8" s="334">
        <v>0</v>
      </c>
      <c r="G2108" s="334">
        <v>0</v>
      </c>
      <c r="H2108" s="334">
        <v>0</v>
      </c>
      <c r="I2108" s="334">
        <v>0</v>
      </c>
      <c r="J2108" s="334">
        <v>0</v>
      </c>
      <c r="K2108" s="334">
        <v>0</v>
      </c>
      <c r="L2108" s="334">
        <v>0</v>
      </c>
      <c r="M2108" s="334">
        <v>0</v>
      </c>
      <c r="N2108" s="334">
        <v>0</v>
      </c>
      <c r="O2108" s="334">
        <v>0</v>
      </c>
      <c r="P2108" s="334">
        <v>0</v>
      </c>
      <c r="Q2108" s="334">
        <v>4.3</v>
      </c>
      <c r="R2108" s="334">
        <v>0.3</v>
      </c>
      <c r="S2108" s="334">
        <v>0</v>
      </c>
      <c r="T2108" s="334">
        <v>0</v>
      </c>
      <c r="U2108" s="334">
        <v>0</v>
      </c>
      <c r="V2108" s="334">
        <v>0</v>
      </c>
      <c r="W2108" s="334">
        <v>0</v>
      </c>
      <c r="X2108" s="334">
        <v>0</v>
      </c>
      <c r="Y2108" s="334">
        <v>0</v>
      </c>
      <c r="Z2108" s="334">
        <v>0</v>
      </c>
      <c r="AA2108" s="334">
        <v>0</v>
      </c>
      <c r="AB2108" s="334">
        <v>0</v>
      </c>
      <c r="AD2108" s="334">
        <v>4.5999999999999996</v>
      </c>
      <c r="AE2108" s="334">
        <f t="shared" si="327"/>
        <v>4.5999999999999996</v>
      </c>
      <c r="AF2108" s="334">
        <f t="shared" si="328"/>
        <v>4.5999999999999996</v>
      </c>
      <c r="AG2108" s="340">
        <f t="shared" si="329"/>
        <v>0</v>
      </c>
      <c r="AI2108" s="340">
        <f t="shared" si="333"/>
        <v>0</v>
      </c>
      <c r="AJ2108" s="340">
        <f t="shared" si="333"/>
        <v>0</v>
      </c>
      <c r="AK2108" s="340">
        <f t="shared" si="333"/>
        <v>0</v>
      </c>
      <c r="AL2108" s="340">
        <f t="shared" si="333"/>
        <v>0</v>
      </c>
      <c r="AM2108" s="340">
        <f t="shared" si="333"/>
        <v>0</v>
      </c>
    </row>
    <row r="2109" spans="1:39" x14ac:dyDescent="0.35">
      <c r="A2109" s="337">
        <v>24022</v>
      </c>
      <c r="B2109" s="338">
        <f t="shared" si="324"/>
        <v>1965</v>
      </c>
      <c r="C2109" s="338">
        <f t="shared" si="325"/>
        <v>10</v>
      </c>
      <c r="D2109" s="338">
        <f t="shared" si="326"/>
        <v>7</v>
      </c>
      <c r="E2109" s="334">
        <v>0</v>
      </c>
      <c r="F2109" s="334">
        <v>0</v>
      </c>
      <c r="G2109" s="334">
        <v>0</v>
      </c>
      <c r="H2109" s="334">
        <v>0</v>
      </c>
      <c r="I2109" s="334">
        <v>0</v>
      </c>
      <c r="J2109" s="334">
        <v>0</v>
      </c>
      <c r="K2109" s="334">
        <v>0</v>
      </c>
      <c r="L2109" s="334">
        <v>0</v>
      </c>
      <c r="M2109" s="334">
        <v>0</v>
      </c>
      <c r="N2109" s="334">
        <v>0</v>
      </c>
      <c r="O2109" s="334">
        <v>0</v>
      </c>
      <c r="P2109" s="334">
        <v>0</v>
      </c>
      <c r="Q2109" s="334">
        <v>0</v>
      </c>
      <c r="R2109" s="334">
        <v>0</v>
      </c>
      <c r="S2109" s="334">
        <v>0</v>
      </c>
      <c r="T2109" s="334">
        <v>0</v>
      </c>
      <c r="U2109" s="334">
        <v>0</v>
      </c>
      <c r="V2109" s="334">
        <v>0</v>
      </c>
      <c r="W2109" s="334">
        <v>0</v>
      </c>
      <c r="X2109" s="334">
        <v>0</v>
      </c>
      <c r="Y2109" s="334">
        <v>0</v>
      </c>
      <c r="Z2109" s="334">
        <v>0</v>
      </c>
      <c r="AA2109" s="334">
        <v>0</v>
      </c>
      <c r="AB2109" s="334">
        <v>0</v>
      </c>
      <c r="AD2109" s="334">
        <v>0</v>
      </c>
      <c r="AE2109" s="334">
        <f t="shared" si="327"/>
        <v>0</v>
      </c>
      <c r="AF2109" s="334">
        <f t="shared" si="328"/>
        <v>0</v>
      </c>
      <c r="AG2109" s="340">
        <f t="shared" si="329"/>
        <v>0</v>
      </c>
      <c r="AI2109" s="340">
        <f t="shared" si="333"/>
        <v>0</v>
      </c>
      <c r="AJ2109" s="340">
        <f t="shared" si="333"/>
        <v>0</v>
      </c>
      <c r="AK2109" s="340">
        <f t="shared" si="333"/>
        <v>0</v>
      </c>
      <c r="AL2109" s="340">
        <f t="shared" si="333"/>
        <v>0</v>
      </c>
      <c r="AM2109" s="340">
        <f t="shared" si="333"/>
        <v>0</v>
      </c>
    </row>
    <row r="2110" spans="1:39" x14ac:dyDescent="0.35">
      <c r="A2110" s="337">
        <v>24023</v>
      </c>
      <c r="B2110" s="338">
        <f t="shared" si="324"/>
        <v>1965</v>
      </c>
      <c r="C2110" s="338">
        <f t="shared" si="325"/>
        <v>10</v>
      </c>
      <c r="D2110" s="338">
        <f t="shared" si="326"/>
        <v>8</v>
      </c>
      <c r="E2110" s="334">
        <v>0</v>
      </c>
      <c r="F2110" s="334">
        <v>0</v>
      </c>
      <c r="G2110" s="334">
        <v>0</v>
      </c>
      <c r="H2110" s="334">
        <v>0</v>
      </c>
      <c r="I2110" s="334">
        <v>0</v>
      </c>
      <c r="J2110" s="334">
        <v>0</v>
      </c>
      <c r="K2110" s="334">
        <v>0</v>
      </c>
      <c r="L2110" s="334">
        <v>0</v>
      </c>
      <c r="M2110" s="334">
        <v>0</v>
      </c>
      <c r="N2110" s="334">
        <v>0</v>
      </c>
      <c r="O2110" s="334">
        <v>0</v>
      </c>
      <c r="P2110" s="334">
        <v>0</v>
      </c>
      <c r="Q2110" s="334">
        <v>0</v>
      </c>
      <c r="R2110" s="334">
        <v>0</v>
      </c>
      <c r="S2110" s="334">
        <v>0</v>
      </c>
      <c r="T2110" s="334">
        <v>0</v>
      </c>
      <c r="U2110" s="334">
        <v>0</v>
      </c>
      <c r="V2110" s="334">
        <v>0</v>
      </c>
      <c r="W2110" s="334">
        <v>0</v>
      </c>
      <c r="X2110" s="334">
        <v>0</v>
      </c>
      <c r="Y2110" s="334">
        <v>0</v>
      </c>
      <c r="Z2110" s="334">
        <v>0</v>
      </c>
      <c r="AA2110" s="334">
        <v>0</v>
      </c>
      <c r="AB2110" s="334">
        <v>0</v>
      </c>
      <c r="AD2110" s="334">
        <v>0</v>
      </c>
      <c r="AE2110" s="334">
        <f t="shared" si="327"/>
        <v>0</v>
      </c>
      <c r="AF2110" s="334">
        <f t="shared" si="328"/>
        <v>0</v>
      </c>
      <c r="AG2110" s="340">
        <f t="shared" si="329"/>
        <v>0</v>
      </c>
      <c r="AI2110" s="340">
        <f t="shared" si="333"/>
        <v>0</v>
      </c>
      <c r="AJ2110" s="340">
        <f t="shared" si="333"/>
        <v>0</v>
      </c>
      <c r="AK2110" s="340">
        <f t="shared" si="333"/>
        <v>0</v>
      </c>
      <c r="AL2110" s="340">
        <f t="shared" si="333"/>
        <v>0</v>
      </c>
      <c r="AM2110" s="340">
        <f t="shared" si="333"/>
        <v>0</v>
      </c>
    </row>
    <row r="2111" spans="1:39" x14ac:dyDescent="0.35">
      <c r="A2111" s="337">
        <v>24024</v>
      </c>
      <c r="B2111" s="338">
        <f t="shared" si="324"/>
        <v>1965</v>
      </c>
      <c r="C2111" s="338">
        <f t="shared" si="325"/>
        <v>10</v>
      </c>
      <c r="D2111" s="338">
        <f t="shared" si="326"/>
        <v>9</v>
      </c>
      <c r="E2111" s="334">
        <v>0</v>
      </c>
      <c r="F2111" s="334">
        <v>0</v>
      </c>
      <c r="G2111" s="334">
        <v>0</v>
      </c>
      <c r="H2111" s="334">
        <v>0</v>
      </c>
      <c r="I2111" s="334">
        <v>0</v>
      </c>
      <c r="J2111" s="334">
        <v>0</v>
      </c>
      <c r="K2111" s="334">
        <v>2</v>
      </c>
      <c r="L2111" s="334">
        <v>1.5</v>
      </c>
      <c r="M2111" s="334">
        <v>0.8</v>
      </c>
      <c r="N2111" s="334">
        <v>0</v>
      </c>
      <c r="O2111" s="334">
        <v>0</v>
      </c>
      <c r="P2111" s="334">
        <v>0</v>
      </c>
      <c r="Q2111" s="334">
        <v>0</v>
      </c>
      <c r="R2111" s="334">
        <v>0</v>
      </c>
      <c r="S2111" s="334">
        <v>0</v>
      </c>
      <c r="T2111" s="334">
        <v>0</v>
      </c>
      <c r="U2111" s="334">
        <v>0</v>
      </c>
      <c r="V2111" s="334">
        <v>0</v>
      </c>
      <c r="W2111" s="334">
        <v>0</v>
      </c>
      <c r="X2111" s="334">
        <v>0</v>
      </c>
      <c r="Y2111" s="334">
        <v>0</v>
      </c>
      <c r="Z2111" s="334">
        <v>0</v>
      </c>
      <c r="AA2111" s="334">
        <v>0</v>
      </c>
      <c r="AB2111" s="334">
        <v>0</v>
      </c>
      <c r="AD2111" s="334">
        <v>4.3</v>
      </c>
      <c r="AE2111" s="334">
        <f t="shared" si="327"/>
        <v>4.3</v>
      </c>
      <c r="AF2111" s="334">
        <f t="shared" si="328"/>
        <v>4.3</v>
      </c>
      <c r="AG2111" s="340">
        <f t="shared" si="329"/>
        <v>0</v>
      </c>
      <c r="AI2111" s="340">
        <f t="shared" si="333"/>
        <v>0</v>
      </c>
      <c r="AJ2111" s="340">
        <f t="shared" si="333"/>
        <v>0</v>
      </c>
      <c r="AK2111" s="340">
        <f t="shared" si="333"/>
        <v>0</v>
      </c>
      <c r="AL2111" s="340">
        <f t="shared" si="333"/>
        <v>0</v>
      </c>
      <c r="AM2111" s="340">
        <f t="shared" si="333"/>
        <v>0</v>
      </c>
    </row>
    <row r="2112" spans="1:39" x14ac:dyDescent="0.35">
      <c r="A2112" s="337">
        <v>24025</v>
      </c>
      <c r="B2112" s="338">
        <f t="shared" si="324"/>
        <v>1965</v>
      </c>
      <c r="C2112" s="338">
        <f t="shared" si="325"/>
        <v>10</v>
      </c>
      <c r="D2112" s="338">
        <f t="shared" si="326"/>
        <v>10</v>
      </c>
      <c r="E2112" s="334">
        <v>0</v>
      </c>
      <c r="F2112" s="334">
        <v>0</v>
      </c>
      <c r="G2112" s="334">
        <v>0</v>
      </c>
      <c r="H2112" s="334">
        <v>0</v>
      </c>
      <c r="I2112" s="334">
        <v>0</v>
      </c>
      <c r="J2112" s="334">
        <v>0</v>
      </c>
      <c r="K2112" s="334">
        <v>0</v>
      </c>
      <c r="L2112" s="334">
        <v>0</v>
      </c>
      <c r="M2112" s="334">
        <v>0</v>
      </c>
      <c r="N2112" s="334">
        <v>0</v>
      </c>
      <c r="O2112" s="334">
        <v>0</v>
      </c>
      <c r="P2112" s="334">
        <v>0</v>
      </c>
      <c r="Q2112" s="334">
        <v>0</v>
      </c>
      <c r="R2112" s="334">
        <v>0</v>
      </c>
      <c r="S2112" s="334">
        <v>0</v>
      </c>
      <c r="T2112" s="334">
        <v>0</v>
      </c>
      <c r="U2112" s="334">
        <v>0</v>
      </c>
      <c r="V2112" s="334">
        <v>0</v>
      </c>
      <c r="W2112" s="334">
        <v>0</v>
      </c>
      <c r="X2112" s="334">
        <v>0</v>
      </c>
      <c r="Y2112" s="334">
        <v>0</v>
      </c>
      <c r="Z2112" s="334">
        <v>0</v>
      </c>
      <c r="AA2112" s="334">
        <v>0</v>
      </c>
      <c r="AB2112" s="334">
        <v>0</v>
      </c>
      <c r="AD2112" s="334">
        <v>0</v>
      </c>
      <c r="AE2112" s="334">
        <f t="shared" si="327"/>
        <v>0</v>
      </c>
      <c r="AF2112" s="334">
        <f t="shared" si="328"/>
        <v>0</v>
      </c>
      <c r="AG2112" s="340">
        <f t="shared" si="329"/>
        <v>0</v>
      </c>
      <c r="AI2112" s="340">
        <f t="shared" si="333"/>
        <v>0</v>
      </c>
      <c r="AJ2112" s="340">
        <f t="shared" si="333"/>
        <v>0</v>
      </c>
      <c r="AK2112" s="340">
        <f t="shared" si="333"/>
        <v>0</v>
      </c>
      <c r="AL2112" s="340">
        <f t="shared" si="333"/>
        <v>0</v>
      </c>
      <c r="AM2112" s="340">
        <f t="shared" si="333"/>
        <v>0</v>
      </c>
    </row>
    <row r="2113" spans="1:39" x14ac:dyDescent="0.35">
      <c r="A2113" s="337">
        <v>24026</v>
      </c>
      <c r="B2113" s="338">
        <f t="shared" si="324"/>
        <v>1965</v>
      </c>
      <c r="C2113" s="338">
        <f t="shared" si="325"/>
        <v>10</v>
      </c>
      <c r="D2113" s="338">
        <f t="shared" si="326"/>
        <v>11</v>
      </c>
      <c r="E2113" s="334">
        <v>0</v>
      </c>
      <c r="F2113" s="334">
        <v>0</v>
      </c>
      <c r="G2113" s="334">
        <v>0</v>
      </c>
      <c r="H2113" s="334">
        <v>0</v>
      </c>
      <c r="I2113" s="334">
        <v>0</v>
      </c>
      <c r="J2113" s="334">
        <v>0</v>
      </c>
      <c r="K2113" s="334">
        <v>0</v>
      </c>
      <c r="L2113" s="334">
        <v>0</v>
      </c>
      <c r="M2113" s="334">
        <v>0</v>
      </c>
      <c r="N2113" s="334">
        <v>0</v>
      </c>
      <c r="O2113" s="334">
        <v>0</v>
      </c>
      <c r="P2113" s="334">
        <v>0</v>
      </c>
      <c r="Q2113" s="334">
        <v>0</v>
      </c>
      <c r="R2113" s="334">
        <v>0</v>
      </c>
      <c r="S2113" s="334">
        <v>0</v>
      </c>
      <c r="T2113" s="334">
        <v>0</v>
      </c>
      <c r="U2113" s="334">
        <v>0</v>
      </c>
      <c r="V2113" s="334">
        <v>0</v>
      </c>
      <c r="W2113" s="334">
        <v>0</v>
      </c>
      <c r="X2113" s="334">
        <v>0</v>
      </c>
      <c r="Y2113" s="334">
        <v>0</v>
      </c>
      <c r="Z2113" s="334">
        <v>0</v>
      </c>
      <c r="AA2113" s="334">
        <v>0</v>
      </c>
      <c r="AB2113" s="334">
        <v>0</v>
      </c>
      <c r="AD2113" s="334">
        <v>0</v>
      </c>
      <c r="AE2113" s="334">
        <f t="shared" si="327"/>
        <v>0</v>
      </c>
      <c r="AF2113" s="334">
        <f t="shared" si="328"/>
        <v>0</v>
      </c>
      <c r="AG2113" s="340">
        <f t="shared" si="329"/>
        <v>0</v>
      </c>
      <c r="AI2113" s="340">
        <f t="shared" si="333"/>
        <v>0</v>
      </c>
      <c r="AJ2113" s="340">
        <f t="shared" si="333"/>
        <v>0</v>
      </c>
      <c r="AK2113" s="340">
        <f t="shared" si="333"/>
        <v>0</v>
      </c>
      <c r="AL2113" s="340">
        <f t="shared" si="333"/>
        <v>0</v>
      </c>
      <c r="AM2113" s="340">
        <f t="shared" si="333"/>
        <v>0</v>
      </c>
    </row>
    <row r="2114" spans="1:39" x14ac:dyDescent="0.35">
      <c r="A2114" s="337">
        <v>24027</v>
      </c>
      <c r="B2114" s="338">
        <f t="shared" si="324"/>
        <v>1965</v>
      </c>
      <c r="C2114" s="338">
        <f t="shared" si="325"/>
        <v>10</v>
      </c>
      <c r="D2114" s="338">
        <f t="shared" si="326"/>
        <v>12</v>
      </c>
      <c r="E2114" s="334">
        <v>0</v>
      </c>
      <c r="F2114" s="334">
        <v>0</v>
      </c>
      <c r="G2114" s="334">
        <v>0</v>
      </c>
      <c r="H2114" s="334">
        <v>0</v>
      </c>
      <c r="I2114" s="334">
        <v>0</v>
      </c>
      <c r="J2114" s="334">
        <v>0</v>
      </c>
      <c r="K2114" s="334">
        <v>0</v>
      </c>
      <c r="L2114" s="334">
        <v>0</v>
      </c>
      <c r="M2114" s="334">
        <v>0</v>
      </c>
      <c r="N2114" s="334">
        <v>0</v>
      </c>
      <c r="O2114" s="334">
        <v>0</v>
      </c>
      <c r="P2114" s="334">
        <v>0</v>
      </c>
      <c r="Q2114" s="334">
        <v>0</v>
      </c>
      <c r="R2114" s="334">
        <v>0</v>
      </c>
      <c r="S2114" s="334">
        <v>0</v>
      </c>
      <c r="T2114" s="334">
        <v>0</v>
      </c>
      <c r="U2114" s="334">
        <v>0</v>
      </c>
      <c r="V2114" s="334">
        <v>0</v>
      </c>
      <c r="W2114" s="334">
        <v>0</v>
      </c>
      <c r="X2114" s="334">
        <v>0</v>
      </c>
      <c r="Y2114" s="334">
        <v>0</v>
      </c>
      <c r="Z2114" s="334">
        <v>0</v>
      </c>
      <c r="AA2114" s="334">
        <v>0</v>
      </c>
      <c r="AB2114" s="334">
        <v>0</v>
      </c>
      <c r="AD2114" s="334">
        <v>0</v>
      </c>
      <c r="AE2114" s="334">
        <f t="shared" si="327"/>
        <v>0</v>
      </c>
      <c r="AF2114" s="334">
        <f t="shared" si="328"/>
        <v>0</v>
      </c>
      <c r="AG2114" s="340">
        <f t="shared" si="329"/>
        <v>0</v>
      </c>
      <c r="AI2114" s="340">
        <f t="shared" si="333"/>
        <v>0</v>
      </c>
      <c r="AJ2114" s="340">
        <f t="shared" si="333"/>
        <v>0</v>
      </c>
      <c r="AK2114" s="340">
        <f t="shared" si="333"/>
        <v>0</v>
      </c>
      <c r="AL2114" s="340">
        <f t="shared" si="333"/>
        <v>0</v>
      </c>
      <c r="AM2114" s="340">
        <f t="shared" si="333"/>
        <v>0</v>
      </c>
    </row>
    <row r="2115" spans="1:39" x14ac:dyDescent="0.35">
      <c r="A2115" s="337">
        <v>24028</v>
      </c>
      <c r="B2115" s="338">
        <f t="shared" si="324"/>
        <v>1965</v>
      </c>
      <c r="C2115" s="338">
        <f t="shared" si="325"/>
        <v>10</v>
      </c>
      <c r="D2115" s="338">
        <f t="shared" si="326"/>
        <v>13</v>
      </c>
      <c r="E2115" s="334">
        <v>0</v>
      </c>
      <c r="F2115" s="334">
        <v>0</v>
      </c>
      <c r="G2115" s="334">
        <v>0</v>
      </c>
      <c r="H2115" s="334">
        <v>0</v>
      </c>
      <c r="I2115" s="334">
        <v>0</v>
      </c>
      <c r="J2115" s="334">
        <v>0</v>
      </c>
      <c r="K2115" s="334">
        <v>0</v>
      </c>
      <c r="L2115" s="334">
        <v>0</v>
      </c>
      <c r="M2115" s="334">
        <v>0</v>
      </c>
      <c r="N2115" s="334">
        <v>0</v>
      </c>
      <c r="O2115" s="334">
        <v>0</v>
      </c>
      <c r="P2115" s="334">
        <v>0</v>
      </c>
      <c r="Q2115" s="334">
        <v>0</v>
      </c>
      <c r="R2115" s="334">
        <v>0</v>
      </c>
      <c r="S2115" s="334">
        <v>0</v>
      </c>
      <c r="T2115" s="334">
        <v>0</v>
      </c>
      <c r="U2115" s="334">
        <v>0</v>
      </c>
      <c r="V2115" s="334">
        <v>0</v>
      </c>
      <c r="W2115" s="334">
        <v>0</v>
      </c>
      <c r="X2115" s="334">
        <v>0</v>
      </c>
      <c r="Y2115" s="334">
        <v>0</v>
      </c>
      <c r="Z2115" s="334">
        <v>0</v>
      </c>
      <c r="AA2115" s="334">
        <v>0</v>
      </c>
      <c r="AB2115" s="334">
        <v>0</v>
      </c>
      <c r="AD2115" s="334">
        <v>0</v>
      </c>
      <c r="AE2115" s="334">
        <f t="shared" si="327"/>
        <v>0</v>
      </c>
      <c r="AF2115" s="334">
        <f t="shared" si="328"/>
        <v>0</v>
      </c>
      <c r="AG2115" s="340">
        <f t="shared" si="329"/>
        <v>0</v>
      </c>
      <c r="AI2115" s="340">
        <f t="shared" si="333"/>
        <v>0</v>
      </c>
      <c r="AJ2115" s="340">
        <f t="shared" si="333"/>
        <v>0</v>
      </c>
      <c r="AK2115" s="340">
        <f t="shared" si="333"/>
        <v>0</v>
      </c>
      <c r="AL2115" s="340">
        <f t="shared" si="333"/>
        <v>0</v>
      </c>
      <c r="AM2115" s="340">
        <f t="shared" si="333"/>
        <v>0</v>
      </c>
    </row>
    <row r="2116" spans="1:39" x14ac:dyDescent="0.35">
      <c r="A2116" s="337">
        <v>24029</v>
      </c>
      <c r="B2116" s="338">
        <f t="shared" ref="B2116:B2179" si="334">YEAR(A2116)</f>
        <v>1965</v>
      </c>
      <c r="C2116" s="338">
        <f t="shared" ref="C2116:C2179" si="335">MONTH(A2116)</f>
        <v>10</v>
      </c>
      <c r="D2116" s="338">
        <f t="shared" ref="D2116:D2179" si="336">DAY(A2116)</f>
        <v>14</v>
      </c>
      <c r="E2116" s="334">
        <v>0</v>
      </c>
      <c r="F2116" s="334">
        <v>0</v>
      </c>
      <c r="G2116" s="334">
        <v>0</v>
      </c>
      <c r="H2116" s="334">
        <v>0</v>
      </c>
      <c r="I2116" s="334">
        <v>0</v>
      </c>
      <c r="J2116" s="334">
        <v>0</v>
      </c>
      <c r="K2116" s="334">
        <v>0</v>
      </c>
      <c r="L2116" s="334">
        <v>0</v>
      </c>
      <c r="M2116" s="334">
        <v>0</v>
      </c>
      <c r="N2116" s="334">
        <v>0</v>
      </c>
      <c r="O2116" s="334">
        <v>0</v>
      </c>
      <c r="P2116" s="334">
        <v>0</v>
      </c>
      <c r="Q2116" s="334">
        <v>0</v>
      </c>
      <c r="R2116" s="334">
        <v>0</v>
      </c>
      <c r="S2116" s="334">
        <v>0</v>
      </c>
      <c r="T2116" s="334">
        <v>0</v>
      </c>
      <c r="U2116" s="334">
        <v>0</v>
      </c>
      <c r="V2116" s="334">
        <v>0</v>
      </c>
      <c r="W2116" s="334">
        <v>0</v>
      </c>
      <c r="X2116" s="334">
        <v>0</v>
      </c>
      <c r="Y2116" s="334">
        <v>0</v>
      </c>
      <c r="Z2116" s="334">
        <v>0</v>
      </c>
      <c r="AA2116" s="334">
        <v>0</v>
      </c>
      <c r="AB2116" s="334">
        <v>0</v>
      </c>
      <c r="AD2116" s="334">
        <v>0</v>
      </c>
      <c r="AE2116" s="334">
        <f t="shared" ref="AE2116:AE2179" si="337">AD2116</f>
        <v>0</v>
      </c>
      <c r="AF2116" s="334">
        <f t="shared" ref="AF2116:AF2179" si="338">SUM(E2116:AB2116)</f>
        <v>0</v>
      </c>
      <c r="AG2116" s="340">
        <f t="shared" ref="AG2116:AG2179" si="339">ABS(AF2116-AE2116)</f>
        <v>0</v>
      </c>
      <c r="AI2116" s="340">
        <f t="shared" ref="AI2116:AM2131" si="340">IF($C2116=AI$1,$AF2116,0)</f>
        <v>0</v>
      </c>
      <c r="AJ2116" s="340">
        <f t="shared" si="340"/>
        <v>0</v>
      </c>
      <c r="AK2116" s="340">
        <f t="shared" si="340"/>
        <v>0</v>
      </c>
      <c r="AL2116" s="340">
        <f t="shared" si="340"/>
        <v>0</v>
      </c>
      <c r="AM2116" s="340">
        <f t="shared" si="340"/>
        <v>0</v>
      </c>
    </row>
    <row r="2117" spans="1:39" x14ac:dyDescent="0.35">
      <c r="A2117" s="337">
        <v>24030</v>
      </c>
      <c r="B2117" s="338">
        <f t="shared" si="334"/>
        <v>1965</v>
      </c>
      <c r="C2117" s="338">
        <f t="shared" si="335"/>
        <v>10</v>
      </c>
      <c r="D2117" s="338">
        <f t="shared" si="336"/>
        <v>15</v>
      </c>
      <c r="E2117" s="334">
        <v>0</v>
      </c>
      <c r="F2117" s="334">
        <v>0</v>
      </c>
      <c r="G2117" s="334">
        <v>0</v>
      </c>
      <c r="H2117" s="334">
        <v>0</v>
      </c>
      <c r="I2117" s="334">
        <v>0</v>
      </c>
      <c r="J2117" s="334">
        <v>0</v>
      </c>
      <c r="K2117" s="334">
        <v>0</v>
      </c>
      <c r="L2117" s="334">
        <v>0</v>
      </c>
      <c r="M2117" s="334">
        <v>0</v>
      </c>
      <c r="N2117" s="334">
        <v>0</v>
      </c>
      <c r="O2117" s="334">
        <v>0</v>
      </c>
      <c r="P2117" s="334">
        <v>0</v>
      </c>
      <c r="Q2117" s="334">
        <v>0</v>
      </c>
      <c r="R2117" s="334">
        <v>0</v>
      </c>
      <c r="S2117" s="334">
        <v>0</v>
      </c>
      <c r="T2117" s="334">
        <v>0</v>
      </c>
      <c r="U2117" s="334">
        <v>0</v>
      </c>
      <c r="V2117" s="334">
        <v>0</v>
      </c>
      <c r="W2117" s="334">
        <v>0</v>
      </c>
      <c r="X2117" s="334">
        <v>0</v>
      </c>
      <c r="Y2117" s="334">
        <v>0</v>
      </c>
      <c r="Z2117" s="334">
        <v>0</v>
      </c>
      <c r="AA2117" s="334">
        <v>0</v>
      </c>
      <c r="AB2117" s="334">
        <v>0</v>
      </c>
      <c r="AD2117" s="334">
        <v>0</v>
      </c>
      <c r="AE2117" s="334">
        <f t="shared" si="337"/>
        <v>0</v>
      </c>
      <c r="AF2117" s="334">
        <f t="shared" si="338"/>
        <v>0</v>
      </c>
      <c r="AG2117" s="340">
        <f t="shared" si="339"/>
        <v>0</v>
      </c>
      <c r="AI2117" s="340">
        <f t="shared" si="340"/>
        <v>0</v>
      </c>
      <c r="AJ2117" s="340">
        <f t="shared" si="340"/>
        <v>0</v>
      </c>
      <c r="AK2117" s="340">
        <f t="shared" si="340"/>
        <v>0</v>
      </c>
      <c r="AL2117" s="340">
        <f t="shared" si="340"/>
        <v>0</v>
      </c>
      <c r="AM2117" s="340">
        <f t="shared" si="340"/>
        <v>0</v>
      </c>
    </row>
    <row r="2118" spans="1:39" x14ac:dyDescent="0.35">
      <c r="A2118" s="337">
        <v>24031</v>
      </c>
      <c r="B2118" s="338">
        <f t="shared" si="334"/>
        <v>1965</v>
      </c>
      <c r="C2118" s="338">
        <f t="shared" si="335"/>
        <v>10</v>
      </c>
      <c r="D2118" s="338">
        <f t="shared" si="336"/>
        <v>16</v>
      </c>
      <c r="E2118" s="334">
        <v>0</v>
      </c>
      <c r="F2118" s="334">
        <v>0</v>
      </c>
      <c r="G2118" s="334">
        <v>0</v>
      </c>
      <c r="H2118" s="334">
        <v>0</v>
      </c>
      <c r="I2118" s="334">
        <v>0</v>
      </c>
      <c r="J2118" s="334">
        <v>0</v>
      </c>
      <c r="K2118" s="334">
        <v>0</v>
      </c>
      <c r="L2118" s="334">
        <v>0</v>
      </c>
      <c r="M2118" s="334">
        <v>0</v>
      </c>
      <c r="N2118" s="334">
        <v>0</v>
      </c>
      <c r="O2118" s="334">
        <v>0</v>
      </c>
      <c r="P2118" s="334">
        <v>0</v>
      </c>
      <c r="Q2118" s="334">
        <v>0</v>
      </c>
      <c r="R2118" s="334">
        <v>0</v>
      </c>
      <c r="S2118" s="334">
        <v>0</v>
      </c>
      <c r="T2118" s="334">
        <v>0</v>
      </c>
      <c r="U2118" s="334">
        <v>0</v>
      </c>
      <c r="V2118" s="334">
        <v>0</v>
      </c>
      <c r="W2118" s="334">
        <v>0</v>
      </c>
      <c r="X2118" s="334">
        <v>0</v>
      </c>
      <c r="Y2118" s="334">
        <v>0</v>
      </c>
      <c r="Z2118" s="334">
        <v>0</v>
      </c>
      <c r="AA2118" s="334">
        <v>0</v>
      </c>
      <c r="AB2118" s="334">
        <v>0</v>
      </c>
      <c r="AD2118" s="334">
        <v>0</v>
      </c>
      <c r="AE2118" s="334">
        <f t="shared" si="337"/>
        <v>0</v>
      </c>
      <c r="AF2118" s="334">
        <f t="shared" si="338"/>
        <v>0</v>
      </c>
      <c r="AG2118" s="340">
        <f t="shared" si="339"/>
        <v>0</v>
      </c>
      <c r="AI2118" s="340">
        <f t="shared" si="340"/>
        <v>0</v>
      </c>
      <c r="AJ2118" s="340">
        <f t="shared" si="340"/>
        <v>0</v>
      </c>
      <c r="AK2118" s="340">
        <f t="shared" si="340"/>
        <v>0</v>
      </c>
      <c r="AL2118" s="340">
        <f t="shared" si="340"/>
        <v>0</v>
      </c>
      <c r="AM2118" s="340">
        <f t="shared" si="340"/>
        <v>0</v>
      </c>
    </row>
    <row r="2119" spans="1:39" x14ac:dyDescent="0.35">
      <c r="A2119" s="337">
        <v>24032</v>
      </c>
      <c r="B2119" s="338">
        <f t="shared" si="334"/>
        <v>1965</v>
      </c>
      <c r="C2119" s="338">
        <f t="shared" si="335"/>
        <v>10</v>
      </c>
      <c r="D2119" s="338">
        <f t="shared" si="336"/>
        <v>17</v>
      </c>
      <c r="E2119" s="334">
        <v>0</v>
      </c>
      <c r="F2119" s="334">
        <v>0</v>
      </c>
      <c r="G2119" s="334">
        <v>0</v>
      </c>
      <c r="H2119" s="334">
        <v>0</v>
      </c>
      <c r="I2119" s="334">
        <v>0</v>
      </c>
      <c r="J2119" s="334">
        <v>0</v>
      </c>
      <c r="K2119" s="334">
        <v>0</v>
      </c>
      <c r="L2119" s="334">
        <v>0</v>
      </c>
      <c r="M2119" s="334">
        <v>0</v>
      </c>
      <c r="N2119" s="334">
        <v>0</v>
      </c>
      <c r="O2119" s="334">
        <v>0</v>
      </c>
      <c r="P2119" s="334">
        <v>0</v>
      </c>
      <c r="Q2119" s="334">
        <v>0</v>
      </c>
      <c r="R2119" s="334">
        <v>0</v>
      </c>
      <c r="S2119" s="334">
        <v>0</v>
      </c>
      <c r="T2119" s="334">
        <v>0</v>
      </c>
      <c r="U2119" s="334">
        <v>0</v>
      </c>
      <c r="V2119" s="334">
        <v>0</v>
      </c>
      <c r="W2119" s="334">
        <v>0</v>
      </c>
      <c r="X2119" s="334">
        <v>0</v>
      </c>
      <c r="Y2119" s="334">
        <v>0</v>
      </c>
      <c r="Z2119" s="334">
        <v>0</v>
      </c>
      <c r="AA2119" s="334">
        <v>0</v>
      </c>
      <c r="AB2119" s="334">
        <v>0</v>
      </c>
      <c r="AD2119" s="334">
        <v>0</v>
      </c>
      <c r="AE2119" s="334">
        <f t="shared" si="337"/>
        <v>0</v>
      </c>
      <c r="AF2119" s="334">
        <f t="shared" si="338"/>
        <v>0</v>
      </c>
      <c r="AG2119" s="340">
        <f t="shared" si="339"/>
        <v>0</v>
      </c>
      <c r="AI2119" s="340">
        <f t="shared" si="340"/>
        <v>0</v>
      </c>
      <c r="AJ2119" s="340">
        <f t="shared" si="340"/>
        <v>0</v>
      </c>
      <c r="AK2119" s="340">
        <f t="shared" si="340"/>
        <v>0</v>
      </c>
      <c r="AL2119" s="340">
        <f t="shared" si="340"/>
        <v>0</v>
      </c>
      <c r="AM2119" s="340">
        <f t="shared" si="340"/>
        <v>0</v>
      </c>
    </row>
    <row r="2120" spans="1:39" x14ac:dyDescent="0.35">
      <c r="A2120" s="337">
        <v>24033</v>
      </c>
      <c r="B2120" s="338">
        <f t="shared" si="334"/>
        <v>1965</v>
      </c>
      <c r="C2120" s="338">
        <f t="shared" si="335"/>
        <v>10</v>
      </c>
      <c r="D2120" s="338">
        <f t="shared" si="336"/>
        <v>18</v>
      </c>
      <c r="E2120" s="334">
        <v>0</v>
      </c>
      <c r="F2120" s="334">
        <v>0</v>
      </c>
      <c r="G2120" s="334">
        <v>0</v>
      </c>
      <c r="H2120" s="334">
        <v>0</v>
      </c>
      <c r="I2120" s="334">
        <v>0</v>
      </c>
      <c r="J2120" s="334">
        <v>0</v>
      </c>
      <c r="K2120" s="334">
        <v>0</v>
      </c>
      <c r="L2120" s="334">
        <v>0</v>
      </c>
      <c r="M2120" s="334">
        <v>0</v>
      </c>
      <c r="N2120" s="334">
        <v>0</v>
      </c>
      <c r="O2120" s="334">
        <v>0</v>
      </c>
      <c r="P2120" s="334">
        <v>0</v>
      </c>
      <c r="Q2120" s="334">
        <v>0</v>
      </c>
      <c r="R2120" s="334">
        <v>0</v>
      </c>
      <c r="S2120" s="334">
        <v>0</v>
      </c>
      <c r="T2120" s="334">
        <v>0</v>
      </c>
      <c r="U2120" s="334">
        <v>0</v>
      </c>
      <c r="V2120" s="334">
        <v>0</v>
      </c>
      <c r="W2120" s="334">
        <v>0</v>
      </c>
      <c r="X2120" s="334">
        <v>0</v>
      </c>
      <c r="Y2120" s="334">
        <v>0</v>
      </c>
      <c r="Z2120" s="334">
        <v>0</v>
      </c>
      <c r="AA2120" s="334">
        <v>0</v>
      </c>
      <c r="AB2120" s="334">
        <v>0</v>
      </c>
      <c r="AD2120" s="334">
        <v>0</v>
      </c>
      <c r="AE2120" s="334">
        <f t="shared" si="337"/>
        <v>0</v>
      </c>
      <c r="AF2120" s="334">
        <f t="shared" si="338"/>
        <v>0</v>
      </c>
      <c r="AG2120" s="340">
        <f t="shared" si="339"/>
        <v>0</v>
      </c>
      <c r="AI2120" s="340">
        <f t="shared" si="340"/>
        <v>0</v>
      </c>
      <c r="AJ2120" s="340">
        <f t="shared" si="340"/>
        <v>0</v>
      </c>
      <c r="AK2120" s="340">
        <f t="shared" si="340"/>
        <v>0</v>
      </c>
      <c r="AL2120" s="340">
        <f t="shared" si="340"/>
        <v>0</v>
      </c>
      <c r="AM2120" s="340">
        <f t="shared" si="340"/>
        <v>0</v>
      </c>
    </row>
    <row r="2121" spans="1:39" x14ac:dyDescent="0.35">
      <c r="A2121" s="337">
        <v>24034</v>
      </c>
      <c r="B2121" s="338">
        <f t="shared" si="334"/>
        <v>1965</v>
      </c>
      <c r="C2121" s="338">
        <f t="shared" si="335"/>
        <v>10</v>
      </c>
      <c r="D2121" s="338">
        <f t="shared" si="336"/>
        <v>19</v>
      </c>
      <c r="E2121" s="334">
        <v>0</v>
      </c>
      <c r="F2121" s="334">
        <v>0</v>
      </c>
      <c r="G2121" s="334">
        <v>0</v>
      </c>
      <c r="H2121" s="334">
        <v>0</v>
      </c>
      <c r="I2121" s="334">
        <v>0</v>
      </c>
      <c r="J2121" s="334">
        <v>0</v>
      </c>
      <c r="K2121" s="334">
        <v>0</v>
      </c>
      <c r="L2121" s="334">
        <v>0</v>
      </c>
      <c r="M2121" s="334">
        <v>0</v>
      </c>
      <c r="N2121" s="334">
        <v>0</v>
      </c>
      <c r="O2121" s="334">
        <v>0</v>
      </c>
      <c r="P2121" s="334">
        <v>0</v>
      </c>
      <c r="Q2121" s="334">
        <v>0</v>
      </c>
      <c r="R2121" s="334">
        <v>0</v>
      </c>
      <c r="S2121" s="334">
        <v>0</v>
      </c>
      <c r="T2121" s="334">
        <v>0</v>
      </c>
      <c r="U2121" s="334">
        <v>0</v>
      </c>
      <c r="V2121" s="334">
        <v>0</v>
      </c>
      <c r="W2121" s="334">
        <v>0</v>
      </c>
      <c r="X2121" s="334">
        <v>0</v>
      </c>
      <c r="Y2121" s="334">
        <v>0</v>
      </c>
      <c r="Z2121" s="334">
        <v>0</v>
      </c>
      <c r="AA2121" s="334">
        <v>0</v>
      </c>
      <c r="AB2121" s="334">
        <v>0</v>
      </c>
      <c r="AD2121" s="334">
        <v>0</v>
      </c>
      <c r="AE2121" s="334">
        <f t="shared" si="337"/>
        <v>0</v>
      </c>
      <c r="AF2121" s="334">
        <f t="shared" si="338"/>
        <v>0</v>
      </c>
      <c r="AG2121" s="340">
        <f t="shared" si="339"/>
        <v>0</v>
      </c>
      <c r="AI2121" s="340">
        <f t="shared" si="340"/>
        <v>0</v>
      </c>
      <c r="AJ2121" s="340">
        <f t="shared" si="340"/>
        <v>0</v>
      </c>
      <c r="AK2121" s="340">
        <f t="shared" si="340"/>
        <v>0</v>
      </c>
      <c r="AL2121" s="340">
        <f t="shared" si="340"/>
        <v>0</v>
      </c>
      <c r="AM2121" s="340">
        <f t="shared" si="340"/>
        <v>0</v>
      </c>
    </row>
    <row r="2122" spans="1:39" x14ac:dyDescent="0.35">
      <c r="A2122" s="337">
        <v>24035</v>
      </c>
      <c r="B2122" s="338">
        <f t="shared" si="334"/>
        <v>1965</v>
      </c>
      <c r="C2122" s="338">
        <f t="shared" si="335"/>
        <v>10</v>
      </c>
      <c r="D2122" s="338">
        <f t="shared" si="336"/>
        <v>20</v>
      </c>
      <c r="E2122" s="334">
        <v>0</v>
      </c>
      <c r="F2122" s="334">
        <v>0</v>
      </c>
      <c r="G2122" s="334">
        <v>0</v>
      </c>
      <c r="H2122" s="334">
        <v>0</v>
      </c>
      <c r="I2122" s="334">
        <v>0</v>
      </c>
      <c r="J2122" s="334">
        <v>0</v>
      </c>
      <c r="K2122" s="334">
        <v>0</v>
      </c>
      <c r="L2122" s="334">
        <v>0</v>
      </c>
      <c r="M2122" s="334">
        <v>0</v>
      </c>
      <c r="N2122" s="334">
        <v>0</v>
      </c>
      <c r="O2122" s="334">
        <v>0</v>
      </c>
      <c r="P2122" s="334">
        <v>0</v>
      </c>
      <c r="Q2122" s="334">
        <v>0</v>
      </c>
      <c r="R2122" s="334">
        <v>0</v>
      </c>
      <c r="S2122" s="334">
        <v>0</v>
      </c>
      <c r="T2122" s="334">
        <v>0</v>
      </c>
      <c r="U2122" s="334">
        <v>0</v>
      </c>
      <c r="V2122" s="334">
        <v>0</v>
      </c>
      <c r="W2122" s="334">
        <v>0</v>
      </c>
      <c r="X2122" s="334">
        <v>0</v>
      </c>
      <c r="Y2122" s="334">
        <v>0</v>
      </c>
      <c r="Z2122" s="334">
        <v>0</v>
      </c>
      <c r="AA2122" s="334">
        <v>0</v>
      </c>
      <c r="AB2122" s="334">
        <v>0</v>
      </c>
      <c r="AD2122" s="334">
        <v>0</v>
      </c>
      <c r="AE2122" s="334">
        <f t="shared" si="337"/>
        <v>0</v>
      </c>
      <c r="AF2122" s="334">
        <f t="shared" si="338"/>
        <v>0</v>
      </c>
      <c r="AG2122" s="340">
        <f t="shared" si="339"/>
        <v>0</v>
      </c>
      <c r="AI2122" s="340">
        <f t="shared" si="340"/>
        <v>0</v>
      </c>
      <c r="AJ2122" s="340">
        <f t="shared" si="340"/>
        <v>0</v>
      </c>
      <c r="AK2122" s="340">
        <f t="shared" si="340"/>
        <v>0</v>
      </c>
      <c r="AL2122" s="340">
        <f t="shared" si="340"/>
        <v>0</v>
      </c>
      <c r="AM2122" s="340">
        <f t="shared" si="340"/>
        <v>0</v>
      </c>
    </row>
    <row r="2123" spans="1:39" x14ac:dyDescent="0.35">
      <c r="A2123" s="337">
        <v>24036</v>
      </c>
      <c r="B2123" s="338">
        <f t="shared" si="334"/>
        <v>1965</v>
      </c>
      <c r="C2123" s="338">
        <f t="shared" si="335"/>
        <v>10</v>
      </c>
      <c r="D2123" s="338">
        <f t="shared" si="336"/>
        <v>21</v>
      </c>
      <c r="E2123" s="334">
        <v>0</v>
      </c>
      <c r="F2123" s="334">
        <v>0</v>
      </c>
      <c r="G2123" s="334">
        <v>0</v>
      </c>
      <c r="H2123" s="334">
        <v>0</v>
      </c>
      <c r="I2123" s="334">
        <v>0</v>
      </c>
      <c r="J2123" s="334">
        <v>0</v>
      </c>
      <c r="K2123" s="334">
        <v>0</v>
      </c>
      <c r="L2123" s="334">
        <v>0</v>
      </c>
      <c r="M2123" s="334">
        <v>0</v>
      </c>
      <c r="N2123" s="334">
        <v>0</v>
      </c>
      <c r="O2123" s="334">
        <v>0</v>
      </c>
      <c r="P2123" s="334">
        <v>0</v>
      </c>
      <c r="Q2123" s="334">
        <v>0</v>
      </c>
      <c r="R2123" s="334">
        <v>0</v>
      </c>
      <c r="S2123" s="334">
        <v>0</v>
      </c>
      <c r="T2123" s="334">
        <v>0</v>
      </c>
      <c r="U2123" s="334">
        <v>0</v>
      </c>
      <c r="V2123" s="334">
        <v>0</v>
      </c>
      <c r="W2123" s="334">
        <v>0</v>
      </c>
      <c r="X2123" s="334">
        <v>0</v>
      </c>
      <c r="Y2123" s="334">
        <v>0</v>
      </c>
      <c r="Z2123" s="334">
        <v>0</v>
      </c>
      <c r="AA2123" s="334">
        <v>0</v>
      </c>
      <c r="AB2123" s="334">
        <v>0</v>
      </c>
      <c r="AD2123" s="334">
        <v>0</v>
      </c>
      <c r="AE2123" s="334">
        <f t="shared" si="337"/>
        <v>0</v>
      </c>
      <c r="AF2123" s="334">
        <f t="shared" si="338"/>
        <v>0</v>
      </c>
      <c r="AG2123" s="340">
        <f t="shared" si="339"/>
        <v>0</v>
      </c>
      <c r="AI2123" s="340">
        <f t="shared" si="340"/>
        <v>0</v>
      </c>
      <c r="AJ2123" s="340">
        <f t="shared" si="340"/>
        <v>0</v>
      </c>
      <c r="AK2123" s="340">
        <f t="shared" si="340"/>
        <v>0</v>
      </c>
      <c r="AL2123" s="340">
        <f t="shared" si="340"/>
        <v>0</v>
      </c>
      <c r="AM2123" s="340">
        <f t="shared" si="340"/>
        <v>0</v>
      </c>
    </row>
    <row r="2124" spans="1:39" x14ac:dyDescent="0.35">
      <c r="A2124" s="337">
        <v>24037</v>
      </c>
      <c r="B2124" s="338">
        <f t="shared" si="334"/>
        <v>1965</v>
      </c>
      <c r="C2124" s="338">
        <f t="shared" si="335"/>
        <v>10</v>
      </c>
      <c r="D2124" s="338">
        <f t="shared" si="336"/>
        <v>22</v>
      </c>
      <c r="E2124" s="334">
        <v>0</v>
      </c>
      <c r="F2124" s="334">
        <v>0</v>
      </c>
      <c r="G2124" s="334">
        <v>0</v>
      </c>
      <c r="H2124" s="334">
        <v>0</v>
      </c>
      <c r="I2124" s="334">
        <v>0</v>
      </c>
      <c r="J2124" s="334">
        <v>0</v>
      </c>
      <c r="K2124" s="334">
        <v>0</v>
      </c>
      <c r="L2124" s="334">
        <v>0</v>
      </c>
      <c r="M2124" s="334">
        <v>0</v>
      </c>
      <c r="N2124" s="334">
        <v>0</v>
      </c>
      <c r="O2124" s="334">
        <v>0</v>
      </c>
      <c r="P2124" s="334">
        <v>0</v>
      </c>
      <c r="Q2124" s="334">
        <v>0</v>
      </c>
      <c r="R2124" s="334">
        <v>0</v>
      </c>
      <c r="S2124" s="334">
        <v>0</v>
      </c>
      <c r="T2124" s="334">
        <v>0</v>
      </c>
      <c r="U2124" s="334">
        <v>0</v>
      </c>
      <c r="V2124" s="334">
        <v>0</v>
      </c>
      <c r="W2124" s="334">
        <v>0</v>
      </c>
      <c r="X2124" s="334">
        <v>0</v>
      </c>
      <c r="Y2124" s="334">
        <v>0</v>
      </c>
      <c r="Z2124" s="334">
        <v>0</v>
      </c>
      <c r="AA2124" s="334">
        <v>0</v>
      </c>
      <c r="AB2124" s="334">
        <v>0</v>
      </c>
      <c r="AD2124" s="334">
        <v>0</v>
      </c>
      <c r="AE2124" s="334">
        <f t="shared" si="337"/>
        <v>0</v>
      </c>
      <c r="AF2124" s="334">
        <f t="shared" si="338"/>
        <v>0</v>
      </c>
      <c r="AG2124" s="340">
        <f t="shared" si="339"/>
        <v>0</v>
      </c>
      <c r="AI2124" s="340">
        <f t="shared" si="340"/>
        <v>0</v>
      </c>
      <c r="AJ2124" s="340">
        <f t="shared" si="340"/>
        <v>0</v>
      </c>
      <c r="AK2124" s="340">
        <f t="shared" si="340"/>
        <v>0</v>
      </c>
      <c r="AL2124" s="340">
        <f t="shared" si="340"/>
        <v>0</v>
      </c>
      <c r="AM2124" s="340">
        <f t="shared" si="340"/>
        <v>0</v>
      </c>
    </row>
    <row r="2125" spans="1:39" x14ac:dyDescent="0.35">
      <c r="A2125" s="337">
        <v>24038</v>
      </c>
      <c r="B2125" s="338">
        <f t="shared" si="334"/>
        <v>1965</v>
      </c>
      <c r="C2125" s="338">
        <f t="shared" si="335"/>
        <v>10</v>
      </c>
      <c r="D2125" s="338">
        <f t="shared" si="336"/>
        <v>23</v>
      </c>
      <c r="E2125" s="334">
        <v>0</v>
      </c>
      <c r="F2125" s="334">
        <v>0</v>
      </c>
      <c r="G2125" s="334">
        <v>0</v>
      </c>
      <c r="H2125" s="334">
        <v>0</v>
      </c>
      <c r="I2125" s="334">
        <v>0</v>
      </c>
      <c r="J2125" s="334">
        <v>0</v>
      </c>
      <c r="K2125" s="334">
        <v>0</v>
      </c>
      <c r="L2125" s="334">
        <v>0</v>
      </c>
      <c r="M2125" s="334">
        <v>0</v>
      </c>
      <c r="N2125" s="334">
        <v>0</v>
      </c>
      <c r="O2125" s="334">
        <v>0</v>
      </c>
      <c r="P2125" s="334">
        <v>0</v>
      </c>
      <c r="Q2125" s="334">
        <v>0</v>
      </c>
      <c r="R2125" s="334">
        <v>0</v>
      </c>
      <c r="S2125" s="334">
        <v>0</v>
      </c>
      <c r="T2125" s="334">
        <v>0</v>
      </c>
      <c r="U2125" s="334">
        <v>0</v>
      </c>
      <c r="V2125" s="334">
        <v>0</v>
      </c>
      <c r="W2125" s="334">
        <v>0</v>
      </c>
      <c r="X2125" s="334">
        <v>0</v>
      </c>
      <c r="Y2125" s="334">
        <v>0</v>
      </c>
      <c r="Z2125" s="334">
        <v>0</v>
      </c>
      <c r="AA2125" s="334">
        <v>0</v>
      </c>
      <c r="AB2125" s="334">
        <v>0</v>
      </c>
      <c r="AD2125" s="334">
        <v>0</v>
      </c>
      <c r="AE2125" s="334">
        <f t="shared" si="337"/>
        <v>0</v>
      </c>
      <c r="AF2125" s="334">
        <f t="shared" si="338"/>
        <v>0</v>
      </c>
      <c r="AG2125" s="340">
        <f t="shared" si="339"/>
        <v>0</v>
      </c>
      <c r="AI2125" s="340">
        <f t="shared" si="340"/>
        <v>0</v>
      </c>
      <c r="AJ2125" s="340">
        <f t="shared" si="340"/>
        <v>0</v>
      </c>
      <c r="AK2125" s="340">
        <f t="shared" si="340"/>
        <v>0</v>
      </c>
      <c r="AL2125" s="340">
        <f t="shared" si="340"/>
        <v>0</v>
      </c>
      <c r="AM2125" s="340">
        <f t="shared" si="340"/>
        <v>0</v>
      </c>
    </row>
    <row r="2126" spans="1:39" x14ac:dyDescent="0.35">
      <c r="A2126" s="337">
        <v>24039</v>
      </c>
      <c r="B2126" s="338">
        <f t="shared" si="334"/>
        <v>1965</v>
      </c>
      <c r="C2126" s="338">
        <f t="shared" si="335"/>
        <v>10</v>
      </c>
      <c r="D2126" s="338">
        <f t="shared" si="336"/>
        <v>24</v>
      </c>
      <c r="E2126" s="334">
        <v>0</v>
      </c>
      <c r="F2126" s="334">
        <v>0</v>
      </c>
      <c r="G2126" s="334">
        <v>0</v>
      </c>
      <c r="H2126" s="334">
        <v>0</v>
      </c>
      <c r="I2126" s="334">
        <v>0</v>
      </c>
      <c r="J2126" s="334">
        <v>0</v>
      </c>
      <c r="K2126" s="334">
        <v>0</v>
      </c>
      <c r="L2126" s="334">
        <v>0</v>
      </c>
      <c r="M2126" s="334">
        <v>0</v>
      </c>
      <c r="N2126" s="334">
        <v>0</v>
      </c>
      <c r="O2126" s="334">
        <v>0</v>
      </c>
      <c r="P2126" s="334">
        <v>0</v>
      </c>
      <c r="Q2126" s="334">
        <v>0</v>
      </c>
      <c r="R2126" s="334">
        <v>0</v>
      </c>
      <c r="S2126" s="334">
        <v>0</v>
      </c>
      <c r="T2126" s="334">
        <v>0</v>
      </c>
      <c r="U2126" s="334">
        <v>0</v>
      </c>
      <c r="V2126" s="334">
        <v>0</v>
      </c>
      <c r="W2126" s="334">
        <v>0</v>
      </c>
      <c r="X2126" s="334">
        <v>0</v>
      </c>
      <c r="Y2126" s="334">
        <v>0</v>
      </c>
      <c r="Z2126" s="334">
        <v>0</v>
      </c>
      <c r="AA2126" s="334">
        <v>0</v>
      </c>
      <c r="AB2126" s="334">
        <v>0</v>
      </c>
      <c r="AD2126" s="334">
        <v>0</v>
      </c>
      <c r="AE2126" s="334">
        <f t="shared" si="337"/>
        <v>0</v>
      </c>
      <c r="AF2126" s="334">
        <f t="shared" si="338"/>
        <v>0</v>
      </c>
      <c r="AG2126" s="340">
        <f t="shared" si="339"/>
        <v>0</v>
      </c>
      <c r="AI2126" s="340">
        <f t="shared" si="340"/>
        <v>0</v>
      </c>
      <c r="AJ2126" s="340">
        <f t="shared" si="340"/>
        <v>0</v>
      </c>
      <c r="AK2126" s="340">
        <f t="shared" si="340"/>
        <v>0</v>
      </c>
      <c r="AL2126" s="340">
        <f t="shared" si="340"/>
        <v>0</v>
      </c>
      <c r="AM2126" s="340">
        <f t="shared" si="340"/>
        <v>0</v>
      </c>
    </row>
    <row r="2127" spans="1:39" x14ac:dyDescent="0.35">
      <c r="A2127" s="337">
        <v>24040</v>
      </c>
      <c r="B2127" s="338">
        <f t="shared" si="334"/>
        <v>1965</v>
      </c>
      <c r="C2127" s="338">
        <f t="shared" si="335"/>
        <v>10</v>
      </c>
      <c r="D2127" s="338">
        <f t="shared" si="336"/>
        <v>25</v>
      </c>
      <c r="E2127" s="334">
        <v>0</v>
      </c>
      <c r="F2127" s="334">
        <v>0</v>
      </c>
      <c r="G2127" s="334">
        <v>0</v>
      </c>
      <c r="H2127" s="334">
        <v>0</v>
      </c>
      <c r="I2127" s="334">
        <v>0</v>
      </c>
      <c r="J2127" s="334">
        <v>0</v>
      </c>
      <c r="K2127" s="334">
        <v>0</v>
      </c>
      <c r="L2127" s="334">
        <v>0</v>
      </c>
      <c r="M2127" s="334">
        <v>0</v>
      </c>
      <c r="N2127" s="334">
        <v>0</v>
      </c>
      <c r="O2127" s="334">
        <v>0</v>
      </c>
      <c r="P2127" s="334">
        <v>0</v>
      </c>
      <c r="Q2127" s="334">
        <v>0</v>
      </c>
      <c r="R2127" s="334">
        <v>0</v>
      </c>
      <c r="S2127" s="334">
        <v>0</v>
      </c>
      <c r="T2127" s="334">
        <v>0</v>
      </c>
      <c r="U2127" s="334">
        <v>0</v>
      </c>
      <c r="V2127" s="334">
        <v>0</v>
      </c>
      <c r="W2127" s="334">
        <v>0</v>
      </c>
      <c r="X2127" s="334">
        <v>0</v>
      </c>
      <c r="Y2127" s="334">
        <v>0</v>
      </c>
      <c r="Z2127" s="334">
        <v>0</v>
      </c>
      <c r="AA2127" s="334">
        <v>0</v>
      </c>
      <c r="AB2127" s="334">
        <v>0</v>
      </c>
      <c r="AD2127" s="334">
        <v>0</v>
      </c>
      <c r="AE2127" s="334">
        <f t="shared" si="337"/>
        <v>0</v>
      </c>
      <c r="AF2127" s="334">
        <f t="shared" si="338"/>
        <v>0</v>
      </c>
      <c r="AG2127" s="340">
        <f t="shared" si="339"/>
        <v>0</v>
      </c>
      <c r="AI2127" s="340">
        <f t="shared" si="340"/>
        <v>0</v>
      </c>
      <c r="AJ2127" s="340">
        <f t="shared" si="340"/>
        <v>0</v>
      </c>
      <c r="AK2127" s="340">
        <f t="shared" si="340"/>
        <v>0</v>
      </c>
      <c r="AL2127" s="340">
        <f t="shared" si="340"/>
        <v>0</v>
      </c>
      <c r="AM2127" s="340">
        <f t="shared" si="340"/>
        <v>0</v>
      </c>
    </row>
    <row r="2128" spans="1:39" x14ac:dyDescent="0.35">
      <c r="A2128" s="337">
        <v>24041</v>
      </c>
      <c r="B2128" s="338">
        <f t="shared" si="334"/>
        <v>1965</v>
      </c>
      <c r="C2128" s="338">
        <f t="shared" si="335"/>
        <v>10</v>
      </c>
      <c r="D2128" s="338">
        <f t="shared" si="336"/>
        <v>26</v>
      </c>
      <c r="E2128" s="334">
        <v>0</v>
      </c>
      <c r="F2128" s="334">
        <v>0</v>
      </c>
      <c r="G2128" s="334">
        <v>0</v>
      </c>
      <c r="H2128" s="334">
        <v>0</v>
      </c>
      <c r="I2128" s="334">
        <v>0</v>
      </c>
      <c r="J2128" s="334">
        <v>0</v>
      </c>
      <c r="K2128" s="334">
        <v>0</v>
      </c>
      <c r="L2128" s="334">
        <v>0</v>
      </c>
      <c r="M2128" s="334">
        <v>0</v>
      </c>
      <c r="N2128" s="334">
        <v>0</v>
      </c>
      <c r="O2128" s="334">
        <v>0</v>
      </c>
      <c r="P2128" s="334">
        <v>0</v>
      </c>
      <c r="Q2128" s="334">
        <v>0</v>
      </c>
      <c r="R2128" s="334">
        <v>0</v>
      </c>
      <c r="S2128" s="334">
        <v>0</v>
      </c>
      <c r="T2128" s="334">
        <v>0</v>
      </c>
      <c r="U2128" s="334">
        <v>0</v>
      </c>
      <c r="V2128" s="334">
        <v>0</v>
      </c>
      <c r="W2128" s="334">
        <v>0</v>
      </c>
      <c r="X2128" s="334">
        <v>0</v>
      </c>
      <c r="Y2128" s="334">
        <v>0</v>
      </c>
      <c r="Z2128" s="334">
        <v>0</v>
      </c>
      <c r="AA2128" s="334">
        <v>0</v>
      </c>
      <c r="AB2128" s="334">
        <v>0</v>
      </c>
      <c r="AD2128" s="334">
        <v>0</v>
      </c>
      <c r="AE2128" s="334">
        <f t="shared" si="337"/>
        <v>0</v>
      </c>
      <c r="AF2128" s="334">
        <f t="shared" si="338"/>
        <v>0</v>
      </c>
      <c r="AG2128" s="340">
        <f t="shared" si="339"/>
        <v>0</v>
      </c>
      <c r="AI2128" s="340">
        <f t="shared" si="340"/>
        <v>0</v>
      </c>
      <c r="AJ2128" s="340">
        <f t="shared" si="340"/>
        <v>0</v>
      </c>
      <c r="AK2128" s="340">
        <f t="shared" si="340"/>
        <v>0</v>
      </c>
      <c r="AL2128" s="340">
        <f t="shared" si="340"/>
        <v>0</v>
      </c>
      <c r="AM2128" s="340">
        <f t="shared" si="340"/>
        <v>0</v>
      </c>
    </row>
    <row r="2129" spans="1:39" x14ac:dyDescent="0.35">
      <c r="A2129" s="337">
        <v>24042</v>
      </c>
      <c r="B2129" s="338">
        <f t="shared" si="334"/>
        <v>1965</v>
      </c>
      <c r="C2129" s="338">
        <f t="shared" si="335"/>
        <v>10</v>
      </c>
      <c r="D2129" s="338">
        <f t="shared" si="336"/>
        <v>27</v>
      </c>
      <c r="E2129" s="334">
        <v>0</v>
      </c>
      <c r="F2129" s="334">
        <v>0</v>
      </c>
      <c r="G2129" s="334">
        <v>0</v>
      </c>
      <c r="H2129" s="334">
        <v>0</v>
      </c>
      <c r="I2129" s="334">
        <v>0</v>
      </c>
      <c r="J2129" s="334">
        <v>0</v>
      </c>
      <c r="K2129" s="334">
        <v>0</v>
      </c>
      <c r="L2129" s="334">
        <v>0</v>
      </c>
      <c r="M2129" s="334">
        <v>0</v>
      </c>
      <c r="N2129" s="334">
        <v>0</v>
      </c>
      <c r="O2129" s="334">
        <v>0</v>
      </c>
      <c r="P2129" s="334">
        <v>0</v>
      </c>
      <c r="Q2129" s="334">
        <v>0</v>
      </c>
      <c r="R2129" s="334">
        <v>0</v>
      </c>
      <c r="S2129" s="334">
        <v>0</v>
      </c>
      <c r="T2129" s="334">
        <v>0</v>
      </c>
      <c r="U2129" s="334">
        <v>0</v>
      </c>
      <c r="V2129" s="334">
        <v>0</v>
      </c>
      <c r="W2129" s="334">
        <v>0</v>
      </c>
      <c r="X2129" s="334">
        <v>0</v>
      </c>
      <c r="Y2129" s="334">
        <v>0</v>
      </c>
      <c r="Z2129" s="334">
        <v>0</v>
      </c>
      <c r="AA2129" s="334">
        <v>0</v>
      </c>
      <c r="AB2129" s="334">
        <v>0</v>
      </c>
      <c r="AD2129" s="334">
        <v>0</v>
      </c>
      <c r="AE2129" s="334">
        <f t="shared" si="337"/>
        <v>0</v>
      </c>
      <c r="AF2129" s="334">
        <f t="shared" si="338"/>
        <v>0</v>
      </c>
      <c r="AG2129" s="340">
        <f t="shared" si="339"/>
        <v>0</v>
      </c>
      <c r="AI2129" s="340">
        <f t="shared" si="340"/>
        <v>0</v>
      </c>
      <c r="AJ2129" s="340">
        <f t="shared" si="340"/>
        <v>0</v>
      </c>
      <c r="AK2129" s="340">
        <f t="shared" si="340"/>
        <v>0</v>
      </c>
      <c r="AL2129" s="340">
        <f t="shared" si="340"/>
        <v>0</v>
      </c>
      <c r="AM2129" s="340">
        <f t="shared" si="340"/>
        <v>0</v>
      </c>
    </row>
    <row r="2130" spans="1:39" x14ac:dyDescent="0.35">
      <c r="A2130" s="337">
        <v>24043</v>
      </c>
      <c r="B2130" s="338">
        <f t="shared" si="334"/>
        <v>1965</v>
      </c>
      <c r="C2130" s="338">
        <f t="shared" si="335"/>
        <v>10</v>
      </c>
      <c r="D2130" s="338">
        <f t="shared" si="336"/>
        <v>28</v>
      </c>
      <c r="E2130" s="334">
        <v>0</v>
      </c>
      <c r="F2130" s="334">
        <v>0</v>
      </c>
      <c r="G2130" s="334">
        <v>0</v>
      </c>
      <c r="H2130" s="334">
        <v>0</v>
      </c>
      <c r="I2130" s="334">
        <v>0</v>
      </c>
      <c r="J2130" s="334">
        <v>0</v>
      </c>
      <c r="K2130" s="334">
        <v>0</v>
      </c>
      <c r="L2130" s="334">
        <v>0</v>
      </c>
      <c r="M2130" s="334">
        <v>0</v>
      </c>
      <c r="N2130" s="334">
        <v>0</v>
      </c>
      <c r="O2130" s="334">
        <v>0</v>
      </c>
      <c r="P2130" s="334">
        <v>0</v>
      </c>
      <c r="Q2130" s="334">
        <v>0</v>
      </c>
      <c r="R2130" s="334">
        <v>0</v>
      </c>
      <c r="S2130" s="334">
        <v>0</v>
      </c>
      <c r="T2130" s="334">
        <v>0</v>
      </c>
      <c r="U2130" s="334">
        <v>0</v>
      </c>
      <c r="V2130" s="334">
        <v>0</v>
      </c>
      <c r="W2130" s="334">
        <v>0</v>
      </c>
      <c r="X2130" s="334">
        <v>0</v>
      </c>
      <c r="Y2130" s="334">
        <v>0</v>
      </c>
      <c r="Z2130" s="334">
        <v>0</v>
      </c>
      <c r="AA2130" s="334">
        <v>0</v>
      </c>
      <c r="AB2130" s="334">
        <v>0</v>
      </c>
      <c r="AD2130" s="334">
        <v>0</v>
      </c>
      <c r="AE2130" s="334">
        <f t="shared" si="337"/>
        <v>0</v>
      </c>
      <c r="AF2130" s="334">
        <f t="shared" si="338"/>
        <v>0</v>
      </c>
      <c r="AG2130" s="340">
        <f t="shared" si="339"/>
        <v>0</v>
      </c>
      <c r="AI2130" s="340">
        <f t="shared" si="340"/>
        <v>0</v>
      </c>
      <c r="AJ2130" s="340">
        <f t="shared" si="340"/>
        <v>0</v>
      </c>
      <c r="AK2130" s="340">
        <f t="shared" si="340"/>
        <v>0</v>
      </c>
      <c r="AL2130" s="340">
        <f t="shared" si="340"/>
        <v>0</v>
      </c>
      <c r="AM2130" s="340">
        <f t="shared" si="340"/>
        <v>0</v>
      </c>
    </row>
    <row r="2131" spans="1:39" x14ac:dyDescent="0.35">
      <c r="A2131" s="337">
        <v>24044</v>
      </c>
      <c r="B2131" s="338">
        <f t="shared" si="334"/>
        <v>1965</v>
      </c>
      <c r="C2131" s="338">
        <f t="shared" si="335"/>
        <v>10</v>
      </c>
      <c r="D2131" s="338">
        <f t="shared" si="336"/>
        <v>29</v>
      </c>
      <c r="E2131" s="334">
        <v>0</v>
      </c>
      <c r="F2131" s="334">
        <v>0</v>
      </c>
      <c r="G2131" s="334">
        <v>0</v>
      </c>
      <c r="H2131" s="334">
        <v>0</v>
      </c>
      <c r="I2131" s="334">
        <v>0</v>
      </c>
      <c r="J2131" s="334">
        <v>0</v>
      </c>
      <c r="K2131" s="334">
        <v>0</v>
      </c>
      <c r="L2131" s="334">
        <v>0</v>
      </c>
      <c r="M2131" s="334">
        <v>0</v>
      </c>
      <c r="N2131" s="334">
        <v>0</v>
      </c>
      <c r="O2131" s="334">
        <v>0</v>
      </c>
      <c r="P2131" s="334">
        <v>0</v>
      </c>
      <c r="Q2131" s="334">
        <v>0</v>
      </c>
      <c r="R2131" s="334">
        <v>0</v>
      </c>
      <c r="S2131" s="334">
        <v>0</v>
      </c>
      <c r="T2131" s="334">
        <v>0</v>
      </c>
      <c r="U2131" s="334">
        <v>0</v>
      </c>
      <c r="V2131" s="334">
        <v>0</v>
      </c>
      <c r="W2131" s="334">
        <v>0</v>
      </c>
      <c r="X2131" s="334">
        <v>0</v>
      </c>
      <c r="Y2131" s="334">
        <v>0</v>
      </c>
      <c r="Z2131" s="334">
        <v>0</v>
      </c>
      <c r="AA2131" s="334">
        <v>0</v>
      </c>
      <c r="AB2131" s="334">
        <v>0</v>
      </c>
      <c r="AD2131" s="334">
        <v>0</v>
      </c>
      <c r="AE2131" s="334">
        <f t="shared" si="337"/>
        <v>0</v>
      </c>
      <c r="AF2131" s="334">
        <f t="shared" si="338"/>
        <v>0</v>
      </c>
      <c r="AG2131" s="340">
        <f t="shared" si="339"/>
        <v>0</v>
      </c>
      <c r="AI2131" s="340">
        <f t="shared" si="340"/>
        <v>0</v>
      </c>
      <c r="AJ2131" s="340">
        <f t="shared" si="340"/>
        <v>0</v>
      </c>
      <c r="AK2131" s="340">
        <f t="shared" si="340"/>
        <v>0</v>
      </c>
      <c r="AL2131" s="340">
        <f t="shared" si="340"/>
        <v>0</v>
      </c>
      <c r="AM2131" s="340">
        <f t="shared" si="340"/>
        <v>0</v>
      </c>
    </row>
    <row r="2132" spans="1:39" x14ac:dyDescent="0.35">
      <c r="A2132" s="337">
        <v>24045</v>
      </c>
      <c r="B2132" s="338">
        <f t="shared" si="334"/>
        <v>1965</v>
      </c>
      <c r="C2132" s="338">
        <f t="shared" si="335"/>
        <v>10</v>
      </c>
      <c r="D2132" s="338">
        <f t="shared" si="336"/>
        <v>30</v>
      </c>
      <c r="E2132" s="334">
        <v>0</v>
      </c>
      <c r="F2132" s="334">
        <v>0</v>
      </c>
      <c r="G2132" s="334">
        <v>0.8</v>
      </c>
      <c r="H2132" s="334">
        <v>1.5</v>
      </c>
      <c r="I2132" s="334">
        <v>0.3</v>
      </c>
      <c r="J2132" s="334">
        <v>0</v>
      </c>
      <c r="K2132" s="334">
        <v>0</v>
      </c>
      <c r="L2132" s="334">
        <v>0</v>
      </c>
      <c r="M2132" s="334">
        <v>0</v>
      </c>
      <c r="N2132" s="334">
        <v>0</v>
      </c>
      <c r="O2132" s="334">
        <v>0</v>
      </c>
      <c r="P2132" s="334">
        <v>0</v>
      </c>
      <c r="Q2132" s="334">
        <v>0</v>
      </c>
      <c r="R2132" s="334">
        <v>0</v>
      </c>
      <c r="S2132" s="334">
        <v>0</v>
      </c>
      <c r="T2132" s="334">
        <v>0</v>
      </c>
      <c r="U2132" s="334">
        <v>0</v>
      </c>
      <c r="V2132" s="334">
        <v>0</v>
      </c>
      <c r="W2132" s="334">
        <v>0</v>
      </c>
      <c r="X2132" s="334">
        <v>0</v>
      </c>
      <c r="Y2132" s="334">
        <v>0</v>
      </c>
      <c r="Z2132" s="334">
        <v>0</v>
      </c>
      <c r="AA2132" s="334">
        <v>0</v>
      </c>
      <c r="AB2132" s="334">
        <v>0</v>
      </c>
      <c r="AD2132" s="334">
        <v>2.6</v>
      </c>
      <c r="AE2132" s="334">
        <f t="shared" si="337"/>
        <v>2.6</v>
      </c>
      <c r="AF2132" s="334">
        <f t="shared" si="338"/>
        <v>2.5999999999999996</v>
      </c>
      <c r="AG2132" s="340">
        <f t="shared" si="339"/>
        <v>4.4408920985006262E-16</v>
      </c>
      <c r="AI2132" s="340">
        <f t="shared" ref="AI2132:AM2147" si="341">IF($C2132=AI$1,$AF2132,0)</f>
        <v>0</v>
      </c>
      <c r="AJ2132" s="340">
        <f t="shared" si="341"/>
        <v>0</v>
      </c>
      <c r="AK2132" s="340">
        <f t="shared" si="341"/>
        <v>0</v>
      </c>
      <c r="AL2132" s="340">
        <f t="shared" si="341"/>
        <v>0</v>
      </c>
      <c r="AM2132" s="340">
        <f t="shared" si="341"/>
        <v>0</v>
      </c>
    </row>
    <row r="2133" spans="1:39" x14ac:dyDescent="0.35">
      <c r="A2133" s="337">
        <v>24046</v>
      </c>
      <c r="B2133" s="338">
        <f t="shared" si="334"/>
        <v>1965</v>
      </c>
      <c r="C2133" s="338">
        <f t="shared" si="335"/>
        <v>10</v>
      </c>
      <c r="D2133" s="338">
        <f t="shared" si="336"/>
        <v>31</v>
      </c>
      <c r="E2133" s="334">
        <v>0</v>
      </c>
      <c r="F2133" s="334">
        <v>0</v>
      </c>
      <c r="G2133" s="334">
        <v>0</v>
      </c>
      <c r="H2133" s="334">
        <v>0</v>
      </c>
      <c r="I2133" s="334">
        <v>0</v>
      </c>
      <c r="J2133" s="334">
        <v>0</v>
      </c>
      <c r="K2133" s="334">
        <v>0</v>
      </c>
      <c r="L2133" s="334">
        <v>0</v>
      </c>
      <c r="M2133" s="334">
        <v>0</v>
      </c>
      <c r="N2133" s="334">
        <v>0</v>
      </c>
      <c r="O2133" s="334">
        <v>0</v>
      </c>
      <c r="P2133" s="334">
        <v>0</v>
      </c>
      <c r="Q2133" s="334">
        <v>0</v>
      </c>
      <c r="R2133" s="334">
        <v>0</v>
      </c>
      <c r="S2133" s="334">
        <v>0</v>
      </c>
      <c r="T2133" s="334">
        <v>0</v>
      </c>
      <c r="U2133" s="334">
        <v>0</v>
      </c>
      <c r="V2133" s="334">
        <v>0</v>
      </c>
      <c r="W2133" s="334">
        <v>0</v>
      </c>
      <c r="X2133" s="334">
        <v>0</v>
      </c>
      <c r="Y2133" s="334">
        <v>0</v>
      </c>
      <c r="Z2133" s="334">
        <v>0</v>
      </c>
      <c r="AA2133" s="334">
        <v>0</v>
      </c>
      <c r="AB2133" s="334">
        <v>0</v>
      </c>
      <c r="AD2133" s="334">
        <v>0</v>
      </c>
      <c r="AE2133" s="334">
        <f t="shared" si="337"/>
        <v>0</v>
      </c>
      <c r="AF2133" s="334">
        <f t="shared" si="338"/>
        <v>0</v>
      </c>
      <c r="AG2133" s="340">
        <f t="shared" si="339"/>
        <v>0</v>
      </c>
      <c r="AI2133" s="340">
        <f t="shared" si="341"/>
        <v>0</v>
      </c>
      <c r="AJ2133" s="340">
        <f t="shared" si="341"/>
        <v>0</v>
      </c>
      <c r="AK2133" s="340">
        <f t="shared" si="341"/>
        <v>0</v>
      </c>
      <c r="AL2133" s="340">
        <f t="shared" si="341"/>
        <v>0</v>
      </c>
      <c r="AM2133" s="340">
        <f t="shared" si="341"/>
        <v>0</v>
      </c>
    </row>
    <row r="2134" spans="1:39" x14ac:dyDescent="0.35">
      <c r="A2134" s="337">
        <v>24047</v>
      </c>
      <c r="B2134" s="338">
        <f t="shared" si="334"/>
        <v>1965</v>
      </c>
      <c r="C2134" s="338">
        <f t="shared" si="335"/>
        <v>11</v>
      </c>
      <c r="D2134" s="338">
        <f t="shared" si="336"/>
        <v>1</v>
      </c>
      <c r="E2134" s="334">
        <v>0</v>
      </c>
      <c r="F2134" s="334">
        <v>0</v>
      </c>
      <c r="G2134" s="334">
        <v>0</v>
      </c>
      <c r="H2134" s="334">
        <v>0</v>
      </c>
      <c r="I2134" s="334">
        <v>0</v>
      </c>
      <c r="J2134" s="334">
        <v>0</v>
      </c>
      <c r="K2134" s="334">
        <v>0</v>
      </c>
      <c r="L2134" s="334">
        <v>0</v>
      </c>
      <c r="M2134" s="334">
        <v>0</v>
      </c>
      <c r="N2134" s="334">
        <v>0</v>
      </c>
      <c r="O2134" s="334">
        <v>0</v>
      </c>
      <c r="P2134" s="334">
        <v>0</v>
      </c>
      <c r="Q2134" s="334">
        <v>0</v>
      </c>
      <c r="R2134" s="334">
        <v>0</v>
      </c>
      <c r="S2134" s="334">
        <v>0</v>
      </c>
      <c r="T2134" s="334">
        <v>0</v>
      </c>
      <c r="U2134" s="334">
        <v>0</v>
      </c>
      <c r="V2134" s="334">
        <v>0</v>
      </c>
      <c r="W2134" s="334">
        <v>0</v>
      </c>
      <c r="X2134" s="334">
        <v>0</v>
      </c>
      <c r="Y2134" s="334">
        <v>0</v>
      </c>
      <c r="Z2134" s="334">
        <v>0</v>
      </c>
      <c r="AA2134" s="334">
        <v>0</v>
      </c>
      <c r="AB2134" s="334">
        <v>0</v>
      </c>
      <c r="AD2134" s="334">
        <v>0</v>
      </c>
      <c r="AE2134" s="334">
        <f t="shared" si="337"/>
        <v>0</v>
      </c>
      <c r="AF2134" s="334">
        <f t="shared" si="338"/>
        <v>0</v>
      </c>
      <c r="AG2134" s="340">
        <f t="shared" si="339"/>
        <v>0</v>
      </c>
      <c r="AI2134" s="340">
        <f t="shared" si="341"/>
        <v>0</v>
      </c>
      <c r="AJ2134" s="340">
        <f t="shared" si="341"/>
        <v>0</v>
      </c>
      <c r="AK2134" s="340">
        <f t="shared" si="341"/>
        <v>0</v>
      </c>
      <c r="AL2134" s="340">
        <f t="shared" si="341"/>
        <v>0</v>
      </c>
      <c r="AM2134" s="340">
        <f t="shared" si="341"/>
        <v>0</v>
      </c>
    </row>
    <row r="2135" spans="1:39" x14ac:dyDescent="0.35">
      <c r="A2135" s="337">
        <v>24048</v>
      </c>
      <c r="B2135" s="338">
        <f t="shared" si="334"/>
        <v>1965</v>
      </c>
      <c r="C2135" s="338">
        <f t="shared" si="335"/>
        <v>11</v>
      </c>
      <c r="D2135" s="338">
        <f t="shared" si="336"/>
        <v>2</v>
      </c>
      <c r="E2135" s="334">
        <v>0</v>
      </c>
      <c r="F2135" s="334">
        <v>0</v>
      </c>
      <c r="G2135" s="334">
        <v>0</v>
      </c>
      <c r="H2135" s="334">
        <v>0</v>
      </c>
      <c r="I2135" s="334">
        <v>0</v>
      </c>
      <c r="J2135" s="334">
        <v>0</v>
      </c>
      <c r="K2135" s="334">
        <v>0</v>
      </c>
      <c r="L2135" s="334">
        <v>0</v>
      </c>
      <c r="M2135" s="334">
        <v>0</v>
      </c>
      <c r="N2135" s="334">
        <v>0</v>
      </c>
      <c r="O2135" s="334">
        <v>0</v>
      </c>
      <c r="P2135" s="334">
        <v>0</v>
      </c>
      <c r="Q2135" s="334">
        <v>0</v>
      </c>
      <c r="R2135" s="334">
        <v>0</v>
      </c>
      <c r="S2135" s="334">
        <v>0</v>
      </c>
      <c r="T2135" s="334">
        <v>0</v>
      </c>
      <c r="U2135" s="334">
        <v>0</v>
      </c>
      <c r="V2135" s="334">
        <v>0</v>
      </c>
      <c r="W2135" s="334">
        <v>0</v>
      </c>
      <c r="X2135" s="334">
        <v>0</v>
      </c>
      <c r="Y2135" s="334">
        <v>0</v>
      </c>
      <c r="Z2135" s="334">
        <v>0</v>
      </c>
      <c r="AA2135" s="334">
        <v>0</v>
      </c>
      <c r="AB2135" s="334">
        <v>0</v>
      </c>
      <c r="AD2135" s="334">
        <v>0</v>
      </c>
      <c r="AE2135" s="334">
        <f t="shared" si="337"/>
        <v>0</v>
      </c>
      <c r="AF2135" s="334">
        <f t="shared" si="338"/>
        <v>0</v>
      </c>
      <c r="AG2135" s="340">
        <f t="shared" si="339"/>
        <v>0</v>
      </c>
      <c r="AI2135" s="340">
        <f t="shared" si="341"/>
        <v>0</v>
      </c>
      <c r="AJ2135" s="340">
        <f t="shared" si="341"/>
        <v>0</v>
      </c>
      <c r="AK2135" s="340">
        <f t="shared" si="341"/>
        <v>0</v>
      </c>
      <c r="AL2135" s="340">
        <f t="shared" si="341"/>
        <v>0</v>
      </c>
      <c r="AM2135" s="340">
        <f t="shared" si="341"/>
        <v>0</v>
      </c>
    </row>
    <row r="2136" spans="1:39" x14ac:dyDescent="0.35">
      <c r="A2136" s="337">
        <v>24049</v>
      </c>
      <c r="B2136" s="338">
        <f t="shared" si="334"/>
        <v>1965</v>
      </c>
      <c r="C2136" s="338">
        <f t="shared" si="335"/>
        <v>11</v>
      </c>
      <c r="D2136" s="338">
        <f t="shared" si="336"/>
        <v>3</v>
      </c>
      <c r="E2136" s="334">
        <v>0</v>
      </c>
      <c r="F2136" s="334">
        <v>0</v>
      </c>
      <c r="G2136" s="334">
        <v>0</v>
      </c>
      <c r="H2136" s="334">
        <v>0</v>
      </c>
      <c r="I2136" s="334">
        <v>0</v>
      </c>
      <c r="J2136" s="334">
        <v>0</v>
      </c>
      <c r="K2136" s="334">
        <v>0</v>
      </c>
      <c r="L2136" s="334">
        <v>0</v>
      </c>
      <c r="M2136" s="334">
        <v>0</v>
      </c>
      <c r="N2136" s="334">
        <v>0</v>
      </c>
      <c r="O2136" s="334">
        <v>0</v>
      </c>
      <c r="P2136" s="334">
        <v>0</v>
      </c>
      <c r="Q2136" s="334">
        <v>0</v>
      </c>
      <c r="R2136" s="334">
        <v>0</v>
      </c>
      <c r="S2136" s="334">
        <v>0</v>
      </c>
      <c r="T2136" s="334">
        <v>0</v>
      </c>
      <c r="U2136" s="334">
        <v>0</v>
      </c>
      <c r="V2136" s="334">
        <v>0</v>
      </c>
      <c r="W2136" s="334">
        <v>0</v>
      </c>
      <c r="X2136" s="334">
        <v>0</v>
      </c>
      <c r="Y2136" s="334">
        <v>0</v>
      </c>
      <c r="Z2136" s="334">
        <v>0</v>
      </c>
      <c r="AA2136" s="334">
        <v>0</v>
      </c>
      <c r="AB2136" s="334">
        <v>0</v>
      </c>
      <c r="AD2136" s="334">
        <v>0</v>
      </c>
      <c r="AE2136" s="334">
        <f t="shared" si="337"/>
        <v>0</v>
      </c>
      <c r="AF2136" s="334">
        <f t="shared" si="338"/>
        <v>0</v>
      </c>
      <c r="AG2136" s="340">
        <f t="shared" si="339"/>
        <v>0</v>
      </c>
      <c r="AI2136" s="340">
        <f t="shared" si="341"/>
        <v>0</v>
      </c>
      <c r="AJ2136" s="340">
        <f t="shared" si="341"/>
        <v>0</v>
      </c>
      <c r="AK2136" s="340">
        <f t="shared" si="341"/>
        <v>0</v>
      </c>
      <c r="AL2136" s="340">
        <f t="shared" si="341"/>
        <v>0</v>
      </c>
      <c r="AM2136" s="340">
        <f t="shared" si="341"/>
        <v>0</v>
      </c>
    </row>
    <row r="2137" spans="1:39" x14ac:dyDescent="0.35">
      <c r="A2137" s="337">
        <v>24050</v>
      </c>
      <c r="B2137" s="338">
        <f t="shared" si="334"/>
        <v>1965</v>
      </c>
      <c r="C2137" s="338">
        <f t="shared" si="335"/>
        <v>11</v>
      </c>
      <c r="D2137" s="338">
        <f t="shared" si="336"/>
        <v>4</v>
      </c>
      <c r="E2137" s="334">
        <v>0</v>
      </c>
      <c r="F2137" s="334">
        <v>0</v>
      </c>
      <c r="G2137" s="334">
        <v>0</v>
      </c>
      <c r="H2137" s="334">
        <v>0</v>
      </c>
      <c r="I2137" s="334">
        <v>0</v>
      </c>
      <c r="J2137" s="334">
        <v>0</v>
      </c>
      <c r="K2137" s="334">
        <v>0</v>
      </c>
      <c r="L2137" s="334">
        <v>0</v>
      </c>
      <c r="M2137" s="334">
        <v>0</v>
      </c>
      <c r="N2137" s="334">
        <v>0</v>
      </c>
      <c r="O2137" s="334">
        <v>0</v>
      </c>
      <c r="P2137" s="334">
        <v>0</v>
      </c>
      <c r="Q2137" s="334">
        <v>0</v>
      </c>
      <c r="R2137" s="334">
        <v>0</v>
      </c>
      <c r="S2137" s="334">
        <v>0</v>
      </c>
      <c r="T2137" s="334">
        <v>0</v>
      </c>
      <c r="U2137" s="334">
        <v>0</v>
      </c>
      <c r="V2137" s="334">
        <v>0</v>
      </c>
      <c r="W2137" s="334">
        <v>0</v>
      </c>
      <c r="X2137" s="334">
        <v>0</v>
      </c>
      <c r="Y2137" s="334">
        <v>0</v>
      </c>
      <c r="Z2137" s="334">
        <v>0</v>
      </c>
      <c r="AA2137" s="334">
        <v>0</v>
      </c>
      <c r="AB2137" s="334">
        <v>0</v>
      </c>
      <c r="AD2137" s="334">
        <v>0</v>
      </c>
      <c r="AE2137" s="334">
        <f t="shared" si="337"/>
        <v>0</v>
      </c>
      <c r="AF2137" s="334">
        <f t="shared" si="338"/>
        <v>0</v>
      </c>
      <c r="AG2137" s="340">
        <f t="shared" si="339"/>
        <v>0</v>
      </c>
      <c r="AI2137" s="340">
        <f t="shared" si="341"/>
        <v>0</v>
      </c>
      <c r="AJ2137" s="340">
        <f t="shared" si="341"/>
        <v>0</v>
      </c>
      <c r="AK2137" s="340">
        <f t="shared" si="341"/>
        <v>0</v>
      </c>
      <c r="AL2137" s="340">
        <f t="shared" si="341"/>
        <v>0</v>
      </c>
      <c r="AM2137" s="340">
        <f t="shared" si="341"/>
        <v>0</v>
      </c>
    </row>
    <row r="2138" spans="1:39" x14ac:dyDescent="0.35">
      <c r="A2138" s="337">
        <v>24051</v>
      </c>
      <c r="B2138" s="338">
        <f t="shared" si="334"/>
        <v>1965</v>
      </c>
      <c r="C2138" s="338">
        <f t="shared" si="335"/>
        <v>11</v>
      </c>
      <c r="D2138" s="338">
        <f t="shared" si="336"/>
        <v>5</v>
      </c>
      <c r="E2138" s="334">
        <v>0</v>
      </c>
      <c r="F2138" s="334">
        <v>0</v>
      </c>
      <c r="G2138" s="334">
        <v>0</v>
      </c>
      <c r="H2138" s="334">
        <v>0</v>
      </c>
      <c r="I2138" s="334">
        <v>0</v>
      </c>
      <c r="J2138" s="334">
        <v>0</v>
      </c>
      <c r="K2138" s="334">
        <v>0</v>
      </c>
      <c r="L2138" s="334">
        <v>0</v>
      </c>
      <c r="M2138" s="334">
        <v>0</v>
      </c>
      <c r="N2138" s="334">
        <v>0</v>
      </c>
      <c r="O2138" s="334">
        <v>0</v>
      </c>
      <c r="P2138" s="334">
        <v>0</v>
      </c>
      <c r="Q2138" s="334">
        <v>0</v>
      </c>
      <c r="R2138" s="334">
        <v>0</v>
      </c>
      <c r="S2138" s="334">
        <v>0</v>
      </c>
      <c r="T2138" s="334">
        <v>0</v>
      </c>
      <c r="U2138" s="334">
        <v>0</v>
      </c>
      <c r="V2138" s="334">
        <v>0</v>
      </c>
      <c r="W2138" s="334">
        <v>0</v>
      </c>
      <c r="X2138" s="334">
        <v>0</v>
      </c>
      <c r="Y2138" s="334">
        <v>0</v>
      </c>
      <c r="Z2138" s="334">
        <v>0</v>
      </c>
      <c r="AA2138" s="334">
        <v>0</v>
      </c>
      <c r="AB2138" s="334">
        <v>0</v>
      </c>
      <c r="AD2138" s="334">
        <v>0</v>
      </c>
      <c r="AE2138" s="334">
        <f t="shared" si="337"/>
        <v>0</v>
      </c>
      <c r="AF2138" s="334">
        <f t="shared" si="338"/>
        <v>0</v>
      </c>
      <c r="AG2138" s="340">
        <f t="shared" si="339"/>
        <v>0</v>
      </c>
      <c r="AI2138" s="340">
        <f t="shared" si="341"/>
        <v>0</v>
      </c>
      <c r="AJ2138" s="340">
        <f t="shared" si="341"/>
        <v>0</v>
      </c>
      <c r="AK2138" s="340">
        <f t="shared" si="341"/>
        <v>0</v>
      </c>
      <c r="AL2138" s="340">
        <f t="shared" si="341"/>
        <v>0</v>
      </c>
      <c r="AM2138" s="340">
        <f t="shared" si="341"/>
        <v>0</v>
      </c>
    </row>
    <row r="2139" spans="1:39" x14ac:dyDescent="0.35">
      <c r="A2139" s="337">
        <v>24052</v>
      </c>
      <c r="B2139" s="338">
        <f t="shared" si="334"/>
        <v>1965</v>
      </c>
      <c r="C2139" s="338">
        <f t="shared" si="335"/>
        <v>11</v>
      </c>
      <c r="D2139" s="338">
        <f t="shared" si="336"/>
        <v>6</v>
      </c>
      <c r="E2139" s="334">
        <v>0</v>
      </c>
      <c r="F2139" s="334">
        <v>0</v>
      </c>
      <c r="G2139" s="334">
        <v>0</v>
      </c>
      <c r="H2139" s="334">
        <v>0</v>
      </c>
      <c r="I2139" s="334">
        <v>0</v>
      </c>
      <c r="J2139" s="334">
        <v>0</v>
      </c>
      <c r="K2139" s="334">
        <v>0</v>
      </c>
      <c r="L2139" s="334">
        <v>0</v>
      </c>
      <c r="M2139" s="334">
        <v>0</v>
      </c>
      <c r="N2139" s="334">
        <v>0</v>
      </c>
      <c r="O2139" s="334">
        <v>0</v>
      </c>
      <c r="P2139" s="334">
        <v>0</v>
      </c>
      <c r="Q2139" s="334">
        <v>0</v>
      </c>
      <c r="R2139" s="334">
        <v>0</v>
      </c>
      <c r="S2139" s="334">
        <v>0</v>
      </c>
      <c r="T2139" s="334">
        <v>0</v>
      </c>
      <c r="U2139" s="334">
        <v>0</v>
      </c>
      <c r="V2139" s="334">
        <v>0</v>
      </c>
      <c r="W2139" s="334">
        <v>0</v>
      </c>
      <c r="X2139" s="334">
        <v>0</v>
      </c>
      <c r="Y2139" s="334">
        <v>0</v>
      </c>
      <c r="Z2139" s="334">
        <v>0</v>
      </c>
      <c r="AA2139" s="334">
        <v>0</v>
      </c>
      <c r="AB2139" s="334">
        <v>0</v>
      </c>
      <c r="AD2139" s="334">
        <v>0</v>
      </c>
      <c r="AE2139" s="334">
        <f t="shared" si="337"/>
        <v>0</v>
      </c>
      <c r="AF2139" s="334">
        <f t="shared" si="338"/>
        <v>0</v>
      </c>
      <c r="AG2139" s="340">
        <f t="shared" si="339"/>
        <v>0</v>
      </c>
      <c r="AI2139" s="340">
        <f t="shared" si="341"/>
        <v>0</v>
      </c>
      <c r="AJ2139" s="340">
        <f t="shared" si="341"/>
        <v>0</v>
      </c>
      <c r="AK2139" s="340">
        <f t="shared" si="341"/>
        <v>0</v>
      </c>
      <c r="AL2139" s="340">
        <f t="shared" si="341"/>
        <v>0</v>
      </c>
      <c r="AM2139" s="340">
        <f t="shared" si="341"/>
        <v>0</v>
      </c>
    </row>
    <row r="2140" spans="1:39" x14ac:dyDescent="0.35">
      <c r="A2140" s="337">
        <v>24053</v>
      </c>
      <c r="B2140" s="338">
        <f t="shared" si="334"/>
        <v>1965</v>
      </c>
      <c r="C2140" s="338">
        <f t="shared" si="335"/>
        <v>11</v>
      </c>
      <c r="D2140" s="338">
        <f t="shared" si="336"/>
        <v>7</v>
      </c>
      <c r="E2140" s="334">
        <v>0</v>
      </c>
      <c r="F2140" s="334">
        <v>0</v>
      </c>
      <c r="G2140" s="334">
        <v>0</v>
      </c>
      <c r="H2140" s="334">
        <v>0</v>
      </c>
      <c r="I2140" s="334">
        <v>0</v>
      </c>
      <c r="J2140" s="334">
        <v>0</v>
      </c>
      <c r="K2140" s="334">
        <v>0</v>
      </c>
      <c r="L2140" s="334">
        <v>0</v>
      </c>
      <c r="M2140" s="334">
        <v>0</v>
      </c>
      <c r="N2140" s="334">
        <v>0</v>
      </c>
      <c r="O2140" s="334">
        <v>0</v>
      </c>
      <c r="P2140" s="334">
        <v>0</v>
      </c>
      <c r="Q2140" s="334">
        <v>0</v>
      </c>
      <c r="R2140" s="334">
        <v>0</v>
      </c>
      <c r="S2140" s="334">
        <v>0</v>
      </c>
      <c r="T2140" s="334">
        <v>0</v>
      </c>
      <c r="U2140" s="334">
        <v>0</v>
      </c>
      <c r="V2140" s="334">
        <v>0</v>
      </c>
      <c r="W2140" s="334">
        <v>0</v>
      </c>
      <c r="X2140" s="334">
        <v>0</v>
      </c>
      <c r="Y2140" s="334">
        <v>0</v>
      </c>
      <c r="Z2140" s="334">
        <v>0</v>
      </c>
      <c r="AA2140" s="334">
        <v>0</v>
      </c>
      <c r="AB2140" s="334">
        <v>0</v>
      </c>
      <c r="AD2140" s="334">
        <v>0</v>
      </c>
      <c r="AE2140" s="334">
        <f t="shared" si="337"/>
        <v>0</v>
      </c>
      <c r="AF2140" s="334">
        <f t="shared" si="338"/>
        <v>0</v>
      </c>
      <c r="AG2140" s="340">
        <f t="shared" si="339"/>
        <v>0</v>
      </c>
      <c r="AI2140" s="340">
        <f t="shared" si="341"/>
        <v>0</v>
      </c>
      <c r="AJ2140" s="340">
        <f t="shared" si="341"/>
        <v>0</v>
      </c>
      <c r="AK2140" s="340">
        <f t="shared" si="341"/>
        <v>0</v>
      </c>
      <c r="AL2140" s="340">
        <f t="shared" si="341"/>
        <v>0</v>
      </c>
      <c r="AM2140" s="340">
        <f t="shared" si="341"/>
        <v>0</v>
      </c>
    </row>
    <row r="2141" spans="1:39" x14ac:dyDescent="0.35">
      <c r="A2141" s="337">
        <v>24054</v>
      </c>
      <c r="B2141" s="338">
        <f t="shared" si="334"/>
        <v>1965</v>
      </c>
      <c r="C2141" s="338">
        <f t="shared" si="335"/>
        <v>11</v>
      </c>
      <c r="D2141" s="338">
        <f t="shared" si="336"/>
        <v>8</v>
      </c>
      <c r="E2141" s="334">
        <v>0</v>
      </c>
      <c r="F2141" s="334">
        <v>0</v>
      </c>
      <c r="G2141" s="334">
        <v>0</v>
      </c>
      <c r="H2141" s="334">
        <v>0</v>
      </c>
      <c r="I2141" s="334">
        <v>0</v>
      </c>
      <c r="J2141" s="334">
        <v>0</v>
      </c>
      <c r="K2141" s="334">
        <v>0</v>
      </c>
      <c r="L2141" s="334">
        <v>0</v>
      </c>
      <c r="M2141" s="334">
        <v>0</v>
      </c>
      <c r="N2141" s="334">
        <v>0</v>
      </c>
      <c r="O2141" s="334">
        <v>0</v>
      </c>
      <c r="P2141" s="334">
        <v>0</v>
      </c>
      <c r="Q2141" s="334">
        <v>0</v>
      </c>
      <c r="R2141" s="334">
        <v>0</v>
      </c>
      <c r="S2141" s="334">
        <v>0</v>
      </c>
      <c r="T2141" s="334">
        <v>0</v>
      </c>
      <c r="U2141" s="334">
        <v>0</v>
      </c>
      <c r="V2141" s="334">
        <v>0</v>
      </c>
      <c r="W2141" s="334">
        <v>0</v>
      </c>
      <c r="X2141" s="334">
        <v>0</v>
      </c>
      <c r="Y2141" s="334">
        <v>0</v>
      </c>
      <c r="Z2141" s="334">
        <v>0</v>
      </c>
      <c r="AA2141" s="334">
        <v>0</v>
      </c>
      <c r="AB2141" s="334">
        <v>0</v>
      </c>
      <c r="AD2141" s="334">
        <v>0</v>
      </c>
      <c r="AE2141" s="334">
        <f t="shared" si="337"/>
        <v>0</v>
      </c>
      <c r="AF2141" s="334">
        <f t="shared" si="338"/>
        <v>0</v>
      </c>
      <c r="AG2141" s="340">
        <f t="shared" si="339"/>
        <v>0</v>
      </c>
      <c r="AI2141" s="340">
        <f t="shared" si="341"/>
        <v>0</v>
      </c>
      <c r="AJ2141" s="340">
        <f t="shared" si="341"/>
        <v>0</v>
      </c>
      <c r="AK2141" s="340">
        <f t="shared" si="341"/>
        <v>0</v>
      </c>
      <c r="AL2141" s="340">
        <f t="shared" si="341"/>
        <v>0</v>
      </c>
      <c r="AM2141" s="340">
        <f t="shared" si="341"/>
        <v>0</v>
      </c>
    </row>
    <row r="2142" spans="1:39" x14ac:dyDescent="0.35">
      <c r="A2142" s="337">
        <v>24055</v>
      </c>
      <c r="B2142" s="338">
        <f t="shared" si="334"/>
        <v>1965</v>
      </c>
      <c r="C2142" s="338">
        <f t="shared" si="335"/>
        <v>11</v>
      </c>
      <c r="D2142" s="338">
        <f t="shared" si="336"/>
        <v>9</v>
      </c>
      <c r="E2142" s="334">
        <v>0.5</v>
      </c>
      <c r="F2142" s="334">
        <v>0.4</v>
      </c>
      <c r="G2142" s="334">
        <v>0</v>
      </c>
      <c r="H2142" s="334">
        <v>0</v>
      </c>
      <c r="I2142" s="334">
        <v>0.5</v>
      </c>
      <c r="J2142" s="334">
        <v>0.5</v>
      </c>
      <c r="K2142" s="334">
        <v>0.5</v>
      </c>
      <c r="L2142" s="334">
        <v>0.4</v>
      </c>
      <c r="M2142" s="334">
        <v>0.5</v>
      </c>
      <c r="N2142" s="334">
        <v>0.9</v>
      </c>
      <c r="O2142" s="334">
        <v>1</v>
      </c>
      <c r="P2142" s="334">
        <v>1.4</v>
      </c>
      <c r="Q2142" s="334">
        <v>0.9</v>
      </c>
      <c r="R2142" s="334">
        <v>0.5</v>
      </c>
      <c r="S2142" s="334">
        <v>0.5</v>
      </c>
      <c r="T2142" s="334">
        <v>0.4</v>
      </c>
      <c r="U2142" s="334">
        <v>0.5</v>
      </c>
      <c r="V2142" s="334">
        <v>0.5</v>
      </c>
      <c r="W2142" s="334">
        <v>0.4</v>
      </c>
      <c r="X2142" s="334">
        <v>0.5</v>
      </c>
      <c r="Y2142" s="334">
        <v>0.5</v>
      </c>
      <c r="Z2142" s="334">
        <v>0.5</v>
      </c>
      <c r="AA2142" s="334">
        <v>0.4</v>
      </c>
      <c r="AB2142" s="334">
        <v>0.5</v>
      </c>
      <c r="AD2142" s="334">
        <v>12.7</v>
      </c>
      <c r="AE2142" s="334">
        <f t="shared" si="337"/>
        <v>12.7</v>
      </c>
      <c r="AF2142" s="334">
        <f t="shared" si="338"/>
        <v>12.700000000000001</v>
      </c>
      <c r="AG2142" s="340">
        <f t="shared" si="339"/>
        <v>1.7763568394002505E-15</v>
      </c>
      <c r="AI2142" s="340">
        <f t="shared" si="341"/>
        <v>0</v>
      </c>
      <c r="AJ2142" s="340">
        <f t="shared" si="341"/>
        <v>0</v>
      </c>
      <c r="AK2142" s="340">
        <f t="shared" si="341"/>
        <v>0</v>
      </c>
      <c r="AL2142" s="340">
        <f t="shared" si="341"/>
        <v>0</v>
      </c>
      <c r="AM2142" s="340">
        <f t="shared" si="341"/>
        <v>0</v>
      </c>
    </row>
    <row r="2143" spans="1:39" x14ac:dyDescent="0.35">
      <c r="A2143" s="337">
        <v>24056</v>
      </c>
      <c r="B2143" s="338">
        <f t="shared" si="334"/>
        <v>1965</v>
      </c>
      <c r="C2143" s="338">
        <f t="shared" si="335"/>
        <v>11</v>
      </c>
      <c r="D2143" s="338">
        <f t="shared" si="336"/>
        <v>10</v>
      </c>
      <c r="E2143" s="334">
        <v>0.3</v>
      </c>
      <c r="F2143" s="334">
        <v>0.3</v>
      </c>
      <c r="G2143" s="334">
        <v>0.3</v>
      </c>
      <c r="H2143" s="334">
        <v>0.3</v>
      </c>
      <c r="I2143" s="334">
        <v>0.3</v>
      </c>
      <c r="J2143" s="334">
        <v>0.3</v>
      </c>
      <c r="K2143" s="334">
        <v>0.3</v>
      </c>
      <c r="L2143" s="334">
        <v>0.3</v>
      </c>
      <c r="M2143" s="334">
        <v>0.3</v>
      </c>
      <c r="N2143" s="334">
        <v>0.3</v>
      </c>
      <c r="O2143" s="334">
        <v>0.3</v>
      </c>
      <c r="P2143" s="334">
        <v>0.3</v>
      </c>
      <c r="Q2143" s="334">
        <v>0</v>
      </c>
      <c r="R2143" s="334">
        <v>0</v>
      </c>
      <c r="S2143" s="334">
        <v>0</v>
      </c>
      <c r="T2143" s="334">
        <v>0</v>
      </c>
      <c r="U2143" s="334">
        <v>0</v>
      </c>
      <c r="V2143" s="334">
        <v>0</v>
      </c>
      <c r="W2143" s="334">
        <v>0</v>
      </c>
      <c r="X2143" s="334">
        <v>0</v>
      </c>
      <c r="Y2143" s="334">
        <v>0</v>
      </c>
      <c r="Z2143" s="334">
        <v>0</v>
      </c>
      <c r="AA2143" s="334">
        <v>0</v>
      </c>
      <c r="AB2143" s="334">
        <v>0</v>
      </c>
      <c r="AD2143" s="334">
        <v>3.6</v>
      </c>
      <c r="AE2143" s="334">
        <f t="shared" si="337"/>
        <v>3.6</v>
      </c>
      <c r="AF2143" s="334">
        <f t="shared" si="338"/>
        <v>3.5999999999999992</v>
      </c>
      <c r="AG2143" s="340">
        <f t="shared" si="339"/>
        <v>8.8817841970012523E-16</v>
      </c>
      <c r="AI2143" s="340">
        <f t="shared" si="341"/>
        <v>0</v>
      </c>
      <c r="AJ2143" s="340">
        <f t="shared" si="341"/>
        <v>0</v>
      </c>
      <c r="AK2143" s="340">
        <f t="shared" si="341"/>
        <v>0</v>
      </c>
      <c r="AL2143" s="340">
        <f t="shared" si="341"/>
        <v>0</v>
      </c>
      <c r="AM2143" s="340">
        <f t="shared" si="341"/>
        <v>0</v>
      </c>
    </row>
    <row r="2144" spans="1:39" x14ac:dyDescent="0.35">
      <c r="A2144" s="337">
        <v>24057</v>
      </c>
      <c r="B2144" s="338">
        <f t="shared" si="334"/>
        <v>1965</v>
      </c>
      <c r="C2144" s="338">
        <f t="shared" si="335"/>
        <v>11</v>
      </c>
      <c r="D2144" s="338">
        <f t="shared" si="336"/>
        <v>11</v>
      </c>
      <c r="E2144" s="334">
        <v>0</v>
      </c>
      <c r="F2144" s="334">
        <v>0</v>
      </c>
      <c r="G2144" s="334">
        <v>0</v>
      </c>
      <c r="H2144" s="334">
        <v>0.1</v>
      </c>
      <c r="I2144" s="334">
        <v>0.1</v>
      </c>
      <c r="J2144" s="334">
        <v>0</v>
      </c>
      <c r="K2144" s="334">
        <v>0.1</v>
      </c>
      <c r="L2144" s="334">
        <v>0.1</v>
      </c>
      <c r="M2144" s="334">
        <v>0.1</v>
      </c>
      <c r="N2144" s="334">
        <v>0.1</v>
      </c>
      <c r="O2144" s="334">
        <v>0.1</v>
      </c>
      <c r="P2144" s="334">
        <v>0.1</v>
      </c>
      <c r="Q2144" s="334">
        <v>0</v>
      </c>
      <c r="R2144" s="334">
        <v>0.1</v>
      </c>
      <c r="S2144" s="334">
        <v>0.1</v>
      </c>
      <c r="T2144" s="334">
        <v>0.1</v>
      </c>
      <c r="U2144" s="334">
        <v>0</v>
      </c>
      <c r="V2144" s="334">
        <v>0</v>
      </c>
      <c r="W2144" s="334">
        <v>0</v>
      </c>
      <c r="X2144" s="334">
        <v>0</v>
      </c>
      <c r="Y2144" s="334">
        <v>0</v>
      </c>
      <c r="Z2144" s="334">
        <v>0</v>
      </c>
      <c r="AA2144" s="334">
        <v>0.1</v>
      </c>
      <c r="AB2144" s="334">
        <v>0.1</v>
      </c>
      <c r="AD2144" s="334">
        <v>1.3</v>
      </c>
      <c r="AE2144" s="334">
        <f t="shared" si="337"/>
        <v>1.3</v>
      </c>
      <c r="AF2144" s="334">
        <f t="shared" si="338"/>
        <v>1.3</v>
      </c>
      <c r="AG2144" s="340">
        <f t="shared" si="339"/>
        <v>0</v>
      </c>
      <c r="AI2144" s="340">
        <f t="shared" si="341"/>
        <v>0</v>
      </c>
      <c r="AJ2144" s="340">
        <f t="shared" si="341"/>
        <v>0</v>
      </c>
      <c r="AK2144" s="340">
        <f t="shared" si="341"/>
        <v>0</v>
      </c>
      <c r="AL2144" s="340">
        <f t="shared" si="341"/>
        <v>0</v>
      </c>
      <c r="AM2144" s="340">
        <f t="shared" si="341"/>
        <v>0</v>
      </c>
    </row>
    <row r="2145" spans="1:39" x14ac:dyDescent="0.35">
      <c r="A2145" s="337">
        <v>24058</v>
      </c>
      <c r="B2145" s="338">
        <f t="shared" si="334"/>
        <v>1965</v>
      </c>
      <c r="C2145" s="338">
        <f t="shared" si="335"/>
        <v>11</v>
      </c>
      <c r="D2145" s="338">
        <f t="shared" si="336"/>
        <v>12</v>
      </c>
      <c r="E2145" s="334">
        <v>0</v>
      </c>
      <c r="F2145" s="334">
        <v>0</v>
      </c>
      <c r="G2145" s="334">
        <v>0</v>
      </c>
      <c r="H2145" s="334">
        <v>0</v>
      </c>
      <c r="I2145" s="334">
        <v>0</v>
      </c>
      <c r="J2145" s="334">
        <v>0</v>
      </c>
      <c r="K2145" s="334">
        <v>0</v>
      </c>
      <c r="L2145" s="334">
        <v>0</v>
      </c>
      <c r="M2145" s="334">
        <v>0</v>
      </c>
      <c r="N2145" s="334">
        <v>0</v>
      </c>
      <c r="O2145" s="334">
        <v>0</v>
      </c>
      <c r="P2145" s="334">
        <v>0</v>
      </c>
      <c r="Q2145" s="334">
        <v>0</v>
      </c>
      <c r="R2145" s="334">
        <v>0</v>
      </c>
      <c r="S2145" s="334">
        <v>0</v>
      </c>
      <c r="T2145" s="334">
        <v>0</v>
      </c>
      <c r="U2145" s="334">
        <v>0</v>
      </c>
      <c r="V2145" s="334">
        <v>0</v>
      </c>
      <c r="W2145" s="334">
        <v>0</v>
      </c>
      <c r="X2145" s="334">
        <v>0</v>
      </c>
      <c r="Y2145" s="334">
        <v>0</v>
      </c>
      <c r="Z2145" s="334">
        <v>0</v>
      </c>
      <c r="AA2145" s="334">
        <v>0</v>
      </c>
      <c r="AB2145" s="334">
        <v>0</v>
      </c>
      <c r="AD2145" s="334">
        <v>0</v>
      </c>
      <c r="AE2145" s="334">
        <f t="shared" si="337"/>
        <v>0</v>
      </c>
      <c r="AF2145" s="334">
        <f t="shared" si="338"/>
        <v>0</v>
      </c>
      <c r="AG2145" s="340">
        <f t="shared" si="339"/>
        <v>0</v>
      </c>
      <c r="AI2145" s="340">
        <f t="shared" si="341"/>
        <v>0</v>
      </c>
      <c r="AJ2145" s="340">
        <f t="shared" si="341"/>
        <v>0</v>
      </c>
      <c r="AK2145" s="340">
        <f t="shared" si="341"/>
        <v>0</v>
      </c>
      <c r="AL2145" s="340">
        <f t="shared" si="341"/>
        <v>0</v>
      </c>
      <c r="AM2145" s="340">
        <f t="shared" si="341"/>
        <v>0</v>
      </c>
    </row>
    <row r="2146" spans="1:39" x14ac:dyDescent="0.35">
      <c r="A2146" s="337">
        <v>24059</v>
      </c>
      <c r="B2146" s="338">
        <f t="shared" si="334"/>
        <v>1965</v>
      </c>
      <c r="C2146" s="338">
        <f t="shared" si="335"/>
        <v>11</v>
      </c>
      <c r="D2146" s="338">
        <f t="shared" si="336"/>
        <v>13</v>
      </c>
      <c r="E2146" s="334">
        <v>0</v>
      </c>
      <c r="F2146" s="334">
        <v>0</v>
      </c>
      <c r="G2146" s="334">
        <v>0</v>
      </c>
      <c r="H2146" s="334">
        <v>0</v>
      </c>
      <c r="I2146" s="334">
        <v>0</v>
      </c>
      <c r="J2146" s="334">
        <v>0</v>
      </c>
      <c r="K2146" s="334">
        <v>0</v>
      </c>
      <c r="L2146" s="334">
        <v>0</v>
      </c>
      <c r="M2146" s="334">
        <v>0</v>
      </c>
      <c r="N2146" s="334">
        <v>0</v>
      </c>
      <c r="O2146" s="334">
        <v>0</v>
      </c>
      <c r="P2146" s="334">
        <v>0</v>
      </c>
      <c r="Q2146" s="334">
        <v>0</v>
      </c>
      <c r="R2146" s="334">
        <v>0</v>
      </c>
      <c r="S2146" s="334">
        <v>0</v>
      </c>
      <c r="T2146" s="334">
        <v>0</v>
      </c>
      <c r="U2146" s="334">
        <v>0</v>
      </c>
      <c r="V2146" s="334">
        <v>0</v>
      </c>
      <c r="W2146" s="334">
        <v>0</v>
      </c>
      <c r="X2146" s="334">
        <v>0</v>
      </c>
      <c r="Y2146" s="334">
        <v>0</v>
      </c>
      <c r="Z2146" s="334">
        <v>0</v>
      </c>
      <c r="AA2146" s="334">
        <v>0</v>
      </c>
      <c r="AB2146" s="334">
        <v>0</v>
      </c>
      <c r="AD2146" s="334">
        <v>0</v>
      </c>
      <c r="AE2146" s="334">
        <f t="shared" si="337"/>
        <v>0</v>
      </c>
      <c r="AF2146" s="334">
        <f t="shared" si="338"/>
        <v>0</v>
      </c>
      <c r="AG2146" s="340">
        <f t="shared" si="339"/>
        <v>0</v>
      </c>
      <c r="AI2146" s="340">
        <f t="shared" si="341"/>
        <v>0</v>
      </c>
      <c r="AJ2146" s="340">
        <f t="shared" si="341"/>
        <v>0</v>
      </c>
      <c r="AK2146" s="340">
        <f t="shared" si="341"/>
        <v>0</v>
      </c>
      <c r="AL2146" s="340">
        <f t="shared" si="341"/>
        <v>0</v>
      </c>
      <c r="AM2146" s="340">
        <f t="shared" si="341"/>
        <v>0</v>
      </c>
    </row>
    <row r="2147" spans="1:39" x14ac:dyDescent="0.35">
      <c r="A2147" s="337">
        <v>24060</v>
      </c>
      <c r="B2147" s="338">
        <f t="shared" si="334"/>
        <v>1965</v>
      </c>
      <c r="C2147" s="338">
        <f t="shared" si="335"/>
        <v>11</v>
      </c>
      <c r="D2147" s="338">
        <f t="shared" si="336"/>
        <v>14</v>
      </c>
      <c r="E2147" s="334">
        <v>0</v>
      </c>
      <c r="F2147" s="334">
        <v>0</v>
      </c>
      <c r="G2147" s="334">
        <v>0</v>
      </c>
      <c r="H2147" s="334">
        <v>0</v>
      </c>
      <c r="I2147" s="334">
        <v>0</v>
      </c>
      <c r="J2147" s="334">
        <v>0</v>
      </c>
      <c r="K2147" s="334">
        <v>0</v>
      </c>
      <c r="L2147" s="334">
        <v>0.5</v>
      </c>
      <c r="M2147" s="334">
        <v>0.4</v>
      </c>
      <c r="N2147" s="334">
        <v>0.5</v>
      </c>
      <c r="O2147" s="334">
        <v>0.4</v>
      </c>
      <c r="P2147" s="334">
        <v>0.5</v>
      </c>
      <c r="Q2147" s="334">
        <v>0.5</v>
      </c>
      <c r="R2147" s="334">
        <v>0.4</v>
      </c>
      <c r="S2147" s="334">
        <v>0.5</v>
      </c>
      <c r="T2147" s="334">
        <v>0.4</v>
      </c>
      <c r="U2147" s="334">
        <v>0.5</v>
      </c>
      <c r="V2147" s="334">
        <v>0.5</v>
      </c>
      <c r="W2147" s="334">
        <v>0.4</v>
      </c>
      <c r="X2147" s="334">
        <v>0.5</v>
      </c>
      <c r="Y2147" s="334">
        <v>0.4</v>
      </c>
      <c r="Z2147" s="334">
        <v>0</v>
      </c>
      <c r="AA2147" s="334">
        <v>0</v>
      </c>
      <c r="AB2147" s="334">
        <v>0.5</v>
      </c>
      <c r="AD2147" s="334">
        <v>6.9</v>
      </c>
      <c r="AE2147" s="334">
        <f t="shared" si="337"/>
        <v>6.9</v>
      </c>
      <c r="AF2147" s="334">
        <f t="shared" si="338"/>
        <v>6.9</v>
      </c>
      <c r="AG2147" s="340">
        <f t="shared" si="339"/>
        <v>0</v>
      </c>
      <c r="AI2147" s="340">
        <f t="shared" si="341"/>
        <v>0</v>
      </c>
      <c r="AJ2147" s="340">
        <f t="shared" si="341"/>
        <v>0</v>
      </c>
      <c r="AK2147" s="340">
        <f t="shared" si="341"/>
        <v>0</v>
      </c>
      <c r="AL2147" s="340">
        <f t="shared" si="341"/>
        <v>0</v>
      </c>
      <c r="AM2147" s="340">
        <f t="shared" si="341"/>
        <v>0</v>
      </c>
    </row>
    <row r="2148" spans="1:39" x14ac:dyDescent="0.35">
      <c r="A2148" s="337">
        <v>24061</v>
      </c>
      <c r="B2148" s="338">
        <f t="shared" si="334"/>
        <v>1965</v>
      </c>
      <c r="C2148" s="338">
        <f t="shared" si="335"/>
        <v>11</v>
      </c>
      <c r="D2148" s="338">
        <f t="shared" si="336"/>
        <v>15</v>
      </c>
      <c r="E2148" s="334">
        <v>0.2</v>
      </c>
      <c r="F2148" s="334">
        <v>0.2</v>
      </c>
      <c r="G2148" s="334">
        <v>0.2</v>
      </c>
      <c r="H2148" s="334">
        <v>0.2</v>
      </c>
      <c r="I2148" s="334">
        <v>0.2</v>
      </c>
      <c r="J2148" s="334">
        <v>0.2</v>
      </c>
      <c r="K2148" s="334">
        <v>0.2</v>
      </c>
      <c r="L2148" s="334">
        <v>0.2</v>
      </c>
      <c r="M2148" s="334">
        <v>0.2</v>
      </c>
      <c r="N2148" s="334">
        <v>0</v>
      </c>
      <c r="O2148" s="334">
        <v>0</v>
      </c>
      <c r="P2148" s="334">
        <v>0</v>
      </c>
      <c r="Q2148" s="334">
        <v>0</v>
      </c>
      <c r="R2148" s="334">
        <v>0</v>
      </c>
      <c r="S2148" s="334">
        <v>0</v>
      </c>
      <c r="T2148" s="334">
        <v>0</v>
      </c>
      <c r="U2148" s="334">
        <v>0</v>
      </c>
      <c r="V2148" s="334">
        <v>0</v>
      </c>
      <c r="W2148" s="334">
        <v>0</v>
      </c>
      <c r="X2148" s="334">
        <v>0</v>
      </c>
      <c r="Y2148" s="334">
        <v>0</v>
      </c>
      <c r="Z2148" s="334">
        <v>0</v>
      </c>
      <c r="AA2148" s="334">
        <v>0</v>
      </c>
      <c r="AB2148" s="334">
        <v>0</v>
      </c>
      <c r="AD2148" s="334">
        <v>1.8</v>
      </c>
      <c r="AE2148" s="334">
        <f t="shared" si="337"/>
        <v>1.8</v>
      </c>
      <c r="AF2148" s="334">
        <f t="shared" si="338"/>
        <v>1.7999999999999998</v>
      </c>
      <c r="AG2148" s="340">
        <f t="shared" si="339"/>
        <v>2.2204460492503131E-16</v>
      </c>
      <c r="AI2148" s="340">
        <f t="shared" ref="AI2148:AM2163" si="342">IF($C2148=AI$1,$AF2148,0)</f>
        <v>0</v>
      </c>
      <c r="AJ2148" s="340">
        <f t="shared" si="342"/>
        <v>0</v>
      </c>
      <c r="AK2148" s="340">
        <f t="shared" si="342"/>
        <v>0</v>
      </c>
      <c r="AL2148" s="340">
        <f t="shared" si="342"/>
        <v>0</v>
      </c>
      <c r="AM2148" s="340">
        <f t="shared" si="342"/>
        <v>0</v>
      </c>
    </row>
    <row r="2149" spans="1:39" x14ac:dyDescent="0.35">
      <c r="A2149" s="337">
        <v>24062</v>
      </c>
      <c r="B2149" s="338">
        <f t="shared" si="334"/>
        <v>1965</v>
      </c>
      <c r="C2149" s="338">
        <f t="shared" si="335"/>
        <v>11</v>
      </c>
      <c r="D2149" s="338">
        <f t="shared" si="336"/>
        <v>16</v>
      </c>
      <c r="E2149" s="334">
        <v>0</v>
      </c>
      <c r="F2149" s="334">
        <v>0</v>
      </c>
      <c r="G2149" s="334">
        <v>0</v>
      </c>
      <c r="H2149" s="334">
        <v>0</v>
      </c>
      <c r="I2149" s="334">
        <v>0</v>
      </c>
      <c r="J2149" s="334">
        <v>0</v>
      </c>
      <c r="K2149" s="334">
        <v>0</v>
      </c>
      <c r="L2149" s="334">
        <v>0</v>
      </c>
      <c r="M2149" s="334">
        <v>0</v>
      </c>
      <c r="N2149" s="334">
        <v>0</v>
      </c>
      <c r="O2149" s="334">
        <v>0</v>
      </c>
      <c r="P2149" s="334">
        <v>0</v>
      </c>
      <c r="Q2149" s="334">
        <v>0</v>
      </c>
      <c r="R2149" s="334">
        <v>0</v>
      </c>
      <c r="S2149" s="334">
        <v>0</v>
      </c>
      <c r="T2149" s="334">
        <v>0</v>
      </c>
      <c r="U2149" s="334">
        <v>0</v>
      </c>
      <c r="V2149" s="334">
        <v>0</v>
      </c>
      <c r="W2149" s="334">
        <v>0</v>
      </c>
      <c r="X2149" s="334">
        <v>0</v>
      </c>
      <c r="Y2149" s="334">
        <v>0</v>
      </c>
      <c r="Z2149" s="334">
        <v>0</v>
      </c>
      <c r="AA2149" s="334">
        <v>0</v>
      </c>
      <c r="AB2149" s="334">
        <v>0</v>
      </c>
      <c r="AD2149" s="334">
        <v>0</v>
      </c>
      <c r="AE2149" s="334">
        <f t="shared" si="337"/>
        <v>0</v>
      </c>
      <c r="AF2149" s="334">
        <f t="shared" si="338"/>
        <v>0</v>
      </c>
      <c r="AG2149" s="340">
        <f t="shared" si="339"/>
        <v>0</v>
      </c>
      <c r="AI2149" s="340">
        <f t="shared" si="342"/>
        <v>0</v>
      </c>
      <c r="AJ2149" s="340">
        <f t="shared" si="342"/>
        <v>0</v>
      </c>
      <c r="AK2149" s="340">
        <f t="shared" si="342"/>
        <v>0</v>
      </c>
      <c r="AL2149" s="340">
        <f t="shared" si="342"/>
        <v>0</v>
      </c>
      <c r="AM2149" s="340">
        <f t="shared" si="342"/>
        <v>0</v>
      </c>
    </row>
    <row r="2150" spans="1:39" x14ac:dyDescent="0.35">
      <c r="A2150" s="337">
        <v>24063</v>
      </c>
      <c r="B2150" s="338">
        <f t="shared" si="334"/>
        <v>1965</v>
      </c>
      <c r="C2150" s="338">
        <f t="shared" si="335"/>
        <v>11</v>
      </c>
      <c r="D2150" s="338">
        <f t="shared" si="336"/>
        <v>17</v>
      </c>
      <c r="E2150" s="334">
        <v>0</v>
      </c>
      <c r="F2150" s="334">
        <v>0</v>
      </c>
      <c r="G2150" s="334">
        <v>0</v>
      </c>
      <c r="H2150" s="334">
        <v>0</v>
      </c>
      <c r="I2150" s="334">
        <v>0</v>
      </c>
      <c r="J2150" s="334">
        <v>0</v>
      </c>
      <c r="K2150" s="334">
        <v>0</v>
      </c>
      <c r="L2150" s="334">
        <v>0</v>
      </c>
      <c r="M2150" s="334">
        <v>0</v>
      </c>
      <c r="N2150" s="334">
        <v>0</v>
      </c>
      <c r="O2150" s="334">
        <v>0</v>
      </c>
      <c r="P2150" s="334">
        <v>0</v>
      </c>
      <c r="Q2150" s="334">
        <v>0</v>
      </c>
      <c r="R2150" s="334">
        <v>0</v>
      </c>
      <c r="S2150" s="334">
        <v>0</v>
      </c>
      <c r="T2150" s="334">
        <v>0</v>
      </c>
      <c r="U2150" s="334">
        <v>0</v>
      </c>
      <c r="V2150" s="334">
        <v>0</v>
      </c>
      <c r="W2150" s="334">
        <v>0</v>
      </c>
      <c r="X2150" s="334">
        <v>0</v>
      </c>
      <c r="Y2150" s="334">
        <v>0</v>
      </c>
      <c r="Z2150" s="334">
        <v>0</v>
      </c>
      <c r="AA2150" s="334">
        <v>0</v>
      </c>
      <c r="AB2150" s="334">
        <v>0</v>
      </c>
      <c r="AD2150" s="334">
        <v>0</v>
      </c>
      <c r="AE2150" s="334">
        <f t="shared" si="337"/>
        <v>0</v>
      </c>
      <c r="AF2150" s="334">
        <f t="shared" si="338"/>
        <v>0</v>
      </c>
      <c r="AG2150" s="340">
        <f t="shared" si="339"/>
        <v>0</v>
      </c>
      <c r="AI2150" s="340">
        <f t="shared" si="342"/>
        <v>0</v>
      </c>
      <c r="AJ2150" s="340">
        <f t="shared" si="342"/>
        <v>0</v>
      </c>
      <c r="AK2150" s="340">
        <f t="shared" si="342"/>
        <v>0</v>
      </c>
      <c r="AL2150" s="340">
        <f t="shared" si="342"/>
        <v>0</v>
      </c>
      <c r="AM2150" s="340">
        <f t="shared" si="342"/>
        <v>0</v>
      </c>
    </row>
    <row r="2151" spans="1:39" x14ac:dyDescent="0.35">
      <c r="A2151" s="337">
        <v>24064</v>
      </c>
      <c r="B2151" s="338">
        <f t="shared" si="334"/>
        <v>1965</v>
      </c>
      <c r="C2151" s="338">
        <f t="shared" si="335"/>
        <v>11</v>
      </c>
      <c r="D2151" s="338">
        <f t="shared" si="336"/>
        <v>18</v>
      </c>
      <c r="E2151" s="334">
        <v>0</v>
      </c>
      <c r="F2151" s="334">
        <v>0</v>
      </c>
      <c r="G2151" s="334">
        <v>0</v>
      </c>
      <c r="H2151" s="334">
        <v>0</v>
      </c>
      <c r="I2151" s="334">
        <v>0</v>
      </c>
      <c r="J2151" s="334">
        <v>0</v>
      </c>
      <c r="K2151" s="334">
        <v>0</v>
      </c>
      <c r="L2151" s="334">
        <v>0</v>
      </c>
      <c r="M2151" s="334">
        <v>0</v>
      </c>
      <c r="N2151" s="334">
        <v>0</v>
      </c>
      <c r="O2151" s="334">
        <v>0</v>
      </c>
      <c r="P2151" s="334">
        <v>0</v>
      </c>
      <c r="Q2151" s="334">
        <v>0</v>
      </c>
      <c r="R2151" s="334">
        <v>0</v>
      </c>
      <c r="S2151" s="334">
        <v>0.3</v>
      </c>
      <c r="T2151" s="334">
        <v>0</v>
      </c>
      <c r="U2151" s="334">
        <v>0</v>
      </c>
      <c r="V2151" s="334">
        <v>0</v>
      </c>
      <c r="W2151" s="334">
        <v>0</v>
      </c>
      <c r="X2151" s="334">
        <v>0</v>
      </c>
      <c r="Y2151" s="334">
        <v>0</v>
      </c>
      <c r="Z2151" s="334">
        <v>0.2</v>
      </c>
      <c r="AA2151" s="334">
        <v>0</v>
      </c>
      <c r="AB2151" s="334">
        <v>0</v>
      </c>
      <c r="AD2151" s="334">
        <v>0.5</v>
      </c>
      <c r="AE2151" s="334">
        <f t="shared" si="337"/>
        <v>0.5</v>
      </c>
      <c r="AF2151" s="334">
        <f t="shared" si="338"/>
        <v>0.5</v>
      </c>
      <c r="AG2151" s="340">
        <f t="shared" si="339"/>
        <v>0</v>
      </c>
      <c r="AI2151" s="340">
        <f t="shared" si="342"/>
        <v>0</v>
      </c>
      <c r="AJ2151" s="340">
        <f t="shared" si="342"/>
        <v>0</v>
      </c>
      <c r="AK2151" s="340">
        <f t="shared" si="342"/>
        <v>0</v>
      </c>
      <c r="AL2151" s="340">
        <f t="shared" si="342"/>
        <v>0</v>
      </c>
      <c r="AM2151" s="340">
        <f t="shared" si="342"/>
        <v>0</v>
      </c>
    </row>
    <row r="2152" spans="1:39" x14ac:dyDescent="0.35">
      <c r="A2152" s="337">
        <v>24065</v>
      </c>
      <c r="B2152" s="338">
        <f t="shared" si="334"/>
        <v>1965</v>
      </c>
      <c r="C2152" s="338">
        <f t="shared" si="335"/>
        <v>11</v>
      </c>
      <c r="D2152" s="338">
        <f t="shared" si="336"/>
        <v>19</v>
      </c>
      <c r="E2152" s="334">
        <v>0</v>
      </c>
      <c r="F2152" s="334">
        <v>0</v>
      </c>
      <c r="G2152" s="334">
        <v>0</v>
      </c>
      <c r="H2152" s="334">
        <v>0</v>
      </c>
      <c r="I2152" s="334">
        <v>0</v>
      </c>
      <c r="J2152" s="334">
        <v>0</v>
      </c>
      <c r="K2152" s="334">
        <v>0</v>
      </c>
      <c r="L2152" s="334">
        <v>0</v>
      </c>
      <c r="M2152" s="334">
        <v>0</v>
      </c>
      <c r="N2152" s="334">
        <v>0</v>
      </c>
      <c r="O2152" s="334">
        <v>0</v>
      </c>
      <c r="P2152" s="334">
        <v>0</v>
      </c>
      <c r="Q2152" s="334">
        <v>0</v>
      </c>
      <c r="R2152" s="334">
        <v>0</v>
      </c>
      <c r="S2152" s="334">
        <v>0</v>
      </c>
      <c r="T2152" s="334">
        <v>0</v>
      </c>
      <c r="U2152" s="334">
        <v>0</v>
      </c>
      <c r="V2152" s="334">
        <v>0</v>
      </c>
      <c r="W2152" s="334">
        <v>0</v>
      </c>
      <c r="X2152" s="334">
        <v>0</v>
      </c>
      <c r="Y2152" s="334">
        <v>0</v>
      </c>
      <c r="Z2152" s="334">
        <v>0</v>
      </c>
      <c r="AA2152" s="334">
        <v>0</v>
      </c>
      <c r="AB2152" s="334">
        <v>0</v>
      </c>
      <c r="AD2152" s="334">
        <v>0</v>
      </c>
      <c r="AE2152" s="334">
        <f t="shared" si="337"/>
        <v>0</v>
      </c>
      <c r="AF2152" s="334">
        <f t="shared" si="338"/>
        <v>0</v>
      </c>
      <c r="AG2152" s="340">
        <f t="shared" si="339"/>
        <v>0</v>
      </c>
      <c r="AI2152" s="340">
        <f t="shared" si="342"/>
        <v>0</v>
      </c>
      <c r="AJ2152" s="340">
        <f t="shared" si="342"/>
        <v>0</v>
      </c>
      <c r="AK2152" s="340">
        <f t="shared" si="342"/>
        <v>0</v>
      </c>
      <c r="AL2152" s="340">
        <f t="shared" si="342"/>
        <v>0</v>
      </c>
      <c r="AM2152" s="340">
        <f t="shared" si="342"/>
        <v>0</v>
      </c>
    </row>
    <row r="2153" spans="1:39" x14ac:dyDescent="0.35">
      <c r="A2153" s="337">
        <v>24066</v>
      </c>
      <c r="B2153" s="338">
        <f t="shared" si="334"/>
        <v>1965</v>
      </c>
      <c r="C2153" s="338">
        <f t="shared" si="335"/>
        <v>11</v>
      </c>
      <c r="D2153" s="338">
        <f t="shared" si="336"/>
        <v>20</v>
      </c>
      <c r="E2153" s="334">
        <v>0</v>
      </c>
      <c r="F2153" s="334">
        <v>0</v>
      </c>
      <c r="G2153" s="334">
        <v>0</v>
      </c>
      <c r="H2153" s="334">
        <v>0</v>
      </c>
      <c r="I2153" s="334">
        <v>0</v>
      </c>
      <c r="J2153" s="334">
        <v>0</v>
      </c>
      <c r="K2153" s="334">
        <v>0</v>
      </c>
      <c r="L2153" s="334">
        <v>0</v>
      </c>
      <c r="M2153" s="334">
        <v>0</v>
      </c>
      <c r="N2153" s="334">
        <v>0</v>
      </c>
      <c r="O2153" s="334">
        <v>0</v>
      </c>
      <c r="P2153" s="334">
        <v>0</v>
      </c>
      <c r="Q2153" s="334">
        <v>0</v>
      </c>
      <c r="R2153" s="334">
        <v>0</v>
      </c>
      <c r="S2153" s="334">
        <v>0</v>
      </c>
      <c r="T2153" s="334">
        <v>0</v>
      </c>
      <c r="U2153" s="334">
        <v>0</v>
      </c>
      <c r="V2153" s="334">
        <v>0</v>
      </c>
      <c r="W2153" s="334">
        <v>0</v>
      </c>
      <c r="X2153" s="334">
        <v>0</v>
      </c>
      <c r="Y2153" s="334">
        <v>0</v>
      </c>
      <c r="Z2153" s="334">
        <v>0</v>
      </c>
      <c r="AA2153" s="334">
        <v>0</v>
      </c>
      <c r="AB2153" s="334">
        <v>0</v>
      </c>
      <c r="AD2153" s="334">
        <v>0</v>
      </c>
      <c r="AE2153" s="334">
        <f t="shared" si="337"/>
        <v>0</v>
      </c>
      <c r="AF2153" s="334">
        <f t="shared" si="338"/>
        <v>0</v>
      </c>
      <c r="AG2153" s="340">
        <f t="shared" si="339"/>
        <v>0</v>
      </c>
      <c r="AI2153" s="340">
        <f t="shared" si="342"/>
        <v>0</v>
      </c>
      <c r="AJ2153" s="340">
        <f t="shared" si="342"/>
        <v>0</v>
      </c>
      <c r="AK2153" s="340">
        <f t="shared" si="342"/>
        <v>0</v>
      </c>
      <c r="AL2153" s="340">
        <f t="shared" si="342"/>
        <v>0</v>
      </c>
      <c r="AM2153" s="340">
        <f t="shared" si="342"/>
        <v>0</v>
      </c>
    </row>
    <row r="2154" spans="1:39" x14ac:dyDescent="0.35">
      <c r="A2154" s="337">
        <v>24067</v>
      </c>
      <c r="B2154" s="338">
        <f t="shared" si="334"/>
        <v>1965</v>
      </c>
      <c r="C2154" s="338">
        <f t="shared" si="335"/>
        <v>11</v>
      </c>
      <c r="D2154" s="338">
        <f t="shared" si="336"/>
        <v>21</v>
      </c>
      <c r="E2154" s="334">
        <v>0</v>
      </c>
      <c r="F2154" s="334">
        <v>0</v>
      </c>
      <c r="G2154" s="334">
        <v>0</v>
      </c>
      <c r="H2154" s="334">
        <v>0</v>
      </c>
      <c r="I2154" s="334">
        <v>0</v>
      </c>
      <c r="J2154" s="334">
        <v>0</v>
      </c>
      <c r="K2154" s="334">
        <v>0</v>
      </c>
      <c r="L2154" s="334">
        <v>0</v>
      </c>
      <c r="M2154" s="334">
        <v>0</v>
      </c>
      <c r="N2154" s="334">
        <v>0</v>
      </c>
      <c r="O2154" s="334">
        <v>0</v>
      </c>
      <c r="P2154" s="334">
        <v>0</v>
      </c>
      <c r="Q2154" s="334">
        <v>0</v>
      </c>
      <c r="R2154" s="334">
        <v>0</v>
      </c>
      <c r="S2154" s="334">
        <v>0</v>
      </c>
      <c r="T2154" s="334">
        <v>0</v>
      </c>
      <c r="U2154" s="334">
        <v>0</v>
      </c>
      <c r="V2154" s="334">
        <v>0</v>
      </c>
      <c r="W2154" s="334">
        <v>0</v>
      </c>
      <c r="X2154" s="334">
        <v>0</v>
      </c>
      <c r="Y2154" s="334">
        <v>0</v>
      </c>
      <c r="Z2154" s="334">
        <v>0</v>
      </c>
      <c r="AA2154" s="334">
        <v>0</v>
      </c>
      <c r="AB2154" s="334">
        <v>0</v>
      </c>
      <c r="AD2154" s="334">
        <v>0</v>
      </c>
      <c r="AE2154" s="334">
        <f t="shared" si="337"/>
        <v>0</v>
      </c>
      <c r="AF2154" s="334">
        <f t="shared" si="338"/>
        <v>0</v>
      </c>
      <c r="AG2154" s="340">
        <f t="shared" si="339"/>
        <v>0</v>
      </c>
      <c r="AI2154" s="340">
        <f t="shared" si="342"/>
        <v>0</v>
      </c>
      <c r="AJ2154" s="340">
        <f t="shared" si="342"/>
        <v>0</v>
      </c>
      <c r="AK2154" s="340">
        <f t="shared" si="342"/>
        <v>0</v>
      </c>
      <c r="AL2154" s="340">
        <f t="shared" si="342"/>
        <v>0</v>
      </c>
      <c r="AM2154" s="340">
        <f t="shared" si="342"/>
        <v>0</v>
      </c>
    </row>
    <row r="2155" spans="1:39" x14ac:dyDescent="0.35">
      <c r="A2155" s="337">
        <v>24068</v>
      </c>
      <c r="B2155" s="338">
        <f t="shared" si="334"/>
        <v>1965</v>
      </c>
      <c r="C2155" s="338">
        <f t="shared" si="335"/>
        <v>11</v>
      </c>
      <c r="D2155" s="338">
        <f t="shared" si="336"/>
        <v>22</v>
      </c>
      <c r="E2155" s="334">
        <v>0</v>
      </c>
      <c r="F2155" s="334">
        <v>0</v>
      </c>
      <c r="G2155" s="334">
        <v>0</v>
      </c>
      <c r="H2155" s="334">
        <v>0</v>
      </c>
      <c r="I2155" s="334">
        <v>0</v>
      </c>
      <c r="J2155" s="334">
        <v>0</v>
      </c>
      <c r="K2155" s="334">
        <v>0</v>
      </c>
      <c r="L2155" s="334">
        <v>0</v>
      </c>
      <c r="M2155" s="334">
        <v>0</v>
      </c>
      <c r="N2155" s="334">
        <v>0</v>
      </c>
      <c r="O2155" s="334">
        <v>0</v>
      </c>
      <c r="P2155" s="334">
        <v>0</v>
      </c>
      <c r="Q2155" s="334">
        <v>0</v>
      </c>
      <c r="R2155" s="334">
        <v>0</v>
      </c>
      <c r="S2155" s="334">
        <v>0</v>
      </c>
      <c r="T2155" s="334">
        <v>0</v>
      </c>
      <c r="U2155" s="334">
        <v>0</v>
      </c>
      <c r="V2155" s="334">
        <v>0</v>
      </c>
      <c r="W2155" s="334">
        <v>0</v>
      </c>
      <c r="X2155" s="334">
        <v>0</v>
      </c>
      <c r="Y2155" s="334">
        <v>0</v>
      </c>
      <c r="Z2155" s="334">
        <v>0</v>
      </c>
      <c r="AA2155" s="334">
        <v>0</v>
      </c>
      <c r="AB2155" s="334">
        <v>0</v>
      </c>
      <c r="AD2155" s="334">
        <v>0</v>
      </c>
      <c r="AE2155" s="334">
        <f t="shared" si="337"/>
        <v>0</v>
      </c>
      <c r="AF2155" s="334">
        <f t="shared" si="338"/>
        <v>0</v>
      </c>
      <c r="AG2155" s="340">
        <f t="shared" si="339"/>
        <v>0</v>
      </c>
      <c r="AI2155" s="340">
        <f t="shared" si="342"/>
        <v>0</v>
      </c>
      <c r="AJ2155" s="340">
        <f t="shared" si="342"/>
        <v>0</v>
      </c>
      <c r="AK2155" s="340">
        <f t="shared" si="342"/>
        <v>0</v>
      </c>
      <c r="AL2155" s="340">
        <f t="shared" si="342"/>
        <v>0</v>
      </c>
      <c r="AM2155" s="340">
        <f t="shared" si="342"/>
        <v>0</v>
      </c>
    </row>
    <row r="2156" spans="1:39" x14ac:dyDescent="0.35">
      <c r="A2156" s="337">
        <v>24069</v>
      </c>
      <c r="B2156" s="338">
        <f t="shared" si="334"/>
        <v>1965</v>
      </c>
      <c r="C2156" s="338">
        <f t="shared" si="335"/>
        <v>11</v>
      </c>
      <c r="D2156" s="338">
        <f t="shared" si="336"/>
        <v>23</v>
      </c>
      <c r="E2156" s="334">
        <v>0</v>
      </c>
      <c r="F2156" s="334">
        <v>0.1</v>
      </c>
      <c r="G2156" s="334">
        <v>0</v>
      </c>
      <c r="H2156" s="334">
        <v>0.1</v>
      </c>
      <c r="I2156" s="334">
        <v>0</v>
      </c>
      <c r="J2156" s="334">
        <v>0.1</v>
      </c>
      <c r="K2156" s="334">
        <v>0</v>
      </c>
      <c r="L2156" s="334">
        <v>0.1</v>
      </c>
      <c r="M2156" s="334">
        <v>0</v>
      </c>
      <c r="N2156" s="334">
        <v>0</v>
      </c>
      <c r="O2156" s="334">
        <v>0.1</v>
      </c>
      <c r="P2156" s="334">
        <v>0</v>
      </c>
      <c r="Q2156" s="334">
        <v>0.1</v>
      </c>
      <c r="R2156" s="334">
        <v>0</v>
      </c>
      <c r="S2156" s="334">
        <v>0</v>
      </c>
      <c r="T2156" s="334">
        <v>0</v>
      </c>
      <c r="U2156" s="334">
        <v>0.1</v>
      </c>
      <c r="V2156" s="334">
        <v>0</v>
      </c>
      <c r="W2156" s="334">
        <v>0.1</v>
      </c>
      <c r="X2156" s="334">
        <v>0</v>
      </c>
      <c r="Y2156" s="334">
        <v>0.1</v>
      </c>
      <c r="Z2156" s="334">
        <v>0</v>
      </c>
      <c r="AA2156" s="334">
        <v>0.1</v>
      </c>
      <c r="AB2156" s="334">
        <v>0</v>
      </c>
      <c r="AD2156" s="334">
        <v>1</v>
      </c>
      <c r="AE2156" s="334">
        <f t="shared" si="337"/>
        <v>1</v>
      </c>
      <c r="AF2156" s="334">
        <f t="shared" si="338"/>
        <v>0.99999999999999989</v>
      </c>
      <c r="AG2156" s="340">
        <f t="shared" si="339"/>
        <v>1.1102230246251565E-16</v>
      </c>
      <c r="AI2156" s="340">
        <f t="shared" si="342"/>
        <v>0</v>
      </c>
      <c r="AJ2156" s="340">
        <f t="shared" si="342"/>
        <v>0</v>
      </c>
      <c r="AK2156" s="340">
        <f t="shared" si="342"/>
        <v>0</v>
      </c>
      <c r="AL2156" s="340">
        <f t="shared" si="342"/>
        <v>0</v>
      </c>
      <c r="AM2156" s="340">
        <f t="shared" si="342"/>
        <v>0</v>
      </c>
    </row>
    <row r="2157" spans="1:39" x14ac:dyDescent="0.35">
      <c r="A2157" s="337">
        <v>24070</v>
      </c>
      <c r="B2157" s="338">
        <f t="shared" si="334"/>
        <v>1965</v>
      </c>
      <c r="C2157" s="338">
        <f t="shared" si="335"/>
        <v>11</v>
      </c>
      <c r="D2157" s="338">
        <f t="shared" si="336"/>
        <v>24</v>
      </c>
      <c r="E2157" s="334">
        <v>0.1</v>
      </c>
      <c r="F2157" s="334">
        <v>0.1</v>
      </c>
      <c r="G2157" s="334">
        <v>0.1</v>
      </c>
      <c r="H2157" s="334">
        <v>0</v>
      </c>
      <c r="I2157" s="334">
        <v>0</v>
      </c>
      <c r="J2157" s="334">
        <v>0</v>
      </c>
      <c r="K2157" s="334">
        <v>0</v>
      </c>
      <c r="L2157" s="334">
        <v>0.1</v>
      </c>
      <c r="M2157" s="334">
        <v>0.1</v>
      </c>
      <c r="N2157" s="334">
        <v>0.1</v>
      </c>
      <c r="O2157" s="334">
        <v>0.1</v>
      </c>
      <c r="P2157" s="334">
        <v>0.1</v>
      </c>
      <c r="Q2157" s="334">
        <v>0.1</v>
      </c>
      <c r="R2157" s="334">
        <v>0</v>
      </c>
      <c r="S2157" s="334">
        <v>0.1</v>
      </c>
      <c r="T2157" s="334">
        <v>0.1</v>
      </c>
      <c r="U2157" s="334">
        <v>0.1</v>
      </c>
      <c r="V2157" s="334">
        <v>0.1</v>
      </c>
      <c r="W2157" s="334">
        <v>0.1</v>
      </c>
      <c r="X2157" s="334">
        <v>0.1</v>
      </c>
      <c r="Y2157" s="334">
        <v>0</v>
      </c>
      <c r="Z2157" s="334">
        <v>0.1</v>
      </c>
      <c r="AA2157" s="334">
        <v>0.1</v>
      </c>
      <c r="AB2157" s="334">
        <v>0.1</v>
      </c>
      <c r="AD2157" s="334">
        <v>1.8</v>
      </c>
      <c r="AE2157" s="334">
        <f t="shared" si="337"/>
        <v>1.8</v>
      </c>
      <c r="AF2157" s="334">
        <f t="shared" si="338"/>
        <v>1.8000000000000005</v>
      </c>
      <c r="AG2157" s="340">
        <f t="shared" si="339"/>
        <v>4.4408920985006262E-16</v>
      </c>
      <c r="AI2157" s="340">
        <f t="shared" si="342"/>
        <v>0</v>
      </c>
      <c r="AJ2157" s="340">
        <f t="shared" si="342"/>
        <v>0</v>
      </c>
      <c r="AK2157" s="340">
        <f t="shared" si="342"/>
        <v>0</v>
      </c>
      <c r="AL2157" s="340">
        <f t="shared" si="342"/>
        <v>0</v>
      </c>
      <c r="AM2157" s="340">
        <f t="shared" si="342"/>
        <v>0</v>
      </c>
    </row>
    <row r="2158" spans="1:39" x14ac:dyDescent="0.35">
      <c r="A2158" s="337">
        <v>24071</v>
      </c>
      <c r="B2158" s="338">
        <f t="shared" si="334"/>
        <v>1965</v>
      </c>
      <c r="C2158" s="338">
        <f t="shared" si="335"/>
        <v>11</v>
      </c>
      <c r="D2158" s="338">
        <f t="shared" si="336"/>
        <v>25</v>
      </c>
      <c r="E2158" s="334">
        <v>0.1</v>
      </c>
      <c r="F2158" s="334">
        <v>0.1</v>
      </c>
      <c r="G2158" s="334">
        <v>0.1</v>
      </c>
      <c r="H2158" s="334">
        <v>0.1</v>
      </c>
      <c r="I2158" s="334">
        <v>0.1</v>
      </c>
      <c r="J2158" s="334">
        <v>0.1</v>
      </c>
      <c r="K2158" s="334">
        <v>0.1</v>
      </c>
      <c r="L2158" s="334">
        <v>0.1</v>
      </c>
      <c r="M2158" s="334">
        <v>0.1</v>
      </c>
      <c r="N2158" s="334">
        <v>0.1</v>
      </c>
      <c r="O2158" s="334">
        <v>0.1</v>
      </c>
      <c r="P2158" s="334">
        <v>0.1</v>
      </c>
      <c r="Q2158" s="334">
        <v>0.1</v>
      </c>
      <c r="R2158" s="334">
        <v>0.1</v>
      </c>
      <c r="S2158" s="334">
        <v>0.1</v>
      </c>
      <c r="T2158" s="334">
        <v>0</v>
      </c>
      <c r="U2158" s="334">
        <v>0</v>
      </c>
      <c r="V2158" s="334">
        <v>0</v>
      </c>
      <c r="W2158" s="334">
        <v>0</v>
      </c>
      <c r="X2158" s="334">
        <v>0</v>
      </c>
      <c r="Y2158" s="334">
        <v>0</v>
      </c>
      <c r="Z2158" s="334">
        <v>0</v>
      </c>
      <c r="AA2158" s="334">
        <v>0</v>
      </c>
      <c r="AB2158" s="334">
        <v>0</v>
      </c>
      <c r="AD2158" s="334">
        <v>1.5</v>
      </c>
      <c r="AE2158" s="334">
        <f t="shared" si="337"/>
        <v>1.5</v>
      </c>
      <c r="AF2158" s="334">
        <f t="shared" si="338"/>
        <v>1.5000000000000002</v>
      </c>
      <c r="AG2158" s="340">
        <f t="shared" si="339"/>
        <v>2.2204460492503131E-16</v>
      </c>
      <c r="AI2158" s="340">
        <f t="shared" si="342"/>
        <v>0</v>
      </c>
      <c r="AJ2158" s="340">
        <f t="shared" si="342"/>
        <v>0</v>
      </c>
      <c r="AK2158" s="340">
        <f t="shared" si="342"/>
        <v>0</v>
      </c>
      <c r="AL2158" s="340">
        <f t="shared" si="342"/>
        <v>0</v>
      </c>
      <c r="AM2158" s="340">
        <f t="shared" si="342"/>
        <v>0</v>
      </c>
    </row>
    <row r="2159" spans="1:39" x14ac:dyDescent="0.35">
      <c r="A2159" s="337">
        <v>24072</v>
      </c>
      <c r="B2159" s="338">
        <f t="shared" si="334"/>
        <v>1965</v>
      </c>
      <c r="C2159" s="338">
        <f t="shared" si="335"/>
        <v>11</v>
      </c>
      <c r="D2159" s="338">
        <f t="shared" si="336"/>
        <v>26</v>
      </c>
      <c r="E2159" s="334">
        <v>0</v>
      </c>
      <c r="F2159" s="334">
        <v>0</v>
      </c>
      <c r="G2159" s="334">
        <v>0</v>
      </c>
      <c r="H2159" s="334">
        <v>0</v>
      </c>
      <c r="I2159" s="334">
        <v>0</v>
      </c>
      <c r="J2159" s="334">
        <v>0</v>
      </c>
      <c r="K2159" s="334">
        <v>0</v>
      </c>
      <c r="L2159" s="334">
        <v>0</v>
      </c>
      <c r="M2159" s="334">
        <v>0</v>
      </c>
      <c r="N2159" s="334">
        <v>0</v>
      </c>
      <c r="O2159" s="334">
        <v>0</v>
      </c>
      <c r="P2159" s="334">
        <v>0</v>
      </c>
      <c r="Q2159" s="334">
        <v>0</v>
      </c>
      <c r="R2159" s="334">
        <v>0</v>
      </c>
      <c r="S2159" s="334">
        <v>0</v>
      </c>
      <c r="T2159" s="334">
        <v>0</v>
      </c>
      <c r="U2159" s="334">
        <v>0</v>
      </c>
      <c r="V2159" s="334">
        <v>0</v>
      </c>
      <c r="W2159" s="334">
        <v>0</v>
      </c>
      <c r="X2159" s="334">
        <v>0</v>
      </c>
      <c r="Y2159" s="334">
        <v>0</v>
      </c>
      <c r="Z2159" s="334">
        <v>0</v>
      </c>
      <c r="AA2159" s="334">
        <v>0</v>
      </c>
      <c r="AB2159" s="334">
        <v>0</v>
      </c>
      <c r="AD2159" s="334">
        <v>0</v>
      </c>
      <c r="AE2159" s="334">
        <f t="shared" si="337"/>
        <v>0</v>
      </c>
      <c r="AF2159" s="334">
        <f t="shared" si="338"/>
        <v>0</v>
      </c>
      <c r="AG2159" s="340">
        <f t="shared" si="339"/>
        <v>0</v>
      </c>
      <c r="AI2159" s="340">
        <f t="shared" si="342"/>
        <v>0</v>
      </c>
      <c r="AJ2159" s="340">
        <f t="shared" si="342"/>
        <v>0</v>
      </c>
      <c r="AK2159" s="340">
        <f t="shared" si="342"/>
        <v>0</v>
      </c>
      <c r="AL2159" s="340">
        <f t="shared" si="342"/>
        <v>0</v>
      </c>
      <c r="AM2159" s="340">
        <f t="shared" si="342"/>
        <v>0</v>
      </c>
    </row>
    <row r="2160" spans="1:39" x14ac:dyDescent="0.35">
      <c r="A2160" s="337">
        <v>24073</v>
      </c>
      <c r="B2160" s="338">
        <f t="shared" si="334"/>
        <v>1965</v>
      </c>
      <c r="C2160" s="338">
        <f t="shared" si="335"/>
        <v>11</v>
      </c>
      <c r="D2160" s="338">
        <f t="shared" si="336"/>
        <v>27</v>
      </c>
      <c r="E2160" s="334">
        <v>0</v>
      </c>
      <c r="F2160" s="334">
        <v>0</v>
      </c>
      <c r="G2160" s="334">
        <v>0</v>
      </c>
      <c r="H2160" s="334">
        <v>0</v>
      </c>
      <c r="I2160" s="334">
        <v>0</v>
      </c>
      <c r="J2160" s="334">
        <v>0</v>
      </c>
      <c r="K2160" s="334">
        <v>0</v>
      </c>
      <c r="L2160" s="334">
        <v>0</v>
      </c>
      <c r="M2160" s="334">
        <v>0</v>
      </c>
      <c r="N2160" s="334">
        <v>0</v>
      </c>
      <c r="O2160" s="334">
        <v>0</v>
      </c>
      <c r="P2160" s="334">
        <v>0</v>
      </c>
      <c r="Q2160" s="334">
        <v>0</v>
      </c>
      <c r="R2160" s="334">
        <v>0</v>
      </c>
      <c r="S2160" s="334">
        <v>0</v>
      </c>
      <c r="T2160" s="334">
        <v>0</v>
      </c>
      <c r="U2160" s="334">
        <v>0</v>
      </c>
      <c r="V2160" s="334">
        <v>0</v>
      </c>
      <c r="W2160" s="334">
        <v>0</v>
      </c>
      <c r="X2160" s="334">
        <v>0</v>
      </c>
      <c r="Y2160" s="334">
        <v>0</v>
      </c>
      <c r="Z2160" s="334">
        <v>0</v>
      </c>
      <c r="AA2160" s="334">
        <v>0</v>
      </c>
      <c r="AB2160" s="334">
        <v>0</v>
      </c>
      <c r="AD2160" s="334">
        <v>0</v>
      </c>
      <c r="AE2160" s="334">
        <f t="shared" si="337"/>
        <v>0</v>
      </c>
      <c r="AF2160" s="334">
        <f t="shared" si="338"/>
        <v>0</v>
      </c>
      <c r="AG2160" s="340">
        <f t="shared" si="339"/>
        <v>0</v>
      </c>
      <c r="AI2160" s="340">
        <f t="shared" si="342"/>
        <v>0</v>
      </c>
      <c r="AJ2160" s="340">
        <f t="shared" si="342"/>
        <v>0</v>
      </c>
      <c r="AK2160" s="340">
        <f t="shared" si="342"/>
        <v>0</v>
      </c>
      <c r="AL2160" s="340">
        <f t="shared" si="342"/>
        <v>0</v>
      </c>
      <c r="AM2160" s="340">
        <f t="shared" si="342"/>
        <v>0</v>
      </c>
    </row>
    <row r="2161" spans="1:39" x14ac:dyDescent="0.35">
      <c r="A2161" s="337">
        <v>24074</v>
      </c>
      <c r="B2161" s="338">
        <f t="shared" si="334"/>
        <v>1965</v>
      </c>
      <c r="C2161" s="338">
        <f t="shared" si="335"/>
        <v>11</v>
      </c>
      <c r="D2161" s="338">
        <f t="shared" si="336"/>
        <v>28</v>
      </c>
      <c r="E2161" s="334">
        <v>0</v>
      </c>
      <c r="F2161" s="334">
        <v>0</v>
      </c>
      <c r="G2161" s="334">
        <v>0</v>
      </c>
      <c r="H2161" s="334">
        <v>0</v>
      </c>
      <c r="I2161" s="334">
        <v>0</v>
      </c>
      <c r="J2161" s="334">
        <v>0</v>
      </c>
      <c r="K2161" s="334">
        <v>0</v>
      </c>
      <c r="L2161" s="334">
        <v>0</v>
      </c>
      <c r="M2161" s="334">
        <v>0</v>
      </c>
      <c r="N2161" s="334">
        <v>0</v>
      </c>
      <c r="O2161" s="334">
        <v>0</v>
      </c>
      <c r="P2161" s="334">
        <v>0</v>
      </c>
      <c r="Q2161" s="334">
        <v>0</v>
      </c>
      <c r="R2161" s="334">
        <v>0</v>
      </c>
      <c r="S2161" s="334">
        <v>0</v>
      </c>
      <c r="T2161" s="334">
        <v>0</v>
      </c>
      <c r="U2161" s="334">
        <v>0</v>
      </c>
      <c r="V2161" s="334">
        <v>0</v>
      </c>
      <c r="W2161" s="334">
        <v>0</v>
      </c>
      <c r="X2161" s="334">
        <v>0</v>
      </c>
      <c r="Y2161" s="334">
        <v>0</v>
      </c>
      <c r="Z2161" s="334">
        <v>0</v>
      </c>
      <c r="AA2161" s="334">
        <v>0</v>
      </c>
      <c r="AB2161" s="334">
        <v>0</v>
      </c>
      <c r="AD2161" s="334">
        <v>0</v>
      </c>
      <c r="AE2161" s="334">
        <f t="shared" si="337"/>
        <v>0</v>
      </c>
      <c r="AF2161" s="334">
        <f t="shared" si="338"/>
        <v>0</v>
      </c>
      <c r="AG2161" s="340">
        <f t="shared" si="339"/>
        <v>0</v>
      </c>
      <c r="AI2161" s="340">
        <f t="shared" si="342"/>
        <v>0</v>
      </c>
      <c r="AJ2161" s="340">
        <f t="shared" si="342"/>
        <v>0</v>
      </c>
      <c r="AK2161" s="340">
        <f t="shared" si="342"/>
        <v>0</v>
      </c>
      <c r="AL2161" s="340">
        <f t="shared" si="342"/>
        <v>0</v>
      </c>
      <c r="AM2161" s="340">
        <f t="shared" si="342"/>
        <v>0</v>
      </c>
    </row>
    <row r="2162" spans="1:39" x14ac:dyDescent="0.35">
      <c r="A2162" s="337">
        <v>24075</v>
      </c>
      <c r="B2162" s="338">
        <f t="shared" si="334"/>
        <v>1965</v>
      </c>
      <c r="C2162" s="338">
        <f t="shared" si="335"/>
        <v>11</v>
      </c>
      <c r="D2162" s="338">
        <f t="shared" si="336"/>
        <v>29</v>
      </c>
      <c r="E2162" s="334">
        <v>0</v>
      </c>
      <c r="F2162" s="334">
        <v>0</v>
      </c>
      <c r="G2162" s="334">
        <v>0</v>
      </c>
      <c r="H2162" s="334">
        <v>0</v>
      </c>
      <c r="I2162" s="334">
        <v>0</v>
      </c>
      <c r="J2162" s="334">
        <v>0</v>
      </c>
      <c r="K2162" s="334">
        <v>0</v>
      </c>
      <c r="L2162" s="334">
        <v>0</v>
      </c>
      <c r="M2162" s="334">
        <v>0</v>
      </c>
      <c r="N2162" s="334">
        <v>0</v>
      </c>
      <c r="O2162" s="334">
        <v>0</v>
      </c>
      <c r="P2162" s="334">
        <v>0</v>
      </c>
      <c r="Q2162" s="334">
        <v>0</v>
      </c>
      <c r="R2162" s="334">
        <v>0</v>
      </c>
      <c r="S2162" s="334">
        <v>0</v>
      </c>
      <c r="T2162" s="334">
        <v>0</v>
      </c>
      <c r="U2162" s="334">
        <v>0</v>
      </c>
      <c r="V2162" s="334">
        <v>0</v>
      </c>
      <c r="W2162" s="334">
        <v>0</v>
      </c>
      <c r="X2162" s="334">
        <v>0</v>
      </c>
      <c r="Y2162" s="334">
        <v>0</v>
      </c>
      <c r="Z2162" s="334">
        <v>0</v>
      </c>
      <c r="AA2162" s="334">
        <v>0</v>
      </c>
      <c r="AB2162" s="334">
        <v>0</v>
      </c>
      <c r="AD2162" s="334">
        <v>0</v>
      </c>
      <c r="AE2162" s="334">
        <f t="shared" si="337"/>
        <v>0</v>
      </c>
      <c r="AF2162" s="334">
        <f t="shared" si="338"/>
        <v>0</v>
      </c>
      <c r="AG2162" s="340">
        <f t="shared" si="339"/>
        <v>0</v>
      </c>
      <c r="AI2162" s="340">
        <f t="shared" si="342"/>
        <v>0</v>
      </c>
      <c r="AJ2162" s="340">
        <f t="shared" si="342"/>
        <v>0</v>
      </c>
      <c r="AK2162" s="340">
        <f t="shared" si="342"/>
        <v>0</v>
      </c>
      <c r="AL2162" s="340">
        <f t="shared" si="342"/>
        <v>0</v>
      </c>
      <c r="AM2162" s="340">
        <f t="shared" si="342"/>
        <v>0</v>
      </c>
    </row>
    <row r="2163" spans="1:39" x14ac:dyDescent="0.35">
      <c r="A2163" s="337">
        <v>24076</v>
      </c>
      <c r="B2163" s="338">
        <f t="shared" si="334"/>
        <v>1965</v>
      </c>
      <c r="C2163" s="338">
        <f t="shared" si="335"/>
        <v>11</v>
      </c>
      <c r="D2163" s="338">
        <f t="shared" si="336"/>
        <v>30</v>
      </c>
      <c r="E2163" s="334">
        <v>0</v>
      </c>
      <c r="F2163" s="334">
        <v>0</v>
      </c>
      <c r="G2163" s="334">
        <v>0</v>
      </c>
      <c r="H2163" s="334">
        <v>0</v>
      </c>
      <c r="I2163" s="334">
        <v>0</v>
      </c>
      <c r="J2163" s="334">
        <v>0</v>
      </c>
      <c r="K2163" s="334">
        <v>0</v>
      </c>
      <c r="L2163" s="334">
        <v>0</v>
      </c>
      <c r="M2163" s="334">
        <v>0</v>
      </c>
      <c r="N2163" s="334">
        <v>0</v>
      </c>
      <c r="O2163" s="334">
        <v>0</v>
      </c>
      <c r="P2163" s="334">
        <v>0</v>
      </c>
      <c r="Q2163" s="334">
        <v>0</v>
      </c>
      <c r="R2163" s="334">
        <v>0</v>
      </c>
      <c r="S2163" s="334">
        <v>0</v>
      </c>
      <c r="T2163" s="334">
        <v>0</v>
      </c>
      <c r="U2163" s="334">
        <v>0</v>
      </c>
      <c r="V2163" s="334">
        <v>0</v>
      </c>
      <c r="W2163" s="334">
        <v>0</v>
      </c>
      <c r="X2163" s="334">
        <v>0</v>
      </c>
      <c r="Y2163" s="334">
        <v>0</v>
      </c>
      <c r="Z2163" s="334">
        <v>0</v>
      </c>
      <c r="AA2163" s="334">
        <v>0</v>
      </c>
      <c r="AB2163" s="334">
        <v>0</v>
      </c>
      <c r="AD2163" s="334">
        <v>0</v>
      </c>
      <c r="AE2163" s="334">
        <f t="shared" si="337"/>
        <v>0</v>
      </c>
      <c r="AF2163" s="334">
        <f t="shared" si="338"/>
        <v>0</v>
      </c>
      <c r="AG2163" s="340">
        <f t="shared" si="339"/>
        <v>0</v>
      </c>
      <c r="AI2163" s="340">
        <f t="shared" si="342"/>
        <v>0</v>
      </c>
      <c r="AJ2163" s="340">
        <f t="shared" si="342"/>
        <v>0</v>
      </c>
      <c r="AK2163" s="340">
        <f t="shared" si="342"/>
        <v>0</v>
      </c>
      <c r="AL2163" s="340">
        <f t="shared" si="342"/>
        <v>0</v>
      </c>
      <c r="AM2163" s="340">
        <f t="shared" si="342"/>
        <v>0</v>
      </c>
    </row>
    <row r="2164" spans="1:39" x14ac:dyDescent="0.35">
      <c r="A2164" s="337">
        <v>24077</v>
      </c>
      <c r="B2164" s="338">
        <f t="shared" si="334"/>
        <v>1965</v>
      </c>
      <c r="C2164" s="338">
        <f t="shared" si="335"/>
        <v>12</v>
      </c>
      <c r="D2164" s="338">
        <f t="shared" si="336"/>
        <v>1</v>
      </c>
      <c r="E2164" s="334">
        <v>0</v>
      </c>
      <c r="F2164" s="334">
        <v>0</v>
      </c>
      <c r="G2164" s="334">
        <v>0</v>
      </c>
      <c r="H2164" s="334">
        <v>0</v>
      </c>
      <c r="I2164" s="334">
        <v>0</v>
      </c>
      <c r="J2164" s="334">
        <v>0</v>
      </c>
      <c r="K2164" s="334">
        <v>0</v>
      </c>
      <c r="L2164" s="334">
        <v>0</v>
      </c>
      <c r="M2164" s="334">
        <v>0</v>
      </c>
      <c r="N2164" s="334">
        <v>0</v>
      </c>
      <c r="O2164" s="334">
        <v>0</v>
      </c>
      <c r="P2164" s="334">
        <v>0</v>
      </c>
      <c r="Q2164" s="334">
        <v>0</v>
      </c>
      <c r="R2164" s="334">
        <v>0</v>
      </c>
      <c r="S2164" s="334">
        <v>0</v>
      </c>
      <c r="T2164" s="334">
        <v>0</v>
      </c>
      <c r="U2164" s="334">
        <v>0</v>
      </c>
      <c r="V2164" s="334">
        <v>0</v>
      </c>
      <c r="W2164" s="334">
        <v>0</v>
      </c>
      <c r="X2164" s="334">
        <v>0</v>
      </c>
      <c r="Y2164" s="334">
        <v>0</v>
      </c>
      <c r="Z2164" s="334">
        <v>0</v>
      </c>
      <c r="AA2164" s="334">
        <v>0</v>
      </c>
      <c r="AB2164" s="334">
        <v>0</v>
      </c>
      <c r="AD2164" s="334">
        <v>0</v>
      </c>
      <c r="AE2164" s="334">
        <f t="shared" si="337"/>
        <v>0</v>
      </c>
      <c r="AF2164" s="334">
        <f t="shared" si="338"/>
        <v>0</v>
      </c>
      <c r="AG2164" s="340">
        <f t="shared" si="339"/>
        <v>0</v>
      </c>
      <c r="AI2164" s="340">
        <f t="shared" ref="AI2164:AM2179" si="343">IF($C2164=AI$1,$AF2164,0)</f>
        <v>0</v>
      </c>
      <c r="AJ2164" s="340">
        <f t="shared" si="343"/>
        <v>0</v>
      </c>
      <c r="AK2164" s="340">
        <f t="shared" si="343"/>
        <v>0</v>
      </c>
      <c r="AL2164" s="340">
        <f t="shared" si="343"/>
        <v>0</v>
      </c>
      <c r="AM2164" s="340">
        <f t="shared" si="343"/>
        <v>0</v>
      </c>
    </row>
    <row r="2165" spans="1:39" x14ac:dyDescent="0.35">
      <c r="A2165" s="337">
        <v>24078</v>
      </c>
      <c r="B2165" s="338">
        <f t="shared" si="334"/>
        <v>1965</v>
      </c>
      <c r="C2165" s="338">
        <f t="shared" si="335"/>
        <v>12</v>
      </c>
      <c r="D2165" s="338">
        <f t="shared" si="336"/>
        <v>2</v>
      </c>
      <c r="E2165" s="334">
        <v>0</v>
      </c>
      <c r="F2165" s="334">
        <v>0</v>
      </c>
      <c r="G2165" s="334">
        <v>0</v>
      </c>
      <c r="H2165" s="334">
        <v>0</v>
      </c>
      <c r="I2165" s="334">
        <v>0</v>
      </c>
      <c r="J2165" s="334">
        <v>0</v>
      </c>
      <c r="K2165" s="334">
        <v>0</v>
      </c>
      <c r="L2165" s="334">
        <v>0</v>
      </c>
      <c r="M2165" s="334">
        <v>0</v>
      </c>
      <c r="N2165" s="334">
        <v>0</v>
      </c>
      <c r="O2165" s="334">
        <v>0</v>
      </c>
      <c r="P2165" s="334">
        <v>0</v>
      </c>
      <c r="Q2165" s="334">
        <v>0</v>
      </c>
      <c r="R2165" s="334">
        <v>0</v>
      </c>
      <c r="S2165" s="334">
        <v>0</v>
      </c>
      <c r="T2165" s="334">
        <v>0</v>
      </c>
      <c r="U2165" s="334">
        <v>0</v>
      </c>
      <c r="V2165" s="334">
        <v>0</v>
      </c>
      <c r="W2165" s="334">
        <v>0</v>
      </c>
      <c r="X2165" s="334">
        <v>0</v>
      </c>
      <c r="Y2165" s="334">
        <v>0</v>
      </c>
      <c r="Z2165" s="334">
        <v>0</v>
      </c>
      <c r="AA2165" s="334">
        <v>0</v>
      </c>
      <c r="AB2165" s="334">
        <v>0</v>
      </c>
      <c r="AD2165" s="334">
        <v>0</v>
      </c>
      <c r="AE2165" s="334">
        <f t="shared" si="337"/>
        <v>0</v>
      </c>
      <c r="AF2165" s="334">
        <f t="shared" si="338"/>
        <v>0</v>
      </c>
      <c r="AG2165" s="340">
        <f t="shared" si="339"/>
        <v>0</v>
      </c>
      <c r="AI2165" s="340">
        <f t="shared" si="343"/>
        <v>0</v>
      </c>
      <c r="AJ2165" s="340">
        <f t="shared" si="343"/>
        <v>0</v>
      </c>
      <c r="AK2165" s="340">
        <f t="shared" si="343"/>
        <v>0</v>
      </c>
      <c r="AL2165" s="340">
        <f t="shared" si="343"/>
        <v>0</v>
      </c>
      <c r="AM2165" s="340">
        <f t="shared" si="343"/>
        <v>0</v>
      </c>
    </row>
    <row r="2166" spans="1:39" x14ac:dyDescent="0.35">
      <c r="A2166" s="337">
        <v>24079</v>
      </c>
      <c r="B2166" s="338">
        <f t="shared" si="334"/>
        <v>1965</v>
      </c>
      <c r="C2166" s="338">
        <f t="shared" si="335"/>
        <v>12</v>
      </c>
      <c r="D2166" s="338">
        <f t="shared" si="336"/>
        <v>3</v>
      </c>
      <c r="E2166" s="334">
        <v>0</v>
      </c>
      <c r="F2166" s="334">
        <v>0</v>
      </c>
      <c r="G2166" s="334">
        <v>0</v>
      </c>
      <c r="H2166" s="334">
        <v>0</v>
      </c>
      <c r="I2166" s="334">
        <v>0</v>
      </c>
      <c r="J2166" s="334">
        <v>0</v>
      </c>
      <c r="K2166" s="334">
        <v>0</v>
      </c>
      <c r="L2166" s="334">
        <v>0</v>
      </c>
      <c r="M2166" s="334">
        <v>0</v>
      </c>
      <c r="N2166" s="334">
        <v>0</v>
      </c>
      <c r="O2166" s="334">
        <v>0</v>
      </c>
      <c r="P2166" s="334">
        <v>0</v>
      </c>
      <c r="Q2166" s="334">
        <v>0</v>
      </c>
      <c r="R2166" s="334">
        <v>0</v>
      </c>
      <c r="S2166" s="334">
        <v>0</v>
      </c>
      <c r="T2166" s="334">
        <v>0</v>
      </c>
      <c r="U2166" s="334">
        <v>0</v>
      </c>
      <c r="V2166" s="334">
        <v>0</v>
      </c>
      <c r="W2166" s="334">
        <v>0</v>
      </c>
      <c r="X2166" s="334">
        <v>0</v>
      </c>
      <c r="Y2166" s="334">
        <v>0</v>
      </c>
      <c r="Z2166" s="334">
        <v>0</v>
      </c>
      <c r="AA2166" s="334">
        <v>0</v>
      </c>
      <c r="AB2166" s="334">
        <v>0</v>
      </c>
      <c r="AD2166" s="334">
        <v>0</v>
      </c>
      <c r="AE2166" s="334">
        <f t="shared" si="337"/>
        <v>0</v>
      </c>
      <c r="AF2166" s="334">
        <f t="shared" si="338"/>
        <v>0</v>
      </c>
      <c r="AG2166" s="340">
        <f t="shared" si="339"/>
        <v>0</v>
      </c>
      <c r="AI2166" s="340">
        <f t="shared" si="343"/>
        <v>0</v>
      </c>
      <c r="AJ2166" s="340">
        <f t="shared" si="343"/>
        <v>0</v>
      </c>
      <c r="AK2166" s="340">
        <f t="shared" si="343"/>
        <v>0</v>
      </c>
      <c r="AL2166" s="340">
        <f t="shared" si="343"/>
        <v>0</v>
      </c>
      <c r="AM2166" s="340">
        <f t="shared" si="343"/>
        <v>0</v>
      </c>
    </row>
    <row r="2167" spans="1:39" x14ac:dyDescent="0.35">
      <c r="A2167" s="337">
        <v>24080</v>
      </c>
      <c r="B2167" s="338">
        <f t="shared" si="334"/>
        <v>1965</v>
      </c>
      <c r="C2167" s="338">
        <f t="shared" si="335"/>
        <v>12</v>
      </c>
      <c r="D2167" s="338">
        <f t="shared" si="336"/>
        <v>4</v>
      </c>
      <c r="E2167" s="334">
        <v>0</v>
      </c>
      <c r="F2167" s="334">
        <v>0</v>
      </c>
      <c r="G2167" s="334">
        <v>0</v>
      </c>
      <c r="H2167" s="334">
        <v>0</v>
      </c>
      <c r="I2167" s="334">
        <v>0</v>
      </c>
      <c r="J2167" s="334">
        <v>0</v>
      </c>
      <c r="K2167" s="334">
        <v>0</v>
      </c>
      <c r="L2167" s="334">
        <v>0</v>
      </c>
      <c r="M2167" s="334">
        <v>0</v>
      </c>
      <c r="N2167" s="334">
        <v>0</v>
      </c>
      <c r="O2167" s="334">
        <v>0</v>
      </c>
      <c r="P2167" s="334">
        <v>0</v>
      </c>
      <c r="Q2167" s="334">
        <v>0</v>
      </c>
      <c r="R2167" s="334">
        <v>0</v>
      </c>
      <c r="S2167" s="334">
        <v>0</v>
      </c>
      <c r="T2167" s="334">
        <v>0</v>
      </c>
      <c r="U2167" s="334">
        <v>0</v>
      </c>
      <c r="V2167" s="334">
        <v>0</v>
      </c>
      <c r="W2167" s="334">
        <v>0</v>
      </c>
      <c r="X2167" s="334">
        <v>0</v>
      </c>
      <c r="Y2167" s="334">
        <v>0</v>
      </c>
      <c r="Z2167" s="334">
        <v>0</v>
      </c>
      <c r="AA2167" s="334">
        <v>0</v>
      </c>
      <c r="AB2167" s="334">
        <v>0</v>
      </c>
      <c r="AD2167" s="334">
        <v>0</v>
      </c>
      <c r="AE2167" s="334">
        <f t="shared" si="337"/>
        <v>0</v>
      </c>
      <c r="AF2167" s="334">
        <f t="shared" si="338"/>
        <v>0</v>
      </c>
      <c r="AG2167" s="340">
        <f t="shared" si="339"/>
        <v>0</v>
      </c>
      <c r="AI2167" s="340">
        <f t="shared" si="343"/>
        <v>0</v>
      </c>
      <c r="AJ2167" s="340">
        <f t="shared" si="343"/>
        <v>0</v>
      </c>
      <c r="AK2167" s="340">
        <f t="shared" si="343"/>
        <v>0</v>
      </c>
      <c r="AL2167" s="340">
        <f t="shared" si="343"/>
        <v>0</v>
      </c>
      <c r="AM2167" s="340">
        <f t="shared" si="343"/>
        <v>0</v>
      </c>
    </row>
    <row r="2168" spans="1:39" x14ac:dyDescent="0.35">
      <c r="A2168" s="337">
        <v>24081</v>
      </c>
      <c r="B2168" s="338">
        <f t="shared" si="334"/>
        <v>1965</v>
      </c>
      <c r="C2168" s="338">
        <f t="shared" si="335"/>
        <v>12</v>
      </c>
      <c r="D2168" s="338">
        <f t="shared" si="336"/>
        <v>5</v>
      </c>
      <c r="E2168" s="334">
        <v>0</v>
      </c>
      <c r="F2168" s="334">
        <v>0</v>
      </c>
      <c r="G2168" s="334">
        <v>0</v>
      </c>
      <c r="H2168" s="334">
        <v>0</v>
      </c>
      <c r="I2168" s="334">
        <v>0</v>
      </c>
      <c r="J2168" s="334">
        <v>0</v>
      </c>
      <c r="K2168" s="334">
        <v>0</v>
      </c>
      <c r="L2168" s="334">
        <v>0</v>
      </c>
      <c r="M2168" s="334">
        <v>0</v>
      </c>
      <c r="N2168" s="334">
        <v>0</v>
      </c>
      <c r="O2168" s="334">
        <v>0</v>
      </c>
      <c r="P2168" s="334">
        <v>0</v>
      </c>
      <c r="Q2168" s="334">
        <v>0</v>
      </c>
      <c r="R2168" s="334">
        <v>0</v>
      </c>
      <c r="S2168" s="334">
        <v>0</v>
      </c>
      <c r="T2168" s="334">
        <v>0</v>
      </c>
      <c r="U2168" s="334">
        <v>0</v>
      </c>
      <c r="V2168" s="334">
        <v>0</v>
      </c>
      <c r="W2168" s="334">
        <v>0</v>
      </c>
      <c r="X2168" s="334">
        <v>0</v>
      </c>
      <c r="Y2168" s="334">
        <v>0</v>
      </c>
      <c r="Z2168" s="334">
        <v>0</v>
      </c>
      <c r="AA2168" s="334">
        <v>0</v>
      </c>
      <c r="AB2168" s="334">
        <v>0</v>
      </c>
      <c r="AD2168" s="334">
        <v>0</v>
      </c>
      <c r="AE2168" s="334">
        <f t="shared" si="337"/>
        <v>0</v>
      </c>
      <c r="AF2168" s="334">
        <f t="shared" si="338"/>
        <v>0</v>
      </c>
      <c r="AG2168" s="340">
        <f t="shared" si="339"/>
        <v>0</v>
      </c>
      <c r="AI2168" s="340">
        <f t="shared" si="343"/>
        <v>0</v>
      </c>
      <c r="AJ2168" s="340">
        <f t="shared" si="343"/>
        <v>0</v>
      </c>
      <c r="AK2168" s="340">
        <f t="shared" si="343"/>
        <v>0</v>
      </c>
      <c r="AL2168" s="340">
        <f t="shared" si="343"/>
        <v>0</v>
      </c>
      <c r="AM2168" s="340">
        <f t="shared" si="343"/>
        <v>0</v>
      </c>
    </row>
    <row r="2169" spans="1:39" x14ac:dyDescent="0.35">
      <c r="A2169" s="337">
        <v>24082</v>
      </c>
      <c r="B2169" s="338">
        <f t="shared" si="334"/>
        <v>1965</v>
      </c>
      <c r="C2169" s="338">
        <f t="shared" si="335"/>
        <v>12</v>
      </c>
      <c r="D2169" s="338">
        <f t="shared" si="336"/>
        <v>6</v>
      </c>
      <c r="E2169" s="334">
        <v>0</v>
      </c>
      <c r="F2169" s="334">
        <v>0</v>
      </c>
      <c r="G2169" s="334">
        <v>0</v>
      </c>
      <c r="H2169" s="334">
        <v>0</v>
      </c>
      <c r="I2169" s="334">
        <v>0</v>
      </c>
      <c r="J2169" s="334">
        <v>0</v>
      </c>
      <c r="K2169" s="334">
        <v>0</v>
      </c>
      <c r="L2169" s="334">
        <v>0</v>
      </c>
      <c r="M2169" s="334">
        <v>0</v>
      </c>
      <c r="N2169" s="334">
        <v>0</v>
      </c>
      <c r="O2169" s="334">
        <v>0</v>
      </c>
      <c r="P2169" s="334">
        <v>0</v>
      </c>
      <c r="Q2169" s="334">
        <v>0</v>
      </c>
      <c r="R2169" s="334">
        <v>0</v>
      </c>
      <c r="S2169" s="334">
        <v>0</v>
      </c>
      <c r="T2169" s="334">
        <v>0</v>
      </c>
      <c r="U2169" s="334">
        <v>0</v>
      </c>
      <c r="V2169" s="334">
        <v>0</v>
      </c>
      <c r="W2169" s="334">
        <v>0</v>
      </c>
      <c r="X2169" s="334">
        <v>0</v>
      </c>
      <c r="Y2169" s="334">
        <v>0</v>
      </c>
      <c r="Z2169" s="334">
        <v>0</v>
      </c>
      <c r="AA2169" s="334">
        <v>0</v>
      </c>
      <c r="AB2169" s="334">
        <v>0</v>
      </c>
      <c r="AD2169" s="334">
        <v>0</v>
      </c>
      <c r="AE2169" s="334">
        <f t="shared" si="337"/>
        <v>0</v>
      </c>
      <c r="AF2169" s="334">
        <f t="shared" si="338"/>
        <v>0</v>
      </c>
      <c r="AG2169" s="340">
        <f t="shared" si="339"/>
        <v>0</v>
      </c>
      <c r="AI2169" s="340">
        <f t="shared" si="343"/>
        <v>0</v>
      </c>
      <c r="AJ2169" s="340">
        <f t="shared" si="343"/>
        <v>0</v>
      </c>
      <c r="AK2169" s="340">
        <f t="shared" si="343"/>
        <v>0</v>
      </c>
      <c r="AL2169" s="340">
        <f t="shared" si="343"/>
        <v>0</v>
      </c>
      <c r="AM2169" s="340">
        <f t="shared" si="343"/>
        <v>0</v>
      </c>
    </row>
    <row r="2170" spans="1:39" x14ac:dyDescent="0.35">
      <c r="A2170" s="337">
        <v>24083</v>
      </c>
      <c r="B2170" s="338">
        <f t="shared" si="334"/>
        <v>1965</v>
      </c>
      <c r="C2170" s="338">
        <f t="shared" si="335"/>
        <v>12</v>
      </c>
      <c r="D2170" s="338">
        <f t="shared" si="336"/>
        <v>7</v>
      </c>
      <c r="E2170" s="334">
        <v>0</v>
      </c>
      <c r="F2170" s="334">
        <v>0</v>
      </c>
      <c r="G2170" s="334">
        <v>0</v>
      </c>
      <c r="H2170" s="334">
        <v>0</v>
      </c>
      <c r="I2170" s="334">
        <v>0</v>
      </c>
      <c r="J2170" s="334">
        <v>0</v>
      </c>
      <c r="K2170" s="334">
        <v>0</v>
      </c>
      <c r="L2170" s="334">
        <v>0</v>
      </c>
      <c r="M2170" s="334">
        <v>0</v>
      </c>
      <c r="N2170" s="334">
        <v>0</v>
      </c>
      <c r="O2170" s="334">
        <v>0</v>
      </c>
      <c r="P2170" s="334">
        <v>0</v>
      </c>
      <c r="Q2170" s="334">
        <v>0</v>
      </c>
      <c r="R2170" s="334">
        <v>0</v>
      </c>
      <c r="S2170" s="334">
        <v>0</v>
      </c>
      <c r="T2170" s="334">
        <v>0</v>
      </c>
      <c r="U2170" s="334">
        <v>0</v>
      </c>
      <c r="V2170" s="334">
        <v>0</v>
      </c>
      <c r="W2170" s="334">
        <v>0</v>
      </c>
      <c r="X2170" s="334">
        <v>0</v>
      </c>
      <c r="Y2170" s="334">
        <v>0</v>
      </c>
      <c r="Z2170" s="334">
        <v>0</v>
      </c>
      <c r="AA2170" s="334">
        <v>0</v>
      </c>
      <c r="AB2170" s="334">
        <v>0</v>
      </c>
      <c r="AD2170" s="334">
        <v>0</v>
      </c>
      <c r="AE2170" s="334">
        <f t="shared" si="337"/>
        <v>0</v>
      </c>
      <c r="AF2170" s="334">
        <f t="shared" si="338"/>
        <v>0</v>
      </c>
      <c r="AG2170" s="340">
        <f t="shared" si="339"/>
        <v>0</v>
      </c>
      <c r="AI2170" s="340">
        <f t="shared" si="343"/>
        <v>0</v>
      </c>
      <c r="AJ2170" s="340">
        <f t="shared" si="343"/>
        <v>0</v>
      </c>
      <c r="AK2170" s="340">
        <f t="shared" si="343"/>
        <v>0</v>
      </c>
      <c r="AL2170" s="340">
        <f t="shared" si="343"/>
        <v>0</v>
      </c>
      <c r="AM2170" s="340">
        <f t="shared" si="343"/>
        <v>0</v>
      </c>
    </row>
    <row r="2171" spans="1:39" x14ac:dyDescent="0.35">
      <c r="A2171" s="337">
        <v>24084</v>
      </c>
      <c r="B2171" s="338">
        <f t="shared" si="334"/>
        <v>1965</v>
      </c>
      <c r="C2171" s="338">
        <f t="shared" si="335"/>
        <v>12</v>
      </c>
      <c r="D2171" s="338">
        <f t="shared" si="336"/>
        <v>8</v>
      </c>
      <c r="E2171" s="334">
        <v>0</v>
      </c>
      <c r="F2171" s="334">
        <v>0</v>
      </c>
      <c r="G2171" s="334">
        <v>0</v>
      </c>
      <c r="H2171" s="334">
        <v>0</v>
      </c>
      <c r="I2171" s="334">
        <v>0</v>
      </c>
      <c r="J2171" s="334">
        <v>0</v>
      </c>
      <c r="K2171" s="334">
        <v>0</v>
      </c>
      <c r="L2171" s="334">
        <v>0</v>
      </c>
      <c r="M2171" s="334">
        <v>0</v>
      </c>
      <c r="N2171" s="334">
        <v>0</v>
      </c>
      <c r="O2171" s="334">
        <v>0</v>
      </c>
      <c r="P2171" s="334">
        <v>0</v>
      </c>
      <c r="Q2171" s="334">
        <v>0</v>
      </c>
      <c r="R2171" s="334">
        <v>0</v>
      </c>
      <c r="S2171" s="334">
        <v>0</v>
      </c>
      <c r="T2171" s="334">
        <v>0</v>
      </c>
      <c r="U2171" s="334">
        <v>0</v>
      </c>
      <c r="V2171" s="334">
        <v>0</v>
      </c>
      <c r="W2171" s="334">
        <v>0</v>
      </c>
      <c r="X2171" s="334">
        <v>0</v>
      </c>
      <c r="Y2171" s="334">
        <v>0</v>
      </c>
      <c r="Z2171" s="334">
        <v>0</v>
      </c>
      <c r="AA2171" s="334">
        <v>0</v>
      </c>
      <c r="AB2171" s="334">
        <v>0</v>
      </c>
      <c r="AD2171" s="334">
        <v>0</v>
      </c>
      <c r="AE2171" s="334">
        <f t="shared" si="337"/>
        <v>0</v>
      </c>
      <c r="AF2171" s="334">
        <f t="shared" si="338"/>
        <v>0</v>
      </c>
      <c r="AG2171" s="340">
        <f t="shared" si="339"/>
        <v>0</v>
      </c>
      <c r="AI2171" s="340">
        <f t="shared" si="343"/>
        <v>0</v>
      </c>
      <c r="AJ2171" s="340">
        <f t="shared" si="343"/>
        <v>0</v>
      </c>
      <c r="AK2171" s="340">
        <f t="shared" si="343"/>
        <v>0</v>
      </c>
      <c r="AL2171" s="340">
        <f t="shared" si="343"/>
        <v>0</v>
      </c>
      <c r="AM2171" s="340">
        <f t="shared" si="343"/>
        <v>0</v>
      </c>
    </row>
    <row r="2172" spans="1:39" x14ac:dyDescent="0.35">
      <c r="A2172" s="337">
        <v>24085</v>
      </c>
      <c r="B2172" s="338">
        <f t="shared" si="334"/>
        <v>1965</v>
      </c>
      <c r="C2172" s="338">
        <f t="shared" si="335"/>
        <v>12</v>
      </c>
      <c r="D2172" s="338">
        <f t="shared" si="336"/>
        <v>9</v>
      </c>
      <c r="E2172" s="334">
        <v>0</v>
      </c>
      <c r="F2172" s="334">
        <v>0</v>
      </c>
      <c r="G2172" s="334">
        <v>0</v>
      </c>
      <c r="H2172" s="334">
        <v>0</v>
      </c>
      <c r="I2172" s="334">
        <v>0</v>
      </c>
      <c r="J2172" s="334">
        <v>0</v>
      </c>
      <c r="K2172" s="334">
        <v>0</v>
      </c>
      <c r="L2172" s="334">
        <v>0</v>
      </c>
      <c r="M2172" s="334">
        <v>0</v>
      </c>
      <c r="N2172" s="334">
        <v>0</v>
      </c>
      <c r="O2172" s="334">
        <v>0</v>
      </c>
      <c r="P2172" s="334">
        <v>0</v>
      </c>
      <c r="Q2172" s="334">
        <v>0</v>
      </c>
      <c r="R2172" s="334">
        <v>0</v>
      </c>
      <c r="S2172" s="334">
        <v>0</v>
      </c>
      <c r="T2172" s="334">
        <v>0</v>
      </c>
      <c r="U2172" s="334">
        <v>0</v>
      </c>
      <c r="V2172" s="334">
        <v>0</v>
      </c>
      <c r="W2172" s="334">
        <v>0</v>
      </c>
      <c r="X2172" s="334">
        <v>0</v>
      </c>
      <c r="Y2172" s="334">
        <v>0</v>
      </c>
      <c r="Z2172" s="334">
        <v>0</v>
      </c>
      <c r="AA2172" s="334">
        <v>0</v>
      </c>
      <c r="AB2172" s="334">
        <v>0</v>
      </c>
      <c r="AD2172" s="334">
        <v>0</v>
      </c>
      <c r="AE2172" s="334">
        <f t="shared" si="337"/>
        <v>0</v>
      </c>
      <c r="AF2172" s="334">
        <f t="shared" si="338"/>
        <v>0</v>
      </c>
      <c r="AG2172" s="340">
        <f t="shared" si="339"/>
        <v>0</v>
      </c>
      <c r="AI2172" s="340">
        <f t="shared" si="343"/>
        <v>0</v>
      </c>
      <c r="AJ2172" s="340">
        <f t="shared" si="343"/>
        <v>0</v>
      </c>
      <c r="AK2172" s="340">
        <f t="shared" si="343"/>
        <v>0</v>
      </c>
      <c r="AL2172" s="340">
        <f t="shared" si="343"/>
        <v>0</v>
      </c>
      <c r="AM2172" s="340">
        <f t="shared" si="343"/>
        <v>0</v>
      </c>
    </row>
    <row r="2173" spans="1:39" x14ac:dyDescent="0.35">
      <c r="A2173" s="337">
        <v>24086</v>
      </c>
      <c r="B2173" s="338">
        <f t="shared" si="334"/>
        <v>1965</v>
      </c>
      <c r="C2173" s="338">
        <f t="shared" si="335"/>
        <v>12</v>
      </c>
      <c r="D2173" s="338">
        <f t="shared" si="336"/>
        <v>10</v>
      </c>
      <c r="E2173" s="334">
        <v>0</v>
      </c>
      <c r="F2173" s="334">
        <v>0</v>
      </c>
      <c r="G2173" s="334">
        <v>0</v>
      </c>
      <c r="H2173" s="334">
        <v>0</v>
      </c>
      <c r="I2173" s="334">
        <v>0</v>
      </c>
      <c r="J2173" s="334">
        <v>0</v>
      </c>
      <c r="K2173" s="334">
        <v>0</v>
      </c>
      <c r="L2173" s="334">
        <v>0</v>
      </c>
      <c r="M2173" s="334">
        <v>0</v>
      </c>
      <c r="N2173" s="334">
        <v>0</v>
      </c>
      <c r="O2173" s="334">
        <v>0</v>
      </c>
      <c r="P2173" s="334">
        <v>0</v>
      </c>
      <c r="Q2173" s="334">
        <v>0</v>
      </c>
      <c r="R2173" s="334">
        <v>0</v>
      </c>
      <c r="S2173" s="334">
        <v>0</v>
      </c>
      <c r="T2173" s="334">
        <v>0</v>
      </c>
      <c r="U2173" s="334">
        <v>0</v>
      </c>
      <c r="V2173" s="334">
        <v>0</v>
      </c>
      <c r="W2173" s="334">
        <v>0</v>
      </c>
      <c r="X2173" s="334">
        <v>0</v>
      </c>
      <c r="Y2173" s="334">
        <v>0</v>
      </c>
      <c r="Z2173" s="334">
        <v>0</v>
      </c>
      <c r="AA2173" s="334">
        <v>0</v>
      </c>
      <c r="AB2173" s="334">
        <v>0</v>
      </c>
      <c r="AD2173" s="334">
        <v>0</v>
      </c>
      <c r="AE2173" s="334">
        <f t="shared" si="337"/>
        <v>0</v>
      </c>
      <c r="AF2173" s="334">
        <f t="shared" si="338"/>
        <v>0</v>
      </c>
      <c r="AG2173" s="340">
        <f t="shared" si="339"/>
        <v>0</v>
      </c>
      <c r="AI2173" s="340">
        <f t="shared" si="343"/>
        <v>0</v>
      </c>
      <c r="AJ2173" s="340">
        <f t="shared" si="343"/>
        <v>0</v>
      </c>
      <c r="AK2173" s="340">
        <f t="shared" si="343"/>
        <v>0</v>
      </c>
      <c r="AL2173" s="340">
        <f t="shared" si="343"/>
        <v>0</v>
      </c>
      <c r="AM2173" s="340">
        <f t="shared" si="343"/>
        <v>0</v>
      </c>
    </row>
    <row r="2174" spans="1:39" x14ac:dyDescent="0.35">
      <c r="A2174" s="337">
        <v>24087</v>
      </c>
      <c r="B2174" s="338">
        <f t="shared" si="334"/>
        <v>1965</v>
      </c>
      <c r="C2174" s="338">
        <f t="shared" si="335"/>
        <v>12</v>
      </c>
      <c r="D2174" s="338">
        <f t="shared" si="336"/>
        <v>11</v>
      </c>
      <c r="E2174" s="334">
        <v>0</v>
      </c>
      <c r="F2174" s="334">
        <v>0</v>
      </c>
      <c r="G2174" s="334">
        <v>0</v>
      </c>
      <c r="H2174" s="334">
        <v>0</v>
      </c>
      <c r="I2174" s="334">
        <v>0</v>
      </c>
      <c r="J2174" s="334">
        <v>0</v>
      </c>
      <c r="K2174" s="334">
        <v>0</v>
      </c>
      <c r="L2174" s="334">
        <v>0</v>
      </c>
      <c r="M2174" s="334">
        <v>0</v>
      </c>
      <c r="N2174" s="334">
        <v>0</v>
      </c>
      <c r="O2174" s="334">
        <v>0</v>
      </c>
      <c r="P2174" s="334">
        <v>0</v>
      </c>
      <c r="Q2174" s="334">
        <v>0</v>
      </c>
      <c r="R2174" s="334">
        <v>0</v>
      </c>
      <c r="S2174" s="334">
        <v>0</v>
      </c>
      <c r="T2174" s="334">
        <v>0</v>
      </c>
      <c r="U2174" s="334">
        <v>0</v>
      </c>
      <c r="V2174" s="334">
        <v>0</v>
      </c>
      <c r="W2174" s="334">
        <v>0</v>
      </c>
      <c r="X2174" s="334">
        <v>0</v>
      </c>
      <c r="Y2174" s="334">
        <v>0</v>
      </c>
      <c r="Z2174" s="334">
        <v>0</v>
      </c>
      <c r="AA2174" s="334">
        <v>0</v>
      </c>
      <c r="AB2174" s="334">
        <v>0</v>
      </c>
      <c r="AD2174" s="334">
        <v>0</v>
      </c>
      <c r="AE2174" s="334">
        <f t="shared" si="337"/>
        <v>0</v>
      </c>
      <c r="AF2174" s="334">
        <f t="shared" si="338"/>
        <v>0</v>
      </c>
      <c r="AG2174" s="340">
        <f t="shared" si="339"/>
        <v>0</v>
      </c>
      <c r="AI2174" s="340">
        <f t="shared" si="343"/>
        <v>0</v>
      </c>
      <c r="AJ2174" s="340">
        <f t="shared" si="343"/>
        <v>0</v>
      </c>
      <c r="AK2174" s="340">
        <f t="shared" si="343"/>
        <v>0</v>
      </c>
      <c r="AL2174" s="340">
        <f t="shared" si="343"/>
        <v>0</v>
      </c>
      <c r="AM2174" s="340">
        <f t="shared" si="343"/>
        <v>0</v>
      </c>
    </row>
    <row r="2175" spans="1:39" x14ac:dyDescent="0.35">
      <c r="A2175" s="337">
        <v>24088</v>
      </c>
      <c r="B2175" s="338">
        <f t="shared" si="334"/>
        <v>1965</v>
      </c>
      <c r="C2175" s="338">
        <f t="shared" si="335"/>
        <v>12</v>
      </c>
      <c r="D2175" s="338">
        <f t="shared" si="336"/>
        <v>12</v>
      </c>
      <c r="E2175" s="334">
        <v>0</v>
      </c>
      <c r="F2175" s="334">
        <v>0</v>
      </c>
      <c r="G2175" s="334">
        <v>0</v>
      </c>
      <c r="H2175" s="334">
        <v>0</v>
      </c>
      <c r="I2175" s="334">
        <v>0</v>
      </c>
      <c r="J2175" s="334">
        <v>0</v>
      </c>
      <c r="K2175" s="334">
        <v>0</v>
      </c>
      <c r="L2175" s="334">
        <v>0</v>
      </c>
      <c r="M2175" s="334">
        <v>0</v>
      </c>
      <c r="N2175" s="334">
        <v>0</v>
      </c>
      <c r="O2175" s="334">
        <v>0</v>
      </c>
      <c r="P2175" s="334">
        <v>0.1</v>
      </c>
      <c r="Q2175" s="334">
        <v>0</v>
      </c>
      <c r="R2175" s="334">
        <v>0.1</v>
      </c>
      <c r="S2175" s="334">
        <v>0</v>
      </c>
      <c r="T2175" s="334">
        <v>0.1</v>
      </c>
      <c r="U2175" s="334">
        <v>0</v>
      </c>
      <c r="V2175" s="334">
        <v>0.1</v>
      </c>
      <c r="W2175" s="334">
        <v>0</v>
      </c>
      <c r="X2175" s="334">
        <v>0</v>
      </c>
      <c r="Y2175" s="334">
        <v>0</v>
      </c>
      <c r="Z2175" s="334">
        <v>0</v>
      </c>
      <c r="AA2175" s="334">
        <v>0</v>
      </c>
      <c r="AB2175" s="334">
        <v>0.1</v>
      </c>
      <c r="AD2175" s="334">
        <v>0.5</v>
      </c>
      <c r="AE2175" s="334">
        <f t="shared" si="337"/>
        <v>0.5</v>
      </c>
      <c r="AF2175" s="334">
        <f t="shared" si="338"/>
        <v>0.5</v>
      </c>
      <c r="AG2175" s="340">
        <f t="shared" si="339"/>
        <v>0</v>
      </c>
      <c r="AI2175" s="340">
        <f t="shared" si="343"/>
        <v>0</v>
      </c>
      <c r="AJ2175" s="340">
        <f t="shared" si="343"/>
        <v>0</v>
      </c>
      <c r="AK2175" s="340">
        <f t="shared" si="343"/>
        <v>0</v>
      </c>
      <c r="AL2175" s="340">
        <f t="shared" si="343"/>
        <v>0</v>
      </c>
      <c r="AM2175" s="340">
        <f t="shared" si="343"/>
        <v>0</v>
      </c>
    </row>
    <row r="2176" spans="1:39" x14ac:dyDescent="0.35">
      <c r="A2176" s="337">
        <v>24089</v>
      </c>
      <c r="B2176" s="338">
        <f t="shared" si="334"/>
        <v>1965</v>
      </c>
      <c r="C2176" s="338">
        <f t="shared" si="335"/>
        <v>12</v>
      </c>
      <c r="D2176" s="338">
        <f t="shared" si="336"/>
        <v>13</v>
      </c>
      <c r="E2176" s="334">
        <v>0.1</v>
      </c>
      <c r="F2176" s="334">
        <v>0.2</v>
      </c>
      <c r="G2176" s="334">
        <v>0.1</v>
      </c>
      <c r="H2176" s="334">
        <v>0.1</v>
      </c>
      <c r="I2176" s="334">
        <v>0.2</v>
      </c>
      <c r="J2176" s="334">
        <v>0.1</v>
      </c>
      <c r="K2176" s="334">
        <v>0</v>
      </c>
      <c r="L2176" s="334">
        <v>0</v>
      </c>
      <c r="M2176" s="334">
        <v>0</v>
      </c>
      <c r="N2176" s="334">
        <v>0</v>
      </c>
      <c r="O2176" s="334">
        <v>0</v>
      </c>
      <c r="P2176" s="334">
        <v>0</v>
      </c>
      <c r="Q2176" s="334">
        <v>0</v>
      </c>
      <c r="R2176" s="334">
        <v>0</v>
      </c>
      <c r="S2176" s="334">
        <v>0</v>
      </c>
      <c r="T2176" s="334">
        <v>0</v>
      </c>
      <c r="U2176" s="334">
        <v>0</v>
      </c>
      <c r="V2176" s="334">
        <v>0</v>
      </c>
      <c r="W2176" s="334">
        <v>0</v>
      </c>
      <c r="X2176" s="334">
        <v>0</v>
      </c>
      <c r="Y2176" s="334">
        <v>0</v>
      </c>
      <c r="Z2176" s="334">
        <v>0</v>
      </c>
      <c r="AA2176" s="334">
        <v>0</v>
      </c>
      <c r="AB2176" s="334">
        <v>0</v>
      </c>
      <c r="AD2176" s="334">
        <v>0.8</v>
      </c>
      <c r="AE2176" s="334">
        <f t="shared" si="337"/>
        <v>0.8</v>
      </c>
      <c r="AF2176" s="334">
        <f t="shared" si="338"/>
        <v>0.79999999999999993</v>
      </c>
      <c r="AG2176" s="340">
        <f t="shared" si="339"/>
        <v>1.1102230246251565E-16</v>
      </c>
      <c r="AI2176" s="340">
        <f t="shared" si="343"/>
        <v>0</v>
      </c>
      <c r="AJ2176" s="340">
        <f t="shared" si="343"/>
        <v>0</v>
      </c>
      <c r="AK2176" s="340">
        <f t="shared" si="343"/>
        <v>0</v>
      </c>
      <c r="AL2176" s="340">
        <f t="shared" si="343"/>
        <v>0</v>
      </c>
      <c r="AM2176" s="340">
        <f t="shared" si="343"/>
        <v>0</v>
      </c>
    </row>
    <row r="2177" spans="1:39" x14ac:dyDescent="0.35">
      <c r="A2177" s="337">
        <v>24090</v>
      </c>
      <c r="B2177" s="338">
        <f t="shared" si="334"/>
        <v>1965</v>
      </c>
      <c r="C2177" s="338">
        <f t="shared" si="335"/>
        <v>12</v>
      </c>
      <c r="D2177" s="338">
        <f t="shared" si="336"/>
        <v>14</v>
      </c>
      <c r="E2177" s="334">
        <v>0</v>
      </c>
      <c r="F2177" s="334">
        <v>0</v>
      </c>
      <c r="G2177" s="334">
        <v>0</v>
      </c>
      <c r="H2177" s="334">
        <v>0</v>
      </c>
      <c r="I2177" s="334">
        <v>0</v>
      </c>
      <c r="J2177" s="334">
        <v>0</v>
      </c>
      <c r="K2177" s="334">
        <v>0</v>
      </c>
      <c r="L2177" s="334">
        <v>0</v>
      </c>
      <c r="M2177" s="334">
        <v>0</v>
      </c>
      <c r="N2177" s="334">
        <v>0</v>
      </c>
      <c r="O2177" s="334">
        <v>0</v>
      </c>
      <c r="P2177" s="334">
        <v>0</v>
      </c>
      <c r="Q2177" s="334">
        <v>0</v>
      </c>
      <c r="R2177" s="334">
        <v>0</v>
      </c>
      <c r="S2177" s="334">
        <v>0</v>
      </c>
      <c r="T2177" s="334">
        <v>0</v>
      </c>
      <c r="U2177" s="334">
        <v>0</v>
      </c>
      <c r="V2177" s="334">
        <v>0</v>
      </c>
      <c r="W2177" s="334">
        <v>0</v>
      </c>
      <c r="X2177" s="334">
        <v>0</v>
      </c>
      <c r="Y2177" s="334">
        <v>0</v>
      </c>
      <c r="Z2177" s="334">
        <v>0</v>
      </c>
      <c r="AA2177" s="334">
        <v>0</v>
      </c>
      <c r="AB2177" s="334">
        <v>0</v>
      </c>
      <c r="AD2177" s="334">
        <v>0</v>
      </c>
      <c r="AE2177" s="334">
        <f t="shared" si="337"/>
        <v>0</v>
      </c>
      <c r="AF2177" s="334">
        <f t="shared" si="338"/>
        <v>0</v>
      </c>
      <c r="AG2177" s="340">
        <f t="shared" si="339"/>
        <v>0</v>
      </c>
      <c r="AI2177" s="340">
        <f t="shared" si="343"/>
        <v>0</v>
      </c>
      <c r="AJ2177" s="340">
        <f t="shared" si="343"/>
        <v>0</v>
      </c>
      <c r="AK2177" s="340">
        <f t="shared" si="343"/>
        <v>0</v>
      </c>
      <c r="AL2177" s="340">
        <f t="shared" si="343"/>
        <v>0</v>
      </c>
      <c r="AM2177" s="340">
        <f t="shared" si="343"/>
        <v>0</v>
      </c>
    </row>
    <row r="2178" spans="1:39" x14ac:dyDescent="0.35">
      <c r="A2178" s="337">
        <v>24091</v>
      </c>
      <c r="B2178" s="338">
        <f t="shared" si="334"/>
        <v>1965</v>
      </c>
      <c r="C2178" s="338">
        <f t="shared" si="335"/>
        <v>12</v>
      </c>
      <c r="D2178" s="338">
        <f t="shared" si="336"/>
        <v>15</v>
      </c>
      <c r="E2178" s="334">
        <v>0</v>
      </c>
      <c r="F2178" s="334">
        <v>0</v>
      </c>
      <c r="G2178" s="334">
        <v>0</v>
      </c>
      <c r="H2178" s="334">
        <v>0</v>
      </c>
      <c r="I2178" s="334">
        <v>0</v>
      </c>
      <c r="J2178" s="334">
        <v>0</v>
      </c>
      <c r="K2178" s="334">
        <v>0</v>
      </c>
      <c r="L2178" s="334">
        <v>0</v>
      </c>
      <c r="M2178" s="334">
        <v>0</v>
      </c>
      <c r="N2178" s="334">
        <v>0</v>
      </c>
      <c r="O2178" s="334">
        <v>0</v>
      </c>
      <c r="P2178" s="334">
        <v>0</v>
      </c>
      <c r="Q2178" s="334">
        <v>0</v>
      </c>
      <c r="R2178" s="334">
        <v>0</v>
      </c>
      <c r="S2178" s="334">
        <v>0</v>
      </c>
      <c r="T2178" s="334">
        <v>0</v>
      </c>
      <c r="U2178" s="334">
        <v>0</v>
      </c>
      <c r="V2178" s="334">
        <v>0</v>
      </c>
      <c r="W2178" s="334">
        <v>0</v>
      </c>
      <c r="X2178" s="334">
        <v>0</v>
      </c>
      <c r="Y2178" s="334">
        <v>0</v>
      </c>
      <c r="Z2178" s="334">
        <v>0</v>
      </c>
      <c r="AA2178" s="334">
        <v>0</v>
      </c>
      <c r="AB2178" s="334">
        <v>0</v>
      </c>
      <c r="AD2178" s="334">
        <v>0</v>
      </c>
      <c r="AE2178" s="334">
        <f t="shared" si="337"/>
        <v>0</v>
      </c>
      <c r="AF2178" s="334">
        <f t="shared" si="338"/>
        <v>0</v>
      </c>
      <c r="AG2178" s="340">
        <f t="shared" si="339"/>
        <v>0</v>
      </c>
      <c r="AI2178" s="340">
        <f t="shared" si="343"/>
        <v>0</v>
      </c>
      <c r="AJ2178" s="340">
        <f t="shared" si="343"/>
        <v>0</v>
      </c>
      <c r="AK2178" s="340">
        <f t="shared" si="343"/>
        <v>0</v>
      </c>
      <c r="AL2178" s="340">
        <f t="shared" si="343"/>
        <v>0</v>
      </c>
      <c r="AM2178" s="340">
        <f t="shared" si="343"/>
        <v>0</v>
      </c>
    </row>
    <row r="2179" spans="1:39" x14ac:dyDescent="0.35">
      <c r="A2179" s="337">
        <v>24092</v>
      </c>
      <c r="B2179" s="338">
        <f t="shared" si="334"/>
        <v>1965</v>
      </c>
      <c r="C2179" s="338">
        <f t="shared" si="335"/>
        <v>12</v>
      </c>
      <c r="D2179" s="338">
        <f t="shared" si="336"/>
        <v>16</v>
      </c>
      <c r="E2179" s="334">
        <v>0</v>
      </c>
      <c r="F2179" s="334">
        <v>0</v>
      </c>
      <c r="G2179" s="334">
        <v>0</v>
      </c>
      <c r="H2179" s="334">
        <v>0</v>
      </c>
      <c r="I2179" s="334">
        <v>0</v>
      </c>
      <c r="J2179" s="334">
        <v>0</v>
      </c>
      <c r="K2179" s="334">
        <v>0</v>
      </c>
      <c r="L2179" s="334">
        <v>0</v>
      </c>
      <c r="M2179" s="334">
        <v>0</v>
      </c>
      <c r="N2179" s="334">
        <v>0</v>
      </c>
      <c r="O2179" s="334">
        <v>0</v>
      </c>
      <c r="P2179" s="334">
        <v>0</v>
      </c>
      <c r="Q2179" s="334">
        <v>0</v>
      </c>
      <c r="R2179" s="334">
        <v>0</v>
      </c>
      <c r="S2179" s="334">
        <v>0</v>
      </c>
      <c r="T2179" s="334">
        <v>0</v>
      </c>
      <c r="U2179" s="334">
        <v>0</v>
      </c>
      <c r="V2179" s="334">
        <v>0</v>
      </c>
      <c r="W2179" s="334">
        <v>0</v>
      </c>
      <c r="X2179" s="334">
        <v>0</v>
      </c>
      <c r="Y2179" s="334">
        <v>0</v>
      </c>
      <c r="Z2179" s="334">
        <v>0</v>
      </c>
      <c r="AA2179" s="334">
        <v>0</v>
      </c>
      <c r="AB2179" s="334">
        <v>0</v>
      </c>
      <c r="AD2179" s="334">
        <v>0</v>
      </c>
      <c r="AE2179" s="334">
        <f t="shared" si="337"/>
        <v>0</v>
      </c>
      <c r="AF2179" s="334">
        <f t="shared" si="338"/>
        <v>0</v>
      </c>
      <c r="AG2179" s="340">
        <f t="shared" si="339"/>
        <v>0</v>
      </c>
      <c r="AI2179" s="340">
        <f t="shared" si="343"/>
        <v>0</v>
      </c>
      <c r="AJ2179" s="340">
        <f t="shared" si="343"/>
        <v>0</v>
      </c>
      <c r="AK2179" s="340">
        <f t="shared" si="343"/>
        <v>0</v>
      </c>
      <c r="AL2179" s="340">
        <f t="shared" si="343"/>
        <v>0</v>
      </c>
      <c r="AM2179" s="340">
        <f t="shared" si="343"/>
        <v>0</v>
      </c>
    </row>
    <row r="2180" spans="1:39" x14ac:dyDescent="0.35">
      <c r="A2180" s="337">
        <v>24093</v>
      </c>
      <c r="B2180" s="338">
        <f t="shared" ref="B2180:B2243" si="344">YEAR(A2180)</f>
        <v>1965</v>
      </c>
      <c r="C2180" s="338">
        <f t="shared" ref="C2180:C2243" si="345">MONTH(A2180)</f>
        <v>12</v>
      </c>
      <c r="D2180" s="338">
        <f t="shared" ref="D2180:D2243" si="346">DAY(A2180)</f>
        <v>17</v>
      </c>
      <c r="E2180" s="334">
        <v>0</v>
      </c>
      <c r="F2180" s="334">
        <v>0</v>
      </c>
      <c r="G2180" s="334">
        <v>0</v>
      </c>
      <c r="H2180" s="334">
        <v>0</v>
      </c>
      <c r="I2180" s="334">
        <v>0</v>
      </c>
      <c r="J2180" s="334">
        <v>0</v>
      </c>
      <c r="K2180" s="334">
        <v>0</v>
      </c>
      <c r="L2180" s="334">
        <v>0</v>
      </c>
      <c r="M2180" s="334">
        <v>0</v>
      </c>
      <c r="N2180" s="334">
        <v>0</v>
      </c>
      <c r="O2180" s="334">
        <v>0</v>
      </c>
      <c r="P2180" s="334">
        <v>0</v>
      </c>
      <c r="Q2180" s="334">
        <v>0</v>
      </c>
      <c r="R2180" s="334">
        <v>0</v>
      </c>
      <c r="S2180" s="334">
        <v>0</v>
      </c>
      <c r="T2180" s="334">
        <v>0</v>
      </c>
      <c r="U2180" s="334">
        <v>0</v>
      </c>
      <c r="V2180" s="334">
        <v>0</v>
      </c>
      <c r="W2180" s="334">
        <v>0</v>
      </c>
      <c r="X2180" s="334">
        <v>0</v>
      </c>
      <c r="Y2180" s="334">
        <v>0</v>
      </c>
      <c r="Z2180" s="334">
        <v>0</v>
      </c>
      <c r="AA2180" s="334">
        <v>0</v>
      </c>
      <c r="AB2180" s="334">
        <v>0</v>
      </c>
      <c r="AD2180" s="334">
        <v>0</v>
      </c>
      <c r="AE2180" s="334">
        <f t="shared" ref="AE2180:AE2243" si="347">AD2180</f>
        <v>0</v>
      </c>
      <c r="AF2180" s="334">
        <f t="shared" ref="AF2180:AF2243" si="348">SUM(E2180:AB2180)</f>
        <v>0</v>
      </c>
      <c r="AG2180" s="340">
        <f t="shared" ref="AG2180:AG2243" si="349">ABS(AF2180-AE2180)</f>
        <v>0</v>
      </c>
      <c r="AI2180" s="340">
        <f t="shared" ref="AI2180:AM2195" si="350">IF($C2180=AI$1,$AF2180,0)</f>
        <v>0</v>
      </c>
      <c r="AJ2180" s="340">
        <f t="shared" si="350"/>
        <v>0</v>
      </c>
      <c r="AK2180" s="340">
        <f t="shared" si="350"/>
        <v>0</v>
      </c>
      <c r="AL2180" s="340">
        <f t="shared" si="350"/>
        <v>0</v>
      </c>
      <c r="AM2180" s="340">
        <f t="shared" si="350"/>
        <v>0</v>
      </c>
    </row>
    <row r="2181" spans="1:39" x14ac:dyDescent="0.35">
      <c r="A2181" s="337">
        <v>24094</v>
      </c>
      <c r="B2181" s="338">
        <f t="shared" si="344"/>
        <v>1965</v>
      </c>
      <c r="C2181" s="338">
        <f t="shared" si="345"/>
        <v>12</v>
      </c>
      <c r="D2181" s="338">
        <f t="shared" si="346"/>
        <v>18</v>
      </c>
      <c r="E2181" s="334">
        <v>0</v>
      </c>
      <c r="F2181" s="334">
        <v>0</v>
      </c>
      <c r="G2181" s="334">
        <v>0</v>
      </c>
      <c r="H2181" s="334">
        <v>0</v>
      </c>
      <c r="I2181" s="334">
        <v>0</v>
      </c>
      <c r="J2181" s="334">
        <v>0</v>
      </c>
      <c r="K2181" s="334">
        <v>0</v>
      </c>
      <c r="L2181" s="334">
        <v>0</v>
      </c>
      <c r="M2181" s="334">
        <v>0</v>
      </c>
      <c r="N2181" s="334">
        <v>0</v>
      </c>
      <c r="O2181" s="334">
        <v>0</v>
      </c>
      <c r="P2181" s="334">
        <v>0</v>
      </c>
      <c r="Q2181" s="334">
        <v>0</v>
      </c>
      <c r="R2181" s="334">
        <v>0</v>
      </c>
      <c r="S2181" s="334">
        <v>0</v>
      </c>
      <c r="T2181" s="334">
        <v>0</v>
      </c>
      <c r="U2181" s="334">
        <v>0</v>
      </c>
      <c r="V2181" s="334">
        <v>0</v>
      </c>
      <c r="W2181" s="334">
        <v>0</v>
      </c>
      <c r="X2181" s="334">
        <v>0</v>
      </c>
      <c r="Y2181" s="334">
        <v>0</v>
      </c>
      <c r="Z2181" s="334">
        <v>0</v>
      </c>
      <c r="AA2181" s="334">
        <v>0</v>
      </c>
      <c r="AB2181" s="334">
        <v>0</v>
      </c>
      <c r="AD2181" s="334">
        <v>0</v>
      </c>
      <c r="AE2181" s="334">
        <f t="shared" si="347"/>
        <v>0</v>
      </c>
      <c r="AF2181" s="334">
        <f t="shared" si="348"/>
        <v>0</v>
      </c>
      <c r="AG2181" s="340">
        <f t="shared" si="349"/>
        <v>0</v>
      </c>
      <c r="AI2181" s="340">
        <f t="shared" si="350"/>
        <v>0</v>
      </c>
      <c r="AJ2181" s="340">
        <f t="shared" si="350"/>
        <v>0</v>
      </c>
      <c r="AK2181" s="340">
        <f t="shared" si="350"/>
        <v>0</v>
      </c>
      <c r="AL2181" s="340">
        <f t="shared" si="350"/>
        <v>0</v>
      </c>
      <c r="AM2181" s="340">
        <f t="shared" si="350"/>
        <v>0</v>
      </c>
    </row>
    <row r="2182" spans="1:39" x14ac:dyDescent="0.35">
      <c r="A2182" s="337">
        <v>24095</v>
      </c>
      <c r="B2182" s="338">
        <f t="shared" si="344"/>
        <v>1965</v>
      </c>
      <c r="C2182" s="338">
        <f t="shared" si="345"/>
        <v>12</v>
      </c>
      <c r="D2182" s="338">
        <f t="shared" si="346"/>
        <v>19</v>
      </c>
      <c r="E2182" s="334">
        <v>0</v>
      </c>
      <c r="F2182" s="334">
        <v>0</v>
      </c>
      <c r="G2182" s="334">
        <v>0</v>
      </c>
      <c r="H2182" s="334">
        <v>0</v>
      </c>
      <c r="I2182" s="334">
        <v>0</v>
      </c>
      <c r="J2182" s="334">
        <v>0</v>
      </c>
      <c r="K2182" s="334">
        <v>0</v>
      </c>
      <c r="L2182" s="334">
        <v>0</v>
      </c>
      <c r="M2182" s="334">
        <v>0</v>
      </c>
      <c r="N2182" s="334">
        <v>0</v>
      </c>
      <c r="O2182" s="334">
        <v>0</v>
      </c>
      <c r="P2182" s="334">
        <v>0</v>
      </c>
      <c r="Q2182" s="334">
        <v>0</v>
      </c>
      <c r="R2182" s="334">
        <v>0</v>
      </c>
      <c r="S2182" s="334">
        <v>0</v>
      </c>
      <c r="T2182" s="334">
        <v>0</v>
      </c>
      <c r="U2182" s="334">
        <v>0</v>
      </c>
      <c r="V2182" s="334">
        <v>0</v>
      </c>
      <c r="W2182" s="334">
        <v>0</v>
      </c>
      <c r="X2182" s="334">
        <v>0</v>
      </c>
      <c r="Y2182" s="334">
        <v>0</v>
      </c>
      <c r="Z2182" s="334">
        <v>0</v>
      </c>
      <c r="AA2182" s="334">
        <v>0</v>
      </c>
      <c r="AB2182" s="334">
        <v>0</v>
      </c>
      <c r="AD2182" s="334">
        <v>0</v>
      </c>
      <c r="AE2182" s="334">
        <f t="shared" si="347"/>
        <v>0</v>
      </c>
      <c r="AF2182" s="334">
        <f t="shared" si="348"/>
        <v>0</v>
      </c>
      <c r="AG2182" s="340">
        <f t="shared" si="349"/>
        <v>0</v>
      </c>
      <c r="AI2182" s="340">
        <f t="shared" si="350"/>
        <v>0</v>
      </c>
      <c r="AJ2182" s="340">
        <f t="shared" si="350"/>
        <v>0</v>
      </c>
      <c r="AK2182" s="340">
        <f t="shared" si="350"/>
        <v>0</v>
      </c>
      <c r="AL2182" s="340">
        <f t="shared" si="350"/>
        <v>0</v>
      </c>
      <c r="AM2182" s="340">
        <f t="shared" si="350"/>
        <v>0</v>
      </c>
    </row>
    <row r="2183" spans="1:39" x14ac:dyDescent="0.35">
      <c r="A2183" s="337">
        <v>24096</v>
      </c>
      <c r="B2183" s="338">
        <f t="shared" si="344"/>
        <v>1965</v>
      </c>
      <c r="C2183" s="338">
        <f t="shared" si="345"/>
        <v>12</v>
      </c>
      <c r="D2183" s="338">
        <f t="shared" si="346"/>
        <v>20</v>
      </c>
      <c r="E2183" s="334">
        <v>0</v>
      </c>
      <c r="F2183" s="334">
        <v>0</v>
      </c>
      <c r="G2183" s="334">
        <v>0</v>
      </c>
      <c r="H2183" s="334">
        <v>0</v>
      </c>
      <c r="I2183" s="334">
        <v>0</v>
      </c>
      <c r="J2183" s="334">
        <v>0</v>
      </c>
      <c r="K2183" s="334">
        <v>0</v>
      </c>
      <c r="L2183" s="334">
        <v>0</v>
      </c>
      <c r="M2183" s="334">
        <v>0</v>
      </c>
      <c r="N2183" s="334">
        <v>0</v>
      </c>
      <c r="O2183" s="334">
        <v>0</v>
      </c>
      <c r="P2183" s="334">
        <v>0</v>
      </c>
      <c r="Q2183" s="334">
        <v>0</v>
      </c>
      <c r="R2183" s="334">
        <v>0</v>
      </c>
      <c r="S2183" s="334">
        <v>0</v>
      </c>
      <c r="T2183" s="334">
        <v>0</v>
      </c>
      <c r="U2183" s="334">
        <v>0</v>
      </c>
      <c r="V2183" s="334">
        <v>0</v>
      </c>
      <c r="W2183" s="334">
        <v>0</v>
      </c>
      <c r="X2183" s="334">
        <v>0</v>
      </c>
      <c r="Y2183" s="334">
        <v>0</v>
      </c>
      <c r="Z2183" s="334">
        <v>0</v>
      </c>
      <c r="AA2183" s="334">
        <v>0</v>
      </c>
      <c r="AB2183" s="334">
        <v>0</v>
      </c>
      <c r="AD2183" s="334">
        <v>0</v>
      </c>
      <c r="AE2183" s="334">
        <f t="shared" si="347"/>
        <v>0</v>
      </c>
      <c r="AF2183" s="334">
        <f t="shared" si="348"/>
        <v>0</v>
      </c>
      <c r="AG2183" s="340">
        <f t="shared" si="349"/>
        <v>0</v>
      </c>
      <c r="AI2183" s="340">
        <f t="shared" si="350"/>
        <v>0</v>
      </c>
      <c r="AJ2183" s="340">
        <f t="shared" si="350"/>
        <v>0</v>
      </c>
      <c r="AK2183" s="340">
        <f t="shared" si="350"/>
        <v>0</v>
      </c>
      <c r="AL2183" s="340">
        <f t="shared" si="350"/>
        <v>0</v>
      </c>
      <c r="AM2183" s="340">
        <f t="shared" si="350"/>
        <v>0</v>
      </c>
    </row>
    <row r="2184" spans="1:39" x14ac:dyDescent="0.35">
      <c r="A2184" s="337">
        <v>24097</v>
      </c>
      <c r="B2184" s="338">
        <f t="shared" si="344"/>
        <v>1965</v>
      </c>
      <c r="C2184" s="338">
        <f t="shared" si="345"/>
        <v>12</v>
      </c>
      <c r="D2184" s="338">
        <f t="shared" si="346"/>
        <v>21</v>
      </c>
      <c r="E2184" s="334">
        <v>0</v>
      </c>
      <c r="F2184" s="334">
        <v>0</v>
      </c>
      <c r="G2184" s="334">
        <v>0</v>
      </c>
      <c r="H2184" s="334">
        <v>0</v>
      </c>
      <c r="I2184" s="334">
        <v>0</v>
      </c>
      <c r="J2184" s="334">
        <v>0</v>
      </c>
      <c r="K2184" s="334">
        <v>0</v>
      </c>
      <c r="L2184" s="334">
        <v>0</v>
      </c>
      <c r="M2184" s="334">
        <v>0</v>
      </c>
      <c r="N2184" s="334">
        <v>0</v>
      </c>
      <c r="O2184" s="334">
        <v>0</v>
      </c>
      <c r="P2184" s="334">
        <v>0</v>
      </c>
      <c r="Q2184" s="334">
        <v>0</v>
      </c>
      <c r="R2184" s="334">
        <v>0</v>
      </c>
      <c r="S2184" s="334">
        <v>0</v>
      </c>
      <c r="T2184" s="334">
        <v>0</v>
      </c>
      <c r="U2184" s="334">
        <v>0</v>
      </c>
      <c r="V2184" s="334">
        <v>0</v>
      </c>
      <c r="W2184" s="334">
        <v>0</v>
      </c>
      <c r="X2184" s="334">
        <v>0</v>
      </c>
      <c r="Y2184" s="334">
        <v>0</v>
      </c>
      <c r="Z2184" s="334">
        <v>0</v>
      </c>
      <c r="AA2184" s="334">
        <v>0</v>
      </c>
      <c r="AB2184" s="334">
        <v>0</v>
      </c>
      <c r="AD2184" s="334">
        <v>0</v>
      </c>
      <c r="AE2184" s="334">
        <f t="shared" si="347"/>
        <v>0</v>
      </c>
      <c r="AF2184" s="334">
        <f t="shared" si="348"/>
        <v>0</v>
      </c>
      <c r="AG2184" s="340">
        <f t="shared" si="349"/>
        <v>0</v>
      </c>
      <c r="AI2184" s="340">
        <f t="shared" si="350"/>
        <v>0</v>
      </c>
      <c r="AJ2184" s="340">
        <f t="shared" si="350"/>
        <v>0</v>
      </c>
      <c r="AK2184" s="340">
        <f t="shared" si="350"/>
        <v>0</v>
      </c>
      <c r="AL2184" s="340">
        <f t="shared" si="350"/>
        <v>0</v>
      </c>
      <c r="AM2184" s="340">
        <f t="shared" si="350"/>
        <v>0</v>
      </c>
    </row>
    <row r="2185" spans="1:39" x14ac:dyDescent="0.35">
      <c r="A2185" s="337">
        <v>24098</v>
      </c>
      <c r="B2185" s="338">
        <f t="shared" si="344"/>
        <v>1965</v>
      </c>
      <c r="C2185" s="338">
        <f t="shared" si="345"/>
        <v>12</v>
      </c>
      <c r="D2185" s="338">
        <f t="shared" si="346"/>
        <v>22</v>
      </c>
      <c r="E2185" s="334">
        <v>0</v>
      </c>
      <c r="F2185" s="334">
        <v>0</v>
      </c>
      <c r="G2185" s="334">
        <v>0</v>
      </c>
      <c r="H2185" s="334">
        <v>0</v>
      </c>
      <c r="I2185" s="334">
        <v>0</v>
      </c>
      <c r="J2185" s="334">
        <v>0</v>
      </c>
      <c r="K2185" s="334">
        <v>0</v>
      </c>
      <c r="L2185" s="334">
        <v>0</v>
      </c>
      <c r="M2185" s="334">
        <v>0</v>
      </c>
      <c r="N2185" s="334">
        <v>0</v>
      </c>
      <c r="O2185" s="334">
        <v>0</v>
      </c>
      <c r="P2185" s="334">
        <v>0</v>
      </c>
      <c r="Q2185" s="334">
        <v>0</v>
      </c>
      <c r="R2185" s="334">
        <v>0</v>
      </c>
      <c r="S2185" s="334">
        <v>0</v>
      </c>
      <c r="T2185" s="334">
        <v>0</v>
      </c>
      <c r="U2185" s="334">
        <v>0</v>
      </c>
      <c r="V2185" s="334">
        <v>0</v>
      </c>
      <c r="W2185" s="334">
        <v>0</v>
      </c>
      <c r="X2185" s="334">
        <v>0</v>
      </c>
      <c r="Y2185" s="334">
        <v>0</v>
      </c>
      <c r="Z2185" s="334">
        <v>0</v>
      </c>
      <c r="AA2185" s="334">
        <v>0</v>
      </c>
      <c r="AB2185" s="334">
        <v>0</v>
      </c>
      <c r="AD2185" s="334">
        <v>0</v>
      </c>
      <c r="AE2185" s="334">
        <f t="shared" si="347"/>
        <v>0</v>
      </c>
      <c r="AF2185" s="334">
        <f t="shared" si="348"/>
        <v>0</v>
      </c>
      <c r="AG2185" s="340">
        <f t="shared" si="349"/>
        <v>0</v>
      </c>
      <c r="AI2185" s="340">
        <f t="shared" si="350"/>
        <v>0</v>
      </c>
      <c r="AJ2185" s="340">
        <f t="shared" si="350"/>
        <v>0</v>
      </c>
      <c r="AK2185" s="340">
        <f t="shared" si="350"/>
        <v>0</v>
      </c>
      <c r="AL2185" s="340">
        <f t="shared" si="350"/>
        <v>0</v>
      </c>
      <c r="AM2185" s="340">
        <f t="shared" si="350"/>
        <v>0</v>
      </c>
    </row>
    <row r="2186" spans="1:39" x14ac:dyDescent="0.35">
      <c r="A2186" s="337">
        <v>24099</v>
      </c>
      <c r="B2186" s="338">
        <f t="shared" si="344"/>
        <v>1965</v>
      </c>
      <c r="C2186" s="338">
        <f t="shared" si="345"/>
        <v>12</v>
      </c>
      <c r="D2186" s="338">
        <f t="shared" si="346"/>
        <v>23</v>
      </c>
      <c r="E2186" s="334">
        <v>0</v>
      </c>
      <c r="F2186" s="334">
        <v>0</v>
      </c>
      <c r="G2186" s="334">
        <v>0</v>
      </c>
      <c r="H2186" s="334">
        <v>0</v>
      </c>
      <c r="I2186" s="334">
        <v>0</v>
      </c>
      <c r="J2186" s="334">
        <v>0</v>
      </c>
      <c r="K2186" s="334">
        <v>0</v>
      </c>
      <c r="L2186" s="334">
        <v>0</v>
      </c>
      <c r="M2186" s="334">
        <v>0</v>
      </c>
      <c r="N2186" s="334">
        <v>0</v>
      </c>
      <c r="O2186" s="334">
        <v>0</v>
      </c>
      <c r="P2186" s="334">
        <v>0</v>
      </c>
      <c r="Q2186" s="334">
        <v>0</v>
      </c>
      <c r="R2186" s="334">
        <v>0</v>
      </c>
      <c r="S2186" s="334">
        <v>0</v>
      </c>
      <c r="T2186" s="334">
        <v>0</v>
      </c>
      <c r="U2186" s="334">
        <v>0</v>
      </c>
      <c r="V2186" s="334">
        <v>0</v>
      </c>
      <c r="W2186" s="334">
        <v>0</v>
      </c>
      <c r="X2186" s="334">
        <v>0</v>
      </c>
      <c r="Y2186" s="334">
        <v>0</v>
      </c>
      <c r="Z2186" s="334">
        <v>0</v>
      </c>
      <c r="AA2186" s="334">
        <v>0</v>
      </c>
      <c r="AB2186" s="334">
        <v>0</v>
      </c>
      <c r="AD2186" s="334">
        <v>0</v>
      </c>
      <c r="AE2186" s="334">
        <f t="shared" si="347"/>
        <v>0</v>
      </c>
      <c r="AF2186" s="334">
        <f t="shared" si="348"/>
        <v>0</v>
      </c>
      <c r="AG2186" s="340">
        <f t="shared" si="349"/>
        <v>0</v>
      </c>
      <c r="AI2186" s="340">
        <f t="shared" si="350"/>
        <v>0</v>
      </c>
      <c r="AJ2186" s="340">
        <f t="shared" si="350"/>
        <v>0</v>
      </c>
      <c r="AK2186" s="340">
        <f t="shared" si="350"/>
        <v>0</v>
      </c>
      <c r="AL2186" s="340">
        <f t="shared" si="350"/>
        <v>0</v>
      </c>
      <c r="AM2186" s="340">
        <f t="shared" si="350"/>
        <v>0</v>
      </c>
    </row>
    <row r="2187" spans="1:39" x14ac:dyDescent="0.35">
      <c r="A2187" s="337">
        <v>24100</v>
      </c>
      <c r="B2187" s="338">
        <f t="shared" si="344"/>
        <v>1965</v>
      </c>
      <c r="C2187" s="338">
        <f t="shared" si="345"/>
        <v>12</v>
      </c>
      <c r="D2187" s="338">
        <f t="shared" si="346"/>
        <v>24</v>
      </c>
      <c r="E2187" s="334">
        <v>0</v>
      </c>
      <c r="F2187" s="334">
        <v>0</v>
      </c>
      <c r="G2187" s="334">
        <v>0</v>
      </c>
      <c r="H2187" s="334">
        <v>0</v>
      </c>
      <c r="I2187" s="334">
        <v>0</v>
      </c>
      <c r="J2187" s="334">
        <v>0</v>
      </c>
      <c r="K2187" s="334">
        <v>0</v>
      </c>
      <c r="L2187" s="334">
        <v>0</v>
      </c>
      <c r="M2187" s="334">
        <v>0</v>
      </c>
      <c r="N2187" s="334">
        <v>0</v>
      </c>
      <c r="O2187" s="334">
        <v>0</v>
      </c>
      <c r="P2187" s="334">
        <v>0</v>
      </c>
      <c r="Q2187" s="334">
        <v>0</v>
      </c>
      <c r="R2187" s="334">
        <v>0.1</v>
      </c>
      <c r="S2187" s="334">
        <v>0</v>
      </c>
      <c r="T2187" s="334">
        <v>0.1</v>
      </c>
      <c r="U2187" s="334">
        <v>0</v>
      </c>
      <c r="V2187" s="334">
        <v>0.1</v>
      </c>
      <c r="W2187" s="334">
        <v>0</v>
      </c>
      <c r="X2187" s="334">
        <v>0.1</v>
      </c>
      <c r="Y2187" s="334">
        <v>0</v>
      </c>
      <c r="Z2187" s="334">
        <v>0.1</v>
      </c>
      <c r="AA2187" s="334">
        <v>0</v>
      </c>
      <c r="AB2187" s="334">
        <v>0</v>
      </c>
      <c r="AD2187" s="334">
        <v>0.5</v>
      </c>
      <c r="AE2187" s="334">
        <f t="shared" si="347"/>
        <v>0.5</v>
      </c>
      <c r="AF2187" s="334">
        <f t="shared" si="348"/>
        <v>0.5</v>
      </c>
      <c r="AG2187" s="340">
        <f t="shared" si="349"/>
        <v>0</v>
      </c>
      <c r="AI2187" s="340">
        <f t="shared" si="350"/>
        <v>0</v>
      </c>
      <c r="AJ2187" s="340">
        <f t="shared" si="350"/>
        <v>0</v>
      </c>
      <c r="AK2187" s="340">
        <f t="shared" si="350"/>
        <v>0</v>
      </c>
      <c r="AL2187" s="340">
        <f t="shared" si="350"/>
        <v>0</v>
      </c>
      <c r="AM2187" s="340">
        <f t="shared" si="350"/>
        <v>0</v>
      </c>
    </row>
    <row r="2188" spans="1:39" x14ac:dyDescent="0.35">
      <c r="A2188" s="337">
        <v>24101</v>
      </c>
      <c r="B2188" s="338">
        <f t="shared" si="344"/>
        <v>1965</v>
      </c>
      <c r="C2188" s="338">
        <f t="shared" si="345"/>
        <v>12</v>
      </c>
      <c r="D2188" s="338">
        <f t="shared" si="346"/>
        <v>25</v>
      </c>
      <c r="E2188" s="334">
        <v>0</v>
      </c>
      <c r="F2188" s="334">
        <v>0</v>
      </c>
      <c r="G2188" s="334">
        <v>0</v>
      </c>
      <c r="H2188" s="334">
        <v>0</v>
      </c>
      <c r="I2188" s="334">
        <v>0</v>
      </c>
      <c r="J2188" s="334">
        <v>0</v>
      </c>
      <c r="K2188" s="334">
        <v>0</v>
      </c>
      <c r="L2188" s="334">
        <v>0</v>
      </c>
      <c r="M2188" s="334">
        <v>0</v>
      </c>
      <c r="N2188" s="334">
        <v>0</v>
      </c>
      <c r="O2188" s="334">
        <v>0</v>
      </c>
      <c r="P2188" s="334">
        <v>0</v>
      </c>
      <c r="Q2188" s="334">
        <v>0</v>
      </c>
      <c r="R2188" s="334">
        <v>0</v>
      </c>
      <c r="S2188" s="334">
        <v>0</v>
      </c>
      <c r="T2188" s="334">
        <v>0</v>
      </c>
      <c r="U2188" s="334">
        <v>0</v>
      </c>
      <c r="V2188" s="334">
        <v>0</v>
      </c>
      <c r="W2188" s="334">
        <v>0</v>
      </c>
      <c r="X2188" s="334">
        <v>0</v>
      </c>
      <c r="Y2188" s="334">
        <v>0</v>
      </c>
      <c r="Z2188" s="334">
        <v>0</v>
      </c>
      <c r="AA2188" s="334">
        <v>0</v>
      </c>
      <c r="AB2188" s="334">
        <v>0</v>
      </c>
      <c r="AD2188" s="334">
        <v>0</v>
      </c>
      <c r="AE2188" s="334">
        <f t="shared" si="347"/>
        <v>0</v>
      </c>
      <c r="AF2188" s="334">
        <f t="shared" si="348"/>
        <v>0</v>
      </c>
      <c r="AG2188" s="340">
        <f t="shared" si="349"/>
        <v>0</v>
      </c>
      <c r="AI2188" s="340">
        <f t="shared" si="350"/>
        <v>0</v>
      </c>
      <c r="AJ2188" s="340">
        <f t="shared" si="350"/>
        <v>0</v>
      </c>
      <c r="AK2188" s="340">
        <f t="shared" si="350"/>
        <v>0</v>
      </c>
      <c r="AL2188" s="340">
        <f t="shared" si="350"/>
        <v>0</v>
      </c>
      <c r="AM2188" s="340">
        <f t="shared" si="350"/>
        <v>0</v>
      </c>
    </row>
    <row r="2189" spans="1:39" x14ac:dyDescent="0.35">
      <c r="A2189" s="337">
        <v>24102</v>
      </c>
      <c r="B2189" s="338">
        <f t="shared" si="344"/>
        <v>1965</v>
      </c>
      <c r="C2189" s="338">
        <f t="shared" si="345"/>
        <v>12</v>
      </c>
      <c r="D2189" s="338">
        <f t="shared" si="346"/>
        <v>26</v>
      </c>
      <c r="E2189" s="334">
        <v>0</v>
      </c>
      <c r="F2189" s="334">
        <v>0</v>
      </c>
      <c r="G2189" s="334">
        <v>0</v>
      </c>
      <c r="H2189" s="334">
        <v>0</v>
      </c>
      <c r="I2189" s="334">
        <v>0</v>
      </c>
      <c r="J2189" s="334">
        <v>0</v>
      </c>
      <c r="K2189" s="334">
        <v>0</v>
      </c>
      <c r="L2189" s="334">
        <v>0</v>
      </c>
      <c r="M2189" s="334">
        <v>0</v>
      </c>
      <c r="N2189" s="334">
        <v>0</v>
      </c>
      <c r="O2189" s="334">
        <v>0</v>
      </c>
      <c r="P2189" s="334">
        <v>0</v>
      </c>
      <c r="Q2189" s="334">
        <v>0</v>
      </c>
      <c r="R2189" s="334">
        <v>0</v>
      </c>
      <c r="S2189" s="334">
        <v>0</v>
      </c>
      <c r="T2189" s="334">
        <v>0</v>
      </c>
      <c r="U2189" s="334">
        <v>0</v>
      </c>
      <c r="V2189" s="334">
        <v>0</v>
      </c>
      <c r="W2189" s="334">
        <v>0</v>
      </c>
      <c r="X2189" s="334">
        <v>0</v>
      </c>
      <c r="Y2189" s="334">
        <v>0</v>
      </c>
      <c r="Z2189" s="334">
        <v>0</v>
      </c>
      <c r="AA2189" s="334">
        <v>0</v>
      </c>
      <c r="AB2189" s="334">
        <v>0</v>
      </c>
      <c r="AD2189" s="334">
        <v>0</v>
      </c>
      <c r="AE2189" s="334">
        <f t="shared" si="347"/>
        <v>0</v>
      </c>
      <c r="AF2189" s="334">
        <f t="shared" si="348"/>
        <v>0</v>
      </c>
      <c r="AG2189" s="340">
        <f t="shared" si="349"/>
        <v>0</v>
      </c>
      <c r="AI2189" s="340">
        <f t="shared" si="350"/>
        <v>0</v>
      </c>
      <c r="AJ2189" s="340">
        <f t="shared" si="350"/>
        <v>0</v>
      </c>
      <c r="AK2189" s="340">
        <f t="shared" si="350"/>
        <v>0</v>
      </c>
      <c r="AL2189" s="340">
        <f t="shared" si="350"/>
        <v>0</v>
      </c>
      <c r="AM2189" s="340">
        <f t="shared" si="350"/>
        <v>0</v>
      </c>
    </row>
    <row r="2190" spans="1:39" x14ac:dyDescent="0.35">
      <c r="A2190" s="337">
        <v>24103</v>
      </c>
      <c r="B2190" s="338">
        <f t="shared" si="344"/>
        <v>1965</v>
      </c>
      <c r="C2190" s="338">
        <f t="shared" si="345"/>
        <v>12</v>
      </c>
      <c r="D2190" s="338">
        <f t="shared" si="346"/>
        <v>27</v>
      </c>
      <c r="E2190" s="334">
        <v>0</v>
      </c>
      <c r="F2190" s="334">
        <v>0</v>
      </c>
      <c r="G2190" s="334">
        <v>0</v>
      </c>
      <c r="H2190" s="334">
        <v>0</v>
      </c>
      <c r="I2190" s="334">
        <v>0</v>
      </c>
      <c r="J2190" s="334">
        <v>0</v>
      </c>
      <c r="K2190" s="334">
        <v>0.1</v>
      </c>
      <c r="L2190" s="334">
        <v>0.1</v>
      </c>
      <c r="M2190" s="334">
        <v>0</v>
      </c>
      <c r="N2190" s="334">
        <v>0.1</v>
      </c>
      <c r="O2190" s="334">
        <v>0.1</v>
      </c>
      <c r="P2190" s="334">
        <v>0.1</v>
      </c>
      <c r="Q2190" s="334">
        <v>0</v>
      </c>
      <c r="R2190" s="334">
        <v>0</v>
      </c>
      <c r="S2190" s="334">
        <v>0.1</v>
      </c>
      <c r="T2190" s="334">
        <v>0.1</v>
      </c>
      <c r="U2190" s="334">
        <v>0.1</v>
      </c>
      <c r="V2190" s="334">
        <v>0</v>
      </c>
      <c r="W2190" s="334">
        <v>0.1</v>
      </c>
      <c r="X2190" s="334">
        <v>0.1</v>
      </c>
      <c r="Y2190" s="334">
        <v>0.1</v>
      </c>
      <c r="Z2190" s="334">
        <v>0</v>
      </c>
      <c r="AA2190" s="334">
        <v>0.1</v>
      </c>
      <c r="AB2190" s="334">
        <v>0.1</v>
      </c>
      <c r="AD2190" s="334">
        <v>1.3</v>
      </c>
      <c r="AE2190" s="334">
        <f t="shared" si="347"/>
        <v>1.3</v>
      </c>
      <c r="AF2190" s="334">
        <f t="shared" si="348"/>
        <v>1.3</v>
      </c>
      <c r="AG2190" s="340">
        <f t="shared" si="349"/>
        <v>0</v>
      </c>
      <c r="AI2190" s="340">
        <f t="shared" si="350"/>
        <v>0</v>
      </c>
      <c r="AJ2190" s="340">
        <f t="shared" si="350"/>
        <v>0</v>
      </c>
      <c r="AK2190" s="340">
        <f t="shared" si="350"/>
        <v>0</v>
      </c>
      <c r="AL2190" s="340">
        <f t="shared" si="350"/>
        <v>0</v>
      </c>
      <c r="AM2190" s="340">
        <f t="shared" si="350"/>
        <v>0</v>
      </c>
    </row>
    <row r="2191" spans="1:39" x14ac:dyDescent="0.35">
      <c r="A2191" s="337">
        <v>24104</v>
      </c>
      <c r="B2191" s="338">
        <f t="shared" si="344"/>
        <v>1965</v>
      </c>
      <c r="C2191" s="338">
        <f t="shared" si="345"/>
        <v>12</v>
      </c>
      <c r="D2191" s="338">
        <f t="shared" si="346"/>
        <v>28</v>
      </c>
      <c r="E2191" s="334">
        <v>0</v>
      </c>
      <c r="F2191" s="334">
        <v>0</v>
      </c>
      <c r="G2191" s="334">
        <v>0</v>
      </c>
      <c r="H2191" s="334">
        <v>0</v>
      </c>
      <c r="I2191" s="334">
        <v>0.1</v>
      </c>
      <c r="J2191" s="334">
        <v>0</v>
      </c>
      <c r="K2191" s="334">
        <v>0</v>
      </c>
      <c r="L2191" s="334">
        <v>0</v>
      </c>
      <c r="M2191" s="334">
        <v>0</v>
      </c>
      <c r="N2191" s="334">
        <v>0</v>
      </c>
      <c r="O2191" s="334">
        <v>0</v>
      </c>
      <c r="P2191" s="334">
        <v>0</v>
      </c>
      <c r="Q2191" s="334">
        <v>0.1</v>
      </c>
      <c r="R2191" s="334">
        <v>0</v>
      </c>
      <c r="S2191" s="334">
        <v>0</v>
      </c>
      <c r="T2191" s="334">
        <v>0</v>
      </c>
      <c r="U2191" s="334">
        <v>0</v>
      </c>
      <c r="V2191" s="334">
        <v>0</v>
      </c>
      <c r="W2191" s="334">
        <v>0</v>
      </c>
      <c r="X2191" s="334">
        <v>0</v>
      </c>
      <c r="Y2191" s="334">
        <v>0.1</v>
      </c>
      <c r="Z2191" s="334">
        <v>0</v>
      </c>
      <c r="AA2191" s="334">
        <v>0</v>
      </c>
      <c r="AB2191" s="334">
        <v>0</v>
      </c>
      <c r="AD2191" s="334">
        <v>0.3</v>
      </c>
      <c r="AE2191" s="334">
        <f t="shared" si="347"/>
        <v>0.3</v>
      </c>
      <c r="AF2191" s="334">
        <f t="shared" si="348"/>
        <v>0.30000000000000004</v>
      </c>
      <c r="AG2191" s="340">
        <f t="shared" si="349"/>
        <v>5.5511151231257827E-17</v>
      </c>
      <c r="AI2191" s="340">
        <f t="shared" si="350"/>
        <v>0</v>
      </c>
      <c r="AJ2191" s="340">
        <f t="shared" si="350"/>
        <v>0</v>
      </c>
      <c r="AK2191" s="340">
        <f t="shared" si="350"/>
        <v>0</v>
      </c>
      <c r="AL2191" s="340">
        <f t="shared" si="350"/>
        <v>0</v>
      </c>
      <c r="AM2191" s="340">
        <f t="shared" si="350"/>
        <v>0</v>
      </c>
    </row>
    <row r="2192" spans="1:39" x14ac:dyDescent="0.35">
      <c r="A2192" s="337">
        <v>24105</v>
      </c>
      <c r="B2192" s="338">
        <f t="shared" si="344"/>
        <v>1965</v>
      </c>
      <c r="C2192" s="338">
        <f t="shared" si="345"/>
        <v>12</v>
      </c>
      <c r="D2192" s="338">
        <f t="shared" si="346"/>
        <v>29</v>
      </c>
      <c r="E2192" s="334">
        <v>0.2</v>
      </c>
      <c r="F2192" s="334">
        <v>0.2</v>
      </c>
      <c r="G2192" s="334">
        <v>0.2</v>
      </c>
      <c r="H2192" s="334">
        <v>0.1</v>
      </c>
      <c r="I2192" s="334">
        <v>0.6</v>
      </c>
      <c r="J2192" s="334">
        <v>0.2</v>
      </c>
      <c r="K2192" s="334">
        <v>0</v>
      </c>
      <c r="L2192" s="334">
        <v>0</v>
      </c>
      <c r="M2192" s="334">
        <v>0.2</v>
      </c>
      <c r="N2192" s="334">
        <v>0.2</v>
      </c>
      <c r="O2192" s="334">
        <v>0.2</v>
      </c>
      <c r="P2192" s="334">
        <v>0.1</v>
      </c>
      <c r="Q2192" s="334">
        <v>0</v>
      </c>
      <c r="R2192" s="334">
        <v>0.2</v>
      </c>
      <c r="S2192" s="334">
        <v>0.2</v>
      </c>
      <c r="T2192" s="334">
        <v>0.2</v>
      </c>
      <c r="U2192" s="334">
        <v>0.2</v>
      </c>
      <c r="V2192" s="334">
        <v>0.2</v>
      </c>
      <c r="W2192" s="334">
        <v>0.2</v>
      </c>
      <c r="X2192" s="334">
        <v>0.2</v>
      </c>
      <c r="Y2192" s="334">
        <v>0.1</v>
      </c>
      <c r="Z2192" s="334">
        <v>0.2</v>
      </c>
      <c r="AA2192" s="334">
        <v>0.2</v>
      </c>
      <c r="AB2192" s="334">
        <v>0.2</v>
      </c>
      <c r="AD2192" s="334">
        <v>4.3</v>
      </c>
      <c r="AE2192" s="334">
        <f t="shared" si="347"/>
        <v>4.3</v>
      </c>
      <c r="AF2192" s="334">
        <f t="shared" si="348"/>
        <v>4.3000000000000016</v>
      </c>
      <c r="AG2192" s="340">
        <f t="shared" si="349"/>
        <v>1.7763568394002505E-15</v>
      </c>
      <c r="AI2192" s="340">
        <f t="shared" si="350"/>
        <v>0</v>
      </c>
      <c r="AJ2192" s="340">
        <f t="shared" si="350"/>
        <v>0</v>
      </c>
      <c r="AK2192" s="340">
        <f t="shared" si="350"/>
        <v>0</v>
      </c>
      <c r="AL2192" s="340">
        <f t="shared" si="350"/>
        <v>0</v>
      </c>
      <c r="AM2192" s="340">
        <f t="shared" si="350"/>
        <v>0</v>
      </c>
    </row>
    <row r="2193" spans="1:39" x14ac:dyDescent="0.35">
      <c r="A2193" s="337">
        <v>24106</v>
      </c>
      <c r="B2193" s="338">
        <f t="shared" si="344"/>
        <v>1965</v>
      </c>
      <c r="C2193" s="338">
        <f t="shared" si="345"/>
        <v>12</v>
      </c>
      <c r="D2193" s="338">
        <f t="shared" si="346"/>
        <v>30</v>
      </c>
      <c r="E2193" s="334">
        <v>0</v>
      </c>
      <c r="F2193" s="334">
        <v>0</v>
      </c>
      <c r="G2193" s="334">
        <v>0</v>
      </c>
      <c r="H2193" s="334">
        <v>0</v>
      </c>
      <c r="I2193" s="334">
        <v>0</v>
      </c>
      <c r="J2193" s="334">
        <v>0</v>
      </c>
      <c r="K2193" s="334">
        <v>0</v>
      </c>
      <c r="L2193" s="334">
        <v>0</v>
      </c>
      <c r="M2193" s="334">
        <v>0</v>
      </c>
      <c r="N2193" s="334">
        <v>0</v>
      </c>
      <c r="O2193" s="334">
        <v>0</v>
      </c>
      <c r="P2193" s="334">
        <v>0</v>
      </c>
      <c r="Q2193" s="334">
        <v>0</v>
      </c>
      <c r="R2193" s="334">
        <v>0</v>
      </c>
      <c r="S2193" s="334">
        <v>0</v>
      </c>
      <c r="T2193" s="334">
        <v>0</v>
      </c>
      <c r="U2193" s="334">
        <v>0</v>
      </c>
      <c r="V2193" s="334">
        <v>0</v>
      </c>
      <c r="W2193" s="334">
        <v>0</v>
      </c>
      <c r="X2193" s="334">
        <v>0</v>
      </c>
      <c r="Y2193" s="334">
        <v>0</v>
      </c>
      <c r="Z2193" s="334">
        <v>0</v>
      </c>
      <c r="AA2193" s="334">
        <v>0</v>
      </c>
      <c r="AB2193" s="334">
        <v>0</v>
      </c>
      <c r="AD2193" s="334">
        <v>0</v>
      </c>
      <c r="AE2193" s="334">
        <f t="shared" si="347"/>
        <v>0</v>
      </c>
      <c r="AF2193" s="334">
        <f t="shared" si="348"/>
        <v>0</v>
      </c>
      <c r="AG2193" s="340">
        <f t="shared" si="349"/>
        <v>0</v>
      </c>
      <c r="AI2193" s="340">
        <f t="shared" si="350"/>
        <v>0</v>
      </c>
      <c r="AJ2193" s="340">
        <f t="shared" si="350"/>
        <v>0</v>
      </c>
      <c r="AK2193" s="340">
        <f t="shared" si="350"/>
        <v>0</v>
      </c>
      <c r="AL2193" s="340">
        <f t="shared" si="350"/>
        <v>0</v>
      </c>
      <c r="AM2193" s="340">
        <f t="shared" si="350"/>
        <v>0</v>
      </c>
    </row>
    <row r="2194" spans="1:39" x14ac:dyDescent="0.35">
      <c r="A2194" s="337">
        <v>24107</v>
      </c>
      <c r="B2194" s="338">
        <f t="shared" si="344"/>
        <v>1965</v>
      </c>
      <c r="C2194" s="338">
        <f t="shared" si="345"/>
        <v>12</v>
      </c>
      <c r="D2194" s="338">
        <f t="shared" si="346"/>
        <v>31</v>
      </c>
      <c r="E2194" s="334">
        <v>0</v>
      </c>
      <c r="F2194" s="334">
        <v>0</v>
      </c>
      <c r="G2194" s="334">
        <v>0</v>
      </c>
      <c r="H2194" s="334">
        <v>0</v>
      </c>
      <c r="I2194" s="334">
        <v>0</v>
      </c>
      <c r="J2194" s="334">
        <v>0</v>
      </c>
      <c r="K2194" s="334">
        <v>0</v>
      </c>
      <c r="L2194" s="334">
        <v>0</v>
      </c>
      <c r="M2194" s="334">
        <v>0</v>
      </c>
      <c r="N2194" s="334">
        <v>0</v>
      </c>
      <c r="O2194" s="334">
        <v>0</v>
      </c>
      <c r="P2194" s="334">
        <v>0</v>
      </c>
      <c r="Q2194" s="334">
        <v>0</v>
      </c>
      <c r="R2194" s="334">
        <v>0</v>
      </c>
      <c r="S2194" s="334">
        <v>0</v>
      </c>
      <c r="T2194" s="334">
        <v>0</v>
      </c>
      <c r="U2194" s="334">
        <v>0</v>
      </c>
      <c r="V2194" s="334">
        <v>0</v>
      </c>
      <c r="W2194" s="334">
        <v>0</v>
      </c>
      <c r="X2194" s="334">
        <v>0</v>
      </c>
      <c r="Y2194" s="334">
        <v>0</v>
      </c>
      <c r="Z2194" s="334">
        <v>0</v>
      </c>
      <c r="AA2194" s="334">
        <v>0</v>
      </c>
      <c r="AB2194" s="334">
        <v>0</v>
      </c>
      <c r="AD2194" s="334">
        <v>0</v>
      </c>
      <c r="AE2194" s="334">
        <f t="shared" si="347"/>
        <v>0</v>
      </c>
      <c r="AF2194" s="334">
        <f t="shared" si="348"/>
        <v>0</v>
      </c>
      <c r="AG2194" s="340">
        <f t="shared" si="349"/>
        <v>0</v>
      </c>
      <c r="AI2194" s="340">
        <f t="shared" si="350"/>
        <v>0</v>
      </c>
      <c r="AJ2194" s="340">
        <f t="shared" si="350"/>
        <v>0</v>
      </c>
      <c r="AK2194" s="340">
        <f t="shared" si="350"/>
        <v>0</v>
      </c>
      <c r="AL2194" s="340">
        <f t="shared" si="350"/>
        <v>0</v>
      </c>
      <c r="AM2194" s="340">
        <f t="shared" si="350"/>
        <v>0</v>
      </c>
    </row>
    <row r="2195" spans="1:39" x14ac:dyDescent="0.35">
      <c r="A2195" s="337">
        <v>24108</v>
      </c>
      <c r="B2195" s="338">
        <f t="shared" si="344"/>
        <v>1966</v>
      </c>
      <c r="C2195" s="338">
        <f t="shared" si="345"/>
        <v>1</v>
      </c>
      <c r="D2195" s="338">
        <f t="shared" si="346"/>
        <v>1</v>
      </c>
      <c r="E2195" s="334">
        <v>0</v>
      </c>
      <c r="F2195" s="334">
        <v>0</v>
      </c>
      <c r="G2195" s="334">
        <v>0</v>
      </c>
      <c r="H2195" s="334">
        <v>0</v>
      </c>
      <c r="I2195" s="334">
        <v>0</v>
      </c>
      <c r="J2195" s="334">
        <v>0</v>
      </c>
      <c r="K2195" s="334">
        <v>0</v>
      </c>
      <c r="L2195" s="334">
        <v>0</v>
      </c>
      <c r="M2195" s="334">
        <v>0</v>
      </c>
      <c r="N2195" s="334">
        <v>0</v>
      </c>
      <c r="O2195" s="334">
        <v>0</v>
      </c>
      <c r="P2195" s="334">
        <v>0</v>
      </c>
      <c r="Q2195" s="334">
        <v>0</v>
      </c>
      <c r="R2195" s="334">
        <v>0</v>
      </c>
      <c r="S2195" s="334">
        <v>0</v>
      </c>
      <c r="T2195" s="334">
        <v>0</v>
      </c>
      <c r="U2195" s="334">
        <v>0</v>
      </c>
      <c r="V2195" s="334">
        <v>0</v>
      </c>
      <c r="W2195" s="334">
        <v>0</v>
      </c>
      <c r="X2195" s="334">
        <v>0</v>
      </c>
      <c r="Y2195" s="334">
        <v>0</v>
      </c>
      <c r="Z2195" s="334">
        <v>0</v>
      </c>
      <c r="AA2195" s="334">
        <v>0</v>
      </c>
      <c r="AB2195" s="334">
        <v>0</v>
      </c>
      <c r="AD2195" s="334">
        <v>0</v>
      </c>
      <c r="AE2195" s="334">
        <f t="shared" si="347"/>
        <v>0</v>
      </c>
      <c r="AF2195" s="334">
        <f t="shared" si="348"/>
        <v>0</v>
      </c>
      <c r="AG2195" s="340">
        <f t="shared" si="349"/>
        <v>0</v>
      </c>
      <c r="AI2195" s="340">
        <f t="shared" si="350"/>
        <v>0</v>
      </c>
      <c r="AJ2195" s="340">
        <f t="shared" si="350"/>
        <v>0</v>
      </c>
      <c r="AK2195" s="340">
        <f t="shared" si="350"/>
        <v>0</v>
      </c>
      <c r="AL2195" s="340">
        <f t="shared" si="350"/>
        <v>0</v>
      </c>
      <c r="AM2195" s="340">
        <f t="shared" si="350"/>
        <v>0</v>
      </c>
    </row>
    <row r="2196" spans="1:39" x14ac:dyDescent="0.35">
      <c r="A2196" s="337">
        <v>24109</v>
      </c>
      <c r="B2196" s="338">
        <f t="shared" si="344"/>
        <v>1966</v>
      </c>
      <c r="C2196" s="338">
        <f t="shared" si="345"/>
        <v>1</v>
      </c>
      <c r="D2196" s="338">
        <f t="shared" si="346"/>
        <v>2</v>
      </c>
      <c r="E2196" s="334">
        <v>0</v>
      </c>
      <c r="F2196" s="334">
        <v>0</v>
      </c>
      <c r="G2196" s="334">
        <v>0.1</v>
      </c>
      <c r="H2196" s="334">
        <v>0</v>
      </c>
      <c r="I2196" s="334">
        <v>0</v>
      </c>
      <c r="J2196" s="334">
        <v>0</v>
      </c>
      <c r="K2196" s="334">
        <v>0</v>
      </c>
      <c r="L2196" s="334">
        <v>0.1</v>
      </c>
      <c r="M2196" s="334">
        <v>0</v>
      </c>
      <c r="N2196" s="334">
        <v>0</v>
      </c>
      <c r="O2196" s="334">
        <v>0</v>
      </c>
      <c r="P2196" s="334">
        <v>0</v>
      </c>
      <c r="Q2196" s="334">
        <v>0</v>
      </c>
      <c r="R2196" s="334">
        <v>0.1</v>
      </c>
      <c r="S2196" s="334">
        <v>0</v>
      </c>
      <c r="T2196" s="334">
        <v>0</v>
      </c>
      <c r="U2196" s="334">
        <v>0</v>
      </c>
      <c r="V2196" s="334">
        <v>0</v>
      </c>
      <c r="W2196" s="334">
        <v>0</v>
      </c>
      <c r="X2196" s="334">
        <v>0</v>
      </c>
      <c r="Y2196" s="334">
        <v>0</v>
      </c>
      <c r="Z2196" s="334">
        <v>0</v>
      </c>
      <c r="AA2196" s="334">
        <v>0</v>
      </c>
      <c r="AB2196" s="334">
        <v>0</v>
      </c>
      <c r="AD2196" s="334">
        <v>0.3</v>
      </c>
      <c r="AE2196" s="334">
        <f t="shared" si="347"/>
        <v>0.3</v>
      </c>
      <c r="AF2196" s="334">
        <f t="shared" si="348"/>
        <v>0.30000000000000004</v>
      </c>
      <c r="AG2196" s="340">
        <f t="shared" si="349"/>
        <v>5.5511151231257827E-17</v>
      </c>
      <c r="AI2196" s="340">
        <f t="shared" ref="AI2196:AM2211" si="351">IF($C2196=AI$1,$AF2196,0)</f>
        <v>0</v>
      </c>
      <c r="AJ2196" s="340">
        <f t="shared" si="351"/>
        <v>0</v>
      </c>
      <c r="AK2196" s="340">
        <f t="shared" si="351"/>
        <v>0</v>
      </c>
      <c r="AL2196" s="340">
        <f t="shared" si="351"/>
        <v>0</v>
      </c>
      <c r="AM2196" s="340">
        <f t="shared" si="351"/>
        <v>0</v>
      </c>
    </row>
    <row r="2197" spans="1:39" x14ac:dyDescent="0.35">
      <c r="A2197" s="337">
        <v>24110</v>
      </c>
      <c r="B2197" s="338">
        <f t="shared" si="344"/>
        <v>1966</v>
      </c>
      <c r="C2197" s="338">
        <f t="shared" si="345"/>
        <v>1</v>
      </c>
      <c r="D2197" s="338">
        <f t="shared" si="346"/>
        <v>3</v>
      </c>
      <c r="E2197" s="334">
        <v>0</v>
      </c>
      <c r="F2197" s="334">
        <v>0</v>
      </c>
      <c r="G2197" s="334">
        <v>0</v>
      </c>
      <c r="H2197" s="334">
        <v>0</v>
      </c>
      <c r="I2197" s="334">
        <v>0</v>
      </c>
      <c r="J2197" s="334">
        <v>0</v>
      </c>
      <c r="K2197" s="334">
        <v>0.1</v>
      </c>
      <c r="L2197" s="334">
        <v>0</v>
      </c>
      <c r="M2197" s="334">
        <v>0</v>
      </c>
      <c r="N2197" s="334">
        <v>0.1</v>
      </c>
      <c r="O2197" s="334">
        <v>0.1</v>
      </c>
      <c r="P2197" s="334">
        <v>0</v>
      </c>
      <c r="Q2197" s="334">
        <v>0</v>
      </c>
      <c r="R2197" s="334">
        <v>0</v>
      </c>
      <c r="S2197" s="334">
        <v>0</v>
      </c>
      <c r="T2197" s="334">
        <v>0</v>
      </c>
      <c r="U2197" s="334">
        <v>0</v>
      </c>
      <c r="V2197" s="334">
        <v>0</v>
      </c>
      <c r="W2197" s="334">
        <v>0</v>
      </c>
      <c r="X2197" s="334">
        <v>0</v>
      </c>
      <c r="Y2197" s="334">
        <v>0</v>
      </c>
      <c r="Z2197" s="334">
        <v>0</v>
      </c>
      <c r="AA2197" s="334">
        <v>0.1</v>
      </c>
      <c r="AB2197" s="334">
        <v>0.1</v>
      </c>
      <c r="AD2197" s="334">
        <v>0.5</v>
      </c>
      <c r="AE2197" s="334">
        <f t="shared" si="347"/>
        <v>0.5</v>
      </c>
      <c r="AF2197" s="334">
        <f t="shared" si="348"/>
        <v>0.5</v>
      </c>
      <c r="AG2197" s="340">
        <f t="shared" si="349"/>
        <v>0</v>
      </c>
      <c r="AI2197" s="340">
        <f t="shared" si="351"/>
        <v>0</v>
      </c>
      <c r="AJ2197" s="340">
        <f t="shared" si="351"/>
        <v>0</v>
      </c>
      <c r="AK2197" s="340">
        <f t="shared" si="351"/>
        <v>0</v>
      </c>
      <c r="AL2197" s="340">
        <f t="shared" si="351"/>
        <v>0</v>
      </c>
      <c r="AM2197" s="340">
        <f t="shared" si="351"/>
        <v>0</v>
      </c>
    </row>
    <row r="2198" spans="1:39" x14ac:dyDescent="0.35">
      <c r="A2198" s="337">
        <v>24111</v>
      </c>
      <c r="B2198" s="338">
        <f t="shared" si="344"/>
        <v>1966</v>
      </c>
      <c r="C2198" s="338">
        <f t="shared" si="345"/>
        <v>1</v>
      </c>
      <c r="D2198" s="338">
        <f t="shared" si="346"/>
        <v>4</v>
      </c>
      <c r="E2198" s="334">
        <v>0.1</v>
      </c>
      <c r="F2198" s="334">
        <v>0.1</v>
      </c>
      <c r="G2198" s="334">
        <v>0.1</v>
      </c>
      <c r="H2198" s="334">
        <v>0</v>
      </c>
      <c r="I2198" s="334">
        <v>0.1</v>
      </c>
      <c r="J2198" s="334">
        <v>0.1</v>
      </c>
      <c r="K2198" s="334">
        <v>0.1</v>
      </c>
      <c r="L2198" s="334">
        <v>0.1</v>
      </c>
      <c r="M2198" s="334">
        <v>0.1</v>
      </c>
      <c r="N2198" s="334">
        <v>0</v>
      </c>
      <c r="O2198" s="334">
        <v>0</v>
      </c>
      <c r="P2198" s="334">
        <v>0</v>
      </c>
      <c r="Q2198" s="334">
        <v>0</v>
      </c>
      <c r="R2198" s="334">
        <v>0</v>
      </c>
      <c r="S2198" s="334">
        <v>0</v>
      </c>
      <c r="T2198" s="334">
        <v>0</v>
      </c>
      <c r="U2198" s="334">
        <v>0.1</v>
      </c>
      <c r="V2198" s="334">
        <v>0.1</v>
      </c>
      <c r="W2198" s="334">
        <v>0</v>
      </c>
      <c r="X2198" s="334">
        <v>0</v>
      </c>
      <c r="Y2198" s="334">
        <v>0</v>
      </c>
      <c r="Z2198" s="334">
        <v>0</v>
      </c>
      <c r="AA2198" s="334">
        <v>0</v>
      </c>
      <c r="AB2198" s="334">
        <v>0</v>
      </c>
      <c r="AD2198" s="334">
        <v>1</v>
      </c>
      <c r="AE2198" s="334">
        <f t="shared" si="347"/>
        <v>1</v>
      </c>
      <c r="AF2198" s="334">
        <f t="shared" si="348"/>
        <v>0.99999999999999989</v>
      </c>
      <c r="AG2198" s="340">
        <f t="shared" si="349"/>
        <v>1.1102230246251565E-16</v>
      </c>
      <c r="AI2198" s="340">
        <f t="shared" si="351"/>
        <v>0</v>
      </c>
      <c r="AJ2198" s="340">
        <f t="shared" si="351"/>
        <v>0</v>
      </c>
      <c r="AK2198" s="340">
        <f t="shared" si="351"/>
        <v>0</v>
      </c>
      <c r="AL2198" s="340">
        <f t="shared" si="351"/>
        <v>0</v>
      </c>
      <c r="AM2198" s="340">
        <f t="shared" si="351"/>
        <v>0</v>
      </c>
    </row>
    <row r="2199" spans="1:39" x14ac:dyDescent="0.35">
      <c r="A2199" s="337">
        <v>24112</v>
      </c>
      <c r="B2199" s="338">
        <f t="shared" si="344"/>
        <v>1966</v>
      </c>
      <c r="C2199" s="338">
        <f t="shared" si="345"/>
        <v>1</v>
      </c>
      <c r="D2199" s="338">
        <f t="shared" si="346"/>
        <v>5</v>
      </c>
      <c r="E2199" s="334">
        <v>0</v>
      </c>
      <c r="F2199" s="334">
        <v>0</v>
      </c>
      <c r="G2199" s="334">
        <v>0</v>
      </c>
      <c r="H2199" s="334">
        <v>0</v>
      </c>
      <c r="I2199" s="334">
        <v>0</v>
      </c>
      <c r="J2199" s="334">
        <v>0</v>
      </c>
      <c r="K2199" s="334">
        <v>0</v>
      </c>
      <c r="L2199" s="334">
        <v>0</v>
      </c>
      <c r="M2199" s="334">
        <v>0</v>
      </c>
      <c r="N2199" s="334">
        <v>0</v>
      </c>
      <c r="O2199" s="334">
        <v>0</v>
      </c>
      <c r="P2199" s="334">
        <v>0</v>
      </c>
      <c r="Q2199" s="334">
        <v>0</v>
      </c>
      <c r="R2199" s="334">
        <v>0</v>
      </c>
      <c r="S2199" s="334">
        <v>0</v>
      </c>
      <c r="T2199" s="334">
        <v>0</v>
      </c>
      <c r="U2199" s="334">
        <v>0.1</v>
      </c>
      <c r="V2199" s="334">
        <v>0</v>
      </c>
      <c r="W2199" s="334">
        <v>0</v>
      </c>
      <c r="X2199" s="334">
        <v>0.1</v>
      </c>
      <c r="Y2199" s="334">
        <v>0</v>
      </c>
      <c r="Z2199" s="334">
        <v>0</v>
      </c>
      <c r="AA2199" s="334">
        <v>0.1</v>
      </c>
      <c r="AB2199" s="334">
        <v>0</v>
      </c>
      <c r="AD2199" s="334">
        <v>0.3</v>
      </c>
      <c r="AE2199" s="334">
        <f t="shared" si="347"/>
        <v>0.3</v>
      </c>
      <c r="AF2199" s="334">
        <f t="shared" si="348"/>
        <v>0.30000000000000004</v>
      </c>
      <c r="AG2199" s="340">
        <f t="shared" si="349"/>
        <v>5.5511151231257827E-17</v>
      </c>
      <c r="AI2199" s="340">
        <f t="shared" si="351"/>
        <v>0</v>
      </c>
      <c r="AJ2199" s="340">
        <f t="shared" si="351"/>
        <v>0</v>
      </c>
      <c r="AK2199" s="340">
        <f t="shared" si="351"/>
        <v>0</v>
      </c>
      <c r="AL2199" s="340">
        <f t="shared" si="351"/>
        <v>0</v>
      </c>
      <c r="AM2199" s="340">
        <f t="shared" si="351"/>
        <v>0</v>
      </c>
    </row>
    <row r="2200" spans="1:39" x14ac:dyDescent="0.35">
      <c r="A2200" s="337">
        <v>24113</v>
      </c>
      <c r="B2200" s="338">
        <f t="shared" si="344"/>
        <v>1966</v>
      </c>
      <c r="C2200" s="338">
        <f t="shared" si="345"/>
        <v>1</v>
      </c>
      <c r="D2200" s="338">
        <f t="shared" si="346"/>
        <v>6</v>
      </c>
      <c r="E2200" s="334">
        <v>0</v>
      </c>
      <c r="F2200" s="334">
        <v>0</v>
      </c>
      <c r="G2200" s="334">
        <v>0</v>
      </c>
      <c r="H2200" s="334">
        <v>0</v>
      </c>
      <c r="I2200" s="334">
        <v>0</v>
      </c>
      <c r="J2200" s="334">
        <v>0</v>
      </c>
      <c r="K2200" s="334">
        <v>0</v>
      </c>
      <c r="L2200" s="334">
        <v>0</v>
      </c>
      <c r="M2200" s="334">
        <v>0</v>
      </c>
      <c r="N2200" s="334">
        <v>0</v>
      </c>
      <c r="O2200" s="334">
        <v>0</v>
      </c>
      <c r="P2200" s="334">
        <v>0</v>
      </c>
      <c r="Q2200" s="334">
        <v>0</v>
      </c>
      <c r="R2200" s="334">
        <v>0</v>
      </c>
      <c r="S2200" s="334">
        <v>0</v>
      </c>
      <c r="T2200" s="334">
        <v>0</v>
      </c>
      <c r="U2200" s="334">
        <v>0</v>
      </c>
      <c r="V2200" s="334">
        <v>0</v>
      </c>
      <c r="W2200" s="334">
        <v>0</v>
      </c>
      <c r="X2200" s="334">
        <v>0</v>
      </c>
      <c r="Y2200" s="334">
        <v>0</v>
      </c>
      <c r="Z2200" s="334">
        <v>0</v>
      </c>
      <c r="AA2200" s="334">
        <v>0</v>
      </c>
      <c r="AB2200" s="334">
        <v>0</v>
      </c>
      <c r="AD2200" s="334">
        <v>0</v>
      </c>
      <c r="AE2200" s="334">
        <f t="shared" si="347"/>
        <v>0</v>
      </c>
      <c r="AF2200" s="334">
        <f t="shared" si="348"/>
        <v>0</v>
      </c>
      <c r="AG2200" s="340">
        <f t="shared" si="349"/>
        <v>0</v>
      </c>
      <c r="AI2200" s="340">
        <f t="shared" si="351"/>
        <v>0</v>
      </c>
      <c r="AJ2200" s="340">
        <f t="shared" si="351"/>
        <v>0</v>
      </c>
      <c r="AK2200" s="340">
        <f t="shared" si="351"/>
        <v>0</v>
      </c>
      <c r="AL2200" s="340">
        <f t="shared" si="351"/>
        <v>0</v>
      </c>
      <c r="AM2200" s="340">
        <f t="shared" si="351"/>
        <v>0</v>
      </c>
    </row>
    <row r="2201" spans="1:39" x14ac:dyDescent="0.35">
      <c r="A2201" s="337">
        <v>24114</v>
      </c>
      <c r="B2201" s="338">
        <f t="shared" si="344"/>
        <v>1966</v>
      </c>
      <c r="C2201" s="338">
        <f t="shared" si="345"/>
        <v>1</v>
      </c>
      <c r="D2201" s="338">
        <f t="shared" si="346"/>
        <v>7</v>
      </c>
      <c r="E2201" s="334">
        <v>0</v>
      </c>
      <c r="F2201" s="334">
        <v>0</v>
      </c>
      <c r="G2201" s="334">
        <v>0</v>
      </c>
      <c r="H2201" s="334">
        <v>0</v>
      </c>
      <c r="I2201" s="334">
        <v>0</v>
      </c>
      <c r="J2201" s="334">
        <v>0</v>
      </c>
      <c r="K2201" s="334">
        <v>0</v>
      </c>
      <c r="L2201" s="334">
        <v>0</v>
      </c>
      <c r="M2201" s="334">
        <v>0</v>
      </c>
      <c r="N2201" s="334">
        <v>0</v>
      </c>
      <c r="O2201" s="334">
        <v>0</v>
      </c>
      <c r="P2201" s="334">
        <v>0</v>
      </c>
      <c r="Q2201" s="334">
        <v>0</v>
      </c>
      <c r="R2201" s="334">
        <v>0</v>
      </c>
      <c r="S2201" s="334">
        <v>0</v>
      </c>
      <c r="T2201" s="334">
        <v>0</v>
      </c>
      <c r="U2201" s="334">
        <v>0</v>
      </c>
      <c r="V2201" s="334">
        <v>0</v>
      </c>
      <c r="W2201" s="334">
        <v>0</v>
      </c>
      <c r="X2201" s="334">
        <v>0</v>
      </c>
      <c r="Y2201" s="334">
        <v>0</v>
      </c>
      <c r="Z2201" s="334">
        <v>0</v>
      </c>
      <c r="AA2201" s="334">
        <v>0</v>
      </c>
      <c r="AB2201" s="334">
        <v>0</v>
      </c>
      <c r="AD2201" s="334">
        <v>0</v>
      </c>
      <c r="AE2201" s="334">
        <f t="shared" si="347"/>
        <v>0</v>
      </c>
      <c r="AF2201" s="334">
        <f t="shared" si="348"/>
        <v>0</v>
      </c>
      <c r="AG2201" s="340">
        <f t="shared" si="349"/>
        <v>0</v>
      </c>
      <c r="AI2201" s="340">
        <f t="shared" si="351"/>
        <v>0</v>
      </c>
      <c r="AJ2201" s="340">
        <f t="shared" si="351"/>
        <v>0</v>
      </c>
      <c r="AK2201" s="340">
        <f t="shared" si="351"/>
        <v>0</v>
      </c>
      <c r="AL2201" s="340">
        <f t="shared" si="351"/>
        <v>0</v>
      </c>
      <c r="AM2201" s="340">
        <f t="shared" si="351"/>
        <v>0</v>
      </c>
    </row>
    <row r="2202" spans="1:39" x14ac:dyDescent="0.35">
      <c r="A2202" s="337">
        <v>24115</v>
      </c>
      <c r="B2202" s="338">
        <f t="shared" si="344"/>
        <v>1966</v>
      </c>
      <c r="C2202" s="338">
        <f t="shared" si="345"/>
        <v>1</v>
      </c>
      <c r="D2202" s="338">
        <f t="shared" si="346"/>
        <v>8</v>
      </c>
      <c r="E2202" s="334">
        <v>0</v>
      </c>
      <c r="F2202" s="334">
        <v>0</v>
      </c>
      <c r="G2202" s="334">
        <v>0</v>
      </c>
      <c r="H2202" s="334">
        <v>0.1</v>
      </c>
      <c r="I2202" s="334">
        <v>0</v>
      </c>
      <c r="J2202" s="334">
        <v>0.1</v>
      </c>
      <c r="K2202" s="334">
        <v>0</v>
      </c>
      <c r="L2202" s="334">
        <v>0.1</v>
      </c>
      <c r="M2202" s="334">
        <v>0</v>
      </c>
      <c r="N2202" s="334">
        <v>0.1</v>
      </c>
      <c r="O2202" s="334">
        <v>0</v>
      </c>
      <c r="P2202" s="334">
        <v>0</v>
      </c>
      <c r="Q2202" s="334">
        <v>0</v>
      </c>
      <c r="R2202" s="334">
        <v>0</v>
      </c>
      <c r="S2202" s="334">
        <v>0.1</v>
      </c>
      <c r="T2202" s="334">
        <v>0</v>
      </c>
      <c r="U2202" s="334">
        <v>0.1</v>
      </c>
      <c r="V2202" s="334">
        <v>0</v>
      </c>
      <c r="W2202" s="334">
        <v>0.1</v>
      </c>
      <c r="X2202" s="334">
        <v>0</v>
      </c>
      <c r="Y2202" s="334">
        <v>0.1</v>
      </c>
      <c r="Z2202" s="334">
        <v>0</v>
      </c>
      <c r="AA2202" s="334">
        <v>0</v>
      </c>
      <c r="AB2202" s="334">
        <v>0</v>
      </c>
      <c r="AD2202" s="334">
        <v>0.8</v>
      </c>
      <c r="AE2202" s="334">
        <f t="shared" si="347"/>
        <v>0.8</v>
      </c>
      <c r="AF2202" s="334">
        <f t="shared" si="348"/>
        <v>0.79999999999999993</v>
      </c>
      <c r="AG2202" s="340">
        <f t="shared" si="349"/>
        <v>1.1102230246251565E-16</v>
      </c>
      <c r="AI2202" s="340">
        <f t="shared" si="351"/>
        <v>0</v>
      </c>
      <c r="AJ2202" s="340">
        <f t="shared" si="351"/>
        <v>0</v>
      </c>
      <c r="AK2202" s="340">
        <f t="shared" si="351"/>
        <v>0</v>
      </c>
      <c r="AL2202" s="340">
        <f t="shared" si="351"/>
        <v>0</v>
      </c>
      <c r="AM2202" s="340">
        <f t="shared" si="351"/>
        <v>0</v>
      </c>
    </row>
    <row r="2203" spans="1:39" x14ac:dyDescent="0.35">
      <c r="A2203" s="337">
        <v>24116</v>
      </c>
      <c r="B2203" s="338">
        <f t="shared" si="344"/>
        <v>1966</v>
      </c>
      <c r="C2203" s="338">
        <f t="shared" si="345"/>
        <v>1</v>
      </c>
      <c r="D2203" s="338">
        <f t="shared" si="346"/>
        <v>9</v>
      </c>
      <c r="E2203" s="334">
        <v>0</v>
      </c>
      <c r="F2203" s="334">
        <v>0</v>
      </c>
      <c r="G2203" s="334">
        <v>0</v>
      </c>
      <c r="H2203" s="334">
        <v>0</v>
      </c>
      <c r="I2203" s="334">
        <v>0</v>
      </c>
      <c r="J2203" s="334">
        <v>0</v>
      </c>
      <c r="K2203" s="334">
        <v>0</v>
      </c>
      <c r="L2203" s="334">
        <v>0</v>
      </c>
      <c r="M2203" s="334">
        <v>0</v>
      </c>
      <c r="N2203" s="334">
        <v>0</v>
      </c>
      <c r="O2203" s="334">
        <v>0</v>
      </c>
      <c r="P2203" s="334">
        <v>0</v>
      </c>
      <c r="Q2203" s="334">
        <v>0</v>
      </c>
      <c r="R2203" s="334">
        <v>0</v>
      </c>
      <c r="S2203" s="334">
        <v>0</v>
      </c>
      <c r="T2203" s="334">
        <v>0</v>
      </c>
      <c r="U2203" s="334">
        <v>0</v>
      </c>
      <c r="V2203" s="334">
        <v>0</v>
      </c>
      <c r="W2203" s="334">
        <v>0</v>
      </c>
      <c r="X2203" s="334">
        <v>0</v>
      </c>
      <c r="Y2203" s="334">
        <v>0</v>
      </c>
      <c r="Z2203" s="334">
        <v>0</v>
      </c>
      <c r="AA2203" s="334">
        <v>0</v>
      </c>
      <c r="AB2203" s="334">
        <v>0</v>
      </c>
      <c r="AD2203" s="334">
        <v>0</v>
      </c>
      <c r="AE2203" s="334">
        <f t="shared" si="347"/>
        <v>0</v>
      </c>
      <c r="AF2203" s="334">
        <f t="shared" si="348"/>
        <v>0</v>
      </c>
      <c r="AG2203" s="340">
        <f t="shared" si="349"/>
        <v>0</v>
      </c>
      <c r="AI2203" s="340">
        <f t="shared" si="351"/>
        <v>0</v>
      </c>
      <c r="AJ2203" s="340">
        <f t="shared" si="351"/>
        <v>0</v>
      </c>
      <c r="AK2203" s="340">
        <f t="shared" si="351"/>
        <v>0</v>
      </c>
      <c r="AL2203" s="340">
        <f t="shared" si="351"/>
        <v>0</v>
      </c>
      <c r="AM2203" s="340">
        <f t="shared" si="351"/>
        <v>0</v>
      </c>
    </row>
    <row r="2204" spans="1:39" x14ac:dyDescent="0.35">
      <c r="A2204" s="337">
        <v>24117</v>
      </c>
      <c r="B2204" s="338">
        <f t="shared" si="344"/>
        <v>1966</v>
      </c>
      <c r="C2204" s="338">
        <f t="shared" si="345"/>
        <v>1</v>
      </c>
      <c r="D2204" s="338">
        <f t="shared" si="346"/>
        <v>10</v>
      </c>
      <c r="E2204" s="334">
        <v>0</v>
      </c>
      <c r="F2204" s="334">
        <v>0</v>
      </c>
      <c r="G2204" s="334">
        <v>0</v>
      </c>
      <c r="H2204" s="334">
        <v>0</v>
      </c>
      <c r="I2204" s="334">
        <v>0</v>
      </c>
      <c r="J2204" s="334">
        <v>0</v>
      </c>
      <c r="K2204" s="334">
        <v>0</v>
      </c>
      <c r="L2204" s="334">
        <v>0</v>
      </c>
      <c r="M2204" s="334">
        <v>0</v>
      </c>
      <c r="N2204" s="334">
        <v>0</v>
      </c>
      <c r="O2204" s="334">
        <v>0</v>
      </c>
      <c r="P2204" s="334">
        <v>0</v>
      </c>
      <c r="Q2204" s="334">
        <v>0</v>
      </c>
      <c r="R2204" s="334">
        <v>0</v>
      </c>
      <c r="S2204" s="334">
        <v>0</v>
      </c>
      <c r="T2204" s="334">
        <v>0</v>
      </c>
      <c r="U2204" s="334">
        <v>0</v>
      </c>
      <c r="V2204" s="334">
        <v>0</v>
      </c>
      <c r="W2204" s="334">
        <v>0</v>
      </c>
      <c r="X2204" s="334">
        <v>0</v>
      </c>
      <c r="Y2204" s="334">
        <v>0</v>
      </c>
      <c r="Z2204" s="334">
        <v>0</v>
      </c>
      <c r="AA2204" s="334">
        <v>0</v>
      </c>
      <c r="AB2204" s="334">
        <v>0</v>
      </c>
      <c r="AD2204" s="334">
        <v>0</v>
      </c>
      <c r="AE2204" s="334">
        <f t="shared" si="347"/>
        <v>0</v>
      </c>
      <c r="AF2204" s="334">
        <f t="shared" si="348"/>
        <v>0</v>
      </c>
      <c r="AG2204" s="340">
        <f t="shared" si="349"/>
        <v>0</v>
      </c>
      <c r="AI2204" s="340">
        <f t="shared" si="351"/>
        <v>0</v>
      </c>
      <c r="AJ2204" s="340">
        <f t="shared" si="351"/>
        <v>0</v>
      </c>
      <c r="AK2204" s="340">
        <f t="shared" si="351"/>
        <v>0</v>
      </c>
      <c r="AL2204" s="340">
        <f t="shared" si="351"/>
        <v>0</v>
      </c>
      <c r="AM2204" s="340">
        <f t="shared" si="351"/>
        <v>0</v>
      </c>
    </row>
    <row r="2205" spans="1:39" x14ac:dyDescent="0.35">
      <c r="A2205" s="337">
        <v>24118</v>
      </c>
      <c r="B2205" s="338">
        <f t="shared" si="344"/>
        <v>1966</v>
      </c>
      <c r="C2205" s="338">
        <f t="shared" si="345"/>
        <v>1</v>
      </c>
      <c r="D2205" s="338">
        <f t="shared" si="346"/>
        <v>11</v>
      </c>
      <c r="E2205" s="334">
        <v>0</v>
      </c>
      <c r="F2205" s="334">
        <v>0</v>
      </c>
      <c r="G2205" s="334">
        <v>0</v>
      </c>
      <c r="H2205" s="334">
        <v>0</v>
      </c>
      <c r="I2205" s="334">
        <v>0</v>
      </c>
      <c r="J2205" s="334">
        <v>0</v>
      </c>
      <c r="K2205" s="334">
        <v>0</v>
      </c>
      <c r="L2205" s="334">
        <v>0</v>
      </c>
      <c r="M2205" s="334">
        <v>0</v>
      </c>
      <c r="N2205" s="334">
        <v>0</v>
      </c>
      <c r="O2205" s="334">
        <v>0</v>
      </c>
      <c r="P2205" s="334">
        <v>0</v>
      </c>
      <c r="Q2205" s="334">
        <v>0</v>
      </c>
      <c r="R2205" s="334">
        <v>0</v>
      </c>
      <c r="S2205" s="334">
        <v>0</v>
      </c>
      <c r="T2205" s="334">
        <v>0</v>
      </c>
      <c r="U2205" s="334">
        <v>0</v>
      </c>
      <c r="V2205" s="334">
        <v>0</v>
      </c>
      <c r="W2205" s="334">
        <v>0</v>
      </c>
      <c r="X2205" s="334">
        <v>0</v>
      </c>
      <c r="Y2205" s="334">
        <v>0</v>
      </c>
      <c r="Z2205" s="334">
        <v>0</v>
      </c>
      <c r="AA2205" s="334">
        <v>0</v>
      </c>
      <c r="AB2205" s="334">
        <v>0</v>
      </c>
      <c r="AD2205" s="334">
        <v>0</v>
      </c>
      <c r="AE2205" s="334">
        <f t="shared" si="347"/>
        <v>0</v>
      </c>
      <c r="AF2205" s="334">
        <f t="shared" si="348"/>
        <v>0</v>
      </c>
      <c r="AG2205" s="340">
        <f t="shared" si="349"/>
        <v>0</v>
      </c>
      <c r="AI2205" s="340">
        <f t="shared" si="351"/>
        <v>0</v>
      </c>
      <c r="AJ2205" s="340">
        <f t="shared" si="351"/>
        <v>0</v>
      </c>
      <c r="AK2205" s="340">
        <f t="shared" si="351"/>
        <v>0</v>
      </c>
      <c r="AL2205" s="340">
        <f t="shared" si="351"/>
        <v>0</v>
      </c>
      <c r="AM2205" s="340">
        <f t="shared" si="351"/>
        <v>0</v>
      </c>
    </row>
    <row r="2206" spans="1:39" x14ac:dyDescent="0.35">
      <c r="A2206" s="337">
        <v>24119</v>
      </c>
      <c r="B2206" s="338">
        <f t="shared" si="344"/>
        <v>1966</v>
      </c>
      <c r="C2206" s="338">
        <f t="shared" si="345"/>
        <v>1</v>
      </c>
      <c r="D2206" s="338">
        <f t="shared" si="346"/>
        <v>12</v>
      </c>
      <c r="E2206" s="334">
        <v>0</v>
      </c>
      <c r="F2206" s="334">
        <v>0</v>
      </c>
      <c r="G2206" s="334">
        <v>0</v>
      </c>
      <c r="H2206" s="334">
        <v>0</v>
      </c>
      <c r="I2206" s="334">
        <v>0</v>
      </c>
      <c r="J2206" s="334">
        <v>0</v>
      </c>
      <c r="K2206" s="334">
        <v>0</v>
      </c>
      <c r="L2206" s="334">
        <v>0</v>
      </c>
      <c r="M2206" s="334">
        <v>0</v>
      </c>
      <c r="N2206" s="334">
        <v>0</v>
      </c>
      <c r="O2206" s="334">
        <v>0</v>
      </c>
      <c r="P2206" s="334">
        <v>0</v>
      </c>
      <c r="Q2206" s="334">
        <v>0</v>
      </c>
      <c r="R2206" s="334">
        <v>0</v>
      </c>
      <c r="S2206" s="334">
        <v>0</v>
      </c>
      <c r="T2206" s="334">
        <v>0</v>
      </c>
      <c r="U2206" s="334">
        <v>0</v>
      </c>
      <c r="V2206" s="334">
        <v>0</v>
      </c>
      <c r="W2206" s="334">
        <v>0</v>
      </c>
      <c r="X2206" s="334">
        <v>0</v>
      </c>
      <c r="Y2206" s="334">
        <v>0</v>
      </c>
      <c r="Z2206" s="334">
        <v>0</v>
      </c>
      <c r="AA2206" s="334">
        <v>0</v>
      </c>
      <c r="AB2206" s="334">
        <v>0</v>
      </c>
      <c r="AD2206" s="334">
        <v>0</v>
      </c>
      <c r="AE2206" s="334">
        <f t="shared" si="347"/>
        <v>0</v>
      </c>
      <c r="AF2206" s="334">
        <f t="shared" si="348"/>
        <v>0</v>
      </c>
      <c r="AG2206" s="340">
        <f t="shared" si="349"/>
        <v>0</v>
      </c>
      <c r="AI2206" s="340">
        <f t="shared" si="351"/>
        <v>0</v>
      </c>
      <c r="AJ2206" s="340">
        <f t="shared" si="351"/>
        <v>0</v>
      </c>
      <c r="AK2206" s="340">
        <f t="shared" si="351"/>
        <v>0</v>
      </c>
      <c r="AL2206" s="340">
        <f t="shared" si="351"/>
        <v>0</v>
      </c>
      <c r="AM2206" s="340">
        <f t="shared" si="351"/>
        <v>0</v>
      </c>
    </row>
    <row r="2207" spans="1:39" x14ac:dyDescent="0.35">
      <c r="A2207" s="337">
        <v>24120</v>
      </c>
      <c r="B2207" s="338">
        <f t="shared" si="344"/>
        <v>1966</v>
      </c>
      <c r="C2207" s="338">
        <f t="shared" si="345"/>
        <v>1</v>
      </c>
      <c r="D2207" s="338">
        <f t="shared" si="346"/>
        <v>13</v>
      </c>
      <c r="E2207" s="334">
        <v>0</v>
      </c>
      <c r="F2207" s="334">
        <v>0</v>
      </c>
      <c r="G2207" s="334">
        <v>0</v>
      </c>
      <c r="H2207" s="334">
        <v>0</v>
      </c>
      <c r="I2207" s="334">
        <v>0</v>
      </c>
      <c r="J2207" s="334">
        <v>0</v>
      </c>
      <c r="K2207" s="334">
        <v>0</v>
      </c>
      <c r="L2207" s="334">
        <v>0</v>
      </c>
      <c r="M2207" s="334">
        <v>0</v>
      </c>
      <c r="N2207" s="334">
        <v>0</v>
      </c>
      <c r="O2207" s="334">
        <v>0</v>
      </c>
      <c r="P2207" s="334">
        <v>0</v>
      </c>
      <c r="Q2207" s="334">
        <v>0</v>
      </c>
      <c r="R2207" s="334">
        <v>0</v>
      </c>
      <c r="S2207" s="334">
        <v>0</v>
      </c>
      <c r="T2207" s="334">
        <v>0</v>
      </c>
      <c r="U2207" s="334">
        <v>0</v>
      </c>
      <c r="V2207" s="334">
        <v>0</v>
      </c>
      <c r="W2207" s="334">
        <v>0</v>
      </c>
      <c r="X2207" s="334">
        <v>0</v>
      </c>
      <c r="Y2207" s="334">
        <v>0</v>
      </c>
      <c r="Z2207" s="334">
        <v>0</v>
      </c>
      <c r="AA2207" s="334">
        <v>0</v>
      </c>
      <c r="AB2207" s="334">
        <v>0</v>
      </c>
      <c r="AD2207" s="334">
        <v>0</v>
      </c>
      <c r="AE2207" s="334">
        <f t="shared" si="347"/>
        <v>0</v>
      </c>
      <c r="AF2207" s="334">
        <f t="shared" si="348"/>
        <v>0</v>
      </c>
      <c r="AG2207" s="340">
        <f t="shared" si="349"/>
        <v>0</v>
      </c>
      <c r="AI2207" s="340">
        <f t="shared" si="351"/>
        <v>0</v>
      </c>
      <c r="AJ2207" s="340">
        <f t="shared" si="351"/>
        <v>0</v>
      </c>
      <c r="AK2207" s="340">
        <f t="shared" si="351"/>
        <v>0</v>
      </c>
      <c r="AL2207" s="340">
        <f t="shared" si="351"/>
        <v>0</v>
      </c>
      <c r="AM2207" s="340">
        <f t="shared" si="351"/>
        <v>0</v>
      </c>
    </row>
    <row r="2208" spans="1:39" x14ac:dyDescent="0.35">
      <c r="A2208" s="337">
        <v>24121</v>
      </c>
      <c r="B2208" s="338">
        <f t="shared" si="344"/>
        <v>1966</v>
      </c>
      <c r="C2208" s="338">
        <f t="shared" si="345"/>
        <v>1</v>
      </c>
      <c r="D2208" s="338">
        <f t="shared" si="346"/>
        <v>14</v>
      </c>
      <c r="E2208" s="334">
        <v>0</v>
      </c>
      <c r="F2208" s="334">
        <v>0</v>
      </c>
      <c r="G2208" s="334">
        <v>0</v>
      </c>
      <c r="H2208" s="334">
        <v>0</v>
      </c>
      <c r="I2208" s="334">
        <v>0</v>
      </c>
      <c r="J2208" s="334">
        <v>0</v>
      </c>
      <c r="K2208" s="334">
        <v>0</v>
      </c>
      <c r="L2208" s="334">
        <v>0</v>
      </c>
      <c r="M2208" s="334">
        <v>0</v>
      </c>
      <c r="N2208" s="334">
        <v>0</v>
      </c>
      <c r="O2208" s="334">
        <v>0</v>
      </c>
      <c r="P2208" s="334">
        <v>0</v>
      </c>
      <c r="Q2208" s="334">
        <v>0</v>
      </c>
      <c r="R2208" s="334">
        <v>0</v>
      </c>
      <c r="S2208" s="334">
        <v>0</v>
      </c>
      <c r="T2208" s="334">
        <v>0</v>
      </c>
      <c r="U2208" s="334">
        <v>0</v>
      </c>
      <c r="V2208" s="334">
        <v>0</v>
      </c>
      <c r="W2208" s="334">
        <v>0.1</v>
      </c>
      <c r="X2208" s="334">
        <v>0</v>
      </c>
      <c r="Y2208" s="334">
        <v>0.1</v>
      </c>
      <c r="Z2208" s="334">
        <v>0</v>
      </c>
      <c r="AA2208" s="334">
        <v>0.1</v>
      </c>
      <c r="AB2208" s="334">
        <v>0</v>
      </c>
      <c r="AD2208" s="334">
        <v>0.3</v>
      </c>
      <c r="AE2208" s="334">
        <f t="shared" si="347"/>
        <v>0.3</v>
      </c>
      <c r="AF2208" s="334">
        <f t="shared" si="348"/>
        <v>0.30000000000000004</v>
      </c>
      <c r="AG2208" s="340">
        <f t="shared" si="349"/>
        <v>5.5511151231257827E-17</v>
      </c>
      <c r="AI2208" s="340">
        <f t="shared" si="351"/>
        <v>0</v>
      </c>
      <c r="AJ2208" s="340">
        <f t="shared" si="351"/>
        <v>0</v>
      </c>
      <c r="AK2208" s="340">
        <f t="shared" si="351"/>
        <v>0</v>
      </c>
      <c r="AL2208" s="340">
        <f t="shared" si="351"/>
        <v>0</v>
      </c>
      <c r="AM2208" s="340">
        <f t="shared" si="351"/>
        <v>0</v>
      </c>
    </row>
    <row r="2209" spans="1:39" x14ac:dyDescent="0.35">
      <c r="A2209" s="337">
        <v>24122</v>
      </c>
      <c r="B2209" s="338">
        <f t="shared" si="344"/>
        <v>1966</v>
      </c>
      <c r="C2209" s="338">
        <f t="shared" si="345"/>
        <v>1</v>
      </c>
      <c r="D2209" s="338">
        <f t="shared" si="346"/>
        <v>15</v>
      </c>
      <c r="E2209" s="334">
        <v>0</v>
      </c>
      <c r="F2209" s="334">
        <v>0</v>
      </c>
      <c r="G2209" s="334">
        <v>0</v>
      </c>
      <c r="H2209" s="334">
        <v>0</v>
      </c>
      <c r="I2209" s="334">
        <v>0</v>
      </c>
      <c r="J2209" s="334">
        <v>0</v>
      </c>
      <c r="K2209" s="334">
        <v>0</v>
      </c>
      <c r="L2209" s="334">
        <v>0</v>
      </c>
      <c r="M2209" s="334">
        <v>0</v>
      </c>
      <c r="N2209" s="334">
        <v>0</v>
      </c>
      <c r="O2209" s="334">
        <v>0</v>
      </c>
      <c r="P2209" s="334">
        <v>0</v>
      </c>
      <c r="Q2209" s="334">
        <v>0</v>
      </c>
      <c r="R2209" s="334">
        <v>0</v>
      </c>
      <c r="S2209" s="334">
        <v>0</v>
      </c>
      <c r="T2209" s="334">
        <v>0</v>
      </c>
      <c r="U2209" s="334">
        <v>0</v>
      </c>
      <c r="V2209" s="334">
        <v>0</v>
      </c>
      <c r="W2209" s="334">
        <v>0</v>
      </c>
      <c r="X2209" s="334">
        <v>0</v>
      </c>
      <c r="Y2209" s="334">
        <v>0</v>
      </c>
      <c r="Z2209" s="334">
        <v>0</v>
      </c>
      <c r="AA2209" s="334">
        <v>0</v>
      </c>
      <c r="AB2209" s="334">
        <v>0</v>
      </c>
      <c r="AD2209" s="334">
        <v>0</v>
      </c>
      <c r="AE2209" s="334">
        <f t="shared" si="347"/>
        <v>0</v>
      </c>
      <c r="AF2209" s="334">
        <f t="shared" si="348"/>
        <v>0</v>
      </c>
      <c r="AG2209" s="340">
        <f t="shared" si="349"/>
        <v>0</v>
      </c>
      <c r="AI2209" s="340">
        <f t="shared" si="351"/>
        <v>0</v>
      </c>
      <c r="AJ2209" s="340">
        <f t="shared" si="351"/>
        <v>0</v>
      </c>
      <c r="AK2209" s="340">
        <f t="shared" si="351"/>
        <v>0</v>
      </c>
      <c r="AL2209" s="340">
        <f t="shared" si="351"/>
        <v>0</v>
      </c>
      <c r="AM2209" s="340">
        <f t="shared" si="351"/>
        <v>0</v>
      </c>
    </row>
    <row r="2210" spans="1:39" x14ac:dyDescent="0.35">
      <c r="A2210" s="337">
        <v>24123</v>
      </c>
      <c r="B2210" s="338">
        <f t="shared" si="344"/>
        <v>1966</v>
      </c>
      <c r="C2210" s="338">
        <f t="shared" si="345"/>
        <v>1</v>
      </c>
      <c r="D2210" s="338">
        <f t="shared" si="346"/>
        <v>16</v>
      </c>
      <c r="E2210" s="334">
        <v>0</v>
      </c>
      <c r="F2210" s="334">
        <v>0</v>
      </c>
      <c r="G2210" s="334">
        <v>0</v>
      </c>
      <c r="H2210" s="334">
        <v>0</v>
      </c>
      <c r="I2210" s="334">
        <v>0</v>
      </c>
      <c r="J2210" s="334">
        <v>0</v>
      </c>
      <c r="K2210" s="334">
        <v>0</v>
      </c>
      <c r="L2210" s="334">
        <v>0</v>
      </c>
      <c r="M2210" s="334">
        <v>0</v>
      </c>
      <c r="N2210" s="334">
        <v>0</v>
      </c>
      <c r="O2210" s="334">
        <v>0</v>
      </c>
      <c r="P2210" s="334">
        <v>0</v>
      </c>
      <c r="Q2210" s="334">
        <v>0</v>
      </c>
      <c r="R2210" s="334">
        <v>0</v>
      </c>
      <c r="S2210" s="334">
        <v>0</v>
      </c>
      <c r="T2210" s="334">
        <v>0</v>
      </c>
      <c r="U2210" s="334">
        <v>0</v>
      </c>
      <c r="V2210" s="334">
        <v>0</v>
      </c>
      <c r="W2210" s="334">
        <v>0</v>
      </c>
      <c r="X2210" s="334">
        <v>0</v>
      </c>
      <c r="Y2210" s="334">
        <v>0</v>
      </c>
      <c r="Z2210" s="334">
        <v>0</v>
      </c>
      <c r="AA2210" s="334">
        <v>0</v>
      </c>
      <c r="AB2210" s="334">
        <v>0</v>
      </c>
      <c r="AD2210" s="334">
        <v>0</v>
      </c>
      <c r="AE2210" s="334">
        <f t="shared" si="347"/>
        <v>0</v>
      </c>
      <c r="AF2210" s="334">
        <f t="shared" si="348"/>
        <v>0</v>
      </c>
      <c r="AG2210" s="340">
        <f t="shared" si="349"/>
        <v>0</v>
      </c>
      <c r="AI2210" s="340">
        <f t="shared" si="351"/>
        <v>0</v>
      </c>
      <c r="AJ2210" s="340">
        <f t="shared" si="351"/>
        <v>0</v>
      </c>
      <c r="AK2210" s="340">
        <f t="shared" si="351"/>
        <v>0</v>
      </c>
      <c r="AL2210" s="340">
        <f t="shared" si="351"/>
        <v>0</v>
      </c>
      <c r="AM2210" s="340">
        <f t="shared" si="351"/>
        <v>0</v>
      </c>
    </row>
    <row r="2211" spans="1:39" x14ac:dyDescent="0.35">
      <c r="A2211" s="337">
        <v>24124</v>
      </c>
      <c r="B2211" s="338">
        <f t="shared" si="344"/>
        <v>1966</v>
      </c>
      <c r="C2211" s="338">
        <f t="shared" si="345"/>
        <v>1</v>
      </c>
      <c r="D2211" s="338">
        <f t="shared" si="346"/>
        <v>17</v>
      </c>
      <c r="E2211" s="334">
        <v>0</v>
      </c>
      <c r="F2211" s="334">
        <v>0</v>
      </c>
      <c r="G2211" s="334">
        <v>0</v>
      </c>
      <c r="H2211" s="334">
        <v>0</v>
      </c>
      <c r="I2211" s="334">
        <v>0</v>
      </c>
      <c r="J2211" s="334">
        <v>0</v>
      </c>
      <c r="K2211" s="334">
        <v>0</v>
      </c>
      <c r="L2211" s="334">
        <v>0</v>
      </c>
      <c r="M2211" s="334">
        <v>0</v>
      </c>
      <c r="N2211" s="334">
        <v>0</v>
      </c>
      <c r="O2211" s="334">
        <v>0</v>
      </c>
      <c r="P2211" s="334">
        <v>0</v>
      </c>
      <c r="Q2211" s="334">
        <v>0</v>
      </c>
      <c r="R2211" s="334">
        <v>0</v>
      </c>
      <c r="S2211" s="334">
        <v>0</v>
      </c>
      <c r="T2211" s="334">
        <v>0</v>
      </c>
      <c r="U2211" s="334">
        <v>0</v>
      </c>
      <c r="V2211" s="334">
        <v>0</v>
      </c>
      <c r="W2211" s="334">
        <v>0</v>
      </c>
      <c r="X2211" s="334">
        <v>0</v>
      </c>
      <c r="Y2211" s="334">
        <v>0</v>
      </c>
      <c r="Z2211" s="334">
        <v>0</v>
      </c>
      <c r="AA2211" s="334">
        <v>0</v>
      </c>
      <c r="AB2211" s="334">
        <v>0</v>
      </c>
      <c r="AD2211" s="334">
        <v>0</v>
      </c>
      <c r="AE2211" s="334">
        <f t="shared" si="347"/>
        <v>0</v>
      </c>
      <c r="AF2211" s="334">
        <f t="shared" si="348"/>
        <v>0</v>
      </c>
      <c r="AG2211" s="340">
        <f t="shared" si="349"/>
        <v>0</v>
      </c>
      <c r="AI2211" s="340">
        <f t="shared" si="351"/>
        <v>0</v>
      </c>
      <c r="AJ2211" s="340">
        <f t="shared" si="351"/>
        <v>0</v>
      </c>
      <c r="AK2211" s="340">
        <f t="shared" si="351"/>
        <v>0</v>
      </c>
      <c r="AL2211" s="340">
        <f t="shared" si="351"/>
        <v>0</v>
      </c>
      <c r="AM2211" s="340">
        <f t="shared" si="351"/>
        <v>0</v>
      </c>
    </row>
    <row r="2212" spans="1:39" x14ac:dyDescent="0.35">
      <c r="A2212" s="337">
        <v>24125</v>
      </c>
      <c r="B2212" s="338">
        <f t="shared" si="344"/>
        <v>1966</v>
      </c>
      <c r="C2212" s="338">
        <f t="shared" si="345"/>
        <v>1</v>
      </c>
      <c r="D2212" s="338">
        <f t="shared" si="346"/>
        <v>18</v>
      </c>
      <c r="E2212" s="334">
        <v>0</v>
      </c>
      <c r="F2212" s="334">
        <v>0</v>
      </c>
      <c r="G2212" s="334">
        <v>0</v>
      </c>
      <c r="H2212" s="334">
        <v>0</v>
      </c>
      <c r="I2212" s="334">
        <v>0</v>
      </c>
      <c r="J2212" s="334">
        <v>0</v>
      </c>
      <c r="K2212" s="334">
        <v>0.1</v>
      </c>
      <c r="L2212" s="334">
        <v>0.2</v>
      </c>
      <c r="M2212" s="334">
        <v>0.1</v>
      </c>
      <c r="N2212" s="334">
        <v>0.1</v>
      </c>
      <c r="O2212" s="334">
        <v>0.1</v>
      </c>
      <c r="P2212" s="334">
        <v>0.2</v>
      </c>
      <c r="Q2212" s="334">
        <v>0.1</v>
      </c>
      <c r="R2212" s="334">
        <v>0.1</v>
      </c>
      <c r="S2212" s="334">
        <v>0.2</v>
      </c>
      <c r="T2212" s="334">
        <v>0.1</v>
      </c>
      <c r="U2212" s="334">
        <v>0.1</v>
      </c>
      <c r="V2212" s="334">
        <v>0.1</v>
      </c>
      <c r="W2212" s="334">
        <v>0.2</v>
      </c>
      <c r="X2212" s="334">
        <v>0.1</v>
      </c>
      <c r="Y2212" s="334">
        <v>0.1</v>
      </c>
      <c r="Z2212" s="334">
        <v>0.1</v>
      </c>
      <c r="AA2212" s="334">
        <v>0.2</v>
      </c>
      <c r="AB2212" s="334">
        <v>0.1</v>
      </c>
      <c r="AD2212" s="334">
        <v>2.2999999999999998</v>
      </c>
      <c r="AE2212" s="334">
        <f t="shared" si="347"/>
        <v>2.2999999999999998</v>
      </c>
      <c r="AF2212" s="334">
        <f t="shared" si="348"/>
        <v>2.3000000000000007</v>
      </c>
      <c r="AG2212" s="340">
        <f t="shared" si="349"/>
        <v>8.8817841970012523E-16</v>
      </c>
      <c r="AI2212" s="340">
        <f t="shared" ref="AI2212:AM2227" si="352">IF($C2212=AI$1,$AF2212,0)</f>
        <v>0</v>
      </c>
      <c r="AJ2212" s="340">
        <f t="shared" si="352"/>
        <v>0</v>
      </c>
      <c r="AK2212" s="340">
        <f t="shared" si="352"/>
        <v>0</v>
      </c>
      <c r="AL2212" s="340">
        <f t="shared" si="352"/>
        <v>0</v>
      </c>
      <c r="AM2212" s="340">
        <f t="shared" si="352"/>
        <v>0</v>
      </c>
    </row>
    <row r="2213" spans="1:39" x14ac:dyDescent="0.35">
      <c r="A2213" s="337">
        <v>24126</v>
      </c>
      <c r="B2213" s="338">
        <f t="shared" si="344"/>
        <v>1966</v>
      </c>
      <c r="C2213" s="338">
        <f t="shared" si="345"/>
        <v>1</v>
      </c>
      <c r="D2213" s="338">
        <f t="shared" si="346"/>
        <v>19</v>
      </c>
      <c r="E2213" s="334">
        <v>0</v>
      </c>
      <c r="F2213" s="334">
        <v>0.1</v>
      </c>
      <c r="G2213" s="334">
        <v>0</v>
      </c>
      <c r="H2213" s="334">
        <v>0</v>
      </c>
      <c r="I2213" s="334">
        <v>0.1</v>
      </c>
      <c r="J2213" s="334">
        <v>0</v>
      </c>
      <c r="K2213" s="334">
        <v>0.1</v>
      </c>
      <c r="L2213" s="334">
        <v>0</v>
      </c>
      <c r="M2213" s="334">
        <v>0</v>
      </c>
      <c r="N2213" s="334">
        <v>0.1</v>
      </c>
      <c r="O2213" s="334">
        <v>0</v>
      </c>
      <c r="P2213" s="334">
        <v>0</v>
      </c>
      <c r="Q2213" s="334">
        <v>0</v>
      </c>
      <c r="R2213" s="334">
        <v>0</v>
      </c>
      <c r="S2213" s="334">
        <v>0</v>
      </c>
      <c r="T2213" s="334">
        <v>0</v>
      </c>
      <c r="U2213" s="334">
        <v>0</v>
      </c>
      <c r="V2213" s="334">
        <v>0</v>
      </c>
      <c r="W2213" s="334">
        <v>0</v>
      </c>
      <c r="X2213" s="334">
        <v>0</v>
      </c>
      <c r="Y2213" s="334">
        <v>0</v>
      </c>
      <c r="Z2213" s="334">
        <v>0</v>
      </c>
      <c r="AA2213" s="334">
        <v>0.1</v>
      </c>
      <c r="AB2213" s="334">
        <v>0</v>
      </c>
      <c r="AD2213" s="334">
        <v>0.5</v>
      </c>
      <c r="AE2213" s="334">
        <f t="shared" si="347"/>
        <v>0.5</v>
      </c>
      <c r="AF2213" s="334">
        <f t="shared" si="348"/>
        <v>0.5</v>
      </c>
      <c r="AG2213" s="340">
        <f t="shared" si="349"/>
        <v>0</v>
      </c>
      <c r="AI2213" s="340">
        <f t="shared" si="352"/>
        <v>0</v>
      </c>
      <c r="AJ2213" s="340">
        <f t="shared" si="352"/>
        <v>0</v>
      </c>
      <c r="AK2213" s="340">
        <f t="shared" si="352"/>
        <v>0</v>
      </c>
      <c r="AL2213" s="340">
        <f t="shared" si="352"/>
        <v>0</v>
      </c>
      <c r="AM2213" s="340">
        <f t="shared" si="352"/>
        <v>0</v>
      </c>
    </row>
    <row r="2214" spans="1:39" x14ac:dyDescent="0.35">
      <c r="A2214" s="337">
        <v>24127</v>
      </c>
      <c r="B2214" s="338">
        <f t="shared" si="344"/>
        <v>1966</v>
      </c>
      <c r="C2214" s="338">
        <f t="shared" si="345"/>
        <v>1</v>
      </c>
      <c r="D2214" s="338">
        <f t="shared" si="346"/>
        <v>20</v>
      </c>
      <c r="E2214" s="334">
        <v>0</v>
      </c>
      <c r="F2214" s="334">
        <v>0</v>
      </c>
      <c r="G2214" s="334">
        <v>0</v>
      </c>
      <c r="H2214" s="334">
        <v>0</v>
      </c>
      <c r="I2214" s="334">
        <v>0</v>
      </c>
      <c r="J2214" s="334">
        <v>0</v>
      </c>
      <c r="K2214" s="334">
        <v>0</v>
      </c>
      <c r="L2214" s="334">
        <v>0</v>
      </c>
      <c r="M2214" s="334">
        <v>0</v>
      </c>
      <c r="N2214" s="334">
        <v>0</v>
      </c>
      <c r="O2214" s="334">
        <v>0</v>
      </c>
      <c r="P2214" s="334">
        <v>0</v>
      </c>
      <c r="Q2214" s="334">
        <v>0</v>
      </c>
      <c r="R2214" s="334">
        <v>0</v>
      </c>
      <c r="S2214" s="334">
        <v>0</v>
      </c>
      <c r="T2214" s="334">
        <v>0</v>
      </c>
      <c r="U2214" s="334">
        <v>0</v>
      </c>
      <c r="V2214" s="334">
        <v>0</v>
      </c>
      <c r="W2214" s="334">
        <v>0</v>
      </c>
      <c r="X2214" s="334">
        <v>0</v>
      </c>
      <c r="Y2214" s="334">
        <v>0</v>
      </c>
      <c r="Z2214" s="334">
        <v>0</v>
      </c>
      <c r="AA2214" s="334">
        <v>0</v>
      </c>
      <c r="AB2214" s="334">
        <v>0</v>
      </c>
      <c r="AD2214" s="334">
        <v>0</v>
      </c>
      <c r="AE2214" s="334">
        <f t="shared" si="347"/>
        <v>0</v>
      </c>
      <c r="AF2214" s="334">
        <f t="shared" si="348"/>
        <v>0</v>
      </c>
      <c r="AG2214" s="340">
        <f t="shared" si="349"/>
        <v>0</v>
      </c>
      <c r="AI2214" s="340">
        <f t="shared" si="352"/>
        <v>0</v>
      </c>
      <c r="AJ2214" s="340">
        <f t="shared" si="352"/>
        <v>0</v>
      </c>
      <c r="AK2214" s="340">
        <f t="shared" si="352"/>
        <v>0</v>
      </c>
      <c r="AL2214" s="340">
        <f t="shared" si="352"/>
        <v>0</v>
      </c>
      <c r="AM2214" s="340">
        <f t="shared" si="352"/>
        <v>0</v>
      </c>
    </row>
    <row r="2215" spans="1:39" x14ac:dyDescent="0.35">
      <c r="A2215" s="337">
        <v>24128</v>
      </c>
      <c r="B2215" s="338">
        <f t="shared" si="344"/>
        <v>1966</v>
      </c>
      <c r="C2215" s="338">
        <f t="shared" si="345"/>
        <v>1</v>
      </c>
      <c r="D2215" s="338">
        <f t="shared" si="346"/>
        <v>21</v>
      </c>
      <c r="E2215" s="334">
        <v>0.1</v>
      </c>
      <c r="F2215" s="334">
        <v>0</v>
      </c>
      <c r="G2215" s="334">
        <v>0</v>
      </c>
      <c r="H2215" s="334">
        <v>0</v>
      </c>
      <c r="I2215" s="334">
        <v>0</v>
      </c>
      <c r="J2215" s="334">
        <v>0</v>
      </c>
      <c r="K2215" s="334">
        <v>0</v>
      </c>
      <c r="L2215" s="334">
        <v>0</v>
      </c>
      <c r="M2215" s="334">
        <v>0</v>
      </c>
      <c r="N2215" s="334">
        <v>0</v>
      </c>
      <c r="O2215" s="334">
        <v>0</v>
      </c>
      <c r="P2215" s="334">
        <v>0</v>
      </c>
      <c r="Q2215" s="334">
        <v>0</v>
      </c>
      <c r="R2215" s="334">
        <v>0</v>
      </c>
      <c r="S2215" s="334">
        <v>0</v>
      </c>
      <c r="T2215" s="334">
        <v>0</v>
      </c>
      <c r="U2215" s="334">
        <v>0</v>
      </c>
      <c r="V2215" s="334">
        <v>0</v>
      </c>
      <c r="W2215" s="334">
        <v>0</v>
      </c>
      <c r="X2215" s="334">
        <v>0</v>
      </c>
      <c r="Y2215" s="334">
        <v>0.1</v>
      </c>
      <c r="Z2215" s="334">
        <v>0</v>
      </c>
      <c r="AA2215" s="334">
        <v>0.1</v>
      </c>
      <c r="AB2215" s="334">
        <v>0</v>
      </c>
      <c r="AD2215" s="334">
        <v>0.3</v>
      </c>
      <c r="AE2215" s="334">
        <f t="shared" si="347"/>
        <v>0.3</v>
      </c>
      <c r="AF2215" s="334">
        <f t="shared" si="348"/>
        <v>0.30000000000000004</v>
      </c>
      <c r="AG2215" s="340">
        <f t="shared" si="349"/>
        <v>5.5511151231257827E-17</v>
      </c>
      <c r="AI2215" s="340">
        <f t="shared" si="352"/>
        <v>0</v>
      </c>
      <c r="AJ2215" s="340">
        <f t="shared" si="352"/>
        <v>0</v>
      </c>
      <c r="AK2215" s="340">
        <f t="shared" si="352"/>
        <v>0</v>
      </c>
      <c r="AL2215" s="340">
        <f t="shared" si="352"/>
        <v>0</v>
      </c>
      <c r="AM2215" s="340">
        <f t="shared" si="352"/>
        <v>0</v>
      </c>
    </row>
    <row r="2216" spans="1:39" x14ac:dyDescent="0.35">
      <c r="A2216" s="337">
        <v>24129</v>
      </c>
      <c r="B2216" s="338">
        <f t="shared" si="344"/>
        <v>1966</v>
      </c>
      <c r="C2216" s="338">
        <f t="shared" si="345"/>
        <v>1</v>
      </c>
      <c r="D2216" s="338">
        <f t="shared" si="346"/>
        <v>22</v>
      </c>
      <c r="E2216" s="334">
        <v>0</v>
      </c>
      <c r="F2216" s="334">
        <v>0.1</v>
      </c>
      <c r="G2216" s="334">
        <v>0</v>
      </c>
      <c r="H2216" s="334">
        <v>0</v>
      </c>
      <c r="I2216" s="334">
        <v>0</v>
      </c>
      <c r="J2216" s="334">
        <v>0.1</v>
      </c>
      <c r="K2216" s="334">
        <v>0</v>
      </c>
      <c r="L2216" s="334">
        <v>0</v>
      </c>
      <c r="M2216" s="334">
        <v>0</v>
      </c>
      <c r="N2216" s="334">
        <v>0.1</v>
      </c>
      <c r="O2216" s="334">
        <v>0</v>
      </c>
      <c r="P2216" s="334">
        <v>0</v>
      </c>
      <c r="Q2216" s="334">
        <v>0</v>
      </c>
      <c r="R2216" s="334">
        <v>0.1</v>
      </c>
      <c r="S2216" s="334">
        <v>0</v>
      </c>
      <c r="T2216" s="334">
        <v>0</v>
      </c>
      <c r="U2216" s="334">
        <v>0</v>
      </c>
      <c r="V2216" s="334">
        <v>0</v>
      </c>
      <c r="W2216" s="334">
        <v>0</v>
      </c>
      <c r="X2216" s="334">
        <v>0</v>
      </c>
      <c r="Y2216" s="334">
        <v>0</v>
      </c>
      <c r="Z2216" s="334">
        <v>0</v>
      </c>
      <c r="AA2216" s="334">
        <v>0.1</v>
      </c>
      <c r="AB2216" s="334">
        <v>0</v>
      </c>
      <c r="AD2216" s="334">
        <v>0.5</v>
      </c>
      <c r="AE2216" s="334">
        <f t="shared" si="347"/>
        <v>0.5</v>
      </c>
      <c r="AF2216" s="334">
        <f t="shared" si="348"/>
        <v>0.5</v>
      </c>
      <c r="AG2216" s="340">
        <f t="shared" si="349"/>
        <v>0</v>
      </c>
      <c r="AI2216" s="340">
        <f t="shared" si="352"/>
        <v>0</v>
      </c>
      <c r="AJ2216" s="340">
        <f t="shared" si="352"/>
        <v>0</v>
      </c>
      <c r="AK2216" s="340">
        <f t="shared" si="352"/>
        <v>0</v>
      </c>
      <c r="AL2216" s="340">
        <f t="shared" si="352"/>
        <v>0</v>
      </c>
      <c r="AM2216" s="340">
        <f t="shared" si="352"/>
        <v>0</v>
      </c>
    </row>
    <row r="2217" spans="1:39" x14ac:dyDescent="0.35">
      <c r="A2217" s="337">
        <v>24130</v>
      </c>
      <c r="B2217" s="338">
        <f t="shared" si="344"/>
        <v>1966</v>
      </c>
      <c r="C2217" s="338">
        <f t="shared" si="345"/>
        <v>1</v>
      </c>
      <c r="D2217" s="338">
        <f t="shared" si="346"/>
        <v>23</v>
      </c>
      <c r="E2217" s="334">
        <v>0.2</v>
      </c>
      <c r="F2217" s="334">
        <v>0.2</v>
      </c>
      <c r="G2217" s="334">
        <v>0.2</v>
      </c>
      <c r="H2217" s="334">
        <v>0.2</v>
      </c>
      <c r="I2217" s="334">
        <v>0.1</v>
      </c>
      <c r="J2217" s="334">
        <v>0.2</v>
      </c>
      <c r="K2217" s="334">
        <v>0.2</v>
      </c>
      <c r="L2217" s="334">
        <v>0.2</v>
      </c>
      <c r="M2217" s="334">
        <v>0</v>
      </c>
      <c r="N2217" s="334">
        <v>0</v>
      </c>
      <c r="O2217" s="334">
        <v>0</v>
      </c>
      <c r="P2217" s="334">
        <v>0</v>
      </c>
      <c r="Q2217" s="334">
        <v>0</v>
      </c>
      <c r="R2217" s="334">
        <v>0</v>
      </c>
      <c r="S2217" s="334">
        <v>0.2</v>
      </c>
      <c r="T2217" s="334">
        <v>0.2</v>
      </c>
      <c r="U2217" s="334">
        <v>0</v>
      </c>
      <c r="V2217" s="334">
        <v>0</v>
      </c>
      <c r="W2217" s="334">
        <v>0.2</v>
      </c>
      <c r="X2217" s="334">
        <v>0.2</v>
      </c>
      <c r="Y2217" s="334">
        <v>0.1</v>
      </c>
      <c r="Z2217" s="334">
        <v>0.2</v>
      </c>
      <c r="AA2217" s="334">
        <v>0.2</v>
      </c>
      <c r="AB2217" s="334">
        <v>0.2</v>
      </c>
      <c r="AD2217" s="334">
        <v>3</v>
      </c>
      <c r="AE2217" s="334">
        <f t="shared" si="347"/>
        <v>3</v>
      </c>
      <c r="AF2217" s="334">
        <f t="shared" si="348"/>
        <v>3.0000000000000009</v>
      </c>
      <c r="AG2217" s="340">
        <f t="shared" si="349"/>
        <v>8.8817841970012523E-16</v>
      </c>
      <c r="AI2217" s="340">
        <f t="shared" si="352"/>
        <v>0</v>
      </c>
      <c r="AJ2217" s="340">
        <f t="shared" si="352"/>
        <v>0</v>
      </c>
      <c r="AK2217" s="340">
        <f t="shared" si="352"/>
        <v>0</v>
      </c>
      <c r="AL2217" s="340">
        <f t="shared" si="352"/>
        <v>0</v>
      </c>
      <c r="AM2217" s="340">
        <f t="shared" si="352"/>
        <v>0</v>
      </c>
    </row>
    <row r="2218" spans="1:39" x14ac:dyDescent="0.35">
      <c r="A2218" s="337">
        <v>24131</v>
      </c>
      <c r="B2218" s="338">
        <f t="shared" si="344"/>
        <v>1966</v>
      </c>
      <c r="C2218" s="338">
        <f t="shared" si="345"/>
        <v>1</v>
      </c>
      <c r="D2218" s="338">
        <f t="shared" si="346"/>
        <v>24</v>
      </c>
      <c r="E2218" s="334">
        <v>0</v>
      </c>
      <c r="F2218" s="334">
        <v>0</v>
      </c>
      <c r="G2218" s="334">
        <v>0</v>
      </c>
      <c r="H2218" s="334">
        <v>0</v>
      </c>
      <c r="I2218" s="334">
        <v>0</v>
      </c>
      <c r="J2218" s="334">
        <v>0</v>
      </c>
      <c r="K2218" s="334">
        <v>0</v>
      </c>
      <c r="L2218" s="334">
        <v>0</v>
      </c>
      <c r="M2218" s="334">
        <v>0</v>
      </c>
      <c r="N2218" s="334">
        <v>0</v>
      </c>
      <c r="O2218" s="334">
        <v>0</v>
      </c>
      <c r="P2218" s="334">
        <v>0</v>
      </c>
      <c r="Q2218" s="334">
        <v>0</v>
      </c>
      <c r="R2218" s="334">
        <v>0</v>
      </c>
      <c r="S2218" s="334">
        <v>0</v>
      </c>
      <c r="T2218" s="334">
        <v>0</v>
      </c>
      <c r="U2218" s="334">
        <v>0</v>
      </c>
      <c r="V2218" s="334">
        <v>0</v>
      </c>
      <c r="W2218" s="334">
        <v>0</v>
      </c>
      <c r="X2218" s="334">
        <v>0</v>
      </c>
      <c r="Y2218" s="334">
        <v>0</v>
      </c>
      <c r="Z2218" s="334">
        <v>0</v>
      </c>
      <c r="AA2218" s="334">
        <v>0</v>
      </c>
      <c r="AB2218" s="334">
        <v>0</v>
      </c>
      <c r="AD2218" s="334">
        <v>0</v>
      </c>
      <c r="AE2218" s="334">
        <f t="shared" si="347"/>
        <v>0</v>
      </c>
      <c r="AF2218" s="334">
        <f t="shared" si="348"/>
        <v>0</v>
      </c>
      <c r="AG2218" s="340">
        <f t="shared" si="349"/>
        <v>0</v>
      </c>
      <c r="AI2218" s="340">
        <f t="shared" si="352"/>
        <v>0</v>
      </c>
      <c r="AJ2218" s="340">
        <f t="shared" si="352"/>
        <v>0</v>
      </c>
      <c r="AK2218" s="340">
        <f t="shared" si="352"/>
        <v>0</v>
      </c>
      <c r="AL2218" s="340">
        <f t="shared" si="352"/>
        <v>0</v>
      </c>
      <c r="AM2218" s="340">
        <f t="shared" si="352"/>
        <v>0</v>
      </c>
    </row>
    <row r="2219" spans="1:39" x14ac:dyDescent="0.35">
      <c r="A2219" s="337">
        <v>24132</v>
      </c>
      <c r="B2219" s="338">
        <f t="shared" si="344"/>
        <v>1966</v>
      </c>
      <c r="C2219" s="338">
        <f t="shared" si="345"/>
        <v>1</v>
      </c>
      <c r="D2219" s="338">
        <f t="shared" si="346"/>
        <v>25</v>
      </c>
      <c r="E2219" s="334">
        <v>0</v>
      </c>
      <c r="F2219" s="334">
        <v>0</v>
      </c>
      <c r="G2219" s="334">
        <v>0</v>
      </c>
      <c r="H2219" s="334">
        <v>0</v>
      </c>
      <c r="I2219" s="334">
        <v>0</v>
      </c>
      <c r="J2219" s="334">
        <v>0</v>
      </c>
      <c r="K2219" s="334">
        <v>0</v>
      </c>
      <c r="L2219" s="334">
        <v>0</v>
      </c>
      <c r="M2219" s="334">
        <v>0</v>
      </c>
      <c r="N2219" s="334">
        <v>0</v>
      </c>
      <c r="O2219" s="334">
        <v>0</v>
      </c>
      <c r="P2219" s="334">
        <v>0</v>
      </c>
      <c r="Q2219" s="334">
        <v>0</v>
      </c>
      <c r="R2219" s="334">
        <v>0.1</v>
      </c>
      <c r="S2219" s="334">
        <v>0</v>
      </c>
      <c r="T2219" s="334">
        <v>0</v>
      </c>
      <c r="U2219" s="334">
        <v>0</v>
      </c>
      <c r="V2219" s="334">
        <v>0.1</v>
      </c>
      <c r="W2219" s="334">
        <v>0</v>
      </c>
      <c r="X2219" s="334">
        <v>0</v>
      </c>
      <c r="Y2219" s="334">
        <v>0</v>
      </c>
      <c r="Z2219" s="334">
        <v>0.1</v>
      </c>
      <c r="AA2219" s="334">
        <v>0</v>
      </c>
      <c r="AB2219" s="334">
        <v>0</v>
      </c>
      <c r="AD2219" s="334">
        <v>0.3</v>
      </c>
      <c r="AE2219" s="334">
        <f t="shared" si="347"/>
        <v>0.3</v>
      </c>
      <c r="AF2219" s="334">
        <f t="shared" si="348"/>
        <v>0.30000000000000004</v>
      </c>
      <c r="AG2219" s="340">
        <f t="shared" si="349"/>
        <v>5.5511151231257827E-17</v>
      </c>
      <c r="AI2219" s="340">
        <f t="shared" si="352"/>
        <v>0</v>
      </c>
      <c r="AJ2219" s="340">
        <f t="shared" si="352"/>
        <v>0</v>
      </c>
      <c r="AK2219" s="340">
        <f t="shared" si="352"/>
        <v>0</v>
      </c>
      <c r="AL2219" s="340">
        <f t="shared" si="352"/>
        <v>0</v>
      </c>
      <c r="AM2219" s="340">
        <f t="shared" si="352"/>
        <v>0</v>
      </c>
    </row>
    <row r="2220" spans="1:39" x14ac:dyDescent="0.35">
      <c r="A2220" s="337">
        <v>24133</v>
      </c>
      <c r="B2220" s="338">
        <f t="shared" si="344"/>
        <v>1966</v>
      </c>
      <c r="C2220" s="338">
        <f t="shared" si="345"/>
        <v>1</v>
      </c>
      <c r="D2220" s="338">
        <f t="shared" si="346"/>
        <v>26</v>
      </c>
      <c r="E2220" s="334">
        <v>0</v>
      </c>
      <c r="F2220" s="334">
        <v>0</v>
      </c>
      <c r="G2220" s="334">
        <v>0</v>
      </c>
      <c r="H2220" s="334">
        <v>0</v>
      </c>
      <c r="I2220" s="334">
        <v>0</v>
      </c>
      <c r="J2220" s="334">
        <v>0</v>
      </c>
      <c r="K2220" s="334">
        <v>0</v>
      </c>
      <c r="L2220" s="334">
        <v>0</v>
      </c>
      <c r="M2220" s="334">
        <v>0</v>
      </c>
      <c r="N2220" s="334">
        <v>0</v>
      </c>
      <c r="O2220" s="334">
        <v>0</v>
      </c>
      <c r="P2220" s="334">
        <v>0</v>
      </c>
      <c r="Q2220" s="334">
        <v>0</v>
      </c>
      <c r="R2220" s="334">
        <v>0</v>
      </c>
      <c r="S2220" s="334">
        <v>0</v>
      </c>
      <c r="T2220" s="334">
        <v>0</v>
      </c>
      <c r="U2220" s="334">
        <v>0</v>
      </c>
      <c r="V2220" s="334">
        <v>0</v>
      </c>
      <c r="W2220" s="334">
        <v>0</v>
      </c>
      <c r="X2220" s="334">
        <v>0</v>
      </c>
      <c r="Y2220" s="334">
        <v>0</v>
      </c>
      <c r="Z2220" s="334">
        <v>0</v>
      </c>
      <c r="AA2220" s="334">
        <v>0</v>
      </c>
      <c r="AB2220" s="334">
        <v>0</v>
      </c>
      <c r="AD2220" s="334">
        <v>0</v>
      </c>
      <c r="AE2220" s="334">
        <f t="shared" si="347"/>
        <v>0</v>
      </c>
      <c r="AF2220" s="334">
        <f t="shared" si="348"/>
        <v>0</v>
      </c>
      <c r="AG2220" s="340">
        <f t="shared" si="349"/>
        <v>0</v>
      </c>
      <c r="AI2220" s="340">
        <f t="shared" si="352"/>
        <v>0</v>
      </c>
      <c r="AJ2220" s="340">
        <f t="shared" si="352"/>
        <v>0</v>
      </c>
      <c r="AK2220" s="340">
        <f t="shared" si="352"/>
        <v>0</v>
      </c>
      <c r="AL2220" s="340">
        <f t="shared" si="352"/>
        <v>0</v>
      </c>
      <c r="AM2220" s="340">
        <f t="shared" si="352"/>
        <v>0</v>
      </c>
    </row>
    <row r="2221" spans="1:39" x14ac:dyDescent="0.35">
      <c r="A2221" s="337">
        <v>24134</v>
      </c>
      <c r="B2221" s="338">
        <f t="shared" si="344"/>
        <v>1966</v>
      </c>
      <c r="C2221" s="338">
        <f t="shared" si="345"/>
        <v>1</v>
      </c>
      <c r="D2221" s="338">
        <f t="shared" si="346"/>
        <v>27</v>
      </c>
      <c r="E2221" s="334">
        <v>0</v>
      </c>
      <c r="F2221" s="334">
        <v>0</v>
      </c>
      <c r="G2221" s="334">
        <v>0</v>
      </c>
      <c r="H2221" s="334">
        <v>0.1</v>
      </c>
      <c r="I2221" s="334">
        <v>0</v>
      </c>
      <c r="J2221" s="334">
        <v>0</v>
      </c>
      <c r="K2221" s="334">
        <v>0</v>
      </c>
      <c r="L2221" s="334">
        <v>0</v>
      </c>
      <c r="M2221" s="334">
        <v>0</v>
      </c>
      <c r="N2221" s="334">
        <v>0</v>
      </c>
      <c r="O2221" s="334">
        <v>0</v>
      </c>
      <c r="P2221" s="334">
        <v>0.1</v>
      </c>
      <c r="Q2221" s="334">
        <v>0</v>
      </c>
      <c r="R2221" s="334">
        <v>0</v>
      </c>
      <c r="S2221" s="334">
        <v>0</v>
      </c>
      <c r="T2221" s="334">
        <v>0</v>
      </c>
      <c r="U2221" s="334">
        <v>0</v>
      </c>
      <c r="V2221" s="334">
        <v>0</v>
      </c>
      <c r="W2221" s="334">
        <v>0</v>
      </c>
      <c r="X2221" s="334">
        <v>0</v>
      </c>
      <c r="Y2221" s="334">
        <v>0.1</v>
      </c>
      <c r="Z2221" s="334">
        <v>0</v>
      </c>
      <c r="AA2221" s="334">
        <v>0</v>
      </c>
      <c r="AB2221" s="334">
        <v>0</v>
      </c>
      <c r="AD2221" s="334">
        <v>0.3</v>
      </c>
      <c r="AE2221" s="334">
        <f t="shared" si="347"/>
        <v>0.3</v>
      </c>
      <c r="AF2221" s="334">
        <f t="shared" si="348"/>
        <v>0.30000000000000004</v>
      </c>
      <c r="AG2221" s="340">
        <f t="shared" si="349"/>
        <v>5.5511151231257827E-17</v>
      </c>
      <c r="AI2221" s="340">
        <f t="shared" si="352"/>
        <v>0</v>
      </c>
      <c r="AJ2221" s="340">
        <f t="shared" si="352"/>
        <v>0</v>
      </c>
      <c r="AK2221" s="340">
        <f t="shared" si="352"/>
        <v>0</v>
      </c>
      <c r="AL2221" s="340">
        <f t="shared" si="352"/>
        <v>0</v>
      </c>
      <c r="AM2221" s="340">
        <f t="shared" si="352"/>
        <v>0</v>
      </c>
    </row>
    <row r="2222" spans="1:39" x14ac:dyDescent="0.35">
      <c r="A2222" s="337">
        <v>24135</v>
      </c>
      <c r="B2222" s="338">
        <f t="shared" si="344"/>
        <v>1966</v>
      </c>
      <c r="C2222" s="338">
        <f t="shared" si="345"/>
        <v>1</v>
      </c>
      <c r="D2222" s="338">
        <f t="shared" si="346"/>
        <v>28</v>
      </c>
      <c r="E2222" s="334">
        <v>0</v>
      </c>
      <c r="F2222" s="334">
        <v>0</v>
      </c>
      <c r="G2222" s="334">
        <v>0</v>
      </c>
      <c r="H2222" s="334">
        <v>0</v>
      </c>
      <c r="I2222" s="334">
        <v>0</v>
      </c>
      <c r="J2222" s="334">
        <v>0</v>
      </c>
      <c r="K2222" s="334">
        <v>0</v>
      </c>
      <c r="L2222" s="334">
        <v>0</v>
      </c>
      <c r="M2222" s="334">
        <v>0</v>
      </c>
      <c r="N2222" s="334">
        <v>0</v>
      </c>
      <c r="O2222" s="334">
        <v>0</v>
      </c>
      <c r="P2222" s="334">
        <v>0</v>
      </c>
      <c r="Q2222" s="334">
        <v>0</v>
      </c>
      <c r="R2222" s="334">
        <v>0</v>
      </c>
      <c r="S2222" s="334">
        <v>0</v>
      </c>
      <c r="T2222" s="334">
        <v>0</v>
      </c>
      <c r="U2222" s="334">
        <v>0</v>
      </c>
      <c r="V2222" s="334">
        <v>0</v>
      </c>
      <c r="W2222" s="334">
        <v>0</v>
      </c>
      <c r="X2222" s="334">
        <v>0</v>
      </c>
      <c r="Y2222" s="334">
        <v>0</v>
      </c>
      <c r="Z2222" s="334">
        <v>0</v>
      </c>
      <c r="AA2222" s="334">
        <v>0</v>
      </c>
      <c r="AB2222" s="334">
        <v>0</v>
      </c>
      <c r="AD2222" s="334">
        <v>0</v>
      </c>
      <c r="AE2222" s="334">
        <f t="shared" si="347"/>
        <v>0</v>
      </c>
      <c r="AF2222" s="334">
        <f t="shared" si="348"/>
        <v>0</v>
      </c>
      <c r="AG2222" s="340">
        <f t="shared" si="349"/>
        <v>0</v>
      </c>
      <c r="AI2222" s="340">
        <f t="shared" si="352"/>
        <v>0</v>
      </c>
      <c r="AJ2222" s="340">
        <f t="shared" si="352"/>
        <v>0</v>
      </c>
      <c r="AK2222" s="340">
        <f t="shared" si="352"/>
        <v>0</v>
      </c>
      <c r="AL2222" s="340">
        <f t="shared" si="352"/>
        <v>0</v>
      </c>
      <c r="AM2222" s="340">
        <f t="shared" si="352"/>
        <v>0</v>
      </c>
    </row>
    <row r="2223" spans="1:39" x14ac:dyDescent="0.35">
      <c r="A2223" s="337">
        <v>24136</v>
      </c>
      <c r="B2223" s="338">
        <f t="shared" si="344"/>
        <v>1966</v>
      </c>
      <c r="C2223" s="338">
        <f t="shared" si="345"/>
        <v>1</v>
      </c>
      <c r="D2223" s="338">
        <f t="shared" si="346"/>
        <v>29</v>
      </c>
      <c r="E2223" s="334">
        <v>0</v>
      </c>
      <c r="F2223" s="334">
        <v>0</v>
      </c>
      <c r="G2223" s="334">
        <v>0</v>
      </c>
      <c r="H2223" s="334">
        <v>0</v>
      </c>
      <c r="I2223" s="334">
        <v>0</v>
      </c>
      <c r="J2223" s="334">
        <v>0</v>
      </c>
      <c r="K2223" s="334">
        <v>0</v>
      </c>
      <c r="L2223" s="334">
        <v>0</v>
      </c>
      <c r="M2223" s="334">
        <v>0</v>
      </c>
      <c r="N2223" s="334">
        <v>0</v>
      </c>
      <c r="O2223" s="334">
        <v>0</v>
      </c>
      <c r="P2223" s="334">
        <v>0</v>
      </c>
      <c r="Q2223" s="334">
        <v>0</v>
      </c>
      <c r="R2223" s="334">
        <v>0</v>
      </c>
      <c r="S2223" s="334">
        <v>0</v>
      </c>
      <c r="T2223" s="334">
        <v>0</v>
      </c>
      <c r="U2223" s="334">
        <v>0</v>
      </c>
      <c r="V2223" s="334">
        <v>0</v>
      </c>
      <c r="W2223" s="334">
        <v>0</v>
      </c>
      <c r="X2223" s="334">
        <v>0</v>
      </c>
      <c r="Y2223" s="334">
        <v>0</v>
      </c>
      <c r="Z2223" s="334">
        <v>0</v>
      </c>
      <c r="AA2223" s="334">
        <v>0</v>
      </c>
      <c r="AB2223" s="334">
        <v>0</v>
      </c>
      <c r="AD2223" s="334">
        <v>0</v>
      </c>
      <c r="AE2223" s="334">
        <f t="shared" si="347"/>
        <v>0</v>
      </c>
      <c r="AF2223" s="334">
        <f t="shared" si="348"/>
        <v>0</v>
      </c>
      <c r="AG2223" s="340">
        <f t="shared" si="349"/>
        <v>0</v>
      </c>
      <c r="AI2223" s="340">
        <f t="shared" si="352"/>
        <v>0</v>
      </c>
      <c r="AJ2223" s="340">
        <f t="shared" si="352"/>
        <v>0</v>
      </c>
      <c r="AK2223" s="340">
        <f t="shared" si="352"/>
        <v>0</v>
      </c>
      <c r="AL2223" s="340">
        <f t="shared" si="352"/>
        <v>0</v>
      </c>
      <c r="AM2223" s="340">
        <f t="shared" si="352"/>
        <v>0</v>
      </c>
    </row>
    <row r="2224" spans="1:39" x14ac:dyDescent="0.35">
      <c r="A2224" s="337">
        <v>24137</v>
      </c>
      <c r="B2224" s="338">
        <f t="shared" si="344"/>
        <v>1966</v>
      </c>
      <c r="C2224" s="338">
        <f t="shared" si="345"/>
        <v>1</v>
      </c>
      <c r="D2224" s="338">
        <f t="shared" si="346"/>
        <v>30</v>
      </c>
      <c r="E2224" s="334">
        <v>0</v>
      </c>
      <c r="F2224" s="334">
        <v>0</v>
      </c>
      <c r="G2224" s="334">
        <v>0</v>
      </c>
      <c r="H2224" s="334">
        <v>0</v>
      </c>
      <c r="I2224" s="334">
        <v>0</v>
      </c>
      <c r="J2224" s="334">
        <v>0</v>
      </c>
      <c r="K2224" s="334">
        <v>0</v>
      </c>
      <c r="L2224" s="334">
        <v>0</v>
      </c>
      <c r="M2224" s="334">
        <v>0</v>
      </c>
      <c r="N2224" s="334">
        <v>0</v>
      </c>
      <c r="O2224" s="334">
        <v>0</v>
      </c>
      <c r="P2224" s="334">
        <v>0</v>
      </c>
      <c r="Q2224" s="334">
        <v>0</v>
      </c>
      <c r="R2224" s="334">
        <v>0</v>
      </c>
      <c r="S2224" s="334">
        <v>0</v>
      </c>
      <c r="T2224" s="334">
        <v>0</v>
      </c>
      <c r="U2224" s="334">
        <v>0</v>
      </c>
      <c r="V2224" s="334">
        <v>0</v>
      </c>
      <c r="W2224" s="334">
        <v>0</v>
      </c>
      <c r="X2224" s="334">
        <v>0</v>
      </c>
      <c r="Y2224" s="334">
        <v>0</v>
      </c>
      <c r="Z2224" s="334">
        <v>0</v>
      </c>
      <c r="AA2224" s="334">
        <v>0</v>
      </c>
      <c r="AB2224" s="334">
        <v>0</v>
      </c>
      <c r="AD2224" s="334">
        <v>0</v>
      </c>
      <c r="AE2224" s="334">
        <f t="shared" si="347"/>
        <v>0</v>
      </c>
      <c r="AF2224" s="334">
        <f t="shared" si="348"/>
        <v>0</v>
      </c>
      <c r="AG2224" s="340">
        <f t="shared" si="349"/>
        <v>0</v>
      </c>
      <c r="AI2224" s="340">
        <f t="shared" si="352"/>
        <v>0</v>
      </c>
      <c r="AJ2224" s="340">
        <f t="shared" si="352"/>
        <v>0</v>
      </c>
      <c r="AK2224" s="340">
        <f t="shared" si="352"/>
        <v>0</v>
      </c>
      <c r="AL2224" s="340">
        <f t="shared" si="352"/>
        <v>0</v>
      </c>
      <c r="AM2224" s="340">
        <f t="shared" si="352"/>
        <v>0</v>
      </c>
    </row>
    <row r="2225" spans="1:39" x14ac:dyDescent="0.35">
      <c r="A2225" s="337">
        <v>24138</v>
      </c>
      <c r="B2225" s="338">
        <f t="shared" si="344"/>
        <v>1966</v>
      </c>
      <c r="C2225" s="338">
        <f t="shared" si="345"/>
        <v>1</v>
      </c>
      <c r="D2225" s="338">
        <f t="shared" si="346"/>
        <v>31</v>
      </c>
      <c r="E2225" s="334">
        <v>0</v>
      </c>
      <c r="F2225" s="334">
        <v>0</v>
      </c>
      <c r="G2225" s="334">
        <v>0</v>
      </c>
      <c r="H2225" s="334">
        <v>0</v>
      </c>
      <c r="I2225" s="334">
        <v>0</v>
      </c>
      <c r="J2225" s="334">
        <v>0</v>
      </c>
      <c r="K2225" s="334">
        <v>0</v>
      </c>
      <c r="L2225" s="334">
        <v>0</v>
      </c>
      <c r="M2225" s="334">
        <v>0</v>
      </c>
      <c r="N2225" s="334">
        <v>0</v>
      </c>
      <c r="O2225" s="334">
        <v>0</v>
      </c>
      <c r="P2225" s="334">
        <v>0</v>
      </c>
      <c r="Q2225" s="334">
        <v>0</v>
      </c>
      <c r="R2225" s="334">
        <v>0</v>
      </c>
      <c r="S2225" s="334">
        <v>0</v>
      </c>
      <c r="T2225" s="334">
        <v>0</v>
      </c>
      <c r="U2225" s="334">
        <v>0</v>
      </c>
      <c r="V2225" s="334">
        <v>0</v>
      </c>
      <c r="W2225" s="334">
        <v>0</v>
      </c>
      <c r="X2225" s="334">
        <v>0</v>
      </c>
      <c r="Y2225" s="334">
        <v>0</v>
      </c>
      <c r="Z2225" s="334">
        <v>0</v>
      </c>
      <c r="AA2225" s="334">
        <v>0</v>
      </c>
      <c r="AB2225" s="334">
        <v>0</v>
      </c>
      <c r="AD2225" s="334">
        <v>0</v>
      </c>
      <c r="AE2225" s="334">
        <f t="shared" si="347"/>
        <v>0</v>
      </c>
      <c r="AF2225" s="334">
        <f t="shared" si="348"/>
        <v>0</v>
      </c>
      <c r="AG2225" s="340">
        <f t="shared" si="349"/>
        <v>0</v>
      </c>
      <c r="AI2225" s="340">
        <f t="shared" si="352"/>
        <v>0</v>
      </c>
      <c r="AJ2225" s="340">
        <f t="shared" si="352"/>
        <v>0</v>
      </c>
      <c r="AK2225" s="340">
        <f t="shared" si="352"/>
        <v>0</v>
      </c>
      <c r="AL2225" s="340">
        <f t="shared" si="352"/>
        <v>0</v>
      </c>
      <c r="AM2225" s="340">
        <f t="shared" si="352"/>
        <v>0</v>
      </c>
    </row>
    <row r="2226" spans="1:39" x14ac:dyDescent="0.35">
      <c r="A2226" s="337">
        <v>24139</v>
      </c>
      <c r="B2226" s="338">
        <f t="shared" si="344"/>
        <v>1966</v>
      </c>
      <c r="C2226" s="338">
        <f t="shared" si="345"/>
        <v>2</v>
      </c>
      <c r="D2226" s="338">
        <f t="shared" si="346"/>
        <v>1</v>
      </c>
      <c r="E2226" s="334">
        <v>0</v>
      </c>
      <c r="F2226" s="334">
        <v>0</v>
      </c>
      <c r="G2226" s="334">
        <v>0</v>
      </c>
      <c r="H2226" s="334">
        <v>0</v>
      </c>
      <c r="I2226" s="334">
        <v>0</v>
      </c>
      <c r="J2226" s="334">
        <v>0</v>
      </c>
      <c r="K2226" s="334">
        <v>0</v>
      </c>
      <c r="L2226" s="334">
        <v>0</v>
      </c>
      <c r="M2226" s="334">
        <v>0</v>
      </c>
      <c r="N2226" s="334">
        <v>0</v>
      </c>
      <c r="O2226" s="334">
        <v>0</v>
      </c>
      <c r="P2226" s="334">
        <v>0</v>
      </c>
      <c r="Q2226" s="334">
        <v>0</v>
      </c>
      <c r="R2226" s="334">
        <v>0</v>
      </c>
      <c r="S2226" s="334">
        <v>0</v>
      </c>
      <c r="T2226" s="334">
        <v>0</v>
      </c>
      <c r="U2226" s="334">
        <v>0</v>
      </c>
      <c r="V2226" s="334">
        <v>0</v>
      </c>
      <c r="W2226" s="334">
        <v>0</v>
      </c>
      <c r="X2226" s="334">
        <v>0</v>
      </c>
      <c r="Y2226" s="334">
        <v>0</v>
      </c>
      <c r="Z2226" s="334">
        <v>0</v>
      </c>
      <c r="AA2226" s="334">
        <v>0</v>
      </c>
      <c r="AB2226" s="334">
        <v>0</v>
      </c>
      <c r="AD2226" s="334">
        <v>0</v>
      </c>
      <c r="AE2226" s="334">
        <f t="shared" si="347"/>
        <v>0</v>
      </c>
      <c r="AF2226" s="334">
        <f t="shared" si="348"/>
        <v>0</v>
      </c>
      <c r="AG2226" s="340">
        <f t="shared" si="349"/>
        <v>0</v>
      </c>
      <c r="AI2226" s="340">
        <f t="shared" si="352"/>
        <v>0</v>
      </c>
      <c r="AJ2226" s="340">
        <f t="shared" si="352"/>
        <v>0</v>
      </c>
      <c r="AK2226" s="340">
        <f t="shared" si="352"/>
        <v>0</v>
      </c>
      <c r="AL2226" s="340">
        <f t="shared" si="352"/>
        <v>0</v>
      </c>
      <c r="AM2226" s="340">
        <f t="shared" si="352"/>
        <v>0</v>
      </c>
    </row>
    <row r="2227" spans="1:39" x14ac:dyDescent="0.35">
      <c r="A2227" s="337">
        <v>24140</v>
      </c>
      <c r="B2227" s="338">
        <f t="shared" si="344"/>
        <v>1966</v>
      </c>
      <c r="C2227" s="338">
        <f t="shared" si="345"/>
        <v>2</v>
      </c>
      <c r="D2227" s="338">
        <f t="shared" si="346"/>
        <v>2</v>
      </c>
      <c r="E2227" s="334">
        <v>0.1</v>
      </c>
      <c r="F2227" s="334">
        <v>0</v>
      </c>
      <c r="G2227" s="334">
        <v>0.1</v>
      </c>
      <c r="H2227" s="334">
        <v>0.1</v>
      </c>
      <c r="I2227" s="334">
        <v>0</v>
      </c>
      <c r="J2227" s="334">
        <v>0</v>
      </c>
      <c r="K2227" s="334">
        <v>0</v>
      </c>
      <c r="L2227" s="334">
        <v>0.1</v>
      </c>
      <c r="M2227" s="334">
        <v>0</v>
      </c>
      <c r="N2227" s="334">
        <v>0.1</v>
      </c>
      <c r="O2227" s="334">
        <v>0.1</v>
      </c>
      <c r="P2227" s="334">
        <v>0.1</v>
      </c>
      <c r="Q2227" s="334">
        <v>0</v>
      </c>
      <c r="R2227" s="334">
        <v>0.1</v>
      </c>
      <c r="S2227" s="334">
        <v>0</v>
      </c>
      <c r="T2227" s="334">
        <v>0</v>
      </c>
      <c r="U2227" s="334">
        <v>0</v>
      </c>
      <c r="V2227" s="334">
        <v>0</v>
      </c>
      <c r="W2227" s="334">
        <v>0</v>
      </c>
      <c r="X2227" s="334">
        <v>0</v>
      </c>
      <c r="Y2227" s="334">
        <v>0</v>
      </c>
      <c r="Z2227" s="334">
        <v>0</v>
      </c>
      <c r="AA2227" s="334">
        <v>0</v>
      </c>
      <c r="AB2227" s="334">
        <v>0</v>
      </c>
      <c r="AD2227" s="334">
        <v>0.8</v>
      </c>
      <c r="AE2227" s="334">
        <f t="shared" si="347"/>
        <v>0.8</v>
      </c>
      <c r="AF2227" s="334">
        <f t="shared" si="348"/>
        <v>0.79999999999999993</v>
      </c>
      <c r="AG2227" s="340">
        <f t="shared" si="349"/>
        <v>1.1102230246251565E-16</v>
      </c>
      <c r="AI2227" s="340">
        <f t="shared" si="352"/>
        <v>0</v>
      </c>
      <c r="AJ2227" s="340">
        <f t="shared" si="352"/>
        <v>0</v>
      </c>
      <c r="AK2227" s="340">
        <f t="shared" si="352"/>
        <v>0</v>
      </c>
      <c r="AL2227" s="340">
        <f t="shared" si="352"/>
        <v>0</v>
      </c>
      <c r="AM2227" s="340">
        <f t="shared" si="352"/>
        <v>0</v>
      </c>
    </row>
    <row r="2228" spans="1:39" x14ac:dyDescent="0.35">
      <c r="A2228" s="337">
        <v>24141</v>
      </c>
      <c r="B2228" s="338">
        <f t="shared" si="344"/>
        <v>1966</v>
      </c>
      <c r="C2228" s="338">
        <f t="shared" si="345"/>
        <v>2</v>
      </c>
      <c r="D2228" s="338">
        <f t="shared" si="346"/>
        <v>3</v>
      </c>
      <c r="E2228" s="334">
        <v>0</v>
      </c>
      <c r="F2228" s="334">
        <v>0</v>
      </c>
      <c r="G2228" s="334">
        <v>0</v>
      </c>
      <c r="H2228" s="334">
        <v>0</v>
      </c>
      <c r="I2228" s="334">
        <v>0</v>
      </c>
      <c r="J2228" s="334">
        <v>0</v>
      </c>
      <c r="K2228" s="334">
        <v>0</v>
      </c>
      <c r="L2228" s="334">
        <v>0</v>
      </c>
      <c r="M2228" s="334">
        <v>0</v>
      </c>
      <c r="N2228" s="334">
        <v>0</v>
      </c>
      <c r="O2228" s="334">
        <v>0</v>
      </c>
      <c r="P2228" s="334">
        <v>0</v>
      </c>
      <c r="Q2228" s="334">
        <v>0</v>
      </c>
      <c r="R2228" s="334">
        <v>0</v>
      </c>
      <c r="S2228" s="334">
        <v>0</v>
      </c>
      <c r="T2228" s="334">
        <v>0</v>
      </c>
      <c r="U2228" s="334">
        <v>0</v>
      </c>
      <c r="V2228" s="334">
        <v>0</v>
      </c>
      <c r="W2228" s="334">
        <v>0</v>
      </c>
      <c r="X2228" s="334">
        <v>0</v>
      </c>
      <c r="Y2228" s="334">
        <v>0</v>
      </c>
      <c r="Z2228" s="334">
        <v>0</v>
      </c>
      <c r="AA2228" s="334">
        <v>0</v>
      </c>
      <c r="AB2228" s="334">
        <v>0</v>
      </c>
      <c r="AD2228" s="334">
        <v>0</v>
      </c>
      <c r="AE2228" s="334">
        <f t="shared" si="347"/>
        <v>0</v>
      </c>
      <c r="AF2228" s="334">
        <f t="shared" si="348"/>
        <v>0</v>
      </c>
      <c r="AG2228" s="340">
        <f t="shared" si="349"/>
        <v>0</v>
      </c>
      <c r="AI2228" s="340">
        <f t="shared" ref="AI2228:AM2243" si="353">IF($C2228=AI$1,$AF2228,0)</f>
        <v>0</v>
      </c>
      <c r="AJ2228" s="340">
        <f t="shared" si="353"/>
        <v>0</v>
      </c>
      <c r="AK2228" s="340">
        <f t="shared" si="353"/>
        <v>0</v>
      </c>
      <c r="AL2228" s="340">
        <f t="shared" si="353"/>
        <v>0</v>
      </c>
      <c r="AM2228" s="340">
        <f t="shared" si="353"/>
        <v>0</v>
      </c>
    </row>
    <row r="2229" spans="1:39" x14ac:dyDescent="0.35">
      <c r="A2229" s="337">
        <v>24142</v>
      </c>
      <c r="B2229" s="338">
        <f t="shared" si="344"/>
        <v>1966</v>
      </c>
      <c r="C2229" s="338">
        <f t="shared" si="345"/>
        <v>2</v>
      </c>
      <c r="D2229" s="338">
        <f t="shared" si="346"/>
        <v>4</v>
      </c>
      <c r="E2229" s="334">
        <v>0</v>
      </c>
      <c r="F2229" s="334">
        <v>0</v>
      </c>
      <c r="G2229" s="334">
        <v>0</v>
      </c>
      <c r="H2229" s="334">
        <v>0</v>
      </c>
      <c r="I2229" s="334">
        <v>0</v>
      </c>
      <c r="J2229" s="334">
        <v>0</v>
      </c>
      <c r="K2229" s="334">
        <v>0</v>
      </c>
      <c r="L2229" s="334">
        <v>0</v>
      </c>
      <c r="M2229" s="334">
        <v>0</v>
      </c>
      <c r="N2229" s="334">
        <v>0</v>
      </c>
      <c r="O2229" s="334">
        <v>0</v>
      </c>
      <c r="P2229" s="334">
        <v>0</v>
      </c>
      <c r="Q2229" s="334">
        <v>0</v>
      </c>
      <c r="R2229" s="334">
        <v>0</v>
      </c>
      <c r="S2229" s="334">
        <v>0</v>
      </c>
      <c r="T2229" s="334">
        <v>0</v>
      </c>
      <c r="U2229" s="334">
        <v>0</v>
      </c>
      <c r="V2229" s="334">
        <v>0</v>
      </c>
      <c r="W2229" s="334">
        <v>0</v>
      </c>
      <c r="X2229" s="334">
        <v>0</v>
      </c>
      <c r="Y2229" s="334">
        <v>0</v>
      </c>
      <c r="Z2229" s="334">
        <v>0</v>
      </c>
      <c r="AA2229" s="334">
        <v>0</v>
      </c>
      <c r="AB2229" s="334">
        <v>0</v>
      </c>
      <c r="AD2229" s="334">
        <v>0</v>
      </c>
      <c r="AE2229" s="334">
        <f t="shared" si="347"/>
        <v>0</v>
      </c>
      <c r="AF2229" s="334">
        <f t="shared" si="348"/>
        <v>0</v>
      </c>
      <c r="AG2229" s="340">
        <f t="shared" si="349"/>
        <v>0</v>
      </c>
      <c r="AI2229" s="340">
        <f t="shared" si="353"/>
        <v>0</v>
      </c>
      <c r="AJ2229" s="340">
        <f t="shared" si="353"/>
        <v>0</v>
      </c>
      <c r="AK2229" s="340">
        <f t="shared" si="353"/>
        <v>0</v>
      </c>
      <c r="AL2229" s="340">
        <f t="shared" si="353"/>
        <v>0</v>
      </c>
      <c r="AM2229" s="340">
        <f t="shared" si="353"/>
        <v>0</v>
      </c>
    </row>
    <row r="2230" spans="1:39" x14ac:dyDescent="0.35">
      <c r="A2230" s="337">
        <v>24143</v>
      </c>
      <c r="B2230" s="338">
        <f t="shared" si="344"/>
        <v>1966</v>
      </c>
      <c r="C2230" s="338">
        <f t="shared" si="345"/>
        <v>2</v>
      </c>
      <c r="D2230" s="338">
        <f t="shared" si="346"/>
        <v>5</v>
      </c>
      <c r="E2230" s="334">
        <v>0</v>
      </c>
      <c r="F2230" s="334">
        <v>0</v>
      </c>
      <c r="G2230" s="334">
        <v>0</v>
      </c>
      <c r="H2230" s="334">
        <v>0</v>
      </c>
      <c r="I2230" s="334">
        <v>0</v>
      </c>
      <c r="J2230" s="334">
        <v>0</v>
      </c>
      <c r="K2230" s="334">
        <v>0</v>
      </c>
      <c r="L2230" s="334">
        <v>0</v>
      </c>
      <c r="M2230" s="334">
        <v>0</v>
      </c>
      <c r="N2230" s="334">
        <v>0</v>
      </c>
      <c r="O2230" s="334">
        <v>0</v>
      </c>
      <c r="P2230" s="334">
        <v>0</v>
      </c>
      <c r="Q2230" s="334">
        <v>0</v>
      </c>
      <c r="R2230" s="334">
        <v>0</v>
      </c>
      <c r="S2230" s="334">
        <v>0</v>
      </c>
      <c r="T2230" s="334">
        <v>0</v>
      </c>
      <c r="U2230" s="334">
        <v>0</v>
      </c>
      <c r="V2230" s="334">
        <v>0</v>
      </c>
      <c r="W2230" s="334">
        <v>0</v>
      </c>
      <c r="X2230" s="334">
        <v>0</v>
      </c>
      <c r="Y2230" s="334">
        <v>0</v>
      </c>
      <c r="Z2230" s="334">
        <v>0</v>
      </c>
      <c r="AA2230" s="334">
        <v>0</v>
      </c>
      <c r="AB2230" s="334">
        <v>0</v>
      </c>
      <c r="AD2230" s="334">
        <v>0</v>
      </c>
      <c r="AE2230" s="334">
        <f t="shared" si="347"/>
        <v>0</v>
      </c>
      <c r="AF2230" s="334">
        <f t="shared" si="348"/>
        <v>0</v>
      </c>
      <c r="AG2230" s="340">
        <f t="shared" si="349"/>
        <v>0</v>
      </c>
      <c r="AI2230" s="340">
        <f t="shared" si="353"/>
        <v>0</v>
      </c>
      <c r="AJ2230" s="340">
        <f t="shared" si="353"/>
        <v>0</v>
      </c>
      <c r="AK2230" s="340">
        <f t="shared" si="353"/>
        <v>0</v>
      </c>
      <c r="AL2230" s="340">
        <f t="shared" si="353"/>
        <v>0</v>
      </c>
      <c r="AM2230" s="340">
        <f t="shared" si="353"/>
        <v>0</v>
      </c>
    </row>
    <row r="2231" spans="1:39" x14ac:dyDescent="0.35">
      <c r="A2231" s="337">
        <v>24144</v>
      </c>
      <c r="B2231" s="338">
        <f t="shared" si="344"/>
        <v>1966</v>
      </c>
      <c r="C2231" s="338">
        <f t="shared" si="345"/>
        <v>2</v>
      </c>
      <c r="D2231" s="338">
        <f t="shared" si="346"/>
        <v>6</v>
      </c>
      <c r="E2231" s="334">
        <v>0</v>
      </c>
      <c r="F2231" s="334">
        <v>0</v>
      </c>
      <c r="G2231" s="334">
        <v>0</v>
      </c>
      <c r="H2231" s="334">
        <v>0</v>
      </c>
      <c r="I2231" s="334">
        <v>0</v>
      </c>
      <c r="J2231" s="334">
        <v>0</v>
      </c>
      <c r="K2231" s="334">
        <v>0</v>
      </c>
      <c r="L2231" s="334">
        <v>0</v>
      </c>
      <c r="M2231" s="334">
        <v>0</v>
      </c>
      <c r="N2231" s="334">
        <v>0</v>
      </c>
      <c r="O2231" s="334">
        <v>0</v>
      </c>
      <c r="P2231" s="334">
        <v>0</v>
      </c>
      <c r="Q2231" s="334">
        <v>0</v>
      </c>
      <c r="R2231" s="334">
        <v>0</v>
      </c>
      <c r="S2231" s="334">
        <v>0</v>
      </c>
      <c r="T2231" s="334">
        <v>0</v>
      </c>
      <c r="U2231" s="334">
        <v>0</v>
      </c>
      <c r="V2231" s="334">
        <v>0</v>
      </c>
      <c r="W2231" s="334">
        <v>0</v>
      </c>
      <c r="X2231" s="334">
        <v>0</v>
      </c>
      <c r="Y2231" s="334">
        <v>0</v>
      </c>
      <c r="Z2231" s="334">
        <v>0</v>
      </c>
      <c r="AA2231" s="334">
        <v>0</v>
      </c>
      <c r="AB2231" s="334">
        <v>0</v>
      </c>
      <c r="AD2231" s="334">
        <v>0</v>
      </c>
      <c r="AE2231" s="334">
        <f t="shared" si="347"/>
        <v>0</v>
      </c>
      <c r="AF2231" s="334">
        <f t="shared" si="348"/>
        <v>0</v>
      </c>
      <c r="AG2231" s="340">
        <f t="shared" si="349"/>
        <v>0</v>
      </c>
      <c r="AI2231" s="340">
        <f t="shared" si="353"/>
        <v>0</v>
      </c>
      <c r="AJ2231" s="340">
        <f t="shared" si="353"/>
        <v>0</v>
      </c>
      <c r="AK2231" s="340">
        <f t="shared" si="353"/>
        <v>0</v>
      </c>
      <c r="AL2231" s="340">
        <f t="shared" si="353"/>
        <v>0</v>
      </c>
      <c r="AM2231" s="340">
        <f t="shared" si="353"/>
        <v>0</v>
      </c>
    </row>
    <row r="2232" spans="1:39" x14ac:dyDescent="0.35">
      <c r="A2232" s="337">
        <v>24145</v>
      </c>
      <c r="B2232" s="338">
        <f t="shared" si="344"/>
        <v>1966</v>
      </c>
      <c r="C2232" s="338">
        <f t="shared" si="345"/>
        <v>2</v>
      </c>
      <c r="D2232" s="338">
        <f t="shared" si="346"/>
        <v>7</v>
      </c>
      <c r="E2232" s="334">
        <v>0</v>
      </c>
      <c r="F2232" s="334">
        <v>0</v>
      </c>
      <c r="G2232" s="334">
        <v>0</v>
      </c>
      <c r="H2232" s="334">
        <v>0</v>
      </c>
      <c r="I2232" s="334">
        <v>0</v>
      </c>
      <c r="J2232" s="334">
        <v>0</v>
      </c>
      <c r="K2232" s="334">
        <v>0</v>
      </c>
      <c r="L2232" s="334">
        <v>0</v>
      </c>
      <c r="M2232" s="334">
        <v>0</v>
      </c>
      <c r="N2232" s="334">
        <v>0</v>
      </c>
      <c r="O2232" s="334">
        <v>0</v>
      </c>
      <c r="P2232" s="334">
        <v>0</v>
      </c>
      <c r="Q2232" s="334">
        <v>0</v>
      </c>
      <c r="R2232" s="334">
        <v>0</v>
      </c>
      <c r="S2232" s="334">
        <v>0</v>
      </c>
      <c r="T2232" s="334">
        <v>0</v>
      </c>
      <c r="U2232" s="334">
        <v>0</v>
      </c>
      <c r="V2232" s="334">
        <v>0</v>
      </c>
      <c r="W2232" s="334">
        <v>0</v>
      </c>
      <c r="X2232" s="334">
        <v>0</v>
      </c>
      <c r="Y2232" s="334">
        <v>0</v>
      </c>
      <c r="Z2232" s="334">
        <v>0</v>
      </c>
      <c r="AA2232" s="334">
        <v>0</v>
      </c>
      <c r="AB2232" s="334">
        <v>0</v>
      </c>
      <c r="AD2232" s="334">
        <v>0</v>
      </c>
      <c r="AE2232" s="334">
        <f t="shared" si="347"/>
        <v>0</v>
      </c>
      <c r="AF2232" s="334">
        <f t="shared" si="348"/>
        <v>0</v>
      </c>
      <c r="AG2232" s="340">
        <f t="shared" si="349"/>
        <v>0</v>
      </c>
      <c r="AI2232" s="340">
        <f t="shared" si="353"/>
        <v>0</v>
      </c>
      <c r="AJ2232" s="340">
        <f t="shared" si="353"/>
        <v>0</v>
      </c>
      <c r="AK2232" s="340">
        <f t="shared" si="353"/>
        <v>0</v>
      </c>
      <c r="AL2232" s="340">
        <f t="shared" si="353"/>
        <v>0</v>
      </c>
      <c r="AM2232" s="340">
        <f t="shared" si="353"/>
        <v>0</v>
      </c>
    </row>
    <row r="2233" spans="1:39" x14ac:dyDescent="0.35">
      <c r="A2233" s="337">
        <v>24146</v>
      </c>
      <c r="B2233" s="338">
        <f t="shared" si="344"/>
        <v>1966</v>
      </c>
      <c r="C2233" s="338">
        <f t="shared" si="345"/>
        <v>2</v>
      </c>
      <c r="D2233" s="338">
        <f t="shared" si="346"/>
        <v>8</v>
      </c>
      <c r="E2233" s="334">
        <v>0</v>
      </c>
      <c r="F2233" s="334">
        <v>0</v>
      </c>
      <c r="G2233" s="334">
        <v>0</v>
      </c>
      <c r="H2233" s="334">
        <v>0</v>
      </c>
      <c r="I2233" s="334">
        <v>0</v>
      </c>
      <c r="J2233" s="334">
        <v>0</v>
      </c>
      <c r="K2233" s="334">
        <v>0</v>
      </c>
      <c r="L2233" s="334">
        <v>0</v>
      </c>
      <c r="M2233" s="334">
        <v>0</v>
      </c>
      <c r="N2233" s="334">
        <v>0</v>
      </c>
      <c r="O2233" s="334">
        <v>0</v>
      </c>
      <c r="P2233" s="334">
        <v>0</v>
      </c>
      <c r="Q2233" s="334">
        <v>0</v>
      </c>
      <c r="R2233" s="334">
        <v>0</v>
      </c>
      <c r="S2233" s="334">
        <v>0</v>
      </c>
      <c r="T2233" s="334">
        <v>0</v>
      </c>
      <c r="U2233" s="334">
        <v>0</v>
      </c>
      <c r="V2233" s="334">
        <v>0</v>
      </c>
      <c r="W2233" s="334">
        <v>0</v>
      </c>
      <c r="X2233" s="334">
        <v>0</v>
      </c>
      <c r="Y2233" s="334">
        <v>0</v>
      </c>
      <c r="Z2233" s="334">
        <v>0</v>
      </c>
      <c r="AA2233" s="334">
        <v>0</v>
      </c>
      <c r="AB2233" s="334">
        <v>0</v>
      </c>
      <c r="AD2233" s="334">
        <v>0</v>
      </c>
      <c r="AE2233" s="334">
        <f t="shared" si="347"/>
        <v>0</v>
      </c>
      <c r="AF2233" s="334">
        <f t="shared" si="348"/>
        <v>0</v>
      </c>
      <c r="AG2233" s="340">
        <f t="shared" si="349"/>
        <v>0</v>
      </c>
      <c r="AI2233" s="340">
        <f t="shared" si="353"/>
        <v>0</v>
      </c>
      <c r="AJ2233" s="340">
        <f t="shared" si="353"/>
        <v>0</v>
      </c>
      <c r="AK2233" s="340">
        <f t="shared" si="353"/>
        <v>0</v>
      </c>
      <c r="AL2233" s="340">
        <f t="shared" si="353"/>
        <v>0</v>
      </c>
      <c r="AM2233" s="340">
        <f t="shared" si="353"/>
        <v>0</v>
      </c>
    </row>
    <row r="2234" spans="1:39" x14ac:dyDescent="0.35">
      <c r="A2234" s="337">
        <v>24147</v>
      </c>
      <c r="B2234" s="338">
        <f t="shared" si="344"/>
        <v>1966</v>
      </c>
      <c r="C2234" s="338">
        <f t="shared" si="345"/>
        <v>2</v>
      </c>
      <c r="D2234" s="338">
        <f t="shared" si="346"/>
        <v>9</v>
      </c>
      <c r="E2234" s="334">
        <v>0</v>
      </c>
      <c r="F2234" s="334">
        <v>0</v>
      </c>
      <c r="G2234" s="334">
        <v>0</v>
      </c>
      <c r="H2234" s="334">
        <v>0</v>
      </c>
      <c r="I2234" s="334">
        <v>0</v>
      </c>
      <c r="J2234" s="334">
        <v>0</v>
      </c>
      <c r="K2234" s="334">
        <v>0</v>
      </c>
      <c r="L2234" s="334">
        <v>0</v>
      </c>
      <c r="M2234" s="334">
        <v>0</v>
      </c>
      <c r="N2234" s="334">
        <v>0</v>
      </c>
      <c r="O2234" s="334">
        <v>0</v>
      </c>
      <c r="P2234" s="334">
        <v>0</v>
      </c>
      <c r="Q2234" s="334">
        <v>0</v>
      </c>
      <c r="R2234" s="334">
        <v>0</v>
      </c>
      <c r="S2234" s="334">
        <v>0</v>
      </c>
      <c r="T2234" s="334">
        <v>0</v>
      </c>
      <c r="U2234" s="334">
        <v>0</v>
      </c>
      <c r="V2234" s="334">
        <v>0</v>
      </c>
      <c r="W2234" s="334">
        <v>0</v>
      </c>
      <c r="X2234" s="334">
        <v>0</v>
      </c>
      <c r="Y2234" s="334">
        <v>0</v>
      </c>
      <c r="Z2234" s="334">
        <v>0</v>
      </c>
      <c r="AA2234" s="334">
        <v>0</v>
      </c>
      <c r="AB2234" s="334">
        <v>0</v>
      </c>
      <c r="AD2234" s="334">
        <v>0</v>
      </c>
      <c r="AE2234" s="334">
        <f t="shared" si="347"/>
        <v>0</v>
      </c>
      <c r="AF2234" s="334">
        <f t="shared" si="348"/>
        <v>0</v>
      </c>
      <c r="AG2234" s="340">
        <f t="shared" si="349"/>
        <v>0</v>
      </c>
      <c r="AI2234" s="340">
        <f t="shared" si="353"/>
        <v>0</v>
      </c>
      <c r="AJ2234" s="340">
        <f t="shared" si="353"/>
        <v>0</v>
      </c>
      <c r="AK2234" s="340">
        <f t="shared" si="353"/>
        <v>0</v>
      </c>
      <c r="AL2234" s="340">
        <f t="shared" si="353"/>
        <v>0</v>
      </c>
      <c r="AM2234" s="340">
        <f t="shared" si="353"/>
        <v>0</v>
      </c>
    </row>
    <row r="2235" spans="1:39" x14ac:dyDescent="0.35">
      <c r="A2235" s="337">
        <v>24148</v>
      </c>
      <c r="B2235" s="338">
        <f t="shared" si="344"/>
        <v>1966</v>
      </c>
      <c r="C2235" s="338">
        <f t="shared" si="345"/>
        <v>2</v>
      </c>
      <c r="D2235" s="338">
        <f t="shared" si="346"/>
        <v>10</v>
      </c>
      <c r="E2235" s="334">
        <v>0</v>
      </c>
      <c r="F2235" s="334">
        <v>0</v>
      </c>
      <c r="G2235" s="334">
        <v>0</v>
      </c>
      <c r="H2235" s="334">
        <v>0</v>
      </c>
      <c r="I2235" s="334">
        <v>0</v>
      </c>
      <c r="J2235" s="334">
        <v>0</v>
      </c>
      <c r="K2235" s="334">
        <v>0</v>
      </c>
      <c r="L2235" s="334">
        <v>0</v>
      </c>
      <c r="M2235" s="334">
        <v>0</v>
      </c>
      <c r="N2235" s="334">
        <v>0</v>
      </c>
      <c r="O2235" s="334">
        <v>0</v>
      </c>
      <c r="P2235" s="334">
        <v>0</v>
      </c>
      <c r="Q2235" s="334">
        <v>0</v>
      </c>
      <c r="R2235" s="334">
        <v>0</v>
      </c>
      <c r="S2235" s="334">
        <v>0</v>
      </c>
      <c r="T2235" s="334">
        <v>0</v>
      </c>
      <c r="U2235" s="334">
        <v>0</v>
      </c>
      <c r="V2235" s="334">
        <v>0</v>
      </c>
      <c r="W2235" s="334">
        <v>0</v>
      </c>
      <c r="X2235" s="334">
        <v>0</v>
      </c>
      <c r="Y2235" s="334">
        <v>0</v>
      </c>
      <c r="Z2235" s="334">
        <v>0</v>
      </c>
      <c r="AA2235" s="334">
        <v>0</v>
      </c>
      <c r="AB2235" s="334">
        <v>0</v>
      </c>
      <c r="AD2235" s="334">
        <v>0</v>
      </c>
      <c r="AE2235" s="334">
        <f t="shared" si="347"/>
        <v>0</v>
      </c>
      <c r="AF2235" s="334">
        <f t="shared" si="348"/>
        <v>0</v>
      </c>
      <c r="AG2235" s="340">
        <f t="shared" si="349"/>
        <v>0</v>
      </c>
      <c r="AI2235" s="340">
        <f t="shared" si="353"/>
        <v>0</v>
      </c>
      <c r="AJ2235" s="340">
        <f t="shared" si="353"/>
        <v>0</v>
      </c>
      <c r="AK2235" s="340">
        <f t="shared" si="353"/>
        <v>0</v>
      </c>
      <c r="AL2235" s="340">
        <f t="shared" si="353"/>
        <v>0</v>
      </c>
      <c r="AM2235" s="340">
        <f t="shared" si="353"/>
        <v>0</v>
      </c>
    </row>
    <row r="2236" spans="1:39" x14ac:dyDescent="0.35">
      <c r="A2236" s="337">
        <v>24149</v>
      </c>
      <c r="B2236" s="338">
        <f t="shared" si="344"/>
        <v>1966</v>
      </c>
      <c r="C2236" s="338">
        <f t="shared" si="345"/>
        <v>2</v>
      </c>
      <c r="D2236" s="338">
        <f t="shared" si="346"/>
        <v>11</v>
      </c>
      <c r="E2236" s="334">
        <v>0</v>
      </c>
      <c r="F2236" s="334">
        <v>0</v>
      </c>
      <c r="G2236" s="334">
        <v>0</v>
      </c>
      <c r="H2236" s="334">
        <v>0</v>
      </c>
      <c r="I2236" s="334">
        <v>0</v>
      </c>
      <c r="J2236" s="334">
        <v>0</v>
      </c>
      <c r="K2236" s="334">
        <v>0</v>
      </c>
      <c r="L2236" s="334">
        <v>0</v>
      </c>
      <c r="M2236" s="334">
        <v>0</v>
      </c>
      <c r="N2236" s="334">
        <v>0</v>
      </c>
      <c r="O2236" s="334">
        <v>0</v>
      </c>
      <c r="P2236" s="334">
        <v>0</v>
      </c>
      <c r="Q2236" s="334">
        <v>0</v>
      </c>
      <c r="R2236" s="334">
        <v>0</v>
      </c>
      <c r="S2236" s="334">
        <v>0</v>
      </c>
      <c r="T2236" s="334">
        <v>0</v>
      </c>
      <c r="U2236" s="334">
        <v>0.1</v>
      </c>
      <c r="V2236" s="334">
        <v>0.2</v>
      </c>
      <c r="W2236" s="334">
        <v>0.1</v>
      </c>
      <c r="X2236" s="334">
        <v>0.1</v>
      </c>
      <c r="Y2236" s="334">
        <v>0</v>
      </c>
      <c r="Z2236" s="334">
        <v>0</v>
      </c>
      <c r="AA2236" s="334">
        <v>0</v>
      </c>
      <c r="AB2236" s="334">
        <v>0</v>
      </c>
      <c r="AD2236" s="334">
        <v>0.5</v>
      </c>
      <c r="AE2236" s="334">
        <f t="shared" si="347"/>
        <v>0.5</v>
      </c>
      <c r="AF2236" s="334">
        <f t="shared" si="348"/>
        <v>0.5</v>
      </c>
      <c r="AG2236" s="340">
        <f t="shared" si="349"/>
        <v>0</v>
      </c>
      <c r="AI2236" s="340">
        <f t="shared" si="353"/>
        <v>0</v>
      </c>
      <c r="AJ2236" s="340">
        <f t="shared" si="353"/>
        <v>0</v>
      </c>
      <c r="AK2236" s="340">
        <f t="shared" si="353"/>
        <v>0</v>
      </c>
      <c r="AL2236" s="340">
        <f t="shared" si="353"/>
        <v>0</v>
      </c>
      <c r="AM2236" s="340">
        <f t="shared" si="353"/>
        <v>0</v>
      </c>
    </row>
    <row r="2237" spans="1:39" x14ac:dyDescent="0.35">
      <c r="A2237" s="337">
        <v>24150</v>
      </c>
      <c r="B2237" s="338">
        <f t="shared" si="344"/>
        <v>1966</v>
      </c>
      <c r="C2237" s="338">
        <f t="shared" si="345"/>
        <v>2</v>
      </c>
      <c r="D2237" s="338">
        <f t="shared" si="346"/>
        <v>12</v>
      </c>
      <c r="E2237" s="334">
        <v>0</v>
      </c>
      <c r="F2237" s="334">
        <v>0</v>
      </c>
      <c r="G2237" s="334">
        <v>0</v>
      </c>
      <c r="H2237" s="334">
        <v>0</v>
      </c>
      <c r="I2237" s="334">
        <v>0</v>
      </c>
      <c r="J2237" s="334">
        <v>0</v>
      </c>
      <c r="K2237" s="334">
        <v>0</v>
      </c>
      <c r="L2237" s="334">
        <v>0</v>
      </c>
      <c r="M2237" s="334">
        <v>0</v>
      </c>
      <c r="N2237" s="334">
        <v>0</v>
      </c>
      <c r="O2237" s="334">
        <v>0</v>
      </c>
      <c r="P2237" s="334">
        <v>0</v>
      </c>
      <c r="Q2237" s="334">
        <v>0</v>
      </c>
      <c r="R2237" s="334">
        <v>0</v>
      </c>
      <c r="S2237" s="334">
        <v>0</v>
      </c>
      <c r="T2237" s="334">
        <v>0</v>
      </c>
      <c r="U2237" s="334">
        <v>0</v>
      </c>
      <c r="V2237" s="334">
        <v>0</v>
      </c>
      <c r="W2237" s="334">
        <v>0</v>
      </c>
      <c r="X2237" s="334">
        <v>0</v>
      </c>
      <c r="Y2237" s="334">
        <v>0</v>
      </c>
      <c r="Z2237" s="334">
        <v>0</v>
      </c>
      <c r="AA2237" s="334">
        <v>0</v>
      </c>
      <c r="AB2237" s="334">
        <v>0</v>
      </c>
      <c r="AD2237" s="334">
        <v>0</v>
      </c>
      <c r="AE2237" s="334">
        <f t="shared" si="347"/>
        <v>0</v>
      </c>
      <c r="AF2237" s="334">
        <f t="shared" si="348"/>
        <v>0</v>
      </c>
      <c r="AG2237" s="340">
        <f t="shared" si="349"/>
        <v>0</v>
      </c>
      <c r="AI2237" s="340">
        <f t="shared" si="353"/>
        <v>0</v>
      </c>
      <c r="AJ2237" s="340">
        <f t="shared" si="353"/>
        <v>0</v>
      </c>
      <c r="AK2237" s="340">
        <f t="shared" si="353"/>
        <v>0</v>
      </c>
      <c r="AL2237" s="340">
        <f t="shared" si="353"/>
        <v>0</v>
      </c>
      <c r="AM2237" s="340">
        <f t="shared" si="353"/>
        <v>0</v>
      </c>
    </row>
    <row r="2238" spans="1:39" x14ac:dyDescent="0.35">
      <c r="A2238" s="337">
        <v>24151</v>
      </c>
      <c r="B2238" s="338">
        <f t="shared" si="344"/>
        <v>1966</v>
      </c>
      <c r="C2238" s="338">
        <f t="shared" si="345"/>
        <v>2</v>
      </c>
      <c r="D2238" s="338">
        <f t="shared" si="346"/>
        <v>13</v>
      </c>
      <c r="E2238" s="334">
        <v>0</v>
      </c>
      <c r="F2238" s="334">
        <v>0</v>
      </c>
      <c r="G2238" s="334">
        <v>0</v>
      </c>
      <c r="H2238" s="334">
        <v>0.1</v>
      </c>
      <c r="I2238" s="334">
        <v>0</v>
      </c>
      <c r="J2238" s="334">
        <v>0.1</v>
      </c>
      <c r="K2238" s="334">
        <v>0.1</v>
      </c>
      <c r="L2238" s="334">
        <v>0.1</v>
      </c>
      <c r="M2238" s="334">
        <v>0</v>
      </c>
      <c r="N2238" s="334">
        <v>0</v>
      </c>
      <c r="O2238" s="334">
        <v>0</v>
      </c>
      <c r="P2238" s="334">
        <v>0</v>
      </c>
      <c r="Q2238" s="334">
        <v>0.1</v>
      </c>
      <c r="R2238" s="334">
        <v>0.1</v>
      </c>
      <c r="S2238" s="334">
        <v>0.2</v>
      </c>
      <c r="T2238" s="334">
        <v>0</v>
      </c>
      <c r="U2238" s="334">
        <v>0.1</v>
      </c>
      <c r="V2238" s="334">
        <v>0</v>
      </c>
      <c r="W2238" s="334">
        <v>0.1</v>
      </c>
      <c r="X2238" s="334">
        <v>0.1</v>
      </c>
      <c r="Y2238" s="334">
        <v>0.1</v>
      </c>
      <c r="Z2238" s="334">
        <v>0.1</v>
      </c>
      <c r="AA2238" s="334">
        <v>0.1</v>
      </c>
      <c r="AB2238" s="334">
        <v>0.1</v>
      </c>
      <c r="AD2238" s="334">
        <v>1.5</v>
      </c>
      <c r="AE2238" s="334">
        <f t="shared" si="347"/>
        <v>1.5</v>
      </c>
      <c r="AF2238" s="334">
        <f t="shared" si="348"/>
        <v>1.5000000000000004</v>
      </c>
      <c r="AG2238" s="340">
        <f t="shared" si="349"/>
        <v>4.4408920985006262E-16</v>
      </c>
      <c r="AI2238" s="340">
        <f t="shared" si="353"/>
        <v>0</v>
      </c>
      <c r="AJ2238" s="340">
        <f t="shared" si="353"/>
        <v>0</v>
      </c>
      <c r="AK2238" s="340">
        <f t="shared" si="353"/>
        <v>0</v>
      </c>
      <c r="AL2238" s="340">
        <f t="shared" si="353"/>
        <v>0</v>
      </c>
      <c r="AM2238" s="340">
        <f t="shared" si="353"/>
        <v>0</v>
      </c>
    </row>
    <row r="2239" spans="1:39" x14ac:dyDescent="0.35">
      <c r="A2239" s="337">
        <v>24152</v>
      </c>
      <c r="B2239" s="338">
        <f t="shared" si="344"/>
        <v>1966</v>
      </c>
      <c r="C2239" s="338">
        <f t="shared" si="345"/>
        <v>2</v>
      </c>
      <c r="D2239" s="338">
        <f t="shared" si="346"/>
        <v>14</v>
      </c>
      <c r="E2239" s="334">
        <v>0</v>
      </c>
      <c r="F2239" s="334">
        <v>0.1</v>
      </c>
      <c r="G2239" s="334">
        <v>0</v>
      </c>
      <c r="H2239" s="334">
        <v>0</v>
      </c>
      <c r="I2239" s="334">
        <v>0</v>
      </c>
      <c r="J2239" s="334">
        <v>0</v>
      </c>
      <c r="K2239" s="334">
        <v>0</v>
      </c>
      <c r="L2239" s="334">
        <v>0.1</v>
      </c>
      <c r="M2239" s="334">
        <v>0</v>
      </c>
      <c r="N2239" s="334">
        <v>0</v>
      </c>
      <c r="O2239" s="334">
        <v>0</v>
      </c>
      <c r="P2239" s="334">
        <v>0</v>
      </c>
      <c r="Q2239" s="334">
        <v>0</v>
      </c>
      <c r="R2239" s="334">
        <v>0</v>
      </c>
      <c r="S2239" s="334">
        <v>0</v>
      </c>
      <c r="T2239" s="334">
        <v>0</v>
      </c>
      <c r="U2239" s="334">
        <v>0</v>
      </c>
      <c r="V2239" s="334">
        <v>0</v>
      </c>
      <c r="W2239" s="334">
        <v>0</v>
      </c>
      <c r="X2239" s="334">
        <v>0</v>
      </c>
      <c r="Y2239" s="334">
        <v>0.1</v>
      </c>
      <c r="Z2239" s="334">
        <v>0</v>
      </c>
      <c r="AA2239" s="334">
        <v>0</v>
      </c>
      <c r="AB2239" s="334">
        <v>0</v>
      </c>
      <c r="AD2239" s="334">
        <v>0.3</v>
      </c>
      <c r="AE2239" s="334">
        <f t="shared" si="347"/>
        <v>0.3</v>
      </c>
      <c r="AF2239" s="334">
        <f t="shared" si="348"/>
        <v>0.30000000000000004</v>
      </c>
      <c r="AG2239" s="340">
        <f t="shared" si="349"/>
        <v>5.5511151231257827E-17</v>
      </c>
      <c r="AI2239" s="340">
        <f t="shared" si="353"/>
        <v>0</v>
      </c>
      <c r="AJ2239" s="340">
        <f t="shared" si="353"/>
        <v>0</v>
      </c>
      <c r="AK2239" s="340">
        <f t="shared" si="353"/>
        <v>0</v>
      </c>
      <c r="AL2239" s="340">
        <f t="shared" si="353"/>
        <v>0</v>
      </c>
      <c r="AM2239" s="340">
        <f t="shared" si="353"/>
        <v>0</v>
      </c>
    </row>
    <row r="2240" spans="1:39" x14ac:dyDescent="0.35">
      <c r="A2240" s="337">
        <v>24153</v>
      </c>
      <c r="B2240" s="338">
        <f t="shared" si="344"/>
        <v>1966</v>
      </c>
      <c r="C2240" s="338">
        <f t="shared" si="345"/>
        <v>2</v>
      </c>
      <c r="D2240" s="338">
        <f t="shared" si="346"/>
        <v>15</v>
      </c>
      <c r="E2240" s="334">
        <v>0</v>
      </c>
      <c r="F2240" s="334">
        <v>0</v>
      </c>
      <c r="G2240" s="334">
        <v>0</v>
      </c>
      <c r="H2240" s="334">
        <v>0</v>
      </c>
      <c r="I2240" s="334">
        <v>0</v>
      </c>
      <c r="J2240" s="334">
        <v>0</v>
      </c>
      <c r="K2240" s="334">
        <v>0</v>
      </c>
      <c r="L2240" s="334">
        <v>0</v>
      </c>
      <c r="M2240" s="334">
        <v>0</v>
      </c>
      <c r="N2240" s="334">
        <v>0</v>
      </c>
      <c r="O2240" s="334">
        <v>0</v>
      </c>
      <c r="P2240" s="334">
        <v>0</v>
      </c>
      <c r="Q2240" s="334">
        <v>0</v>
      </c>
      <c r="R2240" s="334">
        <v>0</v>
      </c>
      <c r="S2240" s="334">
        <v>0</v>
      </c>
      <c r="T2240" s="334">
        <v>0</v>
      </c>
      <c r="U2240" s="334">
        <v>0</v>
      </c>
      <c r="V2240" s="334">
        <v>0</v>
      </c>
      <c r="W2240" s="334">
        <v>0</v>
      </c>
      <c r="X2240" s="334">
        <v>0</v>
      </c>
      <c r="Y2240" s="334">
        <v>0</v>
      </c>
      <c r="Z2240" s="334">
        <v>0</v>
      </c>
      <c r="AA2240" s="334">
        <v>0</v>
      </c>
      <c r="AB2240" s="334">
        <v>0</v>
      </c>
      <c r="AD2240" s="334">
        <v>0</v>
      </c>
      <c r="AE2240" s="334">
        <f t="shared" si="347"/>
        <v>0</v>
      </c>
      <c r="AF2240" s="334">
        <f t="shared" si="348"/>
        <v>0</v>
      </c>
      <c r="AG2240" s="340">
        <f t="shared" si="349"/>
        <v>0</v>
      </c>
      <c r="AI2240" s="340">
        <f t="shared" si="353"/>
        <v>0</v>
      </c>
      <c r="AJ2240" s="340">
        <f t="shared" si="353"/>
        <v>0</v>
      </c>
      <c r="AK2240" s="340">
        <f t="shared" si="353"/>
        <v>0</v>
      </c>
      <c r="AL2240" s="340">
        <f t="shared" si="353"/>
        <v>0</v>
      </c>
      <c r="AM2240" s="340">
        <f t="shared" si="353"/>
        <v>0</v>
      </c>
    </row>
    <row r="2241" spans="1:39" x14ac:dyDescent="0.35">
      <c r="A2241" s="337">
        <v>24154</v>
      </c>
      <c r="B2241" s="338">
        <f t="shared" si="344"/>
        <v>1966</v>
      </c>
      <c r="C2241" s="338">
        <f t="shared" si="345"/>
        <v>2</v>
      </c>
      <c r="D2241" s="338">
        <f t="shared" si="346"/>
        <v>16</v>
      </c>
      <c r="E2241" s="334">
        <v>0</v>
      </c>
      <c r="F2241" s="334">
        <v>0</v>
      </c>
      <c r="G2241" s="334">
        <v>0</v>
      </c>
      <c r="H2241" s="334">
        <v>0</v>
      </c>
      <c r="I2241" s="334">
        <v>0</v>
      </c>
      <c r="J2241" s="334">
        <v>0</v>
      </c>
      <c r="K2241" s="334">
        <v>0</v>
      </c>
      <c r="L2241" s="334">
        <v>0</v>
      </c>
      <c r="M2241" s="334">
        <v>0</v>
      </c>
      <c r="N2241" s="334">
        <v>0</v>
      </c>
      <c r="O2241" s="334">
        <v>0</v>
      </c>
      <c r="P2241" s="334">
        <v>0</v>
      </c>
      <c r="Q2241" s="334">
        <v>0</v>
      </c>
      <c r="R2241" s="334">
        <v>0</v>
      </c>
      <c r="S2241" s="334">
        <v>0</v>
      </c>
      <c r="T2241" s="334">
        <v>0</v>
      </c>
      <c r="U2241" s="334">
        <v>0</v>
      </c>
      <c r="V2241" s="334">
        <v>0</v>
      </c>
      <c r="W2241" s="334">
        <v>0</v>
      </c>
      <c r="X2241" s="334">
        <v>0</v>
      </c>
      <c r="Y2241" s="334">
        <v>0</v>
      </c>
      <c r="Z2241" s="334">
        <v>0</v>
      </c>
      <c r="AA2241" s="334">
        <v>0</v>
      </c>
      <c r="AB2241" s="334">
        <v>0</v>
      </c>
      <c r="AD2241" s="334">
        <v>0</v>
      </c>
      <c r="AE2241" s="334">
        <f t="shared" si="347"/>
        <v>0</v>
      </c>
      <c r="AF2241" s="334">
        <f t="shared" si="348"/>
        <v>0</v>
      </c>
      <c r="AG2241" s="340">
        <f t="shared" si="349"/>
        <v>0</v>
      </c>
      <c r="AI2241" s="340">
        <f t="shared" si="353"/>
        <v>0</v>
      </c>
      <c r="AJ2241" s="340">
        <f t="shared" si="353"/>
        <v>0</v>
      </c>
      <c r="AK2241" s="340">
        <f t="shared" si="353"/>
        <v>0</v>
      </c>
      <c r="AL2241" s="340">
        <f t="shared" si="353"/>
        <v>0</v>
      </c>
      <c r="AM2241" s="340">
        <f t="shared" si="353"/>
        <v>0</v>
      </c>
    </row>
    <row r="2242" spans="1:39" x14ac:dyDescent="0.35">
      <c r="A2242" s="337">
        <v>24155</v>
      </c>
      <c r="B2242" s="338">
        <f t="shared" si="344"/>
        <v>1966</v>
      </c>
      <c r="C2242" s="338">
        <f t="shared" si="345"/>
        <v>2</v>
      </c>
      <c r="D2242" s="338">
        <f t="shared" si="346"/>
        <v>17</v>
      </c>
      <c r="E2242" s="334">
        <v>0.1</v>
      </c>
      <c r="F2242" s="334">
        <v>0</v>
      </c>
      <c r="G2242" s="334">
        <v>0.1</v>
      </c>
      <c r="H2242" s="334">
        <v>0.1</v>
      </c>
      <c r="I2242" s="334">
        <v>0.1</v>
      </c>
      <c r="J2242" s="334">
        <v>0</v>
      </c>
      <c r="K2242" s="334">
        <v>0.1</v>
      </c>
      <c r="L2242" s="334">
        <v>0.1</v>
      </c>
      <c r="M2242" s="334">
        <v>0</v>
      </c>
      <c r="N2242" s="334">
        <v>0.1</v>
      </c>
      <c r="O2242" s="334">
        <v>0.1</v>
      </c>
      <c r="P2242" s="334">
        <v>0.1</v>
      </c>
      <c r="Q2242" s="334">
        <v>0</v>
      </c>
      <c r="R2242" s="334">
        <v>0.1</v>
      </c>
      <c r="S2242" s="334">
        <v>0.1</v>
      </c>
      <c r="T2242" s="334">
        <v>0.1</v>
      </c>
      <c r="U2242" s="334">
        <v>0.1</v>
      </c>
      <c r="V2242" s="334">
        <v>0.1</v>
      </c>
      <c r="W2242" s="334">
        <v>0</v>
      </c>
      <c r="X2242" s="334">
        <v>0.1</v>
      </c>
      <c r="Y2242" s="334">
        <v>0.1</v>
      </c>
      <c r="Z2242" s="334">
        <v>0.1</v>
      </c>
      <c r="AA2242" s="334">
        <v>0</v>
      </c>
      <c r="AB2242" s="334">
        <v>0.1</v>
      </c>
      <c r="AD2242" s="334">
        <v>1.8</v>
      </c>
      <c r="AE2242" s="334">
        <f t="shared" si="347"/>
        <v>1.8</v>
      </c>
      <c r="AF2242" s="334">
        <f t="shared" si="348"/>
        <v>1.8000000000000005</v>
      </c>
      <c r="AG2242" s="340">
        <f t="shared" si="349"/>
        <v>4.4408920985006262E-16</v>
      </c>
      <c r="AI2242" s="340">
        <f t="shared" si="353"/>
        <v>0</v>
      </c>
      <c r="AJ2242" s="340">
        <f t="shared" si="353"/>
        <v>0</v>
      </c>
      <c r="AK2242" s="340">
        <f t="shared" si="353"/>
        <v>0</v>
      </c>
      <c r="AL2242" s="340">
        <f t="shared" si="353"/>
        <v>0</v>
      </c>
      <c r="AM2242" s="340">
        <f t="shared" si="353"/>
        <v>0</v>
      </c>
    </row>
    <row r="2243" spans="1:39" x14ac:dyDescent="0.35">
      <c r="A2243" s="337">
        <v>24156</v>
      </c>
      <c r="B2243" s="338">
        <f t="shared" si="344"/>
        <v>1966</v>
      </c>
      <c r="C2243" s="338">
        <f t="shared" si="345"/>
        <v>2</v>
      </c>
      <c r="D2243" s="338">
        <f t="shared" si="346"/>
        <v>18</v>
      </c>
      <c r="E2243" s="334">
        <v>0</v>
      </c>
      <c r="F2243" s="334">
        <v>0</v>
      </c>
      <c r="G2243" s="334">
        <v>0</v>
      </c>
      <c r="H2243" s="334">
        <v>0</v>
      </c>
      <c r="I2243" s="334">
        <v>0</v>
      </c>
      <c r="J2243" s="334">
        <v>0</v>
      </c>
      <c r="K2243" s="334">
        <v>0</v>
      </c>
      <c r="L2243" s="334">
        <v>0</v>
      </c>
      <c r="M2243" s="334">
        <v>0</v>
      </c>
      <c r="N2243" s="334">
        <v>0</v>
      </c>
      <c r="O2243" s="334">
        <v>0</v>
      </c>
      <c r="P2243" s="334">
        <v>0</v>
      </c>
      <c r="Q2243" s="334">
        <v>0</v>
      </c>
      <c r="R2243" s="334">
        <v>0</v>
      </c>
      <c r="S2243" s="334">
        <v>0</v>
      </c>
      <c r="T2243" s="334">
        <v>0</v>
      </c>
      <c r="U2243" s="334">
        <v>0</v>
      </c>
      <c r="V2243" s="334">
        <v>0</v>
      </c>
      <c r="W2243" s="334">
        <v>0</v>
      </c>
      <c r="X2243" s="334">
        <v>0</v>
      </c>
      <c r="Y2243" s="334">
        <v>0</v>
      </c>
      <c r="Z2243" s="334">
        <v>0</v>
      </c>
      <c r="AA2243" s="334">
        <v>0</v>
      </c>
      <c r="AB2243" s="334">
        <v>0</v>
      </c>
      <c r="AD2243" s="334">
        <v>0</v>
      </c>
      <c r="AE2243" s="334">
        <f t="shared" si="347"/>
        <v>0</v>
      </c>
      <c r="AF2243" s="334">
        <f t="shared" si="348"/>
        <v>0</v>
      </c>
      <c r="AG2243" s="340">
        <f t="shared" si="349"/>
        <v>0</v>
      </c>
      <c r="AI2243" s="340">
        <f t="shared" si="353"/>
        <v>0</v>
      </c>
      <c r="AJ2243" s="340">
        <f t="shared" si="353"/>
        <v>0</v>
      </c>
      <c r="AK2243" s="340">
        <f t="shared" si="353"/>
        <v>0</v>
      </c>
      <c r="AL2243" s="340">
        <f t="shared" si="353"/>
        <v>0</v>
      </c>
      <c r="AM2243" s="340">
        <f t="shared" si="353"/>
        <v>0</v>
      </c>
    </row>
    <row r="2244" spans="1:39" x14ac:dyDescent="0.35">
      <c r="A2244" s="337">
        <v>24157</v>
      </c>
      <c r="B2244" s="338">
        <f t="shared" ref="B2244:B2307" si="354">YEAR(A2244)</f>
        <v>1966</v>
      </c>
      <c r="C2244" s="338">
        <f t="shared" ref="C2244:C2307" si="355">MONTH(A2244)</f>
        <v>2</v>
      </c>
      <c r="D2244" s="338">
        <f t="shared" ref="D2244:D2307" si="356">DAY(A2244)</f>
        <v>19</v>
      </c>
      <c r="E2244" s="334">
        <v>0</v>
      </c>
      <c r="F2244" s="334">
        <v>0</v>
      </c>
      <c r="G2244" s="334">
        <v>0</v>
      </c>
      <c r="H2244" s="334">
        <v>0</v>
      </c>
      <c r="I2244" s="334">
        <v>0</v>
      </c>
      <c r="J2244" s="334">
        <v>0</v>
      </c>
      <c r="K2244" s="334">
        <v>0</v>
      </c>
      <c r="L2244" s="334">
        <v>0</v>
      </c>
      <c r="M2244" s="334">
        <v>0</v>
      </c>
      <c r="N2244" s="334">
        <v>0</v>
      </c>
      <c r="O2244" s="334">
        <v>0</v>
      </c>
      <c r="P2244" s="334">
        <v>0</v>
      </c>
      <c r="Q2244" s="334">
        <v>0</v>
      </c>
      <c r="R2244" s="334">
        <v>0</v>
      </c>
      <c r="S2244" s="334">
        <v>0</v>
      </c>
      <c r="T2244" s="334">
        <v>0</v>
      </c>
      <c r="U2244" s="334">
        <v>0</v>
      </c>
      <c r="V2244" s="334">
        <v>0</v>
      </c>
      <c r="W2244" s="334">
        <v>0</v>
      </c>
      <c r="X2244" s="334">
        <v>0</v>
      </c>
      <c r="Y2244" s="334">
        <v>0</v>
      </c>
      <c r="Z2244" s="334">
        <v>0</v>
      </c>
      <c r="AA2244" s="334">
        <v>0</v>
      </c>
      <c r="AB2244" s="334">
        <v>0</v>
      </c>
      <c r="AD2244" s="334">
        <v>0</v>
      </c>
      <c r="AE2244" s="334">
        <f t="shared" ref="AE2244:AE2307" si="357">AD2244</f>
        <v>0</v>
      </c>
      <c r="AF2244" s="334">
        <f t="shared" ref="AF2244:AF2307" si="358">SUM(E2244:AB2244)</f>
        <v>0</v>
      </c>
      <c r="AG2244" s="340">
        <f t="shared" ref="AG2244:AG2307" si="359">ABS(AF2244-AE2244)</f>
        <v>0</v>
      </c>
      <c r="AI2244" s="340">
        <f t="shared" ref="AI2244:AM2259" si="360">IF($C2244=AI$1,$AF2244,0)</f>
        <v>0</v>
      </c>
      <c r="AJ2244" s="340">
        <f t="shared" si="360"/>
        <v>0</v>
      </c>
      <c r="AK2244" s="340">
        <f t="shared" si="360"/>
        <v>0</v>
      </c>
      <c r="AL2244" s="340">
        <f t="shared" si="360"/>
        <v>0</v>
      </c>
      <c r="AM2244" s="340">
        <f t="shared" si="360"/>
        <v>0</v>
      </c>
    </row>
    <row r="2245" spans="1:39" x14ac:dyDescent="0.35">
      <c r="A2245" s="337">
        <v>24158</v>
      </c>
      <c r="B2245" s="338">
        <f t="shared" si="354"/>
        <v>1966</v>
      </c>
      <c r="C2245" s="338">
        <f t="shared" si="355"/>
        <v>2</v>
      </c>
      <c r="D2245" s="338">
        <f t="shared" si="356"/>
        <v>20</v>
      </c>
      <c r="E2245" s="334">
        <v>0</v>
      </c>
      <c r="F2245" s="334">
        <v>0</v>
      </c>
      <c r="G2245" s="334">
        <v>0</v>
      </c>
      <c r="H2245" s="334">
        <v>0</v>
      </c>
      <c r="I2245" s="334">
        <v>0</v>
      </c>
      <c r="J2245" s="334">
        <v>0</v>
      </c>
      <c r="K2245" s="334">
        <v>0</v>
      </c>
      <c r="L2245" s="334">
        <v>0</v>
      </c>
      <c r="M2245" s="334">
        <v>0</v>
      </c>
      <c r="N2245" s="334">
        <v>0</v>
      </c>
      <c r="O2245" s="334">
        <v>0</v>
      </c>
      <c r="P2245" s="334">
        <v>0</v>
      </c>
      <c r="Q2245" s="334">
        <v>0</v>
      </c>
      <c r="R2245" s="334">
        <v>0</v>
      </c>
      <c r="S2245" s="334">
        <v>0</v>
      </c>
      <c r="T2245" s="334">
        <v>0</v>
      </c>
      <c r="U2245" s="334">
        <v>0</v>
      </c>
      <c r="V2245" s="334">
        <v>0</v>
      </c>
      <c r="W2245" s="334">
        <v>0</v>
      </c>
      <c r="X2245" s="334">
        <v>0</v>
      </c>
      <c r="Y2245" s="334">
        <v>0</v>
      </c>
      <c r="Z2245" s="334">
        <v>0</v>
      </c>
      <c r="AA2245" s="334">
        <v>0</v>
      </c>
      <c r="AB2245" s="334">
        <v>0</v>
      </c>
      <c r="AD2245" s="334">
        <v>0</v>
      </c>
      <c r="AE2245" s="334">
        <f t="shared" si="357"/>
        <v>0</v>
      </c>
      <c r="AF2245" s="334">
        <f t="shared" si="358"/>
        <v>0</v>
      </c>
      <c r="AG2245" s="340">
        <f t="shared" si="359"/>
        <v>0</v>
      </c>
      <c r="AI2245" s="340">
        <f t="shared" si="360"/>
        <v>0</v>
      </c>
      <c r="AJ2245" s="340">
        <f t="shared" si="360"/>
        <v>0</v>
      </c>
      <c r="AK2245" s="340">
        <f t="shared" si="360"/>
        <v>0</v>
      </c>
      <c r="AL2245" s="340">
        <f t="shared" si="360"/>
        <v>0</v>
      </c>
      <c r="AM2245" s="340">
        <f t="shared" si="360"/>
        <v>0</v>
      </c>
    </row>
    <row r="2246" spans="1:39" x14ac:dyDescent="0.35">
      <c r="A2246" s="337">
        <v>24159</v>
      </c>
      <c r="B2246" s="338">
        <f t="shared" si="354"/>
        <v>1966</v>
      </c>
      <c r="C2246" s="338">
        <f t="shared" si="355"/>
        <v>2</v>
      </c>
      <c r="D2246" s="338">
        <f t="shared" si="356"/>
        <v>21</v>
      </c>
      <c r="E2246" s="334">
        <v>0</v>
      </c>
      <c r="F2246" s="334">
        <v>0</v>
      </c>
      <c r="G2246" s="334">
        <v>0</v>
      </c>
      <c r="H2246" s="334">
        <v>0</v>
      </c>
      <c r="I2246" s="334">
        <v>0</v>
      </c>
      <c r="J2246" s="334">
        <v>0</v>
      </c>
      <c r="K2246" s="334">
        <v>0</v>
      </c>
      <c r="L2246" s="334">
        <v>0</v>
      </c>
      <c r="M2246" s="334">
        <v>0</v>
      </c>
      <c r="N2246" s="334">
        <v>0</v>
      </c>
      <c r="O2246" s="334">
        <v>0</v>
      </c>
      <c r="P2246" s="334">
        <v>0</v>
      </c>
      <c r="Q2246" s="334">
        <v>0</v>
      </c>
      <c r="R2246" s="334">
        <v>0</v>
      </c>
      <c r="S2246" s="334">
        <v>0</v>
      </c>
      <c r="T2246" s="334">
        <v>0</v>
      </c>
      <c r="U2246" s="334">
        <v>0</v>
      </c>
      <c r="V2246" s="334">
        <v>0</v>
      </c>
      <c r="W2246" s="334">
        <v>0</v>
      </c>
      <c r="X2246" s="334">
        <v>0</v>
      </c>
      <c r="Y2246" s="334">
        <v>0</v>
      </c>
      <c r="Z2246" s="334">
        <v>0</v>
      </c>
      <c r="AA2246" s="334">
        <v>0</v>
      </c>
      <c r="AB2246" s="334">
        <v>0</v>
      </c>
      <c r="AD2246" s="334">
        <v>0</v>
      </c>
      <c r="AE2246" s="334">
        <f t="shared" si="357"/>
        <v>0</v>
      </c>
      <c r="AF2246" s="334">
        <f t="shared" si="358"/>
        <v>0</v>
      </c>
      <c r="AG2246" s="340">
        <f t="shared" si="359"/>
        <v>0</v>
      </c>
      <c r="AI2246" s="340">
        <f t="shared" si="360"/>
        <v>0</v>
      </c>
      <c r="AJ2246" s="340">
        <f t="shared" si="360"/>
        <v>0</v>
      </c>
      <c r="AK2246" s="340">
        <f t="shared" si="360"/>
        <v>0</v>
      </c>
      <c r="AL2246" s="340">
        <f t="shared" si="360"/>
        <v>0</v>
      </c>
      <c r="AM2246" s="340">
        <f t="shared" si="360"/>
        <v>0</v>
      </c>
    </row>
    <row r="2247" spans="1:39" x14ac:dyDescent="0.35">
      <c r="A2247" s="337">
        <v>24160</v>
      </c>
      <c r="B2247" s="338">
        <f t="shared" si="354"/>
        <v>1966</v>
      </c>
      <c r="C2247" s="338">
        <f t="shared" si="355"/>
        <v>2</v>
      </c>
      <c r="D2247" s="338">
        <f t="shared" si="356"/>
        <v>22</v>
      </c>
      <c r="E2247" s="334">
        <v>0</v>
      </c>
      <c r="F2247" s="334">
        <v>0</v>
      </c>
      <c r="G2247" s="334">
        <v>0</v>
      </c>
      <c r="H2247" s="334">
        <v>0</v>
      </c>
      <c r="I2247" s="334">
        <v>0</v>
      </c>
      <c r="J2247" s="334">
        <v>0</v>
      </c>
      <c r="K2247" s="334">
        <v>0</v>
      </c>
      <c r="L2247" s="334">
        <v>0</v>
      </c>
      <c r="M2247" s="334">
        <v>0</v>
      </c>
      <c r="N2247" s="334">
        <v>0</v>
      </c>
      <c r="O2247" s="334">
        <v>0</v>
      </c>
      <c r="P2247" s="334">
        <v>0</v>
      </c>
      <c r="Q2247" s="334">
        <v>0</v>
      </c>
      <c r="R2247" s="334">
        <v>0</v>
      </c>
      <c r="S2247" s="334">
        <v>0</v>
      </c>
      <c r="T2247" s="334">
        <v>0</v>
      </c>
      <c r="U2247" s="334">
        <v>0</v>
      </c>
      <c r="V2247" s="334">
        <v>0</v>
      </c>
      <c r="W2247" s="334">
        <v>0</v>
      </c>
      <c r="X2247" s="334">
        <v>0</v>
      </c>
      <c r="Y2247" s="334">
        <v>0</v>
      </c>
      <c r="Z2247" s="334">
        <v>0</v>
      </c>
      <c r="AA2247" s="334">
        <v>0</v>
      </c>
      <c r="AB2247" s="334">
        <v>0</v>
      </c>
      <c r="AD2247" s="334">
        <v>0</v>
      </c>
      <c r="AE2247" s="334">
        <f t="shared" si="357"/>
        <v>0</v>
      </c>
      <c r="AF2247" s="334">
        <f t="shared" si="358"/>
        <v>0</v>
      </c>
      <c r="AG2247" s="340">
        <f t="shared" si="359"/>
        <v>0</v>
      </c>
      <c r="AI2247" s="340">
        <f t="shared" si="360"/>
        <v>0</v>
      </c>
      <c r="AJ2247" s="340">
        <f t="shared" si="360"/>
        <v>0</v>
      </c>
      <c r="AK2247" s="340">
        <f t="shared" si="360"/>
        <v>0</v>
      </c>
      <c r="AL2247" s="340">
        <f t="shared" si="360"/>
        <v>0</v>
      </c>
      <c r="AM2247" s="340">
        <f t="shared" si="360"/>
        <v>0</v>
      </c>
    </row>
    <row r="2248" spans="1:39" x14ac:dyDescent="0.35">
      <c r="A2248" s="337">
        <v>24161</v>
      </c>
      <c r="B2248" s="338">
        <f t="shared" si="354"/>
        <v>1966</v>
      </c>
      <c r="C2248" s="338">
        <f t="shared" si="355"/>
        <v>2</v>
      </c>
      <c r="D2248" s="338">
        <f t="shared" si="356"/>
        <v>23</v>
      </c>
      <c r="E2248" s="334">
        <v>0</v>
      </c>
      <c r="F2248" s="334">
        <v>0</v>
      </c>
      <c r="G2248" s="334">
        <v>0</v>
      </c>
      <c r="H2248" s="334">
        <v>0</v>
      </c>
      <c r="I2248" s="334">
        <v>0</v>
      </c>
      <c r="J2248" s="334">
        <v>0</v>
      </c>
      <c r="K2248" s="334">
        <v>0</v>
      </c>
      <c r="L2248" s="334">
        <v>0</v>
      </c>
      <c r="M2248" s="334">
        <v>0</v>
      </c>
      <c r="N2248" s="334">
        <v>0</v>
      </c>
      <c r="O2248" s="334">
        <v>0</v>
      </c>
      <c r="P2248" s="334">
        <v>0</v>
      </c>
      <c r="Q2248" s="334">
        <v>0</v>
      </c>
      <c r="R2248" s="334">
        <v>0</v>
      </c>
      <c r="S2248" s="334">
        <v>0</v>
      </c>
      <c r="T2248" s="334">
        <v>0</v>
      </c>
      <c r="U2248" s="334">
        <v>0</v>
      </c>
      <c r="V2248" s="334">
        <v>0</v>
      </c>
      <c r="W2248" s="334">
        <v>0</v>
      </c>
      <c r="X2248" s="334">
        <v>0</v>
      </c>
      <c r="Y2248" s="334">
        <v>0</v>
      </c>
      <c r="Z2248" s="334">
        <v>0</v>
      </c>
      <c r="AA2248" s="334">
        <v>0</v>
      </c>
      <c r="AB2248" s="334">
        <v>0</v>
      </c>
      <c r="AD2248" s="334">
        <v>0</v>
      </c>
      <c r="AE2248" s="334">
        <f t="shared" si="357"/>
        <v>0</v>
      </c>
      <c r="AF2248" s="334">
        <f t="shared" si="358"/>
        <v>0</v>
      </c>
      <c r="AG2248" s="340">
        <f t="shared" si="359"/>
        <v>0</v>
      </c>
      <c r="AI2248" s="340">
        <f t="shared" si="360"/>
        <v>0</v>
      </c>
      <c r="AJ2248" s="340">
        <f t="shared" si="360"/>
        <v>0</v>
      </c>
      <c r="AK2248" s="340">
        <f t="shared" si="360"/>
        <v>0</v>
      </c>
      <c r="AL2248" s="340">
        <f t="shared" si="360"/>
        <v>0</v>
      </c>
      <c r="AM2248" s="340">
        <f t="shared" si="360"/>
        <v>0</v>
      </c>
    </row>
    <row r="2249" spans="1:39" x14ac:dyDescent="0.35">
      <c r="A2249" s="337">
        <v>24162</v>
      </c>
      <c r="B2249" s="338">
        <f t="shared" si="354"/>
        <v>1966</v>
      </c>
      <c r="C2249" s="338">
        <f t="shared" si="355"/>
        <v>2</v>
      </c>
      <c r="D2249" s="338">
        <f t="shared" si="356"/>
        <v>24</v>
      </c>
      <c r="E2249" s="334">
        <v>0</v>
      </c>
      <c r="F2249" s="334">
        <v>0</v>
      </c>
      <c r="G2249" s="334">
        <v>0</v>
      </c>
      <c r="H2249" s="334">
        <v>0</v>
      </c>
      <c r="I2249" s="334">
        <v>0</v>
      </c>
      <c r="J2249" s="334">
        <v>0</v>
      </c>
      <c r="K2249" s="334">
        <v>0</v>
      </c>
      <c r="L2249" s="334">
        <v>0</v>
      </c>
      <c r="M2249" s="334">
        <v>0</v>
      </c>
      <c r="N2249" s="334">
        <v>0</v>
      </c>
      <c r="O2249" s="334">
        <v>0</v>
      </c>
      <c r="P2249" s="334">
        <v>0</v>
      </c>
      <c r="Q2249" s="334">
        <v>0</v>
      </c>
      <c r="R2249" s="334">
        <v>0</v>
      </c>
      <c r="S2249" s="334">
        <v>0</v>
      </c>
      <c r="T2249" s="334">
        <v>0</v>
      </c>
      <c r="U2249" s="334">
        <v>0</v>
      </c>
      <c r="V2249" s="334">
        <v>0</v>
      </c>
      <c r="W2249" s="334">
        <v>0</v>
      </c>
      <c r="X2249" s="334">
        <v>0</v>
      </c>
      <c r="Y2249" s="334">
        <v>0</v>
      </c>
      <c r="Z2249" s="334">
        <v>0</v>
      </c>
      <c r="AA2249" s="334">
        <v>0</v>
      </c>
      <c r="AB2249" s="334">
        <v>0</v>
      </c>
      <c r="AD2249" s="334">
        <v>0</v>
      </c>
      <c r="AE2249" s="334">
        <f t="shared" si="357"/>
        <v>0</v>
      </c>
      <c r="AF2249" s="334">
        <f t="shared" si="358"/>
        <v>0</v>
      </c>
      <c r="AG2249" s="340">
        <f t="shared" si="359"/>
        <v>0</v>
      </c>
      <c r="AI2249" s="340">
        <f t="shared" si="360"/>
        <v>0</v>
      </c>
      <c r="AJ2249" s="340">
        <f t="shared" si="360"/>
        <v>0</v>
      </c>
      <c r="AK2249" s="340">
        <f t="shared" si="360"/>
        <v>0</v>
      </c>
      <c r="AL2249" s="340">
        <f t="shared" si="360"/>
        <v>0</v>
      </c>
      <c r="AM2249" s="340">
        <f t="shared" si="360"/>
        <v>0</v>
      </c>
    </row>
    <row r="2250" spans="1:39" x14ac:dyDescent="0.35">
      <c r="A2250" s="337">
        <v>24163</v>
      </c>
      <c r="B2250" s="338">
        <f t="shared" si="354"/>
        <v>1966</v>
      </c>
      <c r="C2250" s="338">
        <f t="shared" si="355"/>
        <v>2</v>
      </c>
      <c r="D2250" s="338">
        <f t="shared" si="356"/>
        <v>25</v>
      </c>
      <c r="E2250" s="334">
        <v>0</v>
      </c>
      <c r="F2250" s="334">
        <v>0</v>
      </c>
      <c r="G2250" s="334">
        <v>0</v>
      </c>
      <c r="H2250" s="334">
        <v>0</v>
      </c>
      <c r="I2250" s="334">
        <v>0</v>
      </c>
      <c r="J2250" s="334">
        <v>0</v>
      </c>
      <c r="K2250" s="334">
        <v>0</v>
      </c>
      <c r="L2250" s="334">
        <v>0</v>
      </c>
      <c r="M2250" s="334">
        <v>0</v>
      </c>
      <c r="N2250" s="334">
        <v>0</v>
      </c>
      <c r="O2250" s="334">
        <v>0</v>
      </c>
      <c r="P2250" s="334">
        <v>0</v>
      </c>
      <c r="Q2250" s="334">
        <v>0</v>
      </c>
      <c r="R2250" s="334">
        <v>0</v>
      </c>
      <c r="S2250" s="334">
        <v>0</v>
      </c>
      <c r="T2250" s="334">
        <v>0</v>
      </c>
      <c r="U2250" s="334">
        <v>0</v>
      </c>
      <c r="V2250" s="334">
        <v>0</v>
      </c>
      <c r="W2250" s="334">
        <v>0</v>
      </c>
      <c r="X2250" s="334">
        <v>0</v>
      </c>
      <c r="Y2250" s="334">
        <v>0</v>
      </c>
      <c r="Z2250" s="334">
        <v>0</v>
      </c>
      <c r="AA2250" s="334">
        <v>0</v>
      </c>
      <c r="AB2250" s="334">
        <v>0</v>
      </c>
      <c r="AD2250" s="334">
        <v>0</v>
      </c>
      <c r="AE2250" s="334">
        <f t="shared" si="357"/>
        <v>0</v>
      </c>
      <c r="AF2250" s="334">
        <f t="shared" si="358"/>
        <v>0</v>
      </c>
      <c r="AG2250" s="340">
        <f t="shared" si="359"/>
        <v>0</v>
      </c>
      <c r="AI2250" s="340">
        <f t="shared" si="360"/>
        <v>0</v>
      </c>
      <c r="AJ2250" s="340">
        <f t="shared" si="360"/>
        <v>0</v>
      </c>
      <c r="AK2250" s="340">
        <f t="shared" si="360"/>
        <v>0</v>
      </c>
      <c r="AL2250" s="340">
        <f t="shared" si="360"/>
        <v>0</v>
      </c>
      <c r="AM2250" s="340">
        <f t="shared" si="360"/>
        <v>0</v>
      </c>
    </row>
    <row r="2251" spans="1:39" x14ac:dyDescent="0.35">
      <c r="A2251" s="337">
        <v>24164</v>
      </c>
      <c r="B2251" s="338">
        <f t="shared" si="354"/>
        <v>1966</v>
      </c>
      <c r="C2251" s="338">
        <f t="shared" si="355"/>
        <v>2</v>
      </c>
      <c r="D2251" s="338">
        <f t="shared" si="356"/>
        <v>26</v>
      </c>
      <c r="E2251" s="334">
        <v>0</v>
      </c>
      <c r="F2251" s="334">
        <v>0</v>
      </c>
      <c r="G2251" s="334">
        <v>0</v>
      </c>
      <c r="H2251" s="334">
        <v>0</v>
      </c>
      <c r="I2251" s="334">
        <v>0</v>
      </c>
      <c r="J2251" s="334">
        <v>0</v>
      </c>
      <c r="K2251" s="334">
        <v>0</v>
      </c>
      <c r="L2251" s="334">
        <v>0</v>
      </c>
      <c r="M2251" s="334">
        <v>0</v>
      </c>
      <c r="N2251" s="334">
        <v>0</v>
      </c>
      <c r="O2251" s="334">
        <v>0</v>
      </c>
      <c r="P2251" s="334">
        <v>0</v>
      </c>
      <c r="Q2251" s="334">
        <v>0</v>
      </c>
      <c r="R2251" s="334">
        <v>0</v>
      </c>
      <c r="S2251" s="334">
        <v>0</v>
      </c>
      <c r="T2251" s="334">
        <v>0</v>
      </c>
      <c r="U2251" s="334">
        <v>0</v>
      </c>
      <c r="V2251" s="334">
        <v>0</v>
      </c>
      <c r="W2251" s="334">
        <v>0</v>
      </c>
      <c r="X2251" s="334">
        <v>0</v>
      </c>
      <c r="Y2251" s="334">
        <v>0</v>
      </c>
      <c r="Z2251" s="334">
        <v>0</v>
      </c>
      <c r="AA2251" s="334">
        <v>0</v>
      </c>
      <c r="AB2251" s="334">
        <v>0</v>
      </c>
      <c r="AD2251" s="334">
        <v>0</v>
      </c>
      <c r="AE2251" s="334">
        <f t="shared" si="357"/>
        <v>0</v>
      </c>
      <c r="AF2251" s="334">
        <f t="shared" si="358"/>
        <v>0</v>
      </c>
      <c r="AG2251" s="340">
        <f t="shared" si="359"/>
        <v>0</v>
      </c>
      <c r="AI2251" s="340">
        <f t="shared" si="360"/>
        <v>0</v>
      </c>
      <c r="AJ2251" s="340">
        <f t="shared" si="360"/>
        <v>0</v>
      </c>
      <c r="AK2251" s="340">
        <f t="shared" si="360"/>
        <v>0</v>
      </c>
      <c r="AL2251" s="340">
        <f t="shared" si="360"/>
        <v>0</v>
      </c>
      <c r="AM2251" s="340">
        <f t="shared" si="360"/>
        <v>0</v>
      </c>
    </row>
    <row r="2252" spans="1:39" x14ac:dyDescent="0.35">
      <c r="A2252" s="337">
        <v>24165</v>
      </c>
      <c r="B2252" s="338">
        <f t="shared" si="354"/>
        <v>1966</v>
      </c>
      <c r="C2252" s="338">
        <f t="shared" si="355"/>
        <v>2</v>
      </c>
      <c r="D2252" s="338">
        <f t="shared" si="356"/>
        <v>27</v>
      </c>
      <c r="E2252" s="334">
        <v>0</v>
      </c>
      <c r="F2252" s="334">
        <v>0</v>
      </c>
      <c r="G2252" s="334">
        <v>0</v>
      </c>
      <c r="H2252" s="334">
        <v>0</v>
      </c>
      <c r="I2252" s="334">
        <v>0</v>
      </c>
      <c r="J2252" s="334">
        <v>0</v>
      </c>
      <c r="K2252" s="334">
        <v>0</v>
      </c>
      <c r="L2252" s="334">
        <v>0</v>
      </c>
      <c r="M2252" s="334">
        <v>0</v>
      </c>
      <c r="N2252" s="334">
        <v>0</v>
      </c>
      <c r="O2252" s="334">
        <v>0</v>
      </c>
      <c r="P2252" s="334">
        <v>0</v>
      </c>
      <c r="Q2252" s="334">
        <v>0</v>
      </c>
      <c r="R2252" s="334">
        <v>0.1</v>
      </c>
      <c r="S2252" s="334">
        <v>0</v>
      </c>
      <c r="T2252" s="334">
        <v>0</v>
      </c>
      <c r="U2252" s="334">
        <v>0</v>
      </c>
      <c r="V2252" s="334">
        <v>0</v>
      </c>
      <c r="W2252" s="334">
        <v>0</v>
      </c>
      <c r="X2252" s="334">
        <v>0</v>
      </c>
      <c r="Y2252" s="334">
        <v>0.3</v>
      </c>
      <c r="Z2252" s="334">
        <v>0.1</v>
      </c>
      <c r="AA2252" s="334">
        <v>0</v>
      </c>
      <c r="AB2252" s="334">
        <v>0</v>
      </c>
      <c r="AD2252" s="334">
        <v>0.5</v>
      </c>
      <c r="AE2252" s="334">
        <f t="shared" si="357"/>
        <v>0.5</v>
      </c>
      <c r="AF2252" s="334">
        <f t="shared" si="358"/>
        <v>0.5</v>
      </c>
      <c r="AG2252" s="340">
        <f t="shared" si="359"/>
        <v>0</v>
      </c>
      <c r="AI2252" s="340">
        <f t="shared" si="360"/>
        <v>0</v>
      </c>
      <c r="AJ2252" s="340">
        <f t="shared" si="360"/>
        <v>0</v>
      </c>
      <c r="AK2252" s="340">
        <f t="shared" si="360"/>
        <v>0</v>
      </c>
      <c r="AL2252" s="340">
        <f t="shared" si="360"/>
        <v>0</v>
      </c>
      <c r="AM2252" s="340">
        <f t="shared" si="360"/>
        <v>0</v>
      </c>
    </row>
    <row r="2253" spans="1:39" x14ac:dyDescent="0.35">
      <c r="A2253" s="337">
        <v>24166</v>
      </c>
      <c r="B2253" s="338">
        <f t="shared" si="354"/>
        <v>1966</v>
      </c>
      <c r="C2253" s="338">
        <f t="shared" si="355"/>
        <v>2</v>
      </c>
      <c r="D2253" s="338">
        <f t="shared" si="356"/>
        <v>28</v>
      </c>
      <c r="E2253" s="334">
        <v>0</v>
      </c>
      <c r="F2253" s="334">
        <v>0</v>
      </c>
      <c r="G2253" s="334">
        <v>0</v>
      </c>
      <c r="H2253" s="334">
        <v>0</v>
      </c>
      <c r="I2253" s="334">
        <v>0</v>
      </c>
      <c r="J2253" s="334">
        <v>0</v>
      </c>
      <c r="K2253" s="334">
        <v>0</v>
      </c>
      <c r="L2253" s="334">
        <v>0</v>
      </c>
      <c r="M2253" s="334">
        <v>0</v>
      </c>
      <c r="N2253" s="334">
        <v>0</v>
      </c>
      <c r="O2253" s="334">
        <v>0</v>
      </c>
      <c r="P2253" s="334">
        <v>0</v>
      </c>
      <c r="Q2253" s="334">
        <v>0</v>
      </c>
      <c r="R2253" s="334">
        <v>0</v>
      </c>
      <c r="S2253" s="334">
        <v>0</v>
      </c>
      <c r="T2253" s="334">
        <v>0</v>
      </c>
      <c r="U2253" s="334">
        <v>0</v>
      </c>
      <c r="V2253" s="334">
        <v>0</v>
      </c>
      <c r="W2253" s="334">
        <v>0</v>
      </c>
      <c r="X2253" s="334">
        <v>0</v>
      </c>
      <c r="Y2253" s="334">
        <v>0</v>
      </c>
      <c r="Z2253" s="334">
        <v>0</v>
      </c>
      <c r="AA2253" s="334">
        <v>0</v>
      </c>
      <c r="AB2253" s="334">
        <v>0</v>
      </c>
      <c r="AD2253" s="334">
        <v>0</v>
      </c>
      <c r="AE2253" s="334">
        <f t="shared" si="357"/>
        <v>0</v>
      </c>
      <c r="AF2253" s="334">
        <f t="shared" si="358"/>
        <v>0</v>
      </c>
      <c r="AG2253" s="340">
        <f t="shared" si="359"/>
        <v>0</v>
      </c>
      <c r="AI2253" s="340">
        <f t="shared" si="360"/>
        <v>0</v>
      </c>
      <c r="AJ2253" s="340">
        <f t="shared" si="360"/>
        <v>0</v>
      </c>
      <c r="AK2253" s="340">
        <f t="shared" si="360"/>
        <v>0</v>
      </c>
      <c r="AL2253" s="340">
        <f t="shared" si="360"/>
        <v>0</v>
      </c>
      <c r="AM2253" s="340">
        <f t="shared" si="360"/>
        <v>0</v>
      </c>
    </row>
    <row r="2254" spans="1:39" x14ac:dyDescent="0.35">
      <c r="A2254" s="337">
        <v>24167</v>
      </c>
      <c r="B2254" s="338">
        <f t="shared" si="354"/>
        <v>1966</v>
      </c>
      <c r="C2254" s="338">
        <f t="shared" si="355"/>
        <v>3</v>
      </c>
      <c r="D2254" s="338">
        <f t="shared" si="356"/>
        <v>1</v>
      </c>
      <c r="E2254" s="334">
        <v>0</v>
      </c>
      <c r="F2254" s="334">
        <v>0</v>
      </c>
      <c r="G2254" s="334">
        <v>0</v>
      </c>
      <c r="H2254" s="334">
        <v>0</v>
      </c>
      <c r="I2254" s="334">
        <v>0</v>
      </c>
      <c r="J2254" s="334">
        <v>0</v>
      </c>
      <c r="K2254" s="334">
        <v>0</v>
      </c>
      <c r="L2254" s="334">
        <v>0</v>
      </c>
      <c r="M2254" s="334">
        <v>0</v>
      </c>
      <c r="N2254" s="334">
        <v>0</v>
      </c>
      <c r="O2254" s="334">
        <v>0</v>
      </c>
      <c r="P2254" s="334">
        <v>0.1</v>
      </c>
      <c r="Q2254" s="334">
        <v>0</v>
      </c>
      <c r="R2254" s="334">
        <v>0.1</v>
      </c>
      <c r="S2254" s="334">
        <v>0</v>
      </c>
      <c r="T2254" s="334">
        <v>0.1</v>
      </c>
      <c r="U2254" s="334">
        <v>0.1</v>
      </c>
      <c r="V2254" s="334">
        <v>0</v>
      </c>
      <c r="W2254" s="334">
        <v>0.1</v>
      </c>
      <c r="X2254" s="334">
        <v>0.1</v>
      </c>
      <c r="Y2254" s="334">
        <v>0</v>
      </c>
      <c r="Z2254" s="334">
        <v>0.1</v>
      </c>
      <c r="AA2254" s="334">
        <v>0</v>
      </c>
      <c r="AB2254" s="334">
        <v>0.1</v>
      </c>
      <c r="AD2254" s="334">
        <v>0.8</v>
      </c>
      <c r="AE2254" s="334">
        <f t="shared" si="357"/>
        <v>0.8</v>
      </c>
      <c r="AF2254" s="334">
        <f t="shared" si="358"/>
        <v>0.79999999999999993</v>
      </c>
      <c r="AG2254" s="340">
        <f t="shared" si="359"/>
        <v>1.1102230246251565E-16</v>
      </c>
      <c r="AI2254" s="340">
        <f t="shared" si="360"/>
        <v>0</v>
      </c>
      <c r="AJ2254" s="340">
        <f t="shared" si="360"/>
        <v>0</v>
      </c>
      <c r="AK2254" s="340">
        <f t="shared" si="360"/>
        <v>0</v>
      </c>
      <c r="AL2254" s="340">
        <f t="shared" si="360"/>
        <v>0</v>
      </c>
      <c r="AM2254" s="340">
        <f t="shared" si="360"/>
        <v>0</v>
      </c>
    </row>
    <row r="2255" spans="1:39" x14ac:dyDescent="0.35">
      <c r="A2255" s="337">
        <v>24168</v>
      </c>
      <c r="B2255" s="338">
        <f t="shared" si="354"/>
        <v>1966</v>
      </c>
      <c r="C2255" s="338">
        <f t="shared" si="355"/>
        <v>3</v>
      </c>
      <c r="D2255" s="338">
        <f t="shared" si="356"/>
        <v>2</v>
      </c>
      <c r="E2255" s="334">
        <v>0.1</v>
      </c>
      <c r="F2255" s="334">
        <v>0.1</v>
      </c>
      <c r="G2255" s="334">
        <v>0.1</v>
      </c>
      <c r="H2255" s="334">
        <v>0.1</v>
      </c>
      <c r="I2255" s="334">
        <v>0.1</v>
      </c>
      <c r="J2255" s="334">
        <v>0.2</v>
      </c>
      <c r="K2255" s="334">
        <v>0.1</v>
      </c>
      <c r="L2255" s="334">
        <v>0.1</v>
      </c>
      <c r="M2255" s="334">
        <v>0.1</v>
      </c>
      <c r="N2255" s="334">
        <v>0.1</v>
      </c>
      <c r="O2255" s="334">
        <v>0.1</v>
      </c>
      <c r="P2255" s="334">
        <v>0.1</v>
      </c>
      <c r="Q2255" s="334">
        <v>0</v>
      </c>
      <c r="R2255" s="334">
        <v>0</v>
      </c>
      <c r="S2255" s="334">
        <v>0</v>
      </c>
      <c r="T2255" s="334">
        <v>0.1</v>
      </c>
      <c r="U2255" s="334">
        <v>0.1</v>
      </c>
      <c r="V2255" s="334">
        <v>0.1</v>
      </c>
      <c r="W2255" s="334">
        <v>0.2</v>
      </c>
      <c r="X2255" s="334">
        <v>0.1</v>
      </c>
      <c r="Y2255" s="334">
        <v>0.1</v>
      </c>
      <c r="Z2255" s="334">
        <v>0.1</v>
      </c>
      <c r="AA2255" s="334">
        <v>0.1</v>
      </c>
      <c r="AB2255" s="334">
        <v>0.1</v>
      </c>
      <c r="AD2255" s="334">
        <v>2.2999999999999998</v>
      </c>
      <c r="AE2255" s="334">
        <f t="shared" si="357"/>
        <v>2.2999999999999998</v>
      </c>
      <c r="AF2255" s="334">
        <f t="shared" si="358"/>
        <v>2.3000000000000007</v>
      </c>
      <c r="AG2255" s="340">
        <f t="shared" si="359"/>
        <v>8.8817841970012523E-16</v>
      </c>
      <c r="AI2255" s="340">
        <f t="shared" si="360"/>
        <v>0</v>
      </c>
      <c r="AJ2255" s="340">
        <f t="shared" si="360"/>
        <v>0</v>
      </c>
      <c r="AK2255" s="340">
        <f t="shared" si="360"/>
        <v>0</v>
      </c>
      <c r="AL2255" s="340">
        <f t="shared" si="360"/>
        <v>0</v>
      </c>
      <c r="AM2255" s="340">
        <f t="shared" si="360"/>
        <v>0</v>
      </c>
    </row>
    <row r="2256" spans="1:39" x14ac:dyDescent="0.35">
      <c r="A2256" s="337">
        <v>24169</v>
      </c>
      <c r="B2256" s="338">
        <f t="shared" si="354"/>
        <v>1966</v>
      </c>
      <c r="C2256" s="338">
        <f t="shared" si="355"/>
        <v>3</v>
      </c>
      <c r="D2256" s="338">
        <f t="shared" si="356"/>
        <v>3</v>
      </c>
      <c r="E2256" s="334">
        <v>0</v>
      </c>
      <c r="F2256" s="334">
        <v>0</v>
      </c>
      <c r="G2256" s="334">
        <v>0</v>
      </c>
      <c r="H2256" s="334">
        <v>0</v>
      </c>
      <c r="I2256" s="334">
        <v>0</v>
      </c>
      <c r="J2256" s="334">
        <v>0</v>
      </c>
      <c r="K2256" s="334">
        <v>0</v>
      </c>
      <c r="L2256" s="334">
        <v>0</v>
      </c>
      <c r="M2256" s="334">
        <v>0</v>
      </c>
      <c r="N2256" s="334">
        <v>0</v>
      </c>
      <c r="O2256" s="334">
        <v>0</v>
      </c>
      <c r="P2256" s="334">
        <v>0</v>
      </c>
      <c r="Q2256" s="334">
        <v>0</v>
      </c>
      <c r="R2256" s="334">
        <v>0</v>
      </c>
      <c r="S2256" s="334">
        <v>0</v>
      </c>
      <c r="T2256" s="334">
        <v>0</v>
      </c>
      <c r="U2256" s="334">
        <v>0</v>
      </c>
      <c r="V2256" s="334">
        <v>0</v>
      </c>
      <c r="W2256" s="334">
        <v>0</v>
      </c>
      <c r="X2256" s="334">
        <v>0</v>
      </c>
      <c r="Y2256" s="334">
        <v>0</v>
      </c>
      <c r="Z2256" s="334">
        <v>0</v>
      </c>
      <c r="AA2256" s="334">
        <v>0</v>
      </c>
      <c r="AB2256" s="334">
        <v>0</v>
      </c>
      <c r="AD2256" s="334">
        <v>0</v>
      </c>
      <c r="AE2256" s="334">
        <f t="shared" si="357"/>
        <v>0</v>
      </c>
      <c r="AF2256" s="334">
        <f t="shared" si="358"/>
        <v>0</v>
      </c>
      <c r="AG2256" s="340">
        <f t="shared" si="359"/>
        <v>0</v>
      </c>
      <c r="AI2256" s="340">
        <f t="shared" si="360"/>
        <v>0</v>
      </c>
      <c r="AJ2256" s="340">
        <f t="shared" si="360"/>
        <v>0</v>
      </c>
      <c r="AK2256" s="340">
        <f t="shared" si="360"/>
        <v>0</v>
      </c>
      <c r="AL2256" s="340">
        <f t="shared" si="360"/>
        <v>0</v>
      </c>
      <c r="AM2256" s="340">
        <f t="shared" si="360"/>
        <v>0</v>
      </c>
    </row>
    <row r="2257" spans="1:39" x14ac:dyDescent="0.35">
      <c r="A2257" s="337">
        <v>24170</v>
      </c>
      <c r="B2257" s="338">
        <f t="shared" si="354"/>
        <v>1966</v>
      </c>
      <c r="C2257" s="338">
        <f t="shared" si="355"/>
        <v>3</v>
      </c>
      <c r="D2257" s="338">
        <f t="shared" si="356"/>
        <v>4</v>
      </c>
      <c r="E2257" s="334">
        <v>0</v>
      </c>
      <c r="F2257" s="334">
        <v>0</v>
      </c>
      <c r="G2257" s="334">
        <v>0</v>
      </c>
      <c r="H2257" s="334">
        <v>0</v>
      </c>
      <c r="I2257" s="334">
        <v>0</v>
      </c>
      <c r="J2257" s="334">
        <v>0</v>
      </c>
      <c r="K2257" s="334">
        <v>0</v>
      </c>
      <c r="L2257" s="334">
        <v>0</v>
      </c>
      <c r="M2257" s="334">
        <v>0</v>
      </c>
      <c r="N2257" s="334">
        <v>0</v>
      </c>
      <c r="O2257" s="334">
        <v>0</v>
      </c>
      <c r="P2257" s="334">
        <v>0</v>
      </c>
      <c r="Q2257" s="334">
        <v>0</v>
      </c>
      <c r="R2257" s="334">
        <v>0</v>
      </c>
      <c r="S2257" s="334">
        <v>0</v>
      </c>
      <c r="T2257" s="334">
        <v>0</v>
      </c>
      <c r="U2257" s="334">
        <v>0</v>
      </c>
      <c r="V2257" s="334">
        <v>0</v>
      </c>
      <c r="W2257" s="334">
        <v>0</v>
      </c>
      <c r="X2257" s="334">
        <v>0</v>
      </c>
      <c r="Y2257" s="334">
        <v>0</v>
      </c>
      <c r="Z2257" s="334">
        <v>0</v>
      </c>
      <c r="AA2257" s="334">
        <v>0</v>
      </c>
      <c r="AB2257" s="334">
        <v>0</v>
      </c>
      <c r="AD2257" s="334">
        <v>0</v>
      </c>
      <c r="AE2257" s="334">
        <f t="shared" si="357"/>
        <v>0</v>
      </c>
      <c r="AF2257" s="334">
        <f t="shared" si="358"/>
        <v>0</v>
      </c>
      <c r="AG2257" s="340">
        <f t="shared" si="359"/>
        <v>0</v>
      </c>
      <c r="AI2257" s="340">
        <f t="shared" si="360"/>
        <v>0</v>
      </c>
      <c r="AJ2257" s="340">
        <f t="shared" si="360"/>
        <v>0</v>
      </c>
      <c r="AK2257" s="340">
        <f t="shared" si="360"/>
        <v>0</v>
      </c>
      <c r="AL2257" s="340">
        <f t="shared" si="360"/>
        <v>0</v>
      </c>
      <c r="AM2257" s="340">
        <f t="shared" si="360"/>
        <v>0</v>
      </c>
    </row>
    <row r="2258" spans="1:39" x14ac:dyDescent="0.35">
      <c r="A2258" s="337">
        <v>24171</v>
      </c>
      <c r="B2258" s="338">
        <f t="shared" si="354"/>
        <v>1966</v>
      </c>
      <c r="C2258" s="338">
        <f t="shared" si="355"/>
        <v>3</v>
      </c>
      <c r="D2258" s="338">
        <f t="shared" si="356"/>
        <v>5</v>
      </c>
      <c r="E2258" s="334">
        <v>0</v>
      </c>
      <c r="F2258" s="334">
        <v>0</v>
      </c>
      <c r="G2258" s="334">
        <v>0</v>
      </c>
      <c r="H2258" s="334">
        <v>0</v>
      </c>
      <c r="I2258" s="334">
        <v>0</v>
      </c>
      <c r="J2258" s="334">
        <v>0</v>
      </c>
      <c r="K2258" s="334">
        <v>0</v>
      </c>
      <c r="L2258" s="334">
        <v>0</v>
      </c>
      <c r="M2258" s="334">
        <v>0</v>
      </c>
      <c r="N2258" s="334">
        <v>0</v>
      </c>
      <c r="O2258" s="334">
        <v>0</v>
      </c>
      <c r="P2258" s="334">
        <v>0</v>
      </c>
      <c r="Q2258" s="334">
        <v>0</v>
      </c>
      <c r="R2258" s="334">
        <v>0</v>
      </c>
      <c r="S2258" s="334">
        <v>0</v>
      </c>
      <c r="T2258" s="334">
        <v>0</v>
      </c>
      <c r="U2258" s="334">
        <v>0</v>
      </c>
      <c r="V2258" s="334">
        <v>0</v>
      </c>
      <c r="W2258" s="334">
        <v>0</v>
      </c>
      <c r="X2258" s="334">
        <v>0</v>
      </c>
      <c r="Y2258" s="334">
        <v>0</v>
      </c>
      <c r="Z2258" s="334">
        <v>0</v>
      </c>
      <c r="AA2258" s="334">
        <v>0</v>
      </c>
      <c r="AB2258" s="334">
        <v>0</v>
      </c>
      <c r="AD2258" s="334">
        <v>0</v>
      </c>
      <c r="AE2258" s="334">
        <f t="shared" si="357"/>
        <v>0</v>
      </c>
      <c r="AF2258" s="334">
        <f t="shared" si="358"/>
        <v>0</v>
      </c>
      <c r="AG2258" s="340">
        <f t="shared" si="359"/>
        <v>0</v>
      </c>
      <c r="AI2258" s="340">
        <f t="shared" si="360"/>
        <v>0</v>
      </c>
      <c r="AJ2258" s="340">
        <f t="shared" si="360"/>
        <v>0</v>
      </c>
      <c r="AK2258" s="340">
        <f t="shared" si="360"/>
        <v>0</v>
      </c>
      <c r="AL2258" s="340">
        <f t="shared" si="360"/>
        <v>0</v>
      </c>
      <c r="AM2258" s="340">
        <f t="shared" si="360"/>
        <v>0</v>
      </c>
    </row>
    <row r="2259" spans="1:39" x14ac:dyDescent="0.35">
      <c r="A2259" s="337">
        <v>24172</v>
      </c>
      <c r="B2259" s="338">
        <f t="shared" si="354"/>
        <v>1966</v>
      </c>
      <c r="C2259" s="338">
        <f t="shared" si="355"/>
        <v>3</v>
      </c>
      <c r="D2259" s="338">
        <f t="shared" si="356"/>
        <v>6</v>
      </c>
      <c r="E2259" s="334">
        <v>0</v>
      </c>
      <c r="F2259" s="334">
        <v>0</v>
      </c>
      <c r="G2259" s="334">
        <v>0</v>
      </c>
      <c r="H2259" s="334">
        <v>0</v>
      </c>
      <c r="I2259" s="334">
        <v>0</v>
      </c>
      <c r="J2259" s="334">
        <v>0</v>
      </c>
      <c r="K2259" s="334">
        <v>0</v>
      </c>
      <c r="L2259" s="334">
        <v>0</v>
      </c>
      <c r="M2259" s="334">
        <v>0</v>
      </c>
      <c r="N2259" s="334">
        <v>0</v>
      </c>
      <c r="O2259" s="334">
        <v>0</v>
      </c>
      <c r="P2259" s="334">
        <v>0</v>
      </c>
      <c r="Q2259" s="334">
        <v>0</v>
      </c>
      <c r="R2259" s="334">
        <v>0</v>
      </c>
      <c r="S2259" s="334">
        <v>0</v>
      </c>
      <c r="T2259" s="334">
        <v>0</v>
      </c>
      <c r="U2259" s="334">
        <v>0</v>
      </c>
      <c r="V2259" s="334">
        <v>0</v>
      </c>
      <c r="W2259" s="334">
        <v>0</v>
      </c>
      <c r="X2259" s="334">
        <v>0</v>
      </c>
      <c r="Y2259" s="334">
        <v>0</v>
      </c>
      <c r="Z2259" s="334">
        <v>0</v>
      </c>
      <c r="AA2259" s="334">
        <v>0</v>
      </c>
      <c r="AB2259" s="334">
        <v>0</v>
      </c>
      <c r="AD2259" s="334">
        <v>0</v>
      </c>
      <c r="AE2259" s="334">
        <f t="shared" si="357"/>
        <v>0</v>
      </c>
      <c r="AF2259" s="334">
        <f t="shared" si="358"/>
        <v>0</v>
      </c>
      <c r="AG2259" s="340">
        <f t="shared" si="359"/>
        <v>0</v>
      </c>
      <c r="AI2259" s="340">
        <f t="shared" si="360"/>
        <v>0</v>
      </c>
      <c r="AJ2259" s="340">
        <f t="shared" si="360"/>
        <v>0</v>
      </c>
      <c r="AK2259" s="340">
        <f t="shared" si="360"/>
        <v>0</v>
      </c>
      <c r="AL2259" s="340">
        <f t="shared" si="360"/>
        <v>0</v>
      </c>
      <c r="AM2259" s="340">
        <f t="shared" si="360"/>
        <v>0</v>
      </c>
    </row>
    <row r="2260" spans="1:39" x14ac:dyDescent="0.35">
      <c r="A2260" s="337">
        <v>24173</v>
      </c>
      <c r="B2260" s="338">
        <f t="shared" si="354"/>
        <v>1966</v>
      </c>
      <c r="C2260" s="338">
        <f t="shared" si="355"/>
        <v>3</v>
      </c>
      <c r="D2260" s="338">
        <f t="shared" si="356"/>
        <v>7</v>
      </c>
      <c r="E2260" s="334">
        <v>0</v>
      </c>
      <c r="F2260" s="334">
        <v>0</v>
      </c>
      <c r="G2260" s="334">
        <v>0</v>
      </c>
      <c r="H2260" s="334">
        <v>0</v>
      </c>
      <c r="I2260" s="334">
        <v>0</v>
      </c>
      <c r="J2260" s="334">
        <v>0</v>
      </c>
      <c r="K2260" s="334">
        <v>0</v>
      </c>
      <c r="L2260" s="334">
        <v>0</v>
      </c>
      <c r="M2260" s="334">
        <v>0</v>
      </c>
      <c r="N2260" s="334">
        <v>0</v>
      </c>
      <c r="O2260" s="334">
        <v>0</v>
      </c>
      <c r="P2260" s="334">
        <v>0</v>
      </c>
      <c r="Q2260" s="334">
        <v>0</v>
      </c>
      <c r="R2260" s="334">
        <v>0</v>
      </c>
      <c r="S2260" s="334">
        <v>0</v>
      </c>
      <c r="T2260" s="334">
        <v>0</v>
      </c>
      <c r="U2260" s="334">
        <v>0</v>
      </c>
      <c r="V2260" s="334">
        <v>0</v>
      </c>
      <c r="W2260" s="334">
        <v>0</v>
      </c>
      <c r="X2260" s="334">
        <v>0</v>
      </c>
      <c r="Y2260" s="334">
        <v>0</v>
      </c>
      <c r="Z2260" s="334">
        <v>0</v>
      </c>
      <c r="AA2260" s="334">
        <v>0</v>
      </c>
      <c r="AB2260" s="334">
        <v>0</v>
      </c>
      <c r="AD2260" s="334">
        <v>0</v>
      </c>
      <c r="AE2260" s="334">
        <f t="shared" si="357"/>
        <v>0</v>
      </c>
      <c r="AF2260" s="334">
        <f t="shared" si="358"/>
        <v>0</v>
      </c>
      <c r="AG2260" s="340">
        <f t="shared" si="359"/>
        <v>0</v>
      </c>
      <c r="AI2260" s="340">
        <f t="shared" ref="AI2260:AM2275" si="361">IF($C2260=AI$1,$AF2260,0)</f>
        <v>0</v>
      </c>
      <c r="AJ2260" s="340">
        <f t="shared" si="361"/>
        <v>0</v>
      </c>
      <c r="AK2260" s="340">
        <f t="shared" si="361"/>
        <v>0</v>
      </c>
      <c r="AL2260" s="340">
        <f t="shared" si="361"/>
        <v>0</v>
      </c>
      <c r="AM2260" s="340">
        <f t="shared" si="361"/>
        <v>0</v>
      </c>
    </row>
    <row r="2261" spans="1:39" x14ac:dyDescent="0.35">
      <c r="A2261" s="337">
        <v>24174</v>
      </c>
      <c r="B2261" s="338">
        <f t="shared" si="354"/>
        <v>1966</v>
      </c>
      <c r="C2261" s="338">
        <f t="shared" si="355"/>
        <v>3</v>
      </c>
      <c r="D2261" s="338">
        <f t="shared" si="356"/>
        <v>8</v>
      </c>
      <c r="E2261" s="334">
        <v>0</v>
      </c>
      <c r="F2261" s="334">
        <v>0</v>
      </c>
      <c r="G2261" s="334">
        <v>0</v>
      </c>
      <c r="H2261" s="334">
        <v>0</v>
      </c>
      <c r="I2261" s="334">
        <v>0</v>
      </c>
      <c r="J2261" s="334">
        <v>0</v>
      </c>
      <c r="K2261" s="334">
        <v>0</v>
      </c>
      <c r="L2261" s="334">
        <v>0</v>
      </c>
      <c r="M2261" s="334">
        <v>0</v>
      </c>
      <c r="N2261" s="334">
        <v>0</v>
      </c>
      <c r="O2261" s="334">
        <v>0</v>
      </c>
      <c r="P2261" s="334">
        <v>0</v>
      </c>
      <c r="Q2261" s="334">
        <v>0</v>
      </c>
      <c r="R2261" s="334">
        <v>0</v>
      </c>
      <c r="S2261" s="334">
        <v>0</v>
      </c>
      <c r="T2261" s="334">
        <v>0</v>
      </c>
      <c r="U2261" s="334">
        <v>0</v>
      </c>
      <c r="V2261" s="334">
        <v>0</v>
      </c>
      <c r="W2261" s="334">
        <v>0</v>
      </c>
      <c r="X2261" s="334">
        <v>0</v>
      </c>
      <c r="Y2261" s="334">
        <v>0</v>
      </c>
      <c r="Z2261" s="334">
        <v>0</v>
      </c>
      <c r="AA2261" s="334">
        <v>0</v>
      </c>
      <c r="AB2261" s="334">
        <v>0</v>
      </c>
      <c r="AD2261" s="334">
        <v>0</v>
      </c>
      <c r="AE2261" s="334">
        <f t="shared" si="357"/>
        <v>0</v>
      </c>
      <c r="AF2261" s="334">
        <f t="shared" si="358"/>
        <v>0</v>
      </c>
      <c r="AG2261" s="340">
        <f t="shared" si="359"/>
        <v>0</v>
      </c>
      <c r="AI2261" s="340">
        <f t="shared" si="361"/>
        <v>0</v>
      </c>
      <c r="AJ2261" s="340">
        <f t="shared" si="361"/>
        <v>0</v>
      </c>
      <c r="AK2261" s="340">
        <f t="shared" si="361"/>
        <v>0</v>
      </c>
      <c r="AL2261" s="340">
        <f t="shared" si="361"/>
        <v>0</v>
      </c>
      <c r="AM2261" s="340">
        <f t="shared" si="361"/>
        <v>0</v>
      </c>
    </row>
    <row r="2262" spans="1:39" x14ac:dyDescent="0.35">
      <c r="A2262" s="337">
        <v>24175</v>
      </c>
      <c r="B2262" s="338">
        <f t="shared" si="354"/>
        <v>1966</v>
      </c>
      <c r="C2262" s="338">
        <f t="shared" si="355"/>
        <v>3</v>
      </c>
      <c r="D2262" s="338">
        <f t="shared" si="356"/>
        <v>9</v>
      </c>
      <c r="E2262" s="334">
        <v>0</v>
      </c>
      <c r="F2262" s="334">
        <v>0</v>
      </c>
      <c r="G2262" s="334">
        <v>0</v>
      </c>
      <c r="H2262" s="334">
        <v>0</v>
      </c>
      <c r="I2262" s="334">
        <v>0</v>
      </c>
      <c r="J2262" s="334">
        <v>0</v>
      </c>
      <c r="K2262" s="334">
        <v>0</v>
      </c>
      <c r="L2262" s="334">
        <v>0</v>
      </c>
      <c r="M2262" s="334">
        <v>0</v>
      </c>
      <c r="N2262" s="334">
        <v>0</v>
      </c>
      <c r="O2262" s="334">
        <v>0</v>
      </c>
      <c r="P2262" s="334">
        <v>0</v>
      </c>
      <c r="Q2262" s="334">
        <v>0</v>
      </c>
      <c r="R2262" s="334">
        <v>0</v>
      </c>
      <c r="S2262" s="334">
        <v>0</v>
      </c>
      <c r="T2262" s="334">
        <v>0</v>
      </c>
      <c r="U2262" s="334">
        <v>0</v>
      </c>
      <c r="V2262" s="334">
        <v>0</v>
      </c>
      <c r="W2262" s="334">
        <v>0</v>
      </c>
      <c r="X2262" s="334">
        <v>0</v>
      </c>
      <c r="Y2262" s="334">
        <v>0</v>
      </c>
      <c r="Z2262" s="334">
        <v>0</v>
      </c>
      <c r="AA2262" s="334">
        <v>0</v>
      </c>
      <c r="AB2262" s="334">
        <v>0</v>
      </c>
      <c r="AD2262" s="334">
        <v>0</v>
      </c>
      <c r="AE2262" s="334">
        <f t="shared" si="357"/>
        <v>0</v>
      </c>
      <c r="AF2262" s="334">
        <f t="shared" si="358"/>
        <v>0</v>
      </c>
      <c r="AG2262" s="340">
        <f t="shared" si="359"/>
        <v>0</v>
      </c>
      <c r="AI2262" s="340">
        <f t="shared" si="361"/>
        <v>0</v>
      </c>
      <c r="AJ2262" s="340">
        <f t="shared" si="361"/>
        <v>0</v>
      </c>
      <c r="AK2262" s="340">
        <f t="shared" si="361"/>
        <v>0</v>
      </c>
      <c r="AL2262" s="340">
        <f t="shared" si="361"/>
        <v>0</v>
      </c>
      <c r="AM2262" s="340">
        <f t="shared" si="361"/>
        <v>0</v>
      </c>
    </row>
    <row r="2263" spans="1:39" x14ac:dyDescent="0.35">
      <c r="A2263" s="337">
        <v>24176</v>
      </c>
      <c r="B2263" s="338">
        <f t="shared" si="354"/>
        <v>1966</v>
      </c>
      <c r="C2263" s="338">
        <f t="shared" si="355"/>
        <v>3</v>
      </c>
      <c r="D2263" s="338">
        <f t="shared" si="356"/>
        <v>10</v>
      </c>
      <c r="E2263" s="334">
        <v>0</v>
      </c>
      <c r="F2263" s="334">
        <v>0</v>
      </c>
      <c r="G2263" s="334">
        <v>0</v>
      </c>
      <c r="H2263" s="334">
        <v>0</v>
      </c>
      <c r="I2263" s="334">
        <v>0</v>
      </c>
      <c r="J2263" s="334">
        <v>0</v>
      </c>
      <c r="K2263" s="334">
        <v>0</v>
      </c>
      <c r="L2263" s="334">
        <v>0</v>
      </c>
      <c r="M2263" s="334">
        <v>0</v>
      </c>
      <c r="N2263" s="334">
        <v>0</v>
      </c>
      <c r="O2263" s="334">
        <v>0</v>
      </c>
      <c r="P2263" s="334">
        <v>0</v>
      </c>
      <c r="Q2263" s="334">
        <v>0</v>
      </c>
      <c r="R2263" s="334">
        <v>0</v>
      </c>
      <c r="S2263" s="334">
        <v>0</v>
      </c>
      <c r="T2263" s="334">
        <v>0</v>
      </c>
      <c r="U2263" s="334">
        <v>0</v>
      </c>
      <c r="V2263" s="334">
        <v>0</v>
      </c>
      <c r="W2263" s="334">
        <v>0</v>
      </c>
      <c r="X2263" s="334">
        <v>0</v>
      </c>
      <c r="Y2263" s="334">
        <v>0</v>
      </c>
      <c r="Z2263" s="334">
        <v>0</v>
      </c>
      <c r="AA2263" s="334">
        <v>0</v>
      </c>
      <c r="AB2263" s="334">
        <v>0</v>
      </c>
      <c r="AD2263" s="334">
        <v>0</v>
      </c>
      <c r="AE2263" s="334">
        <f t="shared" si="357"/>
        <v>0</v>
      </c>
      <c r="AF2263" s="334">
        <f t="shared" si="358"/>
        <v>0</v>
      </c>
      <c r="AG2263" s="340">
        <f t="shared" si="359"/>
        <v>0</v>
      </c>
      <c r="AI2263" s="340">
        <f t="shared" si="361"/>
        <v>0</v>
      </c>
      <c r="AJ2263" s="340">
        <f t="shared" si="361"/>
        <v>0</v>
      </c>
      <c r="AK2263" s="340">
        <f t="shared" si="361"/>
        <v>0</v>
      </c>
      <c r="AL2263" s="340">
        <f t="shared" si="361"/>
        <v>0</v>
      </c>
      <c r="AM2263" s="340">
        <f t="shared" si="361"/>
        <v>0</v>
      </c>
    </row>
    <row r="2264" spans="1:39" x14ac:dyDescent="0.35">
      <c r="A2264" s="337">
        <v>24177</v>
      </c>
      <c r="B2264" s="338">
        <f t="shared" si="354"/>
        <v>1966</v>
      </c>
      <c r="C2264" s="338">
        <f t="shared" si="355"/>
        <v>3</v>
      </c>
      <c r="D2264" s="338">
        <f t="shared" si="356"/>
        <v>11</v>
      </c>
      <c r="E2264" s="334">
        <v>0</v>
      </c>
      <c r="F2264" s="334">
        <v>0</v>
      </c>
      <c r="G2264" s="334">
        <v>0</v>
      </c>
      <c r="H2264" s="334">
        <v>0</v>
      </c>
      <c r="I2264" s="334">
        <v>0</v>
      </c>
      <c r="J2264" s="334">
        <v>0</v>
      </c>
      <c r="K2264" s="334">
        <v>0</v>
      </c>
      <c r="L2264" s="334">
        <v>0</v>
      </c>
      <c r="M2264" s="334">
        <v>0</v>
      </c>
      <c r="N2264" s="334">
        <v>0</v>
      </c>
      <c r="O2264" s="334">
        <v>0</v>
      </c>
      <c r="P2264" s="334">
        <v>0</v>
      </c>
      <c r="Q2264" s="334">
        <v>0</v>
      </c>
      <c r="R2264" s="334">
        <v>0</v>
      </c>
      <c r="S2264" s="334">
        <v>0</v>
      </c>
      <c r="T2264" s="334">
        <v>0</v>
      </c>
      <c r="U2264" s="334">
        <v>0</v>
      </c>
      <c r="V2264" s="334">
        <v>0</v>
      </c>
      <c r="W2264" s="334">
        <v>0</v>
      </c>
      <c r="X2264" s="334">
        <v>0</v>
      </c>
      <c r="Y2264" s="334">
        <v>0</v>
      </c>
      <c r="Z2264" s="334">
        <v>0</v>
      </c>
      <c r="AA2264" s="334">
        <v>0</v>
      </c>
      <c r="AB2264" s="334">
        <v>0</v>
      </c>
      <c r="AD2264" s="334">
        <v>0</v>
      </c>
      <c r="AE2264" s="334">
        <f t="shared" si="357"/>
        <v>0</v>
      </c>
      <c r="AF2264" s="334">
        <f t="shared" si="358"/>
        <v>0</v>
      </c>
      <c r="AG2264" s="340">
        <f t="shared" si="359"/>
        <v>0</v>
      </c>
      <c r="AI2264" s="340">
        <f t="shared" si="361"/>
        <v>0</v>
      </c>
      <c r="AJ2264" s="340">
        <f t="shared" si="361"/>
        <v>0</v>
      </c>
      <c r="AK2264" s="340">
        <f t="shared" si="361"/>
        <v>0</v>
      </c>
      <c r="AL2264" s="340">
        <f t="shared" si="361"/>
        <v>0</v>
      </c>
      <c r="AM2264" s="340">
        <f t="shared" si="361"/>
        <v>0</v>
      </c>
    </row>
    <row r="2265" spans="1:39" x14ac:dyDescent="0.35">
      <c r="A2265" s="337">
        <v>24178</v>
      </c>
      <c r="B2265" s="338">
        <f t="shared" si="354"/>
        <v>1966</v>
      </c>
      <c r="C2265" s="338">
        <f t="shared" si="355"/>
        <v>3</v>
      </c>
      <c r="D2265" s="338">
        <f t="shared" si="356"/>
        <v>12</v>
      </c>
      <c r="E2265" s="334">
        <v>0</v>
      </c>
      <c r="F2265" s="334">
        <v>0</v>
      </c>
      <c r="G2265" s="334">
        <v>0</v>
      </c>
      <c r="H2265" s="334">
        <v>0</v>
      </c>
      <c r="I2265" s="334">
        <v>0</v>
      </c>
      <c r="J2265" s="334">
        <v>0</v>
      </c>
      <c r="K2265" s="334">
        <v>0</v>
      </c>
      <c r="L2265" s="334">
        <v>0</v>
      </c>
      <c r="M2265" s="334">
        <v>0</v>
      </c>
      <c r="N2265" s="334">
        <v>0</v>
      </c>
      <c r="O2265" s="334">
        <v>0</v>
      </c>
      <c r="P2265" s="334">
        <v>0</v>
      </c>
      <c r="Q2265" s="334">
        <v>0</v>
      </c>
      <c r="R2265" s="334">
        <v>0</v>
      </c>
      <c r="S2265" s="334">
        <v>0</v>
      </c>
      <c r="T2265" s="334">
        <v>0</v>
      </c>
      <c r="U2265" s="334">
        <v>0</v>
      </c>
      <c r="V2265" s="334">
        <v>0</v>
      </c>
      <c r="W2265" s="334">
        <v>0</v>
      </c>
      <c r="X2265" s="334">
        <v>0</v>
      </c>
      <c r="Y2265" s="334">
        <v>0</v>
      </c>
      <c r="Z2265" s="334">
        <v>0</v>
      </c>
      <c r="AA2265" s="334">
        <v>0</v>
      </c>
      <c r="AB2265" s="334">
        <v>0</v>
      </c>
      <c r="AD2265" s="334">
        <v>0</v>
      </c>
      <c r="AE2265" s="334">
        <f t="shared" si="357"/>
        <v>0</v>
      </c>
      <c r="AF2265" s="334">
        <f t="shared" si="358"/>
        <v>0</v>
      </c>
      <c r="AG2265" s="340">
        <f t="shared" si="359"/>
        <v>0</v>
      </c>
      <c r="AI2265" s="340">
        <f t="shared" si="361"/>
        <v>0</v>
      </c>
      <c r="AJ2265" s="340">
        <f t="shared" si="361"/>
        <v>0</v>
      </c>
      <c r="AK2265" s="340">
        <f t="shared" si="361"/>
        <v>0</v>
      </c>
      <c r="AL2265" s="340">
        <f t="shared" si="361"/>
        <v>0</v>
      </c>
      <c r="AM2265" s="340">
        <f t="shared" si="361"/>
        <v>0</v>
      </c>
    </row>
    <row r="2266" spans="1:39" x14ac:dyDescent="0.35">
      <c r="A2266" s="337">
        <v>24179</v>
      </c>
      <c r="B2266" s="338">
        <f t="shared" si="354"/>
        <v>1966</v>
      </c>
      <c r="C2266" s="338">
        <f t="shared" si="355"/>
        <v>3</v>
      </c>
      <c r="D2266" s="338">
        <f t="shared" si="356"/>
        <v>13</v>
      </c>
      <c r="E2266" s="334">
        <v>0</v>
      </c>
      <c r="F2266" s="334">
        <v>0</v>
      </c>
      <c r="G2266" s="334">
        <v>0</v>
      </c>
      <c r="H2266" s="334">
        <v>0</v>
      </c>
      <c r="I2266" s="334">
        <v>0</v>
      </c>
      <c r="J2266" s="334">
        <v>0</v>
      </c>
      <c r="K2266" s="334">
        <v>0</v>
      </c>
      <c r="L2266" s="334">
        <v>0</v>
      </c>
      <c r="M2266" s="334">
        <v>0</v>
      </c>
      <c r="N2266" s="334">
        <v>0</v>
      </c>
      <c r="O2266" s="334">
        <v>0</v>
      </c>
      <c r="P2266" s="334">
        <v>0</v>
      </c>
      <c r="Q2266" s="334">
        <v>0</v>
      </c>
      <c r="R2266" s="334">
        <v>0</v>
      </c>
      <c r="S2266" s="334">
        <v>0</v>
      </c>
      <c r="T2266" s="334">
        <v>0</v>
      </c>
      <c r="U2266" s="334">
        <v>0</v>
      </c>
      <c r="V2266" s="334">
        <v>0</v>
      </c>
      <c r="W2266" s="334">
        <v>0</v>
      </c>
      <c r="X2266" s="334">
        <v>0</v>
      </c>
      <c r="Y2266" s="334">
        <v>0</v>
      </c>
      <c r="Z2266" s="334">
        <v>0</v>
      </c>
      <c r="AA2266" s="334">
        <v>0</v>
      </c>
      <c r="AB2266" s="334">
        <v>0</v>
      </c>
      <c r="AD2266" s="334">
        <v>0</v>
      </c>
      <c r="AE2266" s="334">
        <f t="shared" si="357"/>
        <v>0</v>
      </c>
      <c r="AF2266" s="334">
        <f t="shared" si="358"/>
        <v>0</v>
      </c>
      <c r="AG2266" s="340">
        <f t="shared" si="359"/>
        <v>0</v>
      </c>
      <c r="AI2266" s="340">
        <f t="shared" si="361"/>
        <v>0</v>
      </c>
      <c r="AJ2266" s="340">
        <f t="shared" si="361"/>
        <v>0</v>
      </c>
      <c r="AK2266" s="340">
        <f t="shared" si="361"/>
        <v>0</v>
      </c>
      <c r="AL2266" s="340">
        <f t="shared" si="361"/>
        <v>0</v>
      </c>
      <c r="AM2266" s="340">
        <f t="shared" si="361"/>
        <v>0</v>
      </c>
    </row>
    <row r="2267" spans="1:39" x14ac:dyDescent="0.35">
      <c r="A2267" s="337">
        <v>24180</v>
      </c>
      <c r="B2267" s="338">
        <f t="shared" si="354"/>
        <v>1966</v>
      </c>
      <c r="C2267" s="338">
        <f t="shared" si="355"/>
        <v>3</v>
      </c>
      <c r="D2267" s="338">
        <f t="shared" si="356"/>
        <v>14</v>
      </c>
      <c r="E2267" s="334">
        <v>0</v>
      </c>
      <c r="F2267" s="334">
        <v>0</v>
      </c>
      <c r="G2267" s="334">
        <v>0</v>
      </c>
      <c r="H2267" s="334">
        <v>0</v>
      </c>
      <c r="I2267" s="334">
        <v>0</v>
      </c>
      <c r="J2267" s="334">
        <v>0</v>
      </c>
      <c r="K2267" s="334">
        <v>0</v>
      </c>
      <c r="L2267" s="334">
        <v>0</v>
      </c>
      <c r="M2267" s="334">
        <v>0</v>
      </c>
      <c r="N2267" s="334">
        <v>0</v>
      </c>
      <c r="O2267" s="334">
        <v>0</v>
      </c>
      <c r="P2267" s="334">
        <v>0</v>
      </c>
      <c r="Q2267" s="334">
        <v>0</v>
      </c>
      <c r="R2267" s="334">
        <v>0</v>
      </c>
      <c r="S2267" s="334">
        <v>0</v>
      </c>
      <c r="T2267" s="334">
        <v>0</v>
      </c>
      <c r="U2267" s="334">
        <v>0</v>
      </c>
      <c r="V2267" s="334">
        <v>0</v>
      </c>
      <c r="W2267" s="334">
        <v>0</v>
      </c>
      <c r="X2267" s="334">
        <v>0</v>
      </c>
      <c r="Y2267" s="334">
        <v>0</v>
      </c>
      <c r="Z2267" s="334">
        <v>0</v>
      </c>
      <c r="AA2267" s="334">
        <v>0</v>
      </c>
      <c r="AB2267" s="334">
        <v>0</v>
      </c>
      <c r="AD2267" s="334">
        <v>0</v>
      </c>
      <c r="AE2267" s="334">
        <f t="shared" si="357"/>
        <v>0</v>
      </c>
      <c r="AF2267" s="334">
        <f t="shared" si="358"/>
        <v>0</v>
      </c>
      <c r="AG2267" s="340">
        <f t="shared" si="359"/>
        <v>0</v>
      </c>
      <c r="AI2267" s="340">
        <f t="shared" si="361"/>
        <v>0</v>
      </c>
      <c r="AJ2267" s="340">
        <f t="shared" si="361"/>
        <v>0</v>
      </c>
      <c r="AK2267" s="340">
        <f t="shared" si="361"/>
        <v>0</v>
      </c>
      <c r="AL2267" s="340">
        <f t="shared" si="361"/>
        <v>0</v>
      </c>
      <c r="AM2267" s="340">
        <f t="shared" si="361"/>
        <v>0</v>
      </c>
    </row>
    <row r="2268" spans="1:39" x14ac:dyDescent="0.35">
      <c r="A2268" s="337">
        <v>24181</v>
      </c>
      <c r="B2268" s="338">
        <f t="shared" si="354"/>
        <v>1966</v>
      </c>
      <c r="C2268" s="338">
        <f t="shared" si="355"/>
        <v>3</v>
      </c>
      <c r="D2268" s="338">
        <f t="shared" si="356"/>
        <v>15</v>
      </c>
      <c r="E2268" s="334">
        <v>0</v>
      </c>
      <c r="F2268" s="334">
        <v>0</v>
      </c>
      <c r="G2268" s="334">
        <v>0</v>
      </c>
      <c r="H2268" s="334">
        <v>0</v>
      </c>
      <c r="I2268" s="334">
        <v>0</v>
      </c>
      <c r="J2268" s="334">
        <v>0</v>
      </c>
      <c r="K2268" s="334">
        <v>0</v>
      </c>
      <c r="L2268" s="334">
        <v>0</v>
      </c>
      <c r="M2268" s="334">
        <v>0</v>
      </c>
      <c r="N2268" s="334">
        <v>0</v>
      </c>
      <c r="O2268" s="334">
        <v>0</v>
      </c>
      <c r="P2268" s="334">
        <v>0</v>
      </c>
      <c r="Q2268" s="334">
        <v>0</v>
      </c>
      <c r="R2268" s="334">
        <v>0</v>
      </c>
      <c r="S2268" s="334">
        <v>0</v>
      </c>
      <c r="T2268" s="334">
        <v>0</v>
      </c>
      <c r="U2268" s="334">
        <v>0</v>
      </c>
      <c r="V2268" s="334">
        <v>0</v>
      </c>
      <c r="W2268" s="334">
        <v>0</v>
      </c>
      <c r="X2268" s="334">
        <v>0</v>
      </c>
      <c r="Y2268" s="334">
        <v>0</v>
      </c>
      <c r="Z2268" s="334">
        <v>0</v>
      </c>
      <c r="AA2268" s="334">
        <v>0</v>
      </c>
      <c r="AB2268" s="334">
        <v>0</v>
      </c>
      <c r="AD2268" s="334">
        <v>0</v>
      </c>
      <c r="AE2268" s="334">
        <f t="shared" si="357"/>
        <v>0</v>
      </c>
      <c r="AF2268" s="334">
        <f t="shared" si="358"/>
        <v>0</v>
      </c>
      <c r="AG2268" s="340">
        <f t="shared" si="359"/>
        <v>0</v>
      </c>
      <c r="AI2268" s="340">
        <f t="shared" si="361"/>
        <v>0</v>
      </c>
      <c r="AJ2268" s="340">
        <f t="shared" si="361"/>
        <v>0</v>
      </c>
      <c r="AK2268" s="340">
        <f t="shared" si="361"/>
        <v>0</v>
      </c>
      <c r="AL2268" s="340">
        <f t="shared" si="361"/>
        <v>0</v>
      </c>
      <c r="AM2268" s="340">
        <f t="shared" si="361"/>
        <v>0</v>
      </c>
    </row>
    <row r="2269" spans="1:39" x14ac:dyDescent="0.35">
      <c r="A2269" s="337">
        <v>24182</v>
      </c>
      <c r="B2269" s="338">
        <f t="shared" si="354"/>
        <v>1966</v>
      </c>
      <c r="C2269" s="338">
        <f t="shared" si="355"/>
        <v>3</v>
      </c>
      <c r="D2269" s="338">
        <f t="shared" si="356"/>
        <v>16</v>
      </c>
      <c r="E2269" s="334">
        <v>0</v>
      </c>
      <c r="F2269" s="334">
        <v>0</v>
      </c>
      <c r="G2269" s="334">
        <v>0</v>
      </c>
      <c r="H2269" s="334">
        <v>0</v>
      </c>
      <c r="I2269" s="334">
        <v>0</v>
      </c>
      <c r="J2269" s="334">
        <v>0</v>
      </c>
      <c r="K2269" s="334">
        <v>0</v>
      </c>
      <c r="L2269" s="334">
        <v>0</v>
      </c>
      <c r="M2269" s="334">
        <v>0</v>
      </c>
      <c r="N2269" s="334">
        <v>0</v>
      </c>
      <c r="O2269" s="334">
        <v>0</v>
      </c>
      <c r="P2269" s="334">
        <v>0</v>
      </c>
      <c r="Q2269" s="334">
        <v>0</v>
      </c>
      <c r="R2269" s="334">
        <v>0</v>
      </c>
      <c r="S2269" s="334">
        <v>0</v>
      </c>
      <c r="T2269" s="334">
        <v>0</v>
      </c>
      <c r="U2269" s="334">
        <v>0</v>
      </c>
      <c r="V2269" s="334">
        <v>0</v>
      </c>
      <c r="W2269" s="334">
        <v>0</v>
      </c>
      <c r="X2269" s="334">
        <v>0</v>
      </c>
      <c r="Y2269" s="334">
        <v>0</v>
      </c>
      <c r="Z2269" s="334">
        <v>0</v>
      </c>
      <c r="AA2269" s="334">
        <v>0</v>
      </c>
      <c r="AB2269" s="334">
        <v>0</v>
      </c>
      <c r="AD2269" s="334">
        <v>0</v>
      </c>
      <c r="AE2269" s="334">
        <f t="shared" si="357"/>
        <v>0</v>
      </c>
      <c r="AF2269" s="334">
        <f t="shared" si="358"/>
        <v>0</v>
      </c>
      <c r="AG2269" s="340">
        <f t="shared" si="359"/>
        <v>0</v>
      </c>
      <c r="AI2269" s="340">
        <f t="shared" si="361"/>
        <v>0</v>
      </c>
      <c r="AJ2269" s="340">
        <f t="shared" si="361"/>
        <v>0</v>
      </c>
      <c r="AK2269" s="340">
        <f t="shared" si="361"/>
        <v>0</v>
      </c>
      <c r="AL2269" s="340">
        <f t="shared" si="361"/>
        <v>0</v>
      </c>
      <c r="AM2269" s="340">
        <f t="shared" si="361"/>
        <v>0</v>
      </c>
    </row>
    <row r="2270" spans="1:39" x14ac:dyDescent="0.35">
      <c r="A2270" s="337">
        <v>24183</v>
      </c>
      <c r="B2270" s="338">
        <f t="shared" si="354"/>
        <v>1966</v>
      </c>
      <c r="C2270" s="338">
        <f t="shared" si="355"/>
        <v>3</v>
      </c>
      <c r="D2270" s="338">
        <f t="shared" si="356"/>
        <v>17</v>
      </c>
      <c r="E2270" s="334">
        <v>0</v>
      </c>
      <c r="F2270" s="334">
        <v>0</v>
      </c>
      <c r="G2270" s="334">
        <v>0</v>
      </c>
      <c r="H2270" s="334">
        <v>0</v>
      </c>
      <c r="I2270" s="334">
        <v>0</v>
      </c>
      <c r="J2270" s="334">
        <v>0</v>
      </c>
      <c r="K2270" s="334">
        <v>0</v>
      </c>
      <c r="L2270" s="334">
        <v>0</v>
      </c>
      <c r="M2270" s="334">
        <v>0</v>
      </c>
      <c r="N2270" s="334">
        <v>0</v>
      </c>
      <c r="O2270" s="334">
        <v>0</v>
      </c>
      <c r="P2270" s="334">
        <v>0</v>
      </c>
      <c r="Q2270" s="334">
        <v>0</v>
      </c>
      <c r="R2270" s="334">
        <v>0</v>
      </c>
      <c r="S2270" s="334">
        <v>0</v>
      </c>
      <c r="T2270" s="334">
        <v>0</v>
      </c>
      <c r="U2270" s="334">
        <v>0</v>
      </c>
      <c r="V2270" s="334">
        <v>0</v>
      </c>
      <c r="W2270" s="334">
        <v>0</v>
      </c>
      <c r="X2270" s="334">
        <v>0</v>
      </c>
      <c r="Y2270" s="334">
        <v>0</v>
      </c>
      <c r="Z2270" s="334">
        <v>0</v>
      </c>
      <c r="AA2270" s="334">
        <v>0</v>
      </c>
      <c r="AB2270" s="334">
        <v>0</v>
      </c>
      <c r="AD2270" s="334">
        <v>0</v>
      </c>
      <c r="AE2270" s="334">
        <f t="shared" si="357"/>
        <v>0</v>
      </c>
      <c r="AF2270" s="334">
        <f t="shared" si="358"/>
        <v>0</v>
      </c>
      <c r="AG2270" s="340">
        <f t="shared" si="359"/>
        <v>0</v>
      </c>
      <c r="AI2270" s="340">
        <f t="shared" si="361"/>
        <v>0</v>
      </c>
      <c r="AJ2270" s="340">
        <f t="shared" si="361"/>
        <v>0</v>
      </c>
      <c r="AK2270" s="340">
        <f t="shared" si="361"/>
        <v>0</v>
      </c>
      <c r="AL2270" s="340">
        <f t="shared" si="361"/>
        <v>0</v>
      </c>
      <c r="AM2270" s="340">
        <f t="shared" si="361"/>
        <v>0</v>
      </c>
    </row>
    <row r="2271" spans="1:39" x14ac:dyDescent="0.35">
      <c r="A2271" s="337">
        <v>24184</v>
      </c>
      <c r="B2271" s="338">
        <f t="shared" si="354"/>
        <v>1966</v>
      </c>
      <c r="C2271" s="338">
        <f t="shared" si="355"/>
        <v>3</v>
      </c>
      <c r="D2271" s="338">
        <f t="shared" si="356"/>
        <v>18</v>
      </c>
      <c r="E2271" s="334">
        <v>0</v>
      </c>
      <c r="F2271" s="334">
        <v>0</v>
      </c>
      <c r="G2271" s="334">
        <v>0</v>
      </c>
      <c r="H2271" s="334">
        <v>0</v>
      </c>
      <c r="I2271" s="334">
        <v>0</v>
      </c>
      <c r="J2271" s="334">
        <v>0</v>
      </c>
      <c r="K2271" s="334">
        <v>0</v>
      </c>
      <c r="L2271" s="334">
        <v>0</v>
      </c>
      <c r="M2271" s="334">
        <v>0</v>
      </c>
      <c r="N2271" s="334">
        <v>0</v>
      </c>
      <c r="O2271" s="334">
        <v>0</v>
      </c>
      <c r="P2271" s="334">
        <v>0</v>
      </c>
      <c r="Q2271" s="334">
        <v>0</v>
      </c>
      <c r="R2271" s="334">
        <v>0</v>
      </c>
      <c r="S2271" s="334">
        <v>0</v>
      </c>
      <c r="T2271" s="334">
        <v>0</v>
      </c>
      <c r="U2271" s="334">
        <v>0</v>
      </c>
      <c r="V2271" s="334">
        <v>0</v>
      </c>
      <c r="W2271" s="334">
        <v>0</v>
      </c>
      <c r="X2271" s="334">
        <v>0</v>
      </c>
      <c r="Y2271" s="334">
        <v>0</v>
      </c>
      <c r="Z2271" s="334">
        <v>0</v>
      </c>
      <c r="AA2271" s="334">
        <v>0</v>
      </c>
      <c r="AB2271" s="334">
        <v>0</v>
      </c>
      <c r="AD2271" s="334">
        <v>0</v>
      </c>
      <c r="AE2271" s="334">
        <f t="shared" si="357"/>
        <v>0</v>
      </c>
      <c r="AF2271" s="334">
        <f t="shared" si="358"/>
        <v>0</v>
      </c>
      <c r="AG2271" s="340">
        <f t="shared" si="359"/>
        <v>0</v>
      </c>
      <c r="AI2271" s="340">
        <f t="shared" si="361"/>
        <v>0</v>
      </c>
      <c r="AJ2271" s="340">
        <f t="shared" si="361"/>
        <v>0</v>
      </c>
      <c r="AK2271" s="340">
        <f t="shared" si="361"/>
        <v>0</v>
      </c>
      <c r="AL2271" s="340">
        <f t="shared" si="361"/>
        <v>0</v>
      </c>
      <c r="AM2271" s="340">
        <f t="shared" si="361"/>
        <v>0</v>
      </c>
    </row>
    <row r="2272" spans="1:39" x14ac:dyDescent="0.35">
      <c r="A2272" s="337">
        <v>24185</v>
      </c>
      <c r="B2272" s="338">
        <f t="shared" si="354"/>
        <v>1966</v>
      </c>
      <c r="C2272" s="338">
        <f t="shared" si="355"/>
        <v>3</v>
      </c>
      <c r="D2272" s="338">
        <f t="shared" si="356"/>
        <v>19</v>
      </c>
      <c r="E2272" s="334">
        <v>0</v>
      </c>
      <c r="F2272" s="334">
        <v>0</v>
      </c>
      <c r="G2272" s="334">
        <v>0</v>
      </c>
      <c r="H2272" s="334">
        <v>0</v>
      </c>
      <c r="I2272" s="334">
        <v>0</v>
      </c>
      <c r="J2272" s="334">
        <v>0</v>
      </c>
      <c r="K2272" s="334">
        <v>0</v>
      </c>
      <c r="L2272" s="334">
        <v>0</v>
      </c>
      <c r="M2272" s="334">
        <v>0</v>
      </c>
      <c r="N2272" s="334">
        <v>0</v>
      </c>
      <c r="O2272" s="334">
        <v>0</v>
      </c>
      <c r="P2272" s="334">
        <v>0</v>
      </c>
      <c r="Q2272" s="334">
        <v>0</v>
      </c>
      <c r="R2272" s="334">
        <v>0</v>
      </c>
      <c r="S2272" s="334">
        <v>0</v>
      </c>
      <c r="T2272" s="334">
        <v>0</v>
      </c>
      <c r="U2272" s="334">
        <v>0</v>
      </c>
      <c r="V2272" s="334">
        <v>0</v>
      </c>
      <c r="W2272" s="334">
        <v>0</v>
      </c>
      <c r="X2272" s="334">
        <v>0</v>
      </c>
      <c r="Y2272" s="334">
        <v>0</v>
      </c>
      <c r="Z2272" s="334">
        <v>0</v>
      </c>
      <c r="AA2272" s="334">
        <v>0</v>
      </c>
      <c r="AB2272" s="334">
        <v>0</v>
      </c>
      <c r="AD2272" s="334">
        <v>0</v>
      </c>
      <c r="AE2272" s="334">
        <f t="shared" si="357"/>
        <v>0</v>
      </c>
      <c r="AF2272" s="334">
        <f t="shared" si="358"/>
        <v>0</v>
      </c>
      <c r="AG2272" s="340">
        <f t="shared" si="359"/>
        <v>0</v>
      </c>
      <c r="AI2272" s="340">
        <f t="shared" si="361"/>
        <v>0</v>
      </c>
      <c r="AJ2272" s="340">
        <f t="shared" si="361"/>
        <v>0</v>
      </c>
      <c r="AK2272" s="340">
        <f t="shared" si="361"/>
        <v>0</v>
      </c>
      <c r="AL2272" s="340">
        <f t="shared" si="361"/>
        <v>0</v>
      </c>
      <c r="AM2272" s="340">
        <f t="shared" si="361"/>
        <v>0</v>
      </c>
    </row>
    <row r="2273" spans="1:39" x14ac:dyDescent="0.35">
      <c r="A2273" s="337">
        <v>24186</v>
      </c>
      <c r="B2273" s="338">
        <f t="shared" si="354"/>
        <v>1966</v>
      </c>
      <c r="C2273" s="338">
        <f t="shared" si="355"/>
        <v>3</v>
      </c>
      <c r="D2273" s="338">
        <f t="shared" si="356"/>
        <v>20</v>
      </c>
      <c r="E2273" s="334">
        <v>0</v>
      </c>
      <c r="F2273" s="334">
        <v>0</v>
      </c>
      <c r="G2273" s="334">
        <v>0</v>
      </c>
      <c r="H2273" s="334">
        <v>0</v>
      </c>
      <c r="I2273" s="334">
        <v>0</v>
      </c>
      <c r="J2273" s="334">
        <v>0</v>
      </c>
      <c r="K2273" s="334">
        <v>0</v>
      </c>
      <c r="L2273" s="334">
        <v>0</v>
      </c>
      <c r="M2273" s="334">
        <v>0</v>
      </c>
      <c r="N2273" s="334">
        <v>0</v>
      </c>
      <c r="O2273" s="334">
        <v>0</v>
      </c>
      <c r="P2273" s="334">
        <v>0</v>
      </c>
      <c r="Q2273" s="334">
        <v>0</v>
      </c>
      <c r="R2273" s="334">
        <v>0</v>
      </c>
      <c r="S2273" s="334">
        <v>0.2</v>
      </c>
      <c r="T2273" s="334">
        <v>0.1</v>
      </c>
      <c r="U2273" s="334">
        <v>0</v>
      </c>
      <c r="V2273" s="334">
        <v>0</v>
      </c>
      <c r="W2273" s="334">
        <v>0</v>
      </c>
      <c r="X2273" s="334">
        <v>0</v>
      </c>
      <c r="Y2273" s="334">
        <v>0</v>
      </c>
      <c r="Z2273" s="334">
        <v>0</v>
      </c>
      <c r="AA2273" s="334">
        <v>0</v>
      </c>
      <c r="AB2273" s="334">
        <v>0</v>
      </c>
      <c r="AD2273" s="334">
        <v>0.3</v>
      </c>
      <c r="AE2273" s="334">
        <f t="shared" si="357"/>
        <v>0.3</v>
      </c>
      <c r="AF2273" s="334">
        <f t="shared" si="358"/>
        <v>0.30000000000000004</v>
      </c>
      <c r="AG2273" s="340">
        <f t="shared" si="359"/>
        <v>5.5511151231257827E-17</v>
      </c>
      <c r="AI2273" s="340">
        <f t="shared" si="361"/>
        <v>0</v>
      </c>
      <c r="AJ2273" s="340">
        <f t="shared" si="361"/>
        <v>0</v>
      </c>
      <c r="AK2273" s="340">
        <f t="shared" si="361"/>
        <v>0</v>
      </c>
      <c r="AL2273" s="340">
        <f t="shared" si="361"/>
        <v>0</v>
      </c>
      <c r="AM2273" s="340">
        <f t="shared" si="361"/>
        <v>0</v>
      </c>
    </row>
    <row r="2274" spans="1:39" x14ac:dyDescent="0.35">
      <c r="A2274" s="337">
        <v>24187</v>
      </c>
      <c r="B2274" s="338">
        <f t="shared" si="354"/>
        <v>1966</v>
      </c>
      <c r="C2274" s="338">
        <f t="shared" si="355"/>
        <v>3</v>
      </c>
      <c r="D2274" s="338">
        <f t="shared" si="356"/>
        <v>21</v>
      </c>
      <c r="E2274" s="334">
        <v>0</v>
      </c>
      <c r="F2274" s="334">
        <v>0</v>
      </c>
      <c r="G2274" s="334">
        <v>0</v>
      </c>
      <c r="H2274" s="334">
        <v>0</v>
      </c>
      <c r="I2274" s="334">
        <v>0</v>
      </c>
      <c r="J2274" s="334">
        <v>0.1</v>
      </c>
      <c r="K2274" s="334">
        <v>0</v>
      </c>
      <c r="L2274" s="334">
        <v>0</v>
      </c>
      <c r="M2274" s="334">
        <v>0.1</v>
      </c>
      <c r="N2274" s="334">
        <v>0</v>
      </c>
      <c r="O2274" s="334">
        <v>0</v>
      </c>
      <c r="P2274" s="334">
        <v>0</v>
      </c>
      <c r="Q2274" s="334">
        <v>0.1</v>
      </c>
      <c r="R2274" s="334">
        <v>0</v>
      </c>
      <c r="S2274" s="334">
        <v>0</v>
      </c>
      <c r="T2274" s="334">
        <v>0</v>
      </c>
      <c r="U2274" s="334">
        <v>0.1</v>
      </c>
      <c r="V2274" s="334">
        <v>0</v>
      </c>
      <c r="W2274" s="334">
        <v>0</v>
      </c>
      <c r="X2274" s="334">
        <v>0</v>
      </c>
      <c r="Y2274" s="334">
        <v>0</v>
      </c>
      <c r="Z2274" s="334">
        <v>0.1</v>
      </c>
      <c r="AA2274" s="334">
        <v>0</v>
      </c>
      <c r="AB2274" s="334">
        <v>0</v>
      </c>
      <c r="AD2274" s="334">
        <v>0.5</v>
      </c>
      <c r="AE2274" s="334">
        <f t="shared" si="357"/>
        <v>0.5</v>
      </c>
      <c r="AF2274" s="334">
        <f t="shared" si="358"/>
        <v>0.5</v>
      </c>
      <c r="AG2274" s="340">
        <f t="shared" si="359"/>
        <v>0</v>
      </c>
      <c r="AI2274" s="340">
        <f t="shared" si="361"/>
        <v>0</v>
      </c>
      <c r="AJ2274" s="340">
        <f t="shared" si="361"/>
        <v>0</v>
      </c>
      <c r="AK2274" s="340">
        <f t="shared" si="361"/>
        <v>0</v>
      </c>
      <c r="AL2274" s="340">
        <f t="shared" si="361"/>
        <v>0</v>
      </c>
      <c r="AM2274" s="340">
        <f t="shared" si="361"/>
        <v>0</v>
      </c>
    </row>
    <row r="2275" spans="1:39" x14ac:dyDescent="0.35">
      <c r="A2275" s="337">
        <v>24188</v>
      </c>
      <c r="B2275" s="338">
        <f t="shared" si="354"/>
        <v>1966</v>
      </c>
      <c r="C2275" s="338">
        <f t="shared" si="355"/>
        <v>3</v>
      </c>
      <c r="D2275" s="338">
        <f t="shared" si="356"/>
        <v>22</v>
      </c>
      <c r="E2275" s="334">
        <v>0</v>
      </c>
      <c r="F2275" s="334">
        <v>0</v>
      </c>
      <c r="G2275" s="334">
        <v>0</v>
      </c>
      <c r="H2275" s="334">
        <v>0</v>
      </c>
      <c r="I2275" s="334">
        <v>0</v>
      </c>
      <c r="J2275" s="334">
        <v>0</v>
      </c>
      <c r="K2275" s="334">
        <v>0</v>
      </c>
      <c r="L2275" s="334">
        <v>0</v>
      </c>
      <c r="M2275" s="334">
        <v>0</v>
      </c>
      <c r="N2275" s="334">
        <v>0</v>
      </c>
      <c r="O2275" s="334">
        <v>0</v>
      </c>
      <c r="P2275" s="334">
        <v>0</v>
      </c>
      <c r="Q2275" s="334">
        <v>0</v>
      </c>
      <c r="R2275" s="334">
        <v>0</v>
      </c>
      <c r="S2275" s="334">
        <v>0</v>
      </c>
      <c r="T2275" s="334">
        <v>0</v>
      </c>
      <c r="U2275" s="334">
        <v>0</v>
      </c>
      <c r="V2275" s="334">
        <v>0</v>
      </c>
      <c r="W2275" s="334">
        <v>0</v>
      </c>
      <c r="X2275" s="334">
        <v>0</v>
      </c>
      <c r="Y2275" s="334">
        <v>0</v>
      </c>
      <c r="Z2275" s="334">
        <v>0</v>
      </c>
      <c r="AA2275" s="334">
        <v>0</v>
      </c>
      <c r="AB2275" s="334">
        <v>0</v>
      </c>
      <c r="AD2275" s="334">
        <v>0</v>
      </c>
      <c r="AE2275" s="334">
        <f t="shared" si="357"/>
        <v>0</v>
      </c>
      <c r="AF2275" s="334">
        <f t="shared" si="358"/>
        <v>0</v>
      </c>
      <c r="AG2275" s="340">
        <f t="shared" si="359"/>
        <v>0</v>
      </c>
      <c r="AI2275" s="340">
        <f t="shared" si="361"/>
        <v>0</v>
      </c>
      <c r="AJ2275" s="340">
        <f t="shared" si="361"/>
        <v>0</v>
      </c>
      <c r="AK2275" s="340">
        <f t="shared" si="361"/>
        <v>0</v>
      </c>
      <c r="AL2275" s="340">
        <f t="shared" si="361"/>
        <v>0</v>
      </c>
      <c r="AM2275" s="340">
        <f t="shared" si="361"/>
        <v>0</v>
      </c>
    </row>
    <row r="2276" spans="1:39" x14ac:dyDescent="0.35">
      <c r="A2276" s="337">
        <v>24189</v>
      </c>
      <c r="B2276" s="338">
        <f t="shared" si="354"/>
        <v>1966</v>
      </c>
      <c r="C2276" s="338">
        <f t="shared" si="355"/>
        <v>3</v>
      </c>
      <c r="D2276" s="338">
        <f t="shared" si="356"/>
        <v>23</v>
      </c>
      <c r="E2276" s="334">
        <v>0</v>
      </c>
      <c r="F2276" s="334">
        <v>0</v>
      </c>
      <c r="G2276" s="334">
        <v>0</v>
      </c>
      <c r="H2276" s="334">
        <v>0</v>
      </c>
      <c r="I2276" s="334">
        <v>0</v>
      </c>
      <c r="J2276" s="334">
        <v>0</v>
      </c>
      <c r="K2276" s="334">
        <v>0</v>
      </c>
      <c r="L2276" s="334">
        <v>0</v>
      </c>
      <c r="M2276" s="334">
        <v>0</v>
      </c>
      <c r="N2276" s="334">
        <v>0</v>
      </c>
      <c r="O2276" s="334">
        <v>0</v>
      </c>
      <c r="P2276" s="334">
        <v>0</v>
      </c>
      <c r="Q2276" s="334">
        <v>0</v>
      </c>
      <c r="R2276" s="334">
        <v>0</v>
      </c>
      <c r="S2276" s="334">
        <v>0</v>
      </c>
      <c r="T2276" s="334">
        <v>0</v>
      </c>
      <c r="U2276" s="334">
        <v>0</v>
      </c>
      <c r="V2276" s="334">
        <v>0</v>
      </c>
      <c r="W2276" s="334">
        <v>0</v>
      </c>
      <c r="X2276" s="334">
        <v>0</v>
      </c>
      <c r="Y2276" s="334">
        <v>0</v>
      </c>
      <c r="Z2276" s="334">
        <v>0</v>
      </c>
      <c r="AA2276" s="334">
        <v>0</v>
      </c>
      <c r="AB2276" s="334">
        <v>0</v>
      </c>
      <c r="AD2276" s="334">
        <v>0</v>
      </c>
      <c r="AE2276" s="334">
        <f t="shared" si="357"/>
        <v>0</v>
      </c>
      <c r="AF2276" s="334">
        <f t="shared" si="358"/>
        <v>0</v>
      </c>
      <c r="AG2276" s="340">
        <f t="shared" si="359"/>
        <v>0</v>
      </c>
      <c r="AI2276" s="340">
        <f t="shared" ref="AI2276:AM2291" si="362">IF($C2276=AI$1,$AF2276,0)</f>
        <v>0</v>
      </c>
      <c r="AJ2276" s="340">
        <f t="shared" si="362"/>
        <v>0</v>
      </c>
      <c r="AK2276" s="340">
        <f t="shared" si="362"/>
        <v>0</v>
      </c>
      <c r="AL2276" s="340">
        <f t="shared" si="362"/>
        <v>0</v>
      </c>
      <c r="AM2276" s="340">
        <f t="shared" si="362"/>
        <v>0</v>
      </c>
    </row>
    <row r="2277" spans="1:39" x14ac:dyDescent="0.35">
      <c r="A2277" s="337">
        <v>24190</v>
      </c>
      <c r="B2277" s="338">
        <f t="shared" si="354"/>
        <v>1966</v>
      </c>
      <c r="C2277" s="338">
        <f t="shared" si="355"/>
        <v>3</v>
      </c>
      <c r="D2277" s="338">
        <f t="shared" si="356"/>
        <v>24</v>
      </c>
      <c r="E2277" s="334">
        <v>0</v>
      </c>
      <c r="F2277" s="334">
        <v>0</v>
      </c>
      <c r="G2277" s="334">
        <v>0</v>
      </c>
      <c r="H2277" s="334">
        <v>0</v>
      </c>
      <c r="I2277" s="334">
        <v>0</v>
      </c>
      <c r="J2277" s="334">
        <v>0</v>
      </c>
      <c r="K2277" s="334">
        <v>0</v>
      </c>
      <c r="L2277" s="334">
        <v>0</v>
      </c>
      <c r="M2277" s="334">
        <v>0</v>
      </c>
      <c r="N2277" s="334">
        <v>0</v>
      </c>
      <c r="O2277" s="334">
        <v>0</v>
      </c>
      <c r="P2277" s="334">
        <v>0</v>
      </c>
      <c r="Q2277" s="334">
        <v>0</v>
      </c>
      <c r="R2277" s="334">
        <v>0</v>
      </c>
      <c r="S2277" s="334">
        <v>0</v>
      </c>
      <c r="T2277" s="334">
        <v>0</v>
      </c>
      <c r="U2277" s="334">
        <v>0</v>
      </c>
      <c r="V2277" s="334">
        <v>0</v>
      </c>
      <c r="W2277" s="334">
        <v>0</v>
      </c>
      <c r="X2277" s="334">
        <v>0</v>
      </c>
      <c r="Y2277" s="334">
        <v>0</v>
      </c>
      <c r="Z2277" s="334">
        <v>0</v>
      </c>
      <c r="AA2277" s="334">
        <v>0</v>
      </c>
      <c r="AB2277" s="334">
        <v>0</v>
      </c>
      <c r="AD2277" s="334">
        <v>0</v>
      </c>
      <c r="AE2277" s="334">
        <f t="shared" si="357"/>
        <v>0</v>
      </c>
      <c r="AF2277" s="334">
        <f t="shared" si="358"/>
        <v>0</v>
      </c>
      <c r="AG2277" s="340">
        <f t="shared" si="359"/>
        <v>0</v>
      </c>
      <c r="AI2277" s="340">
        <f t="shared" si="362"/>
        <v>0</v>
      </c>
      <c r="AJ2277" s="340">
        <f t="shared" si="362"/>
        <v>0</v>
      </c>
      <c r="AK2277" s="340">
        <f t="shared" si="362"/>
        <v>0</v>
      </c>
      <c r="AL2277" s="340">
        <f t="shared" si="362"/>
        <v>0</v>
      </c>
      <c r="AM2277" s="340">
        <f t="shared" si="362"/>
        <v>0</v>
      </c>
    </row>
    <row r="2278" spans="1:39" x14ac:dyDescent="0.35">
      <c r="A2278" s="337">
        <v>24191</v>
      </c>
      <c r="B2278" s="338">
        <f t="shared" si="354"/>
        <v>1966</v>
      </c>
      <c r="C2278" s="338">
        <f t="shared" si="355"/>
        <v>3</v>
      </c>
      <c r="D2278" s="338">
        <f t="shared" si="356"/>
        <v>25</v>
      </c>
      <c r="E2278" s="334">
        <v>0</v>
      </c>
      <c r="F2278" s="334">
        <v>0</v>
      </c>
      <c r="G2278" s="334">
        <v>0</v>
      </c>
      <c r="H2278" s="334">
        <v>0</v>
      </c>
      <c r="I2278" s="334">
        <v>0</v>
      </c>
      <c r="J2278" s="334">
        <v>0</v>
      </c>
      <c r="K2278" s="334">
        <v>0</v>
      </c>
      <c r="L2278" s="334">
        <v>0</v>
      </c>
      <c r="M2278" s="334">
        <v>0</v>
      </c>
      <c r="N2278" s="334">
        <v>0</v>
      </c>
      <c r="O2278" s="334">
        <v>0</v>
      </c>
      <c r="P2278" s="334">
        <v>0</v>
      </c>
      <c r="Q2278" s="334">
        <v>0</v>
      </c>
      <c r="R2278" s="334">
        <v>0</v>
      </c>
      <c r="S2278" s="334">
        <v>0</v>
      </c>
      <c r="T2278" s="334">
        <v>0</v>
      </c>
      <c r="U2278" s="334">
        <v>0</v>
      </c>
      <c r="V2278" s="334">
        <v>0</v>
      </c>
      <c r="W2278" s="334">
        <v>0</v>
      </c>
      <c r="X2278" s="334">
        <v>0</v>
      </c>
      <c r="Y2278" s="334">
        <v>0</v>
      </c>
      <c r="Z2278" s="334">
        <v>0</v>
      </c>
      <c r="AA2278" s="334">
        <v>0</v>
      </c>
      <c r="AB2278" s="334">
        <v>0</v>
      </c>
      <c r="AD2278" s="334">
        <v>0</v>
      </c>
      <c r="AE2278" s="334">
        <f t="shared" si="357"/>
        <v>0</v>
      </c>
      <c r="AF2278" s="334">
        <f t="shared" si="358"/>
        <v>0</v>
      </c>
      <c r="AG2278" s="340">
        <f t="shared" si="359"/>
        <v>0</v>
      </c>
      <c r="AI2278" s="340">
        <f t="shared" si="362"/>
        <v>0</v>
      </c>
      <c r="AJ2278" s="340">
        <f t="shared" si="362"/>
        <v>0</v>
      </c>
      <c r="AK2278" s="340">
        <f t="shared" si="362"/>
        <v>0</v>
      </c>
      <c r="AL2278" s="340">
        <f t="shared" si="362"/>
        <v>0</v>
      </c>
      <c r="AM2278" s="340">
        <f t="shared" si="362"/>
        <v>0</v>
      </c>
    </row>
    <row r="2279" spans="1:39" x14ac:dyDescent="0.35">
      <c r="A2279" s="337">
        <v>24192</v>
      </c>
      <c r="B2279" s="338">
        <f t="shared" si="354"/>
        <v>1966</v>
      </c>
      <c r="C2279" s="338">
        <f t="shared" si="355"/>
        <v>3</v>
      </c>
      <c r="D2279" s="338">
        <f t="shared" si="356"/>
        <v>26</v>
      </c>
      <c r="E2279" s="334">
        <v>0</v>
      </c>
      <c r="F2279" s="334">
        <v>0</v>
      </c>
      <c r="G2279" s="334">
        <v>0</v>
      </c>
      <c r="H2279" s="334">
        <v>0</v>
      </c>
      <c r="I2279" s="334">
        <v>0</v>
      </c>
      <c r="J2279" s="334">
        <v>0</v>
      </c>
      <c r="K2279" s="334">
        <v>0</v>
      </c>
      <c r="L2279" s="334">
        <v>0</v>
      </c>
      <c r="M2279" s="334">
        <v>0</v>
      </c>
      <c r="N2279" s="334">
        <v>0</v>
      </c>
      <c r="O2279" s="334">
        <v>0</v>
      </c>
      <c r="P2279" s="334">
        <v>0</v>
      </c>
      <c r="Q2279" s="334">
        <v>0</v>
      </c>
      <c r="R2279" s="334">
        <v>0</v>
      </c>
      <c r="S2279" s="334">
        <v>0</v>
      </c>
      <c r="T2279" s="334">
        <v>0</v>
      </c>
      <c r="U2279" s="334">
        <v>0</v>
      </c>
      <c r="V2279" s="334">
        <v>0</v>
      </c>
      <c r="W2279" s="334">
        <v>0</v>
      </c>
      <c r="X2279" s="334">
        <v>0</v>
      </c>
      <c r="Y2279" s="334">
        <v>0</v>
      </c>
      <c r="Z2279" s="334">
        <v>0</v>
      </c>
      <c r="AA2279" s="334">
        <v>0</v>
      </c>
      <c r="AB2279" s="334">
        <v>0</v>
      </c>
      <c r="AD2279" s="334">
        <v>0</v>
      </c>
      <c r="AE2279" s="334">
        <f t="shared" si="357"/>
        <v>0</v>
      </c>
      <c r="AF2279" s="334">
        <f t="shared" si="358"/>
        <v>0</v>
      </c>
      <c r="AG2279" s="340">
        <f t="shared" si="359"/>
        <v>0</v>
      </c>
      <c r="AI2279" s="340">
        <f t="shared" si="362"/>
        <v>0</v>
      </c>
      <c r="AJ2279" s="340">
        <f t="shared" si="362"/>
        <v>0</v>
      </c>
      <c r="AK2279" s="340">
        <f t="shared" si="362"/>
        <v>0</v>
      </c>
      <c r="AL2279" s="340">
        <f t="shared" si="362"/>
        <v>0</v>
      </c>
      <c r="AM2279" s="340">
        <f t="shared" si="362"/>
        <v>0</v>
      </c>
    </row>
    <row r="2280" spans="1:39" x14ac:dyDescent="0.35">
      <c r="A2280" s="337">
        <v>24193</v>
      </c>
      <c r="B2280" s="338">
        <f t="shared" si="354"/>
        <v>1966</v>
      </c>
      <c r="C2280" s="338">
        <f t="shared" si="355"/>
        <v>3</v>
      </c>
      <c r="D2280" s="338">
        <f t="shared" si="356"/>
        <v>27</v>
      </c>
      <c r="E2280" s="334">
        <v>0</v>
      </c>
      <c r="F2280" s="334">
        <v>0</v>
      </c>
      <c r="G2280" s="334">
        <v>0</v>
      </c>
      <c r="H2280" s="334">
        <v>0</v>
      </c>
      <c r="I2280" s="334">
        <v>0</v>
      </c>
      <c r="J2280" s="334">
        <v>0</v>
      </c>
      <c r="K2280" s="334">
        <v>0</v>
      </c>
      <c r="L2280" s="334">
        <v>0</v>
      </c>
      <c r="M2280" s="334">
        <v>0</v>
      </c>
      <c r="N2280" s="334">
        <v>0</v>
      </c>
      <c r="O2280" s="334">
        <v>0</v>
      </c>
      <c r="P2280" s="334">
        <v>0</v>
      </c>
      <c r="Q2280" s="334">
        <v>0</v>
      </c>
      <c r="R2280" s="334">
        <v>0</v>
      </c>
      <c r="S2280" s="334">
        <v>0</v>
      </c>
      <c r="T2280" s="334">
        <v>0</v>
      </c>
      <c r="U2280" s="334">
        <v>0</v>
      </c>
      <c r="V2280" s="334">
        <v>0</v>
      </c>
      <c r="W2280" s="334">
        <v>0</v>
      </c>
      <c r="X2280" s="334">
        <v>0</v>
      </c>
      <c r="Y2280" s="334">
        <v>0</v>
      </c>
      <c r="Z2280" s="334">
        <v>0</v>
      </c>
      <c r="AA2280" s="334">
        <v>0</v>
      </c>
      <c r="AB2280" s="334">
        <v>0</v>
      </c>
      <c r="AD2280" s="334">
        <v>0</v>
      </c>
      <c r="AE2280" s="334">
        <f t="shared" si="357"/>
        <v>0</v>
      </c>
      <c r="AF2280" s="334">
        <f t="shared" si="358"/>
        <v>0</v>
      </c>
      <c r="AG2280" s="340">
        <f t="shared" si="359"/>
        <v>0</v>
      </c>
      <c r="AI2280" s="340">
        <f t="shared" si="362"/>
        <v>0</v>
      </c>
      <c r="AJ2280" s="340">
        <f t="shared" si="362"/>
        <v>0</v>
      </c>
      <c r="AK2280" s="340">
        <f t="shared" si="362"/>
        <v>0</v>
      </c>
      <c r="AL2280" s="340">
        <f t="shared" si="362"/>
        <v>0</v>
      </c>
      <c r="AM2280" s="340">
        <f t="shared" si="362"/>
        <v>0</v>
      </c>
    </row>
    <row r="2281" spans="1:39" x14ac:dyDescent="0.35">
      <c r="A2281" s="337">
        <v>24194</v>
      </c>
      <c r="B2281" s="338">
        <f t="shared" si="354"/>
        <v>1966</v>
      </c>
      <c r="C2281" s="338">
        <f t="shared" si="355"/>
        <v>3</v>
      </c>
      <c r="D2281" s="338">
        <f t="shared" si="356"/>
        <v>28</v>
      </c>
      <c r="E2281" s="334">
        <v>0</v>
      </c>
      <c r="F2281" s="334">
        <v>0</v>
      </c>
      <c r="G2281" s="334">
        <v>0</v>
      </c>
      <c r="H2281" s="334">
        <v>0</v>
      </c>
      <c r="I2281" s="334">
        <v>0</v>
      </c>
      <c r="J2281" s="334">
        <v>0</v>
      </c>
      <c r="K2281" s="334">
        <v>0</v>
      </c>
      <c r="L2281" s="334">
        <v>0</v>
      </c>
      <c r="M2281" s="334">
        <v>0</v>
      </c>
      <c r="N2281" s="334">
        <v>0</v>
      </c>
      <c r="O2281" s="334">
        <v>0</v>
      </c>
      <c r="P2281" s="334">
        <v>0</v>
      </c>
      <c r="Q2281" s="334">
        <v>0</v>
      </c>
      <c r="R2281" s="334">
        <v>0</v>
      </c>
      <c r="S2281" s="334">
        <v>0</v>
      </c>
      <c r="T2281" s="334">
        <v>0</v>
      </c>
      <c r="U2281" s="334">
        <v>0</v>
      </c>
      <c r="V2281" s="334">
        <v>0</v>
      </c>
      <c r="W2281" s="334">
        <v>0</v>
      </c>
      <c r="X2281" s="334">
        <v>0</v>
      </c>
      <c r="Y2281" s="334">
        <v>0</v>
      </c>
      <c r="Z2281" s="334">
        <v>0</v>
      </c>
      <c r="AA2281" s="334">
        <v>0</v>
      </c>
      <c r="AB2281" s="334">
        <v>0</v>
      </c>
      <c r="AD2281" s="334">
        <v>0</v>
      </c>
      <c r="AE2281" s="334">
        <f t="shared" si="357"/>
        <v>0</v>
      </c>
      <c r="AF2281" s="334">
        <f t="shared" si="358"/>
        <v>0</v>
      </c>
      <c r="AG2281" s="340">
        <f t="shared" si="359"/>
        <v>0</v>
      </c>
      <c r="AI2281" s="340">
        <f t="shared" si="362"/>
        <v>0</v>
      </c>
      <c r="AJ2281" s="340">
        <f t="shared" si="362"/>
        <v>0</v>
      </c>
      <c r="AK2281" s="340">
        <f t="shared" si="362"/>
        <v>0</v>
      </c>
      <c r="AL2281" s="340">
        <f t="shared" si="362"/>
        <v>0</v>
      </c>
      <c r="AM2281" s="340">
        <f t="shared" si="362"/>
        <v>0</v>
      </c>
    </row>
    <row r="2282" spans="1:39" x14ac:dyDescent="0.35">
      <c r="A2282" s="337">
        <v>24195</v>
      </c>
      <c r="B2282" s="338">
        <f t="shared" si="354"/>
        <v>1966</v>
      </c>
      <c r="C2282" s="338">
        <f t="shared" si="355"/>
        <v>3</v>
      </c>
      <c r="D2282" s="338">
        <f t="shared" si="356"/>
        <v>29</v>
      </c>
      <c r="E2282" s="334">
        <v>0</v>
      </c>
      <c r="F2282" s="334">
        <v>0</v>
      </c>
      <c r="G2282" s="334">
        <v>0</v>
      </c>
      <c r="H2282" s="334">
        <v>0</v>
      </c>
      <c r="I2282" s="334">
        <v>0</v>
      </c>
      <c r="J2282" s="334">
        <v>0</v>
      </c>
      <c r="K2282" s="334">
        <v>0</v>
      </c>
      <c r="L2282" s="334">
        <v>0</v>
      </c>
      <c r="M2282" s="334">
        <v>0</v>
      </c>
      <c r="N2282" s="334">
        <v>0</v>
      </c>
      <c r="O2282" s="334">
        <v>0</v>
      </c>
      <c r="P2282" s="334">
        <v>0</v>
      </c>
      <c r="Q2282" s="334">
        <v>0</v>
      </c>
      <c r="R2282" s="334">
        <v>0</v>
      </c>
      <c r="S2282" s="334">
        <v>0</v>
      </c>
      <c r="T2282" s="334">
        <v>0</v>
      </c>
      <c r="U2282" s="334">
        <v>0</v>
      </c>
      <c r="V2282" s="334">
        <v>0</v>
      </c>
      <c r="W2282" s="334">
        <v>0</v>
      </c>
      <c r="X2282" s="334">
        <v>0</v>
      </c>
      <c r="Y2282" s="334">
        <v>0</v>
      </c>
      <c r="Z2282" s="334">
        <v>0</v>
      </c>
      <c r="AA2282" s="334">
        <v>0</v>
      </c>
      <c r="AB2282" s="334">
        <v>0</v>
      </c>
      <c r="AD2282" s="334">
        <v>0</v>
      </c>
      <c r="AE2282" s="334">
        <f t="shared" si="357"/>
        <v>0</v>
      </c>
      <c r="AF2282" s="334">
        <f t="shared" si="358"/>
        <v>0</v>
      </c>
      <c r="AG2282" s="340">
        <f t="shared" si="359"/>
        <v>0</v>
      </c>
      <c r="AI2282" s="340">
        <f t="shared" si="362"/>
        <v>0</v>
      </c>
      <c r="AJ2282" s="340">
        <f t="shared" si="362"/>
        <v>0</v>
      </c>
      <c r="AK2282" s="340">
        <f t="shared" si="362"/>
        <v>0</v>
      </c>
      <c r="AL2282" s="340">
        <f t="shared" si="362"/>
        <v>0</v>
      </c>
      <c r="AM2282" s="340">
        <f t="shared" si="362"/>
        <v>0</v>
      </c>
    </row>
    <row r="2283" spans="1:39" x14ac:dyDescent="0.35">
      <c r="A2283" s="337">
        <v>24196</v>
      </c>
      <c r="B2283" s="338">
        <f t="shared" si="354"/>
        <v>1966</v>
      </c>
      <c r="C2283" s="338">
        <f t="shared" si="355"/>
        <v>3</v>
      </c>
      <c r="D2283" s="338">
        <f t="shared" si="356"/>
        <v>30</v>
      </c>
      <c r="E2283" s="334">
        <v>0</v>
      </c>
      <c r="F2283" s="334">
        <v>0</v>
      </c>
      <c r="G2283" s="334">
        <v>0</v>
      </c>
      <c r="H2283" s="334">
        <v>0</v>
      </c>
      <c r="I2283" s="334">
        <v>0</v>
      </c>
      <c r="J2283" s="334">
        <v>0</v>
      </c>
      <c r="K2283" s="334">
        <v>0</v>
      </c>
      <c r="L2283" s="334">
        <v>0</v>
      </c>
      <c r="M2283" s="334">
        <v>0</v>
      </c>
      <c r="N2283" s="334">
        <v>0</v>
      </c>
      <c r="O2283" s="334">
        <v>0</v>
      </c>
      <c r="P2283" s="334">
        <v>0</v>
      </c>
      <c r="Q2283" s="334">
        <v>0</v>
      </c>
      <c r="R2283" s="334">
        <v>0</v>
      </c>
      <c r="S2283" s="334">
        <v>0</v>
      </c>
      <c r="T2283" s="334">
        <v>0</v>
      </c>
      <c r="U2283" s="334">
        <v>0</v>
      </c>
      <c r="V2283" s="334">
        <v>0</v>
      </c>
      <c r="W2283" s="334">
        <v>0</v>
      </c>
      <c r="X2283" s="334">
        <v>0</v>
      </c>
      <c r="Y2283" s="334">
        <v>0</v>
      </c>
      <c r="Z2283" s="334">
        <v>0</v>
      </c>
      <c r="AA2283" s="334">
        <v>0.3</v>
      </c>
      <c r="AB2283" s="334">
        <v>0.7</v>
      </c>
      <c r="AD2283" s="334">
        <v>1</v>
      </c>
      <c r="AE2283" s="334">
        <f t="shared" si="357"/>
        <v>1</v>
      </c>
      <c r="AF2283" s="334">
        <f t="shared" si="358"/>
        <v>1</v>
      </c>
      <c r="AG2283" s="340">
        <f t="shared" si="359"/>
        <v>0</v>
      </c>
      <c r="AI2283" s="340">
        <f t="shared" si="362"/>
        <v>0</v>
      </c>
      <c r="AJ2283" s="340">
        <f t="shared" si="362"/>
        <v>0</v>
      </c>
      <c r="AK2283" s="340">
        <f t="shared" si="362"/>
        <v>0</v>
      </c>
      <c r="AL2283" s="340">
        <f t="shared" si="362"/>
        <v>0</v>
      </c>
      <c r="AM2283" s="340">
        <f t="shared" si="362"/>
        <v>0</v>
      </c>
    </row>
    <row r="2284" spans="1:39" x14ac:dyDescent="0.35">
      <c r="A2284" s="337">
        <v>24197</v>
      </c>
      <c r="B2284" s="338">
        <f t="shared" si="354"/>
        <v>1966</v>
      </c>
      <c r="C2284" s="338">
        <f t="shared" si="355"/>
        <v>3</v>
      </c>
      <c r="D2284" s="338">
        <f t="shared" si="356"/>
        <v>31</v>
      </c>
      <c r="E2284" s="334">
        <v>0</v>
      </c>
      <c r="F2284" s="334">
        <v>0</v>
      </c>
      <c r="G2284" s="334">
        <v>0</v>
      </c>
      <c r="H2284" s="334">
        <v>0</v>
      </c>
      <c r="I2284" s="334">
        <v>0</v>
      </c>
      <c r="J2284" s="334">
        <v>0</v>
      </c>
      <c r="K2284" s="334">
        <v>0</v>
      </c>
      <c r="L2284" s="334">
        <v>0</v>
      </c>
      <c r="M2284" s="334">
        <v>0</v>
      </c>
      <c r="N2284" s="334">
        <v>0</v>
      </c>
      <c r="O2284" s="334">
        <v>0</v>
      </c>
      <c r="P2284" s="334">
        <v>0</v>
      </c>
      <c r="Q2284" s="334">
        <v>0</v>
      </c>
      <c r="R2284" s="334">
        <v>0</v>
      </c>
      <c r="S2284" s="334">
        <v>0</v>
      </c>
      <c r="T2284" s="334">
        <v>0</v>
      </c>
      <c r="U2284" s="334">
        <v>0</v>
      </c>
      <c r="V2284" s="334">
        <v>0</v>
      </c>
      <c r="W2284" s="334">
        <v>0</v>
      </c>
      <c r="X2284" s="334">
        <v>0</v>
      </c>
      <c r="Y2284" s="334">
        <v>0</v>
      </c>
      <c r="Z2284" s="334">
        <v>0</v>
      </c>
      <c r="AA2284" s="334">
        <v>0</v>
      </c>
      <c r="AB2284" s="334">
        <v>0</v>
      </c>
      <c r="AD2284" s="334">
        <v>0</v>
      </c>
      <c r="AE2284" s="334">
        <f t="shared" si="357"/>
        <v>0</v>
      </c>
      <c r="AF2284" s="334">
        <f t="shared" si="358"/>
        <v>0</v>
      </c>
      <c r="AG2284" s="340">
        <f t="shared" si="359"/>
        <v>0</v>
      </c>
      <c r="AI2284" s="340">
        <f t="shared" si="362"/>
        <v>0</v>
      </c>
      <c r="AJ2284" s="340">
        <f t="shared" si="362"/>
        <v>0</v>
      </c>
      <c r="AK2284" s="340">
        <f t="shared" si="362"/>
        <v>0</v>
      </c>
      <c r="AL2284" s="340">
        <f t="shared" si="362"/>
        <v>0</v>
      </c>
      <c r="AM2284" s="340">
        <f t="shared" si="362"/>
        <v>0</v>
      </c>
    </row>
    <row r="2285" spans="1:39" x14ac:dyDescent="0.35">
      <c r="A2285" s="337">
        <v>24198</v>
      </c>
      <c r="B2285" s="338">
        <f t="shared" si="354"/>
        <v>1966</v>
      </c>
      <c r="C2285" s="338">
        <f t="shared" si="355"/>
        <v>4</v>
      </c>
      <c r="D2285" s="338">
        <f t="shared" si="356"/>
        <v>1</v>
      </c>
      <c r="E2285" s="334">
        <v>0</v>
      </c>
      <c r="F2285" s="334">
        <v>0</v>
      </c>
      <c r="G2285" s="334">
        <v>0</v>
      </c>
      <c r="H2285" s="334">
        <v>0</v>
      </c>
      <c r="I2285" s="334">
        <v>0</v>
      </c>
      <c r="J2285" s="334">
        <v>0</v>
      </c>
      <c r="K2285" s="334">
        <v>0</v>
      </c>
      <c r="L2285" s="334">
        <v>0</v>
      </c>
      <c r="M2285" s="334">
        <v>0</v>
      </c>
      <c r="N2285" s="334">
        <v>0</v>
      </c>
      <c r="O2285" s="334">
        <v>0</v>
      </c>
      <c r="P2285" s="334">
        <v>0</v>
      </c>
      <c r="Q2285" s="334">
        <v>0</v>
      </c>
      <c r="R2285" s="334">
        <v>0</v>
      </c>
      <c r="S2285" s="334">
        <v>0</v>
      </c>
      <c r="T2285" s="334">
        <v>0</v>
      </c>
      <c r="U2285" s="334">
        <v>0</v>
      </c>
      <c r="V2285" s="334">
        <v>0</v>
      </c>
      <c r="W2285" s="334">
        <v>0</v>
      </c>
      <c r="X2285" s="334">
        <v>0</v>
      </c>
      <c r="Y2285" s="334">
        <v>0</v>
      </c>
      <c r="Z2285" s="334">
        <v>0</v>
      </c>
      <c r="AA2285" s="334">
        <v>0</v>
      </c>
      <c r="AB2285" s="334">
        <v>0</v>
      </c>
      <c r="AD2285" s="334">
        <v>0</v>
      </c>
      <c r="AE2285" s="334">
        <f t="shared" si="357"/>
        <v>0</v>
      </c>
      <c r="AF2285" s="334">
        <f t="shared" si="358"/>
        <v>0</v>
      </c>
      <c r="AG2285" s="340">
        <f t="shared" si="359"/>
        <v>0</v>
      </c>
      <c r="AI2285" s="340">
        <f t="shared" si="362"/>
        <v>0</v>
      </c>
      <c r="AJ2285" s="340">
        <f t="shared" si="362"/>
        <v>0</v>
      </c>
      <c r="AK2285" s="340">
        <f t="shared" si="362"/>
        <v>0</v>
      </c>
      <c r="AL2285" s="340">
        <f t="shared" si="362"/>
        <v>0</v>
      </c>
      <c r="AM2285" s="340">
        <f t="shared" si="362"/>
        <v>0</v>
      </c>
    </row>
    <row r="2286" spans="1:39" x14ac:dyDescent="0.35">
      <c r="A2286" s="337">
        <v>24199</v>
      </c>
      <c r="B2286" s="338">
        <f t="shared" si="354"/>
        <v>1966</v>
      </c>
      <c r="C2286" s="338">
        <f t="shared" si="355"/>
        <v>4</v>
      </c>
      <c r="D2286" s="338">
        <f t="shared" si="356"/>
        <v>2</v>
      </c>
      <c r="E2286" s="334">
        <v>0</v>
      </c>
      <c r="F2286" s="334">
        <v>0</v>
      </c>
      <c r="G2286" s="334">
        <v>0</v>
      </c>
      <c r="H2286" s="334">
        <v>0</v>
      </c>
      <c r="I2286" s="334">
        <v>0</v>
      </c>
      <c r="J2286" s="334">
        <v>0</v>
      </c>
      <c r="K2286" s="334">
        <v>0</v>
      </c>
      <c r="L2286" s="334">
        <v>0</v>
      </c>
      <c r="M2286" s="334">
        <v>0</v>
      </c>
      <c r="N2286" s="334">
        <v>0</v>
      </c>
      <c r="O2286" s="334">
        <v>0</v>
      </c>
      <c r="P2286" s="334">
        <v>0</v>
      </c>
      <c r="Q2286" s="334">
        <v>0</v>
      </c>
      <c r="R2286" s="334">
        <v>0</v>
      </c>
      <c r="S2286" s="334">
        <v>0</v>
      </c>
      <c r="T2286" s="334">
        <v>0</v>
      </c>
      <c r="U2286" s="334">
        <v>0</v>
      </c>
      <c r="V2286" s="334">
        <v>0</v>
      </c>
      <c r="W2286" s="334">
        <v>0</v>
      </c>
      <c r="X2286" s="334">
        <v>0</v>
      </c>
      <c r="Y2286" s="334">
        <v>0</v>
      </c>
      <c r="Z2286" s="334">
        <v>0</v>
      </c>
      <c r="AA2286" s="334">
        <v>0</v>
      </c>
      <c r="AB2286" s="334">
        <v>0</v>
      </c>
      <c r="AD2286" s="334">
        <v>0</v>
      </c>
      <c r="AE2286" s="334">
        <f t="shared" si="357"/>
        <v>0</v>
      </c>
      <c r="AF2286" s="334">
        <f t="shared" si="358"/>
        <v>0</v>
      </c>
      <c r="AG2286" s="340">
        <f t="shared" si="359"/>
        <v>0</v>
      </c>
      <c r="AI2286" s="340">
        <f t="shared" si="362"/>
        <v>0</v>
      </c>
      <c r="AJ2286" s="340">
        <f t="shared" si="362"/>
        <v>0</v>
      </c>
      <c r="AK2286" s="340">
        <f t="shared" si="362"/>
        <v>0</v>
      </c>
      <c r="AL2286" s="340">
        <f t="shared" si="362"/>
        <v>0</v>
      </c>
      <c r="AM2286" s="340">
        <f t="shared" si="362"/>
        <v>0</v>
      </c>
    </row>
    <row r="2287" spans="1:39" x14ac:dyDescent="0.35">
      <c r="A2287" s="337">
        <v>24200</v>
      </c>
      <c r="B2287" s="338">
        <f t="shared" si="354"/>
        <v>1966</v>
      </c>
      <c r="C2287" s="338">
        <f t="shared" si="355"/>
        <v>4</v>
      </c>
      <c r="D2287" s="338">
        <f t="shared" si="356"/>
        <v>3</v>
      </c>
      <c r="E2287" s="334">
        <v>0</v>
      </c>
      <c r="F2287" s="334">
        <v>0</v>
      </c>
      <c r="G2287" s="334">
        <v>0</v>
      </c>
      <c r="H2287" s="334">
        <v>0</v>
      </c>
      <c r="I2287" s="334">
        <v>0</v>
      </c>
      <c r="J2287" s="334">
        <v>0</v>
      </c>
      <c r="K2287" s="334">
        <v>0</v>
      </c>
      <c r="L2287" s="334">
        <v>0</v>
      </c>
      <c r="M2287" s="334">
        <v>0</v>
      </c>
      <c r="N2287" s="334">
        <v>0</v>
      </c>
      <c r="O2287" s="334">
        <v>0</v>
      </c>
      <c r="P2287" s="334">
        <v>0</v>
      </c>
      <c r="Q2287" s="334">
        <v>0</v>
      </c>
      <c r="R2287" s="334">
        <v>0</v>
      </c>
      <c r="S2287" s="334">
        <v>0</v>
      </c>
      <c r="T2287" s="334">
        <v>0</v>
      </c>
      <c r="U2287" s="334">
        <v>0</v>
      </c>
      <c r="V2287" s="334">
        <v>0</v>
      </c>
      <c r="W2287" s="334">
        <v>0</v>
      </c>
      <c r="X2287" s="334">
        <v>0</v>
      </c>
      <c r="Y2287" s="334">
        <v>0</v>
      </c>
      <c r="Z2287" s="334">
        <v>0</v>
      </c>
      <c r="AA2287" s="334">
        <v>0</v>
      </c>
      <c r="AB2287" s="334">
        <v>0</v>
      </c>
      <c r="AD2287" s="334">
        <v>0</v>
      </c>
      <c r="AE2287" s="334">
        <f t="shared" si="357"/>
        <v>0</v>
      </c>
      <c r="AF2287" s="334">
        <f t="shared" si="358"/>
        <v>0</v>
      </c>
      <c r="AG2287" s="340">
        <f t="shared" si="359"/>
        <v>0</v>
      </c>
      <c r="AI2287" s="340">
        <f t="shared" si="362"/>
        <v>0</v>
      </c>
      <c r="AJ2287" s="340">
        <f t="shared" si="362"/>
        <v>0</v>
      </c>
      <c r="AK2287" s="340">
        <f t="shared" si="362"/>
        <v>0</v>
      </c>
      <c r="AL2287" s="340">
        <f t="shared" si="362"/>
        <v>0</v>
      </c>
      <c r="AM2287" s="340">
        <f t="shared" si="362"/>
        <v>0</v>
      </c>
    </row>
    <row r="2288" spans="1:39" x14ac:dyDescent="0.35">
      <c r="A2288" s="337">
        <v>24201</v>
      </c>
      <c r="B2288" s="338">
        <f t="shared" si="354"/>
        <v>1966</v>
      </c>
      <c r="C2288" s="338">
        <f t="shared" si="355"/>
        <v>4</v>
      </c>
      <c r="D2288" s="338">
        <f t="shared" si="356"/>
        <v>4</v>
      </c>
      <c r="E2288" s="334">
        <v>0</v>
      </c>
      <c r="F2288" s="334">
        <v>0</v>
      </c>
      <c r="G2288" s="334">
        <v>0</v>
      </c>
      <c r="H2288" s="334">
        <v>0</v>
      </c>
      <c r="I2288" s="334">
        <v>0</v>
      </c>
      <c r="J2288" s="334">
        <v>0</v>
      </c>
      <c r="K2288" s="334">
        <v>0</v>
      </c>
      <c r="L2288" s="334">
        <v>0</v>
      </c>
      <c r="M2288" s="334">
        <v>0</v>
      </c>
      <c r="N2288" s="334">
        <v>0</v>
      </c>
      <c r="O2288" s="334">
        <v>0</v>
      </c>
      <c r="P2288" s="334">
        <v>0</v>
      </c>
      <c r="Q2288" s="334">
        <v>0</v>
      </c>
      <c r="R2288" s="334">
        <v>0</v>
      </c>
      <c r="S2288" s="334">
        <v>0</v>
      </c>
      <c r="T2288" s="334">
        <v>0</v>
      </c>
      <c r="U2288" s="334">
        <v>0</v>
      </c>
      <c r="V2288" s="334">
        <v>0</v>
      </c>
      <c r="W2288" s="334">
        <v>0</v>
      </c>
      <c r="X2288" s="334">
        <v>0</v>
      </c>
      <c r="Y2288" s="334">
        <v>0</v>
      </c>
      <c r="Z2288" s="334">
        <v>0</v>
      </c>
      <c r="AA2288" s="334">
        <v>0</v>
      </c>
      <c r="AB2288" s="334">
        <v>0</v>
      </c>
      <c r="AD2288" s="334">
        <v>0</v>
      </c>
      <c r="AE2288" s="334">
        <f t="shared" si="357"/>
        <v>0</v>
      </c>
      <c r="AF2288" s="334">
        <f t="shared" si="358"/>
        <v>0</v>
      </c>
      <c r="AG2288" s="340">
        <f t="shared" si="359"/>
        <v>0</v>
      </c>
      <c r="AI2288" s="340">
        <f t="shared" si="362"/>
        <v>0</v>
      </c>
      <c r="AJ2288" s="340">
        <f t="shared" si="362"/>
        <v>0</v>
      </c>
      <c r="AK2288" s="340">
        <f t="shared" si="362"/>
        <v>0</v>
      </c>
      <c r="AL2288" s="340">
        <f t="shared" si="362"/>
        <v>0</v>
      </c>
      <c r="AM2288" s="340">
        <f t="shared" si="362"/>
        <v>0</v>
      </c>
    </row>
    <row r="2289" spans="1:39" x14ac:dyDescent="0.35">
      <c r="A2289" s="337">
        <v>24202</v>
      </c>
      <c r="B2289" s="338">
        <f t="shared" si="354"/>
        <v>1966</v>
      </c>
      <c r="C2289" s="338">
        <f t="shared" si="355"/>
        <v>4</v>
      </c>
      <c r="D2289" s="338">
        <f t="shared" si="356"/>
        <v>5</v>
      </c>
      <c r="E2289" s="334">
        <v>0</v>
      </c>
      <c r="F2289" s="334">
        <v>0</v>
      </c>
      <c r="G2289" s="334">
        <v>0</v>
      </c>
      <c r="H2289" s="334">
        <v>0</v>
      </c>
      <c r="I2289" s="334">
        <v>0</v>
      </c>
      <c r="J2289" s="334">
        <v>0</v>
      </c>
      <c r="K2289" s="334">
        <v>0</v>
      </c>
      <c r="L2289" s="334">
        <v>0</v>
      </c>
      <c r="M2289" s="334">
        <v>0</v>
      </c>
      <c r="N2289" s="334">
        <v>0</v>
      </c>
      <c r="O2289" s="334">
        <v>0</v>
      </c>
      <c r="P2289" s="334">
        <v>0</v>
      </c>
      <c r="Q2289" s="334">
        <v>0</v>
      </c>
      <c r="R2289" s="334">
        <v>0</v>
      </c>
      <c r="S2289" s="334">
        <v>0</v>
      </c>
      <c r="T2289" s="334">
        <v>0</v>
      </c>
      <c r="U2289" s="334">
        <v>0</v>
      </c>
      <c r="V2289" s="334">
        <v>0</v>
      </c>
      <c r="W2289" s="334">
        <v>0</v>
      </c>
      <c r="X2289" s="334">
        <v>0</v>
      </c>
      <c r="Y2289" s="334">
        <v>0</v>
      </c>
      <c r="Z2289" s="334">
        <v>0</v>
      </c>
      <c r="AA2289" s="334">
        <v>0</v>
      </c>
      <c r="AB2289" s="334">
        <v>0</v>
      </c>
      <c r="AD2289" s="334">
        <v>0</v>
      </c>
      <c r="AE2289" s="334">
        <f t="shared" si="357"/>
        <v>0</v>
      </c>
      <c r="AF2289" s="334">
        <f t="shared" si="358"/>
        <v>0</v>
      </c>
      <c r="AG2289" s="340">
        <f t="shared" si="359"/>
        <v>0</v>
      </c>
      <c r="AI2289" s="340">
        <f t="shared" si="362"/>
        <v>0</v>
      </c>
      <c r="AJ2289" s="340">
        <f t="shared" si="362"/>
        <v>0</v>
      </c>
      <c r="AK2289" s="340">
        <f t="shared" si="362"/>
        <v>0</v>
      </c>
      <c r="AL2289" s="340">
        <f t="shared" si="362"/>
        <v>0</v>
      </c>
      <c r="AM2289" s="340">
        <f t="shared" si="362"/>
        <v>0</v>
      </c>
    </row>
    <row r="2290" spans="1:39" x14ac:dyDescent="0.35">
      <c r="A2290" s="337">
        <v>24203</v>
      </c>
      <c r="B2290" s="338">
        <f t="shared" si="354"/>
        <v>1966</v>
      </c>
      <c r="C2290" s="338">
        <f t="shared" si="355"/>
        <v>4</v>
      </c>
      <c r="D2290" s="338">
        <f t="shared" si="356"/>
        <v>6</v>
      </c>
      <c r="E2290" s="334">
        <v>0</v>
      </c>
      <c r="F2290" s="334">
        <v>0</v>
      </c>
      <c r="G2290" s="334">
        <v>0</v>
      </c>
      <c r="H2290" s="334">
        <v>0</v>
      </c>
      <c r="I2290" s="334">
        <v>0</v>
      </c>
      <c r="J2290" s="334">
        <v>0</v>
      </c>
      <c r="K2290" s="334">
        <v>0</v>
      </c>
      <c r="L2290" s="334">
        <v>0</v>
      </c>
      <c r="M2290" s="334">
        <v>0</v>
      </c>
      <c r="N2290" s="334">
        <v>0</v>
      </c>
      <c r="O2290" s="334">
        <v>0</v>
      </c>
      <c r="P2290" s="334">
        <v>0</v>
      </c>
      <c r="Q2290" s="334">
        <v>0</v>
      </c>
      <c r="R2290" s="334">
        <v>0</v>
      </c>
      <c r="S2290" s="334">
        <v>0</v>
      </c>
      <c r="T2290" s="334">
        <v>0</v>
      </c>
      <c r="U2290" s="334">
        <v>0</v>
      </c>
      <c r="V2290" s="334">
        <v>0</v>
      </c>
      <c r="W2290" s="334">
        <v>0</v>
      </c>
      <c r="X2290" s="334">
        <v>0</v>
      </c>
      <c r="Y2290" s="334">
        <v>0</v>
      </c>
      <c r="Z2290" s="334">
        <v>0</v>
      </c>
      <c r="AA2290" s="334">
        <v>0</v>
      </c>
      <c r="AB2290" s="334">
        <v>0</v>
      </c>
      <c r="AD2290" s="334">
        <v>0</v>
      </c>
      <c r="AE2290" s="334">
        <f t="shared" si="357"/>
        <v>0</v>
      </c>
      <c r="AF2290" s="334">
        <f t="shared" si="358"/>
        <v>0</v>
      </c>
      <c r="AG2290" s="340">
        <f t="shared" si="359"/>
        <v>0</v>
      </c>
      <c r="AI2290" s="340">
        <f t="shared" si="362"/>
        <v>0</v>
      </c>
      <c r="AJ2290" s="340">
        <f t="shared" si="362"/>
        <v>0</v>
      </c>
      <c r="AK2290" s="340">
        <f t="shared" si="362"/>
        <v>0</v>
      </c>
      <c r="AL2290" s="340">
        <f t="shared" si="362"/>
        <v>0</v>
      </c>
      <c r="AM2290" s="340">
        <f t="shared" si="362"/>
        <v>0</v>
      </c>
    </row>
    <row r="2291" spans="1:39" x14ac:dyDescent="0.35">
      <c r="A2291" s="337">
        <v>24204</v>
      </c>
      <c r="B2291" s="338">
        <f t="shared" si="354"/>
        <v>1966</v>
      </c>
      <c r="C2291" s="338">
        <f t="shared" si="355"/>
        <v>4</v>
      </c>
      <c r="D2291" s="338">
        <f t="shared" si="356"/>
        <v>7</v>
      </c>
      <c r="E2291" s="334">
        <v>0</v>
      </c>
      <c r="F2291" s="334">
        <v>0</v>
      </c>
      <c r="G2291" s="334">
        <v>0</v>
      </c>
      <c r="H2291" s="334">
        <v>0</v>
      </c>
      <c r="I2291" s="334">
        <v>0</v>
      </c>
      <c r="J2291" s="334">
        <v>0</v>
      </c>
      <c r="K2291" s="334">
        <v>0</v>
      </c>
      <c r="L2291" s="334">
        <v>0</v>
      </c>
      <c r="M2291" s="334">
        <v>0</v>
      </c>
      <c r="N2291" s="334">
        <v>0</v>
      </c>
      <c r="O2291" s="334">
        <v>0</v>
      </c>
      <c r="P2291" s="334">
        <v>0</v>
      </c>
      <c r="Q2291" s="334">
        <v>0</v>
      </c>
      <c r="R2291" s="334">
        <v>0</v>
      </c>
      <c r="S2291" s="334">
        <v>0</v>
      </c>
      <c r="T2291" s="334">
        <v>0</v>
      </c>
      <c r="U2291" s="334">
        <v>0</v>
      </c>
      <c r="V2291" s="334">
        <v>0</v>
      </c>
      <c r="W2291" s="334">
        <v>0</v>
      </c>
      <c r="X2291" s="334">
        <v>0</v>
      </c>
      <c r="Y2291" s="334">
        <v>0</v>
      </c>
      <c r="Z2291" s="334">
        <v>0</v>
      </c>
      <c r="AA2291" s="334">
        <v>0</v>
      </c>
      <c r="AB2291" s="334">
        <v>0</v>
      </c>
      <c r="AD2291" s="334">
        <v>0</v>
      </c>
      <c r="AE2291" s="334">
        <f t="shared" si="357"/>
        <v>0</v>
      </c>
      <c r="AF2291" s="334">
        <f t="shared" si="358"/>
        <v>0</v>
      </c>
      <c r="AG2291" s="340">
        <f t="shared" si="359"/>
        <v>0</v>
      </c>
      <c r="AI2291" s="340">
        <f t="shared" si="362"/>
        <v>0</v>
      </c>
      <c r="AJ2291" s="340">
        <f t="shared" si="362"/>
        <v>0</v>
      </c>
      <c r="AK2291" s="340">
        <f t="shared" si="362"/>
        <v>0</v>
      </c>
      <c r="AL2291" s="340">
        <f t="shared" si="362"/>
        <v>0</v>
      </c>
      <c r="AM2291" s="340">
        <f t="shared" si="362"/>
        <v>0</v>
      </c>
    </row>
    <row r="2292" spans="1:39" x14ac:dyDescent="0.35">
      <c r="A2292" s="337">
        <v>24205</v>
      </c>
      <c r="B2292" s="338">
        <f t="shared" si="354"/>
        <v>1966</v>
      </c>
      <c r="C2292" s="338">
        <f t="shared" si="355"/>
        <v>4</v>
      </c>
      <c r="D2292" s="338">
        <f t="shared" si="356"/>
        <v>8</v>
      </c>
      <c r="E2292" s="334">
        <v>0</v>
      </c>
      <c r="F2292" s="334">
        <v>0</v>
      </c>
      <c r="G2292" s="334">
        <v>0</v>
      </c>
      <c r="H2292" s="334">
        <v>0</v>
      </c>
      <c r="I2292" s="334">
        <v>0</v>
      </c>
      <c r="J2292" s="334">
        <v>0</v>
      </c>
      <c r="K2292" s="334">
        <v>0</v>
      </c>
      <c r="L2292" s="334">
        <v>0</v>
      </c>
      <c r="M2292" s="334">
        <v>0</v>
      </c>
      <c r="N2292" s="334">
        <v>0</v>
      </c>
      <c r="O2292" s="334">
        <v>0</v>
      </c>
      <c r="P2292" s="334">
        <v>0</v>
      </c>
      <c r="Q2292" s="334">
        <v>0</v>
      </c>
      <c r="R2292" s="334">
        <v>0</v>
      </c>
      <c r="S2292" s="334">
        <v>0</v>
      </c>
      <c r="T2292" s="334">
        <v>0</v>
      </c>
      <c r="U2292" s="334">
        <v>0</v>
      </c>
      <c r="V2292" s="334">
        <v>0</v>
      </c>
      <c r="W2292" s="334">
        <v>0</v>
      </c>
      <c r="X2292" s="334">
        <v>0</v>
      </c>
      <c r="Y2292" s="334">
        <v>0</v>
      </c>
      <c r="Z2292" s="334">
        <v>0</v>
      </c>
      <c r="AA2292" s="334">
        <v>0</v>
      </c>
      <c r="AB2292" s="334">
        <v>0</v>
      </c>
      <c r="AD2292" s="334">
        <v>0</v>
      </c>
      <c r="AE2292" s="334">
        <f t="shared" si="357"/>
        <v>0</v>
      </c>
      <c r="AF2292" s="334">
        <f t="shared" si="358"/>
        <v>0</v>
      </c>
      <c r="AG2292" s="340">
        <f t="shared" si="359"/>
        <v>0</v>
      </c>
      <c r="AI2292" s="340">
        <f t="shared" ref="AI2292:AM2307" si="363">IF($C2292=AI$1,$AF2292,0)</f>
        <v>0</v>
      </c>
      <c r="AJ2292" s="340">
        <f t="shared" si="363"/>
        <v>0</v>
      </c>
      <c r="AK2292" s="340">
        <f t="shared" si="363"/>
        <v>0</v>
      </c>
      <c r="AL2292" s="340">
        <f t="shared" si="363"/>
        <v>0</v>
      </c>
      <c r="AM2292" s="340">
        <f t="shared" si="363"/>
        <v>0</v>
      </c>
    </row>
    <row r="2293" spans="1:39" x14ac:dyDescent="0.35">
      <c r="A2293" s="337">
        <v>24206</v>
      </c>
      <c r="B2293" s="338">
        <f t="shared" si="354"/>
        <v>1966</v>
      </c>
      <c r="C2293" s="338">
        <f t="shared" si="355"/>
        <v>4</v>
      </c>
      <c r="D2293" s="338">
        <f t="shared" si="356"/>
        <v>9</v>
      </c>
      <c r="E2293" s="334">
        <v>0</v>
      </c>
      <c r="F2293" s="334">
        <v>0</v>
      </c>
      <c r="G2293" s="334">
        <v>0</v>
      </c>
      <c r="H2293" s="334">
        <v>0</v>
      </c>
      <c r="I2293" s="334">
        <v>0</v>
      </c>
      <c r="J2293" s="334">
        <v>0</v>
      </c>
      <c r="K2293" s="334">
        <v>0</v>
      </c>
      <c r="L2293" s="334">
        <v>0</v>
      </c>
      <c r="M2293" s="334">
        <v>0</v>
      </c>
      <c r="N2293" s="334">
        <v>0</v>
      </c>
      <c r="O2293" s="334">
        <v>0</v>
      </c>
      <c r="P2293" s="334">
        <v>0</v>
      </c>
      <c r="Q2293" s="334">
        <v>0</v>
      </c>
      <c r="R2293" s="334">
        <v>0</v>
      </c>
      <c r="S2293" s="334">
        <v>0</v>
      </c>
      <c r="T2293" s="334">
        <v>0</v>
      </c>
      <c r="U2293" s="334">
        <v>0</v>
      </c>
      <c r="V2293" s="334">
        <v>0</v>
      </c>
      <c r="W2293" s="334">
        <v>0</v>
      </c>
      <c r="X2293" s="334">
        <v>0</v>
      </c>
      <c r="Y2293" s="334">
        <v>0</v>
      </c>
      <c r="Z2293" s="334">
        <v>0</v>
      </c>
      <c r="AA2293" s="334">
        <v>0</v>
      </c>
      <c r="AB2293" s="334">
        <v>0</v>
      </c>
      <c r="AD2293" s="334">
        <v>0</v>
      </c>
      <c r="AE2293" s="334">
        <f t="shared" si="357"/>
        <v>0</v>
      </c>
      <c r="AF2293" s="334">
        <f t="shared" si="358"/>
        <v>0</v>
      </c>
      <c r="AG2293" s="340">
        <f t="shared" si="359"/>
        <v>0</v>
      </c>
      <c r="AI2293" s="340">
        <f t="shared" si="363"/>
        <v>0</v>
      </c>
      <c r="AJ2293" s="340">
        <f t="shared" si="363"/>
        <v>0</v>
      </c>
      <c r="AK2293" s="340">
        <f t="shared" si="363"/>
        <v>0</v>
      </c>
      <c r="AL2293" s="340">
        <f t="shared" si="363"/>
        <v>0</v>
      </c>
      <c r="AM2293" s="340">
        <f t="shared" si="363"/>
        <v>0</v>
      </c>
    </row>
    <row r="2294" spans="1:39" x14ac:dyDescent="0.35">
      <c r="A2294" s="337">
        <v>24207</v>
      </c>
      <c r="B2294" s="338">
        <f t="shared" si="354"/>
        <v>1966</v>
      </c>
      <c r="C2294" s="338">
        <f t="shared" si="355"/>
        <v>4</v>
      </c>
      <c r="D2294" s="338">
        <f t="shared" si="356"/>
        <v>10</v>
      </c>
      <c r="E2294" s="334">
        <v>0</v>
      </c>
      <c r="F2294" s="334">
        <v>0</v>
      </c>
      <c r="G2294" s="334">
        <v>0</v>
      </c>
      <c r="H2294" s="334">
        <v>0</v>
      </c>
      <c r="I2294" s="334">
        <v>0</v>
      </c>
      <c r="J2294" s="334">
        <v>0</v>
      </c>
      <c r="K2294" s="334">
        <v>0</v>
      </c>
      <c r="L2294" s="334">
        <v>0</v>
      </c>
      <c r="M2294" s="334">
        <v>0</v>
      </c>
      <c r="N2294" s="334">
        <v>0</v>
      </c>
      <c r="O2294" s="334">
        <v>0</v>
      </c>
      <c r="P2294" s="334">
        <v>0</v>
      </c>
      <c r="Q2294" s="334">
        <v>0</v>
      </c>
      <c r="R2294" s="334">
        <v>0</v>
      </c>
      <c r="S2294" s="334">
        <v>0</v>
      </c>
      <c r="T2294" s="334">
        <v>0</v>
      </c>
      <c r="U2294" s="334">
        <v>0</v>
      </c>
      <c r="V2294" s="334">
        <v>0</v>
      </c>
      <c r="W2294" s="334">
        <v>0</v>
      </c>
      <c r="X2294" s="334">
        <v>0</v>
      </c>
      <c r="Y2294" s="334">
        <v>0</v>
      </c>
      <c r="Z2294" s="334">
        <v>0</v>
      </c>
      <c r="AA2294" s="334">
        <v>0</v>
      </c>
      <c r="AB2294" s="334">
        <v>0</v>
      </c>
      <c r="AD2294" s="334">
        <v>0</v>
      </c>
      <c r="AE2294" s="334">
        <f t="shared" si="357"/>
        <v>0</v>
      </c>
      <c r="AF2294" s="334">
        <f t="shared" si="358"/>
        <v>0</v>
      </c>
      <c r="AG2294" s="340">
        <f t="shared" si="359"/>
        <v>0</v>
      </c>
      <c r="AI2294" s="340">
        <f t="shared" si="363"/>
        <v>0</v>
      </c>
      <c r="AJ2294" s="340">
        <f t="shared" si="363"/>
        <v>0</v>
      </c>
      <c r="AK2294" s="340">
        <f t="shared" si="363"/>
        <v>0</v>
      </c>
      <c r="AL2294" s="340">
        <f t="shared" si="363"/>
        <v>0</v>
      </c>
      <c r="AM2294" s="340">
        <f t="shared" si="363"/>
        <v>0</v>
      </c>
    </row>
    <row r="2295" spans="1:39" x14ac:dyDescent="0.35">
      <c r="A2295" s="337">
        <v>24208</v>
      </c>
      <c r="B2295" s="338">
        <f t="shared" si="354"/>
        <v>1966</v>
      </c>
      <c r="C2295" s="338">
        <f t="shared" si="355"/>
        <v>4</v>
      </c>
      <c r="D2295" s="338">
        <f t="shared" si="356"/>
        <v>11</v>
      </c>
      <c r="E2295" s="334">
        <v>0</v>
      </c>
      <c r="F2295" s="334">
        <v>0</v>
      </c>
      <c r="G2295" s="334">
        <v>0</v>
      </c>
      <c r="H2295" s="334">
        <v>0</v>
      </c>
      <c r="I2295" s="334">
        <v>0</v>
      </c>
      <c r="J2295" s="334">
        <v>0</v>
      </c>
      <c r="K2295" s="334">
        <v>0</v>
      </c>
      <c r="L2295" s="334">
        <v>0</v>
      </c>
      <c r="M2295" s="334">
        <v>0</v>
      </c>
      <c r="N2295" s="334">
        <v>0</v>
      </c>
      <c r="O2295" s="334">
        <v>0</v>
      </c>
      <c r="P2295" s="334">
        <v>0</v>
      </c>
      <c r="Q2295" s="334">
        <v>0</v>
      </c>
      <c r="R2295" s="334">
        <v>0</v>
      </c>
      <c r="S2295" s="334">
        <v>0</v>
      </c>
      <c r="T2295" s="334">
        <v>0</v>
      </c>
      <c r="U2295" s="334">
        <v>0</v>
      </c>
      <c r="V2295" s="334">
        <v>0</v>
      </c>
      <c r="W2295" s="334">
        <v>0</v>
      </c>
      <c r="X2295" s="334">
        <v>0</v>
      </c>
      <c r="Y2295" s="334">
        <v>0</v>
      </c>
      <c r="Z2295" s="334">
        <v>0</v>
      </c>
      <c r="AA2295" s="334">
        <v>0</v>
      </c>
      <c r="AB2295" s="334">
        <v>0</v>
      </c>
      <c r="AD2295" s="334">
        <v>0</v>
      </c>
      <c r="AE2295" s="334">
        <f t="shared" si="357"/>
        <v>0</v>
      </c>
      <c r="AF2295" s="334">
        <f t="shared" si="358"/>
        <v>0</v>
      </c>
      <c r="AG2295" s="340">
        <f t="shared" si="359"/>
        <v>0</v>
      </c>
      <c r="AI2295" s="340">
        <f t="shared" si="363"/>
        <v>0</v>
      </c>
      <c r="AJ2295" s="340">
        <f t="shared" si="363"/>
        <v>0</v>
      </c>
      <c r="AK2295" s="340">
        <f t="shared" si="363"/>
        <v>0</v>
      </c>
      <c r="AL2295" s="340">
        <f t="shared" si="363"/>
        <v>0</v>
      </c>
      <c r="AM2295" s="340">
        <f t="shared" si="363"/>
        <v>0</v>
      </c>
    </row>
    <row r="2296" spans="1:39" x14ac:dyDescent="0.35">
      <c r="A2296" s="337">
        <v>24209</v>
      </c>
      <c r="B2296" s="338">
        <f t="shared" si="354"/>
        <v>1966</v>
      </c>
      <c r="C2296" s="338">
        <f t="shared" si="355"/>
        <v>4</v>
      </c>
      <c r="D2296" s="338">
        <f t="shared" si="356"/>
        <v>12</v>
      </c>
      <c r="E2296" s="334">
        <v>0.1</v>
      </c>
      <c r="F2296" s="334">
        <v>0.1</v>
      </c>
      <c r="G2296" s="334">
        <v>0</v>
      </c>
      <c r="H2296" s="334">
        <v>0.1</v>
      </c>
      <c r="I2296" s="334">
        <v>0.1</v>
      </c>
      <c r="J2296" s="334">
        <v>0.1</v>
      </c>
      <c r="K2296" s="334">
        <v>0.1</v>
      </c>
      <c r="L2296" s="334">
        <v>0</v>
      </c>
      <c r="M2296" s="334">
        <v>0</v>
      </c>
      <c r="N2296" s="334">
        <v>0</v>
      </c>
      <c r="O2296" s="334">
        <v>0</v>
      </c>
      <c r="P2296" s="334">
        <v>0</v>
      </c>
      <c r="Q2296" s="334">
        <v>0</v>
      </c>
      <c r="R2296" s="334">
        <v>0</v>
      </c>
      <c r="S2296" s="334">
        <v>0</v>
      </c>
      <c r="T2296" s="334">
        <v>0</v>
      </c>
      <c r="U2296" s="334">
        <v>0</v>
      </c>
      <c r="V2296" s="334">
        <v>0</v>
      </c>
      <c r="W2296" s="334">
        <v>0</v>
      </c>
      <c r="X2296" s="334">
        <v>0</v>
      </c>
      <c r="Y2296" s="334">
        <v>0.1</v>
      </c>
      <c r="Z2296" s="334">
        <v>0.1</v>
      </c>
      <c r="AA2296" s="334">
        <v>0</v>
      </c>
      <c r="AB2296" s="334">
        <v>0</v>
      </c>
      <c r="AD2296" s="334">
        <v>0.8</v>
      </c>
      <c r="AE2296" s="334">
        <f t="shared" si="357"/>
        <v>0.8</v>
      </c>
      <c r="AF2296" s="334">
        <f t="shared" si="358"/>
        <v>0.79999999999999993</v>
      </c>
      <c r="AG2296" s="340">
        <f t="shared" si="359"/>
        <v>1.1102230246251565E-16</v>
      </c>
      <c r="AI2296" s="340">
        <f t="shared" si="363"/>
        <v>0</v>
      </c>
      <c r="AJ2296" s="340">
        <f t="shared" si="363"/>
        <v>0</v>
      </c>
      <c r="AK2296" s="340">
        <f t="shared" si="363"/>
        <v>0</v>
      </c>
      <c r="AL2296" s="340">
        <f t="shared" si="363"/>
        <v>0</v>
      </c>
      <c r="AM2296" s="340">
        <f t="shared" si="363"/>
        <v>0</v>
      </c>
    </row>
    <row r="2297" spans="1:39" x14ac:dyDescent="0.35">
      <c r="A2297" s="337">
        <v>24210</v>
      </c>
      <c r="B2297" s="338">
        <f t="shared" si="354"/>
        <v>1966</v>
      </c>
      <c r="C2297" s="338">
        <f t="shared" si="355"/>
        <v>4</v>
      </c>
      <c r="D2297" s="338">
        <f t="shared" si="356"/>
        <v>13</v>
      </c>
      <c r="E2297" s="334">
        <v>0</v>
      </c>
      <c r="F2297" s="334">
        <v>0</v>
      </c>
      <c r="G2297" s="334">
        <v>0</v>
      </c>
      <c r="H2297" s="334">
        <v>0</v>
      </c>
      <c r="I2297" s="334">
        <v>0</v>
      </c>
      <c r="J2297" s="334">
        <v>0</v>
      </c>
      <c r="K2297" s="334">
        <v>0</v>
      </c>
      <c r="L2297" s="334">
        <v>0</v>
      </c>
      <c r="M2297" s="334">
        <v>0</v>
      </c>
      <c r="N2297" s="334">
        <v>0</v>
      </c>
      <c r="O2297" s="334">
        <v>0</v>
      </c>
      <c r="P2297" s="334">
        <v>0</v>
      </c>
      <c r="Q2297" s="334">
        <v>0</v>
      </c>
      <c r="R2297" s="334">
        <v>0</v>
      </c>
      <c r="S2297" s="334">
        <v>0</v>
      </c>
      <c r="T2297" s="334">
        <v>0</v>
      </c>
      <c r="U2297" s="334">
        <v>0</v>
      </c>
      <c r="V2297" s="334">
        <v>0</v>
      </c>
      <c r="W2297" s="334">
        <v>0</v>
      </c>
      <c r="X2297" s="334">
        <v>0</v>
      </c>
      <c r="Y2297" s="334">
        <v>0</v>
      </c>
      <c r="Z2297" s="334">
        <v>0</v>
      </c>
      <c r="AA2297" s="334">
        <v>0</v>
      </c>
      <c r="AB2297" s="334">
        <v>0</v>
      </c>
      <c r="AD2297" s="334">
        <v>0</v>
      </c>
      <c r="AE2297" s="334">
        <f t="shared" si="357"/>
        <v>0</v>
      </c>
      <c r="AF2297" s="334">
        <f t="shared" si="358"/>
        <v>0</v>
      </c>
      <c r="AG2297" s="340">
        <f t="shared" si="359"/>
        <v>0</v>
      </c>
      <c r="AI2297" s="340">
        <f t="shared" si="363"/>
        <v>0</v>
      </c>
      <c r="AJ2297" s="340">
        <f t="shared" si="363"/>
        <v>0</v>
      </c>
      <c r="AK2297" s="340">
        <f t="shared" si="363"/>
        <v>0</v>
      </c>
      <c r="AL2297" s="340">
        <f t="shared" si="363"/>
        <v>0</v>
      </c>
      <c r="AM2297" s="340">
        <f t="shared" si="363"/>
        <v>0</v>
      </c>
    </row>
    <row r="2298" spans="1:39" x14ac:dyDescent="0.35">
      <c r="A2298" s="337">
        <v>24211</v>
      </c>
      <c r="B2298" s="338">
        <f t="shared" si="354"/>
        <v>1966</v>
      </c>
      <c r="C2298" s="338">
        <f t="shared" si="355"/>
        <v>4</v>
      </c>
      <c r="D2298" s="338">
        <f t="shared" si="356"/>
        <v>14</v>
      </c>
      <c r="E2298" s="334">
        <v>0</v>
      </c>
      <c r="F2298" s="334">
        <v>0</v>
      </c>
      <c r="G2298" s="334">
        <v>0</v>
      </c>
      <c r="H2298" s="334">
        <v>0</v>
      </c>
      <c r="I2298" s="334">
        <v>0</v>
      </c>
      <c r="J2298" s="334">
        <v>0</v>
      </c>
      <c r="K2298" s="334">
        <v>0</v>
      </c>
      <c r="L2298" s="334">
        <v>0</v>
      </c>
      <c r="M2298" s="334">
        <v>0</v>
      </c>
      <c r="N2298" s="334">
        <v>0</v>
      </c>
      <c r="O2298" s="334">
        <v>0</v>
      </c>
      <c r="P2298" s="334">
        <v>0</v>
      </c>
      <c r="Q2298" s="334">
        <v>0</v>
      </c>
      <c r="R2298" s="334">
        <v>0</v>
      </c>
      <c r="S2298" s="334">
        <v>0</v>
      </c>
      <c r="T2298" s="334">
        <v>0</v>
      </c>
      <c r="U2298" s="334">
        <v>0</v>
      </c>
      <c r="V2298" s="334">
        <v>0</v>
      </c>
      <c r="W2298" s="334">
        <v>0</v>
      </c>
      <c r="X2298" s="334">
        <v>0</v>
      </c>
      <c r="Y2298" s="334">
        <v>0</v>
      </c>
      <c r="Z2298" s="334">
        <v>0</v>
      </c>
      <c r="AA2298" s="334">
        <v>0</v>
      </c>
      <c r="AB2298" s="334">
        <v>0</v>
      </c>
      <c r="AD2298" s="334">
        <v>0</v>
      </c>
      <c r="AE2298" s="334">
        <f t="shared" si="357"/>
        <v>0</v>
      </c>
      <c r="AF2298" s="334">
        <f t="shared" si="358"/>
        <v>0</v>
      </c>
      <c r="AG2298" s="340">
        <f t="shared" si="359"/>
        <v>0</v>
      </c>
      <c r="AI2298" s="340">
        <f t="shared" si="363"/>
        <v>0</v>
      </c>
      <c r="AJ2298" s="340">
        <f t="shared" si="363"/>
        <v>0</v>
      </c>
      <c r="AK2298" s="340">
        <f t="shared" si="363"/>
        <v>0</v>
      </c>
      <c r="AL2298" s="340">
        <f t="shared" si="363"/>
        <v>0</v>
      </c>
      <c r="AM2298" s="340">
        <f t="shared" si="363"/>
        <v>0</v>
      </c>
    </row>
    <row r="2299" spans="1:39" x14ac:dyDescent="0.35">
      <c r="A2299" s="337">
        <v>24212</v>
      </c>
      <c r="B2299" s="338">
        <f t="shared" si="354"/>
        <v>1966</v>
      </c>
      <c r="C2299" s="338">
        <f t="shared" si="355"/>
        <v>4</v>
      </c>
      <c r="D2299" s="338">
        <f t="shared" si="356"/>
        <v>15</v>
      </c>
      <c r="E2299" s="334">
        <v>0</v>
      </c>
      <c r="F2299" s="334">
        <v>0</v>
      </c>
      <c r="G2299" s="334">
        <v>0</v>
      </c>
      <c r="H2299" s="334">
        <v>0</v>
      </c>
      <c r="I2299" s="334">
        <v>0</v>
      </c>
      <c r="J2299" s="334">
        <v>0</v>
      </c>
      <c r="K2299" s="334">
        <v>0</v>
      </c>
      <c r="L2299" s="334">
        <v>0</v>
      </c>
      <c r="M2299" s="334">
        <v>0</v>
      </c>
      <c r="N2299" s="334">
        <v>0</v>
      </c>
      <c r="O2299" s="334">
        <v>0</v>
      </c>
      <c r="P2299" s="334">
        <v>0</v>
      </c>
      <c r="Q2299" s="334">
        <v>0</v>
      </c>
      <c r="R2299" s="334">
        <v>0</v>
      </c>
      <c r="S2299" s="334">
        <v>0</v>
      </c>
      <c r="T2299" s="334">
        <v>0</v>
      </c>
      <c r="U2299" s="334">
        <v>0</v>
      </c>
      <c r="V2299" s="334">
        <v>0</v>
      </c>
      <c r="W2299" s="334">
        <v>0.3</v>
      </c>
      <c r="X2299" s="334">
        <v>0</v>
      </c>
      <c r="Y2299" s="334">
        <v>0</v>
      </c>
      <c r="Z2299" s="334">
        <v>0.2</v>
      </c>
      <c r="AA2299" s="334">
        <v>0.5</v>
      </c>
      <c r="AB2299" s="334">
        <v>0.3</v>
      </c>
      <c r="AD2299" s="334">
        <v>1.3</v>
      </c>
      <c r="AE2299" s="334">
        <f t="shared" si="357"/>
        <v>1.3</v>
      </c>
      <c r="AF2299" s="334">
        <f t="shared" si="358"/>
        <v>1.3</v>
      </c>
      <c r="AG2299" s="340">
        <f t="shared" si="359"/>
        <v>0</v>
      </c>
      <c r="AI2299" s="340">
        <f t="shared" si="363"/>
        <v>0</v>
      </c>
      <c r="AJ2299" s="340">
        <f t="shared" si="363"/>
        <v>0</v>
      </c>
      <c r="AK2299" s="340">
        <f t="shared" si="363"/>
        <v>0</v>
      </c>
      <c r="AL2299" s="340">
        <f t="shared" si="363"/>
        <v>0</v>
      </c>
      <c r="AM2299" s="340">
        <f t="shared" si="363"/>
        <v>0</v>
      </c>
    </row>
    <row r="2300" spans="1:39" x14ac:dyDescent="0.35">
      <c r="A2300" s="337">
        <v>24213</v>
      </c>
      <c r="B2300" s="338">
        <f t="shared" si="354"/>
        <v>1966</v>
      </c>
      <c r="C2300" s="338">
        <f t="shared" si="355"/>
        <v>4</v>
      </c>
      <c r="D2300" s="338">
        <f t="shared" si="356"/>
        <v>16</v>
      </c>
      <c r="E2300" s="334">
        <v>0</v>
      </c>
      <c r="F2300" s="334">
        <v>0</v>
      </c>
      <c r="G2300" s="334">
        <v>0</v>
      </c>
      <c r="H2300" s="334">
        <v>0</v>
      </c>
      <c r="I2300" s="334">
        <v>0</v>
      </c>
      <c r="J2300" s="334">
        <v>0</v>
      </c>
      <c r="K2300" s="334">
        <v>0</v>
      </c>
      <c r="L2300" s="334">
        <v>0</v>
      </c>
      <c r="M2300" s="334">
        <v>0</v>
      </c>
      <c r="N2300" s="334">
        <v>0</v>
      </c>
      <c r="O2300" s="334">
        <v>0</v>
      </c>
      <c r="P2300" s="334">
        <v>0</v>
      </c>
      <c r="Q2300" s="334">
        <v>0</v>
      </c>
      <c r="R2300" s="334">
        <v>0</v>
      </c>
      <c r="S2300" s="334">
        <v>0</v>
      </c>
      <c r="T2300" s="334">
        <v>0</v>
      </c>
      <c r="U2300" s="334">
        <v>0</v>
      </c>
      <c r="V2300" s="334">
        <v>0</v>
      </c>
      <c r="W2300" s="334">
        <v>0</v>
      </c>
      <c r="X2300" s="334">
        <v>0</v>
      </c>
      <c r="Y2300" s="334">
        <v>0</v>
      </c>
      <c r="Z2300" s="334">
        <v>0</v>
      </c>
      <c r="AA2300" s="334">
        <v>0</v>
      </c>
      <c r="AB2300" s="334">
        <v>0</v>
      </c>
      <c r="AD2300" s="334">
        <v>0</v>
      </c>
      <c r="AE2300" s="334">
        <f t="shared" si="357"/>
        <v>0</v>
      </c>
      <c r="AF2300" s="334">
        <f t="shared" si="358"/>
        <v>0</v>
      </c>
      <c r="AG2300" s="340">
        <f t="shared" si="359"/>
        <v>0</v>
      </c>
      <c r="AI2300" s="340">
        <f t="shared" si="363"/>
        <v>0</v>
      </c>
      <c r="AJ2300" s="340">
        <f t="shared" si="363"/>
        <v>0</v>
      </c>
      <c r="AK2300" s="340">
        <f t="shared" si="363"/>
        <v>0</v>
      </c>
      <c r="AL2300" s="340">
        <f t="shared" si="363"/>
        <v>0</v>
      </c>
      <c r="AM2300" s="340">
        <f t="shared" si="363"/>
        <v>0</v>
      </c>
    </row>
    <row r="2301" spans="1:39" x14ac:dyDescent="0.35">
      <c r="A2301" s="337">
        <v>24214</v>
      </c>
      <c r="B2301" s="338">
        <f t="shared" si="354"/>
        <v>1966</v>
      </c>
      <c r="C2301" s="338">
        <f t="shared" si="355"/>
        <v>4</v>
      </c>
      <c r="D2301" s="338">
        <f t="shared" si="356"/>
        <v>17</v>
      </c>
      <c r="E2301" s="334">
        <v>0</v>
      </c>
      <c r="F2301" s="334">
        <v>0</v>
      </c>
      <c r="G2301" s="334">
        <v>0</v>
      </c>
      <c r="H2301" s="334">
        <v>0</v>
      </c>
      <c r="I2301" s="334">
        <v>0</v>
      </c>
      <c r="J2301" s="334">
        <v>0</v>
      </c>
      <c r="K2301" s="334">
        <v>0</v>
      </c>
      <c r="L2301" s="334">
        <v>0</v>
      </c>
      <c r="M2301" s="334">
        <v>0</v>
      </c>
      <c r="N2301" s="334">
        <v>0</v>
      </c>
      <c r="O2301" s="334">
        <v>0</v>
      </c>
      <c r="P2301" s="334">
        <v>0</v>
      </c>
      <c r="Q2301" s="334">
        <v>0</v>
      </c>
      <c r="R2301" s="334">
        <v>0</v>
      </c>
      <c r="S2301" s="334">
        <v>0</v>
      </c>
      <c r="T2301" s="334">
        <v>0</v>
      </c>
      <c r="U2301" s="334">
        <v>0</v>
      </c>
      <c r="V2301" s="334">
        <v>0</v>
      </c>
      <c r="W2301" s="334">
        <v>0</v>
      </c>
      <c r="X2301" s="334">
        <v>0</v>
      </c>
      <c r="Y2301" s="334">
        <v>0</v>
      </c>
      <c r="Z2301" s="334">
        <v>0</v>
      </c>
      <c r="AA2301" s="334">
        <v>0</v>
      </c>
      <c r="AB2301" s="334">
        <v>0</v>
      </c>
      <c r="AD2301" s="334">
        <v>0</v>
      </c>
      <c r="AE2301" s="334">
        <f t="shared" si="357"/>
        <v>0</v>
      </c>
      <c r="AF2301" s="334">
        <f t="shared" si="358"/>
        <v>0</v>
      </c>
      <c r="AG2301" s="340">
        <f t="shared" si="359"/>
        <v>0</v>
      </c>
      <c r="AI2301" s="340">
        <f t="shared" si="363"/>
        <v>0</v>
      </c>
      <c r="AJ2301" s="340">
        <f t="shared" si="363"/>
        <v>0</v>
      </c>
      <c r="AK2301" s="340">
        <f t="shared" si="363"/>
        <v>0</v>
      </c>
      <c r="AL2301" s="340">
        <f t="shared" si="363"/>
        <v>0</v>
      </c>
      <c r="AM2301" s="340">
        <f t="shared" si="363"/>
        <v>0</v>
      </c>
    </row>
    <row r="2302" spans="1:39" x14ac:dyDescent="0.35">
      <c r="A2302" s="337">
        <v>24215</v>
      </c>
      <c r="B2302" s="338">
        <f t="shared" si="354"/>
        <v>1966</v>
      </c>
      <c r="C2302" s="338">
        <f t="shared" si="355"/>
        <v>4</v>
      </c>
      <c r="D2302" s="338">
        <f t="shared" si="356"/>
        <v>18</v>
      </c>
      <c r="E2302" s="334">
        <v>0</v>
      </c>
      <c r="F2302" s="334">
        <v>0</v>
      </c>
      <c r="G2302" s="334">
        <v>0</v>
      </c>
      <c r="H2302" s="334">
        <v>0.2</v>
      </c>
      <c r="I2302" s="334">
        <v>0.3</v>
      </c>
      <c r="J2302" s="334">
        <v>0.2</v>
      </c>
      <c r="K2302" s="334">
        <v>0.1</v>
      </c>
      <c r="L2302" s="334">
        <v>0.2</v>
      </c>
      <c r="M2302" s="334">
        <v>0.2</v>
      </c>
      <c r="N2302" s="334">
        <v>0</v>
      </c>
      <c r="O2302" s="334">
        <v>0</v>
      </c>
      <c r="P2302" s="334">
        <v>0.1</v>
      </c>
      <c r="Q2302" s="334">
        <v>0</v>
      </c>
      <c r="R2302" s="334">
        <v>0.2</v>
      </c>
      <c r="S2302" s="334">
        <v>0.2</v>
      </c>
      <c r="T2302" s="334">
        <v>0</v>
      </c>
      <c r="U2302" s="334">
        <v>0</v>
      </c>
      <c r="V2302" s="334">
        <v>0</v>
      </c>
      <c r="W2302" s="334">
        <v>0</v>
      </c>
      <c r="X2302" s="334">
        <v>0</v>
      </c>
      <c r="Y2302" s="334">
        <v>0</v>
      </c>
      <c r="Z2302" s="334">
        <v>0</v>
      </c>
      <c r="AA2302" s="334">
        <v>0.1</v>
      </c>
      <c r="AB2302" s="334">
        <v>0.2</v>
      </c>
      <c r="AD2302" s="334">
        <v>2</v>
      </c>
      <c r="AE2302" s="334">
        <f t="shared" si="357"/>
        <v>2</v>
      </c>
      <c r="AF2302" s="334">
        <f t="shared" si="358"/>
        <v>2</v>
      </c>
      <c r="AG2302" s="340">
        <f t="shared" si="359"/>
        <v>0</v>
      </c>
      <c r="AI2302" s="340">
        <f t="shared" si="363"/>
        <v>0</v>
      </c>
      <c r="AJ2302" s="340">
        <f t="shared" si="363"/>
        <v>0</v>
      </c>
      <c r="AK2302" s="340">
        <f t="shared" si="363"/>
        <v>0</v>
      </c>
      <c r="AL2302" s="340">
        <f t="shared" si="363"/>
        <v>0</v>
      </c>
      <c r="AM2302" s="340">
        <f t="shared" si="363"/>
        <v>0</v>
      </c>
    </row>
    <row r="2303" spans="1:39" x14ac:dyDescent="0.35">
      <c r="A2303" s="337">
        <v>24216</v>
      </c>
      <c r="B2303" s="338">
        <f t="shared" si="354"/>
        <v>1966</v>
      </c>
      <c r="C2303" s="338">
        <f t="shared" si="355"/>
        <v>4</v>
      </c>
      <c r="D2303" s="338">
        <f t="shared" si="356"/>
        <v>19</v>
      </c>
      <c r="E2303" s="334">
        <v>0.1</v>
      </c>
      <c r="F2303" s="334">
        <v>0.1</v>
      </c>
      <c r="G2303" s="334">
        <v>0</v>
      </c>
      <c r="H2303" s="334">
        <v>0.1</v>
      </c>
      <c r="I2303" s="334">
        <v>0</v>
      </c>
      <c r="J2303" s="334">
        <v>0</v>
      </c>
      <c r="K2303" s="334">
        <v>0</v>
      </c>
      <c r="L2303" s="334">
        <v>0</v>
      </c>
      <c r="M2303" s="334">
        <v>0</v>
      </c>
      <c r="N2303" s="334">
        <v>0</v>
      </c>
      <c r="O2303" s="334">
        <v>0</v>
      </c>
      <c r="P2303" s="334">
        <v>0</v>
      </c>
      <c r="Q2303" s="334">
        <v>0</v>
      </c>
      <c r="R2303" s="334">
        <v>0</v>
      </c>
      <c r="S2303" s="334">
        <v>0</v>
      </c>
      <c r="T2303" s="334">
        <v>0</v>
      </c>
      <c r="U2303" s="334">
        <v>0</v>
      </c>
      <c r="V2303" s="334">
        <v>0</v>
      </c>
      <c r="W2303" s="334">
        <v>0</v>
      </c>
      <c r="X2303" s="334">
        <v>0</v>
      </c>
      <c r="Y2303" s="334">
        <v>0</v>
      </c>
      <c r="Z2303" s="334">
        <v>0</v>
      </c>
      <c r="AA2303" s="334">
        <v>0</v>
      </c>
      <c r="AB2303" s="334">
        <v>0</v>
      </c>
      <c r="AD2303" s="334">
        <v>0.3</v>
      </c>
      <c r="AE2303" s="334">
        <f t="shared" si="357"/>
        <v>0.3</v>
      </c>
      <c r="AF2303" s="334">
        <f t="shared" si="358"/>
        <v>0.30000000000000004</v>
      </c>
      <c r="AG2303" s="340">
        <f t="shared" si="359"/>
        <v>5.5511151231257827E-17</v>
      </c>
      <c r="AI2303" s="340">
        <f t="shared" si="363"/>
        <v>0</v>
      </c>
      <c r="AJ2303" s="340">
        <f t="shared" si="363"/>
        <v>0</v>
      </c>
      <c r="AK2303" s="340">
        <f t="shared" si="363"/>
        <v>0</v>
      </c>
      <c r="AL2303" s="340">
        <f t="shared" si="363"/>
        <v>0</v>
      </c>
      <c r="AM2303" s="340">
        <f t="shared" si="363"/>
        <v>0</v>
      </c>
    </row>
    <row r="2304" spans="1:39" x14ac:dyDescent="0.35">
      <c r="A2304" s="337">
        <v>24217</v>
      </c>
      <c r="B2304" s="338">
        <f t="shared" si="354"/>
        <v>1966</v>
      </c>
      <c r="C2304" s="338">
        <f t="shared" si="355"/>
        <v>4</v>
      </c>
      <c r="D2304" s="338">
        <f t="shared" si="356"/>
        <v>20</v>
      </c>
      <c r="E2304" s="334">
        <v>0</v>
      </c>
      <c r="F2304" s="334">
        <v>0</v>
      </c>
      <c r="G2304" s="334">
        <v>0</v>
      </c>
      <c r="H2304" s="334">
        <v>0</v>
      </c>
      <c r="I2304" s="334">
        <v>0</v>
      </c>
      <c r="J2304" s="334">
        <v>0</v>
      </c>
      <c r="K2304" s="334">
        <v>0</v>
      </c>
      <c r="L2304" s="334">
        <v>0</v>
      </c>
      <c r="M2304" s="334">
        <v>0</v>
      </c>
      <c r="N2304" s="334">
        <v>0</v>
      </c>
      <c r="O2304" s="334">
        <v>0</v>
      </c>
      <c r="P2304" s="334">
        <v>0</v>
      </c>
      <c r="Q2304" s="334">
        <v>0</v>
      </c>
      <c r="R2304" s="334">
        <v>0</v>
      </c>
      <c r="S2304" s="334">
        <v>0</v>
      </c>
      <c r="T2304" s="334">
        <v>0</v>
      </c>
      <c r="U2304" s="334">
        <v>0</v>
      </c>
      <c r="V2304" s="334">
        <v>0</v>
      </c>
      <c r="W2304" s="334">
        <v>0</v>
      </c>
      <c r="X2304" s="334">
        <v>0.5</v>
      </c>
      <c r="Y2304" s="334">
        <v>0.5</v>
      </c>
      <c r="Z2304" s="334">
        <v>1</v>
      </c>
      <c r="AA2304" s="334">
        <v>0.5</v>
      </c>
      <c r="AB2304" s="334">
        <v>0.5</v>
      </c>
      <c r="AD2304" s="334">
        <v>3</v>
      </c>
      <c r="AE2304" s="334">
        <f t="shared" si="357"/>
        <v>3</v>
      </c>
      <c r="AF2304" s="334">
        <f t="shared" si="358"/>
        <v>3</v>
      </c>
      <c r="AG2304" s="340">
        <f t="shared" si="359"/>
        <v>0</v>
      </c>
      <c r="AI2304" s="340">
        <f t="shared" si="363"/>
        <v>0</v>
      </c>
      <c r="AJ2304" s="340">
        <f t="shared" si="363"/>
        <v>0</v>
      </c>
      <c r="AK2304" s="340">
        <f t="shared" si="363"/>
        <v>0</v>
      </c>
      <c r="AL2304" s="340">
        <f t="shared" si="363"/>
        <v>0</v>
      </c>
      <c r="AM2304" s="340">
        <f t="shared" si="363"/>
        <v>0</v>
      </c>
    </row>
    <row r="2305" spans="1:39" x14ac:dyDescent="0.35">
      <c r="A2305" s="337">
        <v>24218</v>
      </c>
      <c r="B2305" s="338">
        <f t="shared" si="354"/>
        <v>1966</v>
      </c>
      <c r="C2305" s="338">
        <f t="shared" si="355"/>
        <v>4</v>
      </c>
      <c r="D2305" s="338">
        <f t="shared" si="356"/>
        <v>21</v>
      </c>
      <c r="E2305" s="334">
        <v>0.3</v>
      </c>
      <c r="F2305" s="334">
        <v>0.2</v>
      </c>
      <c r="G2305" s="334">
        <v>0</v>
      </c>
      <c r="H2305" s="334">
        <v>0</v>
      </c>
      <c r="I2305" s="334">
        <v>0</v>
      </c>
      <c r="J2305" s="334">
        <v>0</v>
      </c>
      <c r="K2305" s="334">
        <v>0</v>
      </c>
      <c r="L2305" s="334">
        <v>0</v>
      </c>
      <c r="M2305" s="334">
        <v>0</v>
      </c>
      <c r="N2305" s="334">
        <v>0</v>
      </c>
      <c r="O2305" s="334">
        <v>0</v>
      </c>
      <c r="P2305" s="334">
        <v>0</v>
      </c>
      <c r="Q2305" s="334">
        <v>0</v>
      </c>
      <c r="R2305" s="334">
        <v>0</v>
      </c>
      <c r="S2305" s="334">
        <v>0</v>
      </c>
      <c r="T2305" s="334">
        <v>0</v>
      </c>
      <c r="U2305" s="334">
        <v>0</v>
      </c>
      <c r="V2305" s="334">
        <v>0</v>
      </c>
      <c r="W2305" s="334">
        <v>0</v>
      </c>
      <c r="X2305" s="334">
        <v>0</v>
      </c>
      <c r="Y2305" s="334">
        <v>0</v>
      </c>
      <c r="Z2305" s="334">
        <v>0</v>
      </c>
      <c r="AA2305" s="334">
        <v>0</v>
      </c>
      <c r="AB2305" s="334">
        <v>0</v>
      </c>
      <c r="AD2305" s="334">
        <v>0.5</v>
      </c>
      <c r="AE2305" s="334">
        <f t="shared" si="357"/>
        <v>0.5</v>
      </c>
      <c r="AF2305" s="334">
        <f t="shared" si="358"/>
        <v>0.5</v>
      </c>
      <c r="AG2305" s="340">
        <f t="shared" si="359"/>
        <v>0</v>
      </c>
      <c r="AI2305" s="340">
        <f t="shared" si="363"/>
        <v>0</v>
      </c>
      <c r="AJ2305" s="340">
        <f t="shared" si="363"/>
        <v>0</v>
      </c>
      <c r="AK2305" s="340">
        <f t="shared" si="363"/>
        <v>0</v>
      </c>
      <c r="AL2305" s="340">
        <f t="shared" si="363"/>
        <v>0</v>
      </c>
      <c r="AM2305" s="340">
        <f t="shared" si="363"/>
        <v>0</v>
      </c>
    </row>
    <row r="2306" spans="1:39" x14ac:dyDescent="0.35">
      <c r="A2306" s="337">
        <v>24219</v>
      </c>
      <c r="B2306" s="338">
        <f t="shared" si="354"/>
        <v>1966</v>
      </c>
      <c r="C2306" s="338">
        <f t="shared" si="355"/>
        <v>4</v>
      </c>
      <c r="D2306" s="338">
        <f t="shared" si="356"/>
        <v>22</v>
      </c>
      <c r="E2306" s="334">
        <v>0</v>
      </c>
      <c r="F2306" s="334">
        <v>0</v>
      </c>
      <c r="G2306" s="334">
        <v>0</v>
      </c>
      <c r="H2306" s="334">
        <v>0</v>
      </c>
      <c r="I2306" s="334">
        <v>0</v>
      </c>
      <c r="J2306" s="334">
        <v>0</v>
      </c>
      <c r="K2306" s="334">
        <v>0</v>
      </c>
      <c r="L2306" s="334">
        <v>0</v>
      </c>
      <c r="M2306" s="334">
        <v>0</v>
      </c>
      <c r="N2306" s="334">
        <v>0</v>
      </c>
      <c r="O2306" s="334">
        <v>0</v>
      </c>
      <c r="P2306" s="334">
        <v>0</v>
      </c>
      <c r="Q2306" s="334">
        <v>0</v>
      </c>
      <c r="R2306" s="334">
        <v>0</v>
      </c>
      <c r="S2306" s="334">
        <v>0</v>
      </c>
      <c r="T2306" s="334">
        <v>0</v>
      </c>
      <c r="U2306" s="334">
        <v>0</v>
      </c>
      <c r="V2306" s="334">
        <v>0</v>
      </c>
      <c r="W2306" s="334">
        <v>0</v>
      </c>
      <c r="X2306" s="334">
        <v>0</v>
      </c>
      <c r="Y2306" s="334">
        <v>0</v>
      </c>
      <c r="Z2306" s="334">
        <v>0</v>
      </c>
      <c r="AA2306" s="334">
        <v>0</v>
      </c>
      <c r="AB2306" s="334">
        <v>0</v>
      </c>
      <c r="AD2306" s="334">
        <v>0</v>
      </c>
      <c r="AE2306" s="334">
        <f t="shared" si="357"/>
        <v>0</v>
      </c>
      <c r="AF2306" s="334">
        <f t="shared" si="358"/>
        <v>0</v>
      </c>
      <c r="AG2306" s="340">
        <f t="shared" si="359"/>
        <v>0</v>
      </c>
      <c r="AI2306" s="340">
        <f t="shared" si="363"/>
        <v>0</v>
      </c>
      <c r="AJ2306" s="340">
        <f t="shared" si="363"/>
        <v>0</v>
      </c>
      <c r="AK2306" s="340">
        <f t="shared" si="363"/>
        <v>0</v>
      </c>
      <c r="AL2306" s="340">
        <f t="shared" si="363"/>
        <v>0</v>
      </c>
      <c r="AM2306" s="340">
        <f t="shared" si="363"/>
        <v>0</v>
      </c>
    </row>
    <row r="2307" spans="1:39" x14ac:dyDescent="0.35">
      <c r="A2307" s="337">
        <v>24220</v>
      </c>
      <c r="B2307" s="338">
        <f t="shared" si="354"/>
        <v>1966</v>
      </c>
      <c r="C2307" s="338">
        <f t="shared" si="355"/>
        <v>4</v>
      </c>
      <c r="D2307" s="338">
        <f t="shared" si="356"/>
        <v>23</v>
      </c>
      <c r="E2307" s="334">
        <v>0</v>
      </c>
      <c r="F2307" s="334">
        <v>0</v>
      </c>
      <c r="G2307" s="334">
        <v>0</v>
      </c>
      <c r="H2307" s="334">
        <v>0</v>
      </c>
      <c r="I2307" s="334">
        <v>0</v>
      </c>
      <c r="J2307" s="334">
        <v>0</v>
      </c>
      <c r="K2307" s="334">
        <v>0</v>
      </c>
      <c r="L2307" s="334">
        <v>0</v>
      </c>
      <c r="M2307" s="334">
        <v>0</v>
      </c>
      <c r="N2307" s="334">
        <v>0</v>
      </c>
      <c r="O2307" s="334">
        <v>0</v>
      </c>
      <c r="P2307" s="334">
        <v>0</v>
      </c>
      <c r="Q2307" s="334">
        <v>0</v>
      </c>
      <c r="R2307" s="334">
        <v>0</v>
      </c>
      <c r="S2307" s="334">
        <v>0</v>
      </c>
      <c r="T2307" s="334">
        <v>0</v>
      </c>
      <c r="U2307" s="334">
        <v>0</v>
      </c>
      <c r="V2307" s="334">
        <v>0</v>
      </c>
      <c r="W2307" s="334">
        <v>0</v>
      </c>
      <c r="X2307" s="334">
        <v>0.3</v>
      </c>
      <c r="Y2307" s="334">
        <v>0</v>
      </c>
      <c r="Z2307" s="334">
        <v>0</v>
      </c>
      <c r="AA2307" s="334">
        <v>0</v>
      </c>
      <c r="AB2307" s="334">
        <v>0</v>
      </c>
      <c r="AD2307" s="334">
        <v>0.3</v>
      </c>
      <c r="AE2307" s="334">
        <f t="shared" si="357"/>
        <v>0.3</v>
      </c>
      <c r="AF2307" s="334">
        <f t="shared" si="358"/>
        <v>0.3</v>
      </c>
      <c r="AG2307" s="340">
        <f t="shared" si="359"/>
        <v>0</v>
      </c>
      <c r="AI2307" s="340">
        <f t="shared" si="363"/>
        <v>0</v>
      </c>
      <c r="AJ2307" s="340">
        <f t="shared" si="363"/>
        <v>0</v>
      </c>
      <c r="AK2307" s="340">
        <f t="shared" si="363"/>
        <v>0</v>
      </c>
      <c r="AL2307" s="340">
        <f t="shared" si="363"/>
        <v>0</v>
      </c>
      <c r="AM2307" s="340">
        <f t="shared" si="363"/>
        <v>0</v>
      </c>
    </row>
    <row r="2308" spans="1:39" x14ac:dyDescent="0.35">
      <c r="A2308" s="337">
        <v>24221</v>
      </c>
      <c r="B2308" s="338">
        <f t="shared" ref="B2308:B2371" si="364">YEAR(A2308)</f>
        <v>1966</v>
      </c>
      <c r="C2308" s="338">
        <f t="shared" ref="C2308:C2371" si="365">MONTH(A2308)</f>
        <v>4</v>
      </c>
      <c r="D2308" s="338">
        <f t="shared" ref="D2308:D2371" si="366">DAY(A2308)</f>
        <v>24</v>
      </c>
      <c r="E2308" s="334">
        <v>0</v>
      </c>
      <c r="F2308" s="334">
        <v>0</v>
      </c>
      <c r="G2308" s="334">
        <v>0</v>
      </c>
      <c r="H2308" s="334">
        <v>0</v>
      </c>
      <c r="I2308" s="334">
        <v>0</v>
      </c>
      <c r="J2308" s="334">
        <v>0</v>
      </c>
      <c r="K2308" s="334">
        <v>0</v>
      </c>
      <c r="L2308" s="334">
        <v>0</v>
      </c>
      <c r="M2308" s="334">
        <v>0</v>
      </c>
      <c r="N2308" s="334">
        <v>0</v>
      </c>
      <c r="O2308" s="334">
        <v>0</v>
      </c>
      <c r="P2308" s="334">
        <v>0</v>
      </c>
      <c r="Q2308" s="334">
        <v>0</v>
      </c>
      <c r="R2308" s="334">
        <v>0</v>
      </c>
      <c r="S2308" s="334">
        <v>0</v>
      </c>
      <c r="T2308" s="334">
        <v>0</v>
      </c>
      <c r="U2308" s="334">
        <v>0</v>
      </c>
      <c r="V2308" s="334">
        <v>0</v>
      </c>
      <c r="W2308" s="334">
        <v>0</v>
      </c>
      <c r="X2308" s="334">
        <v>0</v>
      </c>
      <c r="Y2308" s="334">
        <v>0</v>
      </c>
      <c r="Z2308" s="334">
        <v>0</v>
      </c>
      <c r="AA2308" s="334">
        <v>0</v>
      </c>
      <c r="AB2308" s="334">
        <v>0</v>
      </c>
      <c r="AD2308" s="334">
        <v>0</v>
      </c>
      <c r="AE2308" s="334">
        <f t="shared" ref="AE2308:AE2371" si="367">AD2308</f>
        <v>0</v>
      </c>
      <c r="AF2308" s="334">
        <f t="shared" ref="AF2308:AF2371" si="368">SUM(E2308:AB2308)</f>
        <v>0</v>
      </c>
      <c r="AG2308" s="340">
        <f t="shared" ref="AG2308:AG2371" si="369">ABS(AF2308-AE2308)</f>
        <v>0</v>
      </c>
      <c r="AI2308" s="340">
        <f t="shared" ref="AI2308:AM2323" si="370">IF($C2308=AI$1,$AF2308,0)</f>
        <v>0</v>
      </c>
      <c r="AJ2308" s="340">
        <f t="shared" si="370"/>
        <v>0</v>
      </c>
      <c r="AK2308" s="340">
        <f t="shared" si="370"/>
        <v>0</v>
      </c>
      <c r="AL2308" s="340">
        <f t="shared" si="370"/>
        <v>0</v>
      </c>
      <c r="AM2308" s="340">
        <f t="shared" si="370"/>
        <v>0</v>
      </c>
    </row>
    <row r="2309" spans="1:39" x14ac:dyDescent="0.35">
      <c r="A2309" s="337">
        <v>24222</v>
      </c>
      <c r="B2309" s="338">
        <f t="shared" si="364"/>
        <v>1966</v>
      </c>
      <c r="C2309" s="338">
        <f t="shared" si="365"/>
        <v>4</v>
      </c>
      <c r="D2309" s="338">
        <f t="shared" si="366"/>
        <v>25</v>
      </c>
      <c r="E2309" s="334">
        <v>0</v>
      </c>
      <c r="F2309" s="334">
        <v>0.8</v>
      </c>
      <c r="G2309" s="334">
        <v>0.9</v>
      </c>
      <c r="H2309" s="334">
        <v>0.8</v>
      </c>
      <c r="I2309" s="334">
        <v>0.8</v>
      </c>
      <c r="J2309" s="334">
        <v>0.9</v>
      </c>
      <c r="K2309" s="334">
        <v>1.6</v>
      </c>
      <c r="L2309" s="334">
        <v>1.7</v>
      </c>
      <c r="M2309" s="334">
        <v>1.7</v>
      </c>
      <c r="N2309" s="334">
        <v>0.8</v>
      </c>
      <c r="O2309" s="334">
        <v>0.8</v>
      </c>
      <c r="P2309" s="334">
        <v>0.9</v>
      </c>
      <c r="Q2309" s="334">
        <v>0.8</v>
      </c>
      <c r="R2309" s="334">
        <v>0</v>
      </c>
      <c r="S2309" s="334">
        <v>0</v>
      </c>
      <c r="T2309" s="334">
        <v>0</v>
      </c>
      <c r="U2309" s="334">
        <v>0</v>
      </c>
      <c r="V2309" s="334">
        <v>0</v>
      </c>
      <c r="W2309" s="334">
        <v>0.8</v>
      </c>
      <c r="X2309" s="334">
        <v>0.9</v>
      </c>
      <c r="Y2309" s="334">
        <v>0.8</v>
      </c>
      <c r="Z2309" s="334">
        <v>0.8</v>
      </c>
      <c r="AA2309" s="334">
        <v>0.9</v>
      </c>
      <c r="AB2309" s="334">
        <v>0.8</v>
      </c>
      <c r="AD2309" s="334">
        <v>17.5</v>
      </c>
      <c r="AE2309" s="334">
        <f t="shared" si="367"/>
        <v>17.5</v>
      </c>
      <c r="AF2309" s="334">
        <f t="shared" si="368"/>
        <v>17.500000000000007</v>
      </c>
      <c r="AG2309" s="340">
        <f t="shared" si="369"/>
        <v>7.1054273576010019E-15</v>
      </c>
      <c r="AI2309" s="340">
        <f t="shared" si="370"/>
        <v>0</v>
      </c>
      <c r="AJ2309" s="340">
        <f t="shared" si="370"/>
        <v>0</v>
      </c>
      <c r="AK2309" s="340">
        <f t="shared" si="370"/>
        <v>0</v>
      </c>
      <c r="AL2309" s="340">
        <f t="shared" si="370"/>
        <v>0</v>
      </c>
      <c r="AM2309" s="340">
        <f t="shared" si="370"/>
        <v>0</v>
      </c>
    </row>
    <row r="2310" spans="1:39" x14ac:dyDescent="0.35">
      <c r="A2310" s="337">
        <v>24223</v>
      </c>
      <c r="B2310" s="338">
        <f t="shared" si="364"/>
        <v>1966</v>
      </c>
      <c r="C2310" s="338">
        <f t="shared" si="365"/>
        <v>4</v>
      </c>
      <c r="D2310" s="338">
        <f t="shared" si="366"/>
        <v>26</v>
      </c>
      <c r="E2310" s="334">
        <v>0.5</v>
      </c>
      <c r="F2310" s="334">
        <v>0.4</v>
      </c>
      <c r="G2310" s="334">
        <v>0.5</v>
      </c>
      <c r="H2310" s="334">
        <v>0.4</v>
      </c>
      <c r="I2310" s="334">
        <v>0.5</v>
      </c>
      <c r="J2310" s="334">
        <v>0.9</v>
      </c>
      <c r="K2310" s="334">
        <v>1.4</v>
      </c>
      <c r="L2310" s="334">
        <v>1.3</v>
      </c>
      <c r="M2310" s="334">
        <v>1.4</v>
      </c>
      <c r="N2310" s="334">
        <v>1.4</v>
      </c>
      <c r="O2310" s="334">
        <v>0.9</v>
      </c>
      <c r="P2310" s="334">
        <v>0.4</v>
      </c>
      <c r="Q2310" s="334">
        <v>0.5</v>
      </c>
      <c r="R2310" s="334">
        <v>0.4</v>
      </c>
      <c r="S2310" s="334">
        <v>0.5</v>
      </c>
      <c r="T2310" s="334">
        <v>0.5</v>
      </c>
      <c r="U2310" s="334">
        <v>0.4</v>
      </c>
      <c r="V2310" s="334">
        <v>0.5</v>
      </c>
      <c r="W2310" s="334">
        <v>0.4</v>
      </c>
      <c r="X2310" s="334">
        <v>0.5</v>
      </c>
      <c r="Y2310" s="334">
        <v>0.4</v>
      </c>
      <c r="Z2310" s="334">
        <v>0.5</v>
      </c>
      <c r="AA2310" s="334">
        <v>0.4</v>
      </c>
      <c r="AB2310" s="334">
        <v>0.5</v>
      </c>
      <c r="AD2310" s="334">
        <v>15.5</v>
      </c>
      <c r="AE2310" s="334">
        <f t="shared" si="367"/>
        <v>15.5</v>
      </c>
      <c r="AF2310" s="334">
        <f t="shared" si="368"/>
        <v>15.500000000000002</v>
      </c>
      <c r="AG2310" s="340">
        <f t="shared" si="369"/>
        <v>1.7763568394002505E-15</v>
      </c>
      <c r="AI2310" s="340">
        <f t="shared" si="370"/>
        <v>0</v>
      </c>
      <c r="AJ2310" s="340">
        <f t="shared" si="370"/>
        <v>0</v>
      </c>
      <c r="AK2310" s="340">
        <f t="shared" si="370"/>
        <v>0</v>
      </c>
      <c r="AL2310" s="340">
        <f t="shared" si="370"/>
        <v>0</v>
      </c>
      <c r="AM2310" s="340">
        <f t="shared" si="370"/>
        <v>0</v>
      </c>
    </row>
    <row r="2311" spans="1:39" x14ac:dyDescent="0.35">
      <c r="A2311" s="337">
        <v>24224</v>
      </c>
      <c r="B2311" s="338">
        <f t="shared" si="364"/>
        <v>1966</v>
      </c>
      <c r="C2311" s="338">
        <f t="shared" si="365"/>
        <v>4</v>
      </c>
      <c r="D2311" s="338">
        <f t="shared" si="366"/>
        <v>27</v>
      </c>
      <c r="E2311" s="334">
        <v>0.1</v>
      </c>
      <c r="F2311" s="334">
        <v>0.2</v>
      </c>
      <c r="G2311" s="334">
        <v>0.1</v>
      </c>
      <c r="H2311" s="334">
        <v>0.1</v>
      </c>
      <c r="I2311" s="334">
        <v>0.2</v>
      </c>
      <c r="J2311" s="334">
        <v>0.1</v>
      </c>
      <c r="K2311" s="334">
        <v>0.2</v>
      </c>
      <c r="L2311" s="334">
        <v>0.1</v>
      </c>
      <c r="M2311" s="334">
        <v>0.1</v>
      </c>
      <c r="N2311" s="334">
        <v>0</v>
      </c>
      <c r="O2311" s="334">
        <v>0</v>
      </c>
      <c r="P2311" s="334">
        <v>0</v>
      </c>
      <c r="Q2311" s="334">
        <v>0</v>
      </c>
      <c r="R2311" s="334">
        <v>0</v>
      </c>
      <c r="S2311" s="334">
        <v>0</v>
      </c>
      <c r="T2311" s="334">
        <v>0</v>
      </c>
      <c r="U2311" s="334">
        <v>0.2</v>
      </c>
      <c r="V2311" s="334">
        <v>0.1</v>
      </c>
      <c r="W2311" s="334">
        <v>0</v>
      </c>
      <c r="X2311" s="334">
        <v>0</v>
      </c>
      <c r="Y2311" s="334">
        <v>0</v>
      </c>
      <c r="Z2311" s="334">
        <v>0</v>
      </c>
      <c r="AA2311" s="334">
        <v>0</v>
      </c>
      <c r="AB2311" s="334">
        <v>0</v>
      </c>
      <c r="AD2311" s="334">
        <v>1.5</v>
      </c>
      <c r="AE2311" s="334">
        <f t="shared" si="367"/>
        <v>1.5</v>
      </c>
      <c r="AF2311" s="334">
        <f t="shared" si="368"/>
        <v>1.5000000000000002</v>
      </c>
      <c r="AG2311" s="340">
        <f t="shared" si="369"/>
        <v>2.2204460492503131E-16</v>
      </c>
      <c r="AI2311" s="340">
        <f t="shared" si="370"/>
        <v>0</v>
      </c>
      <c r="AJ2311" s="340">
        <f t="shared" si="370"/>
        <v>0</v>
      </c>
      <c r="AK2311" s="340">
        <f t="shared" si="370"/>
        <v>0</v>
      </c>
      <c r="AL2311" s="340">
        <f t="shared" si="370"/>
        <v>0</v>
      </c>
      <c r="AM2311" s="340">
        <f t="shared" si="370"/>
        <v>0</v>
      </c>
    </row>
    <row r="2312" spans="1:39" x14ac:dyDescent="0.35">
      <c r="A2312" s="337">
        <v>24225</v>
      </c>
      <c r="B2312" s="338">
        <f t="shared" si="364"/>
        <v>1966</v>
      </c>
      <c r="C2312" s="338">
        <f t="shared" si="365"/>
        <v>4</v>
      </c>
      <c r="D2312" s="338">
        <f t="shared" si="366"/>
        <v>28</v>
      </c>
      <c r="E2312" s="334">
        <v>0</v>
      </c>
      <c r="F2312" s="334">
        <v>0</v>
      </c>
      <c r="G2312" s="334">
        <v>0</v>
      </c>
      <c r="H2312" s="334">
        <v>0</v>
      </c>
      <c r="I2312" s="334">
        <v>0</v>
      </c>
      <c r="J2312" s="334">
        <v>0</v>
      </c>
      <c r="K2312" s="334">
        <v>0</v>
      </c>
      <c r="L2312" s="334">
        <v>0</v>
      </c>
      <c r="M2312" s="334">
        <v>0</v>
      </c>
      <c r="N2312" s="334">
        <v>0</v>
      </c>
      <c r="O2312" s="334">
        <v>0</v>
      </c>
      <c r="P2312" s="334">
        <v>0</v>
      </c>
      <c r="Q2312" s="334">
        <v>0</v>
      </c>
      <c r="R2312" s="334">
        <v>0</v>
      </c>
      <c r="S2312" s="334">
        <v>0</v>
      </c>
      <c r="T2312" s="334">
        <v>0</v>
      </c>
      <c r="U2312" s="334">
        <v>0</v>
      </c>
      <c r="V2312" s="334">
        <v>0</v>
      </c>
      <c r="W2312" s="334">
        <v>0</v>
      </c>
      <c r="X2312" s="334">
        <v>0</v>
      </c>
      <c r="Y2312" s="334">
        <v>0</v>
      </c>
      <c r="Z2312" s="334">
        <v>0</v>
      </c>
      <c r="AA2312" s="334">
        <v>0</v>
      </c>
      <c r="AB2312" s="334">
        <v>0</v>
      </c>
      <c r="AD2312" s="334">
        <v>0</v>
      </c>
      <c r="AE2312" s="334">
        <f t="shared" si="367"/>
        <v>0</v>
      </c>
      <c r="AF2312" s="334">
        <f t="shared" si="368"/>
        <v>0</v>
      </c>
      <c r="AG2312" s="340">
        <f t="shared" si="369"/>
        <v>0</v>
      </c>
      <c r="AI2312" s="340">
        <f t="shared" si="370"/>
        <v>0</v>
      </c>
      <c r="AJ2312" s="340">
        <f t="shared" si="370"/>
        <v>0</v>
      </c>
      <c r="AK2312" s="340">
        <f t="shared" si="370"/>
        <v>0</v>
      </c>
      <c r="AL2312" s="340">
        <f t="shared" si="370"/>
        <v>0</v>
      </c>
      <c r="AM2312" s="340">
        <f t="shared" si="370"/>
        <v>0</v>
      </c>
    </row>
    <row r="2313" spans="1:39" x14ac:dyDescent="0.35">
      <c r="A2313" s="337">
        <v>24226</v>
      </c>
      <c r="B2313" s="338">
        <f t="shared" si="364"/>
        <v>1966</v>
      </c>
      <c r="C2313" s="338">
        <f t="shared" si="365"/>
        <v>4</v>
      </c>
      <c r="D2313" s="338">
        <f t="shared" si="366"/>
        <v>29</v>
      </c>
      <c r="E2313" s="334">
        <v>0</v>
      </c>
      <c r="F2313" s="334">
        <v>0</v>
      </c>
      <c r="G2313" s="334">
        <v>0</v>
      </c>
      <c r="H2313" s="334">
        <v>0</v>
      </c>
      <c r="I2313" s="334">
        <v>0</v>
      </c>
      <c r="J2313" s="334">
        <v>0</v>
      </c>
      <c r="K2313" s="334">
        <v>0</v>
      </c>
      <c r="L2313" s="334">
        <v>0</v>
      </c>
      <c r="M2313" s="334">
        <v>0</v>
      </c>
      <c r="N2313" s="334">
        <v>0</v>
      </c>
      <c r="O2313" s="334">
        <v>0</v>
      </c>
      <c r="P2313" s="334">
        <v>0</v>
      </c>
      <c r="Q2313" s="334">
        <v>0</v>
      </c>
      <c r="R2313" s="334">
        <v>0</v>
      </c>
      <c r="S2313" s="334">
        <v>0</v>
      </c>
      <c r="T2313" s="334">
        <v>0</v>
      </c>
      <c r="U2313" s="334">
        <v>0</v>
      </c>
      <c r="V2313" s="334">
        <v>0</v>
      </c>
      <c r="W2313" s="334">
        <v>0</v>
      </c>
      <c r="X2313" s="334">
        <v>0</v>
      </c>
      <c r="Y2313" s="334">
        <v>0</v>
      </c>
      <c r="Z2313" s="334">
        <v>0</v>
      </c>
      <c r="AA2313" s="334">
        <v>0</v>
      </c>
      <c r="AB2313" s="334">
        <v>0</v>
      </c>
      <c r="AD2313" s="334">
        <v>0</v>
      </c>
      <c r="AE2313" s="334">
        <f t="shared" si="367"/>
        <v>0</v>
      </c>
      <c r="AF2313" s="334">
        <f t="shared" si="368"/>
        <v>0</v>
      </c>
      <c r="AG2313" s="340">
        <f t="shared" si="369"/>
        <v>0</v>
      </c>
      <c r="AI2313" s="340">
        <f t="shared" si="370"/>
        <v>0</v>
      </c>
      <c r="AJ2313" s="340">
        <f t="shared" si="370"/>
        <v>0</v>
      </c>
      <c r="AK2313" s="340">
        <f t="shared" si="370"/>
        <v>0</v>
      </c>
      <c r="AL2313" s="340">
        <f t="shared" si="370"/>
        <v>0</v>
      </c>
      <c r="AM2313" s="340">
        <f t="shared" si="370"/>
        <v>0</v>
      </c>
    </row>
    <row r="2314" spans="1:39" x14ac:dyDescent="0.35">
      <c r="A2314" s="337">
        <v>24227</v>
      </c>
      <c r="B2314" s="338">
        <f t="shared" si="364"/>
        <v>1966</v>
      </c>
      <c r="C2314" s="338">
        <f t="shared" si="365"/>
        <v>4</v>
      </c>
      <c r="D2314" s="338">
        <f t="shared" si="366"/>
        <v>30</v>
      </c>
      <c r="E2314" s="334">
        <v>0</v>
      </c>
      <c r="F2314" s="334">
        <v>0</v>
      </c>
      <c r="G2314" s="334">
        <v>0</v>
      </c>
      <c r="H2314" s="334">
        <v>0</v>
      </c>
      <c r="I2314" s="334">
        <v>0</v>
      </c>
      <c r="J2314" s="334">
        <v>0</v>
      </c>
      <c r="K2314" s="334">
        <v>0</v>
      </c>
      <c r="L2314" s="334">
        <v>0</v>
      </c>
      <c r="M2314" s="334">
        <v>0</v>
      </c>
      <c r="N2314" s="334">
        <v>0</v>
      </c>
      <c r="O2314" s="334">
        <v>0</v>
      </c>
      <c r="P2314" s="334">
        <v>0</v>
      </c>
      <c r="Q2314" s="334">
        <v>0</v>
      </c>
      <c r="R2314" s="334">
        <v>0</v>
      </c>
      <c r="S2314" s="334">
        <v>0</v>
      </c>
      <c r="T2314" s="334">
        <v>0</v>
      </c>
      <c r="U2314" s="334">
        <v>0</v>
      </c>
      <c r="V2314" s="334">
        <v>0</v>
      </c>
      <c r="W2314" s="334">
        <v>0</v>
      </c>
      <c r="X2314" s="334">
        <v>0</v>
      </c>
      <c r="Y2314" s="334">
        <v>0</v>
      </c>
      <c r="Z2314" s="334">
        <v>0</v>
      </c>
      <c r="AA2314" s="334">
        <v>0</v>
      </c>
      <c r="AB2314" s="334">
        <v>0</v>
      </c>
      <c r="AD2314" s="334">
        <v>0</v>
      </c>
      <c r="AE2314" s="334">
        <f t="shared" si="367"/>
        <v>0</v>
      </c>
      <c r="AF2314" s="334">
        <f t="shared" si="368"/>
        <v>0</v>
      </c>
      <c r="AG2314" s="340">
        <f t="shared" si="369"/>
        <v>0</v>
      </c>
      <c r="AI2314" s="340">
        <f t="shared" si="370"/>
        <v>0</v>
      </c>
      <c r="AJ2314" s="340">
        <f t="shared" si="370"/>
        <v>0</v>
      </c>
      <c r="AK2314" s="340">
        <f t="shared" si="370"/>
        <v>0</v>
      </c>
      <c r="AL2314" s="340">
        <f t="shared" si="370"/>
        <v>0</v>
      </c>
      <c r="AM2314" s="340">
        <f t="shared" si="370"/>
        <v>0</v>
      </c>
    </row>
    <row r="2315" spans="1:39" x14ac:dyDescent="0.35">
      <c r="A2315" s="337">
        <v>24228</v>
      </c>
      <c r="B2315" s="338">
        <f t="shared" si="364"/>
        <v>1966</v>
      </c>
      <c r="C2315" s="338">
        <f t="shared" si="365"/>
        <v>5</v>
      </c>
      <c r="D2315" s="338">
        <f t="shared" si="366"/>
        <v>1</v>
      </c>
      <c r="E2315" s="334">
        <v>0</v>
      </c>
      <c r="F2315" s="334">
        <v>0</v>
      </c>
      <c r="G2315" s="334">
        <v>0</v>
      </c>
      <c r="H2315" s="334">
        <v>0</v>
      </c>
      <c r="I2315" s="334">
        <v>0</v>
      </c>
      <c r="J2315" s="334">
        <v>0</v>
      </c>
      <c r="K2315" s="334">
        <v>0</v>
      </c>
      <c r="L2315" s="334">
        <v>0</v>
      </c>
      <c r="M2315" s="334">
        <v>0</v>
      </c>
      <c r="N2315" s="334">
        <v>0</v>
      </c>
      <c r="O2315" s="334">
        <v>0</v>
      </c>
      <c r="P2315" s="334">
        <v>0</v>
      </c>
      <c r="Q2315" s="334">
        <v>0</v>
      </c>
      <c r="R2315" s="334">
        <v>0</v>
      </c>
      <c r="S2315" s="334">
        <v>0</v>
      </c>
      <c r="T2315" s="334">
        <v>0</v>
      </c>
      <c r="U2315" s="334">
        <v>0</v>
      </c>
      <c r="V2315" s="334">
        <v>0</v>
      </c>
      <c r="W2315" s="334">
        <v>0</v>
      </c>
      <c r="X2315" s="334">
        <v>0</v>
      </c>
      <c r="Y2315" s="334">
        <v>0</v>
      </c>
      <c r="Z2315" s="334">
        <v>0</v>
      </c>
      <c r="AA2315" s="334">
        <v>0</v>
      </c>
      <c r="AB2315" s="334">
        <v>0</v>
      </c>
      <c r="AD2315" s="334">
        <v>0</v>
      </c>
      <c r="AE2315" s="334">
        <f t="shared" si="367"/>
        <v>0</v>
      </c>
      <c r="AF2315" s="334">
        <f t="shared" si="368"/>
        <v>0</v>
      </c>
      <c r="AG2315" s="340">
        <f t="shared" si="369"/>
        <v>0</v>
      </c>
      <c r="AI2315" s="340">
        <f t="shared" si="370"/>
        <v>0</v>
      </c>
      <c r="AJ2315" s="340">
        <f t="shared" si="370"/>
        <v>0</v>
      </c>
      <c r="AK2315" s="340">
        <f t="shared" si="370"/>
        <v>0</v>
      </c>
      <c r="AL2315" s="340">
        <f t="shared" si="370"/>
        <v>0</v>
      </c>
      <c r="AM2315" s="340">
        <f t="shared" si="370"/>
        <v>0</v>
      </c>
    </row>
    <row r="2316" spans="1:39" x14ac:dyDescent="0.35">
      <c r="A2316" s="337">
        <v>24229</v>
      </c>
      <c r="B2316" s="338">
        <f t="shared" si="364"/>
        <v>1966</v>
      </c>
      <c r="C2316" s="338">
        <f t="shared" si="365"/>
        <v>5</v>
      </c>
      <c r="D2316" s="338">
        <f t="shared" si="366"/>
        <v>2</v>
      </c>
      <c r="E2316" s="334">
        <v>0</v>
      </c>
      <c r="F2316" s="334">
        <v>0</v>
      </c>
      <c r="G2316" s="334">
        <v>0</v>
      </c>
      <c r="H2316" s="334">
        <v>0</v>
      </c>
      <c r="I2316" s="334">
        <v>0</v>
      </c>
      <c r="J2316" s="334">
        <v>0</v>
      </c>
      <c r="K2316" s="334">
        <v>0</v>
      </c>
      <c r="L2316" s="334">
        <v>0</v>
      </c>
      <c r="M2316" s="334">
        <v>0</v>
      </c>
      <c r="N2316" s="334">
        <v>0</v>
      </c>
      <c r="O2316" s="334">
        <v>0</v>
      </c>
      <c r="P2316" s="334">
        <v>0</v>
      </c>
      <c r="Q2316" s="334">
        <v>0</v>
      </c>
      <c r="R2316" s="334">
        <v>0</v>
      </c>
      <c r="S2316" s="334">
        <v>0</v>
      </c>
      <c r="T2316" s="334">
        <v>0</v>
      </c>
      <c r="U2316" s="334">
        <v>0</v>
      </c>
      <c r="V2316" s="334">
        <v>0</v>
      </c>
      <c r="W2316" s="334">
        <v>0</v>
      </c>
      <c r="X2316" s="334">
        <v>0</v>
      </c>
      <c r="Y2316" s="334">
        <v>0</v>
      </c>
      <c r="Z2316" s="334">
        <v>0</v>
      </c>
      <c r="AA2316" s="334">
        <v>0</v>
      </c>
      <c r="AB2316" s="334">
        <v>0</v>
      </c>
      <c r="AD2316" s="334">
        <v>0</v>
      </c>
      <c r="AE2316" s="334">
        <f t="shared" si="367"/>
        <v>0</v>
      </c>
      <c r="AF2316" s="334">
        <f t="shared" si="368"/>
        <v>0</v>
      </c>
      <c r="AG2316" s="340">
        <f t="shared" si="369"/>
        <v>0</v>
      </c>
      <c r="AI2316" s="340">
        <f t="shared" si="370"/>
        <v>0</v>
      </c>
      <c r="AJ2316" s="340">
        <f t="shared" si="370"/>
        <v>0</v>
      </c>
      <c r="AK2316" s="340">
        <f t="shared" si="370"/>
        <v>0</v>
      </c>
      <c r="AL2316" s="340">
        <f t="shared" si="370"/>
        <v>0</v>
      </c>
      <c r="AM2316" s="340">
        <f t="shared" si="370"/>
        <v>0</v>
      </c>
    </row>
    <row r="2317" spans="1:39" x14ac:dyDescent="0.35">
      <c r="A2317" s="337">
        <v>24230</v>
      </c>
      <c r="B2317" s="338">
        <f t="shared" si="364"/>
        <v>1966</v>
      </c>
      <c r="C2317" s="338">
        <f t="shared" si="365"/>
        <v>5</v>
      </c>
      <c r="D2317" s="338">
        <f t="shared" si="366"/>
        <v>3</v>
      </c>
      <c r="E2317" s="334">
        <v>0</v>
      </c>
      <c r="F2317" s="334">
        <v>0</v>
      </c>
      <c r="G2317" s="334">
        <v>0</v>
      </c>
      <c r="H2317" s="334">
        <v>0</v>
      </c>
      <c r="I2317" s="334">
        <v>0</v>
      </c>
      <c r="J2317" s="334">
        <v>0</v>
      </c>
      <c r="K2317" s="334">
        <v>0</v>
      </c>
      <c r="L2317" s="334">
        <v>0</v>
      </c>
      <c r="M2317" s="334">
        <v>0</v>
      </c>
      <c r="N2317" s="334">
        <v>0</v>
      </c>
      <c r="O2317" s="334">
        <v>0</v>
      </c>
      <c r="P2317" s="334">
        <v>0</v>
      </c>
      <c r="Q2317" s="334">
        <v>0</v>
      </c>
      <c r="R2317" s="334">
        <v>0</v>
      </c>
      <c r="S2317" s="334">
        <v>0</v>
      </c>
      <c r="T2317" s="334">
        <v>0</v>
      </c>
      <c r="U2317" s="334">
        <v>0</v>
      </c>
      <c r="V2317" s="334">
        <v>0</v>
      </c>
      <c r="W2317" s="334">
        <v>0</v>
      </c>
      <c r="X2317" s="334">
        <v>0</v>
      </c>
      <c r="Y2317" s="334">
        <v>0</v>
      </c>
      <c r="Z2317" s="334">
        <v>0</v>
      </c>
      <c r="AA2317" s="334">
        <v>0</v>
      </c>
      <c r="AB2317" s="334">
        <v>0</v>
      </c>
      <c r="AD2317" s="334">
        <v>0</v>
      </c>
      <c r="AE2317" s="334">
        <f t="shared" si="367"/>
        <v>0</v>
      </c>
      <c r="AF2317" s="334">
        <f t="shared" si="368"/>
        <v>0</v>
      </c>
      <c r="AG2317" s="340">
        <f t="shared" si="369"/>
        <v>0</v>
      </c>
      <c r="AI2317" s="340">
        <f t="shared" si="370"/>
        <v>0</v>
      </c>
      <c r="AJ2317" s="340">
        <f t="shared" si="370"/>
        <v>0</v>
      </c>
      <c r="AK2317" s="340">
        <f t="shared" si="370"/>
        <v>0</v>
      </c>
      <c r="AL2317" s="340">
        <f t="shared" si="370"/>
        <v>0</v>
      </c>
      <c r="AM2317" s="340">
        <f t="shared" si="370"/>
        <v>0</v>
      </c>
    </row>
    <row r="2318" spans="1:39" x14ac:dyDescent="0.35">
      <c r="A2318" s="337">
        <v>24231</v>
      </c>
      <c r="B2318" s="338">
        <f t="shared" si="364"/>
        <v>1966</v>
      </c>
      <c r="C2318" s="338">
        <f t="shared" si="365"/>
        <v>5</v>
      </c>
      <c r="D2318" s="338">
        <f t="shared" si="366"/>
        <v>4</v>
      </c>
      <c r="E2318" s="334">
        <v>0</v>
      </c>
      <c r="F2318" s="334">
        <v>0</v>
      </c>
      <c r="G2318" s="334">
        <v>0</v>
      </c>
      <c r="H2318" s="334">
        <v>0</v>
      </c>
      <c r="I2318" s="334">
        <v>0</v>
      </c>
      <c r="J2318" s="334">
        <v>0</v>
      </c>
      <c r="K2318" s="334">
        <v>0</v>
      </c>
      <c r="L2318" s="334">
        <v>0</v>
      </c>
      <c r="M2318" s="334">
        <v>0</v>
      </c>
      <c r="N2318" s="334">
        <v>0</v>
      </c>
      <c r="O2318" s="334">
        <v>0</v>
      </c>
      <c r="P2318" s="334">
        <v>0</v>
      </c>
      <c r="Q2318" s="334">
        <v>0</v>
      </c>
      <c r="R2318" s="334">
        <v>0</v>
      </c>
      <c r="S2318" s="334">
        <v>0</v>
      </c>
      <c r="T2318" s="334">
        <v>0</v>
      </c>
      <c r="U2318" s="334">
        <v>0</v>
      </c>
      <c r="V2318" s="334">
        <v>0</v>
      </c>
      <c r="W2318" s="334">
        <v>0</v>
      </c>
      <c r="X2318" s="334">
        <v>0</v>
      </c>
      <c r="Y2318" s="334">
        <v>0</v>
      </c>
      <c r="Z2318" s="334">
        <v>0</v>
      </c>
      <c r="AA2318" s="334">
        <v>0</v>
      </c>
      <c r="AB2318" s="334">
        <v>0</v>
      </c>
      <c r="AD2318" s="334">
        <v>0</v>
      </c>
      <c r="AE2318" s="334">
        <f t="shared" si="367"/>
        <v>0</v>
      </c>
      <c r="AF2318" s="334">
        <f t="shared" si="368"/>
        <v>0</v>
      </c>
      <c r="AG2318" s="340">
        <f t="shared" si="369"/>
        <v>0</v>
      </c>
      <c r="AI2318" s="340">
        <f t="shared" si="370"/>
        <v>0</v>
      </c>
      <c r="AJ2318" s="340">
        <f t="shared" si="370"/>
        <v>0</v>
      </c>
      <c r="AK2318" s="340">
        <f t="shared" si="370"/>
        <v>0</v>
      </c>
      <c r="AL2318" s="340">
        <f t="shared" si="370"/>
        <v>0</v>
      </c>
      <c r="AM2318" s="340">
        <f t="shared" si="370"/>
        <v>0</v>
      </c>
    </row>
    <row r="2319" spans="1:39" x14ac:dyDescent="0.35">
      <c r="A2319" s="337">
        <v>24232</v>
      </c>
      <c r="B2319" s="338">
        <f t="shared" si="364"/>
        <v>1966</v>
      </c>
      <c r="C2319" s="338">
        <f t="shared" si="365"/>
        <v>5</v>
      </c>
      <c r="D2319" s="338">
        <f t="shared" si="366"/>
        <v>5</v>
      </c>
      <c r="E2319" s="334">
        <v>0</v>
      </c>
      <c r="F2319" s="334">
        <v>0</v>
      </c>
      <c r="G2319" s="334">
        <v>0</v>
      </c>
      <c r="H2319" s="334">
        <v>0</v>
      </c>
      <c r="I2319" s="334">
        <v>0</v>
      </c>
      <c r="J2319" s="334">
        <v>0</v>
      </c>
      <c r="K2319" s="334">
        <v>0</v>
      </c>
      <c r="L2319" s="334">
        <v>0</v>
      </c>
      <c r="M2319" s="334">
        <v>0</v>
      </c>
      <c r="N2319" s="334">
        <v>0</v>
      </c>
      <c r="O2319" s="334">
        <v>0</v>
      </c>
      <c r="P2319" s="334">
        <v>0</v>
      </c>
      <c r="Q2319" s="334">
        <v>0</v>
      </c>
      <c r="R2319" s="334">
        <v>0</v>
      </c>
      <c r="S2319" s="334">
        <v>0</v>
      </c>
      <c r="T2319" s="334">
        <v>0</v>
      </c>
      <c r="U2319" s="334">
        <v>0</v>
      </c>
      <c r="V2319" s="334">
        <v>0</v>
      </c>
      <c r="W2319" s="334">
        <v>0</v>
      </c>
      <c r="X2319" s="334">
        <v>0</v>
      </c>
      <c r="Y2319" s="334">
        <v>0</v>
      </c>
      <c r="Z2319" s="334">
        <v>0</v>
      </c>
      <c r="AA2319" s="334">
        <v>0</v>
      </c>
      <c r="AB2319" s="334">
        <v>0</v>
      </c>
      <c r="AD2319" s="334">
        <v>0</v>
      </c>
      <c r="AE2319" s="334">
        <f t="shared" si="367"/>
        <v>0</v>
      </c>
      <c r="AF2319" s="334">
        <f t="shared" si="368"/>
        <v>0</v>
      </c>
      <c r="AG2319" s="340">
        <f t="shared" si="369"/>
        <v>0</v>
      </c>
      <c r="AI2319" s="340">
        <f t="shared" si="370"/>
        <v>0</v>
      </c>
      <c r="AJ2319" s="340">
        <f t="shared" si="370"/>
        <v>0</v>
      </c>
      <c r="AK2319" s="340">
        <f t="shared" si="370"/>
        <v>0</v>
      </c>
      <c r="AL2319" s="340">
        <f t="shared" si="370"/>
        <v>0</v>
      </c>
      <c r="AM2319" s="340">
        <f t="shared" si="370"/>
        <v>0</v>
      </c>
    </row>
    <row r="2320" spans="1:39" x14ac:dyDescent="0.35">
      <c r="A2320" s="337">
        <v>24233</v>
      </c>
      <c r="B2320" s="338">
        <f t="shared" si="364"/>
        <v>1966</v>
      </c>
      <c r="C2320" s="338">
        <f t="shared" si="365"/>
        <v>5</v>
      </c>
      <c r="D2320" s="338">
        <f t="shared" si="366"/>
        <v>6</v>
      </c>
      <c r="E2320" s="334">
        <v>0</v>
      </c>
      <c r="F2320" s="334">
        <v>0</v>
      </c>
      <c r="G2320" s="334">
        <v>0</v>
      </c>
      <c r="H2320" s="334">
        <v>0</v>
      </c>
      <c r="I2320" s="334">
        <v>0</v>
      </c>
      <c r="J2320" s="334">
        <v>0</v>
      </c>
      <c r="K2320" s="334">
        <v>0</v>
      </c>
      <c r="L2320" s="334">
        <v>0</v>
      </c>
      <c r="M2320" s="334">
        <v>0</v>
      </c>
      <c r="N2320" s="334">
        <v>0</v>
      </c>
      <c r="O2320" s="334">
        <v>0</v>
      </c>
      <c r="P2320" s="334">
        <v>0</v>
      </c>
      <c r="Q2320" s="334">
        <v>0</v>
      </c>
      <c r="R2320" s="334">
        <v>0</v>
      </c>
      <c r="S2320" s="334">
        <v>0</v>
      </c>
      <c r="T2320" s="334">
        <v>0</v>
      </c>
      <c r="U2320" s="334">
        <v>0</v>
      </c>
      <c r="V2320" s="334">
        <v>0</v>
      </c>
      <c r="W2320" s="334">
        <v>0</v>
      </c>
      <c r="X2320" s="334">
        <v>0</v>
      </c>
      <c r="Y2320" s="334">
        <v>0</v>
      </c>
      <c r="Z2320" s="334">
        <v>0</v>
      </c>
      <c r="AA2320" s="334">
        <v>0</v>
      </c>
      <c r="AB2320" s="334">
        <v>0</v>
      </c>
      <c r="AD2320" s="334">
        <v>0</v>
      </c>
      <c r="AE2320" s="334">
        <f t="shared" si="367"/>
        <v>0</v>
      </c>
      <c r="AF2320" s="334">
        <f t="shared" si="368"/>
        <v>0</v>
      </c>
      <c r="AG2320" s="340">
        <f t="shared" si="369"/>
        <v>0</v>
      </c>
      <c r="AI2320" s="340">
        <f t="shared" si="370"/>
        <v>0</v>
      </c>
      <c r="AJ2320" s="340">
        <f t="shared" si="370"/>
        <v>0</v>
      </c>
      <c r="AK2320" s="340">
        <f t="shared" si="370"/>
        <v>0</v>
      </c>
      <c r="AL2320" s="340">
        <f t="shared" si="370"/>
        <v>0</v>
      </c>
      <c r="AM2320" s="340">
        <f t="shared" si="370"/>
        <v>0</v>
      </c>
    </row>
    <row r="2321" spans="1:39" x14ac:dyDescent="0.35">
      <c r="A2321" s="337">
        <v>24234</v>
      </c>
      <c r="B2321" s="338">
        <f t="shared" si="364"/>
        <v>1966</v>
      </c>
      <c r="C2321" s="338">
        <f t="shared" si="365"/>
        <v>5</v>
      </c>
      <c r="D2321" s="338">
        <f t="shared" si="366"/>
        <v>7</v>
      </c>
      <c r="E2321" s="334">
        <v>0</v>
      </c>
      <c r="F2321" s="334">
        <v>0</v>
      </c>
      <c r="G2321" s="334">
        <v>0</v>
      </c>
      <c r="H2321" s="334">
        <v>0</v>
      </c>
      <c r="I2321" s="334">
        <v>0</v>
      </c>
      <c r="J2321" s="334">
        <v>0.8</v>
      </c>
      <c r="K2321" s="334">
        <v>3.3</v>
      </c>
      <c r="L2321" s="334">
        <v>0.8</v>
      </c>
      <c r="M2321" s="334">
        <v>0</v>
      </c>
      <c r="N2321" s="334">
        <v>0</v>
      </c>
      <c r="O2321" s="334">
        <v>0</v>
      </c>
      <c r="P2321" s="334">
        <v>0.8</v>
      </c>
      <c r="Q2321" s="334">
        <v>0.5</v>
      </c>
      <c r="R2321" s="334">
        <v>0</v>
      </c>
      <c r="S2321" s="334">
        <v>0</v>
      </c>
      <c r="T2321" s="334">
        <v>0</v>
      </c>
      <c r="U2321" s="334">
        <v>0</v>
      </c>
      <c r="V2321" s="334">
        <v>0</v>
      </c>
      <c r="W2321" s="334">
        <v>0</v>
      </c>
      <c r="X2321" s="334">
        <v>0</v>
      </c>
      <c r="Y2321" s="334">
        <v>0</v>
      </c>
      <c r="Z2321" s="334">
        <v>0</v>
      </c>
      <c r="AA2321" s="334">
        <v>0</v>
      </c>
      <c r="AB2321" s="334">
        <v>0</v>
      </c>
      <c r="AD2321" s="334">
        <v>6.2</v>
      </c>
      <c r="AE2321" s="334">
        <f t="shared" si="367"/>
        <v>6.2</v>
      </c>
      <c r="AF2321" s="334">
        <f t="shared" si="368"/>
        <v>6.1999999999999993</v>
      </c>
      <c r="AG2321" s="340">
        <f t="shared" si="369"/>
        <v>8.8817841970012523E-16</v>
      </c>
      <c r="AI2321" s="340">
        <f t="shared" si="370"/>
        <v>6.1999999999999993</v>
      </c>
      <c r="AJ2321" s="340">
        <f t="shared" si="370"/>
        <v>0</v>
      </c>
      <c r="AK2321" s="340">
        <f t="shared" si="370"/>
        <v>0</v>
      </c>
      <c r="AL2321" s="340">
        <f t="shared" si="370"/>
        <v>0</v>
      </c>
      <c r="AM2321" s="340">
        <f t="shared" si="370"/>
        <v>0</v>
      </c>
    </row>
    <row r="2322" spans="1:39" x14ac:dyDescent="0.35">
      <c r="A2322" s="337">
        <v>24235</v>
      </c>
      <c r="B2322" s="338">
        <f t="shared" si="364"/>
        <v>1966</v>
      </c>
      <c r="C2322" s="338">
        <f t="shared" si="365"/>
        <v>5</v>
      </c>
      <c r="D2322" s="338">
        <f t="shared" si="366"/>
        <v>8</v>
      </c>
      <c r="E2322" s="334">
        <v>0</v>
      </c>
      <c r="F2322" s="334">
        <v>0</v>
      </c>
      <c r="G2322" s="334">
        <v>0</v>
      </c>
      <c r="H2322" s="334">
        <v>0</v>
      </c>
      <c r="I2322" s="334">
        <v>0</v>
      </c>
      <c r="J2322" s="334">
        <v>0</v>
      </c>
      <c r="K2322" s="334">
        <v>0</v>
      </c>
      <c r="L2322" s="334">
        <v>0</v>
      </c>
      <c r="M2322" s="334">
        <v>0</v>
      </c>
      <c r="N2322" s="334">
        <v>0</v>
      </c>
      <c r="O2322" s="334">
        <v>0</v>
      </c>
      <c r="P2322" s="334">
        <v>0</v>
      </c>
      <c r="Q2322" s="334">
        <v>0</v>
      </c>
      <c r="R2322" s="334">
        <v>0</v>
      </c>
      <c r="S2322" s="334">
        <v>0</v>
      </c>
      <c r="T2322" s="334">
        <v>0</v>
      </c>
      <c r="U2322" s="334">
        <v>0</v>
      </c>
      <c r="V2322" s="334">
        <v>0</v>
      </c>
      <c r="W2322" s="334">
        <v>0</v>
      </c>
      <c r="X2322" s="334">
        <v>0</v>
      </c>
      <c r="Y2322" s="334">
        <v>0</v>
      </c>
      <c r="Z2322" s="334">
        <v>0</v>
      </c>
      <c r="AA2322" s="334">
        <v>0</v>
      </c>
      <c r="AB2322" s="334">
        <v>0</v>
      </c>
      <c r="AD2322" s="334">
        <v>0</v>
      </c>
      <c r="AE2322" s="334">
        <f t="shared" si="367"/>
        <v>0</v>
      </c>
      <c r="AF2322" s="334">
        <f t="shared" si="368"/>
        <v>0</v>
      </c>
      <c r="AG2322" s="340">
        <f t="shared" si="369"/>
        <v>0</v>
      </c>
      <c r="AI2322" s="340">
        <f t="shared" si="370"/>
        <v>0</v>
      </c>
      <c r="AJ2322" s="340">
        <f t="shared" si="370"/>
        <v>0</v>
      </c>
      <c r="AK2322" s="340">
        <f t="shared" si="370"/>
        <v>0</v>
      </c>
      <c r="AL2322" s="340">
        <f t="shared" si="370"/>
        <v>0</v>
      </c>
      <c r="AM2322" s="340">
        <f t="shared" si="370"/>
        <v>0</v>
      </c>
    </row>
    <row r="2323" spans="1:39" x14ac:dyDescent="0.35">
      <c r="A2323" s="337">
        <v>24236</v>
      </c>
      <c r="B2323" s="338">
        <f t="shared" si="364"/>
        <v>1966</v>
      </c>
      <c r="C2323" s="338">
        <f t="shared" si="365"/>
        <v>5</v>
      </c>
      <c r="D2323" s="338">
        <f t="shared" si="366"/>
        <v>9</v>
      </c>
      <c r="E2323" s="334">
        <v>0</v>
      </c>
      <c r="F2323" s="334">
        <v>0</v>
      </c>
      <c r="G2323" s="334">
        <v>0</v>
      </c>
      <c r="H2323" s="334">
        <v>0</v>
      </c>
      <c r="I2323" s="334">
        <v>0</v>
      </c>
      <c r="J2323" s="334">
        <v>0</v>
      </c>
      <c r="K2323" s="334">
        <v>0</v>
      </c>
      <c r="L2323" s="334">
        <v>0</v>
      </c>
      <c r="M2323" s="334">
        <v>0</v>
      </c>
      <c r="N2323" s="334">
        <v>0</v>
      </c>
      <c r="O2323" s="334">
        <v>0</v>
      </c>
      <c r="P2323" s="334">
        <v>0</v>
      </c>
      <c r="Q2323" s="334">
        <v>0</v>
      </c>
      <c r="R2323" s="334">
        <v>0</v>
      </c>
      <c r="S2323" s="334">
        <v>0</v>
      </c>
      <c r="T2323" s="334">
        <v>0</v>
      </c>
      <c r="U2323" s="334">
        <v>0</v>
      </c>
      <c r="V2323" s="334">
        <v>0</v>
      </c>
      <c r="W2323" s="334">
        <v>0</v>
      </c>
      <c r="X2323" s="334">
        <v>0</v>
      </c>
      <c r="Y2323" s="334">
        <v>0</v>
      </c>
      <c r="Z2323" s="334">
        <v>0</v>
      </c>
      <c r="AA2323" s="334">
        <v>0</v>
      </c>
      <c r="AB2323" s="334">
        <v>0</v>
      </c>
      <c r="AD2323" s="334">
        <v>0</v>
      </c>
      <c r="AE2323" s="334">
        <f t="shared" si="367"/>
        <v>0</v>
      </c>
      <c r="AF2323" s="334">
        <f t="shared" si="368"/>
        <v>0</v>
      </c>
      <c r="AG2323" s="340">
        <f t="shared" si="369"/>
        <v>0</v>
      </c>
      <c r="AI2323" s="340">
        <f t="shared" si="370"/>
        <v>0</v>
      </c>
      <c r="AJ2323" s="340">
        <f t="shared" si="370"/>
        <v>0</v>
      </c>
      <c r="AK2323" s="340">
        <f t="shared" si="370"/>
        <v>0</v>
      </c>
      <c r="AL2323" s="340">
        <f t="shared" si="370"/>
        <v>0</v>
      </c>
      <c r="AM2323" s="340">
        <f t="shared" si="370"/>
        <v>0</v>
      </c>
    </row>
    <row r="2324" spans="1:39" x14ac:dyDescent="0.35">
      <c r="A2324" s="337">
        <v>24237</v>
      </c>
      <c r="B2324" s="338">
        <f t="shared" si="364"/>
        <v>1966</v>
      </c>
      <c r="C2324" s="338">
        <f t="shared" si="365"/>
        <v>5</v>
      </c>
      <c r="D2324" s="338">
        <f t="shared" si="366"/>
        <v>10</v>
      </c>
      <c r="E2324" s="334">
        <v>0</v>
      </c>
      <c r="F2324" s="334">
        <v>0</v>
      </c>
      <c r="G2324" s="334">
        <v>0</v>
      </c>
      <c r="H2324" s="334">
        <v>0</v>
      </c>
      <c r="I2324" s="334">
        <v>0</v>
      </c>
      <c r="J2324" s="334">
        <v>0</v>
      </c>
      <c r="K2324" s="334">
        <v>0</v>
      </c>
      <c r="L2324" s="334">
        <v>1.8</v>
      </c>
      <c r="M2324" s="334">
        <v>2.8</v>
      </c>
      <c r="N2324" s="334">
        <v>3</v>
      </c>
      <c r="O2324" s="334">
        <v>4.0999999999999996</v>
      </c>
      <c r="P2324" s="334">
        <v>4.5999999999999996</v>
      </c>
      <c r="Q2324" s="334">
        <v>1.8</v>
      </c>
      <c r="R2324" s="334">
        <v>2.8</v>
      </c>
      <c r="S2324" s="334">
        <v>0.5</v>
      </c>
      <c r="T2324" s="334">
        <v>0</v>
      </c>
      <c r="U2324" s="334">
        <v>0</v>
      </c>
      <c r="V2324" s="334">
        <v>0</v>
      </c>
      <c r="W2324" s="334">
        <v>0</v>
      </c>
      <c r="X2324" s="334">
        <v>0</v>
      </c>
      <c r="Y2324" s="334">
        <v>0</v>
      </c>
      <c r="Z2324" s="334">
        <v>0</v>
      </c>
      <c r="AA2324" s="334">
        <v>0</v>
      </c>
      <c r="AB2324" s="334">
        <v>0</v>
      </c>
      <c r="AD2324" s="334">
        <v>21.4</v>
      </c>
      <c r="AE2324" s="334">
        <f t="shared" si="367"/>
        <v>21.4</v>
      </c>
      <c r="AF2324" s="334">
        <f t="shared" si="368"/>
        <v>21.4</v>
      </c>
      <c r="AG2324" s="340">
        <f t="shared" si="369"/>
        <v>0</v>
      </c>
      <c r="AI2324" s="340">
        <f t="shared" ref="AI2324:AM2339" si="371">IF($C2324=AI$1,$AF2324,0)</f>
        <v>21.4</v>
      </c>
      <c r="AJ2324" s="340">
        <f t="shared" si="371"/>
        <v>0</v>
      </c>
      <c r="AK2324" s="340">
        <f t="shared" si="371"/>
        <v>0</v>
      </c>
      <c r="AL2324" s="340">
        <f t="shared" si="371"/>
        <v>0</v>
      </c>
      <c r="AM2324" s="340">
        <f t="shared" si="371"/>
        <v>0</v>
      </c>
    </row>
    <row r="2325" spans="1:39" x14ac:dyDescent="0.35">
      <c r="A2325" s="337">
        <v>24238</v>
      </c>
      <c r="B2325" s="338">
        <f t="shared" si="364"/>
        <v>1966</v>
      </c>
      <c r="C2325" s="338">
        <f t="shared" si="365"/>
        <v>5</v>
      </c>
      <c r="D2325" s="338">
        <f t="shared" si="366"/>
        <v>11</v>
      </c>
      <c r="E2325" s="334">
        <v>0</v>
      </c>
      <c r="F2325" s="334">
        <v>0</v>
      </c>
      <c r="G2325" s="334">
        <v>0</v>
      </c>
      <c r="H2325" s="334">
        <v>0</v>
      </c>
      <c r="I2325" s="334">
        <v>0</v>
      </c>
      <c r="J2325" s="334">
        <v>0</v>
      </c>
      <c r="K2325" s="334">
        <v>0</v>
      </c>
      <c r="L2325" s="334">
        <v>0</v>
      </c>
      <c r="M2325" s="334">
        <v>0</v>
      </c>
      <c r="N2325" s="334">
        <v>0</v>
      </c>
      <c r="O2325" s="334">
        <v>0</v>
      </c>
      <c r="P2325" s="334">
        <v>0</v>
      </c>
      <c r="Q2325" s="334">
        <v>0</v>
      </c>
      <c r="R2325" s="334">
        <v>0</v>
      </c>
      <c r="S2325" s="334">
        <v>0</v>
      </c>
      <c r="T2325" s="334">
        <v>0</v>
      </c>
      <c r="U2325" s="334">
        <v>0</v>
      </c>
      <c r="V2325" s="334">
        <v>0</v>
      </c>
      <c r="W2325" s="334">
        <v>0</v>
      </c>
      <c r="X2325" s="334">
        <v>0</v>
      </c>
      <c r="Y2325" s="334">
        <v>0</v>
      </c>
      <c r="Z2325" s="334">
        <v>0</v>
      </c>
      <c r="AA2325" s="334">
        <v>0</v>
      </c>
      <c r="AB2325" s="334">
        <v>0</v>
      </c>
      <c r="AD2325" s="334">
        <v>0</v>
      </c>
      <c r="AE2325" s="334">
        <f t="shared" si="367"/>
        <v>0</v>
      </c>
      <c r="AF2325" s="334">
        <f t="shared" si="368"/>
        <v>0</v>
      </c>
      <c r="AG2325" s="340">
        <f t="shared" si="369"/>
        <v>0</v>
      </c>
      <c r="AI2325" s="340">
        <f t="shared" si="371"/>
        <v>0</v>
      </c>
      <c r="AJ2325" s="340">
        <f t="shared" si="371"/>
        <v>0</v>
      </c>
      <c r="AK2325" s="340">
        <f t="shared" si="371"/>
        <v>0</v>
      </c>
      <c r="AL2325" s="340">
        <f t="shared" si="371"/>
        <v>0</v>
      </c>
      <c r="AM2325" s="340">
        <f t="shared" si="371"/>
        <v>0</v>
      </c>
    </row>
    <row r="2326" spans="1:39" x14ac:dyDescent="0.35">
      <c r="A2326" s="337">
        <v>24239</v>
      </c>
      <c r="B2326" s="338">
        <f t="shared" si="364"/>
        <v>1966</v>
      </c>
      <c r="C2326" s="338">
        <f t="shared" si="365"/>
        <v>5</v>
      </c>
      <c r="D2326" s="338">
        <f t="shared" si="366"/>
        <v>12</v>
      </c>
      <c r="E2326" s="334">
        <v>0</v>
      </c>
      <c r="F2326" s="334">
        <v>0</v>
      </c>
      <c r="G2326" s="334">
        <v>0</v>
      </c>
      <c r="H2326" s="334">
        <v>0</v>
      </c>
      <c r="I2326" s="334">
        <v>0</v>
      </c>
      <c r="J2326" s="334">
        <v>0</v>
      </c>
      <c r="K2326" s="334">
        <v>0</v>
      </c>
      <c r="L2326" s="334">
        <v>0</v>
      </c>
      <c r="M2326" s="334">
        <v>0</v>
      </c>
      <c r="N2326" s="334">
        <v>0</v>
      </c>
      <c r="O2326" s="334">
        <v>0</v>
      </c>
      <c r="P2326" s="334">
        <v>0</v>
      </c>
      <c r="Q2326" s="334">
        <v>0</v>
      </c>
      <c r="R2326" s="334">
        <v>0</v>
      </c>
      <c r="S2326" s="334">
        <v>0</v>
      </c>
      <c r="T2326" s="334">
        <v>0</v>
      </c>
      <c r="U2326" s="334">
        <v>0</v>
      </c>
      <c r="V2326" s="334">
        <v>0</v>
      </c>
      <c r="W2326" s="334">
        <v>0</v>
      </c>
      <c r="X2326" s="334">
        <v>0</v>
      </c>
      <c r="Y2326" s="334">
        <v>0</v>
      </c>
      <c r="Z2326" s="334">
        <v>0</v>
      </c>
      <c r="AA2326" s="334">
        <v>0</v>
      </c>
      <c r="AB2326" s="334">
        <v>0</v>
      </c>
      <c r="AD2326" s="334">
        <v>0</v>
      </c>
      <c r="AE2326" s="334">
        <f t="shared" si="367"/>
        <v>0</v>
      </c>
      <c r="AF2326" s="334">
        <f t="shared" si="368"/>
        <v>0</v>
      </c>
      <c r="AG2326" s="340">
        <f t="shared" si="369"/>
        <v>0</v>
      </c>
      <c r="AI2326" s="340">
        <f t="shared" si="371"/>
        <v>0</v>
      </c>
      <c r="AJ2326" s="340">
        <f t="shared" si="371"/>
        <v>0</v>
      </c>
      <c r="AK2326" s="340">
        <f t="shared" si="371"/>
        <v>0</v>
      </c>
      <c r="AL2326" s="340">
        <f t="shared" si="371"/>
        <v>0</v>
      </c>
      <c r="AM2326" s="340">
        <f t="shared" si="371"/>
        <v>0</v>
      </c>
    </row>
    <row r="2327" spans="1:39" x14ac:dyDescent="0.35">
      <c r="A2327" s="337">
        <v>24240</v>
      </c>
      <c r="B2327" s="338">
        <f t="shared" si="364"/>
        <v>1966</v>
      </c>
      <c r="C2327" s="338">
        <f t="shared" si="365"/>
        <v>5</v>
      </c>
      <c r="D2327" s="338">
        <f t="shared" si="366"/>
        <v>13</v>
      </c>
      <c r="E2327" s="334">
        <v>0</v>
      </c>
      <c r="F2327" s="334">
        <v>0</v>
      </c>
      <c r="G2327" s="334">
        <v>0</v>
      </c>
      <c r="H2327" s="334">
        <v>0</v>
      </c>
      <c r="I2327" s="334">
        <v>0</v>
      </c>
      <c r="J2327" s="334">
        <v>0</v>
      </c>
      <c r="K2327" s="334">
        <v>0</v>
      </c>
      <c r="L2327" s="334">
        <v>0.3</v>
      </c>
      <c r="M2327" s="334">
        <v>0.3</v>
      </c>
      <c r="N2327" s="334">
        <v>0.3</v>
      </c>
      <c r="O2327" s="334">
        <v>0.3</v>
      </c>
      <c r="P2327" s="334">
        <v>0</v>
      </c>
      <c r="Q2327" s="334">
        <v>0</v>
      </c>
      <c r="R2327" s="334">
        <v>0</v>
      </c>
      <c r="S2327" s="334">
        <v>0</v>
      </c>
      <c r="T2327" s="334">
        <v>0</v>
      </c>
      <c r="U2327" s="334">
        <v>0</v>
      </c>
      <c r="V2327" s="334">
        <v>0</v>
      </c>
      <c r="W2327" s="334">
        <v>0</v>
      </c>
      <c r="X2327" s="334">
        <v>0.3</v>
      </c>
      <c r="Y2327" s="334">
        <v>0</v>
      </c>
      <c r="Z2327" s="334">
        <v>0</v>
      </c>
      <c r="AA2327" s="334">
        <v>0</v>
      </c>
      <c r="AB2327" s="334">
        <v>0</v>
      </c>
      <c r="AD2327" s="334">
        <v>1.5</v>
      </c>
      <c r="AE2327" s="334">
        <f t="shared" si="367"/>
        <v>1.5</v>
      </c>
      <c r="AF2327" s="334">
        <f t="shared" si="368"/>
        <v>1.5</v>
      </c>
      <c r="AG2327" s="340">
        <f t="shared" si="369"/>
        <v>0</v>
      </c>
      <c r="AI2327" s="340">
        <f t="shared" si="371"/>
        <v>1.5</v>
      </c>
      <c r="AJ2327" s="340">
        <f t="shared" si="371"/>
        <v>0</v>
      </c>
      <c r="AK2327" s="340">
        <f t="shared" si="371"/>
        <v>0</v>
      </c>
      <c r="AL2327" s="340">
        <f t="shared" si="371"/>
        <v>0</v>
      </c>
      <c r="AM2327" s="340">
        <f t="shared" si="371"/>
        <v>0</v>
      </c>
    </row>
    <row r="2328" spans="1:39" x14ac:dyDescent="0.35">
      <c r="A2328" s="337">
        <v>24241</v>
      </c>
      <c r="B2328" s="338">
        <f t="shared" si="364"/>
        <v>1966</v>
      </c>
      <c r="C2328" s="338">
        <f t="shared" si="365"/>
        <v>5</v>
      </c>
      <c r="D2328" s="338">
        <f t="shared" si="366"/>
        <v>14</v>
      </c>
      <c r="E2328" s="334">
        <v>0</v>
      </c>
      <c r="F2328" s="334">
        <v>0</v>
      </c>
      <c r="G2328" s="334">
        <v>0</v>
      </c>
      <c r="H2328" s="334">
        <v>0</v>
      </c>
      <c r="I2328" s="334">
        <v>0</v>
      </c>
      <c r="J2328" s="334">
        <v>0</v>
      </c>
      <c r="K2328" s="334">
        <v>0</v>
      </c>
      <c r="L2328" s="334">
        <v>0</v>
      </c>
      <c r="M2328" s="334">
        <v>0</v>
      </c>
      <c r="N2328" s="334">
        <v>0</v>
      </c>
      <c r="O2328" s="334">
        <v>0</v>
      </c>
      <c r="P2328" s="334">
        <v>0</v>
      </c>
      <c r="Q2328" s="334">
        <v>0</v>
      </c>
      <c r="R2328" s="334">
        <v>0</v>
      </c>
      <c r="S2328" s="334">
        <v>0</v>
      </c>
      <c r="T2328" s="334">
        <v>0</v>
      </c>
      <c r="U2328" s="334">
        <v>0</v>
      </c>
      <c r="V2328" s="334">
        <v>0</v>
      </c>
      <c r="W2328" s="334">
        <v>0</v>
      </c>
      <c r="X2328" s="334">
        <v>0</v>
      </c>
      <c r="Y2328" s="334">
        <v>0</v>
      </c>
      <c r="Z2328" s="334">
        <v>0</v>
      </c>
      <c r="AA2328" s="334">
        <v>0</v>
      </c>
      <c r="AB2328" s="334">
        <v>0</v>
      </c>
      <c r="AD2328" s="334">
        <v>0</v>
      </c>
      <c r="AE2328" s="334">
        <f t="shared" si="367"/>
        <v>0</v>
      </c>
      <c r="AF2328" s="334">
        <f t="shared" si="368"/>
        <v>0</v>
      </c>
      <c r="AG2328" s="340">
        <f t="shared" si="369"/>
        <v>0</v>
      </c>
      <c r="AI2328" s="340">
        <f t="shared" si="371"/>
        <v>0</v>
      </c>
      <c r="AJ2328" s="340">
        <f t="shared" si="371"/>
        <v>0</v>
      </c>
      <c r="AK2328" s="340">
        <f t="shared" si="371"/>
        <v>0</v>
      </c>
      <c r="AL2328" s="340">
        <f t="shared" si="371"/>
        <v>0</v>
      </c>
      <c r="AM2328" s="340">
        <f t="shared" si="371"/>
        <v>0</v>
      </c>
    </row>
    <row r="2329" spans="1:39" x14ac:dyDescent="0.35">
      <c r="A2329" s="337">
        <v>24242</v>
      </c>
      <c r="B2329" s="338">
        <f t="shared" si="364"/>
        <v>1966</v>
      </c>
      <c r="C2329" s="338">
        <f t="shared" si="365"/>
        <v>5</v>
      </c>
      <c r="D2329" s="338">
        <f t="shared" si="366"/>
        <v>15</v>
      </c>
      <c r="E2329" s="334">
        <v>0</v>
      </c>
      <c r="F2329" s="334">
        <v>0</v>
      </c>
      <c r="G2329" s="334">
        <v>0</v>
      </c>
      <c r="H2329" s="334">
        <v>0</v>
      </c>
      <c r="I2329" s="334">
        <v>0</v>
      </c>
      <c r="J2329" s="334">
        <v>0</v>
      </c>
      <c r="K2329" s="334">
        <v>0</v>
      </c>
      <c r="L2329" s="334">
        <v>0</v>
      </c>
      <c r="M2329" s="334">
        <v>0</v>
      </c>
      <c r="N2329" s="334">
        <v>0</v>
      </c>
      <c r="O2329" s="334">
        <v>0</v>
      </c>
      <c r="P2329" s="334">
        <v>0</v>
      </c>
      <c r="Q2329" s="334">
        <v>0</v>
      </c>
      <c r="R2329" s="334">
        <v>0</v>
      </c>
      <c r="S2329" s="334">
        <v>0</v>
      </c>
      <c r="T2329" s="334">
        <v>0</v>
      </c>
      <c r="U2329" s="334">
        <v>0</v>
      </c>
      <c r="V2329" s="334">
        <v>0</v>
      </c>
      <c r="W2329" s="334">
        <v>0</v>
      </c>
      <c r="X2329" s="334">
        <v>0</v>
      </c>
      <c r="Y2329" s="334">
        <v>0</v>
      </c>
      <c r="Z2329" s="334">
        <v>0</v>
      </c>
      <c r="AA2329" s="334">
        <v>0</v>
      </c>
      <c r="AB2329" s="334">
        <v>0</v>
      </c>
      <c r="AD2329" s="334">
        <v>0</v>
      </c>
      <c r="AE2329" s="334">
        <f t="shared" si="367"/>
        <v>0</v>
      </c>
      <c r="AF2329" s="334">
        <f t="shared" si="368"/>
        <v>0</v>
      </c>
      <c r="AG2329" s="340">
        <f t="shared" si="369"/>
        <v>0</v>
      </c>
      <c r="AI2329" s="340">
        <f t="shared" si="371"/>
        <v>0</v>
      </c>
      <c r="AJ2329" s="340">
        <f t="shared" si="371"/>
        <v>0</v>
      </c>
      <c r="AK2329" s="340">
        <f t="shared" si="371"/>
        <v>0</v>
      </c>
      <c r="AL2329" s="340">
        <f t="shared" si="371"/>
        <v>0</v>
      </c>
      <c r="AM2329" s="340">
        <f t="shared" si="371"/>
        <v>0</v>
      </c>
    </row>
    <row r="2330" spans="1:39" x14ac:dyDescent="0.35">
      <c r="A2330" s="337">
        <v>24243</v>
      </c>
      <c r="B2330" s="338">
        <f t="shared" si="364"/>
        <v>1966</v>
      </c>
      <c r="C2330" s="338">
        <f t="shared" si="365"/>
        <v>5</v>
      </c>
      <c r="D2330" s="338">
        <f t="shared" si="366"/>
        <v>16</v>
      </c>
      <c r="E2330" s="334">
        <v>0</v>
      </c>
      <c r="F2330" s="334">
        <v>0</v>
      </c>
      <c r="G2330" s="334">
        <v>0</v>
      </c>
      <c r="H2330" s="334">
        <v>0</v>
      </c>
      <c r="I2330" s="334">
        <v>0</v>
      </c>
      <c r="J2330" s="334">
        <v>0</v>
      </c>
      <c r="K2330" s="334">
        <v>0</v>
      </c>
      <c r="L2330" s="334">
        <v>0</v>
      </c>
      <c r="M2330" s="334">
        <v>0</v>
      </c>
      <c r="N2330" s="334">
        <v>0</v>
      </c>
      <c r="O2330" s="334">
        <v>0</v>
      </c>
      <c r="P2330" s="334">
        <v>0</v>
      </c>
      <c r="Q2330" s="334">
        <v>0.5</v>
      </c>
      <c r="R2330" s="334">
        <v>0</v>
      </c>
      <c r="S2330" s="334">
        <v>0</v>
      </c>
      <c r="T2330" s="334">
        <v>0.6</v>
      </c>
      <c r="U2330" s="334">
        <v>0.5</v>
      </c>
      <c r="V2330" s="334">
        <v>0</v>
      </c>
      <c r="W2330" s="334">
        <v>0.4</v>
      </c>
      <c r="X2330" s="334">
        <v>0</v>
      </c>
      <c r="Y2330" s="334">
        <v>0</v>
      </c>
      <c r="Z2330" s="334">
        <v>0</v>
      </c>
      <c r="AA2330" s="334">
        <v>0</v>
      </c>
      <c r="AB2330" s="334">
        <v>0.5</v>
      </c>
      <c r="AD2330" s="334">
        <v>2.5</v>
      </c>
      <c r="AE2330" s="334">
        <f t="shared" si="367"/>
        <v>2.5</v>
      </c>
      <c r="AF2330" s="334">
        <f t="shared" si="368"/>
        <v>2.5</v>
      </c>
      <c r="AG2330" s="340">
        <f t="shared" si="369"/>
        <v>0</v>
      </c>
      <c r="AI2330" s="340">
        <f t="shared" si="371"/>
        <v>2.5</v>
      </c>
      <c r="AJ2330" s="340">
        <f t="shared" si="371"/>
        <v>0</v>
      </c>
      <c r="AK2330" s="340">
        <f t="shared" si="371"/>
        <v>0</v>
      </c>
      <c r="AL2330" s="340">
        <f t="shared" si="371"/>
        <v>0</v>
      </c>
      <c r="AM2330" s="340">
        <f t="shared" si="371"/>
        <v>0</v>
      </c>
    </row>
    <row r="2331" spans="1:39" x14ac:dyDescent="0.35">
      <c r="A2331" s="337">
        <v>24244</v>
      </c>
      <c r="B2331" s="338">
        <f t="shared" si="364"/>
        <v>1966</v>
      </c>
      <c r="C2331" s="338">
        <f t="shared" si="365"/>
        <v>5</v>
      </c>
      <c r="D2331" s="338">
        <f t="shared" si="366"/>
        <v>17</v>
      </c>
      <c r="E2331" s="334">
        <v>0.3</v>
      </c>
      <c r="F2331" s="334">
        <v>0</v>
      </c>
      <c r="G2331" s="334">
        <v>0</v>
      </c>
      <c r="H2331" s="334">
        <v>0</v>
      </c>
      <c r="I2331" s="334">
        <v>0</v>
      </c>
      <c r="J2331" s="334">
        <v>0</v>
      </c>
      <c r="K2331" s="334">
        <v>0</v>
      </c>
      <c r="L2331" s="334">
        <v>0</v>
      </c>
      <c r="M2331" s="334">
        <v>0</v>
      </c>
      <c r="N2331" s="334">
        <v>0</v>
      </c>
      <c r="O2331" s="334">
        <v>0</v>
      </c>
      <c r="P2331" s="334">
        <v>0</v>
      </c>
      <c r="Q2331" s="334">
        <v>0</v>
      </c>
      <c r="R2331" s="334">
        <v>0</v>
      </c>
      <c r="S2331" s="334">
        <v>0</v>
      </c>
      <c r="T2331" s="334">
        <v>0</v>
      </c>
      <c r="U2331" s="334">
        <v>0</v>
      </c>
      <c r="V2331" s="334">
        <v>0</v>
      </c>
      <c r="W2331" s="334">
        <v>0</v>
      </c>
      <c r="X2331" s="334">
        <v>0</v>
      </c>
      <c r="Y2331" s="334">
        <v>0</v>
      </c>
      <c r="Z2331" s="334">
        <v>0</v>
      </c>
      <c r="AA2331" s="334">
        <v>0</v>
      </c>
      <c r="AB2331" s="334">
        <v>0</v>
      </c>
      <c r="AD2331" s="334">
        <v>0.3</v>
      </c>
      <c r="AE2331" s="334">
        <f t="shared" si="367"/>
        <v>0.3</v>
      </c>
      <c r="AF2331" s="334">
        <f t="shared" si="368"/>
        <v>0.3</v>
      </c>
      <c r="AG2331" s="340">
        <f t="shared" si="369"/>
        <v>0</v>
      </c>
      <c r="AI2331" s="340">
        <f t="shared" si="371"/>
        <v>0.3</v>
      </c>
      <c r="AJ2331" s="340">
        <f t="shared" si="371"/>
        <v>0</v>
      </c>
      <c r="AK2331" s="340">
        <f t="shared" si="371"/>
        <v>0</v>
      </c>
      <c r="AL2331" s="340">
        <f t="shared" si="371"/>
        <v>0</v>
      </c>
      <c r="AM2331" s="340">
        <f t="shared" si="371"/>
        <v>0</v>
      </c>
    </row>
    <row r="2332" spans="1:39" x14ac:dyDescent="0.35">
      <c r="A2332" s="337">
        <v>24245</v>
      </c>
      <c r="B2332" s="338">
        <f t="shared" si="364"/>
        <v>1966</v>
      </c>
      <c r="C2332" s="338">
        <f t="shared" si="365"/>
        <v>5</v>
      </c>
      <c r="D2332" s="338">
        <f t="shared" si="366"/>
        <v>18</v>
      </c>
      <c r="E2332" s="334">
        <v>0</v>
      </c>
      <c r="F2332" s="334">
        <v>0</v>
      </c>
      <c r="G2332" s="334">
        <v>0</v>
      </c>
      <c r="H2332" s="334">
        <v>0</v>
      </c>
      <c r="I2332" s="334">
        <v>0</v>
      </c>
      <c r="J2332" s="334">
        <v>0</v>
      </c>
      <c r="K2332" s="334">
        <v>0</v>
      </c>
      <c r="L2332" s="334">
        <v>0</v>
      </c>
      <c r="M2332" s="334">
        <v>0</v>
      </c>
      <c r="N2332" s="334">
        <v>0</v>
      </c>
      <c r="O2332" s="334">
        <v>0</v>
      </c>
      <c r="P2332" s="334">
        <v>0</v>
      </c>
      <c r="Q2332" s="334">
        <v>0</v>
      </c>
      <c r="R2332" s="334">
        <v>0</v>
      </c>
      <c r="S2332" s="334">
        <v>0</v>
      </c>
      <c r="T2332" s="334">
        <v>0</v>
      </c>
      <c r="U2332" s="334">
        <v>0</v>
      </c>
      <c r="V2332" s="334">
        <v>0</v>
      </c>
      <c r="W2332" s="334">
        <v>0</v>
      </c>
      <c r="X2332" s="334">
        <v>0</v>
      </c>
      <c r="Y2332" s="334">
        <v>0</v>
      </c>
      <c r="Z2332" s="334">
        <v>0</v>
      </c>
      <c r="AA2332" s="334">
        <v>0</v>
      </c>
      <c r="AB2332" s="334">
        <v>0</v>
      </c>
      <c r="AD2332" s="334">
        <v>0</v>
      </c>
      <c r="AE2332" s="334">
        <f t="shared" si="367"/>
        <v>0</v>
      </c>
      <c r="AF2332" s="334">
        <f t="shared" si="368"/>
        <v>0</v>
      </c>
      <c r="AG2332" s="340">
        <f t="shared" si="369"/>
        <v>0</v>
      </c>
      <c r="AI2332" s="340">
        <f t="shared" si="371"/>
        <v>0</v>
      </c>
      <c r="AJ2332" s="340">
        <f t="shared" si="371"/>
        <v>0</v>
      </c>
      <c r="AK2332" s="340">
        <f t="shared" si="371"/>
        <v>0</v>
      </c>
      <c r="AL2332" s="340">
        <f t="shared" si="371"/>
        <v>0</v>
      </c>
      <c r="AM2332" s="340">
        <f t="shared" si="371"/>
        <v>0</v>
      </c>
    </row>
    <row r="2333" spans="1:39" x14ac:dyDescent="0.35">
      <c r="A2333" s="337">
        <v>24246</v>
      </c>
      <c r="B2333" s="338">
        <f t="shared" si="364"/>
        <v>1966</v>
      </c>
      <c r="C2333" s="338">
        <f t="shared" si="365"/>
        <v>5</v>
      </c>
      <c r="D2333" s="338">
        <f t="shared" si="366"/>
        <v>19</v>
      </c>
      <c r="E2333" s="334">
        <v>0</v>
      </c>
      <c r="F2333" s="334">
        <v>0</v>
      </c>
      <c r="G2333" s="334">
        <v>0</v>
      </c>
      <c r="H2333" s="334">
        <v>0</v>
      </c>
      <c r="I2333" s="334">
        <v>0</v>
      </c>
      <c r="J2333" s="334">
        <v>0</v>
      </c>
      <c r="K2333" s="334">
        <v>0</v>
      </c>
      <c r="L2333" s="334">
        <v>0</v>
      </c>
      <c r="M2333" s="334">
        <v>0</v>
      </c>
      <c r="N2333" s="334">
        <v>0</v>
      </c>
      <c r="O2333" s="334">
        <v>0</v>
      </c>
      <c r="P2333" s="334">
        <v>0</v>
      </c>
      <c r="Q2333" s="334">
        <v>0</v>
      </c>
      <c r="R2333" s="334">
        <v>0</v>
      </c>
      <c r="S2333" s="334">
        <v>0</v>
      </c>
      <c r="T2333" s="334">
        <v>0</v>
      </c>
      <c r="U2333" s="334">
        <v>0</v>
      </c>
      <c r="V2333" s="334">
        <v>0</v>
      </c>
      <c r="W2333" s="334">
        <v>0</v>
      </c>
      <c r="X2333" s="334">
        <v>0</v>
      </c>
      <c r="Y2333" s="334">
        <v>0</v>
      </c>
      <c r="Z2333" s="334">
        <v>0</v>
      </c>
      <c r="AA2333" s="334">
        <v>0</v>
      </c>
      <c r="AB2333" s="334">
        <v>0</v>
      </c>
      <c r="AD2333" s="334">
        <v>0</v>
      </c>
      <c r="AE2333" s="334">
        <f t="shared" si="367"/>
        <v>0</v>
      </c>
      <c r="AF2333" s="334">
        <f t="shared" si="368"/>
        <v>0</v>
      </c>
      <c r="AG2333" s="340">
        <f t="shared" si="369"/>
        <v>0</v>
      </c>
      <c r="AI2333" s="340">
        <f t="shared" si="371"/>
        <v>0</v>
      </c>
      <c r="AJ2333" s="340">
        <f t="shared" si="371"/>
        <v>0</v>
      </c>
      <c r="AK2333" s="340">
        <f t="shared" si="371"/>
        <v>0</v>
      </c>
      <c r="AL2333" s="340">
        <f t="shared" si="371"/>
        <v>0</v>
      </c>
      <c r="AM2333" s="340">
        <f t="shared" si="371"/>
        <v>0</v>
      </c>
    </row>
    <row r="2334" spans="1:39" x14ac:dyDescent="0.35">
      <c r="A2334" s="337">
        <v>24247</v>
      </c>
      <c r="B2334" s="338">
        <f t="shared" si="364"/>
        <v>1966</v>
      </c>
      <c r="C2334" s="338">
        <f t="shared" si="365"/>
        <v>5</v>
      </c>
      <c r="D2334" s="338">
        <f t="shared" si="366"/>
        <v>20</v>
      </c>
      <c r="E2334" s="334">
        <v>0</v>
      </c>
      <c r="F2334" s="334">
        <v>0</v>
      </c>
      <c r="G2334" s="334">
        <v>0</v>
      </c>
      <c r="H2334" s="334">
        <v>0</v>
      </c>
      <c r="I2334" s="334">
        <v>0</v>
      </c>
      <c r="J2334" s="334">
        <v>0</v>
      </c>
      <c r="K2334" s="334">
        <v>0</v>
      </c>
      <c r="L2334" s="334">
        <v>0</v>
      </c>
      <c r="M2334" s="334">
        <v>0</v>
      </c>
      <c r="N2334" s="334">
        <v>0</v>
      </c>
      <c r="O2334" s="334">
        <v>0</v>
      </c>
      <c r="P2334" s="334">
        <v>0</v>
      </c>
      <c r="Q2334" s="334">
        <v>0</v>
      </c>
      <c r="R2334" s="334">
        <v>0</v>
      </c>
      <c r="S2334" s="334">
        <v>0</v>
      </c>
      <c r="T2334" s="334">
        <v>0</v>
      </c>
      <c r="U2334" s="334">
        <v>0</v>
      </c>
      <c r="V2334" s="334">
        <v>0</v>
      </c>
      <c r="W2334" s="334">
        <v>0</v>
      </c>
      <c r="X2334" s="334">
        <v>0</v>
      </c>
      <c r="Y2334" s="334">
        <v>0</v>
      </c>
      <c r="Z2334" s="334">
        <v>0</v>
      </c>
      <c r="AA2334" s="334">
        <v>0</v>
      </c>
      <c r="AB2334" s="334">
        <v>0</v>
      </c>
      <c r="AD2334" s="334">
        <v>0</v>
      </c>
      <c r="AE2334" s="334">
        <f t="shared" si="367"/>
        <v>0</v>
      </c>
      <c r="AF2334" s="334">
        <f t="shared" si="368"/>
        <v>0</v>
      </c>
      <c r="AG2334" s="340">
        <f t="shared" si="369"/>
        <v>0</v>
      </c>
      <c r="AI2334" s="340">
        <f t="shared" si="371"/>
        <v>0</v>
      </c>
      <c r="AJ2334" s="340">
        <f t="shared" si="371"/>
        <v>0</v>
      </c>
      <c r="AK2334" s="340">
        <f t="shared" si="371"/>
        <v>0</v>
      </c>
      <c r="AL2334" s="340">
        <f t="shared" si="371"/>
        <v>0</v>
      </c>
      <c r="AM2334" s="340">
        <f t="shared" si="371"/>
        <v>0</v>
      </c>
    </row>
    <row r="2335" spans="1:39" x14ac:dyDescent="0.35">
      <c r="A2335" s="337">
        <v>24248</v>
      </c>
      <c r="B2335" s="338">
        <f t="shared" si="364"/>
        <v>1966</v>
      </c>
      <c r="C2335" s="338">
        <f t="shared" si="365"/>
        <v>5</v>
      </c>
      <c r="D2335" s="338">
        <f t="shared" si="366"/>
        <v>21</v>
      </c>
      <c r="E2335" s="334">
        <v>0</v>
      </c>
      <c r="F2335" s="334">
        <v>0</v>
      </c>
      <c r="G2335" s="334">
        <v>0</v>
      </c>
      <c r="H2335" s="334">
        <v>0</v>
      </c>
      <c r="I2335" s="334">
        <v>0</v>
      </c>
      <c r="J2335" s="334">
        <v>0</v>
      </c>
      <c r="K2335" s="334">
        <v>0</v>
      </c>
      <c r="L2335" s="334">
        <v>0</v>
      </c>
      <c r="M2335" s="334">
        <v>0</v>
      </c>
      <c r="N2335" s="334">
        <v>0</v>
      </c>
      <c r="O2335" s="334">
        <v>0</v>
      </c>
      <c r="P2335" s="334">
        <v>0</v>
      </c>
      <c r="Q2335" s="334">
        <v>0</v>
      </c>
      <c r="R2335" s="334">
        <v>0</v>
      </c>
      <c r="S2335" s="334">
        <v>0</v>
      </c>
      <c r="T2335" s="334">
        <v>0</v>
      </c>
      <c r="U2335" s="334">
        <v>0</v>
      </c>
      <c r="V2335" s="334">
        <v>0</v>
      </c>
      <c r="W2335" s="334">
        <v>0</v>
      </c>
      <c r="X2335" s="334">
        <v>0</v>
      </c>
      <c r="Y2335" s="334">
        <v>0</v>
      </c>
      <c r="Z2335" s="334">
        <v>0.3</v>
      </c>
      <c r="AA2335" s="334">
        <v>0</v>
      </c>
      <c r="AB2335" s="334">
        <v>0</v>
      </c>
      <c r="AD2335" s="334">
        <v>0.3</v>
      </c>
      <c r="AE2335" s="334">
        <f t="shared" si="367"/>
        <v>0.3</v>
      </c>
      <c r="AF2335" s="334">
        <f t="shared" si="368"/>
        <v>0.3</v>
      </c>
      <c r="AG2335" s="340">
        <f t="shared" si="369"/>
        <v>0</v>
      </c>
      <c r="AI2335" s="340">
        <f t="shared" si="371"/>
        <v>0.3</v>
      </c>
      <c r="AJ2335" s="340">
        <f t="shared" si="371"/>
        <v>0</v>
      </c>
      <c r="AK2335" s="340">
        <f t="shared" si="371"/>
        <v>0</v>
      </c>
      <c r="AL2335" s="340">
        <f t="shared" si="371"/>
        <v>0</v>
      </c>
      <c r="AM2335" s="340">
        <f t="shared" si="371"/>
        <v>0</v>
      </c>
    </row>
    <row r="2336" spans="1:39" x14ac:dyDescent="0.35">
      <c r="A2336" s="337">
        <v>24249</v>
      </c>
      <c r="B2336" s="338">
        <f t="shared" si="364"/>
        <v>1966</v>
      </c>
      <c r="C2336" s="338">
        <f t="shared" si="365"/>
        <v>5</v>
      </c>
      <c r="D2336" s="338">
        <f t="shared" si="366"/>
        <v>22</v>
      </c>
      <c r="E2336" s="334">
        <v>0</v>
      </c>
      <c r="F2336" s="334">
        <v>0</v>
      </c>
      <c r="G2336" s="334">
        <v>0</v>
      </c>
      <c r="H2336" s="334">
        <v>0</v>
      </c>
      <c r="I2336" s="334">
        <v>0</v>
      </c>
      <c r="J2336" s="334">
        <v>0</v>
      </c>
      <c r="K2336" s="334">
        <v>0</v>
      </c>
      <c r="L2336" s="334">
        <v>0</v>
      </c>
      <c r="M2336" s="334">
        <v>0</v>
      </c>
      <c r="N2336" s="334">
        <v>0</v>
      </c>
      <c r="O2336" s="334">
        <v>0</v>
      </c>
      <c r="P2336" s="334">
        <v>0</v>
      </c>
      <c r="Q2336" s="334">
        <v>0</v>
      </c>
      <c r="R2336" s="334">
        <v>0</v>
      </c>
      <c r="S2336" s="334">
        <v>0</v>
      </c>
      <c r="T2336" s="334">
        <v>0</v>
      </c>
      <c r="U2336" s="334">
        <v>0</v>
      </c>
      <c r="V2336" s="334">
        <v>0</v>
      </c>
      <c r="W2336" s="334">
        <v>0</v>
      </c>
      <c r="X2336" s="334">
        <v>0</v>
      </c>
      <c r="Y2336" s="334">
        <v>0</v>
      </c>
      <c r="Z2336" s="334">
        <v>0</v>
      </c>
      <c r="AA2336" s="334">
        <v>0</v>
      </c>
      <c r="AB2336" s="334">
        <v>0</v>
      </c>
      <c r="AD2336" s="334">
        <v>0</v>
      </c>
      <c r="AE2336" s="334">
        <f t="shared" si="367"/>
        <v>0</v>
      </c>
      <c r="AF2336" s="334">
        <f t="shared" si="368"/>
        <v>0</v>
      </c>
      <c r="AG2336" s="340">
        <f t="shared" si="369"/>
        <v>0</v>
      </c>
      <c r="AI2336" s="340">
        <f t="shared" si="371"/>
        <v>0</v>
      </c>
      <c r="AJ2336" s="340">
        <f t="shared" si="371"/>
        <v>0</v>
      </c>
      <c r="AK2336" s="340">
        <f t="shared" si="371"/>
        <v>0</v>
      </c>
      <c r="AL2336" s="340">
        <f t="shared" si="371"/>
        <v>0</v>
      </c>
      <c r="AM2336" s="340">
        <f t="shared" si="371"/>
        <v>0</v>
      </c>
    </row>
    <row r="2337" spans="1:39" x14ac:dyDescent="0.35">
      <c r="A2337" s="337">
        <v>24250</v>
      </c>
      <c r="B2337" s="338">
        <f t="shared" si="364"/>
        <v>1966</v>
      </c>
      <c r="C2337" s="338">
        <f t="shared" si="365"/>
        <v>5</v>
      </c>
      <c r="D2337" s="338">
        <f t="shared" si="366"/>
        <v>23</v>
      </c>
      <c r="E2337" s="334">
        <v>0</v>
      </c>
      <c r="F2337" s="334">
        <v>0</v>
      </c>
      <c r="G2337" s="334">
        <v>0</v>
      </c>
      <c r="H2337" s="334">
        <v>0</v>
      </c>
      <c r="I2337" s="334">
        <v>0</v>
      </c>
      <c r="J2337" s="334">
        <v>0</v>
      </c>
      <c r="K2337" s="334">
        <v>0</v>
      </c>
      <c r="L2337" s="334">
        <v>0</v>
      </c>
      <c r="M2337" s="334">
        <v>0</v>
      </c>
      <c r="N2337" s="334">
        <v>0</v>
      </c>
      <c r="O2337" s="334">
        <v>0</v>
      </c>
      <c r="P2337" s="334">
        <v>0</v>
      </c>
      <c r="Q2337" s="334">
        <v>0</v>
      </c>
      <c r="R2337" s="334">
        <v>0</v>
      </c>
      <c r="S2337" s="334">
        <v>0</v>
      </c>
      <c r="T2337" s="334">
        <v>0</v>
      </c>
      <c r="U2337" s="334">
        <v>0</v>
      </c>
      <c r="V2337" s="334">
        <v>0</v>
      </c>
      <c r="W2337" s="334">
        <v>0</v>
      </c>
      <c r="X2337" s="334">
        <v>0</v>
      </c>
      <c r="Y2337" s="334">
        <v>0</v>
      </c>
      <c r="Z2337" s="334">
        <v>0</v>
      </c>
      <c r="AA2337" s="334">
        <v>0</v>
      </c>
      <c r="AB2337" s="334">
        <v>0</v>
      </c>
      <c r="AD2337" s="334">
        <v>0</v>
      </c>
      <c r="AE2337" s="334">
        <f t="shared" si="367"/>
        <v>0</v>
      </c>
      <c r="AF2337" s="334">
        <f t="shared" si="368"/>
        <v>0</v>
      </c>
      <c r="AG2337" s="340">
        <f t="shared" si="369"/>
        <v>0</v>
      </c>
      <c r="AI2337" s="340">
        <f t="shared" si="371"/>
        <v>0</v>
      </c>
      <c r="AJ2337" s="340">
        <f t="shared" si="371"/>
        <v>0</v>
      </c>
      <c r="AK2337" s="340">
        <f t="shared" si="371"/>
        <v>0</v>
      </c>
      <c r="AL2337" s="340">
        <f t="shared" si="371"/>
        <v>0</v>
      </c>
      <c r="AM2337" s="340">
        <f t="shared" si="371"/>
        <v>0</v>
      </c>
    </row>
    <row r="2338" spans="1:39" x14ac:dyDescent="0.35">
      <c r="A2338" s="337">
        <v>24251</v>
      </c>
      <c r="B2338" s="338">
        <f t="shared" si="364"/>
        <v>1966</v>
      </c>
      <c r="C2338" s="338">
        <f t="shared" si="365"/>
        <v>5</v>
      </c>
      <c r="D2338" s="338">
        <f t="shared" si="366"/>
        <v>24</v>
      </c>
      <c r="E2338" s="334">
        <v>0</v>
      </c>
      <c r="F2338" s="334">
        <v>0</v>
      </c>
      <c r="G2338" s="334">
        <v>0</v>
      </c>
      <c r="H2338" s="334">
        <v>0</v>
      </c>
      <c r="I2338" s="334">
        <v>0</v>
      </c>
      <c r="J2338" s="334">
        <v>0</v>
      </c>
      <c r="K2338" s="334">
        <v>0</v>
      </c>
      <c r="L2338" s="334">
        <v>0</v>
      </c>
      <c r="M2338" s="334">
        <v>0</v>
      </c>
      <c r="N2338" s="334">
        <v>0</v>
      </c>
      <c r="O2338" s="334">
        <v>0</v>
      </c>
      <c r="P2338" s="334">
        <v>0</v>
      </c>
      <c r="Q2338" s="334">
        <v>0</v>
      </c>
      <c r="R2338" s="334">
        <v>0</v>
      </c>
      <c r="S2338" s="334">
        <v>0</v>
      </c>
      <c r="T2338" s="334">
        <v>0</v>
      </c>
      <c r="U2338" s="334">
        <v>0</v>
      </c>
      <c r="V2338" s="334">
        <v>0</v>
      </c>
      <c r="W2338" s="334">
        <v>0</v>
      </c>
      <c r="X2338" s="334">
        <v>0</v>
      </c>
      <c r="Y2338" s="334">
        <v>0</v>
      </c>
      <c r="Z2338" s="334">
        <v>0</v>
      </c>
      <c r="AA2338" s="334">
        <v>0</v>
      </c>
      <c r="AB2338" s="334">
        <v>0</v>
      </c>
      <c r="AD2338" s="334">
        <v>0</v>
      </c>
      <c r="AE2338" s="334">
        <f t="shared" si="367"/>
        <v>0</v>
      </c>
      <c r="AF2338" s="334">
        <f t="shared" si="368"/>
        <v>0</v>
      </c>
      <c r="AG2338" s="340">
        <f t="shared" si="369"/>
        <v>0</v>
      </c>
      <c r="AI2338" s="340">
        <f t="shared" si="371"/>
        <v>0</v>
      </c>
      <c r="AJ2338" s="340">
        <f t="shared" si="371"/>
        <v>0</v>
      </c>
      <c r="AK2338" s="340">
        <f t="shared" si="371"/>
        <v>0</v>
      </c>
      <c r="AL2338" s="340">
        <f t="shared" si="371"/>
        <v>0</v>
      </c>
      <c r="AM2338" s="340">
        <f t="shared" si="371"/>
        <v>0</v>
      </c>
    </row>
    <row r="2339" spans="1:39" x14ac:dyDescent="0.35">
      <c r="A2339" s="337">
        <v>24252</v>
      </c>
      <c r="B2339" s="338">
        <f t="shared" si="364"/>
        <v>1966</v>
      </c>
      <c r="C2339" s="338">
        <f t="shared" si="365"/>
        <v>5</v>
      </c>
      <c r="D2339" s="338">
        <f t="shared" si="366"/>
        <v>25</v>
      </c>
      <c r="E2339" s="334">
        <v>0</v>
      </c>
      <c r="F2339" s="334">
        <v>0</v>
      </c>
      <c r="G2339" s="334">
        <v>0</v>
      </c>
      <c r="H2339" s="334">
        <v>0</v>
      </c>
      <c r="I2339" s="334">
        <v>0</v>
      </c>
      <c r="J2339" s="334">
        <v>0</v>
      </c>
      <c r="K2339" s="334">
        <v>0</v>
      </c>
      <c r="L2339" s="334">
        <v>0</v>
      </c>
      <c r="M2339" s="334">
        <v>0</v>
      </c>
      <c r="N2339" s="334">
        <v>0</v>
      </c>
      <c r="O2339" s="334">
        <v>0</v>
      </c>
      <c r="P2339" s="334">
        <v>0</v>
      </c>
      <c r="Q2339" s="334">
        <v>0</v>
      </c>
      <c r="R2339" s="334">
        <v>0</v>
      </c>
      <c r="S2339" s="334">
        <v>0</v>
      </c>
      <c r="T2339" s="334">
        <v>0</v>
      </c>
      <c r="U2339" s="334">
        <v>0</v>
      </c>
      <c r="V2339" s="334">
        <v>0</v>
      </c>
      <c r="W2339" s="334">
        <v>0</v>
      </c>
      <c r="X2339" s="334">
        <v>0</v>
      </c>
      <c r="Y2339" s="334">
        <v>0</v>
      </c>
      <c r="Z2339" s="334">
        <v>0</v>
      </c>
      <c r="AA2339" s="334">
        <v>0</v>
      </c>
      <c r="AB2339" s="334">
        <v>0</v>
      </c>
      <c r="AD2339" s="334">
        <v>0</v>
      </c>
      <c r="AE2339" s="334">
        <f t="shared" si="367"/>
        <v>0</v>
      </c>
      <c r="AF2339" s="334">
        <f t="shared" si="368"/>
        <v>0</v>
      </c>
      <c r="AG2339" s="340">
        <f t="shared" si="369"/>
        <v>0</v>
      </c>
      <c r="AI2339" s="340">
        <f t="shared" si="371"/>
        <v>0</v>
      </c>
      <c r="AJ2339" s="340">
        <f t="shared" si="371"/>
        <v>0</v>
      </c>
      <c r="AK2339" s="340">
        <f t="shared" si="371"/>
        <v>0</v>
      </c>
      <c r="AL2339" s="340">
        <f t="shared" si="371"/>
        <v>0</v>
      </c>
      <c r="AM2339" s="340">
        <f t="shared" si="371"/>
        <v>0</v>
      </c>
    </row>
    <row r="2340" spans="1:39" x14ac:dyDescent="0.35">
      <c r="A2340" s="337">
        <v>24253</v>
      </c>
      <c r="B2340" s="338">
        <f t="shared" si="364"/>
        <v>1966</v>
      </c>
      <c r="C2340" s="338">
        <f t="shared" si="365"/>
        <v>5</v>
      </c>
      <c r="D2340" s="338">
        <f t="shared" si="366"/>
        <v>26</v>
      </c>
      <c r="E2340" s="334">
        <v>0</v>
      </c>
      <c r="F2340" s="334">
        <v>0</v>
      </c>
      <c r="G2340" s="334">
        <v>0</v>
      </c>
      <c r="H2340" s="334">
        <v>0</v>
      </c>
      <c r="I2340" s="334">
        <v>0</v>
      </c>
      <c r="J2340" s="334">
        <v>0</v>
      </c>
      <c r="K2340" s="334">
        <v>0</v>
      </c>
      <c r="L2340" s="334">
        <v>0</v>
      </c>
      <c r="M2340" s="334">
        <v>0</v>
      </c>
      <c r="N2340" s="334">
        <v>0</v>
      </c>
      <c r="O2340" s="334">
        <v>0</v>
      </c>
      <c r="P2340" s="334">
        <v>0</v>
      </c>
      <c r="Q2340" s="334">
        <v>0</v>
      </c>
      <c r="R2340" s="334">
        <v>0</v>
      </c>
      <c r="S2340" s="334">
        <v>0</v>
      </c>
      <c r="T2340" s="334">
        <v>0</v>
      </c>
      <c r="U2340" s="334">
        <v>0</v>
      </c>
      <c r="V2340" s="334">
        <v>0</v>
      </c>
      <c r="W2340" s="334">
        <v>0</v>
      </c>
      <c r="X2340" s="334">
        <v>0</v>
      </c>
      <c r="Y2340" s="334">
        <v>0</v>
      </c>
      <c r="Z2340" s="334">
        <v>0</v>
      </c>
      <c r="AA2340" s="334">
        <v>0</v>
      </c>
      <c r="AB2340" s="334">
        <v>0</v>
      </c>
      <c r="AD2340" s="334">
        <v>0</v>
      </c>
      <c r="AE2340" s="334">
        <f t="shared" si="367"/>
        <v>0</v>
      </c>
      <c r="AF2340" s="334">
        <f t="shared" si="368"/>
        <v>0</v>
      </c>
      <c r="AG2340" s="340">
        <f t="shared" si="369"/>
        <v>0</v>
      </c>
      <c r="AI2340" s="340">
        <f t="shared" ref="AI2340:AM2355" si="372">IF($C2340=AI$1,$AF2340,0)</f>
        <v>0</v>
      </c>
      <c r="AJ2340" s="340">
        <f t="shared" si="372"/>
        <v>0</v>
      </c>
      <c r="AK2340" s="340">
        <f t="shared" si="372"/>
        <v>0</v>
      </c>
      <c r="AL2340" s="340">
        <f t="shared" si="372"/>
        <v>0</v>
      </c>
      <c r="AM2340" s="340">
        <f t="shared" si="372"/>
        <v>0</v>
      </c>
    </row>
    <row r="2341" spans="1:39" x14ac:dyDescent="0.35">
      <c r="A2341" s="337">
        <v>24254</v>
      </c>
      <c r="B2341" s="338">
        <f t="shared" si="364"/>
        <v>1966</v>
      </c>
      <c r="C2341" s="338">
        <f t="shared" si="365"/>
        <v>5</v>
      </c>
      <c r="D2341" s="338">
        <f t="shared" si="366"/>
        <v>27</v>
      </c>
      <c r="E2341" s="334">
        <v>0</v>
      </c>
      <c r="F2341" s="334">
        <v>0</v>
      </c>
      <c r="G2341" s="334">
        <v>0</v>
      </c>
      <c r="H2341" s="334">
        <v>0</v>
      </c>
      <c r="I2341" s="334">
        <v>0</v>
      </c>
      <c r="J2341" s="334">
        <v>0</v>
      </c>
      <c r="K2341" s="334">
        <v>0</v>
      </c>
      <c r="L2341" s="334">
        <v>0</v>
      </c>
      <c r="M2341" s="334">
        <v>0</v>
      </c>
      <c r="N2341" s="334">
        <v>0</v>
      </c>
      <c r="O2341" s="334">
        <v>0</v>
      </c>
      <c r="P2341" s="334">
        <v>0</v>
      </c>
      <c r="Q2341" s="334">
        <v>0</v>
      </c>
      <c r="R2341" s="334">
        <v>0</v>
      </c>
      <c r="S2341" s="334">
        <v>0</v>
      </c>
      <c r="T2341" s="334">
        <v>0</v>
      </c>
      <c r="U2341" s="334">
        <v>0</v>
      </c>
      <c r="V2341" s="334">
        <v>0</v>
      </c>
      <c r="W2341" s="334">
        <v>0</v>
      </c>
      <c r="X2341" s="334">
        <v>0</v>
      </c>
      <c r="Y2341" s="334">
        <v>0</v>
      </c>
      <c r="Z2341" s="334">
        <v>0</v>
      </c>
      <c r="AA2341" s="334">
        <v>0</v>
      </c>
      <c r="AB2341" s="334">
        <v>0</v>
      </c>
      <c r="AD2341" s="334">
        <v>0</v>
      </c>
      <c r="AE2341" s="334">
        <f t="shared" si="367"/>
        <v>0</v>
      </c>
      <c r="AF2341" s="334">
        <f t="shared" si="368"/>
        <v>0</v>
      </c>
      <c r="AG2341" s="340">
        <f t="shared" si="369"/>
        <v>0</v>
      </c>
      <c r="AI2341" s="340">
        <f t="shared" si="372"/>
        <v>0</v>
      </c>
      <c r="AJ2341" s="340">
        <f t="shared" si="372"/>
        <v>0</v>
      </c>
      <c r="AK2341" s="340">
        <f t="shared" si="372"/>
        <v>0</v>
      </c>
      <c r="AL2341" s="340">
        <f t="shared" si="372"/>
        <v>0</v>
      </c>
      <c r="AM2341" s="340">
        <f t="shared" si="372"/>
        <v>0</v>
      </c>
    </row>
    <row r="2342" spans="1:39" x14ac:dyDescent="0.35">
      <c r="A2342" s="337">
        <v>24255</v>
      </c>
      <c r="B2342" s="338">
        <f t="shared" si="364"/>
        <v>1966</v>
      </c>
      <c r="C2342" s="338">
        <f t="shared" si="365"/>
        <v>5</v>
      </c>
      <c r="D2342" s="338">
        <f t="shared" si="366"/>
        <v>28</v>
      </c>
      <c r="E2342" s="334">
        <v>0</v>
      </c>
      <c r="F2342" s="334">
        <v>0</v>
      </c>
      <c r="G2342" s="334">
        <v>0.5</v>
      </c>
      <c r="H2342" s="334">
        <v>3.6</v>
      </c>
      <c r="I2342" s="334">
        <v>0.3</v>
      </c>
      <c r="J2342" s="334">
        <v>0</v>
      </c>
      <c r="K2342" s="334">
        <v>0</v>
      </c>
      <c r="L2342" s="334">
        <v>0</v>
      </c>
      <c r="M2342" s="334">
        <v>0</v>
      </c>
      <c r="N2342" s="334">
        <v>0</v>
      </c>
      <c r="O2342" s="334">
        <v>0</v>
      </c>
      <c r="P2342" s="334">
        <v>0</v>
      </c>
      <c r="Q2342" s="334">
        <v>0</v>
      </c>
      <c r="R2342" s="334">
        <v>0</v>
      </c>
      <c r="S2342" s="334">
        <v>0</v>
      </c>
      <c r="T2342" s="334">
        <v>0</v>
      </c>
      <c r="U2342" s="334">
        <v>0</v>
      </c>
      <c r="V2342" s="334">
        <v>0</v>
      </c>
      <c r="W2342" s="334">
        <v>0</v>
      </c>
      <c r="X2342" s="334">
        <v>0</v>
      </c>
      <c r="Y2342" s="334">
        <v>0</v>
      </c>
      <c r="Z2342" s="334">
        <v>0</v>
      </c>
      <c r="AA2342" s="334">
        <v>0</v>
      </c>
      <c r="AB2342" s="334">
        <v>0</v>
      </c>
      <c r="AD2342" s="334">
        <v>4.4000000000000004</v>
      </c>
      <c r="AE2342" s="334">
        <f t="shared" si="367"/>
        <v>4.4000000000000004</v>
      </c>
      <c r="AF2342" s="334">
        <f t="shared" si="368"/>
        <v>4.3999999999999995</v>
      </c>
      <c r="AG2342" s="340">
        <f t="shared" si="369"/>
        <v>8.8817841970012523E-16</v>
      </c>
      <c r="AI2342" s="340">
        <f t="shared" si="372"/>
        <v>4.3999999999999995</v>
      </c>
      <c r="AJ2342" s="340">
        <f t="shared" si="372"/>
        <v>0</v>
      </c>
      <c r="AK2342" s="340">
        <f t="shared" si="372"/>
        <v>0</v>
      </c>
      <c r="AL2342" s="340">
        <f t="shared" si="372"/>
        <v>0</v>
      </c>
      <c r="AM2342" s="340">
        <f t="shared" si="372"/>
        <v>0</v>
      </c>
    </row>
    <row r="2343" spans="1:39" x14ac:dyDescent="0.35">
      <c r="A2343" s="337">
        <v>24256</v>
      </c>
      <c r="B2343" s="338">
        <f t="shared" si="364"/>
        <v>1966</v>
      </c>
      <c r="C2343" s="338">
        <f t="shared" si="365"/>
        <v>5</v>
      </c>
      <c r="D2343" s="338">
        <f t="shared" si="366"/>
        <v>29</v>
      </c>
      <c r="E2343" s="334">
        <v>0</v>
      </c>
      <c r="F2343" s="334">
        <v>0</v>
      </c>
      <c r="G2343" s="334">
        <v>0</v>
      </c>
      <c r="H2343" s="334">
        <v>0</v>
      </c>
      <c r="I2343" s="334">
        <v>0</v>
      </c>
      <c r="J2343" s="334">
        <v>0</v>
      </c>
      <c r="K2343" s="334">
        <v>0</v>
      </c>
      <c r="L2343" s="334">
        <v>0</v>
      </c>
      <c r="M2343" s="334">
        <v>0</v>
      </c>
      <c r="N2343" s="334">
        <v>0</v>
      </c>
      <c r="O2343" s="334">
        <v>0</v>
      </c>
      <c r="P2343" s="334">
        <v>0</v>
      </c>
      <c r="Q2343" s="334">
        <v>0</v>
      </c>
      <c r="R2343" s="334">
        <v>0</v>
      </c>
      <c r="S2343" s="334">
        <v>0</v>
      </c>
      <c r="T2343" s="334">
        <v>0</v>
      </c>
      <c r="U2343" s="334">
        <v>0</v>
      </c>
      <c r="V2343" s="334">
        <v>0</v>
      </c>
      <c r="W2343" s="334">
        <v>0</v>
      </c>
      <c r="X2343" s="334">
        <v>0</v>
      </c>
      <c r="Y2343" s="334">
        <v>0</v>
      </c>
      <c r="Z2343" s="334">
        <v>0</v>
      </c>
      <c r="AA2343" s="334">
        <v>0</v>
      </c>
      <c r="AB2343" s="334">
        <v>0</v>
      </c>
      <c r="AD2343" s="334">
        <v>0</v>
      </c>
      <c r="AE2343" s="334">
        <f t="shared" si="367"/>
        <v>0</v>
      </c>
      <c r="AF2343" s="334">
        <f t="shared" si="368"/>
        <v>0</v>
      </c>
      <c r="AG2343" s="340">
        <f t="shared" si="369"/>
        <v>0</v>
      </c>
      <c r="AI2343" s="340">
        <f t="shared" si="372"/>
        <v>0</v>
      </c>
      <c r="AJ2343" s="340">
        <f t="shared" si="372"/>
        <v>0</v>
      </c>
      <c r="AK2343" s="340">
        <f t="shared" si="372"/>
        <v>0</v>
      </c>
      <c r="AL2343" s="340">
        <f t="shared" si="372"/>
        <v>0</v>
      </c>
      <c r="AM2343" s="340">
        <f t="shared" si="372"/>
        <v>0</v>
      </c>
    </row>
    <row r="2344" spans="1:39" x14ac:dyDescent="0.35">
      <c r="A2344" s="337">
        <v>24257</v>
      </c>
      <c r="B2344" s="338">
        <f t="shared" si="364"/>
        <v>1966</v>
      </c>
      <c r="C2344" s="338">
        <f t="shared" si="365"/>
        <v>5</v>
      </c>
      <c r="D2344" s="338">
        <f t="shared" si="366"/>
        <v>30</v>
      </c>
      <c r="E2344" s="334">
        <v>1.4</v>
      </c>
      <c r="F2344" s="334">
        <v>2.7</v>
      </c>
      <c r="G2344" s="334">
        <v>0</v>
      </c>
      <c r="H2344" s="334">
        <v>1.6</v>
      </c>
      <c r="I2344" s="334">
        <v>0</v>
      </c>
      <c r="J2344" s="334">
        <v>0</v>
      </c>
      <c r="K2344" s="334">
        <v>0</v>
      </c>
      <c r="L2344" s="334">
        <v>0</v>
      </c>
      <c r="M2344" s="334">
        <v>0.5</v>
      </c>
      <c r="N2344" s="334">
        <v>0</v>
      </c>
      <c r="O2344" s="334">
        <v>0</v>
      </c>
      <c r="P2344" s="334">
        <v>1.6</v>
      </c>
      <c r="Q2344" s="334">
        <v>0</v>
      </c>
      <c r="R2344" s="334">
        <v>0</v>
      </c>
      <c r="S2344" s="334">
        <v>0</v>
      </c>
      <c r="T2344" s="334">
        <v>0</v>
      </c>
      <c r="U2344" s="334">
        <v>0</v>
      </c>
      <c r="V2344" s="334">
        <v>0</v>
      </c>
      <c r="W2344" s="334">
        <v>0</v>
      </c>
      <c r="X2344" s="334">
        <v>0</v>
      </c>
      <c r="Y2344" s="334">
        <v>5.2</v>
      </c>
      <c r="Z2344" s="334">
        <v>6.2</v>
      </c>
      <c r="AA2344" s="334">
        <v>1.1000000000000001</v>
      </c>
      <c r="AB2344" s="334">
        <v>0</v>
      </c>
      <c r="AD2344" s="334">
        <v>20.3</v>
      </c>
      <c r="AE2344" s="334">
        <f t="shared" si="367"/>
        <v>20.3</v>
      </c>
      <c r="AF2344" s="334">
        <f t="shared" si="368"/>
        <v>20.3</v>
      </c>
      <c r="AG2344" s="340">
        <f t="shared" si="369"/>
        <v>0</v>
      </c>
      <c r="AI2344" s="340">
        <f t="shared" si="372"/>
        <v>20.3</v>
      </c>
      <c r="AJ2344" s="340">
        <f t="shared" si="372"/>
        <v>0</v>
      </c>
      <c r="AK2344" s="340">
        <f t="shared" si="372"/>
        <v>0</v>
      </c>
      <c r="AL2344" s="340">
        <f t="shared" si="372"/>
        <v>0</v>
      </c>
      <c r="AM2344" s="340">
        <f t="shared" si="372"/>
        <v>0</v>
      </c>
    </row>
    <row r="2345" spans="1:39" x14ac:dyDescent="0.35">
      <c r="A2345" s="337">
        <v>24258</v>
      </c>
      <c r="B2345" s="338">
        <f t="shared" si="364"/>
        <v>1966</v>
      </c>
      <c r="C2345" s="338">
        <f t="shared" si="365"/>
        <v>5</v>
      </c>
      <c r="D2345" s="338">
        <f t="shared" si="366"/>
        <v>31</v>
      </c>
      <c r="E2345" s="334">
        <v>0</v>
      </c>
      <c r="F2345" s="334">
        <v>0</v>
      </c>
      <c r="G2345" s="334">
        <v>0</v>
      </c>
      <c r="H2345" s="334">
        <v>0</v>
      </c>
      <c r="I2345" s="334">
        <v>0</v>
      </c>
      <c r="J2345" s="334">
        <v>0</v>
      </c>
      <c r="K2345" s="334">
        <v>0</v>
      </c>
      <c r="L2345" s="334">
        <v>0</v>
      </c>
      <c r="M2345" s="334">
        <v>0</v>
      </c>
      <c r="N2345" s="334">
        <v>0</v>
      </c>
      <c r="O2345" s="334">
        <v>0</v>
      </c>
      <c r="P2345" s="334">
        <v>0</v>
      </c>
      <c r="Q2345" s="334">
        <v>0</v>
      </c>
      <c r="R2345" s="334">
        <v>0.3</v>
      </c>
      <c r="S2345" s="334">
        <v>0</v>
      </c>
      <c r="T2345" s="334">
        <v>0.8</v>
      </c>
      <c r="U2345" s="334">
        <v>0.5</v>
      </c>
      <c r="V2345" s="334">
        <v>0</v>
      </c>
      <c r="W2345" s="334">
        <v>0</v>
      </c>
      <c r="X2345" s="334">
        <v>0</v>
      </c>
      <c r="Y2345" s="334">
        <v>0.3</v>
      </c>
      <c r="Z2345" s="334">
        <v>0</v>
      </c>
      <c r="AA2345" s="334">
        <v>0</v>
      </c>
      <c r="AB2345" s="334">
        <v>0</v>
      </c>
      <c r="AD2345" s="334">
        <v>1.9</v>
      </c>
      <c r="AE2345" s="334">
        <f t="shared" si="367"/>
        <v>1.9</v>
      </c>
      <c r="AF2345" s="334">
        <f t="shared" si="368"/>
        <v>1.9000000000000001</v>
      </c>
      <c r="AG2345" s="340">
        <f t="shared" si="369"/>
        <v>2.2204460492503131E-16</v>
      </c>
      <c r="AI2345" s="340">
        <f t="shared" si="372"/>
        <v>1.9000000000000001</v>
      </c>
      <c r="AJ2345" s="340">
        <f t="shared" si="372"/>
        <v>0</v>
      </c>
      <c r="AK2345" s="340">
        <f t="shared" si="372"/>
        <v>0</v>
      </c>
      <c r="AL2345" s="340">
        <f t="shared" si="372"/>
        <v>0</v>
      </c>
      <c r="AM2345" s="340">
        <f t="shared" si="372"/>
        <v>0</v>
      </c>
    </row>
    <row r="2346" spans="1:39" x14ac:dyDescent="0.35">
      <c r="A2346" s="337">
        <v>24259</v>
      </c>
      <c r="B2346" s="338">
        <f t="shared" si="364"/>
        <v>1966</v>
      </c>
      <c r="C2346" s="338">
        <f t="shared" si="365"/>
        <v>6</v>
      </c>
      <c r="D2346" s="338">
        <f t="shared" si="366"/>
        <v>1</v>
      </c>
      <c r="E2346" s="334">
        <v>0</v>
      </c>
      <c r="F2346" s="334">
        <v>0</v>
      </c>
      <c r="G2346" s="334">
        <v>3.8</v>
      </c>
      <c r="H2346" s="334">
        <v>5.3</v>
      </c>
      <c r="I2346" s="334">
        <v>4.5999999999999996</v>
      </c>
      <c r="J2346" s="334">
        <v>5.0999999999999996</v>
      </c>
      <c r="K2346" s="334">
        <v>4.0999999999999996</v>
      </c>
      <c r="L2346" s="334">
        <v>1</v>
      </c>
      <c r="M2346" s="334">
        <v>0</v>
      </c>
      <c r="N2346" s="334">
        <v>0.3</v>
      </c>
      <c r="O2346" s="334">
        <v>0</v>
      </c>
      <c r="P2346" s="334">
        <v>0</v>
      </c>
      <c r="Q2346" s="334">
        <v>0</v>
      </c>
      <c r="R2346" s="334">
        <v>0</v>
      </c>
      <c r="S2346" s="334">
        <v>0</v>
      </c>
      <c r="T2346" s="334">
        <v>0</v>
      </c>
      <c r="U2346" s="334">
        <v>0</v>
      </c>
      <c r="V2346" s="334">
        <v>0</v>
      </c>
      <c r="W2346" s="334">
        <v>0</v>
      </c>
      <c r="X2346" s="334">
        <v>0</v>
      </c>
      <c r="Y2346" s="334">
        <v>0</v>
      </c>
      <c r="Z2346" s="334">
        <v>0</v>
      </c>
      <c r="AA2346" s="334">
        <v>0</v>
      </c>
      <c r="AB2346" s="334">
        <v>0</v>
      </c>
      <c r="AD2346" s="334">
        <v>24.2</v>
      </c>
      <c r="AE2346" s="334">
        <f t="shared" si="367"/>
        <v>24.2</v>
      </c>
      <c r="AF2346" s="334">
        <f t="shared" si="368"/>
        <v>24.2</v>
      </c>
      <c r="AG2346" s="340">
        <f t="shared" si="369"/>
        <v>0</v>
      </c>
      <c r="AI2346" s="340">
        <f t="shared" si="372"/>
        <v>0</v>
      </c>
      <c r="AJ2346" s="340">
        <f t="shared" si="372"/>
        <v>24.2</v>
      </c>
      <c r="AK2346" s="340">
        <f t="shared" si="372"/>
        <v>0</v>
      </c>
      <c r="AL2346" s="340">
        <f t="shared" si="372"/>
        <v>0</v>
      </c>
      <c r="AM2346" s="340">
        <f t="shared" si="372"/>
        <v>0</v>
      </c>
    </row>
    <row r="2347" spans="1:39" x14ac:dyDescent="0.35">
      <c r="A2347" s="337">
        <v>24260</v>
      </c>
      <c r="B2347" s="338">
        <f t="shared" si="364"/>
        <v>1966</v>
      </c>
      <c r="C2347" s="338">
        <f t="shared" si="365"/>
        <v>6</v>
      </c>
      <c r="D2347" s="338">
        <f t="shared" si="366"/>
        <v>2</v>
      </c>
      <c r="E2347" s="334">
        <v>0</v>
      </c>
      <c r="F2347" s="334">
        <v>0</v>
      </c>
      <c r="G2347" s="334">
        <v>0</v>
      </c>
      <c r="H2347" s="334">
        <v>0</v>
      </c>
      <c r="I2347" s="334">
        <v>0</v>
      </c>
      <c r="J2347" s="334">
        <v>0</v>
      </c>
      <c r="K2347" s="334">
        <v>0</v>
      </c>
      <c r="L2347" s="334">
        <v>0</v>
      </c>
      <c r="M2347" s="334">
        <v>0</v>
      </c>
      <c r="N2347" s="334">
        <v>0</v>
      </c>
      <c r="O2347" s="334">
        <v>0</v>
      </c>
      <c r="P2347" s="334">
        <v>0</v>
      </c>
      <c r="Q2347" s="334">
        <v>0</v>
      </c>
      <c r="R2347" s="334">
        <v>0</v>
      </c>
      <c r="S2347" s="334">
        <v>0</v>
      </c>
      <c r="T2347" s="334">
        <v>0</v>
      </c>
      <c r="U2347" s="334">
        <v>0</v>
      </c>
      <c r="V2347" s="334">
        <v>0</v>
      </c>
      <c r="W2347" s="334">
        <v>0</v>
      </c>
      <c r="X2347" s="334">
        <v>0</v>
      </c>
      <c r="Y2347" s="334">
        <v>0</v>
      </c>
      <c r="Z2347" s="334">
        <v>0</v>
      </c>
      <c r="AA2347" s="334">
        <v>0</v>
      </c>
      <c r="AB2347" s="334">
        <v>0</v>
      </c>
      <c r="AD2347" s="334">
        <v>0</v>
      </c>
      <c r="AE2347" s="334">
        <f t="shared" si="367"/>
        <v>0</v>
      </c>
      <c r="AF2347" s="334">
        <f t="shared" si="368"/>
        <v>0</v>
      </c>
      <c r="AG2347" s="340">
        <f t="shared" si="369"/>
        <v>0</v>
      </c>
      <c r="AI2347" s="340">
        <f t="shared" si="372"/>
        <v>0</v>
      </c>
      <c r="AJ2347" s="340">
        <f t="shared" si="372"/>
        <v>0</v>
      </c>
      <c r="AK2347" s="340">
        <f t="shared" si="372"/>
        <v>0</v>
      </c>
      <c r="AL2347" s="340">
        <f t="shared" si="372"/>
        <v>0</v>
      </c>
      <c r="AM2347" s="340">
        <f t="shared" si="372"/>
        <v>0</v>
      </c>
    </row>
    <row r="2348" spans="1:39" x14ac:dyDescent="0.35">
      <c r="A2348" s="337">
        <v>24261</v>
      </c>
      <c r="B2348" s="338">
        <f t="shared" si="364"/>
        <v>1966</v>
      </c>
      <c r="C2348" s="338">
        <f t="shared" si="365"/>
        <v>6</v>
      </c>
      <c r="D2348" s="338">
        <f t="shared" si="366"/>
        <v>3</v>
      </c>
      <c r="E2348" s="334">
        <v>0</v>
      </c>
      <c r="F2348" s="334">
        <v>0</v>
      </c>
      <c r="G2348" s="334">
        <v>0</v>
      </c>
      <c r="H2348" s="334">
        <v>0</v>
      </c>
      <c r="I2348" s="334">
        <v>0</v>
      </c>
      <c r="J2348" s="334">
        <v>0</v>
      </c>
      <c r="K2348" s="334">
        <v>0</v>
      </c>
      <c r="L2348" s="334">
        <v>0</v>
      </c>
      <c r="M2348" s="334">
        <v>0</v>
      </c>
      <c r="N2348" s="334">
        <v>0.5</v>
      </c>
      <c r="O2348" s="334">
        <v>4.5999999999999996</v>
      </c>
      <c r="P2348" s="334">
        <v>0.8</v>
      </c>
      <c r="Q2348" s="334">
        <v>0</v>
      </c>
      <c r="R2348" s="334">
        <v>0</v>
      </c>
      <c r="S2348" s="334">
        <v>0</v>
      </c>
      <c r="T2348" s="334">
        <v>0</v>
      </c>
      <c r="U2348" s="334">
        <v>0</v>
      </c>
      <c r="V2348" s="334">
        <v>0</v>
      </c>
      <c r="W2348" s="334">
        <v>0</v>
      </c>
      <c r="X2348" s="334">
        <v>0</v>
      </c>
      <c r="Y2348" s="334">
        <v>0</v>
      </c>
      <c r="Z2348" s="334">
        <v>0</v>
      </c>
      <c r="AA2348" s="334">
        <v>0</v>
      </c>
      <c r="AB2348" s="334">
        <v>0</v>
      </c>
      <c r="AD2348" s="334">
        <v>5.9</v>
      </c>
      <c r="AE2348" s="334">
        <f t="shared" si="367"/>
        <v>5.9</v>
      </c>
      <c r="AF2348" s="334">
        <f t="shared" si="368"/>
        <v>5.8999999999999995</v>
      </c>
      <c r="AG2348" s="340">
        <f t="shared" si="369"/>
        <v>8.8817841970012523E-16</v>
      </c>
      <c r="AI2348" s="340">
        <f t="shared" si="372"/>
        <v>0</v>
      </c>
      <c r="AJ2348" s="340">
        <f t="shared" si="372"/>
        <v>5.8999999999999995</v>
      </c>
      <c r="AK2348" s="340">
        <f t="shared" si="372"/>
        <v>0</v>
      </c>
      <c r="AL2348" s="340">
        <f t="shared" si="372"/>
        <v>0</v>
      </c>
      <c r="AM2348" s="340">
        <f t="shared" si="372"/>
        <v>0</v>
      </c>
    </row>
    <row r="2349" spans="1:39" x14ac:dyDescent="0.35">
      <c r="A2349" s="337">
        <v>24262</v>
      </c>
      <c r="B2349" s="338">
        <f t="shared" si="364"/>
        <v>1966</v>
      </c>
      <c r="C2349" s="338">
        <f t="shared" si="365"/>
        <v>6</v>
      </c>
      <c r="D2349" s="338">
        <f t="shared" si="366"/>
        <v>4</v>
      </c>
      <c r="E2349" s="334">
        <v>0</v>
      </c>
      <c r="F2349" s="334">
        <v>0</v>
      </c>
      <c r="G2349" s="334">
        <v>0</v>
      </c>
      <c r="H2349" s="334">
        <v>0</v>
      </c>
      <c r="I2349" s="334">
        <v>0.9</v>
      </c>
      <c r="J2349" s="334">
        <v>1.4</v>
      </c>
      <c r="K2349" s="334">
        <v>2.5</v>
      </c>
      <c r="L2349" s="334">
        <v>2.6</v>
      </c>
      <c r="M2349" s="334">
        <v>1.4</v>
      </c>
      <c r="N2349" s="334">
        <v>1.3</v>
      </c>
      <c r="O2349" s="334">
        <v>0.5</v>
      </c>
      <c r="P2349" s="334">
        <v>0</v>
      </c>
      <c r="Q2349" s="334">
        <v>0</v>
      </c>
      <c r="R2349" s="334">
        <v>0</v>
      </c>
      <c r="S2349" s="334">
        <v>0</v>
      </c>
      <c r="T2349" s="334">
        <v>0</v>
      </c>
      <c r="U2349" s="334">
        <v>0</v>
      </c>
      <c r="V2349" s="334">
        <v>0</v>
      </c>
      <c r="W2349" s="334">
        <v>0.3</v>
      </c>
      <c r="X2349" s="334">
        <v>0</v>
      </c>
      <c r="Y2349" s="334">
        <v>1.2</v>
      </c>
      <c r="Z2349" s="334">
        <v>0</v>
      </c>
      <c r="AA2349" s="334">
        <v>0</v>
      </c>
      <c r="AB2349" s="334">
        <v>1.6</v>
      </c>
      <c r="AD2349" s="334">
        <v>13.7</v>
      </c>
      <c r="AE2349" s="334">
        <f t="shared" si="367"/>
        <v>13.7</v>
      </c>
      <c r="AF2349" s="334">
        <f t="shared" si="368"/>
        <v>13.700000000000001</v>
      </c>
      <c r="AG2349" s="340">
        <f t="shared" si="369"/>
        <v>1.7763568394002505E-15</v>
      </c>
      <c r="AI2349" s="340">
        <f t="shared" si="372"/>
        <v>0</v>
      </c>
      <c r="AJ2349" s="340">
        <f t="shared" si="372"/>
        <v>13.700000000000001</v>
      </c>
      <c r="AK2349" s="340">
        <f t="shared" si="372"/>
        <v>0</v>
      </c>
      <c r="AL2349" s="340">
        <f t="shared" si="372"/>
        <v>0</v>
      </c>
      <c r="AM2349" s="340">
        <f t="shared" si="372"/>
        <v>0</v>
      </c>
    </row>
    <row r="2350" spans="1:39" x14ac:dyDescent="0.35">
      <c r="A2350" s="337">
        <v>24263</v>
      </c>
      <c r="B2350" s="338">
        <f t="shared" si="364"/>
        <v>1966</v>
      </c>
      <c r="C2350" s="338">
        <f t="shared" si="365"/>
        <v>6</v>
      </c>
      <c r="D2350" s="338">
        <f t="shared" si="366"/>
        <v>5</v>
      </c>
      <c r="E2350" s="334">
        <v>0.2</v>
      </c>
      <c r="F2350" s="334">
        <v>0.1</v>
      </c>
      <c r="G2350" s="334">
        <v>0.1</v>
      </c>
      <c r="H2350" s="334">
        <v>0.1</v>
      </c>
      <c r="I2350" s="334">
        <v>0.1</v>
      </c>
      <c r="J2350" s="334">
        <v>0.1</v>
      </c>
      <c r="K2350" s="334">
        <v>0.2</v>
      </c>
      <c r="L2350" s="334">
        <v>0.1</v>
      </c>
      <c r="M2350" s="334">
        <v>0.1</v>
      </c>
      <c r="N2350" s="334">
        <v>0.1</v>
      </c>
      <c r="O2350" s="334">
        <v>0.1</v>
      </c>
      <c r="P2350" s="334">
        <v>0.1</v>
      </c>
      <c r="Q2350" s="334">
        <v>0.2</v>
      </c>
      <c r="R2350" s="334">
        <v>0.1</v>
      </c>
      <c r="S2350" s="334">
        <v>0.1</v>
      </c>
      <c r="T2350" s="334">
        <v>0.1</v>
      </c>
      <c r="U2350" s="334">
        <v>0.1</v>
      </c>
      <c r="V2350" s="334">
        <v>0.1</v>
      </c>
      <c r="W2350" s="334">
        <v>0.2</v>
      </c>
      <c r="X2350" s="334">
        <v>0.1</v>
      </c>
      <c r="Y2350" s="334">
        <v>0.1</v>
      </c>
      <c r="Z2350" s="334">
        <v>0.1</v>
      </c>
      <c r="AA2350" s="334">
        <v>0.1</v>
      </c>
      <c r="AB2350" s="334">
        <v>0.1</v>
      </c>
      <c r="AD2350" s="334">
        <v>2.8</v>
      </c>
      <c r="AE2350" s="334">
        <f t="shared" si="367"/>
        <v>2.8</v>
      </c>
      <c r="AF2350" s="334">
        <f t="shared" si="368"/>
        <v>2.8000000000000012</v>
      </c>
      <c r="AG2350" s="340">
        <f t="shared" si="369"/>
        <v>1.3322676295501878E-15</v>
      </c>
      <c r="AI2350" s="340">
        <f t="shared" si="372"/>
        <v>0</v>
      </c>
      <c r="AJ2350" s="340">
        <f t="shared" si="372"/>
        <v>2.8000000000000012</v>
      </c>
      <c r="AK2350" s="340">
        <f t="shared" si="372"/>
        <v>0</v>
      </c>
      <c r="AL2350" s="340">
        <f t="shared" si="372"/>
        <v>0</v>
      </c>
      <c r="AM2350" s="340">
        <f t="shared" si="372"/>
        <v>0</v>
      </c>
    </row>
    <row r="2351" spans="1:39" x14ac:dyDescent="0.35">
      <c r="A2351" s="337">
        <v>24264</v>
      </c>
      <c r="B2351" s="338">
        <f t="shared" si="364"/>
        <v>1966</v>
      </c>
      <c r="C2351" s="338">
        <f t="shared" si="365"/>
        <v>6</v>
      </c>
      <c r="D2351" s="338">
        <f t="shared" si="366"/>
        <v>6</v>
      </c>
      <c r="E2351" s="334">
        <v>0</v>
      </c>
      <c r="F2351" s="334">
        <v>0</v>
      </c>
      <c r="G2351" s="334">
        <v>0</v>
      </c>
      <c r="H2351" s="334">
        <v>0</v>
      </c>
      <c r="I2351" s="334">
        <v>0</v>
      </c>
      <c r="J2351" s="334">
        <v>0</v>
      </c>
      <c r="K2351" s="334">
        <v>0</v>
      </c>
      <c r="L2351" s="334">
        <v>0</v>
      </c>
      <c r="M2351" s="334">
        <v>0</v>
      </c>
      <c r="N2351" s="334">
        <v>0</v>
      </c>
      <c r="O2351" s="334">
        <v>0</v>
      </c>
      <c r="P2351" s="334">
        <v>0</v>
      </c>
      <c r="Q2351" s="334">
        <v>0</v>
      </c>
      <c r="R2351" s="334">
        <v>0</v>
      </c>
      <c r="S2351" s="334">
        <v>0</v>
      </c>
      <c r="T2351" s="334">
        <v>0</v>
      </c>
      <c r="U2351" s="334">
        <v>0</v>
      </c>
      <c r="V2351" s="334">
        <v>0</v>
      </c>
      <c r="W2351" s="334">
        <v>0</v>
      </c>
      <c r="X2351" s="334">
        <v>0</v>
      </c>
      <c r="Y2351" s="334">
        <v>0</v>
      </c>
      <c r="Z2351" s="334">
        <v>0</v>
      </c>
      <c r="AA2351" s="334">
        <v>0</v>
      </c>
      <c r="AB2351" s="334">
        <v>0</v>
      </c>
      <c r="AD2351" s="334">
        <v>0</v>
      </c>
      <c r="AE2351" s="334">
        <f t="shared" si="367"/>
        <v>0</v>
      </c>
      <c r="AF2351" s="334">
        <f t="shared" si="368"/>
        <v>0</v>
      </c>
      <c r="AG2351" s="340">
        <f t="shared" si="369"/>
        <v>0</v>
      </c>
      <c r="AI2351" s="340">
        <f t="shared" si="372"/>
        <v>0</v>
      </c>
      <c r="AJ2351" s="340">
        <f t="shared" si="372"/>
        <v>0</v>
      </c>
      <c r="AK2351" s="340">
        <f t="shared" si="372"/>
        <v>0</v>
      </c>
      <c r="AL2351" s="340">
        <f t="shared" si="372"/>
        <v>0</v>
      </c>
      <c r="AM2351" s="340">
        <f t="shared" si="372"/>
        <v>0</v>
      </c>
    </row>
    <row r="2352" spans="1:39" x14ac:dyDescent="0.35">
      <c r="A2352" s="337">
        <v>24265</v>
      </c>
      <c r="B2352" s="338">
        <f t="shared" si="364"/>
        <v>1966</v>
      </c>
      <c r="C2352" s="338">
        <f t="shared" si="365"/>
        <v>6</v>
      </c>
      <c r="D2352" s="338">
        <f t="shared" si="366"/>
        <v>7</v>
      </c>
      <c r="E2352" s="334">
        <v>0</v>
      </c>
      <c r="F2352" s="334">
        <v>0</v>
      </c>
      <c r="G2352" s="334">
        <v>0</v>
      </c>
      <c r="H2352" s="334">
        <v>0</v>
      </c>
      <c r="I2352" s="334">
        <v>0</v>
      </c>
      <c r="J2352" s="334">
        <v>0</v>
      </c>
      <c r="K2352" s="334">
        <v>0</v>
      </c>
      <c r="L2352" s="334">
        <v>0</v>
      </c>
      <c r="M2352" s="334">
        <v>0</v>
      </c>
      <c r="N2352" s="334">
        <v>0</v>
      </c>
      <c r="O2352" s="334">
        <v>0</v>
      </c>
      <c r="P2352" s="334">
        <v>0</v>
      </c>
      <c r="Q2352" s="334">
        <v>0</v>
      </c>
      <c r="R2352" s="334">
        <v>0</v>
      </c>
      <c r="S2352" s="334">
        <v>0</v>
      </c>
      <c r="T2352" s="334">
        <v>0</v>
      </c>
      <c r="U2352" s="334">
        <v>0</v>
      </c>
      <c r="V2352" s="334">
        <v>0</v>
      </c>
      <c r="W2352" s="334">
        <v>0</v>
      </c>
      <c r="X2352" s="334">
        <v>0</v>
      </c>
      <c r="Y2352" s="334">
        <v>0</v>
      </c>
      <c r="Z2352" s="334">
        <v>0.8</v>
      </c>
      <c r="AA2352" s="334">
        <v>0</v>
      </c>
      <c r="AB2352" s="334">
        <v>0</v>
      </c>
      <c r="AD2352" s="334">
        <v>0.8</v>
      </c>
      <c r="AE2352" s="334">
        <f t="shared" si="367"/>
        <v>0.8</v>
      </c>
      <c r="AF2352" s="334">
        <f t="shared" si="368"/>
        <v>0.8</v>
      </c>
      <c r="AG2352" s="340">
        <f t="shared" si="369"/>
        <v>0</v>
      </c>
      <c r="AI2352" s="340">
        <f t="shared" si="372"/>
        <v>0</v>
      </c>
      <c r="AJ2352" s="340">
        <f t="shared" si="372"/>
        <v>0.8</v>
      </c>
      <c r="AK2352" s="340">
        <f t="shared" si="372"/>
        <v>0</v>
      </c>
      <c r="AL2352" s="340">
        <f t="shared" si="372"/>
        <v>0</v>
      </c>
      <c r="AM2352" s="340">
        <f t="shared" si="372"/>
        <v>0</v>
      </c>
    </row>
    <row r="2353" spans="1:39" x14ac:dyDescent="0.35">
      <c r="A2353" s="337">
        <v>24266</v>
      </c>
      <c r="B2353" s="338">
        <f t="shared" si="364"/>
        <v>1966</v>
      </c>
      <c r="C2353" s="338">
        <f t="shared" si="365"/>
        <v>6</v>
      </c>
      <c r="D2353" s="338">
        <f t="shared" si="366"/>
        <v>8</v>
      </c>
      <c r="E2353" s="334">
        <v>0</v>
      </c>
      <c r="F2353" s="334">
        <v>0</v>
      </c>
      <c r="G2353" s="334">
        <v>0</v>
      </c>
      <c r="H2353" s="334">
        <v>0</v>
      </c>
      <c r="I2353" s="334">
        <v>0</v>
      </c>
      <c r="J2353" s="334">
        <v>0</v>
      </c>
      <c r="K2353" s="334">
        <v>0</v>
      </c>
      <c r="L2353" s="334">
        <v>0</v>
      </c>
      <c r="M2353" s="334">
        <v>0</v>
      </c>
      <c r="N2353" s="334">
        <v>0</v>
      </c>
      <c r="O2353" s="334">
        <v>0</v>
      </c>
      <c r="P2353" s="334">
        <v>0</v>
      </c>
      <c r="Q2353" s="334">
        <v>0</v>
      </c>
      <c r="R2353" s="334">
        <v>0</v>
      </c>
      <c r="S2353" s="334">
        <v>0</v>
      </c>
      <c r="T2353" s="334">
        <v>0</v>
      </c>
      <c r="U2353" s="334">
        <v>0</v>
      </c>
      <c r="V2353" s="334">
        <v>0</v>
      </c>
      <c r="W2353" s="334">
        <v>0</v>
      </c>
      <c r="X2353" s="334">
        <v>0</v>
      </c>
      <c r="Y2353" s="334">
        <v>0</v>
      </c>
      <c r="Z2353" s="334">
        <v>0</v>
      </c>
      <c r="AA2353" s="334">
        <v>0</v>
      </c>
      <c r="AB2353" s="334">
        <v>0</v>
      </c>
      <c r="AD2353" s="334">
        <v>0</v>
      </c>
      <c r="AE2353" s="334">
        <f t="shared" si="367"/>
        <v>0</v>
      </c>
      <c r="AF2353" s="334">
        <f t="shared" si="368"/>
        <v>0</v>
      </c>
      <c r="AG2353" s="340">
        <f t="shared" si="369"/>
        <v>0</v>
      </c>
      <c r="AI2353" s="340">
        <f t="shared" si="372"/>
        <v>0</v>
      </c>
      <c r="AJ2353" s="340">
        <f t="shared" si="372"/>
        <v>0</v>
      </c>
      <c r="AK2353" s="340">
        <f t="shared" si="372"/>
        <v>0</v>
      </c>
      <c r="AL2353" s="340">
        <f t="shared" si="372"/>
        <v>0</v>
      </c>
      <c r="AM2353" s="340">
        <f t="shared" si="372"/>
        <v>0</v>
      </c>
    </row>
    <row r="2354" spans="1:39" x14ac:dyDescent="0.35">
      <c r="A2354" s="337">
        <v>24267</v>
      </c>
      <c r="B2354" s="338">
        <f t="shared" si="364"/>
        <v>1966</v>
      </c>
      <c r="C2354" s="338">
        <f t="shared" si="365"/>
        <v>6</v>
      </c>
      <c r="D2354" s="338">
        <f t="shared" si="366"/>
        <v>9</v>
      </c>
      <c r="E2354" s="334">
        <v>0</v>
      </c>
      <c r="F2354" s="334">
        <v>0</v>
      </c>
      <c r="G2354" s="334">
        <v>0</v>
      </c>
      <c r="H2354" s="334">
        <v>0</v>
      </c>
      <c r="I2354" s="334">
        <v>0</v>
      </c>
      <c r="J2354" s="334">
        <v>0</v>
      </c>
      <c r="K2354" s="334">
        <v>0</v>
      </c>
      <c r="L2354" s="334">
        <v>0</v>
      </c>
      <c r="M2354" s="334">
        <v>0</v>
      </c>
      <c r="N2354" s="334">
        <v>0</v>
      </c>
      <c r="O2354" s="334">
        <v>0.3</v>
      </c>
      <c r="P2354" s="334">
        <v>0</v>
      </c>
      <c r="Q2354" s="334">
        <v>0</v>
      </c>
      <c r="R2354" s="334">
        <v>0</v>
      </c>
      <c r="S2354" s="334">
        <v>0</v>
      </c>
      <c r="T2354" s="334">
        <v>0</v>
      </c>
      <c r="U2354" s="334">
        <v>0</v>
      </c>
      <c r="V2354" s="334">
        <v>0</v>
      </c>
      <c r="W2354" s="334">
        <v>0</v>
      </c>
      <c r="X2354" s="334">
        <v>0</v>
      </c>
      <c r="Y2354" s="334">
        <v>0.3</v>
      </c>
      <c r="Z2354" s="334">
        <v>0</v>
      </c>
      <c r="AA2354" s="334">
        <v>0.7</v>
      </c>
      <c r="AB2354" s="334">
        <v>3.5</v>
      </c>
      <c r="AD2354" s="334">
        <v>4.8</v>
      </c>
      <c r="AE2354" s="334">
        <f t="shared" si="367"/>
        <v>4.8</v>
      </c>
      <c r="AF2354" s="334">
        <f t="shared" si="368"/>
        <v>4.8</v>
      </c>
      <c r="AG2354" s="340">
        <f t="shared" si="369"/>
        <v>0</v>
      </c>
      <c r="AI2354" s="340">
        <f t="shared" si="372"/>
        <v>0</v>
      </c>
      <c r="AJ2354" s="340">
        <f t="shared" si="372"/>
        <v>4.8</v>
      </c>
      <c r="AK2354" s="340">
        <f t="shared" si="372"/>
        <v>0</v>
      </c>
      <c r="AL2354" s="340">
        <f t="shared" si="372"/>
        <v>0</v>
      </c>
      <c r="AM2354" s="340">
        <f t="shared" si="372"/>
        <v>0</v>
      </c>
    </row>
    <row r="2355" spans="1:39" x14ac:dyDescent="0.35">
      <c r="A2355" s="337">
        <v>24268</v>
      </c>
      <c r="B2355" s="338">
        <f t="shared" si="364"/>
        <v>1966</v>
      </c>
      <c r="C2355" s="338">
        <f t="shared" si="365"/>
        <v>6</v>
      </c>
      <c r="D2355" s="338">
        <f t="shared" si="366"/>
        <v>10</v>
      </c>
      <c r="E2355" s="334">
        <v>4.9000000000000004</v>
      </c>
      <c r="F2355" s="334">
        <v>4.8</v>
      </c>
      <c r="G2355" s="334">
        <v>2.1</v>
      </c>
      <c r="H2355" s="334">
        <v>0.8</v>
      </c>
      <c r="I2355" s="334">
        <v>0</v>
      </c>
      <c r="J2355" s="334">
        <v>0</v>
      </c>
      <c r="K2355" s="334">
        <v>0</v>
      </c>
      <c r="L2355" s="334">
        <v>0</v>
      </c>
      <c r="M2355" s="334">
        <v>0</v>
      </c>
      <c r="N2355" s="334">
        <v>0</v>
      </c>
      <c r="O2355" s="334">
        <v>0</v>
      </c>
      <c r="P2355" s="334">
        <v>0</v>
      </c>
      <c r="Q2355" s="334">
        <v>0</v>
      </c>
      <c r="R2355" s="334">
        <v>0</v>
      </c>
      <c r="S2355" s="334">
        <v>0.3</v>
      </c>
      <c r="T2355" s="334">
        <v>0</v>
      </c>
      <c r="U2355" s="334">
        <v>0</v>
      </c>
      <c r="V2355" s="334">
        <v>0</v>
      </c>
      <c r="W2355" s="334">
        <v>1.3</v>
      </c>
      <c r="X2355" s="334">
        <v>0</v>
      </c>
      <c r="Y2355" s="334">
        <v>0</v>
      </c>
      <c r="Z2355" s="334">
        <v>0</v>
      </c>
      <c r="AA2355" s="334">
        <v>0</v>
      </c>
      <c r="AB2355" s="334">
        <v>0</v>
      </c>
      <c r="AD2355" s="334">
        <v>14.2</v>
      </c>
      <c r="AE2355" s="334">
        <f t="shared" si="367"/>
        <v>14.2</v>
      </c>
      <c r="AF2355" s="334">
        <f t="shared" si="368"/>
        <v>14.200000000000001</v>
      </c>
      <c r="AG2355" s="340">
        <f t="shared" si="369"/>
        <v>1.7763568394002505E-15</v>
      </c>
      <c r="AI2355" s="340">
        <f t="shared" si="372"/>
        <v>0</v>
      </c>
      <c r="AJ2355" s="340">
        <f t="shared" si="372"/>
        <v>14.200000000000001</v>
      </c>
      <c r="AK2355" s="340">
        <f t="shared" si="372"/>
        <v>0</v>
      </c>
      <c r="AL2355" s="340">
        <f t="shared" si="372"/>
        <v>0</v>
      </c>
      <c r="AM2355" s="340">
        <f t="shared" si="372"/>
        <v>0</v>
      </c>
    </row>
    <row r="2356" spans="1:39" x14ac:dyDescent="0.35">
      <c r="A2356" s="337">
        <v>24269</v>
      </c>
      <c r="B2356" s="338">
        <f t="shared" si="364"/>
        <v>1966</v>
      </c>
      <c r="C2356" s="338">
        <f t="shared" si="365"/>
        <v>6</v>
      </c>
      <c r="D2356" s="338">
        <f t="shared" si="366"/>
        <v>11</v>
      </c>
      <c r="E2356" s="334">
        <v>0</v>
      </c>
      <c r="F2356" s="334">
        <v>0</v>
      </c>
      <c r="G2356" s="334">
        <v>0</v>
      </c>
      <c r="H2356" s="334">
        <v>0</v>
      </c>
      <c r="I2356" s="334">
        <v>0</v>
      </c>
      <c r="J2356" s="334">
        <v>0</v>
      </c>
      <c r="K2356" s="334">
        <v>0</v>
      </c>
      <c r="L2356" s="334">
        <v>0</v>
      </c>
      <c r="M2356" s="334">
        <v>0</v>
      </c>
      <c r="N2356" s="334">
        <v>0</v>
      </c>
      <c r="O2356" s="334">
        <v>0</v>
      </c>
      <c r="P2356" s="334">
        <v>0</v>
      </c>
      <c r="Q2356" s="334">
        <v>0</v>
      </c>
      <c r="R2356" s="334">
        <v>0</v>
      </c>
      <c r="S2356" s="334">
        <v>0</v>
      </c>
      <c r="T2356" s="334">
        <v>0</v>
      </c>
      <c r="U2356" s="334">
        <v>0</v>
      </c>
      <c r="V2356" s="334">
        <v>0</v>
      </c>
      <c r="W2356" s="334">
        <v>0</v>
      </c>
      <c r="X2356" s="334">
        <v>1</v>
      </c>
      <c r="Y2356" s="334">
        <v>3.6</v>
      </c>
      <c r="Z2356" s="334">
        <v>0.3</v>
      </c>
      <c r="AA2356" s="334">
        <v>0</v>
      </c>
      <c r="AB2356" s="334">
        <v>0</v>
      </c>
      <c r="AD2356" s="334">
        <v>4.9000000000000004</v>
      </c>
      <c r="AE2356" s="334">
        <f t="shared" si="367"/>
        <v>4.9000000000000004</v>
      </c>
      <c r="AF2356" s="334">
        <f t="shared" si="368"/>
        <v>4.8999999999999995</v>
      </c>
      <c r="AG2356" s="340">
        <f t="shared" si="369"/>
        <v>8.8817841970012523E-16</v>
      </c>
      <c r="AI2356" s="340">
        <f t="shared" ref="AI2356:AM2371" si="373">IF($C2356=AI$1,$AF2356,0)</f>
        <v>0</v>
      </c>
      <c r="AJ2356" s="340">
        <f t="shared" si="373"/>
        <v>4.8999999999999995</v>
      </c>
      <c r="AK2356" s="340">
        <f t="shared" si="373"/>
        <v>0</v>
      </c>
      <c r="AL2356" s="340">
        <f t="shared" si="373"/>
        <v>0</v>
      </c>
      <c r="AM2356" s="340">
        <f t="shared" si="373"/>
        <v>0</v>
      </c>
    </row>
    <row r="2357" spans="1:39" x14ac:dyDescent="0.35">
      <c r="A2357" s="337">
        <v>24270</v>
      </c>
      <c r="B2357" s="338">
        <f t="shared" si="364"/>
        <v>1966</v>
      </c>
      <c r="C2357" s="338">
        <f t="shared" si="365"/>
        <v>6</v>
      </c>
      <c r="D2357" s="338">
        <f t="shared" si="366"/>
        <v>12</v>
      </c>
      <c r="E2357" s="334">
        <v>0</v>
      </c>
      <c r="F2357" s="334">
        <v>0</v>
      </c>
      <c r="G2357" s="334">
        <v>0</v>
      </c>
      <c r="H2357" s="334">
        <v>0</v>
      </c>
      <c r="I2357" s="334">
        <v>0</v>
      </c>
      <c r="J2357" s="334">
        <v>0</v>
      </c>
      <c r="K2357" s="334">
        <v>0</v>
      </c>
      <c r="L2357" s="334">
        <v>0</v>
      </c>
      <c r="M2357" s="334">
        <v>0</v>
      </c>
      <c r="N2357" s="334">
        <v>0</v>
      </c>
      <c r="O2357" s="334">
        <v>0</v>
      </c>
      <c r="P2357" s="334">
        <v>0</v>
      </c>
      <c r="Q2357" s="334">
        <v>0</v>
      </c>
      <c r="R2357" s="334">
        <v>0</v>
      </c>
      <c r="S2357" s="334">
        <v>0</v>
      </c>
      <c r="T2357" s="334">
        <v>0</v>
      </c>
      <c r="U2357" s="334">
        <v>0</v>
      </c>
      <c r="V2357" s="334">
        <v>0</v>
      </c>
      <c r="W2357" s="334">
        <v>0</v>
      </c>
      <c r="X2357" s="334">
        <v>0</v>
      </c>
      <c r="Y2357" s="334">
        <v>0</v>
      </c>
      <c r="Z2357" s="334">
        <v>0</v>
      </c>
      <c r="AA2357" s="334">
        <v>0</v>
      </c>
      <c r="AB2357" s="334">
        <v>0</v>
      </c>
      <c r="AD2357" s="334">
        <v>0</v>
      </c>
      <c r="AE2357" s="334">
        <f t="shared" si="367"/>
        <v>0</v>
      </c>
      <c r="AF2357" s="334">
        <f t="shared" si="368"/>
        <v>0</v>
      </c>
      <c r="AG2357" s="340">
        <f t="shared" si="369"/>
        <v>0</v>
      </c>
      <c r="AI2357" s="340">
        <f t="shared" si="373"/>
        <v>0</v>
      </c>
      <c r="AJ2357" s="340">
        <f t="shared" si="373"/>
        <v>0</v>
      </c>
      <c r="AK2357" s="340">
        <f t="shared" si="373"/>
        <v>0</v>
      </c>
      <c r="AL2357" s="340">
        <f t="shared" si="373"/>
        <v>0</v>
      </c>
      <c r="AM2357" s="340">
        <f t="shared" si="373"/>
        <v>0</v>
      </c>
    </row>
    <row r="2358" spans="1:39" x14ac:dyDescent="0.35">
      <c r="A2358" s="337">
        <v>24271</v>
      </c>
      <c r="B2358" s="338">
        <f t="shared" si="364"/>
        <v>1966</v>
      </c>
      <c r="C2358" s="338">
        <f t="shared" si="365"/>
        <v>6</v>
      </c>
      <c r="D2358" s="338">
        <f t="shared" si="366"/>
        <v>13</v>
      </c>
      <c r="E2358" s="334">
        <v>0</v>
      </c>
      <c r="F2358" s="334">
        <v>0</v>
      </c>
      <c r="G2358" s="334">
        <v>0</v>
      </c>
      <c r="H2358" s="334">
        <v>0</v>
      </c>
      <c r="I2358" s="334">
        <v>0</v>
      </c>
      <c r="J2358" s="334">
        <v>0</v>
      </c>
      <c r="K2358" s="334">
        <v>0</v>
      </c>
      <c r="L2358" s="334">
        <v>0</v>
      </c>
      <c r="M2358" s="334">
        <v>0</v>
      </c>
      <c r="N2358" s="334">
        <v>0</v>
      </c>
      <c r="O2358" s="334">
        <v>0</v>
      </c>
      <c r="P2358" s="334">
        <v>0</v>
      </c>
      <c r="Q2358" s="334">
        <v>0</v>
      </c>
      <c r="R2358" s="334">
        <v>0</v>
      </c>
      <c r="S2358" s="334">
        <v>0</v>
      </c>
      <c r="T2358" s="334">
        <v>0</v>
      </c>
      <c r="U2358" s="334">
        <v>0</v>
      </c>
      <c r="V2358" s="334">
        <v>0</v>
      </c>
      <c r="W2358" s="334">
        <v>0</v>
      </c>
      <c r="X2358" s="334">
        <v>0</v>
      </c>
      <c r="Y2358" s="334">
        <v>0</v>
      </c>
      <c r="Z2358" s="334">
        <v>0</v>
      </c>
      <c r="AA2358" s="334">
        <v>0</v>
      </c>
      <c r="AB2358" s="334">
        <v>0</v>
      </c>
      <c r="AD2358" s="334">
        <v>0</v>
      </c>
      <c r="AE2358" s="334">
        <f t="shared" si="367"/>
        <v>0</v>
      </c>
      <c r="AF2358" s="334">
        <f t="shared" si="368"/>
        <v>0</v>
      </c>
      <c r="AG2358" s="340">
        <f t="shared" si="369"/>
        <v>0</v>
      </c>
      <c r="AI2358" s="340">
        <f t="shared" si="373"/>
        <v>0</v>
      </c>
      <c r="AJ2358" s="340">
        <f t="shared" si="373"/>
        <v>0</v>
      </c>
      <c r="AK2358" s="340">
        <f t="shared" si="373"/>
        <v>0</v>
      </c>
      <c r="AL2358" s="340">
        <f t="shared" si="373"/>
        <v>0</v>
      </c>
      <c r="AM2358" s="340">
        <f t="shared" si="373"/>
        <v>0</v>
      </c>
    </row>
    <row r="2359" spans="1:39" x14ac:dyDescent="0.35">
      <c r="A2359" s="337">
        <v>24272</v>
      </c>
      <c r="B2359" s="338">
        <f t="shared" si="364"/>
        <v>1966</v>
      </c>
      <c r="C2359" s="338">
        <f t="shared" si="365"/>
        <v>6</v>
      </c>
      <c r="D2359" s="338">
        <f t="shared" si="366"/>
        <v>14</v>
      </c>
      <c r="E2359" s="334">
        <v>0</v>
      </c>
      <c r="F2359" s="334">
        <v>0</v>
      </c>
      <c r="G2359" s="334">
        <v>0</v>
      </c>
      <c r="H2359" s="334">
        <v>0</v>
      </c>
      <c r="I2359" s="334">
        <v>0</v>
      </c>
      <c r="J2359" s="334">
        <v>0</v>
      </c>
      <c r="K2359" s="334">
        <v>0</v>
      </c>
      <c r="L2359" s="334">
        <v>0</v>
      </c>
      <c r="M2359" s="334">
        <v>0</v>
      </c>
      <c r="N2359" s="334">
        <v>0</v>
      </c>
      <c r="O2359" s="334">
        <v>0</v>
      </c>
      <c r="P2359" s="334">
        <v>0</v>
      </c>
      <c r="Q2359" s="334">
        <v>0</v>
      </c>
      <c r="R2359" s="334">
        <v>0</v>
      </c>
      <c r="S2359" s="334">
        <v>0</v>
      </c>
      <c r="T2359" s="334">
        <v>0</v>
      </c>
      <c r="U2359" s="334">
        <v>0</v>
      </c>
      <c r="V2359" s="334">
        <v>0</v>
      </c>
      <c r="W2359" s="334">
        <v>0</v>
      </c>
      <c r="X2359" s="334">
        <v>0</v>
      </c>
      <c r="Y2359" s="334">
        <v>0.3</v>
      </c>
      <c r="Z2359" s="334">
        <v>1.5</v>
      </c>
      <c r="AA2359" s="334">
        <v>0.3</v>
      </c>
      <c r="AB2359" s="334">
        <v>0</v>
      </c>
      <c r="AD2359" s="334">
        <v>2.1</v>
      </c>
      <c r="AE2359" s="334">
        <f t="shared" si="367"/>
        <v>2.1</v>
      </c>
      <c r="AF2359" s="334">
        <f t="shared" si="368"/>
        <v>2.1</v>
      </c>
      <c r="AG2359" s="340">
        <f t="shared" si="369"/>
        <v>0</v>
      </c>
      <c r="AI2359" s="340">
        <f t="shared" si="373"/>
        <v>0</v>
      </c>
      <c r="AJ2359" s="340">
        <f t="shared" si="373"/>
        <v>2.1</v>
      </c>
      <c r="AK2359" s="340">
        <f t="shared" si="373"/>
        <v>0</v>
      </c>
      <c r="AL2359" s="340">
        <f t="shared" si="373"/>
        <v>0</v>
      </c>
      <c r="AM2359" s="340">
        <f t="shared" si="373"/>
        <v>0</v>
      </c>
    </row>
    <row r="2360" spans="1:39" x14ac:dyDescent="0.35">
      <c r="A2360" s="337">
        <v>24273</v>
      </c>
      <c r="B2360" s="338">
        <f t="shared" si="364"/>
        <v>1966</v>
      </c>
      <c r="C2360" s="338">
        <f t="shared" si="365"/>
        <v>6</v>
      </c>
      <c r="D2360" s="338">
        <f t="shared" si="366"/>
        <v>15</v>
      </c>
      <c r="E2360" s="334">
        <v>0</v>
      </c>
      <c r="F2360" s="334">
        <v>0</v>
      </c>
      <c r="G2360" s="334">
        <v>0</v>
      </c>
      <c r="H2360" s="334">
        <v>0.3</v>
      </c>
      <c r="I2360" s="334">
        <v>0</v>
      </c>
      <c r="J2360" s="334">
        <v>0</v>
      </c>
      <c r="K2360" s="334">
        <v>0</v>
      </c>
      <c r="L2360" s="334">
        <v>0</v>
      </c>
      <c r="M2360" s="334">
        <v>0</v>
      </c>
      <c r="N2360" s="334">
        <v>0</v>
      </c>
      <c r="O2360" s="334">
        <v>0</v>
      </c>
      <c r="P2360" s="334">
        <v>0</v>
      </c>
      <c r="Q2360" s="334">
        <v>0</v>
      </c>
      <c r="R2360" s="334">
        <v>0</v>
      </c>
      <c r="S2360" s="334">
        <v>0</v>
      </c>
      <c r="T2360" s="334">
        <v>0</v>
      </c>
      <c r="U2360" s="334">
        <v>0</v>
      </c>
      <c r="V2360" s="334">
        <v>0</v>
      </c>
      <c r="W2360" s="334">
        <v>0</v>
      </c>
      <c r="X2360" s="334">
        <v>0</v>
      </c>
      <c r="Y2360" s="334">
        <v>0</v>
      </c>
      <c r="Z2360" s="334">
        <v>0</v>
      </c>
      <c r="AA2360" s="334">
        <v>0</v>
      </c>
      <c r="AB2360" s="334">
        <v>0</v>
      </c>
      <c r="AD2360" s="334">
        <v>0.3</v>
      </c>
      <c r="AE2360" s="334">
        <f t="shared" si="367"/>
        <v>0.3</v>
      </c>
      <c r="AF2360" s="334">
        <f t="shared" si="368"/>
        <v>0.3</v>
      </c>
      <c r="AG2360" s="340">
        <f t="shared" si="369"/>
        <v>0</v>
      </c>
      <c r="AI2360" s="340">
        <f t="shared" si="373"/>
        <v>0</v>
      </c>
      <c r="AJ2360" s="340">
        <f t="shared" si="373"/>
        <v>0.3</v>
      </c>
      <c r="AK2360" s="340">
        <f t="shared" si="373"/>
        <v>0</v>
      </c>
      <c r="AL2360" s="340">
        <f t="shared" si="373"/>
        <v>0</v>
      </c>
      <c r="AM2360" s="340">
        <f t="shared" si="373"/>
        <v>0</v>
      </c>
    </row>
    <row r="2361" spans="1:39" x14ac:dyDescent="0.35">
      <c r="A2361" s="337">
        <v>24274</v>
      </c>
      <c r="B2361" s="338">
        <f t="shared" si="364"/>
        <v>1966</v>
      </c>
      <c r="C2361" s="338">
        <f t="shared" si="365"/>
        <v>6</v>
      </c>
      <c r="D2361" s="338">
        <f t="shared" si="366"/>
        <v>16</v>
      </c>
      <c r="E2361" s="334">
        <v>0</v>
      </c>
      <c r="F2361" s="334">
        <v>0</v>
      </c>
      <c r="G2361" s="334">
        <v>0</v>
      </c>
      <c r="H2361" s="334">
        <v>0</v>
      </c>
      <c r="I2361" s="334">
        <v>0</v>
      </c>
      <c r="J2361" s="334">
        <v>0</v>
      </c>
      <c r="K2361" s="334">
        <v>0</v>
      </c>
      <c r="L2361" s="334">
        <v>0</v>
      </c>
      <c r="M2361" s="334">
        <v>0</v>
      </c>
      <c r="N2361" s="334">
        <v>0</v>
      </c>
      <c r="O2361" s="334">
        <v>0</v>
      </c>
      <c r="P2361" s="334">
        <v>0</v>
      </c>
      <c r="Q2361" s="334">
        <v>0</v>
      </c>
      <c r="R2361" s="334">
        <v>0</v>
      </c>
      <c r="S2361" s="334">
        <v>0</v>
      </c>
      <c r="T2361" s="334">
        <v>0</v>
      </c>
      <c r="U2361" s="334">
        <v>0</v>
      </c>
      <c r="V2361" s="334">
        <v>0</v>
      </c>
      <c r="W2361" s="334">
        <v>0</v>
      </c>
      <c r="X2361" s="334">
        <v>0</v>
      </c>
      <c r="Y2361" s="334">
        <v>0</v>
      </c>
      <c r="Z2361" s="334">
        <v>0</v>
      </c>
      <c r="AA2361" s="334">
        <v>0</v>
      </c>
      <c r="AB2361" s="334">
        <v>0</v>
      </c>
      <c r="AD2361" s="334">
        <v>0</v>
      </c>
      <c r="AE2361" s="334">
        <f t="shared" si="367"/>
        <v>0</v>
      </c>
      <c r="AF2361" s="334">
        <f t="shared" si="368"/>
        <v>0</v>
      </c>
      <c r="AG2361" s="340">
        <f t="shared" si="369"/>
        <v>0</v>
      </c>
      <c r="AI2361" s="340">
        <f t="shared" si="373"/>
        <v>0</v>
      </c>
      <c r="AJ2361" s="340">
        <f t="shared" si="373"/>
        <v>0</v>
      </c>
      <c r="AK2361" s="340">
        <f t="shared" si="373"/>
        <v>0</v>
      </c>
      <c r="AL2361" s="340">
        <f t="shared" si="373"/>
        <v>0</v>
      </c>
      <c r="AM2361" s="340">
        <f t="shared" si="373"/>
        <v>0</v>
      </c>
    </row>
    <row r="2362" spans="1:39" x14ac:dyDescent="0.35">
      <c r="A2362" s="337">
        <v>24275</v>
      </c>
      <c r="B2362" s="338">
        <f t="shared" si="364"/>
        <v>1966</v>
      </c>
      <c r="C2362" s="338">
        <f t="shared" si="365"/>
        <v>6</v>
      </c>
      <c r="D2362" s="338">
        <f t="shared" si="366"/>
        <v>17</v>
      </c>
      <c r="E2362" s="334">
        <v>0</v>
      </c>
      <c r="F2362" s="334">
        <v>0</v>
      </c>
      <c r="G2362" s="334">
        <v>0</v>
      </c>
      <c r="H2362" s="334">
        <v>0</v>
      </c>
      <c r="I2362" s="334">
        <v>0</v>
      </c>
      <c r="J2362" s="334">
        <v>0</v>
      </c>
      <c r="K2362" s="334">
        <v>0</v>
      </c>
      <c r="L2362" s="334">
        <v>0</v>
      </c>
      <c r="M2362" s="334">
        <v>0</v>
      </c>
      <c r="N2362" s="334">
        <v>0</v>
      </c>
      <c r="O2362" s="334">
        <v>0</v>
      </c>
      <c r="P2362" s="334">
        <v>0</v>
      </c>
      <c r="Q2362" s="334">
        <v>0</v>
      </c>
      <c r="R2362" s="334">
        <v>0</v>
      </c>
      <c r="S2362" s="334">
        <v>0</v>
      </c>
      <c r="T2362" s="334">
        <v>0</v>
      </c>
      <c r="U2362" s="334">
        <v>0</v>
      </c>
      <c r="V2362" s="334">
        <v>0</v>
      </c>
      <c r="W2362" s="334">
        <v>0</v>
      </c>
      <c r="X2362" s="334">
        <v>0</v>
      </c>
      <c r="Y2362" s="334">
        <v>0</v>
      </c>
      <c r="Z2362" s="334">
        <v>0</v>
      </c>
      <c r="AA2362" s="334">
        <v>0</v>
      </c>
      <c r="AB2362" s="334">
        <v>0</v>
      </c>
      <c r="AD2362" s="334">
        <v>0</v>
      </c>
      <c r="AE2362" s="334">
        <f t="shared" si="367"/>
        <v>0</v>
      </c>
      <c r="AF2362" s="334">
        <f t="shared" si="368"/>
        <v>0</v>
      </c>
      <c r="AG2362" s="340">
        <f t="shared" si="369"/>
        <v>0</v>
      </c>
      <c r="AI2362" s="340">
        <f t="shared" si="373"/>
        <v>0</v>
      </c>
      <c r="AJ2362" s="340">
        <f t="shared" si="373"/>
        <v>0</v>
      </c>
      <c r="AK2362" s="340">
        <f t="shared" si="373"/>
        <v>0</v>
      </c>
      <c r="AL2362" s="340">
        <f t="shared" si="373"/>
        <v>0</v>
      </c>
      <c r="AM2362" s="340">
        <f t="shared" si="373"/>
        <v>0</v>
      </c>
    </row>
    <row r="2363" spans="1:39" x14ac:dyDescent="0.35">
      <c r="A2363" s="337">
        <v>24276</v>
      </c>
      <c r="B2363" s="338">
        <f t="shared" si="364"/>
        <v>1966</v>
      </c>
      <c r="C2363" s="338">
        <f t="shared" si="365"/>
        <v>6</v>
      </c>
      <c r="D2363" s="338">
        <f t="shared" si="366"/>
        <v>18</v>
      </c>
      <c r="E2363" s="334">
        <v>0</v>
      </c>
      <c r="F2363" s="334">
        <v>0</v>
      </c>
      <c r="G2363" s="334">
        <v>0</v>
      </c>
      <c r="H2363" s="334">
        <v>0</v>
      </c>
      <c r="I2363" s="334">
        <v>0</v>
      </c>
      <c r="J2363" s="334">
        <v>0</v>
      </c>
      <c r="K2363" s="334">
        <v>0</v>
      </c>
      <c r="L2363" s="334">
        <v>0</v>
      </c>
      <c r="M2363" s="334">
        <v>0</v>
      </c>
      <c r="N2363" s="334">
        <v>0</v>
      </c>
      <c r="O2363" s="334">
        <v>0</v>
      </c>
      <c r="P2363" s="334">
        <v>0</v>
      </c>
      <c r="Q2363" s="334">
        <v>0</v>
      </c>
      <c r="R2363" s="334">
        <v>0</v>
      </c>
      <c r="S2363" s="334">
        <v>0</v>
      </c>
      <c r="T2363" s="334">
        <v>0</v>
      </c>
      <c r="U2363" s="334">
        <v>0</v>
      </c>
      <c r="V2363" s="334">
        <v>0</v>
      </c>
      <c r="W2363" s="334">
        <v>0</v>
      </c>
      <c r="X2363" s="334">
        <v>0</v>
      </c>
      <c r="Y2363" s="334">
        <v>0</v>
      </c>
      <c r="Z2363" s="334">
        <v>0</v>
      </c>
      <c r="AA2363" s="334">
        <v>0</v>
      </c>
      <c r="AB2363" s="334">
        <v>0</v>
      </c>
      <c r="AD2363" s="334">
        <v>0</v>
      </c>
      <c r="AE2363" s="334">
        <f t="shared" si="367"/>
        <v>0</v>
      </c>
      <c r="AF2363" s="334">
        <f t="shared" si="368"/>
        <v>0</v>
      </c>
      <c r="AG2363" s="340">
        <f t="shared" si="369"/>
        <v>0</v>
      </c>
      <c r="AI2363" s="340">
        <f t="shared" si="373"/>
        <v>0</v>
      </c>
      <c r="AJ2363" s="340">
        <f t="shared" si="373"/>
        <v>0</v>
      </c>
      <c r="AK2363" s="340">
        <f t="shared" si="373"/>
        <v>0</v>
      </c>
      <c r="AL2363" s="340">
        <f t="shared" si="373"/>
        <v>0</v>
      </c>
      <c r="AM2363" s="340">
        <f t="shared" si="373"/>
        <v>0</v>
      </c>
    </row>
    <row r="2364" spans="1:39" x14ac:dyDescent="0.35">
      <c r="A2364" s="337">
        <v>24277</v>
      </c>
      <c r="B2364" s="338">
        <f t="shared" si="364"/>
        <v>1966</v>
      </c>
      <c r="C2364" s="338">
        <f t="shared" si="365"/>
        <v>6</v>
      </c>
      <c r="D2364" s="338">
        <f t="shared" si="366"/>
        <v>19</v>
      </c>
      <c r="E2364" s="334">
        <v>0</v>
      </c>
      <c r="F2364" s="334">
        <v>0</v>
      </c>
      <c r="G2364" s="334">
        <v>0</v>
      </c>
      <c r="H2364" s="334">
        <v>0</v>
      </c>
      <c r="I2364" s="334">
        <v>0</v>
      </c>
      <c r="J2364" s="334">
        <v>0</v>
      </c>
      <c r="K2364" s="334">
        <v>0</v>
      </c>
      <c r="L2364" s="334">
        <v>0</v>
      </c>
      <c r="M2364" s="334">
        <v>0</v>
      </c>
      <c r="N2364" s="334">
        <v>0</v>
      </c>
      <c r="O2364" s="334">
        <v>0</v>
      </c>
      <c r="P2364" s="334">
        <v>0</v>
      </c>
      <c r="Q2364" s="334">
        <v>0</v>
      </c>
      <c r="R2364" s="334">
        <v>0</v>
      </c>
      <c r="S2364" s="334">
        <v>0</v>
      </c>
      <c r="T2364" s="334">
        <v>0</v>
      </c>
      <c r="U2364" s="334">
        <v>0</v>
      </c>
      <c r="V2364" s="334">
        <v>0</v>
      </c>
      <c r="W2364" s="334">
        <v>0</v>
      </c>
      <c r="X2364" s="334">
        <v>0</v>
      </c>
      <c r="Y2364" s="334">
        <v>0</v>
      </c>
      <c r="Z2364" s="334">
        <v>0</v>
      </c>
      <c r="AA2364" s="334">
        <v>0</v>
      </c>
      <c r="AB2364" s="334">
        <v>0</v>
      </c>
      <c r="AD2364" s="334">
        <v>0</v>
      </c>
      <c r="AE2364" s="334">
        <f t="shared" si="367"/>
        <v>0</v>
      </c>
      <c r="AF2364" s="334">
        <f t="shared" si="368"/>
        <v>0</v>
      </c>
      <c r="AG2364" s="340">
        <f t="shared" si="369"/>
        <v>0</v>
      </c>
      <c r="AI2364" s="340">
        <f t="shared" si="373"/>
        <v>0</v>
      </c>
      <c r="AJ2364" s="340">
        <f t="shared" si="373"/>
        <v>0</v>
      </c>
      <c r="AK2364" s="340">
        <f t="shared" si="373"/>
        <v>0</v>
      </c>
      <c r="AL2364" s="340">
        <f t="shared" si="373"/>
        <v>0</v>
      </c>
      <c r="AM2364" s="340">
        <f t="shared" si="373"/>
        <v>0</v>
      </c>
    </row>
    <row r="2365" spans="1:39" x14ac:dyDescent="0.35">
      <c r="A2365" s="337">
        <v>24278</v>
      </c>
      <c r="B2365" s="338">
        <f t="shared" si="364"/>
        <v>1966</v>
      </c>
      <c r="C2365" s="338">
        <f t="shared" si="365"/>
        <v>6</v>
      </c>
      <c r="D2365" s="338">
        <f t="shared" si="366"/>
        <v>20</v>
      </c>
      <c r="E2365" s="334">
        <v>0</v>
      </c>
      <c r="F2365" s="334">
        <v>0</v>
      </c>
      <c r="G2365" s="334">
        <v>0</v>
      </c>
      <c r="H2365" s="334">
        <v>0</v>
      </c>
      <c r="I2365" s="334">
        <v>0</v>
      </c>
      <c r="J2365" s="334">
        <v>0</v>
      </c>
      <c r="K2365" s="334">
        <v>0</v>
      </c>
      <c r="L2365" s="334">
        <v>0</v>
      </c>
      <c r="M2365" s="334">
        <v>0</v>
      </c>
      <c r="N2365" s="334">
        <v>0</v>
      </c>
      <c r="O2365" s="334">
        <v>0</v>
      </c>
      <c r="P2365" s="334">
        <v>0</v>
      </c>
      <c r="Q2365" s="334">
        <v>0</v>
      </c>
      <c r="R2365" s="334">
        <v>0</v>
      </c>
      <c r="S2365" s="334">
        <v>0</v>
      </c>
      <c r="T2365" s="334">
        <v>0.2</v>
      </c>
      <c r="U2365" s="334">
        <v>0</v>
      </c>
      <c r="V2365" s="334">
        <v>0.1</v>
      </c>
      <c r="W2365" s="334">
        <v>0</v>
      </c>
      <c r="X2365" s="334">
        <v>0</v>
      </c>
      <c r="Y2365" s="334">
        <v>0</v>
      </c>
      <c r="Z2365" s="334">
        <v>0</v>
      </c>
      <c r="AA2365" s="334">
        <v>0</v>
      </c>
      <c r="AB2365" s="334">
        <v>0</v>
      </c>
      <c r="AD2365" s="334">
        <v>0.3</v>
      </c>
      <c r="AE2365" s="334">
        <f t="shared" si="367"/>
        <v>0.3</v>
      </c>
      <c r="AF2365" s="334">
        <f t="shared" si="368"/>
        <v>0.30000000000000004</v>
      </c>
      <c r="AG2365" s="340">
        <f t="shared" si="369"/>
        <v>5.5511151231257827E-17</v>
      </c>
      <c r="AI2365" s="340">
        <f t="shared" si="373"/>
        <v>0</v>
      </c>
      <c r="AJ2365" s="340">
        <f t="shared" si="373"/>
        <v>0.30000000000000004</v>
      </c>
      <c r="AK2365" s="340">
        <f t="shared" si="373"/>
        <v>0</v>
      </c>
      <c r="AL2365" s="340">
        <f t="shared" si="373"/>
        <v>0</v>
      </c>
      <c r="AM2365" s="340">
        <f t="shared" si="373"/>
        <v>0</v>
      </c>
    </row>
    <row r="2366" spans="1:39" x14ac:dyDescent="0.35">
      <c r="A2366" s="337">
        <v>24279</v>
      </c>
      <c r="B2366" s="338">
        <f t="shared" si="364"/>
        <v>1966</v>
      </c>
      <c r="C2366" s="338">
        <f t="shared" si="365"/>
        <v>6</v>
      </c>
      <c r="D2366" s="338">
        <f t="shared" si="366"/>
        <v>21</v>
      </c>
      <c r="E2366" s="334">
        <v>0</v>
      </c>
      <c r="F2366" s="334">
        <v>0</v>
      </c>
      <c r="G2366" s="334">
        <v>0</v>
      </c>
      <c r="H2366" s="334">
        <v>0</v>
      </c>
      <c r="I2366" s="334">
        <v>0</v>
      </c>
      <c r="J2366" s="334">
        <v>0</v>
      </c>
      <c r="K2366" s="334">
        <v>0</v>
      </c>
      <c r="L2366" s="334">
        <v>0</v>
      </c>
      <c r="M2366" s="334">
        <v>0</v>
      </c>
      <c r="N2366" s="334">
        <v>0</v>
      </c>
      <c r="O2366" s="334">
        <v>0</v>
      </c>
      <c r="P2366" s="334">
        <v>0</v>
      </c>
      <c r="Q2366" s="334">
        <v>0</v>
      </c>
      <c r="R2366" s="334">
        <v>0</v>
      </c>
      <c r="S2366" s="334">
        <v>0</v>
      </c>
      <c r="T2366" s="334">
        <v>0</v>
      </c>
      <c r="U2366" s="334">
        <v>0</v>
      </c>
      <c r="V2366" s="334">
        <v>0</v>
      </c>
      <c r="W2366" s="334">
        <v>0</v>
      </c>
      <c r="X2366" s="334">
        <v>0</v>
      </c>
      <c r="Y2366" s="334">
        <v>0</v>
      </c>
      <c r="Z2366" s="334">
        <v>0</v>
      </c>
      <c r="AA2366" s="334">
        <v>0</v>
      </c>
      <c r="AB2366" s="334">
        <v>0</v>
      </c>
      <c r="AD2366" s="334">
        <v>0</v>
      </c>
      <c r="AE2366" s="334">
        <f t="shared" si="367"/>
        <v>0</v>
      </c>
      <c r="AF2366" s="334">
        <f t="shared" si="368"/>
        <v>0</v>
      </c>
      <c r="AG2366" s="340">
        <f t="shared" si="369"/>
        <v>0</v>
      </c>
      <c r="AI2366" s="340">
        <f t="shared" si="373"/>
        <v>0</v>
      </c>
      <c r="AJ2366" s="340">
        <f t="shared" si="373"/>
        <v>0</v>
      </c>
      <c r="AK2366" s="340">
        <f t="shared" si="373"/>
        <v>0</v>
      </c>
      <c r="AL2366" s="340">
        <f t="shared" si="373"/>
        <v>0</v>
      </c>
      <c r="AM2366" s="340">
        <f t="shared" si="373"/>
        <v>0</v>
      </c>
    </row>
    <row r="2367" spans="1:39" x14ac:dyDescent="0.35">
      <c r="A2367" s="337">
        <v>24280</v>
      </c>
      <c r="B2367" s="338">
        <f t="shared" si="364"/>
        <v>1966</v>
      </c>
      <c r="C2367" s="338">
        <f t="shared" si="365"/>
        <v>6</v>
      </c>
      <c r="D2367" s="338">
        <f t="shared" si="366"/>
        <v>22</v>
      </c>
      <c r="E2367" s="334">
        <v>0</v>
      </c>
      <c r="F2367" s="334">
        <v>0</v>
      </c>
      <c r="G2367" s="334">
        <v>0</v>
      </c>
      <c r="H2367" s="334">
        <v>0</v>
      </c>
      <c r="I2367" s="334">
        <v>0</v>
      </c>
      <c r="J2367" s="334">
        <v>0</v>
      </c>
      <c r="K2367" s="334">
        <v>0</v>
      </c>
      <c r="L2367" s="334">
        <v>0</v>
      </c>
      <c r="M2367" s="334">
        <v>0</v>
      </c>
      <c r="N2367" s="334">
        <v>0</v>
      </c>
      <c r="O2367" s="334">
        <v>0</v>
      </c>
      <c r="P2367" s="334">
        <v>0</v>
      </c>
      <c r="Q2367" s="334">
        <v>0</v>
      </c>
      <c r="R2367" s="334">
        <v>0</v>
      </c>
      <c r="S2367" s="334">
        <v>0</v>
      </c>
      <c r="T2367" s="334">
        <v>0</v>
      </c>
      <c r="U2367" s="334">
        <v>0</v>
      </c>
      <c r="V2367" s="334">
        <v>0</v>
      </c>
      <c r="W2367" s="334">
        <v>0</v>
      </c>
      <c r="X2367" s="334">
        <v>0</v>
      </c>
      <c r="Y2367" s="334">
        <v>0</v>
      </c>
      <c r="Z2367" s="334">
        <v>0</v>
      </c>
      <c r="AA2367" s="334">
        <v>0</v>
      </c>
      <c r="AB2367" s="334">
        <v>0</v>
      </c>
      <c r="AD2367" s="334">
        <v>0</v>
      </c>
      <c r="AE2367" s="334">
        <f t="shared" si="367"/>
        <v>0</v>
      </c>
      <c r="AF2367" s="334">
        <f t="shared" si="368"/>
        <v>0</v>
      </c>
      <c r="AG2367" s="340">
        <f t="shared" si="369"/>
        <v>0</v>
      </c>
      <c r="AI2367" s="340">
        <f t="shared" si="373"/>
        <v>0</v>
      </c>
      <c r="AJ2367" s="340">
        <f t="shared" si="373"/>
        <v>0</v>
      </c>
      <c r="AK2367" s="340">
        <f t="shared" si="373"/>
        <v>0</v>
      </c>
      <c r="AL2367" s="340">
        <f t="shared" si="373"/>
        <v>0</v>
      </c>
      <c r="AM2367" s="340">
        <f t="shared" si="373"/>
        <v>0</v>
      </c>
    </row>
    <row r="2368" spans="1:39" x14ac:dyDescent="0.35">
      <c r="A2368" s="337">
        <v>24281</v>
      </c>
      <c r="B2368" s="338">
        <f t="shared" si="364"/>
        <v>1966</v>
      </c>
      <c r="C2368" s="338">
        <f t="shared" si="365"/>
        <v>6</v>
      </c>
      <c r="D2368" s="338">
        <f t="shared" si="366"/>
        <v>23</v>
      </c>
      <c r="E2368" s="334">
        <v>0</v>
      </c>
      <c r="F2368" s="334">
        <v>0</v>
      </c>
      <c r="G2368" s="334">
        <v>0</v>
      </c>
      <c r="H2368" s="334">
        <v>0</v>
      </c>
      <c r="I2368" s="334">
        <v>0</v>
      </c>
      <c r="J2368" s="334">
        <v>0</v>
      </c>
      <c r="K2368" s="334">
        <v>0</v>
      </c>
      <c r="L2368" s="334">
        <v>0</v>
      </c>
      <c r="M2368" s="334">
        <v>0</v>
      </c>
      <c r="N2368" s="334">
        <v>0</v>
      </c>
      <c r="O2368" s="334">
        <v>0</v>
      </c>
      <c r="P2368" s="334">
        <v>0</v>
      </c>
      <c r="Q2368" s="334">
        <v>0</v>
      </c>
      <c r="R2368" s="334">
        <v>0</v>
      </c>
      <c r="S2368" s="334">
        <v>0</v>
      </c>
      <c r="T2368" s="334">
        <v>0</v>
      </c>
      <c r="U2368" s="334">
        <v>0</v>
      </c>
      <c r="V2368" s="334">
        <v>0</v>
      </c>
      <c r="W2368" s="334">
        <v>0</v>
      </c>
      <c r="X2368" s="334">
        <v>0</v>
      </c>
      <c r="Y2368" s="334">
        <v>0</v>
      </c>
      <c r="Z2368" s="334">
        <v>0</v>
      </c>
      <c r="AA2368" s="334">
        <v>0</v>
      </c>
      <c r="AB2368" s="334">
        <v>0</v>
      </c>
      <c r="AD2368" s="334">
        <v>0</v>
      </c>
      <c r="AE2368" s="334">
        <f t="shared" si="367"/>
        <v>0</v>
      </c>
      <c r="AF2368" s="334">
        <f t="shared" si="368"/>
        <v>0</v>
      </c>
      <c r="AG2368" s="340">
        <f t="shared" si="369"/>
        <v>0</v>
      </c>
      <c r="AI2368" s="340">
        <f t="shared" si="373"/>
        <v>0</v>
      </c>
      <c r="AJ2368" s="340">
        <f t="shared" si="373"/>
        <v>0</v>
      </c>
      <c r="AK2368" s="340">
        <f t="shared" si="373"/>
        <v>0</v>
      </c>
      <c r="AL2368" s="340">
        <f t="shared" si="373"/>
        <v>0</v>
      </c>
      <c r="AM2368" s="340">
        <f t="shared" si="373"/>
        <v>0</v>
      </c>
    </row>
    <row r="2369" spans="1:39" x14ac:dyDescent="0.35">
      <c r="A2369" s="337">
        <v>24282</v>
      </c>
      <c r="B2369" s="338">
        <f t="shared" si="364"/>
        <v>1966</v>
      </c>
      <c r="C2369" s="338">
        <f t="shared" si="365"/>
        <v>6</v>
      </c>
      <c r="D2369" s="338">
        <f t="shared" si="366"/>
        <v>24</v>
      </c>
      <c r="E2369" s="334">
        <v>0</v>
      </c>
      <c r="F2369" s="334">
        <v>0.3</v>
      </c>
      <c r="G2369" s="334">
        <v>0.5</v>
      </c>
      <c r="H2369" s="334">
        <v>0</v>
      </c>
      <c r="I2369" s="334">
        <v>0</v>
      </c>
      <c r="J2369" s="334">
        <v>0.4</v>
      </c>
      <c r="K2369" s="334">
        <v>0</v>
      </c>
      <c r="L2369" s="334">
        <v>0.3</v>
      </c>
      <c r="M2369" s="334">
        <v>0.8</v>
      </c>
      <c r="N2369" s="334">
        <v>0</v>
      </c>
      <c r="O2369" s="334">
        <v>0.3</v>
      </c>
      <c r="P2369" s="334">
        <v>0.4</v>
      </c>
      <c r="Q2369" s="334">
        <v>0.3</v>
      </c>
      <c r="R2369" s="334">
        <v>0.5</v>
      </c>
      <c r="S2369" s="334">
        <v>0.3</v>
      </c>
      <c r="T2369" s="334">
        <v>0.5</v>
      </c>
      <c r="U2369" s="334">
        <v>0.4</v>
      </c>
      <c r="V2369" s="334">
        <v>0.3</v>
      </c>
      <c r="W2369" s="334">
        <v>0.3</v>
      </c>
      <c r="X2369" s="334">
        <v>0</v>
      </c>
      <c r="Y2369" s="334">
        <v>0</v>
      </c>
      <c r="Z2369" s="334">
        <v>0</v>
      </c>
      <c r="AA2369" s="334">
        <v>0</v>
      </c>
      <c r="AB2369" s="334">
        <v>0</v>
      </c>
      <c r="AD2369" s="334">
        <v>5.6</v>
      </c>
      <c r="AE2369" s="334">
        <f t="shared" si="367"/>
        <v>5.6</v>
      </c>
      <c r="AF2369" s="334">
        <f t="shared" si="368"/>
        <v>5.6</v>
      </c>
      <c r="AG2369" s="340">
        <f t="shared" si="369"/>
        <v>0</v>
      </c>
      <c r="AI2369" s="340">
        <f t="shared" si="373"/>
        <v>0</v>
      </c>
      <c r="AJ2369" s="340">
        <f t="shared" si="373"/>
        <v>5.6</v>
      </c>
      <c r="AK2369" s="340">
        <f t="shared" si="373"/>
        <v>0</v>
      </c>
      <c r="AL2369" s="340">
        <f t="shared" si="373"/>
        <v>0</v>
      </c>
      <c r="AM2369" s="340">
        <f t="shared" si="373"/>
        <v>0</v>
      </c>
    </row>
    <row r="2370" spans="1:39" x14ac:dyDescent="0.35">
      <c r="A2370" s="337">
        <v>24283</v>
      </c>
      <c r="B2370" s="338">
        <f t="shared" si="364"/>
        <v>1966</v>
      </c>
      <c r="C2370" s="338">
        <f t="shared" si="365"/>
        <v>6</v>
      </c>
      <c r="D2370" s="338">
        <f t="shared" si="366"/>
        <v>25</v>
      </c>
      <c r="E2370" s="334">
        <v>0</v>
      </c>
      <c r="F2370" s="334">
        <v>0</v>
      </c>
      <c r="G2370" s="334">
        <v>0</v>
      </c>
      <c r="H2370" s="334">
        <v>0</v>
      </c>
      <c r="I2370" s="334">
        <v>0</v>
      </c>
      <c r="J2370" s="334">
        <v>0</v>
      </c>
      <c r="K2370" s="334">
        <v>0</v>
      </c>
      <c r="L2370" s="334">
        <v>0</v>
      </c>
      <c r="M2370" s="334">
        <v>0</v>
      </c>
      <c r="N2370" s="334">
        <v>0</v>
      </c>
      <c r="O2370" s="334">
        <v>0</v>
      </c>
      <c r="P2370" s="334">
        <v>0</v>
      </c>
      <c r="Q2370" s="334">
        <v>0</v>
      </c>
      <c r="R2370" s="334">
        <v>0</v>
      </c>
      <c r="S2370" s="334">
        <v>0</v>
      </c>
      <c r="T2370" s="334">
        <v>0</v>
      </c>
      <c r="U2370" s="334">
        <v>0</v>
      </c>
      <c r="V2370" s="334">
        <v>0</v>
      </c>
      <c r="W2370" s="334">
        <v>0</v>
      </c>
      <c r="X2370" s="334">
        <v>0</v>
      </c>
      <c r="Y2370" s="334">
        <v>0</v>
      </c>
      <c r="Z2370" s="334">
        <v>0</v>
      </c>
      <c r="AA2370" s="334">
        <v>0</v>
      </c>
      <c r="AB2370" s="334">
        <v>0</v>
      </c>
      <c r="AD2370" s="334">
        <v>0</v>
      </c>
      <c r="AE2370" s="334">
        <f t="shared" si="367"/>
        <v>0</v>
      </c>
      <c r="AF2370" s="334">
        <f t="shared" si="368"/>
        <v>0</v>
      </c>
      <c r="AG2370" s="340">
        <f t="shared" si="369"/>
        <v>0</v>
      </c>
      <c r="AI2370" s="340">
        <f t="shared" si="373"/>
        <v>0</v>
      </c>
      <c r="AJ2370" s="340">
        <f t="shared" si="373"/>
        <v>0</v>
      </c>
      <c r="AK2370" s="340">
        <f t="shared" si="373"/>
        <v>0</v>
      </c>
      <c r="AL2370" s="340">
        <f t="shared" si="373"/>
        <v>0</v>
      </c>
      <c r="AM2370" s="340">
        <f t="shared" si="373"/>
        <v>0</v>
      </c>
    </row>
    <row r="2371" spans="1:39" x14ac:dyDescent="0.35">
      <c r="A2371" s="337">
        <v>24284</v>
      </c>
      <c r="B2371" s="338">
        <f t="shared" si="364"/>
        <v>1966</v>
      </c>
      <c r="C2371" s="338">
        <f t="shared" si="365"/>
        <v>6</v>
      </c>
      <c r="D2371" s="338">
        <f t="shared" si="366"/>
        <v>26</v>
      </c>
      <c r="E2371" s="334">
        <v>0</v>
      </c>
      <c r="F2371" s="334">
        <v>0</v>
      </c>
      <c r="G2371" s="334">
        <v>0</v>
      </c>
      <c r="H2371" s="334">
        <v>0</v>
      </c>
      <c r="I2371" s="334">
        <v>0</v>
      </c>
      <c r="J2371" s="334">
        <v>0</v>
      </c>
      <c r="K2371" s="334">
        <v>0</v>
      </c>
      <c r="L2371" s="334">
        <v>0</v>
      </c>
      <c r="M2371" s="334">
        <v>0</v>
      </c>
      <c r="N2371" s="334">
        <v>0</v>
      </c>
      <c r="O2371" s="334">
        <v>0</v>
      </c>
      <c r="P2371" s="334">
        <v>0</v>
      </c>
      <c r="Q2371" s="334">
        <v>0</v>
      </c>
      <c r="R2371" s="334">
        <v>0</v>
      </c>
      <c r="S2371" s="334">
        <v>0</v>
      </c>
      <c r="T2371" s="334">
        <v>0</v>
      </c>
      <c r="U2371" s="334">
        <v>0</v>
      </c>
      <c r="V2371" s="334">
        <v>0</v>
      </c>
      <c r="W2371" s="334">
        <v>0</v>
      </c>
      <c r="X2371" s="334">
        <v>0</v>
      </c>
      <c r="Y2371" s="334">
        <v>0</v>
      </c>
      <c r="Z2371" s="334">
        <v>0</v>
      </c>
      <c r="AA2371" s="334">
        <v>0</v>
      </c>
      <c r="AB2371" s="334">
        <v>0</v>
      </c>
      <c r="AD2371" s="334">
        <v>0</v>
      </c>
      <c r="AE2371" s="334">
        <f t="shared" si="367"/>
        <v>0</v>
      </c>
      <c r="AF2371" s="334">
        <f t="shared" si="368"/>
        <v>0</v>
      </c>
      <c r="AG2371" s="340">
        <f t="shared" si="369"/>
        <v>0</v>
      </c>
      <c r="AI2371" s="340">
        <f t="shared" si="373"/>
        <v>0</v>
      </c>
      <c r="AJ2371" s="340">
        <f t="shared" si="373"/>
        <v>0</v>
      </c>
      <c r="AK2371" s="340">
        <f t="shared" si="373"/>
        <v>0</v>
      </c>
      <c r="AL2371" s="340">
        <f t="shared" si="373"/>
        <v>0</v>
      </c>
      <c r="AM2371" s="340">
        <f t="shared" si="373"/>
        <v>0</v>
      </c>
    </row>
    <row r="2372" spans="1:39" x14ac:dyDescent="0.35">
      <c r="A2372" s="337">
        <v>24285</v>
      </c>
      <c r="B2372" s="338">
        <f t="shared" ref="B2372:B2435" si="374">YEAR(A2372)</f>
        <v>1966</v>
      </c>
      <c r="C2372" s="338">
        <f t="shared" ref="C2372:C2435" si="375">MONTH(A2372)</f>
        <v>6</v>
      </c>
      <c r="D2372" s="338">
        <f t="shared" ref="D2372:D2435" si="376">DAY(A2372)</f>
        <v>27</v>
      </c>
      <c r="E2372" s="334">
        <v>0</v>
      </c>
      <c r="F2372" s="334">
        <v>0</v>
      </c>
      <c r="G2372" s="334">
        <v>0</v>
      </c>
      <c r="H2372" s="334">
        <v>0</v>
      </c>
      <c r="I2372" s="334">
        <v>0</v>
      </c>
      <c r="J2372" s="334">
        <v>0</v>
      </c>
      <c r="K2372" s="334">
        <v>0</v>
      </c>
      <c r="L2372" s="334">
        <v>0</v>
      </c>
      <c r="M2372" s="334">
        <v>0</v>
      </c>
      <c r="N2372" s="334">
        <v>0</v>
      </c>
      <c r="O2372" s="334">
        <v>0</v>
      </c>
      <c r="P2372" s="334">
        <v>0</v>
      </c>
      <c r="Q2372" s="334">
        <v>0</v>
      </c>
      <c r="R2372" s="334">
        <v>0</v>
      </c>
      <c r="S2372" s="334">
        <v>0</v>
      </c>
      <c r="T2372" s="334">
        <v>0</v>
      </c>
      <c r="U2372" s="334">
        <v>0</v>
      </c>
      <c r="V2372" s="334">
        <v>0</v>
      </c>
      <c r="W2372" s="334">
        <v>0</v>
      </c>
      <c r="X2372" s="334">
        <v>0</v>
      </c>
      <c r="Y2372" s="334">
        <v>0</v>
      </c>
      <c r="Z2372" s="334">
        <v>0</v>
      </c>
      <c r="AA2372" s="334">
        <v>0</v>
      </c>
      <c r="AB2372" s="334">
        <v>0</v>
      </c>
      <c r="AD2372" s="334">
        <v>0</v>
      </c>
      <c r="AE2372" s="334">
        <f t="shared" ref="AE2372:AE2435" si="377">AD2372</f>
        <v>0</v>
      </c>
      <c r="AF2372" s="334">
        <f t="shared" ref="AF2372:AF2435" si="378">SUM(E2372:AB2372)</f>
        <v>0</v>
      </c>
      <c r="AG2372" s="340">
        <f t="shared" ref="AG2372:AG2435" si="379">ABS(AF2372-AE2372)</f>
        <v>0</v>
      </c>
      <c r="AI2372" s="340">
        <f t="shared" ref="AI2372:AM2387" si="380">IF($C2372=AI$1,$AF2372,0)</f>
        <v>0</v>
      </c>
      <c r="AJ2372" s="340">
        <f t="shared" si="380"/>
        <v>0</v>
      </c>
      <c r="AK2372" s="340">
        <f t="shared" si="380"/>
        <v>0</v>
      </c>
      <c r="AL2372" s="340">
        <f t="shared" si="380"/>
        <v>0</v>
      </c>
      <c r="AM2372" s="340">
        <f t="shared" si="380"/>
        <v>0</v>
      </c>
    </row>
    <row r="2373" spans="1:39" x14ac:dyDescent="0.35">
      <c r="A2373" s="337">
        <v>24286</v>
      </c>
      <c r="B2373" s="338">
        <f t="shared" si="374"/>
        <v>1966</v>
      </c>
      <c r="C2373" s="338">
        <f t="shared" si="375"/>
        <v>6</v>
      </c>
      <c r="D2373" s="338">
        <f t="shared" si="376"/>
        <v>28</v>
      </c>
      <c r="E2373" s="334">
        <v>0</v>
      </c>
      <c r="F2373" s="334">
        <v>0</v>
      </c>
      <c r="G2373" s="334">
        <v>0</v>
      </c>
      <c r="H2373" s="334">
        <v>0</v>
      </c>
      <c r="I2373" s="334">
        <v>0</v>
      </c>
      <c r="J2373" s="334">
        <v>0</v>
      </c>
      <c r="K2373" s="334">
        <v>0</v>
      </c>
      <c r="L2373" s="334">
        <v>0</v>
      </c>
      <c r="M2373" s="334">
        <v>0</v>
      </c>
      <c r="N2373" s="334">
        <v>0</v>
      </c>
      <c r="O2373" s="334">
        <v>0</v>
      </c>
      <c r="P2373" s="334">
        <v>0</v>
      </c>
      <c r="Q2373" s="334">
        <v>0</v>
      </c>
      <c r="R2373" s="334">
        <v>0</v>
      </c>
      <c r="S2373" s="334">
        <v>0</v>
      </c>
      <c r="T2373" s="334">
        <v>0</v>
      </c>
      <c r="U2373" s="334">
        <v>0</v>
      </c>
      <c r="V2373" s="334">
        <v>0</v>
      </c>
      <c r="W2373" s="334">
        <v>0</v>
      </c>
      <c r="X2373" s="334">
        <v>0</v>
      </c>
      <c r="Y2373" s="334">
        <v>0</v>
      </c>
      <c r="Z2373" s="334">
        <v>0</v>
      </c>
      <c r="AA2373" s="334">
        <v>0</v>
      </c>
      <c r="AB2373" s="334">
        <v>0</v>
      </c>
      <c r="AD2373" s="334">
        <v>0</v>
      </c>
      <c r="AE2373" s="334">
        <f t="shared" si="377"/>
        <v>0</v>
      </c>
      <c r="AF2373" s="334">
        <f t="shared" si="378"/>
        <v>0</v>
      </c>
      <c r="AG2373" s="340">
        <f t="shared" si="379"/>
        <v>0</v>
      </c>
      <c r="AI2373" s="340">
        <f t="shared" si="380"/>
        <v>0</v>
      </c>
      <c r="AJ2373" s="340">
        <f t="shared" si="380"/>
        <v>0</v>
      </c>
      <c r="AK2373" s="340">
        <f t="shared" si="380"/>
        <v>0</v>
      </c>
      <c r="AL2373" s="340">
        <f t="shared" si="380"/>
        <v>0</v>
      </c>
      <c r="AM2373" s="340">
        <f t="shared" si="380"/>
        <v>0</v>
      </c>
    </row>
    <row r="2374" spans="1:39" x14ac:dyDescent="0.35">
      <c r="A2374" s="337">
        <v>24287</v>
      </c>
      <c r="B2374" s="338">
        <f t="shared" si="374"/>
        <v>1966</v>
      </c>
      <c r="C2374" s="338">
        <f t="shared" si="375"/>
        <v>6</v>
      </c>
      <c r="D2374" s="338">
        <f t="shared" si="376"/>
        <v>29</v>
      </c>
      <c r="E2374" s="334">
        <v>0</v>
      </c>
      <c r="F2374" s="334">
        <v>0</v>
      </c>
      <c r="G2374" s="334">
        <v>0</v>
      </c>
      <c r="H2374" s="334">
        <v>0</v>
      </c>
      <c r="I2374" s="334">
        <v>0</v>
      </c>
      <c r="J2374" s="334">
        <v>0</v>
      </c>
      <c r="K2374" s="334">
        <v>0</v>
      </c>
      <c r="L2374" s="334">
        <v>0</v>
      </c>
      <c r="M2374" s="334">
        <v>0</v>
      </c>
      <c r="N2374" s="334">
        <v>0</v>
      </c>
      <c r="O2374" s="334">
        <v>0</v>
      </c>
      <c r="P2374" s="334">
        <v>0</v>
      </c>
      <c r="Q2374" s="334">
        <v>0</v>
      </c>
      <c r="R2374" s="334">
        <v>0</v>
      </c>
      <c r="S2374" s="334">
        <v>0</v>
      </c>
      <c r="T2374" s="334">
        <v>0</v>
      </c>
      <c r="U2374" s="334">
        <v>0</v>
      </c>
      <c r="V2374" s="334">
        <v>0</v>
      </c>
      <c r="W2374" s="334">
        <v>0</v>
      </c>
      <c r="X2374" s="334">
        <v>0</v>
      </c>
      <c r="Y2374" s="334">
        <v>0</v>
      </c>
      <c r="Z2374" s="334">
        <v>0</v>
      </c>
      <c r="AA2374" s="334">
        <v>0</v>
      </c>
      <c r="AB2374" s="334">
        <v>0</v>
      </c>
      <c r="AD2374" s="334">
        <v>0</v>
      </c>
      <c r="AE2374" s="334">
        <f t="shared" si="377"/>
        <v>0</v>
      </c>
      <c r="AF2374" s="334">
        <f t="shared" si="378"/>
        <v>0</v>
      </c>
      <c r="AG2374" s="340">
        <f t="shared" si="379"/>
        <v>0</v>
      </c>
      <c r="AI2374" s="340">
        <f t="shared" si="380"/>
        <v>0</v>
      </c>
      <c r="AJ2374" s="340">
        <f t="shared" si="380"/>
        <v>0</v>
      </c>
      <c r="AK2374" s="340">
        <f t="shared" si="380"/>
        <v>0</v>
      </c>
      <c r="AL2374" s="340">
        <f t="shared" si="380"/>
        <v>0</v>
      </c>
      <c r="AM2374" s="340">
        <f t="shared" si="380"/>
        <v>0</v>
      </c>
    </row>
    <row r="2375" spans="1:39" x14ac:dyDescent="0.35">
      <c r="A2375" s="337">
        <v>24288</v>
      </c>
      <c r="B2375" s="338">
        <f t="shared" si="374"/>
        <v>1966</v>
      </c>
      <c r="C2375" s="338">
        <f t="shared" si="375"/>
        <v>6</v>
      </c>
      <c r="D2375" s="338">
        <f t="shared" si="376"/>
        <v>30</v>
      </c>
      <c r="E2375" s="334">
        <v>0</v>
      </c>
      <c r="F2375" s="334">
        <v>0</v>
      </c>
      <c r="G2375" s="334">
        <v>0</v>
      </c>
      <c r="H2375" s="334">
        <v>0</v>
      </c>
      <c r="I2375" s="334">
        <v>0</v>
      </c>
      <c r="J2375" s="334">
        <v>0</v>
      </c>
      <c r="K2375" s="334">
        <v>0</v>
      </c>
      <c r="L2375" s="334">
        <v>0</v>
      </c>
      <c r="M2375" s="334">
        <v>0</v>
      </c>
      <c r="N2375" s="334">
        <v>0</v>
      </c>
      <c r="O2375" s="334">
        <v>0</v>
      </c>
      <c r="P2375" s="334">
        <v>0</v>
      </c>
      <c r="Q2375" s="334">
        <v>0</v>
      </c>
      <c r="R2375" s="334">
        <v>0</v>
      </c>
      <c r="S2375" s="334">
        <v>0</v>
      </c>
      <c r="T2375" s="334">
        <v>0</v>
      </c>
      <c r="U2375" s="334">
        <v>0</v>
      </c>
      <c r="V2375" s="334">
        <v>0</v>
      </c>
      <c r="W2375" s="334">
        <v>0</v>
      </c>
      <c r="X2375" s="334">
        <v>0</v>
      </c>
      <c r="Y2375" s="334">
        <v>0</v>
      </c>
      <c r="Z2375" s="334">
        <v>0</v>
      </c>
      <c r="AA2375" s="334">
        <v>0</v>
      </c>
      <c r="AB2375" s="334">
        <v>0</v>
      </c>
      <c r="AD2375" s="334">
        <v>0</v>
      </c>
      <c r="AE2375" s="334">
        <f t="shared" si="377"/>
        <v>0</v>
      </c>
      <c r="AF2375" s="334">
        <f t="shared" si="378"/>
        <v>0</v>
      </c>
      <c r="AG2375" s="340">
        <f t="shared" si="379"/>
        <v>0</v>
      </c>
      <c r="AI2375" s="340">
        <f t="shared" si="380"/>
        <v>0</v>
      </c>
      <c r="AJ2375" s="340">
        <f t="shared" si="380"/>
        <v>0</v>
      </c>
      <c r="AK2375" s="340">
        <f t="shared" si="380"/>
        <v>0</v>
      </c>
      <c r="AL2375" s="340">
        <f t="shared" si="380"/>
        <v>0</v>
      </c>
      <c r="AM2375" s="340">
        <f t="shared" si="380"/>
        <v>0</v>
      </c>
    </row>
    <row r="2376" spans="1:39" x14ac:dyDescent="0.35">
      <c r="A2376" s="337">
        <v>24289</v>
      </c>
      <c r="B2376" s="338">
        <f t="shared" si="374"/>
        <v>1966</v>
      </c>
      <c r="C2376" s="338">
        <f t="shared" si="375"/>
        <v>7</v>
      </c>
      <c r="D2376" s="338">
        <f t="shared" si="376"/>
        <v>1</v>
      </c>
      <c r="E2376" s="334">
        <v>0</v>
      </c>
      <c r="F2376" s="334">
        <v>0</v>
      </c>
      <c r="G2376" s="334">
        <v>0</v>
      </c>
      <c r="H2376" s="334">
        <v>0</v>
      </c>
      <c r="I2376" s="334">
        <v>0</v>
      </c>
      <c r="J2376" s="334">
        <v>0</v>
      </c>
      <c r="K2376" s="334">
        <v>0</v>
      </c>
      <c r="L2376" s="334">
        <v>0</v>
      </c>
      <c r="M2376" s="334">
        <v>0</v>
      </c>
      <c r="N2376" s="334">
        <v>0</v>
      </c>
      <c r="O2376" s="334">
        <v>0</v>
      </c>
      <c r="P2376" s="334">
        <v>0</v>
      </c>
      <c r="Q2376" s="334">
        <v>0</v>
      </c>
      <c r="R2376" s="334">
        <v>0</v>
      </c>
      <c r="S2376" s="334">
        <v>0</v>
      </c>
      <c r="T2376" s="334">
        <v>0</v>
      </c>
      <c r="U2376" s="334">
        <v>0</v>
      </c>
      <c r="V2376" s="334">
        <v>1.3</v>
      </c>
      <c r="W2376" s="334">
        <v>1.3</v>
      </c>
      <c r="X2376" s="334">
        <v>0</v>
      </c>
      <c r="Y2376" s="334">
        <v>0</v>
      </c>
      <c r="Z2376" s="334">
        <v>1.3</v>
      </c>
      <c r="AA2376" s="334">
        <v>0</v>
      </c>
      <c r="AB2376" s="334">
        <v>2.2999999999999998</v>
      </c>
      <c r="AD2376" s="334">
        <v>6.2</v>
      </c>
      <c r="AE2376" s="334">
        <f t="shared" si="377"/>
        <v>6.2</v>
      </c>
      <c r="AF2376" s="334">
        <f t="shared" si="378"/>
        <v>6.2</v>
      </c>
      <c r="AG2376" s="340">
        <f t="shared" si="379"/>
        <v>0</v>
      </c>
      <c r="AI2376" s="340">
        <f t="shared" si="380"/>
        <v>0</v>
      </c>
      <c r="AJ2376" s="340">
        <f t="shared" si="380"/>
        <v>0</v>
      </c>
      <c r="AK2376" s="340">
        <f t="shared" si="380"/>
        <v>6.2</v>
      </c>
      <c r="AL2376" s="340">
        <f t="shared" si="380"/>
        <v>0</v>
      </c>
      <c r="AM2376" s="340">
        <f t="shared" si="380"/>
        <v>0</v>
      </c>
    </row>
    <row r="2377" spans="1:39" x14ac:dyDescent="0.35">
      <c r="A2377" s="337">
        <v>24290</v>
      </c>
      <c r="B2377" s="338">
        <f t="shared" si="374"/>
        <v>1966</v>
      </c>
      <c r="C2377" s="338">
        <f t="shared" si="375"/>
        <v>7</v>
      </c>
      <c r="D2377" s="338">
        <f t="shared" si="376"/>
        <v>2</v>
      </c>
      <c r="E2377" s="334">
        <v>3</v>
      </c>
      <c r="F2377" s="334">
        <v>2</v>
      </c>
      <c r="G2377" s="334">
        <v>1.5</v>
      </c>
      <c r="H2377" s="334">
        <v>0</v>
      </c>
      <c r="I2377" s="334">
        <v>0.3</v>
      </c>
      <c r="J2377" s="334">
        <v>1.8</v>
      </c>
      <c r="K2377" s="334">
        <v>2.8</v>
      </c>
      <c r="L2377" s="334">
        <v>0.3</v>
      </c>
      <c r="M2377" s="334">
        <v>0</v>
      </c>
      <c r="N2377" s="334">
        <v>2.6</v>
      </c>
      <c r="O2377" s="334">
        <v>1.5</v>
      </c>
      <c r="P2377" s="334">
        <v>2.5</v>
      </c>
      <c r="Q2377" s="334">
        <v>1.8</v>
      </c>
      <c r="R2377" s="334">
        <v>0.5</v>
      </c>
      <c r="S2377" s="334">
        <v>0.5</v>
      </c>
      <c r="T2377" s="334">
        <v>0.5</v>
      </c>
      <c r="U2377" s="334">
        <v>0.5</v>
      </c>
      <c r="V2377" s="334">
        <v>3</v>
      </c>
      <c r="W2377" s="334">
        <v>5.8</v>
      </c>
      <c r="X2377" s="334">
        <v>14.6</v>
      </c>
      <c r="Y2377" s="334">
        <v>8.1</v>
      </c>
      <c r="Z2377" s="334">
        <v>1.3</v>
      </c>
      <c r="AA2377" s="334">
        <v>0</v>
      </c>
      <c r="AB2377" s="334">
        <v>0</v>
      </c>
      <c r="AD2377" s="334">
        <v>54.9</v>
      </c>
      <c r="AE2377" s="334">
        <f t="shared" si="377"/>
        <v>54.9</v>
      </c>
      <c r="AF2377" s="334">
        <f t="shared" si="378"/>
        <v>54.9</v>
      </c>
      <c r="AG2377" s="340">
        <f t="shared" si="379"/>
        <v>0</v>
      </c>
      <c r="AI2377" s="340">
        <f t="shared" si="380"/>
        <v>0</v>
      </c>
      <c r="AJ2377" s="340">
        <f t="shared" si="380"/>
        <v>0</v>
      </c>
      <c r="AK2377" s="340">
        <f t="shared" si="380"/>
        <v>54.9</v>
      </c>
      <c r="AL2377" s="340">
        <f t="shared" si="380"/>
        <v>0</v>
      </c>
      <c r="AM2377" s="340">
        <f t="shared" si="380"/>
        <v>0</v>
      </c>
    </row>
    <row r="2378" spans="1:39" x14ac:dyDescent="0.35">
      <c r="A2378" s="337">
        <v>24291</v>
      </c>
      <c r="B2378" s="338">
        <f t="shared" si="374"/>
        <v>1966</v>
      </c>
      <c r="C2378" s="338">
        <f t="shared" si="375"/>
        <v>7</v>
      </c>
      <c r="D2378" s="338">
        <f t="shared" si="376"/>
        <v>3</v>
      </c>
      <c r="E2378" s="334">
        <v>0</v>
      </c>
      <c r="F2378" s="334">
        <v>0.3</v>
      </c>
      <c r="G2378" s="334">
        <v>0.3</v>
      </c>
      <c r="H2378" s="334">
        <v>1.8</v>
      </c>
      <c r="I2378" s="334">
        <v>4.5</v>
      </c>
      <c r="J2378" s="334">
        <v>2.2999999999999998</v>
      </c>
      <c r="K2378" s="334">
        <v>2</v>
      </c>
      <c r="L2378" s="334">
        <v>0.7</v>
      </c>
      <c r="M2378" s="334">
        <v>0.8</v>
      </c>
      <c r="N2378" s="334">
        <v>2</v>
      </c>
      <c r="O2378" s="334">
        <v>0</v>
      </c>
      <c r="P2378" s="334">
        <v>0</v>
      </c>
      <c r="Q2378" s="334">
        <v>0</v>
      </c>
      <c r="R2378" s="334">
        <v>0</v>
      </c>
      <c r="S2378" s="334">
        <v>0</v>
      </c>
      <c r="T2378" s="334">
        <v>0</v>
      </c>
      <c r="U2378" s="334">
        <v>0.5</v>
      </c>
      <c r="V2378" s="334">
        <v>0</v>
      </c>
      <c r="W2378" s="334">
        <v>0</v>
      </c>
      <c r="X2378" s="334">
        <v>0</v>
      </c>
      <c r="Y2378" s="334">
        <v>0</v>
      </c>
      <c r="Z2378" s="334">
        <v>0</v>
      </c>
      <c r="AA2378" s="334">
        <v>0</v>
      </c>
      <c r="AB2378" s="334">
        <v>0</v>
      </c>
      <c r="AD2378" s="334">
        <v>15.2</v>
      </c>
      <c r="AE2378" s="334">
        <f t="shared" si="377"/>
        <v>15.2</v>
      </c>
      <c r="AF2378" s="334">
        <f t="shared" si="378"/>
        <v>15.2</v>
      </c>
      <c r="AG2378" s="340">
        <f t="shared" si="379"/>
        <v>0</v>
      </c>
      <c r="AI2378" s="340">
        <f t="shared" si="380"/>
        <v>0</v>
      </c>
      <c r="AJ2378" s="340">
        <f t="shared" si="380"/>
        <v>0</v>
      </c>
      <c r="AK2378" s="340">
        <f t="shared" si="380"/>
        <v>15.2</v>
      </c>
      <c r="AL2378" s="340">
        <f t="shared" si="380"/>
        <v>0</v>
      </c>
      <c r="AM2378" s="340">
        <f t="shared" si="380"/>
        <v>0</v>
      </c>
    </row>
    <row r="2379" spans="1:39" x14ac:dyDescent="0.35">
      <c r="A2379" s="337">
        <v>24292</v>
      </c>
      <c r="B2379" s="338">
        <f t="shared" si="374"/>
        <v>1966</v>
      </c>
      <c r="C2379" s="338">
        <f t="shared" si="375"/>
        <v>7</v>
      </c>
      <c r="D2379" s="338">
        <f t="shared" si="376"/>
        <v>4</v>
      </c>
      <c r="E2379" s="334">
        <v>0</v>
      </c>
      <c r="F2379" s="334">
        <v>0</v>
      </c>
      <c r="G2379" s="334">
        <v>0</v>
      </c>
      <c r="H2379" s="334">
        <v>0</v>
      </c>
      <c r="I2379" s="334">
        <v>0</v>
      </c>
      <c r="J2379" s="334">
        <v>0</v>
      </c>
      <c r="K2379" s="334">
        <v>0</v>
      </c>
      <c r="L2379" s="334">
        <v>0</v>
      </c>
      <c r="M2379" s="334">
        <v>0</v>
      </c>
      <c r="N2379" s="334">
        <v>0</v>
      </c>
      <c r="O2379" s="334">
        <v>0</v>
      </c>
      <c r="P2379" s="334">
        <v>0</v>
      </c>
      <c r="Q2379" s="334">
        <v>0</v>
      </c>
      <c r="R2379" s="334">
        <v>0</v>
      </c>
      <c r="S2379" s="334">
        <v>0</v>
      </c>
      <c r="T2379" s="334">
        <v>0</v>
      </c>
      <c r="U2379" s="334">
        <v>0</v>
      </c>
      <c r="V2379" s="334">
        <v>0.3</v>
      </c>
      <c r="W2379" s="334">
        <v>0</v>
      </c>
      <c r="X2379" s="334">
        <v>0</v>
      </c>
      <c r="Y2379" s="334">
        <v>0</v>
      </c>
      <c r="Z2379" s="334">
        <v>0</v>
      </c>
      <c r="AA2379" s="334">
        <v>0</v>
      </c>
      <c r="AB2379" s="334">
        <v>0</v>
      </c>
      <c r="AD2379" s="334">
        <v>0.3</v>
      </c>
      <c r="AE2379" s="334">
        <f t="shared" si="377"/>
        <v>0.3</v>
      </c>
      <c r="AF2379" s="334">
        <f t="shared" si="378"/>
        <v>0.3</v>
      </c>
      <c r="AG2379" s="340">
        <f t="shared" si="379"/>
        <v>0</v>
      </c>
      <c r="AI2379" s="340">
        <f t="shared" si="380"/>
        <v>0</v>
      </c>
      <c r="AJ2379" s="340">
        <f t="shared" si="380"/>
        <v>0</v>
      </c>
      <c r="AK2379" s="340">
        <f t="shared" si="380"/>
        <v>0.3</v>
      </c>
      <c r="AL2379" s="340">
        <f t="shared" si="380"/>
        <v>0</v>
      </c>
      <c r="AM2379" s="340">
        <f t="shared" si="380"/>
        <v>0</v>
      </c>
    </row>
    <row r="2380" spans="1:39" x14ac:dyDescent="0.35">
      <c r="A2380" s="337">
        <v>24293</v>
      </c>
      <c r="B2380" s="338">
        <f t="shared" si="374"/>
        <v>1966</v>
      </c>
      <c r="C2380" s="338">
        <f t="shared" si="375"/>
        <v>7</v>
      </c>
      <c r="D2380" s="338">
        <f t="shared" si="376"/>
        <v>5</v>
      </c>
      <c r="E2380" s="334">
        <v>0</v>
      </c>
      <c r="F2380" s="334">
        <v>0</v>
      </c>
      <c r="G2380" s="334">
        <v>0</v>
      </c>
      <c r="H2380" s="334">
        <v>0</v>
      </c>
      <c r="I2380" s="334">
        <v>0</v>
      </c>
      <c r="J2380" s="334">
        <v>0</v>
      </c>
      <c r="K2380" s="334">
        <v>0</v>
      </c>
      <c r="L2380" s="334">
        <v>0</v>
      </c>
      <c r="M2380" s="334">
        <v>0</v>
      </c>
      <c r="N2380" s="334">
        <v>0</v>
      </c>
      <c r="O2380" s="334">
        <v>0</v>
      </c>
      <c r="P2380" s="334">
        <v>0</v>
      </c>
      <c r="Q2380" s="334">
        <v>0</v>
      </c>
      <c r="R2380" s="334">
        <v>0</v>
      </c>
      <c r="S2380" s="334">
        <v>0</v>
      </c>
      <c r="T2380" s="334">
        <v>0</v>
      </c>
      <c r="U2380" s="334">
        <v>0</v>
      </c>
      <c r="V2380" s="334">
        <v>0</v>
      </c>
      <c r="W2380" s="334">
        <v>0</v>
      </c>
      <c r="X2380" s="334">
        <v>0</v>
      </c>
      <c r="Y2380" s="334">
        <v>0</v>
      </c>
      <c r="Z2380" s="334">
        <v>0</v>
      </c>
      <c r="AA2380" s="334">
        <v>0</v>
      </c>
      <c r="AB2380" s="334">
        <v>0</v>
      </c>
      <c r="AD2380" s="334">
        <v>0</v>
      </c>
      <c r="AE2380" s="334">
        <f t="shared" si="377"/>
        <v>0</v>
      </c>
      <c r="AF2380" s="334">
        <f t="shared" si="378"/>
        <v>0</v>
      </c>
      <c r="AG2380" s="340">
        <f t="shared" si="379"/>
        <v>0</v>
      </c>
      <c r="AI2380" s="340">
        <f t="shared" si="380"/>
        <v>0</v>
      </c>
      <c r="AJ2380" s="340">
        <f t="shared" si="380"/>
        <v>0</v>
      </c>
      <c r="AK2380" s="340">
        <f t="shared" si="380"/>
        <v>0</v>
      </c>
      <c r="AL2380" s="340">
        <f t="shared" si="380"/>
        <v>0</v>
      </c>
      <c r="AM2380" s="340">
        <f t="shared" si="380"/>
        <v>0</v>
      </c>
    </row>
    <row r="2381" spans="1:39" x14ac:dyDescent="0.35">
      <c r="A2381" s="337">
        <v>24294</v>
      </c>
      <c r="B2381" s="338">
        <f t="shared" si="374"/>
        <v>1966</v>
      </c>
      <c r="C2381" s="338">
        <f t="shared" si="375"/>
        <v>7</v>
      </c>
      <c r="D2381" s="338">
        <f t="shared" si="376"/>
        <v>6</v>
      </c>
      <c r="E2381" s="334">
        <v>0</v>
      </c>
      <c r="F2381" s="334">
        <v>0</v>
      </c>
      <c r="G2381" s="334">
        <v>0</v>
      </c>
      <c r="H2381" s="334">
        <v>0</v>
      </c>
      <c r="I2381" s="334">
        <v>0</v>
      </c>
      <c r="J2381" s="334">
        <v>0</v>
      </c>
      <c r="K2381" s="334">
        <v>0</v>
      </c>
      <c r="L2381" s="334">
        <v>0</v>
      </c>
      <c r="M2381" s="334">
        <v>0</v>
      </c>
      <c r="N2381" s="334">
        <v>0</v>
      </c>
      <c r="O2381" s="334">
        <v>0</v>
      </c>
      <c r="P2381" s="334">
        <v>0</v>
      </c>
      <c r="Q2381" s="334">
        <v>0</v>
      </c>
      <c r="R2381" s="334">
        <v>0</v>
      </c>
      <c r="S2381" s="334">
        <v>0</v>
      </c>
      <c r="T2381" s="334">
        <v>0</v>
      </c>
      <c r="U2381" s="334">
        <v>0</v>
      </c>
      <c r="V2381" s="334">
        <v>0</v>
      </c>
      <c r="W2381" s="334">
        <v>0</v>
      </c>
      <c r="X2381" s="334">
        <v>0</v>
      </c>
      <c r="Y2381" s="334">
        <v>0</v>
      </c>
      <c r="Z2381" s="334">
        <v>0</v>
      </c>
      <c r="AA2381" s="334">
        <v>0</v>
      </c>
      <c r="AB2381" s="334">
        <v>0</v>
      </c>
      <c r="AD2381" s="334">
        <v>0</v>
      </c>
      <c r="AE2381" s="334">
        <f t="shared" si="377"/>
        <v>0</v>
      </c>
      <c r="AF2381" s="334">
        <f t="shared" si="378"/>
        <v>0</v>
      </c>
      <c r="AG2381" s="340">
        <f t="shared" si="379"/>
        <v>0</v>
      </c>
      <c r="AI2381" s="340">
        <f t="shared" si="380"/>
        <v>0</v>
      </c>
      <c r="AJ2381" s="340">
        <f t="shared" si="380"/>
        <v>0</v>
      </c>
      <c r="AK2381" s="340">
        <f t="shared" si="380"/>
        <v>0</v>
      </c>
      <c r="AL2381" s="340">
        <f t="shared" si="380"/>
        <v>0</v>
      </c>
      <c r="AM2381" s="340">
        <f t="shared" si="380"/>
        <v>0</v>
      </c>
    </row>
    <row r="2382" spans="1:39" x14ac:dyDescent="0.35">
      <c r="A2382" s="337">
        <v>24295</v>
      </c>
      <c r="B2382" s="338">
        <f t="shared" si="374"/>
        <v>1966</v>
      </c>
      <c r="C2382" s="338">
        <f t="shared" si="375"/>
        <v>7</v>
      </c>
      <c r="D2382" s="338">
        <f t="shared" si="376"/>
        <v>7</v>
      </c>
      <c r="E2382" s="334">
        <v>0</v>
      </c>
      <c r="F2382" s="334">
        <v>0</v>
      </c>
      <c r="G2382" s="334">
        <v>0</v>
      </c>
      <c r="H2382" s="334">
        <v>0</v>
      </c>
      <c r="I2382" s="334">
        <v>0</v>
      </c>
      <c r="J2382" s="334">
        <v>0</v>
      </c>
      <c r="K2382" s="334">
        <v>0</v>
      </c>
      <c r="L2382" s="334">
        <v>0</v>
      </c>
      <c r="M2382" s="334">
        <v>0</v>
      </c>
      <c r="N2382" s="334">
        <v>0</v>
      </c>
      <c r="O2382" s="334">
        <v>0</v>
      </c>
      <c r="P2382" s="334">
        <v>0</v>
      </c>
      <c r="Q2382" s="334">
        <v>0</v>
      </c>
      <c r="R2382" s="334">
        <v>0</v>
      </c>
      <c r="S2382" s="334">
        <v>0</v>
      </c>
      <c r="T2382" s="334">
        <v>0</v>
      </c>
      <c r="U2382" s="334">
        <v>0</v>
      </c>
      <c r="V2382" s="334">
        <v>0</v>
      </c>
      <c r="W2382" s="334">
        <v>0</v>
      </c>
      <c r="X2382" s="334">
        <v>0</v>
      </c>
      <c r="Y2382" s="334">
        <v>0</v>
      </c>
      <c r="Z2382" s="334">
        <v>0</v>
      </c>
      <c r="AA2382" s="334">
        <v>0</v>
      </c>
      <c r="AB2382" s="334">
        <v>0</v>
      </c>
      <c r="AD2382" s="334">
        <v>0</v>
      </c>
      <c r="AE2382" s="334">
        <f t="shared" si="377"/>
        <v>0</v>
      </c>
      <c r="AF2382" s="334">
        <f t="shared" si="378"/>
        <v>0</v>
      </c>
      <c r="AG2382" s="340">
        <f t="shared" si="379"/>
        <v>0</v>
      </c>
      <c r="AI2382" s="340">
        <f t="shared" si="380"/>
        <v>0</v>
      </c>
      <c r="AJ2382" s="340">
        <f t="shared" si="380"/>
        <v>0</v>
      </c>
      <c r="AK2382" s="340">
        <f t="shared" si="380"/>
        <v>0</v>
      </c>
      <c r="AL2382" s="340">
        <f t="shared" si="380"/>
        <v>0</v>
      </c>
      <c r="AM2382" s="340">
        <f t="shared" si="380"/>
        <v>0</v>
      </c>
    </row>
    <row r="2383" spans="1:39" x14ac:dyDescent="0.35">
      <c r="A2383" s="337">
        <v>24296</v>
      </c>
      <c r="B2383" s="338">
        <f t="shared" si="374"/>
        <v>1966</v>
      </c>
      <c r="C2383" s="338">
        <f t="shared" si="375"/>
        <v>7</v>
      </c>
      <c r="D2383" s="338">
        <f t="shared" si="376"/>
        <v>8</v>
      </c>
      <c r="E2383" s="334">
        <v>0</v>
      </c>
      <c r="F2383" s="334">
        <v>0</v>
      </c>
      <c r="G2383" s="334">
        <v>0</v>
      </c>
      <c r="H2383" s="334">
        <v>0</v>
      </c>
      <c r="I2383" s="334">
        <v>0</v>
      </c>
      <c r="J2383" s="334">
        <v>0</v>
      </c>
      <c r="K2383" s="334">
        <v>0</v>
      </c>
      <c r="L2383" s="334">
        <v>0</v>
      </c>
      <c r="M2383" s="334">
        <v>0</v>
      </c>
      <c r="N2383" s="334">
        <v>0</v>
      </c>
      <c r="O2383" s="334">
        <v>0</v>
      </c>
      <c r="P2383" s="334">
        <v>0</v>
      </c>
      <c r="Q2383" s="334">
        <v>0</v>
      </c>
      <c r="R2383" s="334">
        <v>0</v>
      </c>
      <c r="S2383" s="334">
        <v>0</v>
      </c>
      <c r="T2383" s="334">
        <v>0</v>
      </c>
      <c r="U2383" s="334">
        <v>0</v>
      </c>
      <c r="V2383" s="334">
        <v>0</v>
      </c>
      <c r="W2383" s="334">
        <v>0</v>
      </c>
      <c r="X2383" s="334">
        <v>0</v>
      </c>
      <c r="Y2383" s="334">
        <v>0</v>
      </c>
      <c r="Z2383" s="334">
        <v>0</v>
      </c>
      <c r="AA2383" s="334">
        <v>0</v>
      </c>
      <c r="AB2383" s="334">
        <v>0</v>
      </c>
      <c r="AD2383" s="334">
        <v>0</v>
      </c>
      <c r="AE2383" s="334">
        <f t="shared" si="377"/>
        <v>0</v>
      </c>
      <c r="AF2383" s="334">
        <f t="shared" si="378"/>
        <v>0</v>
      </c>
      <c r="AG2383" s="340">
        <f t="shared" si="379"/>
        <v>0</v>
      </c>
      <c r="AI2383" s="340">
        <f t="shared" si="380"/>
        <v>0</v>
      </c>
      <c r="AJ2383" s="340">
        <f t="shared" si="380"/>
        <v>0</v>
      </c>
      <c r="AK2383" s="340">
        <f t="shared" si="380"/>
        <v>0</v>
      </c>
      <c r="AL2383" s="340">
        <f t="shared" si="380"/>
        <v>0</v>
      </c>
      <c r="AM2383" s="340">
        <f t="shared" si="380"/>
        <v>0</v>
      </c>
    </row>
    <row r="2384" spans="1:39" x14ac:dyDescent="0.35">
      <c r="A2384" s="337">
        <v>24297</v>
      </c>
      <c r="B2384" s="338">
        <f t="shared" si="374"/>
        <v>1966</v>
      </c>
      <c r="C2384" s="338">
        <f t="shared" si="375"/>
        <v>7</v>
      </c>
      <c r="D2384" s="338">
        <f t="shared" si="376"/>
        <v>9</v>
      </c>
      <c r="E2384" s="334">
        <v>0</v>
      </c>
      <c r="F2384" s="334">
        <v>0</v>
      </c>
      <c r="G2384" s="334">
        <v>0</v>
      </c>
      <c r="H2384" s="334">
        <v>0</v>
      </c>
      <c r="I2384" s="334">
        <v>0</v>
      </c>
      <c r="J2384" s="334">
        <v>0</v>
      </c>
      <c r="K2384" s="334">
        <v>0</v>
      </c>
      <c r="L2384" s="334">
        <v>0</v>
      </c>
      <c r="M2384" s="334">
        <v>0</v>
      </c>
      <c r="N2384" s="334">
        <v>0</v>
      </c>
      <c r="O2384" s="334">
        <v>0</v>
      </c>
      <c r="P2384" s="334">
        <v>0</v>
      </c>
      <c r="Q2384" s="334">
        <v>0</v>
      </c>
      <c r="R2384" s="334">
        <v>0</v>
      </c>
      <c r="S2384" s="334">
        <v>0</v>
      </c>
      <c r="T2384" s="334">
        <v>0</v>
      </c>
      <c r="U2384" s="334">
        <v>0</v>
      </c>
      <c r="V2384" s="334">
        <v>0</v>
      </c>
      <c r="W2384" s="334">
        <v>0</v>
      </c>
      <c r="X2384" s="334">
        <v>0</v>
      </c>
      <c r="Y2384" s="334">
        <v>0</v>
      </c>
      <c r="Z2384" s="334">
        <v>0</v>
      </c>
      <c r="AA2384" s="334">
        <v>0</v>
      </c>
      <c r="AB2384" s="334">
        <v>0</v>
      </c>
      <c r="AD2384" s="334">
        <v>0</v>
      </c>
      <c r="AE2384" s="334">
        <f t="shared" si="377"/>
        <v>0</v>
      </c>
      <c r="AF2384" s="334">
        <f t="shared" si="378"/>
        <v>0</v>
      </c>
      <c r="AG2384" s="340">
        <f t="shared" si="379"/>
        <v>0</v>
      </c>
      <c r="AI2384" s="340">
        <f t="shared" si="380"/>
        <v>0</v>
      </c>
      <c r="AJ2384" s="340">
        <f t="shared" si="380"/>
        <v>0</v>
      </c>
      <c r="AK2384" s="340">
        <f t="shared" si="380"/>
        <v>0</v>
      </c>
      <c r="AL2384" s="340">
        <f t="shared" si="380"/>
        <v>0</v>
      </c>
      <c r="AM2384" s="340">
        <f t="shared" si="380"/>
        <v>0</v>
      </c>
    </row>
    <row r="2385" spans="1:39" x14ac:dyDescent="0.35">
      <c r="A2385" s="337">
        <v>24298</v>
      </c>
      <c r="B2385" s="338">
        <f t="shared" si="374"/>
        <v>1966</v>
      </c>
      <c r="C2385" s="338">
        <f t="shared" si="375"/>
        <v>7</v>
      </c>
      <c r="D2385" s="338">
        <f t="shared" si="376"/>
        <v>10</v>
      </c>
      <c r="E2385" s="334">
        <v>0</v>
      </c>
      <c r="F2385" s="334">
        <v>0</v>
      </c>
      <c r="G2385" s="334">
        <v>0</v>
      </c>
      <c r="H2385" s="334">
        <v>0</v>
      </c>
      <c r="I2385" s="334">
        <v>0</v>
      </c>
      <c r="J2385" s="334">
        <v>0</v>
      </c>
      <c r="K2385" s="334">
        <v>0</v>
      </c>
      <c r="L2385" s="334">
        <v>0</v>
      </c>
      <c r="M2385" s="334">
        <v>0</v>
      </c>
      <c r="N2385" s="334">
        <v>0</v>
      </c>
      <c r="O2385" s="334">
        <v>0</v>
      </c>
      <c r="P2385" s="334">
        <v>0</v>
      </c>
      <c r="Q2385" s="334">
        <v>0</v>
      </c>
      <c r="R2385" s="334">
        <v>0</v>
      </c>
      <c r="S2385" s="334">
        <v>0</v>
      </c>
      <c r="T2385" s="334">
        <v>0</v>
      </c>
      <c r="U2385" s="334">
        <v>0</v>
      </c>
      <c r="V2385" s="334">
        <v>0</v>
      </c>
      <c r="W2385" s="334">
        <v>0</v>
      </c>
      <c r="X2385" s="334">
        <v>0</v>
      </c>
      <c r="Y2385" s="334">
        <v>0</v>
      </c>
      <c r="Z2385" s="334">
        <v>2.2999999999999998</v>
      </c>
      <c r="AA2385" s="334">
        <v>1.3</v>
      </c>
      <c r="AB2385" s="334">
        <v>0</v>
      </c>
      <c r="AD2385" s="334">
        <v>3.6</v>
      </c>
      <c r="AE2385" s="334">
        <f t="shared" si="377"/>
        <v>3.6</v>
      </c>
      <c r="AF2385" s="334">
        <f t="shared" si="378"/>
        <v>3.5999999999999996</v>
      </c>
      <c r="AG2385" s="340">
        <f t="shared" si="379"/>
        <v>4.4408920985006262E-16</v>
      </c>
      <c r="AI2385" s="340">
        <f t="shared" si="380"/>
        <v>0</v>
      </c>
      <c r="AJ2385" s="340">
        <f t="shared" si="380"/>
        <v>0</v>
      </c>
      <c r="AK2385" s="340">
        <f t="shared" si="380"/>
        <v>3.5999999999999996</v>
      </c>
      <c r="AL2385" s="340">
        <f t="shared" si="380"/>
        <v>0</v>
      </c>
      <c r="AM2385" s="340">
        <f t="shared" si="380"/>
        <v>0</v>
      </c>
    </row>
    <row r="2386" spans="1:39" x14ac:dyDescent="0.35">
      <c r="A2386" s="337">
        <v>24299</v>
      </c>
      <c r="B2386" s="338">
        <f t="shared" si="374"/>
        <v>1966</v>
      </c>
      <c r="C2386" s="338">
        <f t="shared" si="375"/>
        <v>7</v>
      </c>
      <c r="D2386" s="338">
        <f t="shared" si="376"/>
        <v>11</v>
      </c>
      <c r="E2386" s="334">
        <v>0</v>
      </c>
      <c r="F2386" s="334">
        <v>0</v>
      </c>
      <c r="G2386" s="334">
        <v>0</v>
      </c>
      <c r="H2386" s="334">
        <v>0</v>
      </c>
      <c r="I2386" s="334">
        <v>0.5</v>
      </c>
      <c r="J2386" s="334">
        <v>0.3</v>
      </c>
      <c r="K2386" s="334">
        <v>0.8</v>
      </c>
      <c r="L2386" s="334">
        <v>0</v>
      </c>
      <c r="M2386" s="334">
        <v>0</v>
      </c>
      <c r="N2386" s="334">
        <v>0</v>
      </c>
      <c r="O2386" s="334">
        <v>0</v>
      </c>
      <c r="P2386" s="334">
        <v>0</v>
      </c>
      <c r="Q2386" s="334">
        <v>0</v>
      </c>
      <c r="R2386" s="334">
        <v>0</v>
      </c>
      <c r="S2386" s="334">
        <v>0</v>
      </c>
      <c r="T2386" s="334">
        <v>0</v>
      </c>
      <c r="U2386" s="334">
        <v>0</v>
      </c>
      <c r="V2386" s="334">
        <v>0</v>
      </c>
      <c r="W2386" s="334">
        <v>0</v>
      </c>
      <c r="X2386" s="334">
        <v>0</v>
      </c>
      <c r="Y2386" s="334">
        <v>0</v>
      </c>
      <c r="Z2386" s="334">
        <v>0</v>
      </c>
      <c r="AA2386" s="334">
        <v>0</v>
      </c>
      <c r="AB2386" s="334">
        <v>0</v>
      </c>
      <c r="AD2386" s="334">
        <v>1.6</v>
      </c>
      <c r="AE2386" s="334">
        <f t="shared" si="377"/>
        <v>1.6</v>
      </c>
      <c r="AF2386" s="334">
        <f t="shared" si="378"/>
        <v>1.6</v>
      </c>
      <c r="AG2386" s="340">
        <f t="shared" si="379"/>
        <v>0</v>
      </c>
      <c r="AI2386" s="340">
        <f t="shared" si="380"/>
        <v>0</v>
      </c>
      <c r="AJ2386" s="340">
        <f t="shared" si="380"/>
        <v>0</v>
      </c>
      <c r="AK2386" s="340">
        <f t="shared" si="380"/>
        <v>1.6</v>
      </c>
      <c r="AL2386" s="340">
        <f t="shared" si="380"/>
        <v>0</v>
      </c>
      <c r="AM2386" s="340">
        <f t="shared" si="380"/>
        <v>0</v>
      </c>
    </row>
    <row r="2387" spans="1:39" x14ac:dyDescent="0.35">
      <c r="A2387" s="337">
        <v>24300</v>
      </c>
      <c r="B2387" s="338">
        <f t="shared" si="374"/>
        <v>1966</v>
      </c>
      <c r="C2387" s="338">
        <f t="shared" si="375"/>
        <v>7</v>
      </c>
      <c r="D2387" s="338">
        <f t="shared" si="376"/>
        <v>12</v>
      </c>
      <c r="E2387" s="334">
        <v>1</v>
      </c>
      <c r="F2387" s="334">
        <v>1.3</v>
      </c>
      <c r="G2387" s="334">
        <v>0.5</v>
      </c>
      <c r="H2387" s="334">
        <v>0</v>
      </c>
      <c r="I2387" s="334">
        <v>0</v>
      </c>
      <c r="J2387" s="334">
        <v>0</v>
      </c>
      <c r="K2387" s="334">
        <v>0</v>
      </c>
      <c r="L2387" s="334">
        <v>0</v>
      </c>
      <c r="M2387" s="334">
        <v>0</v>
      </c>
      <c r="N2387" s="334">
        <v>0</v>
      </c>
      <c r="O2387" s="334">
        <v>0</v>
      </c>
      <c r="P2387" s="334">
        <v>0</v>
      </c>
      <c r="Q2387" s="334">
        <v>0</v>
      </c>
      <c r="R2387" s="334">
        <v>0</v>
      </c>
      <c r="S2387" s="334">
        <v>0</v>
      </c>
      <c r="T2387" s="334">
        <v>0</v>
      </c>
      <c r="U2387" s="334">
        <v>0</v>
      </c>
      <c r="V2387" s="334">
        <v>0</v>
      </c>
      <c r="W2387" s="334">
        <v>0</v>
      </c>
      <c r="X2387" s="334">
        <v>0</v>
      </c>
      <c r="Y2387" s="334">
        <v>0</v>
      </c>
      <c r="Z2387" s="334">
        <v>0</v>
      </c>
      <c r="AA2387" s="334">
        <v>0</v>
      </c>
      <c r="AB2387" s="334">
        <v>0</v>
      </c>
      <c r="AD2387" s="334">
        <v>2.8</v>
      </c>
      <c r="AE2387" s="334">
        <f t="shared" si="377"/>
        <v>2.8</v>
      </c>
      <c r="AF2387" s="334">
        <f t="shared" si="378"/>
        <v>2.8</v>
      </c>
      <c r="AG2387" s="340">
        <f t="shared" si="379"/>
        <v>0</v>
      </c>
      <c r="AI2387" s="340">
        <f t="shared" si="380"/>
        <v>0</v>
      </c>
      <c r="AJ2387" s="340">
        <f t="shared" si="380"/>
        <v>0</v>
      </c>
      <c r="AK2387" s="340">
        <f t="shared" si="380"/>
        <v>2.8</v>
      </c>
      <c r="AL2387" s="340">
        <f t="shared" si="380"/>
        <v>0</v>
      </c>
      <c r="AM2387" s="340">
        <f t="shared" si="380"/>
        <v>0</v>
      </c>
    </row>
    <row r="2388" spans="1:39" x14ac:dyDescent="0.35">
      <c r="A2388" s="337">
        <v>24301</v>
      </c>
      <c r="B2388" s="338">
        <f t="shared" si="374"/>
        <v>1966</v>
      </c>
      <c r="C2388" s="338">
        <f t="shared" si="375"/>
        <v>7</v>
      </c>
      <c r="D2388" s="338">
        <f t="shared" si="376"/>
        <v>13</v>
      </c>
      <c r="E2388" s="334">
        <v>0</v>
      </c>
      <c r="F2388" s="334">
        <v>0</v>
      </c>
      <c r="G2388" s="334">
        <v>0</v>
      </c>
      <c r="H2388" s="334">
        <v>0</v>
      </c>
      <c r="I2388" s="334">
        <v>0</v>
      </c>
      <c r="J2388" s="334">
        <v>0</v>
      </c>
      <c r="K2388" s="334">
        <v>0</v>
      </c>
      <c r="L2388" s="334">
        <v>0</v>
      </c>
      <c r="M2388" s="334">
        <v>0</v>
      </c>
      <c r="N2388" s="334">
        <v>0</v>
      </c>
      <c r="O2388" s="334">
        <v>0</v>
      </c>
      <c r="P2388" s="334">
        <v>0</v>
      </c>
      <c r="Q2388" s="334">
        <v>0</v>
      </c>
      <c r="R2388" s="334">
        <v>0</v>
      </c>
      <c r="S2388" s="334">
        <v>0</v>
      </c>
      <c r="T2388" s="334">
        <v>0</v>
      </c>
      <c r="U2388" s="334">
        <v>0</v>
      </c>
      <c r="V2388" s="334">
        <v>0</v>
      </c>
      <c r="W2388" s="334">
        <v>0</v>
      </c>
      <c r="X2388" s="334">
        <v>0</v>
      </c>
      <c r="Y2388" s="334">
        <v>0</v>
      </c>
      <c r="Z2388" s="334">
        <v>0</v>
      </c>
      <c r="AA2388" s="334">
        <v>0</v>
      </c>
      <c r="AB2388" s="334">
        <v>0</v>
      </c>
      <c r="AD2388" s="334">
        <v>0</v>
      </c>
      <c r="AE2388" s="334">
        <f t="shared" si="377"/>
        <v>0</v>
      </c>
      <c r="AF2388" s="334">
        <f t="shared" si="378"/>
        <v>0</v>
      </c>
      <c r="AG2388" s="340">
        <f t="shared" si="379"/>
        <v>0</v>
      </c>
      <c r="AI2388" s="340">
        <f t="shared" ref="AI2388:AM2403" si="381">IF($C2388=AI$1,$AF2388,0)</f>
        <v>0</v>
      </c>
      <c r="AJ2388" s="340">
        <f t="shared" si="381"/>
        <v>0</v>
      </c>
      <c r="AK2388" s="340">
        <f t="shared" si="381"/>
        <v>0</v>
      </c>
      <c r="AL2388" s="340">
        <f t="shared" si="381"/>
        <v>0</v>
      </c>
      <c r="AM2388" s="340">
        <f t="shared" si="381"/>
        <v>0</v>
      </c>
    </row>
    <row r="2389" spans="1:39" x14ac:dyDescent="0.35">
      <c r="A2389" s="337">
        <v>24302</v>
      </c>
      <c r="B2389" s="338">
        <f t="shared" si="374"/>
        <v>1966</v>
      </c>
      <c r="C2389" s="338">
        <f t="shared" si="375"/>
        <v>7</v>
      </c>
      <c r="D2389" s="338">
        <f t="shared" si="376"/>
        <v>14</v>
      </c>
      <c r="E2389" s="334">
        <v>0</v>
      </c>
      <c r="F2389" s="334">
        <v>0</v>
      </c>
      <c r="G2389" s="334">
        <v>0</v>
      </c>
      <c r="H2389" s="334">
        <v>0</v>
      </c>
      <c r="I2389" s="334">
        <v>0</v>
      </c>
      <c r="J2389" s="334">
        <v>0</v>
      </c>
      <c r="K2389" s="334">
        <v>0</v>
      </c>
      <c r="L2389" s="334">
        <v>0</v>
      </c>
      <c r="M2389" s="334">
        <v>0</v>
      </c>
      <c r="N2389" s="334">
        <v>0</v>
      </c>
      <c r="O2389" s="334">
        <v>0</v>
      </c>
      <c r="P2389" s="334">
        <v>0</v>
      </c>
      <c r="Q2389" s="334">
        <v>0</v>
      </c>
      <c r="R2389" s="334">
        <v>0</v>
      </c>
      <c r="S2389" s="334">
        <v>0</v>
      </c>
      <c r="T2389" s="334">
        <v>0</v>
      </c>
      <c r="U2389" s="334">
        <v>0</v>
      </c>
      <c r="V2389" s="334">
        <v>0</v>
      </c>
      <c r="W2389" s="334">
        <v>0</v>
      </c>
      <c r="X2389" s="334">
        <v>0</v>
      </c>
      <c r="Y2389" s="334">
        <v>0</v>
      </c>
      <c r="Z2389" s="334">
        <v>0</v>
      </c>
      <c r="AA2389" s="334">
        <v>0</v>
      </c>
      <c r="AB2389" s="334">
        <v>0</v>
      </c>
      <c r="AD2389" s="334">
        <v>0</v>
      </c>
      <c r="AE2389" s="334">
        <f t="shared" si="377"/>
        <v>0</v>
      </c>
      <c r="AF2389" s="334">
        <f t="shared" si="378"/>
        <v>0</v>
      </c>
      <c r="AG2389" s="340">
        <f t="shared" si="379"/>
        <v>0</v>
      </c>
      <c r="AI2389" s="340">
        <f t="shared" si="381"/>
        <v>0</v>
      </c>
      <c r="AJ2389" s="340">
        <f t="shared" si="381"/>
        <v>0</v>
      </c>
      <c r="AK2389" s="340">
        <f t="shared" si="381"/>
        <v>0</v>
      </c>
      <c r="AL2389" s="340">
        <f t="shared" si="381"/>
        <v>0</v>
      </c>
      <c r="AM2389" s="340">
        <f t="shared" si="381"/>
        <v>0</v>
      </c>
    </row>
    <row r="2390" spans="1:39" x14ac:dyDescent="0.35">
      <c r="A2390" s="337">
        <v>24303</v>
      </c>
      <c r="B2390" s="338">
        <f t="shared" si="374"/>
        <v>1966</v>
      </c>
      <c r="C2390" s="338">
        <f t="shared" si="375"/>
        <v>7</v>
      </c>
      <c r="D2390" s="338">
        <f t="shared" si="376"/>
        <v>15</v>
      </c>
      <c r="E2390" s="334">
        <v>0</v>
      </c>
      <c r="F2390" s="334">
        <v>0</v>
      </c>
      <c r="G2390" s="334">
        <v>0</v>
      </c>
      <c r="H2390" s="334">
        <v>0</v>
      </c>
      <c r="I2390" s="334">
        <v>0</v>
      </c>
      <c r="J2390" s="334">
        <v>0</v>
      </c>
      <c r="K2390" s="334">
        <v>0</v>
      </c>
      <c r="L2390" s="334">
        <v>0</v>
      </c>
      <c r="M2390" s="334">
        <v>0</v>
      </c>
      <c r="N2390" s="334">
        <v>0</v>
      </c>
      <c r="O2390" s="334">
        <v>0</v>
      </c>
      <c r="P2390" s="334">
        <v>0</v>
      </c>
      <c r="Q2390" s="334">
        <v>0</v>
      </c>
      <c r="R2390" s="334">
        <v>0</v>
      </c>
      <c r="S2390" s="334">
        <v>0</v>
      </c>
      <c r="T2390" s="334">
        <v>0</v>
      </c>
      <c r="U2390" s="334">
        <v>0</v>
      </c>
      <c r="V2390" s="334">
        <v>0</v>
      </c>
      <c r="W2390" s="334">
        <v>0</v>
      </c>
      <c r="X2390" s="334">
        <v>0</v>
      </c>
      <c r="Y2390" s="334">
        <v>0</v>
      </c>
      <c r="Z2390" s="334">
        <v>0</v>
      </c>
      <c r="AA2390" s="334">
        <v>0</v>
      </c>
      <c r="AB2390" s="334">
        <v>0</v>
      </c>
      <c r="AD2390" s="334">
        <v>0</v>
      </c>
      <c r="AE2390" s="334">
        <f t="shared" si="377"/>
        <v>0</v>
      </c>
      <c r="AF2390" s="334">
        <f t="shared" si="378"/>
        <v>0</v>
      </c>
      <c r="AG2390" s="340">
        <f t="shared" si="379"/>
        <v>0</v>
      </c>
      <c r="AI2390" s="340">
        <f t="shared" si="381"/>
        <v>0</v>
      </c>
      <c r="AJ2390" s="340">
        <f t="shared" si="381"/>
        <v>0</v>
      </c>
      <c r="AK2390" s="340">
        <f t="shared" si="381"/>
        <v>0</v>
      </c>
      <c r="AL2390" s="340">
        <f t="shared" si="381"/>
        <v>0</v>
      </c>
      <c r="AM2390" s="340">
        <f t="shared" si="381"/>
        <v>0</v>
      </c>
    </row>
    <row r="2391" spans="1:39" x14ac:dyDescent="0.35">
      <c r="A2391" s="337">
        <v>24304</v>
      </c>
      <c r="B2391" s="338">
        <f t="shared" si="374"/>
        <v>1966</v>
      </c>
      <c r="C2391" s="338">
        <f t="shared" si="375"/>
        <v>7</v>
      </c>
      <c r="D2391" s="338">
        <f t="shared" si="376"/>
        <v>16</v>
      </c>
      <c r="E2391" s="334">
        <v>0</v>
      </c>
      <c r="F2391" s="334">
        <v>0</v>
      </c>
      <c r="G2391" s="334">
        <v>0</v>
      </c>
      <c r="H2391" s="334">
        <v>0</v>
      </c>
      <c r="I2391" s="334">
        <v>0</v>
      </c>
      <c r="J2391" s="334">
        <v>0</v>
      </c>
      <c r="K2391" s="334">
        <v>0</v>
      </c>
      <c r="L2391" s="334">
        <v>0</v>
      </c>
      <c r="M2391" s="334">
        <v>0.5</v>
      </c>
      <c r="N2391" s="334">
        <v>0</v>
      </c>
      <c r="O2391" s="334">
        <v>0</v>
      </c>
      <c r="P2391" s="334">
        <v>0</v>
      </c>
      <c r="Q2391" s="334">
        <v>0</v>
      </c>
      <c r="R2391" s="334">
        <v>0</v>
      </c>
      <c r="S2391" s="334">
        <v>0</v>
      </c>
      <c r="T2391" s="334">
        <v>0</v>
      </c>
      <c r="U2391" s="334">
        <v>0</v>
      </c>
      <c r="V2391" s="334">
        <v>0</v>
      </c>
      <c r="W2391" s="334">
        <v>0</v>
      </c>
      <c r="X2391" s="334">
        <v>0</v>
      </c>
      <c r="Y2391" s="334">
        <v>0</v>
      </c>
      <c r="Z2391" s="334">
        <v>0</v>
      </c>
      <c r="AA2391" s="334">
        <v>0</v>
      </c>
      <c r="AB2391" s="334">
        <v>0</v>
      </c>
      <c r="AD2391" s="334">
        <v>0.5</v>
      </c>
      <c r="AE2391" s="334">
        <f t="shared" si="377"/>
        <v>0.5</v>
      </c>
      <c r="AF2391" s="334">
        <f t="shared" si="378"/>
        <v>0.5</v>
      </c>
      <c r="AG2391" s="340">
        <f t="shared" si="379"/>
        <v>0</v>
      </c>
      <c r="AI2391" s="340">
        <f t="shared" si="381"/>
        <v>0</v>
      </c>
      <c r="AJ2391" s="340">
        <f t="shared" si="381"/>
        <v>0</v>
      </c>
      <c r="AK2391" s="340">
        <f t="shared" si="381"/>
        <v>0.5</v>
      </c>
      <c r="AL2391" s="340">
        <f t="shared" si="381"/>
        <v>0</v>
      </c>
      <c r="AM2391" s="340">
        <f t="shared" si="381"/>
        <v>0</v>
      </c>
    </row>
    <row r="2392" spans="1:39" x14ac:dyDescent="0.35">
      <c r="A2392" s="337">
        <v>24305</v>
      </c>
      <c r="B2392" s="338">
        <f t="shared" si="374"/>
        <v>1966</v>
      </c>
      <c r="C2392" s="338">
        <f t="shared" si="375"/>
        <v>7</v>
      </c>
      <c r="D2392" s="338">
        <f t="shared" si="376"/>
        <v>17</v>
      </c>
      <c r="E2392" s="334">
        <v>0</v>
      </c>
      <c r="F2392" s="334">
        <v>0</v>
      </c>
      <c r="G2392" s="334">
        <v>0</v>
      </c>
      <c r="H2392" s="334">
        <v>0</v>
      </c>
      <c r="I2392" s="334">
        <v>0</v>
      </c>
      <c r="J2392" s="334">
        <v>0</v>
      </c>
      <c r="K2392" s="334">
        <v>0</v>
      </c>
      <c r="L2392" s="334">
        <v>0</v>
      </c>
      <c r="M2392" s="334">
        <v>0</v>
      </c>
      <c r="N2392" s="334">
        <v>0</v>
      </c>
      <c r="O2392" s="334">
        <v>0</v>
      </c>
      <c r="P2392" s="334">
        <v>0</v>
      </c>
      <c r="Q2392" s="334">
        <v>0</v>
      </c>
      <c r="R2392" s="334">
        <v>0</v>
      </c>
      <c r="S2392" s="334">
        <v>0</v>
      </c>
      <c r="T2392" s="334">
        <v>0</v>
      </c>
      <c r="U2392" s="334">
        <v>0</v>
      </c>
      <c r="V2392" s="334">
        <v>0</v>
      </c>
      <c r="W2392" s="334">
        <v>0</v>
      </c>
      <c r="X2392" s="334">
        <v>0</v>
      </c>
      <c r="Y2392" s="334">
        <v>0</v>
      </c>
      <c r="Z2392" s="334">
        <v>0</v>
      </c>
      <c r="AA2392" s="334">
        <v>0</v>
      </c>
      <c r="AB2392" s="334">
        <v>0</v>
      </c>
      <c r="AD2392" s="334">
        <v>0</v>
      </c>
      <c r="AE2392" s="334">
        <f t="shared" si="377"/>
        <v>0</v>
      </c>
      <c r="AF2392" s="334">
        <f t="shared" si="378"/>
        <v>0</v>
      </c>
      <c r="AG2392" s="340">
        <f t="shared" si="379"/>
        <v>0</v>
      </c>
      <c r="AI2392" s="340">
        <f t="shared" si="381"/>
        <v>0</v>
      </c>
      <c r="AJ2392" s="340">
        <f t="shared" si="381"/>
        <v>0</v>
      </c>
      <c r="AK2392" s="340">
        <f t="shared" si="381"/>
        <v>0</v>
      </c>
      <c r="AL2392" s="340">
        <f t="shared" si="381"/>
        <v>0</v>
      </c>
      <c r="AM2392" s="340">
        <f t="shared" si="381"/>
        <v>0</v>
      </c>
    </row>
    <row r="2393" spans="1:39" x14ac:dyDescent="0.35">
      <c r="A2393" s="337">
        <v>24306</v>
      </c>
      <c r="B2393" s="338">
        <f t="shared" si="374"/>
        <v>1966</v>
      </c>
      <c r="C2393" s="338">
        <f t="shared" si="375"/>
        <v>7</v>
      </c>
      <c r="D2393" s="338">
        <f t="shared" si="376"/>
        <v>18</v>
      </c>
      <c r="E2393" s="334">
        <v>0</v>
      </c>
      <c r="F2393" s="334">
        <v>0</v>
      </c>
      <c r="G2393" s="334">
        <v>0</v>
      </c>
      <c r="H2393" s="334">
        <v>0</v>
      </c>
      <c r="I2393" s="334">
        <v>0</v>
      </c>
      <c r="J2393" s="334">
        <v>0</v>
      </c>
      <c r="K2393" s="334">
        <v>0</v>
      </c>
      <c r="L2393" s="334">
        <v>0</v>
      </c>
      <c r="M2393" s="334">
        <v>0</v>
      </c>
      <c r="N2393" s="334">
        <v>0</v>
      </c>
      <c r="O2393" s="334">
        <v>0</v>
      </c>
      <c r="P2393" s="334">
        <v>0</v>
      </c>
      <c r="Q2393" s="334">
        <v>0</v>
      </c>
      <c r="R2393" s="334">
        <v>0</v>
      </c>
      <c r="S2393" s="334">
        <v>0</v>
      </c>
      <c r="T2393" s="334">
        <v>0</v>
      </c>
      <c r="U2393" s="334">
        <v>0</v>
      </c>
      <c r="V2393" s="334">
        <v>0</v>
      </c>
      <c r="W2393" s="334">
        <v>0</v>
      </c>
      <c r="X2393" s="334">
        <v>0</v>
      </c>
      <c r="Y2393" s="334">
        <v>0</v>
      </c>
      <c r="Z2393" s="334">
        <v>0</v>
      </c>
      <c r="AA2393" s="334">
        <v>0</v>
      </c>
      <c r="AB2393" s="334">
        <v>0</v>
      </c>
      <c r="AD2393" s="334">
        <v>0</v>
      </c>
      <c r="AE2393" s="334">
        <f t="shared" si="377"/>
        <v>0</v>
      </c>
      <c r="AF2393" s="334">
        <f t="shared" si="378"/>
        <v>0</v>
      </c>
      <c r="AG2393" s="340">
        <f t="shared" si="379"/>
        <v>0</v>
      </c>
      <c r="AI2393" s="340">
        <f t="shared" si="381"/>
        <v>0</v>
      </c>
      <c r="AJ2393" s="340">
        <f t="shared" si="381"/>
        <v>0</v>
      </c>
      <c r="AK2393" s="340">
        <f t="shared" si="381"/>
        <v>0</v>
      </c>
      <c r="AL2393" s="340">
        <f t="shared" si="381"/>
        <v>0</v>
      </c>
      <c r="AM2393" s="340">
        <f t="shared" si="381"/>
        <v>0</v>
      </c>
    </row>
    <row r="2394" spans="1:39" x14ac:dyDescent="0.35">
      <c r="A2394" s="337">
        <v>24307</v>
      </c>
      <c r="B2394" s="338">
        <f t="shared" si="374"/>
        <v>1966</v>
      </c>
      <c r="C2394" s="338">
        <f t="shared" si="375"/>
        <v>7</v>
      </c>
      <c r="D2394" s="338">
        <f t="shared" si="376"/>
        <v>19</v>
      </c>
      <c r="E2394" s="334">
        <v>0</v>
      </c>
      <c r="F2394" s="334">
        <v>0</v>
      </c>
      <c r="G2394" s="334">
        <v>0</v>
      </c>
      <c r="H2394" s="334">
        <v>0</v>
      </c>
      <c r="I2394" s="334">
        <v>0</v>
      </c>
      <c r="J2394" s="334">
        <v>0</v>
      </c>
      <c r="K2394" s="334">
        <v>0</v>
      </c>
      <c r="L2394" s="334">
        <v>0</v>
      </c>
      <c r="M2394" s="334">
        <v>0</v>
      </c>
      <c r="N2394" s="334">
        <v>0</v>
      </c>
      <c r="O2394" s="334">
        <v>0</v>
      </c>
      <c r="P2394" s="334">
        <v>0</v>
      </c>
      <c r="Q2394" s="334">
        <v>0</v>
      </c>
      <c r="R2394" s="334">
        <v>0</v>
      </c>
      <c r="S2394" s="334">
        <v>0</v>
      </c>
      <c r="T2394" s="334">
        <v>0</v>
      </c>
      <c r="U2394" s="334">
        <v>0</v>
      </c>
      <c r="V2394" s="334">
        <v>0</v>
      </c>
      <c r="W2394" s="334">
        <v>0</v>
      </c>
      <c r="X2394" s="334">
        <v>0</v>
      </c>
      <c r="Y2394" s="334">
        <v>0</v>
      </c>
      <c r="Z2394" s="334">
        <v>0</v>
      </c>
      <c r="AA2394" s="334">
        <v>0</v>
      </c>
      <c r="AB2394" s="334">
        <v>0</v>
      </c>
      <c r="AD2394" s="334">
        <v>0</v>
      </c>
      <c r="AE2394" s="334">
        <f t="shared" si="377"/>
        <v>0</v>
      </c>
      <c r="AF2394" s="334">
        <f t="shared" si="378"/>
        <v>0</v>
      </c>
      <c r="AG2394" s="340">
        <f t="shared" si="379"/>
        <v>0</v>
      </c>
      <c r="AI2394" s="340">
        <f t="shared" si="381"/>
        <v>0</v>
      </c>
      <c r="AJ2394" s="340">
        <f t="shared" si="381"/>
        <v>0</v>
      </c>
      <c r="AK2394" s="340">
        <f t="shared" si="381"/>
        <v>0</v>
      </c>
      <c r="AL2394" s="340">
        <f t="shared" si="381"/>
        <v>0</v>
      </c>
      <c r="AM2394" s="340">
        <f t="shared" si="381"/>
        <v>0</v>
      </c>
    </row>
    <row r="2395" spans="1:39" x14ac:dyDescent="0.35">
      <c r="A2395" s="337">
        <v>24308</v>
      </c>
      <c r="B2395" s="338">
        <f t="shared" si="374"/>
        <v>1966</v>
      </c>
      <c r="C2395" s="338">
        <f t="shared" si="375"/>
        <v>7</v>
      </c>
      <c r="D2395" s="338">
        <f t="shared" si="376"/>
        <v>20</v>
      </c>
      <c r="E2395" s="334">
        <v>0</v>
      </c>
      <c r="F2395" s="334">
        <v>0</v>
      </c>
      <c r="G2395" s="334">
        <v>0</v>
      </c>
      <c r="H2395" s="334">
        <v>0</v>
      </c>
      <c r="I2395" s="334">
        <v>0</v>
      </c>
      <c r="J2395" s="334">
        <v>0</v>
      </c>
      <c r="K2395" s="334">
        <v>0</v>
      </c>
      <c r="L2395" s="334">
        <v>0</v>
      </c>
      <c r="M2395" s="334">
        <v>0</v>
      </c>
      <c r="N2395" s="334">
        <v>0</v>
      </c>
      <c r="O2395" s="334">
        <v>0</v>
      </c>
      <c r="P2395" s="334">
        <v>0</v>
      </c>
      <c r="Q2395" s="334">
        <v>0</v>
      </c>
      <c r="R2395" s="334">
        <v>0</v>
      </c>
      <c r="S2395" s="334">
        <v>0</v>
      </c>
      <c r="T2395" s="334">
        <v>0</v>
      </c>
      <c r="U2395" s="334">
        <v>0</v>
      </c>
      <c r="V2395" s="334">
        <v>0</v>
      </c>
      <c r="W2395" s="334">
        <v>0</v>
      </c>
      <c r="X2395" s="334">
        <v>0</v>
      </c>
      <c r="Y2395" s="334">
        <v>0</v>
      </c>
      <c r="Z2395" s="334">
        <v>0</v>
      </c>
      <c r="AA2395" s="334">
        <v>0</v>
      </c>
      <c r="AB2395" s="334">
        <v>0</v>
      </c>
      <c r="AD2395" s="334">
        <v>0</v>
      </c>
      <c r="AE2395" s="334">
        <f t="shared" si="377"/>
        <v>0</v>
      </c>
      <c r="AF2395" s="334">
        <f t="shared" si="378"/>
        <v>0</v>
      </c>
      <c r="AG2395" s="340">
        <f t="shared" si="379"/>
        <v>0</v>
      </c>
      <c r="AI2395" s="340">
        <f t="shared" si="381"/>
        <v>0</v>
      </c>
      <c r="AJ2395" s="340">
        <f t="shared" si="381"/>
        <v>0</v>
      </c>
      <c r="AK2395" s="340">
        <f t="shared" si="381"/>
        <v>0</v>
      </c>
      <c r="AL2395" s="340">
        <f t="shared" si="381"/>
        <v>0</v>
      </c>
      <c r="AM2395" s="340">
        <f t="shared" si="381"/>
        <v>0</v>
      </c>
    </row>
    <row r="2396" spans="1:39" x14ac:dyDescent="0.35">
      <c r="A2396" s="337">
        <v>24309</v>
      </c>
      <c r="B2396" s="338">
        <f t="shared" si="374"/>
        <v>1966</v>
      </c>
      <c r="C2396" s="338">
        <f t="shared" si="375"/>
        <v>7</v>
      </c>
      <c r="D2396" s="338">
        <f t="shared" si="376"/>
        <v>21</v>
      </c>
      <c r="E2396" s="334">
        <v>0</v>
      </c>
      <c r="F2396" s="334">
        <v>0</v>
      </c>
      <c r="G2396" s="334">
        <v>0</v>
      </c>
      <c r="H2396" s="334">
        <v>0</v>
      </c>
      <c r="I2396" s="334">
        <v>0</v>
      </c>
      <c r="J2396" s="334">
        <v>0</v>
      </c>
      <c r="K2396" s="334">
        <v>0</v>
      </c>
      <c r="L2396" s="334">
        <v>0</v>
      </c>
      <c r="M2396" s="334">
        <v>0</v>
      </c>
      <c r="N2396" s="334">
        <v>0</v>
      </c>
      <c r="O2396" s="334">
        <v>0</v>
      </c>
      <c r="P2396" s="334">
        <v>0</v>
      </c>
      <c r="Q2396" s="334">
        <v>0</v>
      </c>
      <c r="R2396" s="334">
        <v>0</v>
      </c>
      <c r="S2396" s="334">
        <v>0</v>
      </c>
      <c r="T2396" s="334">
        <v>0</v>
      </c>
      <c r="U2396" s="334">
        <v>0</v>
      </c>
      <c r="V2396" s="334">
        <v>0</v>
      </c>
      <c r="W2396" s="334">
        <v>0</v>
      </c>
      <c r="X2396" s="334">
        <v>0</v>
      </c>
      <c r="Y2396" s="334">
        <v>0</v>
      </c>
      <c r="Z2396" s="334">
        <v>0</v>
      </c>
      <c r="AA2396" s="334">
        <v>0</v>
      </c>
      <c r="AB2396" s="334">
        <v>0</v>
      </c>
      <c r="AD2396" s="334">
        <v>0</v>
      </c>
      <c r="AE2396" s="334">
        <f t="shared" si="377"/>
        <v>0</v>
      </c>
      <c r="AF2396" s="334">
        <f t="shared" si="378"/>
        <v>0</v>
      </c>
      <c r="AG2396" s="340">
        <f t="shared" si="379"/>
        <v>0</v>
      </c>
      <c r="AI2396" s="340">
        <f t="shared" si="381"/>
        <v>0</v>
      </c>
      <c r="AJ2396" s="340">
        <f t="shared" si="381"/>
        <v>0</v>
      </c>
      <c r="AK2396" s="340">
        <f t="shared" si="381"/>
        <v>0</v>
      </c>
      <c r="AL2396" s="340">
        <f t="shared" si="381"/>
        <v>0</v>
      </c>
      <c r="AM2396" s="340">
        <f t="shared" si="381"/>
        <v>0</v>
      </c>
    </row>
    <row r="2397" spans="1:39" x14ac:dyDescent="0.35">
      <c r="A2397" s="337">
        <v>24310</v>
      </c>
      <c r="B2397" s="338">
        <f t="shared" si="374"/>
        <v>1966</v>
      </c>
      <c r="C2397" s="338">
        <f t="shared" si="375"/>
        <v>7</v>
      </c>
      <c r="D2397" s="338">
        <f t="shared" si="376"/>
        <v>22</v>
      </c>
      <c r="E2397" s="334">
        <v>0</v>
      </c>
      <c r="F2397" s="334">
        <v>0</v>
      </c>
      <c r="G2397" s="334">
        <v>0</v>
      </c>
      <c r="H2397" s="334">
        <v>0</v>
      </c>
      <c r="I2397" s="334">
        <v>0</v>
      </c>
      <c r="J2397" s="334">
        <v>0</v>
      </c>
      <c r="K2397" s="334">
        <v>0</v>
      </c>
      <c r="L2397" s="334">
        <v>0</v>
      </c>
      <c r="M2397" s="334">
        <v>8.4</v>
      </c>
      <c r="N2397" s="334">
        <v>0.3</v>
      </c>
      <c r="O2397" s="334">
        <v>2</v>
      </c>
      <c r="P2397" s="334">
        <v>0</v>
      </c>
      <c r="Q2397" s="334">
        <v>0</v>
      </c>
      <c r="R2397" s="334">
        <v>0</v>
      </c>
      <c r="S2397" s="334">
        <v>0</v>
      </c>
      <c r="T2397" s="334">
        <v>0</v>
      </c>
      <c r="U2397" s="334">
        <v>0</v>
      </c>
      <c r="V2397" s="334">
        <v>0</v>
      </c>
      <c r="W2397" s="334">
        <v>0</v>
      </c>
      <c r="X2397" s="334">
        <v>0</v>
      </c>
      <c r="Y2397" s="334">
        <v>0</v>
      </c>
      <c r="Z2397" s="334">
        <v>0</v>
      </c>
      <c r="AA2397" s="334">
        <v>0</v>
      </c>
      <c r="AB2397" s="334">
        <v>0</v>
      </c>
      <c r="AD2397" s="334">
        <v>10.7</v>
      </c>
      <c r="AE2397" s="334">
        <f t="shared" si="377"/>
        <v>10.7</v>
      </c>
      <c r="AF2397" s="334">
        <f t="shared" si="378"/>
        <v>10.700000000000001</v>
      </c>
      <c r="AG2397" s="340">
        <f t="shared" si="379"/>
        <v>1.7763568394002505E-15</v>
      </c>
      <c r="AI2397" s="340">
        <f t="shared" si="381"/>
        <v>0</v>
      </c>
      <c r="AJ2397" s="340">
        <f t="shared" si="381"/>
        <v>0</v>
      </c>
      <c r="AK2397" s="340">
        <f t="shared" si="381"/>
        <v>10.700000000000001</v>
      </c>
      <c r="AL2397" s="340">
        <f t="shared" si="381"/>
        <v>0</v>
      </c>
      <c r="AM2397" s="340">
        <f t="shared" si="381"/>
        <v>0</v>
      </c>
    </row>
    <row r="2398" spans="1:39" x14ac:dyDescent="0.35">
      <c r="A2398" s="337">
        <v>24311</v>
      </c>
      <c r="B2398" s="338">
        <f t="shared" si="374"/>
        <v>1966</v>
      </c>
      <c r="C2398" s="338">
        <f t="shared" si="375"/>
        <v>7</v>
      </c>
      <c r="D2398" s="338">
        <f t="shared" si="376"/>
        <v>23</v>
      </c>
      <c r="E2398" s="334">
        <v>0</v>
      </c>
      <c r="F2398" s="334">
        <v>0</v>
      </c>
      <c r="G2398" s="334">
        <v>0</v>
      </c>
      <c r="H2398" s="334">
        <v>0</v>
      </c>
      <c r="I2398" s="334">
        <v>0</v>
      </c>
      <c r="J2398" s="334">
        <v>0</v>
      </c>
      <c r="K2398" s="334">
        <v>0</v>
      </c>
      <c r="L2398" s="334">
        <v>0</v>
      </c>
      <c r="M2398" s="334">
        <v>0</v>
      </c>
      <c r="N2398" s="334">
        <v>0.1</v>
      </c>
      <c r="O2398" s="334">
        <v>0</v>
      </c>
      <c r="P2398" s="334">
        <v>0</v>
      </c>
      <c r="Q2398" s="334">
        <v>0</v>
      </c>
      <c r="R2398" s="334">
        <v>0</v>
      </c>
      <c r="S2398" s="334">
        <v>0</v>
      </c>
      <c r="T2398" s="334">
        <v>0.1</v>
      </c>
      <c r="U2398" s="334">
        <v>0.1</v>
      </c>
      <c r="V2398" s="334">
        <v>0.1</v>
      </c>
      <c r="W2398" s="334">
        <v>0.1</v>
      </c>
      <c r="X2398" s="334">
        <v>0</v>
      </c>
      <c r="Y2398" s="334">
        <v>0</v>
      </c>
      <c r="Z2398" s="334">
        <v>0</v>
      </c>
      <c r="AA2398" s="334">
        <v>0</v>
      </c>
      <c r="AB2398" s="334">
        <v>0</v>
      </c>
      <c r="AD2398" s="334">
        <v>0.5</v>
      </c>
      <c r="AE2398" s="334">
        <f t="shared" si="377"/>
        <v>0.5</v>
      </c>
      <c r="AF2398" s="334">
        <f t="shared" si="378"/>
        <v>0.5</v>
      </c>
      <c r="AG2398" s="340">
        <f t="shared" si="379"/>
        <v>0</v>
      </c>
      <c r="AI2398" s="340">
        <f t="shared" si="381"/>
        <v>0</v>
      </c>
      <c r="AJ2398" s="340">
        <f t="shared" si="381"/>
        <v>0</v>
      </c>
      <c r="AK2398" s="340">
        <f t="shared" si="381"/>
        <v>0.5</v>
      </c>
      <c r="AL2398" s="340">
        <f t="shared" si="381"/>
        <v>0</v>
      </c>
      <c r="AM2398" s="340">
        <f t="shared" si="381"/>
        <v>0</v>
      </c>
    </row>
    <row r="2399" spans="1:39" x14ac:dyDescent="0.35">
      <c r="A2399" s="337">
        <v>24312</v>
      </c>
      <c r="B2399" s="338">
        <f t="shared" si="374"/>
        <v>1966</v>
      </c>
      <c r="C2399" s="338">
        <f t="shared" si="375"/>
        <v>7</v>
      </c>
      <c r="D2399" s="338">
        <f t="shared" si="376"/>
        <v>24</v>
      </c>
      <c r="E2399" s="334">
        <v>0</v>
      </c>
      <c r="F2399" s="334">
        <v>0</v>
      </c>
      <c r="G2399" s="334">
        <v>0</v>
      </c>
      <c r="H2399" s="334">
        <v>0</v>
      </c>
      <c r="I2399" s="334">
        <v>0</v>
      </c>
      <c r="J2399" s="334">
        <v>0</v>
      </c>
      <c r="K2399" s="334">
        <v>0</v>
      </c>
      <c r="L2399" s="334">
        <v>0</v>
      </c>
      <c r="M2399" s="334">
        <v>0</v>
      </c>
      <c r="N2399" s="334">
        <v>0</v>
      </c>
      <c r="O2399" s="334">
        <v>0</v>
      </c>
      <c r="P2399" s="334">
        <v>0</v>
      </c>
      <c r="Q2399" s="334">
        <v>0.3</v>
      </c>
      <c r="R2399" s="334">
        <v>0</v>
      </c>
      <c r="S2399" s="334">
        <v>0</v>
      </c>
      <c r="T2399" s="334">
        <v>0</v>
      </c>
      <c r="U2399" s="334">
        <v>0</v>
      </c>
      <c r="V2399" s="334">
        <v>0</v>
      </c>
      <c r="W2399" s="334">
        <v>0</v>
      </c>
      <c r="X2399" s="334">
        <v>0</v>
      </c>
      <c r="Y2399" s="334">
        <v>0</v>
      </c>
      <c r="Z2399" s="334">
        <v>0</v>
      </c>
      <c r="AA2399" s="334">
        <v>0</v>
      </c>
      <c r="AB2399" s="334">
        <v>0</v>
      </c>
      <c r="AD2399" s="334">
        <v>0.3</v>
      </c>
      <c r="AE2399" s="334">
        <f t="shared" si="377"/>
        <v>0.3</v>
      </c>
      <c r="AF2399" s="334">
        <f t="shared" si="378"/>
        <v>0.3</v>
      </c>
      <c r="AG2399" s="340">
        <f t="shared" si="379"/>
        <v>0</v>
      </c>
      <c r="AI2399" s="340">
        <f t="shared" si="381"/>
        <v>0</v>
      </c>
      <c r="AJ2399" s="340">
        <f t="shared" si="381"/>
        <v>0</v>
      </c>
      <c r="AK2399" s="340">
        <f t="shared" si="381"/>
        <v>0.3</v>
      </c>
      <c r="AL2399" s="340">
        <f t="shared" si="381"/>
        <v>0</v>
      </c>
      <c r="AM2399" s="340">
        <f t="shared" si="381"/>
        <v>0</v>
      </c>
    </row>
    <row r="2400" spans="1:39" x14ac:dyDescent="0.35">
      <c r="A2400" s="337">
        <v>24313</v>
      </c>
      <c r="B2400" s="338">
        <f t="shared" si="374"/>
        <v>1966</v>
      </c>
      <c r="C2400" s="338">
        <f t="shared" si="375"/>
        <v>7</v>
      </c>
      <c r="D2400" s="338">
        <f t="shared" si="376"/>
        <v>25</v>
      </c>
      <c r="E2400" s="334">
        <v>0</v>
      </c>
      <c r="F2400" s="334">
        <v>0</v>
      </c>
      <c r="G2400" s="334">
        <v>4.0999999999999996</v>
      </c>
      <c r="H2400" s="334">
        <v>0</v>
      </c>
      <c r="I2400" s="334">
        <v>0</v>
      </c>
      <c r="J2400" s="334">
        <v>0</v>
      </c>
      <c r="K2400" s="334">
        <v>0</v>
      </c>
      <c r="L2400" s="334">
        <v>0.2</v>
      </c>
      <c r="M2400" s="334">
        <v>7.4</v>
      </c>
      <c r="N2400" s="334">
        <v>2.2000000000000002</v>
      </c>
      <c r="O2400" s="334">
        <v>0.3</v>
      </c>
      <c r="P2400" s="334">
        <v>0</v>
      </c>
      <c r="Q2400" s="334">
        <v>0</v>
      </c>
      <c r="R2400" s="334">
        <v>0</v>
      </c>
      <c r="S2400" s="334">
        <v>2.8</v>
      </c>
      <c r="T2400" s="334">
        <v>0</v>
      </c>
      <c r="U2400" s="334">
        <v>0</v>
      </c>
      <c r="V2400" s="334">
        <v>0</v>
      </c>
      <c r="W2400" s="334">
        <v>0</v>
      </c>
      <c r="X2400" s="334">
        <v>0</v>
      </c>
      <c r="Y2400" s="334">
        <v>0</v>
      </c>
      <c r="Z2400" s="334">
        <v>0</v>
      </c>
      <c r="AA2400" s="334">
        <v>0</v>
      </c>
      <c r="AB2400" s="334">
        <v>0</v>
      </c>
      <c r="AD2400" s="334">
        <v>17</v>
      </c>
      <c r="AE2400" s="334">
        <f t="shared" si="377"/>
        <v>17</v>
      </c>
      <c r="AF2400" s="334">
        <f t="shared" si="378"/>
        <v>17</v>
      </c>
      <c r="AG2400" s="340">
        <f t="shared" si="379"/>
        <v>0</v>
      </c>
      <c r="AI2400" s="340">
        <f t="shared" si="381"/>
        <v>0</v>
      </c>
      <c r="AJ2400" s="340">
        <f t="shared" si="381"/>
        <v>0</v>
      </c>
      <c r="AK2400" s="340">
        <f t="shared" si="381"/>
        <v>17</v>
      </c>
      <c r="AL2400" s="340">
        <f t="shared" si="381"/>
        <v>0</v>
      </c>
      <c r="AM2400" s="340">
        <f t="shared" si="381"/>
        <v>0</v>
      </c>
    </row>
    <row r="2401" spans="1:39" x14ac:dyDescent="0.35">
      <c r="A2401" s="337">
        <v>24314</v>
      </c>
      <c r="B2401" s="338">
        <f t="shared" si="374"/>
        <v>1966</v>
      </c>
      <c r="C2401" s="338">
        <f t="shared" si="375"/>
        <v>7</v>
      </c>
      <c r="D2401" s="338">
        <f t="shared" si="376"/>
        <v>26</v>
      </c>
      <c r="E2401" s="334">
        <v>0</v>
      </c>
      <c r="F2401" s="334">
        <v>0</v>
      </c>
      <c r="G2401" s="334">
        <v>0</v>
      </c>
      <c r="H2401" s="334">
        <v>0</v>
      </c>
      <c r="I2401" s="334">
        <v>0</v>
      </c>
      <c r="J2401" s="334">
        <v>0</v>
      </c>
      <c r="K2401" s="334">
        <v>0</v>
      </c>
      <c r="L2401" s="334">
        <v>0</v>
      </c>
      <c r="M2401" s="334">
        <v>0</v>
      </c>
      <c r="N2401" s="334">
        <v>0</v>
      </c>
      <c r="O2401" s="334">
        <v>0</v>
      </c>
      <c r="P2401" s="334">
        <v>0</v>
      </c>
      <c r="Q2401" s="334">
        <v>0</v>
      </c>
      <c r="R2401" s="334">
        <v>0</v>
      </c>
      <c r="S2401" s="334">
        <v>0</v>
      </c>
      <c r="T2401" s="334">
        <v>0</v>
      </c>
      <c r="U2401" s="334">
        <v>0</v>
      </c>
      <c r="V2401" s="334">
        <v>0</v>
      </c>
      <c r="W2401" s="334">
        <v>0</v>
      </c>
      <c r="X2401" s="334">
        <v>0</v>
      </c>
      <c r="Y2401" s="334">
        <v>0</v>
      </c>
      <c r="Z2401" s="334">
        <v>0</v>
      </c>
      <c r="AA2401" s="334">
        <v>0</v>
      </c>
      <c r="AB2401" s="334">
        <v>0</v>
      </c>
      <c r="AD2401" s="334">
        <v>0</v>
      </c>
      <c r="AE2401" s="334">
        <f t="shared" si="377"/>
        <v>0</v>
      </c>
      <c r="AF2401" s="334">
        <f t="shared" si="378"/>
        <v>0</v>
      </c>
      <c r="AG2401" s="340">
        <f t="shared" si="379"/>
        <v>0</v>
      </c>
      <c r="AI2401" s="340">
        <f t="shared" si="381"/>
        <v>0</v>
      </c>
      <c r="AJ2401" s="340">
        <f t="shared" si="381"/>
        <v>0</v>
      </c>
      <c r="AK2401" s="340">
        <f t="shared" si="381"/>
        <v>0</v>
      </c>
      <c r="AL2401" s="340">
        <f t="shared" si="381"/>
        <v>0</v>
      </c>
      <c r="AM2401" s="340">
        <f t="shared" si="381"/>
        <v>0</v>
      </c>
    </row>
    <row r="2402" spans="1:39" x14ac:dyDescent="0.35">
      <c r="A2402" s="337">
        <v>24315</v>
      </c>
      <c r="B2402" s="338">
        <f t="shared" si="374"/>
        <v>1966</v>
      </c>
      <c r="C2402" s="338">
        <f t="shared" si="375"/>
        <v>7</v>
      </c>
      <c r="D2402" s="338">
        <f t="shared" si="376"/>
        <v>27</v>
      </c>
      <c r="E2402" s="334">
        <v>0</v>
      </c>
      <c r="F2402" s="334">
        <v>0</v>
      </c>
      <c r="G2402" s="334">
        <v>0</v>
      </c>
      <c r="H2402" s="334">
        <v>0</v>
      </c>
      <c r="I2402" s="334">
        <v>0</v>
      </c>
      <c r="J2402" s="334">
        <v>0</v>
      </c>
      <c r="K2402" s="334">
        <v>0</v>
      </c>
      <c r="L2402" s="334">
        <v>0</v>
      </c>
      <c r="M2402" s="334">
        <v>0</v>
      </c>
      <c r="N2402" s="334">
        <v>0</v>
      </c>
      <c r="O2402" s="334">
        <v>0</v>
      </c>
      <c r="P2402" s="334">
        <v>0</v>
      </c>
      <c r="Q2402" s="334">
        <v>0</v>
      </c>
      <c r="R2402" s="334">
        <v>0</v>
      </c>
      <c r="S2402" s="334">
        <v>0</v>
      </c>
      <c r="T2402" s="334">
        <v>0</v>
      </c>
      <c r="U2402" s="334">
        <v>0</v>
      </c>
      <c r="V2402" s="334">
        <v>0</v>
      </c>
      <c r="W2402" s="334">
        <v>0</v>
      </c>
      <c r="X2402" s="334">
        <v>0</v>
      </c>
      <c r="Y2402" s="334">
        <v>0</v>
      </c>
      <c r="Z2402" s="334">
        <v>0</v>
      </c>
      <c r="AA2402" s="334">
        <v>0</v>
      </c>
      <c r="AB2402" s="334">
        <v>0</v>
      </c>
      <c r="AD2402" s="334">
        <v>0</v>
      </c>
      <c r="AE2402" s="334">
        <f t="shared" si="377"/>
        <v>0</v>
      </c>
      <c r="AF2402" s="334">
        <f t="shared" si="378"/>
        <v>0</v>
      </c>
      <c r="AG2402" s="340">
        <f t="shared" si="379"/>
        <v>0</v>
      </c>
      <c r="AI2402" s="340">
        <f t="shared" si="381"/>
        <v>0</v>
      </c>
      <c r="AJ2402" s="340">
        <f t="shared" si="381"/>
        <v>0</v>
      </c>
      <c r="AK2402" s="340">
        <f t="shared" si="381"/>
        <v>0</v>
      </c>
      <c r="AL2402" s="340">
        <f t="shared" si="381"/>
        <v>0</v>
      </c>
      <c r="AM2402" s="340">
        <f t="shared" si="381"/>
        <v>0</v>
      </c>
    </row>
    <row r="2403" spans="1:39" x14ac:dyDescent="0.35">
      <c r="A2403" s="337">
        <v>24316</v>
      </c>
      <c r="B2403" s="338">
        <f t="shared" si="374"/>
        <v>1966</v>
      </c>
      <c r="C2403" s="338">
        <f t="shared" si="375"/>
        <v>7</v>
      </c>
      <c r="D2403" s="338">
        <f t="shared" si="376"/>
        <v>28</v>
      </c>
      <c r="E2403" s="334">
        <v>0</v>
      </c>
      <c r="F2403" s="334">
        <v>0</v>
      </c>
      <c r="G2403" s="334">
        <v>0</v>
      </c>
      <c r="H2403" s="334">
        <v>0</v>
      </c>
      <c r="I2403" s="334">
        <v>0</v>
      </c>
      <c r="J2403" s="334">
        <v>0</v>
      </c>
      <c r="K2403" s="334">
        <v>0</v>
      </c>
      <c r="L2403" s="334">
        <v>0</v>
      </c>
      <c r="M2403" s="334">
        <v>0</v>
      </c>
      <c r="N2403" s="334">
        <v>0</v>
      </c>
      <c r="O2403" s="334">
        <v>0</v>
      </c>
      <c r="P2403" s="334">
        <v>0</v>
      </c>
      <c r="Q2403" s="334">
        <v>0</v>
      </c>
      <c r="R2403" s="334">
        <v>0</v>
      </c>
      <c r="S2403" s="334">
        <v>0</v>
      </c>
      <c r="T2403" s="334">
        <v>0</v>
      </c>
      <c r="U2403" s="334">
        <v>0</v>
      </c>
      <c r="V2403" s="334">
        <v>0</v>
      </c>
      <c r="W2403" s="334">
        <v>0</v>
      </c>
      <c r="X2403" s="334">
        <v>0</v>
      </c>
      <c r="Y2403" s="334">
        <v>0</v>
      </c>
      <c r="Z2403" s="334">
        <v>0</v>
      </c>
      <c r="AA2403" s="334">
        <v>0</v>
      </c>
      <c r="AB2403" s="334">
        <v>0</v>
      </c>
      <c r="AD2403" s="334">
        <v>0</v>
      </c>
      <c r="AE2403" s="334">
        <f t="shared" si="377"/>
        <v>0</v>
      </c>
      <c r="AF2403" s="334">
        <f t="shared" si="378"/>
        <v>0</v>
      </c>
      <c r="AG2403" s="340">
        <f t="shared" si="379"/>
        <v>0</v>
      </c>
      <c r="AI2403" s="340">
        <f t="shared" si="381"/>
        <v>0</v>
      </c>
      <c r="AJ2403" s="340">
        <f t="shared" si="381"/>
        <v>0</v>
      </c>
      <c r="AK2403" s="340">
        <f t="shared" si="381"/>
        <v>0</v>
      </c>
      <c r="AL2403" s="340">
        <f t="shared" si="381"/>
        <v>0</v>
      </c>
      <c r="AM2403" s="340">
        <f t="shared" si="381"/>
        <v>0</v>
      </c>
    </row>
    <row r="2404" spans="1:39" x14ac:dyDescent="0.35">
      <c r="A2404" s="337">
        <v>24317</v>
      </c>
      <c r="B2404" s="338">
        <f t="shared" si="374"/>
        <v>1966</v>
      </c>
      <c r="C2404" s="338">
        <f t="shared" si="375"/>
        <v>7</v>
      </c>
      <c r="D2404" s="338">
        <f t="shared" si="376"/>
        <v>29</v>
      </c>
      <c r="E2404" s="334">
        <v>0</v>
      </c>
      <c r="F2404" s="334">
        <v>0</v>
      </c>
      <c r="G2404" s="334">
        <v>0</v>
      </c>
      <c r="H2404" s="334">
        <v>0</v>
      </c>
      <c r="I2404" s="334">
        <v>0</v>
      </c>
      <c r="J2404" s="334">
        <v>0</v>
      </c>
      <c r="K2404" s="334">
        <v>0</v>
      </c>
      <c r="L2404" s="334">
        <v>0</v>
      </c>
      <c r="M2404" s="334">
        <v>0</v>
      </c>
      <c r="N2404" s="334">
        <v>0</v>
      </c>
      <c r="O2404" s="334">
        <v>0</v>
      </c>
      <c r="P2404" s="334">
        <v>0</v>
      </c>
      <c r="Q2404" s="334">
        <v>0</v>
      </c>
      <c r="R2404" s="334">
        <v>0</v>
      </c>
      <c r="S2404" s="334">
        <v>0</v>
      </c>
      <c r="T2404" s="334">
        <v>0</v>
      </c>
      <c r="U2404" s="334">
        <v>0</v>
      </c>
      <c r="V2404" s="334">
        <v>0</v>
      </c>
      <c r="W2404" s="334">
        <v>0</v>
      </c>
      <c r="X2404" s="334">
        <v>0</v>
      </c>
      <c r="Y2404" s="334">
        <v>0</v>
      </c>
      <c r="Z2404" s="334">
        <v>0</v>
      </c>
      <c r="AA2404" s="334">
        <v>0</v>
      </c>
      <c r="AB2404" s="334">
        <v>0</v>
      </c>
      <c r="AD2404" s="334">
        <v>0</v>
      </c>
      <c r="AE2404" s="334">
        <f t="shared" si="377"/>
        <v>0</v>
      </c>
      <c r="AF2404" s="334">
        <f t="shared" si="378"/>
        <v>0</v>
      </c>
      <c r="AG2404" s="340">
        <f t="shared" si="379"/>
        <v>0</v>
      </c>
      <c r="AI2404" s="340">
        <f t="shared" ref="AI2404:AM2419" si="382">IF($C2404=AI$1,$AF2404,0)</f>
        <v>0</v>
      </c>
      <c r="AJ2404" s="340">
        <f t="shared" si="382"/>
        <v>0</v>
      </c>
      <c r="AK2404" s="340">
        <f t="shared" si="382"/>
        <v>0</v>
      </c>
      <c r="AL2404" s="340">
        <f t="shared" si="382"/>
        <v>0</v>
      </c>
      <c r="AM2404" s="340">
        <f t="shared" si="382"/>
        <v>0</v>
      </c>
    </row>
    <row r="2405" spans="1:39" x14ac:dyDescent="0.35">
      <c r="A2405" s="337">
        <v>24318</v>
      </c>
      <c r="B2405" s="338">
        <f t="shared" si="374"/>
        <v>1966</v>
      </c>
      <c r="C2405" s="338">
        <f t="shared" si="375"/>
        <v>7</v>
      </c>
      <c r="D2405" s="338">
        <f t="shared" si="376"/>
        <v>30</v>
      </c>
      <c r="E2405" s="334">
        <v>0</v>
      </c>
      <c r="F2405" s="334">
        <v>0</v>
      </c>
      <c r="G2405" s="334">
        <v>0</v>
      </c>
      <c r="H2405" s="334">
        <v>0</v>
      </c>
      <c r="I2405" s="334">
        <v>0</v>
      </c>
      <c r="J2405" s="334">
        <v>0</v>
      </c>
      <c r="K2405" s="334">
        <v>0</v>
      </c>
      <c r="L2405" s="334">
        <v>0</v>
      </c>
      <c r="M2405" s="334">
        <v>0</v>
      </c>
      <c r="N2405" s="334">
        <v>0</v>
      </c>
      <c r="O2405" s="334">
        <v>0</v>
      </c>
      <c r="P2405" s="334">
        <v>0</v>
      </c>
      <c r="Q2405" s="334">
        <v>0</v>
      </c>
      <c r="R2405" s="334">
        <v>0</v>
      </c>
      <c r="S2405" s="334">
        <v>0</v>
      </c>
      <c r="T2405" s="334">
        <v>0</v>
      </c>
      <c r="U2405" s="334">
        <v>0</v>
      </c>
      <c r="V2405" s="334">
        <v>0</v>
      </c>
      <c r="W2405" s="334">
        <v>0</v>
      </c>
      <c r="X2405" s="334">
        <v>0</v>
      </c>
      <c r="Y2405" s="334">
        <v>0</v>
      </c>
      <c r="Z2405" s="334">
        <v>0</v>
      </c>
      <c r="AA2405" s="334">
        <v>0</v>
      </c>
      <c r="AB2405" s="334">
        <v>0</v>
      </c>
      <c r="AD2405" s="334">
        <v>0</v>
      </c>
      <c r="AE2405" s="334">
        <f t="shared" si="377"/>
        <v>0</v>
      </c>
      <c r="AF2405" s="334">
        <f t="shared" si="378"/>
        <v>0</v>
      </c>
      <c r="AG2405" s="340">
        <f t="shared" si="379"/>
        <v>0</v>
      </c>
      <c r="AI2405" s="340">
        <f t="shared" si="382"/>
        <v>0</v>
      </c>
      <c r="AJ2405" s="340">
        <f t="shared" si="382"/>
        <v>0</v>
      </c>
      <c r="AK2405" s="340">
        <f t="shared" si="382"/>
        <v>0</v>
      </c>
      <c r="AL2405" s="340">
        <f t="shared" si="382"/>
        <v>0</v>
      </c>
      <c r="AM2405" s="340">
        <f t="shared" si="382"/>
        <v>0</v>
      </c>
    </row>
    <row r="2406" spans="1:39" x14ac:dyDescent="0.35">
      <c r="A2406" s="337">
        <v>24319</v>
      </c>
      <c r="B2406" s="338">
        <f t="shared" si="374"/>
        <v>1966</v>
      </c>
      <c r="C2406" s="338">
        <f t="shared" si="375"/>
        <v>7</v>
      </c>
      <c r="D2406" s="338">
        <f t="shared" si="376"/>
        <v>31</v>
      </c>
      <c r="E2406" s="334">
        <v>0</v>
      </c>
      <c r="F2406" s="334">
        <v>0</v>
      </c>
      <c r="G2406" s="334">
        <v>0</v>
      </c>
      <c r="H2406" s="334">
        <v>0</v>
      </c>
      <c r="I2406" s="334">
        <v>0</v>
      </c>
      <c r="J2406" s="334">
        <v>0</v>
      </c>
      <c r="K2406" s="334">
        <v>0</v>
      </c>
      <c r="L2406" s="334">
        <v>0</v>
      </c>
      <c r="M2406" s="334">
        <v>0</v>
      </c>
      <c r="N2406" s="334">
        <v>0</v>
      </c>
      <c r="O2406" s="334">
        <v>0</v>
      </c>
      <c r="P2406" s="334">
        <v>0</v>
      </c>
      <c r="Q2406" s="334">
        <v>0</v>
      </c>
      <c r="R2406" s="334">
        <v>0</v>
      </c>
      <c r="S2406" s="334">
        <v>0</v>
      </c>
      <c r="T2406" s="334">
        <v>0</v>
      </c>
      <c r="U2406" s="334">
        <v>0</v>
      </c>
      <c r="V2406" s="334">
        <v>0</v>
      </c>
      <c r="W2406" s="334">
        <v>0</v>
      </c>
      <c r="X2406" s="334">
        <v>0</v>
      </c>
      <c r="Y2406" s="334">
        <v>0</v>
      </c>
      <c r="Z2406" s="334">
        <v>0</v>
      </c>
      <c r="AA2406" s="334">
        <v>0</v>
      </c>
      <c r="AB2406" s="334">
        <v>0</v>
      </c>
      <c r="AD2406" s="334">
        <v>0</v>
      </c>
      <c r="AE2406" s="334">
        <f t="shared" si="377"/>
        <v>0</v>
      </c>
      <c r="AF2406" s="334">
        <f t="shared" si="378"/>
        <v>0</v>
      </c>
      <c r="AG2406" s="340">
        <f t="shared" si="379"/>
        <v>0</v>
      </c>
      <c r="AI2406" s="340">
        <f t="shared" si="382"/>
        <v>0</v>
      </c>
      <c r="AJ2406" s="340">
        <f t="shared" si="382"/>
        <v>0</v>
      </c>
      <c r="AK2406" s="340">
        <f t="shared" si="382"/>
        <v>0</v>
      </c>
      <c r="AL2406" s="340">
        <f t="shared" si="382"/>
        <v>0</v>
      </c>
      <c r="AM2406" s="340">
        <f t="shared" si="382"/>
        <v>0</v>
      </c>
    </row>
    <row r="2407" spans="1:39" x14ac:dyDescent="0.35">
      <c r="A2407" s="337">
        <v>24320</v>
      </c>
      <c r="B2407" s="338">
        <f t="shared" si="374"/>
        <v>1966</v>
      </c>
      <c r="C2407" s="338">
        <f t="shared" si="375"/>
        <v>8</v>
      </c>
      <c r="D2407" s="338">
        <f t="shared" si="376"/>
        <v>1</v>
      </c>
      <c r="E2407" s="334">
        <v>0</v>
      </c>
      <c r="F2407" s="334">
        <v>0</v>
      </c>
      <c r="G2407" s="334">
        <v>0</v>
      </c>
      <c r="H2407" s="334">
        <v>0</v>
      </c>
      <c r="I2407" s="334">
        <v>0</v>
      </c>
      <c r="J2407" s="334">
        <v>0</v>
      </c>
      <c r="K2407" s="334">
        <v>0</v>
      </c>
      <c r="L2407" s="334">
        <v>0</v>
      </c>
      <c r="M2407" s="334">
        <v>0</v>
      </c>
      <c r="N2407" s="334">
        <v>0</v>
      </c>
      <c r="O2407" s="334">
        <v>0</v>
      </c>
      <c r="P2407" s="334">
        <v>0</v>
      </c>
      <c r="Q2407" s="334">
        <v>0</v>
      </c>
      <c r="R2407" s="334">
        <v>0</v>
      </c>
      <c r="S2407" s="334">
        <v>0</v>
      </c>
      <c r="T2407" s="334">
        <v>0</v>
      </c>
      <c r="U2407" s="334">
        <v>0</v>
      </c>
      <c r="V2407" s="334">
        <v>0</v>
      </c>
      <c r="W2407" s="334">
        <v>0</v>
      </c>
      <c r="X2407" s="334">
        <v>0</v>
      </c>
      <c r="Y2407" s="334">
        <v>0</v>
      </c>
      <c r="Z2407" s="334">
        <v>0</v>
      </c>
      <c r="AA2407" s="334">
        <v>0</v>
      </c>
      <c r="AB2407" s="334">
        <v>0</v>
      </c>
      <c r="AD2407" s="334">
        <v>0</v>
      </c>
      <c r="AE2407" s="334">
        <f t="shared" si="377"/>
        <v>0</v>
      </c>
      <c r="AF2407" s="334">
        <f t="shared" si="378"/>
        <v>0</v>
      </c>
      <c r="AG2407" s="340">
        <f t="shared" si="379"/>
        <v>0</v>
      </c>
      <c r="AI2407" s="340">
        <f t="shared" si="382"/>
        <v>0</v>
      </c>
      <c r="AJ2407" s="340">
        <f t="shared" si="382"/>
        <v>0</v>
      </c>
      <c r="AK2407" s="340">
        <f t="shared" si="382"/>
        <v>0</v>
      </c>
      <c r="AL2407" s="340">
        <f t="shared" si="382"/>
        <v>0</v>
      </c>
      <c r="AM2407" s="340">
        <f t="shared" si="382"/>
        <v>0</v>
      </c>
    </row>
    <row r="2408" spans="1:39" x14ac:dyDescent="0.35">
      <c r="A2408" s="337">
        <v>24321</v>
      </c>
      <c r="B2408" s="338">
        <f t="shared" si="374"/>
        <v>1966</v>
      </c>
      <c r="C2408" s="338">
        <f t="shared" si="375"/>
        <v>8</v>
      </c>
      <c r="D2408" s="338">
        <f t="shared" si="376"/>
        <v>2</v>
      </c>
      <c r="E2408" s="334">
        <v>0</v>
      </c>
      <c r="F2408" s="334">
        <v>0</v>
      </c>
      <c r="G2408" s="334">
        <v>0</v>
      </c>
      <c r="H2408" s="334">
        <v>0</v>
      </c>
      <c r="I2408" s="334">
        <v>0</v>
      </c>
      <c r="J2408" s="334">
        <v>0</v>
      </c>
      <c r="K2408" s="334">
        <v>0</v>
      </c>
      <c r="L2408" s="334">
        <v>0</v>
      </c>
      <c r="M2408" s="334">
        <v>0</v>
      </c>
      <c r="N2408" s="334">
        <v>0</v>
      </c>
      <c r="O2408" s="334">
        <v>0</v>
      </c>
      <c r="P2408" s="334">
        <v>0</v>
      </c>
      <c r="Q2408" s="334">
        <v>0</v>
      </c>
      <c r="R2408" s="334">
        <v>0</v>
      </c>
      <c r="S2408" s="334">
        <v>0</v>
      </c>
      <c r="T2408" s="334">
        <v>0</v>
      </c>
      <c r="U2408" s="334">
        <v>0</v>
      </c>
      <c r="V2408" s="334">
        <v>0</v>
      </c>
      <c r="W2408" s="334">
        <v>0</v>
      </c>
      <c r="X2408" s="334">
        <v>0</v>
      </c>
      <c r="Y2408" s="334">
        <v>0</v>
      </c>
      <c r="Z2408" s="334">
        <v>0</v>
      </c>
      <c r="AA2408" s="334">
        <v>0</v>
      </c>
      <c r="AB2408" s="334">
        <v>0</v>
      </c>
      <c r="AD2408" s="334">
        <v>0</v>
      </c>
      <c r="AE2408" s="334">
        <f t="shared" si="377"/>
        <v>0</v>
      </c>
      <c r="AF2408" s="334">
        <f t="shared" si="378"/>
        <v>0</v>
      </c>
      <c r="AG2408" s="340">
        <f t="shared" si="379"/>
        <v>0</v>
      </c>
      <c r="AI2408" s="340">
        <f t="shared" si="382"/>
        <v>0</v>
      </c>
      <c r="AJ2408" s="340">
        <f t="shared" si="382"/>
        <v>0</v>
      </c>
      <c r="AK2408" s="340">
        <f t="shared" si="382"/>
        <v>0</v>
      </c>
      <c r="AL2408" s="340">
        <f t="shared" si="382"/>
        <v>0</v>
      </c>
      <c r="AM2408" s="340">
        <f t="shared" si="382"/>
        <v>0</v>
      </c>
    </row>
    <row r="2409" spans="1:39" x14ac:dyDescent="0.35">
      <c r="A2409" s="337">
        <v>24322</v>
      </c>
      <c r="B2409" s="338">
        <f t="shared" si="374"/>
        <v>1966</v>
      </c>
      <c r="C2409" s="338">
        <f t="shared" si="375"/>
        <v>8</v>
      </c>
      <c r="D2409" s="338">
        <f t="shared" si="376"/>
        <v>3</v>
      </c>
      <c r="E2409" s="334">
        <v>0</v>
      </c>
      <c r="F2409" s="334">
        <v>0</v>
      </c>
      <c r="G2409" s="334">
        <v>0</v>
      </c>
      <c r="H2409" s="334">
        <v>0</v>
      </c>
      <c r="I2409" s="334">
        <v>0</v>
      </c>
      <c r="J2409" s="334">
        <v>0</v>
      </c>
      <c r="K2409" s="334">
        <v>0</v>
      </c>
      <c r="L2409" s="334">
        <v>0</v>
      </c>
      <c r="M2409" s="334">
        <v>0</v>
      </c>
      <c r="N2409" s="334">
        <v>0</v>
      </c>
      <c r="O2409" s="334">
        <v>0</v>
      </c>
      <c r="P2409" s="334">
        <v>0</v>
      </c>
      <c r="Q2409" s="334">
        <v>0</v>
      </c>
      <c r="R2409" s="334">
        <v>0</v>
      </c>
      <c r="S2409" s="334">
        <v>0</v>
      </c>
      <c r="T2409" s="334">
        <v>0</v>
      </c>
      <c r="U2409" s="334">
        <v>0</v>
      </c>
      <c r="V2409" s="334">
        <v>0</v>
      </c>
      <c r="W2409" s="334">
        <v>0</v>
      </c>
      <c r="X2409" s="334">
        <v>4.5999999999999996</v>
      </c>
      <c r="Y2409" s="334">
        <v>0</v>
      </c>
      <c r="Z2409" s="334">
        <v>0</v>
      </c>
      <c r="AA2409" s="334">
        <v>1.5</v>
      </c>
      <c r="AB2409" s="334">
        <v>3.3</v>
      </c>
      <c r="AD2409" s="334">
        <v>9.4</v>
      </c>
      <c r="AE2409" s="334">
        <f t="shared" si="377"/>
        <v>9.4</v>
      </c>
      <c r="AF2409" s="334">
        <f t="shared" si="378"/>
        <v>9.3999999999999986</v>
      </c>
      <c r="AG2409" s="340">
        <f t="shared" si="379"/>
        <v>1.7763568394002505E-15</v>
      </c>
      <c r="AI2409" s="340">
        <f t="shared" si="382"/>
        <v>0</v>
      </c>
      <c r="AJ2409" s="340">
        <f t="shared" si="382"/>
        <v>0</v>
      </c>
      <c r="AK2409" s="340">
        <f t="shared" si="382"/>
        <v>0</v>
      </c>
      <c r="AL2409" s="340">
        <f t="shared" si="382"/>
        <v>9.3999999999999986</v>
      </c>
      <c r="AM2409" s="340">
        <f t="shared" si="382"/>
        <v>0</v>
      </c>
    </row>
    <row r="2410" spans="1:39" x14ac:dyDescent="0.35">
      <c r="A2410" s="337">
        <v>24323</v>
      </c>
      <c r="B2410" s="338">
        <f t="shared" si="374"/>
        <v>1966</v>
      </c>
      <c r="C2410" s="338">
        <f t="shared" si="375"/>
        <v>8</v>
      </c>
      <c r="D2410" s="338">
        <f t="shared" si="376"/>
        <v>4</v>
      </c>
      <c r="E2410" s="334">
        <v>0</v>
      </c>
      <c r="F2410" s="334">
        <v>0</v>
      </c>
      <c r="G2410" s="334">
        <v>0</v>
      </c>
      <c r="H2410" s="334">
        <v>0</v>
      </c>
      <c r="I2410" s="334">
        <v>0</v>
      </c>
      <c r="J2410" s="334">
        <v>0</v>
      </c>
      <c r="K2410" s="334">
        <v>0</v>
      </c>
      <c r="L2410" s="334">
        <v>0</v>
      </c>
      <c r="M2410" s="334">
        <v>0</v>
      </c>
      <c r="N2410" s="334">
        <v>0</v>
      </c>
      <c r="O2410" s="334">
        <v>0</v>
      </c>
      <c r="P2410" s="334">
        <v>0</v>
      </c>
      <c r="Q2410" s="334">
        <v>0.5</v>
      </c>
      <c r="R2410" s="334">
        <v>0</v>
      </c>
      <c r="S2410" s="334">
        <v>0</v>
      </c>
      <c r="T2410" s="334">
        <v>0</v>
      </c>
      <c r="U2410" s="334">
        <v>0</v>
      </c>
      <c r="V2410" s="334">
        <v>0</v>
      </c>
      <c r="W2410" s="334">
        <v>1.8</v>
      </c>
      <c r="X2410" s="334">
        <v>1</v>
      </c>
      <c r="Y2410" s="334">
        <v>3.3</v>
      </c>
      <c r="Z2410" s="334">
        <v>0</v>
      </c>
      <c r="AA2410" s="334">
        <v>0.5</v>
      </c>
      <c r="AB2410" s="334">
        <v>0.5</v>
      </c>
      <c r="AD2410" s="334">
        <v>7.6</v>
      </c>
      <c r="AE2410" s="334">
        <f t="shared" si="377"/>
        <v>7.6</v>
      </c>
      <c r="AF2410" s="334">
        <f t="shared" si="378"/>
        <v>7.6</v>
      </c>
      <c r="AG2410" s="340">
        <f t="shared" si="379"/>
        <v>0</v>
      </c>
      <c r="AI2410" s="340">
        <f t="shared" si="382"/>
        <v>0</v>
      </c>
      <c r="AJ2410" s="340">
        <f t="shared" si="382"/>
        <v>0</v>
      </c>
      <c r="AK2410" s="340">
        <f t="shared" si="382"/>
        <v>0</v>
      </c>
      <c r="AL2410" s="340">
        <f t="shared" si="382"/>
        <v>7.6</v>
      </c>
      <c r="AM2410" s="340">
        <f t="shared" si="382"/>
        <v>0</v>
      </c>
    </row>
    <row r="2411" spans="1:39" x14ac:dyDescent="0.35">
      <c r="A2411" s="337">
        <v>24324</v>
      </c>
      <c r="B2411" s="338">
        <f t="shared" si="374"/>
        <v>1966</v>
      </c>
      <c r="C2411" s="338">
        <f t="shared" si="375"/>
        <v>8</v>
      </c>
      <c r="D2411" s="338">
        <f t="shared" si="376"/>
        <v>5</v>
      </c>
      <c r="E2411" s="334">
        <v>0.2</v>
      </c>
      <c r="F2411" s="334">
        <v>0.2</v>
      </c>
      <c r="G2411" s="334">
        <v>0</v>
      </c>
      <c r="H2411" s="334">
        <v>0</v>
      </c>
      <c r="I2411" s="334">
        <v>0.1</v>
      </c>
      <c r="J2411" s="334">
        <v>0</v>
      </c>
      <c r="K2411" s="334">
        <v>0</v>
      </c>
      <c r="L2411" s="334">
        <v>0</v>
      </c>
      <c r="M2411" s="334">
        <v>0.2</v>
      </c>
      <c r="N2411" s="334">
        <v>0</v>
      </c>
      <c r="O2411" s="334">
        <v>0</v>
      </c>
      <c r="P2411" s="334">
        <v>0</v>
      </c>
      <c r="Q2411" s="334">
        <v>0</v>
      </c>
      <c r="R2411" s="334">
        <v>0</v>
      </c>
      <c r="S2411" s="334">
        <v>0</v>
      </c>
      <c r="T2411" s="334">
        <v>0.2</v>
      </c>
      <c r="U2411" s="334">
        <v>0.2</v>
      </c>
      <c r="V2411" s="334">
        <v>0.2</v>
      </c>
      <c r="W2411" s="334">
        <v>0</v>
      </c>
      <c r="X2411" s="334">
        <v>0.2</v>
      </c>
      <c r="Y2411" s="334">
        <v>0.1</v>
      </c>
      <c r="Z2411" s="334">
        <v>0.2</v>
      </c>
      <c r="AA2411" s="334">
        <v>0</v>
      </c>
      <c r="AB2411" s="334">
        <v>0.2</v>
      </c>
      <c r="AD2411" s="334">
        <v>2</v>
      </c>
      <c r="AE2411" s="334">
        <f t="shared" si="377"/>
        <v>2</v>
      </c>
      <c r="AF2411" s="334">
        <f t="shared" si="378"/>
        <v>1.9999999999999998</v>
      </c>
      <c r="AG2411" s="340">
        <f t="shared" si="379"/>
        <v>2.2204460492503131E-16</v>
      </c>
      <c r="AI2411" s="340">
        <f t="shared" si="382"/>
        <v>0</v>
      </c>
      <c r="AJ2411" s="340">
        <f t="shared" si="382"/>
        <v>0</v>
      </c>
      <c r="AK2411" s="340">
        <f t="shared" si="382"/>
        <v>0</v>
      </c>
      <c r="AL2411" s="340">
        <f t="shared" si="382"/>
        <v>1.9999999999999998</v>
      </c>
      <c r="AM2411" s="340">
        <f t="shared" si="382"/>
        <v>0</v>
      </c>
    </row>
    <row r="2412" spans="1:39" x14ac:dyDescent="0.35">
      <c r="A2412" s="337">
        <v>24325</v>
      </c>
      <c r="B2412" s="338">
        <f t="shared" si="374"/>
        <v>1966</v>
      </c>
      <c r="C2412" s="338">
        <f t="shared" si="375"/>
        <v>8</v>
      </c>
      <c r="D2412" s="338">
        <f t="shared" si="376"/>
        <v>6</v>
      </c>
      <c r="E2412" s="334">
        <v>0</v>
      </c>
      <c r="F2412" s="334">
        <v>0</v>
      </c>
      <c r="G2412" s="334">
        <v>0</v>
      </c>
      <c r="H2412" s="334">
        <v>0</v>
      </c>
      <c r="I2412" s="334">
        <v>0</v>
      </c>
      <c r="J2412" s="334">
        <v>0</v>
      </c>
      <c r="K2412" s="334">
        <v>0</v>
      </c>
      <c r="L2412" s="334">
        <v>0</v>
      </c>
      <c r="M2412" s="334">
        <v>0</v>
      </c>
      <c r="N2412" s="334">
        <v>0</v>
      </c>
      <c r="O2412" s="334">
        <v>0</v>
      </c>
      <c r="P2412" s="334">
        <v>0</v>
      </c>
      <c r="Q2412" s="334">
        <v>0</v>
      </c>
      <c r="R2412" s="334">
        <v>0</v>
      </c>
      <c r="S2412" s="334">
        <v>0</v>
      </c>
      <c r="T2412" s="334">
        <v>0</v>
      </c>
      <c r="U2412" s="334">
        <v>0</v>
      </c>
      <c r="V2412" s="334">
        <v>0</v>
      </c>
      <c r="W2412" s="334">
        <v>0</v>
      </c>
      <c r="X2412" s="334">
        <v>0</v>
      </c>
      <c r="Y2412" s="334">
        <v>0</v>
      </c>
      <c r="Z2412" s="334">
        <v>0</v>
      </c>
      <c r="AA2412" s="334">
        <v>0</v>
      </c>
      <c r="AB2412" s="334">
        <v>0</v>
      </c>
      <c r="AD2412" s="334">
        <v>0</v>
      </c>
      <c r="AE2412" s="334">
        <f t="shared" si="377"/>
        <v>0</v>
      </c>
      <c r="AF2412" s="334">
        <f t="shared" si="378"/>
        <v>0</v>
      </c>
      <c r="AG2412" s="340">
        <f t="shared" si="379"/>
        <v>0</v>
      </c>
      <c r="AI2412" s="340">
        <f t="shared" si="382"/>
        <v>0</v>
      </c>
      <c r="AJ2412" s="340">
        <f t="shared" si="382"/>
        <v>0</v>
      </c>
      <c r="AK2412" s="340">
        <f t="shared" si="382"/>
        <v>0</v>
      </c>
      <c r="AL2412" s="340">
        <f t="shared" si="382"/>
        <v>0</v>
      </c>
      <c r="AM2412" s="340">
        <f t="shared" si="382"/>
        <v>0</v>
      </c>
    </row>
    <row r="2413" spans="1:39" x14ac:dyDescent="0.35">
      <c r="A2413" s="337">
        <v>24326</v>
      </c>
      <c r="B2413" s="338">
        <f t="shared" si="374"/>
        <v>1966</v>
      </c>
      <c r="C2413" s="338">
        <f t="shared" si="375"/>
        <v>8</v>
      </c>
      <c r="D2413" s="338">
        <f t="shared" si="376"/>
        <v>7</v>
      </c>
      <c r="E2413" s="334">
        <v>0</v>
      </c>
      <c r="F2413" s="334">
        <v>0</v>
      </c>
      <c r="G2413" s="334">
        <v>0</v>
      </c>
      <c r="H2413" s="334">
        <v>0</v>
      </c>
      <c r="I2413" s="334">
        <v>0</v>
      </c>
      <c r="J2413" s="334">
        <v>0</v>
      </c>
      <c r="K2413" s="334">
        <v>0</v>
      </c>
      <c r="L2413" s="334">
        <v>0</v>
      </c>
      <c r="M2413" s="334">
        <v>0</v>
      </c>
      <c r="N2413" s="334">
        <v>0</v>
      </c>
      <c r="O2413" s="334">
        <v>0</v>
      </c>
      <c r="P2413" s="334">
        <v>0</v>
      </c>
      <c r="Q2413" s="334">
        <v>0</v>
      </c>
      <c r="R2413" s="334">
        <v>0</v>
      </c>
      <c r="S2413" s="334">
        <v>0</v>
      </c>
      <c r="T2413" s="334">
        <v>0</v>
      </c>
      <c r="U2413" s="334">
        <v>0</v>
      </c>
      <c r="V2413" s="334">
        <v>0</v>
      </c>
      <c r="W2413" s="334">
        <v>0</v>
      </c>
      <c r="X2413" s="334">
        <v>0</v>
      </c>
      <c r="Y2413" s="334">
        <v>0</v>
      </c>
      <c r="Z2413" s="334">
        <v>0</v>
      </c>
      <c r="AA2413" s="334">
        <v>0</v>
      </c>
      <c r="AB2413" s="334">
        <v>0</v>
      </c>
      <c r="AD2413" s="334">
        <v>0</v>
      </c>
      <c r="AE2413" s="334">
        <f t="shared" si="377"/>
        <v>0</v>
      </c>
      <c r="AF2413" s="334">
        <f t="shared" si="378"/>
        <v>0</v>
      </c>
      <c r="AG2413" s="340">
        <f t="shared" si="379"/>
        <v>0</v>
      </c>
      <c r="AI2413" s="340">
        <f t="shared" si="382"/>
        <v>0</v>
      </c>
      <c r="AJ2413" s="340">
        <f t="shared" si="382"/>
        <v>0</v>
      </c>
      <c r="AK2413" s="340">
        <f t="shared" si="382"/>
        <v>0</v>
      </c>
      <c r="AL2413" s="340">
        <f t="shared" si="382"/>
        <v>0</v>
      </c>
      <c r="AM2413" s="340">
        <f t="shared" si="382"/>
        <v>0</v>
      </c>
    </row>
    <row r="2414" spans="1:39" x14ac:dyDescent="0.35">
      <c r="A2414" s="337">
        <v>24327</v>
      </c>
      <c r="B2414" s="338">
        <f t="shared" si="374"/>
        <v>1966</v>
      </c>
      <c r="C2414" s="338">
        <f t="shared" si="375"/>
        <v>8</v>
      </c>
      <c r="D2414" s="338">
        <f t="shared" si="376"/>
        <v>8</v>
      </c>
      <c r="E2414" s="334">
        <v>0</v>
      </c>
      <c r="F2414" s="334">
        <v>0</v>
      </c>
      <c r="G2414" s="334">
        <v>0</v>
      </c>
      <c r="H2414" s="334">
        <v>0</v>
      </c>
      <c r="I2414" s="334">
        <v>0</v>
      </c>
      <c r="J2414" s="334">
        <v>0</v>
      </c>
      <c r="K2414" s="334">
        <v>0</v>
      </c>
      <c r="L2414" s="334">
        <v>0</v>
      </c>
      <c r="M2414" s="334">
        <v>0</v>
      </c>
      <c r="N2414" s="334">
        <v>0</v>
      </c>
      <c r="O2414" s="334">
        <v>0</v>
      </c>
      <c r="P2414" s="334">
        <v>0</v>
      </c>
      <c r="Q2414" s="334">
        <v>0</v>
      </c>
      <c r="R2414" s="334">
        <v>0</v>
      </c>
      <c r="S2414" s="334">
        <v>0</v>
      </c>
      <c r="T2414" s="334">
        <v>0</v>
      </c>
      <c r="U2414" s="334">
        <v>0</v>
      </c>
      <c r="V2414" s="334">
        <v>0</v>
      </c>
      <c r="W2414" s="334">
        <v>0</v>
      </c>
      <c r="X2414" s="334">
        <v>0</v>
      </c>
      <c r="Y2414" s="334">
        <v>0</v>
      </c>
      <c r="Z2414" s="334">
        <v>0</v>
      </c>
      <c r="AA2414" s="334">
        <v>0</v>
      </c>
      <c r="AB2414" s="334">
        <v>0</v>
      </c>
      <c r="AD2414" s="334">
        <v>0</v>
      </c>
      <c r="AE2414" s="334">
        <f t="shared" si="377"/>
        <v>0</v>
      </c>
      <c r="AF2414" s="334">
        <f t="shared" si="378"/>
        <v>0</v>
      </c>
      <c r="AG2414" s="340">
        <f t="shared" si="379"/>
        <v>0</v>
      </c>
      <c r="AI2414" s="340">
        <f t="shared" si="382"/>
        <v>0</v>
      </c>
      <c r="AJ2414" s="340">
        <f t="shared" si="382"/>
        <v>0</v>
      </c>
      <c r="AK2414" s="340">
        <f t="shared" si="382"/>
        <v>0</v>
      </c>
      <c r="AL2414" s="340">
        <f t="shared" si="382"/>
        <v>0</v>
      </c>
      <c r="AM2414" s="340">
        <f t="shared" si="382"/>
        <v>0</v>
      </c>
    </row>
    <row r="2415" spans="1:39" x14ac:dyDescent="0.35">
      <c r="A2415" s="337">
        <v>24328</v>
      </c>
      <c r="B2415" s="338">
        <f t="shared" si="374"/>
        <v>1966</v>
      </c>
      <c r="C2415" s="338">
        <f t="shared" si="375"/>
        <v>8</v>
      </c>
      <c r="D2415" s="338">
        <f t="shared" si="376"/>
        <v>9</v>
      </c>
      <c r="E2415" s="334">
        <v>0</v>
      </c>
      <c r="F2415" s="334">
        <v>0</v>
      </c>
      <c r="G2415" s="334">
        <v>0</v>
      </c>
      <c r="H2415" s="334">
        <v>0</v>
      </c>
      <c r="I2415" s="334">
        <v>0</v>
      </c>
      <c r="J2415" s="334">
        <v>0</v>
      </c>
      <c r="K2415" s="334">
        <v>0</v>
      </c>
      <c r="L2415" s="334">
        <v>0</v>
      </c>
      <c r="M2415" s="334">
        <v>0</v>
      </c>
      <c r="N2415" s="334">
        <v>0</v>
      </c>
      <c r="O2415" s="334">
        <v>0</v>
      </c>
      <c r="P2415" s="334">
        <v>0</v>
      </c>
      <c r="Q2415" s="334">
        <v>0</v>
      </c>
      <c r="R2415" s="334">
        <v>0</v>
      </c>
      <c r="S2415" s="334">
        <v>0</v>
      </c>
      <c r="T2415" s="334">
        <v>0</v>
      </c>
      <c r="U2415" s="334">
        <v>0</v>
      </c>
      <c r="V2415" s="334">
        <v>0</v>
      </c>
      <c r="W2415" s="334">
        <v>0</v>
      </c>
      <c r="X2415" s="334">
        <v>0</v>
      </c>
      <c r="Y2415" s="334">
        <v>0</v>
      </c>
      <c r="Z2415" s="334">
        <v>0</v>
      </c>
      <c r="AA2415" s="334">
        <v>0</v>
      </c>
      <c r="AB2415" s="334">
        <v>0</v>
      </c>
      <c r="AD2415" s="334">
        <v>0</v>
      </c>
      <c r="AE2415" s="334">
        <f t="shared" si="377"/>
        <v>0</v>
      </c>
      <c r="AF2415" s="334">
        <f t="shared" si="378"/>
        <v>0</v>
      </c>
      <c r="AG2415" s="340">
        <f t="shared" si="379"/>
        <v>0</v>
      </c>
      <c r="AI2415" s="340">
        <f t="shared" si="382"/>
        <v>0</v>
      </c>
      <c r="AJ2415" s="340">
        <f t="shared" si="382"/>
        <v>0</v>
      </c>
      <c r="AK2415" s="340">
        <f t="shared" si="382"/>
        <v>0</v>
      </c>
      <c r="AL2415" s="340">
        <f t="shared" si="382"/>
        <v>0</v>
      </c>
      <c r="AM2415" s="340">
        <f t="shared" si="382"/>
        <v>0</v>
      </c>
    </row>
    <row r="2416" spans="1:39" x14ac:dyDescent="0.35">
      <c r="A2416" s="337">
        <v>24329</v>
      </c>
      <c r="B2416" s="338">
        <f t="shared" si="374"/>
        <v>1966</v>
      </c>
      <c r="C2416" s="338">
        <f t="shared" si="375"/>
        <v>8</v>
      </c>
      <c r="D2416" s="338">
        <f t="shared" si="376"/>
        <v>10</v>
      </c>
      <c r="E2416" s="334">
        <v>0</v>
      </c>
      <c r="F2416" s="334">
        <v>0</v>
      </c>
      <c r="G2416" s="334">
        <v>0</v>
      </c>
      <c r="H2416" s="334">
        <v>0</v>
      </c>
      <c r="I2416" s="334">
        <v>0</v>
      </c>
      <c r="J2416" s="334">
        <v>0</v>
      </c>
      <c r="K2416" s="334">
        <v>0</v>
      </c>
      <c r="L2416" s="334">
        <v>0</v>
      </c>
      <c r="M2416" s="334">
        <v>0</v>
      </c>
      <c r="N2416" s="334">
        <v>0</v>
      </c>
      <c r="O2416" s="334">
        <v>0</v>
      </c>
      <c r="P2416" s="334">
        <v>0</v>
      </c>
      <c r="Q2416" s="334">
        <v>0</v>
      </c>
      <c r="R2416" s="334">
        <v>0</v>
      </c>
      <c r="S2416" s="334">
        <v>0</v>
      </c>
      <c r="T2416" s="334">
        <v>0</v>
      </c>
      <c r="U2416" s="334">
        <v>0</v>
      </c>
      <c r="V2416" s="334">
        <v>0</v>
      </c>
      <c r="W2416" s="334">
        <v>0</v>
      </c>
      <c r="X2416" s="334">
        <v>0</v>
      </c>
      <c r="Y2416" s="334">
        <v>0</v>
      </c>
      <c r="Z2416" s="334">
        <v>0</v>
      </c>
      <c r="AA2416" s="334">
        <v>0</v>
      </c>
      <c r="AB2416" s="334">
        <v>0.5</v>
      </c>
      <c r="AD2416" s="334">
        <v>0.5</v>
      </c>
      <c r="AE2416" s="334">
        <f t="shared" si="377"/>
        <v>0.5</v>
      </c>
      <c r="AF2416" s="334">
        <f t="shared" si="378"/>
        <v>0.5</v>
      </c>
      <c r="AG2416" s="340">
        <f t="shared" si="379"/>
        <v>0</v>
      </c>
      <c r="AI2416" s="340">
        <f t="shared" si="382"/>
        <v>0</v>
      </c>
      <c r="AJ2416" s="340">
        <f t="shared" si="382"/>
        <v>0</v>
      </c>
      <c r="AK2416" s="340">
        <f t="shared" si="382"/>
        <v>0</v>
      </c>
      <c r="AL2416" s="340">
        <f t="shared" si="382"/>
        <v>0.5</v>
      </c>
      <c r="AM2416" s="340">
        <f t="shared" si="382"/>
        <v>0</v>
      </c>
    </row>
    <row r="2417" spans="1:39" x14ac:dyDescent="0.35">
      <c r="A2417" s="337">
        <v>24330</v>
      </c>
      <c r="B2417" s="338">
        <f t="shared" si="374"/>
        <v>1966</v>
      </c>
      <c r="C2417" s="338">
        <f t="shared" si="375"/>
        <v>8</v>
      </c>
      <c r="D2417" s="338">
        <f t="shared" si="376"/>
        <v>11</v>
      </c>
      <c r="E2417" s="334">
        <v>1</v>
      </c>
      <c r="F2417" s="334">
        <v>0.5</v>
      </c>
      <c r="G2417" s="334">
        <v>0</v>
      </c>
      <c r="H2417" s="334">
        <v>0</v>
      </c>
      <c r="I2417" s="334">
        <v>0</v>
      </c>
      <c r="J2417" s="334">
        <v>0</v>
      </c>
      <c r="K2417" s="334">
        <v>0</v>
      </c>
      <c r="L2417" s="334">
        <v>0</v>
      </c>
      <c r="M2417" s="334">
        <v>0</v>
      </c>
      <c r="N2417" s="334">
        <v>0</v>
      </c>
      <c r="O2417" s="334">
        <v>0</v>
      </c>
      <c r="P2417" s="334">
        <v>0</v>
      </c>
      <c r="Q2417" s="334">
        <v>0</v>
      </c>
      <c r="R2417" s="334">
        <v>0</v>
      </c>
      <c r="S2417" s="334">
        <v>0</v>
      </c>
      <c r="T2417" s="334">
        <v>0</v>
      </c>
      <c r="U2417" s="334">
        <v>0</v>
      </c>
      <c r="V2417" s="334">
        <v>0</v>
      </c>
      <c r="W2417" s="334">
        <v>0</v>
      </c>
      <c r="X2417" s="334">
        <v>0</v>
      </c>
      <c r="Y2417" s="334">
        <v>0</v>
      </c>
      <c r="Z2417" s="334">
        <v>0</v>
      </c>
      <c r="AA2417" s="334">
        <v>0</v>
      </c>
      <c r="AB2417" s="334">
        <v>0</v>
      </c>
      <c r="AD2417" s="334">
        <v>1.5</v>
      </c>
      <c r="AE2417" s="334">
        <f t="shared" si="377"/>
        <v>1.5</v>
      </c>
      <c r="AF2417" s="334">
        <f t="shared" si="378"/>
        <v>1.5</v>
      </c>
      <c r="AG2417" s="340">
        <f t="shared" si="379"/>
        <v>0</v>
      </c>
      <c r="AI2417" s="340">
        <f t="shared" si="382"/>
        <v>0</v>
      </c>
      <c r="AJ2417" s="340">
        <f t="shared" si="382"/>
        <v>0</v>
      </c>
      <c r="AK2417" s="340">
        <f t="shared" si="382"/>
        <v>0</v>
      </c>
      <c r="AL2417" s="340">
        <f t="shared" si="382"/>
        <v>1.5</v>
      </c>
      <c r="AM2417" s="340">
        <f t="shared" si="382"/>
        <v>0</v>
      </c>
    </row>
    <row r="2418" spans="1:39" x14ac:dyDescent="0.35">
      <c r="A2418" s="337">
        <v>24331</v>
      </c>
      <c r="B2418" s="338">
        <f t="shared" si="374"/>
        <v>1966</v>
      </c>
      <c r="C2418" s="338">
        <f t="shared" si="375"/>
        <v>8</v>
      </c>
      <c r="D2418" s="338">
        <f t="shared" si="376"/>
        <v>12</v>
      </c>
      <c r="E2418" s="334">
        <v>0</v>
      </c>
      <c r="F2418" s="334">
        <v>0</v>
      </c>
      <c r="G2418" s="334">
        <v>0</v>
      </c>
      <c r="H2418" s="334">
        <v>0</v>
      </c>
      <c r="I2418" s="334">
        <v>0</v>
      </c>
      <c r="J2418" s="334">
        <v>0</v>
      </c>
      <c r="K2418" s="334">
        <v>0</v>
      </c>
      <c r="L2418" s="334">
        <v>0</v>
      </c>
      <c r="M2418" s="334">
        <v>0</v>
      </c>
      <c r="N2418" s="334">
        <v>0</v>
      </c>
      <c r="O2418" s="334">
        <v>0</v>
      </c>
      <c r="P2418" s="334">
        <v>0</v>
      </c>
      <c r="Q2418" s="334">
        <v>0</v>
      </c>
      <c r="R2418" s="334">
        <v>0</v>
      </c>
      <c r="S2418" s="334">
        <v>0</v>
      </c>
      <c r="T2418" s="334">
        <v>0</v>
      </c>
      <c r="U2418" s="334">
        <v>0</v>
      </c>
      <c r="V2418" s="334">
        <v>0</v>
      </c>
      <c r="W2418" s="334">
        <v>0</v>
      </c>
      <c r="X2418" s="334">
        <v>0</v>
      </c>
      <c r="Y2418" s="334">
        <v>0</v>
      </c>
      <c r="Z2418" s="334">
        <v>0</v>
      </c>
      <c r="AA2418" s="334">
        <v>0</v>
      </c>
      <c r="AB2418" s="334">
        <v>0</v>
      </c>
      <c r="AD2418" s="334">
        <v>0</v>
      </c>
      <c r="AE2418" s="334">
        <f t="shared" si="377"/>
        <v>0</v>
      </c>
      <c r="AF2418" s="334">
        <f t="shared" si="378"/>
        <v>0</v>
      </c>
      <c r="AG2418" s="340">
        <f t="shared" si="379"/>
        <v>0</v>
      </c>
      <c r="AI2418" s="340">
        <f t="shared" si="382"/>
        <v>0</v>
      </c>
      <c r="AJ2418" s="340">
        <f t="shared" si="382"/>
        <v>0</v>
      </c>
      <c r="AK2418" s="340">
        <f t="shared" si="382"/>
        <v>0</v>
      </c>
      <c r="AL2418" s="340">
        <f t="shared" si="382"/>
        <v>0</v>
      </c>
      <c r="AM2418" s="340">
        <f t="shared" si="382"/>
        <v>0</v>
      </c>
    </row>
    <row r="2419" spans="1:39" x14ac:dyDescent="0.35">
      <c r="A2419" s="337">
        <v>24332</v>
      </c>
      <c r="B2419" s="338">
        <f t="shared" si="374"/>
        <v>1966</v>
      </c>
      <c r="C2419" s="338">
        <f t="shared" si="375"/>
        <v>8</v>
      </c>
      <c r="D2419" s="338">
        <f t="shared" si="376"/>
        <v>13</v>
      </c>
      <c r="E2419" s="334">
        <v>0</v>
      </c>
      <c r="F2419" s="334">
        <v>0</v>
      </c>
      <c r="G2419" s="334">
        <v>0</v>
      </c>
      <c r="H2419" s="334">
        <v>0</v>
      </c>
      <c r="I2419" s="334">
        <v>0</v>
      </c>
      <c r="J2419" s="334">
        <v>0</v>
      </c>
      <c r="K2419" s="334">
        <v>0</v>
      </c>
      <c r="L2419" s="334">
        <v>0</v>
      </c>
      <c r="M2419" s="334">
        <v>0</v>
      </c>
      <c r="N2419" s="334">
        <v>0</v>
      </c>
      <c r="O2419" s="334">
        <v>0</v>
      </c>
      <c r="P2419" s="334">
        <v>0</v>
      </c>
      <c r="Q2419" s="334">
        <v>0</v>
      </c>
      <c r="R2419" s="334">
        <v>0</v>
      </c>
      <c r="S2419" s="334">
        <v>0</v>
      </c>
      <c r="T2419" s="334">
        <v>0</v>
      </c>
      <c r="U2419" s="334">
        <v>0</v>
      </c>
      <c r="V2419" s="334">
        <v>0</v>
      </c>
      <c r="W2419" s="334">
        <v>0</v>
      </c>
      <c r="X2419" s="334">
        <v>0</v>
      </c>
      <c r="Y2419" s="334">
        <v>0</v>
      </c>
      <c r="Z2419" s="334">
        <v>0</v>
      </c>
      <c r="AA2419" s="334">
        <v>0</v>
      </c>
      <c r="AB2419" s="334">
        <v>0</v>
      </c>
      <c r="AD2419" s="334">
        <v>0</v>
      </c>
      <c r="AE2419" s="334">
        <f t="shared" si="377"/>
        <v>0</v>
      </c>
      <c r="AF2419" s="334">
        <f t="shared" si="378"/>
        <v>0</v>
      </c>
      <c r="AG2419" s="340">
        <f t="shared" si="379"/>
        <v>0</v>
      </c>
      <c r="AI2419" s="340">
        <f t="shared" si="382"/>
        <v>0</v>
      </c>
      <c r="AJ2419" s="340">
        <f t="shared" si="382"/>
        <v>0</v>
      </c>
      <c r="AK2419" s="340">
        <f t="shared" si="382"/>
        <v>0</v>
      </c>
      <c r="AL2419" s="340">
        <f t="shared" si="382"/>
        <v>0</v>
      </c>
      <c r="AM2419" s="340">
        <f t="shared" si="382"/>
        <v>0</v>
      </c>
    </row>
    <row r="2420" spans="1:39" x14ac:dyDescent="0.35">
      <c r="A2420" s="337">
        <v>24333</v>
      </c>
      <c r="B2420" s="338">
        <f t="shared" si="374"/>
        <v>1966</v>
      </c>
      <c r="C2420" s="338">
        <f t="shared" si="375"/>
        <v>8</v>
      </c>
      <c r="D2420" s="338">
        <f t="shared" si="376"/>
        <v>14</v>
      </c>
      <c r="E2420" s="334">
        <v>0</v>
      </c>
      <c r="F2420" s="334">
        <v>0</v>
      </c>
      <c r="G2420" s="334">
        <v>0</v>
      </c>
      <c r="H2420" s="334">
        <v>0</v>
      </c>
      <c r="I2420" s="334">
        <v>0</v>
      </c>
      <c r="J2420" s="334">
        <v>0</v>
      </c>
      <c r="K2420" s="334">
        <v>0</v>
      </c>
      <c r="L2420" s="334">
        <v>0</v>
      </c>
      <c r="M2420" s="334">
        <v>0</v>
      </c>
      <c r="N2420" s="334">
        <v>0</v>
      </c>
      <c r="O2420" s="334">
        <v>0</v>
      </c>
      <c r="P2420" s="334">
        <v>0</v>
      </c>
      <c r="Q2420" s="334">
        <v>0</v>
      </c>
      <c r="R2420" s="334">
        <v>0</v>
      </c>
      <c r="S2420" s="334">
        <v>0</v>
      </c>
      <c r="T2420" s="334">
        <v>0</v>
      </c>
      <c r="U2420" s="334">
        <v>0</v>
      </c>
      <c r="V2420" s="334">
        <v>0</v>
      </c>
      <c r="W2420" s="334">
        <v>0</v>
      </c>
      <c r="X2420" s="334">
        <v>0</v>
      </c>
      <c r="Y2420" s="334">
        <v>0</v>
      </c>
      <c r="Z2420" s="334">
        <v>0</v>
      </c>
      <c r="AA2420" s="334">
        <v>0</v>
      </c>
      <c r="AB2420" s="334">
        <v>0</v>
      </c>
      <c r="AD2420" s="334">
        <v>0</v>
      </c>
      <c r="AE2420" s="334">
        <f t="shared" si="377"/>
        <v>0</v>
      </c>
      <c r="AF2420" s="334">
        <f t="shared" si="378"/>
        <v>0</v>
      </c>
      <c r="AG2420" s="340">
        <f t="shared" si="379"/>
        <v>0</v>
      </c>
      <c r="AI2420" s="340">
        <f t="shared" ref="AI2420:AM2435" si="383">IF($C2420=AI$1,$AF2420,0)</f>
        <v>0</v>
      </c>
      <c r="AJ2420" s="340">
        <f t="shared" si="383"/>
        <v>0</v>
      </c>
      <c r="AK2420" s="340">
        <f t="shared" si="383"/>
        <v>0</v>
      </c>
      <c r="AL2420" s="340">
        <f t="shared" si="383"/>
        <v>0</v>
      </c>
      <c r="AM2420" s="340">
        <f t="shared" si="383"/>
        <v>0</v>
      </c>
    </row>
    <row r="2421" spans="1:39" x14ac:dyDescent="0.35">
      <c r="A2421" s="337">
        <v>24334</v>
      </c>
      <c r="B2421" s="338">
        <f t="shared" si="374"/>
        <v>1966</v>
      </c>
      <c r="C2421" s="338">
        <f t="shared" si="375"/>
        <v>8</v>
      </c>
      <c r="D2421" s="338">
        <f t="shared" si="376"/>
        <v>15</v>
      </c>
      <c r="E2421" s="334">
        <v>0</v>
      </c>
      <c r="F2421" s="334">
        <v>0</v>
      </c>
      <c r="G2421" s="334">
        <v>0</v>
      </c>
      <c r="H2421" s="334">
        <v>0</v>
      </c>
      <c r="I2421" s="334">
        <v>0</v>
      </c>
      <c r="J2421" s="334">
        <v>0</v>
      </c>
      <c r="K2421" s="334">
        <v>0</v>
      </c>
      <c r="L2421" s="334">
        <v>0</v>
      </c>
      <c r="M2421" s="334">
        <v>0</v>
      </c>
      <c r="N2421" s="334">
        <v>0</v>
      </c>
      <c r="O2421" s="334">
        <v>0</v>
      </c>
      <c r="P2421" s="334">
        <v>0</v>
      </c>
      <c r="Q2421" s="334">
        <v>0</v>
      </c>
      <c r="R2421" s="334">
        <v>0</v>
      </c>
      <c r="S2421" s="334">
        <v>0</v>
      </c>
      <c r="T2421" s="334">
        <v>0</v>
      </c>
      <c r="U2421" s="334">
        <v>0</v>
      </c>
      <c r="V2421" s="334">
        <v>0</v>
      </c>
      <c r="W2421" s="334">
        <v>0</v>
      </c>
      <c r="X2421" s="334">
        <v>0</v>
      </c>
      <c r="Y2421" s="334">
        <v>0</v>
      </c>
      <c r="Z2421" s="334">
        <v>0</v>
      </c>
      <c r="AA2421" s="334">
        <v>0</v>
      </c>
      <c r="AB2421" s="334">
        <v>0</v>
      </c>
      <c r="AD2421" s="334">
        <v>0</v>
      </c>
      <c r="AE2421" s="334">
        <f t="shared" si="377"/>
        <v>0</v>
      </c>
      <c r="AF2421" s="334">
        <f t="shared" si="378"/>
        <v>0</v>
      </c>
      <c r="AG2421" s="340">
        <f t="shared" si="379"/>
        <v>0</v>
      </c>
      <c r="AI2421" s="340">
        <f t="shared" si="383"/>
        <v>0</v>
      </c>
      <c r="AJ2421" s="340">
        <f t="shared" si="383"/>
        <v>0</v>
      </c>
      <c r="AK2421" s="340">
        <f t="shared" si="383"/>
        <v>0</v>
      </c>
      <c r="AL2421" s="340">
        <f t="shared" si="383"/>
        <v>0</v>
      </c>
      <c r="AM2421" s="340">
        <f t="shared" si="383"/>
        <v>0</v>
      </c>
    </row>
    <row r="2422" spans="1:39" x14ac:dyDescent="0.35">
      <c r="A2422" s="337">
        <v>24335</v>
      </c>
      <c r="B2422" s="338">
        <f t="shared" si="374"/>
        <v>1966</v>
      </c>
      <c r="C2422" s="338">
        <f t="shared" si="375"/>
        <v>8</v>
      </c>
      <c r="D2422" s="338">
        <f t="shared" si="376"/>
        <v>16</v>
      </c>
      <c r="E2422" s="334">
        <v>0</v>
      </c>
      <c r="F2422" s="334">
        <v>0</v>
      </c>
      <c r="G2422" s="334">
        <v>0</v>
      </c>
      <c r="H2422" s="334">
        <v>0</v>
      </c>
      <c r="I2422" s="334">
        <v>0</v>
      </c>
      <c r="J2422" s="334">
        <v>0</v>
      </c>
      <c r="K2422" s="334">
        <v>0</v>
      </c>
      <c r="L2422" s="334">
        <v>0</v>
      </c>
      <c r="M2422" s="334">
        <v>0</v>
      </c>
      <c r="N2422" s="334">
        <v>0</v>
      </c>
      <c r="O2422" s="334">
        <v>0</v>
      </c>
      <c r="P2422" s="334">
        <v>0</v>
      </c>
      <c r="Q2422" s="334">
        <v>0</v>
      </c>
      <c r="R2422" s="334">
        <v>0</v>
      </c>
      <c r="S2422" s="334">
        <v>0</v>
      </c>
      <c r="T2422" s="334">
        <v>0</v>
      </c>
      <c r="U2422" s="334">
        <v>0</v>
      </c>
      <c r="V2422" s="334">
        <v>0</v>
      </c>
      <c r="W2422" s="334">
        <v>0</v>
      </c>
      <c r="X2422" s="334">
        <v>0</v>
      </c>
      <c r="Y2422" s="334">
        <v>1.3</v>
      </c>
      <c r="Z2422" s="334">
        <v>0</v>
      </c>
      <c r="AA2422" s="334">
        <v>0</v>
      </c>
      <c r="AB2422" s="334">
        <v>0</v>
      </c>
      <c r="AD2422" s="334">
        <v>1.3</v>
      </c>
      <c r="AE2422" s="334">
        <f t="shared" si="377"/>
        <v>1.3</v>
      </c>
      <c r="AF2422" s="334">
        <f t="shared" si="378"/>
        <v>1.3</v>
      </c>
      <c r="AG2422" s="340">
        <f t="shared" si="379"/>
        <v>0</v>
      </c>
      <c r="AI2422" s="340">
        <f t="shared" si="383"/>
        <v>0</v>
      </c>
      <c r="AJ2422" s="340">
        <f t="shared" si="383"/>
        <v>0</v>
      </c>
      <c r="AK2422" s="340">
        <f t="shared" si="383"/>
        <v>0</v>
      </c>
      <c r="AL2422" s="340">
        <f t="shared" si="383"/>
        <v>1.3</v>
      </c>
      <c r="AM2422" s="340">
        <f t="shared" si="383"/>
        <v>0</v>
      </c>
    </row>
    <row r="2423" spans="1:39" x14ac:dyDescent="0.35">
      <c r="A2423" s="337">
        <v>24336</v>
      </c>
      <c r="B2423" s="338">
        <f t="shared" si="374"/>
        <v>1966</v>
      </c>
      <c r="C2423" s="338">
        <f t="shared" si="375"/>
        <v>8</v>
      </c>
      <c r="D2423" s="338">
        <f t="shared" si="376"/>
        <v>17</v>
      </c>
      <c r="E2423" s="334">
        <v>0</v>
      </c>
      <c r="F2423" s="334">
        <v>0</v>
      </c>
      <c r="G2423" s="334">
        <v>0</v>
      </c>
      <c r="H2423" s="334">
        <v>0</v>
      </c>
      <c r="I2423" s="334">
        <v>0</v>
      </c>
      <c r="J2423" s="334">
        <v>0</v>
      </c>
      <c r="K2423" s="334">
        <v>0</v>
      </c>
      <c r="L2423" s="334">
        <v>0</v>
      </c>
      <c r="M2423" s="334">
        <v>0</v>
      </c>
      <c r="N2423" s="334">
        <v>0</v>
      </c>
      <c r="O2423" s="334">
        <v>0</v>
      </c>
      <c r="P2423" s="334">
        <v>0</v>
      </c>
      <c r="Q2423" s="334">
        <v>0</v>
      </c>
      <c r="R2423" s="334">
        <v>0</v>
      </c>
      <c r="S2423" s="334">
        <v>0</v>
      </c>
      <c r="T2423" s="334">
        <v>0</v>
      </c>
      <c r="U2423" s="334">
        <v>0</v>
      </c>
      <c r="V2423" s="334">
        <v>0</v>
      </c>
      <c r="W2423" s="334">
        <v>0</v>
      </c>
      <c r="X2423" s="334">
        <v>0</v>
      </c>
      <c r="Y2423" s="334">
        <v>0</v>
      </c>
      <c r="Z2423" s="334">
        <v>0</v>
      </c>
      <c r="AA2423" s="334">
        <v>0</v>
      </c>
      <c r="AB2423" s="334">
        <v>0</v>
      </c>
      <c r="AD2423" s="334">
        <v>0</v>
      </c>
      <c r="AE2423" s="334">
        <f t="shared" si="377"/>
        <v>0</v>
      </c>
      <c r="AF2423" s="334">
        <f t="shared" si="378"/>
        <v>0</v>
      </c>
      <c r="AG2423" s="340">
        <f t="shared" si="379"/>
        <v>0</v>
      </c>
      <c r="AI2423" s="340">
        <f t="shared" si="383"/>
        <v>0</v>
      </c>
      <c r="AJ2423" s="340">
        <f t="shared" si="383"/>
        <v>0</v>
      </c>
      <c r="AK2423" s="340">
        <f t="shared" si="383"/>
        <v>0</v>
      </c>
      <c r="AL2423" s="340">
        <f t="shared" si="383"/>
        <v>0</v>
      </c>
      <c r="AM2423" s="340">
        <f t="shared" si="383"/>
        <v>0</v>
      </c>
    </row>
    <row r="2424" spans="1:39" x14ac:dyDescent="0.35">
      <c r="A2424" s="337">
        <v>24337</v>
      </c>
      <c r="B2424" s="338">
        <f t="shared" si="374"/>
        <v>1966</v>
      </c>
      <c r="C2424" s="338">
        <f t="shared" si="375"/>
        <v>8</v>
      </c>
      <c r="D2424" s="338">
        <f t="shared" si="376"/>
        <v>18</v>
      </c>
      <c r="E2424" s="334">
        <v>0</v>
      </c>
      <c r="F2424" s="334">
        <v>0</v>
      </c>
      <c r="G2424" s="334">
        <v>0</v>
      </c>
      <c r="H2424" s="334">
        <v>0</v>
      </c>
      <c r="I2424" s="334">
        <v>0</v>
      </c>
      <c r="J2424" s="334">
        <v>0</v>
      </c>
      <c r="K2424" s="334">
        <v>0</v>
      </c>
      <c r="L2424" s="334">
        <v>0</v>
      </c>
      <c r="M2424" s="334">
        <v>0</v>
      </c>
      <c r="N2424" s="334">
        <v>0</v>
      </c>
      <c r="O2424" s="334">
        <v>0</v>
      </c>
      <c r="P2424" s="334">
        <v>0</v>
      </c>
      <c r="Q2424" s="334">
        <v>0.3</v>
      </c>
      <c r="R2424" s="334">
        <v>0.3</v>
      </c>
      <c r="S2424" s="334">
        <v>0</v>
      </c>
      <c r="T2424" s="334">
        <v>0</v>
      </c>
      <c r="U2424" s="334">
        <v>0</v>
      </c>
      <c r="V2424" s="334">
        <v>0</v>
      </c>
      <c r="W2424" s="334">
        <v>0</v>
      </c>
      <c r="X2424" s="334">
        <v>0</v>
      </c>
      <c r="Y2424" s="334">
        <v>0</v>
      </c>
      <c r="Z2424" s="334">
        <v>0</v>
      </c>
      <c r="AA2424" s="334">
        <v>0</v>
      </c>
      <c r="AB2424" s="334">
        <v>0</v>
      </c>
      <c r="AD2424" s="334">
        <v>0.6</v>
      </c>
      <c r="AE2424" s="334">
        <f t="shared" si="377"/>
        <v>0.6</v>
      </c>
      <c r="AF2424" s="334">
        <f t="shared" si="378"/>
        <v>0.6</v>
      </c>
      <c r="AG2424" s="340">
        <f t="shared" si="379"/>
        <v>0</v>
      </c>
      <c r="AI2424" s="340">
        <f t="shared" si="383"/>
        <v>0</v>
      </c>
      <c r="AJ2424" s="340">
        <f t="shared" si="383"/>
        <v>0</v>
      </c>
      <c r="AK2424" s="340">
        <f t="shared" si="383"/>
        <v>0</v>
      </c>
      <c r="AL2424" s="340">
        <f t="shared" si="383"/>
        <v>0.6</v>
      </c>
      <c r="AM2424" s="340">
        <f t="shared" si="383"/>
        <v>0</v>
      </c>
    </row>
    <row r="2425" spans="1:39" x14ac:dyDescent="0.35">
      <c r="A2425" s="337">
        <v>24338</v>
      </c>
      <c r="B2425" s="338">
        <f t="shared" si="374"/>
        <v>1966</v>
      </c>
      <c r="C2425" s="338">
        <f t="shared" si="375"/>
        <v>8</v>
      </c>
      <c r="D2425" s="338">
        <f t="shared" si="376"/>
        <v>19</v>
      </c>
      <c r="E2425" s="334">
        <v>0</v>
      </c>
      <c r="F2425" s="334">
        <v>0</v>
      </c>
      <c r="G2425" s="334">
        <v>0</v>
      </c>
      <c r="H2425" s="334">
        <v>0</v>
      </c>
      <c r="I2425" s="334">
        <v>0</v>
      </c>
      <c r="J2425" s="334">
        <v>0</v>
      </c>
      <c r="K2425" s="334">
        <v>0</v>
      </c>
      <c r="L2425" s="334">
        <v>0</v>
      </c>
      <c r="M2425" s="334">
        <v>0</v>
      </c>
      <c r="N2425" s="334">
        <v>0</v>
      </c>
      <c r="O2425" s="334">
        <v>0</v>
      </c>
      <c r="P2425" s="334">
        <v>0</v>
      </c>
      <c r="Q2425" s="334">
        <v>0</v>
      </c>
      <c r="R2425" s="334">
        <v>0</v>
      </c>
      <c r="S2425" s="334">
        <v>0</v>
      </c>
      <c r="T2425" s="334">
        <v>0</v>
      </c>
      <c r="U2425" s="334">
        <v>0</v>
      </c>
      <c r="V2425" s="334">
        <v>0</v>
      </c>
      <c r="W2425" s="334">
        <v>0</v>
      </c>
      <c r="X2425" s="334">
        <v>0</v>
      </c>
      <c r="Y2425" s="334">
        <v>0</v>
      </c>
      <c r="Z2425" s="334">
        <v>0</v>
      </c>
      <c r="AA2425" s="334">
        <v>0</v>
      </c>
      <c r="AB2425" s="334">
        <v>0</v>
      </c>
      <c r="AD2425" s="334">
        <v>0</v>
      </c>
      <c r="AE2425" s="334">
        <f t="shared" si="377"/>
        <v>0</v>
      </c>
      <c r="AF2425" s="334">
        <f t="shared" si="378"/>
        <v>0</v>
      </c>
      <c r="AG2425" s="340">
        <f t="shared" si="379"/>
        <v>0</v>
      </c>
      <c r="AI2425" s="340">
        <f t="shared" si="383"/>
        <v>0</v>
      </c>
      <c r="AJ2425" s="340">
        <f t="shared" si="383"/>
        <v>0</v>
      </c>
      <c r="AK2425" s="340">
        <f t="shared" si="383"/>
        <v>0</v>
      </c>
      <c r="AL2425" s="340">
        <f t="shared" si="383"/>
        <v>0</v>
      </c>
      <c r="AM2425" s="340">
        <f t="shared" si="383"/>
        <v>0</v>
      </c>
    </row>
    <row r="2426" spans="1:39" x14ac:dyDescent="0.35">
      <c r="A2426" s="337">
        <v>24339</v>
      </c>
      <c r="B2426" s="338">
        <f t="shared" si="374"/>
        <v>1966</v>
      </c>
      <c r="C2426" s="338">
        <f t="shared" si="375"/>
        <v>8</v>
      </c>
      <c r="D2426" s="338">
        <f t="shared" si="376"/>
        <v>20</v>
      </c>
      <c r="E2426" s="334">
        <v>0</v>
      </c>
      <c r="F2426" s="334">
        <v>0</v>
      </c>
      <c r="G2426" s="334">
        <v>0</v>
      </c>
      <c r="H2426" s="334">
        <v>0</v>
      </c>
      <c r="I2426" s="334">
        <v>0</v>
      </c>
      <c r="J2426" s="334">
        <v>0</v>
      </c>
      <c r="K2426" s="334">
        <v>0</v>
      </c>
      <c r="L2426" s="334">
        <v>0</v>
      </c>
      <c r="M2426" s="334">
        <v>0</v>
      </c>
      <c r="N2426" s="334">
        <v>0</v>
      </c>
      <c r="O2426" s="334">
        <v>0</v>
      </c>
      <c r="P2426" s="334">
        <v>0</v>
      </c>
      <c r="Q2426" s="334">
        <v>0</v>
      </c>
      <c r="R2426" s="334">
        <v>0</v>
      </c>
      <c r="S2426" s="334">
        <v>0</v>
      </c>
      <c r="T2426" s="334">
        <v>0</v>
      </c>
      <c r="U2426" s="334">
        <v>0</v>
      </c>
      <c r="V2426" s="334">
        <v>0</v>
      </c>
      <c r="W2426" s="334">
        <v>0</v>
      </c>
      <c r="X2426" s="334">
        <v>0</v>
      </c>
      <c r="Y2426" s="334">
        <v>0</v>
      </c>
      <c r="Z2426" s="334">
        <v>0</v>
      </c>
      <c r="AA2426" s="334">
        <v>0</v>
      </c>
      <c r="AB2426" s="334">
        <v>0</v>
      </c>
      <c r="AD2426" s="334">
        <v>0</v>
      </c>
      <c r="AE2426" s="334">
        <f t="shared" si="377"/>
        <v>0</v>
      </c>
      <c r="AF2426" s="334">
        <f t="shared" si="378"/>
        <v>0</v>
      </c>
      <c r="AG2426" s="340">
        <f t="shared" si="379"/>
        <v>0</v>
      </c>
      <c r="AI2426" s="340">
        <f t="shared" si="383"/>
        <v>0</v>
      </c>
      <c r="AJ2426" s="340">
        <f t="shared" si="383"/>
        <v>0</v>
      </c>
      <c r="AK2426" s="340">
        <f t="shared" si="383"/>
        <v>0</v>
      </c>
      <c r="AL2426" s="340">
        <f t="shared" si="383"/>
        <v>0</v>
      </c>
      <c r="AM2426" s="340">
        <f t="shared" si="383"/>
        <v>0</v>
      </c>
    </row>
    <row r="2427" spans="1:39" x14ac:dyDescent="0.35">
      <c r="A2427" s="337">
        <v>24340</v>
      </c>
      <c r="B2427" s="338">
        <f t="shared" si="374"/>
        <v>1966</v>
      </c>
      <c r="C2427" s="338">
        <f t="shared" si="375"/>
        <v>8</v>
      </c>
      <c r="D2427" s="338">
        <f t="shared" si="376"/>
        <v>21</v>
      </c>
      <c r="E2427" s="334">
        <v>0</v>
      </c>
      <c r="F2427" s="334">
        <v>0</v>
      </c>
      <c r="G2427" s="334">
        <v>0</v>
      </c>
      <c r="H2427" s="334">
        <v>0</v>
      </c>
      <c r="I2427" s="334">
        <v>0</v>
      </c>
      <c r="J2427" s="334">
        <v>0</v>
      </c>
      <c r="K2427" s="334">
        <v>0</v>
      </c>
      <c r="L2427" s="334">
        <v>0</v>
      </c>
      <c r="M2427" s="334">
        <v>0</v>
      </c>
      <c r="N2427" s="334">
        <v>0</v>
      </c>
      <c r="O2427" s="334">
        <v>0</v>
      </c>
      <c r="P2427" s="334">
        <v>0</v>
      </c>
      <c r="Q2427" s="334">
        <v>0</v>
      </c>
      <c r="R2427" s="334">
        <v>0</v>
      </c>
      <c r="S2427" s="334">
        <v>0</v>
      </c>
      <c r="T2427" s="334">
        <v>0</v>
      </c>
      <c r="U2427" s="334">
        <v>0</v>
      </c>
      <c r="V2427" s="334">
        <v>0</v>
      </c>
      <c r="W2427" s="334">
        <v>0</v>
      </c>
      <c r="X2427" s="334">
        <v>0</v>
      </c>
      <c r="Y2427" s="334">
        <v>0</v>
      </c>
      <c r="Z2427" s="334">
        <v>0</v>
      </c>
      <c r="AA2427" s="334">
        <v>0</v>
      </c>
      <c r="AB2427" s="334">
        <v>0</v>
      </c>
      <c r="AD2427" s="334">
        <v>0</v>
      </c>
      <c r="AE2427" s="334">
        <f t="shared" si="377"/>
        <v>0</v>
      </c>
      <c r="AF2427" s="334">
        <f t="shared" si="378"/>
        <v>0</v>
      </c>
      <c r="AG2427" s="340">
        <f t="shared" si="379"/>
        <v>0</v>
      </c>
      <c r="AI2427" s="340">
        <f t="shared" si="383"/>
        <v>0</v>
      </c>
      <c r="AJ2427" s="340">
        <f t="shared" si="383"/>
        <v>0</v>
      </c>
      <c r="AK2427" s="340">
        <f t="shared" si="383"/>
        <v>0</v>
      </c>
      <c r="AL2427" s="340">
        <f t="shared" si="383"/>
        <v>0</v>
      </c>
      <c r="AM2427" s="340">
        <f t="shared" si="383"/>
        <v>0</v>
      </c>
    </row>
    <row r="2428" spans="1:39" x14ac:dyDescent="0.35">
      <c r="A2428" s="337">
        <v>24341</v>
      </c>
      <c r="B2428" s="338">
        <f t="shared" si="374"/>
        <v>1966</v>
      </c>
      <c r="C2428" s="338">
        <f t="shared" si="375"/>
        <v>8</v>
      </c>
      <c r="D2428" s="338">
        <f t="shared" si="376"/>
        <v>22</v>
      </c>
      <c r="E2428" s="334">
        <v>0</v>
      </c>
      <c r="F2428" s="334">
        <v>0</v>
      </c>
      <c r="G2428" s="334">
        <v>0</v>
      </c>
      <c r="H2428" s="334">
        <v>0</v>
      </c>
      <c r="I2428" s="334">
        <v>0</v>
      </c>
      <c r="J2428" s="334">
        <v>0</v>
      </c>
      <c r="K2428" s="334">
        <v>0</v>
      </c>
      <c r="L2428" s="334">
        <v>0</v>
      </c>
      <c r="M2428" s="334">
        <v>0</v>
      </c>
      <c r="N2428" s="334">
        <v>0</v>
      </c>
      <c r="O2428" s="334">
        <v>0</v>
      </c>
      <c r="P2428" s="334">
        <v>0</v>
      </c>
      <c r="Q2428" s="334">
        <v>0</v>
      </c>
      <c r="R2428" s="334">
        <v>0</v>
      </c>
      <c r="S2428" s="334">
        <v>0</v>
      </c>
      <c r="T2428" s="334">
        <v>0</v>
      </c>
      <c r="U2428" s="334">
        <v>0</v>
      </c>
      <c r="V2428" s="334">
        <v>0</v>
      </c>
      <c r="W2428" s="334">
        <v>0</v>
      </c>
      <c r="X2428" s="334">
        <v>0</v>
      </c>
      <c r="Y2428" s="334">
        <v>0</v>
      </c>
      <c r="Z2428" s="334">
        <v>0</v>
      </c>
      <c r="AA2428" s="334">
        <v>0</v>
      </c>
      <c r="AB2428" s="334">
        <v>0</v>
      </c>
      <c r="AD2428" s="334">
        <v>0</v>
      </c>
      <c r="AE2428" s="334">
        <f t="shared" si="377"/>
        <v>0</v>
      </c>
      <c r="AF2428" s="334">
        <f t="shared" si="378"/>
        <v>0</v>
      </c>
      <c r="AG2428" s="340">
        <f t="shared" si="379"/>
        <v>0</v>
      </c>
      <c r="AI2428" s="340">
        <f t="shared" si="383"/>
        <v>0</v>
      </c>
      <c r="AJ2428" s="340">
        <f t="shared" si="383"/>
        <v>0</v>
      </c>
      <c r="AK2428" s="340">
        <f t="shared" si="383"/>
        <v>0</v>
      </c>
      <c r="AL2428" s="340">
        <f t="shared" si="383"/>
        <v>0</v>
      </c>
      <c r="AM2428" s="340">
        <f t="shared" si="383"/>
        <v>0</v>
      </c>
    </row>
    <row r="2429" spans="1:39" x14ac:dyDescent="0.35">
      <c r="A2429" s="337">
        <v>24342</v>
      </c>
      <c r="B2429" s="338">
        <f t="shared" si="374"/>
        <v>1966</v>
      </c>
      <c r="C2429" s="338">
        <f t="shared" si="375"/>
        <v>8</v>
      </c>
      <c r="D2429" s="338">
        <f t="shared" si="376"/>
        <v>23</v>
      </c>
      <c r="E2429" s="334">
        <v>0</v>
      </c>
      <c r="F2429" s="334">
        <v>0</v>
      </c>
      <c r="G2429" s="334">
        <v>0</v>
      </c>
      <c r="H2429" s="334">
        <v>0</v>
      </c>
      <c r="I2429" s="334">
        <v>0</v>
      </c>
      <c r="J2429" s="334">
        <v>0</v>
      </c>
      <c r="K2429" s="334">
        <v>0</v>
      </c>
      <c r="L2429" s="334">
        <v>0</v>
      </c>
      <c r="M2429" s="334">
        <v>0</v>
      </c>
      <c r="N2429" s="334">
        <v>0</v>
      </c>
      <c r="O2429" s="334">
        <v>0</v>
      </c>
      <c r="P2429" s="334">
        <v>0</v>
      </c>
      <c r="Q2429" s="334">
        <v>0</v>
      </c>
      <c r="R2429" s="334">
        <v>0</v>
      </c>
      <c r="S2429" s="334">
        <v>0</v>
      </c>
      <c r="T2429" s="334">
        <v>0</v>
      </c>
      <c r="U2429" s="334">
        <v>0</v>
      </c>
      <c r="V2429" s="334">
        <v>0</v>
      </c>
      <c r="W2429" s="334">
        <v>0</v>
      </c>
      <c r="X2429" s="334">
        <v>0</v>
      </c>
      <c r="Y2429" s="334">
        <v>0</v>
      </c>
      <c r="Z2429" s="334">
        <v>0</v>
      </c>
      <c r="AA2429" s="334">
        <v>0</v>
      </c>
      <c r="AB2429" s="334">
        <v>0</v>
      </c>
      <c r="AD2429" s="334">
        <v>0</v>
      </c>
      <c r="AE2429" s="334">
        <f t="shared" si="377"/>
        <v>0</v>
      </c>
      <c r="AF2429" s="334">
        <f t="shared" si="378"/>
        <v>0</v>
      </c>
      <c r="AG2429" s="340">
        <f t="shared" si="379"/>
        <v>0</v>
      </c>
      <c r="AI2429" s="340">
        <f t="shared" si="383"/>
        <v>0</v>
      </c>
      <c r="AJ2429" s="340">
        <f t="shared" si="383"/>
        <v>0</v>
      </c>
      <c r="AK2429" s="340">
        <f t="shared" si="383"/>
        <v>0</v>
      </c>
      <c r="AL2429" s="340">
        <f t="shared" si="383"/>
        <v>0</v>
      </c>
      <c r="AM2429" s="340">
        <f t="shared" si="383"/>
        <v>0</v>
      </c>
    </row>
    <row r="2430" spans="1:39" x14ac:dyDescent="0.35">
      <c r="A2430" s="337">
        <v>24343</v>
      </c>
      <c r="B2430" s="338">
        <f t="shared" si="374"/>
        <v>1966</v>
      </c>
      <c r="C2430" s="338">
        <f t="shared" si="375"/>
        <v>8</v>
      </c>
      <c r="D2430" s="338">
        <f t="shared" si="376"/>
        <v>24</v>
      </c>
      <c r="E2430" s="334">
        <v>0</v>
      </c>
      <c r="F2430" s="334">
        <v>0</v>
      </c>
      <c r="G2430" s="334">
        <v>0</v>
      </c>
      <c r="H2430" s="334">
        <v>0</v>
      </c>
      <c r="I2430" s="334">
        <v>0</v>
      </c>
      <c r="J2430" s="334">
        <v>0</v>
      </c>
      <c r="K2430" s="334">
        <v>0</v>
      </c>
      <c r="L2430" s="334">
        <v>0</v>
      </c>
      <c r="M2430" s="334">
        <v>0</v>
      </c>
      <c r="N2430" s="334">
        <v>0</v>
      </c>
      <c r="O2430" s="334">
        <v>0</v>
      </c>
      <c r="P2430" s="334">
        <v>0</v>
      </c>
      <c r="Q2430" s="334">
        <v>0</v>
      </c>
      <c r="R2430" s="334">
        <v>0</v>
      </c>
      <c r="S2430" s="334">
        <v>0</v>
      </c>
      <c r="T2430" s="334">
        <v>0</v>
      </c>
      <c r="U2430" s="334">
        <v>0</v>
      </c>
      <c r="V2430" s="334">
        <v>0</v>
      </c>
      <c r="W2430" s="334">
        <v>0</v>
      </c>
      <c r="X2430" s="334">
        <v>0</v>
      </c>
      <c r="Y2430" s="334">
        <v>0</v>
      </c>
      <c r="Z2430" s="334">
        <v>0</v>
      </c>
      <c r="AA2430" s="334">
        <v>0</v>
      </c>
      <c r="AB2430" s="334">
        <v>0</v>
      </c>
      <c r="AD2430" s="334">
        <v>0</v>
      </c>
      <c r="AE2430" s="334">
        <f t="shared" si="377"/>
        <v>0</v>
      </c>
      <c r="AF2430" s="334">
        <f t="shared" si="378"/>
        <v>0</v>
      </c>
      <c r="AG2430" s="340">
        <f t="shared" si="379"/>
        <v>0</v>
      </c>
      <c r="AI2430" s="340">
        <f t="shared" si="383"/>
        <v>0</v>
      </c>
      <c r="AJ2430" s="340">
        <f t="shared" si="383"/>
        <v>0</v>
      </c>
      <c r="AK2430" s="340">
        <f t="shared" si="383"/>
        <v>0</v>
      </c>
      <c r="AL2430" s="340">
        <f t="shared" si="383"/>
        <v>0</v>
      </c>
      <c r="AM2430" s="340">
        <f t="shared" si="383"/>
        <v>0</v>
      </c>
    </row>
    <row r="2431" spans="1:39" x14ac:dyDescent="0.35">
      <c r="A2431" s="337">
        <v>24344</v>
      </c>
      <c r="B2431" s="338">
        <f t="shared" si="374"/>
        <v>1966</v>
      </c>
      <c r="C2431" s="338">
        <f t="shared" si="375"/>
        <v>8</v>
      </c>
      <c r="D2431" s="338">
        <f t="shared" si="376"/>
        <v>25</v>
      </c>
      <c r="E2431" s="334">
        <v>0</v>
      </c>
      <c r="F2431" s="334">
        <v>0</v>
      </c>
      <c r="G2431" s="334">
        <v>0</v>
      </c>
      <c r="H2431" s="334">
        <v>0</v>
      </c>
      <c r="I2431" s="334">
        <v>0</v>
      </c>
      <c r="J2431" s="334">
        <v>0</v>
      </c>
      <c r="K2431" s="334">
        <v>0</v>
      </c>
      <c r="L2431" s="334">
        <v>0</v>
      </c>
      <c r="M2431" s="334">
        <v>0</v>
      </c>
      <c r="N2431" s="334">
        <v>0</v>
      </c>
      <c r="O2431" s="334">
        <v>0</v>
      </c>
      <c r="P2431" s="334">
        <v>0</v>
      </c>
      <c r="Q2431" s="334">
        <v>0</v>
      </c>
      <c r="R2431" s="334">
        <v>0</v>
      </c>
      <c r="S2431" s="334">
        <v>0</v>
      </c>
      <c r="T2431" s="334">
        <v>0</v>
      </c>
      <c r="U2431" s="334">
        <v>0</v>
      </c>
      <c r="V2431" s="334">
        <v>0</v>
      </c>
      <c r="W2431" s="334">
        <v>0</v>
      </c>
      <c r="X2431" s="334">
        <v>0</v>
      </c>
      <c r="Y2431" s="334">
        <v>0</v>
      </c>
      <c r="Z2431" s="334">
        <v>0</v>
      </c>
      <c r="AA2431" s="334">
        <v>0</v>
      </c>
      <c r="AB2431" s="334">
        <v>0</v>
      </c>
      <c r="AD2431" s="334">
        <v>0</v>
      </c>
      <c r="AE2431" s="334">
        <f t="shared" si="377"/>
        <v>0</v>
      </c>
      <c r="AF2431" s="334">
        <f t="shared" si="378"/>
        <v>0</v>
      </c>
      <c r="AG2431" s="340">
        <f t="shared" si="379"/>
        <v>0</v>
      </c>
      <c r="AI2431" s="340">
        <f t="shared" si="383"/>
        <v>0</v>
      </c>
      <c r="AJ2431" s="340">
        <f t="shared" si="383"/>
        <v>0</v>
      </c>
      <c r="AK2431" s="340">
        <f t="shared" si="383"/>
        <v>0</v>
      </c>
      <c r="AL2431" s="340">
        <f t="shared" si="383"/>
        <v>0</v>
      </c>
      <c r="AM2431" s="340">
        <f t="shared" si="383"/>
        <v>0</v>
      </c>
    </row>
    <row r="2432" spans="1:39" x14ac:dyDescent="0.35">
      <c r="A2432" s="337">
        <v>24345</v>
      </c>
      <c r="B2432" s="338">
        <f t="shared" si="374"/>
        <v>1966</v>
      </c>
      <c r="C2432" s="338">
        <f t="shared" si="375"/>
        <v>8</v>
      </c>
      <c r="D2432" s="338">
        <f t="shared" si="376"/>
        <v>26</v>
      </c>
      <c r="E2432" s="334">
        <v>0</v>
      </c>
      <c r="F2432" s="334">
        <v>0</v>
      </c>
      <c r="G2432" s="334">
        <v>0</v>
      </c>
      <c r="H2432" s="334">
        <v>0</v>
      </c>
      <c r="I2432" s="334">
        <v>0</v>
      </c>
      <c r="J2432" s="334">
        <v>0</v>
      </c>
      <c r="K2432" s="334">
        <v>0</v>
      </c>
      <c r="L2432" s="334">
        <v>0</v>
      </c>
      <c r="M2432" s="334">
        <v>0</v>
      </c>
      <c r="N2432" s="334">
        <v>0</v>
      </c>
      <c r="O2432" s="334">
        <v>0</v>
      </c>
      <c r="P2432" s="334">
        <v>0</v>
      </c>
      <c r="Q2432" s="334">
        <v>0</v>
      </c>
      <c r="R2432" s="334">
        <v>0</v>
      </c>
      <c r="S2432" s="334">
        <v>0</v>
      </c>
      <c r="T2432" s="334">
        <v>0</v>
      </c>
      <c r="U2432" s="334">
        <v>0</v>
      </c>
      <c r="V2432" s="334">
        <v>0</v>
      </c>
      <c r="W2432" s="334">
        <v>0</v>
      </c>
      <c r="X2432" s="334">
        <v>0</v>
      </c>
      <c r="Y2432" s="334">
        <v>0</v>
      </c>
      <c r="Z2432" s="334">
        <v>0</v>
      </c>
      <c r="AA2432" s="334">
        <v>0</v>
      </c>
      <c r="AB2432" s="334">
        <v>0</v>
      </c>
      <c r="AD2432" s="334">
        <v>0</v>
      </c>
      <c r="AE2432" s="334">
        <f t="shared" si="377"/>
        <v>0</v>
      </c>
      <c r="AF2432" s="334">
        <f t="shared" si="378"/>
        <v>0</v>
      </c>
      <c r="AG2432" s="340">
        <f t="shared" si="379"/>
        <v>0</v>
      </c>
      <c r="AI2432" s="340">
        <f t="shared" si="383"/>
        <v>0</v>
      </c>
      <c r="AJ2432" s="340">
        <f t="shared" si="383"/>
        <v>0</v>
      </c>
      <c r="AK2432" s="340">
        <f t="shared" si="383"/>
        <v>0</v>
      </c>
      <c r="AL2432" s="340">
        <f t="shared" si="383"/>
        <v>0</v>
      </c>
      <c r="AM2432" s="340">
        <f t="shared" si="383"/>
        <v>0</v>
      </c>
    </row>
    <row r="2433" spans="1:39" x14ac:dyDescent="0.35">
      <c r="A2433" s="337">
        <v>24346</v>
      </c>
      <c r="B2433" s="338">
        <f t="shared" si="374"/>
        <v>1966</v>
      </c>
      <c r="C2433" s="338">
        <f t="shared" si="375"/>
        <v>8</v>
      </c>
      <c r="D2433" s="338">
        <f t="shared" si="376"/>
        <v>27</v>
      </c>
      <c r="E2433" s="334">
        <v>0</v>
      </c>
      <c r="F2433" s="334">
        <v>0</v>
      </c>
      <c r="G2433" s="334">
        <v>0</v>
      </c>
      <c r="H2433" s="334">
        <v>0</v>
      </c>
      <c r="I2433" s="334">
        <v>0</v>
      </c>
      <c r="J2433" s="334">
        <v>0.1</v>
      </c>
      <c r="K2433" s="334">
        <v>0</v>
      </c>
      <c r="L2433" s="334">
        <v>0</v>
      </c>
      <c r="M2433" s="334">
        <v>0.1</v>
      </c>
      <c r="N2433" s="334">
        <v>0.1</v>
      </c>
      <c r="O2433" s="334">
        <v>0.1</v>
      </c>
      <c r="P2433" s="334">
        <v>0.1</v>
      </c>
      <c r="Q2433" s="334">
        <v>0.1</v>
      </c>
      <c r="R2433" s="334">
        <v>0.1</v>
      </c>
      <c r="S2433" s="334">
        <v>0.1</v>
      </c>
      <c r="T2433" s="334">
        <v>0</v>
      </c>
      <c r="U2433" s="334">
        <v>0</v>
      </c>
      <c r="V2433" s="334">
        <v>0.1</v>
      </c>
      <c r="W2433" s="334">
        <v>0</v>
      </c>
      <c r="X2433" s="334">
        <v>0.1</v>
      </c>
      <c r="Y2433" s="334">
        <v>0.1</v>
      </c>
      <c r="Z2433" s="334">
        <v>0.1</v>
      </c>
      <c r="AA2433" s="334">
        <v>0.1</v>
      </c>
      <c r="AB2433" s="334">
        <v>0</v>
      </c>
      <c r="AD2433" s="334">
        <v>1.3</v>
      </c>
      <c r="AE2433" s="334">
        <f t="shared" si="377"/>
        <v>1.3</v>
      </c>
      <c r="AF2433" s="334">
        <f t="shared" si="378"/>
        <v>1.3</v>
      </c>
      <c r="AG2433" s="340">
        <f t="shared" si="379"/>
        <v>0</v>
      </c>
      <c r="AI2433" s="340">
        <f t="shared" si="383"/>
        <v>0</v>
      </c>
      <c r="AJ2433" s="340">
        <f t="shared" si="383"/>
        <v>0</v>
      </c>
      <c r="AK2433" s="340">
        <f t="shared" si="383"/>
        <v>0</v>
      </c>
      <c r="AL2433" s="340">
        <f t="shared" si="383"/>
        <v>1.3</v>
      </c>
      <c r="AM2433" s="340">
        <f t="shared" si="383"/>
        <v>0</v>
      </c>
    </row>
    <row r="2434" spans="1:39" x14ac:dyDescent="0.35">
      <c r="A2434" s="337">
        <v>24347</v>
      </c>
      <c r="B2434" s="338">
        <f t="shared" si="374"/>
        <v>1966</v>
      </c>
      <c r="C2434" s="338">
        <f t="shared" si="375"/>
        <v>8</v>
      </c>
      <c r="D2434" s="338">
        <f t="shared" si="376"/>
        <v>28</v>
      </c>
      <c r="E2434" s="334">
        <v>0</v>
      </c>
      <c r="F2434" s="334">
        <v>0</v>
      </c>
      <c r="G2434" s="334">
        <v>0</v>
      </c>
      <c r="H2434" s="334">
        <v>0</v>
      </c>
      <c r="I2434" s="334">
        <v>0</v>
      </c>
      <c r="J2434" s="334">
        <v>0</v>
      </c>
      <c r="K2434" s="334">
        <v>0</v>
      </c>
      <c r="L2434" s="334">
        <v>0</v>
      </c>
      <c r="M2434" s="334">
        <v>0</v>
      </c>
      <c r="N2434" s="334">
        <v>0</v>
      </c>
      <c r="O2434" s="334">
        <v>0</v>
      </c>
      <c r="P2434" s="334">
        <v>0</v>
      </c>
      <c r="Q2434" s="334">
        <v>0</v>
      </c>
      <c r="R2434" s="334">
        <v>0</v>
      </c>
      <c r="S2434" s="334">
        <v>0</v>
      </c>
      <c r="T2434" s="334">
        <v>0</v>
      </c>
      <c r="U2434" s="334">
        <v>0</v>
      </c>
      <c r="V2434" s="334">
        <v>0</v>
      </c>
      <c r="W2434" s="334">
        <v>0</v>
      </c>
      <c r="X2434" s="334">
        <v>0</v>
      </c>
      <c r="Y2434" s="334">
        <v>0</v>
      </c>
      <c r="Z2434" s="334">
        <v>0</v>
      </c>
      <c r="AA2434" s="334">
        <v>0</v>
      </c>
      <c r="AB2434" s="334">
        <v>0</v>
      </c>
      <c r="AD2434" s="334">
        <v>0</v>
      </c>
      <c r="AE2434" s="334">
        <f t="shared" si="377"/>
        <v>0</v>
      </c>
      <c r="AF2434" s="334">
        <f t="shared" si="378"/>
        <v>0</v>
      </c>
      <c r="AG2434" s="340">
        <f t="shared" si="379"/>
        <v>0</v>
      </c>
      <c r="AI2434" s="340">
        <f t="shared" si="383"/>
        <v>0</v>
      </c>
      <c r="AJ2434" s="340">
        <f t="shared" si="383"/>
        <v>0</v>
      </c>
      <c r="AK2434" s="340">
        <f t="shared" si="383"/>
        <v>0</v>
      </c>
      <c r="AL2434" s="340">
        <f t="shared" si="383"/>
        <v>0</v>
      </c>
      <c r="AM2434" s="340">
        <f t="shared" si="383"/>
        <v>0</v>
      </c>
    </row>
    <row r="2435" spans="1:39" x14ac:dyDescent="0.35">
      <c r="A2435" s="337">
        <v>24348</v>
      </c>
      <c r="B2435" s="338">
        <f t="shared" si="374"/>
        <v>1966</v>
      </c>
      <c r="C2435" s="338">
        <f t="shared" si="375"/>
        <v>8</v>
      </c>
      <c r="D2435" s="338">
        <f t="shared" si="376"/>
        <v>29</v>
      </c>
      <c r="E2435" s="334">
        <v>0</v>
      </c>
      <c r="F2435" s="334">
        <v>0</v>
      </c>
      <c r="G2435" s="334">
        <v>0</v>
      </c>
      <c r="H2435" s="334">
        <v>0</v>
      </c>
      <c r="I2435" s="334">
        <v>0</v>
      </c>
      <c r="J2435" s="334">
        <v>0</v>
      </c>
      <c r="K2435" s="334">
        <v>0</v>
      </c>
      <c r="L2435" s="334">
        <v>0</v>
      </c>
      <c r="M2435" s="334">
        <v>0</v>
      </c>
      <c r="N2435" s="334">
        <v>0</v>
      </c>
      <c r="O2435" s="334">
        <v>0</v>
      </c>
      <c r="P2435" s="334">
        <v>0</v>
      </c>
      <c r="Q2435" s="334">
        <v>1</v>
      </c>
      <c r="R2435" s="334">
        <v>0</v>
      </c>
      <c r="S2435" s="334">
        <v>0</v>
      </c>
      <c r="T2435" s="334">
        <v>0</v>
      </c>
      <c r="U2435" s="334">
        <v>0</v>
      </c>
      <c r="V2435" s="334">
        <v>0</v>
      </c>
      <c r="W2435" s="334">
        <v>0</v>
      </c>
      <c r="X2435" s="334">
        <v>0</v>
      </c>
      <c r="Y2435" s="334">
        <v>0</v>
      </c>
      <c r="Z2435" s="334">
        <v>0</v>
      </c>
      <c r="AA2435" s="334">
        <v>0</v>
      </c>
      <c r="AB2435" s="334">
        <v>0</v>
      </c>
      <c r="AD2435" s="334">
        <v>1</v>
      </c>
      <c r="AE2435" s="334">
        <f t="shared" si="377"/>
        <v>1</v>
      </c>
      <c r="AF2435" s="334">
        <f t="shared" si="378"/>
        <v>1</v>
      </c>
      <c r="AG2435" s="340">
        <f t="shared" si="379"/>
        <v>0</v>
      </c>
      <c r="AI2435" s="340">
        <f t="shared" si="383"/>
        <v>0</v>
      </c>
      <c r="AJ2435" s="340">
        <f t="shared" si="383"/>
        <v>0</v>
      </c>
      <c r="AK2435" s="340">
        <f t="shared" si="383"/>
        <v>0</v>
      </c>
      <c r="AL2435" s="340">
        <f t="shared" si="383"/>
        <v>1</v>
      </c>
      <c r="AM2435" s="340">
        <f t="shared" si="383"/>
        <v>0</v>
      </c>
    </row>
    <row r="2436" spans="1:39" x14ac:dyDescent="0.35">
      <c r="A2436" s="337">
        <v>24349</v>
      </c>
      <c r="B2436" s="338">
        <f t="shared" ref="B2436:B2499" si="384">YEAR(A2436)</f>
        <v>1966</v>
      </c>
      <c r="C2436" s="338">
        <f t="shared" ref="C2436:C2499" si="385">MONTH(A2436)</f>
        <v>8</v>
      </c>
      <c r="D2436" s="338">
        <f t="shared" ref="D2436:D2499" si="386">DAY(A2436)</f>
        <v>30</v>
      </c>
      <c r="E2436" s="334">
        <v>0</v>
      </c>
      <c r="F2436" s="334">
        <v>0</v>
      </c>
      <c r="G2436" s="334">
        <v>0</v>
      </c>
      <c r="H2436" s="334">
        <v>0.3</v>
      </c>
      <c r="I2436" s="334">
        <v>0.5</v>
      </c>
      <c r="J2436" s="334">
        <v>0.7</v>
      </c>
      <c r="K2436" s="334">
        <v>0</v>
      </c>
      <c r="L2436" s="334">
        <v>0</v>
      </c>
      <c r="M2436" s="334">
        <v>0</v>
      </c>
      <c r="N2436" s="334">
        <v>0</v>
      </c>
      <c r="O2436" s="334">
        <v>0</v>
      </c>
      <c r="P2436" s="334">
        <v>0</v>
      </c>
      <c r="Q2436" s="334">
        <v>0</v>
      </c>
      <c r="R2436" s="334">
        <v>0</v>
      </c>
      <c r="S2436" s="334">
        <v>0</v>
      </c>
      <c r="T2436" s="334">
        <v>3.5</v>
      </c>
      <c r="U2436" s="334">
        <v>0</v>
      </c>
      <c r="V2436" s="334">
        <v>0</v>
      </c>
      <c r="W2436" s="334">
        <v>0</v>
      </c>
      <c r="X2436" s="334">
        <v>0.3</v>
      </c>
      <c r="Y2436" s="334">
        <v>0</v>
      </c>
      <c r="Z2436" s="334">
        <v>0</v>
      </c>
      <c r="AA2436" s="334">
        <v>0</v>
      </c>
      <c r="AB2436" s="334">
        <v>0</v>
      </c>
      <c r="AD2436" s="334">
        <v>5.3</v>
      </c>
      <c r="AE2436" s="334">
        <f t="shared" ref="AE2436:AE2499" si="387">AD2436</f>
        <v>5.3</v>
      </c>
      <c r="AF2436" s="334">
        <f t="shared" ref="AF2436:AF2499" si="388">SUM(E2436:AB2436)</f>
        <v>5.3</v>
      </c>
      <c r="AG2436" s="340">
        <f t="shared" ref="AG2436:AG2499" si="389">ABS(AF2436-AE2436)</f>
        <v>0</v>
      </c>
      <c r="AI2436" s="340">
        <f t="shared" ref="AI2436:AM2451" si="390">IF($C2436=AI$1,$AF2436,0)</f>
        <v>0</v>
      </c>
      <c r="AJ2436" s="340">
        <f t="shared" si="390"/>
        <v>0</v>
      </c>
      <c r="AK2436" s="340">
        <f t="shared" si="390"/>
        <v>0</v>
      </c>
      <c r="AL2436" s="340">
        <f t="shared" si="390"/>
        <v>5.3</v>
      </c>
      <c r="AM2436" s="340">
        <f t="shared" si="390"/>
        <v>0</v>
      </c>
    </row>
    <row r="2437" spans="1:39" x14ac:dyDescent="0.35">
      <c r="A2437" s="337">
        <v>24350</v>
      </c>
      <c r="B2437" s="338">
        <f t="shared" si="384"/>
        <v>1966</v>
      </c>
      <c r="C2437" s="338">
        <f t="shared" si="385"/>
        <v>8</v>
      </c>
      <c r="D2437" s="338">
        <f t="shared" si="386"/>
        <v>31</v>
      </c>
      <c r="E2437" s="334">
        <v>0</v>
      </c>
      <c r="F2437" s="334">
        <v>0</v>
      </c>
      <c r="G2437" s="334">
        <v>0</v>
      </c>
      <c r="H2437" s="334">
        <v>0</v>
      </c>
      <c r="I2437" s="334">
        <v>0</v>
      </c>
      <c r="J2437" s="334">
        <v>0</v>
      </c>
      <c r="K2437" s="334">
        <v>0</v>
      </c>
      <c r="L2437" s="334">
        <v>0</v>
      </c>
      <c r="M2437" s="334">
        <v>0</v>
      </c>
      <c r="N2437" s="334">
        <v>0</v>
      </c>
      <c r="O2437" s="334">
        <v>0</v>
      </c>
      <c r="P2437" s="334">
        <v>0</v>
      </c>
      <c r="Q2437" s="334">
        <v>0</v>
      </c>
      <c r="R2437" s="334">
        <v>0</v>
      </c>
      <c r="S2437" s="334">
        <v>0</v>
      </c>
      <c r="T2437" s="334">
        <v>0</v>
      </c>
      <c r="U2437" s="334">
        <v>0</v>
      </c>
      <c r="V2437" s="334">
        <v>0</v>
      </c>
      <c r="W2437" s="334">
        <v>0</v>
      </c>
      <c r="X2437" s="334">
        <v>0</v>
      </c>
      <c r="Y2437" s="334">
        <v>0</v>
      </c>
      <c r="Z2437" s="334">
        <v>0</v>
      </c>
      <c r="AA2437" s="334">
        <v>0</v>
      </c>
      <c r="AB2437" s="334">
        <v>0</v>
      </c>
      <c r="AD2437" s="334">
        <v>0</v>
      </c>
      <c r="AE2437" s="334">
        <f t="shared" si="387"/>
        <v>0</v>
      </c>
      <c r="AF2437" s="334">
        <f t="shared" si="388"/>
        <v>0</v>
      </c>
      <c r="AG2437" s="340">
        <f t="shared" si="389"/>
        <v>0</v>
      </c>
      <c r="AI2437" s="340">
        <f t="shared" si="390"/>
        <v>0</v>
      </c>
      <c r="AJ2437" s="340">
        <f t="shared" si="390"/>
        <v>0</v>
      </c>
      <c r="AK2437" s="340">
        <f t="shared" si="390"/>
        <v>0</v>
      </c>
      <c r="AL2437" s="340">
        <f t="shared" si="390"/>
        <v>0</v>
      </c>
      <c r="AM2437" s="340">
        <f t="shared" si="390"/>
        <v>0</v>
      </c>
    </row>
    <row r="2438" spans="1:39" x14ac:dyDescent="0.35">
      <c r="A2438" s="337">
        <v>24351</v>
      </c>
      <c r="B2438" s="338">
        <f t="shared" si="384"/>
        <v>1966</v>
      </c>
      <c r="C2438" s="338">
        <f t="shared" si="385"/>
        <v>9</v>
      </c>
      <c r="D2438" s="338">
        <f t="shared" si="386"/>
        <v>1</v>
      </c>
      <c r="E2438" s="334">
        <v>0</v>
      </c>
      <c r="F2438" s="334">
        <v>0</v>
      </c>
      <c r="G2438" s="334">
        <v>0</v>
      </c>
      <c r="H2438" s="334">
        <v>0</v>
      </c>
      <c r="I2438" s="334">
        <v>0</v>
      </c>
      <c r="J2438" s="334">
        <v>0</v>
      </c>
      <c r="K2438" s="334">
        <v>0</v>
      </c>
      <c r="L2438" s="334">
        <v>0</v>
      </c>
      <c r="M2438" s="334">
        <v>0</v>
      </c>
      <c r="N2438" s="334">
        <v>0</v>
      </c>
      <c r="O2438" s="334">
        <v>0</v>
      </c>
      <c r="P2438" s="334">
        <v>0</v>
      </c>
      <c r="Q2438" s="334">
        <v>0</v>
      </c>
      <c r="R2438" s="334">
        <v>0</v>
      </c>
      <c r="S2438" s="334">
        <v>0</v>
      </c>
      <c r="T2438" s="334">
        <v>0</v>
      </c>
      <c r="U2438" s="334">
        <v>0</v>
      </c>
      <c r="V2438" s="334">
        <v>0</v>
      </c>
      <c r="W2438" s="334">
        <v>0</v>
      </c>
      <c r="X2438" s="334">
        <v>0</v>
      </c>
      <c r="Y2438" s="334">
        <v>0</v>
      </c>
      <c r="Z2438" s="334">
        <v>0</v>
      </c>
      <c r="AA2438" s="334">
        <v>0</v>
      </c>
      <c r="AB2438" s="334">
        <v>0</v>
      </c>
      <c r="AD2438" s="334">
        <v>0</v>
      </c>
      <c r="AE2438" s="334">
        <f t="shared" si="387"/>
        <v>0</v>
      </c>
      <c r="AF2438" s="334">
        <f t="shared" si="388"/>
        <v>0</v>
      </c>
      <c r="AG2438" s="340">
        <f t="shared" si="389"/>
        <v>0</v>
      </c>
      <c r="AI2438" s="340">
        <f t="shared" si="390"/>
        <v>0</v>
      </c>
      <c r="AJ2438" s="340">
        <f t="shared" si="390"/>
        <v>0</v>
      </c>
      <c r="AK2438" s="340">
        <f t="shared" si="390"/>
        <v>0</v>
      </c>
      <c r="AL2438" s="340">
        <f t="shared" si="390"/>
        <v>0</v>
      </c>
      <c r="AM2438" s="340">
        <f t="shared" si="390"/>
        <v>0</v>
      </c>
    </row>
    <row r="2439" spans="1:39" x14ac:dyDescent="0.35">
      <c r="A2439" s="337">
        <v>24352</v>
      </c>
      <c r="B2439" s="338">
        <f t="shared" si="384"/>
        <v>1966</v>
      </c>
      <c r="C2439" s="338">
        <f t="shared" si="385"/>
        <v>9</v>
      </c>
      <c r="D2439" s="338">
        <f t="shared" si="386"/>
        <v>2</v>
      </c>
      <c r="E2439" s="334">
        <v>0</v>
      </c>
      <c r="F2439" s="334">
        <v>0</v>
      </c>
      <c r="G2439" s="334">
        <v>0</v>
      </c>
      <c r="H2439" s="334">
        <v>0</v>
      </c>
      <c r="I2439" s="334">
        <v>0</v>
      </c>
      <c r="J2439" s="334">
        <v>0</v>
      </c>
      <c r="K2439" s="334">
        <v>0</v>
      </c>
      <c r="L2439" s="334">
        <v>0</v>
      </c>
      <c r="M2439" s="334">
        <v>0</v>
      </c>
      <c r="N2439" s="334">
        <v>0</v>
      </c>
      <c r="O2439" s="334">
        <v>0</v>
      </c>
      <c r="P2439" s="334">
        <v>0</v>
      </c>
      <c r="Q2439" s="334">
        <v>0</v>
      </c>
      <c r="R2439" s="334">
        <v>0</v>
      </c>
      <c r="S2439" s="334">
        <v>0</v>
      </c>
      <c r="T2439" s="334">
        <v>0</v>
      </c>
      <c r="U2439" s="334">
        <v>0</v>
      </c>
      <c r="V2439" s="334">
        <v>0</v>
      </c>
      <c r="W2439" s="334">
        <v>0</v>
      </c>
      <c r="X2439" s="334">
        <v>0</v>
      </c>
      <c r="Y2439" s="334">
        <v>0</v>
      </c>
      <c r="Z2439" s="334">
        <v>0</v>
      </c>
      <c r="AA2439" s="334">
        <v>0</v>
      </c>
      <c r="AB2439" s="334">
        <v>0</v>
      </c>
      <c r="AD2439" s="334">
        <v>0</v>
      </c>
      <c r="AE2439" s="334">
        <f t="shared" si="387"/>
        <v>0</v>
      </c>
      <c r="AF2439" s="334">
        <f t="shared" si="388"/>
        <v>0</v>
      </c>
      <c r="AG2439" s="340">
        <f t="shared" si="389"/>
        <v>0</v>
      </c>
      <c r="AI2439" s="340">
        <f t="shared" si="390"/>
        <v>0</v>
      </c>
      <c r="AJ2439" s="340">
        <f t="shared" si="390"/>
        <v>0</v>
      </c>
      <c r="AK2439" s="340">
        <f t="shared" si="390"/>
        <v>0</v>
      </c>
      <c r="AL2439" s="340">
        <f t="shared" si="390"/>
        <v>0</v>
      </c>
      <c r="AM2439" s="340">
        <f t="shared" si="390"/>
        <v>0</v>
      </c>
    </row>
    <row r="2440" spans="1:39" x14ac:dyDescent="0.35">
      <c r="A2440" s="337">
        <v>24353</v>
      </c>
      <c r="B2440" s="338">
        <f t="shared" si="384"/>
        <v>1966</v>
      </c>
      <c r="C2440" s="338">
        <f t="shared" si="385"/>
        <v>9</v>
      </c>
      <c r="D2440" s="338">
        <f t="shared" si="386"/>
        <v>3</v>
      </c>
      <c r="E2440" s="334">
        <v>0</v>
      </c>
      <c r="F2440" s="334">
        <v>0</v>
      </c>
      <c r="G2440" s="334">
        <v>0</v>
      </c>
      <c r="H2440" s="334">
        <v>0</v>
      </c>
      <c r="I2440" s="334">
        <v>0</v>
      </c>
      <c r="J2440" s="334">
        <v>0</v>
      </c>
      <c r="K2440" s="334">
        <v>0</v>
      </c>
      <c r="L2440" s="334">
        <v>0</v>
      </c>
      <c r="M2440" s="334">
        <v>0</v>
      </c>
      <c r="N2440" s="334">
        <v>0</v>
      </c>
      <c r="O2440" s="334">
        <v>0</v>
      </c>
      <c r="P2440" s="334">
        <v>0</v>
      </c>
      <c r="Q2440" s="334">
        <v>0</v>
      </c>
      <c r="R2440" s="334">
        <v>0</v>
      </c>
      <c r="S2440" s="334">
        <v>0</v>
      </c>
      <c r="T2440" s="334">
        <v>0</v>
      </c>
      <c r="U2440" s="334">
        <v>0</v>
      </c>
      <c r="V2440" s="334">
        <v>0</v>
      </c>
      <c r="W2440" s="334">
        <v>0</v>
      </c>
      <c r="X2440" s="334">
        <v>0</v>
      </c>
      <c r="Y2440" s="334">
        <v>0</v>
      </c>
      <c r="Z2440" s="334">
        <v>0</v>
      </c>
      <c r="AA2440" s="334">
        <v>0</v>
      </c>
      <c r="AB2440" s="334">
        <v>0</v>
      </c>
      <c r="AD2440" s="334">
        <v>0</v>
      </c>
      <c r="AE2440" s="334">
        <f t="shared" si="387"/>
        <v>0</v>
      </c>
      <c r="AF2440" s="334">
        <f t="shared" si="388"/>
        <v>0</v>
      </c>
      <c r="AG2440" s="340">
        <f t="shared" si="389"/>
        <v>0</v>
      </c>
      <c r="AI2440" s="340">
        <f t="shared" si="390"/>
        <v>0</v>
      </c>
      <c r="AJ2440" s="340">
        <f t="shared" si="390"/>
        <v>0</v>
      </c>
      <c r="AK2440" s="340">
        <f t="shared" si="390"/>
        <v>0</v>
      </c>
      <c r="AL2440" s="340">
        <f t="shared" si="390"/>
        <v>0</v>
      </c>
      <c r="AM2440" s="340">
        <f t="shared" si="390"/>
        <v>0</v>
      </c>
    </row>
    <row r="2441" spans="1:39" x14ac:dyDescent="0.35">
      <c r="A2441" s="337">
        <v>24354</v>
      </c>
      <c r="B2441" s="338">
        <f t="shared" si="384"/>
        <v>1966</v>
      </c>
      <c r="C2441" s="338">
        <f t="shared" si="385"/>
        <v>9</v>
      </c>
      <c r="D2441" s="338">
        <f t="shared" si="386"/>
        <v>4</v>
      </c>
      <c r="E2441" s="334">
        <v>0</v>
      </c>
      <c r="F2441" s="334">
        <v>0</v>
      </c>
      <c r="G2441" s="334">
        <v>0</v>
      </c>
      <c r="H2441" s="334">
        <v>0</v>
      </c>
      <c r="I2441" s="334">
        <v>0</v>
      </c>
      <c r="J2441" s="334">
        <v>0</v>
      </c>
      <c r="K2441" s="334">
        <v>0</v>
      </c>
      <c r="L2441" s="334">
        <v>0</v>
      </c>
      <c r="M2441" s="334">
        <v>0</v>
      </c>
      <c r="N2441" s="334">
        <v>0</v>
      </c>
      <c r="O2441" s="334">
        <v>0</v>
      </c>
      <c r="P2441" s="334">
        <v>0</v>
      </c>
      <c r="Q2441" s="334">
        <v>0</v>
      </c>
      <c r="R2441" s="334">
        <v>0</v>
      </c>
      <c r="S2441" s="334">
        <v>0</v>
      </c>
      <c r="T2441" s="334">
        <v>0</v>
      </c>
      <c r="U2441" s="334">
        <v>0</v>
      </c>
      <c r="V2441" s="334">
        <v>0</v>
      </c>
      <c r="W2441" s="334">
        <v>0</v>
      </c>
      <c r="X2441" s="334">
        <v>0</v>
      </c>
      <c r="Y2441" s="334">
        <v>0</v>
      </c>
      <c r="Z2441" s="334">
        <v>0</v>
      </c>
      <c r="AA2441" s="334">
        <v>0</v>
      </c>
      <c r="AB2441" s="334">
        <v>0</v>
      </c>
      <c r="AD2441" s="334">
        <v>0</v>
      </c>
      <c r="AE2441" s="334">
        <f t="shared" si="387"/>
        <v>0</v>
      </c>
      <c r="AF2441" s="334">
        <f t="shared" si="388"/>
        <v>0</v>
      </c>
      <c r="AG2441" s="340">
        <f t="shared" si="389"/>
        <v>0</v>
      </c>
      <c r="AI2441" s="340">
        <f t="shared" si="390"/>
        <v>0</v>
      </c>
      <c r="AJ2441" s="340">
        <f t="shared" si="390"/>
        <v>0</v>
      </c>
      <c r="AK2441" s="340">
        <f t="shared" si="390"/>
        <v>0</v>
      </c>
      <c r="AL2441" s="340">
        <f t="shared" si="390"/>
        <v>0</v>
      </c>
      <c r="AM2441" s="340">
        <f t="shared" si="390"/>
        <v>0</v>
      </c>
    </row>
    <row r="2442" spans="1:39" x14ac:dyDescent="0.35">
      <c r="A2442" s="337">
        <v>24355</v>
      </c>
      <c r="B2442" s="338">
        <f t="shared" si="384"/>
        <v>1966</v>
      </c>
      <c r="C2442" s="338">
        <f t="shared" si="385"/>
        <v>9</v>
      </c>
      <c r="D2442" s="338">
        <f t="shared" si="386"/>
        <v>5</v>
      </c>
      <c r="E2442" s="334">
        <v>0</v>
      </c>
      <c r="F2442" s="334">
        <v>0</v>
      </c>
      <c r="G2442" s="334">
        <v>0</v>
      </c>
      <c r="H2442" s="334">
        <v>0</v>
      </c>
      <c r="I2442" s="334">
        <v>0</v>
      </c>
      <c r="J2442" s="334">
        <v>0</v>
      </c>
      <c r="K2442" s="334">
        <v>0</v>
      </c>
      <c r="L2442" s="334">
        <v>0</v>
      </c>
      <c r="M2442" s="334">
        <v>0</v>
      </c>
      <c r="N2442" s="334">
        <v>0</v>
      </c>
      <c r="O2442" s="334">
        <v>0</v>
      </c>
      <c r="P2442" s="334">
        <v>0</v>
      </c>
      <c r="Q2442" s="334">
        <v>0</v>
      </c>
      <c r="R2442" s="334">
        <v>0</v>
      </c>
      <c r="S2442" s="334">
        <v>0</v>
      </c>
      <c r="T2442" s="334">
        <v>0</v>
      </c>
      <c r="U2442" s="334">
        <v>0</v>
      </c>
      <c r="V2442" s="334">
        <v>0</v>
      </c>
      <c r="W2442" s="334">
        <v>0</v>
      </c>
      <c r="X2442" s="334">
        <v>0</v>
      </c>
      <c r="Y2442" s="334">
        <v>0</v>
      </c>
      <c r="Z2442" s="334">
        <v>0</v>
      </c>
      <c r="AA2442" s="334">
        <v>0</v>
      </c>
      <c r="AB2442" s="334">
        <v>0</v>
      </c>
      <c r="AD2442" s="334">
        <v>0</v>
      </c>
      <c r="AE2442" s="334">
        <f t="shared" si="387"/>
        <v>0</v>
      </c>
      <c r="AF2442" s="334">
        <f t="shared" si="388"/>
        <v>0</v>
      </c>
      <c r="AG2442" s="340">
        <f t="shared" si="389"/>
        <v>0</v>
      </c>
      <c r="AI2442" s="340">
        <f t="shared" si="390"/>
        <v>0</v>
      </c>
      <c r="AJ2442" s="340">
        <f t="shared" si="390"/>
        <v>0</v>
      </c>
      <c r="AK2442" s="340">
        <f t="shared" si="390"/>
        <v>0</v>
      </c>
      <c r="AL2442" s="340">
        <f t="shared" si="390"/>
        <v>0</v>
      </c>
      <c r="AM2442" s="340">
        <f t="shared" si="390"/>
        <v>0</v>
      </c>
    </row>
    <row r="2443" spans="1:39" x14ac:dyDescent="0.35">
      <c r="A2443" s="337">
        <v>24356</v>
      </c>
      <c r="B2443" s="338">
        <f t="shared" si="384"/>
        <v>1966</v>
      </c>
      <c r="C2443" s="338">
        <f t="shared" si="385"/>
        <v>9</v>
      </c>
      <c r="D2443" s="338">
        <f t="shared" si="386"/>
        <v>6</v>
      </c>
      <c r="E2443" s="334">
        <v>0</v>
      </c>
      <c r="F2443" s="334">
        <v>0</v>
      </c>
      <c r="G2443" s="334">
        <v>0</v>
      </c>
      <c r="H2443" s="334">
        <v>0</v>
      </c>
      <c r="I2443" s="334">
        <v>0</v>
      </c>
      <c r="J2443" s="334">
        <v>0</v>
      </c>
      <c r="K2443" s="334">
        <v>0</v>
      </c>
      <c r="L2443" s="334">
        <v>0</v>
      </c>
      <c r="M2443" s="334">
        <v>0</v>
      </c>
      <c r="N2443" s="334">
        <v>0</v>
      </c>
      <c r="O2443" s="334">
        <v>0</v>
      </c>
      <c r="P2443" s="334">
        <v>0</v>
      </c>
      <c r="Q2443" s="334">
        <v>0</v>
      </c>
      <c r="R2443" s="334">
        <v>0</v>
      </c>
      <c r="S2443" s="334">
        <v>0</v>
      </c>
      <c r="T2443" s="334">
        <v>0</v>
      </c>
      <c r="U2443" s="334">
        <v>0</v>
      </c>
      <c r="V2443" s="334">
        <v>0</v>
      </c>
      <c r="W2443" s="334">
        <v>0</v>
      </c>
      <c r="X2443" s="334">
        <v>0</v>
      </c>
      <c r="Y2443" s="334">
        <v>0</v>
      </c>
      <c r="Z2443" s="334">
        <v>0</v>
      </c>
      <c r="AA2443" s="334">
        <v>0</v>
      </c>
      <c r="AB2443" s="334">
        <v>0</v>
      </c>
      <c r="AD2443" s="334">
        <v>0</v>
      </c>
      <c r="AE2443" s="334">
        <f t="shared" si="387"/>
        <v>0</v>
      </c>
      <c r="AF2443" s="334">
        <f t="shared" si="388"/>
        <v>0</v>
      </c>
      <c r="AG2443" s="340">
        <f t="shared" si="389"/>
        <v>0</v>
      </c>
      <c r="AI2443" s="340">
        <f t="shared" si="390"/>
        <v>0</v>
      </c>
      <c r="AJ2443" s="340">
        <f t="shared" si="390"/>
        <v>0</v>
      </c>
      <c r="AK2443" s="340">
        <f t="shared" si="390"/>
        <v>0</v>
      </c>
      <c r="AL2443" s="340">
        <f t="shared" si="390"/>
        <v>0</v>
      </c>
      <c r="AM2443" s="340">
        <f t="shared" si="390"/>
        <v>0</v>
      </c>
    </row>
    <row r="2444" spans="1:39" x14ac:dyDescent="0.35">
      <c r="A2444" s="337">
        <v>24357</v>
      </c>
      <c r="B2444" s="338">
        <f t="shared" si="384"/>
        <v>1966</v>
      </c>
      <c r="C2444" s="338">
        <f t="shared" si="385"/>
        <v>9</v>
      </c>
      <c r="D2444" s="338">
        <f t="shared" si="386"/>
        <v>7</v>
      </c>
      <c r="E2444" s="334">
        <v>0</v>
      </c>
      <c r="F2444" s="334">
        <v>0</v>
      </c>
      <c r="G2444" s="334">
        <v>0</v>
      </c>
      <c r="H2444" s="334">
        <v>0</v>
      </c>
      <c r="I2444" s="334">
        <v>0</v>
      </c>
      <c r="J2444" s="334">
        <v>0</v>
      </c>
      <c r="K2444" s="334">
        <v>0</v>
      </c>
      <c r="L2444" s="334">
        <v>0</v>
      </c>
      <c r="M2444" s="334">
        <v>0</v>
      </c>
      <c r="N2444" s="334">
        <v>0</v>
      </c>
      <c r="O2444" s="334">
        <v>0</v>
      </c>
      <c r="P2444" s="334">
        <v>0</v>
      </c>
      <c r="Q2444" s="334">
        <v>0</v>
      </c>
      <c r="R2444" s="334">
        <v>0</v>
      </c>
      <c r="S2444" s="334">
        <v>0</v>
      </c>
      <c r="T2444" s="334">
        <v>0</v>
      </c>
      <c r="U2444" s="334">
        <v>0</v>
      </c>
      <c r="V2444" s="334">
        <v>0</v>
      </c>
      <c r="W2444" s="334">
        <v>0</v>
      </c>
      <c r="X2444" s="334">
        <v>0</v>
      </c>
      <c r="Y2444" s="334">
        <v>0</v>
      </c>
      <c r="Z2444" s="334">
        <v>0</v>
      </c>
      <c r="AA2444" s="334">
        <v>0</v>
      </c>
      <c r="AB2444" s="334">
        <v>0</v>
      </c>
      <c r="AD2444" s="334">
        <v>0</v>
      </c>
      <c r="AE2444" s="334">
        <f t="shared" si="387"/>
        <v>0</v>
      </c>
      <c r="AF2444" s="334">
        <f t="shared" si="388"/>
        <v>0</v>
      </c>
      <c r="AG2444" s="340">
        <f t="shared" si="389"/>
        <v>0</v>
      </c>
      <c r="AI2444" s="340">
        <f t="shared" si="390"/>
        <v>0</v>
      </c>
      <c r="AJ2444" s="340">
        <f t="shared" si="390"/>
        <v>0</v>
      </c>
      <c r="AK2444" s="340">
        <f t="shared" si="390"/>
        <v>0</v>
      </c>
      <c r="AL2444" s="340">
        <f t="shared" si="390"/>
        <v>0</v>
      </c>
      <c r="AM2444" s="340">
        <f t="shared" si="390"/>
        <v>0</v>
      </c>
    </row>
    <row r="2445" spans="1:39" x14ac:dyDescent="0.35">
      <c r="A2445" s="337">
        <v>24358</v>
      </c>
      <c r="B2445" s="338">
        <f t="shared" si="384"/>
        <v>1966</v>
      </c>
      <c r="C2445" s="338">
        <f t="shared" si="385"/>
        <v>9</v>
      </c>
      <c r="D2445" s="338">
        <f t="shared" si="386"/>
        <v>8</v>
      </c>
      <c r="E2445" s="334">
        <v>0</v>
      </c>
      <c r="F2445" s="334">
        <v>0</v>
      </c>
      <c r="G2445" s="334">
        <v>0</v>
      </c>
      <c r="H2445" s="334">
        <v>0</v>
      </c>
      <c r="I2445" s="334">
        <v>0</v>
      </c>
      <c r="J2445" s="334">
        <v>0</v>
      </c>
      <c r="K2445" s="334">
        <v>0</v>
      </c>
      <c r="L2445" s="334">
        <v>0</v>
      </c>
      <c r="M2445" s="334">
        <v>0</v>
      </c>
      <c r="N2445" s="334">
        <v>0</v>
      </c>
      <c r="O2445" s="334">
        <v>0</v>
      </c>
      <c r="P2445" s="334">
        <v>0</v>
      </c>
      <c r="Q2445" s="334">
        <v>0</v>
      </c>
      <c r="R2445" s="334">
        <v>0</v>
      </c>
      <c r="S2445" s="334">
        <v>0</v>
      </c>
      <c r="T2445" s="334">
        <v>0</v>
      </c>
      <c r="U2445" s="334">
        <v>0</v>
      </c>
      <c r="V2445" s="334">
        <v>0</v>
      </c>
      <c r="W2445" s="334">
        <v>0</v>
      </c>
      <c r="X2445" s="334">
        <v>0</v>
      </c>
      <c r="Y2445" s="334">
        <v>0</v>
      </c>
      <c r="Z2445" s="334">
        <v>0</v>
      </c>
      <c r="AA2445" s="334">
        <v>0</v>
      </c>
      <c r="AB2445" s="334">
        <v>0</v>
      </c>
      <c r="AD2445" s="334">
        <v>0</v>
      </c>
      <c r="AE2445" s="334">
        <f t="shared" si="387"/>
        <v>0</v>
      </c>
      <c r="AF2445" s="334">
        <f t="shared" si="388"/>
        <v>0</v>
      </c>
      <c r="AG2445" s="340">
        <f t="shared" si="389"/>
        <v>0</v>
      </c>
      <c r="AI2445" s="340">
        <f t="shared" si="390"/>
        <v>0</v>
      </c>
      <c r="AJ2445" s="340">
        <f t="shared" si="390"/>
        <v>0</v>
      </c>
      <c r="AK2445" s="340">
        <f t="shared" si="390"/>
        <v>0</v>
      </c>
      <c r="AL2445" s="340">
        <f t="shared" si="390"/>
        <v>0</v>
      </c>
      <c r="AM2445" s="340">
        <f t="shared" si="390"/>
        <v>0</v>
      </c>
    </row>
    <row r="2446" spans="1:39" x14ac:dyDescent="0.35">
      <c r="A2446" s="337">
        <v>24359</v>
      </c>
      <c r="B2446" s="338">
        <f t="shared" si="384"/>
        <v>1966</v>
      </c>
      <c r="C2446" s="338">
        <f t="shared" si="385"/>
        <v>9</v>
      </c>
      <c r="D2446" s="338">
        <f t="shared" si="386"/>
        <v>9</v>
      </c>
      <c r="E2446" s="334">
        <v>0</v>
      </c>
      <c r="F2446" s="334">
        <v>0</v>
      </c>
      <c r="G2446" s="334">
        <v>0</v>
      </c>
      <c r="H2446" s="334">
        <v>0</v>
      </c>
      <c r="I2446" s="334">
        <v>0</v>
      </c>
      <c r="J2446" s="334">
        <v>0</v>
      </c>
      <c r="K2446" s="334">
        <v>0</v>
      </c>
      <c r="L2446" s="334">
        <v>0</v>
      </c>
      <c r="M2446" s="334">
        <v>0</v>
      </c>
      <c r="N2446" s="334">
        <v>0</v>
      </c>
      <c r="O2446" s="334">
        <v>0</v>
      </c>
      <c r="P2446" s="334">
        <v>0</v>
      </c>
      <c r="Q2446" s="334">
        <v>0</v>
      </c>
      <c r="R2446" s="334">
        <v>0</v>
      </c>
      <c r="S2446" s="334">
        <v>0</v>
      </c>
      <c r="T2446" s="334">
        <v>0</v>
      </c>
      <c r="U2446" s="334">
        <v>0</v>
      </c>
      <c r="V2446" s="334">
        <v>0</v>
      </c>
      <c r="W2446" s="334">
        <v>0</v>
      </c>
      <c r="X2446" s="334">
        <v>0</v>
      </c>
      <c r="Y2446" s="334">
        <v>0</v>
      </c>
      <c r="Z2446" s="334">
        <v>0</v>
      </c>
      <c r="AA2446" s="334">
        <v>0</v>
      </c>
      <c r="AB2446" s="334">
        <v>0</v>
      </c>
      <c r="AD2446" s="334">
        <v>0</v>
      </c>
      <c r="AE2446" s="334">
        <f t="shared" si="387"/>
        <v>0</v>
      </c>
      <c r="AF2446" s="334">
        <f t="shared" si="388"/>
        <v>0</v>
      </c>
      <c r="AG2446" s="340">
        <f t="shared" si="389"/>
        <v>0</v>
      </c>
      <c r="AI2446" s="340">
        <f t="shared" si="390"/>
        <v>0</v>
      </c>
      <c r="AJ2446" s="340">
        <f t="shared" si="390"/>
        <v>0</v>
      </c>
      <c r="AK2446" s="340">
        <f t="shared" si="390"/>
        <v>0</v>
      </c>
      <c r="AL2446" s="340">
        <f t="shared" si="390"/>
        <v>0</v>
      </c>
      <c r="AM2446" s="340">
        <f t="shared" si="390"/>
        <v>0</v>
      </c>
    </row>
    <row r="2447" spans="1:39" x14ac:dyDescent="0.35">
      <c r="A2447" s="337">
        <v>24360</v>
      </c>
      <c r="B2447" s="338">
        <f t="shared" si="384"/>
        <v>1966</v>
      </c>
      <c r="C2447" s="338">
        <f t="shared" si="385"/>
        <v>9</v>
      </c>
      <c r="D2447" s="338">
        <f t="shared" si="386"/>
        <v>10</v>
      </c>
      <c r="E2447" s="334">
        <v>0</v>
      </c>
      <c r="F2447" s="334">
        <v>0</v>
      </c>
      <c r="G2447" s="334">
        <v>0</v>
      </c>
      <c r="H2447" s="334">
        <v>0</v>
      </c>
      <c r="I2447" s="334">
        <v>0</v>
      </c>
      <c r="J2447" s="334">
        <v>0</v>
      </c>
      <c r="K2447" s="334">
        <v>0</v>
      </c>
      <c r="L2447" s="334">
        <v>0</v>
      </c>
      <c r="M2447" s="334">
        <v>0</v>
      </c>
      <c r="N2447" s="334">
        <v>0</v>
      </c>
      <c r="O2447" s="334">
        <v>0</v>
      </c>
      <c r="P2447" s="334">
        <v>0</v>
      </c>
      <c r="Q2447" s="334">
        <v>0</v>
      </c>
      <c r="R2447" s="334">
        <v>0</v>
      </c>
      <c r="S2447" s="334">
        <v>0</v>
      </c>
      <c r="T2447" s="334">
        <v>0</v>
      </c>
      <c r="U2447" s="334">
        <v>0</v>
      </c>
      <c r="V2447" s="334">
        <v>0</v>
      </c>
      <c r="W2447" s="334">
        <v>0</v>
      </c>
      <c r="X2447" s="334">
        <v>0</v>
      </c>
      <c r="Y2447" s="334">
        <v>0</v>
      </c>
      <c r="Z2447" s="334">
        <v>0</v>
      </c>
      <c r="AA2447" s="334">
        <v>0</v>
      </c>
      <c r="AB2447" s="334">
        <v>0</v>
      </c>
      <c r="AD2447" s="334">
        <v>0</v>
      </c>
      <c r="AE2447" s="334">
        <f t="shared" si="387"/>
        <v>0</v>
      </c>
      <c r="AF2447" s="334">
        <f t="shared" si="388"/>
        <v>0</v>
      </c>
      <c r="AG2447" s="340">
        <f t="shared" si="389"/>
        <v>0</v>
      </c>
      <c r="AI2447" s="340">
        <f t="shared" si="390"/>
        <v>0</v>
      </c>
      <c r="AJ2447" s="340">
        <f t="shared" si="390"/>
        <v>0</v>
      </c>
      <c r="AK2447" s="340">
        <f t="shared" si="390"/>
        <v>0</v>
      </c>
      <c r="AL2447" s="340">
        <f t="shared" si="390"/>
        <v>0</v>
      </c>
      <c r="AM2447" s="340">
        <f t="shared" si="390"/>
        <v>0</v>
      </c>
    </row>
    <row r="2448" spans="1:39" x14ac:dyDescent="0.35">
      <c r="A2448" s="337">
        <v>24361</v>
      </c>
      <c r="B2448" s="338">
        <f t="shared" si="384"/>
        <v>1966</v>
      </c>
      <c r="C2448" s="338">
        <f t="shared" si="385"/>
        <v>9</v>
      </c>
      <c r="D2448" s="338">
        <f t="shared" si="386"/>
        <v>11</v>
      </c>
      <c r="E2448" s="334">
        <v>0</v>
      </c>
      <c r="F2448" s="334">
        <v>0</v>
      </c>
      <c r="G2448" s="334">
        <v>0</v>
      </c>
      <c r="H2448" s="334">
        <v>0</v>
      </c>
      <c r="I2448" s="334">
        <v>0</v>
      </c>
      <c r="J2448" s="334">
        <v>0</v>
      </c>
      <c r="K2448" s="334">
        <v>0</v>
      </c>
      <c r="L2448" s="334">
        <v>0</v>
      </c>
      <c r="M2448" s="334">
        <v>0</v>
      </c>
      <c r="N2448" s="334">
        <v>0</v>
      </c>
      <c r="O2448" s="334">
        <v>0</v>
      </c>
      <c r="P2448" s="334">
        <v>0</v>
      </c>
      <c r="Q2448" s="334">
        <v>0</v>
      </c>
      <c r="R2448" s="334">
        <v>0</v>
      </c>
      <c r="S2448" s="334">
        <v>0</v>
      </c>
      <c r="T2448" s="334">
        <v>0</v>
      </c>
      <c r="U2448" s="334">
        <v>0</v>
      </c>
      <c r="V2448" s="334">
        <v>0</v>
      </c>
      <c r="W2448" s="334">
        <v>0</v>
      </c>
      <c r="X2448" s="334">
        <v>0</v>
      </c>
      <c r="Y2448" s="334">
        <v>0</v>
      </c>
      <c r="Z2448" s="334">
        <v>0</v>
      </c>
      <c r="AA2448" s="334">
        <v>0</v>
      </c>
      <c r="AB2448" s="334">
        <v>0</v>
      </c>
      <c r="AD2448" s="334">
        <v>0</v>
      </c>
      <c r="AE2448" s="334">
        <f t="shared" si="387"/>
        <v>0</v>
      </c>
      <c r="AF2448" s="334">
        <f t="shared" si="388"/>
        <v>0</v>
      </c>
      <c r="AG2448" s="340">
        <f t="shared" si="389"/>
        <v>0</v>
      </c>
      <c r="AI2448" s="340">
        <f t="shared" si="390"/>
        <v>0</v>
      </c>
      <c r="AJ2448" s="340">
        <f t="shared" si="390"/>
        <v>0</v>
      </c>
      <c r="AK2448" s="340">
        <f t="shared" si="390"/>
        <v>0</v>
      </c>
      <c r="AL2448" s="340">
        <f t="shared" si="390"/>
        <v>0</v>
      </c>
      <c r="AM2448" s="340">
        <f t="shared" si="390"/>
        <v>0</v>
      </c>
    </row>
    <row r="2449" spans="1:39" x14ac:dyDescent="0.35">
      <c r="A2449" s="337">
        <v>24362</v>
      </c>
      <c r="B2449" s="338">
        <f t="shared" si="384"/>
        <v>1966</v>
      </c>
      <c r="C2449" s="338">
        <f t="shared" si="385"/>
        <v>9</v>
      </c>
      <c r="D2449" s="338">
        <f t="shared" si="386"/>
        <v>12</v>
      </c>
      <c r="E2449" s="334">
        <v>0</v>
      </c>
      <c r="F2449" s="334">
        <v>0</v>
      </c>
      <c r="G2449" s="334">
        <v>0</v>
      </c>
      <c r="H2449" s="334">
        <v>0</v>
      </c>
      <c r="I2449" s="334">
        <v>0</v>
      </c>
      <c r="J2449" s="334">
        <v>0</v>
      </c>
      <c r="K2449" s="334">
        <v>0</v>
      </c>
      <c r="L2449" s="334">
        <v>0</v>
      </c>
      <c r="M2449" s="334">
        <v>0</v>
      </c>
      <c r="N2449" s="334">
        <v>0</v>
      </c>
      <c r="O2449" s="334">
        <v>0</v>
      </c>
      <c r="P2449" s="334">
        <v>0</v>
      </c>
      <c r="Q2449" s="334">
        <v>0</v>
      </c>
      <c r="R2449" s="334">
        <v>0</v>
      </c>
      <c r="S2449" s="334">
        <v>0</v>
      </c>
      <c r="T2449" s="334">
        <v>0</v>
      </c>
      <c r="U2449" s="334">
        <v>0</v>
      </c>
      <c r="V2449" s="334">
        <v>0</v>
      </c>
      <c r="W2449" s="334">
        <v>0</v>
      </c>
      <c r="X2449" s="334">
        <v>0</v>
      </c>
      <c r="Y2449" s="334">
        <v>0</v>
      </c>
      <c r="Z2449" s="334">
        <v>0</v>
      </c>
      <c r="AA2449" s="334">
        <v>0</v>
      </c>
      <c r="AB2449" s="334">
        <v>0</v>
      </c>
      <c r="AD2449" s="334">
        <v>0</v>
      </c>
      <c r="AE2449" s="334">
        <f t="shared" si="387"/>
        <v>0</v>
      </c>
      <c r="AF2449" s="334">
        <f t="shared" si="388"/>
        <v>0</v>
      </c>
      <c r="AG2449" s="340">
        <f t="shared" si="389"/>
        <v>0</v>
      </c>
      <c r="AI2449" s="340">
        <f t="shared" si="390"/>
        <v>0</v>
      </c>
      <c r="AJ2449" s="340">
        <f t="shared" si="390"/>
        <v>0</v>
      </c>
      <c r="AK2449" s="340">
        <f t="shared" si="390"/>
        <v>0</v>
      </c>
      <c r="AL2449" s="340">
        <f t="shared" si="390"/>
        <v>0</v>
      </c>
      <c r="AM2449" s="340">
        <f t="shared" si="390"/>
        <v>0</v>
      </c>
    </row>
    <row r="2450" spans="1:39" x14ac:dyDescent="0.35">
      <c r="A2450" s="337">
        <v>24363</v>
      </c>
      <c r="B2450" s="338">
        <f t="shared" si="384"/>
        <v>1966</v>
      </c>
      <c r="C2450" s="338">
        <f t="shared" si="385"/>
        <v>9</v>
      </c>
      <c r="D2450" s="338">
        <f t="shared" si="386"/>
        <v>13</v>
      </c>
      <c r="E2450" s="334">
        <v>0</v>
      </c>
      <c r="F2450" s="334">
        <v>0</v>
      </c>
      <c r="G2450" s="334">
        <v>0</v>
      </c>
      <c r="H2450" s="334">
        <v>0</v>
      </c>
      <c r="I2450" s="334">
        <v>0</v>
      </c>
      <c r="J2450" s="334">
        <v>0</v>
      </c>
      <c r="K2450" s="334">
        <v>0</v>
      </c>
      <c r="L2450" s="334">
        <v>0</v>
      </c>
      <c r="M2450" s="334">
        <v>0</v>
      </c>
      <c r="N2450" s="334">
        <v>0</v>
      </c>
      <c r="O2450" s="334">
        <v>0</v>
      </c>
      <c r="P2450" s="334">
        <v>0</v>
      </c>
      <c r="Q2450" s="334">
        <v>0</v>
      </c>
      <c r="R2450" s="334">
        <v>0</v>
      </c>
      <c r="S2450" s="334">
        <v>0</v>
      </c>
      <c r="T2450" s="334">
        <v>0</v>
      </c>
      <c r="U2450" s="334">
        <v>0</v>
      </c>
      <c r="V2450" s="334">
        <v>0</v>
      </c>
      <c r="W2450" s="334">
        <v>0</v>
      </c>
      <c r="X2450" s="334">
        <v>0</v>
      </c>
      <c r="Y2450" s="334">
        <v>0</v>
      </c>
      <c r="Z2450" s="334">
        <v>0</v>
      </c>
      <c r="AA2450" s="334">
        <v>0</v>
      </c>
      <c r="AB2450" s="334">
        <v>0</v>
      </c>
      <c r="AD2450" s="334">
        <v>0</v>
      </c>
      <c r="AE2450" s="334">
        <f t="shared" si="387"/>
        <v>0</v>
      </c>
      <c r="AF2450" s="334">
        <f t="shared" si="388"/>
        <v>0</v>
      </c>
      <c r="AG2450" s="340">
        <f t="shared" si="389"/>
        <v>0</v>
      </c>
      <c r="AI2450" s="340">
        <f t="shared" si="390"/>
        <v>0</v>
      </c>
      <c r="AJ2450" s="340">
        <f t="shared" si="390"/>
        <v>0</v>
      </c>
      <c r="AK2450" s="340">
        <f t="shared" si="390"/>
        <v>0</v>
      </c>
      <c r="AL2450" s="340">
        <f t="shared" si="390"/>
        <v>0</v>
      </c>
      <c r="AM2450" s="340">
        <f t="shared" si="390"/>
        <v>0</v>
      </c>
    </row>
    <row r="2451" spans="1:39" x14ac:dyDescent="0.35">
      <c r="A2451" s="337">
        <v>24364</v>
      </c>
      <c r="B2451" s="338">
        <f t="shared" si="384"/>
        <v>1966</v>
      </c>
      <c r="C2451" s="338">
        <f t="shared" si="385"/>
        <v>9</v>
      </c>
      <c r="D2451" s="338">
        <f t="shared" si="386"/>
        <v>14</v>
      </c>
      <c r="E2451" s="334">
        <v>0</v>
      </c>
      <c r="F2451" s="334">
        <v>0</v>
      </c>
      <c r="G2451" s="334">
        <v>0</v>
      </c>
      <c r="H2451" s="334">
        <v>0</v>
      </c>
      <c r="I2451" s="334">
        <v>0</v>
      </c>
      <c r="J2451" s="334">
        <v>0</v>
      </c>
      <c r="K2451" s="334">
        <v>0</v>
      </c>
      <c r="L2451" s="334">
        <v>0</v>
      </c>
      <c r="M2451" s="334">
        <v>0</v>
      </c>
      <c r="N2451" s="334">
        <v>0</v>
      </c>
      <c r="O2451" s="334">
        <v>0</v>
      </c>
      <c r="P2451" s="334">
        <v>0</v>
      </c>
      <c r="Q2451" s="334">
        <v>0</v>
      </c>
      <c r="R2451" s="334">
        <v>0</v>
      </c>
      <c r="S2451" s="334">
        <v>0</v>
      </c>
      <c r="T2451" s="334">
        <v>0</v>
      </c>
      <c r="U2451" s="334">
        <v>0</v>
      </c>
      <c r="V2451" s="334">
        <v>0</v>
      </c>
      <c r="W2451" s="334">
        <v>0</v>
      </c>
      <c r="X2451" s="334">
        <v>0</v>
      </c>
      <c r="Y2451" s="334">
        <v>0</v>
      </c>
      <c r="Z2451" s="334">
        <v>0</v>
      </c>
      <c r="AA2451" s="334">
        <v>0</v>
      </c>
      <c r="AB2451" s="334">
        <v>0</v>
      </c>
      <c r="AD2451" s="334">
        <v>0</v>
      </c>
      <c r="AE2451" s="334">
        <f t="shared" si="387"/>
        <v>0</v>
      </c>
      <c r="AF2451" s="334">
        <f t="shared" si="388"/>
        <v>0</v>
      </c>
      <c r="AG2451" s="340">
        <f t="shared" si="389"/>
        <v>0</v>
      </c>
      <c r="AI2451" s="340">
        <f t="shared" si="390"/>
        <v>0</v>
      </c>
      <c r="AJ2451" s="340">
        <f t="shared" si="390"/>
        <v>0</v>
      </c>
      <c r="AK2451" s="340">
        <f t="shared" si="390"/>
        <v>0</v>
      </c>
      <c r="AL2451" s="340">
        <f t="shared" si="390"/>
        <v>0</v>
      </c>
      <c r="AM2451" s="340">
        <f t="shared" si="390"/>
        <v>0</v>
      </c>
    </row>
    <row r="2452" spans="1:39" x14ac:dyDescent="0.35">
      <c r="A2452" s="337">
        <v>24365</v>
      </c>
      <c r="B2452" s="338">
        <f t="shared" si="384"/>
        <v>1966</v>
      </c>
      <c r="C2452" s="338">
        <f t="shared" si="385"/>
        <v>9</v>
      </c>
      <c r="D2452" s="338">
        <f t="shared" si="386"/>
        <v>15</v>
      </c>
      <c r="E2452" s="334">
        <v>0</v>
      </c>
      <c r="F2452" s="334">
        <v>0</v>
      </c>
      <c r="G2452" s="334">
        <v>0</v>
      </c>
      <c r="H2452" s="334">
        <v>0</v>
      </c>
      <c r="I2452" s="334">
        <v>0</v>
      </c>
      <c r="J2452" s="334">
        <v>0</v>
      </c>
      <c r="K2452" s="334">
        <v>0</v>
      </c>
      <c r="L2452" s="334">
        <v>0</v>
      </c>
      <c r="M2452" s="334">
        <v>0</v>
      </c>
      <c r="N2452" s="334">
        <v>0</v>
      </c>
      <c r="O2452" s="334">
        <v>0</v>
      </c>
      <c r="P2452" s="334">
        <v>0</v>
      </c>
      <c r="Q2452" s="334">
        <v>0</v>
      </c>
      <c r="R2452" s="334">
        <v>0</v>
      </c>
      <c r="S2452" s="334">
        <v>0</v>
      </c>
      <c r="T2452" s="334">
        <v>0</v>
      </c>
      <c r="U2452" s="334">
        <v>0</v>
      </c>
      <c r="V2452" s="334">
        <v>0</v>
      </c>
      <c r="W2452" s="334">
        <v>0</v>
      </c>
      <c r="X2452" s="334">
        <v>0</v>
      </c>
      <c r="Y2452" s="334">
        <v>0</v>
      </c>
      <c r="Z2452" s="334">
        <v>0</v>
      </c>
      <c r="AA2452" s="334">
        <v>0</v>
      </c>
      <c r="AB2452" s="334">
        <v>0</v>
      </c>
      <c r="AD2452" s="334">
        <v>0</v>
      </c>
      <c r="AE2452" s="334">
        <f t="shared" si="387"/>
        <v>0</v>
      </c>
      <c r="AF2452" s="334">
        <f t="shared" si="388"/>
        <v>0</v>
      </c>
      <c r="AG2452" s="340">
        <f t="shared" si="389"/>
        <v>0</v>
      </c>
      <c r="AI2452" s="340">
        <f t="shared" ref="AI2452:AM2467" si="391">IF($C2452=AI$1,$AF2452,0)</f>
        <v>0</v>
      </c>
      <c r="AJ2452" s="340">
        <f t="shared" si="391"/>
        <v>0</v>
      </c>
      <c r="AK2452" s="340">
        <f t="shared" si="391"/>
        <v>0</v>
      </c>
      <c r="AL2452" s="340">
        <f t="shared" si="391"/>
        <v>0</v>
      </c>
      <c r="AM2452" s="340">
        <f t="shared" si="391"/>
        <v>0</v>
      </c>
    </row>
    <row r="2453" spans="1:39" x14ac:dyDescent="0.35">
      <c r="A2453" s="337">
        <v>24366</v>
      </c>
      <c r="B2453" s="338">
        <f t="shared" si="384"/>
        <v>1966</v>
      </c>
      <c r="C2453" s="338">
        <f t="shared" si="385"/>
        <v>9</v>
      </c>
      <c r="D2453" s="338">
        <f t="shared" si="386"/>
        <v>16</v>
      </c>
      <c r="E2453" s="334">
        <v>0</v>
      </c>
      <c r="F2453" s="334">
        <v>0</v>
      </c>
      <c r="G2453" s="334">
        <v>0</v>
      </c>
      <c r="H2453" s="334">
        <v>0</v>
      </c>
      <c r="I2453" s="334">
        <v>0</v>
      </c>
      <c r="J2453" s="334">
        <v>0</v>
      </c>
      <c r="K2453" s="334">
        <v>0</v>
      </c>
      <c r="L2453" s="334">
        <v>0</v>
      </c>
      <c r="M2453" s="334">
        <v>0</v>
      </c>
      <c r="N2453" s="334">
        <v>0</v>
      </c>
      <c r="O2453" s="334">
        <v>0</v>
      </c>
      <c r="P2453" s="334">
        <v>0</v>
      </c>
      <c r="Q2453" s="334">
        <v>0</v>
      </c>
      <c r="R2453" s="334">
        <v>0</v>
      </c>
      <c r="S2453" s="334">
        <v>0</v>
      </c>
      <c r="T2453" s="334">
        <v>0</v>
      </c>
      <c r="U2453" s="334">
        <v>0</v>
      </c>
      <c r="V2453" s="334">
        <v>0</v>
      </c>
      <c r="W2453" s="334">
        <v>0</v>
      </c>
      <c r="X2453" s="334">
        <v>0</v>
      </c>
      <c r="Y2453" s="334">
        <v>0</v>
      </c>
      <c r="Z2453" s="334">
        <v>0</v>
      </c>
      <c r="AA2453" s="334">
        <v>0</v>
      </c>
      <c r="AB2453" s="334">
        <v>0</v>
      </c>
      <c r="AD2453" s="334">
        <v>0</v>
      </c>
      <c r="AE2453" s="334">
        <f t="shared" si="387"/>
        <v>0</v>
      </c>
      <c r="AF2453" s="334">
        <f t="shared" si="388"/>
        <v>0</v>
      </c>
      <c r="AG2453" s="340">
        <f t="shared" si="389"/>
        <v>0</v>
      </c>
      <c r="AI2453" s="340">
        <f t="shared" si="391"/>
        <v>0</v>
      </c>
      <c r="AJ2453" s="340">
        <f t="shared" si="391"/>
        <v>0</v>
      </c>
      <c r="AK2453" s="340">
        <f t="shared" si="391"/>
        <v>0</v>
      </c>
      <c r="AL2453" s="340">
        <f t="shared" si="391"/>
        <v>0</v>
      </c>
      <c r="AM2453" s="340">
        <f t="shared" si="391"/>
        <v>0</v>
      </c>
    </row>
    <row r="2454" spans="1:39" x14ac:dyDescent="0.35">
      <c r="A2454" s="337">
        <v>24367</v>
      </c>
      <c r="B2454" s="338">
        <f t="shared" si="384"/>
        <v>1966</v>
      </c>
      <c r="C2454" s="338">
        <f t="shared" si="385"/>
        <v>9</v>
      </c>
      <c r="D2454" s="338">
        <f t="shared" si="386"/>
        <v>17</v>
      </c>
      <c r="E2454" s="334">
        <v>0</v>
      </c>
      <c r="F2454" s="334">
        <v>0</v>
      </c>
      <c r="G2454" s="334">
        <v>0</v>
      </c>
      <c r="H2454" s="334">
        <v>0</v>
      </c>
      <c r="I2454" s="334">
        <v>0</v>
      </c>
      <c r="J2454" s="334">
        <v>0</v>
      </c>
      <c r="K2454" s="334">
        <v>0</v>
      </c>
      <c r="L2454" s="334">
        <v>0</v>
      </c>
      <c r="M2454" s="334">
        <v>0</v>
      </c>
      <c r="N2454" s="334">
        <v>0</v>
      </c>
      <c r="O2454" s="334">
        <v>0</v>
      </c>
      <c r="P2454" s="334">
        <v>0</v>
      </c>
      <c r="Q2454" s="334">
        <v>0</v>
      </c>
      <c r="R2454" s="334">
        <v>0</v>
      </c>
      <c r="S2454" s="334">
        <v>0</v>
      </c>
      <c r="T2454" s="334">
        <v>0</v>
      </c>
      <c r="U2454" s="334">
        <v>0</v>
      </c>
      <c r="V2454" s="334">
        <v>0</v>
      </c>
      <c r="W2454" s="334">
        <v>0</v>
      </c>
      <c r="X2454" s="334">
        <v>0</v>
      </c>
      <c r="Y2454" s="334">
        <v>0</v>
      </c>
      <c r="Z2454" s="334">
        <v>0</v>
      </c>
      <c r="AA2454" s="334">
        <v>0</v>
      </c>
      <c r="AB2454" s="334">
        <v>0</v>
      </c>
      <c r="AD2454" s="334">
        <v>0</v>
      </c>
      <c r="AE2454" s="334">
        <f t="shared" si="387"/>
        <v>0</v>
      </c>
      <c r="AF2454" s="334">
        <f t="shared" si="388"/>
        <v>0</v>
      </c>
      <c r="AG2454" s="340">
        <f t="shared" si="389"/>
        <v>0</v>
      </c>
      <c r="AI2454" s="340">
        <f t="shared" si="391"/>
        <v>0</v>
      </c>
      <c r="AJ2454" s="340">
        <f t="shared" si="391"/>
        <v>0</v>
      </c>
      <c r="AK2454" s="340">
        <f t="shared" si="391"/>
        <v>0</v>
      </c>
      <c r="AL2454" s="340">
        <f t="shared" si="391"/>
        <v>0</v>
      </c>
      <c r="AM2454" s="340">
        <f t="shared" si="391"/>
        <v>0</v>
      </c>
    </row>
    <row r="2455" spans="1:39" x14ac:dyDescent="0.35">
      <c r="A2455" s="337">
        <v>24368</v>
      </c>
      <c r="B2455" s="338">
        <f t="shared" si="384"/>
        <v>1966</v>
      </c>
      <c r="C2455" s="338">
        <f t="shared" si="385"/>
        <v>9</v>
      </c>
      <c r="D2455" s="338">
        <f t="shared" si="386"/>
        <v>18</v>
      </c>
      <c r="E2455" s="334">
        <v>0</v>
      </c>
      <c r="F2455" s="334">
        <v>0</v>
      </c>
      <c r="G2455" s="334">
        <v>0</v>
      </c>
      <c r="H2455" s="334">
        <v>0</v>
      </c>
      <c r="I2455" s="334">
        <v>0</v>
      </c>
      <c r="J2455" s="334">
        <v>0</v>
      </c>
      <c r="K2455" s="334">
        <v>0</v>
      </c>
      <c r="L2455" s="334">
        <v>0</v>
      </c>
      <c r="M2455" s="334">
        <v>0</v>
      </c>
      <c r="N2455" s="334">
        <v>0</v>
      </c>
      <c r="O2455" s="334">
        <v>0</v>
      </c>
      <c r="P2455" s="334">
        <v>0</v>
      </c>
      <c r="Q2455" s="334">
        <v>0</v>
      </c>
      <c r="R2455" s="334">
        <v>0</v>
      </c>
      <c r="S2455" s="334">
        <v>0</v>
      </c>
      <c r="T2455" s="334">
        <v>0</v>
      </c>
      <c r="U2455" s="334">
        <v>0</v>
      </c>
      <c r="V2455" s="334">
        <v>0</v>
      </c>
      <c r="W2455" s="334">
        <v>0</v>
      </c>
      <c r="X2455" s="334">
        <v>0</v>
      </c>
      <c r="Y2455" s="334">
        <v>0</v>
      </c>
      <c r="Z2455" s="334">
        <v>0</v>
      </c>
      <c r="AA2455" s="334">
        <v>0</v>
      </c>
      <c r="AB2455" s="334">
        <v>0</v>
      </c>
      <c r="AD2455" s="334">
        <v>0</v>
      </c>
      <c r="AE2455" s="334">
        <f t="shared" si="387"/>
        <v>0</v>
      </c>
      <c r="AF2455" s="334">
        <f t="shared" si="388"/>
        <v>0</v>
      </c>
      <c r="AG2455" s="340">
        <f t="shared" si="389"/>
        <v>0</v>
      </c>
      <c r="AI2455" s="340">
        <f t="shared" si="391"/>
        <v>0</v>
      </c>
      <c r="AJ2455" s="340">
        <f t="shared" si="391"/>
        <v>0</v>
      </c>
      <c r="AK2455" s="340">
        <f t="shared" si="391"/>
        <v>0</v>
      </c>
      <c r="AL2455" s="340">
        <f t="shared" si="391"/>
        <v>0</v>
      </c>
      <c r="AM2455" s="340">
        <f t="shared" si="391"/>
        <v>0</v>
      </c>
    </row>
    <row r="2456" spans="1:39" x14ac:dyDescent="0.35">
      <c r="A2456" s="337">
        <v>24369</v>
      </c>
      <c r="B2456" s="338">
        <f t="shared" si="384"/>
        <v>1966</v>
      </c>
      <c r="C2456" s="338">
        <f t="shared" si="385"/>
        <v>9</v>
      </c>
      <c r="D2456" s="338">
        <f t="shared" si="386"/>
        <v>19</v>
      </c>
      <c r="E2456" s="334">
        <v>0</v>
      </c>
      <c r="F2456" s="334">
        <v>0</v>
      </c>
      <c r="G2456" s="334">
        <v>0</v>
      </c>
      <c r="H2456" s="334">
        <v>0</v>
      </c>
      <c r="I2456" s="334">
        <v>0</v>
      </c>
      <c r="J2456" s="334">
        <v>0</v>
      </c>
      <c r="K2456" s="334">
        <v>0</v>
      </c>
      <c r="L2456" s="334">
        <v>0</v>
      </c>
      <c r="M2456" s="334">
        <v>0</v>
      </c>
      <c r="N2456" s="334">
        <v>0</v>
      </c>
      <c r="O2456" s="334">
        <v>0</v>
      </c>
      <c r="P2456" s="334">
        <v>0</v>
      </c>
      <c r="Q2456" s="334">
        <v>0</v>
      </c>
      <c r="R2456" s="334">
        <v>0</v>
      </c>
      <c r="S2456" s="334">
        <v>0</v>
      </c>
      <c r="T2456" s="334">
        <v>0</v>
      </c>
      <c r="U2456" s="334">
        <v>0</v>
      </c>
      <c r="V2456" s="334">
        <v>0</v>
      </c>
      <c r="W2456" s="334">
        <v>0</v>
      </c>
      <c r="X2456" s="334">
        <v>0</v>
      </c>
      <c r="Y2456" s="334">
        <v>0</v>
      </c>
      <c r="Z2456" s="334">
        <v>0</v>
      </c>
      <c r="AA2456" s="334">
        <v>0</v>
      </c>
      <c r="AB2456" s="334">
        <v>0</v>
      </c>
      <c r="AD2456" s="334">
        <v>0</v>
      </c>
      <c r="AE2456" s="334">
        <f t="shared" si="387"/>
        <v>0</v>
      </c>
      <c r="AF2456" s="334">
        <f t="shared" si="388"/>
        <v>0</v>
      </c>
      <c r="AG2456" s="340">
        <f t="shared" si="389"/>
        <v>0</v>
      </c>
      <c r="AI2456" s="340">
        <f t="shared" si="391"/>
        <v>0</v>
      </c>
      <c r="AJ2456" s="340">
        <f t="shared" si="391"/>
        <v>0</v>
      </c>
      <c r="AK2456" s="340">
        <f t="shared" si="391"/>
        <v>0</v>
      </c>
      <c r="AL2456" s="340">
        <f t="shared" si="391"/>
        <v>0</v>
      </c>
      <c r="AM2456" s="340">
        <f t="shared" si="391"/>
        <v>0</v>
      </c>
    </row>
    <row r="2457" spans="1:39" x14ac:dyDescent="0.35">
      <c r="A2457" s="337">
        <v>24370</v>
      </c>
      <c r="B2457" s="338">
        <f t="shared" si="384"/>
        <v>1966</v>
      </c>
      <c r="C2457" s="338">
        <f t="shared" si="385"/>
        <v>9</v>
      </c>
      <c r="D2457" s="338">
        <f t="shared" si="386"/>
        <v>20</v>
      </c>
      <c r="E2457" s="334">
        <v>0</v>
      </c>
      <c r="F2457" s="334">
        <v>0</v>
      </c>
      <c r="G2457" s="334">
        <v>0</v>
      </c>
      <c r="H2457" s="334">
        <v>0</v>
      </c>
      <c r="I2457" s="334">
        <v>0</v>
      </c>
      <c r="J2457" s="334">
        <v>0</v>
      </c>
      <c r="K2457" s="334">
        <v>0</v>
      </c>
      <c r="L2457" s="334">
        <v>0</v>
      </c>
      <c r="M2457" s="334">
        <v>0</v>
      </c>
      <c r="N2457" s="334">
        <v>0</v>
      </c>
      <c r="O2457" s="334">
        <v>0</v>
      </c>
      <c r="P2457" s="334">
        <v>0</v>
      </c>
      <c r="Q2457" s="334">
        <v>0</v>
      </c>
      <c r="R2457" s="334">
        <v>0</v>
      </c>
      <c r="S2457" s="334">
        <v>0</v>
      </c>
      <c r="T2457" s="334">
        <v>0</v>
      </c>
      <c r="U2457" s="334">
        <v>0</v>
      </c>
      <c r="V2457" s="334">
        <v>0</v>
      </c>
      <c r="W2457" s="334">
        <v>0</v>
      </c>
      <c r="X2457" s="334">
        <v>0</v>
      </c>
      <c r="Y2457" s="334">
        <v>0</v>
      </c>
      <c r="Z2457" s="334">
        <v>0</v>
      </c>
      <c r="AA2457" s="334">
        <v>0</v>
      </c>
      <c r="AB2457" s="334">
        <v>0</v>
      </c>
      <c r="AD2457" s="334">
        <v>0</v>
      </c>
      <c r="AE2457" s="334">
        <f t="shared" si="387"/>
        <v>0</v>
      </c>
      <c r="AF2457" s="334">
        <f t="shared" si="388"/>
        <v>0</v>
      </c>
      <c r="AG2457" s="340">
        <f t="shared" si="389"/>
        <v>0</v>
      </c>
      <c r="AI2457" s="340">
        <f t="shared" si="391"/>
        <v>0</v>
      </c>
      <c r="AJ2457" s="340">
        <f t="shared" si="391"/>
        <v>0</v>
      </c>
      <c r="AK2457" s="340">
        <f t="shared" si="391"/>
        <v>0</v>
      </c>
      <c r="AL2457" s="340">
        <f t="shared" si="391"/>
        <v>0</v>
      </c>
      <c r="AM2457" s="340">
        <f t="shared" si="391"/>
        <v>0</v>
      </c>
    </row>
    <row r="2458" spans="1:39" x14ac:dyDescent="0.35">
      <c r="A2458" s="337">
        <v>24371</v>
      </c>
      <c r="B2458" s="338">
        <f t="shared" si="384"/>
        <v>1966</v>
      </c>
      <c r="C2458" s="338">
        <f t="shared" si="385"/>
        <v>9</v>
      </c>
      <c r="D2458" s="338">
        <f t="shared" si="386"/>
        <v>21</v>
      </c>
      <c r="E2458" s="334">
        <v>0</v>
      </c>
      <c r="F2458" s="334">
        <v>0</v>
      </c>
      <c r="G2458" s="334">
        <v>0</v>
      </c>
      <c r="H2458" s="334">
        <v>0</v>
      </c>
      <c r="I2458" s="334">
        <v>0</v>
      </c>
      <c r="J2458" s="334">
        <v>0</v>
      </c>
      <c r="K2458" s="334">
        <v>0</v>
      </c>
      <c r="L2458" s="334">
        <v>0</v>
      </c>
      <c r="M2458" s="334">
        <v>0</v>
      </c>
      <c r="N2458" s="334">
        <v>0</v>
      </c>
      <c r="O2458" s="334">
        <v>0</v>
      </c>
      <c r="P2458" s="334">
        <v>0</v>
      </c>
      <c r="Q2458" s="334">
        <v>0</v>
      </c>
      <c r="R2458" s="334">
        <v>0</v>
      </c>
      <c r="S2458" s="334">
        <v>0</v>
      </c>
      <c r="T2458" s="334">
        <v>0</v>
      </c>
      <c r="U2458" s="334">
        <v>0</v>
      </c>
      <c r="V2458" s="334">
        <v>0</v>
      </c>
      <c r="W2458" s="334">
        <v>0</v>
      </c>
      <c r="X2458" s="334">
        <v>0</v>
      </c>
      <c r="Y2458" s="334">
        <v>0</v>
      </c>
      <c r="Z2458" s="334">
        <v>0</v>
      </c>
      <c r="AA2458" s="334">
        <v>0</v>
      </c>
      <c r="AB2458" s="334">
        <v>0</v>
      </c>
      <c r="AD2458" s="334">
        <v>0</v>
      </c>
      <c r="AE2458" s="334">
        <f t="shared" si="387"/>
        <v>0</v>
      </c>
      <c r="AF2458" s="334">
        <f t="shared" si="388"/>
        <v>0</v>
      </c>
      <c r="AG2458" s="340">
        <f t="shared" si="389"/>
        <v>0</v>
      </c>
      <c r="AI2458" s="340">
        <f t="shared" si="391"/>
        <v>0</v>
      </c>
      <c r="AJ2458" s="340">
        <f t="shared" si="391"/>
        <v>0</v>
      </c>
      <c r="AK2458" s="340">
        <f t="shared" si="391"/>
        <v>0</v>
      </c>
      <c r="AL2458" s="340">
        <f t="shared" si="391"/>
        <v>0</v>
      </c>
      <c r="AM2458" s="340">
        <f t="shared" si="391"/>
        <v>0</v>
      </c>
    </row>
    <row r="2459" spans="1:39" x14ac:dyDescent="0.35">
      <c r="A2459" s="337">
        <v>24372</v>
      </c>
      <c r="B2459" s="338">
        <f t="shared" si="384"/>
        <v>1966</v>
      </c>
      <c r="C2459" s="338">
        <f t="shared" si="385"/>
        <v>9</v>
      </c>
      <c r="D2459" s="338">
        <f t="shared" si="386"/>
        <v>22</v>
      </c>
      <c r="E2459" s="334">
        <v>0</v>
      </c>
      <c r="F2459" s="334">
        <v>0</v>
      </c>
      <c r="G2459" s="334">
        <v>0</v>
      </c>
      <c r="H2459" s="334">
        <v>0</v>
      </c>
      <c r="I2459" s="334">
        <v>0</v>
      </c>
      <c r="J2459" s="334">
        <v>0</v>
      </c>
      <c r="K2459" s="334">
        <v>0</v>
      </c>
      <c r="L2459" s="334">
        <v>0</v>
      </c>
      <c r="M2459" s="334">
        <v>0</v>
      </c>
      <c r="N2459" s="334">
        <v>0</v>
      </c>
      <c r="O2459" s="334">
        <v>0</v>
      </c>
      <c r="P2459" s="334">
        <v>0</v>
      </c>
      <c r="Q2459" s="334">
        <v>0</v>
      </c>
      <c r="R2459" s="334">
        <v>0</v>
      </c>
      <c r="S2459" s="334">
        <v>0</v>
      </c>
      <c r="T2459" s="334">
        <v>0</v>
      </c>
      <c r="U2459" s="334">
        <v>0</v>
      </c>
      <c r="V2459" s="334">
        <v>0</v>
      </c>
      <c r="W2459" s="334">
        <v>0</v>
      </c>
      <c r="X2459" s="334">
        <v>0</v>
      </c>
      <c r="Y2459" s="334">
        <v>0</v>
      </c>
      <c r="Z2459" s="334">
        <v>0</v>
      </c>
      <c r="AA2459" s="334">
        <v>0</v>
      </c>
      <c r="AB2459" s="334">
        <v>0</v>
      </c>
      <c r="AD2459" s="334">
        <v>0</v>
      </c>
      <c r="AE2459" s="334">
        <f t="shared" si="387"/>
        <v>0</v>
      </c>
      <c r="AF2459" s="334">
        <f t="shared" si="388"/>
        <v>0</v>
      </c>
      <c r="AG2459" s="340">
        <f t="shared" si="389"/>
        <v>0</v>
      </c>
      <c r="AI2459" s="340">
        <f t="shared" si="391"/>
        <v>0</v>
      </c>
      <c r="AJ2459" s="340">
        <f t="shared" si="391"/>
        <v>0</v>
      </c>
      <c r="AK2459" s="340">
        <f t="shared" si="391"/>
        <v>0</v>
      </c>
      <c r="AL2459" s="340">
        <f t="shared" si="391"/>
        <v>0</v>
      </c>
      <c r="AM2459" s="340">
        <f t="shared" si="391"/>
        <v>0</v>
      </c>
    </row>
    <row r="2460" spans="1:39" x14ac:dyDescent="0.35">
      <c r="A2460" s="337">
        <v>24373</v>
      </c>
      <c r="B2460" s="338">
        <f t="shared" si="384"/>
        <v>1966</v>
      </c>
      <c r="C2460" s="338">
        <f t="shared" si="385"/>
        <v>9</v>
      </c>
      <c r="D2460" s="338">
        <f t="shared" si="386"/>
        <v>23</v>
      </c>
      <c r="E2460" s="334">
        <v>0</v>
      </c>
      <c r="F2460" s="334">
        <v>0</v>
      </c>
      <c r="G2460" s="334">
        <v>0</v>
      </c>
      <c r="H2460" s="334">
        <v>0</v>
      </c>
      <c r="I2460" s="334">
        <v>0</v>
      </c>
      <c r="J2460" s="334">
        <v>0</v>
      </c>
      <c r="K2460" s="334">
        <v>0</v>
      </c>
      <c r="L2460" s="334">
        <v>0</v>
      </c>
      <c r="M2460" s="334">
        <v>0</v>
      </c>
      <c r="N2460" s="334">
        <v>0</v>
      </c>
      <c r="O2460" s="334">
        <v>0</v>
      </c>
      <c r="P2460" s="334">
        <v>0</v>
      </c>
      <c r="Q2460" s="334">
        <v>0</v>
      </c>
      <c r="R2460" s="334">
        <v>0</v>
      </c>
      <c r="S2460" s="334">
        <v>0</v>
      </c>
      <c r="T2460" s="334">
        <v>0</v>
      </c>
      <c r="U2460" s="334">
        <v>0</v>
      </c>
      <c r="V2460" s="334">
        <v>0</v>
      </c>
      <c r="W2460" s="334">
        <v>0</v>
      </c>
      <c r="X2460" s="334">
        <v>0</v>
      </c>
      <c r="Y2460" s="334">
        <v>0</v>
      </c>
      <c r="Z2460" s="334">
        <v>0</v>
      </c>
      <c r="AA2460" s="334">
        <v>0</v>
      </c>
      <c r="AB2460" s="334">
        <v>0</v>
      </c>
      <c r="AD2460" s="334">
        <v>0</v>
      </c>
      <c r="AE2460" s="334">
        <f t="shared" si="387"/>
        <v>0</v>
      </c>
      <c r="AF2460" s="334">
        <f t="shared" si="388"/>
        <v>0</v>
      </c>
      <c r="AG2460" s="340">
        <f t="shared" si="389"/>
        <v>0</v>
      </c>
      <c r="AI2460" s="340">
        <f t="shared" si="391"/>
        <v>0</v>
      </c>
      <c r="AJ2460" s="340">
        <f t="shared" si="391"/>
        <v>0</v>
      </c>
      <c r="AK2460" s="340">
        <f t="shared" si="391"/>
        <v>0</v>
      </c>
      <c r="AL2460" s="340">
        <f t="shared" si="391"/>
        <v>0</v>
      </c>
      <c r="AM2460" s="340">
        <f t="shared" si="391"/>
        <v>0</v>
      </c>
    </row>
    <row r="2461" spans="1:39" x14ac:dyDescent="0.35">
      <c r="A2461" s="337">
        <v>24374</v>
      </c>
      <c r="B2461" s="338">
        <f t="shared" si="384"/>
        <v>1966</v>
      </c>
      <c r="C2461" s="338">
        <f t="shared" si="385"/>
        <v>9</v>
      </c>
      <c r="D2461" s="338">
        <f t="shared" si="386"/>
        <v>24</v>
      </c>
      <c r="E2461" s="334">
        <v>0</v>
      </c>
      <c r="F2461" s="334">
        <v>0</v>
      </c>
      <c r="G2461" s="334">
        <v>0</v>
      </c>
      <c r="H2461" s="334">
        <v>0</v>
      </c>
      <c r="I2461" s="334">
        <v>0</v>
      </c>
      <c r="J2461" s="334">
        <v>0</v>
      </c>
      <c r="K2461" s="334">
        <v>0.3</v>
      </c>
      <c r="L2461" s="334">
        <v>0</v>
      </c>
      <c r="M2461" s="334">
        <v>0</v>
      </c>
      <c r="N2461" s="334">
        <v>0</v>
      </c>
      <c r="O2461" s="334">
        <v>0</v>
      </c>
      <c r="P2461" s="334">
        <v>0</v>
      </c>
      <c r="Q2461" s="334">
        <v>0</v>
      </c>
      <c r="R2461" s="334">
        <v>0</v>
      </c>
      <c r="S2461" s="334">
        <v>0</v>
      </c>
      <c r="T2461" s="334">
        <v>0</v>
      </c>
      <c r="U2461" s="334">
        <v>0</v>
      </c>
      <c r="V2461" s="334">
        <v>0</v>
      </c>
      <c r="W2461" s="334">
        <v>0</v>
      </c>
      <c r="X2461" s="334">
        <v>0</v>
      </c>
      <c r="Y2461" s="334">
        <v>0.3</v>
      </c>
      <c r="Z2461" s="334">
        <v>0</v>
      </c>
      <c r="AA2461" s="334">
        <v>0</v>
      </c>
      <c r="AB2461" s="334">
        <v>0</v>
      </c>
      <c r="AD2461" s="334">
        <v>0.6</v>
      </c>
      <c r="AE2461" s="334">
        <f t="shared" si="387"/>
        <v>0.6</v>
      </c>
      <c r="AF2461" s="334">
        <f t="shared" si="388"/>
        <v>0.6</v>
      </c>
      <c r="AG2461" s="340">
        <f t="shared" si="389"/>
        <v>0</v>
      </c>
      <c r="AI2461" s="340">
        <f t="shared" si="391"/>
        <v>0</v>
      </c>
      <c r="AJ2461" s="340">
        <f t="shared" si="391"/>
        <v>0</v>
      </c>
      <c r="AK2461" s="340">
        <f t="shared" si="391"/>
        <v>0</v>
      </c>
      <c r="AL2461" s="340">
        <f t="shared" si="391"/>
        <v>0</v>
      </c>
      <c r="AM2461" s="340">
        <f t="shared" si="391"/>
        <v>0.6</v>
      </c>
    </row>
    <row r="2462" spans="1:39" x14ac:dyDescent="0.35">
      <c r="A2462" s="337">
        <v>24375</v>
      </c>
      <c r="B2462" s="338">
        <f t="shared" si="384"/>
        <v>1966</v>
      </c>
      <c r="C2462" s="338">
        <f t="shared" si="385"/>
        <v>9</v>
      </c>
      <c r="D2462" s="338">
        <f t="shared" si="386"/>
        <v>25</v>
      </c>
      <c r="E2462" s="334">
        <v>0</v>
      </c>
      <c r="F2462" s="334">
        <v>0</v>
      </c>
      <c r="G2462" s="334">
        <v>0</v>
      </c>
      <c r="H2462" s="334">
        <v>0</v>
      </c>
      <c r="I2462" s="334">
        <v>0</v>
      </c>
      <c r="J2462" s="334">
        <v>0</v>
      </c>
      <c r="K2462" s="334">
        <v>0</v>
      </c>
      <c r="L2462" s="334">
        <v>0</v>
      </c>
      <c r="M2462" s="334">
        <v>0</v>
      </c>
      <c r="N2462" s="334">
        <v>0</v>
      </c>
      <c r="O2462" s="334">
        <v>0</v>
      </c>
      <c r="P2462" s="334">
        <v>0</v>
      </c>
      <c r="Q2462" s="334">
        <v>0</v>
      </c>
      <c r="R2462" s="334">
        <v>0</v>
      </c>
      <c r="S2462" s="334">
        <v>0</v>
      </c>
      <c r="T2462" s="334">
        <v>0</v>
      </c>
      <c r="U2462" s="334">
        <v>0</v>
      </c>
      <c r="V2462" s="334">
        <v>0</v>
      </c>
      <c r="W2462" s="334">
        <v>0</v>
      </c>
      <c r="X2462" s="334">
        <v>0</v>
      </c>
      <c r="Y2462" s="334">
        <v>0</v>
      </c>
      <c r="Z2462" s="334">
        <v>0</v>
      </c>
      <c r="AA2462" s="334">
        <v>0</v>
      </c>
      <c r="AB2462" s="334">
        <v>0</v>
      </c>
      <c r="AD2462" s="334">
        <v>0</v>
      </c>
      <c r="AE2462" s="334">
        <f t="shared" si="387"/>
        <v>0</v>
      </c>
      <c r="AF2462" s="334">
        <f t="shared" si="388"/>
        <v>0</v>
      </c>
      <c r="AG2462" s="340">
        <f t="shared" si="389"/>
        <v>0</v>
      </c>
      <c r="AI2462" s="340">
        <f t="shared" si="391"/>
        <v>0</v>
      </c>
      <c r="AJ2462" s="340">
        <f t="shared" si="391"/>
        <v>0</v>
      </c>
      <c r="AK2462" s="340">
        <f t="shared" si="391"/>
        <v>0</v>
      </c>
      <c r="AL2462" s="340">
        <f t="shared" si="391"/>
        <v>0</v>
      </c>
      <c r="AM2462" s="340">
        <f t="shared" si="391"/>
        <v>0</v>
      </c>
    </row>
    <row r="2463" spans="1:39" x14ac:dyDescent="0.35">
      <c r="A2463" s="337">
        <v>24376</v>
      </c>
      <c r="B2463" s="338">
        <f t="shared" si="384"/>
        <v>1966</v>
      </c>
      <c r="C2463" s="338">
        <f t="shared" si="385"/>
        <v>9</v>
      </c>
      <c r="D2463" s="338">
        <f t="shared" si="386"/>
        <v>26</v>
      </c>
      <c r="E2463" s="334">
        <v>0</v>
      </c>
      <c r="F2463" s="334">
        <v>0</v>
      </c>
      <c r="G2463" s="334">
        <v>0</v>
      </c>
      <c r="H2463" s="334">
        <v>0</v>
      </c>
      <c r="I2463" s="334">
        <v>0</v>
      </c>
      <c r="J2463" s="334">
        <v>0</v>
      </c>
      <c r="K2463" s="334">
        <v>0</v>
      </c>
      <c r="L2463" s="334">
        <v>0</v>
      </c>
      <c r="M2463" s="334">
        <v>0</v>
      </c>
      <c r="N2463" s="334">
        <v>0</v>
      </c>
      <c r="O2463" s="334">
        <v>0</v>
      </c>
      <c r="P2463" s="334">
        <v>0</v>
      </c>
      <c r="Q2463" s="334">
        <v>0</v>
      </c>
      <c r="R2463" s="334">
        <v>0</v>
      </c>
      <c r="S2463" s="334">
        <v>0</v>
      </c>
      <c r="T2463" s="334">
        <v>0</v>
      </c>
      <c r="U2463" s="334">
        <v>0</v>
      </c>
      <c r="V2463" s="334">
        <v>0</v>
      </c>
      <c r="W2463" s="334">
        <v>0</v>
      </c>
      <c r="X2463" s="334">
        <v>0</v>
      </c>
      <c r="Y2463" s="334">
        <v>0</v>
      </c>
      <c r="Z2463" s="334">
        <v>0</v>
      </c>
      <c r="AA2463" s="334">
        <v>0</v>
      </c>
      <c r="AB2463" s="334">
        <v>0</v>
      </c>
      <c r="AD2463" s="334">
        <v>0</v>
      </c>
      <c r="AE2463" s="334">
        <f t="shared" si="387"/>
        <v>0</v>
      </c>
      <c r="AF2463" s="334">
        <f t="shared" si="388"/>
        <v>0</v>
      </c>
      <c r="AG2463" s="340">
        <f t="shared" si="389"/>
        <v>0</v>
      </c>
      <c r="AI2463" s="340">
        <f t="shared" si="391"/>
        <v>0</v>
      </c>
      <c r="AJ2463" s="340">
        <f t="shared" si="391"/>
        <v>0</v>
      </c>
      <c r="AK2463" s="340">
        <f t="shared" si="391"/>
        <v>0</v>
      </c>
      <c r="AL2463" s="340">
        <f t="shared" si="391"/>
        <v>0</v>
      </c>
      <c r="AM2463" s="340">
        <f t="shared" si="391"/>
        <v>0</v>
      </c>
    </row>
    <row r="2464" spans="1:39" x14ac:dyDescent="0.35">
      <c r="A2464" s="337">
        <v>24377</v>
      </c>
      <c r="B2464" s="338">
        <f t="shared" si="384"/>
        <v>1966</v>
      </c>
      <c r="C2464" s="338">
        <f t="shared" si="385"/>
        <v>9</v>
      </c>
      <c r="D2464" s="338">
        <f t="shared" si="386"/>
        <v>27</v>
      </c>
      <c r="E2464" s="334">
        <v>0</v>
      </c>
      <c r="F2464" s="334">
        <v>0</v>
      </c>
      <c r="G2464" s="334">
        <v>0</v>
      </c>
      <c r="H2464" s="334">
        <v>0</v>
      </c>
      <c r="I2464" s="334">
        <v>0</v>
      </c>
      <c r="J2464" s="334">
        <v>0</v>
      </c>
      <c r="K2464" s="334">
        <v>0</v>
      </c>
      <c r="L2464" s="334">
        <v>0</v>
      </c>
      <c r="M2464" s="334">
        <v>0</v>
      </c>
      <c r="N2464" s="334">
        <v>0</v>
      </c>
      <c r="O2464" s="334">
        <v>0</v>
      </c>
      <c r="P2464" s="334">
        <v>0</v>
      </c>
      <c r="Q2464" s="334">
        <v>0</v>
      </c>
      <c r="R2464" s="334">
        <v>0</v>
      </c>
      <c r="S2464" s="334">
        <v>0</v>
      </c>
      <c r="T2464" s="334">
        <v>0</v>
      </c>
      <c r="U2464" s="334">
        <v>0</v>
      </c>
      <c r="V2464" s="334">
        <v>0</v>
      </c>
      <c r="W2464" s="334">
        <v>0</v>
      </c>
      <c r="X2464" s="334">
        <v>0</v>
      </c>
      <c r="Y2464" s="334">
        <v>0</v>
      </c>
      <c r="Z2464" s="334">
        <v>0</v>
      </c>
      <c r="AA2464" s="334">
        <v>0</v>
      </c>
      <c r="AB2464" s="334">
        <v>0</v>
      </c>
      <c r="AD2464" s="334">
        <v>0</v>
      </c>
      <c r="AE2464" s="334">
        <f t="shared" si="387"/>
        <v>0</v>
      </c>
      <c r="AF2464" s="334">
        <f t="shared" si="388"/>
        <v>0</v>
      </c>
      <c r="AG2464" s="340">
        <f t="shared" si="389"/>
        <v>0</v>
      </c>
      <c r="AI2464" s="340">
        <f t="shared" si="391"/>
        <v>0</v>
      </c>
      <c r="AJ2464" s="340">
        <f t="shared" si="391"/>
        <v>0</v>
      </c>
      <c r="AK2464" s="340">
        <f t="shared" si="391"/>
        <v>0</v>
      </c>
      <c r="AL2464" s="340">
        <f t="shared" si="391"/>
        <v>0</v>
      </c>
      <c r="AM2464" s="340">
        <f t="shared" si="391"/>
        <v>0</v>
      </c>
    </row>
    <row r="2465" spans="1:39" x14ac:dyDescent="0.35">
      <c r="A2465" s="337">
        <v>24378</v>
      </c>
      <c r="B2465" s="338">
        <f t="shared" si="384"/>
        <v>1966</v>
      </c>
      <c r="C2465" s="338">
        <f t="shared" si="385"/>
        <v>9</v>
      </c>
      <c r="D2465" s="338">
        <f t="shared" si="386"/>
        <v>28</v>
      </c>
      <c r="E2465" s="334">
        <v>0</v>
      </c>
      <c r="F2465" s="334">
        <v>0</v>
      </c>
      <c r="G2465" s="334">
        <v>0</v>
      </c>
      <c r="H2465" s="334">
        <v>0</v>
      </c>
      <c r="I2465" s="334">
        <v>0</v>
      </c>
      <c r="J2465" s="334">
        <v>0</v>
      </c>
      <c r="K2465" s="334">
        <v>0</v>
      </c>
      <c r="L2465" s="334">
        <v>0</v>
      </c>
      <c r="M2465" s="334">
        <v>0</v>
      </c>
      <c r="N2465" s="334">
        <v>0</v>
      </c>
      <c r="O2465" s="334">
        <v>0</v>
      </c>
      <c r="P2465" s="334">
        <v>0</v>
      </c>
      <c r="Q2465" s="334">
        <v>0</v>
      </c>
      <c r="R2465" s="334">
        <v>0</v>
      </c>
      <c r="S2465" s="334">
        <v>0</v>
      </c>
      <c r="T2465" s="334">
        <v>0</v>
      </c>
      <c r="U2465" s="334">
        <v>0</v>
      </c>
      <c r="V2465" s="334">
        <v>0</v>
      </c>
      <c r="W2465" s="334">
        <v>0</v>
      </c>
      <c r="X2465" s="334">
        <v>0</v>
      </c>
      <c r="Y2465" s="334">
        <v>0</v>
      </c>
      <c r="Z2465" s="334">
        <v>1.3</v>
      </c>
      <c r="AA2465" s="334">
        <v>1</v>
      </c>
      <c r="AB2465" s="334">
        <v>1</v>
      </c>
      <c r="AD2465" s="334">
        <v>3.3</v>
      </c>
      <c r="AE2465" s="334">
        <f t="shared" si="387"/>
        <v>3.3</v>
      </c>
      <c r="AF2465" s="334">
        <f t="shared" si="388"/>
        <v>3.3</v>
      </c>
      <c r="AG2465" s="340">
        <f t="shared" si="389"/>
        <v>0</v>
      </c>
      <c r="AI2465" s="340">
        <f t="shared" si="391"/>
        <v>0</v>
      </c>
      <c r="AJ2465" s="340">
        <f t="shared" si="391"/>
        <v>0</v>
      </c>
      <c r="AK2465" s="340">
        <f t="shared" si="391"/>
        <v>0</v>
      </c>
      <c r="AL2465" s="340">
        <f t="shared" si="391"/>
        <v>0</v>
      </c>
      <c r="AM2465" s="340">
        <f t="shared" si="391"/>
        <v>3.3</v>
      </c>
    </row>
    <row r="2466" spans="1:39" x14ac:dyDescent="0.35">
      <c r="A2466" s="337">
        <v>24379</v>
      </c>
      <c r="B2466" s="338">
        <f t="shared" si="384"/>
        <v>1966</v>
      </c>
      <c r="C2466" s="338">
        <f t="shared" si="385"/>
        <v>9</v>
      </c>
      <c r="D2466" s="338">
        <f t="shared" si="386"/>
        <v>29</v>
      </c>
      <c r="E2466" s="334">
        <v>0.5</v>
      </c>
      <c r="F2466" s="334">
        <v>0.3</v>
      </c>
      <c r="G2466" s="334">
        <v>0</v>
      </c>
      <c r="H2466" s="334">
        <v>0</v>
      </c>
      <c r="I2466" s="334">
        <v>0</v>
      </c>
      <c r="J2466" s="334">
        <v>0</v>
      </c>
      <c r="K2466" s="334">
        <v>0</v>
      </c>
      <c r="L2466" s="334">
        <v>0</v>
      </c>
      <c r="M2466" s="334">
        <v>0</v>
      </c>
      <c r="N2466" s="334">
        <v>0</v>
      </c>
      <c r="O2466" s="334">
        <v>0</v>
      </c>
      <c r="P2466" s="334">
        <v>0</v>
      </c>
      <c r="Q2466" s="334">
        <v>0</v>
      </c>
      <c r="R2466" s="334">
        <v>0</v>
      </c>
      <c r="S2466" s="334">
        <v>0</v>
      </c>
      <c r="T2466" s="334">
        <v>0</v>
      </c>
      <c r="U2466" s="334">
        <v>0</v>
      </c>
      <c r="V2466" s="334">
        <v>0</v>
      </c>
      <c r="W2466" s="334">
        <v>0</v>
      </c>
      <c r="X2466" s="334">
        <v>0</v>
      </c>
      <c r="Y2466" s="334">
        <v>0</v>
      </c>
      <c r="Z2466" s="334">
        <v>0</v>
      </c>
      <c r="AA2466" s="334">
        <v>0</v>
      </c>
      <c r="AB2466" s="334">
        <v>0</v>
      </c>
      <c r="AD2466" s="334">
        <v>0.8</v>
      </c>
      <c r="AE2466" s="334">
        <f t="shared" si="387"/>
        <v>0.8</v>
      </c>
      <c r="AF2466" s="334">
        <f t="shared" si="388"/>
        <v>0.8</v>
      </c>
      <c r="AG2466" s="340">
        <f t="shared" si="389"/>
        <v>0</v>
      </c>
      <c r="AI2466" s="340">
        <f t="shared" si="391"/>
        <v>0</v>
      </c>
      <c r="AJ2466" s="340">
        <f t="shared" si="391"/>
        <v>0</v>
      </c>
      <c r="AK2466" s="340">
        <f t="shared" si="391"/>
        <v>0</v>
      </c>
      <c r="AL2466" s="340">
        <f t="shared" si="391"/>
        <v>0</v>
      </c>
      <c r="AM2466" s="340">
        <f t="shared" si="391"/>
        <v>0.8</v>
      </c>
    </row>
    <row r="2467" spans="1:39" x14ac:dyDescent="0.35">
      <c r="A2467" s="337">
        <v>24380</v>
      </c>
      <c r="B2467" s="338">
        <f t="shared" si="384"/>
        <v>1966</v>
      </c>
      <c r="C2467" s="338">
        <f t="shared" si="385"/>
        <v>9</v>
      </c>
      <c r="D2467" s="338">
        <f t="shared" si="386"/>
        <v>30</v>
      </c>
      <c r="E2467" s="334">
        <v>0</v>
      </c>
      <c r="F2467" s="334">
        <v>0</v>
      </c>
      <c r="G2467" s="334">
        <v>0</v>
      </c>
      <c r="H2467" s="334">
        <v>0</v>
      </c>
      <c r="I2467" s="334">
        <v>0</v>
      </c>
      <c r="J2467" s="334">
        <v>0</v>
      </c>
      <c r="K2467" s="334">
        <v>0</v>
      </c>
      <c r="L2467" s="334">
        <v>0</v>
      </c>
      <c r="M2467" s="334">
        <v>0</v>
      </c>
      <c r="N2467" s="334">
        <v>0</v>
      </c>
      <c r="O2467" s="334">
        <v>0</v>
      </c>
      <c r="P2467" s="334">
        <v>0</v>
      </c>
      <c r="Q2467" s="334">
        <v>0</v>
      </c>
      <c r="R2467" s="334">
        <v>0</v>
      </c>
      <c r="S2467" s="334">
        <v>0</v>
      </c>
      <c r="T2467" s="334">
        <v>0</v>
      </c>
      <c r="U2467" s="334">
        <v>0</v>
      </c>
      <c r="V2467" s="334">
        <v>0</v>
      </c>
      <c r="W2467" s="334">
        <v>0</v>
      </c>
      <c r="X2467" s="334">
        <v>0</v>
      </c>
      <c r="Y2467" s="334">
        <v>0</v>
      </c>
      <c r="Z2467" s="334">
        <v>0</v>
      </c>
      <c r="AA2467" s="334">
        <v>0</v>
      </c>
      <c r="AB2467" s="334">
        <v>0</v>
      </c>
      <c r="AD2467" s="334">
        <v>0</v>
      </c>
      <c r="AE2467" s="334">
        <f t="shared" si="387"/>
        <v>0</v>
      </c>
      <c r="AF2467" s="334">
        <f t="shared" si="388"/>
        <v>0</v>
      </c>
      <c r="AG2467" s="340">
        <f t="shared" si="389"/>
        <v>0</v>
      </c>
      <c r="AI2467" s="340">
        <f t="shared" si="391"/>
        <v>0</v>
      </c>
      <c r="AJ2467" s="340">
        <f t="shared" si="391"/>
        <v>0</v>
      </c>
      <c r="AK2467" s="340">
        <f t="shared" si="391"/>
        <v>0</v>
      </c>
      <c r="AL2467" s="340">
        <f t="shared" si="391"/>
        <v>0</v>
      </c>
      <c r="AM2467" s="340">
        <f t="shared" si="391"/>
        <v>0</v>
      </c>
    </row>
    <row r="2468" spans="1:39" x14ac:dyDescent="0.35">
      <c r="A2468" s="337">
        <v>24381</v>
      </c>
      <c r="B2468" s="338">
        <f t="shared" si="384"/>
        <v>1966</v>
      </c>
      <c r="C2468" s="338">
        <f t="shared" si="385"/>
        <v>10</v>
      </c>
      <c r="D2468" s="338">
        <f t="shared" si="386"/>
        <v>1</v>
      </c>
      <c r="E2468" s="334">
        <v>0</v>
      </c>
      <c r="F2468" s="334">
        <v>0</v>
      </c>
      <c r="G2468" s="334">
        <v>0</v>
      </c>
      <c r="H2468" s="334">
        <v>0</v>
      </c>
      <c r="I2468" s="334">
        <v>0</v>
      </c>
      <c r="J2468" s="334">
        <v>0</v>
      </c>
      <c r="K2468" s="334">
        <v>0</v>
      </c>
      <c r="L2468" s="334">
        <v>0</v>
      </c>
      <c r="M2468" s="334">
        <v>0</v>
      </c>
      <c r="N2468" s="334">
        <v>0</v>
      </c>
      <c r="O2468" s="334">
        <v>0</v>
      </c>
      <c r="P2468" s="334">
        <v>0</v>
      </c>
      <c r="Q2468" s="334">
        <v>0</v>
      </c>
      <c r="R2468" s="334">
        <v>0</v>
      </c>
      <c r="S2468" s="334">
        <v>0</v>
      </c>
      <c r="T2468" s="334">
        <v>0</v>
      </c>
      <c r="U2468" s="334">
        <v>0</v>
      </c>
      <c r="V2468" s="334">
        <v>0.3</v>
      </c>
      <c r="W2468" s="334">
        <v>1</v>
      </c>
      <c r="X2468" s="334">
        <v>0.5</v>
      </c>
      <c r="Y2468" s="334">
        <v>0.8</v>
      </c>
      <c r="Z2468" s="334">
        <v>1.3</v>
      </c>
      <c r="AA2468" s="334">
        <v>0.8</v>
      </c>
      <c r="AB2468" s="334">
        <v>0</v>
      </c>
      <c r="AD2468" s="334">
        <v>4.7</v>
      </c>
      <c r="AE2468" s="334">
        <f t="shared" si="387"/>
        <v>4.7</v>
      </c>
      <c r="AF2468" s="334">
        <f t="shared" si="388"/>
        <v>4.7</v>
      </c>
      <c r="AG2468" s="340">
        <f t="shared" si="389"/>
        <v>0</v>
      </c>
      <c r="AI2468" s="340">
        <f t="shared" ref="AI2468:AM2483" si="392">IF($C2468=AI$1,$AF2468,0)</f>
        <v>0</v>
      </c>
      <c r="AJ2468" s="340">
        <f t="shared" si="392"/>
        <v>0</v>
      </c>
      <c r="AK2468" s="340">
        <f t="shared" si="392"/>
        <v>0</v>
      </c>
      <c r="AL2468" s="340">
        <f t="shared" si="392"/>
        <v>0</v>
      </c>
      <c r="AM2468" s="340">
        <f t="shared" si="392"/>
        <v>0</v>
      </c>
    </row>
    <row r="2469" spans="1:39" x14ac:dyDescent="0.35">
      <c r="A2469" s="337">
        <v>24382</v>
      </c>
      <c r="B2469" s="338">
        <f t="shared" si="384"/>
        <v>1966</v>
      </c>
      <c r="C2469" s="338">
        <f t="shared" si="385"/>
        <v>10</v>
      </c>
      <c r="D2469" s="338">
        <f t="shared" si="386"/>
        <v>2</v>
      </c>
      <c r="E2469" s="334">
        <v>0</v>
      </c>
      <c r="F2469" s="334">
        <v>0</v>
      </c>
      <c r="G2469" s="334">
        <v>0</v>
      </c>
      <c r="H2469" s="334">
        <v>0</v>
      </c>
      <c r="I2469" s="334">
        <v>0</v>
      </c>
      <c r="J2469" s="334">
        <v>0</v>
      </c>
      <c r="K2469" s="334">
        <v>0</v>
      </c>
      <c r="L2469" s="334">
        <v>0</v>
      </c>
      <c r="M2469" s="334">
        <v>0</v>
      </c>
      <c r="N2469" s="334">
        <v>0</v>
      </c>
      <c r="O2469" s="334">
        <v>0.3</v>
      </c>
      <c r="P2469" s="334">
        <v>0</v>
      </c>
      <c r="Q2469" s="334">
        <v>0</v>
      </c>
      <c r="R2469" s="334">
        <v>0</v>
      </c>
      <c r="S2469" s="334">
        <v>0</v>
      </c>
      <c r="T2469" s="334">
        <v>0</v>
      </c>
      <c r="U2469" s="334">
        <v>0</v>
      </c>
      <c r="V2469" s="334">
        <v>0</v>
      </c>
      <c r="W2469" s="334">
        <v>0</v>
      </c>
      <c r="X2469" s="334">
        <v>0</v>
      </c>
      <c r="Y2469" s="334">
        <v>0</v>
      </c>
      <c r="Z2469" s="334">
        <v>0</v>
      </c>
      <c r="AA2469" s="334">
        <v>0</v>
      </c>
      <c r="AB2469" s="334">
        <v>0</v>
      </c>
      <c r="AD2469" s="334">
        <v>0.3</v>
      </c>
      <c r="AE2469" s="334">
        <f t="shared" si="387"/>
        <v>0.3</v>
      </c>
      <c r="AF2469" s="334">
        <f t="shared" si="388"/>
        <v>0.3</v>
      </c>
      <c r="AG2469" s="340">
        <f t="shared" si="389"/>
        <v>0</v>
      </c>
      <c r="AI2469" s="340">
        <f t="shared" si="392"/>
        <v>0</v>
      </c>
      <c r="AJ2469" s="340">
        <f t="shared" si="392"/>
        <v>0</v>
      </c>
      <c r="AK2469" s="340">
        <f t="shared" si="392"/>
        <v>0</v>
      </c>
      <c r="AL2469" s="340">
        <f t="shared" si="392"/>
        <v>0</v>
      </c>
      <c r="AM2469" s="340">
        <f t="shared" si="392"/>
        <v>0</v>
      </c>
    </row>
    <row r="2470" spans="1:39" x14ac:dyDescent="0.35">
      <c r="A2470" s="337">
        <v>24383</v>
      </c>
      <c r="B2470" s="338">
        <f t="shared" si="384"/>
        <v>1966</v>
      </c>
      <c r="C2470" s="338">
        <f t="shared" si="385"/>
        <v>10</v>
      </c>
      <c r="D2470" s="338">
        <f t="shared" si="386"/>
        <v>3</v>
      </c>
      <c r="E2470" s="334">
        <v>0</v>
      </c>
      <c r="F2470" s="334">
        <v>0</v>
      </c>
      <c r="G2470" s="334">
        <v>0</v>
      </c>
      <c r="H2470" s="334">
        <v>0</v>
      </c>
      <c r="I2470" s="334">
        <v>0</v>
      </c>
      <c r="J2470" s="334">
        <v>0</v>
      </c>
      <c r="K2470" s="334">
        <v>0</v>
      </c>
      <c r="L2470" s="334">
        <v>0</v>
      </c>
      <c r="M2470" s="334">
        <v>0</v>
      </c>
      <c r="N2470" s="334">
        <v>0</v>
      </c>
      <c r="O2470" s="334">
        <v>0</v>
      </c>
      <c r="P2470" s="334">
        <v>0</v>
      </c>
      <c r="Q2470" s="334">
        <v>0</v>
      </c>
      <c r="R2470" s="334">
        <v>0</v>
      </c>
      <c r="S2470" s="334">
        <v>0</v>
      </c>
      <c r="T2470" s="334">
        <v>0</v>
      </c>
      <c r="U2470" s="334">
        <v>0</v>
      </c>
      <c r="V2470" s="334">
        <v>0</v>
      </c>
      <c r="W2470" s="334">
        <v>0</v>
      </c>
      <c r="X2470" s="334">
        <v>0</v>
      </c>
      <c r="Y2470" s="334">
        <v>0</v>
      </c>
      <c r="Z2470" s="334">
        <v>0</v>
      </c>
      <c r="AA2470" s="334">
        <v>0</v>
      </c>
      <c r="AB2470" s="334">
        <v>0</v>
      </c>
      <c r="AD2470" s="334">
        <v>0</v>
      </c>
      <c r="AE2470" s="334">
        <f t="shared" si="387"/>
        <v>0</v>
      </c>
      <c r="AF2470" s="334">
        <f t="shared" si="388"/>
        <v>0</v>
      </c>
      <c r="AG2470" s="340">
        <f t="shared" si="389"/>
        <v>0</v>
      </c>
      <c r="AI2470" s="340">
        <f t="shared" si="392"/>
        <v>0</v>
      </c>
      <c r="AJ2470" s="340">
        <f t="shared" si="392"/>
        <v>0</v>
      </c>
      <c r="AK2470" s="340">
        <f t="shared" si="392"/>
        <v>0</v>
      </c>
      <c r="AL2470" s="340">
        <f t="shared" si="392"/>
        <v>0</v>
      </c>
      <c r="AM2470" s="340">
        <f t="shared" si="392"/>
        <v>0</v>
      </c>
    </row>
    <row r="2471" spans="1:39" x14ac:dyDescent="0.35">
      <c r="A2471" s="337">
        <v>24384</v>
      </c>
      <c r="B2471" s="338">
        <f t="shared" si="384"/>
        <v>1966</v>
      </c>
      <c r="C2471" s="338">
        <f t="shared" si="385"/>
        <v>10</v>
      </c>
      <c r="D2471" s="338">
        <f t="shared" si="386"/>
        <v>4</v>
      </c>
      <c r="E2471" s="334">
        <v>0</v>
      </c>
      <c r="F2471" s="334">
        <v>0</v>
      </c>
      <c r="G2471" s="334">
        <v>0</v>
      </c>
      <c r="H2471" s="334">
        <v>0</v>
      </c>
      <c r="I2471" s="334">
        <v>0</v>
      </c>
      <c r="J2471" s="334">
        <v>0</v>
      </c>
      <c r="K2471" s="334">
        <v>0</v>
      </c>
      <c r="L2471" s="334">
        <v>0</v>
      </c>
      <c r="M2471" s="334">
        <v>0</v>
      </c>
      <c r="N2471" s="334">
        <v>0</v>
      </c>
      <c r="O2471" s="334">
        <v>0</v>
      </c>
      <c r="P2471" s="334">
        <v>0</v>
      </c>
      <c r="Q2471" s="334">
        <v>0</v>
      </c>
      <c r="R2471" s="334">
        <v>0</v>
      </c>
      <c r="S2471" s="334">
        <v>0</v>
      </c>
      <c r="T2471" s="334">
        <v>0</v>
      </c>
      <c r="U2471" s="334">
        <v>0</v>
      </c>
      <c r="V2471" s="334">
        <v>0</v>
      </c>
      <c r="W2471" s="334">
        <v>0</v>
      </c>
      <c r="X2471" s="334">
        <v>0</v>
      </c>
      <c r="Y2471" s="334">
        <v>0</v>
      </c>
      <c r="Z2471" s="334">
        <v>0</v>
      </c>
      <c r="AA2471" s="334">
        <v>0</v>
      </c>
      <c r="AB2471" s="334">
        <v>0</v>
      </c>
      <c r="AD2471" s="334">
        <v>0</v>
      </c>
      <c r="AE2471" s="334">
        <f t="shared" si="387"/>
        <v>0</v>
      </c>
      <c r="AF2471" s="334">
        <f t="shared" si="388"/>
        <v>0</v>
      </c>
      <c r="AG2471" s="340">
        <f t="shared" si="389"/>
        <v>0</v>
      </c>
      <c r="AI2471" s="340">
        <f t="shared" si="392"/>
        <v>0</v>
      </c>
      <c r="AJ2471" s="340">
        <f t="shared" si="392"/>
        <v>0</v>
      </c>
      <c r="AK2471" s="340">
        <f t="shared" si="392"/>
        <v>0</v>
      </c>
      <c r="AL2471" s="340">
        <f t="shared" si="392"/>
        <v>0</v>
      </c>
      <c r="AM2471" s="340">
        <f t="shared" si="392"/>
        <v>0</v>
      </c>
    </row>
    <row r="2472" spans="1:39" x14ac:dyDescent="0.35">
      <c r="A2472" s="337">
        <v>24385</v>
      </c>
      <c r="B2472" s="338">
        <f t="shared" si="384"/>
        <v>1966</v>
      </c>
      <c r="C2472" s="338">
        <f t="shared" si="385"/>
        <v>10</v>
      </c>
      <c r="D2472" s="338">
        <f t="shared" si="386"/>
        <v>5</v>
      </c>
      <c r="E2472" s="334">
        <v>0</v>
      </c>
      <c r="F2472" s="334">
        <v>0</v>
      </c>
      <c r="G2472" s="334">
        <v>0</v>
      </c>
      <c r="H2472" s="334">
        <v>0</v>
      </c>
      <c r="I2472" s="334">
        <v>0</v>
      </c>
      <c r="J2472" s="334">
        <v>0</v>
      </c>
      <c r="K2472" s="334">
        <v>0</v>
      </c>
      <c r="L2472" s="334">
        <v>0</v>
      </c>
      <c r="M2472" s="334">
        <v>0</v>
      </c>
      <c r="N2472" s="334">
        <v>0</v>
      </c>
      <c r="O2472" s="334">
        <v>0</v>
      </c>
      <c r="P2472" s="334">
        <v>0</v>
      </c>
      <c r="Q2472" s="334">
        <v>0</v>
      </c>
      <c r="R2472" s="334">
        <v>0</v>
      </c>
      <c r="S2472" s="334">
        <v>0</v>
      </c>
      <c r="T2472" s="334">
        <v>0</v>
      </c>
      <c r="U2472" s="334">
        <v>0</v>
      </c>
      <c r="V2472" s="334">
        <v>0</v>
      </c>
      <c r="W2472" s="334">
        <v>0</v>
      </c>
      <c r="X2472" s="334">
        <v>0</v>
      </c>
      <c r="Y2472" s="334">
        <v>0</v>
      </c>
      <c r="Z2472" s="334">
        <v>0</v>
      </c>
      <c r="AA2472" s="334">
        <v>0</v>
      </c>
      <c r="AB2472" s="334">
        <v>0</v>
      </c>
      <c r="AD2472" s="334">
        <v>0</v>
      </c>
      <c r="AE2472" s="334">
        <f t="shared" si="387"/>
        <v>0</v>
      </c>
      <c r="AF2472" s="334">
        <f t="shared" si="388"/>
        <v>0</v>
      </c>
      <c r="AG2472" s="340">
        <f t="shared" si="389"/>
        <v>0</v>
      </c>
      <c r="AI2472" s="340">
        <f t="shared" si="392"/>
        <v>0</v>
      </c>
      <c r="AJ2472" s="340">
        <f t="shared" si="392"/>
        <v>0</v>
      </c>
      <c r="AK2472" s="340">
        <f t="shared" si="392"/>
        <v>0</v>
      </c>
      <c r="AL2472" s="340">
        <f t="shared" si="392"/>
        <v>0</v>
      </c>
      <c r="AM2472" s="340">
        <f t="shared" si="392"/>
        <v>0</v>
      </c>
    </row>
    <row r="2473" spans="1:39" x14ac:dyDescent="0.35">
      <c r="A2473" s="337">
        <v>24386</v>
      </c>
      <c r="B2473" s="338">
        <f t="shared" si="384"/>
        <v>1966</v>
      </c>
      <c r="C2473" s="338">
        <f t="shared" si="385"/>
        <v>10</v>
      </c>
      <c r="D2473" s="338">
        <f t="shared" si="386"/>
        <v>6</v>
      </c>
      <c r="E2473" s="334">
        <v>0</v>
      </c>
      <c r="F2473" s="334">
        <v>0</v>
      </c>
      <c r="G2473" s="334">
        <v>0</v>
      </c>
      <c r="H2473" s="334">
        <v>0</v>
      </c>
      <c r="I2473" s="334">
        <v>0</v>
      </c>
      <c r="J2473" s="334">
        <v>0</v>
      </c>
      <c r="K2473" s="334">
        <v>0</v>
      </c>
      <c r="L2473" s="334">
        <v>0</v>
      </c>
      <c r="M2473" s="334">
        <v>0</v>
      </c>
      <c r="N2473" s="334">
        <v>0</v>
      </c>
      <c r="O2473" s="334">
        <v>0</v>
      </c>
      <c r="P2473" s="334">
        <v>0</v>
      </c>
      <c r="Q2473" s="334">
        <v>0</v>
      </c>
      <c r="R2473" s="334">
        <v>0</v>
      </c>
      <c r="S2473" s="334">
        <v>0</v>
      </c>
      <c r="T2473" s="334">
        <v>0</v>
      </c>
      <c r="U2473" s="334">
        <v>0</v>
      </c>
      <c r="V2473" s="334">
        <v>0</v>
      </c>
      <c r="W2473" s="334">
        <v>0</v>
      </c>
      <c r="X2473" s="334">
        <v>0</v>
      </c>
      <c r="Y2473" s="334">
        <v>0</v>
      </c>
      <c r="Z2473" s="334">
        <v>0</v>
      </c>
      <c r="AA2473" s="334">
        <v>0</v>
      </c>
      <c r="AB2473" s="334">
        <v>0</v>
      </c>
      <c r="AD2473" s="334">
        <v>0</v>
      </c>
      <c r="AE2473" s="334">
        <f t="shared" si="387"/>
        <v>0</v>
      </c>
      <c r="AF2473" s="334">
        <f t="shared" si="388"/>
        <v>0</v>
      </c>
      <c r="AG2473" s="340">
        <f t="shared" si="389"/>
        <v>0</v>
      </c>
      <c r="AI2473" s="340">
        <f t="shared" si="392"/>
        <v>0</v>
      </c>
      <c r="AJ2473" s="340">
        <f t="shared" si="392"/>
        <v>0</v>
      </c>
      <c r="AK2473" s="340">
        <f t="shared" si="392"/>
        <v>0</v>
      </c>
      <c r="AL2473" s="340">
        <f t="shared" si="392"/>
        <v>0</v>
      </c>
      <c r="AM2473" s="340">
        <f t="shared" si="392"/>
        <v>0</v>
      </c>
    </row>
    <row r="2474" spans="1:39" x14ac:dyDescent="0.35">
      <c r="A2474" s="337">
        <v>24387</v>
      </c>
      <c r="B2474" s="338">
        <f t="shared" si="384"/>
        <v>1966</v>
      </c>
      <c r="C2474" s="338">
        <f t="shared" si="385"/>
        <v>10</v>
      </c>
      <c r="D2474" s="338">
        <f t="shared" si="386"/>
        <v>7</v>
      </c>
      <c r="E2474" s="334">
        <v>0</v>
      </c>
      <c r="F2474" s="334">
        <v>0</v>
      </c>
      <c r="G2474" s="334">
        <v>0</v>
      </c>
      <c r="H2474" s="334">
        <v>0</v>
      </c>
      <c r="I2474" s="334">
        <v>0</v>
      </c>
      <c r="J2474" s="334">
        <v>0</v>
      </c>
      <c r="K2474" s="334">
        <v>0</v>
      </c>
      <c r="L2474" s="334">
        <v>0</v>
      </c>
      <c r="M2474" s="334">
        <v>0</v>
      </c>
      <c r="N2474" s="334">
        <v>0</v>
      </c>
      <c r="O2474" s="334">
        <v>0</v>
      </c>
      <c r="P2474" s="334">
        <v>0</v>
      </c>
      <c r="Q2474" s="334">
        <v>0</v>
      </c>
      <c r="R2474" s="334">
        <v>0</v>
      </c>
      <c r="S2474" s="334">
        <v>0</v>
      </c>
      <c r="T2474" s="334">
        <v>0</v>
      </c>
      <c r="U2474" s="334">
        <v>0</v>
      </c>
      <c r="V2474" s="334">
        <v>0</v>
      </c>
      <c r="W2474" s="334">
        <v>0</v>
      </c>
      <c r="X2474" s="334">
        <v>0</v>
      </c>
      <c r="Y2474" s="334">
        <v>0</v>
      </c>
      <c r="Z2474" s="334">
        <v>0</v>
      </c>
      <c r="AA2474" s="334">
        <v>0</v>
      </c>
      <c r="AB2474" s="334">
        <v>0</v>
      </c>
      <c r="AD2474" s="334">
        <v>0</v>
      </c>
      <c r="AE2474" s="334">
        <f t="shared" si="387"/>
        <v>0</v>
      </c>
      <c r="AF2474" s="334">
        <f t="shared" si="388"/>
        <v>0</v>
      </c>
      <c r="AG2474" s="340">
        <f t="shared" si="389"/>
        <v>0</v>
      </c>
      <c r="AI2474" s="340">
        <f t="shared" si="392"/>
        <v>0</v>
      </c>
      <c r="AJ2474" s="340">
        <f t="shared" si="392"/>
        <v>0</v>
      </c>
      <c r="AK2474" s="340">
        <f t="shared" si="392"/>
        <v>0</v>
      </c>
      <c r="AL2474" s="340">
        <f t="shared" si="392"/>
        <v>0</v>
      </c>
      <c r="AM2474" s="340">
        <f t="shared" si="392"/>
        <v>0</v>
      </c>
    </row>
    <row r="2475" spans="1:39" x14ac:dyDescent="0.35">
      <c r="A2475" s="337">
        <v>24388</v>
      </c>
      <c r="B2475" s="338">
        <f t="shared" si="384"/>
        <v>1966</v>
      </c>
      <c r="C2475" s="338">
        <f t="shared" si="385"/>
        <v>10</v>
      </c>
      <c r="D2475" s="338">
        <f t="shared" si="386"/>
        <v>8</v>
      </c>
      <c r="E2475" s="334">
        <v>0</v>
      </c>
      <c r="F2475" s="334">
        <v>0</v>
      </c>
      <c r="G2475" s="334">
        <v>0</v>
      </c>
      <c r="H2475" s="334">
        <v>0</v>
      </c>
      <c r="I2475" s="334">
        <v>0</v>
      </c>
      <c r="J2475" s="334">
        <v>0</v>
      </c>
      <c r="K2475" s="334">
        <v>0</v>
      </c>
      <c r="L2475" s="334">
        <v>0</v>
      </c>
      <c r="M2475" s="334">
        <v>2</v>
      </c>
      <c r="N2475" s="334">
        <v>0</v>
      </c>
      <c r="O2475" s="334">
        <v>0</v>
      </c>
      <c r="P2475" s="334">
        <v>0</v>
      </c>
      <c r="Q2475" s="334">
        <v>0</v>
      </c>
      <c r="R2475" s="334">
        <v>0</v>
      </c>
      <c r="S2475" s="334">
        <v>0</v>
      </c>
      <c r="T2475" s="334">
        <v>0</v>
      </c>
      <c r="U2475" s="334">
        <v>0</v>
      </c>
      <c r="V2475" s="334">
        <v>0</v>
      </c>
      <c r="W2475" s="334">
        <v>0</v>
      </c>
      <c r="X2475" s="334">
        <v>0</v>
      </c>
      <c r="Y2475" s="334">
        <v>0</v>
      </c>
      <c r="Z2475" s="334">
        <v>0</v>
      </c>
      <c r="AA2475" s="334">
        <v>0</v>
      </c>
      <c r="AB2475" s="334">
        <v>0</v>
      </c>
      <c r="AD2475" s="334">
        <v>2</v>
      </c>
      <c r="AE2475" s="334">
        <f t="shared" si="387"/>
        <v>2</v>
      </c>
      <c r="AF2475" s="334">
        <f t="shared" si="388"/>
        <v>2</v>
      </c>
      <c r="AG2475" s="340">
        <f t="shared" si="389"/>
        <v>0</v>
      </c>
      <c r="AI2475" s="340">
        <f t="shared" si="392"/>
        <v>0</v>
      </c>
      <c r="AJ2475" s="340">
        <f t="shared" si="392"/>
        <v>0</v>
      </c>
      <c r="AK2475" s="340">
        <f t="shared" si="392"/>
        <v>0</v>
      </c>
      <c r="AL2475" s="340">
        <f t="shared" si="392"/>
        <v>0</v>
      </c>
      <c r="AM2475" s="340">
        <f t="shared" si="392"/>
        <v>0</v>
      </c>
    </row>
    <row r="2476" spans="1:39" x14ac:dyDescent="0.35">
      <c r="A2476" s="337">
        <v>24389</v>
      </c>
      <c r="B2476" s="338">
        <f t="shared" si="384"/>
        <v>1966</v>
      </c>
      <c r="C2476" s="338">
        <f t="shared" si="385"/>
        <v>10</v>
      </c>
      <c r="D2476" s="338">
        <f t="shared" si="386"/>
        <v>9</v>
      </c>
      <c r="E2476" s="334">
        <v>0</v>
      </c>
      <c r="F2476" s="334">
        <v>0</v>
      </c>
      <c r="G2476" s="334">
        <v>0</v>
      </c>
      <c r="H2476" s="334">
        <v>0</v>
      </c>
      <c r="I2476" s="334">
        <v>0</v>
      </c>
      <c r="J2476" s="334">
        <v>0</v>
      </c>
      <c r="K2476" s="334">
        <v>0</v>
      </c>
      <c r="L2476" s="334">
        <v>0</v>
      </c>
      <c r="M2476" s="334">
        <v>0</v>
      </c>
      <c r="N2476" s="334">
        <v>0</v>
      </c>
      <c r="O2476" s="334">
        <v>0</v>
      </c>
      <c r="P2476" s="334">
        <v>0</v>
      </c>
      <c r="Q2476" s="334">
        <v>0</v>
      </c>
      <c r="R2476" s="334">
        <v>0</v>
      </c>
      <c r="S2476" s="334">
        <v>0</v>
      </c>
      <c r="T2476" s="334">
        <v>0</v>
      </c>
      <c r="U2476" s="334">
        <v>0</v>
      </c>
      <c r="V2476" s="334">
        <v>0</v>
      </c>
      <c r="W2476" s="334">
        <v>0</v>
      </c>
      <c r="X2476" s="334">
        <v>0</v>
      </c>
      <c r="Y2476" s="334">
        <v>0</v>
      </c>
      <c r="Z2476" s="334">
        <v>0</v>
      </c>
      <c r="AA2476" s="334">
        <v>0</v>
      </c>
      <c r="AB2476" s="334">
        <v>0</v>
      </c>
      <c r="AD2476" s="334">
        <v>0</v>
      </c>
      <c r="AE2476" s="334">
        <f t="shared" si="387"/>
        <v>0</v>
      </c>
      <c r="AF2476" s="334">
        <f t="shared" si="388"/>
        <v>0</v>
      </c>
      <c r="AG2476" s="340">
        <f t="shared" si="389"/>
        <v>0</v>
      </c>
      <c r="AI2476" s="340">
        <f t="shared" si="392"/>
        <v>0</v>
      </c>
      <c r="AJ2476" s="340">
        <f t="shared" si="392"/>
        <v>0</v>
      </c>
      <c r="AK2476" s="340">
        <f t="shared" si="392"/>
        <v>0</v>
      </c>
      <c r="AL2476" s="340">
        <f t="shared" si="392"/>
        <v>0</v>
      </c>
      <c r="AM2476" s="340">
        <f t="shared" si="392"/>
        <v>0</v>
      </c>
    </row>
    <row r="2477" spans="1:39" x14ac:dyDescent="0.35">
      <c r="A2477" s="337">
        <v>24390</v>
      </c>
      <c r="B2477" s="338">
        <f t="shared" si="384"/>
        <v>1966</v>
      </c>
      <c r="C2477" s="338">
        <f t="shared" si="385"/>
        <v>10</v>
      </c>
      <c r="D2477" s="338">
        <f t="shared" si="386"/>
        <v>10</v>
      </c>
      <c r="E2477" s="334">
        <v>0</v>
      </c>
      <c r="F2477" s="334">
        <v>0</v>
      </c>
      <c r="G2477" s="334">
        <v>0</v>
      </c>
      <c r="H2477" s="334">
        <v>0</v>
      </c>
      <c r="I2477" s="334">
        <v>0</v>
      </c>
      <c r="J2477" s="334">
        <v>0</v>
      </c>
      <c r="K2477" s="334">
        <v>0</v>
      </c>
      <c r="L2477" s="334">
        <v>0</v>
      </c>
      <c r="M2477" s="334">
        <v>0</v>
      </c>
      <c r="N2477" s="334">
        <v>0</v>
      </c>
      <c r="O2477" s="334">
        <v>0</v>
      </c>
      <c r="P2477" s="334">
        <v>0</v>
      </c>
      <c r="Q2477" s="334">
        <v>0</v>
      </c>
      <c r="R2477" s="334">
        <v>0</v>
      </c>
      <c r="S2477" s="334">
        <v>0</v>
      </c>
      <c r="T2477" s="334">
        <v>0</v>
      </c>
      <c r="U2477" s="334">
        <v>0</v>
      </c>
      <c r="V2477" s="334">
        <v>0</v>
      </c>
      <c r="W2477" s="334">
        <v>0</v>
      </c>
      <c r="X2477" s="334">
        <v>0</v>
      </c>
      <c r="Y2477" s="334">
        <v>0</v>
      </c>
      <c r="Z2477" s="334">
        <v>0</v>
      </c>
      <c r="AA2477" s="334">
        <v>0</v>
      </c>
      <c r="AB2477" s="334">
        <v>0</v>
      </c>
      <c r="AD2477" s="334">
        <v>0</v>
      </c>
      <c r="AE2477" s="334">
        <f t="shared" si="387"/>
        <v>0</v>
      </c>
      <c r="AF2477" s="334">
        <f t="shared" si="388"/>
        <v>0</v>
      </c>
      <c r="AG2477" s="340">
        <f t="shared" si="389"/>
        <v>0</v>
      </c>
      <c r="AI2477" s="340">
        <f t="shared" si="392"/>
        <v>0</v>
      </c>
      <c r="AJ2477" s="340">
        <f t="shared" si="392"/>
        <v>0</v>
      </c>
      <c r="AK2477" s="340">
        <f t="shared" si="392"/>
        <v>0</v>
      </c>
      <c r="AL2477" s="340">
        <f t="shared" si="392"/>
        <v>0</v>
      </c>
      <c r="AM2477" s="340">
        <f t="shared" si="392"/>
        <v>0</v>
      </c>
    </row>
    <row r="2478" spans="1:39" x14ac:dyDescent="0.35">
      <c r="A2478" s="337">
        <v>24391</v>
      </c>
      <c r="B2478" s="338">
        <f t="shared" si="384"/>
        <v>1966</v>
      </c>
      <c r="C2478" s="338">
        <f t="shared" si="385"/>
        <v>10</v>
      </c>
      <c r="D2478" s="338">
        <f t="shared" si="386"/>
        <v>11</v>
      </c>
      <c r="E2478" s="334">
        <v>0</v>
      </c>
      <c r="F2478" s="334">
        <v>0</v>
      </c>
      <c r="G2478" s="334">
        <v>0</v>
      </c>
      <c r="H2478" s="334">
        <v>0</v>
      </c>
      <c r="I2478" s="334">
        <v>0</v>
      </c>
      <c r="J2478" s="334">
        <v>0</v>
      </c>
      <c r="K2478" s="334">
        <v>0</v>
      </c>
      <c r="L2478" s="334">
        <v>0</v>
      </c>
      <c r="M2478" s="334">
        <v>0</v>
      </c>
      <c r="N2478" s="334">
        <v>0</v>
      </c>
      <c r="O2478" s="334">
        <v>0</v>
      </c>
      <c r="P2478" s="334">
        <v>0</v>
      </c>
      <c r="Q2478" s="334">
        <v>0</v>
      </c>
      <c r="R2478" s="334">
        <v>0</v>
      </c>
      <c r="S2478" s="334">
        <v>0</v>
      </c>
      <c r="T2478" s="334">
        <v>0</v>
      </c>
      <c r="U2478" s="334">
        <v>0</v>
      </c>
      <c r="V2478" s="334">
        <v>0.1</v>
      </c>
      <c r="W2478" s="334">
        <v>0</v>
      </c>
      <c r="X2478" s="334">
        <v>0.1</v>
      </c>
      <c r="Y2478" s="334">
        <v>0</v>
      </c>
      <c r="Z2478" s="334">
        <v>0</v>
      </c>
      <c r="AA2478" s="334">
        <v>0.1</v>
      </c>
      <c r="AB2478" s="334">
        <v>0</v>
      </c>
      <c r="AD2478" s="334">
        <v>0.3</v>
      </c>
      <c r="AE2478" s="334">
        <f t="shared" si="387"/>
        <v>0.3</v>
      </c>
      <c r="AF2478" s="334">
        <f t="shared" si="388"/>
        <v>0.30000000000000004</v>
      </c>
      <c r="AG2478" s="340">
        <f t="shared" si="389"/>
        <v>5.5511151231257827E-17</v>
      </c>
      <c r="AI2478" s="340">
        <f t="shared" si="392"/>
        <v>0</v>
      </c>
      <c r="AJ2478" s="340">
        <f t="shared" si="392"/>
        <v>0</v>
      </c>
      <c r="AK2478" s="340">
        <f t="shared" si="392"/>
        <v>0</v>
      </c>
      <c r="AL2478" s="340">
        <f t="shared" si="392"/>
        <v>0</v>
      </c>
      <c r="AM2478" s="340">
        <f t="shared" si="392"/>
        <v>0</v>
      </c>
    </row>
    <row r="2479" spans="1:39" x14ac:dyDescent="0.35">
      <c r="A2479" s="337">
        <v>24392</v>
      </c>
      <c r="B2479" s="338">
        <f t="shared" si="384"/>
        <v>1966</v>
      </c>
      <c r="C2479" s="338">
        <f t="shared" si="385"/>
        <v>10</v>
      </c>
      <c r="D2479" s="338">
        <f t="shared" si="386"/>
        <v>12</v>
      </c>
      <c r="E2479" s="334">
        <v>0.2</v>
      </c>
      <c r="F2479" s="334">
        <v>0.3</v>
      </c>
      <c r="G2479" s="334">
        <v>0.2</v>
      </c>
      <c r="H2479" s="334">
        <v>0.3</v>
      </c>
      <c r="I2479" s="334">
        <v>0</v>
      </c>
      <c r="J2479" s="334">
        <v>0.2</v>
      </c>
      <c r="K2479" s="334">
        <v>0.3</v>
      </c>
      <c r="L2479" s="334">
        <v>0.2</v>
      </c>
      <c r="M2479" s="334">
        <v>0.2</v>
      </c>
      <c r="N2479" s="334">
        <v>0.3</v>
      </c>
      <c r="O2479" s="334">
        <v>0.2</v>
      </c>
      <c r="P2479" s="334">
        <v>0.3</v>
      </c>
      <c r="Q2479" s="334">
        <v>0.2</v>
      </c>
      <c r="R2479" s="334">
        <v>0.2</v>
      </c>
      <c r="S2479" s="334">
        <v>0.3</v>
      </c>
      <c r="T2479" s="334">
        <v>0.5</v>
      </c>
      <c r="U2479" s="334">
        <v>0.2</v>
      </c>
      <c r="V2479" s="334">
        <v>0.2</v>
      </c>
      <c r="W2479" s="334">
        <v>0.3</v>
      </c>
      <c r="X2479" s="334">
        <v>0.2</v>
      </c>
      <c r="Y2479" s="334">
        <v>0.3</v>
      </c>
      <c r="Z2479" s="334">
        <v>0.2</v>
      </c>
      <c r="AA2479" s="334">
        <v>0.3</v>
      </c>
      <c r="AB2479" s="334">
        <v>0.2</v>
      </c>
      <c r="AD2479" s="334">
        <v>5.8</v>
      </c>
      <c r="AE2479" s="334">
        <f t="shared" si="387"/>
        <v>5.8</v>
      </c>
      <c r="AF2479" s="334">
        <f t="shared" si="388"/>
        <v>5.8</v>
      </c>
      <c r="AG2479" s="340">
        <f t="shared" si="389"/>
        <v>0</v>
      </c>
      <c r="AI2479" s="340">
        <f t="shared" si="392"/>
        <v>0</v>
      </c>
      <c r="AJ2479" s="340">
        <f t="shared" si="392"/>
        <v>0</v>
      </c>
      <c r="AK2479" s="340">
        <f t="shared" si="392"/>
        <v>0</v>
      </c>
      <c r="AL2479" s="340">
        <f t="shared" si="392"/>
        <v>0</v>
      </c>
      <c r="AM2479" s="340">
        <f t="shared" si="392"/>
        <v>0</v>
      </c>
    </row>
    <row r="2480" spans="1:39" x14ac:dyDescent="0.35">
      <c r="A2480" s="337">
        <v>24393</v>
      </c>
      <c r="B2480" s="338">
        <f t="shared" si="384"/>
        <v>1966</v>
      </c>
      <c r="C2480" s="338">
        <f t="shared" si="385"/>
        <v>10</v>
      </c>
      <c r="D2480" s="338">
        <f t="shared" si="386"/>
        <v>13</v>
      </c>
      <c r="E2480" s="334">
        <v>0.1</v>
      </c>
      <c r="F2480" s="334">
        <v>0.1</v>
      </c>
      <c r="G2480" s="334">
        <v>0.1</v>
      </c>
      <c r="H2480" s="334">
        <v>0.1</v>
      </c>
      <c r="I2480" s="334">
        <v>0.1</v>
      </c>
      <c r="J2480" s="334">
        <v>0.1</v>
      </c>
      <c r="K2480" s="334">
        <v>0.1</v>
      </c>
      <c r="L2480" s="334">
        <v>0</v>
      </c>
      <c r="M2480" s="334">
        <v>0.1</v>
      </c>
      <c r="N2480" s="334">
        <v>0</v>
      </c>
      <c r="O2480" s="334">
        <v>0</v>
      </c>
      <c r="P2480" s="334">
        <v>0</v>
      </c>
      <c r="Q2480" s="334">
        <v>0</v>
      </c>
      <c r="R2480" s="334">
        <v>0</v>
      </c>
      <c r="S2480" s="334">
        <v>0</v>
      </c>
      <c r="T2480" s="334">
        <v>0</v>
      </c>
      <c r="U2480" s="334">
        <v>0</v>
      </c>
      <c r="V2480" s="334">
        <v>0</v>
      </c>
      <c r="W2480" s="334">
        <v>0</v>
      </c>
      <c r="X2480" s="334">
        <v>0</v>
      </c>
      <c r="Y2480" s="334">
        <v>0</v>
      </c>
      <c r="Z2480" s="334">
        <v>0</v>
      </c>
      <c r="AA2480" s="334">
        <v>0</v>
      </c>
      <c r="AB2480" s="334">
        <v>0</v>
      </c>
      <c r="AD2480" s="334">
        <v>0.8</v>
      </c>
      <c r="AE2480" s="334">
        <f t="shared" si="387"/>
        <v>0.8</v>
      </c>
      <c r="AF2480" s="334">
        <f t="shared" si="388"/>
        <v>0.79999999999999993</v>
      </c>
      <c r="AG2480" s="340">
        <f t="shared" si="389"/>
        <v>1.1102230246251565E-16</v>
      </c>
      <c r="AI2480" s="340">
        <f t="shared" si="392"/>
        <v>0</v>
      </c>
      <c r="AJ2480" s="340">
        <f t="shared" si="392"/>
        <v>0</v>
      </c>
      <c r="AK2480" s="340">
        <f t="shared" si="392"/>
        <v>0</v>
      </c>
      <c r="AL2480" s="340">
        <f t="shared" si="392"/>
        <v>0</v>
      </c>
      <c r="AM2480" s="340">
        <f t="shared" si="392"/>
        <v>0</v>
      </c>
    </row>
    <row r="2481" spans="1:39" x14ac:dyDescent="0.35">
      <c r="A2481" s="337">
        <v>24394</v>
      </c>
      <c r="B2481" s="338">
        <f t="shared" si="384"/>
        <v>1966</v>
      </c>
      <c r="C2481" s="338">
        <f t="shared" si="385"/>
        <v>10</v>
      </c>
      <c r="D2481" s="338">
        <f t="shared" si="386"/>
        <v>14</v>
      </c>
      <c r="E2481" s="334">
        <v>0</v>
      </c>
      <c r="F2481" s="334">
        <v>0</v>
      </c>
      <c r="G2481" s="334">
        <v>0</v>
      </c>
      <c r="H2481" s="334">
        <v>0</v>
      </c>
      <c r="I2481" s="334">
        <v>0</v>
      </c>
      <c r="J2481" s="334">
        <v>0</v>
      </c>
      <c r="K2481" s="334">
        <v>0</v>
      </c>
      <c r="L2481" s="334">
        <v>0</v>
      </c>
      <c r="M2481" s="334">
        <v>0</v>
      </c>
      <c r="N2481" s="334">
        <v>0</v>
      </c>
      <c r="O2481" s="334">
        <v>0</v>
      </c>
      <c r="P2481" s="334">
        <v>0</v>
      </c>
      <c r="Q2481" s="334">
        <v>0</v>
      </c>
      <c r="R2481" s="334">
        <v>0</v>
      </c>
      <c r="S2481" s="334">
        <v>0</v>
      </c>
      <c r="T2481" s="334">
        <v>0</v>
      </c>
      <c r="U2481" s="334">
        <v>0</v>
      </c>
      <c r="V2481" s="334">
        <v>0</v>
      </c>
      <c r="W2481" s="334">
        <v>0</v>
      </c>
      <c r="X2481" s="334">
        <v>0</v>
      </c>
      <c r="Y2481" s="334">
        <v>0</v>
      </c>
      <c r="Z2481" s="334">
        <v>0</v>
      </c>
      <c r="AA2481" s="334">
        <v>0</v>
      </c>
      <c r="AB2481" s="334">
        <v>0</v>
      </c>
      <c r="AD2481" s="334">
        <v>0</v>
      </c>
      <c r="AE2481" s="334">
        <f t="shared" si="387"/>
        <v>0</v>
      </c>
      <c r="AF2481" s="334">
        <f t="shared" si="388"/>
        <v>0</v>
      </c>
      <c r="AG2481" s="340">
        <f t="shared" si="389"/>
        <v>0</v>
      </c>
      <c r="AI2481" s="340">
        <f t="shared" si="392"/>
        <v>0</v>
      </c>
      <c r="AJ2481" s="340">
        <f t="shared" si="392"/>
        <v>0</v>
      </c>
      <c r="AK2481" s="340">
        <f t="shared" si="392"/>
        <v>0</v>
      </c>
      <c r="AL2481" s="340">
        <f t="shared" si="392"/>
        <v>0</v>
      </c>
      <c r="AM2481" s="340">
        <f t="shared" si="392"/>
        <v>0</v>
      </c>
    </row>
    <row r="2482" spans="1:39" x14ac:dyDescent="0.35">
      <c r="A2482" s="337">
        <v>24395</v>
      </c>
      <c r="B2482" s="338">
        <f t="shared" si="384"/>
        <v>1966</v>
      </c>
      <c r="C2482" s="338">
        <f t="shared" si="385"/>
        <v>10</v>
      </c>
      <c r="D2482" s="338">
        <f t="shared" si="386"/>
        <v>15</v>
      </c>
      <c r="E2482" s="334">
        <v>0</v>
      </c>
      <c r="F2482" s="334">
        <v>0</v>
      </c>
      <c r="G2482" s="334">
        <v>0</v>
      </c>
      <c r="H2482" s="334">
        <v>0</v>
      </c>
      <c r="I2482" s="334">
        <v>0</v>
      </c>
      <c r="J2482" s="334">
        <v>0</v>
      </c>
      <c r="K2482" s="334">
        <v>0</v>
      </c>
      <c r="L2482" s="334">
        <v>0</v>
      </c>
      <c r="M2482" s="334">
        <v>0</v>
      </c>
      <c r="N2482" s="334">
        <v>0</v>
      </c>
      <c r="O2482" s="334">
        <v>0</v>
      </c>
      <c r="P2482" s="334">
        <v>0</v>
      </c>
      <c r="Q2482" s="334">
        <v>0</v>
      </c>
      <c r="R2482" s="334">
        <v>0</v>
      </c>
      <c r="S2482" s="334">
        <v>0</v>
      </c>
      <c r="T2482" s="334">
        <v>0</v>
      </c>
      <c r="U2482" s="334">
        <v>0</v>
      </c>
      <c r="V2482" s="334">
        <v>0</v>
      </c>
      <c r="W2482" s="334">
        <v>0</v>
      </c>
      <c r="X2482" s="334">
        <v>0</v>
      </c>
      <c r="Y2482" s="334">
        <v>0</v>
      </c>
      <c r="Z2482" s="334">
        <v>0</v>
      </c>
      <c r="AA2482" s="334">
        <v>0</v>
      </c>
      <c r="AB2482" s="334">
        <v>0</v>
      </c>
      <c r="AD2482" s="334">
        <v>0</v>
      </c>
      <c r="AE2482" s="334">
        <f t="shared" si="387"/>
        <v>0</v>
      </c>
      <c r="AF2482" s="334">
        <f t="shared" si="388"/>
        <v>0</v>
      </c>
      <c r="AG2482" s="340">
        <f t="shared" si="389"/>
        <v>0</v>
      </c>
      <c r="AI2482" s="340">
        <f t="shared" si="392"/>
        <v>0</v>
      </c>
      <c r="AJ2482" s="340">
        <f t="shared" si="392"/>
        <v>0</v>
      </c>
      <c r="AK2482" s="340">
        <f t="shared" si="392"/>
        <v>0</v>
      </c>
      <c r="AL2482" s="340">
        <f t="shared" si="392"/>
        <v>0</v>
      </c>
      <c r="AM2482" s="340">
        <f t="shared" si="392"/>
        <v>0</v>
      </c>
    </row>
    <row r="2483" spans="1:39" x14ac:dyDescent="0.35">
      <c r="A2483" s="337">
        <v>24396</v>
      </c>
      <c r="B2483" s="338">
        <f t="shared" si="384"/>
        <v>1966</v>
      </c>
      <c r="C2483" s="338">
        <f t="shared" si="385"/>
        <v>10</v>
      </c>
      <c r="D2483" s="338">
        <f t="shared" si="386"/>
        <v>16</v>
      </c>
      <c r="E2483" s="334">
        <v>0</v>
      </c>
      <c r="F2483" s="334">
        <v>0</v>
      </c>
      <c r="G2483" s="334">
        <v>0</v>
      </c>
      <c r="H2483" s="334">
        <v>0</v>
      </c>
      <c r="I2483" s="334">
        <v>0</v>
      </c>
      <c r="J2483" s="334">
        <v>0</v>
      </c>
      <c r="K2483" s="334">
        <v>0</v>
      </c>
      <c r="L2483" s="334">
        <v>0</v>
      </c>
      <c r="M2483" s="334">
        <v>0</v>
      </c>
      <c r="N2483" s="334">
        <v>0</v>
      </c>
      <c r="O2483" s="334">
        <v>0</v>
      </c>
      <c r="P2483" s="334">
        <v>0</v>
      </c>
      <c r="Q2483" s="334">
        <v>0</v>
      </c>
      <c r="R2483" s="334">
        <v>0</v>
      </c>
      <c r="S2483" s="334">
        <v>0</v>
      </c>
      <c r="T2483" s="334">
        <v>0</v>
      </c>
      <c r="U2483" s="334">
        <v>0</v>
      </c>
      <c r="V2483" s="334">
        <v>0</v>
      </c>
      <c r="W2483" s="334">
        <v>0</v>
      </c>
      <c r="X2483" s="334">
        <v>0</v>
      </c>
      <c r="Y2483" s="334">
        <v>0</v>
      </c>
      <c r="Z2483" s="334">
        <v>0</v>
      </c>
      <c r="AA2483" s="334">
        <v>0</v>
      </c>
      <c r="AB2483" s="334">
        <v>0</v>
      </c>
      <c r="AD2483" s="334">
        <v>0</v>
      </c>
      <c r="AE2483" s="334">
        <f t="shared" si="387"/>
        <v>0</v>
      </c>
      <c r="AF2483" s="334">
        <f t="shared" si="388"/>
        <v>0</v>
      </c>
      <c r="AG2483" s="340">
        <f t="shared" si="389"/>
        <v>0</v>
      </c>
      <c r="AI2483" s="340">
        <f t="shared" si="392"/>
        <v>0</v>
      </c>
      <c r="AJ2483" s="340">
        <f t="shared" si="392"/>
        <v>0</v>
      </c>
      <c r="AK2483" s="340">
        <f t="shared" si="392"/>
        <v>0</v>
      </c>
      <c r="AL2483" s="340">
        <f t="shared" si="392"/>
        <v>0</v>
      </c>
      <c r="AM2483" s="340">
        <f t="shared" si="392"/>
        <v>0</v>
      </c>
    </row>
    <row r="2484" spans="1:39" x14ac:dyDescent="0.35">
      <c r="A2484" s="337">
        <v>24397</v>
      </c>
      <c r="B2484" s="338">
        <f t="shared" si="384"/>
        <v>1966</v>
      </c>
      <c r="C2484" s="338">
        <f t="shared" si="385"/>
        <v>10</v>
      </c>
      <c r="D2484" s="338">
        <f t="shared" si="386"/>
        <v>17</v>
      </c>
      <c r="E2484" s="334">
        <v>0</v>
      </c>
      <c r="F2484" s="334">
        <v>0</v>
      </c>
      <c r="G2484" s="334">
        <v>0</v>
      </c>
      <c r="H2484" s="334">
        <v>0</v>
      </c>
      <c r="I2484" s="334">
        <v>0</v>
      </c>
      <c r="J2484" s="334">
        <v>0</v>
      </c>
      <c r="K2484" s="334">
        <v>0</v>
      </c>
      <c r="L2484" s="334">
        <v>0</v>
      </c>
      <c r="M2484" s="334">
        <v>0</v>
      </c>
      <c r="N2484" s="334">
        <v>0</v>
      </c>
      <c r="O2484" s="334">
        <v>0</v>
      </c>
      <c r="P2484" s="334">
        <v>0</v>
      </c>
      <c r="Q2484" s="334">
        <v>0</v>
      </c>
      <c r="R2484" s="334">
        <v>0</v>
      </c>
      <c r="S2484" s="334">
        <v>0</v>
      </c>
      <c r="T2484" s="334">
        <v>0</v>
      </c>
      <c r="U2484" s="334">
        <v>0</v>
      </c>
      <c r="V2484" s="334">
        <v>0</v>
      </c>
      <c r="W2484" s="334">
        <v>0</v>
      </c>
      <c r="X2484" s="334">
        <v>0</v>
      </c>
      <c r="Y2484" s="334">
        <v>0</v>
      </c>
      <c r="Z2484" s="334">
        <v>0</v>
      </c>
      <c r="AA2484" s="334">
        <v>0</v>
      </c>
      <c r="AB2484" s="334">
        <v>0</v>
      </c>
      <c r="AD2484" s="334">
        <v>0</v>
      </c>
      <c r="AE2484" s="334">
        <f t="shared" si="387"/>
        <v>0</v>
      </c>
      <c r="AF2484" s="334">
        <f t="shared" si="388"/>
        <v>0</v>
      </c>
      <c r="AG2484" s="340">
        <f t="shared" si="389"/>
        <v>0</v>
      </c>
      <c r="AI2484" s="340">
        <f t="shared" ref="AI2484:AM2499" si="393">IF($C2484=AI$1,$AF2484,0)</f>
        <v>0</v>
      </c>
      <c r="AJ2484" s="340">
        <f t="shared" si="393"/>
        <v>0</v>
      </c>
      <c r="AK2484" s="340">
        <f t="shared" si="393"/>
        <v>0</v>
      </c>
      <c r="AL2484" s="340">
        <f t="shared" si="393"/>
        <v>0</v>
      </c>
      <c r="AM2484" s="340">
        <f t="shared" si="393"/>
        <v>0</v>
      </c>
    </row>
    <row r="2485" spans="1:39" x14ac:dyDescent="0.35">
      <c r="A2485" s="337">
        <v>24398</v>
      </c>
      <c r="B2485" s="338">
        <f t="shared" si="384"/>
        <v>1966</v>
      </c>
      <c r="C2485" s="338">
        <f t="shared" si="385"/>
        <v>10</v>
      </c>
      <c r="D2485" s="338">
        <f t="shared" si="386"/>
        <v>18</v>
      </c>
      <c r="E2485" s="334">
        <v>0</v>
      </c>
      <c r="F2485" s="334">
        <v>0</v>
      </c>
      <c r="G2485" s="334">
        <v>0</v>
      </c>
      <c r="H2485" s="334">
        <v>0</v>
      </c>
      <c r="I2485" s="334">
        <v>0</v>
      </c>
      <c r="J2485" s="334">
        <v>0</v>
      </c>
      <c r="K2485" s="334">
        <v>0</v>
      </c>
      <c r="L2485" s="334">
        <v>0</v>
      </c>
      <c r="M2485" s="334">
        <v>0</v>
      </c>
      <c r="N2485" s="334">
        <v>0</v>
      </c>
      <c r="O2485" s="334">
        <v>0</v>
      </c>
      <c r="P2485" s="334">
        <v>0</v>
      </c>
      <c r="Q2485" s="334">
        <v>0</v>
      </c>
      <c r="R2485" s="334">
        <v>0</v>
      </c>
      <c r="S2485" s="334">
        <v>0</v>
      </c>
      <c r="T2485" s="334">
        <v>0</v>
      </c>
      <c r="U2485" s="334">
        <v>0</v>
      </c>
      <c r="V2485" s="334">
        <v>0</v>
      </c>
      <c r="W2485" s="334">
        <v>0</v>
      </c>
      <c r="X2485" s="334">
        <v>0</v>
      </c>
      <c r="Y2485" s="334">
        <v>0</v>
      </c>
      <c r="Z2485" s="334">
        <v>0</v>
      </c>
      <c r="AA2485" s="334">
        <v>0</v>
      </c>
      <c r="AB2485" s="334">
        <v>0</v>
      </c>
      <c r="AD2485" s="334">
        <v>0</v>
      </c>
      <c r="AE2485" s="334">
        <f t="shared" si="387"/>
        <v>0</v>
      </c>
      <c r="AF2485" s="334">
        <f t="shared" si="388"/>
        <v>0</v>
      </c>
      <c r="AG2485" s="340">
        <f t="shared" si="389"/>
        <v>0</v>
      </c>
      <c r="AI2485" s="340">
        <f t="shared" si="393"/>
        <v>0</v>
      </c>
      <c r="AJ2485" s="340">
        <f t="shared" si="393"/>
        <v>0</v>
      </c>
      <c r="AK2485" s="340">
        <f t="shared" si="393"/>
        <v>0</v>
      </c>
      <c r="AL2485" s="340">
        <f t="shared" si="393"/>
        <v>0</v>
      </c>
      <c r="AM2485" s="340">
        <f t="shared" si="393"/>
        <v>0</v>
      </c>
    </row>
    <row r="2486" spans="1:39" x14ac:dyDescent="0.35">
      <c r="A2486" s="337">
        <v>24399</v>
      </c>
      <c r="B2486" s="338">
        <f t="shared" si="384"/>
        <v>1966</v>
      </c>
      <c r="C2486" s="338">
        <f t="shared" si="385"/>
        <v>10</v>
      </c>
      <c r="D2486" s="338">
        <f t="shared" si="386"/>
        <v>19</v>
      </c>
      <c r="E2486" s="334">
        <v>0</v>
      </c>
      <c r="F2486" s="334">
        <v>0</v>
      </c>
      <c r="G2486" s="334">
        <v>0</v>
      </c>
      <c r="H2486" s="334">
        <v>0</v>
      </c>
      <c r="I2486" s="334">
        <v>0</v>
      </c>
      <c r="J2486" s="334">
        <v>0</v>
      </c>
      <c r="K2486" s="334">
        <v>0</v>
      </c>
      <c r="L2486" s="334">
        <v>0</v>
      </c>
      <c r="M2486" s="334">
        <v>0</v>
      </c>
      <c r="N2486" s="334">
        <v>0</v>
      </c>
      <c r="O2486" s="334">
        <v>0</v>
      </c>
      <c r="P2486" s="334">
        <v>0</v>
      </c>
      <c r="Q2486" s="334">
        <v>0</v>
      </c>
      <c r="R2486" s="334">
        <v>0</v>
      </c>
      <c r="S2486" s="334">
        <v>0</v>
      </c>
      <c r="T2486" s="334">
        <v>0</v>
      </c>
      <c r="U2486" s="334">
        <v>0</v>
      </c>
      <c r="V2486" s="334">
        <v>0</v>
      </c>
      <c r="W2486" s="334">
        <v>0</v>
      </c>
      <c r="X2486" s="334">
        <v>0</v>
      </c>
      <c r="Y2486" s="334">
        <v>0</v>
      </c>
      <c r="Z2486" s="334">
        <v>0</v>
      </c>
      <c r="AA2486" s="334">
        <v>0</v>
      </c>
      <c r="AB2486" s="334">
        <v>0</v>
      </c>
      <c r="AD2486" s="334">
        <v>0</v>
      </c>
      <c r="AE2486" s="334">
        <f t="shared" si="387"/>
        <v>0</v>
      </c>
      <c r="AF2486" s="334">
        <f t="shared" si="388"/>
        <v>0</v>
      </c>
      <c r="AG2486" s="340">
        <f t="shared" si="389"/>
        <v>0</v>
      </c>
      <c r="AI2486" s="340">
        <f t="shared" si="393"/>
        <v>0</v>
      </c>
      <c r="AJ2486" s="340">
        <f t="shared" si="393"/>
        <v>0</v>
      </c>
      <c r="AK2486" s="340">
        <f t="shared" si="393"/>
        <v>0</v>
      </c>
      <c r="AL2486" s="340">
        <f t="shared" si="393"/>
        <v>0</v>
      </c>
      <c r="AM2486" s="340">
        <f t="shared" si="393"/>
        <v>0</v>
      </c>
    </row>
    <row r="2487" spans="1:39" x14ac:dyDescent="0.35">
      <c r="A2487" s="337">
        <v>24400</v>
      </c>
      <c r="B2487" s="338">
        <f t="shared" si="384"/>
        <v>1966</v>
      </c>
      <c r="C2487" s="338">
        <f t="shared" si="385"/>
        <v>10</v>
      </c>
      <c r="D2487" s="338">
        <f t="shared" si="386"/>
        <v>20</v>
      </c>
      <c r="E2487" s="334">
        <v>0</v>
      </c>
      <c r="F2487" s="334">
        <v>0</v>
      </c>
      <c r="G2487" s="334">
        <v>0</v>
      </c>
      <c r="H2487" s="334">
        <v>0</v>
      </c>
      <c r="I2487" s="334">
        <v>0</v>
      </c>
      <c r="J2487" s="334">
        <v>0</v>
      </c>
      <c r="K2487" s="334">
        <v>0</v>
      </c>
      <c r="L2487" s="334">
        <v>0</v>
      </c>
      <c r="M2487" s="334">
        <v>0</v>
      </c>
      <c r="N2487" s="334">
        <v>0</v>
      </c>
      <c r="O2487" s="334">
        <v>0</v>
      </c>
      <c r="P2487" s="334">
        <v>0</v>
      </c>
      <c r="Q2487" s="334">
        <v>0</v>
      </c>
      <c r="R2487" s="334">
        <v>0</v>
      </c>
      <c r="S2487" s="334">
        <v>0</v>
      </c>
      <c r="T2487" s="334">
        <v>0</v>
      </c>
      <c r="U2487" s="334">
        <v>0</v>
      </c>
      <c r="V2487" s="334">
        <v>0</v>
      </c>
      <c r="W2487" s="334">
        <v>0</v>
      </c>
      <c r="X2487" s="334">
        <v>0</v>
      </c>
      <c r="Y2487" s="334">
        <v>0</v>
      </c>
      <c r="Z2487" s="334">
        <v>0</v>
      </c>
      <c r="AA2487" s="334">
        <v>0</v>
      </c>
      <c r="AB2487" s="334">
        <v>0</v>
      </c>
      <c r="AD2487" s="334">
        <v>0</v>
      </c>
      <c r="AE2487" s="334">
        <f t="shared" si="387"/>
        <v>0</v>
      </c>
      <c r="AF2487" s="334">
        <f t="shared" si="388"/>
        <v>0</v>
      </c>
      <c r="AG2487" s="340">
        <f t="shared" si="389"/>
        <v>0</v>
      </c>
      <c r="AI2487" s="340">
        <f t="shared" si="393"/>
        <v>0</v>
      </c>
      <c r="AJ2487" s="340">
        <f t="shared" si="393"/>
        <v>0</v>
      </c>
      <c r="AK2487" s="340">
        <f t="shared" si="393"/>
        <v>0</v>
      </c>
      <c r="AL2487" s="340">
        <f t="shared" si="393"/>
        <v>0</v>
      </c>
      <c r="AM2487" s="340">
        <f t="shared" si="393"/>
        <v>0</v>
      </c>
    </row>
    <row r="2488" spans="1:39" x14ac:dyDescent="0.35">
      <c r="A2488" s="337">
        <v>24401</v>
      </c>
      <c r="B2488" s="338">
        <f t="shared" si="384"/>
        <v>1966</v>
      </c>
      <c r="C2488" s="338">
        <f t="shared" si="385"/>
        <v>10</v>
      </c>
      <c r="D2488" s="338">
        <f t="shared" si="386"/>
        <v>21</v>
      </c>
      <c r="E2488" s="334">
        <v>0</v>
      </c>
      <c r="F2488" s="334">
        <v>0</v>
      </c>
      <c r="G2488" s="334">
        <v>0</v>
      </c>
      <c r="H2488" s="334">
        <v>0</v>
      </c>
      <c r="I2488" s="334">
        <v>0</v>
      </c>
      <c r="J2488" s="334">
        <v>0</v>
      </c>
      <c r="K2488" s="334">
        <v>0</v>
      </c>
      <c r="L2488" s="334">
        <v>0</v>
      </c>
      <c r="M2488" s="334">
        <v>0</v>
      </c>
      <c r="N2488" s="334">
        <v>0</v>
      </c>
      <c r="O2488" s="334">
        <v>0</v>
      </c>
      <c r="P2488" s="334">
        <v>0</v>
      </c>
      <c r="Q2488" s="334">
        <v>0</v>
      </c>
      <c r="R2488" s="334">
        <v>0</v>
      </c>
      <c r="S2488" s="334">
        <v>0</v>
      </c>
      <c r="T2488" s="334">
        <v>0</v>
      </c>
      <c r="U2488" s="334">
        <v>0</v>
      </c>
      <c r="V2488" s="334">
        <v>0</v>
      </c>
      <c r="W2488" s="334">
        <v>0</v>
      </c>
      <c r="X2488" s="334">
        <v>0</v>
      </c>
      <c r="Y2488" s="334">
        <v>0</v>
      </c>
      <c r="Z2488" s="334">
        <v>0</v>
      </c>
      <c r="AA2488" s="334">
        <v>0</v>
      </c>
      <c r="AB2488" s="334">
        <v>0</v>
      </c>
      <c r="AD2488" s="334">
        <v>0</v>
      </c>
      <c r="AE2488" s="334">
        <f t="shared" si="387"/>
        <v>0</v>
      </c>
      <c r="AF2488" s="334">
        <f t="shared" si="388"/>
        <v>0</v>
      </c>
      <c r="AG2488" s="340">
        <f t="shared" si="389"/>
        <v>0</v>
      </c>
      <c r="AI2488" s="340">
        <f t="shared" si="393"/>
        <v>0</v>
      </c>
      <c r="AJ2488" s="340">
        <f t="shared" si="393"/>
        <v>0</v>
      </c>
      <c r="AK2488" s="340">
        <f t="shared" si="393"/>
        <v>0</v>
      </c>
      <c r="AL2488" s="340">
        <f t="shared" si="393"/>
        <v>0</v>
      </c>
      <c r="AM2488" s="340">
        <f t="shared" si="393"/>
        <v>0</v>
      </c>
    </row>
    <row r="2489" spans="1:39" x14ac:dyDescent="0.35">
      <c r="A2489" s="337">
        <v>24402</v>
      </c>
      <c r="B2489" s="338">
        <f t="shared" si="384"/>
        <v>1966</v>
      </c>
      <c r="C2489" s="338">
        <f t="shared" si="385"/>
        <v>10</v>
      </c>
      <c r="D2489" s="338">
        <f t="shared" si="386"/>
        <v>22</v>
      </c>
      <c r="E2489" s="334">
        <v>0</v>
      </c>
      <c r="F2489" s="334">
        <v>0</v>
      </c>
      <c r="G2489" s="334">
        <v>0</v>
      </c>
      <c r="H2489" s="334">
        <v>0</v>
      </c>
      <c r="I2489" s="334">
        <v>0</v>
      </c>
      <c r="J2489" s="334">
        <v>0</v>
      </c>
      <c r="K2489" s="334">
        <v>0</v>
      </c>
      <c r="L2489" s="334">
        <v>0</v>
      </c>
      <c r="M2489" s="334">
        <v>0</v>
      </c>
      <c r="N2489" s="334">
        <v>0</v>
      </c>
      <c r="O2489" s="334">
        <v>0</v>
      </c>
      <c r="P2489" s="334">
        <v>0</v>
      </c>
      <c r="Q2489" s="334">
        <v>0</v>
      </c>
      <c r="R2489" s="334">
        <v>0</v>
      </c>
      <c r="S2489" s="334">
        <v>0</v>
      </c>
      <c r="T2489" s="334">
        <v>0</v>
      </c>
      <c r="U2489" s="334">
        <v>0</v>
      </c>
      <c r="V2489" s="334">
        <v>0</v>
      </c>
      <c r="W2489" s="334">
        <v>0</v>
      </c>
      <c r="X2489" s="334">
        <v>0</v>
      </c>
      <c r="Y2489" s="334">
        <v>0</v>
      </c>
      <c r="Z2489" s="334">
        <v>0</v>
      </c>
      <c r="AA2489" s="334">
        <v>0</v>
      </c>
      <c r="AB2489" s="334">
        <v>0</v>
      </c>
      <c r="AD2489" s="334">
        <v>0</v>
      </c>
      <c r="AE2489" s="334">
        <f t="shared" si="387"/>
        <v>0</v>
      </c>
      <c r="AF2489" s="334">
        <f t="shared" si="388"/>
        <v>0</v>
      </c>
      <c r="AG2489" s="340">
        <f t="shared" si="389"/>
        <v>0</v>
      </c>
      <c r="AI2489" s="340">
        <f t="shared" si="393"/>
        <v>0</v>
      </c>
      <c r="AJ2489" s="340">
        <f t="shared" si="393"/>
        <v>0</v>
      </c>
      <c r="AK2489" s="340">
        <f t="shared" si="393"/>
        <v>0</v>
      </c>
      <c r="AL2489" s="340">
        <f t="shared" si="393"/>
        <v>0</v>
      </c>
      <c r="AM2489" s="340">
        <f t="shared" si="393"/>
        <v>0</v>
      </c>
    </row>
    <row r="2490" spans="1:39" x14ac:dyDescent="0.35">
      <c r="A2490" s="337">
        <v>24403</v>
      </c>
      <c r="B2490" s="338">
        <f t="shared" si="384"/>
        <v>1966</v>
      </c>
      <c r="C2490" s="338">
        <f t="shared" si="385"/>
        <v>10</v>
      </c>
      <c r="D2490" s="338">
        <f t="shared" si="386"/>
        <v>23</v>
      </c>
      <c r="E2490" s="334">
        <v>0</v>
      </c>
      <c r="F2490" s="334">
        <v>0</v>
      </c>
      <c r="G2490" s="334">
        <v>0</v>
      </c>
      <c r="H2490" s="334">
        <v>0</v>
      </c>
      <c r="I2490" s="334">
        <v>0</v>
      </c>
      <c r="J2490" s="334">
        <v>0</v>
      </c>
      <c r="K2490" s="334">
        <v>0</v>
      </c>
      <c r="L2490" s="334">
        <v>0</v>
      </c>
      <c r="M2490" s="334">
        <v>0</v>
      </c>
      <c r="N2490" s="334">
        <v>0</v>
      </c>
      <c r="O2490" s="334">
        <v>0</v>
      </c>
      <c r="P2490" s="334">
        <v>0</v>
      </c>
      <c r="Q2490" s="334">
        <v>0</v>
      </c>
      <c r="R2490" s="334">
        <v>0</v>
      </c>
      <c r="S2490" s="334">
        <v>0</v>
      </c>
      <c r="T2490" s="334">
        <v>0</v>
      </c>
      <c r="U2490" s="334">
        <v>0</v>
      </c>
      <c r="V2490" s="334">
        <v>0</v>
      </c>
      <c r="W2490" s="334">
        <v>0</v>
      </c>
      <c r="X2490" s="334">
        <v>0</v>
      </c>
      <c r="Y2490" s="334">
        <v>0</v>
      </c>
      <c r="Z2490" s="334">
        <v>0</v>
      </c>
      <c r="AA2490" s="334">
        <v>0</v>
      </c>
      <c r="AB2490" s="334">
        <v>0</v>
      </c>
      <c r="AD2490" s="334">
        <v>0</v>
      </c>
      <c r="AE2490" s="334">
        <f t="shared" si="387"/>
        <v>0</v>
      </c>
      <c r="AF2490" s="334">
        <f t="shared" si="388"/>
        <v>0</v>
      </c>
      <c r="AG2490" s="340">
        <f t="shared" si="389"/>
        <v>0</v>
      </c>
      <c r="AI2490" s="340">
        <f t="shared" si="393"/>
        <v>0</v>
      </c>
      <c r="AJ2490" s="340">
        <f t="shared" si="393"/>
        <v>0</v>
      </c>
      <c r="AK2490" s="340">
        <f t="shared" si="393"/>
        <v>0</v>
      </c>
      <c r="AL2490" s="340">
        <f t="shared" si="393"/>
        <v>0</v>
      </c>
      <c r="AM2490" s="340">
        <f t="shared" si="393"/>
        <v>0</v>
      </c>
    </row>
    <row r="2491" spans="1:39" x14ac:dyDescent="0.35">
      <c r="A2491" s="337">
        <v>24404</v>
      </c>
      <c r="B2491" s="338">
        <f t="shared" si="384"/>
        <v>1966</v>
      </c>
      <c r="C2491" s="338">
        <f t="shared" si="385"/>
        <v>10</v>
      </c>
      <c r="D2491" s="338">
        <f t="shared" si="386"/>
        <v>24</v>
      </c>
      <c r="E2491" s="334">
        <v>0</v>
      </c>
      <c r="F2491" s="334">
        <v>0</v>
      </c>
      <c r="G2491" s="334">
        <v>0</v>
      </c>
      <c r="H2491" s="334">
        <v>0</v>
      </c>
      <c r="I2491" s="334">
        <v>0</v>
      </c>
      <c r="J2491" s="334">
        <v>0</v>
      </c>
      <c r="K2491" s="334">
        <v>0</v>
      </c>
      <c r="L2491" s="334">
        <v>0</v>
      </c>
      <c r="M2491" s="334">
        <v>0</v>
      </c>
      <c r="N2491" s="334">
        <v>0</v>
      </c>
      <c r="O2491" s="334">
        <v>0</v>
      </c>
      <c r="P2491" s="334">
        <v>0</v>
      </c>
      <c r="Q2491" s="334">
        <v>0</v>
      </c>
      <c r="R2491" s="334">
        <v>0</v>
      </c>
      <c r="S2491" s="334">
        <v>0</v>
      </c>
      <c r="T2491" s="334">
        <v>0</v>
      </c>
      <c r="U2491" s="334">
        <v>0</v>
      </c>
      <c r="V2491" s="334">
        <v>0</v>
      </c>
      <c r="W2491" s="334">
        <v>0</v>
      </c>
      <c r="X2491" s="334">
        <v>0</v>
      </c>
      <c r="Y2491" s="334">
        <v>0</v>
      </c>
      <c r="Z2491" s="334">
        <v>0</v>
      </c>
      <c r="AA2491" s="334">
        <v>0</v>
      </c>
      <c r="AB2491" s="334">
        <v>0</v>
      </c>
      <c r="AD2491" s="334">
        <v>0</v>
      </c>
      <c r="AE2491" s="334">
        <f t="shared" si="387"/>
        <v>0</v>
      </c>
      <c r="AF2491" s="334">
        <f t="shared" si="388"/>
        <v>0</v>
      </c>
      <c r="AG2491" s="340">
        <f t="shared" si="389"/>
        <v>0</v>
      </c>
      <c r="AI2491" s="340">
        <f t="shared" si="393"/>
        <v>0</v>
      </c>
      <c r="AJ2491" s="340">
        <f t="shared" si="393"/>
        <v>0</v>
      </c>
      <c r="AK2491" s="340">
        <f t="shared" si="393"/>
        <v>0</v>
      </c>
      <c r="AL2491" s="340">
        <f t="shared" si="393"/>
        <v>0</v>
      </c>
      <c r="AM2491" s="340">
        <f t="shared" si="393"/>
        <v>0</v>
      </c>
    </row>
    <row r="2492" spans="1:39" x14ac:dyDescent="0.35">
      <c r="A2492" s="337">
        <v>24405</v>
      </c>
      <c r="B2492" s="338">
        <f t="shared" si="384"/>
        <v>1966</v>
      </c>
      <c r="C2492" s="338">
        <f t="shared" si="385"/>
        <v>10</v>
      </c>
      <c r="D2492" s="338">
        <f t="shared" si="386"/>
        <v>25</v>
      </c>
      <c r="E2492" s="334">
        <v>0</v>
      </c>
      <c r="F2492" s="334">
        <v>0</v>
      </c>
      <c r="G2492" s="334">
        <v>0</v>
      </c>
      <c r="H2492" s="334">
        <v>0</v>
      </c>
      <c r="I2492" s="334">
        <v>0</v>
      </c>
      <c r="J2492" s="334">
        <v>0</v>
      </c>
      <c r="K2492" s="334">
        <v>0</v>
      </c>
      <c r="L2492" s="334">
        <v>0</v>
      </c>
      <c r="M2492" s="334">
        <v>0</v>
      </c>
      <c r="N2492" s="334">
        <v>0</v>
      </c>
      <c r="O2492" s="334">
        <v>0</v>
      </c>
      <c r="P2492" s="334">
        <v>0</v>
      </c>
      <c r="Q2492" s="334">
        <v>0</v>
      </c>
      <c r="R2492" s="334">
        <v>0</v>
      </c>
      <c r="S2492" s="334">
        <v>0</v>
      </c>
      <c r="T2492" s="334">
        <v>0</v>
      </c>
      <c r="U2492" s="334">
        <v>0</v>
      </c>
      <c r="V2492" s="334">
        <v>0</v>
      </c>
      <c r="W2492" s="334">
        <v>0</v>
      </c>
      <c r="X2492" s="334">
        <v>0</v>
      </c>
      <c r="Y2492" s="334">
        <v>0</v>
      </c>
      <c r="Z2492" s="334">
        <v>0</v>
      </c>
      <c r="AA2492" s="334">
        <v>0</v>
      </c>
      <c r="AB2492" s="334">
        <v>0</v>
      </c>
      <c r="AD2492" s="334">
        <v>0</v>
      </c>
      <c r="AE2492" s="334">
        <f t="shared" si="387"/>
        <v>0</v>
      </c>
      <c r="AF2492" s="334">
        <f t="shared" si="388"/>
        <v>0</v>
      </c>
      <c r="AG2492" s="340">
        <f t="shared" si="389"/>
        <v>0</v>
      </c>
      <c r="AI2492" s="340">
        <f t="shared" si="393"/>
        <v>0</v>
      </c>
      <c r="AJ2492" s="340">
        <f t="shared" si="393"/>
        <v>0</v>
      </c>
      <c r="AK2492" s="340">
        <f t="shared" si="393"/>
        <v>0</v>
      </c>
      <c r="AL2492" s="340">
        <f t="shared" si="393"/>
        <v>0</v>
      </c>
      <c r="AM2492" s="340">
        <f t="shared" si="393"/>
        <v>0</v>
      </c>
    </row>
    <row r="2493" spans="1:39" x14ac:dyDescent="0.35">
      <c r="A2493" s="337">
        <v>24406</v>
      </c>
      <c r="B2493" s="338">
        <f t="shared" si="384"/>
        <v>1966</v>
      </c>
      <c r="C2493" s="338">
        <f t="shared" si="385"/>
        <v>10</v>
      </c>
      <c r="D2493" s="338">
        <f t="shared" si="386"/>
        <v>26</v>
      </c>
      <c r="E2493" s="334">
        <v>0</v>
      </c>
      <c r="F2493" s="334">
        <v>0</v>
      </c>
      <c r="G2493" s="334">
        <v>0</v>
      </c>
      <c r="H2493" s="334">
        <v>0</v>
      </c>
      <c r="I2493" s="334">
        <v>0</v>
      </c>
      <c r="J2493" s="334">
        <v>0</v>
      </c>
      <c r="K2493" s="334">
        <v>0</v>
      </c>
      <c r="L2493" s="334">
        <v>0</v>
      </c>
      <c r="M2493" s="334">
        <v>0</v>
      </c>
      <c r="N2493" s="334">
        <v>0</v>
      </c>
      <c r="O2493" s="334">
        <v>0</v>
      </c>
      <c r="P2493" s="334">
        <v>0</v>
      </c>
      <c r="Q2493" s="334">
        <v>0</v>
      </c>
      <c r="R2493" s="334">
        <v>0</v>
      </c>
      <c r="S2493" s="334">
        <v>0</v>
      </c>
      <c r="T2493" s="334">
        <v>0</v>
      </c>
      <c r="U2493" s="334">
        <v>0</v>
      </c>
      <c r="V2493" s="334">
        <v>0</v>
      </c>
      <c r="W2493" s="334">
        <v>0</v>
      </c>
      <c r="X2493" s="334">
        <v>0</v>
      </c>
      <c r="Y2493" s="334">
        <v>0</v>
      </c>
      <c r="Z2493" s="334">
        <v>0</v>
      </c>
      <c r="AA2493" s="334">
        <v>0</v>
      </c>
      <c r="AB2493" s="334">
        <v>0</v>
      </c>
      <c r="AD2493" s="334">
        <v>0</v>
      </c>
      <c r="AE2493" s="334">
        <f t="shared" si="387"/>
        <v>0</v>
      </c>
      <c r="AF2493" s="334">
        <f t="shared" si="388"/>
        <v>0</v>
      </c>
      <c r="AG2493" s="340">
        <f t="shared" si="389"/>
        <v>0</v>
      </c>
      <c r="AI2493" s="340">
        <f t="shared" si="393"/>
        <v>0</v>
      </c>
      <c r="AJ2493" s="340">
        <f t="shared" si="393"/>
        <v>0</v>
      </c>
      <c r="AK2493" s="340">
        <f t="shared" si="393"/>
        <v>0</v>
      </c>
      <c r="AL2493" s="340">
        <f t="shared" si="393"/>
        <v>0</v>
      </c>
      <c r="AM2493" s="340">
        <f t="shared" si="393"/>
        <v>0</v>
      </c>
    </row>
    <row r="2494" spans="1:39" x14ac:dyDescent="0.35">
      <c r="A2494" s="337">
        <v>24407</v>
      </c>
      <c r="B2494" s="338">
        <f t="shared" si="384"/>
        <v>1966</v>
      </c>
      <c r="C2494" s="338">
        <f t="shared" si="385"/>
        <v>10</v>
      </c>
      <c r="D2494" s="338">
        <f t="shared" si="386"/>
        <v>27</v>
      </c>
      <c r="E2494" s="334">
        <v>0</v>
      </c>
      <c r="F2494" s="334">
        <v>0</v>
      </c>
      <c r="G2494" s="334">
        <v>0</v>
      </c>
      <c r="H2494" s="334">
        <v>0</v>
      </c>
      <c r="I2494" s="334">
        <v>0</v>
      </c>
      <c r="J2494" s="334">
        <v>0</v>
      </c>
      <c r="K2494" s="334">
        <v>0</v>
      </c>
      <c r="L2494" s="334">
        <v>0.1</v>
      </c>
      <c r="M2494" s="334">
        <v>0</v>
      </c>
      <c r="N2494" s="334">
        <v>0.1</v>
      </c>
      <c r="O2494" s="334">
        <v>0</v>
      </c>
      <c r="P2494" s="334">
        <v>0.1</v>
      </c>
      <c r="Q2494" s="334">
        <v>0</v>
      </c>
      <c r="R2494" s="334">
        <v>0.1</v>
      </c>
      <c r="S2494" s="334">
        <v>0</v>
      </c>
      <c r="T2494" s="334">
        <v>0</v>
      </c>
      <c r="U2494" s="334">
        <v>0.1</v>
      </c>
      <c r="V2494" s="334">
        <v>0</v>
      </c>
      <c r="W2494" s="334">
        <v>0.1</v>
      </c>
      <c r="X2494" s="334">
        <v>0</v>
      </c>
      <c r="Y2494" s="334">
        <v>0.1</v>
      </c>
      <c r="Z2494" s="334">
        <v>0</v>
      </c>
      <c r="AA2494" s="334">
        <v>0.1</v>
      </c>
      <c r="AB2494" s="334">
        <v>0</v>
      </c>
      <c r="AD2494" s="334">
        <v>0.8</v>
      </c>
      <c r="AE2494" s="334">
        <f t="shared" si="387"/>
        <v>0.8</v>
      </c>
      <c r="AF2494" s="334">
        <f t="shared" si="388"/>
        <v>0.79999999999999993</v>
      </c>
      <c r="AG2494" s="340">
        <f t="shared" si="389"/>
        <v>1.1102230246251565E-16</v>
      </c>
      <c r="AI2494" s="340">
        <f t="shared" si="393"/>
        <v>0</v>
      </c>
      <c r="AJ2494" s="340">
        <f t="shared" si="393"/>
        <v>0</v>
      </c>
      <c r="AK2494" s="340">
        <f t="shared" si="393"/>
        <v>0</v>
      </c>
      <c r="AL2494" s="340">
        <f t="shared" si="393"/>
        <v>0</v>
      </c>
      <c r="AM2494" s="340">
        <f t="shared" si="393"/>
        <v>0</v>
      </c>
    </row>
    <row r="2495" spans="1:39" x14ac:dyDescent="0.35">
      <c r="A2495" s="337">
        <v>24408</v>
      </c>
      <c r="B2495" s="338">
        <f t="shared" si="384"/>
        <v>1966</v>
      </c>
      <c r="C2495" s="338">
        <f t="shared" si="385"/>
        <v>10</v>
      </c>
      <c r="D2495" s="338">
        <f t="shared" si="386"/>
        <v>28</v>
      </c>
      <c r="E2495" s="334">
        <v>0</v>
      </c>
      <c r="F2495" s="334">
        <v>0</v>
      </c>
      <c r="G2495" s="334">
        <v>0</v>
      </c>
      <c r="H2495" s="334">
        <v>0</v>
      </c>
      <c r="I2495" s="334">
        <v>0</v>
      </c>
      <c r="J2495" s="334">
        <v>0</v>
      </c>
      <c r="K2495" s="334">
        <v>0</v>
      </c>
      <c r="L2495" s="334">
        <v>0</v>
      </c>
      <c r="M2495" s="334">
        <v>0</v>
      </c>
      <c r="N2495" s="334">
        <v>0</v>
      </c>
      <c r="O2495" s="334">
        <v>0</v>
      </c>
      <c r="P2495" s="334">
        <v>0</v>
      </c>
      <c r="Q2495" s="334">
        <v>0</v>
      </c>
      <c r="R2495" s="334">
        <v>0</v>
      </c>
      <c r="S2495" s="334">
        <v>0</v>
      </c>
      <c r="T2495" s="334">
        <v>0</v>
      </c>
      <c r="U2495" s="334">
        <v>0</v>
      </c>
      <c r="V2495" s="334">
        <v>0</v>
      </c>
      <c r="W2495" s="334">
        <v>0</v>
      </c>
      <c r="X2495" s="334">
        <v>0</v>
      </c>
      <c r="Y2495" s="334">
        <v>0</v>
      </c>
      <c r="Z2495" s="334">
        <v>0</v>
      </c>
      <c r="AA2495" s="334">
        <v>0</v>
      </c>
      <c r="AB2495" s="334">
        <v>0</v>
      </c>
      <c r="AD2495" s="334">
        <v>0</v>
      </c>
      <c r="AE2495" s="334">
        <f t="shared" si="387"/>
        <v>0</v>
      </c>
      <c r="AF2495" s="334">
        <f t="shared" si="388"/>
        <v>0</v>
      </c>
      <c r="AG2495" s="340">
        <f t="shared" si="389"/>
        <v>0</v>
      </c>
      <c r="AI2495" s="340">
        <f t="shared" si="393"/>
        <v>0</v>
      </c>
      <c r="AJ2495" s="340">
        <f t="shared" si="393"/>
        <v>0</v>
      </c>
      <c r="AK2495" s="340">
        <f t="shared" si="393"/>
        <v>0</v>
      </c>
      <c r="AL2495" s="340">
        <f t="shared" si="393"/>
        <v>0</v>
      </c>
      <c r="AM2495" s="340">
        <f t="shared" si="393"/>
        <v>0</v>
      </c>
    </row>
    <row r="2496" spans="1:39" x14ac:dyDescent="0.35">
      <c r="A2496" s="337">
        <v>24409</v>
      </c>
      <c r="B2496" s="338">
        <f t="shared" si="384"/>
        <v>1966</v>
      </c>
      <c r="C2496" s="338">
        <f t="shared" si="385"/>
        <v>10</v>
      </c>
      <c r="D2496" s="338">
        <f t="shared" si="386"/>
        <v>29</v>
      </c>
      <c r="E2496" s="334">
        <v>0</v>
      </c>
      <c r="F2496" s="334">
        <v>0</v>
      </c>
      <c r="G2496" s="334">
        <v>0</v>
      </c>
      <c r="H2496" s="334">
        <v>0</v>
      </c>
      <c r="I2496" s="334">
        <v>0</v>
      </c>
      <c r="J2496" s="334">
        <v>0</v>
      </c>
      <c r="K2496" s="334">
        <v>0</v>
      </c>
      <c r="L2496" s="334">
        <v>0</v>
      </c>
      <c r="M2496" s="334">
        <v>0</v>
      </c>
      <c r="N2496" s="334">
        <v>0</v>
      </c>
      <c r="O2496" s="334">
        <v>0</v>
      </c>
      <c r="P2496" s="334">
        <v>0</v>
      </c>
      <c r="Q2496" s="334">
        <v>0</v>
      </c>
      <c r="R2496" s="334">
        <v>0</v>
      </c>
      <c r="S2496" s="334">
        <v>0</v>
      </c>
      <c r="T2496" s="334">
        <v>0</v>
      </c>
      <c r="U2496" s="334">
        <v>0</v>
      </c>
      <c r="V2496" s="334">
        <v>0</v>
      </c>
      <c r="W2496" s="334">
        <v>0</v>
      </c>
      <c r="X2496" s="334">
        <v>0</v>
      </c>
      <c r="Y2496" s="334">
        <v>0</v>
      </c>
      <c r="Z2496" s="334">
        <v>0</v>
      </c>
      <c r="AA2496" s="334">
        <v>0</v>
      </c>
      <c r="AB2496" s="334">
        <v>0</v>
      </c>
      <c r="AD2496" s="334">
        <v>0</v>
      </c>
      <c r="AE2496" s="334">
        <f t="shared" si="387"/>
        <v>0</v>
      </c>
      <c r="AF2496" s="334">
        <f t="shared" si="388"/>
        <v>0</v>
      </c>
      <c r="AG2496" s="340">
        <f t="shared" si="389"/>
        <v>0</v>
      </c>
      <c r="AI2496" s="340">
        <f t="shared" si="393"/>
        <v>0</v>
      </c>
      <c r="AJ2496" s="340">
        <f t="shared" si="393"/>
        <v>0</v>
      </c>
      <c r="AK2496" s="340">
        <f t="shared" si="393"/>
        <v>0</v>
      </c>
      <c r="AL2496" s="340">
        <f t="shared" si="393"/>
        <v>0</v>
      </c>
      <c r="AM2496" s="340">
        <f t="shared" si="393"/>
        <v>0</v>
      </c>
    </row>
    <row r="2497" spans="1:39" x14ac:dyDescent="0.35">
      <c r="A2497" s="337">
        <v>24410</v>
      </c>
      <c r="B2497" s="338">
        <f t="shared" si="384"/>
        <v>1966</v>
      </c>
      <c r="C2497" s="338">
        <f t="shared" si="385"/>
        <v>10</v>
      </c>
      <c r="D2497" s="338">
        <f t="shared" si="386"/>
        <v>30</v>
      </c>
      <c r="E2497" s="334">
        <v>0</v>
      </c>
      <c r="F2497" s="334">
        <v>0</v>
      </c>
      <c r="G2497" s="334">
        <v>0</v>
      </c>
      <c r="H2497" s="334">
        <v>0</v>
      </c>
      <c r="I2497" s="334">
        <v>0</v>
      </c>
      <c r="J2497" s="334">
        <v>0</v>
      </c>
      <c r="K2497" s="334">
        <v>0</v>
      </c>
      <c r="L2497" s="334">
        <v>0</v>
      </c>
      <c r="M2497" s="334">
        <v>0</v>
      </c>
      <c r="N2497" s="334">
        <v>0</v>
      </c>
      <c r="O2497" s="334">
        <v>0</v>
      </c>
      <c r="P2497" s="334">
        <v>0</v>
      </c>
      <c r="Q2497" s="334">
        <v>0</v>
      </c>
      <c r="R2497" s="334">
        <v>0</v>
      </c>
      <c r="S2497" s="334">
        <v>0</v>
      </c>
      <c r="T2497" s="334">
        <v>0</v>
      </c>
      <c r="U2497" s="334">
        <v>0</v>
      </c>
      <c r="V2497" s="334">
        <v>0</v>
      </c>
      <c r="W2497" s="334">
        <v>0</v>
      </c>
      <c r="X2497" s="334">
        <v>0</v>
      </c>
      <c r="Y2497" s="334">
        <v>0</v>
      </c>
      <c r="Z2497" s="334">
        <v>0</v>
      </c>
      <c r="AA2497" s="334">
        <v>0</v>
      </c>
      <c r="AB2497" s="334">
        <v>0</v>
      </c>
      <c r="AD2497" s="334">
        <v>0</v>
      </c>
      <c r="AE2497" s="334">
        <f t="shared" si="387"/>
        <v>0</v>
      </c>
      <c r="AF2497" s="334">
        <f t="shared" si="388"/>
        <v>0</v>
      </c>
      <c r="AG2497" s="340">
        <f t="shared" si="389"/>
        <v>0</v>
      </c>
      <c r="AI2497" s="340">
        <f t="shared" si="393"/>
        <v>0</v>
      </c>
      <c r="AJ2497" s="340">
        <f t="shared" si="393"/>
        <v>0</v>
      </c>
      <c r="AK2497" s="340">
        <f t="shared" si="393"/>
        <v>0</v>
      </c>
      <c r="AL2497" s="340">
        <f t="shared" si="393"/>
        <v>0</v>
      </c>
      <c r="AM2497" s="340">
        <f t="shared" si="393"/>
        <v>0</v>
      </c>
    </row>
    <row r="2498" spans="1:39" x14ac:dyDescent="0.35">
      <c r="A2498" s="337">
        <v>24411</v>
      </c>
      <c r="B2498" s="338">
        <f t="shared" si="384"/>
        <v>1966</v>
      </c>
      <c r="C2498" s="338">
        <f t="shared" si="385"/>
        <v>10</v>
      </c>
      <c r="D2498" s="338">
        <f t="shared" si="386"/>
        <v>31</v>
      </c>
      <c r="E2498" s="334">
        <v>0</v>
      </c>
      <c r="F2498" s="334">
        <v>0</v>
      </c>
      <c r="G2498" s="334">
        <v>0</v>
      </c>
      <c r="H2498" s="334">
        <v>0</v>
      </c>
      <c r="I2498" s="334">
        <v>0</v>
      </c>
      <c r="J2498" s="334">
        <v>0</v>
      </c>
      <c r="K2498" s="334">
        <v>0</v>
      </c>
      <c r="L2498" s="334">
        <v>0</v>
      </c>
      <c r="M2498" s="334">
        <v>0</v>
      </c>
      <c r="N2498" s="334">
        <v>0</v>
      </c>
      <c r="O2498" s="334">
        <v>0</v>
      </c>
      <c r="P2498" s="334">
        <v>0</v>
      </c>
      <c r="Q2498" s="334">
        <v>0</v>
      </c>
      <c r="R2498" s="334">
        <v>0</v>
      </c>
      <c r="S2498" s="334">
        <v>0</v>
      </c>
      <c r="T2498" s="334">
        <v>0</v>
      </c>
      <c r="U2498" s="334">
        <v>0</v>
      </c>
      <c r="V2498" s="334">
        <v>0</v>
      </c>
      <c r="W2498" s="334">
        <v>0</v>
      </c>
      <c r="X2498" s="334">
        <v>0</v>
      </c>
      <c r="Y2498" s="334">
        <v>0</v>
      </c>
      <c r="Z2498" s="334">
        <v>0</v>
      </c>
      <c r="AA2498" s="334">
        <v>0</v>
      </c>
      <c r="AB2498" s="334">
        <v>0</v>
      </c>
      <c r="AD2498" s="334">
        <v>0</v>
      </c>
      <c r="AE2498" s="334">
        <f t="shared" si="387"/>
        <v>0</v>
      </c>
      <c r="AF2498" s="334">
        <f t="shared" si="388"/>
        <v>0</v>
      </c>
      <c r="AG2498" s="340">
        <f t="shared" si="389"/>
        <v>0</v>
      </c>
      <c r="AI2498" s="340">
        <f t="shared" si="393"/>
        <v>0</v>
      </c>
      <c r="AJ2498" s="340">
        <f t="shared" si="393"/>
        <v>0</v>
      </c>
      <c r="AK2498" s="340">
        <f t="shared" si="393"/>
        <v>0</v>
      </c>
      <c r="AL2498" s="340">
        <f t="shared" si="393"/>
        <v>0</v>
      </c>
      <c r="AM2498" s="340">
        <f t="shared" si="393"/>
        <v>0</v>
      </c>
    </row>
    <row r="2499" spans="1:39" x14ac:dyDescent="0.35">
      <c r="A2499" s="337">
        <v>24412</v>
      </c>
      <c r="B2499" s="338">
        <f t="shared" si="384"/>
        <v>1966</v>
      </c>
      <c r="C2499" s="338">
        <f t="shared" si="385"/>
        <v>11</v>
      </c>
      <c r="D2499" s="338">
        <f t="shared" si="386"/>
        <v>1</v>
      </c>
      <c r="E2499" s="334">
        <v>0</v>
      </c>
      <c r="F2499" s="334">
        <v>0</v>
      </c>
      <c r="G2499" s="334">
        <v>0</v>
      </c>
      <c r="H2499" s="334">
        <v>0</v>
      </c>
      <c r="I2499" s="334">
        <v>0</v>
      </c>
      <c r="J2499" s="334">
        <v>0</v>
      </c>
      <c r="K2499" s="334">
        <v>0</v>
      </c>
      <c r="L2499" s="334">
        <v>0</v>
      </c>
      <c r="M2499" s="334">
        <v>0</v>
      </c>
      <c r="N2499" s="334">
        <v>0</v>
      </c>
      <c r="O2499" s="334">
        <v>0</v>
      </c>
      <c r="P2499" s="334">
        <v>0</v>
      </c>
      <c r="Q2499" s="334">
        <v>0</v>
      </c>
      <c r="R2499" s="334">
        <v>0</v>
      </c>
      <c r="S2499" s="334">
        <v>0</v>
      </c>
      <c r="T2499" s="334">
        <v>0</v>
      </c>
      <c r="U2499" s="334">
        <v>0</v>
      </c>
      <c r="V2499" s="334">
        <v>0</v>
      </c>
      <c r="W2499" s="334">
        <v>0</v>
      </c>
      <c r="X2499" s="334">
        <v>0</v>
      </c>
      <c r="Y2499" s="334">
        <v>0</v>
      </c>
      <c r="Z2499" s="334">
        <v>0</v>
      </c>
      <c r="AA2499" s="334">
        <v>0</v>
      </c>
      <c r="AB2499" s="334">
        <v>0</v>
      </c>
      <c r="AD2499" s="334">
        <v>0</v>
      </c>
      <c r="AE2499" s="334">
        <f t="shared" si="387"/>
        <v>0</v>
      </c>
      <c r="AF2499" s="334">
        <f t="shared" si="388"/>
        <v>0</v>
      </c>
      <c r="AG2499" s="340">
        <f t="shared" si="389"/>
        <v>0</v>
      </c>
      <c r="AI2499" s="340">
        <f t="shared" si="393"/>
        <v>0</v>
      </c>
      <c r="AJ2499" s="340">
        <f t="shared" si="393"/>
        <v>0</v>
      </c>
      <c r="AK2499" s="340">
        <f t="shared" si="393"/>
        <v>0</v>
      </c>
      <c r="AL2499" s="340">
        <f t="shared" si="393"/>
        <v>0</v>
      </c>
      <c r="AM2499" s="340">
        <f t="shared" si="393"/>
        <v>0</v>
      </c>
    </row>
    <row r="2500" spans="1:39" x14ac:dyDescent="0.35">
      <c r="A2500" s="337">
        <v>24413</v>
      </c>
      <c r="B2500" s="338">
        <f t="shared" ref="B2500:B2563" si="394">YEAR(A2500)</f>
        <v>1966</v>
      </c>
      <c r="C2500" s="338">
        <f t="shared" ref="C2500:C2563" si="395">MONTH(A2500)</f>
        <v>11</v>
      </c>
      <c r="D2500" s="338">
        <f t="shared" ref="D2500:D2563" si="396">DAY(A2500)</f>
        <v>2</v>
      </c>
      <c r="E2500" s="334">
        <v>0</v>
      </c>
      <c r="F2500" s="334">
        <v>0</v>
      </c>
      <c r="G2500" s="334">
        <v>0</v>
      </c>
      <c r="H2500" s="334">
        <v>0</v>
      </c>
      <c r="I2500" s="334">
        <v>0</v>
      </c>
      <c r="J2500" s="334">
        <v>0</v>
      </c>
      <c r="K2500" s="334">
        <v>0</v>
      </c>
      <c r="L2500" s="334">
        <v>0</v>
      </c>
      <c r="M2500" s="334">
        <v>0</v>
      </c>
      <c r="N2500" s="334">
        <v>0</v>
      </c>
      <c r="O2500" s="334">
        <v>0</v>
      </c>
      <c r="P2500" s="334">
        <v>0</v>
      </c>
      <c r="Q2500" s="334">
        <v>0</v>
      </c>
      <c r="R2500" s="334">
        <v>0</v>
      </c>
      <c r="S2500" s="334">
        <v>0</v>
      </c>
      <c r="T2500" s="334">
        <v>0</v>
      </c>
      <c r="U2500" s="334">
        <v>0</v>
      </c>
      <c r="V2500" s="334">
        <v>0</v>
      </c>
      <c r="W2500" s="334">
        <v>0</v>
      </c>
      <c r="X2500" s="334">
        <v>0</v>
      </c>
      <c r="Y2500" s="334">
        <v>0</v>
      </c>
      <c r="Z2500" s="334">
        <v>0</v>
      </c>
      <c r="AA2500" s="334">
        <v>0</v>
      </c>
      <c r="AB2500" s="334">
        <v>0</v>
      </c>
      <c r="AD2500" s="334">
        <v>0</v>
      </c>
      <c r="AE2500" s="334">
        <f t="shared" ref="AE2500:AE2563" si="397">AD2500</f>
        <v>0</v>
      </c>
      <c r="AF2500" s="334">
        <f t="shared" ref="AF2500:AF2563" si="398">SUM(E2500:AB2500)</f>
        <v>0</v>
      </c>
      <c r="AG2500" s="340">
        <f t="shared" ref="AG2500:AG2563" si="399">ABS(AF2500-AE2500)</f>
        <v>0</v>
      </c>
      <c r="AI2500" s="340">
        <f t="shared" ref="AI2500:AM2515" si="400">IF($C2500=AI$1,$AF2500,0)</f>
        <v>0</v>
      </c>
      <c r="AJ2500" s="340">
        <f t="shared" si="400"/>
        <v>0</v>
      </c>
      <c r="AK2500" s="340">
        <f t="shared" si="400"/>
        <v>0</v>
      </c>
      <c r="AL2500" s="340">
        <f t="shared" si="400"/>
        <v>0</v>
      </c>
      <c r="AM2500" s="340">
        <f t="shared" si="400"/>
        <v>0</v>
      </c>
    </row>
    <row r="2501" spans="1:39" x14ac:dyDescent="0.35">
      <c r="A2501" s="337">
        <v>24414</v>
      </c>
      <c r="B2501" s="338">
        <f t="shared" si="394"/>
        <v>1966</v>
      </c>
      <c r="C2501" s="338">
        <f t="shared" si="395"/>
        <v>11</v>
      </c>
      <c r="D2501" s="338">
        <f t="shared" si="396"/>
        <v>3</v>
      </c>
      <c r="E2501" s="334">
        <v>0</v>
      </c>
      <c r="F2501" s="334">
        <v>0</v>
      </c>
      <c r="G2501" s="334">
        <v>0</v>
      </c>
      <c r="H2501" s="334">
        <v>0</v>
      </c>
      <c r="I2501" s="334">
        <v>0</v>
      </c>
      <c r="J2501" s="334">
        <v>0</v>
      </c>
      <c r="K2501" s="334">
        <v>0</v>
      </c>
      <c r="L2501" s="334">
        <v>0</v>
      </c>
      <c r="M2501" s="334">
        <v>0</v>
      </c>
      <c r="N2501" s="334">
        <v>0</v>
      </c>
      <c r="O2501" s="334">
        <v>0</v>
      </c>
      <c r="P2501" s="334">
        <v>0</v>
      </c>
      <c r="Q2501" s="334">
        <v>0</v>
      </c>
      <c r="R2501" s="334">
        <v>0</v>
      </c>
      <c r="S2501" s="334">
        <v>0</v>
      </c>
      <c r="T2501" s="334">
        <v>0</v>
      </c>
      <c r="U2501" s="334">
        <v>0</v>
      </c>
      <c r="V2501" s="334">
        <v>0</v>
      </c>
      <c r="W2501" s="334">
        <v>0</v>
      </c>
      <c r="X2501" s="334">
        <v>0</v>
      </c>
      <c r="Y2501" s="334">
        <v>0</v>
      </c>
      <c r="Z2501" s="334">
        <v>0</v>
      </c>
      <c r="AA2501" s="334">
        <v>0</v>
      </c>
      <c r="AB2501" s="334">
        <v>0</v>
      </c>
      <c r="AD2501" s="334">
        <v>0</v>
      </c>
      <c r="AE2501" s="334">
        <f t="shared" si="397"/>
        <v>0</v>
      </c>
      <c r="AF2501" s="334">
        <f t="shared" si="398"/>
        <v>0</v>
      </c>
      <c r="AG2501" s="340">
        <f t="shared" si="399"/>
        <v>0</v>
      </c>
      <c r="AI2501" s="340">
        <f t="shared" si="400"/>
        <v>0</v>
      </c>
      <c r="AJ2501" s="340">
        <f t="shared" si="400"/>
        <v>0</v>
      </c>
      <c r="AK2501" s="340">
        <f t="shared" si="400"/>
        <v>0</v>
      </c>
      <c r="AL2501" s="340">
        <f t="shared" si="400"/>
        <v>0</v>
      </c>
      <c r="AM2501" s="340">
        <f t="shared" si="400"/>
        <v>0</v>
      </c>
    </row>
    <row r="2502" spans="1:39" x14ac:dyDescent="0.35">
      <c r="A2502" s="337">
        <v>24415</v>
      </c>
      <c r="B2502" s="338">
        <f t="shared" si="394"/>
        <v>1966</v>
      </c>
      <c r="C2502" s="338">
        <f t="shared" si="395"/>
        <v>11</v>
      </c>
      <c r="D2502" s="338">
        <f t="shared" si="396"/>
        <v>4</v>
      </c>
      <c r="E2502" s="334">
        <v>0</v>
      </c>
      <c r="F2502" s="334">
        <v>0</v>
      </c>
      <c r="G2502" s="334">
        <v>0</v>
      </c>
      <c r="H2502" s="334">
        <v>0</v>
      </c>
      <c r="I2502" s="334">
        <v>0</v>
      </c>
      <c r="J2502" s="334">
        <v>0</v>
      </c>
      <c r="K2502" s="334">
        <v>0</v>
      </c>
      <c r="L2502" s="334">
        <v>0</v>
      </c>
      <c r="M2502" s="334">
        <v>0</v>
      </c>
      <c r="N2502" s="334">
        <v>0</v>
      </c>
      <c r="O2502" s="334">
        <v>0</v>
      </c>
      <c r="P2502" s="334">
        <v>0</v>
      </c>
      <c r="Q2502" s="334">
        <v>0</v>
      </c>
      <c r="R2502" s="334">
        <v>0</v>
      </c>
      <c r="S2502" s="334">
        <v>0</v>
      </c>
      <c r="T2502" s="334">
        <v>0</v>
      </c>
      <c r="U2502" s="334">
        <v>0</v>
      </c>
      <c r="V2502" s="334">
        <v>0</v>
      </c>
      <c r="W2502" s="334">
        <v>0</v>
      </c>
      <c r="X2502" s="334">
        <v>0</v>
      </c>
      <c r="Y2502" s="334">
        <v>0</v>
      </c>
      <c r="Z2502" s="334">
        <v>0</v>
      </c>
      <c r="AA2502" s="334">
        <v>0</v>
      </c>
      <c r="AB2502" s="334">
        <v>0</v>
      </c>
      <c r="AD2502" s="334">
        <v>0</v>
      </c>
      <c r="AE2502" s="334">
        <f t="shared" si="397"/>
        <v>0</v>
      </c>
      <c r="AF2502" s="334">
        <f t="shared" si="398"/>
        <v>0</v>
      </c>
      <c r="AG2502" s="340">
        <f t="shared" si="399"/>
        <v>0</v>
      </c>
      <c r="AI2502" s="340">
        <f t="shared" si="400"/>
        <v>0</v>
      </c>
      <c r="AJ2502" s="340">
        <f t="shared" si="400"/>
        <v>0</v>
      </c>
      <c r="AK2502" s="340">
        <f t="shared" si="400"/>
        <v>0</v>
      </c>
      <c r="AL2502" s="340">
        <f t="shared" si="400"/>
        <v>0</v>
      </c>
      <c r="AM2502" s="340">
        <f t="shared" si="400"/>
        <v>0</v>
      </c>
    </row>
    <row r="2503" spans="1:39" x14ac:dyDescent="0.35">
      <c r="A2503" s="337">
        <v>24416</v>
      </c>
      <c r="B2503" s="338">
        <f t="shared" si="394"/>
        <v>1966</v>
      </c>
      <c r="C2503" s="338">
        <f t="shared" si="395"/>
        <v>11</v>
      </c>
      <c r="D2503" s="338">
        <f t="shared" si="396"/>
        <v>5</v>
      </c>
      <c r="E2503" s="334">
        <v>0</v>
      </c>
      <c r="F2503" s="334">
        <v>0</v>
      </c>
      <c r="G2503" s="334">
        <v>0</v>
      </c>
      <c r="H2503" s="334">
        <v>0</v>
      </c>
      <c r="I2503" s="334">
        <v>0</v>
      </c>
      <c r="J2503" s="334">
        <v>0</v>
      </c>
      <c r="K2503" s="334">
        <v>0</v>
      </c>
      <c r="L2503" s="334">
        <v>0.2</v>
      </c>
      <c r="M2503" s="334">
        <v>0.3</v>
      </c>
      <c r="N2503" s="334">
        <v>0.2</v>
      </c>
      <c r="O2503" s="334">
        <v>0.3</v>
      </c>
      <c r="P2503" s="334">
        <v>0.2</v>
      </c>
      <c r="Q2503" s="334">
        <v>0.3</v>
      </c>
      <c r="R2503" s="334">
        <v>0.2</v>
      </c>
      <c r="S2503" s="334">
        <v>0.2</v>
      </c>
      <c r="T2503" s="334">
        <v>0.3</v>
      </c>
      <c r="U2503" s="334">
        <v>0.5</v>
      </c>
      <c r="V2503" s="334">
        <v>0.4</v>
      </c>
      <c r="W2503" s="334">
        <v>0.3</v>
      </c>
      <c r="X2503" s="334">
        <v>0.2</v>
      </c>
      <c r="Y2503" s="334">
        <v>0.3</v>
      </c>
      <c r="Z2503" s="334">
        <v>0.2</v>
      </c>
      <c r="AA2503" s="334">
        <v>0.3</v>
      </c>
      <c r="AB2503" s="334">
        <v>0.2</v>
      </c>
      <c r="AD2503" s="334">
        <v>4.5999999999999996</v>
      </c>
      <c r="AE2503" s="334">
        <f t="shared" si="397"/>
        <v>4.5999999999999996</v>
      </c>
      <c r="AF2503" s="334">
        <f t="shared" si="398"/>
        <v>4.5999999999999996</v>
      </c>
      <c r="AG2503" s="340">
        <f t="shared" si="399"/>
        <v>0</v>
      </c>
      <c r="AI2503" s="340">
        <f t="shared" si="400"/>
        <v>0</v>
      </c>
      <c r="AJ2503" s="340">
        <f t="shared" si="400"/>
        <v>0</v>
      </c>
      <c r="AK2503" s="340">
        <f t="shared" si="400"/>
        <v>0</v>
      </c>
      <c r="AL2503" s="340">
        <f t="shared" si="400"/>
        <v>0</v>
      </c>
      <c r="AM2503" s="340">
        <f t="shared" si="400"/>
        <v>0</v>
      </c>
    </row>
    <row r="2504" spans="1:39" x14ac:dyDescent="0.35">
      <c r="A2504" s="337">
        <v>24417</v>
      </c>
      <c r="B2504" s="338">
        <f t="shared" si="394"/>
        <v>1966</v>
      </c>
      <c r="C2504" s="338">
        <f t="shared" si="395"/>
        <v>11</v>
      </c>
      <c r="D2504" s="338">
        <f t="shared" si="396"/>
        <v>6</v>
      </c>
      <c r="E2504" s="334">
        <v>0</v>
      </c>
      <c r="F2504" s="334">
        <v>0</v>
      </c>
      <c r="G2504" s="334">
        <v>0</v>
      </c>
      <c r="H2504" s="334">
        <v>0.1</v>
      </c>
      <c r="I2504" s="334">
        <v>0</v>
      </c>
      <c r="J2504" s="334">
        <v>0</v>
      </c>
      <c r="K2504" s="334">
        <v>0</v>
      </c>
      <c r="L2504" s="334">
        <v>0</v>
      </c>
      <c r="M2504" s="334">
        <v>0</v>
      </c>
      <c r="N2504" s="334">
        <v>0</v>
      </c>
      <c r="O2504" s="334">
        <v>0</v>
      </c>
      <c r="P2504" s="334">
        <v>0</v>
      </c>
      <c r="Q2504" s="334">
        <v>0</v>
      </c>
      <c r="R2504" s="334">
        <v>0.1</v>
      </c>
      <c r="S2504" s="334">
        <v>0</v>
      </c>
      <c r="T2504" s="334">
        <v>0</v>
      </c>
      <c r="U2504" s="334">
        <v>0</v>
      </c>
      <c r="V2504" s="334">
        <v>0</v>
      </c>
      <c r="W2504" s="334">
        <v>0</v>
      </c>
      <c r="X2504" s="334">
        <v>0</v>
      </c>
      <c r="Y2504" s="334">
        <v>0.1</v>
      </c>
      <c r="Z2504" s="334">
        <v>0</v>
      </c>
      <c r="AA2504" s="334">
        <v>0</v>
      </c>
      <c r="AB2504" s="334">
        <v>0</v>
      </c>
      <c r="AD2504" s="334">
        <v>0.3</v>
      </c>
      <c r="AE2504" s="334">
        <f t="shared" si="397"/>
        <v>0.3</v>
      </c>
      <c r="AF2504" s="334">
        <f t="shared" si="398"/>
        <v>0.30000000000000004</v>
      </c>
      <c r="AG2504" s="340">
        <f t="shared" si="399"/>
        <v>5.5511151231257827E-17</v>
      </c>
      <c r="AI2504" s="340">
        <f t="shared" si="400"/>
        <v>0</v>
      </c>
      <c r="AJ2504" s="340">
        <f t="shared" si="400"/>
        <v>0</v>
      </c>
      <c r="AK2504" s="340">
        <f t="shared" si="400"/>
        <v>0</v>
      </c>
      <c r="AL2504" s="340">
        <f t="shared" si="400"/>
        <v>0</v>
      </c>
      <c r="AM2504" s="340">
        <f t="shared" si="400"/>
        <v>0</v>
      </c>
    </row>
    <row r="2505" spans="1:39" x14ac:dyDescent="0.35">
      <c r="A2505" s="337">
        <v>24418</v>
      </c>
      <c r="B2505" s="338">
        <f t="shared" si="394"/>
        <v>1966</v>
      </c>
      <c r="C2505" s="338">
        <f t="shared" si="395"/>
        <v>11</v>
      </c>
      <c r="D2505" s="338">
        <f t="shared" si="396"/>
        <v>7</v>
      </c>
      <c r="E2505" s="334">
        <v>0</v>
      </c>
      <c r="F2505" s="334">
        <v>0</v>
      </c>
      <c r="G2505" s="334">
        <v>0</v>
      </c>
      <c r="H2505" s="334">
        <v>0.1</v>
      </c>
      <c r="I2505" s="334">
        <v>0</v>
      </c>
      <c r="J2505" s="334">
        <v>0</v>
      </c>
      <c r="K2505" s="334">
        <v>0</v>
      </c>
      <c r="L2505" s="334">
        <v>0</v>
      </c>
      <c r="M2505" s="334">
        <v>0</v>
      </c>
      <c r="N2505" s="334">
        <v>0</v>
      </c>
      <c r="O2505" s="334">
        <v>0.1</v>
      </c>
      <c r="P2505" s="334">
        <v>0</v>
      </c>
      <c r="Q2505" s="334">
        <v>0</v>
      </c>
      <c r="R2505" s="334">
        <v>0</v>
      </c>
      <c r="S2505" s="334">
        <v>0</v>
      </c>
      <c r="T2505" s="334">
        <v>0</v>
      </c>
      <c r="U2505" s="334">
        <v>0</v>
      </c>
      <c r="V2505" s="334">
        <v>0</v>
      </c>
      <c r="W2505" s="334">
        <v>0</v>
      </c>
      <c r="X2505" s="334">
        <v>0</v>
      </c>
      <c r="Y2505" s="334">
        <v>0.1</v>
      </c>
      <c r="Z2505" s="334">
        <v>0</v>
      </c>
      <c r="AA2505" s="334">
        <v>0</v>
      </c>
      <c r="AB2505" s="334">
        <v>0</v>
      </c>
      <c r="AD2505" s="334">
        <v>0.3</v>
      </c>
      <c r="AE2505" s="334">
        <f t="shared" si="397"/>
        <v>0.3</v>
      </c>
      <c r="AF2505" s="334">
        <f t="shared" si="398"/>
        <v>0.30000000000000004</v>
      </c>
      <c r="AG2505" s="340">
        <f t="shared" si="399"/>
        <v>5.5511151231257827E-17</v>
      </c>
      <c r="AI2505" s="340">
        <f t="shared" si="400"/>
        <v>0</v>
      </c>
      <c r="AJ2505" s="340">
        <f t="shared" si="400"/>
        <v>0</v>
      </c>
      <c r="AK2505" s="340">
        <f t="shared" si="400"/>
        <v>0</v>
      </c>
      <c r="AL2505" s="340">
        <f t="shared" si="400"/>
        <v>0</v>
      </c>
      <c r="AM2505" s="340">
        <f t="shared" si="400"/>
        <v>0</v>
      </c>
    </row>
    <row r="2506" spans="1:39" x14ac:dyDescent="0.35">
      <c r="A2506" s="337">
        <v>24419</v>
      </c>
      <c r="B2506" s="338">
        <f t="shared" si="394"/>
        <v>1966</v>
      </c>
      <c r="C2506" s="338">
        <f t="shared" si="395"/>
        <v>11</v>
      </c>
      <c r="D2506" s="338">
        <f t="shared" si="396"/>
        <v>8</v>
      </c>
      <c r="E2506" s="334">
        <v>0</v>
      </c>
      <c r="F2506" s="334">
        <v>0</v>
      </c>
      <c r="G2506" s="334">
        <v>0</v>
      </c>
      <c r="H2506" s="334">
        <v>0</v>
      </c>
      <c r="I2506" s="334">
        <v>0</v>
      </c>
      <c r="J2506" s="334">
        <v>0</v>
      </c>
      <c r="K2506" s="334">
        <v>0</v>
      </c>
      <c r="L2506" s="334">
        <v>0</v>
      </c>
      <c r="M2506" s="334">
        <v>0</v>
      </c>
      <c r="N2506" s="334">
        <v>0</v>
      </c>
      <c r="O2506" s="334">
        <v>0</v>
      </c>
      <c r="P2506" s="334">
        <v>0</v>
      </c>
      <c r="Q2506" s="334">
        <v>0</v>
      </c>
      <c r="R2506" s="334">
        <v>0</v>
      </c>
      <c r="S2506" s="334">
        <v>0</v>
      </c>
      <c r="T2506" s="334">
        <v>0</v>
      </c>
      <c r="U2506" s="334">
        <v>0</v>
      </c>
      <c r="V2506" s="334">
        <v>0</v>
      </c>
      <c r="W2506" s="334">
        <v>0</v>
      </c>
      <c r="X2506" s="334">
        <v>0</v>
      </c>
      <c r="Y2506" s="334">
        <v>0</v>
      </c>
      <c r="Z2506" s="334">
        <v>0</v>
      </c>
      <c r="AA2506" s="334">
        <v>0</v>
      </c>
      <c r="AB2506" s="334">
        <v>0</v>
      </c>
      <c r="AD2506" s="334">
        <v>0</v>
      </c>
      <c r="AE2506" s="334">
        <f t="shared" si="397"/>
        <v>0</v>
      </c>
      <c r="AF2506" s="334">
        <f t="shared" si="398"/>
        <v>0</v>
      </c>
      <c r="AG2506" s="340">
        <f t="shared" si="399"/>
        <v>0</v>
      </c>
      <c r="AI2506" s="340">
        <f t="shared" si="400"/>
        <v>0</v>
      </c>
      <c r="AJ2506" s="340">
        <f t="shared" si="400"/>
        <v>0</v>
      </c>
      <c r="AK2506" s="340">
        <f t="shared" si="400"/>
        <v>0</v>
      </c>
      <c r="AL2506" s="340">
        <f t="shared" si="400"/>
        <v>0</v>
      </c>
      <c r="AM2506" s="340">
        <f t="shared" si="400"/>
        <v>0</v>
      </c>
    </row>
    <row r="2507" spans="1:39" x14ac:dyDescent="0.35">
      <c r="A2507" s="337">
        <v>24420</v>
      </c>
      <c r="B2507" s="338">
        <f t="shared" si="394"/>
        <v>1966</v>
      </c>
      <c r="C2507" s="338">
        <f t="shared" si="395"/>
        <v>11</v>
      </c>
      <c r="D2507" s="338">
        <f t="shared" si="396"/>
        <v>9</v>
      </c>
      <c r="E2507" s="334">
        <v>0</v>
      </c>
      <c r="F2507" s="334">
        <v>0</v>
      </c>
      <c r="G2507" s="334">
        <v>0</v>
      </c>
      <c r="H2507" s="334">
        <v>0</v>
      </c>
      <c r="I2507" s="334">
        <v>0</v>
      </c>
      <c r="J2507" s="334">
        <v>0</v>
      </c>
      <c r="K2507" s="334">
        <v>0</v>
      </c>
      <c r="L2507" s="334">
        <v>0</v>
      </c>
      <c r="M2507" s="334">
        <v>0</v>
      </c>
      <c r="N2507" s="334">
        <v>0</v>
      </c>
      <c r="O2507" s="334">
        <v>0</v>
      </c>
      <c r="P2507" s="334">
        <v>0</v>
      </c>
      <c r="Q2507" s="334">
        <v>0</v>
      </c>
      <c r="R2507" s="334">
        <v>0</v>
      </c>
      <c r="S2507" s="334">
        <v>0</v>
      </c>
      <c r="T2507" s="334">
        <v>0</v>
      </c>
      <c r="U2507" s="334">
        <v>0</v>
      </c>
      <c r="V2507" s="334">
        <v>0</v>
      </c>
      <c r="W2507" s="334">
        <v>0</v>
      </c>
      <c r="X2507" s="334">
        <v>0</v>
      </c>
      <c r="Y2507" s="334">
        <v>0</v>
      </c>
      <c r="Z2507" s="334">
        <v>0</v>
      </c>
      <c r="AA2507" s="334">
        <v>0</v>
      </c>
      <c r="AB2507" s="334">
        <v>0</v>
      </c>
      <c r="AD2507" s="334">
        <v>0</v>
      </c>
      <c r="AE2507" s="334">
        <f t="shared" si="397"/>
        <v>0</v>
      </c>
      <c r="AF2507" s="334">
        <f t="shared" si="398"/>
        <v>0</v>
      </c>
      <c r="AG2507" s="340">
        <f t="shared" si="399"/>
        <v>0</v>
      </c>
      <c r="AI2507" s="340">
        <f t="shared" si="400"/>
        <v>0</v>
      </c>
      <c r="AJ2507" s="340">
        <f t="shared" si="400"/>
        <v>0</v>
      </c>
      <c r="AK2507" s="340">
        <f t="shared" si="400"/>
        <v>0</v>
      </c>
      <c r="AL2507" s="340">
        <f t="shared" si="400"/>
        <v>0</v>
      </c>
      <c r="AM2507" s="340">
        <f t="shared" si="400"/>
        <v>0</v>
      </c>
    </row>
    <row r="2508" spans="1:39" x14ac:dyDescent="0.35">
      <c r="A2508" s="337">
        <v>24421</v>
      </c>
      <c r="B2508" s="338">
        <f t="shared" si="394"/>
        <v>1966</v>
      </c>
      <c r="C2508" s="338">
        <f t="shared" si="395"/>
        <v>11</v>
      </c>
      <c r="D2508" s="338">
        <f t="shared" si="396"/>
        <v>10</v>
      </c>
      <c r="E2508" s="334">
        <v>0</v>
      </c>
      <c r="F2508" s="334">
        <v>0</v>
      </c>
      <c r="G2508" s="334">
        <v>0</v>
      </c>
      <c r="H2508" s="334">
        <v>0</v>
      </c>
      <c r="I2508" s="334">
        <v>0</v>
      </c>
      <c r="J2508" s="334">
        <v>0</v>
      </c>
      <c r="K2508" s="334">
        <v>0</v>
      </c>
      <c r="L2508" s="334">
        <v>0</v>
      </c>
      <c r="M2508" s="334">
        <v>0</v>
      </c>
      <c r="N2508" s="334">
        <v>0</v>
      </c>
      <c r="O2508" s="334">
        <v>0</v>
      </c>
      <c r="P2508" s="334">
        <v>0</v>
      </c>
      <c r="Q2508" s="334">
        <v>0</v>
      </c>
      <c r="R2508" s="334">
        <v>0</v>
      </c>
      <c r="S2508" s="334">
        <v>0</v>
      </c>
      <c r="T2508" s="334">
        <v>0</v>
      </c>
      <c r="U2508" s="334">
        <v>0</v>
      </c>
      <c r="V2508" s="334">
        <v>0</v>
      </c>
      <c r="W2508" s="334">
        <v>0</v>
      </c>
      <c r="X2508" s="334">
        <v>0</v>
      </c>
      <c r="Y2508" s="334">
        <v>0</v>
      </c>
      <c r="Z2508" s="334">
        <v>0</v>
      </c>
      <c r="AA2508" s="334">
        <v>0</v>
      </c>
      <c r="AB2508" s="334">
        <v>0</v>
      </c>
      <c r="AD2508" s="334">
        <v>0</v>
      </c>
      <c r="AE2508" s="334">
        <f t="shared" si="397"/>
        <v>0</v>
      </c>
      <c r="AF2508" s="334">
        <f t="shared" si="398"/>
        <v>0</v>
      </c>
      <c r="AG2508" s="340">
        <f t="shared" si="399"/>
        <v>0</v>
      </c>
      <c r="AI2508" s="340">
        <f t="shared" si="400"/>
        <v>0</v>
      </c>
      <c r="AJ2508" s="340">
        <f t="shared" si="400"/>
        <v>0</v>
      </c>
      <c r="AK2508" s="340">
        <f t="shared" si="400"/>
        <v>0</v>
      </c>
      <c r="AL2508" s="340">
        <f t="shared" si="400"/>
        <v>0</v>
      </c>
      <c r="AM2508" s="340">
        <f t="shared" si="400"/>
        <v>0</v>
      </c>
    </row>
    <row r="2509" spans="1:39" x14ac:dyDescent="0.35">
      <c r="A2509" s="337">
        <v>24422</v>
      </c>
      <c r="B2509" s="338">
        <f t="shared" si="394"/>
        <v>1966</v>
      </c>
      <c r="C2509" s="338">
        <f t="shared" si="395"/>
        <v>11</v>
      </c>
      <c r="D2509" s="338">
        <f t="shared" si="396"/>
        <v>11</v>
      </c>
      <c r="E2509" s="334">
        <v>0</v>
      </c>
      <c r="F2509" s="334">
        <v>0</v>
      </c>
      <c r="G2509" s="334">
        <v>0</v>
      </c>
      <c r="H2509" s="334">
        <v>0</v>
      </c>
      <c r="I2509" s="334">
        <v>0</v>
      </c>
      <c r="J2509" s="334">
        <v>0</v>
      </c>
      <c r="K2509" s="334">
        <v>0</v>
      </c>
      <c r="L2509" s="334">
        <v>0</v>
      </c>
      <c r="M2509" s="334">
        <v>0</v>
      </c>
      <c r="N2509" s="334">
        <v>0</v>
      </c>
      <c r="O2509" s="334">
        <v>0</v>
      </c>
      <c r="P2509" s="334">
        <v>0</v>
      </c>
      <c r="Q2509" s="334">
        <v>0</v>
      </c>
      <c r="R2509" s="334">
        <v>0</v>
      </c>
      <c r="S2509" s="334">
        <v>0</v>
      </c>
      <c r="T2509" s="334">
        <v>0</v>
      </c>
      <c r="U2509" s="334">
        <v>0</v>
      </c>
      <c r="V2509" s="334">
        <v>0</v>
      </c>
      <c r="W2509" s="334">
        <v>0</v>
      </c>
      <c r="X2509" s="334">
        <v>0</v>
      </c>
      <c r="Y2509" s="334">
        <v>0</v>
      </c>
      <c r="Z2509" s="334">
        <v>0</v>
      </c>
      <c r="AA2509" s="334">
        <v>0</v>
      </c>
      <c r="AB2509" s="334">
        <v>0</v>
      </c>
      <c r="AD2509" s="334">
        <v>0</v>
      </c>
      <c r="AE2509" s="334">
        <f t="shared" si="397"/>
        <v>0</v>
      </c>
      <c r="AF2509" s="334">
        <f t="shared" si="398"/>
        <v>0</v>
      </c>
      <c r="AG2509" s="340">
        <f t="shared" si="399"/>
        <v>0</v>
      </c>
      <c r="AI2509" s="340">
        <f t="shared" si="400"/>
        <v>0</v>
      </c>
      <c r="AJ2509" s="340">
        <f t="shared" si="400"/>
        <v>0</v>
      </c>
      <c r="AK2509" s="340">
        <f t="shared" si="400"/>
        <v>0</v>
      </c>
      <c r="AL2509" s="340">
        <f t="shared" si="400"/>
        <v>0</v>
      </c>
      <c r="AM2509" s="340">
        <f t="shared" si="400"/>
        <v>0</v>
      </c>
    </row>
    <row r="2510" spans="1:39" x14ac:dyDescent="0.35">
      <c r="A2510" s="337">
        <v>24423</v>
      </c>
      <c r="B2510" s="338">
        <f t="shared" si="394"/>
        <v>1966</v>
      </c>
      <c r="C2510" s="338">
        <f t="shared" si="395"/>
        <v>11</v>
      </c>
      <c r="D2510" s="338">
        <f t="shared" si="396"/>
        <v>12</v>
      </c>
      <c r="E2510" s="334">
        <v>0</v>
      </c>
      <c r="F2510" s="334">
        <v>0</v>
      </c>
      <c r="G2510" s="334">
        <v>0</v>
      </c>
      <c r="H2510" s="334">
        <v>0</v>
      </c>
      <c r="I2510" s="334">
        <v>0</v>
      </c>
      <c r="J2510" s="334">
        <v>0</v>
      </c>
      <c r="K2510" s="334">
        <v>0</v>
      </c>
      <c r="L2510" s="334">
        <v>0</v>
      </c>
      <c r="M2510" s="334">
        <v>0</v>
      </c>
      <c r="N2510" s="334">
        <v>0</v>
      </c>
      <c r="O2510" s="334">
        <v>0</v>
      </c>
      <c r="P2510" s="334">
        <v>0</v>
      </c>
      <c r="Q2510" s="334">
        <v>0</v>
      </c>
      <c r="R2510" s="334">
        <v>0</v>
      </c>
      <c r="S2510" s="334">
        <v>0</v>
      </c>
      <c r="T2510" s="334">
        <v>0</v>
      </c>
      <c r="U2510" s="334">
        <v>0</v>
      </c>
      <c r="V2510" s="334">
        <v>0</v>
      </c>
      <c r="W2510" s="334">
        <v>0</v>
      </c>
      <c r="X2510" s="334">
        <v>0</v>
      </c>
      <c r="Y2510" s="334">
        <v>0</v>
      </c>
      <c r="Z2510" s="334">
        <v>0</v>
      </c>
      <c r="AA2510" s="334">
        <v>0</v>
      </c>
      <c r="AB2510" s="334">
        <v>0</v>
      </c>
      <c r="AD2510" s="334">
        <v>0</v>
      </c>
      <c r="AE2510" s="334">
        <f t="shared" si="397"/>
        <v>0</v>
      </c>
      <c r="AF2510" s="334">
        <f t="shared" si="398"/>
        <v>0</v>
      </c>
      <c r="AG2510" s="340">
        <f t="shared" si="399"/>
        <v>0</v>
      </c>
      <c r="AI2510" s="340">
        <f t="shared" si="400"/>
        <v>0</v>
      </c>
      <c r="AJ2510" s="340">
        <f t="shared" si="400"/>
        <v>0</v>
      </c>
      <c r="AK2510" s="340">
        <f t="shared" si="400"/>
        <v>0</v>
      </c>
      <c r="AL2510" s="340">
        <f t="shared" si="400"/>
        <v>0</v>
      </c>
      <c r="AM2510" s="340">
        <f t="shared" si="400"/>
        <v>0</v>
      </c>
    </row>
    <row r="2511" spans="1:39" x14ac:dyDescent="0.35">
      <c r="A2511" s="337">
        <v>24424</v>
      </c>
      <c r="B2511" s="338">
        <f t="shared" si="394"/>
        <v>1966</v>
      </c>
      <c r="C2511" s="338">
        <f t="shared" si="395"/>
        <v>11</v>
      </c>
      <c r="D2511" s="338">
        <f t="shared" si="396"/>
        <v>13</v>
      </c>
      <c r="E2511" s="334">
        <v>0</v>
      </c>
      <c r="F2511" s="334">
        <v>0</v>
      </c>
      <c r="G2511" s="334">
        <v>0</v>
      </c>
      <c r="H2511" s="334">
        <v>0</v>
      </c>
      <c r="I2511" s="334">
        <v>0</v>
      </c>
      <c r="J2511" s="334">
        <v>0</v>
      </c>
      <c r="K2511" s="334">
        <v>0</v>
      </c>
      <c r="L2511" s="334">
        <v>0</v>
      </c>
      <c r="M2511" s="334">
        <v>0</v>
      </c>
      <c r="N2511" s="334">
        <v>0</v>
      </c>
      <c r="O2511" s="334">
        <v>0</v>
      </c>
      <c r="P2511" s="334">
        <v>0</v>
      </c>
      <c r="Q2511" s="334">
        <v>0</v>
      </c>
      <c r="R2511" s="334">
        <v>0</v>
      </c>
      <c r="S2511" s="334">
        <v>0</v>
      </c>
      <c r="T2511" s="334">
        <v>0.1</v>
      </c>
      <c r="U2511" s="334">
        <v>0.1</v>
      </c>
      <c r="V2511" s="334">
        <v>0.1</v>
      </c>
      <c r="W2511" s="334">
        <v>0.1</v>
      </c>
      <c r="X2511" s="334">
        <v>0.2</v>
      </c>
      <c r="Y2511" s="334">
        <v>0.1</v>
      </c>
      <c r="Z2511" s="334">
        <v>0.1</v>
      </c>
      <c r="AA2511" s="334">
        <v>0.1</v>
      </c>
      <c r="AB2511" s="334">
        <v>0.1</v>
      </c>
      <c r="AD2511" s="334">
        <v>1</v>
      </c>
      <c r="AE2511" s="334">
        <f t="shared" si="397"/>
        <v>1</v>
      </c>
      <c r="AF2511" s="334">
        <f t="shared" si="398"/>
        <v>1</v>
      </c>
      <c r="AG2511" s="340">
        <f t="shared" si="399"/>
        <v>0</v>
      </c>
      <c r="AI2511" s="340">
        <f t="shared" si="400"/>
        <v>0</v>
      </c>
      <c r="AJ2511" s="340">
        <f t="shared" si="400"/>
        <v>0</v>
      </c>
      <c r="AK2511" s="340">
        <f t="shared" si="400"/>
        <v>0</v>
      </c>
      <c r="AL2511" s="340">
        <f t="shared" si="400"/>
        <v>0</v>
      </c>
      <c r="AM2511" s="340">
        <f t="shared" si="400"/>
        <v>0</v>
      </c>
    </row>
    <row r="2512" spans="1:39" x14ac:dyDescent="0.35">
      <c r="A2512" s="337">
        <v>24425</v>
      </c>
      <c r="B2512" s="338">
        <f t="shared" si="394"/>
        <v>1966</v>
      </c>
      <c r="C2512" s="338">
        <f t="shared" si="395"/>
        <v>11</v>
      </c>
      <c r="D2512" s="338">
        <f t="shared" si="396"/>
        <v>14</v>
      </c>
      <c r="E2512" s="334">
        <v>0</v>
      </c>
      <c r="F2512" s="334">
        <v>0</v>
      </c>
      <c r="G2512" s="334">
        <v>0</v>
      </c>
      <c r="H2512" s="334">
        <v>0</v>
      </c>
      <c r="I2512" s="334">
        <v>0</v>
      </c>
      <c r="J2512" s="334">
        <v>0</v>
      </c>
      <c r="K2512" s="334">
        <v>0</v>
      </c>
      <c r="L2512" s="334">
        <v>0</v>
      </c>
      <c r="M2512" s="334">
        <v>0</v>
      </c>
      <c r="N2512" s="334">
        <v>0</v>
      </c>
      <c r="O2512" s="334">
        <v>0</v>
      </c>
      <c r="P2512" s="334">
        <v>0</v>
      </c>
      <c r="Q2512" s="334">
        <v>0</v>
      </c>
      <c r="R2512" s="334">
        <v>0</v>
      </c>
      <c r="S2512" s="334">
        <v>0</v>
      </c>
      <c r="T2512" s="334">
        <v>0</v>
      </c>
      <c r="U2512" s="334">
        <v>0</v>
      </c>
      <c r="V2512" s="334">
        <v>0</v>
      </c>
      <c r="W2512" s="334">
        <v>0</v>
      </c>
      <c r="X2512" s="334">
        <v>0</v>
      </c>
      <c r="Y2512" s="334">
        <v>0</v>
      </c>
      <c r="Z2512" s="334">
        <v>0</v>
      </c>
      <c r="AA2512" s="334">
        <v>0</v>
      </c>
      <c r="AB2512" s="334">
        <v>0</v>
      </c>
      <c r="AD2512" s="334">
        <v>0</v>
      </c>
      <c r="AE2512" s="334">
        <f t="shared" si="397"/>
        <v>0</v>
      </c>
      <c r="AF2512" s="334">
        <f t="shared" si="398"/>
        <v>0</v>
      </c>
      <c r="AG2512" s="340">
        <f t="shared" si="399"/>
        <v>0</v>
      </c>
      <c r="AI2512" s="340">
        <f t="shared" si="400"/>
        <v>0</v>
      </c>
      <c r="AJ2512" s="340">
        <f t="shared" si="400"/>
        <v>0</v>
      </c>
      <c r="AK2512" s="340">
        <f t="shared" si="400"/>
        <v>0</v>
      </c>
      <c r="AL2512" s="340">
        <f t="shared" si="400"/>
        <v>0</v>
      </c>
      <c r="AM2512" s="340">
        <f t="shared" si="400"/>
        <v>0</v>
      </c>
    </row>
    <row r="2513" spans="1:39" x14ac:dyDescent="0.35">
      <c r="A2513" s="337">
        <v>24426</v>
      </c>
      <c r="B2513" s="338">
        <f t="shared" si="394"/>
        <v>1966</v>
      </c>
      <c r="C2513" s="338">
        <f t="shared" si="395"/>
        <v>11</v>
      </c>
      <c r="D2513" s="338">
        <f t="shared" si="396"/>
        <v>15</v>
      </c>
      <c r="E2513" s="334">
        <v>0</v>
      </c>
      <c r="F2513" s="334">
        <v>0</v>
      </c>
      <c r="G2513" s="334">
        <v>0</v>
      </c>
      <c r="H2513" s="334">
        <v>0</v>
      </c>
      <c r="I2513" s="334">
        <v>0</v>
      </c>
      <c r="J2513" s="334">
        <v>0</v>
      </c>
      <c r="K2513" s="334">
        <v>0.1</v>
      </c>
      <c r="L2513" s="334">
        <v>0</v>
      </c>
      <c r="M2513" s="334">
        <v>0.1</v>
      </c>
      <c r="N2513" s="334">
        <v>0</v>
      </c>
      <c r="O2513" s="334">
        <v>0.1</v>
      </c>
      <c r="P2513" s="334">
        <v>0</v>
      </c>
      <c r="Q2513" s="334">
        <v>0.1</v>
      </c>
      <c r="R2513" s="334">
        <v>0</v>
      </c>
      <c r="S2513" s="334">
        <v>0.1</v>
      </c>
      <c r="T2513" s="334">
        <v>0.1</v>
      </c>
      <c r="U2513" s="334">
        <v>0</v>
      </c>
      <c r="V2513" s="334">
        <v>0.1</v>
      </c>
      <c r="W2513" s="334">
        <v>0</v>
      </c>
      <c r="X2513" s="334">
        <v>0.1</v>
      </c>
      <c r="Y2513" s="334">
        <v>0</v>
      </c>
      <c r="Z2513" s="334">
        <v>0.1</v>
      </c>
      <c r="AA2513" s="334">
        <v>0</v>
      </c>
      <c r="AB2513" s="334">
        <v>0.1</v>
      </c>
      <c r="AD2513" s="334">
        <v>1</v>
      </c>
      <c r="AE2513" s="334">
        <f t="shared" si="397"/>
        <v>1</v>
      </c>
      <c r="AF2513" s="334">
        <f t="shared" si="398"/>
        <v>0.99999999999999989</v>
      </c>
      <c r="AG2513" s="340">
        <f t="shared" si="399"/>
        <v>1.1102230246251565E-16</v>
      </c>
      <c r="AI2513" s="340">
        <f t="shared" si="400"/>
        <v>0</v>
      </c>
      <c r="AJ2513" s="340">
        <f t="shared" si="400"/>
        <v>0</v>
      </c>
      <c r="AK2513" s="340">
        <f t="shared" si="400"/>
        <v>0</v>
      </c>
      <c r="AL2513" s="340">
        <f t="shared" si="400"/>
        <v>0</v>
      </c>
      <c r="AM2513" s="340">
        <f t="shared" si="400"/>
        <v>0</v>
      </c>
    </row>
    <row r="2514" spans="1:39" x14ac:dyDescent="0.35">
      <c r="A2514" s="337">
        <v>24427</v>
      </c>
      <c r="B2514" s="338">
        <f t="shared" si="394"/>
        <v>1966</v>
      </c>
      <c r="C2514" s="338">
        <f t="shared" si="395"/>
        <v>11</v>
      </c>
      <c r="D2514" s="338">
        <f t="shared" si="396"/>
        <v>16</v>
      </c>
      <c r="E2514" s="334">
        <v>0.4</v>
      </c>
      <c r="F2514" s="334">
        <v>0.3</v>
      </c>
      <c r="G2514" s="334">
        <v>0.4</v>
      </c>
      <c r="H2514" s="334">
        <v>0.3</v>
      </c>
      <c r="I2514" s="334">
        <v>0.4</v>
      </c>
      <c r="J2514" s="334">
        <v>0.3</v>
      </c>
      <c r="K2514" s="334">
        <v>0.4</v>
      </c>
      <c r="L2514" s="334">
        <v>0.3</v>
      </c>
      <c r="M2514" s="334">
        <v>0.4</v>
      </c>
      <c r="N2514" s="334">
        <v>0.7</v>
      </c>
      <c r="O2514" s="334">
        <v>0.7</v>
      </c>
      <c r="P2514" s="334">
        <v>0.7</v>
      </c>
      <c r="Q2514" s="334">
        <v>0.3</v>
      </c>
      <c r="R2514" s="334">
        <v>0.7</v>
      </c>
      <c r="S2514" s="334">
        <v>0.7</v>
      </c>
      <c r="T2514" s="334">
        <v>0.4</v>
      </c>
      <c r="U2514" s="334">
        <v>0.3</v>
      </c>
      <c r="V2514" s="334">
        <v>0.4</v>
      </c>
      <c r="W2514" s="334">
        <v>0.3</v>
      </c>
      <c r="X2514" s="334">
        <v>0.4</v>
      </c>
      <c r="Y2514" s="334">
        <v>0.3</v>
      </c>
      <c r="Z2514" s="334">
        <v>0.4</v>
      </c>
      <c r="AA2514" s="334">
        <v>0.3</v>
      </c>
      <c r="AB2514" s="334">
        <v>0.4</v>
      </c>
      <c r="AD2514" s="334">
        <v>10.199999999999999</v>
      </c>
      <c r="AE2514" s="334">
        <f t="shared" si="397"/>
        <v>10.199999999999999</v>
      </c>
      <c r="AF2514" s="334">
        <f t="shared" si="398"/>
        <v>10.200000000000003</v>
      </c>
      <c r="AG2514" s="340">
        <f t="shared" si="399"/>
        <v>3.5527136788005009E-15</v>
      </c>
      <c r="AI2514" s="340">
        <f t="shared" si="400"/>
        <v>0</v>
      </c>
      <c r="AJ2514" s="340">
        <f t="shared" si="400"/>
        <v>0</v>
      </c>
      <c r="AK2514" s="340">
        <f t="shared" si="400"/>
        <v>0</v>
      </c>
      <c r="AL2514" s="340">
        <f t="shared" si="400"/>
        <v>0</v>
      </c>
      <c r="AM2514" s="340">
        <f t="shared" si="400"/>
        <v>0</v>
      </c>
    </row>
    <row r="2515" spans="1:39" x14ac:dyDescent="0.35">
      <c r="A2515" s="337">
        <v>24428</v>
      </c>
      <c r="B2515" s="338">
        <f t="shared" si="394"/>
        <v>1966</v>
      </c>
      <c r="C2515" s="338">
        <f t="shared" si="395"/>
        <v>11</v>
      </c>
      <c r="D2515" s="338">
        <f t="shared" si="396"/>
        <v>17</v>
      </c>
      <c r="E2515" s="334">
        <v>0</v>
      </c>
      <c r="F2515" s="334">
        <v>0</v>
      </c>
      <c r="G2515" s="334">
        <v>0</v>
      </c>
      <c r="H2515" s="334">
        <v>0</v>
      </c>
      <c r="I2515" s="334">
        <v>0</v>
      </c>
      <c r="J2515" s="334">
        <v>0</v>
      </c>
      <c r="K2515" s="334">
        <v>0</v>
      </c>
      <c r="L2515" s="334">
        <v>0</v>
      </c>
      <c r="M2515" s="334">
        <v>0</v>
      </c>
      <c r="N2515" s="334">
        <v>0</v>
      </c>
      <c r="O2515" s="334">
        <v>0</v>
      </c>
      <c r="P2515" s="334">
        <v>0</v>
      </c>
      <c r="Q2515" s="334">
        <v>0</v>
      </c>
      <c r="R2515" s="334">
        <v>0</v>
      </c>
      <c r="S2515" s="334">
        <v>0</v>
      </c>
      <c r="T2515" s="334">
        <v>0</v>
      </c>
      <c r="U2515" s="334">
        <v>0</v>
      </c>
      <c r="V2515" s="334">
        <v>0</v>
      </c>
      <c r="W2515" s="334">
        <v>0</v>
      </c>
      <c r="X2515" s="334">
        <v>0</v>
      </c>
      <c r="Y2515" s="334">
        <v>0</v>
      </c>
      <c r="Z2515" s="334">
        <v>0</v>
      </c>
      <c r="AA2515" s="334">
        <v>0</v>
      </c>
      <c r="AB2515" s="334">
        <v>0</v>
      </c>
      <c r="AD2515" s="334">
        <v>0</v>
      </c>
      <c r="AE2515" s="334">
        <f t="shared" si="397"/>
        <v>0</v>
      </c>
      <c r="AF2515" s="334">
        <f t="shared" si="398"/>
        <v>0</v>
      </c>
      <c r="AG2515" s="340">
        <f t="shared" si="399"/>
        <v>0</v>
      </c>
      <c r="AI2515" s="340">
        <f t="shared" si="400"/>
        <v>0</v>
      </c>
      <c r="AJ2515" s="340">
        <f t="shared" si="400"/>
        <v>0</v>
      </c>
      <c r="AK2515" s="340">
        <f t="shared" si="400"/>
        <v>0</v>
      </c>
      <c r="AL2515" s="340">
        <f t="shared" si="400"/>
        <v>0</v>
      </c>
      <c r="AM2515" s="340">
        <f t="shared" si="400"/>
        <v>0</v>
      </c>
    </row>
    <row r="2516" spans="1:39" x14ac:dyDescent="0.35">
      <c r="A2516" s="337">
        <v>24429</v>
      </c>
      <c r="B2516" s="338">
        <f t="shared" si="394"/>
        <v>1966</v>
      </c>
      <c r="C2516" s="338">
        <f t="shared" si="395"/>
        <v>11</v>
      </c>
      <c r="D2516" s="338">
        <f t="shared" si="396"/>
        <v>18</v>
      </c>
      <c r="E2516" s="334">
        <v>0</v>
      </c>
      <c r="F2516" s="334">
        <v>0</v>
      </c>
      <c r="G2516" s="334">
        <v>0</v>
      </c>
      <c r="H2516" s="334">
        <v>0</v>
      </c>
      <c r="I2516" s="334">
        <v>0</v>
      </c>
      <c r="J2516" s="334">
        <v>0</v>
      </c>
      <c r="K2516" s="334">
        <v>0</v>
      </c>
      <c r="L2516" s="334">
        <v>0</v>
      </c>
      <c r="M2516" s="334">
        <v>0</v>
      </c>
      <c r="N2516" s="334">
        <v>0</v>
      </c>
      <c r="O2516" s="334">
        <v>0</v>
      </c>
      <c r="P2516" s="334">
        <v>0</v>
      </c>
      <c r="Q2516" s="334">
        <v>0</v>
      </c>
      <c r="R2516" s="334">
        <v>0</v>
      </c>
      <c r="S2516" s="334">
        <v>0</v>
      </c>
      <c r="T2516" s="334">
        <v>0</v>
      </c>
      <c r="U2516" s="334">
        <v>0</v>
      </c>
      <c r="V2516" s="334">
        <v>0</v>
      </c>
      <c r="W2516" s="334">
        <v>0</v>
      </c>
      <c r="X2516" s="334">
        <v>0</v>
      </c>
      <c r="Y2516" s="334">
        <v>0</v>
      </c>
      <c r="Z2516" s="334">
        <v>0</v>
      </c>
      <c r="AA2516" s="334">
        <v>0</v>
      </c>
      <c r="AB2516" s="334">
        <v>0</v>
      </c>
      <c r="AD2516" s="334">
        <v>0</v>
      </c>
      <c r="AE2516" s="334">
        <f t="shared" si="397"/>
        <v>0</v>
      </c>
      <c r="AF2516" s="334">
        <f t="shared" si="398"/>
        <v>0</v>
      </c>
      <c r="AG2516" s="340">
        <f t="shared" si="399"/>
        <v>0</v>
      </c>
      <c r="AI2516" s="340">
        <f t="shared" ref="AI2516:AM2531" si="401">IF($C2516=AI$1,$AF2516,0)</f>
        <v>0</v>
      </c>
      <c r="AJ2516" s="340">
        <f t="shared" si="401"/>
        <v>0</v>
      </c>
      <c r="AK2516" s="340">
        <f t="shared" si="401"/>
        <v>0</v>
      </c>
      <c r="AL2516" s="340">
        <f t="shared" si="401"/>
        <v>0</v>
      </c>
      <c r="AM2516" s="340">
        <f t="shared" si="401"/>
        <v>0</v>
      </c>
    </row>
    <row r="2517" spans="1:39" x14ac:dyDescent="0.35">
      <c r="A2517" s="337">
        <v>24430</v>
      </c>
      <c r="B2517" s="338">
        <f t="shared" si="394"/>
        <v>1966</v>
      </c>
      <c r="C2517" s="338">
        <f t="shared" si="395"/>
        <v>11</v>
      </c>
      <c r="D2517" s="338">
        <f t="shared" si="396"/>
        <v>19</v>
      </c>
      <c r="E2517" s="334">
        <v>0</v>
      </c>
      <c r="F2517" s="334">
        <v>0</v>
      </c>
      <c r="G2517" s="334">
        <v>0</v>
      </c>
      <c r="H2517" s="334">
        <v>0</v>
      </c>
      <c r="I2517" s="334">
        <v>0</v>
      </c>
      <c r="J2517" s="334">
        <v>0</v>
      </c>
      <c r="K2517" s="334">
        <v>0</v>
      </c>
      <c r="L2517" s="334">
        <v>0</v>
      </c>
      <c r="M2517" s="334">
        <v>0</v>
      </c>
      <c r="N2517" s="334">
        <v>0</v>
      </c>
      <c r="O2517" s="334">
        <v>0</v>
      </c>
      <c r="P2517" s="334">
        <v>0</v>
      </c>
      <c r="Q2517" s="334">
        <v>0</v>
      </c>
      <c r="R2517" s="334">
        <v>0</v>
      </c>
      <c r="S2517" s="334">
        <v>0</v>
      </c>
      <c r="T2517" s="334">
        <v>0</v>
      </c>
      <c r="U2517" s="334">
        <v>0</v>
      </c>
      <c r="V2517" s="334">
        <v>0</v>
      </c>
      <c r="W2517" s="334">
        <v>0</v>
      </c>
      <c r="X2517" s="334">
        <v>0</v>
      </c>
      <c r="Y2517" s="334">
        <v>0</v>
      </c>
      <c r="Z2517" s="334">
        <v>0</v>
      </c>
      <c r="AA2517" s="334">
        <v>0</v>
      </c>
      <c r="AB2517" s="334">
        <v>0</v>
      </c>
      <c r="AD2517" s="334">
        <v>0</v>
      </c>
      <c r="AE2517" s="334">
        <f t="shared" si="397"/>
        <v>0</v>
      </c>
      <c r="AF2517" s="334">
        <f t="shared" si="398"/>
        <v>0</v>
      </c>
      <c r="AG2517" s="340">
        <f t="shared" si="399"/>
        <v>0</v>
      </c>
      <c r="AI2517" s="340">
        <f t="shared" si="401"/>
        <v>0</v>
      </c>
      <c r="AJ2517" s="340">
        <f t="shared" si="401"/>
        <v>0</v>
      </c>
      <c r="AK2517" s="340">
        <f t="shared" si="401"/>
        <v>0</v>
      </c>
      <c r="AL2517" s="340">
        <f t="shared" si="401"/>
        <v>0</v>
      </c>
      <c r="AM2517" s="340">
        <f t="shared" si="401"/>
        <v>0</v>
      </c>
    </row>
    <row r="2518" spans="1:39" x14ac:dyDescent="0.35">
      <c r="A2518" s="337">
        <v>24431</v>
      </c>
      <c r="B2518" s="338">
        <f t="shared" si="394"/>
        <v>1966</v>
      </c>
      <c r="C2518" s="338">
        <f t="shared" si="395"/>
        <v>11</v>
      </c>
      <c r="D2518" s="338">
        <f t="shared" si="396"/>
        <v>20</v>
      </c>
      <c r="E2518" s="334">
        <v>0</v>
      </c>
      <c r="F2518" s="334">
        <v>0</v>
      </c>
      <c r="G2518" s="334">
        <v>0</v>
      </c>
      <c r="H2518" s="334">
        <v>0</v>
      </c>
      <c r="I2518" s="334">
        <v>0</v>
      </c>
      <c r="J2518" s="334">
        <v>0</v>
      </c>
      <c r="K2518" s="334">
        <v>0</v>
      </c>
      <c r="L2518" s="334">
        <v>0</v>
      </c>
      <c r="M2518" s="334">
        <v>0</v>
      </c>
      <c r="N2518" s="334">
        <v>0</v>
      </c>
      <c r="O2518" s="334">
        <v>0</v>
      </c>
      <c r="P2518" s="334">
        <v>0</v>
      </c>
      <c r="Q2518" s="334">
        <v>0</v>
      </c>
      <c r="R2518" s="334">
        <v>0</v>
      </c>
      <c r="S2518" s="334">
        <v>0.5</v>
      </c>
      <c r="T2518" s="334">
        <v>0.4</v>
      </c>
      <c r="U2518" s="334">
        <v>0.5</v>
      </c>
      <c r="V2518" s="334">
        <v>0.9</v>
      </c>
      <c r="W2518" s="334">
        <v>0.9</v>
      </c>
      <c r="X2518" s="334">
        <v>0.5</v>
      </c>
      <c r="Y2518" s="334">
        <v>0.5</v>
      </c>
      <c r="Z2518" s="334">
        <v>0.4</v>
      </c>
      <c r="AA2518" s="334">
        <v>0.5</v>
      </c>
      <c r="AB2518" s="334">
        <v>0</v>
      </c>
      <c r="AD2518" s="334">
        <v>5.0999999999999996</v>
      </c>
      <c r="AE2518" s="334">
        <f t="shared" si="397"/>
        <v>5.0999999999999996</v>
      </c>
      <c r="AF2518" s="334">
        <f t="shared" si="398"/>
        <v>5.0999999999999996</v>
      </c>
      <c r="AG2518" s="340">
        <f t="shared" si="399"/>
        <v>0</v>
      </c>
      <c r="AI2518" s="340">
        <f t="shared" si="401"/>
        <v>0</v>
      </c>
      <c r="AJ2518" s="340">
        <f t="shared" si="401"/>
        <v>0</v>
      </c>
      <c r="AK2518" s="340">
        <f t="shared" si="401"/>
        <v>0</v>
      </c>
      <c r="AL2518" s="340">
        <f t="shared" si="401"/>
        <v>0</v>
      </c>
      <c r="AM2518" s="340">
        <f t="shared" si="401"/>
        <v>0</v>
      </c>
    </row>
    <row r="2519" spans="1:39" x14ac:dyDescent="0.35">
      <c r="A2519" s="337">
        <v>24432</v>
      </c>
      <c r="B2519" s="338">
        <f t="shared" si="394"/>
        <v>1966</v>
      </c>
      <c r="C2519" s="338">
        <f t="shared" si="395"/>
        <v>11</v>
      </c>
      <c r="D2519" s="338">
        <f t="shared" si="396"/>
        <v>21</v>
      </c>
      <c r="E2519" s="334">
        <v>0.2</v>
      </c>
      <c r="F2519" s="334">
        <v>0.2</v>
      </c>
      <c r="G2519" s="334">
        <v>0.3</v>
      </c>
      <c r="H2519" s="334">
        <v>0.2</v>
      </c>
      <c r="I2519" s="334">
        <v>0.2</v>
      </c>
      <c r="J2519" s="334">
        <v>0</v>
      </c>
      <c r="K2519" s="334">
        <v>0.2</v>
      </c>
      <c r="L2519" s="334">
        <v>0</v>
      </c>
      <c r="M2519" s="334">
        <v>0.5</v>
      </c>
      <c r="N2519" s="334">
        <v>0.2</v>
      </c>
      <c r="O2519" s="334">
        <v>0.2</v>
      </c>
      <c r="P2519" s="334">
        <v>0.2</v>
      </c>
      <c r="Q2519" s="334">
        <v>0.5</v>
      </c>
      <c r="R2519" s="334">
        <v>0.2</v>
      </c>
      <c r="S2519" s="334">
        <v>0.2</v>
      </c>
      <c r="T2519" s="334">
        <v>0.2</v>
      </c>
      <c r="U2519" s="334">
        <v>0.3</v>
      </c>
      <c r="V2519" s="334">
        <v>0.2</v>
      </c>
      <c r="W2519" s="334">
        <v>0.2</v>
      </c>
      <c r="X2519" s="334">
        <v>0.2</v>
      </c>
      <c r="Y2519" s="334">
        <v>0.2</v>
      </c>
      <c r="Z2519" s="334">
        <v>0.3</v>
      </c>
      <c r="AA2519" s="334">
        <v>0.2</v>
      </c>
      <c r="AB2519" s="334">
        <v>0.2</v>
      </c>
      <c r="AD2519" s="334">
        <v>5.3</v>
      </c>
      <c r="AE2519" s="334">
        <f t="shared" si="397"/>
        <v>5.3</v>
      </c>
      <c r="AF2519" s="334">
        <f t="shared" si="398"/>
        <v>5.3000000000000007</v>
      </c>
      <c r="AG2519" s="340">
        <f t="shared" si="399"/>
        <v>8.8817841970012523E-16</v>
      </c>
      <c r="AI2519" s="340">
        <f t="shared" si="401"/>
        <v>0</v>
      </c>
      <c r="AJ2519" s="340">
        <f t="shared" si="401"/>
        <v>0</v>
      </c>
      <c r="AK2519" s="340">
        <f t="shared" si="401"/>
        <v>0</v>
      </c>
      <c r="AL2519" s="340">
        <f t="shared" si="401"/>
        <v>0</v>
      </c>
      <c r="AM2519" s="340">
        <f t="shared" si="401"/>
        <v>0</v>
      </c>
    </row>
    <row r="2520" spans="1:39" x14ac:dyDescent="0.35">
      <c r="A2520" s="337">
        <v>24433</v>
      </c>
      <c r="B2520" s="338">
        <f t="shared" si="394"/>
        <v>1966</v>
      </c>
      <c r="C2520" s="338">
        <f t="shared" si="395"/>
        <v>11</v>
      </c>
      <c r="D2520" s="338">
        <f t="shared" si="396"/>
        <v>22</v>
      </c>
      <c r="E2520" s="334">
        <v>0.1</v>
      </c>
      <c r="F2520" s="334">
        <v>0.2</v>
      </c>
      <c r="G2520" s="334">
        <v>0.1</v>
      </c>
      <c r="H2520" s="334">
        <v>0.1</v>
      </c>
      <c r="I2520" s="334">
        <v>0.2</v>
      </c>
      <c r="J2520" s="334">
        <v>0.1</v>
      </c>
      <c r="K2520" s="334">
        <v>0.1</v>
      </c>
      <c r="L2520" s="334">
        <v>0</v>
      </c>
      <c r="M2520" s="334">
        <v>0.2</v>
      </c>
      <c r="N2520" s="334">
        <v>0.1</v>
      </c>
      <c r="O2520" s="334">
        <v>0</v>
      </c>
      <c r="P2520" s="334">
        <v>0</v>
      </c>
      <c r="Q2520" s="334">
        <v>0</v>
      </c>
      <c r="R2520" s="334">
        <v>0</v>
      </c>
      <c r="S2520" s="334">
        <v>0</v>
      </c>
      <c r="T2520" s="334">
        <v>0</v>
      </c>
      <c r="U2520" s="334">
        <v>0</v>
      </c>
      <c r="V2520" s="334">
        <v>0</v>
      </c>
      <c r="W2520" s="334">
        <v>0.1</v>
      </c>
      <c r="X2520" s="334">
        <v>0.2</v>
      </c>
      <c r="Y2520" s="334">
        <v>0.1</v>
      </c>
      <c r="Z2520" s="334">
        <v>0.1</v>
      </c>
      <c r="AA2520" s="334">
        <v>0.2</v>
      </c>
      <c r="AB2520" s="334">
        <v>0.1</v>
      </c>
      <c r="AD2520" s="334">
        <v>2</v>
      </c>
      <c r="AE2520" s="334">
        <f t="shared" si="397"/>
        <v>2</v>
      </c>
      <c r="AF2520" s="334">
        <f t="shared" si="398"/>
        <v>2</v>
      </c>
      <c r="AG2520" s="340">
        <f t="shared" si="399"/>
        <v>0</v>
      </c>
      <c r="AI2520" s="340">
        <f t="shared" si="401"/>
        <v>0</v>
      </c>
      <c r="AJ2520" s="340">
        <f t="shared" si="401"/>
        <v>0</v>
      </c>
      <c r="AK2520" s="340">
        <f t="shared" si="401"/>
        <v>0</v>
      </c>
      <c r="AL2520" s="340">
        <f t="shared" si="401"/>
        <v>0</v>
      </c>
      <c r="AM2520" s="340">
        <f t="shared" si="401"/>
        <v>0</v>
      </c>
    </row>
    <row r="2521" spans="1:39" x14ac:dyDescent="0.35">
      <c r="A2521" s="337">
        <v>24434</v>
      </c>
      <c r="B2521" s="338">
        <f t="shared" si="394"/>
        <v>1966</v>
      </c>
      <c r="C2521" s="338">
        <f t="shared" si="395"/>
        <v>11</v>
      </c>
      <c r="D2521" s="338">
        <f t="shared" si="396"/>
        <v>23</v>
      </c>
      <c r="E2521" s="334">
        <v>0</v>
      </c>
      <c r="F2521" s="334">
        <v>0</v>
      </c>
      <c r="G2521" s="334">
        <v>0</v>
      </c>
      <c r="H2521" s="334">
        <v>0</v>
      </c>
      <c r="I2521" s="334">
        <v>0</v>
      </c>
      <c r="J2521" s="334">
        <v>0</v>
      </c>
      <c r="K2521" s="334">
        <v>0</v>
      </c>
      <c r="L2521" s="334">
        <v>0</v>
      </c>
      <c r="M2521" s="334">
        <v>0</v>
      </c>
      <c r="N2521" s="334">
        <v>0</v>
      </c>
      <c r="O2521" s="334">
        <v>0</v>
      </c>
      <c r="P2521" s="334">
        <v>0</v>
      </c>
      <c r="Q2521" s="334">
        <v>0</v>
      </c>
      <c r="R2521" s="334">
        <v>0</v>
      </c>
      <c r="S2521" s="334">
        <v>0</v>
      </c>
      <c r="T2521" s="334">
        <v>0</v>
      </c>
      <c r="U2521" s="334">
        <v>0</v>
      </c>
      <c r="V2521" s="334">
        <v>0</v>
      </c>
      <c r="W2521" s="334">
        <v>0</v>
      </c>
      <c r="X2521" s="334">
        <v>0</v>
      </c>
      <c r="Y2521" s="334">
        <v>0</v>
      </c>
      <c r="Z2521" s="334">
        <v>0</v>
      </c>
      <c r="AA2521" s="334">
        <v>0</v>
      </c>
      <c r="AB2521" s="334">
        <v>0</v>
      </c>
      <c r="AD2521" s="334">
        <v>0</v>
      </c>
      <c r="AE2521" s="334">
        <f t="shared" si="397"/>
        <v>0</v>
      </c>
      <c r="AF2521" s="334">
        <f t="shared" si="398"/>
        <v>0</v>
      </c>
      <c r="AG2521" s="340">
        <f t="shared" si="399"/>
        <v>0</v>
      </c>
      <c r="AI2521" s="340">
        <f t="shared" si="401"/>
        <v>0</v>
      </c>
      <c r="AJ2521" s="340">
        <f t="shared" si="401"/>
        <v>0</v>
      </c>
      <c r="AK2521" s="340">
        <f t="shared" si="401"/>
        <v>0</v>
      </c>
      <c r="AL2521" s="340">
        <f t="shared" si="401"/>
        <v>0</v>
      </c>
      <c r="AM2521" s="340">
        <f t="shared" si="401"/>
        <v>0</v>
      </c>
    </row>
    <row r="2522" spans="1:39" x14ac:dyDescent="0.35">
      <c r="A2522" s="337">
        <v>24435</v>
      </c>
      <c r="B2522" s="338">
        <f t="shared" si="394"/>
        <v>1966</v>
      </c>
      <c r="C2522" s="338">
        <f t="shared" si="395"/>
        <v>11</v>
      </c>
      <c r="D2522" s="338">
        <f t="shared" si="396"/>
        <v>24</v>
      </c>
      <c r="E2522" s="334">
        <v>0</v>
      </c>
      <c r="F2522" s="334">
        <v>0</v>
      </c>
      <c r="G2522" s="334">
        <v>0</v>
      </c>
      <c r="H2522" s="334">
        <v>0</v>
      </c>
      <c r="I2522" s="334">
        <v>0</v>
      </c>
      <c r="J2522" s="334">
        <v>0</v>
      </c>
      <c r="K2522" s="334">
        <v>0</v>
      </c>
      <c r="L2522" s="334">
        <v>0</v>
      </c>
      <c r="M2522" s="334">
        <v>0</v>
      </c>
      <c r="N2522" s="334">
        <v>0</v>
      </c>
      <c r="O2522" s="334">
        <v>0</v>
      </c>
      <c r="P2522" s="334">
        <v>0</v>
      </c>
      <c r="Q2522" s="334">
        <v>0</v>
      </c>
      <c r="R2522" s="334">
        <v>0</v>
      </c>
      <c r="S2522" s="334">
        <v>0</v>
      </c>
      <c r="T2522" s="334">
        <v>0</v>
      </c>
      <c r="U2522" s="334">
        <v>0</v>
      </c>
      <c r="V2522" s="334">
        <v>0</v>
      </c>
      <c r="W2522" s="334">
        <v>0</v>
      </c>
      <c r="X2522" s="334">
        <v>0</v>
      </c>
      <c r="Y2522" s="334">
        <v>0</v>
      </c>
      <c r="Z2522" s="334">
        <v>0</v>
      </c>
      <c r="AA2522" s="334">
        <v>0</v>
      </c>
      <c r="AB2522" s="334">
        <v>0</v>
      </c>
      <c r="AD2522" s="334">
        <v>0</v>
      </c>
      <c r="AE2522" s="334">
        <f t="shared" si="397"/>
        <v>0</v>
      </c>
      <c r="AF2522" s="334">
        <f t="shared" si="398"/>
        <v>0</v>
      </c>
      <c r="AG2522" s="340">
        <f t="shared" si="399"/>
        <v>0</v>
      </c>
      <c r="AI2522" s="340">
        <f t="shared" si="401"/>
        <v>0</v>
      </c>
      <c r="AJ2522" s="340">
        <f t="shared" si="401"/>
        <v>0</v>
      </c>
      <c r="AK2522" s="340">
        <f t="shared" si="401"/>
        <v>0</v>
      </c>
      <c r="AL2522" s="340">
        <f t="shared" si="401"/>
        <v>0</v>
      </c>
      <c r="AM2522" s="340">
        <f t="shared" si="401"/>
        <v>0</v>
      </c>
    </row>
    <row r="2523" spans="1:39" x14ac:dyDescent="0.35">
      <c r="A2523" s="337">
        <v>24436</v>
      </c>
      <c r="B2523" s="338">
        <f t="shared" si="394"/>
        <v>1966</v>
      </c>
      <c r="C2523" s="338">
        <f t="shared" si="395"/>
        <v>11</v>
      </c>
      <c r="D2523" s="338">
        <f t="shared" si="396"/>
        <v>25</v>
      </c>
      <c r="E2523" s="334">
        <v>0</v>
      </c>
      <c r="F2523" s="334">
        <v>0</v>
      </c>
      <c r="G2523" s="334">
        <v>0</v>
      </c>
      <c r="H2523" s="334">
        <v>0</v>
      </c>
      <c r="I2523" s="334">
        <v>0</v>
      </c>
      <c r="J2523" s="334">
        <v>0</v>
      </c>
      <c r="K2523" s="334">
        <v>0</v>
      </c>
      <c r="L2523" s="334">
        <v>0</v>
      </c>
      <c r="M2523" s="334">
        <v>0</v>
      </c>
      <c r="N2523" s="334">
        <v>0</v>
      </c>
      <c r="O2523" s="334">
        <v>0.4</v>
      </c>
      <c r="P2523" s="334">
        <v>0.4</v>
      </c>
      <c r="Q2523" s="334">
        <v>0.5</v>
      </c>
      <c r="R2523" s="334">
        <v>0.4</v>
      </c>
      <c r="S2523" s="334">
        <v>0.4</v>
      </c>
      <c r="T2523" s="334">
        <v>0.4</v>
      </c>
      <c r="U2523" s="334">
        <v>0.5</v>
      </c>
      <c r="V2523" s="334">
        <v>0.4</v>
      </c>
      <c r="W2523" s="334">
        <v>0.4</v>
      </c>
      <c r="X2523" s="334">
        <v>0</v>
      </c>
      <c r="Y2523" s="334">
        <v>0</v>
      </c>
      <c r="Z2523" s="334">
        <v>0</v>
      </c>
      <c r="AA2523" s="334">
        <v>0</v>
      </c>
      <c r="AB2523" s="334">
        <v>0</v>
      </c>
      <c r="AD2523" s="334">
        <v>3.8</v>
      </c>
      <c r="AE2523" s="334">
        <f t="shared" si="397"/>
        <v>3.8</v>
      </c>
      <c r="AF2523" s="334">
        <f t="shared" si="398"/>
        <v>3.8</v>
      </c>
      <c r="AG2523" s="340">
        <f t="shared" si="399"/>
        <v>0</v>
      </c>
      <c r="AI2523" s="340">
        <f t="shared" si="401"/>
        <v>0</v>
      </c>
      <c r="AJ2523" s="340">
        <f t="shared" si="401"/>
        <v>0</v>
      </c>
      <c r="AK2523" s="340">
        <f t="shared" si="401"/>
        <v>0</v>
      </c>
      <c r="AL2523" s="340">
        <f t="shared" si="401"/>
        <v>0</v>
      </c>
      <c r="AM2523" s="340">
        <f t="shared" si="401"/>
        <v>0</v>
      </c>
    </row>
    <row r="2524" spans="1:39" x14ac:dyDescent="0.35">
      <c r="A2524" s="337">
        <v>24437</v>
      </c>
      <c r="B2524" s="338">
        <f t="shared" si="394"/>
        <v>1966</v>
      </c>
      <c r="C2524" s="338">
        <f t="shared" si="395"/>
        <v>11</v>
      </c>
      <c r="D2524" s="338">
        <f t="shared" si="396"/>
        <v>26</v>
      </c>
      <c r="E2524" s="334">
        <v>0</v>
      </c>
      <c r="F2524" s="334">
        <v>0</v>
      </c>
      <c r="G2524" s="334">
        <v>0</v>
      </c>
      <c r="H2524" s="334">
        <v>0</v>
      </c>
      <c r="I2524" s="334">
        <v>0</v>
      </c>
      <c r="J2524" s="334">
        <v>0</v>
      </c>
      <c r="K2524" s="334">
        <v>0</v>
      </c>
      <c r="L2524" s="334">
        <v>0</v>
      </c>
      <c r="M2524" s="334">
        <v>0</v>
      </c>
      <c r="N2524" s="334">
        <v>0</v>
      </c>
      <c r="O2524" s="334">
        <v>0</v>
      </c>
      <c r="P2524" s="334">
        <v>0</v>
      </c>
      <c r="Q2524" s="334">
        <v>0</v>
      </c>
      <c r="R2524" s="334">
        <v>0</v>
      </c>
      <c r="S2524" s="334">
        <v>0</v>
      </c>
      <c r="T2524" s="334">
        <v>0</v>
      </c>
      <c r="U2524" s="334">
        <v>0</v>
      </c>
      <c r="V2524" s="334">
        <v>0</v>
      </c>
      <c r="W2524" s="334">
        <v>0</v>
      </c>
      <c r="X2524" s="334">
        <v>0</v>
      </c>
      <c r="Y2524" s="334">
        <v>0</v>
      </c>
      <c r="Z2524" s="334">
        <v>0</v>
      </c>
      <c r="AA2524" s="334">
        <v>0</v>
      </c>
      <c r="AB2524" s="334">
        <v>0</v>
      </c>
      <c r="AD2524" s="334">
        <v>0</v>
      </c>
      <c r="AE2524" s="334">
        <f t="shared" si="397"/>
        <v>0</v>
      </c>
      <c r="AF2524" s="334">
        <f t="shared" si="398"/>
        <v>0</v>
      </c>
      <c r="AG2524" s="340">
        <f t="shared" si="399"/>
        <v>0</v>
      </c>
      <c r="AI2524" s="340">
        <f t="shared" si="401"/>
        <v>0</v>
      </c>
      <c r="AJ2524" s="340">
        <f t="shared" si="401"/>
        <v>0</v>
      </c>
      <c r="AK2524" s="340">
        <f t="shared" si="401"/>
        <v>0</v>
      </c>
      <c r="AL2524" s="340">
        <f t="shared" si="401"/>
        <v>0</v>
      </c>
      <c r="AM2524" s="340">
        <f t="shared" si="401"/>
        <v>0</v>
      </c>
    </row>
    <row r="2525" spans="1:39" x14ac:dyDescent="0.35">
      <c r="A2525" s="337">
        <v>24438</v>
      </c>
      <c r="B2525" s="338">
        <f t="shared" si="394"/>
        <v>1966</v>
      </c>
      <c r="C2525" s="338">
        <f t="shared" si="395"/>
        <v>11</v>
      </c>
      <c r="D2525" s="338">
        <f t="shared" si="396"/>
        <v>27</v>
      </c>
      <c r="E2525" s="334">
        <v>0</v>
      </c>
      <c r="F2525" s="334">
        <v>0</v>
      </c>
      <c r="G2525" s="334">
        <v>0</v>
      </c>
      <c r="H2525" s="334">
        <v>0</v>
      </c>
      <c r="I2525" s="334">
        <v>0</v>
      </c>
      <c r="J2525" s="334">
        <v>0</v>
      </c>
      <c r="K2525" s="334">
        <v>0</v>
      </c>
      <c r="L2525" s="334">
        <v>0</v>
      </c>
      <c r="M2525" s="334">
        <v>0</v>
      </c>
      <c r="N2525" s="334">
        <v>0</v>
      </c>
      <c r="O2525" s="334">
        <v>0</v>
      </c>
      <c r="P2525" s="334">
        <v>0</v>
      </c>
      <c r="Q2525" s="334">
        <v>0</v>
      </c>
      <c r="R2525" s="334">
        <v>0</v>
      </c>
      <c r="S2525" s="334">
        <v>0</v>
      </c>
      <c r="T2525" s="334">
        <v>0</v>
      </c>
      <c r="U2525" s="334">
        <v>0</v>
      </c>
      <c r="V2525" s="334">
        <v>0</v>
      </c>
      <c r="W2525" s="334">
        <v>0</v>
      </c>
      <c r="X2525" s="334">
        <v>0</v>
      </c>
      <c r="Y2525" s="334">
        <v>0</v>
      </c>
      <c r="Z2525" s="334">
        <v>0</v>
      </c>
      <c r="AA2525" s="334">
        <v>0</v>
      </c>
      <c r="AB2525" s="334">
        <v>0</v>
      </c>
      <c r="AD2525" s="334">
        <v>0</v>
      </c>
      <c r="AE2525" s="334">
        <f t="shared" si="397"/>
        <v>0</v>
      </c>
      <c r="AF2525" s="334">
        <f t="shared" si="398"/>
        <v>0</v>
      </c>
      <c r="AG2525" s="340">
        <f t="shared" si="399"/>
        <v>0</v>
      </c>
      <c r="AI2525" s="340">
        <f t="shared" si="401"/>
        <v>0</v>
      </c>
      <c r="AJ2525" s="340">
        <f t="shared" si="401"/>
        <v>0</v>
      </c>
      <c r="AK2525" s="340">
        <f t="shared" si="401"/>
        <v>0</v>
      </c>
      <c r="AL2525" s="340">
        <f t="shared" si="401"/>
        <v>0</v>
      </c>
      <c r="AM2525" s="340">
        <f t="shared" si="401"/>
        <v>0</v>
      </c>
    </row>
    <row r="2526" spans="1:39" x14ac:dyDescent="0.35">
      <c r="A2526" s="337">
        <v>24439</v>
      </c>
      <c r="B2526" s="338">
        <f t="shared" si="394"/>
        <v>1966</v>
      </c>
      <c r="C2526" s="338">
        <f t="shared" si="395"/>
        <v>11</v>
      </c>
      <c r="D2526" s="338">
        <f t="shared" si="396"/>
        <v>28</v>
      </c>
      <c r="E2526" s="334">
        <v>0</v>
      </c>
      <c r="F2526" s="334">
        <v>0</v>
      </c>
      <c r="G2526" s="334">
        <v>0</v>
      </c>
      <c r="H2526" s="334">
        <v>0</v>
      </c>
      <c r="I2526" s="334">
        <v>0</v>
      </c>
      <c r="J2526" s="334">
        <v>0</v>
      </c>
      <c r="K2526" s="334">
        <v>0</v>
      </c>
      <c r="L2526" s="334">
        <v>0</v>
      </c>
      <c r="M2526" s="334">
        <v>0</v>
      </c>
      <c r="N2526" s="334">
        <v>0</v>
      </c>
      <c r="O2526" s="334">
        <v>0</v>
      </c>
      <c r="P2526" s="334">
        <v>0</v>
      </c>
      <c r="Q2526" s="334">
        <v>0</v>
      </c>
      <c r="R2526" s="334">
        <v>0</v>
      </c>
      <c r="S2526" s="334">
        <v>0</v>
      </c>
      <c r="T2526" s="334">
        <v>0</v>
      </c>
      <c r="U2526" s="334">
        <v>0</v>
      </c>
      <c r="V2526" s="334">
        <v>0</v>
      </c>
      <c r="W2526" s="334">
        <v>0</v>
      </c>
      <c r="X2526" s="334">
        <v>0</v>
      </c>
      <c r="Y2526" s="334">
        <v>0</v>
      </c>
      <c r="Z2526" s="334">
        <v>0</v>
      </c>
      <c r="AA2526" s="334">
        <v>0</v>
      </c>
      <c r="AB2526" s="334">
        <v>0</v>
      </c>
      <c r="AD2526" s="334">
        <v>0</v>
      </c>
      <c r="AE2526" s="334">
        <f t="shared" si="397"/>
        <v>0</v>
      </c>
      <c r="AF2526" s="334">
        <f t="shared" si="398"/>
        <v>0</v>
      </c>
      <c r="AG2526" s="340">
        <f t="shared" si="399"/>
        <v>0</v>
      </c>
      <c r="AI2526" s="340">
        <f t="shared" si="401"/>
        <v>0</v>
      </c>
      <c r="AJ2526" s="340">
        <f t="shared" si="401"/>
        <v>0</v>
      </c>
      <c r="AK2526" s="340">
        <f t="shared" si="401"/>
        <v>0</v>
      </c>
      <c r="AL2526" s="340">
        <f t="shared" si="401"/>
        <v>0</v>
      </c>
      <c r="AM2526" s="340">
        <f t="shared" si="401"/>
        <v>0</v>
      </c>
    </row>
    <row r="2527" spans="1:39" x14ac:dyDescent="0.35">
      <c r="A2527" s="337">
        <v>24440</v>
      </c>
      <c r="B2527" s="338">
        <f t="shared" si="394"/>
        <v>1966</v>
      </c>
      <c r="C2527" s="338">
        <f t="shared" si="395"/>
        <v>11</v>
      </c>
      <c r="D2527" s="338">
        <f t="shared" si="396"/>
        <v>29</v>
      </c>
      <c r="E2527" s="334">
        <v>0.1</v>
      </c>
      <c r="F2527" s="334">
        <v>0</v>
      </c>
      <c r="G2527" s="334">
        <v>0.1</v>
      </c>
      <c r="H2527" s="334">
        <v>0</v>
      </c>
      <c r="I2527" s="334">
        <v>0.1</v>
      </c>
      <c r="J2527" s="334">
        <v>0</v>
      </c>
      <c r="K2527" s="334">
        <v>0</v>
      </c>
      <c r="L2527" s="334">
        <v>0</v>
      </c>
      <c r="M2527" s="334">
        <v>0</v>
      </c>
      <c r="N2527" s="334">
        <v>0</v>
      </c>
      <c r="O2527" s="334">
        <v>0</v>
      </c>
      <c r="P2527" s="334">
        <v>0</v>
      </c>
      <c r="Q2527" s="334">
        <v>0</v>
      </c>
      <c r="R2527" s="334">
        <v>0</v>
      </c>
      <c r="S2527" s="334">
        <v>0</v>
      </c>
      <c r="T2527" s="334">
        <v>0</v>
      </c>
      <c r="U2527" s="334">
        <v>0</v>
      </c>
      <c r="V2527" s="334">
        <v>0</v>
      </c>
      <c r="W2527" s="334">
        <v>0</v>
      </c>
      <c r="X2527" s="334">
        <v>0</v>
      </c>
      <c r="Y2527" s="334">
        <v>0</v>
      </c>
      <c r="Z2527" s="334">
        <v>0</v>
      </c>
      <c r="AA2527" s="334">
        <v>0</v>
      </c>
      <c r="AB2527" s="334">
        <v>0</v>
      </c>
      <c r="AD2527" s="334">
        <v>0.3</v>
      </c>
      <c r="AE2527" s="334">
        <f t="shared" si="397"/>
        <v>0.3</v>
      </c>
      <c r="AF2527" s="334">
        <f t="shared" si="398"/>
        <v>0.30000000000000004</v>
      </c>
      <c r="AG2527" s="340">
        <f t="shared" si="399"/>
        <v>5.5511151231257827E-17</v>
      </c>
      <c r="AI2527" s="340">
        <f t="shared" si="401"/>
        <v>0</v>
      </c>
      <c r="AJ2527" s="340">
        <f t="shared" si="401"/>
        <v>0</v>
      </c>
      <c r="AK2527" s="340">
        <f t="shared" si="401"/>
        <v>0</v>
      </c>
      <c r="AL2527" s="340">
        <f t="shared" si="401"/>
        <v>0</v>
      </c>
      <c r="AM2527" s="340">
        <f t="shared" si="401"/>
        <v>0</v>
      </c>
    </row>
    <row r="2528" spans="1:39" x14ac:dyDescent="0.35">
      <c r="A2528" s="337">
        <v>24441</v>
      </c>
      <c r="B2528" s="338">
        <f t="shared" si="394"/>
        <v>1966</v>
      </c>
      <c r="C2528" s="338">
        <f t="shared" si="395"/>
        <v>11</v>
      </c>
      <c r="D2528" s="338">
        <f t="shared" si="396"/>
        <v>30</v>
      </c>
      <c r="E2528" s="334">
        <v>0</v>
      </c>
      <c r="F2528" s="334">
        <v>0</v>
      </c>
      <c r="G2528" s="334">
        <v>0</v>
      </c>
      <c r="H2528" s="334">
        <v>0</v>
      </c>
      <c r="I2528" s="334">
        <v>0</v>
      </c>
      <c r="J2528" s="334">
        <v>0</v>
      </c>
      <c r="K2528" s="334">
        <v>0</v>
      </c>
      <c r="L2528" s="334">
        <v>0</v>
      </c>
      <c r="M2528" s="334">
        <v>0</v>
      </c>
      <c r="N2528" s="334">
        <v>0</v>
      </c>
      <c r="O2528" s="334">
        <v>0</v>
      </c>
      <c r="P2528" s="334">
        <v>0</v>
      </c>
      <c r="Q2528" s="334">
        <v>0</v>
      </c>
      <c r="R2528" s="334">
        <v>0</v>
      </c>
      <c r="S2528" s="334">
        <v>0</v>
      </c>
      <c r="T2528" s="334">
        <v>0</v>
      </c>
      <c r="U2528" s="334">
        <v>0</v>
      </c>
      <c r="V2528" s="334">
        <v>0</v>
      </c>
      <c r="W2528" s="334">
        <v>0</v>
      </c>
      <c r="X2528" s="334">
        <v>0</v>
      </c>
      <c r="Y2528" s="334">
        <v>0</v>
      </c>
      <c r="Z2528" s="334">
        <v>0</v>
      </c>
      <c r="AA2528" s="334">
        <v>0</v>
      </c>
      <c r="AB2528" s="334">
        <v>0</v>
      </c>
      <c r="AD2528" s="334">
        <v>0</v>
      </c>
      <c r="AE2528" s="334">
        <f t="shared" si="397"/>
        <v>0</v>
      </c>
      <c r="AF2528" s="334">
        <f t="shared" si="398"/>
        <v>0</v>
      </c>
      <c r="AG2528" s="340">
        <f t="shared" si="399"/>
        <v>0</v>
      </c>
      <c r="AI2528" s="340">
        <f t="shared" si="401"/>
        <v>0</v>
      </c>
      <c r="AJ2528" s="340">
        <f t="shared" si="401"/>
        <v>0</v>
      </c>
      <c r="AK2528" s="340">
        <f t="shared" si="401"/>
        <v>0</v>
      </c>
      <c r="AL2528" s="340">
        <f t="shared" si="401"/>
        <v>0</v>
      </c>
      <c r="AM2528" s="340">
        <f t="shared" si="401"/>
        <v>0</v>
      </c>
    </row>
    <row r="2529" spans="1:39" x14ac:dyDescent="0.35">
      <c r="A2529" s="337">
        <v>24442</v>
      </c>
      <c r="B2529" s="338">
        <f t="shared" si="394"/>
        <v>1966</v>
      </c>
      <c r="C2529" s="338">
        <f t="shared" si="395"/>
        <v>12</v>
      </c>
      <c r="D2529" s="338">
        <f t="shared" si="396"/>
        <v>1</v>
      </c>
      <c r="E2529" s="334">
        <v>0</v>
      </c>
      <c r="F2529" s="334">
        <v>0</v>
      </c>
      <c r="G2529" s="334">
        <v>0</v>
      </c>
      <c r="H2529" s="334">
        <v>0</v>
      </c>
      <c r="I2529" s="334">
        <v>0</v>
      </c>
      <c r="J2529" s="334">
        <v>0</v>
      </c>
      <c r="K2529" s="334">
        <v>0</v>
      </c>
      <c r="L2529" s="334">
        <v>0</v>
      </c>
      <c r="M2529" s="334">
        <v>0</v>
      </c>
      <c r="N2529" s="334">
        <v>0</v>
      </c>
      <c r="O2529" s="334">
        <v>0</v>
      </c>
      <c r="P2529" s="334">
        <v>0</v>
      </c>
      <c r="Q2529" s="334">
        <v>0</v>
      </c>
      <c r="R2529" s="334">
        <v>0</v>
      </c>
      <c r="S2529" s="334">
        <v>0</v>
      </c>
      <c r="T2529" s="334">
        <v>0</v>
      </c>
      <c r="U2529" s="334">
        <v>0</v>
      </c>
      <c r="V2529" s="334">
        <v>0</v>
      </c>
      <c r="W2529" s="334">
        <v>0</v>
      </c>
      <c r="X2529" s="334">
        <v>0.1</v>
      </c>
      <c r="Y2529" s="334">
        <v>0</v>
      </c>
      <c r="Z2529" s="334">
        <v>0.1</v>
      </c>
      <c r="AA2529" s="334">
        <v>0</v>
      </c>
      <c r="AB2529" s="334">
        <v>0.1</v>
      </c>
      <c r="AD2529" s="334">
        <v>0.3</v>
      </c>
      <c r="AE2529" s="334">
        <f t="shared" si="397"/>
        <v>0.3</v>
      </c>
      <c r="AF2529" s="334">
        <f t="shared" si="398"/>
        <v>0.30000000000000004</v>
      </c>
      <c r="AG2529" s="340">
        <f t="shared" si="399"/>
        <v>5.5511151231257827E-17</v>
      </c>
      <c r="AI2529" s="340">
        <f t="shared" si="401"/>
        <v>0</v>
      </c>
      <c r="AJ2529" s="340">
        <f t="shared" si="401"/>
        <v>0</v>
      </c>
      <c r="AK2529" s="340">
        <f t="shared" si="401"/>
        <v>0</v>
      </c>
      <c r="AL2529" s="340">
        <f t="shared" si="401"/>
        <v>0</v>
      </c>
      <c r="AM2529" s="340">
        <f t="shared" si="401"/>
        <v>0</v>
      </c>
    </row>
    <row r="2530" spans="1:39" x14ac:dyDescent="0.35">
      <c r="A2530" s="337">
        <v>24443</v>
      </c>
      <c r="B2530" s="338">
        <f t="shared" si="394"/>
        <v>1966</v>
      </c>
      <c r="C2530" s="338">
        <f t="shared" si="395"/>
        <v>12</v>
      </c>
      <c r="D2530" s="338">
        <f t="shared" si="396"/>
        <v>2</v>
      </c>
      <c r="E2530" s="334">
        <v>0</v>
      </c>
      <c r="F2530" s="334">
        <v>0.1</v>
      </c>
      <c r="G2530" s="334">
        <v>0</v>
      </c>
      <c r="H2530" s="334">
        <v>0</v>
      </c>
      <c r="I2530" s="334">
        <v>0.1</v>
      </c>
      <c r="J2530" s="334">
        <v>0</v>
      </c>
      <c r="K2530" s="334">
        <v>0</v>
      </c>
      <c r="L2530" s="334">
        <v>0.1</v>
      </c>
      <c r="M2530" s="334">
        <v>0</v>
      </c>
      <c r="N2530" s="334">
        <v>0</v>
      </c>
      <c r="O2530" s="334">
        <v>0</v>
      </c>
      <c r="P2530" s="334">
        <v>0</v>
      </c>
      <c r="Q2530" s="334">
        <v>0</v>
      </c>
      <c r="R2530" s="334">
        <v>0</v>
      </c>
      <c r="S2530" s="334">
        <v>0</v>
      </c>
      <c r="T2530" s="334">
        <v>0</v>
      </c>
      <c r="U2530" s="334">
        <v>0</v>
      </c>
      <c r="V2530" s="334">
        <v>0</v>
      </c>
      <c r="W2530" s="334">
        <v>0</v>
      </c>
      <c r="X2530" s="334">
        <v>0</v>
      </c>
      <c r="Y2530" s="334">
        <v>0</v>
      </c>
      <c r="Z2530" s="334">
        <v>0</v>
      </c>
      <c r="AA2530" s="334">
        <v>0</v>
      </c>
      <c r="AB2530" s="334">
        <v>0</v>
      </c>
      <c r="AD2530" s="334">
        <v>0.3</v>
      </c>
      <c r="AE2530" s="334">
        <f t="shared" si="397"/>
        <v>0.3</v>
      </c>
      <c r="AF2530" s="334">
        <f t="shared" si="398"/>
        <v>0.30000000000000004</v>
      </c>
      <c r="AG2530" s="340">
        <f t="shared" si="399"/>
        <v>5.5511151231257827E-17</v>
      </c>
      <c r="AI2530" s="340">
        <f t="shared" si="401"/>
        <v>0</v>
      </c>
      <c r="AJ2530" s="340">
        <f t="shared" si="401"/>
        <v>0</v>
      </c>
      <c r="AK2530" s="340">
        <f t="shared" si="401"/>
        <v>0</v>
      </c>
      <c r="AL2530" s="340">
        <f t="shared" si="401"/>
        <v>0</v>
      </c>
      <c r="AM2530" s="340">
        <f t="shared" si="401"/>
        <v>0</v>
      </c>
    </row>
    <row r="2531" spans="1:39" x14ac:dyDescent="0.35">
      <c r="A2531" s="337">
        <v>24444</v>
      </c>
      <c r="B2531" s="338">
        <f t="shared" si="394"/>
        <v>1966</v>
      </c>
      <c r="C2531" s="338">
        <f t="shared" si="395"/>
        <v>12</v>
      </c>
      <c r="D2531" s="338">
        <f t="shared" si="396"/>
        <v>3</v>
      </c>
      <c r="E2531" s="334">
        <v>0</v>
      </c>
      <c r="F2531" s="334">
        <v>0</v>
      </c>
      <c r="G2531" s="334">
        <v>0</v>
      </c>
      <c r="H2531" s="334">
        <v>0</v>
      </c>
      <c r="I2531" s="334">
        <v>0</v>
      </c>
      <c r="J2531" s="334">
        <v>0</v>
      </c>
      <c r="K2531" s="334">
        <v>0</v>
      </c>
      <c r="L2531" s="334">
        <v>0</v>
      </c>
      <c r="M2531" s="334">
        <v>0</v>
      </c>
      <c r="N2531" s="334">
        <v>0</v>
      </c>
      <c r="O2531" s="334">
        <v>0</v>
      </c>
      <c r="P2531" s="334">
        <v>0</v>
      </c>
      <c r="Q2531" s="334">
        <v>0</v>
      </c>
      <c r="R2531" s="334">
        <v>0</v>
      </c>
      <c r="S2531" s="334">
        <v>0</v>
      </c>
      <c r="T2531" s="334">
        <v>0</v>
      </c>
      <c r="U2531" s="334">
        <v>0</v>
      </c>
      <c r="V2531" s="334">
        <v>0</v>
      </c>
      <c r="W2531" s="334">
        <v>0</v>
      </c>
      <c r="X2531" s="334">
        <v>0</v>
      </c>
      <c r="Y2531" s="334">
        <v>0</v>
      </c>
      <c r="Z2531" s="334">
        <v>0</v>
      </c>
      <c r="AA2531" s="334">
        <v>0</v>
      </c>
      <c r="AB2531" s="334">
        <v>0</v>
      </c>
      <c r="AD2531" s="334">
        <v>0</v>
      </c>
      <c r="AE2531" s="334">
        <f t="shared" si="397"/>
        <v>0</v>
      </c>
      <c r="AF2531" s="334">
        <f t="shared" si="398"/>
        <v>0</v>
      </c>
      <c r="AG2531" s="340">
        <f t="shared" si="399"/>
        <v>0</v>
      </c>
      <c r="AI2531" s="340">
        <f t="shared" si="401"/>
        <v>0</v>
      </c>
      <c r="AJ2531" s="340">
        <f t="shared" si="401"/>
        <v>0</v>
      </c>
      <c r="AK2531" s="340">
        <f t="shared" si="401"/>
        <v>0</v>
      </c>
      <c r="AL2531" s="340">
        <f t="shared" si="401"/>
        <v>0</v>
      </c>
      <c r="AM2531" s="340">
        <f t="shared" si="401"/>
        <v>0</v>
      </c>
    </row>
    <row r="2532" spans="1:39" x14ac:dyDescent="0.35">
      <c r="A2532" s="337">
        <v>24445</v>
      </c>
      <c r="B2532" s="338">
        <f t="shared" si="394"/>
        <v>1966</v>
      </c>
      <c r="C2532" s="338">
        <f t="shared" si="395"/>
        <v>12</v>
      </c>
      <c r="D2532" s="338">
        <f t="shared" si="396"/>
        <v>4</v>
      </c>
      <c r="E2532" s="334">
        <v>0</v>
      </c>
      <c r="F2532" s="334">
        <v>0</v>
      </c>
      <c r="G2532" s="334">
        <v>0</v>
      </c>
      <c r="H2532" s="334">
        <v>0</v>
      </c>
      <c r="I2532" s="334">
        <v>0</v>
      </c>
      <c r="J2532" s="334">
        <v>0</v>
      </c>
      <c r="K2532" s="334">
        <v>0</v>
      </c>
      <c r="L2532" s="334">
        <v>0</v>
      </c>
      <c r="M2532" s="334">
        <v>0</v>
      </c>
      <c r="N2532" s="334">
        <v>0</v>
      </c>
      <c r="O2532" s="334">
        <v>0</v>
      </c>
      <c r="P2532" s="334">
        <v>0</v>
      </c>
      <c r="Q2532" s="334">
        <v>0</v>
      </c>
      <c r="R2532" s="334">
        <v>0</v>
      </c>
      <c r="S2532" s="334">
        <v>0</v>
      </c>
      <c r="T2532" s="334">
        <v>0</v>
      </c>
      <c r="U2532" s="334">
        <v>0</v>
      </c>
      <c r="V2532" s="334">
        <v>0</v>
      </c>
      <c r="W2532" s="334">
        <v>0</v>
      </c>
      <c r="X2532" s="334">
        <v>0</v>
      </c>
      <c r="Y2532" s="334">
        <v>0</v>
      </c>
      <c r="Z2532" s="334">
        <v>0</v>
      </c>
      <c r="AA2532" s="334">
        <v>0</v>
      </c>
      <c r="AB2532" s="334">
        <v>0</v>
      </c>
      <c r="AD2532" s="334">
        <v>0</v>
      </c>
      <c r="AE2532" s="334">
        <f t="shared" si="397"/>
        <v>0</v>
      </c>
      <c r="AF2532" s="334">
        <f t="shared" si="398"/>
        <v>0</v>
      </c>
      <c r="AG2532" s="340">
        <f t="shared" si="399"/>
        <v>0</v>
      </c>
      <c r="AI2532" s="340">
        <f t="shared" ref="AI2532:AM2547" si="402">IF($C2532=AI$1,$AF2532,0)</f>
        <v>0</v>
      </c>
      <c r="AJ2532" s="340">
        <f t="shared" si="402"/>
        <v>0</v>
      </c>
      <c r="AK2532" s="340">
        <f t="shared" si="402"/>
        <v>0</v>
      </c>
      <c r="AL2532" s="340">
        <f t="shared" si="402"/>
        <v>0</v>
      </c>
      <c r="AM2532" s="340">
        <f t="shared" si="402"/>
        <v>0</v>
      </c>
    </row>
    <row r="2533" spans="1:39" x14ac:dyDescent="0.35">
      <c r="A2533" s="337">
        <v>24446</v>
      </c>
      <c r="B2533" s="338">
        <f t="shared" si="394"/>
        <v>1966</v>
      </c>
      <c r="C2533" s="338">
        <f t="shared" si="395"/>
        <v>12</v>
      </c>
      <c r="D2533" s="338">
        <f t="shared" si="396"/>
        <v>5</v>
      </c>
      <c r="E2533" s="334">
        <v>0</v>
      </c>
      <c r="F2533" s="334">
        <v>0</v>
      </c>
      <c r="G2533" s="334">
        <v>0</v>
      </c>
      <c r="H2533" s="334">
        <v>0</v>
      </c>
      <c r="I2533" s="334">
        <v>0</v>
      </c>
      <c r="J2533" s="334">
        <v>0</v>
      </c>
      <c r="K2533" s="334">
        <v>0</v>
      </c>
      <c r="L2533" s="334">
        <v>0</v>
      </c>
      <c r="M2533" s="334">
        <v>0</v>
      </c>
      <c r="N2533" s="334">
        <v>0</v>
      </c>
      <c r="O2533" s="334">
        <v>0</v>
      </c>
      <c r="P2533" s="334">
        <v>0</v>
      </c>
      <c r="Q2533" s="334">
        <v>0</v>
      </c>
      <c r="R2533" s="334">
        <v>0</v>
      </c>
      <c r="S2533" s="334">
        <v>0</v>
      </c>
      <c r="T2533" s="334">
        <v>0</v>
      </c>
      <c r="U2533" s="334">
        <v>0</v>
      </c>
      <c r="V2533" s="334">
        <v>0</v>
      </c>
      <c r="W2533" s="334">
        <v>0</v>
      </c>
      <c r="X2533" s="334">
        <v>0</v>
      </c>
      <c r="Y2533" s="334">
        <v>0</v>
      </c>
      <c r="Z2533" s="334">
        <v>0</v>
      </c>
      <c r="AA2533" s="334">
        <v>0</v>
      </c>
      <c r="AB2533" s="334">
        <v>0</v>
      </c>
      <c r="AD2533" s="334">
        <v>0</v>
      </c>
      <c r="AE2533" s="334">
        <f t="shared" si="397"/>
        <v>0</v>
      </c>
      <c r="AF2533" s="334">
        <f t="shared" si="398"/>
        <v>0</v>
      </c>
      <c r="AG2533" s="340">
        <f t="shared" si="399"/>
        <v>0</v>
      </c>
      <c r="AI2533" s="340">
        <f t="shared" si="402"/>
        <v>0</v>
      </c>
      <c r="AJ2533" s="340">
        <f t="shared" si="402"/>
        <v>0</v>
      </c>
      <c r="AK2533" s="340">
        <f t="shared" si="402"/>
        <v>0</v>
      </c>
      <c r="AL2533" s="340">
        <f t="shared" si="402"/>
        <v>0</v>
      </c>
      <c r="AM2533" s="340">
        <f t="shared" si="402"/>
        <v>0</v>
      </c>
    </row>
    <row r="2534" spans="1:39" x14ac:dyDescent="0.35">
      <c r="A2534" s="337">
        <v>24447</v>
      </c>
      <c r="B2534" s="338">
        <f t="shared" si="394"/>
        <v>1966</v>
      </c>
      <c r="C2534" s="338">
        <f t="shared" si="395"/>
        <v>12</v>
      </c>
      <c r="D2534" s="338">
        <f t="shared" si="396"/>
        <v>6</v>
      </c>
      <c r="E2534" s="334">
        <v>0</v>
      </c>
      <c r="F2534" s="334">
        <v>0</v>
      </c>
      <c r="G2534" s="334">
        <v>0</v>
      </c>
      <c r="H2534" s="334">
        <v>0</v>
      </c>
      <c r="I2534" s="334">
        <v>0</v>
      </c>
      <c r="J2534" s="334">
        <v>0</v>
      </c>
      <c r="K2534" s="334">
        <v>0</v>
      </c>
      <c r="L2534" s="334">
        <v>0</v>
      </c>
      <c r="M2534" s="334">
        <v>0</v>
      </c>
      <c r="N2534" s="334">
        <v>0</v>
      </c>
      <c r="O2534" s="334">
        <v>0</v>
      </c>
      <c r="P2534" s="334">
        <v>0</v>
      </c>
      <c r="Q2534" s="334">
        <v>0</v>
      </c>
      <c r="R2534" s="334">
        <v>0</v>
      </c>
      <c r="S2534" s="334">
        <v>0</v>
      </c>
      <c r="T2534" s="334">
        <v>0</v>
      </c>
      <c r="U2534" s="334">
        <v>0</v>
      </c>
      <c r="V2534" s="334">
        <v>0</v>
      </c>
      <c r="W2534" s="334">
        <v>0</v>
      </c>
      <c r="X2534" s="334">
        <v>0</v>
      </c>
      <c r="Y2534" s="334">
        <v>0</v>
      </c>
      <c r="Z2534" s="334">
        <v>0</v>
      </c>
      <c r="AA2534" s="334">
        <v>0</v>
      </c>
      <c r="AB2534" s="334">
        <v>0</v>
      </c>
      <c r="AD2534" s="334">
        <v>0</v>
      </c>
      <c r="AE2534" s="334">
        <f t="shared" si="397"/>
        <v>0</v>
      </c>
      <c r="AF2534" s="334">
        <f t="shared" si="398"/>
        <v>0</v>
      </c>
      <c r="AG2534" s="340">
        <f t="shared" si="399"/>
        <v>0</v>
      </c>
      <c r="AI2534" s="340">
        <f t="shared" si="402"/>
        <v>0</v>
      </c>
      <c r="AJ2534" s="340">
        <f t="shared" si="402"/>
        <v>0</v>
      </c>
      <c r="AK2534" s="340">
        <f t="shared" si="402"/>
        <v>0</v>
      </c>
      <c r="AL2534" s="340">
        <f t="shared" si="402"/>
        <v>0</v>
      </c>
      <c r="AM2534" s="340">
        <f t="shared" si="402"/>
        <v>0</v>
      </c>
    </row>
    <row r="2535" spans="1:39" x14ac:dyDescent="0.35">
      <c r="A2535" s="337">
        <v>24448</v>
      </c>
      <c r="B2535" s="338">
        <f t="shared" si="394"/>
        <v>1966</v>
      </c>
      <c r="C2535" s="338">
        <f t="shared" si="395"/>
        <v>12</v>
      </c>
      <c r="D2535" s="338">
        <f t="shared" si="396"/>
        <v>7</v>
      </c>
      <c r="E2535" s="334">
        <v>0</v>
      </c>
      <c r="F2535" s="334">
        <v>0</v>
      </c>
      <c r="G2535" s="334">
        <v>0</v>
      </c>
      <c r="H2535" s="334">
        <v>0</v>
      </c>
      <c r="I2535" s="334">
        <v>0</v>
      </c>
      <c r="J2535" s="334">
        <v>0</v>
      </c>
      <c r="K2535" s="334">
        <v>0</v>
      </c>
      <c r="L2535" s="334">
        <v>0</v>
      </c>
      <c r="M2535" s="334">
        <v>0</v>
      </c>
      <c r="N2535" s="334">
        <v>0</v>
      </c>
      <c r="O2535" s="334">
        <v>0</v>
      </c>
      <c r="P2535" s="334">
        <v>0</v>
      </c>
      <c r="Q2535" s="334">
        <v>0</v>
      </c>
      <c r="R2535" s="334">
        <v>0</v>
      </c>
      <c r="S2535" s="334">
        <v>0</v>
      </c>
      <c r="T2535" s="334">
        <v>0</v>
      </c>
      <c r="U2535" s="334">
        <v>0</v>
      </c>
      <c r="V2535" s="334">
        <v>0</v>
      </c>
      <c r="W2535" s="334">
        <v>0</v>
      </c>
      <c r="X2535" s="334">
        <v>0</v>
      </c>
      <c r="Y2535" s="334">
        <v>0</v>
      </c>
      <c r="Z2535" s="334">
        <v>0</v>
      </c>
      <c r="AA2535" s="334">
        <v>0</v>
      </c>
      <c r="AB2535" s="334">
        <v>0</v>
      </c>
      <c r="AD2535" s="334">
        <v>0</v>
      </c>
      <c r="AE2535" s="334">
        <f t="shared" si="397"/>
        <v>0</v>
      </c>
      <c r="AF2535" s="334">
        <f t="shared" si="398"/>
        <v>0</v>
      </c>
      <c r="AG2535" s="340">
        <f t="shared" si="399"/>
        <v>0</v>
      </c>
      <c r="AI2535" s="340">
        <f t="shared" si="402"/>
        <v>0</v>
      </c>
      <c r="AJ2535" s="340">
        <f t="shared" si="402"/>
        <v>0</v>
      </c>
      <c r="AK2535" s="340">
        <f t="shared" si="402"/>
        <v>0</v>
      </c>
      <c r="AL2535" s="340">
        <f t="shared" si="402"/>
        <v>0</v>
      </c>
      <c r="AM2535" s="340">
        <f t="shared" si="402"/>
        <v>0</v>
      </c>
    </row>
    <row r="2536" spans="1:39" x14ac:dyDescent="0.35">
      <c r="A2536" s="337">
        <v>24449</v>
      </c>
      <c r="B2536" s="338">
        <f t="shared" si="394"/>
        <v>1966</v>
      </c>
      <c r="C2536" s="338">
        <f t="shared" si="395"/>
        <v>12</v>
      </c>
      <c r="D2536" s="338">
        <f t="shared" si="396"/>
        <v>8</v>
      </c>
      <c r="E2536" s="334">
        <v>0</v>
      </c>
      <c r="F2536" s="334">
        <v>0</v>
      </c>
      <c r="G2536" s="334">
        <v>0</v>
      </c>
      <c r="H2536" s="334">
        <v>0</v>
      </c>
      <c r="I2536" s="334">
        <v>0</v>
      </c>
      <c r="J2536" s="334">
        <v>0</v>
      </c>
      <c r="K2536" s="334">
        <v>0</v>
      </c>
      <c r="L2536" s="334">
        <v>0</v>
      </c>
      <c r="M2536" s="334">
        <v>0</v>
      </c>
      <c r="N2536" s="334">
        <v>0</v>
      </c>
      <c r="O2536" s="334">
        <v>0</v>
      </c>
      <c r="P2536" s="334">
        <v>0</v>
      </c>
      <c r="Q2536" s="334">
        <v>0</v>
      </c>
      <c r="R2536" s="334">
        <v>0</v>
      </c>
      <c r="S2536" s="334">
        <v>0</v>
      </c>
      <c r="T2536" s="334">
        <v>0</v>
      </c>
      <c r="U2536" s="334">
        <v>0</v>
      </c>
      <c r="V2536" s="334">
        <v>0</v>
      </c>
      <c r="W2536" s="334">
        <v>0</v>
      </c>
      <c r="X2536" s="334">
        <v>0</v>
      </c>
      <c r="Y2536" s="334">
        <v>0</v>
      </c>
      <c r="Z2536" s="334">
        <v>0</v>
      </c>
      <c r="AA2536" s="334">
        <v>0</v>
      </c>
      <c r="AB2536" s="334">
        <v>0</v>
      </c>
      <c r="AD2536" s="334">
        <v>0</v>
      </c>
      <c r="AE2536" s="334">
        <f t="shared" si="397"/>
        <v>0</v>
      </c>
      <c r="AF2536" s="334">
        <f t="shared" si="398"/>
        <v>0</v>
      </c>
      <c r="AG2536" s="340">
        <f t="shared" si="399"/>
        <v>0</v>
      </c>
      <c r="AI2536" s="340">
        <f t="shared" si="402"/>
        <v>0</v>
      </c>
      <c r="AJ2536" s="340">
        <f t="shared" si="402"/>
        <v>0</v>
      </c>
      <c r="AK2536" s="340">
        <f t="shared" si="402"/>
        <v>0</v>
      </c>
      <c r="AL2536" s="340">
        <f t="shared" si="402"/>
        <v>0</v>
      </c>
      <c r="AM2536" s="340">
        <f t="shared" si="402"/>
        <v>0</v>
      </c>
    </row>
    <row r="2537" spans="1:39" x14ac:dyDescent="0.35">
      <c r="A2537" s="337">
        <v>24450</v>
      </c>
      <c r="B2537" s="338">
        <f t="shared" si="394"/>
        <v>1966</v>
      </c>
      <c r="C2537" s="338">
        <f t="shared" si="395"/>
        <v>12</v>
      </c>
      <c r="D2537" s="338">
        <f t="shared" si="396"/>
        <v>9</v>
      </c>
      <c r="E2537" s="334">
        <v>0</v>
      </c>
      <c r="F2537" s="334">
        <v>0</v>
      </c>
      <c r="G2537" s="334">
        <v>0</v>
      </c>
      <c r="H2537" s="334">
        <v>0</v>
      </c>
      <c r="I2537" s="334">
        <v>0</v>
      </c>
      <c r="J2537" s="334">
        <v>0</v>
      </c>
      <c r="K2537" s="334">
        <v>0</v>
      </c>
      <c r="L2537" s="334">
        <v>0</v>
      </c>
      <c r="M2537" s="334">
        <v>0</v>
      </c>
      <c r="N2537" s="334">
        <v>0</v>
      </c>
      <c r="O2537" s="334">
        <v>0</v>
      </c>
      <c r="P2537" s="334">
        <v>0</v>
      </c>
      <c r="Q2537" s="334">
        <v>0</v>
      </c>
      <c r="R2537" s="334">
        <v>0</v>
      </c>
      <c r="S2537" s="334">
        <v>0</v>
      </c>
      <c r="T2537" s="334">
        <v>0</v>
      </c>
      <c r="U2537" s="334">
        <v>0</v>
      </c>
      <c r="V2537" s="334">
        <v>0</v>
      </c>
      <c r="W2537" s="334">
        <v>0</v>
      </c>
      <c r="X2537" s="334">
        <v>0</v>
      </c>
      <c r="Y2537" s="334">
        <v>0</v>
      </c>
      <c r="Z2537" s="334">
        <v>0</v>
      </c>
      <c r="AA2537" s="334">
        <v>0</v>
      </c>
      <c r="AB2537" s="334">
        <v>0</v>
      </c>
      <c r="AD2537" s="334">
        <v>0</v>
      </c>
      <c r="AE2537" s="334">
        <f t="shared" si="397"/>
        <v>0</v>
      </c>
      <c r="AF2537" s="334">
        <f t="shared" si="398"/>
        <v>0</v>
      </c>
      <c r="AG2537" s="340">
        <f t="shared" si="399"/>
        <v>0</v>
      </c>
      <c r="AI2537" s="340">
        <f t="shared" si="402"/>
        <v>0</v>
      </c>
      <c r="AJ2537" s="340">
        <f t="shared" si="402"/>
        <v>0</v>
      </c>
      <c r="AK2537" s="340">
        <f t="shared" si="402"/>
        <v>0</v>
      </c>
      <c r="AL2537" s="340">
        <f t="shared" si="402"/>
        <v>0</v>
      </c>
      <c r="AM2537" s="340">
        <f t="shared" si="402"/>
        <v>0</v>
      </c>
    </row>
    <row r="2538" spans="1:39" x14ac:dyDescent="0.35">
      <c r="A2538" s="337">
        <v>24451</v>
      </c>
      <c r="B2538" s="338">
        <f t="shared" si="394"/>
        <v>1966</v>
      </c>
      <c r="C2538" s="338">
        <f t="shared" si="395"/>
        <v>12</v>
      </c>
      <c r="D2538" s="338">
        <f t="shared" si="396"/>
        <v>10</v>
      </c>
      <c r="E2538" s="334">
        <v>0</v>
      </c>
      <c r="F2538" s="334">
        <v>0</v>
      </c>
      <c r="G2538" s="334">
        <v>0</v>
      </c>
      <c r="H2538" s="334">
        <v>0</v>
      </c>
      <c r="I2538" s="334">
        <v>0</v>
      </c>
      <c r="J2538" s="334">
        <v>0</v>
      </c>
      <c r="K2538" s="334">
        <v>0</v>
      </c>
      <c r="L2538" s="334">
        <v>0</v>
      </c>
      <c r="M2538" s="334">
        <v>0</v>
      </c>
      <c r="N2538" s="334">
        <v>0</v>
      </c>
      <c r="O2538" s="334">
        <v>0</v>
      </c>
      <c r="P2538" s="334">
        <v>0</v>
      </c>
      <c r="Q2538" s="334">
        <v>0</v>
      </c>
      <c r="R2538" s="334">
        <v>0</v>
      </c>
      <c r="S2538" s="334">
        <v>0</v>
      </c>
      <c r="T2538" s="334">
        <v>0</v>
      </c>
      <c r="U2538" s="334">
        <v>0</v>
      </c>
      <c r="V2538" s="334">
        <v>0</v>
      </c>
      <c r="W2538" s="334">
        <v>0</v>
      </c>
      <c r="X2538" s="334">
        <v>0</v>
      </c>
      <c r="Y2538" s="334">
        <v>0</v>
      </c>
      <c r="Z2538" s="334">
        <v>0</v>
      </c>
      <c r="AA2538" s="334">
        <v>0</v>
      </c>
      <c r="AB2538" s="334">
        <v>0</v>
      </c>
      <c r="AD2538" s="334">
        <v>0</v>
      </c>
      <c r="AE2538" s="334">
        <f t="shared" si="397"/>
        <v>0</v>
      </c>
      <c r="AF2538" s="334">
        <f t="shared" si="398"/>
        <v>0</v>
      </c>
      <c r="AG2538" s="340">
        <f t="shared" si="399"/>
        <v>0</v>
      </c>
      <c r="AI2538" s="340">
        <f t="shared" si="402"/>
        <v>0</v>
      </c>
      <c r="AJ2538" s="340">
        <f t="shared" si="402"/>
        <v>0</v>
      </c>
      <c r="AK2538" s="340">
        <f t="shared" si="402"/>
        <v>0</v>
      </c>
      <c r="AL2538" s="340">
        <f t="shared" si="402"/>
        <v>0</v>
      </c>
      <c r="AM2538" s="340">
        <f t="shared" si="402"/>
        <v>0</v>
      </c>
    </row>
    <row r="2539" spans="1:39" x14ac:dyDescent="0.35">
      <c r="A2539" s="337">
        <v>24452</v>
      </c>
      <c r="B2539" s="338">
        <f t="shared" si="394"/>
        <v>1966</v>
      </c>
      <c r="C2539" s="338">
        <f t="shared" si="395"/>
        <v>12</v>
      </c>
      <c r="D2539" s="338">
        <f t="shared" si="396"/>
        <v>11</v>
      </c>
      <c r="E2539" s="334">
        <v>0</v>
      </c>
      <c r="F2539" s="334">
        <v>0</v>
      </c>
      <c r="G2539" s="334">
        <v>0</v>
      </c>
      <c r="H2539" s="334">
        <v>0</v>
      </c>
      <c r="I2539" s="334">
        <v>0</v>
      </c>
      <c r="J2539" s="334">
        <v>0</v>
      </c>
      <c r="K2539" s="334">
        <v>0</v>
      </c>
      <c r="L2539" s="334">
        <v>0</v>
      </c>
      <c r="M2539" s="334">
        <v>0</v>
      </c>
      <c r="N2539" s="334">
        <v>0</v>
      </c>
      <c r="O2539" s="334">
        <v>0</v>
      </c>
      <c r="P2539" s="334">
        <v>0</v>
      </c>
      <c r="Q2539" s="334">
        <v>0</v>
      </c>
      <c r="R2539" s="334">
        <v>0</v>
      </c>
      <c r="S2539" s="334">
        <v>0</v>
      </c>
      <c r="T2539" s="334">
        <v>0</v>
      </c>
      <c r="U2539" s="334">
        <v>0</v>
      </c>
      <c r="V2539" s="334">
        <v>0</v>
      </c>
      <c r="W2539" s="334">
        <v>0</v>
      </c>
      <c r="X2539" s="334">
        <v>0</v>
      </c>
      <c r="Y2539" s="334">
        <v>0</v>
      </c>
      <c r="Z2539" s="334">
        <v>0</v>
      </c>
      <c r="AA2539" s="334">
        <v>0</v>
      </c>
      <c r="AB2539" s="334">
        <v>0</v>
      </c>
      <c r="AD2539" s="334">
        <v>0</v>
      </c>
      <c r="AE2539" s="334">
        <f t="shared" si="397"/>
        <v>0</v>
      </c>
      <c r="AF2539" s="334">
        <f t="shared" si="398"/>
        <v>0</v>
      </c>
      <c r="AG2539" s="340">
        <f t="shared" si="399"/>
        <v>0</v>
      </c>
      <c r="AI2539" s="340">
        <f t="shared" si="402"/>
        <v>0</v>
      </c>
      <c r="AJ2539" s="340">
        <f t="shared" si="402"/>
        <v>0</v>
      </c>
      <c r="AK2539" s="340">
        <f t="shared" si="402"/>
        <v>0</v>
      </c>
      <c r="AL2539" s="340">
        <f t="shared" si="402"/>
        <v>0</v>
      </c>
      <c r="AM2539" s="340">
        <f t="shared" si="402"/>
        <v>0</v>
      </c>
    </row>
    <row r="2540" spans="1:39" x14ac:dyDescent="0.35">
      <c r="A2540" s="337">
        <v>24453</v>
      </c>
      <c r="B2540" s="338">
        <f t="shared" si="394"/>
        <v>1966</v>
      </c>
      <c r="C2540" s="338">
        <f t="shared" si="395"/>
        <v>12</v>
      </c>
      <c r="D2540" s="338">
        <f t="shared" si="396"/>
        <v>12</v>
      </c>
      <c r="E2540" s="334">
        <v>0</v>
      </c>
      <c r="F2540" s="334">
        <v>0</v>
      </c>
      <c r="G2540" s="334">
        <v>0</v>
      </c>
      <c r="H2540" s="334">
        <v>0</v>
      </c>
      <c r="I2540" s="334">
        <v>0</v>
      </c>
      <c r="J2540" s="334">
        <v>0</v>
      </c>
      <c r="K2540" s="334">
        <v>0</v>
      </c>
      <c r="L2540" s="334">
        <v>0</v>
      </c>
      <c r="M2540" s="334">
        <v>0</v>
      </c>
      <c r="N2540" s="334">
        <v>0</v>
      </c>
      <c r="O2540" s="334">
        <v>0</v>
      </c>
      <c r="P2540" s="334">
        <v>0</v>
      </c>
      <c r="Q2540" s="334">
        <v>0</v>
      </c>
      <c r="R2540" s="334">
        <v>0</v>
      </c>
      <c r="S2540" s="334">
        <v>0</v>
      </c>
      <c r="T2540" s="334">
        <v>0</v>
      </c>
      <c r="U2540" s="334">
        <v>0</v>
      </c>
      <c r="V2540" s="334">
        <v>0</v>
      </c>
      <c r="W2540" s="334">
        <v>0</v>
      </c>
      <c r="X2540" s="334">
        <v>0</v>
      </c>
      <c r="Y2540" s="334">
        <v>0</v>
      </c>
      <c r="Z2540" s="334">
        <v>0</v>
      </c>
      <c r="AA2540" s="334">
        <v>0</v>
      </c>
      <c r="AB2540" s="334">
        <v>0</v>
      </c>
      <c r="AD2540" s="334">
        <v>0</v>
      </c>
      <c r="AE2540" s="334">
        <f t="shared" si="397"/>
        <v>0</v>
      </c>
      <c r="AF2540" s="334">
        <f t="shared" si="398"/>
        <v>0</v>
      </c>
      <c r="AG2540" s="340">
        <f t="shared" si="399"/>
        <v>0</v>
      </c>
      <c r="AI2540" s="340">
        <f t="shared" si="402"/>
        <v>0</v>
      </c>
      <c r="AJ2540" s="340">
        <f t="shared" si="402"/>
        <v>0</v>
      </c>
      <c r="AK2540" s="340">
        <f t="shared" si="402"/>
        <v>0</v>
      </c>
      <c r="AL2540" s="340">
        <f t="shared" si="402"/>
        <v>0</v>
      </c>
      <c r="AM2540" s="340">
        <f t="shared" si="402"/>
        <v>0</v>
      </c>
    </row>
    <row r="2541" spans="1:39" x14ac:dyDescent="0.35">
      <c r="A2541" s="337">
        <v>24454</v>
      </c>
      <c r="B2541" s="338">
        <f t="shared" si="394"/>
        <v>1966</v>
      </c>
      <c r="C2541" s="338">
        <f t="shared" si="395"/>
        <v>12</v>
      </c>
      <c r="D2541" s="338">
        <f t="shared" si="396"/>
        <v>13</v>
      </c>
      <c r="E2541" s="334">
        <v>0</v>
      </c>
      <c r="F2541" s="334">
        <v>0</v>
      </c>
      <c r="G2541" s="334">
        <v>0</v>
      </c>
      <c r="H2541" s="334">
        <v>0</v>
      </c>
      <c r="I2541" s="334">
        <v>0</v>
      </c>
      <c r="J2541" s="334">
        <v>0</v>
      </c>
      <c r="K2541" s="334">
        <v>0</v>
      </c>
      <c r="L2541" s="334">
        <v>0</v>
      </c>
      <c r="M2541" s="334">
        <v>0</v>
      </c>
      <c r="N2541" s="334">
        <v>0</v>
      </c>
      <c r="O2541" s="334">
        <v>0</v>
      </c>
      <c r="P2541" s="334">
        <v>0</v>
      </c>
      <c r="Q2541" s="334">
        <v>0</v>
      </c>
      <c r="R2541" s="334">
        <v>0</v>
      </c>
      <c r="S2541" s="334">
        <v>0</v>
      </c>
      <c r="T2541" s="334">
        <v>0</v>
      </c>
      <c r="U2541" s="334">
        <v>0</v>
      </c>
      <c r="V2541" s="334">
        <v>0</v>
      </c>
      <c r="W2541" s="334">
        <v>0</v>
      </c>
      <c r="X2541" s="334">
        <v>0</v>
      </c>
      <c r="Y2541" s="334">
        <v>0</v>
      </c>
      <c r="Z2541" s="334">
        <v>0</v>
      </c>
      <c r="AA2541" s="334">
        <v>0</v>
      </c>
      <c r="AB2541" s="334">
        <v>0</v>
      </c>
      <c r="AD2541" s="334">
        <v>0</v>
      </c>
      <c r="AE2541" s="334">
        <f t="shared" si="397"/>
        <v>0</v>
      </c>
      <c r="AF2541" s="334">
        <f t="shared" si="398"/>
        <v>0</v>
      </c>
      <c r="AG2541" s="340">
        <f t="shared" si="399"/>
        <v>0</v>
      </c>
      <c r="AI2541" s="340">
        <f t="shared" si="402"/>
        <v>0</v>
      </c>
      <c r="AJ2541" s="340">
        <f t="shared" si="402"/>
        <v>0</v>
      </c>
      <c r="AK2541" s="340">
        <f t="shared" si="402"/>
        <v>0</v>
      </c>
      <c r="AL2541" s="340">
        <f t="shared" si="402"/>
        <v>0</v>
      </c>
      <c r="AM2541" s="340">
        <f t="shared" si="402"/>
        <v>0</v>
      </c>
    </row>
    <row r="2542" spans="1:39" x14ac:dyDescent="0.35">
      <c r="A2542" s="337">
        <v>24455</v>
      </c>
      <c r="B2542" s="338">
        <f t="shared" si="394"/>
        <v>1966</v>
      </c>
      <c r="C2542" s="338">
        <f t="shared" si="395"/>
        <v>12</v>
      </c>
      <c r="D2542" s="338">
        <f t="shared" si="396"/>
        <v>14</v>
      </c>
      <c r="E2542" s="334">
        <v>0</v>
      </c>
      <c r="F2542" s="334">
        <v>0</v>
      </c>
      <c r="G2542" s="334">
        <v>0</v>
      </c>
      <c r="H2542" s="334">
        <v>0</v>
      </c>
      <c r="I2542" s="334">
        <v>0</v>
      </c>
      <c r="J2542" s="334">
        <v>0</v>
      </c>
      <c r="K2542" s="334">
        <v>0</v>
      </c>
      <c r="L2542" s="334">
        <v>0</v>
      </c>
      <c r="M2542" s="334">
        <v>0</v>
      </c>
      <c r="N2542" s="334">
        <v>0</v>
      </c>
      <c r="O2542" s="334">
        <v>0</v>
      </c>
      <c r="P2542" s="334">
        <v>0</v>
      </c>
      <c r="Q2542" s="334">
        <v>0</v>
      </c>
      <c r="R2542" s="334">
        <v>0</v>
      </c>
      <c r="S2542" s="334">
        <v>0</v>
      </c>
      <c r="T2542" s="334">
        <v>0</v>
      </c>
      <c r="U2542" s="334">
        <v>0</v>
      </c>
      <c r="V2542" s="334">
        <v>0</v>
      </c>
      <c r="W2542" s="334">
        <v>0</v>
      </c>
      <c r="X2542" s="334">
        <v>0</v>
      </c>
      <c r="Y2542" s="334">
        <v>0</v>
      </c>
      <c r="Z2542" s="334">
        <v>0</v>
      </c>
      <c r="AA2542" s="334">
        <v>0</v>
      </c>
      <c r="AB2542" s="334">
        <v>0</v>
      </c>
      <c r="AD2542" s="334">
        <v>0</v>
      </c>
      <c r="AE2542" s="334">
        <f t="shared" si="397"/>
        <v>0</v>
      </c>
      <c r="AF2542" s="334">
        <f t="shared" si="398"/>
        <v>0</v>
      </c>
      <c r="AG2542" s="340">
        <f t="shared" si="399"/>
        <v>0</v>
      </c>
      <c r="AI2542" s="340">
        <f t="shared" si="402"/>
        <v>0</v>
      </c>
      <c r="AJ2542" s="340">
        <f t="shared" si="402"/>
        <v>0</v>
      </c>
      <c r="AK2542" s="340">
        <f t="shared" si="402"/>
        <v>0</v>
      </c>
      <c r="AL2542" s="340">
        <f t="shared" si="402"/>
        <v>0</v>
      </c>
      <c r="AM2542" s="340">
        <f t="shared" si="402"/>
        <v>0</v>
      </c>
    </row>
    <row r="2543" spans="1:39" x14ac:dyDescent="0.35">
      <c r="A2543" s="337">
        <v>24456</v>
      </c>
      <c r="B2543" s="338">
        <f t="shared" si="394"/>
        <v>1966</v>
      </c>
      <c r="C2543" s="338">
        <f t="shared" si="395"/>
        <v>12</v>
      </c>
      <c r="D2543" s="338">
        <f t="shared" si="396"/>
        <v>15</v>
      </c>
      <c r="E2543" s="334">
        <v>0</v>
      </c>
      <c r="F2543" s="334">
        <v>0</v>
      </c>
      <c r="G2543" s="334">
        <v>0</v>
      </c>
      <c r="H2543" s="334">
        <v>0</v>
      </c>
      <c r="I2543" s="334">
        <v>0</v>
      </c>
      <c r="J2543" s="334">
        <v>0</v>
      </c>
      <c r="K2543" s="334">
        <v>0</v>
      </c>
      <c r="L2543" s="334">
        <v>0</v>
      </c>
      <c r="M2543" s="334">
        <v>0</v>
      </c>
      <c r="N2543" s="334">
        <v>0</v>
      </c>
      <c r="O2543" s="334">
        <v>0</v>
      </c>
      <c r="P2543" s="334">
        <v>0</v>
      </c>
      <c r="Q2543" s="334">
        <v>0</v>
      </c>
      <c r="R2543" s="334">
        <v>0</v>
      </c>
      <c r="S2543" s="334">
        <v>0</v>
      </c>
      <c r="T2543" s="334">
        <v>0</v>
      </c>
      <c r="U2543" s="334">
        <v>0</v>
      </c>
      <c r="V2543" s="334">
        <v>0</v>
      </c>
      <c r="W2543" s="334">
        <v>0</v>
      </c>
      <c r="X2543" s="334">
        <v>0</v>
      </c>
      <c r="Y2543" s="334">
        <v>0</v>
      </c>
      <c r="Z2543" s="334">
        <v>0</v>
      </c>
      <c r="AA2543" s="334">
        <v>0</v>
      </c>
      <c r="AB2543" s="334">
        <v>0</v>
      </c>
      <c r="AD2543" s="334">
        <v>0</v>
      </c>
      <c r="AE2543" s="334">
        <f t="shared" si="397"/>
        <v>0</v>
      </c>
      <c r="AF2543" s="334">
        <f t="shared" si="398"/>
        <v>0</v>
      </c>
      <c r="AG2543" s="340">
        <f t="shared" si="399"/>
        <v>0</v>
      </c>
      <c r="AI2543" s="340">
        <f t="shared" si="402"/>
        <v>0</v>
      </c>
      <c r="AJ2543" s="340">
        <f t="shared" si="402"/>
        <v>0</v>
      </c>
      <c r="AK2543" s="340">
        <f t="shared" si="402"/>
        <v>0</v>
      </c>
      <c r="AL2543" s="340">
        <f t="shared" si="402"/>
        <v>0</v>
      </c>
      <c r="AM2543" s="340">
        <f t="shared" si="402"/>
        <v>0</v>
      </c>
    </row>
    <row r="2544" spans="1:39" x14ac:dyDescent="0.35">
      <c r="A2544" s="337">
        <v>24457</v>
      </c>
      <c r="B2544" s="338">
        <f t="shared" si="394"/>
        <v>1966</v>
      </c>
      <c r="C2544" s="338">
        <f t="shared" si="395"/>
        <v>12</v>
      </c>
      <c r="D2544" s="338">
        <f t="shared" si="396"/>
        <v>16</v>
      </c>
      <c r="E2544" s="334">
        <v>0</v>
      </c>
      <c r="F2544" s="334">
        <v>0</v>
      </c>
      <c r="G2544" s="334">
        <v>0</v>
      </c>
      <c r="H2544" s="334">
        <v>0</v>
      </c>
      <c r="I2544" s="334">
        <v>0</v>
      </c>
      <c r="J2544" s="334">
        <v>0</v>
      </c>
      <c r="K2544" s="334">
        <v>0</v>
      </c>
      <c r="L2544" s="334">
        <v>0</v>
      </c>
      <c r="M2544" s="334">
        <v>0</v>
      </c>
      <c r="N2544" s="334">
        <v>0</v>
      </c>
      <c r="O2544" s="334">
        <v>0</v>
      </c>
      <c r="P2544" s="334">
        <v>0</v>
      </c>
      <c r="Q2544" s="334">
        <v>0</v>
      </c>
      <c r="R2544" s="334">
        <v>0</v>
      </c>
      <c r="S2544" s="334">
        <v>0</v>
      </c>
      <c r="T2544" s="334">
        <v>0</v>
      </c>
      <c r="U2544" s="334">
        <v>0</v>
      </c>
      <c r="V2544" s="334">
        <v>0</v>
      </c>
      <c r="W2544" s="334">
        <v>0</v>
      </c>
      <c r="X2544" s="334">
        <v>0</v>
      </c>
      <c r="Y2544" s="334">
        <v>0</v>
      </c>
      <c r="Z2544" s="334">
        <v>0</v>
      </c>
      <c r="AA2544" s="334">
        <v>0</v>
      </c>
      <c r="AB2544" s="334">
        <v>0</v>
      </c>
      <c r="AD2544" s="334">
        <v>0</v>
      </c>
      <c r="AE2544" s="334">
        <f t="shared" si="397"/>
        <v>0</v>
      </c>
      <c r="AF2544" s="334">
        <f t="shared" si="398"/>
        <v>0</v>
      </c>
      <c r="AG2544" s="340">
        <f t="shared" si="399"/>
        <v>0</v>
      </c>
      <c r="AI2544" s="340">
        <f t="shared" si="402"/>
        <v>0</v>
      </c>
      <c r="AJ2544" s="340">
        <f t="shared" si="402"/>
        <v>0</v>
      </c>
      <c r="AK2544" s="340">
        <f t="shared" si="402"/>
        <v>0</v>
      </c>
      <c r="AL2544" s="340">
        <f t="shared" si="402"/>
        <v>0</v>
      </c>
      <c r="AM2544" s="340">
        <f t="shared" si="402"/>
        <v>0</v>
      </c>
    </row>
    <row r="2545" spans="1:39" x14ac:dyDescent="0.35">
      <c r="A2545" s="337">
        <v>24458</v>
      </c>
      <c r="B2545" s="338">
        <f t="shared" si="394"/>
        <v>1966</v>
      </c>
      <c r="C2545" s="338">
        <f t="shared" si="395"/>
        <v>12</v>
      </c>
      <c r="D2545" s="338">
        <f t="shared" si="396"/>
        <v>17</v>
      </c>
      <c r="E2545" s="334">
        <v>0</v>
      </c>
      <c r="F2545" s="334">
        <v>0</v>
      </c>
      <c r="G2545" s="334">
        <v>0</v>
      </c>
      <c r="H2545" s="334">
        <v>0</v>
      </c>
      <c r="I2545" s="334">
        <v>0</v>
      </c>
      <c r="J2545" s="334">
        <v>0</v>
      </c>
      <c r="K2545" s="334">
        <v>0</v>
      </c>
      <c r="L2545" s="334">
        <v>0</v>
      </c>
      <c r="M2545" s="334">
        <v>0</v>
      </c>
      <c r="N2545" s="334">
        <v>0</v>
      </c>
      <c r="O2545" s="334">
        <v>0</v>
      </c>
      <c r="P2545" s="334">
        <v>0</v>
      </c>
      <c r="Q2545" s="334">
        <v>0</v>
      </c>
      <c r="R2545" s="334">
        <v>0</v>
      </c>
      <c r="S2545" s="334">
        <v>0</v>
      </c>
      <c r="T2545" s="334">
        <v>0</v>
      </c>
      <c r="U2545" s="334">
        <v>0</v>
      </c>
      <c r="V2545" s="334">
        <v>0</v>
      </c>
      <c r="W2545" s="334">
        <v>0</v>
      </c>
      <c r="X2545" s="334">
        <v>0</v>
      </c>
      <c r="Y2545" s="334">
        <v>0</v>
      </c>
      <c r="Z2545" s="334">
        <v>0</v>
      </c>
      <c r="AA2545" s="334">
        <v>0</v>
      </c>
      <c r="AB2545" s="334">
        <v>0</v>
      </c>
      <c r="AD2545" s="334">
        <v>0</v>
      </c>
      <c r="AE2545" s="334">
        <f t="shared" si="397"/>
        <v>0</v>
      </c>
      <c r="AF2545" s="334">
        <f t="shared" si="398"/>
        <v>0</v>
      </c>
      <c r="AG2545" s="340">
        <f t="shared" si="399"/>
        <v>0</v>
      </c>
      <c r="AI2545" s="340">
        <f t="shared" si="402"/>
        <v>0</v>
      </c>
      <c r="AJ2545" s="340">
        <f t="shared" si="402"/>
        <v>0</v>
      </c>
      <c r="AK2545" s="340">
        <f t="shared" si="402"/>
        <v>0</v>
      </c>
      <c r="AL2545" s="340">
        <f t="shared" si="402"/>
        <v>0</v>
      </c>
      <c r="AM2545" s="340">
        <f t="shared" si="402"/>
        <v>0</v>
      </c>
    </row>
    <row r="2546" spans="1:39" x14ac:dyDescent="0.35">
      <c r="A2546" s="337">
        <v>24459</v>
      </c>
      <c r="B2546" s="338">
        <f t="shared" si="394"/>
        <v>1966</v>
      </c>
      <c r="C2546" s="338">
        <f t="shared" si="395"/>
        <v>12</v>
      </c>
      <c r="D2546" s="338">
        <f t="shared" si="396"/>
        <v>18</v>
      </c>
      <c r="E2546" s="334">
        <v>0</v>
      </c>
      <c r="F2546" s="334">
        <v>0</v>
      </c>
      <c r="G2546" s="334">
        <v>0</v>
      </c>
      <c r="H2546" s="334">
        <v>0</v>
      </c>
      <c r="I2546" s="334">
        <v>0</v>
      </c>
      <c r="J2546" s="334">
        <v>0</v>
      </c>
      <c r="K2546" s="334">
        <v>0</v>
      </c>
      <c r="L2546" s="334">
        <v>0</v>
      </c>
      <c r="M2546" s="334">
        <v>0</v>
      </c>
      <c r="N2546" s="334">
        <v>0</v>
      </c>
      <c r="O2546" s="334">
        <v>0</v>
      </c>
      <c r="P2546" s="334">
        <v>0</v>
      </c>
      <c r="Q2546" s="334">
        <v>0</v>
      </c>
      <c r="R2546" s="334">
        <v>0</v>
      </c>
      <c r="S2546" s="334">
        <v>0</v>
      </c>
      <c r="T2546" s="334">
        <v>0</v>
      </c>
      <c r="U2546" s="334">
        <v>0</v>
      </c>
      <c r="V2546" s="334">
        <v>0</v>
      </c>
      <c r="W2546" s="334">
        <v>0</v>
      </c>
      <c r="X2546" s="334">
        <v>0</v>
      </c>
      <c r="Y2546" s="334">
        <v>0</v>
      </c>
      <c r="Z2546" s="334">
        <v>0</v>
      </c>
      <c r="AA2546" s="334">
        <v>0</v>
      </c>
      <c r="AB2546" s="334">
        <v>0</v>
      </c>
      <c r="AD2546" s="334">
        <v>0</v>
      </c>
      <c r="AE2546" s="334">
        <f t="shared" si="397"/>
        <v>0</v>
      </c>
      <c r="AF2546" s="334">
        <f t="shared" si="398"/>
        <v>0</v>
      </c>
      <c r="AG2546" s="340">
        <f t="shared" si="399"/>
        <v>0</v>
      </c>
      <c r="AI2546" s="340">
        <f t="shared" si="402"/>
        <v>0</v>
      </c>
      <c r="AJ2546" s="340">
        <f t="shared" si="402"/>
        <v>0</v>
      </c>
      <c r="AK2546" s="340">
        <f t="shared" si="402"/>
        <v>0</v>
      </c>
      <c r="AL2546" s="340">
        <f t="shared" si="402"/>
        <v>0</v>
      </c>
      <c r="AM2546" s="340">
        <f t="shared" si="402"/>
        <v>0</v>
      </c>
    </row>
    <row r="2547" spans="1:39" x14ac:dyDescent="0.35">
      <c r="A2547" s="337">
        <v>24460</v>
      </c>
      <c r="B2547" s="338">
        <f t="shared" si="394"/>
        <v>1966</v>
      </c>
      <c r="C2547" s="338">
        <f t="shared" si="395"/>
        <v>12</v>
      </c>
      <c r="D2547" s="338">
        <f t="shared" si="396"/>
        <v>19</v>
      </c>
      <c r="E2547" s="334">
        <v>0</v>
      </c>
      <c r="F2547" s="334">
        <v>0</v>
      </c>
      <c r="G2547" s="334">
        <v>0</v>
      </c>
      <c r="H2547" s="334">
        <v>0</v>
      </c>
      <c r="I2547" s="334">
        <v>0</v>
      </c>
      <c r="J2547" s="334">
        <v>0</v>
      </c>
      <c r="K2547" s="334">
        <v>0</v>
      </c>
      <c r="L2547" s="334">
        <v>0</v>
      </c>
      <c r="M2547" s="334">
        <v>0</v>
      </c>
      <c r="N2547" s="334">
        <v>0</v>
      </c>
      <c r="O2547" s="334">
        <v>0</v>
      </c>
      <c r="P2547" s="334">
        <v>0</v>
      </c>
      <c r="Q2547" s="334">
        <v>0</v>
      </c>
      <c r="R2547" s="334">
        <v>0</v>
      </c>
      <c r="S2547" s="334">
        <v>0</v>
      </c>
      <c r="T2547" s="334">
        <v>0</v>
      </c>
      <c r="U2547" s="334">
        <v>0</v>
      </c>
      <c r="V2547" s="334">
        <v>0</v>
      </c>
      <c r="W2547" s="334">
        <v>0</v>
      </c>
      <c r="X2547" s="334">
        <v>0</v>
      </c>
      <c r="Y2547" s="334">
        <v>0</v>
      </c>
      <c r="Z2547" s="334">
        <v>0</v>
      </c>
      <c r="AA2547" s="334">
        <v>0</v>
      </c>
      <c r="AB2547" s="334">
        <v>0</v>
      </c>
      <c r="AD2547" s="334">
        <v>0</v>
      </c>
      <c r="AE2547" s="334">
        <f t="shared" si="397"/>
        <v>0</v>
      </c>
      <c r="AF2547" s="334">
        <f t="shared" si="398"/>
        <v>0</v>
      </c>
      <c r="AG2547" s="340">
        <f t="shared" si="399"/>
        <v>0</v>
      </c>
      <c r="AI2547" s="340">
        <f t="shared" si="402"/>
        <v>0</v>
      </c>
      <c r="AJ2547" s="340">
        <f t="shared" si="402"/>
        <v>0</v>
      </c>
      <c r="AK2547" s="340">
        <f t="shared" si="402"/>
        <v>0</v>
      </c>
      <c r="AL2547" s="340">
        <f t="shared" si="402"/>
        <v>0</v>
      </c>
      <c r="AM2547" s="340">
        <f t="shared" si="402"/>
        <v>0</v>
      </c>
    </row>
    <row r="2548" spans="1:39" x14ac:dyDescent="0.35">
      <c r="A2548" s="337">
        <v>24461</v>
      </c>
      <c r="B2548" s="338">
        <f t="shared" si="394"/>
        <v>1966</v>
      </c>
      <c r="C2548" s="338">
        <f t="shared" si="395"/>
        <v>12</v>
      </c>
      <c r="D2548" s="338">
        <f t="shared" si="396"/>
        <v>20</v>
      </c>
      <c r="E2548" s="334">
        <v>0</v>
      </c>
      <c r="F2548" s="334">
        <v>0</v>
      </c>
      <c r="G2548" s="334">
        <v>0</v>
      </c>
      <c r="H2548" s="334">
        <v>0</v>
      </c>
      <c r="I2548" s="334">
        <v>0</v>
      </c>
      <c r="J2548" s="334">
        <v>0</v>
      </c>
      <c r="K2548" s="334">
        <v>0</v>
      </c>
      <c r="L2548" s="334">
        <v>0</v>
      </c>
      <c r="M2548" s="334">
        <v>0</v>
      </c>
      <c r="N2548" s="334">
        <v>0</v>
      </c>
      <c r="O2548" s="334">
        <v>0</v>
      </c>
      <c r="P2548" s="334">
        <v>0</v>
      </c>
      <c r="Q2548" s="334">
        <v>0</v>
      </c>
      <c r="R2548" s="334">
        <v>0</v>
      </c>
      <c r="S2548" s="334">
        <v>0</v>
      </c>
      <c r="T2548" s="334">
        <v>0</v>
      </c>
      <c r="U2548" s="334">
        <v>0</v>
      </c>
      <c r="V2548" s="334">
        <v>0</v>
      </c>
      <c r="W2548" s="334">
        <v>0</v>
      </c>
      <c r="X2548" s="334">
        <v>0</v>
      </c>
      <c r="Y2548" s="334">
        <v>0</v>
      </c>
      <c r="Z2548" s="334">
        <v>0</v>
      </c>
      <c r="AA2548" s="334">
        <v>0</v>
      </c>
      <c r="AB2548" s="334">
        <v>0</v>
      </c>
      <c r="AD2548" s="334">
        <v>0</v>
      </c>
      <c r="AE2548" s="334">
        <f t="shared" si="397"/>
        <v>0</v>
      </c>
      <c r="AF2548" s="334">
        <f t="shared" si="398"/>
        <v>0</v>
      </c>
      <c r="AG2548" s="340">
        <f t="shared" si="399"/>
        <v>0</v>
      </c>
      <c r="AI2548" s="340">
        <f t="shared" ref="AI2548:AM2563" si="403">IF($C2548=AI$1,$AF2548,0)</f>
        <v>0</v>
      </c>
      <c r="AJ2548" s="340">
        <f t="shared" si="403"/>
        <v>0</v>
      </c>
      <c r="AK2548" s="340">
        <f t="shared" si="403"/>
        <v>0</v>
      </c>
      <c r="AL2548" s="340">
        <f t="shared" si="403"/>
        <v>0</v>
      </c>
      <c r="AM2548" s="340">
        <f t="shared" si="403"/>
        <v>0</v>
      </c>
    </row>
    <row r="2549" spans="1:39" x14ac:dyDescent="0.35">
      <c r="A2549" s="337">
        <v>24462</v>
      </c>
      <c r="B2549" s="338">
        <f t="shared" si="394"/>
        <v>1966</v>
      </c>
      <c r="C2549" s="338">
        <f t="shared" si="395"/>
        <v>12</v>
      </c>
      <c r="D2549" s="338">
        <f t="shared" si="396"/>
        <v>21</v>
      </c>
      <c r="E2549" s="334">
        <v>0</v>
      </c>
      <c r="F2549" s="334">
        <v>0</v>
      </c>
      <c r="G2549" s="334">
        <v>0.2</v>
      </c>
      <c r="H2549" s="334">
        <v>0.2</v>
      </c>
      <c r="I2549" s="334">
        <v>0.2</v>
      </c>
      <c r="J2549" s="334">
        <v>0.2</v>
      </c>
      <c r="K2549" s="334">
        <v>0.2</v>
      </c>
      <c r="L2549" s="334">
        <v>0.2</v>
      </c>
      <c r="M2549" s="334">
        <v>0.2</v>
      </c>
      <c r="N2549" s="334">
        <v>0.4</v>
      </c>
      <c r="O2549" s="334">
        <v>0.2</v>
      </c>
      <c r="P2549" s="334">
        <v>0.2</v>
      </c>
      <c r="Q2549" s="334">
        <v>0.2</v>
      </c>
      <c r="R2549" s="334">
        <v>0</v>
      </c>
      <c r="S2549" s="334">
        <v>0</v>
      </c>
      <c r="T2549" s="334">
        <v>0</v>
      </c>
      <c r="U2549" s="334">
        <v>0</v>
      </c>
      <c r="V2549" s="334">
        <v>0</v>
      </c>
      <c r="W2549" s="334">
        <v>0.2</v>
      </c>
      <c r="X2549" s="334">
        <v>0.2</v>
      </c>
      <c r="Y2549" s="334">
        <v>0.2</v>
      </c>
      <c r="Z2549" s="334">
        <v>0.2</v>
      </c>
      <c r="AA2549" s="334">
        <v>0.2</v>
      </c>
      <c r="AB2549" s="334">
        <v>0.2</v>
      </c>
      <c r="AD2549" s="334">
        <v>3.6</v>
      </c>
      <c r="AE2549" s="334">
        <f t="shared" si="397"/>
        <v>3.6</v>
      </c>
      <c r="AF2549" s="334">
        <f t="shared" si="398"/>
        <v>3.600000000000001</v>
      </c>
      <c r="AG2549" s="340">
        <f t="shared" si="399"/>
        <v>8.8817841970012523E-16</v>
      </c>
      <c r="AI2549" s="340">
        <f t="shared" si="403"/>
        <v>0</v>
      </c>
      <c r="AJ2549" s="340">
        <f t="shared" si="403"/>
        <v>0</v>
      </c>
      <c r="AK2549" s="340">
        <f t="shared" si="403"/>
        <v>0</v>
      </c>
      <c r="AL2549" s="340">
        <f t="shared" si="403"/>
        <v>0</v>
      </c>
      <c r="AM2549" s="340">
        <f t="shared" si="403"/>
        <v>0</v>
      </c>
    </row>
    <row r="2550" spans="1:39" x14ac:dyDescent="0.35">
      <c r="A2550" s="337">
        <v>24463</v>
      </c>
      <c r="B2550" s="338">
        <f t="shared" si="394"/>
        <v>1966</v>
      </c>
      <c r="C2550" s="338">
        <f t="shared" si="395"/>
        <v>12</v>
      </c>
      <c r="D2550" s="338">
        <f t="shared" si="396"/>
        <v>22</v>
      </c>
      <c r="E2550" s="334">
        <v>0</v>
      </c>
      <c r="F2550" s="334">
        <v>0</v>
      </c>
      <c r="G2550" s="334">
        <v>0</v>
      </c>
      <c r="H2550" s="334">
        <v>0</v>
      </c>
      <c r="I2550" s="334">
        <v>0</v>
      </c>
      <c r="J2550" s="334">
        <v>0</v>
      </c>
      <c r="K2550" s="334">
        <v>0</v>
      </c>
      <c r="L2550" s="334">
        <v>0</v>
      </c>
      <c r="M2550" s="334">
        <v>0</v>
      </c>
      <c r="N2550" s="334">
        <v>0</v>
      </c>
      <c r="O2550" s="334">
        <v>0</v>
      </c>
      <c r="P2550" s="334">
        <v>0</v>
      </c>
      <c r="Q2550" s="334">
        <v>0</v>
      </c>
      <c r="R2550" s="334">
        <v>0</v>
      </c>
      <c r="S2550" s="334">
        <v>0</v>
      </c>
      <c r="T2550" s="334">
        <v>0</v>
      </c>
      <c r="U2550" s="334">
        <v>0</v>
      </c>
      <c r="V2550" s="334">
        <v>0</v>
      </c>
      <c r="W2550" s="334">
        <v>0</v>
      </c>
      <c r="X2550" s="334">
        <v>0</v>
      </c>
      <c r="Y2550" s="334">
        <v>0</v>
      </c>
      <c r="Z2550" s="334">
        <v>0</v>
      </c>
      <c r="AA2550" s="334">
        <v>0</v>
      </c>
      <c r="AB2550" s="334">
        <v>0</v>
      </c>
      <c r="AD2550" s="334">
        <v>0</v>
      </c>
      <c r="AE2550" s="334">
        <f t="shared" si="397"/>
        <v>0</v>
      </c>
      <c r="AF2550" s="334">
        <f t="shared" si="398"/>
        <v>0</v>
      </c>
      <c r="AG2550" s="340">
        <f t="shared" si="399"/>
        <v>0</v>
      </c>
      <c r="AI2550" s="340">
        <f t="shared" si="403"/>
        <v>0</v>
      </c>
      <c r="AJ2550" s="340">
        <f t="shared" si="403"/>
        <v>0</v>
      </c>
      <c r="AK2550" s="340">
        <f t="shared" si="403"/>
        <v>0</v>
      </c>
      <c r="AL2550" s="340">
        <f t="shared" si="403"/>
        <v>0</v>
      </c>
      <c r="AM2550" s="340">
        <f t="shared" si="403"/>
        <v>0</v>
      </c>
    </row>
    <row r="2551" spans="1:39" x14ac:dyDescent="0.35">
      <c r="A2551" s="337">
        <v>24464</v>
      </c>
      <c r="B2551" s="338">
        <f t="shared" si="394"/>
        <v>1966</v>
      </c>
      <c r="C2551" s="338">
        <f t="shared" si="395"/>
        <v>12</v>
      </c>
      <c r="D2551" s="338">
        <f t="shared" si="396"/>
        <v>23</v>
      </c>
      <c r="E2551" s="334">
        <v>0</v>
      </c>
      <c r="F2551" s="334">
        <v>0</v>
      </c>
      <c r="G2551" s="334">
        <v>0</v>
      </c>
      <c r="H2551" s="334">
        <v>0</v>
      </c>
      <c r="I2551" s="334">
        <v>0</v>
      </c>
      <c r="J2551" s="334">
        <v>0</v>
      </c>
      <c r="K2551" s="334">
        <v>0</v>
      </c>
      <c r="L2551" s="334">
        <v>0</v>
      </c>
      <c r="M2551" s="334">
        <v>0</v>
      </c>
      <c r="N2551" s="334">
        <v>0</v>
      </c>
      <c r="O2551" s="334">
        <v>0</v>
      </c>
      <c r="P2551" s="334">
        <v>0</v>
      </c>
      <c r="Q2551" s="334">
        <v>0</v>
      </c>
      <c r="R2551" s="334">
        <v>0</v>
      </c>
      <c r="S2551" s="334">
        <v>0</v>
      </c>
      <c r="T2551" s="334">
        <v>0</v>
      </c>
      <c r="U2551" s="334">
        <v>0</v>
      </c>
      <c r="V2551" s="334">
        <v>0</v>
      </c>
      <c r="W2551" s="334">
        <v>0</v>
      </c>
      <c r="X2551" s="334">
        <v>0</v>
      </c>
      <c r="Y2551" s="334">
        <v>0</v>
      </c>
      <c r="Z2551" s="334">
        <v>0</v>
      </c>
      <c r="AA2551" s="334">
        <v>0</v>
      </c>
      <c r="AB2551" s="334">
        <v>0</v>
      </c>
      <c r="AD2551" s="334">
        <v>0</v>
      </c>
      <c r="AE2551" s="334">
        <f t="shared" si="397"/>
        <v>0</v>
      </c>
      <c r="AF2551" s="334">
        <f t="shared" si="398"/>
        <v>0</v>
      </c>
      <c r="AG2551" s="340">
        <f t="shared" si="399"/>
        <v>0</v>
      </c>
      <c r="AI2551" s="340">
        <f t="shared" si="403"/>
        <v>0</v>
      </c>
      <c r="AJ2551" s="340">
        <f t="shared" si="403"/>
        <v>0</v>
      </c>
      <c r="AK2551" s="340">
        <f t="shared" si="403"/>
        <v>0</v>
      </c>
      <c r="AL2551" s="340">
        <f t="shared" si="403"/>
        <v>0</v>
      </c>
      <c r="AM2551" s="340">
        <f t="shared" si="403"/>
        <v>0</v>
      </c>
    </row>
    <row r="2552" spans="1:39" x14ac:dyDescent="0.35">
      <c r="A2552" s="337">
        <v>24465</v>
      </c>
      <c r="B2552" s="338">
        <f t="shared" si="394"/>
        <v>1966</v>
      </c>
      <c r="C2552" s="338">
        <f t="shared" si="395"/>
        <v>12</v>
      </c>
      <c r="D2552" s="338">
        <f t="shared" si="396"/>
        <v>24</v>
      </c>
      <c r="E2552" s="334">
        <v>0</v>
      </c>
      <c r="F2552" s="334">
        <v>0</v>
      </c>
      <c r="G2552" s="334">
        <v>0</v>
      </c>
      <c r="H2552" s="334">
        <v>0</v>
      </c>
      <c r="I2552" s="334">
        <v>0</v>
      </c>
      <c r="J2552" s="334">
        <v>0</v>
      </c>
      <c r="K2552" s="334">
        <v>0</v>
      </c>
      <c r="L2552" s="334">
        <v>0</v>
      </c>
      <c r="M2552" s="334">
        <v>0</v>
      </c>
      <c r="N2552" s="334">
        <v>0</v>
      </c>
      <c r="O2552" s="334">
        <v>0</v>
      </c>
      <c r="P2552" s="334">
        <v>0</v>
      </c>
      <c r="Q2552" s="334">
        <v>0</v>
      </c>
      <c r="R2552" s="334">
        <v>0</v>
      </c>
      <c r="S2552" s="334">
        <v>0</v>
      </c>
      <c r="T2552" s="334">
        <v>0</v>
      </c>
      <c r="U2552" s="334">
        <v>0</v>
      </c>
      <c r="V2552" s="334">
        <v>0</v>
      </c>
      <c r="W2552" s="334">
        <v>0</v>
      </c>
      <c r="X2552" s="334">
        <v>0</v>
      </c>
      <c r="Y2552" s="334">
        <v>0</v>
      </c>
      <c r="Z2552" s="334">
        <v>0</v>
      </c>
      <c r="AA2552" s="334">
        <v>0</v>
      </c>
      <c r="AB2552" s="334">
        <v>0</v>
      </c>
      <c r="AD2552" s="334">
        <v>0</v>
      </c>
      <c r="AE2552" s="334">
        <f t="shared" si="397"/>
        <v>0</v>
      </c>
      <c r="AF2552" s="334">
        <f t="shared" si="398"/>
        <v>0</v>
      </c>
      <c r="AG2552" s="340">
        <f t="shared" si="399"/>
        <v>0</v>
      </c>
      <c r="AI2552" s="340">
        <f t="shared" si="403"/>
        <v>0</v>
      </c>
      <c r="AJ2552" s="340">
        <f t="shared" si="403"/>
        <v>0</v>
      </c>
      <c r="AK2552" s="340">
        <f t="shared" si="403"/>
        <v>0</v>
      </c>
      <c r="AL2552" s="340">
        <f t="shared" si="403"/>
        <v>0</v>
      </c>
      <c r="AM2552" s="340">
        <f t="shared" si="403"/>
        <v>0</v>
      </c>
    </row>
    <row r="2553" spans="1:39" x14ac:dyDescent="0.35">
      <c r="A2553" s="337">
        <v>24466</v>
      </c>
      <c r="B2553" s="338">
        <f t="shared" si="394"/>
        <v>1966</v>
      </c>
      <c r="C2553" s="338">
        <f t="shared" si="395"/>
        <v>12</v>
      </c>
      <c r="D2553" s="338">
        <f t="shared" si="396"/>
        <v>25</v>
      </c>
      <c r="E2553" s="334">
        <v>0</v>
      </c>
      <c r="F2553" s="334">
        <v>0</v>
      </c>
      <c r="G2553" s="334">
        <v>0</v>
      </c>
      <c r="H2553" s="334">
        <v>0</v>
      </c>
      <c r="I2553" s="334">
        <v>0</v>
      </c>
      <c r="J2553" s="334">
        <v>0</v>
      </c>
      <c r="K2553" s="334">
        <v>0</v>
      </c>
      <c r="L2553" s="334">
        <v>0</v>
      </c>
      <c r="M2553" s="334">
        <v>0</v>
      </c>
      <c r="N2553" s="334">
        <v>0</v>
      </c>
      <c r="O2553" s="334">
        <v>0</v>
      </c>
      <c r="P2553" s="334">
        <v>0</v>
      </c>
      <c r="Q2553" s="334">
        <v>0</v>
      </c>
      <c r="R2553" s="334">
        <v>0</v>
      </c>
      <c r="S2553" s="334">
        <v>0</v>
      </c>
      <c r="T2553" s="334">
        <v>0</v>
      </c>
      <c r="U2553" s="334">
        <v>0</v>
      </c>
      <c r="V2553" s="334">
        <v>0</v>
      </c>
      <c r="W2553" s="334">
        <v>0</v>
      </c>
      <c r="X2553" s="334">
        <v>0</v>
      </c>
      <c r="Y2553" s="334">
        <v>0</v>
      </c>
      <c r="Z2553" s="334">
        <v>0</v>
      </c>
      <c r="AA2553" s="334">
        <v>0</v>
      </c>
      <c r="AB2553" s="334">
        <v>0</v>
      </c>
      <c r="AD2553" s="334">
        <v>0</v>
      </c>
      <c r="AE2553" s="334">
        <f t="shared" si="397"/>
        <v>0</v>
      </c>
      <c r="AF2553" s="334">
        <f t="shared" si="398"/>
        <v>0</v>
      </c>
      <c r="AG2553" s="340">
        <f t="shared" si="399"/>
        <v>0</v>
      </c>
      <c r="AI2553" s="340">
        <f t="shared" si="403"/>
        <v>0</v>
      </c>
      <c r="AJ2553" s="340">
        <f t="shared" si="403"/>
        <v>0</v>
      </c>
      <c r="AK2553" s="340">
        <f t="shared" si="403"/>
        <v>0</v>
      </c>
      <c r="AL2553" s="340">
        <f t="shared" si="403"/>
        <v>0</v>
      </c>
      <c r="AM2553" s="340">
        <f t="shared" si="403"/>
        <v>0</v>
      </c>
    </row>
    <row r="2554" spans="1:39" x14ac:dyDescent="0.35">
      <c r="A2554" s="337">
        <v>24467</v>
      </c>
      <c r="B2554" s="338">
        <f t="shared" si="394"/>
        <v>1966</v>
      </c>
      <c r="C2554" s="338">
        <f t="shared" si="395"/>
        <v>12</v>
      </c>
      <c r="D2554" s="338">
        <f t="shared" si="396"/>
        <v>26</v>
      </c>
      <c r="E2554" s="334">
        <v>0</v>
      </c>
      <c r="F2554" s="334">
        <v>0</v>
      </c>
      <c r="G2554" s="334">
        <v>0</v>
      </c>
      <c r="H2554" s="334">
        <v>0</v>
      </c>
      <c r="I2554" s="334">
        <v>0</v>
      </c>
      <c r="J2554" s="334">
        <v>0</v>
      </c>
      <c r="K2554" s="334">
        <v>0.1</v>
      </c>
      <c r="L2554" s="334">
        <v>0</v>
      </c>
      <c r="M2554" s="334">
        <v>0.1</v>
      </c>
      <c r="N2554" s="334">
        <v>0</v>
      </c>
      <c r="O2554" s="334">
        <v>0.1</v>
      </c>
      <c r="P2554" s="334">
        <v>0</v>
      </c>
      <c r="Q2554" s="334">
        <v>0</v>
      </c>
      <c r="R2554" s="334">
        <v>0</v>
      </c>
      <c r="S2554" s="334">
        <v>0</v>
      </c>
      <c r="T2554" s="334">
        <v>0</v>
      </c>
      <c r="U2554" s="334">
        <v>0</v>
      </c>
      <c r="V2554" s="334">
        <v>0</v>
      </c>
      <c r="W2554" s="334">
        <v>0</v>
      </c>
      <c r="X2554" s="334">
        <v>0</v>
      </c>
      <c r="Y2554" s="334">
        <v>0.1</v>
      </c>
      <c r="Z2554" s="334">
        <v>0</v>
      </c>
      <c r="AA2554" s="334">
        <v>0.1</v>
      </c>
      <c r="AB2554" s="334">
        <v>0</v>
      </c>
      <c r="AD2554" s="334">
        <v>0.5</v>
      </c>
      <c r="AE2554" s="334">
        <f t="shared" si="397"/>
        <v>0.5</v>
      </c>
      <c r="AF2554" s="334">
        <f t="shared" si="398"/>
        <v>0.5</v>
      </c>
      <c r="AG2554" s="340">
        <f t="shared" si="399"/>
        <v>0</v>
      </c>
      <c r="AI2554" s="340">
        <f t="shared" si="403"/>
        <v>0</v>
      </c>
      <c r="AJ2554" s="340">
        <f t="shared" si="403"/>
        <v>0</v>
      </c>
      <c r="AK2554" s="340">
        <f t="shared" si="403"/>
        <v>0</v>
      </c>
      <c r="AL2554" s="340">
        <f t="shared" si="403"/>
        <v>0</v>
      </c>
      <c r="AM2554" s="340">
        <f t="shared" si="403"/>
        <v>0</v>
      </c>
    </row>
    <row r="2555" spans="1:39" x14ac:dyDescent="0.35">
      <c r="A2555" s="337">
        <v>24468</v>
      </c>
      <c r="B2555" s="338">
        <f t="shared" si="394"/>
        <v>1966</v>
      </c>
      <c r="C2555" s="338">
        <f t="shared" si="395"/>
        <v>12</v>
      </c>
      <c r="D2555" s="338">
        <f t="shared" si="396"/>
        <v>27</v>
      </c>
      <c r="E2555" s="334">
        <v>0</v>
      </c>
      <c r="F2555" s="334">
        <v>0</v>
      </c>
      <c r="G2555" s="334">
        <v>0</v>
      </c>
      <c r="H2555" s="334">
        <v>0</v>
      </c>
      <c r="I2555" s="334">
        <v>0</v>
      </c>
      <c r="J2555" s="334">
        <v>0</v>
      </c>
      <c r="K2555" s="334">
        <v>0</v>
      </c>
      <c r="L2555" s="334">
        <v>0</v>
      </c>
      <c r="M2555" s="334">
        <v>0</v>
      </c>
      <c r="N2555" s="334">
        <v>0</v>
      </c>
      <c r="O2555" s="334">
        <v>0</v>
      </c>
      <c r="P2555" s="334">
        <v>0</v>
      </c>
      <c r="Q2555" s="334">
        <v>0</v>
      </c>
      <c r="R2555" s="334">
        <v>0</v>
      </c>
      <c r="S2555" s="334">
        <v>0</v>
      </c>
      <c r="T2555" s="334">
        <v>0</v>
      </c>
      <c r="U2555" s="334">
        <v>0</v>
      </c>
      <c r="V2555" s="334">
        <v>0</v>
      </c>
      <c r="W2555" s="334">
        <v>0</v>
      </c>
      <c r="X2555" s="334">
        <v>0</v>
      </c>
      <c r="Y2555" s="334">
        <v>0</v>
      </c>
      <c r="Z2555" s="334">
        <v>0</v>
      </c>
      <c r="AA2555" s="334">
        <v>0</v>
      </c>
      <c r="AB2555" s="334">
        <v>0</v>
      </c>
      <c r="AD2555" s="334">
        <v>0</v>
      </c>
      <c r="AE2555" s="334">
        <f t="shared" si="397"/>
        <v>0</v>
      </c>
      <c r="AF2555" s="334">
        <f t="shared" si="398"/>
        <v>0</v>
      </c>
      <c r="AG2555" s="340">
        <f t="shared" si="399"/>
        <v>0</v>
      </c>
      <c r="AI2555" s="340">
        <f t="shared" si="403"/>
        <v>0</v>
      </c>
      <c r="AJ2555" s="340">
        <f t="shared" si="403"/>
        <v>0</v>
      </c>
      <c r="AK2555" s="340">
        <f t="shared" si="403"/>
        <v>0</v>
      </c>
      <c r="AL2555" s="340">
        <f t="shared" si="403"/>
        <v>0</v>
      </c>
      <c r="AM2555" s="340">
        <f t="shared" si="403"/>
        <v>0</v>
      </c>
    </row>
    <row r="2556" spans="1:39" x14ac:dyDescent="0.35">
      <c r="A2556" s="337">
        <v>24469</v>
      </c>
      <c r="B2556" s="338">
        <f t="shared" si="394"/>
        <v>1966</v>
      </c>
      <c r="C2556" s="338">
        <f t="shared" si="395"/>
        <v>12</v>
      </c>
      <c r="D2556" s="338">
        <f t="shared" si="396"/>
        <v>28</v>
      </c>
      <c r="E2556" s="334">
        <v>0</v>
      </c>
      <c r="F2556" s="334">
        <v>0</v>
      </c>
      <c r="G2556" s="334">
        <v>0</v>
      </c>
      <c r="H2556" s="334">
        <v>0</v>
      </c>
      <c r="I2556" s="334">
        <v>0</v>
      </c>
      <c r="J2556" s="334">
        <v>0</v>
      </c>
      <c r="K2556" s="334">
        <v>0</v>
      </c>
      <c r="L2556" s="334">
        <v>0.1</v>
      </c>
      <c r="M2556" s="334">
        <v>0</v>
      </c>
      <c r="N2556" s="334">
        <v>0.1</v>
      </c>
      <c r="O2556" s="334">
        <v>0</v>
      </c>
      <c r="P2556" s="334">
        <v>0.1</v>
      </c>
      <c r="Q2556" s="334">
        <v>0</v>
      </c>
      <c r="R2556" s="334">
        <v>0</v>
      </c>
      <c r="S2556" s="334">
        <v>0</v>
      </c>
      <c r="T2556" s="334">
        <v>0</v>
      </c>
      <c r="U2556" s="334">
        <v>0</v>
      </c>
      <c r="V2556" s="334">
        <v>0</v>
      </c>
      <c r="W2556" s="334">
        <v>0</v>
      </c>
      <c r="X2556" s="334">
        <v>0</v>
      </c>
      <c r="Y2556" s="334">
        <v>0</v>
      </c>
      <c r="Z2556" s="334">
        <v>0</v>
      </c>
      <c r="AA2556" s="334">
        <v>0</v>
      </c>
      <c r="AB2556" s="334">
        <v>0</v>
      </c>
      <c r="AD2556" s="334">
        <v>0.3</v>
      </c>
      <c r="AE2556" s="334">
        <f t="shared" si="397"/>
        <v>0.3</v>
      </c>
      <c r="AF2556" s="334">
        <f t="shared" si="398"/>
        <v>0.30000000000000004</v>
      </c>
      <c r="AG2556" s="340">
        <f t="shared" si="399"/>
        <v>5.5511151231257827E-17</v>
      </c>
      <c r="AI2556" s="340">
        <f t="shared" si="403"/>
        <v>0</v>
      </c>
      <c r="AJ2556" s="340">
        <f t="shared" si="403"/>
        <v>0</v>
      </c>
      <c r="AK2556" s="340">
        <f t="shared" si="403"/>
        <v>0</v>
      </c>
      <c r="AL2556" s="340">
        <f t="shared" si="403"/>
        <v>0</v>
      </c>
      <c r="AM2556" s="340">
        <f t="shared" si="403"/>
        <v>0</v>
      </c>
    </row>
    <row r="2557" spans="1:39" x14ac:dyDescent="0.35">
      <c r="A2557" s="337">
        <v>24470</v>
      </c>
      <c r="B2557" s="338">
        <f t="shared" si="394"/>
        <v>1966</v>
      </c>
      <c r="C2557" s="338">
        <f t="shared" si="395"/>
        <v>12</v>
      </c>
      <c r="D2557" s="338">
        <f t="shared" si="396"/>
        <v>29</v>
      </c>
      <c r="E2557" s="334">
        <v>0</v>
      </c>
      <c r="F2557" s="334">
        <v>0</v>
      </c>
      <c r="G2557" s="334">
        <v>0</v>
      </c>
      <c r="H2557" s="334">
        <v>0</v>
      </c>
      <c r="I2557" s="334">
        <v>0</v>
      </c>
      <c r="J2557" s="334">
        <v>0</v>
      </c>
      <c r="K2557" s="334">
        <v>0</v>
      </c>
      <c r="L2557" s="334">
        <v>0</v>
      </c>
      <c r="M2557" s="334">
        <v>0</v>
      </c>
      <c r="N2557" s="334">
        <v>0</v>
      </c>
      <c r="O2557" s="334">
        <v>0</v>
      </c>
      <c r="P2557" s="334">
        <v>0</v>
      </c>
      <c r="Q2557" s="334">
        <v>0</v>
      </c>
      <c r="R2557" s="334">
        <v>0</v>
      </c>
      <c r="S2557" s="334">
        <v>0</v>
      </c>
      <c r="T2557" s="334">
        <v>0</v>
      </c>
      <c r="U2557" s="334">
        <v>0</v>
      </c>
      <c r="V2557" s="334">
        <v>0</v>
      </c>
      <c r="W2557" s="334">
        <v>0</v>
      </c>
      <c r="X2557" s="334">
        <v>0</v>
      </c>
      <c r="Y2557" s="334">
        <v>0</v>
      </c>
      <c r="Z2557" s="334">
        <v>0</v>
      </c>
      <c r="AA2557" s="334">
        <v>0</v>
      </c>
      <c r="AB2557" s="334">
        <v>0</v>
      </c>
      <c r="AD2557" s="334">
        <v>0</v>
      </c>
      <c r="AE2557" s="334">
        <f t="shared" si="397"/>
        <v>0</v>
      </c>
      <c r="AF2557" s="334">
        <f t="shared" si="398"/>
        <v>0</v>
      </c>
      <c r="AG2557" s="340">
        <f t="shared" si="399"/>
        <v>0</v>
      </c>
      <c r="AI2557" s="340">
        <f t="shared" si="403"/>
        <v>0</v>
      </c>
      <c r="AJ2557" s="340">
        <f t="shared" si="403"/>
        <v>0</v>
      </c>
      <c r="AK2557" s="340">
        <f t="shared" si="403"/>
        <v>0</v>
      </c>
      <c r="AL2557" s="340">
        <f t="shared" si="403"/>
        <v>0</v>
      </c>
      <c r="AM2557" s="340">
        <f t="shared" si="403"/>
        <v>0</v>
      </c>
    </row>
    <row r="2558" spans="1:39" x14ac:dyDescent="0.35">
      <c r="A2558" s="337">
        <v>24471</v>
      </c>
      <c r="B2558" s="338">
        <f t="shared" si="394"/>
        <v>1966</v>
      </c>
      <c r="C2558" s="338">
        <f t="shared" si="395"/>
        <v>12</v>
      </c>
      <c r="D2558" s="338">
        <f t="shared" si="396"/>
        <v>30</v>
      </c>
      <c r="E2558" s="334">
        <v>0</v>
      </c>
      <c r="F2558" s="334">
        <v>0</v>
      </c>
      <c r="G2558" s="334">
        <v>0</v>
      </c>
      <c r="H2558" s="334">
        <v>0</v>
      </c>
      <c r="I2558" s="334">
        <v>0</v>
      </c>
      <c r="J2558" s="334">
        <v>0</v>
      </c>
      <c r="K2558" s="334">
        <v>0</v>
      </c>
      <c r="L2558" s="334">
        <v>0</v>
      </c>
      <c r="M2558" s="334">
        <v>0</v>
      </c>
      <c r="N2558" s="334">
        <v>0</v>
      </c>
      <c r="O2558" s="334">
        <v>0</v>
      </c>
      <c r="P2558" s="334">
        <v>0</v>
      </c>
      <c r="Q2558" s="334">
        <v>0</v>
      </c>
      <c r="R2558" s="334">
        <v>0</v>
      </c>
      <c r="S2558" s="334">
        <v>0</v>
      </c>
      <c r="T2558" s="334">
        <v>0</v>
      </c>
      <c r="U2558" s="334">
        <v>0</v>
      </c>
      <c r="V2558" s="334">
        <v>0</v>
      </c>
      <c r="W2558" s="334">
        <v>0</v>
      </c>
      <c r="X2558" s="334">
        <v>0</v>
      </c>
      <c r="Y2558" s="334">
        <v>0.4</v>
      </c>
      <c r="Z2558" s="334">
        <v>0.4</v>
      </c>
      <c r="AA2558" s="334">
        <v>0</v>
      </c>
      <c r="AB2558" s="334">
        <v>0</v>
      </c>
      <c r="AD2558" s="334">
        <v>0.8</v>
      </c>
      <c r="AE2558" s="334">
        <f t="shared" si="397"/>
        <v>0.8</v>
      </c>
      <c r="AF2558" s="334">
        <f t="shared" si="398"/>
        <v>0.8</v>
      </c>
      <c r="AG2558" s="340">
        <f t="shared" si="399"/>
        <v>0</v>
      </c>
      <c r="AI2558" s="340">
        <f t="shared" si="403"/>
        <v>0</v>
      </c>
      <c r="AJ2558" s="340">
        <f t="shared" si="403"/>
        <v>0</v>
      </c>
      <c r="AK2558" s="340">
        <f t="shared" si="403"/>
        <v>0</v>
      </c>
      <c r="AL2558" s="340">
        <f t="shared" si="403"/>
        <v>0</v>
      </c>
      <c r="AM2558" s="340">
        <f t="shared" si="403"/>
        <v>0</v>
      </c>
    </row>
    <row r="2559" spans="1:39" x14ac:dyDescent="0.35">
      <c r="A2559" s="337">
        <v>24472</v>
      </c>
      <c r="B2559" s="338">
        <f t="shared" si="394"/>
        <v>1966</v>
      </c>
      <c r="C2559" s="338">
        <f t="shared" si="395"/>
        <v>12</v>
      </c>
      <c r="D2559" s="338">
        <f t="shared" si="396"/>
        <v>31</v>
      </c>
      <c r="E2559" s="334">
        <v>0</v>
      </c>
      <c r="F2559" s="334">
        <v>0</v>
      </c>
      <c r="G2559" s="334">
        <v>0</v>
      </c>
      <c r="H2559" s="334">
        <v>0</v>
      </c>
      <c r="I2559" s="334">
        <v>0</v>
      </c>
      <c r="J2559" s="334">
        <v>0</v>
      </c>
      <c r="K2559" s="334">
        <v>0</v>
      </c>
      <c r="L2559" s="334">
        <v>0</v>
      </c>
      <c r="M2559" s="334">
        <v>0</v>
      </c>
      <c r="N2559" s="334">
        <v>0</v>
      </c>
      <c r="O2559" s="334">
        <v>0</v>
      </c>
      <c r="P2559" s="334">
        <v>0</v>
      </c>
      <c r="Q2559" s="334">
        <v>0</v>
      </c>
      <c r="R2559" s="334">
        <v>0</v>
      </c>
      <c r="S2559" s="334">
        <v>0</v>
      </c>
      <c r="T2559" s="334">
        <v>0</v>
      </c>
      <c r="U2559" s="334">
        <v>0</v>
      </c>
      <c r="V2559" s="334">
        <v>0</v>
      </c>
      <c r="W2559" s="334">
        <v>0</v>
      </c>
      <c r="X2559" s="334">
        <v>0</v>
      </c>
      <c r="Y2559" s="334">
        <v>0</v>
      </c>
      <c r="Z2559" s="334">
        <v>0</v>
      </c>
      <c r="AA2559" s="334">
        <v>0</v>
      </c>
      <c r="AB2559" s="334">
        <v>0</v>
      </c>
      <c r="AD2559" s="334">
        <v>0</v>
      </c>
      <c r="AE2559" s="334">
        <f t="shared" si="397"/>
        <v>0</v>
      </c>
      <c r="AF2559" s="334">
        <f t="shared" si="398"/>
        <v>0</v>
      </c>
      <c r="AG2559" s="340">
        <f t="shared" si="399"/>
        <v>0</v>
      </c>
      <c r="AI2559" s="340">
        <f t="shared" si="403"/>
        <v>0</v>
      </c>
      <c r="AJ2559" s="340">
        <f t="shared" si="403"/>
        <v>0</v>
      </c>
      <c r="AK2559" s="340">
        <f t="shared" si="403"/>
        <v>0</v>
      </c>
      <c r="AL2559" s="340">
        <f t="shared" si="403"/>
        <v>0</v>
      </c>
      <c r="AM2559" s="340">
        <f t="shared" si="403"/>
        <v>0</v>
      </c>
    </row>
    <row r="2560" spans="1:39" x14ac:dyDescent="0.35">
      <c r="A2560" s="337">
        <v>24473</v>
      </c>
      <c r="B2560" s="338">
        <f t="shared" si="394"/>
        <v>1967</v>
      </c>
      <c r="C2560" s="338">
        <f t="shared" si="395"/>
        <v>1</v>
      </c>
      <c r="D2560" s="338">
        <f t="shared" si="396"/>
        <v>1</v>
      </c>
      <c r="E2560" s="334">
        <v>0</v>
      </c>
      <c r="F2560" s="334">
        <v>0</v>
      </c>
      <c r="G2560" s="334">
        <v>0</v>
      </c>
      <c r="H2560" s="334">
        <v>0</v>
      </c>
      <c r="I2560" s="334">
        <v>0.1</v>
      </c>
      <c r="J2560" s="334">
        <v>0.2</v>
      </c>
      <c r="K2560" s="334">
        <v>0.1</v>
      </c>
      <c r="L2560" s="334">
        <v>0.1</v>
      </c>
      <c r="M2560" s="334">
        <v>0</v>
      </c>
      <c r="N2560" s="334">
        <v>0</v>
      </c>
      <c r="O2560" s="334">
        <v>0</v>
      </c>
      <c r="P2560" s="334">
        <v>0</v>
      </c>
      <c r="Q2560" s="334">
        <v>0</v>
      </c>
      <c r="R2560" s="334">
        <v>0</v>
      </c>
      <c r="S2560" s="334">
        <v>0</v>
      </c>
      <c r="T2560" s="334">
        <v>0</v>
      </c>
      <c r="U2560" s="334">
        <v>0</v>
      </c>
      <c r="V2560" s="334">
        <v>0</v>
      </c>
      <c r="W2560" s="334">
        <v>0</v>
      </c>
      <c r="X2560" s="334">
        <v>0</v>
      </c>
      <c r="Y2560" s="334">
        <v>0</v>
      </c>
      <c r="Z2560" s="334">
        <v>0</v>
      </c>
      <c r="AA2560" s="334">
        <v>0</v>
      </c>
      <c r="AB2560" s="334">
        <v>0</v>
      </c>
      <c r="AD2560" s="334">
        <v>0.5</v>
      </c>
      <c r="AE2560" s="334">
        <f t="shared" si="397"/>
        <v>0.5</v>
      </c>
      <c r="AF2560" s="334">
        <f t="shared" si="398"/>
        <v>0.5</v>
      </c>
      <c r="AG2560" s="340">
        <f t="shared" si="399"/>
        <v>0</v>
      </c>
      <c r="AI2560" s="340">
        <f t="shared" si="403"/>
        <v>0</v>
      </c>
      <c r="AJ2560" s="340">
        <f t="shared" si="403"/>
        <v>0</v>
      </c>
      <c r="AK2560" s="340">
        <f t="shared" si="403"/>
        <v>0</v>
      </c>
      <c r="AL2560" s="340">
        <f t="shared" si="403"/>
        <v>0</v>
      </c>
      <c r="AM2560" s="340">
        <f t="shared" si="403"/>
        <v>0</v>
      </c>
    </row>
    <row r="2561" spans="1:39" x14ac:dyDescent="0.35">
      <c r="A2561" s="337">
        <v>24474</v>
      </c>
      <c r="B2561" s="338">
        <f t="shared" si="394"/>
        <v>1967</v>
      </c>
      <c r="C2561" s="338">
        <f t="shared" si="395"/>
        <v>1</v>
      </c>
      <c r="D2561" s="338">
        <f t="shared" si="396"/>
        <v>2</v>
      </c>
      <c r="E2561" s="334">
        <v>0</v>
      </c>
      <c r="F2561" s="334">
        <v>0</v>
      </c>
      <c r="G2561" s="334">
        <v>0</v>
      </c>
      <c r="H2561" s="334">
        <v>0</v>
      </c>
      <c r="I2561" s="334">
        <v>0</v>
      </c>
      <c r="J2561" s="334">
        <v>0</v>
      </c>
      <c r="K2561" s="334">
        <v>0</v>
      </c>
      <c r="L2561" s="334">
        <v>0</v>
      </c>
      <c r="M2561" s="334">
        <v>0</v>
      </c>
      <c r="N2561" s="334">
        <v>0</v>
      </c>
      <c r="O2561" s="334">
        <v>0</v>
      </c>
      <c r="P2561" s="334">
        <v>0</v>
      </c>
      <c r="Q2561" s="334">
        <v>0</v>
      </c>
      <c r="R2561" s="334">
        <v>0</v>
      </c>
      <c r="S2561" s="334">
        <v>0</v>
      </c>
      <c r="T2561" s="334">
        <v>0</v>
      </c>
      <c r="U2561" s="334">
        <v>0</v>
      </c>
      <c r="V2561" s="334">
        <v>0</v>
      </c>
      <c r="W2561" s="334">
        <v>0</v>
      </c>
      <c r="X2561" s="334">
        <v>0</v>
      </c>
      <c r="Y2561" s="334">
        <v>0</v>
      </c>
      <c r="Z2561" s="334">
        <v>0</v>
      </c>
      <c r="AA2561" s="334">
        <v>0</v>
      </c>
      <c r="AB2561" s="334">
        <v>0</v>
      </c>
      <c r="AD2561" s="334">
        <v>0</v>
      </c>
      <c r="AE2561" s="334">
        <f t="shared" si="397"/>
        <v>0</v>
      </c>
      <c r="AF2561" s="334">
        <f t="shared" si="398"/>
        <v>0</v>
      </c>
      <c r="AG2561" s="340">
        <f t="shared" si="399"/>
        <v>0</v>
      </c>
      <c r="AI2561" s="340">
        <f t="shared" si="403"/>
        <v>0</v>
      </c>
      <c r="AJ2561" s="340">
        <f t="shared" si="403"/>
        <v>0</v>
      </c>
      <c r="AK2561" s="340">
        <f t="shared" si="403"/>
        <v>0</v>
      </c>
      <c r="AL2561" s="340">
        <f t="shared" si="403"/>
        <v>0</v>
      </c>
      <c r="AM2561" s="340">
        <f t="shared" si="403"/>
        <v>0</v>
      </c>
    </row>
    <row r="2562" spans="1:39" x14ac:dyDescent="0.35">
      <c r="A2562" s="337">
        <v>24475</v>
      </c>
      <c r="B2562" s="338">
        <f t="shared" si="394"/>
        <v>1967</v>
      </c>
      <c r="C2562" s="338">
        <f t="shared" si="395"/>
        <v>1</v>
      </c>
      <c r="D2562" s="338">
        <f t="shared" si="396"/>
        <v>3</v>
      </c>
      <c r="E2562" s="334">
        <v>0</v>
      </c>
      <c r="F2562" s="334">
        <v>0</v>
      </c>
      <c r="G2562" s="334">
        <v>0</v>
      </c>
      <c r="H2562" s="334">
        <v>0</v>
      </c>
      <c r="I2562" s="334">
        <v>0</v>
      </c>
      <c r="J2562" s="334">
        <v>0</v>
      </c>
      <c r="K2562" s="334">
        <v>0</v>
      </c>
      <c r="L2562" s="334">
        <v>0</v>
      </c>
      <c r="M2562" s="334">
        <v>0</v>
      </c>
      <c r="N2562" s="334">
        <v>0</v>
      </c>
      <c r="O2562" s="334">
        <v>0</v>
      </c>
      <c r="P2562" s="334">
        <v>0</v>
      </c>
      <c r="Q2562" s="334">
        <v>0</v>
      </c>
      <c r="R2562" s="334">
        <v>0</v>
      </c>
      <c r="S2562" s="334">
        <v>0</v>
      </c>
      <c r="T2562" s="334">
        <v>0</v>
      </c>
      <c r="U2562" s="334">
        <v>0</v>
      </c>
      <c r="V2562" s="334">
        <v>0</v>
      </c>
      <c r="W2562" s="334">
        <v>0</v>
      </c>
      <c r="X2562" s="334">
        <v>0</v>
      </c>
      <c r="Y2562" s="334">
        <v>0</v>
      </c>
      <c r="Z2562" s="334">
        <v>0</v>
      </c>
      <c r="AA2562" s="334">
        <v>0</v>
      </c>
      <c r="AB2562" s="334">
        <v>0</v>
      </c>
      <c r="AD2562" s="334">
        <v>0</v>
      </c>
      <c r="AE2562" s="334">
        <f t="shared" si="397"/>
        <v>0</v>
      </c>
      <c r="AF2562" s="334">
        <f t="shared" si="398"/>
        <v>0</v>
      </c>
      <c r="AG2562" s="340">
        <f t="shared" si="399"/>
        <v>0</v>
      </c>
      <c r="AI2562" s="340">
        <f t="shared" si="403"/>
        <v>0</v>
      </c>
      <c r="AJ2562" s="340">
        <f t="shared" si="403"/>
        <v>0</v>
      </c>
      <c r="AK2562" s="340">
        <f t="shared" si="403"/>
        <v>0</v>
      </c>
      <c r="AL2562" s="340">
        <f t="shared" si="403"/>
        <v>0</v>
      </c>
      <c r="AM2562" s="340">
        <f t="shared" si="403"/>
        <v>0</v>
      </c>
    </row>
    <row r="2563" spans="1:39" x14ac:dyDescent="0.35">
      <c r="A2563" s="337">
        <v>24476</v>
      </c>
      <c r="B2563" s="338">
        <f t="shared" si="394"/>
        <v>1967</v>
      </c>
      <c r="C2563" s="338">
        <f t="shared" si="395"/>
        <v>1</v>
      </c>
      <c r="D2563" s="338">
        <f t="shared" si="396"/>
        <v>4</v>
      </c>
      <c r="E2563" s="334">
        <v>0</v>
      </c>
      <c r="F2563" s="334">
        <v>0</v>
      </c>
      <c r="G2563" s="334">
        <v>0</v>
      </c>
      <c r="H2563" s="334">
        <v>0</v>
      </c>
      <c r="I2563" s="334">
        <v>0</v>
      </c>
      <c r="J2563" s="334">
        <v>0</v>
      </c>
      <c r="K2563" s="334">
        <v>0</v>
      </c>
      <c r="L2563" s="334">
        <v>0</v>
      </c>
      <c r="M2563" s="334">
        <v>0</v>
      </c>
      <c r="N2563" s="334">
        <v>0</v>
      </c>
      <c r="O2563" s="334">
        <v>0</v>
      </c>
      <c r="P2563" s="334">
        <v>0</v>
      </c>
      <c r="Q2563" s="334">
        <v>0</v>
      </c>
      <c r="R2563" s="334">
        <v>0</v>
      </c>
      <c r="S2563" s="334">
        <v>0</v>
      </c>
      <c r="T2563" s="334">
        <v>0</v>
      </c>
      <c r="U2563" s="334">
        <v>0.7</v>
      </c>
      <c r="V2563" s="334">
        <v>0.7</v>
      </c>
      <c r="W2563" s="334">
        <v>0.7</v>
      </c>
      <c r="X2563" s="334">
        <v>0.7</v>
      </c>
      <c r="Y2563" s="334">
        <v>1.3</v>
      </c>
      <c r="Z2563" s="334">
        <v>1.4</v>
      </c>
      <c r="AA2563" s="334">
        <v>1.4</v>
      </c>
      <c r="AB2563" s="334">
        <v>0.7</v>
      </c>
      <c r="AD2563" s="334">
        <v>7.6</v>
      </c>
      <c r="AE2563" s="334">
        <f t="shared" si="397"/>
        <v>7.6</v>
      </c>
      <c r="AF2563" s="334">
        <f t="shared" si="398"/>
        <v>7.6000000000000005</v>
      </c>
      <c r="AG2563" s="340">
        <f t="shared" si="399"/>
        <v>8.8817841970012523E-16</v>
      </c>
      <c r="AI2563" s="340">
        <f t="shared" si="403"/>
        <v>0</v>
      </c>
      <c r="AJ2563" s="340">
        <f t="shared" si="403"/>
        <v>0</v>
      </c>
      <c r="AK2563" s="340">
        <f t="shared" si="403"/>
        <v>0</v>
      </c>
      <c r="AL2563" s="340">
        <f t="shared" si="403"/>
        <v>0</v>
      </c>
      <c r="AM2563" s="340">
        <f t="shared" si="403"/>
        <v>0</v>
      </c>
    </row>
    <row r="2564" spans="1:39" x14ac:dyDescent="0.35">
      <c r="A2564" s="337">
        <v>24477</v>
      </c>
      <c r="B2564" s="338">
        <f t="shared" ref="B2564:B2627" si="404">YEAR(A2564)</f>
        <v>1967</v>
      </c>
      <c r="C2564" s="338">
        <f t="shared" ref="C2564:C2627" si="405">MONTH(A2564)</f>
        <v>1</v>
      </c>
      <c r="D2564" s="338">
        <f t="shared" ref="D2564:D2627" si="406">DAY(A2564)</f>
        <v>5</v>
      </c>
      <c r="E2564" s="334">
        <v>0.3</v>
      </c>
      <c r="F2564" s="334">
        <v>0.6</v>
      </c>
      <c r="G2564" s="334">
        <v>0.6</v>
      </c>
      <c r="H2564" s="334">
        <v>0.3</v>
      </c>
      <c r="I2564" s="334">
        <v>0.6</v>
      </c>
      <c r="J2564" s="334">
        <v>0.6</v>
      </c>
      <c r="K2564" s="334">
        <v>0.3</v>
      </c>
      <c r="L2564" s="334">
        <v>0.3</v>
      </c>
      <c r="M2564" s="334">
        <v>0.3</v>
      </c>
      <c r="N2564" s="334">
        <v>0.5</v>
      </c>
      <c r="O2564" s="334">
        <v>0.3</v>
      </c>
      <c r="P2564" s="334">
        <v>0.6</v>
      </c>
      <c r="Q2564" s="334">
        <v>0.3</v>
      </c>
      <c r="R2564" s="334">
        <v>0.3</v>
      </c>
      <c r="S2564" s="334">
        <v>0.3</v>
      </c>
      <c r="T2564" s="334">
        <v>0.3</v>
      </c>
      <c r="U2564" s="334">
        <v>0.3</v>
      </c>
      <c r="V2564" s="334">
        <v>0.3</v>
      </c>
      <c r="W2564" s="334">
        <v>0.3</v>
      </c>
      <c r="X2564" s="334">
        <v>0.3</v>
      </c>
      <c r="Y2564" s="334">
        <v>0.3</v>
      </c>
      <c r="Z2564" s="334">
        <v>0.3</v>
      </c>
      <c r="AA2564" s="334">
        <v>0.3</v>
      </c>
      <c r="AB2564" s="334">
        <v>0.3</v>
      </c>
      <c r="AD2564" s="334">
        <v>8.9</v>
      </c>
      <c r="AE2564" s="334">
        <f t="shared" ref="AE2564:AE2627" si="407">AD2564</f>
        <v>8.9</v>
      </c>
      <c r="AF2564" s="334">
        <f t="shared" ref="AF2564:AF2627" si="408">SUM(E2564:AB2564)</f>
        <v>8.8999999999999986</v>
      </c>
      <c r="AG2564" s="340">
        <f t="shared" ref="AG2564:AG2627" si="409">ABS(AF2564-AE2564)</f>
        <v>1.7763568394002505E-15</v>
      </c>
      <c r="AI2564" s="340">
        <f t="shared" ref="AI2564:AM2579" si="410">IF($C2564=AI$1,$AF2564,0)</f>
        <v>0</v>
      </c>
      <c r="AJ2564" s="340">
        <f t="shared" si="410"/>
        <v>0</v>
      </c>
      <c r="AK2564" s="340">
        <f t="shared" si="410"/>
        <v>0</v>
      </c>
      <c r="AL2564" s="340">
        <f t="shared" si="410"/>
        <v>0</v>
      </c>
      <c r="AM2564" s="340">
        <f t="shared" si="410"/>
        <v>0</v>
      </c>
    </row>
    <row r="2565" spans="1:39" x14ac:dyDescent="0.35">
      <c r="A2565" s="337">
        <v>24478</v>
      </c>
      <c r="B2565" s="338">
        <f t="shared" si="404"/>
        <v>1967</v>
      </c>
      <c r="C2565" s="338">
        <f t="shared" si="405"/>
        <v>1</v>
      </c>
      <c r="D2565" s="338">
        <f t="shared" si="406"/>
        <v>6</v>
      </c>
      <c r="E2565" s="334">
        <v>0</v>
      </c>
      <c r="F2565" s="334">
        <v>0</v>
      </c>
      <c r="G2565" s="334">
        <v>0</v>
      </c>
      <c r="H2565" s="334">
        <v>0</v>
      </c>
      <c r="I2565" s="334">
        <v>0</v>
      </c>
      <c r="J2565" s="334">
        <v>0</v>
      </c>
      <c r="K2565" s="334">
        <v>0</v>
      </c>
      <c r="L2565" s="334">
        <v>0</v>
      </c>
      <c r="M2565" s="334">
        <v>0</v>
      </c>
      <c r="N2565" s="334">
        <v>0</v>
      </c>
      <c r="O2565" s="334">
        <v>0</v>
      </c>
      <c r="P2565" s="334">
        <v>0</v>
      </c>
      <c r="Q2565" s="334">
        <v>0</v>
      </c>
      <c r="R2565" s="334">
        <v>0</v>
      </c>
      <c r="S2565" s="334">
        <v>0</v>
      </c>
      <c r="T2565" s="334">
        <v>0</v>
      </c>
      <c r="U2565" s="334">
        <v>0</v>
      </c>
      <c r="V2565" s="334">
        <v>0</v>
      </c>
      <c r="W2565" s="334">
        <v>0</v>
      </c>
      <c r="X2565" s="334">
        <v>0</v>
      </c>
      <c r="Y2565" s="334">
        <v>0</v>
      </c>
      <c r="Z2565" s="334">
        <v>0</v>
      </c>
      <c r="AA2565" s="334">
        <v>0</v>
      </c>
      <c r="AB2565" s="334">
        <v>0</v>
      </c>
      <c r="AD2565" s="334">
        <v>0</v>
      </c>
      <c r="AE2565" s="334">
        <f t="shared" si="407"/>
        <v>0</v>
      </c>
      <c r="AF2565" s="334">
        <f t="shared" si="408"/>
        <v>0</v>
      </c>
      <c r="AG2565" s="340">
        <f t="shared" si="409"/>
        <v>0</v>
      </c>
      <c r="AI2565" s="340">
        <f t="shared" si="410"/>
        <v>0</v>
      </c>
      <c r="AJ2565" s="340">
        <f t="shared" si="410"/>
        <v>0</v>
      </c>
      <c r="AK2565" s="340">
        <f t="shared" si="410"/>
        <v>0</v>
      </c>
      <c r="AL2565" s="340">
        <f t="shared" si="410"/>
        <v>0</v>
      </c>
      <c r="AM2565" s="340">
        <f t="shared" si="410"/>
        <v>0</v>
      </c>
    </row>
    <row r="2566" spans="1:39" x14ac:dyDescent="0.35">
      <c r="A2566" s="337">
        <v>24479</v>
      </c>
      <c r="B2566" s="338">
        <f t="shared" si="404"/>
        <v>1967</v>
      </c>
      <c r="C2566" s="338">
        <f t="shared" si="405"/>
        <v>1</v>
      </c>
      <c r="D2566" s="338">
        <f t="shared" si="406"/>
        <v>7</v>
      </c>
      <c r="E2566" s="334">
        <v>0</v>
      </c>
      <c r="F2566" s="334">
        <v>0</v>
      </c>
      <c r="G2566" s="334">
        <v>0</v>
      </c>
      <c r="H2566" s="334">
        <v>0</v>
      </c>
      <c r="I2566" s="334">
        <v>0</v>
      </c>
      <c r="J2566" s="334">
        <v>0</v>
      </c>
      <c r="K2566" s="334">
        <v>0</v>
      </c>
      <c r="L2566" s="334">
        <v>0</v>
      </c>
      <c r="M2566" s="334">
        <v>0</v>
      </c>
      <c r="N2566" s="334">
        <v>0</v>
      </c>
      <c r="O2566" s="334">
        <v>0</v>
      </c>
      <c r="P2566" s="334">
        <v>0</v>
      </c>
      <c r="Q2566" s="334">
        <v>0</v>
      </c>
      <c r="R2566" s="334">
        <v>0</v>
      </c>
      <c r="S2566" s="334">
        <v>0</v>
      </c>
      <c r="T2566" s="334">
        <v>0</v>
      </c>
      <c r="U2566" s="334">
        <v>0</v>
      </c>
      <c r="V2566" s="334">
        <v>0</v>
      </c>
      <c r="W2566" s="334">
        <v>0</v>
      </c>
      <c r="X2566" s="334">
        <v>0</v>
      </c>
      <c r="Y2566" s="334">
        <v>0</v>
      </c>
      <c r="Z2566" s="334">
        <v>0</v>
      </c>
      <c r="AA2566" s="334">
        <v>0</v>
      </c>
      <c r="AB2566" s="334">
        <v>0</v>
      </c>
      <c r="AD2566" s="334">
        <v>0</v>
      </c>
      <c r="AE2566" s="334">
        <f t="shared" si="407"/>
        <v>0</v>
      </c>
      <c r="AF2566" s="334">
        <f t="shared" si="408"/>
        <v>0</v>
      </c>
      <c r="AG2566" s="340">
        <f t="shared" si="409"/>
        <v>0</v>
      </c>
      <c r="AI2566" s="340">
        <f t="shared" si="410"/>
        <v>0</v>
      </c>
      <c r="AJ2566" s="340">
        <f t="shared" si="410"/>
        <v>0</v>
      </c>
      <c r="AK2566" s="340">
        <f t="shared" si="410"/>
        <v>0</v>
      </c>
      <c r="AL2566" s="340">
        <f t="shared" si="410"/>
        <v>0</v>
      </c>
      <c r="AM2566" s="340">
        <f t="shared" si="410"/>
        <v>0</v>
      </c>
    </row>
    <row r="2567" spans="1:39" x14ac:dyDescent="0.35">
      <c r="A2567" s="337">
        <v>24480</v>
      </c>
      <c r="B2567" s="338">
        <f t="shared" si="404"/>
        <v>1967</v>
      </c>
      <c r="C2567" s="338">
        <f t="shared" si="405"/>
        <v>1</v>
      </c>
      <c r="D2567" s="338">
        <f t="shared" si="406"/>
        <v>8</v>
      </c>
      <c r="E2567" s="334">
        <v>0</v>
      </c>
      <c r="F2567" s="334">
        <v>0</v>
      </c>
      <c r="G2567" s="334">
        <v>0</v>
      </c>
      <c r="H2567" s="334">
        <v>0</v>
      </c>
      <c r="I2567" s="334">
        <v>0</v>
      </c>
      <c r="J2567" s="334">
        <v>0</v>
      </c>
      <c r="K2567" s="334">
        <v>0</v>
      </c>
      <c r="L2567" s="334">
        <v>0</v>
      </c>
      <c r="M2567" s="334">
        <v>0</v>
      </c>
      <c r="N2567" s="334">
        <v>0</v>
      </c>
      <c r="O2567" s="334">
        <v>0</v>
      </c>
      <c r="P2567" s="334">
        <v>0</v>
      </c>
      <c r="Q2567" s="334">
        <v>0</v>
      </c>
      <c r="R2567" s="334">
        <v>0</v>
      </c>
      <c r="S2567" s="334">
        <v>0</v>
      </c>
      <c r="T2567" s="334">
        <v>0</v>
      </c>
      <c r="U2567" s="334">
        <v>0</v>
      </c>
      <c r="V2567" s="334">
        <v>0</v>
      </c>
      <c r="W2567" s="334">
        <v>0</v>
      </c>
      <c r="X2567" s="334">
        <v>0</v>
      </c>
      <c r="Y2567" s="334">
        <v>0</v>
      </c>
      <c r="Z2567" s="334">
        <v>0</v>
      </c>
      <c r="AA2567" s="334">
        <v>0</v>
      </c>
      <c r="AB2567" s="334">
        <v>0</v>
      </c>
      <c r="AD2567" s="334">
        <v>0</v>
      </c>
      <c r="AE2567" s="334">
        <f t="shared" si="407"/>
        <v>0</v>
      </c>
      <c r="AF2567" s="334">
        <f t="shared" si="408"/>
        <v>0</v>
      </c>
      <c r="AG2567" s="340">
        <f t="shared" si="409"/>
        <v>0</v>
      </c>
      <c r="AI2567" s="340">
        <f t="shared" si="410"/>
        <v>0</v>
      </c>
      <c r="AJ2567" s="340">
        <f t="shared" si="410"/>
        <v>0</v>
      </c>
      <c r="AK2567" s="340">
        <f t="shared" si="410"/>
        <v>0</v>
      </c>
      <c r="AL2567" s="340">
        <f t="shared" si="410"/>
        <v>0</v>
      </c>
      <c r="AM2567" s="340">
        <f t="shared" si="410"/>
        <v>0</v>
      </c>
    </row>
    <row r="2568" spans="1:39" x14ac:dyDescent="0.35">
      <c r="A2568" s="337">
        <v>24481</v>
      </c>
      <c r="B2568" s="338">
        <f t="shared" si="404"/>
        <v>1967</v>
      </c>
      <c r="C2568" s="338">
        <f t="shared" si="405"/>
        <v>1</v>
      </c>
      <c r="D2568" s="338">
        <f t="shared" si="406"/>
        <v>9</v>
      </c>
      <c r="E2568" s="334">
        <v>0</v>
      </c>
      <c r="F2568" s="334">
        <v>0</v>
      </c>
      <c r="G2568" s="334">
        <v>0</v>
      </c>
      <c r="H2568" s="334">
        <v>0</v>
      </c>
      <c r="I2568" s="334">
        <v>0</v>
      </c>
      <c r="J2568" s="334">
        <v>0</v>
      </c>
      <c r="K2568" s="334">
        <v>0</v>
      </c>
      <c r="L2568" s="334">
        <v>0</v>
      </c>
      <c r="M2568" s="334">
        <v>0</v>
      </c>
      <c r="N2568" s="334">
        <v>0</v>
      </c>
      <c r="O2568" s="334">
        <v>0</v>
      </c>
      <c r="P2568" s="334">
        <v>0</v>
      </c>
      <c r="Q2568" s="334">
        <v>0</v>
      </c>
      <c r="R2568" s="334">
        <v>0</v>
      </c>
      <c r="S2568" s="334">
        <v>0</v>
      </c>
      <c r="T2568" s="334">
        <v>0</v>
      </c>
      <c r="U2568" s="334">
        <v>0</v>
      </c>
      <c r="V2568" s="334">
        <v>0</v>
      </c>
      <c r="W2568" s="334">
        <v>0</v>
      </c>
      <c r="X2568" s="334">
        <v>0</v>
      </c>
      <c r="Y2568" s="334">
        <v>0</v>
      </c>
      <c r="Z2568" s="334">
        <v>0</v>
      </c>
      <c r="AA2568" s="334">
        <v>0</v>
      </c>
      <c r="AB2568" s="334">
        <v>0</v>
      </c>
      <c r="AD2568" s="334">
        <v>0</v>
      </c>
      <c r="AE2568" s="334">
        <f t="shared" si="407"/>
        <v>0</v>
      </c>
      <c r="AF2568" s="334">
        <f t="shared" si="408"/>
        <v>0</v>
      </c>
      <c r="AG2568" s="340">
        <f t="shared" si="409"/>
        <v>0</v>
      </c>
      <c r="AI2568" s="340">
        <f t="shared" si="410"/>
        <v>0</v>
      </c>
      <c r="AJ2568" s="340">
        <f t="shared" si="410"/>
        <v>0</v>
      </c>
      <c r="AK2568" s="340">
        <f t="shared" si="410"/>
        <v>0</v>
      </c>
      <c r="AL2568" s="340">
        <f t="shared" si="410"/>
        <v>0</v>
      </c>
      <c r="AM2568" s="340">
        <f t="shared" si="410"/>
        <v>0</v>
      </c>
    </row>
    <row r="2569" spans="1:39" x14ac:dyDescent="0.35">
      <c r="A2569" s="337">
        <v>24482</v>
      </c>
      <c r="B2569" s="338">
        <f t="shared" si="404"/>
        <v>1967</v>
      </c>
      <c r="C2569" s="338">
        <f t="shared" si="405"/>
        <v>1</v>
      </c>
      <c r="D2569" s="338">
        <f t="shared" si="406"/>
        <v>10</v>
      </c>
      <c r="E2569" s="334">
        <v>0</v>
      </c>
      <c r="F2569" s="334">
        <v>0</v>
      </c>
      <c r="G2569" s="334">
        <v>0</v>
      </c>
      <c r="H2569" s="334">
        <v>0</v>
      </c>
      <c r="I2569" s="334">
        <v>0</v>
      </c>
      <c r="J2569" s="334">
        <v>0</v>
      </c>
      <c r="K2569" s="334">
        <v>0</v>
      </c>
      <c r="L2569" s="334">
        <v>0</v>
      </c>
      <c r="M2569" s="334">
        <v>0</v>
      </c>
      <c r="N2569" s="334">
        <v>0</v>
      </c>
      <c r="O2569" s="334">
        <v>0</v>
      </c>
      <c r="P2569" s="334">
        <v>0</v>
      </c>
      <c r="Q2569" s="334">
        <v>0</v>
      </c>
      <c r="R2569" s="334">
        <v>0</v>
      </c>
      <c r="S2569" s="334">
        <v>0</v>
      </c>
      <c r="T2569" s="334">
        <v>0</v>
      </c>
      <c r="U2569" s="334">
        <v>0</v>
      </c>
      <c r="V2569" s="334">
        <v>0</v>
      </c>
      <c r="W2569" s="334">
        <v>0</v>
      </c>
      <c r="X2569" s="334">
        <v>0</v>
      </c>
      <c r="Y2569" s="334">
        <v>0</v>
      </c>
      <c r="Z2569" s="334">
        <v>0</v>
      </c>
      <c r="AA2569" s="334">
        <v>0</v>
      </c>
      <c r="AB2569" s="334">
        <v>0</v>
      </c>
      <c r="AD2569" s="334">
        <v>0</v>
      </c>
      <c r="AE2569" s="334">
        <f t="shared" si="407"/>
        <v>0</v>
      </c>
      <c r="AF2569" s="334">
        <f t="shared" si="408"/>
        <v>0</v>
      </c>
      <c r="AG2569" s="340">
        <f t="shared" si="409"/>
        <v>0</v>
      </c>
      <c r="AI2569" s="340">
        <f t="shared" si="410"/>
        <v>0</v>
      </c>
      <c r="AJ2569" s="340">
        <f t="shared" si="410"/>
        <v>0</v>
      </c>
      <c r="AK2569" s="340">
        <f t="shared" si="410"/>
        <v>0</v>
      </c>
      <c r="AL2569" s="340">
        <f t="shared" si="410"/>
        <v>0</v>
      </c>
      <c r="AM2569" s="340">
        <f t="shared" si="410"/>
        <v>0</v>
      </c>
    </row>
    <row r="2570" spans="1:39" x14ac:dyDescent="0.35">
      <c r="A2570" s="337">
        <v>24483</v>
      </c>
      <c r="B2570" s="338">
        <f t="shared" si="404"/>
        <v>1967</v>
      </c>
      <c r="C2570" s="338">
        <f t="shared" si="405"/>
        <v>1</v>
      </c>
      <c r="D2570" s="338">
        <f t="shared" si="406"/>
        <v>11</v>
      </c>
      <c r="E2570" s="334">
        <v>0</v>
      </c>
      <c r="F2570" s="334">
        <v>0</v>
      </c>
      <c r="G2570" s="334">
        <v>0</v>
      </c>
      <c r="H2570" s="334">
        <v>0</v>
      </c>
      <c r="I2570" s="334">
        <v>0</v>
      </c>
      <c r="J2570" s="334">
        <v>0</v>
      </c>
      <c r="K2570" s="334">
        <v>0</v>
      </c>
      <c r="L2570" s="334">
        <v>0</v>
      </c>
      <c r="M2570" s="334">
        <v>0</v>
      </c>
      <c r="N2570" s="334">
        <v>0</v>
      </c>
      <c r="O2570" s="334">
        <v>0</v>
      </c>
      <c r="P2570" s="334">
        <v>0</v>
      </c>
      <c r="Q2570" s="334">
        <v>0</v>
      </c>
      <c r="R2570" s="334">
        <v>0</v>
      </c>
      <c r="S2570" s="334">
        <v>0</v>
      </c>
      <c r="T2570" s="334">
        <v>0</v>
      </c>
      <c r="U2570" s="334">
        <v>0</v>
      </c>
      <c r="V2570" s="334">
        <v>0</v>
      </c>
      <c r="W2570" s="334">
        <v>0</v>
      </c>
      <c r="X2570" s="334">
        <v>0</v>
      </c>
      <c r="Y2570" s="334">
        <v>0</v>
      </c>
      <c r="Z2570" s="334">
        <v>0</v>
      </c>
      <c r="AA2570" s="334">
        <v>0</v>
      </c>
      <c r="AB2570" s="334">
        <v>0</v>
      </c>
      <c r="AD2570" s="334">
        <v>0</v>
      </c>
      <c r="AE2570" s="334">
        <f t="shared" si="407"/>
        <v>0</v>
      </c>
      <c r="AF2570" s="334">
        <f t="shared" si="408"/>
        <v>0</v>
      </c>
      <c r="AG2570" s="340">
        <f t="shared" si="409"/>
        <v>0</v>
      </c>
      <c r="AI2570" s="340">
        <f t="shared" si="410"/>
        <v>0</v>
      </c>
      <c r="AJ2570" s="340">
        <f t="shared" si="410"/>
        <v>0</v>
      </c>
      <c r="AK2570" s="340">
        <f t="shared" si="410"/>
        <v>0</v>
      </c>
      <c r="AL2570" s="340">
        <f t="shared" si="410"/>
        <v>0</v>
      </c>
      <c r="AM2570" s="340">
        <f t="shared" si="410"/>
        <v>0</v>
      </c>
    </row>
    <row r="2571" spans="1:39" x14ac:dyDescent="0.35">
      <c r="A2571" s="337">
        <v>24484</v>
      </c>
      <c r="B2571" s="338">
        <f t="shared" si="404"/>
        <v>1967</v>
      </c>
      <c r="C2571" s="338">
        <f t="shared" si="405"/>
        <v>1</v>
      </c>
      <c r="D2571" s="338">
        <f t="shared" si="406"/>
        <v>12</v>
      </c>
      <c r="E2571" s="334">
        <v>0</v>
      </c>
      <c r="F2571" s="334">
        <v>0</v>
      </c>
      <c r="G2571" s="334">
        <v>0</v>
      </c>
      <c r="H2571" s="334">
        <v>0</v>
      </c>
      <c r="I2571" s="334">
        <v>0</v>
      </c>
      <c r="J2571" s="334">
        <v>0</v>
      </c>
      <c r="K2571" s="334">
        <v>0</v>
      </c>
      <c r="L2571" s="334">
        <v>0</v>
      </c>
      <c r="M2571" s="334">
        <v>0</v>
      </c>
      <c r="N2571" s="334">
        <v>0</v>
      </c>
      <c r="O2571" s="334">
        <v>0</v>
      </c>
      <c r="P2571" s="334">
        <v>0</v>
      </c>
      <c r="Q2571" s="334">
        <v>0</v>
      </c>
      <c r="R2571" s="334">
        <v>0</v>
      </c>
      <c r="S2571" s="334">
        <v>0</v>
      </c>
      <c r="T2571" s="334">
        <v>0</v>
      </c>
      <c r="U2571" s="334">
        <v>0</v>
      </c>
      <c r="V2571" s="334">
        <v>0</v>
      </c>
      <c r="W2571" s="334">
        <v>0</v>
      </c>
      <c r="X2571" s="334">
        <v>0</v>
      </c>
      <c r="Y2571" s="334">
        <v>0</v>
      </c>
      <c r="Z2571" s="334">
        <v>0</v>
      </c>
      <c r="AA2571" s="334">
        <v>0</v>
      </c>
      <c r="AB2571" s="334">
        <v>0</v>
      </c>
      <c r="AD2571" s="334">
        <v>0</v>
      </c>
      <c r="AE2571" s="334">
        <f t="shared" si="407"/>
        <v>0</v>
      </c>
      <c r="AF2571" s="334">
        <f t="shared" si="408"/>
        <v>0</v>
      </c>
      <c r="AG2571" s="340">
        <f t="shared" si="409"/>
        <v>0</v>
      </c>
      <c r="AI2571" s="340">
        <f t="shared" si="410"/>
        <v>0</v>
      </c>
      <c r="AJ2571" s="340">
        <f t="shared" si="410"/>
        <v>0</v>
      </c>
      <c r="AK2571" s="340">
        <f t="shared" si="410"/>
        <v>0</v>
      </c>
      <c r="AL2571" s="340">
        <f t="shared" si="410"/>
        <v>0</v>
      </c>
      <c r="AM2571" s="340">
        <f t="shared" si="410"/>
        <v>0</v>
      </c>
    </row>
    <row r="2572" spans="1:39" x14ac:dyDescent="0.35">
      <c r="A2572" s="337">
        <v>24485</v>
      </c>
      <c r="B2572" s="338">
        <f t="shared" si="404"/>
        <v>1967</v>
      </c>
      <c r="C2572" s="338">
        <f t="shared" si="405"/>
        <v>1</v>
      </c>
      <c r="D2572" s="338">
        <f t="shared" si="406"/>
        <v>13</v>
      </c>
      <c r="E2572" s="334">
        <v>0</v>
      </c>
      <c r="F2572" s="334">
        <v>0</v>
      </c>
      <c r="G2572" s="334">
        <v>0</v>
      </c>
      <c r="H2572" s="334">
        <v>0</v>
      </c>
      <c r="I2572" s="334">
        <v>0</v>
      </c>
      <c r="J2572" s="334">
        <v>0</v>
      </c>
      <c r="K2572" s="334">
        <v>0</v>
      </c>
      <c r="L2572" s="334">
        <v>0</v>
      </c>
      <c r="M2572" s="334">
        <v>0</v>
      </c>
      <c r="N2572" s="334">
        <v>0</v>
      </c>
      <c r="O2572" s="334">
        <v>0</v>
      </c>
      <c r="P2572" s="334">
        <v>0</v>
      </c>
      <c r="Q2572" s="334">
        <v>0</v>
      </c>
      <c r="R2572" s="334">
        <v>0</v>
      </c>
      <c r="S2572" s="334">
        <v>0</v>
      </c>
      <c r="T2572" s="334">
        <v>0</v>
      </c>
      <c r="U2572" s="334">
        <v>0</v>
      </c>
      <c r="V2572" s="334">
        <v>0</v>
      </c>
      <c r="W2572" s="334">
        <v>0</v>
      </c>
      <c r="X2572" s="334">
        <v>0</v>
      </c>
      <c r="Y2572" s="334">
        <v>0</v>
      </c>
      <c r="Z2572" s="334">
        <v>0</v>
      </c>
      <c r="AA2572" s="334">
        <v>0</v>
      </c>
      <c r="AB2572" s="334">
        <v>0</v>
      </c>
      <c r="AD2572" s="334">
        <v>0</v>
      </c>
      <c r="AE2572" s="334">
        <f t="shared" si="407"/>
        <v>0</v>
      </c>
      <c r="AF2572" s="334">
        <f t="shared" si="408"/>
        <v>0</v>
      </c>
      <c r="AG2572" s="340">
        <f t="shared" si="409"/>
        <v>0</v>
      </c>
      <c r="AI2572" s="340">
        <f t="shared" si="410"/>
        <v>0</v>
      </c>
      <c r="AJ2572" s="340">
        <f t="shared" si="410"/>
        <v>0</v>
      </c>
      <c r="AK2572" s="340">
        <f t="shared" si="410"/>
        <v>0</v>
      </c>
      <c r="AL2572" s="340">
        <f t="shared" si="410"/>
        <v>0</v>
      </c>
      <c r="AM2572" s="340">
        <f t="shared" si="410"/>
        <v>0</v>
      </c>
    </row>
    <row r="2573" spans="1:39" x14ac:dyDescent="0.35">
      <c r="A2573" s="337">
        <v>24486</v>
      </c>
      <c r="B2573" s="338">
        <f t="shared" si="404"/>
        <v>1967</v>
      </c>
      <c r="C2573" s="338">
        <f t="shared" si="405"/>
        <v>1</v>
      </c>
      <c r="D2573" s="338">
        <f t="shared" si="406"/>
        <v>14</v>
      </c>
      <c r="E2573" s="334">
        <v>0</v>
      </c>
      <c r="F2573" s="334">
        <v>0</v>
      </c>
      <c r="G2573" s="334">
        <v>0</v>
      </c>
      <c r="H2573" s="334">
        <v>0</v>
      </c>
      <c r="I2573" s="334">
        <v>0</v>
      </c>
      <c r="J2573" s="334">
        <v>0</v>
      </c>
      <c r="K2573" s="334">
        <v>0</v>
      </c>
      <c r="L2573" s="334">
        <v>0</v>
      </c>
      <c r="M2573" s="334">
        <v>0</v>
      </c>
      <c r="N2573" s="334">
        <v>0</v>
      </c>
      <c r="O2573" s="334">
        <v>0</v>
      </c>
      <c r="P2573" s="334">
        <v>0</v>
      </c>
      <c r="Q2573" s="334">
        <v>0</v>
      </c>
      <c r="R2573" s="334">
        <v>0</v>
      </c>
      <c r="S2573" s="334">
        <v>0</v>
      </c>
      <c r="T2573" s="334">
        <v>0</v>
      </c>
      <c r="U2573" s="334">
        <v>0</v>
      </c>
      <c r="V2573" s="334">
        <v>0</v>
      </c>
      <c r="W2573" s="334">
        <v>0</v>
      </c>
      <c r="X2573" s="334">
        <v>0</v>
      </c>
      <c r="Y2573" s="334">
        <v>0</v>
      </c>
      <c r="Z2573" s="334">
        <v>0</v>
      </c>
      <c r="AA2573" s="334">
        <v>0</v>
      </c>
      <c r="AB2573" s="334">
        <v>0</v>
      </c>
      <c r="AD2573" s="334">
        <v>0</v>
      </c>
      <c r="AE2573" s="334">
        <f t="shared" si="407"/>
        <v>0</v>
      </c>
      <c r="AF2573" s="334">
        <f t="shared" si="408"/>
        <v>0</v>
      </c>
      <c r="AG2573" s="340">
        <f t="shared" si="409"/>
        <v>0</v>
      </c>
      <c r="AI2573" s="340">
        <f t="shared" si="410"/>
        <v>0</v>
      </c>
      <c r="AJ2573" s="340">
        <f t="shared" si="410"/>
        <v>0</v>
      </c>
      <c r="AK2573" s="340">
        <f t="shared" si="410"/>
        <v>0</v>
      </c>
      <c r="AL2573" s="340">
        <f t="shared" si="410"/>
        <v>0</v>
      </c>
      <c r="AM2573" s="340">
        <f t="shared" si="410"/>
        <v>0</v>
      </c>
    </row>
    <row r="2574" spans="1:39" x14ac:dyDescent="0.35">
      <c r="A2574" s="337">
        <v>24487</v>
      </c>
      <c r="B2574" s="338">
        <f t="shared" si="404"/>
        <v>1967</v>
      </c>
      <c r="C2574" s="338">
        <f t="shared" si="405"/>
        <v>1</v>
      </c>
      <c r="D2574" s="338">
        <f t="shared" si="406"/>
        <v>15</v>
      </c>
      <c r="E2574" s="334">
        <v>0</v>
      </c>
      <c r="F2574" s="334">
        <v>0</v>
      </c>
      <c r="G2574" s="334">
        <v>0</v>
      </c>
      <c r="H2574" s="334">
        <v>0</v>
      </c>
      <c r="I2574" s="334">
        <v>0</v>
      </c>
      <c r="J2574" s="334">
        <v>0</v>
      </c>
      <c r="K2574" s="334">
        <v>0</v>
      </c>
      <c r="L2574" s="334">
        <v>0</v>
      </c>
      <c r="M2574" s="334">
        <v>0</v>
      </c>
      <c r="N2574" s="334">
        <v>0</v>
      </c>
      <c r="O2574" s="334">
        <v>0</v>
      </c>
      <c r="P2574" s="334">
        <v>0</v>
      </c>
      <c r="Q2574" s="334">
        <v>0</v>
      </c>
      <c r="R2574" s="334">
        <v>0</v>
      </c>
      <c r="S2574" s="334">
        <v>0</v>
      </c>
      <c r="T2574" s="334">
        <v>0.4</v>
      </c>
      <c r="U2574" s="334">
        <v>0.2</v>
      </c>
      <c r="V2574" s="334">
        <v>0.2</v>
      </c>
      <c r="W2574" s="334">
        <v>0.2</v>
      </c>
      <c r="X2574" s="334">
        <v>0.2</v>
      </c>
      <c r="Y2574" s="334">
        <v>0.2</v>
      </c>
      <c r="Z2574" s="334">
        <v>0.2</v>
      </c>
      <c r="AA2574" s="334">
        <v>0.2</v>
      </c>
      <c r="AB2574" s="334">
        <v>0.2</v>
      </c>
      <c r="AD2574" s="334">
        <v>2</v>
      </c>
      <c r="AE2574" s="334">
        <f t="shared" si="407"/>
        <v>2</v>
      </c>
      <c r="AF2574" s="334">
        <f t="shared" si="408"/>
        <v>1.9999999999999998</v>
      </c>
      <c r="AG2574" s="340">
        <f t="shared" si="409"/>
        <v>2.2204460492503131E-16</v>
      </c>
      <c r="AI2574" s="340">
        <f t="shared" si="410"/>
        <v>0</v>
      </c>
      <c r="AJ2574" s="340">
        <f t="shared" si="410"/>
        <v>0</v>
      </c>
      <c r="AK2574" s="340">
        <f t="shared" si="410"/>
        <v>0</v>
      </c>
      <c r="AL2574" s="340">
        <f t="shared" si="410"/>
        <v>0</v>
      </c>
      <c r="AM2574" s="340">
        <f t="shared" si="410"/>
        <v>0</v>
      </c>
    </row>
    <row r="2575" spans="1:39" x14ac:dyDescent="0.35">
      <c r="A2575" s="337">
        <v>24488</v>
      </c>
      <c r="B2575" s="338">
        <f t="shared" si="404"/>
        <v>1967</v>
      </c>
      <c r="C2575" s="338">
        <f t="shared" si="405"/>
        <v>1</v>
      </c>
      <c r="D2575" s="338">
        <f t="shared" si="406"/>
        <v>16</v>
      </c>
      <c r="E2575" s="334">
        <v>0.1</v>
      </c>
      <c r="F2575" s="334">
        <v>0</v>
      </c>
      <c r="G2575" s="334">
        <v>0.1</v>
      </c>
      <c r="H2575" s="334">
        <v>0</v>
      </c>
      <c r="I2575" s="334">
        <v>0.1</v>
      </c>
      <c r="J2575" s="334">
        <v>0</v>
      </c>
      <c r="K2575" s="334">
        <v>0.1</v>
      </c>
      <c r="L2575" s="334">
        <v>0</v>
      </c>
      <c r="M2575" s="334">
        <v>0.1</v>
      </c>
      <c r="N2575" s="334">
        <v>0.1</v>
      </c>
      <c r="O2575" s="334">
        <v>0</v>
      </c>
      <c r="P2575" s="334">
        <v>0.1</v>
      </c>
      <c r="Q2575" s="334">
        <v>0</v>
      </c>
      <c r="R2575" s="334">
        <v>0.1</v>
      </c>
      <c r="S2575" s="334">
        <v>0</v>
      </c>
      <c r="T2575" s="334">
        <v>0</v>
      </c>
      <c r="U2575" s="334">
        <v>0.1</v>
      </c>
      <c r="V2575" s="334">
        <v>0</v>
      </c>
      <c r="W2575" s="334">
        <v>0.1</v>
      </c>
      <c r="X2575" s="334">
        <v>0.1</v>
      </c>
      <c r="Y2575" s="334">
        <v>0</v>
      </c>
      <c r="Z2575" s="334">
        <v>0.1</v>
      </c>
      <c r="AA2575" s="334">
        <v>0</v>
      </c>
      <c r="AB2575" s="334">
        <v>0.1</v>
      </c>
      <c r="AD2575" s="334">
        <v>1.3</v>
      </c>
      <c r="AE2575" s="334">
        <f t="shared" si="407"/>
        <v>1.3</v>
      </c>
      <c r="AF2575" s="334">
        <f t="shared" si="408"/>
        <v>1.3</v>
      </c>
      <c r="AG2575" s="340">
        <f t="shared" si="409"/>
        <v>0</v>
      </c>
      <c r="AI2575" s="340">
        <f t="shared" si="410"/>
        <v>0</v>
      </c>
      <c r="AJ2575" s="340">
        <f t="shared" si="410"/>
        <v>0</v>
      </c>
      <c r="AK2575" s="340">
        <f t="shared" si="410"/>
        <v>0</v>
      </c>
      <c r="AL2575" s="340">
        <f t="shared" si="410"/>
        <v>0</v>
      </c>
      <c r="AM2575" s="340">
        <f t="shared" si="410"/>
        <v>0</v>
      </c>
    </row>
    <row r="2576" spans="1:39" x14ac:dyDescent="0.35">
      <c r="A2576" s="337">
        <v>24489</v>
      </c>
      <c r="B2576" s="338">
        <f t="shared" si="404"/>
        <v>1967</v>
      </c>
      <c r="C2576" s="338">
        <f t="shared" si="405"/>
        <v>1</v>
      </c>
      <c r="D2576" s="338">
        <f t="shared" si="406"/>
        <v>17</v>
      </c>
      <c r="E2576" s="334">
        <v>0</v>
      </c>
      <c r="F2576" s="334">
        <v>0</v>
      </c>
      <c r="G2576" s="334">
        <v>0</v>
      </c>
      <c r="H2576" s="334">
        <v>0</v>
      </c>
      <c r="I2576" s="334">
        <v>0</v>
      </c>
      <c r="J2576" s="334">
        <v>0</v>
      </c>
      <c r="K2576" s="334">
        <v>0</v>
      </c>
      <c r="L2576" s="334">
        <v>0</v>
      </c>
      <c r="M2576" s="334">
        <v>0</v>
      </c>
      <c r="N2576" s="334">
        <v>0</v>
      </c>
      <c r="O2576" s="334">
        <v>0</v>
      </c>
      <c r="P2576" s="334">
        <v>0</v>
      </c>
      <c r="Q2576" s="334">
        <v>0</v>
      </c>
      <c r="R2576" s="334">
        <v>0</v>
      </c>
      <c r="S2576" s="334">
        <v>0</v>
      </c>
      <c r="T2576" s="334">
        <v>0</v>
      </c>
      <c r="U2576" s="334">
        <v>0</v>
      </c>
      <c r="V2576" s="334">
        <v>0</v>
      </c>
      <c r="W2576" s="334">
        <v>0</v>
      </c>
      <c r="X2576" s="334">
        <v>0</v>
      </c>
      <c r="Y2576" s="334">
        <v>0</v>
      </c>
      <c r="Z2576" s="334">
        <v>0</v>
      </c>
      <c r="AA2576" s="334">
        <v>0</v>
      </c>
      <c r="AB2576" s="334">
        <v>0</v>
      </c>
      <c r="AD2576" s="334">
        <v>0</v>
      </c>
      <c r="AE2576" s="334">
        <f t="shared" si="407"/>
        <v>0</v>
      </c>
      <c r="AF2576" s="334">
        <f t="shared" si="408"/>
        <v>0</v>
      </c>
      <c r="AG2576" s="340">
        <f t="shared" si="409"/>
        <v>0</v>
      </c>
      <c r="AI2576" s="340">
        <f t="shared" si="410"/>
        <v>0</v>
      </c>
      <c r="AJ2576" s="340">
        <f t="shared" si="410"/>
        <v>0</v>
      </c>
      <c r="AK2576" s="340">
        <f t="shared" si="410"/>
        <v>0</v>
      </c>
      <c r="AL2576" s="340">
        <f t="shared" si="410"/>
        <v>0</v>
      </c>
      <c r="AM2576" s="340">
        <f t="shared" si="410"/>
        <v>0</v>
      </c>
    </row>
    <row r="2577" spans="1:39" x14ac:dyDescent="0.35">
      <c r="A2577" s="337">
        <v>24490</v>
      </c>
      <c r="B2577" s="338">
        <f t="shared" si="404"/>
        <v>1967</v>
      </c>
      <c r="C2577" s="338">
        <f t="shared" si="405"/>
        <v>1</v>
      </c>
      <c r="D2577" s="338">
        <f t="shared" si="406"/>
        <v>18</v>
      </c>
      <c r="E2577" s="334">
        <v>0</v>
      </c>
      <c r="F2577" s="334">
        <v>0</v>
      </c>
      <c r="G2577" s="334">
        <v>0</v>
      </c>
      <c r="H2577" s="334">
        <v>0</v>
      </c>
      <c r="I2577" s="334">
        <v>0</v>
      </c>
      <c r="J2577" s="334">
        <v>0</v>
      </c>
      <c r="K2577" s="334">
        <v>0</v>
      </c>
      <c r="L2577" s="334">
        <v>0</v>
      </c>
      <c r="M2577" s="334">
        <v>0</v>
      </c>
      <c r="N2577" s="334">
        <v>0</v>
      </c>
      <c r="O2577" s="334">
        <v>0</v>
      </c>
      <c r="P2577" s="334">
        <v>0</v>
      </c>
      <c r="Q2577" s="334">
        <v>0</v>
      </c>
      <c r="R2577" s="334">
        <v>0.1</v>
      </c>
      <c r="S2577" s="334">
        <v>0</v>
      </c>
      <c r="T2577" s="334">
        <v>0</v>
      </c>
      <c r="U2577" s="334">
        <v>0</v>
      </c>
      <c r="V2577" s="334">
        <v>0.1</v>
      </c>
      <c r="W2577" s="334">
        <v>0</v>
      </c>
      <c r="X2577" s="334">
        <v>0</v>
      </c>
      <c r="Y2577" s="334">
        <v>0</v>
      </c>
      <c r="Z2577" s="334">
        <v>0.1</v>
      </c>
      <c r="AA2577" s="334">
        <v>0</v>
      </c>
      <c r="AB2577" s="334">
        <v>0</v>
      </c>
      <c r="AD2577" s="334">
        <v>0.3</v>
      </c>
      <c r="AE2577" s="334">
        <f t="shared" si="407"/>
        <v>0.3</v>
      </c>
      <c r="AF2577" s="334">
        <f t="shared" si="408"/>
        <v>0.30000000000000004</v>
      </c>
      <c r="AG2577" s="340">
        <f t="shared" si="409"/>
        <v>5.5511151231257827E-17</v>
      </c>
      <c r="AI2577" s="340">
        <f t="shared" si="410"/>
        <v>0</v>
      </c>
      <c r="AJ2577" s="340">
        <f t="shared" si="410"/>
        <v>0</v>
      </c>
      <c r="AK2577" s="340">
        <f t="shared" si="410"/>
        <v>0</v>
      </c>
      <c r="AL2577" s="340">
        <f t="shared" si="410"/>
        <v>0</v>
      </c>
      <c r="AM2577" s="340">
        <f t="shared" si="410"/>
        <v>0</v>
      </c>
    </row>
    <row r="2578" spans="1:39" x14ac:dyDescent="0.35">
      <c r="A2578" s="337">
        <v>24491</v>
      </c>
      <c r="B2578" s="338">
        <f t="shared" si="404"/>
        <v>1967</v>
      </c>
      <c r="C2578" s="338">
        <f t="shared" si="405"/>
        <v>1</v>
      </c>
      <c r="D2578" s="338">
        <f t="shared" si="406"/>
        <v>19</v>
      </c>
      <c r="E2578" s="334">
        <v>0</v>
      </c>
      <c r="F2578" s="334">
        <v>0</v>
      </c>
      <c r="G2578" s="334">
        <v>0</v>
      </c>
      <c r="H2578" s="334">
        <v>0</v>
      </c>
      <c r="I2578" s="334">
        <v>0</v>
      </c>
      <c r="J2578" s="334">
        <v>0</v>
      </c>
      <c r="K2578" s="334">
        <v>0</v>
      </c>
      <c r="L2578" s="334">
        <v>0</v>
      </c>
      <c r="M2578" s="334">
        <v>0</v>
      </c>
      <c r="N2578" s="334">
        <v>0</v>
      </c>
      <c r="O2578" s="334">
        <v>0</v>
      </c>
      <c r="P2578" s="334">
        <v>0</v>
      </c>
      <c r="Q2578" s="334">
        <v>0</v>
      </c>
      <c r="R2578" s="334">
        <v>0</v>
      </c>
      <c r="S2578" s="334">
        <v>0</v>
      </c>
      <c r="T2578" s="334">
        <v>0</v>
      </c>
      <c r="U2578" s="334">
        <v>0</v>
      </c>
      <c r="V2578" s="334">
        <v>0</v>
      </c>
      <c r="W2578" s="334">
        <v>0</v>
      </c>
      <c r="X2578" s="334">
        <v>0</v>
      </c>
      <c r="Y2578" s="334">
        <v>0</v>
      </c>
      <c r="Z2578" s="334">
        <v>0</v>
      </c>
      <c r="AA2578" s="334">
        <v>0</v>
      </c>
      <c r="AB2578" s="334">
        <v>0</v>
      </c>
      <c r="AD2578" s="334">
        <v>0</v>
      </c>
      <c r="AE2578" s="334">
        <f t="shared" si="407"/>
        <v>0</v>
      </c>
      <c r="AF2578" s="334">
        <f t="shared" si="408"/>
        <v>0</v>
      </c>
      <c r="AG2578" s="340">
        <f t="shared" si="409"/>
        <v>0</v>
      </c>
      <c r="AI2578" s="340">
        <f t="shared" si="410"/>
        <v>0</v>
      </c>
      <c r="AJ2578" s="340">
        <f t="shared" si="410"/>
        <v>0</v>
      </c>
      <c r="AK2578" s="340">
        <f t="shared" si="410"/>
        <v>0</v>
      </c>
      <c r="AL2578" s="340">
        <f t="shared" si="410"/>
        <v>0</v>
      </c>
      <c r="AM2578" s="340">
        <f t="shared" si="410"/>
        <v>0</v>
      </c>
    </row>
    <row r="2579" spans="1:39" x14ac:dyDescent="0.35">
      <c r="A2579" s="337">
        <v>24492</v>
      </c>
      <c r="B2579" s="338">
        <f t="shared" si="404"/>
        <v>1967</v>
      </c>
      <c r="C2579" s="338">
        <f t="shared" si="405"/>
        <v>1</v>
      </c>
      <c r="D2579" s="338">
        <f t="shared" si="406"/>
        <v>20</v>
      </c>
      <c r="E2579" s="334">
        <v>0</v>
      </c>
      <c r="F2579" s="334">
        <v>0</v>
      </c>
      <c r="G2579" s="334">
        <v>0</v>
      </c>
      <c r="H2579" s="334">
        <v>0</v>
      </c>
      <c r="I2579" s="334">
        <v>0</v>
      </c>
      <c r="J2579" s="334">
        <v>0</v>
      </c>
      <c r="K2579" s="334">
        <v>0</v>
      </c>
      <c r="L2579" s="334">
        <v>0</v>
      </c>
      <c r="M2579" s="334">
        <v>0</v>
      </c>
      <c r="N2579" s="334">
        <v>0</v>
      </c>
      <c r="O2579" s="334">
        <v>0</v>
      </c>
      <c r="P2579" s="334">
        <v>0</v>
      </c>
      <c r="Q2579" s="334">
        <v>0</v>
      </c>
      <c r="R2579" s="334">
        <v>0</v>
      </c>
      <c r="S2579" s="334">
        <v>0</v>
      </c>
      <c r="T2579" s="334">
        <v>0</v>
      </c>
      <c r="U2579" s="334">
        <v>0</v>
      </c>
      <c r="V2579" s="334">
        <v>0</v>
      </c>
      <c r="W2579" s="334">
        <v>0</v>
      </c>
      <c r="X2579" s="334">
        <v>0</v>
      </c>
      <c r="Y2579" s="334">
        <v>0</v>
      </c>
      <c r="Z2579" s="334">
        <v>0</v>
      </c>
      <c r="AA2579" s="334">
        <v>0</v>
      </c>
      <c r="AB2579" s="334">
        <v>0</v>
      </c>
      <c r="AD2579" s="334">
        <v>0</v>
      </c>
      <c r="AE2579" s="334">
        <f t="shared" si="407"/>
        <v>0</v>
      </c>
      <c r="AF2579" s="334">
        <f t="shared" si="408"/>
        <v>0</v>
      </c>
      <c r="AG2579" s="340">
        <f t="shared" si="409"/>
        <v>0</v>
      </c>
      <c r="AI2579" s="340">
        <f t="shared" si="410"/>
        <v>0</v>
      </c>
      <c r="AJ2579" s="340">
        <f t="shared" si="410"/>
        <v>0</v>
      </c>
      <c r="AK2579" s="340">
        <f t="shared" si="410"/>
        <v>0</v>
      </c>
      <c r="AL2579" s="340">
        <f t="shared" si="410"/>
        <v>0</v>
      </c>
      <c r="AM2579" s="340">
        <f t="shared" si="410"/>
        <v>0</v>
      </c>
    </row>
    <row r="2580" spans="1:39" x14ac:dyDescent="0.35">
      <c r="A2580" s="337">
        <v>24493</v>
      </c>
      <c r="B2580" s="338">
        <f t="shared" si="404"/>
        <v>1967</v>
      </c>
      <c r="C2580" s="338">
        <f t="shared" si="405"/>
        <v>1</v>
      </c>
      <c r="D2580" s="338">
        <f t="shared" si="406"/>
        <v>21</v>
      </c>
      <c r="E2580" s="334">
        <v>0</v>
      </c>
      <c r="F2580" s="334">
        <v>0</v>
      </c>
      <c r="G2580" s="334">
        <v>0</v>
      </c>
      <c r="H2580" s="334">
        <v>0</v>
      </c>
      <c r="I2580" s="334">
        <v>0</v>
      </c>
      <c r="J2580" s="334">
        <v>0</v>
      </c>
      <c r="K2580" s="334">
        <v>0</v>
      </c>
      <c r="L2580" s="334">
        <v>0</v>
      </c>
      <c r="M2580" s="334">
        <v>0</v>
      </c>
      <c r="N2580" s="334">
        <v>0</v>
      </c>
      <c r="O2580" s="334">
        <v>0</v>
      </c>
      <c r="P2580" s="334">
        <v>0</v>
      </c>
      <c r="Q2580" s="334">
        <v>0</v>
      </c>
      <c r="R2580" s="334">
        <v>0</v>
      </c>
      <c r="S2580" s="334">
        <v>0</v>
      </c>
      <c r="T2580" s="334">
        <v>0</v>
      </c>
      <c r="U2580" s="334">
        <v>0</v>
      </c>
      <c r="V2580" s="334">
        <v>0</v>
      </c>
      <c r="W2580" s="334">
        <v>0</v>
      </c>
      <c r="X2580" s="334">
        <v>0</v>
      </c>
      <c r="Y2580" s="334">
        <v>0</v>
      </c>
      <c r="Z2580" s="334">
        <v>0</v>
      </c>
      <c r="AA2580" s="334">
        <v>0</v>
      </c>
      <c r="AB2580" s="334">
        <v>0</v>
      </c>
      <c r="AD2580" s="334">
        <v>0</v>
      </c>
      <c r="AE2580" s="334">
        <f t="shared" si="407"/>
        <v>0</v>
      </c>
      <c r="AF2580" s="334">
        <f t="shared" si="408"/>
        <v>0</v>
      </c>
      <c r="AG2580" s="340">
        <f t="shared" si="409"/>
        <v>0</v>
      </c>
      <c r="AI2580" s="340">
        <f t="shared" ref="AI2580:AM2595" si="411">IF($C2580=AI$1,$AF2580,0)</f>
        <v>0</v>
      </c>
      <c r="AJ2580" s="340">
        <f t="shared" si="411"/>
        <v>0</v>
      </c>
      <c r="AK2580" s="340">
        <f t="shared" si="411"/>
        <v>0</v>
      </c>
      <c r="AL2580" s="340">
        <f t="shared" si="411"/>
        <v>0</v>
      </c>
      <c r="AM2580" s="340">
        <f t="shared" si="411"/>
        <v>0</v>
      </c>
    </row>
    <row r="2581" spans="1:39" x14ac:dyDescent="0.35">
      <c r="A2581" s="337">
        <v>24494</v>
      </c>
      <c r="B2581" s="338">
        <f t="shared" si="404"/>
        <v>1967</v>
      </c>
      <c r="C2581" s="338">
        <f t="shared" si="405"/>
        <v>1</v>
      </c>
      <c r="D2581" s="338">
        <f t="shared" si="406"/>
        <v>22</v>
      </c>
      <c r="E2581" s="334">
        <v>0</v>
      </c>
      <c r="F2581" s="334">
        <v>0</v>
      </c>
      <c r="G2581" s="334">
        <v>0</v>
      </c>
      <c r="H2581" s="334">
        <v>0</v>
      </c>
      <c r="I2581" s="334">
        <v>0</v>
      </c>
      <c r="J2581" s="334">
        <v>0</v>
      </c>
      <c r="K2581" s="334">
        <v>0</v>
      </c>
      <c r="L2581" s="334">
        <v>0</v>
      </c>
      <c r="M2581" s="334">
        <v>0</v>
      </c>
      <c r="N2581" s="334">
        <v>0</v>
      </c>
      <c r="O2581" s="334">
        <v>0</v>
      </c>
      <c r="P2581" s="334">
        <v>0</v>
      </c>
      <c r="Q2581" s="334">
        <v>0</v>
      </c>
      <c r="R2581" s="334">
        <v>0</v>
      </c>
      <c r="S2581" s="334">
        <v>0</v>
      </c>
      <c r="T2581" s="334">
        <v>0</v>
      </c>
      <c r="U2581" s="334">
        <v>0</v>
      </c>
      <c r="V2581" s="334">
        <v>0</v>
      </c>
      <c r="W2581" s="334">
        <v>0</v>
      </c>
      <c r="X2581" s="334">
        <v>0</v>
      </c>
      <c r="Y2581" s="334">
        <v>0</v>
      </c>
      <c r="Z2581" s="334">
        <v>0</v>
      </c>
      <c r="AA2581" s="334">
        <v>0</v>
      </c>
      <c r="AB2581" s="334">
        <v>0</v>
      </c>
      <c r="AD2581" s="334">
        <v>0</v>
      </c>
      <c r="AE2581" s="334">
        <f t="shared" si="407"/>
        <v>0</v>
      </c>
      <c r="AF2581" s="334">
        <f t="shared" si="408"/>
        <v>0</v>
      </c>
      <c r="AG2581" s="340">
        <f t="shared" si="409"/>
        <v>0</v>
      </c>
      <c r="AI2581" s="340">
        <f t="shared" si="411"/>
        <v>0</v>
      </c>
      <c r="AJ2581" s="340">
        <f t="shared" si="411"/>
        <v>0</v>
      </c>
      <c r="AK2581" s="340">
        <f t="shared" si="411"/>
        <v>0</v>
      </c>
      <c r="AL2581" s="340">
        <f t="shared" si="411"/>
        <v>0</v>
      </c>
      <c r="AM2581" s="340">
        <f t="shared" si="411"/>
        <v>0</v>
      </c>
    </row>
    <row r="2582" spans="1:39" x14ac:dyDescent="0.35">
      <c r="A2582" s="337">
        <v>24495</v>
      </c>
      <c r="B2582" s="338">
        <f t="shared" si="404"/>
        <v>1967</v>
      </c>
      <c r="C2582" s="338">
        <f t="shared" si="405"/>
        <v>1</v>
      </c>
      <c r="D2582" s="338">
        <f t="shared" si="406"/>
        <v>23</v>
      </c>
      <c r="E2582" s="334">
        <v>0</v>
      </c>
      <c r="F2582" s="334">
        <v>0</v>
      </c>
      <c r="G2582" s="334">
        <v>0</v>
      </c>
      <c r="H2582" s="334">
        <v>0</v>
      </c>
      <c r="I2582" s="334">
        <v>0</v>
      </c>
      <c r="J2582" s="334">
        <v>0</v>
      </c>
      <c r="K2582" s="334">
        <v>0</v>
      </c>
      <c r="L2582" s="334">
        <v>0</v>
      </c>
      <c r="M2582" s="334">
        <v>0</v>
      </c>
      <c r="N2582" s="334">
        <v>0</v>
      </c>
      <c r="O2582" s="334">
        <v>0</v>
      </c>
      <c r="P2582" s="334">
        <v>0</v>
      </c>
      <c r="Q2582" s="334">
        <v>0</v>
      </c>
      <c r="R2582" s="334">
        <v>0</v>
      </c>
      <c r="S2582" s="334">
        <v>0</v>
      </c>
      <c r="T2582" s="334">
        <v>0</v>
      </c>
      <c r="U2582" s="334">
        <v>0</v>
      </c>
      <c r="V2582" s="334">
        <v>0</v>
      </c>
      <c r="W2582" s="334">
        <v>0</v>
      </c>
      <c r="X2582" s="334">
        <v>0</v>
      </c>
      <c r="Y2582" s="334">
        <v>0</v>
      </c>
      <c r="Z2582" s="334">
        <v>0</v>
      </c>
      <c r="AA2582" s="334">
        <v>0</v>
      </c>
      <c r="AB2582" s="334">
        <v>0</v>
      </c>
      <c r="AD2582" s="334">
        <v>0</v>
      </c>
      <c r="AE2582" s="334">
        <f t="shared" si="407"/>
        <v>0</v>
      </c>
      <c r="AF2582" s="334">
        <f t="shared" si="408"/>
        <v>0</v>
      </c>
      <c r="AG2582" s="340">
        <f t="shared" si="409"/>
        <v>0</v>
      </c>
      <c r="AI2582" s="340">
        <f t="shared" si="411"/>
        <v>0</v>
      </c>
      <c r="AJ2582" s="340">
        <f t="shared" si="411"/>
        <v>0</v>
      </c>
      <c r="AK2582" s="340">
        <f t="shared" si="411"/>
        <v>0</v>
      </c>
      <c r="AL2582" s="340">
        <f t="shared" si="411"/>
        <v>0</v>
      </c>
      <c r="AM2582" s="340">
        <f t="shared" si="411"/>
        <v>0</v>
      </c>
    </row>
    <row r="2583" spans="1:39" x14ac:dyDescent="0.35">
      <c r="A2583" s="337">
        <v>24496</v>
      </c>
      <c r="B2583" s="338">
        <f t="shared" si="404"/>
        <v>1967</v>
      </c>
      <c r="C2583" s="338">
        <f t="shared" si="405"/>
        <v>1</v>
      </c>
      <c r="D2583" s="338">
        <f t="shared" si="406"/>
        <v>24</v>
      </c>
      <c r="E2583" s="334">
        <v>0</v>
      </c>
      <c r="F2583" s="334">
        <v>0</v>
      </c>
      <c r="G2583" s="334">
        <v>0</v>
      </c>
      <c r="H2583" s="334">
        <v>0</v>
      </c>
      <c r="I2583" s="334">
        <v>0</v>
      </c>
      <c r="J2583" s="334">
        <v>0</v>
      </c>
      <c r="K2583" s="334">
        <v>0</v>
      </c>
      <c r="L2583" s="334">
        <v>0</v>
      </c>
      <c r="M2583" s="334">
        <v>0</v>
      </c>
      <c r="N2583" s="334">
        <v>0</v>
      </c>
      <c r="O2583" s="334">
        <v>0</v>
      </c>
      <c r="P2583" s="334">
        <v>0</v>
      </c>
      <c r="Q2583" s="334">
        <v>0</v>
      </c>
      <c r="R2583" s="334">
        <v>0</v>
      </c>
      <c r="S2583" s="334">
        <v>0</v>
      </c>
      <c r="T2583" s="334">
        <v>0</v>
      </c>
      <c r="U2583" s="334">
        <v>0</v>
      </c>
      <c r="V2583" s="334">
        <v>0</v>
      </c>
      <c r="W2583" s="334">
        <v>0</v>
      </c>
      <c r="X2583" s="334">
        <v>0</v>
      </c>
      <c r="Y2583" s="334">
        <v>0</v>
      </c>
      <c r="Z2583" s="334">
        <v>0</v>
      </c>
      <c r="AA2583" s="334">
        <v>0</v>
      </c>
      <c r="AB2583" s="334">
        <v>0</v>
      </c>
      <c r="AD2583" s="334">
        <v>0</v>
      </c>
      <c r="AE2583" s="334">
        <f t="shared" si="407"/>
        <v>0</v>
      </c>
      <c r="AF2583" s="334">
        <f t="shared" si="408"/>
        <v>0</v>
      </c>
      <c r="AG2583" s="340">
        <f t="shared" si="409"/>
        <v>0</v>
      </c>
      <c r="AI2583" s="340">
        <f t="shared" si="411"/>
        <v>0</v>
      </c>
      <c r="AJ2583" s="340">
        <f t="shared" si="411"/>
        <v>0</v>
      </c>
      <c r="AK2583" s="340">
        <f t="shared" si="411"/>
        <v>0</v>
      </c>
      <c r="AL2583" s="340">
        <f t="shared" si="411"/>
        <v>0</v>
      </c>
      <c r="AM2583" s="340">
        <f t="shared" si="411"/>
        <v>0</v>
      </c>
    </row>
    <row r="2584" spans="1:39" x14ac:dyDescent="0.35">
      <c r="A2584" s="337">
        <v>24497</v>
      </c>
      <c r="B2584" s="338">
        <f t="shared" si="404"/>
        <v>1967</v>
      </c>
      <c r="C2584" s="338">
        <f t="shared" si="405"/>
        <v>1</v>
      </c>
      <c r="D2584" s="338">
        <f t="shared" si="406"/>
        <v>25</v>
      </c>
      <c r="E2584" s="334">
        <v>0</v>
      </c>
      <c r="F2584" s="334">
        <v>0</v>
      </c>
      <c r="G2584" s="334">
        <v>0</v>
      </c>
      <c r="H2584" s="334">
        <v>0</v>
      </c>
      <c r="I2584" s="334">
        <v>0</v>
      </c>
      <c r="J2584" s="334">
        <v>0</v>
      </c>
      <c r="K2584" s="334">
        <v>0</v>
      </c>
      <c r="L2584" s="334">
        <v>0</v>
      </c>
      <c r="M2584" s="334">
        <v>0</v>
      </c>
      <c r="N2584" s="334">
        <v>0</v>
      </c>
      <c r="O2584" s="334">
        <v>0</v>
      </c>
      <c r="P2584" s="334">
        <v>0</v>
      </c>
      <c r="Q2584" s="334">
        <v>0</v>
      </c>
      <c r="R2584" s="334">
        <v>0</v>
      </c>
      <c r="S2584" s="334">
        <v>0</v>
      </c>
      <c r="T2584" s="334">
        <v>0</v>
      </c>
      <c r="U2584" s="334">
        <v>0</v>
      </c>
      <c r="V2584" s="334">
        <v>0</v>
      </c>
      <c r="W2584" s="334">
        <v>0</v>
      </c>
      <c r="X2584" s="334">
        <v>0</v>
      </c>
      <c r="Y2584" s="334">
        <v>0</v>
      </c>
      <c r="Z2584" s="334">
        <v>0</v>
      </c>
      <c r="AA2584" s="334">
        <v>0</v>
      </c>
      <c r="AB2584" s="334">
        <v>0</v>
      </c>
      <c r="AD2584" s="334">
        <v>0</v>
      </c>
      <c r="AE2584" s="334">
        <f t="shared" si="407"/>
        <v>0</v>
      </c>
      <c r="AF2584" s="334">
        <f t="shared" si="408"/>
        <v>0</v>
      </c>
      <c r="AG2584" s="340">
        <f t="shared" si="409"/>
        <v>0</v>
      </c>
      <c r="AI2584" s="340">
        <f t="shared" si="411"/>
        <v>0</v>
      </c>
      <c r="AJ2584" s="340">
        <f t="shared" si="411"/>
        <v>0</v>
      </c>
      <c r="AK2584" s="340">
        <f t="shared" si="411"/>
        <v>0</v>
      </c>
      <c r="AL2584" s="340">
        <f t="shared" si="411"/>
        <v>0</v>
      </c>
      <c r="AM2584" s="340">
        <f t="shared" si="411"/>
        <v>0</v>
      </c>
    </row>
    <row r="2585" spans="1:39" x14ac:dyDescent="0.35">
      <c r="A2585" s="337">
        <v>24498</v>
      </c>
      <c r="B2585" s="338">
        <f t="shared" si="404"/>
        <v>1967</v>
      </c>
      <c r="C2585" s="338">
        <f t="shared" si="405"/>
        <v>1</v>
      </c>
      <c r="D2585" s="338">
        <f t="shared" si="406"/>
        <v>26</v>
      </c>
      <c r="E2585" s="334">
        <v>0</v>
      </c>
      <c r="F2585" s="334">
        <v>0</v>
      </c>
      <c r="G2585" s="334">
        <v>0</v>
      </c>
      <c r="H2585" s="334">
        <v>0</v>
      </c>
      <c r="I2585" s="334">
        <v>0</v>
      </c>
      <c r="J2585" s="334">
        <v>0</v>
      </c>
      <c r="K2585" s="334">
        <v>0</v>
      </c>
      <c r="L2585" s="334">
        <v>0</v>
      </c>
      <c r="M2585" s="334">
        <v>0</v>
      </c>
      <c r="N2585" s="334">
        <v>0</v>
      </c>
      <c r="O2585" s="334">
        <v>0</v>
      </c>
      <c r="P2585" s="334">
        <v>0</v>
      </c>
      <c r="Q2585" s="334">
        <v>0</v>
      </c>
      <c r="R2585" s="334">
        <v>0</v>
      </c>
      <c r="S2585" s="334">
        <v>0</v>
      </c>
      <c r="T2585" s="334">
        <v>0</v>
      </c>
      <c r="U2585" s="334">
        <v>0</v>
      </c>
      <c r="V2585" s="334">
        <v>0</v>
      </c>
      <c r="W2585" s="334">
        <v>0</v>
      </c>
      <c r="X2585" s="334">
        <v>0</v>
      </c>
      <c r="Y2585" s="334">
        <v>0</v>
      </c>
      <c r="Z2585" s="334">
        <v>0</v>
      </c>
      <c r="AA2585" s="334">
        <v>0</v>
      </c>
      <c r="AB2585" s="334">
        <v>0</v>
      </c>
      <c r="AD2585" s="334">
        <v>0</v>
      </c>
      <c r="AE2585" s="334">
        <f t="shared" si="407"/>
        <v>0</v>
      </c>
      <c r="AF2585" s="334">
        <f t="shared" si="408"/>
        <v>0</v>
      </c>
      <c r="AG2585" s="340">
        <f t="shared" si="409"/>
        <v>0</v>
      </c>
      <c r="AI2585" s="340">
        <f t="shared" si="411"/>
        <v>0</v>
      </c>
      <c r="AJ2585" s="340">
        <f t="shared" si="411"/>
        <v>0</v>
      </c>
      <c r="AK2585" s="340">
        <f t="shared" si="411"/>
        <v>0</v>
      </c>
      <c r="AL2585" s="340">
        <f t="shared" si="411"/>
        <v>0</v>
      </c>
      <c r="AM2585" s="340">
        <f t="shared" si="411"/>
        <v>0</v>
      </c>
    </row>
    <row r="2586" spans="1:39" x14ac:dyDescent="0.35">
      <c r="A2586" s="337">
        <v>24499</v>
      </c>
      <c r="B2586" s="338">
        <f t="shared" si="404"/>
        <v>1967</v>
      </c>
      <c r="C2586" s="338">
        <f t="shared" si="405"/>
        <v>1</v>
      </c>
      <c r="D2586" s="338">
        <f t="shared" si="406"/>
        <v>27</v>
      </c>
      <c r="E2586" s="334">
        <v>0</v>
      </c>
      <c r="F2586" s="334">
        <v>0</v>
      </c>
      <c r="G2586" s="334">
        <v>0</v>
      </c>
      <c r="H2586" s="334">
        <v>0</v>
      </c>
      <c r="I2586" s="334">
        <v>0</v>
      </c>
      <c r="J2586" s="334">
        <v>0</v>
      </c>
      <c r="K2586" s="334">
        <v>0</v>
      </c>
      <c r="L2586" s="334">
        <v>0</v>
      </c>
      <c r="M2586" s="334">
        <v>0</v>
      </c>
      <c r="N2586" s="334">
        <v>0</v>
      </c>
      <c r="O2586" s="334">
        <v>0</v>
      </c>
      <c r="P2586" s="334">
        <v>0</v>
      </c>
      <c r="Q2586" s="334">
        <v>0</v>
      </c>
      <c r="R2586" s="334">
        <v>0</v>
      </c>
      <c r="S2586" s="334">
        <v>0</v>
      </c>
      <c r="T2586" s="334">
        <v>0</v>
      </c>
      <c r="U2586" s="334">
        <v>0</v>
      </c>
      <c r="V2586" s="334">
        <v>0</v>
      </c>
      <c r="W2586" s="334">
        <v>0</v>
      </c>
      <c r="X2586" s="334">
        <v>0</v>
      </c>
      <c r="Y2586" s="334">
        <v>0</v>
      </c>
      <c r="Z2586" s="334">
        <v>0</v>
      </c>
      <c r="AA2586" s="334">
        <v>0</v>
      </c>
      <c r="AB2586" s="334">
        <v>0</v>
      </c>
      <c r="AD2586" s="334">
        <v>0</v>
      </c>
      <c r="AE2586" s="334">
        <f t="shared" si="407"/>
        <v>0</v>
      </c>
      <c r="AF2586" s="334">
        <f t="shared" si="408"/>
        <v>0</v>
      </c>
      <c r="AG2586" s="340">
        <f t="shared" si="409"/>
        <v>0</v>
      </c>
      <c r="AI2586" s="340">
        <f t="shared" si="411"/>
        <v>0</v>
      </c>
      <c r="AJ2586" s="340">
        <f t="shared" si="411"/>
        <v>0</v>
      </c>
      <c r="AK2586" s="340">
        <f t="shared" si="411"/>
        <v>0</v>
      </c>
      <c r="AL2586" s="340">
        <f t="shared" si="411"/>
        <v>0</v>
      </c>
      <c r="AM2586" s="340">
        <f t="shared" si="411"/>
        <v>0</v>
      </c>
    </row>
    <row r="2587" spans="1:39" x14ac:dyDescent="0.35">
      <c r="A2587" s="337">
        <v>24500</v>
      </c>
      <c r="B2587" s="338">
        <f t="shared" si="404"/>
        <v>1967</v>
      </c>
      <c r="C2587" s="338">
        <f t="shared" si="405"/>
        <v>1</v>
      </c>
      <c r="D2587" s="338">
        <f t="shared" si="406"/>
        <v>28</v>
      </c>
      <c r="E2587" s="334">
        <v>0</v>
      </c>
      <c r="F2587" s="334">
        <v>0</v>
      </c>
      <c r="G2587" s="334">
        <v>0</v>
      </c>
      <c r="H2587" s="334">
        <v>0</v>
      </c>
      <c r="I2587" s="334">
        <v>0</v>
      </c>
      <c r="J2587" s="334">
        <v>0</v>
      </c>
      <c r="K2587" s="334">
        <v>0</v>
      </c>
      <c r="L2587" s="334">
        <v>0</v>
      </c>
      <c r="M2587" s="334">
        <v>0</v>
      </c>
      <c r="N2587" s="334">
        <v>0</v>
      </c>
      <c r="O2587" s="334">
        <v>0</v>
      </c>
      <c r="P2587" s="334">
        <v>0</v>
      </c>
      <c r="Q2587" s="334">
        <v>0</v>
      </c>
      <c r="R2587" s="334">
        <v>0</v>
      </c>
      <c r="S2587" s="334">
        <v>0</v>
      </c>
      <c r="T2587" s="334">
        <v>0</v>
      </c>
      <c r="U2587" s="334">
        <v>0</v>
      </c>
      <c r="V2587" s="334">
        <v>0</v>
      </c>
      <c r="W2587" s="334">
        <v>0</v>
      </c>
      <c r="X2587" s="334">
        <v>0</v>
      </c>
      <c r="Y2587" s="334">
        <v>0</v>
      </c>
      <c r="Z2587" s="334">
        <v>0</v>
      </c>
      <c r="AA2587" s="334">
        <v>0</v>
      </c>
      <c r="AB2587" s="334">
        <v>0</v>
      </c>
      <c r="AD2587" s="334">
        <v>0</v>
      </c>
      <c r="AE2587" s="334">
        <f t="shared" si="407"/>
        <v>0</v>
      </c>
      <c r="AF2587" s="334">
        <f t="shared" si="408"/>
        <v>0</v>
      </c>
      <c r="AG2587" s="340">
        <f t="shared" si="409"/>
        <v>0</v>
      </c>
      <c r="AI2587" s="340">
        <f t="shared" si="411"/>
        <v>0</v>
      </c>
      <c r="AJ2587" s="340">
        <f t="shared" si="411"/>
        <v>0</v>
      </c>
      <c r="AK2587" s="340">
        <f t="shared" si="411"/>
        <v>0</v>
      </c>
      <c r="AL2587" s="340">
        <f t="shared" si="411"/>
        <v>0</v>
      </c>
      <c r="AM2587" s="340">
        <f t="shared" si="411"/>
        <v>0</v>
      </c>
    </row>
    <row r="2588" spans="1:39" x14ac:dyDescent="0.35">
      <c r="A2588" s="337">
        <v>24501</v>
      </c>
      <c r="B2588" s="338">
        <f t="shared" si="404"/>
        <v>1967</v>
      </c>
      <c r="C2588" s="338">
        <f t="shared" si="405"/>
        <v>1</v>
      </c>
      <c r="D2588" s="338">
        <f t="shared" si="406"/>
        <v>29</v>
      </c>
      <c r="E2588" s="334">
        <v>0</v>
      </c>
      <c r="F2588" s="334">
        <v>0</v>
      </c>
      <c r="G2588" s="334">
        <v>0</v>
      </c>
      <c r="H2588" s="334">
        <v>0</v>
      </c>
      <c r="I2588" s="334">
        <v>0</v>
      </c>
      <c r="J2588" s="334">
        <v>0</v>
      </c>
      <c r="K2588" s="334">
        <v>0</v>
      </c>
      <c r="L2588" s="334">
        <v>0</v>
      </c>
      <c r="M2588" s="334">
        <v>0</v>
      </c>
      <c r="N2588" s="334">
        <v>0</v>
      </c>
      <c r="O2588" s="334">
        <v>0</v>
      </c>
      <c r="P2588" s="334">
        <v>0</v>
      </c>
      <c r="Q2588" s="334">
        <v>0</v>
      </c>
      <c r="R2588" s="334">
        <v>0</v>
      </c>
      <c r="S2588" s="334">
        <v>0</v>
      </c>
      <c r="T2588" s="334">
        <v>0</v>
      </c>
      <c r="U2588" s="334">
        <v>0</v>
      </c>
      <c r="V2588" s="334">
        <v>0</v>
      </c>
      <c r="W2588" s="334">
        <v>0</v>
      </c>
      <c r="X2588" s="334">
        <v>0</v>
      </c>
      <c r="Y2588" s="334">
        <v>0</v>
      </c>
      <c r="Z2588" s="334">
        <v>0</v>
      </c>
      <c r="AA2588" s="334">
        <v>0</v>
      </c>
      <c r="AB2588" s="334">
        <v>0</v>
      </c>
      <c r="AD2588" s="334">
        <v>0</v>
      </c>
      <c r="AE2588" s="334">
        <f t="shared" si="407"/>
        <v>0</v>
      </c>
      <c r="AF2588" s="334">
        <f t="shared" si="408"/>
        <v>0</v>
      </c>
      <c r="AG2588" s="340">
        <f t="shared" si="409"/>
        <v>0</v>
      </c>
      <c r="AI2588" s="340">
        <f t="shared" si="411"/>
        <v>0</v>
      </c>
      <c r="AJ2588" s="340">
        <f t="shared" si="411"/>
        <v>0</v>
      </c>
      <c r="AK2588" s="340">
        <f t="shared" si="411"/>
        <v>0</v>
      </c>
      <c r="AL2588" s="340">
        <f t="shared" si="411"/>
        <v>0</v>
      </c>
      <c r="AM2588" s="340">
        <f t="shared" si="411"/>
        <v>0</v>
      </c>
    </row>
    <row r="2589" spans="1:39" x14ac:dyDescent="0.35">
      <c r="A2589" s="337">
        <v>24502</v>
      </c>
      <c r="B2589" s="338">
        <f t="shared" si="404"/>
        <v>1967</v>
      </c>
      <c r="C2589" s="338">
        <f t="shared" si="405"/>
        <v>1</v>
      </c>
      <c r="D2589" s="338">
        <f t="shared" si="406"/>
        <v>30</v>
      </c>
      <c r="E2589" s="334">
        <v>0</v>
      </c>
      <c r="F2589" s="334">
        <v>0</v>
      </c>
      <c r="G2589" s="334">
        <v>0</v>
      </c>
      <c r="H2589" s="334">
        <v>0</v>
      </c>
      <c r="I2589" s="334">
        <v>0</v>
      </c>
      <c r="J2589" s="334">
        <v>0</v>
      </c>
      <c r="K2589" s="334">
        <v>0</v>
      </c>
      <c r="L2589" s="334">
        <v>0</v>
      </c>
      <c r="M2589" s="334">
        <v>0</v>
      </c>
      <c r="N2589" s="334">
        <v>0</v>
      </c>
      <c r="O2589" s="334">
        <v>0</v>
      </c>
      <c r="P2589" s="334">
        <v>0</v>
      </c>
      <c r="Q2589" s="334">
        <v>0</v>
      </c>
      <c r="R2589" s="334">
        <v>0</v>
      </c>
      <c r="S2589" s="334">
        <v>0</v>
      </c>
      <c r="T2589" s="334">
        <v>0</v>
      </c>
      <c r="U2589" s="334">
        <v>0</v>
      </c>
      <c r="V2589" s="334">
        <v>0</v>
      </c>
      <c r="W2589" s="334">
        <v>0</v>
      </c>
      <c r="X2589" s="334">
        <v>0</v>
      </c>
      <c r="Y2589" s="334">
        <v>0</v>
      </c>
      <c r="Z2589" s="334">
        <v>0</v>
      </c>
      <c r="AA2589" s="334">
        <v>0</v>
      </c>
      <c r="AB2589" s="334">
        <v>0</v>
      </c>
      <c r="AD2589" s="334">
        <v>0</v>
      </c>
      <c r="AE2589" s="334">
        <f t="shared" si="407"/>
        <v>0</v>
      </c>
      <c r="AF2589" s="334">
        <f t="shared" si="408"/>
        <v>0</v>
      </c>
      <c r="AG2589" s="340">
        <f t="shared" si="409"/>
        <v>0</v>
      </c>
      <c r="AI2589" s="340">
        <f t="shared" si="411"/>
        <v>0</v>
      </c>
      <c r="AJ2589" s="340">
        <f t="shared" si="411"/>
        <v>0</v>
      </c>
      <c r="AK2589" s="340">
        <f t="shared" si="411"/>
        <v>0</v>
      </c>
      <c r="AL2589" s="340">
        <f t="shared" si="411"/>
        <v>0</v>
      </c>
      <c r="AM2589" s="340">
        <f t="shared" si="411"/>
        <v>0</v>
      </c>
    </row>
    <row r="2590" spans="1:39" x14ac:dyDescent="0.35">
      <c r="A2590" s="337">
        <v>24503</v>
      </c>
      <c r="B2590" s="338">
        <f t="shared" si="404"/>
        <v>1967</v>
      </c>
      <c r="C2590" s="338">
        <f t="shared" si="405"/>
        <v>1</v>
      </c>
      <c r="D2590" s="338">
        <f t="shared" si="406"/>
        <v>31</v>
      </c>
      <c r="E2590" s="334">
        <v>0</v>
      </c>
      <c r="F2590" s="334">
        <v>0</v>
      </c>
      <c r="G2590" s="334">
        <v>0</v>
      </c>
      <c r="H2590" s="334">
        <v>0</v>
      </c>
      <c r="I2590" s="334">
        <v>0</v>
      </c>
      <c r="J2590" s="334">
        <v>0</v>
      </c>
      <c r="K2590" s="334">
        <v>0</v>
      </c>
      <c r="L2590" s="334">
        <v>0</v>
      </c>
      <c r="M2590" s="334">
        <v>0</v>
      </c>
      <c r="N2590" s="334">
        <v>0</v>
      </c>
      <c r="O2590" s="334">
        <v>0</v>
      </c>
      <c r="P2590" s="334">
        <v>0</v>
      </c>
      <c r="Q2590" s="334">
        <v>0</v>
      </c>
      <c r="R2590" s="334">
        <v>0</v>
      </c>
      <c r="S2590" s="334">
        <v>0</v>
      </c>
      <c r="T2590" s="334">
        <v>0</v>
      </c>
      <c r="U2590" s="334">
        <v>0</v>
      </c>
      <c r="V2590" s="334">
        <v>0</v>
      </c>
      <c r="W2590" s="334">
        <v>0</v>
      </c>
      <c r="X2590" s="334">
        <v>0</v>
      </c>
      <c r="Y2590" s="334">
        <v>0</v>
      </c>
      <c r="Z2590" s="334">
        <v>0</v>
      </c>
      <c r="AA2590" s="334">
        <v>0</v>
      </c>
      <c r="AB2590" s="334">
        <v>0</v>
      </c>
      <c r="AD2590" s="334">
        <v>0</v>
      </c>
      <c r="AE2590" s="334">
        <f t="shared" si="407"/>
        <v>0</v>
      </c>
      <c r="AF2590" s="334">
        <f t="shared" si="408"/>
        <v>0</v>
      </c>
      <c r="AG2590" s="340">
        <f t="shared" si="409"/>
        <v>0</v>
      </c>
      <c r="AI2590" s="340">
        <f t="shared" si="411"/>
        <v>0</v>
      </c>
      <c r="AJ2590" s="340">
        <f t="shared" si="411"/>
        <v>0</v>
      </c>
      <c r="AK2590" s="340">
        <f t="shared" si="411"/>
        <v>0</v>
      </c>
      <c r="AL2590" s="340">
        <f t="shared" si="411"/>
        <v>0</v>
      </c>
      <c r="AM2590" s="340">
        <f t="shared" si="411"/>
        <v>0</v>
      </c>
    </row>
    <row r="2591" spans="1:39" x14ac:dyDescent="0.35">
      <c r="A2591" s="337">
        <v>24504</v>
      </c>
      <c r="B2591" s="338">
        <f t="shared" si="404"/>
        <v>1967</v>
      </c>
      <c r="C2591" s="338">
        <f t="shared" si="405"/>
        <v>2</v>
      </c>
      <c r="D2591" s="338">
        <f t="shared" si="406"/>
        <v>1</v>
      </c>
      <c r="E2591" s="334">
        <v>0</v>
      </c>
      <c r="F2591" s="334">
        <v>0</v>
      </c>
      <c r="G2591" s="334">
        <v>0</v>
      </c>
      <c r="H2591" s="334">
        <v>0</v>
      </c>
      <c r="I2591" s="334">
        <v>0</v>
      </c>
      <c r="J2591" s="334">
        <v>0</v>
      </c>
      <c r="K2591" s="334">
        <v>0</v>
      </c>
      <c r="L2591" s="334">
        <v>0</v>
      </c>
      <c r="M2591" s="334">
        <v>0</v>
      </c>
      <c r="N2591" s="334">
        <v>0</v>
      </c>
      <c r="O2591" s="334">
        <v>0</v>
      </c>
      <c r="P2591" s="334">
        <v>0</v>
      </c>
      <c r="Q2591" s="334">
        <v>0</v>
      </c>
      <c r="R2591" s="334">
        <v>0</v>
      </c>
      <c r="S2591" s="334">
        <v>0</v>
      </c>
      <c r="T2591" s="334">
        <v>0</v>
      </c>
      <c r="U2591" s="334">
        <v>0</v>
      </c>
      <c r="V2591" s="334">
        <v>0</v>
      </c>
      <c r="W2591" s="334">
        <v>0</v>
      </c>
      <c r="X2591" s="334">
        <v>0</v>
      </c>
      <c r="Y2591" s="334">
        <v>0</v>
      </c>
      <c r="Z2591" s="334">
        <v>0</v>
      </c>
      <c r="AA2591" s="334">
        <v>0</v>
      </c>
      <c r="AB2591" s="334">
        <v>0</v>
      </c>
      <c r="AD2591" s="334">
        <v>0</v>
      </c>
      <c r="AE2591" s="334">
        <f t="shared" si="407"/>
        <v>0</v>
      </c>
      <c r="AF2591" s="334">
        <f t="shared" si="408"/>
        <v>0</v>
      </c>
      <c r="AG2591" s="340">
        <f t="shared" si="409"/>
        <v>0</v>
      </c>
      <c r="AI2591" s="340">
        <f t="shared" si="411"/>
        <v>0</v>
      </c>
      <c r="AJ2591" s="340">
        <f t="shared" si="411"/>
        <v>0</v>
      </c>
      <c r="AK2591" s="340">
        <f t="shared" si="411"/>
        <v>0</v>
      </c>
      <c r="AL2591" s="340">
        <f t="shared" si="411"/>
        <v>0</v>
      </c>
      <c r="AM2591" s="340">
        <f t="shared" si="411"/>
        <v>0</v>
      </c>
    </row>
    <row r="2592" spans="1:39" x14ac:dyDescent="0.35">
      <c r="A2592" s="337">
        <v>24505</v>
      </c>
      <c r="B2592" s="338">
        <f t="shared" si="404"/>
        <v>1967</v>
      </c>
      <c r="C2592" s="338">
        <f t="shared" si="405"/>
        <v>2</v>
      </c>
      <c r="D2592" s="338">
        <f t="shared" si="406"/>
        <v>2</v>
      </c>
      <c r="E2592" s="334">
        <v>0</v>
      </c>
      <c r="F2592" s="334">
        <v>0</v>
      </c>
      <c r="G2592" s="334">
        <v>0</v>
      </c>
      <c r="H2592" s="334">
        <v>0</v>
      </c>
      <c r="I2592" s="334">
        <v>0</v>
      </c>
      <c r="J2592" s="334">
        <v>0</v>
      </c>
      <c r="K2592" s="334">
        <v>0</v>
      </c>
      <c r="L2592" s="334">
        <v>0</v>
      </c>
      <c r="M2592" s="334">
        <v>0</v>
      </c>
      <c r="N2592" s="334">
        <v>0</v>
      </c>
      <c r="O2592" s="334">
        <v>0</v>
      </c>
      <c r="P2592" s="334">
        <v>0</v>
      </c>
      <c r="Q2592" s="334">
        <v>0</v>
      </c>
      <c r="R2592" s="334">
        <v>0</v>
      </c>
      <c r="S2592" s="334">
        <v>0</v>
      </c>
      <c r="T2592" s="334">
        <v>0</v>
      </c>
      <c r="U2592" s="334">
        <v>0</v>
      </c>
      <c r="V2592" s="334">
        <v>0</v>
      </c>
      <c r="W2592" s="334">
        <v>0</v>
      </c>
      <c r="X2592" s="334">
        <v>0</v>
      </c>
      <c r="Y2592" s="334">
        <v>0</v>
      </c>
      <c r="Z2592" s="334">
        <v>0</v>
      </c>
      <c r="AA2592" s="334">
        <v>0</v>
      </c>
      <c r="AB2592" s="334">
        <v>0</v>
      </c>
      <c r="AD2592" s="334">
        <v>0</v>
      </c>
      <c r="AE2592" s="334">
        <f t="shared" si="407"/>
        <v>0</v>
      </c>
      <c r="AF2592" s="334">
        <f t="shared" si="408"/>
        <v>0</v>
      </c>
      <c r="AG2592" s="340">
        <f t="shared" si="409"/>
        <v>0</v>
      </c>
      <c r="AI2592" s="340">
        <f t="shared" si="411"/>
        <v>0</v>
      </c>
      <c r="AJ2592" s="340">
        <f t="shared" si="411"/>
        <v>0</v>
      </c>
      <c r="AK2592" s="340">
        <f t="shared" si="411"/>
        <v>0</v>
      </c>
      <c r="AL2592" s="340">
        <f t="shared" si="411"/>
        <v>0</v>
      </c>
      <c r="AM2592" s="340">
        <f t="shared" si="411"/>
        <v>0</v>
      </c>
    </row>
    <row r="2593" spans="1:39" x14ac:dyDescent="0.35">
      <c r="A2593" s="337">
        <v>24506</v>
      </c>
      <c r="B2593" s="338">
        <f t="shared" si="404"/>
        <v>1967</v>
      </c>
      <c r="C2593" s="338">
        <f t="shared" si="405"/>
        <v>2</v>
      </c>
      <c r="D2593" s="338">
        <f t="shared" si="406"/>
        <v>3</v>
      </c>
      <c r="E2593" s="334">
        <v>0</v>
      </c>
      <c r="F2593" s="334">
        <v>0</v>
      </c>
      <c r="G2593" s="334">
        <v>0</v>
      </c>
      <c r="H2593" s="334">
        <v>0</v>
      </c>
      <c r="I2593" s="334">
        <v>0</v>
      </c>
      <c r="J2593" s="334">
        <v>0</v>
      </c>
      <c r="K2593" s="334">
        <v>0</v>
      </c>
      <c r="L2593" s="334">
        <v>0</v>
      </c>
      <c r="M2593" s="334">
        <v>0</v>
      </c>
      <c r="N2593" s="334">
        <v>0</v>
      </c>
      <c r="O2593" s="334">
        <v>0</v>
      </c>
      <c r="P2593" s="334">
        <v>0</v>
      </c>
      <c r="Q2593" s="334">
        <v>0</v>
      </c>
      <c r="R2593" s="334">
        <v>0</v>
      </c>
      <c r="S2593" s="334">
        <v>0</v>
      </c>
      <c r="T2593" s="334">
        <v>0</v>
      </c>
      <c r="U2593" s="334">
        <v>0</v>
      </c>
      <c r="V2593" s="334">
        <v>0</v>
      </c>
      <c r="W2593" s="334">
        <v>0</v>
      </c>
      <c r="X2593" s="334">
        <v>0</v>
      </c>
      <c r="Y2593" s="334">
        <v>0</v>
      </c>
      <c r="Z2593" s="334">
        <v>0</v>
      </c>
      <c r="AA2593" s="334">
        <v>0</v>
      </c>
      <c r="AB2593" s="334">
        <v>0</v>
      </c>
      <c r="AD2593" s="334">
        <v>0</v>
      </c>
      <c r="AE2593" s="334">
        <f t="shared" si="407"/>
        <v>0</v>
      </c>
      <c r="AF2593" s="334">
        <f t="shared" si="408"/>
        <v>0</v>
      </c>
      <c r="AG2593" s="340">
        <f t="shared" si="409"/>
        <v>0</v>
      </c>
      <c r="AI2593" s="340">
        <f t="shared" si="411"/>
        <v>0</v>
      </c>
      <c r="AJ2593" s="340">
        <f t="shared" si="411"/>
        <v>0</v>
      </c>
      <c r="AK2593" s="340">
        <f t="shared" si="411"/>
        <v>0</v>
      </c>
      <c r="AL2593" s="340">
        <f t="shared" si="411"/>
        <v>0</v>
      </c>
      <c r="AM2593" s="340">
        <f t="shared" si="411"/>
        <v>0</v>
      </c>
    </row>
    <row r="2594" spans="1:39" x14ac:dyDescent="0.35">
      <c r="A2594" s="337">
        <v>24507</v>
      </c>
      <c r="B2594" s="338">
        <f t="shared" si="404"/>
        <v>1967</v>
      </c>
      <c r="C2594" s="338">
        <f t="shared" si="405"/>
        <v>2</v>
      </c>
      <c r="D2594" s="338">
        <f t="shared" si="406"/>
        <v>4</v>
      </c>
      <c r="E2594" s="334">
        <v>0</v>
      </c>
      <c r="F2594" s="334">
        <v>0</v>
      </c>
      <c r="G2594" s="334">
        <v>0</v>
      </c>
      <c r="H2594" s="334">
        <v>0</v>
      </c>
      <c r="I2594" s="334">
        <v>0</v>
      </c>
      <c r="J2594" s="334">
        <v>0</v>
      </c>
      <c r="K2594" s="334">
        <v>0</v>
      </c>
      <c r="L2594" s="334">
        <v>0</v>
      </c>
      <c r="M2594" s="334">
        <v>0</v>
      </c>
      <c r="N2594" s="334">
        <v>0</v>
      </c>
      <c r="O2594" s="334">
        <v>0</v>
      </c>
      <c r="P2594" s="334">
        <v>0</v>
      </c>
      <c r="Q2594" s="334">
        <v>0.2</v>
      </c>
      <c r="R2594" s="334">
        <v>0.1</v>
      </c>
      <c r="S2594" s="334">
        <v>0.2</v>
      </c>
      <c r="T2594" s="334">
        <v>0</v>
      </c>
      <c r="U2594" s="334">
        <v>0</v>
      </c>
      <c r="V2594" s="334">
        <v>0</v>
      </c>
      <c r="W2594" s="334">
        <v>0</v>
      </c>
      <c r="X2594" s="334">
        <v>0</v>
      </c>
      <c r="Y2594" s="334">
        <v>0</v>
      </c>
      <c r="Z2594" s="334">
        <v>0</v>
      </c>
      <c r="AA2594" s="334">
        <v>0</v>
      </c>
      <c r="AB2594" s="334">
        <v>0</v>
      </c>
      <c r="AD2594" s="334">
        <v>0.5</v>
      </c>
      <c r="AE2594" s="334">
        <f t="shared" si="407"/>
        <v>0.5</v>
      </c>
      <c r="AF2594" s="334">
        <f t="shared" si="408"/>
        <v>0.5</v>
      </c>
      <c r="AG2594" s="340">
        <f t="shared" si="409"/>
        <v>0</v>
      </c>
      <c r="AI2594" s="340">
        <f t="shared" si="411"/>
        <v>0</v>
      </c>
      <c r="AJ2594" s="340">
        <f t="shared" si="411"/>
        <v>0</v>
      </c>
      <c r="AK2594" s="340">
        <f t="shared" si="411"/>
        <v>0</v>
      </c>
      <c r="AL2594" s="340">
        <f t="shared" si="411"/>
        <v>0</v>
      </c>
      <c r="AM2594" s="340">
        <f t="shared" si="411"/>
        <v>0</v>
      </c>
    </row>
    <row r="2595" spans="1:39" x14ac:dyDescent="0.35">
      <c r="A2595" s="337">
        <v>24508</v>
      </c>
      <c r="B2595" s="338">
        <f t="shared" si="404"/>
        <v>1967</v>
      </c>
      <c r="C2595" s="338">
        <f t="shared" si="405"/>
        <v>2</v>
      </c>
      <c r="D2595" s="338">
        <f t="shared" si="406"/>
        <v>5</v>
      </c>
      <c r="E2595" s="334">
        <v>0</v>
      </c>
      <c r="F2595" s="334">
        <v>0</v>
      </c>
      <c r="G2595" s="334">
        <v>0</v>
      </c>
      <c r="H2595" s="334">
        <v>0</v>
      </c>
      <c r="I2595" s="334">
        <v>0</v>
      </c>
      <c r="J2595" s="334">
        <v>0</v>
      </c>
      <c r="K2595" s="334">
        <v>0</v>
      </c>
      <c r="L2595" s="334">
        <v>0</v>
      </c>
      <c r="M2595" s="334">
        <v>0</v>
      </c>
      <c r="N2595" s="334">
        <v>0</v>
      </c>
      <c r="O2595" s="334">
        <v>0</v>
      </c>
      <c r="P2595" s="334">
        <v>0</v>
      </c>
      <c r="Q2595" s="334">
        <v>0</v>
      </c>
      <c r="R2595" s="334">
        <v>0</v>
      </c>
      <c r="S2595" s="334">
        <v>0</v>
      </c>
      <c r="T2595" s="334">
        <v>0</v>
      </c>
      <c r="U2595" s="334">
        <v>0</v>
      </c>
      <c r="V2595" s="334">
        <v>0</v>
      </c>
      <c r="W2595" s="334">
        <v>0</v>
      </c>
      <c r="X2595" s="334">
        <v>0</v>
      </c>
      <c r="Y2595" s="334">
        <v>0</v>
      </c>
      <c r="Z2595" s="334">
        <v>0</v>
      </c>
      <c r="AA2595" s="334">
        <v>0</v>
      </c>
      <c r="AB2595" s="334">
        <v>0</v>
      </c>
      <c r="AD2595" s="334">
        <v>0</v>
      </c>
      <c r="AE2595" s="334">
        <f t="shared" si="407"/>
        <v>0</v>
      </c>
      <c r="AF2595" s="334">
        <f t="shared" si="408"/>
        <v>0</v>
      </c>
      <c r="AG2595" s="340">
        <f t="shared" si="409"/>
        <v>0</v>
      </c>
      <c r="AI2595" s="340">
        <f t="shared" si="411"/>
        <v>0</v>
      </c>
      <c r="AJ2595" s="340">
        <f t="shared" si="411"/>
        <v>0</v>
      </c>
      <c r="AK2595" s="340">
        <f t="shared" si="411"/>
        <v>0</v>
      </c>
      <c r="AL2595" s="340">
        <f t="shared" si="411"/>
        <v>0</v>
      </c>
      <c r="AM2595" s="340">
        <f t="shared" si="411"/>
        <v>0</v>
      </c>
    </row>
    <row r="2596" spans="1:39" x14ac:dyDescent="0.35">
      <c r="A2596" s="337">
        <v>24509</v>
      </c>
      <c r="B2596" s="338">
        <f t="shared" si="404"/>
        <v>1967</v>
      </c>
      <c r="C2596" s="338">
        <f t="shared" si="405"/>
        <v>2</v>
      </c>
      <c r="D2596" s="338">
        <f t="shared" si="406"/>
        <v>6</v>
      </c>
      <c r="E2596" s="334">
        <v>0</v>
      </c>
      <c r="F2596" s="334">
        <v>0</v>
      </c>
      <c r="G2596" s="334">
        <v>0</v>
      </c>
      <c r="H2596" s="334">
        <v>0</v>
      </c>
      <c r="I2596" s="334">
        <v>0</v>
      </c>
      <c r="J2596" s="334">
        <v>0</v>
      </c>
      <c r="K2596" s="334">
        <v>0</v>
      </c>
      <c r="L2596" s="334">
        <v>0.2</v>
      </c>
      <c r="M2596" s="334">
        <v>0.1</v>
      </c>
      <c r="N2596" s="334">
        <v>0</v>
      </c>
      <c r="O2596" s="334">
        <v>0</v>
      </c>
      <c r="P2596" s="334">
        <v>0</v>
      </c>
      <c r="Q2596" s="334">
        <v>0</v>
      </c>
      <c r="R2596" s="334">
        <v>0</v>
      </c>
      <c r="S2596" s="334">
        <v>0</v>
      </c>
      <c r="T2596" s="334">
        <v>0</v>
      </c>
      <c r="U2596" s="334">
        <v>0</v>
      </c>
      <c r="V2596" s="334">
        <v>0</v>
      </c>
      <c r="W2596" s="334">
        <v>0</v>
      </c>
      <c r="X2596" s="334">
        <v>0</v>
      </c>
      <c r="Y2596" s="334">
        <v>0</v>
      </c>
      <c r="Z2596" s="334">
        <v>0</v>
      </c>
      <c r="AA2596" s="334">
        <v>0</v>
      </c>
      <c r="AB2596" s="334">
        <v>0</v>
      </c>
      <c r="AD2596" s="334">
        <v>0.3</v>
      </c>
      <c r="AE2596" s="334">
        <f t="shared" si="407"/>
        <v>0.3</v>
      </c>
      <c r="AF2596" s="334">
        <f t="shared" si="408"/>
        <v>0.30000000000000004</v>
      </c>
      <c r="AG2596" s="340">
        <f t="shared" si="409"/>
        <v>5.5511151231257827E-17</v>
      </c>
      <c r="AI2596" s="340">
        <f t="shared" ref="AI2596:AM2611" si="412">IF($C2596=AI$1,$AF2596,0)</f>
        <v>0</v>
      </c>
      <c r="AJ2596" s="340">
        <f t="shared" si="412"/>
        <v>0</v>
      </c>
      <c r="AK2596" s="340">
        <f t="shared" si="412"/>
        <v>0</v>
      </c>
      <c r="AL2596" s="340">
        <f t="shared" si="412"/>
        <v>0</v>
      </c>
      <c r="AM2596" s="340">
        <f t="shared" si="412"/>
        <v>0</v>
      </c>
    </row>
    <row r="2597" spans="1:39" x14ac:dyDescent="0.35">
      <c r="A2597" s="337">
        <v>24510</v>
      </c>
      <c r="B2597" s="338">
        <f t="shared" si="404"/>
        <v>1967</v>
      </c>
      <c r="C2597" s="338">
        <f t="shared" si="405"/>
        <v>2</v>
      </c>
      <c r="D2597" s="338">
        <f t="shared" si="406"/>
        <v>7</v>
      </c>
      <c r="E2597" s="334">
        <v>0</v>
      </c>
      <c r="F2597" s="334">
        <v>0</v>
      </c>
      <c r="G2597" s="334">
        <v>0</v>
      </c>
      <c r="H2597" s="334">
        <v>0</v>
      </c>
      <c r="I2597" s="334">
        <v>0</v>
      </c>
      <c r="J2597" s="334">
        <v>0</v>
      </c>
      <c r="K2597" s="334">
        <v>0</v>
      </c>
      <c r="L2597" s="334">
        <v>0</v>
      </c>
      <c r="M2597" s="334">
        <v>0</v>
      </c>
      <c r="N2597" s="334">
        <v>0</v>
      </c>
      <c r="O2597" s="334">
        <v>0</v>
      </c>
      <c r="P2597" s="334">
        <v>0</v>
      </c>
      <c r="Q2597" s="334">
        <v>0</v>
      </c>
      <c r="R2597" s="334">
        <v>0</v>
      </c>
      <c r="S2597" s="334">
        <v>0</v>
      </c>
      <c r="T2597" s="334">
        <v>0</v>
      </c>
      <c r="U2597" s="334">
        <v>0</v>
      </c>
      <c r="V2597" s="334">
        <v>0</v>
      </c>
      <c r="W2597" s="334">
        <v>0</v>
      </c>
      <c r="X2597" s="334">
        <v>0</v>
      </c>
      <c r="Y2597" s="334">
        <v>0</v>
      </c>
      <c r="Z2597" s="334">
        <v>0</v>
      </c>
      <c r="AA2597" s="334">
        <v>0</v>
      </c>
      <c r="AB2597" s="334">
        <v>0</v>
      </c>
      <c r="AD2597" s="334">
        <v>0</v>
      </c>
      <c r="AE2597" s="334">
        <f t="shared" si="407"/>
        <v>0</v>
      </c>
      <c r="AF2597" s="334">
        <f t="shared" si="408"/>
        <v>0</v>
      </c>
      <c r="AG2597" s="340">
        <f t="shared" si="409"/>
        <v>0</v>
      </c>
      <c r="AI2597" s="340">
        <f t="shared" si="412"/>
        <v>0</v>
      </c>
      <c r="AJ2597" s="340">
        <f t="shared" si="412"/>
        <v>0</v>
      </c>
      <c r="AK2597" s="340">
        <f t="shared" si="412"/>
        <v>0</v>
      </c>
      <c r="AL2597" s="340">
        <f t="shared" si="412"/>
        <v>0</v>
      </c>
      <c r="AM2597" s="340">
        <f t="shared" si="412"/>
        <v>0</v>
      </c>
    </row>
    <row r="2598" spans="1:39" x14ac:dyDescent="0.35">
      <c r="A2598" s="337">
        <v>24511</v>
      </c>
      <c r="B2598" s="338">
        <f t="shared" si="404"/>
        <v>1967</v>
      </c>
      <c r="C2598" s="338">
        <f t="shared" si="405"/>
        <v>2</v>
      </c>
      <c r="D2598" s="338">
        <f t="shared" si="406"/>
        <v>8</v>
      </c>
      <c r="E2598" s="334">
        <v>0</v>
      </c>
      <c r="F2598" s="334">
        <v>0</v>
      </c>
      <c r="G2598" s="334">
        <v>0</v>
      </c>
      <c r="H2598" s="334">
        <v>0</v>
      </c>
      <c r="I2598" s="334">
        <v>0</v>
      </c>
      <c r="J2598" s="334">
        <v>0</v>
      </c>
      <c r="K2598" s="334">
        <v>0</v>
      </c>
      <c r="L2598" s="334">
        <v>0</v>
      </c>
      <c r="M2598" s="334">
        <v>0</v>
      </c>
      <c r="N2598" s="334">
        <v>0</v>
      </c>
      <c r="O2598" s="334">
        <v>0</v>
      </c>
      <c r="P2598" s="334">
        <v>0</v>
      </c>
      <c r="Q2598" s="334">
        <v>0</v>
      </c>
      <c r="R2598" s="334">
        <v>0</v>
      </c>
      <c r="S2598" s="334">
        <v>0</v>
      </c>
      <c r="T2598" s="334">
        <v>0</v>
      </c>
      <c r="U2598" s="334">
        <v>0</v>
      </c>
      <c r="V2598" s="334">
        <v>0</v>
      </c>
      <c r="W2598" s="334">
        <v>0</v>
      </c>
      <c r="X2598" s="334">
        <v>0</v>
      </c>
      <c r="Y2598" s="334">
        <v>0</v>
      </c>
      <c r="Z2598" s="334">
        <v>0</v>
      </c>
      <c r="AA2598" s="334">
        <v>0</v>
      </c>
      <c r="AB2598" s="334">
        <v>0</v>
      </c>
      <c r="AD2598" s="334">
        <v>0</v>
      </c>
      <c r="AE2598" s="334">
        <f t="shared" si="407"/>
        <v>0</v>
      </c>
      <c r="AF2598" s="334">
        <f t="shared" si="408"/>
        <v>0</v>
      </c>
      <c r="AG2598" s="340">
        <f t="shared" si="409"/>
        <v>0</v>
      </c>
      <c r="AI2598" s="340">
        <f t="shared" si="412"/>
        <v>0</v>
      </c>
      <c r="AJ2598" s="340">
        <f t="shared" si="412"/>
        <v>0</v>
      </c>
      <c r="AK2598" s="340">
        <f t="shared" si="412"/>
        <v>0</v>
      </c>
      <c r="AL2598" s="340">
        <f t="shared" si="412"/>
        <v>0</v>
      </c>
      <c r="AM2598" s="340">
        <f t="shared" si="412"/>
        <v>0</v>
      </c>
    </row>
    <row r="2599" spans="1:39" x14ac:dyDescent="0.35">
      <c r="A2599" s="337">
        <v>24512</v>
      </c>
      <c r="B2599" s="338">
        <f t="shared" si="404"/>
        <v>1967</v>
      </c>
      <c r="C2599" s="338">
        <f t="shared" si="405"/>
        <v>2</v>
      </c>
      <c r="D2599" s="338">
        <f t="shared" si="406"/>
        <v>9</v>
      </c>
      <c r="E2599" s="334">
        <v>0</v>
      </c>
      <c r="F2599" s="334">
        <v>0</v>
      </c>
      <c r="G2599" s="334">
        <v>0</v>
      </c>
      <c r="H2599" s="334">
        <v>0</v>
      </c>
      <c r="I2599" s="334">
        <v>0</v>
      </c>
      <c r="J2599" s="334">
        <v>0</v>
      </c>
      <c r="K2599" s="334">
        <v>0</v>
      </c>
      <c r="L2599" s="334">
        <v>0</v>
      </c>
      <c r="M2599" s="334">
        <v>0</v>
      </c>
      <c r="N2599" s="334">
        <v>0</v>
      </c>
      <c r="O2599" s="334">
        <v>0</v>
      </c>
      <c r="P2599" s="334">
        <v>0</v>
      </c>
      <c r="Q2599" s="334">
        <v>0</v>
      </c>
      <c r="R2599" s="334">
        <v>0</v>
      </c>
      <c r="S2599" s="334">
        <v>0</v>
      </c>
      <c r="T2599" s="334">
        <v>0</v>
      </c>
      <c r="U2599" s="334">
        <v>0</v>
      </c>
      <c r="V2599" s="334">
        <v>0</v>
      </c>
      <c r="W2599" s="334">
        <v>0</v>
      </c>
      <c r="X2599" s="334">
        <v>0</v>
      </c>
      <c r="Y2599" s="334">
        <v>0</v>
      </c>
      <c r="Z2599" s="334">
        <v>0</v>
      </c>
      <c r="AA2599" s="334">
        <v>0</v>
      </c>
      <c r="AB2599" s="334">
        <v>0</v>
      </c>
      <c r="AD2599" s="334">
        <v>0</v>
      </c>
      <c r="AE2599" s="334">
        <f t="shared" si="407"/>
        <v>0</v>
      </c>
      <c r="AF2599" s="334">
        <f t="shared" si="408"/>
        <v>0</v>
      </c>
      <c r="AG2599" s="340">
        <f t="shared" si="409"/>
        <v>0</v>
      </c>
      <c r="AI2599" s="340">
        <f t="shared" si="412"/>
        <v>0</v>
      </c>
      <c r="AJ2599" s="340">
        <f t="shared" si="412"/>
        <v>0</v>
      </c>
      <c r="AK2599" s="340">
        <f t="shared" si="412"/>
        <v>0</v>
      </c>
      <c r="AL2599" s="340">
        <f t="shared" si="412"/>
        <v>0</v>
      </c>
      <c r="AM2599" s="340">
        <f t="shared" si="412"/>
        <v>0</v>
      </c>
    </row>
    <row r="2600" spans="1:39" x14ac:dyDescent="0.35">
      <c r="A2600" s="337">
        <v>24513</v>
      </c>
      <c r="B2600" s="338">
        <f t="shared" si="404"/>
        <v>1967</v>
      </c>
      <c r="C2600" s="338">
        <f t="shared" si="405"/>
        <v>2</v>
      </c>
      <c r="D2600" s="338">
        <f t="shared" si="406"/>
        <v>10</v>
      </c>
      <c r="E2600" s="334">
        <v>0</v>
      </c>
      <c r="F2600" s="334">
        <v>0</v>
      </c>
      <c r="G2600" s="334">
        <v>0</v>
      </c>
      <c r="H2600" s="334">
        <v>0</v>
      </c>
      <c r="I2600" s="334">
        <v>0</v>
      </c>
      <c r="J2600" s="334">
        <v>0</v>
      </c>
      <c r="K2600" s="334">
        <v>0</v>
      </c>
      <c r="L2600" s="334">
        <v>0</v>
      </c>
      <c r="M2600" s="334">
        <v>0</v>
      </c>
      <c r="N2600" s="334">
        <v>0</v>
      </c>
      <c r="O2600" s="334">
        <v>0</v>
      </c>
      <c r="P2600" s="334">
        <v>0</v>
      </c>
      <c r="Q2600" s="334">
        <v>0</v>
      </c>
      <c r="R2600" s="334">
        <v>0</v>
      </c>
      <c r="S2600" s="334">
        <v>0</v>
      </c>
      <c r="T2600" s="334">
        <v>0</v>
      </c>
      <c r="U2600" s="334">
        <v>0</v>
      </c>
      <c r="V2600" s="334">
        <v>0</v>
      </c>
      <c r="W2600" s="334">
        <v>0</v>
      </c>
      <c r="X2600" s="334">
        <v>0</v>
      </c>
      <c r="Y2600" s="334">
        <v>0</v>
      </c>
      <c r="Z2600" s="334">
        <v>0</v>
      </c>
      <c r="AA2600" s="334">
        <v>0</v>
      </c>
      <c r="AB2600" s="334">
        <v>0</v>
      </c>
      <c r="AD2600" s="334">
        <v>0</v>
      </c>
      <c r="AE2600" s="334">
        <f t="shared" si="407"/>
        <v>0</v>
      </c>
      <c r="AF2600" s="334">
        <f t="shared" si="408"/>
        <v>0</v>
      </c>
      <c r="AG2600" s="340">
        <f t="shared" si="409"/>
        <v>0</v>
      </c>
      <c r="AI2600" s="340">
        <f t="shared" si="412"/>
        <v>0</v>
      </c>
      <c r="AJ2600" s="340">
        <f t="shared" si="412"/>
        <v>0</v>
      </c>
      <c r="AK2600" s="340">
        <f t="shared" si="412"/>
        <v>0</v>
      </c>
      <c r="AL2600" s="340">
        <f t="shared" si="412"/>
        <v>0</v>
      </c>
      <c r="AM2600" s="340">
        <f t="shared" si="412"/>
        <v>0</v>
      </c>
    </row>
    <row r="2601" spans="1:39" x14ac:dyDescent="0.35">
      <c r="A2601" s="337">
        <v>24514</v>
      </c>
      <c r="B2601" s="338">
        <f t="shared" si="404"/>
        <v>1967</v>
      </c>
      <c r="C2601" s="338">
        <f t="shared" si="405"/>
        <v>2</v>
      </c>
      <c r="D2601" s="338">
        <f t="shared" si="406"/>
        <v>11</v>
      </c>
      <c r="E2601" s="334">
        <v>0</v>
      </c>
      <c r="F2601" s="334">
        <v>0</v>
      </c>
      <c r="G2601" s="334">
        <v>0</v>
      </c>
      <c r="H2601" s="334">
        <v>0</v>
      </c>
      <c r="I2601" s="334">
        <v>0</v>
      </c>
      <c r="J2601" s="334">
        <v>0</v>
      </c>
      <c r="K2601" s="334">
        <v>0</v>
      </c>
      <c r="L2601" s="334">
        <v>0</v>
      </c>
      <c r="M2601" s="334">
        <v>0</v>
      </c>
      <c r="N2601" s="334">
        <v>0</v>
      </c>
      <c r="O2601" s="334">
        <v>0</v>
      </c>
      <c r="P2601" s="334">
        <v>0</v>
      </c>
      <c r="Q2601" s="334">
        <v>0</v>
      </c>
      <c r="R2601" s="334">
        <v>0</v>
      </c>
      <c r="S2601" s="334">
        <v>0</v>
      </c>
      <c r="T2601" s="334">
        <v>0</v>
      </c>
      <c r="U2601" s="334">
        <v>0</v>
      </c>
      <c r="V2601" s="334">
        <v>0</v>
      </c>
      <c r="W2601" s="334">
        <v>0</v>
      </c>
      <c r="X2601" s="334">
        <v>0</v>
      </c>
      <c r="Y2601" s="334">
        <v>0</v>
      </c>
      <c r="Z2601" s="334">
        <v>0</v>
      </c>
      <c r="AA2601" s="334">
        <v>0</v>
      </c>
      <c r="AB2601" s="334">
        <v>0</v>
      </c>
      <c r="AD2601" s="334">
        <v>0</v>
      </c>
      <c r="AE2601" s="334">
        <f t="shared" si="407"/>
        <v>0</v>
      </c>
      <c r="AF2601" s="334">
        <f t="shared" si="408"/>
        <v>0</v>
      </c>
      <c r="AG2601" s="340">
        <f t="shared" si="409"/>
        <v>0</v>
      </c>
      <c r="AI2601" s="340">
        <f t="shared" si="412"/>
        <v>0</v>
      </c>
      <c r="AJ2601" s="340">
        <f t="shared" si="412"/>
        <v>0</v>
      </c>
      <c r="AK2601" s="340">
        <f t="shared" si="412"/>
        <v>0</v>
      </c>
      <c r="AL2601" s="340">
        <f t="shared" si="412"/>
        <v>0</v>
      </c>
      <c r="AM2601" s="340">
        <f t="shared" si="412"/>
        <v>0</v>
      </c>
    </row>
    <row r="2602" spans="1:39" x14ac:dyDescent="0.35">
      <c r="A2602" s="337">
        <v>24515</v>
      </c>
      <c r="B2602" s="338">
        <f t="shared" si="404"/>
        <v>1967</v>
      </c>
      <c r="C2602" s="338">
        <f t="shared" si="405"/>
        <v>2</v>
      </c>
      <c r="D2602" s="338">
        <f t="shared" si="406"/>
        <v>12</v>
      </c>
      <c r="E2602" s="334">
        <v>0</v>
      </c>
      <c r="F2602" s="334">
        <v>0</v>
      </c>
      <c r="G2602" s="334">
        <v>0</v>
      </c>
      <c r="H2602" s="334">
        <v>0</v>
      </c>
      <c r="I2602" s="334">
        <v>0</v>
      </c>
      <c r="J2602" s="334">
        <v>0</v>
      </c>
      <c r="K2602" s="334">
        <v>0</v>
      </c>
      <c r="L2602" s="334">
        <v>0</v>
      </c>
      <c r="M2602" s="334">
        <v>0</v>
      </c>
      <c r="N2602" s="334">
        <v>0</v>
      </c>
      <c r="O2602" s="334">
        <v>0</v>
      </c>
      <c r="P2602" s="334">
        <v>0</v>
      </c>
      <c r="Q2602" s="334">
        <v>0</v>
      </c>
      <c r="R2602" s="334">
        <v>0</v>
      </c>
      <c r="S2602" s="334">
        <v>0</v>
      </c>
      <c r="T2602" s="334">
        <v>0</v>
      </c>
      <c r="U2602" s="334">
        <v>0</v>
      </c>
      <c r="V2602" s="334">
        <v>0</v>
      </c>
      <c r="W2602" s="334">
        <v>0</v>
      </c>
      <c r="X2602" s="334">
        <v>0</v>
      </c>
      <c r="Y2602" s="334">
        <v>0</v>
      </c>
      <c r="Z2602" s="334">
        <v>0</v>
      </c>
      <c r="AA2602" s="334">
        <v>0.3</v>
      </c>
      <c r="AB2602" s="334">
        <v>0.2</v>
      </c>
      <c r="AD2602" s="334">
        <v>0.5</v>
      </c>
      <c r="AE2602" s="334">
        <f t="shared" si="407"/>
        <v>0.5</v>
      </c>
      <c r="AF2602" s="334">
        <f t="shared" si="408"/>
        <v>0.5</v>
      </c>
      <c r="AG2602" s="340">
        <f t="shared" si="409"/>
        <v>0</v>
      </c>
      <c r="AI2602" s="340">
        <f t="shared" si="412"/>
        <v>0</v>
      </c>
      <c r="AJ2602" s="340">
        <f t="shared" si="412"/>
        <v>0</v>
      </c>
      <c r="AK2602" s="340">
        <f t="shared" si="412"/>
        <v>0</v>
      </c>
      <c r="AL2602" s="340">
        <f t="shared" si="412"/>
        <v>0</v>
      </c>
      <c r="AM2602" s="340">
        <f t="shared" si="412"/>
        <v>0</v>
      </c>
    </row>
    <row r="2603" spans="1:39" x14ac:dyDescent="0.35">
      <c r="A2603" s="337">
        <v>24516</v>
      </c>
      <c r="B2603" s="338">
        <f t="shared" si="404"/>
        <v>1967</v>
      </c>
      <c r="C2603" s="338">
        <f t="shared" si="405"/>
        <v>2</v>
      </c>
      <c r="D2603" s="338">
        <f t="shared" si="406"/>
        <v>13</v>
      </c>
      <c r="E2603" s="334">
        <v>0.2</v>
      </c>
      <c r="F2603" s="334">
        <v>0.2</v>
      </c>
      <c r="G2603" s="334">
        <v>0.2</v>
      </c>
      <c r="H2603" s="334">
        <v>0.1</v>
      </c>
      <c r="I2603" s="334">
        <v>0.2</v>
      </c>
      <c r="J2603" s="334">
        <v>0.2</v>
      </c>
      <c r="K2603" s="334">
        <v>0.2</v>
      </c>
      <c r="L2603" s="334">
        <v>0.2</v>
      </c>
      <c r="M2603" s="334">
        <v>0.2</v>
      </c>
      <c r="N2603" s="334">
        <v>0.2</v>
      </c>
      <c r="O2603" s="334">
        <v>0.3</v>
      </c>
      <c r="P2603" s="334">
        <v>0.4</v>
      </c>
      <c r="Q2603" s="334">
        <v>0.2</v>
      </c>
      <c r="R2603" s="334">
        <v>0.6</v>
      </c>
      <c r="S2603" s="334">
        <v>0.3</v>
      </c>
      <c r="T2603" s="334">
        <v>0.4</v>
      </c>
      <c r="U2603" s="334">
        <v>0.2</v>
      </c>
      <c r="V2603" s="334">
        <v>0.2</v>
      </c>
      <c r="W2603" s="334">
        <v>0.2</v>
      </c>
      <c r="X2603" s="334">
        <v>0.2</v>
      </c>
      <c r="Y2603" s="334">
        <v>0.1</v>
      </c>
      <c r="Z2603" s="334">
        <v>0.2</v>
      </c>
      <c r="AA2603" s="334">
        <v>0.2</v>
      </c>
      <c r="AB2603" s="334">
        <v>0.2</v>
      </c>
      <c r="AD2603" s="334">
        <v>5.6</v>
      </c>
      <c r="AE2603" s="334">
        <f t="shared" si="407"/>
        <v>5.6</v>
      </c>
      <c r="AF2603" s="334">
        <f t="shared" si="408"/>
        <v>5.6000000000000005</v>
      </c>
      <c r="AG2603" s="340">
        <f t="shared" si="409"/>
        <v>8.8817841970012523E-16</v>
      </c>
      <c r="AI2603" s="340">
        <f t="shared" si="412"/>
        <v>0</v>
      </c>
      <c r="AJ2603" s="340">
        <f t="shared" si="412"/>
        <v>0</v>
      </c>
      <c r="AK2603" s="340">
        <f t="shared" si="412"/>
        <v>0</v>
      </c>
      <c r="AL2603" s="340">
        <f t="shared" si="412"/>
        <v>0</v>
      </c>
      <c r="AM2603" s="340">
        <f t="shared" si="412"/>
        <v>0</v>
      </c>
    </row>
    <row r="2604" spans="1:39" x14ac:dyDescent="0.35">
      <c r="A2604" s="337">
        <v>24517</v>
      </c>
      <c r="B2604" s="338">
        <f t="shared" si="404"/>
        <v>1967</v>
      </c>
      <c r="C2604" s="338">
        <f t="shared" si="405"/>
        <v>2</v>
      </c>
      <c r="D2604" s="338">
        <f t="shared" si="406"/>
        <v>14</v>
      </c>
      <c r="E2604" s="334">
        <v>0.1</v>
      </c>
      <c r="F2604" s="334">
        <v>0.1</v>
      </c>
      <c r="G2604" s="334">
        <v>0.1</v>
      </c>
      <c r="H2604" s="334">
        <v>0.1</v>
      </c>
      <c r="I2604" s="334">
        <v>0.1</v>
      </c>
      <c r="J2604" s="334">
        <v>0.1</v>
      </c>
      <c r="K2604" s="334">
        <v>0.1</v>
      </c>
      <c r="L2604" s="334">
        <v>0.1</v>
      </c>
      <c r="M2604" s="334">
        <v>0</v>
      </c>
      <c r="N2604" s="334">
        <v>0</v>
      </c>
      <c r="O2604" s="334">
        <v>0</v>
      </c>
      <c r="P2604" s="334">
        <v>0</v>
      </c>
      <c r="Q2604" s="334">
        <v>0</v>
      </c>
      <c r="R2604" s="334">
        <v>0</v>
      </c>
      <c r="S2604" s="334">
        <v>0</v>
      </c>
      <c r="T2604" s="334">
        <v>0</v>
      </c>
      <c r="U2604" s="334">
        <v>0</v>
      </c>
      <c r="V2604" s="334">
        <v>0</v>
      </c>
      <c r="W2604" s="334">
        <v>0</v>
      </c>
      <c r="X2604" s="334">
        <v>0</v>
      </c>
      <c r="Y2604" s="334">
        <v>0</v>
      </c>
      <c r="Z2604" s="334">
        <v>0</v>
      </c>
      <c r="AA2604" s="334">
        <v>0</v>
      </c>
      <c r="AB2604" s="334">
        <v>0</v>
      </c>
      <c r="AD2604" s="334">
        <v>0.8</v>
      </c>
      <c r="AE2604" s="334">
        <f t="shared" si="407"/>
        <v>0.8</v>
      </c>
      <c r="AF2604" s="334">
        <f t="shared" si="408"/>
        <v>0.79999999999999993</v>
      </c>
      <c r="AG2604" s="340">
        <f t="shared" si="409"/>
        <v>1.1102230246251565E-16</v>
      </c>
      <c r="AI2604" s="340">
        <f t="shared" si="412"/>
        <v>0</v>
      </c>
      <c r="AJ2604" s="340">
        <f t="shared" si="412"/>
        <v>0</v>
      </c>
      <c r="AK2604" s="340">
        <f t="shared" si="412"/>
        <v>0</v>
      </c>
      <c r="AL2604" s="340">
        <f t="shared" si="412"/>
        <v>0</v>
      </c>
      <c r="AM2604" s="340">
        <f t="shared" si="412"/>
        <v>0</v>
      </c>
    </row>
    <row r="2605" spans="1:39" x14ac:dyDescent="0.35">
      <c r="A2605" s="337">
        <v>24518</v>
      </c>
      <c r="B2605" s="338">
        <f t="shared" si="404"/>
        <v>1967</v>
      </c>
      <c r="C2605" s="338">
        <f t="shared" si="405"/>
        <v>2</v>
      </c>
      <c r="D2605" s="338">
        <f t="shared" si="406"/>
        <v>15</v>
      </c>
      <c r="E2605" s="334">
        <v>0</v>
      </c>
      <c r="F2605" s="334">
        <v>0</v>
      </c>
      <c r="G2605" s="334">
        <v>0</v>
      </c>
      <c r="H2605" s="334">
        <v>0</v>
      </c>
      <c r="I2605" s="334">
        <v>0</v>
      </c>
      <c r="J2605" s="334">
        <v>0</v>
      </c>
      <c r="K2605" s="334">
        <v>0</v>
      </c>
      <c r="L2605" s="334">
        <v>0</v>
      </c>
      <c r="M2605" s="334">
        <v>0</v>
      </c>
      <c r="N2605" s="334">
        <v>0</v>
      </c>
      <c r="O2605" s="334">
        <v>0</v>
      </c>
      <c r="P2605" s="334">
        <v>0</v>
      </c>
      <c r="Q2605" s="334">
        <v>0</v>
      </c>
      <c r="R2605" s="334">
        <v>0</v>
      </c>
      <c r="S2605" s="334">
        <v>0</v>
      </c>
      <c r="T2605" s="334">
        <v>0</v>
      </c>
      <c r="U2605" s="334">
        <v>0</v>
      </c>
      <c r="V2605" s="334">
        <v>0</v>
      </c>
      <c r="W2605" s="334">
        <v>0</v>
      </c>
      <c r="X2605" s="334">
        <v>0</v>
      </c>
      <c r="Y2605" s="334">
        <v>0</v>
      </c>
      <c r="Z2605" s="334">
        <v>0</v>
      </c>
      <c r="AA2605" s="334">
        <v>0</v>
      </c>
      <c r="AB2605" s="334">
        <v>0</v>
      </c>
      <c r="AD2605" s="334">
        <v>0</v>
      </c>
      <c r="AE2605" s="334">
        <f t="shared" si="407"/>
        <v>0</v>
      </c>
      <c r="AF2605" s="334">
        <f t="shared" si="408"/>
        <v>0</v>
      </c>
      <c r="AG2605" s="340">
        <f t="shared" si="409"/>
        <v>0</v>
      </c>
      <c r="AI2605" s="340">
        <f t="shared" si="412"/>
        <v>0</v>
      </c>
      <c r="AJ2605" s="340">
        <f t="shared" si="412"/>
        <v>0</v>
      </c>
      <c r="AK2605" s="340">
        <f t="shared" si="412"/>
        <v>0</v>
      </c>
      <c r="AL2605" s="340">
        <f t="shared" si="412"/>
        <v>0</v>
      </c>
      <c r="AM2605" s="340">
        <f t="shared" si="412"/>
        <v>0</v>
      </c>
    </row>
    <row r="2606" spans="1:39" x14ac:dyDescent="0.35">
      <c r="A2606" s="337">
        <v>24519</v>
      </c>
      <c r="B2606" s="338">
        <f t="shared" si="404"/>
        <v>1967</v>
      </c>
      <c r="C2606" s="338">
        <f t="shared" si="405"/>
        <v>2</v>
      </c>
      <c r="D2606" s="338">
        <f t="shared" si="406"/>
        <v>16</v>
      </c>
      <c r="E2606" s="334">
        <v>0</v>
      </c>
      <c r="F2606" s="334">
        <v>0</v>
      </c>
      <c r="G2606" s="334">
        <v>0</v>
      </c>
      <c r="H2606" s="334">
        <v>0</v>
      </c>
      <c r="I2606" s="334">
        <v>0</v>
      </c>
      <c r="J2606" s="334">
        <v>0</v>
      </c>
      <c r="K2606" s="334">
        <v>0</v>
      </c>
      <c r="L2606" s="334">
        <v>0</v>
      </c>
      <c r="M2606" s="334">
        <v>0</v>
      </c>
      <c r="N2606" s="334">
        <v>0</v>
      </c>
      <c r="O2606" s="334">
        <v>0</v>
      </c>
      <c r="P2606" s="334">
        <v>0</v>
      </c>
      <c r="Q2606" s="334">
        <v>0</v>
      </c>
      <c r="R2606" s="334">
        <v>0</v>
      </c>
      <c r="S2606" s="334">
        <v>0</v>
      </c>
      <c r="T2606" s="334">
        <v>0</v>
      </c>
      <c r="U2606" s="334">
        <v>0</v>
      </c>
      <c r="V2606" s="334">
        <v>0</v>
      </c>
      <c r="W2606" s="334">
        <v>0</v>
      </c>
      <c r="X2606" s="334">
        <v>0</v>
      </c>
      <c r="Y2606" s="334">
        <v>0</v>
      </c>
      <c r="Z2606" s="334">
        <v>0</v>
      </c>
      <c r="AA2606" s="334">
        <v>0</v>
      </c>
      <c r="AB2606" s="334">
        <v>0</v>
      </c>
      <c r="AD2606" s="334">
        <v>0</v>
      </c>
      <c r="AE2606" s="334">
        <f t="shared" si="407"/>
        <v>0</v>
      </c>
      <c r="AF2606" s="334">
        <f t="shared" si="408"/>
        <v>0</v>
      </c>
      <c r="AG2606" s="340">
        <f t="shared" si="409"/>
        <v>0</v>
      </c>
      <c r="AI2606" s="340">
        <f t="shared" si="412"/>
        <v>0</v>
      </c>
      <c r="AJ2606" s="340">
        <f t="shared" si="412"/>
        <v>0</v>
      </c>
      <c r="AK2606" s="340">
        <f t="shared" si="412"/>
        <v>0</v>
      </c>
      <c r="AL2606" s="340">
        <f t="shared" si="412"/>
        <v>0</v>
      </c>
      <c r="AM2606" s="340">
        <f t="shared" si="412"/>
        <v>0</v>
      </c>
    </row>
    <row r="2607" spans="1:39" x14ac:dyDescent="0.35">
      <c r="A2607" s="337">
        <v>24520</v>
      </c>
      <c r="B2607" s="338">
        <f t="shared" si="404"/>
        <v>1967</v>
      </c>
      <c r="C2607" s="338">
        <f t="shared" si="405"/>
        <v>2</v>
      </c>
      <c r="D2607" s="338">
        <f t="shared" si="406"/>
        <v>17</v>
      </c>
      <c r="E2607" s="334">
        <v>0</v>
      </c>
      <c r="F2607" s="334">
        <v>0</v>
      </c>
      <c r="G2607" s="334">
        <v>0</v>
      </c>
      <c r="H2607" s="334">
        <v>0</v>
      </c>
      <c r="I2607" s="334">
        <v>0</v>
      </c>
      <c r="J2607" s="334">
        <v>0</v>
      </c>
      <c r="K2607" s="334">
        <v>0</v>
      </c>
      <c r="L2607" s="334">
        <v>0</v>
      </c>
      <c r="M2607" s="334">
        <v>0</v>
      </c>
      <c r="N2607" s="334">
        <v>0</v>
      </c>
      <c r="O2607" s="334">
        <v>0</v>
      </c>
      <c r="P2607" s="334">
        <v>0</v>
      </c>
      <c r="Q2607" s="334">
        <v>0</v>
      </c>
      <c r="R2607" s="334">
        <v>0</v>
      </c>
      <c r="S2607" s="334">
        <v>0</v>
      </c>
      <c r="T2607" s="334">
        <v>0</v>
      </c>
      <c r="U2607" s="334">
        <v>0</v>
      </c>
      <c r="V2607" s="334">
        <v>0</v>
      </c>
      <c r="W2607" s="334">
        <v>0</v>
      </c>
      <c r="X2607" s="334">
        <v>0</v>
      </c>
      <c r="Y2607" s="334">
        <v>0</v>
      </c>
      <c r="Z2607" s="334">
        <v>0</v>
      </c>
      <c r="AA2607" s="334">
        <v>0</v>
      </c>
      <c r="AB2607" s="334">
        <v>0</v>
      </c>
      <c r="AD2607" s="334">
        <v>0</v>
      </c>
      <c r="AE2607" s="334">
        <f t="shared" si="407"/>
        <v>0</v>
      </c>
      <c r="AF2607" s="334">
        <f t="shared" si="408"/>
        <v>0</v>
      </c>
      <c r="AG2607" s="340">
        <f t="shared" si="409"/>
        <v>0</v>
      </c>
      <c r="AI2607" s="340">
        <f t="shared" si="412"/>
        <v>0</v>
      </c>
      <c r="AJ2607" s="340">
        <f t="shared" si="412"/>
        <v>0</v>
      </c>
      <c r="AK2607" s="340">
        <f t="shared" si="412"/>
        <v>0</v>
      </c>
      <c r="AL2607" s="340">
        <f t="shared" si="412"/>
        <v>0</v>
      </c>
      <c r="AM2607" s="340">
        <f t="shared" si="412"/>
        <v>0</v>
      </c>
    </row>
    <row r="2608" spans="1:39" x14ac:dyDescent="0.35">
      <c r="A2608" s="337">
        <v>24521</v>
      </c>
      <c r="B2608" s="338">
        <f t="shared" si="404"/>
        <v>1967</v>
      </c>
      <c r="C2608" s="338">
        <f t="shared" si="405"/>
        <v>2</v>
      </c>
      <c r="D2608" s="338">
        <f t="shared" si="406"/>
        <v>18</v>
      </c>
      <c r="E2608" s="334">
        <v>0.1</v>
      </c>
      <c r="F2608" s="334">
        <v>0</v>
      </c>
      <c r="G2608" s="334">
        <v>0.1</v>
      </c>
      <c r="H2608" s="334">
        <v>0</v>
      </c>
      <c r="I2608" s="334">
        <v>0.1</v>
      </c>
      <c r="J2608" s="334">
        <v>0</v>
      </c>
      <c r="K2608" s="334">
        <v>0.1</v>
      </c>
      <c r="L2608" s="334">
        <v>0</v>
      </c>
      <c r="M2608" s="334">
        <v>0.1</v>
      </c>
      <c r="N2608" s="334">
        <v>0.1</v>
      </c>
      <c r="O2608" s="334">
        <v>0</v>
      </c>
      <c r="P2608" s="334">
        <v>0.1</v>
      </c>
      <c r="Q2608" s="334">
        <v>0</v>
      </c>
      <c r="R2608" s="334">
        <v>0.1</v>
      </c>
      <c r="S2608" s="334">
        <v>0</v>
      </c>
      <c r="T2608" s="334">
        <v>0</v>
      </c>
      <c r="U2608" s="334">
        <v>0</v>
      </c>
      <c r="V2608" s="334">
        <v>0</v>
      </c>
      <c r="W2608" s="334">
        <v>0</v>
      </c>
      <c r="X2608" s="334">
        <v>0</v>
      </c>
      <c r="Y2608" s="334">
        <v>0</v>
      </c>
      <c r="Z2608" s="334">
        <v>0.1</v>
      </c>
      <c r="AA2608" s="334">
        <v>0</v>
      </c>
      <c r="AB2608" s="334">
        <v>0.1</v>
      </c>
      <c r="AD2608" s="334">
        <v>1</v>
      </c>
      <c r="AE2608" s="334">
        <f t="shared" si="407"/>
        <v>1</v>
      </c>
      <c r="AF2608" s="334">
        <f t="shared" si="408"/>
        <v>0.99999999999999989</v>
      </c>
      <c r="AG2608" s="340">
        <f t="shared" si="409"/>
        <v>1.1102230246251565E-16</v>
      </c>
      <c r="AI2608" s="340">
        <f t="shared" si="412"/>
        <v>0</v>
      </c>
      <c r="AJ2608" s="340">
        <f t="shared" si="412"/>
        <v>0</v>
      </c>
      <c r="AK2608" s="340">
        <f t="shared" si="412"/>
        <v>0</v>
      </c>
      <c r="AL2608" s="340">
        <f t="shared" si="412"/>
        <v>0</v>
      </c>
      <c r="AM2608" s="340">
        <f t="shared" si="412"/>
        <v>0</v>
      </c>
    </row>
    <row r="2609" spans="1:39" x14ac:dyDescent="0.35">
      <c r="A2609" s="337">
        <v>24522</v>
      </c>
      <c r="B2609" s="338">
        <f t="shared" si="404"/>
        <v>1967</v>
      </c>
      <c r="C2609" s="338">
        <f t="shared" si="405"/>
        <v>2</v>
      </c>
      <c r="D2609" s="338">
        <f t="shared" si="406"/>
        <v>19</v>
      </c>
      <c r="E2609" s="334">
        <v>0</v>
      </c>
      <c r="F2609" s="334">
        <v>0</v>
      </c>
      <c r="G2609" s="334">
        <v>0</v>
      </c>
      <c r="H2609" s="334">
        <v>0</v>
      </c>
      <c r="I2609" s="334">
        <v>0</v>
      </c>
      <c r="J2609" s="334">
        <v>0</v>
      </c>
      <c r="K2609" s="334">
        <v>0</v>
      </c>
      <c r="L2609" s="334">
        <v>0</v>
      </c>
      <c r="M2609" s="334">
        <v>0</v>
      </c>
      <c r="N2609" s="334">
        <v>0</v>
      </c>
      <c r="O2609" s="334">
        <v>0</v>
      </c>
      <c r="P2609" s="334">
        <v>0</v>
      </c>
      <c r="Q2609" s="334">
        <v>0</v>
      </c>
      <c r="R2609" s="334">
        <v>0</v>
      </c>
      <c r="S2609" s="334">
        <v>0</v>
      </c>
      <c r="T2609" s="334">
        <v>0</v>
      </c>
      <c r="U2609" s="334">
        <v>0</v>
      </c>
      <c r="V2609" s="334">
        <v>0</v>
      </c>
      <c r="W2609" s="334">
        <v>0</v>
      </c>
      <c r="X2609" s="334">
        <v>0</v>
      </c>
      <c r="Y2609" s="334">
        <v>0</v>
      </c>
      <c r="Z2609" s="334">
        <v>0</v>
      </c>
      <c r="AA2609" s="334">
        <v>0</v>
      </c>
      <c r="AB2609" s="334">
        <v>0</v>
      </c>
      <c r="AD2609" s="334">
        <v>0</v>
      </c>
      <c r="AE2609" s="334">
        <f t="shared" si="407"/>
        <v>0</v>
      </c>
      <c r="AF2609" s="334">
        <f t="shared" si="408"/>
        <v>0</v>
      </c>
      <c r="AG2609" s="340">
        <f t="shared" si="409"/>
        <v>0</v>
      </c>
      <c r="AI2609" s="340">
        <f t="shared" si="412"/>
        <v>0</v>
      </c>
      <c r="AJ2609" s="340">
        <f t="shared" si="412"/>
        <v>0</v>
      </c>
      <c r="AK2609" s="340">
        <f t="shared" si="412"/>
        <v>0</v>
      </c>
      <c r="AL2609" s="340">
        <f t="shared" si="412"/>
        <v>0</v>
      </c>
      <c r="AM2609" s="340">
        <f t="shared" si="412"/>
        <v>0</v>
      </c>
    </row>
    <row r="2610" spans="1:39" x14ac:dyDescent="0.35">
      <c r="A2610" s="337">
        <v>24523</v>
      </c>
      <c r="B2610" s="338">
        <f t="shared" si="404"/>
        <v>1967</v>
      </c>
      <c r="C2610" s="338">
        <f t="shared" si="405"/>
        <v>2</v>
      </c>
      <c r="D2610" s="338">
        <f t="shared" si="406"/>
        <v>20</v>
      </c>
      <c r="E2610" s="334">
        <v>0</v>
      </c>
      <c r="F2610" s="334">
        <v>0</v>
      </c>
      <c r="G2610" s="334">
        <v>0</v>
      </c>
      <c r="H2610" s="334">
        <v>0</v>
      </c>
      <c r="I2610" s="334">
        <v>0</v>
      </c>
      <c r="J2610" s="334">
        <v>0</v>
      </c>
      <c r="K2610" s="334">
        <v>0</v>
      </c>
      <c r="L2610" s="334">
        <v>0</v>
      </c>
      <c r="M2610" s="334">
        <v>0</v>
      </c>
      <c r="N2610" s="334">
        <v>0</v>
      </c>
      <c r="O2610" s="334">
        <v>0</v>
      </c>
      <c r="P2610" s="334">
        <v>0</v>
      </c>
      <c r="Q2610" s="334">
        <v>0</v>
      </c>
      <c r="R2610" s="334">
        <v>0</v>
      </c>
      <c r="S2610" s="334">
        <v>0</v>
      </c>
      <c r="T2610" s="334">
        <v>0</v>
      </c>
      <c r="U2610" s="334">
        <v>0</v>
      </c>
      <c r="V2610" s="334">
        <v>0</v>
      </c>
      <c r="W2610" s="334">
        <v>0</v>
      </c>
      <c r="X2610" s="334">
        <v>0</v>
      </c>
      <c r="Y2610" s="334">
        <v>0</v>
      </c>
      <c r="Z2610" s="334">
        <v>0</v>
      </c>
      <c r="AA2610" s="334">
        <v>0</v>
      </c>
      <c r="AB2610" s="334">
        <v>0</v>
      </c>
      <c r="AD2610" s="334">
        <v>0</v>
      </c>
      <c r="AE2610" s="334">
        <f t="shared" si="407"/>
        <v>0</v>
      </c>
      <c r="AF2610" s="334">
        <f t="shared" si="408"/>
        <v>0</v>
      </c>
      <c r="AG2610" s="340">
        <f t="shared" si="409"/>
        <v>0</v>
      </c>
      <c r="AI2610" s="340">
        <f t="shared" si="412"/>
        <v>0</v>
      </c>
      <c r="AJ2610" s="340">
        <f t="shared" si="412"/>
        <v>0</v>
      </c>
      <c r="AK2610" s="340">
        <f t="shared" si="412"/>
        <v>0</v>
      </c>
      <c r="AL2610" s="340">
        <f t="shared" si="412"/>
        <v>0</v>
      </c>
      <c r="AM2610" s="340">
        <f t="shared" si="412"/>
        <v>0</v>
      </c>
    </row>
    <row r="2611" spans="1:39" x14ac:dyDescent="0.35">
      <c r="A2611" s="337">
        <v>24524</v>
      </c>
      <c r="B2611" s="338">
        <f t="shared" si="404"/>
        <v>1967</v>
      </c>
      <c r="C2611" s="338">
        <f t="shared" si="405"/>
        <v>2</v>
      </c>
      <c r="D2611" s="338">
        <f t="shared" si="406"/>
        <v>21</v>
      </c>
      <c r="E2611" s="334">
        <v>0</v>
      </c>
      <c r="F2611" s="334">
        <v>0</v>
      </c>
      <c r="G2611" s="334">
        <v>0</v>
      </c>
      <c r="H2611" s="334">
        <v>0</v>
      </c>
      <c r="I2611" s="334">
        <v>0.2</v>
      </c>
      <c r="J2611" s="334">
        <v>0.1</v>
      </c>
      <c r="K2611" s="334">
        <v>0.2</v>
      </c>
      <c r="L2611" s="334">
        <v>0.2</v>
      </c>
      <c r="M2611" s="334">
        <v>0</v>
      </c>
      <c r="N2611" s="334">
        <v>0</v>
      </c>
      <c r="O2611" s="334">
        <v>0</v>
      </c>
      <c r="P2611" s="334">
        <v>0.1</v>
      </c>
      <c r="Q2611" s="334">
        <v>0.2</v>
      </c>
      <c r="R2611" s="334">
        <v>0</v>
      </c>
      <c r="S2611" s="334">
        <v>0</v>
      </c>
      <c r="T2611" s="334">
        <v>0</v>
      </c>
      <c r="U2611" s="334">
        <v>0</v>
      </c>
      <c r="V2611" s="334">
        <v>0</v>
      </c>
      <c r="W2611" s="334">
        <v>0</v>
      </c>
      <c r="X2611" s="334">
        <v>0</v>
      </c>
      <c r="Y2611" s="334">
        <v>0</v>
      </c>
      <c r="Z2611" s="334">
        <v>0</v>
      </c>
      <c r="AA2611" s="334">
        <v>0</v>
      </c>
      <c r="AB2611" s="334">
        <v>0</v>
      </c>
      <c r="AD2611" s="334">
        <v>1</v>
      </c>
      <c r="AE2611" s="334">
        <f t="shared" si="407"/>
        <v>1</v>
      </c>
      <c r="AF2611" s="334">
        <f t="shared" si="408"/>
        <v>1</v>
      </c>
      <c r="AG2611" s="340">
        <f t="shared" si="409"/>
        <v>0</v>
      </c>
      <c r="AI2611" s="340">
        <f t="shared" si="412"/>
        <v>0</v>
      </c>
      <c r="AJ2611" s="340">
        <f t="shared" si="412"/>
        <v>0</v>
      </c>
      <c r="AK2611" s="340">
        <f t="shared" si="412"/>
        <v>0</v>
      </c>
      <c r="AL2611" s="340">
        <f t="shared" si="412"/>
        <v>0</v>
      </c>
      <c r="AM2611" s="340">
        <f t="shared" si="412"/>
        <v>0</v>
      </c>
    </row>
    <row r="2612" spans="1:39" x14ac:dyDescent="0.35">
      <c r="A2612" s="337">
        <v>24525</v>
      </c>
      <c r="B2612" s="338">
        <f t="shared" si="404"/>
        <v>1967</v>
      </c>
      <c r="C2612" s="338">
        <f t="shared" si="405"/>
        <v>2</v>
      </c>
      <c r="D2612" s="338">
        <f t="shared" si="406"/>
        <v>22</v>
      </c>
      <c r="E2612" s="334">
        <v>0</v>
      </c>
      <c r="F2612" s="334">
        <v>0</v>
      </c>
      <c r="G2612" s="334">
        <v>0</v>
      </c>
      <c r="H2612" s="334">
        <v>0</v>
      </c>
      <c r="I2612" s="334">
        <v>0</v>
      </c>
      <c r="J2612" s="334">
        <v>0</v>
      </c>
      <c r="K2612" s="334">
        <v>0</v>
      </c>
      <c r="L2612" s="334">
        <v>0</v>
      </c>
      <c r="M2612" s="334">
        <v>0</v>
      </c>
      <c r="N2612" s="334">
        <v>0</v>
      </c>
      <c r="O2612" s="334">
        <v>0</v>
      </c>
      <c r="P2612" s="334">
        <v>0</v>
      </c>
      <c r="Q2612" s="334">
        <v>0</v>
      </c>
      <c r="R2612" s="334">
        <v>0</v>
      </c>
      <c r="S2612" s="334">
        <v>0</v>
      </c>
      <c r="T2612" s="334">
        <v>0</v>
      </c>
      <c r="U2612" s="334">
        <v>0</v>
      </c>
      <c r="V2612" s="334">
        <v>0</v>
      </c>
      <c r="W2612" s="334">
        <v>0</v>
      </c>
      <c r="X2612" s="334">
        <v>0</v>
      </c>
      <c r="Y2612" s="334">
        <v>0</v>
      </c>
      <c r="Z2612" s="334">
        <v>0</v>
      </c>
      <c r="AA2612" s="334">
        <v>0</v>
      </c>
      <c r="AB2612" s="334">
        <v>0</v>
      </c>
      <c r="AD2612" s="334">
        <v>0</v>
      </c>
      <c r="AE2612" s="334">
        <f t="shared" si="407"/>
        <v>0</v>
      </c>
      <c r="AF2612" s="334">
        <f t="shared" si="408"/>
        <v>0</v>
      </c>
      <c r="AG2612" s="340">
        <f t="shared" si="409"/>
        <v>0</v>
      </c>
      <c r="AI2612" s="340">
        <f t="shared" ref="AI2612:AM2627" si="413">IF($C2612=AI$1,$AF2612,0)</f>
        <v>0</v>
      </c>
      <c r="AJ2612" s="340">
        <f t="shared" si="413"/>
        <v>0</v>
      </c>
      <c r="AK2612" s="340">
        <f t="shared" si="413"/>
        <v>0</v>
      </c>
      <c r="AL2612" s="340">
        <f t="shared" si="413"/>
        <v>0</v>
      </c>
      <c r="AM2612" s="340">
        <f t="shared" si="413"/>
        <v>0</v>
      </c>
    </row>
    <row r="2613" spans="1:39" x14ac:dyDescent="0.35">
      <c r="A2613" s="337">
        <v>24526</v>
      </c>
      <c r="B2613" s="338">
        <f t="shared" si="404"/>
        <v>1967</v>
      </c>
      <c r="C2613" s="338">
        <f t="shared" si="405"/>
        <v>2</v>
      </c>
      <c r="D2613" s="338">
        <f t="shared" si="406"/>
        <v>23</v>
      </c>
      <c r="E2613" s="334">
        <v>0</v>
      </c>
      <c r="F2613" s="334">
        <v>0</v>
      </c>
      <c r="G2613" s="334">
        <v>0</v>
      </c>
      <c r="H2613" s="334">
        <v>0</v>
      </c>
      <c r="I2613" s="334">
        <v>0</v>
      </c>
      <c r="J2613" s="334">
        <v>0</v>
      </c>
      <c r="K2613" s="334">
        <v>0</v>
      </c>
      <c r="L2613" s="334">
        <v>0</v>
      </c>
      <c r="M2613" s="334">
        <v>0</v>
      </c>
      <c r="N2613" s="334">
        <v>0</v>
      </c>
      <c r="O2613" s="334">
        <v>0</v>
      </c>
      <c r="P2613" s="334">
        <v>0</v>
      </c>
      <c r="Q2613" s="334">
        <v>0</v>
      </c>
      <c r="R2613" s="334">
        <v>0</v>
      </c>
      <c r="S2613" s="334">
        <v>0</v>
      </c>
      <c r="T2613" s="334">
        <v>0</v>
      </c>
      <c r="U2613" s="334">
        <v>0</v>
      </c>
      <c r="V2613" s="334">
        <v>0</v>
      </c>
      <c r="W2613" s="334">
        <v>0</v>
      </c>
      <c r="X2613" s="334">
        <v>0</v>
      </c>
      <c r="Y2613" s="334">
        <v>0</v>
      </c>
      <c r="Z2613" s="334">
        <v>0</v>
      </c>
      <c r="AA2613" s="334">
        <v>0</v>
      </c>
      <c r="AB2613" s="334">
        <v>0</v>
      </c>
      <c r="AD2613" s="334">
        <v>0</v>
      </c>
      <c r="AE2613" s="334">
        <f t="shared" si="407"/>
        <v>0</v>
      </c>
      <c r="AF2613" s="334">
        <f t="shared" si="408"/>
        <v>0</v>
      </c>
      <c r="AG2613" s="340">
        <f t="shared" si="409"/>
        <v>0</v>
      </c>
      <c r="AI2613" s="340">
        <f t="shared" si="413"/>
        <v>0</v>
      </c>
      <c r="AJ2613" s="340">
        <f t="shared" si="413"/>
        <v>0</v>
      </c>
      <c r="AK2613" s="340">
        <f t="shared" si="413"/>
        <v>0</v>
      </c>
      <c r="AL2613" s="340">
        <f t="shared" si="413"/>
        <v>0</v>
      </c>
      <c r="AM2613" s="340">
        <f t="shared" si="413"/>
        <v>0</v>
      </c>
    </row>
    <row r="2614" spans="1:39" x14ac:dyDescent="0.35">
      <c r="A2614" s="337">
        <v>24527</v>
      </c>
      <c r="B2614" s="338">
        <f t="shared" si="404"/>
        <v>1967</v>
      </c>
      <c r="C2614" s="338">
        <f t="shared" si="405"/>
        <v>2</v>
      </c>
      <c r="D2614" s="338">
        <f t="shared" si="406"/>
        <v>24</v>
      </c>
      <c r="E2614" s="334">
        <v>0</v>
      </c>
      <c r="F2614" s="334">
        <v>0</v>
      </c>
      <c r="G2614" s="334">
        <v>0</v>
      </c>
      <c r="H2614" s="334">
        <v>0</v>
      </c>
      <c r="I2614" s="334">
        <v>0</v>
      </c>
      <c r="J2614" s="334">
        <v>0</v>
      </c>
      <c r="K2614" s="334">
        <v>0</v>
      </c>
      <c r="L2614" s="334">
        <v>0</v>
      </c>
      <c r="M2614" s="334">
        <v>0</v>
      </c>
      <c r="N2614" s="334">
        <v>0</v>
      </c>
      <c r="O2614" s="334">
        <v>0</v>
      </c>
      <c r="P2614" s="334">
        <v>0</v>
      </c>
      <c r="Q2614" s="334">
        <v>0</v>
      </c>
      <c r="R2614" s="334">
        <v>0</v>
      </c>
      <c r="S2614" s="334">
        <v>0</v>
      </c>
      <c r="T2614" s="334">
        <v>0</v>
      </c>
      <c r="U2614" s="334">
        <v>0</v>
      </c>
      <c r="V2614" s="334">
        <v>0</v>
      </c>
      <c r="W2614" s="334">
        <v>0</v>
      </c>
      <c r="X2614" s="334">
        <v>0</v>
      </c>
      <c r="Y2614" s="334">
        <v>0</v>
      </c>
      <c r="Z2614" s="334">
        <v>0</v>
      </c>
      <c r="AA2614" s="334">
        <v>0</v>
      </c>
      <c r="AB2614" s="334">
        <v>0</v>
      </c>
      <c r="AD2614" s="334">
        <v>0</v>
      </c>
      <c r="AE2614" s="334">
        <f t="shared" si="407"/>
        <v>0</v>
      </c>
      <c r="AF2614" s="334">
        <f t="shared" si="408"/>
        <v>0</v>
      </c>
      <c r="AG2614" s="340">
        <f t="shared" si="409"/>
        <v>0</v>
      </c>
      <c r="AI2614" s="340">
        <f t="shared" si="413"/>
        <v>0</v>
      </c>
      <c r="AJ2614" s="340">
        <f t="shared" si="413"/>
        <v>0</v>
      </c>
      <c r="AK2614" s="340">
        <f t="shared" si="413"/>
        <v>0</v>
      </c>
      <c r="AL2614" s="340">
        <f t="shared" si="413"/>
        <v>0</v>
      </c>
      <c r="AM2614" s="340">
        <f t="shared" si="413"/>
        <v>0</v>
      </c>
    </row>
    <row r="2615" spans="1:39" x14ac:dyDescent="0.35">
      <c r="A2615" s="337">
        <v>24528</v>
      </c>
      <c r="B2615" s="338">
        <f t="shared" si="404"/>
        <v>1967</v>
      </c>
      <c r="C2615" s="338">
        <f t="shared" si="405"/>
        <v>2</v>
      </c>
      <c r="D2615" s="338">
        <f t="shared" si="406"/>
        <v>25</v>
      </c>
      <c r="E2615" s="334">
        <v>0</v>
      </c>
      <c r="F2615" s="334">
        <v>0</v>
      </c>
      <c r="G2615" s="334">
        <v>0</v>
      </c>
      <c r="H2615" s="334">
        <v>0</v>
      </c>
      <c r="I2615" s="334">
        <v>0</v>
      </c>
      <c r="J2615" s="334">
        <v>0</v>
      </c>
      <c r="K2615" s="334">
        <v>0</v>
      </c>
      <c r="L2615" s="334">
        <v>0</v>
      </c>
      <c r="M2615" s="334">
        <v>0</v>
      </c>
      <c r="N2615" s="334">
        <v>0</v>
      </c>
      <c r="O2615" s="334">
        <v>0</v>
      </c>
      <c r="P2615" s="334">
        <v>0</v>
      </c>
      <c r="Q2615" s="334">
        <v>0</v>
      </c>
      <c r="R2615" s="334">
        <v>0</v>
      </c>
      <c r="S2615" s="334">
        <v>0</v>
      </c>
      <c r="T2615" s="334">
        <v>0</v>
      </c>
      <c r="U2615" s="334">
        <v>0</v>
      </c>
      <c r="V2615" s="334">
        <v>0</v>
      </c>
      <c r="W2615" s="334">
        <v>0</v>
      </c>
      <c r="X2615" s="334">
        <v>0</v>
      </c>
      <c r="Y2615" s="334">
        <v>0</v>
      </c>
      <c r="Z2615" s="334">
        <v>0</v>
      </c>
      <c r="AA2615" s="334">
        <v>0</v>
      </c>
      <c r="AB2615" s="334">
        <v>0</v>
      </c>
      <c r="AD2615" s="334">
        <v>0</v>
      </c>
      <c r="AE2615" s="334">
        <f t="shared" si="407"/>
        <v>0</v>
      </c>
      <c r="AF2615" s="334">
        <f t="shared" si="408"/>
        <v>0</v>
      </c>
      <c r="AG2615" s="340">
        <f t="shared" si="409"/>
        <v>0</v>
      </c>
      <c r="AI2615" s="340">
        <f t="shared" si="413"/>
        <v>0</v>
      </c>
      <c r="AJ2615" s="340">
        <f t="shared" si="413"/>
        <v>0</v>
      </c>
      <c r="AK2615" s="340">
        <f t="shared" si="413"/>
        <v>0</v>
      </c>
      <c r="AL2615" s="340">
        <f t="shared" si="413"/>
        <v>0</v>
      </c>
      <c r="AM2615" s="340">
        <f t="shared" si="413"/>
        <v>0</v>
      </c>
    </row>
    <row r="2616" spans="1:39" x14ac:dyDescent="0.35">
      <c r="A2616" s="337">
        <v>24529</v>
      </c>
      <c r="B2616" s="338">
        <f t="shared" si="404"/>
        <v>1967</v>
      </c>
      <c r="C2616" s="338">
        <f t="shared" si="405"/>
        <v>2</v>
      </c>
      <c r="D2616" s="338">
        <f t="shared" si="406"/>
        <v>26</v>
      </c>
      <c r="E2616" s="334">
        <v>0</v>
      </c>
      <c r="F2616" s="334">
        <v>0</v>
      </c>
      <c r="G2616" s="334">
        <v>0</v>
      </c>
      <c r="H2616" s="334">
        <v>0</v>
      </c>
      <c r="I2616" s="334">
        <v>0</v>
      </c>
      <c r="J2616" s="334">
        <v>0</v>
      </c>
      <c r="K2616" s="334">
        <v>0</v>
      </c>
      <c r="L2616" s="334">
        <v>0</v>
      </c>
      <c r="M2616" s="334">
        <v>0</v>
      </c>
      <c r="N2616" s="334">
        <v>0</v>
      </c>
      <c r="O2616" s="334">
        <v>0</v>
      </c>
      <c r="P2616" s="334">
        <v>0</v>
      </c>
      <c r="Q2616" s="334">
        <v>0</v>
      </c>
      <c r="R2616" s="334">
        <v>0</v>
      </c>
      <c r="S2616" s="334">
        <v>0</v>
      </c>
      <c r="T2616" s="334">
        <v>0</v>
      </c>
      <c r="U2616" s="334">
        <v>0</v>
      </c>
      <c r="V2616" s="334">
        <v>0</v>
      </c>
      <c r="W2616" s="334">
        <v>0</v>
      </c>
      <c r="X2616" s="334">
        <v>0</v>
      </c>
      <c r="Y2616" s="334">
        <v>0</v>
      </c>
      <c r="Z2616" s="334">
        <v>0</v>
      </c>
      <c r="AA2616" s="334">
        <v>0</v>
      </c>
      <c r="AB2616" s="334">
        <v>0</v>
      </c>
      <c r="AD2616" s="334">
        <v>0</v>
      </c>
      <c r="AE2616" s="334">
        <f t="shared" si="407"/>
        <v>0</v>
      </c>
      <c r="AF2616" s="334">
        <f t="shared" si="408"/>
        <v>0</v>
      </c>
      <c r="AG2616" s="340">
        <f t="shared" si="409"/>
        <v>0</v>
      </c>
      <c r="AI2616" s="340">
        <f t="shared" si="413"/>
        <v>0</v>
      </c>
      <c r="AJ2616" s="340">
        <f t="shared" si="413"/>
        <v>0</v>
      </c>
      <c r="AK2616" s="340">
        <f t="shared" si="413"/>
        <v>0</v>
      </c>
      <c r="AL2616" s="340">
        <f t="shared" si="413"/>
        <v>0</v>
      </c>
      <c r="AM2616" s="340">
        <f t="shared" si="413"/>
        <v>0</v>
      </c>
    </row>
    <row r="2617" spans="1:39" x14ac:dyDescent="0.35">
      <c r="A2617" s="337">
        <v>24530</v>
      </c>
      <c r="B2617" s="338">
        <f t="shared" si="404"/>
        <v>1967</v>
      </c>
      <c r="C2617" s="338">
        <f t="shared" si="405"/>
        <v>2</v>
      </c>
      <c r="D2617" s="338">
        <f t="shared" si="406"/>
        <v>27</v>
      </c>
      <c r="E2617" s="334">
        <v>0</v>
      </c>
      <c r="F2617" s="334">
        <v>0</v>
      </c>
      <c r="G2617" s="334">
        <v>0</v>
      </c>
      <c r="H2617" s="334">
        <v>0</v>
      </c>
      <c r="I2617" s="334">
        <v>0</v>
      </c>
      <c r="J2617" s="334">
        <v>0</v>
      </c>
      <c r="K2617" s="334">
        <v>0</v>
      </c>
      <c r="L2617" s="334">
        <v>0</v>
      </c>
      <c r="M2617" s="334">
        <v>0</v>
      </c>
      <c r="N2617" s="334">
        <v>0</v>
      </c>
      <c r="O2617" s="334">
        <v>0</v>
      </c>
      <c r="P2617" s="334">
        <v>0</v>
      </c>
      <c r="Q2617" s="334">
        <v>0</v>
      </c>
      <c r="R2617" s="334">
        <v>0</v>
      </c>
      <c r="S2617" s="334">
        <v>0</v>
      </c>
      <c r="T2617" s="334">
        <v>0</v>
      </c>
      <c r="U2617" s="334">
        <v>0</v>
      </c>
      <c r="V2617" s="334">
        <v>0</v>
      </c>
      <c r="W2617" s="334">
        <v>0</v>
      </c>
      <c r="X2617" s="334">
        <v>0</v>
      </c>
      <c r="Y2617" s="334">
        <v>0</v>
      </c>
      <c r="Z2617" s="334">
        <v>0</v>
      </c>
      <c r="AA2617" s="334">
        <v>0</v>
      </c>
      <c r="AB2617" s="334">
        <v>0</v>
      </c>
      <c r="AD2617" s="334">
        <v>0</v>
      </c>
      <c r="AE2617" s="334">
        <f t="shared" si="407"/>
        <v>0</v>
      </c>
      <c r="AF2617" s="334">
        <f t="shared" si="408"/>
        <v>0</v>
      </c>
      <c r="AG2617" s="340">
        <f t="shared" si="409"/>
        <v>0</v>
      </c>
      <c r="AI2617" s="340">
        <f t="shared" si="413"/>
        <v>0</v>
      </c>
      <c r="AJ2617" s="340">
        <f t="shared" si="413"/>
        <v>0</v>
      </c>
      <c r="AK2617" s="340">
        <f t="shared" si="413"/>
        <v>0</v>
      </c>
      <c r="AL2617" s="340">
        <f t="shared" si="413"/>
        <v>0</v>
      </c>
      <c r="AM2617" s="340">
        <f t="shared" si="413"/>
        <v>0</v>
      </c>
    </row>
    <row r="2618" spans="1:39" x14ac:dyDescent="0.35">
      <c r="A2618" s="337">
        <v>24531</v>
      </c>
      <c r="B2618" s="338">
        <f t="shared" si="404"/>
        <v>1967</v>
      </c>
      <c r="C2618" s="338">
        <f t="shared" si="405"/>
        <v>2</v>
      </c>
      <c r="D2618" s="338">
        <f t="shared" si="406"/>
        <v>28</v>
      </c>
      <c r="E2618" s="334">
        <v>0</v>
      </c>
      <c r="F2618" s="334">
        <v>0</v>
      </c>
      <c r="G2618" s="334">
        <v>0</v>
      </c>
      <c r="H2618" s="334">
        <v>0</v>
      </c>
      <c r="I2618" s="334">
        <v>0</v>
      </c>
      <c r="J2618" s="334">
        <v>0</v>
      </c>
      <c r="K2618" s="334">
        <v>0</v>
      </c>
      <c r="L2618" s="334">
        <v>0</v>
      </c>
      <c r="M2618" s="334">
        <v>0</v>
      </c>
      <c r="N2618" s="334">
        <v>0</v>
      </c>
      <c r="O2618" s="334">
        <v>0</v>
      </c>
      <c r="P2618" s="334">
        <v>0</v>
      </c>
      <c r="Q2618" s="334">
        <v>0</v>
      </c>
      <c r="R2618" s="334">
        <v>0</v>
      </c>
      <c r="S2618" s="334">
        <v>0</v>
      </c>
      <c r="T2618" s="334">
        <v>0</v>
      </c>
      <c r="U2618" s="334">
        <v>0</v>
      </c>
      <c r="V2618" s="334">
        <v>0</v>
      </c>
      <c r="W2618" s="334">
        <v>0</v>
      </c>
      <c r="X2618" s="334">
        <v>0</v>
      </c>
      <c r="Y2618" s="334">
        <v>0</v>
      </c>
      <c r="Z2618" s="334">
        <v>0</v>
      </c>
      <c r="AA2618" s="334">
        <v>0</v>
      </c>
      <c r="AB2618" s="334">
        <v>0</v>
      </c>
      <c r="AD2618" s="334">
        <v>0</v>
      </c>
      <c r="AE2618" s="334">
        <f t="shared" si="407"/>
        <v>0</v>
      </c>
      <c r="AF2618" s="334">
        <f t="shared" si="408"/>
        <v>0</v>
      </c>
      <c r="AG2618" s="340">
        <f t="shared" si="409"/>
        <v>0</v>
      </c>
      <c r="AI2618" s="340">
        <f t="shared" si="413"/>
        <v>0</v>
      </c>
      <c r="AJ2618" s="340">
        <f t="shared" si="413"/>
        <v>0</v>
      </c>
      <c r="AK2618" s="340">
        <f t="shared" si="413"/>
        <v>0</v>
      </c>
      <c r="AL2618" s="340">
        <f t="shared" si="413"/>
        <v>0</v>
      </c>
      <c r="AM2618" s="340">
        <f t="shared" si="413"/>
        <v>0</v>
      </c>
    </row>
    <row r="2619" spans="1:39" x14ac:dyDescent="0.35">
      <c r="A2619" s="337">
        <v>24532</v>
      </c>
      <c r="B2619" s="338">
        <f t="shared" si="404"/>
        <v>1967</v>
      </c>
      <c r="C2619" s="338">
        <f t="shared" si="405"/>
        <v>3</v>
      </c>
      <c r="D2619" s="338">
        <f t="shared" si="406"/>
        <v>1</v>
      </c>
      <c r="E2619" s="334">
        <v>0.1</v>
      </c>
      <c r="F2619" s="334">
        <v>0</v>
      </c>
      <c r="G2619" s="334">
        <v>0.1</v>
      </c>
      <c r="H2619" s="334">
        <v>0</v>
      </c>
      <c r="I2619" s="334">
        <v>0</v>
      </c>
      <c r="J2619" s="334">
        <v>0.1</v>
      </c>
      <c r="K2619" s="334">
        <v>0</v>
      </c>
      <c r="L2619" s="334">
        <v>0.1</v>
      </c>
      <c r="M2619" s="334">
        <v>0</v>
      </c>
      <c r="N2619" s="334">
        <v>0</v>
      </c>
      <c r="O2619" s="334">
        <v>0</v>
      </c>
      <c r="P2619" s="334">
        <v>0</v>
      </c>
      <c r="Q2619" s="334">
        <v>0</v>
      </c>
      <c r="R2619" s="334">
        <v>0</v>
      </c>
      <c r="S2619" s="334">
        <v>0</v>
      </c>
      <c r="T2619" s="334">
        <v>0</v>
      </c>
      <c r="U2619" s="334">
        <v>0</v>
      </c>
      <c r="V2619" s="334">
        <v>0</v>
      </c>
      <c r="W2619" s="334">
        <v>0</v>
      </c>
      <c r="X2619" s="334">
        <v>0</v>
      </c>
      <c r="Y2619" s="334">
        <v>0</v>
      </c>
      <c r="Z2619" s="334">
        <v>0</v>
      </c>
      <c r="AA2619" s="334">
        <v>0</v>
      </c>
      <c r="AB2619" s="334">
        <v>0.1</v>
      </c>
      <c r="AD2619" s="334">
        <v>0.5</v>
      </c>
      <c r="AE2619" s="334">
        <f t="shared" si="407"/>
        <v>0.5</v>
      </c>
      <c r="AF2619" s="334">
        <f t="shared" si="408"/>
        <v>0.5</v>
      </c>
      <c r="AG2619" s="340">
        <f t="shared" si="409"/>
        <v>0</v>
      </c>
      <c r="AI2619" s="340">
        <f t="shared" si="413"/>
        <v>0</v>
      </c>
      <c r="AJ2619" s="340">
        <f t="shared" si="413"/>
        <v>0</v>
      </c>
      <c r="AK2619" s="340">
        <f t="shared" si="413"/>
        <v>0</v>
      </c>
      <c r="AL2619" s="340">
        <f t="shared" si="413"/>
        <v>0</v>
      </c>
      <c r="AM2619" s="340">
        <f t="shared" si="413"/>
        <v>0</v>
      </c>
    </row>
    <row r="2620" spans="1:39" x14ac:dyDescent="0.35">
      <c r="A2620" s="337">
        <v>24533</v>
      </c>
      <c r="B2620" s="338">
        <f t="shared" si="404"/>
        <v>1967</v>
      </c>
      <c r="C2620" s="338">
        <f t="shared" si="405"/>
        <v>3</v>
      </c>
      <c r="D2620" s="338">
        <f t="shared" si="406"/>
        <v>2</v>
      </c>
      <c r="E2620" s="334">
        <v>0.3</v>
      </c>
      <c r="F2620" s="334">
        <v>0.2</v>
      </c>
      <c r="G2620" s="334">
        <v>0</v>
      </c>
      <c r="H2620" s="334">
        <v>0</v>
      </c>
      <c r="I2620" s="334">
        <v>0</v>
      </c>
      <c r="J2620" s="334">
        <v>0</v>
      </c>
      <c r="K2620" s="334">
        <v>0</v>
      </c>
      <c r="L2620" s="334">
        <v>0</v>
      </c>
      <c r="M2620" s="334">
        <v>0</v>
      </c>
      <c r="N2620" s="334">
        <v>0</v>
      </c>
      <c r="O2620" s="334">
        <v>0</v>
      </c>
      <c r="P2620" s="334">
        <v>0</v>
      </c>
      <c r="Q2620" s="334">
        <v>0</v>
      </c>
      <c r="R2620" s="334">
        <v>0</v>
      </c>
      <c r="S2620" s="334">
        <v>0</v>
      </c>
      <c r="T2620" s="334">
        <v>0</v>
      </c>
      <c r="U2620" s="334">
        <v>0</v>
      </c>
      <c r="V2620" s="334">
        <v>0</v>
      </c>
      <c r="W2620" s="334">
        <v>0</v>
      </c>
      <c r="X2620" s="334">
        <v>0</v>
      </c>
      <c r="Y2620" s="334">
        <v>0</v>
      </c>
      <c r="Z2620" s="334">
        <v>0</v>
      </c>
      <c r="AA2620" s="334">
        <v>0</v>
      </c>
      <c r="AB2620" s="334">
        <v>0</v>
      </c>
      <c r="AD2620" s="334">
        <v>0.5</v>
      </c>
      <c r="AE2620" s="334">
        <f t="shared" si="407"/>
        <v>0.5</v>
      </c>
      <c r="AF2620" s="334">
        <f t="shared" si="408"/>
        <v>0.5</v>
      </c>
      <c r="AG2620" s="340">
        <f t="shared" si="409"/>
        <v>0</v>
      </c>
      <c r="AI2620" s="340">
        <f t="shared" si="413"/>
        <v>0</v>
      </c>
      <c r="AJ2620" s="340">
        <f t="shared" si="413"/>
        <v>0</v>
      </c>
      <c r="AK2620" s="340">
        <f t="shared" si="413"/>
        <v>0</v>
      </c>
      <c r="AL2620" s="340">
        <f t="shared" si="413"/>
        <v>0</v>
      </c>
      <c r="AM2620" s="340">
        <f t="shared" si="413"/>
        <v>0</v>
      </c>
    </row>
    <row r="2621" spans="1:39" x14ac:dyDescent="0.35">
      <c r="A2621" s="337">
        <v>24534</v>
      </c>
      <c r="B2621" s="338">
        <f t="shared" si="404"/>
        <v>1967</v>
      </c>
      <c r="C2621" s="338">
        <f t="shared" si="405"/>
        <v>3</v>
      </c>
      <c r="D2621" s="338">
        <f t="shared" si="406"/>
        <v>3</v>
      </c>
      <c r="E2621" s="334">
        <v>0</v>
      </c>
      <c r="F2621" s="334">
        <v>0</v>
      </c>
      <c r="G2621" s="334">
        <v>0</v>
      </c>
      <c r="H2621" s="334">
        <v>0</v>
      </c>
      <c r="I2621" s="334">
        <v>0</v>
      </c>
      <c r="J2621" s="334">
        <v>0</v>
      </c>
      <c r="K2621" s="334">
        <v>0</v>
      </c>
      <c r="L2621" s="334">
        <v>0</v>
      </c>
      <c r="M2621" s="334">
        <v>0</v>
      </c>
      <c r="N2621" s="334">
        <v>0</v>
      </c>
      <c r="O2621" s="334">
        <v>0</v>
      </c>
      <c r="P2621" s="334">
        <v>0</v>
      </c>
      <c r="Q2621" s="334">
        <v>0</v>
      </c>
      <c r="R2621" s="334">
        <v>0</v>
      </c>
      <c r="S2621" s="334">
        <v>0</v>
      </c>
      <c r="T2621" s="334">
        <v>0</v>
      </c>
      <c r="U2621" s="334">
        <v>0</v>
      </c>
      <c r="V2621" s="334">
        <v>0</v>
      </c>
      <c r="W2621" s="334">
        <v>0</v>
      </c>
      <c r="X2621" s="334">
        <v>0</v>
      </c>
      <c r="Y2621" s="334">
        <v>0</v>
      </c>
      <c r="Z2621" s="334">
        <v>0</v>
      </c>
      <c r="AA2621" s="334">
        <v>0</v>
      </c>
      <c r="AB2621" s="334">
        <v>0</v>
      </c>
      <c r="AD2621" s="334">
        <v>0</v>
      </c>
      <c r="AE2621" s="334">
        <f t="shared" si="407"/>
        <v>0</v>
      </c>
      <c r="AF2621" s="334">
        <f t="shared" si="408"/>
        <v>0</v>
      </c>
      <c r="AG2621" s="340">
        <f t="shared" si="409"/>
        <v>0</v>
      </c>
      <c r="AI2621" s="340">
        <f t="shared" si="413"/>
        <v>0</v>
      </c>
      <c r="AJ2621" s="340">
        <f t="shared" si="413"/>
        <v>0</v>
      </c>
      <c r="AK2621" s="340">
        <f t="shared" si="413"/>
        <v>0</v>
      </c>
      <c r="AL2621" s="340">
        <f t="shared" si="413"/>
        <v>0</v>
      </c>
      <c r="AM2621" s="340">
        <f t="shared" si="413"/>
        <v>0</v>
      </c>
    </row>
    <row r="2622" spans="1:39" x14ac:dyDescent="0.35">
      <c r="A2622" s="337">
        <v>24535</v>
      </c>
      <c r="B2622" s="338">
        <f t="shared" si="404"/>
        <v>1967</v>
      </c>
      <c r="C2622" s="338">
        <f t="shared" si="405"/>
        <v>3</v>
      </c>
      <c r="D2622" s="338">
        <f t="shared" si="406"/>
        <v>4</v>
      </c>
      <c r="E2622" s="334">
        <v>0</v>
      </c>
      <c r="F2622" s="334">
        <v>0</v>
      </c>
      <c r="G2622" s="334">
        <v>0</v>
      </c>
      <c r="H2622" s="334">
        <v>0</v>
      </c>
      <c r="I2622" s="334">
        <v>0</v>
      </c>
      <c r="J2622" s="334">
        <v>0</v>
      </c>
      <c r="K2622" s="334">
        <v>0</v>
      </c>
      <c r="L2622" s="334">
        <v>0</v>
      </c>
      <c r="M2622" s="334">
        <v>0</v>
      </c>
      <c r="N2622" s="334">
        <v>0</v>
      </c>
      <c r="O2622" s="334">
        <v>0</v>
      </c>
      <c r="P2622" s="334">
        <v>0</v>
      </c>
      <c r="Q2622" s="334">
        <v>0</v>
      </c>
      <c r="R2622" s="334">
        <v>0.1</v>
      </c>
      <c r="S2622" s="334">
        <v>0</v>
      </c>
      <c r="T2622" s="334">
        <v>0</v>
      </c>
      <c r="U2622" s="334">
        <v>0.1</v>
      </c>
      <c r="V2622" s="334">
        <v>0.1</v>
      </c>
      <c r="W2622" s="334">
        <v>0.1</v>
      </c>
      <c r="X2622" s="334">
        <v>0.2</v>
      </c>
      <c r="Y2622" s="334">
        <v>0.1</v>
      </c>
      <c r="Z2622" s="334">
        <v>0.1</v>
      </c>
      <c r="AA2622" s="334">
        <v>0.1</v>
      </c>
      <c r="AB2622" s="334">
        <v>0.1</v>
      </c>
      <c r="AD2622" s="334">
        <v>1</v>
      </c>
      <c r="AE2622" s="334">
        <f t="shared" si="407"/>
        <v>1</v>
      </c>
      <c r="AF2622" s="334">
        <f t="shared" si="408"/>
        <v>1</v>
      </c>
      <c r="AG2622" s="340">
        <f t="shared" si="409"/>
        <v>0</v>
      </c>
      <c r="AI2622" s="340">
        <f t="shared" si="413"/>
        <v>0</v>
      </c>
      <c r="AJ2622" s="340">
        <f t="shared" si="413"/>
        <v>0</v>
      </c>
      <c r="AK2622" s="340">
        <f t="shared" si="413"/>
        <v>0</v>
      </c>
      <c r="AL2622" s="340">
        <f t="shared" si="413"/>
        <v>0</v>
      </c>
      <c r="AM2622" s="340">
        <f t="shared" si="413"/>
        <v>0</v>
      </c>
    </row>
    <row r="2623" spans="1:39" x14ac:dyDescent="0.35">
      <c r="A2623" s="337">
        <v>24536</v>
      </c>
      <c r="B2623" s="338">
        <f t="shared" si="404"/>
        <v>1967</v>
      </c>
      <c r="C2623" s="338">
        <f t="shared" si="405"/>
        <v>3</v>
      </c>
      <c r="D2623" s="338">
        <f t="shared" si="406"/>
        <v>5</v>
      </c>
      <c r="E2623" s="334">
        <v>0</v>
      </c>
      <c r="F2623" s="334">
        <v>0</v>
      </c>
      <c r="G2623" s="334">
        <v>0</v>
      </c>
      <c r="H2623" s="334">
        <v>0</v>
      </c>
      <c r="I2623" s="334">
        <v>0</v>
      </c>
      <c r="J2623" s="334">
        <v>0</v>
      </c>
      <c r="K2623" s="334">
        <v>0</v>
      </c>
      <c r="L2623" s="334">
        <v>0</v>
      </c>
      <c r="M2623" s="334">
        <v>0</v>
      </c>
      <c r="N2623" s="334">
        <v>0</v>
      </c>
      <c r="O2623" s="334">
        <v>0</v>
      </c>
      <c r="P2623" s="334">
        <v>0</v>
      </c>
      <c r="Q2623" s="334">
        <v>0</v>
      </c>
      <c r="R2623" s="334">
        <v>0</v>
      </c>
      <c r="S2623" s="334">
        <v>0</v>
      </c>
      <c r="T2623" s="334">
        <v>0</v>
      </c>
      <c r="U2623" s="334">
        <v>0</v>
      </c>
      <c r="V2623" s="334">
        <v>0</v>
      </c>
      <c r="W2623" s="334">
        <v>0</v>
      </c>
      <c r="X2623" s="334">
        <v>0</v>
      </c>
      <c r="Y2623" s="334">
        <v>0</v>
      </c>
      <c r="Z2623" s="334">
        <v>0</v>
      </c>
      <c r="AA2623" s="334">
        <v>0</v>
      </c>
      <c r="AB2623" s="334">
        <v>0</v>
      </c>
      <c r="AD2623" s="334">
        <v>0</v>
      </c>
      <c r="AE2623" s="334">
        <f t="shared" si="407"/>
        <v>0</v>
      </c>
      <c r="AF2623" s="334">
        <f t="shared" si="408"/>
        <v>0</v>
      </c>
      <c r="AG2623" s="340">
        <f t="shared" si="409"/>
        <v>0</v>
      </c>
      <c r="AI2623" s="340">
        <f t="shared" si="413"/>
        <v>0</v>
      </c>
      <c r="AJ2623" s="340">
        <f t="shared" si="413"/>
        <v>0</v>
      </c>
      <c r="AK2623" s="340">
        <f t="shared" si="413"/>
        <v>0</v>
      </c>
      <c r="AL2623" s="340">
        <f t="shared" si="413"/>
        <v>0</v>
      </c>
      <c r="AM2623" s="340">
        <f t="shared" si="413"/>
        <v>0</v>
      </c>
    </row>
    <row r="2624" spans="1:39" x14ac:dyDescent="0.35">
      <c r="A2624" s="337">
        <v>24537</v>
      </c>
      <c r="B2624" s="338">
        <f t="shared" si="404"/>
        <v>1967</v>
      </c>
      <c r="C2624" s="338">
        <f t="shared" si="405"/>
        <v>3</v>
      </c>
      <c r="D2624" s="338">
        <f t="shared" si="406"/>
        <v>6</v>
      </c>
      <c r="E2624" s="334">
        <v>0</v>
      </c>
      <c r="F2624" s="334">
        <v>0</v>
      </c>
      <c r="G2624" s="334">
        <v>0.2</v>
      </c>
      <c r="H2624" s="334">
        <v>0.3</v>
      </c>
      <c r="I2624" s="334">
        <v>0.2</v>
      </c>
      <c r="J2624" s="334">
        <v>0.2</v>
      </c>
      <c r="K2624" s="334">
        <v>0.2</v>
      </c>
      <c r="L2624" s="334">
        <v>0.3</v>
      </c>
      <c r="M2624" s="334">
        <v>0</v>
      </c>
      <c r="N2624" s="334">
        <v>0</v>
      </c>
      <c r="O2624" s="334">
        <v>0.2</v>
      </c>
      <c r="P2624" s="334">
        <v>0.2</v>
      </c>
      <c r="Q2624" s="334">
        <v>0</v>
      </c>
      <c r="R2624" s="334">
        <v>0</v>
      </c>
      <c r="S2624" s="334">
        <v>0</v>
      </c>
      <c r="T2624" s="334">
        <v>0</v>
      </c>
      <c r="U2624" s="334">
        <v>0</v>
      </c>
      <c r="V2624" s="334">
        <v>0</v>
      </c>
      <c r="W2624" s="334">
        <v>0</v>
      </c>
      <c r="X2624" s="334">
        <v>0</v>
      </c>
      <c r="Y2624" s="334">
        <v>0</v>
      </c>
      <c r="Z2624" s="334">
        <v>0</v>
      </c>
      <c r="AA2624" s="334">
        <v>0</v>
      </c>
      <c r="AB2624" s="334">
        <v>0</v>
      </c>
      <c r="AD2624" s="334">
        <v>1.8</v>
      </c>
      <c r="AE2624" s="334">
        <f t="shared" si="407"/>
        <v>1.8</v>
      </c>
      <c r="AF2624" s="334">
        <f t="shared" si="408"/>
        <v>1.7999999999999998</v>
      </c>
      <c r="AG2624" s="340">
        <f t="shared" si="409"/>
        <v>2.2204460492503131E-16</v>
      </c>
      <c r="AI2624" s="340">
        <f t="shared" si="413"/>
        <v>0</v>
      </c>
      <c r="AJ2624" s="340">
        <f t="shared" si="413"/>
        <v>0</v>
      </c>
      <c r="AK2624" s="340">
        <f t="shared" si="413"/>
        <v>0</v>
      </c>
      <c r="AL2624" s="340">
        <f t="shared" si="413"/>
        <v>0</v>
      </c>
      <c r="AM2624" s="340">
        <f t="shared" si="413"/>
        <v>0</v>
      </c>
    </row>
    <row r="2625" spans="1:39" x14ac:dyDescent="0.35">
      <c r="A2625" s="337">
        <v>24538</v>
      </c>
      <c r="B2625" s="338">
        <f t="shared" si="404"/>
        <v>1967</v>
      </c>
      <c r="C2625" s="338">
        <f t="shared" si="405"/>
        <v>3</v>
      </c>
      <c r="D2625" s="338">
        <f t="shared" si="406"/>
        <v>7</v>
      </c>
      <c r="E2625" s="334">
        <v>0</v>
      </c>
      <c r="F2625" s="334">
        <v>0</v>
      </c>
      <c r="G2625" s="334">
        <v>0</v>
      </c>
      <c r="H2625" s="334">
        <v>0</v>
      </c>
      <c r="I2625" s="334">
        <v>0</v>
      </c>
      <c r="J2625" s="334">
        <v>0</v>
      </c>
      <c r="K2625" s="334">
        <v>0</v>
      </c>
      <c r="L2625" s="334">
        <v>0</v>
      </c>
      <c r="M2625" s="334">
        <v>0</v>
      </c>
      <c r="N2625" s="334">
        <v>0</v>
      </c>
      <c r="O2625" s="334">
        <v>0</v>
      </c>
      <c r="P2625" s="334">
        <v>0</v>
      </c>
      <c r="Q2625" s="334">
        <v>0</v>
      </c>
      <c r="R2625" s="334">
        <v>0</v>
      </c>
      <c r="S2625" s="334">
        <v>0</v>
      </c>
      <c r="T2625" s="334">
        <v>0</v>
      </c>
      <c r="U2625" s="334">
        <v>0</v>
      </c>
      <c r="V2625" s="334">
        <v>0</v>
      </c>
      <c r="W2625" s="334">
        <v>0</v>
      </c>
      <c r="X2625" s="334">
        <v>0</v>
      </c>
      <c r="Y2625" s="334">
        <v>0</v>
      </c>
      <c r="Z2625" s="334">
        <v>0</v>
      </c>
      <c r="AA2625" s="334">
        <v>0</v>
      </c>
      <c r="AB2625" s="334">
        <v>0</v>
      </c>
      <c r="AD2625" s="334">
        <v>0</v>
      </c>
      <c r="AE2625" s="334">
        <f t="shared" si="407"/>
        <v>0</v>
      </c>
      <c r="AF2625" s="334">
        <f t="shared" si="408"/>
        <v>0</v>
      </c>
      <c r="AG2625" s="340">
        <f t="shared" si="409"/>
        <v>0</v>
      </c>
      <c r="AI2625" s="340">
        <f t="shared" si="413"/>
        <v>0</v>
      </c>
      <c r="AJ2625" s="340">
        <f t="shared" si="413"/>
        <v>0</v>
      </c>
      <c r="AK2625" s="340">
        <f t="shared" si="413"/>
        <v>0</v>
      </c>
      <c r="AL2625" s="340">
        <f t="shared" si="413"/>
        <v>0</v>
      </c>
      <c r="AM2625" s="340">
        <f t="shared" si="413"/>
        <v>0</v>
      </c>
    </row>
    <row r="2626" spans="1:39" x14ac:dyDescent="0.35">
      <c r="A2626" s="337">
        <v>24539</v>
      </c>
      <c r="B2626" s="338">
        <f t="shared" si="404"/>
        <v>1967</v>
      </c>
      <c r="C2626" s="338">
        <f t="shared" si="405"/>
        <v>3</v>
      </c>
      <c r="D2626" s="338">
        <f t="shared" si="406"/>
        <v>8</v>
      </c>
      <c r="E2626" s="334">
        <v>0</v>
      </c>
      <c r="F2626" s="334">
        <v>0</v>
      </c>
      <c r="G2626" s="334">
        <v>0</v>
      </c>
      <c r="H2626" s="334">
        <v>0</v>
      </c>
      <c r="I2626" s="334">
        <v>0</v>
      </c>
      <c r="J2626" s="334">
        <v>0</v>
      </c>
      <c r="K2626" s="334">
        <v>0</v>
      </c>
      <c r="L2626" s="334">
        <v>0</v>
      </c>
      <c r="M2626" s="334">
        <v>0</v>
      </c>
      <c r="N2626" s="334">
        <v>0</v>
      </c>
      <c r="O2626" s="334">
        <v>0</v>
      </c>
      <c r="P2626" s="334">
        <v>0</v>
      </c>
      <c r="Q2626" s="334">
        <v>0</v>
      </c>
      <c r="R2626" s="334">
        <v>0</v>
      </c>
      <c r="S2626" s="334">
        <v>0</v>
      </c>
      <c r="T2626" s="334">
        <v>0</v>
      </c>
      <c r="U2626" s="334">
        <v>0</v>
      </c>
      <c r="V2626" s="334">
        <v>0</v>
      </c>
      <c r="W2626" s="334">
        <v>0</v>
      </c>
      <c r="X2626" s="334">
        <v>0</v>
      </c>
      <c r="Y2626" s="334">
        <v>0.5</v>
      </c>
      <c r="Z2626" s="334">
        <v>0.5</v>
      </c>
      <c r="AA2626" s="334">
        <v>0.5</v>
      </c>
      <c r="AB2626" s="334">
        <v>0.5</v>
      </c>
      <c r="AD2626" s="334">
        <v>2</v>
      </c>
      <c r="AE2626" s="334">
        <f t="shared" si="407"/>
        <v>2</v>
      </c>
      <c r="AF2626" s="334">
        <f t="shared" si="408"/>
        <v>2</v>
      </c>
      <c r="AG2626" s="340">
        <f t="shared" si="409"/>
        <v>0</v>
      </c>
      <c r="AI2626" s="340">
        <f t="shared" si="413"/>
        <v>0</v>
      </c>
      <c r="AJ2626" s="340">
        <f t="shared" si="413"/>
        <v>0</v>
      </c>
      <c r="AK2626" s="340">
        <f t="shared" si="413"/>
        <v>0</v>
      </c>
      <c r="AL2626" s="340">
        <f t="shared" si="413"/>
        <v>0</v>
      </c>
      <c r="AM2626" s="340">
        <f t="shared" si="413"/>
        <v>0</v>
      </c>
    </row>
    <row r="2627" spans="1:39" x14ac:dyDescent="0.35">
      <c r="A2627" s="337">
        <v>24540</v>
      </c>
      <c r="B2627" s="338">
        <f t="shared" si="404"/>
        <v>1967</v>
      </c>
      <c r="C2627" s="338">
        <f t="shared" si="405"/>
        <v>3</v>
      </c>
      <c r="D2627" s="338">
        <f t="shared" si="406"/>
        <v>9</v>
      </c>
      <c r="E2627" s="334">
        <v>0.1</v>
      </c>
      <c r="F2627" s="334">
        <v>0.1</v>
      </c>
      <c r="G2627" s="334">
        <v>0.1</v>
      </c>
      <c r="H2627" s="334">
        <v>0.1</v>
      </c>
      <c r="I2627" s="334">
        <v>0.1</v>
      </c>
      <c r="J2627" s="334">
        <v>0.2</v>
      </c>
      <c r="K2627" s="334">
        <v>0.1</v>
      </c>
      <c r="L2627" s="334">
        <v>0.1</v>
      </c>
      <c r="M2627" s="334">
        <v>0.1</v>
      </c>
      <c r="N2627" s="334">
        <v>0.1</v>
      </c>
      <c r="O2627" s="334">
        <v>0.1</v>
      </c>
      <c r="P2627" s="334">
        <v>0.1</v>
      </c>
      <c r="Q2627" s="334">
        <v>0.1</v>
      </c>
      <c r="R2627" s="334">
        <v>0.1</v>
      </c>
      <c r="S2627" s="334">
        <v>0.1</v>
      </c>
      <c r="T2627" s="334">
        <v>0.2</v>
      </c>
      <c r="U2627" s="334">
        <v>0.1</v>
      </c>
      <c r="V2627" s="334">
        <v>0</v>
      </c>
      <c r="W2627" s="334">
        <v>0</v>
      </c>
      <c r="X2627" s="334">
        <v>0</v>
      </c>
      <c r="Y2627" s="334">
        <v>0.1</v>
      </c>
      <c r="Z2627" s="334">
        <v>0.1</v>
      </c>
      <c r="AA2627" s="334">
        <v>0.1</v>
      </c>
      <c r="AB2627" s="334">
        <v>0.1</v>
      </c>
      <c r="AD2627" s="334">
        <v>2.2999999999999998</v>
      </c>
      <c r="AE2627" s="334">
        <f t="shared" si="407"/>
        <v>2.2999999999999998</v>
      </c>
      <c r="AF2627" s="334">
        <f t="shared" si="408"/>
        <v>2.3000000000000007</v>
      </c>
      <c r="AG2627" s="340">
        <f t="shared" si="409"/>
        <v>8.8817841970012523E-16</v>
      </c>
      <c r="AI2627" s="340">
        <f t="shared" si="413"/>
        <v>0</v>
      </c>
      <c r="AJ2627" s="340">
        <f t="shared" si="413"/>
        <v>0</v>
      </c>
      <c r="AK2627" s="340">
        <f t="shared" si="413"/>
        <v>0</v>
      </c>
      <c r="AL2627" s="340">
        <f t="shared" si="413"/>
        <v>0</v>
      </c>
      <c r="AM2627" s="340">
        <f t="shared" si="413"/>
        <v>0</v>
      </c>
    </row>
    <row r="2628" spans="1:39" x14ac:dyDescent="0.35">
      <c r="A2628" s="337">
        <v>24541</v>
      </c>
      <c r="B2628" s="338">
        <f t="shared" ref="B2628:B2691" si="414">YEAR(A2628)</f>
        <v>1967</v>
      </c>
      <c r="C2628" s="338">
        <f t="shared" ref="C2628:C2691" si="415">MONTH(A2628)</f>
        <v>3</v>
      </c>
      <c r="D2628" s="338">
        <f t="shared" ref="D2628:D2691" si="416">DAY(A2628)</f>
        <v>10</v>
      </c>
      <c r="E2628" s="334">
        <v>0</v>
      </c>
      <c r="F2628" s="334">
        <v>0.1</v>
      </c>
      <c r="G2628" s="334">
        <v>0</v>
      </c>
      <c r="H2628" s="334">
        <v>0.1</v>
      </c>
      <c r="I2628" s="334">
        <v>0</v>
      </c>
      <c r="J2628" s="334">
        <v>0.1</v>
      </c>
      <c r="K2628" s="334">
        <v>0</v>
      </c>
      <c r="L2628" s="334">
        <v>0</v>
      </c>
      <c r="M2628" s="334">
        <v>0.1</v>
      </c>
      <c r="N2628" s="334">
        <v>0</v>
      </c>
      <c r="O2628" s="334">
        <v>0.1</v>
      </c>
      <c r="P2628" s="334">
        <v>0</v>
      </c>
      <c r="Q2628" s="334">
        <v>0</v>
      </c>
      <c r="R2628" s="334">
        <v>0.1</v>
      </c>
      <c r="S2628" s="334">
        <v>0</v>
      </c>
      <c r="T2628" s="334">
        <v>0.1</v>
      </c>
      <c r="U2628" s="334">
        <v>0</v>
      </c>
      <c r="V2628" s="334">
        <v>0</v>
      </c>
      <c r="W2628" s="334">
        <v>0.1</v>
      </c>
      <c r="X2628" s="334">
        <v>0</v>
      </c>
      <c r="Y2628" s="334">
        <v>0.1</v>
      </c>
      <c r="Z2628" s="334">
        <v>0</v>
      </c>
      <c r="AA2628" s="334">
        <v>0.1</v>
      </c>
      <c r="AB2628" s="334">
        <v>0</v>
      </c>
      <c r="AD2628" s="334">
        <v>1</v>
      </c>
      <c r="AE2628" s="334">
        <f t="shared" ref="AE2628:AE2691" si="417">AD2628</f>
        <v>1</v>
      </c>
      <c r="AF2628" s="334">
        <f t="shared" ref="AF2628:AF2691" si="418">SUM(E2628:AB2628)</f>
        <v>0.99999999999999989</v>
      </c>
      <c r="AG2628" s="340">
        <f t="shared" ref="AG2628:AG2691" si="419">ABS(AF2628-AE2628)</f>
        <v>1.1102230246251565E-16</v>
      </c>
      <c r="AI2628" s="340">
        <f t="shared" ref="AI2628:AM2643" si="420">IF($C2628=AI$1,$AF2628,0)</f>
        <v>0</v>
      </c>
      <c r="AJ2628" s="340">
        <f t="shared" si="420"/>
        <v>0</v>
      </c>
      <c r="AK2628" s="340">
        <f t="shared" si="420"/>
        <v>0</v>
      </c>
      <c r="AL2628" s="340">
        <f t="shared" si="420"/>
        <v>0</v>
      </c>
      <c r="AM2628" s="340">
        <f t="shared" si="420"/>
        <v>0</v>
      </c>
    </row>
    <row r="2629" spans="1:39" x14ac:dyDescent="0.35">
      <c r="A2629" s="337">
        <v>24542</v>
      </c>
      <c r="B2629" s="338">
        <f t="shared" si="414"/>
        <v>1967</v>
      </c>
      <c r="C2629" s="338">
        <f t="shared" si="415"/>
        <v>3</v>
      </c>
      <c r="D2629" s="338">
        <f t="shared" si="416"/>
        <v>11</v>
      </c>
      <c r="E2629" s="334">
        <v>0.1</v>
      </c>
      <c r="F2629" s="334">
        <v>0.2</v>
      </c>
      <c r="G2629" s="334">
        <v>0.1</v>
      </c>
      <c r="H2629" s="334">
        <v>0.2</v>
      </c>
      <c r="I2629" s="334">
        <v>0.1</v>
      </c>
      <c r="J2629" s="334">
        <v>0.1</v>
      </c>
      <c r="K2629" s="334">
        <v>0.2</v>
      </c>
      <c r="L2629" s="334">
        <v>0.1</v>
      </c>
      <c r="M2629" s="334">
        <v>0.1</v>
      </c>
      <c r="N2629" s="334">
        <v>0.2</v>
      </c>
      <c r="O2629" s="334">
        <v>0.1</v>
      </c>
      <c r="P2629" s="334">
        <v>0.2</v>
      </c>
      <c r="Q2629" s="334">
        <v>0.1</v>
      </c>
      <c r="R2629" s="334">
        <v>0.1</v>
      </c>
      <c r="S2629" s="334">
        <v>0.2</v>
      </c>
      <c r="T2629" s="334">
        <v>0.1</v>
      </c>
      <c r="U2629" s="334">
        <v>0.1</v>
      </c>
      <c r="V2629" s="334">
        <v>0.2</v>
      </c>
      <c r="W2629" s="334">
        <v>0.1</v>
      </c>
      <c r="X2629" s="334">
        <v>0.1</v>
      </c>
      <c r="Y2629" s="334">
        <v>0.2</v>
      </c>
      <c r="Z2629" s="334">
        <v>0.1</v>
      </c>
      <c r="AA2629" s="334">
        <v>0.2</v>
      </c>
      <c r="AB2629" s="334">
        <v>0.1</v>
      </c>
      <c r="AD2629" s="334">
        <v>3.3</v>
      </c>
      <c r="AE2629" s="334">
        <f t="shared" si="417"/>
        <v>3.3</v>
      </c>
      <c r="AF2629" s="334">
        <f t="shared" si="418"/>
        <v>3.3000000000000016</v>
      </c>
      <c r="AG2629" s="340">
        <f t="shared" si="419"/>
        <v>1.7763568394002505E-15</v>
      </c>
      <c r="AI2629" s="340">
        <f t="shared" si="420"/>
        <v>0</v>
      </c>
      <c r="AJ2629" s="340">
        <f t="shared" si="420"/>
        <v>0</v>
      </c>
      <c r="AK2629" s="340">
        <f t="shared" si="420"/>
        <v>0</v>
      </c>
      <c r="AL2629" s="340">
        <f t="shared" si="420"/>
        <v>0</v>
      </c>
      <c r="AM2629" s="340">
        <f t="shared" si="420"/>
        <v>0</v>
      </c>
    </row>
    <row r="2630" spans="1:39" x14ac:dyDescent="0.35">
      <c r="A2630" s="337">
        <v>24543</v>
      </c>
      <c r="B2630" s="338">
        <f t="shared" si="414"/>
        <v>1967</v>
      </c>
      <c r="C2630" s="338">
        <f t="shared" si="415"/>
        <v>3</v>
      </c>
      <c r="D2630" s="338">
        <f t="shared" si="416"/>
        <v>12</v>
      </c>
      <c r="E2630" s="334">
        <v>0</v>
      </c>
      <c r="F2630" s="334">
        <v>0</v>
      </c>
      <c r="G2630" s="334">
        <v>0</v>
      </c>
      <c r="H2630" s="334">
        <v>0</v>
      </c>
      <c r="I2630" s="334">
        <v>0</v>
      </c>
      <c r="J2630" s="334">
        <v>0</v>
      </c>
      <c r="K2630" s="334">
        <v>0</v>
      </c>
      <c r="L2630" s="334">
        <v>0</v>
      </c>
      <c r="M2630" s="334">
        <v>0</v>
      </c>
      <c r="N2630" s="334">
        <v>0</v>
      </c>
      <c r="O2630" s="334">
        <v>0</v>
      </c>
      <c r="P2630" s="334">
        <v>0</v>
      </c>
      <c r="Q2630" s="334">
        <v>0</v>
      </c>
      <c r="R2630" s="334">
        <v>0</v>
      </c>
      <c r="S2630" s="334">
        <v>0</v>
      </c>
      <c r="T2630" s="334">
        <v>0</v>
      </c>
      <c r="U2630" s="334">
        <v>0</v>
      </c>
      <c r="V2630" s="334">
        <v>0</v>
      </c>
      <c r="W2630" s="334">
        <v>0</v>
      </c>
      <c r="X2630" s="334">
        <v>0</v>
      </c>
      <c r="Y2630" s="334">
        <v>0</v>
      </c>
      <c r="Z2630" s="334">
        <v>0</v>
      </c>
      <c r="AA2630" s="334">
        <v>0</v>
      </c>
      <c r="AB2630" s="334">
        <v>0</v>
      </c>
      <c r="AD2630" s="334">
        <v>0</v>
      </c>
      <c r="AE2630" s="334">
        <f t="shared" si="417"/>
        <v>0</v>
      </c>
      <c r="AF2630" s="334">
        <f t="shared" si="418"/>
        <v>0</v>
      </c>
      <c r="AG2630" s="340">
        <f t="shared" si="419"/>
        <v>0</v>
      </c>
      <c r="AI2630" s="340">
        <f t="shared" si="420"/>
        <v>0</v>
      </c>
      <c r="AJ2630" s="340">
        <f t="shared" si="420"/>
        <v>0</v>
      </c>
      <c r="AK2630" s="340">
        <f t="shared" si="420"/>
        <v>0</v>
      </c>
      <c r="AL2630" s="340">
        <f t="shared" si="420"/>
        <v>0</v>
      </c>
      <c r="AM2630" s="340">
        <f t="shared" si="420"/>
        <v>0</v>
      </c>
    </row>
    <row r="2631" spans="1:39" x14ac:dyDescent="0.35">
      <c r="A2631" s="337">
        <v>24544</v>
      </c>
      <c r="B2631" s="338">
        <f t="shared" si="414"/>
        <v>1967</v>
      </c>
      <c r="C2631" s="338">
        <f t="shared" si="415"/>
        <v>3</v>
      </c>
      <c r="D2631" s="338">
        <f t="shared" si="416"/>
        <v>13</v>
      </c>
      <c r="E2631" s="334">
        <v>0</v>
      </c>
      <c r="F2631" s="334">
        <v>0</v>
      </c>
      <c r="G2631" s="334">
        <v>0</v>
      </c>
      <c r="H2631" s="334">
        <v>0</v>
      </c>
      <c r="I2631" s="334">
        <v>0</v>
      </c>
      <c r="J2631" s="334">
        <v>0</v>
      </c>
      <c r="K2631" s="334">
        <v>0</v>
      </c>
      <c r="L2631" s="334">
        <v>0</v>
      </c>
      <c r="M2631" s="334">
        <v>0</v>
      </c>
      <c r="N2631" s="334">
        <v>0</v>
      </c>
      <c r="O2631" s="334">
        <v>0</v>
      </c>
      <c r="P2631" s="334">
        <v>0</v>
      </c>
      <c r="Q2631" s="334">
        <v>0</v>
      </c>
      <c r="R2631" s="334">
        <v>0</v>
      </c>
      <c r="S2631" s="334">
        <v>0</v>
      </c>
      <c r="T2631" s="334">
        <v>0</v>
      </c>
      <c r="U2631" s="334">
        <v>0</v>
      </c>
      <c r="V2631" s="334">
        <v>0</v>
      </c>
      <c r="W2631" s="334">
        <v>0</v>
      </c>
      <c r="X2631" s="334">
        <v>0</v>
      </c>
      <c r="Y2631" s="334">
        <v>0</v>
      </c>
      <c r="Z2631" s="334">
        <v>0</v>
      </c>
      <c r="AA2631" s="334">
        <v>0</v>
      </c>
      <c r="AB2631" s="334">
        <v>0</v>
      </c>
      <c r="AD2631" s="334">
        <v>0</v>
      </c>
      <c r="AE2631" s="334">
        <f t="shared" si="417"/>
        <v>0</v>
      </c>
      <c r="AF2631" s="334">
        <f t="shared" si="418"/>
        <v>0</v>
      </c>
      <c r="AG2631" s="340">
        <f t="shared" si="419"/>
        <v>0</v>
      </c>
      <c r="AI2631" s="340">
        <f t="shared" si="420"/>
        <v>0</v>
      </c>
      <c r="AJ2631" s="340">
        <f t="shared" si="420"/>
        <v>0</v>
      </c>
      <c r="AK2631" s="340">
        <f t="shared" si="420"/>
        <v>0</v>
      </c>
      <c r="AL2631" s="340">
        <f t="shared" si="420"/>
        <v>0</v>
      </c>
      <c r="AM2631" s="340">
        <f t="shared" si="420"/>
        <v>0</v>
      </c>
    </row>
    <row r="2632" spans="1:39" x14ac:dyDescent="0.35">
      <c r="A2632" s="337">
        <v>24545</v>
      </c>
      <c r="B2632" s="338">
        <f t="shared" si="414"/>
        <v>1967</v>
      </c>
      <c r="C2632" s="338">
        <f t="shared" si="415"/>
        <v>3</v>
      </c>
      <c r="D2632" s="338">
        <f t="shared" si="416"/>
        <v>14</v>
      </c>
      <c r="E2632" s="334">
        <v>0</v>
      </c>
      <c r="F2632" s="334">
        <v>0</v>
      </c>
      <c r="G2632" s="334">
        <v>0</v>
      </c>
      <c r="H2632" s="334">
        <v>0</v>
      </c>
      <c r="I2632" s="334">
        <v>0</v>
      </c>
      <c r="J2632" s="334">
        <v>0</v>
      </c>
      <c r="K2632" s="334">
        <v>0</v>
      </c>
      <c r="L2632" s="334">
        <v>0</v>
      </c>
      <c r="M2632" s="334">
        <v>0</v>
      </c>
      <c r="N2632" s="334">
        <v>0</v>
      </c>
      <c r="O2632" s="334">
        <v>0</v>
      </c>
      <c r="P2632" s="334">
        <v>0</v>
      </c>
      <c r="Q2632" s="334">
        <v>0</v>
      </c>
      <c r="R2632" s="334">
        <v>0</v>
      </c>
      <c r="S2632" s="334">
        <v>0</v>
      </c>
      <c r="T2632" s="334">
        <v>0</v>
      </c>
      <c r="U2632" s="334">
        <v>0</v>
      </c>
      <c r="V2632" s="334">
        <v>0</v>
      </c>
      <c r="W2632" s="334">
        <v>0</v>
      </c>
      <c r="X2632" s="334">
        <v>0</v>
      </c>
      <c r="Y2632" s="334">
        <v>0</v>
      </c>
      <c r="Z2632" s="334">
        <v>0</v>
      </c>
      <c r="AA2632" s="334">
        <v>0</v>
      </c>
      <c r="AB2632" s="334">
        <v>0</v>
      </c>
      <c r="AD2632" s="334">
        <v>0</v>
      </c>
      <c r="AE2632" s="334">
        <f t="shared" si="417"/>
        <v>0</v>
      </c>
      <c r="AF2632" s="334">
        <f t="shared" si="418"/>
        <v>0</v>
      </c>
      <c r="AG2632" s="340">
        <f t="shared" si="419"/>
        <v>0</v>
      </c>
      <c r="AI2632" s="340">
        <f t="shared" si="420"/>
        <v>0</v>
      </c>
      <c r="AJ2632" s="340">
        <f t="shared" si="420"/>
        <v>0</v>
      </c>
      <c r="AK2632" s="340">
        <f t="shared" si="420"/>
        <v>0</v>
      </c>
      <c r="AL2632" s="340">
        <f t="shared" si="420"/>
        <v>0</v>
      </c>
      <c r="AM2632" s="340">
        <f t="shared" si="420"/>
        <v>0</v>
      </c>
    </row>
    <row r="2633" spans="1:39" x14ac:dyDescent="0.35">
      <c r="A2633" s="337">
        <v>24546</v>
      </c>
      <c r="B2633" s="338">
        <f t="shared" si="414"/>
        <v>1967</v>
      </c>
      <c r="C2633" s="338">
        <f t="shared" si="415"/>
        <v>3</v>
      </c>
      <c r="D2633" s="338">
        <f t="shared" si="416"/>
        <v>15</v>
      </c>
      <c r="E2633" s="334">
        <v>0</v>
      </c>
      <c r="F2633" s="334">
        <v>0</v>
      </c>
      <c r="G2633" s="334">
        <v>0</v>
      </c>
      <c r="H2633" s="334">
        <v>0.1</v>
      </c>
      <c r="I2633" s="334">
        <v>0</v>
      </c>
      <c r="J2633" s="334">
        <v>0</v>
      </c>
      <c r="K2633" s="334">
        <v>0</v>
      </c>
      <c r="L2633" s="334">
        <v>0</v>
      </c>
      <c r="M2633" s="334">
        <v>0</v>
      </c>
      <c r="N2633" s="334">
        <v>0</v>
      </c>
      <c r="O2633" s="334">
        <v>0</v>
      </c>
      <c r="P2633" s="334">
        <v>0.1</v>
      </c>
      <c r="Q2633" s="334">
        <v>0</v>
      </c>
      <c r="R2633" s="334">
        <v>0</v>
      </c>
      <c r="S2633" s="334">
        <v>0</v>
      </c>
      <c r="T2633" s="334">
        <v>0</v>
      </c>
      <c r="U2633" s="334">
        <v>0</v>
      </c>
      <c r="V2633" s="334">
        <v>0</v>
      </c>
      <c r="W2633" s="334">
        <v>0</v>
      </c>
      <c r="X2633" s="334">
        <v>0</v>
      </c>
      <c r="Y2633" s="334">
        <v>0.1</v>
      </c>
      <c r="Z2633" s="334">
        <v>0</v>
      </c>
      <c r="AA2633" s="334">
        <v>0</v>
      </c>
      <c r="AB2633" s="334">
        <v>0</v>
      </c>
      <c r="AD2633" s="334">
        <v>0.3</v>
      </c>
      <c r="AE2633" s="334">
        <f t="shared" si="417"/>
        <v>0.3</v>
      </c>
      <c r="AF2633" s="334">
        <f t="shared" si="418"/>
        <v>0.30000000000000004</v>
      </c>
      <c r="AG2633" s="340">
        <f t="shared" si="419"/>
        <v>5.5511151231257827E-17</v>
      </c>
      <c r="AI2633" s="340">
        <f t="shared" si="420"/>
        <v>0</v>
      </c>
      <c r="AJ2633" s="340">
        <f t="shared" si="420"/>
        <v>0</v>
      </c>
      <c r="AK2633" s="340">
        <f t="shared" si="420"/>
        <v>0</v>
      </c>
      <c r="AL2633" s="340">
        <f t="shared" si="420"/>
        <v>0</v>
      </c>
      <c r="AM2633" s="340">
        <f t="shared" si="420"/>
        <v>0</v>
      </c>
    </row>
    <row r="2634" spans="1:39" x14ac:dyDescent="0.35">
      <c r="A2634" s="337">
        <v>24547</v>
      </c>
      <c r="B2634" s="338">
        <f t="shared" si="414"/>
        <v>1967</v>
      </c>
      <c r="C2634" s="338">
        <f t="shared" si="415"/>
        <v>3</v>
      </c>
      <c r="D2634" s="338">
        <f t="shared" si="416"/>
        <v>16</v>
      </c>
      <c r="E2634" s="334">
        <v>0.1</v>
      </c>
      <c r="F2634" s="334">
        <v>0.1</v>
      </c>
      <c r="G2634" s="334">
        <v>0.1</v>
      </c>
      <c r="H2634" s="334">
        <v>0.1</v>
      </c>
      <c r="I2634" s="334">
        <v>0.1</v>
      </c>
      <c r="J2634" s="334">
        <v>0.1</v>
      </c>
      <c r="K2634" s="334">
        <v>0.1</v>
      </c>
      <c r="L2634" s="334">
        <v>0.1</v>
      </c>
      <c r="M2634" s="334">
        <v>0.1</v>
      </c>
      <c r="N2634" s="334">
        <v>0.1</v>
      </c>
      <c r="O2634" s="334">
        <v>0.1</v>
      </c>
      <c r="P2634" s="334">
        <v>0.2</v>
      </c>
      <c r="Q2634" s="334">
        <v>0.1</v>
      </c>
      <c r="R2634" s="334">
        <v>0.1</v>
      </c>
      <c r="S2634" s="334">
        <v>0.1</v>
      </c>
      <c r="T2634" s="334">
        <v>0.1</v>
      </c>
      <c r="U2634" s="334">
        <v>0.1</v>
      </c>
      <c r="V2634" s="334">
        <v>0.1</v>
      </c>
      <c r="W2634" s="334">
        <v>0.1</v>
      </c>
      <c r="X2634" s="334">
        <v>0.1</v>
      </c>
      <c r="Y2634" s="334">
        <v>0.1</v>
      </c>
      <c r="Z2634" s="334">
        <v>0.1</v>
      </c>
      <c r="AA2634" s="334">
        <v>0.1</v>
      </c>
      <c r="AB2634" s="334">
        <v>0.1</v>
      </c>
      <c r="AD2634" s="334">
        <v>2.5</v>
      </c>
      <c r="AE2634" s="334">
        <f t="shared" si="417"/>
        <v>2.5</v>
      </c>
      <c r="AF2634" s="334">
        <f t="shared" si="418"/>
        <v>2.5000000000000009</v>
      </c>
      <c r="AG2634" s="340">
        <f t="shared" si="419"/>
        <v>8.8817841970012523E-16</v>
      </c>
      <c r="AI2634" s="340">
        <f t="shared" si="420"/>
        <v>0</v>
      </c>
      <c r="AJ2634" s="340">
        <f t="shared" si="420"/>
        <v>0</v>
      </c>
      <c r="AK2634" s="340">
        <f t="shared" si="420"/>
        <v>0</v>
      </c>
      <c r="AL2634" s="340">
        <f t="shared" si="420"/>
        <v>0</v>
      </c>
      <c r="AM2634" s="340">
        <f t="shared" si="420"/>
        <v>0</v>
      </c>
    </row>
    <row r="2635" spans="1:39" x14ac:dyDescent="0.35">
      <c r="A2635" s="337">
        <v>24548</v>
      </c>
      <c r="B2635" s="338">
        <f t="shared" si="414"/>
        <v>1967</v>
      </c>
      <c r="C2635" s="338">
        <f t="shared" si="415"/>
        <v>3</v>
      </c>
      <c r="D2635" s="338">
        <f t="shared" si="416"/>
        <v>17</v>
      </c>
      <c r="E2635" s="334">
        <v>0.1</v>
      </c>
      <c r="F2635" s="334">
        <v>0.1</v>
      </c>
      <c r="G2635" s="334">
        <v>0.1</v>
      </c>
      <c r="H2635" s="334">
        <v>0.1</v>
      </c>
      <c r="I2635" s="334">
        <v>0.1</v>
      </c>
      <c r="J2635" s="334">
        <v>0.2</v>
      </c>
      <c r="K2635" s="334">
        <v>0.1</v>
      </c>
      <c r="L2635" s="334">
        <v>0.1</v>
      </c>
      <c r="M2635" s="334">
        <v>0.1</v>
      </c>
      <c r="N2635" s="334">
        <v>0.1</v>
      </c>
      <c r="O2635" s="334">
        <v>0.1</v>
      </c>
      <c r="P2635" s="334">
        <v>0.1</v>
      </c>
      <c r="Q2635" s="334">
        <v>0</v>
      </c>
      <c r="R2635" s="334">
        <v>0</v>
      </c>
      <c r="S2635" s="334">
        <v>0</v>
      </c>
      <c r="T2635" s="334">
        <v>0</v>
      </c>
      <c r="U2635" s="334">
        <v>0</v>
      </c>
      <c r="V2635" s="334">
        <v>0</v>
      </c>
      <c r="W2635" s="334">
        <v>0</v>
      </c>
      <c r="X2635" s="334">
        <v>0</v>
      </c>
      <c r="Y2635" s="334">
        <v>0</v>
      </c>
      <c r="Z2635" s="334">
        <v>0</v>
      </c>
      <c r="AA2635" s="334">
        <v>0</v>
      </c>
      <c r="AB2635" s="334">
        <v>0</v>
      </c>
      <c r="AD2635" s="334">
        <v>1.3</v>
      </c>
      <c r="AE2635" s="334">
        <f t="shared" si="417"/>
        <v>1.3</v>
      </c>
      <c r="AF2635" s="334">
        <f t="shared" si="418"/>
        <v>1.3</v>
      </c>
      <c r="AG2635" s="340">
        <f t="shared" si="419"/>
        <v>0</v>
      </c>
      <c r="AI2635" s="340">
        <f t="shared" si="420"/>
        <v>0</v>
      </c>
      <c r="AJ2635" s="340">
        <f t="shared" si="420"/>
        <v>0</v>
      </c>
      <c r="AK2635" s="340">
        <f t="shared" si="420"/>
        <v>0</v>
      </c>
      <c r="AL2635" s="340">
        <f t="shared" si="420"/>
        <v>0</v>
      </c>
      <c r="AM2635" s="340">
        <f t="shared" si="420"/>
        <v>0</v>
      </c>
    </row>
    <row r="2636" spans="1:39" x14ac:dyDescent="0.35">
      <c r="A2636" s="337">
        <v>24549</v>
      </c>
      <c r="B2636" s="338">
        <f t="shared" si="414"/>
        <v>1967</v>
      </c>
      <c r="C2636" s="338">
        <f t="shared" si="415"/>
        <v>3</v>
      </c>
      <c r="D2636" s="338">
        <f t="shared" si="416"/>
        <v>18</v>
      </c>
      <c r="E2636" s="334">
        <v>0</v>
      </c>
      <c r="F2636" s="334">
        <v>0</v>
      </c>
      <c r="G2636" s="334">
        <v>0</v>
      </c>
      <c r="H2636" s="334">
        <v>0</v>
      </c>
      <c r="I2636" s="334">
        <v>0</v>
      </c>
      <c r="J2636" s="334">
        <v>0</v>
      </c>
      <c r="K2636" s="334">
        <v>0</v>
      </c>
      <c r="L2636" s="334">
        <v>0</v>
      </c>
      <c r="M2636" s="334">
        <v>0</v>
      </c>
      <c r="N2636" s="334">
        <v>0</v>
      </c>
      <c r="O2636" s="334">
        <v>0</v>
      </c>
      <c r="P2636" s="334">
        <v>0</v>
      </c>
      <c r="Q2636" s="334">
        <v>0</v>
      </c>
      <c r="R2636" s="334">
        <v>0</v>
      </c>
      <c r="S2636" s="334">
        <v>0</v>
      </c>
      <c r="T2636" s="334">
        <v>0</v>
      </c>
      <c r="U2636" s="334">
        <v>0</v>
      </c>
      <c r="V2636" s="334">
        <v>0</v>
      </c>
      <c r="W2636" s="334">
        <v>0</v>
      </c>
      <c r="X2636" s="334">
        <v>0</v>
      </c>
      <c r="Y2636" s="334">
        <v>0</v>
      </c>
      <c r="Z2636" s="334">
        <v>0</v>
      </c>
      <c r="AA2636" s="334">
        <v>0</v>
      </c>
      <c r="AB2636" s="334">
        <v>0</v>
      </c>
      <c r="AD2636" s="334">
        <v>0</v>
      </c>
      <c r="AE2636" s="334">
        <f t="shared" si="417"/>
        <v>0</v>
      </c>
      <c r="AF2636" s="334">
        <f t="shared" si="418"/>
        <v>0</v>
      </c>
      <c r="AG2636" s="340">
        <f t="shared" si="419"/>
        <v>0</v>
      </c>
      <c r="AI2636" s="340">
        <f t="shared" si="420"/>
        <v>0</v>
      </c>
      <c r="AJ2636" s="340">
        <f t="shared" si="420"/>
        <v>0</v>
      </c>
      <c r="AK2636" s="340">
        <f t="shared" si="420"/>
        <v>0</v>
      </c>
      <c r="AL2636" s="340">
        <f t="shared" si="420"/>
        <v>0</v>
      </c>
      <c r="AM2636" s="340">
        <f t="shared" si="420"/>
        <v>0</v>
      </c>
    </row>
    <row r="2637" spans="1:39" x14ac:dyDescent="0.35">
      <c r="A2637" s="337">
        <v>24550</v>
      </c>
      <c r="B2637" s="338">
        <f t="shared" si="414"/>
        <v>1967</v>
      </c>
      <c r="C2637" s="338">
        <f t="shared" si="415"/>
        <v>3</v>
      </c>
      <c r="D2637" s="338">
        <f t="shared" si="416"/>
        <v>19</v>
      </c>
      <c r="E2637" s="334">
        <v>0.1</v>
      </c>
      <c r="F2637" s="334">
        <v>0</v>
      </c>
      <c r="G2637" s="334">
        <v>0.1</v>
      </c>
      <c r="H2637" s="334">
        <v>0</v>
      </c>
      <c r="I2637" s="334">
        <v>0.1</v>
      </c>
      <c r="J2637" s="334">
        <v>0</v>
      </c>
      <c r="K2637" s="334">
        <v>0</v>
      </c>
      <c r="L2637" s="334">
        <v>0</v>
      </c>
      <c r="M2637" s="334">
        <v>0</v>
      </c>
      <c r="N2637" s="334">
        <v>0</v>
      </c>
      <c r="O2637" s="334">
        <v>0</v>
      </c>
      <c r="P2637" s="334">
        <v>0</v>
      </c>
      <c r="Q2637" s="334">
        <v>0</v>
      </c>
      <c r="R2637" s="334">
        <v>0</v>
      </c>
      <c r="S2637" s="334">
        <v>0</v>
      </c>
      <c r="T2637" s="334">
        <v>0</v>
      </c>
      <c r="U2637" s="334">
        <v>0</v>
      </c>
      <c r="V2637" s="334">
        <v>0</v>
      </c>
      <c r="W2637" s="334">
        <v>0</v>
      </c>
      <c r="X2637" s="334">
        <v>0</v>
      </c>
      <c r="Y2637" s="334">
        <v>0</v>
      </c>
      <c r="Z2637" s="334">
        <v>0</v>
      </c>
      <c r="AA2637" s="334">
        <v>0</v>
      </c>
      <c r="AB2637" s="334">
        <v>0</v>
      </c>
      <c r="AD2637" s="334">
        <v>0.3</v>
      </c>
      <c r="AE2637" s="334">
        <f t="shared" si="417"/>
        <v>0.3</v>
      </c>
      <c r="AF2637" s="334">
        <f t="shared" si="418"/>
        <v>0.30000000000000004</v>
      </c>
      <c r="AG2637" s="340">
        <f t="shared" si="419"/>
        <v>5.5511151231257827E-17</v>
      </c>
      <c r="AI2637" s="340">
        <f t="shared" si="420"/>
        <v>0</v>
      </c>
      <c r="AJ2637" s="340">
        <f t="shared" si="420"/>
        <v>0</v>
      </c>
      <c r="AK2637" s="340">
        <f t="shared" si="420"/>
        <v>0</v>
      </c>
      <c r="AL2637" s="340">
        <f t="shared" si="420"/>
        <v>0</v>
      </c>
      <c r="AM2637" s="340">
        <f t="shared" si="420"/>
        <v>0</v>
      </c>
    </row>
    <row r="2638" spans="1:39" x14ac:dyDescent="0.35">
      <c r="A2638" s="337">
        <v>24551</v>
      </c>
      <c r="B2638" s="338">
        <f t="shared" si="414"/>
        <v>1967</v>
      </c>
      <c r="C2638" s="338">
        <f t="shared" si="415"/>
        <v>3</v>
      </c>
      <c r="D2638" s="338">
        <f t="shared" si="416"/>
        <v>20</v>
      </c>
      <c r="E2638" s="334">
        <v>0</v>
      </c>
      <c r="F2638" s="334">
        <v>0</v>
      </c>
      <c r="G2638" s="334">
        <v>0</v>
      </c>
      <c r="H2638" s="334">
        <v>0</v>
      </c>
      <c r="I2638" s="334">
        <v>0</v>
      </c>
      <c r="J2638" s="334">
        <v>0</v>
      </c>
      <c r="K2638" s="334">
        <v>0</v>
      </c>
      <c r="L2638" s="334">
        <v>0</v>
      </c>
      <c r="M2638" s="334">
        <v>0</v>
      </c>
      <c r="N2638" s="334">
        <v>0</v>
      </c>
      <c r="O2638" s="334">
        <v>0</v>
      </c>
      <c r="P2638" s="334">
        <v>0</v>
      </c>
      <c r="Q2638" s="334">
        <v>0</v>
      </c>
      <c r="R2638" s="334">
        <v>0</v>
      </c>
      <c r="S2638" s="334">
        <v>0</v>
      </c>
      <c r="T2638" s="334">
        <v>0</v>
      </c>
      <c r="U2638" s="334">
        <v>0</v>
      </c>
      <c r="V2638" s="334">
        <v>0</v>
      </c>
      <c r="W2638" s="334">
        <v>0</v>
      </c>
      <c r="X2638" s="334">
        <v>0</v>
      </c>
      <c r="Y2638" s="334">
        <v>0</v>
      </c>
      <c r="Z2638" s="334">
        <v>0</v>
      </c>
      <c r="AA2638" s="334">
        <v>0</v>
      </c>
      <c r="AB2638" s="334">
        <v>0</v>
      </c>
      <c r="AD2638" s="334">
        <v>0</v>
      </c>
      <c r="AE2638" s="334">
        <f t="shared" si="417"/>
        <v>0</v>
      </c>
      <c r="AF2638" s="334">
        <f t="shared" si="418"/>
        <v>0</v>
      </c>
      <c r="AG2638" s="340">
        <f t="shared" si="419"/>
        <v>0</v>
      </c>
      <c r="AI2638" s="340">
        <f t="shared" si="420"/>
        <v>0</v>
      </c>
      <c r="AJ2638" s="340">
        <f t="shared" si="420"/>
        <v>0</v>
      </c>
      <c r="AK2638" s="340">
        <f t="shared" si="420"/>
        <v>0</v>
      </c>
      <c r="AL2638" s="340">
        <f t="shared" si="420"/>
        <v>0</v>
      </c>
      <c r="AM2638" s="340">
        <f t="shared" si="420"/>
        <v>0</v>
      </c>
    </row>
    <row r="2639" spans="1:39" x14ac:dyDescent="0.35">
      <c r="A2639" s="337">
        <v>24552</v>
      </c>
      <c r="B2639" s="338">
        <f t="shared" si="414"/>
        <v>1967</v>
      </c>
      <c r="C2639" s="338">
        <f t="shared" si="415"/>
        <v>3</v>
      </c>
      <c r="D2639" s="338">
        <f t="shared" si="416"/>
        <v>21</v>
      </c>
      <c r="E2639" s="334">
        <v>0</v>
      </c>
      <c r="F2639" s="334">
        <v>0</v>
      </c>
      <c r="G2639" s="334">
        <v>0</v>
      </c>
      <c r="H2639" s="334">
        <v>0</v>
      </c>
      <c r="I2639" s="334">
        <v>0</v>
      </c>
      <c r="J2639" s="334">
        <v>0</v>
      </c>
      <c r="K2639" s="334">
        <v>0</v>
      </c>
      <c r="L2639" s="334">
        <v>0</v>
      </c>
      <c r="M2639" s="334">
        <v>0</v>
      </c>
      <c r="N2639" s="334">
        <v>0</v>
      </c>
      <c r="O2639" s="334">
        <v>0</v>
      </c>
      <c r="P2639" s="334">
        <v>0</v>
      </c>
      <c r="Q2639" s="334">
        <v>0</v>
      </c>
      <c r="R2639" s="334">
        <v>0</v>
      </c>
      <c r="S2639" s="334">
        <v>0</v>
      </c>
      <c r="T2639" s="334">
        <v>0</v>
      </c>
      <c r="U2639" s="334">
        <v>0</v>
      </c>
      <c r="V2639" s="334">
        <v>0</v>
      </c>
      <c r="W2639" s="334">
        <v>0</v>
      </c>
      <c r="X2639" s="334">
        <v>0</v>
      </c>
      <c r="Y2639" s="334">
        <v>0</v>
      </c>
      <c r="Z2639" s="334">
        <v>0</v>
      </c>
      <c r="AA2639" s="334">
        <v>0</v>
      </c>
      <c r="AB2639" s="334">
        <v>0</v>
      </c>
      <c r="AD2639" s="334">
        <v>0</v>
      </c>
      <c r="AE2639" s="334">
        <f t="shared" si="417"/>
        <v>0</v>
      </c>
      <c r="AF2639" s="334">
        <f t="shared" si="418"/>
        <v>0</v>
      </c>
      <c r="AG2639" s="340">
        <f t="shared" si="419"/>
        <v>0</v>
      </c>
      <c r="AI2639" s="340">
        <f t="shared" si="420"/>
        <v>0</v>
      </c>
      <c r="AJ2639" s="340">
        <f t="shared" si="420"/>
        <v>0</v>
      </c>
      <c r="AK2639" s="340">
        <f t="shared" si="420"/>
        <v>0</v>
      </c>
      <c r="AL2639" s="340">
        <f t="shared" si="420"/>
        <v>0</v>
      </c>
      <c r="AM2639" s="340">
        <f t="shared" si="420"/>
        <v>0</v>
      </c>
    </row>
    <row r="2640" spans="1:39" x14ac:dyDescent="0.35">
      <c r="A2640" s="337">
        <v>24553</v>
      </c>
      <c r="B2640" s="338">
        <f t="shared" si="414"/>
        <v>1967</v>
      </c>
      <c r="C2640" s="338">
        <f t="shared" si="415"/>
        <v>3</v>
      </c>
      <c r="D2640" s="338">
        <f t="shared" si="416"/>
        <v>22</v>
      </c>
      <c r="E2640" s="334">
        <v>0</v>
      </c>
      <c r="F2640" s="334">
        <v>0</v>
      </c>
      <c r="G2640" s="334">
        <v>0</v>
      </c>
      <c r="H2640" s="334">
        <v>0</v>
      </c>
      <c r="I2640" s="334">
        <v>0</v>
      </c>
      <c r="J2640" s="334">
        <v>0</v>
      </c>
      <c r="K2640" s="334">
        <v>0</v>
      </c>
      <c r="L2640" s="334">
        <v>0</v>
      </c>
      <c r="M2640" s="334">
        <v>0</v>
      </c>
      <c r="N2640" s="334">
        <v>0</v>
      </c>
      <c r="O2640" s="334">
        <v>0</v>
      </c>
      <c r="P2640" s="334">
        <v>0</v>
      </c>
      <c r="Q2640" s="334">
        <v>0</v>
      </c>
      <c r="R2640" s="334">
        <v>0</v>
      </c>
      <c r="S2640" s="334">
        <v>0</v>
      </c>
      <c r="T2640" s="334">
        <v>0</v>
      </c>
      <c r="U2640" s="334">
        <v>0</v>
      </c>
      <c r="V2640" s="334">
        <v>0</v>
      </c>
      <c r="W2640" s="334">
        <v>0</v>
      </c>
      <c r="X2640" s="334">
        <v>0</v>
      </c>
      <c r="Y2640" s="334">
        <v>0</v>
      </c>
      <c r="Z2640" s="334">
        <v>0</v>
      </c>
      <c r="AA2640" s="334">
        <v>0</v>
      </c>
      <c r="AB2640" s="334">
        <v>0</v>
      </c>
      <c r="AD2640" s="334">
        <v>0</v>
      </c>
      <c r="AE2640" s="334">
        <f t="shared" si="417"/>
        <v>0</v>
      </c>
      <c r="AF2640" s="334">
        <f t="shared" si="418"/>
        <v>0</v>
      </c>
      <c r="AG2640" s="340">
        <f t="shared" si="419"/>
        <v>0</v>
      </c>
      <c r="AI2640" s="340">
        <f t="shared" si="420"/>
        <v>0</v>
      </c>
      <c r="AJ2640" s="340">
        <f t="shared" si="420"/>
        <v>0</v>
      </c>
      <c r="AK2640" s="340">
        <f t="shared" si="420"/>
        <v>0</v>
      </c>
      <c r="AL2640" s="340">
        <f t="shared" si="420"/>
        <v>0</v>
      </c>
      <c r="AM2640" s="340">
        <f t="shared" si="420"/>
        <v>0</v>
      </c>
    </row>
    <row r="2641" spans="1:39" x14ac:dyDescent="0.35">
      <c r="A2641" s="337">
        <v>24554</v>
      </c>
      <c r="B2641" s="338">
        <f t="shared" si="414"/>
        <v>1967</v>
      </c>
      <c r="C2641" s="338">
        <f t="shared" si="415"/>
        <v>3</v>
      </c>
      <c r="D2641" s="338">
        <f t="shared" si="416"/>
        <v>23</v>
      </c>
      <c r="E2641" s="334">
        <v>0</v>
      </c>
      <c r="F2641" s="334">
        <v>0</v>
      </c>
      <c r="G2641" s="334">
        <v>0</v>
      </c>
      <c r="H2641" s="334">
        <v>0</v>
      </c>
      <c r="I2641" s="334">
        <v>0</v>
      </c>
      <c r="J2641" s="334">
        <v>0</v>
      </c>
      <c r="K2641" s="334">
        <v>0</v>
      </c>
      <c r="L2641" s="334">
        <v>0</v>
      </c>
      <c r="M2641" s="334">
        <v>0</v>
      </c>
      <c r="N2641" s="334">
        <v>0</v>
      </c>
      <c r="O2641" s="334">
        <v>0</v>
      </c>
      <c r="P2641" s="334">
        <v>0</v>
      </c>
      <c r="Q2641" s="334">
        <v>0</v>
      </c>
      <c r="R2641" s="334">
        <v>0</v>
      </c>
      <c r="S2641" s="334">
        <v>0</v>
      </c>
      <c r="T2641" s="334">
        <v>0</v>
      </c>
      <c r="U2641" s="334">
        <v>0</v>
      </c>
      <c r="V2641" s="334">
        <v>0</v>
      </c>
      <c r="W2641" s="334">
        <v>0</v>
      </c>
      <c r="X2641" s="334">
        <v>0</v>
      </c>
      <c r="Y2641" s="334">
        <v>0</v>
      </c>
      <c r="Z2641" s="334">
        <v>0</v>
      </c>
      <c r="AA2641" s="334">
        <v>0</v>
      </c>
      <c r="AB2641" s="334">
        <v>0</v>
      </c>
      <c r="AD2641" s="334">
        <v>0</v>
      </c>
      <c r="AE2641" s="334">
        <f t="shared" si="417"/>
        <v>0</v>
      </c>
      <c r="AF2641" s="334">
        <f t="shared" si="418"/>
        <v>0</v>
      </c>
      <c r="AG2641" s="340">
        <f t="shared" si="419"/>
        <v>0</v>
      </c>
      <c r="AI2641" s="340">
        <f t="shared" si="420"/>
        <v>0</v>
      </c>
      <c r="AJ2641" s="340">
        <f t="shared" si="420"/>
        <v>0</v>
      </c>
      <c r="AK2641" s="340">
        <f t="shared" si="420"/>
        <v>0</v>
      </c>
      <c r="AL2641" s="340">
        <f t="shared" si="420"/>
        <v>0</v>
      </c>
      <c r="AM2641" s="340">
        <f t="shared" si="420"/>
        <v>0</v>
      </c>
    </row>
    <row r="2642" spans="1:39" x14ac:dyDescent="0.35">
      <c r="A2642" s="337">
        <v>24555</v>
      </c>
      <c r="B2642" s="338">
        <f t="shared" si="414"/>
        <v>1967</v>
      </c>
      <c r="C2642" s="338">
        <f t="shared" si="415"/>
        <v>3</v>
      </c>
      <c r="D2642" s="338">
        <f t="shared" si="416"/>
        <v>24</v>
      </c>
      <c r="E2642" s="334">
        <v>0</v>
      </c>
      <c r="F2642" s="334">
        <v>0</v>
      </c>
      <c r="G2642" s="334">
        <v>0</v>
      </c>
      <c r="H2642" s="334">
        <v>0</v>
      </c>
      <c r="I2642" s="334">
        <v>0</v>
      </c>
      <c r="J2642" s="334">
        <v>0</v>
      </c>
      <c r="K2642" s="334">
        <v>0</v>
      </c>
      <c r="L2642" s="334">
        <v>0</v>
      </c>
      <c r="M2642" s="334">
        <v>0</v>
      </c>
      <c r="N2642" s="334">
        <v>0</v>
      </c>
      <c r="O2642" s="334">
        <v>0</v>
      </c>
      <c r="P2642" s="334">
        <v>0</v>
      </c>
      <c r="Q2642" s="334">
        <v>0</v>
      </c>
      <c r="R2642" s="334">
        <v>0</v>
      </c>
      <c r="S2642" s="334">
        <v>0</v>
      </c>
      <c r="T2642" s="334">
        <v>0</v>
      </c>
      <c r="U2642" s="334">
        <v>0</v>
      </c>
      <c r="V2642" s="334">
        <v>0</v>
      </c>
      <c r="W2642" s="334">
        <v>0</v>
      </c>
      <c r="X2642" s="334">
        <v>0</v>
      </c>
      <c r="Y2642" s="334">
        <v>0</v>
      </c>
      <c r="Z2642" s="334">
        <v>0</v>
      </c>
      <c r="AA2642" s="334">
        <v>0</v>
      </c>
      <c r="AB2642" s="334">
        <v>0</v>
      </c>
      <c r="AD2642" s="334">
        <v>0</v>
      </c>
      <c r="AE2642" s="334">
        <f t="shared" si="417"/>
        <v>0</v>
      </c>
      <c r="AF2642" s="334">
        <f t="shared" si="418"/>
        <v>0</v>
      </c>
      <c r="AG2642" s="340">
        <f t="shared" si="419"/>
        <v>0</v>
      </c>
      <c r="AI2642" s="340">
        <f t="shared" si="420"/>
        <v>0</v>
      </c>
      <c r="AJ2642" s="340">
        <f t="shared" si="420"/>
        <v>0</v>
      </c>
      <c r="AK2642" s="340">
        <f t="shared" si="420"/>
        <v>0</v>
      </c>
      <c r="AL2642" s="340">
        <f t="shared" si="420"/>
        <v>0</v>
      </c>
      <c r="AM2642" s="340">
        <f t="shared" si="420"/>
        <v>0</v>
      </c>
    </row>
    <row r="2643" spans="1:39" x14ac:dyDescent="0.35">
      <c r="A2643" s="337">
        <v>24556</v>
      </c>
      <c r="B2643" s="338">
        <f t="shared" si="414"/>
        <v>1967</v>
      </c>
      <c r="C2643" s="338">
        <f t="shared" si="415"/>
        <v>3</v>
      </c>
      <c r="D2643" s="338">
        <f t="shared" si="416"/>
        <v>25</v>
      </c>
      <c r="E2643" s="334">
        <v>0</v>
      </c>
      <c r="F2643" s="334">
        <v>0</v>
      </c>
      <c r="G2643" s="334">
        <v>0</v>
      </c>
      <c r="H2643" s="334">
        <v>0</v>
      </c>
      <c r="I2643" s="334">
        <v>0</v>
      </c>
      <c r="J2643" s="334">
        <v>0</v>
      </c>
      <c r="K2643" s="334">
        <v>0</v>
      </c>
      <c r="L2643" s="334">
        <v>0</v>
      </c>
      <c r="M2643" s="334">
        <v>0</v>
      </c>
      <c r="N2643" s="334">
        <v>0</v>
      </c>
      <c r="O2643" s="334">
        <v>0</v>
      </c>
      <c r="P2643" s="334">
        <v>0</v>
      </c>
      <c r="Q2643" s="334">
        <v>0</v>
      </c>
      <c r="R2643" s="334">
        <v>0</v>
      </c>
      <c r="S2643" s="334">
        <v>0</v>
      </c>
      <c r="T2643" s="334">
        <v>0</v>
      </c>
      <c r="U2643" s="334">
        <v>0</v>
      </c>
      <c r="V2643" s="334">
        <v>0</v>
      </c>
      <c r="W2643" s="334">
        <v>0</v>
      </c>
      <c r="X2643" s="334">
        <v>0</v>
      </c>
      <c r="Y2643" s="334">
        <v>0</v>
      </c>
      <c r="Z2643" s="334">
        <v>0</v>
      </c>
      <c r="AA2643" s="334">
        <v>0</v>
      </c>
      <c r="AB2643" s="334">
        <v>0</v>
      </c>
      <c r="AD2643" s="334">
        <v>0</v>
      </c>
      <c r="AE2643" s="334">
        <f t="shared" si="417"/>
        <v>0</v>
      </c>
      <c r="AF2643" s="334">
        <f t="shared" si="418"/>
        <v>0</v>
      </c>
      <c r="AG2643" s="340">
        <f t="shared" si="419"/>
        <v>0</v>
      </c>
      <c r="AI2643" s="340">
        <f t="shared" si="420"/>
        <v>0</v>
      </c>
      <c r="AJ2643" s="340">
        <f t="shared" si="420"/>
        <v>0</v>
      </c>
      <c r="AK2643" s="340">
        <f t="shared" si="420"/>
        <v>0</v>
      </c>
      <c r="AL2643" s="340">
        <f t="shared" si="420"/>
        <v>0</v>
      </c>
      <c r="AM2643" s="340">
        <f t="shared" si="420"/>
        <v>0</v>
      </c>
    </row>
    <row r="2644" spans="1:39" x14ac:dyDescent="0.35">
      <c r="A2644" s="337">
        <v>24557</v>
      </c>
      <c r="B2644" s="338">
        <f t="shared" si="414"/>
        <v>1967</v>
      </c>
      <c r="C2644" s="338">
        <f t="shared" si="415"/>
        <v>3</v>
      </c>
      <c r="D2644" s="338">
        <f t="shared" si="416"/>
        <v>26</v>
      </c>
      <c r="E2644" s="334">
        <v>0</v>
      </c>
      <c r="F2644" s="334">
        <v>0</v>
      </c>
      <c r="G2644" s="334">
        <v>0</v>
      </c>
      <c r="H2644" s="334">
        <v>0</v>
      </c>
      <c r="I2644" s="334">
        <v>0</v>
      </c>
      <c r="J2644" s="334">
        <v>0</v>
      </c>
      <c r="K2644" s="334">
        <v>0</v>
      </c>
      <c r="L2644" s="334">
        <v>0</v>
      </c>
      <c r="M2644" s="334">
        <v>0</v>
      </c>
      <c r="N2644" s="334">
        <v>0</v>
      </c>
      <c r="O2644" s="334">
        <v>0</v>
      </c>
      <c r="P2644" s="334">
        <v>0</v>
      </c>
      <c r="Q2644" s="334">
        <v>0</v>
      </c>
      <c r="R2644" s="334">
        <v>0</v>
      </c>
      <c r="S2644" s="334">
        <v>0</v>
      </c>
      <c r="T2644" s="334">
        <v>0</v>
      </c>
      <c r="U2644" s="334">
        <v>0</v>
      </c>
      <c r="V2644" s="334">
        <v>0</v>
      </c>
      <c r="W2644" s="334">
        <v>0</v>
      </c>
      <c r="X2644" s="334">
        <v>0</v>
      </c>
      <c r="Y2644" s="334">
        <v>0</v>
      </c>
      <c r="Z2644" s="334">
        <v>0</v>
      </c>
      <c r="AA2644" s="334">
        <v>0</v>
      </c>
      <c r="AB2644" s="334">
        <v>0</v>
      </c>
      <c r="AD2644" s="334">
        <v>0</v>
      </c>
      <c r="AE2644" s="334">
        <f t="shared" si="417"/>
        <v>0</v>
      </c>
      <c r="AF2644" s="334">
        <f t="shared" si="418"/>
        <v>0</v>
      </c>
      <c r="AG2644" s="340">
        <f t="shared" si="419"/>
        <v>0</v>
      </c>
      <c r="AI2644" s="340">
        <f t="shared" ref="AI2644:AM2659" si="421">IF($C2644=AI$1,$AF2644,0)</f>
        <v>0</v>
      </c>
      <c r="AJ2644" s="340">
        <f t="shared" si="421"/>
        <v>0</v>
      </c>
      <c r="AK2644" s="340">
        <f t="shared" si="421"/>
        <v>0</v>
      </c>
      <c r="AL2644" s="340">
        <f t="shared" si="421"/>
        <v>0</v>
      </c>
      <c r="AM2644" s="340">
        <f t="shared" si="421"/>
        <v>0</v>
      </c>
    </row>
    <row r="2645" spans="1:39" x14ac:dyDescent="0.35">
      <c r="A2645" s="337">
        <v>24558</v>
      </c>
      <c r="B2645" s="338">
        <f t="shared" si="414"/>
        <v>1967</v>
      </c>
      <c r="C2645" s="338">
        <f t="shared" si="415"/>
        <v>3</v>
      </c>
      <c r="D2645" s="338">
        <f t="shared" si="416"/>
        <v>27</v>
      </c>
      <c r="E2645" s="334">
        <v>0</v>
      </c>
      <c r="F2645" s="334">
        <v>0</v>
      </c>
      <c r="G2645" s="334">
        <v>0</v>
      </c>
      <c r="H2645" s="334">
        <v>0</v>
      </c>
      <c r="I2645" s="334">
        <v>0</v>
      </c>
      <c r="J2645" s="334">
        <v>0</v>
      </c>
      <c r="K2645" s="334">
        <v>0</v>
      </c>
      <c r="L2645" s="334">
        <v>0</v>
      </c>
      <c r="M2645" s="334">
        <v>0</v>
      </c>
      <c r="N2645" s="334">
        <v>0</v>
      </c>
      <c r="O2645" s="334">
        <v>0</v>
      </c>
      <c r="P2645" s="334">
        <v>0</v>
      </c>
      <c r="Q2645" s="334">
        <v>0</v>
      </c>
      <c r="R2645" s="334">
        <v>0</v>
      </c>
      <c r="S2645" s="334">
        <v>0</v>
      </c>
      <c r="T2645" s="334">
        <v>0</v>
      </c>
      <c r="U2645" s="334">
        <v>0</v>
      </c>
      <c r="V2645" s="334">
        <v>0</v>
      </c>
      <c r="W2645" s="334">
        <v>0</v>
      </c>
      <c r="X2645" s="334">
        <v>0</v>
      </c>
      <c r="Y2645" s="334">
        <v>0</v>
      </c>
      <c r="Z2645" s="334">
        <v>0</v>
      </c>
      <c r="AA2645" s="334">
        <v>0</v>
      </c>
      <c r="AB2645" s="334">
        <v>0</v>
      </c>
      <c r="AD2645" s="334">
        <v>0</v>
      </c>
      <c r="AE2645" s="334">
        <f t="shared" si="417"/>
        <v>0</v>
      </c>
      <c r="AF2645" s="334">
        <f t="shared" si="418"/>
        <v>0</v>
      </c>
      <c r="AG2645" s="340">
        <f t="shared" si="419"/>
        <v>0</v>
      </c>
      <c r="AI2645" s="340">
        <f t="shared" si="421"/>
        <v>0</v>
      </c>
      <c r="AJ2645" s="340">
        <f t="shared" si="421"/>
        <v>0</v>
      </c>
      <c r="AK2645" s="340">
        <f t="shared" si="421"/>
        <v>0</v>
      </c>
      <c r="AL2645" s="340">
        <f t="shared" si="421"/>
        <v>0</v>
      </c>
      <c r="AM2645" s="340">
        <f t="shared" si="421"/>
        <v>0</v>
      </c>
    </row>
    <row r="2646" spans="1:39" x14ac:dyDescent="0.35">
      <c r="A2646" s="337">
        <v>24559</v>
      </c>
      <c r="B2646" s="338">
        <f t="shared" si="414"/>
        <v>1967</v>
      </c>
      <c r="C2646" s="338">
        <f t="shared" si="415"/>
        <v>3</v>
      </c>
      <c r="D2646" s="338">
        <f t="shared" si="416"/>
        <v>28</v>
      </c>
      <c r="E2646" s="334">
        <v>0</v>
      </c>
      <c r="F2646" s="334">
        <v>0</v>
      </c>
      <c r="G2646" s="334">
        <v>0</v>
      </c>
      <c r="H2646" s="334">
        <v>0</v>
      </c>
      <c r="I2646" s="334">
        <v>0</v>
      </c>
      <c r="J2646" s="334">
        <v>0</v>
      </c>
      <c r="K2646" s="334">
        <v>0</v>
      </c>
      <c r="L2646" s="334">
        <v>0</v>
      </c>
      <c r="M2646" s="334">
        <v>0</v>
      </c>
      <c r="N2646" s="334">
        <v>0</v>
      </c>
      <c r="O2646" s="334">
        <v>0</v>
      </c>
      <c r="P2646" s="334">
        <v>0</v>
      </c>
      <c r="Q2646" s="334">
        <v>0</v>
      </c>
      <c r="R2646" s="334">
        <v>0</v>
      </c>
      <c r="S2646" s="334">
        <v>0</v>
      </c>
      <c r="T2646" s="334">
        <v>0</v>
      </c>
      <c r="U2646" s="334">
        <v>0</v>
      </c>
      <c r="V2646" s="334">
        <v>0</v>
      </c>
      <c r="W2646" s="334">
        <v>0</v>
      </c>
      <c r="X2646" s="334">
        <v>0</v>
      </c>
      <c r="Y2646" s="334">
        <v>0</v>
      </c>
      <c r="Z2646" s="334">
        <v>0</v>
      </c>
      <c r="AA2646" s="334">
        <v>0</v>
      </c>
      <c r="AB2646" s="334">
        <v>0</v>
      </c>
      <c r="AD2646" s="334">
        <v>0</v>
      </c>
      <c r="AE2646" s="334">
        <f t="shared" si="417"/>
        <v>0</v>
      </c>
      <c r="AF2646" s="334">
        <f t="shared" si="418"/>
        <v>0</v>
      </c>
      <c r="AG2646" s="340">
        <f t="shared" si="419"/>
        <v>0</v>
      </c>
      <c r="AI2646" s="340">
        <f t="shared" si="421"/>
        <v>0</v>
      </c>
      <c r="AJ2646" s="340">
        <f t="shared" si="421"/>
        <v>0</v>
      </c>
      <c r="AK2646" s="340">
        <f t="shared" si="421"/>
        <v>0</v>
      </c>
      <c r="AL2646" s="340">
        <f t="shared" si="421"/>
        <v>0</v>
      </c>
      <c r="AM2646" s="340">
        <f t="shared" si="421"/>
        <v>0</v>
      </c>
    </row>
    <row r="2647" spans="1:39" x14ac:dyDescent="0.35">
      <c r="A2647" s="337">
        <v>24560</v>
      </c>
      <c r="B2647" s="338">
        <f t="shared" si="414"/>
        <v>1967</v>
      </c>
      <c r="C2647" s="338">
        <f t="shared" si="415"/>
        <v>3</v>
      </c>
      <c r="D2647" s="338">
        <f t="shared" si="416"/>
        <v>29</v>
      </c>
      <c r="E2647" s="334">
        <v>0</v>
      </c>
      <c r="F2647" s="334">
        <v>0</v>
      </c>
      <c r="G2647" s="334">
        <v>0</v>
      </c>
      <c r="H2647" s="334">
        <v>0</v>
      </c>
      <c r="I2647" s="334">
        <v>0</v>
      </c>
      <c r="J2647" s="334">
        <v>0</v>
      </c>
      <c r="K2647" s="334">
        <v>0</v>
      </c>
      <c r="L2647" s="334">
        <v>0</v>
      </c>
      <c r="M2647" s="334">
        <v>0</v>
      </c>
      <c r="N2647" s="334">
        <v>0</v>
      </c>
      <c r="O2647" s="334">
        <v>0</v>
      </c>
      <c r="P2647" s="334">
        <v>0</v>
      </c>
      <c r="Q2647" s="334">
        <v>0</v>
      </c>
      <c r="R2647" s="334">
        <v>0.1</v>
      </c>
      <c r="S2647" s="334">
        <v>0</v>
      </c>
      <c r="T2647" s="334">
        <v>0</v>
      </c>
      <c r="U2647" s="334">
        <v>0</v>
      </c>
      <c r="V2647" s="334">
        <v>0</v>
      </c>
      <c r="W2647" s="334">
        <v>0.1</v>
      </c>
      <c r="X2647" s="334">
        <v>0.1</v>
      </c>
      <c r="Y2647" s="334">
        <v>0</v>
      </c>
      <c r="Z2647" s="334">
        <v>0.1</v>
      </c>
      <c r="AA2647" s="334">
        <v>0</v>
      </c>
      <c r="AB2647" s="334">
        <v>0.1</v>
      </c>
      <c r="AD2647" s="334">
        <v>0.5</v>
      </c>
      <c r="AE2647" s="334">
        <f t="shared" si="417"/>
        <v>0.5</v>
      </c>
      <c r="AF2647" s="334">
        <f t="shared" si="418"/>
        <v>0.5</v>
      </c>
      <c r="AG2647" s="340">
        <f t="shared" si="419"/>
        <v>0</v>
      </c>
      <c r="AI2647" s="340">
        <f t="shared" si="421"/>
        <v>0</v>
      </c>
      <c r="AJ2647" s="340">
        <f t="shared" si="421"/>
        <v>0</v>
      </c>
      <c r="AK2647" s="340">
        <f t="shared" si="421"/>
        <v>0</v>
      </c>
      <c r="AL2647" s="340">
        <f t="shared" si="421"/>
        <v>0</v>
      </c>
      <c r="AM2647" s="340">
        <f t="shared" si="421"/>
        <v>0</v>
      </c>
    </row>
    <row r="2648" spans="1:39" x14ac:dyDescent="0.35">
      <c r="A2648" s="337">
        <v>24561</v>
      </c>
      <c r="B2648" s="338">
        <f t="shared" si="414"/>
        <v>1967</v>
      </c>
      <c r="C2648" s="338">
        <f t="shared" si="415"/>
        <v>3</v>
      </c>
      <c r="D2648" s="338">
        <f t="shared" si="416"/>
        <v>30</v>
      </c>
      <c r="E2648" s="334">
        <v>0.1</v>
      </c>
      <c r="F2648" s="334">
        <v>0.1</v>
      </c>
      <c r="G2648" s="334">
        <v>0.1</v>
      </c>
      <c r="H2648" s="334">
        <v>0.1</v>
      </c>
      <c r="I2648" s="334">
        <v>0.1</v>
      </c>
      <c r="J2648" s="334">
        <v>0.1</v>
      </c>
      <c r="K2648" s="334">
        <v>0.1</v>
      </c>
      <c r="L2648" s="334">
        <v>0.1</v>
      </c>
      <c r="M2648" s="334">
        <v>0.1</v>
      </c>
      <c r="N2648" s="334">
        <v>0.1</v>
      </c>
      <c r="O2648" s="334">
        <v>0</v>
      </c>
      <c r="P2648" s="334">
        <v>0.1</v>
      </c>
      <c r="Q2648" s="334">
        <v>0.1</v>
      </c>
      <c r="R2648" s="334">
        <v>0.1</v>
      </c>
      <c r="S2648" s="334">
        <v>0.1</v>
      </c>
      <c r="T2648" s="334">
        <v>0.1</v>
      </c>
      <c r="U2648" s="334">
        <v>0</v>
      </c>
      <c r="V2648" s="334">
        <v>0</v>
      </c>
      <c r="W2648" s="334">
        <v>0</v>
      </c>
      <c r="X2648" s="334">
        <v>0.1</v>
      </c>
      <c r="Y2648" s="334">
        <v>0.1</v>
      </c>
      <c r="Z2648" s="334">
        <v>0.1</v>
      </c>
      <c r="AA2648" s="334">
        <v>0.1</v>
      </c>
      <c r="AB2648" s="334">
        <v>0.1</v>
      </c>
      <c r="AD2648" s="334">
        <v>2</v>
      </c>
      <c r="AE2648" s="334">
        <f t="shared" si="417"/>
        <v>2</v>
      </c>
      <c r="AF2648" s="334">
        <f t="shared" si="418"/>
        <v>2.0000000000000004</v>
      </c>
      <c r="AG2648" s="340">
        <f t="shared" si="419"/>
        <v>4.4408920985006262E-16</v>
      </c>
      <c r="AI2648" s="340">
        <f t="shared" si="421"/>
        <v>0</v>
      </c>
      <c r="AJ2648" s="340">
        <f t="shared" si="421"/>
        <v>0</v>
      </c>
      <c r="AK2648" s="340">
        <f t="shared" si="421"/>
        <v>0</v>
      </c>
      <c r="AL2648" s="340">
        <f t="shared" si="421"/>
        <v>0</v>
      </c>
      <c r="AM2648" s="340">
        <f t="shared" si="421"/>
        <v>0</v>
      </c>
    </row>
    <row r="2649" spans="1:39" x14ac:dyDescent="0.35">
      <c r="A2649" s="337">
        <v>24562</v>
      </c>
      <c r="B2649" s="338">
        <f t="shared" si="414"/>
        <v>1967</v>
      </c>
      <c r="C2649" s="338">
        <f t="shared" si="415"/>
        <v>3</v>
      </c>
      <c r="D2649" s="338">
        <f t="shared" si="416"/>
        <v>31</v>
      </c>
      <c r="E2649" s="334">
        <v>0</v>
      </c>
      <c r="F2649" s="334">
        <v>0.1</v>
      </c>
      <c r="G2649" s="334">
        <v>0</v>
      </c>
      <c r="H2649" s="334">
        <v>0</v>
      </c>
      <c r="I2649" s="334">
        <v>0</v>
      </c>
      <c r="J2649" s="334">
        <v>0</v>
      </c>
      <c r="K2649" s="334">
        <v>0.1</v>
      </c>
      <c r="L2649" s="334">
        <v>0</v>
      </c>
      <c r="M2649" s="334">
        <v>0</v>
      </c>
      <c r="N2649" s="334">
        <v>0</v>
      </c>
      <c r="O2649" s="334">
        <v>0.1</v>
      </c>
      <c r="P2649" s="334">
        <v>0</v>
      </c>
      <c r="Q2649" s="334">
        <v>0</v>
      </c>
      <c r="R2649" s="334">
        <v>0</v>
      </c>
      <c r="S2649" s="334">
        <v>0</v>
      </c>
      <c r="T2649" s="334">
        <v>0</v>
      </c>
      <c r="U2649" s="334">
        <v>0</v>
      </c>
      <c r="V2649" s="334">
        <v>0</v>
      </c>
      <c r="W2649" s="334">
        <v>0</v>
      </c>
      <c r="X2649" s="334">
        <v>0</v>
      </c>
      <c r="Y2649" s="334">
        <v>0</v>
      </c>
      <c r="Z2649" s="334">
        <v>0</v>
      </c>
      <c r="AA2649" s="334">
        <v>0</v>
      </c>
      <c r="AB2649" s="334">
        <v>0</v>
      </c>
      <c r="AD2649" s="334">
        <v>0.3</v>
      </c>
      <c r="AE2649" s="334">
        <f t="shared" si="417"/>
        <v>0.3</v>
      </c>
      <c r="AF2649" s="334">
        <f t="shared" si="418"/>
        <v>0.30000000000000004</v>
      </c>
      <c r="AG2649" s="340">
        <f t="shared" si="419"/>
        <v>5.5511151231257827E-17</v>
      </c>
      <c r="AI2649" s="340">
        <f t="shared" si="421"/>
        <v>0</v>
      </c>
      <c r="AJ2649" s="340">
        <f t="shared" si="421"/>
        <v>0</v>
      </c>
      <c r="AK2649" s="340">
        <f t="shared" si="421"/>
        <v>0</v>
      </c>
      <c r="AL2649" s="340">
        <f t="shared" si="421"/>
        <v>0</v>
      </c>
      <c r="AM2649" s="340">
        <f t="shared" si="421"/>
        <v>0</v>
      </c>
    </row>
    <row r="2650" spans="1:39" x14ac:dyDescent="0.35">
      <c r="A2650" s="337">
        <v>24563</v>
      </c>
      <c r="B2650" s="338">
        <f t="shared" si="414"/>
        <v>1967</v>
      </c>
      <c r="C2650" s="338">
        <f t="shared" si="415"/>
        <v>4</v>
      </c>
      <c r="D2650" s="338">
        <f t="shared" si="416"/>
        <v>1</v>
      </c>
      <c r="E2650" s="334">
        <v>0</v>
      </c>
      <c r="F2650" s="334">
        <v>0</v>
      </c>
      <c r="G2650" s="334">
        <v>0</v>
      </c>
      <c r="H2650" s="334">
        <v>0</v>
      </c>
      <c r="I2650" s="334">
        <v>0</v>
      </c>
      <c r="J2650" s="334">
        <v>0</v>
      </c>
      <c r="K2650" s="334">
        <v>0</v>
      </c>
      <c r="L2650" s="334">
        <v>0</v>
      </c>
      <c r="M2650" s="334">
        <v>0</v>
      </c>
      <c r="N2650" s="334">
        <v>0</v>
      </c>
      <c r="O2650" s="334">
        <v>0</v>
      </c>
      <c r="P2650" s="334">
        <v>0</v>
      </c>
      <c r="Q2650" s="334">
        <v>0</v>
      </c>
      <c r="R2650" s="334">
        <v>0</v>
      </c>
      <c r="S2650" s="334">
        <v>0</v>
      </c>
      <c r="T2650" s="334">
        <v>0</v>
      </c>
      <c r="U2650" s="334">
        <v>0</v>
      </c>
      <c r="V2650" s="334">
        <v>0</v>
      </c>
      <c r="W2650" s="334">
        <v>0</v>
      </c>
      <c r="X2650" s="334">
        <v>0</v>
      </c>
      <c r="Y2650" s="334">
        <v>0</v>
      </c>
      <c r="Z2650" s="334">
        <v>0</v>
      </c>
      <c r="AA2650" s="334">
        <v>0</v>
      </c>
      <c r="AB2650" s="334">
        <v>0</v>
      </c>
      <c r="AD2650" s="334">
        <v>0</v>
      </c>
      <c r="AE2650" s="334">
        <f t="shared" si="417"/>
        <v>0</v>
      </c>
      <c r="AF2650" s="334">
        <f t="shared" si="418"/>
        <v>0</v>
      </c>
      <c r="AG2650" s="340">
        <f t="shared" si="419"/>
        <v>0</v>
      </c>
      <c r="AI2650" s="340">
        <f t="shared" si="421"/>
        <v>0</v>
      </c>
      <c r="AJ2650" s="340">
        <f t="shared" si="421"/>
        <v>0</v>
      </c>
      <c r="AK2650" s="340">
        <f t="shared" si="421"/>
        <v>0</v>
      </c>
      <c r="AL2650" s="340">
        <f t="shared" si="421"/>
        <v>0</v>
      </c>
      <c r="AM2650" s="340">
        <f t="shared" si="421"/>
        <v>0</v>
      </c>
    </row>
    <row r="2651" spans="1:39" x14ac:dyDescent="0.35">
      <c r="A2651" s="337">
        <v>24564</v>
      </c>
      <c r="B2651" s="338">
        <f t="shared" si="414"/>
        <v>1967</v>
      </c>
      <c r="C2651" s="338">
        <f t="shared" si="415"/>
        <v>4</v>
      </c>
      <c r="D2651" s="338">
        <f t="shared" si="416"/>
        <v>2</v>
      </c>
      <c r="E2651" s="334">
        <v>0</v>
      </c>
      <c r="F2651" s="334">
        <v>0</v>
      </c>
      <c r="G2651" s="334">
        <v>0</v>
      </c>
      <c r="H2651" s="334">
        <v>0</v>
      </c>
      <c r="I2651" s="334">
        <v>0</v>
      </c>
      <c r="J2651" s="334">
        <v>0</v>
      </c>
      <c r="K2651" s="334">
        <v>0</v>
      </c>
      <c r="L2651" s="334">
        <v>0</v>
      </c>
      <c r="M2651" s="334">
        <v>0</v>
      </c>
      <c r="N2651" s="334">
        <v>0</v>
      </c>
      <c r="O2651" s="334">
        <v>0</v>
      </c>
      <c r="P2651" s="334">
        <v>0</v>
      </c>
      <c r="Q2651" s="334">
        <v>0</v>
      </c>
      <c r="R2651" s="334">
        <v>0</v>
      </c>
      <c r="S2651" s="334">
        <v>0</v>
      </c>
      <c r="T2651" s="334">
        <v>0</v>
      </c>
      <c r="U2651" s="334">
        <v>0</v>
      </c>
      <c r="V2651" s="334">
        <v>0</v>
      </c>
      <c r="W2651" s="334">
        <v>0</v>
      </c>
      <c r="X2651" s="334">
        <v>0</v>
      </c>
      <c r="Y2651" s="334">
        <v>0</v>
      </c>
      <c r="Z2651" s="334">
        <v>0</v>
      </c>
      <c r="AA2651" s="334">
        <v>0</v>
      </c>
      <c r="AB2651" s="334">
        <v>0</v>
      </c>
      <c r="AD2651" s="334">
        <v>0</v>
      </c>
      <c r="AE2651" s="334">
        <f t="shared" si="417"/>
        <v>0</v>
      </c>
      <c r="AF2651" s="334">
        <f t="shared" si="418"/>
        <v>0</v>
      </c>
      <c r="AG2651" s="340">
        <f t="shared" si="419"/>
        <v>0</v>
      </c>
      <c r="AI2651" s="340">
        <f t="shared" si="421"/>
        <v>0</v>
      </c>
      <c r="AJ2651" s="340">
        <f t="shared" si="421"/>
        <v>0</v>
      </c>
      <c r="AK2651" s="340">
        <f t="shared" si="421"/>
        <v>0</v>
      </c>
      <c r="AL2651" s="340">
        <f t="shared" si="421"/>
        <v>0</v>
      </c>
      <c r="AM2651" s="340">
        <f t="shared" si="421"/>
        <v>0</v>
      </c>
    </row>
    <row r="2652" spans="1:39" x14ac:dyDescent="0.35">
      <c r="A2652" s="337">
        <v>24565</v>
      </c>
      <c r="B2652" s="338">
        <f t="shared" si="414"/>
        <v>1967</v>
      </c>
      <c r="C2652" s="338">
        <f t="shared" si="415"/>
        <v>4</v>
      </c>
      <c r="D2652" s="338">
        <f t="shared" si="416"/>
        <v>3</v>
      </c>
      <c r="E2652" s="334">
        <v>0</v>
      </c>
      <c r="F2652" s="334">
        <v>0</v>
      </c>
      <c r="G2652" s="334">
        <v>0</v>
      </c>
      <c r="H2652" s="334">
        <v>0</v>
      </c>
      <c r="I2652" s="334">
        <v>0</v>
      </c>
      <c r="J2652" s="334">
        <v>0</v>
      </c>
      <c r="K2652" s="334">
        <v>0</v>
      </c>
      <c r="L2652" s="334">
        <v>0</v>
      </c>
      <c r="M2652" s="334">
        <v>0</v>
      </c>
      <c r="N2652" s="334">
        <v>0</v>
      </c>
      <c r="O2652" s="334">
        <v>0</v>
      </c>
      <c r="P2652" s="334">
        <v>0</v>
      </c>
      <c r="Q2652" s="334">
        <v>0</v>
      </c>
      <c r="R2652" s="334">
        <v>0</v>
      </c>
      <c r="S2652" s="334">
        <v>0</v>
      </c>
      <c r="T2652" s="334">
        <v>0</v>
      </c>
      <c r="U2652" s="334">
        <v>0</v>
      </c>
      <c r="V2652" s="334">
        <v>0</v>
      </c>
      <c r="W2652" s="334">
        <v>0</v>
      </c>
      <c r="X2652" s="334">
        <v>0</v>
      </c>
      <c r="Y2652" s="334">
        <v>0</v>
      </c>
      <c r="Z2652" s="334">
        <v>0</v>
      </c>
      <c r="AA2652" s="334">
        <v>0</v>
      </c>
      <c r="AB2652" s="334">
        <v>0</v>
      </c>
      <c r="AD2652" s="334">
        <v>0</v>
      </c>
      <c r="AE2652" s="334">
        <f t="shared" si="417"/>
        <v>0</v>
      </c>
      <c r="AF2652" s="334">
        <f t="shared" si="418"/>
        <v>0</v>
      </c>
      <c r="AG2652" s="340">
        <f t="shared" si="419"/>
        <v>0</v>
      </c>
      <c r="AI2652" s="340">
        <f t="shared" si="421"/>
        <v>0</v>
      </c>
      <c r="AJ2652" s="340">
        <f t="shared" si="421"/>
        <v>0</v>
      </c>
      <c r="AK2652" s="340">
        <f t="shared" si="421"/>
        <v>0</v>
      </c>
      <c r="AL2652" s="340">
        <f t="shared" si="421"/>
        <v>0</v>
      </c>
      <c r="AM2652" s="340">
        <f t="shared" si="421"/>
        <v>0</v>
      </c>
    </row>
    <row r="2653" spans="1:39" x14ac:dyDescent="0.35">
      <c r="A2653" s="337">
        <v>24566</v>
      </c>
      <c r="B2653" s="338">
        <f t="shared" si="414"/>
        <v>1967</v>
      </c>
      <c r="C2653" s="338">
        <f t="shared" si="415"/>
        <v>4</v>
      </c>
      <c r="D2653" s="338">
        <f t="shared" si="416"/>
        <v>4</v>
      </c>
      <c r="E2653" s="334">
        <v>0</v>
      </c>
      <c r="F2653" s="334">
        <v>0</v>
      </c>
      <c r="G2653" s="334">
        <v>0.1</v>
      </c>
      <c r="H2653" s="334">
        <v>0.2</v>
      </c>
      <c r="I2653" s="334">
        <v>0</v>
      </c>
      <c r="J2653" s="334">
        <v>0</v>
      </c>
      <c r="K2653" s="334">
        <v>0</v>
      </c>
      <c r="L2653" s="334">
        <v>0.1</v>
      </c>
      <c r="M2653" s="334">
        <v>0.1</v>
      </c>
      <c r="N2653" s="334">
        <v>0.2</v>
      </c>
      <c r="O2653" s="334">
        <v>0.1</v>
      </c>
      <c r="P2653" s="334">
        <v>0.1</v>
      </c>
      <c r="Q2653" s="334">
        <v>0.2</v>
      </c>
      <c r="R2653" s="334">
        <v>0.1</v>
      </c>
      <c r="S2653" s="334">
        <v>0.1</v>
      </c>
      <c r="T2653" s="334">
        <v>0.1</v>
      </c>
      <c r="U2653" s="334">
        <v>0.2</v>
      </c>
      <c r="V2653" s="334">
        <v>0.1</v>
      </c>
      <c r="W2653" s="334">
        <v>0.1</v>
      </c>
      <c r="X2653" s="334">
        <v>0.2</v>
      </c>
      <c r="Y2653" s="334">
        <v>0.1</v>
      </c>
      <c r="Z2653" s="334">
        <v>0.1</v>
      </c>
      <c r="AA2653" s="334">
        <v>0.2</v>
      </c>
      <c r="AB2653" s="334">
        <v>0.1</v>
      </c>
      <c r="AD2653" s="334">
        <v>2.5</v>
      </c>
      <c r="AE2653" s="334">
        <f t="shared" si="417"/>
        <v>2.5</v>
      </c>
      <c r="AF2653" s="334">
        <f t="shared" si="418"/>
        <v>2.5000000000000009</v>
      </c>
      <c r="AG2653" s="340">
        <f t="shared" si="419"/>
        <v>8.8817841970012523E-16</v>
      </c>
      <c r="AI2653" s="340">
        <f t="shared" si="421"/>
        <v>0</v>
      </c>
      <c r="AJ2653" s="340">
        <f t="shared" si="421"/>
        <v>0</v>
      </c>
      <c r="AK2653" s="340">
        <f t="shared" si="421"/>
        <v>0</v>
      </c>
      <c r="AL2653" s="340">
        <f t="shared" si="421"/>
        <v>0</v>
      </c>
      <c r="AM2653" s="340">
        <f t="shared" si="421"/>
        <v>0</v>
      </c>
    </row>
    <row r="2654" spans="1:39" x14ac:dyDescent="0.35">
      <c r="A2654" s="337">
        <v>24567</v>
      </c>
      <c r="B2654" s="338">
        <f t="shared" si="414"/>
        <v>1967</v>
      </c>
      <c r="C2654" s="338">
        <f t="shared" si="415"/>
        <v>4</v>
      </c>
      <c r="D2654" s="338">
        <f t="shared" si="416"/>
        <v>5</v>
      </c>
      <c r="E2654" s="334">
        <v>0.1</v>
      </c>
      <c r="F2654" s="334">
        <v>0</v>
      </c>
      <c r="G2654" s="334">
        <v>0.1</v>
      </c>
      <c r="H2654" s="334">
        <v>0</v>
      </c>
      <c r="I2654" s="334">
        <v>0.1</v>
      </c>
      <c r="J2654" s="334">
        <v>0</v>
      </c>
      <c r="K2654" s="334">
        <v>0.1</v>
      </c>
      <c r="L2654" s="334">
        <v>0</v>
      </c>
      <c r="M2654" s="334">
        <v>0.1</v>
      </c>
      <c r="N2654" s="334">
        <v>0</v>
      </c>
      <c r="O2654" s="334">
        <v>0.1</v>
      </c>
      <c r="P2654" s="334">
        <v>0</v>
      </c>
      <c r="Q2654" s="334">
        <v>0.1</v>
      </c>
      <c r="R2654" s="334">
        <v>0</v>
      </c>
      <c r="S2654" s="334">
        <v>0.1</v>
      </c>
      <c r="T2654" s="334">
        <v>0</v>
      </c>
      <c r="U2654" s="334">
        <v>0</v>
      </c>
      <c r="V2654" s="334">
        <v>0</v>
      </c>
      <c r="W2654" s="334">
        <v>0</v>
      </c>
      <c r="X2654" s="334">
        <v>0</v>
      </c>
      <c r="Y2654" s="334">
        <v>0</v>
      </c>
      <c r="Z2654" s="334">
        <v>0</v>
      </c>
      <c r="AA2654" s="334">
        <v>0</v>
      </c>
      <c r="AB2654" s="334">
        <v>0</v>
      </c>
      <c r="AD2654" s="334">
        <v>0.8</v>
      </c>
      <c r="AE2654" s="334">
        <f t="shared" si="417"/>
        <v>0.8</v>
      </c>
      <c r="AF2654" s="334">
        <f t="shared" si="418"/>
        <v>0.79999999999999993</v>
      </c>
      <c r="AG2654" s="340">
        <f t="shared" si="419"/>
        <v>1.1102230246251565E-16</v>
      </c>
      <c r="AI2654" s="340">
        <f t="shared" si="421"/>
        <v>0</v>
      </c>
      <c r="AJ2654" s="340">
        <f t="shared" si="421"/>
        <v>0</v>
      </c>
      <c r="AK2654" s="340">
        <f t="shared" si="421"/>
        <v>0</v>
      </c>
      <c r="AL2654" s="340">
        <f t="shared" si="421"/>
        <v>0</v>
      </c>
      <c r="AM2654" s="340">
        <f t="shared" si="421"/>
        <v>0</v>
      </c>
    </row>
    <row r="2655" spans="1:39" x14ac:dyDescent="0.35">
      <c r="A2655" s="337">
        <v>24568</v>
      </c>
      <c r="B2655" s="338">
        <f t="shared" si="414"/>
        <v>1967</v>
      </c>
      <c r="C2655" s="338">
        <f t="shared" si="415"/>
        <v>4</v>
      </c>
      <c r="D2655" s="338">
        <f t="shared" si="416"/>
        <v>6</v>
      </c>
      <c r="E2655" s="334">
        <v>0</v>
      </c>
      <c r="F2655" s="334">
        <v>0</v>
      </c>
      <c r="G2655" s="334">
        <v>0</v>
      </c>
      <c r="H2655" s="334">
        <v>0</v>
      </c>
      <c r="I2655" s="334">
        <v>0</v>
      </c>
      <c r="J2655" s="334">
        <v>0</v>
      </c>
      <c r="K2655" s="334">
        <v>0</v>
      </c>
      <c r="L2655" s="334">
        <v>0</v>
      </c>
      <c r="M2655" s="334">
        <v>0</v>
      </c>
      <c r="N2655" s="334">
        <v>0</v>
      </c>
      <c r="O2655" s="334">
        <v>0</v>
      </c>
      <c r="P2655" s="334">
        <v>0</v>
      </c>
      <c r="Q2655" s="334">
        <v>0</v>
      </c>
      <c r="R2655" s="334">
        <v>0</v>
      </c>
      <c r="S2655" s="334">
        <v>0</v>
      </c>
      <c r="T2655" s="334">
        <v>0</v>
      </c>
      <c r="U2655" s="334">
        <v>0</v>
      </c>
      <c r="V2655" s="334">
        <v>0</v>
      </c>
      <c r="W2655" s="334">
        <v>0</v>
      </c>
      <c r="X2655" s="334">
        <v>0</v>
      </c>
      <c r="Y2655" s="334">
        <v>0</v>
      </c>
      <c r="Z2655" s="334">
        <v>0</v>
      </c>
      <c r="AA2655" s="334">
        <v>0</v>
      </c>
      <c r="AB2655" s="334">
        <v>0</v>
      </c>
      <c r="AD2655" s="334">
        <v>0</v>
      </c>
      <c r="AE2655" s="334">
        <f t="shared" si="417"/>
        <v>0</v>
      </c>
      <c r="AF2655" s="334">
        <f t="shared" si="418"/>
        <v>0</v>
      </c>
      <c r="AG2655" s="340">
        <f t="shared" si="419"/>
        <v>0</v>
      </c>
      <c r="AI2655" s="340">
        <f t="shared" si="421"/>
        <v>0</v>
      </c>
      <c r="AJ2655" s="340">
        <f t="shared" si="421"/>
        <v>0</v>
      </c>
      <c r="AK2655" s="340">
        <f t="shared" si="421"/>
        <v>0</v>
      </c>
      <c r="AL2655" s="340">
        <f t="shared" si="421"/>
        <v>0</v>
      </c>
      <c r="AM2655" s="340">
        <f t="shared" si="421"/>
        <v>0</v>
      </c>
    </row>
    <row r="2656" spans="1:39" x14ac:dyDescent="0.35">
      <c r="A2656" s="337">
        <v>24569</v>
      </c>
      <c r="B2656" s="338">
        <f t="shared" si="414"/>
        <v>1967</v>
      </c>
      <c r="C2656" s="338">
        <f t="shared" si="415"/>
        <v>4</v>
      </c>
      <c r="D2656" s="338">
        <f t="shared" si="416"/>
        <v>7</v>
      </c>
      <c r="E2656" s="334">
        <v>0</v>
      </c>
      <c r="F2656" s="334">
        <v>0</v>
      </c>
      <c r="G2656" s="334">
        <v>0</v>
      </c>
      <c r="H2656" s="334">
        <v>0</v>
      </c>
      <c r="I2656" s="334">
        <v>0</v>
      </c>
      <c r="J2656" s="334">
        <v>0</v>
      </c>
      <c r="K2656" s="334">
        <v>0</v>
      </c>
      <c r="L2656" s="334">
        <v>0</v>
      </c>
      <c r="M2656" s="334">
        <v>0</v>
      </c>
      <c r="N2656" s="334">
        <v>0</v>
      </c>
      <c r="O2656" s="334">
        <v>0</v>
      </c>
      <c r="P2656" s="334">
        <v>0</v>
      </c>
      <c r="Q2656" s="334">
        <v>0</v>
      </c>
      <c r="R2656" s="334">
        <v>0</v>
      </c>
      <c r="S2656" s="334">
        <v>0</v>
      </c>
      <c r="T2656" s="334">
        <v>0</v>
      </c>
      <c r="U2656" s="334">
        <v>0</v>
      </c>
      <c r="V2656" s="334">
        <v>0</v>
      </c>
      <c r="W2656" s="334">
        <v>0</v>
      </c>
      <c r="X2656" s="334">
        <v>0</v>
      </c>
      <c r="Y2656" s="334">
        <v>0</v>
      </c>
      <c r="Z2656" s="334">
        <v>0</v>
      </c>
      <c r="AA2656" s="334">
        <v>0</v>
      </c>
      <c r="AB2656" s="334">
        <v>0</v>
      </c>
      <c r="AD2656" s="334">
        <v>0</v>
      </c>
      <c r="AE2656" s="334">
        <f t="shared" si="417"/>
        <v>0</v>
      </c>
      <c r="AF2656" s="334">
        <f t="shared" si="418"/>
        <v>0</v>
      </c>
      <c r="AG2656" s="340">
        <f t="shared" si="419"/>
        <v>0</v>
      </c>
      <c r="AI2656" s="340">
        <f t="shared" si="421"/>
        <v>0</v>
      </c>
      <c r="AJ2656" s="340">
        <f t="shared" si="421"/>
        <v>0</v>
      </c>
      <c r="AK2656" s="340">
        <f t="shared" si="421"/>
        <v>0</v>
      </c>
      <c r="AL2656" s="340">
        <f t="shared" si="421"/>
        <v>0</v>
      </c>
      <c r="AM2656" s="340">
        <f t="shared" si="421"/>
        <v>0</v>
      </c>
    </row>
    <row r="2657" spans="1:39" x14ac:dyDescent="0.35">
      <c r="A2657" s="337">
        <v>24570</v>
      </c>
      <c r="B2657" s="338">
        <f t="shared" si="414"/>
        <v>1967</v>
      </c>
      <c r="C2657" s="338">
        <f t="shared" si="415"/>
        <v>4</v>
      </c>
      <c r="D2657" s="338">
        <f t="shared" si="416"/>
        <v>8</v>
      </c>
      <c r="E2657" s="334">
        <v>0</v>
      </c>
      <c r="F2657" s="334">
        <v>0</v>
      </c>
      <c r="G2657" s="334">
        <v>0</v>
      </c>
      <c r="H2657" s="334">
        <v>0</v>
      </c>
      <c r="I2657" s="334">
        <v>0</v>
      </c>
      <c r="J2657" s="334">
        <v>0</v>
      </c>
      <c r="K2657" s="334">
        <v>0</v>
      </c>
      <c r="L2657" s="334">
        <v>0</v>
      </c>
      <c r="M2657" s="334">
        <v>0</v>
      </c>
      <c r="N2657" s="334">
        <v>0</v>
      </c>
      <c r="O2657" s="334">
        <v>0</v>
      </c>
      <c r="P2657" s="334">
        <v>0</v>
      </c>
      <c r="Q2657" s="334">
        <v>0</v>
      </c>
      <c r="R2657" s="334">
        <v>0</v>
      </c>
      <c r="S2657" s="334">
        <v>0</v>
      </c>
      <c r="T2657" s="334">
        <v>0</v>
      </c>
      <c r="U2657" s="334">
        <v>0</v>
      </c>
      <c r="V2657" s="334">
        <v>0</v>
      </c>
      <c r="W2657" s="334">
        <v>0</v>
      </c>
      <c r="X2657" s="334">
        <v>0</v>
      </c>
      <c r="Y2657" s="334">
        <v>0</v>
      </c>
      <c r="Z2657" s="334">
        <v>0</v>
      </c>
      <c r="AA2657" s="334">
        <v>0</v>
      </c>
      <c r="AB2657" s="334">
        <v>0</v>
      </c>
      <c r="AD2657" s="334">
        <v>0</v>
      </c>
      <c r="AE2657" s="334">
        <f t="shared" si="417"/>
        <v>0</v>
      </c>
      <c r="AF2657" s="334">
        <f t="shared" si="418"/>
        <v>0</v>
      </c>
      <c r="AG2657" s="340">
        <f t="shared" si="419"/>
        <v>0</v>
      </c>
      <c r="AI2657" s="340">
        <f t="shared" si="421"/>
        <v>0</v>
      </c>
      <c r="AJ2657" s="340">
        <f t="shared" si="421"/>
        <v>0</v>
      </c>
      <c r="AK2657" s="340">
        <f t="shared" si="421"/>
        <v>0</v>
      </c>
      <c r="AL2657" s="340">
        <f t="shared" si="421"/>
        <v>0</v>
      </c>
      <c r="AM2657" s="340">
        <f t="shared" si="421"/>
        <v>0</v>
      </c>
    </row>
    <row r="2658" spans="1:39" x14ac:dyDescent="0.35">
      <c r="A2658" s="337">
        <v>24571</v>
      </c>
      <c r="B2658" s="338">
        <f t="shared" si="414"/>
        <v>1967</v>
      </c>
      <c r="C2658" s="338">
        <f t="shared" si="415"/>
        <v>4</v>
      </c>
      <c r="D2658" s="338">
        <f t="shared" si="416"/>
        <v>9</v>
      </c>
      <c r="E2658" s="334">
        <v>0</v>
      </c>
      <c r="F2658" s="334">
        <v>0</v>
      </c>
      <c r="G2658" s="334">
        <v>0</v>
      </c>
      <c r="H2658" s="334">
        <v>0</v>
      </c>
      <c r="I2658" s="334">
        <v>0</v>
      </c>
      <c r="J2658" s="334">
        <v>0</v>
      </c>
      <c r="K2658" s="334">
        <v>0</v>
      </c>
      <c r="L2658" s="334">
        <v>0</v>
      </c>
      <c r="M2658" s="334">
        <v>0</v>
      </c>
      <c r="N2658" s="334">
        <v>0</v>
      </c>
      <c r="O2658" s="334">
        <v>0</v>
      </c>
      <c r="P2658" s="334">
        <v>0</v>
      </c>
      <c r="Q2658" s="334">
        <v>0</v>
      </c>
      <c r="R2658" s="334">
        <v>0</v>
      </c>
      <c r="S2658" s="334">
        <v>0</v>
      </c>
      <c r="T2658" s="334">
        <v>0</v>
      </c>
      <c r="U2658" s="334">
        <v>0</v>
      </c>
      <c r="V2658" s="334">
        <v>0</v>
      </c>
      <c r="W2658" s="334">
        <v>0</v>
      </c>
      <c r="X2658" s="334">
        <v>0</v>
      </c>
      <c r="Y2658" s="334">
        <v>0</v>
      </c>
      <c r="Z2658" s="334">
        <v>0</v>
      </c>
      <c r="AA2658" s="334">
        <v>0</v>
      </c>
      <c r="AB2658" s="334">
        <v>0</v>
      </c>
      <c r="AD2658" s="334">
        <v>0</v>
      </c>
      <c r="AE2658" s="334">
        <f t="shared" si="417"/>
        <v>0</v>
      </c>
      <c r="AF2658" s="334">
        <f t="shared" si="418"/>
        <v>0</v>
      </c>
      <c r="AG2658" s="340">
        <f t="shared" si="419"/>
        <v>0</v>
      </c>
      <c r="AI2658" s="340">
        <f t="shared" si="421"/>
        <v>0</v>
      </c>
      <c r="AJ2658" s="340">
        <f t="shared" si="421"/>
        <v>0</v>
      </c>
      <c r="AK2658" s="340">
        <f t="shared" si="421"/>
        <v>0</v>
      </c>
      <c r="AL2658" s="340">
        <f t="shared" si="421"/>
        <v>0</v>
      </c>
      <c r="AM2658" s="340">
        <f t="shared" si="421"/>
        <v>0</v>
      </c>
    </row>
    <row r="2659" spans="1:39" x14ac:dyDescent="0.35">
      <c r="A2659" s="337">
        <v>24572</v>
      </c>
      <c r="B2659" s="338">
        <f t="shared" si="414"/>
        <v>1967</v>
      </c>
      <c r="C2659" s="338">
        <f t="shared" si="415"/>
        <v>4</v>
      </c>
      <c r="D2659" s="338">
        <f t="shared" si="416"/>
        <v>10</v>
      </c>
      <c r="E2659" s="334">
        <v>0</v>
      </c>
      <c r="F2659" s="334">
        <v>0</v>
      </c>
      <c r="G2659" s="334">
        <v>0</v>
      </c>
      <c r="H2659" s="334">
        <v>0</v>
      </c>
      <c r="I2659" s="334">
        <v>0</v>
      </c>
      <c r="J2659" s="334">
        <v>0</v>
      </c>
      <c r="K2659" s="334">
        <v>0</v>
      </c>
      <c r="L2659" s="334">
        <v>0</v>
      </c>
      <c r="M2659" s="334">
        <v>0</v>
      </c>
      <c r="N2659" s="334">
        <v>0</v>
      </c>
      <c r="O2659" s="334">
        <v>0</v>
      </c>
      <c r="P2659" s="334">
        <v>0</v>
      </c>
      <c r="Q2659" s="334">
        <v>0</v>
      </c>
      <c r="R2659" s="334">
        <v>0</v>
      </c>
      <c r="S2659" s="334">
        <v>0</v>
      </c>
      <c r="T2659" s="334">
        <v>0</v>
      </c>
      <c r="U2659" s="334">
        <v>0</v>
      </c>
      <c r="V2659" s="334">
        <v>0</v>
      </c>
      <c r="W2659" s="334">
        <v>0</v>
      </c>
      <c r="X2659" s="334">
        <v>0</v>
      </c>
      <c r="Y2659" s="334">
        <v>0</v>
      </c>
      <c r="Z2659" s="334">
        <v>0</v>
      </c>
      <c r="AA2659" s="334">
        <v>0.2</v>
      </c>
      <c r="AB2659" s="334">
        <v>0.1</v>
      </c>
      <c r="AD2659" s="334">
        <v>0.3</v>
      </c>
      <c r="AE2659" s="334">
        <f t="shared" si="417"/>
        <v>0.3</v>
      </c>
      <c r="AF2659" s="334">
        <f t="shared" si="418"/>
        <v>0.30000000000000004</v>
      </c>
      <c r="AG2659" s="340">
        <f t="shared" si="419"/>
        <v>5.5511151231257827E-17</v>
      </c>
      <c r="AI2659" s="340">
        <f t="shared" si="421"/>
        <v>0</v>
      </c>
      <c r="AJ2659" s="340">
        <f t="shared" si="421"/>
        <v>0</v>
      </c>
      <c r="AK2659" s="340">
        <f t="shared" si="421"/>
        <v>0</v>
      </c>
      <c r="AL2659" s="340">
        <f t="shared" si="421"/>
        <v>0</v>
      </c>
      <c r="AM2659" s="340">
        <f t="shared" si="421"/>
        <v>0</v>
      </c>
    </row>
    <row r="2660" spans="1:39" x14ac:dyDescent="0.35">
      <c r="A2660" s="337">
        <v>24573</v>
      </c>
      <c r="B2660" s="338">
        <f t="shared" si="414"/>
        <v>1967</v>
      </c>
      <c r="C2660" s="338">
        <f t="shared" si="415"/>
        <v>4</v>
      </c>
      <c r="D2660" s="338">
        <f t="shared" si="416"/>
        <v>11</v>
      </c>
      <c r="E2660" s="334">
        <v>0.1</v>
      </c>
      <c r="F2660" s="334">
        <v>0</v>
      </c>
      <c r="G2660" s="334">
        <v>0.1</v>
      </c>
      <c r="H2660" s="334">
        <v>0.1</v>
      </c>
      <c r="I2660" s="334">
        <v>0</v>
      </c>
      <c r="J2660" s="334">
        <v>0.1</v>
      </c>
      <c r="K2660" s="334">
        <v>0.1</v>
      </c>
      <c r="L2660" s="334">
        <v>0</v>
      </c>
      <c r="M2660" s="334">
        <v>0.1</v>
      </c>
      <c r="N2660" s="334">
        <v>0.1</v>
      </c>
      <c r="O2660" s="334">
        <v>0</v>
      </c>
      <c r="P2660" s="334">
        <v>0.1</v>
      </c>
      <c r="Q2660" s="334">
        <v>0</v>
      </c>
      <c r="R2660" s="334">
        <v>0</v>
      </c>
      <c r="S2660" s="334">
        <v>0</v>
      </c>
      <c r="T2660" s="334">
        <v>0</v>
      </c>
      <c r="U2660" s="334">
        <v>0</v>
      </c>
      <c r="V2660" s="334">
        <v>0</v>
      </c>
      <c r="W2660" s="334">
        <v>0</v>
      </c>
      <c r="X2660" s="334">
        <v>0</v>
      </c>
      <c r="Y2660" s="334">
        <v>0</v>
      </c>
      <c r="Z2660" s="334">
        <v>0</v>
      </c>
      <c r="AA2660" s="334">
        <v>0</v>
      </c>
      <c r="AB2660" s="334">
        <v>0</v>
      </c>
      <c r="AD2660" s="334">
        <v>0.8</v>
      </c>
      <c r="AE2660" s="334">
        <f t="shared" si="417"/>
        <v>0.8</v>
      </c>
      <c r="AF2660" s="334">
        <f t="shared" si="418"/>
        <v>0.79999999999999993</v>
      </c>
      <c r="AG2660" s="340">
        <f t="shared" si="419"/>
        <v>1.1102230246251565E-16</v>
      </c>
      <c r="AI2660" s="340">
        <f t="shared" ref="AI2660:AM2675" si="422">IF($C2660=AI$1,$AF2660,0)</f>
        <v>0</v>
      </c>
      <c r="AJ2660" s="340">
        <f t="shared" si="422"/>
        <v>0</v>
      </c>
      <c r="AK2660" s="340">
        <f t="shared" si="422"/>
        <v>0</v>
      </c>
      <c r="AL2660" s="340">
        <f t="shared" si="422"/>
        <v>0</v>
      </c>
      <c r="AM2660" s="340">
        <f t="shared" si="422"/>
        <v>0</v>
      </c>
    </row>
    <row r="2661" spans="1:39" x14ac:dyDescent="0.35">
      <c r="A2661" s="337">
        <v>24574</v>
      </c>
      <c r="B2661" s="338">
        <f t="shared" si="414"/>
        <v>1967</v>
      </c>
      <c r="C2661" s="338">
        <f t="shared" si="415"/>
        <v>4</v>
      </c>
      <c r="D2661" s="338">
        <f t="shared" si="416"/>
        <v>12</v>
      </c>
      <c r="E2661" s="334">
        <v>0</v>
      </c>
      <c r="F2661" s="334">
        <v>0</v>
      </c>
      <c r="G2661" s="334">
        <v>0</v>
      </c>
      <c r="H2661" s="334">
        <v>0</v>
      </c>
      <c r="I2661" s="334">
        <v>0</v>
      </c>
      <c r="J2661" s="334">
        <v>0</v>
      </c>
      <c r="K2661" s="334">
        <v>0</v>
      </c>
      <c r="L2661" s="334">
        <v>0</v>
      </c>
      <c r="M2661" s="334">
        <v>0</v>
      </c>
      <c r="N2661" s="334">
        <v>0</v>
      </c>
      <c r="O2661" s="334">
        <v>0</v>
      </c>
      <c r="P2661" s="334">
        <v>0</v>
      </c>
      <c r="Q2661" s="334">
        <v>0</v>
      </c>
      <c r="R2661" s="334">
        <v>0</v>
      </c>
      <c r="S2661" s="334">
        <v>0</v>
      </c>
      <c r="T2661" s="334">
        <v>0</v>
      </c>
      <c r="U2661" s="334">
        <v>0</v>
      </c>
      <c r="V2661" s="334">
        <v>0</v>
      </c>
      <c r="W2661" s="334">
        <v>0</v>
      </c>
      <c r="X2661" s="334">
        <v>0</v>
      </c>
      <c r="Y2661" s="334">
        <v>0</v>
      </c>
      <c r="Z2661" s="334">
        <v>0</v>
      </c>
      <c r="AA2661" s="334">
        <v>0</v>
      </c>
      <c r="AB2661" s="334">
        <v>0</v>
      </c>
      <c r="AD2661" s="334">
        <v>0</v>
      </c>
      <c r="AE2661" s="334">
        <f t="shared" si="417"/>
        <v>0</v>
      </c>
      <c r="AF2661" s="334">
        <f t="shared" si="418"/>
        <v>0</v>
      </c>
      <c r="AG2661" s="340">
        <f t="shared" si="419"/>
        <v>0</v>
      </c>
      <c r="AI2661" s="340">
        <f t="shared" si="422"/>
        <v>0</v>
      </c>
      <c r="AJ2661" s="340">
        <f t="shared" si="422"/>
        <v>0</v>
      </c>
      <c r="AK2661" s="340">
        <f t="shared" si="422"/>
        <v>0</v>
      </c>
      <c r="AL2661" s="340">
        <f t="shared" si="422"/>
        <v>0</v>
      </c>
      <c r="AM2661" s="340">
        <f t="shared" si="422"/>
        <v>0</v>
      </c>
    </row>
    <row r="2662" spans="1:39" x14ac:dyDescent="0.35">
      <c r="A2662" s="337">
        <v>24575</v>
      </c>
      <c r="B2662" s="338">
        <f t="shared" si="414"/>
        <v>1967</v>
      </c>
      <c r="C2662" s="338">
        <f t="shared" si="415"/>
        <v>4</v>
      </c>
      <c r="D2662" s="338">
        <f t="shared" si="416"/>
        <v>13</v>
      </c>
      <c r="E2662" s="334">
        <v>0</v>
      </c>
      <c r="F2662" s="334">
        <v>0</v>
      </c>
      <c r="G2662" s="334">
        <v>0</v>
      </c>
      <c r="H2662" s="334">
        <v>0</v>
      </c>
      <c r="I2662" s="334">
        <v>0</v>
      </c>
      <c r="J2662" s="334">
        <v>0</v>
      </c>
      <c r="K2662" s="334">
        <v>0</v>
      </c>
      <c r="L2662" s="334">
        <v>0</v>
      </c>
      <c r="M2662" s="334">
        <v>0</v>
      </c>
      <c r="N2662" s="334">
        <v>0</v>
      </c>
      <c r="O2662" s="334">
        <v>0</v>
      </c>
      <c r="P2662" s="334">
        <v>0</v>
      </c>
      <c r="Q2662" s="334">
        <v>0</v>
      </c>
      <c r="R2662" s="334">
        <v>0</v>
      </c>
      <c r="S2662" s="334">
        <v>0</v>
      </c>
      <c r="T2662" s="334">
        <v>0</v>
      </c>
      <c r="U2662" s="334">
        <v>0</v>
      </c>
      <c r="V2662" s="334">
        <v>0</v>
      </c>
      <c r="W2662" s="334">
        <v>0</v>
      </c>
      <c r="X2662" s="334">
        <v>0</v>
      </c>
      <c r="Y2662" s="334">
        <v>0</v>
      </c>
      <c r="Z2662" s="334">
        <v>0</v>
      </c>
      <c r="AA2662" s="334">
        <v>0</v>
      </c>
      <c r="AB2662" s="334">
        <v>0</v>
      </c>
      <c r="AD2662" s="334">
        <v>0</v>
      </c>
      <c r="AE2662" s="334">
        <f t="shared" si="417"/>
        <v>0</v>
      </c>
      <c r="AF2662" s="334">
        <f t="shared" si="418"/>
        <v>0</v>
      </c>
      <c r="AG2662" s="340">
        <f t="shared" si="419"/>
        <v>0</v>
      </c>
      <c r="AI2662" s="340">
        <f t="shared" si="422"/>
        <v>0</v>
      </c>
      <c r="AJ2662" s="340">
        <f t="shared" si="422"/>
        <v>0</v>
      </c>
      <c r="AK2662" s="340">
        <f t="shared" si="422"/>
        <v>0</v>
      </c>
      <c r="AL2662" s="340">
        <f t="shared" si="422"/>
        <v>0</v>
      </c>
      <c r="AM2662" s="340">
        <f t="shared" si="422"/>
        <v>0</v>
      </c>
    </row>
    <row r="2663" spans="1:39" x14ac:dyDescent="0.35">
      <c r="A2663" s="337">
        <v>24576</v>
      </c>
      <c r="B2663" s="338">
        <f t="shared" si="414"/>
        <v>1967</v>
      </c>
      <c r="C2663" s="338">
        <f t="shared" si="415"/>
        <v>4</v>
      </c>
      <c r="D2663" s="338">
        <f t="shared" si="416"/>
        <v>14</v>
      </c>
      <c r="E2663" s="334">
        <v>0</v>
      </c>
      <c r="F2663" s="334">
        <v>0</v>
      </c>
      <c r="G2663" s="334">
        <v>0</v>
      </c>
      <c r="H2663" s="334">
        <v>0</v>
      </c>
      <c r="I2663" s="334">
        <v>0</v>
      </c>
      <c r="J2663" s="334">
        <v>0</v>
      </c>
      <c r="K2663" s="334">
        <v>0</v>
      </c>
      <c r="L2663" s="334">
        <v>0</v>
      </c>
      <c r="M2663" s="334">
        <v>0</v>
      </c>
      <c r="N2663" s="334">
        <v>0</v>
      </c>
      <c r="O2663" s="334">
        <v>0</v>
      </c>
      <c r="P2663" s="334">
        <v>0</v>
      </c>
      <c r="Q2663" s="334">
        <v>0</v>
      </c>
      <c r="R2663" s="334">
        <v>0</v>
      </c>
      <c r="S2663" s="334">
        <v>0</v>
      </c>
      <c r="T2663" s="334">
        <v>0</v>
      </c>
      <c r="U2663" s="334">
        <v>0</v>
      </c>
      <c r="V2663" s="334">
        <v>0.6</v>
      </c>
      <c r="W2663" s="334">
        <v>0.6</v>
      </c>
      <c r="X2663" s="334">
        <v>0.5</v>
      </c>
      <c r="Y2663" s="334">
        <v>0.6</v>
      </c>
      <c r="Z2663" s="334">
        <v>1.2</v>
      </c>
      <c r="AA2663" s="334">
        <v>0.5</v>
      </c>
      <c r="AB2663" s="334">
        <v>0.6</v>
      </c>
      <c r="AD2663" s="334">
        <v>4.5999999999999996</v>
      </c>
      <c r="AE2663" s="334">
        <f t="shared" si="417"/>
        <v>4.5999999999999996</v>
      </c>
      <c r="AF2663" s="334">
        <f t="shared" si="418"/>
        <v>4.5999999999999996</v>
      </c>
      <c r="AG2663" s="340">
        <f t="shared" si="419"/>
        <v>0</v>
      </c>
      <c r="AI2663" s="340">
        <f t="shared" si="422"/>
        <v>0</v>
      </c>
      <c r="AJ2663" s="340">
        <f t="shared" si="422"/>
        <v>0</v>
      </c>
      <c r="AK2663" s="340">
        <f t="shared" si="422"/>
        <v>0</v>
      </c>
      <c r="AL2663" s="340">
        <f t="shared" si="422"/>
        <v>0</v>
      </c>
      <c r="AM2663" s="340">
        <f t="shared" si="422"/>
        <v>0</v>
      </c>
    </row>
    <row r="2664" spans="1:39" x14ac:dyDescent="0.35">
      <c r="A2664" s="337">
        <v>24577</v>
      </c>
      <c r="B2664" s="338">
        <f t="shared" si="414"/>
        <v>1967</v>
      </c>
      <c r="C2664" s="338">
        <f t="shared" si="415"/>
        <v>4</v>
      </c>
      <c r="D2664" s="338">
        <f t="shared" si="416"/>
        <v>15</v>
      </c>
      <c r="E2664" s="334">
        <v>0</v>
      </c>
      <c r="F2664" s="334">
        <v>0</v>
      </c>
      <c r="G2664" s="334">
        <v>0</v>
      </c>
      <c r="H2664" s="334">
        <v>0</v>
      </c>
      <c r="I2664" s="334">
        <v>0</v>
      </c>
      <c r="J2664" s="334">
        <v>0</v>
      </c>
      <c r="K2664" s="334">
        <v>0</v>
      </c>
      <c r="L2664" s="334">
        <v>0</v>
      </c>
      <c r="M2664" s="334">
        <v>0</v>
      </c>
      <c r="N2664" s="334">
        <v>0</v>
      </c>
      <c r="O2664" s="334">
        <v>0</v>
      </c>
      <c r="P2664" s="334">
        <v>0</v>
      </c>
      <c r="Q2664" s="334">
        <v>0</v>
      </c>
      <c r="R2664" s="334">
        <v>0</v>
      </c>
      <c r="S2664" s="334">
        <v>0</v>
      </c>
      <c r="T2664" s="334">
        <v>0</v>
      </c>
      <c r="U2664" s="334">
        <v>0</v>
      </c>
      <c r="V2664" s="334">
        <v>0</v>
      </c>
      <c r="W2664" s="334">
        <v>0</v>
      </c>
      <c r="X2664" s="334">
        <v>0</v>
      </c>
      <c r="Y2664" s="334">
        <v>0</v>
      </c>
      <c r="Z2664" s="334">
        <v>0</v>
      </c>
      <c r="AA2664" s="334">
        <v>0</v>
      </c>
      <c r="AB2664" s="334">
        <v>0</v>
      </c>
      <c r="AD2664" s="334">
        <v>0</v>
      </c>
      <c r="AE2664" s="334">
        <f t="shared" si="417"/>
        <v>0</v>
      </c>
      <c r="AF2664" s="334">
        <f t="shared" si="418"/>
        <v>0</v>
      </c>
      <c r="AG2664" s="340">
        <f t="shared" si="419"/>
        <v>0</v>
      </c>
      <c r="AI2664" s="340">
        <f t="shared" si="422"/>
        <v>0</v>
      </c>
      <c r="AJ2664" s="340">
        <f t="shared" si="422"/>
        <v>0</v>
      </c>
      <c r="AK2664" s="340">
        <f t="shared" si="422"/>
        <v>0</v>
      </c>
      <c r="AL2664" s="340">
        <f t="shared" si="422"/>
        <v>0</v>
      </c>
      <c r="AM2664" s="340">
        <f t="shared" si="422"/>
        <v>0</v>
      </c>
    </row>
    <row r="2665" spans="1:39" x14ac:dyDescent="0.35">
      <c r="A2665" s="337">
        <v>24578</v>
      </c>
      <c r="B2665" s="338">
        <f t="shared" si="414"/>
        <v>1967</v>
      </c>
      <c r="C2665" s="338">
        <f t="shared" si="415"/>
        <v>4</v>
      </c>
      <c r="D2665" s="338">
        <f t="shared" si="416"/>
        <v>16</v>
      </c>
      <c r="E2665" s="334">
        <v>0</v>
      </c>
      <c r="F2665" s="334">
        <v>0</v>
      </c>
      <c r="G2665" s="334">
        <v>0</v>
      </c>
      <c r="H2665" s="334">
        <v>0</v>
      </c>
      <c r="I2665" s="334">
        <v>0</v>
      </c>
      <c r="J2665" s="334">
        <v>0</v>
      </c>
      <c r="K2665" s="334">
        <v>0</v>
      </c>
      <c r="L2665" s="334">
        <v>0</v>
      </c>
      <c r="M2665" s="334">
        <v>0</v>
      </c>
      <c r="N2665" s="334">
        <v>0</v>
      </c>
      <c r="O2665" s="334">
        <v>0</v>
      </c>
      <c r="P2665" s="334">
        <v>0</v>
      </c>
      <c r="Q2665" s="334">
        <v>0</v>
      </c>
      <c r="R2665" s="334">
        <v>0</v>
      </c>
      <c r="S2665" s="334">
        <v>0</v>
      </c>
      <c r="T2665" s="334">
        <v>0</v>
      </c>
      <c r="U2665" s="334">
        <v>0</v>
      </c>
      <c r="V2665" s="334">
        <v>0</v>
      </c>
      <c r="W2665" s="334">
        <v>0</v>
      </c>
      <c r="X2665" s="334">
        <v>0</v>
      </c>
      <c r="Y2665" s="334">
        <v>0</v>
      </c>
      <c r="Z2665" s="334">
        <v>0</v>
      </c>
      <c r="AA2665" s="334">
        <v>0</v>
      </c>
      <c r="AB2665" s="334">
        <v>0</v>
      </c>
      <c r="AD2665" s="334">
        <v>0</v>
      </c>
      <c r="AE2665" s="334">
        <f t="shared" si="417"/>
        <v>0</v>
      </c>
      <c r="AF2665" s="334">
        <f t="shared" si="418"/>
        <v>0</v>
      </c>
      <c r="AG2665" s="340">
        <f t="shared" si="419"/>
        <v>0</v>
      </c>
      <c r="AI2665" s="340">
        <f t="shared" si="422"/>
        <v>0</v>
      </c>
      <c r="AJ2665" s="340">
        <f t="shared" si="422"/>
        <v>0</v>
      </c>
      <c r="AK2665" s="340">
        <f t="shared" si="422"/>
        <v>0</v>
      </c>
      <c r="AL2665" s="340">
        <f t="shared" si="422"/>
        <v>0</v>
      </c>
      <c r="AM2665" s="340">
        <f t="shared" si="422"/>
        <v>0</v>
      </c>
    </row>
    <row r="2666" spans="1:39" x14ac:dyDescent="0.35">
      <c r="A2666" s="337">
        <v>24579</v>
      </c>
      <c r="B2666" s="338">
        <f t="shared" si="414"/>
        <v>1967</v>
      </c>
      <c r="C2666" s="338">
        <f t="shared" si="415"/>
        <v>4</v>
      </c>
      <c r="D2666" s="338">
        <f t="shared" si="416"/>
        <v>17</v>
      </c>
      <c r="E2666" s="334">
        <v>0</v>
      </c>
      <c r="F2666" s="334">
        <v>0</v>
      </c>
      <c r="G2666" s="334">
        <v>0</v>
      </c>
      <c r="H2666" s="334">
        <v>0.1</v>
      </c>
      <c r="I2666" s="334">
        <v>0.1</v>
      </c>
      <c r="J2666" s="334">
        <v>0.1</v>
      </c>
      <c r="K2666" s="334">
        <v>0.1</v>
      </c>
      <c r="L2666" s="334">
        <v>0.2</v>
      </c>
      <c r="M2666" s="334">
        <v>0.1</v>
      </c>
      <c r="N2666" s="334">
        <v>0.1</v>
      </c>
      <c r="O2666" s="334">
        <v>0.1</v>
      </c>
      <c r="P2666" s="334">
        <v>0.1</v>
      </c>
      <c r="Q2666" s="334">
        <v>0</v>
      </c>
      <c r="R2666" s="334">
        <v>0</v>
      </c>
      <c r="S2666" s="334">
        <v>0</v>
      </c>
      <c r="T2666" s="334">
        <v>0</v>
      </c>
      <c r="U2666" s="334">
        <v>0</v>
      </c>
      <c r="V2666" s="334">
        <v>0</v>
      </c>
      <c r="W2666" s="334">
        <v>0</v>
      </c>
      <c r="X2666" s="334">
        <v>0</v>
      </c>
      <c r="Y2666" s="334">
        <v>0</v>
      </c>
      <c r="Z2666" s="334">
        <v>0</v>
      </c>
      <c r="AA2666" s="334">
        <v>0</v>
      </c>
      <c r="AB2666" s="334">
        <v>0</v>
      </c>
      <c r="AD2666" s="334">
        <v>1</v>
      </c>
      <c r="AE2666" s="334">
        <f t="shared" si="417"/>
        <v>1</v>
      </c>
      <c r="AF2666" s="334">
        <f t="shared" si="418"/>
        <v>1</v>
      </c>
      <c r="AG2666" s="340">
        <f t="shared" si="419"/>
        <v>0</v>
      </c>
      <c r="AI2666" s="340">
        <f t="shared" si="422"/>
        <v>0</v>
      </c>
      <c r="AJ2666" s="340">
        <f t="shared" si="422"/>
        <v>0</v>
      </c>
      <c r="AK2666" s="340">
        <f t="shared" si="422"/>
        <v>0</v>
      </c>
      <c r="AL2666" s="340">
        <f t="shared" si="422"/>
        <v>0</v>
      </c>
      <c r="AM2666" s="340">
        <f t="shared" si="422"/>
        <v>0</v>
      </c>
    </row>
    <row r="2667" spans="1:39" x14ac:dyDescent="0.35">
      <c r="A2667" s="337">
        <v>24580</v>
      </c>
      <c r="B2667" s="338">
        <f t="shared" si="414"/>
        <v>1967</v>
      </c>
      <c r="C2667" s="338">
        <f t="shared" si="415"/>
        <v>4</v>
      </c>
      <c r="D2667" s="338">
        <f t="shared" si="416"/>
        <v>18</v>
      </c>
      <c r="E2667" s="334">
        <v>0</v>
      </c>
      <c r="F2667" s="334">
        <v>0</v>
      </c>
      <c r="G2667" s="334">
        <v>0</v>
      </c>
      <c r="H2667" s="334">
        <v>0</v>
      </c>
      <c r="I2667" s="334">
        <v>0</v>
      </c>
      <c r="J2667" s="334">
        <v>0</v>
      </c>
      <c r="K2667" s="334">
        <v>0</v>
      </c>
      <c r="L2667" s="334">
        <v>0</v>
      </c>
      <c r="M2667" s="334">
        <v>0</v>
      </c>
      <c r="N2667" s="334">
        <v>0</v>
      </c>
      <c r="O2667" s="334">
        <v>0</v>
      </c>
      <c r="P2667" s="334">
        <v>0.1</v>
      </c>
      <c r="Q2667" s="334">
        <v>0</v>
      </c>
      <c r="R2667" s="334">
        <v>0</v>
      </c>
      <c r="S2667" s="334">
        <v>0</v>
      </c>
      <c r="T2667" s="334">
        <v>0</v>
      </c>
      <c r="U2667" s="334">
        <v>0.1</v>
      </c>
      <c r="V2667" s="334">
        <v>0</v>
      </c>
      <c r="W2667" s="334">
        <v>0</v>
      </c>
      <c r="X2667" s="334">
        <v>0</v>
      </c>
      <c r="Y2667" s="334">
        <v>0</v>
      </c>
      <c r="Z2667" s="334">
        <v>0.1</v>
      </c>
      <c r="AA2667" s="334">
        <v>0</v>
      </c>
      <c r="AB2667" s="334">
        <v>0</v>
      </c>
      <c r="AD2667" s="334">
        <v>0.3</v>
      </c>
      <c r="AE2667" s="334">
        <f t="shared" si="417"/>
        <v>0.3</v>
      </c>
      <c r="AF2667" s="334">
        <f t="shared" si="418"/>
        <v>0.30000000000000004</v>
      </c>
      <c r="AG2667" s="340">
        <f t="shared" si="419"/>
        <v>5.5511151231257827E-17</v>
      </c>
      <c r="AI2667" s="340">
        <f t="shared" si="422"/>
        <v>0</v>
      </c>
      <c r="AJ2667" s="340">
        <f t="shared" si="422"/>
        <v>0</v>
      </c>
      <c r="AK2667" s="340">
        <f t="shared" si="422"/>
        <v>0</v>
      </c>
      <c r="AL2667" s="340">
        <f t="shared" si="422"/>
        <v>0</v>
      </c>
      <c r="AM2667" s="340">
        <f t="shared" si="422"/>
        <v>0</v>
      </c>
    </row>
    <row r="2668" spans="1:39" x14ac:dyDescent="0.35">
      <c r="A2668" s="337">
        <v>24581</v>
      </c>
      <c r="B2668" s="338">
        <f t="shared" si="414"/>
        <v>1967</v>
      </c>
      <c r="C2668" s="338">
        <f t="shared" si="415"/>
        <v>4</v>
      </c>
      <c r="D2668" s="338">
        <f t="shared" si="416"/>
        <v>19</v>
      </c>
      <c r="E2668" s="334">
        <v>0.2</v>
      </c>
      <c r="F2668" s="334">
        <v>0.1</v>
      </c>
      <c r="G2668" s="334">
        <v>0.2</v>
      </c>
      <c r="H2668" s="334">
        <v>0.1</v>
      </c>
      <c r="I2668" s="334">
        <v>0.2</v>
      </c>
      <c r="J2668" s="334">
        <v>0.2</v>
      </c>
      <c r="K2668" s="334">
        <v>0.1</v>
      </c>
      <c r="L2668" s="334">
        <v>0.2</v>
      </c>
      <c r="M2668" s="334">
        <v>0.1</v>
      </c>
      <c r="N2668" s="334">
        <v>0.2</v>
      </c>
      <c r="O2668" s="334">
        <v>0.1</v>
      </c>
      <c r="P2668" s="334">
        <v>0.2</v>
      </c>
      <c r="Q2668" s="334">
        <v>0.2</v>
      </c>
      <c r="R2668" s="334">
        <v>0.1</v>
      </c>
      <c r="S2668" s="334">
        <v>0.2</v>
      </c>
      <c r="T2668" s="334">
        <v>0.1</v>
      </c>
      <c r="U2668" s="334">
        <v>0.2</v>
      </c>
      <c r="V2668" s="334">
        <v>0.1</v>
      </c>
      <c r="W2668" s="334">
        <v>0.2</v>
      </c>
      <c r="X2668" s="334">
        <v>0.2</v>
      </c>
      <c r="Y2668" s="334">
        <v>0.1</v>
      </c>
      <c r="Z2668" s="334">
        <v>0.2</v>
      </c>
      <c r="AA2668" s="334">
        <v>0.1</v>
      </c>
      <c r="AB2668" s="334">
        <v>0.2</v>
      </c>
      <c r="AD2668" s="334">
        <v>3.8</v>
      </c>
      <c r="AE2668" s="334">
        <f t="shared" si="417"/>
        <v>3.8</v>
      </c>
      <c r="AF2668" s="334">
        <f t="shared" si="418"/>
        <v>3.8000000000000016</v>
      </c>
      <c r="AG2668" s="340">
        <f t="shared" si="419"/>
        <v>1.7763568394002505E-15</v>
      </c>
      <c r="AI2668" s="340">
        <f t="shared" si="422"/>
        <v>0</v>
      </c>
      <c r="AJ2668" s="340">
        <f t="shared" si="422"/>
        <v>0</v>
      </c>
      <c r="AK2668" s="340">
        <f t="shared" si="422"/>
        <v>0</v>
      </c>
      <c r="AL2668" s="340">
        <f t="shared" si="422"/>
        <v>0</v>
      </c>
      <c r="AM2668" s="340">
        <f t="shared" si="422"/>
        <v>0</v>
      </c>
    </row>
    <row r="2669" spans="1:39" x14ac:dyDescent="0.35">
      <c r="A2669" s="337">
        <v>24582</v>
      </c>
      <c r="B2669" s="338">
        <f t="shared" si="414"/>
        <v>1967</v>
      </c>
      <c r="C2669" s="338">
        <f t="shared" si="415"/>
        <v>4</v>
      </c>
      <c r="D2669" s="338">
        <f t="shared" si="416"/>
        <v>20</v>
      </c>
      <c r="E2669" s="334">
        <v>0.1</v>
      </c>
      <c r="F2669" s="334">
        <v>0.1</v>
      </c>
      <c r="G2669" s="334">
        <v>0.1</v>
      </c>
      <c r="H2669" s="334">
        <v>0</v>
      </c>
      <c r="I2669" s="334">
        <v>0.1</v>
      </c>
      <c r="J2669" s="334">
        <v>0.1</v>
      </c>
      <c r="K2669" s="334">
        <v>0.1</v>
      </c>
      <c r="L2669" s="334">
        <v>0.1</v>
      </c>
      <c r="M2669" s="334">
        <v>0.1</v>
      </c>
      <c r="N2669" s="334">
        <v>0.1</v>
      </c>
      <c r="O2669" s="334">
        <v>0.1</v>
      </c>
      <c r="P2669" s="334">
        <v>0</v>
      </c>
      <c r="Q2669" s="334">
        <v>0.1</v>
      </c>
      <c r="R2669" s="334">
        <v>0.1</v>
      </c>
      <c r="S2669" s="334">
        <v>0.1</v>
      </c>
      <c r="T2669" s="334">
        <v>0</v>
      </c>
      <c r="U2669" s="334">
        <v>0</v>
      </c>
      <c r="V2669" s="334">
        <v>0</v>
      </c>
      <c r="W2669" s="334">
        <v>0</v>
      </c>
      <c r="X2669" s="334">
        <v>0</v>
      </c>
      <c r="Y2669" s="334">
        <v>0</v>
      </c>
      <c r="Z2669" s="334">
        <v>0</v>
      </c>
      <c r="AA2669" s="334">
        <v>0</v>
      </c>
      <c r="AB2669" s="334">
        <v>0</v>
      </c>
      <c r="AD2669" s="334">
        <v>1.3</v>
      </c>
      <c r="AE2669" s="334">
        <f t="shared" si="417"/>
        <v>1.3</v>
      </c>
      <c r="AF2669" s="334">
        <f t="shared" si="418"/>
        <v>1.3</v>
      </c>
      <c r="AG2669" s="340">
        <f t="shared" si="419"/>
        <v>0</v>
      </c>
      <c r="AI2669" s="340">
        <f t="shared" si="422"/>
        <v>0</v>
      </c>
      <c r="AJ2669" s="340">
        <f t="shared" si="422"/>
        <v>0</v>
      </c>
      <c r="AK2669" s="340">
        <f t="shared" si="422"/>
        <v>0</v>
      </c>
      <c r="AL2669" s="340">
        <f t="shared" si="422"/>
        <v>0</v>
      </c>
      <c r="AM2669" s="340">
        <f t="shared" si="422"/>
        <v>0</v>
      </c>
    </row>
    <row r="2670" spans="1:39" x14ac:dyDescent="0.35">
      <c r="A2670" s="337">
        <v>24583</v>
      </c>
      <c r="B2670" s="338">
        <f t="shared" si="414"/>
        <v>1967</v>
      </c>
      <c r="C2670" s="338">
        <f t="shared" si="415"/>
        <v>4</v>
      </c>
      <c r="D2670" s="338">
        <f t="shared" si="416"/>
        <v>21</v>
      </c>
      <c r="E2670" s="334">
        <v>0</v>
      </c>
      <c r="F2670" s="334">
        <v>0</v>
      </c>
      <c r="G2670" s="334">
        <v>0</v>
      </c>
      <c r="H2670" s="334">
        <v>0</v>
      </c>
      <c r="I2670" s="334">
        <v>0</v>
      </c>
      <c r="J2670" s="334">
        <v>0</v>
      </c>
      <c r="K2670" s="334">
        <v>0</v>
      </c>
      <c r="L2670" s="334">
        <v>0</v>
      </c>
      <c r="M2670" s="334">
        <v>0</v>
      </c>
      <c r="N2670" s="334">
        <v>0</v>
      </c>
      <c r="O2670" s="334">
        <v>0</v>
      </c>
      <c r="P2670" s="334">
        <v>0</v>
      </c>
      <c r="Q2670" s="334">
        <v>0</v>
      </c>
      <c r="R2670" s="334">
        <v>0</v>
      </c>
      <c r="S2670" s="334">
        <v>0</v>
      </c>
      <c r="T2670" s="334">
        <v>0</v>
      </c>
      <c r="U2670" s="334">
        <v>0</v>
      </c>
      <c r="V2670" s="334">
        <v>0</v>
      </c>
      <c r="W2670" s="334">
        <v>0</v>
      </c>
      <c r="X2670" s="334">
        <v>0</v>
      </c>
      <c r="Y2670" s="334">
        <v>0</v>
      </c>
      <c r="Z2670" s="334">
        <v>0</v>
      </c>
      <c r="AA2670" s="334">
        <v>0</v>
      </c>
      <c r="AB2670" s="334">
        <v>0</v>
      </c>
      <c r="AD2670" s="334">
        <v>0</v>
      </c>
      <c r="AE2670" s="334">
        <f t="shared" si="417"/>
        <v>0</v>
      </c>
      <c r="AF2670" s="334">
        <f t="shared" si="418"/>
        <v>0</v>
      </c>
      <c r="AG2670" s="340">
        <f t="shared" si="419"/>
        <v>0</v>
      </c>
      <c r="AI2670" s="340">
        <f t="shared" si="422"/>
        <v>0</v>
      </c>
      <c r="AJ2670" s="340">
        <f t="shared" si="422"/>
        <v>0</v>
      </c>
      <c r="AK2670" s="340">
        <f t="shared" si="422"/>
        <v>0</v>
      </c>
      <c r="AL2670" s="340">
        <f t="shared" si="422"/>
        <v>0</v>
      </c>
      <c r="AM2670" s="340">
        <f t="shared" si="422"/>
        <v>0</v>
      </c>
    </row>
    <row r="2671" spans="1:39" x14ac:dyDescent="0.35">
      <c r="A2671" s="337">
        <v>24584</v>
      </c>
      <c r="B2671" s="338">
        <f t="shared" si="414"/>
        <v>1967</v>
      </c>
      <c r="C2671" s="338">
        <f t="shared" si="415"/>
        <v>4</v>
      </c>
      <c r="D2671" s="338">
        <f t="shared" si="416"/>
        <v>22</v>
      </c>
      <c r="E2671" s="334">
        <v>0</v>
      </c>
      <c r="F2671" s="334">
        <v>0</v>
      </c>
      <c r="G2671" s="334">
        <v>0</v>
      </c>
      <c r="H2671" s="334">
        <v>0</v>
      </c>
      <c r="I2671" s="334">
        <v>0</v>
      </c>
      <c r="J2671" s="334">
        <v>0</v>
      </c>
      <c r="K2671" s="334">
        <v>0</v>
      </c>
      <c r="L2671" s="334">
        <v>0</v>
      </c>
      <c r="M2671" s="334">
        <v>0</v>
      </c>
      <c r="N2671" s="334">
        <v>0</v>
      </c>
      <c r="O2671" s="334">
        <v>0</v>
      </c>
      <c r="P2671" s="334">
        <v>0</v>
      </c>
      <c r="Q2671" s="334">
        <v>0</v>
      </c>
      <c r="R2671" s="334">
        <v>0</v>
      </c>
      <c r="S2671" s="334">
        <v>0</v>
      </c>
      <c r="T2671" s="334">
        <v>0</v>
      </c>
      <c r="U2671" s="334">
        <v>0</v>
      </c>
      <c r="V2671" s="334">
        <v>0</v>
      </c>
      <c r="W2671" s="334">
        <v>0</v>
      </c>
      <c r="X2671" s="334">
        <v>0</v>
      </c>
      <c r="Y2671" s="334">
        <v>0</v>
      </c>
      <c r="Z2671" s="334">
        <v>0</v>
      </c>
      <c r="AA2671" s="334">
        <v>0</v>
      </c>
      <c r="AB2671" s="334">
        <v>0</v>
      </c>
      <c r="AD2671" s="334">
        <v>0</v>
      </c>
      <c r="AE2671" s="334">
        <f t="shared" si="417"/>
        <v>0</v>
      </c>
      <c r="AF2671" s="334">
        <f t="shared" si="418"/>
        <v>0</v>
      </c>
      <c r="AG2671" s="340">
        <f t="shared" si="419"/>
        <v>0</v>
      </c>
      <c r="AI2671" s="340">
        <f t="shared" si="422"/>
        <v>0</v>
      </c>
      <c r="AJ2671" s="340">
        <f t="shared" si="422"/>
        <v>0</v>
      </c>
      <c r="AK2671" s="340">
        <f t="shared" si="422"/>
        <v>0</v>
      </c>
      <c r="AL2671" s="340">
        <f t="shared" si="422"/>
        <v>0</v>
      </c>
      <c r="AM2671" s="340">
        <f t="shared" si="422"/>
        <v>0</v>
      </c>
    </row>
    <row r="2672" spans="1:39" x14ac:dyDescent="0.35">
      <c r="A2672" s="337">
        <v>24585</v>
      </c>
      <c r="B2672" s="338">
        <f t="shared" si="414"/>
        <v>1967</v>
      </c>
      <c r="C2672" s="338">
        <f t="shared" si="415"/>
        <v>4</v>
      </c>
      <c r="D2672" s="338">
        <f t="shared" si="416"/>
        <v>23</v>
      </c>
      <c r="E2672" s="334">
        <v>0</v>
      </c>
      <c r="F2672" s="334">
        <v>0</v>
      </c>
      <c r="G2672" s="334">
        <v>0</v>
      </c>
      <c r="H2672" s="334">
        <v>0</v>
      </c>
      <c r="I2672" s="334">
        <v>0</v>
      </c>
      <c r="J2672" s="334">
        <v>0</v>
      </c>
      <c r="K2672" s="334">
        <v>0</v>
      </c>
      <c r="L2672" s="334">
        <v>0</v>
      </c>
      <c r="M2672" s="334">
        <v>0</v>
      </c>
      <c r="N2672" s="334">
        <v>0</v>
      </c>
      <c r="O2672" s="334">
        <v>0</v>
      </c>
      <c r="P2672" s="334">
        <v>0</v>
      </c>
      <c r="Q2672" s="334">
        <v>0</v>
      </c>
      <c r="R2672" s="334">
        <v>0</v>
      </c>
      <c r="S2672" s="334">
        <v>0</v>
      </c>
      <c r="T2672" s="334">
        <v>0</v>
      </c>
      <c r="U2672" s="334">
        <v>0</v>
      </c>
      <c r="V2672" s="334">
        <v>0</v>
      </c>
      <c r="W2672" s="334">
        <v>0</v>
      </c>
      <c r="X2672" s="334">
        <v>0</v>
      </c>
      <c r="Y2672" s="334">
        <v>0</v>
      </c>
      <c r="Z2672" s="334">
        <v>0</v>
      </c>
      <c r="AA2672" s="334">
        <v>0</v>
      </c>
      <c r="AB2672" s="334">
        <v>0</v>
      </c>
      <c r="AD2672" s="334">
        <v>0</v>
      </c>
      <c r="AE2672" s="334">
        <f t="shared" si="417"/>
        <v>0</v>
      </c>
      <c r="AF2672" s="334">
        <f t="shared" si="418"/>
        <v>0</v>
      </c>
      <c r="AG2672" s="340">
        <f t="shared" si="419"/>
        <v>0</v>
      </c>
      <c r="AI2672" s="340">
        <f t="shared" si="422"/>
        <v>0</v>
      </c>
      <c r="AJ2672" s="340">
        <f t="shared" si="422"/>
        <v>0</v>
      </c>
      <c r="AK2672" s="340">
        <f t="shared" si="422"/>
        <v>0</v>
      </c>
      <c r="AL2672" s="340">
        <f t="shared" si="422"/>
        <v>0</v>
      </c>
      <c r="AM2672" s="340">
        <f t="shared" si="422"/>
        <v>0</v>
      </c>
    </row>
    <row r="2673" spans="1:39" x14ac:dyDescent="0.35">
      <c r="A2673" s="337">
        <v>24586</v>
      </c>
      <c r="B2673" s="338">
        <f t="shared" si="414"/>
        <v>1967</v>
      </c>
      <c r="C2673" s="338">
        <f t="shared" si="415"/>
        <v>4</v>
      </c>
      <c r="D2673" s="338">
        <f t="shared" si="416"/>
        <v>24</v>
      </c>
      <c r="E2673" s="334">
        <v>0</v>
      </c>
      <c r="F2673" s="334">
        <v>0</v>
      </c>
      <c r="G2673" s="334">
        <v>0</v>
      </c>
      <c r="H2673" s="334">
        <v>0</v>
      </c>
      <c r="I2673" s="334">
        <v>0</v>
      </c>
      <c r="J2673" s="334">
        <v>0</v>
      </c>
      <c r="K2673" s="334">
        <v>0</v>
      </c>
      <c r="L2673" s="334">
        <v>0</v>
      </c>
      <c r="M2673" s="334">
        <v>0</v>
      </c>
      <c r="N2673" s="334">
        <v>0</v>
      </c>
      <c r="O2673" s="334">
        <v>0</v>
      </c>
      <c r="P2673" s="334">
        <v>0</v>
      </c>
      <c r="Q2673" s="334">
        <v>0</v>
      </c>
      <c r="R2673" s="334">
        <v>0</v>
      </c>
      <c r="S2673" s="334">
        <v>0</v>
      </c>
      <c r="T2673" s="334">
        <v>0</v>
      </c>
      <c r="U2673" s="334">
        <v>0</v>
      </c>
      <c r="V2673" s="334">
        <v>0</v>
      </c>
      <c r="W2673" s="334">
        <v>0</v>
      </c>
      <c r="X2673" s="334">
        <v>0</v>
      </c>
      <c r="Y2673" s="334">
        <v>0</v>
      </c>
      <c r="Z2673" s="334">
        <v>0</v>
      </c>
      <c r="AA2673" s="334">
        <v>0</v>
      </c>
      <c r="AB2673" s="334">
        <v>0</v>
      </c>
      <c r="AD2673" s="334">
        <v>0</v>
      </c>
      <c r="AE2673" s="334">
        <f t="shared" si="417"/>
        <v>0</v>
      </c>
      <c r="AF2673" s="334">
        <f t="shared" si="418"/>
        <v>0</v>
      </c>
      <c r="AG2673" s="340">
        <f t="shared" si="419"/>
        <v>0</v>
      </c>
      <c r="AI2673" s="340">
        <f t="shared" si="422"/>
        <v>0</v>
      </c>
      <c r="AJ2673" s="340">
        <f t="shared" si="422"/>
        <v>0</v>
      </c>
      <c r="AK2673" s="340">
        <f t="shared" si="422"/>
        <v>0</v>
      </c>
      <c r="AL2673" s="340">
        <f t="shared" si="422"/>
        <v>0</v>
      </c>
      <c r="AM2673" s="340">
        <f t="shared" si="422"/>
        <v>0</v>
      </c>
    </row>
    <row r="2674" spans="1:39" x14ac:dyDescent="0.35">
      <c r="A2674" s="337">
        <v>24587</v>
      </c>
      <c r="B2674" s="338">
        <f t="shared" si="414"/>
        <v>1967</v>
      </c>
      <c r="C2674" s="338">
        <f t="shared" si="415"/>
        <v>4</v>
      </c>
      <c r="D2674" s="338">
        <f t="shared" si="416"/>
        <v>25</v>
      </c>
      <c r="E2674" s="334">
        <v>0</v>
      </c>
      <c r="F2674" s="334">
        <v>0</v>
      </c>
      <c r="G2674" s="334">
        <v>0</v>
      </c>
      <c r="H2674" s="334">
        <v>0</v>
      </c>
      <c r="I2674" s="334">
        <v>0</v>
      </c>
      <c r="J2674" s="334">
        <v>0</v>
      </c>
      <c r="K2674" s="334">
        <v>0</v>
      </c>
      <c r="L2674" s="334">
        <v>0</v>
      </c>
      <c r="M2674" s="334">
        <v>0</v>
      </c>
      <c r="N2674" s="334">
        <v>0</v>
      </c>
      <c r="O2674" s="334">
        <v>0</v>
      </c>
      <c r="P2674" s="334">
        <v>0</v>
      </c>
      <c r="Q2674" s="334">
        <v>0</v>
      </c>
      <c r="R2674" s="334">
        <v>0</v>
      </c>
      <c r="S2674" s="334">
        <v>0</v>
      </c>
      <c r="T2674" s="334">
        <v>0</v>
      </c>
      <c r="U2674" s="334">
        <v>0</v>
      </c>
      <c r="V2674" s="334">
        <v>0</v>
      </c>
      <c r="W2674" s="334">
        <v>0</v>
      </c>
      <c r="X2674" s="334">
        <v>0</v>
      </c>
      <c r="Y2674" s="334">
        <v>0</v>
      </c>
      <c r="Z2674" s="334">
        <v>0</v>
      </c>
      <c r="AA2674" s="334">
        <v>0</v>
      </c>
      <c r="AB2674" s="334">
        <v>0</v>
      </c>
      <c r="AD2674" s="334">
        <v>0</v>
      </c>
      <c r="AE2674" s="334">
        <f t="shared" si="417"/>
        <v>0</v>
      </c>
      <c r="AF2674" s="334">
        <f t="shared" si="418"/>
        <v>0</v>
      </c>
      <c r="AG2674" s="340">
        <f t="shared" si="419"/>
        <v>0</v>
      </c>
      <c r="AI2674" s="340">
        <f t="shared" si="422"/>
        <v>0</v>
      </c>
      <c r="AJ2674" s="340">
        <f t="shared" si="422"/>
        <v>0</v>
      </c>
      <c r="AK2674" s="340">
        <f t="shared" si="422"/>
        <v>0</v>
      </c>
      <c r="AL2674" s="340">
        <f t="shared" si="422"/>
        <v>0</v>
      </c>
      <c r="AM2674" s="340">
        <f t="shared" si="422"/>
        <v>0</v>
      </c>
    </row>
    <row r="2675" spans="1:39" x14ac:dyDescent="0.35">
      <c r="A2675" s="337">
        <v>24588</v>
      </c>
      <c r="B2675" s="338">
        <f t="shared" si="414"/>
        <v>1967</v>
      </c>
      <c r="C2675" s="338">
        <f t="shared" si="415"/>
        <v>4</v>
      </c>
      <c r="D2675" s="338">
        <f t="shared" si="416"/>
        <v>26</v>
      </c>
      <c r="E2675" s="334">
        <v>0</v>
      </c>
      <c r="F2675" s="334">
        <v>0</v>
      </c>
      <c r="G2675" s="334">
        <v>0</v>
      </c>
      <c r="H2675" s="334">
        <v>0</v>
      </c>
      <c r="I2675" s="334">
        <v>0</v>
      </c>
      <c r="J2675" s="334">
        <v>0</v>
      </c>
      <c r="K2675" s="334">
        <v>0</v>
      </c>
      <c r="L2675" s="334">
        <v>0</v>
      </c>
      <c r="M2675" s="334">
        <v>0</v>
      </c>
      <c r="N2675" s="334">
        <v>0</v>
      </c>
      <c r="O2675" s="334">
        <v>0</v>
      </c>
      <c r="P2675" s="334">
        <v>0</v>
      </c>
      <c r="Q2675" s="334">
        <v>0</v>
      </c>
      <c r="R2675" s="334">
        <v>0</v>
      </c>
      <c r="S2675" s="334">
        <v>0</v>
      </c>
      <c r="T2675" s="334">
        <v>0</v>
      </c>
      <c r="U2675" s="334">
        <v>0</v>
      </c>
      <c r="V2675" s="334">
        <v>0</v>
      </c>
      <c r="W2675" s="334">
        <v>0.1</v>
      </c>
      <c r="X2675" s="334">
        <v>0.2</v>
      </c>
      <c r="Y2675" s="334">
        <v>0.1</v>
      </c>
      <c r="Z2675" s="334">
        <v>0.1</v>
      </c>
      <c r="AA2675" s="334">
        <v>0.2</v>
      </c>
      <c r="AB2675" s="334">
        <v>0.1</v>
      </c>
      <c r="AD2675" s="334">
        <v>0.8</v>
      </c>
      <c r="AE2675" s="334">
        <f t="shared" si="417"/>
        <v>0.8</v>
      </c>
      <c r="AF2675" s="334">
        <f t="shared" si="418"/>
        <v>0.79999999999999993</v>
      </c>
      <c r="AG2675" s="340">
        <f t="shared" si="419"/>
        <v>1.1102230246251565E-16</v>
      </c>
      <c r="AI2675" s="340">
        <f t="shared" si="422"/>
        <v>0</v>
      </c>
      <c r="AJ2675" s="340">
        <f t="shared" si="422"/>
        <v>0</v>
      </c>
      <c r="AK2675" s="340">
        <f t="shared" si="422"/>
        <v>0</v>
      </c>
      <c r="AL2675" s="340">
        <f t="shared" si="422"/>
        <v>0</v>
      </c>
      <c r="AM2675" s="340">
        <f t="shared" si="422"/>
        <v>0</v>
      </c>
    </row>
    <row r="2676" spans="1:39" x14ac:dyDescent="0.35">
      <c r="A2676" s="337">
        <v>24589</v>
      </c>
      <c r="B2676" s="338">
        <f t="shared" si="414"/>
        <v>1967</v>
      </c>
      <c r="C2676" s="338">
        <f t="shared" si="415"/>
        <v>4</v>
      </c>
      <c r="D2676" s="338">
        <f t="shared" si="416"/>
        <v>27</v>
      </c>
      <c r="E2676" s="334">
        <v>0.1</v>
      </c>
      <c r="F2676" s="334">
        <v>0.1</v>
      </c>
      <c r="G2676" s="334">
        <v>0.1</v>
      </c>
      <c r="H2676" s="334">
        <v>0.1</v>
      </c>
      <c r="I2676" s="334">
        <v>0.1</v>
      </c>
      <c r="J2676" s="334">
        <v>0</v>
      </c>
      <c r="K2676" s="334">
        <v>0</v>
      </c>
      <c r="L2676" s="334">
        <v>0</v>
      </c>
      <c r="M2676" s="334">
        <v>0.1</v>
      </c>
      <c r="N2676" s="334">
        <v>0.1</v>
      </c>
      <c r="O2676" s="334">
        <v>0.1</v>
      </c>
      <c r="P2676" s="334">
        <v>0.1</v>
      </c>
      <c r="Q2676" s="334">
        <v>0.1</v>
      </c>
      <c r="R2676" s="334">
        <v>0.1</v>
      </c>
      <c r="S2676" s="334">
        <v>0.1</v>
      </c>
      <c r="T2676" s="334">
        <v>0.1</v>
      </c>
      <c r="U2676" s="334">
        <v>0</v>
      </c>
      <c r="V2676" s="334">
        <v>0</v>
      </c>
      <c r="W2676" s="334">
        <v>0.1</v>
      </c>
      <c r="X2676" s="334">
        <v>0</v>
      </c>
      <c r="Y2676" s="334">
        <v>0.1</v>
      </c>
      <c r="Z2676" s="334">
        <v>0.1</v>
      </c>
      <c r="AA2676" s="334">
        <v>0.1</v>
      </c>
      <c r="AB2676" s="334">
        <v>0.1</v>
      </c>
      <c r="AD2676" s="334">
        <v>1.8</v>
      </c>
      <c r="AE2676" s="334">
        <f t="shared" si="417"/>
        <v>1.8</v>
      </c>
      <c r="AF2676" s="334">
        <f t="shared" si="418"/>
        <v>1.8000000000000005</v>
      </c>
      <c r="AG2676" s="340">
        <f t="shared" si="419"/>
        <v>4.4408920985006262E-16</v>
      </c>
      <c r="AI2676" s="340">
        <f t="shared" ref="AI2676:AM2691" si="423">IF($C2676=AI$1,$AF2676,0)</f>
        <v>0</v>
      </c>
      <c r="AJ2676" s="340">
        <f t="shared" si="423"/>
        <v>0</v>
      </c>
      <c r="AK2676" s="340">
        <f t="shared" si="423"/>
        <v>0</v>
      </c>
      <c r="AL2676" s="340">
        <f t="shared" si="423"/>
        <v>0</v>
      </c>
      <c r="AM2676" s="340">
        <f t="shared" si="423"/>
        <v>0</v>
      </c>
    </row>
    <row r="2677" spans="1:39" x14ac:dyDescent="0.35">
      <c r="A2677" s="337">
        <v>24590</v>
      </c>
      <c r="B2677" s="338">
        <f t="shared" si="414"/>
        <v>1967</v>
      </c>
      <c r="C2677" s="338">
        <f t="shared" si="415"/>
        <v>4</v>
      </c>
      <c r="D2677" s="338">
        <f t="shared" si="416"/>
        <v>28</v>
      </c>
      <c r="E2677" s="334">
        <v>0.3</v>
      </c>
      <c r="F2677" s="334">
        <v>0.3</v>
      </c>
      <c r="G2677" s="334">
        <v>0.3</v>
      </c>
      <c r="H2677" s="334">
        <v>0.3</v>
      </c>
      <c r="I2677" s="334">
        <v>0.3</v>
      </c>
      <c r="J2677" s="334">
        <v>0.3</v>
      </c>
      <c r="K2677" s="334">
        <v>0.3</v>
      </c>
      <c r="L2677" s="334">
        <v>0.2</v>
      </c>
      <c r="M2677" s="334">
        <v>0.3</v>
      </c>
      <c r="N2677" s="334">
        <v>0.3</v>
      </c>
      <c r="O2677" s="334">
        <v>0</v>
      </c>
      <c r="P2677" s="334">
        <v>0</v>
      </c>
      <c r="Q2677" s="334">
        <v>0</v>
      </c>
      <c r="R2677" s="334">
        <v>0.3</v>
      </c>
      <c r="S2677" s="334">
        <v>0</v>
      </c>
      <c r="T2677" s="334">
        <v>0</v>
      </c>
      <c r="U2677" s="334">
        <v>0.3</v>
      </c>
      <c r="V2677" s="334">
        <v>0.3</v>
      </c>
      <c r="W2677" s="334">
        <v>0.3</v>
      </c>
      <c r="X2677" s="334">
        <v>0</v>
      </c>
      <c r="Y2677" s="334">
        <v>0</v>
      </c>
      <c r="Z2677" s="334">
        <v>0</v>
      </c>
      <c r="AA2677" s="334">
        <v>0</v>
      </c>
      <c r="AB2677" s="334">
        <v>0</v>
      </c>
      <c r="AD2677" s="334">
        <v>4.0999999999999996</v>
      </c>
      <c r="AE2677" s="334">
        <f t="shared" si="417"/>
        <v>4.0999999999999996</v>
      </c>
      <c r="AF2677" s="334">
        <f t="shared" si="418"/>
        <v>4.0999999999999996</v>
      </c>
      <c r="AG2677" s="340">
        <f t="shared" si="419"/>
        <v>0</v>
      </c>
      <c r="AI2677" s="340">
        <f t="shared" si="423"/>
        <v>0</v>
      </c>
      <c r="AJ2677" s="340">
        <f t="shared" si="423"/>
        <v>0</v>
      </c>
      <c r="AK2677" s="340">
        <f t="shared" si="423"/>
        <v>0</v>
      </c>
      <c r="AL2677" s="340">
        <f t="shared" si="423"/>
        <v>0</v>
      </c>
      <c r="AM2677" s="340">
        <f t="shared" si="423"/>
        <v>0</v>
      </c>
    </row>
    <row r="2678" spans="1:39" x14ac:dyDescent="0.35">
      <c r="A2678" s="337">
        <v>24591</v>
      </c>
      <c r="B2678" s="338">
        <f t="shared" si="414"/>
        <v>1967</v>
      </c>
      <c r="C2678" s="338">
        <f t="shared" si="415"/>
        <v>4</v>
      </c>
      <c r="D2678" s="338">
        <f t="shared" si="416"/>
        <v>29</v>
      </c>
      <c r="E2678" s="334">
        <v>0.3</v>
      </c>
      <c r="F2678" s="334">
        <v>0.2</v>
      </c>
      <c r="G2678" s="334">
        <v>0.3</v>
      </c>
      <c r="H2678" s="334">
        <v>0.2</v>
      </c>
      <c r="I2678" s="334">
        <v>0.3</v>
      </c>
      <c r="J2678" s="334">
        <v>0.2</v>
      </c>
      <c r="K2678" s="334">
        <v>0.3</v>
      </c>
      <c r="L2678" s="334">
        <v>0.2</v>
      </c>
      <c r="M2678" s="334">
        <v>0.6</v>
      </c>
      <c r="N2678" s="334">
        <v>0.2</v>
      </c>
      <c r="O2678" s="334">
        <v>0.3</v>
      </c>
      <c r="P2678" s="334">
        <v>0.2</v>
      </c>
      <c r="Q2678" s="334">
        <v>0.3</v>
      </c>
      <c r="R2678" s="334">
        <v>0.2</v>
      </c>
      <c r="S2678" s="334">
        <v>0.3</v>
      </c>
      <c r="T2678" s="334">
        <v>0.2</v>
      </c>
      <c r="U2678" s="334">
        <v>0.3</v>
      </c>
      <c r="V2678" s="334">
        <v>0.2</v>
      </c>
      <c r="W2678" s="334">
        <v>0.3</v>
      </c>
      <c r="X2678" s="334">
        <v>0</v>
      </c>
      <c r="Y2678" s="334">
        <v>0</v>
      </c>
      <c r="Z2678" s="334">
        <v>0</v>
      </c>
      <c r="AA2678" s="334">
        <v>0</v>
      </c>
      <c r="AB2678" s="334">
        <v>0</v>
      </c>
      <c r="AD2678" s="334">
        <v>5.0999999999999996</v>
      </c>
      <c r="AE2678" s="334">
        <f t="shared" si="417"/>
        <v>5.0999999999999996</v>
      </c>
      <c r="AF2678" s="334">
        <f t="shared" si="418"/>
        <v>5.1000000000000005</v>
      </c>
      <c r="AG2678" s="340">
        <f t="shared" si="419"/>
        <v>8.8817841970012523E-16</v>
      </c>
      <c r="AI2678" s="340">
        <f t="shared" si="423"/>
        <v>0</v>
      </c>
      <c r="AJ2678" s="340">
        <f t="shared" si="423"/>
        <v>0</v>
      </c>
      <c r="AK2678" s="340">
        <f t="shared" si="423"/>
        <v>0</v>
      </c>
      <c r="AL2678" s="340">
        <f t="shared" si="423"/>
        <v>0</v>
      </c>
      <c r="AM2678" s="340">
        <f t="shared" si="423"/>
        <v>0</v>
      </c>
    </row>
    <row r="2679" spans="1:39" x14ac:dyDescent="0.35">
      <c r="A2679" s="337">
        <v>24592</v>
      </c>
      <c r="B2679" s="338">
        <f t="shared" si="414"/>
        <v>1967</v>
      </c>
      <c r="C2679" s="338">
        <f t="shared" si="415"/>
        <v>4</v>
      </c>
      <c r="D2679" s="338">
        <f t="shared" si="416"/>
        <v>30</v>
      </c>
      <c r="E2679" s="334">
        <v>0</v>
      </c>
      <c r="F2679" s="334">
        <v>0</v>
      </c>
      <c r="G2679" s="334">
        <v>0</v>
      </c>
      <c r="H2679" s="334">
        <v>0</v>
      </c>
      <c r="I2679" s="334">
        <v>0</v>
      </c>
      <c r="J2679" s="334">
        <v>0</v>
      </c>
      <c r="K2679" s="334">
        <v>0</v>
      </c>
      <c r="L2679" s="334">
        <v>0</v>
      </c>
      <c r="M2679" s="334">
        <v>0</v>
      </c>
      <c r="N2679" s="334">
        <v>0</v>
      </c>
      <c r="O2679" s="334">
        <v>0</v>
      </c>
      <c r="P2679" s="334">
        <v>0</v>
      </c>
      <c r="Q2679" s="334">
        <v>0</v>
      </c>
      <c r="R2679" s="334">
        <v>0</v>
      </c>
      <c r="S2679" s="334">
        <v>0</v>
      </c>
      <c r="T2679" s="334">
        <v>0</v>
      </c>
      <c r="U2679" s="334">
        <v>0</v>
      </c>
      <c r="V2679" s="334">
        <v>0</v>
      </c>
      <c r="W2679" s="334">
        <v>0</v>
      </c>
      <c r="X2679" s="334">
        <v>0</v>
      </c>
      <c r="Y2679" s="334">
        <v>0</v>
      </c>
      <c r="Z2679" s="334">
        <v>0</v>
      </c>
      <c r="AA2679" s="334">
        <v>0</v>
      </c>
      <c r="AB2679" s="334">
        <v>0</v>
      </c>
      <c r="AD2679" s="334">
        <v>0</v>
      </c>
      <c r="AE2679" s="334">
        <f t="shared" si="417"/>
        <v>0</v>
      </c>
      <c r="AF2679" s="334">
        <f t="shared" si="418"/>
        <v>0</v>
      </c>
      <c r="AG2679" s="340">
        <f t="shared" si="419"/>
        <v>0</v>
      </c>
      <c r="AI2679" s="340">
        <f t="shared" si="423"/>
        <v>0</v>
      </c>
      <c r="AJ2679" s="340">
        <f t="shared" si="423"/>
        <v>0</v>
      </c>
      <c r="AK2679" s="340">
        <f t="shared" si="423"/>
        <v>0</v>
      </c>
      <c r="AL2679" s="340">
        <f t="shared" si="423"/>
        <v>0</v>
      </c>
      <c r="AM2679" s="340">
        <f t="shared" si="423"/>
        <v>0</v>
      </c>
    </row>
    <row r="2680" spans="1:39" x14ac:dyDescent="0.35">
      <c r="A2680" s="337">
        <v>24593</v>
      </c>
      <c r="B2680" s="338">
        <f t="shared" si="414"/>
        <v>1967</v>
      </c>
      <c r="C2680" s="338">
        <f t="shared" si="415"/>
        <v>5</v>
      </c>
      <c r="D2680" s="338">
        <f t="shared" si="416"/>
        <v>1</v>
      </c>
      <c r="E2680" s="334">
        <v>0</v>
      </c>
      <c r="F2680" s="334">
        <v>0</v>
      </c>
      <c r="G2680" s="334">
        <v>0</v>
      </c>
      <c r="H2680" s="334">
        <v>0</v>
      </c>
      <c r="I2680" s="334">
        <v>0</v>
      </c>
      <c r="J2680" s="334">
        <v>0</v>
      </c>
      <c r="K2680" s="334">
        <v>0</v>
      </c>
      <c r="L2680" s="334">
        <v>0</v>
      </c>
      <c r="M2680" s="334">
        <v>0</v>
      </c>
      <c r="N2680" s="334">
        <v>0</v>
      </c>
      <c r="O2680" s="334">
        <v>0</v>
      </c>
      <c r="P2680" s="334">
        <v>0</v>
      </c>
      <c r="Q2680" s="334">
        <v>0</v>
      </c>
      <c r="R2680" s="334">
        <v>0</v>
      </c>
      <c r="S2680" s="334">
        <v>0</v>
      </c>
      <c r="T2680" s="334">
        <v>0</v>
      </c>
      <c r="U2680" s="334">
        <v>0</v>
      </c>
      <c r="V2680" s="334">
        <v>0</v>
      </c>
      <c r="W2680" s="334">
        <v>0</v>
      </c>
      <c r="X2680" s="334">
        <v>0</v>
      </c>
      <c r="Y2680" s="334">
        <v>0</v>
      </c>
      <c r="Z2680" s="334">
        <v>0</v>
      </c>
      <c r="AA2680" s="334">
        <v>0</v>
      </c>
      <c r="AB2680" s="334">
        <v>0</v>
      </c>
      <c r="AD2680" s="334">
        <v>0</v>
      </c>
      <c r="AE2680" s="334">
        <f t="shared" si="417"/>
        <v>0</v>
      </c>
      <c r="AF2680" s="334">
        <f t="shared" si="418"/>
        <v>0</v>
      </c>
      <c r="AG2680" s="340">
        <f t="shared" si="419"/>
        <v>0</v>
      </c>
      <c r="AI2680" s="340">
        <f t="shared" si="423"/>
        <v>0</v>
      </c>
      <c r="AJ2680" s="340">
        <f t="shared" si="423"/>
        <v>0</v>
      </c>
      <c r="AK2680" s="340">
        <f t="shared" si="423"/>
        <v>0</v>
      </c>
      <c r="AL2680" s="340">
        <f t="shared" si="423"/>
        <v>0</v>
      </c>
      <c r="AM2680" s="340">
        <f t="shared" si="423"/>
        <v>0</v>
      </c>
    </row>
    <row r="2681" spans="1:39" x14ac:dyDescent="0.35">
      <c r="A2681" s="337">
        <v>24594</v>
      </c>
      <c r="B2681" s="338">
        <f t="shared" si="414"/>
        <v>1967</v>
      </c>
      <c r="C2681" s="338">
        <f t="shared" si="415"/>
        <v>5</v>
      </c>
      <c r="D2681" s="338">
        <f t="shared" si="416"/>
        <v>2</v>
      </c>
      <c r="E2681" s="334">
        <v>0.1</v>
      </c>
      <c r="F2681" s="334">
        <v>0.2</v>
      </c>
      <c r="G2681" s="334">
        <v>0.1</v>
      </c>
      <c r="H2681" s="334">
        <v>0.1</v>
      </c>
      <c r="I2681" s="334">
        <v>0.1</v>
      </c>
      <c r="J2681" s="334">
        <v>0.2</v>
      </c>
      <c r="K2681" s="334">
        <v>0.1</v>
      </c>
      <c r="L2681" s="334">
        <v>0.1</v>
      </c>
      <c r="M2681" s="334">
        <v>0.1</v>
      </c>
      <c r="N2681" s="334">
        <v>0.2</v>
      </c>
      <c r="O2681" s="334">
        <v>0.1</v>
      </c>
      <c r="P2681" s="334">
        <v>0.1</v>
      </c>
      <c r="Q2681" s="334">
        <v>0.1</v>
      </c>
      <c r="R2681" s="334">
        <v>0.2</v>
      </c>
      <c r="S2681" s="334">
        <v>0.1</v>
      </c>
      <c r="T2681" s="334">
        <v>0.1</v>
      </c>
      <c r="U2681" s="334">
        <v>0.1</v>
      </c>
      <c r="V2681" s="334">
        <v>0.2</v>
      </c>
      <c r="W2681" s="334">
        <v>0</v>
      </c>
      <c r="X2681" s="334">
        <v>0</v>
      </c>
      <c r="Y2681" s="334">
        <v>0</v>
      </c>
      <c r="Z2681" s="334">
        <v>0.1</v>
      </c>
      <c r="AA2681" s="334">
        <v>0.1</v>
      </c>
      <c r="AB2681" s="334">
        <v>0</v>
      </c>
      <c r="AD2681" s="334">
        <v>2.5</v>
      </c>
      <c r="AE2681" s="334">
        <f t="shared" si="417"/>
        <v>2.5</v>
      </c>
      <c r="AF2681" s="334">
        <f t="shared" si="418"/>
        <v>2.5000000000000009</v>
      </c>
      <c r="AG2681" s="340">
        <f t="shared" si="419"/>
        <v>8.8817841970012523E-16</v>
      </c>
      <c r="AI2681" s="340">
        <f t="shared" si="423"/>
        <v>2.5000000000000009</v>
      </c>
      <c r="AJ2681" s="340">
        <f t="shared" si="423"/>
        <v>0</v>
      </c>
      <c r="AK2681" s="340">
        <f t="shared" si="423"/>
        <v>0</v>
      </c>
      <c r="AL2681" s="340">
        <f t="shared" si="423"/>
        <v>0</v>
      </c>
      <c r="AM2681" s="340">
        <f t="shared" si="423"/>
        <v>0</v>
      </c>
    </row>
    <row r="2682" spans="1:39" x14ac:dyDescent="0.35">
      <c r="A2682" s="337">
        <v>24595</v>
      </c>
      <c r="B2682" s="338">
        <f t="shared" si="414"/>
        <v>1967</v>
      </c>
      <c r="C2682" s="338">
        <f t="shared" si="415"/>
        <v>5</v>
      </c>
      <c r="D2682" s="338">
        <f t="shared" si="416"/>
        <v>3</v>
      </c>
      <c r="E2682" s="334">
        <v>0</v>
      </c>
      <c r="F2682" s="334">
        <v>0</v>
      </c>
      <c r="G2682" s="334">
        <v>0</v>
      </c>
      <c r="H2682" s="334">
        <v>0</v>
      </c>
      <c r="I2682" s="334">
        <v>0</v>
      </c>
      <c r="J2682" s="334">
        <v>0</v>
      </c>
      <c r="K2682" s="334">
        <v>0</v>
      </c>
      <c r="L2682" s="334">
        <v>0</v>
      </c>
      <c r="M2682" s="334">
        <v>0</v>
      </c>
      <c r="N2682" s="334">
        <v>0</v>
      </c>
      <c r="O2682" s="334">
        <v>0</v>
      </c>
      <c r="P2682" s="334">
        <v>0</v>
      </c>
      <c r="Q2682" s="334">
        <v>0</v>
      </c>
      <c r="R2682" s="334">
        <v>0</v>
      </c>
      <c r="S2682" s="334">
        <v>0</v>
      </c>
      <c r="T2682" s="334">
        <v>0</v>
      </c>
      <c r="U2682" s="334">
        <v>0</v>
      </c>
      <c r="V2682" s="334">
        <v>0</v>
      </c>
      <c r="W2682" s="334">
        <v>0</v>
      </c>
      <c r="X2682" s="334">
        <v>0</v>
      </c>
      <c r="Y2682" s="334">
        <v>0</v>
      </c>
      <c r="Z2682" s="334">
        <v>0</v>
      </c>
      <c r="AA2682" s="334">
        <v>0</v>
      </c>
      <c r="AB2682" s="334">
        <v>0</v>
      </c>
      <c r="AD2682" s="334">
        <v>0</v>
      </c>
      <c r="AE2682" s="334">
        <f t="shared" si="417"/>
        <v>0</v>
      </c>
      <c r="AF2682" s="334">
        <f t="shared" si="418"/>
        <v>0</v>
      </c>
      <c r="AG2682" s="340">
        <f t="shared" si="419"/>
        <v>0</v>
      </c>
      <c r="AI2682" s="340">
        <f t="shared" si="423"/>
        <v>0</v>
      </c>
      <c r="AJ2682" s="340">
        <f t="shared" si="423"/>
        <v>0</v>
      </c>
      <c r="AK2682" s="340">
        <f t="shared" si="423"/>
        <v>0</v>
      </c>
      <c r="AL2682" s="340">
        <f t="shared" si="423"/>
        <v>0</v>
      </c>
      <c r="AM2682" s="340">
        <f t="shared" si="423"/>
        <v>0</v>
      </c>
    </row>
    <row r="2683" spans="1:39" x14ac:dyDescent="0.35">
      <c r="A2683" s="337">
        <v>24596</v>
      </c>
      <c r="B2683" s="338">
        <f t="shared" si="414"/>
        <v>1967</v>
      </c>
      <c r="C2683" s="338">
        <f t="shared" si="415"/>
        <v>5</v>
      </c>
      <c r="D2683" s="338">
        <f t="shared" si="416"/>
        <v>4</v>
      </c>
      <c r="E2683" s="334">
        <v>0</v>
      </c>
      <c r="F2683" s="334">
        <v>0</v>
      </c>
      <c r="G2683" s="334">
        <v>0</v>
      </c>
      <c r="H2683" s="334">
        <v>0</v>
      </c>
      <c r="I2683" s="334">
        <v>0</v>
      </c>
      <c r="J2683" s="334">
        <v>0</v>
      </c>
      <c r="K2683" s="334">
        <v>0</v>
      </c>
      <c r="L2683" s="334">
        <v>0</v>
      </c>
      <c r="M2683" s="334">
        <v>0</v>
      </c>
      <c r="N2683" s="334">
        <v>0</v>
      </c>
      <c r="O2683" s="334">
        <v>0</v>
      </c>
      <c r="P2683" s="334">
        <v>0</v>
      </c>
      <c r="Q2683" s="334">
        <v>0</v>
      </c>
      <c r="R2683" s="334">
        <v>0</v>
      </c>
      <c r="S2683" s="334">
        <v>0</v>
      </c>
      <c r="T2683" s="334">
        <v>0</v>
      </c>
      <c r="U2683" s="334">
        <v>0</v>
      </c>
      <c r="V2683" s="334">
        <v>0</v>
      </c>
      <c r="W2683" s="334">
        <v>0</v>
      </c>
      <c r="X2683" s="334">
        <v>0</v>
      </c>
      <c r="Y2683" s="334">
        <v>0</v>
      </c>
      <c r="Z2683" s="334">
        <v>0</v>
      </c>
      <c r="AA2683" s="334">
        <v>0</v>
      </c>
      <c r="AB2683" s="334">
        <v>0</v>
      </c>
      <c r="AD2683" s="334">
        <v>0</v>
      </c>
      <c r="AE2683" s="334">
        <f t="shared" si="417"/>
        <v>0</v>
      </c>
      <c r="AF2683" s="334">
        <f t="shared" si="418"/>
        <v>0</v>
      </c>
      <c r="AG2683" s="340">
        <f t="shared" si="419"/>
        <v>0</v>
      </c>
      <c r="AI2683" s="340">
        <f t="shared" si="423"/>
        <v>0</v>
      </c>
      <c r="AJ2683" s="340">
        <f t="shared" si="423"/>
        <v>0</v>
      </c>
      <c r="AK2683" s="340">
        <f t="shared" si="423"/>
        <v>0</v>
      </c>
      <c r="AL2683" s="340">
        <f t="shared" si="423"/>
        <v>0</v>
      </c>
      <c r="AM2683" s="340">
        <f t="shared" si="423"/>
        <v>0</v>
      </c>
    </row>
    <row r="2684" spans="1:39" x14ac:dyDescent="0.35">
      <c r="A2684" s="337">
        <v>24597</v>
      </c>
      <c r="B2684" s="338">
        <f t="shared" si="414"/>
        <v>1967</v>
      </c>
      <c r="C2684" s="338">
        <f t="shared" si="415"/>
        <v>5</v>
      </c>
      <c r="D2684" s="338">
        <f t="shared" si="416"/>
        <v>5</v>
      </c>
      <c r="E2684" s="334">
        <v>0</v>
      </c>
      <c r="F2684" s="334">
        <v>0</v>
      </c>
      <c r="G2684" s="334">
        <v>0</v>
      </c>
      <c r="H2684" s="334">
        <v>0</v>
      </c>
      <c r="I2684" s="334">
        <v>0</v>
      </c>
      <c r="J2684" s="334">
        <v>0</v>
      </c>
      <c r="K2684" s="334">
        <v>0</v>
      </c>
      <c r="L2684" s="334">
        <v>0</v>
      </c>
      <c r="M2684" s="334">
        <v>0</v>
      </c>
      <c r="N2684" s="334">
        <v>0</v>
      </c>
      <c r="O2684" s="334">
        <v>0</v>
      </c>
      <c r="P2684" s="334">
        <v>0</v>
      </c>
      <c r="Q2684" s="334">
        <v>0</v>
      </c>
      <c r="R2684" s="334">
        <v>0</v>
      </c>
      <c r="S2684" s="334">
        <v>0</v>
      </c>
      <c r="T2684" s="334">
        <v>0</v>
      </c>
      <c r="U2684" s="334">
        <v>0</v>
      </c>
      <c r="V2684" s="334">
        <v>0</v>
      </c>
      <c r="W2684" s="334">
        <v>0</v>
      </c>
      <c r="X2684" s="334">
        <v>0</v>
      </c>
      <c r="Y2684" s="334">
        <v>0</v>
      </c>
      <c r="Z2684" s="334">
        <v>0</v>
      </c>
      <c r="AA2684" s="334">
        <v>0</v>
      </c>
      <c r="AB2684" s="334">
        <v>0</v>
      </c>
      <c r="AD2684" s="334">
        <v>0</v>
      </c>
      <c r="AE2684" s="334">
        <f t="shared" si="417"/>
        <v>0</v>
      </c>
      <c r="AF2684" s="334">
        <f t="shared" si="418"/>
        <v>0</v>
      </c>
      <c r="AG2684" s="340">
        <f t="shared" si="419"/>
        <v>0</v>
      </c>
      <c r="AI2684" s="340">
        <f t="shared" si="423"/>
        <v>0</v>
      </c>
      <c r="AJ2684" s="340">
        <f t="shared" si="423"/>
        <v>0</v>
      </c>
      <c r="AK2684" s="340">
        <f t="shared" si="423"/>
        <v>0</v>
      </c>
      <c r="AL2684" s="340">
        <f t="shared" si="423"/>
        <v>0</v>
      </c>
      <c r="AM2684" s="340">
        <f t="shared" si="423"/>
        <v>0</v>
      </c>
    </row>
    <row r="2685" spans="1:39" x14ac:dyDescent="0.35">
      <c r="A2685" s="337">
        <v>24598</v>
      </c>
      <c r="B2685" s="338">
        <f t="shared" si="414"/>
        <v>1967</v>
      </c>
      <c r="C2685" s="338">
        <f t="shared" si="415"/>
        <v>5</v>
      </c>
      <c r="D2685" s="338">
        <f t="shared" si="416"/>
        <v>6</v>
      </c>
      <c r="E2685" s="334">
        <v>0</v>
      </c>
      <c r="F2685" s="334">
        <v>0</v>
      </c>
      <c r="G2685" s="334">
        <v>0</v>
      </c>
      <c r="H2685" s="334">
        <v>0</v>
      </c>
      <c r="I2685" s="334">
        <v>0</v>
      </c>
      <c r="J2685" s="334">
        <v>0</v>
      </c>
      <c r="K2685" s="334">
        <v>0</v>
      </c>
      <c r="L2685" s="334">
        <v>0</v>
      </c>
      <c r="M2685" s="334">
        <v>0</v>
      </c>
      <c r="N2685" s="334">
        <v>0</v>
      </c>
      <c r="O2685" s="334">
        <v>0</v>
      </c>
      <c r="P2685" s="334">
        <v>0</v>
      </c>
      <c r="Q2685" s="334">
        <v>0</v>
      </c>
      <c r="R2685" s="334">
        <v>0</v>
      </c>
      <c r="S2685" s="334">
        <v>0</v>
      </c>
      <c r="T2685" s="334">
        <v>0</v>
      </c>
      <c r="U2685" s="334">
        <v>0</v>
      </c>
      <c r="V2685" s="334">
        <v>0</v>
      </c>
      <c r="W2685" s="334">
        <v>0</v>
      </c>
      <c r="X2685" s="334">
        <v>0</v>
      </c>
      <c r="Y2685" s="334">
        <v>0</v>
      </c>
      <c r="Z2685" s="334">
        <v>0</v>
      </c>
      <c r="AA2685" s="334">
        <v>0</v>
      </c>
      <c r="AB2685" s="334">
        <v>0</v>
      </c>
      <c r="AD2685" s="334">
        <v>0</v>
      </c>
      <c r="AE2685" s="334">
        <f t="shared" si="417"/>
        <v>0</v>
      </c>
      <c r="AF2685" s="334">
        <f t="shared" si="418"/>
        <v>0</v>
      </c>
      <c r="AG2685" s="340">
        <f t="shared" si="419"/>
        <v>0</v>
      </c>
      <c r="AI2685" s="340">
        <f t="shared" si="423"/>
        <v>0</v>
      </c>
      <c r="AJ2685" s="340">
        <f t="shared" si="423"/>
        <v>0</v>
      </c>
      <c r="AK2685" s="340">
        <f t="shared" si="423"/>
        <v>0</v>
      </c>
      <c r="AL2685" s="340">
        <f t="shared" si="423"/>
        <v>0</v>
      </c>
      <c r="AM2685" s="340">
        <f t="shared" si="423"/>
        <v>0</v>
      </c>
    </row>
    <row r="2686" spans="1:39" x14ac:dyDescent="0.35">
      <c r="A2686" s="337">
        <v>24599</v>
      </c>
      <c r="B2686" s="338">
        <f t="shared" si="414"/>
        <v>1967</v>
      </c>
      <c r="C2686" s="338">
        <f t="shared" si="415"/>
        <v>5</v>
      </c>
      <c r="D2686" s="338">
        <f t="shared" si="416"/>
        <v>7</v>
      </c>
      <c r="E2686" s="334">
        <v>0</v>
      </c>
      <c r="F2686" s="334">
        <v>0</v>
      </c>
      <c r="G2686" s="334">
        <v>0</v>
      </c>
      <c r="H2686" s="334">
        <v>0</v>
      </c>
      <c r="I2686" s="334">
        <v>0</v>
      </c>
      <c r="J2686" s="334">
        <v>0</v>
      </c>
      <c r="K2686" s="334">
        <v>0</v>
      </c>
      <c r="L2686" s="334">
        <v>0</v>
      </c>
      <c r="M2686" s="334">
        <v>0</v>
      </c>
      <c r="N2686" s="334">
        <v>0</v>
      </c>
      <c r="O2686" s="334">
        <v>0</v>
      </c>
      <c r="P2686" s="334">
        <v>0</v>
      </c>
      <c r="Q2686" s="334">
        <v>0</v>
      </c>
      <c r="R2686" s="334">
        <v>0</v>
      </c>
      <c r="S2686" s="334">
        <v>0</v>
      </c>
      <c r="T2686" s="334">
        <v>0</v>
      </c>
      <c r="U2686" s="334">
        <v>0</v>
      </c>
      <c r="V2686" s="334">
        <v>0</v>
      </c>
      <c r="W2686" s="334">
        <v>0</v>
      </c>
      <c r="X2686" s="334">
        <v>0</v>
      </c>
      <c r="Y2686" s="334">
        <v>0</v>
      </c>
      <c r="Z2686" s="334">
        <v>0</v>
      </c>
      <c r="AA2686" s="334">
        <v>0</v>
      </c>
      <c r="AB2686" s="334">
        <v>0</v>
      </c>
      <c r="AD2686" s="334">
        <v>0</v>
      </c>
      <c r="AE2686" s="334">
        <f t="shared" si="417"/>
        <v>0</v>
      </c>
      <c r="AF2686" s="334">
        <f t="shared" si="418"/>
        <v>0</v>
      </c>
      <c r="AG2686" s="340">
        <f t="shared" si="419"/>
        <v>0</v>
      </c>
      <c r="AI2686" s="340">
        <f t="shared" si="423"/>
        <v>0</v>
      </c>
      <c r="AJ2686" s="340">
        <f t="shared" si="423"/>
        <v>0</v>
      </c>
      <c r="AK2686" s="340">
        <f t="shared" si="423"/>
        <v>0</v>
      </c>
      <c r="AL2686" s="340">
        <f t="shared" si="423"/>
        <v>0</v>
      </c>
      <c r="AM2686" s="340">
        <f t="shared" si="423"/>
        <v>0</v>
      </c>
    </row>
    <row r="2687" spans="1:39" x14ac:dyDescent="0.35">
      <c r="A2687" s="337">
        <v>24600</v>
      </c>
      <c r="B2687" s="338">
        <f t="shared" si="414"/>
        <v>1967</v>
      </c>
      <c r="C2687" s="338">
        <f t="shared" si="415"/>
        <v>5</v>
      </c>
      <c r="D2687" s="338">
        <f t="shared" si="416"/>
        <v>8</v>
      </c>
      <c r="E2687" s="334">
        <v>0</v>
      </c>
      <c r="F2687" s="334">
        <v>0</v>
      </c>
      <c r="G2687" s="334">
        <v>0</v>
      </c>
      <c r="H2687" s="334">
        <v>0</v>
      </c>
      <c r="I2687" s="334">
        <v>0</v>
      </c>
      <c r="J2687" s="334">
        <v>0</v>
      </c>
      <c r="K2687" s="334">
        <v>0</v>
      </c>
      <c r="L2687" s="334">
        <v>0</v>
      </c>
      <c r="M2687" s="334">
        <v>0</v>
      </c>
      <c r="N2687" s="334">
        <v>0</v>
      </c>
      <c r="O2687" s="334">
        <v>0</v>
      </c>
      <c r="P2687" s="334">
        <v>0</v>
      </c>
      <c r="Q2687" s="334">
        <v>0</v>
      </c>
      <c r="R2687" s="334">
        <v>0</v>
      </c>
      <c r="S2687" s="334">
        <v>0</v>
      </c>
      <c r="T2687" s="334">
        <v>0</v>
      </c>
      <c r="U2687" s="334">
        <v>0</v>
      </c>
      <c r="V2687" s="334">
        <v>0</v>
      </c>
      <c r="W2687" s="334">
        <v>0</v>
      </c>
      <c r="X2687" s="334">
        <v>0</v>
      </c>
      <c r="Y2687" s="334">
        <v>0.5</v>
      </c>
      <c r="Z2687" s="334">
        <v>0</v>
      </c>
      <c r="AA2687" s="334">
        <v>0.5</v>
      </c>
      <c r="AB2687" s="334">
        <v>0.5</v>
      </c>
      <c r="AD2687" s="334">
        <v>1.5</v>
      </c>
      <c r="AE2687" s="334">
        <f t="shared" si="417"/>
        <v>1.5</v>
      </c>
      <c r="AF2687" s="334">
        <f t="shared" si="418"/>
        <v>1.5</v>
      </c>
      <c r="AG2687" s="340">
        <f t="shared" si="419"/>
        <v>0</v>
      </c>
      <c r="AI2687" s="340">
        <f t="shared" si="423"/>
        <v>1.5</v>
      </c>
      <c r="AJ2687" s="340">
        <f t="shared" si="423"/>
        <v>0</v>
      </c>
      <c r="AK2687" s="340">
        <f t="shared" si="423"/>
        <v>0</v>
      </c>
      <c r="AL2687" s="340">
        <f t="shared" si="423"/>
        <v>0</v>
      </c>
      <c r="AM2687" s="340">
        <f t="shared" si="423"/>
        <v>0</v>
      </c>
    </row>
    <row r="2688" spans="1:39" x14ac:dyDescent="0.35">
      <c r="A2688" s="337">
        <v>24601</v>
      </c>
      <c r="B2688" s="338">
        <f t="shared" si="414"/>
        <v>1967</v>
      </c>
      <c r="C2688" s="338">
        <f t="shared" si="415"/>
        <v>5</v>
      </c>
      <c r="D2688" s="338">
        <f t="shared" si="416"/>
        <v>9</v>
      </c>
      <c r="E2688" s="334">
        <v>0.3</v>
      </c>
      <c r="F2688" s="334">
        <v>0.4</v>
      </c>
      <c r="G2688" s="334">
        <v>0.3</v>
      </c>
      <c r="H2688" s="334">
        <v>0.3</v>
      </c>
      <c r="I2688" s="334">
        <v>0.3</v>
      </c>
      <c r="J2688" s="334">
        <v>0.4</v>
      </c>
      <c r="K2688" s="334">
        <v>0.3</v>
      </c>
      <c r="L2688" s="334">
        <v>0.3</v>
      </c>
      <c r="M2688" s="334">
        <v>0.4</v>
      </c>
      <c r="N2688" s="334">
        <v>0.3</v>
      </c>
      <c r="O2688" s="334">
        <v>0.3</v>
      </c>
      <c r="P2688" s="334">
        <v>0.4</v>
      </c>
      <c r="Q2688" s="334">
        <v>0.3</v>
      </c>
      <c r="R2688" s="334">
        <v>0.3</v>
      </c>
      <c r="S2688" s="334">
        <v>0.3</v>
      </c>
      <c r="T2688" s="334">
        <v>0.4</v>
      </c>
      <c r="U2688" s="334">
        <v>0.3</v>
      </c>
      <c r="V2688" s="334">
        <v>0.3</v>
      </c>
      <c r="W2688" s="334">
        <v>0.4</v>
      </c>
      <c r="X2688" s="334">
        <v>0.3</v>
      </c>
      <c r="Y2688" s="334">
        <v>0.3</v>
      </c>
      <c r="Z2688" s="334">
        <v>0.3</v>
      </c>
      <c r="AA2688" s="334">
        <v>0.4</v>
      </c>
      <c r="AB2688" s="334">
        <v>0.3</v>
      </c>
      <c r="AD2688" s="334">
        <v>7.9</v>
      </c>
      <c r="AE2688" s="334">
        <f t="shared" si="417"/>
        <v>7.9</v>
      </c>
      <c r="AF2688" s="334">
        <f t="shared" si="418"/>
        <v>7.8999999999999986</v>
      </c>
      <c r="AG2688" s="340">
        <f t="shared" si="419"/>
        <v>1.7763568394002505E-15</v>
      </c>
      <c r="AI2688" s="340">
        <f t="shared" si="423"/>
        <v>7.8999999999999986</v>
      </c>
      <c r="AJ2688" s="340">
        <f t="shared" si="423"/>
        <v>0</v>
      </c>
      <c r="AK2688" s="340">
        <f t="shared" si="423"/>
        <v>0</v>
      </c>
      <c r="AL2688" s="340">
        <f t="shared" si="423"/>
        <v>0</v>
      </c>
      <c r="AM2688" s="340">
        <f t="shared" si="423"/>
        <v>0</v>
      </c>
    </row>
    <row r="2689" spans="1:39" x14ac:dyDescent="0.35">
      <c r="A2689" s="337">
        <v>24602</v>
      </c>
      <c r="B2689" s="338">
        <f t="shared" si="414"/>
        <v>1967</v>
      </c>
      <c r="C2689" s="338">
        <f t="shared" si="415"/>
        <v>5</v>
      </c>
      <c r="D2689" s="338">
        <f t="shared" si="416"/>
        <v>10</v>
      </c>
      <c r="E2689" s="334">
        <v>0.1</v>
      </c>
      <c r="F2689" s="334">
        <v>0.1</v>
      </c>
      <c r="G2689" s="334">
        <v>0.1</v>
      </c>
      <c r="H2689" s="334">
        <v>0.1</v>
      </c>
      <c r="I2689" s="334">
        <v>0.2</v>
      </c>
      <c r="J2689" s="334">
        <v>0.1</v>
      </c>
      <c r="K2689" s="334">
        <v>0.1</v>
      </c>
      <c r="L2689" s="334">
        <v>0.1</v>
      </c>
      <c r="M2689" s="334">
        <v>0.1</v>
      </c>
      <c r="N2689" s="334">
        <v>0</v>
      </c>
      <c r="O2689" s="334">
        <v>0</v>
      </c>
      <c r="P2689" s="334">
        <v>0</v>
      </c>
      <c r="Q2689" s="334">
        <v>0</v>
      </c>
      <c r="R2689" s="334">
        <v>0</v>
      </c>
      <c r="S2689" s="334">
        <v>0</v>
      </c>
      <c r="T2689" s="334">
        <v>0</v>
      </c>
      <c r="U2689" s="334">
        <v>0</v>
      </c>
      <c r="V2689" s="334">
        <v>0</v>
      </c>
      <c r="W2689" s="334">
        <v>0</v>
      </c>
      <c r="X2689" s="334">
        <v>0</v>
      </c>
      <c r="Y2689" s="334">
        <v>0</v>
      </c>
      <c r="Z2689" s="334">
        <v>0</v>
      </c>
      <c r="AA2689" s="334">
        <v>0</v>
      </c>
      <c r="AB2689" s="334">
        <v>0</v>
      </c>
      <c r="AD2689" s="334">
        <v>1</v>
      </c>
      <c r="AE2689" s="334">
        <f t="shared" si="417"/>
        <v>1</v>
      </c>
      <c r="AF2689" s="334">
        <f t="shared" si="418"/>
        <v>1</v>
      </c>
      <c r="AG2689" s="340">
        <f t="shared" si="419"/>
        <v>0</v>
      </c>
      <c r="AI2689" s="340">
        <f t="shared" si="423"/>
        <v>1</v>
      </c>
      <c r="AJ2689" s="340">
        <f t="shared" si="423"/>
        <v>0</v>
      </c>
      <c r="AK2689" s="340">
        <f t="shared" si="423"/>
        <v>0</v>
      </c>
      <c r="AL2689" s="340">
        <f t="shared" si="423"/>
        <v>0</v>
      </c>
      <c r="AM2689" s="340">
        <f t="shared" si="423"/>
        <v>0</v>
      </c>
    </row>
    <row r="2690" spans="1:39" x14ac:dyDescent="0.35">
      <c r="A2690" s="337">
        <v>24603</v>
      </c>
      <c r="B2690" s="338">
        <f t="shared" si="414"/>
        <v>1967</v>
      </c>
      <c r="C2690" s="338">
        <f t="shared" si="415"/>
        <v>5</v>
      </c>
      <c r="D2690" s="338">
        <f t="shared" si="416"/>
        <v>11</v>
      </c>
      <c r="E2690" s="334">
        <v>0</v>
      </c>
      <c r="F2690" s="334">
        <v>0</v>
      </c>
      <c r="G2690" s="334">
        <v>0.1</v>
      </c>
      <c r="H2690" s="334">
        <v>0.2</v>
      </c>
      <c r="I2690" s="334">
        <v>0.1</v>
      </c>
      <c r="J2690" s="334">
        <v>0.2</v>
      </c>
      <c r="K2690" s="334">
        <v>0.1</v>
      </c>
      <c r="L2690" s="334">
        <v>0.2</v>
      </c>
      <c r="M2690" s="334">
        <v>0.1</v>
      </c>
      <c r="N2690" s="334">
        <v>0.1</v>
      </c>
      <c r="O2690" s="334">
        <v>0.2</v>
      </c>
      <c r="P2690" s="334">
        <v>0.1</v>
      </c>
      <c r="Q2690" s="334">
        <v>0.2</v>
      </c>
      <c r="R2690" s="334">
        <v>0</v>
      </c>
      <c r="S2690" s="334">
        <v>0</v>
      </c>
      <c r="T2690" s="334">
        <v>0.1</v>
      </c>
      <c r="U2690" s="334">
        <v>0.2</v>
      </c>
      <c r="V2690" s="334">
        <v>0.1</v>
      </c>
      <c r="W2690" s="334">
        <v>0</v>
      </c>
      <c r="X2690" s="334">
        <v>0</v>
      </c>
      <c r="Y2690" s="334">
        <v>0</v>
      </c>
      <c r="Z2690" s="334">
        <v>0</v>
      </c>
      <c r="AA2690" s="334">
        <v>0</v>
      </c>
      <c r="AB2690" s="334">
        <v>0</v>
      </c>
      <c r="AD2690" s="334">
        <v>2</v>
      </c>
      <c r="AE2690" s="334">
        <f t="shared" si="417"/>
        <v>2</v>
      </c>
      <c r="AF2690" s="334">
        <f t="shared" si="418"/>
        <v>2.0000000000000004</v>
      </c>
      <c r="AG2690" s="340">
        <f t="shared" si="419"/>
        <v>4.4408920985006262E-16</v>
      </c>
      <c r="AI2690" s="340">
        <f t="shared" si="423"/>
        <v>2.0000000000000004</v>
      </c>
      <c r="AJ2690" s="340">
        <f t="shared" si="423"/>
        <v>0</v>
      </c>
      <c r="AK2690" s="340">
        <f t="shared" si="423"/>
        <v>0</v>
      </c>
      <c r="AL2690" s="340">
        <f t="shared" si="423"/>
        <v>0</v>
      </c>
      <c r="AM2690" s="340">
        <f t="shared" si="423"/>
        <v>0</v>
      </c>
    </row>
    <row r="2691" spans="1:39" x14ac:dyDescent="0.35">
      <c r="A2691" s="337">
        <v>24604</v>
      </c>
      <c r="B2691" s="338">
        <f t="shared" si="414"/>
        <v>1967</v>
      </c>
      <c r="C2691" s="338">
        <f t="shared" si="415"/>
        <v>5</v>
      </c>
      <c r="D2691" s="338">
        <f t="shared" si="416"/>
        <v>12</v>
      </c>
      <c r="E2691" s="334">
        <v>0</v>
      </c>
      <c r="F2691" s="334">
        <v>0</v>
      </c>
      <c r="G2691" s="334">
        <v>0</v>
      </c>
      <c r="H2691" s="334">
        <v>0</v>
      </c>
      <c r="I2691" s="334">
        <v>0</v>
      </c>
      <c r="J2691" s="334">
        <v>0</v>
      </c>
      <c r="K2691" s="334">
        <v>0</v>
      </c>
      <c r="L2691" s="334">
        <v>0</v>
      </c>
      <c r="M2691" s="334">
        <v>0</v>
      </c>
      <c r="N2691" s="334">
        <v>0</v>
      </c>
      <c r="O2691" s="334">
        <v>0</v>
      </c>
      <c r="P2691" s="334">
        <v>0</v>
      </c>
      <c r="Q2691" s="334">
        <v>0</v>
      </c>
      <c r="R2691" s="334">
        <v>0</v>
      </c>
      <c r="S2691" s="334">
        <v>0</v>
      </c>
      <c r="T2691" s="334">
        <v>0</v>
      </c>
      <c r="U2691" s="334">
        <v>0</v>
      </c>
      <c r="V2691" s="334">
        <v>0</v>
      </c>
      <c r="W2691" s="334">
        <v>0</v>
      </c>
      <c r="X2691" s="334">
        <v>0</v>
      </c>
      <c r="Y2691" s="334">
        <v>0</v>
      </c>
      <c r="Z2691" s="334">
        <v>0</v>
      </c>
      <c r="AA2691" s="334">
        <v>0</v>
      </c>
      <c r="AB2691" s="334">
        <v>0</v>
      </c>
      <c r="AD2691" s="334">
        <v>0</v>
      </c>
      <c r="AE2691" s="334">
        <f t="shared" si="417"/>
        <v>0</v>
      </c>
      <c r="AF2691" s="334">
        <f t="shared" si="418"/>
        <v>0</v>
      </c>
      <c r="AG2691" s="340">
        <f t="shared" si="419"/>
        <v>0</v>
      </c>
      <c r="AI2691" s="340">
        <f t="shared" si="423"/>
        <v>0</v>
      </c>
      <c r="AJ2691" s="340">
        <f t="shared" si="423"/>
        <v>0</v>
      </c>
      <c r="AK2691" s="340">
        <f t="shared" si="423"/>
        <v>0</v>
      </c>
      <c r="AL2691" s="340">
        <f t="shared" si="423"/>
        <v>0</v>
      </c>
      <c r="AM2691" s="340">
        <f t="shared" si="423"/>
        <v>0</v>
      </c>
    </row>
    <row r="2692" spans="1:39" x14ac:dyDescent="0.35">
      <c r="A2692" s="337">
        <v>24605</v>
      </c>
      <c r="B2692" s="338">
        <f t="shared" ref="B2692:B2755" si="424">YEAR(A2692)</f>
        <v>1967</v>
      </c>
      <c r="C2692" s="338">
        <f t="shared" ref="C2692:C2755" si="425">MONTH(A2692)</f>
        <v>5</v>
      </c>
      <c r="D2692" s="338">
        <f t="shared" ref="D2692:D2755" si="426">DAY(A2692)</f>
        <v>13</v>
      </c>
      <c r="E2692" s="334">
        <v>0</v>
      </c>
      <c r="F2692" s="334">
        <v>0</v>
      </c>
      <c r="G2692" s="334">
        <v>0</v>
      </c>
      <c r="H2692" s="334">
        <v>0</v>
      </c>
      <c r="I2692" s="334">
        <v>0</v>
      </c>
      <c r="J2692" s="334">
        <v>0</v>
      </c>
      <c r="K2692" s="334">
        <v>0</v>
      </c>
      <c r="L2692" s="334">
        <v>0</v>
      </c>
      <c r="M2692" s="334">
        <v>0</v>
      </c>
      <c r="N2692" s="334">
        <v>0</v>
      </c>
      <c r="O2692" s="334">
        <v>0</v>
      </c>
      <c r="P2692" s="334">
        <v>0</v>
      </c>
      <c r="Q2692" s="334">
        <v>0</v>
      </c>
      <c r="R2692" s="334">
        <v>0</v>
      </c>
      <c r="S2692" s="334">
        <v>0</v>
      </c>
      <c r="T2692" s="334">
        <v>0</v>
      </c>
      <c r="U2692" s="334">
        <v>0</v>
      </c>
      <c r="V2692" s="334">
        <v>0</v>
      </c>
      <c r="W2692" s="334">
        <v>0</v>
      </c>
      <c r="X2692" s="334">
        <v>0</v>
      </c>
      <c r="Y2692" s="334">
        <v>0</v>
      </c>
      <c r="Z2692" s="334">
        <v>0</v>
      </c>
      <c r="AA2692" s="334">
        <v>0</v>
      </c>
      <c r="AB2692" s="334">
        <v>0</v>
      </c>
      <c r="AD2692" s="334">
        <v>0</v>
      </c>
      <c r="AE2692" s="334">
        <f t="shared" ref="AE2692:AE2755" si="427">AD2692</f>
        <v>0</v>
      </c>
      <c r="AF2692" s="334">
        <f t="shared" ref="AF2692:AF2755" si="428">SUM(E2692:AB2692)</f>
        <v>0</v>
      </c>
      <c r="AG2692" s="340">
        <f t="shared" ref="AG2692:AG2755" si="429">ABS(AF2692-AE2692)</f>
        <v>0</v>
      </c>
      <c r="AI2692" s="340">
        <f t="shared" ref="AI2692:AM2707" si="430">IF($C2692=AI$1,$AF2692,0)</f>
        <v>0</v>
      </c>
      <c r="AJ2692" s="340">
        <f t="shared" si="430"/>
        <v>0</v>
      </c>
      <c r="AK2692" s="340">
        <f t="shared" si="430"/>
        <v>0</v>
      </c>
      <c r="AL2692" s="340">
        <f t="shared" si="430"/>
        <v>0</v>
      </c>
      <c r="AM2692" s="340">
        <f t="shared" si="430"/>
        <v>0</v>
      </c>
    </row>
    <row r="2693" spans="1:39" x14ac:dyDescent="0.35">
      <c r="A2693" s="337">
        <v>24606</v>
      </c>
      <c r="B2693" s="338">
        <f t="shared" si="424"/>
        <v>1967</v>
      </c>
      <c r="C2693" s="338">
        <f t="shared" si="425"/>
        <v>5</v>
      </c>
      <c r="D2693" s="338">
        <f t="shared" si="426"/>
        <v>14</v>
      </c>
      <c r="E2693" s="334">
        <v>0</v>
      </c>
      <c r="F2693" s="334">
        <v>0</v>
      </c>
      <c r="G2693" s="334">
        <v>0</v>
      </c>
      <c r="H2693" s="334">
        <v>0</v>
      </c>
      <c r="I2693" s="334">
        <v>0</v>
      </c>
      <c r="J2693" s="334">
        <v>0</v>
      </c>
      <c r="K2693" s="334">
        <v>0</v>
      </c>
      <c r="L2693" s="334">
        <v>0</v>
      </c>
      <c r="M2693" s="334">
        <v>0</v>
      </c>
      <c r="N2693" s="334">
        <v>0</v>
      </c>
      <c r="O2693" s="334">
        <v>0</v>
      </c>
      <c r="P2693" s="334">
        <v>0</v>
      </c>
      <c r="Q2693" s="334">
        <v>0</v>
      </c>
      <c r="R2693" s="334">
        <v>0</v>
      </c>
      <c r="S2693" s="334">
        <v>0</v>
      </c>
      <c r="T2693" s="334">
        <v>0</v>
      </c>
      <c r="U2693" s="334">
        <v>0</v>
      </c>
      <c r="V2693" s="334">
        <v>0</v>
      </c>
      <c r="W2693" s="334">
        <v>0</v>
      </c>
      <c r="X2693" s="334">
        <v>0</v>
      </c>
      <c r="Y2693" s="334">
        <v>0</v>
      </c>
      <c r="Z2693" s="334">
        <v>0</v>
      </c>
      <c r="AA2693" s="334">
        <v>0</v>
      </c>
      <c r="AB2693" s="334">
        <v>0</v>
      </c>
      <c r="AD2693" s="334">
        <v>0</v>
      </c>
      <c r="AE2693" s="334">
        <f t="shared" si="427"/>
        <v>0</v>
      </c>
      <c r="AF2693" s="334">
        <f t="shared" si="428"/>
        <v>0</v>
      </c>
      <c r="AG2693" s="340">
        <f t="shared" si="429"/>
        <v>0</v>
      </c>
      <c r="AI2693" s="340">
        <f t="shared" si="430"/>
        <v>0</v>
      </c>
      <c r="AJ2693" s="340">
        <f t="shared" si="430"/>
        <v>0</v>
      </c>
      <c r="AK2693" s="340">
        <f t="shared" si="430"/>
        <v>0</v>
      </c>
      <c r="AL2693" s="340">
        <f t="shared" si="430"/>
        <v>0</v>
      </c>
      <c r="AM2693" s="340">
        <f t="shared" si="430"/>
        <v>0</v>
      </c>
    </row>
    <row r="2694" spans="1:39" x14ac:dyDescent="0.35">
      <c r="A2694" s="337">
        <v>24607</v>
      </c>
      <c r="B2694" s="338">
        <f t="shared" si="424"/>
        <v>1967</v>
      </c>
      <c r="C2694" s="338">
        <f t="shared" si="425"/>
        <v>5</v>
      </c>
      <c r="D2694" s="338">
        <f t="shared" si="426"/>
        <v>15</v>
      </c>
      <c r="E2694" s="334">
        <v>0</v>
      </c>
      <c r="F2694" s="334">
        <v>0</v>
      </c>
      <c r="G2694" s="334">
        <v>0</v>
      </c>
      <c r="H2694" s="334">
        <v>0</v>
      </c>
      <c r="I2694" s="334">
        <v>0</v>
      </c>
      <c r="J2694" s="334">
        <v>0</v>
      </c>
      <c r="K2694" s="334">
        <v>0</v>
      </c>
      <c r="L2694" s="334">
        <v>0</v>
      </c>
      <c r="M2694" s="334">
        <v>0</v>
      </c>
      <c r="N2694" s="334">
        <v>0</v>
      </c>
      <c r="O2694" s="334">
        <v>0</v>
      </c>
      <c r="P2694" s="334">
        <v>0</v>
      </c>
      <c r="Q2694" s="334">
        <v>0</v>
      </c>
      <c r="R2694" s="334">
        <v>0</v>
      </c>
      <c r="S2694" s="334">
        <v>0</v>
      </c>
      <c r="T2694" s="334">
        <v>0</v>
      </c>
      <c r="U2694" s="334">
        <v>0</v>
      </c>
      <c r="V2694" s="334">
        <v>0</v>
      </c>
      <c r="W2694" s="334">
        <v>0</v>
      </c>
      <c r="X2694" s="334">
        <v>0</v>
      </c>
      <c r="Y2694" s="334">
        <v>0</v>
      </c>
      <c r="Z2694" s="334">
        <v>0</v>
      </c>
      <c r="AA2694" s="334">
        <v>0</v>
      </c>
      <c r="AB2694" s="334">
        <v>0</v>
      </c>
      <c r="AD2694" s="334">
        <v>0</v>
      </c>
      <c r="AE2694" s="334">
        <f t="shared" si="427"/>
        <v>0</v>
      </c>
      <c r="AF2694" s="334">
        <f t="shared" si="428"/>
        <v>0</v>
      </c>
      <c r="AG2694" s="340">
        <f t="shared" si="429"/>
        <v>0</v>
      </c>
      <c r="AI2694" s="340">
        <f t="shared" si="430"/>
        <v>0</v>
      </c>
      <c r="AJ2694" s="340">
        <f t="shared" si="430"/>
        <v>0</v>
      </c>
      <c r="AK2694" s="340">
        <f t="shared" si="430"/>
        <v>0</v>
      </c>
      <c r="AL2694" s="340">
        <f t="shared" si="430"/>
        <v>0</v>
      </c>
      <c r="AM2694" s="340">
        <f t="shared" si="430"/>
        <v>0</v>
      </c>
    </row>
    <row r="2695" spans="1:39" x14ac:dyDescent="0.35">
      <c r="A2695" s="337">
        <v>24608</v>
      </c>
      <c r="B2695" s="338">
        <f t="shared" si="424"/>
        <v>1967</v>
      </c>
      <c r="C2695" s="338">
        <f t="shared" si="425"/>
        <v>5</v>
      </c>
      <c r="D2695" s="338">
        <f t="shared" si="426"/>
        <v>16</v>
      </c>
      <c r="E2695" s="334">
        <v>0</v>
      </c>
      <c r="F2695" s="334">
        <v>0</v>
      </c>
      <c r="G2695" s="334">
        <v>0</v>
      </c>
      <c r="H2695" s="334">
        <v>0</v>
      </c>
      <c r="I2695" s="334">
        <v>0</v>
      </c>
      <c r="J2695" s="334">
        <v>0</v>
      </c>
      <c r="K2695" s="334">
        <v>0</v>
      </c>
      <c r="L2695" s="334">
        <v>0</v>
      </c>
      <c r="M2695" s="334">
        <v>0</v>
      </c>
      <c r="N2695" s="334">
        <v>0</v>
      </c>
      <c r="O2695" s="334">
        <v>0</v>
      </c>
      <c r="P2695" s="334">
        <v>0</v>
      </c>
      <c r="Q2695" s="334">
        <v>0</v>
      </c>
      <c r="R2695" s="334">
        <v>0</v>
      </c>
      <c r="S2695" s="334">
        <v>0</v>
      </c>
      <c r="T2695" s="334">
        <v>0</v>
      </c>
      <c r="U2695" s="334">
        <v>0</v>
      </c>
      <c r="V2695" s="334">
        <v>0</v>
      </c>
      <c r="W2695" s="334">
        <v>0</v>
      </c>
      <c r="X2695" s="334">
        <v>0</v>
      </c>
      <c r="Y2695" s="334">
        <v>0</v>
      </c>
      <c r="Z2695" s="334">
        <v>0</v>
      </c>
      <c r="AA2695" s="334">
        <v>0</v>
      </c>
      <c r="AB2695" s="334">
        <v>0</v>
      </c>
      <c r="AD2695" s="334">
        <v>0</v>
      </c>
      <c r="AE2695" s="334">
        <f t="shared" si="427"/>
        <v>0</v>
      </c>
      <c r="AF2695" s="334">
        <f t="shared" si="428"/>
        <v>0</v>
      </c>
      <c r="AG2695" s="340">
        <f t="shared" si="429"/>
        <v>0</v>
      </c>
      <c r="AI2695" s="340">
        <f t="shared" si="430"/>
        <v>0</v>
      </c>
      <c r="AJ2695" s="340">
        <f t="shared" si="430"/>
        <v>0</v>
      </c>
      <c r="AK2695" s="340">
        <f t="shared" si="430"/>
        <v>0</v>
      </c>
      <c r="AL2695" s="340">
        <f t="shared" si="430"/>
        <v>0</v>
      </c>
      <c r="AM2695" s="340">
        <f t="shared" si="430"/>
        <v>0</v>
      </c>
    </row>
    <row r="2696" spans="1:39" x14ac:dyDescent="0.35">
      <c r="A2696" s="337">
        <v>24609</v>
      </c>
      <c r="B2696" s="338">
        <f t="shared" si="424"/>
        <v>1967</v>
      </c>
      <c r="C2696" s="338">
        <f t="shared" si="425"/>
        <v>5</v>
      </c>
      <c r="D2696" s="338">
        <f t="shared" si="426"/>
        <v>17</v>
      </c>
      <c r="E2696" s="334">
        <v>0</v>
      </c>
      <c r="F2696" s="334">
        <v>0</v>
      </c>
      <c r="G2696" s="334">
        <v>0</v>
      </c>
      <c r="H2696" s="334">
        <v>0</v>
      </c>
      <c r="I2696" s="334">
        <v>0</v>
      </c>
      <c r="J2696" s="334">
        <v>0</v>
      </c>
      <c r="K2696" s="334">
        <v>0</v>
      </c>
      <c r="L2696" s="334">
        <v>0</v>
      </c>
      <c r="M2696" s="334">
        <v>0</v>
      </c>
      <c r="N2696" s="334">
        <v>0</v>
      </c>
      <c r="O2696" s="334">
        <v>0</v>
      </c>
      <c r="P2696" s="334">
        <v>0</v>
      </c>
      <c r="Q2696" s="334">
        <v>0</v>
      </c>
      <c r="R2696" s="334">
        <v>0</v>
      </c>
      <c r="S2696" s="334">
        <v>0</v>
      </c>
      <c r="T2696" s="334">
        <v>0</v>
      </c>
      <c r="U2696" s="334">
        <v>0</v>
      </c>
      <c r="V2696" s="334">
        <v>1</v>
      </c>
      <c r="W2696" s="334">
        <v>0</v>
      </c>
      <c r="X2696" s="334">
        <v>0</v>
      </c>
      <c r="Y2696" s="334">
        <v>0</v>
      </c>
      <c r="Z2696" s="334">
        <v>0</v>
      </c>
      <c r="AA2696" s="334">
        <v>0</v>
      </c>
      <c r="AB2696" s="334">
        <v>0.3</v>
      </c>
      <c r="AD2696" s="334">
        <v>1.3</v>
      </c>
      <c r="AE2696" s="334">
        <f t="shared" si="427"/>
        <v>1.3</v>
      </c>
      <c r="AF2696" s="334">
        <f t="shared" si="428"/>
        <v>1.3</v>
      </c>
      <c r="AG2696" s="340">
        <f t="shared" si="429"/>
        <v>0</v>
      </c>
      <c r="AI2696" s="340">
        <f t="shared" si="430"/>
        <v>1.3</v>
      </c>
      <c r="AJ2696" s="340">
        <f t="shared" si="430"/>
        <v>0</v>
      </c>
      <c r="AK2696" s="340">
        <f t="shared" si="430"/>
        <v>0</v>
      </c>
      <c r="AL2696" s="340">
        <f t="shared" si="430"/>
        <v>0</v>
      </c>
      <c r="AM2696" s="340">
        <f t="shared" si="430"/>
        <v>0</v>
      </c>
    </row>
    <row r="2697" spans="1:39" x14ac:dyDescent="0.35">
      <c r="A2697" s="337">
        <v>24610</v>
      </c>
      <c r="B2697" s="338">
        <f t="shared" si="424"/>
        <v>1967</v>
      </c>
      <c r="C2697" s="338">
        <f t="shared" si="425"/>
        <v>5</v>
      </c>
      <c r="D2697" s="338">
        <f t="shared" si="426"/>
        <v>18</v>
      </c>
      <c r="E2697" s="334">
        <v>0</v>
      </c>
      <c r="F2697" s="334">
        <v>0</v>
      </c>
      <c r="G2697" s="334">
        <v>0</v>
      </c>
      <c r="H2697" s="334">
        <v>0</v>
      </c>
      <c r="I2697" s="334">
        <v>0</v>
      </c>
      <c r="J2697" s="334">
        <v>0</v>
      </c>
      <c r="K2697" s="334">
        <v>0</v>
      </c>
      <c r="L2697" s="334">
        <v>0</v>
      </c>
      <c r="M2697" s="334">
        <v>0</v>
      </c>
      <c r="N2697" s="334">
        <v>0</v>
      </c>
      <c r="O2697" s="334">
        <v>0</v>
      </c>
      <c r="P2697" s="334">
        <v>0</v>
      </c>
      <c r="Q2697" s="334">
        <v>0</v>
      </c>
      <c r="R2697" s="334">
        <v>0</v>
      </c>
      <c r="S2697" s="334">
        <v>0</v>
      </c>
      <c r="T2697" s="334">
        <v>0</v>
      </c>
      <c r="U2697" s="334">
        <v>0</v>
      </c>
      <c r="V2697" s="334">
        <v>0</v>
      </c>
      <c r="W2697" s="334">
        <v>0</v>
      </c>
      <c r="X2697" s="334">
        <v>0</v>
      </c>
      <c r="Y2697" s="334">
        <v>0</v>
      </c>
      <c r="Z2697" s="334">
        <v>0</v>
      </c>
      <c r="AA2697" s="334">
        <v>0</v>
      </c>
      <c r="AB2697" s="334">
        <v>0</v>
      </c>
      <c r="AD2697" s="334">
        <v>0</v>
      </c>
      <c r="AE2697" s="334">
        <f t="shared" si="427"/>
        <v>0</v>
      </c>
      <c r="AF2697" s="334">
        <f t="shared" si="428"/>
        <v>0</v>
      </c>
      <c r="AG2697" s="340">
        <f t="shared" si="429"/>
        <v>0</v>
      </c>
      <c r="AI2697" s="340">
        <f t="shared" si="430"/>
        <v>0</v>
      </c>
      <c r="AJ2697" s="340">
        <f t="shared" si="430"/>
        <v>0</v>
      </c>
      <c r="AK2697" s="340">
        <f t="shared" si="430"/>
        <v>0</v>
      </c>
      <c r="AL2697" s="340">
        <f t="shared" si="430"/>
        <v>0</v>
      </c>
      <c r="AM2697" s="340">
        <f t="shared" si="430"/>
        <v>0</v>
      </c>
    </row>
    <row r="2698" spans="1:39" x14ac:dyDescent="0.35">
      <c r="A2698" s="337">
        <v>24611</v>
      </c>
      <c r="B2698" s="338">
        <f t="shared" si="424"/>
        <v>1967</v>
      </c>
      <c r="C2698" s="338">
        <f t="shared" si="425"/>
        <v>5</v>
      </c>
      <c r="D2698" s="338">
        <f t="shared" si="426"/>
        <v>19</v>
      </c>
      <c r="E2698" s="334">
        <v>0</v>
      </c>
      <c r="F2698" s="334">
        <v>0</v>
      </c>
      <c r="G2698" s="334">
        <v>0</v>
      </c>
      <c r="H2698" s="334">
        <v>0</v>
      </c>
      <c r="I2698" s="334">
        <v>0</v>
      </c>
      <c r="J2698" s="334">
        <v>0</v>
      </c>
      <c r="K2698" s="334">
        <v>0</v>
      </c>
      <c r="L2698" s="334">
        <v>0</v>
      </c>
      <c r="M2698" s="334">
        <v>0</v>
      </c>
      <c r="N2698" s="334">
        <v>0</v>
      </c>
      <c r="O2698" s="334">
        <v>0</v>
      </c>
      <c r="P2698" s="334">
        <v>0</v>
      </c>
      <c r="Q2698" s="334">
        <v>0</v>
      </c>
      <c r="R2698" s="334">
        <v>0</v>
      </c>
      <c r="S2698" s="334">
        <v>0</v>
      </c>
      <c r="T2698" s="334">
        <v>0</v>
      </c>
      <c r="U2698" s="334">
        <v>0</v>
      </c>
      <c r="V2698" s="334">
        <v>0</v>
      </c>
      <c r="W2698" s="334">
        <v>0</v>
      </c>
      <c r="X2698" s="334">
        <v>0</v>
      </c>
      <c r="Y2698" s="334">
        <v>0</v>
      </c>
      <c r="Z2698" s="334">
        <v>0</v>
      </c>
      <c r="AA2698" s="334">
        <v>0</v>
      </c>
      <c r="AB2698" s="334">
        <v>0</v>
      </c>
      <c r="AD2698" s="334">
        <v>0</v>
      </c>
      <c r="AE2698" s="334">
        <f t="shared" si="427"/>
        <v>0</v>
      </c>
      <c r="AF2698" s="334">
        <f t="shared" si="428"/>
        <v>0</v>
      </c>
      <c r="AG2698" s="340">
        <f t="shared" si="429"/>
        <v>0</v>
      </c>
      <c r="AI2698" s="340">
        <f t="shared" si="430"/>
        <v>0</v>
      </c>
      <c r="AJ2698" s="340">
        <f t="shared" si="430"/>
        <v>0</v>
      </c>
      <c r="AK2698" s="340">
        <f t="shared" si="430"/>
        <v>0</v>
      </c>
      <c r="AL2698" s="340">
        <f t="shared" si="430"/>
        <v>0</v>
      </c>
      <c r="AM2698" s="340">
        <f t="shared" si="430"/>
        <v>0</v>
      </c>
    </row>
    <row r="2699" spans="1:39" x14ac:dyDescent="0.35">
      <c r="A2699" s="337">
        <v>24612</v>
      </c>
      <c r="B2699" s="338">
        <f t="shared" si="424"/>
        <v>1967</v>
      </c>
      <c r="C2699" s="338">
        <f t="shared" si="425"/>
        <v>5</v>
      </c>
      <c r="D2699" s="338">
        <f t="shared" si="426"/>
        <v>20</v>
      </c>
      <c r="E2699" s="334">
        <v>0</v>
      </c>
      <c r="F2699" s="334">
        <v>0</v>
      </c>
      <c r="G2699" s="334">
        <v>0</v>
      </c>
      <c r="H2699" s="334">
        <v>0</v>
      </c>
      <c r="I2699" s="334">
        <v>0</v>
      </c>
      <c r="J2699" s="334">
        <v>0</v>
      </c>
      <c r="K2699" s="334">
        <v>0</v>
      </c>
      <c r="L2699" s="334">
        <v>0</v>
      </c>
      <c r="M2699" s="334">
        <v>0</v>
      </c>
      <c r="N2699" s="334">
        <v>0</v>
      </c>
      <c r="O2699" s="334">
        <v>0</v>
      </c>
      <c r="P2699" s="334">
        <v>0</v>
      </c>
      <c r="Q2699" s="334">
        <v>0</v>
      </c>
      <c r="R2699" s="334">
        <v>0</v>
      </c>
      <c r="S2699" s="334">
        <v>0</v>
      </c>
      <c r="T2699" s="334">
        <v>0</v>
      </c>
      <c r="U2699" s="334">
        <v>0</v>
      </c>
      <c r="V2699" s="334">
        <v>0</v>
      </c>
      <c r="W2699" s="334">
        <v>0</v>
      </c>
      <c r="X2699" s="334">
        <v>0</v>
      </c>
      <c r="Y2699" s="334">
        <v>0</v>
      </c>
      <c r="Z2699" s="334">
        <v>0</v>
      </c>
      <c r="AA2699" s="334">
        <v>0</v>
      </c>
      <c r="AB2699" s="334">
        <v>0</v>
      </c>
      <c r="AD2699" s="334">
        <v>0</v>
      </c>
      <c r="AE2699" s="334">
        <f t="shared" si="427"/>
        <v>0</v>
      </c>
      <c r="AF2699" s="334">
        <f t="shared" si="428"/>
        <v>0</v>
      </c>
      <c r="AG2699" s="340">
        <f t="shared" si="429"/>
        <v>0</v>
      </c>
      <c r="AI2699" s="340">
        <f t="shared" si="430"/>
        <v>0</v>
      </c>
      <c r="AJ2699" s="340">
        <f t="shared" si="430"/>
        <v>0</v>
      </c>
      <c r="AK2699" s="340">
        <f t="shared" si="430"/>
        <v>0</v>
      </c>
      <c r="AL2699" s="340">
        <f t="shared" si="430"/>
        <v>0</v>
      </c>
      <c r="AM2699" s="340">
        <f t="shared" si="430"/>
        <v>0</v>
      </c>
    </row>
    <row r="2700" spans="1:39" x14ac:dyDescent="0.35">
      <c r="A2700" s="337">
        <v>24613</v>
      </c>
      <c r="B2700" s="338">
        <f t="shared" si="424"/>
        <v>1967</v>
      </c>
      <c r="C2700" s="338">
        <f t="shared" si="425"/>
        <v>5</v>
      </c>
      <c r="D2700" s="338">
        <f t="shared" si="426"/>
        <v>21</v>
      </c>
      <c r="E2700" s="334">
        <v>0</v>
      </c>
      <c r="F2700" s="334">
        <v>0</v>
      </c>
      <c r="G2700" s="334">
        <v>0</v>
      </c>
      <c r="H2700" s="334">
        <v>0</v>
      </c>
      <c r="I2700" s="334">
        <v>0</v>
      </c>
      <c r="J2700" s="334">
        <v>0</v>
      </c>
      <c r="K2700" s="334">
        <v>0</v>
      </c>
      <c r="L2700" s="334">
        <v>0</v>
      </c>
      <c r="M2700" s="334">
        <v>0</v>
      </c>
      <c r="N2700" s="334">
        <v>0</v>
      </c>
      <c r="O2700" s="334">
        <v>0</v>
      </c>
      <c r="P2700" s="334">
        <v>0</v>
      </c>
      <c r="Q2700" s="334">
        <v>0</v>
      </c>
      <c r="R2700" s="334">
        <v>0</v>
      </c>
      <c r="S2700" s="334">
        <v>0</v>
      </c>
      <c r="T2700" s="334">
        <v>0</v>
      </c>
      <c r="U2700" s="334">
        <v>0</v>
      </c>
      <c r="V2700" s="334">
        <v>0</v>
      </c>
      <c r="W2700" s="334">
        <v>0</v>
      </c>
      <c r="X2700" s="334">
        <v>0</v>
      </c>
      <c r="Y2700" s="334">
        <v>0</v>
      </c>
      <c r="Z2700" s="334">
        <v>0</v>
      </c>
      <c r="AA2700" s="334">
        <v>0</v>
      </c>
      <c r="AB2700" s="334">
        <v>0</v>
      </c>
      <c r="AD2700" s="334">
        <v>0</v>
      </c>
      <c r="AE2700" s="334">
        <f t="shared" si="427"/>
        <v>0</v>
      </c>
      <c r="AF2700" s="334">
        <f t="shared" si="428"/>
        <v>0</v>
      </c>
      <c r="AG2700" s="340">
        <f t="shared" si="429"/>
        <v>0</v>
      </c>
      <c r="AI2700" s="340">
        <f t="shared" si="430"/>
        <v>0</v>
      </c>
      <c r="AJ2700" s="340">
        <f t="shared" si="430"/>
        <v>0</v>
      </c>
      <c r="AK2700" s="340">
        <f t="shared" si="430"/>
        <v>0</v>
      </c>
      <c r="AL2700" s="340">
        <f t="shared" si="430"/>
        <v>0</v>
      </c>
      <c r="AM2700" s="340">
        <f t="shared" si="430"/>
        <v>0</v>
      </c>
    </row>
    <row r="2701" spans="1:39" x14ac:dyDescent="0.35">
      <c r="A2701" s="337">
        <v>24614</v>
      </c>
      <c r="B2701" s="338">
        <f t="shared" si="424"/>
        <v>1967</v>
      </c>
      <c r="C2701" s="338">
        <f t="shared" si="425"/>
        <v>5</v>
      </c>
      <c r="D2701" s="338">
        <f t="shared" si="426"/>
        <v>22</v>
      </c>
      <c r="E2701" s="334">
        <v>0</v>
      </c>
      <c r="F2701" s="334">
        <v>0</v>
      </c>
      <c r="G2701" s="334">
        <v>0</v>
      </c>
      <c r="H2701" s="334">
        <v>0</v>
      </c>
      <c r="I2701" s="334">
        <v>0</v>
      </c>
      <c r="J2701" s="334">
        <v>0</v>
      </c>
      <c r="K2701" s="334">
        <v>0</v>
      </c>
      <c r="L2701" s="334">
        <v>0</v>
      </c>
      <c r="M2701" s="334">
        <v>0</v>
      </c>
      <c r="N2701" s="334">
        <v>0</v>
      </c>
      <c r="O2701" s="334">
        <v>0</v>
      </c>
      <c r="P2701" s="334">
        <v>0</v>
      </c>
      <c r="Q2701" s="334">
        <v>0</v>
      </c>
      <c r="R2701" s="334">
        <v>0</v>
      </c>
      <c r="S2701" s="334">
        <v>0</v>
      </c>
      <c r="T2701" s="334">
        <v>0</v>
      </c>
      <c r="U2701" s="334">
        <v>0</v>
      </c>
      <c r="V2701" s="334">
        <v>0</v>
      </c>
      <c r="W2701" s="334">
        <v>0</v>
      </c>
      <c r="X2701" s="334">
        <v>0</v>
      </c>
      <c r="Y2701" s="334">
        <v>0</v>
      </c>
      <c r="Z2701" s="334">
        <v>0</v>
      </c>
      <c r="AA2701" s="334">
        <v>0</v>
      </c>
      <c r="AB2701" s="334">
        <v>0</v>
      </c>
      <c r="AD2701" s="334">
        <v>0</v>
      </c>
      <c r="AE2701" s="334">
        <f t="shared" si="427"/>
        <v>0</v>
      </c>
      <c r="AF2701" s="334">
        <f t="shared" si="428"/>
        <v>0</v>
      </c>
      <c r="AG2701" s="340">
        <f t="shared" si="429"/>
        <v>0</v>
      </c>
      <c r="AI2701" s="340">
        <f t="shared" si="430"/>
        <v>0</v>
      </c>
      <c r="AJ2701" s="340">
        <f t="shared" si="430"/>
        <v>0</v>
      </c>
      <c r="AK2701" s="340">
        <f t="shared" si="430"/>
        <v>0</v>
      </c>
      <c r="AL2701" s="340">
        <f t="shared" si="430"/>
        <v>0</v>
      </c>
      <c r="AM2701" s="340">
        <f t="shared" si="430"/>
        <v>0</v>
      </c>
    </row>
    <row r="2702" spans="1:39" x14ac:dyDescent="0.35">
      <c r="A2702" s="337">
        <v>24615</v>
      </c>
      <c r="B2702" s="338">
        <f t="shared" si="424"/>
        <v>1967</v>
      </c>
      <c r="C2702" s="338">
        <f t="shared" si="425"/>
        <v>5</v>
      </c>
      <c r="D2702" s="338">
        <f t="shared" si="426"/>
        <v>23</v>
      </c>
      <c r="E2702" s="334">
        <v>0</v>
      </c>
      <c r="F2702" s="334">
        <v>0</v>
      </c>
      <c r="G2702" s="334">
        <v>0</v>
      </c>
      <c r="H2702" s="334">
        <v>0</v>
      </c>
      <c r="I2702" s="334">
        <v>0</v>
      </c>
      <c r="J2702" s="334">
        <v>0</v>
      </c>
      <c r="K2702" s="334">
        <v>0</v>
      </c>
      <c r="L2702" s="334">
        <v>0</v>
      </c>
      <c r="M2702" s="334">
        <v>0</v>
      </c>
      <c r="N2702" s="334">
        <v>0</v>
      </c>
      <c r="O2702" s="334">
        <v>0</v>
      </c>
      <c r="P2702" s="334">
        <v>0</v>
      </c>
      <c r="Q2702" s="334">
        <v>0</v>
      </c>
      <c r="R2702" s="334">
        <v>0</v>
      </c>
      <c r="S2702" s="334">
        <v>0</v>
      </c>
      <c r="T2702" s="334">
        <v>0</v>
      </c>
      <c r="U2702" s="334">
        <v>0</v>
      </c>
      <c r="V2702" s="334">
        <v>0</v>
      </c>
      <c r="W2702" s="334">
        <v>0</v>
      </c>
      <c r="X2702" s="334">
        <v>0</v>
      </c>
      <c r="Y2702" s="334">
        <v>0</v>
      </c>
      <c r="Z2702" s="334">
        <v>0</v>
      </c>
      <c r="AA2702" s="334">
        <v>0</v>
      </c>
      <c r="AB2702" s="334">
        <v>0</v>
      </c>
      <c r="AD2702" s="334">
        <v>0</v>
      </c>
      <c r="AE2702" s="334">
        <f t="shared" si="427"/>
        <v>0</v>
      </c>
      <c r="AF2702" s="334">
        <f t="shared" si="428"/>
        <v>0</v>
      </c>
      <c r="AG2702" s="340">
        <f t="shared" si="429"/>
        <v>0</v>
      </c>
      <c r="AI2702" s="340">
        <f t="shared" si="430"/>
        <v>0</v>
      </c>
      <c r="AJ2702" s="340">
        <f t="shared" si="430"/>
        <v>0</v>
      </c>
      <c r="AK2702" s="340">
        <f t="shared" si="430"/>
        <v>0</v>
      </c>
      <c r="AL2702" s="340">
        <f t="shared" si="430"/>
        <v>0</v>
      </c>
      <c r="AM2702" s="340">
        <f t="shared" si="430"/>
        <v>0</v>
      </c>
    </row>
    <row r="2703" spans="1:39" x14ac:dyDescent="0.35">
      <c r="A2703" s="337">
        <v>24616</v>
      </c>
      <c r="B2703" s="338">
        <f t="shared" si="424"/>
        <v>1967</v>
      </c>
      <c r="C2703" s="338">
        <f t="shared" si="425"/>
        <v>5</v>
      </c>
      <c r="D2703" s="338">
        <f t="shared" si="426"/>
        <v>24</v>
      </c>
      <c r="E2703" s="334">
        <v>0</v>
      </c>
      <c r="F2703" s="334">
        <v>0</v>
      </c>
      <c r="G2703" s="334">
        <v>0</v>
      </c>
      <c r="H2703" s="334">
        <v>0</v>
      </c>
      <c r="I2703" s="334">
        <v>0</v>
      </c>
      <c r="J2703" s="334">
        <v>0</v>
      </c>
      <c r="K2703" s="334">
        <v>0</v>
      </c>
      <c r="L2703" s="334">
        <v>0</v>
      </c>
      <c r="M2703" s="334">
        <v>0</v>
      </c>
      <c r="N2703" s="334">
        <v>0</v>
      </c>
      <c r="O2703" s="334">
        <v>0</v>
      </c>
      <c r="P2703" s="334">
        <v>0</v>
      </c>
      <c r="Q2703" s="334">
        <v>0</v>
      </c>
      <c r="R2703" s="334">
        <v>0</v>
      </c>
      <c r="S2703" s="334">
        <v>0</v>
      </c>
      <c r="T2703" s="334">
        <v>0.3</v>
      </c>
      <c r="U2703" s="334">
        <v>0.5</v>
      </c>
      <c r="V2703" s="334">
        <v>0.3</v>
      </c>
      <c r="W2703" s="334">
        <v>0</v>
      </c>
      <c r="X2703" s="334">
        <v>0</v>
      </c>
      <c r="Y2703" s="334">
        <v>0</v>
      </c>
      <c r="Z2703" s="334">
        <v>0</v>
      </c>
      <c r="AA2703" s="334">
        <v>0</v>
      </c>
      <c r="AB2703" s="334">
        <v>0</v>
      </c>
      <c r="AD2703" s="334">
        <v>1.1000000000000001</v>
      </c>
      <c r="AE2703" s="334">
        <f t="shared" si="427"/>
        <v>1.1000000000000001</v>
      </c>
      <c r="AF2703" s="334">
        <f t="shared" si="428"/>
        <v>1.1000000000000001</v>
      </c>
      <c r="AG2703" s="340">
        <f t="shared" si="429"/>
        <v>0</v>
      </c>
      <c r="AI2703" s="340">
        <f t="shared" si="430"/>
        <v>1.1000000000000001</v>
      </c>
      <c r="AJ2703" s="340">
        <f t="shared" si="430"/>
        <v>0</v>
      </c>
      <c r="AK2703" s="340">
        <f t="shared" si="430"/>
        <v>0</v>
      </c>
      <c r="AL2703" s="340">
        <f t="shared" si="430"/>
        <v>0</v>
      </c>
      <c r="AM2703" s="340">
        <f t="shared" si="430"/>
        <v>0</v>
      </c>
    </row>
    <row r="2704" spans="1:39" x14ac:dyDescent="0.35">
      <c r="A2704" s="337">
        <v>24617</v>
      </c>
      <c r="B2704" s="338">
        <f t="shared" si="424"/>
        <v>1967</v>
      </c>
      <c r="C2704" s="338">
        <f t="shared" si="425"/>
        <v>5</v>
      </c>
      <c r="D2704" s="338">
        <f t="shared" si="426"/>
        <v>25</v>
      </c>
      <c r="E2704" s="334">
        <v>0.8</v>
      </c>
      <c r="F2704" s="334">
        <v>0</v>
      </c>
      <c r="G2704" s="334">
        <v>1</v>
      </c>
      <c r="H2704" s="334">
        <v>3.7</v>
      </c>
      <c r="I2704" s="334">
        <v>3</v>
      </c>
      <c r="J2704" s="334">
        <v>4.0999999999999996</v>
      </c>
      <c r="K2704" s="334">
        <v>1.4</v>
      </c>
      <c r="L2704" s="334">
        <v>0.8</v>
      </c>
      <c r="M2704" s="334">
        <v>0.3</v>
      </c>
      <c r="N2704" s="334">
        <v>0.3</v>
      </c>
      <c r="O2704" s="334">
        <v>0</v>
      </c>
      <c r="P2704" s="334">
        <v>0</v>
      </c>
      <c r="Q2704" s="334">
        <v>0</v>
      </c>
      <c r="R2704" s="334">
        <v>0.3</v>
      </c>
      <c r="S2704" s="334">
        <v>0.8</v>
      </c>
      <c r="T2704" s="334">
        <v>0.3</v>
      </c>
      <c r="U2704" s="334">
        <v>0</v>
      </c>
      <c r="V2704" s="334">
        <v>0</v>
      </c>
      <c r="W2704" s="334">
        <v>0</v>
      </c>
      <c r="X2704" s="334">
        <v>0</v>
      </c>
      <c r="Y2704" s="334">
        <v>0</v>
      </c>
      <c r="Z2704" s="334">
        <v>0</v>
      </c>
      <c r="AA2704" s="334">
        <v>0</v>
      </c>
      <c r="AB2704" s="334">
        <v>0</v>
      </c>
      <c r="AD2704" s="334">
        <v>16.8</v>
      </c>
      <c r="AE2704" s="334">
        <f t="shared" si="427"/>
        <v>16.8</v>
      </c>
      <c r="AF2704" s="334">
        <f t="shared" si="428"/>
        <v>16.800000000000004</v>
      </c>
      <c r="AG2704" s="340">
        <f t="shared" si="429"/>
        <v>3.5527136788005009E-15</v>
      </c>
      <c r="AI2704" s="340">
        <f t="shared" si="430"/>
        <v>16.800000000000004</v>
      </c>
      <c r="AJ2704" s="340">
        <f t="shared" si="430"/>
        <v>0</v>
      </c>
      <c r="AK2704" s="340">
        <f t="shared" si="430"/>
        <v>0</v>
      </c>
      <c r="AL2704" s="340">
        <f t="shared" si="430"/>
        <v>0</v>
      </c>
      <c r="AM2704" s="340">
        <f t="shared" si="430"/>
        <v>0</v>
      </c>
    </row>
    <row r="2705" spans="1:39" x14ac:dyDescent="0.35">
      <c r="A2705" s="337">
        <v>24618</v>
      </c>
      <c r="B2705" s="338">
        <f t="shared" si="424"/>
        <v>1967</v>
      </c>
      <c r="C2705" s="338">
        <f t="shared" si="425"/>
        <v>5</v>
      </c>
      <c r="D2705" s="338">
        <f t="shared" si="426"/>
        <v>26</v>
      </c>
      <c r="E2705" s="334">
        <v>0</v>
      </c>
      <c r="F2705" s="334">
        <v>0</v>
      </c>
      <c r="G2705" s="334">
        <v>0</v>
      </c>
      <c r="H2705" s="334">
        <v>0</v>
      </c>
      <c r="I2705" s="334">
        <v>0</v>
      </c>
      <c r="J2705" s="334">
        <v>0</v>
      </c>
      <c r="K2705" s="334">
        <v>0</v>
      </c>
      <c r="L2705" s="334">
        <v>0</v>
      </c>
      <c r="M2705" s="334">
        <v>0</v>
      </c>
      <c r="N2705" s="334">
        <v>0</v>
      </c>
      <c r="O2705" s="334">
        <v>0</v>
      </c>
      <c r="P2705" s="334">
        <v>0</v>
      </c>
      <c r="Q2705" s="334">
        <v>0</v>
      </c>
      <c r="R2705" s="334">
        <v>0</v>
      </c>
      <c r="S2705" s="334">
        <v>0</v>
      </c>
      <c r="T2705" s="334">
        <v>0</v>
      </c>
      <c r="U2705" s="334">
        <v>0</v>
      </c>
      <c r="V2705" s="334">
        <v>0</v>
      </c>
      <c r="W2705" s="334">
        <v>0</v>
      </c>
      <c r="X2705" s="334">
        <v>0</v>
      </c>
      <c r="Y2705" s="334">
        <v>0</v>
      </c>
      <c r="Z2705" s="334">
        <v>0</v>
      </c>
      <c r="AA2705" s="334">
        <v>0</v>
      </c>
      <c r="AB2705" s="334">
        <v>0</v>
      </c>
      <c r="AD2705" s="334">
        <v>0</v>
      </c>
      <c r="AE2705" s="334">
        <f t="shared" si="427"/>
        <v>0</v>
      </c>
      <c r="AF2705" s="334">
        <f t="shared" si="428"/>
        <v>0</v>
      </c>
      <c r="AG2705" s="340">
        <f t="shared" si="429"/>
        <v>0</v>
      </c>
      <c r="AI2705" s="340">
        <f t="shared" si="430"/>
        <v>0</v>
      </c>
      <c r="AJ2705" s="340">
        <f t="shared" si="430"/>
        <v>0</v>
      </c>
      <c r="AK2705" s="340">
        <f t="shared" si="430"/>
        <v>0</v>
      </c>
      <c r="AL2705" s="340">
        <f t="shared" si="430"/>
        <v>0</v>
      </c>
      <c r="AM2705" s="340">
        <f t="shared" si="430"/>
        <v>0</v>
      </c>
    </row>
    <row r="2706" spans="1:39" x14ac:dyDescent="0.35">
      <c r="A2706" s="337">
        <v>24619</v>
      </c>
      <c r="B2706" s="338">
        <f t="shared" si="424"/>
        <v>1967</v>
      </c>
      <c r="C2706" s="338">
        <f t="shared" si="425"/>
        <v>5</v>
      </c>
      <c r="D2706" s="338">
        <f t="shared" si="426"/>
        <v>27</v>
      </c>
      <c r="E2706" s="334">
        <v>0</v>
      </c>
      <c r="F2706" s="334">
        <v>0</v>
      </c>
      <c r="G2706" s="334">
        <v>0</v>
      </c>
      <c r="H2706" s="334">
        <v>0</v>
      </c>
      <c r="I2706" s="334">
        <v>0</v>
      </c>
      <c r="J2706" s="334">
        <v>0</v>
      </c>
      <c r="K2706" s="334">
        <v>0</v>
      </c>
      <c r="L2706" s="334">
        <v>0</v>
      </c>
      <c r="M2706" s="334">
        <v>0</v>
      </c>
      <c r="N2706" s="334">
        <v>0</v>
      </c>
      <c r="O2706" s="334">
        <v>0</v>
      </c>
      <c r="P2706" s="334">
        <v>0</v>
      </c>
      <c r="Q2706" s="334">
        <v>0</v>
      </c>
      <c r="R2706" s="334">
        <v>0</v>
      </c>
      <c r="S2706" s="334">
        <v>0</v>
      </c>
      <c r="T2706" s="334">
        <v>0</v>
      </c>
      <c r="U2706" s="334">
        <v>0</v>
      </c>
      <c r="V2706" s="334">
        <v>0</v>
      </c>
      <c r="W2706" s="334">
        <v>0</v>
      </c>
      <c r="X2706" s="334">
        <v>0</v>
      </c>
      <c r="Y2706" s="334">
        <v>0</v>
      </c>
      <c r="Z2706" s="334">
        <v>0</v>
      </c>
      <c r="AA2706" s="334">
        <v>0</v>
      </c>
      <c r="AB2706" s="334">
        <v>0</v>
      </c>
      <c r="AD2706" s="334">
        <v>0</v>
      </c>
      <c r="AE2706" s="334">
        <f t="shared" si="427"/>
        <v>0</v>
      </c>
      <c r="AF2706" s="334">
        <f t="shared" si="428"/>
        <v>0</v>
      </c>
      <c r="AG2706" s="340">
        <f t="shared" si="429"/>
        <v>0</v>
      </c>
      <c r="AI2706" s="340">
        <f t="shared" si="430"/>
        <v>0</v>
      </c>
      <c r="AJ2706" s="340">
        <f t="shared" si="430"/>
        <v>0</v>
      </c>
      <c r="AK2706" s="340">
        <f t="shared" si="430"/>
        <v>0</v>
      </c>
      <c r="AL2706" s="340">
        <f t="shared" si="430"/>
        <v>0</v>
      </c>
      <c r="AM2706" s="340">
        <f t="shared" si="430"/>
        <v>0</v>
      </c>
    </row>
    <row r="2707" spans="1:39" x14ac:dyDescent="0.35">
      <c r="A2707" s="337">
        <v>24620</v>
      </c>
      <c r="B2707" s="338">
        <f t="shared" si="424"/>
        <v>1967</v>
      </c>
      <c r="C2707" s="338">
        <f t="shared" si="425"/>
        <v>5</v>
      </c>
      <c r="D2707" s="338">
        <f t="shared" si="426"/>
        <v>28</v>
      </c>
      <c r="E2707" s="334">
        <v>0</v>
      </c>
      <c r="F2707" s="334">
        <v>0</v>
      </c>
      <c r="G2707" s="334">
        <v>0</v>
      </c>
      <c r="H2707" s="334">
        <v>0</v>
      </c>
      <c r="I2707" s="334">
        <v>0</v>
      </c>
      <c r="J2707" s="334">
        <v>0</v>
      </c>
      <c r="K2707" s="334">
        <v>0</v>
      </c>
      <c r="L2707" s="334">
        <v>0</v>
      </c>
      <c r="M2707" s="334">
        <v>0</v>
      </c>
      <c r="N2707" s="334">
        <v>0</v>
      </c>
      <c r="O2707" s="334">
        <v>0</v>
      </c>
      <c r="P2707" s="334">
        <v>0</v>
      </c>
      <c r="Q2707" s="334">
        <v>0</v>
      </c>
      <c r="R2707" s="334">
        <v>0</v>
      </c>
      <c r="S2707" s="334">
        <v>0</v>
      </c>
      <c r="T2707" s="334">
        <v>0</v>
      </c>
      <c r="U2707" s="334">
        <v>0</v>
      </c>
      <c r="V2707" s="334">
        <v>0</v>
      </c>
      <c r="W2707" s="334">
        <v>0</v>
      </c>
      <c r="X2707" s="334">
        <v>0</v>
      </c>
      <c r="Y2707" s="334">
        <v>0</v>
      </c>
      <c r="Z2707" s="334">
        <v>0</v>
      </c>
      <c r="AA2707" s="334">
        <v>0.3</v>
      </c>
      <c r="AB2707" s="334">
        <v>0</v>
      </c>
      <c r="AD2707" s="334">
        <v>0.3</v>
      </c>
      <c r="AE2707" s="334">
        <f t="shared" si="427"/>
        <v>0.3</v>
      </c>
      <c r="AF2707" s="334">
        <f t="shared" si="428"/>
        <v>0.3</v>
      </c>
      <c r="AG2707" s="340">
        <f t="shared" si="429"/>
        <v>0</v>
      </c>
      <c r="AI2707" s="340">
        <f t="shared" si="430"/>
        <v>0.3</v>
      </c>
      <c r="AJ2707" s="340">
        <f t="shared" si="430"/>
        <v>0</v>
      </c>
      <c r="AK2707" s="340">
        <f t="shared" si="430"/>
        <v>0</v>
      </c>
      <c r="AL2707" s="340">
        <f t="shared" si="430"/>
        <v>0</v>
      </c>
      <c r="AM2707" s="340">
        <f t="shared" si="430"/>
        <v>0</v>
      </c>
    </row>
    <row r="2708" spans="1:39" x14ac:dyDescent="0.35">
      <c r="A2708" s="337">
        <v>24621</v>
      </c>
      <c r="B2708" s="338">
        <f t="shared" si="424"/>
        <v>1967</v>
      </c>
      <c r="C2708" s="338">
        <f t="shared" si="425"/>
        <v>5</v>
      </c>
      <c r="D2708" s="338">
        <f t="shared" si="426"/>
        <v>29</v>
      </c>
      <c r="E2708" s="334">
        <v>0.3</v>
      </c>
      <c r="F2708" s="334">
        <v>0</v>
      </c>
      <c r="G2708" s="334">
        <v>0</v>
      </c>
      <c r="H2708" s="334">
        <v>0</v>
      </c>
      <c r="I2708" s="334">
        <v>0</v>
      </c>
      <c r="J2708" s="334">
        <v>0</v>
      </c>
      <c r="K2708" s="334">
        <v>0</v>
      </c>
      <c r="L2708" s="334">
        <v>0</v>
      </c>
      <c r="M2708" s="334">
        <v>0</v>
      </c>
      <c r="N2708" s="334">
        <v>0</v>
      </c>
      <c r="O2708" s="334">
        <v>0</v>
      </c>
      <c r="P2708" s="334">
        <v>0</v>
      </c>
      <c r="Q2708" s="334">
        <v>0</v>
      </c>
      <c r="R2708" s="334">
        <v>0</v>
      </c>
      <c r="S2708" s="334">
        <v>0</v>
      </c>
      <c r="T2708" s="334">
        <v>0</v>
      </c>
      <c r="U2708" s="334">
        <v>0</v>
      </c>
      <c r="V2708" s="334">
        <v>0</v>
      </c>
      <c r="W2708" s="334">
        <v>0</v>
      </c>
      <c r="X2708" s="334">
        <v>0</v>
      </c>
      <c r="Y2708" s="334">
        <v>0</v>
      </c>
      <c r="Z2708" s="334">
        <v>1.3</v>
      </c>
      <c r="AA2708" s="334">
        <v>0.5</v>
      </c>
      <c r="AB2708" s="334">
        <v>1.5</v>
      </c>
      <c r="AD2708" s="334">
        <v>3.6</v>
      </c>
      <c r="AE2708" s="334">
        <f t="shared" si="427"/>
        <v>3.6</v>
      </c>
      <c r="AF2708" s="334">
        <f t="shared" si="428"/>
        <v>3.6</v>
      </c>
      <c r="AG2708" s="340">
        <f t="shared" si="429"/>
        <v>0</v>
      </c>
      <c r="AI2708" s="340">
        <f t="shared" ref="AI2708:AM2723" si="431">IF($C2708=AI$1,$AF2708,0)</f>
        <v>3.6</v>
      </c>
      <c r="AJ2708" s="340">
        <f t="shared" si="431"/>
        <v>0</v>
      </c>
      <c r="AK2708" s="340">
        <f t="shared" si="431"/>
        <v>0</v>
      </c>
      <c r="AL2708" s="340">
        <f t="shared" si="431"/>
        <v>0</v>
      </c>
      <c r="AM2708" s="340">
        <f t="shared" si="431"/>
        <v>0</v>
      </c>
    </row>
    <row r="2709" spans="1:39" x14ac:dyDescent="0.35">
      <c r="A2709" s="337">
        <v>24622</v>
      </c>
      <c r="B2709" s="338">
        <f t="shared" si="424"/>
        <v>1967</v>
      </c>
      <c r="C2709" s="338">
        <f t="shared" si="425"/>
        <v>5</v>
      </c>
      <c r="D2709" s="338">
        <f t="shared" si="426"/>
        <v>30</v>
      </c>
      <c r="E2709" s="334">
        <v>0</v>
      </c>
      <c r="F2709" s="334">
        <v>0</v>
      </c>
      <c r="G2709" s="334">
        <v>0</v>
      </c>
      <c r="H2709" s="334">
        <v>0</v>
      </c>
      <c r="I2709" s="334">
        <v>0</v>
      </c>
      <c r="J2709" s="334">
        <v>0</v>
      </c>
      <c r="K2709" s="334">
        <v>0.3</v>
      </c>
      <c r="L2709" s="334">
        <v>0.3</v>
      </c>
      <c r="M2709" s="334">
        <v>0</v>
      </c>
      <c r="N2709" s="334">
        <v>0</v>
      </c>
      <c r="O2709" s="334">
        <v>0</v>
      </c>
      <c r="P2709" s="334">
        <v>1</v>
      </c>
      <c r="Q2709" s="334">
        <v>2.5</v>
      </c>
      <c r="R2709" s="334">
        <v>2.8</v>
      </c>
      <c r="S2709" s="334">
        <v>3.8</v>
      </c>
      <c r="T2709" s="334">
        <v>1.5</v>
      </c>
      <c r="U2709" s="334">
        <v>1.3</v>
      </c>
      <c r="V2709" s="334">
        <v>1</v>
      </c>
      <c r="W2709" s="334">
        <v>1</v>
      </c>
      <c r="X2709" s="334">
        <v>1</v>
      </c>
      <c r="Y2709" s="334">
        <v>0.5</v>
      </c>
      <c r="Z2709" s="334">
        <v>0.3</v>
      </c>
      <c r="AA2709" s="334">
        <v>0</v>
      </c>
      <c r="AB2709" s="334">
        <v>0.3</v>
      </c>
      <c r="AD2709" s="334">
        <v>17.600000000000001</v>
      </c>
      <c r="AE2709" s="334">
        <f t="shared" si="427"/>
        <v>17.600000000000001</v>
      </c>
      <c r="AF2709" s="334">
        <f t="shared" si="428"/>
        <v>17.600000000000001</v>
      </c>
      <c r="AG2709" s="340">
        <f t="shared" si="429"/>
        <v>0</v>
      </c>
      <c r="AI2709" s="340">
        <f t="shared" si="431"/>
        <v>17.600000000000001</v>
      </c>
      <c r="AJ2709" s="340">
        <f t="shared" si="431"/>
        <v>0</v>
      </c>
      <c r="AK2709" s="340">
        <f t="shared" si="431"/>
        <v>0</v>
      </c>
      <c r="AL2709" s="340">
        <f t="shared" si="431"/>
        <v>0</v>
      </c>
      <c r="AM2709" s="340">
        <f t="shared" si="431"/>
        <v>0</v>
      </c>
    </row>
    <row r="2710" spans="1:39" x14ac:dyDescent="0.35">
      <c r="A2710" s="337">
        <v>24623</v>
      </c>
      <c r="B2710" s="338">
        <f t="shared" si="424"/>
        <v>1967</v>
      </c>
      <c r="C2710" s="338">
        <f t="shared" si="425"/>
        <v>5</v>
      </c>
      <c r="D2710" s="338">
        <f t="shared" si="426"/>
        <v>31</v>
      </c>
      <c r="E2710" s="334">
        <v>0.3</v>
      </c>
      <c r="F2710" s="334">
        <v>0.2</v>
      </c>
      <c r="G2710" s="334">
        <v>0.3</v>
      </c>
      <c r="H2710" s="334">
        <v>0.3</v>
      </c>
      <c r="I2710" s="334">
        <v>0.2</v>
      </c>
      <c r="J2710" s="334">
        <v>0.3</v>
      </c>
      <c r="K2710" s="334">
        <v>0.3</v>
      </c>
      <c r="L2710" s="334">
        <v>0.2</v>
      </c>
      <c r="M2710" s="334">
        <v>0.3</v>
      </c>
      <c r="N2710" s="334">
        <v>0.3</v>
      </c>
      <c r="O2710" s="334">
        <v>0.2</v>
      </c>
      <c r="P2710" s="334">
        <v>0.3</v>
      </c>
      <c r="Q2710" s="334">
        <v>0.3</v>
      </c>
      <c r="R2710" s="334">
        <v>0.2</v>
      </c>
      <c r="S2710" s="334">
        <v>0.3</v>
      </c>
      <c r="T2710" s="334">
        <v>0.3</v>
      </c>
      <c r="U2710" s="334">
        <v>0.2</v>
      </c>
      <c r="V2710" s="334">
        <v>0.3</v>
      </c>
      <c r="W2710" s="334">
        <v>0.3</v>
      </c>
      <c r="X2710" s="334">
        <v>0.2</v>
      </c>
      <c r="Y2710" s="334">
        <v>0.3</v>
      </c>
      <c r="Z2710" s="334">
        <v>0</v>
      </c>
      <c r="AA2710" s="334">
        <v>0</v>
      </c>
      <c r="AB2710" s="334">
        <v>0</v>
      </c>
      <c r="AD2710" s="334">
        <v>5.6</v>
      </c>
      <c r="AE2710" s="334">
        <f t="shared" si="427"/>
        <v>5.6</v>
      </c>
      <c r="AF2710" s="334">
        <f t="shared" si="428"/>
        <v>5.6</v>
      </c>
      <c r="AG2710" s="340">
        <f t="shared" si="429"/>
        <v>0</v>
      </c>
      <c r="AI2710" s="340">
        <f t="shared" si="431"/>
        <v>5.6</v>
      </c>
      <c r="AJ2710" s="340">
        <f t="shared" si="431"/>
        <v>0</v>
      </c>
      <c r="AK2710" s="340">
        <f t="shared" si="431"/>
        <v>0</v>
      </c>
      <c r="AL2710" s="340">
        <f t="shared" si="431"/>
        <v>0</v>
      </c>
      <c r="AM2710" s="340">
        <f t="shared" si="431"/>
        <v>0</v>
      </c>
    </row>
    <row r="2711" spans="1:39" x14ac:dyDescent="0.35">
      <c r="A2711" s="337">
        <v>24624</v>
      </c>
      <c r="B2711" s="338">
        <f t="shared" si="424"/>
        <v>1967</v>
      </c>
      <c r="C2711" s="338">
        <f t="shared" si="425"/>
        <v>6</v>
      </c>
      <c r="D2711" s="338">
        <f t="shared" si="426"/>
        <v>1</v>
      </c>
      <c r="E2711" s="334">
        <v>0</v>
      </c>
      <c r="F2711" s="334">
        <v>0</v>
      </c>
      <c r="G2711" s="334">
        <v>0</v>
      </c>
      <c r="H2711" s="334">
        <v>0</v>
      </c>
      <c r="I2711" s="334">
        <v>0.2</v>
      </c>
      <c r="J2711" s="334">
        <v>0.1</v>
      </c>
      <c r="K2711" s="334">
        <v>0</v>
      </c>
      <c r="L2711" s="334">
        <v>0</v>
      </c>
      <c r="M2711" s="334">
        <v>0</v>
      </c>
      <c r="N2711" s="334">
        <v>0</v>
      </c>
      <c r="O2711" s="334">
        <v>0</v>
      </c>
      <c r="P2711" s="334">
        <v>0</v>
      </c>
      <c r="Q2711" s="334">
        <v>0</v>
      </c>
      <c r="R2711" s="334">
        <v>0</v>
      </c>
      <c r="S2711" s="334">
        <v>0</v>
      </c>
      <c r="T2711" s="334">
        <v>0</v>
      </c>
      <c r="U2711" s="334">
        <v>0</v>
      </c>
      <c r="V2711" s="334">
        <v>0</v>
      </c>
      <c r="W2711" s="334">
        <v>0</v>
      </c>
      <c r="X2711" s="334">
        <v>0</v>
      </c>
      <c r="Y2711" s="334">
        <v>0</v>
      </c>
      <c r="Z2711" s="334">
        <v>0</v>
      </c>
      <c r="AA2711" s="334">
        <v>0</v>
      </c>
      <c r="AB2711" s="334">
        <v>0</v>
      </c>
      <c r="AD2711" s="334">
        <v>0.3</v>
      </c>
      <c r="AE2711" s="334">
        <f t="shared" si="427"/>
        <v>0.3</v>
      </c>
      <c r="AF2711" s="334">
        <f t="shared" si="428"/>
        <v>0.30000000000000004</v>
      </c>
      <c r="AG2711" s="340">
        <f t="shared" si="429"/>
        <v>5.5511151231257827E-17</v>
      </c>
      <c r="AI2711" s="340">
        <f t="shared" si="431"/>
        <v>0</v>
      </c>
      <c r="AJ2711" s="340">
        <f t="shared" si="431"/>
        <v>0.30000000000000004</v>
      </c>
      <c r="AK2711" s="340">
        <f t="shared" si="431"/>
        <v>0</v>
      </c>
      <c r="AL2711" s="340">
        <f t="shared" si="431"/>
        <v>0</v>
      </c>
      <c r="AM2711" s="340">
        <f t="shared" si="431"/>
        <v>0</v>
      </c>
    </row>
    <row r="2712" spans="1:39" x14ac:dyDescent="0.35">
      <c r="A2712" s="337">
        <v>24625</v>
      </c>
      <c r="B2712" s="338">
        <f t="shared" si="424"/>
        <v>1967</v>
      </c>
      <c r="C2712" s="338">
        <f t="shared" si="425"/>
        <v>6</v>
      </c>
      <c r="D2712" s="338">
        <f t="shared" si="426"/>
        <v>2</v>
      </c>
      <c r="E2712" s="334">
        <v>0</v>
      </c>
      <c r="F2712" s="334">
        <v>0</v>
      </c>
      <c r="G2712" s="334">
        <v>0</v>
      </c>
      <c r="H2712" s="334">
        <v>0</v>
      </c>
      <c r="I2712" s="334">
        <v>0</v>
      </c>
      <c r="J2712" s="334">
        <v>0</v>
      </c>
      <c r="K2712" s="334">
        <v>0</v>
      </c>
      <c r="L2712" s="334">
        <v>0</v>
      </c>
      <c r="M2712" s="334">
        <v>0</v>
      </c>
      <c r="N2712" s="334">
        <v>0</v>
      </c>
      <c r="O2712" s="334">
        <v>0</v>
      </c>
      <c r="P2712" s="334">
        <v>0</v>
      </c>
      <c r="Q2712" s="334">
        <v>0</v>
      </c>
      <c r="R2712" s="334">
        <v>0</v>
      </c>
      <c r="S2712" s="334">
        <v>0</v>
      </c>
      <c r="T2712" s="334">
        <v>0</v>
      </c>
      <c r="U2712" s="334">
        <v>0</v>
      </c>
      <c r="V2712" s="334">
        <v>0</v>
      </c>
      <c r="W2712" s="334">
        <v>0</v>
      </c>
      <c r="X2712" s="334">
        <v>0</v>
      </c>
      <c r="Y2712" s="334">
        <v>0</v>
      </c>
      <c r="Z2712" s="334">
        <v>0</v>
      </c>
      <c r="AA2712" s="334">
        <v>0</v>
      </c>
      <c r="AB2712" s="334">
        <v>0</v>
      </c>
      <c r="AD2712" s="334">
        <v>0</v>
      </c>
      <c r="AE2712" s="334">
        <f t="shared" si="427"/>
        <v>0</v>
      </c>
      <c r="AF2712" s="334">
        <f t="shared" si="428"/>
        <v>0</v>
      </c>
      <c r="AG2712" s="340">
        <f t="shared" si="429"/>
        <v>0</v>
      </c>
      <c r="AI2712" s="340">
        <f t="shared" si="431"/>
        <v>0</v>
      </c>
      <c r="AJ2712" s="340">
        <f t="shared" si="431"/>
        <v>0</v>
      </c>
      <c r="AK2712" s="340">
        <f t="shared" si="431"/>
        <v>0</v>
      </c>
      <c r="AL2712" s="340">
        <f t="shared" si="431"/>
        <v>0</v>
      </c>
      <c r="AM2712" s="340">
        <f t="shared" si="431"/>
        <v>0</v>
      </c>
    </row>
    <row r="2713" spans="1:39" x14ac:dyDescent="0.35">
      <c r="A2713" s="337">
        <v>24626</v>
      </c>
      <c r="B2713" s="338">
        <f t="shared" si="424"/>
        <v>1967</v>
      </c>
      <c r="C2713" s="338">
        <f t="shared" si="425"/>
        <v>6</v>
      </c>
      <c r="D2713" s="338">
        <f t="shared" si="426"/>
        <v>3</v>
      </c>
      <c r="E2713" s="334">
        <v>0</v>
      </c>
      <c r="F2713" s="334">
        <v>0</v>
      </c>
      <c r="G2713" s="334">
        <v>0</v>
      </c>
      <c r="H2713" s="334">
        <v>0</v>
      </c>
      <c r="I2713" s="334">
        <v>0</v>
      </c>
      <c r="J2713" s="334">
        <v>0</v>
      </c>
      <c r="K2713" s="334">
        <v>0</v>
      </c>
      <c r="L2713" s="334">
        <v>0</v>
      </c>
      <c r="M2713" s="334">
        <v>0</v>
      </c>
      <c r="N2713" s="334">
        <v>0</v>
      </c>
      <c r="O2713" s="334">
        <v>0</v>
      </c>
      <c r="P2713" s="334">
        <v>0</v>
      </c>
      <c r="Q2713" s="334">
        <v>0</v>
      </c>
      <c r="R2713" s="334">
        <v>0</v>
      </c>
      <c r="S2713" s="334">
        <v>0</v>
      </c>
      <c r="T2713" s="334">
        <v>0.3</v>
      </c>
      <c r="U2713" s="334">
        <v>0</v>
      </c>
      <c r="V2713" s="334">
        <v>0</v>
      </c>
      <c r="W2713" s="334">
        <v>0</v>
      </c>
      <c r="X2713" s="334">
        <v>0</v>
      </c>
      <c r="Y2713" s="334">
        <v>0</v>
      </c>
      <c r="Z2713" s="334">
        <v>0</v>
      </c>
      <c r="AA2713" s="334">
        <v>0</v>
      </c>
      <c r="AB2713" s="334">
        <v>0</v>
      </c>
      <c r="AD2713" s="334">
        <v>0.3</v>
      </c>
      <c r="AE2713" s="334">
        <f t="shared" si="427"/>
        <v>0.3</v>
      </c>
      <c r="AF2713" s="334">
        <f t="shared" si="428"/>
        <v>0.3</v>
      </c>
      <c r="AG2713" s="340">
        <f t="shared" si="429"/>
        <v>0</v>
      </c>
      <c r="AI2713" s="340">
        <f t="shared" si="431"/>
        <v>0</v>
      </c>
      <c r="AJ2713" s="340">
        <f t="shared" si="431"/>
        <v>0.3</v>
      </c>
      <c r="AK2713" s="340">
        <f t="shared" si="431"/>
        <v>0</v>
      </c>
      <c r="AL2713" s="340">
        <f t="shared" si="431"/>
        <v>0</v>
      </c>
      <c r="AM2713" s="340">
        <f t="shared" si="431"/>
        <v>0</v>
      </c>
    </row>
    <row r="2714" spans="1:39" x14ac:dyDescent="0.35">
      <c r="A2714" s="337">
        <v>24627</v>
      </c>
      <c r="B2714" s="338">
        <f t="shared" si="424"/>
        <v>1967</v>
      </c>
      <c r="C2714" s="338">
        <f t="shared" si="425"/>
        <v>6</v>
      </c>
      <c r="D2714" s="338">
        <f t="shared" si="426"/>
        <v>4</v>
      </c>
      <c r="E2714" s="334">
        <v>0</v>
      </c>
      <c r="F2714" s="334">
        <v>0</v>
      </c>
      <c r="G2714" s="334">
        <v>0</v>
      </c>
      <c r="H2714" s="334">
        <v>0</v>
      </c>
      <c r="I2714" s="334">
        <v>0</v>
      </c>
      <c r="J2714" s="334">
        <v>0</v>
      </c>
      <c r="K2714" s="334">
        <v>0</v>
      </c>
      <c r="L2714" s="334">
        <v>0</v>
      </c>
      <c r="M2714" s="334">
        <v>0</v>
      </c>
      <c r="N2714" s="334">
        <v>0</v>
      </c>
      <c r="O2714" s="334">
        <v>0</v>
      </c>
      <c r="P2714" s="334">
        <v>0</v>
      </c>
      <c r="Q2714" s="334">
        <v>0</v>
      </c>
      <c r="R2714" s="334">
        <v>0</v>
      </c>
      <c r="S2714" s="334">
        <v>0</v>
      </c>
      <c r="T2714" s="334">
        <v>0</v>
      </c>
      <c r="U2714" s="334">
        <v>0</v>
      </c>
      <c r="V2714" s="334">
        <v>0</v>
      </c>
      <c r="W2714" s="334">
        <v>0</v>
      </c>
      <c r="X2714" s="334">
        <v>0</v>
      </c>
      <c r="Y2714" s="334">
        <v>0</v>
      </c>
      <c r="Z2714" s="334">
        <v>0</v>
      </c>
      <c r="AA2714" s="334">
        <v>0</v>
      </c>
      <c r="AB2714" s="334">
        <v>0</v>
      </c>
      <c r="AD2714" s="334">
        <v>0</v>
      </c>
      <c r="AE2714" s="334">
        <f t="shared" si="427"/>
        <v>0</v>
      </c>
      <c r="AF2714" s="334">
        <f t="shared" si="428"/>
        <v>0</v>
      </c>
      <c r="AG2714" s="340">
        <f t="shared" si="429"/>
        <v>0</v>
      </c>
      <c r="AI2714" s="340">
        <f t="shared" si="431"/>
        <v>0</v>
      </c>
      <c r="AJ2714" s="340">
        <f t="shared" si="431"/>
        <v>0</v>
      </c>
      <c r="AK2714" s="340">
        <f t="shared" si="431"/>
        <v>0</v>
      </c>
      <c r="AL2714" s="340">
        <f t="shared" si="431"/>
        <v>0</v>
      </c>
      <c r="AM2714" s="340">
        <f t="shared" si="431"/>
        <v>0</v>
      </c>
    </row>
    <row r="2715" spans="1:39" x14ac:dyDescent="0.35">
      <c r="A2715" s="337">
        <v>24628</v>
      </c>
      <c r="B2715" s="338">
        <f t="shared" si="424"/>
        <v>1967</v>
      </c>
      <c r="C2715" s="338">
        <f t="shared" si="425"/>
        <v>6</v>
      </c>
      <c r="D2715" s="338">
        <f t="shared" si="426"/>
        <v>5</v>
      </c>
      <c r="E2715" s="334">
        <v>0</v>
      </c>
      <c r="F2715" s="334">
        <v>0</v>
      </c>
      <c r="G2715" s="334">
        <v>0</v>
      </c>
      <c r="H2715" s="334">
        <v>0</v>
      </c>
      <c r="I2715" s="334">
        <v>0</v>
      </c>
      <c r="J2715" s="334">
        <v>0</v>
      </c>
      <c r="K2715" s="334">
        <v>0</v>
      </c>
      <c r="L2715" s="334">
        <v>0</v>
      </c>
      <c r="M2715" s="334">
        <v>0</v>
      </c>
      <c r="N2715" s="334">
        <v>0</v>
      </c>
      <c r="O2715" s="334">
        <v>0</v>
      </c>
      <c r="P2715" s="334">
        <v>0</v>
      </c>
      <c r="Q2715" s="334">
        <v>0</v>
      </c>
      <c r="R2715" s="334">
        <v>0</v>
      </c>
      <c r="S2715" s="334">
        <v>0</v>
      </c>
      <c r="T2715" s="334">
        <v>0</v>
      </c>
      <c r="U2715" s="334">
        <v>0</v>
      </c>
      <c r="V2715" s="334">
        <v>0</v>
      </c>
      <c r="W2715" s="334">
        <v>0</v>
      </c>
      <c r="X2715" s="334">
        <v>0</v>
      </c>
      <c r="Y2715" s="334">
        <v>0</v>
      </c>
      <c r="Z2715" s="334">
        <v>0</v>
      </c>
      <c r="AA2715" s="334">
        <v>0</v>
      </c>
      <c r="AB2715" s="334">
        <v>0</v>
      </c>
      <c r="AD2715" s="334">
        <v>0</v>
      </c>
      <c r="AE2715" s="334">
        <f t="shared" si="427"/>
        <v>0</v>
      </c>
      <c r="AF2715" s="334">
        <f t="shared" si="428"/>
        <v>0</v>
      </c>
      <c r="AG2715" s="340">
        <f t="shared" si="429"/>
        <v>0</v>
      </c>
      <c r="AI2715" s="340">
        <f t="shared" si="431"/>
        <v>0</v>
      </c>
      <c r="AJ2715" s="340">
        <f t="shared" si="431"/>
        <v>0</v>
      </c>
      <c r="AK2715" s="340">
        <f t="shared" si="431"/>
        <v>0</v>
      </c>
      <c r="AL2715" s="340">
        <f t="shared" si="431"/>
        <v>0</v>
      </c>
      <c r="AM2715" s="340">
        <f t="shared" si="431"/>
        <v>0</v>
      </c>
    </row>
    <row r="2716" spans="1:39" x14ac:dyDescent="0.35">
      <c r="A2716" s="337">
        <v>24629</v>
      </c>
      <c r="B2716" s="338">
        <f t="shared" si="424"/>
        <v>1967</v>
      </c>
      <c r="C2716" s="338">
        <f t="shared" si="425"/>
        <v>6</v>
      </c>
      <c r="D2716" s="338">
        <f t="shared" si="426"/>
        <v>6</v>
      </c>
      <c r="E2716" s="334">
        <v>0</v>
      </c>
      <c r="F2716" s="334">
        <v>0</v>
      </c>
      <c r="G2716" s="334">
        <v>0</v>
      </c>
      <c r="H2716" s="334">
        <v>0</v>
      </c>
      <c r="I2716" s="334">
        <v>0</v>
      </c>
      <c r="J2716" s="334">
        <v>0</v>
      </c>
      <c r="K2716" s="334">
        <v>0</v>
      </c>
      <c r="L2716" s="334">
        <v>0</v>
      </c>
      <c r="M2716" s="334">
        <v>0</v>
      </c>
      <c r="N2716" s="334">
        <v>0</v>
      </c>
      <c r="O2716" s="334">
        <v>0</v>
      </c>
      <c r="P2716" s="334">
        <v>0</v>
      </c>
      <c r="Q2716" s="334">
        <v>0</v>
      </c>
      <c r="R2716" s="334">
        <v>0</v>
      </c>
      <c r="S2716" s="334">
        <v>0</v>
      </c>
      <c r="T2716" s="334">
        <v>0</v>
      </c>
      <c r="U2716" s="334">
        <v>0</v>
      </c>
      <c r="V2716" s="334">
        <v>0</v>
      </c>
      <c r="W2716" s="334">
        <v>0</v>
      </c>
      <c r="X2716" s="334">
        <v>0</v>
      </c>
      <c r="Y2716" s="334">
        <v>0</v>
      </c>
      <c r="Z2716" s="334">
        <v>0</v>
      </c>
      <c r="AA2716" s="334">
        <v>0</v>
      </c>
      <c r="AB2716" s="334">
        <v>0</v>
      </c>
      <c r="AD2716" s="334">
        <v>0</v>
      </c>
      <c r="AE2716" s="334">
        <f t="shared" si="427"/>
        <v>0</v>
      </c>
      <c r="AF2716" s="334">
        <f t="shared" si="428"/>
        <v>0</v>
      </c>
      <c r="AG2716" s="340">
        <f t="shared" si="429"/>
        <v>0</v>
      </c>
      <c r="AI2716" s="340">
        <f t="shared" si="431"/>
        <v>0</v>
      </c>
      <c r="AJ2716" s="340">
        <f t="shared" si="431"/>
        <v>0</v>
      </c>
      <c r="AK2716" s="340">
        <f t="shared" si="431"/>
        <v>0</v>
      </c>
      <c r="AL2716" s="340">
        <f t="shared" si="431"/>
        <v>0</v>
      </c>
      <c r="AM2716" s="340">
        <f t="shared" si="431"/>
        <v>0</v>
      </c>
    </row>
    <row r="2717" spans="1:39" x14ac:dyDescent="0.35">
      <c r="A2717" s="337">
        <v>24630</v>
      </c>
      <c r="B2717" s="338">
        <f t="shared" si="424"/>
        <v>1967</v>
      </c>
      <c r="C2717" s="338">
        <f t="shared" si="425"/>
        <v>6</v>
      </c>
      <c r="D2717" s="338">
        <f t="shared" si="426"/>
        <v>7</v>
      </c>
      <c r="E2717" s="334">
        <v>0</v>
      </c>
      <c r="F2717" s="334">
        <v>0</v>
      </c>
      <c r="G2717" s="334">
        <v>0</v>
      </c>
      <c r="H2717" s="334">
        <v>0</v>
      </c>
      <c r="I2717" s="334">
        <v>0</v>
      </c>
      <c r="J2717" s="334">
        <v>0</v>
      </c>
      <c r="K2717" s="334">
        <v>0</v>
      </c>
      <c r="L2717" s="334">
        <v>0</v>
      </c>
      <c r="M2717" s="334">
        <v>0</v>
      </c>
      <c r="N2717" s="334">
        <v>0</v>
      </c>
      <c r="O2717" s="334">
        <v>0</v>
      </c>
      <c r="P2717" s="334">
        <v>0</v>
      </c>
      <c r="Q2717" s="334">
        <v>0</v>
      </c>
      <c r="R2717" s="334">
        <v>0</v>
      </c>
      <c r="S2717" s="334">
        <v>0</v>
      </c>
      <c r="T2717" s="334">
        <v>0</v>
      </c>
      <c r="U2717" s="334">
        <v>0</v>
      </c>
      <c r="V2717" s="334">
        <v>0</v>
      </c>
      <c r="W2717" s="334">
        <v>0</v>
      </c>
      <c r="X2717" s="334">
        <v>0</v>
      </c>
      <c r="Y2717" s="334">
        <v>0</v>
      </c>
      <c r="Z2717" s="334">
        <v>0</v>
      </c>
      <c r="AA2717" s="334">
        <v>0</v>
      </c>
      <c r="AB2717" s="334">
        <v>0</v>
      </c>
      <c r="AD2717" s="334">
        <v>0</v>
      </c>
      <c r="AE2717" s="334">
        <f t="shared" si="427"/>
        <v>0</v>
      </c>
      <c r="AF2717" s="334">
        <f t="shared" si="428"/>
        <v>0</v>
      </c>
      <c r="AG2717" s="340">
        <f t="shared" si="429"/>
        <v>0</v>
      </c>
      <c r="AI2717" s="340">
        <f t="shared" si="431"/>
        <v>0</v>
      </c>
      <c r="AJ2717" s="340">
        <f t="shared" si="431"/>
        <v>0</v>
      </c>
      <c r="AK2717" s="340">
        <f t="shared" si="431"/>
        <v>0</v>
      </c>
      <c r="AL2717" s="340">
        <f t="shared" si="431"/>
        <v>0</v>
      </c>
      <c r="AM2717" s="340">
        <f t="shared" si="431"/>
        <v>0</v>
      </c>
    </row>
    <row r="2718" spans="1:39" x14ac:dyDescent="0.35">
      <c r="A2718" s="337">
        <v>24631</v>
      </c>
      <c r="B2718" s="338">
        <f t="shared" si="424"/>
        <v>1967</v>
      </c>
      <c r="C2718" s="338">
        <f t="shared" si="425"/>
        <v>6</v>
      </c>
      <c r="D2718" s="338">
        <f t="shared" si="426"/>
        <v>8</v>
      </c>
      <c r="E2718" s="334">
        <v>0</v>
      </c>
      <c r="F2718" s="334">
        <v>0</v>
      </c>
      <c r="G2718" s="334">
        <v>0</v>
      </c>
      <c r="H2718" s="334">
        <v>0</v>
      </c>
      <c r="I2718" s="334">
        <v>0</v>
      </c>
      <c r="J2718" s="334">
        <v>0</v>
      </c>
      <c r="K2718" s="334">
        <v>0</v>
      </c>
      <c r="L2718" s="334">
        <v>0</v>
      </c>
      <c r="M2718" s="334">
        <v>0</v>
      </c>
      <c r="N2718" s="334">
        <v>4.0999999999999996</v>
      </c>
      <c r="O2718" s="334">
        <v>6.4</v>
      </c>
      <c r="P2718" s="334">
        <v>1</v>
      </c>
      <c r="Q2718" s="334">
        <v>0</v>
      </c>
      <c r="R2718" s="334">
        <v>0</v>
      </c>
      <c r="S2718" s="334">
        <v>0</v>
      </c>
      <c r="T2718" s="334">
        <v>0</v>
      </c>
      <c r="U2718" s="334">
        <v>0</v>
      </c>
      <c r="V2718" s="334">
        <v>0</v>
      </c>
      <c r="W2718" s="334">
        <v>0</v>
      </c>
      <c r="X2718" s="334">
        <v>0</v>
      </c>
      <c r="Y2718" s="334">
        <v>0</v>
      </c>
      <c r="Z2718" s="334">
        <v>0</v>
      </c>
      <c r="AA2718" s="334">
        <v>0</v>
      </c>
      <c r="AB2718" s="334">
        <v>0</v>
      </c>
      <c r="AD2718" s="334">
        <v>11.5</v>
      </c>
      <c r="AE2718" s="334">
        <f t="shared" si="427"/>
        <v>11.5</v>
      </c>
      <c r="AF2718" s="334">
        <f t="shared" si="428"/>
        <v>11.5</v>
      </c>
      <c r="AG2718" s="340">
        <f t="shared" si="429"/>
        <v>0</v>
      </c>
      <c r="AI2718" s="340">
        <f t="shared" si="431"/>
        <v>0</v>
      </c>
      <c r="AJ2718" s="340">
        <f t="shared" si="431"/>
        <v>11.5</v>
      </c>
      <c r="AK2718" s="340">
        <f t="shared" si="431"/>
        <v>0</v>
      </c>
      <c r="AL2718" s="340">
        <f t="shared" si="431"/>
        <v>0</v>
      </c>
      <c r="AM2718" s="340">
        <f t="shared" si="431"/>
        <v>0</v>
      </c>
    </row>
    <row r="2719" spans="1:39" x14ac:dyDescent="0.35">
      <c r="A2719" s="337">
        <v>24632</v>
      </c>
      <c r="B2719" s="338">
        <f t="shared" si="424"/>
        <v>1967</v>
      </c>
      <c r="C2719" s="338">
        <f t="shared" si="425"/>
        <v>6</v>
      </c>
      <c r="D2719" s="338">
        <f t="shared" si="426"/>
        <v>9</v>
      </c>
      <c r="E2719" s="334">
        <v>0</v>
      </c>
      <c r="F2719" s="334">
        <v>0</v>
      </c>
      <c r="G2719" s="334">
        <v>0</v>
      </c>
      <c r="H2719" s="334">
        <v>0</v>
      </c>
      <c r="I2719" s="334">
        <v>0</v>
      </c>
      <c r="J2719" s="334">
        <v>0</v>
      </c>
      <c r="K2719" s="334">
        <v>0</v>
      </c>
      <c r="L2719" s="334">
        <v>0</v>
      </c>
      <c r="M2719" s="334">
        <v>0</v>
      </c>
      <c r="N2719" s="334">
        <v>0</v>
      </c>
      <c r="O2719" s="334">
        <v>0</v>
      </c>
      <c r="P2719" s="334">
        <v>0</v>
      </c>
      <c r="Q2719" s="334">
        <v>0</v>
      </c>
      <c r="R2719" s="334">
        <v>0</v>
      </c>
      <c r="S2719" s="334">
        <v>0</v>
      </c>
      <c r="T2719" s="334">
        <v>0</v>
      </c>
      <c r="U2719" s="334">
        <v>0</v>
      </c>
      <c r="V2719" s="334">
        <v>3</v>
      </c>
      <c r="W2719" s="334">
        <v>2</v>
      </c>
      <c r="X2719" s="334">
        <v>0</v>
      </c>
      <c r="Y2719" s="334">
        <v>2</v>
      </c>
      <c r="Z2719" s="334">
        <v>0.5</v>
      </c>
      <c r="AA2719" s="334">
        <v>0.5</v>
      </c>
      <c r="AB2719" s="334">
        <v>0.8</v>
      </c>
      <c r="AD2719" s="334">
        <v>8.8000000000000007</v>
      </c>
      <c r="AE2719" s="334">
        <f t="shared" si="427"/>
        <v>8.8000000000000007</v>
      </c>
      <c r="AF2719" s="334">
        <f t="shared" si="428"/>
        <v>8.8000000000000007</v>
      </c>
      <c r="AG2719" s="340">
        <f t="shared" si="429"/>
        <v>0</v>
      </c>
      <c r="AI2719" s="340">
        <f t="shared" si="431"/>
        <v>0</v>
      </c>
      <c r="AJ2719" s="340">
        <f t="shared" si="431"/>
        <v>8.8000000000000007</v>
      </c>
      <c r="AK2719" s="340">
        <f t="shared" si="431"/>
        <v>0</v>
      </c>
      <c r="AL2719" s="340">
        <f t="shared" si="431"/>
        <v>0</v>
      </c>
      <c r="AM2719" s="340">
        <f t="shared" si="431"/>
        <v>0</v>
      </c>
    </row>
    <row r="2720" spans="1:39" x14ac:dyDescent="0.35">
      <c r="A2720" s="337">
        <v>24633</v>
      </c>
      <c r="B2720" s="338">
        <f t="shared" si="424"/>
        <v>1967</v>
      </c>
      <c r="C2720" s="338">
        <f t="shared" si="425"/>
        <v>6</v>
      </c>
      <c r="D2720" s="338">
        <f t="shared" si="426"/>
        <v>10</v>
      </c>
      <c r="E2720" s="334">
        <v>0.6</v>
      </c>
      <c r="F2720" s="334">
        <v>0.7</v>
      </c>
      <c r="G2720" s="334">
        <v>0.6</v>
      </c>
      <c r="H2720" s="334">
        <v>0.7</v>
      </c>
      <c r="I2720" s="334">
        <v>0.6</v>
      </c>
      <c r="J2720" s="334">
        <v>0.6</v>
      </c>
      <c r="K2720" s="334">
        <v>0.7</v>
      </c>
      <c r="L2720" s="334">
        <v>0.6</v>
      </c>
      <c r="M2720" s="334">
        <v>0.7</v>
      </c>
      <c r="N2720" s="334">
        <v>0</v>
      </c>
      <c r="O2720" s="334">
        <v>0</v>
      </c>
      <c r="P2720" s="334">
        <v>0</v>
      </c>
      <c r="Q2720" s="334">
        <v>0</v>
      </c>
      <c r="R2720" s="334">
        <v>0</v>
      </c>
      <c r="S2720" s="334">
        <v>0</v>
      </c>
      <c r="T2720" s="334">
        <v>0</v>
      </c>
      <c r="U2720" s="334">
        <v>0</v>
      </c>
      <c r="V2720" s="334">
        <v>0</v>
      </c>
      <c r="W2720" s="334">
        <v>0</v>
      </c>
      <c r="X2720" s="334">
        <v>0</v>
      </c>
      <c r="Y2720" s="334">
        <v>0.6</v>
      </c>
      <c r="Z2720" s="334">
        <v>0</v>
      </c>
      <c r="AA2720" s="334">
        <v>0</v>
      </c>
      <c r="AB2720" s="334">
        <v>0</v>
      </c>
      <c r="AD2720" s="334">
        <v>6.4</v>
      </c>
      <c r="AE2720" s="334">
        <f t="shared" si="427"/>
        <v>6.4</v>
      </c>
      <c r="AF2720" s="334">
        <f t="shared" si="428"/>
        <v>6.3999999999999995</v>
      </c>
      <c r="AG2720" s="340">
        <f t="shared" si="429"/>
        <v>8.8817841970012523E-16</v>
      </c>
      <c r="AI2720" s="340">
        <f t="shared" si="431"/>
        <v>0</v>
      </c>
      <c r="AJ2720" s="340">
        <f t="shared" si="431"/>
        <v>6.3999999999999995</v>
      </c>
      <c r="AK2720" s="340">
        <f t="shared" si="431"/>
        <v>0</v>
      </c>
      <c r="AL2720" s="340">
        <f t="shared" si="431"/>
        <v>0</v>
      </c>
      <c r="AM2720" s="340">
        <f t="shared" si="431"/>
        <v>0</v>
      </c>
    </row>
    <row r="2721" spans="1:39" x14ac:dyDescent="0.35">
      <c r="A2721" s="337">
        <v>24634</v>
      </c>
      <c r="B2721" s="338">
        <f t="shared" si="424"/>
        <v>1967</v>
      </c>
      <c r="C2721" s="338">
        <f t="shared" si="425"/>
        <v>6</v>
      </c>
      <c r="D2721" s="338">
        <f t="shared" si="426"/>
        <v>11</v>
      </c>
      <c r="E2721" s="334">
        <v>0</v>
      </c>
      <c r="F2721" s="334">
        <v>0</v>
      </c>
      <c r="G2721" s="334">
        <v>0</v>
      </c>
      <c r="H2721" s="334">
        <v>0</v>
      </c>
      <c r="I2721" s="334">
        <v>0</v>
      </c>
      <c r="J2721" s="334">
        <v>0</v>
      </c>
      <c r="K2721" s="334">
        <v>0</v>
      </c>
      <c r="L2721" s="334">
        <v>0</v>
      </c>
      <c r="M2721" s="334">
        <v>0</v>
      </c>
      <c r="N2721" s="334">
        <v>0</v>
      </c>
      <c r="O2721" s="334">
        <v>0</v>
      </c>
      <c r="P2721" s="334">
        <v>0</v>
      </c>
      <c r="Q2721" s="334">
        <v>0</v>
      </c>
      <c r="R2721" s="334">
        <v>0</v>
      </c>
      <c r="S2721" s="334">
        <v>0</v>
      </c>
      <c r="T2721" s="334">
        <v>0.3</v>
      </c>
      <c r="U2721" s="334">
        <v>0</v>
      </c>
      <c r="V2721" s="334">
        <v>0.5</v>
      </c>
      <c r="W2721" s="334">
        <v>0</v>
      </c>
      <c r="X2721" s="334">
        <v>0</v>
      </c>
      <c r="Y2721" s="334">
        <v>0</v>
      </c>
      <c r="Z2721" s="334">
        <v>0</v>
      </c>
      <c r="AA2721" s="334">
        <v>0</v>
      </c>
      <c r="AB2721" s="334">
        <v>0</v>
      </c>
      <c r="AD2721" s="334">
        <v>0.8</v>
      </c>
      <c r="AE2721" s="334">
        <f t="shared" si="427"/>
        <v>0.8</v>
      </c>
      <c r="AF2721" s="334">
        <f t="shared" si="428"/>
        <v>0.8</v>
      </c>
      <c r="AG2721" s="340">
        <f t="shared" si="429"/>
        <v>0</v>
      </c>
      <c r="AI2721" s="340">
        <f t="shared" si="431"/>
        <v>0</v>
      </c>
      <c r="AJ2721" s="340">
        <f t="shared" si="431"/>
        <v>0.8</v>
      </c>
      <c r="AK2721" s="340">
        <f t="shared" si="431"/>
        <v>0</v>
      </c>
      <c r="AL2721" s="340">
        <f t="shared" si="431"/>
        <v>0</v>
      </c>
      <c r="AM2721" s="340">
        <f t="shared" si="431"/>
        <v>0</v>
      </c>
    </row>
    <row r="2722" spans="1:39" x14ac:dyDescent="0.35">
      <c r="A2722" s="337">
        <v>24635</v>
      </c>
      <c r="B2722" s="338">
        <f t="shared" si="424"/>
        <v>1967</v>
      </c>
      <c r="C2722" s="338">
        <f t="shared" si="425"/>
        <v>6</v>
      </c>
      <c r="D2722" s="338">
        <f t="shared" si="426"/>
        <v>12</v>
      </c>
      <c r="E2722" s="334">
        <v>0</v>
      </c>
      <c r="F2722" s="334">
        <v>0</v>
      </c>
      <c r="G2722" s="334">
        <v>0</v>
      </c>
      <c r="H2722" s="334">
        <v>0</v>
      </c>
      <c r="I2722" s="334">
        <v>0</v>
      </c>
      <c r="J2722" s="334">
        <v>0</v>
      </c>
      <c r="K2722" s="334">
        <v>0</v>
      </c>
      <c r="L2722" s="334">
        <v>0</v>
      </c>
      <c r="M2722" s="334">
        <v>0</v>
      </c>
      <c r="N2722" s="334">
        <v>0</v>
      </c>
      <c r="O2722" s="334">
        <v>0</v>
      </c>
      <c r="P2722" s="334">
        <v>0</v>
      </c>
      <c r="Q2722" s="334">
        <v>0</v>
      </c>
      <c r="R2722" s="334">
        <v>0</v>
      </c>
      <c r="S2722" s="334">
        <v>0</v>
      </c>
      <c r="T2722" s="334">
        <v>0</v>
      </c>
      <c r="U2722" s="334">
        <v>0</v>
      </c>
      <c r="V2722" s="334">
        <v>0</v>
      </c>
      <c r="W2722" s="334">
        <v>0</v>
      </c>
      <c r="X2722" s="334">
        <v>0</v>
      </c>
      <c r="Y2722" s="334">
        <v>0</v>
      </c>
      <c r="Z2722" s="334">
        <v>0</v>
      </c>
      <c r="AA2722" s="334">
        <v>0</v>
      </c>
      <c r="AB2722" s="334">
        <v>0</v>
      </c>
      <c r="AD2722" s="334">
        <v>0</v>
      </c>
      <c r="AE2722" s="334">
        <f t="shared" si="427"/>
        <v>0</v>
      </c>
      <c r="AF2722" s="334">
        <f t="shared" si="428"/>
        <v>0</v>
      </c>
      <c r="AG2722" s="340">
        <f t="shared" si="429"/>
        <v>0</v>
      </c>
      <c r="AI2722" s="340">
        <f t="shared" si="431"/>
        <v>0</v>
      </c>
      <c r="AJ2722" s="340">
        <f t="shared" si="431"/>
        <v>0</v>
      </c>
      <c r="AK2722" s="340">
        <f t="shared" si="431"/>
        <v>0</v>
      </c>
      <c r="AL2722" s="340">
        <f t="shared" si="431"/>
        <v>0</v>
      </c>
      <c r="AM2722" s="340">
        <f t="shared" si="431"/>
        <v>0</v>
      </c>
    </row>
    <row r="2723" spans="1:39" x14ac:dyDescent="0.35">
      <c r="A2723" s="337">
        <v>24636</v>
      </c>
      <c r="B2723" s="338">
        <f t="shared" si="424"/>
        <v>1967</v>
      </c>
      <c r="C2723" s="338">
        <f t="shared" si="425"/>
        <v>6</v>
      </c>
      <c r="D2723" s="338">
        <f t="shared" si="426"/>
        <v>13</v>
      </c>
      <c r="E2723" s="334">
        <v>0</v>
      </c>
      <c r="F2723" s="334">
        <v>0</v>
      </c>
      <c r="G2723" s="334">
        <v>0</v>
      </c>
      <c r="H2723" s="334">
        <v>0</v>
      </c>
      <c r="I2723" s="334">
        <v>0</v>
      </c>
      <c r="J2723" s="334">
        <v>0</v>
      </c>
      <c r="K2723" s="334">
        <v>0</v>
      </c>
      <c r="L2723" s="334">
        <v>0</v>
      </c>
      <c r="M2723" s="334">
        <v>0</v>
      </c>
      <c r="N2723" s="334">
        <v>0</v>
      </c>
      <c r="O2723" s="334">
        <v>0</v>
      </c>
      <c r="P2723" s="334">
        <v>0</v>
      </c>
      <c r="Q2723" s="334">
        <v>0</v>
      </c>
      <c r="R2723" s="334">
        <v>0</v>
      </c>
      <c r="S2723" s="334">
        <v>0</v>
      </c>
      <c r="T2723" s="334">
        <v>0</v>
      </c>
      <c r="U2723" s="334">
        <v>0</v>
      </c>
      <c r="V2723" s="334">
        <v>0</v>
      </c>
      <c r="W2723" s="334">
        <v>0</v>
      </c>
      <c r="X2723" s="334">
        <v>0</v>
      </c>
      <c r="Y2723" s="334">
        <v>0</v>
      </c>
      <c r="Z2723" s="334">
        <v>0</v>
      </c>
      <c r="AA2723" s="334">
        <v>0</v>
      </c>
      <c r="AB2723" s="334">
        <v>0</v>
      </c>
      <c r="AD2723" s="334">
        <v>0</v>
      </c>
      <c r="AE2723" s="334">
        <f t="shared" si="427"/>
        <v>0</v>
      </c>
      <c r="AF2723" s="334">
        <f t="shared" si="428"/>
        <v>0</v>
      </c>
      <c r="AG2723" s="340">
        <f t="shared" si="429"/>
        <v>0</v>
      </c>
      <c r="AI2723" s="340">
        <f t="shared" si="431"/>
        <v>0</v>
      </c>
      <c r="AJ2723" s="340">
        <f t="shared" si="431"/>
        <v>0</v>
      </c>
      <c r="AK2723" s="340">
        <f t="shared" si="431"/>
        <v>0</v>
      </c>
      <c r="AL2723" s="340">
        <f t="shared" si="431"/>
        <v>0</v>
      </c>
      <c r="AM2723" s="340">
        <f t="shared" si="431"/>
        <v>0</v>
      </c>
    </row>
    <row r="2724" spans="1:39" x14ac:dyDescent="0.35">
      <c r="A2724" s="337">
        <v>24637</v>
      </c>
      <c r="B2724" s="338">
        <f t="shared" si="424"/>
        <v>1967</v>
      </c>
      <c r="C2724" s="338">
        <f t="shared" si="425"/>
        <v>6</v>
      </c>
      <c r="D2724" s="338">
        <f t="shared" si="426"/>
        <v>14</v>
      </c>
      <c r="E2724" s="334">
        <v>0</v>
      </c>
      <c r="F2724" s="334">
        <v>0</v>
      </c>
      <c r="G2724" s="334">
        <v>0</v>
      </c>
      <c r="H2724" s="334">
        <v>0</v>
      </c>
      <c r="I2724" s="334">
        <v>0</v>
      </c>
      <c r="J2724" s="334">
        <v>0</v>
      </c>
      <c r="K2724" s="334">
        <v>0</v>
      </c>
      <c r="L2724" s="334">
        <v>0</v>
      </c>
      <c r="M2724" s="334">
        <v>0</v>
      </c>
      <c r="N2724" s="334">
        <v>0</v>
      </c>
      <c r="O2724" s="334">
        <v>0</v>
      </c>
      <c r="P2724" s="334">
        <v>0</v>
      </c>
      <c r="Q2724" s="334">
        <v>0</v>
      </c>
      <c r="R2724" s="334">
        <v>0</v>
      </c>
      <c r="S2724" s="334">
        <v>0</v>
      </c>
      <c r="T2724" s="334">
        <v>0</v>
      </c>
      <c r="U2724" s="334">
        <v>0</v>
      </c>
      <c r="V2724" s="334">
        <v>0</v>
      </c>
      <c r="W2724" s="334">
        <v>0</v>
      </c>
      <c r="X2724" s="334">
        <v>0</v>
      </c>
      <c r="Y2724" s="334">
        <v>0</v>
      </c>
      <c r="Z2724" s="334">
        <v>0</v>
      </c>
      <c r="AA2724" s="334">
        <v>0</v>
      </c>
      <c r="AB2724" s="334">
        <v>0</v>
      </c>
      <c r="AD2724" s="334">
        <v>0</v>
      </c>
      <c r="AE2724" s="334">
        <f t="shared" si="427"/>
        <v>0</v>
      </c>
      <c r="AF2724" s="334">
        <f t="shared" si="428"/>
        <v>0</v>
      </c>
      <c r="AG2724" s="340">
        <f t="shared" si="429"/>
        <v>0</v>
      </c>
      <c r="AI2724" s="340">
        <f t="shared" ref="AI2724:AM2739" si="432">IF($C2724=AI$1,$AF2724,0)</f>
        <v>0</v>
      </c>
      <c r="AJ2724" s="340">
        <f t="shared" si="432"/>
        <v>0</v>
      </c>
      <c r="AK2724" s="340">
        <f t="shared" si="432"/>
        <v>0</v>
      </c>
      <c r="AL2724" s="340">
        <f t="shared" si="432"/>
        <v>0</v>
      </c>
      <c r="AM2724" s="340">
        <f t="shared" si="432"/>
        <v>0</v>
      </c>
    </row>
    <row r="2725" spans="1:39" x14ac:dyDescent="0.35">
      <c r="A2725" s="337">
        <v>24638</v>
      </c>
      <c r="B2725" s="338">
        <f t="shared" si="424"/>
        <v>1967</v>
      </c>
      <c r="C2725" s="338">
        <f t="shared" si="425"/>
        <v>6</v>
      </c>
      <c r="D2725" s="338">
        <f t="shared" si="426"/>
        <v>15</v>
      </c>
      <c r="E2725" s="334">
        <v>0</v>
      </c>
      <c r="F2725" s="334">
        <v>0</v>
      </c>
      <c r="G2725" s="334">
        <v>0</v>
      </c>
      <c r="H2725" s="334">
        <v>0</v>
      </c>
      <c r="I2725" s="334">
        <v>0</v>
      </c>
      <c r="J2725" s="334">
        <v>0</v>
      </c>
      <c r="K2725" s="334">
        <v>0</v>
      </c>
      <c r="L2725" s="334">
        <v>0</v>
      </c>
      <c r="M2725" s="334">
        <v>0</v>
      </c>
      <c r="N2725" s="334">
        <v>0</v>
      </c>
      <c r="O2725" s="334">
        <v>0</v>
      </c>
      <c r="P2725" s="334">
        <v>0</v>
      </c>
      <c r="Q2725" s="334">
        <v>0</v>
      </c>
      <c r="R2725" s="334">
        <v>0</v>
      </c>
      <c r="S2725" s="334">
        <v>0</v>
      </c>
      <c r="T2725" s="334">
        <v>0</v>
      </c>
      <c r="U2725" s="334">
        <v>0</v>
      </c>
      <c r="V2725" s="334">
        <v>0</v>
      </c>
      <c r="W2725" s="334">
        <v>0</v>
      </c>
      <c r="X2725" s="334">
        <v>0</v>
      </c>
      <c r="Y2725" s="334">
        <v>0</v>
      </c>
      <c r="Z2725" s="334">
        <v>0</v>
      </c>
      <c r="AA2725" s="334">
        <v>0</v>
      </c>
      <c r="AB2725" s="334">
        <v>0</v>
      </c>
      <c r="AD2725" s="334">
        <v>0</v>
      </c>
      <c r="AE2725" s="334">
        <f t="shared" si="427"/>
        <v>0</v>
      </c>
      <c r="AF2725" s="334">
        <f t="shared" si="428"/>
        <v>0</v>
      </c>
      <c r="AG2725" s="340">
        <f t="shared" si="429"/>
        <v>0</v>
      </c>
      <c r="AI2725" s="340">
        <f t="shared" si="432"/>
        <v>0</v>
      </c>
      <c r="AJ2725" s="340">
        <f t="shared" si="432"/>
        <v>0</v>
      </c>
      <c r="AK2725" s="340">
        <f t="shared" si="432"/>
        <v>0</v>
      </c>
      <c r="AL2725" s="340">
        <f t="shared" si="432"/>
        <v>0</v>
      </c>
      <c r="AM2725" s="340">
        <f t="shared" si="432"/>
        <v>0</v>
      </c>
    </row>
    <row r="2726" spans="1:39" x14ac:dyDescent="0.35">
      <c r="A2726" s="337">
        <v>24639</v>
      </c>
      <c r="B2726" s="338">
        <f t="shared" si="424"/>
        <v>1967</v>
      </c>
      <c r="C2726" s="338">
        <f t="shared" si="425"/>
        <v>6</v>
      </c>
      <c r="D2726" s="338">
        <f t="shared" si="426"/>
        <v>16</v>
      </c>
      <c r="E2726" s="334">
        <v>0</v>
      </c>
      <c r="F2726" s="334">
        <v>0</v>
      </c>
      <c r="G2726" s="334">
        <v>0</v>
      </c>
      <c r="H2726" s="334">
        <v>0</v>
      </c>
      <c r="I2726" s="334">
        <v>0</v>
      </c>
      <c r="J2726" s="334">
        <v>0</v>
      </c>
      <c r="K2726" s="334">
        <v>0</v>
      </c>
      <c r="L2726" s="334">
        <v>0</v>
      </c>
      <c r="M2726" s="334">
        <v>0</v>
      </c>
      <c r="N2726" s="334">
        <v>0</v>
      </c>
      <c r="O2726" s="334">
        <v>0</v>
      </c>
      <c r="P2726" s="334">
        <v>0</v>
      </c>
      <c r="Q2726" s="334">
        <v>0</v>
      </c>
      <c r="R2726" s="334">
        <v>0</v>
      </c>
      <c r="S2726" s="334">
        <v>0</v>
      </c>
      <c r="T2726" s="334">
        <v>0</v>
      </c>
      <c r="U2726" s="334">
        <v>0</v>
      </c>
      <c r="V2726" s="334">
        <v>0</v>
      </c>
      <c r="W2726" s="334">
        <v>0.3</v>
      </c>
      <c r="X2726" s="334">
        <v>3</v>
      </c>
      <c r="Y2726" s="334">
        <v>2</v>
      </c>
      <c r="Z2726" s="334">
        <v>1</v>
      </c>
      <c r="AA2726" s="334">
        <v>10.7</v>
      </c>
      <c r="AB2726" s="334">
        <v>0.5</v>
      </c>
      <c r="AD2726" s="334">
        <v>17.5</v>
      </c>
      <c r="AE2726" s="334">
        <f t="shared" si="427"/>
        <v>17.5</v>
      </c>
      <c r="AF2726" s="334">
        <f t="shared" si="428"/>
        <v>17.5</v>
      </c>
      <c r="AG2726" s="340">
        <f t="shared" si="429"/>
        <v>0</v>
      </c>
      <c r="AI2726" s="340">
        <f t="shared" si="432"/>
        <v>0</v>
      </c>
      <c r="AJ2726" s="340">
        <f t="shared" si="432"/>
        <v>17.5</v>
      </c>
      <c r="AK2726" s="340">
        <f t="shared" si="432"/>
        <v>0</v>
      </c>
      <c r="AL2726" s="340">
        <f t="shared" si="432"/>
        <v>0</v>
      </c>
      <c r="AM2726" s="340">
        <f t="shared" si="432"/>
        <v>0</v>
      </c>
    </row>
    <row r="2727" spans="1:39" x14ac:dyDescent="0.35">
      <c r="A2727" s="337">
        <v>24640</v>
      </c>
      <c r="B2727" s="338">
        <f t="shared" si="424"/>
        <v>1967</v>
      </c>
      <c r="C2727" s="338">
        <f t="shared" si="425"/>
        <v>6</v>
      </c>
      <c r="D2727" s="338">
        <f t="shared" si="426"/>
        <v>17</v>
      </c>
      <c r="E2727" s="334">
        <v>0.3</v>
      </c>
      <c r="F2727" s="334">
        <v>0</v>
      </c>
      <c r="G2727" s="334">
        <v>0</v>
      </c>
      <c r="H2727" s="334">
        <v>0</v>
      </c>
      <c r="I2727" s="334">
        <v>0</v>
      </c>
      <c r="J2727" s="334">
        <v>0</v>
      </c>
      <c r="K2727" s="334">
        <v>0</v>
      </c>
      <c r="L2727" s="334">
        <v>0</v>
      </c>
      <c r="M2727" s="334">
        <v>0</v>
      </c>
      <c r="N2727" s="334">
        <v>0</v>
      </c>
      <c r="O2727" s="334">
        <v>0</v>
      </c>
      <c r="P2727" s="334">
        <v>0</v>
      </c>
      <c r="Q2727" s="334">
        <v>0</v>
      </c>
      <c r="R2727" s="334">
        <v>0</v>
      </c>
      <c r="S2727" s="334">
        <v>0</v>
      </c>
      <c r="T2727" s="334">
        <v>0</v>
      </c>
      <c r="U2727" s="334">
        <v>0</v>
      </c>
      <c r="V2727" s="334">
        <v>0</v>
      </c>
      <c r="W2727" s="334">
        <v>0</v>
      </c>
      <c r="X2727" s="334">
        <v>0</v>
      </c>
      <c r="Y2727" s="334">
        <v>0</v>
      </c>
      <c r="Z2727" s="334">
        <v>0</v>
      </c>
      <c r="AA2727" s="334">
        <v>0</v>
      </c>
      <c r="AB2727" s="334">
        <v>0</v>
      </c>
      <c r="AD2727" s="334">
        <v>0.3</v>
      </c>
      <c r="AE2727" s="334">
        <f t="shared" si="427"/>
        <v>0.3</v>
      </c>
      <c r="AF2727" s="334">
        <f t="shared" si="428"/>
        <v>0.3</v>
      </c>
      <c r="AG2727" s="340">
        <f t="shared" si="429"/>
        <v>0</v>
      </c>
      <c r="AI2727" s="340">
        <f t="shared" si="432"/>
        <v>0</v>
      </c>
      <c r="AJ2727" s="340">
        <f t="shared" si="432"/>
        <v>0.3</v>
      </c>
      <c r="AK2727" s="340">
        <f t="shared" si="432"/>
        <v>0</v>
      </c>
      <c r="AL2727" s="340">
        <f t="shared" si="432"/>
        <v>0</v>
      </c>
      <c r="AM2727" s="340">
        <f t="shared" si="432"/>
        <v>0</v>
      </c>
    </row>
    <row r="2728" spans="1:39" x14ac:dyDescent="0.35">
      <c r="A2728" s="337">
        <v>24641</v>
      </c>
      <c r="B2728" s="338">
        <f t="shared" si="424"/>
        <v>1967</v>
      </c>
      <c r="C2728" s="338">
        <f t="shared" si="425"/>
        <v>6</v>
      </c>
      <c r="D2728" s="338">
        <f t="shared" si="426"/>
        <v>18</v>
      </c>
      <c r="E2728" s="334">
        <v>0</v>
      </c>
      <c r="F2728" s="334">
        <v>0.8</v>
      </c>
      <c r="G2728" s="334">
        <v>3.3</v>
      </c>
      <c r="H2728" s="334">
        <v>1</v>
      </c>
      <c r="I2728" s="334">
        <v>2.5</v>
      </c>
      <c r="J2728" s="334">
        <v>0.3</v>
      </c>
      <c r="K2728" s="334">
        <v>0</v>
      </c>
      <c r="L2728" s="334">
        <v>0</v>
      </c>
      <c r="M2728" s="334">
        <v>0</v>
      </c>
      <c r="N2728" s="334">
        <v>0</v>
      </c>
      <c r="O2728" s="334">
        <v>0</v>
      </c>
      <c r="P2728" s="334">
        <v>0</v>
      </c>
      <c r="Q2728" s="334">
        <v>0</v>
      </c>
      <c r="R2728" s="334">
        <v>0</v>
      </c>
      <c r="S2728" s="334">
        <v>0</v>
      </c>
      <c r="T2728" s="334">
        <v>0.3</v>
      </c>
      <c r="U2728" s="334">
        <v>0</v>
      </c>
      <c r="V2728" s="334">
        <v>0</v>
      </c>
      <c r="W2728" s="334">
        <v>0</v>
      </c>
      <c r="X2728" s="334">
        <v>0</v>
      </c>
      <c r="Y2728" s="334">
        <v>0</v>
      </c>
      <c r="Z2728" s="334">
        <v>0</v>
      </c>
      <c r="AA2728" s="334">
        <v>0</v>
      </c>
      <c r="AB2728" s="334">
        <v>0</v>
      </c>
      <c r="AD2728" s="334">
        <v>8.1999999999999993</v>
      </c>
      <c r="AE2728" s="334">
        <f t="shared" si="427"/>
        <v>8.1999999999999993</v>
      </c>
      <c r="AF2728" s="334">
        <f t="shared" si="428"/>
        <v>8.1999999999999993</v>
      </c>
      <c r="AG2728" s="340">
        <f t="shared" si="429"/>
        <v>0</v>
      </c>
      <c r="AI2728" s="340">
        <f t="shared" si="432"/>
        <v>0</v>
      </c>
      <c r="AJ2728" s="340">
        <f t="shared" si="432"/>
        <v>8.1999999999999993</v>
      </c>
      <c r="AK2728" s="340">
        <f t="shared" si="432"/>
        <v>0</v>
      </c>
      <c r="AL2728" s="340">
        <f t="shared" si="432"/>
        <v>0</v>
      </c>
      <c r="AM2728" s="340">
        <f t="shared" si="432"/>
        <v>0</v>
      </c>
    </row>
    <row r="2729" spans="1:39" x14ac:dyDescent="0.35">
      <c r="A2729" s="337">
        <v>24642</v>
      </c>
      <c r="B2729" s="338">
        <f t="shared" si="424"/>
        <v>1967</v>
      </c>
      <c r="C2729" s="338">
        <f t="shared" si="425"/>
        <v>6</v>
      </c>
      <c r="D2729" s="338">
        <f t="shared" si="426"/>
        <v>19</v>
      </c>
      <c r="E2729" s="334">
        <v>0</v>
      </c>
      <c r="F2729" s="334">
        <v>0</v>
      </c>
      <c r="G2729" s="334">
        <v>0</v>
      </c>
      <c r="H2729" s="334">
        <v>0</v>
      </c>
      <c r="I2729" s="334">
        <v>0</v>
      </c>
      <c r="J2729" s="334">
        <v>0</v>
      </c>
      <c r="K2729" s="334">
        <v>0</v>
      </c>
      <c r="L2729" s="334">
        <v>0</v>
      </c>
      <c r="M2729" s="334">
        <v>0</v>
      </c>
      <c r="N2729" s="334">
        <v>0</v>
      </c>
      <c r="O2729" s="334">
        <v>0</v>
      </c>
      <c r="P2729" s="334">
        <v>0</v>
      </c>
      <c r="Q2729" s="334">
        <v>0</v>
      </c>
      <c r="R2729" s="334">
        <v>0</v>
      </c>
      <c r="S2729" s="334">
        <v>0</v>
      </c>
      <c r="T2729" s="334">
        <v>0</v>
      </c>
      <c r="U2729" s="334">
        <v>0</v>
      </c>
      <c r="V2729" s="334">
        <v>0</v>
      </c>
      <c r="W2729" s="334">
        <v>0</v>
      </c>
      <c r="X2729" s="334">
        <v>0</v>
      </c>
      <c r="Y2729" s="334">
        <v>0</v>
      </c>
      <c r="Z2729" s="334">
        <v>0</v>
      </c>
      <c r="AA2729" s="334">
        <v>0</v>
      </c>
      <c r="AB2729" s="334">
        <v>0</v>
      </c>
      <c r="AD2729" s="334">
        <v>0</v>
      </c>
      <c r="AE2729" s="334">
        <f t="shared" si="427"/>
        <v>0</v>
      </c>
      <c r="AF2729" s="334">
        <f t="shared" si="428"/>
        <v>0</v>
      </c>
      <c r="AG2729" s="340">
        <f t="shared" si="429"/>
        <v>0</v>
      </c>
      <c r="AI2729" s="340">
        <f t="shared" si="432"/>
        <v>0</v>
      </c>
      <c r="AJ2729" s="340">
        <f t="shared" si="432"/>
        <v>0</v>
      </c>
      <c r="AK2729" s="340">
        <f t="shared" si="432"/>
        <v>0</v>
      </c>
      <c r="AL2729" s="340">
        <f t="shared" si="432"/>
        <v>0</v>
      </c>
      <c r="AM2729" s="340">
        <f t="shared" si="432"/>
        <v>0</v>
      </c>
    </row>
    <row r="2730" spans="1:39" x14ac:dyDescent="0.35">
      <c r="A2730" s="337">
        <v>24643</v>
      </c>
      <c r="B2730" s="338">
        <f t="shared" si="424"/>
        <v>1967</v>
      </c>
      <c r="C2730" s="338">
        <f t="shared" si="425"/>
        <v>6</v>
      </c>
      <c r="D2730" s="338">
        <f t="shared" si="426"/>
        <v>20</v>
      </c>
      <c r="E2730" s="334">
        <v>0</v>
      </c>
      <c r="F2730" s="334">
        <v>0</v>
      </c>
      <c r="G2730" s="334">
        <v>0</v>
      </c>
      <c r="H2730" s="334">
        <v>0</v>
      </c>
      <c r="I2730" s="334">
        <v>0</v>
      </c>
      <c r="J2730" s="334">
        <v>0</v>
      </c>
      <c r="K2730" s="334">
        <v>0</v>
      </c>
      <c r="L2730" s="334">
        <v>0</v>
      </c>
      <c r="M2730" s="334">
        <v>0</v>
      </c>
      <c r="N2730" s="334">
        <v>0</v>
      </c>
      <c r="O2730" s="334">
        <v>0</v>
      </c>
      <c r="P2730" s="334">
        <v>0</v>
      </c>
      <c r="Q2730" s="334">
        <v>0</v>
      </c>
      <c r="R2730" s="334">
        <v>0</v>
      </c>
      <c r="S2730" s="334">
        <v>0</v>
      </c>
      <c r="T2730" s="334">
        <v>0</v>
      </c>
      <c r="U2730" s="334">
        <v>0</v>
      </c>
      <c r="V2730" s="334">
        <v>0</v>
      </c>
      <c r="W2730" s="334">
        <v>0</v>
      </c>
      <c r="X2730" s="334">
        <v>0</v>
      </c>
      <c r="Y2730" s="334">
        <v>0</v>
      </c>
      <c r="Z2730" s="334">
        <v>0</v>
      </c>
      <c r="AA2730" s="334">
        <v>0</v>
      </c>
      <c r="AB2730" s="334">
        <v>0</v>
      </c>
      <c r="AD2730" s="334">
        <v>0</v>
      </c>
      <c r="AE2730" s="334">
        <f t="shared" si="427"/>
        <v>0</v>
      </c>
      <c r="AF2730" s="334">
        <f t="shared" si="428"/>
        <v>0</v>
      </c>
      <c r="AG2730" s="340">
        <f t="shared" si="429"/>
        <v>0</v>
      </c>
      <c r="AI2730" s="340">
        <f t="shared" si="432"/>
        <v>0</v>
      </c>
      <c r="AJ2730" s="340">
        <f t="shared" si="432"/>
        <v>0</v>
      </c>
      <c r="AK2730" s="340">
        <f t="shared" si="432"/>
        <v>0</v>
      </c>
      <c r="AL2730" s="340">
        <f t="shared" si="432"/>
        <v>0</v>
      </c>
      <c r="AM2730" s="340">
        <f t="shared" si="432"/>
        <v>0</v>
      </c>
    </row>
    <row r="2731" spans="1:39" x14ac:dyDescent="0.35">
      <c r="A2731" s="337">
        <v>24644</v>
      </c>
      <c r="B2731" s="338">
        <f t="shared" si="424"/>
        <v>1967</v>
      </c>
      <c r="C2731" s="338">
        <f t="shared" si="425"/>
        <v>6</v>
      </c>
      <c r="D2731" s="338">
        <f t="shared" si="426"/>
        <v>21</v>
      </c>
      <c r="E2731" s="334">
        <v>0</v>
      </c>
      <c r="F2731" s="334">
        <v>0</v>
      </c>
      <c r="G2731" s="334">
        <v>0</v>
      </c>
      <c r="H2731" s="334">
        <v>0</v>
      </c>
      <c r="I2731" s="334">
        <v>0</v>
      </c>
      <c r="J2731" s="334">
        <v>0</v>
      </c>
      <c r="K2731" s="334">
        <v>0</v>
      </c>
      <c r="L2731" s="334">
        <v>0</v>
      </c>
      <c r="M2731" s="334">
        <v>0</v>
      </c>
      <c r="N2731" s="334">
        <v>0</v>
      </c>
      <c r="O2731" s="334">
        <v>0</v>
      </c>
      <c r="P2731" s="334">
        <v>0</v>
      </c>
      <c r="Q2731" s="334">
        <v>0</v>
      </c>
      <c r="R2731" s="334">
        <v>0</v>
      </c>
      <c r="S2731" s="334">
        <v>0</v>
      </c>
      <c r="T2731" s="334">
        <v>0</v>
      </c>
      <c r="U2731" s="334">
        <v>0</v>
      </c>
      <c r="V2731" s="334">
        <v>0</v>
      </c>
      <c r="W2731" s="334">
        <v>0</v>
      </c>
      <c r="X2731" s="334">
        <v>0</v>
      </c>
      <c r="Y2731" s="334">
        <v>0</v>
      </c>
      <c r="Z2731" s="334">
        <v>0</v>
      </c>
      <c r="AA2731" s="334">
        <v>0</v>
      </c>
      <c r="AB2731" s="334">
        <v>0</v>
      </c>
      <c r="AD2731" s="334">
        <v>0</v>
      </c>
      <c r="AE2731" s="334">
        <f t="shared" si="427"/>
        <v>0</v>
      </c>
      <c r="AF2731" s="334">
        <f t="shared" si="428"/>
        <v>0</v>
      </c>
      <c r="AG2731" s="340">
        <f t="shared" si="429"/>
        <v>0</v>
      </c>
      <c r="AI2731" s="340">
        <f t="shared" si="432"/>
        <v>0</v>
      </c>
      <c r="AJ2731" s="340">
        <f t="shared" si="432"/>
        <v>0</v>
      </c>
      <c r="AK2731" s="340">
        <f t="shared" si="432"/>
        <v>0</v>
      </c>
      <c r="AL2731" s="340">
        <f t="shared" si="432"/>
        <v>0</v>
      </c>
      <c r="AM2731" s="340">
        <f t="shared" si="432"/>
        <v>0</v>
      </c>
    </row>
    <row r="2732" spans="1:39" x14ac:dyDescent="0.35">
      <c r="A2732" s="337">
        <v>24645</v>
      </c>
      <c r="B2732" s="338">
        <f t="shared" si="424"/>
        <v>1967</v>
      </c>
      <c r="C2732" s="338">
        <f t="shared" si="425"/>
        <v>6</v>
      </c>
      <c r="D2732" s="338">
        <f t="shared" si="426"/>
        <v>22</v>
      </c>
      <c r="E2732" s="334">
        <v>0</v>
      </c>
      <c r="F2732" s="334">
        <v>0</v>
      </c>
      <c r="G2732" s="334">
        <v>0</v>
      </c>
      <c r="H2732" s="334">
        <v>0</v>
      </c>
      <c r="I2732" s="334">
        <v>0</v>
      </c>
      <c r="J2732" s="334">
        <v>0</v>
      </c>
      <c r="K2732" s="334">
        <v>0</v>
      </c>
      <c r="L2732" s="334">
        <v>0</v>
      </c>
      <c r="M2732" s="334">
        <v>0</v>
      </c>
      <c r="N2732" s="334">
        <v>0</v>
      </c>
      <c r="O2732" s="334">
        <v>0</v>
      </c>
      <c r="P2732" s="334">
        <v>0</v>
      </c>
      <c r="Q2732" s="334">
        <v>0</v>
      </c>
      <c r="R2732" s="334">
        <v>0</v>
      </c>
      <c r="S2732" s="334">
        <v>0</v>
      </c>
      <c r="T2732" s="334">
        <v>0</v>
      </c>
      <c r="U2732" s="334">
        <v>0</v>
      </c>
      <c r="V2732" s="334">
        <v>0</v>
      </c>
      <c r="W2732" s="334">
        <v>0</v>
      </c>
      <c r="X2732" s="334">
        <v>0</v>
      </c>
      <c r="Y2732" s="334">
        <v>0</v>
      </c>
      <c r="Z2732" s="334">
        <v>0</v>
      </c>
      <c r="AA2732" s="334">
        <v>0</v>
      </c>
      <c r="AB2732" s="334">
        <v>0</v>
      </c>
      <c r="AD2732" s="334">
        <v>0</v>
      </c>
      <c r="AE2732" s="334">
        <f t="shared" si="427"/>
        <v>0</v>
      </c>
      <c r="AF2732" s="334">
        <f t="shared" si="428"/>
        <v>0</v>
      </c>
      <c r="AG2732" s="340">
        <f t="shared" si="429"/>
        <v>0</v>
      </c>
      <c r="AI2732" s="340">
        <f t="shared" si="432"/>
        <v>0</v>
      </c>
      <c r="AJ2732" s="340">
        <f t="shared" si="432"/>
        <v>0</v>
      </c>
      <c r="AK2732" s="340">
        <f t="shared" si="432"/>
        <v>0</v>
      </c>
      <c r="AL2732" s="340">
        <f t="shared" si="432"/>
        <v>0</v>
      </c>
      <c r="AM2732" s="340">
        <f t="shared" si="432"/>
        <v>0</v>
      </c>
    </row>
    <row r="2733" spans="1:39" x14ac:dyDescent="0.35">
      <c r="A2733" s="337">
        <v>24646</v>
      </c>
      <c r="B2733" s="338">
        <f t="shared" si="424"/>
        <v>1967</v>
      </c>
      <c r="C2733" s="338">
        <f t="shared" si="425"/>
        <v>6</v>
      </c>
      <c r="D2733" s="338">
        <f t="shared" si="426"/>
        <v>23</v>
      </c>
      <c r="E2733" s="334">
        <v>0</v>
      </c>
      <c r="F2733" s="334">
        <v>0</v>
      </c>
      <c r="G2733" s="334">
        <v>0</v>
      </c>
      <c r="H2733" s="334">
        <v>0</v>
      </c>
      <c r="I2733" s="334">
        <v>0</v>
      </c>
      <c r="J2733" s="334">
        <v>0</v>
      </c>
      <c r="K2733" s="334">
        <v>0</v>
      </c>
      <c r="L2733" s="334">
        <v>0</v>
      </c>
      <c r="M2733" s="334">
        <v>0</v>
      </c>
      <c r="N2733" s="334">
        <v>0</v>
      </c>
      <c r="O2733" s="334">
        <v>0</v>
      </c>
      <c r="P2733" s="334">
        <v>0</v>
      </c>
      <c r="Q2733" s="334">
        <v>0</v>
      </c>
      <c r="R2733" s="334">
        <v>0</v>
      </c>
      <c r="S2733" s="334">
        <v>0</v>
      </c>
      <c r="T2733" s="334">
        <v>0</v>
      </c>
      <c r="U2733" s="334">
        <v>0</v>
      </c>
      <c r="V2733" s="334">
        <v>0</v>
      </c>
      <c r="W2733" s="334">
        <v>0</v>
      </c>
      <c r="X2733" s="334">
        <v>0</v>
      </c>
      <c r="Y2733" s="334">
        <v>0</v>
      </c>
      <c r="Z2733" s="334">
        <v>0</v>
      </c>
      <c r="AA2733" s="334">
        <v>0</v>
      </c>
      <c r="AB2733" s="334">
        <v>0</v>
      </c>
      <c r="AD2733" s="334">
        <v>0</v>
      </c>
      <c r="AE2733" s="334">
        <f t="shared" si="427"/>
        <v>0</v>
      </c>
      <c r="AF2733" s="334">
        <f t="shared" si="428"/>
        <v>0</v>
      </c>
      <c r="AG2733" s="340">
        <f t="shared" si="429"/>
        <v>0</v>
      </c>
      <c r="AI2733" s="340">
        <f t="shared" si="432"/>
        <v>0</v>
      </c>
      <c r="AJ2733" s="340">
        <f t="shared" si="432"/>
        <v>0</v>
      </c>
      <c r="AK2733" s="340">
        <f t="shared" si="432"/>
        <v>0</v>
      </c>
      <c r="AL2733" s="340">
        <f t="shared" si="432"/>
        <v>0</v>
      </c>
      <c r="AM2733" s="340">
        <f t="shared" si="432"/>
        <v>0</v>
      </c>
    </row>
    <row r="2734" spans="1:39" x14ac:dyDescent="0.35">
      <c r="A2734" s="337">
        <v>24647</v>
      </c>
      <c r="B2734" s="338">
        <f t="shared" si="424"/>
        <v>1967</v>
      </c>
      <c r="C2734" s="338">
        <f t="shared" si="425"/>
        <v>6</v>
      </c>
      <c r="D2734" s="338">
        <f t="shared" si="426"/>
        <v>24</v>
      </c>
      <c r="E2734" s="334">
        <v>0</v>
      </c>
      <c r="F2734" s="334">
        <v>0</v>
      </c>
      <c r="G2734" s="334">
        <v>0</v>
      </c>
      <c r="H2734" s="334">
        <v>0</v>
      </c>
      <c r="I2734" s="334">
        <v>0</v>
      </c>
      <c r="J2734" s="334">
        <v>0</v>
      </c>
      <c r="K2734" s="334">
        <v>0</v>
      </c>
      <c r="L2734" s="334">
        <v>0</v>
      </c>
      <c r="M2734" s="334">
        <v>0</v>
      </c>
      <c r="N2734" s="334">
        <v>0</v>
      </c>
      <c r="O2734" s="334">
        <v>0</v>
      </c>
      <c r="P2734" s="334">
        <v>0</v>
      </c>
      <c r="Q2734" s="334">
        <v>0</v>
      </c>
      <c r="R2734" s="334">
        <v>0</v>
      </c>
      <c r="S2734" s="334">
        <v>0</v>
      </c>
      <c r="T2734" s="334">
        <v>0</v>
      </c>
      <c r="U2734" s="334">
        <v>0</v>
      </c>
      <c r="V2734" s="334">
        <v>0</v>
      </c>
      <c r="W2734" s="334">
        <v>0</v>
      </c>
      <c r="X2734" s="334">
        <v>0</v>
      </c>
      <c r="Y2734" s="334">
        <v>0</v>
      </c>
      <c r="Z2734" s="334">
        <v>0</v>
      </c>
      <c r="AA2734" s="334">
        <v>0</v>
      </c>
      <c r="AB2734" s="334">
        <v>0</v>
      </c>
      <c r="AD2734" s="334">
        <v>0</v>
      </c>
      <c r="AE2734" s="334">
        <f t="shared" si="427"/>
        <v>0</v>
      </c>
      <c r="AF2734" s="334">
        <f t="shared" si="428"/>
        <v>0</v>
      </c>
      <c r="AG2734" s="340">
        <f t="shared" si="429"/>
        <v>0</v>
      </c>
      <c r="AI2734" s="340">
        <f t="shared" si="432"/>
        <v>0</v>
      </c>
      <c r="AJ2734" s="340">
        <f t="shared" si="432"/>
        <v>0</v>
      </c>
      <c r="AK2734" s="340">
        <f t="shared" si="432"/>
        <v>0</v>
      </c>
      <c r="AL2734" s="340">
        <f t="shared" si="432"/>
        <v>0</v>
      </c>
      <c r="AM2734" s="340">
        <f t="shared" si="432"/>
        <v>0</v>
      </c>
    </row>
    <row r="2735" spans="1:39" x14ac:dyDescent="0.35">
      <c r="A2735" s="337">
        <v>24648</v>
      </c>
      <c r="B2735" s="338">
        <f t="shared" si="424"/>
        <v>1967</v>
      </c>
      <c r="C2735" s="338">
        <f t="shared" si="425"/>
        <v>6</v>
      </c>
      <c r="D2735" s="338">
        <f t="shared" si="426"/>
        <v>25</v>
      </c>
      <c r="E2735" s="334">
        <v>0</v>
      </c>
      <c r="F2735" s="334">
        <v>0</v>
      </c>
      <c r="G2735" s="334">
        <v>0</v>
      </c>
      <c r="H2735" s="334">
        <v>0</v>
      </c>
      <c r="I2735" s="334">
        <v>0</v>
      </c>
      <c r="J2735" s="334">
        <v>0</v>
      </c>
      <c r="K2735" s="334">
        <v>0</v>
      </c>
      <c r="L2735" s="334">
        <v>0</v>
      </c>
      <c r="M2735" s="334">
        <v>0</v>
      </c>
      <c r="N2735" s="334">
        <v>0</v>
      </c>
      <c r="O2735" s="334">
        <v>0</v>
      </c>
      <c r="P2735" s="334">
        <v>0</v>
      </c>
      <c r="Q2735" s="334">
        <v>0</v>
      </c>
      <c r="R2735" s="334">
        <v>0</v>
      </c>
      <c r="S2735" s="334">
        <v>0</v>
      </c>
      <c r="T2735" s="334">
        <v>0</v>
      </c>
      <c r="U2735" s="334">
        <v>0</v>
      </c>
      <c r="V2735" s="334">
        <v>0</v>
      </c>
      <c r="W2735" s="334">
        <v>0</v>
      </c>
      <c r="X2735" s="334">
        <v>0</v>
      </c>
      <c r="Y2735" s="334">
        <v>0</v>
      </c>
      <c r="Z2735" s="334">
        <v>0</v>
      </c>
      <c r="AA2735" s="334">
        <v>0</v>
      </c>
      <c r="AB2735" s="334">
        <v>0</v>
      </c>
      <c r="AD2735" s="334">
        <v>0</v>
      </c>
      <c r="AE2735" s="334">
        <f t="shared" si="427"/>
        <v>0</v>
      </c>
      <c r="AF2735" s="334">
        <f t="shared" si="428"/>
        <v>0</v>
      </c>
      <c r="AG2735" s="340">
        <f t="shared" si="429"/>
        <v>0</v>
      </c>
      <c r="AI2735" s="340">
        <f t="shared" si="432"/>
        <v>0</v>
      </c>
      <c r="AJ2735" s="340">
        <f t="shared" si="432"/>
        <v>0</v>
      </c>
      <c r="AK2735" s="340">
        <f t="shared" si="432"/>
        <v>0</v>
      </c>
      <c r="AL2735" s="340">
        <f t="shared" si="432"/>
        <v>0</v>
      </c>
      <c r="AM2735" s="340">
        <f t="shared" si="432"/>
        <v>0</v>
      </c>
    </row>
    <row r="2736" spans="1:39" x14ac:dyDescent="0.35">
      <c r="A2736" s="337">
        <v>24649</v>
      </c>
      <c r="B2736" s="338">
        <f t="shared" si="424"/>
        <v>1967</v>
      </c>
      <c r="C2736" s="338">
        <f t="shared" si="425"/>
        <v>6</v>
      </c>
      <c r="D2736" s="338">
        <f t="shared" si="426"/>
        <v>26</v>
      </c>
      <c r="E2736" s="334">
        <v>0</v>
      </c>
      <c r="F2736" s="334">
        <v>0</v>
      </c>
      <c r="G2736" s="334">
        <v>0</v>
      </c>
      <c r="H2736" s="334">
        <v>0</v>
      </c>
      <c r="I2736" s="334">
        <v>0</v>
      </c>
      <c r="J2736" s="334">
        <v>0</v>
      </c>
      <c r="K2736" s="334">
        <v>0</v>
      </c>
      <c r="L2736" s="334">
        <v>0</v>
      </c>
      <c r="M2736" s="334">
        <v>0</v>
      </c>
      <c r="N2736" s="334">
        <v>0</v>
      </c>
      <c r="O2736" s="334">
        <v>0</v>
      </c>
      <c r="P2736" s="334">
        <v>0</v>
      </c>
      <c r="Q2736" s="334">
        <v>0</v>
      </c>
      <c r="R2736" s="334">
        <v>0</v>
      </c>
      <c r="S2736" s="334">
        <v>0</v>
      </c>
      <c r="T2736" s="334">
        <v>0</v>
      </c>
      <c r="U2736" s="334">
        <v>0</v>
      </c>
      <c r="V2736" s="334">
        <v>0</v>
      </c>
      <c r="W2736" s="334">
        <v>0</v>
      </c>
      <c r="X2736" s="334">
        <v>0</v>
      </c>
      <c r="Y2736" s="334">
        <v>0</v>
      </c>
      <c r="Z2736" s="334">
        <v>0</v>
      </c>
      <c r="AA2736" s="334">
        <v>0</v>
      </c>
      <c r="AB2736" s="334">
        <v>0</v>
      </c>
      <c r="AD2736" s="334">
        <v>0</v>
      </c>
      <c r="AE2736" s="334">
        <f t="shared" si="427"/>
        <v>0</v>
      </c>
      <c r="AF2736" s="334">
        <f t="shared" si="428"/>
        <v>0</v>
      </c>
      <c r="AG2736" s="340">
        <f t="shared" si="429"/>
        <v>0</v>
      </c>
      <c r="AI2736" s="340">
        <f t="shared" si="432"/>
        <v>0</v>
      </c>
      <c r="AJ2736" s="340">
        <f t="shared" si="432"/>
        <v>0</v>
      </c>
      <c r="AK2736" s="340">
        <f t="shared" si="432"/>
        <v>0</v>
      </c>
      <c r="AL2736" s="340">
        <f t="shared" si="432"/>
        <v>0</v>
      </c>
      <c r="AM2736" s="340">
        <f t="shared" si="432"/>
        <v>0</v>
      </c>
    </row>
    <row r="2737" spans="1:39" x14ac:dyDescent="0.35">
      <c r="A2737" s="337">
        <v>24650</v>
      </c>
      <c r="B2737" s="338">
        <f t="shared" si="424"/>
        <v>1967</v>
      </c>
      <c r="C2737" s="338">
        <f t="shared" si="425"/>
        <v>6</v>
      </c>
      <c r="D2737" s="338">
        <f t="shared" si="426"/>
        <v>27</v>
      </c>
      <c r="E2737" s="334">
        <v>0</v>
      </c>
      <c r="F2737" s="334">
        <v>0</v>
      </c>
      <c r="G2737" s="334">
        <v>0</v>
      </c>
      <c r="H2737" s="334">
        <v>0</v>
      </c>
      <c r="I2737" s="334">
        <v>0</v>
      </c>
      <c r="J2737" s="334">
        <v>0</v>
      </c>
      <c r="K2737" s="334">
        <v>0</v>
      </c>
      <c r="L2737" s="334">
        <v>0</v>
      </c>
      <c r="M2737" s="334">
        <v>0</v>
      </c>
      <c r="N2737" s="334">
        <v>0</v>
      </c>
      <c r="O2737" s="334">
        <v>0</v>
      </c>
      <c r="P2737" s="334">
        <v>0</v>
      </c>
      <c r="Q2737" s="334">
        <v>0</v>
      </c>
      <c r="R2737" s="334">
        <v>0</v>
      </c>
      <c r="S2737" s="334">
        <v>0</v>
      </c>
      <c r="T2737" s="334">
        <v>0</v>
      </c>
      <c r="U2737" s="334">
        <v>0</v>
      </c>
      <c r="V2737" s="334">
        <v>0</v>
      </c>
      <c r="W2737" s="334">
        <v>0</v>
      </c>
      <c r="X2737" s="334">
        <v>0</v>
      </c>
      <c r="Y2737" s="334">
        <v>0</v>
      </c>
      <c r="Z2737" s="334">
        <v>0</v>
      </c>
      <c r="AA2737" s="334">
        <v>0</v>
      </c>
      <c r="AB2737" s="334">
        <v>0</v>
      </c>
      <c r="AD2737" s="334">
        <v>0</v>
      </c>
      <c r="AE2737" s="334">
        <f t="shared" si="427"/>
        <v>0</v>
      </c>
      <c r="AF2737" s="334">
        <f t="shared" si="428"/>
        <v>0</v>
      </c>
      <c r="AG2737" s="340">
        <f t="shared" si="429"/>
        <v>0</v>
      </c>
      <c r="AI2737" s="340">
        <f t="shared" si="432"/>
        <v>0</v>
      </c>
      <c r="AJ2737" s="340">
        <f t="shared" si="432"/>
        <v>0</v>
      </c>
      <c r="AK2737" s="340">
        <f t="shared" si="432"/>
        <v>0</v>
      </c>
      <c r="AL2737" s="340">
        <f t="shared" si="432"/>
        <v>0</v>
      </c>
      <c r="AM2737" s="340">
        <f t="shared" si="432"/>
        <v>0</v>
      </c>
    </row>
    <row r="2738" spans="1:39" x14ac:dyDescent="0.35">
      <c r="A2738" s="337">
        <v>24651</v>
      </c>
      <c r="B2738" s="338">
        <f t="shared" si="424"/>
        <v>1967</v>
      </c>
      <c r="C2738" s="338">
        <f t="shared" si="425"/>
        <v>6</v>
      </c>
      <c r="D2738" s="338">
        <f t="shared" si="426"/>
        <v>28</v>
      </c>
      <c r="E2738" s="334">
        <v>0</v>
      </c>
      <c r="F2738" s="334">
        <v>0</v>
      </c>
      <c r="G2738" s="334">
        <v>0</v>
      </c>
      <c r="H2738" s="334">
        <v>0</v>
      </c>
      <c r="I2738" s="334">
        <v>0</v>
      </c>
      <c r="J2738" s="334">
        <v>0</v>
      </c>
      <c r="K2738" s="334">
        <v>0</v>
      </c>
      <c r="L2738" s="334">
        <v>0</v>
      </c>
      <c r="M2738" s="334">
        <v>0</v>
      </c>
      <c r="N2738" s="334">
        <v>0</v>
      </c>
      <c r="O2738" s="334">
        <v>0</v>
      </c>
      <c r="P2738" s="334">
        <v>0</v>
      </c>
      <c r="Q2738" s="334">
        <v>0</v>
      </c>
      <c r="R2738" s="334">
        <v>0</v>
      </c>
      <c r="S2738" s="334">
        <v>0</v>
      </c>
      <c r="T2738" s="334">
        <v>0</v>
      </c>
      <c r="U2738" s="334">
        <v>0</v>
      </c>
      <c r="V2738" s="334">
        <v>0</v>
      </c>
      <c r="W2738" s="334">
        <v>0</v>
      </c>
      <c r="X2738" s="334">
        <v>0</v>
      </c>
      <c r="Y2738" s="334">
        <v>0</v>
      </c>
      <c r="Z2738" s="334">
        <v>0</v>
      </c>
      <c r="AA2738" s="334">
        <v>0</v>
      </c>
      <c r="AB2738" s="334">
        <v>0</v>
      </c>
      <c r="AD2738" s="334">
        <v>0</v>
      </c>
      <c r="AE2738" s="334">
        <f t="shared" si="427"/>
        <v>0</v>
      </c>
      <c r="AF2738" s="334">
        <f t="shared" si="428"/>
        <v>0</v>
      </c>
      <c r="AG2738" s="340">
        <f t="shared" si="429"/>
        <v>0</v>
      </c>
      <c r="AI2738" s="340">
        <f t="shared" si="432"/>
        <v>0</v>
      </c>
      <c r="AJ2738" s="340">
        <f t="shared" si="432"/>
        <v>0</v>
      </c>
      <c r="AK2738" s="340">
        <f t="shared" si="432"/>
        <v>0</v>
      </c>
      <c r="AL2738" s="340">
        <f t="shared" si="432"/>
        <v>0</v>
      </c>
      <c r="AM2738" s="340">
        <f t="shared" si="432"/>
        <v>0</v>
      </c>
    </row>
    <row r="2739" spans="1:39" x14ac:dyDescent="0.35">
      <c r="A2739" s="337">
        <v>24652</v>
      </c>
      <c r="B2739" s="338">
        <f t="shared" si="424"/>
        <v>1967</v>
      </c>
      <c r="C2739" s="338">
        <f t="shared" si="425"/>
        <v>6</v>
      </c>
      <c r="D2739" s="338">
        <f t="shared" si="426"/>
        <v>29</v>
      </c>
      <c r="E2739" s="334">
        <v>0</v>
      </c>
      <c r="F2739" s="334">
        <v>0</v>
      </c>
      <c r="G2739" s="334">
        <v>0</v>
      </c>
      <c r="H2739" s="334">
        <v>0</v>
      </c>
      <c r="I2739" s="334">
        <v>0</v>
      </c>
      <c r="J2739" s="334">
        <v>0</v>
      </c>
      <c r="K2739" s="334">
        <v>0</v>
      </c>
      <c r="L2739" s="334">
        <v>0</v>
      </c>
      <c r="M2739" s="334">
        <v>0</v>
      </c>
      <c r="N2739" s="334">
        <v>0</v>
      </c>
      <c r="O2739" s="334">
        <v>0</v>
      </c>
      <c r="P2739" s="334">
        <v>0</v>
      </c>
      <c r="Q2739" s="334">
        <v>0</v>
      </c>
      <c r="R2739" s="334">
        <v>0</v>
      </c>
      <c r="S2739" s="334">
        <v>0</v>
      </c>
      <c r="T2739" s="334">
        <v>0</v>
      </c>
      <c r="U2739" s="334">
        <v>0</v>
      </c>
      <c r="V2739" s="334">
        <v>0</v>
      </c>
      <c r="W2739" s="334">
        <v>0</v>
      </c>
      <c r="X2739" s="334">
        <v>0</v>
      </c>
      <c r="Y2739" s="334">
        <v>0</v>
      </c>
      <c r="Z2739" s="334">
        <v>0</v>
      </c>
      <c r="AA2739" s="334">
        <v>0</v>
      </c>
      <c r="AB2739" s="334">
        <v>0</v>
      </c>
      <c r="AD2739" s="334">
        <v>0</v>
      </c>
      <c r="AE2739" s="334">
        <f t="shared" si="427"/>
        <v>0</v>
      </c>
      <c r="AF2739" s="334">
        <f t="shared" si="428"/>
        <v>0</v>
      </c>
      <c r="AG2739" s="340">
        <f t="shared" si="429"/>
        <v>0</v>
      </c>
      <c r="AI2739" s="340">
        <f t="shared" si="432"/>
        <v>0</v>
      </c>
      <c r="AJ2739" s="340">
        <f t="shared" si="432"/>
        <v>0</v>
      </c>
      <c r="AK2739" s="340">
        <f t="shared" si="432"/>
        <v>0</v>
      </c>
      <c r="AL2739" s="340">
        <f t="shared" si="432"/>
        <v>0</v>
      </c>
      <c r="AM2739" s="340">
        <f t="shared" si="432"/>
        <v>0</v>
      </c>
    </row>
    <row r="2740" spans="1:39" x14ac:dyDescent="0.35">
      <c r="A2740" s="337">
        <v>24653</v>
      </c>
      <c r="B2740" s="338">
        <f t="shared" si="424"/>
        <v>1967</v>
      </c>
      <c r="C2740" s="338">
        <f t="shared" si="425"/>
        <v>6</v>
      </c>
      <c r="D2740" s="338">
        <f t="shared" si="426"/>
        <v>30</v>
      </c>
      <c r="E2740" s="334">
        <v>0</v>
      </c>
      <c r="F2740" s="334">
        <v>0</v>
      </c>
      <c r="G2740" s="334">
        <v>0</v>
      </c>
      <c r="H2740" s="334">
        <v>0.3</v>
      </c>
      <c r="I2740" s="334">
        <v>0</v>
      </c>
      <c r="J2740" s="334">
        <v>0</v>
      </c>
      <c r="K2740" s="334">
        <v>0</v>
      </c>
      <c r="L2740" s="334">
        <v>0</v>
      </c>
      <c r="M2740" s="334">
        <v>0</v>
      </c>
      <c r="N2740" s="334">
        <v>0</v>
      </c>
      <c r="O2740" s="334">
        <v>0</v>
      </c>
      <c r="P2740" s="334">
        <v>0</v>
      </c>
      <c r="Q2740" s="334">
        <v>0</v>
      </c>
      <c r="R2740" s="334">
        <v>0</v>
      </c>
      <c r="S2740" s="334">
        <v>0</v>
      </c>
      <c r="T2740" s="334">
        <v>0</v>
      </c>
      <c r="U2740" s="334">
        <v>0</v>
      </c>
      <c r="V2740" s="334">
        <v>0</v>
      </c>
      <c r="W2740" s="334">
        <v>0</v>
      </c>
      <c r="X2740" s="334">
        <v>0</v>
      </c>
      <c r="Y2740" s="334">
        <v>0</v>
      </c>
      <c r="Z2740" s="334">
        <v>0</v>
      </c>
      <c r="AA2740" s="334">
        <v>0</v>
      </c>
      <c r="AB2740" s="334">
        <v>0</v>
      </c>
      <c r="AD2740" s="334">
        <v>0.3</v>
      </c>
      <c r="AE2740" s="334">
        <f t="shared" si="427"/>
        <v>0.3</v>
      </c>
      <c r="AF2740" s="334">
        <f t="shared" si="428"/>
        <v>0.3</v>
      </c>
      <c r="AG2740" s="340">
        <f t="shared" si="429"/>
        <v>0</v>
      </c>
      <c r="AI2740" s="340">
        <f t="shared" ref="AI2740:AM2755" si="433">IF($C2740=AI$1,$AF2740,0)</f>
        <v>0</v>
      </c>
      <c r="AJ2740" s="340">
        <f t="shared" si="433"/>
        <v>0.3</v>
      </c>
      <c r="AK2740" s="340">
        <f t="shared" si="433"/>
        <v>0</v>
      </c>
      <c r="AL2740" s="340">
        <f t="shared" si="433"/>
        <v>0</v>
      </c>
      <c r="AM2740" s="340">
        <f t="shared" si="433"/>
        <v>0</v>
      </c>
    </row>
    <row r="2741" spans="1:39" x14ac:dyDescent="0.35">
      <c r="A2741" s="337">
        <v>24654</v>
      </c>
      <c r="B2741" s="338">
        <f t="shared" si="424"/>
        <v>1967</v>
      </c>
      <c r="C2741" s="338">
        <f t="shared" si="425"/>
        <v>7</v>
      </c>
      <c r="D2741" s="338">
        <f t="shared" si="426"/>
        <v>1</v>
      </c>
      <c r="E2741" s="334">
        <v>0</v>
      </c>
      <c r="F2741" s="334">
        <v>0</v>
      </c>
      <c r="G2741" s="334">
        <v>0</v>
      </c>
      <c r="H2741" s="334">
        <v>0</v>
      </c>
      <c r="I2741" s="334">
        <v>0</v>
      </c>
      <c r="J2741" s="334">
        <v>0</v>
      </c>
      <c r="K2741" s="334">
        <v>0</v>
      </c>
      <c r="L2741" s="334">
        <v>0</v>
      </c>
      <c r="M2741" s="334">
        <v>0</v>
      </c>
      <c r="N2741" s="334">
        <v>0</v>
      </c>
      <c r="O2741" s="334">
        <v>0</v>
      </c>
      <c r="P2741" s="334">
        <v>0</v>
      </c>
      <c r="Q2741" s="334">
        <v>0</v>
      </c>
      <c r="R2741" s="334">
        <v>0</v>
      </c>
      <c r="S2741" s="334">
        <v>0</v>
      </c>
      <c r="T2741" s="334">
        <v>0</v>
      </c>
      <c r="U2741" s="334">
        <v>0</v>
      </c>
      <c r="V2741" s="334">
        <v>0</v>
      </c>
      <c r="W2741" s="334">
        <v>0</v>
      </c>
      <c r="X2741" s="334">
        <v>0</v>
      </c>
      <c r="Y2741" s="334">
        <v>0</v>
      </c>
      <c r="Z2741" s="334">
        <v>0</v>
      </c>
      <c r="AA2741" s="334">
        <v>0</v>
      </c>
      <c r="AB2741" s="334">
        <v>0</v>
      </c>
      <c r="AD2741" s="334">
        <v>0</v>
      </c>
      <c r="AE2741" s="334">
        <f t="shared" si="427"/>
        <v>0</v>
      </c>
      <c r="AF2741" s="334">
        <f t="shared" si="428"/>
        <v>0</v>
      </c>
      <c r="AG2741" s="340">
        <f t="shared" si="429"/>
        <v>0</v>
      </c>
      <c r="AI2741" s="340">
        <f t="shared" si="433"/>
        <v>0</v>
      </c>
      <c r="AJ2741" s="340">
        <f t="shared" si="433"/>
        <v>0</v>
      </c>
      <c r="AK2741" s="340">
        <f t="shared" si="433"/>
        <v>0</v>
      </c>
      <c r="AL2741" s="340">
        <f t="shared" si="433"/>
        <v>0</v>
      </c>
      <c r="AM2741" s="340">
        <f t="shared" si="433"/>
        <v>0</v>
      </c>
    </row>
    <row r="2742" spans="1:39" x14ac:dyDescent="0.35">
      <c r="A2742" s="337">
        <v>24655</v>
      </c>
      <c r="B2742" s="338">
        <f t="shared" si="424"/>
        <v>1967</v>
      </c>
      <c r="C2742" s="338">
        <f t="shared" si="425"/>
        <v>7</v>
      </c>
      <c r="D2742" s="338">
        <f t="shared" si="426"/>
        <v>2</v>
      </c>
      <c r="E2742" s="334">
        <v>0</v>
      </c>
      <c r="F2742" s="334">
        <v>0</v>
      </c>
      <c r="G2742" s="334">
        <v>0</v>
      </c>
      <c r="H2742" s="334">
        <v>0</v>
      </c>
      <c r="I2742" s="334">
        <v>0</v>
      </c>
      <c r="J2742" s="334">
        <v>0</v>
      </c>
      <c r="K2742" s="334">
        <v>0</v>
      </c>
      <c r="L2742" s="334">
        <v>0</v>
      </c>
      <c r="M2742" s="334">
        <v>0</v>
      </c>
      <c r="N2742" s="334">
        <v>0</v>
      </c>
      <c r="O2742" s="334">
        <v>0</v>
      </c>
      <c r="P2742" s="334">
        <v>0</v>
      </c>
      <c r="Q2742" s="334">
        <v>0</v>
      </c>
      <c r="R2742" s="334">
        <v>0</v>
      </c>
      <c r="S2742" s="334">
        <v>0</v>
      </c>
      <c r="T2742" s="334">
        <v>0</v>
      </c>
      <c r="U2742" s="334">
        <v>0</v>
      </c>
      <c r="V2742" s="334">
        <v>0</v>
      </c>
      <c r="W2742" s="334">
        <v>0</v>
      </c>
      <c r="X2742" s="334">
        <v>0</v>
      </c>
      <c r="Y2742" s="334">
        <v>0</v>
      </c>
      <c r="Z2742" s="334">
        <v>0</v>
      </c>
      <c r="AA2742" s="334">
        <v>0</v>
      </c>
      <c r="AB2742" s="334">
        <v>0</v>
      </c>
      <c r="AD2742" s="334">
        <v>0</v>
      </c>
      <c r="AE2742" s="334">
        <f t="shared" si="427"/>
        <v>0</v>
      </c>
      <c r="AF2742" s="334">
        <f t="shared" si="428"/>
        <v>0</v>
      </c>
      <c r="AG2742" s="340">
        <f t="shared" si="429"/>
        <v>0</v>
      </c>
      <c r="AI2742" s="340">
        <f t="shared" si="433"/>
        <v>0</v>
      </c>
      <c r="AJ2742" s="340">
        <f t="shared" si="433"/>
        <v>0</v>
      </c>
      <c r="AK2742" s="340">
        <f t="shared" si="433"/>
        <v>0</v>
      </c>
      <c r="AL2742" s="340">
        <f t="shared" si="433"/>
        <v>0</v>
      </c>
      <c r="AM2742" s="340">
        <f t="shared" si="433"/>
        <v>0</v>
      </c>
    </row>
    <row r="2743" spans="1:39" x14ac:dyDescent="0.35">
      <c r="A2743" s="337">
        <v>24656</v>
      </c>
      <c r="B2743" s="338">
        <f t="shared" si="424"/>
        <v>1967</v>
      </c>
      <c r="C2743" s="338">
        <f t="shared" si="425"/>
        <v>7</v>
      </c>
      <c r="D2743" s="338">
        <f t="shared" si="426"/>
        <v>3</v>
      </c>
      <c r="E2743" s="334">
        <v>0</v>
      </c>
      <c r="F2743" s="334">
        <v>0</v>
      </c>
      <c r="G2743" s="334">
        <v>0</v>
      </c>
      <c r="H2743" s="334">
        <v>0</v>
      </c>
      <c r="I2743" s="334">
        <v>0</v>
      </c>
      <c r="J2743" s="334">
        <v>0</v>
      </c>
      <c r="K2743" s="334">
        <v>0</v>
      </c>
      <c r="L2743" s="334">
        <v>0</v>
      </c>
      <c r="M2743" s="334">
        <v>0</v>
      </c>
      <c r="N2743" s="334">
        <v>0</v>
      </c>
      <c r="O2743" s="334">
        <v>0</v>
      </c>
      <c r="P2743" s="334">
        <v>0</v>
      </c>
      <c r="Q2743" s="334">
        <v>0</v>
      </c>
      <c r="R2743" s="334">
        <v>0</v>
      </c>
      <c r="S2743" s="334">
        <v>0</v>
      </c>
      <c r="T2743" s="334">
        <v>0</v>
      </c>
      <c r="U2743" s="334">
        <v>0</v>
      </c>
      <c r="V2743" s="334">
        <v>0</v>
      </c>
      <c r="W2743" s="334">
        <v>0</v>
      </c>
      <c r="X2743" s="334">
        <v>0</v>
      </c>
      <c r="Y2743" s="334">
        <v>0</v>
      </c>
      <c r="Z2743" s="334">
        <v>0</v>
      </c>
      <c r="AA2743" s="334">
        <v>0</v>
      </c>
      <c r="AB2743" s="334">
        <v>0</v>
      </c>
      <c r="AD2743" s="334">
        <v>0</v>
      </c>
      <c r="AE2743" s="334">
        <f t="shared" si="427"/>
        <v>0</v>
      </c>
      <c r="AF2743" s="334">
        <f t="shared" si="428"/>
        <v>0</v>
      </c>
      <c r="AG2743" s="340">
        <f t="shared" si="429"/>
        <v>0</v>
      </c>
      <c r="AI2743" s="340">
        <f t="shared" si="433"/>
        <v>0</v>
      </c>
      <c r="AJ2743" s="340">
        <f t="shared" si="433"/>
        <v>0</v>
      </c>
      <c r="AK2743" s="340">
        <f t="shared" si="433"/>
        <v>0</v>
      </c>
      <c r="AL2743" s="340">
        <f t="shared" si="433"/>
        <v>0</v>
      </c>
      <c r="AM2743" s="340">
        <f t="shared" si="433"/>
        <v>0</v>
      </c>
    </row>
    <row r="2744" spans="1:39" x14ac:dyDescent="0.35">
      <c r="A2744" s="337">
        <v>24657</v>
      </c>
      <c r="B2744" s="338">
        <f t="shared" si="424"/>
        <v>1967</v>
      </c>
      <c r="C2744" s="338">
        <f t="shared" si="425"/>
        <v>7</v>
      </c>
      <c r="D2744" s="338">
        <f t="shared" si="426"/>
        <v>4</v>
      </c>
      <c r="E2744" s="334">
        <v>0</v>
      </c>
      <c r="F2744" s="334">
        <v>0</v>
      </c>
      <c r="G2744" s="334">
        <v>0</v>
      </c>
      <c r="H2744" s="334">
        <v>0</v>
      </c>
      <c r="I2744" s="334">
        <v>0</v>
      </c>
      <c r="J2744" s="334">
        <v>0</v>
      </c>
      <c r="K2744" s="334">
        <v>0</v>
      </c>
      <c r="L2744" s="334">
        <v>0</v>
      </c>
      <c r="M2744" s="334">
        <v>0</v>
      </c>
      <c r="N2744" s="334">
        <v>0</v>
      </c>
      <c r="O2744" s="334">
        <v>0</v>
      </c>
      <c r="P2744" s="334">
        <v>0</v>
      </c>
      <c r="Q2744" s="334">
        <v>0</v>
      </c>
      <c r="R2744" s="334">
        <v>0</v>
      </c>
      <c r="S2744" s="334">
        <v>0</v>
      </c>
      <c r="T2744" s="334">
        <v>0</v>
      </c>
      <c r="U2744" s="334">
        <v>0</v>
      </c>
      <c r="V2744" s="334">
        <v>0</v>
      </c>
      <c r="W2744" s="334">
        <v>0</v>
      </c>
      <c r="X2744" s="334">
        <v>0</v>
      </c>
      <c r="Y2744" s="334">
        <v>0</v>
      </c>
      <c r="Z2744" s="334">
        <v>0</v>
      </c>
      <c r="AA2744" s="334">
        <v>0</v>
      </c>
      <c r="AB2744" s="334">
        <v>0</v>
      </c>
      <c r="AD2744" s="334">
        <v>0</v>
      </c>
      <c r="AE2744" s="334">
        <f t="shared" si="427"/>
        <v>0</v>
      </c>
      <c r="AF2744" s="334">
        <f t="shared" si="428"/>
        <v>0</v>
      </c>
      <c r="AG2744" s="340">
        <f t="shared" si="429"/>
        <v>0</v>
      </c>
      <c r="AI2744" s="340">
        <f t="shared" si="433"/>
        <v>0</v>
      </c>
      <c r="AJ2744" s="340">
        <f t="shared" si="433"/>
        <v>0</v>
      </c>
      <c r="AK2744" s="340">
        <f t="shared" si="433"/>
        <v>0</v>
      </c>
      <c r="AL2744" s="340">
        <f t="shared" si="433"/>
        <v>0</v>
      </c>
      <c r="AM2744" s="340">
        <f t="shared" si="433"/>
        <v>0</v>
      </c>
    </row>
    <row r="2745" spans="1:39" x14ac:dyDescent="0.35">
      <c r="A2745" s="337">
        <v>24658</v>
      </c>
      <c r="B2745" s="338">
        <f t="shared" si="424"/>
        <v>1967</v>
      </c>
      <c r="C2745" s="338">
        <f t="shared" si="425"/>
        <v>7</v>
      </c>
      <c r="D2745" s="338">
        <f t="shared" si="426"/>
        <v>5</v>
      </c>
      <c r="E2745" s="334">
        <v>0</v>
      </c>
      <c r="F2745" s="334">
        <v>0</v>
      </c>
      <c r="G2745" s="334">
        <v>0</v>
      </c>
      <c r="H2745" s="334">
        <v>0</v>
      </c>
      <c r="I2745" s="334">
        <v>2</v>
      </c>
      <c r="J2745" s="334">
        <v>0</v>
      </c>
      <c r="K2745" s="334">
        <v>0</v>
      </c>
      <c r="L2745" s="334">
        <v>0</v>
      </c>
      <c r="M2745" s="334">
        <v>0.3</v>
      </c>
      <c r="N2745" s="334">
        <v>0.5</v>
      </c>
      <c r="O2745" s="334">
        <v>0</v>
      </c>
      <c r="P2745" s="334">
        <v>0</v>
      </c>
      <c r="Q2745" s="334">
        <v>0</v>
      </c>
      <c r="R2745" s="334">
        <v>0.8</v>
      </c>
      <c r="S2745" s="334">
        <v>0</v>
      </c>
      <c r="T2745" s="334">
        <v>0</v>
      </c>
      <c r="U2745" s="334">
        <v>0.3</v>
      </c>
      <c r="V2745" s="334">
        <v>0</v>
      </c>
      <c r="W2745" s="334">
        <v>0</v>
      </c>
      <c r="X2745" s="334">
        <v>0</v>
      </c>
      <c r="Y2745" s="334">
        <v>0</v>
      </c>
      <c r="Z2745" s="334">
        <v>0</v>
      </c>
      <c r="AA2745" s="334">
        <v>0</v>
      </c>
      <c r="AB2745" s="334">
        <v>0</v>
      </c>
      <c r="AD2745" s="334">
        <v>3.9</v>
      </c>
      <c r="AE2745" s="334">
        <f t="shared" si="427"/>
        <v>3.9</v>
      </c>
      <c r="AF2745" s="334">
        <f t="shared" si="428"/>
        <v>3.8999999999999995</v>
      </c>
      <c r="AG2745" s="340">
        <f t="shared" si="429"/>
        <v>4.4408920985006262E-16</v>
      </c>
      <c r="AI2745" s="340">
        <f t="shared" si="433"/>
        <v>0</v>
      </c>
      <c r="AJ2745" s="340">
        <f t="shared" si="433"/>
        <v>0</v>
      </c>
      <c r="AK2745" s="340">
        <f t="shared" si="433"/>
        <v>3.8999999999999995</v>
      </c>
      <c r="AL2745" s="340">
        <f t="shared" si="433"/>
        <v>0</v>
      </c>
      <c r="AM2745" s="340">
        <f t="shared" si="433"/>
        <v>0</v>
      </c>
    </row>
    <row r="2746" spans="1:39" x14ac:dyDescent="0.35">
      <c r="A2746" s="337">
        <v>24659</v>
      </c>
      <c r="B2746" s="338">
        <f t="shared" si="424"/>
        <v>1967</v>
      </c>
      <c r="C2746" s="338">
        <f t="shared" si="425"/>
        <v>7</v>
      </c>
      <c r="D2746" s="338">
        <f t="shared" si="426"/>
        <v>6</v>
      </c>
      <c r="E2746" s="334">
        <v>0</v>
      </c>
      <c r="F2746" s="334">
        <v>0</v>
      </c>
      <c r="G2746" s="334">
        <v>0</v>
      </c>
      <c r="H2746" s="334">
        <v>0</v>
      </c>
      <c r="I2746" s="334">
        <v>0</v>
      </c>
      <c r="J2746" s="334">
        <v>0</v>
      </c>
      <c r="K2746" s="334">
        <v>0</v>
      </c>
      <c r="L2746" s="334">
        <v>0</v>
      </c>
      <c r="M2746" s="334">
        <v>0</v>
      </c>
      <c r="N2746" s="334">
        <v>0</v>
      </c>
      <c r="O2746" s="334">
        <v>0</v>
      </c>
      <c r="P2746" s="334">
        <v>0</v>
      </c>
      <c r="Q2746" s="334">
        <v>0</v>
      </c>
      <c r="R2746" s="334">
        <v>0</v>
      </c>
      <c r="S2746" s="334">
        <v>0</v>
      </c>
      <c r="T2746" s="334">
        <v>0</v>
      </c>
      <c r="U2746" s="334">
        <v>0</v>
      </c>
      <c r="V2746" s="334">
        <v>0</v>
      </c>
      <c r="W2746" s="334">
        <v>0</v>
      </c>
      <c r="X2746" s="334">
        <v>0</v>
      </c>
      <c r="Y2746" s="334">
        <v>0</v>
      </c>
      <c r="Z2746" s="334">
        <v>0</v>
      </c>
      <c r="AA2746" s="334">
        <v>0</v>
      </c>
      <c r="AB2746" s="334">
        <v>0</v>
      </c>
      <c r="AD2746" s="334">
        <v>0</v>
      </c>
      <c r="AE2746" s="334">
        <f t="shared" si="427"/>
        <v>0</v>
      </c>
      <c r="AF2746" s="334">
        <f t="shared" si="428"/>
        <v>0</v>
      </c>
      <c r="AG2746" s="340">
        <f t="shared" si="429"/>
        <v>0</v>
      </c>
      <c r="AI2746" s="340">
        <f t="shared" si="433"/>
        <v>0</v>
      </c>
      <c r="AJ2746" s="340">
        <f t="shared" si="433"/>
        <v>0</v>
      </c>
      <c r="AK2746" s="340">
        <f t="shared" si="433"/>
        <v>0</v>
      </c>
      <c r="AL2746" s="340">
        <f t="shared" si="433"/>
        <v>0</v>
      </c>
      <c r="AM2746" s="340">
        <f t="shared" si="433"/>
        <v>0</v>
      </c>
    </row>
    <row r="2747" spans="1:39" x14ac:dyDescent="0.35">
      <c r="A2747" s="337">
        <v>24660</v>
      </c>
      <c r="B2747" s="338">
        <f t="shared" si="424"/>
        <v>1967</v>
      </c>
      <c r="C2747" s="338">
        <f t="shared" si="425"/>
        <v>7</v>
      </c>
      <c r="D2747" s="338">
        <f t="shared" si="426"/>
        <v>7</v>
      </c>
      <c r="E2747" s="334">
        <v>0</v>
      </c>
      <c r="F2747" s="334">
        <v>0</v>
      </c>
      <c r="G2747" s="334">
        <v>0</v>
      </c>
      <c r="H2747" s="334">
        <v>0</v>
      </c>
      <c r="I2747" s="334">
        <v>0</v>
      </c>
      <c r="J2747" s="334">
        <v>0</v>
      </c>
      <c r="K2747" s="334">
        <v>0</v>
      </c>
      <c r="L2747" s="334">
        <v>0</v>
      </c>
      <c r="M2747" s="334">
        <v>0</v>
      </c>
      <c r="N2747" s="334">
        <v>0</v>
      </c>
      <c r="O2747" s="334">
        <v>0</v>
      </c>
      <c r="P2747" s="334">
        <v>0</v>
      </c>
      <c r="Q2747" s="334">
        <v>0</v>
      </c>
      <c r="R2747" s="334">
        <v>0</v>
      </c>
      <c r="S2747" s="334">
        <v>0</v>
      </c>
      <c r="T2747" s="334">
        <v>0</v>
      </c>
      <c r="U2747" s="334">
        <v>0</v>
      </c>
      <c r="V2747" s="334">
        <v>0</v>
      </c>
      <c r="W2747" s="334">
        <v>0</v>
      </c>
      <c r="X2747" s="334">
        <v>0</v>
      </c>
      <c r="Y2747" s="334">
        <v>0</v>
      </c>
      <c r="Z2747" s="334">
        <v>0</v>
      </c>
      <c r="AA2747" s="334">
        <v>0</v>
      </c>
      <c r="AB2747" s="334">
        <v>0</v>
      </c>
      <c r="AD2747" s="334">
        <v>0</v>
      </c>
      <c r="AE2747" s="334">
        <f t="shared" si="427"/>
        <v>0</v>
      </c>
      <c r="AF2747" s="334">
        <f t="shared" si="428"/>
        <v>0</v>
      </c>
      <c r="AG2747" s="340">
        <f t="shared" si="429"/>
        <v>0</v>
      </c>
      <c r="AI2747" s="340">
        <f t="shared" si="433"/>
        <v>0</v>
      </c>
      <c r="AJ2747" s="340">
        <f t="shared" si="433"/>
        <v>0</v>
      </c>
      <c r="AK2747" s="340">
        <f t="shared" si="433"/>
        <v>0</v>
      </c>
      <c r="AL2747" s="340">
        <f t="shared" si="433"/>
        <v>0</v>
      </c>
      <c r="AM2747" s="340">
        <f t="shared" si="433"/>
        <v>0</v>
      </c>
    </row>
    <row r="2748" spans="1:39" x14ac:dyDescent="0.35">
      <c r="A2748" s="337">
        <v>24661</v>
      </c>
      <c r="B2748" s="338">
        <f t="shared" si="424"/>
        <v>1967</v>
      </c>
      <c r="C2748" s="338">
        <f t="shared" si="425"/>
        <v>7</v>
      </c>
      <c r="D2748" s="338">
        <f t="shared" si="426"/>
        <v>8</v>
      </c>
      <c r="E2748" s="334">
        <v>0</v>
      </c>
      <c r="F2748" s="334">
        <v>0</v>
      </c>
      <c r="G2748" s="334">
        <v>0</v>
      </c>
      <c r="H2748" s="334">
        <v>0</v>
      </c>
      <c r="I2748" s="334">
        <v>0</v>
      </c>
      <c r="J2748" s="334">
        <v>0</v>
      </c>
      <c r="K2748" s="334">
        <v>0</v>
      </c>
      <c r="L2748" s="334">
        <v>0</v>
      </c>
      <c r="M2748" s="334">
        <v>0</v>
      </c>
      <c r="N2748" s="334">
        <v>0</v>
      </c>
      <c r="O2748" s="334">
        <v>0</v>
      </c>
      <c r="P2748" s="334">
        <v>0</v>
      </c>
      <c r="Q2748" s="334">
        <v>0</v>
      </c>
      <c r="R2748" s="334">
        <v>0</v>
      </c>
      <c r="S2748" s="334">
        <v>0</v>
      </c>
      <c r="T2748" s="334">
        <v>0</v>
      </c>
      <c r="U2748" s="334">
        <v>0</v>
      </c>
      <c r="V2748" s="334">
        <v>1.8</v>
      </c>
      <c r="W2748" s="334">
        <v>0</v>
      </c>
      <c r="X2748" s="334">
        <v>0</v>
      </c>
      <c r="Y2748" s="334">
        <v>0</v>
      </c>
      <c r="Z2748" s="334">
        <v>0</v>
      </c>
      <c r="AA2748" s="334">
        <v>0</v>
      </c>
      <c r="AB2748" s="334">
        <v>0</v>
      </c>
      <c r="AD2748" s="334">
        <v>1.8</v>
      </c>
      <c r="AE2748" s="334">
        <f t="shared" si="427"/>
        <v>1.8</v>
      </c>
      <c r="AF2748" s="334">
        <f t="shared" si="428"/>
        <v>1.8</v>
      </c>
      <c r="AG2748" s="340">
        <f t="shared" si="429"/>
        <v>0</v>
      </c>
      <c r="AI2748" s="340">
        <f t="shared" si="433"/>
        <v>0</v>
      </c>
      <c r="AJ2748" s="340">
        <f t="shared" si="433"/>
        <v>0</v>
      </c>
      <c r="AK2748" s="340">
        <f t="shared" si="433"/>
        <v>1.8</v>
      </c>
      <c r="AL2748" s="340">
        <f t="shared" si="433"/>
        <v>0</v>
      </c>
      <c r="AM2748" s="340">
        <f t="shared" si="433"/>
        <v>0</v>
      </c>
    </row>
    <row r="2749" spans="1:39" x14ac:dyDescent="0.35">
      <c r="A2749" s="337">
        <v>24662</v>
      </c>
      <c r="B2749" s="338">
        <f t="shared" si="424"/>
        <v>1967</v>
      </c>
      <c r="C2749" s="338">
        <f t="shared" si="425"/>
        <v>7</v>
      </c>
      <c r="D2749" s="338">
        <f t="shared" si="426"/>
        <v>9</v>
      </c>
      <c r="E2749" s="334">
        <v>0</v>
      </c>
      <c r="F2749" s="334">
        <v>0</v>
      </c>
      <c r="G2749" s="334">
        <v>0</v>
      </c>
      <c r="H2749" s="334">
        <v>0</v>
      </c>
      <c r="I2749" s="334">
        <v>0</v>
      </c>
      <c r="J2749" s="334">
        <v>0</v>
      </c>
      <c r="K2749" s="334">
        <v>0</v>
      </c>
      <c r="L2749" s="334">
        <v>0</v>
      </c>
      <c r="M2749" s="334">
        <v>0</v>
      </c>
      <c r="N2749" s="334">
        <v>0</v>
      </c>
      <c r="O2749" s="334">
        <v>0</v>
      </c>
      <c r="P2749" s="334">
        <v>0</v>
      </c>
      <c r="Q2749" s="334">
        <v>0</v>
      </c>
      <c r="R2749" s="334">
        <v>0</v>
      </c>
      <c r="S2749" s="334">
        <v>0</v>
      </c>
      <c r="T2749" s="334">
        <v>0</v>
      </c>
      <c r="U2749" s="334">
        <v>0</v>
      </c>
      <c r="V2749" s="334">
        <v>0</v>
      </c>
      <c r="W2749" s="334">
        <v>0</v>
      </c>
      <c r="X2749" s="334">
        <v>0</v>
      </c>
      <c r="Y2749" s="334">
        <v>0</v>
      </c>
      <c r="Z2749" s="334">
        <v>0</v>
      </c>
      <c r="AA2749" s="334">
        <v>0</v>
      </c>
      <c r="AB2749" s="334">
        <v>0</v>
      </c>
      <c r="AD2749" s="334">
        <v>0</v>
      </c>
      <c r="AE2749" s="334">
        <f t="shared" si="427"/>
        <v>0</v>
      </c>
      <c r="AF2749" s="334">
        <f t="shared" si="428"/>
        <v>0</v>
      </c>
      <c r="AG2749" s="340">
        <f t="shared" si="429"/>
        <v>0</v>
      </c>
      <c r="AI2749" s="340">
        <f t="shared" si="433"/>
        <v>0</v>
      </c>
      <c r="AJ2749" s="340">
        <f t="shared" si="433"/>
        <v>0</v>
      </c>
      <c r="AK2749" s="340">
        <f t="shared" si="433"/>
        <v>0</v>
      </c>
      <c r="AL2749" s="340">
        <f t="shared" si="433"/>
        <v>0</v>
      </c>
      <c r="AM2749" s="340">
        <f t="shared" si="433"/>
        <v>0</v>
      </c>
    </row>
    <row r="2750" spans="1:39" x14ac:dyDescent="0.35">
      <c r="A2750" s="337">
        <v>24663</v>
      </c>
      <c r="B2750" s="338">
        <f t="shared" si="424"/>
        <v>1967</v>
      </c>
      <c r="C2750" s="338">
        <f t="shared" si="425"/>
        <v>7</v>
      </c>
      <c r="D2750" s="338">
        <f t="shared" si="426"/>
        <v>10</v>
      </c>
      <c r="E2750" s="334">
        <v>0</v>
      </c>
      <c r="F2750" s="334">
        <v>0</v>
      </c>
      <c r="G2750" s="334">
        <v>0</v>
      </c>
      <c r="H2750" s="334">
        <v>0</v>
      </c>
      <c r="I2750" s="334">
        <v>0</v>
      </c>
      <c r="J2750" s="334">
        <v>0</v>
      </c>
      <c r="K2750" s="334">
        <v>0</v>
      </c>
      <c r="L2750" s="334">
        <v>0</v>
      </c>
      <c r="M2750" s="334">
        <v>0</v>
      </c>
      <c r="N2750" s="334">
        <v>0</v>
      </c>
      <c r="O2750" s="334">
        <v>0</v>
      </c>
      <c r="P2750" s="334">
        <v>0</v>
      </c>
      <c r="Q2750" s="334">
        <v>0</v>
      </c>
      <c r="R2750" s="334">
        <v>0</v>
      </c>
      <c r="S2750" s="334">
        <v>0</v>
      </c>
      <c r="T2750" s="334">
        <v>0</v>
      </c>
      <c r="U2750" s="334">
        <v>0</v>
      </c>
      <c r="V2750" s="334">
        <v>0</v>
      </c>
      <c r="W2750" s="334">
        <v>0</v>
      </c>
      <c r="X2750" s="334">
        <v>0</v>
      </c>
      <c r="Y2750" s="334">
        <v>0</v>
      </c>
      <c r="Z2750" s="334">
        <v>0</v>
      </c>
      <c r="AA2750" s="334">
        <v>0</v>
      </c>
      <c r="AB2750" s="334">
        <v>0</v>
      </c>
      <c r="AD2750" s="334">
        <v>0</v>
      </c>
      <c r="AE2750" s="334">
        <f t="shared" si="427"/>
        <v>0</v>
      </c>
      <c r="AF2750" s="334">
        <f t="shared" si="428"/>
        <v>0</v>
      </c>
      <c r="AG2750" s="340">
        <f t="shared" si="429"/>
        <v>0</v>
      </c>
      <c r="AI2750" s="340">
        <f t="shared" si="433"/>
        <v>0</v>
      </c>
      <c r="AJ2750" s="340">
        <f t="shared" si="433"/>
        <v>0</v>
      </c>
      <c r="AK2750" s="340">
        <f t="shared" si="433"/>
        <v>0</v>
      </c>
      <c r="AL2750" s="340">
        <f t="shared" si="433"/>
        <v>0</v>
      </c>
      <c r="AM2750" s="340">
        <f t="shared" si="433"/>
        <v>0</v>
      </c>
    </row>
    <row r="2751" spans="1:39" x14ac:dyDescent="0.35">
      <c r="A2751" s="337">
        <v>24664</v>
      </c>
      <c r="B2751" s="338">
        <f t="shared" si="424"/>
        <v>1967</v>
      </c>
      <c r="C2751" s="338">
        <f t="shared" si="425"/>
        <v>7</v>
      </c>
      <c r="D2751" s="338">
        <f t="shared" si="426"/>
        <v>11</v>
      </c>
      <c r="E2751" s="334">
        <v>0</v>
      </c>
      <c r="F2751" s="334">
        <v>0</v>
      </c>
      <c r="G2751" s="334">
        <v>0</v>
      </c>
      <c r="H2751" s="334">
        <v>0</v>
      </c>
      <c r="I2751" s="334">
        <v>0</v>
      </c>
      <c r="J2751" s="334">
        <v>0</v>
      </c>
      <c r="K2751" s="334">
        <v>0</v>
      </c>
      <c r="L2751" s="334">
        <v>0</v>
      </c>
      <c r="M2751" s="334">
        <v>0</v>
      </c>
      <c r="N2751" s="334">
        <v>0</v>
      </c>
      <c r="O2751" s="334">
        <v>0</v>
      </c>
      <c r="P2751" s="334">
        <v>0</v>
      </c>
      <c r="Q2751" s="334">
        <v>0</v>
      </c>
      <c r="R2751" s="334">
        <v>0</v>
      </c>
      <c r="S2751" s="334">
        <v>0</v>
      </c>
      <c r="T2751" s="334">
        <v>0</v>
      </c>
      <c r="U2751" s="334">
        <v>0</v>
      </c>
      <c r="V2751" s="334">
        <v>0</v>
      </c>
      <c r="W2751" s="334">
        <v>0</v>
      </c>
      <c r="X2751" s="334">
        <v>0</v>
      </c>
      <c r="Y2751" s="334">
        <v>0</v>
      </c>
      <c r="Z2751" s="334">
        <v>0</v>
      </c>
      <c r="AA2751" s="334">
        <v>0</v>
      </c>
      <c r="AB2751" s="334">
        <v>0</v>
      </c>
      <c r="AD2751" s="334">
        <v>0</v>
      </c>
      <c r="AE2751" s="334">
        <f t="shared" si="427"/>
        <v>0</v>
      </c>
      <c r="AF2751" s="334">
        <f t="shared" si="428"/>
        <v>0</v>
      </c>
      <c r="AG2751" s="340">
        <f t="shared" si="429"/>
        <v>0</v>
      </c>
      <c r="AI2751" s="340">
        <f t="shared" si="433"/>
        <v>0</v>
      </c>
      <c r="AJ2751" s="340">
        <f t="shared" si="433"/>
        <v>0</v>
      </c>
      <c r="AK2751" s="340">
        <f t="shared" si="433"/>
        <v>0</v>
      </c>
      <c r="AL2751" s="340">
        <f t="shared" si="433"/>
        <v>0</v>
      </c>
      <c r="AM2751" s="340">
        <f t="shared" si="433"/>
        <v>0</v>
      </c>
    </row>
    <row r="2752" spans="1:39" x14ac:dyDescent="0.35">
      <c r="A2752" s="337">
        <v>24665</v>
      </c>
      <c r="B2752" s="338">
        <f t="shared" si="424"/>
        <v>1967</v>
      </c>
      <c r="C2752" s="338">
        <f t="shared" si="425"/>
        <v>7</v>
      </c>
      <c r="D2752" s="338">
        <f t="shared" si="426"/>
        <v>12</v>
      </c>
      <c r="E2752" s="334">
        <v>0</v>
      </c>
      <c r="F2752" s="334">
        <v>0</v>
      </c>
      <c r="G2752" s="334">
        <v>0</v>
      </c>
      <c r="H2752" s="334">
        <v>0</v>
      </c>
      <c r="I2752" s="334">
        <v>0</v>
      </c>
      <c r="J2752" s="334">
        <v>0</v>
      </c>
      <c r="K2752" s="334">
        <v>0</v>
      </c>
      <c r="L2752" s="334">
        <v>0</v>
      </c>
      <c r="M2752" s="334">
        <v>0</v>
      </c>
      <c r="N2752" s="334">
        <v>0</v>
      </c>
      <c r="O2752" s="334">
        <v>0</v>
      </c>
      <c r="P2752" s="334">
        <v>0</v>
      </c>
      <c r="Q2752" s="334">
        <v>0</v>
      </c>
      <c r="R2752" s="334">
        <v>0</v>
      </c>
      <c r="S2752" s="334">
        <v>0</v>
      </c>
      <c r="T2752" s="334">
        <v>0</v>
      </c>
      <c r="U2752" s="334">
        <v>0</v>
      </c>
      <c r="V2752" s="334">
        <v>0</v>
      </c>
      <c r="W2752" s="334">
        <v>0</v>
      </c>
      <c r="X2752" s="334">
        <v>0</v>
      </c>
      <c r="Y2752" s="334">
        <v>0</v>
      </c>
      <c r="Z2752" s="334">
        <v>0</v>
      </c>
      <c r="AA2752" s="334">
        <v>0</v>
      </c>
      <c r="AB2752" s="334">
        <v>0</v>
      </c>
      <c r="AD2752" s="334">
        <v>0</v>
      </c>
      <c r="AE2752" s="334">
        <f t="shared" si="427"/>
        <v>0</v>
      </c>
      <c r="AF2752" s="334">
        <f t="shared" si="428"/>
        <v>0</v>
      </c>
      <c r="AG2752" s="340">
        <f t="shared" si="429"/>
        <v>0</v>
      </c>
      <c r="AI2752" s="340">
        <f t="shared" si="433"/>
        <v>0</v>
      </c>
      <c r="AJ2752" s="340">
        <f t="shared" si="433"/>
        <v>0</v>
      </c>
      <c r="AK2752" s="340">
        <f t="shared" si="433"/>
        <v>0</v>
      </c>
      <c r="AL2752" s="340">
        <f t="shared" si="433"/>
        <v>0</v>
      </c>
      <c r="AM2752" s="340">
        <f t="shared" si="433"/>
        <v>0</v>
      </c>
    </row>
    <row r="2753" spans="1:39" x14ac:dyDescent="0.35">
      <c r="A2753" s="337">
        <v>24666</v>
      </c>
      <c r="B2753" s="338">
        <f t="shared" si="424"/>
        <v>1967</v>
      </c>
      <c r="C2753" s="338">
        <f t="shared" si="425"/>
        <v>7</v>
      </c>
      <c r="D2753" s="338">
        <f t="shared" si="426"/>
        <v>13</v>
      </c>
      <c r="E2753" s="334">
        <v>0</v>
      </c>
      <c r="F2753" s="334">
        <v>0</v>
      </c>
      <c r="G2753" s="334">
        <v>0</v>
      </c>
      <c r="H2753" s="334">
        <v>0</v>
      </c>
      <c r="I2753" s="334">
        <v>0</v>
      </c>
      <c r="J2753" s="334">
        <v>0</v>
      </c>
      <c r="K2753" s="334">
        <v>0</v>
      </c>
      <c r="L2753" s="334">
        <v>0</v>
      </c>
      <c r="M2753" s="334">
        <v>0</v>
      </c>
      <c r="N2753" s="334">
        <v>0</v>
      </c>
      <c r="O2753" s="334">
        <v>0</v>
      </c>
      <c r="P2753" s="334">
        <v>0</v>
      </c>
      <c r="Q2753" s="334">
        <v>0</v>
      </c>
      <c r="R2753" s="334">
        <v>0</v>
      </c>
      <c r="S2753" s="334">
        <v>0</v>
      </c>
      <c r="T2753" s="334">
        <v>0</v>
      </c>
      <c r="U2753" s="334">
        <v>0</v>
      </c>
      <c r="V2753" s="334">
        <v>0</v>
      </c>
      <c r="W2753" s="334">
        <v>0</v>
      </c>
      <c r="X2753" s="334">
        <v>0</v>
      </c>
      <c r="Y2753" s="334">
        <v>0</v>
      </c>
      <c r="Z2753" s="334">
        <v>0</v>
      </c>
      <c r="AA2753" s="334">
        <v>0</v>
      </c>
      <c r="AB2753" s="334">
        <v>0</v>
      </c>
      <c r="AD2753" s="334">
        <v>0</v>
      </c>
      <c r="AE2753" s="334">
        <f t="shared" si="427"/>
        <v>0</v>
      </c>
      <c r="AF2753" s="334">
        <f t="shared" si="428"/>
        <v>0</v>
      </c>
      <c r="AG2753" s="340">
        <f t="shared" si="429"/>
        <v>0</v>
      </c>
      <c r="AI2753" s="340">
        <f t="shared" si="433"/>
        <v>0</v>
      </c>
      <c r="AJ2753" s="340">
        <f t="shared" si="433"/>
        <v>0</v>
      </c>
      <c r="AK2753" s="340">
        <f t="shared" si="433"/>
        <v>0</v>
      </c>
      <c r="AL2753" s="340">
        <f t="shared" si="433"/>
        <v>0</v>
      </c>
      <c r="AM2753" s="340">
        <f t="shared" si="433"/>
        <v>0</v>
      </c>
    </row>
    <row r="2754" spans="1:39" x14ac:dyDescent="0.35">
      <c r="A2754" s="337">
        <v>24667</v>
      </c>
      <c r="B2754" s="338">
        <f t="shared" si="424"/>
        <v>1967</v>
      </c>
      <c r="C2754" s="338">
        <f t="shared" si="425"/>
        <v>7</v>
      </c>
      <c r="D2754" s="338">
        <f t="shared" si="426"/>
        <v>14</v>
      </c>
      <c r="E2754" s="334">
        <v>0</v>
      </c>
      <c r="F2754" s="334">
        <v>0</v>
      </c>
      <c r="G2754" s="334">
        <v>0</v>
      </c>
      <c r="H2754" s="334">
        <v>0</v>
      </c>
      <c r="I2754" s="334">
        <v>0</v>
      </c>
      <c r="J2754" s="334">
        <v>0</v>
      </c>
      <c r="K2754" s="334">
        <v>0</v>
      </c>
      <c r="L2754" s="334">
        <v>0</v>
      </c>
      <c r="M2754" s="334">
        <v>0</v>
      </c>
      <c r="N2754" s="334">
        <v>0</v>
      </c>
      <c r="O2754" s="334">
        <v>0</v>
      </c>
      <c r="P2754" s="334">
        <v>0</v>
      </c>
      <c r="Q2754" s="334">
        <v>0</v>
      </c>
      <c r="R2754" s="334">
        <v>0</v>
      </c>
      <c r="S2754" s="334">
        <v>0</v>
      </c>
      <c r="T2754" s="334">
        <v>0</v>
      </c>
      <c r="U2754" s="334">
        <v>0</v>
      </c>
      <c r="V2754" s="334">
        <v>0</v>
      </c>
      <c r="W2754" s="334">
        <v>0</v>
      </c>
      <c r="X2754" s="334">
        <v>0</v>
      </c>
      <c r="Y2754" s="334">
        <v>0</v>
      </c>
      <c r="Z2754" s="334">
        <v>0</v>
      </c>
      <c r="AA2754" s="334">
        <v>0</v>
      </c>
      <c r="AB2754" s="334">
        <v>0</v>
      </c>
      <c r="AD2754" s="334">
        <v>0</v>
      </c>
      <c r="AE2754" s="334">
        <f t="shared" si="427"/>
        <v>0</v>
      </c>
      <c r="AF2754" s="334">
        <f t="shared" si="428"/>
        <v>0</v>
      </c>
      <c r="AG2754" s="340">
        <f t="shared" si="429"/>
        <v>0</v>
      </c>
      <c r="AI2754" s="340">
        <f t="shared" si="433"/>
        <v>0</v>
      </c>
      <c r="AJ2754" s="340">
        <f t="shared" si="433"/>
        <v>0</v>
      </c>
      <c r="AK2754" s="340">
        <f t="shared" si="433"/>
        <v>0</v>
      </c>
      <c r="AL2754" s="340">
        <f t="shared" si="433"/>
        <v>0</v>
      </c>
      <c r="AM2754" s="340">
        <f t="shared" si="433"/>
        <v>0</v>
      </c>
    </row>
    <row r="2755" spans="1:39" x14ac:dyDescent="0.35">
      <c r="A2755" s="337">
        <v>24668</v>
      </c>
      <c r="B2755" s="338">
        <f t="shared" si="424"/>
        <v>1967</v>
      </c>
      <c r="C2755" s="338">
        <f t="shared" si="425"/>
        <v>7</v>
      </c>
      <c r="D2755" s="338">
        <f t="shared" si="426"/>
        <v>15</v>
      </c>
      <c r="E2755" s="334">
        <v>0</v>
      </c>
      <c r="F2755" s="334">
        <v>0</v>
      </c>
      <c r="G2755" s="334">
        <v>0</v>
      </c>
      <c r="H2755" s="334">
        <v>0.3</v>
      </c>
      <c r="I2755" s="334">
        <v>0</v>
      </c>
      <c r="J2755" s="334">
        <v>0</v>
      </c>
      <c r="K2755" s="334">
        <v>0</v>
      </c>
      <c r="L2755" s="334">
        <v>0</v>
      </c>
      <c r="M2755" s="334">
        <v>0</v>
      </c>
      <c r="N2755" s="334">
        <v>0</v>
      </c>
      <c r="O2755" s="334">
        <v>0</v>
      </c>
      <c r="P2755" s="334">
        <v>0</v>
      </c>
      <c r="Q2755" s="334">
        <v>0</v>
      </c>
      <c r="R2755" s="334">
        <v>0</v>
      </c>
      <c r="S2755" s="334">
        <v>0</v>
      </c>
      <c r="T2755" s="334">
        <v>0</v>
      </c>
      <c r="U2755" s="334">
        <v>0</v>
      </c>
      <c r="V2755" s="334">
        <v>0</v>
      </c>
      <c r="W2755" s="334">
        <v>0</v>
      </c>
      <c r="X2755" s="334">
        <v>0</v>
      </c>
      <c r="Y2755" s="334">
        <v>0</v>
      </c>
      <c r="Z2755" s="334">
        <v>0</v>
      </c>
      <c r="AA2755" s="334">
        <v>0</v>
      </c>
      <c r="AB2755" s="334">
        <v>0</v>
      </c>
      <c r="AD2755" s="334">
        <v>0.3</v>
      </c>
      <c r="AE2755" s="334">
        <f t="shared" si="427"/>
        <v>0.3</v>
      </c>
      <c r="AF2755" s="334">
        <f t="shared" si="428"/>
        <v>0.3</v>
      </c>
      <c r="AG2755" s="340">
        <f t="shared" si="429"/>
        <v>0</v>
      </c>
      <c r="AI2755" s="340">
        <f t="shared" si="433"/>
        <v>0</v>
      </c>
      <c r="AJ2755" s="340">
        <f t="shared" si="433"/>
        <v>0</v>
      </c>
      <c r="AK2755" s="340">
        <f t="shared" si="433"/>
        <v>0.3</v>
      </c>
      <c r="AL2755" s="340">
        <f t="shared" si="433"/>
        <v>0</v>
      </c>
      <c r="AM2755" s="340">
        <f t="shared" si="433"/>
        <v>0</v>
      </c>
    </row>
    <row r="2756" spans="1:39" x14ac:dyDescent="0.35">
      <c r="A2756" s="337">
        <v>24669</v>
      </c>
      <c r="B2756" s="338">
        <f t="shared" ref="B2756:B2819" si="434">YEAR(A2756)</f>
        <v>1967</v>
      </c>
      <c r="C2756" s="338">
        <f t="shared" ref="C2756:C2819" si="435">MONTH(A2756)</f>
        <v>7</v>
      </c>
      <c r="D2756" s="338">
        <f t="shared" ref="D2756:D2819" si="436">DAY(A2756)</f>
        <v>16</v>
      </c>
      <c r="E2756" s="334">
        <v>0</v>
      </c>
      <c r="F2756" s="334">
        <v>0</v>
      </c>
      <c r="G2756" s="334">
        <v>0</v>
      </c>
      <c r="H2756" s="334">
        <v>0</v>
      </c>
      <c r="I2756" s="334">
        <v>0</v>
      </c>
      <c r="J2756" s="334">
        <v>0</v>
      </c>
      <c r="K2756" s="334">
        <v>0</v>
      </c>
      <c r="L2756" s="334">
        <v>0</v>
      </c>
      <c r="M2756" s="334">
        <v>0</v>
      </c>
      <c r="N2756" s="334">
        <v>0</v>
      </c>
      <c r="O2756" s="334">
        <v>0</v>
      </c>
      <c r="P2756" s="334">
        <v>0</v>
      </c>
      <c r="Q2756" s="334">
        <v>0</v>
      </c>
      <c r="R2756" s="334">
        <v>0</v>
      </c>
      <c r="S2756" s="334">
        <v>0</v>
      </c>
      <c r="T2756" s="334">
        <v>0</v>
      </c>
      <c r="U2756" s="334">
        <v>0</v>
      </c>
      <c r="V2756" s="334">
        <v>0</v>
      </c>
      <c r="W2756" s="334">
        <v>0</v>
      </c>
      <c r="X2756" s="334">
        <v>0</v>
      </c>
      <c r="Y2756" s="334">
        <v>0</v>
      </c>
      <c r="Z2756" s="334">
        <v>0</v>
      </c>
      <c r="AA2756" s="334">
        <v>0</v>
      </c>
      <c r="AB2756" s="334">
        <v>0</v>
      </c>
      <c r="AD2756" s="334">
        <v>0</v>
      </c>
      <c r="AE2756" s="334">
        <f t="shared" ref="AE2756:AE2819" si="437">AD2756</f>
        <v>0</v>
      </c>
      <c r="AF2756" s="334">
        <f t="shared" ref="AF2756:AF2819" si="438">SUM(E2756:AB2756)</f>
        <v>0</v>
      </c>
      <c r="AG2756" s="340">
        <f t="shared" ref="AG2756:AG2819" si="439">ABS(AF2756-AE2756)</f>
        <v>0</v>
      </c>
      <c r="AI2756" s="340">
        <f t="shared" ref="AI2756:AM2771" si="440">IF($C2756=AI$1,$AF2756,0)</f>
        <v>0</v>
      </c>
      <c r="AJ2756" s="340">
        <f t="shared" si="440"/>
        <v>0</v>
      </c>
      <c r="AK2756" s="340">
        <f t="shared" si="440"/>
        <v>0</v>
      </c>
      <c r="AL2756" s="340">
        <f t="shared" si="440"/>
        <v>0</v>
      </c>
      <c r="AM2756" s="340">
        <f t="shared" si="440"/>
        <v>0</v>
      </c>
    </row>
    <row r="2757" spans="1:39" x14ac:dyDescent="0.35">
      <c r="A2757" s="337">
        <v>24670</v>
      </c>
      <c r="B2757" s="338">
        <f t="shared" si="434"/>
        <v>1967</v>
      </c>
      <c r="C2757" s="338">
        <f t="shared" si="435"/>
        <v>7</v>
      </c>
      <c r="D2757" s="338">
        <f t="shared" si="436"/>
        <v>17</v>
      </c>
      <c r="E2757" s="334">
        <v>0</v>
      </c>
      <c r="F2757" s="334">
        <v>0</v>
      </c>
      <c r="G2757" s="334">
        <v>0</v>
      </c>
      <c r="H2757" s="334">
        <v>0</v>
      </c>
      <c r="I2757" s="334">
        <v>0</v>
      </c>
      <c r="J2757" s="334">
        <v>0</v>
      </c>
      <c r="K2757" s="334">
        <v>0</v>
      </c>
      <c r="L2757" s="334">
        <v>0</v>
      </c>
      <c r="M2757" s="334">
        <v>0</v>
      </c>
      <c r="N2757" s="334">
        <v>0</v>
      </c>
      <c r="O2757" s="334">
        <v>0</v>
      </c>
      <c r="P2757" s="334">
        <v>0</v>
      </c>
      <c r="Q2757" s="334">
        <v>0</v>
      </c>
      <c r="R2757" s="334">
        <v>0</v>
      </c>
      <c r="S2757" s="334">
        <v>0</v>
      </c>
      <c r="T2757" s="334">
        <v>0</v>
      </c>
      <c r="U2757" s="334">
        <v>0</v>
      </c>
      <c r="V2757" s="334">
        <v>0</v>
      </c>
      <c r="W2757" s="334">
        <v>0</v>
      </c>
      <c r="X2757" s="334">
        <v>0</v>
      </c>
      <c r="Y2757" s="334">
        <v>0</v>
      </c>
      <c r="Z2757" s="334">
        <v>0</v>
      </c>
      <c r="AA2757" s="334">
        <v>0</v>
      </c>
      <c r="AB2757" s="334">
        <v>0</v>
      </c>
      <c r="AD2757" s="334">
        <v>0</v>
      </c>
      <c r="AE2757" s="334">
        <f t="shared" si="437"/>
        <v>0</v>
      </c>
      <c r="AF2757" s="334">
        <f t="shared" si="438"/>
        <v>0</v>
      </c>
      <c r="AG2757" s="340">
        <f t="shared" si="439"/>
        <v>0</v>
      </c>
      <c r="AI2757" s="340">
        <f t="shared" si="440"/>
        <v>0</v>
      </c>
      <c r="AJ2757" s="340">
        <f t="shared" si="440"/>
        <v>0</v>
      </c>
      <c r="AK2757" s="340">
        <f t="shared" si="440"/>
        <v>0</v>
      </c>
      <c r="AL2757" s="340">
        <f t="shared" si="440"/>
        <v>0</v>
      </c>
      <c r="AM2757" s="340">
        <f t="shared" si="440"/>
        <v>0</v>
      </c>
    </row>
    <row r="2758" spans="1:39" x14ac:dyDescent="0.35">
      <c r="A2758" s="337">
        <v>24671</v>
      </c>
      <c r="B2758" s="338">
        <f t="shared" si="434"/>
        <v>1967</v>
      </c>
      <c r="C2758" s="338">
        <f t="shared" si="435"/>
        <v>7</v>
      </c>
      <c r="D2758" s="338">
        <f t="shared" si="436"/>
        <v>18</v>
      </c>
      <c r="E2758" s="334">
        <v>0</v>
      </c>
      <c r="F2758" s="334">
        <v>0</v>
      </c>
      <c r="G2758" s="334">
        <v>0</v>
      </c>
      <c r="H2758" s="334">
        <v>0</v>
      </c>
      <c r="I2758" s="334">
        <v>0</v>
      </c>
      <c r="J2758" s="334">
        <v>0</v>
      </c>
      <c r="K2758" s="334">
        <v>0</v>
      </c>
      <c r="L2758" s="334">
        <v>0</v>
      </c>
      <c r="M2758" s="334">
        <v>0</v>
      </c>
      <c r="N2758" s="334">
        <v>0</v>
      </c>
      <c r="O2758" s="334">
        <v>0</v>
      </c>
      <c r="P2758" s="334">
        <v>0</v>
      </c>
      <c r="Q2758" s="334">
        <v>0</v>
      </c>
      <c r="R2758" s="334">
        <v>0</v>
      </c>
      <c r="S2758" s="334">
        <v>0</v>
      </c>
      <c r="T2758" s="334">
        <v>0</v>
      </c>
      <c r="U2758" s="334">
        <v>0</v>
      </c>
      <c r="V2758" s="334">
        <v>0</v>
      </c>
      <c r="W2758" s="334">
        <v>0</v>
      </c>
      <c r="X2758" s="334">
        <v>0</v>
      </c>
      <c r="Y2758" s="334">
        <v>0</v>
      </c>
      <c r="Z2758" s="334">
        <v>0</v>
      </c>
      <c r="AA2758" s="334">
        <v>0</v>
      </c>
      <c r="AB2758" s="334">
        <v>0</v>
      </c>
      <c r="AD2758" s="334">
        <v>0</v>
      </c>
      <c r="AE2758" s="334">
        <f t="shared" si="437"/>
        <v>0</v>
      </c>
      <c r="AF2758" s="334">
        <f t="shared" si="438"/>
        <v>0</v>
      </c>
      <c r="AG2758" s="340">
        <f t="shared" si="439"/>
        <v>0</v>
      </c>
      <c r="AI2758" s="340">
        <f t="shared" si="440"/>
        <v>0</v>
      </c>
      <c r="AJ2758" s="340">
        <f t="shared" si="440"/>
        <v>0</v>
      </c>
      <c r="AK2758" s="340">
        <f t="shared" si="440"/>
        <v>0</v>
      </c>
      <c r="AL2758" s="340">
        <f t="shared" si="440"/>
        <v>0</v>
      </c>
      <c r="AM2758" s="340">
        <f t="shared" si="440"/>
        <v>0</v>
      </c>
    </row>
    <row r="2759" spans="1:39" x14ac:dyDescent="0.35">
      <c r="A2759" s="337">
        <v>24672</v>
      </c>
      <c r="B2759" s="338">
        <f t="shared" si="434"/>
        <v>1967</v>
      </c>
      <c r="C2759" s="338">
        <f t="shared" si="435"/>
        <v>7</v>
      </c>
      <c r="D2759" s="338">
        <f t="shared" si="436"/>
        <v>19</v>
      </c>
      <c r="E2759" s="334">
        <v>0</v>
      </c>
      <c r="F2759" s="334">
        <v>0</v>
      </c>
      <c r="G2759" s="334">
        <v>0</v>
      </c>
      <c r="H2759" s="334">
        <v>0</v>
      </c>
      <c r="I2759" s="334">
        <v>0</v>
      </c>
      <c r="J2759" s="334">
        <v>0</v>
      </c>
      <c r="K2759" s="334">
        <v>0</v>
      </c>
      <c r="L2759" s="334">
        <v>0</v>
      </c>
      <c r="M2759" s="334">
        <v>0</v>
      </c>
      <c r="N2759" s="334">
        <v>0</v>
      </c>
      <c r="O2759" s="334">
        <v>0</v>
      </c>
      <c r="P2759" s="334">
        <v>0</v>
      </c>
      <c r="Q2759" s="334">
        <v>0</v>
      </c>
      <c r="R2759" s="334">
        <v>0</v>
      </c>
      <c r="S2759" s="334">
        <v>0</v>
      </c>
      <c r="T2759" s="334">
        <v>0</v>
      </c>
      <c r="U2759" s="334">
        <v>0</v>
      </c>
      <c r="V2759" s="334">
        <v>0</v>
      </c>
      <c r="W2759" s="334">
        <v>0</v>
      </c>
      <c r="X2759" s="334">
        <v>0</v>
      </c>
      <c r="Y2759" s="334">
        <v>0</v>
      </c>
      <c r="Z2759" s="334">
        <v>0</v>
      </c>
      <c r="AA2759" s="334">
        <v>0</v>
      </c>
      <c r="AB2759" s="334">
        <v>0</v>
      </c>
      <c r="AD2759" s="334">
        <v>0</v>
      </c>
      <c r="AE2759" s="334">
        <f t="shared" si="437"/>
        <v>0</v>
      </c>
      <c r="AF2759" s="334">
        <f t="shared" si="438"/>
        <v>0</v>
      </c>
      <c r="AG2759" s="340">
        <f t="shared" si="439"/>
        <v>0</v>
      </c>
      <c r="AI2759" s="340">
        <f t="shared" si="440"/>
        <v>0</v>
      </c>
      <c r="AJ2759" s="340">
        <f t="shared" si="440"/>
        <v>0</v>
      </c>
      <c r="AK2759" s="340">
        <f t="shared" si="440"/>
        <v>0</v>
      </c>
      <c r="AL2759" s="340">
        <f t="shared" si="440"/>
        <v>0</v>
      </c>
      <c r="AM2759" s="340">
        <f t="shared" si="440"/>
        <v>0</v>
      </c>
    </row>
    <row r="2760" spans="1:39" x14ac:dyDescent="0.35">
      <c r="A2760" s="337">
        <v>24673</v>
      </c>
      <c r="B2760" s="338">
        <f t="shared" si="434"/>
        <v>1967</v>
      </c>
      <c r="C2760" s="338">
        <f t="shared" si="435"/>
        <v>7</v>
      </c>
      <c r="D2760" s="338">
        <f t="shared" si="436"/>
        <v>20</v>
      </c>
      <c r="E2760" s="334">
        <v>0</v>
      </c>
      <c r="F2760" s="334">
        <v>0</v>
      </c>
      <c r="G2760" s="334">
        <v>0</v>
      </c>
      <c r="H2760" s="334">
        <v>0</v>
      </c>
      <c r="I2760" s="334">
        <v>0</v>
      </c>
      <c r="J2760" s="334">
        <v>0</v>
      </c>
      <c r="K2760" s="334">
        <v>0</v>
      </c>
      <c r="L2760" s="334">
        <v>0</v>
      </c>
      <c r="M2760" s="334">
        <v>0</v>
      </c>
      <c r="N2760" s="334">
        <v>0</v>
      </c>
      <c r="O2760" s="334">
        <v>0</v>
      </c>
      <c r="P2760" s="334">
        <v>0</v>
      </c>
      <c r="Q2760" s="334">
        <v>0</v>
      </c>
      <c r="R2760" s="334">
        <v>0</v>
      </c>
      <c r="S2760" s="334">
        <v>0</v>
      </c>
      <c r="T2760" s="334">
        <v>0</v>
      </c>
      <c r="U2760" s="334">
        <v>0</v>
      </c>
      <c r="V2760" s="334">
        <v>0</v>
      </c>
      <c r="W2760" s="334">
        <v>0</v>
      </c>
      <c r="X2760" s="334">
        <v>0</v>
      </c>
      <c r="Y2760" s="334">
        <v>0</v>
      </c>
      <c r="Z2760" s="334">
        <v>0</v>
      </c>
      <c r="AA2760" s="334">
        <v>0</v>
      </c>
      <c r="AB2760" s="334">
        <v>0</v>
      </c>
      <c r="AD2760" s="334">
        <v>0</v>
      </c>
      <c r="AE2760" s="334">
        <f t="shared" si="437"/>
        <v>0</v>
      </c>
      <c r="AF2760" s="334">
        <f t="shared" si="438"/>
        <v>0</v>
      </c>
      <c r="AG2760" s="340">
        <f t="shared" si="439"/>
        <v>0</v>
      </c>
      <c r="AI2760" s="340">
        <f t="shared" si="440"/>
        <v>0</v>
      </c>
      <c r="AJ2760" s="340">
        <f t="shared" si="440"/>
        <v>0</v>
      </c>
      <c r="AK2760" s="340">
        <f t="shared" si="440"/>
        <v>0</v>
      </c>
      <c r="AL2760" s="340">
        <f t="shared" si="440"/>
        <v>0</v>
      </c>
      <c r="AM2760" s="340">
        <f t="shared" si="440"/>
        <v>0</v>
      </c>
    </row>
    <row r="2761" spans="1:39" x14ac:dyDescent="0.35">
      <c r="A2761" s="337">
        <v>24674</v>
      </c>
      <c r="B2761" s="338">
        <f t="shared" si="434"/>
        <v>1967</v>
      </c>
      <c r="C2761" s="338">
        <f t="shared" si="435"/>
        <v>7</v>
      </c>
      <c r="D2761" s="338">
        <f t="shared" si="436"/>
        <v>21</v>
      </c>
      <c r="E2761" s="334">
        <v>0.1</v>
      </c>
      <c r="F2761" s="334">
        <v>0</v>
      </c>
      <c r="G2761" s="334">
        <v>0.1</v>
      </c>
      <c r="H2761" s="334">
        <v>0</v>
      </c>
      <c r="I2761" s="334">
        <v>0</v>
      </c>
      <c r="J2761" s="334">
        <v>0</v>
      </c>
      <c r="K2761" s="334">
        <v>0</v>
      </c>
      <c r="L2761" s="334">
        <v>0</v>
      </c>
      <c r="M2761" s="334">
        <v>0</v>
      </c>
      <c r="N2761" s="334">
        <v>0</v>
      </c>
      <c r="O2761" s="334">
        <v>0</v>
      </c>
      <c r="P2761" s="334">
        <v>0</v>
      </c>
      <c r="Q2761" s="334">
        <v>0</v>
      </c>
      <c r="R2761" s="334">
        <v>0</v>
      </c>
      <c r="S2761" s="334">
        <v>0</v>
      </c>
      <c r="T2761" s="334">
        <v>0</v>
      </c>
      <c r="U2761" s="334">
        <v>0.1</v>
      </c>
      <c r="V2761" s="334">
        <v>0</v>
      </c>
      <c r="W2761" s="334">
        <v>0</v>
      </c>
      <c r="X2761" s="334">
        <v>0</v>
      </c>
      <c r="Y2761" s="334">
        <v>0</v>
      </c>
      <c r="Z2761" s="334">
        <v>0</v>
      </c>
      <c r="AA2761" s="334">
        <v>0.1</v>
      </c>
      <c r="AB2761" s="334">
        <v>0.1</v>
      </c>
      <c r="AD2761" s="334">
        <v>0.5</v>
      </c>
      <c r="AE2761" s="334">
        <f t="shared" si="437"/>
        <v>0.5</v>
      </c>
      <c r="AF2761" s="334">
        <f t="shared" si="438"/>
        <v>0.5</v>
      </c>
      <c r="AG2761" s="340">
        <f t="shared" si="439"/>
        <v>0</v>
      </c>
      <c r="AI2761" s="340">
        <f t="shared" si="440"/>
        <v>0</v>
      </c>
      <c r="AJ2761" s="340">
        <f t="shared" si="440"/>
        <v>0</v>
      </c>
      <c r="AK2761" s="340">
        <f t="shared" si="440"/>
        <v>0.5</v>
      </c>
      <c r="AL2761" s="340">
        <f t="shared" si="440"/>
        <v>0</v>
      </c>
      <c r="AM2761" s="340">
        <f t="shared" si="440"/>
        <v>0</v>
      </c>
    </row>
    <row r="2762" spans="1:39" x14ac:dyDescent="0.35">
      <c r="A2762" s="337">
        <v>24675</v>
      </c>
      <c r="B2762" s="338">
        <f t="shared" si="434"/>
        <v>1967</v>
      </c>
      <c r="C2762" s="338">
        <f t="shared" si="435"/>
        <v>7</v>
      </c>
      <c r="D2762" s="338">
        <f t="shared" si="436"/>
        <v>22</v>
      </c>
      <c r="E2762" s="334">
        <v>0.5</v>
      </c>
      <c r="F2762" s="334">
        <v>0</v>
      </c>
      <c r="G2762" s="334">
        <v>0</v>
      </c>
      <c r="H2762" s="334">
        <v>0</v>
      </c>
      <c r="I2762" s="334">
        <v>0</v>
      </c>
      <c r="J2762" s="334">
        <v>0</v>
      </c>
      <c r="K2762" s="334">
        <v>0</v>
      </c>
      <c r="L2762" s="334">
        <v>0</v>
      </c>
      <c r="M2762" s="334">
        <v>0</v>
      </c>
      <c r="N2762" s="334">
        <v>0</v>
      </c>
      <c r="O2762" s="334">
        <v>0</v>
      </c>
      <c r="P2762" s="334">
        <v>0</v>
      </c>
      <c r="Q2762" s="334">
        <v>0</v>
      </c>
      <c r="R2762" s="334">
        <v>0</v>
      </c>
      <c r="S2762" s="334">
        <v>0</v>
      </c>
      <c r="T2762" s="334">
        <v>0</v>
      </c>
      <c r="U2762" s="334">
        <v>0</v>
      </c>
      <c r="V2762" s="334">
        <v>0</v>
      </c>
      <c r="W2762" s="334">
        <v>0</v>
      </c>
      <c r="X2762" s="334">
        <v>0</v>
      </c>
      <c r="Y2762" s="334">
        <v>0</v>
      </c>
      <c r="Z2762" s="334">
        <v>0</v>
      </c>
      <c r="AA2762" s="334">
        <v>0</v>
      </c>
      <c r="AB2762" s="334">
        <v>0</v>
      </c>
      <c r="AD2762" s="334">
        <v>0.5</v>
      </c>
      <c r="AE2762" s="334">
        <f t="shared" si="437"/>
        <v>0.5</v>
      </c>
      <c r="AF2762" s="334">
        <f t="shared" si="438"/>
        <v>0.5</v>
      </c>
      <c r="AG2762" s="340">
        <f t="shared" si="439"/>
        <v>0</v>
      </c>
      <c r="AI2762" s="340">
        <f t="shared" si="440"/>
        <v>0</v>
      </c>
      <c r="AJ2762" s="340">
        <f t="shared" si="440"/>
        <v>0</v>
      </c>
      <c r="AK2762" s="340">
        <f t="shared" si="440"/>
        <v>0.5</v>
      </c>
      <c r="AL2762" s="340">
        <f t="shared" si="440"/>
        <v>0</v>
      </c>
      <c r="AM2762" s="340">
        <f t="shared" si="440"/>
        <v>0</v>
      </c>
    </row>
    <row r="2763" spans="1:39" x14ac:dyDescent="0.35">
      <c r="A2763" s="337">
        <v>24676</v>
      </c>
      <c r="B2763" s="338">
        <f t="shared" si="434"/>
        <v>1967</v>
      </c>
      <c r="C2763" s="338">
        <f t="shared" si="435"/>
        <v>7</v>
      </c>
      <c r="D2763" s="338">
        <f t="shared" si="436"/>
        <v>23</v>
      </c>
      <c r="E2763" s="334">
        <v>0</v>
      </c>
      <c r="F2763" s="334">
        <v>0</v>
      </c>
      <c r="G2763" s="334">
        <v>0</v>
      </c>
      <c r="H2763" s="334">
        <v>0</v>
      </c>
      <c r="I2763" s="334">
        <v>0</v>
      </c>
      <c r="J2763" s="334">
        <v>0</v>
      </c>
      <c r="K2763" s="334">
        <v>0</v>
      </c>
      <c r="L2763" s="334">
        <v>0</v>
      </c>
      <c r="M2763" s="334">
        <v>0</v>
      </c>
      <c r="N2763" s="334">
        <v>0</v>
      </c>
      <c r="O2763" s="334">
        <v>0</v>
      </c>
      <c r="P2763" s="334">
        <v>0</v>
      </c>
      <c r="Q2763" s="334">
        <v>0</v>
      </c>
      <c r="R2763" s="334">
        <v>0</v>
      </c>
      <c r="S2763" s="334">
        <v>0</v>
      </c>
      <c r="T2763" s="334">
        <v>0</v>
      </c>
      <c r="U2763" s="334">
        <v>0</v>
      </c>
      <c r="V2763" s="334">
        <v>0</v>
      </c>
      <c r="W2763" s="334">
        <v>0</v>
      </c>
      <c r="X2763" s="334">
        <v>0</v>
      </c>
      <c r="Y2763" s="334">
        <v>0</v>
      </c>
      <c r="Z2763" s="334">
        <v>0</v>
      </c>
      <c r="AA2763" s="334">
        <v>0</v>
      </c>
      <c r="AB2763" s="334">
        <v>0</v>
      </c>
      <c r="AD2763" s="334">
        <v>0</v>
      </c>
      <c r="AE2763" s="334">
        <f t="shared" si="437"/>
        <v>0</v>
      </c>
      <c r="AF2763" s="334">
        <f t="shared" si="438"/>
        <v>0</v>
      </c>
      <c r="AG2763" s="340">
        <f t="shared" si="439"/>
        <v>0</v>
      </c>
      <c r="AI2763" s="340">
        <f t="shared" si="440"/>
        <v>0</v>
      </c>
      <c r="AJ2763" s="340">
        <f t="shared" si="440"/>
        <v>0</v>
      </c>
      <c r="AK2763" s="340">
        <f t="shared" si="440"/>
        <v>0</v>
      </c>
      <c r="AL2763" s="340">
        <f t="shared" si="440"/>
        <v>0</v>
      </c>
      <c r="AM2763" s="340">
        <f t="shared" si="440"/>
        <v>0</v>
      </c>
    </row>
    <row r="2764" spans="1:39" x14ac:dyDescent="0.35">
      <c r="A2764" s="337">
        <v>24677</v>
      </c>
      <c r="B2764" s="338">
        <f t="shared" si="434"/>
        <v>1967</v>
      </c>
      <c r="C2764" s="338">
        <f t="shared" si="435"/>
        <v>7</v>
      </c>
      <c r="D2764" s="338">
        <f t="shared" si="436"/>
        <v>24</v>
      </c>
      <c r="E2764" s="334">
        <v>0</v>
      </c>
      <c r="F2764" s="334">
        <v>0</v>
      </c>
      <c r="G2764" s="334">
        <v>0</v>
      </c>
      <c r="H2764" s="334">
        <v>0</v>
      </c>
      <c r="I2764" s="334">
        <v>0</v>
      </c>
      <c r="J2764" s="334">
        <v>0</v>
      </c>
      <c r="K2764" s="334">
        <v>0</v>
      </c>
      <c r="L2764" s="334">
        <v>0</v>
      </c>
      <c r="M2764" s="334">
        <v>0</v>
      </c>
      <c r="N2764" s="334">
        <v>0</v>
      </c>
      <c r="O2764" s="334">
        <v>0</v>
      </c>
      <c r="P2764" s="334">
        <v>0</v>
      </c>
      <c r="Q2764" s="334">
        <v>0</v>
      </c>
      <c r="R2764" s="334">
        <v>0</v>
      </c>
      <c r="S2764" s="334">
        <v>0</v>
      </c>
      <c r="T2764" s="334">
        <v>0</v>
      </c>
      <c r="U2764" s="334">
        <v>0</v>
      </c>
      <c r="V2764" s="334">
        <v>0</v>
      </c>
      <c r="W2764" s="334">
        <v>0</v>
      </c>
      <c r="X2764" s="334">
        <v>0</v>
      </c>
      <c r="Y2764" s="334">
        <v>0</v>
      </c>
      <c r="Z2764" s="334">
        <v>0</v>
      </c>
      <c r="AA2764" s="334">
        <v>0</v>
      </c>
      <c r="AB2764" s="334">
        <v>0</v>
      </c>
      <c r="AD2764" s="334">
        <v>0</v>
      </c>
      <c r="AE2764" s="334">
        <f t="shared" si="437"/>
        <v>0</v>
      </c>
      <c r="AF2764" s="334">
        <f t="shared" si="438"/>
        <v>0</v>
      </c>
      <c r="AG2764" s="340">
        <f t="shared" si="439"/>
        <v>0</v>
      </c>
      <c r="AI2764" s="340">
        <f t="shared" si="440"/>
        <v>0</v>
      </c>
      <c r="AJ2764" s="340">
        <f t="shared" si="440"/>
        <v>0</v>
      </c>
      <c r="AK2764" s="340">
        <f t="shared" si="440"/>
        <v>0</v>
      </c>
      <c r="AL2764" s="340">
        <f t="shared" si="440"/>
        <v>0</v>
      </c>
      <c r="AM2764" s="340">
        <f t="shared" si="440"/>
        <v>0</v>
      </c>
    </row>
    <row r="2765" spans="1:39" x14ac:dyDescent="0.35">
      <c r="A2765" s="337">
        <v>24678</v>
      </c>
      <c r="B2765" s="338">
        <f t="shared" si="434"/>
        <v>1967</v>
      </c>
      <c r="C2765" s="338">
        <f t="shared" si="435"/>
        <v>7</v>
      </c>
      <c r="D2765" s="338">
        <f t="shared" si="436"/>
        <v>25</v>
      </c>
      <c r="E2765" s="334">
        <v>0</v>
      </c>
      <c r="F2765" s="334">
        <v>0</v>
      </c>
      <c r="G2765" s="334">
        <v>0</v>
      </c>
      <c r="H2765" s="334">
        <v>0</v>
      </c>
      <c r="I2765" s="334">
        <v>0</v>
      </c>
      <c r="J2765" s="334">
        <v>0</v>
      </c>
      <c r="K2765" s="334">
        <v>0</v>
      </c>
      <c r="L2765" s="334">
        <v>0</v>
      </c>
      <c r="M2765" s="334">
        <v>0</v>
      </c>
      <c r="N2765" s="334">
        <v>0</v>
      </c>
      <c r="O2765" s="334">
        <v>0</v>
      </c>
      <c r="P2765" s="334">
        <v>0</v>
      </c>
      <c r="Q2765" s="334">
        <v>0</v>
      </c>
      <c r="R2765" s="334">
        <v>0</v>
      </c>
      <c r="S2765" s="334">
        <v>0</v>
      </c>
      <c r="T2765" s="334">
        <v>0</v>
      </c>
      <c r="U2765" s="334">
        <v>0</v>
      </c>
      <c r="V2765" s="334">
        <v>0</v>
      </c>
      <c r="W2765" s="334">
        <v>0</v>
      </c>
      <c r="X2765" s="334">
        <v>0</v>
      </c>
      <c r="Y2765" s="334">
        <v>0</v>
      </c>
      <c r="Z2765" s="334">
        <v>0</v>
      </c>
      <c r="AA2765" s="334">
        <v>0</v>
      </c>
      <c r="AB2765" s="334">
        <v>0</v>
      </c>
      <c r="AD2765" s="334">
        <v>0</v>
      </c>
      <c r="AE2765" s="334">
        <f t="shared" si="437"/>
        <v>0</v>
      </c>
      <c r="AF2765" s="334">
        <f t="shared" si="438"/>
        <v>0</v>
      </c>
      <c r="AG2765" s="340">
        <f t="shared" si="439"/>
        <v>0</v>
      </c>
      <c r="AI2765" s="340">
        <f t="shared" si="440"/>
        <v>0</v>
      </c>
      <c r="AJ2765" s="340">
        <f t="shared" si="440"/>
        <v>0</v>
      </c>
      <c r="AK2765" s="340">
        <f t="shared" si="440"/>
        <v>0</v>
      </c>
      <c r="AL2765" s="340">
        <f t="shared" si="440"/>
        <v>0</v>
      </c>
      <c r="AM2765" s="340">
        <f t="shared" si="440"/>
        <v>0</v>
      </c>
    </row>
    <row r="2766" spans="1:39" x14ac:dyDescent="0.35">
      <c r="A2766" s="337">
        <v>24679</v>
      </c>
      <c r="B2766" s="338">
        <f t="shared" si="434"/>
        <v>1967</v>
      </c>
      <c r="C2766" s="338">
        <f t="shared" si="435"/>
        <v>7</v>
      </c>
      <c r="D2766" s="338">
        <f t="shared" si="436"/>
        <v>26</v>
      </c>
      <c r="E2766" s="334">
        <v>0</v>
      </c>
      <c r="F2766" s="334">
        <v>0</v>
      </c>
      <c r="G2766" s="334">
        <v>0</v>
      </c>
      <c r="H2766" s="334">
        <v>0</v>
      </c>
      <c r="I2766" s="334">
        <v>0</v>
      </c>
      <c r="J2766" s="334">
        <v>0</v>
      </c>
      <c r="K2766" s="334">
        <v>0</v>
      </c>
      <c r="L2766" s="334">
        <v>0</v>
      </c>
      <c r="M2766" s="334">
        <v>0</v>
      </c>
      <c r="N2766" s="334">
        <v>0</v>
      </c>
      <c r="O2766" s="334">
        <v>0</v>
      </c>
      <c r="P2766" s="334">
        <v>0</v>
      </c>
      <c r="Q2766" s="334">
        <v>0</v>
      </c>
      <c r="R2766" s="334">
        <v>0</v>
      </c>
      <c r="S2766" s="334">
        <v>0</v>
      </c>
      <c r="T2766" s="334">
        <v>0</v>
      </c>
      <c r="U2766" s="334">
        <v>0</v>
      </c>
      <c r="V2766" s="334">
        <v>0</v>
      </c>
      <c r="W2766" s="334">
        <v>0</v>
      </c>
      <c r="X2766" s="334">
        <v>0</v>
      </c>
      <c r="Y2766" s="334">
        <v>0</v>
      </c>
      <c r="Z2766" s="334">
        <v>0</v>
      </c>
      <c r="AA2766" s="334">
        <v>0</v>
      </c>
      <c r="AB2766" s="334">
        <v>0</v>
      </c>
      <c r="AD2766" s="334">
        <v>0</v>
      </c>
      <c r="AE2766" s="334">
        <f t="shared" si="437"/>
        <v>0</v>
      </c>
      <c r="AF2766" s="334">
        <f t="shared" si="438"/>
        <v>0</v>
      </c>
      <c r="AG2766" s="340">
        <f t="shared" si="439"/>
        <v>0</v>
      </c>
      <c r="AI2766" s="340">
        <f t="shared" si="440"/>
        <v>0</v>
      </c>
      <c r="AJ2766" s="340">
        <f t="shared" si="440"/>
        <v>0</v>
      </c>
      <c r="AK2766" s="340">
        <f t="shared" si="440"/>
        <v>0</v>
      </c>
      <c r="AL2766" s="340">
        <f t="shared" si="440"/>
        <v>0</v>
      </c>
      <c r="AM2766" s="340">
        <f t="shared" si="440"/>
        <v>0</v>
      </c>
    </row>
    <row r="2767" spans="1:39" x14ac:dyDescent="0.35">
      <c r="A2767" s="337">
        <v>24680</v>
      </c>
      <c r="B2767" s="338">
        <f t="shared" si="434"/>
        <v>1967</v>
      </c>
      <c r="C2767" s="338">
        <f t="shared" si="435"/>
        <v>7</v>
      </c>
      <c r="D2767" s="338">
        <f t="shared" si="436"/>
        <v>27</v>
      </c>
      <c r="E2767" s="334">
        <v>0</v>
      </c>
      <c r="F2767" s="334">
        <v>0</v>
      </c>
      <c r="G2767" s="334">
        <v>0</v>
      </c>
      <c r="H2767" s="334">
        <v>0</v>
      </c>
      <c r="I2767" s="334">
        <v>0</v>
      </c>
      <c r="J2767" s="334">
        <v>0</v>
      </c>
      <c r="K2767" s="334">
        <v>0</v>
      </c>
      <c r="L2767" s="334">
        <v>0</v>
      </c>
      <c r="M2767" s="334">
        <v>0</v>
      </c>
      <c r="N2767" s="334">
        <v>0</v>
      </c>
      <c r="O2767" s="334">
        <v>0</v>
      </c>
      <c r="P2767" s="334">
        <v>0</v>
      </c>
      <c r="Q2767" s="334">
        <v>0</v>
      </c>
      <c r="R2767" s="334">
        <v>0</v>
      </c>
      <c r="S2767" s="334">
        <v>0</v>
      </c>
      <c r="T2767" s="334">
        <v>0</v>
      </c>
      <c r="U2767" s="334">
        <v>0</v>
      </c>
      <c r="V2767" s="334">
        <v>0</v>
      </c>
      <c r="W2767" s="334">
        <v>0</v>
      </c>
      <c r="X2767" s="334">
        <v>0</v>
      </c>
      <c r="Y2767" s="334">
        <v>0</v>
      </c>
      <c r="Z2767" s="334">
        <v>0</v>
      </c>
      <c r="AA2767" s="334">
        <v>0</v>
      </c>
      <c r="AB2767" s="334">
        <v>0</v>
      </c>
      <c r="AD2767" s="334">
        <v>0</v>
      </c>
      <c r="AE2767" s="334">
        <f t="shared" si="437"/>
        <v>0</v>
      </c>
      <c r="AF2767" s="334">
        <f t="shared" si="438"/>
        <v>0</v>
      </c>
      <c r="AG2767" s="340">
        <f t="shared" si="439"/>
        <v>0</v>
      </c>
      <c r="AI2767" s="340">
        <f t="shared" si="440"/>
        <v>0</v>
      </c>
      <c r="AJ2767" s="340">
        <f t="shared" si="440"/>
        <v>0</v>
      </c>
      <c r="AK2767" s="340">
        <f t="shared" si="440"/>
        <v>0</v>
      </c>
      <c r="AL2767" s="340">
        <f t="shared" si="440"/>
        <v>0</v>
      </c>
      <c r="AM2767" s="340">
        <f t="shared" si="440"/>
        <v>0</v>
      </c>
    </row>
    <row r="2768" spans="1:39" x14ac:dyDescent="0.35">
      <c r="A2768" s="337">
        <v>24681</v>
      </c>
      <c r="B2768" s="338">
        <f t="shared" si="434"/>
        <v>1967</v>
      </c>
      <c r="C2768" s="338">
        <f t="shared" si="435"/>
        <v>7</v>
      </c>
      <c r="D2768" s="338">
        <f t="shared" si="436"/>
        <v>28</v>
      </c>
      <c r="E2768" s="334">
        <v>0</v>
      </c>
      <c r="F2768" s="334">
        <v>0</v>
      </c>
      <c r="G2768" s="334">
        <v>0</v>
      </c>
      <c r="H2768" s="334">
        <v>0</v>
      </c>
      <c r="I2768" s="334">
        <v>0</v>
      </c>
      <c r="J2768" s="334">
        <v>0</v>
      </c>
      <c r="K2768" s="334">
        <v>0</v>
      </c>
      <c r="L2768" s="334">
        <v>0</v>
      </c>
      <c r="M2768" s="334">
        <v>0</v>
      </c>
      <c r="N2768" s="334">
        <v>0</v>
      </c>
      <c r="O2768" s="334">
        <v>0</v>
      </c>
      <c r="P2768" s="334">
        <v>0</v>
      </c>
      <c r="Q2768" s="334">
        <v>0</v>
      </c>
      <c r="R2768" s="334">
        <v>0</v>
      </c>
      <c r="S2768" s="334">
        <v>0</v>
      </c>
      <c r="T2768" s="334">
        <v>0</v>
      </c>
      <c r="U2768" s="334">
        <v>0</v>
      </c>
      <c r="V2768" s="334">
        <v>0</v>
      </c>
      <c r="W2768" s="334">
        <v>0</v>
      </c>
      <c r="X2768" s="334">
        <v>0</v>
      </c>
      <c r="Y2768" s="334">
        <v>0</v>
      </c>
      <c r="Z2768" s="334">
        <v>0</v>
      </c>
      <c r="AA2768" s="334">
        <v>0</v>
      </c>
      <c r="AB2768" s="334">
        <v>0</v>
      </c>
      <c r="AD2768" s="334">
        <v>0</v>
      </c>
      <c r="AE2768" s="334">
        <f t="shared" si="437"/>
        <v>0</v>
      </c>
      <c r="AF2768" s="334">
        <f t="shared" si="438"/>
        <v>0</v>
      </c>
      <c r="AG2768" s="340">
        <f t="shared" si="439"/>
        <v>0</v>
      </c>
      <c r="AI2768" s="340">
        <f t="shared" si="440"/>
        <v>0</v>
      </c>
      <c r="AJ2768" s="340">
        <f t="shared" si="440"/>
        <v>0</v>
      </c>
      <c r="AK2768" s="340">
        <f t="shared" si="440"/>
        <v>0</v>
      </c>
      <c r="AL2768" s="340">
        <f t="shared" si="440"/>
        <v>0</v>
      </c>
      <c r="AM2768" s="340">
        <f t="shared" si="440"/>
        <v>0</v>
      </c>
    </row>
    <row r="2769" spans="1:39" x14ac:dyDescent="0.35">
      <c r="A2769" s="337">
        <v>24682</v>
      </c>
      <c r="B2769" s="338">
        <f t="shared" si="434"/>
        <v>1967</v>
      </c>
      <c r="C2769" s="338">
        <f t="shared" si="435"/>
        <v>7</v>
      </c>
      <c r="D2769" s="338">
        <f t="shared" si="436"/>
        <v>29</v>
      </c>
      <c r="E2769" s="334">
        <v>0</v>
      </c>
      <c r="F2769" s="334">
        <v>0</v>
      </c>
      <c r="G2769" s="334">
        <v>0</v>
      </c>
      <c r="H2769" s="334">
        <v>0</v>
      </c>
      <c r="I2769" s="334">
        <v>0</v>
      </c>
      <c r="J2769" s="334">
        <v>0</v>
      </c>
      <c r="K2769" s="334">
        <v>0</v>
      </c>
      <c r="L2769" s="334">
        <v>0</v>
      </c>
      <c r="M2769" s="334">
        <v>0</v>
      </c>
      <c r="N2769" s="334">
        <v>0</v>
      </c>
      <c r="O2769" s="334">
        <v>0</v>
      </c>
      <c r="P2769" s="334">
        <v>0</v>
      </c>
      <c r="Q2769" s="334">
        <v>0</v>
      </c>
      <c r="R2769" s="334">
        <v>0</v>
      </c>
      <c r="S2769" s="334">
        <v>0</v>
      </c>
      <c r="T2769" s="334">
        <v>0</v>
      </c>
      <c r="U2769" s="334">
        <v>0</v>
      </c>
      <c r="V2769" s="334">
        <v>0</v>
      </c>
      <c r="W2769" s="334">
        <v>0</v>
      </c>
      <c r="X2769" s="334">
        <v>0</v>
      </c>
      <c r="Y2769" s="334">
        <v>0</v>
      </c>
      <c r="Z2769" s="334">
        <v>0</v>
      </c>
      <c r="AA2769" s="334">
        <v>0</v>
      </c>
      <c r="AB2769" s="334">
        <v>0</v>
      </c>
      <c r="AD2769" s="334">
        <v>0</v>
      </c>
      <c r="AE2769" s="334">
        <f t="shared" si="437"/>
        <v>0</v>
      </c>
      <c r="AF2769" s="334">
        <f t="shared" si="438"/>
        <v>0</v>
      </c>
      <c r="AG2769" s="340">
        <f t="shared" si="439"/>
        <v>0</v>
      </c>
      <c r="AI2769" s="340">
        <f t="shared" si="440"/>
        <v>0</v>
      </c>
      <c r="AJ2769" s="340">
        <f t="shared" si="440"/>
        <v>0</v>
      </c>
      <c r="AK2769" s="340">
        <f t="shared" si="440"/>
        <v>0</v>
      </c>
      <c r="AL2769" s="340">
        <f t="shared" si="440"/>
        <v>0</v>
      </c>
      <c r="AM2769" s="340">
        <f t="shared" si="440"/>
        <v>0</v>
      </c>
    </row>
    <row r="2770" spans="1:39" x14ac:dyDescent="0.35">
      <c r="A2770" s="337">
        <v>24683</v>
      </c>
      <c r="B2770" s="338">
        <f t="shared" si="434"/>
        <v>1967</v>
      </c>
      <c r="C2770" s="338">
        <f t="shared" si="435"/>
        <v>7</v>
      </c>
      <c r="D2770" s="338">
        <f t="shared" si="436"/>
        <v>30</v>
      </c>
      <c r="E2770" s="334">
        <v>0</v>
      </c>
      <c r="F2770" s="334">
        <v>0</v>
      </c>
      <c r="G2770" s="334">
        <v>0</v>
      </c>
      <c r="H2770" s="334">
        <v>0</v>
      </c>
      <c r="I2770" s="334">
        <v>0</v>
      </c>
      <c r="J2770" s="334">
        <v>0</v>
      </c>
      <c r="K2770" s="334">
        <v>0</v>
      </c>
      <c r="L2770" s="334">
        <v>0</v>
      </c>
      <c r="M2770" s="334">
        <v>0</v>
      </c>
      <c r="N2770" s="334">
        <v>0</v>
      </c>
      <c r="O2770" s="334">
        <v>0</v>
      </c>
      <c r="P2770" s="334">
        <v>0</v>
      </c>
      <c r="Q2770" s="334">
        <v>0</v>
      </c>
      <c r="R2770" s="334">
        <v>0</v>
      </c>
      <c r="S2770" s="334">
        <v>0</v>
      </c>
      <c r="T2770" s="334">
        <v>0</v>
      </c>
      <c r="U2770" s="334">
        <v>0</v>
      </c>
      <c r="V2770" s="334">
        <v>0</v>
      </c>
      <c r="W2770" s="334">
        <v>0</v>
      </c>
      <c r="X2770" s="334">
        <v>0</v>
      </c>
      <c r="Y2770" s="334">
        <v>0</v>
      </c>
      <c r="Z2770" s="334">
        <v>0</v>
      </c>
      <c r="AA2770" s="334">
        <v>0</v>
      </c>
      <c r="AB2770" s="334">
        <v>0</v>
      </c>
      <c r="AD2770" s="334">
        <v>0</v>
      </c>
      <c r="AE2770" s="334">
        <f t="shared" si="437"/>
        <v>0</v>
      </c>
      <c r="AF2770" s="334">
        <f t="shared" si="438"/>
        <v>0</v>
      </c>
      <c r="AG2770" s="340">
        <f t="shared" si="439"/>
        <v>0</v>
      </c>
      <c r="AI2770" s="340">
        <f t="shared" si="440"/>
        <v>0</v>
      </c>
      <c r="AJ2770" s="340">
        <f t="shared" si="440"/>
        <v>0</v>
      </c>
      <c r="AK2770" s="340">
        <f t="shared" si="440"/>
        <v>0</v>
      </c>
      <c r="AL2770" s="340">
        <f t="shared" si="440"/>
        <v>0</v>
      </c>
      <c r="AM2770" s="340">
        <f t="shared" si="440"/>
        <v>0</v>
      </c>
    </row>
    <row r="2771" spans="1:39" x14ac:dyDescent="0.35">
      <c r="A2771" s="337">
        <v>24684</v>
      </c>
      <c r="B2771" s="338">
        <f t="shared" si="434"/>
        <v>1967</v>
      </c>
      <c r="C2771" s="338">
        <f t="shared" si="435"/>
        <v>7</v>
      </c>
      <c r="D2771" s="338">
        <f t="shared" si="436"/>
        <v>31</v>
      </c>
      <c r="E2771" s="334">
        <v>0</v>
      </c>
      <c r="F2771" s="334">
        <v>0</v>
      </c>
      <c r="G2771" s="334">
        <v>0</v>
      </c>
      <c r="H2771" s="334">
        <v>0</v>
      </c>
      <c r="I2771" s="334">
        <v>0</v>
      </c>
      <c r="J2771" s="334">
        <v>0</v>
      </c>
      <c r="K2771" s="334">
        <v>0</v>
      </c>
      <c r="L2771" s="334">
        <v>0</v>
      </c>
      <c r="M2771" s="334">
        <v>0</v>
      </c>
      <c r="N2771" s="334">
        <v>0</v>
      </c>
      <c r="O2771" s="334">
        <v>0</v>
      </c>
      <c r="P2771" s="334">
        <v>0</v>
      </c>
      <c r="Q2771" s="334">
        <v>0</v>
      </c>
      <c r="R2771" s="334">
        <v>0</v>
      </c>
      <c r="S2771" s="334">
        <v>0</v>
      </c>
      <c r="T2771" s="334">
        <v>0</v>
      </c>
      <c r="U2771" s="334">
        <v>0</v>
      </c>
      <c r="V2771" s="334">
        <v>0</v>
      </c>
      <c r="W2771" s="334">
        <v>0</v>
      </c>
      <c r="X2771" s="334">
        <v>0</v>
      </c>
      <c r="Y2771" s="334">
        <v>0</v>
      </c>
      <c r="Z2771" s="334">
        <v>0.8</v>
      </c>
      <c r="AA2771" s="334">
        <v>0</v>
      </c>
      <c r="AB2771" s="334">
        <v>0</v>
      </c>
      <c r="AD2771" s="334">
        <v>0.8</v>
      </c>
      <c r="AE2771" s="334">
        <f t="shared" si="437"/>
        <v>0.8</v>
      </c>
      <c r="AF2771" s="334">
        <f t="shared" si="438"/>
        <v>0.8</v>
      </c>
      <c r="AG2771" s="340">
        <f t="shared" si="439"/>
        <v>0</v>
      </c>
      <c r="AI2771" s="340">
        <f t="shared" si="440"/>
        <v>0</v>
      </c>
      <c r="AJ2771" s="340">
        <f t="shared" si="440"/>
        <v>0</v>
      </c>
      <c r="AK2771" s="340">
        <f t="shared" si="440"/>
        <v>0.8</v>
      </c>
      <c r="AL2771" s="340">
        <f t="shared" si="440"/>
        <v>0</v>
      </c>
      <c r="AM2771" s="340">
        <f t="shared" si="440"/>
        <v>0</v>
      </c>
    </row>
    <row r="2772" spans="1:39" x14ac:dyDescent="0.35">
      <c r="A2772" s="337">
        <v>24685</v>
      </c>
      <c r="B2772" s="338">
        <f t="shared" si="434"/>
        <v>1967</v>
      </c>
      <c r="C2772" s="338">
        <f t="shared" si="435"/>
        <v>8</v>
      </c>
      <c r="D2772" s="338">
        <f t="shared" si="436"/>
        <v>1</v>
      </c>
      <c r="E2772" s="334">
        <v>0</v>
      </c>
      <c r="F2772" s="334">
        <v>0</v>
      </c>
      <c r="G2772" s="334">
        <v>0</v>
      </c>
      <c r="H2772" s="334">
        <v>0</v>
      </c>
      <c r="I2772" s="334">
        <v>0</v>
      </c>
      <c r="J2772" s="334">
        <v>0</v>
      </c>
      <c r="K2772" s="334">
        <v>0</v>
      </c>
      <c r="L2772" s="334">
        <v>0</v>
      </c>
      <c r="M2772" s="334">
        <v>0</v>
      </c>
      <c r="N2772" s="334">
        <v>0</v>
      </c>
      <c r="O2772" s="334">
        <v>0</v>
      </c>
      <c r="P2772" s="334">
        <v>0</v>
      </c>
      <c r="Q2772" s="334">
        <v>0</v>
      </c>
      <c r="R2772" s="334">
        <v>0</v>
      </c>
      <c r="S2772" s="334">
        <v>0</v>
      </c>
      <c r="T2772" s="334">
        <v>0</v>
      </c>
      <c r="U2772" s="334">
        <v>0</v>
      </c>
      <c r="V2772" s="334">
        <v>0</v>
      </c>
      <c r="W2772" s="334">
        <v>0</v>
      </c>
      <c r="X2772" s="334">
        <v>0</v>
      </c>
      <c r="Y2772" s="334">
        <v>0</v>
      </c>
      <c r="Z2772" s="334">
        <v>0</v>
      </c>
      <c r="AA2772" s="334">
        <v>0</v>
      </c>
      <c r="AB2772" s="334">
        <v>0</v>
      </c>
      <c r="AD2772" s="334">
        <v>0</v>
      </c>
      <c r="AE2772" s="334">
        <f t="shared" si="437"/>
        <v>0</v>
      </c>
      <c r="AF2772" s="334">
        <f t="shared" si="438"/>
        <v>0</v>
      </c>
      <c r="AG2772" s="340">
        <f t="shared" si="439"/>
        <v>0</v>
      </c>
      <c r="AI2772" s="340">
        <f t="shared" ref="AI2772:AM2787" si="441">IF($C2772=AI$1,$AF2772,0)</f>
        <v>0</v>
      </c>
      <c r="AJ2772" s="340">
        <f t="shared" si="441"/>
        <v>0</v>
      </c>
      <c r="AK2772" s="340">
        <f t="shared" si="441"/>
        <v>0</v>
      </c>
      <c r="AL2772" s="340">
        <f t="shared" si="441"/>
        <v>0</v>
      </c>
      <c r="AM2772" s="340">
        <f t="shared" si="441"/>
        <v>0</v>
      </c>
    </row>
    <row r="2773" spans="1:39" x14ac:dyDescent="0.35">
      <c r="A2773" s="337">
        <v>24686</v>
      </c>
      <c r="B2773" s="338">
        <f t="shared" si="434"/>
        <v>1967</v>
      </c>
      <c r="C2773" s="338">
        <f t="shared" si="435"/>
        <v>8</v>
      </c>
      <c r="D2773" s="338">
        <f t="shared" si="436"/>
        <v>2</v>
      </c>
      <c r="E2773" s="334">
        <v>0</v>
      </c>
      <c r="F2773" s="334">
        <v>0</v>
      </c>
      <c r="G2773" s="334">
        <v>0</v>
      </c>
      <c r="H2773" s="334">
        <v>0</v>
      </c>
      <c r="I2773" s="334">
        <v>0</v>
      </c>
      <c r="J2773" s="334">
        <v>0</v>
      </c>
      <c r="K2773" s="334">
        <v>0</v>
      </c>
      <c r="L2773" s="334">
        <v>0</v>
      </c>
      <c r="M2773" s="334">
        <v>0</v>
      </c>
      <c r="N2773" s="334">
        <v>0</v>
      </c>
      <c r="O2773" s="334">
        <v>0</v>
      </c>
      <c r="P2773" s="334">
        <v>0</v>
      </c>
      <c r="Q2773" s="334">
        <v>0</v>
      </c>
      <c r="R2773" s="334">
        <v>0</v>
      </c>
      <c r="S2773" s="334">
        <v>0</v>
      </c>
      <c r="T2773" s="334">
        <v>0</v>
      </c>
      <c r="U2773" s="334">
        <v>0</v>
      </c>
      <c r="V2773" s="334">
        <v>0</v>
      </c>
      <c r="W2773" s="334">
        <v>0</v>
      </c>
      <c r="X2773" s="334">
        <v>0</v>
      </c>
      <c r="Y2773" s="334">
        <v>0</v>
      </c>
      <c r="Z2773" s="334">
        <v>0</v>
      </c>
      <c r="AA2773" s="334">
        <v>0</v>
      </c>
      <c r="AB2773" s="334">
        <v>0</v>
      </c>
      <c r="AD2773" s="334">
        <v>0</v>
      </c>
      <c r="AE2773" s="334">
        <f t="shared" si="437"/>
        <v>0</v>
      </c>
      <c r="AF2773" s="334">
        <f t="shared" si="438"/>
        <v>0</v>
      </c>
      <c r="AG2773" s="340">
        <f t="shared" si="439"/>
        <v>0</v>
      </c>
      <c r="AI2773" s="340">
        <f t="shared" si="441"/>
        <v>0</v>
      </c>
      <c r="AJ2773" s="340">
        <f t="shared" si="441"/>
        <v>0</v>
      </c>
      <c r="AK2773" s="340">
        <f t="shared" si="441"/>
        <v>0</v>
      </c>
      <c r="AL2773" s="340">
        <f t="shared" si="441"/>
        <v>0</v>
      </c>
      <c r="AM2773" s="340">
        <f t="shared" si="441"/>
        <v>0</v>
      </c>
    </row>
    <row r="2774" spans="1:39" x14ac:dyDescent="0.35">
      <c r="A2774" s="337">
        <v>24687</v>
      </c>
      <c r="B2774" s="338">
        <f t="shared" si="434"/>
        <v>1967</v>
      </c>
      <c r="C2774" s="338">
        <f t="shared" si="435"/>
        <v>8</v>
      </c>
      <c r="D2774" s="338">
        <f t="shared" si="436"/>
        <v>3</v>
      </c>
      <c r="E2774" s="334">
        <v>0</v>
      </c>
      <c r="F2774" s="334">
        <v>0</v>
      </c>
      <c r="G2774" s="334">
        <v>0</v>
      </c>
      <c r="H2774" s="334">
        <v>0</v>
      </c>
      <c r="I2774" s="334">
        <v>0</v>
      </c>
      <c r="J2774" s="334">
        <v>0</v>
      </c>
      <c r="K2774" s="334">
        <v>0</v>
      </c>
      <c r="L2774" s="334">
        <v>0</v>
      </c>
      <c r="M2774" s="334">
        <v>0</v>
      </c>
      <c r="N2774" s="334">
        <v>0</v>
      </c>
      <c r="O2774" s="334">
        <v>0</v>
      </c>
      <c r="P2774" s="334">
        <v>0</v>
      </c>
      <c r="Q2774" s="334">
        <v>0</v>
      </c>
      <c r="R2774" s="334">
        <v>0</v>
      </c>
      <c r="S2774" s="334">
        <v>0</v>
      </c>
      <c r="T2774" s="334">
        <v>0</v>
      </c>
      <c r="U2774" s="334">
        <v>0</v>
      </c>
      <c r="V2774" s="334">
        <v>0</v>
      </c>
      <c r="W2774" s="334">
        <v>0</v>
      </c>
      <c r="X2774" s="334">
        <v>0</v>
      </c>
      <c r="Y2774" s="334">
        <v>0</v>
      </c>
      <c r="Z2774" s="334">
        <v>0</v>
      </c>
      <c r="AA2774" s="334">
        <v>0</v>
      </c>
      <c r="AB2774" s="334">
        <v>0</v>
      </c>
      <c r="AD2774" s="334">
        <v>0</v>
      </c>
      <c r="AE2774" s="334">
        <f t="shared" si="437"/>
        <v>0</v>
      </c>
      <c r="AF2774" s="334">
        <f t="shared" si="438"/>
        <v>0</v>
      </c>
      <c r="AG2774" s="340">
        <f t="shared" si="439"/>
        <v>0</v>
      </c>
      <c r="AI2774" s="340">
        <f t="shared" si="441"/>
        <v>0</v>
      </c>
      <c r="AJ2774" s="340">
        <f t="shared" si="441"/>
        <v>0</v>
      </c>
      <c r="AK2774" s="340">
        <f t="shared" si="441"/>
        <v>0</v>
      </c>
      <c r="AL2774" s="340">
        <f t="shared" si="441"/>
        <v>0</v>
      </c>
      <c r="AM2774" s="340">
        <f t="shared" si="441"/>
        <v>0</v>
      </c>
    </row>
    <row r="2775" spans="1:39" x14ac:dyDescent="0.35">
      <c r="A2775" s="337">
        <v>24688</v>
      </c>
      <c r="B2775" s="338">
        <f t="shared" si="434"/>
        <v>1967</v>
      </c>
      <c r="C2775" s="338">
        <f t="shared" si="435"/>
        <v>8</v>
      </c>
      <c r="D2775" s="338">
        <f t="shared" si="436"/>
        <v>4</v>
      </c>
      <c r="E2775" s="334">
        <v>0</v>
      </c>
      <c r="F2775" s="334">
        <v>0</v>
      </c>
      <c r="G2775" s="334">
        <v>0</v>
      </c>
      <c r="H2775" s="334">
        <v>0</v>
      </c>
      <c r="I2775" s="334">
        <v>0</v>
      </c>
      <c r="J2775" s="334">
        <v>0</v>
      </c>
      <c r="K2775" s="334">
        <v>0</v>
      </c>
      <c r="L2775" s="334">
        <v>0</v>
      </c>
      <c r="M2775" s="334">
        <v>0</v>
      </c>
      <c r="N2775" s="334">
        <v>0</v>
      </c>
      <c r="O2775" s="334">
        <v>0</v>
      </c>
      <c r="P2775" s="334">
        <v>0</v>
      </c>
      <c r="Q2775" s="334">
        <v>0</v>
      </c>
      <c r="R2775" s="334">
        <v>0</v>
      </c>
      <c r="S2775" s="334">
        <v>0</v>
      </c>
      <c r="T2775" s="334">
        <v>0</v>
      </c>
      <c r="U2775" s="334">
        <v>0</v>
      </c>
      <c r="V2775" s="334">
        <v>0</v>
      </c>
      <c r="W2775" s="334">
        <v>0</v>
      </c>
      <c r="X2775" s="334">
        <v>0</v>
      </c>
      <c r="Y2775" s="334">
        <v>0</v>
      </c>
      <c r="Z2775" s="334">
        <v>0</v>
      </c>
      <c r="AA2775" s="334">
        <v>0</v>
      </c>
      <c r="AB2775" s="334">
        <v>0</v>
      </c>
      <c r="AD2775" s="334">
        <v>0</v>
      </c>
      <c r="AE2775" s="334">
        <f t="shared" si="437"/>
        <v>0</v>
      </c>
      <c r="AF2775" s="334">
        <f t="shared" si="438"/>
        <v>0</v>
      </c>
      <c r="AG2775" s="340">
        <f t="shared" si="439"/>
        <v>0</v>
      </c>
      <c r="AI2775" s="340">
        <f t="shared" si="441"/>
        <v>0</v>
      </c>
      <c r="AJ2775" s="340">
        <f t="shared" si="441"/>
        <v>0</v>
      </c>
      <c r="AK2775" s="340">
        <f t="shared" si="441"/>
        <v>0</v>
      </c>
      <c r="AL2775" s="340">
        <f t="shared" si="441"/>
        <v>0</v>
      </c>
      <c r="AM2775" s="340">
        <f t="shared" si="441"/>
        <v>0</v>
      </c>
    </row>
    <row r="2776" spans="1:39" x14ac:dyDescent="0.35">
      <c r="A2776" s="337">
        <v>24689</v>
      </c>
      <c r="B2776" s="338">
        <f t="shared" si="434"/>
        <v>1967</v>
      </c>
      <c r="C2776" s="338">
        <f t="shared" si="435"/>
        <v>8</v>
      </c>
      <c r="D2776" s="338">
        <f t="shared" si="436"/>
        <v>5</v>
      </c>
      <c r="E2776" s="334">
        <v>0</v>
      </c>
      <c r="F2776" s="334">
        <v>0.3</v>
      </c>
      <c r="G2776" s="334">
        <v>0</v>
      </c>
      <c r="H2776" s="334">
        <v>0</v>
      </c>
      <c r="I2776" s="334">
        <v>0</v>
      </c>
      <c r="J2776" s="334">
        <v>0</v>
      </c>
      <c r="K2776" s="334">
        <v>0</v>
      </c>
      <c r="L2776" s="334">
        <v>0</v>
      </c>
      <c r="M2776" s="334">
        <v>0</v>
      </c>
      <c r="N2776" s="334">
        <v>0</v>
      </c>
      <c r="O2776" s="334">
        <v>0</v>
      </c>
      <c r="P2776" s="334">
        <v>0.5</v>
      </c>
      <c r="Q2776" s="334">
        <v>0</v>
      </c>
      <c r="R2776" s="334">
        <v>0</v>
      </c>
      <c r="S2776" s="334">
        <v>0</v>
      </c>
      <c r="T2776" s="334">
        <v>0</v>
      </c>
      <c r="U2776" s="334">
        <v>0</v>
      </c>
      <c r="V2776" s="334">
        <v>0</v>
      </c>
      <c r="W2776" s="334">
        <v>0</v>
      </c>
      <c r="X2776" s="334">
        <v>0</v>
      </c>
      <c r="Y2776" s="334">
        <v>0</v>
      </c>
      <c r="Z2776" s="334">
        <v>0</v>
      </c>
      <c r="AA2776" s="334">
        <v>0</v>
      </c>
      <c r="AB2776" s="334">
        <v>0</v>
      </c>
      <c r="AD2776" s="334">
        <v>0.8</v>
      </c>
      <c r="AE2776" s="334">
        <f t="shared" si="437"/>
        <v>0.8</v>
      </c>
      <c r="AF2776" s="334">
        <f t="shared" si="438"/>
        <v>0.8</v>
      </c>
      <c r="AG2776" s="340">
        <f t="shared" si="439"/>
        <v>0</v>
      </c>
      <c r="AI2776" s="340">
        <f t="shared" si="441"/>
        <v>0</v>
      </c>
      <c r="AJ2776" s="340">
        <f t="shared" si="441"/>
        <v>0</v>
      </c>
      <c r="AK2776" s="340">
        <f t="shared" si="441"/>
        <v>0</v>
      </c>
      <c r="AL2776" s="340">
        <f t="shared" si="441"/>
        <v>0.8</v>
      </c>
      <c r="AM2776" s="340">
        <f t="shared" si="441"/>
        <v>0</v>
      </c>
    </row>
    <row r="2777" spans="1:39" x14ac:dyDescent="0.35">
      <c r="A2777" s="337">
        <v>24690</v>
      </c>
      <c r="B2777" s="338">
        <f t="shared" si="434"/>
        <v>1967</v>
      </c>
      <c r="C2777" s="338">
        <f t="shared" si="435"/>
        <v>8</v>
      </c>
      <c r="D2777" s="338">
        <f t="shared" si="436"/>
        <v>6</v>
      </c>
      <c r="E2777" s="334">
        <v>0</v>
      </c>
      <c r="F2777" s="334">
        <v>0</v>
      </c>
      <c r="G2777" s="334">
        <v>0</v>
      </c>
      <c r="H2777" s="334">
        <v>0</v>
      </c>
      <c r="I2777" s="334">
        <v>0</v>
      </c>
      <c r="J2777" s="334">
        <v>0</v>
      </c>
      <c r="K2777" s="334">
        <v>0</v>
      </c>
      <c r="L2777" s="334">
        <v>0</v>
      </c>
      <c r="M2777" s="334">
        <v>0</v>
      </c>
      <c r="N2777" s="334">
        <v>0</v>
      </c>
      <c r="O2777" s="334">
        <v>0</v>
      </c>
      <c r="P2777" s="334">
        <v>0</v>
      </c>
      <c r="Q2777" s="334">
        <v>0</v>
      </c>
      <c r="R2777" s="334">
        <v>0</v>
      </c>
      <c r="S2777" s="334">
        <v>0</v>
      </c>
      <c r="T2777" s="334">
        <v>0</v>
      </c>
      <c r="U2777" s="334">
        <v>0</v>
      </c>
      <c r="V2777" s="334">
        <v>0</v>
      </c>
      <c r="W2777" s="334">
        <v>0</v>
      </c>
      <c r="X2777" s="334">
        <v>0</v>
      </c>
      <c r="Y2777" s="334">
        <v>0</v>
      </c>
      <c r="Z2777" s="334">
        <v>0</v>
      </c>
      <c r="AA2777" s="334">
        <v>0</v>
      </c>
      <c r="AB2777" s="334">
        <v>0</v>
      </c>
      <c r="AD2777" s="334">
        <v>0</v>
      </c>
      <c r="AE2777" s="334">
        <f t="shared" si="437"/>
        <v>0</v>
      </c>
      <c r="AF2777" s="334">
        <f t="shared" si="438"/>
        <v>0</v>
      </c>
      <c r="AG2777" s="340">
        <f t="shared" si="439"/>
        <v>0</v>
      </c>
      <c r="AI2777" s="340">
        <f t="shared" si="441"/>
        <v>0</v>
      </c>
      <c r="AJ2777" s="340">
        <f t="shared" si="441"/>
        <v>0</v>
      </c>
      <c r="AK2777" s="340">
        <f t="shared" si="441"/>
        <v>0</v>
      </c>
      <c r="AL2777" s="340">
        <f t="shared" si="441"/>
        <v>0</v>
      </c>
      <c r="AM2777" s="340">
        <f t="shared" si="441"/>
        <v>0</v>
      </c>
    </row>
    <row r="2778" spans="1:39" x14ac:dyDescent="0.35">
      <c r="A2778" s="337">
        <v>24691</v>
      </c>
      <c r="B2778" s="338">
        <f t="shared" si="434"/>
        <v>1967</v>
      </c>
      <c r="C2778" s="338">
        <f t="shared" si="435"/>
        <v>8</v>
      </c>
      <c r="D2778" s="338">
        <f t="shared" si="436"/>
        <v>7</v>
      </c>
      <c r="E2778" s="334">
        <v>0</v>
      </c>
      <c r="F2778" s="334">
        <v>0.8</v>
      </c>
      <c r="G2778" s="334">
        <v>5.8</v>
      </c>
      <c r="H2778" s="334">
        <v>4.3</v>
      </c>
      <c r="I2778" s="334">
        <v>1.3</v>
      </c>
      <c r="J2778" s="334">
        <v>0</v>
      </c>
      <c r="K2778" s="334">
        <v>0</v>
      </c>
      <c r="L2778" s="334">
        <v>0</v>
      </c>
      <c r="M2778" s="334">
        <v>0</v>
      </c>
      <c r="N2778" s="334">
        <v>0</v>
      </c>
      <c r="O2778" s="334">
        <v>0</v>
      </c>
      <c r="P2778" s="334">
        <v>0</v>
      </c>
      <c r="Q2778" s="334">
        <v>0.3</v>
      </c>
      <c r="R2778" s="334">
        <v>0</v>
      </c>
      <c r="S2778" s="334">
        <v>0</v>
      </c>
      <c r="T2778" s="334">
        <v>0</v>
      </c>
      <c r="U2778" s="334">
        <v>0</v>
      </c>
      <c r="V2778" s="334">
        <v>0</v>
      </c>
      <c r="W2778" s="334">
        <v>0</v>
      </c>
      <c r="X2778" s="334">
        <v>0</v>
      </c>
      <c r="Y2778" s="334">
        <v>0</v>
      </c>
      <c r="Z2778" s="334">
        <v>0</v>
      </c>
      <c r="AA2778" s="334">
        <v>0</v>
      </c>
      <c r="AB2778" s="334">
        <v>0</v>
      </c>
      <c r="AD2778" s="334">
        <v>12.5</v>
      </c>
      <c r="AE2778" s="334">
        <f t="shared" si="437"/>
        <v>12.5</v>
      </c>
      <c r="AF2778" s="334">
        <f t="shared" si="438"/>
        <v>12.5</v>
      </c>
      <c r="AG2778" s="340">
        <f t="shared" si="439"/>
        <v>0</v>
      </c>
      <c r="AI2778" s="340">
        <f t="shared" si="441"/>
        <v>0</v>
      </c>
      <c r="AJ2778" s="340">
        <f t="shared" si="441"/>
        <v>0</v>
      </c>
      <c r="AK2778" s="340">
        <f t="shared" si="441"/>
        <v>0</v>
      </c>
      <c r="AL2778" s="340">
        <f t="shared" si="441"/>
        <v>12.5</v>
      </c>
      <c r="AM2778" s="340">
        <f t="shared" si="441"/>
        <v>0</v>
      </c>
    </row>
    <row r="2779" spans="1:39" x14ac:dyDescent="0.35">
      <c r="A2779" s="337">
        <v>24692</v>
      </c>
      <c r="B2779" s="338">
        <f t="shared" si="434"/>
        <v>1967</v>
      </c>
      <c r="C2779" s="338">
        <f t="shared" si="435"/>
        <v>8</v>
      </c>
      <c r="D2779" s="338">
        <f t="shared" si="436"/>
        <v>8</v>
      </c>
      <c r="E2779" s="334">
        <v>0</v>
      </c>
      <c r="F2779" s="334">
        <v>0</v>
      </c>
      <c r="G2779" s="334">
        <v>0</v>
      </c>
      <c r="H2779" s="334">
        <v>0</v>
      </c>
      <c r="I2779" s="334">
        <v>0</v>
      </c>
      <c r="J2779" s="334">
        <v>0</v>
      </c>
      <c r="K2779" s="334">
        <v>0</v>
      </c>
      <c r="L2779" s="334">
        <v>0</v>
      </c>
      <c r="M2779" s="334">
        <v>0</v>
      </c>
      <c r="N2779" s="334">
        <v>0</v>
      </c>
      <c r="O2779" s="334">
        <v>0</v>
      </c>
      <c r="P2779" s="334">
        <v>0</v>
      </c>
      <c r="Q2779" s="334">
        <v>0</v>
      </c>
      <c r="R2779" s="334">
        <v>0</v>
      </c>
      <c r="S2779" s="334">
        <v>0</v>
      </c>
      <c r="T2779" s="334">
        <v>0</v>
      </c>
      <c r="U2779" s="334">
        <v>0</v>
      </c>
      <c r="V2779" s="334">
        <v>0</v>
      </c>
      <c r="W2779" s="334">
        <v>0</v>
      </c>
      <c r="X2779" s="334">
        <v>0</v>
      </c>
      <c r="Y2779" s="334">
        <v>0</v>
      </c>
      <c r="Z2779" s="334">
        <v>0</v>
      </c>
      <c r="AA2779" s="334">
        <v>0</v>
      </c>
      <c r="AB2779" s="334">
        <v>0</v>
      </c>
      <c r="AD2779" s="334">
        <v>0</v>
      </c>
      <c r="AE2779" s="334">
        <f t="shared" si="437"/>
        <v>0</v>
      </c>
      <c r="AF2779" s="334">
        <f t="shared" si="438"/>
        <v>0</v>
      </c>
      <c r="AG2779" s="340">
        <f t="shared" si="439"/>
        <v>0</v>
      </c>
      <c r="AI2779" s="340">
        <f t="shared" si="441"/>
        <v>0</v>
      </c>
      <c r="AJ2779" s="340">
        <f t="shared" si="441"/>
        <v>0</v>
      </c>
      <c r="AK2779" s="340">
        <f t="shared" si="441"/>
        <v>0</v>
      </c>
      <c r="AL2779" s="340">
        <f t="shared" si="441"/>
        <v>0</v>
      </c>
      <c r="AM2779" s="340">
        <f t="shared" si="441"/>
        <v>0</v>
      </c>
    </row>
    <row r="2780" spans="1:39" x14ac:dyDescent="0.35">
      <c r="A2780" s="337">
        <v>24693</v>
      </c>
      <c r="B2780" s="338">
        <f t="shared" si="434"/>
        <v>1967</v>
      </c>
      <c r="C2780" s="338">
        <f t="shared" si="435"/>
        <v>8</v>
      </c>
      <c r="D2780" s="338">
        <f t="shared" si="436"/>
        <v>9</v>
      </c>
      <c r="E2780" s="334">
        <v>0</v>
      </c>
      <c r="F2780" s="334">
        <v>0</v>
      </c>
      <c r="G2780" s="334">
        <v>0</v>
      </c>
      <c r="H2780" s="334">
        <v>0</v>
      </c>
      <c r="I2780" s="334">
        <v>0</v>
      </c>
      <c r="J2780" s="334">
        <v>0</v>
      </c>
      <c r="K2780" s="334">
        <v>0</v>
      </c>
      <c r="L2780" s="334">
        <v>0</v>
      </c>
      <c r="M2780" s="334">
        <v>0</v>
      </c>
      <c r="N2780" s="334">
        <v>0</v>
      </c>
      <c r="O2780" s="334">
        <v>0</v>
      </c>
      <c r="P2780" s="334">
        <v>0</v>
      </c>
      <c r="Q2780" s="334">
        <v>0</v>
      </c>
      <c r="R2780" s="334">
        <v>0</v>
      </c>
      <c r="S2780" s="334">
        <v>0</v>
      </c>
      <c r="T2780" s="334">
        <v>0</v>
      </c>
      <c r="U2780" s="334">
        <v>0</v>
      </c>
      <c r="V2780" s="334">
        <v>0</v>
      </c>
      <c r="W2780" s="334">
        <v>0</v>
      </c>
      <c r="X2780" s="334">
        <v>0</v>
      </c>
      <c r="Y2780" s="334">
        <v>0</v>
      </c>
      <c r="Z2780" s="334">
        <v>0</v>
      </c>
      <c r="AA2780" s="334">
        <v>0</v>
      </c>
      <c r="AB2780" s="334">
        <v>0</v>
      </c>
      <c r="AD2780" s="334">
        <v>0</v>
      </c>
      <c r="AE2780" s="334">
        <f t="shared" si="437"/>
        <v>0</v>
      </c>
      <c r="AF2780" s="334">
        <f t="shared" si="438"/>
        <v>0</v>
      </c>
      <c r="AG2780" s="340">
        <f t="shared" si="439"/>
        <v>0</v>
      </c>
      <c r="AI2780" s="340">
        <f t="shared" si="441"/>
        <v>0</v>
      </c>
      <c r="AJ2780" s="340">
        <f t="shared" si="441"/>
        <v>0</v>
      </c>
      <c r="AK2780" s="340">
        <f t="shared" si="441"/>
        <v>0</v>
      </c>
      <c r="AL2780" s="340">
        <f t="shared" si="441"/>
        <v>0</v>
      </c>
      <c r="AM2780" s="340">
        <f t="shared" si="441"/>
        <v>0</v>
      </c>
    </row>
    <row r="2781" spans="1:39" x14ac:dyDescent="0.35">
      <c r="A2781" s="337">
        <v>24694</v>
      </c>
      <c r="B2781" s="338">
        <f t="shared" si="434"/>
        <v>1967</v>
      </c>
      <c r="C2781" s="338">
        <f t="shared" si="435"/>
        <v>8</v>
      </c>
      <c r="D2781" s="338">
        <f t="shared" si="436"/>
        <v>10</v>
      </c>
      <c r="E2781" s="334">
        <v>0</v>
      </c>
      <c r="F2781" s="334">
        <v>0</v>
      </c>
      <c r="G2781" s="334">
        <v>0</v>
      </c>
      <c r="H2781" s="334">
        <v>0</v>
      </c>
      <c r="I2781" s="334">
        <v>0</v>
      </c>
      <c r="J2781" s="334">
        <v>0</v>
      </c>
      <c r="K2781" s="334">
        <v>0</v>
      </c>
      <c r="L2781" s="334">
        <v>0</v>
      </c>
      <c r="M2781" s="334">
        <v>0</v>
      </c>
      <c r="N2781" s="334">
        <v>0</v>
      </c>
      <c r="O2781" s="334">
        <v>0</v>
      </c>
      <c r="P2781" s="334">
        <v>0</v>
      </c>
      <c r="Q2781" s="334">
        <v>0</v>
      </c>
      <c r="R2781" s="334">
        <v>0</v>
      </c>
      <c r="S2781" s="334">
        <v>0</v>
      </c>
      <c r="T2781" s="334">
        <v>0</v>
      </c>
      <c r="U2781" s="334">
        <v>0</v>
      </c>
      <c r="V2781" s="334">
        <v>0</v>
      </c>
      <c r="W2781" s="334">
        <v>0</v>
      </c>
      <c r="X2781" s="334">
        <v>0</v>
      </c>
      <c r="Y2781" s="334">
        <v>0</v>
      </c>
      <c r="Z2781" s="334">
        <v>0</v>
      </c>
      <c r="AA2781" s="334">
        <v>0</v>
      </c>
      <c r="AB2781" s="334">
        <v>0</v>
      </c>
      <c r="AD2781" s="334">
        <v>0</v>
      </c>
      <c r="AE2781" s="334">
        <f t="shared" si="437"/>
        <v>0</v>
      </c>
      <c r="AF2781" s="334">
        <f t="shared" si="438"/>
        <v>0</v>
      </c>
      <c r="AG2781" s="340">
        <f t="shared" si="439"/>
        <v>0</v>
      </c>
      <c r="AI2781" s="340">
        <f t="shared" si="441"/>
        <v>0</v>
      </c>
      <c r="AJ2781" s="340">
        <f t="shared" si="441"/>
        <v>0</v>
      </c>
      <c r="AK2781" s="340">
        <f t="shared" si="441"/>
        <v>0</v>
      </c>
      <c r="AL2781" s="340">
        <f t="shared" si="441"/>
        <v>0</v>
      </c>
      <c r="AM2781" s="340">
        <f t="shared" si="441"/>
        <v>0</v>
      </c>
    </row>
    <row r="2782" spans="1:39" x14ac:dyDescent="0.35">
      <c r="A2782" s="337">
        <v>24695</v>
      </c>
      <c r="B2782" s="338">
        <f t="shared" si="434"/>
        <v>1967</v>
      </c>
      <c r="C2782" s="338">
        <f t="shared" si="435"/>
        <v>8</v>
      </c>
      <c r="D2782" s="338">
        <f t="shared" si="436"/>
        <v>11</v>
      </c>
      <c r="E2782" s="334">
        <v>0</v>
      </c>
      <c r="F2782" s="334">
        <v>0</v>
      </c>
      <c r="G2782" s="334">
        <v>0</v>
      </c>
      <c r="H2782" s="334">
        <v>0</v>
      </c>
      <c r="I2782" s="334">
        <v>0</v>
      </c>
      <c r="J2782" s="334">
        <v>0</v>
      </c>
      <c r="K2782" s="334">
        <v>0</v>
      </c>
      <c r="L2782" s="334">
        <v>0</v>
      </c>
      <c r="M2782" s="334">
        <v>0</v>
      </c>
      <c r="N2782" s="334">
        <v>0</v>
      </c>
      <c r="O2782" s="334">
        <v>0</v>
      </c>
      <c r="P2782" s="334">
        <v>0</v>
      </c>
      <c r="Q2782" s="334">
        <v>0</v>
      </c>
      <c r="R2782" s="334">
        <v>0</v>
      </c>
      <c r="S2782" s="334">
        <v>0</v>
      </c>
      <c r="T2782" s="334">
        <v>0</v>
      </c>
      <c r="U2782" s="334">
        <v>0</v>
      </c>
      <c r="V2782" s="334">
        <v>0</v>
      </c>
      <c r="W2782" s="334">
        <v>0</v>
      </c>
      <c r="X2782" s="334">
        <v>0</v>
      </c>
      <c r="Y2782" s="334">
        <v>0</v>
      </c>
      <c r="Z2782" s="334">
        <v>0</v>
      </c>
      <c r="AA2782" s="334">
        <v>0</v>
      </c>
      <c r="AB2782" s="334">
        <v>0</v>
      </c>
      <c r="AD2782" s="334">
        <v>0</v>
      </c>
      <c r="AE2782" s="334">
        <f t="shared" si="437"/>
        <v>0</v>
      </c>
      <c r="AF2782" s="334">
        <f t="shared" si="438"/>
        <v>0</v>
      </c>
      <c r="AG2782" s="340">
        <f t="shared" si="439"/>
        <v>0</v>
      </c>
      <c r="AI2782" s="340">
        <f t="shared" si="441"/>
        <v>0</v>
      </c>
      <c r="AJ2782" s="340">
        <f t="shared" si="441"/>
        <v>0</v>
      </c>
      <c r="AK2782" s="340">
        <f t="shared" si="441"/>
        <v>0</v>
      </c>
      <c r="AL2782" s="340">
        <f t="shared" si="441"/>
        <v>0</v>
      </c>
      <c r="AM2782" s="340">
        <f t="shared" si="441"/>
        <v>0</v>
      </c>
    </row>
    <row r="2783" spans="1:39" x14ac:dyDescent="0.35">
      <c r="A2783" s="337">
        <v>24696</v>
      </c>
      <c r="B2783" s="338">
        <f t="shared" si="434"/>
        <v>1967</v>
      </c>
      <c r="C2783" s="338">
        <f t="shared" si="435"/>
        <v>8</v>
      </c>
      <c r="D2783" s="338">
        <f t="shared" si="436"/>
        <v>12</v>
      </c>
      <c r="E2783" s="334">
        <v>0</v>
      </c>
      <c r="F2783" s="334">
        <v>0</v>
      </c>
      <c r="G2783" s="334">
        <v>0</v>
      </c>
      <c r="H2783" s="334">
        <v>0</v>
      </c>
      <c r="I2783" s="334">
        <v>0</v>
      </c>
      <c r="J2783" s="334">
        <v>0</v>
      </c>
      <c r="K2783" s="334">
        <v>0</v>
      </c>
      <c r="L2783" s="334">
        <v>0</v>
      </c>
      <c r="M2783" s="334">
        <v>0</v>
      </c>
      <c r="N2783" s="334">
        <v>0</v>
      </c>
      <c r="O2783" s="334">
        <v>0</v>
      </c>
      <c r="P2783" s="334">
        <v>0</v>
      </c>
      <c r="Q2783" s="334">
        <v>0</v>
      </c>
      <c r="R2783" s="334">
        <v>0</v>
      </c>
      <c r="S2783" s="334">
        <v>0</v>
      </c>
      <c r="T2783" s="334">
        <v>0</v>
      </c>
      <c r="U2783" s="334">
        <v>0</v>
      </c>
      <c r="V2783" s="334">
        <v>0</v>
      </c>
      <c r="W2783" s="334">
        <v>0</v>
      </c>
      <c r="X2783" s="334">
        <v>0</v>
      </c>
      <c r="Y2783" s="334">
        <v>0</v>
      </c>
      <c r="Z2783" s="334">
        <v>0</v>
      </c>
      <c r="AA2783" s="334">
        <v>0</v>
      </c>
      <c r="AB2783" s="334">
        <v>0</v>
      </c>
      <c r="AD2783" s="334">
        <v>0</v>
      </c>
      <c r="AE2783" s="334">
        <f t="shared" si="437"/>
        <v>0</v>
      </c>
      <c r="AF2783" s="334">
        <f t="shared" si="438"/>
        <v>0</v>
      </c>
      <c r="AG2783" s="340">
        <f t="shared" si="439"/>
        <v>0</v>
      </c>
      <c r="AI2783" s="340">
        <f t="shared" si="441"/>
        <v>0</v>
      </c>
      <c r="AJ2783" s="340">
        <f t="shared" si="441"/>
        <v>0</v>
      </c>
      <c r="AK2783" s="340">
        <f t="shared" si="441"/>
        <v>0</v>
      </c>
      <c r="AL2783" s="340">
        <f t="shared" si="441"/>
        <v>0</v>
      </c>
      <c r="AM2783" s="340">
        <f t="shared" si="441"/>
        <v>0</v>
      </c>
    </row>
    <row r="2784" spans="1:39" x14ac:dyDescent="0.35">
      <c r="A2784" s="337">
        <v>24697</v>
      </c>
      <c r="B2784" s="338">
        <f t="shared" si="434"/>
        <v>1967</v>
      </c>
      <c r="C2784" s="338">
        <f t="shared" si="435"/>
        <v>8</v>
      </c>
      <c r="D2784" s="338">
        <f t="shared" si="436"/>
        <v>13</v>
      </c>
      <c r="E2784" s="334">
        <v>0</v>
      </c>
      <c r="F2784" s="334">
        <v>0</v>
      </c>
      <c r="G2784" s="334">
        <v>0</v>
      </c>
      <c r="H2784" s="334">
        <v>0</v>
      </c>
      <c r="I2784" s="334">
        <v>0</v>
      </c>
      <c r="J2784" s="334">
        <v>0</v>
      </c>
      <c r="K2784" s="334">
        <v>0</v>
      </c>
      <c r="L2784" s="334">
        <v>0</v>
      </c>
      <c r="M2784" s="334">
        <v>0</v>
      </c>
      <c r="N2784" s="334">
        <v>0</v>
      </c>
      <c r="O2784" s="334">
        <v>0</v>
      </c>
      <c r="P2784" s="334">
        <v>0</v>
      </c>
      <c r="Q2784" s="334">
        <v>0</v>
      </c>
      <c r="R2784" s="334">
        <v>0</v>
      </c>
      <c r="S2784" s="334">
        <v>0</v>
      </c>
      <c r="T2784" s="334">
        <v>0</v>
      </c>
      <c r="U2784" s="334">
        <v>0</v>
      </c>
      <c r="V2784" s="334">
        <v>0</v>
      </c>
      <c r="W2784" s="334">
        <v>0</v>
      </c>
      <c r="X2784" s="334">
        <v>0</v>
      </c>
      <c r="Y2784" s="334">
        <v>0</v>
      </c>
      <c r="Z2784" s="334">
        <v>0</v>
      </c>
      <c r="AA2784" s="334">
        <v>0</v>
      </c>
      <c r="AB2784" s="334">
        <v>0</v>
      </c>
      <c r="AD2784" s="334">
        <v>0</v>
      </c>
      <c r="AE2784" s="334">
        <f t="shared" si="437"/>
        <v>0</v>
      </c>
      <c r="AF2784" s="334">
        <f t="shared" si="438"/>
        <v>0</v>
      </c>
      <c r="AG2784" s="340">
        <f t="shared" si="439"/>
        <v>0</v>
      </c>
      <c r="AI2784" s="340">
        <f t="shared" si="441"/>
        <v>0</v>
      </c>
      <c r="AJ2784" s="340">
        <f t="shared" si="441"/>
        <v>0</v>
      </c>
      <c r="AK2784" s="340">
        <f t="shared" si="441"/>
        <v>0</v>
      </c>
      <c r="AL2784" s="340">
        <f t="shared" si="441"/>
        <v>0</v>
      </c>
      <c r="AM2784" s="340">
        <f t="shared" si="441"/>
        <v>0</v>
      </c>
    </row>
    <row r="2785" spans="1:39" x14ac:dyDescent="0.35">
      <c r="A2785" s="337">
        <v>24698</v>
      </c>
      <c r="B2785" s="338">
        <f t="shared" si="434"/>
        <v>1967</v>
      </c>
      <c r="C2785" s="338">
        <f t="shared" si="435"/>
        <v>8</v>
      </c>
      <c r="D2785" s="338">
        <f t="shared" si="436"/>
        <v>14</v>
      </c>
      <c r="E2785" s="334">
        <v>0</v>
      </c>
      <c r="F2785" s="334">
        <v>0</v>
      </c>
      <c r="G2785" s="334">
        <v>0</v>
      </c>
      <c r="H2785" s="334">
        <v>0</v>
      </c>
      <c r="I2785" s="334">
        <v>0</v>
      </c>
      <c r="J2785" s="334">
        <v>0</v>
      </c>
      <c r="K2785" s="334">
        <v>0</v>
      </c>
      <c r="L2785" s="334">
        <v>0</v>
      </c>
      <c r="M2785" s="334">
        <v>0</v>
      </c>
      <c r="N2785" s="334">
        <v>0</v>
      </c>
      <c r="O2785" s="334">
        <v>0</v>
      </c>
      <c r="P2785" s="334">
        <v>0</v>
      </c>
      <c r="Q2785" s="334">
        <v>0</v>
      </c>
      <c r="R2785" s="334">
        <v>0</v>
      </c>
      <c r="S2785" s="334">
        <v>0</v>
      </c>
      <c r="T2785" s="334">
        <v>0</v>
      </c>
      <c r="U2785" s="334">
        <v>0</v>
      </c>
      <c r="V2785" s="334">
        <v>0</v>
      </c>
      <c r="W2785" s="334">
        <v>0</v>
      </c>
      <c r="X2785" s="334">
        <v>0</v>
      </c>
      <c r="Y2785" s="334">
        <v>0</v>
      </c>
      <c r="Z2785" s="334">
        <v>0</v>
      </c>
      <c r="AA2785" s="334">
        <v>0</v>
      </c>
      <c r="AB2785" s="334">
        <v>0</v>
      </c>
      <c r="AD2785" s="334">
        <v>0</v>
      </c>
      <c r="AE2785" s="334">
        <f t="shared" si="437"/>
        <v>0</v>
      </c>
      <c r="AF2785" s="334">
        <f t="shared" si="438"/>
        <v>0</v>
      </c>
      <c r="AG2785" s="340">
        <f t="shared" si="439"/>
        <v>0</v>
      </c>
      <c r="AI2785" s="340">
        <f t="shared" si="441"/>
        <v>0</v>
      </c>
      <c r="AJ2785" s="340">
        <f t="shared" si="441"/>
        <v>0</v>
      </c>
      <c r="AK2785" s="340">
        <f t="shared" si="441"/>
        <v>0</v>
      </c>
      <c r="AL2785" s="340">
        <f t="shared" si="441"/>
        <v>0</v>
      </c>
      <c r="AM2785" s="340">
        <f t="shared" si="441"/>
        <v>0</v>
      </c>
    </row>
    <row r="2786" spans="1:39" x14ac:dyDescent="0.35">
      <c r="A2786" s="337">
        <v>24699</v>
      </c>
      <c r="B2786" s="338">
        <f t="shared" si="434"/>
        <v>1967</v>
      </c>
      <c r="C2786" s="338">
        <f t="shared" si="435"/>
        <v>8</v>
      </c>
      <c r="D2786" s="338">
        <f t="shared" si="436"/>
        <v>15</v>
      </c>
      <c r="E2786" s="334">
        <v>0</v>
      </c>
      <c r="F2786" s="334">
        <v>0</v>
      </c>
      <c r="G2786" s="334">
        <v>0</v>
      </c>
      <c r="H2786" s="334">
        <v>0</v>
      </c>
      <c r="I2786" s="334">
        <v>0</v>
      </c>
      <c r="J2786" s="334">
        <v>0</v>
      </c>
      <c r="K2786" s="334">
        <v>0</v>
      </c>
      <c r="L2786" s="334">
        <v>0</v>
      </c>
      <c r="M2786" s="334">
        <v>0</v>
      </c>
      <c r="N2786" s="334">
        <v>0</v>
      </c>
      <c r="O2786" s="334">
        <v>0</v>
      </c>
      <c r="P2786" s="334">
        <v>0</v>
      </c>
      <c r="Q2786" s="334">
        <v>0</v>
      </c>
      <c r="R2786" s="334">
        <v>0</v>
      </c>
      <c r="S2786" s="334">
        <v>0</v>
      </c>
      <c r="T2786" s="334">
        <v>0</v>
      </c>
      <c r="U2786" s="334">
        <v>0</v>
      </c>
      <c r="V2786" s="334">
        <v>0</v>
      </c>
      <c r="W2786" s="334">
        <v>0</v>
      </c>
      <c r="X2786" s="334">
        <v>0</v>
      </c>
      <c r="Y2786" s="334">
        <v>0</v>
      </c>
      <c r="Z2786" s="334">
        <v>0</v>
      </c>
      <c r="AA2786" s="334">
        <v>0</v>
      </c>
      <c r="AB2786" s="334">
        <v>0</v>
      </c>
      <c r="AD2786" s="334">
        <v>0</v>
      </c>
      <c r="AE2786" s="334">
        <f t="shared" si="437"/>
        <v>0</v>
      </c>
      <c r="AF2786" s="334">
        <f t="shared" si="438"/>
        <v>0</v>
      </c>
      <c r="AG2786" s="340">
        <f t="shared" si="439"/>
        <v>0</v>
      </c>
      <c r="AI2786" s="340">
        <f t="shared" si="441"/>
        <v>0</v>
      </c>
      <c r="AJ2786" s="340">
        <f t="shared" si="441"/>
        <v>0</v>
      </c>
      <c r="AK2786" s="340">
        <f t="shared" si="441"/>
        <v>0</v>
      </c>
      <c r="AL2786" s="340">
        <f t="shared" si="441"/>
        <v>0</v>
      </c>
      <c r="AM2786" s="340">
        <f t="shared" si="441"/>
        <v>0</v>
      </c>
    </row>
    <row r="2787" spans="1:39" x14ac:dyDescent="0.35">
      <c r="A2787" s="337">
        <v>24700</v>
      </c>
      <c r="B2787" s="338">
        <f t="shared" si="434"/>
        <v>1967</v>
      </c>
      <c r="C2787" s="338">
        <f t="shared" si="435"/>
        <v>8</v>
      </c>
      <c r="D2787" s="338">
        <f t="shared" si="436"/>
        <v>16</v>
      </c>
      <c r="E2787" s="334">
        <v>0</v>
      </c>
      <c r="F2787" s="334">
        <v>0</v>
      </c>
      <c r="G2787" s="334">
        <v>0</v>
      </c>
      <c r="H2787" s="334">
        <v>0</v>
      </c>
      <c r="I2787" s="334">
        <v>0</v>
      </c>
      <c r="J2787" s="334">
        <v>0</v>
      </c>
      <c r="K2787" s="334">
        <v>0</v>
      </c>
      <c r="L2787" s="334">
        <v>0</v>
      </c>
      <c r="M2787" s="334">
        <v>0</v>
      </c>
      <c r="N2787" s="334">
        <v>0</v>
      </c>
      <c r="O2787" s="334">
        <v>0</v>
      </c>
      <c r="P2787" s="334">
        <v>0</v>
      </c>
      <c r="Q2787" s="334">
        <v>0</v>
      </c>
      <c r="R2787" s="334">
        <v>0</v>
      </c>
      <c r="S2787" s="334">
        <v>0</v>
      </c>
      <c r="T2787" s="334">
        <v>0</v>
      </c>
      <c r="U2787" s="334">
        <v>0</v>
      </c>
      <c r="V2787" s="334">
        <v>0</v>
      </c>
      <c r="W2787" s="334">
        <v>0</v>
      </c>
      <c r="X2787" s="334">
        <v>0</v>
      </c>
      <c r="Y2787" s="334">
        <v>0</v>
      </c>
      <c r="Z2787" s="334">
        <v>0</v>
      </c>
      <c r="AA2787" s="334">
        <v>0</v>
      </c>
      <c r="AB2787" s="334">
        <v>0</v>
      </c>
      <c r="AD2787" s="334">
        <v>0</v>
      </c>
      <c r="AE2787" s="334">
        <f t="shared" si="437"/>
        <v>0</v>
      </c>
      <c r="AF2787" s="334">
        <f t="shared" si="438"/>
        <v>0</v>
      </c>
      <c r="AG2787" s="340">
        <f t="shared" si="439"/>
        <v>0</v>
      </c>
      <c r="AI2787" s="340">
        <f t="shared" si="441"/>
        <v>0</v>
      </c>
      <c r="AJ2787" s="340">
        <f t="shared" si="441"/>
        <v>0</v>
      </c>
      <c r="AK2787" s="340">
        <f t="shared" si="441"/>
        <v>0</v>
      </c>
      <c r="AL2787" s="340">
        <f t="shared" si="441"/>
        <v>0</v>
      </c>
      <c r="AM2787" s="340">
        <f t="shared" si="441"/>
        <v>0</v>
      </c>
    </row>
    <row r="2788" spans="1:39" x14ac:dyDescent="0.35">
      <c r="A2788" s="337">
        <v>24701</v>
      </c>
      <c r="B2788" s="338">
        <f t="shared" si="434"/>
        <v>1967</v>
      </c>
      <c r="C2788" s="338">
        <f t="shared" si="435"/>
        <v>8</v>
      </c>
      <c r="D2788" s="338">
        <f t="shared" si="436"/>
        <v>17</v>
      </c>
      <c r="E2788" s="334">
        <v>0</v>
      </c>
      <c r="F2788" s="334">
        <v>0</v>
      </c>
      <c r="G2788" s="334">
        <v>0</v>
      </c>
      <c r="H2788" s="334">
        <v>0</v>
      </c>
      <c r="I2788" s="334">
        <v>0</v>
      </c>
      <c r="J2788" s="334">
        <v>0</v>
      </c>
      <c r="K2788" s="334">
        <v>0</v>
      </c>
      <c r="L2788" s="334">
        <v>0</v>
      </c>
      <c r="M2788" s="334">
        <v>0</v>
      </c>
      <c r="N2788" s="334">
        <v>0</v>
      </c>
      <c r="O2788" s="334">
        <v>0</v>
      </c>
      <c r="P2788" s="334">
        <v>0</v>
      </c>
      <c r="Q2788" s="334">
        <v>0</v>
      </c>
      <c r="R2788" s="334">
        <v>0</v>
      </c>
      <c r="S2788" s="334">
        <v>0</v>
      </c>
      <c r="T2788" s="334">
        <v>0</v>
      </c>
      <c r="U2788" s="334">
        <v>0</v>
      </c>
      <c r="V2788" s="334">
        <v>0</v>
      </c>
      <c r="W2788" s="334">
        <v>0</v>
      </c>
      <c r="X2788" s="334">
        <v>0</v>
      </c>
      <c r="Y2788" s="334">
        <v>0</v>
      </c>
      <c r="Z2788" s="334">
        <v>0</v>
      </c>
      <c r="AA2788" s="334">
        <v>0</v>
      </c>
      <c r="AB2788" s="334">
        <v>0</v>
      </c>
      <c r="AD2788" s="334">
        <v>0</v>
      </c>
      <c r="AE2788" s="334">
        <f t="shared" si="437"/>
        <v>0</v>
      </c>
      <c r="AF2788" s="334">
        <f t="shared" si="438"/>
        <v>0</v>
      </c>
      <c r="AG2788" s="340">
        <f t="shared" si="439"/>
        <v>0</v>
      </c>
      <c r="AI2788" s="340">
        <f t="shared" ref="AI2788:AM2803" si="442">IF($C2788=AI$1,$AF2788,0)</f>
        <v>0</v>
      </c>
      <c r="AJ2788" s="340">
        <f t="shared" si="442"/>
        <v>0</v>
      </c>
      <c r="AK2788" s="340">
        <f t="shared" si="442"/>
        <v>0</v>
      </c>
      <c r="AL2788" s="340">
        <f t="shared" si="442"/>
        <v>0</v>
      </c>
      <c r="AM2788" s="340">
        <f t="shared" si="442"/>
        <v>0</v>
      </c>
    </row>
    <row r="2789" spans="1:39" x14ac:dyDescent="0.35">
      <c r="A2789" s="337">
        <v>24702</v>
      </c>
      <c r="B2789" s="338">
        <f t="shared" si="434"/>
        <v>1967</v>
      </c>
      <c r="C2789" s="338">
        <f t="shared" si="435"/>
        <v>8</v>
      </c>
      <c r="D2789" s="338">
        <f t="shared" si="436"/>
        <v>18</v>
      </c>
      <c r="E2789" s="334">
        <v>0</v>
      </c>
      <c r="F2789" s="334">
        <v>0</v>
      </c>
      <c r="G2789" s="334">
        <v>0</v>
      </c>
      <c r="H2789" s="334">
        <v>0</v>
      </c>
      <c r="I2789" s="334">
        <v>0</v>
      </c>
      <c r="J2789" s="334">
        <v>0</v>
      </c>
      <c r="K2789" s="334">
        <v>0</v>
      </c>
      <c r="L2789" s="334">
        <v>0</v>
      </c>
      <c r="M2789" s="334">
        <v>0</v>
      </c>
      <c r="N2789" s="334">
        <v>0</v>
      </c>
      <c r="O2789" s="334">
        <v>0</v>
      </c>
      <c r="P2789" s="334">
        <v>0</v>
      </c>
      <c r="Q2789" s="334">
        <v>0</v>
      </c>
      <c r="R2789" s="334">
        <v>0</v>
      </c>
      <c r="S2789" s="334">
        <v>0</v>
      </c>
      <c r="T2789" s="334">
        <v>0</v>
      </c>
      <c r="U2789" s="334">
        <v>0</v>
      </c>
      <c r="V2789" s="334">
        <v>0</v>
      </c>
      <c r="W2789" s="334">
        <v>0</v>
      </c>
      <c r="X2789" s="334">
        <v>0</v>
      </c>
      <c r="Y2789" s="334">
        <v>0</v>
      </c>
      <c r="Z2789" s="334">
        <v>0</v>
      </c>
      <c r="AA2789" s="334">
        <v>0</v>
      </c>
      <c r="AB2789" s="334">
        <v>0</v>
      </c>
      <c r="AD2789" s="334">
        <v>0</v>
      </c>
      <c r="AE2789" s="334">
        <f t="shared" si="437"/>
        <v>0</v>
      </c>
      <c r="AF2789" s="334">
        <f t="shared" si="438"/>
        <v>0</v>
      </c>
      <c r="AG2789" s="340">
        <f t="shared" si="439"/>
        <v>0</v>
      </c>
      <c r="AI2789" s="340">
        <f t="shared" si="442"/>
        <v>0</v>
      </c>
      <c r="AJ2789" s="340">
        <f t="shared" si="442"/>
        <v>0</v>
      </c>
      <c r="AK2789" s="340">
        <f t="shared" si="442"/>
        <v>0</v>
      </c>
      <c r="AL2789" s="340">
        <f t="shared" si="442"/>
        <v>0</v>
      </c>
      <c r="AM2789" s="340">
        <f t="shared" si="442"/>
        <v>0</v>
      </c>
    </row>
    <row r="2790" spans="1:39" x14ac:dyDescent="0.35">
      <c r="A2790" s="337">
        <v>24703</v>
      </c>
      <c r="B2790" s="338">
        <f t="shared" si="434"/>
        <v>1967</v>
      </c>
      <c r="C2790" s="338">
        <f t="shared" si="435"/>
        <v>8</v>
      </c>
      <c r="D2790" s="338">
        <f t="shared" si="436"/>
        <v>19</v>
      </c>
      <c r="E2790" s="334">
        <v>0</v>
      </c>
      <c r="F2790" s="334">
        <v>0</v>
      </c>
      <c r="G2790" s="334">
        <v>0</v>
      </c>
      <c r="H2790" s="334">
        <v>0</v>
      </c>
      <c r="I2790" s="334">
        <v>0</v>
      </c>
      <c r="J2790" s="334">
        <v>0</v>
      </c>
      <c r="K2790" s="334">
        <v>0</v>
      </c>
      <c r="L2790" s="334">
        <v>0</v>
      </c>
      <c r="M2790" s="334">
        <v>0</v>
      </c>
      <c r="N2790" s="334">
        <v>0</v>
      </c>
      <c r="O2790" s="334">
        <v>0</v>
      </c>
      <c r="P2790" s="334">
        <v>0</v>
      </c>
      <c r="Q2790" s="334">
        <v>0</v>
      </c>
      <c r="R2790" s="334">
        <v>0</v>
      </c>
      <c r="S2790" s="334">
        <v>0</v>
      </c>
      <c r="T2790" s="334">
        <v>0</v>
      </c>
      <c r="U2790" s="334">
        <v>0</v>
      </c>
      <c r="V2790" s="334">
        <v>0</v>
      </c>
      <c r="W2790" s="334">
        <v>0</v>
      </c>
      <c r="X2790" s="334">
        <v>0</v>
      </c>
      <c r="Y2790" s="334">
        <v>0</v>
      </c>
      <c r="Z2790" s="334">
        <v>0</v>
      </c>
      <c r="AA2790" s="334">
        <v>0</v>
      </c>
      <c r="AB2790" s="334">
        <v>0</v>
      </c>
      <c r="AD2790" s="334">
        <v>0</v>
      </c>
      <c r="AE2790" s="334">
        <f t="shared" si="437"/>
        <v>0</v>
      </c>
      <c r="AF2790" s="334">
        <f t="shared" si="438"/>
        <v>0</v>
      </c>
      <c r="AG2790" s="340">
        <f t="shared" si="439"/>
        <v>0</v>
      </c>
      <c r="AI2790" s="340">
        <f t="shared" si="442"/>
        <v>0</v>
      </c>
      <c r="AJ2790" s="340">
        <f t="shared" si="442"/>
        <v>0</v>
      </c>
      <c r="AK2790" s="340">
        <f t="shared" si="442"/>
        <v>0</v>
      </c>
      <c r="AL2790" s="340">
        <f t="shared" si="442"/>
        <v>0</v>
      </c>
      <c r="AM2790" s="340">
        <f t="shared" si="442"/>
        <v>0</v>
      </c>
    </row>
    <row r="2791" spans="1:39" x14ac:dyDescent="0.35">
      <c r="A2791" s="337">
        <v>24704</v>
      </c>
      <c r="B2791" s="338">
        <f t="shared" si="434"/>
        <v>1967</v>
      </c>
      <c r="C2791" s="338">
        <f t="shared" si="435"/>
        <v>8</v>
      </c>
      <c r="D2791" s="338">
        <f t="shared" si="436"/>
        <v>20</v>
      </c>
      <c r="E2791" s="334">
        <v>0</v>
      </c>
      <c r="F2791" s="334">
        <v>0</v>
      </c>
      <c r="G2791" s="334">
        <v>0</v>
      </c>
      <c r="H2791" s="334">
        <v>0</v>
      </c>
      <c r="I2791" s="334">
        <v>0</v>
      </c>
      <c r="J2791" s="334">
        <v>0</v>
      </c>
      <c r="K2791" s="334">
        <v>0</v>
      </c>
      <c r="L2791" s="334">
        <v>0</v>
      </c>
      <c r="M2791" s="334">
        <v>0</v>
      </c>
      <c r="N2791" s="334">
        <v>0</v>
      </c>
      <c r="O2791" s="334">
        <v>0</v>
      </c>
      <c r="P2791" s="334">
        <v>0</v>
      </c>
      <c r="Q2791" s="334">
        <v>0</v>
      </c>
      <c r="R2791" s="334">
        <v>0</v>
      </c>
      <c r="S2791" s="334">
        <v>0</v>
      </c>
      <c r="T2791" s="334">
        <v>0</v>
      </c>
      <c r="U2791" s="334">
        <v>0</v>
      </c>
      <c r="V2791" s="334">
        <v>0</v>
      </c>
      <c r="W2791" s="334">
        <v>0</v>
      </c>
      <c r="X2791" s="334">
        <v>0</v>
      </c>
      <c r="Y2791" s="334">
        <v>0</v>
      </c>
      <c r="Z2791" s="334">
        <v>0</v>
      </c>
      <c r="AA2791" s="334">
        <v>0</v>
      </c>
      <c r="AB2791" s="334">
        <v>0</v>
      </c>
      <c r="AD2791" s="334">
        <v>0</v>
      </c>
      <c r="AE2791" s="334">
        <f t="shared" si="437"/>
        <v>0</v>
      </c>
      <c r="AF2791" s="334">
        <f t="shared" si="438"/>
        <v>0</v>
      </c>
      <c r="AG2791" s="340">
        <f t="shared" si="439"/>
        <v>0</v>
      </c>
      <c r="AI2791" s="340">
        <f t="shared" si="442"/>
        <v>0</v>
      </c>
      <c r="AJ2791" s="340">
        <f t="shared" si="442"/>
        <v>0</v>
      </c>
      <c r="AK2791" s="340">
        <f t="shared" si="442"/>
        <v>0</v>
      </c>
      <c r="AL2791" s="340">
        <f t="shared" si="442"/>
        <v>0</v>
      </c>
      <c r="AM2791" s="340">
        <f t="shared" si="442"/>
        <v>0</v>
      </c>
    </row>
    <row r="2792" spans="1:39" x14ac:dyDescent="0.35">
      <c r="A2792" s="337">
        <v>24705</v>
      </c>
      <c r="B2792" s="338">
        <f t="shared" si="434"/>
        <v>1967</v>
      </c>
      <c r="C2792" s="338">
        <f t="shared" si="435"/>
        <v>8</v>
      </c>
      <c r="D2792" s="338">
        <f t="shared" si="436"/>
        <v>21</v>
      </c>
      <c r="E2792" s="334">
        <v>0</v>
      </c>
      <c r="F2792" s="334">
        <v>0</v>
      </c>
      <c r="G2792" s="334">
        <v>0</v>
      </c>
      <c r="H2792" s="334">
        <v>0</v>
      </c>
      <c r="I2792" s="334">
        <v>0</v>
      </c>
      <c r="J2792" s="334">
        <v>0</v>
      </c>
      <c r="K2792" s="334">
        <v>0</v>
      </c>
      <c r="L2792" s="334">
        <v>0</v>
      </c>
      <c r="M2792" s="334">
        <v>0</v>
      </c>
      <c r="N2792" s="334">
        <v>0</v>
      </c>
      <c r="O2792" s="334">
        <v>0</v>
      </c>
      <c r="P2792" s="334">
        <v>0</v>
      </c>
      <c r="Q2792" s="334">
        <v>0</v>
      </c>
      <c r="R2792" s="334">
        <v>0</v>
      </c>
      <c r="S2792" s="334">
        <v>0</v>
      </c>
      <c r="T2792" s="334">
        <v>0</v>
      </c>
      <c r="U2792" s="334">
        <v>0</v>
      </c>
      <c r="V2792" s="334">
        <v>0</v>
      </c>
      <c r="W2792" s="334">
        <v>0</v>
      </c>
      <c r="X2792" s="334">
        <v>0</v>
      </c>
      <c r="Y2792" s="334">
        <v>0</v>
      </c>
      <c r="Z2792" s="334">
        <v>0</v>
      </c>
      <c r="AA2792" s="334">
        <v>0.8</v>
      </c>
      <c r="AB2792" s="334">
        <v>0</v>
      </c>
      <c r="AD2792" s="334">
        <v>0.8</v>
      </c>
      <c r="AE2792" s="334">
        <f t="shared" si="437"/>
        <v>0.8</v>
      </c>
      <c r="AF2792" s="334">
        <f t="shared" si="438"/>
        <v>0.8</v>
      </c>
      <c r="AG2792" s="340">
        <f t="shared" si="439"/>
        <v>0</v>
      </c>
      <c r="AI2792" s="340">
        <f t="shared" si="442"/>
        <v>0</v>
      </c>
      <c r="AJ2792" s="340">
        <f t="shared" si="442"/>
        <v>0</v>
      </c>
      <c r="AK2792" s="340">
        <f t="shared" si="442"/>
        <v>0</v>
      </c>
      <c r="AL2792" s="340">
        <f t="shared" si="442"/>
        <v>0.8</v>
      </c>
      <c r="AM2792" s="340">
        <f t="shared" si="442"/>
        <v>0</v>
      </c>
    </row>
    <row r="2793" spans="1:39" x14ac:dyDescent="0.35">
      <c r="A2793" s="337">
        <v>24706</v>
      </c>
      <c r="B2793" s="338">
        <f t="shared" si="434"/>
        <v>1967</v>
      </c>
      <c r="C2793" s="338">
        <f t="shared" si="435"/>
        <v>8</v>
      </c>
      <c r="D2793" s="338">
        <f t="shared" si="436"/>
        <v>22</v>
      </c>
      <c r="E2793" s="334">
        <v>0</v>
      </c>
      <c r="F2793" s="334">
        <v>0</v>
      </c>
      <c r="G2793" s="334">
        <v>0</v>
      </c>
      <c r="H2793" s="334">
        <v>0</v>
      </c>
      <c r="I2793" s="334">
        <v>0</v>
      </c>
      <c r="J2793" s="334">
        <v>0</v>
      </c>
      <c r="K2793" s="334">
        <v>0</v>
      </c>
      <c r="L2793" s="334">
        <v>0</v>
      </c>
      <c r="M2793" s="334">
        <v>0</v>
      </c>
      <c r="N2793" s="334">
        <v>0</v>
      </c>
      <c r="O2793" s="334">
        <v>0</v>
      </c>
      <c r="P2793" s="334">
        <v>0</v>
      </c>
      <c r="Q2793" s="334">
        <v>0</v>
      </c>
      <c r="R2793" s="334">
        <v>0</v>
      </c>
      <c r="S2793" s="334">
        <v>0</v>
      </c>
      <c r="T2793" s="334">
        <v>0</v>
      </c>
      <c r="U2793" s="334">
        <v>0</v>
      </c>
      <c r="V2793" s="334">
        <v>0</v>
      </c>
      <c r="W2793" s="334">
        <v>0</v>
      </c>
      <c r="X2793" s="334">
        <v>0</v>
      </c>
      <c r="Y2793" s="334">
        <v>0</v>
      </c>
      <c r="Z2793" s="334">
        <v>0</v>
      </c>
      <c r="AA2793" s="334">
        <v>0</v>
      </c>
      <c r="AB2793" s="334">
        <v>0</v>
      </c>
      <c r="AD2793" s="334">
        <v>0</v>
      </c>
      <c r="AE2793" s="334">
        <f t="shared" si="437"/>
        <v>0</v>
      </c>
      <c r="AF2793" s="334">
        <f t="shared" si="438"/>
        <v>0</v>
      </c>
      <c r="AG2793" s="340">
        <f t="shared" si="439"/>
        <v>0</v>
      </c>
      <c r="AI2793" s="340">
        <f t="shared" si="442"/>
        <v>0</v>
      </c>
      <c r="AJ2793" s="340">
        <f t="shared" si="442"/>
        <v>0</v>
      </c>
      <c r="AK2793" s="340">
        <f t="shared" si="442"/>
        <v>0</v>
      </c>
      <c r="AL2793" s="340">
        <f t="shared" si="442"/>
        <v>0</v>
      </c>
      <c r="AM2793" s="340">
        <f t="shared" si="442"/>
        <v>0</v>
      </c>
    </row>
    <row r="2794" spans="1:39" x14ac:dyDescent="0.35">
      <c r="A2794" s="337">
        <v>24707</v>
      </c>
      <c r="B2794" s="338">
        <f t="shared" si="434"/>
        <v>1967</v>
      </c>
      <c r="C2794" s="338">
        <f t="shared" si="435"/>
        <v>8</v>
      </c>
      <c r="D2794" s="338">
        <f t="shared" si="436"/>
        <v>23</v>
      </c>
      <c r="E2794" s="334">
        <v>0</v>
      </c>
      <c r="F2794" s="334">
        <v>0</v>
      </c>
      <c r="G2794" s="334">
        <v>0</v>
      </c>
      <c r="H2794" s="334">
        <v>0</v>
      </c>
      <c r="I2794" s="334">
        <v>0</v>
      </c>
      <c r="J2794" s="334">
        <v>0</v>
      </c>
      <c r="K2794" s="334">
        <v>0</v>
      </c>
      <c r="L2794" s="334">
        <v>0</v>
      </c>
      <c r="M2794" s="334">
        <v>0</v>
      </c>
      <c r="N2794" s="334">
        <v>0</v>
      </c>
      <c r="O2794" s="334">
        <v>0</v>
      </c>
      <c r="P2794" s="334">
        <v>0</v>
      </c>
      <c r="Q2794" s="334">
        <v>0</v>
      </c>
      <c r="R2794" s="334">
        <v>0</v>
      </c>
      <c r="S2794" s="334">
        <v>0</v>
      </c>
      <c r="T2794" s="334">
        <v>0</v>
      </c>
      <c r="U2794" s="334">
        <v>0</v>
      </c>
      <c r="V2794" s="334">
        <v>0</v>
      </c>
      <c r="W2794" s="334">
        <v>0</v>
      </c>
      <c r="X2794" s="334">
        <v>0</v>
      </c>
      <c r="Y2794" s="334">
        <v>0</v>
      </c>
      <c r="Z2794" s="334">
        <v>0</v>
      </c>
      <c r="AA2794" s="334">
        <v>0</v>
      </c>
      <c r="AB2794" s="334">
        <v>0</v>
      </c>
      <c r="AD2794" s="334">
        <v>0</v>
      </c>
      <c r="AE2794" s="334">
        <f t="shared" si="437"/>
        <v>0</v>
      </c>
      <c r="AF2794" s="334">
        <f t="shared" si="438"/>
        <v>0</v>
      </c>
      <c r="AG2794" s="340">
        <f t="shared" si="439"/>
        <v>0</v>
      </c>
      <c r="AI2794" s="340">
        <f t="shared" si="442"/>
        <v>0</v>
      </c>
      <c r="AJ2794" s="340">
        <f t="shared" si="442"/>
        <v>0</v>
      </c>
      <c r="AK2794" s="340">
        <f t="shared" si="442"/>
        <v>0</v>
      </c>
      <c r="AL2794" s="340">
        <f t="shared" si="442"/>
        <v>0</v>
      </c>
      <c r="AM2794" s="340">
        <f t="shared" si="442"/>
        <v>0</v>
      </c>
    </row>
    <row r="2795" spans="1:39" x14ac:dyDescent="0.35">
      <c r="A2795" s="337">
        <v>24708</v>
      </c>
      <c r="B2795" s="338">
        <f t="shared" si="434"/>
        <v>1967</v>
      </c>
      <c r="C2795" s="338">
        <f t="shared" si="435"/>
        <v>8</v>
      </c>
      <c r="D2795" s="338">
        <f t="shared" si="436"/>
        <v>24</v>
      </c>
      <c r="E2795" s="334">
        <v>0</v>
      </c>
      <c r="F2795" s="334">
        <v>0</v>
      </c>
      <c r="G2795" s="334">
        <v>0</v>
      </c>
      <c r="H2795" s="334">
        <v>0</v>
      </c>
      <c r="I2795" s="334">
        <v>0</v>
      </c>
      <c r="J2795" s="334">
        <v>0</v>
      </c>
      <c r="K2795" s="334">
        <v>0</v>
      </c>
      <c r="L2795" s="334">
        <v>0</v>
      </c>
      <c r="M2795" s="334">
        <v>0</v>
      </c>
      <c r="N2795" s="334">
        <v>0</v>
      </c>
      <c r="O2795" s="334">
        <v>0</v>
      </c>
      <c r="P2795" s="334">
        <v>0</v>
      </c>
      <c r="Q2795" s="334">
        <v>0</v>
      </c>
      <c r="R2795" s="334">
        <v>0</v>
      </c>
      <c r="S2795" s="334">
        <v>0</v>
      </c>
      <c r="T2795" s="334">
        <v>0</v>
      </c>
      <c r="U2795" s="334">
        <v>0</v>
      </c>
      <c r="V2795" s="334">
        <v>0</v>
      </c>
      <c r="W2795" s="334">
        <v>0</v>
      </c>
      <c r="X2795" s="334">
        <v>0</v>
      </c>
      <c r="Y2795" s="334">
        <v>0</v>
      </c>
      <c r="Z2795" s="334">
        <v>0</v>
      </c>
      <c r="AA2795" s="334">
        <v>0</v>
      </c>
      <c r="AB2795" s="334">
        <v>0</v>
      </c>
      <c r="AD2795" s="334">
        <v>0</v>
      </c>
      <c r="AE2795" s="334">
        <f t="shared" si="437"/>
        <v>0</v>
      </c>
      <c r="AF2795" s="334">
        <f t="shared" si="438"/>
        <v>0</v>
      </c>
      <c r="AG2795" s="340">
        <f t="shared" si="439"/>
        <v>0</v>
      </c>
      <c r="AI2795" s="340">
        <f t="shared" si="442"/>
        <v>0</v>
      </c>
      <c r="AJ2795" s="340">
        <f t="shared" si="442"/>
        <v>0</v>
      </c>
      <c r="AK2795" s="340">
        <f t="shared" si="442"/>
        <v>0</v>
      </c>
      <c r="AL2795" s="340">
        <f t="shared" si="442"/>
        <v>0</v>
      </c>
      <c r="AM2795" s="340">
        <f t="shared" si="442"/>
        <v>0</v>
      </c>
    </row>
    <row r="2796" spans="1:39" x14ac:dyDescent="0.35">
      <c r="A2796" s="337">
        <v>24709</v>
      </c>
      <c r="B2796" s="338">
        <f t="shared" si="434"/>
        <v>1967</v>
      </c>
      <c r="C2796" s="338">
        <f t="shared" si="435"/>
        <v>8</v>
      </c>
      <c r="D2796" s="338">
        <f t="shared" si="436"/>
        <v>25</v>
      </c>
      <c r="E2796" s="334">
        <v>0</v>
      </c>
      <c r="F2796" s="334">
        <v>0</v>
      </c>
      <c r="G2796" s="334">
        <v>0</v>
      </c>
      <c r="H2796" s="334">
        <v>0</v>
      </c>
      <c r="I2796" s="334">
        <v>0</v>
      </c>
      <c r="J2796" s="334">
        <v>0</v>
      </c>
      <c r="K2796" s="334">
        <v>0</v>
      </c>
      <c r="L2796" s="334">
        <v>0</v>
      </c>
      <c r="M2796" s="334">
        <v>0</v>
      </c>
      <c r="N2796" s="334">
        <v>0</v>
      </c>
      <c r="O2796" s="334">
        <v>0</v>
      </c>
      <c r="P2796" s="334">
        <v>0</v>
      </c>
      <c r="Q2796" s="334">
        <v>0</v>
      </c>
      <c r="R2796" s="334">
        <v>0</v>
      </c>
      <c r="S2796" s="334">
        <v>0</v>
      </c>
      <c r="T2796" s="334">
        <v>0</v>
      </c>
      <c r="U2796" s="334">
        <v>0</v>
      </c>
      <c r="V2796" s="334">
        <v>0</v>
      </c>
      <c r="W2796" s="334">
        <v>0</v>
      </c>
      <c r="X2796" s="334">
        <v>0</v>
      </c>
      <c r="Y2796" s="334">
        <v>0</v>
      </c>
      <c r="Z2796" s="334">
        <v>0</v>
      </c>
      <c r="AA2796" s="334">
        <v>0</v>
      </c>
      <c r="AB2796" s="334">
        <v>0</v>
      </c>
      <c r="AD2796" s="334">
        <v>0</v>
      </c>
      <c r="AE2796" s="334">
        <f t="shared" si="437"/>
        <v>0</v>
      </c>
      <c r="AF2796" s="334">
        <f t="shared" si="438"/>
        <v>0</v>
      </c>
      <c r="AG2796" s="340">
        <f t="shared" si="439"/>
        <v>0</v>
      </c>
      <c r="AI2796" s="340">
        <f t="shared" si="442"/>
        <v>0</v>
      </c>
      <c r="AJ2796" s="340">
        <f t="shared" si="442"/>
        <v>0</v>
      </c>
      <c r="AK2796" s="340">
        <f t="shared" si="442"/>
        <v>0</v>
      </c>
      <c r="AL2796" s="340">
        <f t="shared" si="442"/>
        <v>0</v>
      </c>
      <c r="AM2796" s="340">
        <f t="shared" si="442"/>
        <v>0</v>
      </c>
    </row>
    <row r="2797" spans="1:39" x14ac:dyDescent="0.35">
      <c r="A2797" s="337">
        <v>24710</v>
      </c>
      <c r="B2797" s="338">
        <f t="shared" si="434"/>
        <v>1967</v>
      </c>
      <c r="C2797" s="338">
        <f t="shared" si="435"/>
        <v>8</v>
      </c>
      <c r="D2797" s="338">
        <f t="shared" si="436"/>
        <v>26</v>
      </c>
      <c r="E2797" s="334">
        <v>0</v>
      </c>
      <c r="F2797" s="334">
        <v>0</v>
      </c>
      <c r="G2797" s="334">
        <v>0</v>
      </c>
      <c r="H2797" s="334">
        <v>0</v>
      </c>
      <c r="I2797" s="334">
        <v>0</v>
      </c>
      <c r="J2797" s="334">
        <v>0</v>
      </c>
      <c r="K2797" s="334">
        <v>0</v>
      </c>
      <c r="L2797" s="334">
        <v>0</v>
      </c>
      <c r="M2797" s="334">
        <v>0</v>
      </c>
      <c r="N2797" s="334">
        <v>0</v>
      </c>
      <c r="O2797" s="334">
        <v>0</v>
      </c>
      <c r="P2797" s="334">
        <v>0</v>
      </c>
      <c r="Q2797" s="334">
        <v>0</v>
      </c>
      <c r="R2797" s="334">
        <v>0</v>
      </c>
      <c r="S2797" s="334">
        <v>0</v>
      </c>
      <c r="T2797" s="334">
        <v>0</v>
      </c>
      <c r="U2797" s="334">
        <v>0</v>
      </c>
      <c r="V2797" s="334">
        <v>0</v>
      </c>
      <c r="W2797" s="334">
        <v>0</v>
      </c>
      <c r="X2797" s="334">
        <v>0</v>
      </c>
      <c r="Y2797" s="334">
        <v>0</v>
      </c>
      <c r="Z2797" s="334">
        <v>0</v>
      </c>
      <c r="AA2797" s="334">
        <v>0</v>
      </c>
      <c r="AB2797" s="334">
        <v>0</v>
      </c>
      <c r="AD2797" s="334">
        <v>0</v>
      </c>
      <c r="AE2797" s="334">
        <f t="shared" si="437"/>
        <v>0</v>
      </c>
      <c r="AF2797" s="334">
        <f t="shared" si="438"/>
        <v>0</v>
      </c>
      <c r="AG2797" s="340">
        <f t="shared" si="439"/>
        <v>0</v>
      </c>
      <c r="AI2797" s="340">
        <f t="shared" si="442"/>
        <v>0</v>
      </c>
      <c r="AJ2797" s="340">
        <f t="shared" si="442"/>
        <v>0</v>
      </c>
      <c r="AK2797" s="340">
        <f t="shared" si="442"/>
        <v>0</v>
      </c>
      <c r="AL2797" s="340">
        <f t="shared" si="442"/>
        <v>0</v>
      </c>
      <c r="AM2797" s="340">
        <f t="shared" si="442"/>
        <v>0</v>
      </c>
    </row>
    <row r="2798" spans="1:39" x14ac:dyDescent="0.35">
      <c r="A2798" s="337">
        <v>24711</v>
      </c>
      <c r="B2798" s="338">
        <f t="shared" si="434"/>
        <v>1967</v>
      </c>
      <c r="C2798" s="338">
        <f t="shared" si="435"/>
        <v>8</v>
      </c>
      <c r="D2798" s="338">
        <f t="shared" si="436"/>
        <v>27</v>
      </c>
      <c r="E2798" s="334">
        <v>0</v>
      </c>
      <c r="F2798" s="334">
        <v>0</v>
      </c>
      <c r="G2798" s="334">
        <v>0</v>
      </c>
      <c r="H2798" s="334">
        <v>0</v>
      </c>
      <c r="I2798" s="334">
        <v>0</v>
      </c>
      <c r="J2798" s="334">
        <v>0</v>
      </c>
      <c r="K2798" s="334">
        <v>0</v>
      </c>
      <c r="L2798" s="334">
        <v>0</v>
      </c>
      <c r="M2798" s="334">
        <v>0</v>
      </c>
      <c r="N2798" s="334">
        <v>0</v>
      </c>
      <c r="O2798" s="334">
        <v>0</v>
      </c>
      <c r="P2798" s="334">
        <v>0</v>
      </c>
      <c r="Q2798" s="334">
        <v>0</v>
      </c>
      <c r="R2798" s="334">
        <v>0</v>
      </c>
      <c r="S2798" s="334">
        <v>0</v>
      </c>
      <c r="T2798" s="334">
        <v>0</v>
      </c>
      <c r="U2798" s="334">
        <v>0</v>
      </c>
      <c r="V2798" s="334">
        <v>0</v>
      </c>
      <c r="W2798" s="334">
        <v>0</v>
      </c>
      <c r="X2798" s="334">
        <v>0</v>
      </c>
      <c r="Y2798" s="334">
        <v>0</v>
      </c>
      <c r="Z2798" s="334">
        <v>0</v>
      </c>
      <c r="AA2798" s="334">
        <v>0</v>
      </c>
      <c r="AB2798" s="334">
        <v>0</v>
      </c>
      <c r="AD2798" s="334">
        <v>0</v>
      </c>
      <c r="AE2798" s="334">
        <f t="shared" si="437"/>
        <v>0</v>
      </c>
      <c r="AF2798" s="334">
        <f t="shared" si="438"/>
        <v>0</v>
      </c>
      <c r="AG2798" s="340">
        <f t="shared" si="439"/>
        <v>0</v>
      </c>
      <c r="AI2798" s="340">
        <f t="shared" si="442"/>
        <v>0</v>
      </c>
      <c r="AJ2798" s="340">
        <f t="shared" si="442"/>
        <v>0</v>
      </c>
      <c r="AK2798" s="340">
        <f t="shared" si="442"/>
        <v>0</v>
      </c>
      <c r="AL2798" s="340">
        <f t="shared" si="442"/>
        <v>0</v>
      </c>
      <c r="AM2798" s="340">
        <f t="shared" si="442"/>
        <v>0</v>
      </c>
    </row>
    <row r="2799" spans="1:39" x14ac:dyDescent="0.35">
      <c r="A2799" s="337">
        <v>24712</v>
      </c>
      <c r="B2799" s="338">
        <f t="shared" si="434"/>
        <v>1967</v>
      </c>
      <c r="C2799" s="338">
        <f t="shared" si="435"/>
        <v>8</v>
      </c>
      <c r="D2799" s="338">
        <f t="shared" si="436"/>
        <v>28</v>
      </c>
      <c r="E2799" s="334">
        <v>0</v>
      </c>
      <c r="F2799" s="334">
        <v>0</v>
      </c>
      <c r="G2799" s="334">
        <v>0</v>
      </c>
      <c r="H2799" s="334">
        <v>0</v>
      </c>
      <c r="I2799" s="334">
        <v>0</v>
      </c>
      <c r="J2799" s="334">
        <v>0</v>
      </c>
      <c r="K2799" s="334">
        <v>0</v>
      </c>
      <c r="L2799" s="334">
        <v>0</v>
      </c>
      <c r="M2799" s="334">
        <v>0.3</v>
      </c>
      <c r="N2799" s="334">
        <v>0</v>
      </c>
      <c r="O2799" s="334">
        <v>0.3</v>
      </c>
      <c r="P2799" s="334">
        <v>0</v>
      </c>
      <c r="Q2799" s="334">
        <v>0</v>
      </c>
      <c r="R2799" s="334">
        <v>0</v>
      </c>
      <c r="S2799" s="334">
        <v>0</v>
      </c>
      <c r="T2799" s="334">
        <v>0</v>
      </c>
      <c r="U2799" s="334">
        <v>0</v>
      </c>
      <c r="V2799" s="334">
        <v>0</v>
      </c>
      <c r="W2799" s="334">
        <v>0</v>
      </c>
      <c r="X2799" s="334">
        <v>0</v>
      </c>
      <c r="Y2799" s="334">
        <v>0</v>
      </c>
      <c r="Z2799" s="334">
        <v>0</v>
      </c>
      <c r="AA2799" s="334">
        <v>0</v>
      </c>
      <c r="AB2799" s="334">
        <v>0</v>
      </c>
      <c r="AD2799" s="334">
        <v>0.6</v>
      </c>
      <c r="AE2799" s="334">
        <f t="shared" si="437"/>
        <v>0.6</v>
      </c>
      <c r="AF2799" s="334">
        <f t="shared" si="438"/>
        <v>0.6</v>
      </c>
      <c r="AG2799" s="340">
        <f t="shared" si="439"/>
        <v>0</v>
      </c>
      <c r="AI2799" s="340">
        <f t="shared" si="442"/>
        <v>0</v>
      </c>
      <c r="AJ2799" s="340">
        <f t="shared" si="442"/>
        <v>0</v>
      </c>
      <c r="AK2799" s="340">
        <f t="shared" si="442"/>
        <v>0</v>
      </c>
      <c r="AL2799" s="340">
        <f t="shared" si="442"/>
        <v>0.6</v>
      </c>
      <c r="AM2799" s="340">
        <f t="shared" si="442"/>
        <v>0</v>
      </c>
    </row>
    <row r="2800" spans="1:39" x14ac:dyDescent="0.35">
      <c r="A2800" s="337">
        <v>24713</v>
      </c>
      <c r="B2800" s="338">
        <f t="shared" si="434"/>
        <v>1967</v>
      </c>
      <c r="C2800" s="338">
        <f t="shared" si="435"/>
        <v>8</v>
      </c>
      <c r="D2800" s="338">
        <f t="shared" si="436"/>
        <v>29</v>
      </c>
      <c r="E2800" s="334">
        <v>0</v>
      </c>
      <c r="F2800" s="334">
        <v>0</v>
      </c>
      <c r="G2800" s="334">
        <v>0</v>
      </c>
      <c r="H2800" s="334">
        <v>0</v>
      </c>
      <c r="I2800" s="334">
        <v>0</v>
      </c>
      <c r="J2800" s="334">
        <v>0</v>
      </c>
      <c r="K2800" s="334">
        <v>0</v>
      </c>
      <c r="L2800" s="334">
        <v>0</v>
      </c>
      <c r="M2800" s="334">
        <v>0</v>
      </c>
      <c r="N2800" s="334">
        <v>0</v>
      </c>
      <c r="O2800" s="334">
        <v>0</v>
      </c>
      <c r="P2800" s="334">
        <v>0</v>
      </c>
      <c r="Q2800" s="334">
        <v>0</v>
      </c>
      <c r="R2800" s="334">
        <v>0</v>
      </c>
      <c r="S2800" s="334">
        <v>0</v>
      </c>
      <c r="T2800" s="334">
        <v>0</v>
      </c>
      <c r="U2800" s="334">
        <v>0</v>
      </c>
      <c r="V2800" s="334">
        <v>0</v>
      </c>
      <c r="W2800" s="334">
        <v>0</v>
      </c>
      <c r="X2800" s="334">
        <v>0</v>
      </c>
      <c r="Y2800" s="334">
        <v>0</v>
      </c>
      <c r="Z2800" s="334">
        <v>0</v>
      </c>
      <c r="AA2800" s="334">
        <v>0</v>
      </c>
      <c r="AB2800" s="334">
        <v>0</v>
      </c>
      <c r="AD2800" s="334">
        <v>0</v>
      </c>
      <c r="AE2800" s="334">
        <f t="shared" si="437"/>
        <v>0</v>
      </c>
      <c r="AF2800" s="334">
        <f t="shared" si="438"/>
        <v>0</v>
      </c>
      <c r="AG2800" s="340">
        <f t="shared" si="439"/>
        <v>0</v>
      </c>
      <c r="AI2800" s="340">
        <f t="shared" si="442"/>
        <v>0</v>
      </c>
      <c r="AJ2800" s="340">
        <f t="shared" si="442"/>
        <v>0</v>
      </c>
      <c r="AK2800" s="340">
        <f t="shared" si="442"/>
        <v>0</v>
      </c>
      <c r="AL2800" s="340">
        <f t="shared" si="442"/>
        <v>0</v>
      </c>
      <c r="AM2800" s="340">
        <f t="shared" si="442"/>
        <v>0</v>
      </c>
    </row>
    <row r="2801" spans="1:39" x14ac:dyDescent="0.35">
      <c r="A2801" s="337">
        <v>24714</v>
      </c>
      <c r="B2801" s="338">
        <f t="shared" si="434"/>
        <v>1967</v>
      </c>
      <c r="C2801" s="338">
        <f t="shared" si="435"/>
        <v>8</v>
      </c>
      <c r="D2801" s="338">
        <f t="shared" si="436"/>
        <v>30</v>
      </c>
      <c r="E2801" s="334">
        <v>0</v>
      </c>
      <c r="F2801" s="334">
        <v>0</v>
      </c>
      <c r="G2801" s="334">
        <v>0</v>
      </c>
      <c r="H2801" s="334">
        <v>0</v>
      </c>
      <c r="I2801" s="334">
        <v>0</v>
      </c>
      <c r="J2801" s="334">
        <v>0</v>
      </c>
      <c r="K2801" s="334">
        <v>0</v>
      </c>
      <c r="L2801" s="334">
        <v>0</v>
      </c>
      <c r="M2801" s="334">
        <v>0</v>
      </c>
      <c r="N2801" s="334">
        <v>0</v>
      </c>
      <c r="O2801" s="334">
        <v>0</v>
      </c>
      <c r="P2801" s="334">
        <v>0</v>
      </c>
      <c r="Q2801" s="334">
        <v>0</v>
      </c>
      <c r="R2801" s="334">
        <v>0</v>
      </c>
      <c r="S2801" s="334">
        <v>0</v>
      </c>
      <c r="T2801" s="334">
        <v>0</v>
      </c>
      <c r="U2801" s="334">
        <v>0</v>
      </c>
      <c r="V2801" s="334">
        <v>0</v>
      </c>
      <c r="W2801" s="334">
        <v>0</v>
      </c>
      <c r="X2801" s="334">
        <v>0</v>
      </c>
      <c r="Y2801" s="334">
        <v>0</v>
      </c>
      <c r="Z2801" s="334">
        <v>0</v>
      </c>
      <c r="AA2801" s="334">
        <v>0</v>
      </c>
      <c r="AB2801" s="334">
        <v>0</v>
      </c>
      <c r="AD2801" s="334">
        <v>0</v>
      </c>
      <c r="AE2801" s="334">
        <f t="shared" si="437"/>
        <v>0</v>
      </c>
      <c r="AF2801" s="334">
        <f t="shared" si="438"/>
        <v>0</v>
      </c>
      <c r="AG2801" s="340">
        <f t="shared" si="439"/>
        <v>0</v>
      </c>
      <c r="AI2801" s="340">
        <f t="shared" si="442"/>
        <v>0</v>
      </c>
      <c r="AJ2801" s="340">
        <f t="shared" si="442"/>
        <v>0</v>
      </c>
      <c r="AK2801" s="340">
        <f t="shared" si="442"/>
        <v>0</v>
      </c>
      <c r="AL2801" s="340">
        <f t="shared" si="442"/>
        <v>0</v>
      </c>
      <c r="AM2801" s="340">
        <f t="shared" si="442"/>
        <v>0</v>
      </c>
    </row>
    <row r="2802" spans="1:39" x14ac:dyDescent="0.35">
      <c r="A2802" s="337">
        <v>24715</v>
      </c>
      <c r="B2802" s="338">
        <f t="shared" si="434"/>
        <v>1967</v>
      </c>
      <c r="C2802" s="338">
        <f t="shared" si="435"/>
        <v>8</v>
      </c>
      <c r="D2802" s="338">
        <f t="shared" si="436"/>
        <v>31</v>
      </c>
      <c r="E2802" s="334">
        <v>0</v>
      </c>
      <c r="F2802" s="334">
        <v>0</v>
      </c>
      <c r="G2802" s="334">
        <v>0</v>
      </c>
      <c r="H2802" s="334">
        <v>0</v>
      </c>
      <c r="I2802" s="334">
        <v>0</v>
      </c>
      <c r="J2802" s="334">
        <v>0</v>
      </c>
      <c r="K2802" s="334">
        <v>0</v>
      </c>
      <c r="L2802" s="334">
        <v>0</v>
      </c>
      <c r="M2802" s="334">
        <v>0</v>
      </c>
      <c r="N2802" s="334">
        <v>0</v>
      </c>
      <c r="O2802" s="334">
        <v>0</v>
      </c>
      <c r="P2802" s="334">
        <v>0</v>
      </c>
      <c r="Q2802" s="334">
        <v>0</v>
      </c>
      <c r="R2802" s="334">
        <v>0</v>
      </c>
      <c r="S2802" s="334">
        <v>0</v>
      </c>
      <c r="T2802" s="334">
        <v>0</v>
      </c>
      <c r="U2802" s="334">
        <v>0</v>
      </c>
      <c r="V2802" s="334">
        <v>0</v>
      </c>
      <c r="W2802" s="334">
        <v>0</v>
      </c>
      <c r="X2802" s="334">
        <v>0</v>
      </c>
      <c r="Y2802" s="334">
        <v>0</v>
      </c>
      <c r="Z2802" s="334">
        <v>0</v>
      </c>
      <c r="AA2802" s="334">
        <v>0</v>
      </c>
      <c r="AB2802" s="334">
        <v>0</v>
      </c>
      <c r="AD2802" s="334">
        <v>0</v>
      </c>
      <c r="AE2802" s="334">
        <f t="shared" si="437"/>
        <v>0</v>
      </c>
      <c r="AF2802" s="334">
        <f t="shared" si="438"/>
        <v>0</v>
      </c>
      <c r="AG2802" s="340">
        <f t="shared" si="439"/>
        <v>0</v>
      </c>
      <c r="AI2802" s="340">
        <f t="shared" si="442"/>
        <v>0</v>
      </c>
      <c r="AJ2802" s="340">
        <f t="shared" si="442"/>
        <v>0</v>
      </c>
      <c r="AK2802" s="340">
        <f t="shared" si="442"/>
        <v>0</v>
      </c>
      <c r="AL2802" s="340">
        <f t="shared" si="442"/>
        <v>0</v>
      </c>
      <c r="AM2802" s="340">
        <f t="shared" si="442"/>
        <v>0</v>
      </c>
    </row>
    <row r="2803" spans="1:39" x14ac:dyDescent="0.35">
      <c r="A2803" s="337">
        <v>24716</v>
      </c>
      <c r="B2803" s="338">
        <f t="shared" si="434"/>
        <v>1967</v>
      </c>
      <c r="C2803" s="338">
        <f t="shared" si="435"/>
        <v>9</v>
      </c>
      <c r="D2803" s="338">
        <f t="shared" si="436"/>
        <v>1</v>
      </c>
      <c r="E2803" s="334">
        <v>0</v>
      </c>
      <c r="F2803" s="334">
        <v>0</v>
      </c>
      <c r="G2803" s="334">
        <v>0</v>
      </c>
      <c r="H2803" s="334">
        <v>0</v>
      </c>
      <c r="I2803" s="334">
        <v>0</v>
      </c>
      <c r="J2803" s="334">
        <v>0</v>
      </c>
      <c r="K2803" s="334">
        <v>0</v>
      </c>
      <c r="L2803" s="334">
        <v>0</v>
      </c>
      <c r="M2803" s="334">
        <v>0</v>
      </c>
      <c r="N2803" s="334">
        <v>0</v>
      </c>
      <c r="O2803" s="334">
        <v>0</v>
      </c>
      <c r="P2803" s="334">
        <v>0</v>
      </c>
      <c r="Q2803" s="334">
        <v>0</v>
      </c>
      <c r="R2803" s="334">
        <v>0</v>
      </c>
      <c r="S2803" s="334">
        <v>0</v>
      </c>
      <c r="T2803" s="334">
        <v>0</v>
      </c>
      <c r="U2803" s="334">
        <v>0</v>
      </c>
      <c r="V2803" s="334">
        <v>0</v>
      </c>
      <c r="W2803" s="334">
        <v>0</v>
      </c>
      <c r="X2803" s="334">
        <v>0</v>
      </c>
      <c r="Y2803" s="334">
        <v>0</v>
      </c>
      <c r="Z2803" s="334">
        <v>0</v>
      </c>
      <c r="AA2803" s="334">
        <v>0</v>
      </c>
      <c r="AB2803" s="334">
        <v>0</v>
      </c>
      <c r="AD2803" s="334">
        <v>0</v>
      </c>
      <c r="AE2803" s="334">
        <f t="shared" si="437"/>
        <v>0</v>
      </c>
      <c r="AF2803" s="334">
        <f t="shared" si="438"/>
        <v>0</v>
      </c>
      <c r="AG2803" s="340">
        <f t="shared" si="439"/>
        <v>0</v>
      </c>
      <c r="AI2803" s="340">
        <f t="shared" si="442"/>
        <v>0</v>
      </c>
      <c r="AJ2803" s="340">
        <f t="shared" si="442"/>
        <v>0</v>
      </c>
      <c r="AK2803" s="340">
        <f t="shared" si="442"/>
        <v>0</v>
      </c>
      <c r="AL2803" s="340">
        <f t="shared" si="442"/>
        <v>0</v>
      </c>
      <c r="AM2803" s="340">
        <f t="shared" si="442"/>
        <v>0</v>
      </c>
    </row>
    <row r="2804" spans="1:39" x14ac:dyDescent="0.35">
      <c r="A2804" s="337">
        <v>24717</v>
      </c>
      <c r="B2804" s="338">
        <f t="shared" si="434"/>
        <v>1967</v>
      </c>
      <c r="C2804" s="338">
        <f t="shared" si="435"/>
        <v>9</v>
      </c>
      <c r="D2804" s="338">
        <f t="shared" si="436"/>
        <v>2</v>
      </c>
      <c r="E2804" s="334">
        <v>0</v>
      </c>
      <c r="F2804" s="334">
        <v>0</v>
      </c>
      <c r="G2804" s="334">
        <v>0</v>
      </c>
      <c r="H2804" s="334">
        <v>0</v>
      </c>
      <c r="I2804" s="334">
        <v>0</v>
      </c>
      <c r="J2804" s="334">
        <v>0</v>
      </c>
      <c r="K2804" s="334">
        <v>0</v>
      </c>
      <c r="L2804" s="334">
        <v>0</v>
      </c>
      <c r="M2804" s="334">
        <v>0</v>
      </c>
      <c r="N2804" s="334">
        <v>0</v>
      </c>
      <c r="O2804" s="334">
        <v>0</v>
      </c>
      <c r="P2804" s="334">
        <v>0</v>
      </c>
      <c r="Q2804" s="334">
        <v>0</v>
      </c>
      <c r="R2804" s="334">
        <v>0</v>
      </c>
      <c r="S2804" s="334">
        <v>0</v>
      </c>
      <c r="T2804" s="334">
        <v>0</v>
      </c>
      <c r="U2804" s="334">
        <v>0</v>
      </c>
      <c r="V2804" s="334">
        <v>0</v>
      </c>
      <c r="W2804" s="334">
        <v>0</v>
      </c>
      <c r="X2804" s="334">
        <v>0</v>
      </c>
      <c r="Y2804" s="334">
        <v>0</v>
      </c>
      <c r="Z2804" s="334">
        <v>0</v>
      </c>
      <c r="AA2804" s="334">
        <v>0</v>
      </c>
      <c r="AB2804" s="334">
        <v>0</v>
      </c>
      <c r="AD2804" s="334">
        <v>0</v>
      </c>
      <c r="AE2804" s="334">
        <f t="shared" si="437"/>
        <v>0</v>
      </c>
      <c r="AF2804" s="334">
        <f t="shared" si="438"/>
        <v>0</v>
      </c>
      <c r="AG2804" s="340">
        <f t="shared" si="439"/>
        <v>0</v>
      </c>
      <c r="AI2804" s="340">
        <f t="shared" ref="AI2804:AM2819" si="443">IF($C2804=AI$1,$AF2804,0)</f>
        <v>0</v>
      </c>
      <c r="AJ2804" s="340">
        <f t="shared" si="443"/>
        <v>0</v>
      </c>
      <c r="AK2804" s="340">
        <f t="shared" si="443"/>
        <v>0</v>
      </c>
      <c r="AL2804" s="340">
        <f t="shared" si="443"/>
        <v>0</v>
      </c>
      <c r="AM2804" s="340">
        <f t="shared" si="443"/>
        <v>0</v>
      </c>
    </row>
    <row r="2805" spans="1:39" x14ac:dyDescent="0.35">
      <c r="A2805" s="337">
        <v>24718</v>
      </c>
      <c r="B2805" s="338">
        <f t="shared" si="434"/>
        <v>1967</v>
      </c>
      <c r="C2805" s="338">
        <f t="shared" si="435"/>
        <v>9</v>
      </c>
      <c r="D2805" s="338">
        <f t="shared" si="436"/>
        <v>3</v>
      </c>
      <c r="E2805" s="334">
        <v>0</v>
      </c>
      <c r="F2805" s="334">
        <v>0</v>
      </c>
      <c r="G2805" s="334">
        <v>0</v>
      </c>
      <c r="H2805" s="334">
        <v>0</v>
      </c>
      <c r="I2805" s="334">
        <v>0</v>
      </c>
      <c r="J2805" s="334">
        <v>0</v>
      </c>
      <c r="K2805" s="334">
        <v>0</v>
      </c>
      <c r="L2805" s="334">
        <v>0</v>
      </c>
      <c r="M2805" s="334">
        <v>0</v>
      </c>
      <c r="N2805" s="334">
        <v>0</v>
      </c>
      <c r="O2805" s="334">
        <v>0</v>
      </c>
      <c r="P2805" s="334">
        <v>0</v>
      </c>
      <c r="Q2805" s="334">
        <v>0</v>
      </c>
      <c r="R2805" s="334">
        <v>0</v>
      </c>
      <c r="S2805" s="334">
        <v>0</v>
      </c>
      <c r="T2805" s="334">
        <v>0</v>
      </c>
      <c r="U2805" s="334">
        <v>0</v>
      </c>
      <c r="V2805" s="334">
        <v>0</v>
      </c>
      <c r="W2805" s="334">
        <v>0</v>
      </c>
      <c r="X2805" s="334">
        <v>0</v>
      </c>
      <c r="Y2805" s="334">
        <v>0</v>
      </c>
      <c r="Z2805" s="334">
        <v>0</v>
      </c>
      <c r="AA2805" s="334">
        <v>0</v>
      </c>
      <c r="AB2805" s="334">
        <v>0</v>
      </c>
      <c r="AD2805" s="334">
        <v>0</v>
      </c>
      <c r="AE2805" s="334">
        <f t="shared" si="437"/>
        <v>0</v>
      </c>
      <c r="AF2805" s="334">
        <f t="shared" si="438"/>
        <v>0</v>
      </c>
      <c r="AG2805" s="340">
        <f t="shared" si="439"/>
        <v>0</v>
      </c>
      <c r="AI2805" s="340">
        <f t="shared" si="443"/>
        <v>0</v>
      </c>
      <c r="AJ2805" s="340">
        <f t="shared" si="443"/>
        <v>0</v>
      </c>
      <c r="AK2805" s="340">
        <f t="shared" si="443"/>
        <v>0</v>
      </c>
      <c r="AL2805" s="340">
        <f t="shared" si="443"/>
        <v>0</v>
      </c>
      <c r="AM2805" s="340">
        <f t="shared" si="443"/>
        <v>0</v>
      </c>
    </row>
    <row r="2806" spans="1:39" x14ac:dyDescent="0.35">
      <c r="A2806" s="337">
        <v>24719</v>
      </c>
      <c r="B2806" s="338">
        <f t="shared" si="434"/>
        <v>1967</v>
      </c>
      <c r="C2806" s="338">
        <f t="shared" si="435"/>
        <v>9</v>
      </c>
      <c r="D2806" s="338">
        <f t="shared" si="436"/>
        <v>4</v>
      </c>
      <c r="E2806" s="334">
        <v>0</v>
      </c>
      <c r="F2806" s="334">
        <v>0</v>
      </c>
      <c r="G2806" s="334">
        <v>0</v>
      </c>
      <c r="H2806" s="334">
        <v>0</v>
      </c>
      <c r="I2806" s="334">
        <v>0</v>
      </c>
      <c r="J2806" s="334">
        <v>0</v>
      </c>
      <c r="K2806" s="334">
        <v>0</v>
      </c>
      <c r="L2806" s="334">
        <v>0</v>
      </c>
      <c r="M2806" s="334">
        <v>0</v>
      </c>
      <c r="N2806" s="334">
        <v>0</v>
      </c>
      <c r="O2806" s="334">
        <v>0</v>
      </c>
      <c r="P2806" s="334">
        <v>0</v>
      </c>
      <c r="Q2806" s="334">
        <v>0</v>
      </c>
      <c r="R2806" s="334">
        <v>0</v>
      </c>
      <c r="S2806" s="334">
        <v>0</v>
      </c>
      <c r="T2806" s="334">
        <v>0</v>
      </c>
      <c r="U2806" s="334">
        <v>0</v>
      </c>
      <c r="V2806" s="334">
        <v>0</v>
      </c>
      <c r="W2806" s="334">
        <v>0</v>
      </c>
      <c r="X2806" s="334">
        <v>0</v>
      </c>
      <c r="Y2806" s="334">
        <v>0</v>
      </c>
      <c r="Z2806" s="334">
        <v>0</v>
      </c>
      <c r="AA2806" s="334">
        <v>0</v>
      </c>
      <c r="AB2806" s="334">
        <v>0</v>
      </c>
      <c r="AD2806" s="334">
        <v>0</v>
      </c>
      <c r="AE2806" s="334">
        <f t="shared" si="437"/>
        <v>0</v>
      </c>
      <c r="AF2806" s="334">
        <f t="shared" si="438"/>
        <v>0</v>
      </c>
      <c r="AG2806" s="340">
        <f t="shared" si="439"/>
        <v>0</v>
      </c>
      <c r="AI2806" s="340">
        <f t="shared" si="443"/>
        <v>0</v>
      </c>
      <c r="AJ2806" s="340">
        <f t="shared" si="443"/>
        <v>0</v>
      </c>
      <c r="AK2806" s="340">
        <f t="shared" si="443"/>
        <v>0</v>
      </c>
      <c r="AL2806" s="340">
        <f t="shared" si="443"/>
        <v>0</v>
      </c>
      <c r="AM2806" s="340">
        <f t="shared" si="443"/>
        <v>0</v>
      </c>
    </row>
    <row r="2807" spans="1:39" x14ac:dyDescent="0.35">
      <c r="A2807" s="337">
        <v>24720</v>
      </c>
      <c r="B2807" s="338">
        <f t="shared" si="434"/>
        <v>1967</v>
      </c>
      <c r="C2807" s="338">
        <f t="shared" si="435"/>
        <v>9</v>
      </c>
      <c r="D2807" s="338">
        <f t="shared" si="436"/>
        <v>5</v>
      </c>
      <c r="E2807" s="334">
        <v>0</v>
      </c>
      <c r="F2807" s="334">
        <v>0</v>
      </c>
      <c r="G2807" s="334">
        <v>0</v>
      </c>
      <c r="H2807" s="334">
        <v>0</v>
      </c>
      <c r="I2807" s="334">
        <v>0</v>
      </c>
      <c r="J2807" s="334">
        <v>0</v>
      </c>
      <c r="K2807" s="334">
        <v>0</v>
      </c>
      <c r="L2807" s="334">
        <v>0</v>
      </c>
      <c r="M2807" s="334">
        <v>0</v>
      </c>
      <c r="N2807" s="334">
        <v>0</v>
      </c>
      <c r="O2807" s="334">
        <v>0</v>
      </c>
      <c r="P2807" s="334">
        <v>0</v>
      </c>
      <c r="Q2807" s="334">
        <v>0</v>
      </c>
      <c r="R2807" s="334">
        <v>0</v>
      </c>
      <c r="S2807" s="334">
        <v>0</v>
      </c>
      <c r="T2807" s="334">
        <v>0</v>
      </c>
      <c r="U2807" s="334">
        <v>0</v>
      </c>
      <c r="V2807" s="334">
        <v>0</v>
      </c>
      <c r="W2807" s="334">
        <v>0</v>
      </c>
      <c r="X2807" s="334">
        <v>0</v>
      </c>
      <c r="Y2807" s="334">
        <v>0</v>
      </c>
      <c r="Z2807" s="334">
        <v>0</v>
      </c>
      <c r="AA2807" s="334">
        <v>0</v>
      </c>
      <c r="AB2807" s="334">
        <v>0</v>
      </c>
      <c r="AD2807" s="334">
        <v>0</v>
      </c>
      <c r="AE2807" s="334">
        <f t="shared" si="437"/>
        <v>0</v>
      </c>
      <c r="AF2807" s="334">
        <f t="shared" si="438"/>
        <v>0</v>
      </c>
      <c r="AG2807" s="340">
        <f t="shared" si="439"/>
        <v>0</v>
      </c>
      <c r="AI2807" s="340">
        <f t="shared" si="443"/>
        <v>0</v>
      </c>
      <c r="AJ2807" s="340">
        <f t="shared" si="443"/>
        <v>0</v>
      </c>
      <c r="AK2807" s="340">
        <f t="shared" si="443"/>
        <v>0</v>
      </c>
      <c r="AL2807" s="340">
        <f t="shared" si="443"/>
        <v>0</v>
      </c>
      <c r="AM2807" s="340">
        <f t="shared" si="443"/>
        <v>0</v>
      </c>
    </row>
    <row r="2808" spans="1:39" x14ac:dyDescent="0.35">
      <c r="A2808" s="337">
        <v>24721</v>
      </c>
      <c r="B2808" s="338">
        <f t="shared" si="434"/>
        <v>1967</v>
      </c>
      <c r="C2808" s="338">
        <f t="shared" si="435"/>
        <v>9</v>
      </c>
      <c r="D2808" s="338">
        <f t="shared" si="436"/>
        <v>6</v>
      </c>
      <c r="E2808" s="334">
        <v>0</v>
      </c>
      <c r="F2808" s="334">
        <v>0</v>
      </c>
      <c r="G2808" s="334">
        <v>0</v>
      </c>
      <c r="H2808" s="334">
        <v>0</v>
      </c>
      <c r="I2808" s="334">
        <v>0</v>
      </c>
      <c r="J2808" s="334">
        <v>0</v>
      </c>
      <c r="K2808" s="334">
        <v>0</v>
      </c>
      <c r="L2808" s="334">
        <v>0</v>
      </c>
      <c r="M2808" s="334">
        <v>0</v>
      </c>
      <c r="N2808" s="334">
        <v>0</v>
      </c>
      <c r="O2808" s="334">
        <v>0</v>
      </c>
      <c r="P2808" s="334">
        <v>0</v>
      </c>
      <c r="Q2808" s="334">
        <v>0</v>
      </c>
      <c r="R2808" s="334">
        <v>0</v>
      </c>
      <c r="S2808" s="334">
        <v>0</v>
      </c>
      <c r="T2808" s="334">
        <v>0</v>
      </c>
      <c r="U2808" s="334">
        <v>0</v>
      </c>
      <c r="V2808" s="334">
        <v>0</v>
      </c>
      <c r="W2808" s="334">
        <v>0</v>
      </c>
      <c r="X2808" s="334">
        <v>0</v>
      </c>
      <c r="Y2808" s="334">
        <v>0</v>
      </c>
      <c r="Z2808" s="334">
        <v>0</v>
      </c>
      <c r="AA2808" s="334">
        <v>0</v>
      </c>
      <c r="AB2808" s="334">
        <v>0</v>
      </c>
      <c r="AD2808" s="334">
        <v>0</v>
      </c>
      <c r="AE2808" s="334">
        <f t="shared" si="437"/>
        <v>0</v>
      </c>
      <c r="AF2808" s="334">
        <f t="shared" si="438"/>
        <v>0</v>
      </c>
      <c r="AG2808" s="340">
        <f t="shared" si="439"/>
        <v>0</v>
      </c>
      <c r="AI2808" s="340">
        <f t="shared" si="443"/>
        <v>0</v>
      </c>
      <c r="AJ2808" s="340">
        <f t="shared" si="443"/>
        <v>0</v>
      </c>
      <c r="AK2808" s="340">
        <f t="shared" si="443"/>
        <v>0</v>
      </c>
      <c r="AL2808" s="340">
        <f t="shared" si="443"/>
        <v>0</v>
      </c>
      <c r="AM2808" s="340">
        <f t="shared" si="443"/>
        <v>0</v>
      </c>
    </row>
    <row r="2809" spans="1:39" x14ac:dyDescent="0.35">
      <c r="A2809" s="337">
        <v>24722</v>
      </c>
      <c r="B2809" s="338">
        <f t="shared" si="434"/>
        <v>1967</v>
      </c>
      <c r="C2809" s="338">
        <f t="shared" si="435"/>
        <v>9</v>
      </c>
      <c r="D2809" s="338">
        <f t="shared" si="436"/>
        <v>7</v>
      </c>
      <c r="E2809" s="334">
        <v>0</v>
      </c>
      <c r="F2809" s="334">
        <v>0</v>
      </c>
      <c r="G2809" s="334">
        <v>0</v>
      </c>
      <c r="H2809" s="334">
        <v>0</v>
      </c>
      <c r="I2809" s="334">
        <v>0</v>
      </c>
      <c r="J2809" s="334">
        <v>0</v>
      </c>
      <c r="K2809" s="334">
        <v>0</v>
      </c>
      <c r="L2809" s="334">
        <v>0</v>
      </c>
      <c r="M2809" s="334">
        <v>0</v>
      </c>
      <c r="N2809" s="334">
        <v>0</v>
      </c>
      <c r="O2809" s="334">
        <v>0</v>
      </c>
      <c r="P2809" s="334">
        <v>0</v>
      </c>
      <c r="Q2809" s="334">
        <v>0</v>
      </c>
      <c r="R2809" s="334">
        <v>0</v>
      </c>
      <c r="S2809" s="334">
        <v>0</v>
      </c>
      <c r="T2809" s="334">
        <v>0</v>
      </c>
      <c r="U2809" s="334">
        <v>0</v>
      </c>
      <c r="V2809" s="334">
        <v>0</v>
      </c>
      <c r="W2809" s="334">
        <v>0</v>
      </c>
      <c r="X2809" s="334">
        <v>0</v>
      </c>
      <c r="Y2809" s="334">
        <v>0</v>
      </c>
      <c r="Z2809" s="334">
        <v>0</v>
      </c>
      <c r="AA2809" s="334">
        <v>0</v>
      </c>
      <c r="AB2809" s="334">
        <v>0</v>
      </c>
      <c r="AD2809" s="334">
        <v>0</v>
      </c>
      <c r="AE2809" s="334">
        <f t="shared" si="437"/>
        <v>0</v>
      </c>
      <c r="AF2809" s="334">
        <f t="shared" si="438"/>
        <v>0</v>
      </c>
      <c r="AG2809" s="340">
        <f t="shared" si="439"/>
        <v>0</v>
      </c>
      <c r="AI2809" s="340">
        <f t="shared" si="443"/>
        <v>0</v>
      </c>
      <c r="AJ2809" s="340">
        <f t="shared" si="443"/>
        <v>0</v>
      </c>
      <c r="AK2809" s="340">
        <f t="shared" si="443"/>
        <v>0</v>
      </c>
      <c r="AL2809" s="340">
        <f t="shared" si="443"/>
        <v>0</v>
      </c>
      <c r="AM2809" s="340">
        <f t="shared" si="443"/>
        <v>0</v>
      </c>
    </row>
    <row r="2810" spans="1:39" x14ac:dyDescent="0.35">
      <c r="A2810" s="337">
        <v>24723</v>
      </c>
      <c r="B2810" s="338">
        <f t="shared" si="434"/>
        <v>1967</v>
      </c>
      <c r="C2810" s="338">
        <f t="shared" si="435"/>
        <v>9</v>
      </c>
      <c r="D2810" s="338">
        <f t="shared" si="436"/>
        <v>8</v>
      </c>
      <c r="E2810" s="334">
        <v>0</v>
      </c>
      <c r="F2810" s="334">
        <v>0</v>
      </c>
      <c r="G2810" s="334">
        <v>0</v>
      </c>
      <c r="H2810" s="334">
        <v>0</v>
      </c>
      <c r="I2810" s="334">
        <v>0</v>
      </c>
      <c r="J2810" s="334">
        <v>0</v>
      </c>
      <c r="K2810" s="334">
        <v>0</v>
      </c>
      <c r="L2810" s="334">
        <v>0</v>
      </c>
      <c r="M2810" s="334">
        <v>0</v>
      </c>
      <c r="N2810" s="334">
        <v>0</v>
      </c>
      <c r="O2810" s="334">
        <v>0</v>
      </c>
      <c r="P2810" s="334">
        <v>0</v>
      </c>
      <c r="Q2810" s="334">
        <v>0</v>
      </c>
      <c r="R2810" s="334">
        <v>0</v>
      </c>
      <c r="S2810" s="334">
        <v>0</v>
      </c>
      <c r="T2810" s="334">
        <v>0</v>
      </c>
      <c r="U2810" s="334">
        <v>0</v>
      </c>
      <c r="V2810" s="334">
        <v>0</v>
      </c>
      <c r="W2810" s="334">
        <v>0</v>
      </c>
      <c r="X2810" s="334">
        <v>0</v>
      </c>
      <c r="Y2810" s="334">
        <v>0</v>
      </c>
      <c r="Z2810" s="334">
        <v>0</v>
      </c>
      <c r="AA2810" s="334">
        <v>0</v>
      </c>
      <c r="AB2810" s="334">
        <v>0</v>
      </c>
      <c r="AD2810" s="334">
        <v>0</v>
      </c>
      <c r="AE2810" s="334">
        <f t="shared" si="437"/>
        <v>0</v>
      </c>
      <c r="AF2810" s="334">
        <f t="shared" si="438"/>
        <v>0</v>
      </c>
      <c r="AG2810" s="340">
        <f t="shared" si="439"/>
        <v>0</v>
      </c>
      <c r="AI2810" s="340">
        <f t="shared" si="443"/>
        <v>0</v>
      </c>
      <c r="AJ2810" s="340">
        <f t="shared" si="443"/>
        <v>0</v>
      </c>
      <c r="AK2810" s="340">
        <f t="shared" si="443"/>
        <v>0</v>
      </c>
      <c r="AL2810" s="340">
        <f t="shared" si="443"/>
        <v>0</v>
      </c>
      <c r="AM2810" s="340">
        <f t="shared" si="443"/>
        <v>0</v>
      </c>
    </row>
    <row r="2811" spans="1:39" x14ac:dyDescent="0.35">
      <c r="A2811" s="337">
        <v>24724</v>
      </c>
      <c r="B2811" s="338">
        <f t="shared" si="434"/>
        <v>1967</v>
      </c>
      <c r="C2811" s="338">
        <f t="shared" si="435"/>
        <v>9</v>
      </c>
      <c r="D2811" s="338">
        <f t="shared" si="436"/>
        <v>9</v>
      </c>
      <c r="E2811" s="334">
        <v>0</v>
      </c>
      <c r="F2811" s="334">
        <v>0</v>
      </c>
      <c r="G2811" s="334">
        <v>0</v>
      </c>
      <c r="H2811" s="334">
        <v>0</v>
      </c>
      <c r="I2811" s="334">
        <v>0</v>
      </c>
      <c r="J2811" s="334">
        <v>0</v>
      </c>
      <c r="K2811" s="334">
        <v>0</v>
      </c>
      <c r="L2811" s="334">
        <v>0</v>
      </c>
      <c r="M2811" s="334">
        <v>0</v>
      </c>
      <c r="N2811" s="334">
        <v>0</v>
      </c>
      <c r="O2811" s="334">
        <v>0</v>
      </c>
      <c r="P2811" s="334">
        <v>0</v>
      </c>
      <c r="Q2811" s="334">
        <v>0</v>
      </c>
      <c r="R2811" s="334">
        <v>0</v>
      </c>
      <c r="S2811" s="334">
        <v>0</v>
      </c>
      <c r="T2811" s="334">
        <v>0</v>
      </c>
      <c r="U2811" s="334">
        <v>0</v>
      </c>
      <c r="V2811" s="334">
        <v>0</v>
      </c>
      <c r="W2811" s="334">
        <v>0</v>
      </c>
      <c r="X2811" s="334">
        <v>0</v>
      </c>
      <c r="Y2811" s="334">
        <v>0</v>
      </c>
      <c r="Z2811" s="334">
        <v>0</v>
      </c>
      <c r="AA2811" s="334">
        <v>0</v>
      </c>
      <c r="AB2811" s="334">
        <v>0.3</v>
      </c>
      <c r="AD2811" s="334">
        <v>0.3</v>
      </c>
      <c r="AE2811" s="334">
        <f t="shared" si="437"/>
        <v>0.3</v>
      </c>
      <c r="AF2811" s="334">
        <f t="shared" si="438"/>
        <v>0.3</v>
      </c>
      <c r="AG2811" s="340">
        <f t="shared" si="439"/>
        <v>0</v>
      </c>
      <c r="AI2811" s="340">
        <f t="shared" si="443"/>
        <v>0</v>
      </c>
      <c r="AJ2811" s="340">
        <f t="shared" si="443"/>
        <v>0</v>
      </c>
      <c r="AK2811" s="340">
        <f t="shared" si="443"/>
        <v>0</v>
      </c>
      <c r="AL2811" s="340">
        <f t="shared" si="443"/>
        <v>0</v>
      </c>
      <c r="AM2811" s="340">
        <f t="shared" si="443"/>
        <v>0.3</v>
      </c>
    </row>
    <row r="2812" spans="1:39" x14ac:dyDescent="0.35">
      <c r="A2812" s="337">
        <v>24725</v>
      </c>
      <c r="B2812" s="338">
        <f t="shared" si="434"/>
        <v>1967</v>
      </c>
      <c r="C2812" s="338">
        <f t="shared" si="435"/>
        <v>9</v>
      </c>
      <c r="D2812" s="338">
        <f t="shared" si="436"/>
        <v>10</v>
      </c>
      <c r="E2812" s="334">
        <v>0</v>
      </c>
      <c r="F2812" s="334">
        <v>0</v>
      </c>
      <c r="G2812" s="334">
        <v>0</v>
      </c>
      <c r="H2812" s="334">
        <v>0</v>
      </c>
      <c r="I2812" s="334">
        <v>0</v>
      </c>
      <c r="J2812" s="334">
        <v>0</v>
      </c>
      <c r="K2812" s="334">
        <v>0</v>
      </c>
      <c r="L2812" s="334">
        <v>0</v>
      </c>
      <c r="M2812" s="334">
        <v>0</v>
      </c>
      <c r="N2812" s="334">
        <v>0</v>
      </c>
      <c r="O2812" s="334">
        <v>0</v>
      </c>
      <c r="P2812" s="334">
        <v>0</v>
      </c>
      <c r="Q2812" s="334">
        <v>0</v>
      </c>
      <c r="R2812" s="334">
        <v>0</v>
      </c>
      <c r="S2812" s="334">
        <v>0</v>
      </c>
      <c r="T2812" s="334">
        <v>0</v>
      </c>
      <c r="U2812" s="334">
        <v>0</v>
      </c>
      <c r="V2812" s="334">
        <v>0</v>
      </c>
      <c r="W2812" s="334">
        <v>0</v>
      </c>
      <c r="X2812" s="334">
        <v>0</v>
      </c>
      <c r="Y2812" s="334">
        <v>0</v>
      </c>
      <c r="Z2812" s="334">
        <v>0</v>
      </c>
      <c r="AA2812" s="334">
        <v>0</v>
      </c>
      <c r="AB2812" s="334">
        <v>0</v>
      </c>
      <c r="AD2812" s="334">
        <v>0</v>
      </c>
      <c r="AE2812" s="334">
        <f t="shared" si="437"/>
        <v>0</v>
      </c>
      <c r="AF2812" s="334">
        <f t="shared" si="438"/>
        <v>0</v>
      </c>
      <c r="AG2812" s="340">
        <f t="shared" si="439"/>
        <v>0</v>
      </c>
      <c r="AI2812" s="340">
        <f t="shared" si="443"/>
        <v>0</v>
      </c>
      <c r="AJ2812" s="340">
        <f t="shared" si="443"/>
        <v>0</v>
      </c>
      <c r="AK2812" s="340">
        <f t="shared" si="443"/>
        <v>0</v>
      </c>
      <c r="AL2812" s="340">
        <f t="shared" si="443"/>
        <v>0</v>
      </c>
      <c r="AM2812" s="340">
        <f t="shared" si="443"/>
        <v>0</v>
      </c>
    </row>
    <row r="2813" spans="1:39" x14ac:dyDescent="0.35">
      <c r="A2813" s="337">
        <v>24726</v>
      </c>
      <c r="B2813" s="338">
        <f t="shared" si="434"/>
        <v>1967</v>
      </c>
      <c r="C2813" s="338">
        <f t="shared" si="435"/>
        <v>9</v>
      </c>
      <c r="D2813" s="338">
        <f t="shared" si="436"/>
        <v>11</v>
      </c>
      <c r="E2813" s="334">
        <v>0</v>
      </c>
      <c r="F2813" s="334">
        <v>0</v>
      </c>
      <c r="G2813" s="334">
        <v>0</v>
      </c>
      <c r="H2813" s="334">
        <v>0</v>
      </c>
      <c r="I2813" s="334">
        <v>0</v>
      </c>
      <c r="J2813" s="334">
        <v>0</v>
      </c>
      <c r="K2813" s="334">
        <v>0</v>
      </c>
      <c r="L2813" s="334">
        <v>0</v>
      </c>
      <c r="M2813" s="334">
        <v>0</v>
      </c>
      <c r="N2813" s="334">
        <v>0</v>
      </c>
      <c r="O2813" s="334">
        <v>0</v>
      </c>
      <c r="P2813" s="334">
        <v>0</v>
      </c>
      <c r="Q2813" s="334">
        <v>0</v>
      </c>
      <c r="R2813" s="334">
        <v>0</v>
      </c>
      <c r="S2813" s="334">
        <v>0</v>
      </c>
      <c r="T2813" s="334">
        <v>0</v>
      </c>
      <c r="U2813" s="334">
        <v>0</v>
      </c>
      <c r="V2813" s="334">
        <v>0</v>
      </c>
      <c r="W2813" s="334">
        <v>0</v>
      </c>
      <c r="X2813" s="334">
        <v>0</v>
      </c>
      <c r="Y2813" s="334">
        <v>0</v>
      </c>
      <c r="Z2813" s="334">
        <v>0</v>
      </c>
      <c r="AA2813" s="334">
        <v>0</v>
      </c>
      <c r="AB2813" s="334">
        <v>0</v>
      </c>
      <c r="AD2813" s="334">
        <v>0</v>
      </c>
      <c r="AE2813" s="334">
        <f t="shared" si="437"/>
        <v>0</v>
      </c>
      <c r="AF2813" s="334">
        <f t="shared" si="438"/>
        <v>0</v>
      </c>
      <c r="AG2813" s="340">
        <f t="shared" si="439"/>
        <v>0</v>
      </c>
      <c r="AI2813" s="340">
        <f t="shared" si="443"/>
        <v>0</v>
      </c>
      <c r="AJ2813" s="340">
        <f t="shared" si="443"/>
        <v>0</v>
      </c>
      <c r="AK2813" s="340">
        <f t="shared" si="443"/>
        <v>0</v>
      </c>
      <c r="AL2813" s="340">
        <f t="shared" si="443"/>
        <v>0</v>
      </c>
      <c r="AM2813" s="340">
        <f t="shared" si="443"/>
        <v>0</v>
      </c>
    </row>
    <row r="2814" spans="1:39" x14ac:dyDescent="0.35">
      <c r="A2814" s="337">
        <v>24727</v>
      </c>
      <c r="B2814" s="338">
        <f t="shared" si="434"/>
        <v>1967</v>
      </c>
      <c r="C2814" s="338">
        <f t="shared" si="435"/>
        <v>9</v>
      </c>
      <c r="D2814" s="338">
        <f t="shared" si="436"/>
        <v>12</v>
      </c>
      <c r="E2814" s="334">
        <v>0</v>
      </c>
      <c r="F2814" s="334">
        <v>0</v>
      </c>
      <c r="G2814" s="334">
        <v>0.1</v>
      </c>
      <c r="H2814" s="334">
        <v>0</v>
      </c>
      <c r="I2814" s="334">
        <v>0</v>
      </c>
      <c r="J2814" s="334">
        <v>0</v>
      </c>
      <c r="K2814" s="334">
        <v>0</v>
      </c>
      <c r="L2814" s="334">
        <v>0.1</v>
      </c>
      <c r="M2814" s="334">
        <v>0</v>
      </c>
      <c r="N2814" s="334">
        <v>0</v>
      </c>
      <c r="O2814" s="334">
        <v>0</v>
      </c>
      <c r="P2814" s="334">
        <v>0</v>
      </c>
      <c r="Q2814" s="334">
        <v>0.1</v>
      </c>
      <c r="R2814" s="334">
        <v>0</v>
      </c>
      <c r="S2814" s="334">
        <v>0</v>
      </c>
      <c r="T2814" s="334">
        <v>0</v>
      </c>
      <c r="U2814" s="334">
        <v>0</v>
      </c>
      <c r="V2814" s="334">
        <v>0.1</v>
      </c>
      <c r="W2814" s="334">
        <v>0</v>
      </c>
      <c r="X2814" s="334">
        <v>0</v>
      </c>
      <c r="Y2814" s="334">
        <v>0</v>
      </c>
      <c r="Z2814" s="334">
        <v>0.1</v>
      </c>
      <c r="AA2814" s="334">
        <v>0</v>
      </c>
      <c r="AB2814" s="334">
        <v>0</v>
      </c>
      <c r="AD2814" s="334">
        <v>0.5</v>
      </c>
      <c r="AE2814" s="334">
        <f t="shared" si="437"/>
        <v>0.5</v>
      </c>
      <c r="AF2814" s="334">
        <f t="shared" si="438"/>
        <v>0.5</v>
      </c>
      <c r="AG2814" s="340">
        <f t="shared" si="439"/>
        <v>0</v>
      </c>
      <c r="AI2814" s="340">
        <f t="shared" si="443"/>
        <v>0</v>
      </c>
      <c r="AJ2814" s="340">
        <f t="shared" si="443"/>
        <v>0</v>
      </c>
      <c r="AK2814" s="340">
        <f t="shared" si="443"/>
        <v>0</v>
      </c>
      <c r="AL2814" s="340">
        <f t="shared" si="443"/>
        <v>0</v>
      </c>
      <c r="AM2814" s="340">
        <f t="shared" si="443"/>
        <v>0.5</v>
      </c>
    </row>
    <row r="2815" spans="1:39" x14ac:dyDescent="0.35">
      <c r="A2815" s="337">
        <v>24728</v>
      </c>
      <c r="B2815" s="338">
        <f t="shared" si="434"/>
        <v>1967</v>
      </c>
      <c r="C2815" s="338">
        <f t="shared" si="435"/>
        <v>9</v>
      </c>
      <c r="D2815" s="338">
        <f t="shared" si="436"/>
        <v>13</v>
      </c>
      <c r="E2815" s="334">
        <v>0</v>
      </c>
      <c r="F2815" s="334">
        <v>0</v>
      </c>
      <c r="G2815" s="334">
        <v>0</v>
      </c>
      <c r="H2815" s="334">
        <v>0</v>
      </c>
      <c r="I2815" s="334">
        <v>0</v>
      </c>
      <c r="J2815" s="334">
        <v>0</v>
      </c>
      <c r="K2815" s="334">
        <v>0</v>
      </c>
      <c r="L2815" s="334">
        <v>0</v>
      </c>
      <c r="M2815" s="334">
        <v>0</v>
      </c>
      <c r="N2815" s="334">
        <v>0</v>
      </c>
      <c r="O2815" s="334">
        <v>0</v>
      </c>
      <c r="P2815" s="334">
        <v>0</v>
      </c>
      <c r="Q2815" s="334">
        <v>0</v>
      </c>
      <c r="R2815" s="334">
        <v>0</v>
      </c>
      <c r="S2815" s="334">
        <v>0</v>
      </c>
      <c r="T2815" s="334">
        <v>0</v>
      </c>
      <c r="U2815" s="334">
        <v>0</v>
      </c>
      <c r="V2815" s="334">
        <v>0</v>
      </c>
      <c r="W2815" s="334">
        <v>0</v>
      </c>
      <c r="X2815" s="334">
        <v>0</v>
      </c>
      <c r="Y2815" s="334">
        <v>0</v>
      </c>
      <c r="Z2815" s="334">
        <v>0</v>
      </c>
      <c r="AA2815" s="334">
        <v>0</v>
      </c>
      <c r="AB2815" s="334">
        <v>0</v>
      </c>
      <c r="AD2815" s="334">
        <v>0</v>
      </c>
      <c r="AE2815" s="334">
        <f t="shared" si="437"/>
        <v>0</v>
      </c>
      <c r="AF2815" s="334">
        <f t="shared" si="438"/>
        <v>0</v>
      </c>
      <c r="AG2815" s="340">
        <f t="shared" si="439"/>
        <v>0</v>
      </c>
      <c r="AI2815" s="340">
        <f t="shared" si="443"/>
        <v>0</v>
      </c>
      <c r="AJ2815" s="340">
        <f t="shared" si="443"/>
        <v>0</v>
      </c>
      <c r="AK2815" s="340">
        <f t="shared" si="443"/>
        <v>0</v>
      </c>
      <c r="AL2815" s="340">
        <f t="shared" si="443"/>
        <v>0</v>
      </c>
      <c r="AM2815" s="340">
        <f t="shared" si="443"/>
        <v>0</v>
      </c>
    </row>
    <row r="2816" spans="1:39" x14ac:dyDescent="0.35">
      <c r="A2816" s="337">
        <v>24729</v>
      </c>
      <c r="B2816" s="338">
        <f t="shared" si="434"/>
        <v>1967</v>
      </c>
      <c r="C2816" s="338">
        <f t="shared" si="435"/>
        <v>9</v>
      </c>
      <c r="D2816" s="338">
        <f t="shared" si="436"/>
        <v>14</v>
      </c>
      <c r="E2816" s="334">
        <v>0</v>
      </c>
      <c r="F2816" s="334">
        <v>0</v>
      </c>
      <c r="G2816" s="334">
        <v>0</v>
      </c>
      <c r="H2816" s="334">
        <v>0</v>
      </c>
      <c r="I2816" s="334">
        <v>0</v>
      </c>
      <c r="J2816" s="334">
        <v>0</v>
      </c>
      <c r="K2816" s="334">
        <v>0</v>
      </c>
      <c r="L2816" s="334">
        <v>0</v>
      </c>
      <c r="M2816" s="334">
        <v>0</v>
      </c>
      <c r="N2816" s="334">
        <v>0</v>
      </c>
      <c r="O2816" s="334">
        <v>0</v>
      </c>
      <c r="P2816" s="334">
        <v>0</v>
      </c>
      <c r="Q2816" s="334">
        <v>0</v>
      </c>
      <c r="R2816" s="334">
        <v>0</v>
      </c>
      <c r="S2816" s="334">
        <v>0</v>
      </c>
      <c r="T2816" s="334">
        <v>0</v>
      </c>
      <c r="U2816" s="334">
        <v>0</v>
      </c>
      <c r="V2816" s="334">
        <v>0</v>
      </c>
      <c r="W2816" s="334">
        <v>0</v>
      </c>
      <c r="X2816" s="334">
        <v>0</v>
      </c>
      <c r="Y2816" s="334">
        <v>0</v>
      </c>
      <c r="Z2816" s="334">
        <v>0</v>
      </c>
      <c r="AA2816" s="334">
        <v>0</v>
      </c>
      <c r="AB2816" s="334">
        <v>0</v>
      </c>
      <c r="AD2816" s="334">
        <v>0</v>
      </c>
      <c r="AE2816" s="334">
        <f t="shared" si="437"/>
        <v>0</v>
      </c>
      <c r="AF2816" s="334">
        <f t="shared" si="438"/>
        <v>0</v>
      </c>
      <c r="AG2816" s="340">
        <f t="shared" si="439"/>
        <v>0</v>
      </c>
      <c r="AI2816" s="340">
        <f t="shared" si="443"/>
        <v>0</v>
      </c>
      <c r="AJ2816" s="340">
        <f t="shared" si="443"/>
        <v>0</v>
      </c>
      <c r="AK2816" s="340">
        <f t="shared" si="443"/>
        <v>0</v>
      </c>
      <c r="AL2816" s="340">
        <f t="shared" si="443"/>
        <v>0</v>
      </c>
      <c r="AM2816" s="340">
        <f t="shared" si="443"/>
        <v>0</v>
      </c>
    </row>
    <row r="2817" spans="1:39" x14ac:dyDescent="0.35">
      <c r="A2817" s="337">
        <v>24730</v>
      </c>
      <c r="B2817" s="338">
        <f t="shared" si="434"/>
        <v>1967</v>
      </c>
      <c r="C2817" s="338">
        <f t="shared" si="435"/>
        <v>9</v>
      </c>
      <c r="D2817" s="338">
        <f t="shared" si="436"/>
        <v>15</v>
      </c>
      <c r="E2817" s="334">
        <v>0</v>
      </c>
      <c r="F2817" s="334">
        <v>0</v>
      </c>
      <c r="G2817" s="334">
        <v>0</v>
      </c>
      <c r="H2817" s="334">
        <v>0</v>
      </c>
      <c r="I2817" s="334">
        <v>0</v>
      </c>
      <c r="J2817" s="334">
        <v>0</v>
      </c>
      <c r="K2817" s="334">
        <v>0</v>
      </c>
      <c r="L2817" s="334">
        <v>0</v>
      </c>
      <c r="M2817" s="334">
        <v>0</v>
      </c>
      <c r="N2817" s="334">
        <v>0</v>
      </c>
      <c r="O2817" s="334">
        <v>0</v>
      </c>
      <c r="P2817" s="334">
        <v>0</v>
      </c>
      <c r="Q2817" s="334">
        <v>0</v>
      </c>
      <c r="R2817" s="334">
        <v>0</v>
      </c>
      <c r="S2817" s="334">
        <v>0</v>
      </c>
      <c r="T2817" s="334">
        <v>0</v>
      </c>
      <c r="U2817" s="334">
        <v>0</v>
      </c>
      <c r="V2817" s="334">
        <v>0</v>
      </c>
      <c r="W2817" s="334">
        <v>0</v>
      </c>
      <c r="X2817" s="334">
        <v>0</v>
      </c>
      <c r="Y2817" s="334">
        <v>0</v>
      </c>
      <c r="Z2817" s="334">
        <v>0</v>
      </c>
      <c r="AA2817" s="334">
        <v>0</v>
      </c>
      <c r="AB2817" s="334">
        <v>0</v>
      </c>
      <c r="AD2817" s="334">
        <v>0</v>
      </c>
      <c r="AE2817" s="334">
        <f t="shared" si="437"/>
        <v>0</v>
      </c>
      <c r="AF2817" s="334">
        <f t="shared" si="438"/>
        <v>0</v>
      </c>
      <c r="AG2817" s="340">
        <f t="shared" si="439"/>
        <v>0</v>
      </c>
      <c r="AI2817" s="340">
        <f t="shared" si="443"/>
        <v>0</v>
      </c>
      <c r="AJ2817" s="340">
        <f t="shared" si="443"/>
        <v>0</v>
      </c>
      <c r="AK2817" s="340">
        <f t="shared" si="443"/>
        <v>0</v>
      </c>
      <c r="AL2817" s="340">
        <f t="shared" si="443"/>
        <v>0</v>
      </c>
      <c r="AM2817" s="340">
        <f t="shared" si="443"/>
        <v>0</v>
      </c>
    </row>
    <row r="2818" spans="1:39" x14ac:dyDescent="0.35">
      <c r="A2818" s="337">
        <v>24731</v>
      </c>
      <c r="B2818" s="338">
        <f t="shared" si="434"/>
        <v>1967</v>
      </c>
      <c r="C2818" s="338">
        <f t="shared" si="435"/>
        <v>9</v>
      </c>
      <c r="D2818" s="338">
        <f t="shared" si="436"/>
        <v>16</v>
      </c>
      <c r="E2818" s="334">
        <v>0</v>
      </c>
      <c r="F2818" s="334">
        <v>0</v>
      </c>
      <c r="G2818" s="334">
        <v>0</v>
      </c>
      <c r="H2818" s="334">
        <v>0</v>
      </c>
      <c r="I2818" s="334">
        <v>0</v>
      </c>
      <c r="J2818" s="334">
        <v>0</v>
      </c>
      <c r="K2818" s="334">
        <v>0</v>
      </c>
      <c r="L2818" s="334">
        <v>0</v>
      </c>
      <c r="M2818" s="334">
        <v>0</v>
      </c>
      <c r="N2818" s="334">
        <v>0</v>
      </c>
      <c r="O2818" s="334">
        <v>0</v>
      </c>
      <c r="P2818" s="334">
        <v>0</v>
      </c>
      <c r="Q2818" s="334">
        <v>0</v>
      </c>
      <c r="R2818" s="334">
        <v>0</v>
      </c>
      <c r="S2818" s="334">
        <v>0</v>
      </c>
      <c r="T2818" s="334">
        <v>0</v>
      </c>
      <c r="U2818" s="334">
        <v>0</v>
      </c>
      <c r="V2818" s="334">
        <v>0</v>
      </c>
      <c r="W2818" s="334">
        <v>0</v>
      </c>
      <c r="X2818" s="334">
        <v>0</v>
      </c>
      <c r="Y2818" s="334">
        <v>0</v>
      </c>
      <c r="Z2818" s="334">
        <v>0</v>
      </c>
      <c r="AA2818" s="334">
        <v>0</v>
      </c>
      <c r="AB2818" s="334">
        <v>0</v>
      </c>
      <c r="AD2818" s="334">
        <v>0</v>
      </c>
      <c r="AE2818" s="334">
        <f t="shared" si="437"/>
        <v>0</v>
      </c>
      <c r="AF2818" s="334">
        <f t="shared" si="438"/>
        <v>0</v>
      </c>
      <c r="AG2818" s="340">
        <f t="shared" si="439"/>
        <v>0</v>
      </c>
      <c r="AI2818" s="340">
        <f t="shared" si="443"/>
        <v>0</v>
      </c>
      <c r="AJ2818" s="340">
        <f t="shared" si="443"/>
        <v>0</v>
      </c>
      <c r="AK2818" s="340">
        <f t="shared" si="443"/>
        <v>0</v>
      </c>
      <c r="AL2818" s="340">
        <f t="shared" si="443"/>
        <v>0</v>
      </c>
      <c r="AM2818" s="340">
        <f t="shared" si="443"/>
        <v>0</v>
      </c>
    </row>
    <row r="2819" spans="1:39" x14ac:dyDescent="0.35">
      <c r="A2819" s="337">
        <v>24732</v>
      </c>
      <c r="B2819" s="338">
        <f t="shared" si="434"/>
        <v>1967</v>
      </c>
      <c r="C2819" s="338">
        <f t="shared" si="435"/>
        <v>9</v>
      </c>
      <c r="D2819" s="338">
        <f t="shared" si="436"/>
        <v>17</v>
      </c>
      <c r="E2819" s="334">
        <v>0</v>
      </c>
      <c r="F2819" s="334">
        <v>0</v>
      </c>
      <c r="G2819" s="334">
        <v>0</v>
      </c>
      <c r="H2819" s="334">
        <v>0</v>
      </c>
      <c r="I2819" s="334">
        <v>0</v>
      </c>
      <c r="J2819" s="334">
        <v>0</v>
      </c>
      <c r="K2819" s="334">
        <v>0</v>
      </c>
      <c r="L2819" s="334">
        <v>0</v>
      </c>
      <c r="M2819" s="334">
        <v>0</v>
      </c>
      <c r="N2819" s="334">
        <v>0</v>
      </c>
      <c r="O2819" s="334">
        <v>0</v>
      </c>
      <c r="P2819" s="334">
        <v>0</v>
      </c>
      <c r="Q2819" s="334">
        <v>0</v>
      </c>
      <c r="R2819" s="334">
        <v>0</v>
      </c>
      <c r="S2819" s="334">
        <v>0</v>
      </c>
      <c r="T2819" s="334">
        <v>0</v>
      </c>
      <c r="U2819" s="334">
        <v>0</v>
      </c>
      <c r="V2819" s="334">
        <v>0</v>
      </c>
      <c r="W2819" s="334">
        <v>0</v>
      </c>
      <c r="X2819" s="334">
        <v>0</v>
      </c>
      <c r="Y2819" s="334">
        <v>0</v>
      </c>
      <c r="Z2819" s="334">
        <v>0</v>
      </c>
      <c r="AA2819" s="334">
        <v>0</v>
      </c>
      <c r="AB2819" s="334">
        <v>0</v>
      </c>
      <c r="AD2819" s="334">
        <v>0</v>
      </c>
      <c r="AE2819" s="334">
        <f t="shared" si="437"/>
        <v>0</v>
      </c>
      <c r="AF2819" s="334">
        <f t="shared" si="438"/>
        <v>0</v>
      </c>
      <c r="AG2819" s="340">
        <f t="shared" si="439"/>
        <v>0</v>
      </c>
      <c r="AI2819" s="340">
        <f t="shared" si="443"/>
        <v>0</v>
      </c>
      <c r="AJ2819" s="340">
        <f t="shared" si="443"/>
        <v>0</v>
      </c>
      <c r="AK2819" s="340">
        <f t="shared" si="443"/>
        <v>0</v>
      </c>
      <c r="AL2819" s="340">
        <f t="shared" si="443"/>
        <v>0</v>
      </c>
      <c r="AM2819" s="340">
        <f t="shared" si="443"/>
        <v>0</v>
      </c>
    </row>
    <row r="2820" spans="1:39" x14ac:dyDescent="0.35">
      <c r="A2820" s="337">
        <v>24733</v>
      </c>
      <c r="B2820" s="338">
        <f t="shared" ref="B2820:B2883" si="444">YEAR(A2820)</f>
        <v>1967</v>
      </c>
      <c r="C2820" s="338">
        <f t="shared" ref="C2820:C2883" si="445">MONTH(A2820)</f>
        <v>9</v>
      </c>
      <c r="D2820" s="338">
        <f t="shared" ref="D2820:D2883" si="446">DAY(A2820)</f>
        <v>18</v>
      </c>
      <c r="E2820" s="334">
        <v>0</v>
      </c>
      <c r="F2820" s="334">
        <v>0</v>
      </c>
      <c r="G2820" s="334">
        <v>0</v>
      </c>
      <c r="H2820" s="334">
        <v>0</v>
      </c>
      <c r="I2820" s="334">
        <v>0</v>
      </c>
      <c r="J2820" s="334">
        <v>0</v>
      </c>
      <c r="K2820" s="334">
        <v>0</v>
      </c>
      <c r="L2820" s="334">
        <v>0</v>
      </c>
      <c r="M2820" s="334">
        <v>0</v>
      </c>
      <c r="N2820" s="334">
        <v>0</v>
      </c>
      <c r="O2820" s="334">
        <v>0</v>
      </c>
      <c r="P2820" s="334">
        <v>0</v>
      </c>
      <c r="Q2820" s="334">
        <v>0</v>
      </c>
      <c r="R2820" s="334">
        <v>0</v>
      </c>
      <c r="S2820" s="334">
        <v>0</v>
      </c>
      <c r="T2820" s="334">
        <v>0</v>
      </c>
      <c r="U2820" s="334">
        <v>0</v>
      </c>
      <c r="V2820" s="334">
        <v>0</v>
      </c>
      <c r="W2820" s="334">
        <v>0</v>
      </c>
      <c r="X2820" s="334">
        <v>0</v>
      </c>
      <c r="Y2820" s="334">
        <v>0</v>
      </c>
      <c r="Z2820" s="334">
        <v>0</v>
      </c>
      <c r="AA2820" s="334">
        <v>0</v>
      </c>
      <c r="AB2820" s="334">
        <v>0</v>
      </c>
      <c r="AD2820" s="334">
        <v>0</v>
      </c>
      <c r="AE2820" s="334">
        <f t="shared" ref="AE2820:AE2883" si="447">AD2820</f>
        <v>0</v>
      </c>
      <c r="AF2820" s="334">
        <f t="shared" ref="AF2820:AF2883" si="448">SUM(E2820:AB2820)</f>
        <v>0</v>
      </c>
      <c r="AG2820" s="340">
        <f t="shared" ref="AG2820:AG2883" si="449">ABS(AF2820-AE2820)</f>
        <v>0</v>
      </c>
      <c r="AI2820" s="340">
        <f t="shared" ref="AI2820:AM2835" si="450">IF($C2820=AI$1,$AF2820,0)</f>
        <v>0</v>
      </c>
      <c r="AJ2820" s="340">
        <f t="shared" si="450"/>
        <v>0</v>
      </c>
      <c r="AK2820" s="340">
        <f t="shared" si="450"/>
        <v>0</v>
      </c>
      <c r="AL2820" s="340">
        <f t="shared" si="450"/>
        <v>0</v>
      </c>
      <c r="AM2820" s="340">
        <f t="shared" si="450"/>
        <v>0</v>
      </c>
    </row>
    <row r="2821" spans="1:39" x14ac:dyDescent="0.35">
      <c r="A2821" s="337">
        <v>24734</v>
      </c>
      <c r="B2821" s="338">
        <f t="shared" si="444"/>
        <v>1967</v>
      </c>
      <c r="C2821" s="338">
        <f t="shared" si="445"/>
        <v>9</v>
      </c>
      <c r="D2821" s="338">
        <f t="shared" si="446"/>
        <v>19</v>
      </c>
      <c r="E2821" s="334">
        <v>0</v>
      </c>
      <c r="F2821" s="334">
        <v>0</v>
      </c>
      <c r="G2821" s="334">
        <v>0</v>
      </c>
      <c r="H2821" s="334">
        <v>0</v>
      </c>
      <c r="I2821" s="334">
        <v>0</v>
      </c>
      <c r="J2821" s="334">
        <v>0</v>
      </c>
      <c r="K2821" s="334">
        <v>0</v>
      </c>
      <c r="L2821" s="334">
        <v>0</v>
      </c>
      <c r="M2821" s="334">
        <v>0</v>
      </c>
      <c r="N2821" s="334">
        <v>0</v>
      </c>
      <c r="O2821" s="334">
        <v>0</v>
      </c>
      <c r="P2821" s="334">
        <v>0</v>
      </c>
      <c r="Q2821" s="334">
        <v>0</v>
      </c>
      <c r="R2821" s="334">
        <v>0</v>
      </c>
      <c r="S2821" s="334">
        <v>0</v>
      </c>
      <c r="T2821" s="334">
        <v>0</v>
      </c>
      <c r="U2821" s="334">
        <v>0</v>
      </c>
      <c r="V2821" s="334">
        <v>0</v>
      </c>
      <c r="W2821" s="334">
        <v>0</v>
      </c>
      <c r="X2821" s="334">
        <v>0</v>
      </c>
      <c r="Y2821" s="334">
        <v>0</v>
      </c>
      <c r="Z2821" s="334">
        <v>0</v>
      </c>
      <c r="AA2821" s="334">
        <v>0</v>
      </c>
      <c r="AB2821" s="334">
        <v>0</v>
      </c>
      <c r="AD2821" s="334">
        <v>0</v>
      </c>
      <c r="AE2821" s="334">
        <f t="shared" si="447"/>
        <v>0</v>
      </c>
      <c r="AF2821" s="334">
        <f t="shared" si="448"/>
        <v>0</v>
      </c>
      <c r="AG2821" s="340">
        <f t="shared" si="449"/>
        <v>0</v>
      </c>
      <c r="AI2821" s="340">
        <f t="shared" si="450"/>
        <v>0</v>
      </c>
      <c r="AJ2821" s="340">
        <f t="shared" si="450"/>
        <v>0</v>
      </c>
      <c r="AK2821" s="340">
        <f t="shared" si="450"/>
        <v>0</v>
      </c>
      <c r="AL2821" s="340">
        <f t="shared" si="450"/>
        <v>0</v>
      </c>
      <c r="AM2821" s="340">
        <f t="shared" si="450"/>
        <v>0</v>
      </c>
    </row>
    <row r="2822" spans="1:39" x14ac:dyDescent="0.35">
      <c r="A2822" s="337">
        <v>24735</v>
      </c>
      <c r="B2822" s="338">
        <f t="shared" si="444"/>
        <v>1967</v>
      </c>
      <c r="C2822" s="338">
        <f t="shared" si="445"/>
        <v>9</v>
      </c>
      <c r="D2822" s="338">
        <f t="shared" si="446"/>
        <v>20</v>
      </c>
      <c r="E2822" s="334">
        <v>0</v>
      </c>
      <c r="F2822" s="334">
        <v>0</v>
      </c>
      <c r="G2822" s="334">
        <v>0</v>
      </c>
      <c r="H2822" s="334">
        <v>0</v>
      </c>
      <c r="I2822" s="334">
        <v>0</v>
      </c>
      <c r="J2822" s="334">
        <v>0</v>
      </c>
      <c r="K2822" s="334">
        <v>0</v>
      </c>
      <c r="L2822" s="334">
        <v>0</v>
      </c>
      <c r="M2822" s="334">
        <v>0</v>
      </c>
      <c r="N2822" s="334">
        <v>0</v>
      </c>
      <c r="O2822" s="334">
        <v>0</v>
      </c>
      <c r="P2822" s="334">
        <v>0</v>
      </c>
      <c r="Q2822" s="334">
        <v>0</v>
      </c>
      <c r="R2822" s="334">
        <v>0</v>
      </c>
      <c r="S2822" s="334">
        <v>0</v>
      </c>
      <c r="T2822" s="334">
        <v>0</v>
      </c>
      <c r="U2822" s="334">
        <v>0</v>
      </c>
      <c r="V2822" s="334">
        <v>0</v>
      </c>
      <c r="W2822" s="334">
        <v>0</v>
      </c>
      <c r="X2822" s="334">
        <v>0</v>
      </c>
      <c r="Y2822" s="334">
        <v>0</v>
      </c>
      <c r="Z2822" s="334">
        <v>0</v>
      </c>
      <c r="AA2822" s="334">
        <v>0</v>
      </c>
      <c r="AB2822" s="334">
        <v>0</v>
      </c>
      <c r="AD2822" s="334">
        <v>0</v>
      </c>
      <c r="AE2822" s="334">
        <f t="shared" si="447"/>
        <v>0</v>
      </c>
      <c r="AF2822" s="334">
        <f t="shared" si="448"/>
        <v>0</v>
      </c>
      <c r="AG2822" s="340">
        <f t="shared" si="449"/>
        <v>0</v>
      </c>
      <c r="AI2822" s="340">
        <f t="shared" si="450"/>
        <v>0</v>
      </c>
      <c r="AJ2822" s="340">
        <f t="shared" si="450"/>
        <v>0</v>
      </c>
      <c r="AK2822" s="340">
        <f t="shared" si="450"/>
        <v>0</v>
      </c>
      <c r="AL2822" s="340">
        <f t="shared" si="450"/>
        <v>0</v>
      </c>
      <c r="AM2822" s="340">
        <f t="shared" si="450"/>
        <v>0</v>
      </c>
    </row>
    <row r="2823" spans="1:39" x14ac:dyDescent="0.35">
      <c r="A2823" s="337">
        <v>24736</v>
      </c>
      <c r="B2823" s="338">
        <f t="shared" si="444"/>
        <v>1967</v>
      </c>
      <c r="C2823" s="338">
        <f t="shared" si="445"/>
        <v>9</v>
      </c>
      <c r="D2823" s="338">
        <f t="shared" si="446"/>
        <v>21</v>
      </c>
      <c r="E2823" s="334">
        <v>0</v>
      </c>
      <c r="F2823" s="334">
        <v>0</v>
      </c>
      <c r="G2823" s="334">
        <v>0</v>
      </c>
      <c r="H2823" s="334">
        <v>0</v>
      </c>
      <c r="I2823" s="334">
        <v>0</v>
      </c>
      <c r="J2823" s="334">
        <v>0</v>
      </c>
      <c r="K2823" s="334">
        <v>0</v>
      </c>
      <c r="L2823" s="334">
        <v>0</v>
      </c>
      <c r="M2823" s="334">
        <v>0</v>
      </c>
      <c r="N2823" s="334">
        <v>0</v>
      </c>
      <c r="O2823" s="334">
        <v>0</v>
      </c>
      <c r="P2823" s="334">
        <v>0</v>
      </c>
      <c r="Q2823" s="334">
        <v>0</v>
      </c>
      <c r="R2823" s="334">
        <v>0</v>
      </c>
      <c r="S2823" s="334">
        <v>0</v>
      </c>
      <c r="T2823" s="334">
        <v>0</v>
      </c>
      <c r="U2823" s="334">
        <v>0</v>
      </c>
      <c r="V2823" s="334">
        <v>0</v>
      </c>
      <c r="W2823" s="334">
        <v>0</v>
      </c>
      <c r="X2823" s="334">
        <v>0</v>
      </c>
      <c r="Y2823" s="334">
        <v>0</v>
      </c>
      <c r="Z2823" s="334">
        <v>0</v>
      </c>
      <c r="AA2823" s="334">
        <v>0</v>
      </c>
      <c r="AB2823" s="334">
        <v>0</v>
      </c>
      <c r="AD2823" s="334">
        <v>0</v>
      </c>
      <c r="AE2823" s="334">
        <f t="shared" si="447"/>
        <v>0</v>
      </c>
      <c r="AF2823" s="334">
        <f t="shared" si="448"/>
        <v>0</v>
      </c>
      <c r="AG2823" s="340">
        <f t="shared" si="449"/>
        <v>0</v>
      </c>
      <c r="AI2823" s="340">
        <f t="shared" si="450"/>
        <v>0</v>
      </c>
      <c r="AJ2823" s="340">
        <f t="shared" si="450"/>
        <v>0</v>
      </c>
      <c r="AK2823" s="340">
        <f t="shared" si="450"/>
        <v>0</v>
      </c>
      <c r="AL2823" s="340">
        <f t="shared" si="450"/>
        <v>0</v>
      </c>
      <c r="AM2823" s="340">
        <f t="shared" si="450"/>
        <v>0</v>
      </c>
    </row>
    <row r="2824" spans="1:39" x14ac:dyDescent="0.35">
      <c r="A2824" s="337">
        <v>24737</v>
      </c>
      <c r="B2824" s="338">
        <f t="shared" si="444"/>
        <v>1967</v>
      </c>
      <c r="C2824" s="338">
        <f t="shared" si="445"/>
        <v>9</v>
      </c>
      <c r="D2824" s="338">
        <f t="shared" si="446"/>
        <v>22</v>
      </c>
      <c r="E2824" s="334">
        <v>0</v>
      </c>
      <c r="F2824" s="334">
        <v>0</v>
      </c>
      <c r="G2824" s="334">
        <v>0</v>
      </c>
      <c r="H2824" s="334">
        <v>0</v>
      </c>
      <c r="I2824" s="334">
        <v>0</v>
      </c>
      <c r="J2824" s="334">
        <v>0</v>
      </c>
      <c r="K2824" s="334">
        <v>0.8</v>
      </c>
      <c r="L2824" s="334">
        <v>0</v>
      </c>
      <c r="M2824" s="334">
        <v>0</v>
      </c>
      <c r="N2824" s="334">
        <v>0</v>
      </c>
      <c r="O2824" s="334">
        <v>0</v>
      </c>
      <c r="P2824" s="334">
        <v>0</v>
      </c>
      <c r="Q2824" s="334">
        <v>0</v>
      </c>
      <c r="R2824" s="334">
        <v>0</v>
      </c>
      <c r="S2824" s="334">
        <v>0</v>
      </c>
      <c r="T2824" s="334">
        <v>0</v>
      </c>
      <c r="U2824" s="334">
        <v>0</v>
      </c>
      <c r="V2824" s="334">
        <v>0</v>
      </c>
      <c r="W2824" s="334">
        <v>0</v>
      </c>
      <c r="X2824" s="334">
        <v>0</v>
      </c>
      <c r="Y2824" s="334">
        <v>0</v>
      </c>
      <c r="Z2824" s="334">
        <v>0</v>
      </c>
      <c r="AA2824" s="334">
        <v>0</v>
      </c>
      <c r="AB2824" s="334">
        <v>0</v>
      </c>
      <c r="AD2824" s="334">
        <v>0.8</v>
      </c>
      <c r="AE2824" s="334">
        <f t="shared" si="447"/>
        <v>0.8</v>
      </c>
      <c r="AF2824" s="334">
        <f t="shared" si="448"/>
        <v>0.8</v>
      </c>
      <c r="AG2824" s="340">
        <f t="shared" si="449"/>
        <v>0</v>
      </c>
      <c r="AI2824" s="340">
        <f t="shared" si="450"/>
        <v>0</v>
      </c>
      <c r="AJ2824" s="340">
        <f t="shared" si="450"/>
        <v>0</v>
      </c>
      <c r="AK2824" s="340">
        <f t="shared" si="450"/>
        <v>0</v>
      </c>
      <c r="AL2824" s="340">
        <f t="shared" si="450"/>
        <v>0</v>
      </c>
      <c r="AM2824" s="340">
        <f t="shared" si="450"/>
        <v>0.8</v>
      </c>
    </row>
    <row r="2825" spans="1:39" x14ac:dyDescent="0.35">
      <c r="A2825" s="337">
        <v>24738</v>
      </c>
      <c r="B2825" s="338">
        <f t="shared" si="444"/>
        <v>1967</v>
      </c>
      <c r="C2825" s="338">
        <f t="shared" si="445"/>
        <v>9</v>
      </c>
      <c r="D2825" s="338">
        <f t="shared" si="446"/>
        <v>23</v>
      </c>
      <c r="E2825" s="334">
        <v>0</v>
      </c>
      <c r="F2825" s="334">
        <v>0</v>
      </c>
      <c r="G2825" s="334">
        <v>0</v>
      </c>
      <c r="H2825" s="334">
        <v>0</v>
      </c>
      <c r="I2825" s="334">
        <v>0</v>
      </c>
      <c r="J2825" s="334">
        <v>0</v>
      </c>
      <c r="K2825" s="334">
        <v>0</v>
      </c>
      <c r="L2825" s="334">
        <v>0</v>
      </c>
      <c r="M2825" s="334">
        <v>0</v>
      </c>
      <c r="N2825" s="334">
        <v>0</v>
      </c>
      <c r="O2825" s="334">
        <v>0</v>
      </c>
      <c r="P2825" s="334">
        <v>0</v>
      </c>
      <c r="Q2825" s="334">
        <v>0</v>
      </c>
      <c r="R2825" s="334">
        <v>0</v>
      </c>
      <c r="S2825" s="334">
        <v>0</v>
      </c>
      <c r="T2825" s="334">
        <v>0</v>
      </c>
      <c r="U2825" s="334">
        <v>0</v>
      </c>
      <c r="V2825" s="334">
        <v>0</v>
      </c>
      <c r="W2825" s="334">
        <v>0</v>
      </c>
      <c r="X2825" s="334">
        <v>0</v>
      </c>
      <c r="Y2825" s="334">
        <v>0</v>
      </c>
      <c r="Z2825" s="334">
        <v>0</v>
      </c>
      <c r="AA2825" s="334">
        <v>0</v>
      </c>
      <c r="AB2825" s="334">
        <v>0</v>
      </c>
      <c r="AD2825" s="334">
        <v>0</v>
      </c>
      <c r="AE2825" s="334">
        <f t="shared" si="447"/>
        <v>0</v>
      </c>
      <c r="AF2825" s="334">
        <f t="shared" si="448"/>
        <v>0</v>
      </c>
      <c r="AG2825" s="340">
        <f t="shared" si="449"/>
        <v>0</v>
      </c>
      <c r="AI2825" s="340">
        <f t="shared" si="450"/>
        <v>0</v>
      </c>
      <c r="AJ2825" s="340">
        <f t="shared" si="450"/>
        <v>0</v>
      </c>
      <c r="AK2825" s="340">
        <f t="shared" si="450"/>
        <v>0</v>
      </c>
      <c r="AL2825" s="340">
        <f t="shared" si="450"/>
        <v>0</v>
      </c>
      <c r="AM2825" s="340">
        <f t="shared" si="450"/>
        <v>0</v>
      </c>
    </row>
    <row r="2826" spans="1:39" x14ac:dyDescent="0.35">
      <c r="A2826" s="337">
        <v>24739</v>
      </c>
      <c r="B2826" s="338">
        <f t="shared" si="444"/>
        <v>1967</v>
      </c>
      <c r="C2826" s="338">
        <f t="shared" si="445"/>
        <v>9</v>
      </c>
      <c r="D2826" s="338">
        <f t="shared" si="446"/>
        <v>24</v>
      </c>
      <c r="E2826" s="334">
        <v>0</v>
      </c>
      <c r="F2826" s="334">
        <v>0</v>
      </c>
      <c r="G2826" s="334">
        <v>0</v>
      </c>
      <c r="H2826" s="334">
        <v>0</v>
      </c>
      <c r="I2826" s="334">
        <v>0</v>
      </c>
      <c r="J2826" s="334">
        <v>0</v>
      </c>
      <c r="K2826" s="334">
        <v>0</v>
      </c>
      <c r="L2826" s="334">
        <v>0</v>
      </c>
      <c r="M2826" s="334">
        <v>0</v>
      </c>
      <c r="N2826" s="334">
        <v>0</v>
      </c>
      <c r="O2826" s="334">
        <v>0</v>
      </c>
      <c r="P2826" s="334">
        <v>0</v>
      </c>
      <c r="Q2826" s="334">
        <v>0</v>
      </c>
      <c r="R2826" s="334">
        <v>0</v>
      </c>
      <c r="S2826" s="334">
        <v>0</v>
      </c>
      <c r="T2826" s="334">
        <v>0</v>
      </c>
      <c r="U2826" s="334">
        <v>0</v>
      </c>
      <c r="V2826" s="334">
        <v>0</v>
      </c>
      <c r="W2826" s="334">
        <v>0</v>
      </c>
      <c r="X2826" s="334">
        <v>0</v>
      </c>
      <c r="Y2826" s="334">
        <v>0</v>
      </c>
      <c r="Z2826" s="334">
        <v>0</v>
      </c>
      <c r="AA2826" s="334">
        <v>0</v>
      </c>
      <c r="AB2826" s="334">
        <v>0</v>
      </c>
      <c r="AD2826" s="334">
        <v>0</v>
      </c>
      <c r="AE2826" s="334">
        <f t="shared" si="447"/>
        <v>0</v>
      </c>
      <c r="AF2826" s="334">
        <f t="shared" si="448"/>
        <v>0</v>
      </c>
      <c r="AG2826" s="340">
        <f t="shared" si="449"/>
        <v>0</v>
      </c>
      <c r="AI2826" s="340">
        <f t="shared" si="450"/>
        <v>0</v>
      </c>
      <c r="AJ2826" s="340">
        <f t="shared" si="450"/>
        <v>0</v>
      </c>
      <c r="AK2826" s="340">
        <f t="shared" si="450"/>
        <v>0</v>
      </c>
      <c r="AL2826" s="340">
        <f t="shared" si="450"/>
        <v>0</v>
      </c>
      <c r="AM2826" s="340">
        <f t="shared" si="450"/>
        <v>0</v>
      </c>
    </row>
    <row r="2827" spans="1:39" x14ac:dyDescent="0.35">
      <c r="A2827" s="337">
        <v>24740</v>
      </c>
      <c r="B2827" s="338">
        <f t="shared" si="444"/>
        <v>1967</v>
      </c>
      <c r="C2827" s="338">
        <f t="shared" si="445"/>
        <v>9</v>
      </c>
      <c r="D2827" s="338">
        <f t="shared" si="446"/>
        <v>25</v>
      </c>
      <c r="E2827" s="334">
        <v>0</v>
      </c>
      <c r="F2827" s="334">
        <v>0</v>
      </c>
      <c r="G2827" s="334">
        <v>0</v>
      </c>
      <c r="H2827" s="334">
        <v>0</v>
      </c>
      <c r="I2827" s="334">
        <v>0</v>
      </c>
      <c r="J2827" s="334">
        <v>0</v>
      </c>
      <c r="K2827" s="334">
        <v>0</v>
      </c>
      <c r="L2827" s="334">
        <v>0</v>
      </c>
      <c r="M2827" s="334">
        <v>0</v>
      </c>
      <c r="N2827" s="334">
        <v>0</v>
      </c>
      <c r="O2827" s="334">
        <v>0</v>
      </c>
      <c r="P2827" s="334">
        <v>0</v>
      </c>
      <c r="Q2827" s="334">
        <v>0</v>
      </c>
      <c r="R2827" s="334">
        <v>0</v>
      </c>
      <c r="S2827" s="334">
        <v>0</v>
      </c>
      <c r="T2827" s="334">
        <v>0</v>
      </c>
      <c r="U2827" s="334">
        <v>0</v>
      </c>
      <c r="V2827" s="334">
        <v>0</v>
      </c>
      <c r="W2827" s="334">
        <v>0</v>
      </c>
      <c r="X2827" s="334">
        <v>0</v>
      </c>
      <c r="Y2827" s="334">
        <v>0</v>
      </c>
      <c r="Z2827" s="334">
        <v>0</v>
      </c>
      <c r="AA2827" s="334">
        <v>0</v>
      </c>
      <c r="AB2827" s="334">
        <v>0</v>
      </c>
      <c r="AD2827" s="334">
        <v>0</v>
      </c>
      <c r="AE2827" s="334">
        <f t="shared" si="447"/>
        <v>0</v>
      </c>
      <c r="AF2827" s="334">
        <f t="shared" si="448"/>
        <v>0</v>
      </c>
      <c r="AG2827" s="340">
        <f t="shared" si="449"/>
        <v>0</v>
      </c>
      <c r="AI2827" s="340">
        <f t="shared" si="450"/>
        <v>0</v>
      </c>
      <c r="AJ2827" s="340">
        <f t="shared" si="450"/>
        <v>0</v>
      </c>
      <c r="AK2827" s="340">
        <f t="shared" si="450"/>
        <v>0</v>
      </c>
      <c r="AL2827" s="340">
        <f t="shared" si="450"/>
        <v>0</v>
      </c>
      <c r="AM2827" s="340">
        <f t="shared" si="450"/>
        <v>0</v>
      </c>
    </row>
    <row r="2828" spans="1:39" x14ac:dyDescent="0.35">
      <c r="A2828" s="337">
        <v>24741</v>
      </c>
      <c r="B2828" s="338">
        <f t="shared" si="444"/>
        <v>1967</v>
      </c>
      <c r="C2828" s="338">
        <f t="shared" si="445"/>
        <v>9</v>
      </c>
      <c r="D2828" s="338">
        <f t="shared" si="446"/>
        <v>26</v>
      </c>
      <c r="E2828" s="334">
        <v>0</v>
      </c>
      <c r="F2828" s="334">
        <v>0</v>
      </c>
      <c r="G2828" s="334">
        <v>0</v>
      </c>
      <c r="H2828" s="334">
        <v>0</v>
      </c>
      <c r="I2828" s="334">
        <v>0</v>
      </c>
      <c r="J2828" s="334">
        <v>0</v>
      </c>
      <c r="K2828" s="334">
        <v>0</v>
      </c>
      <c r="L2828" s="334">
        <v>0</v>
      </c>
      <c r="M2828" s="334">
        <v>0</v>
      </c>
      <c r="N2828" s="334">
        <v>0</v>
      </c>
      <c r="O2828" s="334">
        <v>0</v>
      </c>
      <c r="P2828" s="334">
        <v>0</v>
      </c>
      <c r="Q2828" s="334">
        <v>0</v>
      </c>
      <c r="R2828" s="334">
        <v>0</v>
      </c>
      <c r="S2828" s="334">
        <v>0</v>
      </c>
      <c r="T2828" s="334">
        <v>0</v>
      </c>
      <c r="U2828" s="334">
        <v>0</v>
      </c>
      <c r="V2828" s="334">
        <v>0</v>
      </c>
      <c r="W2828" s="334">
        <v>0</v>
      </c>
      <c r="X2828" s="334">
        <v>0</v>
      </c>
      <c r="Y2828" s="334">
        <v>0</v>
      </c>
      <c r="Z2828" s="334">
        <v>0</v>
      </c>
      <c r="AA2828" s="334">
        <v>0</v>
      </c>
      <c r="AB2828" s="334">
        <v>0</v>
      </c>
      <c r="AD2828" s="334">
        <v>0</v>
      </c>
      <c r="AE2828" s="334">
        <f t="shared" si="447"/>
        <v>0</v>
      </c>
      <c r="AF2828" s="334">
        <f t="shared" si="448"/>
        <v>0</v>
      </c>
      <c r="AG2828" s="340">
        <f t="shared" si="449"/>
        <v>0</v>
      </c>
      <c r="AI2828" s="340">
        <f t="shared" si="450"/>
        <v>0</v>
      </c>
      <c r="AJ2828" s="340">
        <f t="shared" si="450"/>
        <v>0</v>
      </c>
      <c r="AK2828" s="340">
        <f t="shared" si="450"/>
        <v>0</v>
      </c>
      <c r="AL2828" s="340">
        <f t="shared" si="450"/>
        <v>0</v>
      </c>
      <c r="AM2828" s="340">
        <f t="shared" si="450"/>
        <v>0</v>
      </c>
    </row>
    <row r="2829" spans="1:39" x14ac:dyDescent="0.35">
      <c r="A2829" s="337">
        <v>24742</v>
      </c>
      <c r="B2829" s="338">
        <f t="shared" si="444"/>
        <v>1967</v>
      </c>
      <c r="C2829" s="338">
        <f t="shared" si="445"/>
        <v>9</v>
      </c>
      <c r="D2829" s="338">
        <f t="shared" si="446"/>
        <v>27</v>
      </c>
      <c r="E2829" s="334">
        <v>0</v>
      </c>
      <c r="F2829" s="334">
        <v>0</v>
      </c>
      <c r="G2829" s="334">
        <v>0</v>
      </c>
      <c r="H2829" s="334">
        <v>0</v>
      </c>
      <c r="I2829" s="334">
        <v>0</v>
      </c>
      <c r="J2829" s="334">
        <v>0</v>
      </c>
      <c r="K2829" s="334">
        <v>0</v>
      </c>
      <c r="L2829" s="334">
        <v>0</v>
      </c>
      <c r="M2829" s="334">
        <v>0</v>
      </c>
      <c r="N2829" s="334">
        <v>0</v>
      </c>
      <c r="O2829" s="334">
        <v>0</v>
      </c>
      <c r="P2829" s="334">
        <v>0</v>
      </c>
      <c r="Q2829" s="334">
        <v>0</v>
      </c>
      <c r="R2829" s="334">
        <v>0</v>
      </c>
      <c r="S2829" s="334">
        <v>0</v>
      </c>
      <c r="T2829" s="334">
        <v>0</v>
      </c>
      <c r="U2829" s="334">
        <v>0</v>
      </c>
      <c r="V2829" s="334">
        <v>0</v>
      </c>
      <c r="W2829" s="334">
        <v>0</v>
      </c>
      <c r="X2829" s="334">
        <v>0</v>
      </c>
      <c r="Y2829" s="334">
        <v>0</v>
      </c>
      <c r="Z2829" s="334">
        <v>0</v>
      </c>
      <c r="AA2829" s="334">
        <v>0</v>
      </c>
      <c r="AB2829" s="334">
        <v>0</v>
      </c>
      <c r="AD2829" s="334">
        <v>0</v>
      </c>
      <c r="AE2829" s="334">
        <f t="shared" si="447"/>
        <v>0</v>
      </c>
      <c r="AF2829" s="334">
        <f t="shared" si="448"/>
        <v>0</v>
      </c>
      <c r="AG2829" s="340">
        <f t="shared" si="449"/>
        <v>0</v>
      </c>
      <c r="AI2829" s="340">
        <f t="shared" si="450"/>
        <v>0</v>
      </c>
      <c r="AJ2829" s="340">
        <f t="shared" si="450"/>
        <v>0</v>
      </c>
      <c r="AK2829" s="340">
        <f t="shared" si="450"/>
        <v>0</v>
      </c>
      <c r="AL2829" s="340">
        <f t="shared" si="450"/>
        <v>0</v>
      </c>
      <c r="AM2829" s="340">
        <f t="shared" si="450"/>
        <v>0</v>
      </c>
    </row>
    <row r="2830" spans="1:39" x14ac:dyDescent="0.35">
      <c r="A2830" s="337">
        <v>24743</v>
      </c>
      <c r="B2830" s="338">
        <f t="shared" si="444"/>
        <v>1967</v>
      </c>
      <c r="C2830" s="338">
        <f t="shared" si="445"/>
        <v>9</v>
      </c>
      <c r="D2830" s="338">
        <f t="shared" si="446"/>
        <v>28</v>
      </c>
      <c r="E2830" s="334">
        <v>0</v>
      </c>
      <c r="F2830" s="334">
        <v>0</v>
      </c>
      <c r="G2830" s="334">
        <v>0</v>
      </c>
      <c r="H2830" s="334">
        <v>0</v>
      </c>
      <c r="I2830" s="334">
        <v>0</v>
      </c>
      <c r="J2830" s="334">
        <v>0</v>
      </c>
      <c r="K2830" s="334">
        <v>0</v>
      </c>
      <c r="L2830" s="334">
        <v>0</v>
      </c>
      <c r="M2830" s="334">
        <v>0</v>
      </c>
      <c r="N2830" s="334">
        <v>0</v>
      </c>
      <c r="O2830" s="334">
        <v>0</v>
      </c>
      <c r="P2830" s="334">
        <v>0</v>
      </c>
      <c r="Q2830" s="334">
        <v>0</v>
      </c>
      <c r="R2830" s="334">
        <v>0</v>
      </c>
      <c r="S2830" s="334">
        <v>0</v>
      </c>
      <c r="T2830" s="334">
        <v>0</v>
      </c>
      <c r="U2830" s="334">
        <v>0</v>
      </c>
      <c r="V2830" s="334">
        <v>0</v>
      </c>
      <c r="W2830" s="334">
        <v>0</v>
      </c>
      <c r="X2830" s="334">
        <v>0</v>
      </c>
      <c r="Y2830" s="334">
        <v>0</v>
      </c>
      <c r="Z2830" s="334">
        <v>0</v>
      </c>
      <c r="AA2830" s="334">
        <v>0</v>
      </c>
      <c r="AB2830" s="334">
        <v>0</v>
      </c>
      <c r="AD2830" s="334">
        <v>0</v>
      </c>
      <c r="AE2830" s="334">
        <f t="shared" si="447"/>
        <v>0</v>
      </c>
      <c r="AF2830" s="334">
        <f t="shared" si="448"/>
        <v>0</v>
      </c>
      <c r="AG2830" s="340">
        <f t="shared" si="449"/>
        <v>0</v>
      </c>
      <c r="AI2830" s="340">
        <f t="shared" si="450"/>
        <v>0</v>
      </c>
      <c r="AJ2830" s="340">
        <f t="shared" si="450"/>
        <v>0</v>
      </c>
      <c r="AK2830" s="340">
        <f t="shared" si="450"/>
        <v>0</v>
      </c>
      <c r="AL2830" s="340">
        <f t="shared" si="450"/>
        <v>0</v>
      </c>
      <c r="AM2830" s="340">
        <f t="shared" si="450"/>
        <v>0</v>
      </c>
    </row>
    <row r="2831" spans="1:39" x14ac:dyDescent="0.35">
      <c r="A2831" s="337">
        <v>24744</v>
      </c>
      <c r="B2831" s="338">
        <f t="shared" si="444"/>
        <v>1967</v>
      </c>
      <c r="C2831" s="338">
        <f t="shared" si="445"/>
        <v>9</v>
      </c>
      <c r="D2831" s="338">
        <f t="shared" si="446"/>
        <v>29</v>
      </c>
      <c r="E2831" s="334">
        <v>0</v>
      </c>
      <c r="F2831" s="334">
        <v>0</v>
      </c>
      <c r="G2831" s="334">
        <v>0</v>
      </c>
      <c r="H2831" s="334">
        <v>0</v>
      </c>
      <c r="I2831" s="334">
        <v>0</v>
      </c>
      <c r="J2831" s="334">
        <v>0</v>
      </c>
      <c r="K2831" s="334">
        <v>0</v>
      </c>
      <c r="L2831" s="334">
        <v>0</v>
      </c>
      <c r="M2831" s="334">
        <v>0</v>
      </c>
      <c r="N2831" s="334">
        <v>0</v>
      </c>
      <c r="O2831" s="334">
        <v>0</v>
      </c>
      <c r="P2831" s="334">
        <v>0</v>
      </c>
      <c r="Q2831" s="334">
        <v>0</v>
      </c>
      <c r="R2831" s="334">
        <v>0</v>
      </c>
      <c r="S2831" s="334">
        <v>0</v>
      </c>
      <c r="T2831" s="334">
        <v>0</v>
      </c>
      <c r="U2831" s="334">
        <v>0</v>
      </c>
      <c r="V2831" s="334">
        <v>0</v>
      </c>
      <c r="W2831" s="334">
        <v>0</v>
      </c>
      <c r="X2831" s="334">
        <v>0</v>
      </c>
      <c r="Y2831" s="334">
        <v>0</v>
      </c>
      <c r="Z2831" s="334">
        <v>0</v>
      </c>
      <c r="AA2831" s="334">
        <v>0</v>
      </c>
      <c r="AB2831" s="334">
        <v>0</v>
      </c>
      <c r="AD2831" s="334">
        <v>0</v>
      </c>
      <c r="AE2831" s="334">
        <f t="shared" si="447"/>
        <v>0</v>
      </c>
      <c r="AF2831" s="334">
        <f t="shared" si="448"/>
        <v>0</v>
      </c>
      <c r="AG2831" s="340">
        <f t="shared" si="449"/>
        <v>0</v>
      </c>
      <c r="AI2831" s="340">
        <f t="shared" si="450"/>
        <v>0</v>
      </c>
      <c r="AJ2831" s="340">
        <f t="shared" si="450"/>
        <v>0</v>
      </c>
      <c r="AK2831" s="340">
        <f t="shared" si="450"/>
        <v>0</v>
      </c>
      <c r="AL2831" s="340">
        <f t="shared" si="450"/>
        <v>0</v>
      </c>
      <c r="AM2831" s="340">
        <f t="shared" si="450"/>
        <v>0</v>
      </c>
    </row>
    <row r="2832" spans="1:39" x14ac:dyDescent="0.35">
      <c r="A2832" s="337">
        <v>24745</v>
      </c>
      <c r="B2832" s="338">
        <f t="shared" si="444"/>
        <v>1967</v>
      </c>
      <c r="C2832" s="338">
        <f t="shared" si="445"/>
        <v>9</v>
      </c>
      <c r="D2832" s="338">
        <f t="shared" si="446"/>
        <v>30</v>
      </c>
      <c r="E2832" s="334">
        <v>0</v>
      </c>
      <c r="F2832" s="334">
        <v>0</v>
      </c>
      <c r="G2832" s="334">
        <v>0</v>
      </c>
      <c r="H2832" s="334">
        <v>0</v>
      </c>
      <c r="I2832" s="334">
        <v>0</v>
      </c>
      <c r="J2832" s="334">
        <v>0</v>
      </c>
      <c r="K2832" s="334">
        <v>0</v>
      </c>
      <c r="L2832" s="334">
        <v>0</v>
      </c>
      <c r="M2832" s="334">
        <v>0</v>
      </c>
      <c r="N2832" s="334">
        <v>0</v>
      </c>
      <c r="O2832" s="334">
        <v>0</v>
      </c>
      <c r="P2832" s="334">
        <v>0</v>
      </c>
      <c r="Q2832" s="334">
        <v>0</v>
      </c>
      <c r="R2832" s="334">
        <v>0</v>
      </c>
      <c r="S2832" s="334">
        <v>0</v>
      </c>
      <c r="T2832" s="334">
        <v>0</v>
      </c>
      <c r="U2832" s="334">
        <v>0</v>
      </c>
      <c r="V2832" s="334">
        <v>0</v>
      </c>
      <c r="W2832" s="334">
        <v>0</v>
      </c>
      <c r="X2832" s="334">
        <v>0</v>
      </c>
      <c r="Y2832" s="334">
        <v>0</v>
      </c>
      <c r="Z2832" s="334">
        <v>0</v>
      </c>
      <c r="AA2832" s="334">
        <v>0</v>
      </c>
      <c r="AB2832" s="334">
        <v>0</v>
      </c>
      <c r="AD2832" s="334">
        <v>0</v>
      </c>
      <c r="AE2832" s="334">
        <f t="shared" si="447"/>
        <v>0</v>
      </c>
      <c r="AF2832" s="334">
        <f t="shared" si="448"/>
        <v>0</v>
      </c>
      <c r="AG2832" s="340">
        <f t="shared" si="449"/>
        <v>0</v>
      </c>
      <c r="AI2832" s="340">
        <f t="shared" si="450"/>
        <v>0</v>
      </c>
      <c r="AJ2832" s="340">
        <f t="shared" si="450"/>
        <v>0</v>
      </c>
      <c r="AK2832" s="340">
        <f t="shared" si="450"/>
        <v>0</v>
      </c>
      <c r="AL2832" s="340">
        <f t="shared" si="450"/>
        <v>0</v>
      </c>
      <c r="AM2832" s="340">
        <f t="shared" si="450"/>
        <v>0</v>
      </c>
    </row>
    <row r="2833" spans="1:39" x14ac:dyDescent="0.35">
      <c r="A2833" s="337">
        <v>24746</v>
      </c>
      <c r="B2833" s="338">
        <f t="shared" si="444"/>
        <v>1967</v>
      </c>
      <c r="C2833" s="338">
        <f t="shared" si="445"/>
        <v>10</v>
      </c>
      <c r="D2833" s="338">
        <f t="shared" si="446"/>
        <v>1</v>
      </c>
      <c r="E2833" s="334">
        <v>0</v>
      </c>
      <c r="F2833" s="334">
        <v>0</v>
      </c>
      <c r="G2833" s="334">
        <v>0</v>
      </c>
      <c r="H2833" s="334">
        <v>0</v>
      </c>
      <c r="I2833" s="334">
        <v>0</v>
      </c>
      <c r="J2833" s="334">
        <v>0</v>
      </c>
      <c r="K2833" s="334">
        <v>0</v>
      </c>
      <c r="L2833" s="334">
        <v>0</v>
      </c>
      <c r="M2833" s="334">
        <v>0</v>
      </c>
      <c r="N2833" s="334">
        <v>0</v>
      </c>
      <c r="O2833" s="334">
        <v>0</v>
      </c>
      <c r="P2833" s="334">
        <v>0</v>
      </c>
      <c r="Q2833" s="334">
        <v>0</v>
      </c>
      <c r="R2833" s="334">
        <v>0</v>
      </c>
      <c r="S2833" s="334">
        <v>0</v>
      </c>
      <c r="T2833" s="334">
        <v>0</v>
      </c>
      <c r="U2833" s="334">
        <v>0</v>
      </c>
      <c r="V2833" s="334">
        <v>0</v>
      </c>
      <c r="W2833" s="334">
        <v>0</v>
      </c>
      <c r="X2833" s="334">
        <v>0</v>
      </c>
      <c r="Y2833" s="334">
        <v>0</v>
      </c>
      <c r="Z2833" s="334">
        <v>0</v>
      </c>
      <c r="AA2833" s="334">
        <v>0</v>
      </c>
      <c r="AB2833" s="334">
        <v>0</v>
      </c>
      <c r="AD2833" s="334">
        <v>0</v>
      </c>
      <c r="AE2833" s="334">
        <f t="shared" si="447"/>
        <v>0</v>
      </c>
      <c r="AF2833" s="334">
        <f t="shared" si="448"/>
        <v>0</v>
      </c>
      <c r="AG2833" s="340">
        <f t="shared" si="449"/>
        <v>0</v>
      </c>
      <c r="AI2833" s="340">
        <f t="shared" si="450"/>
        <v>0</v>
      </c>
      <c r="AJ2833" s="340">
        <f t="shared" si="450"/>
        <v>0</v>
      </c>
      <c r="AK2833" s="340">
        <f t="shared" si="450"/>
        <v>0</v>
      </c>
      <c r="AL2833" s="340">
        <f t="shared" si="450"/>
        <v>0</v>
      </c>
      <c r="AM2833" s="340">
        <f t="shared" si="450"/>
        <v>0</v>
      </c>
    </row>
    <row r="2834" spans="1:39" x14ac:dyDescent="0.35">
      <c r="A2834" s="337">
        <v>24747</v>
      </c>
      <c r="B2834" s="338">
        <f t="shared" si="444"/>
        <v>1967</v>
      </c>
      <c r="C2834" s="338">
        <f t="shared" si="445"/>
        <v>10</v>
      </c>
      <c r="D2834" s="338">
        <f t="shared" si="446"/>
        <v>2</v>
      </c>
      <c r="E2834" s="334">
        <v>0</v>
      </c>
      <c r="F2834" s="334">
        <v>0</v>
      </c>
      <c r="G2834" s="334">
        <v>0</v>
      </c>
      <c r="H2834" s="334">
        <v>0</v>
      </c>
      <c r="I2834" s="334">
        <v>0</v>
      </c>
      <c r="J2834" s="334">
        <v>0</v>
      </c>
      <c r="K2834" s="334">
        <v>0</v>
      </c>
      <c r="L2834" s="334">
        <v>0</v>
      </c>
      <c r="M2834" s="334">
        <v>0</v>
      </c>
      <c r="N2834" s="334">
        <v>0</v>
      </c>
      <c r="O2834" s="334">
        <v>0</v>
      </c>
      <c r="P2834" s="334">
        <v>0</v>
      </c>
      <c r="Q2834" s="334">
        <v>0</v>
      </c>
      <c r="R2834" s="334">
        <v>0</v>
      </c>
      <c r="S2834" s="334">
        <v>0</v>
      </c>
      <c r="T2834" s="334">
        <v>0</v>
      </c>
      <c r="U2834" s="334">
        <v>0</v>
      </c>
      <c r="V2834" s="334">
        <v>0</v>
      </c>
      <c r="W2834" s="334">
        <v>0</v>
      </c>
      <c r="X2834" s="334">
        <v>0</v>
      </c>
      <c r="Y2834" s="334">
        <v>0</v>
      </c>
      <c r="Z2834" s="334">
        <v>0</v>
      </c>
      <c r="AA2834" s="334">
        <v>0</v>
      </c>
      <c r="AB2834" s="334">
        <v>0</v>
      </c>
      <c r="AD2834" s="334">
        <v>0</v>
      </c>
      <c r="AE2834" s="334">
        <f t="shared" si="447"/>
        <v>0</v>
      </c>
      <c r="AF2834" s="334">
        <f t="shared" si="448"/>
        <v>0</v>
      </c>
      <c r="AG2834" s="340">
        <f t="shared" si="449"/>
        <v>0</v>
      </c>
      <c r="AI2834" s="340">
        <f t="shared" si="450"/>
        <v>0</v>
      </c>
      <c r="AJ2834" s="340">
        <f t="shared" si="450"/>
        <v>0</v>
      </c>
      <c r="AK2834" s="340">
        <f t="shared" si="450"/>
        <v>0</v>
      </c>
      <c r="AL2834" s="340">
        <f t="shared" si="450"/>
        <v>0</v>
      </c>
      <c r="AM2834" s="340">
        <f t="shared" si="450"/>
        <v>0</v>
      </c>
    </row>
    <row r="2835" spans="1:39" x14ac:dyDescent="0.35">
      <c r="A2835" s="337">
        <v>24748</v>
      </c>
      <c r="B2835" s="338">
        <f t="shared" si="444"/>
        <v>1967</v>
      </c>
      <c r="C2835" s="338">
        <f t="shared" si="445"/>
        <v>10</v>
      </c>
      <c r="D2835" s="338">
        <f t="shared" si="446"/>
        <v>3</v>
      </c>
      <c r="E2835" s="334">
        <v>0</v>
      </c>
      <c r="F2835" s="334">
        <v>0</v>
      </c>
      <c r="G2835" s="334">
        <v>0</v>
      </c>
      <c r="H2835" s="334">
        <v>0.3</v>
      </c>
      <c r="I2835" s="334">
        <v>2.5</v>
      </c>
      <c r="J2835" s="334">
        <v>4.5999999999999996</v>
      </c>
      <c r="K2835" s="334">
        <v>0.8</v>
      </c>
      <c r="L2835" s="334">
        <v>0</v>
      </c>
      <c r="M2835" s="334">
        <v>0</v>
      </c>
      <c r="N2835" s="334">
        <v>0</v>
      </c>
      <c r="O2835" s="334">
        <v>0</v>
      </c>
      <c r="P2835" s="334">
        <v>0</v>
      </c>
      <c r="Q2835" s="334">
        <v>0</v>
      </c>
      <c r="R2835" s="334">
        <v>0</v>
      </c>
      <c r="S2835" s="334">
        <v>0</v>
      </c>
      <c r="T2835" s="334">
        <v>0</v>
      </c>
      <c r="U2835" s="334">
        <v>0</v>
      </c>
      <c r="V2835" s="334">
        <v>0</v>
      </c>
      <c r="W2835" s="334">
        <v>0</v>
      </c>
      <c r="X2835" s="334">
        <v>0</v>
      </c>
      <c r="Y2835" s="334">
        <v>0</v>
      </c>
      <c r="Z2835" s="334">
        <v>0</v>
      </c>
      <c r="AA2835" s="334">
        <v>0</v>
      </c>
      <c r="AB2835" s="334">
        <v>0</v>
      </c>
      <c r="AD2835" s="334">
        <v>8.1999999999999993</v>
      </c>
      <c r="AE2835" s="334">
        <f t="shared" si="447"/>
        <v>8.1999999999999993</v>
      </c>
      <c r="AF2835" s="334">
        <f t="shared" si="448"/>
        <v>8.1999999999999993</v>
      </c>
      <c r="AG2835" s="340">
        <f t="shared" si="449"/>
        <v>0</v>
      </c>
      <c r="AI2835" s="340">
        <f t="shared" si="450"/>
        <v>0</v>
      </c>
      <c r="AJ2835" s="340">
        <f t="shared" si="450"/>
        <v>0</v>
      </c>
      <c r="AK2835" s="340">
        <f t="shared" si="450"/>
        <v>0</v>
      </c>
      <c r="AL2835" s="340">
        <f t="shared" si="450"/>
        <v>0</v>
      </c>
      <c r="AM2835" s="340">
        <f t="shared" si="450"/>
        <v>0</v>
      </c>
    </row>
    <row r="2836" spans="1:39" x14ac:dyDescent="0.35">
      <c r="A2836" s="337">
        <v>24749</v>
      </c>
      <c r="B2836" s="338">
        <f t="shared" si="444"/>
        <v>1967</v>
      </c>
      <c r="C2836" s="338">
        <f t="shared" si="445"/>
        <v>10</v>
      </c>
      <c r="D2836" s="338">
        <f t="shared" si="446"/>
        <v>4</v>
      </c>
      <c r="E2836" s="334">
        <v>0</v>
      </c>
      <c r="F2836" s="334">
        <v>0</v>
      </c>
      <c r="G2836" s="334">
        <v>0</v>
      </c>
      <c r="H2836" s="334">
        <v>0</v>
      </c>
      <c r="I2836" s="334">
        <v>0</v>
      </c>
      <c r="J2836" s="334">
        <v>0</v>
      </c>
      <c r="K2836" s="334">
        <v>0</v>
      </c>
      <c r="L2836" s="334">
        <v>0</v>
      </c>
      <c r="M2836" s="334">
        <v>0</v>
      </c>
      <c r="N2836" s="334">
        <v>0</v>
      </c>
      <c r="O2836" s="334">
        <v>0</v>
      </c>
      <c r="P2836" s="334">
        <v>0</v>
      </c>
      <c r="Q2836" s="334">
        <v>0</v>
      </c>
      <c r="R2836" s="334">
        <v>0</v>
      </c>
      <c r="S2836" s="334">
        <v>0</v>
      </c>
      <c r="T2836" s="334">
        <v>0</v>
      </c>
      <c r="U2836" s="334">
        <v>0</v>
      </c>
      <c r="V2836" s="334">
        <v>0</v>
      </c>
      <c r="W2836" s="334">
        <v>0</v>
      </c>
      <c r="X2836" s="334">
        <v>0</v>
      </c>
      <c r="Y2836" s="334">
        <v>0</v>
      </c>
      <c r="Z2836" s="334">
        <v>0</v>
      </c>
      <c r="AA2836" s="334">
        <v>0</v>
      </c>
      <c r="AB2836" s="334">
        <v>0</v>
      </c>
      <c r="AD2836" s="334">
        <v>0</v>
      </c>
      <c r="AE2836" s="334">
        <f t="shared" si="447"/>
        <v>0</v>
      </c>
      <c r="AF2836" s="334">
        <f t="shared" si="448"/>
        <v>0</v>
      </c>
      <c r="AG2836" s="340">
        <f t="shared" si="449"/>
        <v>0</v>
      </c>
      <c r="AI2836" s="340">
        <f t="shared" ref="AI2836:AM2851" si="451">IF($C2836=AI$1,$AF2836,0)</f>
        <v>0</v>
      </c>
      <c r="AJ2836" s="340">
        <f t="shared" si="451"/>
        <v>0</v>
      </c>
      <c r="AK2836" s="340">
        <f t="shared" si="451"/>
        <v>0</v>
      </c>
      <c r="AL2836" s="340">
        <f t="shared" si="451"/>
        <v>0</v>
      </c>
      <c r="AM2836" s="340">
        <f t="shared" si="451"/>
        <v>0</v>
      </c>
    </row>
    <row r="2837" spans="1:39" x14ac:dyDescent="0.35">
      <c r="A2837" s="337">
        <v>24750</v>
      </c>
      <c r="B2837" s="338">
        <f t="shared" si="444"/>
        <v>1967</v>
      </c>
      <c r="C2837" s="338">
        <f t="shared" si="445"/>
        <v>10</v>
      </c>
      <c r="D2837" s="338">
        <f t="shared" si="446"/>
        <v>5</v>
      </c>
      <c r="E2837" s="334">
        <v>0</v>
      </c>
      <c r="F2837" s="334">
        <v>0</v>
      </c>
      <c r="G2837" s="334">
        <v>0</v>
      </c>
      <c r="H2837" s="334">
        <v>0</v>
      </c>
      <c r="I2837" s="334">
        <v>0</v>
      </c>
      <c r="J2837" s="334">
        <v>0</v>
      </c>
      <c r="K2837" s="334">
        <v>0</v>
      </c>
      <c r="L2837" s="334">
        <v>0</v>
      </c>
      <c r="M2837" s="334">
        <v>0</v>
      </c>
      <c r="N2837" s="334">
        <v>0</v>
      </c>
      <c r="O2837" s="334">
        <v>0</v>
      </c>
      <c r="P2837" s="334">
        <v>0</v>
      </c>
      <c r="Q2837" s="334">
        <v>0</v>
      </c>
      <c r="R2837" s="334">
        <v>0</v>
      </c>
      <c r="S2837" s="334">
        <v>0</v>
      </c>
      <c r="T2837" s="334">
        <v>0</v>
      </c>
      <c r="U2837" s="334">
        <v>0</v>
      </c>
      <c r="V2837" s="334">
        <v>0</v>
      </c>
      <c r="W2837" s="334">
        <v>0</v>
      </c>
      <c r="X2837" s="334">
        <v>0</v>
      </c>
      <c r="Y2837" s="334">
        <v>0</v>
      </c>
      <c r="Z2837" s="334">
        <v>0</v>
      </c>
      <c r="AA2837" s="334">
        <v>0</v>
      </c>
      <c r="AB2837" s="334">
        <v>0</v>
      </c>
      <c r="AD2837" s="334">
        <v>0</v>
      </c>
      <c r="AE2837" s="334">
        <f t="shared" si="447"/>
        <v>0</v>
      </c>
      <c r="AF2837" s="334">
        <f t="shared" si="448"/>
        <v>0</v>
      </c>
      <c r="AG2837" s="340">
        <f t="shared" si="449"/>
        <v>0</v>
      </c>
      <c r="AI2837" s="340">
        <f t="shared" si="451"/>
        <v>0</v>
      </c>
      <c r="AJ2837" s="340">
        <f t="shared" si="451"/>
        <v>0</v>
      </c>
      <c r="AK2837" s="340">
        <f t="shared" si="451"/>
        <v>0</v>
      </c>
      <c r="AL2837" s="340">
        <f t="shared" si="451"/>
        <v>0</v>
      </c>
      <c r="AM2837" s="340">
        <f t="shared" si="451"/>
        <v>0</v>
      </c>
    </row>
    <row r="2838" spans="1:39" x14ac:dyDescent="0.35">
      <c r="A2838" s="337">
        <v>24751</v>
      </c>
      <c r="B2838" s="338">
        <f t="shared" si="444"/>
        <v>1967</v>
      </c>
      <c r="C2838" s="338">
        <f t="shared" si="445"/>
        <v>10</v>
      </c>
      <c r="D2838" s="338">
        <f t="shared" si="446"/>
        <v>6</v>
      </c>
      <c r="E2838" s="334">
        <v>0</v>
      </c>
      <c r="F2838" s="334">
        <v>0</v>
      </c>
      <c r="G2838" s="334">
        <v>0</v>
      </c>
      <c r="H2838" s="334">
        <v>0</v>
      </c>
      <c r="I2838" s="334">
        <v>0</v>
      </c>
      <c r="J2838" s="334">
        <v>0</v>
      </c>
      <c r="K2838" s="334">
        <v>0</v>
      </c>
      <c r="L2838" s="334">
        <v>0</v>
      </c>
      <c r="M2838" s="334">
        <v>0</v>
      </c>
      <c r="N2838" s="334">
        <v>0</v>
      </c>
      <c r="O2838" s="334">
        <v>0</v>
      </c>
      <c r="P2838" s="334">
        <v>0</v>
      </c>
      <c r="Q2838" s="334">
        <v>0</v>
      </c>
      <c r="R2838" s="334">
        <v>0</v>
      </c>
      <c r="S2838" s="334">
        <v>0</v>
      </c>
      <c r="T2838" s="334">
        <v>0</v>
      </c>
      <c r="U2838" s="334">
        <v>0</v>
      </c>
      <c r="V2838" s="334">
        <v>0</v>
      </c>
      <c r="W2838" s="334">
        <v>0</v>
      </c>
      <c r="X2838" s="334">
        <v>0</v>
      </c>
      <c r="Y2838" s="334">
        <v>0</v>
      </c>
      <c r="Z2838" s="334">
        <v>0</v>
      </c>
      <c r="AA2838" s="334">
        <v>0</v>
      </c>
      <c r="AB2838" s="334">
        <v>0</v>
      </c>
      <c r="AD2838" s="334">
        <v>0</v>
      </c>
      <c r="AE2838" s="334">
        <f t="shared" si="447"/>
        <v>0</v>
      </c>
      <c r="AF2838" s="334">
        <f t="shared" si="448"/>
        <v>0</v>
      </c>
      <c r="AG2838" s="340">
        <f t="shared" si="449"/>
        <v>0</v>
      </c>
      <c r="AI2838" s="340">
        <f t="shared" si="451"/>
        <v>0</v>
      </c>
      <c r="AJ2838" s="340">
        <f t="shared" si="451"/>
        <v>0</v>
      </c>
      <c r="AK2838" s="340">
        <f t="shared" si="451"/>
        <v>0</v>
      </c>
      <c r="AL2838" s="340">
        <f t="shared" si="451"/>
        <v>0</v>
      </c>
      <c r="AM2838" s="340">
        <f t="shared" si="451"/>
        <v>0</v>
      </c>
    </row>
    <row r="2839" spans="1:39" x14ac:dyDescent="0.35">
      <c r="A2839" s="337">
        <v>24752</v>
      </c>
      <c r="B2839" s="338">
        <f t="shared" si="444"/>
        <v>1967</v>
      </c>
      <c r="C2839" s="338">
        <f t="shared" si="445"/>
        <v>10</v>
      </c>
      <c r="D2839" s="338">
        <f t="shared" si="446"/>
        <v>7</v>
      </c>
      <c r="E2839" s="334">
        <v>0</v>
      </c>
      <c r="F2839" s="334">
        <v>0</v>
      </c>
      <c r="G2839" s="334">
        <v>0</v>
      </c>
      <c r="H2839" s="334">
        <v>0</v>
      </c>
      <c r="I2839" s="334">
        <v>0</v>
      </c>
      <c r="J2839" s="334">
        <v>0</v>
      </c>
      <c r="K2839" s="334">
        <v>0</v>
      </c>
      <c r="L2839" s="334">
        <v>0</v>
      </c>
      <c r="M2839" s="334">
        <v>0</v>
      </c>
      <c r="N2839" s="334">
        <v>0</v>
      </c>
      <c r="O2839" s="334">
        <v>0</v>
      </c>
      <c r="P2839" s="334">
        <v>0</v>
      </c>
      <c r="Q2839" s="334">
        <v>0</v>
      </c>
      <c r="R2839" s="334">
        <v>0</v>
      </c>
      <c r="S2839" s="334">
        <v>0</v>
      </c>
      <c r="T2839" s="334">
        <v>0</v>
      </c>
      <c r="U2839" s="334">
        <v>0</v>
      </c>
      <c r="V2839" s="334">
        <v>0</v>
      </c>
      <c r="W2839" s="334">
        <v>0</v>
      </c>
      <c r="X2839" s="334">
        <v>0</v>
      </c>
      <c r="Y2839" s="334">
        <v>0</v>
      </c>
      <c r="Z2839" s="334">
        <v>0</v>
      </c>
      <c r="AA2839" s="334">
        <v>0</v>
      </c>
      <c r="AB2839" s="334">
        <v>0</v>
      </c>
      <c r="AD2839" s="334">
        <v>0</v>
      </c>
      <c r="AE2839" s="334">
        <f t="shared" si="447"/>
        <v>0</v>
      </c>
      <c r="AF2839" s="334">
        <f t="shared" si="448"/>
        <v>0</v>
      </c>
      <c r="AG2839" s="340">
        <f t="shared" si="449"/>
        <v>0</v>
      </c>
      <c r="AI2839" s="340">
        <f t="shared" si="451"/>
        <v>0</v>
      </c>
      <c r="AJ2839" s="340">
        <f t="shared" si="451"/>
        <v>0</v>
      </c>
      <c r="AK2839" s="340">
        <f t="shared" si="451"/>
        <v>0</v>
      </c>
      <c r="AL2839" s="340">
        <f t="shared" si="451"/>
        <v>0</v>
      </c>
      <c r="AM2839" s="340">
        <f t="shared" si="451"/>
        <v>0</v>
      </c>
    </row>
    <row r="2840" spans="1:39" x14ac:dyDescent="0.35">
      <c r="A2840" s="337">
        <v>24753</v>
      </c>
      <c r="B2840" s="338">
        <f t="shared" si="444"/>
        <v>1967</v>
      </c>
      <c r="C2840" s="338">
        <f t="shared" si="445"/>
        <v>10</v>
      </c>
      <c r="D2840" s="338">
        <f t="shared" si="446"/>
        <v>8</v>
      </c>
      <c r="E2840" s="334">
        <v>0</v>
      </c>
      <c r="F2840" s="334">
        <v>0</v>
      </c>
      <c r="G2840" s="334">
        <v>0</v>
      </c>
      <c r="H2840" s="334">
        <v>0</v>
      </c>
      <c r="I2840" s="334">
        <v>0</v>
      </c>
      <c r="J2840" s="334">
        <v>0</v>
      </c>
      <c r="K2840" s="334">
        <v>0</v>
      </c>
      <c r="L2840" s="334">
        <v>0</v>
      </c>
      <c r="M2840" s="334">
        <v>0</v>
      </c>
      <c r="N2840" s="334">
        <v>0</v>
      </c>
      <c r="O2840" s="334">
        <v>0</v>
      </c>
      <c r="P2840" s="334">
        <v>0</v>
      </c>
      <c r="Q2840" s="334">
        <v>0</v>
      </c>
      <c r="R2840" s="334">
        <v>0</v>
      </c>
      <c r="S2840" s="334">
        <v>0</v>
      </c>
      <c r="T2840" s="334">
        <v>0</v>
      </c>
      <c r="U2840" s="334">
        <v>0</v>
      </c>
      <c r="V2840" s="334">
        <v>0</v>
      </c>
      <c r="W2840" s="334">
        <v>0</v>
      </c>
      <c r="X2840" s="334">
        <v>0</v>
      </c>
      <c r="Y2840" s="334">
        <v>0</v>
      </c>
      <c r="Z2840" s="334">
        <v>0</v>
      </c>
      <c r="AA2840" s="334">
        <v>0</v>
      </c>
      <c r="AB2840" s="334">
        <v>0</v>
      </c>
      <c r="AD2840" s="334">
        <v>0</v>
      </c>
      <c r="AE2840" s="334">
        <f t="shared" si="447"/>
        <v>0</v>
      </c>
      <c r="AF2840" s="334">
        <f t="shared" si="448"/>
        <v>0</v>
      </c>
      <c r="AG2840" s="340">
        <f t="shared" si="449"/>
        <v>0</v>
      </c>
      <c r="AI2840" s="340">
        <f t="shared" si="451"/>
        <v>0</v>
      </c>
      <c r="AJ2840" s="340">
        <f t="shared" si="451"/>
        <v>0</v>
      </c>
      <c r="AK2840" s="340">
        <f t="shared" si="451"/>
        <v>0</v>
      </c>
      <c r="AL2840" s="340">
        <f t="shared" si="451"/>
        <v>0</v>
      </c>
      <c r="AM2840" s="340">
        <f t="shared" si="451"/>
        <v>0</v>
      </c>
    </row>
    <row r="2841" spans="1:39" x14ac:dyDescent="0.35">
      <c r="A2841" s="337">
        <v>24754</v>
      </c>
      <c r="B2841" s="338">
        <f t="shared" si="444"/>
        <v>1967</v>
      </c>
      <c r="C2841" s="338">
        <f t="shared" si="445"/>
        <v>10</v>
      </c>
      <c r="D2841" s="338">
        <f t="shared" si="446"/>
        <v>9</v>
      </c>
      <c r="E2841" s="334">
        <v>0</v>
      </c>
      <c r="F2841" s="334">
        <v>0</v>
      </c>
      <c r="G2841" s="334">
        <v>0</v>
      </c>
      <c r="H2841" s="334">
        <v>0</v>
      </c>
      <c r="I2841" s="334">
        <v>0</v>
      </c>
      <c r="J2841" s="334">
        <v>0</v>
      </c>
      <c r="K2841" s="334">
        <v>0</v>
      </c>
      <c r="L2841" s="334">
        <v>0</v>
      </c>
      <c r="M2841" s="334">
        <v>0</v>
      </c>
      <c r="N2841" s="334">
        <v>0</v>
      </c>
      <c r="O2841" s="334">
        <v>0</v>
      </c>
      <c r="P2841" s="334">
        <v>0</v>
      </c>
      <c r="Q2841" s="334">
        <v>0</v>
      </c>
      <c r="R2841" s="334">
        <v>0</v>
      </c>
      <c r="S2841" s="334">
        <v>0</v>
      </c>
      <c r="T2841" s="334">
        <v>0</v>
      </c>
      <c r="U2841" s="334">
        <v>0</v>
      </c>
      <c r="V2841" s="334">
        <v>0</v>
      </c>
      <c r="W2841" s="334">
        <v>0</v>
      </c>
      <c r="X2841" s="334">
        <v>0</v>
      </c>
      <c r="Y2841" s="334">
        <v>0</v>
      </c>
      <c r="Z2841" s="334">
        <v>0</v>
      </c>
      <c r="AA2841" s="334">
        <v>0</v>
      </c>
      <c r="AB2841" s="334">
        <v>0</v>
      </c>
      <c r="AD2841" s="334">
        <v>0</v>
      </c>
      <c r="AE2841" s="334">
        <f t="shared" si="447"/>
        <v>0</v>
      </c>
      <c r="AF2841" s="334">
        <f t="shared" si="448"/>
        <v>0</v>
      </c>
      <c r="AG2841" s="340">
        <f t="shared" si="449"/>
        <v>0</v>
      </c>
      <c r="AI2841" s="340">
        <f t="shared" si="451"/>
        <v>0</v>
      </c>
      <c r="AJ2841" s="340">
        <f t="shared" si="451"/>
        <v>0</v>
      </c>
      <c r="AK2841" s="340">
        <f t="shared" si="451"/>
        <v>0</v>
      </c>
      <c r="AL2841" s="340">
        <f t="shared" si="451"/>
        <v>0</v>
      </c>
      <c r="AM2841" s="340">
        <f t="shared" si="451"/>
        <v>0</v>
      </c>
    </row>
    <row r="2842" spans="1:39" x14ac:dyDescent="0.35">
      <c r="A2842" s="337">
        <v>24755</v>
      </c>
      <c r="B2842" s="338">
        <f t="shared" si="444"/>
        <v>1967</v>
      </c>
      <c r="C2842" s="338">
        <f t="shared" si="445"/>
        <v>10</v>
      </c>
      <c r="D2842" s="338">
        <f t="shared" si="446"/>
        <v>10</v>
      </c>
      <c r="E2842" s="334">
        <v>0</v>
      </c>
      <c r="F2842" s="334">
        <v>0</v>
      </c>
      <c r="G2842" s="334">
        <v>0</v>
      </c>
      <c r="H2842" s="334">
        <v>0</v>
      </c>
      <c r="I2842" s="334">
        <v>0</v>
      </c>
      <c r="J2842" s="334">
        <v>0</v>
      </c>
      <c r="K2842" s="334">
        <v>0</v>
      </c>
      <c r="L2842" s="334">
        <v>0</v>
      </c>
      <c r="M2842" s="334">
        <v>0</v>
      </c>
      <c r="N2842" s="334">
        <v>0</v>
      </c>
      <c r="O2842" s="334">
        <v>0</v>
      </c>
      <c r="P2842" s="334">
        <v>0</v>
      </c>
      <c r="Q2842" s="334">
        <v>0</v>
      </c>
      <c r="R2842" s="334">
        <v>0</v>
      </c>
      <c r="S2842" s="334">
        <v>0</v>
      </c>
      <c r="T2842" s="334">
        <v>0</v>
      </c>
      <c r="U2842" s="334">
        <v>0</v>
      </c>
      <c r="V2842" s="334">
        <v>0</v>
      </c>
      <c r="W2842" s="334">
        <v>0</v>
      </c>
      <c r="X2842" s="334">
        <v>0</v>
      </c>
      <c r="Y2842" s="334">
        <v>0</v>
      </c>
      <c r="Z2842" s="334">
        <v>0</v>
      </c>
      <c r="AA2842" s="334">
        <v>0</v>
      </c>
      <c r="AB2842" s="334">
        <v>0</v>
      </c>
      <c r="AD2842" s="334">
        <v>0</v>
      </c>
      <c r="AE2842" s="334">
        <f t="shared" si="447"/>
        <v>0</v>
      </c>
      <c r="AF2842" s="334">
        <f t="shared" si="448"/>
        <v>0</v>
      </c>
      <c r="AG2842" s="340">
        <f t="shared" si="449"/>
        <v>0</v>
      </c>
      <c r="AI2842" s="340">
        <f t="shared" si="451"/>
        <v>0</v>
      </c>
      <c r="AJ2842" s="340">
        <f t="shared" si="451"/>
        <v>0</v>
      </c>
      <c r="AK2842" s="340">
        <f t="shared" si="451"/>
        <v>0</v>
      </c>
      <c r="AL2842" s="340">
        <f t="shared" si="451"/>
        <v>0</v>
      </c>
      <c r="AM2842" s="340">
        <f t="shared" si="451"/>
        <v>0</v>
      </c>
    </row>
    <row r="2843" spans="1:39" x14ac:dyDescent="0.35">
      <c r="A2843" s="337">
        <v>24756</v>
      </c>
      <c r="B2843" s="338">
        <f t="shared" si="444"/>
        <v>1967</v>
      </c>
      <c r="C2843" s="338">
        <f t="shared" si="445"/>
        <v>10</v>
      </c>
      <c r="D2843" s="338">
        <f t="shared" si="446"/>
        <v>11</v>
      </c>
      <c r="E2843" s="334">
        <v>0</v>
      </c>
      <c r="F2843" s="334">
        <v>0</v>
      </c>
      <c r="G2843" s="334">
        <v>0</v>
      </c>
      <c r="H2843" s="334">
        <v>0</v>
      </c>
      <c r="I2843" s="334">
        <v>0</v>
      </c>
      <c r="J2843" s="334">
        <v>0</v>
      </c>
      <c r="K2843" s="334">
        <v>0</v>
      </c>
      <c r="L2843" s="334">
        <v>0</v>
      </c>
      <c r="M2843" s="334">
        <v>0</v>
      </c>
      <c r="N2843" s="334">
        <v>0</v>
      </c>
      <c r="O2843" s="334">
        <v>0</v>
      </c>
      <c r="P2843" s="334">
        <v>0</v>
      </c>
      <c r="Q2843" s="334">
        <v>0</v>
      </c>
      <c r="R2843" s="334">
        <v>0</v>
      </c>
      <c r="S2843" s="334">
        <v>0</v>
      </c>
      <c r="T2843" s="334">
        <v>0</v>
      </c>
      <c r="U2843" s="334">
        <v>0</v>
      </c>
      <c r="V2843" s="334">
        <v>0</v>
      </c>
      <c r="W2843" s="334">
        <v>0</v>
      </c>
      <c r="X2843" s="334">
        <v>0</v>
      </c>
      <c r="Y2843" s="334">
        <v>0</v>
      </c>
      <c r="Z2843" s="334">
        <v>0</v>
      </c>
      <c r="AA2843" s="334">
        <v>0</v>
      </c>
      <c r="AB2843" s="334">
        <v>0</v>
      </c>
      <c r="AD2843" s="334">
        <v>0</v>
      </c>
      <c r="AE2843" s="334">
        <f t="shared" si="447"/>
        <v>0</v>
      </c>
      <c r="AF2843" s="334">
        <f t="shared" si="448"/>
        <v>0</v>
      </c>
      <c r="AG2843" s="340">
        <f t="shared" si="449"/>
        <v>0</v>
      </c>
      <c r="AI2843" s="340">
        <f t="shared" si="451"/>
        <v>0</v>
      </c>
      <c r="AJ2843" s="340">
        <f t="shared" si="451"/>
        <v>0</v>
      </c>
      <c r="AK2843" s="340">
        <f t="shared" si="451"/>
        <v>0</v>
      </c>
      <c r="AL2843" s="340">
        <f t="shared" si="451"/>
        <v>0</v>
      </c>
      <c r="AM2843" s="340">
        <f t="shared" si="451"/>
        <v>0</v>
      </c>
    </row>
    <row r="2844" spans="1:39" x14ac:dyDescent="0.35">
      <c r="A2844" s="337">
        <v>24757</v>
      </c>
      <c r="B2844" s="338">
        <f t="shared" si="444"/>
        <v>1967</v>
      </c>
      <c r="C2844" s="338">
        <f t="shared" si="445"/>
        <v>10</v>
      </c>
      <c r="D2844" s="338">
        <f t="shared" si="446"/>
        <v>12</v>
      </c>
      <c r="E2844" s="334">
        <v>0</v>
      </c>
      <c r="F2844" s="334">
        <v>0</v>
      </c>
      <c r="G2844" s="334">
        <v>0</v>
      </c>
      <c r="H2844" s="334">
        <v>0</v>
      </c>
      <c r="I2844" s="334">
        <v>0</v>
      </c>
      <c r="J2844" s="334">
        <v>0</v>
      </c>
      <c r="K2844" s="334">
        <v>0</v>
      </c>
      <c r="L2844" s="334">
        <v>0</v>
      </c>
      <c r="M2844" s="334">
        <v>0</v>
      </c>
      <c r="N2844" s="334">
        <v>0.5</v>
      </c>
      <c r="O2844" s="334">
        <v>1.3</v>
      </c>
      <c r="P2844" s="334">
        <v>0</v>
      </c>
      <c r="Q2844" s="334">
        <v>0</v>
      </c>
      <c r="R2844" s="334">
        <v>0</v>
      </c>
      <c r="S2844" s="334">
        <v>0</v>
      </c>
      <c r="T2844" s="334">
        <v>0</v>
      </c>
      <c r="U2844" s="334">
        <v>0</v>
      </c>
      <c r="V2844" s="334">
        <v>0</v>
      </c>
      <c r="W2844" s="334">
        <v>0</v>
      </c>
      <c r="X2844" s="334">
        <v>0</v>
      </c>
      <c r="Y2844" s="334">
        <v>0</v>
      </c>
      <c r="Z2844" s="334">
        <v>0</v>
      </c>
      <c r="AA2844" s="334">
        <v>0</v>
      </c>
      <c r="AB2844" s="334">
        <v>0</v>
      </c>
      <c r="AD2844" s="334">
        <v>1.8</v>
      </c>
      <c r="AE2844" s="334">
        <f t="shared" si="447"/>
        <v>1.8</v>
      </c>
      <c r="AF2844" s="334">
        <f t="shared" si="448"/>
        <v>1.8</v>
      </c>
      <c r="AG2844" s="340">
        <f t="shared" si="449"/>
        <v>0</v>
      </c>
      <c r="AI2844" s="340">
        <f t="shared" si="451"/>
        <v>0</v>
      </c>
      <c r="AJ2844" s="340">
        <f t="shared" si="451"/>
        <v>0</v>
      </c>
      <c r="AK2844" s="340">
        <f t="shared" si="451"/>
        <v>0</v>
      </c>
      <c r="AL2844" s="340">
        <f t="shared" si="451"/>
        <v>0</v>
      </c>
      <c r="AM2844" s="340">
        <f t="shared" si="451"/>
        <v>0</v>
      </c>
    </row>
    <row r="2845" spans="1:39" x14ac:dyDescent="0.35">
      <c r="A2845" s="337">
        <v>24758</v>
      </c>
      <c r="B2845" s="338">
        <f t="shared" si="444"/>
        <v>1967</v>
      </c>
      <c r="C2845" s="338">
        <f t="shared" si="445"/>
        <v>10</v>
      </c>
      <c r="D2845" s="338">
        <f t="shared" si="446"/>
        <v>13</v>
      </c>
      <c r="E2845" s="334">
        <v>0</v>
      </c>
      <c r="F2845" s="334">
        <v>0</v>
      </c>
      <c r="G2845" s="334">
        <v>0</v>
      </c>
      <c r="H2845" s="334">
        <v>0</v>
      </c>
      <c r="I2845" s="334">
        <v>0</v>
      </c>
      <c r="J2845" s="334">
        <v>0</v>
      </c>
      <c r="K2845" s="334">
        <v>0</v>
      </c>
      <c r="L2845" s="334">
        <v>0</v>
      </c>
      <c r="M2845" s="334">
        <v>0</v>
      </c>
      <c r="N2845" s="334">
        <v>0</v>
      </c>
      <c r="O2845" s="334">
        <v>0</v>
      </c>
      <c r="P2845" s="334">
        <v>0</v>
      </c>
      <c r="Q2845" s="334">
        <v>0</v>
      </c>
      <c r="R2845" s="334">
        <v>0</v>
      </c>
      <c r="S2845" s="334">
        <v>0</v>
      </c>
      <c r="T2845" s="334">
        <v>0</v>
      </c>
      <c r="U2845" s="334">
        <v>0</v>
      </c>
      <c r="V2845" s="334">
        <v>0</v>
      </c>
      <c r="W2845" s="334">
        <v>0</v>
      </c>
      <c r="X2845" s="334">
        <v>0</v>
      </c>
      <c r="Y2845" s="334">
        <v>0</v>
      </c>
      <c r="Z2845" s="334">
        <v>0</v>
      </c>
      <c r="AA2845" s="334">
        <v>0</v>
      </c>
      <c r="AB2845" s="334">
        <v>0</v>
      </c>
      <c r="AD2845" s="334">
        <v>0</v>
      </c>
      <c r="AE2845" s="334">
        <f t="shared" si="447"/>
        <v>0</v>
      </c>
      <c r="AF2845" s="334">
        <f t="shared" si="448"/>
        <v>0</v>
      </c>
      <c r="AG2845" s="340">
        <f t="shared" si="449"/>
        <v>0</v>
      </c>
      <c r="AI2845" s="340">
        <f t="shared" si="451"/>
        <v>0</v>
      </c>
      <c r="AJ2845" s="340">
        <f t="shared" si="451"/>
        <v>0</v>
      </c>
      <c r="AK2845" s="340">
        <f t="shared" si="451"/>
        <v>0</v>
      </c>
      <c r="AL2845" s="340">
        <f t="shared" si="451"/>
        <v>0</v>
      </c>
      <c r="AM2845" s="340">
        <f t="shared" si="451"/>
        <v>0</v>
      </c>
    </row>
    <row r="2846" spans="1:39" x14ac:dyDescent="0.35">
      <c r="A2846" s="337">
        <v>24759</v>
      </c>
      <c r="B2846" s="338">
        <f t="shared" si="444"/>
        <v>1967</v>
      </c>
      <c r="C2846" s="338">
        <f t="shared" si="445"/>
        <v>10</v>
      </c>
      <c r="D2846" s="338">
        <f t="shared" si="446"/>
        <v>14</v>
      </c>
      <c r="E2846" s="334">
        <v>0</v>
      </c>
      <c r="F2846" s="334">
        <v>0</v>
      </c>
      <c r="G2846" s="334">
        <v>0</v>
      </c>
      <c r="H2846" s="334">
        <v>0</v>
      </c>
      <c r="I2846" s="334">
        <v>0</v>
      </c>
      <c r="J2846" s="334">
        <v>0</v>
      </c>
      <c r="K2846" s="334">
        <v>0</v>
      </c>
      <c r="L2846" s="334">
        <v>0</v>
      </c>
      <c r="M2846" s="334">
        <v>0</v>
      </c>
      <c r="N2846" s="334">
        <v>0</v>
      </c>
      <c r="O2846" s="334">
        <v>0</v>
      </c>
      <c r="P2846" s="334">
        <v>0</v>
      </c>
      <c r="Q2846" s="334">
        <v>0</v>
      </c>
      <c r="R2846" s="334">
        <v>0</v>
      </c>
      <c r="S2846" s="334">
        <v>0</v>
      </c>
      <c r="T2846" s="334">
        <v>0</v>
      </c>
      <c r="U2846" s="334">
        <v>0</v>
      </c>
      <c r="V2846" s="334">
        <v>0</v>
      </c>
      <c r="W2846" s="334">
        <v>0</v>
      </c>
      <c r="X2846" s="334">
        <v>0.3</v>
      </c>
      <c r="Y2846" s="334">
        <v>0</v>
      </c>
      <c r="Z2846" s="334">
        <v>0</v>
      </c>
      <c r="AA2846" s="334">
        <v>0</v>
      </c>
      <c r="AB2846" s="334">
        <v>0</v>
      </c>
      <c r="AD2846" s="334">
        <v>0.3</v>
      </c>
      <c r="AE2846" s="334">
        <f t="shared" si="447"/>
        <v>0.3</v>
      </c>
      <c r="AF2846" s="334">
        <f t="shared" si="448"/>
        <v>0.3</v>
      </c>
      <c r="AG2846" s="340">
        <f t="shared" si="449"/>
        <v>0</v>
      </c>
      <c r="AI2846" s="340">
        <f t="shared" si="451"/>
        <v>0</v>
      </c>
      <c r="AJ2846" s="340">
        <f t="shared" si="451"/>
        <v>0</v>
      </c>
      <c r="AK2846" s="340">
        <f t="shared" si="451"/>
        <v>0</v>
      </c>
      <c r="AL2846" s="340">
        <f t="shared" si="451"/>
        <v>0</v>
      </c>
      <c r="AM2846" s="340">
        <f t="shared" si="451"/>
        <v>0</v>
      </c>
    </row>
    <row r="2847" spans="1:39" x14ac:dyDescent="0.35">
      <c r="A2847" s="337">
        <v>24760</v>
      </c>
      <c r="B2847" s="338">
        <f t="shared" si="444"/>
        <v>1967</v>
      </c>
      <c r="C2847" s="338">
        <f t="shared" si="445"/>
        <v>10</v>
      </c>
      <c r="D2847" s="338">
        <f t="shared" si="446"/>
        <v>15</v>
      </c>
      <c r="E2847" s="334">
        <v>0</v>
      </c>
      <c r="F2847" s="334">
        <v>0</v>
      </c>
      <c r="G2847" s="334">
        <v>0</v>
      </c>
      <c r="H2847" s="334">
        <v>0</v>
      </c>
      <c r="I2847" s="334">
        <v>0</v>
      </c>
      <c r="J2847" s="334">
        <v>0</v>
      </c>
      <c r="K2847" s="334">
        <v>0</v>
      </c>
      <c r="L2847" s="334">
        <v>0</v>
      </c>
      <c r="M2847" s="334">
        <v>0</v>
      </c>
      <c r="N2847" s="334">
        <v>0</v>
      </c>
      <c r="O2847" s="334">
        <v>0</v>
      </c>
      <c r="P2847" s="334">
        <v>0</v>
      </c>
      <c r="Q2847" s="334">
        <v>0</v>
      </c>
      <c r="R2847" s="334">
        <v>0</v>
      </c>
      <c r="S2847" s="334">
        <v>0</v>
      </c>
      <c r="T2847" s="334">
        <v>0</v>
      </c>
      <c r="U2847" s="334">
        <v>0</v>
      </c>
      <c r="V2847" s="334">
        <v>0</v>
      </c>
      <c r="W2847" s="334">
        <v>0</v>
      </c>
      <c r="X2847" s="334">
        <v>0</v>
      </c>
      <c r="Y2847" s="334">
        <v>0</v>
      </c>
      <c r="Z2847" s="334">
        <v>0</v>
      </c>
      <c r="AA2847" s="334">
        <v>0</v>
      </c>
      <c r="AB2847" s="334">
        <v>0</v>
      </c>
      <c r="AD2847" s="334">
        <v>0</v>
      </c>
      <c r="AE2847" s="334">
        <f t="shared" si="447"/>
        <v>0</v>
      </c>
      <c r="AF2847" s="334">
        <f t="shared" si="448"/>
        <v>0</v>
      </c>
      <c r="AG2847" s="340">
        <f t="shared" si="449"/>
        <v>0</v>
      </c>
      <c r="AI2847" s="340">
        <f t="shared" si="451"/>
        <v>0</v>
      </c>
      <c r="AJ2847" s="340">
        <f t="shared" si="451"/>
        <v>0</v>
      </c>
      <c r="AK2847" s="340">
        <f t="shared" si="451"/>
        <v>0</v>
      </c>
      <c r="AL2847" s="340">
        <f t="shared" si="451"/>
        <v>0</v>
      </c>
      <c r="AM2847" s="340">
        <f t="shared" si="451"/>
        <v>0</v>
      </c>
    </row>
    <row r="2848" spans="1:39" x14ac:dyDescent="0.35">
      <c r="A2848" s="337">
        <v>24761</v>
      </c>
      <c r="B2848" s="338">
        <f t="shared" si="444"/>
        <v>1967</v>
      </c>
      <c r="C2848" s="338">
        <f t="shared" si="445"/>
        <v>10</v>
      </c>
      <c r="D2848" s="338">
        <f t="shared" si="446"/>
        <v>16</v>
      </c>
      <c r="E2848" s="334">
        <v>0</v>
      </c>
      <c r="F2848" s="334">
        <v>0</v>
      </c>
      <c r="G2848" s="334">
        <v>0</v>
      </c>
      <c r="H2848" s="334">
        <v>0</v>
      </c>
      <c r="I2848" s="334">
        <v>0</v>
      </c>
      <c r="J2848" s="334">
        <v>0</v>
      </c>
      <c r="K2848" s="334">
        <v>0</v>
      </c>
      <c r="L2848" s="334">
        <v>0</v>
      </c>
      <c r="M2848" s="334">
        <v>0</v>
      </c>
      <c r="N2848" s="334">
        <v>0</v>
      </c>
      <c r="O2848" s="334">
        <v>0</v>
      </c>
      <c r="P2848" s="334">
        <v>0</v>
      </c>
      <c r="Q2848" s="334">
        <v>0</v>
      </c>
      <c r="R2848" s="334">
        <v>0</v>
      </c>
      <c r="S2848" s="334">
        <v>0</v>
      </c>
      <c r="T2848" s="334">
        <v>0</v>
      </c>
      <c r="U2848" s="334">
        <v>0</v>
      </c>
      <c r="V2848" s="334">
        <v>0</v>
      </c>
      <c r="W2848" s="334">
        <v>0</v>
      </c>
      <c r="X2848" s="334">
        <v>0</v>
      </c>
      <c r="Y2848" s="334">
        <v>0</v>
      </c>
      <c r="Z2848" s="334">
        <v>0</v>
      </c>
      <c r="AA2848" s="334">
        <v>0</v>
      </c>
      <c r="AB2848" s="334">
        <v>0</v>
      </c>
      <c r="AD2848" s="334">
        <v>0</v>
      </c>
      <c r="AE2848" s="334">
        <f t="shared" si="447"/>
        <v>0</v>
      </c>
      <c r="AF2848" s="334">
        <f t="shared" si="448"/>
        <v>0</v>
      </c>
      <c r="AG2848" s="340">
        <f t="shared" si="449"/>
        <v>0</v>
      </c>
      <c r="AI2848" s="340">
        <f t="shared" si="451"/>
        <v>0</v>
      </c>
      <c r="AJ2848" s="340">
        <f t="shared" si="451"/>
        <v>0</v>
      </c>
      <c r="AK2848" s="340">
        <f t="shared" si="451"/>
        <v>0</v>
      </c>
      <c r="AL2848" s="340">
        <f t="shared" si="451"/>
        <v>0</v>
      </c>
      <c r="AM2848" s="340">
        <f t="shared" si="451"/>
        <v>0</v>
      </c>
    </row>
    <row r="2849" spans="1:39" x14ac:dyDescent="0.35">
      <c r="A2849" s="337">
        <v>24762</v>
      </c>
      <c r="B2849" s="338">
        <f t="shared" si="444"/>
        <v>1967</v>
      </c>
      <c r="C2849" s="338">
        <f t="shared" si="445"/>
        <v>10</v>
      </c>
      <c r="D2849" s="338">
        <f t="shared" si="446"/>
        <v>17</v>
      </c>
      <c r="E2849" s="334">
        <v>0</v>
      </c>
      <c r="F2849" s="334">
        <v>0</v>
      </c>
      <c r="G2849" s="334">
        <v>0</v>
      </c>
      <c r="H2849" s="334">
        <v>0</v>
      </c>
      <c r="I2849" s="334">
        <v>0</v>
      </c>
      <c r="J2849" s="334">
        <v>0</v>
      </c>
      <c r="K2849" s="334">
        <v>0</v>
      </c>
      <c r="L2849" s="334">
        <v>0</v>
      </c>
      <c r="M2849" s="334">
        <v>0</v>
      </c>
      <c r="N2849" s="334">
        <v>0</v>
      </c>
      <c r="O2849" s="334">
        <v>0</v>
      </c>
      <c r="P2849" s="334">
        <v>0</v>
      </c>
      <c r="Q2849" s="334">
        <v>0</v>
      </c>
      <c r="R2849" s="334">
        <v>0</v>
      </c>
      <c r="S2849" s="334">
        <v>0</v>
      </c>
      <c r="T2849" s="334">
        <v>0</v>
      </c>
      <c r="U2849" s="334">
        <v>0</v>
      </c>
      <c r="V2849" s="334">
        <v>0</v>
      </c>
      <c r="W2849" s="334">
        <v>0</v>
      </c>
      <c r="X2849" s="334">
        <v>0</v>
      </c>
      <c r="Y2849" s="334">
        <v>0</v>
      </c>
      <c r="Z2849" s="334">
        <v>0</v>
      </c>
      <c r="AA2849" s="334">
        <v>0</v>
      </c>
      <c r="AB2849" s="334">
        <v>0</v>
      </c>
      <c r="AD2849" s="334">
        <v>0</v>
      </c>
      <c r="AE2849" s="334">
        <f t="shared" si="447"/>
        <v>0</v>
      </c>
      <c r="AF2849" s="334">
        <f t="shared" si="448"/>
        <v>0</v>
      </c>
      <c r="AG2849" s="340">
        <f t="shared" si="449"/>
        <v>0</v>
      </c>
      <c r="AI2849" s="340">
        <f t="shared" si="451"/>
        <v>0</v>
      </c>
      <c r="AJ2849" s="340">
        <f t="shared" si="451"/>
        <v>0</v>
      </c>
      <c r="AK2849" s="340">
        <f t="shared" si="451"/>
        <v>0</v>
      </c>
      <c r="AL2849" s="340">
        <f t="shared" si="451"/>
        <v>0</v>
      </c>
      <c r="AM2849" s="340">
        <f t="shared" si="451"/>
        <v>0</v>
      </c>
    </row>
    <row r="2850" spans="1:39" x14ac:dyDescent="0.35">
      <c r="A2850" s="337">
        <v>24763</v>
      </c>
      <c r="B2850" s="338">
        <f t="shared" si="444"/>
        <v>1967</v>
      </c>
      <c r="C2850" s="338">
        <f t="shared" si="445"/>
        <v>10</v>
      </c>
      <c r="D2850" s="338">
        <f t="shared" si="446"/>
        <v>18</v>
      </c>
      <c r="E2850" s="334">
        <v>0</v>
      </c>
      <c r="F2850" s="334">
        <v>0</v>
      </c>
      <c r="G2850" s="334">
        <v>0</v>
      </c>
      <c r="H2850" s="334">
        <v>0</v>
      </c>
      <c r="I2850" s="334">
        <v>0</v>
      </c>
      <c r="J2850" s="334">
        <v>0</v>
      </c>
      <c r="K2850" s="334">
        <v>0</v>
      </c>
      <c r="L2850" s="334">
        <v>0</v>
      </c>
      <c r="M2850" s="334">
        <v>0</v>
      </c>
      <c r="N2850" s="334">
        <v>0</v>
      </c>
      <c r="O2850" s="334">
        <v>0</v>
      </c>
      <c r="P2850" s="334">
        <v>0</v>
      </c>
      <c r="Q2850" s="334">
        <v>0</v>
      </c>
      <c r="R2850" s="334">
        <v>0</v>
      </c>
      <c r="S2850" s="334">
        <v>0</v>
      </c>
      <c r="T2850" s="334">
        <v>0</v>
      </c>
      <c r="U2850" s="334">
        <v>0</v>
      </c>
      <c r="V2850" s="334">
        <v>0</v>
      </c>
      <c r="W2850" s="334">
        <v>0</v>
      </c>
      <c r="X2850" s="334">
        <v>0</v>
      </c>
      <c r="Y2850" s="334">
        <v>0</v>
      </c>
      <c r="Z2850" s="334">
        <v>0</v>
      </c>
      <c r="AA2850" s="334">
        <v>0</v>
      </c>
      <c r="AB2850" s="334">
        <v>0</v>
      </c>
      <c r="AD2850" s="334">
        <v>0</v>
      </c>
      <c r="AE2850" s="334">
        <f t="shared" si="447"/>
        <v>0</v>
      </c>
      <c r="AF2850" s="334">
        <f t="shared" si="448"/>
        <v>0</v>
      </c>
      <c r="AG2850" s="340">
        <f t="shared" si="449"/>
        <v>0</v>
      </c>
      <c r="AI2850" s="340">
        <f t="shared" si="451"/>
        <v>0</v>
      </c>
      <c r="AJ2850" s="340">
        <f t="shared" si="451"/>
        <v>0</v>
      </c>
      <c r="AK2850" s="340">
        <f t="shared" si="451"/>
        <v>0</v>
      </c>
      <c r="AL2850" s="340">
        <f t="shared" si="451"/>
        <v>0</v>
      </c>
      <c r="AM2850" s="340">
        <f t="shared" si="451"/>
        <v>0</v>
      </c>
    </row>
    <row r="2851" spans="1:39" x14ac:dyDescent="0.35">
      <c r="A2851" s="337">
        <v>24764</v>
      </c>
      <c r="B2851" s="338">
        <f t="shared" si="444"/>
        <v>1967</v>
      </c>
      <c r="C2851" s="338">
        <f t="shared" si="445"/>
        <v>10</v>
      </c>
      <c r="D2851" s="338">
        <f t="shared" si="446"/>
        <v>19</v>
      </c>
      <c r="E2851" s="334">
        <v>1.3</v>
      </c>
      <c r="F2851" s="334">
        <v>0</v>
      </c>
      <c r="G2851" s="334">
        <v>0</v>
      </c>
      <c r="H2851" s="334">
        <v>0</v>
      </c>
      <c r="I2851" s="334">
        <v>0</v>
      </c>
      <c r="J2851" s="334">
        <v>0</v>
      </c>
      <c r="K2851" s="334">
        <v>0</v>
      </c>
      <c r="L2851" s="334">
        <v>0</v>
      </c>
      <c r="M2851" s="334">
        <v>0</v>
      </c>
      <c r="N2851" s="334">
        <v>0</v>
      </c>
      <c r="O2851" s="334">
        <v>0</v>
      </c>
      <c r="P2851" s="334">
        <v>0</v>
      </c>
      <c r="Q2851" s="334">
        <v>0</v>
      </c>
      <c r="R2851" s="334">
        <v>0</v>
      </c>
      <c r="S2851" s="334">
        <v>0</v>
      </c>
      <c r="T2851" s="334">
        <v>0</v>
      </c>
      <c r="U2851" s="334">
        <v>0</v>
      </c>
      <c r="V2851" s="334">
        <v>0</v>
      </c>
      <c r="W2851" s="334">
        <v>0</v>
      </c>
      <c r="X2851" s="334">
        <v>0</v>
      </c>
      <c r="Y2851" s="334">
        <v>0</v>
      </c>
      <c r="Z2851" s="334">
        <v>0</v>
      </c>
      <c r="AA2851" s="334">
        <v>0</v>
      </c>
      <c r="AB2851" s="334">
        <v>0</v>
      </c>
      <c r="AD2851" s="334">
        <v>1.3</v>
      </c>
      <c r="AE2851" s="334">
        <f t="shared" si="447"/>
        <v>1.3</v>
      </c>
      <c r="AF2851" s="334">
        <f t="shared" si="448"/>
        <v>1.3</v>
      </c>
      <c r="AG2851" s="340">
        <f t="shared" si="449"/>
        <v>0</v>
      </c>
      <c r="AI2851" s="340">
        <f t="shared" si="451"/>
        <v>0</v>
      </c>
      <c r="AJ2851" s="340">
        <f t="shared" si="451"/>
        <v>0</v>
      </c>
      <c r="AK2851" s="340">
        <f t="shared" si="451"/>
        <v>0</v>
      </c>
      <c r="AL2851" s="340">
        <f t="shared" si="451"/>
        <v>0</v>
      </c>
      <c r="AM2851" s="340">
        <f t="shared" si="451"/>
        <v>0</v>
      </c>
    </row>
    <row r="2852" spans="1:39" x14ac:dyDescent="0.35">
      <c r="A2852" s="337">
        <v>24765</v>
      </c>
      <c r="B2852" s="338">
        <f t="shared" si="444"/>
        <v>1967</v>
      </c>
      <c r="C2852" s="338">
        <f t="shared" si="445"/>
        <v>10</v>
      </c>
      <c r="D2852" s="338">
        <f t="shared" si="446"/>
        <v>20</v>
      </c>
      <c r="E2852" s="334">
        <v>0</v>
      </c>
      <c r="F2852" s="334">
        <v>0</v>
      </c>
      <c r="G2852" s="334">
        <v>0</v>
      </c>
      <c r="H2852" s="334">
        <v>0</v>
      </c>
      <c r="I2852" s="334">
        <v>0</v>
      </c>
      <c r="J2852" s="334">
        <v>0</v>
      </c>
      <c r="K2852" s="334">
        <v>0</v>
      </c>
      <c r="L2852" s="334">
        <v>0</v>
      </c>
      <c r="M2852" s="334">
        <v>0</v>
      </c>
      <c r="N2852" s="334">
        <v>0</v>
      </c>
      <c r="O2852" s="334">
        <v>0</v>
      </c>
      <c r="P2852" s="334">
        <v>0</v>
      </c>
      <c r="Q2852" s="334">
        <v>0</v>
      </c>
      <c r="R2852" s="334">
        <v>0</v>
      </c>
      <c r="S2852" s="334">
        <v>0</v>
      </c>
      <c r="T2852" s="334">
        <v>0</v>
      </c>
      <c r="U2852" s="334">
        <v>0</v>
      </c>
      <c r="V2852" s="334">
        <v>0</v>
      </c>
      <c r="W2852" s="334">
        <v>0</v>
      </c>
      <c r="X2852" s="334">
        <v>0</v>
      </c>
      <c r="Y2852" s="334">
        <v>0</v>
      </c>
      <c r="Z2852" s="334">
        <v>0</v>
      </c>
      <c r="AA2852" s="334">
        <v>0</v>
      </c>
      <c r="AB2852" s="334">
        <v>0</v>
      </c>
      <c r="AD2852" s="334">
        <v>0</v>
      </c>
      <c r="AE2852" s="334">
        <f t="shared" si="447"/>
        <v>0</v>
      </c>
      <c r="AF2852" s="334">
        <f t="shared" si="448"/>
        <v>0</v>
      </c>
      <c r="AG2852" s="340">
        <f t="shared" si="449"/>
        <v>0</v>
      </c>
      <c r="AI2852" s="340">
        <f t="shared" ref="AI2852:AM2867" si="452">IF($C2852=AI$1,$AF2852,0)</f>
        <v>0</v>
      </c>
      <c r="AJ2852" s="340">
        <f t="shared" si="452"/>
        <v>0</v>
      </c>
      <c r="AK2852" s="340">
        <f t="shared" si="452"/>
        <v>0</v>
      </c>
      <c r="AL2852" s="340">
        <f t="shared" si="452"/>
        <v>0</v>
      </c>
      <c r="AM2852" s="340">
        <f t="shared" si="452"/>
        <v>0</v>
      </c>
    </row>
    <row r="2853" spans="1:39" x14ac:dyDescent="0.35">
      <c r="A2853" s="337">
        <v>24766</v>
      </c>
      <c r="B2853" s="338">
        <f t="shared" si="444"/>
        <v>1967</v>
      </c>
      <c r="C2853" s="338">
        <f t="shared" si="445"/>
        <v>10</v>
      </c>
      <c r="D2853" s="338">
        <f t="shared" si="446"/>
        <v>21</v>
      </c>
      <c r="E2853" s="334">
        <v>0</v>
      </c>
      <c r="F2853" s="334">
        <v>0</v>
      </c>
      <c r="G2853" s="334">
        <v>0</v>
      </c>
      <c r="H2853" s="334">
        <v>0</v>
      </c>
      <c r="I2853" s="334">
        <v>0</v>
      </c>
      <c r="J2853" s="334">
        <v>0</v>
      </c>
      <c r="K2853" s="334">
        <v>0</v>
      </c>
      <c r="L2853" s="334">
        <v>0</v>
      </c>
      <c r="M2853" s="334">
        <v>0</v>
      </c>
      <c r="N2853" s="334">
        <v>0</v>
      </c>
      <c r="O2853" s="334">
        <v>0</v>
      </c>
      <c r="P2853" s="334">
        <v>0</v>
      </c>
      <c r="Q2853" s="334">
        <v>0</v>
      </c>
      <c r="R2853" s="334">
        <v>0</v>
      </c>
      <c r="S2853" s="334">
        <v>0</v>
      </c>
      <c r="T2853" s="334">
        <v>0</v>
      </c>
      <c r="U2853" s="334">
        <v>0</v>
      </c>
      <c r="V2853" s="334">
        <v>0</v>
      </c>
      <c r="W2853" s="334">
        <v>0</v>
      </c>
      <c r="X2853" s="334">
        <v>0</v>
      </c>
      <c r="Y2853" s="334">
        <v>0</v>
      </c>
      <c r="Z2853" s="334">
        <v>0</v>
      </c>
      <c r="AA2853" s="334">
        <v>0</v>
      </c>
      <c r="AB2853" s="334">
        <v>0</v>
      </c>
      <c r="AD2853" s="334">
        <v>0</v>
      </c>
      <c r="AE2853" s="334">
        <f t="shared" si="447"/>
        <v>0</v>
      </c>
      <c r="AF2853" s="334">
        <f t="shared" si="448"/>
        <v>0</v>
      </c>
      <c r="AG2853" s="340">
        <f t="shared" si="449"/>
        <v>0</v>
      </c>
      <c r="AI2853" s="340">
        <f t="shared" si="452"/>
        <v>0</v>
      </c>
      <c r="AJ2853" s="340">
        <f t="shared" si="452"/>
        <v>0</v>
      </c>
      <c r="AK2853" s="340">
        <f t="shared" si="452"/>
        <v>0</v>
      </c>
      <c r="AL2853" s="340">
        <f t="shared" si="452"/>
        <v>0</v>
      </c>
      <c r="AM2853" s="340">
        <f t="shared" si="452"/>
        <v>0</v>
      </c>
    </row>
    <row r="2854" spans="1:39" x14ac:dyDescent="0.35">
      <c r="A2854" s="337">
        <v>24767</v>
      </c>
      <c r="B2854" s="338">
        <f t="shared" si="444"/>
        <v>1967</v>
      </c>
      <c r="C2854" s="338">
        <f t="shared" si="445"/>
        <v>10</v>
      </c>
      <c r="D2854" s="338">
        <f t="shared" si="446"/>
        <v>22</v>
      </c>
      <c r="E2854" s="334">
        <v>0</v>
      </c>
      <c r="F2854" s="334">
        <v>0</v>
      </c>
      <c r="G2854" s="334">
        <v>0</v>
      </c>
      <c r="H2854" s="334">
        <v>0</v>
      </c>
      <c r="I2854" s="334">
        <v>0</v>
      </c>
      <c r="J2854" s="334">
        <v>0</v>
      </c>
      <c r="K2854" s="334">
        <v>0</v>
      </c>
      <c r="L2854" s="334">
        <v>0</v>
      </c>
      <c r="M2854" s="334">
        <v>0</v>
      </c>
      <c r="N2854" s="334">
        <v>0</v>
      </c>
      <c r="O2854" s="334">
        <v>0</v>
      </c>
      <c r="P2854" s="334">
        <v>0</v>
      </c>
      <c r="Q2854" s="334">
        <v>0</v>
      </c>
      <c r="R2854" s="334">
        <v>0</v>
      </c>
      <c r="S2854" s="334">
        <v>0</v>
      </c>
      <c r="T2854" s="334">
        <v>0</v>
      </c>
      <c r="U2854" s="334">
        <v>0</v>
      </c>
      <c r="V2854" s="334">
        <v>0</v>
      </c>
      <c r="W2854" s="334">
        <v>0</v>
      </c>
      <c r="X2854" s="334">
        <v>0</v>
      </c>
      <c r="Y2854" s="334">
        <v>0</v>
      </c>
      <c r="Z2854" s="334">
        <v>0</v>
      </c>
      <c r="AA2854" s="334">
        <v>0</v>
      </c>
      <c r="AB2854" s="334">
        <v>0</v>
      </c>
      <c r="AD2854" s="334">
        <v>0</v>
      </c>
      <c r="AE2854" s="334">
        <f t="shared" si="447"/>
        <v>0</v>
      </c>
      <c r="AF2854" s="334">
        <f t="shared" si="448"/>
        <v>0</v>
      </c>
      <c r="AG2854" s="340">
        <f t="shared" si="449"/>
        <v>0</v>
      </c>
      <c r="AI2854" s="340">
        <f t="shared" si="452"/>
        <v>0</v>
      </c>
      <c r="AJ2854" s="340">
        <f t="shared" si="452"/>
        <v>0</v>
      </c>
      <c r="AK2854" s="340">
        <f t="shared" si="452"/>
        <v>0</v>
      </c>
      <c r="AL2854" s="340">
        <f t="shared" si="452"/>
        <v>0</v>
      </c>
      <c r="AM2854" s="340">
        <f t="shared" si="452"/>
        <v>0</v>
      </c>
    </row>
    <row r="2855" spans="1:39" x14ac:dyDescent="0.35">
      <c r="A2855" s="337">
        <v>24768</v>
      </c>
      <c r="B2855" s="338">
        <f t="shared" si="444"/>
        <v>1967</v>
      </c>
      <c r="C2855" s="338">
        <f t="shared" si="445"/>
        <v>10</v>
      </c>
      <c r="D2855" s="338">
        <f t="shared" si="446"/>
        <v>23</v>
      </c>
      <c r="E2855" s="334">
        <v>0</v>
      </c>
      <c r="F2855" s="334">
        <v>0</v>
      </c>
      <c r="G2855" s="334">
        <v>0</v>
      </c>
      <c r="H2855" s="334">
        <v>0</v>
      </c>
      <c r="I2855" s="334">
        <v>0</v>
      </c>
      <c r="J2855" s="334">
        <v>0</v>
      </c>
      <c r="K2855" s="334">
        <v>0</v>
      </c>
      <c r="L2855" s="334">
        <v>0</v>
      </c>
      <c r="M2855" s="334">
        <v>0</v>
      </c>
      <c r="N2855" s="334">
        <v>0</v>
      </c>
      <c r="O2855" s="334">
        <v>0</v>
      </c>
      <c r="P2855" s="334">
        <v>0</v>
      </c>
      <c r="Q2855" s="334">
        <v>0</v>
      </c>
      <c r="R2855" s="334">
        <v>0</v>
      </c>
      <c r="S2855" s="334">
        <v>0</v>
      </c>
      <c r="T2855" s="334">
        <v>0</v>
      </c>
      <c r="U2855" s="334">
        <v>0</v>
      </c>
      <c r="V2855" s="334">
        <v>0</v>
      </c>
      <c r="W2855" s="334">
        <v>0</v>
      </c>
      <c r="X2855" s="334">
        <v>0</v>
      </c>
      <c r="Y2855" s="334">
        <v>0</v>
      </c>
      <c r="Z2855" s="334">
        <v>0</v>
      </c>
      <c r="AA2855" s="334">
        <v>0</v>
      </c>
      <c r="AB2855" s="334">
        <v>0</v>
      </c>
      <c r="AD2855" s="334">
        <v>0</v>
      </c>
      <c r="AE2855" s="334">
        <f t="shared" si="447"/>
        <v>0</v>
      </c>
      <c r="AF2855" s="334">
        <f t="shared" si="448"/>
        <v>0</v>
      </c>
      <c r="AG2855" s="340">
        <f t="shared" si="449"/>
        <v>0</v>
      </c>
      <c r="AI2855" s="340">
        <f t="shared" si="452"/>
        <v>0</v>
      </c>
      <c r="AJ2855" s="340">
        <f t="shared" si="452"/>
        <v>0</v>
      </c>
      <c r="AK2855" s="340">
        <f t="shared" si="452"/>
        <v>0</v>
      </c>
      <c r="AL2855" s="340">
        <f t="shared" si="452"/>
        <v>0</v>
      </c>
      <c r="AM2855" s="340">
        <f t="shared" si="452"/>
        <v>0</v>
      </c>
    </row>
    <row r="2856" spans="1:39" x14ac:dyDescent="0.35">
      <c r="A2856" s="337">
        <v>24769</v>
      </c>
      <c r="B2856" s="338">
        <f t="shared" si="444"/>
        <v>1967</v>
      </c>
      <c r="C2856" s="338">
        <f t="shared" si="445"/>
        <v>10</v>
      </c>
      <c r="D2856" s="338">
        <f t="shared" si="446"/>
        <v>24</v>
      </c>
      <c r="E2856" s="334">
        <v>0</v>
      </c>
      <c r="F2856" s="334">
        <v>0</v>
      </c>
      <c r="G2856" s="334">
        <v>0</v>
      </c>
      <c r="H2856" s="334">
        <v>0</v>
      </c>
      <c r="I2856" s="334">
        <v>0</v>
      </c>
      <c r="J2856" s="334">
        <v>0</v>
      </c>
      <c r="K2856" s="334">
        <v>0</v>
      </c>
      <c r="L2856" s="334">
        <v>0</v>
      </c>
      <c r="M2856" s="334">
        <v>0</v>
      </c>
      <c r="N2856" s="334">
        <v>0</v>
      </c>
      <c r="O2856" s="334">
        <v>0</v>
      </c>
      <c r="P2856" s="334">
        <v>0</v>
      </c>
      <c r="Q2856" s="334">
        <v>0</v>
      </c>
      <c r="R2856" s="334">
        <v>0</v>
      </c>
      <c r="S2856" s="334">
        <v>0</v>
      </c>
      <c r="T2856" s="334">
        <v>0</v>
      </c>
      <c r="U2856" s="334">
        <v>0</v>
      </c>
      <c r="V2856" s="334">
        <v>0</v>
      </c>
      <c r="W2856" s="334">
        <v>0</v>
      </c>
      <c r="X2856" s="334">
        <v>0</v>
      </c>
      <c r="Y2856" s="334">
        <v>0</v>
      </c>
      <c r="Z2856" s="334">
        <v>0</v>
      </c>
      <c r="AA2856" s="334">
        <v>0</v>
      </c>
      <c r="AB2856" s="334">
        <v>0</v>
      </c>
      <c r="AD2856" s="334">
        <v>0</v>
      </c>
      <c r="AE2856" s="334">
        <f t="shared" si="447"/>
        <v>0</v>
      </c>
      <c r="AF2856" s="334">
        <f t="shared" si="448"/>
        <v>0</v>
      </c>
      <c r="AG2856" s="340">
        <f t="shared" si="449"/>
        <v>0</v>
      </c>
      <c r="AI2856" s="340">
        <f t="shared" si="452"/>
        <v>0</v>
      </c>
      <c r="AJ2856" s="340">
        <f t="shared" si="452"/>
        <v>0</v>
      </c>
      <c r="AK2856" s="340">
        <f t="shared" si="452"/>
        <v>0</v>
      </c>
      <c r="AL2856" s="340">
        <f t="shared" si="452"/>
        <v>0</v>
      </c>
      <c r="AM2856" s="340">
        <f t="shared" si="452"/>
        <v>0</v>
      </c>
    </row>
    <row r="2857" spans="1:39" x14ac:dyDescent="0.35">
      <c r="A2857" s="337">
        <v>24770</v>
      </c>
      <c r="B2857" s="338">
        <f t="shared" si="444"/>
        <v>1967</v>
      </c>
      <c r="C2857" s="338">
        <f t="shared" si="445"/>
        <v>10</v>
      </c>
      <c r="D2857" s="338">
        <f t="shared" si="446"/>
        <v>25</v>
      </c>
      <c r="E2857" s="334">
        <v>0</v>
      </c>
      <c r="F2857" s="334">
        <v>0</v>
      </c>
      <c r="G2857" s="334">
        <v>0</v>
      </c>
      <c r="H2857" s="334">
        <v>0</v>
      </c>
      <c r="I2857" s="334">
        <v>0</v>
      </c>
      <c r="J2857" s="334">
        <v>0</v>
      </c>
      <c r="K2857" s="334">
        <v>0</v>
      </c>
      <c r="L2857" s="334">
        <v>0</v>
      </c>
      <c r="M2857" s="334">
        <v>0</v>
      </c>
      <c r="N2857" s="334">
        <v>0</v>
      </c>
      <c r="O2857" s="334">
        <v>0</v>
      </c>
      <c r="P2857" s="334">
        <v>0</v>
      </c>
      <c r="Q2857" s="334">
        <v>0</v>
      </c>
      <c r="R2857" s="334">
        <v>0</v>
      </c>
      <c r="S2857" s="334">
        <v>0</v>
      </c>
      <c r="T2857" s="334">
        <v>0</v>
      </c>
      <c r="U2857" s="334">
        <v>0</v>
      </c>
      <c r="V2857" s="334">
        <v>0</v>
      </c>
      <c r="W2857" s="334">
        <v>0</v>
      </c>
      <c r="X2857" s="334">
        <v>0</v>
      </c>
      <c r="Y2857" s="334">
        <v>0</v>
      </c>
      <c r="Z2857" s="334">
        <v>0</v>
      </c>
      <c r="AA2857" s="334">
        <v>0</v>
      </c>
      <c r="AB2857" s="334">
        <v>0</v>
      </c>
      <c r="AD2857" s="334">
        <v>0</v>
      </c>
      <c r="AE2857" s="334">
        <f t="shared" si="447"/>
        <v>0</v>
      </c>
      <c r="AF2857" s="334">
        <f t="shared" si="448"/>
        <v>0</v>
      </c>
      <c r="AG2857" s="340">
        <f t="shared" si="449"/>
        <v>0</v>
      </c>
      <c r="AI2857" s="340">
        <f t="shared" si="452"/>
        <v>0</v>
      </c>
      <c r="AJ2857" s="340">
        <f t="shared" si="452"/>
        <v>0</v>
      </c>
      <c r="AK2857" s="340">
        <f t="shared" si="452"/>
        <v>0</v>
      </c>
      <c r="AL2857" s="340">
        <f t="shared" si="452"/>
        <v>0</v>
      </c>
      <c r="AM2857" s="340">
        <f t="shared" si="452"/>
        <v>0</v>
      </c>
    </row>
    <row r="2858" spans="1:39" x14ac:dyDescent="0.35">
      <c r="A2858" s="337">
        <v>24771</v>
      </c>
      <c r="B2858" s="338">
        <f t="shared" si="444"/>
        <v>1967</v>
      </c>
      <c r="C2858" s="338">
        <f t="shared" si="445"/>
        <v>10</v>
      </c>
      <c r="D2858" s="338">
        <f t="shared" si="446"/>
        <v>26</v>
      </c>
      <c r="E2858" s="334">
        <v>0</v>
      </c>
      <c r="F2858" s="334">
        <v>0</v>
      </c>
      <c r="G2858" s="334">
        <v>0</v>
      </c>
      <c r="H2858" s="334">
        <v>0</v>
      </c>
      <c r="I2858" s="334">
        <v>0</v>
      </c>
      <c r="J2858" s="334">
        <v>0</v>
      </c>
      <c r="K2858" s="334">
        <v>0</v>
      </c>
      <c r="L2858" s="334">
        <v>0</v>
      </c>
      <c r="M2858" s="334">
        <v>0</v>
      </c>
      <c r="N2858" s="334">
        <v>0</v>
      </c>
      <c r="O2858" s="334">
        <v>0</v>
      </c>
      <c r="P2858" s="334">
        <v>0</v>
      </c>
      <c r="Q2858" s="334">
        <v>0</v>
      </c>
      <c r="R2858" s="334">
        <v>0</v>
      </c>
      <c r="S2858" s="334">
        <v>0</v>
      </c>
      <c r="T2858" s="334">
        <v>0</v>
      </c>
      <c r="U2858" s="334">
        <v>0</v>
      </c>
      <c r="V2858" s="334">
        <v>0</v>
      </c>
      <c r="W2858" s="334">
        <v>0</v>
      </c>
      <c r="X2858" s="334">
        <v>0</v>
      </c>
      <c r="Y2858" s="334">
        <v>0</v>
      </c>
      <c r="Z2858" s="334">
        <v>0</v>
      </c>
      <c r="AA2858" s="334">
        <v>0</v>
      </c>
      <c r="AB2858" s="334">
        <v>0</v>
      </c>
      <c r="AD2858" s="334">
        <v>0</v>
      </c>
      <c r="AE2858" s="334">
        <f t="shared" si="447"/>
        <v>0</v>
      </c>
      <c r="AF2858" s="334">
        <f t="shared" si="448"/>
        <v>0</v>
      </c>
      <c r="AG2858" s="340">
        <f t="shared" si="449"/>
        <v>0</v>
      </c>
      <c r="AI2858" s="340">
        <f t="shared" si="452"/>
        <v>0</v>
      </c>
      <c r="AJ2858" s="340">
        <f t="shared" si="452"/>
        <v>0</v>
      </c>
      <c r="AK2858" s="340">
        <f t="shared" si="452"/>
        <v>0</v>
      </c>
      <c r="AL2858" s="340">
        <f t="shared" si="452"/>
        <v>0</v>
      </c>
      <c r="AM2858" s="340">
        <f t="shared" si="452"/>
        <v>0</v>
      </c>
    </row>
    <row r="2859" spans="1:39" x14ac:dyDescent="0.35">
      <c r="A2859" s="337">
        <v>24772</v>
      </c>
      <c r="B2859" s="338">
        <f t="shared" si="444"/>
        <v>1967</v>
      </c>
      <c r="C2859" s="338">
        <f t="shared" si="445"/>
        <v>10</v>
      </c>
      <c r="D2859" s="338">
        <f t="shared" si="446"/>
        <v>27</v>
      </c>
      <c r="E2859" s="334">
        <v>0</v>
      </c>
      <c r="F2859" s="334">
        <v>0</v>
      </c>
      <c r="G2859" s="334">
        <v>0</v>
      </c>
      <c r="H2859" s="334">
        <v>0</v>
      </c>
      <c r="I2859" s="334">
        <v>0</v>
      </c>
      <c r="J2859" s="334">
        <v>0</v>
      </c>
      <c r="K2859" s="334">
        <v>0</v>
      </c>
      <c r="L2859" s="334">
        <v>0</v>
      </c>
      <c r="M2859" s="334">
        <v>0</v>
      </c>
      <c r="N2859" s="334">
        <v>0</v>
      </c>
      <c r="O2859" s="334">
        <v>0</v>
      </c>
      <c r="P2859" s="334">
        <v>0</v>
      </c>
      <c r="Q2859" s="334">
        <v>0</v>
      </c>
      <c r="R2859" s="334">
        <v>0</v>
      </c>
      <c r="S2859" s="334">
        <v>0</v>
      </c>
      <c r="T2859" s="334">
        <v>0</v>
      </c>
      <c r="U2859" s="334">
        <v>0</v>
      </c>
      <c r="V2859" s="334">
        <v>0</v>
      </c>
      <c r="W2859" s="334">
        <v>0</v>
      </c>
      <c r="X2859" s="334">
        <v>0</v>
      </c>
      <c r="Y2859" s="334">
        <v>0</v>
      </c>
      <c r="Z2859" s="334">
        <v>0</v>
      </c>
      <c r="AA2859" s="334">
        <v>0</v>
      </c>
      <c r="AB2859" s="334">
        <v>0</v>
      </c>
      <c r="AD2859" s="334">
        <v>0</v>
      </c>
      <c r="AE2859" s="334">
        <f t="shared" si="447"/>
        <v>0</v>
      </c>
      <c r="AF2859" s="334">
        <f t="shared" si="448"/>
        <v>0</v>
      </c>
      <c r="AG2859" s="340">
        <f t="shared" si="449"/>
        <v>0</v>
      </c>
      <c r="AI2859" s="340">
        <f t="shared" si="452"/>
        <v>0</v>
      </c>
      <c r="AJ2859" s="340">
        <f t="shared" si="452"/>
        <v>0</v>
      </c>
      <c r="AK2859" s="340">
        <f t="shared" si="452"/>
        <v>0</v>
      </c>
      <c r="AL2859" s="340">
        <f t="shared" si="452"/>
        <v>0</v>
      </c>
      <c r="AM2859" s="340">
        <f t="shared" si="452"/>
        <v>0</v>
      </c>
    </row>
    <row r="2860" spans="1:39" x14ac:dyDescent="0.35">
      <c r="A2860" s="337">
        <v>24773</v>
      </c>
      <c r="B2860" s="338">
        <f t="shared" si="444"/>
        <v>1967</v>
      </c>
      <c r="C2860" s="338">
        <f t="shared" si="445"/>
        <v>10</v>
      </c>
      <c r="D2860" s="338">
        <f t="shared" si="446"/>
        <v>28</v>
      </c>
      <c r="E2860" s="334">
        <v>0</v>
      </c>
      <c r="F2860" s="334">
        <v>0</v>
      </c>
      <c r="G2860" s="334">
        <v>0</v>
      </c>
      <c r="H2860" s="334">
        <v>0</v>
      </c>
      <c r="I2860" s="334">
        <v>0</v>
      </c>
      <c r="J2860" s="334">
        <v>0</v>
      </c>
      <c r="K2860" s="334">
        <v>0</v>
      </c>
      <c r="L2860" s="334">
        <v>0.1</v>
      </c>
      <c r="M2860" s="334">
        <v>0.1</v>
      </c>
      <c r="N2860" s="334">
        <v>0.1</v>
      </c>
      <c r="O2860" s="334">
        <v>0</v>
      </c>
      <c r="P2860" s="334">
        <v>0</v>
      </c>
      <c r="Q2860" s="334">
        <v>0</v>
      </c>
      <c r="R2860" s="334">
        <v>0</v>
      </c>
      <c r="S2860" s="334">
        <v>0</v>
      </c>
      <c r="T2860" s="334">
        <v>0</v>
      </c>
      <c r="U2860" s="334">
        <v>0</v>
      </c>
      <c r="V2860" s="334">
        <v>0</v>
      </c>
      <c r="W2860" s="334">
        <v>0</v>
      </c>
      <c r="X2860" s="334">
        <v>0</v>
      </c>
      <c r="Y2860" s="334">
        <v>0</v>
      </c>
      <c r="Z2860" s="334">
        <v>0</v>
      </c>
      <c r="AA2860" s="334">
        <v>0</v>
      </c>
      <c r="AB2860" s="334">
        <v>0</v>
      </c>
      <c r="AD2860" s="334">
        <v>0.3</v>
      </c>
      <c r="AE2860" s="334">
        <f t="shared" si="447"/>
        <v>0.3</v>
      </c>
      <c r="AF2860" s="334">
        <f t="shared" si="448"/>
        <v>0.30000000000000004</v>
      </c>
      <c r="AG2860" s="340">
        <f t="shared" si="449"/>
        <v>5.5511151231257827E-17</v>
      </c>
      <c r="AI2860" s="340">
        <f t="shared" si="452"/>
        <v>0</v>
      </c>
      <c r="AJ2860" s="340">
        <f t="shared" si="452"/>
        <v>0</v>
      </c>
      <c r="AK2860" s="340">
        <f t="shared" si="452"/>
        <v>0</v>
      </c>
      <c r="AL2860" s="340">
        <f t="shared" si="452"/>
        <v>0</v>
      </c>
      <c r="AM2860" s="340">
        <f t="shared" si="452"/>
        <v>0</v>
      </c>
    </row>
    <row r="2861" spans="1:39" x14ac:dyDescent="0.35">
      <c r="A2861" s="337">
        <v>24774</v>
      </c>
      <c r="B2861" s="338">
        <f t="shared" si="444"/>
        <v>1967</v>
      </c>
      <c r="C2861" s="338">
        <f t="shared" si="445"/>
        <v>10</v>
      </c>
      <c r="D2861" s="338">
        <f t="shared" si="446"/>
        <v>29</v>
      </c>
      <c r="E2861" s="334">
        <v>0</v>
      </c>
      <c r="F2861" s="334">
        <v>0</v>
      </c>
      <c r="G2861" s="334">
        <v>0</v>
      </c>
      <c r="H2861" s="334">
        <v>0</v>
      </c>
      <c r="I2861" s="334">
        <v>0</v>
      </c>
      <c r="J2861" s="334">
        <v>0</v>
      </c>
      <c r="K2861" s="334">
        <v>0</v>
      </c>
      <c r="L2861" s="334">
        <v>0</v>
      </c>
      <c r="M2861" s="334">
        <v>0</v>
      </c>
      <c r="N2861" s="334">
        <v>0</v>
      </c>
      <c r="O2861" s="334">
        <v>0</v>
      </c>
      <c r="P2861" s="334">
        <v>0</v>
      </c>
      <c r="Q2861" s="334">
        <v>0</v>
      </c>
      <c r="R2861" s="334">
        <v>0</v>
      </c>
      <c r="S2861" s="334">
        <v>0</v>
      </c>
      <c r="T2861" s="334">
        <v>0</v>
      </c>
      <c r="U2861" s="334">
        <v>0</v>
      </c>
      <c r="V2861" s="334">
        <v>0</v>
      </c>
      <c r="W2861" s="334">
        <v>0</v>
      </c>
      <c r="X2861" s="334">
        <v>0</v>
      </c>
      <c r="Y2861" s="334">
        <v>0</v>
      </c>
      <c r="Z2861" s="334">
        <v>0</v>
      </c>
      <c r="AA2861" s="334">
        <v>0</v>
      </c>
      <c r="AB2861" s="334">
        <v>0</v>
      </c>
      <c r="AD2861" s="334">
        <v>0</v>
      </c>
      <c r="AE2861" s="334">
        <f t="shared" si="447"/>
        <v>0</v>
      </c>
      <c r="AF2861" s="334">
        <f t="shared" si="448"/>
        <v>0</v>
      </c>
      <c r="AG2861" s="340">
        <f t="shared" si="449"/>
        <v>0</v>
      </c>
      <c r="AI2861" s="340">
        <f t="shared" si="452"/>
        <v>0</v>
      </c>
      <c r="AJ2861" s="340">
        <f t="shared" si="452"/>
        <v>0</v>
      </c>
      <c r="AK2861" s="340">
        <f t="shared" si="452"/>
        <v>0</v>
      </c>
      <c r="AL2861" s="340">
        <f t="shared" si="452"/>
        <v>0</v>
      </c>
      <c r="AM2861" s="340">
        <f t="shared" si="452"/>
        <v>0</v>
      </c>
    </row>
    <row r="2862" spans="1:39" x14ac:dyDescent="0.35">
      <c r="A2862" s="337">
        <v>24775</v>
      </c>
      <c r="B2862" s="338">
        <f t="shared" si="444"/>
        <v>1967</v>
      </c>
      <c r="C2862" s="338">
        <f t="shared" si="445"/>
        <v>10</v>
      </c>
      <c r="D2862" s="338">
        <f t="shared" si="446"/>
        <v>30</v>
      </c>
      <c r="E2862" s="334">
        <v>0</v>
      </c>
      <c r="F2862" s="334">
        <v>0</v>
      </c>
      <c r="G2862" s="334">
        <v>0</v>
      </c>
      <c r="H2862" s="334">
        <v>0</v>
      </c>
      <c r="I2862" s="334">
        <v>0</v>
      </c>
      <c r="J2862" s="334">
        <v>0</v>
      </c>
      <c r="K2862" s="334">
        <v>0</v>
      </c>
      <c r="L2862" s="334">
        <v>0</v>
      </c>
      <c r="M2862" s="334">
        <v>0</v>
      </c>
      <c r="N2862" s="334">
        <v>0</v>
      </c>
      <c r="O2862" s="334">
        <v>0</v>
      </c>
      <c r="P2862" s="334">
        <v>0</v>
      </c>
      <c r="Q2862" s="334">
        <v>0</v>
      </c>
      <c r="R2862" s="334">
        <v>0</v>
      </c>
      <c r="S2862" s="334">
        <v>0</v>
      </c>
      <c r="T2862" s="334">
        <v>0</v>
      </c>
      <c r="U2862" s="334">
        <v>0</v>
      </c>
      <c r="V2862" s="334">
        <v>0</v>
      </c>
      <c r="W2862" s="334">
        <v>0</v>
      </c>
      <c r="X2862" s="334">
        <v>0</v>
      </c>
      <c r="Y2862" s="334">
        <v>0</v>
      </c>
      <c r="Z2862" s="334">
        <v>0</v>
      </c>
      <c r="AA2862" s="334">
        <v>0</v>
      </c>
      <c r="AB2862" s="334">
        <v>0</v>
      </c>
      <c r="AD2862" s="334">
        <v>0</v>
      </c>
      <c r="AE2862" s="334">
        <f t="shared" si="447"/>
        <v>0</v>
      </c>
      <c r="AF2862" s="334">
        <f t="shared" si="448"/>
        <v>0</v>
      </c>
      <c r="AG2862" s="340">
        <f t="shared" si="449"/>
        <v>0</v>
      </c>
      <c r="AI2862" s="340">
        <f t="shared" si="452"/>
        <v>0</v>
      </c>
      <c r="AJ2862" s="340">
        <f t="shared" si="452"/>
        <v>0</v>
      </c>
      <c r="AK2862" s="340">
        <f t="shared" si="452"/>
        <v>0</v>
      </c>
      <c r="AL2862" s="340">
        <f t="shared" si="452"/>
        <v>0</v>
      </c>
      <c r="AM2862" s="340">
        <f t="shared" si="452"/>
        <v>0</v>
      </c>
    </row>
    <row r="2863" spans="1:39" x14ac:dyDescent="0.35">
      <c r="A2863" s="337">
        <v>24776</v>
      </c>
      <c r="B2863" s="338">
        <f t="shared" si="444"/>
        <v>1967</v>
      </c>
      <c r="C2863" s="338">
        <f t="shared" si="445"/>
        <v>10</v>
      </c>
      <c r="D2863" s="338">
        <f t="shared" si="446"/>
        <v>31</v>
      </c>
      <c r="E2863" s="334">
        <v>0</v>
      </c>
      <c r="F2863" s="334">
        <v>0</v>
      </c>
      <c r="G2863" s="334">
        <v>0</v>
      </c>
      <c r="H2863" s="334">
        <v>0</v>
      </c>
      <c r="I2863" s="334">
        <v>0</v>
      </c>
      <c r="J2863" s="334">
        <v>0</v>
      </c>
      <c r="K2863" s="334">
        <v>0</v>
      </c>
      <c r="L2863" s="334">
        <v>0.5</v>
      </c>
      <c r="M2863" s="334">
        <v>0.5</v>
      </c>
      <c r="N2863" s="334">
        <v>0.5</v>
      </c>
      <c r="O2863" s="334">
        <v>0.5</v>
      </c>
      <c r="P2863" s="334">
        <v>0.5</v>
      </c>
      <c r="Q2863" s="334">
        <v>0.5</v>
      </c>
      <c r="R2863" s="334">
        <v>0.6</v>
      </c>
      <c r="S2863" s="334">
        <v>0.5</v>
      </c>
      <c r="T2863" s="334">
        <v>0</v>
      </c>
      <c r="U2863" s="334">
        <v>0</v>
      </c>
      <c r="V2863" s="334">
        <v>0</v>
      </c>
      <c r="W2863" s="334">
        <v>0</v>
      </c>
      <c r="X2863" s="334">
        <v>0.5</v>
      </c>
      <c r="Y2863" s="334">
        <v>0.5</v>
      </c>
      <c r="Z2863" s="334">
        <v>0.5</v>
      </c>
      <c r="AA2863" s="334">
        <v>0.5</v>
      </c>
      <c r="AB2863" s="334">
        <v>0.5</v>
      </c>
      <c r="AD2863" s="334">
        <v>6.6</v>
      </c>
      <c r="AE2863" s="334">
        <f t="shared" si="447"/>
        <v>6.6</v>
      </c>
      <c r="AF2863" s="334">
        <f t="shared" si="448"/>
        <v>6.6</v>
      </c>
      <c r="AG2863" s="340">
        <f t="shared" si="449"/>
        <v>0</v>
      </c>
      <c r="AI2863" s="340">
        <f t="shared" si="452"/>
        <v>0</v>
      </c>
      <c r="AJ2863" s="340">
        <f t="shared" si="452"/>
        <v>0</v>
      </c>
      <c r="AK2863" s="340">
        <f t="shared" si="452"/>
        <v>0</v>
      </c>
      <c r="AL2863" s="340">
        <f t="shared" si="452"/>
        <v>0</v>
      </c>
      <c r="AM2863" s="340">
        <f t="shared" si="452"/>
        <v>0</v>
      </c>
    </row>
    <row r="2864" spans="1:39" x14ac:dyDescent="0.35">
      <c r="A2864" s="337">
        <v>24777</v>
      </c>
      <c r="B2864" s="338">
        <f t="shared" si="444"/>
        <v>1967</v>
      </c>
      <c r="C2864" s="338">
        <f t="shared" si="445"/>
        <v>11</v>
      </c>
      <c r="D2864" s="338">
        <f t="shared" si="446"/>
        <v>1</v>
      </c>
      <c r="E2864" s="334">
        <v>0.1</v>
      </c>
      <c r="F2864" s="334">
        <v>0.2</v>
      </c>
      <c r="G2864" s="334">
        <v>0.1</v>
      </c>
      <c r="H2864" s="334">
        <v>0.1</v>
      </c>
      <c r="I2864" s="334">
        <v>0.1</v>
      </c>
      <c r="J2864" s="334">
        <v>0.2</v>
      </c>
      <c r="K2864" s="334">
        <v>0.1</v>
      </c>
      <c r="L2864" s="334">
        <v>0.1</v>
      </c>
      <c r="M2864" s="334">
        <v>0.1</v>
      </c>
      <c r="N2864" s="334">
        <v>0</v>
      </c>
      <c r="O2864" s="334">
        <v>0</v>
      </c>
      <c r="P2864" s="334">
        <v>0</v>
      </c>
      <c r="Q2864" s="334">
        <v>0</v>
      </c>
      <c r="R2864" s="334">
        <v>0</v>
      </c>
      <c r="S2864" s="334">
        <v>0</v>
      </c>
      <c r="T2864" s="334">
        <v>0</v>
      </c>
      <c r="U2864" s="334">
        <v>0</v>
      </c>
      <c r="V2864" s="334">
        <v>0</v>
      </c>
      <c r="W2864" s="334">
        <v>0.2</v>
      </c>
      <c r="X2864" s="334">
        <v>0.1</v>
      </c>
      <c r="Y2864" s="334">
        <v>0</v>
      </c>
      <c r="Z2864" s="334">
        <v>0</v>
      </c>
      <c r="AA2864" s="334">
        <v>0</v>
      </c>
      <c r="AB2864" s="334">
        <v>0.1</v>
      </c>
      <c r="AD2864" s="334">
        <v>1.5</v>
      </c>
      <c r="AE2864" s="334">
        <f t="shared" si="447"/>
        <v>1.5</v>
      </c>
      <c r="AF2864" s="334">
        <f t="shared" si="448"/>
        <v>1.5000000000000002</v>
      </c>
      <c r="AG2864" s="340">
        <f t="shared" si="449"/>
        <v>2.2204460492503131E-16</v>
      </c>
      <c r="AI2864" s="340">
        <f t="shared" si="452"/>
        <v>0</v>
      </c>
      <c r="AJ2864" s="340">
        <f t="shared" si="452"/>
        <v>0</v>
      </c>
      <c r="AK2864" s="340">
        <f t="shared" si="452"/>
        <v>0</v>
      </c>
      <c r="AL2864" s="340">
        <f t="shared" si="452"/>
        <v>0</v>
      </c>
      <c r="AM2864" s="340">
        <f t="shared" si="452"/>
        <v>0</v>
      </c>
    </row>
    <row r="2865" spans="1:39" x14ac:dyDescent="0.35">
      <c r="A2865" s="337">
        <v>24778</v>
      </c>
      <c r="B2865" s="338">
        <f t="shared" si="444"/>
        <v>1967</v>
      </c>
      <c r="C2865" s="338">
        <f t="shared" si="445"/>
        <v>11</v>
      </c>
      <c r="D2865" s="338">
        <f t="shared" si="446"/>
        <v>2</v>
      </c>
      <c r="E2865" s="334">
        <v>0.1</v>
      </c>
      <c r="F2865" s="334">
        <v>0</v>
      </c>
      <c r="G2865" s="334">
        <v>0.1</v>
      </c>
      <c r="H2865" s="334">
        <v>0.1</v>
      </c>
      <c r="I2865" s="334">
        <v>0.1</v>
      </c>
      <c r="J2865" s="334">
        <v>0</v>
      </c>
      <c r="K2865" s="334">
        <v>0.1</v>
      </c>
      <c r="L2865" s="334">
        <v>0</v>
      </c>
      <c r="M2865" s="334">
        <v>0</v>
      </c>
      <c r="N2865" s="334">
        <v>0</v>
      </c>
      <c r="O2865" s="334">
        <v>0</v>
      </c>
      <c r="P2865" s="334">
        <v>0</v>
      </c>
      <c r="Q2865" s="334">
        <v>0</v>
      </c>
      <c r="R2865" s="334">
        <v>0</v>
      </c>
      <c r="S2865" s="334">
        <v>0</v>
      </c>
      <c r="T2865" s="334">
        <v>0</v>
      </c>
      <c r="U2865" s="334">
        <v>0</v>
      </c>
      <c r="V2865" s="334">
        <v>0</v>
      </c>
      <c r="W2865" s="334">
        <v>0</v>
      </c>
      <c r="X2865" s="334">
        <v>0</v>
      </c>
      <c r="Y2865" s="334">
        <v>0</v>
      </c>
      <c r="Z2865" s="334">
        <v>0</v>
      </c>
      <c r="AA2865" s="334">
        <v>0</v>
      </c>
      <c r="AB2865" s="334">
        <v>0</v>
      </c>
      <c r="AD2865" s="334">
        <v>0.5</v>
      </c>
      <c r="AE2865" s="334">
        <f t="shared" si="447"/>
        <v>0.5</v>
      </c>
      <c r="AF2865" s="334">
        <f t="shared" si="448"/>
        <v>0.5</v>
      </c>
      <c r="AG2865" s="340">
        <f t="shared" si="449"/>
        <v>0</v>
      </c>
      <c r="AI2865" s="340">
        <f t="shared" si="452"/>
        <v>0</v>
      </c>
      <c r="AJ2865" s="340">
        <f t="shared" si="452"/>
        <v>0</v>
      </c>
      <c r="AK2865" s="340">
        <f t="shared" si="452"/>
        <v>0</v>
      </c>
      <c r="AL2865" s="340">
        <f t="shared" si="452"/>
        <v>0</v>
      </c>
      <c r="AM2865" s="340">
        <f t="shared" si="452"/>
        <v>0</v>
      </c>
    </row>
    <row r="2866" spans="1:39" x14ac:dyDescent="0.35">
      <c r="A2866" s="337">
        <v>24779</v>
      </c>
      <c r="B2866" s="338">
        <f t="shared" si="444"/>
        <v>1967</v>
      </c>
      <c r="C2866" s="338">
        <f t="shared" si="445"/>
        <v>11</v>
      </c>
      <c r="D2866" s="338">
        <f t="shared" si="446"/>
        <v>3</v>
      </c>
      <c r="E2866" s="334">
        <v>0</v>
      </c>
      <c r="F2866" s="334">
        <v>0</v>
      </c>
      <c r="G2866" s="334">
        <v>0</v>
      </c>
      <c r="H2866" s="334">
        <v>0</v>
      </c>
      <c r="I2866" s="334">
        <v>0</v>
      </c>
      <c r="J2866" s="334">
        <v>0</v>
      </c>
      <c r="K2866" s="334">
        <v>0</v>
      </c>
      <c r="L2866" s="334">
        <v>0</v>
      </c>
      <c r="M2866" s="334">
        <v>0</v>
      </c>
      <c r="N2866" s="334">
        <v>0</v>
      </c>
      <c r="O2866" s="334">
        <v>0</v>
      </c>
      <c r="P2866" s="334">
        <v>0</v>
      </c>
      <c r="Q2866" s="334">
        <v>0</v>
      </c>
      <c r="R2866" s="334">
        <v>0</v>
      </c>
      <c r="S2866" s="334">
        <v>0</v>
      </c>
      <c r="T2866" s="334">
        <v>0</v>
      </c>
      <c r="U2866" s="334">
        <v>0</v>
      </c>
      <c r="V2866" s="334">
        <v>0</v>
      </c>
      <c r="W2866" s="334">
        <v>0</v>
      </c>
      <c r="X2866" s="334">
        <v>0</v>
      </c>
      <c r="Y2866" s="334">
        <v>0</v>
      </c>
      <c r="Z2866" s="334">
        <v>0</v>
      </c>
      <c r="AA2866" s="334">
        <v>0</v>
      </c>
      <c r="AB2866" s="334">
        <v>0</v>
      </c>
      <c r="AD2866" s="334">
        <v>0</v>
      </c>
      <c r="AE2866" s="334">
        <f t="shared" si="447"/>
        <v>0</v>
      </c>
      <c r="AF2866" s="334">
        <f t="shared" si="448"/>
        <v>0</v>
      </c>
      <c r="AG2866" s="340">
        <f t="shared" si="449"/>
        <v>0</v>
      </c>
      <c r="AI2866" s="340">
        <f t="shared" si="452"/>
        <v>0</v>
      </c>
      <c r="AJ2866" s="340">
        <f t="shared" si="452"/>
        <v>0</v>
      </c>
      <c r="AK2866" s="340">
        <f t="shared" si="452"/>
        <v>0</v>
      </c>
      <c r="AL2866" s="340">
        <f t="shared" si="452"/>
        <v>0</v>
      </c>
      <c r="AM2866" s="340">
        <f t="shared" si="452"/>
        <v>0</v>
      </c>
    </row>
    <row r="2867" spans="1:39" x14ac:dyDescent="0.35">
      <c r="A2867" s="337">
        <v>24780</v>
      </c>
      <c r="B2867" s="338">
        <f t="shared" si="444"/>
        <v>1967</v>
      </c>
      <c r="C2867" s="338">
        <f t="shared" si="445"/>
        <v>11</v>
      </c>
      <c r="D2867" s="338">
        <f t="shared" si="446"/>
        <v>4</v>
      </c>
      <c r="E2867" s="334">
        <v>0</v>
      </c>
      <c r="F2867" s="334">
        <v>0</v>
      </c>
      <c r="G2867" s="334">
        <v>0</v>
      </c>
      <c r="H2867" s="334">
        <v>0</v>
      </c>
      <c r="I2867" s="334">
        <v>0</v>
      </c>
      <c r="J2867" s="334">
        <v>0</v>
      </c>
      <c r="K2867" s="334">
        <v>0</v>
      </c>
      <c r="L2867" s="334">
        <v>0</v>
      </c>
      <c r="M2867" s="334">
        <v>0</v>
      </c>
      <c r="N2867" s="334">
        <v>0</v>
      </c>
      <c r="O2867" s="334">
        <v>0</v>
      </c>
      <c r="P2867" s="334">
        <v>0</v>
      </c>
      <c r="Q2867" s="334">
        <v>0</v>
      </c>
      <c r="R2867" s="334">
        <v>0</v>
      </c>
      <c r="S2867" s="334">
        <v>0</v>
      </c>
      <c r="T2867" s="334">
        <v>0</v>
      </c>
      <c r="U2867" s="334">
        <v>0</v>
      </c>
      <c r="V2867" s="334">
        <v>0</v>
      </c>
      <c r="W2867" s="334">
        <v>0</v>
      </c>
      <c r="X2867" s="334">
        <v>0</v>
      </c>
      <c r="Y2867" s="334">
        <v>0</v>
      </c>
      <c r="Z2867" s="334">
        <v>0</v>
      </c>
      <c r="AA2867" s="334">
        <v>0</v>
      </c>
      <c r="AB2867" s="334">
        <v>0</v>
      </c>
      <c r="AD2867" s="334">
        <v>0</v>
      </c>
      <c r="AE2867" s="334">
        <f t="shared" si="447"/>
        <v>0</v>
      </c>
      <c r="AF2867" s="334">
        <f t="shared" si="448"/>
        <v>0</v>
      </c>
      <c r="AG2867" s="340">
        <f t="shared" si="449"/>
        <v>0</v>
      </c>
      <c r="AI2867" s="340">
        <f t="shared" si="452"/>
        <v>0</v>
      </c>
      <c r="AJ2867" s="340">
        <f t="shared" si="452"/>
        <v>0</v>
      </c>
      <c r="AK2867" s="340">
        <f t="shared" si="452"/>
        <v>0</v>
      </c>
      <c r="AL2867" s="340">
        <f t="shared" si="452"/>
        <v>0</v>
      </c>
      <c r="AM2867" s="340">
        <f t="shared" si="452"/>
        <v>0</v>
      </c>
    </row>
    <row r="2868" spans="1:39" x14ac:dyDescent="0.35">
      <c r="A2868" s="337">
        <v>24781</v>
      </c>
      <c r="B2868" s="338">
        <f t="shared" si="444"/>
        <v>1967</v>
      </c>
      <c r="C2868" s="338">
        <f t="shared" si="445"/>
        <v>11</v>
      </c>
      <c r="D2868" s="338">
        <f t="shared" si="446"/>
        <v>5</v>
      </c>
      <c r="E2868" s="334">
        <v>0</v>
      </c>
      <c r="F2868" s="334">
        <v>0</v>
      </c>
      <c r="G2868" s="334">
        <v>0</v>
      </c>
      <c r="H2868" s="334">
        <v>0</v>
      </c>
      <c r="I2868" s="334">
        <v>0</v>
      </c>
      <c r="J2868" s="334">
        <v>0</v>
      </c>
      <c r="K2868" s="334">
        <v>0</v>
      </c>
      <c r="L2868" s="334">
        <v>0</v>
      </c>
      <c r="M2868" s="334">
        <v>0</v>
      </c>
      <c r="N2868" s="334">
        <v>0</v>
      </c>
      <c r="O2868" s="334">
        <v>0</v>
      </c>
      <c r="P2868" s="334">
        <v>0</v>
      </c>
      <c r="Q2868" s="334">
        <v>0</v>
      </c>
      <c r="R2868" s="334">
        <v>0</v>
      </c>
      <c r="S2868" s="334">
        <v>0</v>
      </c>
      <c r="T2868" s="334">
        <v>0</v>
      </c>
      <c r="U2868" s="334">
        <v>0</v>
      </c>
      <c r="V2868" s="334">
        <v>0</v>
      </c>
      <c r="W2868" s="334">
        <v>0</v>
      </c>
      <c r="X2868" s="334">
        <v>0</v>
      </c>
      <c r="Y2868" s="334">
        <v>0</v>
      </c>
      <c r="Z2868" s="334">
        <v>0</v>
      </c>
      <c r="AA2868" s="334">
        <v>0</v>
      </c>
      <c r="AB2868" s="334">
        <v>0</v>
      </c>
      <c r="AD2868" s="334">
        <v>0</v>
      </c>
      <c r="AE2868" s="334">
        <f t="shared" si="447"/>
        <v>0</v>
      </c>
      <c r="AF2868" s="334">
        <f t="shared" si="448"/>
        <v>0</v>
      </c>
      <c r="AG2868" s="340">
        <f t="shared" si="449"/>
        <v>0</v>
      </c>
      <c r="AI2868" s="340">
        <f t="shared" ref="AI2868:AM2883" si="453">IF($C2868=AI$1,$AF2868,0)</f>
        <v>0</v>
      </c>
      <c r="AJ2868" s="340">
        <f t="shared" si="453"/>
        <v>0</v>
      </c>
      <c r="AK2868" s="340">
        <f t="shared" si="453"/>
        <v>0</v>
      </c>
      <c r="AL2868" s="340">
        <f t="shared" si="453"/>
        <v>0</v>
      </c>
      <c r="AM2868" s="340">
        <f t="shared" si="453"/>
        <v>0</v>
      </c>
    </row>
    <row r="2869" spans="1:39" x14ac:dyDescent="0.35">
      <c r="A2869" s="337">
        <v>24782</v>
      </c>
      <c r="B2869" s="338">
        <f t="shared" si="444"/>
        <v>1967</v>
      </c>
      <c r="C2869" s="338">
        <f t="shared" si="445"/>
        <v>11</v>
      </c>
      <c r="D2869" s="338">
        <f t="shared" si="446"/>
        <v>6</v>
      </c>
      <c r="E2869" s="334">
        <v>0</v>
      </c>
      <c r="F2869" s="334">
        <v>0</v>
      </c>
      <c r="G2869" s="334">
        <v>0</v>
      </c>
      <c r="H2869" s="334">
        <v>0</v>
      </c>
      <c r="I2869" s="334">
        <v>0</v>
      </c>
      <c r="J2869" s="334">
        <v>0</v>
      </c>
      <c r="K2869" s="334">
        <v>0</v>
      </c>
      <c r="L2869" s="334">
        <v>0</v>
      </c>
      <c r="M2869" s="334">
        <v>0</v>
      </c>
      <c r="N2869" s="334">
        <v>0</v>
      </c>
      <c r="O2869" s="334">
        <v>0</v>
      </c>
      <c r="P2869" s="334">
        <v>0</v>
      </c>
      <c r="Q2869" s="334">
        <v>0</v>
      </c>
      <c r="R2869" s="334">
        <v>0</v>
      </c>
      <c r="S2869" s="334">
        <v>0</v>
      </c>
      <c r="T2869" s="334">
        <v>0</v>
      </c>
      <c r="U2869" s="334">
        <v>0</v>
      </c>
      <c r="V2869" s="334">
        <v>0</v>
      </c>
      <c r="W2869" s="334">
        <v>0</v>
      </c>
      <c r="X2869" s="334">
        <v>0</v>
      </c>
      <c r="Y2869" s="334">
        <v>0</v>
      </c>
      <c r="Z2869" s="334">
        <v>0</v>
      </c>
      <c r="AA2869" s="334">
        <v>0</v>
      </c>
      <c r="AB2869" s="334">
        <v>0</v>
      </c>
      <c r="AD2869" s="334">
        <v>0</v>
      </c>
      <c r="AE2869" s="334">
        <f t="shared" si="447"/>
        <v>0</v>
      </c>
      <c r="AF2869" s="334">
        <f t="shared" si="448"/>
        <v>0</v>
      </c>
      <c r="AG2869" s="340">
        <f t="shared" si="449"/>
        <v>0</v>
      </c>
      <c r="AI2869" s="340">
        <f t="shared" si="453"/>
        <v>0</v>
      </c>
      <c r="AJ2869" s="340">
        <f t="shared" si="453"/>
        <v>0</v>
      </c>
      <c r="AK2869" s="340">
        <f t="shared" si="453"/>
        <v>0</v>
      </c>
      <c r="AL2869" s="340">
        <f t="shared" si="453"/>
        <v>0</v>
      </c>
      <c r="AM2869" s="340">
        <f t="shared" si="453"/>
        <v>0</v>
      </c>
    </row>
    <row r="2870" spans="1:39" x14ac:dyDescent="0.35">
      <c r="A2870" s="337">
        <v>24783</v>
      </c>
      <c r="B2870" s="338">
        <f t="shared" si="444"/>
        <v>1967</v>
      </c>
      <c r="C2870" s="338">
        <f t="shared" si="445"/>
        <v>11</v>
      </c>
      <c r="D2870" s="338">
        <f t="shared" si="446"/>
        <v>7</v>
      </c>
      <c r="E2870" s="334">
        <v>0</v>
      </c>
      <c r="F2870" s="334">
        <v>0</v>
      </c>
      <c r="G2870" s="334">
        <v>0</v>
      </c>
      <c r="H2870" s="334">
        <v>0</v>
      </c>
      <c r="I2870" s="334">
        <v>0</v>
      </c>
      <c r="J2870" s="334">
        <v>0</v>
      </c>
      <c r="K2870" s="334">
        <v>0</v>
      </c>
      <c r="L2870" s="334">
        <v>0</v>
      </c>
      <c r="M2870" s="334">
        <v>0</v>
      </c>
      <c r="N2870" s="334">
        <v>0</v>
      </c>
      <c r="O2870" s="334">
        <v>0</v>
      </c>
      <c r="P2870" s="334">
        <v>0</v>
      </c>
      <c r="Q2870" s="334">
        <v>0</v>
      </c>
      <c r="R2870" s="334">
        <v>0</v>
      </c>
      <c r="S2870" s="334">
        <v>0</v>
      </c>
      <c r="T2870" s="334">
        <v>0</v>
      </c>
      <c r="U2870" s="334">
        <v>0</v>
      </c>
      <c r="V2870" s="334">
        <v>0</v>
      </c>
      <c r="W2870" s="334">
        <v>0</v>
      </c>
      <c r="X2870" s="334">
        <v>0</v>
      </c>
      <c r="Y2870" s="334">
        <v>0</v>
      </c>
      <c r="Z2870" s="334">
        <v>0</v>
      </c>
      <c r="AA2870" s="334">
        <v>0</v>
      </c>
      <c r="AB2870" s="334">
        <v>0</v>
      </c>
      <c r="AD2870" s="334">
        <v>0</v>
      </c>
      <c r="AE2870" s="334">
        <f t="shared" si="447"/>
        <v>0</v>
      </c>
      <c r="AF2870" s="334">
        <f t="shared" si="448"/>
        <v>0</v>
      </c>
      <c r="AG2870" s="340">
        <f t="shared" si="449"/>
        <v>0</v>
      </c>
      <c r="AI2870" s="340">
        <f t="shared" si="453"/>
        <v>0</v>
      </c>
      <c r="AJ2870" s="340">
        <f t="shared" si="453"/>
        <v>0</v>
      </c>
      <c r="AK2870" s="340">
        <f t="shared" si="453"/>
        <v>0</v>
      </c>
      <c r="AL2870" s="340">
        <f t="shared" si="453"/>
        <v>0</v>
      </c>
      <c r="AM2870" s="340">
        <f t="shared" si="453"/>
        <v>0</v>
      </c>
    </row>
    <row r="2871" spans="1:39" x14ac:dyDescent="0.35">
      <c r="A2871" s="337">
        <v>24784</v>
      </c>
      <c r="B2871" s="338">
        <f t="shared" si="444"/>
        <v>1967</v>
      </c>
      <c r="C2871" s="338">
        <f t="shared" si="445"/>
        <v>11</v>
      </c>
      <c r="D2871" s="338">
        <f t="shared" si="446"/>
        <v>8</v>
      </c>
      <c r="E2871" s="334">
        <v>0</v>
      </c>
      <c r="F2871" s="334">
        <v>0</v>
      </c>
      <c r="G2871" s="334">
        <v>0</v>
      </c>
      <c r="H2871" s="334">
        <v>0</v>
      </c>
      <c r="I2871" s="334">
        <v>0</v>
      </c>
      <c r="J2871" s="334">
        <v>0</v>
      </c>
      <c r="K2871" s="334">
        <v>0</v>
      </c>
      <c r="L2871" s="334">
        <v>0</v>
      </c>
      <c r="M2871" s="334">
        <v>0</v>
      </c>
      <c r="N2871" s="334">
        <v>0</v>
      </c>
      <c r="O2871" s="334">
        <v>0</v>
      </c>
      <c r="P2871" s="334">
        <v>0</v>
      </c>
      <c r="Q2871" s="334">
        <v>0</v>
      </c>
      <c r="R2871" s="334">
        <v>0</v>
      </c>
      <c r="S2871" s="334">
        <v>0</v>
      </c>
      <c r="T2871" s="334">
        <v>0</v>
      </c>
      <c r="U2871" s="334">
        <v>0</v>
      </c>
      <c r="V2871" s="334">
        <v>0</v>
      </c>
      <c r="W2871" s="334">
        <v>0</v>
      </c>
      <c r="X2871" s="334">
        <v>0</v>
      </c>
      <c r="Y2871" s="334">
        <v>0</v>
      </c>
      <c r="Z2871" s="334">
        <v>0</v>
      </c>
      <c r="AA2871" s="334">
        <v>0</v>
      </c>
      <c r="AB2871" s="334">
        <v>0</v>
      </c>
      <c r="AD2871" s="334">
        <v>0</v>
      </c>
      <c r="AE2871" s="334">
        <f t="shared" si="447"/>
        <v>0</v>
      </c>
      <c r="AF2871" s="334">
        <f t="shared" si="448"/>
        <v>0</v>
      </c>
      <c r="AG2871" s="340">
        <f t="shared" si="449"/>
        <v>0</v>
      </c>
      <c r="AI2871" s="340">
        <f t="shared" si="453"/>
        <v>0</v>
      </c>
      <c r="AJ2871" s="340">
        <f t="shared" si="453"/>
        <v>0</v>
      </c>
      <c r="AK2871" s="340">
        <f t="shared" si="453"/>
        <v>0</v>
      </c>
      <c r="AL2871" s="340">
        <f t="shared" si="453"/>
        <v>0</v>
      </c>
      <c r="AM2871" s="340">
        <f t="shared" si="453"/>
        <v>0</v>
      </c>
    </row>
    <row r="2872" spans="1:39" x14ac:dyDescent="0.35">
      <c r="A2872" s="337">
        <v>24785</v>
      </c>
      <c r="B2872" s="338">
        <f t="shared" si="444"/>
        <v>1967</v>
      </c>
      <c r="C2872" s="338">
        <f t="shared" si="445"/>
        <v>11</v>
      </c>
      <c r="D2872" s="338">
        <f t="shared" si="446"/>
        <v>9</v>
      </c>
      <c r="E2872" s="334">
        <v>0</v>
      </c>
      <c r="F2872" s="334">
        <v>0</v>
      </c>
      <c r="G2872" s="334">
        <v>0</v>
      </c>
      <c r="H2872" s="334">
        <v>0</v>
      </c>
      <c r="I2872" s="334">
        <v>0</v>
      </c>
      <c r="J2872" s="334">
        <v>0</v>
      </c>
      <c r="K2872" s="334">
        <v>0</v>
      </c>
      <c r="L2872" s="334">
        <v>0</v>
      </c>
      <c r="M2872" s="334">
        <v>0</v>
      </c>
      <c r="N2872" s="334">
        <v>0</v>
      </c>
      <c r="O2872" s="334">
        <v>0</v>
      </c>
      <c r="P2872" s="334">
        <v>0</v>
      </c>
      <c r="Q2872" s="334">
        <v>0</v>
      </c>
      <c r="R2872" s="334">
        <v>0</v>
      </c>
      <c r="S2872" s="334">
        <v>0</v>
      </c>
      <c r="T2872" s="334">
        <v>0</v>
      </c>
      <c r="U2872" s="334">
        <v>0</v>
      </c>
      <c r="V2872" s="334">
        <v>0</v>
      </c>
      <c r="W2872" s="334">
        <v>0</v>
      </c>
      <c r="X2872" s="334">
        <v>0</v>
      </c>
      <c r="Y2872" s="334">
        <v>0</v>
      </c>
      <c r="Z2872" s="334">
        <v>0</v>
      </c>
      <c r="AA2872" s="334">
        <v>0</v>
      </c>
      <c r="AB2872" s="334">
        <v>0</v>
      </c>
      <c r="AD2872" s="334">
        <v>0</v>
      </c>
      <c r="AE2872" s="334">
        <f t="shared" si="447"/>
        <v>0</v>
      </c>
      <c r="AF2872" s="334">
        <f t="shared" si="448"/>
        <v>0</v>
      </c>
      <c r="AG2872" s="340">
        <f t="shared" si="449"/>
        <v>0</v>
      </c>
      <c r="AI2872" s="340">
        <f t="shared" si="453"/>
        <v>0</v>
      </c>
      <c r="AJ2872" s="340">
        <f t="shared" si="453"/>
        <v>0</v>
      </c>
      <c r="AK2872" s="340">
        <f t="shared" si="453"/>
        <v>0</v>
      </c>
      <c r="AL2872" s="340">
        <f t="shared" si="453"/>
        <v>0</v>
      </c>
      <c r="AM2872" s="340">
        <f t="shared" si="453"/>
        <v>0</v>
      </c>
    </row>
    <row r="2873" spans="1:39" x14ac:dyDescent="0.35">
      <c r="A2873" s="337">
        <v>24786</v>
      </c>
      <c r="B2873" s="338">
        <f t="shared" si="444"/>
        <v>1967</v>
      </c>
      <c r="C2873" s="338">
        <f t="shared" si="445"/>
        <v>11</v>
      </c>
      <c r="D2873" s="338">
        <f t="shared" si="446"/>
        <v>10</v>
      </c>
      <c r="E2873" s="334">
        <v>0</v>
      </c>
      <c r="F2873" s="334">
        <v>0</v>
      </c>
      <c r="G2873" s="334">
        <v>0</v>
      </c>
      <c r="H2873" s="334">
        <v>0</v>
      </c>
      <c r="I2873" s="334">
        <v>0</v>
      </c>
      <c r="J2873" s="334">
        <v>0</v>
      </c>
      <c r="K2873" s="334">
        <v>0</v>
      </c>
      <c r="L2873" s="334">
        <v>0</v>
      </c>
      <c r="M2873" s="334">
        <v>0</v>
      </c>
      <c r="N2873" s="334">
        <v>0</v>
      </c>
      <c r="O2873" s="334">
        <v>0</v>
      </c>
      <c r="P2873" s="334">
        <v>0</v>
      </c>
      <c r="Q2873" s="334">
        <v>0</v>
      </c>
      <c r="R2873" s="334">
        <v>0</v>
      </c>
      <c r="S2873" s="334">
        <v>0</v>
      </c>
      <c r="T2873" s="334">
        <v>0</v>
      </c>
      <c r="U2873" s="334">
        <v>0</v>
      </c>
      <c r="V2873" s="334">
        <v>0</v>
      </c>
      <c r="W2873" s="334">
        <v>0</v>
      </c>
      <c r="X2873" s="334">
        <v>0</v>
      </c>
      <c r="Y2873" s="334">
        <v>0</v>
      </c>
      <c r="Z2873" s="334">
        <v>0</v>
      </c>
      <c r="AA2873" s="334">
        <v>0</v>
      </c>
      <c r="AB2873" s="334">
        <v>0</v>
      </c>
      <c r="AD2873" s="334">
        <v>0</v>
      </c>
      <c r="AE2873" s="334">
        <f t="shared" si="447"/>
        <v>0</v>
      </c>
      <c r="AF2873" s="334">
        <f t="shared" si="448"/>
        <v>0</v>
      </c>
      <c r="AG2873" s="340">
        <f t="shared" si="449"/>
        <v>0</v>
      </c>
      <c r="AI2873" s="340">
        <f t="shared" si="453"/>
        <v>0</v>
      </c>
      <c r="AJ2873" s="340">
        <f t="shared" si="453"/>
        <v>0</v>
      </c>
      <c r="AK2873" s="340">
        <f t="shared" si="453"/>
        <v>0</v>
      </c>
      <c r="AL2873" s="340">
        <f t="shared" si="453"/>
        <v>0</v>
      </c>
      <c r="AM2873" s="340">
        <f t="shared" si="453"/>
        <v>0</v>
      </c>
    </row>
    <row r="2874" spans="1:39" x14ac:dyDescent="0.35">
      <c r="A2874" s="337">
        <v>24787</v>
      </c>
      <c r="B2874" s="338">
        <f t="shared" si="444"/>
        <v>1967</v>
      </c>
      <c r="C2874" s="338">
        <f t="shared" si="445"/>
        <v>11</v>
      </c>
      <c r="D2874" s="338">
        <f t="shared" si="446"/>
        <v>11</v>
      </c>
      <c r="E2874" s="334">
        <v>0</v>
      </c>
      <c r="F2874" s="334">
        <v>0</v>
      </c>
      <c r="G2874" s="334">
        <v>0</v>
      </c>
      <c r="H2874" s="334">
        <v>0</v>
      </c>
      <c r="I2874" s="334">
        <v>0</v>
      </c>
      <c r="J2874" s="334">
        <v>0</v>
      </c>
      <c r="K2874" s="334">
        <v>0</v>
      </c>
      <c r="L2874" s="334">
        <v>0</v>
      </c>
      <c r="M2874" s="334">
        <v>0</v>
      </c>
      <c r="N2874" s="334">
        <v>0</v>
      </c>
      <c r="O2874" s="334">
        <v>0</v>
      </c>
      <c r="P2874" s="334">
        <v>0</v>
      </c>
      <c r="Q2874" s="334">
        <v>0</v>
      </c>
      <c r="R2874" s="334">
        <v>0</v>
      </c>
      <c r="S2874" s="334">
        <v>0</v>
      </c>
      <c r="T2874" s="334">
        <v>0</v>
      </c>
      <c r="U2874" s="334">
        <v>0</v>
      </c>
      <c r="V2874" s="334">
        <v>0</v>
      </c>
      <c r="W2874" s="334">
        <v>0</v>
      </c>
      <c r="X2874" s="334">
        <v>0</v>
      </c>
      <c r="Y2874" s="334">
        <v>0</v>
      </c>
      <c r="Z2874" s="334">
        <v>0</v>
      </c>
      <c r="AA2874" s="334">
        <v>0</v>
      </c>
      <c r="AB2874" s="334">
        <v>0</v>
      </c>
      <c r="AD2874" s="334">
        <v>0</v>
      </c>
      <c r="AE2874" s="334">
        <f t="shared" si="447"/>
        <v>0</v>
      </c>
      <c r="AF2874" s="334">
        <f t="shared" si="448"/>
        <v>0</v>
      </c>
      <c r="AG2874" s="340">
        <f t="shared" si="449"/>
        <v>0</v>
      </c>
      <c r="AI2874" s="340">
        <f t="shared" si="453"/>
        <v>0</v>
      </c>
      <c r="AJ2874" s="340">
        <f t="shared" si="453"/>
        <v>0</v>
      </c>
      <c r="AK2874" s="340">
        <f t="shared" si="453"/>
        <v>0</v>
      </c>
      <c r="AL2874" s="340">
        <f t="shared" si="453"/>
        <v>0</v>
      </c>
      <c r="AM2874" s="340">
        <f t="shared" si="453"/>
        <v>0</v>
      </c>
    </row>
    <row r="2875" spans="1:39" x14ac:dyDescent="0.35">
      <c r="A2875" s="337">
        <v>24788</v>
      </c>
      <c r="B2875" s="338">
        <f t="shared" si="444"/>
        <v>1967</v>
      </c>
      <c r="C2875" s="338">
        <f t="shared" si="445"/>
        <v>11</v>
      </c>
      <c r="D2875" s="338">
        <f t="shared" si="446"/>
        <v>12</v>
      </c>
      <c r="E2875" s="334">
        <v>0</v>
      </c>
      <c r="F2875" s="334">
        <v>0</v>
      </c>
      <c r="G2875" s="334">
        <v>0</v>
      </c>
      <c r="H2875" s="334">
        <v>0</v>
      </c>
      <c r="I2875" s="334">
        <v>0</v>
      </c>
      <c r="J2875" s="334">
        <v>0</v>
      </c>
      <c r="K2875" s="334">
        <v>0</v>
      </c>
      <c r="L2875" s="334">
        <v>0</v>
      </c>
      <c r="M2875" s="334">
        <v>0</v>
      </c>
      <c r="N2875" s="334">
        <v>0</v>
      </c>
      <c r="O2875" s="334">
        <v>0</v>
      </c>
      <c r="P2875" s="334">
        <v>0</v>
      </c>
      <c r="Q2875" s="334">
        <v>0</v>
      </c>
      <c r="R2875" s="334">
        <v>0</v>
      </c>
      <c r="S2875" s="334">
        <v>0</v>
      </c>
      <c r="T2875" s="334">
        <v>0</v>
      </c>
      <c r="U2875" s="334">
        <v>0</v>
      </c>
      <c r="V2875" s="334">
        <v>0</v>
      </c>
      <c r="W2875" s="334">
        <v>0</v>
      </c>
      <c r="X2875" s="334">
        <v>0</v>
      </c>
      <c r="Y2875" s="334">
        <v>0</v>
      </c>
      <c r="Z2875" s="334">
        <v>0</v>
      </c>
      <c r="AA2875" s="334">
        <v>0</v>
      </c>
      <c r="AB2875" s="334">
        <v>0</v>
      </c>
      <c r="AD2875" s="334">
        <v>0</v>
      </c>
      <c r="AE2875" s="334">
        <f t="shared" si="447"/>
        <v>0</v>
      </c>
      <c r="AF2875" s="334">
        <f t="shared" si="448"/>
        <v>0</v>
      </c>
      <c r="AG2875" s="340">
        <f t="shared" si="449"/>
        <v>0</v>
      </c>
      <c r="AI2875" s="340">
        <f t="shared" si="453"/>
        <v>0</v>
      </c>
      <c r="AJ2875" s="340">
        <f t="shared" si="453"/>
        <v>0</v>
      </c>
      <c r="AK2875" s="340">
        <f t="shared" si="453"/>
        <v>0</v>
      </c>
      <c r="AL2875" s="340">
        <f t="shared" si="453"/>
        <v>0</v>
      </c>
      <c r="AM2875" s="340">
        <f t="shared" si="453"/>
        <v>0</v>
      </c>
    </row>
    <row r="2876" spans="1:39" x14ac:dyDescent="0.35">
      <c r="A2876" s="337">
        <v>24789</v>
      </c>
      <c r="B2876" s="338">
        <f t="shared" si="444"/>
        <v>1967</v>
      </c>
      <c r="C2876" s="338">
        <f t="shared" si="445"/>
        <v>11</v>
      </c>
      <c r="D2876" s="338">
        <f t="shared" si="446"/>
        <v>13</v>
      </c>
      <c r="E2876" s="334">
        <v>0</v>
      </c>
      <c r="F2876" s="334">
        <v>0</v>
      </c>
      <c r="G2876" s="334">
        <v>0</v>
      </c>
      <c r="H2876" s="334">
        <v>0</v>
      </c>
      <c r="I2876" s="334">
        <v>0</v>
      </c>
      <c r="J2876" s="334">
        <v>0</v>
      </c>
      <c r="K2876" s="334">
        <v>0</v>
      </c>
      <c r="L2876" s="334">
        <v>0</v>
      </c>
      <c r="M2876" s="334">
        <v>0</v>
      </c>
      <c r="N2876" s="334">
        <v>0</v>
      </c>
      <c r="O2876" s="334">
        <v>0</v>
      </c>
      <c r="P2876" s="334">
        <v>0</v>
      </c>
      <c r="Q2876" s="334">
        <v>0</v>
      </c>
      <c r="R2876" s="334">
        <v>0</v>
      </c>
      <c r="S2876" s="334">
        <v>0</v>
      </c>
      <c r="T2876" s="334">
        <v>0</v>
      </c>
      <c r="U2876" s="334">
        <v>0</v>
      </c>
      <c r="V2876" s="334">
        <v>0</v>
      </c>
      <c r="W2876" s="334">
        <v>0</v>
      </c>
      <c r="X2876" s="334">
        <v>0</v>
      </c>
      <c r="Y2876" s="334">
        <v>0</v>
      </c>
      <c r="Z2876" s="334">
        <v>0</v>
      </c>
      <c r="AA2876" s="334">
        <v>0</v>
      </c>
      <c r="AB2876" s="334">
        <v>0</v>
      </c>
      <c r="AD2876" s="334">
        <v>0</v>
      </c>
      <c r="AE2876" s="334">
        <f t="shared" si="447"/>
        <v>0</v>
      </c>
      <c r="AF2876" s="334">
        <f t="shared" si="448"/>
        <v>0</v>
      </c>
      <c r="AG2876" s="340">
        <f t="shared" si="449"/>
        <v>0</v>
      </c>
      <c r="AI2876" s="340">
        <f t="shared" si="453"/>
        <v>0</v>
      </c>
      <c r="AJ2876" s="340">
        <f t="shared" si="453"/>
        <v>0</v>
      </c>
      <c r="AK2876" s="340">
        <f t="shared" si="453"/>
        <v>0</v>
      </c>
      <c r="AL2876" s="340">
        <f t="shared" si="453"/>
        <v>0</v>
      </c>
      <c r="AM2876" s="340">
        <f t="shared" si="453"/>
        <v>0</v>
      </c>
    </row>
    <row r="2877" spans="1:39" x14ac:dyDescent="0.35">
      <c r="A2877" s="337">
        <v>24790</v>
      </c>
      <c r="B2877" s="338">
        <f t="shared" si="444"/>
        <v>1967</v>
      </c>
      <c r="C2877" s="338">
        <f t="shared" si="445"/>
        <v>11</v>
      </c>
      <c r="D2877" s="338">
        <f t="shared" si="446"/>
        <v>14</v>
      </c>
      <c r="E2877" s="334">
        <v>0</v>
      </c>
      <c r="F2877" s="334">
        <v>0</v>
      </c>
      <c r="G2877" s="334">
        <v>0</v>
      </c>
      <c r="H2877" s="334">
        <v>0</v>
      </c>
      <c r="I2877" s="334">
        <v>0</v>
      </c>
      <c r="J2877" s="334">
        <v>0</v>
      </c>
      <c r="K2877" s="334">
        <v>0</v>
      </c>
      <c r="L2877" s="334">
        <v>0</v>
      </c>
      <c r="M2877" s="334">
        <v>0</v>
      </c>
      <c r="N2877" s="334">
        <v>0</v>
      </c>
      <c r="O2877" s="334">
        <v>0</v>
      </c>
      <c r="P2877" s="334">
        <v>0</v>
      </c>
      <c r="Q2877" s="334">
        <v>0</v>
      </c>
      <c r="R2877" s="334">
        <v>0</v>
      </c>
      <c r="S2877" s="334">
        <v>0</v>
      </c>
      <c r="T2877" s="334">
        <v>0</v>
      </c>
      <c r="U2877" s="334">
        <v>0</v>
      </c>
      <c r="V2877" s="334">
        <v>0</v>
      </c>
      <c r="W2877" s="334">
        <v>0</v>
      </c>
      <c r="X2877" s="334">
        <v>0</v>
      </c>
      <c r="Y2877" s="334">
        <v>0</v>
      </c>
      <c r="Z2877" s="334">
        <v>0</v>
      </c>
      <c r="AA2877" s="334">
        <v>0</v>
      </c>
      <c r="AB2877" s="334">
        <v>0</v>
      </c>
      <c r="AD2877" s="334">
        <v>0</v>
      </c>
      <c r="AE2877" s="334">
        <f t="shared" si="447"/>
        <v>0</v>
      </c>
      <c r="AF2877" s="334">
        <f t="shared" si="448"/>
        <v>0</v>
      </c>
      <c r="AG2877" s="340">
        <f t="shared" si="449"/>
        <v>0</v>
      </c>
      <c r="AI2877" s="340">
        <f t="shared" si="453"/>
        <v>0</v>
      </c>
      <c r="AJ2877" s="340">
        <f t="shared" si="453"/>
        <v>0</v>
      </c>
      <c r="AK2877" s="340">
        <f t="shared" si="453"/>
        <v>0</v>
      </c>
      <c r="AL2877" s="340">
        <f t="shared" si="453"/>
        <v>0</v>
      </c>
      <c r="AM2877" s="340">
        <f t="shared" si="453"/>
        <v>0</v>
      </c>
    </row>
    <row r="2878" spans="1:39" x14ac:dyDescent="0.35">
      <c r="A2878" s="337">
        <v>24791</v>
      </c>
      <c r="B2878" s="338">
        <f t="shared" si="444"/>
        <v>1967</v>
      </c>
      <c r="C2878" s="338">
        <f t="shared" si="445"/>
        <v>11</v>
      </c>
      <c r="D2878" s="338">
        <f t="shared" si="446"/>
        <v>15</v>
      </c>
      <c r="E2878" s="334">
        <v>0</v>
      </c>
      <c r="F2878" s="334">
        <v>0</v>
      </c>
      <c r="G2878" s="334">
        <v>0</v>
      </c>
      <c r="H2878" s="334">
        <v>0</v>
      </c>
      <c r="I2878" s="334">
        <v>0</v>
      </c>
      <c r="J2878" s="334">
        <v>0</v>
      </c>
      <c r="K2878" s="334">
        <v>0</v>
      </c>
      <c r="L2878" s="334">
        <v>0</v>
      </c>
      <c r="M2878" s="334">
        <v>0</v>
      </c>
      <c r="N2878" s="334">
        <v>0</v>
      </c>
      <c r="O2878" s="334">
        <v>0</v>
      </c>
      <c r="P2878" s="334">
        <v>0</v>
      </c>
      <c r="Q2878" s="334">
        <v>0</v>
      </c>
      <c r="R2878" s="334">
        <v>0</v>
      </c>
      <c r="S2878" s="334">
        <v>0</v>
      </c>
      <c r="T2878" s="334">
        <v>0</v>
      </c>
      <c r="U2878" s="334">
        <v>0</v>
      </c>
      <c r="V2878" s="334">
        <v>0</v>
      </c>
      <c r="W2878" s="334">
        <v>0</v>
      </c>
      <c r="X2878" s="334">
        <v>0</v>
      </c>
      <c r="Y2878" s="334">
        <v>0</v>
      </c>
      <c r="Z2878" s="334">
        <v>0</v>
      </c>
      <c r="AA2878" s="334">
        <v>0</v>
      </c>
      <c r="AB2878" s="334">
        <v>0</v>
      </c>
      <c r="AD2878" s="334">
        <v>0</v>
      </c>
      <c r="AE2878" s="334">
        <f t="shared" si="447"/>
        <v>0</v>
      </c>
      <c r="AF2878" s="334">
        <f t="shared" si="448"/>
        <v>0</v>
      </c>
      <c r="AG2878" s="340">
        <f t="shared" si="449"/>
        <v>0</v>
      </c>
      <c r="AI2878" s="340">
        <f t="shared" si="453"/>
        <v>0</v>
      </c>
      <c r="AJ2878" s="340">
        <f t="shared" si="453"/>
        <v>0</v>
      </c>
      <c r="AK2878" s="340">
        <f t="shared" si="453"/>
        <v>0</v>
      </c>
      <c r="AL2878" s="340">
        <f t="shared" si="453"/>
        <v>0</v>
      </c>
      <c r="AM2878" s="340">
        <f t="shared" si="453"/>
        <v>0</v>
      </c>
    </row>
    <row r="2879" spans="1:39" x14ac:dyDescent="0.35">
      <c r="A2879" s="337">
        <v>24792</v>
      </c>
      <c r="B2879" s="338">
        <f t="shared" si="444"/>
        <v>1967</v>
      </c>
      <c r="C2879" s="338">
        <f t="shared" si="445"/>
        <v>11</v>
      </c>
      <c r="D2879" s="338">
        <f t="shared" si="446"/>
        <v>16</v>
      </c>
      <c r="E2879" s="334">
        <v>0</v>
      </c>
      <c r="F2879" s="334">
        <v>0</v>
      </c>
      <c r="G2879" s="334">
        <v>0</v>
      </c>
      <c r="H2879" s="334">
        <v>0</v>
      </c>
      <c r="I2879" s="334">
        <v>0</v>
      </c>
      <c r="J2879" s="334">
        <v>0</v>
      </c>
      <c r="K2879" s="334">
        <v>0</v>
      </c>
      <c r="L2879" s="334">
        <v>0</v>
      </c>
      <c r="M2879" s="334">
        <v>0</v>
      </c>
      <c r="N2879" s="334">
        <v>0</v>
      </c>
      <c r="O2879" s="334">
        <v>0</v>
      </c>
      <c r="P2879" s="334">
        <v>0</v>
      </c>
      <c r="Q2879" s="334">
        <v>0</v>
      </c>
      <c r="R2879" s="334">
        <v>0</v>
      </c>
      <c r="S2879" s="334">
        <v>0</v>
      </c>
      <c r="T2879" s="334">
        <v>0</v>
      </c>
      <c r="U2879" s="334">
        <v>0</v>
      </c>
      <c r="V2879" s="334">
        <v>0</v>
      </c>
      <c r="W2879" s="334">
        <v>0</v>
      </c>
      <c r="X2879" s="334">
        <v>0</v>
      </c>
      <c r="Y2879" s="334">
        <v>0</v>
      </c>
      <c r="Z2879" s="334">
        <v>0</v>
      </c>
      <c r="AA2879" s="334">
        <v>0</v>
      </c>
      <c r="AB2879" s="334">
        <v>0</v>
      </c>
      <c r="AD2879" s="334">
        <v>0</v>
      </c>
      <c r="AE2879" s="334">
        <f t="shared" si="447"/>
        <v>0</v>
      </c>
      <c r="AF2879" s="334">
        <f t="shared" si="448"/>
        <v>0</v>
      </c>
      <c r="AG2879" s="340">
        <f t="shared" si="449"/>
        <v>0</v>
      </c>
      <c r="AI2879" s="340">
        <f t="shared" si="453"/>
        <v>0</v>
      </c>
      <c r="AJ2879" s="340">
        <f t="shared" si="453"/>
        <v>0</v>
      </c>
      <c r="AK2879" s="340">
        <f t="shared" si="453"/>
        <v>0</v>
      </c>
      <c r="AL2879" s="340">
        <f t="shared" si="453"/>
        <v>0</v>
      </c>
      <c r="AM2879" s="340">
        <f t="shared" si="453"/>
        <v>0</v>
      </c>
    </row>
    <row r="2880" spans="1:39" x14ac:dyDescent="0.35">
      <c r="A2880" s="337">
        <v>24793</v>
      </c>
      <c r="B2880" s="338">
        <f t="shared" si="444"/>
        <v>1967</v>
      </c>
      <c r="C2880" s="338">
        <f t="shared" si="445"/>
        <v>11</v>
      </c>
      <c r="D2880" s="338">
        <f t="shared" si="446"/>
        <v>17</v>
      </c>
      <c r="E2880" s="334">
        <v>0</v>
      </c>
      <c r="F2880" s="334">
        <v>0</v>
      </c>
      <c r="G2880" s="334">
        <v>0</v>
      </c>
      <c r="H2880" s="334">
        <v>0</v>
      </c>
      <c r="I2880" s="334">
        <v>0</v>
      </c>
      <c r="J2880" s="334">
        <v>0</v>
      </c>
      <c r="K2880" s="334">
        <v>0</v>
      </c>
      <c r="L2880" s="334">
        <v>0</v>
      </c>
      <c r="M2880" s="334">
        <v>0</v>
      </c>
      <c r="N2880" s="334">
        <v>0</v>
      </c>
      <c r="O2880" s="334">
        <v>0</v>
      </c>
      <c r="P2880" s="334">
        <v>0</v>
      </c>
      <c r="Q2880" s="334">
        <v>0</v>
      </c>
      <c r="R2880" s="334">
        <v>0</v>
      </c>
      <c r="S2880" s="334">
        <v>0</v>
      </c>
      <c r="T2880" s="334">
        <v>0</v>
      </c>
      <c r="U2880" s="334">
        <v>0</v>
      </c>
      <c r="V2880" s="334">
        <v>0</v>
      </c>
      <c r="W2880" s="334">
        <v>0</v>
      </c>
      <c r="X2880" s="334">
        <v>0</v>
      </c>
      <c r="Y2880" s="334">
        <v>0</v>
      </c>
      <c r="Z2880" s="334">
        <v>0</v>
      </c>
      <c r="AA2880" s="334">
        <v>0</v>
      </c>
      <c r="AB2880" s="334">
        <v>0</v>
      </c>
      <c r="AD2880" s="334">
        <v>0</v>
      </c>
      <c r="AE2880" s="334">
        <f t="shared" si="447"/>
        <v>0</v>
      </c>
      <c r="AF2880" s="334">
        <f t="shared" si="448"/>
        <v>0</v>
      </c>
      <c r="AG2880" s="340">
        <f t="shared" si="449"/>
        <v>0</v>
      </c>
      <c r="AI2880" s="340">
        <f t="shared" si="453"/>
        <v>0</v>
      </c>
      <c r="AJ2880" s="340">
        <f t="shared" si="453"/>
        <v>0</v>
      </c>
      <c r="AK2880" s="340">
        <f t="shared" si="453"/>
        <v>0</v>
      </c>
      <c r="AL2880" s="340">
        <f t="shared" si="453"/>
        <v>0</v>
      </c>
      <c r="AM2880" s="340">
        <f t="shared" si="453"/>
        <v>0</v>
      </c>
    </row>
    <row r="2881" spans="1:39" x14ac:dyDescent="0.35">
      <c r="A2881" s="337">
        <v>24794</v>
      </c>
      <c r="B2881" s="338">
        <f t="shared" si="444"/>
        <v>1967</v>
      </c>
      <c r="C2881" s="338">
        <f t="shared" si="445"/>
        <v>11</v>
      </c>
      <c r="D2881" s="338">
        <f t="shared" si="446"/>
        <v>18</v>
      </c>
      <c r="E2881" s="334">
        <v>0</v>
      </c>
      <c r="F2881" s="334">
        <v>0</v>
      </c>
      <c r="G2881" s="334">
        <v>0</v>
      </c>
      <c r="H2881" s="334">
        <v>0</v>
      </c>
      <c r="I2881" s="334">
        <v>0</v>
      </c>
      <c r="J2881" s="334">
        <v>0</v>
      </c>
      <c r="K2881" s="334">
        <v>0</v>
      </c>
      <c r="L2881" s="334">
        <v>0</v>
      </c>
      <c r="M2881" s="334">
        <v>0</v>
      </c>
      <c r="N2881" s="334">
        <v>0</v>
      </c>
      <c r="O2881" s="334">
        <v>0</v>
      </c>
      <c r="P2881" s="334">
        <v>0</v>
      </c>
      <c r="Q2881" s="334">
        <v>0</v>
      </c>
      <c r="R2881" s="334">
        <v>0</v>
      </c>
      <c r="S2881" s="334">
        <v>0</v>
      </c>
      <c r="T2881" s="334">
        <v>0</v>
      </c>
      <c r="U2881" s="334">
        <v>0</v>
      </c>
      <c r="V2881" s="334">
        <v>0</v>
      </c>
      <c r="W2881" s="334">
        <v>0</v>
      </c>
      <c r="X2881" s="334">
        <v>0</v>
      </c>
      <c r="Y2881" s="334">
        <v>0</v>
      </c>
      <c r="Z2881" s="334">
        <v>0</v>
      </c>
      <c r="AA2881" s="334">
        <v>0</v>
      </c>
      <c r="AB2881" s="334">
        <v>0</v>
      </c>
      <c r="AD2881" s="334">
        <v>0</v>
      </c>
      <c r="AE2881" s="334">
        <f t="shared" si="447"/>
        <v>0</v>
      </c>
      <c r="AF2881" s="334">
        <f t="shared" si="448"/>
        <v>0</v>
      </c>
      <c r="AG2881" s="340">
        <f t="shared" si="449"/>
        <v>0</v>
      </c>
      <c r="AI2881" s="340">
        <f t="shared" si="453"/>
        <v>0</v>
      </c>
      <c r="AJ2881" s="340">
        <f t="shared" si="453"/>
        <v>0</v>
      </c>
      <c r="AK2881" s="340">
        <f t="shared" si="453"/>
        <v>0</v>
      </c>
      <c r="AL2881" s="340">
        <f t="shared" si="453"/>
        <v>0</v>
      </c>
      <c r="AM2881" s="340">
        <f t="shared" si="453"/>
        <v>0</v>
      </c>
    </row>
    <row r="2882" spans="1:39" x14ac:dyDescent="0.35">
      <c r="A2882" s="337">
        <v>24795</v>
      </c>
      <c r="B2882" s="338">
        <f t="shared" si="444"/>
        <v>1967</v>
      </c>
      <c r="C2882" s="338">
        <f t="shared" si="445"/>
        <v>11</v>
      </c>
      <c r="D2882" s="338">
        <f t="shared" si="446"/>
        <v>19</v>
      </c>
      <c r="E2882" s="334">
        <v>0</v>
      </c>
      <c r="F2882" s="334">
        <v>0</v>
      </c>
      <c r="G2882" s="334">
        <v>0</v>
      </c>
      <c r="H2882" s="334">
        <v>0</v>
      </c>
      <c r="I2882" s="334">
        <v>0</v>
      </c>
      <c r="J2882" s="334">
        <v>0</v>
      </c>
      <c r="K2882" s="334">
        <v>0</v>
      </c>
      <c r="L2882" s="334">
        <v>0</v>
      </c>
      <c r="M2882" s="334">
        <v>0</v>
      </c>
      <c r="N2882" s="334">
        <v>0</v>
      </c>
      <c r="O2882" s="334">
        <v>0</v>
      </c>
      <c r="P2882" s="334">
        <v>0</v>
      </c>
      <c r="Q2882" s="334">
        <v>0</v>
      </c>
      <c r="R2882" s="334">
        <v>0</v>
      </c>
      <c r="S2882" s="334">
        <v>0</v>
      </c>
      <c r="T2882" s="334">
        <v>0</v>
      </c>
      <c r="U2882" s="334">
        <v>0</v>
      </c>
      <c r="V2882" s="334">
        <v>0</v>
      </c>
      <c r="W2882" s="334">
        <v>0</v>
      </c>
      <c r="X2882" s="334">
        <v>0</v>
      </c>
      <c r="Y2882" s="334">
        <v>0</v>
      </c>
      <c r="Z2882" s="334">
        <v>0</v>
      </c>
      <c r="AA2882" s="334">
        <v>0</v>
      </c>
      <c r="AB2882" s="334">
        <v>0</v>
      </c>
      <c r="AD2882" s="334">
        <v>0</v>
      </c>
      <c r="AE2882" s="334">
        <f t="shared" si="447"/>
        <v>0</v>
      </c>
      <c r="AF2882" s="334">
        <f t="shared" si="448"/>
        <v>0</v>
      </c>
      <c r="AG2882" s="340">
        <f t="shared" si="449"/>
        <v>0</v>
      </c>
      <c r="AI2882" s="340">
        <f t="shared" si="453"/>
        <v>0</v>
      </c>
      <c r="AJ2882" s="340">
        <f t="shared" si="453"/>
        <v>0</v>
      </c>
      <c r="AK2882" s="340">
        <f t="shared" si="453"/>
        <v>0</v>
      </c>
      <c r="AL2882" s="340">
        <f t="shared" si="453"/>
        <v>0</v>
      </c>
      <c r="AM2882" s="340">
        <f t="shared" si="453"/>
        <v>0</v>
      </c>
    </row>
    <row r="2883" spans="1:39" x14ac:dyDescent="0.35">
      <c r="A2883" s="337">
        <v>24796</v>
      </c>
      <c r="B2883" s="338">
        <f t="shared" si="444"/>
        <v>1967</v>
      </c>
      <c r="C2883" s="338">
        <f t="shared" si="445"/>
        <v>11</v>
      </c>
      <c r="D2883" s="338">
        <f t="shared" si="446"/>
        <v>20</v>
      </c>
      <c r="E2883" s="334">
        <v>0</v>
      </c>
      <c r="F2883" s="334">
        <v>0</v>
      </c>
      <c r="G2883" s="334">
        <v>0</v>
      </c>
      <c r="H2883" s="334">
        <v>0</v>
      </c>
      <c r="I2883" s="334">
        <v>0.2</v>
      </c>
      <c r="J2883" s="334">
        <v>0</v>
      </c>
      <c r="K2883" s="334">
        <v>0.3</v>
      </c>
      <c r="L2883" s="334">
        <v>0.2</v>
      </c>
      <c r="M2883" s="334">
        <v>0.2</v>
      </c>
      <c r="N2883" s="334">
        <v>0.2</v>
      </c>
      <c r="O2883" s="334">
        <v>0</v>
      </c>
      <c r="P2883" s="334">
        <v>0.3</v>
      </c>
      <c r="Q2883" s="334">
        <v>0.2</v>
      </c>
      <c r="R2883" s="334">
        <v>0.2</v>
      </c>
      <c r="S2883" s="334">
        <v>0.3</v>
      </c>
      <c r="T2883" s="334">
        <v>0.2</v>
      </c>
      <c r="U2883" s="334">
        <v>0.2</v>
      </c>
      <c r="V2883" s="334">
        <v>0.2</v>
      </c>
      <c r="W2883" s="334">
        <v>0.3</v>
      </c>
      <c r="X2883" s="334">
        <v>0.2</v>
      </c>
      <c r="Y2883" s="334">
        <v>0.2</v>
      </c>
      <c r="Z2883" s="334">
        <v>0.2</v>
      </c>
      <c r="AA2883" s="334">
        <v>0.3</v>
      </c>
      <c r="AB2883" s="334">
        <v>0.2</v>
      </c>
      <c r="AD2883" s="334">
        <v>4.0999999999999996</v>
      </c>
      <c r="AE2883" s="334">
        <f t="shared" si="447"/>
        <v>4.0999999999999996</v>
      </c>
      <c r="AF2883" s="334">
        <f t="shared" si="448"/>
        <v>4.1000000000000005</v>
      </c>
      <c r="AG2883" s="340">
        <f t="shared" si="449"/>
        <v>8.8817841970012523E-16</v>
      </c>
      <c r="AI2883" s="340">
        <f t="shared" si="453"/>
        <v>0</v>
      </c>
      <c r="AJ2883" s="340">
        <f t="shared" si="453"/>
        <v>0</v>
      </c>
      <c r="AK2883" s="340">
        <f t="shared" si="453"/>
        <v>0</v>
      </c>
      <c r="AL2883" s="340">
        <f t="shared" si="453"/>
        <v>0</v>
      </c>
      <c r="AM2883" s="340">
        <f t="shared" si="453"/>
        <v>0</v>
      </c>
    </row>
    <row r="2884" spans="1:39" x14ac:dyDescent="0.35">
      <c r="A2884" s="337">
        <v>24797</v>
      </c>
      <c r="B2884" s="338">
        <f t="shared" ref="B2884:B2947" si="454">YEAR(A2884)</f>
        <v>1967</v>
      </c>
      <c r="C2884" s="338">
        <f t="shared" ref="C2884:C2947" si="455">MONTH(A2884)</f>
        <v>11</v>
      </c>
      <c r="D2884" s="338">
        <f t="shared" ref="D2884:D2947" si="456">DAY(A2884)</f>
        <v>21</v>
      </c>
      <c r="E2884" s="334">
        <v>0</v>
      </c>
      <c r="F2884" s="334">
        <v>0</v>
      </c>
      <c r="G2884" s="334">
        <v>0</v>
      </c>
      <c r="H2884" s="334">
        <v>0</v>
      </c>
      <c r="I2884" s="334">
        <v>0</v>
      </c>
      <c r="J2884" s="334">
        <v>0</v>
      </c>
      <c r="K2884" s="334">
        <v>0</v>
      </c>
      <c r="L2884" s="334">
        <v>0</v>
      </c>
      <c r="M2884" s="334">
        <v>0</v>
      </c>
      <c r="N2884" s="334">
        <v>0</v>
      </c>
      <c r="O2884" s="334">
        <v>0</v>
      </c>
      <c r="P2884" s="334">
        <v>0</v>
      </c>
      <c r="Q2884" s="334">
        <v>0</v>
      </c>
      <c r="R2884" s="334">
        <v>0</v>
      </c>
      <c r="S2884" s="334">
        <v>0</v>
      </c>
      <c r="T2884" s="334">
        <v>0</v>
      </c>
      <c r="U2884" s="334">
        <v>0</v>
      </c>
      <c r="V2884" s="334">
        <v>0</v>
      </c>
      <c r="W2884" s="334">
        <v>0</v>
      </c>
      <c r="X2884" s="334">
        <v>0</v>
      </c>
      <c r="Y2884" s="334">
        <v>0</v>
      </c>
      <c r="Z2884" s="334">
        <v>0</v>
      </c>
      <c r="AA2884" s="334">
        <v>0</v>
      </c>
      <c r="AB2884" s="334">
        <v>0</v>
      </c>
      <c r="AD2884" s="334">
        <v>0</v>
      </c>
      <c r="AE2884" s="334">
        <f t="shared" ref="AE2884:AE2947" si="457">AD2884</f>
        <v>0</v>
      </c>
      <c r="AF2884" s="334">
        <f t="shared" ref="AF2884:AF2947" si="458">SUM(E2884:AB2884)</f>
        <v>0</v>
      </c>
      <c r="AG2884" s="340">
        <f t="shared" ref="AG2884:AG2947" si="459">ABS(AF2884-AE2884)</f>
        <v>0</v>
      </c>
      <c r="AI2884" s="340">
        <f t="shared" ref="AI2884:AM2899" si="460">IF($C2884=AI$1,$AF2884,0)</f>
        <v>0</v>
      </c>
      <c r="AJ2884" s="340">
        <f t="shared" si="460"/>
        <v>0</v>
      </c>
      <c r="AK2884" s="340">
        <f t="shared" si="460"/>
        <v>0</v>
      </c>
      <c r="AL2884" s="340">
        <f t="shared" si="460"/>
        <v>0</v>
      </c>
      <c r="AM2884" s="340">
        <f t="shared" si="460"/>
        <v>0</v>
      </c>
    </row>
    <row r="2885" spans="1:39" x14ac:dyDescent="0.35">
      <c r="A2885" s="337">
        <v>24798</v>
      </c>
      <c r="B2885" s="338">
        <f t="shared" si="454"/>
        <v>1967</v>
      </c>
      <c r="C2885" s="338">
        <f t="shared" si="455"/>
        <v>11</v>
      </c>
      <c r="D2885" s="338">
        <f t="shared" si="456"/>
        <v>22</v>
      </c>
      <c r="E2885" s="334">
        <v>0.1</v>
      </c>
      <c r="F2885" s="334">
        <v>0</v>
      </c>
      <c r="G2885" s="334">
        <v>0.1</v>
      </c>
      <c r="H2885" s="334">
        <v>0</v>
      </c>
      <c r="I2885" s="334">
        <v>0</v>
      </c>
      <c r="J2885" s="334">
        <v>0</v>
      </c>
      <c r="K2885" s="334">
        <v>0</v>
      </c>
      <c r="L2885" s="334">
        <v>0</v>
      </c>
      <c r="M2885" s="334">
        <v>0</v>
      </c>
      <c r="N2885" s="334">
        <v>0</v>
      </c>
      <c r="O2885" s="334">
        <v>0.1</v>
      </c>
      <c r="P2885" s="334">
        <v>0</v>
      </c>
      <c r="Q2885" s="334">
        <v>0</v>
      </c>
      <c r="R2885" s="334">
        <v>0</v>
      </c>
      <c r="S2885" s="334">
        <v>0</v>
      </c>
      <c r="T2885" s="334">
        <v>0</v>
      </c>
      <c r="U2885" s="334">
        <v>0</v>
      </c>
      <c r="V2885" s="334">
        <v>0</v>
      </c>
      <c r="W2885" s="334">
        <v>0</v>
      </c>
      <c r="X2885" s="334">
        <v>0</v>
      </c>
      <c r="Y2885" s="334">
        <v>0</v>
      </c>
      <c r="Z2885" s="334">
        <v>0</v>
      </c>
      <c r="AA2885" s="334">
        <v>0</v>
      </c>
      <c r="AB2885" s="334">
        <v>0</v>
      </c>
      <c r="AD2885" s="334">
        <v>0.3</v>
      </c>
      <c r="AE2885" s="334">
        <f t="shared" si="457"/>
        <v>0.3</v>
      </c>
      <c r="AF2885" s="334">
        <f t="shared" si="458"/>
        <v>0.30000000000000004</v>
      </c>
      <c r="AG2885" s="340">
        <f t="shared" si="459"/>
        <v>5.5511151231257827E-17</v>
      </c>
      <c r="AI2885" s="340">
        <f t="shared" si="460"/>
        <v>0</v>
      </c>
      <c r="AJ2885" s="340">
        <f t="shared" si="460"/>
        <v>0</v>
      </c>
      <c r="AK2885" s="340">
        <f t="shared" si="460"/>
        <v>0</v>
      </c>
      <c r="AL2885" s="340">
        <f t="shared" si="460"/>
        <v>0</v>
      </c>
      <c r="AM2885" s="340">
        <f t="shared" si="460"/>
        <v>0</v>
      </c>
    </row>
    <row r="2886" spans="1:39" x14ac:dyDescent="0.35">
      <c r="A2886" s="337">
        <v>24799</v>
      </c>
      <c r="B2886" s="338">
        <f t="shared" si="454"/>
        <v>1967</v>
      </c>
      <c r="C2886" s="338">
        <f t="shared" si="455"/>
        <v>11</v>
      </c>
      <c r="D2886" s="338">
        <f t="shared" si="456"/>
        <v>23</v>
      </c>
      <c r="E2886" s="334">
        <v>0</v>
      </c>
      <c r="F2886" s="334">
        <v>0</v>
      </c>
      <c r="G2886" s="334">
        <v>0</v>
      </c>
      <c r="H2886" s="334">
        <v>0</v>
      </c>
      <c r="I2886" s="334">
        <v>0</v>
      </c>
      <c r="J2886" s="334">
        <v>0</v>
      </c>
      <c r="K2886" s="334">
        <v>0</v>
      </c>
      <c r="L2886" s="334">
        <v>0</v>
      </c>
      <c r="M2886" s="334">
        <v>0</v>
      </c>
      <c r="N2886" s="334">
        <v>0</v>
      </c>
      <c r="O2886" s="334">
        <v>0</v>
      </c>
      <c r="P2886" s="334">
        <v>0</v>
      </c>
      <c r="Q2886" s="334">
        <v>0</v>
      </c>
      <c r="R2886" s="334">
        <v>0</v>
      </c>
      <c r="S2886" s="334">
        <v>0</v>
      </c>
      <c r="T2886" s="334">
        <v>0</v>
      </c>
      <c r="U2886" s="334">
        <v>0</v>
      </c>
      <c r="V2886" s="334">
        <v>0</v>
      </c>
      <c r="W2886" s="334">
        <v>0</v>
      </c>
      <c r="X2886" s="334">
        <v>0</v>
      </c>
      <c r="Y2886" s="334">
        <v>0</v>
      </c>
      <c r="Z2886" s="334">
        <v>0</v>
      </c>
      <c r="AA2886" s="334">
        <v>0</v>
      </c>
      <c r="AB2886" s="334">
        <v>0</v>
      </c>
      <c r="AD2886" s="334">
        <v>0</v>
      </c>
      <c r="AE2886" s="334">
        <f t="shared" si="457"/>
        <v>0</v>
      </c>
      <c r="AF2886" s="334">
        <f t="shared" si="458"/>
        <v>0</v>
      </c>
      <c r="AG2886" s="340">
        <f t="shared" si="459"/>
        <v>0</v>
      </c>
      <c r="AI2886" s="340">
        <f t="shared" si="460"/>
        <v>0</v>
      </c>
      <c r="AJ2886" s="340">
        <f t="shared" si="460"/>
        <v>0</v>
      </c>
      <c r="AK2886" s="340">
        <f t="shared" si="460"/>
        <v>0</v>
      </c>
      <c r="AL2886" s="340">
        <f t="shared" si="460"/>
        <v>0</v>
      </c>
      <c r="AM2886" s="340">
        <f t="shared" si="460"/>
        <v>0</v>
      </c>
    </row>
    <row r="2887" spans="1:39" x14ac:dyDescent="0.35">
      <c r="A2887" s="337">
        <v>24800</v>
      </c>
      <c r="B2887" s="338">
        <f t="shared" si="454"/>
        <v>1967</v>
      </c>
      <c r="C2887" s="338">
        <f t="shared" si="455"/>
        <v>11</v>
      </c>
      <c r="D2887" s="338">
        <f t="shared" si="456"/>
        <v>24</v>
      </c>
      <c r="E2887" s="334">
        <v>0</v>
      </c>
      <c r="F2887" s="334">
        <v>0</v>
      </c>
      <c r="G2887" s="334">
        <v>0</v>
      </c>
      <c r="H2887" s="334">
        <v>0</v>
      </c>
      <c r="I2887" s="334">
        <v>0</v>
      </c>
      <c r="J2887" s="334">
        <v>0</v>
      </c>
      <c r="K2887" s="334">
        <v>0</v>
      </c>
      <c r="L2887" s="334">
        <v>0</v>
      </c>
      <c r="M2887" s="334">
        <v>0</v>
      </c>
      <c r="N2887" s="334">
        <v>0</v>
      </c>
      <c r="O2887" s="334">
        <v>0</v>
      </c>
      <c r="P2887" s="334">
        <v>0</v>
      </c>
      <c r="Q2887" s="334">
        <v>0</v>
      </c>
      <c r="R2887" s="334">
        <v>0</v>
      </c>
      <c r="S2887" s="334">
        <v>0</v>
      </c>
      <c r="T2887" s="334">
        <v>0</v>
      </c>
      <c r="U2887" s="334">
        <v>0</v>
      </c>
      <c r="V2887" s="334">
        <v>0</v>
      </c>
      <c r="W2887" s="334">
        <v>0</v>
      </c>
      <c r="X2887" s="334">
        <v>0</v>
      </c>
      <c r="Y2887" s="334">
        <v>0</v>
      </c>
      <c r="Z2887" s="334">
        <v>0</v>
      </c>
      <c r="AA2887" s="334">
        <v>0</v>
      </c>
      <c r="AB2887" s="334">
        <v>0</v>
      </c>
      <c r="AD2887" s="334">
        <v>0</v>
      </c>
      <c r="AE2887" s="334">
        <f t="shared" si="457"/>
        <v>0</v>
      </c>
      <c r="AF2887" s="334">
        <f t="shared" si="458"/>
        <v>0</v>
      </c>
      <c r="AG2887" s="340">
        <f t="shared" si="459"/>
        <v>0</v>
      </c>
      <c r="AI2887" s="340">
        <f t="shared" si="460"/>
        <v>0</v>
      </c>
      <c r="AJ2887" s="340">
        <f t="shared" si="460"/>
        <v>0</v>
      </c>
      <c r="AK2887" s="340">
        <f t="shared" si="460"/>
        <v>0</v>
      </c>
      <c r="AL2887" s="340">
        <f t="shared" si="460"/>
        <v>0</v>
      </c>
      <c r="AM2887" s="340">
        <f t="shared" si="460"/>
        <v>0</v>
      </c>
    </row>
    <row r="2888" spans="1:39" x14ac:dyDescent="0.35">
      <c r="A2888" s="337">
        <v>24801</v>
      </c>
      <c r="B2888" s="338">
        <f t="shared" si="454"/>
        <v>1967</v>
      </c>
      <c r="C2888" s="338">
        <f t="shared" si="455"/>
        <v>11</v>
      </c>
      <c r="D2888" s="338">
        <f t="shared" si="456"/>
        <v>25</v>
      </c>
      <c r="E2888" s="334">
        <v>0</v>
      </c>
      <c r="F2888" s="334">
        <v>0</v>
      </c>
      <c r="G2888" s="334">
        <v>0</v>
      </c>
      <c r="H2888" s="334">
        <v>0</v>
      </c>
      <c r="I2888" s="334">
        <v>0</v>
      </c>
      <c r="J2888" s="334">
        <v>0</v>
      </c>
      <c r="K2888" s="334">
        <v>0</v>
      </c>
      <c r="L2888" s="334">
        <v>0</v>
      </c>
      <c r="M2888" s="334">
        <v>0</v>
      </c>
      <c r="N2888" s="334">
        <v>0</v>
      </c>
      <c r="O2888" s="334">
        <v>0</v>
      </c>
      <c r="P2888" s="334">
        <v>0</v>
      </c>
      <c r="Q2888" s="334">
        <v>0</v>
      </c>
      <c r="R2888" s="334">
        <v>0</v>
      </c>
      <c r="S2888" s="334">
        <v>0</v>
      </c>
      <c r="T2888" s="334">
        <v>0</v>
      </c>
      <c r="U2888" s="334">
        <v>0</v>
      </c>
      <c r="V2888" s="334">
        <v>0</v>
      </c>
      <c r="W2888" s="334">
        <v>0</v>
      </c>
      <c r="X2888" s="334">
        <v>0</v>
      </c>
      <c r="Y2888" s="334">
        <v>0</v>
      </c>
      <c r="Z2888" s="334">
        <v>0</v>
      </c>
      <c r="AA2888" s="334">
        <v>0</v>
      </c>
      <c r="AB2888" s="334">
        <v>0</v>
      </c>
      <c r="AD2888" s="334">
        <v>0</v>
      </c>
      <c r="AE2888" s="334">
        <f t="shared" si="457"/>
        <v>0</v>
      </c>
      <c r="AF2888" s="334">
        <f t="shared" si="458"/>
        <v>0</v>
      </c>
      <c r="AG2888" s="340">
        <f t="shared" si="459"/>
        <v>0</v>
      </c>
      <c r="AI2888" s="340">
        <f t="shared" si="460"/>
        <v>0</v>
      </c>
      <c r="AJ2888" s="340">
        <f t="shared" si="460"/>
        <v>0</v>
      </c>
      <c r="AK2888" s="340">
        <f t="shared" si="460"/>
        <v>0</v>
      </c>
      <c r="AL2888" s="340">
        <f t="shared" si="460"/>
        <v>0</v>
      </c>
      <c r="AM2888" s="340">
        <f t="shared" si="460"/>
        <v>0</v>
      </c>
    </row>
    <row r="2889" spans="1:39" x14ac:dyDescent="0.35">
      <c r="A2889" s="337">
        <v>24802</v>
      </c>
      <c r="B2889" s="338">
        <f t="shared" si="454"/>
        <v>1967</v>
      </c>
      <c r="C2889" s="338">
        <f t="shared" si="455"/>
        <v>11</v>
      </c>
      <c r="D2889" s="338">
        <f t="shared" si="456"/>
        <v>26</v>
      </c>
      <c r="E2889" s="334">
        <v>0</v>
      </c>
      <c r="F2889" s="334">
        <v>0</v>
      </c>
      <c r="G2889" s="334">
        <v>0</v>
      </c>
      <c r="H2889" s="334">
        <v>0</v>
      </c>
      <c r="I2889" s="334">
        <v>0</v>
      </c>
      <c r="J2889" s="334">
        <v>0</v>
      </c>
      <c r="K2889" s="334">
        <v>0</v>
      </c>
      <c r="L2889" s="334">
        <v>0</v>
      </c>
      <c r="M2889" s="334">
        <v>0</v>
      </c>
      <c r="N2889" s="334">
        <v>0</v>
      </c>
      <c r="O2889" s="334">
        <v>0</v>
      </c>
      <c r="P2889" s="334">
        <v>0</v>
      </c>
      <c r="Q2889" s="334">
        <v>0</v>
      </c>
      <c r="R2889" s="334">
        <v>0</v>
      </c>
      <c r="S2889" s="334">
        <v>0</v>
      </c>
      <c r="T2889" s="334">
        <v>0</v>
      </c>
      <c r="U2889" s="334">
        <v>0</v>
      </c>
      <c r="V2889" s="334">
        <v>0</v>
      </c>
      <c r="W2889" s="334">
        <v>0</v>
      </c>
      <c r="X2889" s="334">
        <v>0</v>
      </c>
      <c r="Y2889" s="334">
        <v>0</v>
      </c>
      <c r="Z2889" s="334">
        <v>0</v>
      </c>
      <c r="AA2889" s="334">
        <v>0</v>
      </c>
      <c r="AB2889" s="334">
        <v>0</v>
      </c>
      <c r="AD2889" s="334">
        <v>0</v>
      </c>
      <c r="AE2889" s="334">
        <f t="shared" si="457"/>
        <v>0</v>
      </c>
      <c r="AF2889" s="334">
        <f t="shared" si="458"/>
        <v>0</v>
      </c>
      <c r="AG2889" s="340">
        <f t="shared" si="459"/>
        <v>0</v>
      </c>
      <c r="AI2889" s="340">
        <f t="shared" si="460"/>
        <v>0</v>
      </c>
      <c r="AJ2889" s="340">
        <f t="shared" si="460"/>
        <v>0</v>
      </c>
      <c r="AK2889" s="340">
        <f t="shared" si="460"/>
        <v>0</v>
      </c>
      <c r="AL2889" s="340">
        <f t="shared" si="460"/>
        <v>0</v>
      </c>
      <c r="AM2889" s="340">
        <f t="shared" si="460"/>
        <v>0</v>
      </c>
    </row>
    <row r="2890" spans="1:39" x14ac:dyDescent="0.35">
      <c r="A2890" s="337">
        <v>24803</v>
      </c>
      <c r="B2890" s="338">
        <f t="shared" si="454"/>
        <v>1967</v>
      </c>
      <c r="C2890" s="338">
        <f t="shared" si="455"/>
        <v>11</v>
      </c>
      <c r="D2890" s="338">
        <f t="shared" si="456"/>
        <v>27</v>
      </c>
      <c r="E2890" s="334">
        <v>0</v>
      </c>
      <c r="F2890" s="334">
        <v>0</v>
      </c>
      <c r="G2890" s="334">
        <v>0</v>
      </c>
      <c r="H2890" s="334">
        <v>0</v>
      </c>
      <c r="I2890" s="334">
        <v>0</v>
      </c>
      <c r="J2890" s="334">
        <v>0</v>
      </c>
      <c r="K2890" s="334">
        <v>0</v>
      </c>
      <c r="L2890" s="334">
        <v>0</v>
      </c>
      <c r="M2890" s="334">
        <v>0</v>
      </c>
      <c r="N2890" s="334">
        <v>0</v>
      </c>
      <c r="O2890" s="334">
        <v>0</v>
      </c>
      <c r="P2890" s="334">
        <v>0</v>
      </c>
      <c r="Q2890" s="334">
        <v>0</v>
      </c>
      <c r="R2890" s="334">
        <v>0</v>
      </c>
      <c r="S2890" s="334">
        <v>0</v>
      </c>
      <c r="T2890" s="334">
        <v>0</v>
      </c>
      <c r="U2890" s="334">
        <v>0</v>
      </c>
      <c r="V2890" s="334">
        <v>0</v>
      </c>
      <c r="W2890" s="334">
        <v>0</v>
      </c>
      <c r="X2890" s="334">
        <v>0</v>
      </c>
      <c r="Y2890" s="334">
        <v>0</v>
      </c>
      <c r="Z2890" s="334">
        <v>0</v>
      </c>
      <c r="AA2890" s="334">
        <v>0</v>
      </c>
      <c r="AB2890" s="334">
        <v>0</v>
      </c>
      <c r="AD2890" s="334">
        <v>0</v>
      </c>
      <c r="AE2890" s="334">
        <f t="shared" si="457"/>
        <v>0</v>
      </c>
      <c r="AF2890" s="334">
        <f t="shared" si="458"/>
        <v>0</v>
      </c>
      <c r="AG2890" s="340">
        <f t="shared" si="459"/>
        <v>0</v>
      </c>
      <c r="AI2890" s="340">
        <f t="shared" si="460"/>
        <v>0</v>
      </c>
      <c r="AJ2890" s="340">
        <f t="shared" si="460"/>
        <v>0</v>
      </c>
      <c r="AK2890" s="340">
        <f t="shared" si="460"/>
        <v>0</v>
      </c>
      <c r="AL2890" s="340">
        <f t="shared" si="460"/>
        <v>0</v>
      </c>
      <c r="AM2890" s="340">
        <f t="shared" si="460"/>
        <v>0</v>
      </c>
    </row>
    <row r="2891" spans="1:39" x14ac:dyDescent="0.35">
      <c r="A2891" s="337">
        <v>24804</v>
      </c>
      <c r="B2891" s="338">
        <f t="shared" si="454"/>
        <v>1967</v>
      </c>
      <c r="C2891" s="338">
        <f t="shared" si="455"/>
        <v>11</v>
      </c>
      <c r="D2891" s="338">
        <f t="shared" si="456"/>
        <v>28</v>
      </c>
      <c r="E2891" s="334">
        <v>0</v>
      </c>
      <c r="F2891" s="334">
        <v>0</v>
      </c>
      <c r="G2891" s="334">
        <v>0</v>
      </c>
      <c r="H2891" s="334">
        <v>0</v>
      </c>
      <c r="I2891" s="334">
        <v>0</v>
      </c>
      <c r="J2891" s="334">
        <v>0</v>
      </c>
      <c r="K2891" s="334">
        <v>0</v>
      </c>
      <c r="L2891" s="334">
        <v>0</v>
      </c>
      <c r="M2891" s="334">
        <v>0</v>
      </c>
      <c r="N2891" s="334">
        <v>0</v>
      </c>
      <c r="O2891" s="334">
        <v>0</v>
      </c>
      <c r="P2891" s="334">
        <v>0</v>
      </c>
      <c r="Q2891" s="334">
        <v>0</v>
      </c>
      <c r="R2891" s="334">
        <v>0</v>
      </c>
      <c r="S2891" s="334">
        <v>0</v>
      </c>
      <c r="T2891" s="334">
        <v>0</v>
      </c>
      <c r="U2891" s="334">
        <v>0</v>
      </c>
      <c r="V2891" s="334">
        <v>0</v>
      </c>
      <c r="W2891" s="334">
        <v>0</v>
      </c>
      <c r="X2891" s="334">
        <v>0</v>
      </c>
      <c r="Y2891" s="334">
        <v>0</v>
      </c>
      <c r="Z2891" s="334">
        <v>0</v>
      </c>
      <c r="AA2891" s="334">
        <v>0</v>
      </c>
      <c r="AB2891" s="334">
        <v>0</v>
      </c>
      <c r="AD2891" s="334">
        <v>0</v>
      </c>
      <c r="AE2891" s="334">
        <f t="shared" si="457"/>
        <v>0</v>
      </c>
      <c r="AF2891" s="334">
        <f t="shared" si="458"/>
        <v>0</v>
      </c>
      <c r="AG2891" s="340">
        <f t="shared" si="459"/>
        <v>0</v>
      </c>
      <c r="AI2891" s="340">
        <f t="shared" si="460"/>
        <v>0</v>
      </c>
      <c r="AJ2891" s="340">
        <f t="shared" si="460"/>
        <v>0</v>
      </c>
      <c r="AK2891" s="340">
        <f t="shared" si="460"/>
        <v>0</v>
      </c>
      <c r="AL2891" s="340">
        <f t="shared" si="460"/>
        <v>0</v>
      </c>
      <c r="AM2891" s="340">
        <f t="shared" si="460"/>
        <v>0</v>
      </c>
    </row>
    <row r="2892" spans="1:39" x14ac:dyDescent="0.35">
      <c r="A2892" s="337">
        <v>24805</v>
      </c>
      <c r="B2892" s="338">
        <f t="shared" si="454"/>
        <v>1967</v>
      </c>
      <c r="C2892" s="338">
        <f t="shared" si="455"/>
        <v>11</v>
      </c>
      <c r="D2892" s="338">
        <f t="shared" si="456"/>
        <v>29</v>
      </c>
      <c r="E2892" s="334">
        <v>0</v>
      </c>
      <c r="F2892" s="334">
        <v>0</v>
      </c>
      <c r="G2892" s="334">
        <v>0</v>
      </c>
      <c r="H2892" s="334">
        <v>0</v>
      </c>
      <c r="I2892" s="334">
        <v>0</v>
      </c>
      <c r="J2892" s="334">
        <v>0</v>
      </c>
      <c r="K2892" s="334">
        <v>0</v>
      </c>
      <c r="L2892" s="334">
        <v>0</v>
      </c>
      <c r="M2892" s="334">
        <v>0</v>
      </c>
      <c r="N2892" s="334">
        <v>0</v>
      </c>
      <c r="O2892" s="334">
        <v>0</v>
      </c>
      <c r="P2892" s="334">
        <v>0</v>
      </c>
      <c r="Q2892" s="334">
        <v>0</v>
      </c>
      <c r="R2892" s="334">
        <v>0</v>
      </c>
      <c r="S2892" s="334">
        <v>0</v>
      </c>
      <c r="T2892" s="334">
        <v>0</v>
      </c>
      <c r="U2892" s="334">
        <v>0</v>
      </c>
      <c r="V2892" s="334">
        <v>0</v>
      </c>
      <c r="W2892" s="334">
        <v>0</v>
      </c>
      <c r="X2892" s="334">
        <v>0</v>
      </c>
      <c r="Y2892" s="334">
        <v>0</v>
      </c>
      <c r="Z2892" s="334">
        <v>0</v>
      </c>
      <c r="AA2892" s="334">
        <v>0</v>
      </c>
      <c r="AB2892" s="334">
        <v>0</v>
      </c>
      <c r="AD2892" s="334">
        <v>0</v>
      </c>
      <c r="AE2892" s="334">
        <f t="shared" si="457"/>
        <v>0</v>
      </c>
      <c r="AF2892" s="334">
        <f t="shared" si="458"/>
        <v>0</v>
      </c>
      <c r="AG2892" s="340">
        <f t="shared" si="459"/>
        <v>0</v>
      </c>
      <c r="AI2892" s="340">
        <f t="shared" si="460"/>
        <v>0</v>
      </c>
      <c r="AJ2892" s="340">
        <f t="shared" si="460"/>
        <v>0</v>
      </c>
      <c r="AK2892" s="340">
        <f t="shared" si="460"/>
        <v>0</v>
      </c>
      <c r="AL2892" s="340">
        <f t="shared" si="460"/>
        <v>0</v>
      </c>
      <c r="AM2892" s="340">
        <f t="shared" si="460"/>
        <v>0</v>
      </c>
    </row>
    <row r="2893" spans="1:39" x14ac:dyDescent="0.35">
      <c r="A2893" s="337">
        <v>24806</v>
      </c>
      <c r="B2893" s="338">
        <f t="shared" si="454"/>
        <v>1967</v>
      </c>
      <c r="C2893" s="338">
        <f t="shared" si="455"/>
        <v>11</v>
      </c>
      <c r="D2893" s="338">
        <f t="shared" si="456"/>
        <v>30</v>
      </c>
      <c r="E2893" s="334">
        <v>0</v>
      </c>
      <c r="F2893" s="334">
        <v>0</v>
      </c>
      <c r="G2893" s="334">
        <v>0</v>
      </c>
      <c r="H2893" s="334">
        <v>0</v>
      </c>
      <c r="I2893" s="334">
        <v>0</v>
      </c>
      <c r="J2893" s="334">
        <v>0</v>
      </c>
      <c r="K2893" s="334">
        <v>0</v>
      </c>
      <c r="L2893" s="334">
        <v>0</v>
      </c>
      <c r="M2893" s="334">
        <v>0</v>
      </c>
      <c r="N2893" s="334">
        <v>0</v>
      </c>
      <c r="O2893" s="334">
        <v>0</v>
      </c>
      <c r="P2893" s="334">
        <v>0</v>
      </c>
      <c r="Q2893" s="334">
        <v>0</v>
      </c>
      <c r="R2893" s="334">
        <v>0</v>
      </c>
      <c r="S2893" s="334">
        <v>0</v>
      </c>
      <c r="T2893" s="334">
        <v>0</v>
      </c>
      <c r="U2893" s="334">
        <v>0</v>
      </c>
      <c r="V2893" s="334">
        <v>0</v>
      </c>
      <c r="W2893" s="334">
        <v>0</v>
      </c>
      <c r="X2893" s="334">
        <v>0</v>
      </c>
      <c r="Y2893" s="334">
        <v>0</v>
      </c>
      <c r="Z2893" s="334">
        <v>0</v>
      </c>
      <c r="AA2893" s="334">
        <v>0</v>
      </c>
      <c r="AB2893" s="334">
        <v>0</v>
      </c>
      <c r="AD2893" s="334">
        <v>0</v>
      </c>
      <c r="AE2893" s="334">
        <f t="shared" si="457"/>
        <v>0</v>
      </c>
      <c r="AF2893" s="334">
        <f t="shared" si="458"/>
        <v>0</v>
      </c>
      <c r="AG2893" s="340">
        <f t="shared" si="459"/>
        <v>0</v>
      </c>
      <c r="AI2893" s="340">
        <f t="shared" si="460"/>
        <v>0</v>
      </c>
      <c r="AJ2893" s="340">
        <f t="shared" si="460"/>
        <v>0</v>
      </c>
      <c r="AK2893" s="340">
        <f t="shared" si="460"/>
        <v>0</v>
      </c>
      <c r="AL2893" s="340">
        <f t="shared" si="460"/>
        <v>0</v>
      </c>
      <c r="AM2893" s="340">
        <f t="shared" si="460"/>
        <v>0</v>
      </c>
    </row>
    <row r="2894" spans="1:39" x14ac:dyDescent="0.35">
      <c r="A2894" s="337">
        <v>24807</v>
      </c>
      <c r="B2894" s="338">
        <f t="shared" si="454"/>
        <v>1967</v>
      </c>
      <c r="C2894" s="338">
        <f t="shared" si="455"/>
        <v>12</v>
      </c>
      <c r="D2894" s="338">
        <f t="shared" si="456"/>
        <v>1</v>
      </c>
      <c r="E2894" s="334">
        <v>0</v>
      </c>
      <c r="F2894" s="334">
        <v>0</v>
      </c>
      <c r="G2894" s="334">
        <v>0</v>
      </c>
      <c r="H2894" s="334">
        <v>0</v>
      </c>
      <c r="I2894" s="334">
        <v>0</v>
      </c>
      <c r="J2894" s="334">
        <v>0</v>
      </c>
      <c r="K2894" s="334">
        <v>0</v>
      </c>
      <c r="L2894" s="334">
        <v>0</v>
      </c>
      <c r="M2894" s="334">
        <v>0</v>
      </c>
      <c r="N2894" s="334">
        <v>0</v>
      </c>
      <c r="O2894" s="334">
        <v>0</v>
      </c>
      <c r="P2894" s="334">
        <v>0</v>
      </c>
      <c r="Q2894" s="334">
        <v>0</v>
      </c>
      <c r="R2894" s="334">
        <v>0</v>
      </c>
      <c r="S2894" s="334">
        <v>0</v>
      </c>
      <c r="T2894" s="334">
        <v>0</v>
      </c>
      <c r="U2894" s="334">
        <v>0</v>
      </c>
      <c r="V2894" s="334">
        <v>0</v>
      </c>
      <c r="W2894" s="334">
        <v>0</v>
      </c>
      <c r="X2894" s="334">
        <v>0</v>
      </c>
      <c r="Y2894" s="334">
        <v>0</v>
      </c>
      <c r="Z2894" s="334">
        <v>0</v>
      </c>
      <c r="AA2894" s="334">
        <v>0</v>
      </c>
      <c r="AB2894" s="334">
        <v>0</v>
      </c>
      <c r="AD2894" s="334">
        <v>0</v>
      </c>
      <c r="AE2894" s="334">
        <f t="shared" si="457"/>
        <v>0</v>
      </c>
      <c r="AF2894" s="334">
        <f t="shared" si="458"/>
        <v>0</v>
      </c>
      <c r="AG2894" s="340">
        <f t="shared" si="459"/>
        <v>0</v>
      </c>
      <c r="AI2894" s="340">
        <f t="shared" si="460"/>
        <v>0</v>
      </c>
      <c r="AJ2894" s="340">
        <f t="shared" si="460"/>
        <v>0</v>
      </c>
      <c r="AK2894" s="340">
        <f t="shared" si="460"/>
        <v>0</v>
      </c>
      <c r="AL2894" s="340">
        <f t="shared" si="460"/>
        <v>0</v>
      </c>
      <c r="AM2894" s="340">
        <f t="shared" si="460"/>
        <v>0</v>
      </c>
    </row>
    <row r="2895" spans="1:39" x14ac:dyDescent="0.35">
      <c r="A2895" s="337">
        <v>24808</v>
      </c>
      <c r="B2895" s="338">
        <f t="shared" si="454"/>
        <v>1967</v>
      </c>
      <c r="C2895" s="338">
        <f t="shared" si="455"/>
        <v>12</v>
      </c>
      <c r="D2895" s="338">
        <f t="shared" si="456"/>
        <v>2</v>
      </c>
      <c r="E2895" s="334">
        <v>0</v>
      </c>
      <c r="F2895" s="334">
        <v>0</v>
      </c>
      <c r="G2895" s="334">
        <v>0</v>
      </c>
      <c r="H2895" s="334">
        <v>0</v>
      </c>
      <c r="I2895" s="334">
        <v>0</v>
      </c>
      <c r="J2895" s="334">
        <v>0</v>
      </c>
      <c r="K2895" s="334">
        <v>0</v>
      </c>
      <c r="L2895" s="334">
        <v>0</v>
      </c>
      <c r="M2895" s="334">
        <v>0</v>
      </c>
      <c r="N2895" s="334">
        <v>0</v>
      </c>
      <c r="O2895" s="334">
        <v>0</v>
      </c>
      <c r="P2895" s="334">
        <v>0</v>
      </c>
      <c r="Q2895" s="334">
        <v>0</v>
      </c>
      <c r="R2895" s="334">
        <v>0</v>
      </c>
      <c r="S2895" s="334">
        <v>0</v>
      </c>
      <c r="T2895" s="334">
        <v>0</v>
      </c>
      <c r="U2895" s="334">
        <v>0</v>
      </c>
      <c r="V2895" s="334">
        <v>0</v>
      </c>
      <c r="W2895" s="334">
        <v>0</v>
      </c>
      <c r="X2895" s="334">
        <v>0</v>
      </c>
      <c r="Y2895" s="334">
        <v>0</v>
      </c>
      <c r="Z2895" s="334">
        <v>0</v>
      </c>
      <c r="AA2895" s="334">
        <v>0</v>
      </c>
      <c r="AB2895" s="334">
        <v>0</v>
      </c>
      <c r="AD2895" s="334">
        <v>0</v>
      </c>
      <c r="AE2895" s="334">
        <f t="shared" si="457"/>
        <v>0</v>
      </c>
      <c r="AF2895" s="334">
        <f t="shared" si="458"/>
        <v>0</v>
      </c>
      <c r="AG2895" s="340">
        <f t="shared" si="459"/>
        <v>0</v>
      </c>
      <c r="AI2895" s="340">
        <f t="shared" si="460"/>
        <v>0</v>
      </c>
      <c r="AJ2895" s="340">
        <f t="shared" si="460"/>
        <v>0</v>
      </c>
      <c r="AK2895" s="340">
        <f t="shared" si="460"/>
        <v>0</v>
      </c>
      <c r="AL2895" s="340">
        <f t="shared" si="460"/>
        <v>0</v>
      </c>
      <c r="AM2895" s="340">
        <f t="shared" si="460"/>
        <v>0</v>
      </c>
    </row>
    <row r="2896" spans="1:39" x14ac:dyDescent="0.35">
      <c r="A2896" s="337">
        <v>24809</v>
      </c>
      <c r="B2896" s="338">
        <f t="shared" si="454"/>
        <v>1967</v>
      </c>
      <c r="C2896" s="338">
        <f t="shared" si="455"/>
        <v>12</v>
      </c>
      <c r="D2896" s="338">
        <f t="shared" si="456"/>
        <v>3</v>
      </c>
      <c r="E2896" s="334">
        <v>0</v>
      </c>
      <c r="F2896" s="334">
        <v>0</v>
      </c>
      <c r="G2896" s="334">
        <v>0</v>
      </c>
      <c r="H2896" s="334">
        <v>0</v>
      </c>
      <c r="I2896" s="334">
        <v>0</v>
      </c>
      <c r="J2896" s="334">
        <v>0</v>
      </c>
      <c r="K2896" s="334">
        <v>0</v>
      </c>
      <c r="L2896" s="334">
        <v>0</v>
      </c>
      <c r="M2896" s="334">
        <v>0</v>
      </c>
      <c r="N2896" s="334">
        <v>0</v>
      </c>
      <c r="O2896" s="334">
        <v>0</v>
      </c>
      <c r="P2896" s="334">
        <v>0</v>
      </c>
      <c r="Q2896" s="334">
        <v>0</v>
      </c>
      <c r="R2896" s="334">
        <v>0</v>
      </c>
      <c r="S2896" s="334">
        <v>0</v>
      </c>
      <c r="T2896" s="334">
        <v>0</v>
      </c>
      <c r="U2896" s="334">
        <v>0</v>
      </c>
      <c r="V2896" s="334">
        <v>0</v>
      </c>
      <c r="W2896" s="334">
        <v>0</v>
      </c>
      <c r="X2896" s="334">
        <v>0</v>
      </c>
      <c r="Y2896" s="334">
        <v>0</v>
      </c>
      <c r="Z2896" s="334">
        <v>0</v>
      </c>
      <c r="AA2896" s="334">
        <v>0</v>
      </c>
      <c r="AB2896" s="334">
        <v>0</v>
      </c>
      <c r="AD2896" s="334">
        <v>0</v>
      </c>
      <c r="AE2896" s="334">
        <f t="shared" si="457"/>
        <v>0</v>
      </c>
      <c r="AF2896" s="334">
        <f t="shared" si="458"/>
        <v>0</v>
      </c>
      <c r="AG2896" s="340">
        <f t="shared" si="459"/>
        <v>0</v>
      </c>
      <c r="AI2896" s="340">
        <f t="shared" si="460"/>
        <v>0</v>
      </c>
      <c r="AJ2896" s="340">
        <f t="shared" si="460"/>
        <v>0</v>
      </c>
      <c r="AK2896" s="340">
        <f t="shared" si="460"/>
        <v>0</v>
      </c>
      <c r="AL2896" s="340">
        <f t="shared" si="460"/>
        <v>0</v>
      </c>
      <c r="AM2896" s="340">
        <f t="shared" si="460"/>
        <v>0</v>
      </c>
    </row>
    <row r="2897" spans="1:39" x14ac:dyDescent="0.35">
      <c r="A2897" s="337">
        <v>24810</v>
      </c>
      <c r="B2897" s="338">
        <f t="shared" si="454"/>
        <v>1967</v>
      </c>
      <c r="C2897" s="338">
        <f t="shared" si="455"/>
        <v>12</v>
      </c>
      <c r="D2897" s="338">
        <f t="shared" si="456"/>
        <v>4</v>
      </c>
      <c r="E2897" s="334">
        <v>0</v>
      </c>
      <c r="F2897" s="334">
        <v>0</v>
      </c>
      <c r="G2897" s="334">
        <v>0</v>
      </c>
      <c r="H2897" s="334">
        <v>0</v>
      </c>
      <c r="I2897" s="334">
        <v>0</v>
      </c>
      <c r="J2897" s="334">
        <v>0</v>
      </c>
      <c r="K2897" s="334">
        <v>0</v>
      </c>
      <c r="L2897" s="334">
        <v>0</v>
      </c>
      <c r="M2897" s="334">
        <v>0</v>
      </c>
      <c r="N2897" s="334">
        <v>0</v>
      </c>
      <c r="O2897" s="334">
        <v>0</v>
      </c>
      <c r="P2897" s="334">
        <v>0</v>
      </c>
      <c r="Q2897" s="334">
        <v>0</v>
      </c>
      <c r="R2897" s="334">
        <v>0</v>
      </c>
      <c r="S2897" s="334">
        <v>0</v>
      </c>
      <c r="T2897" s="334">
        <v>0</v>
      </c>
      <c r="U2897" s="334">
        <v>0</v>
      </c>
      <c r="V2897" s="334">
        <v>0</v>
      </c>
      <c r="W2897" s="334">
        <v>0</v>
      </c>
      <c r="X2897" s="334">
        <v>0</v>
      </c>
      <c r="Y2897" s="334">
        <v>0</v>
      </c>
      <c r="Z2897" s="334">
        <v>0</v>
      </c>
      <c r="AA2897" s="334">
        <v>0</v>
      </c>
      <c r="AB2897" s="334">
        <v>0</v>
      </c>
      <c r="AD2897" s="334">
        <v>0</v>
      </c>
      <c r="AE2897" s="334">
        <f t="shared" si="457"/>
        <v>0</v>
      </c>
      <c r="AF2897" s="334">
        <f t="shared" si="458"/>
        <v>0</v>
      </c>
      <c r="AG2897" s="340">
        <f t="shared" si="459"/>
        <v>0</v>
      </c>
      <c r="AI2897" s="340">
        <f t="shared" si="460"/>
        <v>0</v>
      </c>
      <c r="AJ2897" s="340">
        <f t="shared" si="460"/>
        <v>0</v>
      </c>
      <c r="AK2897" s="340">
        <f t="shared" si="460"/>
        <v>0</v>
      </c>
      <c r="AL2897" s="340">
        <f t="shared" si="460"/>
        <v>0</v>
      </c>
      <c r="AM2897" s="340">
        <f t="shared" si="460"/>
        <v>0</v>
      </c>
    </row>
    <row r="2898" spans="1:39" x14ac:dyDescent="0.35">
      <c r="A2898" s="337">
        <v>24811</v>
      </c>
      <c r="B2898" s="338">
        <f t="shared" si="454"/>
        <v>1967</v>
      </c>
      <c r="C2898" s="338">
        <f t="shared" si="455"/>
        <v>12</v>
      </c>
      <c r="D2898" s="338">
        <f t="shared" si="456"/>
        <v>5</v>
      </c>
      <c r="E2898" s="334">
        <v>0</v>
      </c>
      <c r="F2898" s="334">
        <v>0</v>
      </c>
      <c r="G2898" s="334">
        <v>0</v>
      </c>
      <c r="H2898" s="334">
        <v>0</v>
      </c>
      <c r="I2898" s="334">
        <v>0</v>
      </c>
      <c r="J2898" s="334">
        <v>0</v>
      </c>
      <c r="K2898" s="334">
        <v>0</v>
      </c>
      <c r="L2898" s="334">
        <v>0</v>
      </c>
      <c r="M2898" s="334">
        <v>0</v>
      </c>
      <c r="N2898" s="334">
        <v>0</v>
      </c>
      <c r="O2898" s="334">
        <v>0</v>
      </c>
      <c r="P2898" s="334">
        <v>0</v>
      </c>
      <c r="Q2898" s="334">
        <v>0</v>
      </c>
      <c r="R2898" s="334">
        <v>0</v>
      </c>
      <c r="S2898" s="334">
        <v>0</v>
      </c>
      <c r="T2898" s="334">
        <v>0</v>
      </c>
      <c r="U2898" s="334">
        <v>0</v>
      </c>
      <c r="V2898" s="334">
        <v>0</v>
      </c>
      <c r="W2898" s="334">
        <v>0</v>
      </c>
      <c r="X2898" s="334">
        <v>0</v>
      </c>
      <c r="Y2898" s="334">
        <v>0</v>
      </c>
      <c r="Z2898" s="334">
        <v>0</v>
      </c>
      <c r="AA2898" s="334">
        <v>0</v>
      </c>
      <c r="AB2898" s="334">
        <v>0</v>
      </c>
      <c r="AD2898" s="334">
        <v>0</v>
      </c>
      <c r="AE2898" s="334">
        <f t="shared" si="457"/>
        <v>0</v>
      </c>
      <c r="AF2898" s="334">
        <f t="shared" si="458"/>
        <v>0</v>
      </c>
      <c r="AG2898" s="340">
        <f t="shared" si="459"/>
        <v>0</v>
      </c>
      <c r="AI2898" s="340">
        <f t="shared" si="460"/>
        <v>0</v>
      </c>
      <c r="AJ2898" s="340">
        <f t="shared" si="460"/>
        <v>0</v>
      </c>
      <c r="AK2898" s="340">
        <f t="shared" si="460"/>
        <v>0</v>
      </c>
      <c r="AL2898" s="340">
        <f t="shared" si="460"/>
        <v>0</v>
      </c>
      <c r="AM2898" s="340">
        <f t="shared" si="460"/>
        <v>0</v>
      </c>
    </row>
    <row r="2899" spans="1:39" x14ac:dyDescent="0.35">
      <c r="A2899" s="337">
        <v>24812</v>
      </c>
      <c r="B2899" s="338">
        <f t="shared" si="454"/>
        <v>1967</v>
      </c>
      <c r="C2899" s="338">
        <f t="shared" si="455"/>
        <v>12</v>
      </c>
      <c r="D2899" s="338">
        <f t="shared" si="456"/>
        <v>6</v>
      </c>
      <c r="E2899" s="334">
        <v>0</v>
      </c>
      <c r="F2899" s="334">
        <v>0</v>
      </c>
      <c r="G2899" s="334">
        <v>0</v>
      </c>
      <c r="H2899" s="334">
        <v>0</v>
      </c>
      <c r="I2899" s="334">
        <v>0</v>
      </c>
      <c r="J2899" s="334">
        <v>0</v>
      </c>
      <c r="K2899" s="334">
        <v>0</v>
      </c>
      <c r="L2899" s="334">
        <v>0</v>
      </c>
      <c r="M2899" s="334">
        <v>0</v>
      </c>
      <c r="N2899" s="334">
        <v>0</v>
      </c>
      <c r="O2899" s="334">
        <v>0</v>
      </c>
      <c r="P2899" s="334">
        <v>0</v>
      </c>
      <c r="Q2899" s="334">
        <v>0</v>
      </c>
      <c r="R2899" s="334">
        <v>0</v>
      </c>
      <c r="S2899" s="334">
        <v>0</v>
      </c>
      <c r="T2899" s="334">
        <v>0</v>
      </c>
      <c r="U2899" s="334">
        <v>0</v>
      </c>
      <c r="V2899" s="334">
        <v>0</v>
      </c>
      <c r="W2899" s="334">
        <v>0</v>
      </c>
      <c r="X2899" s="334">
        <v>0</v>
      </c>
      <c r="Y2899" s="334">
        <v>0</v>
      </c>
      <c r="Z2899" s="334">
        <v>0</v>
      </c>
      <c r="AA2899" s="334">
        <v>0</v>
      </c>
      <c r="AB2899" s="334">
        <v>0</v>
      </c>
      <c r="AD2899" s="334">
        <v>0</v>
      </c>
      <c r="AE2899" s="334">
        <f t="shared" si="457"/>
        <v>0</v>
      </c>
      <c r="AF2899" s="334">
        <f t="shared" si="458"/>
        <v>0</v>
      </c>
      <c r="AG2899" s="340">
        <f t="shared" si="459"/>
        <v>0</v>
      </c>
      <c r="AI2899" s="340">
        <f t="shared" si="460"/>
        <v>0</v>
      </c>
      <c r="AJ2899" s="340">
        <f t="shared" si="460"/>
        <v>0</v>
      </c>
      <c r="AK2899" s="340">
        <f t="shared" si="460"/>
        <v>0</v>
      </c>
      <c r="AL2899" s="340">
        <f t="shared" si="460"/>
        <v>0</v>
      </c>
      <c r="AM2899" s="340">
        <f t="shared" si="460"/>
        <v>0</v>
      </c>
    </row>
    <row r="2900" spans="1:39" x14ac:dyDescent="0.35">
      <c r="A2900" s="337">
        <v>24813</v>
      </c>
      <c r="B2900" s="338">
        <f t="shared" si="454"/>
        <v>1967</v>
      </c>
      <c r="C2900" s="338">
        <f t="shared" si="455"/>
        <v>12</v>
      </c>
      <c r="D2900" s="338">
        <f t="shared" si="456"/>
        <v>7</v>
      </c>
      <c r="E2900" s="334">
        <v>0</v>
      </c>
      <c r="F2900" s="334">
        <v>0</v>
      </c>
      <c r="G2900" s="334">
        <v>0</v>
      </c>
      <c r="H2900" s="334">
        <v>0</v>
      </c>
      <c r="I2900" s="334">
        <v>0</v>
      </c>
      <c r="J2900" s="334">
        <v>0</v>
      </c>
      <c r="K2900" s="334">
        <v>0</v>
      </c>
      <c r="L2900" s="334">
        <v>0</v>
      </c>
      <c r="M2900" s="334">
        <v>0</v>
      </c>
      <c r="N2900" s="334">
        <v>0</v>
      </c>
      <c r="O2900" s="334">
        <v>0</v>
      </c>
      <c r="P2900" s="334">
        <v>0</v>
      </c>
      <c r="Q2900" s="334">
        <v>0</v>
      </c>
      <c r="R2900" s="334">
        <v>0</v>
      </c>
      <c r="S2900" s="334">
        <v>0</v>
      </c>
      <c r="T2900" s="334">
        <v>0</v>
      </c>
      <c r="U2900" s="334">
        <v>0</v>
      </c>
      <c r="V2900" s="334">
        <v>0</v>
      </c>
      <c r="W2900" s="334">
        <v>0</v>
      </c>
      <c r="X2900" s="334">
        <v>0</v>
      </c>
      <c r="Y2900" s="334">
        <v>0</v>
      </c>
      <c r="Z2900" s="334">
        <v>0</v>
      </c>
      <c r="AA2900" s="334">
        <v>0</v>
      </c>
      <c r="AB2900" s="334">
        <v>0</v>
      </c>
      <c r="AD2900" s="334">
        <v>0</v>
      </c>
      <c r="AE2900" s="334">
        <f t="shared" si="457"/>
        <v>0</v>
      </c>
      <c r="AF2900" s="334">
        <f t="shared" si="458"/>
        <v>0</v>
      </c>
      <c r="AG2900" s="340">
        <f t="shared" si="459"/>
        <v>0</v>
      </c>
      <c r="AI2900" s="340">
        <f t="shared" ref="AI2900:AM2915" si="461">IF($C2900=AI$1,$AF2900,0)</f>
        <v>0</v>
      </c>
      <c r="AJ2900" s="340">
        <f t="shared" si="461"/>
        <v>0</v>
      </c>
      <c r="AK2900" s="340">
        <f t="shared" si="461"/>
        <v>0</v>
      </c>
      <c r="AL2900" s="340">
        <f t="shared" si="461"/>
        <v>0</v>
      </c>
      <c r="AM2900" s="340">
        <f t="shared" si="461"/>
        <v>0</v>
      </c>
    </row>
    <row r="2901" spans="1:39" x14ac:dyDescent="0.35">
      <c r="A2901" s="337">
        <v>24814</v>
      </c>
      <c r="B2901" s="338">
        <f t="shared" si="454"/>
        <v>1967</v>
      </c>
      <c r="C2901" s="338">
        <f t="shared" si="455"/>
        <v>12</v>
      </c>
      <c r="D2901" s="338">
        <f t="shared" si="456"/>
        <v>8</v>
      </c>
      <c r="E2901" s="334">
        <v>0</v>
      </c>
      <c r="F2901" s="334">
        <v>0</v>
      </c>
      <c r="G2901" s="334">
        <v>0</v>
      </c>
      <c r="H2901" s="334">
        <v>0</v>
      </c>
      <c r="I2901" s="334">
        <v>0</v>
      </c>
      <c r="J2901" s="334">
        <v>0</v>
      </c>
      <c r="K2901" s="334">
        <v>0</v>
      </c>
      <c r="L2901" s="334">
        <v>0</v>
      </c>
      <c r="M2901" s="334">
        <v>0</v>
      </c>
      <c r="N2901" s="334">
        <v>0</v>
      </c>
      <c r="O2901" s="334">
        <v>0</v>
      </c>
      <c r="P2901" s="334">
        <v>0</v>
      </c>
      <c r="Q2901" s="334">
        <v>0</v>
      </c>
      <c r="R2901" s="334">
        <v>0</v>
      </c>
      <c r="S2901" s="334">
        <v>0</v>
      </c>
      <c r="T2901" s="334">
        <v>0</v>
      </c>
      <c r="U2901" s="334">
        <v>0</v>
      </c>
      <c r="V2901" s="334">
        <v>0</v>
      </c>
      <c r="W2901" s="334">
        <v>0</v>
      </c>
      <c r="X2901" s="334">
        <v>0</v>
      </c>
      <c r="Y2901" s="334">
        <v>0</v>
      </c>
      <c r="Z2901" s="334">
        <v>0</v>
      </c>
      <c r="AA2901" s="334">
        <v>0</v>
      </c>
      <c r="AB2901" s="334">
        <v>0</v>
      </c>
      <c r="AD2901" s="334">
        <v>0</v>
      </c>
      <c r="AE2901" s="334">
        <f t="shared" si="457"/>
        <v>0</v>
      </c>
      <c r="AF2901" s="334">
        <f t="shared" si="458"/>
        <v>0</v>
      </c>
      <c r="AG2901" s="340">
        <f t="shared" si="459"/>
        <v>0</v>
      </c>
      <c r="AI2901" s="340">
        <f t="shared" si="461"/>
        <v>0</v>
      </c>
      <c r="AJ2901" s="340">
        <f t="shared" si="461"/>
        <v>0</v>
      </c>
      <c r="AK2901" s="340">
        <f t="shared" si="461"/>
        <v>0</v>
      </c>
      <c r="AL2901" s="340">
        <f t="shared" si="461"/>
        <v>0</v>
      </c>
      <c r="AM2901" s="340">
        <f t="shared" si="461"/>
        <v>0</v>
      </c>
    </row>
    <row r="2902" spans="1:39" x14ac:dyDescent="0.35">
      <c r="A2902" s="337">
        <v>24815</v>
      </c>
      <c r="B2902" s="338">
        <f t="shared" si="454"/>
        <v>1967</v>
      </c>
      <c r="C2902" s="338">
        <f t="shared" si="455"/>
        <v>12</v>
      </c>
      <c r="D2902" s="338">
        <f t="shared" si="456"/>
        <v>9</v>
      </c>
      <c r="E2902" s="334">
        <v>0</v>
      </c>
      <c r="F2902" s="334">
        <v>0</v>
      </c>
      <c r="G2902" s="334">
        <v>0</v>
      </c>
      <c r="H2902" s="334">
        <v>0</v>
      </c>
      <c r="I2902" s="334">
        <v>0</v>
      </c>
      <c r="J2902" s="334">
        <v>0</v>
      </c>
      <c r="K2902" s="334">
        <v>0</v>
      </c>
      <c r="L2902" s="334">
        <v>0</v>
      </c>
      <c r="M2902" s="334">
        <v>0</v>
      </c>
      <c r="N2902" s="334">
        <v>0</v>
      </c>
      <c r="O2902" s="334">
        <v>0</v>
      </c>
      <c r="P2902" s="334">
        <v>0</v>
      </c>
      <c r="Q2902" s="334">
        <v>0</v>
      </c>
      <c r="R2902" s="334">
        <v>0</v>
      </c>
      <c r="S2902" s="334">
        <v>0</v>
      </c>
      <c r="T2902" s="334">
        <v>0</v>
      </c>
      <c r="U2902" s="334">
        <v>0</v>
      </c>
      <c r="V2902" s="334">
        <v>0</v>
      </c>
      <c r="W2902" s="334">
        <v>0</v>
      </c>
      <c r="X2902" s="334">
        <v>0</v>
      </c>
      <c r="Y2902" s="334">
        <v>0</v>
      </c>
      <c r="Z2902" s="334">
        <v>0</v>
      </c>
      <c r="AA2902" s="334">
        <v>0</v>
      </c>
      <c r="AB2902" s="334">
        <v>0</v>
      </c>
      <c r="AD2902" s="334">
        <v>0</v>
      </c>
      <c r="AE2902" s="334">
        <f t="shared" si="457"/>
        <v>0</v>
      </c>
      <c r="AF2902" s="334">
        <f t="shared" si="458"/>
        <v>0</v>
      </c>
      <c r="AG2902" s="340">
        <f t="shared" si="459"/>
        <v>0</v>
      </c>
      <c r="AI2902" s="340">
        <f t="shared" si="461"/>
        <v>0</v>
      </c>
      <c r="AJ2902" s="340">
        <f t="shared" si="461"/>
        <v>0</v>
      </c>
      <c r="AK2902" s="340">
        <f t="shared" si="461"/>
        <v>0</v>
      </c>
      <c r="AL2902" s="340">
        <f t="shared" si="461"/>
        <v>0</v>
      </c>
      <c r="AM2902" s="340">
        <f t="shared" si="461"/>
        <v>0</v>
      </c>
    </row>
    <row r="2903" spans="1:39" x14ac:dyDescent="0.35">
      <c r="A2903" s="337">
        <v>24816</v>
      </c>
      <c r="B2903" s="338">
        <f t="shared" si="454"/>
        <v>1967</v>
      </c>
      <c r="C2903" s="338">
        <f t="shared" si="455"/>
        <v>12</v>
      </c>
      <c r="D2903" s="338">
        <f t="shared" si="456"/>
        <v>10</v>
      </c>
      <c r="E2903" s="334">
        <v>0</v>
      </c>
      <c r="F2903" s="334">
        <v>0</v>
      </c>
      <c r="G2903" s="334">
        <v>0</v>
      </c>
      <c r="H2903" s="334">
        <v>0</v>
      </c>
      <c r="I2903" s="334">
        <v>0</v>
      </c>
      <c r="J2903" s="334">
        <v>0</v>
      </c>
      <c r="K2903" s="334">
        <v>0</v>
      </c>
      <c r="L2903" s="334">
        <v>0</v>
      </c>
      <c r="M2903" s="334">
        <v>0</v>
      </c>
      <c r="N2903" s="334">
        <v>0</v>
      </c>
      <c r="O2903" s="334">
        <v>0</v>
      </c>
      <c r="P2903" s="334">
        <v>0</v>
      </c>
      <c r="Q2903" s="334">
        <v>0</v>
      </c>
      <c r="R2903" s="334">
        <v>0</v>
      </c>
      <c r="S2903" s="334">
        <v>0</v>
      </c>
      <c r="T2903" s="334">
        <v>0</v>
      </c>
      <c r="U2903" s="334">
        <v>0</v>
      </c>
      <c r="V2903" s="334">
        <v>0</v>
      </c>
      <c r="W2903" s="334">
        <v>0</v>
      </c>
      <c r="X2903" s="334">
        <v>0.4</v>
      </c>
      <c r="Y2903" s="334">
        <v>0.3</v>
      </c>
      <c r="Z2903" s="334">
        <v>0.4</v>
      </c>
      <c r="AA2903" s="334">
        <v>0.7</v>
      </c>
      <c r="AB2903" s="334">
        <v>1</v>
      </c>
      <c r="AD2903" s="334">
        <v>2.8</v>
      </c>
      <c r="AE2903" s="334">
        <f t="shared" si="457"/>
        <v>2.8</v>
      </c>
      <c r="AF2903" s="334">
        <f t="shared" si="458"/>
        <v>2.8</v>
      </c>
      <c r="AG2903" s="340">
        <f t="shared" si="459"/>
        <v>0</v>
      </c>
      <c r="AI2903" s="340">
        <f t="shared" si="461"/>
        <v>0</v>
      </c>
      <c r="AJ2903" s="340">
        <f t="shared" si="461"/>
        <v>0</v>
      </c>
      <c r="AK2903" s="340">
        <f t="shared" si="461"/>
        <v>0</v>
      </c>
      <c r="AL2903" s="340">
        <f t="shared" si="461"/>
        <v>0</v>
      </c>
      <c r="AM2903" s="340">
        <f t="shared" si="461"/>
        <v>0</v>
      </c>
    </row>
    <row r="2904" spans="1:39" x14ac:dyDescent="0.35">
      <c r="A2904" s="337">
        <v>24817</v>
      </c>
      <c r="B2904" s="338">
        <f t="shared" si="454"/>
        <v>1967</v>
      </c>
      <c r="C2904" s="338">
        <f t="shared" si="455"/>
        <v>12</v>
      </c>
      <c r="D2904" s="338">
        <f t="shared" si="456"/>
        <v>11</v>
      </c>
      <c r="E2904" s="334">
        <v>0.5</v>
      </c>
      <c r="F2904" s="334">
        <v>0.4</v>
      </c>
      <c r="G2904" s="334">
        <v>0.5</v>
      </c>
      <c r="H2904" s="334">
        <v>0.4</v>
      </c>
      <c r="I2904" s="334">
        <v>0</v>
      </c>
      <c r="J2904" s="334">
        <v>0</v>
      </c>
      <c r="K2904" s="334">
        <v>0</v>
      </c>
      <c r="L2904" s="334">
        <v>0</v>
      </c>
      <c r="M2904" s="334">
        <v>0</v>
      </c>
      <c r="N2904" s="334">
        <v>0</v>
      </c>
      <c r="O2904" s="334">
        <v>0</v>
      </c>
      <c r="P2904" s="334">
        <v>0</v>
      </c>
      <c r="Q2904" s="334">
        <v>0</v>
      </c>
      <c r="R2904" s="334">
        <v>0</v>
      </c>
      <c r="S2904" s="334">
        <v>0</v>
      </c>
      <c r="T2904" s="334">
        <v>0</v>
      </c>
      <c r="U2904" s="334">
        <v>0</v>
      </c>
      <c r="V2904" s="334">
        <v>0</v>
      </c>
      <c r="W2904" s="334">
        <v>0</v>
      </c>
      <c r="X2904" s="334">
        <v>0</v>
      </c>
      <c r="Y2904" s="334">
        <v>0</v>
      </c>
      <c r="Z2904" s="334">
        <v>0</v>
      </c>
      <c r="AA2904" s="334">
        <v>0</v>
      </c>
      <c r="AB2904" s="334">
        <v>0</v>
      </c>
      <c r="AD2904" s="334">
        <v>1.8</v>
      </c>
      <c r="AE2904" s="334">
        <f t="shared" si="457"/>
        <v>1.8</v>
      </c>
      <c r="AF2904" s="334">
        <f t="shared" si="458"/>
        <v>1.7999999999999998</v>
      </c>
      <c r="AG2904" s="340">
        <f t="shared" si="459"/>
        <v>2.2204460492503131E-16</v>
      </c>
      <c r="AI2904" s="340">
        <f t="shared" si="461"/>
        <v>0</v>
      </c>
      <c r="AJ2904" s="340">
        <f t="shared" si="461"/>
        <v>0</v>
      </c>
      <c r="AK2904" s="340">
        <f t="shared" si="461"/>
        <v>0</v>
      </c>
      <c r="AL2904" s="340">
        <f t="shared" si="461"/>
        <v>0</v>
      </c>
      <c r="AM2904" s="340">
        <f t="shared" si="461"/>
        <v>0</v>
      </c>
    </row>
    <row r="2905" spans="1:39" x14ac:dyDescent="0.35">
      <c r="A2905" s="337">
        <v>24818</v>
      </c>
      <c r="B2905" s="338">
        <f t="shared" si="454"/>
        <v>1967</v>
      </c>
      <c r="C2905" s="338">
        <f t="shared" si="455"/>
        <v>12</v>
      </c>
      <c r="D2905" s="338">
        <f t="shared" si="456"/>
        <v>12</v>
      </c>
      <c r="E2905" s="334">
        <v>0</v>
      </c>
      <c r="F2905" s="334">
        <v>0</v>
      </c>
      <c r="G2905" s="334">
        <v>0</v>
      </c>
      <c r="H2905" s="334">
        <v>0</v>
      </c>
      <c r="I2905" s="334">
        <v>0</v>
      </c>
      <c r="J2905" s="334">
        <v>0</v>
      </c>
      <c r="K2905" s="334">
        <v>0</v>
      </c>
      <c r="L2905" s="334">
        <v>0</v>
      </c>
      <c r="M2905" s="334">
        <v>0</v>
      </c>
      <c r="N2905" s="334">
        <v>0</v>
      </c>
      <c r="O2905" s="334">
        <v>0</v>
      </c>
      <c r="P2905" s="334">
        <v>0</v>
      </c>
      <c r="Q2905" s="334">
        <v>0</v>
      </c>
      <c r="R2905" s="334">
        <v>0</v>
      </c>
      <c r="S2905" s="334">
        <v>0</v>
      </c>
      <c r="T2905" s="334">
        <v>0</v>
      </c>
      <c r="U2905" s="334">
        <v>0</v>
      </c>
      <c r="V2905" s="334">
        <v>0</v>
      </c>
      <c r="W2905" s="334">
        <v>0</v>
      </c>
      <c r="X2905" s="334">
        <v>0</v>
      </c>
      <c r="Y2905" s="334">
        <v>0</v>
      </c>
      <c r="Z2905" s="334">
        <v>0</v>
      </c>
      <c r="AA2905" s="334">
        <v>0</v>
      </c>
      <c r="AB2905" s="334">
        <v>0</v>
      </c>
      <c r="AD2905" s="334">
        <v>0</v>
      </c>
      <c r="AE2905" s="334">
        <f t="shared" si="457"/>
        <v>0</v>
      </c>
      <c r="AF2905" s="334">
        <f t="shared" si="458"/>
        <v>0</v>
      </c>
      <c r="AG2905" s="340">
        <f t="shared" si="459"/>
        <v>0</v>
      </c>
      <c r="AI2905" s="340">
        <f t="shared" si="461"/>
        <v>0</v>
      </c>
      <c r="AJ2905" s="340">
        <f t="shared" si="461"/>
        <v>0</v>
      </c>
      <c r="AK2905" s="340">
        <f t="shared" si="461"/>
        <v>0</v>
      </c>
      <c r="AL2905" s="340">
        <f t="shared" si="461"/>
        <v>0</v>
      </c>
      <c r="AM2905" s="340">
        <f t="shared" si="461"/>
        <v>0</v>
      </c>
    </row>
    <row r="2906" spans="1:39" x14ac:dyDescent="0.35">
      <c r="A2906" s="337">
        <v>24819</v>
      </c>
      <c r="B2906" s="338">
        <f t="shared" si="454"/>
        <v>1967</v>
      </c>
      <c r="C2906" s="338">
        <f t="shared" si="455"/>
        <v>12</v>
      </c>
      <c r="D2906" s="338">
        <f t="shared" si="456"/>
        <v>13</v>
      </c>
      <c r="E2906" s="334">
        <v>0</v>
      </c>
      <c r="F2906" s="334">
        <v>0</v>
      </c>
      <c r="G2906" s="334">
        <v>0</v>
      </c>
      <c r="H2906" s="334">
        <v>0</v>
      </c>
      <c r="I2906" s="334">
        <v>0</v>
      </c>
      <c r="J2906" s="334">
        <v>0</v>
      </c>
      <c r="K2906" s="334">
        <v>0</v>
      </c>
      <c r="L2906" s="334">
        <v>0</v>
      </c>
      <c r="M2906" s="334">
        <v>0</v>
      </c>
      <c r="N2906" s="334">
        <v>0</v>
      </c>
      <c r="O2906" s="334">
        <v>0</v>
      </c>
      <c r="P2906" s="334">
        <v>0</v>
      </c>
      <c r="Q2906" s="334">
        <v>0</v>
      </c>
      <c r="R2906" s="334">
        <v>0</v>
      </c>
      <c r="S2906" s="334">
        <v>0</v>
      </c>
      <c r="T2906" s="334">
        <v>0</v>
      </c>
      <c r="U2906" s="334">
        <v>0</v>
      </c>
      <c r="V2906" s="334">
        <v>0</v>
      </c>
      <c r="W2906" s="334">
        <v>0</v>
      </c>
      <c r="X2906" s="334">
        <v>0</v>
      </c>
      <c r="Y2906" s="334">
        <v>0</v>
      </c>
      <c r="Z2906" s="334">
        <v>0</v>
      </c>
      <c r="AA2906" s="334">
        <v>0</v>
      </c>
      <c r="AB2906" s="334">
        <v>0</v>
      </c>
      <c r="AD2906" s="334">
        <v>0</v>
      </c>
      <c r="AE2906" s="334">
        <f t="shared" si="457"/>
        <v>0</v>
      </c>
      <c r="AF2906" s="334">
        <f t="shared" si="458"/>
        <v>0</v>
      </c>
      <c r="AG2906" s="340">
        <f t="shared" si="459"/>
        <v>0</v>
      </c>
      <c r="AI2906" s="340">
        <f t="shared" si="461"/>
        <v>0</v>
      </c>
      <c r="AJ2906" s="340">
        <f t="shared" si="461"/>
        <v>0</v>
      </c>
      <c r="AK2906" s="340">
        <f t="shared" si="461"/>
        <v>0</v>
      </c>
      <c r="AL2906" s="340">
        <f t="shared" si="461"/>
        <v>0</v>
      </c>
      <c r="AM2906" s="340">
        <f t="shared" si="461"/>
        <v>0</v>
      </c>
    </row>
    <row r="2907" spans="1:39" x14ac:dyDescent="0.35">
      <c r="A2907" s="337">
        <v>24820</v>
      </c>
      <c r="B2907" s="338">
        <f t="shared" si="454"/>
        <v>1967</v>
      </c>
      <c r="C2907" s="338">
        <f t="shared" si="455"/>
        <v>12</v>
      </c>
      <c r="D2907" s="338">
        <f t="shared" si="456"/>
        <v>14</v>
      </c>
      <c r="E2907" s="334">
        <v>0</v>
      </c>
      <c r="F2907" s="334">
        <v>0</v>
      </c>
      <c r="G2907" s="334">
        <v>0</v>
      </c>
      <c r="H2907" s="334">
        <v>0</v>
      </c>
      <c r="I2907" s="334">
        <v>0</v>
      </c>
      <c r="J2907" s="334">
        <v>0</v>
      </c>
      <c r="K2907" s="334">
        <v>0</v>
      </c>
      <c r="L2907" s="334">
        <v>0</v>
      </c>
      <c r="M2907" s="334">
        <v>0</v>
      </c>
      <c r="N2907" s="334">
        <v>0</v>
      </c>
      <c r="O2907" s="334">
        <v>0</v>
      </c>
      <c r="P2907" s="334">
        <v>0</v>
      </c>
      <c r="Q2907" s="334">
        <v>0</v>
      </c>
      <c r="R2907" s="334">
        <v>0</v>
      </c>
      <c r="S2907" s="334">
        <v>0</v>
      </c>
      <c r="T2907" s="334">
        <v>0</v>
      </c>
      <c r="U2907" s="334">
        <v>0</v>
      </c>
      <c r="V2907" s="334">
        <v>0</v>
      </c>
      <c r="W2907" s="334">
        <v>0</v>
      </c>
      <c r="X2907" s="334">
        <v>0</v>
      </c>
      <c r="Y2907" s="334">
        <v>0</v>
      </c>
      <c r="Z2907" s="334">
        <v>0</v>
      </c>
      <c r="AA2907" s="334">
        <v>0</v>
      </c>
      <c r="AB2907" s="334">
        <v>0</v>
      </c>
      <c r="AD2907" s="334">
        <v>0</v>
      </c>
      <c r="AE2907" s="334">
        <f t="shared" si="457"/>
        <v>0</v>
      </c>
      <c r="AF2907" s="334">
        <f t="shared" si="458"/>
        <v>0</v>
      </c>
      <c r="AG2907" s="340">
        <f t="shared" si="459"/>
        <v>0</v>
      </c>
      <c r="AI2907" s="340">
        <f t="shared" si="461"/>
        <v>0</v>
      </c>
      <c r="AJ2907" s="340">
        <f t="shared" si="461"/>
        <v>0</v>
      </c>
      <c r="AK2907" s="340">
        <f t="shared" si="461"/>
        <v>0</v>
      </c>
      <c r="AL2907" s="340">
        <f t="shared" si="461"/>
        <v>0</v>
      </c>
      <c r="AM2907" s="340">
        <f t="shared" si="461"/>
        <v>0</v>
      </c>
    </row>
    <row r="2908" spans="1:39" x14ac:dyDescent="0.35">
      <c r="A2908" s="337">
        <v>24821</v>
      </c>
      <c r="B2908" s="338">
        <f t="shared" si="454"/>
        <v>1967</v>
      </c>
      <c r="C2908" s="338">
        <f t="shared" si="455"/>
        <v>12</v>
      </c>
      <c r="D2908" s="338">
        <f t="shared" si="456"/>
        <v>15</v>
      </c>
      <c r="E2908" s="334">
        <v>0</v>
      </c>
      <c r="F2908" s="334">
        <v>0</v>
      </c>
      <c r="G2908" s="334">
        <v>0</v>
      </c>
      <c r="H2908" s="334">
        <v>0</v>
      </c>
      <c r="I2908" s="334">
        <v>0</v>
      </c>
      <c r="J2908" s="334">
        <v>0</v>
      </c>
      <c r="K2908" s="334">
        <v>0</v>
      </c>
      <c r="L2908" s="334">
        <v>0</v>
      </c>
      <c r="M2908" s="334">
        <v>0</v>
      </c>
      <c r="N2908" s="334">
        <v>0</v>
      </c>
      <c r="O2908" s="334">
        <v>0</v>
      </c>
      <c r="P2908" s="334">
        <v>0</v>
      </c>
      <c r="Q2908" s="334">
        <v>0</v>
      </c>
      <c r="R2908" s="334">
        <v>0</v>
      </c>
      <c r="S2908" s="334">
        <v>0</v>
      </c>
      <c r="T2908" s="334">
        <v>0</v>
      </c>
      <c r="U2908" s="334">
        <v>0</v>
      </c>
      <c r="V2908" s="334">
        <v>0</v>
      </c>
      <c r="W2908" s="334">
        <v>0</v>
      </c>
      <c r="X2908" s="334">
        <v>0</v>
      </c>
      <c r="Y2908" s="334">
        <v>0</v>
      </c>
      <c r="Z2908" s="334">
        <v>0</v>
      </c>
      <c r="AA2908" s="334">
        <v>0</v>
      </c>
      <c r="AB2908" s="334">
        <v>0</v>
      </c>
      <c r="AD2908" s="334">
        <v>0</v>
      </c>
      <c r="AE2908" s="334">
        <f t="shared" si="457"/>
        <v>0</v>
      </c>
      <c r="AF2908" s="334">
        <f t="shared" si="458"/>
        <v>0</v>
      </c>
      <c r="AG2908" s="340">
        <f t="shared" si="459"/>
        <v>0</v>
      </c>
      <c r="AI2908" s="340">
        <f t="shared" si="461"/>
        <v>0</v>
      </c>
      <c r="AJ2908" s="340">
        <f t="shared" si="461"/>
        <v>0</v>
      </c>
      <c r="AK2908" s="340">
        <f t="shared" si="461"/>
        <v>0</v>
      </c>
      <c r="AL2908" s="340">
        <f t="shared" si="461"/>
        <v>0</v>
      </c>
      <c r="AM2908" s="340">
        <f t="shared" si="461"/>
        <v>0</v>
      </c>
    </row>
    <row r="2909" spans="1:39" x14ac:dyDescent="0.35">
      <c r="A2909" s="337">
        <v>24822</v>
      </c>
      <c r="B2909" s="338">
        <f t="shared" si="454"/>
        <v>1967</v>
      </c>
      <c r="C2909" s="338">
        <f t="shared" si="455"/>
        <v>12</v>
      </c>
      <c r="D2909" s="338">
        <f t="shared" si="456"/>
        <v>16</v>
      </c>
      <c r="E2909" s="334">
        <v>0</v>
      </c>
      <c r="F2909" s="334">
        <v>0</v>
      </c>
      <c r="G2909" s="334">
        <v>0</v>
      </c>
      <c r="H2909" s="334">
        <v>0</v>
      </c>
      <c r="I2909" s="334">
        <v>0</v>
      </c>
      <c r="J2909" s="334">
        <v>0</v>
      </c>
      <c r="K2909" s="334">
        <v>0</v>
      </c>
      <c r="L2909" s="334">
        <v>0</v>
      </c>
      <c r="M2909" s="334">
        <v>0.1</v>
      </c>
      <c r="N2909" s="334">
        <v>0</v>
      </c>
      <c r="O2909" s="334">
        <v>0.1</v>
      </c>
      <c r="P2909" s="334">
        <v>0</v>
      </c>
      <c r="Q2909" s="334">
        <v>0.1</v>
      </c>
      <c r="R2909" s="334">
        <v>0</v>
      </c>
      <c r="S2909" s="334">
        <v>0.1</v>
      </c>
      <c r="T2909" s="334">
        <v>0</v>
      </c>
      <c r="U2909" s="334">
        <v>0.1</v>
      </c>
      <c r="V2909" s="334">
        <v>0</v>
      </c>
      <c r="W2909" s="334">
        <v>0.1</v>
      </c>
      <c r="X2909" s="334">
        <v>0</v>
      </c>
      <c r="Y2909" s="334">
        <v>0.1</v>
      </c>
      <c r="Z2909" s="334">
        <v>0</v>
      </c>
      <c r="AA2909" s="334">
        <v>0.1</v>
      </c>
      <c r="AB2909" s="334">
        <v>0</v>
      </c>
      <c r="AD2909" s="334">
        <v>0.8</v>
      </c>
      <c r="AE2909" s="334">
        <f t="shared" si="457"/>
        <v>0.8</v>
      </c>
      <c r="AF2909" s="334">
        <f t="shared" si="458"/>
        <v>0.79999999999999993</v>
      </c>
      <c r="AG2909" s="340">
        <f t="shared" si="459"/>
        <v>1.1102230246251565E-16</v>
      </c>
      <c r="AI2909" s="340">
        <f t="shared" si="461"/>
        <v>0</v>
      </c>
      <c r="AJ2909" s="340">
        <f t="shared" si="461"/>
        <v>0</v>
      </c>
      <c r="AK2909" s="340">
        <f t="shared" si="461"/>
        <v>0</v>
      </c>
      <c r="AL2909" s="340">
        <f t="shared" si="461"/>
        <v>0</v>
      </c>
      <c r="AM2909" s="340">
        <f t="shared" si="461"/>
        <v>0</v>
      </c>
    </row>
    <row r="2910" spans="1:39" x14ac:dyDescent="0.35">
      <c r="A2910" s="337">
        <v>24823</v>
      </c>
      <c r="B2910" s="338">
        <f t="shared" si="454"/>
        <v>1967</v>
      </c>
      <c r="C2910" s="338">
        <f t="shared" si="455"/>
        <v>12</v>
      </c>
      <c r="D2910" s="338">
        <f t="shared" si="456"/>
        <v>17</v>
      </c>
      <c r="E2910" s="334">
        <v>0</v>
      </c>
      <c r="F2910" s="334">
        <v>0</v>
      </c>
      <c r="G2910" s="334">
        <v>0.1</v>
      </c>
      <c r="H2910" s="334">
        <v>0</v>
      </c>
      <c r="I2910" s="334">
        <v>0</v>
      </c>
      <c r="J2910" s="334">
        <v>0</v>
      </c>
      <c r="K2910" s="334">
        <v>0.1</v>
      </c>
      <c r="L2910" s="334">
        <v>0</v>
      </c>
      <c r="M2910" s="334">
        <v>0</v>
      </c>
      <c r="N2910" s="334">
        <v>0</v>
      </c>
      <c r="O2910" s="334">
        <v>0</v>
      </c>
      <c r="P2910" s="334">
        <v>0</v>
      </c>
      <c r="Q2910" s="334">
        <v>0.1</v>
      </c>
      <c r="R2910" s="334">
        <v>0</v>
      </c>
      <c r="S2910" s="334">
        <v>0</v>
      </c>
      <c r="T2910" s="334">
        <v>0</v>
      </c>
      <c r="U2910" s="334">
        <v>0</v>
      </c>
      <c r="V2910" s="334">
        <v>0.1</v>
      </c>
      <c r="W2910" s="334">
        <v>0</v>
      </c>
      <c r="X2910" s="334">
        <v>0</v>
      </c>
      <c r="Y2910" s="334">
        <v>0</v>
      </c>
      <c r="Z2910" s="334">
        <v>0.1</v>
      </c>
      <c r="AA2910" s="334">
        <v>0</v>
      </c>
      <c r="AB2910" s="334">
        <v>0</v>
      </c>
      <c r="AD2910" s="334">
        <v>0.5</v>
      </c>
      <c r="AE2910" s="334">
        <f t="shared" si="457"/>
        <v>0.5</v>
      </c>
      <c r="AF2910" s="334">
        <f t="shared" si="458"/>
        <v>0.5</v>
      </c>
      <c r="AG2910" s="340">
        <f t="shared" si="459"/>
        <v>0</v>
      </c>
      <c r="AI2910" s="340">
        <f t="shared" si="461"/>
        <v>0</v>
      </c>
      <c r="AJ2910" s="340">
        <f t="shared" si="461"/>
        <v>0</v>
      </c>
      <c r="AK2910" s="340">
        <f t="shared" si="461"/>
        <v>0</v>
      </c>
      <c r="AL2910" s="340">
        <f t="shared" si="461"/>
        <v>0</v>
      </c>
      <c r="AM2910" s="340">
        <f t="shared" si="461"/>
        <v>0</v>
      </c>
    </row>
    <row r="2911" spans="1:39" x14ac:dyDescent="0.35">
      <c r="A2911" s="337">
        <v>24824</v>
      </c>
      <c r="B2911" s="338">
        <f t="shared" si="454"/>
        <v>1967</v>
      </c>
      <c r="C2911" s="338">
        <f t="shared" si="455"/>
        <v>12</v>
      </c>
      <c r="D2911" s="338">
        <f t="shared" si="456"/>
        <v>18</v>
      </c>
      <c r="E2911" s="334">
        <v>0</v>
      </c>
      <c r="F2911" s="334">
        <v>0</v>
      </c>
      <c r="G2911" s="334">
        <v>0</v>
      </c>
      <c r="H2911" s="334">
        <v>0</v>
      </c>
      <c r="I2911" s="334">
        <v>0</v>
      </c>
      <c r="J2911" s="334">
        <v>0</v>
      </c>
      <c r="K2911" s="334">
        <v>0</v>
      </c>
      <c r="L2911" s="334">
        <v>0</v>
      </c>
      <c r="M2911" s="334">
        <v>0</v>
      </c>
      <c r="N2911" s="334">
        <v>0</v>
      </c>
      <c r="O2911" s="334">
        <v>0</v>
      </c>
      <c r="P2911" s="334">
        <v>0</v>
      </c>
      <c r="Q2911" s="334">
        <v>0</v>
      </c>
      <c r="R2911" s="334">
        <v>0</v>
      </c>
      <c r="S2911" s="334">
        <v>0</v>
      </c>
      <c r="T2911" s="334">
        <v>0</v>
      </c>
      <c r="U2911" s="334">
        <v>0</v>
      </c>
      <c r="V2911" s="334">
        <v>0</v>
      </c>
      <c r="W2911" s="334">
        <v>0</v>
      </c>
      <c r="X2911" s="334">
        <v>0</v>
      </c>
      <c r="Y2911" s="334">
        <v>0</v>
      </c>
      <c r="Z2911" s="334">
        <v>0</v>
      </c>
      <c r="AA2911" s="334">
        <v>0</v>
      </c>
      <c r="AB2911" s="334">
        <v>0</v>
      </c>
      <c r="AD2911" s="334">
        <v>0</v>
      </c>
      <c r="AE2911" s="334">
        <f t="shared" si="457"/>
        <v>0</v>
      </c>
      <c r="AF2911" s="334">
        <f t="shared" si="458"/>
        <v>0</v>
      </c>
      <c r="AG2911" s="340">
        <f t="shared" si="459"/>
        <v>0</v>
      </c>
      <c r="AI2911" s="340">
        <f t="shared" si="461"/>
        <v>0</v>
      </c>
      <c r="AJ2911" s="340">
        <f t="shared" si="461"/>
        <v>0</v>
      </c>
      <c r="AK2911" s="340">
        <f t="shared" si="461"/>
        <v>0</v>
      </c>
      <c r="AL2911" s="340">
        <f t="shared" si="461"/>
        <v>0</v>
      </c>
      <c r="AM2911" s="340">
        <f t="shared" si="461"/>
        <v>0</v>
      </c>
    </row>
    <row r="2912" spans="1:39" x14ac:dyDescent="0.35">
      <c r="A2912" s="337">
        <v>24825</v>
      </c>
      <c r="B2912" s="338">
        <f t="shared" si="454"/>
        <v>1967</v>
      </c>
      <c r="C2912" s="338">
        <f t="shared" si="455"/>
        <v>12</v>
      </c>
      <c r="D2912" s="338">
        <f t="shared" si="456"/>
        <v>19</v>
      </c>
      <c r="E2912" s="334">
        <v>0</v>
      </c>
      <c r="F2912" s="334">
        <v>0</v>
      </c>
      <c r="G2912" s="334">
        <v>0</v>
      </c>
      <c r="H2912" s="334">
        <v>0.1</v>
      </c>
      <c r="I2912" s="334">
        <v>0</v>
      </c>
      <c r="J2912" s="334">
        <v>0</v>
      </c>
      <c r="K2912" s="334">
        <v>0</v>
      </c>
      <c r="L2912" s="334">
        <v>0</v>
      </c>
      <c r="M2912" s="334">
        <v>0</v>
      </c>
      <c r="N2912" s="334">
        <v>0</v>
      </c>
      <c r="O2912" s="334">
        <v>0</v>
      </c>
      <c r="P2912" s="334">
        <v>0.1</v>
      </c>
      <c r="Q2912" s="334">
        <v>0</v>
      </c>
      <c r="R2912" s="334">
        <v>0</v>
      </c>
      <c r="S2912" s="334">
        <v>0</v>
      </c>
      <c r="T2912" s="334">
        <v>0</v>
      </c>
      <c r="U2912" s="334">
        <v>0</v>
      </c>
      <c r="V2912" s="334">
        <v>0</v>
      </c>
      <c r="W2912" s="334">
        <v>0</v>
      </c>
      <c r="X2912" s="334">
        <v>0</v>
      </c>
      <c r="Y2912" s="334">
        <v>0.1</v>
      </c>
      <c r="Z2912" s="334">
        <v>0</v>
      </c>
      <c r="AA2912" s="334">
        <v>0</v>
      </c>
      <c r="AB2912" s="334">
        <v>0</v>
      </c>
      <c r="AD2912" s="334">
        <v>0.3</v>
      </c>
      <c r="AE2912" s="334">
        <f t="shared" si="457"/>
        <v>0.3</v>
      </c>
      <c r="AF2912" s="334">
        <f t="shared" si="458"/>
        <v>0.30000000000000004</v>
      </c>
      <c r="AG2912" s="340">
        <f t="shared" si="459"/>
        <v>5.5511151231257827E-17</v>
      </c>
      <c r="AI2912" s="340">
        <f t="shared" si="461"/>
        <v>0</v>
      </c>
      <c r="AJ2912" s="340">
        <f t="shared" si="461"/>
        <v>0</v>
      </c>
      <c r="AK2912" s="340">
        <f t="shared" si="461"/>
        <v>0</v>
      </c>
      <c r="AL2912" s="340">
        <f t="shared" si="461"/>
        <v>0</v>
      </c>
      <c r="AM2912" s="340">
        <f t="shared" si="461"/>
        <v>0</v>
      </c>
    </row>
    <row r="2913" spans="1:39" x14ac:dyDescent="0.35">
      <c r="A2913" s="337">
        <v>24826</v>
      </c>
      <c r="B2913" s="338">
        <f t="shared" si="454"/>
        <v>1967</v>
      </c>
      <c r="C2913" s="338">
        <f t="shared" si="455"/>
        <v>12</v>
      </c>
      <c r="D2913" s="338">
        <f t="shared" si="456"/>
        <v>20</v>
      </c>
      <c r="E2913" s="334">
        <v>0</v>
      </c>
      <c r="F2913" s="334">
        <v>0</v>
      </c>
      <c r="G2913" s="334">
        <v>0.1</v>
      </c>
      <c r="H2913" s="334">
        <v>0</v>
      </c>
      <c r="I2913" s="334">
        <v>0</v>
      </c>
      <c r="J2913" s="334">
        <v>0</v>
      </c>
      <c r="K2913" s="334">
        <v>0.1</v>
      </c>
      <c r="L2913" s="334">
        <v>0</v>
      </c>
      <c r="M2913" s="334">
        <v>0</v>
      </c>
      <c r="N2913" s="334">
        <v>0</v>
      </c>
      <c r="O2913" s="334">
        <v>0.1</v>
      </c>
      <c r="P2913" s="334">
        <v>0</v>
      </c>
      <c r="Q2913" s="334">
        <v>0</v>
      </c>
      <c r="R2913" s="334">
        <v>0</v>
      </c>
      <c r="S2913" s="334">
        <v>0</v>
      </c>
      <c r="T2913" s="334">
        <v>0</v>
      </c>
      <c r="U2913" s="334">
        <v>0</v>
      </c>
      <c r="V2913" s="334">
        <v>0</v>
      </c>
      <c r="W2913" s="334">
        <v>0</v>
      </c>
      <c r="X2913" s="334">
        <v>0</v>
      </c>
      <c r="Y2913" s="334">
        <v>0</v>
      </c>
      <c r="Z2913" s="334">
        <v>0</v>
      </c>
      <c r="AA2913" s="334">
        <v>0</v>
      </c>
      <c r="AB2913" s="334">
        <v>0</v>
      </c>
      <c r="AD2913" s="334">
        <v>0.3</v>
      </c>
      <c r="AE2913" s="334">
        <f t="shared" si="457"/>
        <v>0.3</v>
      </c>
      <c r="AF2913" s="334">
        <f t="shared" si="458"/>
        <v>0.30000000000000004</v>
      </c>
      <c r="AG2913" s="340">
        <f t="shared" si="459"/>
        <v>5.5511151231257827E-17</v>
      </c>
      <c r="AI2913" s="340">
        <f t="shared" si="461"/>
        <v>0</v>
      </c>
      <c r="AJ2913" s="340">
        <f t="shared" si="461"/>
        <v>0</v>
      </c>
      <c r="AK2913" s="340">
        <f t="shared" si="461"/>
        <v>0</v>
      </c>
      <c r="AL2913" s="340">
        <f t="shared" si="461"/>
        <v>0</v>
      </c>
      <c r="AM2913" s="340">
        <f t="shared" si="461"/>
        <v>0</v>
      </c>
    </row>
    <row r="2914" spans="1:39" x14ac:dyDescent="0.35">
      <c r="A2914" s="337">
        <v>24827</v>
      </c>
      <c r="B2914" s="338">
        <f t="shared" si="454"/>
        <v>1967</v>
      </c>
      <c r="C2914" s="338">
        <f t="shared" si="455"/>
        <v>12</v>
      </c>
      <c r="D2914" s="338">
        <f t="shared" si="456"/>
        <v>21</v>
      </c>
      <c r="E2914" s="334">
        <v>0</v>
      </c>
      <c r="F2914" s="334">
        <v>0</v>
      </c>
      <c r="G2914" s="334">
        <v>0</v>
      </c>
      <c r="H2914" s="334">
        <v>0</v>
      </c>
      <c r="I2914" s="334">
        <v>0</v>
      </c>
      <c r="J2914" s="334">
        <v>0</v>
      </c>
      <c r="K2914" s="334">
        <v>0</v>
      </c>
      <c r="L2914" s="334">
        <v>0</v>
      </c>
      <c r="M2914" s="334">
        <v>0</v>
      </c>
      <c r="N2914" s="334">
        <v>0</v>
      </c>
      <c r="O2914" s="334">
        <v>0</v>
      </c>
      <c r="P2914" s="334">
        <v>0</v>
      </c>
      <c r="Q2914" s="334">
        <v>0</v>
      </c>
      <c r="R2914" s="334">
        <v>0</v>
      </c>
      <c r="S2914" s="334">
        <v>0</v>
      </c>
      <c r="T2914" s="334">
        <v>0</v>
      </c>
      <c r="U2914" s="334">
        <v>0</v>
      </c>
      <c r="V2914" s="334">
        <v>0</v>
      </c>
      <c r="W2914" s="334">
        <v>0</v>
      </c>
      <c r="X2914" s="334">
        <v>0</v>
      </c>
      <c r="Y2914" s="334">
        <v>0</v>
      </c>
      <c r="Z2914" s="334">
        <v>0</v>
      </c>
      <c r="AA2914" s="334">
        <v>0</v>
      </c>
      <c r="AB2914" s="334">
        <v>0</v>
      </c>
      <c r="AD2914" s="334">
        <v>0</v>
      </c>
      <c r="AE2914" s="334">
        <f t="shared" si="457"/>
        <v>0</v>
      </c>
      <c r="AF2914" s="334">
        <f t="shared" si="458"/>
        <v>0</v>
      </c>
      <c r="AG2914" s="340">
        <f t="shared" si="459"/>
        <v>0</v>
      </c>
      <c r="AI2914" s="340">
        <f t="shared" si="461"/>
        <v>0</v>
      </c>
      <c r="AJ2914" s="340">
        <f t="shared" si="461"/>
        <v>0</v>
      </c>
      <c r="AK2914" s="340">
        <f t="shared" si="461"/>
        <v>0</v>
      </c>
      <c r="AL2914" s="340">
        <f t="shared" si="461"/>
        <v>0</v>
      </c>
      <c r="AM2914" s="340">
        <f t="shared" si="461"/>
        <v>0</v>
      </c>
    </row>
    <row r="2915" spans="1:39" x14ac:dyDescent="0.35">
      <c r="A2915" s="337">
        <v>24828</v>
      </c>
      <c r="B2915" s="338">
        <f t="shared" si="454"/>
        <v>1967</v>
      </c>
      <c r="C2915" s="338">
        <f t="shared" si="455"/>
        <v>12</v>
      </c>
      <c r="D2915" s="338">
        <f t="shared" si="456"/>
        <v>22</v>
      </c>
      <c r="E2915" s="334">
        <v>0</v>
      </c>
      <c r="F2915" s="334">
        <v>0</v>
      </c>
      <c r="G2915" s="334">
        <v>0</v>
      </c>
      <c r="H2915" s="334">
        <v>0</v>
      </c>
      <c r="I2915" s="334">
        <v>0</v>
      </c>
      <c r="J2915" s="334">
        <v>0</v>
      </c>
      <c r="K2915" s="334">
        <v>0</v>
      </c>
      <c r="L2915" s="334">
        <v>0</v>
      </c>
      <c r="M2915" s="334">
        <v>0</v>
      </c>
      <c r="N2915" s="334">
        <v>0</v>
      </c>
      <c r="O2915" s="334">
        <v>0</v>
      </c>
      <c r="P2915" s="334">
        <v>0</v>
      </c>
      <c r="Q2915" s="334">
        <v>0</v>
      </c>
      <c r="R2915" s="334">
        <v>0</v>
      </c>
      <c r="S2915" s="334">
        <v>0</v>
      </c>
      <c r="T2915" s="334">
        <v>0</v>
      </c>
      <c r="U2915" s="334">
        <v>0</v>
      </c>
      <c r="V2915" s="334">
        <v>0</v>
      </c>
      <c r="W2915" s="334">
        <v>0</v>
      </c>
      <c r="X2915" s="334">
        <v>0</v>
      </c>
      <c r="Y2915" s="334">
        <v>0</v>
      </c>
      <c r="Z2915" s="334">
        <v>0</v>
      </c>
      <c r="AA2915" s="334">
        <v>0</v>
      </c>
      <c r="AB2915" s="334">
        <v>0</v>
      </c>
      <c r="AD2915" s="334">
        <v>0</v>
      </c>
      <c r="AE2915" s="334">
        <f t="shared" si="457"/>
        <v>0</v>
      </c>
      <c r="AF2915" s="334">
        <f t="shared" si="458"/>
        <v>0</v>
      </c>
      <c r="AG2915" s="340">
        <f t="shared" si="459"/>
        <v>0</v>
      </c>
      <c r="AI2915" s="340">
        <f t="shared" si="461"/>
        <v>0</v>
      </c>
      <c r="AJ2915" s="340">
        <f t="shared" si="461"/>
        <v>0</v>
      </c>
      <c r="AK2915" s="340">
        <f t="shared" si="461"/>
        <v>0</v>
      </c>
      <c r="AL2915" s="340">
        <f t="shared" si="461"/>
        <v>0</v>
      </c>
      <c r="AM2915" s="340">
        <f t="shared" si="461"/>
        <v>0</v>
      </c>
    </row>
    <row r="2916" spans="1:39" x14ac:dyDescent="0.35">
      <c r="A2916" s="337">
        <v>24829</v>
      </c>
      <c r="B2916" s="338">
        <f t="shared" si="454"/>
        <v>1967</v>
      </c>
      <c r="C2916" s="338">
        <f t="shared" si="455"/>
        <v>12</v>
      </c>
      <c r="D2916" s="338">
        <f t="shared" si="456"/>
        <v>23</v>
      </c>
      <c r="E2916" s="334">
        <v>0</v>
      </c>
      <c r="F2916" s="334">
        <v>0</v>
      </c>
      <c r="G2916" s="334">
        <v>0</v>
      </c>
      <c r="H2916" s="334">
        <v>0</v>
      </c>
      <c r="I2916" s="334">
        <v>0</v>
      </c>
      <c r="J2916" s="334">
        <v>0</v>
      </c>
      <c r="K2916" s="334">
        <v>0</v>
      </c>
      <c r="L2916" s="334">
        <v>0</v>
      </c>
      <c r="M2916" s="334">
        <v>0</v>
      </c>
      <c r="N2916" s="334">
        <v>0</v>
      </c>
      <c r="O2916" s="334">
        <v>0</v>
      </c>
      <c r="P2916" s="334">
        <v>0</v>
      </c>
      <c r="Q2916" s="334">
        <v>0</v>
      </c>
      <c r="R2916" s="334">
        <v>0</v>
      </c>
      <c r="S2916" s="334">
        <v>0</v>
      </c>
      <c r="T2916" s="334">
        <v>0</v>
      </c>
      <c r="U2916" s="334">
        <v>0</v>
      </c>
      <c r="V2916" s="334">
        <v>0</v>
      </c>
      <c r="W2916" s="334">
        <v>0</v>
      </c>
      <c r="X2916" s="334">
        <v>0</v>
      </c>
      <c r="Y2916" s="334">
        <v>0</v>
      </c>
      <c r="Z2916" s="334">
        <v>0</v>
      </c>
      <c r="AA2916" s="334">
        <v>0</v>
      </c>
      <c r="AB2916" s="334">
        <v>0</v>
      </c>
      <c r="AD2916" s="334">
        <v>0</v>
      </c>
      <c r="AE2916" s="334">
        <f t="shared" si="457"/>
        <v>0</v>
      </c>
      <c r="AF2916" s="334">
        <f t="shared" si="458"/>
        <v>0</v>
      </c>
      <c r="AG2916" s="340">
        <f t="shared" si="459"/>
        <v>0</v>
      </c>
      <c r="AI2916" s="340">
        <f t="shared" ref="AI2916:AM2931" si="462">IF($C2916=AI$1,$AF2916,0)</f>
        <v>0</v>
      </c>
      <c r="AJ2916" s="340">
        <f t="shared" si="462"/>
        <v>0</v>
      </c>
      <c r="AK2916" s="340">
        <f t="shared" si="462"/>
        <v>0</v>
      </c>
      <c r="AL2916" s="340">
        <f t="shared" si="462"/>
        <v>0</v>
      </c>
      <c r="AM2916" s="340">
        <f t="shared" si="462"/>
        <v>0</v>
      </c>
    </row>
    <row r="2917" spans="1:39" x14ac:dyDescent="0.35">
      <c r="A2917" s="337">
        <v>24830</v>
      </c>
      <c r="B2917" s="338">
        <f t="shared" si="454"/>
        <v>1967</v>
      </c>
      <c r="C2917" s="338">
        <f t="shared" si="455"/>
        <v>12</v>
      </c>
      <c r="D2917" s="338">
        <f t="shared" si="456"/>
        <v>24</v>
      </c>
      <c r="E2917" s="334">
        <v>0</v>
      </c>
      <c r="F2917" s="334">
        <v>0.2</v>
      </c>
      <c r="G2917" s="334">
        <v>0.1</v>
      </c>
      <c r="H2917" s="334">
        <v>0</v>
      </c>
      <c r="I2917" s="334">
        <v>0</v>
      </c>
      <c r="J2917" s="334">
        <v>0</v>
      </c>
      <c r="K2917" s="334">
        <v>0</v>
      </c>
      <c r="L2917" s="334">
        <v>0</v>
      </c>
      <c r="M2917" s="334">
        <v>0</v>
      </c>
      <c r="N2917" s="334">
        <v>0</v>
      </c>
      <c r="O2917" s="334">
        <v>0</v>
      </c>
      <c r="P2917" s="334">
        <v>0</v>
      </c>
      <c r="Q2917" s="334">
        <v>0</v>
      </c>
      <c r="R2917" s="334">
        <v>0</v>
      </c>
      <c r="S2917" s="334">
        <v>0</v>
      </c>
      <c r="T2917" s="334">
        <v>0</v>
      </c>
      <c r="U2917" s="334">
        <v>0</v>
      </c>
      <c r="V2917" s="334">
        <v>0</v>
      </c>
      <c r="W2917" s="334">
        <v>0</v>
      </c>
      <c r="X2917" s="334">
        <v>0</v>
      </c>
      <c r="Y2917" s="334">
        <v>0</v>
      </c>
      <c r="Z2917" s="334">
        <v>0</v>
      </c>
      <c r="AA2917" s="334">
        <v>0</v>
      </c>
      <c r="AB2917" s="334">
        <v>0</v>
      </c>
      <c r="AD2917" s="334">
        <v>0.3</v>
      </c>
      <c r="AE2917" s="334">
        <f t="shared" si="457"/>
        <v>0.3</v>
      </c>
      <c r="AF2917" s="334">
        <f t="shared" si="458"/>
        <v>0.30000000000000004</v>
      </c>
      <c r="AG2917" s="340">
        <f t="shared" si="459"/>
        <v>5.5511151231257827E-17</v>
      </c>
      <c r="AI2917" s="340">
        <f t="shared" si="462"/>
        <v>0</v>
      </c>
      <c r="AJ2917" s="340">
        <f t="shared" si="462"/>
        <v>0</v>
      </c>
      <c r="AK2917" s="340">
        <f t="shared" si="462"/>
        <v>0</v>
      </c>
      <c r="AL2917" s="340">
        <f t="shared" si="462"/>
        <v>0</v>
      </c>
      <c r="AM2917" s="340">
        <f t="shared" si="462"/>
        <v>0</v>
      </c>
    </row>
    <row r="2918" spans="1:39" x14ac:dyDescent="0.35">
      <c r="A2918" s="337">
        <v>24831</v>
      </c>
      <c r="B2918" s="338">
        <f t="shared" si="454"/>
        <v>1967</v>
      </c>
      <c r="C2918" s="338">
        <f t="shared" si="455"/>
        <v>12</v>
      </c>
      <c r="D2918" s="338">
        <f t="shared" si="456"/>
        <v>25</v>
      </c>
      <c r="E2918" s="334">
        <v>0</v>
      </c>
      <c r="F2918" s="334">
        <v>0</v>
      </c>
      <c r="G2918" s="334">
        <v>0</v>
      </c>
      <c r="H2918" s="334">
        <v>0</v>
      </c>
      <c r="I2918" s="334">
        <v>0</v>
      </c>
      <c r="J2918" s="334">
        <v>0</v>
      </c>
      <c r="K2918" s="334">
        <v>0</v>
      </c>
      <c r="L2918" s="334">
        <v>0</v>
      </c>
      <c r="M2918" s="334">
        <v>0</v>
      </c>
      <c r="N2918" s="334">
        <v>0</v>
      </c>
      <c r="O2918" s="334">
        <v>0</v>
      </c>
      <c r="P2918" s="334">
        <v>0</v>
      </c>
      <c r="Q2918" s="334">
        <v>0</v>
      </c>
      <c r="R2918" s="334">
        <v>0</v>
      </c>
      <c r="S2918" s="334">
        <v>0</v>
      </c>
      <c r="T2918" s="334">
        <v>0</v>
      </c>
      <c r="U2918" s="334">
        <v>0</v>
      </c>
      <c r="V2918" s="334">
        <v>0</v>
      </c>
      <c r="W2918" s="334">
        <v>0</v>
      </c>
      <c r="X2918" s="334">
        <v>0</v>
      </c>
      <c r="Y2918" s="334">
        <v>0</v>
      </c>
      <c r="Z2918" s="334">
        <v>0</v>
      </c>
      <c r="AA2918" s="334">
        <v>0</v>
      </c>
      <c r="AB2918" s="334">
        <v>0</v>
      </c>
      <c r="AD2918" s="334">
        <v>0</v>
      </c>
      <c r="AE2918" s="334">
        <f t="shared" si="457"/>
        <v>0</v>
      </c>
      <c r="AF2918" s="334">
        <f t="shared" si="458"/>
        <v>0</v>
      </c>
      <c r="AG2918" s="340">
        <f t="shared" si="459"/>
        <v>0</v>
      </c>
      <c r="AI2918" s="340">
        <f t="shared" si="462"/>
        <v>0</v>
      </c>
      <c r="AJ2918" s="340">
        <f t="shared" si="462"/>
        <v>0</v>
      </c>
      <c r="AK2918" s="340">
        <f t="shared" si="462"/>
        <v>0</v>
      </c>
      <c r="AL2918" s="340">
        <f t="shared" si="462"/>
        <v>0</v>
      </c>
      <c r="AM2918" s="340">
        <f t="shared" si="462"/>
        <v>0</v>
      </c>
    </row>
    <row r="2919" spans="1:39" x14ac:dyDescent="0.35">
      <c r="A2919" s="337">
        <v>24832</v>
      </c>
      <c r="B2919" s="338">
        <f t="shared" si="454"/>
        <v>1967</v>
      </c>
      <c r="C2919" s="338">
        <f t="shared" si="455"/>
        <v>12</v>
      </c>
      <c r="D2919" s="338">
        <f t="shared" si="456"/>
        <v>26</v>
      </c>
      <c r="E2919" s="334">
        <v>0.8</v>
      </c>
      <c r="F2919" s="334">
        <v>0.7</v>
      </c>
      <c r="G2919" s="334">
        <v>0.4</v>
      </c>
      <c r="H2919" s="334">
        <v>0.4</v>
      </c>
      <c r="I2919" s="334">
        <v>0.3</v>
      </c>
      <c r="J2919" s="334">
        <v>0.4</v>
      </c>
      <c r="K2919" s="334">
        <v>0</v>
      </c>
      <c r="L2919" s="334">
        <v>0</v>
      </c>
      <c r="M2919" s="334">
        <v>0</v>
      </c>
      <c r="N2919" s="334">
        <v>0</v>
      </c>
      <c r="O2919" s="334">
        <v>0</v>
      </c>
      <c r="P2919" s="334">
        <v>0</v>
      </c>
      <c r="Q2919" s="334">
        <v>0</v>
      </c>
      <c r="R2919" s="334">
        <v>0</v>
      </c>
      <c r="S2919" s="334">
        <v>0</v>
      </c>
      <c r="T2919" s="334">
        <v>0</v>
      </c>
      <c r="U2919" s="334">
        <v>0</v>
      </c>
      <c r="V2919" s="334">
        <v>0</v>
      </c>
      <c r="W2919" s="334">
        <v>0</v>
      </c>
      <c r="X2919" s="334">
        <v>0</v>
      </c>
      <c r="Y2919" s="334">
        <v>0</v>
      </c>
      <c r="Z2919" s="334">
        <v>0</v>
      </c>
      <c r="AA2919" s="334">
        <v>0</v>
      </c>
      <c r="AB2919" s="334">
        <v>0</v>
      </c>
      <c r="AD2919" s="334">
        <v>3</v>
      </c>
      <c r="AE2919" s="334">
        <f t="shared" si="457"/>
        <v>3</v>
      </c>
      <c r="AF2919" s="334">
        <f t="shared" si="458"/>
        <v>2.9999999999999996</v>
      </c>
      <c r="AG2919" s="340">
        <f t="shared" si="459"/>
        <v>4.4408920985006262E-16</v>
      </c>
      <c r="AI2919" s="340">
        <f t="shared" si="462"/>
        <v>0</v>
      </c>
      <c r="AJ2919" s="340">
        <f t="shared" si="462"/>
        <v>0</v>
      </c>
      <c r="AK2919" s="340">
        <f t="shared" si="462"/>
        <v>0</v>
      </c>
      <c r="AL2919" s="340">
        <f t="shared" si="462"/>
        <v>0</v>
      </c>
      <c r="AM2919" s="340">
        <f t="shared" si="462"/>
        <v>0</v>
      </c>
    </row>
    <row r="2920" spans="1:39" x14ac:dyDescent="0.35">
      <c r="A2920" s="337">
        <v>24833</v>
      </c>
      <c r="B2920" s="338">
        <f t="shared" si="454"/>
        <v>1967</v>
      </c>
      <c r="C2920" s="338">
        <f t="shared" si="455"/>
        <v>12</v>
      </c>
      <c r="D2920" s="338">
        <f t="shared" si="456"/>
        <v>27</v>
      </c>
      <c r="E2920" s="334">
        <v>0</v>
      </c>
      <c r="F2920" s="334">
        <v>0</v>
      </c>
      <c r="G2920" s="334">
        <v>0</v>
      </c>
      <c r="H2920" s="334">
        <v>0</v>
      </c>
      <c r="I2920" s="334">
        <v>0</v>
      </c>
      <c r="J2920" s="334">
        <v>0</v>
      </c>
      <c r="K2920" s="334">
        <v>0.1</v>
      </c>
      <c r="L2920" s="334">
        <v>0.1</v>
      </c>
      <c r="M2920" s="334">
        <v>0</v>
      </c>
      <c r="N2920" s="334">
        <v>0</v>
      </c>
      <c r="O2920" s="334">
        <v>0</v>
      </c>
      <c r="P2920" s="334">
        <v>0.2</v>
      </c>
      <c r="Q2920" s="334">
        <v>0.2</v>
      </c>
      <c r="R2920" s="334">
        <v>0.1</v>
      </c>
      <c r="S2920" s="334">
        <v>0.1</v>
      </c>
      <c r="T2920" s="334">
        <v>0.1</v>
      </c>
      <c r="U2920" s="334">
        <v>0.3</v>
      </c>
      <c r="V2920" s="334">
        <v>0.1</v>
      </c>
      <c r="W2920" s="334">
        <v>0.1</v>
      </c>
      <c r="X2920" s="334">
        <v>0.1</v>
      </c>
      <c r="Y2920" s="334">
        <v>0.1</v>
      </c>
      <c r="Z2920" s="334">
        <v>0.2</v>
      </c>
      <c r="AA2920" s="334">
        <v>0.1</v>
      </c>
      <c r="AB2920" s="334">
        <v>0.1</v>
      </c>
      <c r="AD2920" s="334">
        <v>2</v>
      </c>
      <c r="AE2920" s="334">
        <f t="shared" si="457"/>
        <v>2</v>
      </c>
      <c r="AF2920" s="334">
        <f t="shared" si="458"/>
        <v>2.0000000000000004</v>
      </c>
      <c r="AG2920" s="340">
        <f t="shared" si="459"/>
        <v>4.4408920985006262E-16</v>
      </c>
      <c r="AI2920" s="340">
        <f t="shared" si="462"/>
        <v>0</v>
      </c>
      <c r="AJ2920" s="340">
        <f t="shared" si="462"/>
        <v>0</v>
      </c>
      <c r="AK2920" s="340">
        <f t="shared" si="462"/>
        <v>0</v>
      </c>
      <c r="AL2920" s="340">
        <f t="shared" si="462"/>
        <v>0</v>
      </c>
      <c r="AM2920" s="340">
        <f t="shared" si="462"/>
        <v>0</v>
      </c>
    </row>
    <row r="2921" spans="1:39" x14ac:dyDescent="0.35">
      <c r="A2921" s="337">
        <v>24834</v>
      </c>
      <c r="B2921" s="338">
        <f t="shared" si="454"/>
        <v>1967</v>
      </c>
      <c r="C2921" s="338">
        <f t="shared" si="455"/>
        <v>12</v>
      </c>
      <c r="D2921" s="338">
        <f t="shared" si="456"/>
        <v>28</v>
      </c>
      <c r="E2921" s="334">
        <v>0.1</v>
      </c>
      <c r="F2921" s="334">
        <v>0</v>
      </c>
      <c r="G2921" s="334">
        <v>0</v>
      </c>
      <c r="H2921" s="334">
        <v>0</v>
      </c>
      <c r="I2921" s="334">
        <v>0</v>
      </c>
      <c r="J2921" s="334">
        <v>0</v>
      </c>
      <c r="K2921" s="334">
        <v>0</v>
      </c>
      <c r="L2921" s="334">
        <v>0.1</v>
      </c>
      <c r="M2921" s="334">
        <v>0</v>
      </c>
      <c r="N2921" s="334">
        <v>0</v>
      </c>
      <c r="O2921" s="334">
        <v>0</v>
      </c>
      <c r="P2921" s="334">
        <v>0.1</v>
      </c>
      <c r="Q2921" s="334">
        <v>0</v>
      </c>
      <c r="R2921" s="334">
        <v>0</v>
      </c>
      <c r="S2921" s="334">
        <v>0</v>
      </c>
      <c r="T2921" s="334">
        <v>0</v>
      </c>
      <c r="U2921" s="334">
        <v>0</v>
      </c>
      <c r="V2921" s="334">
        <v>0</v>
      </c>
      <c r="W2921" s="334">
        <v>0</v>
      </c>
      <c r="X2921" s="334">
        <v>0.1</v>
      </c>
      <c r="Y2921" s="334">
        <v>0</v>
      </c>
      <c r="Z2921" s="334">
        <v>0</v>
      </c>
      <c r="AA2921" s="334">
        <v>0.1</v>
      </c>
      <c r="AB2921" s="334">
        <v>0</v>
      </c>
      <c r="AD2921" s="334">
        <v>0.5</v>
      </c>
      <c r="AE2921" s="334">
        <f t="shared" si="457"/>
        <v>0.5</v>
      </c>
      <c r="AF2921" s="334">
        <f t="shared" si="458"/>
        <v>0.5</v>
      </c>
      <c r="AG2921" s="340">
        <f t="shared" si="459"/>
        <v>0</v>
      </c>
      <c r="AI2921" s="340">
        <f t="shared" si="462"/>
        <v>0</v>
      </c>
      <c r="AJ2921" s="340">
        <f t="shared" si="462"/>
        <v>0</v>
      </c>
      <c r="AK2921" s="340">
        <f t="shared" si="462"/>
        <v>0</v>
      </c>
      <c r="AL2921" s="340">
        <f t="shared" si="462"/>
        <v>0</v>
      </c>
      <c r="AM2921" s="340">
        <f t="shared" si="462"/>
        <v>0</v>
      </c>
    </row>
    <row r="2922" spans="1:39" x14ac:dyDescent="0.35">
      <c r="A2922" s="337">
        <v>24835</v>
      </c>
      <c r="B2922" s="338">
        <f t="shared" si="454"/>
        <v>1967</v>
      </c>
      <c r="C2922" s="338">
        <f t="shared" si="455"/>
        <v>12</v>
      </c>
      <c r="D2922" s="338">
        <f t="shared" si="456"/>
        <v>29</v>
      </c>
      <c r="E2922" s="334">
        <v>0.1</v>
      </c>
      <c r="F2922" s="334">
        <v>0</v>
      </c>
      <c r="G2922" s="334">
        <v>0.1</v>
      </c>
      <c r="H2922" s="334">
        <v>0.1</v>
      </c>
      <c r="I2922" s="334">
        <v>0.1</v>
      </c>
      <c r="J2922" s="334">
        <v>0.1</v>
      </c>
      <c r="K2922" s="334">
        <v>0.2</v>
      </c>
      <c r="L2922" s="334">
        <v>0.1</v>
      </c>
      <c r="M2922" s="334">
        <v>0.1</v>
      </c>
      <c r="N2922" s="334">
        <v>0.1</v>
      </c>
      <c r="O2922" s="334">
        <v>0.1</v>
      </c>
      <c r="P2922" s="334">
        <v>0.1</v>
      </c>
      <c r="Q2922" s="334">
        <v>0.1</v>
      </c>
      <c r="R2922" s="334">
        <v>0.1</v>
      </c>
      <c r="S2922" s="334">
        <v>0.1</v>
      </c>
      <c r="T2922" s="334">
        <v>0.1</v>
      </c>
      <c r="U2922" s="334">
        <v>0.1</v>
      </c>
      <c r="V2922" s="334">
        <v>0.1</v>
      </c>
      <c r="W2922" s="334">
        <v>0.2</v>
      </c>
      <c r="X2922" s="334">
        <v>0.1</v>
      </c>
      <c r="Y2922" s="334">
        <v>0.1</v>
      </c>
      <c r="Z2922" s="334">
        <v>0.1</v>
      </c>
      <c r="AA2922" s="334">
        <v>0.1</v>
      </c>
      <c r="AB2922" s="334">
        <v>0.1</v>
      </c>
      <c r="AD2922" s="334">
        <v>2.5</v>
      </c>
      <c r="AE2922" s="334">
        <f t="shared" si="457"/>
        <v>2.5</v>
      </c>
      <c r="AF2922" s="334">
        <f t="shared" si="458"/>
        <v>2.5000000000000009</v>
      </c>
      <c r="AG2922" s="340">
        <f t="shared" si="459"/>
        <v>8.8817841970012523E-16</v>
      </c>
      <c r="AI2922" s="340">
        <f t="shared" si="462"/>
        <v>0</v>
      </c>
      <c r="AJ2922" s="340">
        <f t="shared" si="462"/>
        <v>0</v>
      </c>
      <c r="AK2922" s="340">
        <f t="shared" si="462"/>
        <v>0</v>
      </c>
      <c r="AL2922" s="340">
        <f t="shared" si="462"/>
        <v>0</v>
      </c>
      <c r="AM2922" s="340">
        <f t="shared" si="462"/>
        <v>0</v>
      </c>
    </row>
    <row r="2923" spans="1:39" x14ac:dyDescent="0.35">
      <c r="A2923" s="337">
        <v>24836</v>
      </c>
      <c r="B2923" s="338">
        <f t="shared" si="454"/>
        <v>1967</v>
      </c>
      <c r="C2923" s="338">
        <f t="shared" si="455"/>
        <v>12</v>
      </c>
      <c r="D2923" s="338">
        <f t="shared" si="456"/>
        <v>30</v>
      </c>
      <c r="E2923" s="334">
        <v>0</v>
      </c>
      <c r="F2923" s="334">
        <v>0</v>
      </c>
      <c r="G2923" s="334">
        <v>0.1</v>
      </c>
      <c r="H2923" s="334">
        <v>0</v>
      </c>
      <c r="I2923" s="334">
        <v>0</v>
      </c>
      <c r="J2923" s="334">
        <v>0</v>
      </c>
      <c r="K2923" s="334">
        <v>0.1</v>
      </c>
      <c r="L2923" s="334">
        <v>0</v>
      </c>
      <c r="M2923" s="334">
        <v>0</v>
      </c>
      <c r="N2923" s="334">
        <v>0</v>
      </c>
      <c r="O2923" s="334">
        <v>0</v>
      </c>
      <c r="P2923" s="334">
        <v>0</v>
      </c>
      <c r="Q2923" s="334">
        <v>0</v>
      </c>
      <c r="R2923" s="334">
        <v>0</v>
      </c>
      <c r="S2923" s="334">
        <v>0</v>
      </c>
      <c r="T2923" s="334">
        <v>0</v>
      </c>
      <c r="U2923" s="334">
        <v>0</v>
      </c>
      <c r="V2923" s="334">
        <v>0</v>
      </c>
      <c r="W2923" s="334">
        <v>0</v>
      </c>
      <c r="X2923" s="334">
        <v>0</v>
      </c>
      <c r="Y2923" s="334">
        <v>0</v>
      </c>
      <c r="Z2923" s="334">
        <v>0.1</v>
      </c>
      <c r="AA2923" s="334">
        <v>0</v>
      </c>
      <c r="AB2923" s="334">
        <v>0</v>
      </c>
      <c r="AD2923" s="334">
        <v>0.3</v>
      </c>
      <c r="AE2923" s="334">
        <f t="shared" si="457"/>
        <v>0.3</v>
      </c>
      <c r="AF2923" s="334">
        <f t="shared" si="458"/>
        <v>0.30000000000000004</v>
      </c>
      <c r="AG2923" s="340">
        <f t="shared" si="459"/>
        <v>5.5511151231257827E-17</v>
      </c>
      <c r="AI2923" s="340">
        <f t="shared" si="462"/>
        <v>0</v>
      </c>
      <c r="AJ2923" s="340">
        <f t="shared" si="462"/>
        <v>0</v>
      </c>
      <c r="AK2923" s="340">
        <f t="shared" si="462"/>
        <v>0</v>
      </c>
      <c r="AL2923" s="340">
        <f t="shared" si="462"/>
        <v>0</v>
      </c>
      <c r="AM2923" s="340">
        <f t="shared" si="462"/>
        <v>0</v>
      </c>
    </row>
    <row r="2924" spans="1:39" x14ac:dyDescent="0.35">
      <c r="A2924" s="337">
        <v>24837</v>
      </c>
      <c r="B2924" s="338">
        <f t="shared" si="454"/>
        <v>1967</v>
      </c>
      <c r="C2924" s="338">
        <f t="shared" si="455"/>
        <v>12</v>
      </c>
      <c r="D2924" s="338">
        <f t="shared" si="456"/>
        <v>31</v>
      </c>
      <c r="E2924" s="334">
        <v>0</v>
      </c>
      <c r="F2924" s="334">
        <v>0</v>
      </c>
      <c r="G2924" s="334">
        <v>0</v>
      </c>
      <c r="H2924" s="334">
        <v>0</v>
      </c>
      <c r="I2924" s="334">
        <v>0.1</v>
      </c>
      <c r="J2924" s="334">
        <v>0</v>
      </c>
      <c r="K2924" s="334">
        <v>0</v>
      </c>
      <c r="L2924" s="334">
        <v>0</v>
      </c>
      <c r="M2924" s="334">
        <v>0.1</v>
      </c>
      <c r="N2924" s="334">
        <v>0</v>
      </c>
      <c r="O2924" s="334">
        <v>0</v>
      </c>
      <c r="P2924" s="334">
        <v>0</v>
      </c>
      <c r="Q2924" s="334">
        <v>0</v>
      </c>
      <c r="R2924" s="334">
        <v>0</v>
      </c>
      <c r="S2924" s="334">
        <v>0</v>
      </c>
      <c r="T2924" s="334">
        <v>0</v>
      </c>
      <c r="U2924" s="334">
        <v>0</v>
      </c>
      <c r="V2924" s="334">
        <v>0</v>
      </c>
      <c r="W2924" s="334">
        <v>0</v>
      </c>
      <c r="X2924" s="334">
        <v>0</v>
      </c>
      <c r="Y2924" s="334">
        <v>0</v>
      </c>
      <c r="Z2924" s="334">
        <v>0.1</v>
      </c>
      <c r="AA2924" s="334">
        <v>0</v>
      </c>
      <c r="AB2924" s="334">
        <v>0</v>
      </c>
      <c r="AD2924" s="334">
        <v>0.3</v>
      </c>
      <c r="AE2924" s="334">
        <f t="shared" si="457"/>
        <v>0.3</v>
      </c>
      <c r="AF2924" s="334">
        <f t="shared" si="458"/>
        <v>0.30000000000000004</v>
      </c>
      <c r="AG2924" s="340">
        <f t="shared" si="459"/>
        <v>5.5511151231257827E-17</v>
      </c>
      <c r="AI2924" s="340">
        <f t="shared" si="462"/>
        <v>0</v>
      </c>
      <c r="AJ2924" s="340">
        <f t="shared" si="462"/>
        <v>0</v>
      </c>
      <c r="AK2924" s="340">
        <f t="shared" si="462"/>
        <v>0</v>
      </c>
      <c r="AL2924" s="340">
        <f t="shared" si="462"/>
        <v>0</v>
      </c>
      <c r="AM2924" s="340">
        <f t="shared" si="462"/>
        <v>0</v>
      </c>
    </row>
    <row r="2925" spans="1:39" x14ac:dyDescent="0.35">
      <c r="A2925" s="337">
        <v>24838</v>
      </c>
      <c r="B2925" s="338">
        <f t="shared" si="454"/>
        <v>1968</v>
      </c>
      <c r="C2925" s="338">
        <f t="shared" si="455"/>
        <v>1</v>
      </c>
      <c r="D2925" s="338">
        <f t="shared" si="456"/>
        <v>1</v>
      </c>
      <c r="E2925" s="334">
        <v>0</v>
      </c>
      <c r="F2925" s="334">
        <v>0.1</v>
      </c>
      <c r="G2925" s="334">
        <v>0</v>
      </c>
      <c r="H2925" s="334">
        <v>0</v>
      </c>
      <c r="I2925" s="334">
        <v>0</v>
      </c>
      <c r="J2925" s="334">
        <v>0.1</v>
      </c>
      <c r="K2925" s="334">
        <v>0</v>
      </c>
      <c r="L2925" s="334">
        <v>0</v>
      </c>
      <c r="M2925" s="334">
        <v>0</v>
      </c>
      <c r="N2925" s="334">
        <v>0.1</v>
      </c>
      <c r="O2925" s="334">
        <v>0</v>
      </c>
      <c r="P2925" s="334">
        <v>0</v>
      </c>
      <c r="Q2925" s="334">
        <v>0</v>
      </c>
      <c r="R2925" s="334">
        <v>0.1</v>
      </c>
      <c r="S2925" s="334">
        <v>0</v>
      </c>
      <c r="T2925" s="334">
        <v>0</v>
      </c>
      <c r="U2925" s="334">
        <v>0</v>
      </c>
      <c r="V2925" s="334">
        <v>0</v>
      </c>
      <c r="W2925" s="334">
        <v>0</v>
      </c>
      <c r="X2925" s="334">
        <v>0</v>
      </c>
      <c r="Y2925" s="334">
        <v>0</v>
      </c>
      <c r="Z2925" s="334">
        <v>0.1</v>
      </c>
      <c r="AA2925" s="334">
        <v>0</v>
      </c>
      <c r="AB2925" s="334">
        <v>0</v>
      </c>
      <c r="AD2925" s="334">
        <v>0.5</v>
      </c>
      <c r="AE2925" s="334">
        <f t="shared" si="457"/>
        <v>0.5</v>
      </c>
      <c r="AF2925" s="334">
        <f t="shared" si="458"/>
        <v>0.5</v>
      </c>
      <c r="AG2925" s="340">
        <f t="shared" si="459"/>
        <v>0</v>
      </c>
      <c r="AI2925" s="340">
        <f t="shared" si="462"/>
        <v>0</v>
      </c>
      <c r="AJ2925" s="340">
        <f t="shared" si="462"/>
        <v>0</v>
      </c>
      <c r="AK2925" s="340">
        <f t="shared" si="462"/>
        <v>0</v>
      </c>
      <c r="AL2925" s="340">
        <f t="shared" si="462"/>
        <v>0</v>
      </c>
      <c r="AM2925" s="340">
        <f t="shared" si="462"/>
        <v>0</v>
      </c>
    </row>
    <row r="2926" spans="1:39" x14ac:dyDescent="0.35">
      <c r="A2926" s="337">
        <v>24839</v>
      </c>
      <c r="B2926" s="338">
        <f t="shared" si="454"/>
        <v>1968</v>
      </c>
      <c r="C2926" s="338">
        <f t="shared" si="455"/>
        <v>1</v>
      </c>
      <c r="D2926" s="338">
        <f t="shared" si="456"/>
        <v>2</v>
      </c>
      <c r="E2926" s="334">
        <v>0</v>
      </c>
      <c r="F2926" s="334">
        <v>0</v>
      </c>
      <c r="G2926" s="334">
        <v>0</v>
      </c>
      <c r="H2926" s="334">
        <v>0</v>
      </c>
      <c r="I2926" s="334">
        <v>0</v>
      </c>
      <c r="J2926" s="334">
        <v>0</v>
      </c>
      <c r="K2926" s="334">
        <v>0</v>
      </c>
      <c r="L2926" s="334">
        <v>0</v>
      </c>
      <c r="M2926" s="334">
        <v>0</v>
      </c>
      <c r="N2926" s="334">
        <v>0</v>
      </c>
      <c r="O2926" s="334">
        <v>0</v>
      </c>
      <c r="P2926" s="334">
        <v>0</v>
      </c>
      <c r="Q2926" s="334">
        <v>0</v>
      </c>
      <c r="R2926" s="334">
        <v>0</v>
      </c>
      <c r="S2926" s="334">
        <v>0</v>
      </c>
      <c r="T2926" s="334">
        <v>0</v>
      </c>
      <c r="U2926" s="334">
        <v>0</v>
      </c>
      <c r="V2926" s="334">
        <v>0</v>
      </c>
      <c r="W2926" s="334">
        <v>0</v>
      </c>
      <c r="X2926" s="334">
        <v>0</v>
      </c>
      <c r="Y2926" s="334">
        <v>0</v>
      </c>
      <c r="Z2926" s="334">
        <v>0</v>
      </c>
      <c r="AA2926" s="334">
        <v>0</v>
      </c>
      <c r="AB2926" s="334">
        <v>0</v>
      </c>
      <c r="AD2926" s="334">
        <v>0</v>
      </c>
      <c r="AE2926" s="334">
        <f t="shared" si="457"/>
        <v>0</v>
      </c>
      <c r="AF2926" s="334">
        <f t="shared" si="458"/>
        <v>0</v>
      </c>
      <c r="AG2926" s="340">
        <f t="shared" si="459"/>
        <v>0</v>
      </c>
      <c r="AI2926" s="340">
        <f t="shared" si="462"/>
        <v>0</v>
      </c>
      <c r="AJ2926" s="340">
        <f t="shared" si="462"/>
        <v>0</v>
      </c>
      <c r="AK2926" s="340">
        <f t="shared" si="462"/>
        <v>0</v>
      </c>
      <c r="AL2926" s="340">
        <f t="shared" si="462"/>
        <v>0</v>
      </c>
      <c r="AM2926" s="340">
        <f t="shared" si="462"/>
        <v>0</v>
      </c>
    </row>
    <row r="2927" spans="1:39" x14ac:dyDescent="0.35">
      <c r="A2927" s="337">
        <v>24840</v>
      </c>
      <c r="B2927" s="338">
        <f t="shared" si="454"/>
        <v>1968</v>
      </c>
      <c r="C2927" s="338">
        <f t="shared" si="455"/>
        <v>1</v>
      </c>
      <c r="D2927" s="338">
        <f t="shared" si="456"/>
        <v>3</v>
      </c>
      <c r="E2927" s="334">
        <v>0.1</v>
      </c>
      <c r="F2927" s="334">
        <v>0.1</v>
      </c>
      <c r="G2927" s="334">
        <v>0.2</v>
      </c>
      <c r="H2927" s="334">
        <v>0.1</v>
      </c>
      <c r="I2927" s="334">
        <v>0.1</v>
      </c>
      <c r="J2927" s="334">
        <v>0.1</v>
      </c>
      <c r="K2927" s="334">
        <v>0.1</v>
      </c>
      <c r="L2927" s="334">
        <v>0.2</v>
      </c>
      <c r="M2927" s="334">
        <v>0.1</v>
      </c>
      <c r="N2927" s="334">
        <v>0.1</v>
      </c>
      <c r="O2927" s="334">
        <v>0.1</v>
      </c>
      <c r="P2927" s="334">
        <v>0.1</v>
      </c>
      <c r="Q2927" s="334">
        <v>0.1</v>
      </c>
      <c r="R2927" s="334">
        <v>0.2</v>
      </c>
      <c r="S2927" s="334">
        <v>0.1</v>
      </c>
      <c r="T2927" s="334">
        <v>0.1</v>
      </c>
      <c r="U2927" s="334">
        <v>0</v>
      </c>
      <c r="V2927" s="334">
        <v>0</v>
      </c>
      <c r="W2927" s="334">
        <v>0</v>
      </c>
      <c r="X2927" s="334">
        <v>0.1</v>
      </c>
      <c r="Y2927" s="334">
        <v>0.1</v>
      </c>
      <c r="Z2927" s="334">
        <v>0.2</v>
      </c>
      <c r="AA2927" s="334">
        <v>0.1</v>
      </c>
      <c r="AB2927" s="334">
        <v>0.1</v>
      </c>
      <c r="AD2927" s="334">
        <v>2.5</v>
      </c>
      <c r="AE2927" s="334">
        <f t="shared" si="457"/>
        <v>2.5</v>
      </c>
      <c r="AF2927" s="334">
        <f t="shared" si="458"/>
        <v>2.5000000000000009</v>
      </c>
      <c r="AG2927" s="340">
        <f t="shared" si="459"/>
        <v>8.8817841970012523E-16</v>
      </c>
      <c r="AI2927" s="340">
        <f t="shared" si="462"/>
        <v>0</v>
      </c>
      <c r="AJ2927" s="340">
        <f t="shared" si="462"/>
        <v>0</v>
      </c>
      <c r="AK2927" s="340">
        <f t="shared" si="462"/>
        <v>0</v>
      </c>
      <c r="AL2927" s="340">
        <f t="shared" si="462"/>
        <v>0</v>
      </c>
      <c r="AM2927" s="340">
        <f t="shared" si="462"/>
        <v>0</v>
      </c>
    </row>
    <row r="2928" spans="1:39" x14ac:dyDescent="0.35">
      <c r="A2928" s="337">
        <v>24841</v>
      </c>
      <c r="B2928" s="338">
        <f t="shared" si="454"/>
        <v>1968</v>
      </c>
      <c r="C2928" s="338">
        <f t="shared" si="455"/>
        <v>1</v>
      </c>
      <c r="D2928" s="338">
        <f t="shared" si="456"/>
        <v>4</v>
      </c>
      <c r="E2928" s="334">
        <v>0</v>
      </c>
      <c r="F2928" s="334">
        <v>0.1</v>
      </c>
      <c r="G2928" s="334">
        <v>0</v>
      </c>
      <c r="H2928" s="334">
        <v>0</v>
      </c>
      <c r="I2928" s="334">
        <v>0</v>
      </c>
      <c r="J2928" s="334">
        <v>0</v>
      </c>
      <c r="K2928" s="334">
        <v>0</v>
      </c>
      <c r="L2928" s="334">
        <v>0.1</v>
      </c>
      <c r="M2928" s="334">
        <v>0</v>
      </c>
      <c r="N2928" s="334">
        <v>0</v>
      </c>
      <c r="O2928" s="334">
        <v>0</v>
      </c>
      <c r="P2928" s="334">
        <v>0</v>
      </c>
      <c r="Q2928" s="334">
        <v>0</v>
      </c>
      <c r="R2928" s="334">
        <v>0</v>
      </c>
      <c r="S2928" s="334">
        <v>0</v>
      </c>
      <c r="T2928" s="334">
        <v>0.1</v>
      </c>
      <c r="U2928" s="334">
        <v>0</v>
      </c>
      <c r="V2928" s="334">
        <v>0</v>
      </c>
      <c r="W2928" s="334">
        <v>0</v>
      </c>
      <c r="X2928" s="334">
        <v>0</v>
      </c>
      <c r="Y2928" s="334">
        <v>0</v>
      </c>
      <c r="Z2928" s="334">
        <v>0</v>
      </c>
      <c r="AA2928" s="334">
        <v>0</v>
      </c>
      <c r="AB2928" s="334">
        <v>0</v>
      </c>
      <c r="AD2928" s="334">
        <v>0.3</v>
      </c>
      <c r="AE2928" s="334">
        <f t="shared" si="457"/>
        <v>0.3</v>
      </c>
      <c r="AF2928" s="334">
        <f t="shared" si="458"/>
        <v>0.30000000000000004</v>
      </c>
      <c r="AG2928" s="340">
        <f t="shared" si="459"/>
        <v>5.5511151231257827E-17</v>
      </c>
      <c r="AI2928" s="340">
        <f t="shared" si="462"/>
        <v>0</v>
      </c>
      <c r="AJ2928" s="340">
        <f t="shared" si="462"/>
        <v>0</v>
      </c>
      <c r="AK2928" s="340">
        <f t="shared" si="462"/>
        <v>0</v>
      </c>
      <c r="AL2928" s="340">
        <f t="shared" si="462"/>
        <v>0</v>
      </c>
      <c r="AM2928" s="340">
        <f t="shared" si="462"/>
        <v>0</v>
      </c>
    </row>
    <row r="2929" spans="1:39" x14ac:dyDescent="0.35">
      <c r="A2929" s="337">
        <v>24842</v>
      </c>
      <c r="B2929" s="338">
        <f t="shared" si="454"/>
        <v>1968</v>
      </c>
      <c r="C2929" s="338">
        <f t="shared" si="455"/>
        <v>1</v>
      </c>
      <c r="D2929" s="338">
        <f t="shared" si="456"/>
        <v>5</v>
      </c>
      <c r="E2929" s="334">
        <v>0.1</v>
      </c>
      <c r="F2929" s="334">
        <v>0</v>
      </c>
      <c r="G2929" s="334">
        <v>0.1</v>
      </c>
      <c r="H2929" s="334">
        <v>0</v>
      </c>
      <c r="I2929" s="334">
        <v>0.1</v>
      </c>
      <c r="J2929" s="334">
        <v>0</v>
      </c>
      <c r="K2929" s="334">
        <v>0.1</v>
      </c>
      <c r="L2929" s="334">
        <v>0</v>
      </c>
      <c r="M2929" s="334">
        <v>0.1</v>
      </c>
      <c r="N2929" s="334">
        <v>0</v>
      </c>
      <c r="O2929" s="334">
        <v>0.1</v>
      </c>
      <c r="P2929" s="334">
        <v>0</v>
      </c>
      <c r="Q2929" s="334">
        <v>0.1</v>
      </c>
      <c r="R2929" s="334">
        <v>0</v>
      </c>
      <c r="S2929" s="334">
        <v>0</v>
      </c>
      <c r="T2929" s="334">
        <v>0</v>
      </c>
      <c r="U2929" s="334">
        <v>0</v>
      </c>
      <c r="V2929" s="334">
        <v>0</v>
      </c>
      <c r="W2929" s="334">
        <v>0</v>
      </c>
      <c r="X2929" s="334">
        <v>0</v>
      </c>
      <c r="Y2929" s="334">
        <v>0</v>
      </c>
      <c r="Z2929" s="334">
        <v>0</v>
      </c>
      <c r="AA2929" s="334">
        <v>0</v>
      </c>
      <c r="AB2929" s="334">
        <v>0.1</v>
      </c>
      <c r="AD2929" s="334">
        <v>0.8</v>
      </c>
      <c r="AE2929" s="334">
        <f t="shared" si="457"/>
        <v>0.8</v>
      </c>
      <c r="AF2929" s="334">
        <f t="shared" si="458"/>
        <v>0.79999999999999993</v>
      </c>
      <c r="AG2929" s="340">
        <f t="shared" si="459"/>
        <v>1.1102230246251565E-16</v>
      </c>
      <c r="AI2929" s="340">
        <f t="shared" si="462"/>
        <v>0</v>
      </c>
      <c r="AJ2929" s="340">
        <f t="shared" si="462"/>
        <v>0</v>
      </c>
      <c r="AK2929" s="340">
        <f t="shared" si="462"/>
        <v>0</v>
      </c>
      <c r="AL2929" s="340">
        <f t="shared" si="462"/>
        <v>0</v>
      </c>
      <c r="AM2929" s="340">
        <f t="shared" si="462"/>
        <v>0</v>
      </c>
    </row>
    <row r="2930" spans="1:39" x14ac:dyDescent="0.35">
      <c r="A2930" s="337">
        <v>24843</v>
      </c>
      <c r="B2930" s="338">
        <f t="shared" si="454"/>
        <v>1968</v>
      </c>
      <c r="C2930" s="338">
        <f t="shared" si="455"/>
        <v>1</v>
      </c>
      <c r="D2930" s="338">
        <f t="shared" si="456"/>
        <v>6</v>
      </c>
      <c r="E2930" s="334">
        <v>0</v>
      </c>
      <c r="F2930" s="334">
        <v>0</v>
      </c>
      <c r="G2930" s="334">
        <v>0</v>
      </c>
      <c r="H2930" s="334">
        <v>0</v>
      </c>
      <c r="I2930" s="334">
        <v>0</v>
      </c>
      <c r="J2930" s="334">
        <v>0</v>
      </c>
      <c r="K2930" s="334">
        <v>0</v>
      </c>
      <c r="L2930" s="334">
        <v>0</v>
      </c>
      <c r="M2930" s="334">
        <v>0</v>
      </c>
      <c r="N2930" s="334">
        <v>0</v>
      </c>
      <c r="O2930" s="334">
        <v>0</v>
      </c>
      <c r="P2930" s="334">
        <v>0</v>
      </c>
      <c r="Q2930" s="334">
        <v>0</v>
      </c>
      <c r="R2930" s="334">
        <v>0</v>
      </c>
      <c r="S2930" s="334">
        <v>0</v>
      </c>
      <c r="T2930" s="334">
        <v>0</v>
      </c>
      <c r="U2930" s="334">
        <v>0</v>
      </c>
      <c r="V2930" s="334">
        <v>0</v>
      </c>
      <c r="W2930" s="334">
        <v>0</v>
      </c>
      <c r="X2930" s="334">
        <v>0</v>
      </c>
      <c r="Y2930" s="334">
        <v>0</v>
      </c>
      <c r="Z2930" s="334">
        <v>0</v>
      </c>
      <c r="AA2930" s="334">
        <v>0</v>
      </c>
      <c r="AB2930" s="334">
        <v>0</v>
      </c>
      <c r="AD2930" s="334">
        <v>0</v>
      </c>
      <c r="AE2930" s="334">
        <f t="shared" si="457"/>
        <v>0</v>
      </c>
      <c r="AF2930" s="334">
        <f t="shared" si="458"/>
        <v>0</v>
      </c>
      <c r="AG2930" s="340">
        <f t="shared" si="459"/>
        <v>0</v>
      </c>
      <c r="AI2930" s="340">
        <f t="shared" si="462"/>
        <v>0</v>
      </c>
      <c r="AJ2930" s="340">
        <f t="shared" si="462"/>
        <v>0</v>
      </c>
      <c r="AK2930" s="340">
        <f t="shared" si="462"/>
        <v>0</v>
      </c>
      <c r="AL2930" s="340">
        <f t="shared" si="462"/>
        <v>0</v>
      </c>
      <c r="AM2930" s="340">
        <f t="shared" si="462"/>
        <v>0</v>
      </c>
    </row>
    <row r="2931" spans="1:39" x14ac:dyDescent="0.35">
      <c r="A2931" s="337">
        <v>24844</v>
      </c>
      <c r="B2931" s="338">
        <f t="shared" si="454"/>
        <v>1968</v>
      </c>
      <c r="C2931" s="338">
        <f t="shared" si="455"/>
        <v>1</v>
      </c>
      <c r="D2931" s="338">
        <f t="shared" si="456"/>
        <v>7</v>
      </c>
      <c r="E2931" s="334">
        <v>0</v>
      </c>
      <c r="F2931" s="334">
        <v>0</v>
      </c>
      <c r="G2931" s="334">
        <v>0</v>
      </c>
      <c r="H2931" s="334">
        <v>0.1</v>
      </c>
      <c r="I2931" s="334">
        <v>0</v>
      </c>
      <c r="J2931" s="334">
        <v>0.1</v>
      </c>
      <c r="K2931" s="334">
        <v>0</v>
      </c>
      <c r="L2931" s="334">
        <v>0</v>
      </c>
      <c r="M2931" s="334">
        <v>0</v>
      </c>
      <c r="N2931" s="334">
        <v>0</v>
      </c>
      <c r="O2931" s="334">
        <v>0.1</v>
      </c>
      <c r="P2931" s="334">
        <v>0</v>
      </c>
      <c r="Q2931" s="334">
        <v>0.1</v>
      </c>
      <c r="R2931" s="334">
        <v>0.1</v>
      </c>
      <c r="S2931" s="334">
        <v>0</v>
      </c>
      <c r="T2931" s="334">
        <v>0</v>
      </c>
      <c r="U2931" s="334">
        <v>0</v>
      </c>
      <c r="V2931" s="334">
        <v>0</v>
      </c>
      <c r="W2931" s="334">
        <v>0.1</v>
      </c>
      <c r="X2931" s="334">
        <v>0</v>
      </c>
      <c r="Y2931" s="334">
        <v>0.1</v>
      </c>
      <c r="Z2931" s="334">
        <v>0</v>
      </c>
      <c r="AA2931" s="334">
        <v>0</v>
      </c>
      <c r="AB2931" s="334">
        <v>0.1</v>
      </c>
      <c r="AD2931" s="334">
        <v>0.8</v>
      </c>
      <c r="AE2931" s="334">
        <f t="shared" si="457"/>
        <v>0.8</v>
      </c>
      <c r="AF2931" s="334">
        <f t="shared" si="458"/>
        <v>0.79999999999999993</v>
      </c>
      <c r="AG2931" s="340">
        <f t="shared" si="459"/>
        <v>1.1102230246251565E-16</v>
      </c>
      <c r="AI2931" s="340">
        <f t="shared" si="462"/>
        <v>0</v>
      </c>
      <c r="AJ2931" s="340">
        <f t="shared" si="462"/>
        <v>0</v>
      </c>
      <c r="AK2931" s="340">
        <f t="shared" si="462"/>
        <v>0</v>
      </c>
      <c r="AL2931" s="340">
        <f t="shared" si="462"/>
        <v>0</v>
      </c>
      <c r="AM2931" s="340">
        <f t="shared" si="462"/>
        <v>0</v>
      </c>
    </row>
    <row r="2932" spans="1:39" x14ac:dyDescent="0.35">
      <c r="A2932" s="337">
        <v>24845</v>
      </c>
      <c r="B2932" s="338">
        <f t="shared" si="454"/>
        <v>1968</v>
      </c>
      <c r="C2932" s="338">
        <f t="shared" si="455"/>
        <v>1</v>
      </c>
      <c r="D2932" s="338">
        <f t="shared" si="456"/>
        <v>8</v>
      </c>
      <c r="E2932" s="334">
        <v>0</v>
      </c>
      <c r="F2932" s="334">
        <v>0</v>
      </c>
      <c r="G2932" s="334">
        <v>0.1</v>
      </c>
      <c r="H2932" s="334">
        <v>0</v>
      </c>
      <c r="I2932" s="334">
        <v>0.1</v>
      </c>
      <c r="J2932" s="334">
        <v>0</v>
      </c>
      <c r="K2932" s="334">
        <v>0.1</v>
      </c>
      <c r="L2932" s="334">
        <v>0</v>
      </c>
      <c r="M2932" s="334">
        <v>0</v>
      </c>
      <c r="N2932" s="334">
        <v>0</v>
      </c>
      <c r="O2932" s="334">
        <v>0</v>
      </c>
      <c r="P2932" s="334">
        <v>0</v>
      </c>
      <c r="Q2932" s="334">
        <v>0</v>
      </c>
      <c r="R2932" s="334">
        <v>0</v>
      </c>
      <c r="S2932" s="334">
        <v>0</v>
      </c>
      <c r="T2932" s="334">
        <v>0</v>
      </c>
      <c r="U2932" s="334">
        <v>0</v>
      </c>
      <c r="V2932" s="334">
        <v>0</v>
      </c>
      <c r="W2932" s="334">
        <v>0</v>
      </c>
      <c r="X2932" s="334">
        <v>0</v>
      </c>
      <c r="Y2932" s="334">
        <v>0</v>
      </c>
      <c r="Z2932" s="334">
        <v>0</v>
      </c>
      <c r="AA2932" s="334">
        <v>0</v>
      </c>
      <c r="AB2932" s="334">
        <v>0</v>
      </c>
      <c r="AD2932" s="334">
        <v>0.3</v>
      </c>
      <c r="AE2932" s="334">
        <f t="shared" si="457"/>
        <v>0.3</v>
      </c>
      <c r="AF2932" s="334">
        <f t="shared" si="458"/>
        <v>0.30000000000000004</v>
      </c>
      <c r="AG2932" s="340">
        <f t="shared" si="459"/>
        <v>5.5511151231257827E-17</v>
      </c>
      <c r="AI2932" s="340">
        <f t="shared" ref="AI2932:AM2947" si="463">IF($C2932=AI$1,$AF2932,0)</f>
        <v>0</v>
      </c>
      <c r="AJ2932" s="340">
        <f t="shared" si="463"/>
        <v>0</v>
      </c>
      <c r="AK2932" s="340">
        <f t="shared" si="463"/>
        <v>0</v>
      </c>
      <c r="AL2932" s="340">
        <f t="shared" si="463"/>
        <v>0</v>
      </c>
      <c r="AM2932" s="340">
        <f t="shared" si="463"/>
        <v>0</v>
      </c>
    </row>
    <row r="2933" spans="1:39" x14ac:dyDescent="0.35">
      <c r="A2933" s="337">
        <v>24846</v>
      </c>
      <c r="B2933" s="338">
        <f t="shared" si="454"/>
        <v>1968</v>
      </c>
      <c r="C2933" s="338">
        <f t="shared" si="455"/>
        <v>1</v>
      </c>
      <c r="D2933" s="338">
        <f t="shared" si="456"/>
        <v>9</v>
      </c>
      <c r="E2933" s="334">
        <v>0</v>
      </c>
      <c r="F2933" s="334">
        <v>0</v>
      </c>
      <c r="G2933" s="334">
        <v>0</v>
      </c>
      <c r="H2933" s="334">
        <v>0</v>
      </c>
      <c r="I2933" s="334">
        <v>0</v>
      </c>
      <c r="J2933" s="334">
        <v>0</v>
      </c>
      <c r="K2933" s="334">
        <v>0</v>
      </c>
      <c r="L2933" s="334">
        <v>0</v>
      </c>
      <c r="M2933" s="334">
        <v>0.1</v>
      </c>
      <c r="N2933" s="334">
        <v>0.2</v>
      </c>
      <c r="O2933" s="334">
        <v>0.1</v>
      </c>
      <c r="P2933" s="334">
        <v>0.1</v>
      </c>
      <c r="Q2933" s="334">
        <v>0.2</v>
      </c>
      <c r="R2933" s="334">
        <v>0.1</v>
      </c>
      <c r="S2933" s="334">
        <v>0</v>
      </c>
      <c r="T2933" s="334">
        <v>0</v>
      </c>
      <c r="U2933" s="334">
        <v>0</v>
      </c>
      <c r="V2933" s="334">
        <v>0</v>
      </c>
      <c r="W2933" s="334">
        <v>0</v>
      </c>
      <c r="X2933" s="334">
        <v>0</v>
      </c>
      <c r="Y2933" s="334">
        <v>0</v>
      </c>
      <c r="Z2933" s="334">
        <v>0</v>
      </c>
      <c r="AA2933" s="334">
        <v>0</v>
      </c>
      <c r="AB2933" s="334">
        <v>0</v>
      </c>
      <c r="AD2933" s="334">
        <v>0.8</v>
      </c>
      <c r="AE2933" s="334">
        <f t="shared" si="457"/>
        <v>0.8</v>
      </c>
      <c r="AF2933" s="334">
        <f t="shared" si="458"/>
        <v>0.79999999999999993</v>
      </c>
      <c r="AG2933" s="340">
        <f t="shared" si="459"/>
        <v>1.1102230246251565E-16</v>
      </c>
      <c r="AI2933" s="340">
        <f t="shared" si="463"/>
        <v>0</v>
      </c>
      <c r="AJ2933" s="340">
        <f t="shared" si="463"/>
        <v>0</v>
      </c>
      <c r="AK2933" s="340">
        <f t="shared" si="463"/>
        <v>0</v>
      </c>
      <c r="AL2933" s="340">
        <f t="shared" si="463"/>
        <v>0</v>
      </c>
      <c r="AM2933" s="340">
        <f t="shared" si="463"/>
        <v>0</v>
      </c>
    </row>
    <row r="2934" spans="1:39" x14ac:dyDescent="0.35">
      <c r="A2934" s="337">
        <v>24847</v>
      </c>
      <c r="B2934" s="338">
        <f t="shared" si="454"/>
        <v>1968</v>
      </c>
      <c r="C2934" s="338">
        <f t="shared" si="455"/>
        <v>1</v>
      </c>
      <c r="D2934" s="338">
        <f t="shared" si="456"/>
        <v>10</v>
      </c>
      <c r="E2934" s="334">
        <v>0</v>
      </c>
      <c r="F2934" s="334">
        <v>0.1</v>
      </c>
      <c r="G2934" s="334">
        <v>0</v>
      </c>
      <c r="H2934" s="334">
        <v>0</v>
      </c>
      <c r="I2934" s="334">
        <v>0</v>
      </c>
      <c r="J2934" s="334">
        <v>0.1</v>
      </c>
      <c r="K2934" s="334">
        <v>0</v>
      </c>
      <c r="L2934" s="334">
        <v>0</v>
      </c>
      <c r="M2934" s="334">
        <v>0</v>
      </c>
      <c r="N2934" s="334">
        <v>0</v>
      </c>
      <c r="O2934" s="334">
        <v>0.1</v>
      </c>
      <c r="P2934" s="334">
        <v>0</v>
      </c>
      <c r="Q2934" s="334">
        <v>0</v>
      </c>
      <c r="R2934" s="334">
        <v>0</v>
      </c>
      <c r="S2934" s="334">
        <v>0</v>
      </c>
      <c r="T2934" s="334">
        <v>0</v>
      </c>
      <c r="U2934" s="334">
        <v>0</v>
      </c>
      <c r="V2934" s="334">
        <v>0</v>
      </c>
      <c r="W2934" s="334">
        <v>0</v>
      </c>
      <c r="X2934" s="334">
        <v>0</v>
      </c>
      <c r="Y2934" s="334">
        <v>0</v>
      </c>
      <c r="Z2934" s="334">
        <v>0</v>
      </c>
      <c r="AA2934" s="334">
        <v>0</v>
      </c>
      <c r="AB2934" s="334">
        <v>0</v>
      </c>
      <c r="AD2934" s="334">
        <v>0.3</v>
      </c>
      <c r="AE2934" s="334">
        <f t="shared" si="457"/>
        <v>0.3</v>
      </c>
      <c r="AF2934" s="334">
        <f t="shared" si="458"/>
        <v>0.30000000000000004</v>
      </c>
      <c r="AG2934" s="340">
        <f t="shared" si="459"/>
        <v>5.5511151231257827E-17</v>
      </c>
      <c r="AI2934" s="340">
        <f t="shared" si="463"/>
        <v>0</v>
      </c>
      <c r="AJ2934" s="340">
        <f t="shared" si="463"/>
        <v>0</v>
      </c>
      <c r="AK2934" s="340">
        <f t="shared" si="463"/>
        <v>0</v>
      </c>
      <c r="AL2934" s="340">
        <f t="shared" si="463"/>
        <v>0</v>
      </c>
      <c r="AM2934" s="340">
        <f t="shared" si="463"/>
        <v>0</v>
      </c>
    </row>
    <row r="2935" spans="1:39" x14ac:dyDescent="0.35">
      <c r="A2935" s="337">
        <v>24848</v>
      </c>
      <c r="B2935" s="338">
        <f t="shared" si="454"/>
        <v>1968</v>
      </c>
      <c r="C2935" s="338">
        <f t="shared" si="455"/>
        <v>1</v>
      </c>
      <c r="D2935" s="338">
        <f t="shared" si="456"/>
        <v>11</v>
      </c>
      <c r="E2935" s="334">
        <v>0</v>
      </c>
      <c r="F2935" s="334">
        <v>0</v>
      </c>
      <c r="G2935" s="334">
        <v>0</v>
      </c>
      <c r="H2935" s="334">
        <v>0</v>
      </c>
      <c r="I2935" s="334">
        <v>0</v>
      </c>
      <c r="J2935" s="334">
        <v>0</v>
      </c>
      <c r="K2935" s="334">
        <v>0</v>
      </c>
      <c r="L2935" s="334">
        <v>0</v>
      </c>
      <c r="M2935" s="334">
        <v>0</v>
      </c>
      <c r="N2935" s="334">
        <v>0</v>
      </c>
      <c r="O2935" s="334">
        <v>0</v>
      </c>
      <c r="P2935" s="334">
        <v>0</v>
      </c>
      <c r="Q2935" s="334">
        <v>0</v>
      </c>
      <c r="R2935" s="334">
        <v>0</v>
      </c>
      <c r="S2935" s="334">
        <v>0</v>
      </c>
      <c r="T2935" s="334">
        <v>0</v>
      </c>
      <c r="U2935" s="334">
        <v>0</v>
      </c>
      <c r="V2935" s="334">
        <v>0</v>
      </c>
      <c r="W2935" s="334">
        <v>0</v>
      </c>
      <c r="X2935" s="334">
        <v>0</v>
      </c>
      <c r="Y2935" s="334">
        <v>0</v>
      </c>
      <c r="Z2935" s="334">
        <v>0</v>
      </c>
      <c r="AA2935" s="334">
        <v>0</v>
      </c>
      <c r="AB2935" s="334">
        <v>0</v>
      </c>
      <c r="AD2935" s="334">
        <v>0</v>
      </c>
      <c r="AE2935" s="334">
        <f t="shared" si="457"/>
        <v>0</v>
      </c>
      <c r="AF2935" s="334">
        <f t="shared" si="458"/>
        <v>0</v>
      </c>
      <c r="AG2935" s="340">
        <f t="shared" si="459"/>
        <v>0</v>
      </c>
      <c r="AI2935" s="340">
        <f t="shared" si="463"/>
        <v>0</v>
      </c>
      <c r="AJ2935" s="340">
        <f t="shared" si="463"/>
        <v>0</v>
      </c>
      <c r="AK2935" s="340">
        <f t="shared" si="463"/>
        <v>0</v>
      </c>
      <c r="AL2935" s="340">
        <f t="shared" si="463"/>
        <v>0</v>
      </c>
      <c r="AM2935" s="340">
        <f t="shared" si="463"/>
        <v>0</v>
      </c>
    </row>
    <row r="2936" spans="1:39" x14ac:dyDescent="0.35">
      <c r="A2936" s="337">
        <v>24849</v>
      </c>
      <c r="B2936" s="338">
        <f t="shared" si="454"/>
        <v>1968</v>
      </c>
      <c r="C2936" s="338">
        <f t="shared" si="455"/>
        <v>1</v>
      </c>
      <c r="D2936" s="338">
        <f t="shared" si="456"/>
        <v>12</v>
      </c>
      <c r="E2936" s="334">
        <v>0</v>
      </c>
      <c r="F2936" s="334">
        <v>0</v>
      </c>
      <c r="G2936" s="334">
        <v>0</v>
      </c>
      <c r="H2936" s="334">
        <v>0</v>
      </c>
      <c r="I2936" s="334">
        <v>0</v>
      </c>
      <c r="J2936" s="334">
        <v>0</v>
      </c>
      <c r="K2936" s="334">
        <v>0</v>
      </c>
      <c r="L2936" s="334">
        <v>0</v>
      </c>
      <c r="M2936" s="334">
        <v>0</v>
      </c>
      <c r="N2936" s="334">
        <v>0</v>
      </c>
      <c r="O2936" s="334">
        <v>0</v>
      </c>
      <c r="P2936" s="334">
        <v>0</v>
      </c>
      <c r="Q2936" s="334">
        <v>0</v>
      </c>
      <c r="R2936" s="334">
        <v>0</v>
      </c>
      <c r="S2936" s="334">
        <v>0</v>
      </c>
      <c r="T2936" s="334">
        <v>0</v>
      </c>
      <c r="U2936" s="334">
        <v>0</v>
      </c>
      <c r="V2936" s="334">
        <v>0</v>
      </c>
      <c r="W2936" s="334">
        <v>0</v>
      </c>
      <c r="X2936" s="334">
        <v>0</v>
      </c>
      <c r="Y2936" s="334">
        <v>0</v>
      </c>
      <c r="Z2936" s="334">
        <v>0</v>
      </c>
      <c r="AA2936" s="334">
        <v>0</v>
      </c>
      <c r="AB2936" s="334">
        <v>0</v>
      </c>
      <c r="AD2936" s="334">
        <v>0</v>
      </c>
      <c r="AE2936" s="334">
        <f t="shared" si="457"/>
        <v>0</v>
      </c>
      <c r="AF2936" s="334">
        <f t="shared" si="458"/>
        <v>0</v>
      </c>
      <c r="AG2936" s="340">
        <f t="shared" si="459"/>
        <v>0</v>
      </c>
      <c r="AI2936" s="340">
        <f t="shared" si="463"/>
        <v>0</v>
      </c>
      <c r="AJ2936" s="340">
        <f t="shared" si="463"/>
        <v>0</v>
      </c>
      <c r="AK2936" s="340">
        <f t="shared" si="463"/>
        <v>0</v>
      </c>
      <c r="AL2936" s="340">
        <f t="shared" si="463"/>
        <v>0</v>
      </c>
      <c r="AM2936" s="340">
        <f t="shared" si="463"/>
        <v>0</v>
      </c>
    </row>
    <row r="2937" spans="1:39" x14ac:dyDescent="0.35">
      <c r="A2937" s="337">
        <v>24850</v>
      </c>
      <c r="B2937" s="338">
        <f t="shared" si="454"/>
        <v>1968</v>
      </c>
      <c r="C2937" s="338">
        <f t="shared" si="455"/>
        <v>1</v>
      </c>
      <c r="D2937" s="338">
        <f t="shared" si="456"/>
        <v>13</v>
      </c>
      <c r="E2937" s="334">
        <v>0</v>
      </c>
      <c r="F2937" s="334">
        <v>0</v>
      </c>
      <c r="G2937" s="334">
        <v>0</v>
      </c>
      <c r="H2937" s="334">
        <v>0</v>
      </c>
      <c r="I2937" s="334">
        <v>0</v>
      </c>
      <c r="J2937" s="334">
        <v>0</v>
      </c>
      <c r="K2937" s="334">
        <v>0</v>
      </c>
      <c r="L2937" s="334">
        <v>0</v>
      </c>
      <c r="M2937" s="334">
        <v>0</v>
      </c>
      <c r="N2937" s="334">
        <v>0</v>
      </c>
      <c r="O2937" s="334">
        <v>0</v>
      </c>
      <c r="P2937" s="334">
        <v>0</v>
      </c>
      <c r="Q2937" s="334">
        <v>0</v>
      </c>
      <c r="R2937" s="334">
        <v>0</v>
      </c>
      <c r="S2937" s="334">
        <v>0</v>
      </c>
      <c r="T2937" s="334">
        <v>0</v>
      </c>
      <c r="U2937" s="334">
        <v>0</v>
      </c>
      <c r="V2937" s="334">
        <v>0</v>
      </c>
      <c r="W2937" s="334">
        <v>0</v>
      </c>
      <c r="X2937" s="334">
        <v>0</v>
      </c>
      <c r="Y2937" s="334">
        <v>0</v>
      </c>
      <c r="Z2937" s="334">
        <v>0</v>
      </c>
      <c r="AA2937" s="334">
        <v>0</v>
      </c>
      <c r="AB2937" s="334">
        <v>0</v>
      </c>
      <c r="AD2937" s="334">
        <v>0</v>
      </c>
      <c r="AE2937" s="334">
        <f t="shared" si="457"/>
        <v>0</v>
      </c>
      <c r="AF2937" s="334">
        <f t="shared" si="458"/>
        <v>0</v>
      </c>
      <c r="AG2937" s="340">
        <f t="shared" si="459"/>
        <v>0</v>
      </c>
      <c r="AI2937" s="340">
        <f t="shared" si="463"/>
        <v>0</v>
      </c>
      <c r="AJ2937" s="340">
        <f t="shared" si="463"/>
        <v>0</v>
      </c>
      <c r="AK2937" s="340">
        <f t="shared" si="463"/>
        <v>0</v>
      </c>
      <c r="AL2937" s="340">
        <f t="shared" si="463"/>
        <v>0</v>
      </c>
      <c r="AM2937" s="340">
        <f t="shared" si="463"/>
        <v>0</v>
      </c>
    </row>
    <row r="2938" spans="1:39" x14ac:dyDescent="0.35">
      <c r="A2938" s="337">
        <v>24851</v>
      </c>
      <c r="B2938" s="338">
        <f t="shared" si="454"/>
        <v>1968</v>
      </c>
      <c r="C2938" s="338">
        <f t="shared" si="455"/>
        <v>1</v>
      </c>
      <c r="D2938" s="338">
        <f t="shared" si="456"/>
        <v>14</v>
      </c>
      <c r="E2938" s="334">
        <v>0</v>
      </c>
      <c r="F2938" s="334">
        <v>0</v>
      </c>
      <c r="G2938" s="334">
        <v>0</v>
      </c>
      <c r="H2938" s="334">
        <v>0</v>
      </c>
      <c r="I2938" s="334">
        <v>0</v>
      </c>
      <c r="J2938" s="334">
        <v>0</v>
      </c>
      <c r="K2938" s="334">
        <v>0</v>
      </c>
      <c r="L2938" s="334">
        <v>0</v>
      </c>
      <c r="M2938" s="334">
        <v>0</v>
      </c>
      <c r="N2938" s="334">
        <v>0</v>
      </c>
      <c r="O2938" s="334">
        <v>0</v>
      </c>
      <c r="P2938" s="334">
        <v>0</v>
      </c>
      <c r="Q2938" s="334">
        <v>0</v>
      </c>
      <c r="R2938" s="334">
        <v>0</v>
      </c>
      <c r="S2938" s="334">
        <v>0</v>
      </c>
      <c r="T2938" s="334">
        <v>0</v>
      </c>
      <c r="U2938" s="334">
        <v>0</v>
      </c>
      <c r="V2938" s="334">
        <v>0</v>
      </c>
      <c r="W2938" s="334">
        <v>0</v>
      </c>
      <c r="X2938" s="334">
        <v>0</v>
      </c>
      <c r="Y2938" s="334">
        <v>0</v>
      </c>
      <c r="Z2938" s="334">
        <v>0</v>
      </c>
      <c r="AA2938" s="334">
        <v>0</v>
      </c>
      <c r="AB2938" s="334">
        <v>0</v>
      </c>
      <c r="AD2938" s="334">
        <v>0</v>
      </c>
      <c r="AE2938" s="334">
        <f t="shared" si="457"/>
        <v>0</v>
      </c>
      <c r="AF2938" s="334">
        <f t="shared" si="458"/>
        <v>0</v>
      </c>
      <c r="AG2938" s="340">
        <f t="shared" si="459"/>
        <v>0</v>
      </c>
      <c r="AI2938" s="340">
        <f t="shared" si="463"/>
        <v>0</v>
      </c>
      <c r="AJ2938" s="340">
        <f t="shared" si="463"/>
        <v>0</v>
      </c>
      <c r="AK2938" s="340">
        <f t="shared" si="463"/>
        <v>0</v>
      </c>
      <c r="AL2938" s="340">
        <f t="shared" si="463"/>
        <v>0</v>
      </c>
      <c r="AM2938" s="340">
        <f t="shared" si="463"/>
        <v>0</v>
      </c>
    </row>
    <row r="2939" spans="1:39" x14ac:dyDescent="0.35">
      <c r="A2939" s="337">
        <v>24852</v>
      </c>
      <c r="B2939" s="338">
        <f t="shared" si="454"/>
        <v>1968</v>
      </c>
      <c r="C2939" s="338">
        <f t="shared" si="455"/>
        <v>1</v>
      </c>
      <c r="D2939" s="338">
        <f t="shared" si="456"/>
        <v>15</v>
      </c>
      <c r="E2939" s="334">
        <v>0</v>
      </c>
      <c r="F2939" s="334">
        <v>0</v>
      </c>
      <c r="G2939" s="334">
        <v>0</v>
      </c>
      <c r="H2939" s="334">
        <v>0</v>
      </c>
      <c r="I2939" s="334">
        <v>0</v>
      </c>
      <c r="J2939" s="334">
        <v>0</v>
      </c>
      <c r="K2939" s="334">
        <v>0</v>
      </c>
      <c r="L2939" s="334">
        <v>0</v>
      </c>
      <c r="M2939" s="334">
        <v>0</v>
      </c>
      <c r="N2939" s="334">
        <v>0</v>
      </c>
      <c r="O2939" s="334">
        <v>0</v>
      </c>
      <c r="P2939" s="334">
        <v>0</v>
      </c>
      <c r="Q2939" s="334">
        <v>0</v>
      </c>
      <c r="R2939" s="334">
        <v>0</v>
      </c>
      <c r="S2939" s="334">
        <v>0</v>
      </c>
      <c r="T2939" s="334">
        <v>0</v>
      </c>
      <c r="U2939" s="334">
        <v>0</v>
      </c>
      <c r="V2939" s="334">
        <v>0</v>
      </c>
      <c r="W2939" s="334">
        <v>0</v>
      </c>
      <c r="X2939" s="334">
        <v>0</v>
      </c>
      <c r="Y2939" s="334">
        <v>0</v>
      </c>
      <c r="Z2939" s="334">
        <v>0</v>
      </c>
      <c r="AA2939" s="334">
        <v>0</v>
      </c>
      <c r="AB2939" s="334">
        <v>0</v>
      </c>
      <c r="AD2939" s="334">
        <v>0</v>
      </c>
      <c r="AE2939" s="334">
        <f t="shared" si="457"/>
        <v>0</v>
      </c>
      <c r="AF2939" s="334">
        <f t="shared" si="458"/>
        <v>0</v>
      </c>
      <c r="AG2939" s="340">
        <f t="shared" si="459"/>
        <v>0</v>
      </c>
      <c r="AI2939" s="340">
        <f t="shared" si="463"/>
        <v>0</v>
      </c>
      <c r="AJ2939" s="340">
        <f t="shared" si="463"/>
        <v>0</v>
      </c>
      <c r="AK2939" s="340">
        <f t="shared" si="463"/>
        <v>0</v>
      </c>
      <c r="AL2939" s="340">
        <f t="shared" si="463"/>
        <v>0</v>
      </c>
      <c r="AM2939" s="340">
        <f t="shared" si="463"/>
        <v>0</v>
      </c>
    </row>
    <row r="2940" spans="1:39" x14ac:dyDescent="0.35">
      <c r="A2940" s="337">
        <v>24853</v>
      </c>
      <c r="B2940" s="338">
        <f t="shared" si="454"/>
        <v>1968</v>
      </c>
      <c r="C2940" s="338">
        <f t="shared" si="455"/>
        <v>1</v>
      </c>
      <c r="D2940" s="338">
        <f t="shared" si="456"/>
        <v>16</v>
      </c>
      <c r="E2940" s="334">
        <v>0</v>
      </c>
      <c r="F2940" s="334">
        <v>0</v>
      </c>
      <c r="G2940" s="334">
        <v>0</v>
      </c>
      <c r="H2940" s="334">
        <v>0</v>
      </c>
      <c r="I2940" s="334">
        <v>0</v>
      </c>
      <c r="J2940" s="334">
        <v>0</v>
      </c>
      <c r="K2940" s="334">
        <v>0</v>
      </c>
      <c r="L2940" s="334">
        <v>0</v>
      </c>
      <c r="M2940" s="334">
        <v>0</v>
      </c>
      <c r="N2940" s="334">
        <v>0</v>
      </c>
      <c r="O2940" s="334">
        <v>0</v>
      </c>
      <c r="P2940" s="334">
        <v>0</v>
      </c>
      <c r="Q2940" s="334">
        <v>0</v>
      </c>
      <c r="R2940" s="334">
        <v>0</v>
      </c>
      <c r="S2940" s="334">
        <v>0</v>
      </c>
      <c r="T2940" s="334">
        <v>0</v>
      </c>
      <c r="U2940" s="334">
        <v>0</v>
      </c>
      <c r="V2940" s="334">
        <v>0</v>
      </c>
      <c r="W2940" s="334">
        <v>0</v>
      </c>
      <c r="X2940" s="334">
        <v>0</v>
      </c>
      <c r="Y2940" s="334">
        <v>0</v>
      </c>
      <c r="Z2940" s="334">
        <v>0</v>
      </c>
      <c r="AA2940" s="334">
        <v>0</v>
      </c>
      <c r="AB2940" s="334">
        <v>0</v>
      </c>
      <c r="AD2940" s="334">
        <v>0</v>
      </c>
      <c r="AE2940" s="334">
        <f t="shared" si="457"/>
        <v>0</v>
      </c>
      <c r="AF2940" s="334">
        <f t="shared" si="458"/>
        <v>0</v>
      </c>
      <c r="AG2940" s="340">
        <f t="shared" si="459"/>
        <v>0</v>
      </c>
      <c r="AI2940" s="340">
        <f t="shared" si="463"/>
        <v>0</v>
      </c>
      <c r="AJ2940" s="340">
        <f t="shared" si="463"/>
        <v>0</v>
      </c>
      <c r="AK2940" s="340">
        <f t="shared" si="463"/>
        <v>0</v>
      </c>
      <c r="AL2940" s="340">
        <f t="shared" si="463"/>
        <v>0</v>
      </c>
      <c r="AM2940" s="340">
        <f t="shared" si="463"/>
        <v>0</v>
      </c>
    </row>
    <row r="2941" spans="1:39" x14ac:dyDescent="0.35">
      <c r="A2941" s="337">
        <v>24854</v>
      </c>
      <c r="B2941" s="338">
        <f t="shared" si="454"/>
        <v>1968</v>
      </c>
      <c r="C2941" s="338">
        <f t="shared" si="455"/>
        <v>1</v>
      </c>
      <c r="D2941" s="338">
        <f t="shared" si="456"/>
        <v>17</v>
      </c>
      <c r="E2941" s="334">
        <v>0</v>
      </c>
      <c r="F2941" s="334">
        <v>0</v>
      </c>
      <c r="G2941" s="334">
        <v>0</v>
      </c>
      <c r="H2941" s="334">
        <v>0</v>
      </c>
      <c r="I2941" s="334">
        <v>0</v>
      </c>
      <c r="J2941" s="334">
        <v>0</v>
      </c>
      <c r="K2941" s="334">
        <v>0</v>
      </c>
      <c r="L2941" s="334">
        <v>0</v>
      </c>
      <c r="M2941" s="334">
        <v>0</v>
      </c>
      <c r="N2941" s="334">
        <v>0</v>
      </c>
      <c r="O2941" s="334">
        <v>0</v>
      </c>
      <c r="P2941" s="334">
        <v>0</v>
      </c>
      <c r="Q2941" s="334">
        <v>0</v>
      </c>
      <c r="R2941" s="334">
        <v>0</v>
      </c>
      <c r="S2941" s="334">
        <v>0</v>
      </c>
      <c r="T2941" s="334">
        <v>0</v>
      </c>
      <c r="U2941" s="334">
        <v>0</v>
      </c>
      <c r="V2941" s="334">
        <v>0</v>
      </c>
      <c r="W2941" s="334">
        <v>0</v>
      </c>
      <c r="X2941" s="334">
        <v>0</v>
      </c>
      <c r="Y2941" s="334">
        <v>0</v>
      </c>
      <c r="Z2941" s="334">
        <v>0</v>
      </c>
      <c r="AA2941" s="334">
        <v>0</v>
      </c>
      <c r="AB2941" s="334">
        <v>0</v>
      </c>
      <c r="AD2941" s="334">
        <v>0</v>
      </c>
      <c r="AE2941" s="334">
        <f t="shared" si="457"/>
        <v>0</v>
      </c>
      <c r="AF2941" s="334">
        <f t="shared" si="458"/>
        <v>0</v>
      </c>
      <c r="AG2941" s="340">
        <f t="shared" si="459"/>
        <v>0</v>
      </c>
      <c r="AI2941" s="340">
        <f t="shared" si="463"/>
        <v>0</v>
      </c>
      <c r="AJ2941" s="340">
        <f t="shared" si="463"/>
        <v>0</v>
      </c>
      <c r="AK2941" s="340">
        <f t="shared" si="463"/>
        <v>0</v>
      </c>
      <c r="AL2941" s="340">
        <f t="shared" si="463"/>
        <v>0</v>
      </c>
      <c r="AM2941" s="340">
        <f t="shared" si="463"/>
        <v>0</v>
      </c>
    </row>
    <row r="2942" spans="1:39" x14ac:dyDescent="0.35">
      <c r="A2942" s="337">
        <v>24855</v>
      </c>
      <c r="B2942" s="338">
        <f t="shared" si="454"/>
        <v>1968</v>
      </c>
      <c r="C2942" s="338">
        <f t="shared" si="455"/>
        <v>1</v>
      </c>
      <c r="D2942" s="338">
        <f t="shared" si="456"/>
        <v>18</v>
      </c>
      <c r="E2942" s="334">
        <v>0</v>
      </c>
      <c r="F2942" s="334">
        <v>0</v>
      </c>
      <c r="G2942" s="334">
        <v>0</v>
      </c>
      <c r="H2942" s="334">
        <v>0</v>
      </c>
      <c r="I2942" s="334">
        <v>0</v>
      </c>
      <c r="J2942" s="334">
        <v>0</v>
      </c>
      <c r="K2942" s="334">
        <v>0</v>
      </c>
      <c r="L2942" s="334">
        <v>0</v>
      </c>
      <c r="M2942" s="334">
        <v>0</v>
      </c>
      <c r="N2942" s="334">
        <v>0</v>
      </c>
      <c r="O2942" s="334">
        <v>0</v>
      </c>
      <c r="P2942" s="334">
        <v>0</v>
      </c>
      <c r="Q2942" s="334">
        <v>0</v>
      </c>
      <c r="R2942" s="334">
        <v>0</v>
      </c>
      <c r="S2942" s="334">
        <v>0</v>
      </c>
      <c r="T2942" s="334">
        <v>0</v>
      </c>
      <c r="U2942" s="334">
        <v>0</v>
      </c>
      <c r="V2942" s="334">
        <v>0</v>
      </c>
      <c r="W2942" s="334">
        <v>0</v>
      </c>
      <c r="X2942" s="334">
        <v>0</v>
      </c>
      <c r="Y2942" s="334">
        <v>0</v>
      </c>
      <c r="Z2942" s="334">
        <v>0</v>
      </c>
      <c r="AA2942" s="334">
        <v>0</v>
      </c>
      <c r="AB2942" s="334">
        <v>0</v>
      </c>
      <c r="AD2942" s="334">
        <v>0</v>
      </c>
      <c r="AE2942" s="334">
        <f t="shared" si="457"/>
        <v>0</v>
      </c>
      <c r="AF2942" s="334">
        <f t="shared" si="458"/>
        <v>0</v>
      </c>
      <c r="AG2942" s="340">
        <f t="shared" si="459"/>
        <v>0</v>
      </c>
      <c r="AI2942" s="340">
        <f t="shared" si="463"/>
        <v>0</v>
      </c>
      <c r="AJ2942" s="340">
        <f t="shared" si="463"/>
        <v>0</v>
      </c>
      <c r="AK2942" s="340">
        <f t="shared" si="463"/>
        <v>0</v>
      </c>
      <c r="AL2942" s="340">
        <f t="shared" si="463"/>
        <v>0</v>
      </c>
      <c r="AM2942" s="340">
        <f t="shared" si="463"/>
        <v>0</v>
      </c>
    </row>
    <row r="2943" spans="1:39" x14ac:dyDescent="0.35">
      <c r="A2943" s="337">
        <v>24856</v>
      </c>
      <c r="B2943" s="338">
        <f t="shared" si="454"/>
        <v>1968</v>
      </c>
      <c r="C2943" s="338">
        <f t="shared" si="455"/>
        <v>1</v>
      </c>
      <c r="D2943" s="338">
        <f t="shared" si="456"/>
        <v>19</v>
      </c>
      <c r="E2943" s="334">
        <v>0</v>
      </c>
      <c r="F2943" s="334">
        <v>0</v>
      </c>
      <c r="G2943" s="334">
        <v>0</v>
      </c>
      <c r="H2943" s="334">
        <v>0</v>
      </c>
      <c r="I2943" s="334">
        <v>0</v>
      </c>
      <c r="J2943" s="334">
        <v>0</v>
      </c>
      <c r="K2943" s="334">
        <v>0</v>
      </c>
      <c r="L2943" s="334">
        <v>0</v>
      </c>
      <c r="M2943" s="334">
        <v>0</v>
      </c>
      <c r="N2943" s="334">
        <v>0</v>
      </c>
      <c r="O2943" s="334">
        <v>0</v>
      </c>
      <c r="P2943" s="334">
        <v>0</v>
      </c>
      <c r="Q2943" s="334">
        <v>0</v>
      </c>
      <c r="R2943" s="334">
        <v>0</v>
      </c>
      <c r="S2943" s="334">
        <v>0</v>
      </c>
      <c r="T2943" s="334">
        <v>0</v>
      </c>
      <c r="U2943" s="334">
        <v>0</v>
      </c>
      <c r="V2943" s="334">
        <v>0</v>
      </c>
      <c r="W2943" s="334">
        <v>0</v>
      </c>
      <c r="X2943" s="334">
        <v>0</v>
      </c>
      <c r="Y2943" s="334">
        <v>0</v>
      </c>
      <c r="Z2943" s="334">
        <v>0</v>
      </c>
      <c r="AA2943" s="334">
        <v>0</v>
      </c>
      <c r="AB2943" s="334">
        <v>0</v>
      </c>
      <c r="AD2943" s="334">
        <v>0</v>
      </c>
      <c r="AE2943" s="334">
        <f t="shared" si="457"/>
        <v>0</v>
      </c>
      <c r="AF2943" s="334">
        <f t="shared" si="458"/>
        <v>0</v>
      </c>
      <c r="AG2943" s="340">
        <f t="shared" si="459"/>
        <v>0</v>
      </c>
      <c r="AI2943" s="340">
        <f t="shared" si="463"/>
        <v>0</v>
      </c>
      <c r="AJ2943" s="340">
        <f t="shared" si="463"/>
        <v>0</v>
      </c>
      <c r="AK2943" s="340">
        <f t="shared" si="463"/>
        <v>0</v>
      </c>
      <c r="AL2943" s="340">
        <f t="shared" si="463"/>
        <v>0</v>
      </c>
      <c r="AM2943" s="340">
        <f t="shared" si="463"/>
        <v>0</v>
      </c>
    </row>
    <row r="2944" spans="1:39" x14ac:dyDescent="0.35">
      <c r="A2944" s="337">
        <v>24857</v>
      </c>
      <c r="B2944" s="338">
        <f t="shared" si="454"/>
        <v>1968</v>
      </c>
      <c r="C2944" s="338">
        <f t="shared" si="455"/>
        <v>1</v>
      </c>
      <c r="D2944" s="338">
        <f t="shared" si="456"/>
        <v>20</v>
      </c>
      <c r="E2944" s="334">
        <v>0</v>
      </c>
      <c r="F2944" s="334">
        <v>0</v>
      </c>
      <c r="G2944" s="334">
        <v>0</v>
      </c>
      <c r="H2944" s="334">
        <v>0</v>
      </c>
      <c r="I2944" s="334">
        <v>0</v>
      </c>
      <c r="J2944" s="334">
        <v>0</v>
      </c>
      <c r="K2944" s="334">
        <v>0</v>
      </c>
      <c r="L2944" s="334">
        <v>0</v>
      </c>
      <c r="M2944" s="334">
        <v>0</v>
      </c>
      <c r="N2944" s="334">
        <v>0</v>
      </c>
      <c r="O2944" s="334">
        <v>0</v>
      </c>
      <c r="P2944" s="334">
        <v>0</v>
      </c>
      <c r="Q2944" s="334">
        <v>0</v>
      </c>
      <c r="R2944" s="334">
        <v>0</v>
      </c>
      <c r="S2944" s="334">
        <v>0</v>
      </c>
      <c r="T2944" s="334">
        <v>0</v>
      </c>
      <c r="U2944" s="334">
        <v>0</v>
      </c>
      <c r="V2944" s="334">
        <v>0</v>
      </c>
      <c r="W2944" s="334">
        <v>0</v>
      </c>
      <c r="X2944" s="334">
        <v>0</v>
      </c>
      <c r="Y2944" s="334">
        <v>0</v>
      </c>
      <c r="Z2944" s="334">
        <v>0</v>
      </c>
      <c r="AA2944" s="334">
        <v>0</v>
      </c>
      <c r="AB2944" s="334">
        <v>0</v>
      </c>
      <c r="AD2944" s="334">
        <v>0</v>
      </c>
      <c r="AE2944" s="334">
        <f t="shared" si="457"/>
        <v>0</v>
      </c>
      <c r="AF2944" s="334">
        <f t="shared" si="458"/>
        <v>0</v>
      </c>
      <c r="AG2944" s="340">
        <f t="shared" si="459"/>
        <v>0</v>
      </c>
      <c r="AI2944" s="340">
        <f t="shared" si="463"/>
        <v>0</v>
      </c>
      <c r="AJ2944" s="340">
        <f t="shared" si="463"/>
        <v>0</v>
      </c>
      <c r="AK2944" s="340">
        <f t="shared" si="463"/>
        <v>0</v>
      </c>
      <c r="AL2944" s="340">
        <f t="shared" si="463"/>
        <v>0</v>
      </c>
      <c r="AM2944" s="340">
        <f t="shared" si="463"/>
        <v>0</v>
      </c>
    </row>
    <row r="2945" spans="1:39" x14ac:dyDescent="0.35">
      <c r="A2945" s="337">
        <v>24858</v>
      </c>
      <c r="B2945" s="338">
        <f t="shared" si="454"/>
        <v>1968</v>
      </c>
      <c r="C2945" s="338">
        <f t="shared" si="455"/>
        <v>1</v>
      </c>
      <c r="D2945" s="338">
        <f t="shared" si="456"/>
        <v>21</v>
      </c>
      <c r="E2945" s="334">
        <v>0</v>
      </c>
      <c r="F2945" s="334">
        <v>0</v>
      </c>
      <c r="G2945" s="334">
        <v>0</v>
      </c>
      <c r="H2945" s="334">
        <v>0</v>
      </c>
      <c r="I2945" s="334">
        <v>0</v>
      </c>
      <c r="J2945" s="334">
        <v>0</v>
      </c>
      <c r="K2945" s="334">
        <v>0</v>
      </c>
      <c r="L2945" s="334">
        <v>0</v>
      </c>
      <c r="M2945" s="334">
        <v>0</v>
      </c>
      <c r="N2945" s="334">
        <v>0</v>
      </c>
      <c r="O2945" s="334">
        <v>0</v>
      </c>
      <c r="P2945" s="334">
        <v>0</v>
      </c>
      <c r="Q2945" s="334">
        <v>0</v>
      </c>
      <c r="R2945" s="334">
        <v>0</v>
      </c>
      <c r="S2945" s="334">
        <v>0</v>
      </c>
      <c r="T2945" s="334">
        <v>0</v>
      </c>
      <c r="U2945" s="334">
        <v>0</v>
      </c>
      <c r="V2945" s="334">
        <v>0</v>
      </c>
      <c r="W2945" s="334">
        <v>0</v>
      </c>
      <c r="X2945" s="334">
        <v>0</v>
      </c>
      <c r="Y2945" s="334">
        <v>0</v>
      </c>
      <c r="Z2945" s="334">
        <v>0</v>
      </c>
      <c r="AA2945" s="334">
        <v>0</v>
      </c>
      <c r="AB2945" s="334">
        <v>0</v>
      </c>
      <c r="AD2945" s="334">
        <v>0</v>
      </c>
      <c r="AE2945" s="334">
        <f t="shared" si="457"/>
        <v>0</v>
      </c>
      <c r="AF2945" s="334">
        <f t="shared" si="458"/>
        <v>0</v>
      </c>
      <c r="AG2945" s="340">
        <f t="shared" si="459"/>
        <v>0</v>
      </c>
      <c r="AI2945" s="340">
        <f t="shared" si="463"/>
        <v>0</v>
      </c>
      <c r="AJ2945" s="340">
        <f t="shared" si="463"/>
        <v>0</v>
      </c>
      <c r="AK2945" s="340">
        <f t="shared" si="463"/>
        <v>0</v>
      </c>
      <c r="AL2945" s="340">
        <f t="shared" si="463"/>
        <v>0</v>
      </c>
      <c r="AM2945" s="340">
        <f t="shared" si="463"/>
        <v>0</v>
      </c>
    </row>
    <row r="2946" spans="1:39" x14ac:dyDescent="0.35">
      <c r="A2946" s="337">
        <v>24859</v>
      </c>
      <c r="B2946" s="338">
        <f t="shared" si="454"/>
        <v>1968</v>
      </c>
      <c r="C2946" s="338">
        <f t="shared" si="455"/>
        <v>1</v>
      </c>
      <c r="D2946" s="338">
        <f t="shared" si="456"/>
        <v>22</v>
      </c>
      <c r="E2946" s="334">
        <v>0</v>
      </c>
      <c r="F2946" s="334">
        <v>0</v>
      </c>
      <c r="G2946" s="334">
        <v>0</v>
      </c>
      <c r="H2946" s="334">
        <v>0</v>
      </c>
      <c r="I2946" s="334">
        <v>0</v>
      </c>
      <c r="J2946" s="334">
        <v>0</v>
      </c>
      <c r="K2946" s="334">
        <v>0</v>
      </c>
      <c r="L2946" s="334">
        <v>0</v>
      </c>
      <c r="M2946" s="334">
        <v>0</v>
      </c>
      <c r="N2946" s="334">
        <v>0</v>
      </c>
      <c r="O2946" s="334">
        <v>0</v>
      </c>
      <c r="P2946" s="334">
        <v>0</v>
      </c>
      <c r="Q2946" s="334">
        <v>0</v>
      </c>
      <c r="R2946" s="334">
        <v>0</v>
      </c>
      <c r="S2946" s="334">
        <v>0</v>
      </c>
      <c r="T2946" s="334">
        <v>0</v>
      </c>
      <c r="U2946" s="334">
        <v>0</v>
      </c>
      <c r="V2946" s="334">
        <v>0</v>
      </c>
      <c r="W2946" s="334">
        <v>0</v>
      </c>
      <c r="X2946" s="334">
        <v>0</v>
      </c>
      <c r="Y2946" s="334">
        <v>0</v>
      </c>
      <c r="Z2946" s="334">
        <v>0</v>
      </c>
      <c r="AA2946" s="334">
        <v>0</v>
      </c>
      <c r="AB2946" s="334">
        <v>0</v>
      </c>
      <c r="AD2946" s="334">
        <v>0</v>
      </c>
      <c r="AE2946" s="334">
        <f t="shared" si="457"/>
        <v>0</v>
      </c>
      <c r="AF2946" s="334">
        <f t="shared" si="458"/>
        <v>0</v>
      </c>
      <c r="AG2946" s="340">
        <f t="shared" si="459"/>
        <v>0</v>
      </c>
      <c r="AI2946" s="340">
        <f t="shared" si="463"/>
        <v>0</v>
      </c>
      <c r="AJ2946" s="340">
        <f t="shared" si="463"/>
        <v>0</v>
      </c>
      <c r="AK2946" s="340">
        <f t="shared" si="463"/>
        <v>0</v>
      </c>
      <c r="AL2946" s="340">
        <f t="shared" si="463"/>
        <v>0</v>
      </c>
      <c r="AM2946" s="340">
        <f t="shared" si="463"/>
        <v>0</v>
      </c>
    </row>
    <row r="2947" spans="1:39" x14ac:dyDescent="0.35">
      <c r="A2947" s="337">
        <v>24860</v>
      </c>
      <c r="B2947" s="338">
        <f t="shared" si="454"/>
        <v>1968</v>
      </c>
      <c r="C2947" s="338">
        <f t="shared" si="455"/>
        <v>1</v>
      </c>
      <c r="D2947" s="338">
        <f t="shared" si="456"/>
        <v>23</v>
      </c>
      <c r="E2947" s="334">
        <v>0</v>
      </c>
      <c r="F2947" s="334">
        <v>0</v>
      </c>
      <c r="G2947" s="334">
        <v>0</v>
      </c>
      <c r="H2947" s="334">
        <v>0</v>
      </c>
      <c r="I2947" s="334">
        <v>0</v>
      </c>
      <c r="J2947" s="334">
        <v>0</v>
      </c>
      <c r="K2947" s="334">
        <v>0</v>
      </c>
      <c r="L2947" s="334">
        <v>0</v>
      </c>
      <c r="M2947" s="334">
        <v>0</v>
      </c>
      <c r="N2947" s="334">
        <v>0</v>
      </c>
      <c r="O2947" s="334">
        <v>0</v>
      </c>
      <c r="P2947" s="334">
        <v>0</v>
      </c>
      <c r="Q2947" s="334">
        <v>0</v>
      </c>
      <c r="R2947" s="334">
        <v>0</v>
      </c>
      <c r="S2947" s="334">
        <v>0</v>
      </c>
      <c r="T2947" s="334">
        <v>0</v>
      </c>
      <c r="U2947" s="334">
        <v>0</v>
      </c>
      <c r="V2947" s="334">
        <v>0</v>
      </c>
      <c r="W2947" s="334">
        <v>0</v>
      </c>
      <c r="X2947" s="334">
        <v>0</v>
      </c>
      <c r="Y2947" s="334">
        <v>0</v>
      </c>
      <c r="Z2947" s="334">
        <v>0</v>
      </c>
      <c r="AA2947" s="334">
        <v>0</v>
      </c>
      <c r="AB2947" s="334">
        <v>0</v>
      </c>
      <c r="AD2947" s="334">
        <v>0</v>
      </c>
      <c r="AE2947" s="334">
        <f t="shared" si="457"/>
        <v>0</v>
      </c>
      <c r="AF2947" s="334">
        <f t="shared" si="458"/>
        <v>0</v>
      </c>
      <c r="AG2947" s="340">
        <f t="shared" si="459"/>
        <v>0</v>
      </c>
      <c r="AI2947" s="340">
        <f t="shared" si="463"/>
        <v>0</v>
      </c>
      <c r="AJ2947" s="340">
        <f t="shared" si="463"/>
        <v>0</v>
      </c>
      <c r="AK2947" s="340">
        <f t="shared" si="463"/>
        <v>0</v>
      </c>
      <c r="AL2947" s="340">
        <f t="shared" si="463"/>
        <v>0</v>
      </c>
      <c r="AM2947" s="340">
        <f t="shared" si="463"/>
        <v>0</v>
      </c>
    </row>
    <row r="2948" spans="1:39" x14ac:dyDescent="0.35">
      <c r="A2948" s="337">
        <v>24861</v>
      </c>
      <c r="B2948" s="338">
        <f t="shared" ref="B2948:B3011" si="464">YEAR(A2948)</f>
        <v>1968</v>
      </c>
      <c r="C2948" s="338">
        <f t="shared" ref="C2948:C3011" si="465">MONTH(A2948)</f>
        <v>1</v>
      </c>
      <c r="D2948" s="338">
        <f t="shared" ref="D2948:D3011" si="466">DAY(A2948)</f>
        <v>24</v>
      </c>
      <c r="E2948" s="334">
        <v>0</v>
      </c>
      <c r="F2948" s="334">
        <v>0</v>
      </c>
      <c r="G2948" s="334">
        <v>0</v>
      </c>
      <c r="H2948" s="334">
        <v>0</v>
      </c>
      <c r="I2948" s="334">
        <v>0</v>
      </c>
      <c r="J2948" s="334">
        <v>0</v>
      </c>
      <c r="K2948" s="334">
        <v>0</v>
      </c>
      <c r="L2948" s="334">
        <v>0</v>
      </c>
      <c r="M2948" s="334">
        <v>0</v>
      </c>
      <c r="N2948" s="334">
        <v>0</v>
      </c>
      <c r="O2948" s="334">
        <v>0</v>
      </c>
      <c r="P2948" s="334">
        <v>0</v>
      </c>
      <c r="Q2948" s="334">
        <v>0</v>
      </c>
      <c r="R2948" s="334">
        <v>0.3</v>
      </c>
      <c r="S2948" s="334">
        <v>0.3</v>
      </c>
      <c r="T2948" s="334">
        <v>0.2</v>
      </c>
      <c r="U2948" s="334">
        <v>0.6</v>
      </c>
      <c r="V2948" s="334">
        <v>0.5</v>
      </c>
      <c r="W2948" s="334">
        <v>0.6</v>
      </c>
      <c r="X2948" s="334">
        <v>0.3</v>
      </c>
      <c r="Y2948" s="334">
        <v>0.2</v>
      </c>
      <c r="Z2948" s="334">
        <v>0.3</v>
      </c>
      <c r="AA2948" s="334">
        <v>0.3</v>
      </c>
      <c r="AB2948" s="334">
        <v>0</v>
      </c>
      <c r="AD2948" s="334">
        <v>3.6</v>
      </c>
      <c r="AE2948" s="334">
        <f t="shared" ref="AE2948:AE3011" si="467">AD2948</f>
        <v>3.6</v>
      </c>
      <c r="AF2948" s="334">
        <f t="shared" ref="AF2948:AF3011" si="468">SUM(E2948:AB2948)</f>
        <v>3.5999999999999996</v>
      </c>
      <c r="AG2948" s="340">
        <f t="shared" ref="AG2948:AG3011" si="469">ABS(AF2948-AE2948)</f>
        <v>4.4408920985006262E-16</v>
      </c>
      <c r="AI2948" s="340">
        <f t="shared" ref="AI2948:AM2963" si="470">IF($C2948=AI$1,$AF2948,0)</f>
        <v>0</v>
      </c>
      <c r="AJ2948" s="340">
        <f t="shared" si="470"/>
        <v>0</v>
      </c>
      <c r="AK2948" s="340">
        <f t="shared" si="470"/>
        <v>0</v>
      </c>
      <c r="AL2948" s="340">
        <f t="shared" si="470"/>
        <v>0</v>
      </c>
      <c r="AM2948" s="340">
        <f t="shared" si="470"/>
        <v>0</v>
      </c>
    </row>
    <row r="2949" spans="1:39" x14ac:dyDescent="0.35">
      <c r="A2949" s="337">
        <v>24862</v>
      </c>
      <c r="B2949" s="338">
        <f t="shared" si="464"/>
        <v>1968</v>
      </c>
      <c r="C2949" s="338">
        <f t="shared" si="465"/>
        <v>1</v>
      </c>
      <c r="D2949" s="338">
        <f t="shared" si="466"/>
        <v>25</v>
      </c>
      <c r="E2949" s="334">
        <v>0.1</v>
      </c>
      <c r="F2949" s="334">
        <v>0</v>
      </c>
      <c r="G2949" s="334">
        <v>0.1</v>
      </c>
      <c r="H2949" s="334">
        <v>0.1</v>
      </c>
      <c r="I2949" s="334">
        <v>0</v>
      </c>
      <c r="J2949" s="334">
        <v>0</v>
      </c>
      <c r="K2949" s="334">
        <v>0</v>
      </c>
      <c r="L2949" s="334">
        <v>0</v>
      </c>
      <c r="M2949" s="334">
        <v>0</v>
      </c>
      <c r="N2949" s="334">
        <v>0</v>
      </c>
      <c r="O2949" s="334">
        <v>0</v>
      </c>
      <c r="P2949" s="334">
        <v>0</v>
      </c>
      <c r="Q2949" s="334">
        <v>0</v>
      </c>
      <c r="R2949" s="334">
        <v>0</v>
      </c>
      <c r="S2949" s="334">
        <v>0</v>
      </c>
      <c r="T2949" s="334">
        <v>0.2</v>
      </c>
      <c r="U2949" s="334">
        <v>0</v>
      </c>
      <c r="V2949" s="334">
        <v>0.1</v>
      </c>
      <c r="W2949" s="334">
        <v>0.1</v>
      </c>
      <c r="X2949" s="334">
        <v>0</v>
      </c>
      <c r="Y2949" s="334">
        <v>0.1</v>
      </c>
      <c r="Z2949" s="334">
        <v>0.1</v>
      </c>
      <c r="AA2949" s="334">
        <v>0</v>
      </c>
      <c r="AB2949" s="334">
        <v>0.1</v>
      </c>
      <c r="AD2949" s="334">
        <v>1</v>
      </c>
      <c r="AE2949" s="334">
        <f t="shared" si="467"/>
        <v>1</v>
      </c>
      <c r="AF2949" s="334">
        <f t="shared" si="468"/>
        <v>0.99999999999999989</v>
      </c>
      <c r="AG2949" s="340">
        <f t="shared" si="469"/>
        <v>1.1102230246251565E-16</v>
      </c>
      <c r="AI2949" s="340">
        <f t="shared" si="470"/>
        <v>0</v>
      </c>
      <c r="AJ2949" s="340">
        <f t="shared" si="470"/>
        <v>0</v>
      </c>
      <c r="AK2949" s="340">
        <f t="shared" si="470"/>
        <v>0</v>
      </c>
      <c r="AL2949" s="340">
        <f t="shared" si="470"/>
        <v>0</v>
      </c>
      <c r="AM2949" s="340">
        <f t="shared" si="470"/>
        <v>0</v>
      </c>
    </row>
    <row r="2950" spans="1:39" x14ac:dyDescent="0.35">
      <c r="A2950" s="337">
        <v>24863</v>
      </c>
      <c r="B2950" s="338">
        <f t="shared" si="464"/>
        <v>1968</v>
      </c>
      <c r="C2950" s="338">
        <f t="shared" si="465"/>
        <v>1</v>
      </c>
      <c r="D2950" s="338">
        <f t="shared" si="466"/>
        <v>26</v>
      </c>
      <c r="E2950" s="334">
        <v>0</v>
      </c>
      <c r="F2950" s="334">
        <v>0</v>
      </c>
      <c r="G2950" s="334">
        <v>0</v>
      </c>
      <c r="H2950" s="334">
        <v>0.1</v>
      </c>
      <c r="I2950" s="334">
        <v>0</v>
      </c>
      <c r="J2950" s="334">
        <v>0</v>
      </c>
      <c r="K2950" s="334">
        <v>0</v>
      </c>
      <c r="L2950" s="334">
        <v>0</v>
      </c>
      <c r="M2950" s="334">
        <v>0</v>
      </c>
      <c r="N2950" s="334">
        <v>0</v>
      </c>
      <c r="O2950" s="334">
        <v>0.1</v>
      </c>
      <c r="P2950" s="334">
        <v>0</v>
      </c>
      <c r="Q2950" s="334">
        <v>0</v>
      </c>
      <c r="R2950" s="334">
        <v>0</v>
      </c>
      <c r="S2950" s="334">
        <v>0</v>
      </c>
      <c r="T2950" s="334">
        <v>0</v>
      </c>
      <c r="U2950" s="334">
        <v>0</v>
      </c>
      <c r="V2950" s="334">
        <v>0</v>
      </c>
      <c r="W2950" s="334">
        <v>0</v>
      </c>
      <c r="X2950" s="334">
        <v>0</v>
      </c>
      <c r="Y2950" s="334">
        <v>0.1</v>
      </c>
      <c r="Z2950" s="334">
        <v>0</v>
      </c>
      <c r="AA2950" s="334">
        <v>0</v>
      </c>
      <c r="AB2950" s="334">
        <v>0</v>
      </c>
      <c r="AD2950" s="334">
        <v>0.3</v>
      </c>
      <c r="AE2950" s="334">
        <f t="shared" si="467"/>
        <v>0.3</v>
      </c>
      <c r="AF2950" s="334">
        <f t="shared" si="468"/>
        <v>0.30000000000000004</v>
      </c>
      <c r="AG2950" s="340">
        <f t="shared" si="469"/>
        <v>5.5511151231257827E-17</v>
      </c>
      <c r="AI2950" s="340">
        <f t="shared" si="470"/>
        <v>0</v>
      </c>
      <c r="AJ2950" s="340">
        <f t="shared" si="470"/>
        <v>0</v>
      </c>
      <c r="AK2950" s="340">
        <f t="shared" si="470"/>
        <v>0</v>
      </c>
      <c r="AL2950" s="340">
        <f t="shared" si="470"/>
        <v>0</v>
      </c>
      <c r="AM2950" s="340">
        <f t="shared" si="470"/>
        <v>0</v>
      </c>
    </row>
    <row r="2951" spans="1:39" x14ac:dyDescent="0.35">
      <c r="A2951" s="337">
        <v>24864</v>
      </c>
      <c r="B2951" s="338">
        <f t="shared" si="464"/>
        <v>1968</v>
      </c>
      <c r="C2951" s="338">
        <f t="shared" si="465"/>
        <v>1</v>
      </c>
      <c r="D2951" s="338">
        <f t="shared" si="466"/>
        <v>27</v>
      </c>
      <c r="E2951" s="334">
        <v>0</v>
      </c>
      <c r="F2951" s="334">
        <v>0</v>
      </c>
      <c r="G2951" s="334">
        <v>0</v>
      </c>
      <c r="H2951" s="334">
        <v>0</v>
      </c>
      <c r="I2951" s="334">
        <v>0</v>
      </c>
      <c r="J2951" s="334">
        <v>0</v>
      </c>
      <c r="K2951" s="334">
        <v>0</v>
      </c>
      <c r="L2951" s="334">
        <v>0</v>
      </c>
      <c r="M2951" s="334">
        <v>0</v>
      </c>
      <c r="N2951" s="334">
        <v>0</v>
      </c>
      <c r="O2951" s="334">
        <v>0</v>
      </c>
      <c r="P2951" s="334">
        <v>0</v>
      </c>
      <c r="Q2951" s="334">
        <v>0</v>
      </c>
      <c r="R2951" s="334">
        <v>0</v>
      </c>
      <c r="S2951" s="334">
        <v>0</v>
      </c>
      <c r="T2951" s="334">
        <v>0</v>
      </c>
      <c r="U2951" s="334">
        <v>0</v>
      </c>
      <c r="V2951" s="334">
        <v>0</v>
      </c>
      <c r="W2951" s="334">
        <v>0</v>
      </c>
      <c r="X2951" s="334">
        <v>0</v>
      </c>
      <c r="Y2951" s="334">
        <v>0</v>
      </c>
      <c r="Z2951" s="334">
        <v>0</v>
      </c>
      <c r="AA2951" s="334">
        <v>0</v>
      </c>
      <c r="AB2951" s="334">
        <v>0</v>
      </c>
      <c r="AD2951" s="334">
        <v>0</v>
      </c>
      <c r="AE2951" s="334">
        <f t="shared" si="467"/>
        <v>0</v>
      </c>
      <c r="AF2951" s="334">
        <f t="shared" si="468"/>
        <v>0</v>
      </c>
      <c r="AG2951" s="340">
        <f t="shared" si="469"/>
        <v>0</v>
      </c>
      <c r="AI2951" s="340">
        <f t="shared" si="470"/>
        <v>0</v>
      </c>
      <c r="AJ2951" s="340">
        <f t="shared" si="470"/>
        <v>0</v>
      </c>
      <c r="AK2951" s="340">
        <f t="shared" si="470"/>
        <v>0</v>
      </c>
      <c r="AL2951" s="340">
        <f t="shared" si="470"/>
        <v>0</v>
      </c>
      <c r="AM2951" s="340">
        <f t="shared" si="470"/>
        <v>0</v>
      </c>
    </row>
    <row r="2952" spans="1:39" x14ac:dyDescent="0.35">
      <c r="A2952" s="337">
        <v>24865</v>
      </c>
      <c r="B2952" s="338">
        <f t="shared" si="464"/>
        <v>1968</v>
      </c>
      <c r="C2952" s="338">
        <f t="shared" si="465"/>
        <v>1</v>
      </c>
      <c r="D2952" s="338">
        <f t="shared" si="466"/>
        <v>28</v>
      </c>
      <c r="E2952" s="334">
        <v>0</v>
      </c>
      <c r="F2952" s="334">
        <v>0</v>
      </c>
      <c r="G2952" s="334">
        <v>0</v>
      </c>
      <c r="H2952" s="334">
        <v>0</v>
      </c>
      <c r="I2952" s="334">
        <v>0</v>
      </c>
      <c r="J2952" s="334">
        <v>0</v>
      </c>
      <c r="K2952" s="334">
        <v>0</v>
      </c>
      <c r="L2952" s="334">
        <v>0</v>
      </c>
      <c r="M2952" s="334">
        <v>0</v>
      </c>
      <c r="N2952" s="334">
        <v>0</v>
      </c>
      <c r="O2952" s="334">
        <v>0</v>
      </c>
      <c r="P2952" s="334">
        <v>0</v>
      </c>
      <c r="Q2952" s="334">
        <v>0</v>
      </c>
      <c r="R2952" s="334">
        <v>0</v>
      </c>
      <c r="S2952" s="334">
        <v>0</v>
      </c>
      <c r="T2952" s="334">
        <v>0</v>
      </c>
      <c r="U2952" s="334">
        <v>0</v>
      </c>
      <c r="V2952" s="334">
        <v>0</v>
      </c>
      <c r="W2952" s="334">
        <v>0</v>
      </c>
      <c r="X2952" s="334">
        <v>0</v>
      </c>
      <c r="Y2952" s="334">
        <v>0</v>
      </c>
      <c r="Z2952" s="334">
        <v>0</v>
      </c>
      <c r="AA2952" s="334">
        <v>0</v>
      </c>
      <c r="AB2952" s="334">
        <v>0</v>
      </c>
      <c r="AD2952" s="334">
        <v>0</v>
      </c>
      <c r="AE2952" s="334">
        <f t="shared" si="467"/>
        <v>0</v>
      </c>
      <c r="AF2952" s="334">
        <f t="shared" si="468"/>
        <v>0</v>
      </c>
      <c r="AG2952" s="340">
        <f t="shared" si="469"/>
        <v>0</v>
      </c>
      <c r="AI2952" s="340">
        <f t="shared" si="470"/>
        <v>0</v>
      </c>
      <c r="AJ2952" s="340">
        <f t="shared" si="470"/>
        <v>0</v>
      </c>
      <c r="AK2952" s="340">
        <f t="shared" si="470"/>
        <v>0</v>
      </c>
      <c r="AL2952" s="340">
        <f t="shared" si="470"/>
        <v>0</v>
      </c>
      <c r="AM2952" s="340">
        <f t="shared" si="470"/>
        <v>0</v>
      </c>
    </row>
    <row r="2953" spans="1:39" x14ac:dyDescent="0.35">
      <c r="A2953" s="337">
        <v>24866</v>
      </c>
      <c r="B2953" s="338">
        <f t="shared" si="464"/>
        <v>1968</v>
      </c>
      <c r="C2953" s="338">
        <f t="shared" si="465"/>
        <v>1</v>
      </c>
      <c r="D2953" s="338">
        <f t="shared" si="466"/>
        <v>29</v>
      </c>
      <c r="E2953" s="334">
        <v>0</v>
      </c>
      <c r="F2953" s="334">
        <v>0</v>
      </c>
      <c r="G2953" s="334">
        <v>0</v>
      </c>
      <c r="H2953" s="334">
        <v>0</v>
      </c>
      <c r="I2953" s="334">
        <v>0</v>
      </c>
      <c r="J2953" s="334">
        <v>0</v>
      </c>
      <c r="K2953" s="334">
        <v>0</v>
      </c>
      <c r="L2953" s="334">
        <v>0</v>
      </c>
      <c r="M2953" s="334">
        <v>0</v>
      </c>
      <c r="N2953" s="334">
        <v>0</v>
      </c>
      <c r="O2953" s="334">
        <v>0</v>
      </c>
      <c r="P2953" s="334">
        <v>0</v>
      </c>
      <c r="Q2953" s="334">
        <v>0</v>
      </c>
      <c r="R2953" s="334">
        <v>0</v>
      </c>
      <c r="S2953" s="334">
        <v>0</v>
      </c>
      <c r="T2953" s="334">
        <v>0</v>
      </c>
      <c r="U2953" s="334">
        <v>0</v>
      </c>
      <c r="V2953" s="334">
        <v>0</v>
      </c>
      <c r="W2953" s="334">
        <v>0</v>
      </c>
      <c r="X2953" s="334">
        <v>0</v>
      </c>
      <c r="Y2953" s="334">
        <v>0</v>
      </c>
      <c r="Z2953" s="334">
        <v>0</v>
      </c>
      <c r="AA2953" s="334">
        <v>0</v>
      </c>
      <c r="AB2953" s="334">
        <v>0</v>
      </c>
      <c r="AD2953" s="334">
        <v>0</v>
      </c>
      <c r="AE2953" s="334">
        <f t="shared" si="467"/>
        <v>0</v>
      </c>
      <c r="AF2953" s="334">
        <f t="shared" si="468"/>
        <v>0</v>
      </c>
      <c r="AG2953" s="340">
        <f t="shared" si="469"/>
        <v>0</v>
      </c>
      <c r="AI2953" s="340">
        <f t="shared" si="470"/>
        <v>0</v>
      </c>
      <c r="AJ2953" s="340">
        <f t="shared" si="470"/>
        <v>0</v>
      </c>
      <c r="AK2953" s="340">
        <f t="shared" si="470"/>
        <v>0</v>
      </c>
      <c r="AL2953" s="340">
        <f t="shared" si="470"/>
        <v>0</v>
      </c>
      <c r="AM2953" s="340">
        <f t="shared" si="470"/>
        <v>0</v>
      </c>
    </row>
    <row r="2954" spans="1:39" x14ac:dyDescent="0.35">
      <c r="A2954" s="337">
        <v>24867</v>
      </c>
      <c r="B2954" s="338">
        <f t="shared" si="464"/>
        <v>1968</v>
      </c>
      <c r="C2954" s="338">
        <f t="shared" si="465"/>
        <v>1</v>
      </c>
      <c r="D2954" s="338">
        <f t="shared" si="466"/>
        <v>30</v>
      </c>
      <c r="E2954" s="334">
        <v>0</v>
      </c>
      <c r="F2954" s="334">
        <v>0</v>
      </c>
      <c r="G2954" s="334">
        <v>0</v>
      </c>
      <c r="H2954" s="334">
        <v>0</v>
      </c>
      <c r="I2954" s="334">
        <v>0</v>
      </c>
      <c r="J2954" s="334">
        <v>0</v>
      </c>
      <c r="K2954" s="334">
        <v>0.3</v>
      </c>
      <c r="L2954" s="334">
        <v>0.3</v>
      </c>
      <c r="M2954" s="334">
        <v>0.3</v>
      </c>
      <c r="N2954" s="334">
        <v>0.3</v>
      </c>
      <c r="O2954" s="334">
        <v>0.3</v>
      </c>
      <c r="P2954" s="334">
        <v>0.3</v>
      </c>
      <c r="Q2954" s="334">
        <v>0.3</v>
      </c>
      <c r="R2954" s="334">
        <v>0</v>
      </c>
      <c r="S2954" s="334">
        <v>0</v>
      </c>
      <c r="T2954" s="334">
        <v>0</v>
      </c>
      <c r="U2954" s="334">
        <v>0</v>
      </c>
      <c r="V2954" s="334">
        <v>0</v>
      </c>
      <c r="W2954" s="334">
        <v>0.3</v>
      </c>
      <c r="X2954" s="334">
        <v>0.3</v>
      </c>
      <c r="Y2954" s="334">
        <v>0.3</v>
      </c>
      <c r="Z2954" s="334">
        <v>0.3</v>
      </c>
      <c r="AA2954" s="334">
        <v>0</v>
      </c>
      <c r="AB2954" s="334">
        <v>0</v>
      </c>
      <c r="AD2954" s="334">
        <v>3.3</v>
      </c>
      <c r="AE2954" s="334">
        <f t="shared" si="467"/>
        <v>3.3</v>
      </c>
      <c r="AF2954" s="334">
        <f t="shared" si="468"/>
        <v>3.2999999999999994</v>
      </c>
      <c r="AG2954" s="340">
        <f t="shared" si="469"/>
        <v>4.4408920985006262E-16</v>
      </c>
      <c r="AI2954" s="340">
        <f t="shared" si="470"/>
        <v>0</v>
      </c>
      <c r="AJ2954" s="340">
        <f t="shared" si="470"/>
        <v>0</v>
      </c>
      <c r="AK2954" s="340">
        <f t="shared" si="470"/>
        <v>0</v>
      </c>
      <c r="AL2954" s="340">
        <f t="shared" si="470"/>
        <v>0</v>
      </c>
      <c r="AM2954" s="340">
        <f t="shared" si="470"/>
        <v>0</v>
      </c>
    </row>
    <row r="2955" spans="1:39" x14ac:dyDescent="0.35">
      <c r="A2955" s="337">
        <v>24868</v>
      </c>
      <c r="B2955" s="338">
        <f t="shared" si="464"/>
        <v>1968</v>
      </c>
      <c r="C2955" s="338">
        <f t="shared" si="465"/>
        <v>1</v>
      </c>
      <c r="D2955" s="338">
        <f t="shared" si="466"/>
        <v>31</v>
      </c>
      <c r="E2955" s="334">
        <v>0</v>
      </c>
      <c r="F2955" s="334">
        <v>0</v>
      </c>
      <c r="G2955" s="334">
        <v>0</v>
      </c>
      <c r="H2955" s="334">
        <v>0</v>
      </c>
      <c r="I2955" s="334">
        <v>0</v>
      </c>
      <c r="J2955" s="334">
        <v>0</v>
      </c>
      <c r="K2955" s="334">
        <v>0</v>
      </c>
      <c r="L2955" s="334">
        <v>0</v>
      </c>
      <c r="M2955" s="334">
        <v>0</v>
      </c>
      <c r="N2955" s="334">
        <v>0</v>
      </c>
      <c r="O2955" s="334">
        <v>0</v>
      </c>
      <c r="P2955" s="334">
        <v>0</v>
      </c>
      <c r="Q2955" s="334">
        <v>0</v>
      </c>
      <c r="R2955" s="334">
        <v>0</v>
      </c>
      <c r="S2955" s="334">
        <v>0</v>
      </c>
      <c r="T2955" s="334">
        <v>0</v>
      </c>
      <c r="U2955" s="334">
        <v>0</v>
      </c>
      <c r="V2955" s="334">
        <v>0</v>
      </c>
      <c r="W2955" s="334">
        <v>0</v>
      </c>
      <c r="X2955" s="334">
        <v>0</v>
      </c>
      <c r="Y2955" s="334">
        <v>0</v>
      </c>
      <c r="Z2955" s="334">
        <v>0</v>
      </c>
      <c r="AA2955" s="334">
        <v>0</v>
      </c>
      <c r="AB2955" s="334">
        <v>0</v>
      </c>
      <c r="AD2955" s="334">
        <v>0</v>
      </c>
      <c r="AE2955" s="334">
        <f t="shared" si="467"/>
        <v>0</v>
      </c>
      <c r="AF2955" s="334">
        <f t="shared" si="468"/>
        <v>0</v>
      </c>
      <c r="AG2955" s="340">
        <f t="shared" si="469"/>
        <v>0</v>
      </c>
      <c r="AI2955" s="340">
        <f t="shared" si="470"/>
        <v>0</v>
      </c>
      <c r="AJ2955" s="340">
        <f t="shared" si="470"/>
        <v>0</v>
      </c>
      <c r="AK2955" s="340">
        <f t="shared" si="470"/>
        <v>0</v>
      </c>
      <c r="AL2955" s="340">
        <f t="shared" si="470"/>
        <v>0</v>
      </c>
      <c r="AM2955" s="340">
        <f t="shared" si="470"/>
        <v>0</v>
      </c>
    </row>
    <row r="2956" spans="1:39" x14ac:dyDescent="0.35">
      <c r="A2956" s="337">
        <v>24869</v>
      </c>
      <c r="B2956" s="338">
        <f t="shared" si="464"/>
        <v>1968</v>
      </c>
      <c r="C2956" s="338">
        <f t="shared" si="465"/>
        <v>2</v>
      </c>
      <c r="D2956" s="338">
        <f t="shared" si="466"/>
        <v>1</v>
      </c>
      <c r="E2956" s="334">
        <v>0</v>
      </c>
      <c r="F2956" s="334">
        <v>0</v>
      </c>
      <c r="G2956" s="334">
        <v>0</v>
      </c>
      <c r="H2956" s="334">
        <v>0</v>
      </c>
      <c r="I2956" s="334">
        <v>0</v>
      </c>
      <c r="J2956" s="334">
        <v>0</v>
      </c>
      <c r="K2956" s="334">
        <v>0</v>
      </c>
      <c r="L2956" s="334">
        <v>0</v>
      </c>
      <c r="M2956" s="334">
        <v>0</v>
      </c>
      <c r="N2956" s="334">
        <v>0</v>
      </c>
      <c r="O2956" s="334">
        <v>0</v>
      </c>
      <c r="P2956" s="334">
        <v>0</v>
      </c>
      <c r="Q2956" s="334">
        <v>0</v>
      </c>
      <c r="R2956" s="334">
        <v>0</v>
      </c>
      <c r="S2956" s="334">
        <v>0</v>
      </c>
      <c r="T2956" s="334">
        <v>0</v>
      </c>
      <c r="U2956" s="334">
        <v>0</v>
      </c>
      <c r="V2956" s="334">
        <v>0</v>
      </c>
      <c r="W2956" s="334">
        <v>0</v>
      </c>
      <c r="X2956" s="334">
        <v>0</v>
      </c>
      <c r="Y2956" s="334">
        <v>0</v>
      </c>
      <c r="Z2956" s="334">
        <v>0</v>
      </c>
      <c r="AA2956" s="334">
        <v>0</v>
      </c>
      <c r="AB2956" s="334">
        <v>0</v>
      </c>
      <c r="AD2956" s="334">
        <v>0</v>
      </c>
      <c r="AE2956" s="334">
        <f t="shared" si="467"/>
        <v>0</v>
      </c>
      <c r="AF2956" s="334">
        <f t="shared" si="468"/>
        <v>0</v>
      </c>
      <c r="AG2956" s="340">
        <f t="shared" si="469"/>
        <v>0</v>
      </c>
      <c r="AI2956" s="340">
        <f t="shared" si="470"/>
        <v>0</v>
      </c>
      <c r="AJ2956" s="340">
        <f t="shared" si="470"/>
        <v>0</v>
      </c>
      <c r="AK2956" s="340">
        <f t="shared" si="470"/>
        <v>0</v>
      </c>
      <c r="AL2956" s="340">
        <f t="shared" si="470"/>
        <v>0</v>
      </c>
      <c r="AM2956" s="340">
        <f t="shared" si="470"/>
        <v>0</v>
      </c>
    </row>
    <row r="2957" spans="1:39" x14ac:dyDescent="0.35">
      <c r="A2957" s="337">
        <v>24870</v>
      </c>
      <c r="B2957" s="338">
        <f t="shared" si="464"/>
        <v>1968</v>
      </c>
      <c r="C2957" s="338">
        <f t="shared" si="465"/>
        <v>2</v>
      </c>
      <c r="D2957" s="338">
        <f t="shared" si="466"/>
        <v>2</v>
      </c>
      <c r="E2957" s="334">
        <v>0</v>
      </c>
      <c r="F2957" s="334">
        <v>0</v>
      </c>
      <c r="G2957" s="334">
        <v>0</v>
      </c>
      <c r="H2957" s="334">
        <v>0</v>
      </c>
      <c r="I2957" s="334">
        <v>0</v>
      </c>
      <c r="J2957" s="334">
        <v>0</v>
      </c>
      <c r="K2957" s="334">
        <v>0</v>
      </c>
      <c r="L2957" s="334">
        <v>0</v>
      </c>
      <c r="M2957" s="334">
        <v>0</v>
      </c>
      <c r="N2957" s="334">
        <v>0</v>
      </c>
      <c r="O2957" s="334">
        <v>0</v>
      </c>
      <c r="P2957" s="334">
        <v>0</v>
      </c>
      <c r="Q2957" s="334">
        <v>0</v>
      </c>
      <c r="R2957" s="334">
        <v>0</v>
      </c>
      <c r="S2957" s="334">
        <v>0</v>
      </c>
      <c r="T2957" s="334">
        <v>0</v>
      </c>
      <c r="U2957" s="334">
        <v>0</v>
      </c>
      <c r="V2957" s="334">
        <v>0</v>
      </c>
      <c r="W2957" s="334">
        <v>0</v>
      </c>
      <c r="X2957" s="334">
        <v>0</v>
      </c>
      <c r="Y2957" s="334">
        <v>0</v>
      </c>
      <c r="Z2957" s="334">
        <v>0</v>
      </c>
      <c r="AA2957" s="334">
        <v>0</v>
      </c>
      <c r="AB2957" s="334">
        <v>0</v>
      </c>
      <c r="AD2957" s="334">
        <v>0</v>
      </c>
      <c r="AE2957" s="334">
        <f t="shared" si="467"/>
        <v>0</v>
      </c>
      <c r="AF2957" s="334">
        <f t="shared" si="468"/>
        <v>0</v>
      </c>
      <c r="AG2957" s="340">
        <f t="shared" si="469"/>
        <v>0</v>
      </c>
      <c r="AI2957" s="340">
        <f t="shared" si="470"/>
        <v>0</v>
      </c>
      <c r="AJ2957" s="340">
        <f t="shared" si="470"/>
        <v>0</v>
      </c>
      <c r="AK2957" s="340">
        <f t="shared" si="470"/>
        <v>0</v>
      </c>
      <c r="AL2957" s="340">
        <f t="shared" si="470"/>
        <v>0</v>
      </c>
      <c r="AM2957" s="340">
        <f t="shared" si="470"/>
        <v>0</v>
      </c>
    </row>
    <row r="2958" spans="1:39" x14ac:dyDescent="0.35">
      <c r="A2958" s="337">
        <v>24871</v>
      </c>
      <c r="B2958" s="338">
        <f t="shared" si="464"/>
        <v>1968</v>
      </c>
      <c r="C2958" s="338">
        <f t="shared" si="465"/>
        <v>2</v>
      </c>
      <c r="D2958" s="338">
        <f t="shared" si="466"/>
        <v>3</v>
      </c>
      <c r="E2958" s="334">
        <v>0</v>
      </c>
      <c r="F2958" s="334">
        <v>0</v>
      </c>
      <c r="G2958" s="334">
        <v>0</v>
      </c>
      <c r="H2958" s="334">
        <v>0</v>
      </c>
      <c r="I2958" s="334">
        <v>0</v>
      </c>
      <c r="J2958" s="334">
        <v>0</v>
      </c>
      <c r="K2958" s="334">
        <v>0</v>
      </c>
      <c r="L2958" s="334">
        <v>0</v>
      </c>
      <c r="M2958" s="334">
        <v>0</v>
      </c>
      <c r="N2958" s="334">
        <v>0</v>
      </c>
      <c r="O2958" s="334">
        <v>0</v>
      </c>
      <c r="P2958" s="334">
        <v>0</v>
      </c>
      <c r="Q2958" s="334">
        <v>0</v>
      </c>
      <c r="R2958" s="334">
        <v>0</v>
      </c>
      <c r="S2958" s="334">
        <v>0</v>
      </c>
      <c r="T2958" s="334">
        <v>0</v>
      </c>
      <c r="U2958" s="334">
        <v>0</v>
      </c>
      <c r="V2958" s="334">
        <v>0</v>
      </c>
      <c r="W2958" s="334">
        <v>0</v>
      </c>
      <c r="X2958" s="334">
        <v>0</v>
      </c>
      <c r="Y2958" s="334">
        <v>0</v>
      </c>
      <c r="Z2958" s="334">
        <v>0</v>
      </c>
      <c r="AA2958" s="334">
        <v>0</v>
      </c>
      <c r="AB2958" s="334">
        <v>0</v>
      </c>
      <c r="AD2958" s="334">
        <v>0</v>
      </c>
      <c r="AE2958" s="334">
        <f t="shared" si="467"/>
        <v>0</v>
      </c>
      <c r="AF2958" s="334">
        <f t="shared" si="468"/>
        <v>0</v>
      </c>
      <c r="AG2958" s="340">
        <f t="shared" si="469"/>
        <v>0</v>
      </c>
      <c r="AI2958" s="340">
        <f t="shared" si="470"/>
        <v>0</v>
      </c>
      <c r="AJ2958" s="340">
        <f t="shared" si="470"/>
        <v>0</v>
      </c>
      <c r="AK2958" s="340">
        <f t="shared" si="470"/>
        <v>0</v>
      </c>
      <c r="AL2958" s="340">
        <f t="shared" si="470"/>
        <v>0</v>
      </c>
      <c r="AM2958" s="340">
        <f t="shared" si="470"/>
        <v>0</v>
      </c>
    </row>
    <row r="2959" spans="1:39" x14ac:dyDescent="0.35">
      <c r="A2959" s="337">
        <v>24872</v>
      </c>
      <c r="B2959" s="338">
        <f t="shared" si="464"/>
        <v>1968</v>
      </c>
      <c r="C2959" s="338">
        <f t="shared" si="465"/>
        <v>2</v>
      </c>
      <c r="D2959" s="338">
        <f t="shared" si="466"/>
        <v>4</v>
      </c>
      <c r="E2959" s="334">
        <v>0</v>
      </c>
      <c r="F2959" s="334">
        <v>0</v>
      </c>
      <c r="G2959" s="334">
        <v>0</v>
      </c>
      <c r="H2959" s="334">
        <v>0</v>
      </c>
      <c r="I2959" s="334">
        <v>0</v>
      </c>
      <c r="J2959" s="334">
        <v>0</v>
      </c>
      <c r="K2959" s="334">
        <v>0</v>
      </c>
      <c r="L2959" s="334">
        <v>0</v>
      </c>
      <c r="M2959" s="334">
        <v>0</v>
      </c>
      <c r="N2959" s="334">
        <v>0</v>
      </c>
      <c r="O2959" s="334">
        <v>0</v>
      </c>
      <c r="P2959" s="334">
        <v>0</v>
      </c>
      <c r="Q2959" s="334">
        <v>0</v>
      </c>
      <c r="R2959" s="334">
        <v>0</v>
      </c>
      <c r="S2959" s="334">
        <v>0</v>
      </c>
      <c r="T2959" s="334">
        <v>0</v>
      </c>
      <c r="U2959" s="334">
        <v>0</v>
      </c>
      <c r="V2959" s="334">
        <v>0</v>
      </c>
      <c r="W2959" s="334">
        <v>0</v>
      </c>
      <c r="X2959" s="334">
        <v>0</v>
      </c>
      <c r="Y2959" s="334">
        <v>0</v>
      </c>
      <c r="Z2959" s="334">
        <v>0</v>
      </c>
      <c r="AA2959" s="334">
        <v>0</v>
      </c>
      <c r="AB2959" s="334">
        <v>0</v>
      </c>
      <c r="AD2959" s="334">
        <v>0</v>
      </c>
      <c r="AE2959" s="334">
        <f t="shared" si="467"/>
        <v>0</v>
      </c>
      <c r="AF2959" s="334">
        <f t="shared" si="468"/>
        <v>0</v>
      </c>
      <c r="AG2959" s="340">
        <f t="shared" si="469"/>
        <v>0</v>
      </c>
      <c r="AI2959" s="340">
        <f t="shared" si="470"/>
        <v>0</v>
      </c>
      <c r="AJ2959" s="340">
        <f t="shared" si="470"/>
        <v>0</v>
      </c>
      <c r="AK2959" s="340">
        <f t="shared" si="470"/>
        <v>0</v>
      </c>
      <c r="AL2959" s="340">
        <f t="shared" si="470"/>
        <v>0</v>
      </c>
      <c r="AM2959" s="340">
        <f t="shared" si="470"/>
        <v>0</v>
      </c>
    </row>
    <row r="2960" spans="1:39" x14ac:dyDescent="0.35">
      <c r="A2960" s="337">
        <v>24873</v>
      </c>
      <c r="B2960" s="338">
        <f t="shared" si="464"/>
        <v>1968</v>
      </c>
      <c r="C2960" s="338">
        <f t="shared" si="465"/>
        <v>2</v>
      </c>
      <c r="D2960" s="338">
        <f t="shared" si="466"/>
        <v>5</v>
      </c>
      <c r="E2960" s="334">
        <v>0</v>
      </c>
      <c r="F2960" s="334">
        <v>0</v>
      </c>
      <c r="G2960" s="334">
        <v>0</v>
      </c>
      <c r="H2960" s="334">
        <v>0</v>
      </c>
      <c r="I2960" s="334">
        <v>0</v>
      </c>
      <c r="J2960" s="334">
        <v>0</v>
      </c>
      <c r="K2960" s="334">
        <v>0</v>
      </c>
      <c r="L2960" s="334">
        <v>0</v>
      </c>
      <c r="M2960" s="334">
        <v>0</v>
      </c>
      <c r="N2960" s="334">
        <v>0</v>
      </c>
      <c r="O2960" s="334">
        <v>0</v>
      </c>
      <c r="P2960" s="334">
        <v>0</v>
      </c>
      <c r="Q2960" s="334">
        <v>0</v>
      </c>
      <c r="R2960" s="334">
        <v>0</v>
      </c>
      <c r="S2960" s="334">
        <v>0</v>
      </c>
      <c r="T2960" s="334">
        <v>0</v>
      </c>
      <c r="U2960" s="334">
        <v>0</v>
      </c>
      <c r="V2960" s="334">
        <v>0</v>
      </c>
      <c r="W2960" s="334">
        <v>0</v>
      </c>
      <c r="X2960" s="334">
        <v>0</v>
      </c>
      <c r="Y2960" s="334">
        <v>0</v>
      </c>
      <c r="Z2960" s="334">
        <v>0</v>
      </c>
      <c r="AA2960" s="334">
        <v>0</v>
      </c>
      <c r="AB2960" s="334">
        <v>0</v>
      </c>
      <c r="AD2960" s="334">
        <v>0</v>
      </c>
      <c r="AE2960" s="334">
        <f t="shared" si="467"/>
        <v>0</v>
      </c>
      <c r="AF2960" s="334">
        <f t="shared" si="468"/>
        <v>0</v>
      </c>
      <c r="AG2960" s="340">
        <f t="shared" si="469"/>
        <v>0</v>
      </c>
      <c r="AI2960" s="340">
        <f t="shared" si="470"/>
        <v>0</v>
      </c>
      <c r="AJ2960" s="340">
        <f t="shared" si="470"/>
        <v>0</v>
      </c>
      <c r="AK2960" s="340">
        <f t="shared" si="470"/>
        <v>0</v>
      </c>
      <c r="AL2960" s="340">
        <f t="shared" si="470"/>
        <v>0</v>
      </c>
      <c r="AM2960" s="340">
        <f t="shared" si="470"/>
        <v>0</v>
      </c>
    </row>
    <row r="2961" spans="1:39" x14ac:dyDescent="0.35">
      <c r="A2961" s="337">
        <v>24874</v>
      </c>
      <c r="B2961" s="338">
        <f t="shared" si="464"/>
        <v>1968</v>
      </c>
      <c r="C2961" s="338">
        <f t="shared" si="465"/>
        <v>2</v>
      </c>
      <c r="D2961" s="338">
        <f t="shared" si="466"/>
        <v>6</v>
      </c>
      <c r="E2961" s="334">
        <v>0</v>
      </c>
      <c r="F2961" s="334">
        <v>0</v>
      </c>
      <c r="G2961" s="334">
        <v>0</v>
      </c>
      <c r="H2961" s="334">
        <v>0</v>
      </c>
      <c r="I2961" s="334">
        <v>0</v>
      </c>
      <c r="J2961" s="334">
        <v>0</v>
      </c>
      <c r="K2961" s="334">
        <v>0</v>
      </c>
      <c r="L2961" s="334">
        <v>0</v>
      </c>
      <c r="M2961" s="334">
        <v>0</v>
      </c>
      <c r="N2961" s="334">
        <v>0</v>
      </c>
      <c r="O2961" s="334">
        <v>0</v>
      </c>
      <c r="P2961" s="334">
        <v>0</v>
      </c>
      <c r="Q2961" s="334">
        <v>0</v>
      </c>
      <c r="R2961" s="334">
        <v>0</v>
      </c>
      <c r="S2961" s="334">
        <v>0</v>
      </c>
      <c r="T2961" s="334">
        <v>0</v>
      </c>
      <c r="U2961" s="334">
        <v>0</v>
      </c>
      <c r="V2961" s="334">
        <v>0</v>
      </c>
      <c r="W2961" s="334">
        <v>0</v>
      </c>
      <c r="X2961" s="334">
        <v>0</v>
      </c>
      <c r="Y2961" s="334">
        <v>0</v>
      </c>
      <c r="Z2961" s="334">
        <v>0</v>
      </c>
      <c r="AA2961" s="334">
        <v>0</v>
      </c>
      <c r="AB2961" s="334">
        <v>0</v>
      </c>
      <c r="AD2961" s="334">
        <v>0</v>
      </c>
      <c r="AE2961" s="334">
        <f t="shared" si="467"/>
        <v>0</v>
      </c>
      <c r="AF2961" s="334">
        <f t="shared" si="468"/>
        <v>0</v>
      </c>
      <c r="AG2961" s="340">
        <f t="shared" si="469"/>
        <v>0</v>
      </c>
      <c r="AI2961" s="340">
        <f t="shared" si="470"/>
        <v>0</v>
      </c>
      <c r="AJ2961" s="340">
        <f t="shared" si="470"/>
        <v>0</v>
      </c>
      <c r="AK2961" s="340">
        <f t="shared" si="470"/>
        <v>0</v>
      </c>
      <c r="AL2961" s="340">
        <f t="shared" si="470"/>
        <v>0</v>
      </c>
      <c r="AM2961" s="340">
        <f t="shared" si="470"/>
        <v>0</v>
      </c>
    </row>
    <row r="2962" spans="1:39" x14ac:dyDescent="0.35">
      <c r="A2962" s="337">
        <v>24875</v>
      </c>
      <c r="B2962" s="338">
        <f t="shared" si="464"/>
        <v>1968</v>
      </c>
      <c r="C2962" s="338">
        <f t="shared" si="465"/>
        <v>2</v>
      </c>
      <c r="D2962" s="338">
        <f t="shared" si="466"/>
        <v>7</v>
      </c>
      <c r="E2962" s="334">
        <v>0</v>
      </c>
      <c r="F2962" s="334">
        <v>0</v>
      </c>
      <c r="G2962" s="334">
        <v>0</v>
      </c>
      <c r="H2962" s="334">
        <v>0</v>
      </c>
      <c r="I2962" s="334">
        <v>0</v>
      </c>
      <c r="J2962" s="334">
        <v>0</v>
      </c>
      <c r="K2962" s="334">
        <v>0</v>
      </c>
      <c r="L2962" s="334">
        <v>0</v>
      </c>
      <c r="M2962" s="334">
        <v>0</v>
      </c>
      <c r="N2962" s="334">
        <v>0</v>
      </c>
      <c r="O2962" s="334">
        <v>0</v>
      </c>
      <c r="P2962" s="334">
        <v>0</v>
      </c>
      <c r="Q2962" s="334">
        <v>0</v>
      </c>
      <c r="R2962" s="334">
        <v>0</v>
      </c>
      <c r="S2962" s="334">
        <v>0</v>
      </c>
      <c r="T2962" s="334">
        <v>0</v>
      </c>
      <c r="U2962" s="334">
        <v>0</v>
      </c>
      <c r="V2962" s="334">
        <v>0</v>
      </c>
      <c r="W2962" s="334">
        <v>0</v>
      </c>
      <c r="X2962" s="334">
        <v>0</v>
      </c>
      <c r="Y2962" s="334">
        <v>0</v>
      </c>
      <c r="Z2962" s="334">
        <v>0</v>
      </c>
      <c r="AA2962" s="334">
        <v>0</v>
      </c>
      <c r="AB2962" s="334">
        <v>0</v>
      </c>
      <c r="AD2962" s="334">
        <v>0</v>
      </c>
      <c r="AE2962" s="334">
        <f t="shared" si="467"/>
        <v>0</v>
      </c>
      <c r="AF2962" s="334">
        <f t="shared" si="468"/>
        <v>0</v>
      </c>
      <c r="AG2962" s="340">
        <f t="shared" si="469"/>
        <v>0</v>
      </c>
      <c r="AI2962" s="340">
        <f t="shared" si="470"/>
        <v>0</v>
      </c>
      <c r="AJ2962" s="340">
        <f t="shared" si="470"/>
        <v>0</v>
      </c>
      <c r="AK2962" s="340">
        <f t="shared" si="470"/>
        <v>0</v>
      </c>
      <c r="AL2962" s="340">
        <f t="shared" si="470"/>
        <v>0</v>
      </c>
      <c r="AM2962" s="340">
        <f t="shared" si="470"/>
        <v>0</v>
      </c>
    </row>
    <row r="2963" spans="1:39" x14ac:dyDescent="0.35">
      <c r="A2963" s="337">
        <v>24876</v>
      </c>
      <c r="B2963" s="338">
        <f t="shared" si="464"/>
        <v>1968</v>
      </c>
      <c r="C2963" s="338">
        <f t="shared" si="465"/>
        <v>2</v>
      </c>
      <c r="D2963" s="338">
        <f t="shared" si="466"/>
        <v>8</v>
      </c>
      <c r="E2963" s="334">
        <v>0</v>
      </c>
      <c r="F2963" s="334">
        <v>0</v>
      </c>
      <c r="G2963" s="334">
        <v>0</v>
      </c>
      <c r="H2963" s="334">
        <v>0</v>
      </c>
      <c r="I2963" s="334">
        <v>0</v>
      </c>
      <c r="J2963" s="334">
        <v>0</v>
      </c>
      <c r="K2963" s="334">
        <v>0</v>
      </c>
      <c r="L2963" s="334">
        <v>0</v>
      </c>
      <c r="M2963" s="334">
        <v>0</v>
      </c>
      <c r="N2963" s="334">
        <v>0</v>
      </c>
      <c r="O2963" s="334">
        <v>0</v>
      </c>
      <c r="P2963" s="334">
        <v>0</v>
      </c>
      <c r="Q2963" s="334">
        <v>0</v>
      </c>
      <c r="R2963" s="334">
        <v>0</v>
      </c>
      <c r="S2963" s="334">
        <v>0</v>
      </c>
      <c r="T2963" s="334">
        <v>0</v>
      </c>
      <c r="U2963" s="334">
        <v>0</v>
      </c>
      <c r="V2963" s="334">
        <v>0</v>
      </c>
      <c r="W2963" s="334">
        <v>0</v>
      </c>
      <c r="X2963" s="334">
        <v>0</v>
      </c>
      <c r="Y2963" s="334">
        <v>0</v>
      </c>
      <c r="Z2963" s="334">
        <v>0</v>
      </c>
      <c r="AA2963" s="334">
        <v>0</v>
      </c>
      <c r="AB2963" s="334">
        <v>0</v>
      </c>
      <c r="AD2963" s="334">
        <v>0</v>
      </c>
      <c r="AE2963" s="334">
        <f t="shared" si="467"/>
        <v>0</v>
      </c>
      <c r="AF2963" s="334">
        <f t="shared" si="468"/>
        <v>0</v>
      </c>
      <c r="AG2963" s="340">
        <f t="shared" si="469"/>
        <v>0</v>
      </c>
      <c r="AI2963" s="340">
        <f t="shared" si="470"/>
        <v>0</v>
      </c>
      <c r="AJ2963" s="340">
        <f t="shared" si="470"/>
        <v>0</v>
      </c>
      <c r="AK2963" s="340">
        <f t="shared" si="470"/>
        <v>0</v>
      </c>
      <c r="AL2963" s="340">
        <f t="shared" si="470"/>
        <v>0</v>
      </c>
      <c r="AM2963" s="340">
        <f t="shared" si="470"/>
        <v>0</v>
      </c>
    </row>
    <row r="2964" spans="1:39" x14ac:dyDescent="0.35">
      <c r="A2964" s="337">
        <v>24877</v>
      </c>
      <c r="B2964" s="338">
        <f t="shared" si="464"/>
        <v>1968</v>
      </c>
      <c r="C2964" s="338">
        <f t="shared" si="465"/>
        <v>2</v>
      </c>
      <c r="D2964" s="338">
        <f t="shared" si="466"/>
        <v>9</v>
      </c>
      <c r="E2964" s="334">
        <v>0</v>
      </c>
      <c r="F2964" s="334">
        <v>0</v>
      </c>
      <c r="G2964" s="334">
        <v>0</v>
      </c>
      <c r="H2964" s="334">
        <v>0</v>
      </c>
      <c r="I2964" s="334">
        <v>0</v>
      </c>
      <c r="J2964" s="334">
        <v>0</v>
      </c>
      <c r="K2964" s="334">
        <v>0</v>
      </c>
      <c r="L2964" s="334">
        <v>0</v>
      </c>
      <c r="M2964" s="334">
        <v>0</v>
      </c>
      <c r="N2964" s="334">
        <v>0</v>
      </c>
      <c r="O2964" s="334">
        <v>0</v>
      </c>
      <c r="P2964" s="334">
        <v>0</v>
      </c>
      <c r="Q2964" s="334">
        <v>0</v>
      </c>
      <c r="R2964" s="334">
        <v>0</v>
      </c>
      <c r="S2964" s="334">
        <v>0</v>
      </c>
      <c r="T2964" s="334">
        <v>0</v>
      </c>
      <c r="U2964" s="334">
        <v>0</v>
      </c>
      <c r="V2964" s="334">
        <v>0</v>
      </c>
      <c r="W2964" s="334">
        <v>0</v>
      </c>
      <c r="X2964" s="334">
        <v>0</v>
      </c>
      <c r="Y2964" s="334">
        <v>0</v>
      </c>
      <c r="Z2964" s="334">
        <v>0</v>
      </c>
      <c r="AA2964" s="334">
        <v>0</v>
      </c>
      <c r="AB2964" s="334">
        <v>0</v>
      </c>
      <c r="AD2964" s="334">
        <v>0</v>
      </c>
      <c r="AE2964" s="334">
        <f t="shared" si="467"/>
        <v>0</v>
      </c>
      <c r="AF2964" s="334">
        <f t="shared" si="468"/>
        <v>0</v>
      </c>
      <c r="AG2964" s="340">
        <f t="shared" si="469"/>
        <v>0</v>
      </c>
      <c r="AI2964" s="340">
        <f t="shared" ref="AI2964:AM2979" si="471">IF($C2964=AI$1,$AF2964,0)</f>
        <v>0</v>
      </c>
      <c r="AJ2964" s="340">
        <f t="shared" si="471"/>
        <v>0</v>
      </c>
      <c r="AK2964" s="340">
        <f t="shared" si="471"/>
        <v>0</v>
      </c>
      <c r="AL2964" s="340">
        <f t="shared" si="471"/>
        <v>0</v>
      </c>
      <c r="AM2964" s="340">
        <f t="shared" si="471"/>
        <v>0</v>
      </c>
    </row>
    <row r="2965" spans="1:39" x14ac:dyDescent="0.35">
      <c r="A2965" s="337">
        <v>24878</v>
      </c>
      <c r="B2965" s="338">
        <f t="shared" si="464"/>
        <v>1968</v>
      </c>
      <c r="C2965" s="338">
        <f t="shared" si="465"/>
        <v>2</v>
      </c>
      <c r="D2965" s="338">
        <f t="shared" si="466"/>
        <v>10</v>
      </c>
      <c r="E2965" s="334">
        <v>0</v>
      </c>
      <c r="F2965" s="334">
        <v>0</v>
      </c>
      <c r="G2965" s="334">
        <v>0</v>
      </c>
      <c r="H2965" s="334">
        <v>0</v>
      </c>
      <c r="I2965" s="334">
        <v>0</v>
      </c>
      <c r="J2965" s="334">
        <v>0</v>
      </c>
      <c r="K2965" s="334">
        <v>0</v>
      </c>
      <c r="L2965" s="334">
        <v>0</v>
      </c>
      <c r="M2965" s="334">
        <v>0</v>
      </c>
      <c r="N2965" s="334">
        <v>0</v>
      </c>
      <c r="O2965" s="334">
        <v>0</v>
      </c>
      <c r="P2965" s="334">
        <v>0</v>
      </c>
      <c r="Q2965" s="334">
        <v>0</v>
      </c>
      <c r="R2965" s="334">
        <v>0</v>
      </c>
      <c r="S2965" s="334">
        <v>0</v>
      </c>
      <c r="T2965" s="334">
        <v>0</v>
      </c>
      <c r="U2965" s="334">
        <v>0</v>
      </c>
      <c r="V2965" s="334">
        <v>0</v>
      </c>
      <c r="W2965" s="334">
        <v>0</v>
      </c>
      <c r="X2965" s="334">
        <v>0</v>
      </c>
      <c r="Y2965" s="334">
        <v>0</v>
      </c>
      <c r="Z2965" s="334">
        <v>0</v>
      </c>
      <c r="AA2965" s="334">
        <v>0</v>
      </c>
      <c r="AB2965" s="334">
        <v>0</v>
      </c>
      <c r="AD2965" s="334">
        <v>0</v>
      </c>
      <c r="AE2965" s="334">
        <f t="shared" si="467"/>
        <v>0</v>
      </c>
      <c r="AF2965" s="334">
        <f t="shared" si="468"/>
        <v>0</v>
      </c>
      <c r="AG2965" s="340">
        <f t="shared" si="469"/>
        <v>0</v>
      </c>
      <c r="AI2965" s="340">
        <f t="shared" si="471"/>
        <v>0</v>
      </c>
      <c r="AJ2965" s="340">
        <f t="shared" si="471"/>
        <v>0</v>
      </c>
      <c r="AK2965" s="340">
        <f t="shared" si="471"/>
        <v>0</v>
      </c>
      <c r="AL2965" s="340">
        <f t="shared" si="471"/>
        <v>0</v>
      </c>
      <c r="AM2965" s="340">
        <f t="shared" si="471"/>
        <v>0</v>
      </c>
    </row>
    <row r="2966" spans="1:39" x14ac:dyDescent="0.35">
      <c r="A2966" s="337">
        <v>24879</v>
      </c>
      <c r="B2966" s="338">
        <f t="shared" si="464"/>
        <v>1968</v>
      </c>
      <c r="C2966" s="338">
        <f t="shared" si="465"/>
        <v>2</v>
      </c>
      <c r="D2966" s="338">
        <f t="shared" si="466"/>
        <v>11</v>
      </c>
      <c r="E2966" s="334">
        <v>0</v>
      </c>
      <c r="F2966" s="334">
        <v>0</v>
      </c>
      <c r="G2966" s="334">
        <v>0</v>
      </c>
      <c r="H2966" s="334">
        <v>0</v>
      </c>
      <c r="I2966" s="334">
        <v>0</v>
      </c>
      <c r="J2966" s="334">
        <v>0</v>
      </c>
      <c r="K2966" s="334">
        <v>0</v>
      </c>
      <c r="L2966" s="334">
        <v>0</v>
      </c>
      <c r="M2966" s="334">
        <v>0</v>
      </c>
      <c r="N2966" s="334">
        <v>0</v>
      </c>
      <c r="O2966" s="334">
        <v>0</v>
      </c>
      <c r="P2966" s="334">
        <v>0</v>
      </c>
      <c r="Q2966" s="334">
        <v>0</v>
      </c>
      <c r="R2966" s="334">
        <v>0</v>
      </c>
      <c r="S2966" s="334">
        <v>0</v>
      </c>
      <c r="T2966" s="334">
        <v>0</v>
      </c>
      <c r="U2966" s="334">
        <v>0</v>
      </c>
      <c r="V2966" s="334">
        <v>0</v>
      </c>
      <c r="W2966" s="334">
        <v>0</v>
      </c>
      <c r="X2966" s="334">
        <v>0</v>
      </c>
      <c r="Y2966" s="334">
        <v>0</v>
      </c>
      <c r="Z2966" s="334">
        <v>0</v>
      </c>
      <c r="AA2966" s="334">
        <v>0</v>
      </c>
      <c r="AB2966" s="334">
        <v>0</v>
      </c>
      <c r="AD2966" s="334">
        <v>0</v>
      </c>
      <c r="AE2966" s="334">
        <f t="shared" si="467"/>
        <v>0</v>
      </c>
      <c r="AF2966" s="334">
        <f t="shared" si="468"/>
        <v>0</v>
      </c>
      <c r="AG2966" s="340">
        <f t="shared" si="469"/>
        <v>0</v>
      </c>
      <c r="AI2966" s="340">
        <f t="shared" si="471"/>
        <v>0</v>
      </c>
      <c r="AJ2966" s="340">
        <f t="shared" si="471"/>
        <v>0</v>
      </c>
      <c r="AK2966" s="340">
        <f t="shared" si="471"/>
        <v>0</v>
      </c>
      <c r="AL2966" s="340">
        <f t="shared" si="471"/>
        <v>0</v>
      </c>
      <c r="AM2966" s="340">
        <f t="shared" si="471"/>
        <v>0</v>
      </c>
    </row>
    <row r="2967" spans="1:39" x14ac:dyDescent="0.35">
      <c r="A2967" s="337">
        <v>24880</v>
      </c>
      <c r="B2967" s="338">
        <f t="shared" si="464"/>
        <v>1968</v>
      </c>
      <c r="C2967" s="338">
        <f t="shared" si="465"/>
        <v>2</v>
      </c>
      <c r="D2967" s="338">
        <f t="shared" si="466"/>
        <v>12</v>
      </c>
      <c r="E2967" s="334">
        <v>0</v>
      </c>
      <c r="F2967" s="334">
        <v>0</v>
      </c>
      <c r="G2967" s="334">
        <v>0</v>
      </c>
      <c r="H2967" s="334">
        <v>0</v>
      </c>
      <c r="I2967" s="334">
        <v>0</v>
      </c>
      <c r="J2967" s="334">
        <v>0</v>
      </c>
      <c r="K2967" s="334">
        <v>0</v>
      </c>
      <c r="L2967" s="334">
        <v>0</v>
      </c>
      <c r="M2967" s="334">
        <v>0</v>
      </c>
      <c r="N2967" s="334">
        <v>0</v>
      </c>
      <c r="O2967" s="334">
        <v>0</v>
      </c>
      <c r="P2967" s="334">
        <v>0</v>
      </c>
      <c r="Q2967" s="334">
        <v>0</v>
      </c>
      <c r="R2967" s="334">
        <v>0</v>
      </c>
      <c r="S2967" s="334">
        <v>0</v>
      </c>
      <c r="T2967" s="334">
        <v>0</v>
      </c>
      <c r="U2967" s="334">
        <v>0</v>
      </c>
      <c r="V2967" s="334">
        <v>0</v>
      </c>
      <c r="W2967" s="334">
        <v>0</v>
      </c>
      <c r="X2967" s="334">
        <v>0</v>
      </c>
      <c r="Y2967" s="334">
        <v>0</v>
      </c>
      <c r="Z2967" s="334">
        <v>0</v>
      </c>
      <c r="AA2967" s="334">
        <v>0</v>
      </c>
      <c r="AB2967" s="334">
        <v>0</v>
      </c>
      <c r="AD2967" s="334">
        <v>0</v>
      </c>
      <c r="AE2967" s="334">
        <f t="shared" si="467"/>
        <v>0</v>
      </c>
      <c r="AF2967" s="334">
        <f t="shared" si="468"/>
        <v>0</v>
      </c>
      <c r="AG2967" s="340">
        <f t="shared" si="469"/>
        <v>0</v>
      </c>
      <c r="AI2967" s="340">
        <f t="shared" si="471"/>
        <v>0</v>
      </c>
      <c r="AJ2967" s="340">
        <f t="shared" si="471"/>
        <v>0</v>
      </c>
      <c r="AK2967" s="340">
        <f t="shared" si="471"/>
        <v>0</v>
      </c>
      <c r="AL2967" s="340">
        <f t="shared" si="471"/>
        <v>0</v>
      </c>
      <c r="AM2967" s="340">
        <f t="shared" si="471"/>
        <v>0</v>
      </c>
    </row>
    <row r="2968" spans="1:39" x14ac:dyDescent="0.35">
      <c r="A2968" s="337">
        <v>24881</v>
      </c>
      <c r="B2968" s="338">
        <f t="shared" si="464"/>
        <v>1968</v>
      </c>
      <c r="C2968" s="338">
        <f t="shared" si="465"/>
        <v>2</v>
      </c>
      <c r="D2968" s="338">
        <f t="shared" si="466"/>
        <v>13</v>
      </c>
      <c r="E2968" s="334">
        <v>0</v>
      </c>
      <c r="F2968" s="334">
        <v>0.1</v>
      </c>
      <c r="G2968" s="334">
        <v>0</v>
      </c>
      <c r="H2968" s="334">
        <v>0.1</v>
      </c>
      <c r="I2968" s="334">
        <v>0</v>
      </c>
      <c r="J2968" s="334">
        <v>0</v>
      </c>
      <c r="K2968" s="334">
        <v>0.1</v>
      </c>
      <c r="L2968" s="334">
        <v>0</v>
      </c>
      <c r="M2968" s="334">
        <v>0</v>
      </c>
      <c r="N2968" s="334">
        <v>0.1</v>
      </c>
      <c r="O2968" s="334">
        <v>0</v>
      </c>
      <c r="P2968" s="334">
        <v>0.1</v>
      </c>
      <c r="Q2968" s="334">
        <v>0</v>
      </c>
      <c r="R2968" s="334">
        <v>0</v>
      </c>
      <c r="S2968" s="334">
        <v>0</v>
      </c>
      <c r="T2968" s="334">
        <v>0</v>
      </c>
      <c r="U2968" s="334">
        <v>0</v>
      </c>
      <c r="V2968" s="334">
        <v>0</v>
      </c>
      <c r="W2968" s="334">
        <v>0</v>
      </c>
      <c r="X2968" s="334">
        <v>0</v>
      </c>
      <c r="Y2968" s="334">
        <v>0</v>
      </c>
      <c r="Z2968" s="334">
        <v>0</v>
      </c>
      <c r="AA2968" s="334">
        <v>0</v>
      </c>
      <c r="AB2968" s="334">
        <v>0</v>
      </c>
      <c r="AD2968" s="334">
        <v>0.5</v>
      </c>
      <c r="AE2968" s="334">
        <f t="shared" si="467"/>
        <v>0.5</v>
      </c>
      <c r="AF2968" s="334">
        <f t="shared" si="468"/>
        <v>0.5</v>
      </c>
      <c r="AG2968" s="340">
        <f t="shared" si="469"/>
        <v>0</v>
      </c>
      <c r="AI2968" s="340">
        <f t="shared" si="471"/>
        <v>0</v>
      </c>
      <c r="AJ2968" s="340">
        <f t="shared" si="471"/>
        <v>0</v>
      </c>
      <c r="AK2968" s="340">
        <f t="shared" si="471"/>
        <v>0</v>
      </c>
      <c r="AL2968" s="340">
        <f t="shared" si="471"/>
        <v>0</v>
      </c>
      <c r="AM2968" s="340">
        <f t="shared" si="471"/>
        <v>0</v>
      </c>
    </row>
    <row r="2969" spans="1:39" x14ac:dyDescent="0.35">
      <c r="A2969" s="337">
        <v>24882</v>
      </c>
      <c r="B2969" s="338">
        <f t="shared" si="464"/>
        <v>1968</v>
      </c>
      <c r="C2969" s="338">
        <f t="shared" si="465"/>
        <v>2</v>
      </c>
      <c r="D2969" s="338">
        <f t="shared" si="466"/>
        <v>14</v>
      </c>
      <c r="E2969" s="334">
        <v>0</v>
      </c>
      <c r="F2969" s="334">
        <v>0</v>
      </c>
      <c r="G2969" s="334">
        <v>0</v>
      </c>
      <c r="H2969" s="334">
        <v>0</v>
      </c>
      <c r="I2969" s="334">
        <v>0</v>
      </c>
      <c r="J2969" s="334">
        <v>0</v>
      </c>
      <c r="K2969" s="334">
        <v>0</v>
      </c>
      <c r="L2969" s="334">
        <v>0</v>
      </c>
      <c r="M2969" s="334">
        <v>0</v>
      </c>
      <c r="N2969" s="334">
        <v>0</v>
      </c>
      <c r="O2969" s="334">
        <v>0</v>
      </c>
      <c r="P2969" s="334">
        <v>0</v>
      </c>
      <c r="Q2969" s="334">
        <v>0</v>
      </c>
      <c r="R2969" s="334">
        <v>0</v>
      </c>
      <c r="S2969" s="334">
        <v>0</v>
      </c>
      <c r="T2969" s="334">
        <v>0</v>
      </c>
      <c r="U2969" s="334">
        <v>0</v>
      </c>
      <c r="V2969" s="334">
        <v>0</v>
      </c>
      <c r="W2969" s="334">
        <v>0</v>
      </c>
      <c r="X2969" s="334">
        <v>0</v>
      </c>
      <c r="Y2969" s="334">
        <v>0</v>
      </c>
      <c r="Z2969" s="334">
        <v>0</v>
      </c>
      <c r="AA2969" s="334">
        <v>0</v>
      </c>
      <c r="AB2969" s="334">
        <v>0</v>
      </c>
      <c r="AD2969" s="334">
        <v>0</v>
      </c>
      <c r="AE2969" s="334">
        <f t="shared" si="467"/>
        <v>0</v>
      </c>
      <c r="AF2969" s="334">
        <f t="shared" si="468"/>
        <v>0</v>
      </c>
      <c r="AG2969" s="340">
        <f t="shared" si="469"/>
        <v>0</v>
      </c>
      <c r="AI2969" s="340">
        <f t="shared" si="471"/>
        <v>0</v>
      </c>
      <c r="AJ2969" s="340">
        <f t="shared" si="471"/>
        <v>0</v>
      </c>
      <c r="AK2969" s="340">
        <f t="shared" si="471"/>
        <v>0</v>
      </c>
      <c r="AL2969" s="340">
        <f t="shared" si="471"/>
        <v>0</v>
      </c>
      <c r="AM2969" s="340">
        <f t="shared" si="471"/>
        <v>0</v>
      </c>
    </row>
    <row r="2970" spans="1:39" x14ac:dyDescent="0.35">
      <c r="A2970" s="337">
        <v>24883</v>
      </c>
      <c r="B2970" s="338">
        <f t="shared" si="464"/>
        <v>1968</v>
      </c>
      <c r="C2970" s="338">
        <f t="shared" si="465"/>
        <v>2</v>
      </c>
      <c r="D2970" s="338">
        <f t="shared" si="466"/>
        <v>15</v>
      </c>
      <c r="E2970" s="334">
        <v>0</v>
      </c>
      <c r="F2970" s="334">
        <v>0</v>
      </c>
      <c r="G2970" s="334">
        <v>0</v>
      </c>
      <c r="H2970" s="334">
        <v>0</v>
      </c>
      <c r="I2970" s="334">
        <v>0</v>
      </c>
      <c r="J2970" s="334">
        <v>0</v>
      </c>
      <c r="K2970" s="334">
        <v>0</v>
      </c>
      <c r="L2970" s="334">
        <v>0</v>
      </c>
      <c r="M2970" s="334">
        <v>0</v>
      </c>
      <c r="N2970" s="334">
        <v>0</v>
      </c>
      <c r="O2970" s="334">
        <v>0</v>
      </c>
      <c r="P2970" s="334">
        <v>0</v>
      </c>
      <c r="Q2970" s="334">
        <v>0</v>
      </c>
      <c r="R2970" s="334">
        <v>0</v>
      </c>
      <c r="S2970" s="334">
        <v>0</v>
      </c>
      <c r="T2970" s="334">
        <v>0</v>
      </c>
      <c r="U2970" s="334">
        <v>0</v>
      </c>
      <c r="V2970" s="334">
        <v>0</v>
      </c>
      <c r="W2970" s="334">
        <v>0</v>
      </c>
      <c r="X2970" s="334">
        <v>0</v>
      </c>
      <c r="Y2970" s="334">
        <v>0</v>
      </c>
      <c r="Z2970" s="334">
        <v>0</v>
      </c>
      <c r="AA2970" s="334">
        <v>0</v>
      </c>
      <c r="AB2970" s="334">
        <v>0</v>
      </c>
      <c r="AD2970" s="334">
        <v>0</v>
      </c>
      <c r="AE2970" s="334">
        <f t="shared" si="467"/>
        <v>0</v>
      </c>
      <c r="AF2970" s="334">
        <f t="shared" si="468"/>
        <v>0</v>
      </c>
      <c r="AG2970" s="340">
        <f t="shared" si="469"/>
        <v>0</v>
      </c>
      <c r="AI2970" s="340">
        <f t="shared" si="471"/>
        <v>0</v>
      </c>
      <c r="AJ2970" s="340">
        <f t="shared" si="471"/>
        <v>0</v>
      </c>
      <c r="AK2970" s="340">
        <f t="shared" si="471"/>
        <v>0</v>
      </c>
      <c r="AL2970" s="340">
        <f t="shared" si="471"/>
        <v>0</v>
      </c>
      <c r="AM2970" s="340">
        <f t="shared" si="471"/>
        <v>0</v>
      </c>
    </row>
    <row r="2971" spans="1:39" x14ac:dyDescent="0.35">
      <c r="A2971" s="337">
        <v>24884</v>
      </c>
      <c r="B2971" s="338">
        <f t="shared" si="464"/>
        <v>1968</v>
      </c>
      <c r="C2971" s="338">
        <f t="shared" si="465"/>
        <v>2</v>
      </c>
      <c r="D2971" s="338">
        <f t="shared" si="466"/>
        <v>16</v>
      </c>
      <c r="E2971" s="334">
        <v>0</v>
      </c>
      <c r="F2971" s="334">
        <v>0.1</v>
      </c>
      <c r="G2971" s="334">
        <v>0</v>
      </c>
      <c r="H2971" s="334">
        <v>0</v>
      </c>
      <c r="I2971" s="334">
        <v>0.1</v>
      </c>
      <c r="J2971" s="334">
        <v>0</v>
      </c>
      <c r="K2971" s="334">
        <v>0</v>
      </c>
      <c r="L2971" s="334">
        <v>0.1</v>
      </c>
      <c r="M2971" s="334">
        <v>0</v>
      </c>
      <c r="N2971" s="334">
        <v>0</v>
      </c>
      <c r="O2971" s="334">
        <v>0.1</v>
      </c>
      <c r="P2971" s="334">
        <v>0</v>
      </c>
      <c r="Q2971" s="334">
        <v>0.1</v>
      </c>
      <c r="R2971" s="334">
        <v>0</v>
      </c>
      <c r="S2971" s="334">
        <v>0</v>
      </c>
      <c r="T2971" s="334">
        <v>0.1</v>
      </c>
      <c r="U2971" s="334">
        <v>0</v>
      </c>
      <c r="V2971" s="334">
        <v>0</v>
      </c>
      <c r="W2971" s="334">
        <v>0</v>
      </c>
      <c r="X2971" s="334">
        <v>0.1</v>
      </c>
      <c r="Y2971" s="334">
        <v>0</v>
      </c>
      <c r="Z2971" s="334">
        <v>0</v>
      </c>
      <c r="AA2971" s="334">
        <v>0.1</v>
      </c>
      <c r="AB2971" s="334">
        <v>0</v>
      </c>
      <c r="AD2971" s="334">
        <v>0.8</v>
      </c>
      <c r="AE2971" s="334">
        <f t="shared" si="467"/>
        <v>0.8</v>
      </c>
      <c r="AF2971" s="334">
        <f t="shared" si="468"/>
        <v>0.79999999999999993</v>
      </c>
      <c r="AG2971" s="340">
        <f t="shared" si="469"/>
        <v>1.1102230246251565E-16</v>
      </c>
      <c r="AI2971" s="340">
        <f t="shared" si="471"/>
        <v>0</v>
      </c>
      <c r="AJ2971" s="340">
        <f t="shared" si="471"/>
        <v>0</v>
      </c>
      <c r="AK2971" s="340">
        <f t="shared" si="471"/>
        <v>0</v>
      </c>
      <c r="AL2971" s="340">
        <f t="shared" si="471"/>
        <v>0</v>
      </c>
      <c r="AM2971" s="340">
        <f t="shared" si="471"/>
        <v>0</v>
      </c>
    </row>
    <row r="2972" spans="1:39" x14ac:dyDescent="0.35">
      <c r="A2972" s="337">
        <v>24885</v>
      </c>
      <c r="B2972" s="338">
        <f t="shared" si="464"/>
        <v>1968</v>
      </c>
      <c r="C2972" s="338">
        <f t="shared" si="465"/>
        <v>2</v>
      </c>
      <c r="D2972" s="338">
        <f t="shared" si="466"/>
        <v>17</v>
      </c>
      <c r="E2972" s="334">
        <v>0</v>
      </c>
      <c r="F2972" s="334">
        <v>0</v>
      </c>
      <c r="G2972" s="334">
        <v>0</v>
      </c>
      <c r="H2972" s="334">
        <v>0</v>
      </c>
      <c r="I2972" s="334">
        <v>0</v>
      </c>
      <c r="J2972" s="334">
        <v>0</v>
      </c>
      <c r="K2972" s="334">
        <v>0</v>
      </c>
      <c r="L2972" s="334">
        <v>0</v>
      </c>
      <c r="M2972" s="334">
        <v>0</v>
      </c>
      <c r="N2972" s="334">
        <v>0</v>
      </c>
      <c r="O2972" s="334">
        <v>0</v>
      </c>
      <c r="P2972" s="334">
        <v>0</v>
      </c>
      <c r="Q2972" s="334">
        <v>0</v>
      </c>
      <c r="R2972" s="334">
        <v>0</v>
      </c>
      <c r="S2972" s="334">
        <v>0</v>
      </c>
      <c r="T2972" s="334">
        <v>0</v>
      </c>
      <c r="U2972" s="334">
        <v>0</v>
      </c>
      <c r="V2972" s="334">
        <v>0</v>
      </c>
      <c r="W2972" s="334">
        <v>0</v>
      </c>
      <c r="X2972" s="334">
        <v>0</v>
      </c>
      <c r="Y2972" s="334">
        <v>0</v>
      </c>
      <c r="Z2972" s="334">
        <v>0</v>
      </c>
      <c r="AA2972" s="334">
        <v>0</v>
      </c>
      <c r="AB2972" s="334">
        <v>0</v>
      </c>
      <c r="AD2972" s="334">
        <v>0</v>
      </c>
      <c r="AE2972" s="334">
        <f t="shared" si="467"/>
        <v>0</v>
      </c>
      <c r="AF2972" s="334">
        <f t="shared" si="468"/>
        <v>0</v>
      </c>
      <c r="AG2972" s="340">
        <f t="shared" si="469"/>
        <v>0</v>
      </c>
      <c r="AI2972" s="340">
        <f t="shared" si="471"/>
        <v>0</v>
      </c>
      <c r="AJ2972" s="340">
        <f t="shared" si="471"/>
        <v>0</v>
      </c>
      <c r="AK2972" s="340">
        <f t="shared" si="471"/>
        <v>0</v>
      </c>
      <c r="AL2972" s="340">
        <f t="shared" si="471"/>
        <v>0</v>
      </c>
      <c r="AM2972" s="340">
        <f t="shared" si="471"/>
        <v>0</v>
      </c>
    </row>
    <row r="2973" spans="1:39" x14ac:dyDescent="0.35">
      <c r="A2973" s="337">
        <v>24886</v>
      </c>
      <c r="B2973" s="338">
        <f t="shared" si="464"/>
        <v>1968</v>
      </c>
      <c r="C2973" s="338">
        <f t="shared" si="465"/>
        <v>2</v>
      </c>
      <c r="D2973" s="338">
        <f t="shared" si="466"/>
        <v>18</v>
      </c>
      <c r="E2973" s="334">
        <v>0</v>
      </c>
      <c r="F2973" s="334">
        <v>0</v>
      </c>
      <c r="G2973" s="334">
        <v>0</v>
      </c>
      <c r="H2973" s="334">
        <v>0</v>
      </c>
      <c r="I2973" s="334">
        <v>0.1</v>
      </c>
      <c r="J2973" s="334">
        <v>0</v>
      </c>
      <c r="K2973" s="334">
        <v>0</v>
      </c>
      <c r="L2973" s="334">
        <v>0.1</v>
      </c>
      <c r="M2973" s="334">
        <v>0</v>
      </c>
      <c r="N2973" s="334">
        <v>0</v>
      </c>
      <c r="O2973" s="334">
        <v>0.1</v>
      </c>
      <c r="P2973" s="334">
        <v>0</v>
      </c>
      <c r="Q2973" s="334">
        <v>0</v>
      </c>
      <c r="R2973" s="334">
        <v>0</v>
      </c>
      <c r="S2973" s="334">
        <v>0</v>
      </c>
      <c r="T2973" s="334">
        <v>0</v>
      </c>
      <c r="U2973" s="334">
        <v>0</v>
      </c>
      <c r="V2973" s="334">
        <v>0</v>
      </c>
      <c r="W2973" s="334">
        <v>0</v>
      </c>
      <c r="X2973" s="334">
        <v>0</v>
      </c>
      <c r="Y2973" s="334">
        <v>0</v>
      </c>
      <c r="Z2973" s="334">
        <v>0</v>
      </c>
      <c r="AA2973" s="334">
        <v>0</v>
      </c>
      <c r="AB2973" s="334">
        <v>0</v>
      </c>
      <c r="AD2973" s="334">
        <v>0.3</v>
      </c>
      <c r="AE2973" s="334">
        <f t="shared" si="467"/>
        <v>0.3</v>
      </c>
      <c r="AF2973" s="334">
        <f t="shared" si="468"/>
        <v>0.30000000000000004</v>
      </c>
      <c r="AG2973" s="340">
        <f t="shared" si="469"/>
        <v>5.5511151231257827E-17</v>
      </c>
      <c r="AI2973" s="340">
        <f t="shared" si="471"/>
        <v>0</v>
      </c>
      <c r="AJ2973" s="340">
        <f t="shared" si="471"/>
        <v>0</v>
      </c>
      <c r="AK2973" s="340">
        <f t="shared" si="471"/>
        <v>0</v>
      </c>
      <c r="AL2973" s="340">
        <f t="shared" si="471"/>
        <v>0</v>
      </c>
      <c r="AM2973" s="340">
        <f t="shared" si="471"/>
        <v>0</v>
      </c>
    </row>
    <row r="2974" spans="1:39" x14ac:dyDescent="0.35">
      <c r="A2974" s="337">
        <v>24887</v>
      </c>
      <c r="B2974" s="338">
        <f t="shared" si="464"/>
        <v>1968</v>
      </c>
      <c r="C2974" s="338">
        <f t="shared" si="465"/>
        <v>2</v>
      </c>
      <c r="D2974" s="338">
        <f t="shared" si="466"/>
        <v>19</v>
      </c>
      <c r="E2974" s="334">
        <v>0</v>
      </c>
      <c r="F2974" s="334">
        <v>0</v>
      </c>
      <c r="G2974" s="334">
        <v>0.1</v>
      </c>
      <c r="H2974" s="334">
        <v>0</v>
      </c>
      <c r="I2974" s="334">
        <v>0</v>
      </c>
      <c r="J2974" s="334">
        <v>0</v>
      </c>
      <c r="K2974" s="334">
        <v>0</v>
      </c>
      <c r="L2974" s="334">
        <v>0.1</v>
      </c>
      <c r="M2974" s="334">
        <v>0</v>
      </c>
      <c r="N2974" s="334">
        <v>0</v>
      </c>
      <c r="O2974" s="334">
        <v>0</v>
      </c>
      <c r="P2974" s="334">
        <v>0.1</v>
      </c>
      <c r="Q2974" s="334">
        <v>0</v>
      </c>
      <c r="R2974" s="334">
        <v>0</v>
      </c>
      <c r="S2974" s="334">
        <v>0</v>
      </c>
      <c r="T2974" s="334">
        <v>0</v>
      </c>
      <c r="U2974" s="334">
        <v>0.1</v>
      </c>
      <c r="V2974" s="334">
        <v>0</v>
      </c>
      <c r="W2974" s="334">
        <v>0</v>
      </c>
      <c r="X2974" s="334">
        <v>0</v>
      </c>
      <c r="Y2974" s="334">
        <v>0</v>
      </c>
      <c r="Z2974" s="334">
        <v>0.1</v>
      </c>
      <c r="AA2974" s="334">
        <v>0</v>
      </c>
      <c r="AB2974" s="334">
        <v>0</v>
      </c>
      <c r="AD2974" s="334">
        <v>0.5</v>
      </c>
      <c r="AE2974" s="334">
        <f t="shared" si="467"/>
        <v>0.5</v>
      </c>
      <c r="AF2974" s="334">
        <f t="shared" si="468"/>
        <v>0.5</v>
      </c>
      <c r="AG2974" s="340">
        <f t="shared" si="469"/>
        <v>0</v>
      </c>
      <c r="AI2974" s="340">
        <f t="shared" si="471"/>
        <v>0</v>
      </c>
      <c r="AJ2974" s="340">
        <f t="shared" si="471"/>
        <v>0</v>
      </c>
      <c r="AK2974" s="340">
        <f t="shared" si="471"/>
        <v>0</v>
      </c>
      <c r="AL2974" s="340">
        <f t="shared" si="471"/>
        <v>0</v>
      </c>
      <c r="AM2974" s="340">
        <f t="shared" si="471"/>
        <v>0</v>
      </c>
    </row>
    <row r="2975" spans="1:39" x14ac:dyDescent="0.35">
      <c r="A2975" s="337">
        <v>24888</v>
      </c>
      <c r="B2975" s="338">
        <f t="shared" si="464"/>
        <v>1968</v>
      </c>
      <c r="C2975" s="338">
        <f t="shared" si="465"/>
        <v>2</v>
      </c>
      <c r="D2975" s="338">
        <f t="shared" si="466"/>
        <v>20</v>
      </c>
      <c r="E2975" s="334">
        <v>0</v>
      </c>
      <c r="F2975" s="334">
        <v>0</v>
      </c>
      <c r="G2975" s="334">
        <v>0.1</v>
      </c>
      <c r="H2975" s="334">
        <v>0</v>
      </c>
      <c r="I2975" s="334">
        <v>0</v>
      </c>
      <c r="J2975" s="334">
        <v>0</v>
      </c>
      <c r="K2975" s="334">
        <v>0</v>
      </c>
      <c r="L2975" s="334">
        <v>0</v>
      </c>
      <c r="M2975" s="334">
        <v>0.1</v>
      </c>
      <c r="N2975" s="334">
        <v>0</v>
      </c>
      <c r="O2975" s="334">
        <v>0</v>
      </c>
      <c r="P2975" s="334">
        <v>0</v>
      </c>
      <c r="Q2975" s="334">
        <v>0</v>
      </c>
      <c r="R2975" s="334">
        <v>0</v>
      </c>
      <c r="S2975" s="334">
        <v>0</v>
      </c>
      <c r="T2975" s="334">
        <v>0</v>
      </c>
      <c r="U2975" s="334">
        <v>0</v>
      </c>
      <c r="V2975" s="334">
        <v>0</v>
      </c>
      <c r="W2975" s="334">
        <v>0</v>
      </c>
      <c r="X2975" s="334">
        <v>0</v>
      </c>
      <c r="Y2975" s="334">
        <v>0</v>
      </c>
      <c r="Z2975" s="334">
        <v>0.1</v>
      </c>
      <c r="AA2975" s="334">
        <v>0</v>
      </c>
      <c r="AB2975" s="334">
        <v>0</v>
      </c>
      <c r="AD2975" s="334">
        <v>0.3</v>
      </c>
      <c r="AE2975" s="334">
        <f t="shared" si="467"/>
        <v>0.3</v>
      </c>
      <c r="AF2975" s="334">
        <f t="shared" si="468"/>
        <v>0.30000000000000004</v>
      </c>
      <c r="AG2975" s="340">
        <f t="shared" si="469"/>
        <v>5.5511151231257827E-17</v>
      </c>
      <c r="AI2975" s="340">
        <f t="shared" si="471"/>
        <v>0</v>
      </c>
      <c r="AJ2975" s="340">
        <f t="shared" si="471"/>
        <v>0</v>
      </c>
      <c r="AK2975" s="340">
        <f t="shared" si="471"/>
        <v>0</v>
      </c>
      <c r="AL2975" s="340">
        <f t="shared" si="471"/>
        <v>0</v>
      </c>
      <c r="AM2975" s="340">
        <f t="shared" si="471"/>
        <v>0</v>
      </c>
    </row>
    <row r="2976" spans="1:39" x14ac:dyDescent="0.35">
      <c r="A2976" s="337">
        <v>24889</v>
      </c>
      <c r="B2976" s="338">
        <f t="shared" si="464"/>
        <v>1968</v>
      </c>
      <c r="C2976" s="338">
        <f t="shared" si="465"/>
        <v>2</v>
      </c>
      <c r="D2976" s="338">
        <f t="shared" si="466"/>
        <v>21</v>
      </c>
      <c r="E2976" s="334">
        <v>0</v>
      </c>
      <c r="F2976" s="334">
        <v>0</v>
      </c>
      <c r="G2976" s="334">
        <v>0</v>
      </c>
      <c r="H2976" s="334">
        <v>0</v>
      </c>
      <c r="I2976" s="334">
        <v>0</v>
      </c>
      <c r="J2976" s="334">
        <v>0</v>
      </c>
      <c r="K2976" s="334">
        <v>0</v>
      </c>
      <c r="L2976" s="334">
        <v>0</v>
      </c>
      <c r="M2976" s="334">
        <v>0</v>
      </c>
      <c r="N2976" s="334">
        <v>0</v>
      </c>
      <c r="O2976" s="334">
        <v>0</v>
      </c>
      <c r="P2976" s="334">
        <v>0</v>
      </c>
      <c r="Q2976" s="334">
        <v>0</v>
      </c>
      <c r="R2976" s="334">
        <v>0</v>
      </c>
      <c r="S2976" s="334">
        <v>0</v>
      </c>
      <c r="T2976" s="334">
        <v>0</v>
      </c>
      <c r="U2976" s="334">
        <v>0</v>
      </c>
      <c r="V2976" s="334">
        <v>0</v>
      </c>
      <c r="W2976" s="334">
        <v>0</v>
      </c>
      <c r="X2976" s="334">
        <v>0</v>
      </c>
      <c r="Y2976" s="334">
        <v>0</v>
      </c>
      <c r="Z2976" s="334">
        <v>0</v>
      </c>
      <c r="AA2976" s="334">
        <v>0</v>
      </c>
      <c r="AB2976" s="334">
        <v>0</v>
      </c>
      <c r="AD2976" s="334">
        <v>0</v>
      </c>
      <c r="AE2976" s="334">
        <f t="shared" si="467"/>
        <v>0</v>
      </c>
      <c r="AF2976" s="334">
        <f t="shared" si="468"/>
        <v>0</v>
      </c>
      <c r="AG2976" s="340">
        <f t="shared" si="469"/>
        <v>0</v>
      </c>
      <c r="AI2976" s="340">
        <f t="shared" si="471"/>
        <v>0</v>
      </c>
      <c r="AJ2976" s="340">
        <f t="shared" si="471"/>
        <v>0</v>
      </c>
      <c r="AK2976" s="340">
        <f t="shared" si="471"/>
        <v>0</v>
      </c>
      <c r="AL2976" s="340">
        <f t="shared" si="471"/>
        <v>0</v>
      </c>
      <c r="AM2976" s="340">
        <f t="shared" si="471"/>
        <v>0</v>
      </c>
    </row>
    <row r="2977" spans="1:39" x14ac:dyDescent="0.35">
      <c r="A2977" s="337">
        <v>24890</v>
      </c>
      <c r="B2977" s="338">
        <f t="shared" si="464"/>
        <v>1968</v>
      </c>
      <c r="C2977" s="338">
        <f t="shared" si="465"/>
        <v>2</v>
      </c>
      <c r="D2977" s="338">
        <f t="shared" si="466"/>
        <v>22</v>
      </c>
      <c r="E2977" s="334">
        <v>0</v>
      </c>
      <c r="F2977" s="334">
        <v>0</v>
      </c>
      <c r="G2977" s="334">
        <v>0</v>
      </c>
      <c r="H2977" s="334">
        <v>0</v>
      </c>
      <c r="I2977" s="334">
        <v>0</v>
      </c>
      <c r="J2977" s="334">
        <v>0</v>
      </c>
      <c r="K2977" s="334">
        <v>0</v>
      </c>
      <c r="L2977" s="334">
        <v>0</v>
      </c>
      <c r="M2977" s="334">
        <v>0</v>
      </c>
      <c r="N2977" s="334">
        <v>0</v>
      </c>
      <c r="O2977" s="334">
        <v>0</v>
      </c>
      <c r="P2977" s="334">
        <v>0</v>
      </c>
      <c r="Q2977" s="334">
        <v>0</v>
      </c>
      <c r="R2977" s="334">
        <v>0</v>
      </c>
      <c r="S2977" s="334">
        <v>0</v>
      </c>
      <c r="T2977" s="334">
        <v>0</v>
      </c>
      <c r="U2977" s="334">
        <v>0</v>
      </c>
      <c r="V2977" s="334">
        <v>0</v>
      </c>
      <c r="W2977" s="334">
        <v>0</v>
      </c>
      <c r="X2977" s="334">
        <v>0</v>
      </c>
      <c r="Y2977" s="334">
        <v>0</v>
      </c>
      <c r="Z2977" s="334">
        <v>0</v>
      </c>
      <c r="AA2977" s="334">
        <v>0</v>
      </c>
      <c r="AB2977" s="334">
        <v>0</v>
      </c>
      <c r="AD2977" s="334">
        <v>0</v>
      </c>
      <c r="AE2977" s="334">
        <f t="shared" si="467"/>
        <v>0</v>
      </c>
      <c r="AF2977" s="334">
        <f t="shared" si="468"/>
        <v>0</v>
      </c>
      <c r="AG2977" s="340">
        <f t="shared" si="469"/>
        <v>0</v>
      </c>
      <c r="AI2977" s="340">
        <f t="shared" si="471"/>
        <v>0</v>
      </c>
      <c r="AJ2977" s="340">
        <f t="shared" si="471"/>
        <v>0</v>
      </c>
      <c r="AK2977" s="340">
        <f t="shared" si="471"/>
        <v>0</v>
      </c>
      <c r="AL2977" s="340">
        <f t="shared" si="471"/>
        <v>0</v>
      </c>
      <c r="AM2977" s="340">
        <f t="shared" si="471"/>
        <v>0</v>
      </c>
    </row>
    <row r="2978" spans="1:39" x14ac:dyDescent="0.35">
      <c r="A2978" s="337">
        <v>24891</v>
      </c>
      <c r="B2978" s="338">
        <f t="shared" si="464"/>
        <v>1968</v>
      </c>
      <c r="C2978" s="338">
        <f t="shared" si="465"/>
        <v>2</v>
      </c>
      <c r="D2978" s="338">
        <f t="shared" si="466"/>
        <v>23</v>
      </c>
      <c r="E2978" s="334">
        <v>0</v>
      </c>
      <c r="F2978" s="334">
        <v>0</v>
      </c>
      <c r="G2978" s="334">
        <v>0</v>
      </c>
      <c r="H2978" s="334">
        <v>0</v>
      </c>
      <c r="I2978" s="334">
        <v>0</v>
      </c>
      <c r="J2978" s="334">
        <v>0</v>
      </c>
      <c r="K2978" s="334">
        <v>0</v>
      </c>
      <c r="L2978" s="334">
        <v>0</v>
      </c>
      <c r="M2978" s="334">
        <v>0</v>
      </c>
      <c r="N2978" s="334">
        <v>0</v>
      </c>
      <c r="O2978" s="334">
        <v>0</v>
      </c>
      <c r="P2978" s="334">
        <v>0</v>
      </c>
      <c r="Q2978" s="334">
        <v>0</v>
      </c>
      <c r="R2978" s="334">
        <v>0</v>
      </c>
      <c r="S2978" s="334">
        <v>0</v>
      </c>
      <c r="T2978" s="334">
        <v>0</v>
      </c>
      <c r="U2978" s="334">
        <v>0</v>
      </c>
      <c r="V2978" s="334">
        <v>0</v>
      </c>
      <c r="W2978" s="334">
        <v>0</v>
      </c>
      <c r="X2978" s="334">
        <v>0</v>
      </c>
      <c r="Y2978" s="334">
        <v>0</v>
      </c>
      <c r="Z2978" s="334">
        <v>0</v>
      </c>
      <c r="AA2978" s="334">
        <v>0</v>
      </c>
      <c r="AB2978" s="334">
        <v>0</v>
      </c>
      <c r="AD2978" s="334">
        <v>0</v>
      </c>
      <c r="AE2978" s="334">
        <f t="shared" si="467"/>
        <v>0</v>
      </c>
      <c r="AF2978" s="334">
        <f t="shared" si="468"/>
        <v>0</v>
      </c>
      <c r="AG2978" s="340">
        <f t="shared" si="469"/>
        <v>0</v>
      </c>
      <c r="AI2978" s="340">
        <f t="shared" si="471"/>
        <v>0</v>
      </c>
      <c r="AJ2978" s="340">
        <f t="shared" si="471"/>
        <v>0</v>
      </c>
      <c r="AK2978" s="340">
        <f t="shared" si="471"/>
        <v>0</v>
      </c>
      <c r="AL2978" s="340">
        <f t="shared" si="471"/>
        <v>0</v>
      </c>
      <c r="AM2978" s="340">
        <f t="shared" si="471"/>
        <v>0</v>
      </c>
    </row>
    <row r="2979" spans="1:39" x14ac:dyDescent="0.35">
      <c r="A2979" s="337">
        <v>24892</v>
      </c>
      <c r="B2979" s="338">
        <f t="shared" si="464"/>
        <v>1968</v>
      </c>
      <c r="C2979" s="338">
        <f t="shared" si="465"/>
        <v>2</v>
      </c>
      <c r="D2979" s="338">
        <f t="shared" si="466"/>
        <v>24</v>
      </c>
      <c r="E2979" s="334">
        <v>0</v>
      </c>
      <c r="F2979" s="334">
        <v>0</v>
      </c>
      <c r="G2979" s="334">
        <v>0</v>
      </c>
      <c r="H2979" s="334">
        <v>0</v>
      </c>
      <c r="I2979" s="334">
        <v>0</v>
      </c>
      <c r="J2979" s="334">
        <v>0</v>
      </c>
      <c r="K2979" s="334">
        <v>0</v>
      </c>
      <c r="L2979" s="334">
        <v>0</v>
      </c>
      <c r="M2979" s="334">
        <v>0</v>
      </c>
      <c r="N2979" s="334">
        <v>0</v>
      </c>
      <c r="O2979" s="334">
        <v>0</v>
      </c>
      <c r="P2979" s="334">
        <v>0</v>
      </c>
      <c r="Q2979" s="334">
        <v>0</v>
      </c>
      <c r="R2979" s="334">
        <v>0</v>
      </c>
      <c r="S2979" s="334">
        <v>0</v>
      </c>
      <c r="T2979" s="334">
        <v>0</v>
      </c>
      <c r="U2979" s="334">
        <v>0</v>
      </c>
      <c r="V2979" s="334">
        <v>0</v>
      </c>
      <c r="W2979" s="334">
        <v>0</v>
      </c>
      <c r="X2979" s="334">
        <v>0</v>
      </c>
      <c r="Y2979" s="334">
        <v>0</v>
      </c>
      <c r="Z2979" s="334">
        <v>0</v>
      </c>
      <c r="AA2979" s="334">
        <v>0</v>
      </c>
      <c r="AB2979" s="334">
        <v>0</v>
      </c>
      <c r="AD2979" s="334">
        <v>0</v>
      </c>
      <c r="AE2979" s="334">
        <f t="shared" si="467"/>
        <v>0</v>
      </c>
      <c r="AF2979" s="334">
        <f t="shared" si="468"/>
        <v>0</v>
      </c>
      <c r="AG2979" s="340">
        <f t="shared" si="469"/>
        <v>0</v>
      </c>
      <c r="AI2979" s="340">
        <f t="shared" si="471"/>
        <v>0</v>
      </c>
      <c r="AJ2979" s="340">
        <f t="shared" si="471"/>
        <v>0</v>
      </c>
      <c r="AK2979" s="340">
        <f t="shared" si="471"/>
        <v>0</v>
      </c>
      <c r="AL2979" s="340">
        <f t="shared" si="471"/>
        <v>0</v>
      </c>
      <c r="AM2979" s="340">
        <f t="shared" si="471"/>
        <v>0</v>
      </c>
    </row>
    <row r="2980" spans="1:39" x14ac:dyDescent="0.35">
      <c r="A2980" s="337">
        <v>24893</v>
      </c>
      <c r="B2980" s="338">
        <f t="shared" si="464"/>
        <v>1968</v>
      </c>
      <c r="C2980" s="338">
        <f t="shared" si="465"/>
        <v>2</v>
      </c>
      <c r="D2980" s="338">
        <f t="shared" si="466"/>
        <v>25</v>
      </c>
      <c r="E2980" s="334">
        <v>0</v>
      </c>
      <c r="F2980" s="334">
        <v>0</v>
      </c>
      <c r="G2980" s="334">
        <v>0</v>
      </c>
      <c r="H2980" s="334">
        <v>0</v>
      </c>
      <c r="I2980" s="334">
        <v>0</v>
      </c>
      <c r="J2980" s="334">
        <v>0</v>
      </c>
      <c r="K2980" s="334">
        <v>0</v>
      </c>
      <c r="L2980" s="334">
        <v>0</v>
      </c>
      <c r="M2980" s="334">
        <v>0</v>
      </c>
      <c r="N2980" s="334">
        <v>0</v>
      </c>
      <c r="O2980" s="334">
        <v>0</v>
      </c>
      <c r="P2980" s="334">
        <v>0</v>
      </c>
      <c r="Q2980" s="334">
        <v>0</v>
      </c>
      <c r="R2980" s="334">
        <v>0</v>
      </c>
      <c r="S2980" s="334">
        <v>0</v>
      </c>
      <c r="T2980" s="334">
        <v>0</v>
      </c>
      <c r="U2980" s="334">
        <v>0</v>
      </c>
      <c r="V2980" s="334">
        <v>0</v>
      </c>
      <c r="W2980" s="334">
        <v>0</v>
      </c>
      <c r="X2980" s="334">
        <v>0</v>
      </c>
      <c r="Y2980" s="334">
        <v>0</v>
      </c>
      <c r="Z2980" s="334">
        <v>0</v>
      </c>
      <c r="AA2980" s="334">
        <v>0</v>
      </c>
      <c r="AB2980" s="334">
        <v>0</v>
      </c>
      <c r="AD2980" s="334">
        <v>0</v>
      </c>
      <c r="AE2980" s="334">
        <f t="shared" si="467"/>
        <v>0</v>
      </c>
      <c r="AF2980" s="334">
        <f t="shared" si="468"/>
        <v>0</v>
      </c>
      <c r="AG2980" s="340">
        <f t="shared" si="469"/>
        <v>0</v>
      </c>
      <c r="AI2980" s="340">
        <f t="shared" ref="AI2980:AM2995" si="472">IF($C2980=AI$1,$AF2980,0)</f>
        <v>0</v>
      </c>
      <c r="AJ2980" s="340">
        <f t="shared" si="472"/>
        <v>0</v>
      </c>
      <c r="AK2980" s="340">
        <f t="shared" si="472"/>
        <v>0</v>
      </c>
      <c r="AL2980" s="340">
        <f t="shared" si="472"/>
        <v>0</v>
      </c>
      <c r="AM2980" s="340">
        <f t="shared" si="472"/>
        <v>0</v>
      </c>
    </row>
    <row r="2981" spans="1:39" x14ac:dyDescent="0.35">
      <c r="A2981" s="337">
        <v>24894</v>
      </c>
      <c r="B2981" s="338">
        <f t="shared" si="464"/>
        <v>1968</v>
      </c>
      <c r="C2981" s="338">
        <f t="shared" si="465"/>
        <v>2</v>
      </c>
      <c r="D2981" s="338">
        <f t="shared" si="466"/>
        <v>26</v>
      </c>
      <c r="E2981" s="334">
        <v>0</v>
      </c>
      <c r="F2981" s="334">
        <v>0</v>
      </c>
      <c r="G2981" s="334">
        <v>0</v>
      </c>
      <c r="H2981" s="334">
        <v>0</v>
      </c>
      <c r="I2981" s="334">
        <v>0</v>
      </c>
      <c r="J2981" s="334">
        <v>0</v>
      </c>
      <c r="K2981" s="334">
        <v>0</v>
      </c>
      <c r="L2981" s="334">
        <v>0</v>
      </c>
      <c r="M2981" s="334">
        <v>0</v>
      </c>
      <c r="N2981" s="334">
        <v>0</v>
      </c>
      <c r="O2981" s="334">
        <v>0</v>
      </c>
      <c r="P2981" s="334">
        <v>0</v>
      </c>
      <c r="Q2981" s="334">
        <v>0</v>
      </c>
      <c r="R2981" s="334">
        <v>0</v>
      </c>
      <c r="S2981" s="334">
        <v>0</v>
      </c>
      <c r="T2981" s="334">
        <v>0</v>
      </c>
      <c r="U2981" s="334">
        <v>0</v>
      </c>
      <c r="V2981" s="334">
        <v>0</v>
      </c>
      <c r="W2981" s="334">
        <v>0</v>
      </c>
      <c r="X2981" s="334">
        <v>0</v>
      </c>
      <c r="Y2981" s="334">
        <v>0</v>
      </c>
      <c r="Z2981" s="334">
        <v>0</v>
      </c>
      <c r="AA2981" s="334">
        <v>0</v>
      </c>
      <c r="AB2981" s="334">
        <v>0</v>
      </c>
      <c r="AD2981" s="334">
        <v>0</v>
      </c>
      <c r="AE2981" s="334">
        <f t="shared" si="467"/>
        <v>0</v>
      </c>
      <c r="AF2981" s="334">
        <f t="shared" si="468"/>
        <v>0</v>
      </c>
      <c r="AG2981" s="340">
        <f t="shared" si="469"/>
        <v>0</v>
      </c>
      <c r="AI2981" s="340">
        <f t="shared" si="472"/>
        <v>0</v>
      </c>
      <c r="AJ2981" s="340">
        <f t="shared" si="472"/>
        <v>0</v>
      </c>
      <c r="AK2981" s="340">
        <f t="shared" si="472"/>
        <v>0</v>
      </c>
      <c r="AL2981" s="340">
        <f t="shared" si="472"/>
        <v>0</v>
      </c>
      <c r="AM2981" s="340">
        <f t="shared" si="472"/>
        <v>0</v>
      </c>
    </row>
    <row r="2982" spans="1:39" x14ac:dyDescent="0.35">
      <c r="A2982" s="337">
        <v>24895</v>
      </c>
      <c r="B2982" s="338">
        <f t="shared" si="464"/>
        <v>1968</v>
      </c>
      <c r="C2982" s="338">
        <f t="shared" si="465"/>
        <v>2</v>
      </c>
      <c r="D2982" s="338">
        <f t="shared" si="466"/>
        <v>27</v>
      </c>
      <c r="E2982" s="334">
        <v>0</v>
      </c>
      <c r="F2982" s="334">
        <v>0</v>
      </c>
      <c r="G2982" s="334">
        <v>0</v>
      </c>
      <c r="H2982" s="334">
        <v>0</v>
      </c>
      <c r="I2982" s="334">
        <v>0</v>
      </c>
      <c r="J2982" s="334">
        <v>0</v>
      </c>
      <c r="K2982" s="334">
        <v>0</v>
      </c>
      <c r="L2982" s="334">
        <v>0</v>
      </c>
      <c r="M2982" s="334">
        <v>0</v>
      </c>
      <c r="N2982" s="334">
        <v>0</v>
      </c>
      <c r="O2982" s="334">
        <v>0</v>
      </c>
      <c r="P2982" s="334">
        <v>0</v>
      </c>
      <c r="Q2982" s="334">
        <v>0</v>
      </c>
      <c r="R2982" s="334">
        <v>0</v>
      </c>
      <c r="S2982" s="334">
        <v>0</v>
      </c>
      <c r="T2982" s="334">
        <v>0</v>
      </c>
      <c r="U2982" s="334">
        <v>0</v>
      </c>
      <c r="V2982" s="334">
        <v>0</v>
      </c>
      <c r="W2982" s="334">
        <v>0</v>
      </c>
      <c r="X2982" s="334">
        <v>0</v>
      </c>
      <c r="Y2982" s="334">
        <v>0</v>
      </c>
      <c r="Z2982" s="334">
        <v>0</v>
      </c>
      <c r="AA2982" s="334">
        <v>0</v>
      </c>
      <c r="AB2982" s="334">
        <v>0</v>
      </c>
      <c r="AD2982" s="334">
        <v>0</v>
      </c>
      <c r="AE2982" s="334">
        <f t="shared" si="467"/>
        <v>0</v>
      </c>
      <c r="AF2982" s="334">
        <f t="shared" si="468"/>
        <v>0</v>
      </c>
      <c r="AG2982" s="340">
        <f t="shared" si="469"/>
        <v>0</v>
      </c>
      <c r="AI2982" s="340">
        <f t="shared" si="472"/>
        <v>0</v>
      </c>
      <c r="AJ2982" s="340">
        <f t="shared" si="472"/>
        <v>0</v>
      </c>
      <c r="AK2982" s="340">
        <f t="shared" si="472"/>
        <v>0</v>
      </c>
      <c r="AL2982" s="340">
        <f t="shared" si="472"/>
        <v>0</v>
      </c>
      <c r="AM2982" s="340">
        <f t="shared" si="472"/>
        <v>0</v>
      </c>
    </row>
    <row r="2983" spans="1:39" x14ac:dyDescent="0.35">
      <c r="A2983" s="337">
        <v>24896</v>
      </c>
      <c r="B2983" s="338">
        <f t="shared" si="464"/>
        <v>1968</v>
      </c>
      <c r="C2983" s="338">
        <f t="shared" si="465"/>
        <v>2</v>
      </c>
      <c r="D2983" s="338">
        <f t="shared" si="466"/>
        <v>28</v>
      </c>
      <c r="E2983" s="334">
        <v>0</v>
      </c>
      <c r="F2983" s="334">
        <v>0</v>
      </c>
      <c r="G2983" s="334">
        <v>0</v>
      </c>
      <c r="H2983" s="334">
        <v>0</v>
      </c>
      <c r="I2983" s="334">
        <v>0</v>
      </c>
      <c r="J2983" s="334">
        <v>0</v>
      </c>
      <c r="K2983" s="334">
        <v>0</v>
      </c>
      <c r="L2983" s="334">
        <v>0</v>
      </c>
      <c r="M2983" s="334">
        <v>0</v>
      </c>
      <c r="N2983" s="334">
        <v>0</v>
      </c>
      <c r="O2983" s="334">
        <v>0</v>
      </c>
      <c r="P2983" s="334">
        <v>0</v>
      </c>
      <c r="Q2983" s="334">
        <v>0</v>
      </c>
      <c r="R2983" s="334">
        <v>0</v>
      </c>
      <c r="S2983" s="334">
        <v>0</v>
      </c>
      <c r="T2983" s="334">
        <v>0</v>
      </c>
      <c r="U2983" s="334">
        <v>0</v>
      </c>
      <c r="V2983" s="334">
        <v>0</v>
      </c>
      <c r="W2983" s="334">
        <v>0</v>
      </c>
      <c r="X2983" s="334">
        <v>0</v>
      </c>
      <c r="Y2983" s="334">
        <v>0</v>
      </c>
      <c r="Z2983" s="334">
        <v>0</v>
      </c>
      <c r="AA2983" s="334">
        <v>0</v>
      </c>
      <c r="AB2983" s="334">
        <v>0</v>
      </c>
      <c r="AD2983" s="334">
        <v>0</v>
      </c>
      <c r="AE2983" s="334">
        <f t="shared" si="467"/>
        <v>0</v>
      </c>
      <c r="AF2983" s="334">
        <f t="shared" si="468"/>
        <v>0</v>
      </c>
      <c r="AG2983" s="340">
        <f t="shared" si="469"/>
        <v>0</v>
      </c>
      <c r="AI2983" s="340">
        <f t="shared" si="472"/>
        <v>0</v>
      </c>
      <c r="AJ2983" s="340">
        <f t="shared" si="472"/>
        <v>0</v>
      </c>
      <c r="AK2983" s="340">
        <f t="shared" si="472"/>
        <v>0</v>
      </c>
      <c r="AL2983" s="340">
        <f t="shared" si="472"/>
        <v>0</v>
      </c>
      <c r="AM2983" s="340">
        <f t="shared" si="472"/>
        <v>0</v>
      </c>
    </row>
    <row r="2984" spans="1:39" x14ac:dyDescent="0.35">
      <c r="A2984" s="337">
        <v>24897</v>
      </c>
      <c r="B2984" s="338">
        <f t="shared" si="464"/>
        <v>1968</v>
      </c>
      <c r="C2984" s="338">
        <f t="shared" si="465"/>
        <v>2</v>
      </c>
      <c r="D2984" s="338">
        <f t="shared" si="466"/>
        <v>29</v>
      </c>
      <c r="E2984" s="334">
        <v>0</v>
      </c>
      <c r="F2984" s="334">
        <v>0</v>
      </c>
      <c r="G2984" s="334">
        <v>0</v>
      </c>
      <c r="H2984" s="334">
        <v>0</v>
      </c>
      <c r="I2984" s="334">
        <v>0</v>
      </c>
      <c r="J2984" s="334">
        <v>0</v>
      </c>
      <c r="K2984" s="334">
        <v>0</v>
      </c>
      <c r="L2984" s="334">
        <v>0</v>
      </c>
      <c r="M2984" s="334">
        <v>0</v>
      </c>
      <c r="N2984" s="334">
        <v>0</v>
      </c>
      <c r="O2984" s="334">
        <v>0</v>
      </c>
      <c r="P2984" s="334">
        <v>0</v>
      </c>
      <c r="Q2984" s="334">
        <v>0</v>
      </c>
      <c r="R2984" s="334">
        <v>0</v>
      </c>
      <c r="S2984" s="334">
        <v>0</v>
      </c>
      <c r="T2984" s="334">
        <v>0</v>
      </c>
      <c r="U2984" s="334">
        <v>0</v>
      </c>
      <c r="V2984" s="334">
        <v>0</v>
      </c>
      <c r="W2984" s="334">
        <v>0</v>
      </c>
      <c r="X2984" s="334">
        <v>0</v>
      </c>
      <c r="Y2984" s="334">
        <v>0</v>
      </c>
      <c r="Z2984" s="334">
        <v>0</v>
      </c>
      <c r="AA2984" s="334">
        <v>0</v>
      </c>
      <c r="AB2984" s="334">
        <v>0</v>
      </c>
      <c r="AD2984" s="334">
        <v>0</v>
      </c>
      <c r="AE2984" s="334">
        <f t="shared" si="467"/>
        <v>0</v>
      </c>
      <c r="AF2984" s="334">
        <f t="shared" si="468"/>
        <v>0</v>
      </c>
      <c r="AG2984" s="340">
        <f t="shared" si="469"/>
        <v>0</v>
      </c>
      <c r="AI2984" s="340">
        <f t="shared" si="472"/>
        <v>0</v>
      </c>
      <c r="AJ2984" s="340">
        <f t="shared" si="472"/>
        <v>0</v>
      </c>
      <c r="AK2984" s="340">
        <f t="shared" si="472"/>
        <v>0</v>
      </c>
      <c r="AL2984" s="340">
        <f t="shared" si="472"/>
        <v>0</v>
      </c>
      <c r="AM2984" s="340">
        <f t="shared" si="472"/>
        <v>0</v>
      </c>
    </row>
    <row r="2985" spans="1:39" x14ac:dyDescent="0.35">
      <c r="A2985" s="337">
        <v>24898</v>
      </c>
      <c r="B2985" s="338">
        <f t="shared" si="464"/>
        <v>1968</v>
      </c>
      <c r="C2985" s="338">
        <f t="shared" si="465"/>
        <v>3</v>
      </c>
      <c r="D2985" s="338">
        <f t="shared" si="466"/>
        <v>1</v>
      </c>
      <c r="E2985" s="334">
        <v>0</v>
      </c>
      <c r="F2985" s="334">
        <v>0</v>
      </c>
      <c r="G2985" s="334">
        <v>0</v>
      </c>
      <c r="H2985" s="334">
        <v>0</v>
      </c>
      <c r="I2985" s="334">
        <v>0</v>
      </c>
      <c r="J2985" s="334">
        <v>0</v>
      </c>
      <c r="K2985" s="334">
        <v>0</v>
      </c>
      <c r="L2985" s="334">
        <v>0</v>
      </c>
      <c r="M2985" s="334">
        <v>0</v>
      </c>
      <c r="N2985" s="334">
        <v>0</v>
      </c>
      <c r="O2985" s="334">
        <v>0</v>
      </c>
      <c r="P2985" s="334">
        <v>0</v>
      </c>
      <c r="Q2985" s="334">
        <v>0</v>
      </c>
      <c r="R2985" s="334">
        <v>0</v>
      </c>
      <c r="S2985" s="334">
        <v>0</v>
      </c>
      <c r="T2985" s="334">
        <v>0</v>
      </c>
      <c r="U2985" s="334">
        <v>0</v>
      </c>
      <c r="V2985" s="334">
        <v>0</v>
      </c>
      <c r="W2985" s="334">
        <v>0</v>
      </c>
      <c r="X2985" s="334">
        <v>0</v>
      </c>
      <c r="Y2985" s="334">
        <v>0</v>
      </c>
      <c r="Z2985" s="334">
        <v>0</v>
      </c>
      <c r="AA2985" s="334">
        <v>0</v>
      </c>
      <c r="AB2985" s="334">
        <v>0</v>
      </c>
      <c r="AD2985" s="334">
        <v>0</v>
      </c>
      <c r="AE2985" s="334">
        <f t="shared" si="467"/>
        <v>0</v>
      </c>
      <c r="AF2985" s="334">
        <f t="shared" si="468"/>
        <v>0</v>
      </c>
      <c r="AG2985" s="340">
        <f t="shared" si="469"/>
        <v>0</v>
      </c>
      <c r="AI2985" s="340">
        <f t="shared" si="472"/>
        <v>0</v>
      </c>
      <c r="AJ2985" s="340">
        <f t="shared" si="472"/>
        <v>0</v>
      </c>
      <c r="AK2985" s="340">
        <f t="shared" si="472"/>
        <v>0</v>
      </c>
      <c r="AL2985" s="340">
        <f t="shared" si="472"/>
        <v>0</v>
      </c>
      <c r="AM2985" s="340">
        <f t="shared" si="472"/>
        <v>0</v>
      </c>
    </row>
    <row r="2986" spans="1:39" x14ac:dyDescent="0.35">
      <c r="A2986" s="337">
        <v>24899</v>
      </c>
      <c r="B2986" s="338">
        <f t="shared" si="464"/>
        <v>1968</v>
      </c>
      <c r="C2986" s="338">
        <f t="shared" si="465"/>
        <v>3</v>
      </c>
      <c r="D2986" s="338">
        <f t="shared" si="466"/>
        <v>2</v>
      </c>
      <c r="E2986" s="334">
        <v>0</v>
      </c>
      <c r="F2986" s="334">
        <v>0</v>
      </c>
      <c r="G2986" s="334">
        <v>0</v>
      </c>
      <c r="H2986" s="334">
        <v>0</v>
      </c>
      <c r="I2986" s="334">
        <v>0</v>
      </c>
      <c r="J2986" s="334">
        <v>0</v>
      </c>
      <c r="K2986" s="334">
        <v>0</v>
      </c>
      <c r="L2986" s="334">
        <v>0</v>
      </c>
      <c r="M2986" s="334">
        <v>0</v>
      </c>
      <c r="N2986" s="334">
        <v>0</v>
      </c>
      <c r="O2986" s="334">
        <v>0</v>
      </c>
      <c r="P2986" s="334">
        <v>0</v>
      </c>
      <c r="Q2986" s="334">
        <v>0</v>
      </c>
      <c r="R2986" s="334">
        <v>0</v>
      </c>
      <c r="S2986" s="334">
        <v>0</v>
      </c>
      <c r="T2986" s="334">
        <v>0</v>
      </c>
      <c r="U2986" s="334">
        <v>0</v>
      </c>
      <c r="V2986" s="334">
        <v>0</v>
      </c>
      <c r="W2986" s="334">
        <v>0</v>
      </c>
      <c r="X2986" s="334">
        <v>0</v>
      </c>
      <c r="Y2986" s="334">
        <v>0</v>
      </c>
      <c r="Z2986" s="334">
        <v>0</v>
      </c>
      <c r="AA2986" s="334">
        <v>0</v>
      </c>
      <c r="AB2986" s="334">
        <v>0</v>
      </c>
      <c r="AD2986" s="334">
        <v>0</v>
      </c>
      <c r="AE2986" s="334">
        <f t="shared" si="467"/>
        <v>0</v>
      </c>
      <c r="AF2986" s="334">
        <f t="shared" si="468"/>
        <v>0</v>
      </c>
      <c r="AG2986" s="340">
        <f t="shared" si="469"/>
        <v>0</v>
      </c>
      <c r="AI2986" s="340">
        <f t="shared" si="472"/>
        <v>0</v>
      </c>
      <c r="AJ2986" s="340">
        <f t="shared" si="472"/>
        <v>0</v>
      </c>
      <c r="AK2986" s="340">
        <f t="shared" si="472"/>
        <v>0</v>
      </c>
      <c r="AL2986" s="340">
        <f t="shared" si="472"/>
        <v>0</v>
      </c>
      <c r="AM2986" s="340">
        <f t="shared" si="472"/>
        <v>0</v>
      </c>
    </row>
    <row r="2987" spans="1:39" x14ac:dyDescent="0.35">
      <c r="A2987" s="337">
        <v>24900</v>
      </c>
      <c r="B2987" s="338">
        <f t="shared" si="464"/>
        <v>1968</v>
      </c>
      <c r="C2987" s="338">
        <f t="shared" si="465"/>
        <v>3</v>
      </c>
      <c r="D2987" s="338">
        <f t="shared" si="466"/>
        <v>3</v>
      </c>
      <c r="E2987" s="334">
        <v>0</v>
      </c>
      <c r="F2987" s="334">
        <v>0</v>
      </c>
      <c r="G2987" s="334">
        <v>0</v>
      </c>
      <c r="H2987" s="334">
        <v>0</v>
      </c>
      <c r="I2987" s="334">
        <v>0</v>
      </c>
      <c r="J2987" s="334">
        <v>0</v>
      </c>
      <c r="K2987" s="334">
        <v>0</v>
      </c>
      <c r="L2987" s="334">
        <v>0</v>
      </c>
      <c r="M2987" s="334">
        <v>0</v>
      </c>
      <c r="N2987" s="334">
        <v>0</v>
      </c>
      <c r="O2987" s="334">
        <v>0</v>
      </c>
      <c r="P2987" s="334">
        <v>0</v>
      </c>
      <c r="Q2987" s="334">
        <v>0</v>
      </c>
      <c r="R2987" s="334">
        <v>0</v>
      </c>
      <c r="S2987" s="334">
        <v>0</v>
      </c>
      <c r="T2987" s="334">
        <v>0</v>
      </c>
      <c r="U2987" s="334">
        <v>0</v>
      </c>
      <c r="V2987" s="334">
        <v>0</v>
      </c>
      <c r="W2987" s="334">
        <v>0</v>
      </c>
      <c r="X2987" s="334">
        <v>0</v>
      </c>
      <c r="Y2987" s="334">
        <v>0</v>
      </c>
      <c r="Z2987" s="334">
        <v>0</v>
      </c>
      <c r="AA2987" s="334">
        <v>0</v>
      </c>
      <c r="AB2987" s="334">
        <v>0</v>
      </c>
      <c r="AD2987" s="334">
        <v>0</v>
      </c>
      <c r="AE2987" s="334">
        <f t="shared" si="467"/>
        <v>0</v>
      </c>
      <c r="AF2987" s="334">
        <f t="shared" si="468"/>
        <v>0</v>
      </c>
      <c r="AG2987" s="340">
        <f t="shared" si="469"/>
        <v>0</v>
      </c>
      <c r="AI2987" s="340">
        <f t="shared" si="472"/>
        <v>0</v>
      </c>
      <c r="AJ2987" s="340">
        <f t="shared" si="472"/>
        <v>0</v>
      </c>
      <c r="AK2987" s="340">
        <f t="shared" si="472"/>
        <v>0</v>
      </c>
      <c r="AL2987" s="340">
        <f t="shared" si="472"/>
        <v>0</v>
      </c>
      <c r="AM2987" s="340">
        <f t="shared" si="472"/>
        <v>0</v>
      </c>
    </row>
    <row r="2988" spans="1:39" x14ac:dyDescent="0.35">
      <c r="A2988" s="337">
        <v>24901</v>
      </c>
      <c r="B2988" s="338">
        <f t="shared" si="464"/>
        <v>1968</v>
      </c>
      <c r="C2988" s="338">
        <f t="shared" si="465"/>
        <v>3</v>
      </c>
      <c r="D2988" s="338">
        <f t="shared" si="466"/>
        <v>4</v>
      </c>
      <c r="E2988" s="334">
        <v>0</v>
      </c>
      <c r="F2988" s="334">
        <v>0</v>
      </c>
      <c r="G2988" s="334">
        <v>0</v>
      </c>
      <c r="H2988" s="334">
        <v>0</v>
      </c>
      <c r="I2988" s="334">
        <v>0</v>
      </c>
      <c r="J2988" s="334">
        <v>0</v>
      </c>
      <c r="K2988" s="334">
        <v>0</v>
      </c>
      <c r="L2988" s="334">
        <v>0</v>
      </c>
      <c r="M2988" s="334">
        <v>0</v>
      </c>
      <c r="N2988" s="334">
        <v>0</v>
      </c>
      <c r="O2988" s="334">
        <v>0</v>
      </c>
      <c r="P2988" s="334">
        <v>0</v>
      </c>
      <c r="Q2988" s="334">
        <v>0</v>
      </c>
      <c r="R2988" s="334">
        <v>0</v>
      </c>
      <c r="S2988" s="334">
        <v>0</v>
      </c>
      <c r="T2988" s="334">
        <v>0</v>
      </c>
      <c r="U2988" s="334">
        <v>0</v>
      </c>
      <c r="V2988" s="334">
        <v>0</v>
      </c>
      <c r="W2988" s="334">
        <v>0</v>
      </c>
      <c r="X2988" s="334">
        <v>0</v>
      </c>
      <c r="Y2988" s="334">
        <v>0</v>
      </c>
      <c r="Z2988" s="334">
        <v>0</v>
      </c>
      <c r="AA2988" s="334">
        <v>0</v>
      </c>
      <c r="AB2988" s="334">
        <v>0</v>
      </c>
      <c r="AD2988" s="334">
        <v>0</v>
      </c>
      <c r="AE2988" s="334">
        <f t="shared" si="467"/>
        <v>0</v>
      </c>
      <c r="AF2988" s="334">
        <f t="shared" si="468"/>
        <v>0</v>
      </c>
      <c r="AG2988" s="340">
        <f t="shared" si="469"/>
        <v>0</v>
      </c>
      <c r="AI2988" s="340">
        <f t="shared" si="472"/>
        <v>0</v>
      </c>
      <c r="AJ2988" s="340">
        <f t="shared" si="472"/>
        <v>0</v>
      </c>
      <c r="AK2988" s="340">
        <f t="shared" si="472"/>
        <v>0</v>
      </c>
      <c r="AL2988" s="340">
        <f t="shared" si="472"/>
        <v>0</v>
      </c>
      <c r="AM2988" s="340">
        <f t="shared" si="472"/>
        <v>0</v>
      </c>
    </row>
    <row r="2989" spans="1:39" x14ac:dyDescent="0.35">
      <c r="A2989" s="337">
        <v>24902</v>
      </c>
      <c r="B2989" s="338">
        <f t="shared" si="464"/>
        <v>1968</v>
      </c>
      <c r="C2989" s="338">
        <f t="shared" si="465"/>
        <v>3</v>
      </c>
      <c r="D2989" s="338">
        <f t="shared" si="466"/>
        <v>5</v>
      </c>
      <c r="E2989" s="334">
        <v>0</v>
      </c>
      <c r="F2989" s="334">
        <v>0</v>
      </c>
      <c r="G2989" s="334">
        <v>0</v>
      </c>
      <c r="H2989" s="334">
        <v>0</v>
      </c>
      <c r="I2989" s="334">
        <v>0</v>
      </c>
      <c r="J2989" s="334">
        <v>0</v>
      </c>
      <c r="K2989" s="334">
        <v>0</v>
      </c>
      <c r="L2989" s="334">
        <v>0</v>
      </c>
      <c r="M2989" s="334">
        <v>0</v>
      </c>
      <c r="N2989" s="334">
        <v>0</v>
      </c>
      <c r="O2989" s="334">
        <v>0</v>
      </c>
      <c r="P2989" s="334">
        <v>0</v>
      </c>
      <c r="Q2989" s="334">
        <v>0</v>
      </c>
      <c r="R2989" s="334">
        <v>0</v>
      </c>
      <c r="S2989" s="334">
        <v>0</v>
      </c>
      <c r="T2989" s="334">
        <v>0</v>
      </c>
      <c r="U2989" s="334">
        <v>0</v>
      </c>
      <c r="V2989" s="334">
        <v>0</v>
      </c>
      <c r="W2989" s="334">
        <v>0</v>
      </c>
      <c r="X2989" s="334">
        <v>0</v>
      </c>
      <c r="Y2989" s="334">
        <v>0</v>
      </c>
      <c r="Z2989" s="334">
        <v>0</v>
      </c>
      <c r="AA2989" s="334">
        <v>0</v>
      </c>
      <c r="AB2989" s="334">
        <v>0</v>
      </c>
      <c r="AD2989" s="334">
        <v>0</v>
      </c>
      <c r="AE2989" s="334">
        <f t="shared" si="467"/>
        <v>0</v>
      </c>
      <c r="AF2989" s="334">
        <f t="shared" si="468"/>
        <v>0</v>
      </c>
      <c r="AG2989" s="340">
        <f t="shared" si="469"/>
        <v>0</v>
      </c>
      <c r="AI2989" s="340">
        <f t="shared" si="472"/>
        <v>0</v>
      </c>
      <c r="AJ2989" s="340">
        <f t="shared" si="472"/>
        <v>0</v>
      </c>
      <c r="AK2989" s="340">
        <f t="shared" si="472"/>
        <v>0</v>
      </c>
      <c r="AL2989" s="340">
        <f t="shared" si="472"/>
        <v>0</v>
      </c>
      <c r="AM2989" s="340">
        <f t="shared" si="472"/>
        <v>0</v>
      </c>
    </row>
    <row r="2990" spans="1:39" x14ac:dyDescent="0.35">
      <c r="A2990" s="337">
        <v>24903</v>
      </c>
      <c r="B2990" s="338">
        <f t="shared" si="464"/>
        <v>1968</v>
      </c>
      <c r="C2990" s="338">
        <f t="shared" si="465"/>
        <v>3</v>
      </c>
      <c r="D2990" s="338">
        <f t="shared" si="466"/>
        <v>6</v>
      </c>
      <c r="E2990" s="334">
        <v>0</v>
      </c>
      <c r="F2990" s="334">
        <v>0</v>
      </c>
      <c r="G2990" s="334">
        <v>0</v>
      </c>
      <c r="H2990" s="334">
        <v>0</v>
      </c>
      <c r="I2990" s="334">
        <v>0</v>
      </c>
      <c r="J2990" s="334">
        <v>0</v>
      </c>
      <c r="K2990" s="334">
        <v>0</v>
      </c>
      <c r="L2990" s="334">
        <v>0</v>
      </c>
      <c r="M2990" s="334">
        <v>0</v>
      </c>
      <c r="N2990" s="334">
        <v>0</v>
      </c>
      <c r="O2990" s="334">
        <v>0</v>
      </c>
      <c r="P2990" s="334">
        <v>0</v>
      </c>
      <c r="Q2990" s="334">
        <v>0</v>
      </c>
      <c r="R2990" s="334">
        <v>0</v>
      </c>
      <c r="S2990" s="334">
        <v>0</v>
      </c>
      <c r="T2990" s="334">
        <v>0</v>
      </c>
      <c r="U2990" s="334">
        <v>0</v>
      </c>
      <c r="V2990" s="334">
        <v>0</v>
      </c>
      <c r="W2990" s="334">
        <v>0</v>
      </c>
      <c r="X2990" s="334">
        <v>0</v>
      </c>
      <c r="Y2990" s="334">
        <v>0</v>
      </c>
      <c r="Z2990" s="334">
        <v>0</v>
      </c>
      <c r="AA2990" s="334">
        <v>0</v>
      </c>
      <c r="AB2990" s="334">
        <v>0</v>
      </c>
      <c r="AD2990" s="334">
        <v>0</v>
      </c>
      <c r="AE2990" s="334">
        <f t="shared" si="467"/>
        <v>0</v>
      </c>
      <c r="AF2990" s="334">
        <f t="shared" si="468"/>
        <v>0</v>
      </c>
      <c r="AG2990" s="340">
        <f t="shared" si="469"/>
        <v>0</v>
      </c>
      <c r="AI2990" s="340">
        <f t="shared" si="472"/>
        <v>0</v>
      </c>
      <c r="AJ2990" s="340">
        <f t="shared" si="472"/>
        <v>0</v>
      </c>
      <c r="AK2990" s="340">
        <f t="shared" si="472"/>
        <v>0</v>
      </c>
      <c r="AL2990" s="340">
        <f t="shared" si="472"/>
        <v>0</v>
      </c>
      <c r="AM2990" s="340">
        <f t="shared" si="472"/>
        <v>0</v>
      </c>
    </row>
    <row r="2991" spans="1:39" x14ac:dyDescent="0.35">
      <c r="A2991" s="337">
        <v>24904</v>
      </c>
      <c r="B2991" s="338">
        <f t="shared" si="464"/>
        <v>1968</v>
      </c>
      <c r="C2991" s="338">
        <f t="shared" si="465"/>
        <v>3</v>
      </c>
      <c r="D2991" s="338">
        <f t="shared" si="466"/>
        <v>7</v>
      </c>
      <c r="E2991" s="334">
        <v>0</v>
      </c>
      <c r="F2991" s="334">
        <v>0</v>
      </c>
      <c r="G2991" s="334">
        <v>0</v>
      </c>
      <c r="H2991" s="334">
        <v>0</v>
      </c>
      <c r="I2991" s="334">
        <v>0</v>
      </c>
      <c r="J2991" s="334">
        <v>0</v>
      </c>
      <c r="K2991" s="334">
        <v>0</v>
      </c>
      <c r="L2991" s="334">
        <v>0</v>
      </c>
      <c r="M2991" s="334">
        <v>0</v>
      </c>
      <c r="N2991" s="334">
        <v>0</v>
      </c>
      <c r="O2991" s="334">
        <v>0</v>
      </c>
      <c r="P2991" s="334">
        <v>0</v>
      </c>
      <c r="Q2991" s="334">
        <v>0</v>
      </c>
      <c r="R2991" s="334">
        <v>0</v>
      </c>
      <c r="S2991" s="334">
        <v>0</v>
      </c>
      <c r="T2991" s="334">
        <v>0</v>
      </c>
      <c r="U2991" s="334">
        <v>0</v>
      </c>
      <c r="V2991" s="334">
        <v>0</v>
      </c>
      <c r="W2991" s="334">
        <v>0</v>
      </c>
      <c r="X2991" s="334">
        <v>0</v>
      </c>
      <c r="Y2991" s="334">
        <v>0</v>
      </c>
      <c r="Z2991" s="334">
        <v>0</v>
      </c>
      <c r="AA2991" s="334">
        <v>0</v>
      </c>
      <c r="AB2991" s="334">
        <v>0</v>
      </c>
      <c r="AD2991" s="334">
        <v>0</v>
      </c>
      <c r="AE2991" s="334">
        <f t="shared" si="467"/>
        <v>0</v>
      </c>
      <c r="AF2991" s="334">
        <f t="shared" si="468"/>
        <v>0</v>
      </c>
      <c r="AG2991" s="340">
        <f t="shared" si="469"/>
        <v>0</v>
      </c>
      <c r="AI2991" s="340">
        <f t="shared" si="472"/>
        <v>0</v>
      </c>
      <c r="AJ2991" s="340">
        <f t="shared" si="472"/>
        <v>0</v>
      </c>
      <c r="AK2991" s="340">
        <f t="shared" si="472"/>
        <v>0</v>
      </c>
      <c r="AL2991" s="340">
        <f t="shared" si="472"/>
        <v>0</v>
      </c>
      <c r="AM2991" s="340">
        <f t="shared" si="472"/>
        <v>0</v>
      </c>
    </row>
    <row r="2992" spans="1:39" x14ac:dyDescent="0.35">
      <c r="A2992" s="337">
        <v>24905</v>
      </c>
      <c r="B2992" s="338">
        <f t="shared" si="464"/>
        <v>1968</v>
      </c>
      <c r="C2992" s="338">
        <f t="shared" si="465"/>
        <v>3</v>
      </c>
      <c r="D2992" s="338">
        <f t="shared" si="466"/>
        <v>8</v>
      </c>
      <c r="E2992" s="334">
        <v>0</v>
      </c>
      <c r="F2992" s="334">
        <v>0</v>
      </c>
      <c r="G2992" s="334">
        <v>0</v>
      </c>
      <c r="H2992" s="334">
        <v>0</v>
      </c>
      <c r="I2992" s="334">
        <v>0</v>
      </c>
      <c r="J2992" s="334">
        <v>0</v>
      </c>
      <c r="K2992" s="334">
        <v>0</v>
      </c>
      <c r="L2992" s="334">
        <v>0</v>
      </c>
      <c r="M2992" s="334">
        <v>0</v>
      </c>
      <c r="N2992" s="334">
        <v>0</v>
      </c>
      <c r="O2992" s="334">
        <v>0</v>
      </c>
      <c r="P2992" s="334">
        <v>0</v>
      </c>
      <c r="Q2992" s="334">
        <v>0</v>
      </c>
      <c r="R2992" s="334">
        <v>0</v>
      </c>
      <c r="S2992" s="334">
        <v>0</v>
      </c>
      <c r="T2992" s="334">
        <v>0</v>
      </c>
      <c r="U2992" s="334">
        <v>0</v>
      </c>
      <c r="V2992" s="334">
        <v>0</v>
      </c>
      <c r="W2992" s="334">
        <v>0</v>
      </c>
      <c r="X2992" s="334">
        <v>0</v>
      </c>
      <c r="Y2992" s="334">
        <v>0</v>
      </c>
      <c r="Z2992" s="334">
        <v>0</v>
      </c>
      <c r="AA2992" s="334">
        <v>0</v>
      </c>
      <c r="AB2992" s="334">
        <v>0</v>
      </c>
      <c r="AD2992" s="334">
        <v>0</v>
      </c>
      <c r="AE2992" s="334">
        <f t="shared" si="467"/>
        <v>0</v>
      </c>
      <c r="AF2992" s="334">
        <f t="shared" si="468"/>
        <v>0</v>
      </c>
      <c r="AG2992" s="340">
        <f t="shared" si="469"/>
        <v>0</v>
      </c>
      <c r="AI2992" s="340">
        <f t="shared" si="472"/>
        <v>0</v>
      </c>
      <c r="AJ2992" s="340">
        <f t="shared" si="472"/>
        <v>0</v>
      </c>
      <c r="AK2992" s="340">
        <f t="shared" si="472"/>
        <v>0</v>
      </c>
      <c r="AL2992" s="340">
        <f t="shared" si="472"/>
        <v>0</v>
      </c>
      <c r="AM2992" s="340">
        <f t="shared" si="472"/>
        <v>0</v>
      </c>
    </row>
    <row r="2993" spans="1:39" x14ac:dyDescent="0.35">
      <c r="A2993" s="337">
        <v>24906</v>
      </c>
      <c r="B2993" s="338">
        <f t="shared" si="464"/>
        <v>1968</v>
      </c>
      <c r="C2993" s="338">
        <f t="shared" si="465"/>
        <v>3</v>
      </c>
      <c r="D2993" s="338">
        <f t="shared" si="466"/>
        <v>9</v>
      </c>
      <c r="E2993" s="334">
        <v>0</v>
      </c>
      <c r="F2993" s="334">
        <v>0</v>
      </c>
      <c r="G2993" s="334">
        <v>0</v>
      </c>
      <c r="H2993" s="334">
        <v>0.1</v>
      </c>
      <c r="I2993" s="334">
        <v>0</v>
      </c>
      <c r="J2993" s="334">
        <v>0</v>
      </c>
      <c r="K2993" s="334">
        <v>0</v>
      </c>
      <c r="L2993" s="334">
        <v>0</v>
      </c>
      <c r="M2993" s="334">
        <v>0</v>
      </c>
      <c r="N2993" s="334">
        <v>0</v>
      </c>
      <c r="O2993" s="334">
        <v>0</v>
      </c>
      <c r="P2993" s="334">
        <v>0</v>
      </c>
      <c r="Q2993" s="334">
        <v>0.1</v>
      </c>
      <c r="R2993" s="334">
        <v>0</v>
      </c>
      <c r="S2993" s="334">
        <v>0</v>
      </c>
      <c r="T2993" s="334">
        <v>0</v>
      </c>
      <c r="U2993" s="334">
        <v>0</v>
      </c>
      <c r="V2993" s="334">
        <v>0</v>
      </c>
      <c r="W2993" s="334">
        <v>0</v>
      </c>
      <c r="X2993" s="334">
        <v>0</v>
      </c>
      <c r="Y2993" s="334">
        <v>0</v>
      </c>
      <c r="Z2993" s="334">
        <v>0</v>
      </c>
      <c r="AA2993" s="334">
        <v>0.1</v>
      </c>
      <c r="AB2993" s="334">
        <v>0</v>
      </c>
      <c r="AD2993" s="334">
        <v>0.3</v>
      </c>
      <c r="AE2993" s="334">
        <f t="shared" si="467"/>
        <v>0.3</v>
      </c>
      <c r="AF2993" s="334">
        <f t="shared" si="468"/>
        <v>0.30000000000000004</v>
      </c>
      <c r="AG2993" s="340">
        <f t="shared" si="469"/>
        <v>5.5511151231257827E-17</v>
      </c>
      <c r="AI2993" s="340">
        <f t="shared" si="472"/>
        <v>0</v>
      </c>
      <c r="AJ2993" s="340">
        <f t="shared" si="472"/>
        <v>0</v>
      </c>
      <c r="AK2993" s="340">
        <f t="shared" si="472"/>
        <v>0</v>
      </c>
      <c r="AL2993" s="340">
        <f t="shared" si="472"/>
        <v>0</v>
      </c>
      <c r="AM2993" s="340">
        <f t="shared" si="472"/>
        <v>0</v>
      </c>
    </row>
    <row r="2994" spans="1:39" x14ac:dyDescent="0.35">
      <c r="A2994" s="337">
        <v>24907</v>
      </c>
      <c r="B2994" s="338">
        <f t="shared" si="464"/>
        <v>1968</v>
      </c>
      <c r="C2994" s="338">
        <f t="shared" si="465"/>
        <v>3</v>
      </c>
      <c r="D2994" s="338">
        <f t="shared" si="466"/>
        <v>10</v>
      </c>
      <c r="E2994" s="334">
        <v>0</v>
      </c>
      <c r="F2994" s="334">
        <v>0</v>
      </c>
      <c r="G2994" s="334">
        <v>0.1</v>
      </c>
      <c r="H2994" s="334">
        <v>0</v>
      </c>
      <c r="I2994" s="334">
        <v>0.1</v>
      </c>
      <c r="J2994" s="334">
        <v>0</v>
      </c>
      <c r="K2994" s="334">
        <v>0.1</v>
      </c>
      <c r="L2994" s="334">
        <v>0</v>
      </c>
      <c r="M2994" s="334">
        <v>0.1</v>
      </c>
      <c r="N2994" s="334">
        <v>0</v>
      </c>
      <c r="O2994" s="334">
        <v>0.1</v>
      </c>
      <c r="P2994" s="334">
        <v>0</v>
      </c>
      <c r="Q2994" s="334">
        <v>0.1</v>
      </c>
      <c r="R2994" s="334">
        <v>0</v>
      </c>
      <c r="S2994" s="334">
        <v>0.1</v>
      </c>
      <c r="T2994" s="334">
        <v>0</v>
      </c>
      <c r="U2994" s="334">
        <v>0</v>
      </c>
      <c r="V2994" s="334">
        <v>0</v>
      </c>
      <c r="W2994" s="334">
        <v>0</v>
      </c>
      <c r="X2994" s="334">
        <v>0</v>
      </c>
      <c r="Y2994" s="334">
        <v>0.1</v>
      </c>
      <c r="Z2994" s="334">
        <v>0</v>
      </c>
      <c r="AA2994" s="334">
        <v>0</v>
      </c>
      <c r="AB2994" s="334">
        <v>0</v>
      </c>
      <c r="AD2994" s="334">
        <v>0.8</v>
      </c>
      <c r="AE2994" s="334">
        <f t="shared" si="467"/>
        <v>0.8</v>
      </c>
      <c r="AF2994" s="334">
        <f t="shared" si="468"/>
        <v>0.79999999999999993</v>
      </c>
      <c r="AG2994" s="340">
        <f t="shared" si="469"/>
        <v>1.1102230246251565E-16</v>
      </c>
      <c r="AI2994" s="340">
        <f t="shared" si="472"/>
        <v>0</v>
      </c>
      <c r="AJ2994" s="340">
        <f t="shared" si="472"/>
        <v>0</v>
      </c>
      <c r="AK2994" s="340">
        <f t="shared" si="472"/>
        <v>0</v>
      </c>
      <c r="AL2994" s="340">
        <f t="shared" si="472"/>
        <v>0</v>
      </c>
      <c r="AM2994" s="340">
        <f t="shared" si="472"/>
        <v>0</v>
      </c>
    </row>
    <row r="2995" spans="1:39" x14ac:dyDescent="0.35">
      <c r="A2995" s="337">
        <v>24908</v>
      </c>
      <c r="B2995" s="338">
        <f t="shared" si="464"/>
        <v>1968</v>
      </c>
      <c r="C2995" s="338">
        <f t="shared" si="465"/>
        <v>3</v>
      </c>
      <c r="D2995" s="338">
        <f t="shared" si="466"/>
        <v>11</v>
      </c>
      <c r="E2995" s="334">
        <v>0</v>
      </c>
      <c r="F2995" s="334">
        <v>0</v>
      </c>
      <c r="G2995" s="334">
        <v>0</v>
      </c>
      <c r="H2995" s="334">
        <v>0</v>
      </c>
      <c r="I2995" s="334">
        <v>0</v>
      </c>
      <c r="J2995" s="334">
        <v>0</v>
      </c>
      <c r="K2995" s="334">
        <v>0</v>
      </c>
      <c r="L2995" s="334">
        <v>0</v>
      </c>
      <c r="M2995" s="334">
        <v>0</v>
      </c>
      <c r="N2995" s="334">
        <v>0</v>
      </c>
      <c r="O2995" s="334">
        <v>0</v>
      </c>
      <c r="P2995" s="334">
        <v>0</v>
      </c>
      <c r="Q2995" s="334">
        <v>0</v>
      </c>
      <c r="R2995" s="334">
        <v>0</v>
      </c>
      <c r="S2995" s="334">
        <v>0</v>
      </c>
      <c r="T2995" s="334">
        <v>0</v>
      </c>
      <c r="U2995" s="334">
        <v>0</v>
      </c>
      <c r="V2995" s="334">
        <v>0</v>
      </c>
      <c r="W2995" s="334">
        <v>0</v>
      </c>
      <c r="X2995" s="334">
        <v>0</v>
      </c>
      <c r="Y2995" s="334">
        <v>0</v>
      </c>
      <c r="Z2995" s="334">
        <v>0</v>
      </c>
      <c r="AA2995" s="334">
        <v>0</v>
      </c>
      <c r="AB2995" s="334">
        <v>0</v>
      </c>
      <c r="AD2995" s="334">
        <v>0</v>
      </c>
      <c r="AE2995" s="334">
        <f t="shared" si="467"/>
        <v>0</v>
      </c>
      <c r="AF2995" s="334">
        <f t="shared" si="468"/>
        <v>0</v>
      </c>
      <c r="AG2995" s="340">
        <f t="shared" si="469"/>
        <v>0</v>
      </c>
      <c r="AI2995" s="340">
        <f t="shared" si="472"/>
        <v>0</v>
      </c>
      <c r="AJ2995" s="340">
        <f t="shared" si="472"/>
        <v>0</v>
      </c>
      <c r="AK2995" s="340">
        <f t="shared" si="472"/>
        <v>0</v>
      </c>
      <c r="AL2995" s="340">
        <f t="shared" si="472"/>
        <v>0</v>
      </c>
      <c r="AM2995" s="340">
        <f t="shared" si="472"/>
        <v>0</v>
      </c>
    </row>
    <row r="2996" spans="1:39" x14ac:dyDescent="0.35">
      <c r="A2996" s="337">
        <v>24909</v>
      </c>
      <c r="B2996" s="338">
        <f t="shared" si="464"/>
        <v>1968</v>
      </c>
      <c r="C2996" s="338">
        <f t="shared" si="465"/>
        <v>3</v>
      </c>
      <c r="D2996" s="338">
        <f t="shared" si="466"/>
        <v>12</v>
      </c>
      <c r="E2996" s="334">
        <v>0</v>
      </c>
      <c r="F2996" s="334">
        <v>0</v>
      </c>
      <c r="G2996" s="334">
        <v>0</v>
      </c>
      <c r="H2996" s="334">
        <v>0</v>
      </c>
      <c r="I2996" s="334">
        <v>0</v>
      </c>
      <c r="J2996" s="334">
        <v>0</v>
      </c>
      <c r="K2996" s="334">
        <v>0</v>
      </c>
      <c r="L2996" s="334">
        <v>0</v>
      </c>
      <c r="M2996" s="334">
        <v>0.1</v>
      </c>
      <c r="N2996" s="334">
        <v>0</v>
      </c>
      <c r="O2996" s="334">
        <v>0.1</v>
      </c>
      <c r="P2996" s="334">
        <v>0</v>
      </c>
      <c r="Q2996" s="334">
        <v>0.1</v>
      </c>
      <c r="R2996" s="334">
        <v>0</v>
      </c>
      <c r="S2996" s="334">
        <v>0</v>
      </c>
      <c r="T2996" s="334">
        <v>0</v>
      </c>
      <c r="U2996" s="334">
        <v>0</v>
      </c>
      <c r="V2996" s="334">
        <v>0</v>
      </c>
      <c r="W2996" s="334">
        <v>0</v>
      </c>
      <c r="X2996" s="334">
        <v>0</v>
      </c>
      <c r="Y2996" s="334">
        <v>0</v>
      </c>
      <c r="Z2996" s="334">
        <v>0</v>
      </c>
      <c r="AA2996" s="334">
        <v>0</v>
      </c>
      <c r="AB2996" s="334">
        <v>0</v>
      </c>
      <c r="AD2996" s="334">
        <v>0.3</v>
      </c>
      <c r="AE2996" s="334">
        <f t="shared" si="467"/>
        <v>0.3</v>
      </c>
      <c r="AF2996" s="334">
        <f t="shared" si="468"/>
        <v>0.30000000000000004</v>
      </c>
      <c r="AG2996" s="340">
        <f t="shared" si="469"/>
        <v>5.5511151231257827E-17</v>
      </c>
      <c r="AI2996" s="340">
        <f t="shared" ref="AI2996:AM3011" si="473">IF($C2996=AI$1,$AF2996,0)</f>
        <v>0</v>
      </c>
      <c r="AJ2996" s="340">
        <f t="shared" si="473"/>
        <v>0</v>
      </c>
      <c r="AK2996" s="340">
        <f t="shared" si="473"/>
        <v>0</v>
      </c>
      <c r="AL2996" s="340">
        <f t="shared" si="473"/>
        <v>0</v>
      </c>
      <c r="AM2996" s="340">
        <f t="shared" si="473"/>
        <v>0</v>
      </c>
    </row>
    <row r="2997" spans="1:39" x14ac:dyDescent="0.35">
      <c r="A2997" s="337">
        <v>24910</v>
      </c>
      <c r="B2997" s="338">
        <f t="shared" si="464"/>
        <v>1968</v>
      </c>
      <c r="C2997" s="338">
        <f t="shared" si="465"/>
        <v>3</v>
      </c>
      <c r="D2997" s="338">
        <f t="shared" si="466"/>
        <v>13</v>
      </c>
      <c r="E2997" s="334">
        <v>0</v>
      </c>
      <c r="F2997" s="334">
        <v>0</v>
      </c>
      <c r="G2997" s="334">
        <v>0</v>
      </c>
      <c r="H2997" s="334">
        <v>0</v>
      </c>
      <c r="I2997" s="334">
        <v>0</v>
      </c>
      <c r="J2997" s="334">
        <v>0</v>
      </c>
      <c r="K2997" s="334">
        <v>0</v>
      </c>
      <c r="L2997" s="334">
        <v>0</v>
      </c>
      <c r="M2997" s="334">
        <v>0</v>
      </c>
      <c r="N2997" s="334">
        <v>0</v>
      </c>
      <c r="O2997" s="334">
        <v>0</v>
      </c>
      <c r="P2997" s="334">
        <v>0</v>
      </c>
      <c r="Q2997" s="334">
        <v>0</v>
      </c>
      <c r="R2997" s="334">
        <v>0</v>
      </c>
      <c r="S2997" s="334">
        <v>0</v>
      </c>
      <c r="T2997" s="334">
        <v>0</v>
      </c>
      <c r="U2997" s="334">
        <v>0</v>
      </c>
      <c r="V2997" s="334">
        <v>0</v>
      </c>
      <c r="W2997" s="334">
        <v>0</v>
      </c>
      <c r="X2997" s="334">
        <v>0</v>
      </c>
      <c r="Y2997" s="334">
        <v>0</v>
      </c>
      <c r="Z2997" s="334">
        <v>0</v>
      </c>
      <c r="AA2997" s="334">
        <v>0</v>
      </c>
      <c r="AB2997" s="334">
        <v>0</v>
      </c>
      <c r="AD2997" s="334">
        <v>0</v>
      </c>
      <c r="AE2997" s="334">
        <f t="shared" si="467"/>
        <v>0</v>
      </c>
      <c r="AF2997" s="334">
        <f t="shared" si="468"/>
        <v>0</v>
      </c>
      <c r="AG2997" s="340">
        <f t="shared" si="469"/>
        <v>0</v>
      </c>
      <c r="AI2997" s="340">
        <f t="shared" si="473"/>
        <v>0</v>
      </c>
      <c r="AJ2997" s="340">
        <f t="shared" si="473"/>
        <v>0</v>
      </c>
      <c r="AK2997" s="340">
        <f t="shared" si="473"/>
        <v>0</v>
      </c>
      <c r="AL2997" s="340">
        <f t="shared" si="473"/>
        <v>0</v>
      </c>
      <c r="AM2997" s="340">
        <f t="shared" si="473"/>
        <v>0</v>
      </c>
    </row>
    <row r="2998" spans="1:39" x14ac:dyDescent="0.35">
      <c r="A2998" s="337">
        <v>24911</v>
      </c>
      <c r="B2998" s="338">
        <f t="shared" si="464"/>
        <v>1968</v>
      </c>
      <c r="C2998" s="338">
        <f t="shared" si="465"/>
        <v>3</v>
      </c>
      <c r="D2998" s="338">
        <f t="shared" si="466"/>
        <v>14</v>
      </c>
      <c r="E2998" s="334">
        <v>0</v>
      </c>
      <c r="F2998" s="334">
        <v>0</v>
      </c>
      <c r="G2998" s="334">
        <v>0</v>
      </c>
      <c r="H2998" s="334">
        <v>0</v>
      </c>
      <c r="I2998" s="334">
        <v>0</v>
      </c>
      <c r="J2998" s="334">
        <v>0</v>
      </c>
      <c r="K2998" s="334">
        <v>0</v>
      </c>
      <c r="L2998" s="334">
        <v>0</v>
      </c>
      <c r="M2998" s="334">
        <v>0</v>
      </c>
      <c r="N2998" s="334">
        <v>0</v>
      </c>
      <c r="O2998" s="334">
        <v>0</v>
      </c>
      <c r="P2998" s="334">
        <v>0</v>
      </c>
      <c r="Q2998" s="334">
        <v>0</v>
      </c>
      <c r="R2998" s="334">
        <v>0</v>
      </c>
      <c r="S2998" s="334">
        <v>0</v>
      </c>
      <c r="T2998" s="334">
        <v>0</v>
      </c>
      <c r="U2998" s="334">
        <v>0</v>
      </c>
      <c r="V2998" s="334">
        <v>0</v>
      </c>
      <c r="W2998" s="334">
        <v>0</v>
      </c>
      <c r="X2998" s="334">
        <v>0</v>
      </c>
      <c r="Y2998" s="334">
        <v>0</v>
      </c>
      <c r="Z2998" s="334">
        <v>0</v>
      </c>
      <c r="AA2998" s="334">
        <v>0</v>
      </c>
      <c r="AB2998" s="334">
        <v>0</v>
      </c>
      <c r="AD2998" s="334">
        <v>0</v>
      </c>
      <c r="AE2998" s="334">
        <f t="shared" si="467"/>
        <v>0</v>
      </c>
      <c r="AF2998" s="334">
        <f t="shared" si="468"/>
        <v>0</v>
      </c>
      <c r="AG2998" s="340">
        <f t="shared" si="469"/>
        <v>0</v>
      </c>
      <c r="AI2998" s="340">
        <f t="shared" si="473"/>
        <v>0</v>
      </c>
      <c r="AJ2998" s="340">
        <f t="shared" si="473"/>
        <v>0</v>
      </c>
      <c r="AK2998" s="340">
        <f t="shared" si="473"/>
        <v>0</v>
      </c>
      <c r="AL2998" s="340">
        <f t="shared" si="473"/>
        <v>0</v>
      </c>
      <c r="AM2998" s="340">
        <f t="shared" si="473"/>
        <v>0</v>
      </c>
    </row>
    <row r="2999" spans="1:39" x14ac:dyDescent="0.35">
      <c r="A2999" s="337">
        <v>24912</v>
      </c>
      <c r="B2999" s="338">
        <f t="shared" si="464"/>
        <v>1968</v>
      </c>
      <c r="C2999" s="338">
        <f t="shared" si="465"/>
        <v>3</v>
      </c>
      <c r="D2999" s="338">
        <f t="shared" si="466"/>
        <v>15</v>
      </c>
      <c r="E2999" s="334">
        <v>0</v>
      </c>
      <c r="F2999" s="334">
        <v>0</v>
      </c>
      <c r="G2999" s="334">
        <v>0</v>
      </c>
      <c r="H2999" s="334">
        <v>0</v>
      </c>
      <c r="I2999" s="334">
        <v>0</v>
      </c>
      <c r="J2999" s="334">
        <v>0</v>
      </c>
      <c r="K2999" s="334">
        <v>0</v>
      </c>
      <c r="L2999" s="334">
        <v>0</v>
      </c>
      <c r="M2999" s="334">
        <v>0</v>
      </c>
      <c r="N2999" s="334">
        <v>0</v>
      </c>
      <c r="O2999" s="334">
        <v>0</v>
      </c>
      <c r="P2999" s="334">
        <v>0</v>
      </c>
      <c r="Q2999" s="334">
        <v>0</v>
      </c>
      <c r="R2999" s="334">
        <v>0</v>
      </c>
      <c r="S2999" s="334">
        <v>0</v>
      </c>
      <c r="T2999" s="334">
        <v>0</v>
      </c>
      <c r="U2999" s="334">
        <v>0</v>
      </c>
      <c r="V2999" s="334">
        <v>0</v>
      </c>
      <c r="W2999" s="334">
        <v>0</v>
      </c>
      <c r="X2999" s="334">
        <v>0</v>
      </c>
      <c r="Y2999" s="334">
        <v>0</v>
      </c>
      <c r="Z2999" s="334">
        <v>0</v>
      </c>
      <c r="AA2999" s="334">
        <v>0</v>
      </c>
      <c r="AB2999" s="334">
        <v>0</v>
      </c>
      <c r="AD2999" s="334">
        <v>0</v>
      </c>
      <c r="AE2999" s="334">
        <f t="shared" si="467"/>
        <v>0</v>
      </c>
      <c r="AF2999" s="334">
        <f t="shared" si="468"/>
        <v>0</v>
      </c>
      <c r="AG2999" s="340">
        <f t="shared" si="469"/>
        <v>0</v>
      </c>
      <c r="AI2999" s="340">
        <f t="shared" si="473"/>
        <v>0</v>
      </c>
      <c r="AJ2999" s="340">
        <f t="shared" si="473"/>
        <v>0</v>
      </c>
      <c r="AK2999" s="340">
        <f t="shared" si="473"/>
        <v>0</v>
      </c>
      <c r="AL2999" s="340">
        <f t="shared" si="473"/>
        <v>0</v>
      </c>
      <c r="AM2999" s="340">
        <f t="shared" si="473"/>
        <v>0</v>
      </c>
    </row>
    <row r="3000" spans="1:39" x14ac:dyDescent="0.35">
      <c r="A3000" s="337">
        <v>24913</v>
      </c>
      <c r="B3000" s="338">
        <f t="shared" si="464"/>
        <v>1968</v>
      </c>
      <c r="C3000" s="338">
        <f t="shared" si="465"/>
        <v>3</v>
      </c>
      <c r="D3000" s="338">
        <f t="shared" si="466"/>
        <v>16</v>
      </c>
      <c r="E3000" s="334">
        <v>0</v>
      </c>
      <c r="F3000" s="334">
        <v>0</v>
      </c>
      <c r="G3000" s="334">
        <v>0</v>
      </c>
      <c r="H3000" s="334">
        <v>0</v>
      </c>
      <c r="I3000" s="334">
        <v>0</v>
      </c>
      <c r="J3000" s="334">
        <v>0</v>
      </c>
      <c r="K3000" s="334">
        <v>0</v>
      </c>
      <c r="L3000" s="334">
        <v>0</v>
      </c>
      <c r="M3000" s="334">
        <v>0</v>
      </c>
      <c r="N3000" s="334">
        <v>0</v>
      </c>
      <c r="O3000" s="334">
        <v>0</v>
      </c>
      <c r="P3000" s="334">
        <v>0</v>
      </c>
      <c r="Q3000" s="334">
        <v>0</v>
      </c>
      <c r="R3000" s="334">
        <v>0</v>
      </c>
      <c r="S3000" s="334">
        <v>0</v>
      </c>
      <c r="T3000" s="334">
        <v>0</v>
      </c>
      <c r="U3000" s="334">
        <v>0</v>
      </c>
      <c r="V3000" s="334">
        <v>0</v>
      </c>
      <c r="W3000" s="334">
        <v>0</v>
      </c>
      <c r="X3000" s="334">
        <v>0</v>
      </c>
      <c r="Y3000" s="334">
        <v>0</v>
      </c>
      <c r="Z3000" s="334">
        <v>0</v>
      </c>
      <c r="AA3000" s="334">
        <v>0</v>
      </c>
      <c r="AB3000" s="334">
        <v>0</v>
      </c>
      <c r="AD3000" s="334">
        <v>0</v>
      </c>
      <c r="AE3000" s="334">
        <f t="shared" si="467"/>
        <v>0</v>
      </c>
      <c r="AF3000" s="334">
        <f t="shared" si="468"/>
        <v>0</v>
      </c>
      <c r="AG3000" s="340">
        <f t="shared" si="469"/>
        <v>0</v>
      </c>
      <c r="AI3000" s="340">
        <f t="shared" si="473"/>
        <v>0</v>
      </c>
      <c r="AJ3000" s="340">
        <f t="shared" si="473"/>
        <v>0</v>
      </c>
      <c r="AK3000" s="340">
        <f t="shared" si="473"/>
        <v>0</v>
      </c>
      <c r="AL3000" s="340">
        <f t="shared" si="473"/>
        <v>0</v>
      </c>
      <c r="AM3000" s="340">
        <f t="shared" si="473"/>
        <v>0</v>
      </c>
    </row>
    <row r="3001" spans="1:39" x14ac:dyDescent="0.35">
      <c r="A3001" s="337">
        <v>24914</v>
      </c>
      <c r="B3001" s="338">
        <f t="shared" si="464"/>
        <v>1968</v>
      </c>
      <c r="C3001" s="338">
        <f t="shared" si="465"/>
        <v>3</v>
      </c>
      <c r="D3001" s="338">
        <f t="shared" si="466"/>
        <v>17</v>
      </c>
      <c r="E3001" s="334">
        <v>0</v>
      </c>
      <c r="F3001" s="334">
        <v>0</v>
      </c>
      <c r="G3001" s="334">
        <v>0</v>
      </c>
      <c r="H3001" s="334">
        <v>0</v>
      </c>
      <c r="I3001" s="334">
        <v>0</v>
      </c>
      <c r="J3001" s="334">
        <v>0</v>
      </c>
      <c r="K3001" s="334">
        <v>0</v>
      </c>
      <c r="L3001" s="334">
        <v>0</v>
      </c>
      <c r="M3001" s="334">
        <v>0.1</v>
      </c>
      <c r="N3001" s="334">
        <v>0</v>
      </c>
      <c r="O3001" s="334">
        <v>0</v>
      </c>
      <c r="P3001" s="334">
        <v>0</v>
      </c>
      <c r="Q3001" s="334">
        <v>0</v>
      </c>
      <c r="R3001" s="334">
        <v>0</v>
      </c>
      <c r="S3001" s="334">
        <v>0.1</v>
      </c>
      <c r="T3001" s="334">
        <v>0</v>
      </c>
      <c r="U3001" s="334">
        <v>0</v>
      </c>
      <c r="V3001" s="334">
        <v>0</v>
      </c>
      <c r="W3001" s="334">
        <v>0</v>
      </c>
      <c r="X3001" s="334">
        <v>0</v>
      </c>
      <c r="Y3001" s="334">
        <v>0.1</v>
      </c>
      <c r="Z3001" s="334">
        <v>0</v>
      </c>
      <c r="AA3001" s="334">
        <v>0</v>
      </c>
      <c r="AB3001" s="334">
        <v>0</v>
      </c>
      <c r="AD3001" s="334">
        <v>0.3</v>
      </c>
      <c r="AE3001" s="334">
        <f t="shared" si="467"/>
        <v>0.3</v>
      </c>
      <c r="AF3001" s="334">
        <f t="shared" si="468"/>
        <v>0.30000000000000004</v>
      </c>
      <c r="AG3001" s="340">
        <f t="shared" si="469"/>
        <v>5.5511151231257827E-17</v>
      </c>
      <c r="AI3001" s="340">
        <f t="shared" si="473"/>
        <v>0</v>
      </c>
      <c r="AJ3001" s="340">
        <f t="shared" si="473"/>
        <v>0</v>
      </c>
      <c r="AK3001" s="340">
        <f t="shared" si="473"/>
        <v>0</v>
      </c>
      <c r="AL3001" s="340">
        <f t="shared" si="473"/>
        <v>0</v>
      </c>
      <c r="AM3001" s="340">
        <f t="shared" si="473"/>
        <v>0</v>
      </c>
    </row>
    <row r="3002" spans="1:39" x14ac:dyDescent="0.35">
      <c r="A3002" s="337">
        <v>24915</v>
      </c>
      <c r="B3002" s="338">
        <f t="shared" si="464"/>
        <v>1968</v>
      </c>
      <c r="C3002" s="338">
        <f t="shared" si="465"/>
        <v>3</v>
      </c>
      <c r="D3002" s="338">
        <f t="shared" si="466"/>
        <v>18</v>
      </c>
      <c r="E3002" s="334">
        <v>0</v>
      </c>
      <c r="F3002" s="334">
        <v>0.1</v>
      </c>
      <c r="G3002" s="334">
        <v>0</v>
      </c>
      <c r="H3002" s="334">
        <v>0</v>
      </c>
      <c r="I3002" s="334">
        <v>0.1</v>
      </c>
      <c r="J3002" s="334">
        <v>0</v>
      </c>
      <c r="K3002" s="334">
        <v>0</v>
      </c>
      <c r="L3002" s="334">
        <v>0.1</v>
      </c>
      <c r="M3002" s="334">
        <v>0</v>
      </c>
      <c r="N3002" s="334">
        <v>0</v>
      </c>
      <c r="O3002" s="334">
        <v>0.1</v>
      </c>
      <c r="P3002" s="334">
        <v>0</v>
      </c>
      <c r="Q3002" s="334">
        <v>0</v>
      </c>
      <c r="R3002" s="334">
        <v>0.1</v>
      </c>
      <c r="S3002" s="334">
        <v>0</v>
      </c>
      <c r="T3002" s="334">
        <v>0</v>
      </c>
      <c r="U3002" s="334">
        <v>0.1</v>
      </c>
      <c r="V3002" s="334">
        <v>0</v>
      </c>
      <c r="W3002" s="334">
        <v>0</v>
      </c>
      <c r="X3002" s="334">
        <v>0.1</v>
      </c>
      <c r="Y3002" s="334">
        <v>0</v>
      </c>
      <c r="Z3002" s="334">
        <v>0</v>
      </c>
      <c r="AA3002" s="334">
        <v>0.1</v>
      </c>
      <c r="AB3002" s="334">
        <v>0</v>
      </c>
      <c r="AD3002" s="334">
        <v>0.8</v>
      </c>
      <c r="AE3002" s="334">
        <f t="shared" si="467"/>
        <v>0.8</v>
      </c>
      <c r="AF3002" s="334">
        <f t="shared" si="468"/>
        <v>0.79999999999999993</v>
      </c>
      <c r="AG3002" s="340">
        <f t="shared" si="469"/>
        <v>1.1102230246251565E-16</v>
      </c>
      <c r="AI3002" s="340">
        <f t="shared" si="473"/>
        <v>0</v>
      </c>
      <c r="AJ3002" s="340">
        <f t="shared" si="473"/>
        <v>0</v>
      </c>
      <c r="AK3002" s="340">
        <f t="shared" si="473"/>
        <v>0</v>
      </c>
      <c r="AL3002" s="340">
        <f t="shared" si="473"/>
        <v>0</v>
      </c>
      <c r="AM3002" s="340">
        <f t="shared" si="473"/>
        <v>0</v>
      </c>
    </row>
    <row r="3003" spans="1:39" x14ac:dyDescent="0.35">
      <c r="A3003" s="337">
        <v>24916</v>
      </c>
      <c r="B3003" s="338">
        <f t="shared" si="464"/>
        <v>1968</v>
      </c>
      <c r="C3003" s="338">
        <f t="shared" si="465"/>
        <v>3</v>
      </c>
      <c r="D3003" s="338">
        <f t="shared" si="466"/>
        <v>19</v>
      </c>
      <c r="E3003" s="334">
        <v>0</v>
      </c>
      <c r="F3003" s="334">
        <v>0</v>
      </c>
      <c r="G3003" s="334">
        <v>0</v>
      </c>
      <c r="H3003" s="334">
        <v>0</v>
      </c>
      <c r="I3003" s="334">
        <v>0</v>
      </c>
      <c r="J3003" s="334">
        <v>0</v>
      </c>
      <c r="K3003" s="334">
        <v>0</v>
      </c>
      <c r="L3003" s="334">
        <v>0</v>
      </c>
      <c r="M3003" s="334">
        <v>0</v>
      </c>
      <c r="N3003" s="334">
        <v>0</v>
      </c>
      <c r="O3003" s="334">
        <v>0</v>
      </c>
      <c r="P3003" s="334">
        <v>0</v>
      </c>
      <c r="Q3003" s="334">
        <v>0</v>
      </c>
      <c r="R3003" s="334">
        <v>0</v>
      </c>
      <c r="S3003" s="334">
        <v>0</v>
      </c>
      <c r="T3003" s="334">
        <v>0</v>
      </c>
      <c r="U3003" s="334">
        <v>0</v>
      </c>
      <c r="V3003" s="334">
        <v>0</v>
      </c>
      <c r="W3003" s="334">
        <v>0</v>
      </c>
      <c r="X3003" s="334">
        <v>0</v>
      </c>
      <c r="Y3003" s="334">
        <v>0</v>
      </c>
      <c r="Z3003" s="334">
        <v>0</v>
      </c>
      <c r="AA3003" s="334">
        <v>0</v>
      </c>
      <c r="AB3003" s="334">
        <v>0</v>
      </c>
      <c r="AD3003" s="334">
        <v>0</v>
      </c>
      <c r="AE3003" s="334">
        <f t="shared" si="467"/>
        <v>0</v>
      </c>
      <c r="AF3003" s="334">
        <f t="shared" si="468"/>
        <v>0</v>
      </c>
      <c r="AG3003" s="340">
        <f t="shared" si="469"/>
        <v>0</v>
      </c>
      <c r="AI3003" s="340">
        <f t="shared" si="473"/>
        <v>0</v>
      </c>
      <c r="AJ3003" s="340">
        <f t="shared" si="473"/>
        <v>0</v>
      </c>
      <c r="AK3003" s="340">
        <f t="shared" si="473"/>
        <v>0</v>
      </c>
      <c r="AL3003" s="340">
        <f t="shared" si="473"/>
        <v>0</v>
      </c>
      <c r="AM3003" s="340">
        <f t="shared" si="473"/>
        <v>0</v>
      </c>
    </row>
    <row r="3004" spans="1:39" x14ac:dyDescent="0.35">
      <c r="A3004" s="337">
        <v>24917</v>
      </c>
      <c r="B3004" s="338">
        <f t="shared" si="464"/>
        <v>1968</v>
      </c>
      <c r="C3004" s="338">
        <f t="shared" si="465"/>
        <v>3</v>
      </c>
      <c r="D3004" s="338">
        <f t="shared" si="466"/>
        <v>20</v>
      </c>
      <c r="E3004" s="334">
        <v>0</v>
      </c>
      <c r="F3004" s="334">
        <v>0</v>
      </c>
      <c r="G3004" s="334">
        <v>0</v>
      </c>
      <c r="H3004" s="334">
        <v>0</v>
      </c>
      <c r="I3004" s="334">
        <v>0</v>
      </c>
      <c r="J3004" s="334">
        <v>0</v>
      </c>
      <c r="K3004" s="334">
        <v>0</v>
      </c>
      <c r="L3004" s="334">
        <v>0</v>
      </c>
      <c r="M3004" s="334">
        <v>0</v>
      </c>
      <c r="N3004" s="334">
        <v>0</v>
      </c>
      <c r="O3004" s="334">
        <v>0</v>
      </c>
      <c r="P3004" s="334">
        <v>0</v>
      </c>
      <c r="Q3004" s="334">
        <v>0</v>
      </c>
      <c r="R3004" s="334">
        <v>0</v>
      </c>
      <c r="S3004" s="334">
        <v>0</v>
      </c>
      <c r="T3004" s="334">
        <v>0</v>
      </c>
      <c r="U3004" s="334">
        <v>0</v>
      </c>
      <c r="V3004" s="334">
        <v>0</v>
      </c>
      <c r="W3004" s="334">
        <v>0</v>
      </c>
      <c r="X3004" s="334">
        <v>0</v>
      </c>
      <c r="Y3004" s="334">
        <v>0</v>
      </c>
      <c r="Z3004" s="334">
        <v>0</v>
      </c>
      <c r="AA3004" s="334">
        <v>0</v>
      </c>
      <c r="AB3004" s="334">
        <v>0</v>
      </c>
      <c r="AD3004" s="334">
        <v>0</v>
      </c>
      <c r="AE3004" s="334">
        <f t="shared" si="467"/>
        <v>0</v>
      </c>
      <c r="AF3004" s="334">
        <f t="shared" si="468"/>
        <v>0</v>
      </c>
      <c r="AG3004" s="340">
        <f t="shared" si="469"/>
        <v>0</v>
      </c>
      <c r="AI3004" s="340">
        <f t="shared" si="473"/>
        <v>0</v>
      </c>
      <c r="AJ3004" s="340">
        <f t="shared" si="473"/>
        <v>0</v>
      </c>
      <c r="AK3004" s="340">
        <f t="shared" si="473"/>
        <v>0</v>
      </c>
      <c r="AL3004" s="340">
        <f t="shared" si="473"/>
        <v>0</v>
      </c>
      <c r="AM3004" s="340">
        <f t="shared" si="473"/>
        <v>0</v>
      </c>
    </row>
    <row r="3005" spans="1:39" x14ac:dyDescent="0.35">
      <c r="A3005" s="337">
        <v>24918</v>
      </c>
      <c r="B3005" s="338">
        <f t="shared" si="464"/>
        <v>1968</v>
      </c>
      <c r="C3005" s="338">
        <f t="shared" si="465"/>
        <v>3</v>
      </c>
      <c r="D3005" s="338">
        <f t="shared" si="466"/>
        <v>21</v>
      </c>
      <c r="E3005" s="334">
        <v>0</v>
      </c>
      <c r="F3005" s="334">
        <v>0</v>
      </c>
      <c r="G3005" s="334">
        <v>0</v>
      </c>
      <c r="H3005" s="334">
        <v>0</v>
      </c>
      <c r="I3005" s="334">
        <v>0</v>
      </c>
      <c r="J3005" s="334">
        <v>0</v>
      </c>
      <c r="K3005" s="334">
        <v>0</v>
      </c>
      <c r="L3005" s="334">
        <v>0</v>
      </c>
      <c r="M3005" s="334">
        <v>0</v>
      </c>
      <c r="N3005" s="334">
        <v>0</v>
      </c>
      <c r="O3005" s="334">
        <v>0</v>
      </c>
      <c r="P3005" s="334">
        <v>0</v>
      </c>
      <c r="Q3005" s="334">
        <v>0</v>
      </c>
      <c r="R3005" s="334">
        <v>0</v>
      </c>
      <c r="S3005" s="334">
        <v>0</v>
      </c>
      <c r="T3005" s="334">
        <v>0</v>
      </c>
      <c r="U3005" s="334">
        <v>0</v>
      </c>
      <c r="V3005" s="334">
        <v>0</v>
      </c>
      <c r="W3005" s="334">
        <v>0</v>
      </c>
      <c r="X3005" s="334">
        <v>0</v>
      </c>
      <c r="Y3005" s="334">
        <v>0</v>
      </c>
      <c r="Z3005" s="334">
        <v>0</v>
      </c>
      <c r="AA3005" s="334">
        <v>0</v>
      </c>
      <c r="AB3005" s="334">
        <v>0</v>
      </c>
      <c r="AD3005" s="334">
        <v>0</v>
      </c>
      <c r="AE3005" s="334">
        <f t="shared" si="467"/>
        <v>0</v>
      </c>
      <c r="AF3005" s="334">
        <f t="shared" si="468"/>
        <v>0</v>
      </c>
      <c r="AG3005" s="340">
        <f t="shared" si="469"/>
        <v>0</v>
      </c>
      <c r="AI3005" s="340">
        <f t="shared" si="473"/>
        <v>0</v>
      </c>
      <c r="AJ3005" s="340">
        <f t="shared" si="473"/>
        <v>0</v>
      </c>
      <c r="AK3005" s="340">
        <f t="shared" si="473"/>
        <v>0</v>
      </c>
      <c r="AL3005" s="340">
        <f t="shared" si="473"/>
        <v>0</v>
      </c>
      <c r="AM3005" s="340">
        <f t="shared" si="473"/>
        <v>0</v>
      </c>
    </row>
    <row r="3006" spans="1:39" x14ac:dyDescent="0.35">
      <c r="A3006" s="337">
        <v>24919</v>
      </c>
      <c r="B3006" s="338">
        <f t="shared" si="464"/>
        <v>1968</v>
      </c>
      <c r="C3006" s="338">
        <f t="shared" si="465"/>
        <v>3</v>
      </c>
      <c r="D3006" s="338">
        <f t="shared" si="466"/>
        <v>22</v>
      </c>
      <c r="E3006" s="334">
        <v>0</v>
      </c>
      <c r="F3006" s="334">
        <v>0</v>
      </c>
      <c r="G3006" s="334">
        <v>0</v>
      </c>
      <c r="H3006" s="334">
        <v>0</v>
      </c>
      <c r="I3006" s="334">
        <v>0</v>
      </c>
      <c r="J3006" s="334">
        <v>0</v>
      </c>
      <c r="K3006" s="334">
        <v>0</v>
      </c>
      <c r="L3006" s="334">
        <v>0</v>
      </c>
      <c r="M3006" s="334">
        <v>0</v>
      </c>
      <c r="N3006" s="334">
        <v>0</v>
      </c>
      <c r="O3006" s="334">
        <v>0</v>
      </c>
      <c r="P3006" s="334">
        <v>0</v>
      </c>
      <c r="Q3006" s="334">
        <v>0</v>
      </c>
      <c r="R3006" s="334">
        <v>0</v>
      </c>
      <c r="S3006" s="334">
        <v>0</v>
      </c>
      <c r="T3006" s="334">
        <v>0</v>
      </c>
      <c r="U3006" s="334">
        <v>0</v>
      </c>
      <c r="V3006" s="334">
        <v>0</v>
      </c>
      <c r="W3006" s="334">
        <v>0</v>
      </c>
      <c r="X3006" s="334">
        <v>0</v>
      </c>
      <c r="Y3006" s="334">
        <v>0</v>
      </c>
      <c r="Z3006" s="334">
        <v>0</v>
      </c>
      <c r="AA3006" s="334">
        <v>0</v>
      </c>
      <c r="AB3006" s="334">
        <v>0</v>
      </c>
      <c r="AD3006" s="334">
        <v>0</v>
      </c>
      <c r="AE3006" s="334">
        <f t="shared" si="467"/>
        <v>0</v>
      </c>
      <c r="AF3006" s="334">
        <f t="shared" si="468"/>
        <v>0</v>
      </c>
      <c r="AG3006" s="340">
        <f t="shared" si="469"/>
        <v>0</v>
      </c>
      <c r="AI3006" s="340">
        <f t="shared" si="473"/>
        <v>0</v>
      </c>
      <c r="AJ3006" s="340">
        <f t="shared" si="473"/>
        <v>0</v>
      </c>
      <c r="AK3006" s="340">
        <f t="shared" si="473"/>
        <v>0</v>
      </c>
      <c r="AL3006" s="340">
        <f t="shared" si="473"/>
        <v>0</v>
      </c>
      <c r="AM3006" s="340">
        <f t="shared" si="473"/>
        <v>0</v>
      </c>
    </row>
    <row r="3007" spans="1:39" x14ac:dyDescent="0.35">
      <c r="A3007" s="337">
        <v>24920</v>
      </c>
      <c r="B3007" s="338">
        <f t="shared" si="464"/>
        <v>1968</v>
      </c>
      <c r="C3007" s="338">
        <f t="shared" si="465"/>
        <v>3</v>
      </c>
      <c r="D3007" s="338">
        <f t="shared" si="466"/>
        <v>23</v>
      </c>
      <c r="E3007" s="334">
        <v>0</v>
      </c>
      <c r="F3007" s="334">
        <v>0</v>
      </c>
      <c r="G3007" s="334">
        <v>0</v>
      </c>
      <c r="H3007" s="334">
        <v>0</v>
      </c>
      <c r="I3007" s="334">
        <v>0</v>
      </c>
      <c r="J3007" s="334">
        <v>0</v>
      </c>
      <c r="K3007" s="334">
        <v>0</v>
      </c>
      <c r="L3007" s="334">
        <v>0</v>
      </c>
      <c r="M3007" s="334">
        <v>0</v>
      </c>
      <c r="N3007" s="334">
        <v>0</v>
      </c>
      <c r="O3007" s="334">
        <v>0</v>
      </c>
      <c r="P3007" s="334">
        <v>0</v>
      </c>
      <c r="Q3007" s="334">
        <v>0</v>
      </c>
      <c r="R3007" s="334">
        <v>0</v>
      </c>
      <c r="S3007" s="334">
        <v>0</v>
      </c>
      <c r="T3007" s="334">
        <v>0</v>
      </c>
      <c r="U3007" s="334">
        <v>0</v>
      </c>
      <c r="V3007" s="334">
        <v>0</v>
      </c>
      <c r="W3007" s="334">
        <v>0</v>
      </c>
      <c r="X3007" s="334">
        <v>0</v>
      </c>
      <c r="Y3007" s="334">
        <v>0</v>
      </c>
      <c r="Z3007" s="334">
        <v>0</v>
      </c>
      <c r="AA3007" s="334">
        <v>0</v>
      </c>
      <c r="AB3007" s="334">
        <v>0</v>
      </c>
      <c r="AD3007" s="334">
        <v>0</v>
      </c>
      <c r="AE3007" s="334">
        <f t="shared" si="467"/>
        <v>0</v>
      </c>
      <c r="AF3007" s="334">
        <f t="shared" si="468"/>
        <v>0</v>
      </c>
      <c r="AG3007" s="340">
        <f t="shared" si="469"/>
        <v>0</v>
      </c>
      <c r="AI3007" s="340">
        <f t="shared" si="473"/>
        <v>0</v>
      </c>
      <c r="AJ3007" s="340">
        <f t="shared" si="473"/>
        <v>0</v>
      </c>
      <c r="AK3007" s="340">
        <f t="shared" si="473"/>
        <v>0</v>
      </c>
      <c r="AL3007" s="340">
        <f t="shared" si="473"/>
        <v>0</v>
      </c>
      <c r="AM3007" s="340">
        <f t="shared" si="473"/>
        <v>0</v>
      </c>
    </row>
    <row r="3008" spans="1:39" x14ac:dyDescent="0.35">
      <c r="A3008" s="337">
        <v>24921</v>
      </c>
      <c r="B3008" s="338">
        <f t="shared" si="464"/>
        <v>1968</v>
      </c>
      <c r="C3008" s="338">
        <f t="shared" si="465"/>
        <v>3</v>
      </c>
      <c r="D3008" s="338">
        <f t="shared" si="466"/>
        <v>24</v>
      </c>
      <c r="E3008" s="334">
        <v>0</v>
      </c>
      <c r="F3008" s="334">
        <v>0</v>
      </c>
      <c r="G3008" s="334">
        <v>0</v>
      </c>
      <c r="H3008" s="334">
        <v>0</v>
      </c>
      <c r="I3008" s="334">
        <v>0</v>
      </c>
      <c r="J3008" s="334">
        <v>0</v>
      </c>
      <c r="K3008" s="334">
        <v>0</v>
      </c>
      <c r="L3008" s="334">
        <v>0</v>
      </c>
      <c r="M3008" s="334">
        <v>0</v>
      </c>
      <c r="N3008" s="334">
        <v>0</v>
      </c>
      <c r="O3008" s="334">
        <v>0</v>
      </c>
      <c r="P3008" s="334">
        <v>0</v>
      </c>
      <c r="Q3008" s="334">
        <v>0</v>
      </c>
      <c r="R3008" s="334">
        <v>0</v>
      </c>
      <c r="S3008" s="334">
        <v>0</v>
      </c>
      <c r="T3008" s="334">
        <v>0</v>
      </c>
      <c r="U3008" s="334">
        <v>0</v>
      </c>
      <c r="V3008" s="334">
        <v>0</v>
      </c>
      <c r="W3008" s="334">
        <v>0</v>
      </c>
      <c r="X3008" s="334">
        <v>0</v>
      </c>
      <c r="Y3008" s="334">
        <v>0</v>
      </c>
      <c r="Z3008" s="334">
        <v>0</v>
      </c>
      <c r="AA3008" s="334">
        <v>0</v>
      </c>
      <c r="AB3008" s="334">
        <v>0</v>
      </c>
      <c r="AD3008" s="334">
        <v>0</v>
      </c>
      <c r="AE3008" s="334">
        <f t="shared" si="467"/>
        <v>0</v>
      </c>
      <c r="AF3008" s="334">
        <f t="shared" si="468"/>
        <v>0</v>
      </c>
      <c r="AG3008" s="340">
        <f t="shared" si="469"/>
        <v>0</v>
      </c>
      <c r="AI3008" s="340">
        <f t="shared" si="473"/>
        <v>0</v>
      </c>
      <c r="AJ3008" s="340">
        <f t="shared" si="473"/>
        <v>0</v>
      </c>
      <c r="AK3008" s="340">
        <f t="shared" si="473"/>
        <v>0</v>
      </c>
      <c r="AL3008" s="340">
        <f t="shared" si="473"/>
        <v>0</v>
      </c>
      <c r="AM3008" s="340">
        <f t="shared" si="473"/>
        <v>0</v>
      </c>
    </row>
    <row r="3009" spans="1:39" x14ac:dyDescent="0.35">
      <c r="A3009" s="337">
        <v>24922</v>
      </c>
      <c r="B3009" s="338">
        <f t="shared" si="464"/>
        <v>1968</v>
      </c>
      <c r="C3009" s="338">
        <f t="shared" si="465"/>
        <v>3</v>
      </c>
      <c r="D3009" s="338">
        <f t="shared" si="466"/>
        <v>25</v>
      </c>
      <c r="E3009" s="334">
        <v>0</v>
      </c>
      <c r="F3009" s="334">
        <v>0</v>
      </c>
      <c r="G3009" s="334">
        <v>0</v>
      </c>
      <c r="H3009" s="334">
        <v>0</v>
      </c>
      <c r="I3009" s="334">
        <v>0</v>
      </c>
      <c r="J3009" s="334">
        <v>0</v>
      </c>
      <c r="K3009" s="334">
        <v>0</v>
      </c>
      <c r="L3009" s="334">
        <v>0</v>
      </c>
      <c r="M3009" s="334">
        <v>0</v>
      </c>
      <c r="N3009" s="334">
        <v>0</v>
      </c>
      <c r="O3009" s="334">
        <v>0</v>
      </c>
      <c r="P3009" s="334">
        <v>0</v>
      </c>
      <c r="Q3009" s="334">
        <v>0</v>
      </c>
      <c r="R3009" s="334">
        <v>0</v>
      </c>
      <c r="S3009" s="334">
        <v>0</v>
      </c>
      <c r="T3009" s="334">
        <v>0</v>
      </c>
      <c r="U3009" s="334">
        <v>0</v>
      </c>
      <c r="V3009" s="334">
        <v>0</v>
      </c>
      <c r="W3009" s="334">
        <v>0</v>
      </c>
      <c r="X3009" s="334">
        <v>0</v>
      </c>
      <c r="Y3009" s="334">
        <v>0</v>
      </c>
      <c r="Z3009" s="334">
        <v>0</v>
      </c>
      <c r="AA3009" s="334">
        <v>0</v>
      </c>
      <c r="AB3009" s="334">
        <v>0</v>
      </c>
      <c r="AD3009" s="334">
        <v>0</v>
      </c>
      <c r="AE3009" s="334">
        <f t="shared" si="467"/>
        <v>0</v>
      </c>
      <c r="AF3009" s="334">
        <f t="shared" si="468"/>
        <v>0</v>
      </c>
      <c r="AG3009" s="340">
        <f t="shared" si="469"/>
        <v>0</v>
      </c>
      <c r="AI3009" s="340">
        <f t="shared" si="473"/>
        <v>0</v>
      </c>
      <c r="AJ3009" s="340">
        <f t="shared" si="473"/>
        <v>0</v>
      </c>
      <c r="AK3009" s="340">
        <f t="shared" si="473"/>
        <v>0</v>
      </c>
      <c r="AL3009" s="340">
        <f t="shared" si="473"/>
        <v>0</v>
      </c>
      <c r="AM3009" s="340">
        <f t="shared" si="473"/>
        <v>0</v>
      </c>
    </row>
    <row r="3010" spans="1:39" x14ac:dyDescent="0.35">
      <c r="A3010" s="337">
        <v>24923</v>
      </c>
      <c r="B3010" s="338">
        <f t="shared" si="464"/>
        <v>1968</v>
      </c>
      <c r="C3010" s="338">
        <f t="shared" si="465"/>
        <v>3</v>
      </c>
      <c r="D3010" s="338">
        <f t="shared" si="466"/>
        <v>26</v>
      </c>
      <c r="E3010" s="334">
        <v>0</v>
      </c>
      <c r="F3010" s="334">
        <v>0</v>
      </c>
      <c r="G3010" s="334">
        <v>0</v>
      </c>
      <c r="H3010" s="334">
        <v>0</v>
      </c>
      <c r="I3010" s="334">
        <v>0</v>
      </c>
      <c r="J3010" s="334">
        <v>0</v>
      </c>
      <c r="K3010" s="334">
        <v>0</v>
      </c>
      <c r="L3010" s="334">
        <v>0</v>
      </c>
      <c r="M3010" s="334">
        <v>0</v>
      </c>
      <c r="N3010" s="334">
        <v>0</v>
      </c>
      <c r="O3010" s="334">
        <v>0</v>
      </c>
      <c r="P3010" s="334">
        <v>0</v>
      </c>
      <c r="Q3010" s="334">
        <v>0</v>
      </c>
      <c r="R3010" s="334">
        <v>0</v>
      </c>
      <c r="S3010" s="334">
        <v>0</v>
      </c>
      <c r="T3010" s="334">
        <v>0</v>
      </c>
      <c r="U3010" s="334">
        <v>0</v>
      </c>
      <c r="V3010" s="334">
        <v>0</v>
      </c>
      <c r="W3010" s="334">
        <v>0</v>
      </c>
      <c r="X3010" s="334">
        <v>0</v>
      </c>
      <c r="Y3010" s="334">
        <v>0</v>
      </c>
      <c r="Z3010" s="334">
        <v>0</v>
      </c>
      <c r="AA3010" s="334">
        <v>0</v>
      </c>
      <c r="AB3010" s="334">
        <v>0</v>
      </c>
      <c r="AD3010" s="334">
        <v>0</v>
      </c>
      <c r="AE3010" s="334">
        <f t="shared" si="467"/>
        <v>0</v>
      </c>
      <c r="AF3010" s="334">
        <f t="shared" si="468"/>
        <v>0</v>
      </c>
      <c r="AG3010" s="340">
        <f t="shared" si="469"/>
        <v>0</v>
      </c>
      <c r="AI3010" s="340">
        <f t="shared" si="473"/>
        <v>0</v>
      </c>
      <c r="AJ3010" s="340">
        <f t="shared" si="473"/>
        <v>0</v>
      </c>
      <c r="AK3010" s="340">
        <f t="shared" si="473"/>
        <v>0</v>
      </c>
      <c r="AL3010" s="340">
        <f t="shared" si="473"/>
        <v>0</v>
      </c>
      <c r="AM3010" s="340">
        <f t="shared" si="473"/>
        <v>0</v>
      </c>
    </row>
    <row r="3011" spans="1:39" x14ac:dyDescent="0.35">
      <c r="A3011" s="337">
        <v>24924</v>
      </c>
      <c r="B3011" s="338">
        <f t="shared" si="464"/>
        <v>1968</v>
      </c>
      <c r="C3011" s="338">
        <f t="shared" si="465"/>
        <v>3</v>
      </c>
      <c r="D3011" s="338">
        <f t="shared" si="466"/>
        <v>27</v>
      </c>
      <c r="E3011" s="334">
        <v>0</v>
      </c>
      <c r="F3011" s="334">
        <v>0</v>
      </c>
      <c r="G3011" s="334">
        <v>0</v>
      </c>
      <c r="H3011" s="334">
        <v>0</v>
      </c>
      <c r="I3011" s="334">
        <v>0</v>
      </c>
      <c r="J3011" s="334">
        <v>0</v>
      </c>
      <c r="K3011" s="334">
        <v>0</v>
      </c>
      <c r="L3011" s="334">
        <v>0</v>
      </c>
      <c r="M3011" s="334">
        <v>0</v>
      </c>
      <c r="N3011" s="334">
        <v>0</v>
      </c>
      <c r="O3011" s="334">
        <v>0</v>
      </c>
      <c r="P3011" s="334">
        <v>0</v>
      </c>
      <c r="Q3011" s="334">
        <v>0</v>
      </c>
      <c r="R3011" s="334">
        <v>0</v>
      </c>
      <c r="S3011" s="334">
        <v>0</v>
      </c>
      <c r="T3011" s="334">
        <v>0</v>
      </c>
      <c r="U3011" s="334">
        <v>0</v>
      </c>
      <c r="V3011" s="334">
        <v>0</v>
      </c>
      <c r="W3011" s="334">
        <v>0</v>
      </c>
      <c r="X3011" s="334">
        <v>0</v>
      </c>
      <c r="Y3011" s="334">
        <v>0</v>
      </c>
      <c r="Z3011" s="334">
        <v>0</v>
      </c>
      <c r="AA3011" s="334">
        <v>0</v>
      </c>
      <c r="AB3011" s="334">
        <v>0</v>
      </c>
      <c r="AD3011" s="334">
        <v>0</v>
      </c>
      <c r="AE3011" s="334">
        <f t="shared" si="467"/>
        <v>0</v>
      </c>
      <c r="AF3011" s="334">
        <f t="shared" si="468"/>
        <v>0</v>
      </c>
      <c r="AG3011" s="340">
        <f t="shared" si="469"/>
        <v>0</v>
      </c>
      <c r="AI3011" s="340">
        <f t="shared" si="473"/>
        <v>0</v>
      </c>
      <c r="AJ3011" s="340">
        <f t="shared" si="473"/>
        <v>0</v>
      </c>
      <c r="AK3011" s="340">
        <f t="shared" si="473"/>
        <v>0</v>
      </c>
      <c r="AL3011" s="340">
        <f t="shared" si="473"/>
        <v>0</v>
      </c>
      <c r="AM3011" s="340">
        <f t="shared" si="473"/>
        <v>0</v>
      </c>
    </row>
    <row r="3012" spans="1:39" x14ac:dyDescent="0.35">
      <c r="A3012" s="337">
        <v>24925</v>
      </c>
      <c r="B3012" s="338">
        <f t="shared" ref="B3012:B3075" si="474">YEAR(A3012)</f>
        <v>1968</v>
      </c>
      <c r="C3012" s="338">
        <f t="shared" ref="C3012:C3075" si="475">MONTH(A3012)</f>
        <v>3</v>
      </c>
      <c r="D3012" s="338">
        <f t="shared" ref="D3012:D3075" si="476">DAY(A3012)</f>
        <v>28</v>
      </c>
      <c r="E3012" s="334">
        <v>0.1</v>
      </c>
      <c r="F3012" s="334">
        <v>0.1</v>
      </c>
      <c r="G3012" s="334">
        <v>0</v>
      </c>
      <c r="H3012" s="334">
        <v>0</v>
      </c>
      <c r="I3012" s="334">
        <v>0.1</v>
      </c>
      <c r="J3012" s="334">
        <v>0</v>
      </c>
      <c r="K3012" s="334">
        <v>0</v>
      </c>
      <c r="L3012" s="334">
        <v>0</v>
      </c>
      <c r="M3012" s="334">
        <v>0</v>
      </c>
      <c r="N3012" s="334">
        <v>0</v>
      </c>
      <c r="O3012" s="334">
        <v>0</v>
      </c>
      <c r="P3012" s="334">
        <v>0</v>
      </c>
      <c r="Q3012" s="334">
        <v>0</v>
      </c>
      <c r="R3012" s="334">
        <v>0</v>
      </c>
      <c r="S3012" s="334">
        <v>0</v>
      </c>
      <c r="T3012" s="334">
        <v>0</v>
      </c>
      <c r="U3012" s="334">
        <v>0</v>
      </c>
      <c r="V3012" s="334">
        <v>0</v>
      </c>
      <c r="W3012" s="334">
        <v>0</v>
      </c>
      <c r="X3012" s="334">
        <v>0</v>
      </c>
      <c r="Y3012" s="334">
        <v>0</v>
      </c>
      <c r="Z3012" s="334">
        <v>0</v>
      </c>
      <c r="AA3012" s="334">
        <v>0</v>
      </c>
      <c r="AB3012" s="334">
        <v>0</v>
      </c>
      <c r="AD3012" s="334">
        <v>0.3</v>
      </c>
      <c r="AE3012" s="334">
        <f t="shared" ref="AE3012:AE3075" si="477">AD3012</f>
        <v>0.3</v>
      </c>
      <c r="AF3012" s="334">
        <f t="shared" ref="AF3012:AF3075" si="478">SUM(E3012:AB3012)</f>
        <v>0.30000000000000004</v>
      </c>
      <c r="AG3012" s="340">
        <f t="shared" ref="AG3012:AG3075" si="479">ABS(AF3012-AE3012)</f>
        <v>5.5511151231257827E-17</v>
      </c>
      <c r="AI3012" s="340">
        <f t="shared" ref="AI3012:AM3027" si="480">IF($C3012=AI$1,$AF3012,0)</f>
        <v>0</v>
      </c>
      <c r="AJ3012" s="340">
        <f t="shared" si="480"/>
        <v>0</v>
      </c>
      <c r="AK3012" s="340">
        <f t="shared" si="480"/>
        <v>0</v>
      </c>
      <c r="AL3012" s="340">
        <f t="shared" si="480"/>
        <v>0</v>
      </c>
      <c r="AM3012" s="340">
        <f t="shared" si="480"/>
        <v>0</v>
      </c>
    </row>
    <row r="3013" spans="1:39" x14ac:dyDescent="0.35">
      <c r="A3013" s="337">
        <v>24926</v>
      </c>
      <c r="B3013" s="338">
        <f t="shared" si="474"/>
        <v>1968</v>
      </c>
      <c r="C3013" s="338">
        <f t="shared" si="475"/>
        <v>3</v>
      </c>
      <c r="D3013" s="338">
        <f t="shared" si="476"/>
        <v>29</v>
      </c>
      <c r="E3013" s="334">
        <v>0</v>
      </c>
      <c r="F3013" s="334">
        <v>0</v>
      </c>
      <c r="G3013" s="334">
        <v>0</v>
      </c>
      <c r="H3013" s="334">
        <v>0</v>
      </c>
      <c r="I3013" s="334">
        <v>0</v>
      </c>
      <c r="J3013" s="334">
        <v>0</v>
      </c>
      <c r="K3013" s="334">
        <v>0</v>
      </c>
      <c r="L3013" s="334">
        <v>0</v>
      </c>
      <c r="M3013" s="334">
        <v>0</v>
      </c>
      <c r="N3013" s="334">
        <v>0</v>
      </c>
      <c r="O3013" s="334">
        <v>0</v>
      </c>
      <c r="P3013" s="334">
        <v>0</v>
      </c>
      <c r="Q3013" s="334">
        <v>0</v>
      </c>
      <c r="R3013" s="334">
        <v>0</v>
      </c>
      <c r="S3013" s="334">
        <v>0</v>
      </c>
      <c r="T3013" s="334">
        <v>0</v>
      </c>
      <c r="U3013" s="334">
        <v>0</v>
      </c>
      <c r="V3013" s="334">
        <v>0.7</v>
      </c>
      <c r="W3013" s="334">
        <v>2.2000000000000002</v>
      </c>
      <c r="X3013" s="334">
        <v>0.8</v>
      </c>
      <c r="Y3013" s="334">
        <v>0.7</v>
      </c>
      <c r="Z3013" s="334">
        <v>0.7</v>
      </c>
      <c r="AA3013" s="334">
        <v>0.8</v>
      </c>
      <c r="AB3013" s="334">
        <v>0.7</v>
      </c>
      <c r="AD3013" s="334">
        <v>6.6</v>
      </c>
      <c r="AE3013" s="334">
        <f t="shared" si="477"/>
        <v>6.6</v>
      </c>
      <c r="AF3013" s="334">
        <f t="shared" si="478"/>
        <v>6.6000000000000005</v>
      </c>
      <c r="AG3013" s="340">
        <f t="shared" si="479"/>
        <v>8.8817841970012523E-16</v>
      </c>
      <c r="AI3013" s="340">
        <f t="shared" si="480"/>
        <v>0</v>
      </c>
      <c r="AJ3013" s="340">
        <f t="shared" si="480"/>
        <v>0</v>
      </c>
      <c r="AK3013" s="340">
        <f t="shared" si="480"/>
        <v>0</v>
      </c>
      <c r="AL3013" s="340">
        <f t="shared" si="480"/>
        <v>0</v>
      </c>
      <c r="AM3013" s="340">
        <f t="shared" si="480"/>
        <v>0</v>
      </c>
    </row>
    <row r="3014" spans="1:39" x14ac:dyDescent="0.35">
      <c r="A3014" s="337">
        <v>24927</v>
      </c>
      <c r="B3014" s="338">
        <f t="shared" si="474"/>
        <v>1968</v>
      </c>
      <c r="C3014" s="338">
        <f t="shared" si="475"/>
        <v>3</v>
      </c>
      <c r="D3014" s="338">
        <f t="shared" si="476"/>
        <v>30</v>
      </c>
      <c r="E3014" s="334">
        <v>0.5</v>
      </c>
      <c r="F3014" s="334">
        <v>0.5</v>
      </c>
      <c r="G3014" s="334">
        <v>0.5</v>
      </c>
      <c r="H3014" s="334">
        <v>0.5</v>
      </c>
      <c r="I3014" s="334">
        <v>0.5</v>
      </c>
      <c r="J3014" s="334">
        <v>0.5</v>
      </c>
      <c r="K3014" s="334">
        <v>0.5</v>
      </c>
      <c r="L3014" s="334">
        <v>0.5</v>
      </c>
      <c r="M3014" s="334">
        <v>0</v>
      </c>
      <c r="N3014" s="334">
        <v>0</v>
      </c>
      <c r="O3014" s="334">
        <v>0</v>
      </c>
      <c r="P3014" s="334">
        <v>0.4</v>
      </c>
      <c r="Q3014" s="334">
        <v>0</v>
      </c>
      <c r="R3014" s="334">
        <v>0</v>
      </c>
      <c r="S3014" s="334">
        <v>0</v>
      </c>
      <c r="T3014" s="334">
        <v>0.5</v>
      </c>
      <c r="U3014" s="334">
        <v>0.5</v>
      </c>
      <c r="V3014" s="334">
        <v>0.5</v>
      </c>
      <c r="W3014" s="334">
        <v>0.5</v>
      </c>
      <c r="X3014" s="334">
        <v>0.5</v>
      </c>
      <c r="Y3014" s="334">
        <v>0.5</v>
      </c>
      <c r="Z3014" s="334">
        <v>0.5</v>
      </c>
      <c r="AA3014" s="334">
        <v>0</v>
      </c>
      <c r="AB3014" s="334">
        <v>0</v>
      </c>
      <c r="AD3014" s="334">
        <v>7.9</v>
      </c>
      <c r="AE3014" s="334">
        <f t="shared" si="477"/>
        <v>7.9</v>
      </c>
      <c r="AF3014" s="334">
        <f t="shared" si="478"/>
        <v>7.9</v>
      </c>
      <c r="AG3014" s="340">
        <f t="shared" si="479"/>
        <v>0</v>
      </c>
      <c r="AI3014" s="340">
        <f t="shared" si="480"/>
        <v>0</v>
      </c>
      <c r="AJ3014" s="340">
        <f t="shared" si="480"/>
        <v>0</v>
      </c>
      <c r="AK3014" s="340">
        <f t="shared" si="480"/>
        <v>0</v>
      </c>
      <c r="AL3014" s="340">
        <f t="shared" si="480"/>
        <v>0</v>
      </c>
      <c r="AM3014" s="340">
        <f t="shared" si="480"/>
        <v>0</v>
      </c>
    </row>
    <row r="3015" spans="1:39" x14ac:dyDescent="0.35">
      <c r="A3015" s="337">
        <v>24928</v>
      </c>
      <c r="B3015" s="338">
        <f t="shared" si="474"/>
        <v>1968</v>
      </c>
      <c r="C3015" s="338">
        <f t="shared" si="475"/>
        <v>3</v>
      </c>
      <c r="D3015" s="338">
        <f t="shared" si="476"/>
        <v>31</v>
      </c>
      <c r="E3015" s="334">
        <v>0</v>
      </c>
      <c r="F3015" s="334">
        <v>0</v>
      </c>
      <c r="G3015" s="334">
        <v>0</v>
      </c>
      <c r="H3015" s="334">
        <v>0</v>
      </c>
      <c r="I3015" s="334">
        <v>0</v>
      </c>
      <c r="J3015" s="334">
        <v>0</v>
      </c>
      <c r="K3015" s="334">
        <v>0</v>
      </c>
      <c r="L3015" s="334">
        <v>0</v>
      </c>
      <c r="M3015" s="334">
        <v>0</v>
      </c>
      <c r="N3015" s="334">
        <v>0</v>
      </c>
      <c r="O3015" s="334">
        <v>0</v>
      </c>
      <c r="P3015" s="334">
        <v>0</v>
      </c>
      <c r="Q3015" s="334">
        <v>0</v>
      </c>
      <c r="R3015" s="334">
        <v>0.2</v>
      </c>
      <c r="S3015" s="334">
        <v>0.1</v>
      </c>
      <c r="T3015" s="334">
        <v>0.2</v>
      </c>
      <c r="U3015" s="334">
        <v>0.1</v>
      </c>
      <c r="V3015" s="334">
        <v>0</v>
      </c>
      <c r="W3015" s="334">
        <v>0.2</v>
      </c>
      <c r="X3015" s="334">
        <v>0.1</v>
      </c>
      <c r="Y3015" s="334">
        <v>0.2</v>
      </c>
      <c r="Z3015" s="334">
        <v>0.1</v>
      </c>
      <c r="AA3015" s="334">
        <v>0.2</v>
      </c>
      <c r="AB3015" s="334">
        <v>0.1</v>
      </c>
      <c r="AD3015" s="334">
        <v>1.5</v>
      </c>
      <c r="AE3015" s="334">
        <f t="shared" si="477"/>
        <v>1.5</v>
      </c>
      <c r="AF3015" s="334">
        <f t="shared" si="478"/>
        <v>1.5000000000000002</v>
      </c>
      <c r="AG3015" s="340">
        <f t="shared" si="479"/>
        <v>2.2204460492503131E-16</v>
      </c>
      <c r="AI3015" s="340">
        <f t="shared" si="480"/>
        <v>0</v>
      </c>
      <c r="AJ3015" s="340">
        <f t="shared" si="480"/>
        <v>0</v>
      </c>
      <c r="AK3015" s="340">
        <f t="shared" si="480"/>
        <v>0</v>
      </c>
      <c r="AL3015" s="340">
        <f t="shared" si="480"/>
        <v>0</v>
      </c>
      <c r="AM3015" s="340">
        <f t="shared" si="480"/>
        <v>0</v>
      </c>
    </row>
    <row r="3016" spans="1:39" x14ac:dyDescent="0.35">
      <c r="A3016" s="337">
        <v>24929</v>
      </c>
      <c r="B3016" s="338">
        <f t="shared" si="474"/>
        <v>1968</v>
      </c>
      <c r="C3016" s="338">
        <f t="shared" si="475"/>
        <v>4</v>
      </c>
      <c r="D3016" s="338">
        <f t="shared" si="476"/>
        <v>1</v>
      </c>
      <c r="E3016" s="334">
        <v>0.5</v>
      </c>
      <c r="F3016" s="334">
        <v>0.5</v>
      </c>
      <c r="G3016" s="334">
        <v>0.5</v>
      </c>
      <c r="H3016" s="334">
        <v>0.5</v>
      </c>
      <c r="I3016" s="334">
        <v>0.5</v>
      </c>
      <c r="J3016" s="334">
        <v>0.5</v>
      </c>
      <c r="K3016" s="334">
        <v>0.6</v>
      </c>
      <c r="L3016" s="334">
        <v>1</v>
      </c>
      <c r="M3016" s="334">
        <v>0.5</v>
      </c>
      <c r="N3016" s="334">
        <v>0.5</v>
      </c>
      <c r="O3016" s="334">
        <v>0.5</v>
      </c>
      <c r="P3016" s="334">
        <v>0.5</v>
      </c>
      <c r="Q3016" s="334">
        <v>0.5</v>
      </c>
      <c r="R3016" s="334">
        <v>0.5</v>
      </c>
      <c r="S3016" s="334">
        <v>0.5</v>
      </c>
      <c r="T3016" s="334">
        <v>0.5</v>
      </c>
      <c r="U3016" s="334">
        <v>0.5</v>
      </c>
      <c r="V3016" s="334">
        <v>0.6</v>
      </c>
      <c r="W3016" s="334">
        <v>0.5</v>
      </c>
      <c r="X3016" s="334">
        <v>0.5</v>
      </c>
      <c r="Y3016" s="334">
        <v>0.5</v>
      </c>
      <c r="Z3016" s="334">
        <v>0.5</v>
      </c>
      <c r="AA3016" s="334">
        <v>0.5</v>
      </c>
      <c r="AB3016" s="334">
        <v>0.5</v>
      </c>
      <c r="AD3016" s="334">
        <v>12.7</v>
      </c>
      <c r="AE3016" s="334">
        <f t="shared" si="477"/>
        <v>12.7</v>
      </c>
      <c r="AF3016" s="334">
        <f t="shared" si="478"/>
        <v>12.7</v>
      </c>
      <c r="AG3016" s="340">
        <f t="shared" si="479"/>
        <v>0</v>
      </c>
      <c r="AI3016" s="340">
        <f t="shared" si="480"/>
        <v>0</v>
      </c>
      <c r="AJ3016" s="340">
        <f t="shared" si="480"/>
        <v>0</v>
      </c>
      <c r="AK3016" s="340">
        <f t="shared" si="480"/>
        <v>0</v>
      </c>
      <c r="AL3016" s="340">
        <f t="shared" si="480"/>
        <v>0</v>
      </c>
      <c r="AM3016" s="340">
        <f t="shared" si="480"/>
        <v>0</v>
      </c>
    </row>
    <row r="3017" spans="1:39" x14ac:dyDescent="0.35">
      <c r="A3017" s="337">
        <v>24930</v>
      </c>
      <c r="B3017" s="338">
        <f t="shared" si="474"/>
        <v>1968</v>
      </c>
      <c r="C3017" s="338">
        <f t="shared" si="475"/>
        <v>4</v>
      </c>
      <c r="D3017" s="338">
        <f t="shared" si="476"/>
        <v>2</v>
      </c>
      <c r="E3017" s="334">
        <v>0.1</v>
      </c>
      <c r="F3017" s="334">
        <v>0.1</v>
      </c>
      <c r="G3017" s="334">
        <v>0.1</v>
      </c>
      <c r="H3017" s="334">
        <v>0.1</v>
      </c>
      <c r="I3017" s="334">
        <v>0.1</v>
      </c>
      <c r="J3017" s="334">
        <v>0.2</v>
      </c>
      <c r="K3017" s="334">
        <v>0.1</v>
      </c>
      <c r="L3017" s="334">
        <v>0.1</v>
      </c>
      <c r="M3017" s="334">
        <v>0.1</v>
      </c>
      <c r="N3017" s="334">
        <v>0.1</v>
      </c>
      <c r="O3017" s="334">
        <v>0.1</v>
      </c>
      <c r="P3017" s="334">
        <v>0.1</v>
      </c>
      <c r="Q3017" s="334">
        <v>0.1</v>
      </c>
      <c r="R3017" s="334">
        <v>0.1</v>
      </c>
      <c r="S3017" s="334">
        <v>0.1</v>
      </c>
      <c r="T3017" s="334">
        <v>0.1</v>
      </c>
      <c r="U3017" s="334">
        <v>0.1</v>
      </c>
      <c r="V3017" s="334">
        <v>0.2</v>
      </c>
      <c r="W3017" s="334">
        <v>0.1</v>
      </c>
      <c r="X3017" s="334">
        <v>0.1</v>
      </c>
      <c r="Y3017" s="334">
        <v>0.1</v>
      </c>
      <c r="Z3017" s="334">
        <v>0.1</v>
      </c>
      <c r="AA3017" s="334">
        <v>0.1</v>
      </c>
      <c r="AB3017" s="334">
        <v>0</v>
      </c>
      <c r="AD3017" s="334">
        <v>2.5</v>
      </c>
      <c r="AE3017" s="334">
        <f t="shared" si="477"/>
        <v>2.5</v>
      </c>
      <c r="AF3017" s="334">
        <f t="shared" si="478"/>
        <v>2.5000000000000009</v>
      </c>
      <c r="AG3017" s="340">
        <f t="shared" si="479"/>
        <v>8.8817841970012523E-16</v>
      </c>
      <c r="AI3017" s="340">
        <f t="shared" si="480"/>
        <v>0</v>
      </c>
      <c r="AJ3017" s="340">
        <f t="shared" si="480"/>
        <v>0</v>
      </c>
      <c r="AK3017" s="340">
        <f t="shared" si="480"/>
        <v>0</v>
      </c>
      <c r="AL3017" s="340">
        <f t="shared" si="480"/>
        <v>0</v>
      </c>
      <c r="AM3017" s="340">
        <f t="shared" si="480"/>
        <v>0</v>
      </c>
    </row>
    <row r="3018" spans="1:39" x14ac:dyDescent="0.35">
      <c r="A3018" s="337">
        <v>24931</v>
      </c>
      <c r="B3018" s="338">
        <f t="shared" si="474"/>
        <v>1968</v>
      </c>
      <c r="C3018" s="338">
        <f t="shared" si="475"/>
        <v>4</v>
      </c>
      <c r="D3018" s="338">
        <f t="shared" si="476"/>
        <v>3</v>
      </c>
      <c r="E3018" s="334">
        <v>0</v>
      </c>
      <c r="F3018" s="334">
        <v>0</v>
      </c>
      <c r="G3018" s="334">
        <v>0</v>
      </c>
      <c r="H3018" s="334">
        <v>0</v>
      </c>
      <c r="I3018" s="334">
        <v>0</v>
      </c>
      <c r="J3018" s="334">
        <v>0</v>
      </c>
      <c r="K3018" s="334">
        <v>0</v>
      </c>
      <c r="L3018" s="334">
        <v>0</v>
      </c>
      <c r="M3018" s="334">
        <v>0</v>
      </c>
      <c r="N3018" s="334">
        <v>0</v>
      </c>
      <c r="O3018" s="334">
        <v>0</v>
      </c>
      <c r="P3018" s="334">
        <v>0</v>
      </c>
      <c r="Q3018" s="334">
        <v>0</v>
      </c>
      <c r="R3018" s="334">
        <v>0</v>
      </c>
      <c r="S3018" s="334">
        <v>0</v>
      </c>
      <c r="T3018" s="334">
        <v>0</v>
      </c>
      <c r="U3018" s="334">
        <v>0</v>
      </c>
      <c r="V3018" s="334">
        <v>0</v>
      </c>
      <c r="W3018" s="334">
        <v>0</v>
      </c>
      <c r="X3018" s="334">
        <v>0</v>
      </c>
      <c r="Y3018" s="334">
        <v>0</v>
      </c>
      <c r="Z3018" s="334">
        <v>0</v>
      </c>
      <c r="AA3018" s="334">
        <v>0</v>
      </c>
      <c r="AB3018" s="334">
        <v>0</v>
      </c>
      <c r="AD3018" s="334">
        <v>0</v>
      </c>
      <c r="AE3018" s="334">
        <f t="shared" si="477"/>
        <v>0</v>
      </c>
      <c r="AF3018" s="334">
        <f t="shared" si="478"/>
        <v>0</v>
      </c>
      <c r="AG3018" s="340">
        <f t="shared" si="479"/>
        <v>0</v>
      </c>
      <c r="AI3018" s="340">
        <f t="shared" si="480"/>
        <v>0</v>
      </c>
      <c r="AJ3018" s="340">
        <f t="shared" si="480"/>
        <v>0</v>
      </c>
      <c r="AK3018" s="340">
        <f t="shared" si="480"/>
        <v>0</v>
      </c>
      <c r="AL3018" s="340">
        <f t="shared" si="480"/>
        <v>0</v>
      </c>
      <c r="AM3018" s="340">
        <f t="shared" si="480"/>
        <v>0</v>
      </c>
    </row>
    <row r="3019" spans="1:39" x14ac:dyDescent="0.35">
      <c r="A3019" s="337">
        <v>24932</v>
      </c>
      <c r="B3019" s="338">
        <f t="shared" si="474"/>
        <v>1968</v>
      </c>
      <c r="C3019" s="338">
        <f t="shared" si="475"/>
        <v>4</v>
      </c>
      <c r="D3019" s="338">
        <f t="shared" si="476"/>
        <v>4</v>
      </c>
      <c r="E3019" s="334">
        <v>0</v>
      </c>
      <c r="F3019" s="334">
        <v>0</v>
      </c>
      <c r="G3019" s="334">
        <v>0</v>
      </c>
      <c r="H3019" s="334">
        <v>0</v>
      </c>
      <c r="I3019" s="334">
        <v>0</v>
      </c>
      <c r="J3019" s="334">
        <v>0</v>
      </c>
      <c r="K3019" s="334">
        <v>0</v>
      </c>
      <c r="L3019" s="334">
        <v>0</v>
      </c>
      <c r="M3019" s="334">
        <v>0</v>
      </c>
      <c r="N3019" s="334">
        <v>0</v>
      </c>
      <c r="O3019" s="334">
        <v>0</v>
      </c>
      <c r="P3019" s="334">
        <v>0</v>
      </c>
      <c r="Q3019" s="334">
        <v>0</v>
      </c>
      <c r="R3019" s="334">
        <v>0</v>
      </c>
      <c r="S3019" s="334">
        <v>0</v>
      </c>
      <c r="T3019" s="334">
        <v>0</v>
      </c>
      <c r="U3019" s="334">
        <v>0</v>
      </c>
      <c r="V3019" s="334">
        <v>0</v>
      </c>
      <c r="W3019" s="334">
        <v>0</v>
      </c>
      <c r="X3019" s="334">
        <v>0</v>
      </c>
      <c r="Y3019" s="334">
        <v>0</v>
      </c>
      <c r="Z3019" s="334">
        <v>0</v>
      </c>
      <c r="AA3019" s="334">
        <v>0</v>
      </c>
      <c r="AB3019" s="334">
        <v>0</v>
      </c>
      <c r="AD3019" s="334">
        <v>0</v>
      </c>
      <c r="AE3019" s="334">
        <f t="shared" si="477"/>
        <v>0</v>
      </c>
      <c r="AF3019" s="334">
        <f t="shared" si="478"/>
        <v>0</v>
      </c>
      <c r="AG3019" s="340">
        <f t="shared" si="479"/>
        <v>0</v>
      </c>
      <c r="AI3019" s="340">
        <f t="shared" si="480"/>
        <v>0</v>
      </c>
      <c r="AJ3019" s="340">
        <f t="shared" si="480"/>
        <v>0</v>
      </c>
      <c r="AK3019" s="340">
        <f t="shared" si="480"/>
        <v>0</v>
      </c>
      <c r="AL3019" s="340">
        <f t="shared" si="480"/>
        <v>0</v>
      </c>
      <c r="AM3019" s="340">
        <f t="shared" si="480"/>
        <v>0</v>
      </c>
    </row>
    <row r="3020" spans="1:39" x14ac:dyDescent="0.35">
      <c r="A3020" s="337">
        <v>24933</v>
      </c>
      <c r="B3020" s="338">
        <f t="shared" si="474"/>
        <v>1968</v>
      </c>
      <c r="C3020" s="338">
        <f t="shared" si="475"/>
        <v>4</v>
      </c>
      <c r="D3020" s="338">
        <f t="shared" si="476"/>
        <v>5</v>
      </c>
      <c r="E3020" s="334">
        <v>0</v>
      </c>
      <c r="F3020" s="334">
        <v>0</v>
      </c>
      <c r="G3020" s="334">
        <v>0</v>
      </c>
      <c r="H3020" s="334">
        <v>0</v>
      </c>
      <c r="I3020" s="334">
        <v>0</v>
      </c>
      <c r="J3020" s="334">
        <v>0</v>
      </c>
      <c r="K3020" s="334">
        <v>0</v>
      </c>
      <c r="L3020" s="334">
        <v>0</v>
      </c>
      <c r="M3020" s="334">
        <v>0</v>
      </c>
      <c r="N3020" s="334">
        <v>0</v>
      </c>
      <c r="O3020" s="334">
        <v>0</v>
      </c>
      <c r="P3020" s="334">
        <v>0</v>
      </c>
      <c r="Q3020" s="334">
        <v>0</v>
      </c>
      <c r="R3020" s="334">
        <v>0</v>
      </c>
      <c r="S3020" s="334">
        <v>0</v>
      </c>
      <c r="T3020" s="334">
        <v>0</v>
      </c>
      <c r="U3020" s="334">
        <v>0</v>
      </c>
      <c r="V3020" s="334">
        <v>0</v>
      </c>
      <c r="W3020" s="334">
        <v>0.1</v>
      </c>
      <c r="X3020" s="334">
        <v>0.1</v>
      </c>
      <c r="Y3020" s="334">
        <v>0</v>
      </c>
      <c r="Z3020" s="334">
        <v>0.1</v>
      </c>
      <c r="AA3020" s="334">
        <v>0.1</v>
      </c>
      <c r="AB3020" s="334">
        <v>0.1</v>
      </c>
      <c r="AD3020" s="334">
        <v>0.5</v>
      </c>
      <c r="AE3020" s="334">
        <f t="shared" si="477"/>
        <v>0.5</v>
      </c>
      <c r="AF3020" s="334">
        <f t="shared" si="478"/>
        <v>0.5</v>
      </c>
      <c r="AG3020" s="340">
        <f t="shared" si="479"/>
        <v>0</v>
      </c>
      <c r="AI3020" s="340">
        <f t="shared" si="480"/>
        <v>0</v>
      </c>
      <c r="AJ3020" s="340">
        <f t="shared" si="480"/>
        <v>0</v>
      </c>
      <c r="AK3020" s="340">
        <f t="shared" si="480"/>
        <v>0</v>
      </c>
      <c r="AL3020" s="340">
        <f t="shared" si="480"/>
        <v>0</v>
      </c>
      <c r="AM3020" s="340">
        <f t="shared" si="480"/>
        <v>0</v>
      </c>
    </row>
    <row r="3021" spans="1:39" x14ac:dyDescent="0.35">
      <c r="A3021" s="337">
        <v>24934</v>
      </c>
      <c r="B3021" s="338">
        <f t="shared" si="474"/>
        <v>1968</v>
      </c>
      <c r="C3021" s="338">
        <f t="shared" si="475"/>
        <v>4</v>
      </c>
      <c r="D3021" s="338">
        <f t="shared" si="476"/>
        <v>6</v>
      </c>
      <c r="E3021" s="334">
        <v>0.8</v>
      </c>
      <c r="F3021" s="334">
        <v>0</v>
      </c>
      <c r="G3021" s="334">
        <v>0</v>
      </c>
      <c r="H3021" s="334">
        <v>0</v>
      </c>
      <c r="I3021" s="334">
        <v>0</v>
      </c>
      <c r="J3021" s="334">
        <v>0</v>
      </c>
      <c r="K3021" s="334">
        <v>0</v>
      </c>
      <c r="L3021" s="334">
        <v>0</v>
      </c>
      <c r="M3021" s="334">
        <v>0</v>
      </c>
      <c r="N3021" s="334">
        <v>0</v>
      </c>
      <c r="O3021" s="334">
        <v>0</v>
      </c>
      <c r="P3021" s="334">
        <v>0</v>
      </c>
      <c r="Q3021" s="334">
        <v>0</v>
      </c>
      <c r="R3021" s="334">
        <v>0</v>
      </c>
      <c r="S3021" s="334">
        <v>0</v>
      </c>
      <c r="T3021" s="334">
        <v>0</v>
      </c>
      <c r="U3021" s="334">
        <v>0</v>
      </c>
      <c r="V3021" s="334">
        <v>0</v>
      </c>
      <c r="W3021" s="334">
        <v>0</v>
      </c>
      <c r="X3021" s="334">
        <v>0</v>
      </c>
      <c r="Y3021" s="334">
        <v>0</v>
      </c>
      <c r="Z3021" s="334">
        <v>0</v>
      </c>
      <c r="AA3021" s="334">
        <v>0</v>
      </c>
      <c r="AB3021" s="334">
        <v>0</v>
      </c>
      <c r="AD3021" s="334">
        <v>0.8</v>
      </c>
      <c r="AE3021" s="334">
        <f t="shared" si="477"/>
        <v>0.8</v>
      </c>
      <c r="AF3021" s="334">
        <f t="shared" si="478"/>
        <v>0.8</v>
      </c>
      <c r="AG3021" s="340">
        <f t="shared" si="479"/>
        <v>0</v>
      </c>
      <c r="AI3021" s="340">
        <f t="shared" si="480"/>
        <v>0</v>
      </c>
      <c r="AJ3021" s="340">
        <f t="shared" si="480"/>
        <v>0</v>
      </c>
      <c r="AK3021" s="340">
        <f t="shared" si="480"/>
        <v>0</v>
      </c>
      <c r="AL3021" s="340">
        <f t="shared" si="480"/>
        <v>0</v>
      </c>
      <c r="AM3021" s="340">
        <f t="shared" si="480"/>
        <v>0</v>
      </c>
    </row>
    <row r="3022" spans="1:39" x14ac:dyDescent="0.35">
      <c r="A3022" s="337">
        <v>24935</v>
      </c>
      <c r="B3022" s="338">
        <f t="shared" si="474"/>
        <v>1968</v>
      </c>
      <c r="C3022" s="338">
        <f t="shared" si="475"/>
        <v>4</v>
      </c>
      <c r="D3022" s="338">
        <f t="shared" si="476"/>
        <v>7</v>
      </c>
      <c r="E3022" s="334">
        <v>0</v>
      </c>
      <c r="F3022" s="334">
        <v>0</v>
      </c>
      <c r="G3022" s="334">
        <v>0</v>
      </c>
      <c r="H3022" s="334">
        <v>0</v>
      </c>
      <c r="I3022" s="334">
        <v>0</v>
      </c>
      <c r="J3022" s="334">
        <v>0</v>
      </c>
      <c r="K3022" s="334">
        <v>0</v>
      </c>
      <c r="L3022" s="334">
        <v>0</v>
      </c>
      <c r="M3022" s="334">
        <v>0</v>
      </c>
      <c r="N3022" s="334">
        <v>0</v>
      </c>
      <c r="O3022" s="334">
        <v>0</v>
      </c>
      <c r="P3022" s="334">
        <v>0</v>
      </c>
      <c r="Q3022" s="334">
        <v>0</v>
      </c>
      <c r="R3022" s="334">
        <v>0</v>
      </c>
      <c r="S3022" s="334">
        <v>0</v>
      </c>
      <c r="T3022" s="334">
        <v>0.1</v>
      </c>
      <c r="U3022" s="334">
        <v>0</v>
      </c>
      <c r="V3022" s="334">
        <v>0</v>
      </c>
      <c r="W3022" s="334">
        <v>0</v>
      </c>
      <c r="X3022" s="334">
        <v>0</v>
      </c>
      <c r="Y3022" s="334">
        <v>0.1</v>
      </c>
      <c r="Z3022" s="334">
        <v>0</v>
      </c>
      <c r="AA3022" s="334">
        <v>0.1</v>
      </c>
      <c r="AB3022" s="334">
        <v>0</v>
      </c>
      <c r="AD3022" s="334">
        <v>0.3</v>
      </c>
      <c r="AE3022" s="334">
        <f t="shared" si="477"/>
        <v>0.3</v>
      </c>
      <c r="AF3022" s="334">
        <f t="shared" si="478"/>
        <v>0.30000000000000004</v>
      </c>
      <c r="AG3022" s="340">
        <f t="shared" si="479"/>
        <v>5.5511151231257827E-17</v>
      </c>
      <c r="AI3022" s="340">
        <f t="shared" si="480"/>
        <v>0</v>
      </c>
      <c r="AJ3022" s="340">
        <f t="shared" si="480"/>
        <v>0</v>
      </c>
      <c r="AK3022" s="340">
        <f t="shared" si="480"/>
        <v>0</v>
      </c>
      <c r="AL3022" s="340">
        <f t="shared" si="480"/>
        <v>0</v>
      </c>
      <c r="AM3022" s="340">
        <f t="shared" si="480"/>
        <v>0</v>
      </c>
    </row>
    <row r="3023" spans="1:39" x14ac:dyDescent="0.35">
      <c r="A3023" s="337">
        <v>24936</v>
      </c>
      <c r="B3023" s="338">
        <f t="shared" si="474"/>
        <v>1968</v>
      </c>
      <c r="C3023" s="338">
        <f t="shared" si="475"/>
        <v>4</v>
      </c>
      <c r="D3023" s="338">
        <f t="shared" si="476"/>
        <v>8</v>
      </c>
      <c r="E3023" s="334">
        <v>0</v>
      </c>
      <c r="F3023" s="334">
        <v>0</v>
      </c>
      <c r="G3023" s="334">
        <v>0</v>
      </c>
      <c r="H3023" s="334">
        <v>0</v>
      </c>
      <c r="I3023" s="334">
        <v>0</v>
      </c>
      <c r="J3023" s="334">
        <v>0</v>
      </c>
      <c r="K3023" s="334">
        <v>0</v>
      </c>
      <c r="L3023" s="334">
        <v>0</v>
      </c>
      <c r="M3023" s="334">
        <v>0</v>
      </c>
      <c r="N3023" s="334">
        <v>0</v>
      </c>
      <c r="O3023" s="334">
        <v>0</v>
      </c>
      <c r="P3023" s="334">
        <v>0</v>
      </c>
      <c r="Q3023" s="334">
        <v>0</v>
      </c>
      <c r="R3023" s="334">
        <v>0</v>
      </c>
      <c r="S3023" s="334">
        <v>0</v>
      </c>
      <c r="T3023" s="334">
        <v>0</v>
      </c>
      <c r="U3023" s="334">
        <v>0</v>
      </c>
      <c r="V3023" s="334">
        <v>0</v>
      </c>
      <c r="W3023" s="334">
        <v>0</v>
      </c>
      <c r="X3023" s="334">
        <v>0</v>
      </c>
      <c r="Y3023" s="334">
        <v>0</v>
      </c>
      <c r="Z3023" s="334">
        <v>0</v>
      </c>
      <c r="AA3023" s="334">
        <v>0</v>
      </c>
      <c r="AB3023" s="334">
        <v>0</v>
      </c>
      <c r="AD3023" s="334">
        <v>0</v>
      </c>
      <c r="AE3023" s="334">
        <f t="shared" si="477"/>
        <v>0</v>
      </c>
      <c r="AF3023" s="334">
        <f t="shared" si="478"/>
        <v>0</v>
      </c>
      <c r="AG3023" s="340">
        <f t="shared" si="479"/>
        <v>0</v>
      </c>
      <c r="AI3023" s="340">
        <f t="shared" si="480"/>
        <v>0</v>
      </c>
      <c r="AJ3023" s="340">
        <f t="shared" si="480"/>
        <v>0</v>
      </c>
      <c r="AK3023" s="340">
        <f t="shared" si="480"/>
        <v>0</v>
      </c>
      <c r="AL3023" s="340">
        <f t="shared" si="480"/>
        <v>0</v>
      </c>
      <c r="AM3023" s="340">
        <f t="shared" si="480"/>
        <v>0</v>
      </c>
    </row>
    <row r="3024" spans="1:39" x14ac:dyDescent="0.35">
      <c r="A3024" s="337">
        <v>24937</v>
      </c>
      <c r="B3024" s="338">
        <f t="shared" si="474"/>
        <v>1968</v>
      </c>
      <c r="C3024" s="338">
        <f t="shared" si="475"/>
        <v>4</v>
      </c>
      <c r="D3024" s="338">
        <f t="shared" si="476"/>
        <v>9</v>
      </c>
      <c r="E3024" s="334">
        <v>0</v>
      </c>
      <c r="F3024" s="334">
        <v>0</v>
      </c>
      <c r="G3024" s="334">
        <v>0</v>
      </c>
      <c r="H3024" s="334">
        <v>0</v>
      </c>
      <c r="I3024" s="334">
        <v>0</v>
      </c>
      <c r="J3024" s="334">
        <v>0</v>
      </c>
      <c r="K3024" s="334">
        <v>0</v>
      </c>
      <c r="L3024" s="334">
        <v>0</v>
      </c>
      <c r="M3024" s="334">
        <v>0</v>
      </c>
      <c r="N3024" s="334">
        <v>0</v>
      </c>
      <c r="O3024" s="334">
        <v>0</v>
      </c>
      <c r="P3024" s="334">
        <v>0</v>
      </c>
      <c r="Q3024" s="334">
        <v>0</v>
      </c>
      <c r="R3024" s="334">
        <v>0</v>
      </c>
      <c r="S3024" s="334">
        <v>0</v>
      </c>
      <c r="T3024" s="334">
        <v>0</v>
      </c>
      <c r="U3024" s="334">
        <v>0</v>
      </c>
      <c r="V3024" s="334">
        <v>0</v>
      </c>
      <c r="W3024" s="334">
        <v>0</v>
      </c>
      <c r="X3024" s="334">
        <v>0</v>
      </c>
      <c r="Y3024" s="334">
        <v>0</v>
      </c>
      <c r="Z3024" s="334">
        <v>0</v>
      </c>
      <c r="AA3024" s="334">
        <v>0</v>
      </c>
      <c r="AB3024" s="334">
        <v>0</v>
      </c>
      <c r="AD3024" s="334">
        <v>0</v>
      </c>
      <c r="AE3024" s="334">
        <f t="shared" si="477"/>
        <v>0</v>
      </c>
      <c r="AF3024" s="334">
        <f t="shared" si="478"/>
        <v>0</v>
      </c>
      <c r="AG3024" s="340">
        <f t="shared" si="479"/>
        <v>0</v>
      </c>
      <c r="AI3024" s="340">
        <f t="shared" si="480"/>
        <v>0</v>
      </c>
      <c r="AJ3024" s="340">
        <f t="shared" si="480"/>
        <v>0</v>
      </c>
      <c r="AK3024" s="340">
        <f t="shared" si="480"/>
        <v>0</v>
      </c>
      <c r="AL3024" s="340">
        <f t="shared" si="480"/>
        <v>0</v>
      </c>
      <c r="AM3024" s="340">
        <f t="shared" si="480"/>
        <v>0</v>
      </c>
    </row>
    <row r="3025" spans="1:39" x14ac:dyDescent="0.35">
      <c r="A3025" s="337">
        <v>24938</v>
      </c>
      <c r="B3025" s="338">
        <f t="shared" si="474"/>
        <v>1968</v>
      </c>
      <c r="C3025" s="338">
        <f t="shared" si="475"/>
        <v>4</v>
      </c>
      <c r="D3025" s="338">
        <f t="shared" si="476"/>
        <v>10</v>
      </c>
      <c r="E3025" s="334">
        <v>0</v>
      </c>
      <c r="F3025" s="334">
        <v>0</v>
      </c>
      <c r="G3025" s="334">
        <v>0</v>
      </c>
      <c r="H3025" s="334">
        <v>0</v>
      </c>
      <c r="I3025" s="334">
        <v>0</v>
      </c>
      <c r="J3025" s="334">
        <v>0</v>
      </c>
      <c r="K3025" s="334">
        <v>0</v>
      </c>
      <c r="L3025" s="334">
        <v>0</v>
      </c>
      <c r="M3025" s="334">
        <v>0</v>
      </c>
      <c r="N3025" s="334">
        <v>0</v>
      </c>
      <c r="O3025" s="334">
        <v>0</v>
      </c>
      <c r="P3025" s="334">
        <v>0</v>
      </c>
      <c r="Q3025" s="334">
        <v>0</v>
      </c>
      <c r="R3025" s="334">
        <v>0</v>
      </c>
      <c r="S3025" s="334">
        <v>0</v>
      </c>
      <c r="T3025" s="334">
        <v>0</v>
      </c>
      <c r="U3025" s="334">
        <v>0</v>
      </c>
      <c r="V3025" s="334">
        <v>0</v>
      </c>
      <c r="W3025" s="334">
        <v>0</v>
      </c>
      <c r="X3025" s="334">
        <v>0</v>
      </c>
      <c r="Y3025" s="334">
        <v>0</v>
      </c>
      <c r="Z3025" s="334">
        <v>0</v>
      </c>
      <c r="AA3025" s="334">
        <v>0</v>
      </c>
      <c r="AB3025" s="334">
        <v>0</v>
      </c>
      <c r="AD3025" s="334">
        <v>0</v>
      </c>
      <c r="AE3025" s="334">
        <f t="shared" si="477"/>
        <v>0</v>
      </c>
      <c r="AF3025" s="334">
        <f t="shared" si="478"/>
        <v>0</v>
      </c>
      <c r="AG3025" s="340">
        <f t="shared" si="479"/>
        <v>0</v>
      </c>
      <c r="AI3025" s="340">
        <f t="shared" si="480"/>
        <v>0</v>
      </c>
      <c r="AJ3025" s="340">
        <f t="shared" si="480"/>
        <v>0</v>
      </c>
      <c r="AK3025" s="340">
        <f t="shared" si="480"/>
        <v>0</v>
      </c>
      <c r="AL3025" s="340">
        <f t="shared" si="480"/>
        <v>0</v>
      </c>
      <c r="AM3025" s="340">
        <f t="shared" si="480"/>
        <v>0</v>
      </c>
    </row>
    <row r="3026" spans="1:39" x14ac:dyDescent="0.35">
      <c r="A3026" s="337">
        <v>24939</v>
      </c>
      <c r="B3026" s="338">
        <f t="shared" si="474"/>
        <v>1968</v>
      </c>
      <c r="C3026" s="338">
        <f t="shared" si="475"/>
        <v>4</v>
      </c>
      <c r="D3026" s="338">
        <f t="shared" si="476"/>
        <v>11</v>
      </c>
      <c r="E3026" s="334">
        <v>0</v>
      </c>
      <c r="F3026" s="334">
        <v>0</v>
      </c>
      <c r="G3026" s="334">
        <v>0</v>
      </c>
      <c r="H3026" s="334">
        <v>0</v>
      </c>
      <c r="I3026" s="334">
        <v>0.2</v>
      </c>
      <c r="J3026" s="334">
        <v>0.2</v>
      </c>
      <c r="K3026" s="334">
        <v>0.2</v>
      </c>
      <c r="L3026" s="334">
        <v>0.3</v>
      </c>
      <c r="M3026" s="334">
        <v>0.2</v>
      </c>
      <c r="N3026" s="334">
        <v>0.2</v>
      </c>
      <c r="O3026" s="334">
        <v>0</v>
      </c>
      <c r="P3026" s="334">
        <v>0</v>
      </c>
      <c r="Q3026" s="334">
        <v>0</v>
      </c>
      <c r="R3026" s="334">
        <v>0</v>
      </c>
      <c r="S3026" s="334">
        <v>0</v>
      </c>
      <c r="T3026" s="334">
        <v>0</v>
      </c>
      <c r="U3026" s="334">
        <v>0.2</v>
      </c>
      <c r="V3026" s="334">
        <v>0</v>
      </c>
      <c r="W3026" s="334">
        <v>0</v>
      </c>
      <c r="X3026" s="334">
        <v>0</v>
      </c>
      <c r="Y3026" s="334">
        <v>0</v>
      </c>
      <c r="Z3026" s="334">
        <v>0</v>
      </c>
      <c r="AA3026" s="334">
        <v>0</v>
      </c>
      <c r="AB3026" s="334">
        <v>0</v>
      </c>
      <c r="AD3026" s="334">
        <v>1.5</v>
      </c>
      <c r="AE3026" s="334">
        <f t="shared" si="477"/>
        <v>1.5</v>
      </c>
      <c r="AF3026" s="334">
        <f t="shared" si="478"/>
        <v>1.5</v>
      </c>
      <c r="AG3026" s="340">
        <f t="shared" si="479"/>
        <v>0</v>
      </c>
      <c r="AI3026" s="340">
        <f t="shared" si="480"/>
        <v>0</v>
      </c>
      <c r="AJ3026" s="340">
        <f t="shared" si="480"/>
        <v>0</v>
      </c>
      <c r="AK3026" s="340">
        <f t="shared" si="480"/>
        <v>0</v>
      </c>
      <c r="AL3026" s="340">
        <f t="shared" si="480"/>
        <v>0</v>
      </c>
      <c r="AM3026" s="340">
        <f t="shared" si="480"/>
        <v>0</v>
      </c>
    </row>
    <row r="3027" spans="1:39" x14ac:dyDescent="0.35">
      <c r="A3027" s="337">
        <v>24940</v>
      </c>
      <c r="B3027" s="338">
        <f t="shared" si="474"/>
        <v>1968</v>
      </c>
      <c r="C3027" s="338">
        <f t="shared" si="475"/>
        <v>4</v>
      </c>
      <c r="D3027" s="338">
        <f t="shared" si="476"/>
        <v>12</v>
      </c>
      <c r="E3027" s="334">
        <v>0</v>
      </c>
      <c r="F3027" s="334">
        <v>0</v>
      </c>
      <c r="G3027" s="334">
        <v>0</v>
      </c>
      <c r="H3027" s="334">
        <v>0</v>
      </c>
      <c r="I3027" s="334">
        <v>0</v>
      </c>
      <c r="J3027" s="334">
        <v>0</v>
      </c>
      <c r="K3027" s="334">
        <v>0</v>
      </c>
      <c r="L3027" s="334">
        <v>0</v>
      </c>
      <c r="M3027" s="334">
        <v>0</v>
      </c>
      <c r="N3027" s="334">
        <v>0</v>
      </c>
      <c r="O3027" s="334">
        <v>0</v>
      </c>
      <c r="P3027" s="334">
        <v>0</v>
      </c>
      <c r="Q3027" s="334">
        <v>0</v>
      </c>
      <c r="R3027" s="334">
        <v>0</v>
      </c>
      <c r="S3027" s="334">
        <v>0</v>
      </c>
      <c r="T3027" s="334">
        <v>0</v>
      </c>
      <c r="U3027" s="334">
        <v>0</v>
      </c>
      <c r="V3027" s="334">
        <v>0</v>
      </c>
      <c r="W3027" s="334">
        <v>0</v>
      </c>
      <c r="X3027" s="334">
        <v>0</v>
      </c>
      <c r="Y3027" s="334">
        <v>0</v>
      </c>
      <c r="Z3027" s="334">
        <v>0</v>
      </c>
      <c r="AA3027" s="334">
        <v>0</v>
      </c>
      <c r="AB3027" s="334">
        <v>0</v>
      </c>
      <c r="AD3027" s="334">
        <v>0</v>
      </c>
      <c r="AE3027" s="334">
        <f t="shared" si="477"/>
        <v>0</v>
      </c>
      <c r="AF3027" s="334">
        <f t="shared" si="478"/>
        <v>0</v>
      </c>
      <c r="AG3027" s="340">
        <f t="shared" si="479"/>
        <v>0</v>
      </c>
      <c r="AI3027" s="340">
        <f t="shared" si="480"/>
        <v>0</v>
      </c>
      <c r="AJ3027" s="340">
        <f t="shared" si="480"/>
        <v>0</v>
      </c>
      <c r="AK3027" s="340">
        <f t="shared" si="480"/>
        <v>0</v>
      </c>
      <c r="AL3027" s="340">
        <f t="shared" si="480"/>
        <v>0</v>
      </c>
      <c r="AM3027" s="340">
        <f t="shared" si="480"/>
        <v>0</v>
      </c>
    </row>
    <row r="3028" spans="1:39" x14ac:dyDescent="0.35">
      <c r="A3028" s="337">
        <v>24941</v>
      </c>
      <c r="B3028" s="338">
        <f t="shared" si="474"/>
        <v>1968</v>
      </c>
      <c r="C3028" s="338">
        <f t="shared" si="475"/>
        <v>4</v>
      </c>
      <c r="D3028" s="338">
        <f t="shared" si="476"/>
        <v>13</v>
      </c>
      <c r="E3028" s="334">
        <v>0</v>
      </c>
      <c r="F3028" s="334">
        <v>0</v>
      </c>
      <c r="G3028" s="334">
        <v>0</v>
      </c>
      <c r="H3028" s="334">
        <v>0</v>
      </c>
      <c r="I3028" s="334">
        <v>0</v>
      </c>
      <c r="J3028" s="334">
        <v>0</v>
      </c>
      <c r="K3028" s="334">
        <v>0</v>
      </c>
      <c r="L3028" s="334">
        <v>0</v>
      </c>
      <c r="M3028" s="334">
        <v>0</v>
      </c>
      <c r="N3028" s="334">
        <v>0</v>
      </c>
      <c r="O3028" s="334">
        <v>0</v>
      </c>
      <c r="P3028" s="334">
        <v>0</v>
      </c>
      <c r="Q3028" s="334">
        <v>0</v>
      </c>
      <c r="R3028" s="334">
        <v>0</v>
      </c>
      <c r="S3028" s="334">
        <v>0</v>
      </c>
      <c r="T3028" s="334">
        <v>0</v>
      </c>
      <c r="U3028" s="334">
        <v>0</v>
      </c>
      <c r="V3028" s="334">
        <v>0</v>
      </c>
      <c r="W3028" s="334">
        <v>0</v>
      </c>
      <c r="X3028" s="334">
        <v>0</v>
      </c>
      <c r="Y3028" s="334">
        <v>0</v>
      </c>
      <c r="Z3028" s="334">
        <v>0</v>
      </c>
      <c r="AA3028" s="334">
        <v>0</v>
      </c>
      <c r="AB3028" s="334">
        <v>0</v>
      </c>
      <c r="AD3028" s="334">
        <v>0</v>
      </c>
      <c r="AE3028" s="334">
        <f t="shared" si="477"/>
        <v>0</v>
      </c>
      <c r="AF3028" s="334">
        <f t="shared" si="478"/>
        <v>0</v>
      </c>
      <c r="AG3028" s="340">
        <f t="shared" si="479"/>
        <v>0</v>
      </c>
      <c r="AI3028" s="340">
        <f t="shared" ref="AI3028:AM3043" si="481">IF($C3028=AI$1,$AF3028,0)</f>
        <v>0</v>
      </c>
      <c r="AJ3028" s="340">
        <f t="shared" si="481"/>
        <v>0</v>
      </c>
      <c r="AK3028" s="340">
        <f t="shared" si="481"/>
        <v>0</v>
      </c>
      <c r="AL3028" s="340">
        <f t="shared" si="481"/>
        <v>0</v>
      </c>
      <c r="AM3028" s="340">
        <f t="shared" si="481"/>
        <v>0</v>
      </c>
    </row>
    <row r="3029" spans="1:39" x14ac:dyDescent="0.35">
      <c r="A3029" s="337">
        <v>24942</v>
      </c>
      <c r="B3029" s="338">
        <f t="shared" si="474"/>
        <v>1968</v>
      </c>
      <c r="C3029" s="338">
        <f t="shared" si="475"/>
        <v>4</v>
      </c>
      <c r="D3029" s="338">
        <f t="shared" si="476"/>
        <v>14</v>
      </c>
      <c r="E3029" s="334">
        <v>0</v>
      </c>
      <c r="F3029" s="334">
        <v>0</v>
      </c>
      <c r="G3029" s="334">
        <v>0</v>
      </c>
      <c r="H3029" s="334">
        <v>0</v>
      </c>
      <c r="I3029" s="334">
        <v>0</v>
      </c>
      <c r="J3029" s="334">
        <v>0</v>
      </c>
      <c r="K3029" s="334">
        <v>0</v>
      </c>
      <c r="L3029" s="334">
        <v>0</v>
      </c>
      <c r="M3029" s="334">
        <v>0</v>
      </c>
      <c r="N3029" s="334">
        <v>0</v>
      </c>
      <c r="O3029" s="334">
        <v>0</v>
      </c>
      <c r="P3029" s="334">
        <v>0</v>
      </c>
      <c r="Q3029" s="334">
        <v>0</v>
      </c>
      <c r="R3029" s="334">
        <v>0</v>
      </c>
      <c r="S3029" s="334">
        <v>0</v>
      </c>
      <c r="T3029" s="334">
        <v>0</v>
      </c>
      <c r="U3029" s="334">
        <v>0</v>
      </c>
      <c r="V3029" s="334">
        <v>0</v>
      </c>
      <c r="W3029" s="334">
        <v>0</v>
      </c>
      <c r="X3029" s="334">
        <v>0</v>
      </c>
      <c r="Y3029" s="334">
        <v>0</v>
      </c>
      <c r="Z3029" s="334">
        <v>0</v>
      </c>
      <c r="AA3029" s="334">
        <v>0</v>
      </c>
      <c r="AB3029" s="334">
        <v>0</v>
      </c>
      <c r="AD3029" s="334">
        <v>0</v>
      </c>
      <c r="AE3029" s="334">
        <f t="shared" si="477"/>
        <v>0</v>
      </c>
      <c r="AF3029" s="334">
        <f t="shared" si="478"/>
        <v>0</v>
      </c>
      <c r="AG3029" s="340">
        <f t="shared" si="479"/>
        <v>0</v>
      </c>
      <c r="AI3029" s="340">
        <f t="shared" si="481"/>
        <v>0</v>
      </c>
      <c r="AJ3029" s="340">
        <f t="shared" si="481"/>
        <v>0</v>
      </c>
      <c r="AK3029" s="340">
        <f t="shared" si="481"/>
        <v>0</v>
      </c>
      <c r="AL3029" s="340">
        <f t="shared" si="481"/>
        <v>0</v>
      </c>
      <c r="AM3029" s="340">
        <f t="shared" si="481"/>
        <v>0</v>
      </c>
    </row>
    <row r="3030" spans="1:39" x14ac:dyDescent="0.35">
      <c r="A3030" s="337">
        <v>24943</v>
      </c>
      <c r="B3030" s="338">
        <f t="shared" si="474"/>
        <v>1968</v>
      </c>
      <c r="C3030" s="338">
        <f t="shared" si="475"/>
        <v>4</v>
      </c>
      <c r="D3030" s="338">
        <f t="shared" si="476"/>
        <v>15</v>
      </c>
      <c r="E3030" s="334">
        <v>0</v>
      </c>
      <c r="F3030" s="334">
        <v>0</v>
      </c>
      <c r="G3030" s="334">
        <v>0</v>
      </c>
      <c r="H3030" s="334">
        <v>0</v>
      </c>
      <c r="I3030" s="334">
        <v>0</v>
      </c>
      <c r="J3030" s="334">
        <v>0</v>
      </c>
      <c r="K3030" s="334">
        <v>0</v>
      </c>
      <c r="L3030" s="334">
        <v>0</v>
      </c>
      <c r="M3030" s="334">
        <v>0</v>
      </c>
      <c r="N3030" s="334">
        <v>0</v>
      </c>
      <c r="O3030" s="334">
        <v>0</v>
      </c>
      <c r="P3030" s="334">
        <v>0</v>
      </c>
      <c r="Q3030" s="334">
        <v>0</v>
      </c>
      <c r="R3030" s="334">
        <v>0</v>
      </c>
      <c r="S3030" s="334">
        <v>0</v>
      </c>
      <c r="T3030" s="334">
        <v>0</v>
      </c>
      <c r="U3030" s="334">
        <v>0</v>
      </c>
      <c r="V3030" s="334">
        <v>0</v>
      </c>
      <c r="W3030" s="334">
        <v>0</v>
      </c>
      <c r="X3030" s="334">
        <v>0</v>
      </c>
      <c r="Y3030" s="334">
        <v>0</v>
      </c>
      <c r="Z3030" s="334">
        <v>0</v>
      </c>
      <c r="AA3030" s="334">
        <v>0</v>
      </c>
      <c r="AB3030" s="334">
        <v>0</v>
      </c>
      <c r="AD3030" s="334">
        <v>0</v>
      </c>
      <c r="AE3030" s="334">
        <f t="shared" si="477"/>
        <v>0</v>
      </c>
      <c r="AF3030" s="334">
        <f t="shared" si="478"/>
        <v>0</v>
      </c>
      <c r="AG3030" s="340">
        <f t="shared" si="479"/>
        <v>0</v>
      </c>
      <c r="AI3030" s="340">
        <f t="shared" si="481"/>
        <v>0</v>
      </c>
      <c r="AJ3030" s="340">
        <f t="shared" si="481"/>
        <v>0</v>
      </c>
      <c r="AK3030" s="340">
        <f t="shared" si="481"/>
        <v>0</v>
      </c>
      <c r="AL3030" s="340">
        <f t="shared" si="481"/>
        <v>0</v>
      </c>
      <c r="AM3030" s="340">
        <f t="shared" si="481"/>
        <v>0</v>
      </c>
    </row>
    <row r="3031" spans="1:39" x14ac:dyDescent="0.35">
      <c r="A3031" s="337">
        <v>24944</v>
      </c>
      <c r="B3031" s="338">
        <f t="shared" si="474"/>
        <v>1968</v>
      </c>
      <c r="C3031" s="338">
        <f t="shared" si="475"/>
        <v>4</v>
      </c>
      <c r="D3031" s="338">
        <f t="shared" si="476"/>
        <v>16</v>
      </c>
      <c r="E3031" s="334">
        <v>0</v>
      </c>
      <c r="F3031" s="334">
        <v>0</v>
      </c>
      <c r="G3031" s="334">
        <v>0</v>
      </c>
      <c r="H3031" s="334">
        <v>0</v>
      </c>
      <c r="I3031" s="334">
        <v>0</v>
      </c>
      <c r="J3031" s="334">
        <v>0</v>
      </c>
      <c r="K3031" s="334">
        <v>0</v>
      </c>
      <c r="L3031" s="334">
        <v>0</v>
      </c>
      <c r="M3031" s="334">
        <v>0</v>
      </c>
      <c r="N3031" s="334">
        <v>0</v>
      </c>
      <c r="O3031" s="334">
        <v>0</v>
      </c>
      <c r="P3031" s="334">
        <v>0</v>
      </c>
      <c r="Q3031" s="334">
        <v>0</v>
      </c>
      <c r="R3031" s="334">
        <v>0</v>
      </c>
      <c r="S3031" s="334">
        <v>0</v>
      </c>
      <c r="T3031" s="334">
        <v>0</v>
      </c>
      <c r="U3031" s="334">
        <v>0</v>
      </c>
      <c r="V3031" s="334">
        <v>0</v>
      </c>
      <c r="W3031" s="334">
        <v>0</v>
      </c>
      <c r="X3031" s="334">
        <v>0</v>
      </c>
      <c r="Y3031" s="334">
        <v>0</v>
      </c>
      <c r="Z3031" s="334">
        <v>0</v>
      </c>
      <c r="AA3031" s="334">
        <v>0</v>
      </c>
      <c r="AB3031" s="334">
        <v>0</v>
      </c>
      <c r="AD3031" s="334">
        <v>0</v>
      </c>
      <c r="AE3031" s="334">
        <f t="shared" si="477"/>
        <v>0</v>
      </c>
      <c r="AF3031" s="334">
        <f t="shared" si="478"/>
        <v>0</v>
      </c>
      <c r="AG3031" s="340">
        <f t="shared" si="479"/>
        <v>0</v>
      </c>
      <c r="AI3031" s="340">
        <f t="shared" si="481"/>
        <v>0</v>
      </c>
      <c r="AJ3031" s="340">
        <f t="shared" si="481"/>
        <v>0</v>
      </c>
      <c r="AK3031" s="340">
        <f t="shared" si="481"/>
        <v>0</v>
      </c>
      <c r="AL3031" s="340">
        <f t="shared" si="481"/>
        <v>0</v>
      </c>
      <c r="AM3031" s="340">
        <f t="shared" si="481"/>
        <v>0</v>
      </c>
    </row>
    <row r="3032" spans="1:39" x14ac:dyDescent="0.35">
      <c r="A3032" s="337">
        <v>24945</v>
      </c>
      <c r="B3032" s="338">
        <f t="shared" si="474"/>
        <v>1968</v>
      </c>
      <c r="C3032" s="338">
        <f t="shared" si="475"/>
        <v>4</v>
      </c>
      <c r="D3032" s="338">
        <f t="shared" si="476"/>
        <v>17</v>
      </c>
      <c r="E3032" s="334">
        <v>0</v>
      </c>
      <c r="F3032" s="334">
        <v>0</v>
      </c>
      <c r="G3032" s="334">
        <v>0</v>
      </c>
      <c r="H3032" s="334">
        <v>0</v>
      </c>
      <c r="I3032" s="334">
        <v>0</v>
      </c>
      <c r="J3032" s="334">
        <v>0</v>
      </c>
      <c r="K3032" s="334">
        <v>0</v>
      </c>
      <c r="L3032" s="334">
        <v>0</v>
      </c>
      <c r="M3032" s="334">
        <v>0</v>
      </c>
      <c r="N3032" s="334">
        <v>0</v>
      </c>
      <c r="O3032" s="334">
        <v>0</v>
      </c>
      <c r="P3032" s="334">
        <v>0</v>
      </c>
      <c r="Q3032" s="334">
        <v>0</v>
      </c>
      <c r="R3032" s="334">
        <v>0</v>
      </c>
      <c r="S3032" s="334">
        <v>0</v>
      </c>
      <c r="T3032" s="334">
        <v>0</v>
      </c>
      <c r="U3032" s="334">
        <v>0</v>
      </c>
      <c r="V3032" s="334">
        <v>0</v>
      </c>
      <c r="W3032" s="334">
        <v>0</v>
      </c>
      <c r="X3032" s="334">
        <v>0</v>
      </c>
      <c r="Y3032" s="334">
        <v>0</v>
      </c>
      <c r="Z3032" s="334">
        <v>0</v>
      </c>
      <c r="AA3032" s="334">
        <v>0</v>
      </c>
      <c r="AB3032" s="334">
        <v>0</v>
      </c>
      <c r="AD3032" s="334">
        <v>0</v>
      </c>
      <c r="AE3032" s="334">
        <f t="shared" si="477"/>
        <v>0</v>
      </c>
      <c r="AF3032" s="334">
        <f t="shared" si="478"/>
        <v>0</v>
      </c>
      <c r="AG3032" s="340">
        <f t="shared" si="479"/>
        <v>0</v>
      </c>
      <c r="AI3032" s="340">
        <f t="shared" si="481"/>
        <v>0</v>
      </c>
      <c r="AJ3032" s="340">
        <f t="shared" si="481"/>
        <v>0</v>
      </c>
      <c r="AK3032" s="340">
        <f t="shared" si="481"/>
        <v>0</v>
      </c>
      <c r="AL3032" s="340">
        <f t="shared" si="481"/>
        <v>0</v>
      </c>
      <c r="AM3032" s="340">
        <f t="shared" si="481"/>
        <v>0</v>
      </c>
    </row>
    <row r="3033" spans="1:39" x14ac:dyDescent="0.35">
      <c r="A3033" s="337">
        <v>24946</v>
      </c>
      <c r="B3033" s="338">
        <f t="shared" si="474"/>
        <v>1968</v>
      </c>
      <c r="C3033" s="338">
        <f t="shared" si="475"/>
        <v>4</v>
      </c>
      <c r="D3033" s="338">
        <f t="shared" si="476"/>
        <v>18</v>
      </c>
      <c r="E3033" s="334">
        <v>0</v>
      </c>
      <c r="F3033" s="334">
        <v>0</v>
      </c>
      <c r="G3033" s="334">
        <v>0</v>
      </c>
      <c r="H3033" s="334">
        <v>0</v>
      </c>
      <c r="I3033" s="334">
        <v>0</v>
      </c>
      <c r="J3033" s="334">
        <v>0</v>
      </c>
      <c r="K3033" s="334">
        <v>0</v>
      </c>
      <c r="L3033" s="334">
        <v>0</v>
      </c>
      <c r="M3033" s="334">
        <v>0</v>
      </c>
      <c r="N3033" s="334">
        <v>0</v>
      </c>
      <c r="O3033" s="334">
        <v>0</v>
      </c>
      <c r="P3033" s="334">
        <v>0</v>
      </c>
      <c r="Q3033" s="334">
        <v>0</v>
      </c>
      <c r="R3033" s="334">
        <v>0</v>
      </c>
      <c r="S3033" s="334">
        <v>0</v>
      </c>
      <c r="T3033" s="334">
        <v>0</v>
      </c>
      <c r="U3033" s="334">
        <v>0</v>
      </c>
      <c r="V3033" s="334">
        <v>0</v>
      </c>
      <c r="W3033" s="334">
        <v>0</v>
      </c>
      <c r="X3033" s="334">
        <v>0</v>
      </c>
      <c r="Y3033" s="334">
        <v>0</v>
      </c>
      <c r="Z3033" s="334">
        <v>0</v>
      </c>
      <c r="AA3033" s="334">
        <v>0</v>
      </c>
      <c r="AB3033" s="334">
        <v>0</v>
      </c>
      <c r="AD3033" s="334">
        <v>0</v>
      </c>
      <c r="AE3033" s="334">
        <f t="shared" si="477"/>
        <v>0</v>
      </c>
      <c r="AF3033" s="334">
        <f t="shared" si="478"/>
        <v>0</v>
      </c>
      <c r="AG3033" s="340">
        <f t="shared" si="479"/>
        <v>0</v>
      </c>
      <c r="AI3033" s="340">
        <f t="shared" si="481"/>
        <v>0</v>
      </c>
      <c r="AJ3033" s="340">
        <f t="shared" si="481"/>
        <v>0</v>
      </c>
      <c r="AK3033" s="340">
        <f t="shared" si="481"/>
        <v>0</v>
      </c>
      <c r="AL3033" s="340">
        <f t="shared" si="481"/>
        <v>0</v>
      </c>
      <c r="AM3033" s="340">
        <f t="shared" si="481"/>
        <v>0</v>
      </c>
    </row>
    <row r="3034" spans="1:39" x14ac:dyDescent="0.35">
      <c r="A3034" s="337">
        <v>24947</v>
      </c>
      <c r="B3034" s="338">
        <f t="shared" si="474"/>
        <v>1968</v>
      </c>
      <c r="C3034" s="338">
        <f t="shared" si="475"/>
        <v>4</v>
      </c>
      <c r="D3034" s="338">
        <f t="shared" si="476"/>
        <v>19</v>
      </c>
      <c r="E3034" s="334">
        <v>0</v>
      </c>
      <c r="F3034" s="334">
        <v>0</v>
      </c>
      <c r="G3034" s="334">
        <v>0</v>
      </c>
      <c r="H3034" s="334">
        <v>0</v>
      </c>
      <c r="I3034" s="334">
        <v>0</v>
      </c>
      <c r="J3034" s="334">
        <v>0</v>
      </c>
      <c r="K3034" s="334">
        <v>0</v>
      </c>
      <c r="L3034" s="334">
        <v>0</v>
      </c>
      <c r="M3034" s="334">
        <v>0</v>
      </c>
      <c r="N3034" s="334">
        <v>0</v>
      </c>
      <c r="O3034" s="334">
        <v>0</v>
      </c>
      <c r="P3034" s="334">
        <v>0</v>
      </c>
      <c r="Q3034" s="334">
        <v>0</v>
      </c>
      <c r="R3034" s="334">
        <v>0</v>
      </c>
      <c r="S3034" s="334">
        <v>0</v>
      </c>
      <c r="T3034" s="334">
        <v>0</v>
      </c>
      <c r="U3034" s="334">
        <v>0</v>
      </c>
      <c r="V3034" s="334">
        <v>0</v>
      </c>
      <c r="W3034" s="334">
        <v>0</v>
      </c>
      <c r="X3034" s="334">
        <v>0</v>
      </c>
      <c r="Y3034" s="334">
        <v>0</v>
      </c>
      <c r="Z3034" s="334">
        <v>0</v>
      </c>
      <c r="AA3034" s="334">
        <v>0</v>
      </c>
      <c r="AB3034" s="334">
        <v>0</v>
      </c>
      <c r="AD3034" s="334">
        <v>0</v>
      </c>
      <c r="AE3034" s="334">
        <f t="shared" si="477"/>
        <v>0</v>
      </c>
      <c r="AF3034" s="334">
        <f t="shared" si="478"/>
        <v>0</v>
      </c>
      <c r="AG3034" s="340">
        <f t="shared" si="479"/>
        <v>0</v>
      </c>
      <c r="AI3034" s="340">
        <f t="shared" si="481"/>
        <v>0</v>
      </c>
      <c r="AJ3034" s="340">
        <f t="shared" si="481"/>
        <v>0</v>
      </c>
      <c r="AK3034" s="340">
        <f t="shared" si="481"/>
        <v>0</v>
      </c>
      <c r="AL3034" s="340">
        <f t="shared" si="481"/>
        <v>0</v>
      </c>
      <c r="AM3034" s="340">
        <f t="shared" si="481"/>
        <v>0</v>
      </c>
    </row>
    <row r="3035" spans="1:39" x14ac:dyDescent="0.35">
      <c r="A3035" s="337">
        <v>24948</v>
      </c>
      <c r="B3035" s="338">
        <f t="shared" si="474"/>
        <v>1968</v>
      </c>
      <c r="C3035" s="338">
        <f t="shared" si="475"/>
        <v>4</v>
      </c>
      <c r="D3035" s="338">
        <f t="shared" si="476"/>
        <v>20</v>
      </c>
      <c r="E3035" s="334">
        <v>0</v>
      </c>
      <c r="F3035" s="334">
        <v>0</v>
      </c>
      <c r="G3035" s="334">
        <v>0</v>
      </c>
      <c r="H3035" s="334">
        <v>0</v>
      </c>
      <c r="I3035" s="334">
        <v>0</v>
      </c>
      <c r="J3035" s="334">
        <v>0</v>
      </c>
      <c r="K3035" s="334">
        <v>0</v>
      </c>
      <c r="L3035" s="334">
        <v>0</v>
      </c>
      <c r="M3035" s="334">
        <v>0</v>
      </c>
      <c r="N3035" s="334">
        <v>0</v>
      </c>
      <c r="O3035" s="334">
        <v>0</v>
      </c>
      <c r="P3035" s="334">
        <v>0</v>
      </c>
      <c r="Q3035" s="334">
        <v>0</v>
      </c>
      <c r="R3035" s="334">
        <v>0</v>
      </c>
      <c r="S3035" s="334">
        <v>0</v>
      </c>
      <c r="T3035" s="334">
        <v>0</v>
      </c>
      <c r="U3035" s="334">
        <v>0</v>
      </c>
      <c r="V3035" s="334">
        <v>0</v>
      </c>
      <c r="W3035" s="334">
        <v>0</v>
      </c>
      <c r="X3035" s="334">
        <v>0</v>
      </c>
      <c r="Y3035" s="334">
        <v>0</v>
      </c>
      <c r="Z3035" s="334">
        <v>0</v>
      </c>
      <c r="AA3035" s="334">
        <v>0</v>
      </c>
      <c r="AB3035" s="334">
        <v>0</v>
      </c>
      <c r="AD3035" s="334">
        <v>0</v>
      </c>
      <c r="AE3035" s="334">
        <f t="shared" si="477"/>
        <v>0</v>
      </c>
      <c r="AF3035" s="334">
        <f t="shared" si="478"/>
        <v>0</v>
      </c>
      <c r="AG3035" s="340">
        <f t="shared" si="479"/>
        <v>0</v>
      </c>
      <c r="AI3035" s="340">
        <f t="shared" si="481"/>
        <v>0</v>
      </c>
      <c r="AJ3035" s="340">
        <f t="shared" si="481"/>
        <v>0</v>
      </c>
      <c r="AK3035" s="340">
        <f t="shared" si="481"/>
        <v>0</v>
      </c>
      <c r="AL3035" s="340">
        <f t="shared" si="481"/>
        <v>0</v>
      </c>
      <c r="AM3035" s="340">
        <f t="shared" si="481"/>
        <v>0</v>
      </c>
    </row>
    <row r="3036" spans="1:39" x14ac:dyDescent="0.35">
      <c r="A3036" s="337">
        <v>24949</v>
      </c>
      <c r="B3036" s="338">
        <f t="shared" si="474"/>
        <v>1968</v>
      </c>
      <c r="C3036" s="338">
        <f t="shared" si="475"/>
        <v>4</v>
      </c>
      <c r="D3036" s="338">
        <f t="shared" si="476"/>
        <v>21</v>
      </c>
      <c r="E3036" s="334">
        <v>0</v>
      </c>
      <c r="F3036" s="334">
        <v>0</v>
      </c>
      <c r="G3036" s="334">
        <v>0</v>
      </c>
      <c r="H3036" s="334">
        <v>0</v>
      </c>
      <c r="I3036" s="334">
        <v>0</v>
      </c>
      <c r="J3036" s="334">
        <v>0</v>
      </c>
      <c r="K3036" s="334">
        <v>0</v>
      </c>
      <c r="L3036" s="334">
        <v>0</v>
      </c>
      <c r="M3036" s="334">
        <v>0</v>
      </c>
      <c r="N3036" s="334">
        <v>0</v>
      </c>
      <c r="O3036" s="334">
        <v>0</v>
      </c>
      <c r="P3036" s="334">
        <v>0</v>
      </c>
      <c r="Q3036" s="334">
        <v>0</v>
      </c>
      <c r="R3036" s="334">
        <v>0</v>
      </c>
      <c r="S3036" s="334">
        <v>0</v>
      </c>
      <c r="T3036" s="334">
        <v>0</v>
      </c>
      <c r="U3036" s="334">
        <v>0</v>
      </c>
      <c r="V3036" s="334">
        <v>0</v>
      </c>
      <c r="W3036" s="334">
        <v>0</v>
      </c>
      <c r="X3036" s="334">
        <v>0</v>
      </c>
      <c r="Y3036" s="334">
        <v>0</v>
      </c>
      <c r="Z3036" s="334">
        <v>0</v>
      </c>
      <c r="AA3036" s="334">
        <v>0</v>
      </c>
      <c r="AB3036" s="334">
        <v>0</v>
      </c>
      <c r="AD3036" s="334">
        <v>0</v>
      </c>
      <c r="AE3036" s="334">
        <f t="shared" si="477"/>
        <v>0</v>
      </c>
      <c r="AF3036" s="334">
        <f t="shared" si="478"/>
        <v>0</v>
      </c>
      <c r="AG3036" s="340">
        <f t="shared" si="479"/>
        <v>0</v>
      </c>
      <c r="AI3036" s="340">
        <f t="shared" si="481"/>
        <v>0</v>
      </c>
      <c r="AJ3036" s="340">
        <f t="shared" si="481"/>
        <v>0</v>
      </c>
      <c r="AK3036" s="340">
        <f t="shared" si="481"/>
        <v>0</v>
      </c>
      <c r="AL3036" s="340">
        <f t="shared" si="481"/>
        <v>0</v>
      </c>
      <c r="AM3036" s="340">
        <f t="shared" si="481"/>
        <v>0</v>
      </c>
    </row>
    <row r="3037" spans="1:39" x14ac:dyDescent="0.35">
      <c r="A3037" s="337">
        <v>24950</v>
      </c>
      <c r="B3037" s="338">
        <f t="shared" si="474"/>
        <v>1968</v>
      </c>
      <c r="C3037" s="338">
        <f t="shared" si="475"/>
        <v>4</v>
      </c>
      <c r="D3037" s="338">
        <f t="shared" si="476"/>
        <v>22</v>
      </c>
      <c r="E3037" s="334">
        <v>0</v>
      </c>
      <c r="F3037" s="334">
        <v>0</v>
      </c>
      <c r="G3037" s="334">
        <v>0</v>
      </c>
      <c r="H3037" s="334">
        <v>0</v>
      </c>
      <c r="I3037" s="334">
        <v>0</v>
      </c>
      <c r="J3037" s="334">
        <v>0</v>
      </c>
      <c r="K3037" s="334">
        <v>0</v>
      </c>
      <c r="L3037" s="334">
        <v>0</v>
      </c>
      <c r="M3037" s="334">
        <v>0</v>
      </c>
      <c r="N3037" s="334">
        <v>0</v>
      </c>
      <c r="O3037" s="334">
        <v>0</v>
      </c>
      <c r="P3037" s="334">
        <v>0</v>
      </c>
      <c r="Q3037" s="334">
        <v>0</v>
      </c>
      <c r="R3037" s="334">
        <v>0</v>
      </c>
      <c r="S3037" s="334">
        <v>0</v>
      </c>
      <c r="T3037" s="334">
        <v>0</v>
      </c>
      <c r="U3037" s="334">
        <v>0</v>
      </c>
      <c r="V3037" s="334">
        <v>0</v>
      </c>
      <c r="W3037" s="334">
        <v>0</v>
      </c>
      <c r="X3037" s="334">
        <v>0</v>
      </c>
      <c r="Y3037" s="334">
        <v>0</v>
      </c>
      <c r="Z3037" s="334">
        <v>0</v>
      </c>
      <c r="AA3037" s="334">
        <v>0</v>
      </c>
      <c r="AB3037" s="334">
        <v>0</v>
      </c>
      <c r="AD3037" s="334">
        <v>0</v>
      </c>
      <c r="AE3037" s="334">
        <f t="shared" si="477"/>
        <v>0</v>
      </c>
      <c r="AF3037" s="334">
        <f t="shared" si="478"/>
        <v>0</v>
      </c>
      <c r="AG3037" s="340">
        <f t="shared" si="479"/>
        <v>0</v>
      </c>
      <c r="AI3037" s="340">
        <f t="shared" si="481"/>
        <v>0</v>
      </c>
      <c r="AJ3037" s="340">
        <f t="shared" si="481"/>
        <v>0</v>
      </c>
      <c r="AK3037" s="340">
        <f t="shared" si="481"/>
        <v>0</v>
      </c>
      <c r="AL3037" s="340">
        <f t="shared" si="481"/>
        <v>0</v>
      </c>
      <c r="AM3037" s="340">
        <f t="shared" si="481"/>
        <v>0</v>
      </c>
    </row>
    <row r="3038" spans="1:39" x14ac:dyDescent="0.35">
      <c r="A3038" s="337">
        <v>24951</v>
      </c>
      <c r="B3038" s="338">
        <f t="shared" si="474"/>
        <v>1968</v>
      </c>
      <c r="C3038" s="338">
        <f t="shared" si="475"/>
        <v>4</v>
      </c>
      <c r="D3038" s="338">
        <f t="shared" si="476"/>
        <v>23</v>
      </c>
      <c r="E3038" s="334">
        <v>0</v>
      </c>
      <c r="F3038" s="334">
        <v>0</v>
      </c>
      <c r="G3038" s="334">
        <v>0</v>
      </c>
      <c r="H3038" s="334">
        <v>0</v>
      </c>
      <c r="I3038" s="334">
        <v>0</v>
      </c>
      <c r="J3038" s="334">
        <v>0</v>
      </c>
      <c r="K3038" s="334">
        <v>0</v>
      </c>
      <c r="L3038" s="334">
        <v>0</v>
      </c>
      <c r="M3038" s="334">
        <v>0</v>
      </c>
      <c r="N3038" s="334">
        <v>0</v>
      </c>
      <c r="O3038" s="334">
        <v>0</v>
      </c>
      <c r="P3038" s="334">
        <v>0</v>
      </c>
      <c r="Q3038" s="334">
        <v>0</v>
      </c>
      <c r="R3038" s="334">
        <v>0</v>
      </c>
      <c r="S3038" s="334">
        <v>0</v>
      </c>
      <c r="T3038" s="334">
        <v>0</v>
      </c>
      <c r="U3038" s="334">
        <v>0</v>
      </c>
      <c r="V3038" s="334">
        <v>0</v>
      </c>
      <c r="W3038" s="334">
        <v>0</v>
      </c>
      <c r="X3038" s="334">
        <v>0</v>
      </c>
      <c r="Y3038" s="334">
        <v>0</v>
      </c>
      <c r="Z3038" s="334">
        <v>0</v>
      </c>
      <c r="AA3038" s="334">
        <v>0</v>
      </c>
      <c r="AB3038" s="334">
        <v>0</v>
      </c>
      <c r="AD3038" s="334">
        <v>0</v>
      </c>
      <c r="AE3038" s="334">
        <f t="shared" si="477"/>
        <v>0</v>
      </c>
      <c r="AF3038" s="334">
        <f t="shared" si="478"/>
        <v>0</v>
      </c>
      <c r="AG3038" s="340">
        <f t="shared" si="479"/>
        <v>0</v>
      </c>
      <c r="AI3038" s="340">
        <f t="shared" si="481"/>
        <v>0</v>
      </c>
      <c r="AJ3038" s="340">
        <f t="shared" si="481"/>
        <v>0</v>
      </c>
      <c r="AK3038" s="340">
        <f t="shared" si="481"/>
        <v>0</v>
      </c>
      <c r="AL3038" s="340">
        <f t="shared" si="481"/>
        <v>0</v>
      </c>
      <c r="AM3038" s="340">
        <f t="shared" si="481"/>
        <v>0</v>
      </c>
    </row>
    <row r="3039" spans="1:39" x14ac:dyDescent="0.35">
      <c r="A3039" s="337">
        <v>24952</v>
      </c>
      <c r="B3039" s="338">
        <f t="shared" si="474"/>
        <v>1968</v>
      </c>
      <c r="C3039" s="338">
        <f t="shared" si="475"/>
        <v>4</v>
      </c>
      <c r="D3039" s="338">
        <f t="shared" si="476"/>
        <v>24</v>
      </c>
      <c r="E3039" s="334">
        <v>0</v>
      </c>
      <c r="F3039" s="334">
        <v>0</v>
      </c>
      <c r="G3039" s="334">
        <v>0</v>
      </c>
      <c r="H3039" s="334">
        <v>0</v>
      </c>
      <c r="I3039" s="334">
        <v>0</v>
      </c>
      <c r="J3039" s="334">
        <v>0</v>
      </c>
      <c r="K3039" s="334">
        <v>0</v>
      </c>
      <c r="L3039" s="334">
        <v>0</v>
      </c>
      <c r="M3039" s="334">
        <v>0</v>
      </c>
      <c r="N3039" s="334">
        <v>0</v>
      </c>
      <c r="O3039" s="334">
        <v>0</v>
      </c>
      <c r="P3039" s="334">
        <v>0</v>
      </c>
      <c r="Q3039" s="334">
        <v>0</v>
      </c>
      <c r="R3039" s="334">
        <v>0</v>
      </c>
      <c r="S3039" s="334">
        <v>0</v>
      </c>
      <c r="T3039" s="334">
        <v>0</v>
      </c>
      <c r="U3039" s="334">
        <v>0</v>
      </c>
      <c r="V3039" s="334">
        <v>0</v>
      </c>
      <c r="W3039" s="334">
        <v>0</v>
      </c>
      <c r="X3039" s="334">
        <v>0</v>
      </c>
      <c r="Y3039" s="334">
        <v>0</v>
      </c>
      <c r="Z3039" s="334">
        <v>0</v>
      </c>
      <c r="AA3039" s="334">
        <v>0</v>
      </c>
      <c r="AB3039" s="334">
        <v>0</v>
      </c>
      <c r="AD3039" s="334">
        <v>0</v>
      </c>
      <c r="AE3039" s="334">
        <f t="shared" si="477"/>
        <v>0</v>
      </c>
      <c r="AF3039" s="334">
        <f t="shared" si="478"/>
        <v>0</v>
      </c>
      <c r="AG3039" s="340">
        <f t="shared" si="479"/>
        <v>0</v>
      </c>
      <c r="AI3039" s="340">
        <f t="shared" si="481"/>
        <v>0</v>
      </c>
      <c r="AJ3039" s="340">
        <f t="shared" si="481"/>
        <v>0</v>
      </c>
      <c r="AK3039" s="340">
        <f t="shared" si="481"/>
        <v>0</v>
      </c>
      <c r="AL3039" s="340">
        <f t="shared" si="481"/>
        <v>0</v>
      </c>
      <c r="AM3039" s="340">
        <f t="shared" si="481"/>
        <v>0</v>
      </c>
    </row>
    <row r="3040" spans="1:39" x14ac:dyDescent="0.35">
      <c r="A3040" s="337">
        <v>24953</v>
      </c>
      <c r="B3040" s="338">
        <f t="shared" si="474"/>
        <v>1968</v>
      </c>
      <c r="C3040" s="338">
        <f t="shared" si="475"/>
        <v>4</v>
      </c>
      <c r="D3040" s="338">
        <f t="shared" si="476"/>
        <v>25</v>
      </c>
      <c r="E3040" s="334">
        <v>0</v>
      </c>
      <c r="F3040" s="334">
        <v>0</v>
      </c>
      <c r="G3040" s="334">
        <v>0</v>
      </c>
      <c r="H3040" s="334">
        <v>0</v>
      </c>
      <c r="I3040" s="334">
        <v>0</v>
      </c>
      <c r="J3040" s="334">
        <v>0</v>
      </c>
      <c r="K3040" s="334">
        <v>0</v>
      </c>
      <c r="L3040" s="334">
        <v>0</v>
      </c>
      <c r="M3040" s="334">
        <v>0</v>
      </c>
      <c r="N3040" s="334">
        <v>0</v>
      </c>
      <c r="O3040" s="334">
        <v>0</v>
      </c>
      <c r="P3040" s="334">
        <v>0</v>
      </c>
      <c r="Q3040" s="334">
        <v>0</v>
      </c>
      <c r="R3040" s="334">
        <v>0</v>
      </c>
      <c r="S3040" s="334">
        <v>0</v>
      </c>
      <c r="T3040" s="334">
        <v>0</v>
      </c>
      <c r="U3040" s="334">
        <v>0</v>
      </c>
      <c r="V3040" s="334">
        <v>0</v>
      </c>
      <c r="W3040" s="334">
        <v>0</v>
      </c>
      <c r="X3040" s="334">
        <v>0</v>
      </c>
      <c r="Y3040" s="334">
        <v>0</v>
      </c>
      <c r="Z3040" s="334">
        <v>0</v>
      </c>
      <c r="AA3040" s="334">
        <v>0</v>
      </c>
      <c r="AB3040" s="334">
        <v>0</v>
      </c>
      <c r="AD3040" s="334">
        <v>0</v>
      </c>
      <c r="AE3040" s="334">
        <f t="shared" si="477"/>
        <v>0</v>
      </c>
      <c r="AF3040" s="334">
        <f t="shared" si="478"/>
        <v>0</v>
      </c>
      <c r="AG3040" s="340">
        <f t="shared" si="479"/>
        <v>0</v>
      </c>
      <c r="AI3040" s="340">
        <f t="shared" si="481"/>
        <v>0</v>
      </c>
      <c r="AJ3040" s="340">
        <f t="shared" si="481"/>
        <v>0</v>
      </c>
      <c r="AK3040" s="340">
        <f t="shared" si="481"/>
        <v>0</v>
      </c>
      <c r="AL3040" s="340">
        <f t="shared" si="481"/>
        <v>0</v>
      </c>
      <c r="AM3040" s="340">
        <f t="shared" si="481"/>
        <v>0</v>
      </c>
    </row>
    <row r="3041" spans="1:39" x14ac:dyDescent="0.35">
      <c r="A3041" s="337">
        <v>24954</v>
      </c>
      <c r="B3041" s="338">
        <f t="shared" si="474"/>
        <v>1968</v>
      </c>
      <c r="C3041" s="338">
        <f t="shared" si="475"/>
        <v>4</v>
      </c>
      <c r="D3041" s="338">
        <f t="shared" si="476"/>
        <v>26</v>
      </c>
      <c r="E3041" s="334">
        <v>0</v>
      </c>
      <c r="F3041" s="334">
        <v>0</v>
      </c>
      <c r="G3041" s="334">
        <v>0</v>
      </c>
      <c r="H3041" s="334">
        <v>0</v>
      </c>
      <c r="I3041" s="334">
        <v>0</v>
      </c>
      <c r="J3041" s="334">
        <v>0</v>
      </c>
      <c r="K3041" s="334">
        <v>0.1</v>
      </c>
      <c r="L3041" s="334">
        <v>0</v>
      </c>
      <c r="M3041" s="334">
        <v>0.1</v>
      </c>
      <c r="N3041" s="334">
        <v>0</v>
      </c>
      <c r="O3041" s="334">
        <v>0.1</v>
      </c>
      <c r="P3041" s="334">
        <v>0</v>
      </c>
      <c r="Q3041" s="334">
        <v>0</v>
      </c>
      <c r="R3041" s="334">
        <v>0</v>
      </c>
      <c r="S3041" s="334">
        <v>0</v>
      </c>
      <c r="T3041" s="334">
        <v>0</v>
      </c>
      <c r="U3041" s="334">
        <v>0</v>
      </c>
      <c r="V3041" s="334">
        <v>0</v>
      </c>
      <c r="W3041" s="334">
        <v>0</v>
      </c>
      <c r="X3041" s="334">
        <v>0</v>
      </c>
      <c r="Y3041" s="334">
        <v>0</v>
      </c>
      <c r="Z3041" s="334">
        <v>0</v>
      </c>
      <c r="AA3041" s="334">
        <v>0</v>
      </c>
      <c r="AB3041" s="334">
        <v>0</v>
      </c>
      <c r="AD3041" s="334">
        <v>0.3</v>
      </c>
      <c r="AE3041" s="334">
        <f t="shared" si="477"/>
        <v>0.3</v>
      </c>
      <c r="AF3041" s="334">
        <f t="shared" si="478"/>
        <v>0.30000000000000004</v>
      </c>
      <c r="AG3041" s="340">
        <f t="shared" si="479"/>
        <v>5.5511151231257827E-17</v>
      </c>
      <c r="AI3041" s="340">
        <f t="shared" si="481"/>
        <v>0</v>
      </c>
      <c r="AJ3041" s="340">
        <f t="shared" si="481"/>
        <v>0</v>
      </c>
      <c r="AK3041" s="340">
        <f t="shared" si="481"/>
        <v>0</v>
      </c>
      <c r="AL3041" s="340">
        <f t="shared" si="481"/>
        <v>0</v>
      </c>
      <c r="AM3041" s="340">
        <f t="shared" si="481"/>
        <v>0</v>
      </c>
    </row>
    <row r="3042" spans="1:39" x14ac:dyDescent="0.35">
      <c r="A3042" s="337">
        <v>24955</v>
      </c>
      <c r="B3042" s="338">
        <f t="shared" si="474"/>
        <v>1968</v>
      </c>
      <c r="C3042" s="338">
        <f t="shared" si="475"/>
        <v>4</v>
      </c>
      <c r="D3042" s="338">
        <f t="shared" si="476"/>
        <v>27</v>
      </c>
      <c r="E3042" s="334">
        <v>0</v>
      </c>
      <c r="F3042" s="334">
        <v>0</v>
      </c>
      <c r="G3042" s="334">
        <v>0</v>
      </c>
      <c r="H3042" s="334">
        <v>0</v>
      </c>
      <c r="I3042" s="334">
        <v>0</v>
      </c>
      <c r="J3042" s="334">
        <v>0</v>
      </c>
      <c r="K3042" s="334">
        <v>0</v>
      </c>
      <c r="L3042" s="334">
        <v>0</v>
      </c>
      <c r="M3042" s="334">
        <v>0</v>
      </c>
      <c r="N3042" s="334">
        <v>0</v>
      </c>
      <c r="O3042" s="334">
        <v>0</v>
      </c>
      <c r="P3042" s="334">
        <v>0</v>
      </c>
      <c r="Q3042" s="334">
        <v>0</v>
      </c>
      <c r="R3042" s="334">
        <v>0</v>
      </c>
      <c r="S3042" s="334">
        <v>0</v>
      </c>
      <c r="T3042" s="334">
        <v>0</v>
      </c>
      <c r="U3042" s="334">
        <v>0</v>
      </c>
      <c r="V3042" s="334">
        <v>0</v>
      </c>
      <c r="W3042" s="334">
        <v>0</v>
      </c>
      <c r="X3042" s="334">
        <v>0</v>
      </c>
      <c r="Y3042" s="334">
        <v>0</v>
      </c>
      <c r="Z3042" s="334">
        <v>0</v>
      </c>
      <c r="AA3042" s="334">
        <v>0</v>
      </c>
      <c r="AB3042" s="334">
        <v>0</v>
      </c>
      <c r="AD3042" s="334">
        <v>0</v>
      </c>
      <c r="AE3042" s="334">
        <f t="shared" si="477"/>
        <v>0</v>
      </c>
      <c r="AF3042" s="334">
        <f t="shared" si="478"/>
        <v>0</v>
      </c>
      <c r="AG3042" s="340">
        <f t="shared" si="479"/>
        <v>0</v>
      </c>
      <c r="AI3042" s="340">
        <f t="shared" si="481"/>
        <v>0</v>
      </c>
      <c r="AJ3042" s="340">
        <f t="shared" si="481"/>
        <v>0</v>
      </c>
      <c r="AK3042" s="340">
        <f t="shared" si="481"/>
        <v>0</v>
      </c>
      <c r="AL3042" s="340">
        <f t="shared" si="481"/>
        <v>0</v>
      </c>
      <c r="AM3042" s="340">
        <f t="shared" si="481"/>
        <v>0</v>
      </c>
    </row>
    <row r="3043" spans="1:39" x14ac:dyDescent="0.35">
      <c r="A3043" s="337">
        <v>24956</v>
      </c>
      <c r="B3043" s="338">
        <f t="shared" si="474"/>
        <v>1968</v>
      </c>
      <c r="C3043" s="338">
        <f t="shared" si="475"/>
        <v>4</v>
      </c>
      <c r="D3043" s="338">
        <f t="shared" si="476"/>
        <v>28</v>
      </c>
      <c r="E3043" s="334">
        <v>0</v>
      </c>
      <c r="F3043" s="334">
        <v>0</v>
      </c>
      <c r="G3043" s="334">
        <v>0</v>
      </c>
      <c r="H3043" s="334">
        <v>0</v>
      </c>
      <c r="I3043" s="334">
        <v>0</v>
      </c>
      <c r="J3043" s="334">
        <v>0</v>
      </c>
      <c r="K3043" s="334">
        <v>0</v>
      </c>
      <c r="L3043" s="334">
        <v>0</v>
      </c>
      <c r="M3043" s="334">
        <v>0</v>
      </c>
      <c r="N3043" s="334">
        <v>0</v>
      </c>
      <c r="O3043" s="334">
        <v>0</v>
      </c>
      <c r="P3043" s="334">
        <v>0</v>
      </c>
      <c r="Q3043" s="334">
        <v>0</v>
      </c>
      <c r="R3043" s="334">
        <v>0</v>
      </c>
      <c r="S3043" s="334">
        <v>0</v>
      </c>
      <c r="T3043" s="334">
        <v>0</v>
      </c>
      <c r="U3043" s="334">
        <v>0</v>
      </c>
      <c r="V3043" s="334">
        <v>0</v>
      </c>
      <c r="W3043" s="334">
        <v>0</v>
      </c>
      <c r="X3043" s="334">
        <v>0</v>
      </c>
      <c r="Y3043" s="334">
        <v>0</v>
      </c>
      <c r="Z3043" s="334">
        <v>0</v>
      </c>
      <c r="AA3043" s="334">
        <v>0</v>
      </c>
      <c r="AB3043" s="334">
        <v>0</v>
      </c>
      <c r="AD3043" s="334">
        <v>0</v>
      </c>
      <c r="AE3043" s="334">
        <f t="shared" si="477"/>
        <v>0</v>
      </c>
      <c r="AF3043" s="334">
        <f t="shared" si="478"/>
        <v>0</v>
      </c>
      <c r="AG3043" s="340">
        <f t="shared" si="479"/>
        <v>0</v>
      </c>
      <c r="AI3043" s="340">
        <f t="shared" si="481"/>
        <v>0</v>
      </c>
      <c r="AJ3043" s="340">
        <f t="shared" si="481"/>
        <v>0</v>
      </c>
      <c r="AK3043" s="340">
        <f t="shared" si="481"/>
        <v>0</v>
      </c>
      <c r="AL3043" s="340">
        <f t="shared" si="481"/>
        <v>0</v>
      </c>
      <c r="AM3043" s="340">
        <f t="shared" si="481"/>
        <v>0</v>
      </c>
    </row>
    <row r="3044" spans="1:39" x14ac:dyDescent="0.35">
      <c r="A3044" s="337">
        <v>24957</v>
      </c>
      <c r="B3044" s="338">
        <f t="shared" si="474"/>
        <v>1968</v>
      </c>
      <c r="C3044" s="338">
        <f t="shared" si="475"/>
        <v>4</v>
      </c>
      <c r="D3044" s="338">
        <f t="shared" si="476"/>
        <v>29</v>
      </c>
      <c r="E3044" s="334">
        <v>0</v>
      </c>
      <c r="F3044" s="334">
        <v>0</v>
      </c>
      <c r="G3044" s="334">
        <v>0</v>
      </c>
      <c r="H3044" s="334">
        <v>0</v>
      </c>
      <c r="I3044" s="334">
        <v>0</v>
      </c>
      <c r="J3044" s="334">
        <v>0</v>
      </c>
      <c r="K3044" s="334">
        <v>0</v>
      </c>
      <c r="L3044" s="334">
        <v>0</v>
      </c>
      <c r="M3044" s="334">
        <v>0</v>
      </c>
      <c r="N3044" s="334">
        <v>0</v>
      </c>
      <c r="O3044" s="334">
        <v>0</v>
      </c>
      <c r="P3044" s="334">
        <v>0</v>
      </c>
      <c r="Q3044" s="334">
        <v>0</v>
      </c>
      <c r="R3044" s="334">
        <v>0</v>
      </c>
      <c r="S3044" s="334">
        <v>0</v>
      </c>
      <c r="T3044" s="334">
        <v>0</v>
      </c>
      <c r="U3044" s="334">
        <v>0</v>
      </c>
      <c r="V3044" s="334">
        <v>0</v>
      </c>
      <c r="W3044" s="334">
        <v>0</v>
      </c>
      <c r="X3044" s="334">
        <v>0</v>
      </c>
      <c r="Y3044" s="334">
        <v>0</v>
      </c>
      <c r="Z3044" s="334">
        <v>0</v>
      </c>
      <c r="AA3044" s="334">
        <v>0</v>
      </c>
      <c r="AB3044" s="334">
        <v>0</v>
      </c>
      <c r="AD3044" s="334">
        <v>0</v>
      </c>
      <c r="AE3044" s="334">
        <f t="shared" si="477"/>
        <v>0</v>
      </c>
      <c r="AF3044" s="334">
        <f t="shared" si="478"/>
        <v>0</v>
      </c>
      <c r="AG3044" s="340">
        <f t="shared" si="479"/>
        <v>0</v>
      </c>
      <c r="AI3044" s="340">
        <f t="shared" ref="AI3044:AM3059" si="482">IF($C3044=AI$1,$AF3044,0)</f>
        <v>0</v>
      </c>
      <c r="AJ3044" s="340">
        <f t="shared" si="482"/>
        <v>0</v>
      </c>
      <c r="AK3044" s="340">
        <f t="shared" si="482"/>
        <v>0</v>
      </c>
      <c r="AL3044" s="340">
        <f t="shared" si="482"/>
        <v>0</v>
      </c>
      <c r="AM3044" s="340">
        <f t="shared" si="482"/>
        <v>0</v>
      </c>
    </row>
    <row r="3045" spans="1:39" x14ac:dyDescent="0.35">
      <c r="A3045" s="337">
        <v>24958</v>
      </c>
      <c r="B3045" s="338">
        <f t="shared" si="474"/>
        <v>1968</v>
      </c>
      <c r="C3045" s="338">
        <f t="shared" si="475"/>
        <v>4</v>
      </c>
      <c r="D3045" s="338">
        <f t="shared" si="476"/>
        <v>30</v>
      </c>
      <c r="E3045" s="334">
        <v>0</v>
      </c>
      <c r="F3045" s="334">
        <v>0</v>
      </c>
      <c r="G3045" s="334">
        <v>0</v>
      </c>
      <c r="H3045" s="334">
        <v>0</v>
      </c>
      <c r="I3045" s="334">
        <v>0</v>
      </c>
      <c r="J3045" s="334">
        <v>0</v>
      </c>
      <c r="K3045" s="334">
        <v>0</v>
      </c>
      <c r="L3045" s="334">
        <v>0</v>
      </c>
      <c r="M3045" s="334">
        <v>0</v>
      </c>
      <c r="N3045" s="334">
        <v>0</v>
      </c>
      <c r="O3045" s="334">
        <v>0</v>
      </c>
      <c r="P3045" s="334">
        <v>0</v>
      </c>
      <c r="Q3045" s="334">
        <v>0</v>
      </c>
      <c r="R3045" s="334">
        <v>0</v>
      </c>
      <c r="S3045" s="334">
        <v>0</v>
      </c>
      <c r="T3045" s="334">
        <v>0</v>
      </c>
      <c r="U3045" s="334">
        <v>0</v>
      </c>
      <c r="V3045" s="334">
        <v>0</v>
      </c>
      <c r="W3045" s="334">
        <v>0</v>
      </c>
      <c r="X3045" s="334">
        <v>0</v>
      </c>
      <c r="Y3045" s="334">
        <v>0</v>
      </c>
      <c r="Z3045" s="334">
        <v>0</v>
      </c>
      <c r="AA3045" s="334">
        <v>0</v>
      </c>
      <c r="AB3045" s="334">
        <v>0</v>
      </c>
      <c r="AD3045" s="334">
        <v>0</v>
      </c>
      <c r="AE3045" s="334">
        <f t="shared" si="477"/>
        <v>0</v>
      </c>
      <c r="AF3045" s="334">
        <f t="shared" si="478"/>
        <v>0</v>
      </c>
      <c r="AG3045" s="340">
        <f t="shared" si="479"/>
        <v>0</v>
      </c>
      <c r="AI3045" s="340">
        <f t="shared" si="482"/>
        <v>0</v>
      </c>
      <c r="AJ3045" s="340">
        <f t="shared" si="482"/>
        <v>0</v>
      </c>
      <c r="AK3045" s="340">
        <f t="shared" si="482"/>
        <v>0</v>
      </c>
      <c r="AL3045" s="340">
        <f t="shared" si="482"/>
        <v>0</v>
      </c>
      <c r="AM3045" s="340">
        <f t="shared" si="482"/>
        <v>0</v>
      </c>
    </row>
    <row r="3046" spans="1:39" x14ac:dyDescent="0.35">
      <c r="A3046" s="337">
        <v>24959</v>
      </c>
      <c r="B3046" s="338">
        <f t="shared" si="474"/>
        <v>1968</v>
      </c>
      <c r="C3046" s="338">
        <f t="shared" si="475"/>
        <v>5</v>
      </c>
      <c r="D3046" s="338">
        <f t="shared" si="476"/>
        <v>1</v>
      </c>
      <c r="E3046" s="334">
        <v>0</v>
      </c>
      <c r="F3046" s="334">
        <v>0</v>
      </c>
      <c r="G3046" s="334">
        <v>0</v>
      </c>
      <c r="H3046" s="334">
        <v>0</v>
      </c>
      <c r="I3046" s="334">
        <v>0</v>
      </c>
      <c r="J3046" s="334">
        <v>0</v>
      </c>
      <c r="K3046" s="334">
        <v>0</v>
      </c>
      <c r="L3046" s="334">
        <v>0</v>
      </c>
      <c r="M3046" s="334">
        <v>0</v>
      </c>
      <c r="N3046" s="334">
        <v>0</v>
      </c>
      <c r="O3046" s="334">
        <v>0</v>
      </c>
      <c r="P3046" s="334">
        <v>0</v>
      </c>
      <c r="Q3046" s="334">
        <v>0</v>
      </c>
      <c r="R3046" s="334">
        <v>0</v>
      </c>
      <c r="S3046" s="334">
        <v>0</v>
      </c>
      <c r="T3046" s="334">
        <v>0</v>
      </c>
      <c r="U3046" s="334">
        <v>0</v>
      </c>
      <c r="V3046" s="334">
        <v>0</v>
      </c>
      <c r="W3046" s="334">
        <v>0</v>
      </c>
      <c r="X3046" s="334">
        <v>0</v>
      </c>
      <c r="Y3046" s="334">
        <v>0</v>
      </c>
      <c r="Z3046" s="334">
        <v>0</v>
      </c>
      <c r="AA3046" s="334">
        <v>0</v>
      </c>
      <c r="AB3046" s="334">
        <v>0</v>
      </c>
      <c r="AD3046" s="334">
        <v>0</v>
      </c>
      <c r="AE3046" s="334">
        <f t="shared" si="477"/>
        <v>0</v>
      </c>
      <c r="AF3046" s="334">
        <f t="shared" si="478"/>
        <v>0</v>
      </c>
      <c r="AG3046" s="340">
        <f t="shared" si="479"/>
        <v>0</v>
      </c>
      <c r="AI3046" s="340">
        <f t="shared" si="482"/>
        <v>0</v>
      </c>
      <c r="AJ3046" s="340">
        <f t="shared" si="482"/>
        <v>0</v>
      </c>
      <c r="AK3046" s="340">
        <f t="shared" si="482"/>
        <v>0</v>
      </c>
      <c r="AL3046" s="340">
        <f t="shared" si="482"/>
        <v>0</v>
      </c>
      <c r="AM3046" s="340">
        <f t="shared" si="482"/>
        <v>0</v>
      </c>
    </row>
    <row r="3047" spans="1:39" x14ac:dyDescent="0.35">
      <c r="A3047" s="337">
        <v>24960</v>
      </c>
      <c r="B3047" s="338">
        <f t="shared" si="474"/>
        <v>1968</v>
      </c>
      <c r="C3047" s="338">
        <f t="shared" si="475"/>
        <v>5</v>
      </c>
      <c r="D3047" s="338">
        <f t="shared" si="476"/>
        <v>2</v>
      </c>
      <c r="E3047" s="334">
        <v>0</v>
      </c>
      <c r="F3047" s="334">
        <v>0</v>
      </c>
      <c r="G3047" s="334">
        <v>0</v>
      </c>
      <c r="H3047" s="334">
        <v>0</v>
      </c>
      <c r="I3047" s="334">
        <v>0</v>
      </c>
      <c r="J3047" s="334">
        <v>0</v>
      </c>
      <c r="K3047" s="334">
        <v>0</v>
      </c>
      <c r="L3047" s="334">
        <v>0</v>
      </c>
      <c r="M3047" s="334">
        <v>0</v>
      </c>
      <c r="N3047" s="334">
        <v>0</v>
      </c>
      <c r="O3047" s="334">
        <v>0</v>
      </c>
      <c r="P3047" s="334">
        <v>0</v>
      </c>
      <c r="Q3047" s="334">
        <v>0</v>
      </c>
      <c r="R3047" s="334">
        <v>0</v>
      </c>
      <c r="S3047" s="334">
        <v>0</v>
      </c>
      <c r="T3047" s="334">
        <v>0</v>
      </c>
      <c r="U3047" s="334">
        <v>0</v>
      </c>
      <c r="V3047" s="334">
        <v>0</v>
      </c>
      <c r="W3047" s="334">
        <v>0</v>
      </c>
      <c r="X3047" s="334">
        <v>0</v>
      </c>
      <c r="Y3047" s="334">
        <v>0</v>
      </c>
      <c r="Z3047" s="334">
        <v>0</v>
      </c>
      <c r="AA3047" s="334">
        <v>0</v>
      </c>
      <c r="AB3047" s="334">
        <v>0</v>
      </c>
      <c r="AD3047" s="334">
        <v>0</v>
      </c>
      <c r="AE3047" s="334">
        <f t="shared" si="477"/>
        <v>0</v>
      </c>
      <c r="AF3047" s="334">
        <f t="shared" si="478"/>
        <v>0</v>
      </c>
      <c r="AG3047" s="340">
        <f t="shared" si="479"/>
        <v>0</v>
      </c>
      <c r="AI3047" s="340">
        <f t="shared" si="482"/>
        <v>0</v>
      </c>
      <c r="AJ3047" s="340">
        <f t="shared" si="482"/>
        <v>0</v>
      </c>
      <c r="AK3047" s="340">
        <f t="shared" si="482"/>
        <v>0</v>
      </c>
      <c r="AL3047" s="340">
        <f t="shared" si="482"/>
        <v>0</v>
      </c>
      <c r="AM3047" s="340">
        <f t="shared" si="482"/>
        <v>0</v>
      </c>
    </row>
    <row r="3048" spans="1:39" x14ac:dyDescent="0.35">
      <c r="A3048" s="337">
        <v>24961</v>
      </c>
      <c r="B3048" s="338">
        <f t="shared" si="474"/>
        <v>1968</v>
      </c>
      <c r="C3048" s="338">
        <f t="shared" si="475"/>
        <v>5</v>
      </c>
      <c r="D3048" s="338">
        <f t="shared" si="476"/>
        <v>3</v>
      </c>
      <c r="E3048" s="334">
        <v>0</v>
      </c>
      <c r="F3048" s="334">
        <v>0</v>
      </c>
      <c r="G3048" s="334">
        <v>0</v>
      </c>
      <c r="H3048" s="334">
        <v>0</v>
      </c>
      <c r="I3048" s="334">
        <v>0</v>
      </c>
      <c r="J3048" s="334">
        <v>0</v>
      </c>
      <c r="K3048" s="334">
        <v>0</v>
      </c>
      <c r="L3048" s="334">
        <v>0</v>
      </c>
      <c r="M3048" s="334">
        <v>0</v>
      </c>
      <c r="N3048" s="334">
        <v>0</v>
      </c>
      <c r="O3048" s="334">
        <v>0</v>
      </c>
      <c r="P3048" s="334">
        <v>0</v>
      </c>
      <c r="Q3048" s="334">
        <v>0</v>
      </c>
      <c r="R3048" s="334">
        <v>0</v>
      </c>
      <c r="S3048" s="334">
        <v>0</v>
      </c>
      <c r="T3048" s="334">
        <v>0</v>
      </c>
      <c r="U3048" s="334">
        <v>0</v>
      </c>
      <c r="V3048" s="334">
        <v>0</v>
      </c>
      <c r="W3048" s="334">
        <v>0</v>
      </c>
      <c r="X3048" s="334">
        <v>0</v>
      </c>
      <c r="Y3048" s="334">
        <v>0</v>
      </c>
      <c r="Z3048" s="334">
        <v>0</v>
      </c>
      <c r="AA3048" s="334">
        <v>0</v>
      </c>
      <c r="AB3048" s="334">
        <v>0</v>
      </c>
      <c r="AD3048" s="334">
        <v>0</v>
      </c>
      <c r="AE3048" s="334">
        <f t="shared" si="477"/>
        <v>0</v>
      </c>
      <c r="AF3048" s="334">
        <f t="shared" si="478"/>
        <v>0</v>
      </c>
      <c r="AG3048" s="340">
        <f t="shared" si="479"/>
        <v>0</v>
      </c>
      <c r="AI3048" s="340">
        <f t="shared" si="482"/>
        <v>0</v>
      </c>
      <c r="AJ3048" s="340">
        <f t="shared" si="482"/>
        <v>0</v>
      </c>
      <c r="AK3048" s="340">
        <f t="shared" si="482"/>
        <v>0</v>
      </c>
      <c r="AL3048" s="340">
        <f t="shared" si="482"/>
        <v>0</v>
      </c>
      <c r="AM3048" s="340">
        <f t="shared" si="482"/>
        <v>0</v>
      </c>
    </row>
    <row r="3049" spans="1:39" x14ac:dyDescent="0.35">
      <c r="A3049" s="337">
        <v>24962</v>
      </c>
      <c r="B3049" s="338">
        <f t="shared" si="474"/>
        <v>1968</v>
      </c>
      <c r="C3049" s="338">
        <f t="shared" si="475"/>
        <v>5</v>
      </c>
      <c r="D3049" s="338">
        <f t="shared" si="476"/>
        <v>4</v>
      </c>
      <c r="E3049" s="334">
        <v>0</v>
      </c>
      <c r="F3049" s="334">
        <v>0</v>
      </c>
      <c r="G3049" s="334">
        <v>0</v>
      </c>
      <c r="H3049" s="334">
        <v>0</v>
      </c>
      <c r="I3049" s="334">
        <v>0</v>
      </c>
      <c r="J3049" s="334">
        <v>0</v>
      </c>
      <c r="K3049" s="334">
        <v>0</v>
      </c>
      <c r="L3049" s="334">
        <v>0</v>
      </c>
      <c r="M3049" s="334">
        <v>0</v>
      </c>
      <c r="N3049" s="334">
        <v>0</v>
      </c>
      <c r="O3049" s="334">
        <v>0</v>
      </c>
      <c r="P3049" s="334">
        <v>0</v>
      </c>
      <c r="Q3049" s="334">
        <v>0</v>
      </c>
      <c r="R3049" s="334">
        <v>0</v>
      </c>
      <c r="S3049" s="334">
        <v>0</v>
      </c>
      <c r="T3049" s="334">
        <v>0</v>
      </c>
      <c r="U3049" s="334">
        <v>0</v>
      </c>
      <c r="V3049" s="334">
        <v>0</v>
      </c>
      <c r="W3049" s="334">
        <v>0</v>
      </c>
      <c r="X3049" s="334">
        <v>0</v>
      </c>
      <c r="Y3049" s="334">
        <v>0</v>
      </c>
      <c r="Z3049" s="334">
        <v>0</v>
      </c>
      <c r="AA3049" s="334">
        <v>0</v>
      </c>
      <c r="AB3049" s="334">
        <v>0</v>
      </c>
      <c r="AD3049" s="334">
        <v>0</v>
      </c>
      <c r="AE3049" s="334">
        <f t="shared" si="477"/>
        <v>0</v>
      </c>
      <c r="AF3049" s="334">
        <f t="shared" si="478"/>
        <v>0</v>
      </c>
      <c r="AG3049" s="340">
        <f t="shared" si="479"/>
        <v>0</v>
      </c>
      <c r="AI3049" s="340">
        <f t="shared" si="482"/>
        <v>0</v>
      </c>
      <c r="AJ3049" s="340">
        <f t="shared" si="482"/>
        <v>0</v>
      </c>
      <c r="AK3049" s="340">
        <f t="shared" si="482"/>
        <v>0</v>
      </c>
      <c r="AL3049" s="340">
        <f t="shared" si="482"/>
        <v>0</v>
      </c>
      <c r="AM3049" s="340">
        <f t="shared" si="482"/>
        <v>0</v>
      </c>
    </row>
    <row r="3050" spans="1:39" x14ac:dyDescent="0.35">
      <c r="A3050" s="337">
        <v>24963</v>
      </c>
      <c r="B3050" s="338">
        <f t="shared" si="474"/>
        <v>1968</v>
      </c>
      <c r="C3050" s="338">
        <f t="shared" si="475"/>
        <v>5</v>
      </c>
      <c r="D3050" s="338">
        <f t="shared" si="476"/>
        <v>5</v>
      </c>
      <c r="E3050" s="334">
        <v>0</v>
      </c>
      <c r="F3050" s="334">
        <v>0</v>
      </c>
      <c r="G3050" s="334">
        <v>0</v>
      </c>
      <c r="H3050" s="334">
        <v>0</v>
      </c>
      <c r="I3050" s="334">
        <v>0</v>
      </c>
      <c r="J3050" s="334">
        <v>0</v>
      </c>
      <c r="K3050" s="334">
        <v>0</v>
      </c>
      <c r="L3050" s="334">
        <v>0</v>
      </c>
      <c r="M3050" s="334">
        <v>0</v>
      </c>
      <c r="N3050" s="334">
        <v>0</v>
      </c>
      <c r="O3050" s="334">
        <v>0</v>
      </c>
      <c r="P3050" s="334">
        <v>0</v>
      </c>
      <c r="Q3050" s="334">
        <v>0</v>
      </c>
      <c r="R3050" s="334">
        <v>0</v>
      </c>
      <c r="S3050" s="334">
        <v>0</v>
      </c>
      <c r="T3050" s="334">
        <v>0</v>
      </c>
      <c r="U3050" s="334">
        <v>0</v>
      </c>
      <c r="V3050" s="334">
        <v>0</v>
      </c>
      <c r="W3050" s="334">
        <v>0</v>
      </c>
      <c r="X3050" s="334">
        <v>0</v>
      </c>
      <c r="Y3050" s="334">
        <v>0</v>
      </c>
      <c r="Z3050" s="334">
        <v>0</v>
      </c>
      <c r="AA3050" s="334">
        <v>1</v>
      </c>
      <c r="AB3050" s="334">
        <v>0</v>
      </c>
      <c r="AD3050" s="334">
        <v>1</v>
      </c>
      <c r="AE3050" s="334">
        <f t="shared" si="477"/>
        <v>1</v>
      </c>
      <c r="AF3050" s="334">
        <f t="shared" si="478"/>
        <v>1</v>
      </c>
      <c r="AG3050" s="340">
        <f t="shared" si="479"/>
        <v>0</v>
      </c>
      <c r="AI3050" s="340">
        <f t="shared" si="482"/>
        <v>1</v>
      </c>
      <c r="AJ3050" s="340">
        <f t="shared" si="482"/>
        <v>0</v>
      </c>
      <c r="AK3050" s="340">
        <f t="shared" si="482"/>
        <v>0</v>
      </c>
      <c r="AL3050" s="340">
        <f t="shared" si="482"/>
        <v>0</v>
      </c>
      <c r="AM3050" s="340">
        <f t="shared" si="482"/>
        <v>0</v>
      </c>
    </row>
    <row r="3051" spans="1:39" x14ac:dyDescent="0.35">
      <c r="A3051" s="337">
        <v>24964</v>
      </c>
      <c r="B3051" s="338">
        <f t="shared" si="474"/>
        <v>1968</v>
      </c>
      <c r="C3051" s="338">
        <f t="shared" si="475"/>
        <v>5</v>
      </c>
      <c r="D3051" s="338">
        <f t="shared" si="476"/>
        <v>6</v>
      </c>
      <c r="E3051" s="334">
        <v>0</v>
      </c>
      <c r="F3051" s="334">
        <v>0</v>
      </c>
      <c r="G3051" s="334">
        <v>0</v>
      </c>
      <c r="H3051" s="334">
        <v>0</v>
      </c>
      <c r="I3051" s="334">
        <v>0</v>
      </c>
      <c r="J3051" s="334">
        <v>0</v>
      </c>
      <c r="K3051" s="334">
        <v>0</v>
      </c>
      <c r="L3051" s="334">
        <v>0</v>
      </c>
      <c r="M3051" s="334">
        <v>0</v>
      </c>
      <c r="N3051" s="334">
        <v>0</v>
      </c>
      <c r="O3051" s="334">
        <v>0</v>
      </c>
      <c r="P3051" s="334">
        <v>0</v>
      </c>
      <c r="Q3051" s="334">
        <v>0</v>
      </c>
      <c r="R3051" s="334">
        <v>0</v>
      </c>
      <c r="S3051" s="334">
        <v>0.1</v>
      </c>
      <c r="T3051" s="334">
        <v>0.1</v>
      </c>
      <c r="U3051" s="334">
        <v>0.1</v>
      </c>
      <c r="V3051" s="334">
        <v>0</v>
      </c>
      <c r="W3051" s="334">
        <v>0</v>
      </c>
      <c r="X3051" s="334">
        <v>0</v>
      </c>
      <c r="Y3051" s="334">
        <v>0</v>
      </c>
      <c r="Z3051" s="334">
        <v>0</v>
      </c>
      <c r="AA3051" s="334">
        <v>0.1</v>
      </c>
      <c r="AB3051" s="334">
        <v>0.1</v>
      </c>
      <c r="AD3051" s="334">
        <v>0.5</v>
      </c>
      <c r="AE3051" s="334">
        <f t="shared" si="477"/>
        <v>0.5</v>
      </c>
      <c r="AF3051" s="334">
        <f t="shared" si="478"/>
        <v>0.5</v>
      </c>
      <c r="AG3051" s="340">
        <f t="shared" si="479"/>
        <v>0</v>
      </c>
      <c r="AI3051" s="340">
        <f t="shared" si="482"/>
        <v>0.5</v>
      </c>
      <c r="AJ3051" s="340">
        <f t="shared" si="482"/>
        <v>0</v>
      </c>
      <c r="AK3051" s="340">
        <f t="shared" si="482"/>
        <v>0</v>
      </c>
      <c r="AL3051" s="340">
        <f t="shared" si="482"/>
        <v>0</v>
      </c>
      <c r="AM3051" s="340">
        <f t="shared" si="482"/>
        <v>0</v>
      </c>
    </row>
    <row r="3052" spans="1:39" x14ac:dyDescent="0.35">
      <c r="A3052" s="337">
        <v>24965</v>
      </c>
      <c r="B3052" s="338">
        <f t="shared" si="474"/>
        <v>1968</v>
      </c>
      <c r="C3052" s="338">
        <f t="shared" si="475"/>
        <v>5</v>
      </c>
      <c r="D3052" s="338">
        <f t="shared" si="476"/>
        <v>7</v>
      </c>
      <c r="E3052" s="334">
        <v>0.2</v>
      </c>
      <c r="F3052" s="334">
        <v>0.1</v>
      </c>
      <c r="G3052" s="334">
        <v>0.2</v>
      </c>
      <c r="H3052" s="334">
        <v>0.2</v>
      </c>
      <c r="I3052" s="334">
        <v>0.1</v>
      </c>
      <c r="J3052" s="334">
        <v>0.2</v>
      </c>
      <c r="K3052" s="334">
        <v>0</v>
      </c>
      <c r="L3052" s="334">
        <v>0</v>
      </c>
      <c r="M3052" s="334">
        <v>0</v>
      </c>
      <c r="N3052" s="334">
        <v>0</v>
      </c>
      <c r="O3052" s="334">
        <v>0</v>
      </c>
      <c r="P3052" s="334">
        <v>0</v>
      </c>
      <c r="Q3052" s="334">
        <v>0</v>
      </c>
      <c r="R3052" s="334">
        <v>0</v>
      </c>
      <c r="S3052" s="334">
        <v>0</v>
      </c>
      <c r="T3052" s="334">
        <v>0</v>
      </c>
      <c r="U3052" s="334">
        <v>0</v>
      </c>
      <c r="V3052" s="334">
        <v>0</v>
      </c>
      <c r="W3052" s="334">
        <v>0</v>
      </c>
      <c r="X3052" s="334">
        <v>0</v>
      </c>
      <c r="Y3052" s="334">
        <v>0</v>
      </c>
      <c r="Z3052" s="334">
        <v>0</v>
      </c>
      <c r="AA3052" s="334">
        <v>0</v>
      </c>
      <c r="AB3052" s="334">
        <v>0</v>
      </c>
      <c r="AD3052" s="334">
        <v>1</v>
      </c>
      <c r="AE3052" s="334">
        <f t="shared" si="477"/>
        <v>1</v>
      </c>
      <c r="AF3052" s="334">
        <f t="shared" si="478"/>
        <v>1</v>
      </c>
      <c r="AG3052" s="340">
        <f t="shared" si="479"/>
        <v>0</v>
      </c>
      <c r="AI3052" s="340">
        <f t="shared" si="482"/>
        <v>1</v>
      </c>
      <c r="AJ3052" s="340">
        <f t="shared" si="482"/>
        <v>0</v>
      </c>
      <c r="AK3052" s="340">
        <f t="shared" si="482"/>
        <v>0</v>
      </c>
      <c r="AL3052" s="340">
        <f t="shared" si="482"/>
        <v>0</v>
      </c>
      <c r="AM3052" s="340">
        <f t="shared" si="482"/>
        <v>0</v>
      </c>
    </row>
    <row r="3053" spans="1:39" x14ac:dyDescent="0.35">
      <c r="A3053" s="337">
        <v>24966</v>
      </c>
      <c r="B3053" s="338">
        <f t="shared" si="474"/>
        <v>1968</v>
      </c>
      <c r="C3053" s="338">
        <f t="shared" si="475"/>
        <v>5</v>
      </c>
      <c r="D3053" s="338">
        <f t="shared" si="476"/>
        <v>8</v>
      </c>
      <c r="E3053" s="334">
        <v>0</v>
      </c>
      <c r="F3053" s="334">
        <v>0</v>
      </c>
      <c r="G3053" s="334">
        <v>0</v>
      </c>
      <c r="H3053" s="334">
        <v>0</v>
      </c>
      <c r="I3053" s="334">
        <v>0</v>
      </c>
      <c r="J3053" s="334">
        <v>0</v>
      </c>
      <c r="K3053" s="334">
        <v>0</v>
      </c>
      <c r="L3053" s="334">
        <v>0</v>
      </c>
      <c r="M3053" s="334">
        <v>0</v>
      </c>
      <c r="N3053" s="334">
        <v>0</v>
      </c>
      <c r="O3053" s="334">
        <v>0</v>
      </c>
      <c r="P3053" s="334">
        <v>0</v>
      </c>
      <c r="Q3053" s="334">
        <v>0</v>
      </c>
      <c r="R3053" s="334">
        <v>0</v>
      </c>
      <c r="S3053" s="334">
        <v>0</v>
      </c>
      <c r="T3053" s="334">
        <v>0</v>
      </c>
      <c r="U3053" s="334">
        <v>0</v>
      </c>
      <c r="V3053" s="334">
        <v>0</v>
      </c>
      <c r="W3053" s="334">
        <v>0</v>
      </c>
      <c r="X3053" s="334">
        <v>0</v>
      </c>
      <c r="Y3053" s="334">
        <v>0</v>
      </c>
      <c r="Z3053" s="334">
        <v>0</v>
      </c>
      <c r="AA3053" s="334">
        <v>0</v>
      </c>
      <c r="AB3053" s="334">
        <v>0</v>
      </c>
      <c r="AD3053" s="334">
        <v>0</v>
      </c>
      <c r="AE3053" s="334">
        <f t="shared" si="477"/>
        <v>0</v>
      </c>
      <c r="AF3053" s="334">
        <f t="shared" si="478"/>
        <v>0</v>
      </c>
      <c r="AG3053" s="340">
        <f t="shared" si="479"/>
        <v>0</v>
      </c>
      <c r="AI3053" s="340">
        <f t="shared" si="482"/>
        <v>0</v>
      </c>
      <c r="AJ3053" s="340">
        <f t="shared" si="482"/>
        <v>0</v>
      </c>
      <c r="AK3053" s="340">
        <f t="shared" si="482"/>
        <v>0</v>
      </c>
      <c r="AL3053" s="340">
        <f t="shared" si="482"/>
        <v>0</v>
      </c>
      <c r="AM3053" s="340">
        <f t="shared" si="482"/>
        <v>0</v>
      </c>
    </row>
    <row r="3054" spans="1:39" x14ac:dyDescent="0.35">
      <c r="A3054" s="337">
        <v>24967</v>
      </c>
      <c r="B3054" s="338">
        <f t="shared" si="474"/>
        <v>1968</v>
      </c>
      <c r="C3054" s="338">
        <f t="shared" si="475"/>
        <v>5</v>
      </c>
      <c r="D3054" s="338">
        <f t="shared" si="476"/>
        <v>9</v>
      </c>
      <c r="E3054" s="334">
        <v>0</v>
      </c>
      <c r="F3054" s="334">
        <v>0</v>
      </c>
      <c r="G3054" s="334">
        <v>0</v>
      </c>
      <c r="H3054" s="334">
        <v>0</v>
      </c>
      <c r="I3054" s="334">
        <v>0</v>
      </c>
      <c r="J3054" s="334">
        <v>0</v>
      </c>
      <c r="K3054" s="334">
        <v>0</v>
      </c>
      <c r="L3054" s="334">
        <v>0</v>
      </c>
      <c r="M3054" s="334">
        <v>0</v>
      </c>
      <c r="N3054" s="334">
        <v>0</v>
      </c>
      <c r="O3054" s="334">
        <v>0</v>
      </c>
      <c r="P3054" s="334">
        <v>0</v>
      </c>
      <c r="Q3054" s="334">
        <v>0</v>
      </c>
      <c r="R3054" s="334">
        <v>0</v>
      </c>
      <c r="S3054" s="334">
        <v>0</v>
      </c>
      <c r="T3054" s="334">
        <v>0</v>
      </c>
      <c r="U3054" s="334">
        <v>0</v>
      </c>
      <c r="V3054" s="334">
        <v>0</v>
      </c>
      <c r="W3054" s="334">
        <v>0</v>
      </c>
      <c r="X3054" s="334">
        <v>0</v>
      </c>
      <c r="Y3054" s="334">
        <v>0</v>
      </c>
      <c r="Z3054" s="334">
        <v>0</v>
      </c>
      <c r="AA3054" s="334">
        <v>0</v>
      </c>
      <c r="AB3054" s="334">
        <v>0</v>
      </c>
      <c r="AD3054" s="334">
        <v>0</v>
      </c>
      <c r="AE3054" s="334">
        <f t="shared" si="477"/>
        <v>0</v>
      </c>
      <c r="AF3054" s="334">
        <f t="shared" si="478"/>
        <v>0</v>
      </c>
      <c r="AG3054" s="340">
        <f t="shared" si="479"/>
        <v>0</v>
      </c>
      <c r="AI3054" s="340">
        <f t="shared" si="482"/>
        <v>0</v>
      </c>
      <c r="AJ3054" s="340">
        <f t="shared" si="482"/>
        <v>0</v>
      </c>
      <c r="AK3054" s="340">
        <f t="shared" si="482"/>
        <v>0</v>
      </c>
      <c r="AL3054" s="340">
        <f t="shared" si="482"/>
        <v>0</v>
      </c>
      <c r="AM3054" s="340">
        <f t="shared" si="482"/>
        <v>0</v>
      </c>
    </row>
    <row r="3055" spans="1:39" x14ac:dyDescent="0.35">
      <c r="A3055" s="337">
        <v>24968</v>
      </c>
      <c r="B3055" s="338">
        <f t="shared" si="474"/>
        <v>1968</v>
      </c>
      <c r="C3055" s="338">
        <f t="shared" si="475"/>
        <v>5</v>
      </c>
      <c r="D3055" s="338">
        <f t="shared" si="476"/>
        <v>10</v>
      </c>
      <c r="E3055" s="334">
        <v>0</v>
      </c>
      <c r="F3055" s="334">
        <v>0</v>
      </c>
      <c r="G3055" s="334">
        <v>0</v>
      </c>
      <c r="H3055" s="334">
        <v>0</v>
      </c>
      <c r="I3055" s="334">
        <v>0</v>
      </c>
      <c r="J3055" s="334">
        <v>0</v>
      </c>
      <c r="K3055" s="334">
        <v>0</v>
      </c>
      <c r="L3055" s="334">
        <v>0</v>
      </c>
      <c r="M3055" s="334">
        <v>0</v>
      </c>
      <c r="N3055" s="334">
        <v>0</v>
      </c>
      <c r="O3055" s="334">
        <v>0</v>
      </c>
      <c r="P3055" s="334">
        <v>0</v>
      </c>
      <c r="Q3055" s="334">
        <v>0</v>
      </c>
      <c r="R3055" s="334">
        <v>0</v>
      </c>
      <c r="S3055" s="334">
        <v>0</v>
      </c>
      <c r="T3055" s="334">
        <v>0</v>
      </c>
      <c r="U3055" s="334">
        <v>0</v>
      </c>
      <c r="V3055" s="334">
        <v>0</v>
      </c>
      <c r="W3055" s="334">
        <v>0</v>
      </c>
      <c r="X3055" s="334">
        <v>0</v>
      </c>
      <c r="Y3055" s="334">
        <v>0</v>
      </c>
      <c r="Z3055" s="334">
        <v>0</v>
      </c>
      <c r="AA3055" s="334">
        <v>0</v>
      </c>
      <c r="AB3055" s="334">
        <v>0</v>
      </c>
      <c r="AD3055" s="334">
        <v>0</v>
      </c>
      <c r="AE3055" s="334">
        <f t="shared" si="477"/>
        <v>0</v>
      </c>
      <c r="AF3055" s="334">
        <f t="shared" si="478"/>
        <v>0</v>
      </c>
      <c r="AG3055" s="340">
        <f t="shared" si="479"/>
        <v>0</v>
      </c>
      <c r="AI3055" s="340">
        <f t="shared" si="482"/>
        <v>0</v>
      </c>
      <c r="AJ3055" s="340">
        <f t="shared" si="482"/>
        <v>0</v>
      </c>
      <c r="AK3055" s="340">
        <f t="shared" si="482"/>
        <v>0</v>
      </c>
      <c r="AL3055" s="340">
        <f t="shared" si="482"/>
        <v>0</v>
      </c>
      <c r="AM3055" s="340">
        <f t="shared" si="482"/>
        <v>0</v>
      </c>
    </row>
    <row r="3056" spans="1:39" x14ac:dyDescent="0.35">
      <c r="A3056" s="337">
        <v>24969</v>
      </c>
      <c r="B3056" s="338">
        <f t="shared" si="474"/>
        <v>1968</v>
      </c>
      <c r="C3056" s="338">
        <f t="shared" si="475"/>
        <v>5</v>
      </c>
      <c r="D3056" s="338">
        <f t="shared" si="476"/>
        <v>11</v>
      </c>
      <c r="E3056" s="334">
        <v>0</v>
      </c>
      <c r="F3056" s="334">
        <v>0</v>
      </c>
      <c r="G3056" s="334">
        <v>0</v>
      </c>
      <c r="H3056" s="334">
        <v>0</v>
      </c>
      <c r="I3056" s="334">
        <v>0</v>
      </c>
      <c r="J3056" s="334">
        <v>0</v>
      </c>
      <c r="K3056" s="334">
        <v>0</v>
      </c>
      <c r="L3056" s="334">
        <v>0</v>
      </c>
      <c r="M3056" s="334">
        <v>0</v>
      </c>
      <c r="N3056" s="334">
        <v>0</v>
      </c>
      <c r="O3056" s="334">
        <v>0</v>
      </c>
      <c r="P3056" s="334">
        <v>0</v>
      </c>
      <c r="Q3056" s="334">
        <v>0</v>
      </c>
      <c r="R3056" s="334">
        <v>0</v>
      </c>
      <c r="S3056" s="334">
        <v>0</v>
      </c>
      <c r="T3056" s="334">
        <v>0</v>
      </c>
      <c r="U3056" s="334">
        <v>0</v>
      </c>
      <c r="V3056" s="334">
        <v>0</v>
      </c>
      <c r="W3056" s="334">
        <v>0</v>
      </c>
      <c r="X3056" s="334">
        <v>0</v>
      </c>
      <c r="Y3056" s="334">
        <v>0</v>
      </c>
      <c r="Z3056" s="334">
        <v>0</v>
      </c>
      <c r="AA3056" s="334">
        <v>0</v>
      </c>
      <c r="AB3056" s="334">
        <v>0</v>
      </c>
      <c r="AD3056" s="334">
        <v>0</v>
      </c>
      <c r="AE3056" s="334">
        <f t="shared" si="477"/>
        <v>0</v>
      </c>
      <c r="AF3056" s="334">
        <f t="shared" si="478"/>
        <v>0</v>
      </c>
      <c r="AG3056" s="340">
        <f t="shared" si="479"/>
        <v>0</v>
      </c>
      <c r="AI3056" s="340">
        <f t="shared" si="482"/>
        <v>0</v>
      </c>
      <c r="AJ3056" s="340">
        <f t="shared" si="482"/>
        <v>0</v>
      </c>
      <c r="AK3056" s="340">
        <f t="shared" si="482"/>
        <v>0</v>
      </c>
      <c r="AL3056" s="340">
        <f t="shared" si="482"/>
        <v>0</v>
      </c>
      <c r="AM3056" s="340">
        <f t="shared" si="482"/>
        <v>0</v>
      </c>
    </row>
    <row r="3057" spans="1:39" x14ac:dyDescent="0.35">
      <c r="A3057" s="337">
        <v>24970</v>
      </c>
      <c r="B3057" s="338">
        <f t="shared" si="474"/>
        <v>1968</v>
      </c>
      <c r="C3057" s="338">
        <f t="shared" si="475"/>
        <v>5</v>
      </c>
      <c r="D3057" s="338">
        <f t="shared" si="476"/>
        <v>12</v>
      </c>
      <c r="E3057" s="334">
        <v>0</v>
      </c>
      <c r="F3057" s="334">
        <v>0</v>
      </c>
      <c r="G3057" s="334">
        <v>0</v>
      </c>
      <c r="H3057" s="334">
        <v>0</v>
      </c>
      <c r="I3057" s="334">
        <v>0</v>
      </c>
      <c r="J3057" s="334">
        <v>0</v>
      </c>
      <c r="K3057" s="334">
        <v>0</v>
      </c>
      <c r="L3057" s="334">
        <v>0</v>
      </c>
      <c r="M3057" s="334">
        <v>0</v>
      </c>
      <c r="N3057" s="334">
        <v>0</v>
      </c>
      <c r="O3057" s="334">
        <v>0</v>
      </c>
      <c r="P3057" s="334">
        <v>0</v>
      </c>
      <c r="Q3057" s="334">
        <v>0</v>
      </c>
      <c r="R3057" s="334">
        <v>0</v>
      </c>
      <c r="S3057" s="334">
        <v>0</v>
      </c>
      <c r="T3057" s="334">
        <v>0</v>
      </c>
      <c r="U3057" s="334">
        <v>0</v>
      </c>
      <c r="V3057" s="334">
        <v>0</v>
      </c>
      <c r="W3057" s="334">
        <v>0</v>
      </c>
      <c r="X3057" s="334">
        <v>0</v>
      </c>
      <c r="Y3057" s="334">
        <v>0</v>
      </c>
      <c r="Z3057" s="334">
        <v>0</v>
      </c>
      <c r="AA3057" s="334">
        <v>0</v>
      </c>
      <c r="AB3057" s="334">
        <v>0</v>
      </c>
      <c r="AD3057" s="334">
        <v>0</v>
      </c>
      <c r="AE3057" s="334">
        <f t="shared" si="477"/>
        <v>0</v>
      </c>
      <c r="AF3057" s="334">
        <f t="shared" si="478"/>
        <v>0</v>
      </c>
      <c r="AG3057" s="340">
        <f t="shared" si="479"/>
        <v>0</v>
      </c>
      <c r="AI3057" s="340">
        <f t="shared" si="482"/>
        <v>0</v>
      </c>
      <c r="AJ3057" s="340">
        <f t="shared" si="482"/>
        <v>0</v>
      </c>
      <c r="AK3057" s="340">
        <f t="shared" si="482"/>
        <v>0</v>
      </c>
      <c r="AL3057" s="340">
        <f t="shared" si="482"/>
        <v>0</v>
      </c>
      <c r="AM3057" s="340">
        <f t="shared" si="482"/>
        <v>0</v>
      </c>
    </row>
    <row r="3058" spans="1:39" x14ac:dyDescent="0.35">
      <c r="A3058" s="337">
        <v>24971</v>
      </c>
      <c r="B3058" s="338">
        <f t="shared" si="474"/>
        <v>1968</v>
      </c>
      <c r="C3058" s="338">
        <f t="shared" si="475"/>
        <v>5</v>
      </c>
      <c r="D3058" s="338">
        <f t="shared" si="476"/>
        <v>13</v>
      </c>
      <c r="E3058" s="334">
        <v>0</v>
      </c>
      <c r="F3058" s="334">
        <v>0</v>
      </c>
      <c r="G3058" s="334">
        <v>0</v>
      </c>
      <c r="H3058" s="334">
        <v>0</v>
      </c>
      <c r="I3058" s="334">
        <v>0</v>
      </c>
      <c r="J3058" s="334">
        <v>0</v>
      </c>
      <c r="K3058" s="334">
        <v>0</v>
      </c>
      <c r="L3058" s="334">
        <v>0</v>
      </c>
      <c r="M3058" s="334">
        <v>0</v>
      </c>
      <c r="N3058" s="334">
        <v>0</v>
      </c>
      <c r="O3058" s="334">
        <v>0</v>
      </c>
      <c r="P3058" s="334">
        <v>0</v>
      </c>
      <c r="Q3058" s="334">
        <v>0</v>
      </c>
      <c r="R3058" s="334">
        <v>0</v>
      </c>
      <c r="S3058" s="334">
        <v>0</v>
      </c>
      <c r="T3058" s="334">
        <v>0</v>
      </c>
      <c r="U3058" s="334">
        <v>0</v>
      </c>
      <c r="V3058" s="334">
        <v>0</v>
      </c>
      <c r="W3058" s="334">
        <v>0</v>
      </c>
      <c r="X3058" s="334">
        <v>0</v>
      </c>
      <c r="Y3058" s="334">
        <v>0</v>
      </c>
      <c r="Z3058" s="334">
        <v>0</v>
      </c>
      <c r="AA3058" s="334">
        <v>0</v>
      </c>
      <c r="AB3058" s="334">
        <v>0</v>
      </c>
      <c r="AD3058" s="334">
        <v>0</v>
      </c>
      <c r="AE3058" s="334">
        <f t="shared" si="477"/>
        <v>0</v>
      </c>
      <c r="AF3058" s="334">
        <f t="shared" si="478"/>
        <v>0</v>
      </c>
      <c r="AG3058" s="340">
        <f t="shared" si="479"/>
        <v>0</v>
      </c>
      <c r="AI3058" s="340">
        <f t="shared" si="482"/>
        <v>0</v>
      </c>
      <c r="AJ3058" s="340">
        <f t="shared" si="482"/>
        <v>0</v>
      </c>
      <c r="AK3058" s="340">
        <f t="shared" si="482"/>
        <v>0</v>
      </c>
      <c r="AL3058" s="340">
        <f t="shared" si="482"/>
        <v>0</v>
      </c>
      <c r="AM3058" s="340">
        <f t="shared" si="482"/>
        <v>0</v>
      </c>
    </row>
    <row r="3059" spans="1:39" x14ac:dyDescent="0.35">
      <c r="A3059" s="337">
        <v>24972</v>
      </c>
      <c r="B3059" s="338">
        <f t="shared" si="474"/>
        <v>1968</v>
      </c>
      <c r="C3059" s="338">
        <f t="shared" si="475"/>
        <v>5</v>
      </c>
      <c r="D3059" s="338">
        <f t="shared" si="476"/>
        <v>14</v>
      </c>
      <c r="E3059" s="334">
        <v>0.4</v>
      </c>
      <c r="F3059" s="334">
        <v>0.5</v>
      </c>
      <c r="G3059" s="334">
        <v>0.4</v>
      </c>
      <c r="H3059" s="334">
        <v>0.4</v>
      </c>
      <c r="I3059" s="334">
        <v>0.5</v>
      </c>
      <c r="J3059" s="334">
        <v>0.4</v>
      </c>
      <c r="K3059" s="334">
        <v>0.4</v>
      </c>
      <c r="L3059" s="334">
        <v>0.5</v>
      </c>
      <c r="M3059" s="334">
        <v>0.4</v>
      </c>
      <c r="N3059" s="334">
        <v>0.5</v>
      </c>
      <c r="O3059" s="334">
        <v>0</v>
      </c>
      <c r="P3059" s="334">
        <v>0</v>
      </c>
      <c r="Q3059" s="334">
        <v>0</v>
      </c>
      <c r="R3059" s="334">
        <v>0.4</v>
      </c>
      <c r="S3059" s="334">
        <v>0.4</v>
      </c>
      <c r="T3059" s="334">
        <v>0.5</v>
      </c>
      <c r="U3059" s="334">
        <v>0</v>
      </c>
      <c r="V3059" s="334">
        <v>0.4</v>
      </c>
      <c r="W3059" s="334">
        <v>0</v>
      </c>
      <c r="X3059" s="334">
        <v>0</v>
      </c>
      <c r="Y3059" s="334">
        <v>0</v>
      </c>
      <c r="Z3059" s="334">
        <v>0</v>
      </c>
      <c r="AA3059" s="334">
        <v>0</v>
      </c>
      <c r="AB3059" s="334">
        <v>0</v>
      </c>
      <c r="AD3059" s="334">
        <v>6.1</v>
      </c>
      <c r="AE3059" s="334">
        <f t="shared" si="477"/>
        <v>6.1</v>
      </c>
      <c r="AF3059" s="334">
        <f t="shared" si="478"/>
        <v>6.1000000000000014</v>
      </c>
      <c r="AG3059" s="340">
        <f t="shared" si="479"/>
        <v>1.7763568394002505E-15</v>
      </c>
      <c r="AI3059" s="340">
        <f t="shared" si="482"/>
        <v>6.1000000000000014</v>
      </c>
      <c r="AJ3059" s="340">
        <f t="shared" si="482"/>
        <v>0</v>
      </c>
      <c r="AK3059" s="340">
        <f t="shared" si="482"/>
        <v>0</v>
      </c>
      <c r="AL3059" s="340">
        <f t="shared" si="482"/>
        <v>0</v>
      </c>
      <c r="AM3059" s="340">
        <f t="shared" si="482"/>
        <v>0</v>
      </c>
    </row>
    <row r="3060" spans="1:39" x14ac:dyDescent="0.35">
      <c r="A3060" s="337">
        <v>24973</v>
      </c>
      <c r="B3060" s="338">
        <f t="shared" si="474"/>
        <v>1968</v>
      </c>
      <c r="C3060" s="338">
        <f t="shared" si="475"/>
        <v>5</v>
      </c>
      <c r="D3060" s="338">
        <f t="shared" si="476"/>
        <v>15</v>
      </c>
      <c r="E3060" s="334">
        <v>0</v>
      </c>
      <c r="F3060" s="334">
        <v>0</v>
      </c>
      <c r="G3060" s="334">
        <v>0</v>
      </c>
      <c r="H3060" s="334">
        <v>0</v>
      </c>
      <c r="I3060" s="334">
        <v>0</v>
      </c>
      <c r="J3060" s="334">
        <v>0</v>
      </c>
      <c r="K3060" s="334">
        <v>0</v>
      </c>
      <c r="L3060" s="334">
        <v>0</v>
      </c>
      <c r="M3060" s="334">
        <v>0</v>
      </c>
      <c r="N3060" s="334">
        <v>0</v>
      </c>
      <c r="O3060" s="334">
        <v>0</v>
      </c>
      <c r="P3060" s="334">
        <v>0</v>
      </c>
      <c r="Q3060" s="334">
        <v>1</v>
      </c>
      <c r="R3060" s="334">
        <v>0</v>
      </c>
      <c r="S3060" s="334">
        <v>0.3</v>
      </c>
      <c r="T3060" s="334">
        <v>0.3</v>
      </c>
      <c r="U3060" s="334">
        <v>0</v>
      </c>
      <c r="V3060" s="334">
        <v>0</v>
      </c>
      <c r="W3060" s="334">
        <v>0.3</v>
      </c>
      <c r="X3060" s="334">
        <v>0</v>
      </c>
      <c r="Y3060" s="334">
        <v>0</v>
      </c>
      <c r="Z3060" s="334">
        <v>0</v>
      </c>
      <c r="AA3060" s="334">
        <v>0</v>
      </c>
      <c r="AB3060" s="334">
        <v>0</v>
      </c>
      <c r="AD3060" s="334">
        <v>1.9</v>
      </c>
      <c r="AE3060" s="334">
        <f t="shared" si="477"/>
        <v>1.9</v>
      </c>
      <c r="AF3060" s="334">
        <f t="shared" si="478"/>
        <v>1.9000000000000001</v>
      </c>
      <c r="AG3060" s="340">
        <f t="shared" si="479"/>
        <v>2.2204460492503131E-16</v>
      </c>
      <c r="AI3060" s="340">
        <f t="shared" ref="AI3060:AM3075" si="483">IF($C3060=AI$1,$AF3060,0)</f>
        <v>1.9000000000000001</v>
      </c>
      <c r="AJ3060" s="340">
        <f t="shared" si="483"/>
        <v>0</v>
      </c>
      <c r="AK3060" s="340">
        <f t="shared" si="483"/>
        <v>0</v>
      </c>
      <c r="AL3060" s="340">
        <f t="shared" si="483"/>
        <v>0</v>
      </c>
      <c r="AM3060" s="340">
        <f t="shared" si="483"/>
        <v>0</v>
      </c>
    </row>
    <row r="3061" spans="1:39" x14ac:dyDescent="0.35">
      <c r="A3061" s="337">
        <v>24974</v>
      </c>
      <c r="B3061" s="338">
        <f t="shared" si="474"/>
        <v>1968</v>
      </c>
      <c r="C3061" s="338">
        <f t="shared" si="475"/>
        <v>5</v>
      </c>
      <c r="D3061" s="338">
        <f t="shared" si="476"/>
        <v>16</v>
      </c>
      <c r="E3061" s="334">
        <v>0</v>
      </c>
      <c r="F3061" s="334">
        <v>0</v>
      </c>
      <c r="G3061" s="334">
        <v>0</v>
      </c>
      <c r="H3061" s="334">
        <v>0</v>
      </c>
      <c r="I3061" s="334">
        <v>0</v>
      </c>
      <c r="J3061" s="334">
        <v>0</v>
      </c>
      <c r="K3061" s="334">
        <v>0</v>
      </c>
      <c r="L3061" s="334">
        <v>0</v>
      </c>
      <c r="M3061" s="334">
        <v>0</v>
      </c>
      <c r="N3061" s="334">
        <v>0</v>
      </c>
      <c r="O3061" s="334">
        <v>0</v>
      </c>
      <c r="P3061" s="334">
        <v>0</v>
      </c>
      <c r="Q3061" s="334">
        <v>0</v>
      </c>
      <c r="R3061" s="334">
        <v>0</v>
      </c>
      <c r="S3061" s="334">
        <v>0</v>
      </c>
      <c r="T3061" s="334">
        <v>0</v>
      </c>
      <c r="U3061" s="334">
        <v>0</v>
      </c>
      <c r="V3061" s="334">
        <v>0</v>
      </c>
      <c r="W3061" s="334">
        <v>0</v>
      </c>
      <c r="X3061" s="334">
        <v>0</v>
      </c>
      <c r="Y3061" s="334">
        <v>0</v>
      </c>
      <c r="Z3061" s="334">
        <v>0</v>
      </c>
      <c r="AA3061" s="334">
        <v>0</v>
      </c>
      <c r="AB3061" s="334">
        <v>0</v>
      </c>
      <c r="AD3061" s="334">
        <v>0</v>
      </c>
      <c r="AE3061" s="334">
        <f t="shared" si="477"/>
        <v>0</v>
      </c>
      <c r="AF3061" s="334">
        <f t="shared" si="478"/>
        <v>0</v>
      </c>
      <c r="AG3061" s="340">
        <f t="shared" si="479"/>
        <v>0</v>
      </c>
      <c r="AI3061" s="340">
        <f t="shared" si="483"/>
        <v>0</v>
      </c>
      <c r="AJ3061" s="340">
        <f t="shared" si="483"/>
        <v>0</v>
      </c>
      <c r="AK3061" s="340">
        <f t="shared" si="483"/>
        <v>0</v>
      </c>
      <c r="AL3061" s="340">
        <f t="shared" si="483"/>
        <v>0</v>
      </c>
      <c r="AM3061" s="340">
        <f t="shared" si="483"/>
        <v>0</v>
      </c>
    </row>
    <row r="3062" spans="1:39" x14ac:dyDescent="0.35">
      <c r="A3062" s="337">
        <v>24975</v>
      </c>
      <c r="B3062" s="338">
        <f t="shared" si="474"/>
        <v>1968</v>
      </c>
      <c r="C3062" s="338">
        <f t="shared" si="475"/>
        <v>5</v>
      </c>
      <c r="D3062" s="338">
        <f t="shared" si="476"/>
        <v>17</v>
      </c>
      <c r="E3062" s="334">
        <v>0</v>
      </c>
      <c r="F3062" s="334">
        <v>0</v>
      </c>
      <c r="G3062" s="334">
        <v>0</v>
      </c>
      <c r="H3062" s="334">
        <v>0</v>
      </c>
      <c r="I3062" s="334">
        <v>0</v>
      </c>
      <c r="J3062" s="334">
        <v>0</v>
      </c>
      <c r="K3062" s="334">
        <v>0</v>
      </c>
      <c r="L3062" s="334">
        <v>0</v>
      </c>
      <c r="M3062" s="334">
        <v>0</v>
      </c>
      <c r="N3062" s="334">
        <v>0</v>
      </c>
      <c r="O3062" s="334">
        <v>0</v>
      </c>
      <c r="P3062" s="334">
        <v>0</v>
      </c>
      <c r="Q3062" s="334">
        <v>0</v>
      </c>
      <c r="R3062" s="334">
        <v>0</v>
      </c>
      <c r="S3062" s="334">
        <v>0</v>
      </c>
      <c r="T3062" s="334">
        <v>0</v>
      </c>
      <c r="U3062" s="334">
        <v>0</v>
      </c>
      <c r="V3062" s="334">
        <v>0</v>
      </c>
      <c r="W3062" s="334">
        <v>0</v>
      </c>
      <c r="X3062" s="334">
        <v>0</v>
      </c>
      <c r="Y3062" s="334">
        <v>0</v>
      </c>
      <c r="Z3062" s="334">
        <v>0</v>
      </c>
      <c r="AA3062" s="334">
        <v>0</v>
      </c>
      <c r="AB3062" s="334">
        <v>0</v>
      </c>
      <c r="AD3062" s="334">
        <v>0</v>
      </c>
      <c r="AE3062" s="334">
        <f t="shared" si="477"/>
        <v>0</v>
      </c>
      <c r="AF3062" s="334">
        <f t="shared" si="478"/>
        <v>0</v>
      </c>
      <c r="AG3062" s="340">
        <f t="shared" si="479"/>
        <v>0</v>
      </c>
      <c r="AI3062" s="340">
        <f t="shared" si="483"/>
        <v>0</v>
      </c>
      <c r="AJ3062" s="340">
        <f t="shared" si="483"/>
        <v>0</v>
      </c>
      <c r="AK3062" s="340">
        <f t="shared" si="483"/>
        <v>0</v>
      </c>
      <c r="AL3062" s="340">
        <f t="shared" si="483"/>
        <v>0</v>
      </c>
      <c r="AM3062" s="340">
        <f t="shared" si="483"/>
        <v>0</v>
      </c>
    </row>
    <row r="3063" spans="1:39" x14ac:dyDescent="0.35">
      <c r="A3063" s="337">
        <v>24976</v>
      </c>
      <c r="B3063" s="338">
        <f t="shared" si="474"/>
        <v>1968</v>
      </c>
      <c r="C3063" s="338">
        <f t="shared" si="475"/>
        <v>5</v>
      </c>
      <c r="D3063" s="338">
        <f t="shared" si="476"/>
        <v>18</v>
      </c>
      <c r="E3063" s="334">
        <v>0</v>
      </c>
      <c r="F3063" s="334">
        <v>0</v>
      </c>
      <c r="G3063" s="334">
        <v>0</v>
      </c>
      <c r="H3063" s="334">
        <v>0</v>
      </c>
      <c r="I3063" s="334">
        <v>0</v>
      </c>
      <c r="J3063" s="334">
        <v>0</v>
      </c>
      <c r="K3063" s="334">
        <v>0</v>
      </c>
      <c r="L3063" s="334">
        <v>0</v>
      </c>
      <c r="M3063" s="334">
        <v>0</v>
      </c>
      <c r="N3063" s="334">
        <v>0</v>
      </c>
      <c r="O3063" s="334">
        <v>0</v>
      </c>
      <c r="P3063" s="334">
        <v>0</v>
      </c>
      <c r="Q3063" s="334">
        <v>0</v>
      </c>
      <c r="R3063" s="334">
        <v>0</v>
      </c>
      <c r="S3063" s="334">
        <v>0</v>
      </c>
      <c r="T3063" s="334">
        <v>0</v>
      </c>
      <c r="U3063" s="334">
        <v>0</v>
      </c>
      <c r="V3063" s="334">
        <v>0</v>
      </c>
      <c r="W3063" s="334">
        <v>0</v>
      </c>
      <c r="X3063" s="334">
        <v>0</v>
      </c>
      <c r="Y3063" s="334">
        <v>0</v>
      </c>
      <c r="Z3063" s="334">
        <v>0</v>
      </c>
      <c r="AA3063" s="334">
        <v>0</v>
      </c>
      <c r="AB3063" s="334">
        <v>0</v>
      </c>
      <c r="AD3063" s="334">
        <v>0</v>
      </c>
      <c r="AE3063" s="334">
        <f t="shared" si="477"/>
        <v>0</v>
      </c>
      <c r="AF3063" s="334">
        <f t="shared" si="478"/>
        <v>0</v>
      </c>
      <c r="AG3063" s="340">
        <f t="shared" si="479"/>
        <v>0</v>
      </c>
      <c r="AI3063" s="340">
        <f t="shared" si="483"/>
        <v>0</v>
      </c>
      <c r="AJ3063" s="340">
        <f t="shared" si="483"/>
        <v>0</v>
      </c>
      <c r="AK3063" s="340">
        <f t="shared" si="483"/>
        <v>0</v>
      </c>
      <c r="AL3063" s="340">
        <f t="shared" si="483"/>
        <v>0</v>
      </c>
      <c r="AM3063" s="340">
        <f t="shared" si="483"/>
        <v>0</v>
      </c>
    </row>
    <row r="3064" spans="1:39" x14ac:dyDescent="0.35">
      <c r="A3064" s="337">
        <v>24977</v>
      </c>
      <c r="B3064" s="338">
        <f t="shared" si="474"/>
        <v>1968</v>
      </c>
      <c r="C3064" s="338">
        <f t="shared" si="475"/>
        <v>5</v>
      </c>
      <c r="D3064" s="338">
        <f t="shared" si="476"/>
        <v>19</v>
      </c>
      <c r="E3064" s="334">
        <v>0</v>
      </c>
      <c r="F3064" s="334">
        <v>0</v>
      </c>
      <c r="G3064" s="334">
        <v>0</v>
      </c>
      <c r="H3064" s="334">
        <v>0</v>
      </c>
      <c r="I3064" s="334">
        <v>0</v>
      </c>
      <c r="J3064" s="334">
        <v>0</v>
      </c>
      <c r="K3064" s="334">
        <v>0</v>
      </c>
      <c r="L3064" s="334">
        <v>0</v>
      </c>
      <c r="M3064" s="334">
        <v>0</v>
      </c>
      <c r="N3064" s="334">
        <v>0</v>
      </c>
      <c r="O3064" s="334">
        <v>0</v>
      </c>
      <c r="P3064" s="334">
        <v>0</v>
      </c>
      <c r="Q3064" s="334">
        <v>0</v>
      </c>
      <c r="R3064" s="334">
        <v>0</v>
      </c>
      <c r="S3064" s="334">
        <v>0</v>
      </c>
      <c r="T3064" s="334">
        <v>0</v>
      </c>
      <c r="U3064" s="334">
        <v>0</v>
      </c>
      <c r="V3064" s="334">
        <v>0</v>
      </c>
      <c r="W3064" s="334">
        <v>0</v>
      </c>
      <c r="X3064" s="334">
        <v>0</v>
      </c>
      <c r="Y3064" s="334">
        <v>0</v>
      </c>
      <c r="Z3064" s="334">
        <v>0</v>
      </c>
      <c r="AA3064" s="334">
        <v>0</v>
      </c>
      <c r="AB3064" s="334">
        <v>0</v>
      </c>
      <c r="AD3064" s="334">
        <v>0</v>
      </c>
      <c r="AE3064" s="334">
        <f t="shared" si="477"/>
        <v>0</v>
      </c>
      <c r="AF3064" s="334">
        <f t="shared" si="478"/>
        <v>0</v>
      </c>
      <c r="AG3064" s="340">
        <f t="shared" si="479"/>
        <v>0</v>
      </c>
      <c r="AI3064" s="340">
        <f t="shared" si="483"/>
        <v>0</v>
      </c>
      <c r="AJ3064" s="340">
        <f t="shared" si="483"/>
        <v>0</v>
      </c>
      <c r="AK3064" s="340">
        <f t="shared" si="483"/>
        <v>0</v>
      </c>
      <c r="AL3064" s="340">
        <f t="shared" si="483"/>
        <v>0</v>
      </c>
      <c r="AM3064" s="340">
        <f t="shared" si="483"/>
        <v>0</v>
      </c>
    </row>
    <row r="3065" spans="1:39" x14ac:dyDescent="0.35">
      <c r="A3065" s="337">
        <v>24978</v>
      </c>
      <c r="B3065" s="338">
        <f t="shared" si="474"/>
        <v>1968</v>
      </c>
      <c r="C3065" s="338">
        <f t="shared" si="475"/>
        <v>5</v>
      </c>
      <c r="D3065" s="338">
        <f t="shared" si="476"/>
        <v>20</v>
      </c>
      <c r="E3065" s="334">
        <v>0</v>
      </c>
      <c r="F3065" s="334">
        <v>0</v>
      </c>
      <c r="G3065" s="334">
        <v>0</v>
      </c>
      <c r="H3065" s="334">
        <v>0</v>
      </c>
      <c r="I3065" s="334">
        <v>0</v>
      </c>
      <c r="J3065" s="334">
        <v>0</v>
      </c>
      <c r="K3065" s="334">
        <v>0</v>
      </c>
      <c r="L3065" s="334">
        <v>0</v>
      </c>
      <c r="M3065" s="334">
        <v>0</v>
      </c>
      <c r="N3065" s="334">
        <v>0</v>
      </c>
      <c r="O3065" s="334">
        <v>0</v>
      </c>
      <c r="P3065" s="334">
        <v>0</v>
      </c>
      <c r="Q3065" s="334">
        <v>0</v>
      </c>
      <c r="R3065" s="334">
        <v>0</v>
      </c>
      <c r="S3065" s="334">
        <v>0</v>
      </c>
      <c r="T3065" s="334">
        <v>0</v>
      </c>
      <c r="U3065" s="334">
        <v>0</v>
      </c>
      <c r="V3065" s="334">
        <v>0</v>
      </c>
      <c r="W3065" s="334">
        <v>0</v>
      </c>
      <c r="X3065" s="334">
        <v>0</v>
      </c>
      <c r="Y3065" s="334">
        <v>0</v>
      </c>
      <c r="Z3065" s="334">
        <v>0</v>
      </c>
      <c r="AA3065" s="334">
        <v>0</v>
      </c>
      <c r="AB3065" s="334">
        <v>0</v>
      </c>
      <c r="AD3065" s="334">
        <v>0</v>
      </c>
      <c r="AE3065" s="334">
        <f t="shared" si="477"/>
        <v>0</v>
      </c>
      <c r="AF3065" s="334">
        <f t="shared" si="478"/>
        <v>0</v>
      </c>
      <c r="AG3065" s="340">
        <f t="shared" si="479"/>
        <v>0</v>
      </c>
      <c r="AI3065" s="340">
        <f t="shared" si="483"/>
        <v>0</v>
      </c>
      <c r="AJ3065" s="340">
        <f t="shared" si="483"/>
        <v>0</v>
      </c>
      <c r="AK3065" s="340">
        <f t="shared" si="483"/>
        <v>0</v>
      </c>
      <c r="AL3065" s="340">
        <f t="shared" si="483"/>
        <v>0</v>
      </c>
      <c r="AM3065" s="340">
        <f t="shared" si="483"/>
        <v>0</v>
      </c>
    </row>
    <row r="3066" spans="1:39" x14ac:dyDescent="0.35">
      <c r="A3066" s="337">
        <v>24979</v>
      </c>
      <c r="B3066" s="338">
        <f t="shared" si="474"/>
        <v>1968</v>
      </c>
      <c r="C3066" s="338">
        <f t="shared" si="475"/>
        <v>5</v>
      </c>
      <c r="D3066" s="338">
        <f t="shared" si="476"/>
        <v>21</v>
      </c>
      <c r="E3066" s="334">
        <v>0</v>
      </c>
      <c r="F3066" s="334">
        <v>0</v>
      </c>
      <c r="G3066" s="334">
        <v>0</v>
      </c>
      <c r="H3066" s="334">
        <v>0</v>
      </c>
      <c r="I3066" s="334">
        <v>0</v>
      </c>
      <c r="J3066" s="334">
        <v>0</v>
      </c>
      <c r="K3066" s="334">
        <v>0</v>
      </c>
      <c r="L3066" s="334">
        <v>0</v>
      </c>
      <c r="M3066" s="334">
        <v>0</v>
      </c>
      <c r="N3066" s="334">
        <v>0</v>
      </c>
      <c r="O3066" s="334">
        <v>0</v>
      </c>
      <c r="P3066" s="334">
        <v>0</v>
      </c>
      <c r="Q3066" s="334">
        <v>0</v>
      </c>
      <c r="R3066" s="334">
        <v>0</v>
      </c>
      <c r="S3066" s="334">
        <v>0</v>
      </c>
      <c r="T3066" s="334">
        <v>0</v>
      </c>
      <c r="U3066" s="334">
        <v>0</v>
      </c>
      <c r="V3066" s="334">
        <v>0</v>
      </c>
      <c r="W3066" s="334">
        <v>0</v>
      </c>
      <c r="X3066" s="334">
        <v>0</v>
      </c>
      <c r="Y3066" s="334">
        <v>0</v>
      </c>
      <c r="Z3066" s="334">
        <v>0</v>
      </c>
      <c r="AA3066" s="334">
        <v>0</v>
      </c>
      <c r="AB3066" s="334">
        <v>0</v>
      </c>
      <c r="AD3066" s="334">
        <v>0</v>
      </c>
      <c r="AE3066" s="334">
        <f t="shared" si="477"/>
        <v>0</v>
      </c>
      <c r="AF3066" s="334">
        <f t="shared" si="478"/>
        <v>0</v>
      </c>
      <c r="AG3066" s="340">
        <f t="shared" si="479"/>
        <v>0</v>
      </c>
      <c r="AI3066" s="340">
        <f t="shared" si="483"/>
        <v>0</v>
      </c>
      <c r="AJ3066" s="340">
        <f t="shared" si="483"/>
        <v>0</v>
      </c>
      <c r="AK3066" s="340">
        <f t="shared" si="483"/>
        <v>0</v>
      </c>
      <c r="AL3066" s="340">
        <f t="shared" si="483"/>
        <v>0</v>
      </c>
      <c r="AM3066" s="340">
        <f t="shared" si="483"/>
        <v>0</v>
      </c>
    </row>
    <row r="3067" spans="1:39" x14ac:dyDescent="0.35">
      <c r="A3067" s="337">
        <v>24980</v>
      </c>
      <c r="B3067" s="338">
        <f t="shared" si="474"/>
        <v>1968</v>
      </c>
      <c r="C3067" s="338">
        <f t="shared" si="475"/>
        <v>5</v>
      </c>
      <c r="D3067" s="338">
        <f t="shared" si="476"/>
        <v>22</v>
      </c>
      <c r="E3067" s="334">
        <v>0</v>
      </c>
      <c r="F3067" s="334">
        <v>0</v>
      </c>
      <c r="G3067" s="334">
        <v>0</v>
      </c>
      <c r="H3067" s="334">
        <v>0</v>
      </c>
      <c r="I3067" s="334">
        <v>0</v>
      </c>
      <c r="J3067" s="334">
        <v>0</v>
      </c>
      <c r="K3067" s="334">
        <v>0</v>
      </c>
      <c r="L3067" s="334">
        <v>0</v>
      </c>
      <c r="M3067" s="334">
        <v>0</v>
      </c>
      <c r="N3067" s="334">
        <v>0</v>
      </c>
      <c r="O3067" s="334">
        <v>0</v>
      </c>
      <c r="P3067" s="334">
        <v>0</v>
      </c>
      <c r="Q3067" s="334">
        <v>0</v>
      </c>
      <c r="R3067" s="334">
        <v>0</v>
      </c>
      <c r="S3067" s="334">
        <v>0</v>
      </c>
      <c r="T3067" s="334">
        <v>0</v>
      </c>
      <c r="U3067" s="334">
        <v>0</v>
      </c>
      <c r="V3067" s="334">
        <v>0</v>
      </c>
      <c r="W3067" s="334">
        <v>0</v>
      </c>
      <c r="X3067" s="334">
        <v>0</v>
      </c>
      <c r="Y3067" s="334">
        <v>1</v>
      </c>
      <c r="Z3067" s="334">
        <v>0.3</v>
      </c>
      <c r="AA3067" s="334">
        <v>0</v>
      </c>
      <c r="AB3067" s="334">
        <v>0</v>
      </c>
      <c r="AD3067" s="334">
        <v>1.3</v>
      </c>
      <c r="AE3067" s="334">
        <f t="shared" si="477"/>
        <v>1.3</v>
      </c>
      <c r="AF3067" s="334">
        <f t="shared" si="478"/>
        <v>1.3</v>
      </c>
      <c r="AG3067" s="340">
        <f t="shared" si="479"/>
        <v>0</v>
      </c>
      <c r="AI3067" s="340">
        <f t="shared" si="483"/>
        <v>1.3</v>
      </c>
      <c r="AJ3067" s="340">
        <f t="shared" si="483"/>
        <v>0</v>
      </c>
      <c r="AK3067" s="340">
        <f t="shared" si="483"/>
        <v>0</v>
      </c>
      <c r="AL3067" s="340">
        <f t="shared" si="483"/>
        <v>0</v>
      </c>
      <c r="AM3067" s="340">
        <f t="shared" si="483"/>
        <v>0</v>
      </c>
    </row>
    <row r="3068" spans="1:39" x14ac:dyDescent="0.35">
      <c r="A3068" s="337">
        <v>24981</v>
      </c>
      <c r="B3068" s="338">
        <f t="shared" si="474"/>
        <v>1968</v>
      </c>
      <c r="C3068" s="338">
        <f t="shared" si="475"/>
        <v>5</v>
      </c>
      <c r="D3068" s="338">
        <f t="shared" si="476"/>
        <v>23</v>
      </c>
      <c r="E3068" s="334">
        <v>0</v>
      </c>
      <c r="F3068" s="334">
        <v>0</v>
      </c>
      <c r="G3068" s="334">
        <v>0</v>
      </c>
      <c r="H3068" s="334">
        <v>0</v>
      </c>
      <c r="I3068" s="334">
        <v>0</v>
      </c>
      <c r="J3068" s="334">
        <v>0</v>
      </c>
      <c r="K3068" s="334">
        <v>0</v>
      </c>
      <c r="L3068" s="334">
        <v>0.3</v>
      </c>
      <c r="M3068" s="334">
        <v>0.5</v>
      </c>
      <c r="N3068" s="334">
        <v>0.5</v>
      </c>
      <c r="O3068" s="334">
        <v>1</v>
      </c>
      <c r="P3068" s="334">
        <v>0.5</v>
      </c>
      <c r="Q3068" s="334">
        <v>0</v>
      </c>
      <c r="R3068" s="334">
        <v>0</v>
      </c>
      <c r="S3068" s="334">
        <v>0</v>
      </c>
      <c r="T3068" s="334">
        <v>0</v>
      </c>
      <c r="U3068" s="334">
        <v>0</v>
      </c>
      <c r="V3068" s="334">
        <v>0</v>
      </c>
      <c r="W3068" s="334">
        <v>0</v>
      </c>
      <c r="X3068" s="334">
        <v>0</v>
      </c>
      <c r="Y3068" s="334">
        <v>0</v>
      </c>
      <c r="Z3068" s="334">
        <v>0</v>
      </c>
      <c r="AA3068" s="334">
        <v>0</v>
      </c>
      <c r="AB3068" s="334">
        <v>0</v>
      </c>
      <c r="AD3068" s="334">
        <v>2.8</v>
      </c>
      <c r="AE3068" s="334">
        <f t="shared" si="477"/>
        <v>2.8</v>
      </c>
      <c r="AF3068" s="334">
        <f t="shared" si="478"/>
        <v>2.8</v>
      </c>
      <c r="AG3068" s="340">
        <f t="shared" si="479"/>
        <v>0</v>
      </c>
      <c r="AI3068" s="340">
        <f t="shared" si="483"/>
        <v>2.8</v>
      </c>
      <c r="AJ3068" s="340">
        <f t="shared" si="483"/>
        <v>0</v>
      </c>
      <c r="AK3068" s="340">
        <f t="shared" si="483"/>
        <v>0</v>
      </c>
      <c r="AL3068" s="340">
        <f t="shared" si="483"/>
        <v>0</v>
      </c>
      <c r="AM3068" s="340">
        <f t="shared" si="483"/>
        <v>0</v>
      </c>
    </row>
    <row r="3069" spans="1:39" x14ac:dyDescent="0.35">
      <c r="A3069" s="337">
        <v>24982</v>
      </c>
      <c r="B3069" s="338">
        <f t="shared" si="474"/>
        <v>1968</v>
      </c>
      <c r="C3069" s="338">
        <f t="shared" si="475"/>
        <v>5</v>
      </c>
      <c r="D3069" s="338">
        <f t="shared" si="476"/>
        <v>24</v>
      </c>
      <c r="E3069" s="334">
        <v>0</v>
      </c>
      <c r="F3069" s="334">
        <v>0</v>
      </c>
      <c r="G3069" s="334">
        <v>0</v>
      </c>
      <c r="H3069" s="334">
        <v>0</v>
      </c>
      <c r="I3069" s="334">
        <v>0</v>
      </c>
      <c r="J3069" s="334">
        <v>0</v>
      </c>
      <c r="K3069" s="334">
        <v>0</v>
      </c>
      <c r="L3069" s="334">
        <v>0</v>
      </c>
      <c r="M3069" s="334">
        <v>0</v>
      </c>
      <c r="N3069" s="334">
        <v>0</v>
      </c>
      <c r="O3069" s="334">
        <v>0</v>
      </c>
      <c r="P3069" s="334">
        <v>0</v>
      </c>
      <c r="Q3069" s="334">
        <v>0</v>
      </c>
      <c r="R3069" s="334">
        <v>0</v>
      </c>
      <c r="S3069" s="334">
        <v>0</v>
      </c>
      <c r="T3069" s="334">
        <v>0</v>
      </c>
      <c r="U3069" s="334">
        <v>0</v>
      </c>
      <c r="V3069" s="334">
        <v>0</v>
      </c>
      <c r="W3069" s="334">
        <v>0</v>
      </c>
      <c r="X3069" s="334">
        <v>0</v>
      </c>
      <c r="Y3069" s="334">
        <v>0</v>
      </c>
      <c r="Z3069" s="334">
        <v>0</v>
      </c>
      <c r="AA3069" s="334">
        <v>0</v>
      </c>
      <c r="AB3069" s="334">
        <v>0</v>
      </c>
      <c r="AD3069" s="334">
        <v>0</v>
      </c>
      <c r="AE3069" s="334">
        <f t="shared" si="477"/>
        <v>0</v>
      </c>
      <c r="AF3069" s="334">
        <f t="shared" si="478"/>
        <v>0</v>
      </c>
      <c r="AG3069" s="340">
        <f t="shared" si="479"/>
        <v>0</v>
      </c>
      <c r="AI3069" s="340">
        <f t="shared" si="483"/>
        <v>0</v>
      </c>
      <c r="AJ3069" s="340">
        <f t="shared" si="483"/>
        <v>0</v>
      </c>
      <c r="AK3069" s="340">
        <f t="shared" si="483"/>
        <v>0</v>
      </c>
      <c r="AL3069" s="340">
        <f t="shared" si="483"/>
        <v>0</v>
      </c>
      <c r="AM3069" s="340">
        <f t="shared" si="483"/>
        <v>0</v>
      </c>
    </row>
    <row r="3070" spans="1:39" x14ac:dyDescent="0.35">
      <c r="A3070" s="337">
        <v>24983</v>
      </c>
      <c r="B3070" s="338">
        <f t="shared" si="474"/>
        <v>1968</v>
      </c>
      <c r="C3070" s="338">
        <f t="shared" si="475"/>
        <v>5</v>
      </c>
      <c r="D3070" s="338">
        <f t="shared" si="476"/>
        <v>25</v>
      </c>
      <c r="E3070" s="334">
        <v>0</v>
      </c>
      <c r="F3070" s="334">
        <v>0</v>
      </c>
      <c r="G3070" s="334">
        <v>0</v>
      </c>
      <c r="H3070" s="334">
        <v>0</v>
      </c>
      <c r="I3070" s="334">
        <v>0</v>
      </c>
      <c r="J3070" s="334">
        <v>0</v>
      </c>
      <c r="K3070" s="334">
        <v>0</v>
      </c>
      <c r="L3070" s="334">
        <v>0</v>
      </c>
      <c r="M3070" s="334">
        <v>0</v>
      </c>
      <c r="N3070" s="334">
        <v>0</v>
      </c>
      <c r="O3070" s="334">
        <v>0</v>
      </c>
      <c r="P3070" s="334">
        <v>0</v>
      </c>
      <c r="Q3070" s="334">
        <v>0</v>
      </c>
      <c r="R3070" s="334">
        <v>0</v>
      </c>
      <c r="S3070" s="334">
        <v>0</v>
      </c>
      <c r="T3070" s="334">
        <v>0</v>
      </c>
      <c r="U3070" s="334">
        <v>0</v>
      </c>
      <c r="V3070" s="334">
        <v>0</v>
      </c>
      <c r="W3070" s="334">
        <v>0</v>
      </c>
      <c r="X3070" s="334">
        <v>0</v>
      </c>
      <c r="Y3070" s="334">
        <v>0</v>
      </c>
      <c r="Z3070" s="334">
        <v>0</v>
      </c>
      <c r="AA3070" s="334">
        <v>0</v>
      </c>
      <c r="AB3070" s="334">
        <v>0</v>
      </c>
      <c r="AD3070" s="334">
        <v>0</v>
      </c>
      <c r="AE3070" s="334">
        <f t="shared" si="477"/>
        <v>0</v>
      </c>
      <c r="AF3070" s="334">
        <f t="shared" si="478"/>
        <v>0</v>
      </c>
      <c r="AG3070" s="340">
        <f t="shared" si="479"/>
        <v>0</v>
      </c>
      <c r="AI3070" s="340">
        <f t="shared" si="483"/>
        <v>0</v>
      </c>
      <c r="AJ3070" s="340">
        <f t="shared" si="483"/>
        <v>0</v>
      </c>
      <c r="AK3070" s="340">
        <f t="shared" si="483"/>
        <v>0</v>
      </c>
      <c r="AL3070" s="340">
        <f t="shared" si="483"/>
        <v>0</v>
      </c>
      <c r="AM3070" s="340">
        <f t="shared" si="483"/>
        <v>0</v>
      </c>
    </row>
    <row r="3071" spans="1:39" x14ac:dyDescent="0.35">
      <c r="A3071" s="337">
        <v>24984</v>
      </c>
      <c r="B3071" s="338">
        <f t="shared" si="474"/>
        <v>1968</v>
      </c>
      <c r="C3071" s="338">
        <f t="shared" si="475"/>
        <v>5</v>
      </c>
      <c r="D3071" s="338">
        <f t="shared" si="476"/>
        <v>26</v>
      </c>
      <c r="E3071" s="334">
        <v>0</v>
      </c>
      <c r="F3071" s="334">
        <v>0</v>
      </c>
      <c r="G3071" s="334">
        <v>0</v>
      </c>
      <c r="H3071" s="334">
        <v>0</v>
      </c>
      <c r="I3071" s="334">
        <v>0</v>
      </c>
      <c r="J3071" s="334">
        <v>0</v>
      </c>
      <c r="K3071" s="334">
        <v>0</v>
      </c>
      <c r="L3071" s="334">
        <v>0</v>
      </c>
      <c r="M3071" s="334">
        <v>1.8</v>
      </c>
      <c r="N3071" s="334">
        <v>0.8</v>
      </c>
      <c r="O3071" s="334">
        <v>2.2000000000000002</v>
      </c>
      <c r="P3071" s="334">
        <v>2.5</v>
      </c>
      <c r="Q3071" s="334">
        <v>0.3</v>
      </c>
      <c r="R3071" s="334">
        <v>0</v>
      </c>
      <c r="S3071" s="334">
        <v>0</v>
      </c>
      <c r="T3071" s="334">
        <v>0</v>
      </c>
      <c r="U3071" s="334">
        <v>0</v>
      </c>
      <c r="V3071" s="334">
        <v>0.2</v>
      </c>
      <c r="W3071" s="334">
        <v>0.3</v>
      </c>
      <c r="X3071" s="334">
        <v>0.8</v>
      </c>
      <c r="Y3071" s="334">
        <v>0.8</v>
      </c>
      <c r="Z3071" s="334">
        <v>0</v>
      </c>
      <c r="AA3071" s="334">
        <v>0</v>
      </c>
      <c r="AB3071" s="334">
        <v>0.5</v>
      </c>
      <c r="AD3071" s="334">
        <v>10.199999999999999</v>
      </c>
      <c r="AE3071" s="334">
        <f t="shared" si="477"/>
        <v>10.199999999999999</v>
      </c>
      <c r="AF3071" s="334">
        <f t="shared" si="478"/>
        <v>10.200000000000003</v>
      </c>
      <c r="AG3071" s="340">
        <f t="shared" si="479"/>
        <v>3.5527136788005009E-15</v>
      </c>
      <c r="AI3071" s="340">
        <f t="shared" si="483"/>
        <v>10.200000000000003</v>
      </c>
      <c r="AJ3071" s="340">
        <f t="shared" si="483"/>
        <v>0</v>
      </c>
      <c r="AK3071" s="340">
        <f t="shared" si="483"/>
        <v>0</v>
      </c>
      <c r="AL3071" s="340">
        <f t="shared" si="483"/>
        <v>0</v>
      </c>
      <c r="AM3071" s="340">
        <f t="shared" si="483"/>
        <v>0</v>
      </c>
    </row>
    <row r="3072" spans="1:39" x14ac:dyDescent="0.35">
      <c r="A3072" s="337">
        <v>24985</v>
      </c>
      <c r="B3072" s="338">
        <f t="shared" si="474"/>
        <v>1968</v>
      </c>
      <c r="C3072" s="338">
        <f t="shared" si="475"/>
        <v>5</v>
      </c>
      <c r="D3072" s="338">
        <f t="shared" si="476"/>
        <v>27</v>
      </c>
      <c r="E3072" s="334">
        <v>0.5</v>
      </c>
      <c r="F3072" s="334">
        <v>0</v>
      </c>
      <c r="G3072" s="334">
        <v>0</v>
      </c>
      <c r="H3072" s="334">
        <v>0</v>
      </c>
      <c r="I3072" s="334">
        <v>0</v>
      </c>
      <c r="J3072" s="334">
        <v>0.5</v>
      </c>
      <c r="K3072" s="334">
        <v>0.5</v>
      </c>
      <c r="L3072" s="334">
        <v>0</v>
      </c>
      <c r="M3072" s="334">
        <v>0</v>
      </c>
      <c r="N3072" s="334">
        <v>0</v>
      </c>
      <c r="O3072" s="334">
        <v>0</v>
      </c>
      <c r="P3072" s="334">
        <v>0</v>
      </c>
      <c r="Q3072" s="334">
        <v>0</v>
      </c>
      <c r="R3072" s="334">
        <v>0.3</v>
      </c>
      <c r="S3072" s="334">
        <v>0</v>
      </c>
      <c r="T3072" s="334">
        <v>0</v>
      </c>
      <c r="U3072" s="334">
        <v>0</v>
      </c>
      <c r="V3072" s="334">
        <v>0</v>
      </c>
      <c r="W3072" s="334">
        <v>0</v>
      </c>
      <c r="X3072" s="334">
        <v>0</v>
      </c>
      <c r="Y3072" s="334">
        <v>0</v>
      </c>
      <c r="Z3072" s="334">
        <v>0</v>
      </c>
      <c r="AA3072" s="334">
        <v>0</v>
      </c>
      <c r="AB3072" s="334">
        <v>0</v>
      </c>
      <c r="AD3072" s="334">
        <v>1.8</v>
      </c>
      <c r="AE3072" s="334">
        <f t="shared" si="477"/>
        <v>1.8</v>
      </c>
      <c r="AF3072" s="334">
        <f t="shared" si="478"/>
        <v>1.8</v>
      </c>
      <c r="AG3072" s="340">
        <f t="shared" si="479"/>
        <v>0</v>
      </c>
      <c r="AI3072" s="340">
        <f t="shared" si="483"/>
        <v>1.8</v>
      </c>
      <c r="AJ3072" s="340">
        <f t="shared" si="483"/>
        <v>0</v>
      </c>
      <c r="AK3072" s="340">
        <f t="shared" si="483"/>
        <v>0</v>
      </c>
      <c r="AL3072" s="340">
        <f t="shared" si="483"/>
        <v>0</v>
      </c>
      <c r="AM3072" s="340">
        <f t="shared" si="483"/>
        <v>0</v>
      </c>
    </row>
    <row r="3073" spans="1:39" x14ac:dyDescent="0.35">
      <c r="A3073" s="337">
        <v>24986</v>
      </c>
      <c r="B3073" s="338">
        <f t="shared" si="474"/>
        <v>1968</v>
      </c>
      <c r="C3073" s="338">
        <f t="shared" si="475"/>
        <v>5</v>
      </c>
      <c r="D3073" s="338">
        <f t="shared" si="476"/>
        <v>28</v>
      </c>
      <c r="E3073" s="334">
        <v>0</v>
      </c>
      <c r="F3073" s="334">
        <v>0</v>
      </c>
      <c r="G3073" s="334">
        <v>0</v>
      </c>
      <c r="H3073" s="334">
        <v>0</v>
      </c>
      <c r="I3073" s="334">
        <v>0</v>
      </c>
      <c r="J3073" s="334">
        <v>0</v>
      </c>
      <c r="K3073" s="334">
        <v>0</v>
      </c>
      <c r="L3073" s="334">
        <v>0</v>
      </c>
      <c r="M3073" s="334">
        <v>0</v>
      </c>
      <c r="N3073" s="334">
        <v>0</v>
      </c>
      <c r="O3073" s="334">
        <v>0</v>
      </c>
      <c r="P3073" s="334">
        <v>0</v>
      </c>
      <c r="Q3073" s="334">
        <v>0</v>
      </c>
      <c r="R3073" s="334">
        <v>0</v>
      </c>
      <c r="S3073" s="334">
        <v>0</v>
      </c>
      <c r="T3073" s="334">
        <v>0</v>
      </c>
      <c r="U3073" s="334">
        <v>0</v>
      </c>
      <c r="V3073" s="334">
        <v>0</v>
      </c>
      <c r="W3073" s="334">
        <v>0</v>
      </c>
      <c r="X3073" s="334">
        <v>0</v>
      </c>
      <c r="Y3073" s="334">
        <v>0</v>
      </c>
      <c r="Z3073" s="334">
        <v>0</v>
      </c>
      <c r="AA3073" s="334">
        <v>0</v>
      </c>
      <c r="AB3073" s="334">
        <v>0</v>
      </c>
      <c r="AD3073" s="334">
        <v>0</v>
      </c>
      <c r="AE3073" s="334">
        <f t="shared" si="477"/>
        <v>0</v>
      </c>
      <c r="AF3073" s="334">
        <f t="shared" si="478"/>
        <v>0</v>
      </c>
      <c r="AG3073" s="340">
        <f t="shared" si="479"/>
        <v>0</v>
      </c>
      <c r="AI3073" s="340">
        <f t="shared" si="483"/>
        <v>0</v>
      </c>
      <c r="AJ3073" s="340">
        <f t="shared" si="483"/>
        <v>0</v>
      </c>
      <c r="AK3073" s="340">
        <f t="shared" si="483"/>
        <v>0</v>
      </c>
      <c r="AL3073" s="340">
        <f t="shared" si="483"/>
        <v>0</v>
      </c>
      <c r="AM3073" s="340">
        <f t="shared" si="483"/>
        <v>0</v>
      </c>
    </row>
    <row r="3074" spans="1:39" x14ac:dyDescent="0.35">
      <c r="A3074" s="337">
        <v>24987</v>
      </c>
      <c r="B3074" s="338">
        <f t="shared" si="474"/>
        <v>1968</v>
      </c>
      <c r="C3074" s="338">
        <f t="shared" si="475"/>
        <v>5</v>
      </c>
      <c r="D3074" s="338">
        <f t="shared" si="476"/>
        <v>29</v>
      </c>
      <c r="E3074" s="334">
        <v>0</v>
      </c>
      <c r="F3074" s="334">
        <v>0</v>
      </c>
      <c r="G3074" s="334">
        <v>0</v>
      </c>
      <c r="H3074" s="334">
        <v>0</v>
      </c>
      <c r="I3074" s="334">
        <v>0</v>
      </c>
      <c r="J3074" s="334">
        <v>0</v>
      </c>
      <c r="K3074" s="334">
        <v>0</v>
      </c>
      <c r="L3074" s="334">
        <v>0</v>
      </c>
      <c r="M3074" s="334">
        <v>0</v>
      </c>
      <c r="N3074" s="334">
        <v>0</v>
      </c>
      <c r="O3074" s="334">
        <v>0</v>
      </c>
      <c r="P3074" s="334">
        <v>0</v>
      </c>
      <c r="Q3074" s="334">
        <v>0</v>
      </c>
      <c r="R3074" s="334">
        <v>0.8</v>
      </c>
      <c r="S3074" s="334">
        <v>0</v>
      </c>
      <c r="T3074" s="334">
        <v>0</v>
      </c>
      <c r="U3074" s="334">
        <v>0</v>
      </c>
      <c r="V3074" s="334">
        <v>0</v>
      </c>
      <c r="W3074" s="334">
        <v>3</v>
      </c>
      <c r="X3074" s="334">
        <v>0.5</v>
      </c>
      <c r="Y3074" s="334">
        <v>3.3</v>
      </c>
      <c r="Z3074" s="334">
        <v>5.3</v>
      </c>
      <c r="AA3074" s="334">
        <v>4.5999999999999996</v>
      </c>
      <c r="AB3074" s="334">
        <v>0.8</v>
      </c>
      <c r="AD3074" s="334">
        <v>18.3</v>
      </c>
      <c r="AE3074" s="334">
        <f t="shared" si="477"/>
        <v>18.3</v>
      </c>
      <c r="AF3074" s="334">
        <f t="shared" si="478"/>
        <v>18.3</v>
      </c>
      <c r="AG3074" s="340">
        <f t="shared" si="479"/>
        <v>0</v>
      </c>
      <c r="AI3074" s="340">
        <f t="shared" si="483"/>
        <v>18.3</v>
      </c>
      <c r="AJ3074" s="340">
        <f t="shared" si="483"/>
        <v>0</v>
      </c>
      <c r="AK3074" s="340">
        <f t="shared" si="483"/>
        <v>0</v>
      </c>
      <c r="AL3074" s="340">
        <f t="shared" si="483"/>
        <v>0</v>
      </c>
      <c r="AM3074" s="340">
        <f t="shared" si="483"/>
        <v>0</v>
      </c>
    </row>
    <row r="3075" spans="1:39" x14ac:dyDescent="0.35">
      <c r="A3075" s="337">
        <v>24988</v>
      </c>
      <c r="B3075" s="338">
        <f t="shared" si="474"/>
        <v>1968</v>
      </c>
      <c r="C3075" s="338">
        <f t="shared" si="475"/>
        <v>5</v>
      </c>
      <c r="D3075" s="338">
        <f t="shared" si="476"/>
        <v>30</v>
      </c>
      <c r="E3075" s="334">
        <v>2.5</v>
      </c>
      <c r="F3075" s="334">
        <v>0.5</v>
      </c>
      <c r="G3075" s="334">
        <v>0.8</v>
      </c>
      <c r="H3075" s="334">
        <v>0.5</v>
      </c>
      <c r="I3075" s="334">
        <v>0</v>
      </c>
      <c r="J3075" s="334">
        <v>0</v>
      </c>
      <c r="K3075" s="334">
        <v>0</v>
      </c>
      <c r="L3075" s="334">
        <v>0</v>
      </c>
      <c r="M3075" s="334">
        <v>0</v>
      </c>
      <c r="N3075" s="334">
        <v>0</v>
      </c>
      <c r="O3075" s="334">
        <v>0</v>
      </c>
      <c r="P3075" s="334">
        <v>0</v>
      </c>
      <c r="Q3075" s="334">
        <v>0</v>
      </c>
      <c r="R3075" s="334">
        <v>0</v>
      </c>
      <c r="S3075" s="334">
        <v>0.3</v>
      </c>
      <c r="T3075" s="334">
        <v>0</v>
      </c>
      <c r="U3075" s="334">
        <v>0.5</v>
      </c>
      <c r="V3075" s="334">
        <v>0</v>
      </c>
      <c r="W3075" s="334">
        <v>0</v>
      </c>
      <c r="X3075" s="334">
        <v>0</v>
      </c>
      <c r="Y3075" s="334">
        <v>0</v>
      </c>
      <c r="Z3075" s="334">
        <v>0</v>
      </c>
      <c r="AA3075" s="334">
        <v>0</v>
      </c>
      <c r="AB3075" s="334">
        <v>0</v>
      </c>
      <c r="AD3075" s="334">
        <v>5.0999999999999996</v>
      </c>
      <c r="AE3075" s="334">
        <f t="shared" si="477"/>
        <v>5.0999999999999996</v>
      </c>
      <c r="AF3075" s="334">
        <f t="shared" si="478"/>
        <v>5.0999999999999996</v>
      </c>
      <c r="AG3075" s="340">
        <f t="shared" si="479"/>
        <v>0</v>
      </c>
      <c r="AI3075" s="340">
        <f t="shared" si="483"/>
        <v>5.0999999999999996</v>
      </c>
      <c r="AJ3075" s="340">
        <f t="shared" si="483"/>
        <v>0</v>
      </c>
      <c r="AK3075" s="340">
        <f t="shared" si="483"/>
        <v>0</v>
      </c>
      <c r="AL3075" s="340">
        <f t="shared" si="483"/>
        <v>0</v>
      </c>
      <c r="AM3075" s="340">
        <f t="shared" si="483"/>
        <v>0</v>
      </c>
    </row>
    <row r="3076" spans="1:39" x14ac:dyDescent="0.35">
      <c r="A3076" s="337">
        <v>24989</v>
      </c>
      <c r="B3076" s="338">
        <f t="shared" ref="B3076:B3139" si="484">YEAR(A3076)</f>
        <v>1968</v>
      </c>
      <c r="C3076" s="338">
        <f t="shared" ref="C3076:C3139" si="485">MONTH(A3076)</f>
        <v>5</v>
      </c>
      <c r="D3076" s="338">
        <f t="shared" ref="D3076:D3139" si="486">DAY(A3076)</f>
        <v>31</v>
      </c>
      <c r="E3076" s="334">
        <v>0</v>
      </c>
      <c r="F3076" s="334">
        <v>0</v>
      </c>
      <c r="G3076" s="334">
        <v>0</v>
      </c>
      <c r="H3076" s="334">
        <v>0</v>
      </c>
      <c r="I3076" s="334">
        <v>0</v>
      </c>
      <c r="J3076" s="334">
        <v>0</v>
      </c>
      <c r="K3076" s="334">
        <v>0</v>
      </c>
      <c r="L3076" s="334">
        <v>0</v>
      </c>
      <c r="M3076" s="334">
        <v>0</v>
      </c>
      <c r="N3076" s="334">
        <v>0</v>
      </c>
      <c r="O3076" s="334">
        <v>0</v>
      </c>
      <c r="P3076" s="334">
        <v>0</v>
      </c>
      <c r="Q3076" s="334">
        <v>0</v>
      </c>
      <c r="R3076" s="334">
        <v>0</v>
      </c>
      <c r="S3076" s="334">
        <v>0</v>
      </c>
      <c r="T3076" s="334">
        <v>0</v>
      </c>
      <c r="U3076" s="334">
        <v>0</v>
      </c>
      <c r="V3076" s="334">
        <v>0</v>
      </c>
      <c r="W3076" s="334">
        <v>0</v>
      </c>
      <c r="X3076" s="334">
        <v>0</v>
      </c>
      <c r="Y3076" s="334">
        <v>0</v>
      </c>
      <c r="Z3076" s="334">
        <v>0</v>
      </c>
      <c r="AA3076" s="334">
        <v>0</v>
      </c>
      <c r="AB3076" s="334">
        <v>0</v>
      </c>
      <c r="AD3076" s="334">
        <v>0</v>
      </c>
      <c r="AE3076" s="334">
        <f t="shared" ref="AE3076:AE3139" si="487">AD3076</f>
        <v>0</v>
      </c>
      <c r="AF3076" s="334">
        <f t="shared" ref="AF3076:AF3139" si="488">SUM(E3076:AB3076)</f>
        <v>0</v>
      </c>
      <c r="AG3076" s="340">
        <f t="shared" ref="AG3076:AG3139" si="489">ABS(AF3076-AE3076)</f>
        <v>0</v>
      </c>
      <c r="AI3076" s="340">
        <f t="shared" ref="AI3076:AM3091" si="490">IF($C3076=AI$1,$AF3076,0)</f>
        <v>0</v>
      </c>
      <c r="AJ3076" s="340">
        <f t="shared" si="490"/>
        <v>0</v>
      </c>
      <c r="AK3076" s="340">
        <f t="shared" si="490"/>
        <v>0</v>
      </c>
      <c r="AL3076" s="340">
        <f t="shared" si="490"/>
        <v>0</v>
      </c>
      <c r="AM3076" s="340">
        <f t="shared" si="490"/>
        <v>0</v>
      </c>
    </row>
    <row r="3077" spans="1:39" x14ac:dyDescent="0.35">
      <c r="A3077" s="337">
        <v>24990</v>
      </c>
      <c r="B3077" s="338">
        <f t="shared" si="484"/>
        <v>1968</v>
      </c>
      <c r="C3077" s="338">
        <f t="shared" si="485"/>
        <v>6</v>
      </c>
      <c r="D3077" s="338">
        <f t="shared" si="486"/>
        <v>1</v>
      </c>
      <c r="E3077" s="334">
        <v>0</v>
      </c>
      <c r="F3077" s="334">
        <v>0</v>
      </c>
      <c r="G3077" s="334">
        <v>0</v>
      </c>
      <c r="H3077" s="334">
        <v>0</v>
      </c>
      <c r="I3077" s="334">
        <v>0</v>
      </c>
      <c r="J3077" s="334">
        <v>0</v>
      </c>
      <c r="K3077" s="334">
        <v>0</v>
      </c>
      <c r="L3077" s="334">
        <v>0</v>
      </c>
      <c r="M3077" s="334">
        <v>0</v>
      </c>
      <c r="N3077" s="334">
        <v>0</v>
      </c>
      <c r="O3077" s="334">
        <v>0</v>
      </c>
      <c r="P3077" s="334">
        <v>0</v>
      </c>
      <c r="Q3077" s="334">
        <v>0</v>
      </c>
      <c r="R3077" s="334">
        <v>0</v>
      </c>
      <c r="S3077" s="334">
        <v>0</v>
      </c>
      <c r="T3077" s="334">
        <v>0</v>
      </c>
      <c r="U3077" s="334">
        <v>0</v>
      </c>
      <c r="V3077" s="334">
        <v>0</v>
      </c>
      <c r="W3077" s="334">
        <v>0</v>
      </c>
      <c r="X3077" s="334">
        <v>0</v>
      </c>
      <c r="Y3077" s="334">
        <v>0</v>
      </c>
      <c r="Z3077" s="334">
        <v>0</v>
      </c>
      <c r="AA3077" s="334">
        <v>0</v>
      </c>
      <c r="AB3077" s="334">
        <v>0</v>
      </c>
      <c r="AD3077" s="334">
        <v>0</v>
      </c>
      <c r="AE3077" s="334">
        <f t="shared" si="487"/>
        <v>0</v>
      </c>
      <c r="AF3077" s="334">
        <f t="shared" si="488"/>
        <v>0</v>
      </c>
      <c r="AG3077" s="340">
        <f t="shared" si="489"/>
        <v>0</v>
      </c>
      <c r="AI3077" s="340">
        <f t="shared" si="490"/>
        <v>0</v>
      </c>
      <c r="AJ3077" s="340">
        <f t="shared" si="490"/>
        <v>0</v>
      </c>
      <c r="AK3077" s="340">
        <f t="shared" si="490"/>
        <v>0</v>
      </c>
      <c r="AL3077" s="340">
        <f t="shared" si="490"/>
        <v>0</v>
      </c>
      <c r="AM3077" s="340">
        <f t="shared" si="490"/>
        <v>0</v>
      </c>
    </row>
    <row r="3078" spans="1:39" x14ac:dyDescent="0.35">
      <c r="A3078" s="337">
        <v>24991</v>
      </c>
      <c r="B3078" s="338">
        <f t="shared" si="484"/>
        <v>1968</v>
      </c>
      <c r="C3078" s="338">
        <f t="shared" si="485"/>
        <v>6</v>
      </c>
      <c r="D3078" s="338">
        <f t="shared" si="486"/>
        <v>2</v>
      </c>
      <c r="E3078" s="334">
        <v>0</v>
      </c>
      <c r="F3078" s="334">
        <v>0</v>
      </c>
      <c r="G3078" s="334">
        <v>0</v>
      </c>
      <c r="H3078" s="334">
        <v>0</v>
      </c>
      <c r="I3078" s="334">
        <v>0</v>
      </c>
      <c r="J3078" s="334">
        <v>0</v>
      </c>
      <c r="K3078" s="334">
        <v>0</v>
      </c>
      <c r="L3078" s="334">
        <v>0</v>
      </c>
      <c r="M3078" s="334">
        <v>0</v>
      </c>
      <c r="N3078" s="334">
        <v>0</v>
      </c>
      <c r="O3078" s="334">
        <v>0</v>
      </c>
      <c r="P3078" s="334">
        <v>0</v>
      </c>
      <c r="Q3078" s="334">
        <v>0</v>
      </c>
      <c r="R3078" s="334">
        <v>0</v>
      </c>
      <c r="S3078" s="334">
        <v>0</v>
      </c>
      <c r="T3078" s="334">
        <v>0</v>
      </c>
      <c r="U3078" s="334">
        <v>0</v>
      </c>
      <c r="V3078" s="334">
        <v>0.3</v>
      </c>
      <c r="W3078" s="334">
        <v>0</v>
      </c>
      <c r="X3078" s="334">
        <v>0</v>
      </c>
      <c r="Y3078" s="334">
        <v>0.8</v>
      </c>
      <c r="Z3078" s="334">
        <v>0</v>
      </c>
      <c r="AA3078" s="334">
        <v>0</v>
      </c>
      <c r="AB3078" s="334">
        <v>0</v>
      </c>
      <c r="AD3078" s="334">
        <v>1.1000000000000001</v>
      </c>
      <c r="AE3078" s="334">
        <f t="shared" si="487"/>
        <v>1.1000000000000001</v>
      </c>
      <c r="AF3078" s="334">
        <f t="shared" si="488"/>
        <v>1.1000000000000001</v>
      </c>
      <c r="AG3078" s="340">
        <f t="shared" si="489"/>
        <v>0</v>
      </c>
      <c r="AI3078" s="340">
        <f t="shared" si="490"/>
        <v>0</v>
      </c>
      <c r="AJ3078" s="340">
        <f t="shared" si="490"/>
        <v>1.1000000000000001</v>
      </c>
      <c r="AK3078" s="340">
        <f t="shared" si="490"/>
        <v>0</v>
      </c>
      <c r="AL3078" s="340">
        <f t="shared" si="490"/>
        <v>0</v>
      </c>
      <c r="AM3078" s="340">
        <f t="shared" si="490"/>
        <v>0</v>
      </c>
    </row>
    <row r="3079" spans="1:39" x14ac:dyDescent="0.35">
      <c r="A3079" s="337">
        <v>24992</v>
      </c>
      <c r="B3079" s="338">
        <f t="shared" si="484"/>
        <v>1968</v>
      </c>
      <c r="C3079" s="338">
        <f t="shared" si="485"/>
        <v>6</v>
      </c>
      <c r="D3079" s="338">
        <f t="shared" si="486"/>
        <v>3</v>
      </c>
      <c r="E3079" s="334">
        <v>0</v>
      </c>
      <c r="F3079" s="334">
        <v>0</v>
      </c>
      <c r="G3079" s="334">
        <v>0</v>
      </c>
      <c r="H3079" s="334">
        <v>0</v>
      </c>
      <c r="I3079" s="334">
        <v>0</v>
      </c>
      <c r="J3079" s="334">
        <v>0</v>
      </c>
      <c r="K3079" s="334">
        <v>0</v>
      </c>
      <c r="L3079" s="334">
        <v>0</v>
      </c>
      <c r="M3079" s="334">
        <v>0</v>
      </c>
      <c r="N3079" s="334">
        <v>0</v>
      </c>
      <c r="O3079" s="334">
        <v>0</v>
      </c>
      <c r="P3079" s="334">
        <v>0</v>
      </c>
      <c r="Q3079" s="334">
        <v>0</v>
      </c>
      <c r="R3079" s="334">
        <v>0</v>
      </c>
      <c r="S3079" s="334">
        <v>2</v>
      </c>
      <c r="T3079" s="334">
        <v>0</v>
      </c>
      <c r="U3079" s="334">
        <v>0</v>
      </c>
      <c r="V3079" s="334">
        <v>0.3</v>
      </c>
      <c r="W3079" s="334">
        <v>0</v>
      </c>
      <c r="X3079" s="334">
        <v>0</v>
      </c>
      <c r="Y3079" s="334">
        <v>0</v>
      </c>
      <c r="Z3079" s="334">
        <v>0</v>
      </c>
      <c r="AA3079" s="334">
        <v>0</v>
      </c>
      <c r="AB3079" s="334">
        <v>0</v>
      </c>
      <c r="AD3079" s="334">
        <v>2.2999999999999998</v>
      </c>
      <c r="AE3079" s="334">
        <f t="shared" si="487"/>
        <v>2.2999999999999998</v>
      </c>
      <c r="AF3079" s="334">
        <f t="shared" si="488"/>
        <v>2.2999999999999998</v>
      </c>
      <c r="AG3079" s="340">
        <f t="shared" si="489"/>
        <v>0</v>
      </c>
      <c r="AI3079" s="340">
        <f t="shared" si="490"/>
        <v>0</v>
      </c>
      <c r="AJ3079" s="340">
        <f t="shared" si="490"/>
        <v>2.2999999999999998</v>
      </c>
      <c r="AK3079" s="340">
        <f t="shared" si="490"/>
        <v>0</v>
      </c>
      <c r="AL3079" s="340">
        <f t="shared" si="490"/>
        <v>0</v>
      </c>
      <c r="AM3079" s="340">
        <f t="shared" si="490"/>
        <v>0</v>
      </c>
    </row>
    <row r="3080" spans="1:39" x14ac:dyDescent="0.35">
      <c r="A3080" s="337">
        <v>24993</v>
      </c>
      <c r="B3080" s="338">
        <f t="shared" si="484"/>
        <v>1968</v>
      </c>
      <c r="C3080" s="338">
        <f t="shared" si="485"/>
        <v>6</v>
      </c>
      <c r="D3080" s="338">
        <f t="shared" si="486"/>
        <v>4</v>
      </c>
      <c r="E3080" s="334">
        <v>0</v>
      </c>
      <c r="F3080" s="334">
        <v>0</v>
      </c>
      <c r="G3080" s="334">
        <v>0</v>
      </c>
      <c r="H3080" s="334">
        <v>0</v>
      </c>
      <c r="I3080" s="334">
        <v>0</v>
      </c>
      <c r="J3080" s="334">
        <v>0</v>
      </c>
      <c r="K3080" s="334">
        <v>0</v>
      </c>
      <c r="L3080" s="334">
        <v>0</v>
      </c>
      <c r="M3080" s="334">
        <v>0</v>
      </c>
      <c r="N3080" s="334">
        <v>0</v>
      </c>
      <c r="O3080" s="334">
        <v>0</v>
      </c>
      <c r="P3080" s="334">
        <v>0</v>
      </c>
      <c r="Q3080" s="334">
        <v>0</v>
      </c>
      <c r="R3080" s="334">
        <v>0</v>
      </c>
      <c r="S3080" s="334">
        <v>0</v>
      </c>
      <c r="T3080" s="334">
        <v>0</v>
      </c>
      <c r="U3080" s="334">
        <v>0</v>
      </c>
      <c r="V3080" s="334">
        <v>0</v>
      </c>
      <c r="W3080" s="334">
        <v>0</v>
      </c>
      <c r="X3080" s="334">
        <v>0</v>
      </c>
      <c r="Y3080" s="334">
        <v>0</v>
      </c>
      <c r="Z3080" s="334">
        <v>0</v>
      </c>
      <c r="AA3080" s="334">
        <v>0</v>
      </c>
      <c r="AB3080" s="334">
        <v>0</v>
      </c>
      <c r="AD3080" s="334">
        <v>0</v>
      </c>
      <c r="AE3080" s="334">
        <f t="shared" si="487"/>
        <v>0</v>
      </c>
      <c r="AF3080" s="334">
        <f t="shared" si="488"/>
        <v>0</v>
      </c>
      <c r="AG3080" s="340">
        <f t="shared" si="489"/>
        <v>0</v>
      </c>
      <c r="AI3080" s="340">
        <f t="shared" si="490"/>
        <v>0</v>
      </c>
      <c r="AJ3080" s="340">
        <f t="shared" si="490"/>
        <v>0</v>
      </c>
      <c r="AK3080" s="340">
        <f t="shared" si="490"/>
        <v>0</v>
      </c>
      <c r="AL3080" s="340">
        <f t="shared" si="490"/>
        <v>0</v>
      </c>
      <c r="AM3080" s="340">
        <f t="shared" si="490"/>
        <v>0</v>
      </c>
    </row>
    <row r="3081" spans="1:39" x14ac:dyDescent="0.35">
      <c r="A3081" s="337">
        <v>24994</v>
      </c>
      <c r="B3081" s="338">
        <f t="shared" si="484"/>
        <v>1968</v>
      </c>
      <c r="C3081" s="338">
        <f t="shared" si="485"/>
        <v>6</v>
      </c>
      <c r="D3081" s="338">
        <f t="shared" si="486"/>
        <v>5</v>
      </c>
      <c r="E3081" s="334">
        <v>0</v>
      </c>
      <c r="F3081" s="334">
        <v>0</v>
      </c>
      <c r="G3081" s="334">
        <v>0</v>
      </c>
      <c r="H3081" s="334">
        <v>0</v>
      </c>
      <c r="I3081" s="334">
        <v>0</v>
      </c>
      <c r="J3081" s="334">
        <v>0</v>
      </c>
      <c r="K3081" s="334">
        <v>0</v>
      </c>
      <c r="L3081" s="334">
        <v>0</v>
      </c>
      <c r="M3081" s="334">
        <v>0</v>
      </c>
      <c r="N3081" s="334">
        <v>0</v>
      </c>
      <c r="O3081" s="334">
        <v>0</v>
      </c>
      <c r="P3081" s="334">
        <v>0</v>
      </c>
      <c r="Q3081" s="334">
        <v>0</v>
      </c>
      <c r="R3081" s="334">
        <v>0</v>
      </c>
      <c r="S3081" s="334">
        <v>0</v>
      </c>
      <c r="T3081" s="334">
        <v>0</v>
      </c>
      <c r="U3081" s="334">
        <v>0.3</v>
      </c>
      <c r="V3081" s="334">
        <v>1</v>
      </c>
      <c r="W3081" s="334">
        <v>0</v>
      </c>
      <c r="X3081" s="334">
        <v>0</v>
      </c>
      <c r="Y3081" s="334">
        <v>0</v>
      </c>
      <c r="Z3081" s="334">
        <v>0</v>
      </c>
      <c r="AA3081" s="334">
        <v>0</v>
      </c>
      <c r="AB3081" s="334">
        <v>0</v>
      </c>
      <c r="AD3081" s="334">
        <v>1.3</v>
      </c>
      <c r="AE3081" s="334">
        <f t="shared" si="487"/>
        <v>1.3</v>
      </c>
      <c r="AF3081" s="334">
        <f t="shared" si="488"/>
        <v>1.3</v>
      </c>
      <c r="AG3081" s="340">
        <f t="shared" si="489"/>
        <v>0</v>
      </c>
      <c r="AI3081" s="340">
        <f t="shared" si="490"/>
        <v>0</v>
      </c>
      <c r="AJ3081" s="340">
        <f t="shared" si="490"/>
        <v>1.3</v>
      </c>
      <c r="AK3081" s="340">
        <f t="shared" si="490"/>
        <v>0</v>
      </c>
      <c r="AL3081" s="340">
        <f t="shared" si="490"/>
        <v>0</v>
      </c>
      <c r="AM3081" s="340">
        <f t="shared" si="490"/>
        <v>0</v>
      </c>
    </row>
    <row r="3082" spans="1:39" x14ac:dyDescent="0.35">
      <c r="A3082" s="337">
        <v>24995</v>
      </c>
      <c r="B3082" s="338">
        <f t="shared" si="484"/>
        <v>1968</v>
      </c>
      <c r="C3082" s="338">
        <f t="shared" si="485"/>
        <v>6</v>
      </c>
      <c r="D3082" s="338">
        <f t="shared" si="486"/>
        <v>6</v>
      </c>
      <c r="E3082" s="334">
        <v>0</v>
      </c>
      <c r="F3082" s="334">
        <v>0</v>
      </c>
      <c r="G3082" s="334">
        <v>0</v>
      </c>
      <c r="H3082" s="334">
        <v>0</v>
      </c>
      <c r="I3082" s="334">
        <v>0</v>
      </c>
      <c r="J3082" s="334">
        <v>0</v>
      </c>
      <c r="K3082" s="334">
        <v>0</v>
      </c>
      <c r="L3082" s="334">
        <v>0</v>
      </c>
      <c r="M3082" s="334">
        <v>0</v>
      </c>
      <c r="N3082" s="334">
        <v>0</v>
      </c>
      <c r="O3082" s="334">
        <v>0.3</v>
      </c>
      <c r="P3082" s="334">
        <v>0</v>
      </c>
      <c r="Q3082" s="334">
        <v>0</v>
      </c>
      <c r="R3082" s="334">
        <v>0</v>
      </c>
      <c r="S3082" s="334">
        <v>0</v>
      </c>
      <c r="T3082" s="334">
        <v>0</v>
      </c>
      <c r="U3082" s="334">
        <v>0</v>
      </c>
      <c r="V3082" s="334">
        <v>0.3</v>
      </c>
      <c r="W3082" s="334">
        <v>0.3</v>
      </c>
      <c r="X3082" s="334">
        <v>0.3</v>
      </c>
      <c r="Y3082" s="334">
        <v>0.3</v>
      </c>
      <c r="Z3082" s="334">
        <v>0</v>
      </c>
      <c r="AA3082" s="334">
        <v>0</v>
      </c>
      <c r="AB3082" s="334">
        <v>0</v>
      </c>
      <c r="AD3082" s="334">
        <v>1.5</v>
      </c>
      <c r="AE3082" s="334">
        <f t="shared" si="487"/>
        <v>1.5</v>
      </c>
      <c r="AF3082" s="334">
        <f t="shared" si="488"/>
        <v>1.5</v>
      </c>
      <c r="AG3082" s="340">
        <f t="shared" si="489"/>
        <v>0</v>
      </c>
      <c r="AI3082" s="340">
        <f t="shared" si="490"/>
        <v>0</v>
      </c>
      <c r="AJ3082" s="340">
        <f t="shared" si="490"/>
        <v>1.5</v>
      </c>
      <c r="AK3082" s="340">
        <f t="shared" si="490"/>
        <v>0</v>
      </c>
      <c r="AL3082" s="340">
        <f t="shared" si="490"/>
        <v>0</v>
      </c>
      <c r="AM3082" s="340">
        <f t="shared" si="490"/>
        <v>0</v>
      </c>
    </row>
    <row r="3083" spans="1:39" x14ac:dyDescent="0.35">
      <c r="A3083" s="337">
        <v>24996</v>
      </c>
      <c r="B3083" s="338">
        <f t="shared" si="484"/>
        <v>1968</v>
      </c>
      <c r="C3083" s="338">
        <f t="shared" si="485"/>
        <v>6</v>
      </c>
      <c r="D3083" s="338">
        <f t="shared" si="486"/>
        <v>7</v>
      </c>
      <c r="E3083" s="334">
        <v>0</v>
      </c>
      <c r="F3083" s="334">
        <v>0</v>
      </c>
      <c r="G3083" s="334">
        <v>0</v>
      </c>
      <c r="H3083" s="334">
        <v>0</v>
      </c>
      <c r="I3083" s="334">
        <v>0.7</v>
      </c>
      <c r="J3083" s="334">
        <v>0.8</v>
      </c>
      <c r="K3083" s="334">
        <v>0.7</v>
      </c>
      <c r="L3083" s="334">
        <v>0.7</v>
      </c>
      <c r="M3083" s="334">
        <v>1.5</v>
      </c>
      <c r="N3083" s="334">
        <v>0.7</v>
      </c>
      <c r="O3083" s="334">
        <v>0.7</v>
      </c>
      <c r="P3083" s="334">
        <v>0.7</v>
      </c>
      <c r="Q3083" s="334">
        <v>0.8</v>
      </c>
      <c r="R3083" s="334">
        <v>1.4</v>
      </c>
      <c r="S3083" s="334">
        <v>0.8</v>
      </c>
      <c r="T3083" s="334">
        <v>0.7</v>
      </c>
      <c r="U3083" s="334">
        <v>0.7</v>
      </c>
      <c r="V3083" s="334">
        <v>0.7</v>
      </c>
      <c r="W3083" s="334">
        <v>0.8</v>
      </c>
      <c r="X3083" s="334">
        <v>0.7</v>
      </c>
      <c r="Y3083" s="334">
        <v>0.7</v>
      </c>
      <c r="Z3083" s="334">
        <v>0.7</v>
      </c>
      <c r="AA3083" s="334">
        <v>0.8</v>
      </c>
      <c r="AB3083" s="334">
        <v>0.7</v>
      </c>
      <c r="AD3083" s="334">
        <v>16</v>
      </c>
      <c r="AE3083" s="334">
        <f t="shared" si="487"/>
        <v>16</v>
      </c>
      <c r="AF3083" s="334">
        <f t="shared" si="488"/>
        <v>15.999999999999998</v>
      </c>
      <c r="AG3083" s="340">
        <f t="shared" si="489"/>
        <v>1.7763568394002505E-15</v>
      </c>
      <c r="AI3083" s="340">
        <f t="shared" si="490"/>
        <v>0</v>
      </c>
      <c r="AJ3083" s="340">
        <f t="shared" si="490"/>
        <v>15.999999999999998</v>
      </c>
      <c r="AK3083" s="340">
        <f t="shared" si="490"/>
        <v>0</v>
      </c>
      <c r="AL3083" s="340">
        <f t="shared" si="490"/>
        <v>0</v>
      </c>
      <c r="AM3083" s="340">
        <f t="shared" si="490"/>
        <v>0</v>
      </c>
    </row>
    <row r="3084" spans="1:39" x14ac:dyDescent="0.35">
      <c r="A3084" s="337">
        <v>24997</v>
      </c>
      <c r="B3084" s="338">
        <f t="shared" si="484"/>
        <v>1968</v>
      </c>
      <c r="C3084" s="338">
        <f t="shared" si="485"/>
        <v>6</v>
      </c>
      <c r="D3084" s="338">
        <f t="shared" si="486"/>
        <v>8</v>
      </c>
      <c r="E3084" s="334">
        <v>2.2000000000000002</v>
      </c>
      <c r="F3084" s="334">
        <v>2.1</v>
      </c>
      <c r="G3084" s="334">
        <v>1.1000000000000001</v>
      </c>
      <c r="H3084" s="334">
        <v>1.1000000000000001</v>
      </c>
      <c r="I3084" s="334">
        <v>1</v>
      </c>
      <c r="J3084" s="334">
        <v>1.1000000000000001</v>
      </c>
      <c r="K3084" s="334">
        <v>1.1000000000000001</v>
      </c>
      <c r="L3084" s="334">
        <v>0</v>
      </c>
      <c r="M3084" s="334">
        <v>0</v>
      </c>
      <c r="N3084" s="334">
        <v>0</v>
      </c>
      <c r="O3084" s="334">
        <v>0</v>
      </c>
      <c r="P3084" s="334">
        <v>0</v>
      </c>
      <c r="Q3084" s="334">
        <v>1.1000000000000001</v>
      </c>
      <c r="R3084" s="334">
        <v>0</v>
      </c>
      <c r="S3084" s="334">
        <v>0</v>
      </c>
      <c r="T3084" s="334">
        <v>1</v>
      </c>
      <c r="U3084" s="334">
        <v>1.1000000000000001</v>
      </c>
      <c r="V3084" s="334">
        <v>1.1000000000000001</v>
      </c>
      <c r="W3084" s="334">
        <v>0</v>
      </c>
      <c r="X3084" s="334">
        <v>0</v>
      </c>
      <c r="Y3084" s="334">
        <v>0</v>
      </c>
      <c r="Z3084" s="334">
        <v>0</v>
      </c>
      <c r="AA3084" s="334">
        <v>0</v>
      </c>
      <c r="AB3084" s="334">
        <v>0</v>
      </c>
      <c r="AD3084" s="334">
        <v>14</v>
      </c>
      <c r="AE3084" s="334">
        <f t="shared" si="487"/>
        <v>14</v>
      </c>
      <c r="AF3084" s="334">
        <f t="shared" si="488"/>
        <v>13.999999999999998</v>
      </c>
      <c r="AG3084" s="340">
        <f t="shared" si="489"/>
        <v>1.7763568394002505E-15</v>
      </c>
      <c r="AI3084" s="340">
        <f t="shared" si="490"/>
        <v>0</v>
      </c>
      <c r="AJ3084" s="340">
        <f t="shared" si="490"/>
        <v>13.999999999999998</v>
      </c>
      <c r="AK3084" s="340">
        <f t="shared" si="490"/>
        <v>0</v>
      </c>
      <c r="AL3084" s="340">
        <f t="shared" si="490"/>
        <v>0</v>
      </c>
      <c r="AM3084" s="340">
        <f t="shared" si="490"/>
        <v>0</v>
      </c>
    </row>
    <row r="3085" spans="1:39" x14ac:dyDescent="0.35">
      <c r="A3085" s="337">
        <v>24998</v>
      </c>
      <c r="B3085" s="338">
        <f t="shared" si="484"/>
        <v>1968</v>
      </c>
      <c r="C3085" s="338">
        <f t="shared" si="485"/>
        <v>6</v>
      </c>
      <c r="D3085" s="338">
        <f t="shared" si="486"/>
        <v>9</v>
      </c>
      <c r="E3085" s="334">
        <v>0</v>
      </c>
      <c r="F3085" s="334">
        <v>0</v>
      </c>
      <c r="G3085" s="334">
        <v>0</v>
      </c>
      <c r="H3085" s="334">
        <v>0</v>
      </c>
      <c r="I3085" s="334">
        <v>0</v>
      </c>
      <c r="J3085" s="334">
        <v>0</v>
      </c>
      <c r="K3085" s="334">
        <v>0</v>
      </c>
      <c r="L3085" s="334">
        <v>0</v>
      </c>
      <c r="M3085" s="334">
        <v>0</v>
      </c>
      <c r="N3085" s="334">
        <v>0</v>
      </c>
      <c r="O3085" s="334">
        <v>0</v>
      </c>
      <c r="P3085" s="334">
        <v>0.9</v>
      </c>
      <c r="Q3085" s="334">
        <v>0</v>
      </c>
      <c r="R3085" s="334">
        <v>0</v>
      </c>
      <c r="S3085" s="334">
        <v>0</v>
      </c>
      <c r="T3085" s="334">
        <v>0</v>
      </c>
      <c r="U3085" s="334">
        <v>0.9</v>
      </c>
      <c r="V3085" s="334">
        <v>0</v>
      </c>
      <c r="W3085" s="334">
        <v>0</v>
      </c>
      <c r="X3085" s="334">
        <v>0</v>
      </c>
      <c r="Y3085" s="334">
        <v>0</v>
      </c>
      <c r="Z3085" s="334">
        <v>0</v>
      </c>
      <c r="AA3085" s="334">
        <v>0</v>
      </c>
      <c r="AB3085" s="334">
        <v>0</v>
      </c>
      <c r="AD3085" s="334">
        <v>1.8</v>
      </c>
      <c r="AE3085" s="334">
        <f t="shared" si="487"/>
        <v>1.8</v>
      </c>
      <c r="AF3085" s="334">
        <f t="shared" si="488"/>
        <v>1.8</v>
      </c>
      <c r="AG3085" s="340">
        <f t="shared" si="489"/>
        <v>0</v>
      </c>
      <c r="AI3085" s="340">
        <f t="shared" si="490"/>
        <v>0</v>
      </c>
      <c r="AJ3085" s="340">
        <f t="shared" si="490"/>
        <v>1.8</v>
      </c>
      <c r="AK3085" s="340">
        <f t="shared" si="490"/>
        <v>0</v>
      </c>
      <c r="AL3085" s="340">
        <f t="shared" si="490"/>
        <v>0</v>
      </c>
      <c r="AM3085" s="340">
        <f t="shared" si="490"/>
        <v>0</v>
      </c>
    </row>
    <row r="3086" spans="1:39" x14ac:dyDescent="0.35">
      <c r="A3086" s="337">
        <v>24999</v>
      </c>
      <c r="B3086" s="338">
        <f t="shared" si="484"/>
        <v>1968</v>
      </c>
      <c r="C3086" s="338">
        <f t="shared" si="485"/>
        <v>6</v>
      </c>
      <c r="D3086" s="338">
        <f t="shared" si="486"/>
        <v>10</v>
      </c>
      <c r="E3086" s="334">
        <v>0</v>
      </c>
      <c r="F3086" s="334">
        <v>0</v>
      </c>
      <c r="G3086" s="334">
        <v>0</v>
      </c>
      <c r="H3086" s="334">
        <v>0</v>
      </c>
      <c r="I3086" s="334">
        <v>0</v>
      </c>
      <c r="J3086" s="334">
        <v>0</v>
      </c>
      <c r="K3086" s="334">
        <v>0</v>
      </c>
      <c r="L3086" s="334">
        <v>0</v>
      </c>
      <c r="M3086" s="334">
        <v>0</v>
      </c>
      <c r="N3086" s="334">
        <v>0</v>
      </c>
      <c r="O3086" s="334">
        <v>0</v>
      </c>
      <c r="P3086" s="334">
        <v>0</v>
      </c>
      <c r="Q3086" s="334">
        <v>0</v>
      </c>
      <c r="R3086" s="334">
        <v>0</v>
      </c>
      <c r="S3086" s="334">
        <v>0</v>
      </c>
      <c r="T3086" s="334">
        <v>0</v>
      </c>
      <c r="U3086" s="334">
        <v>0</v>
      </c>
      <c r="V3086" s="334">
        <v>0</v>
      </c>
      <c r="W3086" s="334">
        <v>0</v>
      </c>
      <c r="X3086" s="334">
        <v>0</v>
      </c>
      <c r="Y3086" s="334">
        <v>0</v>
      </c>
      <c r="Z3086" s="334">
        <v>0</v>
      </c>
      <c r="AA3086" s="334">
        <v>0</v>
      </c>
      <c r="AB3086" s="334">
        <v>0</v>
      </c>
      <c r="AD3086" s="334">
        <v>0</v>
      </c>
      <c r="AE3086" s="334">
        <f t="shared" si="487"/>
        <v>0</v>
      </c>
      <c r="AF3086" s="334">
        <f t="shared" si="488"/>
        <v>0</v>
      </c>
      <c r="AG3086" s="340">
        <f t="shared" si="489"/>
        <v>0</v>
      </c>
      <c r="AI3086" s="340">
        <f t="shared" si="490"/>
        <v>0</v>
      </c>
      <c r="AJ3086" s="340">
        <f t="shared" si="490"/>
        <v>0</v>
      </c>
      <c r="AK3086" s="340">
        <f t="shared" si="490"/>
        <v>0</v>
      </c>
      <c r="AL3086" s="340">
        <f t="shared" si="490"/>
        <v>0</v>
      </c>
      <c r="AM3086" s="340">
        <f t="shared" si="490"/>
        <v>0</v>
      </c>
    </row>
    <row r="3087" spans="1:39" x14ac:dyDescent="0.35">
      <c r="A3087" s="337">
        <v>25000</v>
      </c>
      <c r="B3087" s="338">
        <f t="shared" si="484"/>
        <v>1968</v>
      </c>
      <c r="C3087" s="338">
        <f t="shared" si="485"/>
        <v>6</v>
      </c>
      <c r="D3087" s="338">
        <f t="shared" si="486"/>
        <v>11</v>
      </c>
      <c r="E3087" s="334">
        <v>0</v>
      </c>
      <c r="F3087" s="334">
        <v>0</v>
      </c>
      <c r="G3087" s="334">
        <v>0</v>
      </c>
      <c r="H3087" s="334">
        <v>0</v>
      </c>
      <c r="I3087" s="334">
        <v>0</v>
      </c>
      <c r="J3087" s="334">
        <v>0</v>
      </c>
      <c r="K3087" s="334">
        <v>0</v>
      </c>
      <c r="L3087" s="334">
        <v>0</v>
      </c>
      <c r="M3087" s="334">
        <v>0</v>
      </c>
      <c r="N3087" s="334">
        <v>0</v>
      </c>
      <c r="O3087" s="334">
        <v>0</v>
      </c>
      <c r="P3087" s="334">
        <v>0</v>
      </c>
      <c r="Q3087" s="334">
        <v>0</v>
      </c>
      <c r="R3087" s="334">
        <v>0</v>
      </c>
      <c r="S3087" s="334">
        <v>0</v>
      </c>
      <c r="T3087" s="334">
        <v>0</v>
      </c>
      <c r="U3087" s="334">
        <v>0</v>
      </c>
      <c r="V3087" s="334">
        <v>0</v>
      </c>
      <c r="W3087" s="334">
        <v>0</v>
      </c>
      <c r="X3087" s="334">
        <v>0</v>
      </c>
      <c r="Y3087" s="334">
        <v>0</v>
      </c>
      <c r="Z3087" s="334">
        <v>0</v>
      </c>
      <c r="AA3087" s="334">
        <v>0</v>
      </c>
      <c r="AB3087" s="334">
        <v>0</v>
      </c>
      <c r="AD3087" s="334">
        <v>0</v>
      </c>
      <c r="AE3087" s="334">
        <f t="shared" si="487"/>
        <v>0</v>
      </c>
      <c r="AF3087" s="334">
        <f t="shared" si="488"/>
        <v>0</v>
      </c>
      <c r="AG3087" s="340">
        <f t="shared" si="489"/>
        <v>0</v>
      </c>
      <c r="AI3087" s="340">
        <f t="shared" si="490"/>
        <v>0</v>
      </c>
      <c r="AJ3087" s="340">
        <f t="shared" si="490"/>
        <v>0</v>
      </c>
      <c r="AK3087" s="340">
        <f t="shared" si="490"/>
        <v>0</v>
      </c>
      <c r="AL3087" s="340">
        <f t="shared" si="490"/>
        <v>0</v>
      </c>
      <c r="AM3087" s="340">
        <f t="shared" si="490"/>
        <v>0</v>
      </c>
    </row>
    <row r="3088" spans="1:39" x14ac:dyDescent="0.35">
      <c r="A3088" s="337">
        <v>25001</v>
      </c>
      <c r="B3088" s="338">
        <f t="shared" si="484"/>
        <v>1968</v>
      </c>
      <c r="C3088" s="338">
        <f t="shared" si="485"/>
        <v>6</v>
      </c>
      <c r="D3088" s="338">
        <f t="shared" si="486"/>
        <v>12</v>
      </c>
      <c r="E3088" s="334">
        <v>0</v>
      </c>
      <c r="F3088" s="334">
        <v>0</v>
      </c>
      <c r="G3088" s="334">
        <v>0</v>
      </c>
      <c r="H3088" s="334">
        <v>0</v>
      </c>
      <c r="I3088" s="334">
        <v>0</v>
      </c>
      <c r="J3088" s="334">
        <v>0</v>
      </c>
      <c r="K3088" s="334">
        <v>0</v>
      </c>
      <c r="L3088" s="334">
        <v>0</v>
      </c>
      <c r="M3088" s="334">
        <v>0</v>
      </c>
      <c r="N3088" s="334">
        <v>0</v>
      </c>
      <c r="O3088" s="334">
        <v>0</v>
      </c>
      <c r="P3088" s="334">
        <v>0</v>
      </c>
      <c r="Q3088" s="334">
        <v>0</v>
      </c>
      <c r="R3088" s="334">
        <v>0</v>
      </c>
      <c r="S3088" s="334">
        <v>0</v>
      </c>
      <c r="T3088" s="334">
        <v>0</v>
      </c>
      <c r="U3088" s="334">
        <v>0</v>
      </c>
      <c r="V3088" s="334">
        <v>0</v>
      </c>
      <c r="W3088" s="334">
        <v>0</v>
      </c>
      <c r="X3088" s="334">
        <v>0</v>
      </c>
      <c r="Y3088" s="334">
        <v>0</v>
      </c>
      <c r="Z3088" s="334">
        <v>0</v>
      </c>
      <c r="AA3088" s="334">
        <v>0</v>
      </c>
      <c r="AB3088" s="334">
        <v>0</v>
      </c>
      <c r="AD3088" s="334">
        <v>0</v>
      </c>
      <c r="AE3088" s="334">
        <f t="shared" si="487"/>
        <v>0</v>
      </c>
      <c r="AF3088" s="334">
        <f t="shared" si="488"/>
        <v>0</v>
      </c>
      <c r="AG3088" s="340">
        <f t="shared" si="489"/>
        <v>0</v>
      </c>
      <c r="AI3088" s="340">
        <f t="shared" si="490"/>
        <v>0</v>
      </c>
      <c r="AJ3088" s="340">
        <f t="shared" si="490"/>
        <v>0</v>
      </c>
      <c r="AK3088" s="340">
        <f t="shared" si="490"/>
        <v>0</v>
      </c>
      <c r="AL3088" s="340">
        <f t="shared" si="490"/>
        <v>0</v>
      </c>
      <c r="AM3088" s="340">
        <f t="shared" si="490"/>
        <v>0</v>
      </c>
    </row>
    <row r="3089" spans="1:39" x14ac:dyDescent="0.35">
      <c r="A3089" s="337">
        <v>25002</v>
      </c>
      <c r="B3089" s="338">
        <f t="shared" si="484"/>
        <v>1968</v>
      </c>
      <c r="C3089" s="338">
        <f t="shared" si="485"/>
        <v>6</v>
      </c>
      <c r="D3089" s="338">
        <f t="shared" si="486"/>
        <v>13</v>
      </c>
      <c r="E3089" s="334">
        <v>0</v>
      </c>
      <c r="F3089" s="334">
        <v>0</v>
      </c>
      <c r="G3089" s="334">
        <v>0</v>
      </c>
      <c r="H3089" s="334">
        <v>0</v>
      </c>
      <c r="I3089" s="334">
        <v>0</v>
      </c>
      <c r="J3089" s="334">
        <v>0</v>
      </c>
      <c r="K3089" s="334">
        <v>0</v>
      </c>
      <c r="L3089" s="334">
        <v>0</v>
      </c>
      <c r="M3089" s="334">
        <v>0</v>
      </c>
      <c r="N3089" s="334">
        <v>0</v>
      </c>
      <c r="O3089" s="334">
        <v>0</v>
      </c>
      <c r="P3089" s="334">
        <v>0</v>
      </c>
      <c r="Q3089" s="334">
        <v>0</v>
      </c>
      <c r="R3089" s="334">
        <v>0</v>
      </c>
      <c r="S3089" s="334">
        <v>0</v>
      </c>
      <c r="T3089" s="334">
        <v>0</v>
      </c>
      <c r="U3089" s="334">
        <v>0</v>
      </c>
      <c r="V3089" s="334">
        <v>0.5</v>
      </c>
      <c r="W3089" s="334">
        <v>0</v>
      </c>
      <c r="X3089" s="334">
        <v>0</v>
      </c>
      <c r="Y3089" s="334">
        <v>0</v>
      </c>
      <c r="Z3089" s="334">
        <v>0</v>
      </c>
      <c r="AA3089" s="334">
        <v>0</v>
      </c>
      <c r="AB3089" s="334">
        <v>0</v>
      </c>
      <c r="AD3089" s="334">
        <v>0.5</v>
      </c>
      <c r="AE3089" s="334">
        <f t="shared" si="487"/>
        <v>0.5</v>
      </c>
      <c r="AF3089" s="334">
        <f t="shared" si="488"/>
        <v>0.5</v>
      </c>
      <c r="AG3089" s="340">
        <f t="shared" si="489"/>
        <v>0</v>
      </c>
      <c r="AI3089" s="340">
        <f t="shared" si="490"/>
        <v>0</v>
      </c>
      <c r="AJ3089" s="340">
        <f t="shared" si="490"/>
        <v>0.5</v>
      </c>
      <c r="AK3089" s="340">
        <f t="shared" si="490"/>
        <v>0</v>
      </c>
      <c r="AL3089" s="340">
        <f t="shared" si="490"/>
        <v>0</v>
      </c>
      <c r="AM3089" s="340">
        <f t="shared" si="490"/>
        <v>0</v>
      </c>
    </row>
    <row r="3090" spans="1:39" x14ac:dyDescent="0.35">
      <c r="A3090" s="337">
        <v>25003</v>
      </c>
      <c r="B3090" s="338">
        <f t="shared" si="484"/>
        <v>1968</v>
      </c>
      <c r="C3090" s="338">
        <f t="shared" si="485"/>
        <v>6</v>
      </c>
      <c r="D3090" s="338">
        <f t="shared" si="486"/>
        <v>14</v>
      </c>
      <c r="E3090" s="334">
        <v>0</v>
      </c>
      <c r="F3090" s="334">
        <v>0</v>
      </c>
      <c r="G3090" s="334">
        <v>0</v>
      </c>
      <c r="H3090" s="334">
        <v>0</v>
      </c>
      <c r="I3090" s="334">
        <v>0</v>
      </c>
      <c r="J3090" s="334">
        <v>0</v>
      </c>
      <c r="K3090" s="334">
        <v>0</v>
      </c>
      <c r="L3090" s="334">
        <v>0</v>
      </c>
      <c r="M3090" s="334">
        <v>0</v>
      </c>
      <c r="N3090" s="334">
        <v>0</v>
      </c>
      <c r="O3090" s="334">
        <v>0</v>
      </c>
      <c r="P3090" s="334">
        <v>0</v>
      </c>
      <c r="Q3090" s="334">
        <v>0</v>
      </c>
      <c r="R3090" s="334">
        <v>0</v>
      </c>
      <c r="S3090" s="334">
        <v>0</v>
      </c>
      <c r="T3090" s="334">
        <v>0</v>
      </c>
      <c r="U3090" s="334">
        <v>0</v>
      </c>
      <c r="V3090" s="334">
        <v>0</v>
      </c>
      <c r="W3090" s="334">
        <v>0</v>
      </c>
      <c r="X3090" s="334">
        <v>0</v>
      </c>
      <c r="Y3090" s="334">
        <v>0</v>
      </c>
      <c r="Z3090" s="334">
        <v>0</v>
      </c>
      <c r="AA3090" s="334">
        <v>0</v>
      </c>
      <c r="AB3090" s="334">
        <v>0</v>
      </c>
      <c r="AD3090" s="334">
        <v>0</v>
      </c>
      <c r="AE3090" s="334">
        <f t="shared" si="487"/>
        <v>0</v>
      </c>
      <c r="AF3090" s="334">
        <f t="shared" si="488"/>
        <v>0</v>
      </c>
      <c r="AG3090" s="340">
        <f t="shared" si="489"/>
        <v>0</v>
      </c>
      <c r="AI3090" s="340">
        <f t="shared" si="490"/>
        <v>0</v>
      </c>
      <c r="AJ3090" s="340">
        <f t="shared" si="490"/>
        <v>0</v>
      </c>
      <c r="AK3090" s="340">
        <f t="shared" si="490"/>
        <v>0</v>
      </c>
      <c r="AL3090" s="340">
        <f t="shared" si="490"/>
        <v>0</v>
      </c>
      <c r="AM3090" s="340">
        <f t="shared" si="490"/>
        <v>0</v>
      </c>
    </row>
    <row r="3091" spans="1:39" x14ac:dyDescent="0.35">
      <c r="A3091" s="337">
        <v>25004</v>
      </c>
      <c r="B3091" s="338">
        <f t="shared" si="484"/>
        <v>1968</v>
      </c>
      <c r="C3091" s="338">
        <f t="shared" si="485"/>
        <v>6</v>
      </c>
      <c r="D3091" s="338">
        <f t="shared" si="486"/>
        <v>15</v>
      </c>
      <c r="E3091" s="334">
        <v>0</v>
      </c>
      <c r="F3091" s="334">
        <v>0</v>
      </c>
      <c r="G3091" s="334">
        <v>0</v>
      </c>
      <c r="H3091" s="334">
        <v>0</v>
      </c>
      <c r="I3091" s="334">
        <v>0</v>
      </c>
      <c r="J3091" s="334">
        <v>0</v>
      </c>
      <c r="K3091" s="334">
        <v>0</v>
      </c>
      <c r="L3091" s="334">
        <v>0</v>
      </c>
      <c r="M3091" s="334">
        <v>0</v>
      </c>
      <c r="N3091" s="334">
        <v>0</v>
      </c>
      <c r="O3091" s="334">
        <v>0</v>
      </c>
      <c r="P3091" s="334">
        <v>0</v>
      </c>
      <c r="Q3091" s="334">
        <v>0</v>
      </c>
      <c r="R3091" s="334">
        <v>0</v>
      </c>
      <c r="S3091" s="334">
        <v>0</v>
      </c>
      <c r="T3091" s="334">
        <v>0</v>
      </c>
      <c r="U3091" s="334">
        <v>0</v>
      </c>
      <c r="V3091" s="334">
        <v>0</v>
      </c>
      <c r="W3091" s="334">
        <v>0</v>
      </c>
      <c r="X3091" s="334">
        <v>0</v>
      </c>
      <c r="Y3091" s="334">
        <v>0</v>
      </c>
      <c r="Z3091" s="334">
        <v>0</v>
      </c>
      <c r="AA3091" s="334">
        <v>0</v>
      </c>
      <c r="AB3091" s="334">
        <v>0</v>
      </c>
      <c r="AD3091" s="334">
        <v>0</v>
      </c>
      <c r="AE3091" s="334">
        <f t="shared" si="487"/>
        <v>0</v>
      </c>
      <c r="AF3091" s="334">
        <f t="shared" si="488"/>
        <v>0</v>
      </c>
      <c r="AG3091" s="340">
        <f t="shared" si="489"/>
        <v>0</v>
      </c>
      <c r="AI3091" s="340">
        <f t="shared" si="490"/>
        <v>0</v>
      </c>
      <c r="AJ3091" s="340">
        <f t="shared" si="490"/>
        <v>0</v>
      </c>
      <c r="AK3091" s="340">
        <f t="shared" si="490"/>
        <v>0</v>
      </c>
      <c r="AL3091" s="340">
        <f t="shared" si="490"/>
        <v>0</v>
      </c>
      <c r="AM3091" s="340">
        <f t="shared" si="490"/>
        <v>0</v>
      </c>
    </row>
    <row r="3092" spans="1:39" x14ac:dyDescent="0.35">
      <c r="A3092" s="337">
        <v>25005</v>
      </c>
      <c r="B3092" s="338">
        <f t="shared" si="484"/>
        <v>1968</v>
      </c>
      <c r="C3092" s="338">
        <f t="shared" si="485"/>
        <v>6</v>
      </c>
      <c r="D3092" s="338">
        <f t="shared" si="486"/>
        <v>16</v>
      </c>
      <c r="E3092" s="334">
        <v>0</v>
      </c>
      <c r="F3092" s="334">
        <v>0</v>
      </c>
      <c r="G3092" s="334">
        <v>0</v>
      </c>
      <c r="H3092" s="334">
        <v>0</v>
      </c>
      <c r="I3092" s="334">
        <v>0</v>
      </c>
      <c r="J3092" s="334">
        <v>0</v>
      </c>
      <c r="K3092" s="334">
        <v>0</v>
      </c>
      <c r="L3092" s="334">
        <v>0</v>
      </c>
      <c r="M3092" s="334">
        <v>0</v>
      </c>
      <c r="N3092" s="334">
        <v>0</v>
      </c>
      <c r="O3092" s="334">
        <v>0</v>
      </c>
      <c r="P3092" s="334">
        <v>0</v>
      </c>
      <c r="Q3092" s="334">
        <v>0</v>
      </c>
      <c r="R3092" s="334">
        <v>0</v>
      </c>
      <c r="S3092" s="334">
        <v>0</v>
      </c>
      <c r="T3092" s="334">
        <v>0</v>
      </c>
      <c r="U3092" s="334">
        <v>0</v>
      </c>
      <c r="V3092" s="334">
        <v>0</v>
      </c>
      <c r="W3092" s="334">
        <v>0</v>
      </c>
      <c r="X3092" s="334">
        <v>0</v>
      </c>
      <c r="Y3092" s="334">
        <v>0</v>
      </c>
      <c r="Z3092" s="334">
        <v>0</v>
      </c>
      <c r="AA3092" s="334">
        <v>0</v>
      </c>
      <c r="AB3092" s="334">
        <v>0</v>
      </c>
      <c r="AD3092" s="334">
        <v>0</v>
      </c>
      <c r="AE3092" s="334">
        <f t="shared" si="487"/>
        <v>0</v>
      </c>
      <c r="AF3092" s="334">
        <f t="shared" si="488"/>
        <v>0</v>
      </c>
      <c r="AG3092" s="340">
        <f t="shared" si="489"/>
        <v>0</v>
      </c>
      <c r="AI3092" s="340">
        <f t="shared" ref="AI3092:AM3107" si="491">IF($C3092=AI$1,$AF3092,0)</f>
        <v>0</v>
      </c>
      <c r="AJ3092" s="340">
        <f t="shared" si="491"/>
        <v>0</v>
      </c>
      <c r="AK3092" s="340">
        <f t="shared" si="491"/>
        <v>0</v>
      </c>
      <c r="AL3092" s="340">
        <f t="shared" si="491"/>
        <v>0</v>
      </c>
      <c r="AM3092" s="340">
        <f t="shared" si="491"/>
        <v>0</v>
      </c>
    </row>
    <row r="3093" spans="1:39" x14ac:dyDescent="0.35">
      <c r="A3093" s="337">
        <v>25006</v>
      </c>
      <c r="B3093" s="338">
        <f t="shared" si="484"/>
        <v>1968</v>
      </c>
      <c r="C3093" s="338">
        <f t="shared" si="485"/>
        <v>6</v>
      </c>
      <c r="D3093" s="338">
        <f t="shared" si="486"/>
        <v>17</v>
      </c>
      <c r="E3093" s="334">
        <v>0</v>
      </c>
      <c r="F3093" s="334">
        <v>0</v>
      </c>
      <c r="G3093" s="334">
        <v>0</v>
      </c>
      <c r="H3093" s="334">
        <v>0</v>
      </c>
      <c r="I3093" s="334">
        <v>0</v>
      </c>
      <c r="J3093" s="334">
        <v>0</v>
      </c>
      <c r="K3093" s="334">
        <v>0</v>
      </c>
      <c r="L3093" s="334">
        <v>0</v>
      </c>
      <c r="M3093" s="334">
        <v>0</v>
      </c>
      <c r="N3093" s="334">
        <v>0</v>
      </c>
      <c r="O3093" s="334">
        <v>0</v>
      </c>
      <c r="P3093" s="334">
        <v>0</v>
      </c>
      <c r="Q3093" s="334">
        <v>0</v>
      </c>
      <c r="R3093" s="334">
        <v>0</v>
      </c>
      <c r="S3093" s="334">
        <v>0</v>
      </c>
      <c r="T3093" s="334">
        <v>0</v>
      </c>
      <c r="U3093" s="334">
        <v>0</v>
      </c>
      <c r="V3093" s="334">
        <v>0</v>
      </c>
      <c r="W3093" s="334">
        <v>0</v>
      </c>
      <c r="X3093" s="334">
        <v>0</v>
      </c>
      <c r="Y3093" s="334">
        <v>0</v>
      </c>
      <c r="Z3093" s="334">
        <v>0</v>
      </c>
      <c r="AA3093" s="334">
        <v>0</v>
      </c>
      <c r="AB3093" s="334">
        <v>0</v>
      </c>
      <c r="AD3093" s="334">
        <v>0</v>
      </c>
      <c r="AE3093" s="334">
        <f t="shared" si="487"/>
        <v>0</v>
      </c>
      <c r="AF3093" s="334">
        <f t="shared" si="488"/>
        <v>0</v>
      </c>
      <c r="AG3093" s="340">
        <f t="shared" si="489"/>
        <v>0</v>
      </c>
      <c r="AI3093" s="340">
        <f t="shared" si="491"/>
        <v>0</v>
      </c>
      <c r="AJ3093" s="340">
        <f t="shared" si="491"/>
        <v>0</v>
      </c>
      <c r="AK3093" s="340">
        <f t="shared" si="491"/>
        <v>0</v>
      </c>
      <c r="AL3093" s="340">
        <f t="shared" si="491"/>
        <v>0</v>
      </c>
      <c r="AM3093" s="340">
        <f t="shared" si="491"/>
        <v>0</v>
      </c>
    </row>
    <row r="3094" spans="1:39" x14ac:dyDescent="0.35">
      <c r="A3094" s="337">
        <v>25007</v>
      </c>
      <c r="B3094" s="338">
        <f t="shared" si="484"/>
        <v>1968</v>
      </c>
      <c r="C3094" s="338">
        <f t="shared" si="485"/>
        <v>6</v>
      </c>
      <c r="D3094" s="338">
        <f t="shared" si="486"/>
        <v>18</v>
      </c>
      <c r="E3094" s="334">
        <v>0</v>
      </c>
      <c r="F3094" s="334">
        <v>0</v>
      </c>
      <c r="G3094" s="334">
        <v>0</v>
      </c>
      <c r="H3094" s="334">
        <v>0</v>
      </c>
      <c r="I3094" s="334">
        <v>0</v>
      </c>
      <c r="J3094" s="334">
        <v>0</v>
      </c>
      <c r="K3094" s="334">
        <v>0</v>
      </c>
      <c r="L3094" s="334">
        <v>0</v>
      </c>
      <c r="M3094" s="334">
        <v>0</v>
      </c>
      <c r="N3094" s="334">
        <v>0</v>
      </c>
      <c r="O3094" s="334">
        <v>0</v>
      </c>
      <c r="P3094" s="334">
        <v>0</v>
      </c>
      <c r="Q3094" s="334">
        <v>0</v>
      </c>
      <c r="R3094" s="334">
        <v>0</v>
      </c>
      <c r="S3094" s="334">
        <v>0</v>
      </c>
      <c r="T3094" s="334">
        <v>0</v>
      </c>
      <c r="U3094" s="334">
        <v>0</v>
      </c>
      <c r="V3094" s="334">
        <v>0</v>
      </c>
      <c r="W3094" s="334">
        <v>0</v>
      </c>
      <c r="X3094" s="334">
        <v>0</v>
      </c>
      <c r="Y3094" s="334">
        <v>0</v>
      </c>
      <c r="Z3094" s="334">
        <v>0</v>
      </c>
      <c r="AA3094" s="334">
        <v>0</v>
      </c>
      <c r="AB3094" s="334">
        <v>0</v>
      </c>
      <c r="AD3094" s="334">
        <v>0</v>
      </c>
      <c r="AE3094" s="334">
        <f t="shared" si="487"/>
        <v>0</v>
      </c>
      <c r="AF3094" s="334">
        <f t="shared" si="488"/>
        <v>0</v>
      </c>
      <c r="AG3094" s="340">
        <f t="shared" si="489"/>
        <v>0</v>
      </c>
      <c r="AI3094" s="340">
        <f t="shared" si="491"/>
        <v>0</v>
      </c>
      <c r="AJ3094" s="340">
        <f t="shared" si="491"/>
        <v>0</v>
      </c>
      <c r="AK3094" s="340">
        <f t="shared" si="491"/>
        <v>0</v>
      </c>
      <c r="AL3094" s="340">
        <f t="shared" si="491"/>
        <v>0</v>
      </c>
      <c r="AM3094" s="340">
        <f t="shared" si="491"/>
        <v>0</v>
      </c>
    </row>
    <row r="3095" spans="1:39" x14ac:dyDescent="0.35">
      <c r="A3095" s="337">
        <v>25008</v>
      </c>
      <c r="B3095" s="338">
        <f t="shared" si="484"/>
        <v>1968</v>
      </c>
      <c r="C3095" s="338">
        <f t="shared" si="485"/>
        <v>6</v>
      </c>
      <c r="D3095" s="338">
        <f t="shared" si="486"/>
        <v>19</v>
      </c>
      <c r="E3095" s="334">
        <v>0</v>
      </c>
      <c r="F3095" s="334">
        <v>0</v>
      </c>
      <c r="G3095" s="334">
        <v>0</v>
      </c>
      <c r="H3095" s="334">
        <v>0</v>
      </c>
      <c r="I3095" s="334">
        <v>0</v>
      </c>
      <c r="J3095" s="334">
        <v>0</v>
      </c>
      <c r="K3095" s="334">
        <v>0</v>
      </c>
      <c r="L3095" s="334">
        <v>0</v>
      </c>
      <c r="M3095" s="334">
        <v>0</v>
      </c>
      <c r="N3095" s="334">
        <v>0</v>
      </c>
      <c r="O3095" s="334">
        <v>0</v>
      </c>
      <c r="P3095" s="334">
        <v>0</v>
      </c>
      <c r="Q3095" s="334">
        <v>0</v>
      </c>
      <c r="R3095" s="334">
        <v>0</v>
      </c>
      <c r="S3095" s="334">
        <v>0</v>
      </c>
      <c r="T3095" s="334">
        <v>0</v>
      </c>
      <c r="U3095" s="334">
        <v>0</v>
      </c>
      <c r="V3095" s="334">
        <v>0</v>
      </c>
      <c r="W3095" s="334">
        <v>0</v>
      </c>
      <c r="X3095" s="334">
        <v>0</v>
      </c>
      <c r="Y3095" s="334">
        <v>0.3</v>
      </c>
      <c r="Z3095" s="334">
        <v>0</v>
      </c>
      <c r="AA3095" s="334">
        <v>0</v>
      </c>
      <c r="AB3095" s="334">
        <v>0</v>
      </c>
      <c r="AD3095" s="334">
        <v>0.3</v>
      </c>
      <c r="AE3095" s="334">
        <f t="shared" si="487"/>
        <v>0.3</v>
      </c>
      <c r="AF3095" s="334">
        <f t="shared" si="488"/>
        <v>0.3</v>
      </c>
      <c r="AG3095" s="340">
        <f t="shared" si="489"/>
        <v>0</v>
      </c>
      <c r="AI3095" s="340">
        <f t="shared" si="491"/>
        <v>0</v>
      </c>
      <c r="AJ3095" s="340">
        <f t="shared" si="491"/>
        <v>0.3</v>
      </c>
      <c r="AK3095" s="340">
        <f t="shared" si="491"/>
        <v>0</v>
      </c>
      <c r="AL3095" s="340">
        <f t="shared" si="491"/>
        <v>0</v>
      </c>
      <c r="AM3095" s="340">
        <f t="shared" si="491"/>
        <v>0</v>
      </c>
    </row>
    <row r="3096" spans="1:39" x14ac:dyDescent="0.35">
      <c r="A3096" s="337">
        <v>25009</v>
      </c>
      <c r="B3096" s="338">
        <f t="shared" si="484"/>
        <v>1968</v>
      </c>
      <c r="C3096" s="338">
        <f t="shared" si="485"/>
        <v>6</v>
      </c>
      <c r="D3096" s="338">
        <f t="shared" si="486"/>
        <v>20</v>
      </c>
      <c r="E3096" s="334">
        <v>0</v>
      </c>
      <c r="F3096" s="334">
        <v>0</v>
      </c>
      <c r="G3096" s="334">
        <v>0</v>
      </c>
      <c r="H3096" s="334">
        <v>0</v>
      </c>
      <c r="I3096" s="334">
        <v>0</v>
      </c>
      <c r="J3096" s="334">
        <v>0</v>
      </c>
      <c r="K3096" s="334">
        <v>0</v>
      </c>
      <c r="L3096" s="334">
        <v>0</v>
      </c>
      <c r="M3096" s="334">
        <v>0</v>
      </c>
      <c r="N3096" s="334">
        <v>0</v>
      </c>
      <c r="O3096" s="334">
        <v>0</v>
      </c>
      <c r="P3096" s="334">
        <v>0</v>
      </c>
      <c r="Q3096" s="334">
        <v>0</v>
      </c>
      <c r="R3096" s="334">
        <v>0</v>
      </c>
      <c r="S3096" s="334">
        <v>0</v>
      </c>
      <c r="T3096" s="334">
        <v>0</v>
      </c>
      <c r="U3096" s="334">
        <v>0</v>
      </c>
      <c r="V3096" s="334">
        <v>0</v>
      </c>
      <c r="W3096" s="334">
        <v>0</v>
      </c>
      <c r="X3096" s="334">
        <v>0</v>
      </c>
      <c r="Y3096" s="334">
        <v>0</v>
      </c>
      <c r="Z3096" s="334">
        <v>0</v>
      </c>
      <c r="AA3096" s="334">
        <v>0</v>
      </c>
      <c r="AB3096" s="334">
        <v>0</v>
      </c>
      <c r="AD3096" s="334">
        <v>0</v>
      </c>
      <c r="AE3096" s="334">
        <f t="shared" si="487"/>
        <v>0</v>
      </c>
      <c r="AF3096" s="334">
        <f t="shared" si="488"/>
        <v>0</v>
      </c>
      <c r="AG3096" s="340">
        <f t="shared" si="489"/>
        <v>0</v>
      </c>
      <c r="AI3096" s="340">
        <f t="shared" si="491"/>
        <v>0</v>
      </c>
      <c r="AJ3096" s="340">
        <f t="shared" si="491"/>
        <v>0</v>
      </c>
      <c r="AK3096" s="340">
        <f t="shared" si="491"/>
        <v>0</v>
      </c>
      <c r="AL3096" s="340">
        <f t="shared" si="491"/>
        <v>0</v>
      </c>
      <c r="AM3096" s="340">
        <f t="shared" si="491"/>
        <v>0</v>
      </c>
    </row>
    <row r="3097" spans="1:39" x14ac:dyDescent="0.35">
      <c r="A3097" s="337">
        <v>25010</v>
      </c>
      <c r="B3097" s="338">
        <f t="shared" si="484"/>
        <v>1968</v>
      </c>
      <c r="C3097" s="338">
        <f t="shared" si="485"/>
        <v>6</v>
      </c>
      <c r="D3097" s="338">
        <f t="shared" si="486"/>
        <v>21</v>
      </c>
      <c r="E3097" s="334">
        <v>0</v>
      </c>
      <c r="F3097" s="334">
        <v>0</v>
      </c>
      <c r="G3097" s="334">
        <v>0</v>
      </c>
      <c r="H3097" s="334">
        <v>0</v>
      </c>
      <c r="I3097" s="334">
        <v>0</v>
      </c>
      <c r="J3097" s="334">
        <v>0</v>
      </c>
      <c r="K3097" s="334">
        <v>0</v>
      </c>
      <c r="L3097" s="334">
        <v>0</v>
      </c>
      <c r="M3097" s="334">
        <v>0</v>
      </c>
      <c r="N3097" s="334">
        <v>0</v>
      </c>
      <c r="O3097" s="334">
        <v>0</v>
      </c>
      <c r="P3097" s="334">
        <v>0</v>
      </c>
      <c r="Q3097" s="334">
        <v>0</v>
      </c>
      <c r="R3097" s="334">
        <v>0</v>
      </c>
      <c r="S3097" s="334">
        <v>0</v>
      </c>
      <c r="T3097" s="334">
        <v>0</v>
      </c>
      <c r="U3097" s="334">
        <v>0</v>
      </c>
      <c r="V3097" s="334">
        <v>0</v>
      </c>
      <c r="W3097" s="334">
        <v>0</v>
      </c>
      <c r="X3097" s="334">
        <v>0</v>
      </c>
      <c r="Y3097" s="334">
        <v>0</v>
      </c>
      <c r="Z3097" s="334">
        <v>0</v>
      </c>
      <c r="AA3097" s="334">
        <v>0</v>
      </c>
      <c r="AB3097" s="334">
        <v>0</v>
      </c>
      <c r="AD3097" s="334">
        <v>0</v>
      </c>
      <c r="AE3097" s="334">
        <f t="shared" si="487"/>
        <v>0</v>
      </c>
      <c r="AF3097" s="334">
        <f t="shared" si="488"/>
        <v>0</v>
      </c>
      <c r="AG3097" s="340">
        <f t="shared" si="489"/>
        <v>0</v>
      </c>
      <c r="AI3097" s="340">
        <f t="shared" si="491"/>
        <v>0</v>
      </c>
      <c r="AJ3097" s="340">
        <f t="shared" si="491"/>
        <v>0</v>
      </c>
      <c r="AK3097" s="340">
        <f t="shared" si="491"/>
        <v>0</v>
      </c>
      <c r="AL3097" s="340">
        <f t="shared" si="491"/>
        <v>0</v>
      </c>
      <c r="AM3097" s="340">
        <f t="shared" si="491"/>
        <v>0</v>
      </c>
    </row>
    <row r="3098" spans="1:39" x14ac:dyDescent="0.35">
      <c r="A3098" s="337">
        <v>25011</v>
      </c>
      <c r="B3098" s="338">
        <f t="shared" si="484"/>
        <v>1968</v>
      </c>
      <c r="C3098" s="338">
        <f t="shared" si="485"/>
        <v>6</v>
      </c>
      <c r="D3098" s="338">
        <f t="shared" si="486"/>
        <v>22</v>
      </c>
      <c r="E3098" s="334">
        <v>0</v>
      </c>
      <c r="F3098" s="334">
        <v>0</v>
      </c>
      <c r="G3098" s="334">
        <v>0</v>
      </c>
      <c r="H3098" s="334">
        <v>0</v>
      </c>
      <c r="I3098" s="334">
        <v>0</v>
      </c>
      <c r="J3098" s="334">
        <v>0</v>
      </c>
      <c r="K3098" s="334">
        <v>0</v>
      </c>
      <c r="L3098" s="334">
        <v>0</v>
      </c>
      <c r="M3098" s="334">
        <v>0</v>
      </c>
      <c r="N3098" s="334">
        <v>0</v>
      </c>
      <c r="O3098" s="334">
        <v>0</v>
      </c>
      <c r="P3098" s="334">
        <v>0</v>
      </c>
      <c r="Q3098" s="334">
        <v>0</v>
      </c>
      <c r="R3098" s="334">
        <v>0</v>
      </c>
      <c r="S3098" s="334">
        <v>0</v>
      </c>
      <c r="T3098" s="334">
        <v>0</v>
      </c>
      <c r="U3098" s="334">
        <v>0</v>
      </c>
      <c r="V3098" s="334">
        <v>0</v>
      </c>
      <c r="W3098" s="334">
        <v>0</v>
      </c>
      <c r="X3098" s="334">
        <v>0</v>
      </c>
      <c r="Y3098" s="334">
        <v>0</v>
      </c>
      <c r="Z3098" s="334">
        <v>0</v>
      </c>
      <c r="AA3098" s="334">
        <v>0</v>
      </c>
      <c r="AB3098" s="334">
        <v>0</v>
      </c>
      <c r="AD3098" s="334">
        <v>0</v>
      </c>
      <c r="AE3098" s="334">
        <f t="shared" si="487"/>
        <v>0</v>
      </c>
      <c r="AF3098" s="334">
        <f t="shared" si="488"/>
        <v>0</v>
      </c>
      <c r="AG3098" s="340">
        <f t="shared" si="489"/>
        <v>0</v>
      </c>
      <c r="AI3098" s="340">
        <f t="shared" si="491"/>
        <v>0</v>
      </c>
      <c r="AJ3098" s="340">
        <f t="shared" si="491"/>
        <v>0</v>
      </c>
      <c r="AK3098" s="340">
        <f t="shared" si="491"/>
        <v>0</v>
      </c>
      <c r="AL3098" s="340">
        <f t="shared" si="491"/>
        <v>0</v>
      </c>
      <c r="AM3098" s="340">
        <f t="shared" si="491"/>
        <v>0</v>
      </c>
    </row>
    <row r="3099" spans="1:39" x14ac:dyDescent="0.35">
      <c r="A3099" s="337">
        <v>25012</v>
      </c>
      <c r="B3099" s="338">
        <f t="shared" si="484"/>
        <v>1968</v>
      </c>
      <c r="C3099" s="338">
        <f t="shared" si="485"/>
        <v>6</v>
      </c>
      <c r="D3099" s="338">
        <f t="shared" si="486"/>
        <v>23</v>
      </c>
      <c r="E3099" s="334">
        <v>0</v>
      </c>
      <c r="F3099" s="334">
        <v>0</v>
      </c>
      <c r="G3099" s="334">
        <v>0</v>
      </c>
      <c r="H3099" s="334">
        <v>0</v>
      </c>
      <c r="I3099" s="334">
        <v>0</v>
      </c>
      <c r="J3099" s="334">
        <v>0</v>
      </c>
      <c r="K3099" s="334">
        <v>0</v>
      </c>
      <c r="L3099" s="334">
        <v>0</v>
      </c>
      <c r="M3099" s="334">
        <v>0</v>
      </c>
      <c r="N3099" s="334">
        <v>0.5</v>
      </c>
      <c r="O3099" s="334">
        <v>0</v>
      </c>
      <c r="P3099" s="334">
        <v>0</v>
      </c>
      <c r="Q3099" s="334">
        <v>0</v>
      </c>
      <c r="R3099" s="334">
        <v>0</v>
      </c>
      <c r="S3099" s="334">
        <v>0</v>
      </c>
      <c r="T3099" s="334">
        <v>0</v>
      </c>
      <c r="U3099" s="334">
        <v>0</v>
      </c>
      <c r="V3099" s="334">
        <v>0</v>
      </c>
      <c r="W3099" s="334">
        <v>0</v>
      </c>
      <c r="X3099" s="334">
        <v>0</v>
      </c>
      <c r="Y3099" s="334">
        <v>0</v>
      </c>
      <c r="Z3099" s="334">
        <v>0</v>
      </c>
      <c r="AA3099" s="334">
        <v>0</v>
      </c>
      <c r="AB3099" s="334">
        <v>0</v>
      </c>
      <c r="AD3099" s="334">
        <v>0.5</v>
      </c>
      <c r="AE3099" s="334">
        <f t="shared" si="487"/>
        <v>0.5</v>
      </c>
      <c r="AF3099" s="334">
        <f t="shared" si="488"/>
        <v>0.5</v>
      </c>
      <c r="AG3099" s="340">
        <f t="shared" si="489"/>
        <v>0</v>
      </c>
      <c r="AI3099" s="340">
        <f t="shared" si="491"/>
        <v>0</v>
      </c>
      <c r="AJ3099" s="340">
        <f t="shared" si="491"/>
        <v>0.5</v>
      </c>
      <c r="AK3099" s="340">
        <f t="shared" si="491"/>
        <v>0</v>
      </c>
      <c r="AL3099" s="340">
        <f t="shared" si="491"/>
        <v>0</v>
      </c>
      <c r="AM3099" s="340">
        <f t="shared" si="491"/>
        <v>0</v>
      </c>
    </row>
    <row r="3100" spans="1:39" x14ac:dyDescent="0.35">
      <c r="A3100" s="337">
        <v>25013</v>
      </c>
      <c r="B3100" s="338">
        <f t="shared" si="484"/>
        <v>1968</v>
      </c>
      <c r="C3100" s="338">
        <f t="shared" si="485"/>
        <v>6</v>
      </c>
      <c r="D3100" s="338">
        <f t="shared" si="486"/>
        <v>24</v>
      </c>
      <c r="E3100" s="334">
        <v>0</v>
      </c>
      <c r="F3100" s="334">
        <v>0</v>
      </c>
      <c r="G3100" s="334">
        <v>0</v>
      </c>
      <c r="H3100" s="334">
        <v>0</v>
      </c>
      <c r="I3100" s="334">
        <v>0</v>
      </c>
      <c r="J3100" s="334">
        <v>0</v>
      </c>
      <c r="K3100" s="334">
        <v>0</v>
      </c>
      <c r="L3100" s="334">
        <v>0</v>
      </c>
      <c r="M3100" s="334">
        <v>0</v>
      </c>
      <c r="N3100" s="334">
        <v>0</v>
      </c>
      <c r="O3100" s="334">
        <v>0</v>
      </c>
      <c r="P3100" s="334">
        <v>0</v>
      </c>
      <c r="Q3100" s="334">
        <v>0</v>
      </c>
      <c r="R3100" s="334">
        <v>0</v>
      </c>
      <c r="S3100" s="334">
        <v>0</v>
      </c>
      <c r="T3100" s="334">
        <v>0</v>
      </c>
      <c r="U3100" s="334">
        <v>0</v>
      </c>
      <c r="V3100" s="334">
        <v>0</v>
      </c>
      <c r="W3100" s="334">
        <v>0</v>
      </c>
      <c r="X3100" s="334">
        <v>0</v>
      </c>
      <c r="Y3100" s="334">
        <v>0</v>
      </c>
      <c r="Z3100" s="334">
        <v>0</v>
      </c>
      <c r="AA3100" s="334">
        <v>0</v>
      </c>
      <c r="AB3100" s="334">
        <v>0</v>
      </c>
      <c r="AD3100" s="334">
        <v>0</v>
      </c>
      <c r="AE3100" s="334">
        <f t="shared" si="487"/>
        <v>0</v>
      </c>
      <c r="AF3100" s="334">
        <f t="shared" si="488"/>
        <v>0</v>
      </c>
      <c r="AG3100" s="340">
        <f t="shared" si="489"/>
        <v>0</v>
      </c>
      <c r="AI3100" s="340">
        <f t="shared" si="491"/>
        <v>0</v>
      </c>
      <c r="AJ3100" s="340">
        <f t="shared" si="491"/>
        <v>0</v>
      </c>
      <c r="AK3100" s="340">
        <f t="shared" si="491"/>
        <v>0</v>
      </c>
      <c r="AL3100" s="340">
        <f t="shared" si="491"/>
        <v>0</v>
      </c>
      <c r="AM3100" s="340">
        <f t="shared" si="491"/>
        <v>0</v>
      </c>
    </row>
    <row r="3101" spans="1:39" x14ac:dyDescent="0.35">
      <c r="A3101" s="337">
        <v>25014</v>
      </c>
      <c r="B3101" s="338">
        <f t="shared" si="484"/>
        <v>1968</v>
      </c>
      <c r="C3101" s="338">
        <f t="shared" si="485"/>
        <v>6</v>
      </c>
      <c r="D3101" s="338">
        <f t="shared" si="486"/>
        <v>25</v>
      </c>
      <c r="E3101" s="334">
        <v>0</v>
      </c>
      <c r="F3101" s="334">
        <v>0</v>
      </c>
      <c r="G3101" s="334">
        <v>0</v>
      </c>
      <c r="H3101" s="334">
        <v>0</v>
      </c>
      <c r="I3101" s="334">
        <v>0</v>
      </c>
      <c r="J3101" s="334">
        <v>0</v>
      </c>
      <c r="K3101" s="334">
        <v>0</v>
      </c>
      <c r="L3101" s="334">
        <v>0</v>
      </c>
      <c r="M3101" s="334">
        <v>0</v>
      </c>
      <c r="N3101" s="334">
        <v>0</v>
      </c>
      <c r="O3101" s="334">
        <v>0</v>
      </c>
      <c r="P3101" s="334">
        <v>0</v>
      </c>
      <c r="Q3101" s="334">
        <v>0</v>
      </c>
      <c r="R3101" s="334">
        <v>0</v>
      </c>
      <c r="S3101" s="334">
        <v>0</v>
      </c>
      <c r="T3101" s="334">
        <v>0</v>
      </c>
      <c r="U3101" s="334">
        <v>0</v>
      </c>
      <c r="V3101" s="334">
        <v>0</v>
      </c>
      <c r="W3101" s="334">
        <v>0</v>
      </c>
      <c r="X3101" s="334">
        <v>0</v>
      </c>
      <c r="Y3101" s="334">
        <v>0</v>
      </c>
      <c r="Z3101" s="334">
        <v>0</v>
      </c>
      <c r="AA3101" s="334">
        <v>0</v>
      </c>
      <c r="AB3101" s="334">
        <v>0</v>
      </c>
      <c r="AD3101" s="334">
        <v>0</v>
      </c>
      <c r="AE3101" s="334">
        <f t="shared" si="487"/>
        <v>0</v>
      </c>
      <c r="AF3101" s="334">
        <f t="shared" si="488"/>
        <v>0</v>
      </c>
      <c r="AG3101" s="340">
        <f t="shared" si="489"/>
        <v>0</v>
      </c>
      <c r="AI3101" s="340">
        <f t="shared" si="491"/>
        <v>0</v>
      </c>
      <c r="AJ3101" s="340">
        <f t="shared" si="491"/>
        <v>0</v>
      </c>
      <c r="AK3101" s="340">
        <f t="shared" si="491"/>
        <v>0</v>
      </c>
      <c r="AL3101" s="340">
        <f t="shared" si="491"/>
        <v>0</v>
      </c>
      <c r="AM3101" s="340">
        <f t="shared" si="491"/>
        <v>0</v>
      </c>
    </row>
    <row r="3102" spans="1:39" x14ac:dyDescent="0.35">
      <c r="A3102" s="337">
        <v>25015</v>
      </c>
      <c r="B3102" s="338">
        <f t="shared" si="484"/>
        <v>1968</v>
      </c>
      <c r="C3102" s="338">
        <f t="shared" si="485"/>
        <v>6</v>
      </c>
      <c r="D3102" s="338">
        <f t="shared" si="486"/>
        <v>26</v>
      </c>
      <c r="E3102" s="334">
        <v>0</v>
      </c>
      <c r="F3102" s="334">
        <v>0</v>
      </c>
      <c r="G3102" s="334">
        <v>0</v>
      </c>
      <c r="H3102" s="334">
        <v>0</v>
      </c>
      <c r="I3102" s="334">
        <v>0</v>
      </c>
      <c r="J3102" s="334">
        <v>0</v>
      </c>
      <c r="K3102" s="334">
        <v>0</v>
      </c>
      <c r="L3102" s="334">
        <v>0</v>
      </c>
      <c r="M3102" s="334">
        <v>0</v>
      </c>
      <c r="N3102" s="334">
        <v>0</v>
      </c>
      <c r="O3102" s="334">
        <v>0</v>
      </c>
      <c r="P3102" s="334">
        <v>0</v>
      </c>
      <c r="Q3102" s="334">
        <v>0</v>
      </c>
      <c r="R3102" s="334">
        <v>0</v>
      </c>
      <c r="S3102" s="334">
        <v>0</v>
      </c>
      <c r="T3102" s="334">
        <v>0</v>
      </c>
      <c r="U3102" s="334">
        <v>0</v>
      </c>
      <c r="V3102" s="334">
        <v>0</v>
      </c>
      <c r="W3102" s="334">
        <v>0</v>
      </c>
      <c r="X3102" s="334">
        <v>0</v>
      </c>
      <c r="Y3102" s="334">
        <v>0</v>
      </c>
      <c r="Z3102" s="334">
        <v>0</v>
      </c>
      <c r="AA3102" s="334">
        <v>0</v>
      </c>
      <c r="AB3102" s="334">
        <v>0</v>
      </c>
      <c r="AD3102" s="334">
        <v>0</v>
      </c>
      <c r="AE3102" s="334">
        <f t="shared" si="487"/>
        <v>0</v>
      </c>
      <c r="AF3102" s="334">
        <f t="shared" si="488"/>
        <v>0</v>
      </c>
      <c r="AG3102" s="340">
        <f t="shared" si="489"/>
        <v>0</v>
      </c>
      <c r="AI3102" s="340">
        <f t="shared" si="491"/>
        <v>0</v>
      </c>
      <c r="AJ3102" s="340">
        <f t="shared" si="491"/>
        <v>0</v>
      </c>
      <c r="AK3102" s="340">
        <f t="shared" si="491"/>
        <v>0</v>
      </c>
      <c r="AL3102" s="340">
        <f t="shared" si="491"/>
        <v>0</v>
      </c>
      <c r="AM3102" s="340">
        <f t="shared" si="491"/>
        <v>0</v>
      </c>
    </row>
    <row r="3103" spans="1:39" x14ac:dyDescent="0.35">
      <c r="A3103" s="337">
        <v>25016</v>
      </c>
      <c r="B3103" s="338">
        <f t="shared" si="484"/>
        <v>1968</v>
      </c>
      <c r="C3103" s="338">
        <f t="shared" si="485"/>
        <v>6</v>
      </c>
      <c r="D3103" s="338">
        <f t="shared" si="486"/>
        <v>27</v>
      </c>
      <c r="E3103" s="334">
        <v>0</v>
      </c>
      <c r="F3103" s="334">
        <v>0</v>
      </c>
      <c r="G3103" s="334">
        <v>0</v>
      </c>
      <c r="H3103" s="334">
        <v>0</v>
      </c>
      <c r="I3103" s="334">
        <v>0</v>
      </c>
      <c r="J3103" s="334">
        <v>0</v>
      </c>
      <c r="K3103" s="334">
        <v>0</v>
      </c>
      <c r="L3103" s="334">
        <v>0</v>
      </c>
      <c r="M3103" s="334">
        <v>0</v>
      </c>
      <c r="N3103" s="334">
        <v>0</v>
      </c>
      <c r="O3103" s="334">
        <v>0</v>
      </c>
      <c r="P3103" s="334">
        <v>0.1</v>
      </c>
      <c r="Q3103" s="334">
        <v>0.1</v>
      </c>
      <c r="R3103" s="334">
        <v>0</v>
      </c>
      <c r="S3103" s="334">
        <v>0</v>
      </c>
      <c r="T3103" s="334">
        <v>0</v>
      </c>
      <c r="U3103" s="334">
        <v>0</v>
      </c>
      <c r="V3103" s="334">
        <v>0</v>
      </c>
      <c r="W3103" s="334">
        <v>0</v>
      </c>
      <c r="X3103" s="334">
        <v>0</v>
      </c>
      <c r="Y3103" s="334">
        <v>0</v>
      </c>
      <c r="Z3103" s="334">
        <v>0.1</v>
      </c>
      <c r="AA3103" s="334">
        <v>0</v>
      </c>
      <c r="AB3103" s="334">
        <v>0</v>
      </c>
      <c r="AD3103" s="334">
        <v>0.3</v>
      </c>
      <c r="AE3103" s="334">
        <f t="shared" si="487"/>
        <v>0.3</v>
      </c>
      <c r="AF3103" s="334">
        <f t="shared" si="488"/>
        <v>0.30000000000000004</v>
      </c>
      <c r="AG3103" s="340">
        <f t="shared" si="489"/>
        <v>5.5511151231257827E-17</v>
      </c>
      <c r="AI3103" s="340">
        <f t="shared" si="491"/>
        <v>0</v>
      </c>
      <c r="AJ3103" s="340">
        <f t="shared" si="491"/>
        <v>0.30000000000000004</v>
      </c>
      <c r="AK3103" s="340">
        <f t="shared" si="491"/>
        <v>0</v>
      </c>
      <c r="AL3103" s="340">
        <f t="shared" si="491"/>
        <v>0</v>
      </c>
      <c r="AM3103" s="340">
        <f t="shared" si="491"/>
        <v>0</v>
      </c>
    </row>
    <row r="3104" spans="1:39" x14ac:dyDescent="0.35">
      <c r="A3104" s="337">
        <v>25017</v>
      </c>
      <c r="B3104" s="338">
        <f t="shared" si="484"/>
        <v>1968</v>
      </c>
      <c r="C3104" s="338">
        <f t="shared" si="485"/>
        <v>6</v>
      </c>
      <c r="D3104" s="338">
        <f t="shared" si="486"/>
        <v>28</v>
      </c>
      <c r="E3104" s="334">
        <v>0</v>
      </c>
      <c r="F3104" s="334">
        <v>0</v>
      </c>
      <c r="G3104" s="334">
        <v>0</v>
      </c>
      <c r="H3104" s="334">
        <v>0</v>
      </c>
      <c r="I3104" s="334">
        <v>0</v>
      </c>
      <c r="J3104" s="334">
        <v>0</v>
      </c>
      <c r="K3104" s="334">
        <v>0</v>
      </c>
      <c r="L3104" s="334">
        <v>0</v>
      </c>
      <c r="M3104" s="334">
        <v>0</v>
      </c>
      <c r="N3104" s="334">
        <v>0</v>
      </c>
      <c r="O3104" s="334">
        <v>0</v>
      </c>
      <c r="P3104" s="334">
        <v>0</v>
      </c>
      <c r="Q3104" s="334">
        <v>0</v>
      </c>
      <c r="R3104" s="334">
        <v>0</v>
      </c>
      <c r="S3104" s="334">
        <v>0</v>
      </c>
      <c r="T3104" s="334">
        <v>0</v>
      </c>
      <c r="U3104" s="334">
        <v>0</v>
      </c>
      <c r="V3104" s="334">
        <v>0</v>
      </c>
      <c r="W3104" s="334">
        <v>0</v>
      </c>
      <c r="X3104" s="334">
        <v>0</v>
      </c>
      <c r="Y3104" s="334">
        <v>0</v>
      </c>
      <c r="Z3104" s="334">
        <v>0</v>
      </c>
      <c r="AA3104" s="334">
        <v>0</v>
      </c>
      <c r="AB3104" s="334">
        <v>0</v>
      </c>
      <c r="AD3104" s="334">
        <v>0</v>
      </c>
      <c r="AE3104" s="334">
        <f t="shared" si="487"/>
        <v>0</v>
      </c>
      <c r="AF3104" s="334">
        <f t="shared" si="488"/>
        <v>0</v>
      </c>
      <c r="AG3104" s="340">
        <f t="shared" si="489"/>
        <v>0</v>
      </c>
      <c r="AI3104" s="340">
        <f t="shared" si="491"/>
        <v>0</v>
      </c>
      <c r="AJ3104" s="340">
        <f t="shared" si="491"/>
        <v>0</v>
      </c>
      <c r="AK3104" s="340">
        <f t="shared" si="491"/>
        <v>0</v>
      </c>
      <c r="AL3104" s="340">
        <f t="shared" si="491"/>
        <v>0</v>
      </c>
      <c r="AM3104" s="340">
        <f t="shared" si="491"/>
        <v>0</v>
      </c>
    </row>
    <row r="3105" spans="1:39" x14ac:dyDescent="0.35">
      <c r="A3105" s="337">
        <v>25018</v>
      </c>
      <c r="B3105" s="338">
        <f t="shared" si="484"/>
        <v>1968</v>
      </c>
      <c r="C3105" s="338">
        <f t="shared" si="485"/>
        <v>6</v>
      </c>
      <c r="D3105" s="338">
        <f t="shared" si="486"/>
        <v>29</v>
      </c>
      <c r="E3105" s="334">
        <v>0</v>
      </c>
      <c r="F3105" s="334">
        <v>0</v>
      </c>
      <c r="G3105" s="334">
        <v>0</v>
      </c>
      <c r="H3105" s="334">
        <v>0</v>
      </c>
      <c r="I3105" s="334">
        <v>0.3</v>
      </c>
      <c r="J3105" s="334">
        <v>3.5</v>
      </c>
      <c r="K3105" s="334">
        <v>2.7</v>
      </c>
      <c r="L3105" s="334">
        <v>2.2000000000000002</v>
      </c>
      <c r="M3105" s="334">
        <v>1.8</v>
      </c>
      <c r="N3105" s="334">
        <v>0.7</v>
      </c>
      <c r="O3105" s="334">
        <v>0.8</v>
      </c>
      <c r="P3105" s="334">
        <v>0.5</v>
      </c>
      <c r="Q3105" s="334">
        <v>0</v>
      </c>
      <c r="R3105" s="334">
        <v>0.8</v>
      </c>
      <c r="S3105" s="334">
        <v>0.3</v>
      </c>
      <c r="T3105" s="334">
        <v>0.3</v>
      </c>
      <c r="U3105" s="334">
        <v>0.7</v>
      </c>
      <c r="V3105" s="334">
        <v>0.3</v>
      </c>
      <c r="W3105" s="334">
        <v>0.3</v>
      </c>
      <c r="X3105" s="334">
        <v>0</v>
      </c>
      <c r="Y3105" s="334">
        <v>0.3</v>
      </c>
      <c r="Z3105" s="334">
        <v>0</v>
      </c>
      <c r="AA3105" s="334">
        <v>0</v>
      </c>
      <c r="AB3105" s="334">
        <v>0</v>
      </c>
      <c r="AD3105" s="334">
        <v>15.5</v>
      </c>
      <c r="AE3105" s="334">
        <f t="shared" si="487"/>
        <v>15.5</v>
      </c>
      <c r="AF3105" s="334">
        <f t="shared" si="488"/>
        <v>15.500000000000004</v>
      </c>
      <c r="AG3105" s="340">
        <f t="shared" si="489"/>
        <v>3.5527136788005009E-15</v>
      </c>
      <c r="AI3105" s="340">
        <f t="shared" si="491"/>
        <v>0</v>
      </c>
      <c r="AJ3105" s="340">
        <f t="shared" si="491"/>
        <v>15.500000000000004</v>
      </c>
      <c r="AK3105" s="340">
        <f t="shared" si="491"/>
        <v>0</v>
      </c>
      <c r="AL3105" s="340">
        <f t="shared" si="491"/>
        <v>0</v>
      </c>
      <c r="AM3105" s="340">
        <f t="shared" si="491"/>
        <v>0</v>
      </c>
    </row>
    <row r="3106" spans="1:39" x14ac:dyDescent="0.35">
      <c r="A3106" s="337">
        <v>25019</v>
      </c>
      <c r="B3106" s="338">
        <f t="shared" si="484"/>
        <v>1968</v>
      </c>
      <c r="C3106" s="338">
        <f t="shared" si="485"/>
        <v>6</v>
      </c>
      <c r="D3106" s="338">
        <f t="shared" si="486"/>
        <v>30</v>
      </c>
      <c r="E3106" s="334">
        <v>0</v>
      </c>
      <c r="F3106" s="334">
        <v>0</v>
      </c>
      <c r="G3106" s="334">
        <v>0</v>
      </c>
      <c r="H3106" s="334">
        <v>0</v>
      </c>
      <c r="I3106" s="334">
        <v>0</v>
      </c>
      <c r="J3106" s="334">
        <v>0</v>
      </c>
      <c r="K3106" s="334">
        <v>0</v>
      </c>
      <c r="L3106" s="334">
        <v>0</v>
      </c>
      <c r="M3106" s="334">
        <v>0</v>
      </c>
      <c r="N3106" s="334">
        <v>0</v>
      </c>
      <c r="O3106" s="334">
        <v>0</v>
      </c>
      <c r="P3106" s="334">
        <v>0</v>
      </c>
      <c r="Q3106" s="334">
        <v>0</v>
      </c>
      <c r="R3106" s="334">
        <v>0</v>
      </c>
      <c r="S3106" s="334">
        <v>0</v>
      </c>
      <c r="T3106" s="334">
        <v>0</v>
      </c>
      <c r="U3106" s="334">
        <v>0</v>
      </c>
      <c r="V3106" s="334">
        <v>0</v>
      </c>
      <c r="W3106" s="334">
        <v>0</v>
      </c>
      <c r="X3106" s="334">
        <v>0</v>
      </c>
      <c r="Y3106" s="334">
        <v>0</v>
      </c>
      <c r="Z3106" s="334">
        <v>0</v>
      </c>
      <c r="AA3106" s="334">
        <v>0</v>
      </c>
      <c r="AB3106" s="334">
        <v>0</v>
      </c>
      <c r="AD3106" s="334">
        <v>0</v>
      </c>
      <c r="AE3106" s="334">
        <f t="shared" si="487"/>
        <v>0</v>
      </c>
      <c r="AF3106" s="334">
        <f t="shared" si="488"/>
        <v>0</v>
      </c>
      <c r="AG3106" s="340">
        <f t="shared" si="489"/>
        <v>0</v>
      </c>
      <c r="AI3106" s="340">
        <f t="shared" si="491"/>
        <v>0</v>
      </c>
      <c r="AJ3106" s="340">
        <f t="shared" si="491"/>
        <v>0</v>
      </c>
      <c r="AK3106" s="340">
        <f t="shared" si="491"/>
        <v>0</v>
      </c>
      <c r="AL3106" s="340">
        <f t="shared" si="491"/>
        <v>0</v>
      </c>
      <c r="AM3106" s="340">
        <f t="shared" si="491"/>
        <v>0</v>
      </c>
    </row>
    <row r="3107" spans="1:39" x14ac:dyDescent="0.35">
      <c r="A3107" s="337">
        <v>25020</v>
      </c>
      <c r="B3107" s="338">
        <f t="shared" si="484"/>
        <v>1968</v>
      </c>
      <c r="C3107" s="338">
        <f t="shared" si="485"/>
        <v>7</v>
      </c>
      <c r="D3107" s="338">
        <f t="shared" si="486"/>
        <v>1</v>
      </c>
      <c r="E3107" s="334">
        <v>0</v>
      </c>
      <c r="F3107" s="334">
        <v>0</v>
      </c>
      <c r="G3107" s="334">
        <v>0</v>
      </c>
      <c r="H3107" s="334">
        <v>0</v>
      </c>
      <c r="I3107" s="334">
        <v>0</v>
      </c>
      <c r="J3107" s="334">
        <v>0</v>
      </c>
      <c r="K3107" s="334">
        <v>0</v>
      </c>
      <c r="L3107" s="334">
        <v>0</v>
      </c>
      <c r="M3107" s="334">
        <v>0</v>
      </c>
      <c r="N3107" s="334">
        <v>0</v>
      </c>
      <c r="O3107" s="334">
        <v>0</v>
      </c>
      <c r="P3107" s="334">
        <v>0</v>
      </c>
      <c r="Q3107" s="334">
        <v>0</v>
      </c>
      <c r="R3107" s="334">
        <v>0</v>
      </c>
      <c r="S3107" s="334">
        <v>0</v>
      </c>
      <c r="T3107" s="334">
        <v>0</v>
      </c>
      <c r="U3107" s="334">
        <v>0</v>
      </c>
      <c r="V3107" s="334">
        <v>0</v>
      </c>
      <c r="W3107" s="334">
        <v>0</v>
      </c>
      <c r="X3107" s="334">
        <v>0</v>
      </c>
      <c r="Y3107" s="334">
        <v>0</v>
      </c>
      <c r="Z3107" s="334">
        <v>0</v>
      </c>
      <c r="AA3107" s="334">
        <v>0</v>
      </c>
      <c r="AB3107" s="334">
        <v>0</v>
      </c>
      <c r="AD3107" s="334">
        <v>0</v>
      </c>
      <c r="AE3107" s="334">
        <f t="shared" si="487"/>
        <v>0</v>
      </c>
      <c r="AF3107" s="334">
        <f t="shared" si="488"/>
        <v>0</v>
      </c>
      <c r="AG3107" s="340">
        <f t="shared" si="489"/>
        <v>0</v>
      </c>
      <c r="AI3107" s="340">
        <f t="shared" si="491"/>
        <v>0</v>
      </c>
      <c r="AJ3107" s="340">
        <f t="shared" si="491"/>
        <v>0</v>
      </c>
      <c r="AK3107" s="340">
        <f t="shared" si="491"/>
        <v>0</v>
      </c>
      <c r="AL3107" s="340">
        <f t="shared" si="491"/>
        <v>0</v>
      </c>
      <c r="AM3107" s="340">
        <f t="shared" si="491"/>
        <v>0</v>
      </c>
    </row>
    <row r="3108" spans="1:39" x14ac:dyDescent="0.35">
      <c r="A3108" s="337">
        <v>25021</v>
      </c>
      <c r="B3108" s="338">
        <f t="shared" si="484"/>
        <v>1968</v>
      </c>
      <c r="C3108" s="338">
        <f t="shared" si="485"/>
        <v>7</v>
      </c>
      <c r="D3108" s="338">
        <f t="shared" si="486"/>
        <v>2</v>
      </c>
      <c r="E3108" s="334">
        <v>0</v>
      </c>
      <c r="F3108" s="334">
        <v>0</v>
      </c>
      <c r="G3108" s="334">
        <v>0</v>
      </c>
      <c r="H3108" s="334">
        <v>0</v>
      </c>
      <c r="I3108" s="334">
        <v>0</v>
      </c>
      <c r="J3108" s="334">
        <v>0</v>
      </c>
      <c r="K3108" s="334">
        <v>0</v>
      </c>
      <c r="L3108" s="334">
        <v>0</v>
      </c>
      <c r="M3108" s="334">
        <v>0</v>
      </c>
      <c r="N3108" s="334">
        <v>0</v>
      </c>
      <c r="O3108" s="334">
        <v>0</v>
      </c>
      <c r="P3108" s="334">
        <v>0</v>
      </c>
      <c r="Q3108" s="334">
        <v>0</v>
      </c>
      <c r="R3108" s="334">
        <v>0</v>
      </c>
      <c r="S3108" s="334">
        <v>0</v>
      </c>
      <c r="T3108" s="334">
        <v>0</v>
      </c>
      <c r="U3108" s="334">
        <v>0</v>
      </c>
      <c r="V3108" s="334">
        <v>0</v>
      </c>
      <c r="W3108" s="334">
        <v>0</v>
      </c>
      <c r="X3108" s="334">
        <v>0</v>
      </c>
      <c r="Y3108" s="334">
        <v>0</v>
      </c>
      <c r="Z3108" s="334">
        <v>0</v>
      </c>
      <c r="AA3108" s="334">
        <v>0</v>
      </c>
      <c r="AB3108" s="334">
        <v>0</v>
      </c>
      <c r="AD3108" s="334">
        <v>0</v>
      </c>
      <c r="AE3108" s="334">
        <f t="shared" si="487"/>
        <v>0</v>
      </c>
      <c r="AF3108" s="334">
        <f t="shared" si="488"/>
        <v>0</v>
      </c>
      <c r="AG3108" s="340">
        <f t="shared" si="489"/>
        <v>0</v>
      </c>
      <c r="AI3108" s="340">
        <f t="shared" ref="AI3108:AM3123" si="492">IF($C3108=AI$1,$AF3108,0)</f>
        <v>0</v>
      </c>
      <c r="AJ3108" s="340">
        <f t="shared" si="492"/>
        <v>0</v>
      </c>
      <c r="AK3108" s="340">
        <f t="shared" si="492"/>
        <v>0</v>
      </c>
      <c r="AL3108" s="340">
        <f t="shared" si="492"/>
        <v>0</v>
      </c>
      <c r="AM3108" s="340">
        <f t="shared" si="492"/>
        <v>0</v>
      </c>
    </row>
    <row r="3109" spans="1:39" x14ac:dyDescent="0.35">
      <c r="A3109" s="337">
        <v>25022</v>
      </c>
      <c r="B3109" s="338">
        <f t="shared" si="484"/>
        <v>1968</v>
      </c>
      <c r="C3109" s="338">
        <f t="shared" si="485"/>
        <v>7</v>
      </c>
      <c r="D3109" s="338">
        <f t="shared" si="486"/>
        <v>3</v>
      </c>
      <c r="E3109" s="334">
        <v>0</v>
      </c>
      <c r="F3109" s="334">
        <v>0</v>
      </c>
      <c r="G3109" s="334">
        <v>0</v>
      </c>
      <c r="H3109" s="334">
        <v>0</v>
      </c>
      <c r="I3109" s="334">
        <v>0</v>
      </c>
      <c r="J3109" s="334">
        <v>0</v>
      </c>
      <c r="K3109" s="334">
        <v>0</v>
      </c>
      <c r="L3109" s="334">
        <v>0</v>
      </c>
      <c r="M3109" s="334">
        <v>0</v>
      </c>
      <c r="N3109" s="334">
        <v>0</v>
      </c>
      <c r="O3109" s="334">
        <v>0</v>
      </c>
      <c r="P3109" s="334">
        <v>0</v>
      </c>
      <c r="Q3109" s="334">
        <v>0</v>
      </c>
      <c r="R3109" s="334">
        <v>0</v>
      </c>
      <c r="S3109" s="334">
        <v>0</v>
      </c>
      <c r="T3109" s="334">
        <v>0</v>
      </c>
      <c r="U3109" s="334">
        <v>0</v>
      </c>
      <c r="V3109" s="334">
        <v>0</v>
      </c>
      <c r="W3109" s="334">
        <v>0</v>
      </c>
      <c r="X3109" s="334">
        <v>0</v>
      </c>
      <c r="Y3109" s="334">
        <v>0</v>
      </c>
      <c r="Z3109" s="334">
        <v>0</v>
      </c>
      <c r="AA3109" s="334">
        <v>0</v>
      </c>
      <c r="AB3109" s="334">
        <v>0</v>
      </c>
      <c r="AD3109" s="334">
        <v>0</v>
      </c>
      <c r="AE3109" s="334">
        <f t="shared" si="487"/>
        <v>0</v>
      </c>
      <c r="AF3109" s="334">
        <f t="shared" si="488"/>
        <v>0</v>
      </c>
      <c r="AG3109" s="340">
        <f t="shared" si="489"/>
        <v>0</v>
      </c>
      <c r="AI3109" s="340">
        <f t="shared" si="492"/>
        <v>0</v>
      </c>
      <c r="AJ3109" s="340">
        <f t="shared" si="492"/>
        <v>0</v>
      </c>
      <c r="AK3109" s="340">
        <f t="shared" si="492"/>
        <v>0</v>
      </c>
      <c r="AL3109" s="340">
        <f t="shared" si="492"/>
        <v>0</v>
      </c>
      <c r="AM3109" s="340">
        <f t="shared" si="492"/>
        <v>0</v>
      </c>
    </row>
    <row r="3110" spans="1:39" x14ac:dyDescent="0.35">
      <c r="A3110" s="337">
        <v>25023</v>
      </c>
      <c r="B3110" s="338">
        <f t="shared" si="484"/>
        <v>1968</v>
      </c>
      <c r="C3110" s="338">
        <f t="shared" si="485"/>
        <v>7</v>
      </c>
      <c r="D3110" s="338">
        <f t="shared" si="486"/>
        <v>4</v>
      </c>
      <c r="E3110" s="334">
        <v>0</v>
      </c>
      <c r="F3110" s="334">
        <v>0</v>
      </c>
      <c r="G3110" s="334">
        <v>0</v>
      </c>
      <c r="H3110" s="334">
        <v>0</v>
      </c>
      <c r="I3110" s="334">
        <v>0</v>
      </c>
      <c r="J3110" s="334">
        <v>0</v>
      </c>
      <c r="K3110" s="334">
        <v>0</v>
      </c>
      <c r="L3110" s="334">
        <v>0</v>
      </c>
      <c r="M3110" s="334">
        <v>0</v>
      </c>
      <c r="N3110" s="334">
        <v>0</v>
      </c>
      <c r="O3110" s="334">
        <v>0</v>
      </c>
      <c r="P3110" s="334">
        <v>0</v>
      </c>
      <c r="Q3110" s="334">
        <v>0</v>
      </c>
      <c r="R3110" s="334">
        <v>0</v>
      </c>
      <c r="S3110" s="334">
        <v>0</v>
      </c>
      <c r="T3110" s="334">
        <v>0</v>
      </c>
      <c r="U3110" s="334">
        <v>0</v>
      </c>
      <c r="V3110" s="334">
        <v>0</v>
      </c>
      <c r="W3110" s="334">
        <v>0</v>
      </c>
      <c r="X3110" s="334">
        <v>0</v>
      </c>
      <c r="Y3110" s="334">
        <v>0</v>
      </c>
      <c r="Z3110" s="334">
        <v>0</v>
      </c>
      <c r="AA3110" s="334">
        <v>0</v>
      </c>
      <c r="AB3110" s="334">
        <v>0</v>
      </c>
      <c r="AD3110" s="334">
        <v>0</v>
      </c>
      <c r="AE3110" s="334">
        <f t="shared" si="487"/>
        <v>0</v>
      </c>
      <c r="AF3110" s="334">
        <f t="shared" si="488"/>
        <v>0</v>
      </c>
      <c r="AG3110" s="340">
        <f t="shared" si="489"/>
        <v>0</v>
      </c>
      <c r="AI3110" s="340">
        <f t="shared" si="492"/>
        <v>0</v>
      </c>
      <c r="AJ3110" s="340">
        <f t="shared" si="492"/>
        <v>0</v>
      </c>
      <c r="AK3110" s="340">
        <f t="shared" si="492"/>
        <v>0</v>
      </c>
      <c r="AL3110" s="340">
        <f t="shared" si="492"/>
        <v>0</v>
      </c>
      <c r="AM3110" s="340">
        <f t="shared" si="492"/>
        <v>0</v>
      </c>
    </row>
    <row r="3111" spans="1:39" x14ac:dyDescent="0.35">
      <c r="A3111" s="337">
        <v>25024</v>
      </c>
      <c r="B3111" s="338">
        <f t="shared" si="484"/>
        <v>1968</v>
      </c>
      <c r="C3111" s="338">
        <f t="shared" si="485"/>
        <v>7</v>
      </c>
      <c r="D3111" s="338">
        <f t="shared" si="486"/>
        <v>5</v>
      </c>
      <c r="E3111" s="334">
        <v>0</v>
      </c>
      <c r="F3111" s="334">
        <v>0</v>
      </c>
      <c r="G3111" s="334">
        <v>0</v>
      </c>
      <c r="H3111" s="334">
        <v>0</v>
      </c>
      <c r="I3111" s="334">
        <v>0</v>
      </c>
      <c r="J3111" s="334">
        <v>0</v>
      </c>
      <c r="K3111" s="334">
        <v>0</v>
      </c>
      <c r="L3111" s="334">
        <v>0</v>
      </c>
      <c r="M3111" s="334">
        <v>0</v>
      </c>
      <c r="N3111" s="334">
        <v>0</v>
      </c>
      <c r="O3111" s="334">
        <v>0</v>
      </c>
      <c r="P3111" s="334">
        <v>0</v>
      </c>
      <c r="Q3111" s="334">
        <v>0</v>
      </c>
      <c r="R3111" s="334">
        <v>0</v>
      </c>
      <c r="S3111" s="334">
        <v>0</v>
      </c>
      <c r="T3111" s="334">
        <v>0</v>
      </c>
      <c r="U3111" s="334">
        <v>0.3</v>
      </c>
      <c r="V3111" s="334">
        <v>0</v>
      </c>
      <c r="W3111" s="334">
        <v>0</v>
      </c>
      <c r="X3111" s="334">
        <v>0</v>
      </c>
      <c r="Y3111" s="334">
        <v>0</v>
      </c>
      <c r="Z3111" s="334">
        <v>0</v>
      </c>
      <c r="AA3111" s="334">
        <v>0</v>
      </c>
      <c r="AB3111" s="334">
        <v>0</v>
      </c>
      <c r="AD3111" s="334">
        <v>0.3</v>
      </c>
      <c r="AE3111" s="334">
        <f t="shared" si="487"/>
        <v>0.3</v>
      </c>
      <c r="AF3111" s="334">
        <f t="shared" si="488"/>
        <v>0.3</v>
      </c>
      <c r="AG3111" s="340">
        <f t="shared" si="489"/>
        <v>0</v>
      </c>
      <c r="AI3111" s="340">
        <f t="shared" si="492"/>
        <v>0</v>
      </c>
      <c r="AJ3111" s="340">
        <f t="shared" si="492"/>
        <v>0</v>
      </c>
      <c r="AK3111" s="340">
        <f t="shared" si="492"/>
        <v>0.3</v>
      </c>
      <c r="AL3111" s="340">
        <f t="shared" si="492"/>
        <v>0</v>
      </c>
      <c r="AM3111" s="340">
        <f t="shared" si="492"/>
        <v>0</v>
      </c>
    </row>
    <row r="3112" spans="1:39" x14ac:dyDescent="0.35">
      <c r="A3112" s="337">
        <v>25025</v>
      </c>
      <c r="B3112" s="338">
        <f t="shared" si="484"/>
        <v>1968</v>
      </c>
      <c r="C3112" s="338">
        <f t="shared" si="485"/>
        <v>7</v>
      </c>
      <c r="D3112" s="338">
        <f t="shared" si="486"/>
        <v>6</v>
      </c>
      <c r="E3112" s="334">
        <v>0</v>
      </c>
      <c r="F3112" s="334">
        <v>0</v>
      </c>
      <c r="G3112" s="334">
        <v>0</v>
      </c>
      <c r="H3112" s="334">
        <v>0</v>
      </c>
      <c r="I3112" s="334">
        <v>0</v>
      </c>
      <c r="J3112" s="334">
        <v>0</v>
      </c>
      <c r="K3112" s="334">
        <v>0</v>
      </c>
      <c r="L3112" s="334">
        <v>0</v>
      </c>
      <c r="M3112" s="334">
        <v>0</v>
      </c>
      <c r="N3112" s="334">
        <v>0</v>
      </c>
      <c r="O3112" s="334">
        <v>0</v>
      </c>
      <c r="P3112" s="334">
        <v>0</v>
      </c>
      <c r="Q3112" s="334">
        <v>0</v>
      </c>
      <c r="R3112" s="334">
        <v>0</v>
      </c>
      <c r="S3112" s="334">
        <v>0</v>
      </c>
      <c r="T3112" s="334">
        <v>0</v>
      </c>
      <c r="U3112" s="334">
        <v>0</v>
      </c>
      <c r="V3112" s="334">
        <v>0</v>
      </c>
      <c r="W3112" s="334">
        <v>0</v>
      </c>
      <c r="X3112" s="334">
        <v>0</v>
      </c>
      <c r="Y3112" s="334">
        <v>0</v>
      </c>
      <c r="Z3112" s="334">
        <v>0</v>
      </c>
      <c r="AA3112" s="334">
        <v>0</v>
      </c>
      <c r="AB3112" s="334">
        <v>0</v>
      </c>
      <c r="AD3112" s="334">
        <v>0</v>
      </c>
      <c r="AE3112" s="334">
        <f t="shared" si="487"/>
        <v>0</v>
      </c>
      <c r="AF3112" s="334">
        <f t="shared" si="488"/>
        <v>0</v>
      </c>
      <c r="AG3112" s="340">
        <f t="shared" si="489"/>
        <v>0</v>
      </c>
      <c r="AI3112" s="340">
        <f t="shared" si="492"/>
        <v>0</v>
      </c>
      <c r="AJ3112" s="340">
        <f t="shared" si="492"/>
        <v>0</v>
      </c>
      <c r="AK3112" s="340">
        <f t="shared" si="492"/>
        <v>0</v>
      </c>
      <c r="AL3112" s="340">
        <f t="shared" si="492"/>
        <v>0</v>
      </c>
      <c r="AM3112" s="340">
        <f t="shared" si="492"/>
        <v>0</v>
      </c>
    </row>
    <row r="3113" spans="1:39" x14ac:dyDescent="0.35">
      <c r="A3113" s="337">
        <v>25026</v>
      </c>
      <c r="B3113" s="338">
        <f t="shared" si="484"/>
        <v>1968</v>
      </c>
      <c r="C3113" s="338">
        <f t="shared" si="485"/>
        <v>7</v>
      </c>
      <c r="D3113" s="338">
        <f t="shared" si="486"/>
        <v>7</v>
      </c>
      <c r="E3113" s="334">
        <v>0</v>
      </c>
      <c r="F3113" s="334">
        <v>0</v>
      </c>
      <c r="G3113" s="334">
        <v>0</v>
      </c>
      <c r="H3113" s="334">
        <v>0</v>
      </c>
      <c r="I3113" s="334">
        <v>0</v>
      </c>
      <c r="J3113" s="334">
        <v>0</v>
      </c>
      <c r="K3113" s="334">
        <v>0</v>
      </c>
      <c r="L3113" s="334">
        <v>0</v>
      </c>
      <c r="M3113" s="334">
        <v>0</v>
      </c>
      <c r="N3113" s="334">
        <v>0</v>
      </c>
      <c r="O3113" s="334">
        <v>0</v>
      </c>
      <c r="P3113" s="334">
        <v>0</v>
      </c>
      <c r="Q3113" s="334">
        <v>0</v>
      </c>
      <c r="R3113" s="334">
        <v>0</v>
      </c>
      <c r="S3113" s="334">
        <v>0</v>
      </c>
      <c r="T3113" s="334">
        <v>0</v>
      </c>
      <c r="U3113" s="334">
        <v>0</v>
      </c>
      <c r="V3113" s="334">
        <v>0</v>
      </c>
      <c r="W3113" s="334">
        <v>0</v>
      </c>
      <c r="X3113" s="334">
        <v>0</v>
      </c>
      <c r="Y3113" s="334">
        <v>0</v>
      </c>
      <c r="Z3113" s="334">
        <v>0</v>
      </c>
      <c r="AA3113" s="334">
        <v>0</v>
      </c>
      <c r="AB3113" s="334">
        <v>0</v>
      </c>
      <c r="AD3113" s="334">
        <v>0</v>
      </c>
      <c r="AE3113" s="334">
        <f t="shared" si="487"/>
        <v>0</v>
      </c>
      <c r="AF3113" s="334">
        <f t="shared" si="488"/>
        <v>0</v>
      </c>
      <c r="AG3113" s="340">
        <f t="shared" si="489"/>
        <v>0</v>
      </c>
      <c r="AI3113" s="340">
        <f t="shared" si="492"/>
        <v>0</v>
      </c>
      <c r="AJ3113" s="340">
        <f t="shared" si="492"/>
        <v>0</v>
      </c>
      <c r="AK3113" s="340">
        <f t="shared" si="492"/>
        <v>0</v>
      </c>
      <c r="AL3113" s="340">
        <f t="shared" si="492"/>
        <v>0</v>
      </c>
      <c r="AM3113" s="340">
        <f t="shared" si="492"/>
        <v>0</v>
      </c>
    </row>
    <row r="3114" spans="1:39" x14ac:dyDescent="0.35">
      <c r="A3114" s="337">
        <v>25027</v>
      </c>
      <c r="B3114" s="338">
        <f t="shared" si="484"/>
        <v>1968</v>
      </c>
      <c r="C3114" s="338">
        <f t="shared" si="485"/>
        <v>7</v>
      </c>
      <c r="D3114" s="338">
        <f t="shared" si="486"/>
        <v>8</v>
      </c>
      <c r="E3114" s="334">
        <v>0</v>
      </c>
      <c r="F3114" s="334">
        <v>0</v>
      </c>
      <c r="G3114" s="334">
        <v>0</v>
      </c>
      <c r="H3114" s="334">
        <v>0</v>
      </c>
      <c r="I3114" s="334">
        <v>0</v>
      </c>
      <c r="J3114" s="334">
        <v>0</v>
      </c>
      <c r="K3114" s="334">
        <v>0</v>
      </c>
      <c r="L3114" s="334">
        <v>0</v>
      </c>
      <c r="M3114" s="334">
        <v>0</v>
      </c>
      <c r="N3114" s="334">
        <v>0</v>
      </c>
      <c r="O3114" s="334">
        <v>0</v>
      </c>
      <c r="P3114" s="334">
        <v>0</v>
      </c>
      <c r="Q3114" s="334">
        <v>0</v>
      </c>
      <c r="R3114" s="334">
        <v>0</v>
      </c>
      <c r="S3114" s="334">
        <v>0</v>
      </c>
      <c r="T3114" s="334">
        <v>0</v>
      </c>
      <c r="U3114" s="334">
        <v>0</v>
      </c>
      <c r="V3114" s="334">
        <v>0</v>
      </c>
      <c r="W3114" s="334">
        <v>0</v>
      </c>
      <c r="X3114" s="334">
        <v>0</v>
      </c>
      <c r="Y3114" s="334">
        <v>0</v>
      </c>
      <c r="Z3114" s="334">
        <v>0</v>
      </c>
      <c r="AA3114" s="334">
        <v>0</v>
      </c>
      <c r="AB3114" s="334">
        <v>0</v>
      </c>
      <c r="AD3114" s="334">
        <v>0</v>
      </c>
      <c r="AE3114" s="334">
        <f t="shared" si="487"/>
        <v>0</v>
      </c>
      <c r="AF3114" s="334">
        <f t="shared" si="488"/>
        <v>0</v>
      </c>
      <c r="AG3114" s="340">
        <f t="shared" si="489"/>
        <v>0</v>
      </c>
      <c r="AI3114" s="340">
        <f t="shared" si="492"/>
        <v>0</v>
      </c>
      <c r="AJ3114" s="340">
        <f t="shared" si="492"/>
        <v>0</v>
      </c>
      <c r="AK3114" s="340">
        <f t="shared" si="492"/>
        <v>0</v>
      </c>
      <c r="AL3114" s="340">
        <f t="shared" si="492"/>
        <v>0</v>
      </c>
      <c r="AM3114" s="340">
        <f t="shared" si="492"/>
        <v>0</v>
      </c>
    </row>
    <row r="3115" spans="1:39" x14ac:dyDescent="0.35">
      <c r="A3115" s="337">
        <v>25028</v>
      </c>
      <c r="B3115" s="338">
        <f t="shared" si="484"/>
        <v>1968</v>
      </c>
      <c r="C3115" s="338">
        <f t="shared" si="485"/>
        <v>7</v>
      </c>
      <c r="D3115" s="338">
        <f t="shared" si="486"/>
        <v>9</v>
      </c>
      <c r="E3115" s="334">
        <v>0</v>
      </c>
      <c r="F3115" s="334">
        <v>0</v>
      </c>
      <c r="G3115" s="334">
        <v>0</v>
      </c>
      <c r="H3115" s="334">
        <v>0</v>
      </c>
      <c r="I3115" s="334">
        <v>0</v>
      </c>
      <c r="J3115" s="334">
        <v>0</v>
      </c>
      <c r="K3115" s="334">
        <v>0</v>
      </c>
      <c r="L3115" s="334">
        <v>0</v>
      </c>
      <c r="M3115" s="334">
        <v>0</v>
      </c>
      <c r="N3115" s="334">
        <v>0</v>
      </c>
      <c r="O3115" s="334">
        <v>0</v>
      </c>
      <c r="P3115" s="334">
        <v>0</v>
      </c>
      <c r="Q3115" s="334">
        <v>0</v>
      </c>
      <c r="R3115" s="334">
        <v>0</v>
      </c>
      <c r="S3115" s="334">
        <v>0</v>
      </c>
      <c r="T3115" s="334">
        <v>0</v>
      </c>
      <c r="U3115" s="334">
        <v>0</v>
      </c>
      <c r="V3115" s="334">
        <v>0</v>
      </c>
      <c r="W3115" s="334">
        <v>0</v>
      </c>
      <c r="X3115" s="334">
        <v>0</v>
      </c>
      <c r="Y3115" s="334">
        <v>0</v>
      </c>
      <c r="Z3115" s="334">
        <v>0</v>
      </c>
      <c r="AA3115" s="334">
        <v>0</v>
      </c>
      <c r="AB3115" s="334">
        <v>0</v>
      </c>
      <c r="AD3115" s="334">
        <v>0</v>
      </c>
      <c r="AE3115" s="334">
        <f t="shared" si="487"/>
        <v>0</v>
      </c>
      <c r="AF3115" s="334">
        <f t="shared" si="488"/>
        <v>0</v>
      </c>
      <c r="AG3115" s="340">
        <f t="shared" si="489"/>
        <v>0</v>
      </c>
      <c r="AI3115" s="340">
        <f t="shared" si="492"/>
        <v>0</v>
      </c>
      <c r="AJ3115" s="340">
        <f t="shared" si="492"/>
        <v>0</v>
      </c>
      <c r="AK3115" s="340">
        <f t="shared" si="492"/>
        <v>0</v>
      </c>
      <c r="AL3115" s="340">
        <f t="shared" si="492"/>
        <v>0</v>
      </c>
      <c r="AM3115" s="340">
        <f t="shared" si="492"/>
        <v>0</v>
      </c>
    </row>
    <row r="3116" spans="1:39" x14ac:dyDescent="0.35">
      <c r="A3116" s="337">
        <v>25029</v>
      </c>
      <c r="B3116" s="338">
        <f t="shared" si="484"/>
        <v>1968</v>
      </c>
      <c r="C3116" s="338">
        <f t="shared" si="485"/>
        <v>7</v>
      </c>
      <c r="D3116" s="338">
        <f t="shared" si="486"/>
        <v>10</v>
      </c>
      <c r="E3116" s="334">
        <v>0</v>
      </c>
      <c r="F3116" s="334">
        <v>0</v>
      </c>
      <c r="G3116" s="334">
        <v>0</v>
      </c>
      <c r="H3116" s="334">
        <v>0</v>
      </c>
      <c r="I3116" s="334">
        <v>0</v>
      </c>
      <c r="J3116" s="334">
        <v>0</v>
      </c>
      <c r="K3116" s="334">
        <v>0</v>
      </c>
      <c r="L3116" s="334">
        <v>0</v>
      </c>
      <c r="M3116" s="334">
        <v>0</v>
      </c>
      <c r="N3116" s="334">
        <v>0</v>
      </c>
      <c r="O3116" s="334">
        <v>0</v>
      </c>
      <c r="P3116" s="334">
        <v>0</v>
      </c>
      <c r="Q3116" s="334">
        <v>0</v>
      </c>
      <c r="R3116" s="334">
        <v>0</v>
      </c>
      <c r="S3116" s="334">
        <v>0</v>
      </c>
      <c r="T3116" s="334">
        <v>0</v>
      </c>
      <c r="U3116" s="334">
        <v>0</v>
      </c>
      <c r="V3116" s="334">
        <v>0</v>
      </c>
      <c r="W3116" s="334">
        <v>0</v>
      </c>
      <c r="X3116" s="334">
        <v>0</v>
      </c>
      <c r="Y3116" s="334">
        <v>0</v>
      </c>
      <c r="Z3116" s="334">
        <v>0</v>
      </c>
      <c r="AA3116" s="334">
        <v>0</v>
      </c>
      <c r="AB3116" s="334">
        <v>0</v>
      </c>
      <c r="AD3116" s="334">
        <v>0</v>
      </c>
      <c r="AE3116" s="334">
        <f t="shared" si="487"/>
        <v>0</v>
      </c>
      <c r="AF3116" s="334">
        <f t="shared" si="488"/>
        <v>0</v>
      </c>
      <c r="AG3116" s="340">
        <f t="shared" si="489"/>
        <v>0</v>
      </c>
      <c r="AI3116" s="340">
        <f t="shared" si="492"/>
        <v>0</v>
      </c>
      <c r="AJ3116" s="340">
        <f t="shared" si="492"/>
        <v>0</v>
      </c>
      <c r="AK3116" s="340">
        <f t="shared" si="492"/>
        <v>0</v>
      </c>
      <c r="AL3116" s="340">
        <f t="shared" si="492"/>
        <v>0</v>
      </c>
      <c r="AM3116" s="340">
        <f t="shared" si="492"/>
        <v>0</v>
      </c>
    </row>
    <row r="3117" spans="1:39" x14ac:dyDescent="0.35">
      <c r="A3117" s="337">
        <v>25030</v>
      </c>
      <c r="B3117" s="338">
        <f t="shared" si="484"/>
        <v>1968</v>
      </c>
      <c r="C3117" s="338">
        <f t="shared" si="485"/>
        <v>7</v>
      </c>
      <c r="D3117" s="338">
        <f t="shared" si="486"/>
        <v>11</v>
      </c>
      <c r="E3117" s="334">
        <v>0</v>
      </c>
      <c r="F3117" s="334">
        <v>0</v>
      </c>
      <c r="G3117" s="334">
        <v>0</v>
      </c>
      <c r="H3117" s="334">
        <v>0</v>
      </c>
      <c r="I3117" s="334">
        <v>0</v>
      </c>
      <c r="J3117" s="334">
        <v>0</v>
      </c>
      <c r="K3117" s="334">
        <v>0</v>
      </c>
      <c r="L3117" s="334">
        <v>0</v>
      </c>
      <c r="M3117" s="334">
        <v>0</v>
      </c>
      <c r="N3117" s="334">
        <v>0</v>
      </c>
      <c r="O3117" s="334">
        <v>0</v>
      </c>
      <c r="P3117" s="334">
        <v>0</v>
      </c>
      <c r="Q3117" s="334">
        <v>0</v>
      </c>
      <c r="R3117" s="334">
        <v>0</v>
      </c>
      <c r="S3117" s="334">
        <v>0</v>
      </c>
      <c r="T3117" s="334">
        <v>0</v>
      </c>
      <c r="U3117" s="334">
        <v>0</v>
      </c>
      <c r="V3117" s="334">
        <v>0</v>
      </c>
      <c r="W3117" s="334">
        <v>0</v>
      </c>
      <c r="X3117" s="334">
        <v>0</v>
      </c>
      <c r="Y3117" s="334">
        <v>0</v>
      </c>
      <c r="Z3117" s="334">
        <v>0</v>
      </c>
      <c r="AA3117" s="334">
        <v>0</v>
      </c>
      <c r="AB3117" s="334">
        <v>0</v>
      </c>
      <c r="AD3117" s="334">
        <v>0</v>
      </c>
      <c r="AE3117" s="334">
        <f t="shared" si="487"/>
        <v>0</v>
      </c>
      <c r="AF3117" s="334">
        <f t="shared" si="488"/>
        <v>0</v>
      </c>
      <c r="AG3117" s="340">
        <f t="shared" si="489"/>
        <v>0</v>
      </c>
      <c r="AI3117" s="340">
        <f t="shared" si="492"/>
        <v>0</v>
      </c>
      <c r="AJ3117" s="340">
        <f t="shared" si="492"/>
        <v>0</v>
      </c>
      <c r="AK3117" s="340">
        <f t="shared" si="492"/>
        <v>0</v>
      </c>
      <c r="AL3117" s="340">
        <f t="shared" si="492"/>
        <v>0</v>
      </c>
      <c r="AM3117" s="340">
        <f t="shared" si="492"/>
        <v>0</v>
      </c>
    </row>
    <row r="3118" spans="1:39" x14ac:dyDescent="0.35">
      <c r="A3118" s="337">
        <v>25031</v>
      </c>
      <c r="B3118" s="338">
        <f t="shared" si="484"/>
        <v>1968</v>
      </c>
      <c r="C3118" s="338">
        <f t="shared" si="485"/>
        <v>7</v>
      </c>
      <c r="D3118" s="338">
        <f t="shared" si="486"/>
        <v>12</v>
      </c>
      <c r="E3118" s="334">
        <v>0</v>
      </c>
      <c r="F3118" s="334">
        <v>0</v>
      </c>
      <c r="G3118" s="334">
        <v>0</v>
      </c>
      <c r="H3118" s="334">
        <v>0</v>
      </c>
      <c r="I3118" s="334">
        <v>0</v>
      </c>
      <c r="J3118" s="334">
        <v>0</v>
      </c>
      <c r="K3118" s="334">
        <v>0</v>
      </c>
      <c r="L3118" s="334">
        <v>0</v>
      </c>
      <c r="M3118" s="334">
        <v>0</v>
      </c>
      <c r="N3118" s="334">
        <v>0</v>
      </c>
      <c r="O3118" s="334">
        <v>0</v>
      </c>
      <c r="P3118" s="334">
        <v>0</v>
      </c>
      <c r="Q3118" s="334">
        <v>0</v>
      </c>
      <c r="R3118" s="334">
        <v>0</v>
      </c>
      <c r="S3118" s="334">
        <v>0</v>
      </c>
      <c r="T3118" s="334">
        <v>0</v>
      </c>
      <c r="U3118" s="334">
        <v>0</v>
      </c>
      <c r="V3118" s="334">
        <v>0</v>
      </c>
      <c r="W3118" s="334">
        <v>0</v>
      </c>
      <c r="X3118" s="334">
        <v>0</v>
      </c>
      <c r="Y3118" s="334">
        <v>0</v>
      </c>
      <c r="Z3118" s="334">
        <v>0</v>
      </c>
      <c r="AA3118" s="334">
        <v>0</v>
      </c>
      <c r="AB3118" s="334">
        <v>0</v>
      </c>
      <c r="AD3118" s="334">
        <v>0</v>
      </c>
      <c r="AE3118" s="334">
        <f t="shared" si="487"/>
        <v>0</v>
      </c>
      <c r="AF3118" s="334">
        <f t="shared" si="488"/>
        <v>0</v>
      </c>
      <c r="AG3118" s="340">
        <f t="shared" si="489"/>
        <v>0</v>
      </c>
      <c r="AI3118" s="340">
        <f t="shared" si="492"/>
        <v>0</v>
      </c>
      <c r="AJ3118" s="340">
        <f t="shared" si="492"/>
        <v>0</v>
      </c>
      <c r="AK3118" s="340">
        <f t="shared" si="492"/>
        <v>0</v>
      </c>
      <c r="AL3118" s="340">
        <f t="shared" si="492"/>
        <v>0</v>
      </c>
      <c r="AM3118" s="340">
        <f t="shared" si="492"/>
        <v>0</v>
      </c>
    </row>
    <row r="3119" spans="1:39" x14ac:dyDescent="0.35">
      <c r="A3119" s="337">
        <v>25032</v>
      </c>
      <c r="B3119" s="338">
        <f t="shared" si="484"/>
        <v>1968</v>
      </c>
      <c r="C3119" s="338">
        <f t="shared" si="485"/>
        <v>7</v>
      </c>
      <c r="D3119" s="338">
        <f t="shared" si="486"/>
        <v>13</v>
      </c>
      <c r="E3119" s="334">
        <v>0</v>
      </c>
      <c r="F3119" s="334">
        <v>0</v>
      </c>
      <c r="G3119" s="334">
        <v>0</v>
      </c>
      <c r="H3119" s="334">
        <v>0</v>
      </c>
      <c r="I3119" s="334">
        <v>0</v>
      </c>
      <c r="J3119" s="334">
        <v>0</v>
      </c>
      <c r="K3119" s="334">
        <v>0</v>
      </c>
      <c r="L3119" s="334">
        <v>0</v>
      </c>
      <c r="M3119" s="334">
        <v>0</v>
      </c>
      <c r="N3119" s="334">
        <v>0</v>
      </c>
      <c r="O3119" s="334">
        <v>0</v>
      </c>
      <c r="P3119" s="334">
        <v>0</v>
      </c>
      <c r="Q3119" s="334">
        <v>0</v>
      </c>
      <c r="R3119" s="334">
        <v>0</v>
      </c>
      <c r="S3119" s="334">
        <v>0</v>
      </c>
      <c r="T3119" s="334">
        <v>0</v>
      </c>
      <c r="U3119" s="334">
        <v>0</v>
      </c>
      <c r="V3119" s="334">
        <v>0</v>
      </c>
      <c r="W3119" s="334">
        <v>0</v>
      </c>
      <c r="X3119" s="334">
        <v>0</v>
      </c>
      <c r="Y3119" s="334">
        <v>0</v>
      </c>
      <c r="Z3119" s="334">
        <v>0</v>
      </c>
      <c r="AA3119" s="334">
        <v>0</v>
      </c>
      <c r="AB3119" s="334">
        <v>0</v>
      </c>
      <c r="AD3119" s="334">
        <v>0</v>
      </c>
      <c r="AE3119" s="334">
        <f t="shared" si="487"/>
        <v>0</v>
      </c>
      <c r="AF3119" s="334">
        <f t="shared" si="488"/>
        <v>0</v>
      </c>
      <c r="AG3119" s="340">
        <f t="shared" si="489"/>
        <v>0</v>
      </c>
      <c r="AI3119" s="340">
        <f t="shared" si="492"/>
        <v>0</v>
      </c>
      <c r="AJ3119" s="340">
        <f t="shared" si="492"/>
        <v>0</v>
      </c>
      <c r="AK3119" s="340">
        <f t="shared" si="492"/>
        <v>0</v>
      </c>
      <c r="AL3119" s="340">
        <f t="shared" si="492"/>
        <v>0</v>
      </c>
      <c r="AM3119" s="340">
        <f t="shared" si="492"/>
        <v>0</v>
      </c>
    </row>
    <row r="3120" spans="1:39" x14ac:dyDescent="0.35">
      <c r="A3120" s="337">
        <v>25033</v>
      </c>
      <c r="B3120" s="338">
        <f t="shared" si="484"/>
        <v>1968</v>
      </c>
      <c r="C3120" s="338">
        <f t="shared" si="485"/>
        <v>7</v>
      </c>
      <c r="D3120" s="338">
        <f t="shared" si="486"/>
        <v>14</v>
      </c>
      <c r="E3120" s="334">
        <v>0</v>
      </c>
      <c r="F3120" s="334">
        <v>0</v>
      </c>
      <c r="G3120" s="334">
        <v>0</v>
      </c>
      <c r="H3120" s="334">
        <v>0</v>
      </c>
      <c r="I3120" s="334">
        <v>0</v>
      </c>
      <c r="J3120" s="334">
        <v>0</v>
      </c>
      <c r="K3120" s="334">
        <v>0</v>
      </c>
      <c r="L3120" s="334">
        <v>0</v>
      </c>
      <c r="M3120" s="334">
        <v>0</v>
      </c>
      <c r="N3120" s="334">
        <v>0</v>
      </c>
      <c r="O3120" s="334">
        <v>0</v>
      </c>
      <c r="P3120" s="334">
        <v>0</v>
      </c>
      <c r="Q3120" s="334">
        <v>0</v>
      </c>
      <c r="R3120" s="334">
        <v>0</v>
      </c>
      <c r="S3120" s="334">
        <v>0</v>
      </c>
      <c r="T3120" s="334">
        <v>0</v>
      </c>
      <c r="U3120" s="334">
        <v>0</v>
      </c>
      <c r="V3120" s="334">
        <v>0</v>
      </c>
      <c r="W3120" s="334">
        <v>0</v>
      </c>
      <c r="X3120" s="334">
        <v>0</v>
      </c>
      <c r="Y3120" s="334">
        <v>0</v>
      </c>
      <c r="Z3120" s="334">
        <v>0.5</v>
      </c>
      <c r="AA3120" s="334">
        <v>0</v>
      </c>
      <c r="AB3120" s="334">
        <v>0</v>
      </c>
      <c r="AD3120" s="334">
        <v>0.5</v>
      </c>
      <c r="AE3120" s="334">
        <f t="shared" si="487"/>
        <v>0.5</v>
      </c>
      <c r="AF3120" s="334">
        <f t="shared" si="488"/>
        <v>0.5</v>
      </c>
      <c r="AG3120" s="340">
        <f t="shared" si="489"/>
        <v>0</v>
      </c>
      <c r="AI3120" s="340">
        <f t="shared" si="492"/>
        <v>0</v>
      </c>
      <c r="AJ3120" s="340">
        <f t="shared" si="492"/>
        <v>0</v>
      </c>
      <c r="AK3120" s="340">
        <f t="shared" si="492"/>
        <v>0.5</v>
      </c>
      <c r="AL3120" s="340">
        <f t="shared" si="492"/>
        <v>0</v>
      </c>
      <c r="AM3120" s="340">
        <f t="shared" si="492"/>
        <v>0</v>
      </c>
    </row>
    <row r="3121" spans="1:39" x14ac:dyDescent="0.35">
      <c r="A3121" s="337">
        <v>25034</v>
      </c>
      <c r="B3121" s="338">
        <f t="shared" si="484"/>
        <v>1968</v>
      </c>
      <c r="C3121" s="338">
        <f t="shared" si="485"/>
        <v>7</v>
      </c>
      <c r="D3121" s="338">
        <f t="shared" si="486"/>
        <v>15</v>
      </c>
      <c r="E3121" s="334">
        <v>0</v>
      </c>
      <c r="F3121" s="334">
        <v>0</v>
      </c>
      <c r="G3121" s="334">
        <v>0</v>
      </c>
      <c r="H3121" s="334">
        <v>0</v>
      </c>
      <c r="I3121" s="334">
        <v>0</v>
      </c>
      <c r="J3121" s="334">
        <v>0</v>
      </c>
      <c r="K3121" s="334">
        <v>0</v>
      </c>
      <c r="L3121" s="334">
        <v>0</v>
      </c>
      <c r="M3121" s="334">
        <v>0</v>
      </c>
      <c r="N3121" s="334">
        <v>0</v>
      </c>
      <c r="O3121" s="334">
        <v>0</v>
      </c>
      <c r="P3121" s="334">
        <v>0</v>
      </c>
      <c r="Q3121" s="334">
        <v>0</v>
      </c>
      <c r="R3121" s="334">
        <v>0</v>
      </c>
      <c r="S3121" s="334">
        <v>0</v>
      </c>
      <c r="T3121" s="334">
        <v>0</v>
      </c>
      <c r="U3121" s="334">
        <v>0.3</v>
      </c>
      <c r="V3121" s="334">
        <v>0</v>
      </c>
      <c r="W3121" s="334">
        <v>0</v>
      </c>
      <c r="X3121" s="334">
        <v>0</v>
      </c>
      <c r="Y3121" s="334">
        <v>0</v>
      </c>
      <c r="Z3121" s="334">
        <v>0</v>
      </c>
      <c r="AA3121" s="334">
        <v>0</v>
      </c>
      <c r="AB3121" s="334">
        <v>0</v>
      </c>
      <c r="AD3121" s="334">
        <v>0.3</v>
      </c>
      <c r="AE3121" s="334">
        <f t="shared" si="487"/>
        <v>0.3</v>
      </c>
      <c r="AF3121" s="334">
        <f t="shared" si="488"/>
        <v>0.3</v>
      </c>
      <c r="AG3121" s="340">
        <f t="shared" si="489"/>
        <v>0</v>
      </c>
      <c r="AI3121" s="340">
        <f t="shared" si="492"/>
        <v>0</v>
      </c>
      <c r="AJ3121" s="340">
        <f t="shared" si="492"/>
        <v>0</v>
      </c>
      <c r="AK3121" s="340">
        <f t="shared" si="492"/>
        <v>0.3</v>
      </c>
      <c r="AL3121" s="340">
        <f t="shared" si="492"/>
        <v>0</v>
      </c>
      <c r="AM3121" s="340">
        <f t="shared" si="492"/>
        <v>0</v>
      </c>
    </row>
    <row r="3122" spans="1:39" x14ac:dyDescent="0.35">
      <c r="A3122" s="337">
        <v>25035</v>
      </c>
      <c r="B3122" s="338">
        <f t="shared" si="484"/>
        <v>1968</v>
      </c>
      <c r="C3122" s="338">
        <f t="shared" si="485"/>
        <v>7</v>
      </c>
      <c r="D3122" s="338">
        <f t="shared" si="486"/>
        <v>16</v>
      </c>
      <c r="E3122" s="334">
        <v>0</v>
      </c>
      <c r="F3122" s="334">
        <v>0</v>
      </c>
      <c r="G3122" s="334">
        <v>0</v>
      </c>
      <c r="H3122" s="334">
        <v>0</v>
      </c>
      <c r="I3122" s="334">
        <v>0</v>
      </c>
      <c r="J3122" s="334">
        <v>0</v>
      </c>
      <c r="K3122" s="334">
        <v>0</v>
      </c>
      <c r="L3122" s="334">
        <v>0</v>
      </c>
      <c r="M3122" s="334">
        <v>0</v>
      </c>
      <c r="N3122" s="334">
        <v>0</v>
      </c>
      <c r="O3122" s="334">
        <v>0</v>
      </c>
      <c r="P3122" s="334">
        <v>0</v>
      </c>
      <c r="Q3122" s="334">
        <v>0</v>
      </c>
      <c r="R3122" s="334">
        <v>0</v>
      </c>
      <c r="S3122" s="334">
        <v>0</v>
      </c>
      <c r="T3122" s="334">
        <v>0</v>
      </c>
      <c r="U3122" s="334">
        <v>0</v>
      </c>
      <c r="V3122" s="334">
        <v>0</v>
      </c>
      <c r="W3122" s="334">
        <v>0</v>
      </c>
      <c r="X3122" s="334">
        <v>0</v>
      </c>
      <c r="Y3122" s="334">
        <v>0</v>
      </c>
      <c r="Z3122" s="334">
        <v>0</v>
      </c>
      <c r="AA3122" s="334">
        <v>0</v>
      </c>
      <c r="AB3122" s="334">
        <v>0</v>
      </c>
      <c r="AD3122" s="334">
        <v>0</v>
      </c>
      <c r="AE3122" s="334">
        <f t="shared" si="487"/>
        <v>0</v>
      </c>
      <c r="AF3122" s="334">
        <f t="shared" si="488"/>
        <v>0</v>
      </c>
      <c r="AG3122" s="340">
        <f t="shared" si="489"/>
        <v>0</v>
      </c>
      <c r="AI3122" s="340">
        <f t="shared" si="492"/>
        <v>0</v>
      </c>
      <c r="AJ3122" s="340">
        <f t="shared" si="492"/>
        <v>0</v>
      </c>
      <c r="AK3122" s="340">
        <f t="shared" si="492"/>
        <v>0</v>
      </c>
      <c r="AL3122" s="340">
        <f t="shared" si="492"/>
        <v>0</v>
      </c>
      <c r="AM3122" s="340">
        <f t="shared" si="492"/>
        <v>0</v>
      </c>
    </row>
    <row r="3123" spans="1:39" x14ac:dyDescent="0.35">
      <c r="A3123" s="337">
        <v>25036</v>
      </c>
      <c r="B3123" s="338">
        <f t="shared" si="484"/>
        <v>1968</v>
      </c>
      <c r="C3123" s="338">
        <f t="shared" si="485"/>
        <v>7</v>
      </c>
      <c r="D3123" s="338">
        <f t="shared" si="486"/>
        <v>17</v>
      </c>
      <c r="E3123" s="334">
        <v>0</v>
      </c>
      <c r="F3123" s="334">
        <v>0</v>
      </c>
      <c r="G3123" s="334">
        <v>0</v>
      </c>
      <c r="H3123" s="334">
        <v>0</v>
      </c>
      <c r="I3123" s="334">
        <v>0</v>
      </c>
      <c r="J3123" s="334">
        <v>0</v>
      </c>
      <c r="K3123" s="334">
        <v>0</v>
      </c>
      <c r="L3123" s="334">
        <v>0</v>
      </c>
      <c r="M3123" s="334">
        <v>0</v>
      </c>
      <c r="N3123" s="334">
        <v>0</v>
      </c>
      <c r="O3123" s="334">
        <v>0</v>
      </c>
      <c r="P3123" s="334">
        <v>0</v>
      </c>
      <c r="Q3123" s="334">
        <v>0</v>
      </c>
      <c r="R3123" s="334">
        <v>0</v>
      </c>
      <c r="S3123" s="334">
        <v>0</v>
      </c>
      <c r="T3123" s="334">
        <v>0</v>
      </c>
      <c r="U3123" s="334">
        <v>0</v>
      </c>
      <c r="V3123" s="334">
        <v>0</v>
      </c>
      <c r="W3123" s="334">
        <v>0</v>
      </c>
      <c r="X3123" s="334">
        <v>0</v>
      </c>
      <c r="Y3123" s="334">
        <v>0</v>
      </c>
      <c r="Z3123" s="334">
        <v>0.5</v>
      </c>
      <c r="AA3123" s="334">
        <v>0.3</v>
      </c>
      <c r="AB3123" s="334">
        <v>0</v>
      </c>
      <c r="AD3123" s="334">
        <v>0.8</v>
      </c>
      <c r="AE3123" s="334">
        <f t="shared" si="487"/>
        <v>0.8</v>
      </c>
      <c r="AF3123" s="334">
        <f t="shared" si="488"/>
        <v>0.8</v>
      </c>
      <c r="AG3123" s="340">
        <f t="shared" si="489"/>
        <v>0</v>
      </c>
      <c r="AI3123" s="340">
        <f t="shared" si="492"/>
        <v>0</v>
      </c>
      <c r="AJ3123" s="340">
        <f t="shared" si="492"/>
        <v>0</v>
      </c>
      <c r="AK3123" s="340">
        <f t="shared" si="492"/>
        <v>0.8</v>
      </c>
      <c r="AL3123" s="340">
        <f t="shared" si="492"/>
        <v>0</v>
      </c>
      <c r="AM3123" s="340">
        <f t="shared" si="492"/>
        <v>0</v>
      </c>
    </row>
    <row r="3124" spans="1:39" x14ac:dyDescent="0.35">
      <c r="A3124" s="337">
        <v>25037</v>
      </c>
      <c r="B3124" s="338">
        <f t="shared" si="484"/>
        <v>1968</v>
      </c>
      <c r="C3124" s="338">
        <f t="shared" si="485"/>
        <v>7</v>
      </c>
      <c r="D3124" s="338">
        <f t="shared" si="486"/>
        <v>18</v>
      </c>
      <c r="E3124" s="334">
        <v>0</v>
      </c>
      <c r="F3124" s="334">
        <v>0</v>
      </c>
      <c r="G3124" s="334">
        <v>0</v>
      </c>
      <c r="H3124" s="334">
        <v>0</v>
      </c>
      <c r="I3124" s="334">
        <v>0</v>
      </c>
      <c r="J3124" s="334">
        <v>0</v>
      </c>
      <c r="K3124" s="334">
        <v>0</v>
      </c>
      <c r="L3124" s="334">
        <v>0</v>
      </c>
      <c r="M3124" s="334">
        <v>0</v>
      </c>
      <c r="N3124" s="334">
        <v>0</v>
      </c>
      <c r="O3124" s="334">
        <v>0</v>
      </c>
      <c r="P3124" s="334">
        <v>0</v>
      </c>
      <c r="Q3124" s="334">
        <v>0</v>
      </c>
      <c r="R3124" s="334">
        <v>0</v>
      </c>
      <c r="S3124" s="334">
        <v>0</v>
      </c>
      <c r="T3124" s="334">
        <v>0</v>
      </c>
      <c r="U3124" s="334">
        <v>0</v>
      </c>
      <c r="V3124" s="334">
        <v>0</v>
      </c>
      <c r="W3124" s="334">
        <v>0</v>
      </c>
      <c r="X3124" s="334">
        <v>0</v>
      </c>
      <c r="Y3124" s="334">
        <v>0</v>
      </c>
      <c r="Z3124" s="334">
        <v>0</v>
      </c>
      <c r="AA3124" s="334">
        <v>0</v>
      </c>
      <c r="AB3124" s="334">
        <v>0</v>
      </c>
      <c r="AD3124" s="334">
        <v>0</v>
      </c>
      <c r="AE3124" s="334">
        <f t="shared" si="487"/>
        <v>0</v>
      </c>
      <c r="AF3124" s="334">
        <f t="shared" si="488"/>
        <v>0</v>
      </c>
      <c r="AG3124" s="340">
        <f t="shared" si="489"/>
        <v>0</v>
      </c>
      <c r="AI3124" s="340">
        <f t="shared" ref="AI3124:AM3139" si="493">IF($C3124=AI$1,$AF3124,0)</f>
        <v>0</v>
      </c>
      <c r="AJ3124" s="340">
        <f t="shared" si="493"/>
        <v>0</v>
      </c>
      <c r="AK3124" s="340">
        <f t="shared" si="493"/>
        <v>0</v>
      </c>
      <c r="AL3124" s="340">
        <f t="shared" si="493"/>
        <v>0</v>
      </c>
      <c r="AM3124" s="340">
        <f t="shared" si="493"/>
        <v>0</v>
      </c>
    </row>
    <row r="3125" spans="1:39" x14ac:dyDescent="0.35">
      <c r="A3125" s="337">
        <v>25038</v>
      </c>
      <c r="B3125" s="338">
        <f t="shared" si="484"/>
        <v>1968</v>
      </c>
      <c r="C3125" s="338">
        <f t="shared" si="485"/>
        <v>7</v>
      </c>
      <c r="D3125" s="338">
        <f t="shared" si="486"/>
        <v>19</v>
      </c>
      <c r="E3125" s="334">
        <v>0</v>
      </c>
      <c r="F3125" s="334">
        <v>0</v>
      </c>
      <c r="G3125" s="334">
        <v>0</v>
      </c>
      <c r="H3125" s="334">
        <v>0</v>
      </c>
      <c r="I3125" s="334">
        <v>0</v>
      </c>
      <c r="J3125" s="334">
        <v>0</v>
      </c>
      <c r="K3125" s="334">
        <v>0</v>
      </c>
      <c r="L3125" s="334">
        <v>0</v>
      </c>
      <c r="M3125" s="334">
        <v>0</v>
      </c>
      <c r="N3125" s="334">
        <v>0</v>
      </c>
      <c r="O3125" s="334">
        <v>0</v>
      </c>
      <c r="P3125" s="334">
        <v>0</v>
      </c>
      <c r="Q3125" s="334">
        <v>0</v>
      </c>
      <c r="R3125" s="334">
        <v>0</v>
      </c>
      <c r="S3125" s="334">
        <v>0</v>
      </c>
      <c r="T3125" s="334">
        <v>0</v>
      </c>
      <c r="U3125" s="334">
        <v>0</v>
      </c>
      <c r="V3125" s="334">
        <v>0</v>
      </c>
      <c r="W3125" s="334">
        <v>0</v>
      </c>
      <c r="X3125" s="334">
        <v>0</v>
      </c>
      <c r="Y3125" s="334">
        <v>0</v>
      </c>
      <c r="Z3125" s="334">
        <v>1.8</v>
      </c>
      <c r="AA3125" s="334">
        <v>4.8</v>
      </c>
      <c r="AB3125" s="334">
        <v>4.3</v>
      </c>
      <c r="AD3125" s="334">
        <v>10.9</v>
      </c>
      <c r="AE3125" s="334">
        <f t="shared" si="487"/>
        <v>10.9</v>
      </c>
      <c r="AF3125" s="334">
        <f t="shared" si="488"/>
        <v>10.899999999999999</v>
      </c>
      <c r="AG3125" s="340">
        <f t="shared" si="489"/>
        <v>1.7763568394002505E-15</v>
      </c>
      <c r="AI3125" s="340">
        <f t="shared" si="493"/>
        <v>0</v>
      </c>
      <c r="AJ3125" s="340">
        <f t="shared" si="493"/>
        <v>0</v>
      </c>
      <c r="AK3125" s="340">
        <f t="shared" si="493"/>
        <v>10.899999999999999</v>
      </c>
      <c r="AL3125" s="340">
        <f t="shared" si="493"/>
        <v>0</v>
      </c>
      <c r="AM3125" s="340">
        <f t="shared" si="493"/>
        <v>0</v>
      </c>
    </row>
    <row r="3126" spans="1:39" x14ac:dyDescent="0.35">
      <c r="A3126" s="337">
        <v>25039</v>
      </c>
      <c r="B3126" s="338">
        <f t="shared" si="484"/>
        <v>1968</v>
      </c>
      <c r="C3126" s="338">
        <f t="shared" si="485"/>
        <v>7</v>
      </c>
      <c r="D3126" s="338">
        <f t="shared" si="486"/>
        <v>20</v>
      </c>
      <c r="E3126" s="334">
        <v>7.4</v>
      </c>
      <c r="F3126" s="334">
        <v>5.0999999999999996</v>
      </c>
      <c r="G3126" s="334">
        <v>5.3</v>
      </c>
      <c r="H3126" s="334">
        <v>5.8</v>
      </c>
      <c r="I3126" s="334">
        <v>1</v>
      </c>
      <c r="J3126" s="334">
        <v>0.8</v>
      </c>
      <c r="K3126" s="334">
        <v>1.8</v>
      </c>
      <c r="L3126" s="334">
        <v>2</v>
      </c>
      <c r="M3126" s="334">
        <v>2.8</v>
      </c>
      <c r="N3126" s="334">
        <v>1.5</v>
      </c>
      <c r="O3126" s="334">
        <v>0.3</v>
      </c>
      <c r="P3126" s="334">
        <v>2</v>
      </c>
      <c r="Q3126" s="334">
        <v>0.5</v>
      </c>
      <c r="R3126" s="334">
        <v>1</v>
      </c>
      <c r="S3126" s="334">
        <v>1.8</v>
      </c>
      <c r="T3126" s="334">
        <v>0.5</v>
      </c>
      <c r="U3126" s="334">
        <v>0.3</v>
      </c>
      <c r="V3126" s="334">
        <v>0</v>
      </c>
      <c r="W3126" s="334">
        <v>0</v>
      </c>
      <c r="X3126" s="334">
        <v>0</v>
      </c>
      <c r="Y3126" s="334">
        <v>0</v>
      </c>
      <c r="Z3126" s="334">
        <v>0</v>
      </c>
      <c r="AA3126" s="334">
        <v>0</v>
      </c>
      <c r="AB3126" s="334">
        <v>0</v>
      </c>
      <c r="AD3126" s="334">
        <v>39.9</v>
      </c>
      <c r="AE3126" s="334">
        <f t="shared" si="487"/>
        <v>39.9</v>
      </c>
      <c r="AF3126" s="334">
        <f t="shared" si="488"/>
        <v>39.899999999999991</v>
      </c>
      <c r="AG3126" s="340">
        <f t="shared" si="489"/>
        <v>7.1054273576010019E-15</v>
      </c>
      <c r="AI3126" s="340">
        <f t="shared" si="493"/>
        <v>0</v>
      </c>
      <c r="AJ3126" s="340">
        <f t="shared" si="493"/>
        <v>0</v>
      </c>
      <c r="AK3126" s="340">
        <f t="shared" si="493"/>
        <v>39.899999999999991</v>
      </c>
      <c r="AL3126" s="340">
        <f t="shared" si="493"/>
        <v>0</v>
      </c>
      <c r="AM3126" s="340">
        <f t="shared" si="493"/>
        <v>0</v>
      </c>
    </row>
    <row r="3127" spans="1:39" x14ac:dyDescent="0.35">
      <c r="A3127" s="337">
        <v>25040</v>
      </c>
      <c r="B3127" s="338">
        <f t="shared" si="484"/>
        <v>1968</v>
      </c>
      <c r="C3127" s="338">
        <f t="shared" si="485"/>
        <v>7</v>
      </c>
      <c r="D3127" s="338">
        <f t="shared" si="486"/>
        <v>21</v>
      </c>
      <c r="E3127" s="334">
        <v>0</v>
      </c>
      <c r="F3127" s="334">
        <v>0</v>
      </c>
      <c r="G3127" s="334">
        <v>0</v>
      </c>
      <c r="H3127" s="334">
        <v>0</v>
      </c>
      <c r="I3127" s="334">
        <v>0</v>
      </c>
      <c r="J3127" s="334">
        <v>0</v>
      </c>
      <c r="K3127" s="334">
        <v>0</v>
      </c>
      <c r="L3127" s="334">
        <v>0</v>
      </c>
      <c r="M3127" s="334">
        <v>0</v>
      </c>
      <c r="N3127" s="334">
        <v>0</v>
      </c>
      <c r="O3127" s="334">
        <v>0</v>
      </c>
      <c r="P3127" s="334">
        <v>0</v>
      </c>
      <c r="Q3127" s="334">
        <v>0</v>
      </c>
      <c r="R3127" s="334">
        <v>0</v>
      </c>
      <c r="S3127" s="334">
        <v>0</v>
      </c>
      <c r="T3127" s="334">
        <v>0</v>
      </c>
      <c r="U3127" s="334">
        <v>0</v>
      </c>
      <c r="V3127" s="334">
        <v>0</v>
      </c>
      <c r="W3127" s="334">
        <v>0</v>
      </c>
      <c r="X3127" s="334">
        <v>0</v>
      </c>
      <c r="Y3127" s="334">
        <v>0</v>
      </c>
      <c r="Z3127" s="334">
        <v>0</v>
      </c>
      <c r="AA3127" s="334">
        <v>0</v>
      </c>
      <c r="AB3127" s="334">
        <v>0.3</v>
      </c>
      <c r="AD3127" s="334">
        <v>0.3</v>
      </c>
      <c r="AE3127" s="334">
        <f t="shared" si="487"/>
        <v>0.3</v>
      </c>
      <c r="AF3127" s="334">
        <f t="shared" si="488"/>
        <v>0.3</v>
      </c>
      <c r="AG3127" s="340">
        <f t="shared" si="489"/>
        <v>0</v>
      </c>
      <c r="AI3127" s="340">
        <f t="shared" si="493"/>
        <v>0</v>
      </c>
      <c r="AJ3127" s="340">
        <f t="shared" si="493"/>
        <v>0</v>
      </c>
      <c r="AK3127" s="340">
        <f t="shared" si="493"/>
        <v>0.3</v>
      </c>
      <c r="AL3127" s="340">
        <f t="shared" si="493"/>
        <v>0</v>
      </c>
      <c r="AM3127" s="340">
        <f t="shared" si="493"/>
        <v>0</v>
      </c>
    </row>
    <row r="3128" spans="1:39" x14ac:dyDescent="0.35">
      <c r="A3128" s="337">
        <v>25041</v>
      </c>
      <c r="B3128" s="338">
        <f t="shared" si="484"/>
        <v>1968</v>
      </c>
      <c r="C3128" s="338">
        <f t="shared" si="485"/>
        <v>7</v>
      </c>
      <c r="D3128" s="338">
        <f t="shared" si="486"/>
        <v>22</v>
      </c>
      <c r="E3128" s="334">
        <v>0.3</v>
      </c>
      <c r="F3128" s="334">
        <v>0</v>
      </c>
      <c r="G3128" s="334">
        <v>0</v>
      </c>
      <c r="H3128" s="334">
        <v>0.4</v>
      </c>
      <c r="I3128" s="334">
        <v>0</v>
      </c>
      <c r="J3128" s="334">
        <v>0</v>
      </c>
      <c r="K3128" s="334">
        <v>0</v>
      </c>
      <c r="L3128" s="334">
        <v>0</v>
      </c>
      <c r="M3128" s="334">
        <v>0</v>
      </c>
      <c r="N3128" s="334">
        <v>0</v>
      </c>
      <c r="O3128" s="334">
        <v>0.3</v>
      </c>
      <c r="P3128" s="334">
        <v>0</v>
      </c>
      <c r="Q3128" s="334">
        <v>0</v>
      </c>
      <c r="R3128" s="334">
        <v>0</v>
      </c>
      <c r="S3128" s="334">
        <v>0</v>
      </c>
      <c r="T3128" s="334">
        <v>0</v>
      </c>
      <c r="U3128" s="334">
        <v>0</v>
      </c>
      <c r="V3128" s="334">
        <v>0</v>
      </c>
      <c r="W3128" s="334">
        <v>0</v>
      </c>
      <c r="X3128" s="334">
        <v>0</v>
      </c>
      <c r="Y3128" s="334">
        <v>0</v>
      </c>
      <c r="Z3128" s="334">
        <v>0</v>
      </c>
      <c r="AA3128" s="334">
        <v>0</v>
      </c>
      <c r="AB3128" s="334">
        <v>0</v>
      </c>
      <c r="AD3128" s="334">
        <v>1</v>
      </c>
      <c r="AE3128" s="334">
        <f t="shared" si="487"/>
        <v>1</v>
      </c>
      <c r="AF3128" s="334">
        <f t="shared" si="488"/>
        <v>1</v>
      </c>
      <c r="AG3128" s="340">
        <f t="shared" si="489"/>
        <v>0</v>
      </c>
      <c r="AI3128" s="340">
        <f t="shared" si="493"/>
        <v>0</v>
      </c>
      <c r="AJ3128" s="340">
        <f t="shared" si="493"/>
        <v>0</v>
      </c>
      <c r="AK3128" s="340">
        <f t="shared" si="493"/>
        <v>1</v>
      </c>
      <c r="AL3128" s="340">
        <f t="shared" si="493"/>
        <v>0</v>
      </c>
      <c r="AM3128" s="340">
        <f t="shared" si="493"/>
        <v>0</v>
      </c>
    </row>
    <row r="3129" spans="1:39" x14ac:dyDescent="0.35">
      <c r="A3129" s="337">
        <v>25042</v>
      </c>
      <c r="B3129" s="338">
        <f t="shared" si="484"/>
        <v>1968</v>
      </c>
      <c r="C3129" s="338">
        <f t="shared" si="485"/>
        <v>7</v>
      </c>
      <c r="D3129" s="338">
        <f t="shared" si="486"/>
        <v>23</v>
      </c>
      <c r="E3129" s="334">
        <v>0</v>
      </c>
      <c r="F3129" s="334">
        <v>0</v>
      </c>
      <c r="G3129" s="334">
        <v>0</v>
      </c>
      <c r="H3129" s="334">
        <v>0</v>
      </c>
      <c r="I3129" s="334">
        <v>0</v>
      </c>
      <c r="J3129" s="334">
        <v>0</v>
      </c>
      <c r="K3129" s="334">
        <v>0</v>
      </c>
      <c r="L3129" s="334">
        <v>0.6</v>
      </c>
      <c r="M3129" s="334">
        <v>0.7</v>
      </c>
      <c r="N3129" s="334">
        <v>0.6</v>
      </c>
      <c r="O3129" s="334">
        <v>0.6</v>
      </c>
      <c r="P3129" s="334">
        <v>0.7</v>
      </c>
      <c r="Q3129" s="334">
        <v>0.6</v>
      </c>
      <c r="R3129" s="334">
        <v>0</v>
      </c>
      <c r="S3129" s="334">
        <v>0</v>
      </c>
      <c r="T3129" s="334">
        <v>0</v>
      </c>
      <c r="U3129" s="334">
        <v>0</v>
      </c>
      <c r="V3129" s="334">
        <v>0</v>
      </c>
      <c r="W3129" s="334">
        <v>0</v>
      </c>
      <c r="X3129" s="334">
        <v>0</v>
      </c>
      <c r="Y3129" s="334">
        <v>0</v>
      </c>
      <c r="Z3129" s="334">
        <v>0</v>
      </c>
      <c r="AA3129" s="334">
        <v>0</v>
      </c>
      <c r="AB3129" s="334">
        <v>0</v>
      </c>
      <c r="AD3129" s="334">
        <v>3.8</v>
      </c>
      <c r="AE3129" s="334">
        <f t="shared" si="487"/>
        <v>3.8</v>
      </c>
      <c r="AF3129" s="334">
        <f t="shared" si="488"/>
        <v>3.8000000000000003</v>
      </c>
      <c r="AG3129" s="340">
        <f t="shared" si="489"/>
        <v>4.4408920985006262E-16</v>
      </c>
      <c r="AI3129" s="340">
        <f t="shared" si="493"/>
        <v>0</v>
      </c>
      <c r="AJ3129" s="340">
        <f t="shared" si="493"/>
        <v>0</v>
      </c>
      <c r="AK3129" s="340">
        <f t="shared" si="493"/>
        <v>3.8000000000000003</v>
      </c>
      <c r="AL3129" s="340">
        <f t="shared" si="493"/>
        <v>0</v>
      </c>
      <c r="AM3129" s="340">
        <f t="shared" si="493"/>
        <v>0</v>
      </c>
    </row>
    <row r="3130" spans="1:39" x14ac:dyDescent="0.35">
      <c r="A3130" s="337">
        <v>25043</v>
      </c>
      <c r="B3130" s="338">
        <f t="shared" si="484"/>
        <v>1968</v>
      </c>
      <c r="C3130" s="338">
        <f t="shared" si="485"/>
        <v>7</v>
      </c>
      <c r="D3130" s="338">
        <f t="shared" si="486"/>
        <v>24</v>
      </c>
      <c r="E3130" s="334">
        <v>0</v>
      </c>
      <c r="F3130" s="334">
        <v>0</v>
      </c>
      <c r="G3130" s="334">
        <v>0</v>
      </c>
      <c r="H3130" s="334">
        <v>0</v>
      </c>
      <c r="I3130" s="334">
        <v>0</v>
      </c>
      <c r="J3130" s="334">
        <v>0</v>
      </c>
      <c r="K3130" s="334">
        <v>0</v>
      </c>
      <c r="L3130" s="334">
        <v>0</v>
      </c>
      <c r="M3130" s="334">
        <v>0</v>
      </c>
      <c r="N3130" s="334">
        <v>0</v>
      </c>
      <c r="O3130" s="334">
        <v>0</v>
      </c>
      <c r="P3130" s="334">
        <v>0</v>
      </c>
      <c r="Q3130" s="334">
        <v>0</v>
      </c>
      <c r="R3130" s="334">
        <v>0</v>
      </c>
      <c r="S3130" s="334">
        <v>0</v>
      </c>
      <c r="T3130" s="334">
        <v>0</v>
      </c>
      <c r="U3130" s="334">
        <v>0</v>
      </c>
      <c r="V3130" s="334">
        <v>0</v>
      </c>
      <c r="W3130" s="334">
        <v>0</v>
      </c>
      <c r="X3130" s="334">
        <v>0</v>
      </c>
      <c r="Y3130" s="334">
        <v>0.8</v>
      </c>
      <c r="Z3130" s="334">
        <v>0</v>
      </c>
      <c r="AA3130" s="334">
        <v>0</v>
      </c>
      <c r="AB3130" s="334">
        <v>0</v>
      </c>
      <c r="AD3130" s="334">
        <v>0.8</v>
      </c>
      <c r="AE3130" s="334">
        <f t="shared" si="487"/>
        <v>0.8</v>
      </c>
      <c r="AF3130" s="334">
        <f t="shared" si="488"/>
        <v>0.8</v>
      </c>
      <c r="AG3130" s="340">
        <f t="shared" si="489"/>
        <v>0</v>
      </c>
      <c r="AI3130" s="340">
        <f t="shared" si="493"/>
        <v>0</v>
      </c>
      <c r="AJ3130" s="340">
        <f t="shared" si="493"/>
        <v>0</v>
      </c>
      <c r="AK3130" s="340">
        <f t="shared" si="493"/>
        <v>0.8</v>
      </c>
      <c r="AL3130" s="340">
        <f t="shared" si="493"/>
        <v>0</v>
      </c>
      <c r="AM3130" s="340">
        <f t="shared" si="493"/>
        <v>0</v>
      </c>
    </row>
    <row r="3131" spans="1:39" x14ac:dyDescent="0.35">
      <c r="A3131" s="337">
        <v>25044</v>
      </c>
      <c r="B3131" s="338">
        <f t="shared" si="484"/>
        <v>1968</v>
      </c>
      <c r="C3131" s="338">
        <f t="shared" si="485"/>
        <v>7</v>
      </c>
      <c r="D3131" s="338">
        <f t="shared" si="486"/>
        <v>25</v>
      </c>
      <c r="E3131" s="334">
        <v>0</v>
      </c>
      <c r="F3131" s="334">
        <v>0</v>
      </c>
      <c r="G3131" s="334">
        <v>0</v>
      </c>
      <c r="H3131" s="334">
        <v>0</v>
      </c>
      <c r="I3131" s="334">
        <v>0</v>
      </c>
      <c r="J3131" s="334">
        <v>0</v>
      </c>
      <c r="K3131" s="334">
        <v>0</v>
      </c>
      <c r="L3131" s="334">
        <v>0</v>
      </c>
      <c r="M3131" s="334">
        <v>0</v>
      </c>
      <c r="N3131" s="334">
        <v>0</v>
      </c>
      <c r="O3131" s="334">
        <v>0</v>
      </c>
      <c r="P3131" s="334">
        <v>0</v>
      </c>
      <c r="Q3131" s="334">
        <v>0</v>
      </c>
      <c r="R3131" s="334">
        <v>0</v>
      </c>
      <c r="S3131" s="334">
        <v>0</v>
      </c>
      <c r="T3131" s="334">
        <v>0</v>
      </c>
      <c r="U3131" s="334">
        <v>0</v>
      </c>
      <c r="V3131" s="334">
        <v>0</v>
      </c>
      <c r="W3131" s="334">
        <v>0</v>
      </c>
      <c r="X3131" s="334">
        <v>0</v>
      </c>
      <c r="Y3131" s="334">
        <v>0</v>
      </c>
      <c r="Z3131" s="334">
        <v>0</v>
      </c>
      <c r="AA3131" s="334">
        <v>0</v>
      </c>
      <c r="AB3131" s="334">
        <v>0</v>
      </c>
      <c r="AD3131" s="334">
        <v>0</v>
      </c>
      <c r="AE3131" s="334">
        <f t="shared" si="487"/>
        <v>0</v>
      </c>
      <c r="AF3131" s="334">
        <f t="shared" si="488"/>
        <v>0</v>
      </c>
      <c r="AG3131" s="340">
        <f t="shared" si="489"/>
        <v>0</v>
      </c>
      <c r="AI3131" s="340">
        <f t="shared" si="493"/>
        <v>0</v>
      </c>
      <c r="AJ3131" s="340">
        <f t="shared" si="493"/>
        <v>0</v>
      </c>
      <c r="AK3131" s="340">
        <f t="shared" si="493"/>
        <v>0</v>
      </c>
      <c r="AL3131" s="340">
        <f t="shared" si="493"/>
        <v>0</v>
      </c>
      <c r="AM3131" s="340">
        <f t="shared" si="493"/>
        <v>0</v>
      </c>
    </row>
    <row r="3132" spans="1:39" x14ac:dyDescent="0.35">
      <c r="A3132" s="337">
        <v>25045</v>
      </c>
      <c r="B3132" s="338">
        <f t="shared" si="484"/>
        <v>1968</v>
      </c>
      <c r="C3132" s="338">
        <f t="shared" si="485"/>
        <v>7</v>
      </c>
      <c r="D3132" s="338">
        <f t="shared" si="486"/>
        <v>26</v>
      </c>
      <c r="E3132" s="334">
        <v>0</v>
      </c>
      <c r="F3132" s="334">
        <v>0</v>
      </c>
      <c r="G3132" s="334">
        <v>0</v>
      </c>
      <c r="H3132" s="334">
        <v>0</v>
      </c>
      <c r="I3132" s="334">
        <v>0</v>
      </c>
      <c r="J3132" s="334">
        <v>0</v>
      </c>
      <c r="K3132" s="334">
        <v>0</v>
      </c>
      <c r="L3132" s="334">
        <v>0</v>
      </c>
      <c r="M3132" s="334">
        <v>0</v>
      </c>
      <c r="N3132" s="334">
        <v>0</v>
      </c>
      <c r="O3132" s="334">
        <v>0</v>
      </c>
      <c r="P3132" s="334">
        <v>0</v>
      </c>
      <c r="Q3132" s="334">
        <v>0</v>
      </c>
      <c r="R3132" s="334">
        <v>0</v>
      </c>
      <c r="S3132" s="334">
        <v>0</v>
      </c>
      <c r="T3132" s="334">
        <v>0</v>
      </c>
      <c r="U3132" s="334">
        <v>0</v>
      </c>
      <c r="V3132" s="334">
        <v>0</v>
      </c>
      <c r="W3132" s="334">
        <v>0</v>
      </c>
      <c r="X3132" s="334">
        <v>0</v>
      </c>
      <c r="Y3132" s="334">
        <v>0</v>
      </c>
      <c r="Z3132" s="334">
        <v>0</v>
      </c>
      <c r="AA3132" s="334">
        <v>0</v>
      </c>
      <c r="AB3132" s="334">
        <v>0</v>
      </c>
      <c r="AD3132" s="334">
        <v>0</v>
      </c>
      <c r="AE3132" s="334">
        <f t="shared" si="487"/>
        <v>0</v>
      </c>
      <c r="AF3132" s="334">
        <f t="shared" si="488"/>
        <v>0</v>
      </c>
      <c r="AG3132" s="340">
        <f t="shared" si="489"/>
        <v>0</v>
      </c>
      <c r="AI3132" s="340">
        <f t="shared" si="493"/>
        <v>0</v>
      </c>
      <c r="AJ3132" s="340">
        <f t="shared" si="493"/>
        <v>0</v>
      </c>
      <c r="AK3132" s="340">
        <f t="shared" si="493"/>
        <v>0</v>
      </c>
      <c r="AL3132" s="340">
        <f t="shared" si="493"/>
        <v>0</v>
      </c>
      <c r="AM3132" s="340">
        <f t="shared" si="493"/>
        <v>0</v>
      </c>
    </row>
    <row r="3133" spans="1:39" x14ac:dyDescent="0.35">
      <c r="A3133" s="337">
        <v>25046</v>
      </c>
      <c r="B3133" s="338">
        <f t="shared" si="484"/>
        <v>1968</v>
      </c>
      <c r="C3133" s="338">
        <f t="shared" si="485"/>
        <v>7</v>
      </c>
      <c r="D3133" s="338">
        <f t="shared" si="486"/>
        <v>27</v>
      </c>
      <c r="E3133" s="334">
        <v>0</v>
      </c>
      <c r="F3133" s="334">
        <v>0</v>
      </c>
      <c r="G3133" s="334">
        <v>0</v>
      </c>
      <c r="H3133" s="334">
        <v>0</v>
      </c>
      <c r="I3133" s="334">
        <v>0</v>
      </c>
      <c r="J3133" s="334">
        <v>0</v>
      </c>
      <c r="K3133" s="334">
        <v>0</v>
      </c>
      <c r="L3133" s="334">
        <v>0</v>
      </c>
      <c r="M3133" s="334">
        <v>0</v>
      </c>
      <c r="N3133" s="334">
        <v>0</v>
      </c>
      <c r="O3133" s="334">
        <v>0</v>
      </c>
      <c r="P3133" s="334">
        <v>0</v>
      </c>
      <c r="Q3133" s="334">
        <v>0</v>
      </c>
      <c r="R3133" s="334">
        <v>0</v>
      </c>
      <c r="S3133" s="334">
        <v>0</v>
      </c>
      <c r="T3133" s="334">
        <v>0</v>
      </c>
      <c r="U3133" s="334">
        <v>0</v>
      </c>
      <c r="V3133" s="334">
        <v>0</v>
      </c>
      <c r="W3133" s="334">
        <v>0</v>
      </c>
      <c r="X3133" s="334">
        <v>0</v>
      </c>
      <c r="Y3133" s="334">
        <v>0</v>
      </c>
      <c r="Z3133" s="334">
        <v>0</v>
      </c>
      <c r="AA3133" s="334">
        <v>0</v>
      </c>
      <c r="AB3133" s="334">
        <v>0</v>
      </c>
      <c r="AD3133" s="334">
        <v>0</v>
      </c>
      <c r="AE3133" s="334">
        <f t="shared" si="487"/>
        <v>0</v>
      </c>
      <c r="AF3133" s="334">
        <f t="shared" si="488"/>
        <v>0</v>
      </c>
      <c r="AG3133" s="340">
        <f t="shared" si="489"/>
        <v>0</v>
      </c>
      <c r="AI3133" s="340">
        <f t="shared" si="493"/>
        <v>0</v>
      </c>
      <c r="AJ3133" s="340">
        <f t="shared" si="493"/>
        <v>0</v>
      </c>
      <c r="AK3133" s="340">
        <f t="shared" si="493"/>
        <v>0</v>
      </c>
      <c r="AL3133" s="340">
        <f t="shared" si="493"/>
        <v>0</v>
      </c>
      <c r="AM3133" s="340">
        <f t="shared" si="493"/>
        <v>0</v>
      </c>
    </row>
    <row r="3134" spans="1:39" x14ac:dyDescent="0.35">
      <c r="A3134" s="337">
        <v>25047</v>
      </c>
      <c r="B3134" s="338">
        <f t="shared" si="484"/>
        <v>1968</v>
      </c>
      <c r="C3134" s="338">
        <f t="shared" si="485"/>
        <v>7</v>
      </c>
      <c r="D3134" s="338">
        <f t="shared" si="486"/>
        <v>28</v>
      </c>
      <c r="E3134" s="334">
        <v>0</v>
      </c>
      <c r="F3134" s="334">
        <v>0</v>
      </c>
      <c r="G3134" s="334">
        <v>0</v>
      </c>
      <c r="H3134" s="334">
        <v>0</v>
      </c>
      <c r="I3134" s="334">
        <v>0</v>
      </c>
      <c r="J3134" s="334">
        <v>0</v>
      </c>
      <c r="K3134" s="334">
        <v>0</v>
      </c>
      <c r="L3134" s="334">
        <v>0</v>
      </c>
      <c r="M3134" s="334">
        <v>0</v>
      </c>
      <c r="N3134" s="334">
        <v>0</v>
      </c>
      <c r="O3134" s="334">
        <v>0</v>
      </c>
      <c r="P3134" s="334">
        <v>0</v>
      </c>
      <c r="Q3134" s="334">
        <v>0</v>
      </c>
      <c r="R3134" s="334">
        <v>0</v>
      </c>
      <c r="S3134" s="334">
        <v>0</v>
      </c>
      <c r="T3134" s="334">
        <v>0</v>
      </c>
      <c r="U3134" s="334">
        <v>0</v>
      </c>
      <c r="V3134" s="334">
        <v>0</v>
      </c>
      <c r="W3134" s="334">
        <v>0</v>
      </c>
      <c r="X3134" s="334">
        <v>0</v>
      </c>
      <c r="Y3134" s="334">
        <v>0</v>
      </c>
      <c r="Z3134" s="334">
        <v>0</v>
      </c>
      <c r="AA3134" s="334">
        <v>0</v>
      </c>
      <c r="AB3134" s="334">
        <v>0</v>
      </c>
      <c r="AD3134" s="334">
        <v>0</v>
      </c>
      <c r="AE3134" s="334">
        <f t="shared" si="487"/>
        <v>0</v>
      </c>
      <c r="AF3134" s="334">
        <f t="shared" si="488"/>
        <v>0</v>
      </c>
      <c r="AG3134" s="340">
        <f t="shared" si="489"/>
        <v>0</v>
      </c>
      <c r="AI3134" s="340">
        <f t="shared" si="493"/>
        <v>0</v>
      </c>
      <c r="AJ3134" s="340">
        <f t="shared" si="493"/>
        <v>0</v>
      </c>
      <c r="AK3134" s="340">
        <f t="shared" si="493"/>
        <v>0</v>
      </c>
      <c r="AL3134" s="340">
        <f t="shared" si="493"/>
        <v>0</v>
      </c>
      <c r="AM3134" s="340">
        <f t="shared" si="493"/>
        <v>0</v>
      </c>
    </row>
    <row r="3135" spans="1:39" x14ac:dyDescent="0.35">
      <c r="A3135" s="337">
        <v>25048</v>
      </c>
      <c r="B3135" s="338">
        <f t="shared" si="484"/>
        <v>1968</v>
      </c>
      <c r="C3135" s="338">
        <f t="shared" si="485"/>
        <v>7</v>
      </c>
      <c r="D3135" s="338">
        <f t="shared" si="486"/>
        <v>29</v>
      </c>
      <c r="E3135" s="334">
        <v>0</v>
      </c>
      <c r="F3135" s="334">
        <v>0</v>
      </c>
      <c r="G3135" s="334">
        <v>0</v>
      </c>
      <c r="H3135" s="334">
        <v>0</v>
      </c>
      <c r="I3135" s="334">
        <v>0</v>
      </c>
      <c r="J3135" s="334">
        <v>0</v>
      </c>
      <c r="K3135" s="334">
        <v>0</v>
      </c>
      <c r="L3135" s="334">
        <v>0</v>
      </c>
      <c r="M3135" s="334">
        <v>0</v>
      </c>
      <c r="N3135" s="334">
        <v>0</v>
      </c>
      <c r="O3135" s="334">
        <v>0</v>
      </c>
      <c r="P3135" s="334">
        <v>0</v>
      </c>
      <c r="Q3135" s="334">
        <v>0</v>
      </c>
      <c r="R3135" s="334">
        <v>3.5</v>
      </c>
      <c r="S3135" s="334">
        <v>0.8</v>
      </c>
      <c r="T3135" s="334">
        <v>1.8</v>
      </c>
      <c r="U3135" s="334">
        <v>0.9</v>
      </c>
      <c r="V3135" s="334">
        <v>0.8</v>
      </c>
      <c r="W3135" s="334">
        <v>0.3</v>
      </c>
      <c r="X3135" s="334">
        <v>0</v>
      </c>
      <c r="Y3135" s="334">
        <v>0</v>
      </c>
      <c r="Z3135" s="334">
        <v>0</v>
      </c>
      <c r="AA3135" s="334">
        <v>0</v>
      </c>
      <c r="AB3135" s="334">
        <v>0</v>
      </c>
      <c r="AD3135" s="334">
        <v>8.1</v>
      </c>
      <c r="AE3135" s="334">
        <f t="shared" si="487"/>
        <v>8.1</v>
      </c>
      <c r="AF3135" s="334">
        <f t="shared" si="488"/>
        <v>8.1</v>
      </c>
      <c r="AG3135" s="340">
        <f t="shared" si="489"/>
        <v>0</v>
      </c>
      <c r="AI3135" s="340">
        <f t="shared" si="493"/>
        <v>0</v>
      </c>
      <c r="AJ3135" s="340">
        <f t="shared" si="493"/>
        <v>0</v>
      </c>
      <c r="AK3135" s="340">
        <f t="shared" si="493"/>
        <v>8.1</v>
      </c>
      <c r="AL3135" s="340">
        <f t="shared" si="493"/>
        <v>0</v>
      </c>
      <c r="AM3135" s="340">
        <f t="shared" si="493"/>
        <v>0</v>
      </c>
    </row>
    <row r="3136" spans="1:39" x14ac:dyDescent="0.35">
      <c r="A3136" s="337">
        <v>25049</v>
      </c>
      <c r="B3136" s="338">
        <f t="shared" si="484"/>
        <v>1968</v>
      </c>
      <c r="C3136" s="338">
        <f t="shared" si="485"/>
        <v>7</v>
      </c>
      <c r="D3136" s="338">
        <f t="shared" si="486"/>
        <v>30</v>
      </c>
      <c r="E3136" s="334">
        <v>0</v>
      </c>
      <c r="F3136" s="334">
        <v>0</v>
      </c>
      <c r="G3136" s="334">
        <v>0</v>
      </c>
      <c r="H3136" s="334">
        <v>0</v>
      </c>
      <c r="I3136" s="334">
        <v>0</v>
      </c>
      <c r="J3136" s="334">
        <v>0</v>
      </c>
      <c r="K3136" s="334">
        <v>0</v>
      </c>
      <c r="L3136" s="334">
        <v>0</v>
      </c>
      <c r="M3136" s="334">
        <v>0</v>
      </c>
      <c r="N3136" s="334">
        <v>0</v>
      </c>
      <c r="O3136" s="334">
        <v>0</v>
      </c>
      <c r="P3136" s="334">
        <v>0</v>
      </c>
      <c r="Q3136" s="334">
        <v>0</v>
      </c>
      <c r="R3136" s="334">
        <v>0</v>
      </c>
      <c r="S3136" s="334">
        <v>0</v>
      </c>
      <c r="T3136" s="334">
        <v>0</v>
      </c>
      <c r="U3136" s="334">
        <v>0</v>
      </c>
      <c r="V3136" s="334">
        <v>0</v>
      </c>
      <c r="W3136" s="334">
        <v>0</v>
      </c>
      <c r="X3136" s="334">
        <v>0</v>
      </c>
      <c r="Y3136" s="334">
        <v>0</v>
      </c>
      <c r="Z3136" s="334">
        <v>0</v>
      </c>
      <c r="AA3136" s="334">
        <v>0</v>
      </c>
      <c r="AB3136" s="334">
        <v>0</v>
      </c>
      <c r="AD3136" s="334">
        <v>0</v>
      </c>
      <c r="AE3136" s="334">
        <f t="shared" si="487"/>
        <v>0</v>
      </c>
      <c r="AF3136" s="334">
        <f t="shared" si="488"/>
        <v>0</v>
      </c>
      <c r="AG3136" s="340">
        <f t="shared" si="489"/>
        <v>0</v>
      </c>
      <c r="AI3136" s="340">
        <f t="shared" si="493"/>
        <v>0</v>
      </c>
      <c r="AJ3136" s="340">
        <f t="shared" si="493"/>
        <v>0</v>
      </c>
      <c r="AK3136" s="340">
        <f t="shared" si="493"/>
        <v>0</v>
      </c>
      <c r="AL3136" s="340">
        <f t="shared" si="493"/>
        <v>0</v>
      </c>
      <c r="AM3136" s="340">
        <f t="shared" si="493"/>
        <v>0</v>
      </c>
    </row>
    <row r="3137" spans="1:39" x14ac:dyDescent="0.35">
      <c r="A3137" s="337">
        <v>25050</v>
      </c>
      <c r="B3137" s="338">
        <f t="shared" si="484"/>
        <v>1968</v>
      </c>
      <c r="C3137" s="338">
        <f t="shared" si="485"/>
        <v>7</v>
      </c>
      <c r="D3137" s="338">
        <f t="shared" si="486"/>
        <v>31</v>
      </c>
      <c r="E3137" s="334">
        <v>0</v>
      </c>
      <c r="F3137" s="334">
        <v>0</v>
      </c>
      <c r="G3137" s="334">
        <v>0</v>
      </c>
      <c r="H3137" s="334">
        <v>0</v>
      </c>
      <c r="I3137" s="334">
        <v>0</v>
      </c>
      <c r="J3137" s="334">
        <v>0</v>
      </c>
      <c r="K3137" s="334">
        <v>0</v>
      </c>
      <c r="L3137" s="334">
        <v>0</v>
      </c>
      <c r="M3137" s="334">
        <v>0</v>
      </c>
      <c r="N3137" s="334">
        <v>0</v>
      </c>
      <c r="O3137" s="334">
        <v>0</v>
      </c>
      <c r="P3137" s="334">
        <v>0</v>
      </c>
      <c r="Q3137" s="334">
        <v>0</v>
      </c>
      <c r="R3137" s="334">
        <v>0</v>
      </c>
      <c r="S3137" s="334">
        <v>0</v>
      </c>
      <c r="T3137" s="334">
        <v>0</v>
      </c>
      <c r="U3137" s="334">
        <v>0</v>
      </c>
      <c r="V3137" s="334">
        <v>0</v>
      </c>
      <c r="W3137" s="334">
        <v>0</v>
      </c>
      <c r="X3137" s="334">
        <v>0</v>
      </c>
      <c r="Y3137" s="334">
        <v>0</v>
      </c>
      <c r="Z3137" s="334">
        <v>0</v>
      </c>
      <c r="AA3137" s="334">
        <v>0</v>
      </c>
      <c r="AB3137" s="334">
        <v>0</v>
      </c>
      <c r="AD3137" s="334">
        <v>0</v>
      </c>
      <c r="AE3137" s="334">
        <f t="shared" si="487"/>
        <v>0</v>
      </c>
      <c r="AF3137" s="334">
        <f t="shared" si="488"/>
        <v>0</v>
      </c>
      <c r="AG3137" s="340">
        <f t="shared" si="489"/>
        <v>0</v>
      </c>
      <c r="AI3137" s="340">
        <f t="shared" si="493"/>
        <v>0</v>
      </c>
      <c r="AJ3137" s="340">
        <f t="shared" si="493"/>
        <v>0</v>
      </c>
      <c r="AK3137" s="340">
        <f t="shared" si="493"/>
        <v>0</v>
      </c>
      <c r="AL3137" s="340">
        <f t="shared" si="493"/>
        <v>0</v>
      </c>
      <c r="AM3137" s="340">
        <f t="shared" si="493"/>
        <v>0</v>
      </c>
    </row>
    <row r="3138" spans="1:39" x14ac:dyDescent="0.35">
      <c r="A3138" s="337">
        <v>25051</v>
      </c>
      <c r="B3138" s="338">
        <f t="shared" si="484"/>
        <v>1968</v>
      </c>
      <c r="C3138" s="338">
        <f t="shared" si="485"/>
        <v>8</v>
      </c>
      <c r="D3138" s="338">
        <f t="shared" si="486"/>
        <v>1</v>
      </c>
      <c r="E3138" s="334">
        <v>0</v>
      </c>
      <c r="F3138" s="334">
        <v>0</v>
      </c>
      <c r="G3138" s="334">
        <v>0</v>
      </c>
      <c r="H3138" s="334">
        <v>0</v>
      </c>
      <c r="I3138" s="334">
        <v>0</v>
      </c>
      <c r="J3138" s="334">
        <v>0</v>
      </c>
      <c r="K3138" s="334">
        <v>0</v>
      </c>
      <c r="L3138" s="334">
        <v>0</v>
      </c>
      <c r="M3138" s="334">
        <v>0</v>
      </c>
      <c r="N3138" s="334">
        <v>0</v>
      </c>
      <c r="O3138" s="334">
        <v>0</v>
      </c>
      <c r="P3138" s="334">
        <v>0</v>
      </c>
      <c r="Q3138" s="334">
        <v>0</v>
      </c>
      <c r="R3138" s="334">
        <v>0</v>
      </c>
      <c r="S3138" s="334">
        <v>0</v>
      </c>
      <c r="T3138" s="334">
        <v>0</v>
      </c>
      <c r="U3138" s="334">
        <v>0</v>
      </c>
      <c r="V3138" s="334">
        <v>0</v>
      </c>
      <c r="W3138" s="334">
        <v>0</v>
      </c>
      <c r="X3138" s="334">
        <v>0</v>
      </c>
      <c r="Y3138" s="334">
        <v>0</v>
      </c>
      <c r="Z3138" s="334">
        <v>0</v>
      </c>
      <c r="AA3138" s="334">
        <v>0</v>
      </c>
      <c r="AB3138" s="334">
        <v>0</v>
      </c>
      <c r="AD3138" s="334">
        <v>0</v>
      </c>
      <c r="AE3138" s="334">
        <f t="shared" si="487"/>
        <v>0</v>
      </c>
      <c r="AF3138" s="334">
        <f t="shared" si="488"/>
        <v>0</v>
      </c>
      <c r="AG3138" s="340">
        <f t="shared" si="489"/>
        <v>0</v>
      </c>
      <c r="AI3138" s="340">
        <f t="shared" si="493"/>
        <v>0</v>
      </c>
      <c r="AJ3138" s="340">
        <f t="shared" si="493"/>
        <v>0</v>
      </c>
      <c r="AK3138" s="340">
        <f t="shared" si="493"/>
        <v>0</v>
      </c>
      <c r="AL3138" s="340">
        <f t="shared" si="493"/>
        <v>0</v>
      </c>
      <c r="AM3138" s="340">
        <f t="shared" si="493"/>
        <v>0</v>
      </c>
    </row>
    <row r="3139" spans="1:39" x14ac:dyDescent="0.35">
      <c r="A3139" s="337">
        <v>25052</v>
      </c>
      <c r="B3139" s="338">
        <f t="shared" si="484"/>
        <v>1968</v>
      </c>
      <c r="C3139" s="338">
        <f t="shared" si="485"/>
        <v>8</v>
      </c>
      <c r="D3139" s="338">
        <f t="shared" si="486"/>
        <v>2</v>
      </c>
      <c r="E3139" s="334">
        <v>0</v>
      </c>
      <c r="F3139" s="334">
        <v>0</v>
      </c>
      <c r="G3139" s="334">
        <v>0</v>
      </c>
      <c r="H3139" s="334">
        <v>0</v>
      </c>
      <c r="I3139" s="334">
        <v>0</v>
      </c>
      <c r="J3139" s="334">
        <v>0</v>
      </c>
      <c r="K3139" s="334">
        <v>0</v>
      </c>
      <c r="L3139" s="334">
        <v>0</v>
      </c>
      <c r="M3139" s="334">
        <v>0</v>
      </c>
      <c r="N3139" s="334">
        <v>0</v>
      </c>
      <c r="O3139" s="334">
        <v>0</v>
      </c>
      <c r="P3139" s="334">
        <v>0</v>
      </c>
      <c r="Q3139" s="334">
        <v>0</v>
      </c>
      <c r="R3139" s="334">
        <v>0</v>
      </c>
      <c r="S3139" s="334">
        <v>0</v>
      </c>
      <c r="T3139" s="334">
        <v>0</v>
      </c>
      <c r="U3139" s="334">
        <v>0</v>
      </c>
      <c r="V3139" s="334">
        <v>0</v>
      </c>
      <c r="W3139" s="334">
        <v>0</v>
      </c>
      <c r="X3139" s="334">
        <v>0</v>
      </c>
      <c r="Y3139" s="334">
        <v>0</v>
      </c>
      <c r="Z3139" s="334">
        <v>0</v>
      </c>
      <c r="AA3139" s="334">
        <v>0</v>
      </c>
      <c r="AB3139" s="334">
        <v>0</v>
      </c>
      <c r="AD3139" s="334">
        <v>0</v>
      </c>
      <c r="AE3139" s="334">
        <f t="shared" si="487"/>
        <v>0</v>
      </c>
      <c r="AF3139" s="334">
        <f t="shared" si="488"/>
        <v>0</v>
      </c>
      <c r="AG3139" s="340">
        <f t="shared" si="489"/>
        <v>0</v>
      </c>
      <c r="AI3139" s="340">
        <f t="shared" si="493"/>
        <v>0</v>
      </c>
      <c r="AJ3139" s="340">
        <f t="shared" si="493"/>
        <v>0</v>
      </c>
      <c r="AK3139" s="340">
        <f t="shared" si="493"/>
        <v>0</v>
      </c>
      <c r="AL3139" s="340">
        <f t="shared" si="493"/>
        <v>0</v>
      </c>
      <c r="AM3139" s="340">
        <f t="shared" si="493"/>
        <v>0</v>
      </c>
    </row>
    <row r="3140" spans="1:39" x14ac:dyDescent="0.35">
      <c r="A3140" s="337">
        <v>25053</v>
      </c>
      <c r="B3140" s="338">
        <f t="shared" ref="B3140:B3203" si="494">YEAR(A3140)</f>
        <v>1968</v>
      </c>
      <c r="C3140" s="338">
        <f t="shared" ref="C3140:C3203" si="495">MONTH(A3140)</f>
        <v>8</v>
      </c>
      <c r="D3140" s="338">
        <f t="shared" ref="D3140:D3203" si="496">DAY(A3140)</f>
        <v>3</v>
      </c>
      <c r="E3140" s="334">
        <v>0</v>
      </c>
      <c r="F3140" s="334">
        <v>0</v>
      </c>
      <c r="G3140" s="334">
        <v>0</v>
      </c>
      <c r="H3140" s="334">
        <v>0</v>
      </c>
      <c r="I3140" s="334">
        <v>0</v>
      </c>
      <c r="J3140" s="334">
        <v>0</v>
      </c>
      <c r="K3140" s="334">
        <v>0</v>
      </c>
      <c r="L3140" s="334">
        <v>0</v>
      </c>
      <c r="M3140" s="334">
        <v>0</v>
      </c>
      <c r="N3140" s="334">
        <v>0</v>
      </c>
      <c r="O3140" s="334">
        <v>0</v>
      </c>
      <c r="P3140" s="334">
        <v>0</v>
      </c>
      <c r="Q3140" s="334">
        <v>0</v>
      </c>
      <c r="R3140" s="334">
        <v>0</v>
      </c>
      <c r="S3140" s="334">
        <v>0</v>
      </c>
      <c r="T3140" s="334">
        <v>0</v>
      </c>
      <c r="U3140" s="334">
        <v>0</v>
      </c>
      <c r="V3140" s="334">
        <v>0</v>
      </c>
      <c r="W3140" s="334">
        <v>0</v>
      </c>
      <c r="X3140" s="334">
        <v>0</v>
      </c>
      <c r="Y3140" s="334">
        <v>0</v>
      </c>
      <c r="Z3140" s="334">
        <v>0</v>
      </c>
      <c r="AA3140" s="334">
        <v>0</v>
      </c>
      <c r="AB3140" s="334">
        <v>0</v>
      </c>
      <c r="AD3140" s="334">
        <v>0</v>
      </c>
      <c r="AE3140" s="334">
        <f t="shared" ref="AE3140:AE3203" si="497">AD3140</f>
        <v>0</v>
      </c>
      <c r="AF3140" s="334">
        <f t="shared" ref="AF3140:AF3203" si="498">SUM(E3140:AB3140)</f>
        <v>0</v>
      </c>
      <c r="AG3140" s="340">
        <f t="shared" ref="AG3140:AG3203" si="499">ABS(AF3140-AE3140)</f>
        <v>0</v>
      </c>
      <c r="AI3140" s="340">
        <f t="shared" ref="AI3140:AM3155" si="500">IF($C3140=AI$1,$AF3140,0)</f>
        <v>0</v>
      </c>
      <c r="AJ3140" s="340">
        <f t="shared" si="500"/>
        <v>0</v>
      </c>
      <c r="AK3140" s="340">
        <f t="shared" si="500"/>
        <v>0</v>
      </c>
      <c r="AL3140" s="340">
        <f t="shared" si="500"/>
        <v>0</v>
      </c>
      <c r="AM3140" s="340">
        <f t="shared" si="500"/>
        <v>0</v>
      </c>
    </row>
    <row r="3141" spans="1:39" x14ac:dyDescent="0.35">
      <c r="A3141" s="337">
        <v>25054</v>
      </c>
      <c r="B3141" s="338">
        <f t="shared" si="494"/>
        <v>1968</v>
      </c>
      <c r="C3141" s="338">
        <f t="shared" si="495"/>
        <v>8</v>
      </c>
      <c r="D3141" s="338">
        <f t="shared" si="496"/>
        <v>4</v>
      </c>
      <c r="E3141" s="334">
        <v>0</v>
      </c>
      <c r="F3141" s="334">
        <v>0</v>
      </c>
      <c r="G3141" s="334">
        <v>0</v>
      </c>
      <c r="H3141" s="334">
        <v>0</v>
      </c>
      <c r="I3141" s="334">
        <v>0</v>
      </c>
      <c r="J3141" s="334">
        <v>0</v>
      </c>
      <c r="K3141" s="334">
        <v>0</v>
      </c>
      <c r="L3141" s="334">
        <v>0</v>
      </c>
      <c r="M3141" s="334">
        <v>0.3</v>
      </c>
      <c r="N3141" s="334">
        <v>0</v>
      </c>
      <c r="O3141" s="334">
        <v>0</v>
      </c>
      <c r="P3141" s="334">
        <v>0</v>
      </c>
      <c r="Q3141" s="334">
        <v>0</v>
      </c>
      <c r="R3141" s="334">
        <v>0</v>
      </c>
      <c r="S3141" s="334">
        <v>2.8</v>
      </c>
      <c r="T3141" s="334">
        <v>0</v>
      </c>
      <c r="U3141" s="334">
        <v>0</v>
      </c>
      <c r="V3141" s="334">
        <v>0</v>
      </c>
      <c r="W3141" s="334">
        <v>0</v>
      </c>
      <c r="X3141" s="334">
        <v>0</v>
      </c>
      <c r="Y3141" s="334">
        <v>0.3</v>
      </c>
      <c r="Z3141" s="334">
        <v>0.3</v>
      </c>
      <c r="AA3141" s="334">
        <v>0</v>
      </c>
      <c r="AB3141" s="334">
        <v>0</v>
      </c>
      <c r="AD3141" s="334">
        <v>3.7</v>
      </c>
      <c r="AE3141" s="334">
        <f t="shared" si="497"/>
        <v>3.7</v>
      </c>
      <c r="AF3141" s="334">
        <f t="shared" si="498"/>
        <v>3.6999999999999993</v>
      </c>
      <c r="AG3141" s="340">
        <f t="shared" si="499"/>
        <v>8.8817841970012523E-16</v>
      </c>
      <c r="AI3141" s="340">
        <f t="shared" si="500"/>
        <v>0</v>
      </c>
      <c r="AJ3141" s="340">
        <f t="shared" si="500"/>
        <v>0</v>
      </c>
      <c r="AK3141" s="340">
        <f t="shared" si="500"/>
        <v>0</v>
      </c>
      <c r="AL3141" s="340">
        <f t="shared" si="500"/>
        <v>3.6999999999999993</v>
      </c>
      <c r="AM3141" s="340">
        <f t="shared" si="500"/>
        <v>0</v>
      </c>
    </row>
    <row r="3142" spans="1:39" x14ac:dyDescent="0.35">
      <c r="A3142" s="337">
        <v>25055</v>
      </c>
      <c r="B3142" s="338">
        <f t="shared" si="494"/>
        <v>1968</v>
      </c>
      <c r="C3142" s="338">
        <f t="shared" si="495"/>
        <v>8</v>
      </c>
      <c r="D3142" s="338">
        <f t="shared" si="496"/>
        <v>5</v>
      </c>
      <c r="E3142" s="334">
        <v>0</v>
      </c>
      <c r="F3142" s="334">
        <v>0</v>
      </c>
      <c r="G3142" s="334">
        <v>0</v>
      </c>
      <c r="H3142" s="334">
        <v>1</v>
      </c>
      <c r="I3142" s="334">
        <v>0</v>
      </c>
      <c r="J3142" s="334">
        <v>0</v>
      </c>
      <c r="K3142" s="334">
        <v>0</v>
      </c>
      <c r="L3142" s="334">
        <v>0</v>
      </c>
      <c r="M3142" s="334">
        <v>0</v>
      </c>
      <c r="N3142" s="334">
        <v>0</v>
      </c>
      <c r="O3142" s="334">
        <v>0</v>
      </c>
      <c r="P3142" s="334">
        <v>0</v>
      </c>
      <c r="Q3142" s="334">
        <v>0</v>
      </c>
      <c r="R3142" s="334">
        <v>0</v>
      </c>
      <c r="S3142" s="334">
        <v>0</v>
      </c>
      <c r="T3142" s="334">
        <v>0</v>
      </c>
      <c r="U3142" s="334">
        <v>1</v>
      </c>
      <c r="V3142" s="334">
        <v>0</v>
      </c>
      <c r="W3142" s="334">
        <v>0</v>
      </c>
      <c r="X3142" s="334">
        <v>0</v>
      </c>
      <c r="Y3142" s="334">
        <v>0</v>
      </c>
      <c r="Z3142" s="334">
        <v>0.3</v>
      </c>
      <c r="AA3142" s="334">
        <v>1.3</v>
      </c>
      <c r="AB3142" s="334">
        <v>0</v>
      </c>
      <c r="AD3142" s="334">
        <v>3.6</v>
      </c>
      <c r="AE3142" s="334">
        <f t="shared" si="497"/>
        <v>3.6</v>
      </c>
      <c r="AF3142" s="334">
        <f t="shared" si="498"/>
        <v>3.5999999999999996</v>
      </c>
      <c r="AG3142" s="340">
        <f t="shared" si="499"/>
        <v>4.4408920985006262E-16</v>
      </c>
      <c r="AI3142" s="340">
        <f t="shared" si="500"/>
        <v>0</v>
      </c>
      <c r="AJ3142" s="340">
        <f t="shared" si="500"/>
        <v>0</v>
      </c>
      <c r="AK3142" s="340">
        <f t="shared" si="500"/>
        <v>0</v>
      </c>
      <c r="AL3142" s="340">
        <f t="shared" si="500"/>
        <v>3.5999999999999996</v>
      </c>
      <c r="AM3142" s="340">
        <f t="shared" si="500"/>
        <v>0</v>
      </c>
    </row>
    <row r="3143" spans="1:39" x14ac:dyDescent="0.35">
      <c r="A3143" s="337">
        <v>25056</v>
      </c>
      <c r="B3143" s="338">
        <f t="shared" si="494"/>
        <v>1968</v>
      </c>
      <c r="C3143" s="338">
        <f t="shared" si="495"/>
        <v>8</v>
      </c>
      <c r="D3143" s="338">
        <f t="shared" si="496"/>
        <v>6</v>
      </c>
      <c r="E3143" s="334">
        <v>0</v>
      </c>
      <c r="F3143" s="334">
        <v>0</v>
      </c>
      <c r="G3143" s="334">
        <v>0</v>
      </c>
      <c r="H3143" s="334">
        <v>0</v>
      </c>
      <c r="I3143" s="334">
        <v>0</v>
      </c>
      <c r="J3143" s="334">
        <v>0</v>
      </c>
      <c r="K3143" s="334">
        <v>0</v>
      </c>
      <c r="L3143" s="334">
        <v>0</v>
      </c>
      <c r="M3143" s="334">
        <v>0</v>
      </c>
      <c r="N3143" s="334">
        <v>0</v>
      </c>
      <c r="O3143" s="334">
        <v>0</v>
      </c>
      <c r="P3143" s="334">
        <v>0</v>
      </c>
      <c r="Q3143" s="334">
        <v>0</v>
      </c>
      <c r="R3143" s="334">
        <v>0</v>
      </c>
      <c r="S3143" s="334">
        <v>0</v>
      </c>
      <c r="T3143" s="334">
        <v>0</v>
      </c>
      <c r="U3143" s="334">
        <v>0.3</v>
      </c>
      <c r="V3143" s="334">
        <v>0</v>
      </c>
      <c r="W3143" s="334">
        <v>0</v>
      </c>
      <c r="X3143" s="334">
        <v>0</v>
      </c>
      <c r="Y3143" s="334">
        <v>0</v>
      </c>
      <c r="Z3143" s="334">
        <v>0</v>
      </c>
      <c r="AA3143" s="334">
        <v>0</v>
      </c>
      <c r="AB3143" s="334">
        <v>0</v>
      </c>
      <c r="AD3143" s="334">
        <v>0.3</v>
      </c>
      <c r="AE3143" s="334">
        <f t="shared" si="497"/>
        <v>0.3</v>
      </c>
      <c r="AF3143" s="334">
        <f t="shared" si="498"/>
        <v>0.3</v>
      </c>
      <c r="AG3143" s="340">
        <f t="shared" si="499"/>
        <v>0</v>
      </c>
      <c r="AI3143" s="340">
        <f t="shared" si="500"/>
        <v>0</v>
      </c>
      <c r="AJ3143" s="340">
        <f t="shared" si="500"/>
        <v>0</v>
      </c>
      <c r="AK3143" s="340">
        <f t="shared" si="500"/>
        <v>0</v>
      </c>
      <c r="AL3143" s="340">
        <f t="shared" si="500"/>
        <v>0.3</v>
      </c>
      <c r="AM3143" s="340">
        <f t="shared" si="500"/>
        <v>0</v>
      </c>
    </row>
    <row r="3144" spans="1:39" x14ac:dyDescent="0.35">
      <c r="A3144" s="337">
        <v>25057</v>
      </c>
      <c r="B3144" s="338">
        <f t="shared" si="494"/>
        <v>1968</v>
      </c>
      <c r="C3144" s="338">
        <f t="shared" si="495"/>
        <v>8</v>
      </c>
      <c r="D3144" s="338">
        <f t="shared" si="496"/>
        <v>7</v>
      </c>
      <c r="E3144" s="334">
        <v>0</v>
      </c>
      <c r="F3144" s="334">
        <v>0</v>
      </c>
      <c r="G3144" s="334">
        <v>0</v>
      </c>
      <c r="H3144" s="334">
        <v>0</v>
      </c>
      <c r="I3144" s="334">
        <v>0</v>
      </c>
      <c r="J3144" s="334">
        <v>0</v>
      </c>
      <c r="K3144" s="334">
        <v>0</v>
      </c>
      <c r="L3144" s="334">
        <v>0</v>
      </c>
      <c r="M3144" s="334">
        <v>0</v>
      </c>
      <c r="N3144" s="334">
        <v>0</v>
      </c>
      <c r="O3144" s="334">
        <v>0</v>
      </c>
      <c r="P3144" s="334">
        <v>0</v>
      </c>
      <c r="Q3144" s="334">
        <v>0</v>
      </c>
      <c r="R3144" s="334">
        <v>0</v>
      </c>
      <c r="S3144" s="334">
        <v>0</v>
      </c>
      <c r="T3144" s="334">
        <v>0</v>
      </c>
      <c r="U3144" s="334">
        <v>0</v>
      </c>
      <c r="V3144" s="334">
        <v>0</v>
      </c>
      <c r="W3144" s="334">
        <v>0</v>
      </c>
      <c r="X3144" s="334">
        <v>0</v>
      </c>
      <c r="Y3144" s="334">
        <v>0</v>
      </c>
      <c r="Z3144" s="334">
        <v>0</v>
      </c>
      <c r="AA3144" s="334">
        <v>0</v>
      </c>
      <c r="AB3144" s="334">
        <v>0</v>
      </c>
      <c r="AD3144" s="334">
        <v>0</v>
      </c>
      <c r="AE3144" s="334">
        <f t="shared" si="497"/>
        <v>0</v>
      </c>
      <c r="AF3144" s="334">
        <f t="shared" si="498"/>
        <v>0</v>
      </c>
      <c r="AG3144" s="340">
        <f t="shared" si="499"/>
        <v>0</v>
      </c>
      <c r="AI3144" s="340">
        <f t="shared" si="500"/>
        <v>0</v>
      </c>
      <c r="AJ3144" s="340">
        <f t="shared" si="500"/>
        <v>0</v>
      </c>
      <c r="AK3144" s="340">
        <f t="shared" si="500"/>
        <v>0</v>
      </c>
      <c r="AL3144" s="340">
        <f t="shared" si="500"/>
        <v>0</v>
      </c>
      <c r="AM3144" s="340">
        <f t="shared" si="500"/>
        <v>0</v>
      </c>
    </row>
    <row r="3145" spans="1:39" x14ac:dyDescent="0.35">
      <c r="A3145" s="337">
        <v>25058</v>
      </c>
      <c r="B3145" s="338">
        <f t="shared" si="494"/>
        <v>1968</v>
      </c>
      <c r="C3145" s="338">
        <f t="shared" si="495"/>
        <v>8</v>
      </c>
      <c r="D3145" s="338">
        <f t="shared" si="496"/>
        <v>8</v>
      </c>
      <c r="E3145" s="334">
        <v>0.2</v>
      </c>
      <c r="F3145" s="334">
        <v>0.1</v>
      </c>
      <c r="G3145" s="334">
        <v>0.2</v>
      </c>
      <c r="H3145" s="334">
        <v>0.2</v>
      </c>
      <c r="I3145" s="334">
        <v>0.1</v>
      </c>
      <c r="J3145" s="334">
        <v>0.2</v>
      </c>
      <c r="K3145" s="334">
        <v>0.2</v>
      </c>
      <c r="L3145" s="334">
        <v>0.1</v>
      </c>
      <c r="M3145" s="334">
        <v>0.2</v>
      </c>
      <c r="N3145" s="334">
        <v>0.2</v>
      </c>
      <c r="O3145" s="334">
        <v>0.1</v>
      </c>
      <c r="P3145" s="334">
        <v>0.2</v>
      </c>
      <c r="Q3145" s="334">
        <v>0</v>
      </c>
      <c r="R3145" s="334">
        <v>0</v>
      </c>
      <c r="S3145" s="334">
        <v>0</v>
      </c>
      <c r="T3145" s="334">
        <v>0</v>
      </c>
      <c r="U3145" s="334">
        <v>0</v>
      </c>
      <c r="V3145" s="334">
        <v>0</v>
      </c>
      <c r="W3145" s="334">
        <v>0</v>
      </c>
      <c r="X3145" s="334">
        <v>0</v>
      </c>
      <c r="Y3145" s="334">
        <v>0</v>
      </c>
      <c r="Z3145" s="334">
        <v>0</v>
      </c>
      <c r="AA3145" s="334">
        <v>0</v>
      </c>
      <c r="AB3145" s="334">
        <v>0</v>
      </c>
      <c r="AD3145" s="334">
        <v>2</v>
      </c>
      <c r="AE3145" s="334">
        <f t="shared" si="497"/>
        <v>2</v>
      </c>
      <c r="AF3145" s="334">
        <f t="shared" si="498"/>
        <v>2</v>
      </c>
      <c r="AG3145" s="340">
        <f t="shared" si="499"/>
        <v>0</v>
      </c>
      <c r="AI3145" s="340">
        <f t="shared" si="500"/>
        <v>0</v>
      </c>
      <c r="AJ3145" s="340">
        <f t="shared" si="500"/>
        <v>0</v>
      </c>
      <c r="AK3145" s="340">
        <f t="shared" si="500"/>
        <v>0</v>
      </c>
      <c r="AL3145" s="340">
        <f t="shared" si="500"/>
        <v>2</v>
      </c>
      <c r="AM3145" s="340">
        <f t="shared" si="500"/>
        <v>0</v>
      </c>
    </row>
    <row r="3146" spans="1:39" x14ac:dyDescent="0.35">
      <c r="A3146" s="337">
        <v>25059</v>
      </c>
      <c r="B3146" s="338">
        <f t="shared" si="494"/>
        <v>1968</v>
      </c>
      <c r="C3146" s="338">
        <f t="shared" si="495"/>
        <v>8</v>
      </c>
      <c r="D3146" s="338">
        <f t="shared" si="496"/>
        <v>9</v>
      </c>
      <c r="E3146" s="334">
        <v>0</v>
      </c>
      <c r="F3146" s="334">
        <v>0</v>
      </c>
      <c r="G3146" s="334">
        <v>0</v>
      </c>
      <c r="H3146" s="334">
        <v>0</v>
      </c>
      <c r="I3146" s="334">
        <v>0</v>
      </c>
      <c r="J3146" s="334">
        <v>0</v>
      </c>
      <c r="K3146" s="334">
        <v>0</v>
      </c>
      <c r="L3146" s="334">
        <v>0</v>
      </c>
      <c r="M3146" s="334">
        <v>0</v>
      </c>
      <c r="N3146" s="334">
        <v>0</v>
      </c>
      <c r="O3146" s="334">
        <v>0</v>
      </c>
      <c r="P3146" s="334">
        <v>0</v>
      </c>
      <c r="Q3146" s="334">
        <v>0</v>
      </c>
      <c r="R3146" s="334">
        <v>0</v>
      </c>
      <c r="S3146" s="334">
        <v>0</v>
      </c>
      <c r="T3146" s="334">
        <v>0</v>
      </c>
      <c r="U3146" s="334">
        <v>0</v>
      </c>
      <c r="V3146" s="334">
        <v>0</v>
      </c>
      <c r="W3146" s="334">
        <v>0</v>
      </c>
      <c r="X3146" s="334">
        <v>0</v>
      </c>
      <c r="Y3146" s="334">
        <v>0</v>
      </c>
      <c r="Z3146" s="334">
        <v>0</v>
      </c>
      <c r="AA3146" s="334">
        <v>0</v>
      </c>
      <c r="AB3146" s="334">
        <v>0</v>
      </c>
      <c r="AD3146" s="334">
        <v>0</v>
      </c>
      <c r="AE3146" s="334">
        <f t="shared" si="497"/>
        <v>0</v>
      </c>
      <c r="AF3146" s="334">
        <f t="shared" si="498"/>
        <v>0</v>
      </c>
      <c r="AG3146" s="340">
        <f t="shared" si="499"/>
        <v>0</v>
      </c>
      <c r="AI3146" s="340">
        <f t="shared" si="500"/>
        <v>0</v>
      </c>
      <c r="AJ3146" s="340">
        <f t="shared" si="500"/>
        <v>0</v>
      </c>
      <c r="AK3146" s="340">
        <f t="shared" si="500"/>
        <v>0</v>
      </c>
      <c r="AL3146" s="340">
        <f t="shared" si="500"/>
        <v>0</v>
      </c>
      <c r="AM3146" s="340">
        <f t="shared" si="500"/>
        <v>0</v>
      </c>
    </row>
    <row r="3147" spans="1:39" x14ac:dyDescent="0.35">
      <c r="A3147" s="337">
        <v>25060</v>
      </c>
      <c r="B3147" s="338">
        <f t="shared" si="494"/>
        <v>1968</v>
      </c>
      <c r="C3147" s="338">
        <f t="shared" si="495"/>
        <v>8</v>
      </c>
      <c r="D3147" s="338">
        <f t="shared" si="496"/>
        <v>10</v>
      </c>
      <c r="E3147" s="334">
        <v>0</v>
      </c>
      <c r="F3147" s="334">
        <v>0</v>
      </c>
      <c r="G3147" s="334">
        <v>0</v>
      </c>
      <c r="H3147" s="334">
        <v>0</v>
      </c>
      <c r="I3147" s="334">
        <v>0</v>
      </c>
      <c r="J3147" s="334">
        <v>0</v>
      </c>
      <c r="K3147" s="334">
        <v>0</v>
      </c>
      <c r="L3147" s="334">
        <v>0</v>
      </c>
      <c r="M3147" s="334">
        <v>0</v>
      </c>
      <c r="N3147" s="334">
        <v>0</v>
      </c>
      <c r="O3147" s="334">
        <v>0</v>
      </c>
      <c r="P3147" s="334">
        <v>0</v>
      </c>
      <c r="Q3147" s="334">
        <v>0</v>
      </c>
      <c r="R3147" s="334">
        <v>0</v>
      </c>
      <c r="S3147" s="334">
        <v>0</v>
      </c>
      <c r="T3147" s="334">
        <v>0</v>
      </c>
      <c r="U3147" s="334">
        <v>0</v>
      </c>
      <c r="V3147" s="334">
        <v>0</v>
      </c>
      <c r="W3147" s="334">
        <v>0</v>
      </c>
      <c r="X3147" s="334">
        <v>0</v>
      </c>
      <c r="Y3147" s="334">
        <v>0</v>
      </c>
      <c r="Z3147" s="334">
        <v>0</v>
      </c>
      <c r="AA3147" s="334">
        <v>0</v>
      </c>
      <c r="AB3147" s="334">
        <v>0</v>
      </c>
      <c r="AD3147" s="334">
        <v>0</v>
      </c>
      <c r="AE3147" s="334">
        <f t="shared" si="497"/>
        <v>0</v>
      </c>
      <c r="AF3147" s="334">
        <f t="shared" si="498"/>
        <v>0</v>
      </c>
      <c r="AG3147" s="340">
        <f t="shared" si="499"/>
        <v>0</v>
      </c>
      <c r="AI3147" s="340">
        <f t="shared" si="500"/>
        <v>0</v>
      </c>
      <c r="AJ3147" s="340">
        <f t="shared" si="500"/>
        <v>0</v>
      </c>
      <c r="AK3147" s="340">
        <f t="shared" si="500"/>
        <v>0</v>
      </c>
      <c r="AL3147" s="340">
        <f t="shared" si="500"/>
        <v>0</v>
      </c>
      <c r="AM3147" s="340">
        <f t="shared" si="500"/>
        <v>0</v>
      </c>
    </row>
    <row r="3148" spans="1:39" x14ac:dyDescent="0.35">
      <c r="A3148" s="337">
        <v>25061</v>
      </c>
      <c r="B3148" s="338">
        <f t="shared" si="494"/>
        <v>1968</v>
      </c>
      <c r="C3148" s="338">
        <f t="shared" si="495"/>
        <v>8</v>
      </c>
      <c r="D3148" s="338">
        <f t="shared" si="496"/>
        <v>11</v>
      </c>
      <c r="E3148" s="334">
        <v>0</v>
      </c>
      <c r="F3148" s="334">
        <v>0</v>
      </c>
      <c r="G3148" s="334">
        <v>0</v>
      </c>
      <c r="H3148" s="334">
        <v>0</v>
      </c>
      <c r="I3148" s="334">
        <v>0</v>
      </c>
      <c r="J3148" s="334">
        <v>0</v>
      </c>
      <c r="K3148" s="334">
        <v>0</v>
      </c>
      <c r="L3148" s="334">
        <v>0</v>
      </c>
      <c r="M3148" s="334">
        <v>0</v>
      </c>
      <c r="N3148" s="334">
        <v>0</v>
      </c>
      <c r="O3148" s="334">
        <v>0</v>
      </c>
      <c r="P3148" s="334">
        <v>0</v>
      </c>
      <c r="Q3148" s="334">
        <v>0</v>
      </c>
      <c r="R3148" s="334">
        <v>0</v>
      </c>
      <c r="S3148" s="334">
        <v>0</v>
      </c>
      <c r="T3148" s="334">
        <v>0.3</v>
      </c>
      <c r="U3148" s="334">
        <v>1.3</v>
      </c>
      <c r="V3148" s="334">
        <v>0</v>
      </c>
      <c r="W3148" s="334">
        <v>0</v>
      </c>
      <c r="X3148" s="334">
        <v>0</v>
      </c>
      <c r="Y3148" s="334">
        <v>0</v>
      </c>
      <c r="Z3148" s="334">
        <v>0</v>
      </c>
      <c r="AA3148" s="334">
        <v>0</v>
      </c>
      <c r="AB3148" s="334">
        <v>0</v>
      </c>
      <c r="AD3148" s="334">
        <v>1.6</v>
      </c>
      <c r="AE3148" s="334">
        <f t="shared" si="497"/>
        <v>1.6</v>
      </c>
      <c r="AF3148" s="334">
        <f t="shared" si="498"/>
        <v>1.6</v>
      </c>
      <c r="AG3148" s="340">
        <f t="shared" si="499"/>
        <v>0</v>
      </c>
      <c r="AI3148" s="340">
        <f t="shared" si="500"/>
        <v>0</v>
      </c>
      <c r="AJ3148" s="340">
        <f t="shared" si="500"/>
        <v>0</v>
      </c>
      <c r="AK3148" s="340">
        <f t="shared" si="500"/>
        <v>0</v>
      </c>
      <c r="AL3148" s="340">
        <f t="shared" si="500"/>
        <v>1.6</v>
      </c>
      <c r="AM3148" s="340">
        <f t="shared" si="500"/>
        <v>0</v>
      </c>
    </row>
    <row r="3149" spans="1:39" x14ac:dyDescent="0.35">
      <c r="A3149" s="337">
        <v>25062</v>
      </c>
      <c r="B3149" s="338">
        <f t="shared" si="494"/>
        <v>1968</v>
      </c>
      <c r="C3149" s="338">
        <f t="shared" si="495"/>
        <v>8</v>
      </c>
      <c r="D3149" s="338">
        <f t="shared" si="496"/>
        <v>12</v>
      </c>
      <c r="E3149" s="334">
        <v>0</v>
      </c>
      <c r="F3149" s="334">
        <v>0</v>
      </c>
      <c r="G3149" s="334">
        <v>0</v>
      </c>
      <c r="H3149" s="334">
        <v>0</v>
      </c>
      <c r="I3149" s="334">
        <v>0</v>
      </c>
      <c r="J3149" s="334">
        <v>0</v>
      </c>
      <c r="K3149" s="334">
        <v>0</v>
      </c>
      <c r="L3149" s="334">
        <v>0</v>
      </c>
      <c r="M3149" s="334">
        <v>0</v>
      </c>
      <c r="N3149" s="334">
        <v>0</v>
      </c>
      <c r="O3149" s="334">
        <v>0</v>
      </c>
      <c r="P3149" s="334">
        <v>0</v>
      </c>
      <c r="Q3149" s="334">
        <v>0</v>
      </c>
      <c r="R3149" s="334">
        <v>0</v>
      </c>
      <c r="S3149" s="334">
        <v>0</v>
      </c>
      <c r="T3149" s="334">
        <v>0.3</v>
      </c>
      <c r="U3149" s="334">
        <v>0</v>
      </c>
      <c r="V3149" s="334">
        <v>0.3</v>
      </c>
      <c r="W3149" s="334">
        <v>0</v>
      </c>
      <c r="X3149" s="334">
        <v>0</v>
      </c>
      <c r="Y3149" s="334">
        <v>0</v>
      </c>
      <c r="Z3149" s="334">
        <v>0</v>
      </c>
      <c r="AA3149" s="334">
        <v>0</v>
      </c>
      <c r="AB3149" s="334">
        <v>0</v>
      </c>
      <c r="AD3149" s="334">
        <v>0.6</v>
      </c>
      <c r="AE3149" s="334">
        <f t="shared" si="497"/>
        <v>0.6</v>
      </c>
      <c r="AF3149" s="334">
        <f t="shared" si="498"/>
        <v>0.6</v>
      </c>
      <c r="AG3149" s="340">
        <f t="shared" si="499"/>
        <v>0</v>
      </c>
      <c r="AI3149" s="340">
        <f t="shared" si="500"/>
        <v>0</v>
      </c>
      <c r="AJ3149" s="340">
        <f t="shared" si="500"/>
        <v>0</v>
      </c>
      <c r="AK3149" s="340">
        <f t="shared" si="500"/>
        <v>0</v>
      </c>
      <c r="AL3149" s="340">
        <f t="shared" si="500"/>
        <v>0.6</v>
      </c>
      <c r="AM3149" s="340">
        <f t="shared" si="500"/>
        <v>0</v>
      </c>
    </row>
    <row r="3150" spans="1:39" x14ac:dyDescent="0.35">
      <c r="A3150" s="337">
        <v>25063</v>
      </c>
      <c r="B3150" s="338">
        <f t="shared" si="494"/>
        <v>1968</v>
      </c>
      <c r="C3150" s="338">
        <f t="shared" si="495"/>
        <v>8</v>
      </c>
      <c r="D3150" s="338">
        <f t="shared" si="496"/>
        <v>13</v>
      </c>
      <c r="E3150" s="334">
        <v>0</v>
      </c>
      <c r="F3150" s="334">
        <v>0</v>
      </c>
      <c r="G3150" s="334">
        <v>0</v>
      </c>
      <c r="H3150" s="334">
        <v>0.5</v>
      </c>
      <c r="I3150" s="334">
        <v>0.3</v>
      </c>
      <c r="J3150" s="334">
        <v>0</v>
      </c>
      <c r="K3150" s="334">
        <v>0</v>
      </c>
      <c r="L3150" s="334">
        <v>0</v>
      </c>
      <c r="M3150" s="334">
        <v>0</v>
      </c>
      <c r="N3150" s="334">
        <v>0</v>
      </c>
      <c r="O3150" s="334">
        <v>0</v>
      </c>
      <c r="P3150" s="334">
        <v>0</v>
      </c>
      <c r="Q3150" s="334">
        <v>0</v>
      </c>
      <c r="R3150" s="334">
        <v>0</v>
      </c>
      <c r="S3150" s="334">
        <v>0</v>
      </c>
      <c r="T3150" s="334">
        <v>0</v>
      </c>
      <c r="U3150" s="334">
        <v>0</v>
      </c>
      <c r="V3150" s="334">
        <v>0</v>
      </c>
      <c r="W3150" s="334">
        <v>0</v>
      </c>
      <c r="X3150" s="334">
        <v>0</v>
      </c>
      <c r="Y3150" s="334">
        <v>0</v>
      </c>
      <c r="Z3150" s="334">
        <v>0</v>
      </c>
      <c r="AA3150" s="334">
        <v>0</v>
      </c>
      <c r="AB3150" s="334">
        <v>0</v>
      </c>
      <c r="AD3150" s="334">
        <v>0.8</v>
      </c>
      <c r="AE3150" s="334">
        <f t="shared" si="497"/>
        <v>0.8</v>
      </c>
      <c r="AF3150" s="334">
        <f t="shared" si="498"/>
        <v>0.8</v>
      </c>
      <c r="AG3150" s="340">
        <f t="shared" si="499"/>
        <v>0</v>
      </c>
      <c r="AI3150" s="340">
        <f t="shared" si="500"/>
        <v>0</v>
      </c>
      <c r="AJ3150" s="340">
        <f t="shared" si="500"/>
        <v>0</v>
      </c>
      <c r="AK3150" s="340">
        <f t="shared" si="500"/>
        <v>0</v>
      </c>
      <c r="AL3150" s="340">
        <f t="shared" si="500"/>
        <v>0.8</v>
      </c>
      <c r="AM3150" s="340">
        <f t="shared" si="500"/>
        <v>0</v>
      </c>
    </row>
    <row r="3151" spans="1:39" x14ac:dyDescent="0.35">
      <c r="A3151" s="337">
        <v>25064</v>
      </c>
      <c r="B3151" s="338">
        <f t="shared" si="494"/>
        <v>1968</v>
      </c>
      <c r="C3151" s="338">
        <f t="shared" si="495"/>
        <v>8</v>
      </c>
      <c r="D3151" s="338">
        <f t="shared" si="496"/>
        <v>14</v>
      </c>
      <c r="E3151" s="334">
        <v>0</v>
      </c>
      <c r="F3151" s="334">
        <v>0</v>
      </c>
      <c r="G3151" s="334">
        <v>0</v>
      </c>
      <c r="H3151" s="334">
        <v>0</v>
      </c>
      <c r="I3151" s="334">
        <v>0</v>
      </c>
      <c r="J3151" s="334">
        <v>0</v>
      </c>
      <c r="K3151" s="334">
        <v>0</v>
      </c>
      <c r="L3151" s="334">
        <v>0.5</v>
      </c>
      <c r="M3151" s="334">
        <v>0</v>
      </c>
      <c r="N3151" s="334">
        <v>2</v>
      </c>
      <c r="O3151" s="334">
        <v>0</v>
      </c>
      <c r="P3151" s="334">
        <v>0</v>
      </c>
      <c r="Q3151" s="334">
        <v>0</v>
      </c>
      <c r="R3151" s="334">
        <v>0</v>
      </c>
      <c r="S3151" s="334">
        <v>0.8</v>
      </c>
      <c r="T3151" s="334">
        <v>1</v>
      </c>
      <c r="U3151" s="334">
        <v>0.5</v>
      </c>
      <c r="V3151" s="334">
        <v>0.5</v>
      </c>
      <c r="W3151" s="334">
        <v>0</v>
      </c>
      <c r="X3151" s="334">
        <v>0</v>
      </c>
      <c r="Y3151" s="334">
        <v>0.3</v>
      </c>
      <c r="Z3151" s="334">
        <v>0</v>
      </c>
      <c r="AA3151" s="334">
        <v>0</v>
      </c>
      <c r="AB3151" s="334">
        <v>0.3</v>
      </c>
      <c r="AD3151" s="334">
        <v>5.9</v>
      </c>
      <c r="AE3151" s="334">
        <f t="shared" si="497"/>
        <v>5.9</v>
      </c>
      <c r="AF3151" s="334">
        <f t="shared" si="498"/>
        <v>5.8999999999999995</v>
      </c>
      <c r="AG3151" s="340">
        <f t="shared" si="499"/>
        <v>8.8817841970012523E-16</v>
      </c>
      <c r="AI3151" s="340">
        <f t="shared" si="500"/>
        <v>0</v>
      </c>
      <c r="AJ3151" s="340">
        <f t="shared" si="500"/>
        <v>0</v>
      </c>
      <c r="AK3151" s="340">
        <f t="shared" si="500"/>
        <v>0</v>
      </c>
      <c r="AL3151" s="340">
        <f t="shared" si="500"/>
        <v>5.8999999999999995</v>
      </c>
      <c r="AM3151" s="340">
        <f t="shared" si="500"/>
        <v>0</v>
      </c>
    </row>
    <row r="3152" spans="1:39" x14ac:dyDescent="0.35">
      <c r="A3152" s="337">
        <v>25065</v>
      </c>
      <c r="B3152" s="338">
        <f t="shared" si="494"/>
        <v>1968</v>
      </c>
      <c r="C3152" s="338">
        <f t="shared" si="495"/>
        <v>8</v>
      </c>
      <c r="D3152" s="338">
        <f t="shared" si="496"/>
        <v>15</v>
      </c>
      <c r="E3152" s="334">
        <v>0</v>
      </c>
      <c r="F3152" s="334">
        <v>0</v>
      </c>
      <c r="G3152" s="334">
        <v>0</v>
      </c>
      <c r="H3152" s="334">
        <v>0.3</v>
      </c>
      <c r="I3152" s="334">
        <v>0</v>
      </c>
      <c r="J3152" s="334">
        <v>0</v>
      </c>
      <c r="K3152" s="334">
        <v>0</v>
      </c>
      <c r="L3152" s="334">
        <v>0</v>
      </c>
      <c r="M3152" s="334">
        <v>0.3</v>
      </c>
      <c r="N3152" s="334">
        <v>0</v>
      </c>
      <c r="O3152" s="334">
        <v>0</v>
      </c>
      <c r="P3152" s="334">
        <v>0</v>
      </c>
      <c r="Q3152" s="334">
        <v>0</v>
      </c>
      <c r="R3152" s="334">
        <v>0</v>
      </c>
      <c r="S3152" s="334">
        <v>0</v>
      </c>
      <c r="T3152" s="334">
        <v>0</v>
      </c>
      <c r="U3152" s="334">
        <v>0</v>
      </c>
      <c r="V3152" s="334">
        <v>0</v>
      </c>
      <c r="W3152" s="334">
        <v>0</v>
      </c>
      <c r="X3152" s="334">
        <v>0.3</v>
      </c>
      <c r="Y3152" s="334">
        <v>0</v>
      </c>
      <c r="Z3152" s="334">
        <v>0</v>
      </c>
      <c r="AA3152" s="334">
        <v>0</v>
      </c>
      <c r="AB3152" s="334">
        <v>0</v>
      </c>
      <c r="AD3152" s="334">
        <v>0.9</v>
      </c>
      <c r="AE3152" s="334">
        <f t="shared" si="497"/>
        <v>0.9</v>
      </c>
      <c r="AF3152" s="334">
        <f t="shared" si="498"/>
        <v>0.89999999999999991</v>
      </c>
      <c r="AG3152" s="340">
        <f t="shared" si="499"/>
        <v>1.1102230246251565E-16</v>
      </c>
      <c r="AI3152" s="340">
        <f t="shared" si="500"/>
        <v>0</v>
      </c>
      <c r="AJ3152" s="340">
        <f t="shared" si="500"/>
        <v>0</v>
      </c>
      <c r="AK3152" s="340">
        <f t="shared" si="500"/>
        <v>0</v>
      </c>
      <c r="AL3152" s="340">
        <f t="shared" si="500"/>
        <v>0.89999999999999991</v>
      </c>
      <c r="AM3152" s="340">
        <f t="shared" si="500"/>
        <v>0</v>
      </c>
    </row>
    <row r="3153" spans="1:39" x14ac:dyDescent="0.35">
      <c r="A3153" s="337">
        <v>25066</v>
      </c>
      <c r="B3153" s="338">
        <f t="shared" si="494"/>
        <v>1968</v>
      </c>
      <c r="C3153" s="338">
        <f t="shared" si="495"/>
        <v>8</v>
      </c>
      <c r="D3153" s="338">
        <f t="shared" si="496"/>
        <v>16</v>
      </c>
      <c r="E3153" s="334">
        <v>0</v>
      </c>
      <c r="F3153" s="334">
        <v>0</v>
      </c>
      <c r="G3153" s="334">
        <v>0</v>
      </c>
      <c r="H3153" s="334">
        <v>0</v>
      </c>
      <c r="I3153" s="334">
        <v>0</v>
      </c>
      <c r="J3153" s="334">
        <v>0</v>
      </c>
      <c r="K3153" s="334">
        <v>0</v>
      </c>
      <c r="L3153" s="334">
        <v>0</v>
      </c>
      <c r="M3153" s="334">
        <v>0</v>
      </c>
      <c r="N3153" s="334">
        <v>0</v>
      </c>
      <c r="O3153" s="334">
        <v>0</v>
      </c>
      <c r="P3153" s="334">
        <v>0</v>
      </c>
      <c r="Q3153" s="334">
        <v>0</v>
      </c>
      <c r="R3153" s="334">
        <v>0</v>
      </c>
      <c r="S3153" s="334">
        <v>0</v>
      </c>
      <c r="T3153" s="334">
        <v>0</v>
      </c>
      <c r="U3153" s="334">
        <v>0</v>
      </c>
      <c r="V3153" s="334">
        <v>0</v>
      </c>
      <c r="W3153" s="334">
        <v>0</v>
      </c>
      <c r="X3153" s="334">
        <v>0</v>
      </c>
      <c r="Y3153" s="334">
        <v>0</v>
      </c>
      <c r="Z3153" s="334">
        <v>0</v>
      </c>
      <c r="AA3153" s="334">
        <v>0</v>
      </c>
      <c r="AB3153" s="334">
        <v>0</v>
      </c>
      <c r="AD3153" s="334">
        <v>0</v>
      </c>
      <c r="AE3153" s="334">
        <f t="shared" si="497"/>
        <v>0</v>
      </c>
      <c r="AF3153" s="334">
        <f t="shared" si="498"/>
        <v>0</v>
      </c>
      <c r="AG3153" s="340">
        <f t="shared" si="499"/>
        <v>0</v>
      </c>
      <c r="AI3153" s="340">
        <f t="shared" si="500"/>
        <v>0</v>
      </c>
      <c r="AJ3153" s="340">
        <f t="shared" si="500"/>
        <v>0</v>
      </c>
      <c r="AK3153" s="340">
        <f t="shared" si="500"/>
        <v>0</v>
      </c>
      <c r="AL3153" s="340">
        <f t="shared" si="500"/>
        <v>0</v>
      </c>
      <c r="AM3153" s="340">
        <f t="shared" si="500"/>
        <v>0</v>
      </c>
    </row>
    <row r="3154" spans="1:39" x14ac:dyDescent="0.35">
      <c r="A3154" s="337">
        <v>25067</v>
      </c>
      <c r="B3154" s="338">
        <f t="shared" si="494"/>
        <v>1968</v>
      </c>
      <c r="C3154" s="338">
        <f t="shared" si="495"/>
        <v>8</v>
      </c>
      <c r="D3154" s="338">
        <f t="shared" si="496"/>
        <v>17</v>
      </c>
      <c r="E3154" s="334">
        <v>0</v>
      </c>
      <c r="F3154" s="334">
        <v>0</v>
      </c>
      <c r="G3154" s="334">
        <v>0</v>
      </c>
      <c r="H3154" s="334">
        <v>0</v>
      </c>
      <c r="I3154" s="334">
        <v>0</v>
      </c>
      <c r="J3154" s="334">
        <v>0</v>
      </c>
      <c r="K3154" s="334">
        <v>0</v>
      </c>
      <c r="L3154" s="334">
        <v>0</v>
      </c>
      <c r="M3154" s="334">
        <v>0</v>
      </c>
      <c r="N3154" s="334">
        <v>0</v>
      </c>
      <c r="O3154" s="334">
        <v>0</v>
      </c>
      <c r="P3154" s="334">
        <v>0</v>
      </c>
      <c r="Q3154" s="334">
        <v>0</v>
      </c>
      <c r="R3154" s="334">
        <v>0</v>
      </c>
      <c r="S3154" s="334">
        <v>0</v>
      </c>
      <c r="T3154" s="334">
        <v>0</v>
      </c>
      <c r="U3154" s="334">
        <v>0</v>
      </c>
      <c r="V3154" s="334">
        <v>0</v>
      </c>
      <c r="W3154" s="334">
        <v>0</v>
      </c>
      <c r="X3154" s="334">
        <v>0</v>
      </c>
      <c r="Y3154" s="334">
        <v>0</v>
      </c>
      <c r="Z3154" s="334">
        <v>0</v>
      </c>
      <c r="AA3154" s="334">
        <v>0</v>
      </c>
      <c r="AB3154" s="334">
        <v>0</v>
      </c>
      <c r="AD3154" s="334">
        <v>0</v>
      </c>
      <c r="AE3154" s="334">
        <f t="shared" si="497"/>
        <v>0</v>
      </c>
      <c r="AF3154" s="334">
        <f t="shared" si="498"/>
        <v>0</v>
      </c>
      <c r="AG3154" s="340">
        <f t="shared" si="499"/>
        <v>0</v>
      </c>
      <c r="AI3154" s="340">
        <f t="shared" si="500"/>
        <v>0</v>
      </c>
      <c r="AJ3154" s="340">
        <f t="shared" si="500"/>
        <v>0</v>
      </c>
      <c r="AK3154" s="340">
        <f t="shared" si="500"/>
        <v>0</v>
      </c>
      <c r="AL3154" s="340">
        <f t="shared" si="500"/>
        <v>0</v>
      </c>
      <c r="AM3154" s="340">
        <f t="shared" si="500"/>
        <v>0</v>
      </c>
    </row>
    <row r="3155" spans="1:39" x14ac:dyDescent="0.35">
      <c r="A3155" s="337">
        <v>25068</v>
      </c>
      <c r="B3155" s="338">
        <f t="shared" si="494"/>
        <v>1968</v>
      </c>
      <c r="C3155" s="338">
        <f t="shared" si="495"/>
        <v>8</v>
      </c>
      <c r="D3155" s="338">
        <f t="shared" si="496"/>
        <v>18</v>
      </c>
      <c r="E3155" s="334">
        <v>0</v>
      </c>
      <c r="F3155" s="334">
        <v>0</v>
      </c>
      <c r="G3155" s="334">
        <v>0.1</v>
      </c>
      <c r="H3155" s="334">
        <v>0</v>
      </c>
      <c r="I3155" s="334">
        <v>0.1</v>
      </c>
      <c r="J3155" s="334">
        <v>0</v>
      </c>
      <c r="K3155" s="334">
        <v>0</v>
      </c>
      <c r="L3155" s="334">
        <v>0</v>
      </c>
      <c r="M3155" s="334">
        <v>0</v>
      </c>
      <c r="N3155" s="334">
        <v>0</v>
      </c>
      <c r="O3155" s="334">
        <v>0</v>
      </c>
      <c r="P3155" s="334">
        <v>0</v>
      </c>
      <c r="Q3155" s="334">
        <v>0</v>
      </c>
      <c r="R3155" s="334">
        <v>0</v>
      </c>
      <c r="S3155" s="334">
        <v>0</v>
      </c>
      <c r="T3155" s="334">
        <v>0</v>
      </c>
      <c r="U3155" s="334">
        <v>0.1</v>
      </c>
      <c r="V3155" s="334">
        <v>0</v>
      </c>
      <c r="W3155" s="334">
        <v>0</v>
      </c>
      <c r="X3155" s="334">
        <v>0</v>
      </c>
      <c r="Y3155" s="334">
        <v>0</v>
      </c>
      <c r="Z3155" s="334">
        <v>0</v>
      </c>
      <c r="AA3155" s="334">
        <v>0</v>
      </c>
      <c r="AB3155" s="334">
        <v>0</v>
      </c>
      <c r="AD3155" s="334">
        <v>0.3</v>
      </c>
      <c r="AE3155" s="334">
        <f t="shared" si="497"/>
        <v>0.3</v>
      </c>
      <c r="AF3155" s="334">
        <f t="shared" si="498"/>
        <v>0.30000000000000004</v>
      </c>
      <c r="AG3155" s="340">
        <f t="shared" si="499"/>
        <v>5.5511151231257827E-17</v>
      </c>
      <c r="AI3155" s="340">
        <f t="shared" si="500"/>
        <v>0</v>
      </c>
      <c r="AJ3155" s="340">
        <f t="shared" si="500"/>
        <v>0</v>
      </c>
      <c r="AK3155" s="340">
        <f t="shared" si="500"/>
        <v>0</v>
      </c>
      <c r="AL3155" s="340">
        <f t="shared" si="500"/>
        <v>0.30000000000000004</v>
      </c>
      <c r="AM3155" s="340">
        <f t="shared" si="500"/>
        <v>0</v>
      </c>
    </row>
    <row r="3156" spans="1:39" x14ac:dyDescent="0.35">
      <c r="A3156" s="337">
        <v>25069</v>
      </c>
      <c r="B3156" s="338">
        <f t="shared" si="494"/>
        <v>1968</v>
      </c>
      <c r="C3156" s="338">
        <f t="shared" si="495"/>
        <v>8</v>
      </c>
      <c r="D3156" s="338">
        <f t="shared" si="496"/>
        <v>19</v>
      </c>
      <c r="E3156" s="334">
        <v>0</v>
      </c>
      <c r="F3156" s="334">
        <v>0</v>
      </c>
      <c r="G3156" s="334">
        <v>0</v>
      </c>
      <c r="H3156" s="334">
        <v>0</v>
      </c>
      <c r="I3156" s="334">
        <v>0</v>
      </c>
      <c r="J3156" s="334">
        <v>0</v>
      </c>
      <c r="K3156" s="334">
        <v>0</v>
      </c>
      <c r="L3156" s="334">
        <v>0</v>
      </c>
      <c r="M3156" s="334">
        <v>0</v>
      </c>
      <c r="N3156" s="334">
        <v>0</v>
      </c>
      <c r="O3156" s="334">
        <v>0</v>
      </c>
      <c r="P3156" s="334">
        <v>0</v>
      </c>
      <c r="Q3156" s="334">
        <v>0</v>
      </c>
      <c r="R3156" s="334">
        <v>0</v>
      </c>
      <c r="S3156" s="334">
        <v>0</v>
      </c>
      <c r="T3156" s="334">
        <v>0</v>
      </c>
      <c r="U3156" s="334">
        <v>0</v>
      </c>
      <c r="V3156" s="334">
        <v>0</v>
      </c>
      <c r="W3156" s="334">
        <v>0</v>
      </c>
      <c r="X3156" s="334">
        <v>0</v>
      </c>
      <c r="Y3156" s="334">
        <v>0</v>
      </c>
      <c r="Z3156" s="334">
        <v>0</v>
      </c>
      <c r="AA3156" s="334">
        <v>0</v>
      </c>
      <c r="AB3156" s="334">
        <v>0</v>
      </c>
      <c r="AD3156" s="334">
        <v>0</v>
      </c>
      <c r="AE3156" s="334">
        <f t="shared" si="497"/>
        <v>0</v>
      </c>
      <c r="AF3156" s="334">
        <f t="shared" si="498"/>
        <v>0</v>
      </c>
      <c r="AG3156" s="340">
        <f t="shared" si="499"/>
        <v>0</v>
      </c>
      <c r="AI3156" s="340">
        <f t="shared" ref="AI3156:AM3171" si="501">IF($C3156=AI$1,$AF3156,0)</f>
        <v>0</v>
      </c>
      <c r="AJ3156" s="340">
        <f t="shared" si="501"/>
        <v>0</v>
      </c>
      <c r="AK3156" s="340">
        <f t="shared" si="501"/>
        <v>0</v>
      </c>
      <c r="AL3156" s="340">
        <f t="shared" si="501"/>
        <v>0</v>
      </c>
      <c r="AM3156" s="340">
        <f t="shared" si="501"/>
        <v>0</v>
      </c>
    </row>
    <row r="3157" spans="1:39" x14ac:dyDescent="0.35">
      <c r="A3157" s="337">
        <v>25070</v>
      </c>
      <c r="B3157" s="338">
        <f t="shared" si="494"/>
        <v>1968</v>
      </c>
      <c r="C3157" s="338">
        <f t="shared" si="495"/>
        <v>8</v>
      </c>
      <c r="D3157" s="338">
        <f t="shared" si="496"/>
        <v>20</v>
      </c>
      <c r="E3157" s="334">
        <v>0</v>
      </c>
      <c r="F3157" s="334">
        <v>0</v>
      </c>
      <c r="G3157" s="334">
        <v>0</v>
      </c>
      <c r="H3157" s="334">
        <v>0</v>
      </c>
      <c r="I3157" s="334">
        <v>0</v>
      </c>
      <c r="J3157" s="334">
        <v>0</v>
      </c>
      <c r="K3157" s="334">
        <v>0</v>
      </c>
      <c r="L3157" s="334">
        <v>0</v>
      </c>
      <c r="M3157" s="334">
        <v>0</v>
      </c>
      <c r="N3157" s="334">
        <v>0</v>
      </c>
      <c r="O3157" s="334">
        <v>0</v>
      </c>
      <c r="P3157" s="334">
        <v>0.3</v>
      </c>
      <c r="Q3157" s="334">
        <v>0.8</v>
      </c>
      <c r="R3157" s="334">
        <v>0</v>
      </c>
      <c r="S3157" s="334">
        <v>1</v>
      </c>
      <c r="T3157" s="334">
        <v>0.3</v>
      </c>
      <c r="U3157" s="334">
        <v>0</v>
      </c>
      <c r="V3157" s="334">
        <v>0</v>
      </c>
      <c r="W3157" s="334">
        <v>0</v>
      </c>
      <c r="X3157" s="334">
        <v>0</v>
      </c>
      <c r="Y3157" s="334">
        <v>0</v>
      </c>
      <c r="Z3157" s="334">
        <v>0</v>
      </c>
      <c r="AA3157" s="334">
        <v>0</v>
      </c>
      <c r="AB3157" s="334">
        <v>0</v>
      </c>
      <c r="AD3157" s="334">
        <v>2.4</v>
      </c>
      <c r="AE3157" s="334">
        <f t="shared" si="497"/>
        <v>2.4</v>
      </c>
      <c r="AF3157" s="334">
        <f t="shared" si="498"/>
        <v>2.4</v>
      </c>
      <c r="AG3157" s="340">
        <f t="shared" si="499"/>
        <v>0</v>
      </c>
      <c r="AI3157" s="340">
        <f t="shared" si="501"/>
        <v>0</v>
      </c>
      <c r="AJ3157" s="340">
        <f t="shared" si="501"/>
        <v>0</v>
      </c>
      <c r="AK3157" s="340">
        <f t="shared" si="501"/>
        <v>0</v>
      </c>
      <c r="AL3157" s="340">
        <f t="shared" si="501"/>
        <v>2.4</v>
      </c>
      <c r="AM3157" s="340">
        <f t="shared" si="501"/>
        <v>0</v>
      </c>
    </row>
    <row r="3158" spans="1:39" x14ac:dyDescent="0.35">
      <c r="A3158" s="337">
        <v>25071</v>
      </c>
      <c r="B3158" s="338">
        <f t="shared" si="494"/>
        <v>1968</v>
      </c>
      <c r="C3158" s="338">
        <f t="shared" si="495"/>
        <v>8</v>
      </c>
      <c r="D3158" s="338">
        <f t="shared" si="496"/>
        <v>21</v>
      </c>
      <c r="E3158" s="334">
        <v>0</v>
      </c>
      <c r="F3158" s="334">
        <v>0</v>
      </c>
      <c r="G3158" s="334">
        <v>0</v>
      </c>
      <c r="H3158" s="334">
        <v>0</v>
      </c>
      <c r="I3158" s="334">
        <v>0</v>
      </c>
      <c r="J3158" s="334">
        <v>0</v>
      </c>
      <c r="K3158" s="334">
        <v>0</v>
      </c>
      <c r="L3158" s="334">
        <v>0</v>
      </c>
      <c r="M3158" s="334">
        <v>0</v>
      </c>
      <c r="N3158" s="334">
        <v>0</v>
      </c>
      <c r="O3158" s="334">
        <v>0</v>
      </c>
      <c r="P3158" s="334">
        <v>0</v>
      </c>
      <c r="Q3158" s="334">
        <v>0</v>
      </c>
      <c r="R3158" s="334">
        <v>0</v>
      </c>
      <c r="S3158" s="334">
        <v>0</v>
      </c>
      <c r="T3158" s="334">
        <v>0</v>
      </c>
      <c r="U3158" s="334">
        <v>0</v>
      </c>
      <c r="V3158" s="334">
        <v>0</v>
      </c>
      <c r="W3158" s="334">
        <v>0</v>
      </c>
      <c r="X3158" s="334">
        <v>0</v>
      </c>
      <c r="Y3158" s="334">
        <v>0</v>
      </c>
      <c r="Z3158" s="334">
        <v>0</v>
      </c>
      <c r="AA3158" s="334">
        <v>0</v>
      </c>
      <c r="AB3158" s="334">
        <v>0</v>
      </c>
      <c r="AD3158" s="334">
        <v>0</v>
      </c>
      <c r="AE3158" s="334">
        <f t="shared" si="497"/>
        <v>0</v>
      </c>
      <c r="AF3158" s="334">
        <f t="shared" si="498"/>
        <v>0</v>
      </c>
      <c r="AG3158" s="340">
        <f t="shared" si="499"/>
        <v>0</v>
      </c>
      <c r="AI3158" s="340">
        <f t="shared" si="501"/>
        <v>0</v>
      </c>
      <c r="AJ3158" s="340">
        <f t="shared" si="501"/>
        <v>0</v>
      </c>
      <c r="AK3158" s="340">
        <f t="shared" si="501"/>
        <v>0</v>
      </c>
      <c r="AL3158" s="340">
        <f t="shared" si="501"/>
        <v>0</v>
      </c>
      <c r="AM3158" s="340">
        <f t="shared" si="501"/>
        <v>0</v>
      </c>
    </row>
    <row r="3159" spans="1:39" x14ac:dyDescent="0.35">
      <c r="A3159" s="337">
        <v>25072</v>
      </c>
      <c r="B3159" s="338">
        <f t="shared" si="494"/>
        <v>1968</v>
      </c>
      <c r="C3159" s="338">
        <f t="shared" si="495"/>
        <v>8</v>
      </c>
      <c r="D3159" s="338">
        <f t="shared" si="496"/>
        <v>22</v>
      </c>
      <c r="E3159" s="334">
        <v>0</v>
      </c>
      <c r="F3159" s="334">
        <v>0</v>
      </c>
      <c r="G3159" s="334">
        <v>0</v>
      </c>
      <c r="H3159" s="334">
        <v>0</v>
      </c>
      <c r="I3159" s="334">
        <v>0</v>
      </c>
      <c r="J3159" s="334">
        <v>0</v>
      </c>
      <c r="K3159" s="334">
        <v>0</v>
      </c>
      <c r="L3159" s="334">
        <v>0</v>
      </c>
      <c r="M3159" s="334">
        <v>0</v>
      </c>
      <c r="N3159" s="334">
        <v>0</v>
      </c>
      <c r="O3159" s="334">
        <v>0</v>
      </c>
      <c r="P3159" s="334">
        <v>0</v>
      </c>
      <c r="Q3159" s="334">
        <v>0</v>
      </c>
      <c r="R3159" s="334">
        <v>0</v>
      </c>
      <c r="S3159" s="334">
        <v>0</v>
      </c>
      <c r="T3159" s="334">
        <v>0</v>
      </c>
      <c r="U3159" s="334">
        <v>0</v>
      </c>
      <c r="V3159" s="334">
        <v>0</v>
      </c>
      <c r="W3159" s="334">
        <v>0</v>
      </c>
      <c r="X3159" s="334">
        <v>0</v>
      </c>
      <c r="Y3159" s="334">
        <v>0</v>
      </c>
      <c r="Z3159" s="334">
        <v>4.3</v>
      </c>
      <c r="AA3159" s="334">
        <v>0</v>
      </c>
      <c r="AB3159" s="334">
        <v>0</v>
      </c>
      <c r="AD3159" s="334">
        <v>4.3</v>
      </c>
      <c r="AE3159" s="334">
        <f t="shared" si="497"/>
        <v>4.3</v>
      </c>
      <c r="AF3159" s="334">
        <f t="shared" si="498"/>
        <v>4.3</v>
      </c>
      <c r="AG3159" s="340">
        <f t="shared" si="499"/>
        <v>0</v>
      </c>
      <c r="AI3159" s="340">
        <f t="shared" si="501"/>
        <v>0</v>
      </c>
      <c r="AJ3159" s="340">
        <f t="shared" si="501"/>
        <v>0</v>
      </c>
      <c r="AK3159" s="340">
        <f t="shared" si="501"/>
        <v>0</v>
      </c>
      <c r="AL3159" s="340">
        <f t="shared" si="501"/>
        <v>4.3</v>
      </c>
      <c r="AM3159" s="340">
        <f t="shared" si="501"/>
        <v>0</v>
      </c>
    </row>
    <row r="3160" spans="1:39" x14ac:dyDescent="0.35">
      <c r="A3160" s="337">
        <v>25073</v>
      </c>
      <c r="B3160" s="338">
        <f t="shared" si="494"/>
        <v>1968</v>
      </c>
      <c r="C3160" s="338">
        <f t="shared" si="495"/>
        <v>8</v>
      </c>
      <c r="D3160" s="338">
        <f t="shared" si="496"/>
        <v>23</v>
      </c>
      <c r="E3160" s="334">
        <v>0</v>
      </c>
      <c r="F3160" s="334">
        <v>0</v>
      </c>
      <c r="G3160" s="334">
        <v>0</v>
      </c>
      <c r="H3160" s="334">
        <v>0</v>
      </c>
      <c r="I3160" s="334">
        <v>0</v>
      </c>
      <c r="J3160" s="334">
        <v>0</v>
      </c>
      <c r="K3160" s="334">
        <v>0</v>
      </c>
      <c r="L3160" s="334">
        <v>0</v>
      </c>
      <c r="M3160" s="334">
        <v>0</v>
      </c>
      <c r="N3160" s="334">
        <v>0</v>
      </c>
      <c r="O3160" s="334">
        <v>0</v>
      </c>
      <c r="P3160" s="334">
        <v>0</v>
      </c>
      <c r="Q3160" s="334">
        <v>0</v>
      </c>
      <c r="R3160" s="334">
        <v>0</v>
      </c>
      <c r="S3160" s="334">
        <v>0</v>
      </c>
      <c r="T3160" s="334">
        <v>0</v>
      </c>
      <c r="U3160" s="334">
        <v>0</v>
      </c>
      <c r="V3160" s="334">
        <v>0</v>
      </c>
      <c r="W3160" s="334">
        <v>0</v>
      </c>
      <c r="X3160" s="334">
        <v>0</v>
      </c>
      <c r="Y3160" s="334">
        <v>0</v>
      </c>
      <c r="Z3160" s="334">
        <v>0</v>
      </c>
      <c r="AA3160" s="334">
        <v>0</v>
      </c>
      <c r="AB3160" s="334">
        <v>0</v>
      </c>
      <c r="AD3160" s="334">
        <v>0</v>
      </c>
      <c r="AE3160" s="334">
        <f t="shared" si="497"/>
        <v>0</v>
      </c>
      <c r="AF3160" s="334">
        <f t="shared" si="498"/>
        <v>0</v>
      </c>
      <c r="AG3160" s="340">
        <f t="shared" si="499"/>
        <v>0</v>
      </c>
      <c r="AI3160" s="340">
        <f t="shared" si="501"/>
        <v>0</v>
      </c>
      <c r="AJ3160" s="340">
        <f t="shared" si="501"/>
        <v>0</v>
      </c>
      <c r="AK3160" s="340">
        <f t="shared" si="501"/>
        <v>0</v>
      </c>
      <c r="AL3160" s="340">
        <f t="shared" si="501"/>
        <v>0</v>
      </c>
      <c r="AM3160" s="340">
        <f t="shared" si="501"/>
        <v>0</v>
      </c>
    </row>
    <row r="3161" spans="1:39" x14ac:dyDescent="0.35">
      <c r="A3161" s="337">
        <v>25074</v>
      </c>
      <c r="B3161" s="338">
        <f t="shared" si="494"/>
        <v>1968</v>
      </c>
      <c r="C3161" s="338">
        <f t="shared" si="495"/>
        <v>8</v>
      </c>
      <c r="D3161" s="338">
        <f t="shared" si="496"/>
        <v>24</v>
      </c>
      <c r="E3161" s="334">
        <v>0</v>
      </c>
      <c r="F3161" s="334">
        <v>0</v>
      </c>
      <c r="G3161" s="334">
        <v>0</v>
      </c>
      <c r="H3161" s="334">
        <v>0</v>
      </c>
      <c r="I3161" s="334">
        <v>0</v>
      </c>
      <c r="J3161" s="334">
        <v>0</v>
      </c>
      <c r="K3161" s="334">
        <v>0</v>
      </c>
      <c r="L3161" s="334">
        <v>0</v>
      </c>
      <c r="M3161" s="334">
        <v>0</v>
      </c>
      <c r="N3161" s="334">
        <v>0</v>
      </c>
      <c r="O3161" s="334">
        <v>0</v>
      </c>
      <c r="P3161" s="334">
        <v>0</v>
      </c>
      <c r="Q3161" s="334">
        <v>0</v>
      </c>
      <c r="R3161" s="334">
        <v>0</v>
      </c>
      <c r="S3161" s="334">
        <v>0</v>
      </c>
      <c r="T3161" s="334">
        <v>0</v>
      </c>
      <c r="U3161" s="334">
        <v>0</v>
      </c>
      <c r="V3161" s="334">
        <v>0</v>
      </c>
      <c r="W3161" s="334">
        <v>0</v>
      </c>
      <c r="X3161" s="334">
        <v>0</v>
      </c>
      <c r="Y3161" s="334">
        <v>0</v>
      </c>
      <c r="Z3161" s="334">
        <v>0</v>
      </c>
      <c r="AA3161" s="334">
        <v>0</v>
      </c>
      <c r="AB3161" s="334">
        <v>0</v>
      </c>
      <c r="AD3161" s="334">
        <v>0</v>
      </c>
      <c r="AE3161" s="334">
        <f t="shared" si="497"/>
        <v>0</v>
      </c>
      <c r="AF3161" s="334">
        <f t="shared" si="498"/>
        <v>0</v>
      </c>
      <c r="AG3161" s="340">
        <f t="shared" si="499"/>
        <v>0</v>
      </c>
      <c r="AI3161" s="340">
        <f t="shared" si="501"/>
        <v>0</v>
      </c>
      <c r="AJ3161" s="340">
        <f t="shared" si="501"/>
        <v>0</v>
      </c>
      <c r="AK3161" s="340">
        <f t="shared" si="501"/>
        <v>0</v>
      </c>
      <c r="AL3161" s="340">
        <f t="shared" si="501"/>
        <v>0</v>
      </c>
      <c r="AM3161" s="340">
        <f t="shared" si="501"/>
        <v>0</v>
      </c>
    </row>
    <row r="3162" spans="1:39" x14ac:dyDescent="0.35">
      <c r="A3162" s="337">
        <v>25075</v>
      </c>
      <c r="B3162" s="338">
        <f t="shared" si="494"/>
        <v>1968</v>
      </c>
      <c r="C3162" s="338">
        <f t="shared" si="495"/>
        <v>8</v>
      </c>
      <c r="D3162" s="338">
        <f t="shared" si="496"/>
        <v>25</v>
      </c>
      <c r="E3162" s="334">
        <v>0</v>
      </c>
      <c r="F3162" s="334">
        <v>0</v>
      </c>
      <c r="G3162" s="334">
        <v>0</v>
      </c>
      <c r="H3162" s="334">
        <v>0</v>
      </c>
      <c r="I3162" s="334">
        <v>0</v>
      </c>
      <c r="J3162" s="334">
        <v>0</v>
      </c>
      <c r="K3162" s="334">
        <v>0</v>
      </c>
      <c r="L3162" s="334">
        <v>0</v>
      </c>
      <c r="M3162" s="334">
        <v>0</v>
      </c>
      <c r="N3162" s="334">
        <v>0</v>
      </c>
      <c r="O3162" s="334">
        <v>0</v>
      </c>
      <c r="P3162" s="334">
        <v>0</v>
      </c>
      <c r="Q3162" s="334">
        <v>0</v>
      </c>
      <c r="R3162" s="334">
        <v>0</v>
      </c>
      <c r="S3162" s="334">
        <v>0</v>
      </c>
      <c r="T3162" s="334">
        <v>0</v>
      </c>
      <c r="U3162" s="334">
        <v>0</v>
      </c>
      <c r="V3162" s="334">
        <v>0</v>
      </c>
      <c r="W3162" s="334">
        <v>0</v>
      </c>
      <c r="X3162" s="334">
        <v>0</v>
      </c>
      <c r="Y3162" s="334">
        <v>0</v>
      </c>
      <c r="Z3162" s="334">
        <v>0</v>
      </c>
      <c r="AA3162" s="334">
        <v>0</v>
      </c>
      <c r="AB3162" s="334">
        <v>0</v>
      </c>
      <c r="AD3162" s="334">
        <v>0</v>
      </c>
      <c r="AE3162" s="334">
        <f t="shared" si="497"/>
        <v>0</v>
      </c>
      <c r="AF3162" s="334">
        <f t="shared" si="498"/>
        <v>0</v>
      </c>
      <c r="AG3162" s="340">
        <f t="shared" si="499"/>
        <v>0</v>
      </c>
      <c r="AI3162" s="340">
        <f t="shared" si="501"/>
        <v>0</v>
      </c>
      <c r="AJ3162" s="340">
        <f t="shared" si="501"/>
        <v>0</v>
      </c>
      <c r="AK3162" s="340">
        <f t="shared" si="501"/>
        <v>0</v>
      </c>
      <c r="AL3162" s="340">
        <f t="shared" si="501"/>
        <v>0</v>
      </c>
      <c r="AM3162" s="340">
        <f t="shared" si="501"/>
        <v>0</v>
      </c>
    </row>
    <row r="3163" spans="1:39" x14ac:dyDescent="0.35">
      <c r="A3163" s="337">
        <v>25076</v>
      </c>
      <c r="B3163" s="338">
        <f t="shared" si="494"/>
        <v>1968</v>
      </c>
      <c r="C3163" s="338">
        <f t="shared" si="495"/>
        <v>8</v>
      </c>
      <c r="D3163" s="338">
        <f t="shared" si="496"/>
        <v>26</v>
      </c>
      <c r="E3163" s="334">
        <v>0</v>
      </c>
      <c r="F3163" s="334">
        <v>0</v>
      </c>
      <c r="G3163" s="334">
        <v>0</v>
      </c>
      <c r="H3163" s="334">
        <v>0</v>
      </c>
      <c r="I3163" s="334">
        <v>0</v>
      </c>
      <c r="J3163" s="334">
        <v>0</v>
      </c>
      <c r="K3163" s="334">
        <v>0</v>
      </c>
      <c r="L3163" s="334">
        <v>0</v>
      </c>
      <c r="M3163" s="334">
        <v>0</v>
      </c>
      <c r="N3163" s="334">
        <v>0</v>
      </c>
      <c r="O3163" s="334">
        <v>0</v>
      </c>
      <c r="P3163" s="334">
        <v>0</v>
      </c>
      <c r="Q3163" s="334">
        <v>0</v>
      </c>
      <c r="R3163" s="334">
        <v>0</v>
      </c>
      <c r="S3163" s="334">
        <v>0</v>
      </c>
      <c r="T3163" s="334">
        <v>0</v>
      </c>
      <c r="U3163" s="334">
        <v>0</v>
      </c>
      <c r="V3163" s="334">
        <v>0</v>
      </c>
      <c r="W3163" s="334">
        <v>0</v>
      </c>
      <c r="X3163" s="334">
        <v>0</v>
      </c>
      <c r="Y3163" s="334">
        <v>0</v>
      </c>
      <c r="Z3163" s="334">
        <v>0</v>
      </c>
      <c r="AA3163" s="334">
        <v>0</v>
      </c>
      <c r="AB3163" s="334">
        <v>0</v>
      </c>
      <c r="AD3163" s="334">
        <v>0</v>
      </c>
      <c r="AE3163" s="334">
        <f t="shared" si="497"/>
        <v>0</v>
      </c>
      <c r="AF3163" s="334">
        <f t="shared" si="498"/>
        <v>0</v>
      </c>
      <c r="AG3163" s="340">
        <f t="shared" si="499"/>
        <v>0</v>
      </c>
      <c r="AI3163" s="340">
        <f t="shared" si="501"/>
        <v>0</v>
      </c>
      <c r="AJ3163" s="340">
        <f t="shared" si="501"/>
        <v>0</v>
      </c>
      <c r="AK3163" s="340">
        <f t="shared" si="501"/>
        <v>0</v>
      </c>
      <c r="AL3163" s="340">
        <f t="shared" si="501"/>
        <v>0</v>
      </c>
      <c r="AM3163" s="340">
        <f t="shared" si="501"/>
        <v>0</v>
      </c>
    </row>
    <row r="3164" spans="1:39" x14ac:dyDescent="0.35">
      <c r="A3164" s="337">
        <v>25077</v>
      </c>
      <c r="B3164" s="338">
        <f t="shared" si="494"/>
        <v>1968</v>
      </c>
      <c r="C3164" s="338">
        <f t="shared" si="495"/>
        <v>8</v>
      </c>
      <c r="D3164" s="338">
        <f t="shared" si="496"/>
        <v>27</v>
      </c>
      <c r="E3164" s="334">
        <v>0</v>
      </c>
      <c r="F3164" s="334">
        <v>0</v>
      </c>
      <c r="G3164" s="334">
        <v>0</v>
      </c>
      <c r="H3164" s="334">
        <v>0</v>
      </c>
      <c r="I3164" s="334">
        <v>0</v>
      </c>
      <c r="J3164" s="334">
        <v>0</v>
      </c>
      <c r="K3164" s="334">
        <v>0</v>
      </c>
      <c r="L3164" s="334">
        <v>0</v>
      </c>
      <c r="M3164" s="334">
        <v>0</v>
      </c>
      <c r="N3164" s="334">
        <v>0</v>
      </c>
      <c r="O3164" s="334">
        <v>0</v>
      </c>
      <c r="P3164" s="334">
        <v>0</v>
      </c>
      <c r="Q3164" s="334">
        <v>0</v>
      </c>
      <c r="R3164" s="334">
        <v>0</v>
      </c>
      <c r="S3164" s="334">
        <v>0</v>
      </c>
      <c r="T3164" s="334">
        <v>0</v>
      </c>
      <c r="U3164" s="334">
        <v>0</v>
      </c>
      <c r="V3164" s="334">
        <v>0</v>
      </c>
      <c r="W3164" s="334">
        <v>0</v>
      </c>
      <c r="X3164" s="334">
        <v>0</v>
      </c>
      <c r="Y3164" s="334">
        <v>0</v>
      </c>
      <c r="Z3164" s="334">
        <v>0</v>
      </c>
      <c r="AA3164" s="334">
        <v>0</v>
      </c>
      <c r="AB3164" s="334">
        <v>0</v>
      </c>
      <c r="AD3164" s="334">
        <v>0</v>
      </c>
      <c r="AE3164" s="334">
        <f t="shared" si="497"/>
        <v>0</v>
      </c>
      <c r="AF3164" s="334">
        <f t="shared" si="498"/>
        <v>0</v>
      </c>
      <c r="AG3164" s="340">
        <f t="shared" si="499"/>
        <v>0</v>
      </c>
      <c r="AI3164" s="340">
        <f t="shared" si="501"/>
        <v>0</v>
      </c>
      <c r="AJ3164" s="340">
        <f t="shared" si="501"/>
        <v>0</v>
      </c>
      <c r="AK3164" s="340">
        <f t="shared" si="501"/>
        <v>0</v>
      </c>
      <c r="AL3164" s="340">
        <f t="shared" si="501"/>
        <v>0</v>
      </c>
      <c r="AM3164" s="340">
        <f t="shared" si="501"/>
        <v>0</v>
      </c>
    </row>
    <row r="3165" spans="1:39" x14ac:dyDescent="0.35">
      <c r="A3165" s="337">
        <v>25078</v>
      </c>
      <c r="B3165" s="338">
        <f t="shared" si="494"/>
        <v>1968</v>
      </c>
      <c r="C3165" s="338">
        <f t="shared" si="495"/>
        <v>8</v>
      </c>
      <c r="D3165" s="338">
        <f t="shared" si="496"/>
        <v>28</v>
      </c>
      <c r="E3165" s="334">
        <v>0</v>
      </c>
      <c r="F3165" s="334">
        <v>0</v>
      </c>
      <c r="G3165" s="334">
        <v>0</v>
      </c>
      <c r="H3165" s="334">
        <v>0</v>
      </c>
      <c r="I3165" s="334">
        <v>0</v>
      </c>
      <c r="J3165" s="334">
        <v>0</v>
      </c>
      <c r="K3165" s="334">
        <v>0</v>
      </c>
      <c r="L3165" s="334">
        <v>0</v>
      </c>
      <c r="M3165" s="334">
        <v>0</v>
      </c>
      <c r="N3165" s="334">
        <v>0</v>
      </c>
      <c r="O3165" s="334">
        <v>0</v>
      </c>
      <c r="P3165" s="334">
        <v>0</v>
      </c>
      <c r="Q3165" s="334">
        <v>0</v>
      </c>
      <c r="R3165" s="334">
        <v>0</v>
      </c>
      <c r="S3165" s="334">
        <v>0</v>
      </c>
      <c r="T3165" s="334">
        <v>0</v>
      </c>
      <c r="U3165" s="334">
        <v>0</v>
      </c>
      <c r="V3165" s="334">
        <v>0</v>
      </c>
      <c r="W3165" s="334">
        <v>0</v>
      </c>
      <c r="X3165" s="334">
        <v>0</v>
      </c>
      <c r="Y3165" s="334">
        <v>0</v>
      </c>
      <c r="Z3165" s="334">
        <v>0</v>
      </c>
      <c r="AA3165" s="334">
        <v>0</v>
      </c>
      <c r="AB3165" s="334">
        <v>0</v>
      </c>
      <c r="AD3165" s="334">
        <v>0</v>
      </c>
      <c r="AE3165" s="334">
        <f t="shared" si="497"/>
        <v>0</v>
      </c>
      <c r="AF3165" s="334">
        <f t="shared" si="498"/>
        <v>0</v>
      </c>
      <c r="AG3165" s="340">
        <f t="shared" si="499"/>
        <v>0</v>
      </c>
      <c r="AI3165" s="340">
        <f t="shared" si="501"/>
        <v>0</v>
      </c>
      <c r="AJ3165" s="340">
        <f t="shared" si="501"/>
        <v>0</v>
      </c>
      <c r="AK3165" s="340">
        <f t="shared" si="501"/>
        <v>0</v>
      </c>
      <c r="AL3165" s="340">
        <f t="shared" si="501"/>
        <v>0</v>
      </c>
      <c r="AM3165" s="340">
        <f t="shared" si="501"/>
        <v>0</v>
      </c>
    </row>
    <row r="3166" spans="1:39" x14ac:dyDescent="0.35">
      <c r="A3166" s="337">
        <v>25079</v>
      </c>
      <c r="B3166" s="338">
        <f t="shared" si="494"/>
        <v>1968</v>
      </c>
      <c r="C3166" s="338">
        <f t="shared" si="495"/>
        <v>8</v>
      </c>
      <c r="D3166" s="338">
        <f t="shared" si="496"/>
        <v>29</v>
      </c>
      <c r="E3166" s="334">
        <v>0</v>
      </c>
      <c r="F3166" s="334">
        <v>0</v>
      </c>
      <c r="G3166" s="334">
        <v>0</v>
      </c>
      <c r="H3166" s="334">
        <v>0</v>
      </c>
      <c r="I3166" s="334">
        <v>0</v>
      </c>
      <c r="J3166" s="334">
        <v>0</v>
      </c>
      <c r="K3166" s="334">
        <v>0</v>
      </c>
      <c r="L3166" s="334">
        <v>0</v>
      </c>
      <c r="M3166" s="334">
        <v>0</v>
      </c>
      <c r="N3166" s="334">
        <v>0</v>
      </c>
      <c r="O3166" s="334">
        <v>0</v>
      </c>
      <c r="P3166" s="334">
        <v>0</v>
      </c>
      <c r="Q3166" s="334">
        <v>0</v>
      </c>
      <c r="R3166" s="334">
        <v>0</v>
      </c>
      <c r="S3166" s="334">
        <v>0</v>
      </c>
      <c r="T3166" s="334">
        <v>0</v>
      </c>
      <c r="U3166" s="334">
        <v>0</v>
      </c>
      <c r="V3166" s="334">
        <v>0</v>
      </c>
      <c r="W3166" s="334">
        <v>0</v>
      </c>
      <c r="X3166" s="334">
        <v>0</v>
      </c>
      <c r="Y3166" s="334">
        <v>0</v>
      </c>
      <c r="Z3166" s="334">
        <v>0</v>
      </c>
      <c r="AA3166" s="334">
        <v>0</v>
      </c>
      <c r="AB3166" s="334">
        <v>0</v>
      </c>
      <c r="AD3166" s="334">
        <v>0</v>
      </c>
      <c r="AE3166" s="334">
        <f t="shared" si="497"/>
        <v>0</v>
      </c>
      <c r="AF3166" s="334">
        <f t="shared" si="498"/>
        <v>0</v>
      </c>
      <c r="AG3166" s="340">
        <f t="shared" si="499"/>
        <v>0</v>
      </c>
      <c r="AI3166" s="340">
        <f t="shared" si="501"/>
        <v>0</v>
      </c>
      <c r="AJ3166" s="340">
        <f t="shared" si="501"/>
        <v>0</v>
      </c>
      <c r="AK3166" s="340">
        <f t="shared" si="501"/>
        <v>0</v>
      </c>
      <c r="AL3166" s="340">
        <f t="shared" si="501"/>
        <v>0</v>
      </c>
      <c r="AM3166" s="340">
        <f t="shared" si="501"/>
        <v>0</v>
      </c>
    </row>
    <row r="3167" spans="1:39" x14ac:dyDescent="0.35">
      <c r="A3167" s="337">
        <v>25080</v>
      </c>
      <c r="B3167" s="338">
        <f t="shared" si="494"/>
        <v>1968</v>
      </c>
      <c r="C3167" s="338">
        <f t="shared" si="495"/>
        <v>8</v>
      </c>
      <c r="D3167" s="338">
        <f t="shared" si="496"/>
        <v>30</v>
      </c>
      <c r="E3167" s="334">
        <v>0</v>
      </c>
      <c r="F3167" s="334">
        <v>0</v>
      </c>
      <c r="G3167" s="334">
        <v>0</v>
      </c>
      <c r="H3167" s="334">
        <v>0</v>
      </c>
      <c r="I3167" s="334">
        <v>0</v>
      </c>
      <c r="J3167" s="334">
        <v>0</v>
      </c>
      <c r="K3167" s="334">
        <v>0</v>
      </c>
      <c r="L3167" s="334">
        <v>0</v>
      </c>
      <c r="M3167" s="334">
        <v>0</v>
      </c>
      <c r="N3167" s="334">
        <v>0</v>
      </c>
      <c r="O3167" s="334">
        <v>0</v>
      </c>
      <c r="P3167" s="334">
        <v>0</v>
      </c>
      <c r="Q3167" s="334">
        <v>0</v>
      </c>
      <c r="R3167" s="334">
        <v>0</v>
      </c>
      <c r="S3167" s="334">
        <v>0</v>
      </c>
      <c r="T3167" s="334">
        <v>0</v>
      </c>
      <c r="U3167" s="334">
        <v>0</v>
      </c>
      <c r="V3167" s="334">
        <v>0</v>
      </c>
      <c r="W3167" s="334">
        <v>0</v>
      </c>
      <c r="X3167" s="334">
        <v>0</v>
      </c>
      <c r="Y3167" s="334">
        <v>0</v>
      </c>
      <c r="Z3167" s="334">
        <v>0</v>
      </c>
      <c r="AA3167" s="334">
        <v>0</v>
      </c>
      <c r="AB3167" s="334">
        <v>0</v>
      </c>
      <c r="AD3167" s="334">
        <v>0</v>
      </c>
      <c r="AE3167" s="334">
        <f t="shared" si="497"/>
        <v>0</v>
      </c>
      <c r="AF3167" s="334">
        <f t="shared" si="498"/>
        <v>0</v>
      </c>
      <c r="AG3167" s="340">
        <f t="shared" si="499"/>
        <v>0</v>
      </c>
      <c r="AI3167" s="340">
        <f t="shared" si="501"/>
        <v>0</v>
      </c>
      <c r="AJ3167" s="340">
        <f t="shared" si="501"/>
        <v>0</v>
      </c>
      <c r="AK3167" s="340">
        <f t="shared" si="501"/>
        <v>0</v>
      </c>
      <c r="AL3167" s="340">
        <f t="shared" si="501"/>
        <v>0</v>
      </c>
      <c r="AM3167" s="340">
        <f t="shared" si="501"/>
        <v>0</v>
      </c>
    </row>
    <row r="3168" spans="1:39" x14ac:dyDescent="0.35">
      <c r="A3168" s="337">
        <v>25081</v>
      </c>
      <c r="B3168" s="338">
        <f t="shared" si="494"/>
        <v>1968</v>
      </c>
      <c r="C3168" s="338">
        <f t="shared" si="495"/>
        <v>8</v>
      </c>
      <c r="D3168" s="338">
        <f t="shared" si="496"/>
        <v>31</v>
      </c>
      <c r="E3168" s="334">
        <v>0</v>
      </c>
      <c r="F3168" s="334">
        <v>0</v>
      </c>
      <c r="G3168" s="334">
        <v>0</v>
      </c>
      <c r="H3168" s="334">
        <v>0</v>
      </c>
      <c r="I3168" s="334">
        <v>0</v>
      </c>
      <c r="J3168" s="334">
        <v>0</v>
      </c>
      <c r="K3168" s="334">
        <v>0</v>
      </c>
      <c r="L3168" s="334">
        <v>0</v>
      </c>
      <c r="M3168" s="334">
        <v>0</v>
      </c>
      <c r="N3168" s="334">
        <v>0</v>
      </c>
      <c r="O3168" s="334">
        <v>0</v>
      </c>
      <c r="P3168" s="334">
        <v>0</v>
      </c>
      <c r="Q3168" s="334">
        <v>0</v>
      </c>
      <c r="R3168" s="334">
        <v>0</v>
      </c>
      <c r="S3168" s="334">
        <v>0</v>
      </c>
      <c r="T3168" s="334">
        <v>0</v>
      </c>
      <c r="U3168" s="334">
        <v>0</v>
      </c>
      <c r="V3168" s="334">
        <v>0</v>
      </c>
      <c r="W3168" s="334">
        <v>0</v>
      </c>
      <c r="X3168" s="334">
        <v>0</v>
      </c>
      <c r="Y3168" s="334">
        <v>0</v>
      </c>
      <c r="Z3168" s="334">
        <v>0</v>
      </c>
      <c r="AA3168" s="334">
        <v>0</v>
      </c>
      <c r="AB3168" s="334">
        <v>0</v>
      </c>
      <c r="AD3168" s="334">
        <v>0</v>
      </c>
      <c r="AE3168" s="334">
        <f t="shared" si="497"/>
        <v>0</v>
      </c>
      <c r="AF3168" s="334">
        <f t="shared" si="498"/>
        <v>0</v>
      </c>
      <c r="AG3168" s="340">
        <f t="shared" si="499"/>
        <v>0</v>
      </c>
      <c r="AI3168" s="340">
        <f t="shared" si="501"/>
        <v>0</v>
      </c>
      <c r="AJ3168" s="340">
        <f t="shared" si="501"/>
        <v>0</v>
      </c>
      <c r="AK3168" s="340">
        <f t="shared" si="501"/>
        <v>0</v>
      </c>
      <c r="AL3168" s="340">
        <f t="shared" si="501"/>
        <v>0</v>
      </c>
      <c r="AM3168" s="340">
        <f t="shared" si="501"/>
        <v>0</v>
      </c>
    </row>
    <row r="3169" spans="1:39" x14ac:dyDescent="0.35">
      <c r="A3169" s="337">
        <v>25082</v>
      </c>
      <c r="B3169" s="338">
        <f t="shared" si="494"/>
        <v>1968</v>
      </c>
      <c r="C3169" s="338">
        <f t="shared" si="495"/>
        <v>9</v>
      </c>
      <c r="D3169" s="338">
        <f t="shared" si="496"/>
        <v>1</v>
      </c>
      <c r="E3169" s="334">
        <v>0</v>
      </c>
      <c r="F3169" s="334">
        <v>0</v>
      </c>
      <c r="G3169" s="334">
        <v>0</v>
      </c>
      <c r="H3169" s="334">
        <v>0</v>
      </c>
      <c r="I3169" s="334">
        <v>0</v>
      </c>
      <c r="J3169" s="334">
        <v>0</v>
      </c>
      <c r="K3169" s="334">
        <v>0</v>
      </c>
      <c r="L3169" s="334">
        <v>0</v>
      </c>
      <c r="M3169" s="334">
        <v>0</v>
      </c>
      <c r="N3169" s="334">
        <v>0</v>
      </c>
      <c r="O3169" s="334">
        <v>0</v>
      </c>
      <c r="P3169" s="334">
        <v>0</v>
      </c>
      <c r="Q3169" s="334">
        <v>0</v>
      </c>
      <c r="R3169" s="334">
        <v>0</v>
      </c>
      <c r="S3169" s="334">
        <v>0</v>
      </c>
      <c r="T3169" s="334">
        <v>0.8</v>
      </c>
      <c r="U3169" s="334">
        <v>0.3</v>
      </c>
      <c r="V3169" s="334">
        <v>0</v>
      </c>
      <c r="W3169" s="334">
        <v>0</v>
      </c>
      <c r="X3169" s="334">
        <v>0</v>
      </c>
      <c r="Y3169" s="334">
        <v>0</v>
      </c>
      <c r="Z3169" s="334">
        <v>0</v>
      </c>
      <c r="AA3169" s="334">
        <v>0</v>
      </c>
      <c r="AB3169" s="334">
        <v>0</v>
      </c>
      <c r="AD3169" s="334">
        <v>1.1000000000000001</v>
      </c>
      <c r="AE3169" s="334">
        <f t="shared" si="497"/>
        <v>1.1000000000000001</v>
      </c>
      <c r="AF3169" s="334">
        <f t="shared" si="498"/>
        <v>1.1000000000000001</v>
      </c>
      <c r="AG3169" s="340">
        <f t="shared" si="499"/>
        <v>0</v>
      </c>
      <c r="AI3169" s="340">
        <f t="shared" si="501"/>
        <v>0</v>
      </c>
      <c r="AJ3169" s="340">
        <f t="shared" si="501"/>
        <v>0</v>
      </c>
      <c r="AK3169" s="340">
        <f t="shared" si="501"/>
        <v>0</v>
      </c>
      <c r="AL3169" s="340">
        <f t="shared" si="501"/>
        <v>0</v>
      </c>
      <c r="AM3169" s="340">
        <f t="shared" si="501"/>
        <v>1.1000000000000001</v>
      </c>
    </row>
    <row r="3170" spans="1:39" x14ac:dyDescent="0.35">
      <c r="A3170" s="337">
        <v>25083</v>
      </c>
      <c r="B3170" s="338">
        <f t="shared" si="494"/>
        <v>1968</v>
      </c>
      <c r="C3170" s="338">
        <f t="shared" si="495"/>
        <v>9</v>
      </c>
      <c r="D3170" s="338">
        <f t="shared" si="496"/>
        <v>2</v>
      </c>
      <c r="E3170" s="334">
        <v>0</v>
      </c>
      <c r="F3170" s="334">
        <v>0</v>
      </c>
      <c r="G3170" s="334">
        <v>0</v>
      </c>
      <c r="H3170" s="334">
        <v>0</v>
      </c>
      <c r="I3170" s="334">
        <v>0</v>
      </c>
      <c r="J3170" s="334">
        <v>0</v>
      </c>
      <c r="K3170" s="334">
        <v>0</v>
      </c>
      <c r="L3170" s="334">
        <v>0</v>
      </c>
      <c r="M3170" s="334">
        <v>0</v>
      </c>
      <c r="N3170" s="334">
        <v>0</v>
      </c>
      <c r="O3170" s="334">
        <v>0</v>
      </c>
      <c r="P3170" s="334">
        <v>0</v>
      </c>
      <c r="Q3170" s="334">
        <v>0</v>
      </c>
      <c r="R3170" s="334">
        <v>0</v>
      </c>
      <c r="S3170" s="334">
        <v>0</v>
      </c>
      <c r="T3170" s="334">
        <v>0.5</v>
      </c>
      <c r="U3170" s="334">
        <v>0</v>
      </c>
      <c r="V3170" s="334">
        <v>0</v>
      </c>
      <c r="W3170" s="334">
        <v>0</v>
      </c>
      <c r="X3170" s="334">
        <v>0.5</v>
      </c>
      <c r="Y3170" s="334">
        <v>0</v>
      </c>
      <c r="Z3170" s="334">
        <v>0</v>
      </c>
      <c r="AA3170" s="334">
        <v>0</v>
      </c>
      <c r="AB3170" s="334">
        <v>0</v>
      </c>
      <c r="AD3170" s="334">
        <v>1</v>
      </c>
      <c r="AE3170" s="334">
        <f t="shared" si="497"/>
        <v>1</v>
      </c>
      <c r="AF3170" s="334">
        <f t="shared" si="498"/>
        <v>1</v>
      </c>
      <c r="AG3170" s="340">
        <f t="shared" si="499"/>
        <v>0</v>
      </c>
      <c r="AI3170" s="340">
        <f t="shared" si="501"/>
        <v>0</v>
      </c>
      <c r="AJ3170" s="340">
        <f t="shared" si="501"/>
        <v>0</v>
      </c>
      <c r="AK3170" s="340">
        <f t="shared" si="501"/>
        <v>0</v>
      </c>
      <c r="AL3170" s="340">
        <f t="shared" si="501"/>
        <v>0</v>
      </c>
      <c r="AM3170" s="340">
        <f t="shared" si="501"/>
        <v>1</v>
      </c>
    </row>
    <row r="3171" spans="1:39" x14ac:dyDescent="0.35">
      <c r="A3171" s="337">
        <v>25084</v>
      </c>
      <c r="B3171" s="338">
        <f t="shared" si="494"/>
        <v>1968</v>
      </c>
      <c r="C3171" s="338">
        <f t="shared" si="495"/>
        <v>9</v>
      </c>
      <c r="D3171" s="338">
        <f t="shared" si="496"/>
        <v>3</v>
      </c>
      <c r="E3171" s="334">
        <v>0</v>
      </c>
      <c r="F3171" s="334">
        <v>0</v>
      </c>
      <c r="G3171" s="334">
        <v>0</v>
      </c>
      <c r="H3171" s="334">
        <v>0</v>
      </c>
      <c r="I3171" s="334">
        <v>0</v>
      </c>
      <c r="J3171" s="334">
        <v>0</v>
      </c>
      <c r="K3171" s="334">
        <v>0</v>
      </c>
      <c r="L3171" s="334">
        <v>0</v>
      </c>
      <c r="M3171" s="334">
        <v>0</v>
      </c>
      <c r="N3171" s="334">
        <v>0</v>
      </c>
      <c r="O3171" s="334">
        <v>0</v>
      </c>
      <c r="P3171" s="334">
        <v>0</v>
      </c>
      <c r="Q3171" s="334">
        <v>0</v>
      </c>
      <c r="R3171" s="334">
        <v>0</v>
      </c>
      <c r="S3171" s="334">
        <v>0</v>
      </c>
      <c r="T3171" s="334">
        <v>0</v>
      </c>
      <c r="U3171" s="334">
        <v>0</v>
      </c>
      <c r="V3171" s="334">
        <v>0</v>
      </c>
      <c r="W3171" s="334">
        <v>0</v>
      </c>
      <c r="X3171" s="334">
        <v>0</v>
      </c>
      <c r="Y3171" s="334">
        <v>0</v>
      </c>
      <c r="Z3171" s="334">
        <v>0</v>
      </c>
      <c r="AA3171" s="334">
        <v>0</v>
      </c>
      <c r="AB3171" s="334">
        <v>0</v>
      </c>
      <c r="AD3171" s="334">
        <v>0</v>
      </c>
      <c r="AE3171" s="334">
        <f t="shared" si="497"/>
        <v>0</v>
      </c>
      <c r="AF3171" s="334">
        <f t="shared" si="498"/>
        <v>0</v>
      </c>
      <c r="AG3171" s="340">
        <f t="shared" si="499"/>
        <v>0</v>
      </c>
      <c r="AI3171" s="340">
        <f t="shared" si="501"/>
        <v>0</v>
      </c>
      <c r="AJ3171" s="340">
        <f t="shared" si="501"/>
        <v>0</v>
      </c>
      <c r="AK3171" s="340">
        <f t="shared" si="501"/>
        <v>0</v>
      </c>
      <c r="AL3171" s="340">
        <f t="shared" si="501"/>
        <v>0</v>
      </c>
      <c r="AM3171" s="340">
        <f t="shared" si="501"/>
        <v>0</v>
      </c>
    </row>
    <row r="3172" spans="1:39" x14ac:dyDescent="0.35">
      <c r="A3172" s="337">
        <v>25085</v>
      </c>
      <c r="B3172" s="338">
        <f t="shared" si="494"/>
        <v>1968</v>
      </c>
      <c r="C3172" s="338">
        <f t="shared" si="495"/>
        <v>9</v>
      </c>
      <c r="D3172" s="338">
        <f t="shared" si="496"/>
        <v>4</v>
      </c>
      <c r="E3172" s="334">
        <v>0</v>
      </c>
      <c r="F3172" s="334">
        <v>1</v>
      </c>
      <c r="G3172" s="334">
        <v>1</v>
      </c>
      <c r="H3172" s="334">
        <v>0.3</v>
      </c>
      <c r="I3172" s="334">
        <v>0</v>
      </c>
      <c r="J3172" s="334">
        <v>0</v>
      </c>
      <c r="K3172" s="334">
        <v>0</v>
      </c>
      <c r="L3172" s="334">
        <v>0</v>
      </c>
      <c r="M3172" s="334">
        <v>0</v>
      </c>
      <c r="N3172" s="334">
        <v>0</v>
      </c>
      <c r="O3172" s="334">
        <v>0</v>
      </c>
      <c r="P3172" s="334">
        <v>0</v>
      </c>
      <c r="Q3172" s="334">
        <v>0</v>
      </c>
      <c r="R3172" s="334">
        <v>0</v>
      </c>
      <c r="S3172" s="334">
        <v>0</v>
      </c>
      <c r="T3172" s="334">
        <v>0</v>
      </c>
      <c r="U3172" s="334">
        <v>0</v>
      </c>
      <c r="V3172" s="334">
        <v>0</v>
      </c>
      <c r="W3172" s="334">
        <v>0</v>
      </c>
      <c r="X3172" s="334">
        <v>0</v>
      </c>
      <c r="Y3172" s="334">
        <v>0</v>
      </c>
      <c r="Z3172" s="334">
        <v>0</v>
      </c>
      <c r="AA3172" s="334">
        <v>0</v>
      </c>
      <c r="AB3172" s="334">
        <v>0</v>
      </c>
      <c r="AD3172" s="334">
        <v>2.2999999999999998</v>
      </c>
      <c r="AE3172" s="334">
        <f t="shared" si="497"/>
        <v>2.2999999999999998</v>
      </c>
      <c r="AF3172" s="334">
        <f t="shared" si="498"/>
        <v>2.2999999999999998</v>
      </c>
      <c r="AG3172" s="340">
        <f t="shared" si="499"/>
        <v>0</v>
      </c>
      <c r="AI3172" s="340">
        <f t="shared" ref="AI3172:AM3187" si="502">IF($C3172=AI$1,$AF3172,0)</f>
        <v>0</v>
      </c>
      <c r="AJ3172" s="340">
        <f t="shared" si="502"/>
        <v>0</v>
      </c>
      <c r="AK3172" s="340">
        <f t="shared" si="502"/>
        <v>0</v>
      </c>
      <c r="AL3172" s="340">
        <f t="shared" si="502"/>
        <v>0</v>
      </c>
      <c r="AM3172" s="340">
        <f t="shared" si="502"/>
        <v>2.2999999999999998</v>
      </c>
    </row>
    <row r="3173" spans="1:39" x14ac:dyDescent="0.35">
      <c r="A3173" s="337">
        <v>25086</v>
      </c>
      <c r="B3173" s="338">
        <f t="shared" si="494"/>
        <v>1968</v>
      </c>
      <c r="C3173" s="338">
        <f t="shared" si="495"/>
        <v>9</v>
      </c>
      <c r="D3173" s="338">
        <f t="shared" si="496"/>
        <v>5</v>
      </c>
      <c r="E3173" s="334">
        <v>0</v>
      </c>
      <c r="F3173" s="334">
        <v>0</v>
      </c>
      <c r="G3173" s="334">
        <v>0</v>
      </c>
      <c r="H3173" s="334">
        <v>0</v>
      </c>
      <c r="I3173" s="334">
        <v>0</v>
      </c>
      <c r="J3173" s="334">
        <v>0</v>
      </c>
      <c r="K3173" s="334">
        <v>0</v>
      </c>
      <c r="L3173" s="334">
        <v>0</v>
      </c>
      <c r="M3173" s="334">
        <v>0.3</v>
      </c>
      <c r="N3173" s="334">
        <v>0</v>
      </c>
      <c r="O3173" s="334">
        <v>0</v>
      </c>
      <c r="P3173" s="334">
        <v>0</v>
      </c>
      <c r="Q3173" s="334">
        <v>0</v>
      </c>
      <c r="R3173" s="334">
        <v>0</v>
      </c>
      <c r="S3173" s="334">
        <v>0</v>
      </c>
      <c r="T3173" s="334">
        <v>0</v>
      </c>
      <c r="U3173" s="334">
        <v>0</v>
      </c>
      <c r="V3173" s="334">
        <v>0</v>
      </c>
      <c r="W3173" s="334">
        <v>0</v>
      </c>
      <c r="X3173" s="334">
        <v>0</v>
      </c>
      <c r="Y3173" s="334">
        <v>0</v>
      </c>
      <c r="Z3173" s="334">
        <v>0</v>
      </c>
      <c r="AA3173" s="334">
        <v>0</v>
      </c>
      <c r="AB3173" s="334">
        <v>0</v>
      </c>
      <c r="AD3173" s="334">
        <v>0.3</v>
      </c>
      <c r="AE3173" s="334">
        <f t="shared" si="497"/>
        <v>0.3</v>
      </c>
      <c r="AF3173" s="334">
        <f t="shared" si="498"/>
        <v>0.3</v>
      </c>
      <c r="AG3173" s="340">
        <f t="shared" si="499"/>
        <v>0</v>
      </c>
      <c r="AI3173" s="340">
        <f t="shared" si="502"/>
        <v>0</v>
      </c>
      <c r="AJ3173" s="340">
        <f t="shared" si="502"/>
        <v>0</v>
      </c>
      <c r="AK3173" s="340">
        <f t="shared" si="502"/>
        <v>0</v>
      </c>
      <c r="AL3173" s="340">
        <f t="shared" si="502"/>
        <v>0</v>
      </c>
      <c r="AM3173" s="340">
        <f t="shared" si="502"/>
        <v>0.3</v>
      </c>
    </row>
    <row r="3174" spans="1:39" x14ac:dyDescent="0.35">
      <c r="A3174" s="337">
        <v>25087</v>
      </c>
      <c r="B3174" s="338">
        <f t="shared" si="494"/>
        <v>1968</v>
      </c>
      <c r="C3174" s="338">
        <f t="shared" si="495"/>
        <v>9</v>
      </c>
      <c r="D3174" s="338">
        <f t="shared" si="496"/>
        <v>6</v>
      </c>
      <c r="E3174" s="334">
        <v>0</v>
      </c>
      <c r="F3174" s="334">
        <v>0</v>
      </c>
      <c r="G3174" s="334">
        <v>0</v>
      </c>
      <c r="H3174" s="334">
        <v>0</v>
      </c>
      <c r="I3174" s="334">
        <v>0</v>
      </c>
      <c r="J3174" s="334">
        <v>0</v>
      </c>
      <c r="K3174" s="334">
        <v>0</v>
      </c>
      <c r="L3174" s="334">
        <v>0</v>
      </c>
      <c r="M3174" s="334">
        <v>0</v>
      </c>
      <c r="N3174" s="334">
        <v>0</v>
      </c>
      <c r="O3174" s="334">
        <v>0</v>
      </c>
      <c r="P3174" s="334">
        <v>0</v>
      </c>
      <c r="Q3174" s="334">
        <v>0</v>
      </c>
      <c r="R3174" s="334">
        <v>0</v>
      </c>
      <c r="S3174" s="334">
        <v>0</v>
      </c>
      <c r="T3174" s="334">
        <v>0</v>
      </c>
      <c r="U3174" s="334">
        <v>0</v>
      </c>
      <c r="V3174" s="334">
        <v>1.3</v>
      </c>
      <c r="W3174" s="334">
        <v>0</v>
      </c>
      <c r="X3174" s="334">
        <v>0</v>
      </c>
      <c r="Y3174" s="334">
        <v>0</v>
      </c>
      <c r="Z3174" s="334">
        <v>0.5</v>
      </c>
      <c r="AA3174" s="334">
        <v>0</v>
      </c>
      <c r="AB3174" s="334">
        <v>0</v>
      </c>
      <c r="AD3174" s="334">
        <v>1.8</v>
      </c>
      <c r="AE3174" s="334">
        <f t="shared" si="497"/>
        <v>1.8</v>
      </c>
      <c r="AF3174" s="334">
        <f t="shared" si="498"/>
        <v>1.8</v>
      </c>
      <c r="AG3174" s="340">
        <f t="shared" si="499"/>
        <v>0</v>
      </c>
      <c r="AI3174" s="340">
        <f t="shared" si="502"/>
        <v>0</v>
      </c>
      <c r="AJ3174" s="340">
        <f t="shared" si="502"/>
        <v>0</v>
      </c>
      <c r="AK3174" s="340">
        <f t="shared" si="502"/>
        <v>0</v>
      </c>
      <c r="AL3174" s="340">
        <f t="shared" si="502"/>
        <v>0</v>
      </c>
      <c r="AM3174" s="340">
        <f t="shared" si="502"/>
        <v>1.8</v>
      </c>
    </row>
    <row r="3175" spans="1:39" x14ac:dyDescent="0.35">
      <c r="A3175" s="337">
        <v>25088</v>
      </c>
      <c r="B3175" s="338">
        <f t="shared" si="494"/>
        <v>1968</v>
      </c>
      <c r="C3175" s="338">
        <f t="shared" si="495"/>
        <v>9</v>
      </c>
      <c r="D3175" s="338">
        <f t="shared" si="496"/>
        <v>7</v>
      </c>
      <c r="E3175" s="334">
        <v>0</v>
      </c>
      <c r="F3175" s="334">
        <v>0</v>
      </c>
      <c r="G3175" s="334">
        <v>0</v>
      </c>
      <c r="H3175" s="334">
        <v>0.3</v>
      </c>
      <c r="I3175" s="334">
        <v>0</v>
      </c>
      <c r="J3175" s="334">
        <v>0</v>
      </c>
      <c r="K3175" s="334">
        <v>0</v>
      </c>
      <c r="L3175" s="334">
        <v>0</v>
      </c>
      <c r="M3175" s="334">
        <v>0</v>
      </c>
      <c r="N3175" s="334">
        <v>0</v>
      </c>
      <c r="O3175" s="334">
        <v>0</v>
      </c>
      <c r="P3175" s="334">
        <v>0</v>
      </c>
      <c r="Q3175" s="334">
        <v>0</v>
      </c>
      <c r="R3175" s="334">
        <v>0</v>
      </c>
      <c r="S3175" s="334">
        <v>0</v>
      </c>
      <c r="T3175" s="334">
        <v>0</v>
      </c>
      <c r="U3175" s="334">
        <v>0</v>
      </c>
      <c r="V3175" s="334">
        <v>0</v>
      </c>
      <c r="W3175" s="334">
        <v>0</v>
      </c>
      <c r="X3175" s="334">
        <v>0</v>
      </c>
      <c r="Y3175" s="334">
        <v>0</v>
      </c>
      <c r="Z3175" s="334">
        <v>0</v>
      </c>
      <c r="AA3175" s="334">
        <v>0</v>
      </c>
      <c r="AB3175" s="334">
        <v>0</v>
      </c>
      <c r="AD3175" s="334">
        <v>0.3</v>
      </c>
      <c r="AE3175" s="334">
        <f t="shared" si="497"/>
        <v>0.3</v>
      </c>
      <c r="AF3175" s="334">
        <f t="shared" si="498"/>
        <v>0.3</v>
      </c>
      <c r="AG3175" s="340">
        <f t="shared" si="499"/>
        <v>0</v>
      </c>
      <c r="AI3175" s="340">
        <f t="shared" si="502"/>
        <v>0</v>
      </c>
      <c r="AJ3175" s="340">
        <f t="shared" si="502"/>
        <v>0</v>
      </c>
      <c r="AK3175" s="340">
        <f t="shared" si="502"/>
        <v>0</v>
      </c>
      <c r="AL3175" s="340">
        <f t="shared" si="502"/>
        <v>0</v>
      </c>
      <c r="AM3175" s="340">
        <f t="shared" si="502"/>
        <v>0.3</v>
      </c>
    </row>
    <row r="3176" spans="1:39" x14ac:dyDescent="0.35">
      <c r="A3176" s="337">
        <v>25089</v>
      </c>
      <c r="B3176" s="338">
        <f t="shared" si="494"/>
        <v>1968</v>
      </c>
      <c r="C3176" s="338">
        <f t="shared" si="495"/>
        <v>9</v>
      </c>
      <c r="D3176" s="338">
        <f t="shared" si="496"/>
        <v>8</v>
      </c>
      <c r="E3176" s="334">
        <v>0</v>
      </c>
      <c r="F3176" s="334">
        <v>0</v>
      </c>
      <c r="G3176" s="334">
        <v>0</v>
      </c>
      <c r="H3176" s="334">
        <v>0</v>
      </c>
      <c r="I3176" s="334">
        <v>0</v>
      </c>
      <c r="J3176" s="334">
        <v>0</v>
      </c>
      <c r="K3176" s="334">
        <v>0</v>
      </c>
      <c r="L3176" s="334">
        <v>0</v>
      </c>
      <c r="M3176" s="334">
        <v>0</v>
      </c>
      <c r="N3176" s="334">
        <v>0</v>
      </c>
      <c r="O3176" s="334">
        <v>0</v>
      </c>
      <c r="P3176" s="334">
        <v>0</v>
      </c>
      <c r="Q3176" s="334">
        <v>0</v>
      </c>
      <c r="R3176" s="334">
        <v>0</v>
      </c>
      <c r="S3176" s="334">
        <v>0</v>
      </c>
      <c r="T3176" s="334">
        <v>0</v>
      </c>
      <c r="U3176" s="334">
        <v>0</v>
      </c>
      <c r="V3176" s="334">
        <v>0</v>
      </c>
      <c r="W3176" s="334">
        <v>0</v>
      </c>
      <c r="X3176" s="334">
        <v>0</v>
      </c>
      <c r="Y3176" s="334">
        <v>0</v>
      </c>
      <c r="Z3176" s="334">
        <v>0</v>
      </c>
      <c r="AA3176" s="334">
        <v>0</v>
      </c>
      <c r="AB3176" s="334">
        <v>0</v>
      </c>
      <c r="AD3176" s="334">
        <v>0</v>
      </c>
      <c r="AE3176" s="334">
        <f t="shared" si="497"/>
        <v>0</v>
      </c>
      <c r="AF3176" s="334">
        <f t="shared" si="498"/>
        <v>0</v>
      </c>
      <c r="AG3176" s="340">
        <f t="shared" si="499"/>
        <v>0</v>
      </c>
      <c r="AI3176" s="340">
        <f t="shared" si="502"/>
        <v>0</v>
      </c>
      <c r="AJ3176" s="340">
        <f t="shared" si="502"/>
        <v>0</v>
      </c>
      <c r="AK3176" s="340">
        <f t="shared" si="502"/>
        <v>0</v>
      </c>
      <c r="AL3176" s="340">
        <f t="shared" si="502"/>
        <v>0</v>
      </c>
      <c r="AM3176" s="340">
        <f t="shared" si="502"/>
        <v>0</v>
      </c>
    </row>
    <row r="3177" spans="1:39" x14ac:dyDescent="0.35">
      <c r="A3177" s="337">
        <v>25090</v>
      </c>
      <c r="B3177" s="338">
        <f t="shared" si="494"/>
        <v>1968</v>
      </c>
      <c r="C3177" s="338">
        <f t="shared" si="495"/>
        <v>9</v>
      </c>
      <c r="D3177" s="338">
        <f t="shared" si="496"/>
        <v>9</v>
      </c>
      <c r="E3177" s="334">
        <v>0</v>
      </c>
      <c r="F3177" s="334">
        <v>0</v>
      </c>
      <c r="G3177" s="334">
        <v>0</v>
      </c>
      <c r="H3177" s="334">
        <v>0</v>
      </c>
      <c r="I3177" s="334">
        <v>0</v>
      </c>
      <c r="J3177" s="334">
        <v>0</v>
      </c>
      <c r="K3177" s="334">
        <v>0</v>
      </c>
      <c r="L3177" s="334">
        <v>0</v>
      </c>
      <c r="M3177" s="334">
        <v>0</v>
      </c>
      <c r="N3177" s="334">
        <v>0</v>
      </c>
      <c r="O3177" s="334">
        <v>0</v>
      </c>
      <c r="P3177" s="334">
        <v>0</v>
      </c>
      <c r="Q3177" s="334">
        <v>0</v>
      </c>
      <c r="R3177" s="334">
        <v>0</v>
      </c>
      <c r="S3177" s="334">
        <v>0</v>
      </c>
      <c r="T3177" s="334">
        <v>0</v>
      </c>
      <c r="U3177" s="334">
        <v>0</v>
      </c>
      <c r="V3177" s="334">
        <v>0</v>
      </c>
      <c r="W3177" s="334">
        <v>0</v>
      </c>
      <c r="X3177" s="334">
        <v>0</v>
      </c>
      <c r="Y3177" s="334">
        <v>0</v>
      </c>
      <c r="Z3177" s="334">
        <v>0</v>
      </c>
      <c r="AA3177" s="334">
        <v>0</v>
      </c>
      <c r="AB3177" s="334">
        <v>0</v>
      </c>
      <c r="AD3177" s="334">
        <v>0</v>
      </c>
      <c r="AE3177" s="334">
        <f t="shared" si="497"/>
        <v>0</v>
      </c>
      <c r="AF3177" s="334">
        <f t="shared" si="498"/>
        <v>0</v>
      </c>
      <c r="AG3177" s="340">
        <f t="shared" si="499"/>
        <v>0</v>
      </c>
      <c r="AI3177" s="340">
        <f t="shared" si="502"/>
        <v>0</v>
      </c>
      <c r="AJ3177" s="340">
        <f t="shared" si="502"/>
        <v>0</v>
      </c>
      <c r="AK3177" s="340">
        <f t="shared" si="502"/>
        <v>0</v>
      </c>
      <c r="AL3177" s="340">
        <f t="shared" si="502"/>
        <v>0</v>
      </c>
      <c r="AM3177" s="340">
        <f t="shared" si="502"/>
        <v>0</v>
      </c>
    </row>
    <row r="3178" spans="1:39" x14ac:dyDescent="0.35">
      <c r="A3178" s="337">
        <v>25091</v>
      </c>
      <c r="B3178" s="338">
        <f t="shared" si="494"/>
        <v>1968</v>
      </c>
      <c r="C3178" s="338">
        <f t="shared" si="495"/>
        <v>9</v>
      </c>
      <c r="D3178" s="338">
        <f t="shared" si="496"/>
        <v>10</v>
      </c>
      <c r="E3178" s="334">
        <v>0</v>
      </c>
      <c r="F3178" s="334">
        <v>0</v>
      </c>
      <c r="G3178" s="334">
        <v>0</v>
      </c>
      <c r="H3178" s="334">
        <v>0</v>
      </c>
      <c r="I3178" s="334">
        <v>0</v>
      </c>
      <c r="J3178" s="334">
        <v>0</v>
      </c>
      <c r="K3178" s="334">
        <v>0</v>
      </c>
      <c r="L3178" s="334">
        <v>0</v>
      </c>
      <c r="M3178" s="334">
        <v>0</v>
      </c>
      <c r="N3178" s="334">
        <v>0</v>
      </c>
      <c r="O3178" s="334">
        <v>0</v>
      </c>
      <c r="P3178" s="334">
        <v>0</v>
      </c>
      <c r="Q3178" s="334">
        <v>0</v>
      </c>
      <c r="R3178" s="334">
        <v>0</v>
      </c>
      <c r="S3178" s="334">
        <v>0</v>
      </c>
      <c r="T3178" s="334">
        <v>0</v>
      </c>
      <c r="U3178" s="334">
        <v>0</v>
      </c>
      <c r="V3178" s="334">
        <v>0</v>
      </c>
      <c r="W3178" s="334">
        <v>0</v>
      </c>
      <c r="X3178" s="334">
        <v>0</v>
      </c>
      <c r="Y3178" s="334">
        <v>0</v>
      </c>
      <c r="Z3178" s="334">
        <v>0</v>
      </c>
      <c r="AA3178" s="334">
        <v>0</v>
      </c>
      <c r="AB3178" s="334">
        <v>0</v>
      </c>
      <c r="AD3178" s="334">
        <v>0</v>
      </c>
      <c r="AE3178" s="334">
        <f t="shared" si="497"/>
        <v>0</v>
      </c>
      <c r="AF3178" s="334">
        <f t="shared" si="498"/>
        <v>0</v>
      </c>
      <c r="AG3178" s="340">
        <f t="shared" si="499"/>
        <v>0</v>
      </c>
      <c r="AI3178" s="340">
        <f t="shared" si="502"/>
        <v>0</v>
      </c>
      <c r="AJ3178" s="340">
        <f t="shared" si="502"/>
        <v>0</v>
      </c>
      <c r="AK3178" s="340">
        <f t="shared" si="502"/>
        <v>0</v>
      </c>
      <c r="AL3178" s="340">
        <f t="shared" si="502"/>
        <v>0</v>
      </c>
      <c r="AM3178" s="340">
        <f t="shared" si="502"/>
        <v>0</v>
      </c>
    </row>
    <row r="3179" spans="1:39" x14ac:dyDescent="0.35">
      <c r="A3179" s="337">
        <v>25092</v>
      </c>
      <c r="B3179" s="338">
        <f t="shared" si="494"/>
        <v>1968</v>
      </c>
      <c r="C3179" s="338">
        <f t="shared" si="495"/>
        <v>9</v>
      </c>
      <c r="D3179" s="338">
        <f t="shared" si="496"/>
        <v>11</v>
      </c>
      <c r="E3179" s="334">
        <v>0</v>
      </c>
      <c r="F3179" s="334">
        <v>0</v>
      </c>
      <c r="G3179" s="334">
        <v>0</v>
      </c>
      <c r="H3179" s="334">
        <v>0</v>
      </c>
      <c r="I3179" s="334">
        <v>0</v>
      </c>
      <c r="J3179" s="334">
        <v>0</v>
      </c>
      <c r="K3179" s="334">
        <v>0</v>
      </c>
      <c r="L3179" s="334">
        <v>0</v>
      </c>
      <c r="M3179" s="334">
        <v>0</v>
      </c>
      <c r="N3179" s="334">
        <v>0</v>
      </c>
      <c r="O3179" s="334">
        <v>0</v>
      </c>
      <c r="P3179" s="334">
        <v>0</v>
      </c>
      <c r="Q3179" s="334">
        <v>0</v>
      </c>
      <c r="R3179" s="334">
        <v>0</v>
      </c>
      <c r="S3179" s="334">
        <v>0</v>
      </c>
      <c r="T3179" s="334">
        <v>0</v>
      </c>
      <c r="U3179" s="334">
        <v>0</v>
      </c>
      <c r="V3179" s="334">
        <v>0</v>
      </c>
      <c r="W3179" s="334">
        <v>0</v>
      </c>
      <c r="X3179" s="334">
        <v>0</v>
      </c>
      <c r="Y3179" s="334">
        <v>0</v>
      </c>
      <c r="Z3179" s="334">
        <v>0</v>
      </c>
      <c r="AA3179" s="334">
        <v>0</v>
      </c>
      <c r="AB3179" s="334">
        <v>0</v>
      </c>
      <c r="AD3179" s="334">
        <v>0</v>
      </c>
      <c r="AE3179" s="334">
        <f t="shared" si="497"/>
        <v>0</v>
      </c>
      <c r="AF3179" s="334">
        <f t="shared" si="498"/>
        <v>0</v>
      </c>
      <c r="AG3179" s="340">
        <f t="shared" si="499"/>
        <v>0</v>
      </c>
      <c r="AI3179" s="340">
        <f t="shared" si="502"/>
        <v>0</v>
      </c>
      <c r="AJ3179" s="340">
        <f t="shared" si="502"/>
        <v>0</v>
      </c>
      <c r="AK3179" s="340">
        <f t="shared" si="502"/>
        <v>0</v>
      </c>
      <c r="AL3179" s="340">
        <f t="shared" si="502"/>
        <v>0</v>
      </c>
      <c r="AM3179" s="340">
        <f t="shared" si="502"/>
        <v>0</v>
      </c>
    </row>
    <row r="3180" spans="1:39" x14ac:dyDescent="0.35">
      <c r="A3180" s="337">
        <v>25093</v>
      </c>
      <c r="B3180" s="338">
        <f t="shared" si="494"/>
        <v>1968</v>
      </c>
      <c r="C3180" s="338">
        <f t="shared" si="495"/>
        <v>9</v>
      </c>
      <c r="D3180" s="338">
        <f t="shared" si="496"/>
        <v>12</v>
      </c>
      <c r="E3180" s="334">
        <v>0</v>
      </c>
      <c r="F3180" s="334">
        <v>0</v>
      </c>
      <c r="G3180" s="334">
        <v>0</v>
      </c>
      <c r="H3180" s="334">
        <v>0</v>
      </c>
      <c r="I3180" s="334">
        <v>0</v>
      </c>
      <c r="J3180" s="334">
        <v>0</v>
      </c>
      <c r="K3180" s="334">
        <v>0</v>
      </c>
      <c r="L3180" s="334">
        <v>0</v>
      </c>
      <c r="M3180" s="334">
        <v>0</v>
      </c>
      <c r="N3180" s="334">
        <v>0</v>
      </c>
      <c r="O3180" s="334">
        <v>0</v>
      </c>
      <c r="P3180" s="334">
        <v>0</v>
      </c>
      <c r="Q3180" s="334">
        <v>0</v>
      </c>
      <c r="R3180" s="334">
        <v>0</v>
      </c>
      <c r="S3180" s="334">
        <v>0</v>
      </c>
      <c r="T3180" s="334">
        <v>0</v>
      </c>
      <c r="U3180" s="334">
        <v>0</v>
      </c>
      <c r="V3180" s="334">
        <v>0</v>
      </c>
      <c r="W3180" s="334">
        <v>0</v>
      </c>
      <c r="X3180" s="334">
        <v>0</v>
      </c>
      <c r="Y3180" s="334">
        <v>0</v>
      </c>
      <c r="Z3180" s="334">
        <v>0</v>
      </c>
      <c r="AA3180" s="334">
        <v>0</v>
      </c>
      <c r="AB3180" s="334">
        <v>0</v>
      </c>
      <c r="AD3180" s="334">
        <v>0</v>
      </c>
      <c r="AE3180" s="334">
        <f t="shared" si="497"/>
        <v>0</v>
      </c>
      <c r="AF3180" s="334">
        <f t="shared" si="498"/>
        <v>0</v>
      </c>
      <c r="AG3180" s="340">
        <f t="shared" si="499"/>
        <v>0</v>
      </c>
      <c r="AI3180" s="340">
        <f t="shared" si="502"/>
        <v>0</v>
      </c>
      <c r="AJ3180" s="340">
        <f t="shared" si="502"/>
        <v>0</v>
      </c>
      <c r="AK3180" s="340">
        <f t="shared" si="502"/>
        <v>0</v>
      </c>
      <c r="AL3180" s="340">
        <f t="shared" si="502"/>
        <v>0</v>
      </c>
      <c r="AM3180" s="340">
        <f t="shared" si="502"/>
        <v>0</v>
      </c>
    </row>
    <row r="3181" spans="1:39" x14ac:dyDescent="0.35">
      <c r="A3181" s="337">
        <v>25094</v>
      </c>
      <c r="B3181" s="338">
        <f t="shared" si="494"/>
        <v>1968</v>
      </c>
      <c r="C3181" s="338">
        <f t="shared" si="495"/>
        <v>9</v>
      </c>
      <c r="D3181" s="338">
        <f t="shared" si="496"/>
        <v>13</v>
      </c>
      <c r="E3181" s="334">
        <v>0</v>
      </c>
      <c r="F3181" s="334">
        <v>0</v>
      </c>
      <c r="G3181" s="334">
        <v>0</v>
      </c>
      <c r="H3181" s="334">
        <v>0</v>
      </c>
      <c r="I3181" s="334">
        <v>0</v>
      </c>
      <c r="J3181" s="334">
        <v>0</v>
      </c>
      <c r="K3181" s="334">
        <v>0</v>
      </c>
      <c r="L3181" s="334">
        <v>0</v>
      </c>
      <c r="M3181" s="334">
        <v>0</v>
      </c>
      <c r="N3181" s="334">
        <v>0</v>
      </c>
      <c r="O3181" s="334">
        <v>0</v>
      </c>
      <c r="P3181" s="334">
        <v>0</v>
      </c>
      <c r="Q3181" s="334">
        <v>0</v>
      </c>
      <c r="R3181" s="334">
        <v>0</v>
      </c>
      <c r="S3181" s="334">
        <v>0</v>
      </c>
      <c r="T3181" s="334">
        <v>0</v>
      </c>
      <c r="U3181" s="334">
        <v>0</v>
      </c>
      <c r="V3181" s="334">
        <v>0</v>
      </c>
      <c r="W3181" s="334">
        <v>0</v>
      </c>
      <c r="X3181" s="334">
        <v>0</v>
      </c>
      <c r="Y3181" s="334">
        <v>0</v>
      </c>
      <c r="Z3181" s="334">
        <v>0</v>
      </c>
      <c r="AA3181" s="334">
        <v>0</v>
      </c>
      <c r="AB3181" s="334">
        <v>0</v>
      </c>
      <c r="AD3181" s="334">
        <v>0</v>
      </c>
      <c r="AE3181" s="334">
        <f t="shared" si="497"/>
        <v>0</v>
      </c>
      <c r="AF3181" s="334">
        <f t="shared" si="498"/>
        <v>0</v>
      </c>
      <c r="AG3181" s="340">
        <f t="shared" si="499"/>
        <v>0</v>
      </c>
      <c r="AI3181" s="340">
        <f t="shared" si="502"/>
        <v>0</v>
      </c>
      <c r="AJ3181" s="340">
        <f t="shared" si="502"/>
        <v>0</v>
      </c>
      <c r="AK3181" s="340">
        <f t="shared" si="502"/>
        <v>0</v>
      </c>
      <c r="AL3181" s="340">
        <f t="shared" si="502"/>
        <v>0</v>
      </c>
      <c r="AM3181" s="340">
        <f t="shared" si="502"/>
        <v>0</v>
      </c>
    </row>
    <row r="3182" spans="1:39" x14ac:dyDescent="0.35">
      <c r="A3182" s="337">
        <v>25095</v>
      </c>
      <c r="B3182" s="338">
        <f t="shared" si="494"/>
        <v>1968</v>
      </c>
      <c r="C3182" s="338">
        <f t="shared" si="495"/>
        <v>9</v>
      </c>
      <c r="D3182" s="338">
        <f t="shared" si="496"/>
        <v>14</v>
      </c>
      <c r="E3182" s="334">
        <v>0</v>
      </c>
      <c r="F3182" s="334">
        <v>0</v>
      </c>
      <c r="G3182" s="334">
        <v>0</v>
      </c>
      <c r="H3182" s="334">
        <v>0</v>
      </c>
      <c r="I3182" s="334">
        <v>0</v>
      </c>
      <c r="J3182" s="334">
        <v>0</v>
      </c>
      <c r="K3182" s="334">
        <v>0</v>
      </c>
      <c r="L3182" s="334">
        <v>0</v>
      </c>
      <c r="M3182" s="334">
        <v>0</v>
      </c>
      <c r="N3182" s="334">
        <v>0</v>
      </c>
      <c r="O3182" s="334">
        <v>0</v>
      </c>
      <c r="P3182" s="334">
        <v>0</v>
      </c>
      <c r="Q3182" s="334">
        <v>0</v>
      </c>
      <c r="R3182" s="334">
        <v>0</v>
      </c>
      <c r="S3182" s="334">
        <v>0</v>
      </c>
      <c r="T3182" s="334">
        <v>0</v>
      </c>
      <c r="U3182" s="334">
        <v>0</v>
      </c>
      <c r="V3182" s="334">
        <v>0</v>
      </c>
      <c r="W3182" s="334">
        <v>0</v>
      </c>
      <c r="X3182" s="334">
        <v>0</v>
      </c>
      <c r="Y3182" s="334">
        <v>0</v>
      </c>
      <c r="Z3182" s="334">
        <v>0</v>
      </c>
      <c r="AA3182" s="334">
        <v>0</v>
      </c>
      <c r="AB3182" s="334">
        <v>0</v>
      </c>
      <c r="AD3182" s="334">
        <v>0</v>
      </c>
      <c r="AE3182" s="334">
        <f t="shared" si="497"/>
        <v>0</v>
      </c>
      <c r="AF3182" s="334">
        <f t="shared" si="498"/>
        <v>0</v>
      </c>
      <c r="AG3182" s="340">
        <f t="shared" si="499"/>
        <v>0</v>
      </c>
      <c r="AI3182" s="340">
        <f t="shared" si="502"/>
        <v>0</v>
      </c>
      <c r="AJ3182" s="340">
        <f t="shared" si="502"/>
        <v>0</v>
      </c>
      <c r="AK3182" s="340">
        <f t="shared" si="502"/>
        <v>0</v>
      </c>
      <c r="AL3182" s="340">
        <f t="shared" si="502"/>
        <v>0</v>
      </c>
      <c r="AM3182" s="340">
        <f t="shared" si="502"/>
        <v>0</v>
      </c>
    </row>
    <row r="3183" spans="1:39" x14ac:dyDescent="0.35">
      <c r="A3183" s="337">
        <v>25096</v>
      </c>
      <c r="B3183" s="338">
        <f t="shared" si="494"/>
        <v>1968</v>
      </c>
      <c r="C3183" s="338">
        <f t="shared" si="495"/>
        <v>9</v>
      </c>
      <c r="D3183" s="338">
        <f t="shared" si="496"/>
        <v>15</v>
      </c>
      <c r="E3183" s="334">
        <v>0</v>
      </c>
      <c r="F3183" s="334">
        <v>0</v>
      </c>
      <c r="G3183" s="334">
        <v>0</v>
      </c>
      <c r="H3183" s="334">
        <v>0</v>
      </c>
      <c r="I3183" s="334">
        <v>0</v>
      </c>
      <c r="J3183" s="334">
        <v>0</v>
      </c>
      <c r="K3183" s="334">
        <v>0</v>
      </c>
      <c r="L3183" s="334">
        <v>0</v>
      </c>
      <c r="M3183" s="334">
        <v>0</v>
      </c>
      <c r="N3183" s="334">
        <v>0</v>
      </c>
      <c r="O3183" s="334">
        <v>0</v>
      </c>
      <c r="P3183" s="334">
        <v>0</v>
      </c>
      <c r="Q3183" s="334">
        <v>0</v>
      </c>
      <c r="R3183" s="334">
        <v>0</v>
      </c>
      <c r="S3183" s="334">
        <v>0</v>
      </c>
      <c r="T3183" s="334">
        <v>0</v>
      </c>
      <c r="U3183" s="334">
        <v>0</v>
      </c>
      <c r="V3183" s="334">
        <v>0</v>
      </c>
      <c r="W3183" s="334">
        <v>0</v>
      </c>
      <c r="X3183" s="334">
        <v>0</v>
      </c>
      <c r="Y3183" s="334">
        <v>0</v>
      </c>
      <c r="Z3183" s="334">
        <v>0</v>
      </c>
      <c r="AA3183" s="334">
        <v>0</v>
      </c>
      <c r="AB3183" s="334">
        <v>0</v>
      </c>
      <c r="AD3183" s="334">
        <v>0</v>
      </c>
      <c r="AE3183" s="334">
        <f t="shared" si="497"/>
        <v>0</v>
      </c>
      <c r="AF3183" s="334">
        <f t="shared" si="498"/>
        <v>0</v>
      </c>
      <c r="AG3183" s="340">
        <f t="shared" si="499"/>
        <v>0</v>
      </c>
      <c r="AI3183" s="340">
        <f t="shared" si="502"/>
        <v>0</v>
      </c>
      <c r="AJ3183" s="340">
        <f t="shared" si="502"/>
        <v>0</v>
      </c>
      <c r="AK3183" s="340">
        <f t="shared" si="502"/>
        <v>0</v>
      </c>
      <c r="AL3183" s="340">
        <f t="shared" si="502"/>
        <v>0</v>
      </c>
      <c r="AM3183" s="340">
        <f t="shared" si="502"/>
        <v>0</v>
      </c>
    </row>
    <row r="3184" spans="1:39" x14ac:dyDescent="0.35">
      <c r="A3184" s="337">
        <v>25097</v>
      </c>
      <c r="B3184" s="338">
        <f t="shared" si="494"/>
        <v>1968</v>
      </c>
      <c r="C3184" s="338">
        <f t="shared" si="495"/>
        <v>9</v>
      </c>
      <c r="D3184" s="338">
        <f t="shared" si="496"/>
        <v>16</v>
      </c>
      <c r="E3184" s="334">
        <v>0</v>
      </c>
      <c r="F3184" s="334">
        <v>0</v>
      </c>
      <c r="G3184" s="334">
        <v>0</v>
      </c>
      <c r="H3184" s="334">
        <v>0</v>
      </c>
      <c r="I3184" s="334">
        <v>0</v>
      </c>
      <c r="J3184" s="334">
        <v>0</v>
      </c>
      <c r="K3184" s="334">
        <v>0</v>
      </c>
      <c r="L3184" s="334">
        <v>0</v>
      </c>
      <c r="M3184" s="334">
        <v>0</v>
      </c>
      <c r="N3184" s="334">
        <v>0</v>
      </c>
      <c r="O3184" s="334">
        <v>0</v>
      </c>
      <c r="P3184" s="334">
        <v>0</v>
      </c>
      <c r="Q3184" s="334">
        <v>0</v>
      </c>
      <c r="R3184" s="334">
        <v>0</v>
      </c>
      <c r="S3184" s="334">
        <v>0</v>
      </c>
      <c r="T3184" s="334">
        <v>0</v>
      </c>
      <c r="U3184" s="334">
        <v>0</v>
      </c>
      <c r="V3184" s="334">
        <v>0</v>
      </c>
      <c r="W3184" s="334">
        <v>0</v>
      </c>
      <c r="X3184" s="334">
        <v>0</v>
      </c>
      <c r="Y3184" s="334">
        <v>0</v>
      </c>
      <c r="Z3184" s="334">
        <v>0</v>
      </c>
      <c r="AA3184" s="334">
        <v>0</v>
      </c>
      <c r="AB3184" s="334">
        <v>0</v>
      </c>
      <c r="AD3184" s="334">
        <v>0</v>
      </c>
      <c r="AE3184" s="334">
        <f t="shared" si="497"/>
        <v>0</v>
      </c>
      <c r="AF3184" s="334">
        <f t="shared" si="498"/>
        <v>0</v>
      </c>
      <c r="AG3184" s="340">
        <f t="shared" si="499"/>
        <v>0</v>
      </c>
      <c r="AI3184" s="340">
        <f t="shared" si="502"/>
        <v>0</v>
      </c>
      <c r="AJ3184" s="340">
        <f t="shared" si="502"/>
        <v>0</v>
      </c>
      <c r="AK3184" s="340">
        <f t="shared" si="502"/>
        <v>0</v>
      </c>
      <c r="AL3184" s="340">
        <f t="shared" si="502"/>
        <v>0</v>
      </c>
      <c r="AM3184" s="340">
        <f t="shared" si="502"/>
        <v>0</v>
      </c>
    </row>
    <row r="3185" spans="1:39" x14ac:dyDescent="0.35">
      <c r="A3185" s="337">
        <v>25098</v>
      </c>
      <c r="B3185" s="338">
        <f t="shared" si="494"/>
        <v>1968</v>
      </c>
      <c r="C3185" s="338">
        <f t="shared" si="495"/>
        <v>9</v>
      </c>
      <c r="D3185" s="338">
        <f t="shared" si="496"/>
        <v>17</v>
      </c>
      <c r="E3185" s="334">
        <v>0</v>
      </c>
      <c r="F3185" s="334">
        <v>0</v>
      </c>
      <c r="G3185" s="334">
        <v>0</v>
      </c>
      <c r="H3185" s="334">
        <v>0</v>
      </c>
      <c r="I3185" s="334">
        <v>0</v>
      </c>
      <c r="J3185" s="334">
        <v>0</v>
      </c>
      <c r="K3185" s="334">
        <v>0</v>
      </c>
      <c r="L3185" s="334">
        <v>0</v>
      </c>
      <c r="M3185" s="334">
        <v>0</v>
      </c>
      <c r="N3185" s="334">
        <v>0</v>
      </c>
      <c r="O3185" s="334">
        <v>0</v>
      </c>
      <c r="P3185" s="334">
        <v>0</v>
      </c>
      <c r="Q3185" s="334">
        <v>0</v>
      </c>
      <c r="R3185" s="334">
        <v>0</v>
      </c>
      <c r="S3185" s="334">
        <v>0</v>
      </c>
      <c r="T3185" s="334">
        <v>0</v>
      </c>
      <c r="U3185" s="334">
        <v>0</v>
      </c>
      <c r="V3185" s="334">
        <v>0</v>
      </c>
      <c r="W3185" s="334">
        <v>0</v>
      </c>
      <c r="X3185" s="334">
        <v>0</v>
      </c>
      <c r="Y3185" s="334">
        <v>0</v>
      </c>
      <c r="Z3185" s="334">
        <v>0</v>
      </c>
      <c r="AA3185" s="334">
        <v>0</v>
      </c>
      <c r="AB3185" s="334">
        <v>0</v>
      </c>
      <c r="AD3185" s="334">
        <v>0</v>
      </c>
      <c r="AE3185" s="334">
        <f t="shared" si="497"/>
        <v>0</v>
      </c>
      <c r="AF3185" s="334">
        <f t="shared" si="498"/>
        <v>0</v>
      </c>
      <c r="AG3185" s="340">
        <f t="shared" si="499"/>
        <v>0</v>
      </c>
      <c r="AI3185" s="340">
        <f t="shared" si="502"/>
        <v>0</v>
      </c>
      <c r="AJ3185" s="340">
        <f t="shared" si="502"/>
        <v>0</v>
      </c>
      <c r="AK3185" s="340">
        <f t="shared" si="502"/>
        <v>0</v>
      </c>
      <c r="AL3185" s="340">
        <f t="shared" si="502"/>
        <v>0</v>
      </c>
      <c r="AM3185" s="340">
        <f t="shared" si="502"/>
        <v>0</v>
      </c>
    </row>
    <row r="3186" spans="1:39" x14ac:dyDescent="0.35">
      <c r="A3186" s="337">
        <v>25099</v>
      </c>
      <c r="B3186" s="338">
        <f t="shared" si="494"/>
        <v>1968</v>
      </c>
      <c r="C3186" s="338">
        <f t="shared" si="495"/>
        <v>9</v>
      </c>
      <c r="D3186" s="338">
        <f t="shared" si="496"/>
        <v>18</v>
      </c>
      <c r="E3186" s="334">
        <v>0</v>
      </c>
      <c r="F3186" s="334">
        <v>0</v>
      </c>
      <c r="G3186" s="334">
        <v>0</v>
      </c>
      <c r="H3186" s="334">
        <v>0</v>
      </c>
      <c r="I3186" s="334">
        <v>0</v>
      </c>
      <c r="J3186" s="334">
        <v>0</v>
      </c>
      <c r="K3186" s="334">
        <v>0.3</v>
      </c>
      <c r="L3186" s="334">
        <v>1</v>
      </c>
      <c r="M3186" s="334">
        <v>1.8</v>
      </c>
      <c r="N3186" s="334">
        <v>1.3</v>
      </c>
      <c r="O3186" s="334">
        <v>2.5</v>
      </c>
      <c r="P3186" s="334">
        <v>1.8</v>
      </c>
      <c r="Q3186" s="334">
        <v>1.8</v>
      </c>
      <c r="R3186" s="334">
        <v>1.5</v>
      </c>
      <c r="S3186" s="334">
        <v>1.8</v>
      </c>
      <c r="T3186" s="334">
        <v>1.3</v>
      </c>
      <c r="U3186" s="334">
        <v>1.5</v>
      </c>
      <c r="V3186" s="334">
        <v>0.5</v>
      </c>
      <c r="W3186" s="334">
        <v>0.5</v>
      </c>
      <c r="X3186" s="334">
        <v>0.5</v>
      </c>
      <c r="Y3186" s="334">
        <v>0</v>
      </c>
      <c r="Z3186" s="334">
        <v>0</v>
      </c>
      <c r="AA3186" s="334">
        <v>0</v>
      </c>
      <c r="AB3186" s="334">
        <v>0</v>
      </c>
      <c r="AD3186" s="334">
        <v>18.100000000000001</v>
      </c>
      <c r="AE3186" s="334">
        <f t="shared" si="497"/>
        <v>18.100000000000001</v>
      </c>
      <c r="AF3186" s="334">
        <f t="shared" si="498"/>
        <v>18.100000000000001</v>
      </c>
      <c r="AG3186" s="340">
        <f t="shared" si="499"/>
        <v>0</v>
      </c>
      <c r="AI3186" s="340">
        <f t="shared" si="502"/>
        <v>0</v>
      </c>
      <c r="AJ3186" s="340">
        <f t="shared" si="502"/>
        <v>0</v>
      </c>
      <c r="AK3186" s="340">
        <f t="shared" si="502"/>
        <v>0</v>
      </c>
      <c r="AL3186" s="340">
        <f t="shared" si="502"/>
        <v>0</v>
      </c>
      <c r="AM3186" s="340">
        <f t="shared" si="502"/>
        <v>18.100000000000001</v>
      </c>
    </row>
    <row r="3187" spans="1:39" x14ac:dyDescent="0.35">
      <c r="A3187" s="337">
        <v>25100</v>
      </c>
      <c r="B3187" s="338">
        <f t="shared" si="494"/>
        <v>1968</v>
      </c>
      <c r="C3187" s="338">
        <f t="shared" si="495"/>
        <v>9</v>
      </c>
      <c r="D3187" s="338">
        <f t="shared" si="496"/>
        <v>19</v>
      </c>
      <c r="E3187" s="334">
        <v>0</v>
      </c>
      <c r="F3187" s="334">
        <v>0</v>
      </c>
      <c r="G3187" s="334">
        <v>1</v>
      </c>
      <c r="H3187" s="334">
        <v>0.9</v>
      </c>
      <c r="I3187" s="334">
        <v>1</v>
      </c>
      <c r="J3187" s="334">
        <v>1</v>
      </c>
      <c r="K3187" s="334">
        <v>1</v>
      </c>
      <c r="L3187" s="334">
        <v>0.9</v>
      </c>
      <c r="M3187" s="334">
        <v>1</v>
      </c>
      <c r="N3187" s="334">
        <v>1</v>
      </c>
      <c r="O3187" s="334">
        <v>1</v>
      </c>
      <c r="P3187" s="334">
        <v>0.9</v>
      </c>
      <c r="Q3187" s="334">
        <v>2</v>
      </c>
      <c r="R3187" s="334">
        <v>1</v>
      </c>
      <c r="S3187" s="334">
        <v>0.9</v>
      </c>
      <c r="T3187" s="334">
        <v>1</v>
      </c>
      <c r="U3187" s="334">
        <v>1</v>
      </c>
      <c r="V3187" s="334">
        <v>1</v>
      </c>
      <c r="W3187" s="334">
        <v>0.9</v>
      </c>
      <c r="X3187" s="334">
        <v>1</v>
      </c>
      <c r="Y3187" s="334">
        <v>1</v>
      </c>
      <c r="Z3187" s="334">
        <v>1</v>
      </c>
      <c r="AA3187" s="334">
        <v>0.9</v>
      </c>
      <c r="AB3187" s="334">
        <v>1</v>
      </c>
      <c r="AD3187" s="334">
        <v>22.4</v>
      </c>
      <c r="AE3187" s="334">
        <f t="shared" si="497"/>
        <v>22.4</v>
      </c>
      <c r="AF3187" s="334">
        <f t="shared" si="498"/>
        <v>22.4</v>
      </c>
      <c r="AG3187" s="340">
        <f t="shared" si="499"/>
        <v>0</v>
      </c>
      <c r="AI3187" s="340">
        <f t="shared" si="502"/>
        <v>0</v>
      </c>
      <c r="AJ3187" s="340">
        <f t="shared" si="502"/>
        <v>0</v>
      </c>
      <c r="AK3187" s="340">
        <f t="shared" si="502"/>
        <v>0</v>
      </c>
      <c r="AL3187" s="340">
        <f t="shared" si="502"/>
        <v>0</v>
      </c>
      <c r="AM3187" s="340">
        <f t="shared" si="502"/>
        <v>22.4</v>
      </c>
    </row>
    <row r="3188" spans="1:39" x14ac:dyDescent="0.35">
      <c r="A3188" s="337">
        <v>25101</v>
      </c>
      <c r="B3188" s="338">
        <f t="shared" si="494"/>
        <v>1968</v>
      </c>
      <c r="C3188" s="338">
        <f t="shared" si="495"/>
        <v>9</v>
      </c>
      <c r="D3188" s="338">
        <f t="shared" si="496"/>
        <v>20</v>
      </c>
      <c r="E3188" s="334">
        <v>0.4</v>
      </c>
      <c r="F3188" s="334">
        <v>0.8</v>
      </c>
      <c r="G3188" s="334">
        <v>0.4</v>
      </c>
      <c r="H3188" s="334">
        <v>0.4</v>
      </c>
      <c r="I3188" s="334">
        <v>0.5</v>
      </c>
      <c r="J3188" s="334">
        <v>0.4</v>
      </c>
      <c r="K3188" s="334">
        <v>0.4</v>
      </c>
      <c r="L3188" s="334">
        <v>0</v>
      </c>
      <c r="M3188" s="334">
        <v>0</v>
      </c>
      <c r="N3188" s="334">
        <v>0.4</v>
      </c>
      <c r="O3188" s="334">
        <v>0.4</v>
      </c>
      <c r="P3188" s="334">
        <v>0.4</v>
      </c>
      <c r="Q3188" s="334">
        <v>0.4</v>
      </c>
      <c r="R3188" s="334">
        <v>0.4</v>
      </c>
      <c r="S3188" s="334">
        <v>0.4</v>
      </c>
      <c r="T3188" s="334">
        <v>0.4</v>
      </c>
      <c r="U3188" s="334">
        <v>0.4</v>
      </c>
      <c r="V3188" s="334">
        <v>0.4</v>
      </c>
      <c r="W3188" s="334">
        <v>0.5</v>
      </c>
      <c r="X3188" s="334">
        <v>0.4</v>
      </c>
      <c r="Y3188" s="334">
        <v>0.4</v>
      </c>
      <c r="Z3188" s="334">
        <v>0.4</v>
      </c>
      <c r="AA3188" s="334">
        <v>0.4</v>
      </c>
      <c r="AB3188" s="334">
        <v>0.4</v>
      </c>
      <c r="AD3188" s="334">
        <v>9.4</v>
      </c>
      <c r="AE3188" s="334">
        <f t="shared" si="497"/>
        <v>9.4</v>
      </c>
      <c r="AF3188" s="334">
        <f t="shared" si="498"/>
        <v>9.4000000000000039</v>
      </c>
      <c r="AG3188" s="340">
        <f t="shared" si="499"/>
        <v>3.5527136788005009E-15</v>
      </c>
      <c r="AI3188" s="340">
        <f t="shared" ref="AI3188:AM3203" si="503">IF($C3188=AI$1,$AF3188,0)</f>
        <v>0</v>
      </c>
      <c r="AJ3188" s="340">
        <f t="shared" si="503"/>
        <v>0</v>
      </c>
      <c r="AK3188" s="340">
        <f t="shared" si="503"/>
        <v>0</v>
      </c>
      <c r="AL3188" s="340">
        <f t="shared" si="503"/>
        <v>0</v>
      </c>
      <c r="AM3188" s="340">
        <f t="shared" si="503"/>
        <v>9.4000000000000039</v>
      </c>
    </row>
    <row r="3189" spans="1:39" x14ac:dyDescent="0.35">
      <c r="A3189" s="337">
        <v>25102</v>
      </c>
      <c r="B3189" s="338">
        <f t="shared" si="494"/>
        <v>1968</v>
      </c>
      <c r="C3189" s="338">
        <f t="shared" si="495"/>
        <v>9</v>
      </c>
      <c r="D3189" s="338">
        <f t="shared" si="496"/>
        <v>21</v>
      </c>
      <c r="E3189" s="334">
        <v>0.2</v>
      </c>
      <c r="F3189" s="334">
        <v>0.2</v>
      </c>
      <c r="G3189" s="334">
        <v>0.3</v>
      </c>
      <c r="H3189" s="334">
        <v>0.2</v>
      </c>
      <c r="I3189" s="334">
        <v>0.2</v>
      </c>
      <c r="J3189" s="334">
        <v>0.2</v>
      </c>
      <c r="K3189" s="334">
        <v>0.2</v>
      </c>
      <c r="L3189" s="334">
        <v>0.3</v>
      </c>
      <c r="M3189" s="334">
        <v>0.2</v>
      </c>
      <c r="N3189" s="334">
        <v>0.2</v>
      </c>
      <c r="O3189" s="334">
        <v>0.2</v>
      </c>
      <c r="P3189" s="334">
        <v>0.3</v>
      </c>
      <c r="Q3189" s="334">
        <v>0.2</v>
      </c>
      <c r="R3189" s="334">
        <v>0.2</v>
      </c>
      <c r="S3189" s="334">
        <v>0.2</v>
      </c>
      <c r="T3189" s="334">
        <v>0.2</v>
      </c>
      <c r="U3189" s="334">
        <v>0.3</v>
      </c>
      <c r="V3189" s="334">
        <v>0.2</v>
      </c>
      <c r="W3189" s="334">
        <v>0.2</v>
      </c>
      <c r="X3189" s="334">
        <v>0.2</v>
      </c>
      <c r="Y3189" s="334">
        <v>0.2</v>
      </c>
      <c r="Z3189" s="334">
        <v>0.3</v>
      </c>
      <c r="AA3189" s="334">
        <v>0.2</v>
      </c>
      <c r="AB3189" s="334">
        <v>0.2</v>
      </c>
      <c r="AD3189" s="334">
        <v>5.3</v>
      </c>
      <c r="AE3189" s="334">
        <f t="shared" si="497"/>
        <v>5.3</v>
      </c>
      <c r="AF3189" s="334">
        <f t="shared" si="498"/>
        <v>5.3000000000000007</v>
      </c>
      <c r="AG3189" s="340">
        <f t="shared" si="499"/>
        <v>8.8817841970012523E-16</v>
      </c>
      <c r="AI3189" s="340">
        <f t="shared" si="503"/>
        <v>0</v>
      </c>
      <c r="AJ3189" s="340">
        <f t="shared" si="503"/>
        <v>0</v>
      </c>
      <c r="AK3189" s="340">
        <f t="shared" si="503"/>
        <v>0</v>
      </c>
      <c r="AL3189" s="340">
        <f t="shared" si="503"/>
        <v>0</v>
      </c>
      <c r="AM3189" s="340">
        <f t="shared" si="503"/>
        <v>5.3000000000000007</v>
      </c>
    </row>
    <row r="3190" spans="1:39" x14ac:dyDescent="0.35">
      <c r="A3190" s="337">
        <v>25103</v>
      </c>
      <c r="B3190" s="338">
        <f t="shared" si="494"/>
        <v>1968</v>
      </c>
      <c r="C3190" s="338">
        <f t="shared" si="495"/>
        <v>9</v>
      </c>
      <c r="D3190" s="338">
        <f t="shared" si="496"/>
        <v>22</v>
      </c>
      <c r="E3190" s="334">
        <v>0</v>
      </c>
      <c r="F3190" s="334">
        <v>0</v>
      </c>
      <c r="G3190" s="334">
        <v>0</v>
      </c>
      <c r="H3190" s="334">
        <v>0</v>
      </c>
      <c r="I3190" s="334">
        <v>0</v>
      </c>
      <c r="J3190" s="334">
        <v>0</v>
      </c>
      <c r="K3190" s="334">
        <v>0</v>
      </c>
      <c r="L3190" s="334">
        <v>0</v>
      </c>
      <c r="M3190" s="334">
        <v>0</v>
      </c>
      <c r="N3190" s="334">
        <v>0</v>
      </c>
      <c r="O3190" s="334">
        <v>0</v>
      </c>
      <c r="P3190" s="334">
        <v>0</v>
      </c>
      <c r="Q3190" s="334">
        <v>0</v>
      </c>
      <c r="R3190" s="334">
        <v>0</v>
      </c>
      <c r="S3190" s="334">
        <v>0</v>
      </c>
      <c r="T3190" s="334">
        <v>0</v>
      </c>
      <c r="U3190" s="334">
        <v>0</v>
      </c>
      <c r="V3190" s="334">
        <v>0</v>
      </c>
      <c r="W3190" s="334">
        <v>0</v>
      </c>
      <c r="X3190" s="334">
        <v>0</v>
      </c>
      <c r="Y3190" s="334">
        <v>0</v>
      </c>
      <c r="Z3190" s="334">
        <v>0</v>
      </c>
      <c r="AA3190" s="334">
        <v>0</v>
      </c>
      <c r="AB3190" s="334">
        <v>0</v>
      </c>
      <c r="AD3190" s="334">
        <v>0</v>
      </c>
      <c r="AE3190" s="334">
        <f t="shared" si="497"/>
        <v>0</v>
      </c>
      <c r="AF3190" s="334">
        <f t="shared" si="498"/>
        <v>0</v>
      </c>
      <c r="AG3190" s="340">
        <f t="shared" si="499"/>
        <v>0</v>
      </c>
      <c r="AI3190" s="340">
        <f t="shared" si="503"/>
        <v>0</v>
      </c>
      <c r="AJ3190" s="340">
        <f t="shared" si="503"/>
        <v>0</v>
      </c>
      <c r="AK3190" s="340">
        <f t="shared" si="503"/>
        <v>0</v>
      </c>
      <c r="AL3190" s="340">
        <f t="shared" si="503"/>
        <v>0</v>
      </c>
      <c r="AM3190" s="340">
        <f t="shared" si="503"/>
        <v>0</v>
      </c>
    </row>
    <row r="3191" spans="1:39" x14ac:dyDescent="0.35">
      <c r="A3191" s="337">
        <v>25104</v>
      </c>
      <c r="B3191" s="338">
        <f t="shared" si="494"/>
        <v>1968</v>
      </c>
      <c r="C3191" s="338">
        <f t="shared" si="495"/>
        <v>9</v>
      </c>
      <c r="D3191" s="338">
        <f t="shared" si="496"/>
        <v>23</v>
      </c>
      <c r="E3191" s="334">
        <v>0</v>
      </c>
      <c r="F3191" s="334">
        <v>0</v>
      </c>
      <c r="G3191" s="334">
        <v>0</v>
      </c>
      <c r="H3191" s="334">
        <v>0</v>
      </c>
      <c r="I3191" s="334">
        <v>0</v>
      </c>
      <c r="J3191" s="334">
        <v>0</v>
      </c>
      <c r="K3191" s="334">
        <v>0</v>
      </c>
      <c r="L3191" s="334">
        <v>0</v>
      </c>
      <c r="M3191" s="334">
        <v>0</v>
      </c>
      <c r="N3191" s="334">
        <v>0</v>
      </c>
      <c r="O3191" s="334">
        <v>0</v>
      </c>
      <c r="P3191" s="334">
        <v>0</v>
      </c>
      <c r="Q3191" s="334">
        <v>0</v>
      </c>
      <c r="R3191" s="334">
        <v>0</v>
      </c>
      <c r="S3191" s="334">
        <v>0</v>
      </c>
      <c r="T3191" s="334">
        <v>0</v>
      </c>
      <c r="U3191" s="334">
        <v>0</v>
      </c>
      <c r="V3191" s="334">
        <v>0</v>
      </c>
      <c r="W3191" s="334">
        <v>0</v>
      </c>
      <c r="X3191" s="334">
        <v>0</v>
      </c>
      <c r="Y3191" s="334">
        <v>0</v>
      </c>
      <c r="Z3191" s="334">
        <v>0</v>
      </c>
      <c r="AA3191" s="334">
        <v>0</v>
      </c>
      <c r="AB3191" s="334">
        <v>0</v>
      </c>
      <c r="AD3191" s="334">
        <v>0</v>
      </c>
      <c r="AE3191" s="334">
        <f t="shared" si="497"/>
        <v>0</v>
      </c>
      <c r="AF3191" s="334">
        <f t="shared" si="498"/>
        <v>0</v>
      </c>
      <c r="AG3191" s="340">
        <f t="shared" si="499"/>
        <v>0</v>
      </c>
      <c r="AI3191" s="340">
        <f t="shared" si="503"/>
        <v>0</v>
      </c>
      <c r="AJ3191" s="340">
        <f t="shared" si="503"/>
        <v>0</v>
      </c>
      <c r="AK3191" s="340">
        <f t="shared" si="503"/>
        <v>0</v>
      </c>
      <c r="AL3191" s="340">
        <f t="shared" si="503"/>
        <v>0</v>
      </c>
      <c r="AM3191" s="340">
        <f t="shared" si="503"/>
        <v>0</v>
      </c>
    </row>
    <row r="3192" spans="1:39" x14ac:dyDescent="0.35">
      <c r="A3192" s="337">
        <v>25105</v>
      </c>
      <c r="B3192" s="338">
        <f t="shared" si="494"/>
        <v>1968</v>
      </c>
      <c r="C3192" s="338">
        <f t="shared" si="495"/>
        <v>9</v>
      </c>
      <c r="D3192" s="338">
        <f t="shared" si="496"/>
        <v>24</v>
      </c>
      <c r="E3192" s="334">
        <v>0</v>
      </c>
      <c r="F3192" s="334">
        <v>0</v>
      </c>
      <c r="G3192" s="334">
        <v>0</v>
      </c>
      <c r="H3192" s="334">
        <v>0</v>
      </c>
      <c r="I3192" s="334">
        <v>0</v>
      </c>
      <c r="J3192" s="334">
        <v>0</v>
      </c>
      <c r="K3192" s="334">
        <v>0</v>
      </c>
      <c r="L3192" s="334">
        <v>0</v>
      </c>
      <c r="M3192" s="334">
        <v>0</v>
      </c>
      <c r="N3192" s="334">
        <v>0</v>
      </c>
      <c r="O3192" s="334">
        <v>0</v>
      </c>
      <c r="P3192" s="334">
        <v>0</v>
      </c>
      <c r="Q3192" s="334">
        <v>0</v>
      </c>
      <c r="R3192" s="334">
        <v>0</v>
      </c>
      <c r="S3192" s="334">
        <v>0</v>
      </c>
      <c r="T3192" s="334">
        <v>0</v>
      </c>
      <c r="U3192" s="334">
        <v>0</v>
      </c>
      <c r="V3192" s="334">
        <v>0</v>
      </c>
      <c r="W3192" s="334">
        <v>0</v>
      </c>
      <c r="X3192" s="334">
        <v>0</v>
      </c>
      <c r="Y3192" s="334">
        <v>0</v>
      </c>
      <c r="Z3192" s="334">
        <v>0</v>
      </c>
      <c r="AA3192" s="334">
        <v>0</v>
      </c>
      <c r="AB3192" s="334">
        <v>0</v>
      </c>
      <c r="AD3192" s="334">
        <v>0</v>
      </c>
      <c r="AE3192" s="334">
        <f t="shared" si="497"/>
        <v>0</v>
      </c>
      <c r="AF3192" s="334">
        <f t="shared" si="498"/>
        <v>0</v>
      </c>
      <c r="AG3192" s="340">
        <f t="shared" si="499"/>
        <v>0</v>
      </c>
      <c r="AI3192" s="340">
        <f t="shared" si="503"/>
        <v>0</v>
      </c>
      <c r="AJ3192" s="340">
        <f t="shared" si="503"/>
        <v>0</v>
      </c>
      <c r="AK3192" s="340">
        <f t="shared" si="503"/>
        <v>0</v>
      </c>
      <c r="AL3192" s="340">
        <f t="shared" si="503"/>
        <v>0</v>
      </c>
      <c r="AM3192" s="340">
        <f t="shared" si="503"/>
        <v>0</v>
      </c>
    </row>
    <row r="3193" spans="1:39" x14ac:dyDescent="0.35">
      <c r="A3193" s="337">
        <v>25106</v>
      </c>
      <c r="B3193" s="338">
        <f t="shared" si="494"/>
        <v>1968</v>
      </c>
      <c r="C3193" s="338">
        <f t="shared" si="495"/>
        <v>9</v>
      </c>
      <c r="D3193" s="338">
        <f t="shared" si="496"/>
        <v>25</v>
      </c>
      <c r="E3193" s="334">
        <v>0</v>
      </c>
      <c r="F3193" s="334">
        <v>0</v>
      </c>
      <c r="G3193" s="334">
        <v>0</v>
      </c>
      <c r="H3193" s="334">
        <v>0</v>
      </c>
      <c r="I3193" s="334">
        <v>0</v>
      </c>
      <c r="J3193" s="334">
        <v>0</v>
      </c>
      <c r="K3193" s="334">
        <v>0</v>
      </c>
      <c r="L3193" s="334">
        <v>0</v>
      </c>
      <c r="M3193" s="334">
        <v>0</v>
      </c>
      <c r="N3193" s="334">
        <v>0</v>
      </c>
      <c r="O3193" s="334">
        <v>0</v>
      </c>
      <c r="P3193" s="334">
        <v>0</v>
      </c>
      <c r="Q3193" s="334">
        <v>0</v>
      </c>
      <c r="R3193" s="334">
        <v>0</v>
      </c>
      <c r="S3193" s="334">
        <v>0</v>
      </c>
      <c r="T3193" s="334">
        <v>0</v>
      </c>
      <c r="U3193" s="334">
        <v>0</v>
      </c>
      <c r="V3193" s="334">
        <v>0</v>
      </c>
      <c r="W3193" s="334">
        <v>0</v>
      </c>
      <c r="X3193" s="334">
        <v>0</v>
      </c>
      <c r="Y3193" s="334">
        <v>0</v>
      </c>
      <c r="Z3193" s="334">
        <v>0</v>
      </c>
      <c r="AA3193" s="334">
        <v>0</v>
      </c>
      <c r="AB3193" s="334">
        <v>0</v>
      </c>
      <c r="AD3193" s="334">
        <v>0</v>
      </c>
      <c r="AE3193" s="334">
        <f t="shared" si="497"/>
        <v>0</v>
      </c>
      <c r="AF3193" s="334">
        <f t="shared" si="498"/>
        <v>0</v>
      </c>
      <c r="AG3193" s="340">
        <f t="shared" si="499"/>
        <v>0</v>
      </c>
      <c r="AI3193" s="340">
        <f t="shared" si="503"/>
        <v>0</v>
      </c>
      <c r="AJ3193" s="340">
        <f t="shared" si="503"/>
        <v>0</v>
      </c>
      <c r="AK3193" s="340">
        <f t="shared" si="503"/>
        <v>0</v>
      </c>
      <c r="AL3193" s="340">
        <f t="shared" si="503"/>
        <v>0</v>
      </c>
      <c r="AM3193" s="340">
        <f t="shared" si="503"/>
        <v>0</v>
      </c>
    </row>
    <row r="3194" spans="1:39" x14ac:dyDescent="0.35">
      <c r="A3194" s="337">
        <v>25107</v>
      </c>
      <c r="B3194" s="338">
        <f t="shared" si="494"/>
        <v>1968</v>
      </c>
      <c r="C3194" s="338">
        <f t="shared" si="495"/>
        <v>9</v>
      </c>
      <c r="D3194" s="338">
        <f t="shared" si="496"/>
        <v>26</v>
      </c>
      <c r="E3194" s="334">
        <v>0</v>
      </c>
      <c r="F3194" s="334">
        <v>0</v>
      </c>
      <c r="G3194" s="334">
        <v>0</v>
      </c>
      <c r="H3194" s="334">
        <v>0</v>
      </c>
      <c r="I3194" s="334">
        <v>0</v>
      </c>
      <c r="J3194" s="334">
        <v>0</v>
      </c>
      <c r="K3194" s="334">
        <v>0</v>
      </c>
      <c r="L3194" s="334">
        <v>0</v>
      </c>
      <c r="M3194" s="334">
        <v>0</v>
      </c>
      <c r="N3194" s="334">
        <v>0</v>
      </c>
      <c r="O3194" s="334">
        <v>0</v>
      </c>
      <c r="P3194" s="334">
        <v>0</v>
      </c>
      <c r="Q3194" s="334">
        <v>0</v>
      </c>
      <c r="R3194" s="334">
        <v>0</v>
      </c>
      <c r="S3194" s="334">
        <v>0</v>
      </c>
      <c r="T3194" s="334">
        <v>0</v>
      </c>
      <c r="U3194" s="334">
        <v>0</v>
      </c>
      <c r="V3194" s="334">
        <v>0</v>
      </c>
      <c r="W3194" s="334">
        <v>0</v>
      </c>
      <c r="X3194" s="334">
        <v>0</v>
      </c>
      <c r="Y3194" s="334">
        <v>0</v>
      </c>
      <c r="Z3194" s="334">
        <v>0</v>
      </c>
      <c r="AA3194" s="334">
        <v>0</v>
      </c>
      <c r="AB3194" s="334">
        <v>0</v>
      </c>
      <c r="AD3194" s="334">
        <v>0</v>
      </c>
      <c r="AE3194" s="334">
        <f t="shared" si="497"/>
        <v>0</v>
      </c>
      <c r="AF3194" s="334">
        <f t="shared" si="498"/>
        <v>0</v>
      </c>
      <c r="AG3194" s="340">
        <f t="shared" si="499"/>
        <v>0</v>
      </c>
      <c r="AI3194" s="340">
        <f t="shared" si="503"/>
        <v>0</v>
      </c>
      <c r="AJ3194" s="340">
        <f t="shared" si="503"/>
        <v>0</v>
      </c>
      <c r="AK3194" s="340">
        <f t="shared" si="503"/>
        <v>0</v>
      </c>
      <c r="AL3194" s="340">
        <f t="shared" si="503"/>
        <v>0</v>
      </c>
      <c r="AM3194" s="340">
        <f t="shared" si="503"/>
        <v>0</v>
      </c>
    </row>
    <row r="3195" spans="1:39" x14ac:dyDescent="0.35">
      <c r="A3195" s="337">
        <v>25108</v>
      </c>
      <c r="B3195" s="338">
        <f t="shared" si="494"/>
        <v>1968</v>
      </c>
      <c r="C3195" s="338">
        <f t="shared" si="495"/>
        <v>9</v>
      </c>
      <c r="D3195" s="338">
        <f t="shared" si="496"/>
        <v>27</v>
      </c>
      <c r="E3195" s="334">
        <v>0</v>
      </c>
      <c r="F3195" s="334">
        <v>0</v>
      </c>
      <c r="G3195" s="334">
        <v>0</v>
      </c>
      <c r="H3195" s="334">
        <v>0</v>
      </c>
      <c r="I3195" s="334">
        <v>0</v>
      </c>
      <c r="J3195" s="334">
        <v>0</v>
      </c>
      <c r="K3195" s="334">
        <v>0</v>
      </c>
      <c r="L3195" s="334">
        <v>0</v>
      </c>
      <c r="M3195" s="334">
        <v>0</v>
      </c>
      <c r="N3195" s="334">
        <v>0</v>
      </c>
      <c r="O3195" s="334">
        <v>0</v>
      </c>
      <c r="P3195" s="334">
        <v>0</v>
      </c>
      <c r="Q3195" s="334">
        <v>0</v>
      </c>
      <c r="R3195" s="334">
        <v>0</v>
      </c>
      <c r="S3195" s="334">
        <v>0</v>
      </c>
      <c r="T3195" s="334">
        <v>0</v>
      </c>
      <c r="U3195" s="334">
        <v>0</v>
      </c>
      <c r="V3195" s="334">
        <v>0</v>
      </c>
      <c r="W3195" s="334">
        <v>0</v>
      </c>
      <c r="X3195" s="334">
        <v>0</v>
      </c>
      <c r="Y3195" s="334">
        <v>0</v>
      </c>
      <c r="Z3195" s="334">
        <v>0</v>
      </c>
      <c r="AA3195" s="334">
        <v>0</v>
      </c>
      <c r="AB3195" s="334">
        <v>0</v>
      </c>
      <c r="AD3195" s="334">
        <v>0</v>
      </c>
      <c r="AE3195" s="334">
        <f t="shared" si="497"/>
        <v>0</v>
      </c>
      <c r="AF3195" s="334">
        <f t="shared" si="498"/>
        <v>0</v>
      </c>
      <c r="AG3195" s="340">
        <f t="shared" si="499"/>
        <v>0</v>
      </c>
      <c r="AI3195" s="340">
        <f t="shared" si="503"/>
        <v>0</v>
      </c>
      <c r="AJ3195" s="340">
        <f t="shared" si="503"/>
        <v>0</v>
      </c>
      <c r="AK3195" s="340">
        <f t="shared" si="503"/>
        <v>0</v>
      </c>
      <c r="AL3195" s="340">
        <f t="shared" si="503"/>
        <v>0</v>
      </c>
      <c r="AM3195" s="340">
        <f t="shared" si="503"/>
        <v>0</v>
      </c>
    </row>
    <row r="3196" spans="1:39" x14ac:dyDescent="0.35">
      <c r="A3196" s="337">
        <v>25109</v>
      </c>
      <c r="B3196" s="338">
        <f t="shared" si="494"/>
        <v>1968</v>
      </c>
      <c r="C3196" s="338">
        <f t="shared" si="495"/>
        <v>9</v>
      </c>
      <c r="D3196" s="338">
        <f t="shared" si="496"/>
        <v>28</v>
      </c>
      <c r="E3196" s="334">
        <v>0</v>
      </c>
      <c r="F3196" s="334">
        <v>0</v>
      </c>
      <c r="G3196" s="334">
        <v>0</v>
      </c>
      <c r="H3196" s="334">
        <v>0</v>
      </c>
      <c r="I3196" s="334">
        <v>0</v>
      </c>
      <c r="J3196" s="334">
        <v>0</v>
      </c>
      <c r="K3196" s="334">
        <v>0</v>
      </c>
      <c r="L3196" s="334">
        <v>0</v>
      </c>
      <c r="M3196" s="334">
        <v>0</v>
      </c>
      <c r="N3196" s="334">
        <v>0</v>
      </c>
      <c r="O3196" s="334">
        <v>0</v>
      </c>
      <c r="P3196" s="334">
        <v>0</v>
      </c>
      <c r="Q3196" s="334">
        <v>0</v>
      </c>
      <c r="R3196" s="334">
        <v>0</v>
      </c>
      <c r="S3196" s="334">
        <v>0</v>
      </c>
      <c r="T3196" s="334">
        <v>0</v>
      </c>
      <c r="U3196" s="334">
        <v>0</v>
      </c>
      <c r="V3196" s="334">
        <v>0</v>
      </c>
      <c r="W3196" s="334">
        <v>0</v>
      </c>
      <c r="X3196" s="334">
        <v>0</v>
      </c>
      <c r="Y3196" s="334">
        <v>0</v>
      </c>
      <c r="Z3196" s="334">
        <v>0</v>
      </c>
      <c r="AA3196" s="334">
        <v>0</v>
      </c>
      <c r="AB3196" s="334">
        <v>0</v>
      </c>
      <c r="AD3196" s="334">
        <v>0</v>
      </c>
      <c r="AE3196" s="334">
        <f t="shared" si="497"/>
        <v>0</v>
      </c>
      <c r="AF3196" s="334">
        <f t="shared" si="498"/>
        <v>0</v>
      </c>
      <c r="AG3196" s="340">
        <f t="shared" si="499"/>
        <v>0</v>
      </c>
      <c r="AI3196" s="340">
        <f t="shared" si="503"/>
        <v>0</v>
      </c>
      <c r="AJ3196" s="340">
        <f t="shared" si="503"/>
        <v>0</v>
      </c>
      <c r="AK3196" s="340">
        <f t="shared" si="503"/>
        <v>0</v>
      </c>
      <c r="AL3196" s="340">
        <f t="shared" si="503"/>
        <v>0</v>
      </c>
      <c r="AM3196" s="340">
        <f t="shared" si="503"/>
        <v>0</v>
      </c>
    </row>
    <row r="3197" spans="1:39" x14ac:dyDescent="0.35">
      <c r="A3197" s="337">
        <v>25110</v>
      </c>
      <c r="B3197" s="338">
        <f t="shared" si="494"/>
        <v>1968</v>
      </c>
      <c r="C3197" s="338">
        <f t="shared" si="495"/>
        <v>9</v>
      </c>
      <c r="D3197" s="338">
        <f t="shared" si="496"/>
        <v>29</v>
      </c>
      <c r="E3197" s="334">
        <v>0</v>
      </c>
      <c r="F3197" s="334">
        <v>0</v>
      </c>
      <c r="G3197" s="334">
        <v>0</v>
      </c>
      <c r="H3197" s="334">
        <v>0</v>
      </c>
      <c r="I3197" s="334">
        <v>0</v>
      </c>
      <c r="J3197" s="334">
        <v>0</v>
      </c>
      <c r="K3197" s="334">
        <v>0</v>
      </c>
      <c r="L3197" s="334">
        <v>0</v>
      </c>
      <c r="M3197" s="334">
        <v>0</v>
      </c>
      <c r="N3197" s="334">
        <v>0</v>
      </c>
      <c r="O3197" s="334">
        <v>0</v>
      </c>
      <c r="P3197" s="334">
        <v>0</v>
      </c>
      <c r="Q3197" s="334">
        <v>0</v>
      </c>
      <c r="R3197" s="334">
        <v>0</v>
      </c>
      <c r="S3197" s="334">
        <v>0</v>
      </c>
      <c r="T3197" s="334">
        <v>0</v>
      </c>
      <c r="U3197" s="334">
        <v>0</v>
      </c>
      <c r="V3197" s="334">
        <v>0</v>
      </c>
      <c r="W3197" s="334">
        <v>0</v>
      </c>
      <c r="X3197" s="334">
        <v>0</v>
      </c>
      <c r="Y3197" s="334">
        <v>0</v>
      </c>
      <c r="Z3197" s="334">
        <v>0</v>
      </c>
      <c r="AA3197" s="334">
        <v>0</v>
      </c>
      <c r="AB3197" s="334">
        <v>0</v>
      </c>
      <c r="AD3197" s="334">
        <v>0</v>
      </c>
      <c r="AE3197" s="334">
        <f t="shared" si="497"/>
        <v>0</v>
      </c>
      <c r="AF3197" s="334">
        <f t="shared" si="498"/>
        <v>0</v>
      </c>
      <c r="AG3197" s="340">
        <f t="shared" si="499"/>
        <v>0</v>
      </c>
      <c r="AI3197" s="340">
        <f t="shared" si="503"/>
        <v>0</v>
      </c>
      <c r="AJ3197" s="340">
        <f t="shared" si="503"/>
        <v>0</v>
      </c>
      <c r="AK3197" s="340">
        <f t="shared" si="503"/>
        <v>0</v>
      </c>
      <c r="AL3197" s="340">
        <f t="shared" si="503"/>
        <v>0</v>
      </c>
      <c r="AM3197" s="340">
        <f t="shared" si="503"/>
        <v>0</v>
      </c>
    </row>
    <row r="3198" spans="1:39" x14ac:dyDescent="0.35">
      <c r="A3198" s="337">
        <v>25111</v>
      </c>
      <c r="B3198" s="338">
        <f t="shared" si="494"/>
        <v>1968</v>
      </c>
      <c r="C3198" s="338">
        <f t="shared" si="495"/>
        <v>9</v>
      </c>
      <c r="D3198" s="338">
        <f t="shared" si="496"/>
        <v>30</v>
      </c>
      <c r="E3198" s="334">
        <v>0</v>
      </c>
      <c r="F3198" s="334">
        <v>0</v>
      </c>
      <c r="G3198" s="334">
        <v>0</v>
      </c>
      <c r="H3198" s="334">
        <v>0</v>
      </c>
      <c r="I3198" s="334">
        <v>0</v>
      </c>
      <c r="J3198" s="334">
        <v>0</v>
      </c>
      <c r="K3198" s="334">
        <v>0</v>
      </c>
      <c r="L3198" s="334">
        <v>0</v>
      </c>
      <c r="M3198" s="334">
        <v>0</v>
      </c>
      <c r="N3198" s="334">
        <v>0</v>
      </c>
      <c r="O3198" s="334">
        <v>0</v>
      </c>
      <c r="P3198" s="334">
        <v>0</v>
      </c>
      <c r="Q3198" s="334">
        <v>0</v>
      </c>
      <c r="R3198" s="334">
        <v>0</v>
      </c>
      <c r="S3198" s="334">
        <v>0</v>
      </c>
      <c r="T3198" s="334">
        <v>0</v>
      </c>
      <c r="U3198" s="334">
        <v>0</v>
      </c>
      <c r="V3198" s="334">
        <v>0</v>
      </c>
      <c r="W3198" s="334">
        <v>0</v>
      </c>
      <c r="X3198" s="334">
        <v>0</v>
      </c>
      <c r="Y3198" s="334">
        <v>0</v>
      </c>
      <c r="Z3198" s="334">
        <v>0</v>
      </c>
      <c r="AA3198" s="334">
        <v>0</v>
      </c>
      <c r="AB3198" s="334">
        <v>0</v>
      </c>
      <c r="AD3198" s="334">
        <v>0</v>
      </c>
      <c r="AE3198" s="334">
        <f t="shared" si="497"/>
        <v>0</v>
      </c>
      <c r="AF3198" s="334">
        <f t="shared" si="498"/>
        <v>0</v>
      </c>
      <c r="AG3198" s="340">
        <f t="shared" si="499"/>
        <v>0</v>
      </c>
      <c r="AI3198" s="340">
        <f t="shared" si="503"/>
        <v>0</v>
      </c>
      <c r="AJ3198" s="340">
        <f t="shared" si="503"/>
        <v>0</v>
      </c>
      <c r="AK3198" s="340">
        <f t="shared" si="503"/>
        <v>0</v>
      </c>
      <c r="AL3198" s="340">
        <f t="shared" si="503"/>
        <v>0</v>
      </c>
      <c r="AM3198" s="340">
        <f t="shared" si="503"/>
        <v>0</v>
      </c>
    </row>
    <row r="3199" spans="1:39" x14ac:dyDescent="0.35">
      <c r="A3199" s="337">
        <v>25112</v>
      </c>
      <c r="B3199" s="338">
        <f t="shared" si="494"/>
        <v>1968</v>
      </c>
      <c r="C3199" s="338">
        <f t="shared" si="495"/>
        <v>10</v>
      </c>
      <c r="D3199" s="338">
        <f t="shared" si="496"/>
        <v>1</v>
      </c>
      <c r="E3199" s="334">
        <v>0</v>
      </c>
      <c r="F3199" s="334">
        <v>0</v>
      </c>
      <c r="G3199" s="334">
        <v>0.5</v>
      </c>
      <c r="H3199" s="334">
        <v>0.5</v>
      </c>
      <c r="I3199" s="334">
        <v>0.5</v>
      </c>
      <c r="J3199" s="334">
        <v>0.5</v>
      </c>
      <c r="K3199" s="334">
        <v>0.5</v>
      </c>
      <c r="L3199" s="334">
        <v>0.5</v>
      </c>
      <c r="M3199" s="334">
        <v>0.6</v>
      </c>
      <c r="N3199" s="334">
        <v>0.5</v>
      </c>
      <c r="O3199" s="334">
        <v>0.5</v>
      </c>
      <c r="P3199" s="334">
        <v>0.5</v>
      </c>
      <c r="Q3199" s="334">
        <v>0.5</v>
      </c>
      <c r="R3199" s="334">
        <v>0</v>
      </c>
      <c r="S3199" s="334">
        <v>0</v>
      </c>
      <c r="T3199" s="334">
        <v>0</v>
      </c>
      <c r="U3199" s="334">
        <v>0.5</v>
      </c>
      <c r="V3199" s="334">
        <v>0</v>
      </c>
      <c r="W3199" s="334">
        <v>0</v>
      </c>
      <c r="X3199" s="334">
        <v>0</v>
      </c>
      <c r="Y3199" s="334">
        <v>0</v>
      </c>
      <c r="Z3199" s="334">
        <v>0</v>
      </c>
      <c r="AA3199" s="334">
        <v>0</v>
      </c>
      <c r="AB3199" s="334">
        <v>0.5</v>
      </c>
      <c r="AD3199" s="334">
        <v>6.6</v>
      </c>
      <c r="AE3199" s="334">
        <f t="shared" si="497"/>
        <v>6.6</v>
      </c>
      <c r="AF3199" s="334">
        <f t="shared" si="498"/>
        <v>6.6</v>
      </c>
      <c r="AG3199" s="340">
        <f t="shared" si="499"/>
        <v>0</v>
      </c>
      <c r="AI3199" s="340">
        <f t="shared" si="503"/>
        <v>0</v>
      </c>
      <c r="AJ3199" s="340">
        <f t="shared" si="503"/>
        <v>0</v>
      </c>
      <c r="AK3199" s="340">
        <f t="shared" si="503"/>
        <v>0</v>
      </c>
      <c r="AL3199" s="340">
        <f t="shared" si="503"/>
        <v>0</v>
      </c>
      <c r="AM3199" s="340">
        <f t="shared" si="503"/>
        <v>0</v>
      </c>
    </row>
    <row r="3200" spans="1:39" x14ac:dyDescent="0.35">
      <c r="A3200" s="337">
        <v>25113</v>
      </c>
      <c r="B3200" s="338">
        <f t="shared" si="494"/>
        <v>1968</v>
      </c>
      <c r="C3200" s="338">
        <f t="shared" si="495"/>
        <v>10</v>
      </c>
      <c r="D3200" s="338">
        <f t="shared" si="496"/>
        <v>2</v>
      </c>
      <c r="E3200" s="334">
        <v>0</v>
      </c>
      <c r="F3200" s="334">
        <v>0</v>
      </c>
      <c r="G3200" s="334">
        <v>0</v>
      </c>
      <c r="H3200" s="334">
        <v>0</v>
      </c>
      <c r="I3200" s="334">
        <v>0</v>
      </c>
      <c r="J3200" s="334">
        <v>0</v>
      </c>
      <c r="K3200" s="334">
        <v>0</v>
      </c>
      <c r="L3200" s="334">
        <v>0</v>
      </c>
      <c r="M3200" s="334">
        <v>0</v>
      </c>
      <c r="N3200" s="334">
        <v>0</v>
      </c>
      <c r="O3200" s="334">
        <v>0</v>
      </c>
      <c r="P3200" s="334">
        <v>0</v>
      </c>
      <c r="Q3200" s="334">
        <v>0</v>
      </c>
      <c r="R3200" s="334">
        <v>0</v>
      </c>
      <c r="S3200" s="334">
        <v>0</v>
      </c>
      <c r="T3200" s="334">
        <v>0</v>
      </c>
      <c r="U3200" s="334">
        <v>0</v>
      </c>
      <c r="V3200" s="334">
        <v>0</v>
      </c>
      <c r="W3200" s="334">
        <v>0</v>
      </c>
      <c r="X3200" s="334">
        <v>0</v>
      </c>
      <c r="Y3200" s="334">
        <v>0</v>
      </c>
      <c r="Z3200" s="334">
        <v>0</v>
      </c>
      <c r="AA3200" s="334">
        <v>0</v>
      </c>
      <c r="AB3200" s="334">
        <v>0</v>
      </c>
      <c r="AD3200" s="334">
        <v>0</v>
      </c>
      <c r="AE3200" s="334">
        <f t="shared" si="497"/>
        <v>0</v>
      </c>
      <c r="AF3200" s="334">
        <f t="shared" si="498"/>
        <v>0</v>
      </c>
      <c r="AG3200" s="340">
        <f t="shared" si="499"/>
        <v>0</v>
      </c>
      <c r="AI3200" s="340">
        <f t="shared" si="503"/>
        <v>0</v>
      </c>
      <c r="AJ3200" s="340">
        <f t="shared" si="503"/>
        <v>0</v>
      </c>
      <c r="AK3200" s="340">
        <f t="shared" si="503"/>
        <v>0</v>
      </c>
      <c r="AL3200" s="340">
        <f t="shared" si="503"/>
        <v>0</v>
      </c>
      <c r="AM3200" s="340">
        <f t="shared" si="503"/>
        <v>0</v>
      </c>
    </row>
    <row r="3201" spans="1:39" x14ac:dyDescent="0.35">
      <c r="A3201" s="337">
        <v>25114</v>
      </c>
      <c r="B3201" s="338">
        <f t="shared" si="494"/>
        <v>1968</v>
      </c>
      <c r="C3201" s="338">
        <f t="shared" si="495"/>
        <v>10</v>
      </c>
      <c r="D3201" s="338">
        <f t="shared" si="496"/>
        <v>3</v>
      </c>
      <c r="E3201" s="334">
        <v>0</v>
      </c>
      <c r="F3201" s="334">
        <v>0</v>
      </c>
      <c r="G3201" s="334">
        <v>0</v>
      </c>
      <c r="H3201" s="334">
        <v>0</v>
      </c>
      <c r="I3201" s="334">
        <v>0</v>
      </c>
      <c r="J3201" s="334">
        <v>0</v>
      </c>
      <c r="K3201" s="334">
        <v>0</v>
      </c>
      <c r="L3201" s="334">
        <v>0</v>
      </c>
      <c r="M3201" s="334">
        <v>0</v>
      </c>
      <c r="N3201" s="334">
        <v>0</v>
      </c>
      <c r="O3201" s="334">
        <v>0</v>
      </c>
      <c r="P3201" s="334">
        <v>0</v>
      </c>
      <c r="Q3201" s="334">
        <v>0</v>
      </c>
      <c r="R3201" s="334">
        <v>0</v>
      </c>
      <c r="S3201" s="334">
        <v>0</v>
      </c>
      <c r="T3201" s="334">
        <v>0</v>
      </c>
      <c r="U3201" s="334">
        <v>0</v>
      </c>
      <c r="V3201" s="334">
        <v>0</v>
      </c>
      <c r="W3201" s="334">
        <v>0</v>
      </c>
      <c r="X3201" s="334">
        <v>0</v>
      </c>
      <c r="Y3201" s="334">
        <v>0</v>
      </c>
      <c r="Z3201" s="334">
        <v>0</v>
      </c>
      <c r="AA3201" s="334">
        <v>0</v>
      </c>
      <c r="AB3201" s="334">
        <v>0</v>
      </c>
      <c r="AD3201" s="334">
        <v>0</v>
      </c>
      <c r="AE3201" s="334">
        <f t="shared" si="497"/>
        <v>0</v>
      </c>
      <c r="AF3201" s="334">
        <f t="shared" si="498"/>
        <v>0</v>
      </c>
      <c r="AG3201" s="340">
        <f t="shared" si="499"/>
        <v>0</v>
      </c>
      <c r="AI3201" s="340">
        <f t="shared" si="503"/>
        <v>0</v>
      </c>
      <c r="AJ3201" s="340">
        <f t="shared" si="503"/>
        <v>0</v>
      </c>
      <c r="AK3201" s="340">
        <f t="shared" si="503"/>
        <v>0</v>
      </c>
      <c r="AL3201" s="340">
        <f t="shared" si="503"/>
        <v>0</v>
      </c>
      <c r="AM3201" s="340">
        <f t="shared" si="503"/>
        <v>0</v>
      </c>
    </row>
    <row r="3202" spans="1:39" x14ac:dyDescent="0.35">
      <c r="A3202" s="337">
        <v>25115</v>
      </c>
      <c r="B3202" s="338">
        <f t="shared" si="494"/>
        <v>1968</v>
      </c>
      <c r="C3202" s="338">
        <f t="shared" si="495"/>
        <v>10</v>
      </c>
      <c r="D3202" s="338">
        <f t="shared" si="496"/>
        <v>4</v>
      </c>
      <c r="E3202" s="334">
        <v>0</v>
      </c>
      <c r="F3202" s="334">
        <v>0</v>
      </c>
      <c r="G3202" s="334">
        <v>0</v>
      </c>
      <c r="H3202" s="334">
        <v>0</v>
      </c>
      <c r="I3202" s="334">
        <v>0</v>
      </c>
      <c r="J3202" s="334">
        <v>0</v>
      </c>
      <c r="K3202" s="334">
        <v>0</v>
      </c>
      <c r="L3202" s="334">
        <v>0</v>
      </c>
      <c r="M3202" s="334">
        <v>0</v>
      </c>
      <c r="N3202" s="334">
        <v>0</v>
      </c>
      <c r="O3202" s="334">
        <v>0</v>
      </c>
      <c r="P3202" s="334">
        <v>0</v>
      </c>
      <c r="Q3202" s="334">
        <v>0</v>
      </c>
      <c r="R3202" s="334">
        <v>0</v>
      </c>
      <c r="S3202" s="334">
        <v>0</v>
      </c>
      <c r="T3202" s="334">
        <v>0</v>
      </c>
      <c r="U3202" s="334">
        <v>0</v>
      </c>
      <c r="V3202" s="334">
        <v>0</v>
      </c>
      <c r="W3202" s="334">
        <v>0</v>
      </c>
      <c r="X3202" s="334">
        <v>0</v>
      </c>
      <c r="Y3202" s="334">
        <v>0</v>
      </c>
      <c r="Z3202" s="334">
        <v>0</v>
      </c>
      <c r="AA3202" s="334">
        <v>0</v>
      </c>
      <c r="AB3202" s="334">
        <v>0</v>
      </c>
      <c r="AD3202" s="334">
        <v>0</v>
      </c>
      <c r="AE3202" s="334">
        <f t="shared" si="497"/>
        <v>0</v>
      </c>
      <c r="AF3202" s="334">
        <f t="shared" si="498"/>
        <v>0</v>
      </c>
      <c r="AG3202" s="340">
        <f t="shared" si="499"/>
        <v>0</v>
      </c>
      <c r="AI3202" s="340">
        <f t="shared" si="503"/>
        <v>0</v>
      </c>
      <c r="AJ3202" s="340">
        <f t="shared" si="503"/>
        <v>0</v>
      </c>
      <c r="AK3202" s="340">
        <f t="shared" si="503"/>
        <v>0</v>
      </c>
      <c r="AL3202" s="340">
        <f t="shared" si="503"/>
        <v>0</v>
      </c>
      <c r="AM3202" s="340">
        <f t="shared" si="503"/>
        <v>0</v>
      </c>
    </row>
    <row r="3203" spans="1:39" x14ac:dyDescent="0.35">
      <c r="A3203" s="337">
        <v>25116</v>
      </c>
      <c r="B3203" s="338">
        <f t="shared" si="494"/>
        <v>1968</v>
      </c>
      <c r="C3203" s="338">
        <f t="shared" si="495"/>
        <v>10</v>
      </c>
      <c r="D3203" s="338">
        <f t="shared" si="496"/>
        <v>5</v>
      </c>
      <c r="E3203" s="334">
        <v>0</v>
      </c>
      <c r="F3203" s="334">
        <v>0</v>
      </c>
      <c r="G3203" s="334">
        <v>0</v>
      </c>
      <c r="H3203" s="334">
        <v>0</v>
      </c>
      <c r="I3203" s="334">
        <v>0</v>
      </c>
      <c r="J3203" s="334">
        <v>0</v>
      </c>
      <c r="K3203" s="334">
        <v>0</v>
      </c>
      <c r="L3203" s="334">
        <v>0</v>
      </c>
      <c r="M3203" s="334">
        <v>0</v>
      </c>
      <c r="N3203" s="334">
        <v>0</v>
      </c>
      <c r="O3203" s="334">
        <v>0</v>
      </c>
      <c r="P3203" s="334">
        <v>0</v>
      </c>
      <c r="Q3203" s="334">
        <v>0</v>
      </c>
      <c r="R3203" s="334">
        <v>0</v>
      </c>
      <c r="S3203" s="334">
        <v>0</v>
      </c>
      <c r="T3203" s="334">
        <v>0</v>
      </c>
      <c r="U3203" s="334">
        <v>0</v>
      </c>
      <c r="V3203" s="334">
        <v>0</v>
      </c>
      <c r="W3203" s="334">
        <v>0</v>
      </c>
      <c r="X3203" s="334">
        <v>0</v>
      </c>
      <c r="Y3203" s="334">
        <v>0</v>
      </c>
      <c r="Z3203" s="334">
        <v>0</v>
      </c>
      <c r="AA3203" s="334">
        <v>0</v>
      </c>
      <c r="AB3203" s="334">
        <v>0</v>
      </c>
      <c r="AD3203" s="334">
        <v>0</v>
      </c>
      <c r="AE3203" s="334">
        <f t="shared" si="497"/>
        <v>0</v>
      </c>
      <c r="AF3203" s="334">
        <f t="shared" si="498"/>
        <v>0</v>
      </c>
      <c r="AG3203" s="340">
        <f t="shared" si="499"/>
        <v>0</v>
      </c>
      <c r="AI3203" s="340">
        <f t="shared" si="503"/>
        <v>0</v>
      </c>
      <c r="AJ3203" s="340">
        <f t="shared" si="503"/>
        <v>0</v>
      </c>
      <c r="AK3203" s="340">
        <f t="shared" si="503"/>
        <v>0</v>
      </c>
      <c r="AL3203" s="340">
        <f t="shared" si="503"/>
        <v>0</v>
      </c>
      <c r="AM3203" s="340">
        <f t="shared" si="503"/>
        <v>0</v>
      </c>
    </row>
    <row r="3204" spans="1:39" x14ac:dyDescent="0.35">
      <c r="A3204" s="337">
        <v>25117</v>
      </c>
      <c r="B3204" s="338">
        <f t="shared" ref="B3204:B3267" si="504">YEAR(A3204)</f>
        <v>1968</v>
      </c>
      <c r="C3204" s="338">
        <f t="shared" ref="C3204:C3267" si="505">MONTH(A3204)</f>
        <v>10</v>
      </c>
      <c r="D3204" s="338">
        <f t="shared" ref="D3204:D3267" si="506">DAY(A3204)</f>
        <v>6</v>
      </c>
      <c r="E3204" s="334">
        <v>0</v>
      </c>
      <c r="F3204" s="334">
        <v>0</v>
      </c>
      <c r="G3204" s="334">
        <v>0</v>
      </c>
      <c r="H3204" s="334">
        <v>0</v>
      </c>
      <c r="I3204" s="334">
        <v>0</v>
      </c>
      <c r="J3204" s="334">
        <v>0</v>
      </c>
      <c r="K3204" s="334">
        <v>0</v>
      </c>
      <c r="L3204" s="334">
        <v>0</v>
      </c>
      <c r="M3204" s="334">
        <v>0</v>
      </c>
      <c r="N3204" s="334">
        <v>0</v>
      </c>
      <c r="O3204" s="334">
        <v>0</v>
      </c>
      <c r="P3204" s="334">
        <v>0</v>
      </c>
      <c r="Q3204" s="334">
        <v>0</v>
      </c>
      <c r="R3204" s="334">
        <v>0</v>
      </c>
      <c r="S3204" s="334">
        <v>0</v>
      </c>
      <c r="T3204" s="334">
        <v>0</v>
      </c>
      <c r="U3204" s="334">
        <v>0</v>
      </c>
      <c r="V3204" s="334">
        <v>0</v>
      </c>
      <c r="W3204" s="334">
        <v>0</v>
      </c>
      <c r="X3204" s="334">
        <v>0</v>
      </c>
      <c r="Y3204" s="334">
        <v>0</v>
      </c>
      <c r="Z3204" s="334">
        <v>0</v>
      </c>
      <c r="AA3204" s="334">
        <v>0</v>
      </c>
      <c r="AB3204" s="334">
        <v>0</v>
      </c>
      <c r="AD3204" s="334">
        <v>0</v>
      </c>
      <c r="AE3204" s="334">
        <f t="shared" ref="AE3204:AE3267" si="507">AD3204</f>
        <v>0</v>
      </c>
      <c r="AF3204" s="334">
        <f t="shared" ref="AF3204:AF3267" si="508">SUM(E3204:AB3204)</f>
        <v>0</v>
      </c>
      <c r="AG3204" s="340">
        <f t="shared" ref="AG3204:AG3267" si="509">ABS(AF3204-AE3204)</f>
        <v>0</v>
      </c>
      <c r="AI3204" s="340">
        <f t="shared" ref="AI3204:AM3219" si="510">IF($C3204=AI$1,$AF3204,0)</f>
        <v>0</v>
      </c>
      <c r="AJ3204" s="340">
        <f t="shared" si="510"/>
        <v>0</v>
      </c>
      <c r="AK3204" s="340">
        <f t="shared" si="510"/>
        <v>0</v>
      </c>
      <c r="AL3204" s="340">
        <f t="shared" si="510"/>
        <v>0</v>
      </c>
      <c r="AM3204" s="340">
        <f t="shared" si="510"/>
        <v>0</v>
      </c>
    </row>
    <row r="3205" spans="1:39" x14ac:dyDescent="0.35">
      <c r="A3205" s="337">
        <v>25118</v>
      </c>
      <c r="B3205" s="338">
        <f t="shared" si="504"/>
        <v>1968</v>
      </c>
      <c r="C3205" s="338">
        <f t="shared" si="505"/>
        <v>10</v>
      </c>
      <c r="D3205" s="338">
        <f t="shared" si="506"/>
        <v>7</v>
      </c>
      <c r="E3205" s="334">
        <v>0.1</v>
      </c>
      <c r="F3205" s="334">
        <v>0.1</v>
      </c>
      <c r="G3205" s="334">
        <v>0.1</v>
      </c>
      <c r="H3205" s="334">
        <v>0.1</v>
      </c>
      <c r="I3205" s="334">
        <v>0.1</v>
      </c>
      <c r="J3205" s="334">
        <v>0.1</v>
      </c>
      <c r="K3205" s="334">
        <v>0.1</v>
      </c>
      <c r="L3205" s="334">
        <v>0.1</v>
      </c>
      <c r="M3205" s="334">
        <v>0.1</v>
      </c>
      <c r="N3205" s="334">
        <v>0.1</v>
      </c>
      <c r="O3205" s="334">
        <v>0.1</v>
      </c>
      <c r="P3205" s="334">
        <v>0.1</v>
      </c>
      <c r="Q3205" s="334">
        <v>0.1</v>
      </c>
      <c r="R3205" s="334">
        <v>0.1</v>
      </c>
      <c r="S3205" s="334">
        <v>0.1</v>
      </c>
      <c r="T3205" s="334">
        <v>0.1</v>
      </c>
      <c r="U3205" s="334">
        <v>0.1</v>
      </c>
      <c r="V3205" s="334">
        <v>0.1</v>
      </c>
      <c r="W3205" s="334">
        <v>0</v>
      </c>
      <c r="X3205" s="334">
        <v>0.1</v>
      </c>
      <c r="Y3205" s="334">
        <v>0.1</v>
      </c>
      <c r="Z3205" s="334">
        <v>0.1</v>
      </c>
      <c r="AA3205" s="334">
        <v>0.1</v>
      </c>
      <c r="AB3205" s="334">
        <v>0.1</v>
      </c>
      <c r="AD3205" s="334">
        <v>2.2999999999999998</v>
      </c>
      <c r="AE3205" s="334">
        <f t="shared" si="507"/>
        <v>2.2999999999999998</v>
      </c>
      <c r="AF3205" s="334">
        <f t="shared" si="508"/>
        <v>2.3000000000000007</v>
      </c>
      <c r="AG3205" s="340">
        <f t="shared" si="509"/>
        <v>8.8817841970012523E-16</v>
      </c>
      <c r="AI3205" s="340">
        <f t="shared" si="510"/>
        <v>0</v>
      </c>
      <c r="AJ3205" s="340">
        <f t="shared" si="510"/>
        <v>0</v>
      </c>
      <c r="AK3205" s="340">
        <f t="shared" si="510"/>
        <v>0</v>
      </c>
      <c r="AL3205" s="340">
        <f t="shared" si="510"/>
        <v>0</v>
      </c>
      <c r="AM3205" s="340">
        <f t="shared" si="510"/>
        <v>0</v>
      </c>
    </row>
    <row r="3206" spans="1:39" x14ac:dyDescent="0.35">
      <c r="A3206" s="337">
        <v>25119</v>
      </c>
      <c r="B3206" s="338">
        <f t="shared" si="504"/>
        <v>1968</v>
      </c>
      <c r="C3206" s="338">
        <f t="shared" si="505"/>
        <v>10</v>
      </c>
      <c r="D3206" s="338">
        <f t="shared" si="506"/>
        <v>8</v>
      </c>
      <c r="E3206" s="334">
        <v>0</v>
      </c>
      <c r="F3206" s="334">
        <v>0</v>
      </c>
      <c r="G3206" s="334">
        <v>0</v>
      </c>
      <c r="H3206" s="334">
        <v>0</v>
      </c>
      <c r="I3206" s="334">
        <v>0</v>
      </c>
      <c r="J3206" s="334">
        <v>0</v>
      </c>
      <c r="K3206" s="334">
        <v>0</v>
      </c>
      <c r="L3206" s="334">
        <v>0</v>
      </c>
      <c r="M3206" s="334">
        <v>0</v>
      </c>
      <c r="N3206" s="334">
        <v>0</v>
      </c>
      <c r="O3206" s="334">
        <v>0</v>
      </c>
      <c r="P3206" s="334">
        <v>0</v>
      </c>
      <c r="Q3206" s="334">
        <v>0</v>
      </c>
      <c r="R3206" s="334">
        <v>0</v>
      </c>
      <c r="S3206" s="334">
        <v>0</v>
      </c>
      <c r="T3206" s="334">
        <v>0</v>
      </c>
      <c r="U3206" s="334">
        <v>0</v>
      </c>
      <c r="V3206" s="334">
        <v>0</v>
      </c>
      <c r="W3206" s="334">
        <v>0</v>
      </c>
      <c r="X3206" s="334">
        <v>0</v>
      </c>
      <c r="Y3206" s="334">
        <v>0</v>
      </c>
      <c r="Z3206" s="334">
        <v>0</v>
      </c>
      <c r="AA3206" s="334">
        <v>0</v>
      </c>
      <c r="AB3206" s="334">
        <v>0</v>
      </c>
      <c r="AD3206" s="334">
        <v>0</v>
      </c>
      <c r="AE3206" s="334">
        <f t="shared" si="507"/>
        <v>0</v>
      </c>
      <c r="AF3206" s="334">
        <f t="shared" si="508"/>
        <v>0</v>
      </c>
      <c r="AG3206" s="340">
        <f t="shared" si="509"/>
        <v>0</v>
      </c>
      <c r="AI3206" s="340">
        <f t="shared" si="510"/>
        <v>0</v>
      </c>
      <c r="AJ3206" s="340">
        <f t="shared" si="510"/>
        <v>0</v>
      </c>
      <c r="AK3206" s="340">
        <f t="shared" si="510"/>
        <v>0</v>
      </c>
      <c r="AL3206" s="340">
        <f t="shared" si="510"/>
        <v>0</v>
      </c>
      <c r="AM3206" s="340">
        <f t="shared" si="510"/>
        <v>0</v>
      </c>
    </row>
    <row r="3207" spans="1:39" x14ac:dyDescent="0.35">
      <c r="A3207" s="337">
        <v>25120</v>
      </c>
      <c r="B3207" s="338">
        <f t="shared" si="504"/>
        <v>1968</v>
      </c>
      <c r="C3207" s="338">
        <f t="shared" si="505"/>
        <v>10</v>
      </c>
      <c r="D3207" s="338">
        <f t="shared" si="506"/>
        <v>9</v>
      </c>
      <c r="E3207" s="334">
        <v>0</v>
      </c>
      <c r="F3207" s="334">
        <v>0</v>
      </c>
      <c r="G3207" s="334">
        <v>0</v>
      </c>
      <c r="H3207" s="334">
        <v>0</v>
      </c>
      <c r="I3207" s="334">
        <v>0</v>
      </c>
      <c r="J3207" s="334">
        <v>0</v>
      </c>
      <c r="K3207" s="334">
        <v>0</v>
      </c>
      <c r="L3207" s="334">
        <v>0</v>
      </c>
      <c r="M3207" s="334">
        <v>0</v>
      </c>
      <c r="N3207" s="334">
        <v>0</v>
      </c>
      <c r="O3207" s="334">
        <v>0</v>
      </c>
      <c r="P3207" s="334">
        <v>0</v>
      </c>
      <c r="Q3207" s="334">
        <v>0</v>
      </c>
      <c r="R3207" s="334">
        <v>0</v>
      </c>
      <c r="S3207" s="334">
        <v>0</v>
      </c>
      <c r="T3207" s="334">
        <v>0</v>
      </c>
      <c r="U3207" s="334">
        <v>0</v>
      </c>
      <c r="V3207" s="334">
        <v>0</v>
      </c>
      <c r="W3207" s="334">
        <v>0</v>
      </c>
      <c r="X3207" s="334">
        <v>0</v>
      </c>
      <c r="Y3207" s="334">
        <v>0</v>
      </c>
      <c r="Z3207" s="334">
        <v>0</v>
      </c>
      <c r="AA3207" s="334">
        <v>0</v>
      </c>
      <c r="AB3207" s="334">
        <v>0</v>
      </c>
      <c r="AD3207" s="334">
        <v>0</v>
      </c>
      <c r="AE3207" s="334">
        <f t="shared" si="507"/>
        <v>0</v>
      </c>
      <c r="AF3207" s="334">
        <f t="shared" si="508"/>
        <v>0</v>
      </c>
      <c r="AG3207" s="340">
        <f t="shared" si="509"/>
        <v>0</v>
      </c>
      <c r="AI3207" s="340">
        <f t="shared" si="510"/>
        <v>0</v>
      </c>
      <c r="AJ3207" s="340">
        <f t="shared" si="510"/>
        <v>0</v>
      </c>
      <c r="AK3207" s="340">
        <f t="shared" si="510"/>
        <v>0</v>
      </c>
      <c r="AL3207" s="340">
        <f t="shared" si="510"/>
        <v>0</v>
      </c>
      <c r="AM3207" s="340">
        <f t="shared" si="510"/>
        <v>0</v>
      </c>
    </row>
    <row r="3208" spans="1:39" x14ac:dyDescent="0.35">
      <c r="A3208" s="337">
        <v>25121</v>
      </c>
      <c r="B3208" s="338">
        <f t="shared" si="504"/>
        <v>1968</v>
      </c>
      <c r="C3208" s="338">
        <f t="shared" si="505"/>
        <v>10</v>
      </c>
      <c r="D3208" s="338">
        <f t="shared" si="506"/>
        <v>10</v>
      </c>
      <c r="E3208" s="334">
        <v>0</v>
      </c>
      <c r="F3208" s="334">
        <v>0</v>
      </c>
      <c r="G3208" s="334">
        <v>0</v>
      </c>
      <c r="H3208" s="334">
        <v>0</v>
      </c>
      <c r="I3208" s="334">
        <v>0</v>
      </c>
      <c r="J3208" s="334">
        <v>0</v>
      </c>
      <c r="K3208" s="334">
        <v>0</v>
      </c>
      <c r="L3208" s="334">
        <v>0</v>
      </c>
      <c r="M3208" s="334">
        <v>0</v>
      </c>
      <c r="N3208" s="334">
        <v>0</v>
      </c>
      <c r="O3208" s="334">
        <v>0</v>
      </c>
      <c r="P3208" s="334">
        <v>0</v>
      </c>
      <c r="Q3208" s="334">
        <v>0</v>
      </c>
      <c r="R3208" s="334">
        <v>0</v>
      </c>
      <c r="S3208" s="334">
        <v>0</v>
      </c>
      <c r="T3208" s="334">
        <v>0</v>
      </c>
      <c r="U3208" s="334">
        <v>0</v>
      </c>
      <c r="V3208" s="334">
        <v>0</v>
      </c>
      <c r="W3208" s="334">
        <v>0</v>
      </c>
      <c r="X3208" s="334">
        <v>0</v>
      </c>
      <c r="Y3208" s="334">
        <v>0</v>
      </c>
      <c r="Z3208" s="334">
        <v>0</v>
      </c>
      <c r="AA3208" s="334">
        <v>0</v>
      </c>
      <c r="AB3208" s="334">
        <v>0</v>
      </c>
      <c r="AD3208" s="334">
        <v>0</v>
      </c>
      <c r="AE3208" s="334">
        <f t="shared" si="507"/>
        <v>0</v>
      </c>
      <c r="AF3208" s="334">
        <f t="shared" si="508"/>
        <v>0</v>
      </c>
      <c r="AG3208" s="340">
        <f t="shared" si="509"/>
        <v>0</v>
      </c>
      <c r="AI3208" s="340">
        <f t="shared" si="510"/>
        <v>0</v>
      </c>
      <c r="AJ3208" s="340">
        <f t="shared" si="510"/>
        <v>0</v>
      </c>
      <c r="AK3208" s="340">
        <f t="shared" si="510"/>
        <v>0</v>
      </c>
      <c r="AL3208" s="340">
        <f t="shared" si="510"/>
        <v>0</v>
      </c>
      <c r="AM3208" s="340">
        <f t="shared" si="510"/>
        <v>0</v>
      </c>
    </row>
    <row r="3209" spans="1:39" x14ac:dyDescent="0.35">
      <c r="A3209" s="337">
        <v>25122</v>
      </c>
      <c r="B3209" s="338">
        <f t="shared" si="504"/>
        <v>1968</v>
      </c>
      <c r="C3209" s="338">
        <f t="shared" si="505"/>
        <v>10</v>
      </c>
      <c r="D3209" s="338">
        <f t="shared" si="506"/>
        <v>11</v>
      </c>
      <c r="E3209" s="334">
        <v>0</v>
      </c>
      <c r="F3209" s="334">
        <v>0</v>
      </c>
      <c r="G3209" s="334">
        <v>0</v>
      </c>
      <c r="H3209" s="334">
        <v>0</v>
      </c>
      <c r="I3209" s="334">
        <v>0</v>
      </c>
      <c r="J3209" s="334">
        <v>0</v>
      </c>
      <c r="K3209" s="334">
        <v>0</v>
      </c>
      <c r="L3209" s="334">
        <v>0</v>
      </c>
      <c r="M3209" s="334">
        <v>0</v>
      </c>
      <c r="N3209" s="334">
        <v>0</v>
      </c>
      <c r="O3209" s="334">
        <v>0</v>
      </c>
      <c r="P3209" s="334">
        <v>0</v>
      </c>
      <c r="Q3209" s="334">
        <v>0</v>
      </c>
      <c r="R3209" s="334">
        <v>0</v>
      </c>
      <c r="S3209" s="334">
        <v>0</v>
      </c>
      <c r="T3209" s="334">
        <v>0</v>
      </c>
      <c r="U3209" s="334">
        <v>0</v>
      </c>
      <c r="V3209" s="334">
        <v>0.5</v>
      </c>
      <c r="W3209" s="334">
        <v>0.5</v>
      </c>
      <c r="X3209" s="334">
        <v>0.5</v>
      </c>
      <c r="Y3209" s="334">
        <v>0.6</v>
      </c>
      <c r="Z3209" s="334">
        <v>0.5</v>
      </c>
      <c r="AA3209" s="334">
        <v>0.5</v>
      </c>
      <c r="AB3209" s="334">
        <v>0.5</v>
      </c>
      <c r="AD3209" s="334">
        <v>3.6</v>
      </c>
      <c r="AE3209" s="334">
        <f t="shared" si="507"/>
        <v>3.6</v>
      </c>
      <c r="AF3209" s="334">
        <f t="shared" si="508"/>
        <v>3.6</v>
      </c>
      <c r="AG3209" s="340">
        <f t="shared" si="509"/>
        <v>0</v>
      </c>
      <c r="AI3209" s="340">
        <f t="shared" si="510"/>
        <v>0</v>
      </c>
      <c r="AJ3209" s="340">
        <f t="shared" si="510"/>
        <v>0</v>
      </c>
      <c r="AK3209" s="340">
        <f t="shared" si="510"/>
        <v>0</v>
      </c>
      <c r="AL3209" s="340">
        <f t="shared" si="510"/>
        <v>0</v>
      </c>
      <c r="AM3209" s="340">
        <f t="shared" si="510"/>
        <v>0</v>
      </c>
    </row>
    <row r="3210" spans="1:39" x14ac:dyDescent="0.35">
      <c r="A3210" s="337">
        <v>25123</v>
      </c>
      <c r="B3210" s="338">
        <f t="shared" si="504"/>
        <v>1968</v>
      </c>
      <c r="C3210" s="338">
        <f t="shared" si="505"/>
        <v>10</v>
      </c>
      <c r="D3210" s="338">
        <f t="shared" si="506"/>
        <v>12</v>
      </c>
      <c r="E3210" s="334">
        <v>0.8</v>
      </c>
      <c r="F3210" s="334">
        <v>0.7</v>
      </c>
      <c r="G3210" s="334">
        <v>0</v>
      </c>
      <c r="H3210" s="334">
        <v>0</v>
      </c>
      <c r="I3210" s="334">
        <v>0</v>
      </c>
      <c r="J3210" s="334">
        <v>0</v>
      </c>
      <c r="K3210" s="334">
        <v>0</v>
      </c>
      <c r="L3210" s="334">
        <v>0</v>
      </c>
      <c r="M3210" s="334">
        <v>0</v>
      </c>
      <c r="N3210" s="334">
        <v>0</v>
      </c>
      <c r="O3210" s="334">
        <v>0</v>
      </c>
      <c r="P3210" s="334">
        <v>0</v>
      </c>
      <c r="Q3210" s="334">
        <v>0</v>
      </c>
      <c r="R3210" s="334">
        <v>0</v>
      </c>
      <c r="S3210" s="334">
        <v>0</v>
      </c>
      <c r="T3210" s="334">
        <v>0</v>
      </c>
      <c r="U3210" s="334">
        <v>0</v>
      </c>
      <c r="V3210" s="334">
        <v>0</v>
      </c>
      <c r="W3210" s="334">
        <v>0</v>
      </c>
      <c r="X3210" s="334">
        <v>0</v>
      </c>
      <c r="Y3210" s="334">
        <v>0</v>
      </c>
      <c r="Z3210" s="334">
        <v>0</v>
      </c>
      <c r="AA3210" s="334">
        <v>0</v>
      </c>
      <c r="AB3210" s="334">
        <v>0</v>
      </c>
      <c r="AD3210" s="334">
        <v>1.5</v>
      </c>
      <c r="AE3210" s="334">
        <f t="shared" si="507"/>
        <v>1.5</v>
      </c>
      <c r="AF3210" s="334">
        <f t="shared" si="508"/>
        <v>1.5</v>
      </c>
      <c r="AG3210" s="340">
        <f t="shared" si="509"/>
        <v>0</v>
      </c>
      <c r="AI3210" s="340">
        <f t="shared" si="510"/>
        <v>0</v>
      </c>
      <c r="AJ3210" s="340">
        <f t="shared" si="510"/>
        <v>0</v>
      </c>
      <c r="AK3210" s="340">
        <f t="shared" si="510"/>
        <v>0</v>
      </c>
      <c r="AL3210" s="340">
        <f t="shared" si="510"/>
        <v>0</v>
      </c>
      <c r="AM3210" s="340">
        <f t="shared" si="510"/>
        <v>0</v>
      </c>
    </row>
    <row r="3211" spans="1:39" x14ac:dyDescent="0.35">
      <c r="A3211" s="337">
        <v>25124</v>
      </c>
      <c r="B3211" s="338">
        <f t="shared" si="504"/>
        <v>1968</v>
      </c>
      <c r="C3211" s="338">
        <f t="shared" si="505"/>
        <v>10</v>
      </c>
      <c r="D3211" s="338">
        <f t="shared" si="506"/>
        <v>13</v>
      </c>
      <c r="E3211" s="334">
        <v>0</v>
      </c>
      <c r="F3211" s="334">
        <v>0</v>
      </c>
      <c r="G3211" s="334">
        <v>0</v>
      </c>
      <c r="H3211" s="334">
        <v>0</v>
      </c>
      <c r="I3211" s="334">
        <v>0.3</v>
      </c>
      <c r="J3211" s="334">
        <v>0</v>
      </c>
      <c r="K3211" s="334">
        <v>0</v>
      </c>
      <c r="L3211" s="334">
        <v>0</v>
      </c>
      <c r="M3211" s="334">
        <v>0</v>
      </c>
      <c r="N3211" s="334">
        <v>0.2</v>
      </c>
      <c r="O3211" s="334">
        <v>0</v>
      </c>
      <c r="P3211" s="334">
        <v>0</v>
      </c>
      <c r="Q3211" s="334">
        <v>0</v>
      </c>
      <c r="R3211" s="334">
        <v>0</v>
      </c>
      <c r="S3211" s="334">
        <v>0</v>
      </c>
      <c r="T3211" s="334">
        <v>0</v>
      </c>
      <c r="U3211" s="334">
        <v>0</v>
      </c>
      <c r="V3211" s="334">
        <v>0</v>
      </c>
      <c r="W3211" s="334">
        <v>0</v>
      </c>
      <c r="X3211" s="334">
        <v>0</v>
      </c>
      <c r="Y3211" s="334">
        <v>0</v>
      </c>
      <c r="Z3211" s="334">
        <v>0</v>
      </c>
      <c r="AA3211" s="334">
        <v>0</v>
      </c>
      <c r="AB3211" s="334">
        <v>0</v>
      </c>
      <c r="AD3211" s="334">
        <v>0.5</v>
      </c>
      <c r="AE3211" s="334">
        <f t="shared" si="507"/>
        <v>0.5</v>
      </c>
      <c r="AF3211" s="334">
        <f t="shared" si="508"/>
        <v>0.5</v>
      </c>
      <c r="AG3211" s="340">
        <f t="shared" si="509"/>
        <v>0</v>
      </c>
      <c r="AI3211" s="340">
        <f t="shared" si="510"/>
        <v>0</v>
      </c>
      <c r="AJ3211" s="340">
        <f t="shared" si="510"/>
        <v>0</v>
      </c>
      <c r="AK3211" s="340">
        <f t="shared" si="510"/>
        <v>0</v>
      </c>
      <c r="AL3211" s="340">
        <f t="shared" si="510"/>
        <v>0</v>
      </c>
      <c r="AM3211" s="340">
        <f t="shared" si="510"/>
        <v>0</v>
      </c>
    </row>
    <row r="3212" spans="1:39" x14ac:dyDescent="0.35">
      <c r="A3212" s="337">
        <v>25125</v>
      </c>
      <c r="B3212" s="338">
        <f t="shared" si="504"/>
        <v>1968</v>
      </c>
      <c r="C3212" s="338">
        <f t="shared" si="505"/>
        <v>10</v>
      </c>
      <c r="D3212" s="338">
        <f t="shared" si="506"/>
        <v>14</v>
      </c>
      <c r="E3212" s="334">
        <v>0</v>
      </c>
      <c r="F3212" s="334">
        <v>0</v>
      </c>
      <c r="G3212" s="334">
        <v>0</v>
      </c>
      <c r="H3212" s="334">
        <v>0</v>
      </c>
      <c r="I3212" s="334">
        <v>0</v>
      </c>
      <c r="J3212" s="334">
        <v>0</v>
      </c>
      <c r="K3212" s="334">
        <v>0</v>
      </c>
      <c r="L3212" s="334">
        <v>0</v>
      </c>
      <c r="M3212" s="334">
        <v>0</v>
      </c>
      <c r="N3212" s="334">
        <v>0</v>
      </c>
      <c r="O3212" s="334">
        <v>0</v>
      </c>
      <c r="P3212" s="334">
        <v>0</v>
      </c>
      <c r="Q3212" s="334">
        <v>0</v>
      </c>
      <c r="R3212" s="334">
        <v>0</v>
      </c>
      <c r="S3212" s="334">
        <v>0</v>
      </c>
      <c r="T3212" s="334">
        <v>0</v>
      </c>
      <c r="U3212" s="334">
        <v>0</v>
      </c>
      <c r="V3212" s="334">
        <v>0</v>
      </c>
      <c r="W3212" s="334">
        <v>0</v>
      </c>
      <c r="X3212" s="334">
        <v>0</v>
      </c>
      <c r="Y3212" s="334">
        <v>0</v>
      </c>
      <c r="Z3212" s="334">
        <v>0</v>
      </c>
      <c r="AA3212" s="334">
        <v>0</v>
      </c>
      <c r="AB3212" s="334">
        <v>0</v>
      </c>
      <c r="AD3212" s="334">
        <v>0</v>
      </c>
      <c r="AE3212" s="334">
        <f t="shared" si="507"/>
        <v>0</v>
      </c>
      <c r="AF3212" s="334">
        <f t="shared" si="508"/>
        <v>0</v>
      </c>
      <c r="AG3212" s="340">
        <f t="shared" si="509"/>
        <v>0</v>
      </c>
      <c r="AI3212" s="340">
        <f t="shared" si="510"/>
        <v>0</v>
      </c>
      <c r="AJ3212" s="340">
        <f t="shared" si="510"/>
        <v>0</v>
      </c>
      <c r="AK3212" s="340">
        <f t="shared" si="510"/>
        <v>0</v>
      </c>
      <c r="AL3212" s="340">
        <f t="shared" si="510"/>
        <v>0</v>
      </c>
      <c r="AM3212" s="340">
        <f t="shared" si="510"/>
        <v>0</v>
      </c>
    </row>
    <row r="3213" spans="1:39" x14ac:dyDescent="0.35">
      <c r="A3213" s="337">
        <v>25126</v>
      </c>
      <c r="B3213" s="338">
        <f t="shared" si="504"/>
        <v>1968</v>
      </c>
      <c r="C3213" s="338">
        <f t="shared" si="505"/>
        <v>10</v>
      </c>
      <c r="D3213" s="338">
        <f t="shared" si="506"/>
        <v>15</v>
      </c>
      <c r="E3213" s="334">
        <v>0</v>
      </c>
      <c r="F3213" s="334">
        <v>0</v>
      </c>
      <c r="G3213" s="334">
        <v>0</v>
      </c>
      <c r="H3213" s="334">
        <v>0</v>
      </c>
      <c r="I3213" s="334">
        <v>0</v>
      </c>
      <c r="J3213" s="334">
        <v>0</v>
      </c>
      <c r="K3213" s="334">
        <v>0</v>
      </c>
      <c r="L3213" s="334">
        <v>0</v>
      </c>
      <c r="M3213" s="334">
        <v>0</v>
      </c>
      <c r="N3213" s="334">
        <v>0</v>
      </c>
      <c r="O3213" s="334">
        <v>0</v>
      </c>
      <c r="P3213" s="334">
        <v>0</v>
      </c>
      <c r="Q3213" s="334">
        <v>0</v>
      </c>
      <c r="R3213" s="334">
        <v>0</v>
      </c>
      <c r="S3213" s="334">
        <v>0</v>
      </c>
      <c r="T3213" s="334">
        <v>0</v>
      </c>
      <c r="U3213" s="334">
        <v>0</v>
      </c>
      <c r="V3213" s="334">
        <v>0</v>
      </c>
      <c r="W3213" s="334">
        <v>0</v>
      </c>
      <c r="X3213" s="334">
        <v>0</v>
      </c>
      <c r="Y3213" s="334">
        <v>0</v>
      </c>
      <c r="Z3213" s="334">
        <v>0.2</v>
      </c>
      <c r="AA3213" s="334">
        <v>0.1</v>
      </c>
      <c r="AB3213" s="334">
        <v>0.2</v>
      </c>
      <c r="AD3213" s="334">
        <v>0.5</v>
      </c>
      <c r="AE3213" s="334">
        <f t="shared" si="507"/>
        <v>0.5</v>
      </c>
      <c r="AF3213" s="334">
        <f t="shared" si="508"/>
        <v>0.5</v>
      </c>
      <c r="AG3213" s="340">
        <f t="shared" si="509"/>
        <v>0</v>
      </c>
      <c r="AI3213" s="340">
        <f t="shared" si="510"/>
        <v>0</v>
      </c>
      <c r="AJ3213" s="340">
        <f t="shared" si="510"/>
        <v>0</v>
      </c>
      <c r="AK3213" s="340">
        <f t="shared" si="510"/>
        <v>0</v>
      </c>
      <c r="AL3213" s="340">
        <f t="shared" si="510"/>
        <v>0</v>
      </c>
      <c r="AM3213" s="340">
        <f t="shared" si="510"/>
        <v>0</v>
      </c>
    </row>
    <row r="3214" spans="1:39" x14ac:dyDescent="0.35">
      <c r="A3214" s="337">
        <v>25127</v>
      </c>
      <c r="B3214" s="338">
        <f t="shared" si="504"/>
        <v>1968</v>
      </c>
      <c r="C3214" s="338">
        <f t="shared" si="505"/>
        <v>10</v>
      </c>
      <c r="D3214" s="338">
        <f t="shared" si="506"/>
        <v>16</v>
      </c>
      <c r="E3214" s="334">
        <v>0</v>
      </c>
      <c r="F3214" s="334">
        <v>0</v>
      </c>
      <c r="G3214" s="334">
        <v>0</v>
      </c>
      <c r="H3214" s="334">
        <v>0</v>
      </c>
      <c r="I3214" s="334">
        <v>0</v>
      </c>
      <c r="J3214" s="334">
        <v>0</v>
      </c>
      <c r="K3214" s="334">
        <v>0</v>
      </c>
      <c r="L3214" s="334">
        <v>0</v>
      </c>
      <c r="M3214" s="334">
        <v>0</v>
      </c>
      <c r="N3214" s="334">
        <v>0</v>
      </c>
      <c r="O3214" s="334">
        <v>0</v>
      </c>
      <c r="P3214" s="334">
        <v>0</v>
      </c>
      <c r="Q3214" s="334">
        <v>0</v>
      </c>
      <c r="R3214" s="334">
        <v>0</v>
      </c>
      <c r="S3214" s="334">
        <v>0</v>
      </c>
      <c r="T3214" s="334">
        <v>0</v>
      </c>
      <c r="U3214" s="334">
        <v>0</v>
      </c>
      <c r="V3214" s="334">
        <v>0</v>
      </c>
      <c r="W3214" s="334">
        <v>0</v>
      </c>
      <c r="X3214" s="334">
        <v>0</v>
      </c>
      <c r="Y3214" s="334">
        <v>0</v>
      </c>
      <c r="Z3214" s="334">
        <v>0</v>
      </c>
      <c r="AA3214" s="334">
        <v>0</v>
      </c>
      <c r="AB3214" s="334">
        <v>0</v>
      </c>
      <c r="AD3214" s="334">
        <v>0</v>
      </c>
      <c r="AE3214" s="334">
        <f t="shared" si="507"/>
        <v>0</v>
      </c>
      <c r="AF3214" s="334">
        <f t="shared" si="508"/>
        <v>0</v>
      </c>
      <c r="AG3214" s="340">
        <f t="shared" si="509"/>
        <v>0</v>
      </c>
      <c r="AI3214" s="340">
        <f t="shared" si="510"/>
        <v>0</v>
      </c>
      <c r="AJ3214" s="340">
        <f t="shared" si="510"/>
        <v>0</v>
      </c>
      <c r="AK3214" s="340">
        <f t="shared" si="510"/>
        <v>0</v>
      </c>
      <c r="AL3214" s="340">
        <f t="shared" si="510"/>
        <v>0</v>
      </c>
      <c r="AM3214" s="340">
        <f t="shared" si="510"/>
        <v>0</v>
      </c>
    </row>
    <row r="3215" spans="1:39" x14ac:dyDescent="0.35">
      <c r="A3215" s="337">
        <v>25128</v>
      </c>
      <c r="B3215" s="338">
        <f t="shared" si="504"/>
        <v>1968</v>
      </c>
      <c r="C3215" s="338">
        <f t="shared" si="505"/>
        <v>10</v>
      </c>
      <c r="D3215" s="338">
        <f t="shared" si="506"/>
        <v>17</v>
      </c>
      <c r="E3215" s="334">
        <v>0</v>
      </c>
      <c r="F3215" s="334">
        <v>0</v>
      </c>
      <c r="G3215" s="334">
        <v>0</v>
      </c>
      <c r="H3215" s="334">
        <v>0</v>
      </c>
      <c r="I3215" s="334">
        <v>0</v>
      </c>
      <c r="J3215" s="334">
        <v>0</v>
      </c>
      <c r="K3215" s="334">
        <v>0</v>
      </c>
      <c r="L3215" s="334">
        <v>0</v>
      </c>
      <c r="M3215" s="334">
        <v>0</v>
      </c>
      <c r="N3215" s="334">
        <v>0</v>
      </c>
      <c r="O3215" s="334">
        <v>0</v>
      </c>
      <c r="P3215" s="334">
        <v>0</v>
      </c>
      <c r="Q3215" s="334">
        <v>0</v>
      </c>
      <c r="R3215" s="334">
        <v>0</v>
      </c>
      <c r="S3215" s="334">
        <v>0</v>
      </c>
      <c r="T3215" s="334">
        <v>0</v>
      </c>
      <c r="U3215" s="334">
        <v>0</v>
      </c>
      <c r="V3215" s="334">
        <v>0</v>
      </c>
      <c r="W3215" s="334">
        <v>0</v>
      </c>
      <c r="X3215" s="334">
        <v>0</v>
      </c>
      <c r="Y3215" s="334">
        <v>0</v>
      </c>
      <c r="Z3215" s="334">
        <v>0</v>
      </c>
      <c r="AA3215" s="334">
        <v>0</v>
      </c>
      <c r="AB3215" s="334">
        <v>0</v>
      </c>
      <c r="AD3215" s="334">
        <v>0</v>
      </c>
      <c r="AE3215" s="334">
        <f t="shared" si="507"/>
        <v>0</v>
      </c>
      <c r="AF3215" s="334">
        <f t="shared" si="508"/>
        <v>0</v>
      </c>
      <c r="AG3215" s="340">
        <f t="shared" si="509"/>
        <v>0</v>
      </c>
      <c r="AI3215" s="340">
        <f t="shared" si="510"/>
        <v>0</v>
      </c>
      <c r="AJ3215" s="340">
        <f t="shared" si="510"/>
        <v>0</v>
      </c>
      <c r="AK3215" s="340">
        <f t="shared" si="510"/>
        <v>0</v>
      </c>
      <c r="AL3215" s="340">
        <f t="shared" si="510"/>
        <v>0</v>
      </c>
      <c r="AM3215" s="340">
        <f t="shared" si="510"/>
        <v>0</v>
      </c>
    </row>
    <row r="3216" spans="1:39" x14ac:dyDescent="0.35">
      <c r="A3216" s="337">
        <v>25129</v>
      </c>
      <c r="B3216" s="338">
        <f t="shared" si="504"/>
        <v>1968</v>
      </c>
      <c r="C3216" s="338">
        <f t="shared" si="505"/>
        <v>10</v>
      </c>
      <c r="D3216" s="338">
        <f t="shared" si="506"/>
        <v>18</v>
      </c>
      <c r="E3216" s="334">
        <v>0</v>
      </c>
      <c r="F3216" s="334">
        <v>0</v>
      </c>
      <c r="G3216" s="334">
        <v>0</v>
      </c>
      <c r="H3216" s="334">
        <v>0</v>
      </c>
      <c r="I3216" s="334">
        <v>0</v>
      </c>
      <c r="J3216" s="334">
        <v>0</v>
      </c>
      <c r="K3216" s="334">
        <v>0</v>
      </c>
      <c r="L3216" s="334">
        <v>0</v>
      </c>
      <c r="M3216" s="334">
        <v>0</v>
      </c>
      <c r="N3216" s="334">
        <v>0</v>
      </c>
      <c r="O3216" s="334">
        <v>0</v>
      </c>
      <c r="P3216" s="334">
        <v>0</v>
      </c>
      <c r="Q3216" s="334">
        <v>0</v>
      </c>
      <c r="R3216" s="334">
        <v>0</v>
      </c>
      <c r="S3216" s="334">
        <v>0</v>
      </c>
      <c r="T3216" s="334">
        <v>0</v>
      </c>
      <c r="U3216" s="334">
        <v>0</v>
      </c>
      <c r="V3216" s="334">
        <v>0</v>
      </c>
      <c r="W3216" s="334">
        <v>0</v>
      </c>
      <c r="X3216" s="334">
        <v>0</v>
      </c>
      <c r="Y3216" s="334">
        <v>0</v>
      </c>
      <c r="Z3216" s="334">
        <v>0</v>
      </c>
      <c r="AA3216" s="334">
        <v>0</v>
      </c>
      <c r="AB3216" s="334">
        <v>0</v>
      </c>
      <c r="AD3216" s="334">
        <v>0</v>
      </c>
      <c r="AE3216" s="334">
        <f t="shared" si="507"/>
        <v>0</v>
      </c>
      <c r="AF3216" s="334">
        <f t="shared" si="508"/>
        <v>0</v>
      </c>
      <c r="AG3216" s="340">
        <f t="shared" si="509"/>
        <v>0</v>
      </c>
      <c r="AI3216" s="340">
        <f t="shared" si="510"/>
        <v>0</v>
      </c>
      <c r="AJ3216" s="340">
        <f t="shared" si="510"/>
        <v>0</v>
      </c>
      <c r="AK3216" s="340">
        <f t="shared" si="510"/>
        <v>0</v>
      </c>
      <c r="AL3216" s="340">
        <f t="shared" si="510"/>
        <v>0</v>
      </c>
      <c r="AM3216" s="340">
        <f t="shared" si="510"/>
        <v>0</v>
      </c>
    </row>
    <row r="3217" spans="1:39" x14ac:dyDescent="0.35">
      <c r="A3217" s="337">
        <v>25130</v>
      </c>
      <c r="B3217" s="338">
        <f t="shared" si="504"/>
        <v>1968</v>
      </c>
      <c r="C3217" s="338">
        <f t="shared" si="505"/>
        <v>10</v>
      </c>
      <c r="D3217" s="338">
        <f t="shared" si="506"/>
        <v>19</v>
      </c>
      <c r="E3217" s="334">
        <v>0</v>
      </c>
      <c r="F3217" s="334">
        <v>0</v>
      </c>
      <c r="G3217" s="334">
        <v>0</v>
      </c>
      <c r="H3217" s="334">
        <v>0</v>
      </c>
      <c r="I3217" s="334">
        <v>0</v>
      </c>
      <c r="J3217" s="334">
        <v>0</v>
      </c>
      <c r="K3217" s="334">
        <v>0</v>
      </c>
      <c r="L3217" s="334">
        <v>0</v>
      </c>
      <c r="M3217" s="334">
        <v>0</v>
      </c>
      <c r="N3217" s="334">
        <v>0</v>
      </c>
      <c r="O3217" s="334">
        <v>0</v>
      </c>
      <c r="P3217" s="334">
        <v>0</v>
      </c>
      <c r="Q3217" s="334">
        <v>0</v>
      </c>
      <c r="R3217" s="334">
        <v>0</v>
      </c>
      <c r="S3217" s="334">
        <v>0</v>
      </c>
      <c r="T3217" s="334">
        <v>0</v>
      </c>
      <c r="U3217" s="334">
        <v>0</v>
      </c>
      <c r="V3217" s="334">
        <v>0</v>
      </c>
      <c r="W3217" s="334">
        <v>0</v>
      </c>
      <c r="X3217" s="334">
        <v>0</v>
      </c>
      <c r="Y3217" s="334">
        <v>0</v>
      </c>
      <c r="Z3217" s="334">
        <v>0</v>
      </c>
      <c r="AA3217" s="334">
        <v>0</v>
      </c>
      <c r="AB3217" s="334">
        <v>0</v>
      </c>
      <c r="AD3217" s="334">
        <v>0</v>
      </c>
      <c r="AE3217" s="334">
        <f t="shared" si="507"/>
        <v>0</v>
      </c>
      <c r="AF3217" s="334">
        <f t="shared" si="508"/>
        <v>0</v>
      </c>
      <c r="AG3217" s="340">
        <f t="shared" si="509"/>
        <v>0</v>
      </c>
      <c r="AI3217" s="340">
        <f t="shared" si="510"/>
        <v>0</v>
      </c>
      <c r="AJ3217" s="340">
        <f t="shared" si="510"/>
        <v>0</v>
      </c>
      <c r="AK3217" s="340">
        <f t="shared" si="510"/>
        <v>0</v>
      </c>
      <c r="AL3217" s="340">
        <f t="shared" si="510"/>
        <v>0</v>
      </c>
      <c r="AM3217" s="340">
        <f t="shared" si="510"/>
        <v>0</v>
      </c>
    </row>
    <row r="3218" spans="1:39" x14ac:dyDescent="0.35">
      <c r="A3218" s="337">
        <v>25131</v>
      </c>
      <c r="B3218" s="338">
        <f t="shared" si="504"/>
        <v>1968</v>
      </c>
      <c r="C3218" s="338">
        <f t="shared" si="505"/>
        <v>10</v>
      </c>
      <c r="D3218" s="338">
        <f t="shared" si="506"/>
        <v>20</v>
      </c>
      <c r="E3218" s="334">
        <v>0</v>
      </c>
      <c r="F3218" s="334">
        <v>0</v>
      </c>
      <c r="G3218" s="334">
        <v>0</v>
      </c>
      <c r="H3218" s="334">
        <v>0</v>
      </c>
      <c r="I3218" s="334">
        <v>0</v>
      </c>
      <c r="J3218" s="334">
        <v>0</v>
      </c>
      <c r="K3218" s="334">
        <v>0</v>
      </c>
      <c r="L3218" s="334">
        <v>0</v>
      </c>
      <c r="M3218" s="334">
        <v>0</v>
      </c>
      <c r="N3218" s="334">
        <v>0</v>
      </c>
      <c r="O3218" s="334">
        <v>0</v>
      </c>
      <c r="P3218" s="334">
        <v>0</v>
      </c>
      <c r="Q3218" s="334">
        <v>0</v>
      </c>
      <c r="R3218" s="334">
        <v>0</v>
      </c>
      <c r="S3218" s="334">
        <v>0</v>
      </c>
      <c r="T3218" s="334">
        <v>0</v>
      </c>
      <c r="U3218" s="334">
        <v>0</v>
      </c>
      <c r="V3218" s="334">
        <v>0</v>
      </c>
      <c r="W3218" s="334">
        <v>0</v>
      </c>
      <c r="X3218" s="334">
        <v>0</v>
      </c>
      <c r="Y3218" s="334">
        <v>0</v>
      </c>
      <c r="Z3218" s="334">
        <v>0</v>
      </c>
      <c r="AA3218" s="334">
        <v>0</v>
      </c>
      <c r="AB3218" s="334">
        <v>0</v>
      </c>
      <c r="AD3218" s="334">
        <v>0</v>
      </c>
      <c r="AE3218" s="334">
        <f t="shared" si="507"/>
        <v>0</v>
      </c>
      <c r="AF3218" s="334">
        <f t="shared" si="508"/>
        <v>0</v>
      </c>
      <c r="AG3218" s="340">
        <f t="shared" si="509"/>
        <v>0</v>
      </c>
      <c r="AI3218" s="340">
        <f t="shared" si="510"/>
        <v>0</v>
      </c>
      <c r="AJ3218" s="340">
        <f t="shared" si="510"/>
        <v>0</v>
      </c>
      <c r="AK3218" s="340">
        <f t="shared" si="510"/>
        <v>0</v>
      </c>
      <c r="AL3218" s="340">
        <f t="shared" si="510"/>
        <v>0</v>
      </c>
      <c r="AM3218" s="340">
        <f t="shared" si="510"/>
        <v>0</v>
      </c>
    </row>
    <row r="3219" spans="1:39" x14ac:dyDescent="0.35">
      <c r="A3219" s="337">
        <v>25132</v>
      </c>
      <c r="B3219" s="338">
        <f t="shared" si="504"/>
        <v>1968</v>
      </c>
      <c r="C3219" s="338">
        <f t="shared" si="505"/>
        <v>10</v>
      </c>
      <c r="D3219" s="338">
        <f t="shared" si="506"/>
        <v>21</v>
      </c>
      <c r="E3219" s="334">
        <v>0</v>
      </c>
      <c r="F3219" s="334">
        <v>0</v>
      </c>
      <c r="G3219" s="334">
        <v>0</v>
      </c>
      <c r="H3219" s="334">
        <v>0</v>
      </c>
      <c r="I3219" s="334">
        <v>0</v>
      </c>
      <c r="J3219" s="334">
        <v>0</v>
      </c>
      <c r="K3219" s="334">
        <v>0</v>
      </c>
      <c r="L3219" s="334">
        <v>0</v>
      </c>
      <c r="M3219" s="334">
        <v>0</v>
      </c>
      <c r="N3219" s="334">
        <v>0</v>
      </c>
      <c r="O3219" s="334">
        <v>0</v>
      </c>
      <c r="P3219" s="334">
        <v>0</v>
      </c>
      <c r="Q3219" s="334">
        <v>0</v>
      </c>
      <c r="R3219" s="334">
        <v>0</v>
      </c>
      <c r="S3219" s="334">
        <v>0</v>
      </c>
      <c r="T3219" s="334">
        <v>0</v>
      </c>
      <c r="U3219" s="334">
        <v>0</v>
      </c>
      <c r="V3219" s="334">
        <v>0</v>
      </c>
      <c r="W3219" s="334">
        <v>0</v>
      </c>
      <c r="X3219" s="334">
        <v>0</v>
      </c>
      <c r="Y3219" s="334">
        <v>0</v>
      </c>
      <c r="Z3219" s="334">
        <v>0</v>
      </c>
      <c r="AA3219" s="334">
        <v>0</v>
      </c>
      <c r="AB3219" s="334">
        <v>0</v>
      </c>
      <c r="AD3219" s="334">
        <v>0</v>
      </c>
      <c r="AE3219" s="334">
        <f t="shared" si="507"/>
        <v>0</v>
      </c>
      <c r="AF3219" s="334">
        <f t="shared" si="508"/>
        <v>0</v>
      </c>
      <c r="AG3219" s="340">
        <f t="shared" si="509"/>
        <v>0</v>
      </c>
      <c r="AI3219" s="340">
        <f t="shared" si="510"/>
        <v>0</v>
      </c>
      <c r="AJ3219" s="340">
        <f t="shared" si="510"/>
        <v>0</v>
      </c>
      <c r="AK3219" s="340">
        <f t="shared" si="510"/>
        <v>0</v>
      </c>
      <c r="AL3219" s="340">
        <f t="shared" si="510"/>
        <v>0</v>
      </c>
      <c r="AM3219" s="340">
        <f t="shared" si="510"/>
        <v>0</v>
      </c>
    </row>
    <row r="3220" spans="1:39" x14ac:dyDescent="0.35">
      <c r="A3220" s="337">
        <v>25133</v>
      </c>
      <c r="B3220" s="338">
        <f t="shared" si="504"/>
        <v>1968</v>
      </c>
      <c r="C3220" s="338">
        <f t="shared" si="505"/>
        <v>10</v>
      </c>
      <c r="D3220" s="338">
        <f t="shared" si="506"/>
        <v>22</v>
      </c>
      <c r="E3220" s="334">
        <v>0</v>
      </c>
      <c r="F3220" s="334">
        <v>0</v>
      </c>
      <c r="G3220" s="334">
        <v>0</v>
      </c>
      <c r="H3220" s="334">
        <v>0</v>
      </c>
      <c r="I3220" s="334">
        <v>0</v>
      </c>
      <c r="J3220" s="334">
        <v>0</v>
      </c>
      <c r="K3220" s="334">
        <v>0</v>
      </c>
      <c r="L3220" s="334">
        <v>0</v>
      </c>
      <c r="M3220" s="334">
        <v>0</v>
      </c>
      <c r="N3220" s="334">
        <v>0</v>
      </c>
      <c r="O3220" s="334">
        <v>0</v>
      </c>
      <c r="P3220" s="334">
        <v>0</v>
      </c>
      <c r="Q3220" s="334">
        <v>0</v>
      </c>
      <c r="R3220" s="334">
        <v>0</v>
      </c>
      <c r="S3220" s="334">
        <v>0</v>
      </c>
      <c r="T3220" s="334">
        <v>0</v>
      </c>
      <c r="U3220" s="334">
        <v>0</v>
      </c>
      <c r="V3220" s="334">
        <v>0</v>
      </c>
      <c r="W3220" s="334">
        <v>0</v>
      </c>
      <c r="X3220" s="334">
        <v>0</v>
      </c>
      <c r="Y3220" s="334">
        <v>0</v>
      </c>
      <c r="Z3220" s="334">
        <v>0</v>
      </c>
      <c r="AA3220" s="334">
        <v>0</v>
      </c>
      <c r="AB3220" s="334">
        <v>0</v>
      </c>
      <c r="AD3220" s="334">
        <v>0</v>
      </c>
      <c r="AE3220" s="334">
        <f t="shared" si="507"/>
        <v>0</v>
      </c>
      <c r="AF3220" s="334">
        <f t="shared" si="508"/>
        <v>0</v>
      </c>
      <c r="AG3220" s="340">
        <f t="shared" si="509"/>
        <v>0</v>
      </c>
      <c r="AI3220" s="340">
        <f t="shared" ref="AI3220:AM3235" si="511">IF($C3220=AI$1,$AF3220,0)</f>
        <v>0</v>
      </c>
      <c r="AJ3220" s="340">
        <f t="shared" si="511"/>
        <v>0</v>
      </c>
      <c r="AK3220" s="340">
        <f t="shared" si="511"/>
        <v>0</v>
      </c>
      <c r="AL3220" s="340">
        <f t="shared" si="511"/>
        <v>0</v>
      </c>
      <c r="AM3220" s="340">
        <f t="shared" si="511"/>
        <v>0</v>
      </c>
    </row>
    <row r="3221" spans="1:39" x14ac:dyDescent="0.35">
      <c r="A3221" s="337">
        <v>25134</v>
      </c>
      <c r="B3221" s="338">
        <f t="shared" si="504"/>
        <v>1968</v>
      </c>
      <c r="C3221" s="338">
        <f t="shared" si="505"/>
        <v>10</v>
      </c>
      <c r="D3221" s="338">
        <f t="shared" si="506"/>
        <v>23</v>
      </c>
      <c r="E3221" s="334">
        <v>0</v>
      </c>
      <c r="F3221" s="334">
        <v>0</v>
      </c>
      <c r="G3221" s="334">
        <v>0</v>
      </c>
      <c r="H3221" s="334">
        <v>0</v>
      </c>
      <c r="I3221" s="334">
        <v>0</v>
      </c>
      <c r="J3221" s="334">
        <v>0</v>
      </c>
      <c r="K3221" s="334">
        <v>0</v>
      </c>
      <c r="L3221" s="334">
        <v>0</v>
      </c>
      <c r="M3221" s="334">
        <v>0</v>
      </c>
      <c r="N3221" s="334">
        <v>0</v>
      </c>
      <c r="O3221" s="334">
        <v>0</v>
      </c>
      <c r="P3221" s="334">
        <v>0</v>
      </c>
      <c r="Q3221" s="334">
        <v>0</v>
      </c>
      <c r="R3221" s="334">
        <v>0</v>
      </c>
      <c r="S3221" s="334">
        <v>0</v>
      </c>
      <c r="T3221" s="334">
        <v>0</v>
      </c>
      <c r="U3221" s="334">
        <v>0</v>
      </c>
      <c r="V3221" s="334">
        <v>0</v>
      </c>
      <c r="W3221" s="334">
        <v>0</v>
      </c>
      <c r="X3221" s="334">
        <v>0</v>
      </c>
      <c r="Y3221" s="334">
        <v>0</v>
      </c>
      <c r="Z3221" s="334">
        <v>0</v>
      </c>
      <c r="AA3221" s="334">
        <v>0</v>
      </c>
      <c r="AB3221" s="334">
        <v>0</v>
      </c>
      <c r="AD3221" s="334">
        <v>0</v>
      </c>
      <c r="AE3221" s="334">
        <f t="shared" si="507"/>
        <v>0</v>
      </c>
      <c r="AF3221" s="334">
        <f t="shared" si="508"/>
        <v>0</v>
      </c>
      <c r="AG3221" s="340">
        <f t="shared" si="509"/>
        <v>0</v>
      </c>
      <c r="AI3221" s="340">
        <f t="shared" si="511"/>
        <v>0</v>
      </c>
      <c r="AJ3221" s="340">
        <f t="shared" si="511"/>
        <v>0</v>
      </c>
      <c r="AK3221" s="340">
        <f t="shared" si="511"/>
        <v>0</v>
      </c>
      <c r="AL3221" s="340">
        <f t="shared" si="511"/>
        <v>0</v>
      </c>
      <c r="AM3221" s="340">
        <f t="shared" si="511"/>
        <v>0</v>
      </c>
    </row>
    <row r="3222" spans="1:39" x14ac:dyDescent="0.35">
      <c r="A3222" s="337">
        <v>25135</v>
      </c>
      <c r="B3222" s="338">
        <f t="shared" si="504"/>
        <v>1968</v>
      </c>
      <c r="C3222" s="338">
        <f t="shared" si="505"/>
        <v>10</v>
      </c>
      <c r="D3222" s="338">
        <f t="shared" si="506"/>
        <v>24</v>
      </c>
      <c r="E3222" s="334">
        <v>0</v>
      </c>
      <c r="F3222" s="334">
        <v>0</v>
      </c>
      <c r="G3222" s="334">
        <v>0</v>
      </c>
      <c r="H3222" s="334">
        <v>0</v>
      </c>
      <c r="I3222" s="334">
        <v>0</v>
      </c>
      <c r="J3222" s="334">
        <v>0</v>
      </c>
      <c r="K3222" s="334">
        <v>0</v>
      </c>
      <c r="L3222" s="334">
        <v>0</v>
      </c>
      <c r="M3222" s="334">
        <v>0</v>
      </c>
      <c r="N3222" s="334">
        <v>0</v>
      </c>
      <c r="O3222" s="334">
        <v>0</v>
      </c>
      <c r="P3222" s="334">
        <v>0</v>
      </c>
      <c r="Q3222" s="334">
        <v>0</v>
      </c>
      <c r="R3222" s="334">
        <v>0</v>
      </c>
      <c r="S3222" s="334">
        <v>0</v>
      </c>
      <c r="T3222" s="334">
        <v>0</v>
      </c>
      <c r="U3222" s="334">
        <v>0</v>
      </c>
      <c r="V3222" s="334">
        <v>0</v>
      </c>
      <c r="W3222" s="334">
        <v>0</v>
      </c>
      <c r="X3222" s="334">
        <v>0</v>
      </c>
      <c r="Y3222" s="334">
        <v>0</v>
      </c>
      <c r="Z3222" s="334">
        <v>0</v>
      </c>
      <c r="AA3222" s="334">
        <v>0</v>
      </c>
      <c r="AB3222" s="334">
        <v>0</v>
      </c>
      <c r="AD3222" s="334">
        <v>0</v>
      </c>
      <c r="AE3222" s="334">
        <f t="shared" si="507"/>
        <v>0</v>
      </c>
      <c r="AF3222" s="334">
        <f t="shared" si="508"/>
        <v>0</v>
      </c>
      <c r="AG3222" s="340">
        <f t="shared" si="509"/>
        <v>0</v>
      </c>
      <c r="AI3222" s="340">
        <f t="shared" si="511"/>
        <v>0</v>
      </c>
      <c r="AJ3222" s="340">
        <f t="shared" si="511"/>
        <v>0</v>
      </c>
      <c r="AK3222" s="340">
        <f t="shared" si="511"/>
        <v>0</v>
      </c>
      <c r="AL3222" s="340">
        <f t="shared" si="511"/>
        <v>0</v>
      </c>
      <c r="AM3222" s="340">
        <f t="shared" si="511"/>
        <v>0</v>
      </c>
    </row>
    <row r="3223" spans="1:39" x14ac:dyDescent="0.35">
      <c r="A3223" s="337">
        <v>25136</v>
      </c>
      <c r="B3223" s="338">
        <f t="shared" si="504"/>
        <v>1968</v>
      </c>
      <c r="C3223" s="338">
        <f t="shared" si="505"/>
        <v>10</v>
      </c>
      <c r="D3223" s="338">
        <f t="shared" si="506"/>
        <v>25</v>
      </c>
      <c r="E3223" s="334">
        <v>0</v>
      </c>
      <c r="F3223" s="334">
        <v>0</v>
      </c>
      <c r="G3223" s="334">
        <v>0</v>
      </c>
      <c r="H3223" s="334">
        <v>0</v>
      </c>
      <c r="I3223" s="334">
        <v>0</v>
      </c>
      <c r="J3223" s="334">
        <v>0</v>
      </c>
      <c r="K3223" s="334">
        <v>0</v>
      </c>
      <c r="L3223" s="334">
        <v>0</v>
      </c>
      <c r="M3223" s="334">
        <v>0</v>
      </c>
      <c r="N3223" s="334">
        <v>0</v>
      </c>
      <c r="O3223" s="334">
        <v>0</v>
      </c>
      <c r="P3223" s="334">
        <v>0</v>
      </c>
      <c r="Q3223" s="334">
        <v>0</v>
      </c>
      <c r="R3223" s="334">
        <v>0</v>
      </c>
      <c r="S3223" s="334">
        <v>0</v>
      </c>
      <c r="T3223" s="334">
        <v>0</v>
      </c>
      <c r="U3223" s="334">
        <v>0</v>
      </c>
      <c r="V3223" s="334">
        <v>0</v>
      </c>
      <c r="W3223" s="334">
        <v>0</v>
      </c>
      <c r="X3223" s="334">
        <v>0</v>
      </c>
      <c r="Y3223" s="334">
        <v>0</v>
      </c>
      <c r="Z3223" s="334">
        <v>0</v>
      </c>
      <c r="AA3223" s="334">
        <v>0</v>
      </c>
      <c r="AB3223" s="334">
        <v>0</v>
      </c>
      <c r="AD3223" s="334">
        <v>0</v>
      </c>
      <c r="AE3223" s="334">
        <f t="shared" si="507"/>
        <v>0</v>
      </c>
      <c r="AF3223" s="334">
        <f t="shared" si="508"/>
        <v>0</v>
      </c>
      <c r="AG3223" s="340">
        <f t="shared" si="509"/>
        <v>0</v>
      </c>
      <c r="AI3223" s="340">
        <f t="shared" si="511"/>
        <v>0</v>
      </c>
      <c r="AJ3223" s="340">
        <f t="shared" si="511"/>
        <v>0</v>
      </c>
      <c r="AK3223" s="340">
        <f t="shared" si="511"/>
        <v>0</v>
      </c>
      <c r="AL3223" s="340">
        <f t="shared" si="511"/>
        <v>0</v>
      </c>
      <c r="AM3223" s="340">
        <f t="shared" si="511"/>
        <v>0</v>
      </c>
    </row>
    <row r="3224" spans="1:39" x14ac:dyDescent="0.35">
      <c r="A3224" s="337">
        <v>25137</v>
      </c>
      <c r="B3224" s="338">
        <f t="shared" si="504"/>
        <v>1968</v>
      </c>
      <c r="C3224" s="338">
        <f t="shared" si="505"/>
        <v>10</v>
      </c>
      <c r="D3224" s="338">
        <f t="shared" si="506"/>
        <v>26</v>
      </c>
      <c r="E3224" s="334">
        <v>0</v>
      </c>
      <c r="F3224" s="334">
        <v>0</v>
      </c>
      <c r="G3224" s="334">
        <v>0</v>
      </c>
      <c r="H3224" s="334">
        <v>0</v>
      </c>
      <c r="I3224" s="334">
        <v>0</v>
      </c>
      <c r="J3224" s="334">
        <v>0</v>
      </c>
      <c r="K3224" s="334">
        <v>0</v>
      </c>
      <c r="L3224" s="334">
        <v>0</v>
      </c>
      <c r="M3224" s="334">
        <v>0</v>
      </c>
      <c r="N3224" s="334">
        <v>0</v>
      </c>
      <c r="O3224" s="334">
        <v>0</v>
      </c>
      <c r="P3224" s="334">
        <v>0</v>
      </c>
      <c r="Q3224" s="334">
        <v>0</v>
      </c>
      <c r="R3224" s="334">
        <v>0</v>
      </c>
      <c r="S3224" s="334">
        <v>0</v>
      </c>
      <c r="T3224" s="334">
        <v>0</v>
      </c>
      <c r="U3224" s="334">
        <v>0</v>
      </c>
      <c r="V3224" s="334">
        <v>0</v>
      </c>
      <c r="W3224" s="334">
        <v>0</v>
      </c>
      <c r="X3224" s="334">
        <v>0</v>
      </c>
      <c r="Y3224" s="334">
        <v>0</v>
      </c>
      <c r="Z3224" s="334">
        <v>0</v>
      </c>
      <c r="AA3224" s="334">
        <v>0</v>
      </c>
      <c r="AB3224" s="334">
        <v>0</v>
      </c>
      <c r="AD3224" s="334">
        <v>0</v>
      </c>
      <c r="AE3224" s="334">
        <f t="shared" si="507"/>
        <v>0</v>
      </c>
      <c r="AF3224" s="334">
        <f t="shared" si="508"/>
        <v>0</v>
      </c>
      <c r="AG3224" s="340">
        <f t="shared" si="509"/>
        <v>0</v>
      </c>
      <c r="AI3224" s="340">
        <f t="shared" si="511"/>
        <v>0</v>
      </c>
      <c r="AJ3224" s="340">
        <f t="shared" si="511"/>
        <v>0</v>
      </c>
      <c r="AK3224" s="340">
        <f t="shared" si="511"/>
        <v>0</v>
      </c>
      <c r="AL3224" s="340">
        <f t="shared" si="511"/>
        <v>0</v>
      </c>
      <c r="AM3224" s="340">
        <f t="shared" si="511"/>
        <v>0</v>
      </c>
    </row>
    <row r="3225" spans="1:39" x14ac:dyDescent="0.35">
      <c r="A3225" s="337">
        <v>25138</v>
      </c>
      <c r="B3225" s="338">
        <f t="shared" si="504"/>
        <v>1968</v>
      </c>
      <c r="C3225" s="338">
        <f t="shared" si="505"/>
        <v>10</v>
      </c>
      <c r="D3225" s="338">
        <f t="shared" si="506"/>
        <v>27</v>
      </c>
      <c r="E3225" s="334">
        <v>0</v>
      </c>
      <c r="F3225" s="334">
        <v>0</v>
      </c>
      <c r="G3225" s="334">
        <v>0</v>
      </c>
      <c r="H3225" s="334">
        <v>0</v>
      </c>
      <c r="I3225" s="334">
        <v>0</v>
      </c>
      <c r="J3225" s="334">
        <v>0</v>
      </c>
      <c r="K3225" s="334">
        <v>0</v>
      </c>
      <c r="L3225" s="334">
        <v>0</v>
      </c>
      <c r="M3225" s="334">
        <v>0</v>
      </c>
      <c r="N3225" s="334">
        <v>0</v>
      </c>
      <c r="O3225" s="334">
        <v>0</v>
      </c>
      <c r="P3225" s="334">
        <v>0</v>
      </c>
      <c r="Q3225" s="334">
        <v>0</v>
      </c>
      <c r="R3225" s="334">
        <v>0</v>
      </c>
      <c r="S3225" s="334">
        <v>0</v>
      </c>
      <c r="T3225" s="334">
        <v>0</v>
      </c>
      <c r="U3225" s="334">
        <v>0</v>
      </c>
      <c r="V3225" s="334">
        <v>0</v>
      </c>
      <c r="W3225" s="334">
        <v>0</v>
      </c>
      <c r="X3225" s="334">
        <v>0</v>
      </c>
      <c r="Y3225" s="334">
        <v>0</v>
      </c>
      <c r="Z3225" s="334">
        <v>0</v>
      </c>
      <c r="AA3225" s="334">
        <v>0</v>
      </c>
      <c r="AB3225" s="334">
        <v>0</v>
      </c>
      <c r="AD3225" s="334">
        <v>0</v>
      </c>
      <c r="AE3225" s="334">
        <f t="shared" si="507"/>
        <v>0</v>
      </c>
      <c r="AF3225" s="334">
        <f t="shared" si="508"/>
        <v>0</v>
      </c>
      <c r="AG3225" s="340">
        <f t="shared" si="509"/>
        <v>0</v>
      </c>
      <c r="AI3225" s="340">
        <f t="shared" si="511"/>
        <v>0</v>
      </c>
      <c r="AJ3225" s="340">
        <f t="shared" si="511"/>
        <v>0</v>
      </c>
      <c r="AK3225" s="340">
        <f t="shared" si="511"/>
        <v>0</v>
      </c>
      <c r="AL3225" s="340">
        <f t="shared" si="511"/>
        <v>0</v>
      </c>
      <c r="AM3225" s="340">
        <f t="shared" si="511"/>
        <v>0</v>
      </c>
    </row>
    <row r="3226" spans="1:39" x14ac:dyDescent="0.35">
      <c r="A3226" s="337">
        <v>25139</v>
      </c>
      <c r="B3226" s="338">
        <f t="shared" si="504"/>
        <v>1968</v>
      </c>
      <c r="C3226" s="338">
        <f t="shared" si="505"/>
        <v>10</v>
      </c>
      <c r="D3226" s="338">
        <f t="shared" si="506"/>
        <v>28</v>
      </c>
      <c r="E3226" s="334">
        <v>0</v>
      </c>
      <c r="F3226" s="334">
        <v>0</v>
      </c>
      <c r="G3226" s="334">
        <v>0</v>
      </c>
      <c r="H3226" s="334">
        <v>0</v>
      </c>
      <c r="I3226" s="334">
        <v>0</v>
      </c>
      <c r="J3226" s="334">
        <v>0</v>
      </c>
      <c r="K3226" s="334">
        <v>0</v>
      </c>
      <c r="L3226" s="334">
        <v>0</v>
      </c>
      <c r="M3226" s="334">
        <v>0</v>
      </c>
      <c r="N3226" s="334">
        <v>0</v>
      </c>
      <c r="O3226" s="334">
        <v>0</v>
      </c>
      <c r="P3226" s="334">
        <v>0</v>
      </c>
      <c r="Q3226" s="334">
        <v>0</v>
      </c>
      <c r="R3226" s="334">
        <v>0</v>
      </c>
      <c r="S3226" s="334">
        <v>0</v>
      </c>
      <c r="T3226" s="334">
        <v>0</v>
      </c>
      <c r="U3226" s="334">
        <v>0</v>
      </c>
      <c r="V3226" s="334">
        <v>0</v>
      </c>
      <c r="W3226" s="334">
        <v>0</v>
      </c>
      <c r="X3226" s="334">
        <v>0</v>
      </c>
      <c r="Y3226" s="334">
        <v>0</v>
      </c>
      <c r="Z3226" s="334">
        <v>0</v>
      </c>
      <c r="AA3226" s="334">
        <v>0</v>
      </c>
      <c r="AB3226" s="334">
        <v>0</v>
      </c>
      <c r="AD3226" s="334">
        <v>0</v>
      </c>
      <c r="AE3226" s="334">
        <f t="shared" si="507"/>
        <v>0</v>
      </c>
      <c r="AF3226" s="334">
        <f t="shared" si="508"/>
        <v>0</v>
      </c>
      <c r="AG3226" s="340">
        <f t="shared" si="509"/>
        <v>0</v>
      </c>
      <c r="AI3226" s="340">
        <f t="shared" si="511"/>
        <v>0</v>
      </c>
      <c r="AJ3226" s="340">
        <f t="shared" si="511"/>
        <v>0</v>
      </c>
      <c r="AK3226" s="340">
        <f t="shared" si="511"/>
        <v>0</v>
      </c>
      <c r="AL3226" s="340">
        <f t="shared" si="511"/>
        <v>0</v>
      </c>
      <c r="AM3226" s="340">
        <f t="shared" si="511"/>
        <v>0</v>
      </c>
    </row>
    <row r="3227" spans="1:39" x14ac:dyDescent="0.35">
      <c r="A3227" s="337">
        <v>25140</v>
      </c>
      <c r="B3227" s="338">
        <f t="shared" si="504"/>
        <v>1968</v>
      </c>
      <c r="C3227" s="338">
        <f t="shared" si="505"/>
        <v>10</v>
      </c>
      <c r="D3227" s="338">
        <f t="shared" si="506"/>
        <v>29</v>
      </c>
      <c r="E3227" s="334">
        <v>0</v>
      </c>
      <c r="F3227" s="334">
        <v>0</v>
      </c>
      <c r="G3227" s="334">
        <v>0</v>
      </c>
      <c r="H3227" s="334">
        <v>0</v>
      </c>
      <c r="I3227" s="334">
        <v>0</v>
      </c>
      <c r="J3227" s="334">
        <v>0</v>
      </c>
      <c r="K3227" s="334">
        <v>0</v>
      </c>
      <c r="L3227" s="334">
        <v>0</v>
      </c>
      <c r="M3227" s="334">
        <v>0</v>
      </c>
      <c r="N3227" s="334">
        <v>0</v>
      </c>
      <c r="O3227" s="334">
        <v>0</v>
      </c>
      <c r="P3227" s="334">
        <v>0</v>
      </c>
      <c r="Q3227" s="334">
        <v>0</v>
      </c>
      <c r="R3227" s="334">
        <v>0</v>
      </c>
      <c r="S3227" s="334">
        <v>0</v>
      </c>
      <c r="T3227" s="334">
        <v>0</v>
      </c>
      <c r="U3227" s="334">
        <v>0</v>
      </c>
      <c r="V3227" s="334">
        <v>0</v>
      </c>
      <c r="W3227" s="334">
        <v>0</v>
      </c>
      <c r="X3227" s="334">
        <v>0</v>
      </c>
      <c r="Y3227" s="334">
        <v>0</v>
      </c>
      <c r="Z3227" s="334">
        <v>0</v>
      </c>
      <c r="AA3227" s="334">
        <v>0</v>
      </c>
      <c r="AB3227" s="334">
        <v>0</v>
      </c>
      <c r="AD3227" s="334">
        <v>0</v>
      </c>
      <c r="AE3227" s="334">
        <f t="shared" si="507"/>
        <v>0</v>
      </c>
      <c r="AF3227" s="334">
        <f t="shared" si="508"/>
        <v>0</v>
      </c>
      <c r="AG3227" s="340">
        <f t="shared" si="509"/>
        <v>0</v>
      </c>
      <c r="AI3227" s="340">
        <f t="shared" si="511"/>
        <v>0</v>
      </c>
      <c r="AJ3227" s="340">
        <f t="shared" si="511"/>
        <v>0</v>
      </c>
      <c r="AK3227" s="340">
        <f t="shared" si="511"/>
        <v>0</v>
      </c>
      <c r="AL3227" s="340">
        <f t="shared" si="511"/>
        <v>0</v>
      </c>
      <c r="AM3227" s="340">
        <f t="shared" si="511"/>
        <v>0</v>
      </c>
    </row>
    <row r="3228" spans="1:39" x14ac:dyDescent="0.35">
      <c r="A3228" s="337">
        <v>25141</v>
      </c>
      <c r="B3228" s="338">
        <f t="shared" si="504"/>
        <v>1968</v>
      </c>
      <c r="C3228" s="338">
        <f t="shared" si="505"/>
        <v>10</v>
      </c>
      <c r="D3228" s="338">
        <f t="shared" si="506"/>
        <v>30</v>
      </c>
      <c r="E3228" s="334">
        <v>0</v>
      </c>
      <c r="F3228" s="334">
        <v>0</v>
      </c>
      <c r="G3228" s="334">
        <v>0</v>
      </c>
      <c r="H3228" s="334">
        <v>0</v>
      </c>
      <c r="I3228" s="334">
        <v>0</v>
      </c>
      <c r="J3228" s="334">
        <v>0</v>
      </c>
      <c r="K3228" s="334">
        <v>0</v>
      </c>
      <c r="L3228" s="334">
        <v>0</v>
      </c>
      <c r="M3228" s="334">
        <v>0</v>
      </c>
      <c r="N3228" s="334">
        <v>0</v>
      </c>
      <c r="O3228" s="334">
        <v>0</v>
      </c>
      <c r="P3228" s="334">
        <v>0</v>
      </c>
      <c r="Q3228" s="334">
        <v>0</v>
      </c>
      <c r="R3228" s="334">
        <v>0</v>
      </c>
      <c r="S3228" s="334">
        <v>0</v>
      </c>
      <c r="T3228" s="334">
        <v>0</v>
      </c>
      <c r="U3228" s="334">
        <v>0</v>
      </c>
      <c r="V3228" s="334">
        <v>0</v>
      </c>
      <c r="W3228" s="334">
        <v>0</v>
      </c>
      <c r="X3228" s="334">
        <v>0</v>
      </c>
      <c r="Y3228" s="334">
        <v>0</v>
      </c>
      <c r="Z3228" s="334">
        <v>0</v>
      </c>
      <c r="AA3228" s="334">
        <v>0</v>
      </c>
      <c r="AB3228" s="334">
        <v>0</v>
      </c>
      <c r="AD3228" s="334">
        <v>0</v>
      </c>
      <c r="AE3228" s="334">
        <f t="shared" si="507"/>
        <v>0</v>
      </c>
      <c r="AF3228" s="334">
        <f t="shared" si="508"/>
        <v>0</v>
      </c>
      <c r="AG3228" s="340">
        <f t="shared" si="509"/>
        <v>0</v>
      </c>
      <c r="AI3228" s="340">
        <f t="shared" si="511"/>
        <v>0</v>
      </c>
      <c r="AJ3228" s="340">
        <f t="shared" si="511"/>
        <v>0</v>
      </c>
      <c r="AK3228" s="340">
        <f t="shared" si="511"/>
        <v>0</v>
      </c>
      <c r="AL3228" s="340">
        <f t="shared" si="511"/>
        <v>0</v>
      </c>
      <c r="AM3228" s="340">
        <f t="shared" si="511"/>
        <v>0</v>
      </c>
    </row>
    <row r="3229" spans="1:39" x14ac:dyDescent="0.35">
      <c r="A3229" s="337">
        <v>25142</v>
      </c>
      <c r="B3229" s="338">
        <f t="shared" si="504"/>
        <v>1968</v>
      </c>
      <c r="C3229" s="338">
        <f t="shared" si="505"/>
        <v>10</v>
      </c>
      <c r="D3229" s="338">
        <f t="shared" si="506"/>
        <v>31</v>
      </c>
      <c r="E3229" s="334">
        <v>0</v>
      </c>
      <c r="F3229" s="334">
        <v>0</v>
      </c>
      <c r="G3229" s="334">
        <v>0</v>
      </c>
      <c r="H3229" s="334">
        <v>0</v>
      </c>
      <c r="I3229" s="334">
        <v>0</v>
      </c>
      <c r="J3229" s="334">
        <v>0</v>
      </c>
      <c r="K3229" s="334">
        <v>2.2000000000000002</v>
      </c>
      <c r="L3229" s="334">
        <v>1.1000000000000001</v>
      </c>
      <c r="M3229" s="334">
        <v>0</v>
      </c>
      <c r="N3229" s="334">
        <v>0</v>
      </c>
      <c r="O3229" s="334">
        <v>0</v>
      </c>
      <c r="P3229" s="334">
        <v>0</v>
      </c>
      <c r="Q3229" s="334">
        <v>0</v>
      </c>
      <c r="R3229" s="334">
        <v>0</v>
      </c>
      <c r="S3229" s="334">
        <v>0</v>
      </c>
      <c r="T3229" s="334">
        <v>0</v>
      </c>
      <c r="U3229" s="334">
        <v>0</v>
      </c>
      <c r="V3229" s="334">
        <v>0</v>
      </c>
      <c r="W3229" s="334">
        <v>0</v>
      </c>
      <c r="X3229" s="334">
        <v>0</v>
      </c>
      <c r="Y3229" s="334">
        <v>0</v>
      </c>
      <c r="Z3229" s="334">
        <v>0</v>
      </c>
      <c r="AA3229" s="334">
        <v>0</v>
      </c>
      <c r="AB3229" s="334">
        <v>0</v>
      </c>
      <c r="AD3229" s="334">
        <v>3.3</v>
      </c>
      <c r="AE3229" s="334">
        <f t="shared" si="507"/>
        <v>3.3</v>
      </c>
      <c r="AF3229" s="334">
        <f t="shared" si="508"/>
        <v>3.3000000000000003</v>
      </c>
      <c r="AG3229" s="340">
        <f t="shared" si="509"/>
        <v>4.4408920985006262E-16</v>
      </c>
      <c r="AI3229" s="340">
        <f t="shared" si="511"/>
        <v>0</v>
      </c>
      <c r="AJ3229" s="340">
        <f t="shared" si="511"/>
        <v>0</v>
      </c>
      <c r="AK3229" s="340">
        <f t="shared" si="511"/>
        <v>0</v>
      </c>
      <c r="AL3229" s="340">
        <f t="shared" si="511"/>
        <v>0</v>
      </c>
      <c r="AM3229" s="340">
        <f t="shared" si="511"/>
        <v>0</v>
      </c>
    </row>
    <row r="3230" spans="1:39" x14ac:dyDescent="0.35">
      <c r="A3230" s="337">
        <v>25143</v>
      </c>
      <c r="B3230" s="338">
        <f t="shared" si="504"/>
        <v>1968</v>
      </c>
      <c r="C3230" s="338">
        <f t="shared" si="505"/>
        <v>11</v>
      </c>
      <c r="D3230" s="338">
        <f t="shared" si="506"/>
        <v>1</v>
      </c>
      <c r="E3230" s="334">
        <v>0</v>
      </c>
      <c r="F3230" s="334">
        <v>0</v>
      </c>
      <c r="G3230" s="334">
        <v>0</v>
      </c>
      <c r="H3230" s="334">
        <v>0</v>
      </c>
      <c r="I3230" s="334">
        <v>0</v>
      </c>
      <c r="J3230" s="334">
        <v>0</v>
      </c>
      <c r="K3230" s="334">
        <v>0</v>
      </c>
      <c r="L3230" s="334">
        <v>0</v>
      </c>
      <c r="M3230" s="334">
        <v>0</v>
      </c>
      <c r="N3230" s="334">
        <v>0</v>
      </c>
      <c r="O3230" s="334">
        <v>0</v>
      </c>
      <c r="P3230" s="334">
        <v>0</v>
      </c>
      <c r="Q3230" s="334">
        <v>0</v>
      </c>
      <c r="R3230" s="334">
        <v>0</v>
      </c>
      <c r="S3230" s="334">
        <v>0</v>
      </c>
      <c r="T3230" s="334">
        <v>0</v>
      </c>
      <c r="U3230" s="334">
        <v>0</v>
      </c>
      <c r="V3230" s="334">
        <v>0</v>
      </c>
      <c r="W3230" s="334">
        <v>0</v>
      </c>
      <c r="X3230" s="334">
        <v>0</v>
      </c>
      <c r="Y3230" s="334">
        <v>0</v>
      </c>
      <c r="Z3230" s="334">
        <v>0</v>
      </c>
      <c r="AA3230" s="334">
        <v>0</v>
      </c>
      <c r="AB3230" s="334">
        <v>0</v>
      </c>
      <c r="AD3230" s="334">
        <v>0</v>
      </c>
      <c r="AE3230" s="334">
        <f t="shared" si="507"/>
        <v>0</v>
      </c>
      <c r="AF3230" s="334">
        <f t="shared" si="508"/>
        <v>0</v>
      </c>
      <c r="AG3230" s="340">
        <f t="shared" si="509"/>
        <v>0</v>
      </c>
      <c r="AI3230" s="340">
        <f t="shared" si="511"/>
        <v>0</v>
      </c>
      <c r="AJ3230" s="340">
        <f t="shared" si="511"/>
        <v>0</v>
      </c>
      <c r="AK3230" s="340">
        <f t="shared" si="511"/>
        <v>0</v>
      </c>
      <c r="AL3230" s="340">
        <f t="shared" si="511"/>
        <v>0</v>
      </c>
      <c r="AM3230" s="340">
        <f t="shared" si="511"/>
        <v>0</v>
      </c>
    </row>
    <row r="3231" spans="1:39" x14ac:dyDescent="0.35">
      <c r="A3231" s="337">
        <v>25144</v>
      </c>
      <c r="B3231" s="338">
        <f t="shared" si="504"/>
        <v>1968</v>
      </c>
      <c r="C3231" s="338">
        <f t="shared" si="505"/>
        <v>11</v>
      </c>
      <c r="D3231" s="338">
        <f t="shared" si="506"/>
        <v>2</v>
      </c>
      <c r="E3231" s="334">
        <v>0</v>
      </c>
      <c r="F3231" s="334">
        <v>0</v>
      </c>
      <c r="G3231" s="334">
        <v>0</v>
      </c>
      <c r="H3231" s="334">
        <v>0</v>
      </c>
      <c r="I3231" s="334">
        <v>0</v>
      </c>
      <c r="J3231" s="334">
        <v>0</v>
      </c>
      <c r="K3231" s="334">
        <v>0</v>
      </c>
      <c r="L3231" s="334">
        <v>0</v>
      </c>
      <c r="M3231" s="334">
        <v>0</v>
      </c>
      <c r="N3231" s="334">
        <v>0</v>
      </c>
      <c r="O3231" s="334">
        <v>0</v>
      </c>
      <c r="P3231" s="334">
        <v>0</v>
      </c>
      <c r="Q3231" s="334">
        <v>0</v>
      </c>
      <c r="R3231" s="334">
        <v>0</v>
      </c>
      <c r="S3231" s="334">
        <v>0</v>
      </c>
      <c r="T3231" s="334">
        <v>0</v>
      </c>
      <c r="U3231" s="334">
        <v>0</v>
      </c>
      <c r="V3231" s="334">
        <v>0</v>
      </c>
      <c r="W3231" s="334">
        <v>0</v>
      </c>
      <c r="X3231" s="334">
        <v>0</v>
      </c>
      <c r="Y3231" s="334">
        <v>0</v>
      </c>
      <c r="Z3231" s="334">
        <v>0</v>
      </c>
      <c r="AA3231" s="334">
        <v>0</v>
      </c>
      <c r="AB3231" s="334">
        <v>0</v>
      </c>
      <c r="AD3231" s="334">
        <v>0</v>
      </c>
      <c r="AE3231" s="334">
        <f t="shared" si="507"/>
        <v>0</v>
      </c>
      <c r="AF3231" s="334">
        <f t="shared" si="508"/>
        <v>0</v>
      </c>
      <c r="AG3231" s="340">
        <f t="shared" si="509"/>
        <v>0</v>
      </c>
      <c r="AI3231" s="340">
        <f t="shared" si="511"/>
        <v>0</v>
      </c>
      <c r="AJ3231" s="340">
        <f t="shared" si="511"/>
        <v>0</v>
      </c>
      <c r="AK3231" s="340">
        <f t="shared" si="511"/>
        <v>0</v>
      </c>
      <c r="AL3231" s="340">
        <f t="shared" si="511"/>
        <v>0</v>
      </c>
      <c r="AM3231" s="340">
        <f t="shared" si="511"/>
        <v>0</v>
      </c>
    </row>
    <row r="3232" spans="1:39" x14ac:dyDescent="0.35">
      <c r="A3232" s="337">
        <v>25145</v>
      </c>
      <c r="B3232" s="338">
        <f t="shared" si="504"/>
        <v>1968</v>
      </c>
      <c r="C3232" s="338">
        <f t="shared" si="505"/>
        <v>11</v>
      </c>
      <c r="D3232" s="338">
        <f t="shared" si="506"/>
        <v>3</v>
      </c>
      <c r="E3232" s="334">
        <v>0</v>
      </c>
      <c r="F3232" s="334">
        <v>0</v>
      </c>
      <c r="G3232" s="334">
        <v>0</v>
      </c>
      <c r="H3232" s="334">
        <v>0</v>
      </c>
      <c r="I3232" s="334">
        <v>0</v>
      </c>
      <c r="J3232" s="334">
        <v>0</v>
      </c>
      <c r="K3232" s="334">
        <v>0</v>
      </c>
      <c r="L3232" s="334">
        <v>0</v>
      </c>
      <c r="M3232" s="334">
        <v>0</v>
      </c>
      <c r="N3232" s="334">
        <v>0</v>
      </c>
      <c r="O3232" s="334">
        <v>0</v>
      </c>
      <c r="P3232" s="334">
        <v>0</v>
      </c>
      <c r="Q3232" s="334">
        <v>0</v>
      </c>
      <c r="R3232" s="334">
        <v>0</v>
      </c>
      <c r="S3232" s="334">
        <v>0</v>
      </c>
      <c r="T3232" s="334">
        <v>0</v>
      </c>
      <c r="U3232" s="334">
        <v>0</v>
      </c>
      <c r="V3232" s="334">
        <v>0</v>
      </c>
      <c r="W3232" s="334">
        <v>0</v>
      </c>
      <c r="X3232" s="334">
        <v>0</v>
      </c>
      <c r="Y3232" s="334">
        <v>0</v>
      </c>
      <c r="Z3232" s="334">
        <v>0</v>
      </c>
      <c r="AA3232" s="334">
        <v>0</v>
      </c>
      <c r="AB3232" s="334">
        <v>0</v>
      </c>
      <c r="AD3232" s="334">
        <v>0</v>
      </c>
      <c r="AE3232" s="334">
        <f t="shared" si="507"/>
        <v>0</v>
      </c>
      <c r="AF3232" s="334">
        <f t="shared" si="508"/>
        <v>0</v>
      </c>
      <c r="AG3232" s="340">
        <f t="shared" si="509"/>
        <v>0</v>
      </c>
      <c r="AI3232" s="340">
        <f t="shared" si="511"/>
        <v>0</v>
      </c>
      <c r="AJ3232" s="340">
        <f t="shared" si="511"/>
        <v>0</v>
      </c>
      <c r="AK3232" s="340">
        <f t="shared" si="511"/>
        <v>0</v>
      </c>
      <c r="AL3232" s="340">
        <f t="shared" si="511"/>
        <v>0</v>
      </c>
      <c r="AM3232" s="340">
        <f t="shared" si="511"/>
        <v>0</v>
      </c>
    </row>
    <row r="3233" spans="1:39" x14ac:dyDescent="0.35">
      <c r="A3233" s="337">
        <v>25146</v>
      </c>
      <c r="B3233" s="338">
        <f t="shared" si="504"/>
        <v>1968</v>
      </c>
      <c r="C3233" s="338">
        <f t="shared" si="505"/>
        <v>11</v>
      </c>
      <c r="D3233" s="338">
        <f t="shared" si="506"/>
        <v>4</v>
      </c>
      <c r="E3233" s="334">
        <v>0</v>
      </c>
      <c r="F3233" s="334">
        <v>0</v>
      </c>
      <c r="G3233" s="334">
        <v>0</v>
      </c>
      <c r="H3233" s="334">
        <v>0.3</v>
      </c>
      <c r="I3233" s="334">
        <v>0.2</v>
      </c>
      <c r="J3233" s="334">
        <v>0.3</v>
      </c>
      <c r="K3233" s="334">
        <v>0</v>
      </c>
      <c r="L3233" s="334">
        <v>0</v>
      </c>
      <c r="M3233" s="334">
        <v>0</v>
      </c>
      <c r="N3233" s="334">
        <v>0</v>
      </c>
      <c r="O3233" s="334">
        <v>0</v>
      </c>
      <c r="P3233" s="334">
        <v>0</v>
      </c>
      <c r="Q3233" s="334">
        <v>0</v>
      </c>
      <c r="R3233" s="334">
        <v>0</v>
      </c>
      <c r="S3233" s="334">
        <v>0</v>
      </c>
      <c r="T3233" s="334">
        <v>0</v>
      </c>
      <c r="U3233" s="334">
        <v>0</v>
      </c>
      <c r="V3233" s="334">
        <v>0</v>
      </c>
      <c r="W3233" s="334">
        <v>0</v>
      </c>
      <c r="X3233" s="334">
        <v>0</v>
      </c>
      <c r="Y3233" s="334">
        <v>0</v>
      </c>
      <c r="Z3233" s="334">
        <v>0</v>
      </c>
      <c r="AA3233" s="334">
        <v>0.2</v>
      </c>
      <c r="AB3233" s="334">
        <v>0</v>
      </c>
      <c r="AD3233" s="334">
        <v>1</v>
      </c>
      <c r="AE3233" s="334">
        <f t="shared" si="507"/>
        <v>1</v>
      </c>
      <c r="AF3233" s="334">
        <f t="shared" si="508"/>
        <v>1</v>
      </c>
      <c r="AG3233" s="340">
        <f t="shared" si="509"/>
        <v>0</v>
      </c>
      <c r="AI3233" s="340">
        <f t="shared" si="511"/>
        <v>0</v>
      </c>
      <c r="AJ3233" s="340">
        <f t="shared" si="511"/>
        <v>0</v>
      </c>
      <c r="AK3233" s="340">
        <f t="shared" si="511"/>
        <v>0</v>
      </c>
      <c r="AL3233" s="340">
        <f t="shared" si="511"/>
        <v>0</v>
      </c>
      <c r="AM3233" s="340">
        <f t="shared" si="511"/>
        <v>0</v>
      </c>
    </row>
    <row r="3234" spans="1:39" x14ac:dyDescent="0.35">
      <c r="A3234" s="337">
        <v>25147</v>
      </c>
      <c r="B3234" s="338">
        <f t="shared" si="504"/>
        <v>1968</v>
      </c>
      <c r="C3234" s="338">
        <f t="shared" si="505"/>
        <v>11</v>
      </c>
      <c r="D3234" s="338">
        <f t="shared" si="506"/>
        <v>5</v>
      </c>
      <c r="E3234" s="334">
        <v>0</v>
      </c>
      <c r="F3234" s="334">
        <v>0</v>
      </c>
      <c r="G3234" s="334">
        <v>0</v>
      </c>
      <c r="H3234" s="334">
        <v>0</v>
      </c>
      <c r="I3234" s="334">
        <v>0</v>
      </c>
      <c r="J3234" s="334">
        <v>0</v>
      </c>
      <c r="K3234" s="334">
        <v>0</v>
      </c>
      <c r="L3234" s="334">
        <v>0</v>
      </c>
      <c r="M3234" s="334">
        <v>0</v>
      </c>
      <c r="N3234" s="334">
        <v>0</v>
      </c>
      <c r="O3234" s="334">
        <v>0</v>
      </c>
      <c r="P3234" s="334">
        <v>0</v>
      </c>
      <c r="Q3234" s="334">
        <v>0</v>
      </c>
      <c r="R3234" s="334">
        <v>0</v>
      </c>
      <c r="S3234" s="334">
        <v>0</v>
      </c>
      <c r="T3234" s="334">
        <v>0</v>
      </c>
      <c r="U3234" s="334">
        <v>0</v>
      </c>
      <c r="V3234" s="334">
        <v>0</v>
      </c>
      <c r="W3234" s="334">
        <v>0</v>
      </c>
      <c r="X3234" s="334">
        <v>0</v>
      </c>
      <c r="Y3234" s="334">
        <v>0</v>
      </c>
      <c r="Z3234" s="334">
        <v>0</v>
      </c>
      <c r="AA3234" s="334">
        <v>0</v>
      </c>
      <c r="AB3234" s="334">
        <v>0</v>
      </c>
      <c r="AD3234" s="334">
        <v>0</v>
      </c>
      <c r="AE3234" s="334">
        <f t="shared" si="507"/>
        <v>0</v>
      </c>
      <c r="AF3234" s="334">
        <f t="shared" si="508"/>
        <v>0</v>
      </c>
      <c r="AG3234" s="340">
        <f t="shared" si="509"/>
        <v>0</v>
      </c>
      <c r="AI3234" s="340">
        <f t="shared" si="511"/>
        <v>0</v>
      </c>
      <c r="AJ3234" s="340">
        <f t="shared" si="511"/>
        <v>0</v>
      </c>
      <c r="AK3234" s="340">
        <f t="shared" si="511"/>
        <v>0</v>
      </c>
      <c r="AL3234" s="340">
        <f t="shared" si="511"/>
        <v>0</v>
      </c>
      <c r="AM3234" s="340">
        <f t="shared" si="511"/>
        <v>0</v>
      </c>
    </row>
    <row r="3235" spans="1:39" x14ac:dyDescent="0.35">
      <c r="A3235" s="337">
        <v>25148</v>
      </c>
      <c r="B3235" s="338">
        <f t="shared" si="504"/>
        <v>1968</v>
      </c>
      <c r="C3235" s="338">
        <f t="shared" si="505"/>
        <v>11</v>
      </c>
      <c r="D3235" s="338">
        <f t="shared" si="506"/>
        <v>6</v>
      </c>
      <c r="E3235" s="334">
        <v>0</v>
      </c>
      <c r="F3235" s="334">
        <v>0</v>
      </c>
      <c r="G3235" s="334">
        <v>0</v>
      </c>
      <c r="H3235" s="334">
        <v>0</v>
      </c>
      <c r="I3235" s="334">
        <v>0</v>
      </c>
      <c r="J3235" s="334">
        <v>0</v>
      </c>
      <c r="K3235" s="334">
        <v>0</v>
      </c>
      <c r="L3235" s="334">
        <v>0</v>
      </c>
      <c r="M3235" s="334">
        <v>0</v>
      </c>
      <c r="N3235" s="334">
        <v>0</v>
      </c>
      <c r="O3235" s="334">
        <v>0</v>
      </c>
      <c r="P3235" s="334">
        <v>0</v>
      </c>
      <c r="Q3235" s="334">
        <v>0</v>
      </c>
      <c r="R3235" s="334">
        <v>0</v>
      </c>
      <c r="S3235" s="334">
        <v>0</v>
      </c>
      <c r="T3235" s="334">
        <v>0</v>
      </c>
      <c r="U3235" s="334">
        <v>0</v>
      </c>
      <c r="V3235" s="334">
        <v>0</v>
      </c>
      <c r="W3235" s="334">
        <v>0</v>
      </c>
      <c r="X3235" s="334">
        <v>0</v>
      </c>
      <c r="Y3235" s="334">
        <v>0</v>
      </c>
      <c r="Z3235" s="334">
        <v>0</v>
      </c>
      <c r="AA3235" s="334">
        <v>0</v>
      </c>
      <c r="AB3235" s="334">
        <v>0</v>
      </c>
      <c r="AD3235" s="334">
        <v>0</v>
      </c>
      <c r="AE3235" s="334">
        <f t="shared" si="507"/>
        <v>0</v>
      </c>
      <c r="AF3235" s="334">
        <f t="shared" si="508"/>
        <v>0</v>
      </c>
      <c r="AG3235" s="340">
        <f t="shared" si="509"/>
        <v>0</v>
      </c>
      <c r="AI3235" s="340">
        <f t="shared" si="511"/>
        <v>0</v>
      </c>
      <c r="AJ3235" s="340">
        <f t="shared" si="511"/>
        <v>0</v>
      </c>
      <c r="AK3235" s="340">
        <f t="shared" si="511"/>
        <v>0</v>
      </c>
      <c r="AL3235" s="340">
        <f t="shared" si="511"/>
        <v>0</v>
      </c>
      <c r="AM3235" s="340">
        <f t="shared" si="511"/>
        <v>0</v>
      </c>
    </row>
    <row r="3236" spans="1:39" x14ac:dyDescent="0.35">
      <c r="A3236" s="337">
        <v>25149</v>
      </c>
      <c r="B3236" s="338">
        <f t="shared" si="504"/>
        <v>1968</v>
      </c>
      <c r="C3236" s="338">
        <f t="shared" si="505"/>
        <v>11</v>
      </c>
      <c r="D3236" s="338">
        <f t="shared" si="506"/>
        <v>7</v>
      </c>
      <c r="E3236" s="334">
        <v>0</v>
      </c>
      <c r="F3236" s="334">
        <v>0</v>
      </c>
      <c r="G3236" s="334">
        <v>0</v>
      </c>
      <c r="H3236" s="334">
        <v>0</v>
      </c>
      <c r="I3236" s="334">
        <v>0</v>
      </c>
      <c r="J3236" s="334">
        <v>0</v>
      </c>
      <c r="K3236" s="334">
        <v>0</v>
      </c>
      <c r="L3236" s="334">
        <v>0</v>
      </c>
      <c r="M3236" s="334">
        <v>0</v>
      </c>
      <c r="N3236" s="334">
        <v>0</v>
      </c>
      <c r="O3236" s="334">
        <v>0</v>
      </c>
      <c r="P3236" s="334">
        <v>0</v>
      </c>
      <c r="Q3236" s="334">
        <v>0</v>
      </c>
      <c r="R3236" s="334">
        <v>0</v>
      </c>
      <c r="S3236" s="334">
        <v>0</v>
      </c>
      <c r="T3236" s="334">
        <v>0</v>
      </c>
      <c r="U3236" s="334">
        <v>0</v>
      </c>
      <c r="V3236" s="334">
        <v>0</v>
      </c>
      <c r="W3236" s="334">
        <v>0</v>
      </c>
      <c r="X3236" s="334">
        <v>0</v>
      </c>
      <c r="Y3236" s="334">
        <v>0</v>
      </c>
      <c r="Z3236" s="334">
        <v>0</v>
      </c>
      <c r="AA3236" s="334">
        <v>0</v>
      </c>
      <c r="AB3236" s="334">
        <v>0</v>
      </c>
      <c r="AD3236" s="334">
        <v>0</v>
      </c>
      <c r="AE3236" s="334">
        <f t="shared" si="507"/>
        <v>0</v>
      </c>
      <c r="AF3236" s="334">
        <f t="shared" si="508"/>
        <v>0</v>
      </c>
      <c r="AG3236" s="340">
        <f t="shared" si="509"/>
        <v>0</v>
      </c>
      <c r="AI3236" s="340">
        <f t="shared" ref="AI3236:AM3251" si="512">IF($C3236=AI$1,$AF3236,0)</f>
        <v>0</v>
      </c>
      <c r="AJ3236" s="340">
        <f t="shared" si="512"/>
        <v>0</v>
      </c>
      <c r="AK3236" s="340">
        <f t="shared" si="512"/>
        <v>0</v>
      </c>
      <c r="AL3236" s="340">
        <f t="shared" si="512"/>
        <v>0</v>
      </c>
      <c r="AM3236" s="340">
        <f t="shared" si="512"/>
        <v>0</v>
      </c>
    </row>
    <row r="3237" spans="1:39" x14ac:dyDescent="0.35">
      <c r="A3237" s="337">
        <v>25150</v>
      </c>
      <c r="B3237" s="338">
        <f t="shared" si="504"/>
        <v>1968</v>
      </c>
      <c r="C3237" s="338">
        <f t="shared" si="505"/>
        <v>11</v>
      </c>
      <c r="D3237" s="338">
        <f t="shared" si="506"/>
        <v>8</v>
      </c>
      <c r="E3237" s="334">
        <v>0</v>
      </c>
      <c r="F3237" s="334">
        <v>0</v>
      </c>
      <c r="G3237" s="334">
        <v>0</v>
      </c>
      <c r="H3237" s="334">
        <v>0</v>
      </c>
      <c r="I3237" s="334">
        <v>0</v>
      </c>
      <c r="J3237" s="334">
        <v>0</v>
      </c>
      <c r="K3237" s="334">
        <v>0</v>
      </c>
      <c r="L3237" s="334">
        <v>0</v>
      </c>
      <c r="M3237" s="334">
        <v>0</v>
      </c>
      <c r="N3237" s="334">
        <v>0</v>
      </c>
      <c r="O3237" s="334">
        <v>0</v>
      </c>
      <c r="P3237" s="334">
        <v>0</v>
      </c>
      <c r="Q3237" s="334">
        <v>0</v>
      </c>
      <c r="R3237" s="334">
        <v>0</v>
      </c>
      <c r="S3237" s="334">
        <v>0</v>
      </c>
      <c r="T3237" s="334">
        <v>0</v>
      </c>
      <c r="U3237" s="334">
        <v>0</v>
      </c>
      <c r="V3237" s="334">
        <v>0</v>
      </c>
      <c r="W3237" s="334">
        <v>0</v>
      </c>
      <c r="X3237" s="334">
        <v>0</v>
      </c>
      <c r="Y3237" s="334">
        <v>0</v>
      </c>
      <c r="Z3237" s="334">
        <v>0</v>
      </c>
      <c r="AA3237" s="334">
        <v>0</v>
      </c>
      <c r="AB3237" s="334">
        <v>0</v>
      </c>
      <c r="AD3237" s="334">
        <v>0</v>
      </c>
      <c r="AE3237" s="334">
        <f t="shared" si="507"/>
        <v>0</v>
      </c>
      <c r="AF3237" s="334">
        <f t="shared" si="508"/>
        <v>0</v>
      </c>
      <c r="AG3237" s="340">
        <f t="shared" si="509"/>
        <v>0</v>
      </c>
      <c r="AI3237" s="340">
        <f t="shared" si="512"/>
        <v>0</v>
      </c>
      <c r="AJ3237" s="340">
        <f t="shared" si="512"/>
        <v>0</v>
      </c>
      <c r="AK3237" s="340">
        <f t="shared" si="512"/>
        <v>0</v>
      </c>
      <c r="AL3237" s="340">
        <f t="shared" si="512"/>
        <v>0</v>
      </c>
      <c r="AM3237" s="340">
        <f t="shared" si="512"/>
        <v>0</v>
      </c>
    </row>
    <row r="3238" spans="1:39" x14ac:dyDescent="0.35">
      <c r="A3238" s="337">
        <v>25151</v>
      </c>
      <c r="B3238" s="338">
        <f t="shared" si="504"/>
        <v>1968</v>
      </c>
      <c r="C3238" s="338">
        <f t="shared" si="505"/>
        <v>11</v>
      </c>
      <c r="D3238" s="338">
        <f t="shared" si="506"/>
        <v>9</v>
      </c>
      <c r="E3238" s="334">
        <v>0</v>
      </c>
      <c r="F3238" s="334">
        <v>0</v>
      </c>
      <c r="G3238" s="334">
        <v>0</v>
      </c>
      <c r="H3238" s="334">
        <v>0</v>
      </c>
      <c r="I3238" s="334">
        <v>0</v>
      </c>
      <c r="J3238" s="334">
        <v>0</v>
      </c>
      <c r="K3238" s="334">
        <v>0</v>
      </c>
      <c r="L3238" s="334">
        <v>0</v>
      </c>
      <c r="M3238" s="334">
        <v>0</v>
      </c>
      <c r="N3238" s="334">
        <v>0</v>
      </c>
      <c r="O3238" s="334">
        <v>0</v>
      </c>
      <c r="P3238" s="334">
        <v>0</v>
      </c>
      <c r="Q3238" s="334">
        <v>0</v>
      </c>
      <c r="R3238" s="334">
        <v>0</v>
      </c>
      <c r="S3238" s="334">
        <v>0</v>
      </c>
      <c r="T3238" s="334">
        <v>0</v>
      </c>
      <c r="U3238" s="334">
        <v>0</v>
      </c>
      <c r="V3238" s="334">
        <v>0</v>
      </c>
      <c r="W3238" s="334">
        <v>0</v>
      </c>
      <c r="X3238" s="334">
        <v>0</v>
      </c>
      <c r="Y3238" s="334">
        <v>0</v>
      </c>
      <c r="Z3238" s="334">
        <v>0</v>
      </c>
      <c r="AA3238" s="334">
        <v>0</v>
      </c>
      <c r="AB3238" s="334">
        <v>0</v>
      </c>
      <c r="AD3238" s="334">
        <v>0</v>
      </c>
      <c r="AE3238" s="334">
        <f t="shared" si="507"/>
        <v>0</v>
      </c>
      <c r="AF3238" s="334">
        <f t="shared" si="508"/>
        <v>0</v>
      </c>
      <c r="AG3238" s="340">
        <f t="shared" si="509"/>
        <v>0</v>
      </c>
      <c r="AI3238" s="340">
        <f t="shared" si="512"/>
        <v>0</v>
      </c>
      <c r="AJ3238" s="340">
        <f t="shared" si="512"/>
        <v>0</v>
      </c>
      <c r="AK3238" s="340">
        <f t="shared" si="512"/>
        <v>0</v>
      </c>
      <c r="AL3238" s="340">
        <f t="shared" si="512"/>
        <v>0</v>
      </c>
      <c r="AM3238" s="340">
        <f t="shared" si="512"/>
        <v>0</v>
      </c>
    </row>
    <row r="3239" spans="1:39" x14ac:dyDescent="0.35">
      <c r="A3239" s="337">
        <v>25152</v>
      </c>
      <c r="B3239" s="338">
        <f t="shared" si="504"/>
        <v>1968</v>
      </c>
      <c r="C3239" s="338">
        <f t="shared" si="505"/>
        <v>11</v>
      </c>
      <c r="D3239" s="338">
        <f t="shared" si="506"/>
        <v>10</v>
      </c>
      <c r="E3239" s="334">
        <v>0</v>
      </c>
      <c r="F3239" s="334">
        <v>0</v>
      </c>
      <c r="G3239" s="334">
        <v>0</v>
      </c>
      <c r="H3239" s="334">
        <v>0</v>
      </c>
      <c r="I3239" s="334">
        <v>0</v>
      </c>
      <c r="J3239" s="334">
        <v>0</v>
      </c>
      <c r="K3239" s="334">
        <v>0</v>
      </c>
      <c r="L3239" s="334">
        <v>0</v>
      </c>
      <c r="M3239" s="334">
        <v>0</v>
      </c>
      <c r="N3239" s="334">
        <v>0</v>
      </c>
      <c r="O3239" s="334">
        <v>0</v>
      </c>
      <c r="P3239" s="334">
        <v>0</v>
      </c>
      <c r="Q3239" s="334">
        <v>0</v>
      </c>
      <c r="R3239" s="334">
        <v>0</v>
      </c>
      <c r="S3239" s="334">
        <v>0</v>
      </c>
      <c r="T3239" s="334">
        <v>0</v>
      </c>
      <c r="U3239" s="334">
        <v>0</v>
      </c>
      <c r="V3239" s="334">
        <v>0</v>
      </c>
      <c r="W3239" s="334">
        <v>0</v>
      </c>
      <c r="X3239" s="334">
        <v>0</v>
      </c>
      <c r="Y3239" s="334">
        <v>0</v>
      </c>
      <c r="Z3239" s="334">
        <v>0</v>
      </c>
      <c r="AA3239" s="334">
        <v>0</v>
      </c>
      <c r="AB3239" s="334">
        <v>0</v>
      </c>
      <c r="AD3239" s="334">
        <v>0</v>
      </c>
      <c r="AE3239" s="334">
        <f t="shared" si="507"/>
        <v>0</v>
      </c>
      <c r="AF3239" s="334">
        <f t="shared" si="508"/>
        <v>0</v>
      </c>
      <c r="AG3239" s="340">
        <f t="shared" si="509"/>
        <v>0</v>
      </c>
      <c r="AI3239" s="340">
        <f t="shared" si="512"/>
        <v>0</v>
      </c>
      <c r="AJ3239" s="340">
        <f t="shared" si="512"/>
        <v>0</v>
      </c>
      <c r="AK3239" s="340">
        <f t="shared" si="512"/>
        <v>0</v>
      </c>
      <c r="AL3239" s="340">
        <f t="shared" si="512"/>
        <v>0</v>
      </c>
      <c r="AM3239" s="340">
        <f t="shared" si="512"/>
        <v>0</v>
      </c>
    </row>
    <row r="3240" spans="1:39" x14ac:dyDescent="0.35">
      <c r="A3240" s="337">
        <v>25153</v>
      </c>
      <c r="B3240" s="338">
        <f t="shared" si="504"/>
        <v>1968</v>
      </c>
      <c r="C3240" s="338">
        <f t="shared" si="505"/>
        <v>11</v>
      </c>
      <c r="D3240" s="338">
        <f t="shared" si="506"/>
        <v>11</v>
      </c>
      <c r="E3240" s="334">
        <v>0</v>
      </c>
      <c r="F3240" s="334">
        <v>0</v>
      </c>
      <c r="G3240" s="334">
        <v>0</v>
      </c>
      <c r="H3240" s="334">
        <v>0</v>
      </c>
      <c r="I3240" s="334">
        <v>0</v>
      </c>
      <c r="J3240" s="334">
        <v>0</v>
      </c>
      <c r="K3240" s="334">
        <v>0</v>
      </c>
      <c r="L3240" s="334">
        <v>0</v>
      </c>
      <c r="M3240" s="334">
        <v>0</v>
      </c>
      <c r="N3240" s="334">
        <v>0</v>
      </c>
      <c r="O3240" s="334">
        <v>0</v>
      </c>
      <c r="P3240" s="334">
        <v>0</v>
      </c>
      <c r="Q3240" s="334">
        <v>0</v>
      </c>
      <c r="R3240" s="334">
        <v>0</v>
      </c>
      <c r="S3240" s="334">
        <v>0</v>
      </c>
      <c r="T3240" s="334">
        <v>0</v>
      </c>
      <c r="U3240" s="334">
        <v>0</v>
      </c>
      <c r="V3240" s="334">
        <v>0</v>
      </c>
      <c r="W3240" s="334">
        <v>0</v>
      </c>
      <c r="X3240" s="334">
        <v>0</v>
      </c>
      <c r="Y3240" s="334">
        <v>0</v>
      </c>
      <c r="Z3240" s="334">
        <v>0</v>
      </c>
      <c r="AA3240" s="334">
        <v>0</v>
      </c>
      <c r="AB3240" s="334">
        <v>0</v>
      </c>
      <c r="AD3240" s="334">
        <v>0</v>
      </c>
      <c r="AE3240" s="334">
        <f t="shared" si="507"/>
        <v>0</v>
      </c>
      <c r="AF3240" s="334">
        <f t="shared" si="508"/>
        <v>0</v>
      </c>
      <c r="AG3240" s="340">
        <f t="shared" si="509"/>
        <v>0</v>
      </c>
      <c r="AI3240" s="340">
        <f t="shared" si="512"/>
        <v>0</v>
      </c>
      <c r="AJ3240" s="340">
        <f t="shared" si="512"/>
        <v>0</v>
      </c>
      <c r="AK3240" s="340">
        <f t="shared" si="512"/>
        <v>0</v>
      </c>
      <c r="AL3240" s="340">
        <f t="shared" si="512"/>
        <v>0</v>
      </c>
      <c r="AM3240" s="340">
        <f t="shared" si="512"/>
        <v>0</v>
      </c>
    </row>
    <row r="3241" spans="1:39" x14ac:dyDescent="0.35">
      <c r="A3241" s="337">
        <v>25154</v>
      </c>
      <c r="B3241" s="338">
        <f t="shared" si="504"/>
        <v>1968</v>
      </c>
      <c r="C3241" s="338">
        <f t="shared" si="505"/>
        <v>11</v>
      </c>
      <c r="D3241" s="338">
        <f t="shared" si="506"/>
        <v>12</v>
      </c>
      <c r="E3241" s="334">
        <v>0</v>
      </c>
      <c r="F3241" s="334">
        <v>0</v>
      </c>
      <c r="G3241" s="334">
        <v>0</v>
      </c>
      <c r="H3241" s="334">
        <v>0</v>
      </c>
      <c r="I3241" s="334">
        <v>0</v>
      </c>
      <c r="J3241" s="334">
        <v>0</v>
      </c>
      <c r="K3241" s="334">
        <v>0</v>
      </c>
      <c r="L3241" s="334">
        <v>0</v>
      </c>
      <c r="M3241" s="334">
        <v>0</v>
      </c>
      <c r="N3241" s="334">
        <v>0</v>
      </c>
      <c r="O3241" s="334">
        <v>0</v>
      </c>
      <c r="P3241" s="334">
        <v>0</v>
      </c>
      <c r="Q3241" s="334">
        <v>0</v>
      </c>
      <c r="R3241" s="334">
        <v>0</v>
      </c>
      <c r="S3241" s="334">
        <v>0</v>
      </c>
      <c r="T3241" s="334">
        <v>0</v>
      </c>
      <c r="U3241" s="334">
        <v>0</v>
      </c>
      <c r="V3241" s="334">
        <v>0</v>
      </c>
      <c r="W3241" s="334">
        <v>0</v>
      </c>
      <c r="X3241" s="334">
        <v>0</v>
      </c>
      <c r="Y3241" s="334">
        <v>0</v>
      </c>
      <c r="Z3241" s="334">
        <v>0</v>
      </c>
      <c r="AA3241" s="334">
        <v>0</v>
      </c>
      <c r="AB3241" s="334">
        <v>0</v>
      </c>
      <c r="AD3241" s="334">
        <v>0</v>
      </c>
      <c r="AE3241" s="334">
        <f t="shared" si="507"/>
        <v>0</v>
      </c>
      <c r="AF3241" s="334">
        <f t="shared" si="508"/>
        <v>0</v>
      </c>
      <c r="AG3241" s="340">
        <f t="shared" si="509"/>
        <v>0</v>
      </c>
      <c r="AI3241" s="340">
        <f t="shared" si="512"/>
        <v>0</v>
      </c>
      <c r="AJ3241" s="340">
        <f t="shared" si="512"/>
        <v>0</v>
      </c>
      <c r="AK3241" s="340">
        <f t="shared" si="512"/>
        <v>0</v>
      </c>
      <c r="AL3241" s="340">
        <f t="shared" si="512"/>
        <v>0</v>
      </c>
      <c r="AM3241" s="340">
        <f t="shared" si="512"/>
        <v>0</v>
      </c>
    </row>
    <row r="3242" spans="1:39" x14ac:dyDescent="0.35">
      <c r="A3242" s="337">
        <v>25155</v>
      </c>
      <c r="B3242" s="338">
        <f t="shared" si="504"/>
        <v>1968</v>
      </c>
      <c r="C3242" s="338">
        <f t="shared" si="505"/>
        <v>11</v>
      </c>
      <c r="D3242" s="338">
        <f t="shared" si="506"/>
        <v>13</v>
      </c>
      <c r="E3242" s="334">
        <v>0</v>
      </c>
      <c r="F3242" s="334">
        <v>0</v>
      </c>
      <c r="G3242" s="334">
        <v>0</v>
      </c>
      <c r="H3242" s="334">
        <v>0</v>
      </c>
      <c r="I3242" s="334">
        <v>0</v>
      </c>
      <c r="J3242" s="334">
        <v>0</v>
      </c>
      <c r="K3242" s="334">
        <v>0</v>
      </c>
      <c r="L3242" s="334">
        <v>0</v>
      </c>
      <c r="M3242" s="334">
        <v>0</v>
      </c>
      <c r="N3242" s="334">
        <v>0</v>
      </c>
      <c r="O3242" s="334">
        <v>0</v>
      </c>
      <c r="P3242" s="334">
        <v>0</v>
      </c>
      <c r="Q3242" s="334">
        <v>0</v>
      </c>
      <c r="R3242" s="334">
        <v>0</v>
      </c>
      <c r="S3242" s="334">
        <v>0</v>
      </c>
      <c r="T3242" s="334">
        <v>0</v>
      </c>
      <c r="U3242" s="334">
        <v>0</v>
      </c>
      <c r="V3242" s="334">
        <v>0</v>
      </c>
      <c r="W3242" s="334">
        <v>0</v>
      </c>
      <c r="X3242" s="334">
        <v>0</v>
      </c>
      <c r="Y3242" s="334">
        <v>0</v>
      </c>
      <c r="Z3242" s="334">
        <v>0</v>
      </c>
      <c r="AA3242" s="334">
        <v>0</v>
      </c>
      <c r="AB3242" s="334">
        <v>0</v>
      </c>
      <c r="AD3242" s="334">
        <v>0</v>
      </c>
      <c r="AE3242" s="334">
        <f t="shared" si="507"/>
        <v>0</v>
      </c>
      <c r="AF3242" s="334">
        <f t="shared" si="508"/>
        <v>0</v>
      </c>
      <c r="AG3242" s="340">
        <f t="shared" si="509"/>
        <v>0</v>
      </c>
      <c r="AI3242" s="340">
        <f t="shared" si="512"/>
        <v>0</v>
      </c>
      <c r="AJ3242" s="340">
        <f t="shared" si="512"/>
        <v>0</v>
      </c>
      <c r="AK3242" s="340">
        <f t="shared" si="512"/>
        <v>0</v>
      </c>
      <c r="AL3242" s="340">
        <f t="shared" si="512"/>
        <v>0</v>
      </c>
      <c r="AM3242" s="340">
        <f t="shared" si="512"/>
        <v>0</v>
      </c>
    </row>
    <row r="3243" spans="1:39" x14ac:dyDescent="0.35">
      <c r="A3243" s="337">
        <v>25156</v>
      </c>
      <c r="B3243" s="338">
        <f t="shared" si="504"/>
        <v>1968</v>
      </c>
      <c r="C3243" s="338">
        <f t="shared" si="505"/>
        <v>11</v>
      </c>
      <c r="D3243" s="338">
        <f t="shared" si="506"/>
        <v>14</v>
      </c>
      <c r="E3243" s="334">
        <v>0</v>
      </c>
      <c r="F3243" s="334">
        <v>0</v>
      </c>
      <c r="G3243" s="334">
        <v>0</v>
      </c>
      <c r="H3243" s="334">
        <v>0</v>
      </c>
      <c r="I3243" s="334">
        <v>0</v>
      </c>
      <c r="J3243" s="334">
        <v>0</v>
      </c>
      <c r="K3243" s="334">
        <v>0</v>
      </c>
      <c r="L3243" s="334">
        <v>0</v>
      </c>
      <c r="M3243" s="334">
        <v>0</v>
      </c>
      <c r="N3243" s="334">
        <v>0</v>
      </c>
      <c r="O3243" s="334">
        <v>0</v>
      </c>
      <c r="P3243" s="334">
        <v>0</v>
      </c>
      <c r="Q3243" s="334">
        <v>0</v>
      </c>
      <c r="R3243" s="334">
        <v>0</v>
      </c>
      <c r="S3243" s="334">
        <v>0</v>
      </c>
      <c r="T3243" s="334">
        <v>0</v>
      </c>
      <c r="U3243" s="334">
        <v>0</v>
      </c>
      <c r="V3243" s="334">
        <v>0</v>
      </c>
      <c r="W3243" s="334">
        <v>0</v>
      </c>
      <c r="X3243" s="334">
        <v>0</v>
      </c>
      <c r="Y3243" s="334">
        <v>0</v>
      </c>
      <c r="Z3243" s="334">
        <v>0</v>
      </c>
      <c r="AA3243" s="334">
        <v>0</v>
      </c>
      <c r="AB3243" s="334">
        <v>0</v>
      </c>
      <c r="AD3243" s="334">
        <v>0</v>
      </c>
      <c r="AE3243" s="334">
        <f t="shared" si="507"/>
        <v>0</v>
      </c>
      <c r="AF3243" s="334">
        <f t="shared" si="508"/>
        <v>0</v>
      </c>
      <c r="AG3243" s="340">
        <f t="shared" si="509"/>
        <v>0</v>
      </c>
      <c r="AI3243" s="340">
        <f t="shared" si="512"/>
        <v>0</v>
      </c>
      <c r="AJ3243" s="340">
        <f t="shared" si="512"/>
        <v>0</v>
      </c>
      <c r="AK3243" s="340">
        <f t="shared" si="512"/>
        <v>0</v>
      </c>
      <c r="AL3243" s="340">
        <f t="shared" si="512"/>
        <v>0</v>
      </c>
      <c r="AM3243" s="340">
        <f t="shared" si="512"/>
        <v>0</v>
      </c>
    </row>
    <row r="3244" spans="1:39" x14ac:dyDescent="0.35">
      <c r="A3244" s="337">
        <v>25157</v>
      </c>
      <c r="B3244" s="338">
        <f t="shared" si="504"/>
        <v>1968</v>
      </c>
      <c r="C3244" s="338">
        <f t="shared" si="505"/>
        <v>11</v>
      </c>
      <c r="D3244" s="338">
        <f t="shared" si="506"/>
        <v>15</v>
      </c>
      <c r="E3244" s="334">
        <v>0</v>
      </c>
      <c r="F3244" s="334">
        <v>0</v>
      </c>
      <c r="G3244" s="334">
        <v>0</v>
      </c>
      <c r="H3244" s="334">
        <v>0</v>
      </c>
      <c r="I3244" s="334">
        <v>0</v>
      </c>
      <c r="J3244" s="334">
        <v>0</v>
      </c>
      <c r="K3244" s="334">
        <v>0</v>
      </c>
      <c r="L3244" s="334">
        <v>0</v>
      </c>
      <c r="M3244" s="334">
        <v>0</v>
      </c>
      <c r="N3244" s="334">
        <v>0.1</v>
      </c>
      <c r="O3244" s="334">
        <v>0.1</v>
      </c>
      <c r="P3244" s="334">
        <v>0.1</v>
      </c>
      <c r="Q3244" s="334">
        <v>0</v>
      </c>
      <c r="R3244" s="334">
        <v>0</v>
      </c>
      <c r="S3244" s="334">
        <v>0</v>
      </c>
      <c r="T3244" s="334">
        <v>0</v>
      </c>
      <c r="U3244" s="334">
        <v>0.1</v>
      </c>
      <c r="V3244" s="334">
        <v>0.1</v>
      </c>
      <c r="W3244" s="334">
        <v>0.1</v>
      </c>
      <c r="X3244" s="334">
        <v>0.1</v>
      </c>
      <c r="Y3244" s="334">
        <v>0.1</v>
      </c>
      <c r="Z3244" s="334">
        <v>0</v>
      </c>
      <c r="AA3244" s="334">
        <v>0.1</v>
      </c>
      <c r="AB3244" s="334">
        <v>0.1</v>
      </c>
      <c r="AD3244" s="334">
        <v>1</v>
      </c>
      <c r="AE3244" s="334">
        <f t="shared" si="507"/>
        <v>1</v>
      </c>
      <c r="AF3244" s="334">
        <f t="shared" si="508"/>
        <v>0.99999999999999989</v>
      </c>
      <c r="AG3244" s="340">
        <f t="shared" si="509"/>
        <v>1.1102230246251565E-16</v>
      </c>
      <c r="AI3244" s="340">
        <f t="shared" si="512"/>
        <v>0</v>
      </c>
      <c r="AJ3244" s="340">
        <f t="shared" si="512"/>
        <v>0</v>
      </c>
      <c r="AK3244" s="340">
        <f t="shared" si="512"/>
        <v>0</v>
      </c>
      <c r="AL3244" s="340">
        <f t="shared" si="512"/>
        <v>0</v>
      </c>
      <c r="AM3244" s="340">
        <f t="shared" si="512"/>
        <v>0</v>
      </c>
    </row>
    <row r="3245" spans="1:39" x14ac:dyDescent="0.35">
      <c r="A3245" s="337">
        <v>25158</v>
      </c>
      <c r="B3245" s="338">
        <f t="shared" si="504"/>
        <v>1968</v>
      </c>
      <c r="C3245" s="338">
        <f t="shared" si="505"/>
        <v>11</v>
      </c>
      <c r="D3245" s="338">
        <f t="shared" si="506"/>
        <v>16</v>
      </c>
      <c r="E3245" s="334">
        <v>0</v>
      </c>
      <c r="F3245" s="334">
        <v>0.1</v>
      </c>
      <c r="G3245" s="334">
        <v>0</v>
      </c>
      <c r="H3245" s="334">
        <v>0</v>
      </c>
      <c r="I3245" s="334">
        <v>0.1</v>
      </c>
      <c r="J3245" s="334">
        <v>0</v>
      </c>
      <c r="K3245" s="334">
        <v>0</v>
      </c>
      <c r="L3245" s="334">
        <v>0.1</v>
      </c>
      <c r="M3245" s="334">
        <v>0</v>
      </c>
      <c r="N3245" s="334">
        <v>0</v>
      </c>
      <c r="O3245" s="334">
        <v>0.1</v>
      </c>
      <c r="P3245" s="334">
        <v>0</v>
      </c>
      <c r="Q3245" s="334">
        <v>0</v>
      </c>
      <c r="R3245" s="334">
        <v>0</v>
      </c>
      <c r="S3245" s="334">
        <v>0</v>
      </c>
      <c r="T3245" s="334">
        <v>0</v>
      </c>
      <c r="U3245" s="334">
        <v>0</v>
      </c>
      <c r="V3245" s="334">
        <v>0</v>
      </c>
      <c r="W3245" s="334">
        <v>0</v>
      </c>
      <c r="X3245" s="334">
        <v>0</v>
      </c>
      <c r="Y3245" s="334">
        <v>0</v>
      </c>
      <c r="Z3245" s="334">
        <v>0</v>
      </c>
      <c r="AA3245" s="334">
        <v>0.1</v>
      </c>
      <c r="AB3245" s="334">
        <v>0</v>
      </c>
      <c r="AD3245" s="334">
        <v>0.5</v>
      </c>
      <c r="AE3245" s="334">
        <f t="shared" si="507"/>
        <v>0.5</v>
      </c>
      <c r="AF3245" s="334">
        <f t="shared" si="508"/>
        <v>0.5</v>
      </c>
      <c r="AG3245" s="340">
        <f t="shared" si="509"/>
        <v>0</v>
      </c>
      <c r="AI3245" s="340">
        <f t="shared" si="512"/>
        <v>0</v>
      </c>
      <c r="AJ3245" s="340">
        <f t="shared" si="512"/>
        <v>0</v>
      </c>
      <c r="AK3245" s="340">
        <f t="shared" si="512"/>
        <v>0</v>
      </c>
      <c r="AL3245" s="340">
        <f t="shared" si="512"/>
        <v>0</v>
      </c>
      <c r="AM3245" s="340">
        <f t="shared" si="512"/>
        <v>0</v>
      </c>
    </row>
    <row r="3246" spans="1:39" x14ac:dyDescent="0.35">
      <c r="A3246" s="337">
        <v>25159</v>
      </c>
      <c r="B3246" s="338">
        <f t="shared" si="504"/>
        <v>1968</v>
      </c>
      <c r="C3246" s="338">
        <f t="shared" si="505"/>
        <v>11</v>
      </c>
      <c r="D3246" s="338">
        <f t="shared" si="506"/>
        <v>17</v>
      </c>
      <c r="E3246" s="334">
        <v>0</v>
      </c>
      <c r="F3246" s="334">
        <v>0.1</v>
      </c>
      <c r="G3246" s="334">
        <v>0</v>
      </c>
      <c r="H3246" s="334">
        <v>0.1</v>
      </c>
      <c r="I3246" s="334">
        <v>0</v>
      </c>
      <c r="J3246" s="334">
        <v>0</v>
      </c>
      <c r="K3246" s="334">
        <v>0.1</v>
      </c>
      <c r="L3246" s="334">
        <v>0</v>
      </c>
      <c r="M3246" s="334">
        <v>0</v>
      </c>
      <c r="N3246" s="334">
        <v>0</v>
      </c>
      <c r="O3246" s="334">
        <v>0</v>
      </c>
      <c r="P3246" s="334">
        <v>0</v>
      </c>
      <c r="Q3246" s="334">
        <v>0</v>
      </c>
      <c r="R3246" s="334">
        <v>0</v>
      </c>
      <c r="S3246" s="334">
        <v>0</v>
      </c>
      <c r="T3246" s="334">
        <v>0</v>
      </c>
      <c r="U3246" s="334">
        <v>0</v>
      </c>
      <c r="V3246" s="334">
        <v>0</v>
      </c>
      <c r="W3246" s="334">
        <v>0</v>
      </c>
      <c r="X3246" s="334">
        <v>0</v>
      </c>
      <c r="Y3246" s="334">
        <v>0</v>
      </c>
      <c r="Z3246" s="334">
        <v>0</v>
      </c>
      <c r="AA3246" s="334">
        <v>0</v>
      </c>
      <c r="AB3246" s="334">
        <v>0</v>
      </c>
      <c r="AD3246" s="334">
        <v>0.3</v>
      </c>
      <c r="AE3246" s="334">
        <f t="shared" si="507"/>
        <v>0.3</v>
      </c>
      <c r="AF3246" s="334">
        <f t="shared" si="508"/>
        <v>0.30000000000000004</v>
      </c>
      <c r="AG3246" s="340">
        <f t="shared" si="509"/>
        <v>5.5511151231257827E-17</v>
      </c>
      <c r="AI3246" s="340">
        <f t="shared" si="512"/>
        <v>0</v>
      </c>
      <c r="AJ3246" s="340">
        <f t="shared" si="512"/>
        <v>0</v>
      </c>
      <c r="AK3246" s="340">
        <f t="shared" si="512"/>
        <v>0</v>
      </c>
      <c r="AL3246" s="340">
        <f t="shared" si="512"/>
        <v>0</v>
      </c>
      <c r="AM3246" s="340">
        <f t="shared" si="512"/>
        <v>0</v>
      </c>
    </row>
    <row r="3247" spans="1:39" x14ac:dyDescent="0.35">
      <c r="A3247" s="337">
        <v>25160</v>
      </c>
      <c r="B3247" s="338">
        <f t="shared" si="504"/>
        <v>1968</v>
      </c>
      <c r="C3247" s="338">
        <f t="shared" si="505"/>
        <v>11</v>
      </c>
      <c r="D3247" s="338">
        <f t="shared" si="506"/>
        <v>18</v>
      </c>
      <c r="E3247" s="334">
        <v>0</v>
      </c>
      <c r="F3247" s="334">
        <v>0</v>
      </c>
      <c r="G3247" s="334">
        <v>0</v>
      </c>
      <c r="H3247" s="334">
        <v>0</v>
      </c>
      <c r="I3247" s="334">
        <v>0</v>
      </c>
      <c r="J3247" s="334">
        <v>0</v>
      </c>
      <c r="K3247" s="334">
        <v>0</v>
      </c>
      <c r="L3247" s="334">
        <v>0</v>
      </c>
      <c r="M3247" s="334">
        <v>0</v>
      </c>
      <c r="N3247" s="334">
        <v>0</v>
      </c>
      <c r="O3247" s="334">
        <v>0</v>
      </c>
      <c r="P3247" s="334">
        <v>0</v>
      </c>
      <c r="Q3247" s="334">
        <v>0</v>
      </c>
      <c r="R3247" s="334">
        <v>0</v>
      </c>
      <c r="S3247" s="334">
        <v>0</v>
      </c>
      <c r="T3247" s="334">
        <v>0</v>
      </c>
      <c r="U3247" s="334">
        <v>0</v>
      </c>
      <c r="V3247" s="334">
        <v>0</v>
      </c>
      <c r="W3247" s="334">
        <v>0</v>
      </c>
      <c r="X3247" s="334">
        <v>0</v>
      </c>
      <c r="Y3247" s="334">
        <v>0</v>
      </c>
      <c r="Z3247" s="334">
        <v>0</v>
      </c>
      <c r="AA3247" s="334">
        <v>0</v>
      </c>
      <c r="AB3247" s="334">
        <v>0</v>
      </c>
      <c r="AD3247" s="334">
        <v>0</v>
      </c>
      <c r="AE3247" s="334">
        <f t="shared" si="507"/>
        <v>0</v>
      </c>
      <c r="AF3247" s="334">
        <f t="shared" si="508"/>
        <v>0</v>
      </c>
      <c r="AG3247" s="340">
        <f t="shared" si="509"/>
        <v>0</v>
      </c>
      <c r="AI3247" s="340">
        <f t="shared" si="512"/>
        <v>0</v>
      </c>
      <c r="AJ3247" s="340">
        <f t="shared" si="512"/>
        <v>0</v>
      </c>
      <c r="AK3247" s="340">
        <f t="shared" si="512"/>
        <v>0</v>
      </c>
      <c r="AL3247" s="340">
        <f t="shared" si="512"/>
        <v>0</v>
      </c>
      <c r="AM3247" s="340">
        <f t="shared" si="512"/>
        <v>0</v>
      </c>
    </row>
    <row r="3248" spans="1:39" x14ac:dyDescent="0.35">
      <c r="A3248" s="337">
        <v>25161</v>
      </c>
      <c r="B3248" s="338">
        <f t="shared" si="504"/>
        <v>1968</v>
      </c>
      <c r="C3248" s="338">
        <f t="shared" si="505"/>
        <v>11</v>
      </c>
      <c r="D3248" s="338">
        <f t="shared" si="506"/>
        <v>19</v>
      </c>
      <c r="E3248" s="334">
        <v>0</v>
      </c>
      <c r="F3248" s="334">
        <v>0</v>
      </c>
      <c r="G3248" s="334">
        <v>0</v>
      </c>
      <c r="H3248" s="334">
        <v>0</v>
      </c>
      <c r="I3248" s="334">
        <v>0</v>
      </c>
      <c r="J3248" s="334">
        <v>0</v>
      </c>
      <c r="K3248" s="334">
        <v>0</v>
      </c>
      <c r="L3248" s="334">
        <v>0</v>
      </c>
      <c r="M3248" s="334">
        <v>0</v>
      </c>
      <c r="N3248" s="334">
        <v>0</v>
      </c>
      <c r="O3248" s="334">
        <v>0</v>
      </c>
      <c r="P3248" s="334">
        <v>0</v>
      </c>
      <c r="Q3248" s="334">
        <v>0</v>
      </c>
      <c r="R3248" s="334">
        <v>0</v>
      </c>
      <c r="S3248" s="334">
        <v>0</v>
      </c>
      <c r="T3248" s="334">
        <v>0</v>
      </c>
      <c r="U3248" s="334">
        <v>0</v>
      </c>
      <c r="V3248" s="334">
        <v>0</v>
      </c>
      <c r="W3248" s="334">
        <v>0</v>
      </c>
      <c r="X3248" s="334">
        <v>0</v>
      </c>
      <c r="Y3248" s="334">
        <v>0</v>
      </c>
      <c r="Z3248" s="334">
        <v>0</v>
      </c>
      <c r="AA3248" s="334">
        <v>0</v>
      </c>
      <c r="AB3248" s="334">
        <v>0</v>
      </c>
      <c r="AD3248" s="334">
        <v>0</v>
      </c>
      <c r="AE3248" s="334">
        <f t="shared" si="507"/>
        <v>0</v>
      </c>
      <c r="AF3248" s="334">
        <f t="shared" si="508"/>
        <v>0</v>
      </c>
      <c r="AG3248" s="340">
        <f t="shared" si="509"/>
        <v>0</v>
      </c>
      <c r="AI3248" s="340">
        <f t="shared" si="512"/>
        <v>0</v>
      </c>
      <c r="AJ3248" s="340">
        <f t="shared" si="512"/>
        <v>0</v>
      </c>
      <c r="AK3248" s="340">
        <f t="shared" si="512"/>
        <v>0</v>
      </c>
      <c r="AL3248" s="340">
        <f t="shared" si="512"/>
        <v>0</v>
      </c>
      <c r="AM3248" s="340">
        <f t="shared" si="512"/>
        <v>0</v>
      </c>
    </row>
    <row r="3249" spans="1:39" x14ac:dyDescent="0.35">
      <c r="A3249" s="337">
        <v>25162</v>
      </c>
      <c r="B3249" s="338">
        <f t="shared" si="504"/>
        <v>1968</v>
      </c>
      <c r="C3249" s="338">
        <f t="shared" si="505"/>
        <v>11</v>
      </c>
      <c r="D3249" s="338">
        <f t="shared" si="506"/>
        <v>20</v>
      </c>
      <c r="E3249" s="334">
        <v>0</v>
      </c>
      <c r="F3249" s="334">
        <v>0</v>
      </c>
      <c r="G3249" s="334">
        <v>0</v>
      </c>
      <c r="H3249" s="334">
        <v>0</v>
      </c>
      <c r="I3249" s="334">
        <v>0</v>
      </c>
      <c r="J3249" s="334">
        <v>0</v>
      </c>
      <c r="K3249" s="334">
        <v>0</v>
      </c>
      <c r="L3249" s="334">
        <v>0</v>
      </c>
      <c r="M3249" s="334">
        <v>0</v>
      </c>
      <c r="N3249" s="334">
        <v>0</v>
      </c>
      <c r="O3249" s="334">
        <v>0</v>
      </c>
      <c r="P3249" s="334">
        <v>0</v>
      </c>
      <c r="Q3249" s="334">
        <v>0</v>
      </c>
      <c r="R3249" s="334">
        <v>0</v>
      </c>
      <c r="S3249" s="334">
        <v>0</v>
      </c>
      <c r="T3249" s="334">
        <v>0</v>
      </c>
      <c r="U3249" s="334">
        <v>0</v>
      </c>
      <c r="V3249" s="334">
        <v>0</v>
      </c>
      <c r="W3249" s="334">
        <v>0</v>
      </c>
      <c r="X3249" s="334">
        <v>0</v>
      </c>
      <c r="Y3249" s="334">
        <v>0</v>
      </c>
      <c r="Z3249" s="334">
        <v>0</v>
      </c>
      <c r="AA3249" s="334">
        <v>0</v>
      </c>
      <c r="AB3249" s="334">
        <v>0</v>
      </c>
      <c r="AD3249" s="334">
        <v>0</v>
      </c>
      <c r="AE3249" s="334">
        <f t="shared" si="507"/>
        <v>0</v>
      </c>
      <c r="AF3249" s="334">
        <f t="shared" si="508"/>
        <v>0</v>
      </c>
      <c r="AG3249" s="340">
        <f t="shared" si="509"/>
        <v>0</v>
      </c>
      <c r="AI3249" s="340">
        <f t="shared" si="512"/>
        <v>0</v>
      </c>
      <c r="AJ3249" s="340">
        <f t="shared" si="512"/>
        <v>0</v>
      </c>
      <c r="AK3249" s="340">
        <f t="shared" si="512"/>
        <v>0</v>
      </c>
      <c r="AL3249" s="340">
        <f t="shared" si="512"/>
        <v>0</v>
      </c>
      <c r="AM3249" s="340">
        <f t="shared" si="512"/>
        <v>0</v>
      </c>
    </row>
    <row r="3250" spans="1:39" x14ac:dyDescent="0.35">
      <c r="A3250" s="337">
        <v>25163</v>
      </c>
      <c r="B3250" s="338">
        <f t="shared" si="504"/>
        <v>1968</v>
      </c>
      <c r="C3250" s="338">
        <f t="shared" si="505"/>
        <v>11</v>
      </c>
      <c r="D3250" s="338">
        <f t="shared" si="506"/>
        <v>21</v>
      </c>
      <c r="E3250" s="334">
        <v>0</v>
      </c>
      <c r="F3250" s="334">
        <v>0</v>
      </c>
      <c r="G3250" s="334">
        <v>0</v>
      </c>
      <c r="H3250" s="334">
        <v>0</v>
      </c>
      <c r="I3250" s="334">
        <v>0</v>
      </c>
      <c r="J3250" s="334">
        <v>0</v>
      </c>
      <c r="K3250" s="334">
        <v>0</v>
      </c>
      <c r="L3250" s="334">
        <v>0</v>
      </c>
      <c r="M3250" s="334">
        <v>0</v>
      </c>
      <c r="N3250" s="334">
        <v>0</v>
      </c>
      <c r="O3250" s="334">
        <v>0</v>
      </c>
      <c r="P3250" s="334">
        <v>0</v>
      </c>
      <c r="Q3250" s="334">
        <v>0</v>
      </c>
      <c r="R3250" s="334">
        <v>0</v>
      </c>
      <c r="S3250" s="334">
        <v>0</v>
      </c>
      <c r="T3250" s="334">
        <v>0</v>
      </c>
      <c r="U3250" s="334">
        <v>0</v>
      </c>
      <c r="V3250" s="334">
        <v>0</v>
      </c>
      <c r="W3250" s="334">
        <v>0</v>
      </c>
      <c r="X3250" s="334">
        <v>0</v>
      </c>
      <c r="Y3250" s="334">
        <v>0</v>
      </c>
      <c r="Z3250" s="334">
        <v>0</v>
      </c>
      <c r="AA3250" s="334">
        <v>0</v>
      </c>
      <c r="AB3250" s="334">
        <v>0</v>
      </c>
      <c r="AD3250" s="334">
        <v>0</v>
      </c>
      <c r="AE3250" s="334">
        <f t="shared" si="507"/>
        <v>0</v>
      </c>
      <c r="AF3250" s="334">
        <f t="shared" si="508"/>
        <v>0</v>
      </c>
      <c r="AG3250" s="340">
        <f t="shared" si="509"/>
        <v>0</v>
      </c>
      <c r="AI3250" s="340">
        <f t="shared" si="512"/>
        <v>0</v>
      </c>
      <c r="AJ3250" s="340">
        <f t="shared" si="512"/>
        <v>0</v>
      </c>
      <c r="AK3250" s="340">
        <f t="shared" si="512"/>
        <v>0</v>
      </c>
      <c r="AL3250" s="340">
        <f t="shared" si="512"/>
        <v>0</v>
      </c>
      <c r="AM3250" s="340">
        <f t="shared" si="512"/>
        <v>0</v>
      </c>
    </row>
    <row r="3251" spans="1:39" x14ac:dyDescent="0.35">
      <c r="A3251" s="337">
        <v>25164</v>
      </c>
      <c r="B3251" s="338">
        <f t="shared" si="504"/>
        <v>1968</v>
      </c>
      <c r="C3251" s="338">
        <f t="shared" si="505"/>
        <v>11</v>
      </c>
      <c r="D3251" s="338">
        <f t="shared" si="506"/>
        <v>22</v>
      </c>
      <c r="E3251" s="334">
        <v>0</v>
      </c>
      <c r="F3251" s="334">
        <v>0</v>
      </c>
      <c r="G3251" s="334">
        <v>0</v>
      </c>
      <c r="H3251" s="334">
        <v>0</v>
      </c>
      <c r="I3251" s="334">
        <v>0</v>
      </c>
      <c r="J3251" s="334">
        <v>0</v>
      </c>
      <c r="K3251" s="334">
        <v>0</v>
      </c>
      <c r="L3251" s="334">
        <v>0</v>
      </c>
      <c r="M3251" s="334">
        <v>0</v>
      </c>
      <c r="N3251" s="334">
        <v>0</v>
      </c>
      <c r="O3251" s="334">
        <v>0</v>
      </c>
      <c r="P3251" s="334">
        <v>0</v>
      </c>
      <c r="Q3251" s="334">
        <v>0</v>
      </c>
      <c r="R3251" s="334">
        <v>0</v>
      </c>
      <c r="S3251" s="334">
        <v>0</v>
      </c>
      <c r="T3251" s="334">
        <v>0</v>
      </c>
      <c r="U3251" s="334">
        <v>0</v>
      </c>
      <c r="V3251" s="334">
        <v>0</v>
      </c>
      <c r="W3251" s="334">
        <v>0</v>
      </c>
      <c r="X3251" s="334">
        <v>0</v>
      </c>
      <c r="Y3251" s="334">
        <v>0</v>
      </c>
      <c r="Z3251" s="334">
        <v>0</v>
      </c>
      <c r="AA3251" s="334">
        <v>0</v>
      </c>
      <c r="AB3251" s="334">
        <v>0</v>
      </c>
      <c r="AD3251" s="334">
        <v>0</v>
      </c>
      <c r="AE3251" s="334">
        <f t="shared" si="507"/>
        <v>0</v>
      </c>
      <c r="AF3251" s="334">
        <f t="shared" si="508"/>
        <v>0</v>
      </c>
      <c r="AG3251" s="340">
        <f t="shared" si="509"/>
        <v>0</v>
      </c>
      <c r="AI3251" s="340">
        <f t="shared" si="512"/>
        <v>0</v>
      </c>
      <c r="AJ3251" s="340">
        <f t="shared" si="512"/>
        <v>0</v>
      </c>
      <c r="AK3251" s="340">
        <f t="shared" si="512"/>
        <v>0</v>
      </c>
      <c r="AL3251" s="340">
        <f t="shared" si="512"/>
        <v>0</v>
      </c>
      <c r="AM3251" s="340">
        <f t="shared" si="512"/>
        <v>0</v>
      </c>
    </row>
    <row r="3252" spans="1:39" x14ac:dyDescent="0.35">
      <c r="A3252" s="337">
        <v>25165</v>
      </c>
      <c r="B3252" s="338">
        <f t="shared" si="504"/>
        <v>1968</v>
      </c>
      <c r="C3252" s="338">
        <f t="shared" si="505"/>
        <v>11</v>
      </c>
      <c r="D3252" s="338">
        <f t="shared" si="506"/>
        <v>23</v>
      </c>
      <c r="E3252" s="334">
        <v>0</v>
      </c>
      <c r="F3252" s="334">
        <v>0</v>
      </c>
      <c r="G3252" s="334">
        <v>0</v>
      </c>
      <c r="H3252" s="334">
        <v>0</v>
      </c>
      <c r="I3252" s="334">
        <v>0</v>
      </c>
      <c r="J3252" s="334">
        <v>0</v>
      </c>
      <c r="K3252" s="334">
        <v>0</v>
      </c>
      <c r="L3252" s="334">
        <v>0</v>
      </c>
      <c r="M3252" s="334">
        <v>0</v>
      </c>
      <c r="N3252" s="334">
        <v>0</v>
      </c>
      <c r="O3252" s="334">
        <v>0</v>
      </c>
      <c r="P3252" s="334">
        <v>0</v>
      </c>
      <c r="Q3252" s="334">
        <v>0</v>
      </c>
      <c r="R3252" s="334">
        <v>0</v>
      </c>
      <c r="S3252" s="334">
        <v>0</v>
      </c>
      <c r="T3252" s="334">
        <v>0</v>
      </c>
      <c r="U3252" s="334">
        <v>0</v>
      </c>
      <c r="V3252" s="334">
        <v>0</v>
      </c>
      <c r="W3252" s="334">
        <v>0</v>
      </c>
      <c r="X3252" s="334">
        <v>0</v>
      </c>
      <c r="Y3252" s="334">
        <v>0</v>
      </c>
      <c r="Z3252" s="334">
        <v>0</v>
      </c>
      <c r="AA3252" s="334">
        <v>0</v>
      </c>
      <c r="AB3252" s="334">
        <v>0</v>
      </c>
      <c r="AD3252" s="334">
        <v>0</v>
      </c>
      <c r="AE3252" s="334">
        <f t="shared" si="507"/>
        <v>0</v>
      </c>
      <c r="AF3252" s="334">
        <f t="shared" si="508"/>
        <v>0</v>
      </c>
      <c r="AG3252" s="340">
        <f t="shared" si="509"/>
        <v>0</v>
      </c>
      <c r="AI3252" s="340">
        <f t="shared" ref="AI3252:AM3267" si="513">IF($C3252=AI$1,$AF3252,0)</f>
        <v>0</v>
      </c>
      <c r="AJ3252" s="340">
        <f t="shared" si="513"/>
        <v>0</v>
      </c>
      <c r="AK3252" s="340">
        <f t="shared" si="513"/>
        <v>0</v>
      </c>
      <c r="AL3252" s="340">
        <f t="shared" si="513"/>
        <v>0</v>
      </c>
      <c r="AM3252" s="340">
        <f t="shared" si="513"/>
        <v>0</v>
      </c>
    </row>
    <row r="3253" spans="1:39" x14ac:dyDescent="0.35">
      <c r="A3253" s="337">
        <v>25166</v>
      </c>
      <c r="B3253" s="338">
        <f t="shared" si="504"/>
        <v>1968</v>
      </c>
      <c r="C3253" s="338">
        <f t="shared" si="505"/>
        <v>11</v>
      </c>
      <c r="D3253" s="338">
        <f t="shared" si="506"/>
        <v>24</v>
      </c>
      <c r="E3253" s="334">
        <v>0</v>
      </c>
      <c r="F3253" s="334">
        <v>0</v>
      </c>
      <c r="G3253" s="334">
        <v>0</v>
      </c>
      <c r="H3253" s="334">
        <v>0</v>
      </c>
      <c r="I3253" s="334">
        <v>0</v>
      </c>
      <c r="J3253" s="334">
        <v>0</v>
      </c>
      <c r="K3253" s="334">
        <v>0</v>
      </c>
      <c r="L3253" s="334">
        <v>0</v>
      </c>
      <c r="M3253" s="334">
        <v>0</v>
      </c>
      <c r="N3253" s="334">
        <v>0</v>
      </c>
      <c r="O3253" s="334">
        <v>0</v>
      </c>
      <c r="P3253" s="334">
        <v>0</v>
      </c>
      <c r="Q3253" s="334">
        <v>0</v>
      </c>
      <c r="R3253" s="334">
        <v>0</v>
      </c>
      <c r="S3253" s="334">
        <v>0</v>
      </c>
      <c r="T3253" s="334">
        <v>0</v>
      </c>
      <c r="U3253" s="334">
        <v>0</v>
      </c>
      <c r="V3253" s="334">
        <v>0</v>
      </c>
      <c r="W3253" s="334">
        <v>0</v>
      </c>
      <c r="X3253" s="334">
        <v>0</v>
      </c>
      <c r="Y3253" s="334">
        <v>0</v>
      </c>
      <c r="Z3253" s="334">
        <v>0</v>
      </c>
      <c r="AA3253" s="334">
        <v>0</v>
      </c>
      <c r="AB3253" s="334">
        <v>0</v>
      </c>
      <c r="AD3253" s="334">
        <v>0</v>
      </c>
      <c r="AE3253" s="334">
        <f t="shared" si="507"/>
        <v>0</v>
      </c>
      <c r="AF3253" s="334">
        <f t="shared" si="508"/>
        <v>0</v>
      </c>
      <c r="AG3253" s="340">
        <f t="shared" si="509"/>
        <v>0</v>
      </c>
      <c r="AI3253" s="340">
        <f t="shared" si="513"/>
        <v>0</v>
      </c>
      <c r="AJ3253" s="340">
        <f t="shared" si="513"/>
        <v>0</v>
      </c>
      <c r="AK3253" s="340">
        <f t="shared" si="513"/>
        <v>0</v>
      </c>
      <c r="AL3253" s="340">
        <f t="shared" si="513"/>
        <v>0</v>
      </c>
      <c r="AM3253" s="340">
        <f t="shared" si="513"/>
        <v>0</v>
      </c>
    </row>
    <row r="3254" spans="1:39" x14ac:dyDescent="0.35">
      <c r="A3254" s="337">
        <v>25167</v>
      </c>
      <c r="B3254" s="338">
        <f t="shared" si="504"/>
        <v>1968</v>
      </c>
      <c r="C3254" s="338">
        <f t="shared" si="505"/>
        <v>11</v>
      </c>
      <c r="D3254" s="338">
        <f t="shared" si="506"/>
        <v>25</v>
      </c>
      <c r="E3254" s="334">
        <v>0</v>
      </c>
      <c r="F3254" s="334">
        <v>0</v>
      </c>
      <c r="G3254" s="334">
        <v>0</v>
      </c>
      <c r="H3254" s="334">
        <v>0</v>
      </c>
      <c r="I3254" s="334">
        <v>0</v>
      </c>
      <c r="J3254" s="334">
        <v>0</v>
      </c>
      <c r="K3254" s="334">
        <v>0</v>
      </c>
      <c r="L3254" s="334">
        <v>0</v>
      </c>
      <c r="M3254" s="334">
        <v>0</v>
      </c>
      <c r="N3254" s="334">
        <v>0</v>
      </c>
      <c r="O3254" s="334">
        <v>0</v>
      </c>
      <c r="P3254" s="334">
        <v>0</v>
      </c>
      <c r="Q3254" s="334">
        <v>0</v>
      </c>
      <c r="R3254" s="334">
        <v>0</v>
      </c>
      <c r="S3254" s="334">
        <v>0</v>
      </c>
      <c r="T3254" s="334">
        <v>0</v>
      </c>
      <c r="U3254" s="334">
        <v>0</v>
      </c>
      <c r="V3254" s="334">
        <v>0</v>
      </c>
      <c r="W3254" s="334">
        <v>0</v>
      </c>
      <c r="X3254" s="334">
        <v>0</v>
      </c>
      <c r="Y3254" s="334">
        <v>0</v>
      </c>
      <c r="Z3254" s="334">
        <v>0</v>
      </c>
      <c r="AA3254" s="334">
        <v>0</v>
      </c>
      <c r="AB3254" s="334">
        <v>0</v>
      </c>
      <c r="AD3254" s="334">
        <v>0</v>
      </c>
      <c r="AE3254" s="334">
        <f t="shared" si="507"/>
        <v>0</v>
      </c>
      <c r="AF3254" s="334">
        <f t="shared" si="508"/>
        <v>0</v>
      </c>
      <c r="AG3254" s="340">
        <f t="shared" si="509"/>
        <v>0</v>
      </c>
      <c r="AI3254" s="340">
        <f t="shared" si="513"/>
        <v>0</v>
      </c>
      <c r="AJ3254" s="340">
        <f t="shared" si="513"/>
        <v>0</v>
      </c>
      <c r="AK3254" s="340">
        <f t="shared" si="513"/>
        <v>0</v>
      </c>
      <c r="AL3254" s="340">
        <f t="shared" si="513"/>
        <v>0</v>
      </c>
      <c r="AM3254" s="340">
        <f t="shared" si="513"/>
        <v>0</v>
      </c>
    </row>
    <row r="3255" spans="1:39" x14ac:dyDescent="0.35">
      <c r="A3255" s="337">
        <v>25168</v>
      </c>
      <c r="B3255" s="338">
        <f t="shared" si="504"/>
        <v>1968</v>
      </c>
      <c r="C3255" s="338">
        <f t="shared" si="505"/>
        <v>11</v>
      </c>
      <c r="D3255" s="338">
        <f t="shared" si="506"/>
        <v>26</v>
      </c>
      <c r="E3255" s="334">
        <v>0</v>
      </c>
      <c r="F3255" s="334">
        <v>0</v>
      </c>
      <c r="G3255" s="334">
        <v>0</v>
      </c>
      <c r="H3255" s="334">
        <v>0</v>
      </c>
      <c r="I3255" s="334">
        <v>0</v>
      </c>
      <c r="J3255" s="334">
        <v>0</v>
      </c>
      <c r="K3255" s="334">
        <v>0</v>
      </c>
      <c r="L3255" s="334">
        <v>0</v>
      </c>
      <c r="M3255" s="334">
        <v>0</v>
      </c>
      <c r="N3255" s="334">
        <v>0</v>
      </c>
      <c r="O3255" s="334">
        <v>0</v>
      </c>
      <c r="P3255" s="334">
        <v>0</v>
      </c>
      <c r="Q3255" s="334">
        <v>0</v>
      </c>
      <c r="R3255" s="334">
        <v>0</v>
      </c>
      <c r="S3255" s="334">
        <v>0</v>
      </c>
      <c r="T3255" s="334">
        <v>0</v>
      </c>
      <c r="U3255" s="334">
        <v>0</v>
      </c>
      <c r="V3255" s="334">
        <v>0</v>
      </c>
      <c r="W3255" s="334">
        <v>0</v>
      </c>
      <c r="X3255" s="334">
        <v>0</v>
      </c>
      <c r="Y3255" s="334">
        <v>0</v>
      </c>
      <c r="Z3255" s="334">
        <v>0</v>
      </c>
      <c r="AA3255" s="334">
        <v>0</v>
      </c>
      <c r="AB3255" s="334">
        <v>0</v>
      </c>
      <c r="AD3255" s="334">
        <v>0</v>
      </c>
      <c r="AE3255" s="334">
        <f t="shared" si="507"/>
        <v>0</v>
      </c>
      <c r="AF3255" s="334">
        <f t="shared" si="508"/>
        <v>0</v>
      </c>
      <c r="AG3255" s="340">
        <f t="shared" si="509"/>
        <v>0</v>
      </c>
      <c r="AI3255" s="340">
        <f t="shared" si="513"/>
        <v>0</v>
      </c>
      <c r="AJ3255" s="340">
        <f t="shared" si="513"/>
        <v>0</v>
      </c>
      <c r="AK3255" s="340">
        <f t="shared" si="513"/>
        <v>0</v>
      </c>
      <c r="AL3255" s="340">
        <f t="shared" si="513"/>
        <v>0</v>
      </c>
      <c r="AM3255" s="340">
        <f t="shared" si="513"/>
        <v>0</v>
      </c>
    </row>
    <row r="3256" spans="1:39" x14ac:dyDescent="0.35">
      <c r="A3256" s="337">
        <v>25169</v>
      </c>
      <c r="B3256" s="338">
        <f t="shared" si="504"/>
        <v>1968</v>
      </c>
      <c r="C3256" s="338">
        <f t="shared" si="505"/>
        <v>11</v>
      </c>
      <c r="D3256" s="338">
        <f t="shared" si="506"/>
        <v>27</v>
      </c>
      <c r="E3256" s="334">
        <v>0</v>
      </c>
      <c r="F3256" s="334">
        <v>0</v>
      </c>
      <c r="G3256" s="334">
        <v>0</v>
      </c>
      <c r="H3256" s="334">
        <v>0</v>
      </c>
      <c r="I3256" s="334">
        <v>0</v>
      </c>
      <c r="J3256" s="334">
        <v>0</v>
      </c>
      <c r="K3256" s="334">
        <v>0</v>
      </c>
      <c r="L3256" s="334">
        <v>0</v>
      </c>
      <c r="M3256" s="334">
        <v>0</v>
      </c>
      <c r="N3256" s="334">
        <v>0</v>
      </c>
      <c r="O3256" s="334">
        <v>0</v>
      </c>
      <c r="P3256" s="334">
        <v>0</v>
      </c>
      <c r="Q3256" s="334">
        <v>0</v>
      </c>
      <c r="R3256" s="334">
        <v>0</v>
      </c>
      <c r="S3256" s="334">
        <v>0</v>
      </c>
      <c r="T3256" s="334">
        <v>0</v>
      </c>
      <c r="U3256" s="334">
        <v>0</v>
      </c>
      <c r="V3256" s="334">
        <v>0</v>
      </c>
      <c r="W3256" s="334">
        <v>0</v>
      </c>
      <c r="X3256" s="334">
        <v>0</v>
      </c>
      <c r="Y3256" s="334">
        <v>0</v>
      </c>
      <c r="Z3256" s="334">
        <v>0</v>
      </c>
      <c r="AA3256" s="334">
        <v>0</v>
      </c>
      <c r="AB3256" s="334">
        <v>0</v>
      </c>
      <c r="AD3256" s="334">
        <v>0</v>
      </c>
      <c r="AE3256" s="334">
        <f t="shared" si="507"/>
        <v>0</v>
      </c>
      <c r="AF3256" s="334">
        <f t="shared" si="508"/>
        <v>0</v>
      </c>
      <c r="AG3256" s="340">
        <f t="shared" si="509"/>
        <v>0</v>
      </c>
      <c r="AI3256" s="340">
        <f t="shared" si="513"/>
        <v>0</v>
      </c>
      <c r="AJ3256" s="340">
        <f t="shared" si="513"/>
        <v>0</v>
      </c>
      <c r="AK3256" s="340">
        <f t="shared" si="513"/>
        <v>0</v>
      </c>
      <c r="AL3256" s="340">
        <f t="shared" si="513"/>
        <v>0</v>
      </c>
      <c r="AM3256" s="340">
        <f t="shared" si="513"/>
        <v>0</v>
      </c>
    </row>
    <row r="3257" spans="1:39" x14ac:dyDescent="0.35">
      <c r="A3257" s="337">
        <v>25170</v>
      </c>
      <c r="B3257" s="338">
        <f t="shared" si="504"/>
        <v>1968</v>
      </c>
      <c r="C3257" s="338">
        <f t="shared" si="505"/>
        <v>11</v>
      </c>
      <c r="D3257" s="338">
        <f t="shared" si="506"/>
        <v>28</v>
      </c>
      <c r="E3257" s="334">
        <v>0</v>
      </c>
      <c r="F3257" s="334">
        <v>0</v>
      </c>
      <c r="G3257" s="334">
        <v>0</v>
      </c>
      <c r="H3257" s="334">
        <v>0</v>
      </c>
      <c r="I3257" s="334">
        <v>0</v>
      </c>
      <c r="J3257" s="334">
        <v>0</v>
      </c>
      <c r="K3257" s="334">
        <v>0</v>
      </c>
      <c r="L3257" s="334">
        <v>0</v>
      </c>
      <c r="M3257" s="334">
        <v>0</v>
      </c>
      <c r="N3257" s="334">
        <v>0</v>
      </c>
      <c r="O3257" s="334">
        <v>0</v>
      </c>
      <c r="P3257" s="334">
        <v>0</v>
      </c>
      <c r="Q3257" s="334">
        <v>0</v>
      </c>
      <c r="R3257" s="334">
        <v>0</v>
      </c>
      <c r="S3257" s="334">
        <v>0</v>
      </c>
      <c r="T3257" s="334">
        <v>0</v>
      </c>
      <c r="U3257" s="334">
        <v>0</v>
      </c>
      <c r="V3257" s="334">
        <v>0</v>
      </c>
      <c r="W3257" s="334">
        <v>0</v>
      </c>
      <c r="X3257" s="334">
        <v>0</v>
      </c>
      <c r="Y3257" s="334">
        <v>0</v>
      </c>
      <c r="Z3257" s="334">
        <v>0</v>
      </c>
      <c r="AA3257" s="334">
        <v>0</v>
      </c>
      <c r="AB3257" s="334">
        <v>0</v>
      </c>
      <c r="AD3257" s="334">
        <v>0</v>
      </c>
      <c r="AE3257" s="334">
        <f t="shared" si="507"/>
        <v>0</v>
      </c>
      <c r="AF3257" s="334">
        <f t="shared" si="508"/>
        <v>0</v>
      </c>
      <c r="AG3257" s="340">
        <f t="shared" si="509"/>
        <v>0</v>
      </c>
      <c r="AI3257" s="340">
        <f t="shared" si="513"/>
        <v>0</v>
      </c>
      <c r="AJ3257" s="340">
        <f t="shared" si="513"/>
        <v>0</v>
      </c>
      <c r="AK3257" s="340">
        <f t="shared" si="513"/>
        <v>0</v>
      </c>
      <c r="AL3257" s="340">
        <f t="shared" si="513"/>
        <v>0</v>
      </c>
      <c r="AM3257" s="340">
        <f t="shared" si="513"/>
        <v>0</v>
      </c>
    </row>
    <row r="3258" spans="1:39" x14ac:dyDescent="0.35">
      <c r="A3258" s="337">
        <v>25171</v>
      </c>
      <c r="B3258" s="338">
        <f t="shared" si="504"/>
        <v>1968</v>
      </c>
      <c r="C3258" s="338">
        <f t="shared" si="505"/>
        <v>11</v>
      </c>
      <c r="D3258" s="338">
        <f t="shared" si="506"/>
        <v>29</v>
      </c>
      <c r="E3258" s="334">
        <v>0</v>
      </c>
      <c r="F3258" s="334">
        <v>0</v>
      </c>
      <c r="G3258" s="334">
        <v>0</v>
      </c>
      <c r="H3258" s="334">
        <v>0</v>
      </c>
      <c r="I3258" s="334">
        <v>0</v>
      </c>
      <c r="J3258" s="334">
        <v>0</v>
      </c>
      <c r="K3258" s="334">
        <v>0</v>
      </c>
      <c r="L3258" s="334">
        <v>0</v>
      </c>
      <c r="M3258" s="334">
        <v>0</v>
      </c>
      <c r="N3258" s="334">
        <v>0</v>
      </c>
      <c r="O3258" s="334">
        <v>0</v>
      </c>
      <c r="P3258" s="334">
        <v>0</v>
      </c>
      <c r="Q3258" s="334">
        <v>0</v>
      </c>
      <c r="R3258" s="334">
        <v>0</v>
      </c>
      <c r="S3258" s="334">
        <v>0</v>
      </c>
      <c r="T3258" s="334">
        <v>0</v>
      </c>
      <c r="U3258" s="334">
        <v>0</v>
      </c>
      <c r="V3258" s="334">
        <v>0</v>
      </c>
      <c r="W3258" s="334">
        <v>0</v>
      </c>
      <c r="X3258" s="334">
        <v>0</v>
      </c>
      <c r="Y3258" s="334">
        <v>0</v>
      </c>
      <c r="Z3258" s="334">
        <v>0</v>
      </c>
      <c r="AA3258" s="334">
        <v>0</v>
      </c>
      <c r="AB3258" s="334">
        <v>0</v>
      </c>
      <c r="AD3258" s="334">
        <v>0</v>
      </c>
      <c r="AE3258" s="334">
        <f t="shared" si="507"/>
        <v>0</v>
      </c>
      <c r="AF3258" s="334">
        <f t="shared" si="508"/>
        <v>0</v>
      </c>
      <c r="AG3258" s="340">
        <f t="shared" si="509"/>
        <v>0</v>
      </c>
      <c r="AI3258" s="340">
        <f t="shared" si="513"/>
        <v>0</v>
      </c>
      <c r="AJ3258" s="340">
        <f t="shared" si="513"/>
        <v>0</v>
      </c>
      <c r="AK3258" s="340">
        <f t="shared" si="513"/>
        <v>0</v>
      </c>
      <c r="AL3258" s="340">
        <f t="shared" si="513"/>
        <v>0</v>
      </c>
      <c r="AM3258" s="340">
        <f t="shared" si="513"/>
        <v>0</v>
      </c>
    </row>
    <row r="3259" spans="1:39" x14ac:dyDescent="0.35">
      <c r="A3259" s="337">
        <v>25172</v>
      </c>
      <c r="B3259" s="338">
        <f t="shared" si="504"/>
        <v>1968</v>
      </c>
      <c r="C3259" s="338">
        <f t="shared" si="505"/>
        <v>11</v>
      </c>
      <c r="D3259" s="338">
        <f t="shared" si="506"/>
        <v>30</v>
      </c>
      <c r="E3259" s="334">
        <v>0.3</v>
      </c>
      <c r="F3259" s="334">
        <v>0</v>
      </c>
      <c r="G3259" s="334">
        <v>0</v>
      </c>
      <c r="H3259" s="334">
        <v>0</v>
      </c>
      <c r="I3259" s="334">
        <v>0</v>
      </c>
      <c r="J3259" s="334">
        <v>0</v>
      </c>
      <c r="K3259" s="334">
        <v>0</v>
      </c>
      <c r="L3259" s="334">
        <v>0</v>
      </c>
      <c r="M3259" s="334">
        <v>0</v>
      </c>
      <c r="N3259" s="334">
        <v>0</v>
      </c>
      <c r="O3259" s="334">
        <v>0</v>
      </c>
      <c r="P3259" s="334">
        <v>0</v>
      </c>
      <c r="Q3259" s="334">
        <v>0</v>
      </c>
      <c r="R3259" s="334">
        <v>0</v>
      </c>
      <c r="S3259" s="334">
        <v>0</v>
      </c>
      <c r="T3259" s="334">
        <v>0</v>
      </c>
      <c r="U3259" s="334">
        <v>0</v>
      </c>
      <c r="V3259" s="334">
        <v>0</v>
      </c>
      <c r="W3259" s="334">
        <v>0</v>
      </c>
      <c r="X3259" s="334">
        <v>0</v>
      </c>
      <c r="Y3259" s="334">
        <v>0</v>
      </c>
      <c r="Z3259" s="334">
        <v>0</v>
      </c>
      <c r="AA3259" s="334">
        <v>0</v>
      </c>
      <c r="AB3259" s="334">
        <v>0</v>
      </c>
      <c r="AD3259" s="334">
        <v>0.3</v>
      </c>
      <c r="AE3259" s="334">
        <f t="shared" si="507"/>
        <v>0.3</v>
      </c>
      <c r="AF3259" s="334">
        <f t="shared" si="508"/>
        <v>0.3</v>
      </c>
      <c r="AG3259" s="340">
        <f t="shared" si="509"/>
        <v>0</v>
      </c>
      <c r="AI3259" s="340">
        <f t="shared" si="513"/>
        <v>0</v>
      </c>
      <c r="AJ3259" s="340">
        <f t="shared" si="513"/>
        <v>0</v>
      </c>
      <c r="AK3259" s="340">
        <f t="shared" si="513"/>
        <v>0</v>
      </c>
      <c r="AL3259" s="340">
        <f t="shared" si="513"/>
        <v>0</v>
      </c>
      <c r="AM3259" s="340">
        <f t="shared" si="513"/>
        <v>0</v>
      </c>
    </row>
    <row r="3260" spans="1:39" x14ac:dyDescent="0.35">
      <c r="A3260" s="337">
        <v>25173</v>
      </c>
      <c r="B3260" s="338">
        <f t="shared" si="504"/>
        <v>1968</v>
      </c>
      <c r="C3260" s="338">
        <f t="shared" si="505"/>
        <v>12</v>
      </c>
      <c r="D3260" s="338">
        <f t="shared" si="506"/>
        <v>1</v>
      </c>
      <c r="E3260" s="334">
        <v>0</v>
      </c>
      <c r="F3260" s="334">
        <v>0</v>
      </c>
      <c r="G3260" s="334">
        <v>0</v>
      </c>
      <c r="H3260" s="334">
        <v>0</v>
      </c>
      <c r="I3260" s="334">
        <v>0</v>
      </c>
      <c r="J3260" s="334">
        <v>0</v>
      </c>
      <c r="K3260" s="334">
        <v>0</v>
      </c>
      <c r="L3260" s="334">
        <v>0</v>
      </c>
      <c r="M3260" s="334">
        <v>0</v>
      </c>
      <c r="N3260" s="334">
        <v>0</v>
      </c>
      <c r="O3260" s="334">
        <v>0</v>
      </c>
      <c r="P3260" s="334">
        <v>0</v>
      </c>
      <c r="Q3260" s="334">
        <v>0</v>
      </c>
      <c r="R3260" s="334">
        <v>0</v>
      </c>
      <c r="S3260" s="334">
        <v>0</v>
      </c>
      <c r="T3260" s="334">
        <v>0</v>
      </c>
      <c r="U3260" s="334">
        <v>0</v>
      </c>
      <c r="V3260" s="334">
        <v>0</v>
      </c>
      <c r="W3260" s="334">
        <v>0</v>
      </c>
      <c r="X3260" s="334">
        <v>0</v>
      </c>
      <c r="Y3260" s="334">
        <v>0</v>
      </c>
      <c r="Z3260" s="334">
        <v>0</v>
      </c>
      <c r="AA3260" s="334">
        <v>0</v>
      </c>
      <c r="AB3260" s="334">
        <v>0</v>
      </c>
      <c r="AD3260" s="334">
        <v>0</v>
      </c>
      <c r="AE3260" s="334">
        <f t="shared" si="507"/>
        <v>0</v>
      </c>
      <c r="AF3260" s="334">
        <f t="shared" si="508"/>
        <v>0</v>
      </c>
      <c r="AG3260" s="340">
        <f t="shared" si="509"/>
        <v>0</v>
      </c>
      <c r="AI3260" s="340">
        <f t="shared" si="513"/>
        <v>0</v>
      </c>
      <c r="AJ3260" s="340">
        <f t="shared" si="513"/>
        <v>0</v>
      </c>
      <c r="AK3260" s="340">
        <f t="shared" si="513"/>
        <v>0</v>
      </c>
      <c r="AL3260" s="340">
        <f t="shared" si="513"/>
        <v>0</v>
      </c>
      <c r="AM3260" s="340">
        <f t="shared" si="513"/>
        <v>0</v>
      </c>
    </row>
    <row r="3261" spans="1:39" x14ac:dyDescent="0.35">
      <c r="A3261" s="337">
        <v>25174</v>
      </c>
      <c r="B3261" s="338">
        <f t="shared" si="504"/>
        <v>1968</v>
      </c>
      <c r="C3261" s="338">
        <f t="shared" si="505"/>
        <v>12</v>
      </c>
      <c r="D3261" s="338">
        <f t="shared" si="506"/>
        <v>2</v>
      </c>
      <c r="E3261" s="334">
        <v>0</v>
      </c>
      <c r="F3261" s="334">
        <v>0</v>
      </c>
      <c r="G3261" s="334">
        <v>0</v>
      </c>
      <c r="H3261" s="334">
        <v>0</v>
      </c>
      <c r="I3261" s="334">
        <v>0</v>
      </c>
      <c r="J3261" s="334">
        <v>0</v>
      </c>
      <c r="K3261" s="334">
        <v>0</v>
      </c>
      <c r="L3261" s="334">
        <v>0</v>
      </c>
      <c r="M3261" s="334">
        <v>0</v>
      </c>
      <c r="N3261" s="334">
        <v>0</v>
      </c>
      <c r="O3261" s="334">
        <v>0</v>
      </c>
      <c r="P3261" s="334">
        <v>0</v>
      </c>
      <c r="Q3261" s="334">
        <v>0</v>
      </c>
      <c r="R3261" s="334">
        <v>0</v>
      </c>
      <c r="S3261" s="334">
        <v>0</v>
      </c>
      <c r="T3261" s="334">
        <v>0</v>
      </c>
      <c r="U3261" s="334">
        <v>0</v>
      </c>
      <c r="V3261" s="334">
        <v>0</v>
      </c>
      <c r="W3261" s="334">
        <v>0</v>
      </c>
      <c r="X3261" s="334">
        <v>0</v>
      </c>
      <c r="Y3261" s="334">
        <v>0</v>
      </c>
      <c r="Z3261" s="334">
        <v>0</v>
      </c>
      <c r="AA3261" s="334">
        <v>0</v>
      </c>
      <c r="AB3261" s="334">
        <v>0</v>
      </c>
      <c r="AD3261" s="334">
        <v>0</v>
      </c>
      <c r="AE3261" s="334">
        <f t="shared" si="507"/>
        <v>0</v>
      </c>
      <c r="AF3261" s="334">
        <f t="shared" si="508"/>
        <v>0</v>
      </c>
      <c r="AG3261" s="340">
        <f t="shared" si="509"/>
        <v>0</v>
      </c>
      <c r="AI3261" s="340">
        <f t="shared" si="513"/>
        <v>0</v>
      </c>
      <c r="AJ3261" s="340">
        <f t="shared" si="513"/>
        <v>0</v>
      </c>
      <c r="AK3261" s="340">
        <f t="shared" si="513"/>
        <v>0</v>
      </c>
      <c r="AL3261" s="340">
        <f t="shared" si="513"/>
        <v>0</v>
      </c>
      <c r="AM3261" s="340">
        <f t="shared" si="513"/>
        <v>0</v>
      </c>
    </row>
    <row r="3262" spans="1:39" x14ac:dyDescent="0.35">
      <c r="A3262" s="337">
        <v>25175</v>
      </c>
      <c r="B3262" s="338">
        <f t="shared" si="504"/>
        <v>1968</v>
      </c>
      <c r="C3262" s="338">
        <f t="shared" si="505"/>
        <v>12</v>
      </c>
      <c r="D3262" s="338">
        <f t="shared" si="506"/>
        <v>3</v>
      </c>
      <c r="E3262" s="334">
        <v>0</v>
      </c>
      <c r="F3262" s="334">
        <v>0</v>
      </c>
      <c r="G3262" s="334">
        <v>0</v>
      </c>
      <c r="H3262" s="334">
        <v>0</v>
      </c>
      <c r="I3262" s="334">
        <v>0</v>
      </c>
      <c r="J3262" s="334">
        <v>0</v>
      </c>
      <c r="K3262" s="334">
        <v>0</v>
      </c>
      <c r="L3262" s="334">
        <v>0</v>
      </c>
      <c r="M3262" s="334">
        <v>0</v>
      </c>
      <c r="N3262" s="334">
        <v>0</v>
      </c>
      <c r="O3262" s="334">
        <v>0</v>
      </c>
      <c r="P3262" s="334">
        <v>0</v>
      </c>
      <c r="Q3262" s="334">
        <v>0</v>
      </c>
      <c r="R3262" s="334">
        <v>0</v>
      </c>
      <c r="S3262" s="334">
        <v>0</v>
      </c>
      <c r="T3262" s="334">
        <v>0.5</v>
      </c>
      <c r="U3262" s="334">
        <v>0.4</v>
      </c>
      <c r="V3262" s="334">
        <v>0.2</v>
      </c>
      <c r="W3262" s="334">
        <v>0.3</v>
      </c>
      <c r="X3262" s="334">
        <v>0.2</v>
      </c>
      <c r="Y3262" s="334">
        <v>0.2</v>
      </c>
      <c r="Z3262" s="334">
        <v>0.2</v>
      </c>
      <c r="AA3262" s="334">
        <v>0.3</v>
      </c>
      <c r="AB3262" s="334">
        <v>0.2</v>
      </c>
      <c r="AD3262" s="334">
        <v>2.5</v>
      </c>
      <c r="AE3262" s="334">
        <f t="shared" si="507"/>
        <v>2.5</v>
      </c>
      <c r="AF3262" s="334">
        <f t="shared" si="508"/>
        <v>2.5</v>
      </c>
      <c r="AG3262" s="340">
        <f t="shared" si="509"/>
        <v>0</v>
      </c>
      <c r="AI3262" s="340">
        <f t="shared" si="513"/>
        <v>0</v>
      </c>
      <c r="AJ3262" s="340">
        <f t="shared" si="513"/>
        <v>0</v>
      </c>
      <c r="AK3262" s="340">
        <f t="shared" si="513"/>
        <v>0</v>
      </c>
      <c r="AL3262" s="340">
        <f t="shared" si="513"/>
        <v>0</v>
      </c>
      <c r="AM3262" s="340">
        <f t="shared" si="513"/>
        <v>0</v>
      </c>
    </row>
    <row r="3263" spans="1:39" x14ac:dyDescent="0.35">
      <c r="A3263" s="337">
        <v>25176</v>
      </c>
      <c r="B3263" s="338">
        <f t="shared" si="504"/>
        <v>1968</v>
      </c>
      <c r="C3263" s="338">
        <f t="shared" si="505"/>
        <v>12</v>
      </c>
      <c r="D3263" s="338">
        <f t="shared" si="506"/>
        <v>4</v>
      </c>
      <c r="E3263" s="334">
        <v>0</v>
      </c>
      <c r="F3263" s="334">
        <v>0</v>
      </c>
      <c r="G3263" s="334">
        <v>0</v>
      </c>
      <c r="H3263" s="334">
        <v>0</v>
      </c>
      <c r="I3263" s="334">
        <v>0</v>
      </c>
      <c r="J3263" s="334">
        <v>0</v>
      </c>
      <c r="K3263" s="334">
        <v>0</v>
      </c>
      <c r="L3263" s="334">
        <v>0</v>
      </c>
      <c r="M3263" s="334">
        <v>0</v>
      </c>
      <c r="N3263" s="334">
        <v>0</v>
      </c>
      <c r="O3263" s="334">
        <v>0</v>
      </c>
      <c r="P3263" s="334">
        <v>0</v>
      </c>
      <c r="Q3263" s="334">
        <v>0</v>
      </c>
      <c r="R3263" s="334">
        <v>0</v>
      </c>
      <c r="S3263" s="334">
        <v>0</v>
      </c>
      <c r="T3263" s="334">
        <v>0</v>
      </c>
      <c r="U3263" s="334">
        <v>0</v>
      </c>
      <c r="V3263" s="334">
        <v>0</v>
      </c>
      <c r="W3263" s="334">
        <v>0</v>
      </c>
      <c r="X3263" s="334">
        <v>0</v>
      </c>
      <c r="Y3263" s="334">
        <v>0</v>
      </c>
      <c r="Z3263" s="334">
        <v>0</v>
      </c>
      <c r="AA3263" s="334">
        <v>0</v>
      </c>
      <c r="AB3263" s="334">
        <v>0</v>
      </c>
      <c r="AD3263" s="334">
        <v>0</v>
      </c>
      <c r="AE3263" s="334">
        <f t="shared" si="507"/>
        <v>0</v>
      </c>
      <c r="AF3263" s="334">
        <f t="shared" si="508"/>
        <v>0</v>
      </c>
      <c r="AG3263" s="340">
        <f t="shared" si="509"/>
        <v>0</v>
      </c>
      <c r="AI3263" s="340">
        <f t="shared" si="513"/>
        <v>0</v>
      </c>
      <c r="AJ3263" s="340">
        <f t="shared" si="513"/>
        <v>0</v>
      </c>
      <c r="AK3263" s="340">
        <f t="shared" si="513"/>
        <v>0</v>
      </c>
      <c r="AL3263" s="340">
        <f t="shared" si="513"/>
        <v>0</v>
      </c>
      <c r="AM3263" s="340">
        <f t="shared" si="513"/>
        <v>0</v>
      </c>
    </row>
    <row r="3264" spans="1:39" x14ac:dyDescent="0.35">
      <c r="A3264" s="337">
        <v>25177</v>
      </c>
      <c r="B3264" s="338">
        <f t="shared" si="504"/>
        <v>1968</v>
      </c>
      <c r="C3264" s="338">
        <f t="shared" si="505"/>
        <v>12</v>
      </c>
      <c r="D3264" s="338">
        <f t="shared" si="506"/>
        <v>5</v>
      </c>
      <c r="E3264" s="334">
        <v>0</v>
      </c>
      <c r="F3264" s="334">
        <v>0</v>
      </c>
      <c r="G3264" s="334">
        <v>0</v>
      </c>
      <c r="H3264" s="334">
        <v>0</v>
      </c>
      <c r="I3264" s="334">
        <v>0</v>
      </c>
      <c r="J3264" s="334">
        <v>0</v>
      </c>
      <c r="K3264" s="334">
        <v>0</v>
      </c>
      <c r="L3264" s="334">
        <v>0</v>
      </c>
      <c r="M3264" s="334">
        <v>0</v>
      </c>
      <c r="N3264" s="334">
        <v>0</v>
      </c>
      <c r="O3264" s="334">
        <v>0</v>
      </c>
      <c r="P3264" s="334">
        <v>0</v>
      </c>
      <c r="Q3264" s="334">
        <v>0</v>
      </c>
      <c r="R3264" s="334">
        <v>0</v>
      </c>
      <c r="S3264" s="334">
        <v>0</v>
      </c>
      <c r="T3264" s="334">
        <v>0</v>
      </c>
      <c r="U3264" s="334">
        <v>0</v>
      </c>
      <c r="V3264" s="334">
        <v>0</v>
      </c>
      <c r="W3264" s="334">
        <v>0</v>
      </c>
      <c r="X3264" s="334">
        <v>0</v>
      </c>
      <c r="Y3264" s="334">
        <v>0</v>
      </c>
      <c r="Z3264" s="334">
        <v>0</v>
      </c>
      <c r="AA3264" s="334">
        <v>0</v>
      </c>
      <c r="AB3264" s="334">
        <v>0</v>
      </c>
      <c r="AD3264" s="334">
        <v>0</v>
      </c>
      <c r="AE3264" s="334">
        <f t="shared" si="507"/>
        <v>0</v>
      </c>
      <c r="AF3264" s="334">
        <f t="shared" si="508"/>
        <v>0</v>
      </c>
      <c r="AG3264" s="340">
        <f t="shared" si="509"/>
        <v>0</v>
      </c>
      <c r="AI3264" s="340">
        <f t="shared" si="513"/>
        <v>0</v>
      </c>
      <c r="AJ3264" s="340">
        <f t="shared" si="513"/>
        <v>0</v>
      </c>
      <c r="AK3264" s="340">
        <f t="shared" si="513"/>
        <v>0</v>
      </c>
      <c r="AL3264" s="340">
        <f t="shared" si="513"/>
        <v>0</v>
      </c>
      <c r="AM3264" s="340">
        <f t="shared" si="513"/>
        <v>0</v>
      </c>
    </row>
    <row r="3265" spans="1:39" x14ac:dyDescent="0.35">
      <c r="A3265" s="337">
        <v>25178</v>
      </c>
      <c r="B3265" s="338">
        <f t="shared" si="504"/>
        <v>1968</v>
      </c>
      <c r="C3265" s="338">
        <f t="shared" si="505"/>
        <v>12</v>
      </c>
      <c r="D3265" s="338">
        <f t="shared" si="506"/>
        <v>6</v>
      </c>
      <c r="E3265" s="334">
        <v>0</v>
      </c>
      <c r="F3265" s="334">
        <v>0</v>
      </c>
      <c r="G3265" s="334">
        <v>0</v>
      </c>
      <c r="H3265" s="334">
        <v>0</v>
      </c>
      <c r="I3265" s="334">
        <v>0</v>
      </c>
      <c r="J3265" s="334">
        <v>0</v>
      </c>
      <c r="K3265" s="334">
        <v>0</v>
      </c>
      <c r="L3265" s="334">
        <v>0</v>
      </c>
      <c r="M3265" s="334">
        <v>0</v>
      </c>
      <c r="N3265" s="334">
        <v>0</v>
      </c>
      <c r="O3265" s="334">
        <v>0</v>
      </c>
      <c r="P3265" s="334">
        <v>0</v>
      </c>
      <c r="Q3265" s="334">
        <v>0</v>
      </c>
      <c r="R3265" s="334">
        <v>0</v>
      </c>
      <c r="S3265" s="334">
        <v>0</v>
      </c>
      <c r="T3265" s="334">
        <v>0</v>
      </c>
      <c r="U3265" s="334">
        <v>0</v>
      </c>
      <c r="V3265" s="334">
        <v>0</v>
      </c>
      <c r="W3265" s="334">
        <v>0</v>
      </c>
      <c r="X3265" s="334">
        <v>0</v>
      </c>
      <c r="Y3265" s="334">
        <v>0</v>
      </c>
      <c r="Z3265" s="334">
        <v>0</v>
      </c>
      <c r="AA3265" s="334">
        <v>0</v>
      </c>
      <c r="AB3265" s="334">
        <v>0</v>
      </c>
      <c r="AD3265" s="334">
        <v>0</v>
      </c>
      <c r="AE3265" s="334">
        <f t="shared" si="507"/>
        <v>0</v>
      </c>
      <c r="AF3265" s="334">
        <f t="shared" si="508"/>
        <v>0</v>
      </c>
      <c r="AG3265" s="340">
        <f t="shared" si="509"/>
        <v>0</v>
      </c>
      <c r="AI3265" s="340">
        <f t="shared" si="513"/>
        <v>0</v>
      </c>
      <c r="AJ3265" s="340">
        <f t="shared" si="513"/>
        <v>0</v>
      </c>
      <c r="AK3265" s="340">
        <f t="shared" si="513"/>
        <v>0</v>
      </c>
      <c r="AL3265" s="340">
        <f t="shared" si="513"/>
        <v>0</v>
      </c>
      <c r="AM3265" s="340">
        <f t="shared" si="513"/>
        <v>0</v>
      </c>
    </row>
    <row r="3266" spans="1:39" x14ac:dyDescent="0.35">
      <c r="A3266" s="337">
        <v>25179</v>
      </c>
      <c r="B3266" s="338">
        <f t="shared" si="504"/>
        <v>1968</v>
      </c>
      <c r="C3266" s="338">
        <f t="shared" si="505"/>
        <v>12</v>
      </c>
      <c r="D3266" s="338">
        <f t="shared" si="506"/>
        <v>7</v>
      </c>
      <c r="E3266" s="334">
        <v>0</v>
      </c>
      <c r="F3266" s="334">
        <v>0</v>
      </c>
      <c r="G3266" s="334">
        <v>0</v>
      </c>
      <c r="H3266" s="334">
        <v>0</v>
      </c>
      <c r="I3266" s="334">
        <v>0</v>
      </c>
      <c r="J3266" s="334">
        <v>0</v>
      </c>
      <c r="K3266" s="334">
        <v>0</v>
      </c>
      <c r="L3266" s="334">
        <v>0</v>
      </c>
      <c r="M3266" s="334">
        <v>0</v>
      </c>
      <c r="N3266" s="334">
        <v>0</v>
      </c>
      <c r="O3266" s="334">
        <v>0</v>
      </c>
      <c r="P3266" s="334">
        <v>0</v>
      </c>
      <c r="Q3266" s="334">
        <v>0</v>
      </c>
      <c r="R3266" s="334">
        <v>0</v>
      </c>
      <c r="S3266" s="334">
        <v>0</v>
      </c>
      <c r="T3266" s="334">
        <v>0</v>
      </c>
      <c r="U3266" s="334">
        <v>0</v>
      </c>
      <c r="V3266" s="334">
        <v>0</v>
      </c>
      <c r="W3266" s="334">
        <v>0</v>
      </c>
      <c r="X3266" s="334">
        <v>0</v>
      </c>
      <c r="Y3266" s="334">
        <v>0</v>
      </c>
      <c r="Z3266" s="334">
        <v>0</v>
      </c>
      <c r="AA3266" s="334">
        <v>0</v>
      </c>
      <c r="AB3266" s="334">
        <v>0</v>
      </c>
      <c r="AD3266" s="334">
        <v>0</v>
      </c>
      <c r="AE3266" s="334">
        <f t="shared" si="507"/>
        <v>0</v>
      </c>
      <c r="AF3266" s="334">
        <f t="shared" si="508"/>
        <v>0</v>
      </c>
      <c r="AG3266" s="340">
        <f t="shared" si="509"/>
        <v>0</v>
      </c>
      <c r="AI3266" s="340">
        <f t="shared" si="513"/>
        <v>0</v>
      </c>
      <c r="AJ3266" s="340">
        <f t="shared" si="513"/>
        <v>0</v>
      </c>
      <c r="AK3266" s="340">
        <f t="shared" si="513"/>
        <v>0</v>
      </c>
      <c r="AL3266" s="340">
        <f t="shared" si="513"/>
        <v>0</v>
      </c>
      <c r="AM3266" s="340">
        <f t="shared" si="513"/>
        <v>0</v>
      </c>
    </row>
    <row r="3267" spans="1:39" x14ac:dyDescent="0.35">
      <c r="A3267" s="337">
        <v>25180</v>
      </c>
      <c r="B3267" s="338">
        <f t="shared" si="504"/>
        <v>1968</v>
      </c>
      <c r="C3267" s="338">
        <f t="shared" si="505"/>
        <v>12</v>
      </c>
      <c r="D3267" s="338">
        <f t="shared" si="506"/>
        <v>8</v>
      </c>
      <c r="E3267" s="334">
        <v>0</v>
      </c>
      <c r="F3267" s="334">
        <v>0</v>
      </c>
      <c r="G3267" s="334">
        <v>0</v>
      </c>
      <c r="H3267" s="334">
        <v>0</v>
      </c>
      <c r="I3267" s="334">
        <v>0</v>
      </c>
      <c r="J3267" s="334">
        <v>0</v>
      </c>
      <c r="K3267" s="334">
        <v>0</v>
      </c>
      <c r="L3267" s="334">
        <v>0</v>
      </c>
      <c r="M3267" s="334">
        <v>0</v>
      </c>
      <c r="N3267" s="334">
        <v>0</v>
      </c>
      <c r="O3267" s="334">
        <v>0</v>
      </c>
      <c r="P3267" s="334">
        <v>0</v>
      </c>
      <c r="Q3267" s="334">
        <v>0</v>
      </c>
      <c r="R3267" s="334">
        <v>0</v>
      </c>
      <c r="S3267" s="334">
        <v>0</v>
      </c>
      <c r="T3267" s="334">
        <v>0</v>
      </c>
      <c r="U3267" s="334">
        <v>0</v>
      </c>
      <c r="V3267" s="334">
        <v>0</v>
      </c>
      <c r="W3267" s="334">
        <v>0</v>
      </c>
      <c r="X3267" s="334">
        <v>0</v>
      </c>
      <c r="Y3267" s="334">
        <v>0</v>
      </c>
      <c r="Z3267" s="334">
        <v>0</v>
      </c>
      <c r="AA3267" s="334">
        <v>0</v>
      </c>
      <c r="AB3267" s="334">
        <v>0</v>
      </c>
      <c r="AD3267" s="334">
        <v>0</v>
      </c>
      <c r="AE3267" s="334">
        <f t="shared" si="507"/>
        <v>0</v>
      </c>
      <c r="AF3267" s="334">
        <f t="shared" si="508"/>
        <v>0</v>
      </c>
      <c r="AG3267" s="340">
        <f t="shared" si="509"/>
        <v>0</v>
      </c>
      <c r="AI3267" s="340">
        <f t="shared" si="513"/>
        <v>0</v>
      </c>
      <c r="AJ3267" s="340">
        <f t="shared" si="513"/>
        <v>0</v>
      </c>
      <c r="AK3267" s="340">
        <f t="shared" si="513"/>
        <v>0</v>
      </c>
      <c r="AL3267" s="340">
        <f t="shared" si="513"/>
        <v>0</v>
      </c>
      <c r="AM3267" s="340">
        <f t="shared" si="513"/>
        <v>0</v>
      </c>
    </row>
    <row r="3268" spans="1:39" x14ac:dyDescent="0.35">
      <c r="A3268" s="337">
        <v>25181</v>
      </c>
      <c r="B3268" s="338">
        <f t="shared" ref="B3268:B3331" si="514">YEAR(A3268)</f>
        <v>1968</v>
      </c>
      <c r="C3268" s="338">
        <f t="shared" ref="C3268:C3331" si="515">MONTH(A3268)</f>
        <v>12</v>
      </c>
      <c r="D3268" s="338">
        <f t="shared" ref="D3268:D3331" si="516">DAY(A3268)</f>
        <v>9</v>
      </c>
      <c r="E3268" s="334">
        <v>0</v>
      </c>
      <c r="F3268" s="334">
        <v>0</v>
      </c>
      <c r="G3268" s="334">
        <v>0</v>
      </c>
      <c r="H3268" s="334">
        <v>0</v>
      </c>
      <c r="I3268" s="334">
        <v>0</v>
      </c>
      <c r="J3268" s="334">
        <v>0</v>
      </c>
      <c r="K3268" s="334">
        <v>0</v>
      </c>
      <c r="L3268" s="334">
        <v>0</v>
      </c>
      <c r="M3268" s="334">
        <v>0</v>
      </c>
      <c r="N3268" s="334">
        <v>0</v>
      </c>
      <c r="O3268" s="334">
        <v>0</v>
      </c>
      <c r="P3268" s="334">
        <v>0</v>
      </c>
      <c r="Q3268" s="334">
        <v>0</v>
      </c>
      <c r="R3268" s="334">
        <v>0</v>
      </c>
      <c r="S3268" s="334">
        <v>0</v>
      </c>
      <c r="T3268" s="334">
        <v>0</v>
      </c>
      <c r="U3268" s="334">
        <v>0</v>
      </c>
      <c r="V3268" s="334">
        <v>0</v>
      </c>
      <c r="W3268" s="334">
        <v>0</v>
      </c>
      <c r="X3268" s="334">
        <v>0</v>
      </c>
      <c r="Y3268" s="334">
        <v>0</v>
      </c>
      <c r="Z3268" s="334">
        <v>0</v>
      </c>
      <c r="AA3268" s="334">
        <v>0</v>
      </c>
      <c r="AB3268" s="334">
        <v>0</v>
      </c>
      <c r="AD3268" s="334">
        <v>0</v>
      </c>
      <c r="AE3268" s="334">
        <f t="shared" ref="AE3268:AE3331" si="517">AD3268</f>
        <v>0</v>
      </c>
      <c r="AF3268" s="334">
        <f t="shared" ref="AF3268:AF3331" si="518">SUM(E3268:AB3268)</f>
        <v>0</v>
      </c>
      <c r="AG3268" s="340">
        <f t="shared" ref="AG3268:AG3331" si="519">ABS(AF3268-AE3268)</f>
        <v>0</v>
      </c>
      <c r="AI3268" s="340">
        <f t="shared" ref="AI3268:AM3283" si="520">IF($C3268=AI$1,$AF3268,0)</f>
        <v>0</v>
      </c>
      <c r="AJ3268" s="340">
        <f t="shared" si="520"/>
        <v>0</v>
      </c>
      <c r="AK3268" s="340">
        <f t="shared" si="520"/>
        <v>0</v>
      </c>
      <c r="AL3268" s="340">
        <f t="shared" si="520"/>
        <v>0</v>
      </c>
      <c r="AM3268" s="340">
        <f t="shared" si="520"/>
        <v>0</v>
      </c>
    </row>
    <row r="3269" spans="1:39" x14ac:dyDescent="0.35">
      <c r="A3269" s="337">
        <v>25182</v>
      </c>
      <c r="B3269" s="338">
        <f t="shared" si="514"/>
        <v>1968</v>
      </c>
      <c r="C3269" s="338">
        <f t="shared" si="515"/>
        <v>12</v>
      </c>
      <c r="D3269" s="338">
        <f t="shared" si="516"/>
        <v>10</v>
      </c>
      <c r="E3269" s="334">
        <v>0</v>
      </c>
      <c r="F3269" s="334">
        <v>0</v>
      </c>
      <c r="G3269" s="334">
        <v>0</v>
      </c>
      <c r="H3269" s="334">
        <v>0</v>
      </c>
      <c r="I3269" s="334">
        <v>0</v>
      </c>
      <c r="J3269" s="334">
        <v>0</v>
      </c>
      <c r="K3269" s="334">
        <v>0</v>
      </c>
      <c r="L3269" s="334">
        <v>0.2</v>
      </c>
      <c r="M3269" s="334">
        <v>0</v>
      </c>
      <c r="N3269" s="334">
        <v>0.2</v>
      </c>
      <c r="O3269" s="334">
        <v>0.2</v>
      </c>
      <c r="P3269" s="334">
        <v>0.2</v>
      </c>
      <c r="Q3269" s="334">
        <v>0.1</v>
      </c>
      <c r="R3269" s="334">
        <v>0.2</v>
      </c>
      <c r="S3269" s="334">
        <v>0.2</v>
      </c>
      <c r="T3269" s="334">
        <v>0.2</v>
      </c>
      <c r="U3269" s="334">
        <v>0.2</v>
      </c>
      <c r="V3269" s="334">
        <v>0.2</v>
      </c>
      <c r="W3269" s="334">
        <v>0.2</v>
      </c>
      <c r="X3269" s="334">
        <v>0.2</v>
      </c>
      <c r="Y3269" s="334">
        <v>0.1</v>
      </c>
      <c r="Z3269" s="334">
        <v>0.2</v>
      </c>
      <c r="AA3269" s="334">
        <v>0.2</v>
      </c>
      <c r="AB3269" s="334">
        <v>0.2</v>
      </c>
      <c r="AD3269" s="334">
        <v>3</v>
      </c>
      <c r="AE3269" s="334">
        <f t="shared" si="517"/>
        <v>3</v>
      </c>
      <c r="AF3269" s="334">
        <f t="shared" si="518"/>
        <v>3.0000000000000009</v>
      </c>
      <c r="AG3269" s="340">
        <f t="shared" si="519"/>
        <v>8.8817841970012523E-16</v>
      </c>
      <c r="AI3269" s="340">
        <f t="shared" si="520"/>
        <v>0</v>
      </c>
      <c r="AJ3269" s="340">
        <f t="shared" si="520"/>
        <v>0</v>
      </c>
      <c r="AK3269" s="340">
        <f t="shared" si="520"/>
        <v>0</v>
      </c>
      <c r="AL3269" s="340">
        <f t="shared" si="520"/>
        <v>0</v>
      </c>
      <c r="AM3269" s="340">
        <f t="shared" si="520"/>
        <v>0</v>
      </c>
    </row>
    <row r="3270" spans="1:39" x14ac:dyDescent="0.35">
      <c r="A3270" s="337">
        <v>25183</v>
      </c>
      <c r="B3270" s="338">
        <f t="shared" si="514"/>
        <v>1968</v>
      </c>
      <c r="C3270" s="338">
        <f t="shared" si="515"/>
        <v>12</v>
      </c>
      <c r="D3270" s="338">
        <f t="shared" si="516"/>
        <v>11</v>
      </c>
      <c r="E3270" s="334">
        <v>0</v>
      </c>
      <c r="F3270" s="334">
        <v>0.1</v>
      </c>
      <c r="G3270" s="334">
        <v>0</v>
      </c>
      <c r="H3270" s="334">
        <v>0</v>
      </c>
      <c r="I3270" s="334">
        <v>0</v>
      </c>
      <c r="J3270" s="334">
        <v>0.1</v>
      </c>
      <c r="K3270" s="334">
        <v>0</v>
      </c>
      <c r="L3270" s="334">
        <v>0</v>
      </c>
      <c r="M3270" s="334">
        <v>0</v>
      </c>
      <c r="N3270" s="334">
        <v>0.1</v>
      </c>
      <c r="O3270" s="334">
        <v>0</v>
      </c>
      <c r="P3270" s="334">
        <v>0</v>
      </c>
      <c r="Q3270" s="334">
        <v>0.1</v>
      </c>
      <c r="R3270" s="334">
        <v>0</v>
      </c>
      <c r="S3270" s="334">
        <v>0</v>
      </c>
      <c r="T3270" s="334">
        <v>0</v>
      </c>
      <c r="U3270" s="334">
        <v>0.1</v>
      </c>
      <c r="V3270" s="334">
        <v>0</v>
      </c>
      <c r="W3270" s="334">
        <v>0</v>
      </c>
      <c r="X3270" s="334">
        <v>0</v>
      </c>
      <c r="Y3270" s="334">
        <v>0</v>
      </c>
      <c r="Z3270" s="334">
        <v>0</v>
      </c>
      <c r="AA3270" s="334">
        <v>0</v>
      </c>
      <c r="AB3270" s="334">
        <v>0</v>
      </c>
      <c r="AD3270" s="334">
        <v>0.5</v>
      </c>
      <c r="AE3270" s="334">
        <f t="shared" si="517"/>
        <v>0.5</v>
      </c>
      <c r="AF3270" s="334">
        <f t="shared" si="518"/>
        <v>0.5</v>
      </c>
      <c r="AG3270" s="340">
        <f t="shared" si="519"/>
        <v>0</v>
      </c>
      <c r="AI3270" s="340">
        <f t="shared" si="520"/>
        <v>0</v>
      </c>
      <c r="AJ3270" s="340">
        <f t="shared" si="520"/>
        <v>0</v>
      </c>
      <c r="AK3270" s="340">
        <f t="shared" si="520"/>
        <v>0</v>
      </c>
      <c r="AL3270" s="340">
        <f t="shared" si="520"/>
        <v>0</v>
      </c>
      <c r="AM3270" s="340">
        <f t="shared" si="520"/>
        <v>0</v>
      </c>
    </row>
    <row r="3271" spans="1:39" x14ac:dyDescent="0.35">
      <c r="A3271" s="337">
        <v>25184</v>
      </c>
      <c r="B3271" s="338">
        <f t="shared" si="514"/>
        <v>1968</v>
      </c>
      <c r="C3271" s="338">
        <f t="shared" si="515"/>
        <v>12</v>
      </c>
      <c r="D3271" s="338">
        <f t="shared" si="516"/>
        <v>12</v>
      </c>
      <c r="E3271" s="334">
        <v>0</v>
      </c>
      <c r="F3271" s="334">
        <v>0</v>
      </c>
      <c r="G3271" s="334">
        <v>0</v>
      </c>
      <c r="H3271" s="334">
        <v>0</v>
      </c>
      <c r="I3271" s="334">
        <v>0</v>
      </c>
      <c r="J3271" s="334">
        <v>0</v>
      </c>
      <c r="K3271" s="334">
        <v>0</v>
      </c>
      <c r="L3271" s="334">
        <v>0</v>
      </c>
      <c r="M3271" s="334">
        <v>0</v>
      </c>
      <c r="N3271" s="334">
        <v>0</v>
      </c>
      <c r="O3271" s="334">
        <v>0</v>
      </c>
      <c r="P3271" s="334">
        <v>0</v>
      </c>
      <c r="Q3271" s="334">
        <v>0</v>
      </c>
      <c r="R3271" s="334">
        <v>0</v>
      </c>
      <c r="S3271" s="334">
        <v>0</v>
      </c>
      <c r="T3271" s="334">
        <v>0</v>
      </c>
      <c r="U3271" s="334">
        <v>0</v>
      </c>
      <c r="V3271" s="334">
        <v>0</v>
      </c>
      <c r="W3271" s="334">
        <v>0</v>
      </c>
      <c r="X3271" s="334">
        <v>0</v>
      </c>
      <c r="Y3271" s="334">
        <v>0</v>
      </c>
      <c r="Z3271" s="334">
        <v>0</v>
      </c>
      <c r="AA3271" s="334">
        <v>0</v>
      </c>
      <c r="AB3271" s="334">
        <v>0</v>
      </c>
      <c r="AD3271" s="334">
        <v>0</v>
      </c>
      <c r="AE3271" s="334">
        <f t="shared" si="517"/>
        <v>0</v>
      </c>
      <c r="AF3271" s="334">
        <f t="shared" si="518"/>
        <v>0</v>
      </c>
      <c r="AG3271" s="340">
        <f t="shared" si="519"/>
        <v>0</v>
      </c>
      <c r="AI3271" s="340">
        <f t="shared" si="520"/>
        <v>0</v>
      </c>
      <c r="AJ3271" s="340">
        <f t="shared" si="520"/>
        <v>0</v>
      </c>
      <c r="AK3271" s="340">
        <f t="shared" si="520"/>
        <v>0</v>
      </c>
      <c r="AL3271" s="340">
        <f t="shared" si="520"/>
        <v>0</v>
      </c>
      <c r="AM3271" s="340">
        <f t="shared" si="520"/>
        <v>0</v>
      </c>
    </row>
    <row r="3272" spans="1:39" x14ac:dyDescent="0.35">
      <c r="A3272" s="337">
        <v>25185</v>
      </c>
      <c r="B3272" s="338">
        <f t="shared" si="514"/>
        <v>1968</v>
      </c>
      <c r="C3272" s="338">
        <f t="shared" si="515"/>
        <v>12</v>
      </c>
      <c r="D3272" s="338">
        <f t="shared" si="516"/>
        <v>13</v>
      </c>
      <c r="E3272" s="334">
        <v>0</v>
      </c>
      <c r="F3272" s="334">
        <v>0</v>
      </c>
      <c r="G3272" s="334">
        <v>0</v>
      </c>
      <c r="H3272" s="334">
        <v>0</v>
      </c>
      <c r="I3272" s="334">
        <v>0</v>
      </c>
      <c r="J3272" s="334">
        <v>0</v>
      </c>
      <c r="K3272" s="334">
        <v>0</v>
      </c>
      <c r="L3272" s="334">
        <v>0</v>
      </c>
      <c r="M3272" s="334">
        <v>0</v>
      </c>
      <c r="N3272" s="334">
        <v>0</v>
      </c>
      <c r="O3272" s="334">
        <v>0</v>
      </c>
      <c r="P3272" s="334">
        <v>0</v>
      </c>
      <c r="Q3272" s="334">
        <v>0</v>
      </c>
      <c r="R3272" s="334">
        <v>0</v>
      </c>
      <c r="S3272" s="334">
        <v>0</v>
      </c>
      <c r="T3272" s="334">
        <v>0</v>
      </c>
      <c r="U3272" s="334">
        <v>0</v>
      </c>
      <c r="V3272" s="334">
        <v>0</v>
      </c>
      <c r="W3272" s="334">
        <v>0</v>
      </c>
      <c r="X3272" s="334">
        <v>0</v>
      </c>
      <c r="Y3272" s="334">
        <v>0</v>
      </c>
      <c r="Z3272" s="334">
        <v>0</v>
      </c>
      <c r="AA3272" s="334">
        <v>0</v>
      </c>
      <c r="AB3272" s="334">
        <v>0</v>
      </c>
      <c r="AD3272" s="334">
        <v>0</v>
      </c>
      <c r="AE3272" s="334">
        <f t="shared" si="517"/>
        <v>0</v>
      </c>
      <c r="AF3272" s="334">
        <f t="shared" si="518"/>
        <v>0</v>
      </c>
      <c r="AG3272" s="340">
        <f t="shared" si="519"/>
        <v>0</v>
      </c>
      <c r="AI3272" s="340">
        <f t="shared" si="520"/>
        <v>0</v>
      </c>
      <c r="AJ3272" s="340">
        <f t="shared" si="520"/>
        <v>0</v>
      </c>
      <c r="AK3272" s="340">
        <f t="shared" si="520"/>
        <v>0</v>
      </c>
      <c r="AL3272" s="340">
        <f t="shared" si="520"/>
        <v>0</v>
      </c>
      <c r="AM3272" s="340">
        <f t="shared" si="520"/>
        <v>0</v>
      </c>
    </row>
    <row r="3273" spans="1:39" x14ac:dyDescent="0.35">
      <c r="A3273" s="337">
        <v>25186</v>
      </c>
      <c r="B3273" s="338">
        <f t="shared" si="514"/>
        <v>1968</v>
      </c>
      <c r="C3273" s="338">
        <f t="shared" si="515"/>
        <v>12</v>
      </c>
      <c r="D3273" s="338">
        <f t="shared" si="516"/>
        <v>14</v>
      </c>
      <c r="E3273" s="334">
        <v>0</v>
      </c>
      <c r="F3273" s="334">
        <v>0</v>
      </c>
      <c r="G3273" s="334">
        <v>0</v>
      </c>
      <c r="H3273" s="334">
        <v>0</v>
      </c>
      <c r="I3273" s="334">
        <v>0</v>
      </c>
      <c r="J3273" s="334">
        <v>0</v>
      </c>
      <c r="K3273" s="334">
        <v>0</v>
      </c>
      <c r="L3273" s="334">
        <v>0</v>
      </c>
      <c r="M3273" s="334">
        <v>0</v>
      </c>
      <c r="N3273" s="334">
        <v>0</v>
      </c>
      <c r="O3273" s="334">
        <v>0</v>
      </c>
      <c r="P3273" s="334">
        <v>0</v>
      </c>
      <c r="Q3273" s="334">
        <v>0</v>
      </c>
      <c r="R3273" s="334">
        <v>0</v>
      </c>
      <c r="S3273" s="334">
        <v>0</v>
      </c>
      <c r="T3273" s="334">
        <v>0</v>
      </c>
      <c r="U3273" s="334">
        <v>0</v>
      </c>
      <c r="V3273" s="334">
        <v>0</v>
      </c>
      <c r="W3273" s="334">
        <v>0</v>
      </c>
      <c r="X3273" s="334">
        <v>0</v>
      </c>
      <c r="Y3273" s="334">
        <v>0</v>
      </c>
      <c r="Z3273" s="334">
        <v>0</v>
      </c>
      <c r="AA3273" s="334">
        <v>0</v>
      </c>
      <c r="AB3273" s="334">
        <v>0</v>
      </c>
      <c r="AD3273" s="334">
        <v>0</v>
      </c>
      <c r="AE3273" s="334">
        <f t="shared" si="517"/>
        <v>0</v>
      </c>
      <c r="AF3273" s="334">
        <f t="shared" si="518"/>
        <v>0</v>
      </c>
      <c r="AG3273" s="340">
        <f t="shared" si="519"/>
        <v>0</v>
      </c>
      <c r="AI3273" s="340">
        <f t="shared" si="520"/>
        <v>0</v>
      </c>
      <c r="AJ3273" s="340">
        <f t="shared" si="520"/>
        <v>0</v>
      </c>
      <c r="AK3273" s="340">
        <f t="shared" si="520"/>
        <v>0</v>
      </c>
      <c r="AL3273" s="340">
        <f t="shared" si="520"/>
        <v>0</v>
      </c>
      <c r="AM3273" s="340">
        <f t="shared" si="520"/>
        <v>0</v>
      </c>
    </row>
    <row r="3274" spans="1:39" x14ac:dyDescent="0.35">
      <c r="A3274" s="337">
        <v>25187</v>
      </c>
      <c r="B3274" s="338">
        <f t="shared" si="514"/>
        <v>1968</v>
      </c>
      <c r="C3274" s="338">
        <f t="shared" si="515"/>
        <v>12</v>
      </c>
      <c r="D3274" s="338">
        <f t="shared" si="516"/>
        <v>15</v>
      </c>
      <c r="E3274" s="334">
        <v>0</v>
      </c>
      <c r="F3274" s="334">
        <v>0</v>
      </c>
      <c r="G3274" s="334">
        <v>0</v>
      </c>
      <c r="H3274" s="334">
        <v>0</v>
      </c>
      <c r="I3274" s="334">
        <v>0</v>
      </c>
      <c r="J3274" s="334">
        <v>0</v>
      </c>
      <c r="K3274" s="334">
        <v>0</v>
      </c>
      <c r="L3274" s="334">
        <v>0</v>
      </c>
      <c r="M3274" s="334">
        <v>0</v>
      </c>
      <c r="N3274" s="334">
        <v>0</v>
      </c>
      <c r="O3274" s="334">
        <v>0</v>
      </c>
      <c r="P3274" s="334">
        <v>0</v>
      </c>
      <c r="Q3274" s="334">
        <v>0</v>
      </c>
      <c r="R3274" s="334">
        <v>0</v>
      </c>
      <c r="S3274" s="334">
        <v>0</v>
      </c>
      <c r="T3274" s="334">
        <v>0</v>
      </c>
      <c r="U3274" s="334">
        <v>0</v>
      </c>
      <c r="V3274" s="334">
        <v>0</v>
      </c>
      <c r="W3274" s="334">
        <v>0</v>
      </c>
      <c r="X3274" s="334">
        <v>0</v>
      </c>
      <c r="Y3274" s="334">
        <v>0</v>
      </c>
      <c r="Z3274" s="334">
        <v>0</v>
      </c>
      <c r="AA3274" s="334">
        <v>0</v>
      </c>
      <c r="AB3274" s="334">
        <v>0</v>
      </c>
      <c r="AD3274" s="334">
        <v>0</v>
      </c>
      <c r="AE3274" s="334">
        <f t="shared" si="517"/>
        <v>0</v>
      </c>
      <c r="AF3274" s="334">
        <f t="shared" si="518"/>
        <v>0</v>
      </c>
      <c r="AG3274" s="340">
        <f t="shared" si="519"/>
        <v>0</v>
      </c>
      <c r="AI3274" s="340">
        <f t="shared" si="520"/>
        <v>0</v>
      </c>
      <c r="AJ3274" s="340">
        <f t="shared" si="520"/>
        <v>0</v>
      </c>
      <c r="AK3274" s="340">
        <f t="shared" si="520"/>
        <v>0</v>
      </c>
      <c r="AL3274" s="340">
        <f t="shared" si="520"/>
        <v>0</v>
      </c>
      <c r="AM3274" s="340">
        <f t="shared" si="520"/>
        <v>0</v>
      </c>
    </row>
    <row r="3275" spans="1:39" x14ac:dyDescent="0.35">
      <c r="A3275" s="337">
        <v>25188</v>
      </c>
      <c r="B3275" s="338">
        <f t="shared" si="514"/>
        <v>1968</v>
      </c>
      <c r="C3275" s="338">
        <f t="shared" si="515"/>
        <v>12</v>
      </c>
      <c r="D3275" s="338">
        <f t="shared" si="516"/>
        <v>16</v>
      </c>
      <c r="E3275" s="334">
        <v>0</v>
      </c>
      <c r="F3275" s="334">
        <v>0</v>
      </c>
      <c r="G3275" s="334">
        <v>0</v>
      </c>
      <c r="H3275" s="334">
        <v>0</v>
      </c>
      <c r="I3275" s="334">
        <v>0</v>
      </c>
      <c r="J3275" s="334">
        <v>0</v>
      </c>
      <c r="K3275" s="334">
        <v>0</v>
      </c>
      <c r="L3275" s="334">
        <v>0</v>
      </c>
      <c r="M3275" s="334">
        <v>0</v>
      </c>
      <c r="N3275" s="334">
        <v>0</v>
      </c>
      <c r="O3275" s="334">
        <v>0</v>
      </c>
      <c r="P3275" s="334">
        <v>0</v>
      </c>
      <c r="Q3275" s="334">
        <v>0</v>
      </c>
      <c r="R3275" s="334">
        <v>0</v>
      </c>
      <c r="S3275" s="334">
        <v>0</v>
      </c>
      <c r="T3275" s="334">
        <v>0</v>
      </c>
      <c r="U3275" s="334">
        <v>0</v>
      </c>
      <c r="V3275" s="334">
        <v>0.1</v>
      </c>
      <c r="W3275" s="334">
        <v>0</v>
      </c>
      <c r="X3275" s="334">
        <v>0.2</v>
      </c>
      <c r="Y3275" s="334">
        <v>0.1</v>
      </c>
      <c r="Z3275" s="334">
        <v>0.1</v>
      </c>
      <c r="AA3275" s="334">
        <v>0.2</v>
      </c>
      <c r="AB3275" s="334">
        <v>0.1</v>
      </c>
      <c r="AD3275" s="334">
        <v>0.8</v>
      </c>
      <c r="AE3275" s="334">
        <f t="shared" si="517"/>
        <v>0.8</v>
      </c>
      <c r="AF3275" s="334">
        <f t="shared" si="518"/>
        <v>0.79999999999999993</v>
      </c>
      <c r="AG3275" s="340">
        <f t="shared" si="519"/>
        <v>1.1102230246251565E-16</v>
      </c>
      <c r="AI3275" s="340">
        <f t="shared" si="520"/>
        <v>0</v>
      </c>
      <c r="AJ3275" s="340">
        <f t="shared" si="520"/>
        <v>0</v>
      </c>
      <c r="AK3275" s="340">
        <f t="shared" si="520"/>
        <v>0</v>
      </c>
      <c r="AL3275" s="340">
        <f t="shared" si="520"/>
        <v>0</v>
      </c>
      <c r="AM3275" s="340">
        <f t="shared" si="520"/>
        <v>0</v>
      </c>
    </row>
    <row r="3276" spans="1:39" x14ac:dyDescent="0.35">
      <c r="A3276" s="337">
        <v>25189</v>
      </c>
      <c r="B3276" s="338">
        <f t="shared" si="514"/>
        <v>1968</v>
      </c>
      <c r="C3276" s="338">
        <f t="shared" si="515"/>
        <v>12</v>
      </c>
      <c r="D3276" s="338">
        <f t="shared" si="516"/>
        <v>17</v>
      </c>
      <c r="E3276" s="334">
        <v>0.3</v>
      </c>
      <c r="F3276" s="334">
        <v>0.2</v>
      </c>
      <c r="G3276" s="334">
        <v>0.3</v>
      </c>
      <c r="H3276" s="334">
        <v>0.2</v>
      </c>
      <c r="I3276" s="334">
        <v>0.3</v>
      </c>
      <c r="J3276" s="334">
        <v>0.2</v>
      </c>
      <c r="K3276" s="334">
        <v>0.3</v>
      </c>
      <c r="L3276" s="334">
        <v>0.2</v>
      </c>
      <c r="M3276" s="334">
        <v>0</v>
      </c>
      <c r="N3276" s="334">
        <v>0</v>
      </c>
      <c r="O3276" s="334">
        <v>0</v>
      </c>
      <c r="P3276" s="334">
        <v>0</v>
      </c>
      <c r="Q3276" s="334">
        <v>0</v>
      </c>
      <c r="R3276" s="334">
        <v>0</v>
      </c>
      <c r="S3276" s="334">
        <v>0</v>
      </c>
      <c r="T3276" s="334">
        <v>0</v>
      </c>
      <c r="U3276" s="334">
        <v>0</v>
      </c>
      <c r="V3276" s="334">
        <v>0</v>
      </c>
      <c r="W3276" s="334">
        <v>0</v>
      </c>
      <c r="X3276" s="334">
        <v>0</v>
      </c>
      <c r="Y3276" s="334">
        <v>0</v>
      </c>
      <c r="Z3276" s="334">
        <v>0</v>
      </c>
      <c r="AA3276" s="334">
        <v>0</v>
      </c>
      <c r="AB3276" s="334">
        <v>0</v>
      </c>
      <c r="AD3276" s="334">
        <v>2</v>
      </c>
      <c r="AE3276" s="334">
        <f t="shared" si="517"/>
        <v>2</v>
      </c>
      <c r="AF3276" s="334">
        <f t="shared" si="518"/>
        <v>2</v>
      </c>
      <c r="AG3276" s="340">
        <f t="shared" si="519"/>
        <v>0</v>
      </c>
      <c r="AI3276" s="340">
        <f t="shared" si="520"/>
        <v>0</v>
      </c>
      <c r="AJ3276" s="340">
        <f t="shared" si="520"/>
        <v>0</v>
      </c>
      <c r="AK3276" s="340">
        <f t="shared" si="520"/>
        <v>0</v>
      </c>
      <c r="AL3276" s="340">
        <f t="shared" si="520"/>
        <v>0</v>
      </c>
      <c r="AM3276" s="340">
        <f t="shared" si="520"/>
        <v>0</v>
      </c>
    </row>
    <row r="3277" spans="1:39" x14ac:dyDescent="0.35">
      <c r="A3277" s="337">
        <v>25190</v>
      </c>
      <c r="B3277" s="338">
        <f t="shared" si="514"/>
        <v>1968</v>
      </c>
      <c r="C3277" s="338">
        <f t="shared" si="515"/>
        <v>12</v>
      </c>
      <c r="D3277" s="338">
        <f t="shared" si="516"/>
        <v>18</v>
      </c>
      <c r="E3277" s="334">
        <v>0</v>
      </c>
      <c r="F3277" s="334">
        <v>0</v>
      </c>
      <c r="G3277" s="334">
        <v>0</v>
      </c>
      <c r="H3277" s="334">
        <v>0</v>
      </c>
      <c r="I3277" s="334">
        <v>0</v>
      </c>
      <c r="J3277" s="334">
        <v>0</v>
      </c>
      <c r="K3277" s="334">
        <v>0</v>
      </c>
      <c r="L3277" s="334">
        <v>0</v>
      </c>
      <c r="M3277" s="334">
        <v>0</v>
      </c>
      <c r="N3277" s="334">
        <v>0</v>
      </c>
      <c r="O3277" s="334">
        <v>0</v>
      </c>
      <c r="P3277" s="334">
        <v>0</v>
      </c>
      <c r="Q3277" s="334">
        <v>0</v>
      </c>
      <c r="R3277" s="334">
        <v>0</v>
      </c>
      <c r="S3277" s="334">
        <v>0</v>
      </c>
      <c r="T3277" s="334">
        <v>0</v>
      </c>
      <c r="U3277" s="334">
        <v>0</v>
      </c>
      <c r="V3277" s="334">
        <v>0</v>
      </c>
      <c r="W3277" s="334">
        <v>0</v>
      </c>
      <c r="X3277" s="334">
        <v>0</v>
      </c>
      <c r="Y3277" s="334">
        <v>0.1</v>
      </c>
      <c r="Z3277" s="334">
        <v>0.1</v>
      </c>
      <c r="AA3277" s="334">
        <v>0</v>
      </c>
      <c r="AB3277" s="334">
        <v>0.1</v>
      </c>
      <c r="AD3277" s="334">
        <v>0.3</v>
      </c>
      <c r="AE3277" s="334">
        <f t="shared" si="517"/>
        <v>0.3</v>
      </c>
      <c r="AF3277" s="334">
        <f t="shared" si="518"/>
        <v>0.30000000000000004</v>
      </c>
      <c r="AG3277" s="340">
        <f t="shared" si="519"/>
        <v>5.5511151231257827E-17</v>
      </c>
      <c r="AI3277" s="340">
        <f t="shared" si="520"/>
        <v>0</v>
      </c>
      <c r="AJ3277" s="340">
        <f t="shared" si="520"/>
        <v>0</v>
      </c>
      <c r="AK3277" s="340">
        <f t="shared" si="520"/>
        <v>0</v>
      </c>
      <c r="AL3277" s="340">
        <f t="shared" si="520"/>
        <v>0</v>
      </c>
      <c r="AM3277" s="340">
        <f t="shared" si="520"/>
        <v>0</v>
      </c>
    </row>
    <row r="3278" spans="1:39" x14ac:dyDescent="0.35">
      <c r="A3278" s="337">
        <v>25191</v>
      </c>
      <c r="B3278" s="338">
        <f t="shared" si="514"/>
        <v>1968</v>
      </c>
      <c r="C3278" s="338">
        <f t="shared" si="515"/>
        <v>12</v>
      </c>
      <c r="D3278" s="338">
        <f t="shared" si="516"/>
        <v>19</v>
      </c>
      <c r="E3278" s="334">
        <v>0</v>
      </c>
      <c r="F3278" s="334">
        <v>0.1</v>
      </c>
      <c r="G3278" s="334">
        <v>0</v>
      </c>
      <c r="H3278" s="334">
        <v>0</v>
      </c>
      <c r="I3278" s="334">
        <v>0.1</v>
      </c>
      <c r="J3278" s="334">
        <v>0</v>
      </c>
      <c r="K3278" s="334">
        <v>0</v>
      </c>
      <c r="L3278" s="334">
        <v>0.1</v>
      </c>
      <c r="M3278" s="334">
        <v>0</v>
      </c>
      <c r="N3278" s="334">
        <v>0</v>
      </c>
      <c r="O3278" s="334">
        <v>0.1</v>
      </c>
      <c r="P3278" s="334">
        <v>0</v>
      </c>
      <c r="Q3278" s="334">
        <v>0</v>
      </c>
      <c r="R3278" s="334">
        <v>0.1</v>
      </c>
      <c r="S3278" s="334">
        <v>0</v>
      </c>
      <c r="T3278" s="334">
        <v>0</v>
      </c>
      <c r="U3278" s="334">
        <v>0.1</v>
      </c>
      <c r="V3278" s="334">
        <v>0</v>
      </c>
      <c r="W3278" s="334">
        <v>0</v>
      </c>
      <c r="X3278" s="334">
        <v>0.1</v>
      </c>
      <c r="Y3278" s="334">
        <v>0</v>
      </c>
      <c r="Z3278" s="334">
        <v>0</v>
      </c>
      <c r="AA3278" s="334">
        <v>0.1</v>
      </c>
      <c r="AB3278" s="334">
        <v>0</v>
      </c>
      <c r="AD3278" s="334">
        <v>0.8</v>
      </c>
      <c r="AE3278" s="334">
        <f t="shared" si="517"/>
        <v>0.8</v>
      </c>
      <c r="AF3278" s="334">
        <f t="shared" si="518"/>
        <v>0.79999999999999993</v>
      </c>
      <c r="AG3278" s="340">
        <f t="shared" si="519"/>
        <v>1.1102230246251565E-16</v>
      </c>
      <c r="AI3278" s="340">
        <f t="shared" si="520"/>
        <v>0</v>
      </c>
      <c r="AJ3278" s="340">
        <f t="shared" si="520"/>
        <v>0</v>
      </c>
      <c r="AK3278" s="340">
        <f t="shared" si="520"/>
        <v>0</v>
      </c>
      <c r="AL3278" s="340">
        <f t="shared" si="520"/>
        <v>0</v>
      </c>
      <c r="AM3278" s="340">
        <f t="shared" si="520"/>
        <v>0</v>
      </c>
    </row>
    <row r="3279" spans="1:39" x14ac:dyDescent="0.35">
      <c r="A3279" s="337">
        <v>25192</v>
      </c>
      <c r="B3279" s="338">
        <f t="shared" si="514"/>
        <v>1968</v>
      </c>
      <c r="C3279" s="338">
        <f t="shared" si="515"/>
        <v>12</v>
      </c>
      <c r="D3279" s="338">
        <f t="shared" si="516"/>
        <v>20</v>
      </c>
      <c r="E3279" s="334">
        <v>0</v>
      </c>
      <c r="F3279" s="334">
        <v>0</v>
      </c>
      <c r="G3279" s="334">
        <v>0</v>
      </c>
      <c r="H3279" s="334">
        <v>0</v>
      </c>
      <c r="I3279" s="334">
        <v>0</v>
      </c>
      <c r="J3279" s="334">
        <v>0</v>
      </c>
      <c r="K3279" s="334">
        <v>0</v>
      </c>
      <c r="L3279" s="334">
        <v>0</v>
      </c>
      <c r="M3279" s="334">
        <v>0</v>
      </c>
      <c r="N3279" s="334">
        <v>0</v>
      </c>
      <c r="O3279" s="334">
        <v>0</v>
      </c>
      <c r="P3279" s="334">
        <v>0</v>
      </c>
      <c r="Q3279" s="334">
        <v>0</v>
      </c>
      <c r="R3279" s="334">
        <v>0</v>
      </c>
      <c r="S3279" s="334">
        <v>0</v>
      </c>
      <c r="T3279" s="334">
        <v>0</v>
      </c>
      <c r="U3279" s="334">
        <v>0</v>
      </c>
      <c r="V3279" s="334">
        <v>0</v>
      </c>
      <c r="W3279" s="334">
        <v>0</v>
      </c>
      <c r="X3279" s="334">
        <v>0</v>
      </c>
      <c r="Y3279" s="334">
        <v>0</v>
      </c>
      <c r="Z3279" s="334">
        <v>0</v>
      </c>
      <c r="AA3279" s="334">
        <v>0</v>
      </c>
      <c r="AB3279" s="334">
        <v>0</v>
      </c>
      <c r="AD3279" s="334">
        <v>0</v>
      </c>
      <c r="AE3279" s="334">
        <f t="shared" si="517"/>
        <v>0</v>
      </c>
      <c r="AF3279" s="334">
        <f t="shared" si="518"/>
        <v>0</v>
      </c>
      <c r="AG3279" s="340">
        <f t="shared" si="519"/>
        <v>0</v>
      </c>
      <c r="AI3279" s="340">
        <f t="shared" si="520"/>
        <v>0</v>
      </c>
      <c r="AJ3279" s="340">
        <f t="shared" si="520"/>
        <v>0</v>
      </c>
      <c r="AK3279" s="340">
        <f t="shared" si="520"/>
        <v>0</v>
      </c>
      <c r="AL3279" s="340">
        <f t="shared" si="520"/>
        <v>0</v>
      </c>
      <c r="AM3279" s="340">
        <f t="shared" si="520"/>
        <v>0</v>
      </c>
    </row>
    <row r="3280" spans="1:39" x14ac:dyDescent="0.35">
      <c r="A3280" s="337">
        <v>25193</v>
      </c>
      <c r="B3280" s="338">
        <f t="shared" si="514"/>
        <v>1968</v>
      </c>
      <c r="C3280" s="338">
        <f t="shared" si="515"/>
        <v>12</v>
      </c>
      <c r="D3280" s="338">
        <f t="shared" si="516"/>
        <v>21</v>
      </c>
      <c r="E3280" s="334">
        <v>0</v>
      </c>
      <c r="F3280" s="334">
        <v>0</v>
      </c>
      <c r="G3280" s="334">
        <v>0</v>
      </c>
      <c r="H3280" s="334">
        <v>0</v>
      </c>
      <c r="I3280" s="334">
        <v>0</v>
      </c>
      <c r="J3280" s="334">
        <v>0</v>
      </c>
      <c r="K3280" s="334">
        <v>0</v>
      </c>
      <c r="L3280" s="334">
        <v>0</v>
      </c>
      <c r="M3280" s="334">
        <v>0.1</v>
      </c>
      <c r="N3280" s="334">
        <v>0</v>
      </c>
      <c r="O3280" s="334">
        <v>0</v>
      </c>
      <c r="P3280" s="334">
        <v>0</v>
      </c>
      <c r="Q3280" s="334">
        <v>0.1</v>
      </c>
      <c r="R3280" s="334">
        <v>0</v>
      </c>
      <c r="S3280" s="334">
        <v>0</v>
      </c>
      <c r="T3280" s="334">
        <v>0</v>
      </c>
      <c r="U3280" s="334">
        <v>0</v>
      </c>
      <c r="V3280" s="334">
        <v>0</v>
      </c>
      <c r="W3280" s="334">
        <v>0</v>
      </c>
      <c r="X3280" s="334">
        <v>0</v>
      </c>
      <c r="Y3280" s="334">
        <v>0</v>
      </c>
      <c r="Z3280" s="334">
        <v>0.1</v>
      </c>
      <c r="AA3280" s="334">
        <v>0</v>
      </c>
      <c r="AB3280" s="334">
        <v>0</v>
      </c>
      <c r="AD3280" s="334">
        <v>0.3</v>
      </c>
      <c r="AE3280" s="334">
        <f t="shared" si="517"/>
        <v>0.3</v>
      </c>
      <c r="AF3280" s="334">
        <f t="shared" si="518"/>
        <v>0.30000000000000004</v>
      </c>
      <c r="AG3280" s="340">
        <f t="shared" si="519"/>
        <v>5.5511151231257827E-17</v>
      </c>
      <c r="AI3280" s="340">
        <f t="shared" si="520"/>
        <v>0</v>
      </c>
      <c r="AJ3280" s="340">
        <f t="shared" si="520"/>
        <v>0</v>
      </c>
      <c r="AK3280" s="340">
        <f t="shared" si="520"/>
        <v>0</v>
      </c>
      <c r="AL3280" s="340">
        <f t="shared" si="520"/>
        <v>0</v>
      </c>
      <c r="AM3280" s="340">
        <f t="shared" si="520"/>
        <v>0</v>
      </c>
    </row>
    <row r="3281" spans="1:39" x14ac:dyDescent="0.35">
      <c r="A3281" s="337">
        <v>25194</v>
      </c>
      <c r="B3281" s="338">
        <f t="shared" si="514"/>
        <v>1968</v>
      </c>
      <c r="C3281" s="338">
        <f t="shared" si="515"/>
        <v>12</v>
      </c>
      <c r="D3281" s="338">
        <f t="shared" si="516"/>
        <v>22</v>
      </c>
      <c r="E3281" s="334">
        <v>0</v>
      </c>
      <c r="F3281" s="334">
        <v>0.1</v>
      </c>
      <c r="G3281" s="334">
        <v>0</v>
      </c>
      <c r="H3281" s="334">
        <v>0</v>
      </c>
      <c r="I3281" s="334">
        <v>0</v>
      </c>
      <c r="J3281" s="334">
        <v>0</v>
      </c>
      <c r="K3281" s="334">
        <v>0.1</v>
      </c>
      <c r="L3281" s="334">
        <v>0</v>
      </c>
      <c r="M3281" s="334">
        <v>0</v>
      </c>
      <c r="N3281" s="334">
        <v>0.1</v>
      </c>
      <c r="O3281" s="334">
        <v>0</v>
      </c>
      <c r="P3281" s="334">
        <v>0</v>
      </c>
      <c r="Q3281" s="334">
        <v>0</v>
      </c>
      <c r="R3281" s="334">
        <v>0.1</v>
      </c>
      <c r="S3281" s="334">
        <v>0</v>
      </c>
      <c r="T3281" s="334">
        <v>0</v>
      </c>
      <c r="U3281" s="334">
        <v>0</v>
      </c>
      <c r="V3281" s="334">
        <v>0</v>
      </c>
      <c r="W3281" s="334">
        <v>0</v>
      </c>
      <c r="X3281" s="334">
        <v>0</v>
      </c>
      <c r="Y3281" s="334">
        <v>0</v>
      </c>
      <c r="Z3281" s="334">
        <v>0</v>
      </c>
      <c r="AA3281" s="334">
        <v>0.1</v>
      </c>
      <c r="AB3281" s="334">
        <v>0</v>
      </c>
      <c r="AD3281" s="334">
        <v>0.5</v>
      </c>
      <c r="AE3281" s="334">
        <f t="shared" si="517"/>
        <v>0.5</v>
      </c>
      <c r="AF3281" s="334">
        <f t="shared" si="518"/>
        <v>0.5</v>
      </c>
      <c r="AG3281" s="340">
        <f t="shared" si="519"/>
        <v>0</v>
      </c>
      <c r="AI3281" s="340">
        <f t="shared" si="520"/>
        <v>0</v>
      </c>
      <c r="AJ3281" s="340">
        <f t="shared" si="520"/>
        <v>0</v>
      </c>
      <c r="AK3281" s="340">
        <f t="shared" si="520"/>
        <v>0</v>
      </c>
      <c r="AL3281" s="340">
        <f t="shared" si="520"/>
        <v>0</v>
      </c>
      <c r="AM3281" s="340">
        <f t="shared" si="520"/>
        <v>0</v>
      </c>
    </row>
    <row r="3282" spans="1:39" x14ac:dyDescent="0.35">
      <c r="A3282" s="337">
        <v>25195</v>
      </c>
      <c r="B3282" s="338">
        <f t="shared" si="514"/>
        <v>1968</v>
      </c>
      <c r="C3282" s="338">
        <f t="shared" si="515"/>
        <v>12</v>
      </c>
      <c r="D3282" s="338">
        <f t="shared" si="516"/>
        <v>23</v>
      </c>
      <c r="E3282" s="334">
        <v>0.1</v>
      </c>
      <c r="F3282" s="334">
        <v>0.1</v>
      </c>
      <c r="G3282" s="334">
        <v>0.1</v>
      </c>
      <c r="H3282" s="334">
        <v>0.1</v>
      </c>
      <c r="I3282" s="334">
        <v>0.1</v>
      </c>
      <c r="J3282" s="334">
        <v>0.1</v>
      </c>
      <c r="K3282" s="334">
        <v>0.1</v>
      </c>
      <c r="L3282" s="334">
        <v>0</v>
      </c>
      <c r="M3282" s="334">
        <v>0</v>
      </c>
      <c r="N3282" s="334">
        <v>0</v>
      </c>
      <c r="O3282" s="334">
        <v>0</v>
      </c>
      <c r="P3282" s="334">
        <v>0.1</v>
      </c>
      <c r="Q3282" s="334">
        <v>0.1</v>
      </c>
      <c r="R3282" s="334">
        <v>0.1</v>
      </c>
      <c r="S3282" s="334">
        <v>0.1</v>
      </c>
      <c r="T3282" s="334">
        <v>0.1</v>
      </c>
      <c r="U3282" s="334">
        <v>0.1</v>
      </c>
      <c r="V3282" s="334">
        <v>0.1</v>
      </c>
      <c r="W3282" s="334">
        <v>0.1</v>
      </c>
      <c r="X3282" s="334">
        <v>0.1</v>
      </c>
      <c r="Y3282" s="334">
        <v>0.1</v>
      </c>
      <c r="Z3282" s="334">
        <v>0.1</v>
      </c>
      <c r="AA3282" s="334">
        <v>0.1</v>
      </c>
      <c r="AB3282" s="334">
        <v>0.1</v>
      </c>
      <c r="AD3282" s="334">
        <v>2</v>
      </c>
      <c r="AE3282" s="334">
        <f t="shared" si="517"/>
        <v>2</v>
      </c>
      <c r="AF3282" s="334">
        <f t="shared" si="518"/>
        <v>2.0000000000000004</v>
      </c>
      <c r="AG3282" s="340">
        <f t="shared" si="519"/>
        <v>4.4408920985006262E-16</v>
      </c>
      <c r="AI3282" s="340">
        <f t="shared" si="520"/>
        <v>0</v>
      </c>
      <c r="AJ3282" s="340">
        <f t="shared" si="520"/>
        <v>0</v>
      </c>
      <c r="AK3282" s="340">
        <f t="shared" si="520"/>
        <v>0</v>
      </c>
      <c r="AL3282" s="340">
        <f t="shared" si="520"/>
        <v>0</v>
      </c>
      <c r="AM3282" s="340">
        <f t="shared" si="520"/>
        <v>0</v>
      </c>
    </row>
    <row r="3283" spans="1:39" x14ac:dyDescent="0.35">
      <c r="A3283" s="337">
        <v>25196</v>
      </c>
      <c r="B3283" s="338">
        <f t="shared" si="514"/>
        <v>1968</v>
      </c>
      <c r="C3283" s="338">
        <f t="shared" si="515"/>
        <v>12</v>
      </c>
      <c r="D3283" s="338">
        <f t="shared" si="516"/>
        <v>24</v>
      </c>
      <c r="E3283" s="334">
        <v>0.2</v>
      </c>
      <c r="F3283" s="334">
        <v>0.2</v>
      </c>
      <c r="G3283" s="334">
        <v>0.2</v>
      </c>
      <c r="H3283" s="334">
        <v>0.2</v>
      </c>
      <c r="I3283" s="334">
        <v>0.2</v>
      </c>
      <c r="J3283" s="334">
        <v>0.1</v>
      </c>
      <c r="K3283" s="334">
        <v>0.2</v>
      </c>
      <c r="L3283" s="334">
        <v>0.2</v>
      </c>
      <c r="M3283" s="334">
        <v>0.2</v>
      </c>
      <c r="N3283" s="334">
        <v>0</v>
      </c>
      <c r="O3283" s="334">
        <v>0</v>
      </c>
      <c r="P3283" s="334">
        <v>0</v>
      </c>
      <c r="Q3283" s="334">
        <v>0</v>
      </c>
      <c r="R3283" s="334">
        <v>0.2</v>
      </c>
      <c r="S3283" s="334">
        <v>0.2</v>
      </c>
      <c r="T3283" s="334">
        <v>0.2</v>
      </c>
      <c r="U3283" s="334">
        <v>0.2</v>
      </c>
      <c r="V3283" s="334">
        <v>0.2</v>
      </c>
      <c r="W3283" s="334">
        <v>0.2</v>
      </c>
      <c r="X3283" s="334">
        <v>0.1</v>
      </c>
      <c r="Y3283" s="334">
        <v>0.2</v>
      </c>
      <c r="Z3283" s="334">
        <v>0.2</v>
      </c>
      <c r="AA3283" s="334">
        <v>0.2</v>
      </c>
      <c r="AB3283" s="334">
        <v>0.2</v>
      </c>
      <c r="AD3283" s="334">
        <v>3.8</v>
      </c>
      <c r="AE3283" s="334">
        <f t="shared" si="517"/>
        <v>3.8</v>
      </c>
      <c r="AF3283" s="334">
        <f t="shared" si="518"/>
        <v>3.8000000000000016</v>
      </c>
      <c r="AG3283" s="340">
        <f t="shared" si="519"/>
        <v>1.7763568394002505E-15</v>
      </c>
      <c r="AI3283" s="340">
        <f t="shared" si="520"/>
        <v>0</v>
      </c>
      <c r="AJ3283" s="340">
        <f t="shared" si="520"/>
        <v>0</v>
      </c>
      <c r="AK3283" s="340">
        <f t="shared" si="520"/>
        <v>0</v>
      </c>
      <c r="AL3283" s="340">
        <f t="shared" si="520"/>
        <v>0</v>
      </c>
      <c r="AM3283" s="340">
        <f t="shared" si="520"/>
        <v>0</v>
      </c>
    </row>
    <row r="3284" spans="1:39" x14ac:dyDescent="0.35">
      <c r="A3284" s="337">
        <v>25197</v>
      </c>
      <c r="B3284" s="338">
        <f t="shared" si="514"/>
        <v>1968</v>
      </c>
      <c r="C3284" s="338">
        <f t="shared" si="515"/>
        <v>12</v>
      </c>
      <c r="D3284" s="338">
        <f t="shared" si="516"/>
        <v>25</v>
      </c>
      <c r="E3284" s="334">
        <v>0.3</v>
      </c>
      <c r="F3284" s="334">
        <v>0.2</v>
      </c>
      <c r="G3284" s="334">
        <v>0.3</v>
      </c>
      <c r="H3284" s="334">
        <v>0</v>
      </c>
      <c r="I3284" s="334">
        <v>0</v>
      </c>
      <c r="J3284" s="334">
        <v>0</v>
      </c>
      <c r="K3284" s="334">
        <v>0</v>
      </c>
      <c r="L3284" s="334">
        <v>0</v>
      </c>
      <c r="M3284" s="334">
        <v>0.2</v>
      </c>
      <c r="N3284" s="334">
        <v>0</v>
      </c>
      <c r="O3284" s="334">
        <v>0</v>
      </c>
      <c r="P3284" s="334">
        <v>0</v>
      </c>
      <c r="Q3284" s="334">
        <v>0.3</v>
      </c>
      <c r="R3284" s="334">
        <v>0.2</v>
      </c>
      <c r="S3284" s="334">
        <v>0.3</v>
      </c>
      <c r="T3284" s="334">
        <v>0.3</v>
      </c>
      <c r="U3284" s="334">
        <v>0.2</v>
      </c>
      <c r="V3284" s="334">
        <v>0.3</v>
      </c>
      <c r="W3284" s="334">
        <v>0.2</v>
      </c>
      <c r="X3284" s="334">
        <v>0.3</v>
      </c>
      <c r="Y3284" s="334">
        <v>0.2</v>
      </c>
      <c r="Z3284" s="334">
        <v>0.3</v>
      </c>
      <c r="AA3284" s="334">
        <v>0.2</v>
      </c>
      <c r="AB3284" s="334">
        <v>0.3</v>
      </c>
      <c r="AD3284" s="334">
        <v>4.0999999999999996</v>
      </c>
      <c r="AE3284" s="334">
        <f t="shared" si="517"/>
        <v>4.0999999999999996</v>
      </c>
      <c r="AF3284" s="334">
        <f t="shared" si="518"/>
        <v>4.1000000000000005</v>
      </c>
      <c r="AG3284" s="340">
        <f t="shared" si="519"/>
        <v>8.8817841970012523E-16</v>
      </c>
      <c r="AI3284" s="340">
        <f t="shared" ref="AI3284:AM3299" si="521">IF($C3284=AI$1,$AF3284,0)</f>
        <v>0</v>
      </c>
      <c r="AJ3284" s="340">
        <f t="shared" si="521"/>
        <v>0</v>
      </c>
      <c r="AK3284" s="340">
        <f t="shared" si="521"/>
        <v>0</v>
      </c>
      <c r="AL3284" s="340">
        <f t="shared" si="521"/>
        <v>0</v>
      </c>
      <c r="AM3284" s="340">
        <f t="shared" si="521"/>
        <v>0</v>
      </c>
    </row>
    <row r="3285" spans="1:39" x14ac:dyDescent="0.35">
      <c r="A3285" s="337">
        <v>25198</v>
      </c>
      <c r="B3285" s="338">
        <f t="shared" si="514"/>
        <v>1968</v>
      </c>
      <c r="C3285" s="338">
        <f t="shared" si="515"/>
        <v>12</v>
      </c>
      <c r="D3285" s="338">
        <f t="shared" si="516"/>
        <v>26</v>
      </c>
      <c r="E3285" s="334">
        <v>0.1</v>
      </c>
      <c r="F3285" s="334">
        <v>0.1</v>
      </c>
      <c r="G3285" s="334">
        <v>0.1</v>
      </c>
      <c r="H3285" s="334">
        <v>0.1</v>
      </c>
      <c r="I3285" s="334">
        <v>0.1</v>
      </c>
      <c r="J3285" s="334">
        <v>0.1</v>
      </c>
      <c r="K3285" s="334">
        <v>0.1</v>
      </c>
      <c r="L3285" s="334">
        <v>0.1</v>
      </c>
      <c r="M3285" s="334">
        <v>0.1</v>
      </c>
      <c r="N3285" s="334">
        <v>0.1</v>
      </c>
      <c r="O3285" s="334">
        <v>0.1</v>
      </c>
      <c r="P3285" s="334">
        <v>0.1</v>
      </c>
      <c r="Q3285" s="334">
        <v>0</v>
      </c>
      <c r="R3285" s="334">
        <v>0</v>
      </c>
      <c r="S3285" s="334">
        <v>0</v>
      </c>
      <c r="T3285" s="334">
        <v>0</v>
      </c>
      <c r="U3285" s="334">
        <v>0.1</v>
      </c>
      <c r="V3285" s="334">
        <v>0.1</v>
      </c>
      <c r="W3285" s="334">
        <v>0.1</v>
      </c>
      <c r="X3285" s="334">
        <v>0.1</v>
      </c>
      <c r="Y3285" s="334">
        <v>0.1</v>
      </c>
      <c r="Z3285" s="334">
        <v>0.1</v>
      </c>
      <c r="AA3285" s="334">
        <v>0.1</v>
      </c>
      <c r="AB3285" s="334">
        <v>0.1</v>
      </c>
      <c r="AD3285" s="334">
        <v>2</v>
      </c>
      <c r="AE3285" s="334">
        <f t="shared" si="517"/>
        <v>2</v>
      </c>
      <c r="AF3285" s="334">
        <f t="shared" si="518"/>
        <v>2.0000000000000004</v>
      </c>
      <c r="AG3285" s="340">
        <f t="shared" si="519"/>
        <v>4.4408920985006262E-16</v>
      </c>
      <c r="AI3285" s="340">
        <f t="shared" si="521"/>
        <v>0</v>
      </c>
      <c r="AJ3285" s="340">
        <f t="shared" si="521"/>
        <v>0</v>
      </c>
      <c r="AK3285" s="340">
        <f t="shared" si="521"/>
        <v>0</v>
      </c>
      <c r="AL3285" s="340">
        <f t="shared" si="521"/>
        <v>0</v>
      </c>
      <c r="AM3285" s="340">
        <f t="shared" si="521"/>
        <v>0</v>
      </c>
    </row>
    <row r="3286" spans="1:39" x14ac:dyDescent="0.35">
      <c r="A3286" s="337">
        <v>25199</v>
      </c>
      <c r="B3286" s="338">
        <f t="shared" si="514"/>
        <v>1968</v>
      </c>
      <c r="C3286" s="338">
        <f t="shared" si="515"/>
        <v>12</v>
      </c>
      <c r="D3286" s="338">
        <f t="shared" si="516"/>
        <v>27</v>
      </c>
      <c r="E3286" s="334">
        <v>0</v>
      </c>
      <c r="F3286" s="334">
        <v>0.1</v>
      </c>
      <c r="G3286" s="334">
        <v>0</v>
      </c>
      <c r="H3286" s="334">
        <v>0</v>
      </c>
      <c r="I3286" s="334">
        <v>0.1</v>
      </c>
      <c r="J3286" s="334">
        <v>0</v>
      </c>
      <c r="K3286" s="334">
        <v>0</v>
      </c>
      <c r="L3286" s="334">
        <v>0.1</v>
      </c>
      <c r="M3286" s="334">
        <v>0</v>
      </c>
      <c r="N3286" s="334">
        <v>0</v>
      </c>
      <c r="O3286" s="334">
        <v>0</v>
      </c>
      <c r="P3286" s="334">
        <v>0</v>
      </c>
      <c r="Q3286" s="334">
        <v>0</v>
      </c>
      <c r="R3286" s="334">
        <v>0</v>
      </c>
      <c r="S3286" s="334">
        <v>0</v>
      </c>
      <c r="T3286" s="334">
        <v>0</v>
      </c>
      <c r="U3286" s="334">
        <v>0</v>
      </c>
      <c r="V3286" s="334">
        <v>0</v>
      </c>
      <c r="W3286" s="334">
        <v>0</v>
      </c>
      <c r="X3286" s="334">
        <v>0.1</v>
      </c>
      <c r="Y3286" s="334">
        <v>0</v>
      </c>
      <c r="Z3286" s="334">
        <v>0</v>
      </c>
      <c r="AA3286" s="334">
        <v>0.1</v>
      </c>
      <c r="AB3286" s="334">
        <v>0</v>
      </c>
      <c r="AD3286" s="334">
        <v>0.5</v>
      </c>
      <c r="AE3286" s="334">
        <f t="shared" si="517"/>
        <v>0.5</v>
      </c>
      <c r="AF3286" s="334">
        <f t="shared" si="518"/>
        <v>0.5</v>
      </c>
      <c r="AG3286" s="340">
        <f t="shared" si="519"/>
        <v>0</v>
      </c>
      <c r="AI3286" s="340">
        <f t="shared" si="521"/>
        <v>0</v>
      </c>
      <c r="AJ3286" s="340">
        <f t="shared" si="521"/>
        <v>0</v>
      </c>
      <c r="AK3286" s="340">
        <f t="shared" si="521"/>
        <v>0</v>
      </c>
      <c r="AL3286" s="340">
        <f t="shared" si="521"/>
        <v>0</v>
      </c>
      <c r="AM3286" s="340">
        <f t="shared" si="521"/>
        <v>0</v>
      </c>
    </row>
    <row r="3287" spans="1:39" x14ac:dyDescent="0.35">
      <c r="A3287" s="337">
        <v>25200</v>
      </c>
      <c r="B3287" s="338">
        <f t="shared" si="514"/>
        <v>1968</v>
      </c>
      <c r="C3287" s="338">
        <f t="shared" si="515"/>
        <v>12</v>
      </c>
      <c r="D3287" s="338">
        <f t="shared" si="516"/>
        <v>28</v>
      </c>
      <c r="E3287" s="334">
        <v>0</v>
      </c>
      <c r="F3287" s="334">
        <v>0</v>
      </c>
      <c r="G3287" s="334">
        <v>0</v>
      </c>
      <c r="H3287" s="334">
        <v>0</v>
      </c>
      <c r="I3287" s="334">
        <v>0</v>
      </c>
      <c r="J3287" s="334">
        <v>0</v>
      </c>
      <c r="K3287" s="334">
        <v>0</v>
      </c>
      <c r="L3287" s="334">
        <v>0</v>
      </c>
      <c r="M3287" s="334">
        <v>0</v>
      </c>
      <c r="N3287" s="334">
        <v>0</v>
      </c>
      <c r="O3287" s="334">
        <v>0</v>
      </c>
      <c r="P3287" s="334">
        <v>0</v>
      </c>
      <c r="Q3287" s="334">
        <v>0</v>
      </c>
      <c r="R3287" s="334">
        <v>0</v>
      </c>
      <c r="S3287" s="334">
        <v>0</v>
      </c>
      <c r="T3287" s="334">
        <v>0</v>
      </c>
      <c r="U3287" s="334">
        <v>0</v>
      </c>
      <c r="V3287" s="334">
        <v>0</v>
      </c>
      <c r="W3287" s="334">
        <v>0</v>
      </c>
      <c r="X3287" s="334">
        <v>0</v>
      </c>
      <c r="Y3287" s="334">
        <v>0</v>
      </c>
      <c r="Z3287" s="334">
        <v>0</v>
      </c>
      <c r="AA3287" s="334">
        <v>0</v>
      </c>
      <c r="AB3287" s="334">
        <v>0</v>
      </c>
      <c r="AD3287" s="334">
        <v>0</v>
      </c>
      <c r="AE3287" s="334">
        <f t="shared" si="517"/>
        <v>0</v>
      </c>
      <c r="AF3287" s="334">
        <f t="shared" si="518"/>
        <v>0</v>
      </c>
      <c r="AG3287" s="340">
        <f t="shared" si="519"/>
        <v>0</v>
      </c>
      <c r="AI3287" s="340">
        <f t="shared" si="521"/>
        <v>0</v>
      </c>
      <c r="AJ3287" s="340">
        <f t="shared" si="521"/>
        <v>0</v>
      </c>
      <c r="AK3287" s="340">
        <f t="shared" si="521"/>
        <v>0</v>
      </c>
      <c r="AL3287" s="340">
        <f t="shared" si="521"/>
        <v>0</v>
      </c>
      <c r="AM3287" s="340">
        <f t="shared" si="521"/>
        <v>0</v>
      </c>
    </row>
    <row r="3288" spans="1:39" x14ac:dyDescent="0.35">
      <c r="A3288" s="337">
        <v>25201</v>
      </c>
      <c r="B3288" s="338">
        <f t="shared" si="514"/>
        <v>1968</v>
      </c>
      <c r="C3288" s="338">
        <f t="shared" si="515"/>
        <v>12</v>
      </c>
      <c r="D3288" s="338">
        <f t="shared" si="516"/>
        <v>29</v>
      </c>
      <c r="E3288" s="334">
        <v>0</v>
      </c>
      <c r="F3288" s="334">
        <v>0</v>
      </c>
      <c r="G3288" s="334">
        <v>0</v>
      </c>
      <c r="H3288" s="334">
        <v>0</v>
      </c>
      <c r="I3288" s="334">
        <v>0</v>
      </c>
      <c r="J3288" s="334">
        <v>0</v>
      </c>
      <c r="K3288" s="334">
        <v>0</v>
      </c>
      <c r="L3288" s="334">
        <v>0</v>
      </c>
      <c r="M3288" s="334">
        <v>0.1</v>
      </c>
      <c r="N3288" s="334">
        <v>0</v>
      </c>
      <c r="O3288" s="334">
        <v>0</v>
      </c>
      <c r="P3288" s="334">
        <v>0</v>
      </c>
      <c r="Q3288" s="334">
        <v>0</v>
      </c>
      <c r="R3288" s="334">
        <v>0</v>
      </c>
      <c r="S3288" s="334">
        <v>0.1</v>
      </c>
      <c r="T3288" s="334">
        <v>0</v>
      </c>
      <c r="U3288" s="334">
        <v>0</v>
      </c>
      <c r="V3288" s="334">
        <v>0</v>
      </c>
      <c r="W3288" s="334">
        <v>0</v>
      </c>
      <c r="X3288" s="334">
        <v>0</v>
      </c>
      <c r="Y3288" s="334">
        <v>0.1</v>
      </c>
      <c r="Z3288" s="334">
        <v>0</v>
      </c>
      <c r="AA3288" s="334">
        <v>0</v>
      </c>
      <c r="AB3288" s="334">
        <v>0</v>
      </c>
      <c r="AD3288" s="334">
        <v>0.3</v>
      </c>
      <c r="AE3288" s="334">
        <f t="shared" si="517"/>
        <v>0.3</v>
      </c>
      <c r="AF3288" s="334">
        <f t="shared" si="518"/>
        <v>0.30000000000000004</v>
      </c>
      <c r="AG3288" s="340">
        <f t="shared" si="519"/>
        <v>5.5511151231257827E-17</v>
      </c>
      <c r="AI3288" s="340">
        <f t="shared" si="521"/>
        <v>0</v>
      </c>
      <c r="AJ3288" s="340">
        <f t="shared" si="521"/>
        <v>0</v>
      </c>
      <c r="AK3288" s="340">
        <f t="shared" si="521"/>
        <v>0</v>
      </c>
      <c r="AL3288" s="340">
        <f t="shared" si="521"/>
        <v>0</v>
      </c>
      <c r="AM3288" s="340">
        <f t="shared" si="521"/>
        <v>0</v>
      </c>
    </row>
    <row r="3289" spans="1:39" x14ac:dyDescent="0.35">
      <c r="A3289" s="337">
        <v>25202</v>
      </c>
      <c r="B3289" s="338">
        <f t="shared" si="514"/>
        <v>1968</v>
      </c>
      <c r="C3289" s="338">
        <f t="shared" si="515"/>
        <v>12</v>
      </c>
      <c r="D3289" s="338">
        <f t="shared" si="516"/>
        <v>30</v>
      </c>
      <c r="E3289" s="334">
        <v>0</v>
      </c>
      <c r="F3289" s="334">
        <v>0.1</v>
      </c>
      <c r="G3289" s="334">
        <v>0</v>
      </c>
      <c r="H3289" s="334">
        <v>0</v>
      </c>
      <c r="I3289" s="334">
        <v>0.1</v>
      </c>
      <c r="J3289" s="334">
        <v>0</v>
      </c>
      <c r="K3289" s="334">
        <v>0</v>
      </c>
      <c r="L3289" s="334">
        <v>0</v>
      </c>
      <c r="M3289" s="334">
        <v>0.1</v>
      </c>
      <c r="N3289" s="334">
        <v>0</v>
      </c>
      <c r="O3289" s="334">
        <v>0</v>
      </c>
      <c r="P3289" s="334">
        <v>0</v>
      </c>
      <c r="Q3289" s="334">
        <v>0</v>
      </c>
      <c r="R3289" s="334">
        <v>0</v>
      </c>
      <c r="S3289" s="334">
        <v>0</v>
      </c>
      <c r="T3289" s="334">
        <v>0</v>
      </c>
      <c r="U3289" s="334">
        <v>0</v>
      </c>
      <c r="V3289" s="334">
        <v>0</v>
      </c>
      <c r="W3289" s="334">
        <v>0</v>
      </c>
      <c r="X3289" s="334">
        <v>0</v>
      </c>
      <c r="Y3289" s="334">
        <v>0</v>
      </c>
      <c r="Z3289" s="334">
        <v>0</v>
      </c>
      <c r="AA3289" s="334">
        <v>0</v>
      </c>
      <c r="AB3289" s="334">
        <v>0</v>
      </c>
      <c r="AD3289" s="334">
        <v>0.3</v>
      </c>
      <c r="AE3289" s="334">
        <f t="shared" si="517"/>
        <v>0.3</v>
      </c>
      <c r="AF3289" s="334">
        <f t="shared" si="518"/>
        <v>0.30000000000000004</v>
      </c>
      <c r="AG3289" s="340">
        <f t="shared" si="519"/>
        <v>5.5511151231257827E-17</v>
      </c>
      <c r="AI3289" s="340">
        <f t="shared" si="521"/>
        <v>0</v>
      </c>
      <c r="AJ3289" s="340">
        <f t="shared" si="521"/>
        <v>0</v>
      </c>
      <c r="AK3289" s="340">
        <f t="shared" si="521"/>
        <v>0</v>
      </c>
      <c r="AL3289" s="340">
        <f t="shared" si="521"/>
        <v>0</v>
      </c>
      <c r="AM3289" s="340">
        <f t="shared" si="521"/>
        <v>0</v>
      </c>
    </row>
    <row r="3290" spans="1:39" x14ac:dyDescent="0.35">
      <c r="A3290" s="337">
        <v>25203</v>
      </c>
      <c r="B3290" s="338">
        <f t="shared" si="514"/>
        <v>1968</v>
      </c>
      <c r="C3290" s="338">
        <f t="shared" si="515"/>
        <v>12</v>
      </c>
      <c r="D3290" s="338">
        <f t="shared" si="516"/>
        <v>31</v>
      </c>
      <c r="E3290" s="334">
        <v>0</v>
      </c>
      <c r="F3290" s="334">
        <v>0</v>
      </c>
      <c r="G3290" s="334">
        <v>0</v>
      </c>
      <c r="H3290" s="334">
        <v>0</v>
      </c>
      <c r="I3290" s="334">
        <v>0</v>
      </c>
      <c r="J3290" s="334">
        <v>0</v>
      </c>
      <c r="K3290" s="334">
        <v>0</v>
      </c>
      <c r="L3290" s="334">
        <v>0</v>
      </c>
      <c r="M3290" s="334">
        <v>0</v>
      </c>
      <c r="N3290" s="334">
        <v>0</v>
      </c>
      <c r="O3290" s="334">
        <v>0</v>
      </c>
      <c r="P3290" s="334">
        <v>0</v>
      </c>
      <c r="Q3290" s="334">
        <v>0</v>
      </c>
      <c r="R3290" s="334">
        <v>0</v>
      </c>
      <c r="S3290" s="334">
        <v>0</v>
      </c>
      <c r="T3290" s="334">
        <v>0</v>
      </c>
      <c r="U3290" s="334">
        <v>0</v>
      </c>
      <c r="V3290" s="334">
        <v>0</v>
      </c>
      <c r="W3290" s="334">
        <v>0</v>
      </c>
      <c r="X3290" s="334">
        <v>0</v>
      </c>
      <c r="Y3290" s="334">
        <v>0</v>
      </c>
      <c r="Z3290" s="334">
        <v>0</v>
      </c>
      <c r="AA3290" s="334">
        <v>0</v>
      </c>
      <c r="AB3290" s="334">
        <v>0</v>
      </c>
      <c r="AD3290" s="334">
        <v>0</v>
      </c>
      <c r="AE3290" s="334">
        <f t="shared" si="517"/>
        <v>0</v>
      </c>
      <c r="AF3290" s="334">
        <f t="shared" si="518"/>
        <v>0</v>
      </c>
      <c r="AG3290" s="340">
        <f t="shared" si="519"/>
        <v>0</v>
      </c>
      <c r="AI3290" s="340">
        <f t="shared" si="521"/>
        <v>0</v>
      </c>
      <c r="AJ3290" s="340">
        <f t="shared" si="521"/>
        <v>0</v>
      </c>
      <c r="AK3290" s="340">
        <f t="shared" si="521"/>
        <v>0</v>
      </c>
      <c r="AL3290" s="340">
        <f t="shared" si="521"/>
        <v>0</v>
      </c>
      <c r="AM3290" s="340">
        <f t="shared" si="521"/>
        <v>0</v>
      </c>
    </row>
    <row r="3291" spans="1:39" x14ac:dyDescent="0.35">
      <c r="A3291" s="337">
        <v>25204</v>
      </c>
      <c r="B3291" s="338">
        <f t="shared" si="514"/>
        <v>1969</v>
      </c>
      <c r="C3291" s="338">
        <f t="shared" si="515"/>
        <v>1</v>
      </c>
      <c r="D3291" s="338">
        <f t="shared" si="516"/>
        <v>1</v>
      </c>
      <c r="E3291" s="334">
        <v>0</v>
      </c>
      <c r="F3291" s="334">
        <v>0</v>
      </c>
      <c r="G3291" s="334">
        <v>0</v>
      </c>
      <c r="H3291" s="334">
        <v>0</v>
      </c>
      <c r="I3291" s="334">
        <v>0</v>
      </c>
      <c r="J3291" s="334">
        <v>0</v>
      </c>
      <c r="K3291" s="334">
        <v>0</v>
      </c>
      <c r="L3291" s="334">
        <v>0</v>
      </c>
      <c r="M3291" s="334">
        <v>0</v>
      </c>
      <c r="N3291" s="334">
        <v>0</v>
      </c>
      <c r="O3291" s="334">
        <v>0</v>
      </c>
      <c r="P3291" s="334">
        <v>0</v>
      </c>
      <c r="Q3291" s="334">
        <v>0</v>
      </c>
      <c r="R3291" s="334">
        <v>0</v>
      </c>
      <c r="S3291" s="334">
        <v>0</v>
      </c>
      <c r="T3291" s="334">
        <v>0</v>
      </c>
      <c r="U3291" s="334">
        <v>0</v>
      </c>
      <c r="V3291" s="334">
        <v>0</v>
      </c>
      <c r="W3291" s="334">
        <v>0</v>
      </c>
      <c r="X3291" s="334">
        <v>0</v>
      </c>
      <c r="Y3291" s="334">
        <v>0</v>
      </c>
      <c r="Z3291" s="334">
        <v>0</v>
      </c>
      <c r="AA3291" s="334">
        <v>0</v>
      </c>
      <c r="AB3291" s="334">
        <v>0</v>
      </c>
      <c r="AD3291" s="334">
        <v>0</v>
      </c>
      <c r="AE3291" s="334">
        <f t="shared" si="517"/>
        <v>0</v>
      </c>
      <c r="AF3291" s="334">
        <f t="shared" si="518"/>
        <v>0</v>
      </c>
      <c r="AG3291" s="340">
        <f t="shared" si="519"/>
        <v>0</v>
      </c>
      <c r="AI3291" s="340">
        <f t="shared" si="521"/>
        <v>0</v>
      </c>
      <c r="AJ3291" s="340">
        <f t="shared" si="521"/>
        <v>0</v>
      </c>
      <c r="AK3291" s="340">
        <f t="shared" si="521"/>
        <v>0</v>
      </c>
      <c r="AL3291" s="340">
        <f t="shared" si="521"/>
        <v>0</v>
      </c>
      <c r="AM3291" s="340">
        <f t="shared" si="521"/>
        <v>0</v>
      </c>
    </row>
    <row r="3292" spans="1:39" x14ac:dyDescent="0.35">
      <c r="A3292" s="337">
        <v>25205</v>
      </c>
      <c r="B3292" s="338">
        <f t="shared" si="514"/>
        <v>1969</v>
      </c>
      <c r="C3292" s="338">
        <f t="shared" si="515"/>
        <v>1</v>
      </c>
      <c r="D3292" s="338">
        <f t="shared" si="516"/>
        <v>2</v>
      </c>
      <c r="E3292" s="334">
        <v>0</v>
      </c>
      <c r="F3292" s="334">
        <v>0</v>
      </c>
      <c r="G3292" s="334">
        <v>0</v>
      </c>
      <c r="H3292" s="334">
        <v>0</v>
      </c>
      <c r="I3292" s="334">
        <v>0</v>
      </c>
      <c r="J3292" s="334">
        <v>0</v>
      </c>
      <c r="K3292" s="334">
        <v>0</v>
      </c>
      <c r="L3292" s="334">
        <v>0</v>
      </c>
      <c r="M3292" s="334">
        <v>0</v>
      </c>
      <c r="N3292" s="334">
        <v>0</v>
      </c>
      <c r="O3292" s="334">
        <v>0</v>
      </c>
      <c r="P3292" s="334">
        <v>0</v>
      </c>
      <c r="Q3292" s="334">
        <v>0</v>
      </c>
      <c r="R3292" s="334">
        <v>0</v>
      </c>
      <c r="S3292" s="334">
        <v>0</v>
      </c>
      <c r="T3292" s="334">
        <v>0</v>
      </c>
      <c r="U3292" s="334">
        <v>0</v>
      </c>
      <c r="V3292" s="334">
        <v>0</v>
      </c>
      <c r="W3292" s="334">
        <v>0</v>
      </c>
      <c r="X3292" s="334">
        <v>0</v>
      </c>
      <c r="Y3292" s="334">
        <v>0</v>
      </c>
      <c r="Z3292" s="334">
        <v>0</v>
      </c>
      <c r="AA3292" s="334">
        <v>0</v>
      </c>
      <c r="AB3292" s="334">
        <v>0</v>
      </c>
      <c r="AD3292" s="334">
        <v>0</v>
      </c>
      <c r="AE3292" s="334">
        <f t="shared" si="517"/>
        <v>0</v>
      </c>
      <c r="AF3292" s="334">
        <f t="shared" si="518"/>
        <v>0</v>
      </c>
      <c r="AG3292" s="340">
        <f t="shared" si="519"/>
        <v>0</v>
      </c>
      <c r="AI3292" s="340">
        <f t="shared" si="521"/>
        <v>0</v>
      </c>
      <c r="AJ3292" s="340">
        <f t="shared" si="521"/>
        <v>0</v>
      </c>
      <c r="AK3292" s="340">
        <f t="shared" si="521"/>
        <v>0</v>
      </c>
      <c r="AL3292" s="340">
        <f t="shared" si="521"/>
        <v>0</v>
      </c>
      <c r="AM3292" s="340">
        <f t="shared" si="521"/>
        <v>0</v>
      </c>
    </row>
    <row r="3293" spans="1:39" x14ac:dyDescent="0.35">
      <c r="A3293" s="337">
        <v>25206</v>
      </c>
      <c r="B3293" s="338">
        <f t="shared" si="514"/>
        <v>1969</v>
      </c>
      <c r="C3293" s="338">
        <f t="shared" si="515"/>
        <v>1</v>
      </c>
      <c r="D3293" s="338">
        <f t="shared" si="516"/>
        <v>3</v>
      </c>
      <c r="E3293" s="334">
        <v>0</v>
      </c>
      <c r="F3293" s="334">
        <v>0</v>
      </c>
      <c r="G3293" s="334">
        <v>0</v>
      </c>
      <c r="H3293" s="334">
        <v>0</v>
      </c>
      <c r="I3293" s="334">
        <v>0</v>
      </c>
      <c r="J3293" s="334">
        <v>0</v>
      </c>
      <c r="K3293" s="334">
        <v>0</v>
      </c>
      <c r="L3293" s="334">
        <v>0</v>
      </c>
      <c r="M3293" s="334">
        <v>0</v>
      </c>
      <c r="N3293" s="334">
        <v>0</v>
      </c>
      <c r="O3293" s="334">
        <v>0</v>
      </c>
      <c r="P3293" s="334">
        <v>0</v>
      </c>
      <c r="Q3293" s="334">
        <v>0</v>
      </c>
      <c r="R3293" s="334">
        <v>0</v>
      </c>
      <c r="S3293" s="334">
        <v>0</v>
      </c>
      <c r="T3293" s="334">
        <v>0</v>
      </c>
      <c r="U3293" s="334">
        <v>0</v>
      </c>
      <c r="V3293" s="334">
        <v>0</v>
      </c>
      <c r="W3293" s="334">
        <v>0</v>
      </c>
      <c r="X3293" s="334">
        <v>0</v>
      </c>
      <c r="Y3293" s="334">
        <v>0</v>
      </c>
      <c r="Z3293" s="334">
        <v>0</v>
      </c>
      <c r="AA3293" s="334">
        <v>0</v>
      </c>
      <c r="AB3293" s="334">
        <v>0</v>
      </c>
      <c r="AD3293" s="334">
        <v>0</v>
      </c>
      <c r="AE3293" s="334">
        <f t="shared" si="517"/>
        <v>0</v>
      </c>
      <c r="AF3293" s="334">
        <f t="shared" si="518"/>
        <v>0</v>
      </c>
      <c r="AG3293" s="340">
        <f t="shared" si="519"/>
        <v>0</v>
      </c>
      <c r="AI3293" s="340">
        <f t="shared" si="521"/>
        <v>0</v>
      </c>
      <c r="AJ3293" s="340">
        <f t="shared" si="521"/>
        <v>0</v>
      </c>
      <c r="AK3293" s="340">
        <f t="shared" si="521"/>
        <v>0</v>
      </c>
      <c r="AL3293" s="340">
        <f t="shared" si="521"/>
        <v>0</v>
      </c>
      <c r="AM3293" s="340">
        <f t="shared" si="521"/>
        <v>0</v>
      </c>
    </row>
    <row r="3294" spans="1:39" x14ac:dyDescent="0.35">
      <c r="A3294" s="337">
        <v>25207</v>
      </c>
      <c r="B3294" s="338">
        <f t="shared" si="514"/>
        <v>1969</v>
      </c>
      <c r="C3294" s="338">
        <f t="shared" si="515"/>
        <v>1</v>
      </c>
      <c r="D3294" s="338">
        <f t="shared" si="516"/>
        <v>4</v>
      </c>
      <c r="E3294" s="334">
        <v>0</v>
      </c>
      <c r="F3294" s="334">
        <v>0</v>
      </c>
      <c r="G3294" s="334">
        <v>0</v>
      </c>
      <c r="H3294" s="334">
        <v>0</v>
      </c>
      <c r="I3294" s="334">
        <v>0</v>
      </c>
      <c r="J3294" s="334">
        <v>0</v>
      </c>
      <c r="K3294" s="334">
        <v>0</v>
      </c>
      <c r="L3294" s="334">
        <v>0</v>
      </c>
      <c r="M3294" s="334">
        <v>0</v>
      </c>
      <c r="N3294" s="334">
        <v>0</v>
      </c>
      <c r="O3294" s="334">
        <v>0</v>
      </c>
      <c r="P3294" s="334">
        <v>0</v>
      </c>
      <c r="Q3294" s="334">
        <v>0</v>
      </c>
      <c r="R3294" s="334">
        <v>0</v>
      </c>
      <c r="S3294" s="334">
        <v>0</v>
      </c>
      <c r="T3294" s="334">
        <v>0</v>
      </c>
      <c r="U3294" s="334">
        <v>0</v>
      </c>
      <c r="V3294" s="334">
        <v>0</v>
      </c>
      <c r="W3294" s="334">
        <v>0</v>
      </c>
      <c r="X3294" s="334">
        <v>0</v>
      </c>
      <c r="Y3294" s="334">
        <v>0</v>
      </c>
      <c r="Z3294" s="334">
        <v>0</v>
      </c>
      <c r="AA3294" s="334">
        <v>0</v>
      </c>
      <c r="AB3294" s="334">
        <v>0</v>
      </c>
      <c r="AD3294" s="334">
        <v>0</v>
      </c>
      <c r="AE3294" s="334">
        <f t="shared" si="517"/>
        <v>0</v>
      </c>
      <c r="AF3294" s="334">
        <f t="shared" si="518"/>
        <v>0</v>
      </c>
      <c r="AG3294" s="340">
        <f t="shared" si="519"/>
        <v>0</v>
      </c>
      <c r="AI3294" s="340">
        <f t="shared" si="521"/>
        <v>0</v>
      </c>
      <c r="AJ3294" s="340">
        <f t="shared" si="521"/>
        <v>0</v>
      </c>
      <c r="AK3294" s="340">
        <f t="shared" si="521"/>
        <v>0</v>
      </c>
      <c r="AL3294" s="340">
        <f t="shared" si="521"/>
        <v>0</v>
      </c>
      <c r="AM3294" s="340">
        <f t="shared" si="521"/>
        <v>0</v>
      </c>
    </row>
    <row r="3295" spans="1:39" x14ac:dyDescent="0.35">
      <c r="A3295" s="337">
        <v>25208</v>
      </c>
      <c r="B3295" s="338">
        <f t="shared" si="514"/>
        <v>1969</v>
      </c>
      <c r="C3295" s="338">
        <f t="shared" si="515"/>
        <v>1</v>
      </c>
      <c r="D3295" s="338">
        <f t="shared" si="516"/>
        <v>5</v>
      </c>
      <c r="E3295" s="334">
        <v>0</v>
      </c>
      <c r="F3295" s="334">
        <v>0</v>
      </c>
      <c r="G3295" s="334">
        <v>0</v>
      </c>
      <c r="H3295" s="334">
        <v>0.3</v>
      </c>
      <c r="I3295" s="334">
        <v>0.2</v>
      </c>
      <c r="J3295" s="334">
        <v>0</v>
      </c>
      <c r="K3295" s="334">
        <v>0.3</v>
      </c>
      <c r="L3295" s="334">
        <v>0.2</v>
      </c>
      <c r="M3295" s="334">
        <v>0.3</v>
      </c>
      <c r="N3295" s="334">
        <v>0</v>
      </c>
      <c r="O3295" s="334">
        <v>0</v>
      </c>
      <c r="P3295" s="334">
        <v>0</v>
      </c>
      <c r="Q3295" s="334">
        <v>0</v>
      </c>
      <c r="R3295" s="334">
        <v>0</v>
      </c>
      <c r="S3295" s="334">
        <v>0</v>
      </c>
      <c r="T3295" s="334">
        <v>0</v>
      </c>
      <c r="U3295" s="334">
        <v>0</v>
      </c>
      <c r="V3295" s="334">
        <v>0</v>
      </c>
      <c r="W3295" s="334">
        <v>0</v>
      </c>
      <c r="X3295" s="334">
        <v>0</v>
      </c>
      <c r="Y3295" s="334">
        <v>0</v>
      </c>
      <c r="Z3295" s="334">
        <v>0</v>
      </c>
      <c r="AA3295" s="334">
        <v>0</v>
      </c>
      <c r="AB3295" s="334">
        <v>0</v>
      </c>
      <c r="AD3295" s="334">
        <v>1.3</v>
      </c>
      <c r="AE3295" s="334">
        <f t="shared" si="517"/>
        <v>1.3</v>
      </c>
      <c r="AF3295" s="334">
        <f t="shared" si="518"/>
        <v>1.3</v>
      </c>
      <c r="AG3295" s="340">
        <f t="shared" si="519"/>
        <v>0</v>
      </c>
      <c r="AI3295" s="340">
        <f t="shared" si="521"/>
        <v>0</v>
      </c>
      <c r="AJ3295" s="340">
        <f t="shared" si="521"/>
        <v>0</v>
      </c>
      <c r="AK3295" s="340">
        <f t="shared" si="521"/>
        <v>0</v>
      </c>
      <c r="AL3295" s="340">
        <f t="shared" si="521"/>
        <v>0</v>
      </c>
      <c r="AM3295" s="340">
        <f t="shared" si="521"/>
        <v>0</v>
      </c>
    </row>
    <row r="3296" spans="1:39" x14ac:dyDescent="0.35">
      <c r="A3296" s="337">
        <v>25209</v>
      </c>
      <c r="B3296" s="338">
        <f t="shared" si="514"/>
        <v>1969</v>
      </c>
      <c r="C3296" s="338">
        <f t="shared" si="515"/>
        <v>1</v>
      </c>
      <c r="D3296" s="338">
        <f t="shared" si="516"/>
        <v>6</v>
      </c>
      <c r="E3296" s="334">
        <v>0</v>
      </c>
      <c r="F3296" s="334">
        <v>0</v>
      </c>
      <c r="G3296" s="334">
        <v>0</v>
      </c>
      <c r="H3296" s="334">
        <v>0</v>
      </c>
      <c r="I3296" s="334">
        <v>0</v>
      </c>
      <c r="J3296" s="334">
        <v>0</v>
      </c>
      <c r="K3296" s="334">
        <v>0</v>
      </c>
      <c r="L3296" s="334">
        <v>0</v>
      </c>
      <c r="M3296" s="334">
        <v>0</v>
      </c>
      <c r="N3296" s="334">
        <v>0</v>
      </c>
      <c r="O3296" s="334">
        <v>0</v>
      </c>
      <c r="P3296" s="334">
        <v>0</v>
      </c>
      <c r="Q3296" s="334">
        <v>0</v>
      </c>
      <c r="R3296" s="334">
        <v>0</v>
      </c>
      <c r="S3296" s="334">
        <v>0</v>
      </c>
      <c r="T3296" s="334">
        <v>0</v>
      </c>
      <c r="U3296" s="334">
        <v>0</v>
      </c>
      <c r="V3296" s="334">
        <v>0</v>
      </c>
      <c r="W3296" s="334">
        <v>0</v>
      </c>
      <c r="X3296" s="334">
        <v>0</v>
      </c>
      <c r="Y3296" s="334">
        <v>0</v>
      </c>
      <c r="Z3296" s="334">
        <v>0</v>
      </c>
      <c r="AA3296" s="334">
        <v>0</v>
      </c>
      <c r="AB3296" s="334">
        <v>0</v>
      </c>
      <c r="AD3296" s="334">
        <v>0</v>
      </c>
      <c r="AE3296" s="334">
        <f t="shared" si="517"/>
        <v>0</v>
      </c>
      <c r="AF3296" s="334">
        <f t="shared" si="518"/>
        <v>0</v>
      </c>
      <c r="AG3296" s="340">
        <f t="shared" si="519"/>
        <v>0</v>
      </c>
      <c r="AI3296" s="340">
        <f t="shared" si="521"/>
        <v>0</v>
      </c>
      <c r="AJ3296" s="340">
        <f t="shared" si="521"/>
        <v>0</v>
      </c>
      <c r="AK3296" s="340">
        <f t="shared" si="521"/>
        <v>0</v>
      </c>
      <c r="AL3296" s="340">
        <f t="shared" si="521"/>
        <v>0</v>
      </c>
      <c r="AM3296" s="340">
        <f t="shared" si="521"/>
        <v>0</v>
      </c>
    </row>
    <row r="3297" spans="1:39" x14ac:dyDescent="0.35">
      <c r="A3297" s="337">
        <v>25210</v>
      </c>
      <c r="B3297" s="338">
        <f t="shared" si="514"/>
        <v>1969</v>
      </c>
      <c r="C3297" s="338">
        <f t="shared" si="515"/>
        <v>1</v>
      </c>
      <c r="D3297" s="338">
        <f t="shared" si="516"/>
        <v>7</v>
      </c>
      <c r="E3297" s="334">
        <v>0</v>
      </c>
      <c r="F3297" s="334">
        <v>0</v>
      </c>
      <c r="G3297" s="334">
        <v>0</v>
      </c>
      <c r="H3297" s="334">
        <v>0</v>
      </c>
      <c r="I3297" s="334">
        <v>0</v>
      </c>
      <c r="J3297" s="334">
        <v>0</v>
      </c>
      <c r="K3297" s="334">
        <v>0</v>
      </c>
      <c r="L3297" s="334">
        <v>0</v>
      </c>
      <c r="M3297" s="334">
        <v>0</v>
      </c>
      <c r="N3297" s="334">
        <v>0</v>
      </c>
      <c r="O3297" s="334">
        <v>0</v>
      </c>
      <c r="P3297" s="334">
        <v>0</v>
      </c>
      <c r="Q3297" s="334">
        <v>0</v>
      </c>
      <c r="R3297" s="334">
        <v>0</v>
      </c>
      <c r="S3297" s="334">
        <v>0</v>
      </c>
      <c r="T3297" s="334">
        <v>0</v>
      </c>
      <c r="U3297" s="334">
        <v>0</v>
      </c>
      <c r="V3297" s="334">
        <v>0</v>
      </c>
      <c r="W3297" s="334">
        <v>0</v>
      </c>
      <c r="X3297" s="334">
        <v>0</v>
      </c>
      <c r="Y3297" s="334">
        <v>0</v>
      </c>
      <c r="Z3297" s="334">
        <v>0</v>
      </c>
      <c r="AA3297" s="334">
        <v>0</v>
      </c>
      <c r="AB3297" s="334">
        <v>0</v>
      </c>
      <c r="AD3297" s="334">
        <v>0</v>
      </c>
      <c r="AE3297" s="334">
        <f t="shared" si="517"/>
        <v>0</v>
      </c>
      <c r="AF3297" s="334">
        <f t="shared" si="518"/>
        <v>0</v>
      </c>
      <c r="AG3297" s="340">
        <f t="shared" si="519"/>
        <v>0</v>
      </c>
      <c r="AI3297" s="340">
        <f t="shared" si="521"/>
        <v>0</v>
      </c>
      <c r="AJ3297" s="340">
        <f t="shared" si="521"/>
        <v>0</v>
      </c>
      <c r="AK3297" s="340">
        <f t="shared" si="521"/>
        <v>0</v>
      </c>
      <c r="AL3297" s="340">
        <f t="shared" si="521"/>
        <v>0</v>
      </c>
      <c r="AM3297" s="340">
        <f t="shared" si="521"/>
        <v>0</v>
      </c>
    </row>
    <row r="3298" spans="1:39" x14ac:dyDescent="0.35">
      <c r="A3298" s="337">
        <v>25211</v>
      </c>
      <c r="B3298" s="338">
        <f t="shared" si="514"/>
        <v>1969</v>
      </c>
      <c r="C3298" s="338">
        <f t="shared" si="515"/>
        <v>1</v>
      </c>
      <c r="D3298" s="338">
        <f t="shared" si="516"/>
        <v>8</v>
      </c>
      <c r="E3298" s="334">
        <v>0</v>
      </c>
      <c r="F3298" s="334">
        <v>0</v>
      </c>
      <c r="G3298" s="334">
        <v>0</v>
      </c>
      <c r="H3298" s="334">
        <v>0</v>
      </c>
      <c r="I3298" s="334">
        <v>0</v>
      </c>
      <c r="J3298" s="334">
        <v>0</v>
      </c>
      <c r="K3298" s="334">
        <v>0</v>
      </c>
      <c r="L3298" s="334">
        <v>0</v>
      </c>
      <c r="M3298" s="334">
        <v>0</v>
      </c>
      <c r="N3298" s="334">
        <v>0</v>
      </c>
      <c r="O3298" s="334">
        <v>0</v>
      </c>
      <c r="P3298" s="334">
        <v>0</v>
      </c>
      <c r="Q3298" s="334">
        <v>0</v>
      </c>
      <c r="R3298" s="334">
        <v>0</v>
      </c>
      <c r="S3298" s="334">
        <v>0</v>
      </c>
      <c r="T3298" s="334">
        <v>0</v>
      </c>
      <c r="U3298" s="334">
        <v>0</v>
      </c>
      <c r="V3298" s="334">
        <v>0</v>
      </c>
      <c r="W3298" s="334">
        <v>0</v>
      </c>
      <c r="X3298" s="334">
        <v>0</v>
      </c>
      <c r="Y3298" s="334">
        <v>0</v>
      </c>
      <c r="Z3298" s="334">
        <v>0</v>
      </c>
      <c r="AA3298" s="334">
        <v>0</v>
      </c>
      <c r="AB3298" s="334">
        <v>0</v>
      </c>
      <c r="AD3298" s="334">
        <v>0</v>
      </c>
      <c r="AE3298" s="334">
        <f t="shared" si="517"/>
        <v>0</v>
      </c>
      <c r="AF3298" s="334">
        <f t="shared" si="518"/>
        <v>0</v>
      </c>
      <c r="AG3298" s="340">
        <f t="shared" si="519"/>
        <v>0</v>
      </c>
      <c r="AI3298" s="340">
        <f t="shared" si="521"/>
        <v>0</v>
      </c>
      <c r="AJ3298" s="340">
        <f t="shared" si="521"/>
        <v>0</v>
      </c>
      <c r="AK3298" s="340">
        <f t="shared" si="521"/>
        <v>0</v>
      </c>
      <c r="AL3298" s="340">
        <f t="shared" si="521"/>
        <v>0</v>
      </c>
      <c r="AM3298" s="340">
        <f t="shared" si="521"/>
        <v>0</v>
      </c>
    </row>
    <row r="3299" spans="1:39" x14ac:dyDescent="0.35">
      <c r="A3299" s="337">
        <v>25212</v>
      </c>
      <c r="B3299" s="338">
        <f t="shared" si="514"/>
        <v>1969</v>
      </c>
      <c r="C3299" s="338">
        <f t="shared" si="515"/>
        <v>1</v>
      </c>
      <c r="D3299" s="338">
        <f t="shared" si="516"/>
        <v>9</v>
      </c>
      <c r="E3299" s="334">
        <v>0</v>
      </c>
      <c r="F3299" s="334">
        <v>0</v>
      </c>
      <c r="G3299" s="334">
        <v>0</v>
      </c>
      <c r="H3299" s="334">
        <v>0</v>
      </c>
      <c r="I3299" s="334">
        <v>0</v>
      </c>
      <c r="J3299" s="334">
        <v>0</v>
      </c>
      <c r="K3299" s="334">
        <v>0</v>
      </c>
      <c r="L3299" s="334">
        <v>0</v>
      </c>
      <c r="M3299" s="334">
        <v>0</v>
      </c>
      <c r="N3299" s="334">
        <v>0</v>
      </c>
      <c r="O3299" s="334">
        <v>0</v>
      </c>
      <c r="P3299" s="334">
        <v>0</v>
      </c>
      <c r="Q3299" s="334">
        <v>0</v>
      </c>
      <c r="R3299" s="334">
        <v>0</v>
      </c>
      <c r="S3299" s="334">
        <v>0</v>
      </c>
      <c r="T3299" s="334">
        <v>0</v>
      </c>
      <c r="U3299" s="334">
        <v>0</v>
      </c>
      <c r="V3299" s="334">
        <v>0</v>
      </c>
      <c r="W3299" s="334">
        <v>0</v>
      </c>
      <c r="X3299" s="334">
        <v>0</v>
      </c>
      <c r="Y3299" s="334">
        <v>0</v>
      </c>
      <c r="Z3299" s="334">
        <v>0</v>
      </c>
      <c r="AA3299" s="334">
        <v>0</v>
      </c>
      <c r="AB3299" s="334">
        <v>0</v>
      </c>
      <c r="AD3299" s="334">
        <v>0</v>
      </c>
      <c r="AE3299" s="334">
        <f t="shared" si="517"/>
        <v>0</v>
      </c>
      <c r="AF3299" s="334">
        <f t="shared" si="518"/>
        <v>0</v>
      </c>
      <c r="AG3299" s="340">
        <f t="shared" si="519"/>
        <v>0</v>
      </c>
      <c r="AI3299" s="340">
        <f t="shared" si="521"/>
        <v>0</v>
      </c>
      <c r="AJ3299" s="340">
        <f t="shared" si="521"/>
        <v>0</v>
      </c>
      <c r="AK3299" s="340">
        <f t="shared" si="521"/>
        <v>0</v>
      </c>
      <c r="AL3299" s="340">
        <f t="shared" si="521"/>
        <v>0</v>
      </c>
      <c r="AM3299" s="340">
        <f t="shared" si="521"/>
        <v>0</v>
      </c>
    </row>
    <row r="3300" spans="1:39" x14ac:dyDescent="0.35">
      <c r="A3300" s="337">
        <v>25213</v>
      </c>
      <c r="B3300" s="338">
        <f t="shared" si="514"/>
        <v>1969</v>
      </c>
      <c r="C3300" s="338">
        <f t="shared" si="515"/>
        <v>1</v>
      </c>
      <c r="D3300" s="338">
        <f t="shared" si="516"/>
        <v>10</v>
      </c>
      <c r="E3300" s="334">
        <v>0.1</v>
      </c>
      <c r="F3300" s="334">
        <v>0.1</v>
      </c>
      <c r="G3300" s="334">
        <v>0</v>
      </c>
      <c r="H3300" s="334">
        <v>0.1</v>
      </c>
      <c r="I3300" s="334">
        <v>0.1</v>
      </c>
      <c r="J3300" s="334">
        <v>0.1</v>
      </c>
      <c r="K3300" s="334">
        <v>0</v>
      </c>
      <c r="L3300" s="334">
        <v>0.1</v>
      </c>
      <c r="M3300" s="334">
        <v>0.1</v>
      </c>
      <c r="N3300" s="334">
        <v>0</v>
      </c>
      <c r="O3300" s="334">
        <v>0.1</v>
      </c>
      <c r="P3300" s="334">
        <v>0.1</v>
      </c>
      <c r="Q3300" s="334">
        <v>0.1</v>
      </c>
      <c r="R3300" s="334">
        <v>0.1</v>
      </c>
      <c r="S3300" s="334">
        <v>0</v>
      </c>
      <c r="T3300" s="334">
        <v>0</v>
      </c>
      <c r="U3300" s="334">
        <v>0</v>
      </c>
      <c r="V3300" s="334">
        <v>0</v>
      </c>
      <c r="W3300" s="334">
        <v>0</v>
      </c>
      <c r="X3300" s="334">
        <v>0.1</v>
      </c>
      <c r="Y3300" s="334">
        <v>0.1</v>
      </c>
      <c r="Z3300" s="334">
        <v>0.1</v>
      </c>
      <c r="AA3300" s="334">
        <v>0</v>
      </c>
      <c r="AB3300" s="334">
        <v>0.1</v>
      </c>
      <c r="AD3300" s="334">
        <v>1.5</v>
      </c>
      <c r="AE3300" s="334">
        <f t="shared" si="517"/>
        <v>1.5</v>
      </c>
      <c r="AF3300" s="334">
        <f t="shared" si="518"/>
        <v>1.5000000000000002</v>
      </c>
      <c r="AG3300" s="340">
        <f t="shared" si="519"/>
        <v>2.2204460492503131E-16</v>
      </c>
      <c r="AI3300" s="340">
        <f t="shared" ref="AI3300:AM3315" si="522">IF($C3300=AI$1,$AF3300,0)</f>
        <v>0</v>
      </c>
      <c r="AJ3300" s="340">
        <f t="shared" si="522"/>
        <v>0</v>
      </c>
      <c r="AK3300" s="340">
        <f t="shared" si="522"/>
        <v>0</v>
      </c>
      <c r="AL3300" s="340">
        <f t="shared" si="522"/>
        <v>0</v>
      </c>
      <c r="AM3300" s="340">
        <f t="shared" si="522"/>
        <v>0</v>
      </c>
    </row>
    <row r="3301" spans="1:39" x14ac:dyDescent="0.35">
      <c r="A3301" s="337">
        <v>25214</v>
      </c>
      <c r="B3301" s="338">
        <f t="shared" si="514"/>
        <v>1969</v>
      </c>
      <c r="C3301" s="338">
        <f t="shared" si="515"/>
        <v>1</v>
      </c>
      <c r="D3301" s="338">
        <f t="shared" si="516"/>
        <v>11</v>
      </c>
      <c r="E3301" s="334">
        <v>0</v>
      </c>
      <c r="F3301" s="334">
        <v>0</v>
      </c>
      <c r="G3301" s="334">
        <v>0.1</v>
      </c>
      <c r="H3301" s="334">
        <v>0</v>
      </c>
      <c r="I3301" s="334">
        <v>0</v>
      </c>
      <c r="J3301" s="334">
        <v>0</v>
      </c>
      <c r="K3301" s="334">
        <v>0.1</v>
      </c>
      <c r="L3301" s="334">
        <v>0</v>
      </c>
      <c r="M3301" s="334">
        <v>0</v>
      </c>
      <c r="N3301" s="334">
        <v>0</v>
      </c>
      <c r="O3301" s="334">
        <v>0.1</v>
      </c>
      <c r="P3301" s="334">
        <v>0</v>
      </c>
      <c r="Q3301" s="334">
        <v>0</v>
      </c>
      <c r="R3301" s="334">
        <v>0</v>
      </c>
      <c r="S3301" s="334">
        <v>0</v>
      </c>
      <c r="T3301" s="334">
        <v>0.1</v>
      </c>
      <c r="U3301" s="334">
        <v>0</v>
      </c>
      <c r="V3301" s="334">
        <v>0</v>
      </c>
      <c r="W3301" s="334">
        <v>0</v>
      </c>
      <c r="X3301" s="334">
        <v>0</v>
      </c>
      <c r="Y3301" s="334">
        <v>0</v>
      </c>
      <c r="Z3301" s="334">
        <v>0.1</v>
      </c>
      <c r="AA3301" s="334">
        <v>0</v>
      </c>
      <c r="AB3301" s="334">
        <v>0</v>
      </c>
      <c r="AD3301" s="334">
        <v>0.5</v>
      </c>
      <c r="AE3301" s="334">
        <f t="shared" si="517"/>
        <v>0.5</v>
      </c>
      <c r="AF3301" s="334">
        <f t="shared" si="518"/>
        <v>0.5</v>
      </c>
      <c r="AG3301" s="340">
        <f t="shared" si="519"/>
        <v>0</v>
      </c>
      <c r="AI3301" s="340">
        <f t="shared" si="522"/>
        <v>0</v>
      </c>
      <c r="AJ3301" s="340">
        <f t="shared" si="522"/>
        <v>0</v>
      </c>
      <c r="AK3301" s="340">
        <f t="shared" si="522"/>
        <v>0</v>
      </c>
      <c r="AL3301" s="340">
        <f t="shared" si="522"/>
        <v>0</v>
      </c>
      <c r="AM3301" s="340">
        <f t="shared" si="522"/>
        <v>0</v>
      </c>
    </row>
    <row r="3302" spans="1:39" x14ac:dyDescent="0.35">
      <c r="A3302" s="337">
        <v>25215</v>
      </c>
      <c r="B3302" s="338">
        <f t="shared" si="514"/>
        <v>1969</v>
      </c>
      <c r="C3302" s="338">
        <f t="shared" si="515"/>
        <v>1</v>
      </c>
      <c r="D3302" s="338">
        <f t="shared" si="516"/>
        <v>12</v>
      </c>
      <c r="E3302" s="334">
        <v>0</v>
      </c>
      <c r="F3302" s="334">
        <v>0</v>
      </c>
      <c r="G3302" s="334">
        <v>0</v>
      </c>
      <c r="H3302" s="334">
        <v>0</v>
      </c>
      <c r="I3302" s="334">
        <v>0</v>
      </c>
      <c r="J3302" s="334">
        <v>0</v>
      </c>
      <c r="K3302" s="334">
        <v>0</v>
      </c>
      <c r="L3302" s="334">
        <v>0</v>
      </c>
      <c r="M3302" s="334">
        <v>0</v>
      </c>
      <c r="N3302" s="334">
        <v>0</v>
      </c>
      <c r="O3302" s="334">
        <v>0</v>
      </c>
      <c r="P3302" s="334">
        <v>0</v>
      </c>
      <c r="Q3302" s="334">
        <v>0</v>
      </c>
      <c r="R3302" s="334">
        <v>0</v>
      </c>
      <c r="S3302" s="334">
        <v>0</v>
      </c>
      <c r="T3302" s="334">
        <v>0</v>
      </c>
      <c r="U3302" s="334">
        <v>0</v>
      </c>
      <c r="V3302" s="334">
        <v>0</v>
      </c>
      <c r="W3302" s="334">
        <v>0</v>
      </c>
      <c r="X3302" s="334">
        <v>0</v>
      </c>
      <c r="Y3302" s="334">
        <v>0</v>
      </c>
      <c r="Z3302" s="334">
        <v>0</v>
      </c>
      <c r="AA3302" s="334">
        <v>0</v>
      </c>
      <c r="AB3302" s="334">
        <v>0</v>
      </c>
      <c r="AD3302" s="334">
        <v>0</v>
      </c>
      <c r="AE3302" s="334">
        <f t="shared" si="517"/>
        <v>0</v>
      </c>
      <c r="AF3302" s="334">
        <f t="shared" si="518"/>
        <v>0</v>
      </c>
      <c r="AG3302" s="340">
        <f t="shared" si="519"/>
        <v>0</v>
      </c>
      <c r="AI3302" s="340">
        <f t="shared" si="522"/>
        <v>0</v>
      </c>
      <c r="AJ3302" s="340">
        <f t="shared" si="522"/>
        <v>0</v>
      </c>
      <c r="AK3302" s="340">
        <f t="shared" si="522"/>
        <v>0</v>
      </c>
      <c r="AL3302" s="340">
        <f t="shared" si="522"/>
        <v>0</v>
      </c>
      <c r="AM3302" s="340">
        <f t="shared" si="522"/>
        <v>0</v>
      </c>
    </row>
    <row r="3303" spans="1:39" x14ac:dyDescent="0.35">
      <c r="A3303" s="337">
        <v>25216</v>
      </c>
      <c r="B3303" s="338">
        <f t="shared" si="514"/>
        <v>1969</v>
      </c>
      <c r="C3303" s="338">
        <f t="shared" si="515"/>
        <v>1</v>
      </c>
      <c r="D3303" s="338">
        <f t="shared" si="516"/>
        <v>13</v>
      </c>
      <c r="E3303" s="334">
        <v>0.1</v>
      </c>
      <c r="F3303" s="334">
        <v>0.1</v>
      </c>
      <c r="G3303" s="334">
        <v>0.1</v>
      </c>
      <c r="H3303" s="334">
        <v>0.2</v>
      </c>
      <c r="I3303" s="334">
        <v>0.1</v>
      </c>
      <c r="J3303" s="334">
        <v>0.1</v>
      </c>
      <c r="K3303" s="334">
        <v>0.1</v>
      </c>
      <c r="L3303" s="334">
        <v>0.1</v>
      </c>
      <c r="M3303" s="334">
        <v>0.1</v>
      </c>
      <c r="N3303" s="334">
        <v>0.1</v>
      </c>
      <c r="O3303" s="334">
        <v>0.1</v>
      </c>
      <c r="P3303" s="334">
        <v>0.2</v>
      </c>
      <c r="Q3303" s="334">
        <v>0</v>
      </c>
      <c r="R3303" s="334">
        <v>0</v>
      </c>
      <c r="S3303" s="334">
        <v>0</v>
      </c>
      <c r="T3303" s="334">
        <v>0</v>
      </c>
      <c r="U3303" s="334">
        <v>0</v>
      </c>
      <c r="V3303" s="334">
        <v>0</v>
      </c>
      <c r="W3303" s="334">
        <v>0</v>
      </c>
      <c r="X3303" s="334">
        <v>0</v>
      </c>
      <c r="Y3303" s="334">
        <v>0.1</v>
      </c>
      <c r="Z3303" s="334">
        <v>0.1</v>
      </c>
      <c r="AA3303" s="334">
        <v>0.1</v>
      </c>
      <c r="AB3303" s="334">
        <v>0.1</v>
      </c>
      <c r="AD3303" s="334">
        <v>1.8</v>
      </c>
      <c r="AE3303" s="334">
        <f t="shared" si="517"/>
        <v>1.8</v>
      </c>
      <c r="AF3303" s="334">
        <f t="shared" si="518"/>
        <v>1.8000000000000003</v>
      </c>
      <c r="AG3303" s="340">
        <f t="shared" si="519"/>
        <v>2.2204460492503131E-16</v>
      </c>
      <c r="AI3303" s="340">
        <f t="shared" si="522"/>
        <v>0</v>
      </c>
      <c r="AJ3303" s="340">
        <f t="shared" si="522"/>
        <v>0</v>
      </c>
      <c r="AK3303" s="340">
        <f t="shared" si="522"/>
        <v>0</v>
      </c>
      <c r="AL3303" s="340">
        <f t="shared" si="522"/>
        <v>0</v>
      </c>
      <c r="AM3303" s="340">
        <f t="shared" si="522"/>
        <v>0</v>
      </c>
    </row>
    <row r="3304" spans="1:39" x14ac:dyDescent="0.35">
      <c r="A3304" s="337">
        <v>25217</v>
      </c>
      <c r="B3304" s="338">
        <f t="shared" si="514"/>
        <v>1969</v>
      </c>
      <c r="C3304" s="338">
        <f t="shared" si="515"/>
        <v>1</v>
      </c>
      <c r="D3304" s="338">
        <f t="shared" si="516"/>
        <v>14</v>
      </c>
      <c r="E3304" s="334">
        <v>0</v>
      </c>
      <c r="F3304" s="334">
        <v>0</v>
      </c>
      <c r="G3304" s="334">
        <v>0</v>
      </c>
      <c r="H3304" s="334">
        <v>0</v>
      </c>
      <c r="I3304" s="334">
        <v>0</v>
      </c>
      <c r="J3304" s="334">
        <v>0</v>
      </c>
      <c r="K3304" s="334">
        <v>0</v>
      </c>
      <c r="L3304" s="334">
        <v>0</v>
      </c>
      <c r="M3304" s="334">
        <v>0</v>
      </c>
      <c r="N3304" s="334">
        <v>0</v>
      </c>
      <c r="O3304" s="334">
        <v>0</v>
      </c>
      <c r="P3304" s="334">
        <v>0</v>
      </c>
      <c r="Q3304" s="334">
        <v>0</v>
      </c>
      <c r="R3304" s="334">
        <v>0</v>
      </c>
      <c r="S3304" s="334">
        <v>0</v>
      </c>
      <c r="T3304" s="334">
        <v>0</v>
      </c>
      <c r="U3304" s="334">
        <v>0</v>
      </c>
      <c r="V3304" s="334">
        <v>0</v>
      </c>
      <c r="W3304" s="334">
        <v>0</v>
      </c>
      <c r="X3304" s="334">
        <v>0</v>
      </c>
      <c r="Y3304" s="334">
        <v>0</v>
      </c>
      <c r="Z3304" s="334">
        <v>0</v>
      </c>
      <c r="AA3304" s="334">
        <v>0</v>
      </c>
      <c r="AB3304" s="334">
        <v>0</v>
      </c>
      <c r="AD3304" s="334">
        <v>0</v>
      </c>
      <c r="AE3304" s="334">
        <f t="shared" si="517"/>
        <v>0</v>
      </c>
      <c r="AF3304" s="334">
        <f t="shared" si="518"/>
        <v>0</v>
      </c>
      <c r="AG3304" s="340">
        <f t="shared" si="519"/>
        <v>0</v>
      </c>
      <c r="AI3304" s="340">
        <f t="shared" si="522"/>
        <v>0</v>
      </c>
      <c r="AJ3304" s="340">
        <f t="shared" si="522"/>
        <v>0</v>
      </c>
      <c r="AK3304" s="340">
        <f t="shared" si="522"/>
        <v>0</v>
      </c>
      <c r="AL3304" s="340">
        <f t="shared" si="522"/>
        <v>0</v>
      </c>
      <c r="AM3304" s="340">
        <f t="shared" si="522"/>
        <v>0</v>
      </c>
    </row>
    <row r="3305" spans="1:39" x14ac:dyDescent="0.35">
      <c r="A3305" s="337">
        <v>25218</v>
      </c>
      <c r="B3305" s="338">
        <f t="shared" si="514"/>
        <v>1969</v>
      </c>
      <c r="C3305" s="338">
        <f t="shared" si="515"/>
        <v>1</v>
      </c>
      <c r="D3305" s="338">
        <f t="shared" si="516"/>
        <v>15</v>
      </c>
      <c r="E3305" s="334">
        <v>0</v>
      </c>
      <c r="F3305" s="334">
        <v>0</v>
      </c>
      <c r="G3305" s="334">
        <v>0</v>
      </c>
      <c r="H3305" s="334">
        <v>0</v>
      </c>
      <c r="I3305" s="334">
        <v>0</v>
      </c>
      <c r="J3305" s="334">
        <v>0</v>
      </c>
      <c r="K3305" s="334">
        <v>0</v>
      </c>
      <c r="L3305" s="334">
        <v>0</v>
      </c>
      <c r="M3305" s="334">
        <v>0</v>
      </c>
      <c r="N3305" s="334">
        <v>0</v>
      </c>
      <c r="O3305" s="334">
        <v>0</v>
      </c>
      <c r="P3305" s="334">
        <v>0</v>
      </c>
      <c r="Q3305" s="334">
        <v>0</v>
      </c>
      <c r="R3305" s="334">
        <v>0</v>
      </c>
      <c r="S3305" s="334">
        <v>0</v>
      </c>
      <c r="T3305" s="334">
        <v>0</v>
      </c>
      <c r="U3305" s="334">
        <v>0</v>
      </c>
      <c r="V3305" s="334">
        <v>0</v>
      </c>
      <c r="W3305" s="334">
        <v>0</v>
      </c>
      <c r="X3305" s="334">
        <v>0</v>
      </c>
      <c r="Y3305" s="334">
        <v>0</v>
      </c>
      <c r="Z3305" s="334">
        <v>0</v>
      </c>
      <c r="AA3305" s="334">
        <v>0</v>
      </c>
      <c r="AB3305" s="334">
        <v>0</v>
      </c>
      <c r="AD3305" s="334">
        <v>0</v>
      </c>
      <c r="AE3305" s="334">
        <f t="shared" si="517"/>
        <v>0</v>
      </c>
      <c r="AF3305" s="334">
        <f t="shared" si="518"/>
        <v>0</v>
      </c>
      <c r="AG3305" s="340">
        <f t="shared" si="519"/>
        <v>0</v>
      </c>
      <c r="AI3305" s="340">
        <f t="shared" si="522"/>
        <v>0</v>
      </c>
      <c r="AJ3305" s="340">
        <f t="shared" si="522"/>
        <v>0</v>
      </c>
      <c r="AK3305" s="340">
        <f t="shared" si="522"/>
        <v>0</v>
      </c>
      <c r="AL3305" s="340">
        <f t="shared" si="522"/>
        <v>0</v>
      </c>
      <c r="AM3305" s="340">
        <f t="shared" si="522"/>
        <v>0</v>
      </c>
    </row>
    <row r="3306" spans="1:39" x14ac:dyDescent="0.35">
      <c r="A3306" s="337">
        <v>25219</v>
      </c>
      <c r="B3306" s="338">
        <f t="shared" si="514"/>
        <v>1969</v>
      </c>
      <c r="C3306" s="338">
        <f t="shared" si="515"/>
        <v>1</v>
      </c>
      <c r="D3306" s="338">
        <f t="shared" si="516"/>
        <v>16</v>
      </c>
      <c r="E3306" s="334">
        <v>0</v>
      </c>
      <c r="F3306" s="334">
        <v>0</v>
      </c>
      <c r="G3306" s="334">
        <v>0</v>
      </c>
      <c r="H3306" s="334">
        <v>0</v>
      </c>
      <c r="I3306" s="334">
        <v>0</v>
      </c>
      <c r="J3306" s="334">
        <v>0</v>
      </c>
      <c r="K3306" s="334">
        <v>0</v>
      </c>
      <c r="L3306" s="334">
        <v>0</v>
      </c>
      <c r="M3306" s="334">
        <v>0</v>
      </c>
      <c r="N3306" s="334">
        <v>0</v>
      </c>
      <c r="O3306" s="334">
        <v>0</v>
      </c>
      <c r="P3306" s="334">
        <v>0</v>
      </c>
      <c r="Q3306" s="334">
        <v>0</v>
      </c>
      <c r="R3306" s="334">
        <v>0</v>
      </c>
      <c r="S3306" s="334">
        <v>0</v>
      </c>
      <c r="T3306" s="334">
        <v>0</v>
      </c>
      <c r="U3306" s="334">
        <v>0</v>
      </c>
      <c r="V3306" s="334">
        <v>0</v>
      </c>
      <c r="W3306" s="334">
        <v>0</v>
      </c>
      <c r="X3306" s="334">
        <v>0</v>
      </c>
      <c r="Y3306" s="334">
        <v>0</v>
      </c>
      <c r="Z3306" s="334">
        <v>0</v>
      </c>
      <c r="AA3306" s="334">
        <v>0</v>
      </c>
      <c r="AB3306" s="334">
        <v>0</v>
      </c>
      <c r="AD3306" s="334">
        <v>0</v>
      </c>
      <c r="AE3306" s="334">
        <f t="shared" si="517"/>
        <v>0</v>
      </c>
      <c r="AF3306" s="334">
        <f t="shared" si="518"/>
        <v>0</v>
      </c>
      <c r="AG3306" s="340">
        <f t="shared" si="519"/>
        <v>0</v>
      </c>
      <c r="AI3306" s="340">
        <f t="shared" si="522"/>
        <v>0</v>
      </c>
      <c r="AJ3306" s="340">
        <f t="shared" si="522"/>
        <v>0</v>
      </c>
      <c r="AK3306" s="340">
        <f t="shared" si="522"/>
        <v>0</v>
      </c>
      <c r="AL3306" s="340">
        <f t="shared" si="522"/>
        <v>0</v>
      </c>
      <c r="AM3306" s="340">
        <f t="shared" si="522"/>
        <v>0</v>
      </c>
    </row>
    <row r="3307" spans="1:39" x14ac:dyDescent="0.35">
      <c r="A3307" s="337">
        <v>25220</v>
      </c>
      <c r="B3307" s="338">
        <f t="shared" si="514"/>
        <v>1969</v>
      </c>
      <c r="C3307" s="338">
        <f t="shared" si="515"/>
        <v>1</v>
      </c>
      <c r="D3307" s="338">
        <f t="shared" si="516"/>
        <v>17</v>
      </c>
      <c r="E3307" s="334">
        <v>0</v>
      </c>
      <c r="F3307" s="334">
        <v>0</v>
      </c>
      <c r="G3307" s="334">
        <v>0</v>
      </c>
      <c r="H3307" s="334">
        <v>0.1</v>
      </c>
      <c r="I3307" s="334">
        <v>0</v>
      </c>
      <c r="J3307" s="334">
        <v>0</v>
      </c>
      <c r="K3307" s="334">
        <v>0</v>
      </c>
      <c r="L3307" s="334">
        <v>0</v>
      </c>
      <c r="M3307" s="334">
        <v>0</v>
      </c>
      <c r="N3307" s="334">
        <v>0</v>
      </c>
      <c r="O3307" s="334">
        <v>0</v>
      </c>
      <c r="P3307" s="334">
        <v>0.1</v>
      </c>
      <c r="Q3307" s="334">
        <v>0</v>
      </c>
      <c r="R3307" s="334">
        <v>0</v>
      </c>
      <c r="S3307" s="334">
        <v>0</v>
      </c>
      <c r="T3307" s="334">
        <v>0</v>
      </c>
      <c r="U3307" s="334">
        <v>0</v>
      </c>
      <c r="V3307" s="334">
        <v>0</v>
      </c>
      <c r="W3307" s="334">
        <v>0</v>
      </c>
      <c r="X3307" s="334">
        <v>0</v>
      </c>
      <c r="Y3307" s="334">
        <v>0.1</v>
      </c>
      <c r="Z3307" s="334">
        <v>0</v>
      </c>
      <c r="AA3307" s="334">
        <v>0</v>
      </c>
      <c r="AB3307" s="334">
        <v>0</v>
      </c>
      <c r="AD3307" s="334">
        <v>0.3</v>
      </c>
      <c r="AE3307" s="334">
        <f t="shared" si="517"/>
        <v>0.3</v>
      </c>
      <c r="AF3307" s="334">
        <f t="shared" si="518"/>
        <v>0.30000000000000004</v>
      </c>
      <c r="AG3307" s="340">
        <f t="shared" si="519"/>
        <v>5.5511151231257827E-17</v>
      </c>
      <c r="AI3307" s="340">
        <f t="shared" si="522"/>
        <v>0</v>
      </c>
      <c r="AJ3307" s="340">
        <f t="shared" si="522"/>
        <v>0</v>
      </c>
      <c r="AK3307" s="340">
        <f t="shared" si="522"/>
        <v>0</v>
      </c>
      <c r="AL3307" s="340">
        <f t="shared" si="522"/>
        <v>0</v>
      </c>
      <c r="AM3307" s="340">
        <f t="shared" si="522"/>
        <v>0</v>
      </c>
    </row>
    <row r="3308" spans="1:39" x14ac:dyDescent="0.35">
      <c r="A3308" s="337">
        <v>25221</v>
      </c>
      <c r="B3308" s="338">
        <f t="shared" si="514"/>
        <v>1969</v>
      </c>
      <c r="C3308" s="338">
        <f t="shared" si="515"/>
        <v>1</v>
      </c>
      <c r="D3308" s="338">
        <f t="shared" si="516"/>
        <v>18</v>
      </c>
      <c r="E3308" s="334">
        <v>0</v>
      </c>
      <c r="F3308" s="334">
        <v>0</v>
      </c>
      <c r="G3308" s="334">
        <v>0</v>
      </c>
      <c r="H3308" s="334">
        <v>0</v>
      </c>
      <c r="I3308" s="334">
        <v>0</v>
      </c>
      <c r="J3308" s="334">
        <v>0</v>
      </c>
      <c r="K3308" s="334">
        <v>0</v>
      </c>
      <c r="L3308" s="334">
        <v>0</v>
      </c>
      <c r="M3308" s="334">
        <v>0</v>
      </c>
      <c r="N3308" s="334">
        <v>0</v>
      </c>
      <c r="O3308" s="334">
        <v>0</v>
      </c>
      <c r="P3308" s="334">
        <v>0</v>
      </c>
      <c r="Q3308" s="334">
        <v>0</v>
      </c>
      <c r="R3308" s="334">
        <v>0</v>
      </c>
      <c r="S3308" s="334">
        <v>0</v>
      </c>
      <c r="T3308" s="334">
        <v>0</v>
      </c>
      <c r="U3308" s="334">
        <v>0</v>
      </c>
      <c r="V3308" s="334">
        <v>0</v>
      </c>
      <c r="W3308" s="334">
        <v>0</v>
      </c>
      <c r="X3308" s="334">
        <v>0</v>
      </c>
      <c r="Y3308" s="334">
        <v>0</v>
      </c>
      <c r="Z3308" s="334">
        <v>0</v>
      </c>
      <c r="AA3308" s="334">
        <v>0</v>
      </c>
      <c r="AB3308" s="334">
        <v>0</v>
      </c>
      <c r="AD3308" s="334">
        <v>0</v>
      </c>
      <c r="AE3308" s="334">
        <f t="shared" si="517"/>
        <v>0</v>
      </c>
      <c r="AF3308" s="334">
        <f t="shared" si="518"/>
        <v>0</v>
      </c>
      <c r="AG3308" s="340">
        <f t="shared" si="519"/>
        <v>0</v>
      </c>
      <c r="AI3308" s="340">
        <f t="shared" si="522"/>
        <v>0</v>
      </c>
      <c r="AJ3308" s="340">
        <f t="shared" si="522"/>
        <v>0</v>
      </c>
      <c r="AK3308" s="340">
        <f t="shared" si="522"/>
        <v>0</v>
      </c>
      <c r="AL3308" s="340">
        <f t="shared" si="522"/>
        <v>0</v>
      </c>
      <c r="AM3308" s="340">
        <f t="shared" si="522"/>
        <v>0</v>
      </c>
    </row>
    <row r="3309" spans="1:39" x14ac:dyDescent="0.35">
      <c r="A3309" s="337">
        <v>25222</v>
      </c>
      <c r="B3309" s="338">
        <f t="shared" si="514"/>
        <v>1969</v>
      </c>
      <c r="C3309" s="338">
        <f t="shared" si="515"/>
        <v>1</v>
      </c>
      <c r="D3309" s="338">
        <f t="shared" si="516"/>
        <v>19</v>
      </c>
      <c r="E3309" s="334">
        <v>0</v>
      </c>
      <c r="F3309" s="334">
        <v>0</v>
      </c>
      <c r="G3309" s="334">
        <v>0.1</v>
      </c>
      <c r="H3309" s="334">
        <v>0</v>
      </c>
      <c r="I3309" s="334">
        <v>0</v>
      </c>
      <c r="J3309" s="334">
        <v>0</v>
      </c>
      <c r="K3309" s="334">
        <v>0</v>
      </c>
      <c r="L3309" s="334">
        <v>0.1</v>
      </c>
      <c r="M3309" s="334">
        <v>0</v>
      </c>
      <c r="N3309" s="334">
        <v>0</v>
      </c>
      <c r="O3309" s="334">
        <v>0</v>
      </c>
      <c r="P3309" s="334">
        <v>0.1</v>
      </c>
      <c r="Q3309" s="334">
        <v>0</v>
      </c>
      <c r="R3309" s="334">
        <v>0</v>
      </c>
      <c r="S3309" s="334">
        <v>0</v>
      </c>
      <c r="T3309" s="334">
        <v>0</v>
      </c>
      <c r="U3309" s="334">
        <v>0.1</v>
      </c>
      <c r="V3309" s="334">
        <v>0</v>
      </c>
      <c r="W3309" s="334">
        <v>0</v>
      </c>
      <c r="X3309" s="334">
        <v>0</v>
      </c>
      <c r="Y3309" s="334">
        <v>0</v>
      </c>
      <c r="Z3309" s="334">
        <v>0.1</v>
      </c>
      <c r="AA3309" s="334">
        <v>0</v>
      </c>
      <c r="AB3309" s="334">
        <v>0</v>
      </c>
      <c r="AD3309" s="334">
        <v>0.5</v>
      </c>
      <c r="AE3309" s="334">
        <f t="shared" si="517"/>
        <v>0.5</v>
      </c>
      <c r="AF3309" s="334">
        <f t="shared" si="518"/>
        <v>0.5</v>
      </c>
      <c r="AG3309" s="340">
        <f t="shared" si="519"/>
        <v>0</v>
      </c>
      <c r="AI3309" s="340">
        <f t="shared" si="522"/>
        <v>0</v>
      </c>
      <c r="AJ3309" s="340">
        <f t="shared" si="522"/>
        <v>0</v>
      </c>
      <c r="AK3309" s="340">
        <f t="shared" si="522"/>
        <v>0</v>
      </c>
      <c r="AL3309" s="340">
        <f t="shared" si="522"/>
        <v>0</v>
      </c>
      <c r="AM3309" s="340">
        <f t="shared" si="522"/>
        <v>0</v>
      </c>
    </row>
    <row r="3310" spans="1:39" x14ac:dyDescent="0.35">
      <c r="A3310" s="337">
        <v>25223</v>
      </c>
      <c r="B3310" s="338">
        <f t="shared" si="514"/>
        <v>1969</v>
      </c>
      <c r="C3310" s="338">
        <f t="shared" si="515"/>
        <v>1</v>
      </c>
      <c r="D3310" s="338">
        <f t="shared" si="516"/>
        <v>20</v>
      </c>
      <c r="E3310" s="334">
        <v>0</v>
      </c>
      <c r="F3310" s="334">
        <v>0.1</v>
      </c>
      <c r="G3310" s="334">
        <v>0</v>
      </c>
      <c r="H3310" s="334">
        <v>0</v>
      </c>
      <c r="I3310" s="334">
        <v>0</v>
      </c>
      <c r="J3310" s="334">
        <v>0.1</v>
      </c>
      <c r="K3310" s="334">
        <v>0</v>
      </c>
      <c r="L3310" s="334">
        <v>0</v>
      </c>
      <c r="M3310" s="334">
        <v>0</v>
      </c>
      <c r="N3310" s="334">
        <v>0</v>
      </c>
      <c r="O3310" s="334">
        <v>0</v>
      </c>
      <c r="P3310" s="334">
        <v>0</v>
      </c>
      <c r="Q3310" s="334">
        <v>0</v>
      </c>
      <c r="R3310" s="334">
        <v>0</v>
      </c>
      <c r="S3310" s="334">
        <v>0</v>
      </c>
      <c r="T3310" s="334">
        <v>0</v>
      </c>
      <c r="U3310" s="334">
        <v>0</v>
      </c>
      <c r="V3310" s="334">
        <v>0</v>
      </c>
      <c r="W3310" s="334">
        <v>0</v>
      </c>
      <c r="X3310" s="334">
        <v>0</v>
      </c>
      <c r="Y3310" s="334">
        <v>0</v>
      </c>
      <c r="Z3310" s="334">
        <v>0.1</v>
      </c>
      <c r="AA3310" s="334">
        <v>0</v>
      </c>
      <c r="AB3310" s="334">
        <v>0</v>
      </c>
      <c r="AD3310" s="334">
        <v>0.3</v>
      </c>
      <c r="AE3310" s="334">
        <f t="shared" si="517"/>
        <v>0.3</v>
      </c>
      <c r="AF3310" s="334">
        <f t="shared" si="518"/>
        <v>0.30000000000000004</v>
      </c>
      <c r="AG3310" s="340">
        <f t="shared" si="519"/>
        <v>5.5511151231257827E-17</v>
      </c>
      <c r="AI3310" s="340">
        <f t="shared" si="522"/>
        <v>0</v>
      </c>
      <c r="AJ3310" s="340">
        <f t="shared" si="522"/>
        <v>0</v>
      </c>
      <c r="AK3310" s="340">
        <f t="shared" si="522"/>
        <v>0</v>
      </c>
      <c r="AL3310" s="340">
        <f t="shared" si="522"/>
        <v>0</v>
      </c>
      <c r="AM3310" s="340">
        <f t="shared" si="522"/>
        <v>0</v>
      </c>
    </row>
    <row r="3311" spans="1:39" x14ac:dyDescent="0.35">
      <c r="A3311" s="337">
        <v>25224</v>
      </c>
      <c r="B3311" s="338">
        <f t="shared" si="514"/>
        <v>1969</v>
      </c>
      <c r="C3311" s="338">
        <f t="shared" si="515"/>
        <v>1</v>
      </c>
      <c r="D3311" s="338">
        <f t="shared" si="516"/>
        <v>21</v>
      </c>
      <c r="E3311" s="334">
        <v>0</v>
      </c>
      <c r="F3311" s="334">
        <v>0.1</v>
      </c>
      <c r="G3311" s="334">
        <v>0</v>
      </c>
      <c r="H3311" s="334">
        <v>0</v>
      </c>
      <c r="I3311" s="334">
        <v>0.1</v>
      </c>
      <c r="J3311" s="334">
        <v>0</v>
      </c>
      <c r="K3311" s="334">
        <v>0</v>
      </c>
      <c r="L3311" s="334">
        <v>0.1</v>
      </c>
      <c r="M3311" s="334">
        <v>0</v>
      </c>
      <c r="N3311" s="334">
        <v>0</v>
      </c>
      <c r="O3311" s="334">
        <v>0</v>
      </c>
      <c r="P3311" s="334">
        <v>0</v>
      </c>
      <c r="Q3311" s="334">
        <v>0</v>
      </c>
      <c r="R3311" s="334">
        <v>0</v>
      </c>
      <c r="S3311" s="334">
        <v>0</v>
      </c>
      <c r="T3311" s="334">
        <v>0</v>
      </c>
      <c r="U3311" s="334">
        <v>0</v>
      </c>
      <c r="V3311" s="334">
        <v>0</v>
      </c>
      <c r="W3311" s="334">
        <v>0</v>
      </c>
      <c r="X3311" s="334">
        <v>0.1</v>
      </c>
      <c r="Y3311" s="334">
        <v>0</v>
      </c>
      <c r="Z3311" s="334">
        <v>0</v>
      </c>
      <c r="AA3311" s="334">
        <v>0.1</v>
      </c>
      <c r="AB3311" s="334">
        <v>0</v>
      </c>
      <c r="AD3311" s="334">
        <v>0.5</v>
      </c>
      <c r="AE3311" s="334">
        <f t="shared" si="517"/>
        <v>0.5</v>
      </c>
      <c r="AF3311" s="334">
        <f t="shared" si="518"/>
        <v>0.5</v>
      </c>
      <c r="AG3311" s="340">
        <f t="shared" si="519"/>
        <v>0</v>
      </c>
      <c r="AI3311" s="340">
        <f t="shared" si="522"/>
        <v>0</v>
      </c>
      <c r="AJ3311" s="340">
        <f t="shared" si="522"/>
        <v>0</v>
      </c>
      <c r="AK3311" s="340">
        <f t="shared" si="522"/>
        <v>0</v>
      </c>
      <c r="AL3311" s="340">
        <f t="shared" si="522"/>
        <v>0</v>
      </c>
      <c r="AM3311" s="340">
        <f t="shared" si="522"/>
        <v>0</v>
      </c>
    </row>
    <row r="3312" spans="1:39" x14ac:dyDescent="0.35">
      <c r="A3312" s="337">
        <v>25225</v>
      </c>
      <c r="B3312" s="338">
        <f t="shared" si="514"/>
        <v>1969</v>
      </c>
      <c r="C3312" s="338">
        <f t="shared" si="515"/>
        <v>1</v>
      </c>
      <c r="D3312" s="338">
        <f t="shared" si="516"/>
        <v>22</v>
      </c>
      <c r="E3312" s="334">
        <v>0</v>
      </c>
      <c r="F3312" s="334">
        <v>0</v>
      </c>
      <c r="G3312" s="334">
        <v>0.1</v>
      </c>
      <c r="H3312" s="334">
        <v>0</v>
      </c>
      <c r="I3312" s="334">
        <v>0</v>
      </c>
      <c r="J3312" s="334">
        <v>0</v>
      </c>
      <c r="K3312" s="334">
        <v>0</v>
      </c>
      <c r="L3312" s="334">
        <v>0.1</v>
      </c>
      <c r="M3312" s="334">
        <v>0</v>
      </c>
      <c r="N3312" s="334">
        <v>0</v>
      </c>
      <c r="O3312" s="334">
        <v>0</v>
      </c>
      <c r="P3312" s="334">
        <v>0</v>
      </c>
      <c r="Q3312" s="334">
        <v>0</v>
      </c>
      <c r="R3312" s="334">
        <v>0</v>
      </c>
      <c r="S3312" s="334">
        <v>0</v>
      </c>
      <c r="T3312" s="334">
        <v>0</v>
      </c>
      <c r="U3312" s="334">
        <v>0</v>
      </c>
      <c r="V3312" s="334">
        <v>0</v>
      </c>
      <c r="W3312" s="334">
        <v>0</v>
      </c>
      <c r="X3312" s="334">
        <v>0</v>
      </c>
      <c r="Y3312" s="334">
        <v>0</v>
      </c>
      <c r="Z3312" s="334">
        <v>0.1</v>
      </c>
      <c r="AA3312" s="334">
        <v>0</v>
      </c>
      <c r="AB3312" s="334">
        <v>0</v>
      </c>
      <c r="AD3312" s="334">
        <v>0.3</v>
      </c>
      <c r="AE3312" s="334">
        <f t="shared" si="517"/>
        <v>0.3</v>
      </c>
      <c r="AF3312" s="334">
        <f t="shared" si="518"/>
        <v>0.30000000000000004</v>
      </c>
      <c r="AG3312" s="340">
        <f t="shared" si="519"/>
        <v>5.5511151231257827E-17</v>
      </c>
      <c r="AI3312" s="340">
        <f t="shared" si="522"/>
        <v>0</v>
      </c>
      <c r="AJ3312" s="340">
        <f t="shared" si="522"/>
        <v>0</v>
      </c>
      <c r="AK3312" s="340">
        <f t="shared" si="522"/>
        <v>0</v>
      </c>
      <c r="AL3312" s="340">
        <f t="shared" si="522"/>
        <v>0</v>
      </c>
      <c r="AM3312" s="340">
        <f t="shared" si="522"/>
        <v>0</v>
      </c>
    </row>
    <row r="3313" spans="1:39" x14ac:dyDescent="0.35">
      <c r="A3313" s="337">
        <v>25226</v>
      </c>
      <c r="B3313" s="338">
        <f t="shared" si="514"/>
        <v>1969</v>
      </c>
      <c r="C3313" s="338">
        <f t="shared" si="515"/>
        <v>1</v>
      </c>
      <c r="D3313" s="338">
        <f t="shared" si="516"/>
        <v>23</v>
      </c>
      <c r="E3313" s="334">
        <v>0</v>
      </c>
      <c r="F3313" s="334">
        <v>0</v>
      </c>
      <c r="G3313" s="334">
        <v>0</v>
      </c>
      <c r="H3313" s="334">
        <v>0</v>
      </c>
      <c r="I3313" s="334">
        <v>0</v>
      </c>
      <c r="J3313" s="334">
        <v>0</v>
      </c>
      <c r="K3313" s="334">
        <v>0</v>
      </c>
      <c r="L3313" s="334">
        <v>0</v>
      </c>
      <c r="M3313" s="334">
        <v>0</v>
      </c>
      <c r="N3313" s="334">
        <v>0</v>
      </c>
      <c r="O3313" s="334">
        <v>0</v>
      </c>
      <c r="P3313" s="334">
        <v>0</v>
      </c>
      <c r="Q3313" s="334">
        <v>0</v>
      </c>
      <c r="R3313" s="334">
        <v>0</v>
      </c>
      <c r="S3313" s="334">
        <v>0</v>
      </c>
      <c r="T3313" s="334">
        <v>0</v>
      </c>
      <c r="U3313" s="334">
        <v>0</v>
      </c>
      <c r="V3313" s="334">
        <v>0</v>
      </c>
      <c r="W3313" s="334">
        <v>0</v>
      </c>
      <c r="X3313" s="334">
        <v>0</v>
      </c>
      <c r="Y3313" s="334">
        <v>0</v>
      </c>
      <c r="Z3313" s="334">
        <v>0</v>
      </c>
      <c r="AA3313" s="334">
        <v>0</v>
      </c>
      <c r="AB3313" s="334">
        <v>0</v>
      </c>
      <c r="AD3313" s="334">
        <v>0</v>
      </c>
      <c r="AE3313" s="334">
        <f t="shared" si="517"/>
        <v>0</v>
      </c>
      <c r="AF3313" s="334">
        <f t="shared" si="518"/>
        <v>0</v>
      </c>
      <c r="AG3313" s="340">
        <f t="shared" si="519"/>
        <v>0</v>
      </c>
      <c r="AI3313" s="340">
        <f t="shared" si="522"/>
        <v>0</v>
      </c>
      <c r="AJ3313" s="340">
        <f t="shared" si="522"/>
        <v>0</v>
      </c>
      <c r="AK3313" s="340">
        <f t="shared" si="522"/>
        <v>0</v>
      </c>
      <c r="AL3313" s="340">
        <f t="shared" si="522"/>
        <v>0</v>
      </c>
      <c r="AM3313" s="340">
        <f t="shared" si="522"/>
        <v>0</v>
      </c>
    </row>
    <row r="3314" spans="1:39" x14ac:dyDescent="0.35">
      <c r="A3314" s="337">
        <v>25227</v>
      </c>
      <c r="B3314" s="338">
        <f t="shared" si="514"/>
        <v>1969</v>
      </c>
      <c r="C3314" s="338">
        <f t="shared" si="515"/>
        <v>1</v>
      </c>
      <c r="D3314" s="338">
        <f t="shared" si="516"/>
        <v>24</v>
      </c>
      <c r="E3314" s="334">
        <v>0</v>
      </c>
      <c r="F3314" s="334">
        <v>0</v>
      </c>
      <c r="G3314" s="334">
        <v>0</v>
      </c>
      <c r="H3314" s="334">
        <v>0</v>
      </c>
      <c r="I3314" s="334">
        <v>0</v>
      </c>
      <c r="J3314" s="334">
        <v>0</v>
      </c>
      <c r="K3314" s="334">
        <v>0</v>
      </c>
      <c r="L3314" s="334">
        <v>0</v>
      </c>
      <c r="M3314" s="334">
        <v>0</v>
      </c>
      <c r="N3314" s="334">
        <v>0</v>
      </c>
      <c r="O3314" s="334">
        <v>0</v>
      </c>
      <c r="P3314" s="334">
        <v>0</v>
      </c>
      <c r="Q3314" s="334">
        <v>0</v>
      </c>
      <c r="R3314" s="334">
        <v>0</v>
      </c>
      <c r="S3314" s="334">
        <v>0</v>
      </c>
      <c r="T3314" s="334">
        <v>0</v>
      </c>
      <c r="U3314" s="334">
        <v>0</v>
      </c>
      <c r="V3314" s="334">
        <v>0</v>
      </c>
      <c r="W3314" s="334">
        <v>0</v>
      </c>
      <c r="X3314" s="334">
        <v>0</v>
      </c>
      <c r="Y3314" s="334">
        <v>0</v>
      </c>
      <c r="Z3314" s="334">
        <v>0</v>
      </c>
      <c r="AA3314" s="334">
        <v>0</v>
      </c>
      <c r="AB3314" s="334">
        <v>0</v>
      </c>
      <c r="AD3314" s="334">
        <v>0</v>
      </c>
      <c r="AE3314" s="334">
        <f t="shared" si="517"/>
        <v>0</v>
      </c>
      <c r="AF3314" s="334">
        <f t="shared" si="518"/>
        <v>0</v>
      </c>
      <c r="AG3314" s="340">
        <f t="shared" si="519"/>
        <v>0</v>
      </c>
      <c r="AI3314" s="340">
        <f t="shared" si="522"/>
        <v>0</v>
      </c>
      <c r="AJ3314" s="340">
        <f t="shared" si="522"/>
        <v>0</v>
      </c>
      <c r="AK3314" s="340">
        <f t="shared" si="522"/>
        <v>0</v>
      </c>
      <c r="AL3314" s="340">
        <f t="shared" si="522"/>
        <v>0</v>
      </c>
      <c r="AM3314" s="340">
        <f t="shared" si="522"/>
        <v>0</v>
      </c>
    </row>
    <row r="3315" spans="1:39" x14ac:dyDescent="0.35">
      <c r="A3315" s="337">
        <v>25228</v>
      </c>
      <c r="B3315" s="338">
        <f t="shared" si="514"/>
        <v>1969</v>
      </c>
      <c r="C3315" s="338">
        <f t="shared" si="515"/>
        <v>1</v>
      </c>
      <c r="D3315" s="338">
        <f t="shared" si="516"/>
        <v>25</v>
      </c>
      <c r="E3315" s="334">
        <v>0</v>
      </c>
      <c r="F3315" s="334">
        <v>0.1</v>
      </c>
      <c r="G3315" s="334">
        <v>0</v>
      </c>
      <c r="H3315" s="334">
        <v>0.1</v>
      </c>
      <c r="I3315" s="334">
        <v>0</v>
      </c>
      <c r="J3315" s="334">
        <v>0.1</v>
      </c>
      <c r="K3315" s="334">
        <v>0</v>
      </c>
      <c r="L3315" s="334">
        <v>0</v>
      </c>
      <c r="M3315" s="334">
        <v>0.1</v>
      </c>
      <c r="N3315" s="334">
        <v>0</v>
      </c>
      <c r="O3315" s="334">
        <v>0.1</v>
      </c>
      <c r="P3315" s="334">
        <v>0</v>
      </c>
      <c r="Q3315" s="334">
        <v>0</v>
      </c>
      <c r="R3315" s="334">
        <v>0.1</v>
      </c>
      <c r="S3315" s="334">
        <v>0</v>
      </c>
      <c r="T3315" s="334">
        <v>0.1</v>
      </c>
      <c r="U3315" s="334">
        <v>0</v>
      </c>
      <c r="V3315" s="334">
        <v>0</v>
      </c>
      <c r="W3315" s="334">
        <v>0.1</v>
      </c>
      <c r="X3315" s="334">
        <v>0</v>
      </c>
      <c r="Y3315" s="334">
        <v>0.1</v>
      </c>
      <c r="Z3315" s="334">
        <v>0</v>
      </c>
      <c r="AA3315" s="334">
        <v>0.1</v>
      </c>
      <c r="AB3315" s="334">
        <v>0</v>
      </c>
      <c r="AD3315" s="334">
        <v>1</v>
      </c>
      <c r="AE3315" s="334">
        <f t="shared" si="517"/>
        <v>1</v>
      </c>
      <c r="AF3315" s="334">
        <f t="shared" si="518"/>
        <v>0.99999999999999989</v>
      </c>
      <c r="AG3315" s="340">
        <f t="shared" si="519"/>
        <v>1.1102230246251565E-16</v>
      </c>
      <c r="AI3315" s="340">
        <f t="shared" si="522"/>
        <v>0</v>
      </c>
      <c r="AJ3315" s="340">
        <f t="shared" si="522"/>
        <v>0</v>
      </c>
      <c r="AK3315" s="340">
        <f t="shared" si="522"/>
        <v>0</v>
      </c>
      <c r="AL3315" s="340">
        <f t="shared" si="522"/>
        <v>0</v>
      </c>
      <c r="AM3315" s="340">
        <f t="shared" si="522"/>
        <v>0</v>
      </c>
    </row>
    <row r="3316" spans="1:39" x14ac:dyDescent="0.35">
      <c r="A3316" s="337">
        <v>25229</v>
      </c>
      <c r="B3316" s="338">
        <f t="shared" si="514"/>
        <v>1969</v>
      </c>
      <c r="C3316" s="338">
        <f t="shared" si="515"/>
        <v>1</v>
      </c>
      <c r="D3316" s="338">
        <f t="shared" si="516"/>
        <v>26</v>
      </c>
      <c r="E3316" s="334">
        <v>0.2</v>
      </c>
      <c r="F3316" s="334">
        <v>0.2</v>
      </c>
      <c r="G3316" s="334">
        <v>0.2</v>
      </c>
      <c r="H3316" s="334">
        <v>0.1</v>
      </c>
      <c r="I3316" s="334">
        <v>0.2</v>
      </c>
      <c r="J3316" s="334">
        <v>0.2</v>
      </c>
      <c r="K3316" s="334">
        <v>0.2</v>
      </c>
      <c r="L3316" s="334">
        <v>0.2</v>
      </c>
      <c r="M3316" s="334">
        <v>0.2</v>
      </c>
      <c r="N3316" s="334">
        <v>0.1</v>
      </c>
      <c r="O3316" s="334">
        <v>0.2</v>
      </c>
      <c r="P3316" s="334">
        <v>0.2</v>
      </c>
      <c r="Q3316" s="334">
        <v>0.2</v>
      </c>
      <c r="R3316" s="334">
        <v>0.2</v>
      </c>
      <c r="S3316" s="334">
        <v>0.5</v>
      </c>
      <c r="T3316" s="334">
        <v>0.2</v>
      </c>
      <c r="U3316" s="334">
        <v>0.2</v>
      </c>
      <c r="V3316" s="334">
        <v>0.2</v>
      </c>
      <c r="W3316" s="334">
        <v>0.2</v>
      </c>
      <c r="X3316" s="334">
        <v>0.2</v>
      </c>
      <c r="Y3316" s="334">
        <v>0.1</v>
      </c>
      <c r="Z3316" s="334">
        <v>0.2</v>
      </c>
      <c r="AA3316" s="334">
        <v>0.2</v>
      </c>
      <c r="AB3316" s="334">
        <v>0.2</v>
      </c>
      <c r="AD3316" s="334">
        <v>4.8</v>
      </c>
      <c r="AE3316" s="334">
        <f t="shared" si="517"/>
        <v>4.8</v>
      </c>
      <c r="AF3316" s="334">
        <f t="shared" si="518"/>
        <v>4.8000000000000016</v>
      </c>
      <c r="AG3316" s="340">
        <f t="shared" si="519"/>
        <v>1.7763568394002505E-15</v>
      </c>
      <c r="AI3316" s="340">
        <f t="shared" ref="AI3316:AM3331" si="523">IF($C3316=AI$1,$AF3316,0)</f>
        <v>0</v>
      </c>
      <c r="AJ3316" s="340">
        <f t="shared" si="523"/>
        <v>0</v>
      </c>
      <c r="AK3316" s="340">
        <f t="shared" si="523"/>
        <v>0</v>
      </c>
      <c r="AL3316" s="340">
        <f t="shared" si="523"/>
        <v>0</v>
      </c>
      <c r="AM3316" s="340">
        <f t="shared" si="523"/>
        <v>0</v>
      </c>
    </row>
    <row r="3317" spans="1:39" x14ac:dyDescent="0.35">
      <c r="A3317" s="337">
        <v>25230</v>
      </c>
      <c r="B3317" s="338">
        <f t="shared" si="514"/>
        <v>1969</v>
      </c>
      <c r="C3317" s="338">
        <f t="shared" si="515"/>
        <v>1</v>
      </c>
      <c r="D3317" s="338">
        <f t="shared" si="516"/>
        <v>27</v>
      </c>
      <c r="E3317" s="334">
        <v>0</v>
      </c>
      <c r="F3317" s="334">
        <v>0</v>
      </c>
      <c r="G3317" s="334">
        <v>0</v>
      </c>
      <c r="H3317" s="334">
        <v>0</v>
      </c>
      <c r="I3317" s="334">
        <v>0</v>
      </c>
      <c r="J3317" s="334">
        <v>0</v>
      </c>
      <c r="K3317" s="334">
        <v>0.1</v>
      </c>
      <c r="L3317" s="334">
        <v>0</v>
      </c>
      <c r="M3317" s="334">
        <v>0</v>
      </c>
      <c r="N3317" s="334">
        <v>0</v>
      </c>
      <c r="O3317" s="334">
        <v>0</v>
      </c>
      <c r="P3317" s="334">
        <v>0</v>
      </c>
      <c r="Q3317" s="334">
        <v>0</v>
      </c>
      <c r="R3317" s="334">
        <v>0</v>
      </c>
      <c r="S3317" s="334">
        <v>0.1</v>
      </c>
      <c r="T3317" s="334">
        <v>0</v>
      </c>
      <c r="U3317" s="334">
        <v>0</v>
      </c>
      <c r="V3317" s="334">
        <v>0</v>
      </c>
      <c r="W3317" s="334">
        <v>0</v>
      </c>
      <c r="X3317" s="334">
        <v>0</v>
      </c>
      <c r="Y3317" s="334">
        <v>0.1</v>
      </c>
      <c r="Z3317" s="334">
        <v>0</v>
      </c>
      <c r="AA3317" s="334">
        <v>0</v>
      </c>
      <c r="AB3317" s="334">
        <v>0</v>
      </c>
      <c r="AD3317" s="334">
        <v>0.3</v>
      </c>
      <c r="AE3317" s="334">
        <f t="shared" si="517"/>
        <v>0.3</v>
      </c>
      <c r="AF3317" s="334">
        <f t="shared" si="518"/>
        <v>0.30000000000000004</v>
      </c>
      <c r="AG3317" s="340">
        <f t="shared" si="519"/>
        <v>5.5511151231257827E-17</v>
      </c>
      <c r="AI3317" s="340">
        <f t="shared" si="523"/>
        <v>0</v>
      </c>
      <c r="AJ3317" s="340">
        <f t="shared" si="523"/>
        <v>0</v>
      </c>
      <c r="AK3317" s="340">
        <f t="shared" si="523"/>
        <v>0</v>
      </c>
      <c r="AL3317" s="340">
        <f t="shared" si="523"/>
        <v>0</v>
      </c>
      <c r="AM3317" s="340">
        <f t="shared" si="523"/>
        <v>0</v>
      </c>
    </row>
    <row r="3318" spans="1:39" x14ac:dyDescent="0.35">
      <c r="A3318" s="337">
        <v>25231</v>
      </c>
      <c r="B3318" s="338">
        <f t="shared" si="514"/>
        <v>1969</v>
      </c>
      <c r="C3318" s="338">
        <f t="shared" si="515"/>
        <v>1</v>
      </c>
      <c r="D3318" s="338">
        <f t="shared" si="516"/>
        <v>28</v>
      </c>
      <c r="E3318" s="334">
        <v>0.1</v>
      </c>
      <c r="F3318" s="334">
        <v>0</v>
      </c>
      <c r="G3318" s="334">
        <v>0.1</v>
      </c>
      <c r="H3318" s="334">
        <v>0.1</v>
      </c>
      <c r="I3318" s="334">
        <v>0.1</v>
      </c>
      <c r="J3318" s="334">
        <v>0</v>
      </c>
      <c r="K3318" s="334">
        <v>0.1</v>
      </c>
      <c r="L3318" s="334">
        <v>0.1</v>
      </c>
      <c r="M3318" s="334">
        <v>0</v>
      </c>
      <c r="N3318" s="334">
        <v>0</v>
      </c>
      <c r="O3318" s="334">
        <v>0</v>
      </c>
      <c r="P3318" s="334">
        <v>0</v>
      </c>
      <c r="Q3318" s="334">
        <v>0</v>
      </c>
      <c r="R3318" s="334">
        <v>0</v>
      </c>
      <c r="S3318" s="334">
        <v>0.1</v>
      </c>
      <c r="T3318" s="334">
        <v>0</v>
      </c>
      <c r="U3318" s="334">
        <v>0.1</v>
      </c>
      <c r="V3318" s="334">
        <v>0</v>
      </c>
      <c r="W3318" s="334">
        <v>0</v>
      </c>
      <c r="X3318" s="334">
        <v>0</v>
      </c>
      <c r="Y3318" s="334">
        <v>0</v>
      </c>
      <c r="Z3318" s="334">
        <v>0</v>
      </c>
      <c r="AA3318" s="334">
        <v>0</v>
      </c>
      <c r="AB3318" s="334">
        <v>0</v>
      </c>
      <c r="AD3318" s="334">
        <v>0.8</v>
      </c>
      <c r="AE3318" s="334">
        <f t="shared" si="517"/>
        <v>0.8</v>
      </c>
      <c r="AF3318" s="334">
        <f t="shared" si="518"/>
        <v>0.79999999999999993</v>
      </c>
      <c r="AG3318" s="340">
        <f t="shared" si="519"/>
        <v>1.1102230246251565E-16</v>
      </c>
      <c r="AI3318" s="340">
        <f t="shared" si="523"/>
        <v>0</v>
      </c>
      <c r="AJ3318" s="340">
        <f t="shared" si="523"/>
        <v>0</v>
      </c>
      <c r="AK3318" s="340">
        <f t="shared" si="523"/>
        <v>0</v>
      </c>
      <c r="AL3318" s="340">
        <f t="shared" si="523"/>
        <v>0</v>
      </c>
      <c r="AM3318" s="340">
        <f t="shared" si="523"/>
        <v>0</v>
      </c>
    </row>
    <row r="3319" spans="1:39" x14ac:dyDescent="0.35">
      <c r="A3319" s="337">
        <v>25232</v>
      </c>
      <c r="B3319" s="338">
        <f t="shared" si="514"/>
        <v>1969</v>
      </c>
      <c r="C3319" s="338">
        <f t="shared" si="515"/>
        <v>1</v>
      </c>
      <c r="D3319" s="338">
        <f t="shared" si="516"/>
        <v>29</v>
      </c>
      <c r="E3319" s="334">
        <v>0</v>
      </c>
      <c r="F3319" s="334">
        <v>0</v>
      </c>
      <c r="G3319" s="334">
        <v>0</v>
      </c>
      <c r="H3319" s="334">
        <v>0</v>
      </c>
      <c r="I3319" s="334">
        <v>0</v>
      </c>
      <c r="J3319" s="334">
        <v>0</v>
      </c>
      <c r="K3319" s="334">
        <v>0</v>
      </c>
      <c r="L3319" s="334">
        <v>0</v>
      </c>
      <c r="M3319" s="334">
        <v>0</v>
      </c>
      <c r="N3319" s="334">
        <v>0</v>
      </c>
      <c r="O3319" s="334">
        <v>0</v>
      </c>
      <c r="P3319" s="334">
        <v>0</v>
      </c>
      <c r="Q3319" s="334">
        <v>0</v>
      </c>
      <c r="R3319" s="334">
        <v>0</v>
      </c>
      <c r="S3319" s="334">
        <v>0</v>
      </c>
      <c r="T3319" s="334">
        <v>0</v>
      </c>
      <c r="U3319" s="334">
        <v>0</v>
      </c>
      <c r="V3319" s="334">
        <v>0</v>
      </c>
      <c r="W3319" s="334">
        <v>0</v>
      </c>
      <c r="X3319" s="334">
        <v>0</v>
      </c>
      <c r="Y3319" s="334">
        <v>0</v>
      </c>
      <c r="Z3319" s="334">
        <v>0</v>
      </c>
      <c r="AA3319" s="334">
        <v>0</v>
      </c>
      <c r="AB3319" s="334">
        <v>0</v>
      </c>
      <c r="AD3319" s="334">
        <v>0</v>
      </c>
      <c r="AE3319" s="334">
        <f t="shared" si="517"/>
        <v>0</v>
      </c>
      <c r="AF3319" s="334">
        <f t="shared" si="518"/>
        <v>0</v>
      </c>
      <c r="AG3319" s="340">
        <f t="shared" si="519"/>
        <v>0</v>
      </c>
      <c r="AI3319" s="340">
        <f t="shared" si="523"/>
        <v>0</v>
      </c>
      <c r="AJ3319" s="340">
        <f t="shared" si="523"/>
        <v>0</v>
      </c>
      <c r="AK3319" s="340">
        <f t="shared" si="523"/>
        <v>0</v>
      </c>
      <c r="AL3319" s="340">
        <f t="shared" si="523"/>
        <v>0</v>
      </c>
      <c r="AM3319" s="340">
        <f t="shared" si="523"/>
        <v>0</v>
      </c>
    </row>
    <row r="3320" spans="1:39" x14ac:dyDescent="0.35">
      <c r="A3320" s="337">
        <v>25233</v>
      </c>
      <c r="B3320" s="338">
        <f t="shared" si="514"/>
        <v>1969</v>
      </c>
      <c r="C3320" s="338">
        <f t="shared" si="515"/>
        <v>1</v>
      </c>
      <c r="D3320" s="338">
        <f t="shared" si="516"/>
        <v>30</v>
      </c>
      <c r="E3320" s="334">
        <v>0</v>
      </c>
      <c r="F3320" s="334">
        <v>0</v>
      </c>
      <c r="G3320" s="334">
        <v>0</v>
      </c>
      <c r="H3320" s="334">
        <v>0</v>
      </c>
      <c r="I3320" s="334">
        <v>0</v>
      </c>
      <c r="J3320" s="334">
        <v>0</v>
      </c>
      <c r="K3320" s="334">
        <v>0</v>
      </c>
      <c r="L3320" s="334">
        <v>0</v>
      </c>
      <c r="M3320" s="334">
        <v>0.1</v>
      </c>
      <c r="N3320" s="334">
        <v>0</v>
      </c>
      <c r="O3320" s="334">
        <v>0.1</v>
      </c>
      <c r="P3320" s="334">
        <v>0.1</v>
      </c>
      <c r="Q3320" s="334">
        <v>0.1</v>
      </c>
      <c r="R3320" s="334">
        <v>0</v>
      </c>
      <c r="S3320" s="334">
        <v>0.1</v>
      </c>
      <c r="T3320" s="334">
        <v>0</v>
      </c>
      <c r="U3320" s="334">
        <v>0</v>
      </c>
      <c r="V3320" s="334">
        <v>0</v>
      </c>
      <c r="W3320" s="334">
        <v>0</v>
      </c>
      <c r="X3320" s="334">
        <v>0</v>
      </c>
      <c r="Y3320" s="334">
        <v>0</v>
      </c>
      <c r="Z3320" s="334">
        <v>0</v>
      </c>
      <c r="AA3320" s="334">
        <v>0</v>
      </c>
      <c r="AB3320" s="334">
        <v>0</v>
      </c>
      <c r="AD3320" s="334">
        <v>0.5</v>
      </c>
      <c r="AE3320" s="334">
        <f t="shared" si="517"/>
        <v>0.5</v>
      </c>
      <c r="AF3320" s="334">
        <f t="shared" si="518"/>
        <v>0.5</v>
      </c>
      <c r="AG3320" s="340">
        <f t="shared" si="519"/>
        <v>0</v>
      </c>
      <c r="AI3320" s="340">
        <f t="shared" si="523"/>
        <v>0</v>
      </c>
      <c r="AJ3320" s="340">
        <f t="shared" si="523"/>
        <v>0</v>
      </c>
      <c r="AK3320" s="340">
        <f t="shared" si="523"/>
        <v>0</v>
      </c>
      <c r="AL3320" s="340">
        <f t="shared" si="523"/>
        <v>0</v>
      </c>
      <c r="AM3320" s="340">
        <f t="shared" si="523"/>
        <v>0</v>
      </c>
    </row>
    <row r="3321" spans="1:39" x14ac:dyDescent="0.35">
      <c r="A3321" s="337">
        <v>25234</v>
      </c>
      <c r="B3321" s="338">
        <f t="shared" si="514"/>
        <v>1969</v>
      </c>
      <c r="C3321" s="338">
        <f t="shared" si="515"/>
        <v>1</v>
      </c>
      <c r="D3321" s="338">
        <f t="shared" si="516"/>
        <v>31</v>
      </c>
      <c r="E3321" s="334">
        <v>0</v>
      </c>
      <c r="F3321" s="334">
        <v>0</v>
      </c>
      <c r="G3321" s="334">
        <v>0</v>
      </c>
      <c r="H3321" s="334">
        <v>0</v>
      </c>
      <c r="I3321" s="334">
        <v>0</v>
      </c>
      <c r="J3321" s="334">
        <v>0</v>
      </c>
      <c r="K3321" s="334">
        <v>0</v>
      </c>
      <c r="L3321" s="334">
        <v>0</v>
      </c>
      <c r="M3321" s="334">
        <v>0</v>
      </c>
      <c r="N3321" s="334">
        <v>0</v>
      </c>
      <c r="O3321" s="334">
        <v>0</v>
      </c>
      <c r="P3321" s="334">
        <v>0</v>
      </c>
      <c r="Q3321" s="334">
        <v>0</v>
      </c>
      <c r="R3321" s="334">
        <v>0</v>
      </c>
      <c r="S3321" s="334">
        <v>0</v>
      </c>
      <c r="T3321" s="334">
        <v>0</v>
      </c>
      <c r="U3321" s="334">
        <v>0</v>
      </c>
      <c r="V3321" s="334">
        <v>0</v>
      </c>
      <c r="W3321" s="334">
        <v>0</v>
      </c>
      <c r="X3321" s="334">
        <v>0</v>
      </c>
      <c r="Y3321" s="334">
        <v>0</v>
      </c>
      <c r="Z3321" s="334">
        <v>0</v>
      </c>
      <c r="AA3321" s="334">
        <v>0</v>
      </c>
      <c r="AB3321" s="334">
        <v>0</v>
      </c>
      <c r="AD3321" s="334">
        <v>0</v>
      </c>
      <c r="AE3321" s="334">
        <f t="shared" si="517"/>
        <v>0</v>
      </c>
      <c r="AF3321" s="334">
        <f t="shared" si="518"/>
        <v>0</v>
      </c>
      <c r="AG3321" s="340">
        <f t="shared" si="519"/>
        <v>0</v>
      </c>
      <c r="AI3321" s="340">
        <f t="shared" si="523"/>
        <v>0</v>
      </c>
      <c r="AJ3321" s="340">
        <f t="shared" si="523"/>
        <v>0</v>
      </c>
      <c r="AK3321" s="340">
        <f t="shared" si="523"/>
        <v>0</v>
      </c>
      <c r="AL3321" s="340">
        <f t="shared" si="523"/>
        <v>0</v>
      </c>
      <c r="AM3321" s="340">
        <f t="shared" si="523"/>
        <v>0</v>
      </c>
    </row>
    <row r="3322" spans="1:39" x14ac:dyDescent="0.35">
      <c r="A3322" s="337">
        <v>25235</v>
      </c>
      <c r="B3322" s="338">
        <f t="shared" si="514"/>
        <v>1969</v>
      </c>
      <c r="C3322" s="338">
        <f t="shared" si="515"/>
        <v>2</v>
      </c>
      <c r="D3322" s="338">
        <f t="shared" si="516"/>
        <v>1</v>
      </c>
      <c r="E3322" s="334">
        <v>0</v>
      </c>
      <c r="F3322" s="334">
        <v>0</v>
      </c>
      <c r="G3322" s="334">
        <v>0</v>
      </c>
      <c r="H3322" s="334">
        <v>0</v>
      </c>
      <c r="I3322" s="334">
        <v>0</v>
      </c>
      <c r="J3322" s="334">
        <v>0</v>
      </c>
      <c r="K3322" s="334">
        <v>0</v>
      </c>
      <c r="L3322" s="334">
        <v>0</v>
      </c>
      <c r="M3322" s="334">
        <v>0</v>
      </c>
      <c r="N3322" s="334">
        <v>0</v>
      </c>
      <c r="O3322" s="334">
        <v>0</v>
      </c>
      <c r="P3322" s="334">
        <v>0</v>
      </c>
      <c r="Q3322" s="334">
        <v>0</v>
      </c>
      <c r="R3322" s="334">
        <v>0</v>
      </c>
      <c r="S3322" s="334">
        <v>0</v>
      </c>
      <c r="T3322" s="334">
        <v>0</v>
      </c>
      <c r="U3322" s="334">
        <v>0</v>
      </c>
      <c r="V3322" s="334">
        <v>0</v>
      </c>
      <c r="W3322" s="334">
        <v>0</v>
      </c>
      <c r="X3322" s="334">
        <v>0</v>
      </c>
      <c r="Y3322" s="334">
        <v>0</v>
      </c>
      <c r="Z3322" s="334">
        <v>0</v>
      </c>
      <c r="AA3322" s="334">
        <v>0</v>
      </c>
      <c r="AB3322" s="334">
        <v>0</v>
      </c>
      <c r="AD3322" s="334">
        <v>0</v>
      </c>
      <c r="AE3322" s="334">
        <f t="shared" si="517"/>
        <v>0</v>
      </c>
      <c r="AF3322" s="334">
        <f t="shared" si="518"/>
        <v>0</v>
      </c>
      <c r="AG3322" s="340">
        <f t="shared" si="519"/>
        <v>0</v>
      </c>
      <c r="AI3322" s="340">
        <f t="shared" si="523"/>
        <v>0</v>
      </c>
      <c r="AJ3322" s="340">
        <f t="shared" si="523"/>
        <v>0</v>
      </c>
      <c r="AK3322" s="340">
        <f t="shared" si="523"/>
        <v>0</v>
      </c>
      <c r="AL3322" s="340">
        <f t="shared" si="523"/>
        <v>0</v>
      </c>
      <c r="AM3322" s="340">
        <f t="shared" si="523"/>
        <v>0</v>
      </c>
    </row>
    <row r="3323" spans="1:39" x14ac:dyDescent="0.35">
      <c r="A3323" s="337">
        <v>25236</v>
      </c>
      <c r="B3323" s="338">
        <f t="shared" si="514"/>
        <v>1969</v>
      </c>
      <c r="C3323" s="338">
        <f t="shared" si="515"/>
        <v>2</v>
      </c>
      <c r="D3323" s="338">
        <f t="shared" si="516"/>
        <v>2</v>
      </c>
      <c r="E3323" s="334">
        <v>0</v>
      </c>
      <c r="F3323" s="334">
        <v>0</v>
      </c>
      <c r="G3323" s="334">
        <v>0</v>
      </c>
      <c r="H3323" s="334">
        <v>0</v>
      </c>
      <c r="I3323" s="334">
        <v>0</v>
      </c>
      <c r="J3323" s="334">
        <v>0</v>
      </c>
      <c r="K3323" s="334">
        <v>0</v>
      </c>
      <c r="L3323" s="334">
        <v>0</v>
      </c>
      <c r="M3323" s="334">
        <v>0</v>
      </c>
      <c r="N3323" s="334">
        <v>0</v>
      </c>
      <c r="O3323" s="334">
        <v>0</v>
      </c>
      <c r="P3323" s="334">
        <v>0</v>
      </c>
      <c r="Q3323" s="334">
        <v>0</v>
      </c>
      <c r="R3323" s="334">
        <v>0</v>
      </c>
      <c r="S3323" s="334">
        <v>0</v>
      </c>
      <c r="T3323" s="334">
        <v>0</v>
      </c>
      <c r="U3323" s="334">
        <v>0</v>
      </c>
      <c r="V3323" s="334">
        <v>0</v>
      </c>
      <c r="W3323" s="334">
        <v>0</v>
      </c>
      <c r="X3323" s="334">
        <v>0</v>
      </c>
      <c r="Y3323" s="334">
        <v>0</v>
      </c>
      <c r="Z3323" s="334">
        <v>0</v>
      </c>
      <c r="AA3323" s="334">
        <v>0</v>
      </c>
      <c r="AB3323" s="334">
        <v>0</v>
      </c>
      <c r="AD3323" s="334">
        <v>0</v>
      </c>
      <c r="AE3323" s="334">
        <f t="shared" si="517"/>
        <v>0</v>
      </c>
      <c r="AF3323" s="334">
        <f t="shared" si="518"/>
        <v>0</v>
      </c>
      <c r="AG3323" s="340">
        <f t="shared" si="519"/>
        <v>0</v>
      </c>
      <c r="AI3323" s="340">
        <f t="shared" si="523"/>
        <v>0</v>
      </c>
      <c r="AJ3323" s="340">
        <f t="shared" si="523"/>
        <v>0</v>
      </c>
      <c r="AK3323" s="340">
        <f t="shared" si="523"/>
        <v>0</v>
      </c>
      <c r="AL3323" s="340">
        <f t="shared" si="523"/>
        <v>0</v>
      </c>
      <c r="AM3323" s="340">
        <f t="shared" si="523"/>
        <v>0</v>
      </c>
    </row>
    <row r="3324" spans="1:39" x14ac:dyDescent="0.35">
      <c r="A3324" s="337">
        <v>25237</v>
      </c>
      <c r="B3324" s="338">
        <f t="shared" si="514"/>
        <v>1969</v>
      </c>
      <c r="C3324" s="338">
        <f t="shared" si="515"/>
        <v>2</v>
      </c>
      <c r="D3324" s="338">
        <f t="shared" si="516"/>
        <v>3</v>
      </c>
      <c r="E3324" s="334">
        <v>0</v>
      </c>
      <c r="F3324" s="334">
        <v>0</v>
      </c>
      <c r="G3324" s="334">
        <v>0</v>
      </c>
      <c r="H3324" s="334">
        <v>0</v>
      </c>
      <c r="I3324" s="334">
        <v>0</v>
      </c>
      <c r="J3324" s="334">
        <v>0</v>
      </c>
      <c r="K3324" s="334">
        <v>0</v>
      </c>
      <c r="L3324" s="334">
        <v>0</v>
      </c>
      <c r="M3324" s="334">
        <v>0</v>
      </c>
      <c r="N3324" s="334">
        <v>0</v>
      </c>
      <c r="O3324" s="334">
        <v>0</v>
      </c>
      <c r="P3324" s="334">
        <v>0</v>
      </c>
      <c r="Q3324" s="334">
        <v>0</v>
      </c>
      <c r="R3324" s="334">
        <v>0</v>
      </c>
      <c r="S3324" s="334">
        <v>0</v>
      </c>
      <c r="T3324" s="334">
        <v>0</v>
      </c>
      <c r="U3324" s="334">
        <v>0</v>
      </c>
      <c r="V3324" s="334">
        <v>0</v>
      </c>
      <c r="W3324" s="334">
        <v>0</v>
      </c>
      <c r="X3324" s="334">
        <v>0</v>
      </c>
      <c r="Y3324" s="334">
        <v>0</v>
      </c>
      <c r="Z3324" s="334">
        <v>0</v>
      </c>
      <c r="AA3324" s="334">
        <v>0</v>
      </c>
      <c r="AB3324" s="334">
        <v>0</v>
      </c>
      <c r="AD3324" s="334">
        <v>0</v>
      </c>
      <c r="AE3324" s="334">
        <f t="shared" si="517"/>
        <v>0</v>
      </c>
      <c r="AF3324" s="334">
        <f t="shared" si="518"/>
        <v>0</v>
      </c>
      <c r="AG3324" s="340">
        <f t="shared" si="519"/>
        <v>0</v>
      </c>
      <c r="AI3324" s="340">
        <f t="shared" si="523"/>
        <v>0</v>
      </c>
      <c r="AJ3324" s="340">
        <f t="shared" si="523"/>
        <v>0</v>
      </c>
      <c r="AK3324" s="340">
        <f t="shared" si="523"/>
        <v>0</v>
      </c>
      <c r="AL3324" s="340">
        <f t="shared" si="523"/>
        <v>0</v>
      </c>
      <c r="AM3324" s="340">
        <f t="shared" si="523"/>
        <v>0</v>
      </c>
    </row>
    <row r="3325" spans="1:39" x14ac:dyDescent="0.35">
      <c r="A3325" s="337">
        <v>25238</v>
      </c>
      <c r="B3325" s="338">
        <f t="shared" si="514"/>
        <v>1969</v>
      </c>
      <c r="C3325" s="338">
        <f t="shared" si="515"/>
        <v>2</v>
      </c>
      <c r="D3325" s="338">
        <f t="shared" si="516"/>
        <v>4</v>
      </c>
      <c r="E3325" s="334">
        <v>0</v>
      </c>
      <c r="F3325" s="334">
        <v>0</v>
      </c>
      <c r="G3325" s="334">
        <v>0</v>
      </c>
      <c r="H3325" s="334">
        <v>0</v>
      </c>
      <c r="I3325" s="334">
        <v>0</v>
      </c>
      <c r="J3325" s="334">
        <v>0</v>
      </c>
      <c r="K3325" s="334">
        <v>0</v>
      </c>
      <c r="L3325" s="334">
        <v>0</v>
      </c>
      <c r="M3325" s="334">
        <v>0</v>
      </c>
      <c r="N3325" s="334">
        <v>0</v>
      </c>
      <c r="O3325" s="334">
        <v>0</v>
      </c>
      <c r="P3325" s="334">
        <v>0</v>
      </c>
      <c r="Q3325" s="334">
        <v>0</v>
      </c>
      <c r="R3325" s="334">
        <v>0</v>
      </c>
      <c r="S3325" s="334">
        <v>0</v>
      </c>
      <c r="T3325" s="334">
        <v>0</v>
      </c>
      <c r="U3325" s="334">
        <v>0</v>
      </c>
      <c r="V3325" s="334">
        <v>0</v>
      </c>
      <c r="W3325" s="334">
        <v>0</v>
      </c>
      <c r="X3325" s="334">
        <v>0</v>
      </c>
      <c r="Y3325" s="334">
        <v>0</v>
      </c>
      <c r="Z3325" s="334">
        <v>0</v>
      </c>
      <c r="AA3325" s="334">
        <v>0</v>
      </c>
      <c r="AB3325" s="334">
        <v>0</v>
      </c>
      <c r="AD3325" s="334">
        <v>0</v>
      </c>
      <c r="AE3325" s="334">
        <f t="shared" si="517"/>
        <v>0</v>
      </c>
      <c r="AF3325" s="334">
        <f t="shared" si="518"/>
        <v>0</v>
      </c>
      <c r="AG3325" s="340">
        <f t="shared" si="519"/>
        <v>0</v>
      </c>
      <c r="AI3325" s="340">
        <f t="shared" si="523"/>
        <v>0</v>
      </c>
      <c r="AJ3325" s="340">
        <f t="shared" si="523"/>
        <v>0</v>
      </c>
      <c r="AK3325" s="340">
        <f t="shared" si="523"/>
        <v>0</v>
      </c>
      <c r="AL3325" s="340">
        <f t="shared" si="523"/>
        <v>0</v>
      </c>
      <c r="AM3325" s="340">
        <f t="shared" si="523"/>
        <v>0</v>
      </c>
    </row>
    <row r="3326" spans="1:39" x14ac:dyDescent="0.35">
      <c r="A3326" s="337">
        <v>25239</v>
      </c>
      <c r="B3326" s="338">
        <f t="shared" si="514"/>
        <v>1969</v>
      </c>
      <c r="C3326" s="338">
        <f t="shared" si="515"/>
        <v>2</v>
      </c>
      <c r="D3326" s="338">
        <f t="shared" si="516"/>
        <v>5</v>
      </c>
      <c r="E3326" s="334">
        <v>0</v>
      </c>
      <c r="F3326" s="334">
        <v>0</v>
      </c>
      <c r="G3326" s="334">
        <v>0</v>
      </c>
      <c r="H3326" s="334">
        <v>0</v>
      </c>
      <c r="I3326" s="334">
        <v>0</v>
      </c>
      <c r="J3326" s="334">
        <v>0</v>
      </c>
      <c r="K3326" s="334">
        <v>0</v>
      </c>
      <c r="L3326" s="334">
        <v>0</v>
      </c>
      <c r="M3326" s="334">
        <v>0</v>
      </c>
      <c r="N3326" s="334">
        <v>0</v>
      </c>
      <c r="O3326" s="334">
        <v>0</v>
      </c>
      <c r="P3326" s="334">
        <v>0</v>
      </c>
      <c r="Q3326" s="334">
        <v>0</v>
      </c>
      <c r="R3326" s="334">
        <v>0</v>
      </c>
      <c r="S3326" s="334">
        <v>0</v>
      </c>
      <c r="T3326" s="334">
        <v>0</v>
      </c>
      <c r="U3326" s="334">
        <v>0</v>
      </c>
      <c r="V3326" s="334">
        <v>0</v>
      </c>
      <c r="W3326" s="334">
        <v>0</v>
      </c>
      <c r="X3326" s="334">
        <v>0</v>
      </c>
      <c r="Y3326" s="334">
        <v>0</v>
      </c>
      <c r="Z3326" s="334">
        <v>0</v>
      </c>
      <c r="AA3326" s="334">
        <v>0</v>
      </c>
      <c r="AB3326" s="334">
        <v>0</v>
      </c>
      <c r="AD3326" s="334">
        <v>0</v>
      </c>
      <c r="AE3326" s="334">
        <f t="shared" si="517"/>
        <v>0</v>
      </c>
      <c r="AF3326" s="334">
        <f t="shared" si="518"/>
        <v>0</v>
      </c>
      <c r="AG3326" s="340">
        <f t="shared" si="519"/>
        <v>0</v>
      </c>
      <c r="AI3326" s="340">
        <f t="shared" si="523"/>
        <v>0</v>
      </c>
      <c r="AJ3326" s="340">
        <f t="shared" si="523"/>
        <v>0</v>
      </c>
      <c r="AK3326" s="340">
        <f t="shared" si="523"/>
        <v>0</v>
      </c>
      <c r="AL3326" s="340">
        <f t="shared" si="523"/>
        <v>0</v>
      </c>
      <c r="AM3326" s="340">
        <f t="shared" si="523"/>
        <v>0</v>
      </c>
    </row>
    <row r="3327" spans="1:39" x14ac:dyDescent="0.35">
      <c r="A3327" s="337">
        <v>25240</v>
      </c>
      <c r="B3327" s="338">
        <f t="shared" si="514"/>
        <v>1969</v>
      </c>
      <c r="C3327" s="338">
        <f t="shared" si="515"/>
        <v>2</v>
      </c>
      <c r="D3327" s="338">
        <f t="shared" si="516"/>
        <v>6</v>
      </c>
      <c r="E3327" s="334">
        <v>0</v>
      </c>
      <c r="F3327" s="334">
        <v>0</v>
      </c>
      <c r="G3327" s="334">
        <v>0.1</v>
      </c>
      <c r="H3327" s="334">
        <v>0</v>
      </c>
      <c r="I3327" s="334">
        <v>0</v>
      </c>
      <c r="J3327" s="334">
        <v>0</v>
      </c>
      <c r="K3327" s="334">
        <v>0</v>
      </c>
      <c r="L3327" s="334">
        <v>0</v>
      </c>
      <c r="M3327" s="334">
        <v>0.1</v>
      </c>
      <c r="N3327" s="334">
        <v>0</v>
      </c>
      <c r="O3327" s="334">
        <v>0</v>
      </c>
      <c r="P3327" s="334">
        <v>0</v>
      </c>
      <c r="Q3327" s="334">
        <v>0</v>
      </c>
      <c r="R3327" s="334">
        <v>0</v>
      </c>
      <c r="S3327" s="334">
        <v>0</v>
      </c>
      <c r="T3327" s="334">
        <v>0</v>
      </c>
      <c r="U3327" s="334">
        <v>0</v>
      </c>
      <c r="V3327" s="334">
        <v>0</v>
      </c>
      <c r="W3327" s="334">
        <v>0</v>
      </c>
      <c r="X3327" s="334">
        <v>0</v>
      </c>
      <c r="Y3327" s="334">
        <v>0</v>
      </c>
      <c r="Z3327" s="334">
        <v>0.1</v>
      </c>
      <c r="AA3327" s="334">
        <v>0</v>
      </c>
      <c r="AB3327" s="334">
        <v>0</v>
      </c>
      <c r="AD3327" s="334">
        <v>0.3</v>
      </c>
      <c r="AE3327" s="334">
        <f t="shared" si="517"/>
        <v>0.3</v>
      </c>
      <c r="AF3327" s="334">
        <f t="shared" si="518"/>
        <v>0.30000000000000004</v>
      </c>
      <c r="AG3327" s="340">
        <f t="shared" si="519"/>
        <v>5.5511151231257827E-17</v>
      </c>
      <c r="AI3327" s="340">
        <f t="shared" si="523"/>
        <v>0</v>
      </c>
      <c r="AJ3327" s="340">
        <f t="shared" si="523"/>
        <v>0</v>
      </c>
      <c r="AK3327" s="340">
        <f t="shared" si="523"/>
        <v>0</v>
      </c>
      <c r="AL3327" s="340">
        <f t="shared" si="523"/>
        <v>0</v>
      </c>
      <c r="AM3327" s="340">
        <f t="shared" si="523"/>
        <v>0</v>
      </c>
    </row>
    <row r="3328" spans="1:39" x14ac:dyDescent="0.35">
      <c r="A3328" s="337">
        <v>25241</v>
      </c>
      <c r="B3328" s="338">
        <f t="shared" si="514"/>
        <v>1969</v>
      </c>
      <c r="C3328" s="338">
        <f t="shared" si="515"/>
        <v>2</v>
      </c>
      <c r="D3328" s="338">
        <f t="shared" si="516"/>
        <v>7</v>
      </c>
      <c r="E3328" s="334">
        <v>0</v>
      </c>
      <c r="F3328" s="334">
        <v>0</v>
      </c>
      <c r="G3328" s="334">
        <v>0</v>
      </c>
      <c r="H3328" s="334">
        <v>0</v>
      </c>
      <c r="I3328" s="334">
        <v>0</v>
      </c>
      <c r="J3328" s="334">
        <v>0</v>
      </c>
      <c r="K3328" s="334">
        <v>0</v>
      </c>
      <c r="L3328" s="334">
        <v>0</v>
      </c>
      <c r="M3328" s="334">
        <v>0</v>
      </c>
      <c r="N3328" s="334">
        <v>0</v>
      </c>
      <c r="O3328" s="334">
        <v>0</v>
      </c>
      <c r="P3328" s="334">
        <v>0</v>
      </c>
      <c r="Q3328" s="334">
        <v>0</v>
      </c>
      <c r="R3328" s="334">
        <v>0</v>
      </c>
      <c r="S3328" s="334">
        <v>0</v>
      </c>
      <c r="T3328" s="334">
        <v>0</v>
      </c>
      <c r="U3328" s="334">
        <v>0</v>
      </c>
      <c r="V3328" s="334">
        <v>0</v>
      </c>
      <c r="W3328" s="334">
        <v>0</v>
      </c>
      <c r="X3328" s="334">
        <v>0</v>
      </c>
      <c r="Y3328" s="334">
        <v>0</v>
      </c>
      <c r="Z3328" s="334">
        <v>0</v>
      </c>
      <c r="AA3328" s="334">
        <v>0</v>
      </c>
      <c r="AB3328" s="334">
        <v>0</v>
      </c>
      <c r="AD3328" s="334">
        <v>0</v>
      </c>
      <c r="AE3328" s="334">
        <f t="shared" si="517"/>
        <v>0</v>
      </c>
      <c r="AF3328" s="334">
        <f t="shared" si="518"/>
        <v>0</v>
      </c>
      <c r="AG3328" s="340">
        <f t="shared" si="519"/>
        <v>0</v>
      </c>
      <c r="AI3328" s="340">
        <f t="shared" si="523"/>
        <v>0</v>
      </c>
      <c r="AJ3328" s="340">
        <f t="shared" si="523"/>
        <v>0</v>
      </c>
      <c r="AK3328" s="340">
        <f t="shared" si="523"/>
        <v>0</v>
      </c>
      <c r="AL3328" s="340">
        <f t="shared" si="523"/>
        <v>0</v>
      </c>
      <c r="AM3328" s="340">
        <f t="shared" si="523"/>
        <v>0</v>
      </c>
    </row>
    <row r="3329" spans="1:39" x14ac:dyDescent="0.35">
      <c r="A3329" s="337">
        <v>25242</v>
      </c>
      <c r="B3329" s="338">
        <f t="shared" si="514"/>
        <v>1969</v>
      </c>
      <c r="C3329" s="338">
        <f t="shared" si="515"/>
        <v>2</v>
      </c>
      <c r="D3329" s="338">
        <f t="shared" si="516"/>
        <v>8</v>
      </c>
      <c r="E3329" s="334">
        <v>0</v>
      </c>
      <c r="F3329" s="334">
        <v>0</v>
      </c>
      <c r="G3329" s="334">
        <v>0</v>
      </c>
      <c r="H3329" s="334">
        <v>0</v>
      </c>
      <c r="I3329" s="334">
        <v>0</v>
      </c>
      <c r="J3329" s="334">
        <v>0</v>
      </c>
      <c r="K3329" s="334">
        <v>0</v>
      </c>
      <c r="L3329" s="334">
        <v>0</v>
      </c>
      <c r="M3329" s="334">
        <v>0</v>
      </c>
      <c r="N3329" s="334">
        <v>0</v>
      </c>
      <c r="O3329" s="334">
        <v>0</v>
      </c>
      <c r="P3329" s="334">
        <v>0</v>
      </c>
      <c r="Q3329" s="334">
        <v>0</v>
      </c>
      <c r="R3329" s="334">
        <v>0</v>
      </c>
      <c r="S3329" s="334">
        <v>0</v>
      </c>
      <c r="T3329" s="334">
        <v>0</v>
      </c>
      <c r="U3329" s="334">
        <v>0</v>
      </c>
      <c r="V3329" s="334">
        <v>0</v>
      </c>
      <c r="W3329" s="334">
        <v>0</v>
      </c>
      <c r="X3329" s="334">
        <v>0</v>
      </c>
      <c r="Y3329" s="334">
        <v>0</v>
      </c>
      <c r="Z3329" s="334">
        <v>0</v>
      </c>
      <c r="AA3329" s="334">
        <v>0</v>
      </c>
      <c r="AB3329" s="334">
        <v>0</v>
      </c>
      <c r="AD3329" s="334">
        <v>0</v>
      </c>
      <c r="AE3329" s="334">
        <f t="shared" si="517"/>
        <v>0</v>
      </c>
      <c r="AF3329" s="334">
        <f t="shared" si="518"/>
        <v>0</v>
      </c>
      <c r="AG3329" s="340">
        <f t="shared" si="519"/>
        <v>0</v>
      </c>
      <c r="AI3329" s="340">
        <f t="shared" si="523"/>
        <v>0</v>
      </c>
      <c r="AJ3329" s="340">
        <f t="shared" si="523"/>
        <v>0</v>
      </c>
      <c r="AK3329" s="340">
        <f t="shared" si="523"/>
        <v>0</v>
      </c>
      <c r="AL3329" s="340">
        <f t="shared" si="523"/>
        <v>0</v>
      </c>
      <c r="AM3329" s="340">
        <f t="shared" si="523"/>
        <v>0</v>
      </c>
    </row>
    <row r="3330" spans="1:39" x14ac:dyDescent="0.35">
      <c r="A3330" s="337">
        <v>25243</v>
      </c>
      <c r="B3330" s="338">
        <f t="shared" si="514"/>
        <v>1969</v>
      </c>
      <c r="C3330" s="338">
        <f t="shared" si="515"/>
        <v>2</v>
      </c>
      <c r="D3330" s="338">
        <f t="shared" si="516"/>
        <v>9</v>
      </c>
      <c r="E3330" s="334">
        <v>0</v>
      </c>
      <c r="F3330" s="334">
        <v>0</v>
      </c>
      <c r="G3330" s="334">
        <v>0</v>
      </c>
      <c r="H3330" s="334">
        <v>0</v>
      </c>
      <c r="I3330" s="334">
        <v>0</v>
      </c>
      <c r="J3330" s="334">
        <v>0</v>
      </c>
      <c r="K3330" s="334">
        <v>0</v>
      </c>
      <c r="L3330" s="334">
        <v>0</v>
      </c>
      <c r="M3330" s="334">
        <v>0</v>
      </c>
      <c r="N3330" s="334">
        <v>0</v>
      </c>
      <c r="O3330" s="334">
        <v>0</v>
      </c>
      <c r="P3330" s="334">
        <v>0</v>
      </c>
      <c r="Q3330" s="334">
        <v>0</v>
      </c>
      <c r="R3330" s="334">
        <v>0</v>
      </c>
      <c r="S3330" s="334">
        <v>0</v>
      </c>
      <c r="T3330" s="334">
        <v>0</v>
      </c>
      <c r="U3330" s="334">
        <v>0</v>
      </c>
      <c r="V3330" s="334">
        <v>0</v>
      </c>
      <c r="W3330" s="334">
        <v>0</v>
      </c>
      <c r="X3330" s="334">
        <v>0</v>
      </c>
      <c r="Y3330" s="334">
        <v>0</v>
      </c>
      <c r="Z3330" s="334">
        <v>0</v>
      </c>
      <c r="AA3330" s="334">
        <v>0</v>
      </c>
      <c r="AB3330" s="334">
        <v>0</v>
      </c>
      <c r="AD3330" s="334">
        <v>0</v>
      </c>
      <c r="AE3330" s="334">
        <f t="shared" si="517"/>
        <v>0</v>
      </c>
      <c r="AF3330" s="334">
        <f t="shared" si="518"/>
        <v>0</v>
      </c>
      <c r="AG3330" s="340">
        <f t="shared" si="519"/>
        <v>0</v>
      </c>
      <c r="AI3330" s="340">
        <f t="shared" si="523"/>
        <v>0</v>
      </c>
      <c r="AJ3330" s="340">
        <f t="shared" si="523"/>
        <v>0</v>
      </c>
      <c r="AK3330" s="340">
        <f t="shared" si="523"/>
        <v>0</v>
      </c>
      <c r="AL3330" s="340">
        <f t="shared" si="523"/>
        <v>0</v>
      </c>
      <c r="AM3330" s="340">
        <f t="shared" si="523"/>
        <v>0</v>
      </c>
    </row>
    <row r="3331" spans="1:39" x14ac:dyDescent="0.35">
      <c r="A3331" s="337">
        <v>25244</v>
      </c>
      <c r="B3331" s="338">
        <f t="shared" si="514"/>
        <v>1969</v>
      </c>
      <c r="C3331" s="338">
        <f t="shared" si="515"/>
        <v>2</v>
      </c>
      <c r="D3331" s="338">
        <f t="shared" si="516"/>
        <v>10</v>
      </c>
      <c r="E3331" s="334">
        <v>0</v>
      </c>
      <c r="F3331" s="334">
        <v>0</v>
      </c>
      <c r="G3331" s="334">
        <v>0</v>
      </c>
      <c r="H3331" s="334">
        <v>0</v>
      </c>
      <c r="I3331" s="334">
        <v>0</v>
      </c>
      <c r="J3331" s="334">
        <v>0</v>
      </c>
      <c r="K3331" s="334">
        <v>0</v>
      </c>
      <c r="L3331" s="334">
        <v>0</v>
      </c>
      <c r="M3331" s="334">
        <v>0</v>
      </c>
      <c r="N3331" s="334">
        <v>0</v>
      </c>
      <c r="O3331" s="334">
        <v>0</v>
      </c>
      <c r="P3331" s="334">
        <v>0</v>
      </c>
      <c r="Q3331" s="334">
        <v>0</v>
      </c>
      <c r="R3331" s="334">
        <v>0</v>
      </c>
      <c r="S3331" s="334">
        <v>0</v>
      </c>
      <c r="T3331" s="334">
        <v>0</v>
      </c>
      <c r="U3331" s="334">
        <v>0</v>
      </c>
      <c r="V3331" s="334">
        <v>0</v>
      </c>
      <c r="W3331" s="334">
        <v>0</v>
      </c>
      <c r="X3331" s="334">
        <v>0</v>
      </c>
      <c r="Y3331" s="334">
        <v>0</v>
      </c>
      <c r="Z3331" s="334">
        <v>0</v>
      </c>
      <c r="AA3331" s="334">
        <v>0</v>
      </c>
      <c r="AB3331" s="334">
        <v>0</v>
      </c>
      <c r="AD3331" s="334">
        <v>0</v>
      </c>
      <c r="AE3331" s="334">
        <f t="shared" si="517"/>
        <v>0</v>
      </c>
      <c r="AF3331" s="334">
        <f t="shared" si="518"/>
        <v>0</v>
      </c>
      <c r="AG3331" s="340">
        <f t="shared" si="519"/>
        <v>0</v>
      </c>
      <c r="AI3331" s="340">
        <f t="shared" si="523"/>
        <v>0</v>
      </c>
      <c r="AJ3331" s="340">
        <f t="shared" si="523"/>
        <v>0</v>
      </c>
      <c r="AK3331" s="340">
        <f t="shared" si="523"/>
        <v>0</v>
      </c>
      <c r="AL3331" s="340">
        <f t="shared" si="523"/>
        <v>0</v>
      </c>
      <c r="AM3331" s="340">
        <f t="shared" si="523"/>
        <v>0</v>
      </c>
    </row>
    <row r="3332" spans="1:39" x14ac:dyDescent="0.35">
      <c r="A3332" s="337">
        <v>25245</v>
      </c>
      <c r="B3332" s="338">
        <f t="shared" ref="B3332:B3395" si="524">YEAR(A3332)</f>
        <v>1969</v>
      </c>
      <c r="C3332" s="338">
        <f t="shared" ref="C3332:C3395" si="525">MONTH(A3332)</f>
        <v>2</v>
      </c>
      <c r="D3332" s="338">
        <f t="shared" ref="D3332:D3395" si="526">DAY(A3332)</f>
        <v>11</v>
      </c>
      <c r="E3332" s="334">
        <v>0</v>
      </c>
      <c r="F3332" s="334">
        <v>0</v>
      </c>
      <c r="G3332" s="334">
        <v>0</v>
      </c>
      <c r="H3332" s="334">
        <v>0</v>
      </c>
      <c r="I3332" s="334">
        <v>0</v>
      </c>
      <c r="J3332" s="334">
        <v>0</v>
      </c>
      <c r="K3332" s="334">
        <v>0</v>
      </c>
      <c r="L3332" s="334">
        <v>0</v>
      </c>
      <c r="M3332" s="334">
        <v>0</v>
      </c>
      <c r="N3332" s="334">
        <v>0</v>
      </c>
      <c r="O3332" s="334">
        <v>0</v>
      </c>
      <c r="P3332" s="334">
        <v>0</v>
      </c>
      <c r="Q3332" s="334">
        <v>0</v>
      </c>
      <c r="R3332" s="334">
        <v>0</v>
      </c>
      <c r="S3332" s="334">
        <v>0</v>
      </c>
      <c r="T3332" s="334">
        <v>0</v>
      </c>
      <c r="U3332" s="334">
        <v>0</v>
      </c>
      <c r="V3332" s="334">
        <v>0</v>
      </c>
      <c r="W3332" s="334">
        <v>0</v>
      </c>
      <c r="X3332" s="334">
        <v>0</v>
      </c>
      <c r="Y3332" s="334">
        <v>0</v>
      </c>
      <c r="Z3332" s="334">
        <v>0</v>
      </c>
      <c r="AA3332" s="334">
        <v>0</v>
      </c>
      <c r="AB3332" s="334">
        <v>0</v>
      </c>
      <c r="AD3332" s="334">
        <v>0</v>
      </c>
      <c r="AE3332" s="334">
        <f t="shared" ref="AE3332:AE3395" si="527">AD3332</f>
        <v>0</v>
      </c>
      <c r="AF3332" s="334">
        <f t="shared" ref="AF3332:AF3395" si="528">SUM(E3332:AB3332)</f>
        <v>0</v>
      </c>
      <c r="AG3332" s="340">
        <f t="shared" ref="AG3332:AG3395" si="529">ABS(AF3332-AE3332)</f>
        <v>0</v>
      </c>
      <c r="AI3332" s="340">
        <f t="shared" ref="AI3332:AM3347" si="530">IF($C3332=AI$1,$AF3332,0)</f>
        <v>0</v>
      </c>
      <c r="AJ3332" s="340">
        <f t="shared" si="530"/>
        <v>0</v>
      </c>
      <c r="AK3332" s="340">
        <f t="shared" si="530"/>
        <v>0</v>
      </c>
      <c r="AL3332" s="340">
        <f t="shared" si="530"/>
        <v>0</v>
      </c>
      <c r="AM3332" s="340">
        <f t="shared" si="530"/>
        <v>0</v>
      </c>
    </row>
    <row r="3333" spans="1:39" x14ac:dyDescent="0.35">
      <c r="A3333" s="337">
        <v>25246</v>
      </c>
      <c r="B3333" s="338">
        <f t="shared" si="524"/>
        <v>1969</v>
      </c>
      <c r="C3333" s="338">
        <f t="shared" si="525"/>
        <v>2</v>
      </c>
      <c r="D3333" s="338">
        <f t="shared" si="526"/>
        <v>12</v>
      </c>
      <c r="E3333" s="334">
        <v>0</v>
      </c>
      <c r="F3333" s="334">
        <v>0</v>
      </c>
      <c r="G3333" s="334">
        <v>0</v>
      </c>
      <c r="H3333" s="334">
        <v>0</v>
      </c>
      <c r="I3333" s="334">
        <v>0</v>
      </c>
      <c r="J3333" s="334">
        <v>0</v>
      </c>
      <c r="K3333" s="334">
        <v>0</v>
      </c>
      <c r="L3333" s="334">
        <v>0</v>
      </c>
      <c r="M3333" s="334">
        <v>0</v>
      </c>
      <c r="N3333" s="334">
        <v>0</v>
      </c>
      <c r="O3333" s="334">
        <v>0</v>
      </c>
      <c r="P3333" s="334">
        <v>0</v>
      </c>
      <c r="Q3333" s="334">
        <v>0</v>
      </c>
      <c r="R3333" s="334">
        <v>0</v>
      </c>
      <c r="S3333" s="334">
        <v>0</v>
      </c>
      <c r="T3333" s="334">
        <v>0</v>
      </c>
      <c r="U3333" s="334">
        <v>0</v>
      </c>
      <c r="V3333" s="334">
        <v>0</v>
      </c>
      <c r="W3333" s="334">
        <v>0</v>
      </c>
      <c r="X3333" s="334">
        <v>0</v>
      </c>
      <c r="Y3333" s="334">
        <v>0</v>
      </c>
      <c r="Z3333" s="334">
        <v>0</v>
      </c>
      <c r="AA3333" s="334">
        <v>0</v>
      </c>
      <c r="AB3333" s="334">
        <v>0</v>
      </c>
      <c r="AD3333" s="334">
        <v>0</v>
      </c>
      <c r="AE3333" s="334">
        <f t="shared" si="527"/>
        <v>0</v>
      </c>
      <c r="AF3333" s="334">
        <f t="shared" si="528"/>
        <v>0</v>
      </c>
      <c r="AG3333" s="340">
        <f t="shared" si="529"/>
        <v>0</v>
      </c>
      <c r="AI3333" s="340">
        <f t="shared" si="530"/>
        <v>0</v>
      </c>
      <c r="AJ3333" s="340">
        <f t="shared" si="530"/>
        <v>0</v>
      </c>
      <c r="AK3333" s="340">
        <f t="shared" si="530"/>
        <v>0</v>
      </c>
      <c r="AL3333" s="340">
        <f t="shared" si="530"/>
        <v>0</v>
      </c>
      <c r="AM3333" s="340">
        <f t="shared" si="530"/>
        <v>0</v>
      </c>
    </row>
    <row r="3334" spans="1:39" x14ac:dyDescent="0.35">
      <c r="A3334" s="337">
        <v>25247</v>
      </c>
      <c r="B3334" s="338">
        <f t="shared" si="524"/>
        <v>1969</v>
      </c>
      <c r="C3334" s="338">
        <f t="shared" si="525"/>
        <v>2</v>
      </c>
      <c r="D3334" s="338">
        <f t="shared" si="526"/>
        <v>13</v>
      </c>
      <c r="E3334" s="334">
        <v>0.2</v>
      </c>
      <c r="F3334" s="334">
        <v>0.2</v>
      </c>
      <c r="G3334" s="334">
        <v>0.2</v>
      </c>
      <c r="H3334" s="334">
        <v>0.1</v>
      </c>
      <c r="I3334" s="334">
        <v>0.2</v>
      </c>
      <c r="J3334" s="334">
        <v>0.2</v>
      </c>
      <c r="K3334" s="334">
        <v>0.2</v>
      </c>
      <c r="L3334" s="334">
        <v>0.2</v>
      </c>
      <c r="M3334" s="334">
        <v>0.2</v>
      </c>
      <c r="N3334" s="334">
        <v>0</v>
      </c>
      <c r="O3334" s="334">
        <v>0</v>
      </c>
      <c r="P3334" s="334">
        <v>0</v>
      </c>
      <c r="Q3334" s="334">
        <v>0</v>
      </c>
      <c r="R3334" s="334">
        <v>0</v>
      </c>
      <c r="S3334" s="334">
        <v>0</v>
      </c>
      <c r="T3334" s="334">
        <v>0</v>
      </c>
      <c r="U3334" s="334">
        <v>0.2</v>
      </c>
      <c r="V3334" s="334">
        <v>0.2</v>
      </c>
      <c r="W3334" s="334">
        <v>0.1</v>
      </c>
      <c r="X3334" s="334">
        <v>0</v>
      </c>
      <c r="Y3334" s="334">
        <v>0</v>
      </c>
      <c r="Z3334" s="334">
        <v>0.2</v>
      </c>
      <c r="AA3334" s="334">
        <v>0.2</v>
      </c>
      <c r="AB3334" s="334">
        <v>0.2</v>
      </c>
      <c r="AD3334" s="334">
        <v>2.8</v>
      </c>
      <c r="AE3334" s="334">
        <f t="shared" si="527"/>
        <v>2.8</v>
      </c>
      <c r="AF3334" s="334">
        <f t="shared" si="528"/>
        <v>2.8000000000000007</v>
      </c>
      <c r="AG3334" s="340">
        <f t="shared" si="529"/>
        <v>8.8817841970012523E-16</v>
      </c>
      <c r="AI3334" s="340">
        <f t="shared" si="530"/>
        <v>0</v>
      </c>
      <c r="AJ3334" s="340">
        <f t="shared" si="530"/>
        <v>0</v>
      </c>
      <c r="AK3334" s="340">
        <f t="shared" si="530"/>
        <v>0</v>
      </c>
      <c r="AL3334" s="340">
        <f t="shared" si="530"/>
        <v>0</v>
      </c>
      <c r="AM3334" s="340">
        <f t="shared" si="530"/>
        <v>0</v>
      </c>
    </row>
    <row r="3335" spans="1:39" x14ac:dyDescent="0.35">
      <c r="A3335" s="337">
        <v>25248</v>
      </c>
      <c r="B3335" s="338">
        <f t="shared" si="524"/>
        <v>1969</v>
      </c>
      <c r="C3335" s="338">
        <f t="shared" si="525"/>
        <v>2</v>
      </c>
      <c r="D3335" s="338">
        <f t="shared" si="526"/>
        <v>14</v>
      </c>
      <c r="E3335" s="334">
        <v>0</v>
      </c>
      <c r="F3335" s="334">
        <v>0</v>
      </c>
      <c r="G3335" s="334">
        <v>0</v>
      </c>
      <c r="H3335" s="334">
        <v>0</v>
      </c>
      <c r="I3335" s="334">
        <v>0</v>
      </c>
      <c r="J3335" s="334">
        <v>0</v>
      </c>
      <c r="K3335" s="334">
        <v>0</v>
      </c>
      <c r="L3335" s="334">
        <v>0</v>
      </c>
      <c r="M3335" s="334">
        <v>0</v>
      </c>
      <c r="N3335" s="334">
        <v>0</v>
      </c>
      <c r="O3335" s="334">
        <v>0</v>
      </c>
      <c r="P3335" s="334">
        <v>0</v>
      </c>
      <c r="Q3335" s="334">
        <v>0</v>
      </c>
      <c r="R3335" s="334">
        <v>0</v>
      </c>
      <c r="S3335" s="334">
        <v>0</v>
      </c>
      <c r="T3335" s="334">
        <v>0</v>
      </c>
      <c r="U3335" s="334">
        <v>0</v>
      </c>
      <c r="V3335" s="334">
        <v>0</v>
      </c>
      <c r="W3335" s="334">
        <v>0</v>
      </c>
      <c r="X3335" s="334">
        <v>0</v>
      </c>
      <c r="Y3335" s="334">
        <v>0</v>
      </c>
      <c r="Z3335" s="334">
        <v>0</v>
      </c>
      <c r="AA3335" s="334">
        <v>0</v>
      </c>
      <c r="AB3335" s="334">
        <v>0</v>
      </c>
      <c r="AD3335" s="334">
        <v>0</v>
      </c>
      <c r="AE3335" s="334">
        <f t="shared" si="527"/>
        <v>0</v>
      </c>
      <c r="AF3335" s="334">
        <f t="shared" si="528"/>
        <v>0</v>
      </c>
      <c r="AG3335" s="340">
        <f t="shared" si="529"/>
        <v>0</v>
      </c>
      <c r="AI3335" s="340">
        <f t="shared" si="530"/>
        <v>0</v>
      </c>
      <c r="AJ3335" s="340">
        <f t="shared" si="530"/>
        <v>0</v>
      </c>
      <c r="AK3335" s="340">
        <f t="shared" si="530"/>
        <v>0</v>
      </c>
      <c r="AL3335" s="340">
        <f t="shared" si="530"/>
        <v>0</v>
      </c>
      <c r="AM3335" s="340">
        <f t="shared" si="530"/>
        <v>0</v>
      </c>
    </row>
    <row r="3336" spans="1:39" x14ac:dyDescent="0.35">
      <c r="A3336" s="337">
        <v>25249</v>
      </c>
      <c r="B3336" s="338">
        <f t="shared" si="524"/>
        <v>1969</v>
      </c>
      <c r="C3336" s="338">
        <f t="shared" si="525"/>
        <v>2</v>
      </c>
      <c r="D3336" s="338">
        <f t="shared" si="526"/>
        <v>15</v>
      </c>
      <c r="E3336" s="334">
        <v>0</v>
      </c>
      <c r="F3336" s="334">
        <v>0</v>
      </c>
      <c r="G3336" s="334">
        <v>0</v>
      </c>
      <c r="H3336" s="334">
        <v>0</v>
      </c>
      <c r="I3336" s="334">
        <v>0</v>
      </c>
      <c r="J3336" s="334">
        <v>0</v>
      </c>
      <c r="K3336" s="334">
        <v>0</v>
      </c>
      <c r="L3336" s="334">
        <v>0</v>
      </c>
      <c r="M3336" s="334">
        <v>0</v>
      </c>
      <c r="N3336" s="334">
        <v>0</v>
      </c>
      <c r="O3336" s="334">
        <v>0</v>
      </c>
      <c r="P3336" s="334">
        <v>0</v>
      </c>
      <c r="Q3336" s="334">
        <v>0</v>
      </c>
      <c r="R3336" s="334">
        <v>0</v>
      </c>
      <c r="S3336" s="334">
        <v>0</v>
      </c>
      <c r="T3336" s="334">
        <v>0</v>
      </c>
      <c r="U3336" s="334">
        <v>0</v>
      </c>
      <c r="V3336" s="334">
        <v>0</v>
      </c>
      <c r="W3336" s="334">
        <v>0</v>
      </c>
      <c r="X3336" s="334">
        <v>0</v>
      </c>
      <c r="Y3336" s="334">
        <v>0</v>
      </c>
      <c r="Z3336" s="334">
        <v>0</v>
      </c>
      <c r="AA3336" s="334">
        <v>0</v>
      </c>
      <c r="AB3336" s="334">
        <v>0</v>
      </c>
      <c r="AD3336" s="334">
        <v>0</v>
      </c>
      <c r="AE3336" s="334">
        <f t="shared" si="527"/>
        <v>0</v>
      </c>
      <c r="AF3336" s="334">
        <f t="shared" si="528"/>
        <v>0</v>
      </c>
      <c r="AG3336" s="340">
        <f t="shared" si="529"/>
        <v>0</v>
      </c>
      <c r="AI3336" s="340">
        <f t="shared" si="530"/>
        <v>0</v>
      </c>
      <c r="AJ3336" s="340">
        <f t="shared" si="530"/>
        <v>0</v>
      </c>
      <c r="AK3336" s="340">
        <f t="shared" si="530"/>
        <v>0</v>
      </c>
      <c r="AL3336" s="340">
        <f t="shared" si="530"/>
        <v>0</v>
      </c>
      <c r="AM3336" s="340">
        <f t="shared" si="530"/>
        <v>0</v>
      </c>
    </row>
    <row r="3337" spans="1:39" x14ac:dyDescent="0.35">
      <c r="A3337" s="337">
        <v>25250</v>
      </c>
      <c r="B3337" s="338">
        <f t="shared" si="524"/>
        <v>1969</v>
      </c>
      <c r="C3337" s="338">
        <f t="shared" si="525"/>
        <v>2</v>
      </c>
      <c r="D3337" s="338">
        <f t="shared" si="526"/>
        <v>16</v>
      </c>
      <c r="E3337" s="334">
        <v>0</v>
      </c>
      <c r="F3337" s="334">
        <v>0</v>
      </c>
      <c r="G3337" s="334">
        <v>0</v>
      </c>
      <c r="H3337" s="334">
        <v>0</v>
      </c>
      <c r="I3337" s="334">
        <v>0</v>
      </c>
      <c r="J3337" s="334">
        <v>0</v>
      </c>
      <c r="K3337" s="334">
        <v>0</v>
      </c>
      <c r="L3337" s="334">
        <v>0</v>
      </c>
      <c r="M3337" s="334">
        <v>0</v>
      </c>
      <c r="N3337" s="334">
        <v>0</v>
      </c>
      <c r="O3337" s="334">
        <v>0</v>
      </c>
      <c r="P3337" s="334">
        <v>0</v>
      </c>
      <c r="Q3337" s="334">
        <v>0</v>
      </c>
      <c r="R3337" s="334">
        <v>0</v>
      </c>
      <c r="S3337" s="334">
        <v>0</v>
      </c>
      <c r="T3337" s="334">
        <v>0</v>
      </c>
      <c r="U3337" s="334">
        <v>0</v>
      </c>
      <c r="V3337" s="334">
        <v>0</v>
      </c>
      <c r="W3337" s="334">
        <v>0</v>
      </c>
      <c r="X3337" s="334">
        <v>0</v>
      </c>
      <c r="Y3337" s="334">
        <v>0</v>
      </c>
      <c r="Z3337" s="334">
        <v>0</v>
      </c>
      <c r="AA3337" s="334">
        <v>0</v>
      </c>
      <c r="AB3337" s="334">
        <v>0</v>
      </c>
      <c r="AD3337" s="334">
        <v>0</v>
      </c>
      <c r="AE3337" s="334">
        <f t="shared" si="527"/>
        <v>0</v>
      </c>
      <c r="AF3337" s="334">
        <f t="shared" si="528"/>
        <v>0</v>
      </c>
      <c r="AG3337" s="340">
        <f t="shared" si="529"/>
        <v>0</v>
      </c>
      <c r="AI3337" s="340">
        <f t="shared" si="530"/>
        <v>0</v>
      </c>
      <c r="AJ3337" s="340">
        <f t="shared" si="530"/>
        <v>0</v>
      </c>
      <c r="AK3337" s="340">
        <f t="shared" si="530"/>
        <v>0</v>
      </c>
      <c r="AL3337" s="340">
        <f t="shared" si="530"/>
        <v>0</v>
      </c>
      <c r="AM3337" s="340">
        <f t="shared" si="530"/>
        <v>0</v>
      </c>
    </row>
    <row r="3338" spans="1:39" x14ac:dyDescent="0.35">
      <c r="A3338" s="337">
        <v>25251</v>
      </c>
      <c r="B3338" s="338">
        <f t="shared" si="524"/>
        <v>1969</v>
      </c>
      <c r="C3338" s="338">
        <f t="shared" si="525"/>
        <v>2</v>
      </c>
      <c r="D3338" s="338">
        <f t="shared" si="526"/>
        <v>17</v>
      </c>
      <c r="E3338" s="334">
        <v>0</v>
      </c>
      <c r="F3338" s="334">
        <v>0</v>
      </c>
      <c r="G3338" s="334">
        <v>0</v>
      </c>
      <c r="H3338" s="334">
        <v>0</v>
      </c>
      <c r="I3338" s="334">
        <v>0</v>
      </c>
      <c r="J3338" s="334">
        <v>0</v>
      </c>
      <c r="K3338" s="334">
        <v>0</v>
      </c>
      <c r="L3338" s="334">
        <v>0</v>
      </c>
      <c r="M3338" s="334">
        <v>0</v>
      </c>
      <c r="N3338" s="334">
        <v>0</v>
      </c>
      <c r="O3338" s="334">
        <v>0</v>
      </c>
      <c r="P3338" s="334">
        <v>0</v>
      </c>
      <c r="Q3338" s="334">
        <v>0</v>
      </c>
      <c r="R3338" s="334">
        <v>0</v>
      </c>
      <c r="S3338" s="334">
        <v>0</v>
      </c>
      <c r="T3338" s="334">
        <v>0</v>
      </c>
      <c r="U3338" s="334">
        <v>0</v>
      </c>
      <c r="V3338" s="334">
        <v>0</v>
      </c>
      <c r="W3338" s="334">
        <v>0</v>
      </c>
      <c r="X3338" s="334">
        <v>0</v>
      </c>
      <c r="Y3338" s="334">
        <v>0</v>
      </c>
      <c r="Z3338" s="334">
        <v>0</v>
      </c>
      <c r="AA3338" s="334">
        <v>0</v>
      </c>
      <c r="AB3338" s="334">
        <v>0</v>
      </c>
      <c r="AD3338" s="334">
        <v>0</v>
      </c>
      <c r="AE3338" s="334">
        <f t="shared" si="527"/>
        <v>0</v>
      </c>
      <c r="AF3338" s="334">
        <f t="shared" si="528"/>
        <v>0</v>
      </c>
      <c r="AG3338" s="340">
        <f t="shared" si="529"/>
        <v>0</v>
      </c>
      <c r="AI3338" s="340">
        <f t="shared" si="530"/>
        <v>0</v>
      </c>
      <c r="AJ3338" s="340">
        <f t="shared" si="530"/>
        <v>0</v>
      </c>
      <c r="AK3338" s="340">
        <f t="shared" si="530"/>
        <v>0</v>
      </c>
      <c r="AL3338" s="340">
        <f t="shared" si="530"/>
        <v>0</v>
      </c>
      <c r="AM3338" s="340">
        <f t="shared" si="530"/>
        <v>0</v>
      </c>
    </row>
    <row r="3339" spans="1:39" x14ac:dyDescent="0.35">
      <c r="A3339" s="337">
        <v>25252</v>
      </c>
      <c r="B3339" s="338">
        <f t="shared" si="524"/>
        <v>1969</v>
      </c>
      <c r="C3339" s="338">
        <f t="shared" si="525"/>
        <v>2</v>
      </c>
      <c r="D3339" s="338">
        <f t="shared" si="526"/>
        <v>18</v>
      </c>
      <c r="E3339" s="334">
        <v>0</v>
      </c>
      <c r="F3339" s="334">
        <v>0</v>
      </c>
      <c r="G3339" s="334">
        <v>0</v>
      </c>
      <c r="H3339" s="334">
        <v>0</v>
      </c>
      <c r="I3339" s="334">
        <v>0</v>
      </c>
      <c r="J3339" s="334">
        <v>0</v>
      </c>
      <c r="K3339" s="334">
        <v>0</v>
      </c>
      <c r="L3339" s="334">
        <v>0</v>
      </c>
      <c r="M3339" s="334">
        <v>0</v>
      </c>
      <c r="N3339" s="334">
        <v>0</v>
      </c>
      <c r="O3339" s="334">
        <v>0</v>
      </c>
      <c r="P3339" s="334">
        <v>0</v>
      </c>
      <c r="Q3339" s="334">
        <v>0</v>
      </c>
      <c r="R3339" s="334">
        <v>0</v>
      </c>
      <c r="S3339" s="334">
        <v>0</v>
      </c>
      <c r="T3339" s="334">
        <v>0</v>
      </c>
      <c r="U3339" s="334">
        <v>0</v>
      </c>
      <c r="V3339" s="334">
        <v>0</v>
      </c>
      <c r="W3339" s="334">
        <v>0</v>
      </c>
      <c r="X3339" s="334">
        <v>0</v>
      </c>
      <c r="Y3339" s="334">
        <v>0</v>
      </c>
      <c r="Z3339" s="334">
        <v>0</v>
      </c>
      <c r="AA3339" s="334">
        <v>0</v>
      </c>
      <c r="AB3339" s="334">
        <v>0</v>
      </c>
      <c r="AD3339" s="334">
        <v>0</v>
      </c>
      <c r="AE3339" s="334">
        <f t="shared" si="527"/>
        <v>0</v>
      </c>
      <c r="AF3339" s="334">
        <f t="shared" si="528"/>
        <v>0</v>
      </c>
      <c r="AG3339" s="340">
        <f t="shared" si="529"/>
        <v>0</v>
      </c>
      <c r="AI3339" s="340">
        <f t="shared" si="530"/>
        <v>0</v>
      </c>
      <c r="AJ3339" s="340">
        <f t="shared" si="530"/>
        <v>0</v>
      </c>
      <c r="AK3339" s="340">
        <f t="shared" si="530"/>
        <v>0</v>
      </c>
      <c r="AL3339" s="340">
        <f t="shared" si="530"/>
        <v>0</v>
      </c>
      <c r="AM3339" s="340">
        <f t="shared" si="530"/>
        <v>0</v>
      </c>
    </row>
    <row r="3340" spans="1:39" x14ac:dyDescent="0.35">
      <c r="A3340" s="337">
        <v>25253</v>
      </c>
      <c r="B3340" s="338">
        <f t="shared" si="524"/>
        <v>1969</v>
      </c>
      <c r="C3340" s="338">
        <f t="shared" si="525"/>
        <v>2</v>
      </c>
      <c r="D3340" s="338">
        <f t="shared" si="526"/>
        <v>19</v>
      </c>
      <c r="E3340" s="334">
        <v>0</v>
      </c>
      <c r="F3340" s="334">
        <v>0</v>
      </c>
      <c r="G3340" s="334">
        <v>0</v>
      </c>
      <c r="H3340" s="334">
        <v>0</v>
      </c>
      <c r="I3340" s="334">
        <v>0</v>
      </c>
      <c r="J3340" s="334">
        <v>0</v>
      </c>
      <c r="K3340" s="334">
        <v>0</v>
      </c>
      <c r="L3340" s="334">
        <v>0</v>
      </c>
      <c r="M3340" s="334">
        <v>0</v>
      </c>
      <c r="N3340" s="334">
        <v>0</v>
      </c>
      <c r="O3340" s="334">
        <v>0</v>
      </c>
      <c r="P3340" s="334">
        <v>0</v>
      </c>
      <c r="Q3340" s="334">
        <v>0</v>
      </c>
      <c r="R3340" s="334">
        <v>0</v>
      </c>
      <c r="S3340" s="334">
        <v>0</v>
      </c>
      <c r="T3340" s="334">
        <v>0</v>
      </c>
      <c r="U3340" s="334">
        <v>0</v>
      </c>
      <c r="V3340" s="334">
        <v>0</v>
      </c>
      <c r="W3340" s="334">
        <v>0</v>
      </c>
      <c r="X3340" s="334">
        <v>0</v>
      </c>
      <c r="Y3340" s="334">
        <v>0</v>
      </c>
      <c r="Z3340" s="334">
        <v>0</v>
      </c>
      <c r="AA3340" s="334">
        <v>0</v>
      </c>
      <c r="AB3340" s="334">
        <v>0</v>
      </c>
      <c r="AD3340" s="334">
        <v>0</v>
      </c>
      <c r="AE3340" s="334">
        <f t="shared" si="527"/>
        <v>0</v>
      </c>
      <c r="AF3340" s="334">
        <f t="shared" si="528"/>
        <v>0</v>
      </c>
      <c r="AG3340" s="340">
        <f t="shared" si="529"/>
        <v>0</v>
      </c>
      <c r="AI3340" s="340">
        <f t="shared" si="530"/>
        <v>0</v>
      </c>
      <c r="AJ3340" s="340">
        <f t="shared" si="530"/>
        <v>0</v>
      </c>
      <c r="AK3340" s="340">
        <f t="shared" si="530"/>
        <v>0</v>
      </c>
      <c r="AL3340" s="340">
        <f t="shared" si="530"/>
        <v>0</v>
      </c>
      <c r="AM3340" s="340">
        <f t="shared" si="530"/>
        <v>0</v>
      </c>
    </row>
    <row r="3341" spans="1:39" x14ac:dyDescent="0.35">
      <c r="A3341" s="337">
        <v>25254</v>
      </c>
      <c r="B3341" s="338">
        <f t="shared" si="524"/>
        <v>1969</v>
      </c>
      <c r="C3341" s="338">
        <f t="shared" si="525"/>
        <v>2</v>
      </c>
      <c r="D3341" s="338">
        <f t="shared" si="526"/>
        <v>20</v>
      </c>
      <c r="E3341" s="334">
        <v>0</v>
      </c>
      <c r="F3341" s="334">
        <v>0</v>
      </c>
      <c r="G3341" s="334">
        <v>0</v>
      </c>
      <c r="H3341" s="334">
        <v>0</v>
      </c>
      <c r="I3341" s="334">
        <v>0</v>
      </c>
      <c r="J3341" s="334">
        <v>0</v>
      </c>
      <c r="K3341" s="334">
        <v>0</v>
      </c>
      <c r="L3341" s="334">
        <v>0</v>
      </c>
      <c r="M3341" s="334">
        <v>0</v>
      </c>
      <c r="N3341" s="334">
        <v>0</v>
      </c>
      <c r="O3341" s="334">
        <v>0</v>
      </c>
      <c r="P3341" s="334">
        <v>0</v>
      </c>
      <c r="Q3341" s="334">
        <v>0</v>
      </c>
      <c r="R3341" s="334">
        <v>0</v>
      </c>
      <c r="S3341" s="334">
        <v>0</v>
      </c>
      <c r="T3341" s="334">
        <v>0</v>
      </c>
      <c r="U3341" s="334">
        <v>0</v>
      </c>
      <c r="V3341" s="334">
        <v>0</v>
      </c>
      <c r="W3341" s="334">
        <v>0</v>
      </c>
      <c r="X3341" s="334">
        <v>0</v>
      </c>
      <c r="Y3341" s="334">
        <v>0</v>
      </c>
      <c r="Z3341" s="334">
        <v>0</v>
      </c>
      <c r="AA3341" s="334">
        <v>0</v>
      </c>
      <c r="AB3341" s="334">
        <v>0</v>
      </c>
      <c r="AD3341" s="334">
        <v>0</v>
      </c>
      <c r="AE3341" s="334">
        <f t="shared" si="527"/>
        <v>0</v>
      </c>
      <c r="AF3341" s="334">
        <f t="shared" si="528"/>
        <v>0</v>
      </c>
      <c r="AG3341" s="340">
        <f t="shared" si="529"/>
        <v>0</v>
      </c>
      <c r="AI3341" s="340">
        <f t="shared" si="530"/>
        <v>0</v>
      </c>
      <c r="AJ3341" s="340">
        <f t="shared" si="530"/>
        <v>0</v>
      </c>
      <c r="AK3341" s="340">
        <f t="shared" si="530"/>
        <v>0</v>
      </c>
      <c r="AL3341" s="340">
        <f t="shared" si="530"/>
        <v>0</v>
      </c>
      <c r="AM3341" s="340">
        <f t="shared" si="530"/>
        <v>0</v>
      </c>
    </row>
    <row r="3342" spans="1:39" x14ac:dyDescent="0.35">
      <c r="A3342" s="337">
        <v>25255</v>
      </c>
      <c r="B3342" s="338">
        <f t="shared" si="524"/>
        <v>1969</v>
      </c>
      <c r="C3342" s="338">
        <f t="shared" si="525"/>
        <v>2</v>
      </c>
      <c r="D3342" s="338">
        <f t="shared" si="526"/>
        <v>21</v>
      </c>
      <c r="E3342" s="334">
        <v>0</v>
      </c>
      <c r="F3342" s="334">
        <v>0</v>
      </c>
      <c r="G3342" s="334">
        <v>0</v>
      </c>
      <c r="H3342" s="334">
        <v>0</v>
      </c>
      <c r="I3342" s="334">
        <v>0</v>
      </c>
      <c r="J3342" s="334">
        <v>0</v>
      </c>
      <c r="K3342" s="334">
        <v>0</v>
      </c>
      <c r="L3342" s="334">
        <v>0</v>
      </c>
      <c r="M3342" s="334">
        <v>0</v>
      </c>
      <c r="N3342" s="334">
        <v>0</v>
      </c>
      <c r="O3342" s="334">
        <v>0</v>
      </c>
      <c r="P3342" s="334">
        <v>0</v>
      </c>
      <c r="Q3342" s="334">
        <v>0</v>
      </c>
      <c r="R3342" s="334">
        <v>0</v>
      </c>
      <c r="S3342" s="334">
        <v>0</v>
      </c>
      <c r="T3342" s="334">
        <v>0</v>
      </c>
      <c r="U3342" s="334">
        <v>0</v>
      </c>
      <c r="V3342" s="334">
        <v>0</v>
      </c>
      <c r="W3342" s="334">
        <v>0.1</v>
      </c>
      <c r="X3342" s="334">
        <v>0</v>
      </c>
      <c r="Y3342" s="334">
        <v>0.1</v>
      </c>
      <c r="Z3342" s="334">
        <v>0</v>
      </c>
      <c r="AA3342" s="334">
        <v>0.1</v>
      </c>
      <c r="AB3342" s="334">
        <v>0</v>
      </c>
      <c r="AD3342" s="334">
        <v>0.3</v>
      </c>
      <c r="AE3342" s="334">
        <f t="shared" si="527"/>
        <v>0.3</v>
      </c>
      <c r="AF3342" s="334">
        <f t="shared" si="528"/>
        <v>0.30000000000000004</v>
      </c>
      <c r="AG3342" s="340">
        <f t="shared" si="529"/>
        <v>5.5511151231257827E-17</v>
      </c>
      <c r="AI3342" s="340">
        <f t="shared" si="530"/>
        <v>0</v>
      </c>
      <c r="AJ3342" s="340">
        <f t="shared" si="530"/>
        <v>0</v>
      </c>
      <c r="AK3342" s="340">
        <f t="shared" si="530"/>
        <v>0</v>
      </c>
      <c r="AL3342" s="340">
        <f t="shared" si="530"/>
        <v>0</v>
      </c>
      <c r="AM3342" s="340">
        <f t="shared" si="530"/>
        <v>0</v>
      </c>
    </row>
    <row r="3343" spans="1:39" x14ac:dyDescent="0.35">
      <c r="A3343" s="337">
        <v>25256</v>
      </c>
      <c r="B3343" s="338">
        <f t="shared" si="524"/>
        <v>1969</v>
      </c>
      <c r="C3343" s="338">
        <f t="shared" si="525"/>
        <v>2</v>
      </c>
      <c r="D3343" s="338">
        <f t="shared" si="526"/>
        <v>22</v>
      </c>
      <c r="E3343" s="334">
        <v>0.2</v>
      </c>
      <c r="F3343" s="334">
        <v>0.2</v>
      </c>
      <c r="G3343" s="334">
        <v>0.2</v>
      </c>
      <c r="H3343" s="334">
        <v>0.2</v>
      </c>
      <c r="I3343" s="334">
        <v>0.2</v>
      </c>
      <c r="J3343" s="334">
        <v>0.2</v>
      </c>
      <c r="K3343" s="334">
        <v>0.1</v>
      </c>
      <c r="L3343" s="334">
        <v>0.2</v>
      </c>
      <c r="M3343" s="334">
        <v>0.2</v>
      </c>
      <c r="N3343" s="334">
        <v>0.2</v>
      </c>
      <c r="O3343" s="334">
        <v>0.2</v>
      </c>
      <c r="P3343" s="334">
        <v>0.2</v>
      </c>
      <c r="Q3343" s="334">
        <v>0.2</v>
      </c>
      <c r="R3343" s="334">
        <v>0</v>
      </c>
      <c r="S3343" s="334">
        <v>0</v>
      </c>
      <c r="T3343" s="334">
        <v>0</v>
      </c>
      <c r="U3343" s="334">
        <v>0</v>
      </c>
      <c r="V3343" s="334">
        <v>0</v>
      </c>
      <c r="W3343" s="334">
        <v>0</v>
      </c>
      <c r="X3343" s="334">
        <v>0</v>
      </c>
      <c r="Y3343" s="334">
        <v>0</v>
      </c>
      <c r="Z3343" s="334">
        <v>0</v>
      </c>
      <c r="AA3343" s="334">
        <v>0</v>
      </c>
      <c r="AB3343" s="334">
        <v>0</v>
      </c>
      <c r="AD3343" s="334">
        <v>2.5</v>
      </c>
      <c r="AE3343" s="334">
        <f t="shared" si="527"/>
        <v>2.5</v>
      </c>
      <c r="AF3343" s="334">
        <f t="shared" si="528"/>
        <v>2.5000000000000004</v>
      </c>
      <c r="AG3343" s="340">
        <f t="shared" si="529"/>
        <v>4.4408920985006262E-16</v>
      </c>
      <c r="AI3343" s="340">
        <f t="shared" si="530"/>
        <v>0</v>
      </c>
      <c r="AJ3343" s="340">
        <f t="shared" si="530"/>
        <v>0</v>
      </c>
      <c r="AK3343" s="340">
        <f t="shared" si="530"/>
        <v>0</v>
      </c>
      <c r="AL3343" s="340">
        <f t="shared" si="530"/>
        <v>0</v>
      </c>
      <c r="AM3343" s="340">
        <f t="shared" si="530"/>
        <v>0</v>
      </c>
    </row>
    <row r="3344" spans="1:39" x14ac:dyDescent="0.35">
      <c r="A3344" s="337">
        <v>25257</v>
      </c>
      <c r="B3344" s="338">
        <f t="shared" si="524"/>
        <v>1969</v>
      </c>
      <c r="C3344" s="338">
        <f t="shared" si="525"/>
        <v>2</v>
      </c>
      <c r="D3344" s="338">
        <f t="shared" si="526"/>
        <v>23</v>
      </c>
      <c r="E3344" s="334">
        <v>0</v>
      </c>
      <c r="F3344" s="334">
        <v>0</v>
      </c>
      <c r="G3344" s="334">
        <v>0</v>
      </c>
      <c r="H3344" s="334">
        <v>0.1</v>
      </c>
      <c r="I3344" s="334">
        <v>0</v>
      </c>
      <c r="J3344" s="334">
        <v>0</v>
      </c>
      <c r="K3344" s="334">
        <v>0</v>
      </c>
      <c r="L3344" s="334">
        <v>0</v>
      </c>
      <c r="M3344" s="334">
        <v>0</v>
      </c>
      <c r="N3344" s="334">
        <v>0</v>
      </c>
      <c r="O3344" s="334">
        <v>0</v>
      </c>
      <c r="P3344" s="334">
        <v>0.1</v>
      </c>
      <c r="Q3344" s="334">
        <v>0</v>
      </c>
      <c r="R3344" s="334">
        <v>0.1</v>
      </c>
      <c r="S3344" s="334">
        <v>0</v>
      </c>
      <c r="T3344" s="334">
        <v>0.1</v>
      </c>
      <c r="U3344" s="334">
        <v>0</v>
      </c>
      <c r="V3344" s="334">
        <v>0.1</v>
      </c>
      <c r="W3344" s="334">
        <v>0</v>
      </c>
      <c r="X3344" s="334">
        <v>0.1</v>
      </c>
      <c r="Y3344" s="334">
        <v>0</v>
      </c>
      <c r="Z3344" s="334">
        <v>0.1</v>
      </c>
      <c r="AA3344" s="334">
        <v>0</v>
      </c>
      <c r="AB3344" s="334">
        <v>0.1</v>
      </c>
      <c r="AD3344" s="334">
        <v>0.8</v>
      </c>
      <c r="AE3344" s="334">
        <f t="shared" si="527"/>
        <v>0.8</v>
      </c>
      <c r="AF3344" s="334">
        <f t="shared" si="528"/>
        <v>0.79999999999999993</v>
      </c>
      <c r="AG3344" s="340">
        <f t="shared" si="529"/>
        <v>1.1102230246251565E-16</v>
      </c>
      <c r="AI3344" s="340">
        <f t="shared" si="530"/>
        <v>0</v>
      </c>
      <c r="AJ3344" s="340">
        <f t="shared" si="530"/>
        <v>0</v>
      </c>
      <c r="AK3344" s="340">
        <f t="shared" si="530"/>
        <v>0</v>
      </c>
      <c r="AL3344" s="340">
        <f t="shared" si="530"/>
        <v>0</v>
      </c>
      <c r="AM3344" s="340">
        <f t="shared" si="530"/>
        <v>0</v>
      </c>
    </row>
    <row r="3345" spans="1:39" x14ac:dyDescent="0.35">
      <c r="A3345" s="337">
        <v>25258</v>
      </c>
      <c r="B3345" s="338">
        <f t="shared" si="524"/>
        <v>1969</v>
      </c>
      <c r="C3345" s="338">
        <f t="shared" si="525"/>
        <v>2</v>
      </c>
      <c r="D3345" s="338">
        <f t="shared" si="526"/>
        <v>24</v>
      </c>
      <c r="E3345" s="334">
        <v>0</v>
      </c>
      <c r="F3345" s="334">
        <v>0</v>
      </c>
      <c r="G3345" s="334">
        <v>0</v>
      </c>
      <c r="H3345" s="334">
        <v>0</v>
      </c>
      <c r="I3345" s="334">
        <v>0</v>
      </c>
      <c r="J3345" s="334">
        <v>0</v>
      </c>
      <c r="K3345" s="334">
        <v>0</v>
      </c>
      <c r="L3345" s="334">
        <v>0</v>
      </c>
      <c r="M3345" s="334">
        <v>0</v>
      </c>
      <c r="N3345" s="334">
        <v>0</v>
      </c>
      <c r="O3345" s="334">
        <v>0</v>
      </c>
      <c r="P3345" s="334">
        <v>0</v>
      </c>
      <c r="Q3345" s="334">
        <v>0</v>
      </c>
      <c r="R3345" s="334">
        <v>0</v>
      </c>
      <c r="S3345" s="334">
        <v>0</v>
      </c>
      <c r="T3345" s="334">
        <v>0</v>
      </c>
      <c r="U3345" s="334">
        <v>0</v>
      </c>
      <c r="V3345" s="334">
        <v>0</v>
      </c>
      <c r="W3345" s="334">
        <v>0</v>
      </c>
      <c r="X3345" s="334">
        <v>0</v>
      </c>
      <c r="Y3345" s="334">
        <v>0</v>
      </c>
      <c r="Z3345" s="334">
        <v>0</v>
      </c>
      <c r="AA3345" s="334">
        <v>0</v>
      </c>
      <c r="AB3345" s="334">
        <v>0</v>
      </c>
      <c r="AD3345" s="334">
        <v>0</v>
      </c>
      <c r="AE3345" s="334">
        <f t="shared" si="527"/>
        <v>0</v>
      </c>
      <c r="AF3345" s="334">
        <f t="shared" si="528"/>
        <v>0</v>
      </c>
      <c r="AG3345" s="340">
        <f t="shared" si="529"/>
        <v>0</v>
      </c>
      <c r="AI3345" s="340">
        <f t="shared" si="530"/>
        <v>0</v>
      </c>
      <c r="AJ3345" s="340">
        <f t="shared" si="530"/>
        <v>0</v>
      </c>
      <c r="AK3345" s="340">
        <f t="shared" si="530"/>
        <v>0</v>
      </c>
      <c r="AL3345" s="340">
        <f t="shared" si="530"/>
        <v>0</v>
      </c>
      <c r="AM3345" s="340">
        <f t="shared" si="530"/>
        <v>0</v>
      </c>
    </row>
    <row r="3346" spans="1:39" x14ac:dyDescent="0.35">
      <c r="A3346" s="337">
        <v>25259</v>
      </c>
      <c r="B3346" s="338">
        <f t="shared" si="524"/>
        <v>1969</v>
      </c>
      <c r="C3346" s="338">
        <f t="shared" si="525"/>
        <v>2</v>
      </c>
      <c r="D3346" s="338">
        <f t="shared" si="526"/>
        <v>25</v>
      </c>
      <c r="E3346" s="334">
        <v>0.2</v>
      </c>
      <c r="F3346" s="334">
        <v>0.3</v>
      </c>
      <c r="G3346" s="334">
        <v>0.2</v>
      </c>
      <c r="H3346" s="334">
        <v>0.3</v>
      </c>
      <c r="I3346" s="334">
        <v>0.2</v>
      </c>
      <c r="J3346" s="334">
        <v>0.3</v>
      </c>
      <c r="K3346" s="334">
        <v>0.2</v>
      </c>
      <c r="L3346" s="334">
        <v>0.2</v>
      </c>
      <c r="M3346" s="334">
        <v>0.5</v>
      </c>
      <c r="N3346" s="334">
        <v>0.5</v>
      </c>
      <c r="O3346" s="334">
        <v>0.5</v>
      </c>
      <c r="P3346" s="334">
        <v>0.5</v>
      </c>
      <c r="Q3346" s="334">
        <v>0.5</v>
      </c>
      <c r="R3346" s="334">
        <v>0.2</v>
      </c>
      <c r="S3346" s="334">
        <v>0.2</v>
      </c>
      <c r="T3346" s="334">
        <v>0.3</v>
      </c>
      <c r="U3346" s="334">
        <v>0.2</v>
      </c>
      <c r="V3346" s="334">
        <v>0.3</v>
      </c>
      <c r="W3346" s="334">
        <v>0.2</v>
      </c>
      <c r="X3346" s="334">
        <v>0</v>
      </c>
      <c r="Y3346" s="334">
        <v>0</v>
      </c>
      <c r="Z3346" s="334">
        <v>0</v>
      </c>
      <c r="AA3346" s="334">
        <v>0</v>
      </c>
      <c r="AB3346" s="334">
        <v>0</v>
      </c>
      <c r="AD3346" s="334">
        <v>5.8</v>
      </c>
      <c r="AE3346" s="334">
        <f t="shared" si="527"/>
        <v>5.8</v>
      </c>
      <c r="AF3346" s="334">
        <f t="shared" si="528"/>
        <v>5.8000000000000007</v>
      </c>
      <c r="AG3346" s="340">
        <f t="shared" si="529"/>
        <v>8.8817841970012523E-16</v>
      </c>
      <c r="AI3346" s="340">
        <f t="shared" si="530"/>
        <v>0</v>
      </c>
      <c r="AJ3346" s="340">
        <f t="shared" si="530"/>
        <v>0</v>
      </c>
      <c r="AK3346" s="340">
        <f t="shared" si="530"/>
        <v>0</v>
      </c>
      <c r="AL3346" s="340">
        <f t="shared" si="530"/>
        <v>0</v>
      </c>
      <c r="AM3346" s="340">
        <f t="shared" si="530"/>
        <v>0</v>
      </c>
    </row>
    <row r="3347" spans="1:39" x14ac:dyDescent="0.35">
      <c r="A3347" s="337">
        <v>25260</v>
      </c>
      <c r="B3347" s="338">
        <f t="shared" si="524"/>
        <v>1969</v>
      </c>
      <c r="C3347" s="338">
        <f t="shared" si="525"/>
        <v>2</v>
      </c>
      <c r="D3347" s="338">
        <f t="shared" si="526"/>
        <v>26</v>
      </c>
      <c r="E3347" s="334">
        <v>0</v>
      </c>
      <c r="F3347" s="334">
        <v>0</v>
      </c>
      <c r="G3347" s="334">
        <v>0</v>
      </c>
      <c r="H3347" s="334">
        <v>0</v>
      </c>
      <c r="I3347" s="334">
        <v>0</v>
      </c>
      <c r="J3347" s="334">
        <v>0</v>
      </c>
      <c r="K3347" s="334">
        <v>0</v>
      </c>
      <c r="L3347" s="334">
        <v>0</v>
      </c>
      <c r="M3347" s="334">
        <v>0</v>
      </c>
      <c r="N3347" s="334">
        <v>0</v>
      </c>
      <c r="O3347" s="334">
        <v>0</v>
      </c>
      <c r="P3347" s="334">
        <v>0</v>
      </c>
      <c r="Q3347" s="334">
        <v>0</v>
      </c>
      <c r="R3347" s="334">
        <v>0</v>
      </c>
      <c r="S3347" s="334">
        <v>0</v>
      </c>
      <c r="T3347" s="334">
        <v>0</v>
      </c>
      <c r="U3347" s="334">
        <v>0</v>
      </c>
      <c r="V3347" s="334">
        <v>0</v>
      </c>
      <c r="W3347" s="334">
        <v>0</v>
      </c>
      <c r="X3347" s="334">
        <v>0</v>
      </c>
      <c r="Y3347" s="334">
        <v>0</v>
      </c>
      <c r="Z3347" s="334">
        <v>0</v>
      </c>
      <c r="AA3347" s="334">
        <v>0</v>
      </c>
      <c r="AB3347" s="334">
        <v>0</v>
      </c>
      <c r="AD3347" s="334">
        <v>0</v>
      </c>
      <c r="AE3347" s="334">
        <f t="shared" si="527"/>
        <v>0</v>
      </c>
      <c r="AF3347" s="334">
        <f t="shared" si="528"/>
        <v>0</v>
      </c>
      <c r="AG3347" s="340">
        <f t="shared" si="529"/>
        <v>0</v>
      </c>
      <c r="AI3347" s="340">
        <f t="shared" si="530"/>
        <v>0</v>
      </c>
      <c r="AJ3347" s="340">
        <f t="shared" si="530"/>
        <v>0</v>
      </c>
      <c r="AK3347" s="340">
        <f t="shared" si="530"/>
        <v>0</v>
      </c>
      <c r="AL3347" s="340">
        <f t="shared" si="530"/>
        <v>0</v>
      </c>
      <c r="AM3347" s="340">
        <f t="shared" si="530"/>
        <v>0</v>
      </c>
    </row>
    <row r="3348" spans="1:39" x14ac:dyDescent="0.35">
      <c r="A3348" s="337">
        <v>25261</v>
      </c>
      <c r="B3348" s="338">
        <f t="shared" si="524"/>
        <v>1969</v>
      </c>
      <c r="C3348" s="338">
        <f t="shared" si="525"/>
        <v>2</v>
      </c>
      <c r="D3348" s="338">
        <f t="shared" si="526"/>
        <v>27</v>
      </c>
      <c r="E3348" s="334">
        <v>0</v>
      </c>
      <c r="F3348" s="334">
        <v>0</v>
      </c>
      <c r="G3348" s="334">
        <v>0</v>
      </c>
      <c r="H3348" s="334">
        <v>0</v>
      </c>
      <c r="I3348" s="334">
        <v>0</v>
      </c>
      <c r="J3348" s="334">
        <v>0</v>
      </c>
      <c r="K3348" s="334">
        <v>0</v>
      </c>
      <c r="L3348" s="334">
        <v>0</v>
      </c>
      <c r="M3348" s="334">
        <v>0</v>
      </c>
      <c r="N3348" s="334">
        <v>0</v>
      </c>
      <c r="O3348" s="334">
        <v>0</v>
      </c>
      <c r="P3348" s="334">
        <v>0</v>
      </c>
      <c r="Q3348" s="334">
        <v>0</v>
      </c>
      <c r="R3348" s="334">
        <v>0</v>
      </c>
      <c r="S3348" s="334">
        <v>0</v>
      </c>
      <c r="T3348" s="334">
        <v>0</v>
      </c>
      <c r="U3348" s="334">
        <v>0</v>
      </c>
      <c r="V3348" s="334">
        <v>0</v>
      </c>
      <c r="W3348" s="334">
        <v>0</v>
      </c>
      <c r="X3348" s="334">
        <v>0</v>
      </c>
      <c r="Y3348" s="334">
        <v>0</v>
      </c>
      <c r="Z3348" s="334">
        <v>0</v>
      </c>
      <c r="AA3348" s="334">
        <v>0</v>
      </c>
      <c r="AB3348" s="334">
        <v>0</v>
      </c>
      <c r="AD3348" s="334">
        <v>0</v>
      </c>
      <c r="AE3348" s="334">
        <f t="shared" si="527"/>
        <v>0</v>
      </c>
      <c r="AF3348" s="334">
        <f t="shared" si="528"/>
        <v>0</v>
      </c>
      <c r="AG3348" s="340">
        <f t="shared" si="529"/>
        <v>0</v>
      </c>
      <c r="AI3348" s="340">
        <f t="shared" ref="AI3348:AM3363" si="531">IF($C3348=AI$1,$AF3348,0)</f>
        <v>0</v>
      </c>
      <c r="AJ3348" s="340">
        <f t="shared" si="531"/>
        <v>0</v>
      </c>
      <c r="AK3348" s="340">
        <f t="shared" si="531"/>
        <v>0</v>
      </c>
      <c r="AL3348" s="340">
        <f t="shared" si="531"/>
        <v>0</v>
      </c>
      <c r="AM3348" s="340">
        <f t="shared" si="531"/>
        <v>0</v>
      </c>
    </row>
    <row r="3349" spans="1:39" x14ac:dyDescent="0.35">
      <c r="A3349" s="337">
        <v>25262</v>
      </c>
      <c r="B3349" s="338">
        <f t="shared" si="524"/>
        <v>1969</v>
      </c>
      <c r="C3349" s="338">
        <f t="shared" si="525"/>
        <v>2</v>
      </c>
      <c r="D3349" s="338">
        <f t="shared" si="526"/>
        <v>28</v>
      </c>
      <c r="E3349" s="334">
        <v>0</v>
      </c>
      <c r="F3349" s="334">
        <v>0</v>
      </c>
      <c r="G3349" s="334">
        <v>0</v>
      </c>
      <c r="H3349" s="334">
        <v>0</v>
      </c>
      <c r="I3349" s="334">
        <v>0</v>
      </c>
      <c r="J3349" s="334">
        <v>0</v>
      </c>
      <c r="K3349" s="334">
        <v>0</v>
      </c>
      <c r="L3349" s="334">
        <v>0</v>
      </c>
      <c r="M3349" s="334">
        <v>0</v>
      </c>
      <c r="N3349" s="334">
        <v>0</v>
      </c>
      <c r="O3349" s="334">
        <v>0</v>
      </c>
      <c r="P3349" s="334">
        <v>0</v>
      </c>
      <c r="Q3349" s="334">
        <v>0</v>
      </c>
      <c r="R3349" s="334">
        <v>0</v>
      </c>
      <c r="S3349" s="334">
        <v>0</v>
      </c>
      <c r="T3349" s="334">
        <v>0</v>
      </c>
      <c r="U3349" s="334">
        <v>0</v>
      </c>
      <c r="V3349" s="334">
        <v>0</v>
      </c>
      <c r="W3349" s="334">
        <v>0</v>
      </c>
      <c r="X3349" s="334">
        <v>0</v>
      </c>
      <c r="Y3349" s="334">
        <v>0</v>
      </c>
      <c r="Z3349" s="334">
        <v>0</v>
      </c>
      <c r="AA3349" s="334">
        <v>0</v>
      </c>
      <c r="AB3349" s="334">
        <v>0</v>
      </c>
      <c r="AD3349" s="334">
        <v>0</v>
      </c>
      <c r="AE3349" s="334">
        <f t="shared" si="527"/>
        <v>0</v>
      </c>
      <c r="AF3349" s="334">
        <f t="shared" si="528"/>
        <v>0</v>
      </c>
      <c r="AG3349" s="340">
        <f t="shared" si="529"/>
        <v>0</v>
      </c>
      <c r="AI3349" s="340">
        <f t="shared" si="531"/>
        <v>0</v>
      </c>
      <c r="AJ3349" s="340">
        <f t="shared" si="531"/>
        <v>0</v>
      </c>
      <c r="AK3349" s="340">
        <f t="shared" si="531"/>
        <v>0</v>
      </c>
      <c r="AL3349" s="340">
        <f t="shared" si="531"/>
        <v>0</v>
      </c>
      <c r="AM3349" s="340">
        <f t="shared" si="531"/>
        <v>0</v>
      </c>
    </row>
    <row r="3350" spans="1:39" x14ac:dyDescent="0.35">
      <c r="A3350" s="337">
        <v>25263</v>
      </c>
      <c r="B3350" s="338">
        <f t="shared" si="524"/>
        <v>1969</v>
      </c>
      <c r="C3350" s="338">
        <f t="shared" si="525"/>
        <v>3</v>
      </c>
      <c r="D3350" s="338">
        <f t="shared" si="526"/>
        <v>1</v>
      </c>
      <c r="E3350" s="334">
        <v>0</v>
      </c>
      <c r="F3350" s="334">
        <v>0</v>
      </c>
      <c r="G3350" s="334">
        <v>0</v>
      </c>
      <c r="H3350" s="334">
        <v>0</v>
      </c>
      <c r="I3350" s="334">
        <v>0</v>
      </c>
      <c r="J3350" s="334">
        <v>0</v>
      </c>
      <c r="K3350" s="334">
        <v>0</v>
      </c>
      <c r="L3350" s="334">
        <v>0</v>
      </c>
      <c r="M3350" s="334">
        <v>0</v>
      </c>
      <c r="N3350" s="334">
        <v>0</v>
      </c>
      <c r="O3350" s="334">
        <v>0</v>
      </c>
      <c r="P3350" s="334">
        <v>0</v>
      </c>
      <c r="Q3350" s="334">
        <v>0</v>
      </c>
      <c r="R3350" s="334">
        <v>0</v>
      </c>
      <c r="S3350" s="334">
        <v>0</v>
      </c>
      <c r="T3350" s="334">
        <v>0</v>
      </c>
      <c r="U3350" s="334">
        <v>0</v>
      </c>
      <c r="V3350" s="334">
        <v>0</v>
      </c>
      <c r="W3350" s="334">
        <v>0</v>
      </c>
      <c r="X3350" s="334">
        <v>0</v>
      </c>
      <c r="Y3350" s="334">
        <v>0</v>
      </c>
      <c r="Z3350" s="334">
        <v>0</v>
      </c>
      <c r="AA3350" s="334">
        <v>0</v>
      </c>
      <c r="AB3350" s="334">
        <v>0</v>
      </c>
      <c r="AD3350" s="334">
        <v>0</v>
      </c>
      <c r="AE3350" s="334">
        <f t="shared" si="527"/>
        <v>0</v>
      </c>
      <c r="AF3350" s="334">
        <f t="shared" si="528"/>
        <v>0</v>
      </c>
      <c r="AG3350" s="340">
        <f t="shared" si="529"/>
        <v>0</v>
      </c>
      <c r="AI3350" s="340">
        <f t="shared" si="531"/>
        <v>0</v>
      </c>
      <c r="AJ3350" s="340">
        <f t="shared" si="531"/>
        <v>0</v>
      </c>
      <c r="AK3350" s="340">
        <f t="shared" si="531"/>
        <v>0</v>
      </c>
      <c r="AL3350" s="340">
        <f t="shared" si="531"/>
        <v>0</v>
      </c>
      <c r="AM3350" s="340">
        <f t="shared" si="531"/>
        <v>0</v>
      </c>
    </row>
    <row r="3351" spans="1:39" x14ac:dyDescent="0.35">
      <c r="A3351" s="337">
        <v>25264</v>
      </c>
      <c r="B3351" s="338">
        <f t="shared" si="524"/>
        <v>1969</v>
      </c>
      <c r="C3351" s="338">
        <f t="shared" si="525"/>
        <v>3</v>
      </c>
      <c r="D3351" s="338">
        <f t="shared" si="526"/>
        <v>2</v>
      </c>
      <c r="E3351" s="334">
        <v>0</v>
      </c>
      <c r="F3351" s="334">
        <v>0</v>
      </c>
      <c r="G3351" s="334">
        <v>0</v>
      </c>
      <c r="H3351" s="334">
        <v>0</v>
      </c>
      <c r="I3351" s="334">
        <v>0</v>
      </c>
      <c r="J3351" s="334">
        <v>0</v>
      </c>
      <c r="K3351" s="334">
        <v>0</v>
      </c>
      <c r="L3351" s="334">
        <v>0</v>
      </c>
      <c r="M3351" s="334">
        <v>0</v>
      </c>
      <c r="N3351" s="334">
        <v>0</v>
      </c>
      <c r="O3351" s="334">
        <v>0</v>
      </c>
      <c r="P3351" s="334">
        <v>0</v>
      </c>
      <c r="Q3351" s="334">
        <v>0</v>
      </c>
      <c r="R3351" s="334">
        <v>0</v>
      </c>
      <c r="S3351" s="334">
        <v>0</v>
      </c>
      <c r="T3351" s="334">
        <v>0</v>
      </c>
      <c r="U3351" s="334">
        <v>0</v>
      </c>
      <c r="V3351" s="334">
        <v>0</v>
      </c>
      <c r="W3351" s="334">
        <v>0</v>
      </c>
      <c r="X3351" s="334">
        <v>0</v>
      </c>
      <c r="Y3351" s="334">
        <v>0</v>
      </c>
      <c r="Z3351" s="334">
        <v>0</v>
      </c>
      <c r="AA3351" s="334">
        <v>0</v>
      </c>
      <c r="AB3351" s="334">
        <v>0</v>
      </c>
      <c r="AD3351" s="334">
        <v>0</v>
      </c>
      <c r="AE3351" s="334">
        <f t="shared" si="527"/>
        <v>0</v>
      </c>
      <c r="AF3351" s="334">
        <f t="shared" si="528"/>
        <v>0</v>
      </c>
      <c r="AG3351" s="340">
        <f t="shared" si="529"/>
        <v>0</v>
      </c>
      <c r="AI3351" s="340">
        <f t="shared" si="531"/>
        <v>0</v>
      </c>
      <c r="AJ3351" s="340">
        <f t="shared" si="531"/>
        <v>0</v>
      </c>
      <c r="AK3351" s="340">
        <f t="shared" si="531"/>
        <v>0</v>
      </c>
      <c r="AL3351" s="340">
        <f t="shared" si="531"/>
        <v>0</v>
      </c>
      <c r="AM3351" s="340">
        <f t="shared" si="531"/>
        <v>0</v>
      </c>
    </row>
    <row r="3352" spans="1:39" x14ac:dyDescent="0.35">
      <c r="A3352" s="337">
        <v>25265</v>
      </c>
      <c r="B3352" s="338">
        <f t="shared" si="524"/>
        <v>1969</v>
      </c>
      <c r="C3352" s="338">
        <f t="shared" si="525"/>
        <v>3</v>
      </c>
      <c r="D3352" s="338">
        <f t="shared" si="526"/>
        <v>3</v>
      </c>
      <c r="E3352" s="334">
        <v>0</v>
      </c>
      <c r="F3352" s="334">
        <v>0</v>
      </c>
      <c r="G3352" s="334">
        <v>0</v>
      </c>
      <c r="H3352" s="334">
        <v>0</v>
      </c>
      <c r="I3352" s="334">
        <v>0</v>
      </c>
      <c r="J3352" s="334">
        <v>0</v>
      </c>
      <c r="K3352" s="334">
        <v>0</v>
      </c>
      <c r="L3352" s="334">
        <v>0</v>
      </c>
      <c r="M3352" s="334">
        <v>0</v>
      </c>
      <c r="N3352" s="334">
        <v>0</v>
      </c>
      <c r="O3352" s="334">
        <v>0</v>
      </c>
      <c r="P3352" s="334">
        <v>0</v>
      </c>
      <c r="Q3352" s="334">
        <v>0</v>
      </c>
      <c r="R3352" s="334">
        <v>0</v>
      </c>
      <c r="S3352" s="334">
        <v>0</v>
      </c>
      <c r="T3352" s="334">
        <v>0</v>
      </c>
      <c r="U3352" s="334">
        <v>0</v>
      </c>
      <c r="V3352" s="334">
        <v>0</v>
      </c>
      <c r="W3352" s="334">
        <v>0</v>
      </c>
      <c r="X3352" s="334">
        <v>0</v>
      </c>
      <c r="Y3352" s="334">
        <v>0</v>
      </c>
      <c r="Z3352" s="334">
        <v>0</v>
      </c>
      <c r="AA3352" s="334">
        <v>0</v>
      </c>
      <c r="AB3352" s="334">
        <v>0</v>
      </c>
      <c r="AD3352" s="334">
        <v>0</v>
      </c>
      <c r="AE3352" s="334">
        <f t="shared" si="527"/>
        <v>0</v>
      </c>
      <c r="AF3352" s="334">
        <f t="shared" si="528"/>
        <v>0</v>
      </c>
      <c r="AG3352" s="340">
        <f t="shared" si="529"/>
        <v>0</v>
      </c>
      <c r="AI3352" s="340">
        <f t="shared" si="531"/>
        <v>0</v>
      </c>
      <c r="AJ3352" s="340">
        <f t="shared" si="531"/>
        <v>0</v>
      </c>
      <c r="AK3352" s="340">
        <f t="shared" si="531"/>
        <v>0</v>
      </c>
      <c r="AL3352" s="340">
        <f t="shared" si="531"/>
        <v>0</v>
      </c>
      <c r="AM3352" s="340">
        <f t="shared" si="531"/>
        <v>0</v>
      </c>
    </row>
    <row r="3353" spans="1:39" x14ac:dyDescent="0.35">
      <c r="A3353" s="337">
        <v>25266</v>
      </c>
      <c r="B3353" s="338">
        <f t="shared" si="524"/>
        <v>1969</v>
      </c>
      <c r="C3353" s="338">
        <f t="shared" si="525"/>
        <v>3</v>
      </c>
      <c r="D3353" s="338">
        <f t="shared" si="526"/>
        <v>4</v>
      </c>
      <c r="E3353" s="334">
        <v>0</v>
      </c>
      <c r="F3353" s="334">
        <v>0</v>
      </c>
      <c r="G3353" s="334">
        <v>0</v>
      </c>
      <c r="H3353" s="334">
        <v>0</v>
      </c>
      <c r="I3353" s="334">
        <v>0</v>
      </c>
      <c r="J3353" s="334">
        <v>0</v>
      </c>
      <c r="K3353" s="334">
        <v>0</v>
      </c>
      <c r="L3353" s="334">
        <v>0</v>
      </c>
      <c r="M3353" s="334">
        <v>0</v>
      </c>
      <c r="N3353" s="334">
        <v>0</v>
      </c>
      <c r="O3353" s="334">
        <v>0</v>
      </c>
      <c r="P3353" s="334">
        <v>0</v>
      </c>
      <c r="Q3353" s="334">
        <v>0</v>
      </c>
      <c r="R3353" s="334">
        <v>0</v>
      </c>
      <c r="S3353" s="334">
        <v>0</v>
      </c>
      <c r="T3353" s="334">
        <v>0</v>
      </c>
      <c r="U3353" s="334">
        <v>0</v>
      </c>
      <c r="V3353" s="334">
        <v>0</v>
      </c>
      <c r="W3353" s="334">
        <v>0</v>
      </c>
      <c r="X3353" s="334">
        <v>0</v>
      </c>
      <c r="Y3353" s="334">
        <v>0</v>
      </c>
      <c r="Z3353" s="334">
        <v>0</v>
      </c>
      <c r="AA3353" s="334">
        <v>0</v>
      </c>
      <c r="AB3353" s="334">
        <v>0</v>
      </c>
      <c r="AD3353" s="334">
        <v>0</v>
      </c>
      <c r="AE3353" s="334">
        <f t="shared" si="527"/>
        <v>0</v>
      </c>
      <c r="AF3353" s="334">
        <f t="shared" si="528"/>
        <v>0</v>
      </c>
      <c r="AG3353" s="340">
        <f t="shared" si="529"/>
        <v>0</v>
      </c>
      <c r="AI3353" s="340">
        <f t="shared" si="531"/>
        <v>0</v>
      </c>
      <c r="AJ3353" s="340">
        <f t="shared" si="531"/>
        <v>0</v>
      </c>
      <c r="AK3353" s="340">
        <f t="shared" si="531"/>
        <v>0</v>
      </c>
      <c r="AL3353" s="340">
        <f t="shared" si="531"/>
        <v>0</v>
      </c>
      <c r="AM3353" s="340">
        <f t="shared" si="531"/>
        <v>0</v>
      </c>
    </row>
    <row r="3354" spans="1:39" x14ac:dyDescent="0.35">
      <c r="A3354" s="337">
        <v>25267</v>
      </c>
      <c r="B3354" s="338">
        <f t="shared" si="524"/>
        <v>1969</v>
      </c>
      <c r="C3354" s="338">
        <f t="shared" si="525"/>
        <v>3</v>
      </c>
      <c r="D3354" s="338">
        <f t="shared" si="526"/>
        <v>5</v>
      </c>
      <c r="E3354" s="334">
        <v>0</v>
      </c>
      <c r="F3354" s="334">
        <v>0</v>
      </c>
      <c r="G3354" s="334">
        <v>0</v>
      </c>
      <c r="H3354" s="334">
        <v>0</v>
      </c>
      <c r="I3354" s="334">
        <v>0</v>
      </c>
      <c r="J3354" s="334">
        <v>0</v>
      </c>
      <c r="K3354" s="334">
        <v>0</v>
      </c>
      <c r="L3354" s="334">
        <v>0</v>
      </c>
      <c r="M3354" s="334">
        <v>0</v>
      </c>
      <c r="N3354" s="334">
        <v>0</v>
      </c>
      <c r="O3354" s="334">
        <v>0</v>
      </c>
      <c r="P3354" s="334">
        <v>0</v>
      </c>
      <c r="Q3354" s="334">
        <v>0</v>
      </c>
      <c r="R3354" s="334">
        <v>0</v>
      </c>
      <c r="S3354" s="334">
        <v>0</v>
      </c>
      <c r="T3354" s="334">
        <v>0</v>
      </c>
      <c r="U3354" s="334">
        <v>0</v>
      </c>
      <c r="V3354" s="334">
        <v>0</v>
      </c>
      <c r="W3354" s="334">
        <v>0</v>
      </c>
      <c r="X3354" s="334">
        <v>0.1</v>
      </c>
      <c r="Y3354" s="334">
        <v>0.1</v>
      </c>
      <c r="Z3354" s="334">
        <v>0</v>
      </c>
      <c r="AA3354" s="334">
        <v>0.1</v>
      </c>
      <c r="AB3354" s="334">
        <v>0</v>
      </c>
      <c r="AD3354" s="334">
        <v>0.3</v>
      </c>
      <c r="AE3354" s="334">
        <f t="shared" si="527"/>
        <v>0.3</v>
      </c>
      <c r="AF3354" s="334">
        <f t="shared" si="528"/>
        <v>0.30000000000000004</v>
      </c>
      <c r="AG3354" s="340">
        <f t="shared" si="529"/>
        <v>5.5511151231257827E-17</v>
      </c>
      <c r="AI3354" s="340">
        <f t="shared" si="531"/>
        <v>0</v>
      </c>
      <c r="AJ3354" s="340">
        <f t="shared" si="531"/>
        <v>0</v>
      </c>
      <c r="AK3354" s="340">
        <f t="shared" si="531"/>
        <v>0</v>
      </c>
      <c r="AL3354" s="340">
        <f t="shared" si="531"/>
        <v>0</v>
      </c>
      <c r="AM3354" s="340">
        <f t="shared" si="531"/>
        <v>0</v>
      </c>
    </row>
    <row r="3355" spans="1:39" x14ac:dyDescent="0.35">
      <c r="A3355" s="337">
        <v>25268</v>
      </c>
      <c r="B3355" s="338">
        <f t="shared" si="524"/>
        <v>1969</v>
      </c>
      <c r="C3355" s="338">
        <f t="shared" si="525"/>
        <v>3</v>
      </c>
      <c r="D3355" s="338">
        <f t="shared" si="526"/>
        <v>6</v>
      </c>
      <c r="E3355" s="334">
        <v>0</v>
      </c>
      <c r="F3355" s="334">
        <v>0</v>
      </c>
      <c r="G3355" s="334">
        <v>0</v>
      </c>
      <c r="H3355" s="334">
        <v>0</v>
      </c>
      <c r="I3355" s="334">
        <v>0</v>
      </c>
      <c r="J3355" s="334">
        <v>0</v>
      </c>
      <c r="K3355" s="334">
        <v>0</v>
      </c>
      <c r="L3355" s="334">
        <v>0</v>
      </c>
      <c r="M3355" s="334">
        <v>0</v>
      </c>
      <c r="N3355" s="334">
        <v>0</v>
      </c>
      <c r="O3355" s="334">
        <v>0</v>
      </c>
      <c r="P3355" s="334">
        <v>0</v>
      </c>
      <c r="Q3355" s="334">
        <v>0</v>
      </c>
      <c r="R3355" s="334">
        <v>0</v>
      </c>
      <c r="S3355" s="334">
        <v>0</v>
      </c>
      <c r="T3355" s="334">
        <v>0</v>
      </c>
      <c r="U3355" s="334">
        <v>0</v>
      </c>
      <c r="V3355" s="334">
        <v>0</v>
      </c>
      <c r="W3355" s="334">
        <v>0</v>
      </c>
      <c r="X3355" s="334">
        <v>0</v>
      </c>
      <c r="Y3355" s="334">
        <v>0</v>
      </c>
      <c r="Z3355" s="334">
        <v>0</v>
      </c>
      <c r="AA3355" s="334">
        <v>0</v>
      </c>
      <c r="AB3355" s="334">
        <v>0</v>
      </c>
      <c r="AD3355" s="334">
        <v>0</v>
      </c>
      <c r="AE3355" s="334">
        <f t="shared" si="527"/>
        <v>0</v>
      </c>
      <c r="AF3355" s="334">
        <f t="shared" si="528"/>
        <v>0</v>
      </c>
      <c r="AG3355" s="340">
        <f t="shared" si="529"/>
        <v>0</v>
      </c>
      <c r="AI3355" s="340">
        <f t="shared" si="531"/>
        <v>0</v>
      </c>
      <c r="AJ3355" s="340">
        <f t="shared" si="531"/>
        <v>0</v>
      </c>
      <c r="AK3355" s="340">
        <f t="shared" si="531"/>
        <v>0</v>
      </c>
      <c r="AL3355" s="340">
        <f t="shared" si="531"/>
        <v>0</v>
      </c>
      <c r="AM3355" s="340">
        <f t="shared" si="531"/>
        <v>0</v>
      </c>
    </row>
    <row r="3356" spans="1:39" x14ac:dyDescent="0.35">
      <c r="A3356" s="337">
        <v>25269</v>
      </c>
      <c r="B3356" s="338">
        <f t="shared" si="524"/>
        <v>1969</v>
      </c>
      <c r="C3356" s="338">
        <f t="shared" si="525"/>
        <v>3</v>
      </c>
      <c r="D3356" s="338">
        <f t="shared" si="526"/>
        <v>7</v>
      </c>
      <c r="E3356" s="334">
        <v>0</v>
      </c>
      <c r="F3356" s="334">
        <v>0</v>
      </c>
      <c r="G3356" s="334">
        <v>0</v>
      </c>
      <c r="H3356" s="334">
        <v>0.1</v>
      </c>
      <c r="I3356" s="334">
        <v>0</v>
      </c>
      <c r="J3356" s="334">
        <v>0</v>
      </c>
      <c r="K3356" s="334">
        <v>0</v>
      </c>
      <c r="L3356" s="334">
        <v>0</v>
      </c>
      <c r="M3356" s="334">
        <v>0</v>
      </c>
      <c r="N3356" s="334">
        <v>0</v>
      </c>
      <c r="O3356" s="334">
        <v>0</v>
      </c>
      <c r="P3356" s="334">
        <v>0.1</v>
      </c>
      <c r="Q3356" s="334">
        <v>0</v>
      </c>
      <c r="R3356" s="334">
        <v>0</v>
      </c>
      <c r="S3356" s="334">
        <v>0</v>
      </c>
      <c r="T3356" s="334">
        <v>0</v>
      </c>
      <c r="U3356" s="334">
        <v>0</v>
      </c>
      <c r="V3356" s="334">
        <v>0</v>
      </c>
      <c r="W3356" s="334">
        <v>0</v>
      </c>
      <c r="X3356" s="334">
        <v>0</v>
      </c>
      <c r="Y3356" s="334">
        <v>0.1</v>
      </c>
      <c r="Z3356" s="334">
        <v>0</v>
      </c>
      <c r="AA3356" s="334">
        <v>0</v>
      </c>
      <c r="AB3356" s="334">
        <v>0</v>
      </c>
      <c r="AD3356" s="334">
        <v>0.3</v>
      </c>
      <c r="AE3356" s="334">
        <f t="shared" si="527"/>
        <v>0.3</v>
      </c>
      <c r="AF3356" s="334">
        <f t="shared" si="528"/>
        <v>0.30000000000000004</v>
      </c>
      <c r="AG3356" s="340">
        <f t="shared" si="529"/>
        <v>5.5511151231257827E-17</v>
      </c>
      <c r="AI3356" s="340">
        <f t="shared" si="531"/>
        <v>0</v>
      </c>
      <c r="AJ3356" s="340">
        <f t="shared" si="531"/>
        <v>0</v>
      </c>
      <c r="AK3356" s="340">
        <f t="shared" si="531"/>
        <v>0</v>
      </c>
      <c r="AL3356" s="340">
        <f t="shared" si="531"/>
        <v>0</v>
      </c>
      <c r="AM3356" s="340">
        <f t="shared" si="531"/>
        <v>0</v>
      </c>
    </row>
    <row r="3357" spans="1:39" x14ac:dyDescent="0.35">
      <c r="A3357" s="337">
        <v>25270</v>
      </c>
      <c r="B3357" s="338">
        <f t="shared" si="524"/>
        <v>1969</v>
      </c>
      <c r="C3357" s="338">
        <f t="shared" si="525"/>
        <v>3</v>
      </c>
      <c r="D3357" s="338">
        <f t="shared" si="526"/>
        <v>8</v>
      </c>
      <c r="E3357" s="334">
        <v>0</v>
      </c>
      <c r="F3357" s="334">
        <v>0.1</v>
      </c>
      <c r="G3357" s="334">
        <v>0</v>
      </c>
      <c r="H3357" s="334">
        <v>0.1</v>
      </c>
      <c r="I3357" s="334">
        <v>0</v>
      </c>
      <c r="J3357" s="334">
        <v>0.1</v>
      </c>
      <c r="K3357" s="334">
        <v>0</v>
      </c>
      <c r="L3357" s="334">
        <v>0</v>
      </c>
      <c r="M3357" s="334">
        <v>0.1</v>
      </c>
      <c r="N3357" s="334">
        <v>0</v>
      </c>
      <c r="O3357" s="334">
        <v>0.1</v>
      </c>
      <c r="P3357" s="334">
        <v>0</v>
      </c>
      <c r="Q3357" s="334">
        <v>0</v>
      </c>
      <c r="R3357" s="334">
        <v>0</v>
      </c>
      <c r="S3357" s="334">
        <v>0</v>
      </c>
      <c r="T3357" s="334">
        <v>0</v>
      </c>
      <c r="U3357" s="334">
        <v>0</v>
      </c>
      <c r="V3357" s="334">
        <v>0</v>
      </c>
      <c r="W3357" s="334">
        <v>0.1</v>
      </c>
      <c r="X3357" s="334">
        <v>0</v>
      </c>
      <c r="Y3357" s="334">
        <v>0.1</v>
      </c>
      <c r="Z3357" s="334">
        <v>0</v>
      </c>
      <c r="AA3357" s="334">
        <v>0.1</v>
      </c>
      <c r="AB3357" s="334">
        <v>0</v>
      </c>
      <c r="AD3357" s="334">
        <v>0.8</v>
      </c>
      <c r="AE3357" s="334">
        <f t="shared" si="527"/>
        <v>0.8</v>
      </c>
      <c r="AF3357" s="334">
        <f t="shared" si="528"/>
        <v>0.79999999999999993</v>
      </c>
      <c r="AG3357" s="340">
        <f t="shared" si="529"/>
        <v>1.1102230246251565E-16</v>
      </c>
      <c r="AI3357" s="340">
        <f t="shared" si="531"/>
        <v>0</v>
      </c>
      <c r="AJ3357" s="340">
        <f t="shared" si="531"/>
        <v>0</v>
      </c>
      <c r="AK3357" s="340">
        <f t="shared" si="531"/>
        <v>0</v>
      </c>
      <c r="AL3357" s="340">
        <f t="shared" si="531"/>
        <v>0</v>
      </c>
      <c r="AM3357" s="340">
        <f t="shared" si="531"/>
        <v>0</v>
      </c>
    </row>
    <row r="3358" spans="1:39" x14ac:dyDescent="0.35">
      <c r="A3358" s="337">
        <v>25271</v>
      </c>
      <c r="B3358" s="338">
        <f t="shared" si="524"/>
        <v>1969</v>
      </c>
      <c r="C3358" s="338">
        <f t="shared" si="525"/>
        <v>3</v>
      </c>
      <c r="D3358" s="338">
        <f t="shared" si="526"/>
        <v>9</v>
      </c>
      <c r="E3358" s="334">
        <v>0.1</v>
      </c>
      <c r="F3358" s="334">
        <v>0</v>
      </c>
      <c r="G3358" s="334">
        <v>0.1</v>
      </c>
      <c r="H3358" s="334">
        <v>0.1</v>
      </c>
      <c r="I3358" s="334">
        <v>0.1</v>
      </c>
      <c r="J3358" s="334">
        <v>0</v>
      </c>
      <c r="K3358" s="334">
        <v>0.1</v>
      </c>
      <c r="L3358" s="334">
        <v>0.1</v>
      </c>
      <c r="M3358" s="334">
        <v>0.1</v>
      </c>
      <c r="N3358" s="334">
        <v>0</v>
      </c>
      <c r="O3358" s="334">
        <v>0.1</v>
      </c>
      <c r="P3358" s="334">
        <v>0.1</v>
      </c>
      <c r="Q3358" s="334">
        <v>0</v>
      </c>
      <c r="R3358" s="334">
        <v>0.1</v>
      </c>
      <c r="S3358" s="334">
        <v>0.1</v>
      </c>
      <c r="T3358" s="334">
        <v>0.1</v>
      </c>
      <c r="U3358" s="334">
        <v>0</v>
      </c>
      <c r="V3358" s="334">
        <v>0.1</v>
      </c>
      <c r="W3358" s="334">
        <v>0</v>
      </c>
      <c r="X3358" s="334">
        <v>0</v>
      </c>
      <c r="Y3358" s="334">
        <v>0</v>
      </c>
      <c r="Z3358" s="334">
        <v>0</v>
      </c>
      <c r="AA3358" s="334">
        <v>0</v>
      </c>
      <c r="AB3358" s="334">
        <v>0</v>
      </c>
      <c r="AD3358" s="334">
        <v>1.3</v>
      </c>
      <c r="AE3358" s="334">
        <f t="shared" si="527"/>
        <v>1.3</v>
      </c>
      <c r="AF3358" s="334">
        <f t="shared" si="528"/>
        <v>1.3</v>
      </c>
      <c r="AG3358" s="340">
        <f t="shared" si="529"/>
        <v>0</v>
      </c>
      <c r="AI3358" s="340">
        <f t="shared" si="531"/>
        <v>0</v>
      </c>
      <c r="AJ3358" s="340">
        <f t="shared" si="531"/>
        <v>0</v>
      </c>
      <c r="AK3358" s="340">
        <f t="shared" si="531"/>
        <v>0</v>
      </c>
      <c r="AL3358" s="340">
        <f t="shared" si="531"/>
        <v>0</v>
      </c>
      <c r="AM3358" s="340">
        <f t="shared" si="531"/>
        <v>0</v>
      </c>
    </row>
    <row r="3359" spans="1:39" x14ac:dyDescent="0.35">
      <c r="A3359" s="337">
        <v>25272</v>
      </c>
      <c r="B3359" s="338">
        <f t="shared" si="524"/>
        <v>1969</v>
      </c>
      <c r="C3359" s="338">
        <f t="shared" si="525"/>
        <v>3</v>
      </c>
      <c r="D3359" s="338">
        <f t="shared" si="526"/>
        <v>10</v>
      </c>
      <c r="E3359" s="334">
        <v>0</v>
      </c>
      <c r="F3359" s="334">
        <v>0</v>
      </c>
      <c r="G3359" s="334">
        <v>0</v>
      </c>
      <c r="H3359" s="334">
        <v>0</v>
      </c>
      <c r="I3359" s="334">
        <v>0</v>
      </c>
      <c r="J3359" s="334">
        <v>0</v>
      </c>
      <c r="K3359" s="334">
        <v>0</v>
      </c>
      <c r="L3359" s="334">
        <v>0</v>
      </c>
      <c r="M3359" s="334">
        <v>0</v>
      </c>
      <c r="N3359" s="334">
        <v>0</v>
      </c>
      <c r="O3359" s="334">
        <v>0</v>
      </c>
      <c r="P3359" s="334">
        <v>0</v>
      </c>
      <c r="Q3359" s="334">
        <v>0</v>
      </c>
      <c r="R3359" s="334">
        <v>0</v>
      </c>
      <c r="S3359" s="334">
        <v>0</v>
      </c>
      <c r="T3359" s="334">
        <v>0</v>
      </c>
      <c r="U3359" s="334">
        <v>0</v>
      </c>
      <c r="V3359" s="334">
        <v>0</v>
      </c>
      <c r="W3359" s="334">
        <v>0</v>
      </c>
      <c r="X3359" s="334">
        <v>0</v>
      </c>
      <c r="Y3359" s="334">
        <v>0</v>
      </c>
      <c r="Z3359" s="334">
        <v>0</v>
      </c>
      <c r="AA3359" s="334">
        <v>0</v>
      </c>
      <c r="AB3359" s="334">
        <v>0</v>
      </c>
      <c r="AD3359" s="334">
        <v>0</v>
      </c>
      <c r="AE3359" s="334">
        <f t="shared" si="527"/>
        <v>0</v>
      </c>
      <c r="AF3359" s="334">
        <f t="shared" si="528"/>
        <v>0</v>
      </c>
      <c r="AG3359" s="340">
        <f t="shared" si="529"/>
        <v>0</v>
      </c>
      <c r="AI3359" s="340">
        <f t="shared" si="531"/>
        <v>0</v>
      </c>
      <c r="AJ3359" s="340">
        <f t="shared" si="531"/>
        <v>0</v>
      </c>
      <c r="AK3359" s="340">
        <f t="shared" si="531"/>
        <v>0</v>
      </c>
      <c r="AL3359" s="340">
        <f t="shared" si="531"/>
        <v>0</v>
      </c>
      <c r="AM3359" s="340">
        <f t="shared" si="531"/>
        <v>0</v>
      </c>
    </row>
    <row r="3360" spans="1:39" x14ac:dyDescent="0.35">
      <c r="A3360" s="337">
        <v>25273</v>
      </c>
      <c r="B3360" s="338">
        <f t="shared" si="524"/>
        <v>1969</v>
      </c>
      <c r="C3360" s="338">
        <f t="shared" si="525"/>
        <v>3</v>
      </c>
      <c r="D3360" s="338">
        <f t="shared" si="526"/>
        <v>11</v>
      </c>
      <c r="E3360" s="334">
        <v>0</v>
      </c>
      <c r="F3360" s="334">
        <v>0</v>
      </c>
      <c r="G3360" s="334">
        <v>0</v>
      </c>
      <c r="H3360" s="334">
        <v>0</v>
      </c>
      <c r="I3360" s="334">
        <v>0</v>
      </c>
      <c r="J3360" s="334">
        <v>0</v>
      </c>
      <c r="K3360" s="334">
        <v>0</v>
      </c>
      <c r="L3360" s="334">
        <v>0</v>
      </c>
      <c r="M3360" s="334">
        <v>0</v>
      </c>
      <c r="N3360" s="334">
        <v>0</v>
      </c>
      <c r="O3360" s="334">
        <v>0</v>
      </c>
      <c r="P3360" s="334">
        <v>0</v>
      </c>
      <c r="Q3360" s="334">
        <v>0</v>
      </c>
      <c r="R3360" s="334">
        <v>0</v>
      </c>
      <c r="S3360" s="334">
        <v>0</v>
      </c>
      <c r="T3360" s="334">
        <v>0</v>
      </c>
      <c r="U3360" s="334">
        <v>0</v>
      </c>
      <c r="V3360" s="334">
        <v>0</v>
      </c>
      <c r="W3360" s="334">
        <v>0</v>
      </c>
      <c r="X3360" s="334">
        <v>0</v>
      </c>
      <c r="Y3360" s="334">
        <v>0</v>
      </c>
      <c r="Z3360" s="334">
        <v>0</v>
      </c>
      <c r="AA3360" s="334">
        <v>0</v>
      </c>
      <c r="AB3360" s="334">
        <v>0</v>
      </c>
      <c r="AD3360" s="334">
        <v>0</v>
      </c>
      <c r="AE3360" s="334">
        <f t="shared" si="527"/>
        <v>0</v>
      </c>
      <c r="AF3360" s="334">
        <f t="shared" si="528"/>
        <v>0</v>
      </c>
      <c r="AG3360" s="340">
        <f t="shared" si="529"/>
        <v>0</v>
      </c>
      <c r="AI3360" s="340">
        <f t="shared" si="531"/>
        <v>0</v>
      </c>
      <c r="AJ3360" s="340">
        <f t="shared" si="531"/>
        <v>0</v>
      </c>
      <c r="AK3360" s="340">
        <f t="shared" si="531"/>
        <v>0</v>
      </c>
      <c r="AL3360" s="340">
        <f t="shared" si="531"/>
        <v>0</v>
      </c>
      <c r="AM3360" s="340">
        <f t="shared" si="531"/>
        <v>0</v>
      </c>
    </row>
    <row r="3361" spans="1:39" x14ac:dyDescent="0.35">
      <c r="A3361" s="337">
        <v>25274</v>
      </c>
      <c r="B3361" s="338">
        <f t="shared" si="524"/>
        <v>1969</v>
      </c>
      <c r="C3361" s="338">
        <f t="shared" si="525"/>
        <v>3</v>
      </c>
      <c r="D3361" s="338">
        <f t="shared" si="526"/>
        <v>12</v>
      </c>
      <c r="E3361" s="334">
        <v>0</v>
      </c>
      <c r="F3361" s="334">
        <v>0</v>
      </c>
      <c r="G3361" s="334">
        <v>0</v>
      </c>
      <c r="H3361" s="334">
        <v>0</v>
      </c>
      <c r="I3361" s="334">
        <v>0</v>
      </c>
      <c r="J3361" s="334">
        <v>0</v>
      </c>
      <c r="K3361" s="334">
        <v>0</v>
      </c>
      <c r="L3361" s="334">
        <v>0</v>
      </c>
      <c r="M3361" s="334">
        <v>0</v>
      </c>
      <c r="N3361" s="334">
        <v>0</v>
      </c>
      <c r="O3361" s="334">
        <v>0</v>
      </c>
      <c r="P3361" s="334">
        <v>0</v>
      </c>
      <c r="Q3361" s="334">
        <v>0</v>
      </c>
      <c r="R3361" s="334">
        <v>0</v>
      </c>
      <c r="S3361" s="334">
        <v>0</v>
      </c>
      <c r="T3361" s="334">
        <v>0</v>
      </c>
      <c r="U3361" s="334">
        <v>0</v>
      </c>
      <c r="V3361" s="334">
        <v>0</v>
      </c>
      <c r="W3361" s="334">
        <v>0</v>
      </c>
      <c r="X3361" s="334">
        <v>0</v>
      </c>
      <c r="Y3361" s="334">
        <v>0</v>
      </c>
      <c r="Z3361" s="334">
        <v>0</v>
      </c>
      <c r="AA3361" s="334">
        <v>0</v>
      </c>
      <c r="AB3361" s="334">
        <v>0</v>
      </c>
      <c r="AD3361" s="334">
        <v>0</v>
      </c>
      <c r="AE3361" s="334">
        <f t="shared" si="527"/>
        <v>0</v>
      </c>
      <c r="AF3361" s="334">
        <f t="shared" si="528"/>
        <v>0</v>
      </c>
      <c r="AG3361" s="340">
        <f t="shared" si="529"/>
        <v>0</v>
      </c>
      <c r="AI3361" s="340">
        <f t="shared" si="531"/>
        <v>0</v>
      </c>
      <c r="AJ3361" s="340">
        <f t="shared" si="531"/>
        <v>0</v>
      </c>
      <c r="AK3361" s="340">
        <f t="shared" si="531"/>
        <v>0</v>
      </c>
      <c r="AL3361" s="340">
        <f t="shared" si="531"/>
        <v>0</v>
      </c>
      <c r="AM3361" s="340">
        <f t="shared" si="531"/>
        <v>0</v>
      </c>
    </row>
    <row r="3362" spans="1:39" x14ac:dyDescent="0.35">
      <c r="A3362" s="337">
        <v>25275</v>
      </c>
      <c r="B3362" s="338">
        <f t="shared" si="524"/>
        <v>1969</v>
      </c>
      <c r="C3362" s="338">
        <f t="shared" si="525"/>
        <v>3</v>
      </c>
      <c r="D3362" s="338">
        <f t="shared" si="526"/>
        <v>13</v>
      </c>
      <c r="E3362" s="334">
        <v>0</v>
      </c>
      <c r="F3362" s="334">
        <v>0</v>
      </c>
      <c r="G3362" s="334">
        <v>0</v>
      </c>
      <c r="H3362" s="334">
        <v>0</v>
      </c>
      <c r="I3362" s="334">
        <v>0</v>
      </c>
      <c r="J3362" s="334">
        <v>0</v>
      </c>
      <c r="K3362" s="334">
        <v>0</v>
      </c>
      <c r="L3362" s="334">
        <v>0</v>
      </c>
      <c r="M3362" s="334">
        <v>0</v>
      </c>
      <c r="N3362" s="334">
        <v>0</v>
      </c>
      <c r="O3362" s="334">
        <v>0</v>
      </c>
      <c r="P3362" s="334">
        <v>0</v>
      </c>
      <c r="Q3362" s="334">
        <v>0</v>
      </c>
      <c r="R3362" s="334">
        <v>0</v>
      </c>
      <c r="S3362" s="334">
        <v>0</v>
      </c>
      <c r="T3362" s="334">
        <v>0</v>
      </c>
      <c r="U3362" s="334">
        <v>0</v>
      </c>
      <c r="V3362" s="334">
        <v>0</v>
      </c>
      <c r="W3362" s="334">
        <v>0</v>
      </c>
      <c r="X3362" s="334">
        <v>0</v>
      </c>
      <c r="Y3362" s="334">
        <v>0</v>
      </c>
      <c r="Z3362" s="334">
        <v>0</v>
      </c>
      <c r="AA3362" s="334">
        <v>0</v>
      </c>
      <c r="AB3362" s="334">
        <v>0</v>
      </c>
      <c r="AD3362" s="334">
        <v>0</v>
      </c>
      <c r="AE3362" s="334">
        <f t="shared" si="527"/>
        <v>0</v>
      </c>
      <c r="AF3362" s="334">
        <f t="shared" si="528"/>
        <v>0</v>
      </c>
      <c r="AG3362" s="340">
        <f t="shared" si="529"/>
        <v>0</v>
      </c>
      <c r="AI3362" s="340">
        <f t="shared" si="531"/>
        <v>0</v>
      </c>
      <c r="AJ3362" s="340">
        <f t="shared" si="531"/>
        <v>0</v>
      </c>
      <c r="AK3362" s="340">
        <f t="shared" si="531"/>
        <v>0</v>
      </c>
      <c r="AL3362" s="340">
        <f t="shared" si="531"/>
        <v>0</v>
      </c>
      <c r="AM3362" s="340">
        <f t="shared" si="531"/>
        <v>0</v>
      </c>
    </row>
    <row r="3363" spans="1:39" x14ac:dyDescent="0.35">
      <c r="A3363" s="337">
        <v>25276</v>
      </c>
      <c r="B3363" s="338">
        <f t="shared" si="524"/>
        <v>1969</v>
      </c>
      <c r="C3363" s="338">
        <f t="shared" si="525"/>
        <v>3</v>
      </c>
      <c r="D3363" s="338">
        <f t="shared" si="526"/>
        <v>14</v>
      </c>
      <c r="E3363" s="334">
        <v>0</v>
      </c>
      <c r="F3363" s="334">
        <v>0</v>
      </c>
      <c r="G3363" s="334">
        <v>0</v>
      </c>
      <c r="H3363" s="334">
        <v>0</v>
      </c>
      <c r="I3363" s="334">
        <v>0</v>
      </c>
      <c r="J3363" s="334">
        <v>0</v>
      </c>
      <c r="K3363" s="334">
        <v>0</v>
      </c>
      <c r="L3363" s="334">
        <v>0</v>
      </c>
      <c r="M3363" s="334">
        <v>0</v>
      </c>
      <c r="N3363" s="334">
        <v>0</v>
      </c>
      <c r="O3363" s="334">
        <v>0</v>
      </c>
      <c r="P3363" s="334">
        <v>0</v>
      </c>
      <c r="Q3363" s="334">
        <v>0</v>
      </c>
      <c r="R3363" s="334">
        <v>0</v>
      </c>
      <c r="S3363" s="334">
        <v>0</v>
      </c>
      <c r="T3363" s="334">
        <v>0</v>
      </c>
      <c r="U3363" s="334">
        <v>0</v>
      </c>
      <c r="V3363" s="334">
        <v>0</v>
      </c>
      <c r="W3363" s="334">
        <v>0</v>
      </c>
      <c r="X3363" s="334">
        <v>0</v>
      </c>
      <c r="Y3363" s="334">
        <v>0</v>
      </c>
      <c r="Z3363" s="334">
        <v>0</v>
      </c>
      <c r="AA3363" s="334">
        <v>0</v>
      </c>
      <c r="AB3363" s="334">
        <v>0</v>
      </c>
      <c r="AD3363" s="334">
        <v>0</v>
      </c>
      <c r="AE3363" s="334">
        <f t="shared" si="527"/>
        <v>0</v>
      </c>
      <c r="AF3363" s="334">
        <f t="shared" si="528"/>
        <v>0</v>
      </c>
      <c r="AG3363" s="340">
        <f t="shared" si="529"/>
        <v>0</v>
      </c>
      <c r="AI3363" s="340">
        <f t="shared" si="531"/>
        <v>0</v>
      </c>
      <c r="AJ3363" s="340">
        <f t="shared" si="531"/>
        <v>0</v>
      </c>
      <c r="AK3363" s="340">
        <f t="shared" si="531"/>
        <v>0</v>
      </c>
      <c r="AL3363" s="340">
        <f t="shared" si="531"/>
        <v>0</v>
      </c>
      <c r="AM3363" s="340">
        <f t="shared" si="531"/>
        <v>0</v>
      </c>
    </row>
    <row r="3364" spans="1:39" x14ac:dyDescent="0.35">
      <c r="A3364" s="337">
        <v>25277</v>
      </c>
      <c r="B3364" s="338">
        <f t="shared" si="524"/>
        <v>1969</v>
      </c>
      <c r="C3364" s="338">
        <f t="shared" si="525"/>
        <v>3</v>
      </c>
      <c r="D3364" s="338">
        <f t="shared" si="526"/>
        <v>15</v>
      </c>
      <c r="E3364" s="334">
        <v>0</v>
      </c>
      <c r="F3364" s="334">
        <v>0</v>
      </c>
      <c r="G3364" s="334">
        <v>0</v>
      </c>
      <c r="H3364" s="334">
        <v>0</v>
      </c>
      <c r="I3364" s="334">
        <v>0</v>
      </c>
      <c r="J3364" s="334">
        <v>0</v>
      </c>
      <c r="K3364" s="334">
        <v>0</v>
      </c>
      <c r="L3364" s="334">
        <v>0</v>
      </c>
      <c r="M3364" s="334">
        <v>0</v>
      </c>
      <c r="N3364" s="334">
        <v>0</v>
      </c>
      <c r="O3364" s="334">
        <v>0</v>
      </c>
      <c r="P3364" s="334">
        <v>0</v>
      </c>
      <c r="Q3364" s="334">
        <v>0</v>
      </c>
      <c r="R3364" s="334">
        <v>0</v>
      </c>
      <c r="S3364" s="334">
        <v>0</v>
      </c>
      <c r="T3364" s="334">
        <v>0</v>
      </c>
      <c r="U3364" s="334">
        <v>0</v>
      </c>
      <c r="V3364" s="334">
        <v>0</v>
      </c>
      <c r="W3364" s="334">
        <v>0</v>
      </c>
      <c r="X3364" s="334">
        <v>0</v>
      </c>
      <c r="Y3364" s="334">
        <v>0</v>
      </c>
      <c r="Z3364" s="334">
        <v>0</v>
      </c>
      <c r="AA3364" s="334">
        <v>0</v>
      </c>
      <c r="AB3364" s="334">
        <v>0</v>
      </c>
      <c r="AD3364" s="334">
        <v>0</v>
      </c>
      <c r="AE3364" s="334">
        <f t="shared" si="527"/>
        <v>0</v>
      </c>
      <c r="AF3364" s="334">
        <f t="shared" si="528"/>
        <v>0</v>
      </c>
      <c r="AG3364" s="340">
        <f t="shared" si="529"/>
        <v>0</v>
      </c>
      <c r="AI3364" s="340">
        <f t="shared" ref="AI3364:AM3379" si="532">IF($C3364=AI$1,$AF3364,0)</f>
        <v>0</v>
      </c>
      <c r="AJ3364" s="340">
        <f t="shared" si="532"/>
        <v>0</v>
      </c>
      <c r="AK3364" s="340">
        <f t="shared" si="532"/>
        <v>0</v>
      </c>
      <c r="AL3364" s="340">
        <f t="shared" si="532"/>
        <v>0</v>
      </c>
      <c r="AM3364" s="340">
        <f t="shared" si="532"/>
        <v>0</v>
      </c>
    </row>
    <row r="3365" spans="1:39" x14ac:dyDescent="0.35">
      <c r="A3365" s="337">
        <v>25278</v>
      </c>
      <c r="B3365" s="338">
        <f t="shared" si="524"/>
        <v>1969</v>
      </c>
      <c r="C3365" s="338">
        <f t="shared" si="525"/>
        <v>3</v>
      </c>
      <c r="D3365" s="338">
        <f t="shared" si="526"/>
        <v>16</v>
      </c>
      <c r="E3365" s="334">
        <v>0</v>
      </c>
      <c r="F3365" s="334">
        <v>0</v>
      </c>
      <c r="G3365" s="334">
        <v>0</v>
      </c>
      <c r="H3365" s="334">
        <v>0</v>
      </c>
      <c r="I3365" s="334">
        <v>0</v>
      </c>
      <c r="J3365" s="334">
        <v>0</v>
      </c>
      <c r="K3365" s="334">
        <v>0</v>
      </c>
      <c r="L3365" s="334">
        <v>0</v>
      </c>
      <c r="M3365" s="334">
        <v>0</v>
      </c>
      <c r="N3365" s="334">
        <v>0</v>
      </c>
      <c r="O3365" s="334">
        <v>0</v>
      </c>
      <c r="P3365" s="334">
        <v>0</v>
      </c>
      <c r="Q3365" s="334">
        <v>0</v>
      </c>
      <c r="R3365" s="334">
        <v>0</v>
      </c>
      <c r="S3365" s="334">
        <v>0</v>
      </c>
      <c r="T3365" s="334">
        <v>0</v>
      </c>
      <c r="U3365" s="334">
        <v>0</v>
      </c>
      <c r="V3365" s="334">
        <v>0</v>
      </c>
      <c r="W3365" s="334">
        <v>0</v>
      </c>
      <c r="X3365" s="334">
        <v>0</v>
      </c>
      <c r="Y3365" s="334">
        <v>0</v>
      </c>
      <c r="Z3365" s="334">
        <v>0</v>
      </c>
      <c r="AA3365" s="334">
        <v>0</v>
      </c>
      <c r="AB3365" s="334">
        <v>0</v>
      </c>
      <c r="AD3365" s="334">
        <v>0</v>
      </c>
      <c r="AE3365" s="334">
        <f t="shared" si="527"/>
        <v>0</v>
      </c>
      <c r="AF3365" s="334">
        <f t="shared" si="528"/>
        <v>0</v>
      </c>
      <c r="AG3365" s="340">
        <f t="shared" si="529"/>
        <v>0</v>
      </c>
      <c r="AI3365" s="340">
        <f t="shared" si="532"/>
        <v>0</v>
      </c>
      <c r="AJ3365" s="340">
        <f t="shared" si="532"/>
        <v>0</v>
      </c>
      <c r="AK3365" s="340">
        <f t="shared" si="532"/>
        <v>0</v>
      </c>
      <c r="AL3365" s="340">
        <f t="shared" si="532"/>
        <v>0</v>
      </c>
      <c r="AM3365" s="340">
        <f t="shared" si="532"/>
        <v>0</v>
      </c>
    </row>
    <row r="3366" spans="1:39" x14ac:dyDescent="0.35">
      <c r="A3366" s="337">
        <v>25279</v>
      </c>
      <c r="B3366" s="338">
        <f t="shared" si="524"/>
        <v>1969</v>
      </c>
      <c r="C3366" s="338">
        <f t="shared" si="525"/>
        <v>3</v>
      </c>
      <c r="D3366" s="338">
        <f t="shared" si="526"/>
        <v>17</v>
      </c>
      <c r="E3366" s="334">
        <v>0</v>
      </c>
      <c r="F3366" s="334">
        <v>0</v>
      </c>
      <c r="G3366" s="334">
        <v>0</v>
      </c>
      <c r="H3366" s="334">
        <v>0</v>
      </c>
      <c r="I3366" s="334">
        <v>0</v>
      </c>
      <c r="J3366" s="334">
        <v>0</v>
      </c>
      <c r="K3366" s="334">
        <v>0</v>
      </c>
      <c r="L3366" s="334">
        <v>0</v>
      </c>
      <c r="M3366" s="334">
        <v>0</v>
      </c>
      <c r="N3366" s="334">
        <v>0</v>
      </c>
      <c r="O3366" s="334">
        <v>0</v>
      </c>
      <c r="P3366" s="334">
        <v>0</v>
      </c>
      <c r="Q3366" s="334">
        <v>0</v>
      </c>
      <c r="R3366" s="334">
        <v>0</v>
      </c>
      <c r="S3366" s="334">
        <v>0</v>
      </c>
      <c r="T3366" s="334">
        <v>0</v>
      </c>
      <c r="U3366" s="334">
        <v>0</v>
      </c>
      <c r="V3366" s="334">
        <v>0</v>
      </c>
      <c r="W3366" s="334">
        <v>0</v>
      </c>
      <c r="X3366" s="334">
        <v>0</v>
      </c>
      <c r="Y3366" s="334">
        <v>0</v>
      </c>
      <c r="Z3366" s="334">
        <v>0</v>
      </c>
      <c r="AA3366" s="334">
        <v>0</v>
      </c>
      <c r="AB3366" s="334">
        <v>0</v>
      </c>
      <c r="AD3366" s="334">
        <v>0</v>
      </c>
      <c r="AE3366" s="334">
        <f t="shared" si="527"/>
        <v>0</v>
      </c>
      <c r="AF3366" s="334">
        <f t="shared" si="528"/>
        <v>0</v>
      </c>
      <c r="AG3366" s="340">
        <f t="shared" si="529"/>
        <v>0</v>
      </c>
      <c r="AI3366" s="340">
        <f t="shared" si="532"/>
        <v>0</v>
      </c>
      <c r="AJ3366" s="340">
        <f t="shared" si="532"/>
        <v>0</v>
      </c>
      <c r="AK3366" s="340">
        <f t="shared" si="532"/>
        <v>0</v>
      </c>
      <c r="AL3366" s="340">
        <f t="shared" si="532"/>
        <v>0</v>
      </c>
      <c r="AM3366" s="340">
        <f t="shared" si="532"/>
        <v>0</v>
      </c>
    </row>
    <row r="3367" spans="1:39" x14ac:dyDescent="0.35">
      <c r="A3367" s="337">
        <v>25280</v>
      </c>
      <c r="B3367" s="338">
        <f t="shared" si="524"/>
        <v>1969</v>
      </c>
      <c r="C3367" s="338">
        <f t="shared" si="525"/>
        <v>3</v>
      </c>
      <c r="D3367" s="338">
        <f t="shared" si="526"/>
        <v>18</v>
      </c>
      <c r="E3367" s="334">
        <v>0</v>
      </c>
      <c r="F3367" s="334">
        <v>0</v>
      </c>
      <c r="G3367" s="334">
        <v>0</v>
      </c>
      <c r="H3367" s="334">
        <v>0</v>
      </c>
      <c r="I3367" s="334">
        <v>0</v>
      </c>
      <c r="J3367" s="334">
        <v>0</v>
      </c>
      <c r="K3367" s="334">
        <v>0</v>
      </c>
      <c r="L3367" s="334">
        <v>0</v>
      </c>
      <c r="M3367" s="334">
        <v>0</v>
      </c>
      <c r="N3367" s="334">
        <v>0</v>
      </c>
      <c r="O3367" s="334">
        <v>0</v>
      </c>
      <c r="P3367" s="334">
        <v>0</v>
      </c>
      <c r="Q3367" s="334">
        <v>0</v>
      </c>
      <c r="R3367" s="334">
        <v>0</v>
      </c>
      <c r="S3367" s="334">
        <v>0</v>
      </c>
      <c r="T3367" s="334">
        <v>0</v>
      </c>
      <c r="U3367" s="334">
        <v>0</v>
      </c>
      <c r="V3367" s="334">
        <v>0</v>
      </c>
      <c r="W3367" s="334">
        <v>0</v>
      </c>
      <c r="X3367" s="334">
        <v>0</v>
      </c>
      <c r="Y3367" s="334">
        <v>0</v>
      </c>
      <c r="Z3367" s="334">
        <v>0</v>
      </c>
      <c r="AA3367" s="334">
        <v>0</v>
      </c>
      <c r="AB3367" s="334">
        <v>0</v>
      </c>
      <c r="AD3367" s="334">
        <v>0</v>
      </c>
      <c r="AE3367" s="334">
        <f t="shared" si="527"/>
        <v>0</v>
      </c>
      <c r="AF3367" s="334">
        <f t="shared" si="528"/>
        <v>0</v>
      </c>
      <c r="AG3367" s="340">
        <f t="shared" si="529"/>
        <v>0</v>
      </c>
      <c r="AI3367" s="340">
        <f t="shared" si="532"/>
        <v>0</v>
      </c>
      <c r="AJ3367" s="340">
        <f t="shared" si="532"/>
        <v>0</v>
      </c>
      <c r="AK3367" s="340">
        <f t="shared" si="532"/>
        <v>0</v>
      </c>
      <c r="AL3367" s="340">
        <f t="shared" si="532"/>
        <v>0</v>
      </c>
      <c r="AM3367" s="340">
        <f t="shared" si="532"/>
        <v>0</v>
      </c>
    </row>
    <row r="3368" spans="1:39" x14ac:dyDescent="0.35">
      <c r="A3368" s="337">
        <v>25281</v>
      </c>
      <c r="B3368" s="338">
        <f t="shared" si="524"/>
        <v>1969</v>
      </c>
      <c r="C3368" s="338">
        <f t="shared" si="525"/>
        <v>3</v>
      </c>
      <c r="D3368" s="338">
        <f t="shared" si="526"/>
        <v>19</v>
      </c>
      <c r="E3368" s="334">
        <v>0</v>
      </c>
      <c r="F3368" s="334">
        <v>0</v>
      </c>
      <c r="G3368" s="334">
        <v>0</v>
      </c>
      <c r="H3368" s="334">
        <v>0</v>
      </c>
      <c r="I3368" s="334">
        <v>0</v>
      </c>
      <c r="J3368" s="334">
        <v>0</v>
      </c>
      <c r="K3368" s="334">
        <v>0</v>
      </c>
      <c r="L3368" s="334">
        <v>0</v>
      </c>
      <c r="M3368" s="334">
        <v>0</v>
      </c>
      <c r="N3368" s="334">
        <v>0</v>
      </c>
      <c r="O3368" s="334">
        <v>0</v>
      </c>
      <c r="P3368" s="334">
        <v>0</v>
      </c>
      <c r="Q3368" s="334">
        <v>0</v>
      </c>
      <c r="R3368" s="334">
        <v>0</v>
      </c>
      <c r="S3368" s="334">
        <v>0</v>
      </c>
      <c r="T3368" s="334">
        <v>0</v>
      </c>
      <c r="U3368" s="334">
        <v>0</v>
      </c>
      <c r="V3368" s="334">
        <v>0</v>
      </c>
      <c r="W3368" s="334">
        <v>0</v>
      </c>
      <c r="X3368" s="334">
        <v>0</v>
      </c>
      <c r="Y3368" s="334">
        <v>0</v>
      </c>
      <c r="Z3368" s="334">
        <v>0</v>
      </c>
      <c r="AA3368" s="334">
        <v>0</v>
      </c>
      <c r="AB3368" s="334">
        <v>0</v>
      </c>
      <c r="AD3368" s="334">
        <v>0</v>
      </c>
      <c r="AE3368" s="334">
        <f t="shared" si="527"/>
        <v>0</v>
      </c>
      <c r="AF3368" s="334">
        <f t="shared" si="528"/>
        <v>0</v>
      </c>
      <c r="AG3368" s="340">
        <f t="shared" si="529"/>
        <v>0</v>
      </c>
      <c r="AI3368" s="340">
        <f t="shared" si="532"/>
        <v>0</v>
      </c>
      <c r="AJ3368" s="340">
        <f t="shared" si="532"/>
        <v>0</v>
      </c>
      <c r="AK3368" s="340">
        <f t="shared" si="532"/>
        <v>0</v>
      </c>
      <c r="AL3368" s="340">
        <f t="shared" si="532"/>
        <v>0</v>
      </c>
      <c r="AM3368" s="340">
        <f t="shared" si="532"/>
        <v>0</v>
      </c>
    </row>
    <row r="3369" spans="1:39" x14ac:dyDescent="0.35">
      <c r="A3369" s="337">
        <v>25282</v>
      </c>
      <c r="B3369" s="338">
        <f t="shared" si="524"/>
        <v>1969</v>
      </c>
      <c r="C3369" s="338">
        <f t="shared" si="525"/>
        <v>3</v>
      </c>
      <c r="D3369" s="338">
        <f t="shared" si="526"/>
        <v>20</v>
      </c>
      <c r="E3369" s="334">
        <v>0</v>
      </c>
      <c r="F3369" s="334">
        <v>0</v>
      </c>
      <c r="G3369" s="334">
        <v>0</v>
      </c>
      <c r="H3369" s="334">
        <v>0</v>
      </c>
      <c r="I3369" s="334">
        <v>0</v>
      </c>
      <c r="J3369" s="334">
        <v>0</v>
      </c>
      <c r="K3369" s="334">
        <v>0</v>
      </c>
      <c r="L3369" s="334">
        <v>0</v>
      </c>
      <c r="M3369" s="334">
        <v>0</v>
      </c>
      <c r="N3369" s="334">
        <v>0</v>
      </c>
      <c r="O3369" s="334">
        <v>0</v>
      </c>
      <c r="P3369" s="334">
        <v>0</v>
      </c>
      <c r="Q3369" s="334">
        <v>0</v>
      </c>
      <c r="R3369" s="334">
        <v>0</v>
      </c>
      <c r="S3369" s="334">
        <v>0</v>
      </c>
      <c r="T3369" s="334">
        <v>0</v>
      </c>
      <c r="U3369" s="334">
        <v>0</v>
      </c>
      <c r="V3369" s="334">
        <v>0</v>
      </c>
      <c r="W3369" s="334">
        <v>0</v>
      </c>
      <c r="X3369" s="334">
        <v>0</v>
      </c>
      <c r="Y3369" s="334">
        <v>0</v>
      </c>
      <c r="Z3369" s="334">
        <v>0</v>
      </c>
      <c r="AA3369" s="334">
        <v>0</v>
      </c>
      <c r="AB3369" s="334">
        <v>0</v>
      </c>
      <c r="AD3369" s="334">
        <v>0</v>
      </c>
      <c r="AE3369" s="334">
        <f t="shared" si="527"/>
        <v>0</v>
      </c>
      <c r="AF3369" s="334">
        <f t="shared" si="528"/>
        <v>0</v>
      </c>
      <c r="AG3369" s="340">
        <f t="shared" si="529"/>
        <v>0</v>
      </c>
      <c r="AI3369" s="340">
        <f t="shared" si="532"/>
        <v>0</v>
      </c>
      <c r="AJ3369" s="340">
        <f t="shared" si="532"/>
        <v>0</v>
      </c>
      <c r="AK3369" s="340">
        <f t="shared" si="532"/>
        <v>0</v>
      </c>
      <c r="AL3369" s="340">
        <f t="shared" si="532"/>
        <v>0</v>
      </c>
      <c r="AM3369" s="340">
        <f t="shared" si="532"/>
        <v>0</v>
      </c>
    </row>
    <row r="3370" spans="1:39" x14ac:dyDescent="0.35">
      <c r="A3370" s="337">
        <v>25283</v>
      </c>
      <c r="B3370" s="338">
        <f t="shared" si="524"/>
        <v>1969</v>
      </c>
      <c r="C3370" s="338">
        <f t="shared" si="525"/>
        <v>3</v>
      </c>
      <c r="D3370" s="338">
        <f t="shared" si="526"/>
        <v>21</v>
      </c>
      <c r="E3370" s="334">
        <v>0</v>
      </c>
      <c r="F3370" s="334">
        <v>0</v>
      </c>
      <c r="G3370" s="334">
        <v>0</v>
      </c>
      <c r="H3370" s="334">
        <v>0</v>
      </c>
      <c r="I3370" s="334">
        <v>0</v>
      </c>
      <c r="J3370" s="334">
        <v>0</v>
      </c>
      <c r="K3370" s="334">
        <v>0</v>
      </c>
      <c r="L3370" s="334">
        <v>0</v>
      </c>
      <c r="M3370" s="334">
        <v>0</v>
      </c>
      <c r="N3370" s="334">
        <v>0</v>
      </c>
      <c r="O3370" s="334">
        <v>0</v>
      </c>
      <c r="P3370" s="334">
        <v>0</v>
      </c>
      <c r="Q3370" s="334">
        <v>0</v>
      </c>
      <c r="R3370" s="334">
        <v>0</v>
      </c>
      <c r="S3370" s="334">
        <v>0</v>
      </c>
      <c r="T3370" s="334">
        <v>0</v>
      </c>
      <c r="U3370" s="334">
        <v>0</v>
      </c>
      <c r="V3370" s="334">
        <v>0</v>
      </c>
      <c r="W3370" s="334">
        <v>0.2</v>
      </c>
      <c r="X3370" s="334">
        <v>0.2</v>
      </c>
      <c r="Y3370" s="334">
        <v>0.1</v>
      </c>
      <c r="Z3370" s="334">
        <v>0</v>
      </c>
      <c r="AA3370" s="334">
        <v>0</v>
      </c>
      <c r="AB3370" s="334">
        <v>0</v>
      </c>
      <c r="AD3370" s="334">
        <v>0.5</v>
      </c>
      <c r="AE3370" s="334">
        <f t="shared" si="527"/>
        <v>0.5</v>
      </c>
      <c r="AF3370" s="334">
        <f t="shared" si="528"/>
        <v>0.5</v>
      </c>
      <c r="AG3370" s="340">
        <f t="shared" si="529"/>
        <v>0</v>
      </c>
      <c r="AI3370" s="340">
        <f t="shared" si="532"/>
        <v>0</v>
      </c>
      <c r="AJ3370" s="340">
        <f t="shared" si="532"/>
        <v>0</v>
      </c>
      <c r="AK3370" s="340">
        <f t="shared" si="532"/>
        <v>0</v>
      </c>
      <c r="AL3370" s="340">
        <f t="shared" si="532"/>
        <v>0</v>
      </c>
      <c r="AM3370" s="340">
        <f t="shared" si="532"/>
        <v>0</v>
      </c>
    </row>
    <row r="3371" spans="1:39" x14ac:dyDescent="0.35">
      <c r="A3371" s="337">
        <v>25284</v>
      </c>
      <c r="B3371" s="338">
        <f t="shared" si="524"/>
        <v>1969</v>
      </c>
      <c r="C3371" s="338">
        <f t="shared" si="525"/>
        <v>3</v>
      </c>
      <c r="D3371" s="338">
        <f t="shared" si="526"/>
        <v>22</v>
      </c>
      <c r="E3371" s="334">
        <v>0</v>
      </c>
      <c r="F3371" s="334">
        <v>0</v>
      </c>
      <c r="G3371" s="334">
        <v>0</v>
      </c>
      <c r="H3371" s="334">
        <v>0</v>
      </c>
      <c r="I3371" s="334">
        <v>0</v>
      </c>
      <c r="J3371" s="334">
        <v>0</v>
      </c>
      <c r="K3371" s="334">
        <v>0</v>
      </c>
      <c r="L3371" s="334">
        <v>0</v>
      </c>
      <c r="M3371" s="334">
        <v>0</v>
      </c>
      <c r="N3371" s="334">
        <v>0</v>
      </c>
      <c r="O3371" s="334">
        <v>0</v>
      </c>
      <c r="P3371" s="334">
        <v>0</v>
      </c>
      <c r="Q3371" s="334">
        <v>0</v>
      </c>
      <c r="R3371" s="334">
        <v>0</v>
      </c>
      <c r="S3371" s="334">
        <v>0</v>
      </c>
      <c r="T3371" s="334">
        <v>0</v>
      </c>
      <c r="U3371" s="334">
        <v>0</v>
      </c>
      <c r="V3371" s="334">
        <v>0</v>
      </c>
      <c r="W3371" s="334">
        <v>0</v>
      </c>
      <c r="X3371" s="334">
        <v>0</v>
      </c>
      <c r="Y3371" s="334">
        <v>0</v>
      </c>
      <c r="Z3371" s="334">
        <v>0</v>
      </c>
      <c r="AA3371" s="334">
        <v>0</v>
      </c>
      <c r="AB3371" s="334">
        <v>0</v>
      </c>
      <c r="AD3371" s="334">
        <v>0</v>
      </c>
      <c r="AE3371" s="334">
        <f t="shared" si="527"/>
        <v>0</v>
      </c>
      <c r="AF3371" s="334">
        <f t="shared" si="528"/>
        <v>0</v>
      </c>
      <c r="AG3371" s="340">
        <f t="shared" si="529"/>
        <v>0</v>
      </c>
      <c r="AI3371" s="340">
        <f t="shared" si="532"/>
        <v>0</v>
      </c>
      <c r="AJ3371" s="340">
        <f t="shared" si="532"/>
        <v>0</v>
      </c>
      <c r="AK3371" s="340">
        <f t="shared" si="532"/>
        <v>0</v>
      </c>
      <c r="AL3371" s="340">
        <f t="shared" si="532"/>
        <v>0</v>
      </c>
      <c r="AM3371" s="340">
        <f t="shared" si="532"/>
        <v>0</v>
      </c>
    </row>
    <row r="3372" spans="1:39" x14ac:dyDescent="0.35">
      <c r="A3372" s="337">
        <v>25285</v>
      </c>
      <c r="B3372" s="338">
        <f t="shared" si="524"/>
        <v>1969</v>
      </c>
      <c r="C3372" s="338">
        <f t="shared" si="525"/>
        <v>3</v>
      </c>
      <c r="D3372" s="338">
        <f t="shared" si="526"/>
        <v>23</v>
      </c>
      <c r="E3372" s="334">
        <v>0</v>
      </c>
      <c r="F3372" s="334">
        <v>0</v>
      </c>
      <c r="G3372" s="334">
        <v>0</v>
      </c>
      <c r="H3372" s="334">
        <v>0.1</v>
      </c>
      <c r="I3372" s="334">
        <v>0.1</v>
      </c>
      <c r="J3372" s="334">
        <v>0</v>
      </c>
      <c r="K3372" s="334">
        <v>0.1</v>
      </c>
      <c r="L3372" s="334">
        <v>0</v>
      </c>
      <c r="M3372" s="334">
        <v>0</v>
      </c>
      <c r="N3372" s="334">
        <v>0</v>
      </c>
      <c r="O3372" s="334">
        <v>0</v>
      </c>
      <c r="P3372" s="334">
        <v>0</v>
      </c>
      <c r="Q3372" s="334">
        <v>0</v>
      </c>
      <c r="R3372" s="334">
        <v>0</v>
      </c>
      <c r="S3372" s="334">
        <v>0</v>
      </c>
      <c r="T3372" s="334">
        <v>0</v>
      </c>
      <c r="U3372" s="334">
        <v>0</v>
      </c>
      <c r="V3372" s="334">
        <v>0</v>
      </c>
      <c r="W3372" s="334">
        <v>0</v>
      </c>
      <c r="X3372" s="334">
        <v>0</v>
      </c>
      <c r="Y3372" s="334">
        <v>0</v>
      </c>
      <c r="Z3372" s="334">
        <v>0</v>
      </c>
      <c r="AA3372" s="334">
        <v>0</v>
      </c>
      <c r="AB3372" s="334">
        <v>0</v>
      </c>
      <c r="AD3372" s="334">
        <v>0.3</v>
      </c>
      <c r="AE3372" s="334">
        <f t="shared" si="527"/>
        <v>0.3</v>
      </c>
      <c r="AF3372" s="334">
        <f t="shared" si="528"/>
        <v>0.30000000000000004</v>
      </c>
      <c r="AG3372" s="340">
        <f t="shared" si="529"/>
        <v>5.5511151231257827E-17</v>
      </c>
      <c r="AI3372" s="340">
        <f t="shared" si="532"/>
        <v>0</v>
      </c>
      <c r="AJ3372" s="340">
        <f t="shared" si="532"/>
        <v>0</v>
      </c>
      <c r="AK3372" s="340">
        <f t="shared" si="532"/>
        <v>0</v>
      </c>
      <c r="AL3372" s="340">
        <f t="shared" si="532"/>
        <v>0</v>
      </c>
      <c r="AM3372" s="340">
        <f t="shared" si="532"/>
        <v>0</v>
      </c>
    </row>
    <row r="3373" spans="1:39" x14ac:dyDescent="0.35">
      <c r="A3373" s="337">
        <v>25286</v>
      </c>
      <c r="B3373" s="338">
        <f t="shared" si="524"/>
        <v>1969</v>
      </c>
      <c r="C3373" s="338">
        <f t="shared" si="525"/>
        <v>3</v>
      </c>
      <c r="D3373" s="338">
        <f t="shared" si="526"/>
        <v>24</v>
      </c>
      <c r="E3373" s="334">
        <v>0</v>
      </c>
      <c r="F3373" s="334">
        <v>0</v>
      </c>
      <c r="G3373" s="334">
        <v>0</v>
      </c>
      <c r="H3373" s="334">
        <v>0</v>
      </c>
      <c r="I3373" s="334">
        <v>0</v>
      </c>
      <c r="J3373" s="334">
        <v>0</v>
      </c>
      <c r="K3373" s="334">
        <v>0</v>
      </c>
      <c r="L3373" s="334">
        <v>0</v>
      </c>
      <c r="M3373" s="334">
        <v>0</v>
      </c>
      <c r="N3373" s="334">
        <v>0</v>
      </c>
      <c r="O3373" s="334">
        <v>0</v>
      </c>
      <c r="P3373" s="334">
        <v>0</v>
      </c>
      <c r="Q3373" s="334">
        <v>0</v>
      </c>
      <c r="R3373" s="334">
        <v>0</v>
      </c>
      <c r="S3373" s="334">
        <v>0</v>
      </c>
      <c r="T3373" s="334">
        <v>0</v>
      </c>
      <c r="U3373" s="334">
        <v>0</v>
      </c>
      <c r="V3373" s="334">
        <v>0</v>
      </c>
      <c r="W3373" s="334">
        <v>0</v>
      </c>
      <c r="X3373" s="334">
        <v>0</v>
      </c>
      <c r="Y3373" s="334">
        <v>0</v>
      </c>
      <c r="Z3373" s="334">
        <v>0</v>
      </c>
      <c r="AA3373" s="334">
        <v>0</v>
      </c>
      <c r="AB3373" s="334">
        <v>0</v>
      </c>
      <c r="AD3373" s="334">
        <v>0</v>
      </c>
      <c r="AE3373" s="334">
        <f t="shared" si="527"/>
        <v>0</v>
      </c>
      <c r="AF3373" s="334">
        <f t="shared" si="528"/>
        <v>0</v>
      </c>
      <c r="AG3373" s="340">
        <f t="shared" si="529"/>
        <v>0</v>
      </c>
      <c r="AI3373" s="340">
        <f t="shared" si="532"/>
        <v>0</v>
      </c>
      <c r="AJ3373" s="340">
        <f t="shared" si="532"/>
        <v>0</v>
      </c>
      <c r="AK3373" s="340">
        <f t="shared" si="532"/>
        <v>0</v>
      </c>
      <c r="AL3373" s="340">
        <f t="shared" si="532"/>
        <v>0</v>
      </c>
      <c r="AM3373" s="340">
        <f t="shared" si="532"/>
        <v>0</v>
      </c>
    </row>
    <row r="3374" spans="1:39" x14ac:dyDescent="0.35">
      <c r="A3374" s="337">
        <v>25287</v>
      </c>
      <c r="B3374" s="338">
        <f t="shared" si="524"/>
        <v>1969</v>
      </c>
      <c r="C3374" s="338">
        <f t="shared" si="525"/>
        <v>3</v>
      </c>
      <c r="D3374" s="338">
        <f t="shared" si="526"/>
        <v>25</v>
      </c>
      <c r="E3374" s="334">
        <v>0</v>
      </c>
      <c r="F3374" s="334">
        <v>0</v>
      </c>
      <c r="G3374" s="334">
        <v>0</v>
      </c>
      <c r="H3374" s="334">
        <v>0</v>
      </c>
      <c r="I3374" s="334">
        <v>0</v>
      </c>
      <c r="J3374" s="334">
        <v>0</v>
      </c>
      <c r="K3374" s="334">
        <v>0</v>
      </c>
      <c r="L3374" s="334">
        <v>0</v>
      </c>
      <c r="M3374" s="334">
        <v>0</v>
      </c>
      <c r="N3374" s="334">
        <v>0</v>
      </c>
      <c r="O3374" s="334">
        <v>0</v>
      </c>
      <c r="P3374" s="334">
        <v>0</v>
      </c>
      <c r="Q3374" s="334">
        <v>0</v>
      </c>
      <c r="R3374" s="334">
        <v>0</v>
      </c>
      <c r="S3374" s="334">
        <v>0</v>
      </c>
      <c r="T3374" s="334">
        <v>0</v>
      </c>
      <c r="U3374" s="334">
        <v>0</v>
      </c>
      <c r="V3374" s="334">
        <v>0</v>
      </c>
      <c r="W3374" s="334">
        <v>0</v>
      </c>
      <c r="X3374" s="334">
        <v>0</v>
      </c>
      <c r="Y3374" s="334">
        <v>0</v>
      </c>
      <c r="Z3374" s="334">
        <v>0</v>
      </c>
      <c r="AA3374" s="334">
        <v>0</v>
      </c>
      <c r="AB3374" s="334">
        <v>0</v>
      </c>
      <c r="AD3374" s="334">
        <v>0</v>
      </c>
      <c r="AE3374" s="334">
        <f t="shared" si="527"/>
        <v>0</v>
      </c>
      <c r="AF3374" s="334">
        <f t="shared" si="528"/>
        <v>0</v>
      </c>
      <c r="AG3374" s="340">
        <f t="shared" si="529"/>
        <v>0</v>
      </c>
      <c r="AI3374" s="340">
        <f t="shared" si="532"/>
        <v>0</v>
      </c>
      <c r="AJ3374" s="340">
        <f t="shared" si="532"/>
        <v>0</v>
      </c>
      <c r="AK3374" s="340">
        <f t="shared" si="532"/>
        <v>0</v>
      </c>
      <c r="AL3374" s="340">
        <f t="shared" si="532"/>
        <v>0</v>
      </c>
      <c r="AM3374" s="340">
        <f t="shared" si="532"/>
        <v>0</v>
      </c>
    </row>
    <row r="3375" spans="1:39" x14ac:dyDescent="0.35">
      <c r="A3375" s="337">
        <v>25288</v>
      </c>
      <c r="B3375" s="338">
        <f t="shared" si="524"/>
        <v>1969</v>
      </c>
      <c r="C3375" s="338">
        <f t="shared" si="525"/>
        <v>3</v>
      </c>
      <c r="D3375" s="338">
        <f t="shared" si="526"/>
        <v>26</v>
      </c>
      <c r="E3375" s="334">
        <v>0</v>
      </c>
      <c r="F3375" s="334">
        <v>0</v>
      </c>
      <c r="G3375" s="334">
        <v>0</v>
      </c>
      <c r="H3375" s="334">
        <v>0</v>
      </c>
      <c r="I3375" s="334">
        <v>0</v>
      </c>
      <c r="J3375" s="334">
        <v>0</v>
      </c>
      <c r="K3375" s="334">
        <v>0</v>
      </c>
      <c r="L3375" s="334">
        <v>0</v>
      </c>
      <c r="M3375" s="334">
        <v>0</v>
      </c>
      <c r="N3375" s="334">
        <v>0</v>
      </c>
      <c r="O3375" s="334">
        <v>0</v>
      </c>
      <c r="P3375" s="334">
        <v>0</v>
      </c>
      <c r="Q3375" s="334">
        <v>0</v>
      </c>
      <c r="R3375" s="334">
        <v>0</v>
      </c>
      <c r="S3375" s="334">
        <v>0</v>
      </c>
      <c r="T3375" s="334">
        <v>0</v>
      </c>
      <c r="U3375" s="334">
        <v>0</v>
      </c>
      <c r="V3375" s="334">
        <v>0</v>
      </c>
      <c r="W3375" s="334">
        <v>0</v>
      </c>
      <c r="X3375" s="334">
        <v>0</v>
      </c>
      <c r="Y3375" s="334">
        <v>0</v>
      </c>
      <c r="Z3375" s="334">
        <v>0</v>
      </c>
      <c r="AA3375" s="334">
        <v>0</v>
      </c>
      <c r="AB3375" s="334">
        <v>0</v>
      </c>
      <c r="AD3375" s="334">
        <v>0</v>
      </c>
      <c r="AE3375" s="334">
        <f t="shared" si="527"/>
        <v>0</v>
      </c>
      <c r="AF3375" s="334">
        <f t="shared" si="528"/>
        <v>0</v>
      </c>
      <c r="AG3375" s="340">
        <f t="shared" si="529"/>
        <v>0</v>
      </c>
      <c r="AI3375" s="340">
        <f t="shared" si="532"/>
        <v>0</v>
      </c>
      <c r="AJ3375" s="340">
        <f t="shared" si="532"/>
        <v>0</v>
      </c>
      <c r="AK3375" s="340">
        <f t="shared" si="532"/>
        <v>0</v>
      </c>
      <c r="AL3375" s="340">
        <f t="shared" si="532"/>
        <v>0</v>
      </c>
      <c r="AM3375" s="340">
        <f t="shared" si="532"/>
        <v>0</v>
      </c>
    </row>
    <row r="3376" spans="1:39" x14ac:dyDescent="0.35">
      <c r="A3376" s="337">
        <v>25289</v>
      </c>
      <c r="B3376" s="338">
        <f t="shared" si="524"/>
        <v>1969</v>
      </c>
      <c r="C3376" s="338">
        <f t="shared" si="525"/>
        <v>3</v>
      </c>
      <c r="D3376" s="338">
        <f t="shared" si="526"/>
        <v>27</v>
      </c>
      <c r="E3376" s="334">
        <v>0</v>
      </c>
      <c r="F3376" s="334">
        <v>0</v>
      </c>
      <c r="G3376" s="334">
        <v>0</v>
      </c>
      <c r="H3376" s="334">
        <v>0</v>
      </c>
      <c r="I3376" s="334">
        <v>0</v>
      </c>
      <c r="J3376" s="334">
        <v>0</v>
      </c>
      <c r="K3376" s="334">
        <v>0</v>
      </c>
      <c r="L3376" s="334">
        <v>0</v>
      </c>
      <c r="M3376" s="334">
        <v>0</v>
      </c>
      <c r="N3376" s="334">
        <v>0.2</v>
      </c>
      <c r="O3376" s="334">
        <v>0.4</v>
      </c>
      <c r="P3376" s="334">
        <v>0.2</v>
      </c>
      <c r="Q3376" s="334">
        <v>0.2</v>
      </c>
      <c r="R3376" s="334">
        <v>0.2</v>
      </c>
      <c r="S3376" s="334">
        <v>0.2</v>
      </c>
      <c r="T3376" s="334">
        <v>0.2</v>
      </c>
      <c r="U3376" s="334">
        <v>0.2</v>
      </c>
      <c r="V3376" s="334">
        <v>0.2</v>
      </c>
      <c r="W3376" s="334">
        <v>0</v>
      </c>
      <c r="X3376" s="334">
        <v>0.2</v>
      </c>
      <c r="Y3376" s="334">
        <v>0.2</v>
      </c>
      <c r="Z3376" s="334">
        <v>0.2</v>
      </c>
      <c r="AA3376" s="334">
        <v>0.2</v>
      </c>
      <c r="AB3376" s="334">
        <v>0.2</v>
      </c>
      <c r="AD3376" s="334">
        <v>3</v>
      </c>
      <c r="AE3376" s="334">
        <f t="shared" si="527"/>
        <v>3</v>
      </c>
      <c r="AF3376" s="334">
        <f t="shared" si="528"/>
        <v>3.0000000000000004</v>
      </c>
      <c r="AG3376" s="340">
        <f t="shared" si="529"/>
        <v>4.4408920985006262E-16</v>
      </c>
      <c r="AI3376" s="340">
        <f t="shared" si="532"/>
        <v>0</v>
      </c>
      <c r="AJ3376" s="340">
        <f t="shared" si="532"/>
        <v>0</v>
      </c>
      <c r="AK3376" s="340">
        <f t="shared" si="532"/>
        <v>0</v>
      </c>
      <c r="AL3376" s="340">
        <f t="shared" si="532"/>
        <v>0</v>
      </c>
      <c r="AM3376" s="340">
        <f t="shared" si="532"/>
        <v>0</v>
      </c>
    </row>
    <row r="3377" spans="1:39" x14ac:dyDescent="0.35">
      <c r="A3377" s="337">
        <v>25290</v>
      </c>
      <c r="B3377" s="338">
        <f t="shared" si="524"/>
        <v>1969</v>
      </c>
      <c r="C3377" s="338">
        <f t="shared" si="525"/>
        <v>3</v>
      </c>
      <c r="D3377" s="338">
        <f t="shared" si="526"/>
        <v>28</v>
      </c>
      <c r="E3377" s="334">
        <v>0</v>
      </c>
      <c r="F3377" s="334">
        <v>0</v>
      </c>
      <c r="G3377" s="334">
        <v>0</v>
      </c>
      <c r="H3377" s="334">
        <v>0.1</v>
      </c>
      <c r="I3377" s="334">
        <v>0</v>
      </c>
      <c r="J3377" s="334">
        <v>0</v>
      </c>
      <c r="K3377" s="334">
        <v>0</v>
      </c>
      <c r="L3377" s="334">
        <v>0</v>
      </c>
      <c r="M3377" s="334">
        <v>0</v>
      </c>
      <c r="N3377" s="334">
        <v>0</v>
      </c>
      <c r="O3377" s="334">
        <v>0</v>
      </c>
      <c r="P3377" s="334">
        <v>0.1</v>
      </c>
      <c r="Q3377" s="334">
        <v>0</v>
      </c>
      <c r="R3377" s="334">
        <v>0</v>
      </c>
      <c r="S3377" s="334">
        <v>0</v>
      </c>
      <c r="T3377" s="334">
        <v>0</v>
      </c>
      <c r="U3377" s="334">
        <v>0</v>
      </c>
      <c r="V3377" s="334">
        <v>0</v>
      </c>
      <c r="W3377" s="334">
        <v>0</v>
      </c>
      <c r="X3377" s="334">
        <v>0</v>
      </c>
      <c r="Y3377" s="334">
        <v>0.1</v>
      </c>
      <c r="Z3377" s="334">
        <v>0</v>
      </c>
      <c r="AA3377" s="334">
        <v>0</v>
      </c>
      <c r="AB3377" s="334">
        <v>0</v>
      </c>
      <c r="AD3377" s="334">
        <v>0.3</v>
      </c>
      <c r="AE3377" s="334">
        <f t="shared" si="527"/>
        <v>0.3</v>
      </c>
      <c r="AF3377" s="334">
        <f t="shared" si="528"/>
        <v>0.30000000000000004</v>
      </c>
      <c r="AG3377" s="340">
        <f t="shared" si="529"/>
        <v>5.5511151231257827E-17</v>
      </c>
      <c r="AI3377" s="340">
        <f t="shared" si="532"/>
        <v>0</v>
      </c>
      <c r="AJ3377" s="340">
        <f t="shared" si="532"/>
        <v>0</v>
      </c>
      <c r="AK3377" s="340">
        <f t="shared" si="532"/>
        <v>0</v>
      </c>
      <c r="AL3377" s="340">
        <f t="shared" si="532"/>
        <v>0</v>
      </c>
      <c r="AM3377" s="340">
        <f t="shared" si="532"/>
        <v>0</v>
      </c>
    </row>
    <row r="3378" spans="1:39" x14ac:dyDescent="0.35">
      <c r="A3378" s="337">
        <v>25291</v>
      </c>
      <c r="B3378" s="338">
        <f t="shared" si="524"/>
        <v>1969</v>
      </c>
      <c r="C3378" s="338">
        <f t="shared" si="525"/>
        <v>3</v>
      </c>
      <c r="D3378" s="338">
        <f t="shared" si="526"/>
        <v>29</v>
      </c>
      <c r="E3378" s="334">
        <v>0</v>
      </c>
      <c r="F3378" s="334">
        <v>0</v>
      </c>
      <c r="G3378" s="334">
        <v>0</v>
      </c>
      <c r="H3378" s="334">
        <v>0</v>
      </c>
      <c r="I3378" s="334">
        <v>0</v>
      </c>
      <c r="J3378" s="334">
        <v>0</v>
      </c>
      <c r="K3378" s="334">
        <v>0</v>
      </c>
      <c r="L3378" s="334">
        <v>0</v>
      </c>
      <c r="M3378" s="334">
        <v>0</v>
      </c>
      <c r="N3378" s="334">
        <v>0</v>
      </c>
      <c r="O3378" s="334">
        <v>0</v>
      </c>
      <c r="P3378" s="334">
        <v>0</v>
      </c>
      <c r="Q3378" s="334">
        <v>0</v>
      </c>
      <c r="R3378" s="334">
        <v>0</v>
      </c>
      <c r="S3378" s="334">
        <v>0</v>
      </c>
      <c r="T3378" s="334">
        <v>0</v>
      </c>
      <c r="U3378" s="334">
        <v>0</v>
      </c>
      <c r="V3378" s="334">
        <v>0</v>
      </c>
      <c r="W3378" s="334">
        <v>0</v>
      </c>
      <c r="X3378" s="334">
        <v>0</v>
      </c>
      <c r="Y3378" s="334">
        <v>0</v>
      </c>
      <c r="Z3378" s="334">
        <v>0</v>
      </c>
      <c r="AA3378" s="334">
        <v>0</v>
      </c>
      <c r="AB3378" s="334">
        <v>0</v>
      </c>
      <c r="AD3378" s="334">
        <v>0</v>
      </c>
      <c r="AE3378" s="334">
        <f t="shared" si="527"/>
        <v>0</v>
      </c>
      <c r="AF3378" s="334">
        <f t="shared" si="528"/>
        <v>0</v>
      </c>
      <c r="AG3378" s="340">
        <f t="shared" si="529"/>
        <v>0</v>
      </c>
      <c r="AI3378" s="340">
        <f t="shared" si="532"/>
        <v>0</v>
      </c>
      <c r="AJ3378" s="340">
        <f t="shared" si="532"/>
        <v>0</v>
      </c>
      <c r="AK3378" s="340">
        <f t="shared" si="532"/>
        <v>0</v>
      </c>
      <c r="AL3378" s="340">
        <f t="shared" si="532"/>
        <v>0</v>
      </c>
      <c r="AM3378" s="340">
        <f t="shared" si="532"/>
        <v>0</v>
      </c>
    </row>
    <row r="3379" spans="1:39" x14ac:dyDescent="0.35">
      <c r="A3379" s="337">
        <v>25292</v>
      </c>
      <c r="B3379" s="338">
        <f t="shared" si="524"/>
        <v>1969</v>
      </c>
      <c r="C3379" s="338">
        <f t="shared" si="525"/>
        <v>3</v>
      </c>
      <c r="D3379" s="338">
        <f t="shared" si="526"/>
        <v>30</v>
      </c>
      <c r="E3379" s="334">
        <v>0</v>
      </c>
      <c r="F3379" s="334">
        <v>0</v>
      </c>
      <c r="G3379" s="334">
        <v>0</v>
      </c>
      <c r="H3379" s="334">
        <v>0</v>
      </c>
      <c r="I3379" s="334">
        <v>0</v>
      </c>
      <c r="J3379" s="334">
        <v>0</v>
      </c>
      <c r="K3379" s="334">
        <v>0</v>
      </c>
      <c r="L3379" s="334">
        <v>0</v>
      </c>
      <c r="M3379" s="334">
        <v>0</v>
      </c>
      <c r="N3379" s="334">
        <v>0</v>
      </c>
      <c r="O3379" s="334">
        <v>0</v>
      </c>
      <c r="P3379" s="334">
        <v>0</v>
      </c>
      <c r="Q3379" s="334">
        <v>0</v>
      </c>
      <c r="R3379" s="334">
        <v>0</v>
      </c>
      <c r="S3379" s="334">
        <v>0</v>
      </c>
      <c r="T3379" s="334">
        <v>0</v>
      </c>
      <c r="U3379" s="334">
        <v>0</v>
      </c>
      <c r="V3379" s="334">
        <v>0</v>
      </c>
      <c r="W3379" s="334">
        <v>0</v>
      </c>
      <c r="X3379" s="334">
        <v>0</v>
      </c>
      <c r="Y3379" s="334">
        <v>0</v>
      </c>
      <c r="Z3379" s="334">
        <v>0</v>
      </c>
      <c r="AA3379" s="334">
        <v>0</v>
      </c>
      <c r="AB3379" s="334">
        <v>0</v>
      </c>
      <c r="AD3379" s="334">
        <v>0</v>
      </c>
      <c r="AE3379" s="334">
        <f t="shared" si="527"/>
        <v>0</v>
      </c>
      <c r="AF3379" s="334">
        <f t="shared" si="528"/>
        <v>0</v>
      </c>
      <c r="AG3379" s="340">
        <f t="shared" si="529"/>
        <v>0</v>
      </c>
      <c r="AI3379" s="340">
        <f t="shared" si="532"/>
        <v>0</v>
      </c>
      <c r="AJ3379" s="340">
        <f t="shared" si="532"/>
        <v>0</v>
      </c>
      <c r="AK3379" s="340">
        <f t="shared" si="532"/>
        <v>0</v>
      </c>
      <c r="AL3379" s="340">
        <f t="shared" si="532"/>
        <v>0</v>
      </c>
      <c r="AM3379" s="340">
        <f t="shared" si="532"/>
        <v>0</v>
      </c>
    </row>
    <row r="3380" spans="1:39" x14ac:dyDescent="0.35">
      <c r="A3380" s="337">
        <v>25293</v>
      </c>
      <c r="B3380" s="338">
        <f t="shared" si="524"/>
        <v>1969</v>
      </c>
      <c r="C3380" s="338">
        <f t="shared" si="525"/>
        <v>3</v>
      </c>
      <c r="D3380" s="338">
        <f t="shared" si="526"/>
        <v>31</v>
      </c>
      <c r="E3380" s="334">
        <v>0</v>
      </c>
      <c r="F3380" s="334">
        <v>0</v>
      </c>
      <c r="G3380" s="334">
        <v>0</v>
      </c>
      <c r="H3380" s="334">
        <v>0</v>
      </c>
      <c r="I3380" s="334">
        <v>0</v>
      </c>
      <c r="J3380" s="334">
        <v>0</v>
      </c>
      <c r="K3380" s="334">
        <v>0</v>
      </c>
      <c r="L3380" s="334">
        <v>0</v>
      </c>
      <c r="M3380" s="334">
        <v>0</v>
      </c>
      <c r="N3380" s="334">
        <v>0</v>
      </c>
      <c r="O3380" s="334">
        <v>0</v>
      </c>
      <c r="P3380" s="334">
        <v>0</v>
      </c>
      <c r="Q3380" s="334">
        <v>0</v>
      </c>
      <c r="R3380" s="334">
        <v>0</v>
      </c>
      <c r="S3380" s="334">
        <v>0</v>
      </c>
      <c r="T3380" s="334">
        <v>0</v>
      </c>
      <c r="U3380" s="334">
        <v>0</v>
      </c>
      <c r="V3380" s="334">
        <v>0</v>
      </c>
      <c r="W3380" s="334">
        <v>0</v>
      </c>
      <c r="X3380" s="334">
        <v>0</v>
      </c>
      <c r="Y3380" s="334">
        <v>0</v>
      </c>
      <c r="Z3380" s="334">
        <v>0</v>
      </c>
      <c r="AA3380" s="334">
        <v>0</v>
      </c>
      <c r="AB3380" s="334">
        <v>0</v>
      </c>
      <c r="AD3380" s="334">
        <v>0</v>
      </c>
      <c r="AE3380" s="334">
        <f t="shared" si="527"/>
        <v>0</v>
      </c>
      <c r="AF3380" s="334">
        <f t="shared" si="528"/>
        <v>0</v>
      </c>
      <c r="AG3380" s="340">
        <f t="shared" si="529"/>
        <v>0</v>
      </c>
      <c r="AI3380" s="340">
        <f t="shared" ref="AI3380:AM3395" si="533">IF($C3380=AI$1,$AF3380,0)</f>
        <v>0</v>
      </c>
      <c r="AJ3380" s="340">
        <f t="shared" si="533"/>
        <v>0</v>
      </c>
      <c r="AK3380" s="340">
        <f t="shared" si="533"/>
        <v>0</v>
      </c>
      <c r="AL3380" s="340">
        <f t="shared" si="533"/>
        <v>0</v>
      </c>
      <c r="AM3380" s="340">
        <f t="shared" si="533"/>
        <v>0</v>
      </c>
    </row>
    <row r="3381" spans="1:39" x14ac:dyDescent="0.35">
      <c r="A3381" s="337">
        <v>25294</v>
      </c>
      <c r="B3381" s="338">
        <f t="shared" si="524"/>
        <v>1969</v>
      </c>
      <c r="C3381" s="338">
        <f t="shared" si="525"/>
        <v>4</v>
      </c>
      <c r="D3381" s="338">
        <f t="shared" si="526"/>
        <v>1</v>
      </c>
      <c r="E3381" s="334">
        <v>0</v>
      </c>
      <c r="F3381" s="334">
        <v>0</v>
      </c>
      <c r="G3381" s="334">
        <v>0</v>
      </c>
      <c r="H3381" s="334">
        <v>0</v>
      </c>
      <c r="I3381" s="334">
        <v>0</v>
      </c>
      <c r="J3381" s="334">
        <v>0</v>
      </c>
      <c r="K3381" s="334">
        <v>0</v>
      </c>
      <c r="L3381" s="334">
        <v>0</v>
      </c>
      <c r="M3381" s="334">
        <v>0</v>
      </c>
      <c r="N3381" s="334">
        <v>0</v>
      </c>
      <c r="O3381" s="334">
        <v>0</v>
      </c>
      <c r="P3381" s="334">
        <v>0</v>
      </c>
      <c r="Q3381" s="334">
        <v>0</v>
      </c>
      <c r="R3381" s="334">
        <v>0</v>
      </c>
      <c r="S3381" s="334">
        <v>0</v>
      </c>
      <c r="T3381" s="334">
        <v>0</v>
      </c>
      <c r="U3381" s="334">
        <v>0</v>
      </c>
      <c r="V3381" s="334">
        <v>0</v>
      </c>
      <c r="W3381" s="334">
        <v>0</v>
      </c>
      <c r="X3381" s="334">
        <v>0</v>
      </c>
      <c r="Y3381" s="334">
        <v>0</v>
      </c>
      <c r="Z3381" s="334">
        <v>0</v>
      </c>
      <c r="AA3381" s="334">
        <v>0</v>
      </c>
      <c r="AB3381" s="334">
        <v>0</v>
      </c>
      <c r="AD3381" s="334">
        <v>0</v>
      </c>
      <c r="AE3381" s="334">
        <f t="shared" si="527"/>
        <v>0</v>
      </c>
      <c r="AF3381" s="334">
        <f t="shared" si="528"/>
        <v>0</v>
      </c>
      <c r="AG3381" s="340">
        <f t="shared" si="529"/>
        <v>0</v>
      </c>
      <c r="AI3381" s="340">
        <f t="shared" si="533"/>
        <v>0</v>
      </c>
      <c r="AJ3381" s="340">
        <f t="shared" si="533"/>
        <v>0</v>
      </c>
      <c r="AK3381" s="340">
        <f t="shared" si="533"/>
        <v>0</v>
      </c>
      <c r="AL3381" s="340">
        <f t="shared" si="533"/>
        <v>0</v>
      </c>
      <c r="AM3381" s="340">
        <f t="shared" si="533"/>
        <v>0</v>
      </c>
    </row>
    <row r="3382" spans="1:39" x14ac:dyDescent="0.35">
      <c r="A3382" s="337">
        <v>25295</v>
      </c>
      <c r="B3382" s="338">
        <f t="shared" si="524"/>
        <v>1969</v>
      </c>
      <c r="C3382" s="338">
        <f t="shared" si="525"/>
        <v>4</v>
      </c>
      <c r="D3382" s="338">
        <f t="shared" si="526"/>
        <v>2</v>
      </c>
      <c r="E3382" s="334">
        <v>0</v>
      </c>
      <c r="F3382" s="334">
        <v>0</v>
      </c>
      <c r="G3382" s="334">
        <v>0</v>
      </c>
      <c r="H3382" s="334">
        <v>0</v>
      </c>
      <c r="I3382" s="334">
        <v>0</v>
      </c>
      <c r="J3382" s="334">
        <v>0</v>
      </c>
      <c r="K3382" s="334">
        <v>0</v>
      </c>
      <c r="L3382" s="334">
        <v>0</v>
      </c>
      <c r="M3382" s="334">
        <v>0</v>
      </c>
      <c r="N3382" s="334">
        <v>0</v>
      </c>
      <c r="O3382" s="334">
        <v>0</v>
      </c>
      <c r="P3382" s="334">
        <v>0</v>
      </c>
      <c r="Q3382" s="334">
        <v>0</v>
      </c>
      <c r="R3382" s="334">
        <v>0</v>
      </c>
      <c r="S3382" s="334">
        <v>0</v>
      </c>
      <c r="T3382" s="334">
        <v>0</v>
      </c>
      <c r="U3382" s="334">
        <v>0</v>
      </c>
      <c r="V3382" s="334">
        <v>0</v>
      </c>
      <c r="W3382" s="334">
        <v>0</v>
      </c>
      <c r="X3382" s="334">
        <v>0</v>
      </c>
      <c r="Y3382" s="334">
        <v>0</v>
      </c>
      <c r="Z3382" s="334">
        <v>0</v>
      </c>
      <c r="AA3382" s="334">
        <v>0</v>
      </c>
      <c r="AB3382" s="334">
        <v>0</v>
      </c>
      <c r="AD3382" s="334">
        <v>0</v>
      </c>
      <c r="AE3382" s="334">
        <f t="shared" si="527"/>
        <v>0</v>
      </c>
      <c r="AF3382" s="334">
        <f t="shared" si="528"/>
        <v>0</v>
      </c>
      <c r="AG3382" s="340">
        <f t="shared" si="529"/>
        <v>0</v>
      </c>
      <c r="AI3382" s="340">
        <f t="shared" si="533"/>
        <v>0</v>
      </c>
      <c r="AJ3382" s="340">
        <f t="shared" si="533"/>
        <v>0</v>
      </c>
      <c r="AK3382" s="340">
        <f t="shared" si="533"/>
        <v>0</v>
      </c>
      <c r="AL3382" s="340">
        <f t="shared" si="533"/>
        <v>0</v>
      </c>
      <c r="AM3382" s="340">
        <f t="shared" si="533"/>
        <v>0</v>
      </c>
    </row>
    <row r="3383" spans="1:39" x14ac:dyDescent="0.35">
      <c r="A3383" s="337">
        <v>25296</v>
      </c>
      <c r="B3383" s="338">
        <f t="shared" si="524"/>
        <v>1969</v>
      </c>
      <c r="C3383" s="338">
        <f t="shared" si="525"/>
        <v>4</v>
      </c>
      <c r="D3383" s="338">
        <f t="shared" si="526"/>
        <v>3</v>
      </c>
      <c r="E3383" s="334">
        <v>0</v>
      </c>
      <c r="F3383" s="334">
        <v>0</v>
      </c>
      <c r="G3383" s="334">
        <v>0</v>
      </c>
      <c r="H3383" s="334">
        <v>0</v>
      </c>
      <c r="I3383" s="334">
        <v>0</v>
      </c>
      <c r="J3383" s="334">
        <v>0</v>
      </c>
      <c r="K3383" s="334">
        <v>0</v>
      </c>
      <c r="L3383" s="334">
        <v>0</v>
      </c>
      <c r="M3383" s="334">
        <v>0</v>
      </c>
      <c r="N3383" s="334">
        <v>0</v>
      </c>
      <c r="O3383" s="334">
        <v>0.2</v>
      </c>
      <c r="P3383" s="334">
        <v>0.1</v>
      </c>
      <c r="Q3383" s="334">
        <v>0</v>
      </c>
      <c r="R3383" s="334">
        <v>0</v>
      </c>
      <c r="S3383" s="334">
        <v>0</v>
      </c>
      <c r="T3383" s="334">
        <v>0</v>
      </c>
      <c r="U3383" s="334">
        <v>0</v>
      </c>
      <c r="V3383" s="334">
        <v>0</v>
      </c>
      <c r="W3383" s="334">
        <v>0</v>
      </c>
      <c r="X3383" s="334">
        <v>0</v>
      </c>
      <c r="Y3383" s="334">
        <v>0</v>
      </c>
      <c r="Z3383" s="334">
        <v>0</v>
      </c>
      <c r="AA3383" s="334">
        <v>0</v>
      </c>
      <c r="AB3383" s="334">
        <v>0</v>
      </c>
      <c r="AD3383" s="334">
        <v>0.3</v>
      </c>
      <c r="AE3383" s="334">
        <f t="shared" si="527"/>
        <v>0.3</v>
      </c>
      <c r="AF3383" s="334">
        <f t="shared" si="528"/>
        <v>0.30000000000000004</v>
      </c>
      <c r="AG3383" s="340">
        <f t="shared" si="529"/>
        <v>5.5511151231257827E-17</v>
      </c>
      <c r="AI3383" s="340">
        <f t="shared" si="533"/>
        <v>0</v>
      </c>
      <c r="AJ3383" s="340">
        <f t="shared" si="533"/>
        <v>0</v>
      </c>
      <c r="AK3383" s="340">
        <f t="shared" si="533"/>
        <v>0</v>
      </c>
      <c r="AL3383" s="340">
        <f t="shared" si="533"/>
        <v>0</v>
      </c>
      <c r="AM3383" s="340">
        <f t="shared" si="533"/>
        <v>0</v>
      </c>
    </row>
    <row r="3384" spans="1:39" x14ac:dyDescent="0.35">
      <c r="A3384" s="337">
        <v>25297</v>
      </c>
      <c r="B3384" s="338">
        <f t="shared" si="524"/>
        <v>1969</v>
      </c>
      <c r="C3384" s="338">
        <f t="shared" si="525"/>
        <v>4</v>
      </c>
      <c r="D3384" s="338">
        <f t="shared" si="526"/>
        <v>4</v>
      </c>
      <c r="E3384" s="334">
        <v>0</v>
      </c>
      <c r="F3384" s="334">
        <v>0</v>
      </c>
      <c r="G3384" s="334">
        <v>0</v>
      </c>
      <c r="H3384" s="334">
        <v>0</v>
      </c>
      <c r="I3384" s="334">
        <v>0</v>
      </c>
      <c r="J3384" s="334">
        <v>0</v>
      </c>
      <c r="K3384" s="334">
        <v>0</v>
      </c>
      <c r="L3384" s="334">
        <v>0</v>
      </c>
      <c r="M3384" s="334">
        <v>0</v>
      </c>
      <c r="N3384" s="334">
        <v>0</v>
      </c>
      <c r="O3384" s="334">
        <v>0</v>
      </c>
      <c r="P3384" s="334">
        <v>0</v>
      </c>
      <c r="Q3384" s="334">
        <v>0</v>
      </c>
      <c r="R3384" s="334">
        <v>0</v>
      </c>
      <c r="S3384" s="334">
        <v>0</v>
      </c>
      <c r="T3384" s="334">
        <v>0</v>
      </c>
      <c r="U3384" s="334">
        <v>0</v>
      </c>
      <c r="V3384" s="334">
        <v>0</v>
      </c>
      <c r="W3384" s="334">
        <v>0</v>
      </c>
      <c r="X3384" s="334">
        <v>0</v>
      </c>
      <c r="Y3384" s="334">
        <v>0</v>
      </c>
      <c r="Z3384" s="334">
        <v>0</v>
      </c>
      <c r="AA3384" s="334">
        <v>0</v>
      </c>
      <c r="AB3384" s="334">
        <v>0</v>
      </c>
      <c r="AD3384" s="334">
        <v>0</v>
      </c>
      <c r="AE3384" s="334">
        <f t="shared" si="527"/>
        <v>0</v>
      </c>
      <c r="AF3384" s="334">
        <f t="shared" si="528"/>
        <v>0</v>
      </c>
      <c r="AG3384" s="340">
        <f t="shared" si="529"/>
        <v>0</v>
      </c>
      <c r="AI3384" s="340">
        <f t="shared" si="533"/>
        <v>0</v>
      </c>
      <c r="AJ3384" s="340">
        <f t="shared" si="533"/>
        <v>0</v>
      </c>
      <c r="AK3384" s="340">
        <f t="shared" si="533"/>
        <v>0</v>
      </c>
      <c r="AL3384" s="340">
        <f t="shared" si="533"/>
        <v>0</v>
      </c>
      <c r="AM3384" s="340">
        <f t="shared" si="533"/>
        <v>0</v>
      </c>
    </row>
    <row r="3385" spans="1:39" x14ac:dyDescent="0.35">
      <c r="A3385" s="337">
        <v>25298</v>
      </c>
      <c r="B3385" s="338">
        <f t="shared" si="524"/>
        <v>1969</v>
      </c>
      <c r="C3385" s="338">
        <f t="shared" si="525"/>
        <v>4</v>
      </c>
      <c r="D3385" s="338">
        <f t="shared" si="526"/>
        <v>5</v>
      </c>
      <c r="E3385" s="334">
        <v>0</v>
      </c>
      <c r="F3385" s="334">
        <v>0</v>
      </c>
      <c r="G3385" s="334">
        <v>0</v>
      </c>
      <c r="H3385" s="334">
        <v>0</v>
      </c>
      <c r="I3385" s="334">
        <v>0</v>
      </c>
      <c r="J3385" s="334">
        <v>0</v>
      </c>
      <c r="K3385" s="334">
        <v>0</v>
      </c>
      <c r="L3385" s="334">
        <v>0</v>
      </c>
      <c r="M3385" s="334">
        <v>0</v>
      </c>
      <c r="N3385" s="334">
        <v>0</v>
      </c>
      <c r="O3385" s="334">
        <v>0</v>
      </c>
      <c r="P3385" s="334">
        <v>0</v>
      </c>
      <c r="Q3385" s="334">
        <v>0</v>
      </c>
      <c r="R3385" s="334">
        <v>0</v>
      </c>
      <c r="S3385" s="334">
        <v>0</v>
      </c>
      <c r="T3385" s="334">
        <v>0</v>
      </c>
      <c r="U3385" s="334">
        <v>0</v>
      </c>
      <c r="V3385" s="334">
        <v>0</v>
      </c>
      <c r="W3385" s="334">
        <v>0</v>
      </c>
      <c r="X3385" s="334">
        <v>0</v>
      </c>
      <c r="Y3385" s="334">
        <v>0</v>
      </c>
      <c r="Z3385" s="334">
        <v>0</v>
      </c>
      <c r="AA3385" s="334">
        <v>0</v>
      </c>
      <c r="AB3385" s="334">
        <v>0</v>
      </c>
      <c r="AD3385" s="334">
        <v>0</v>
      </c>
      <c r="AE3385" s="334">
        <f t="shared" si="527"/>
        <v>0</v>
      </c>
      <c r="AF3385" s="334">
        <f t="shared" si="528"/>
        <v>0</v>
      </c>
      <c r="AG3385" s="340">
        <f t="shared" si="529"/>
        <v>0</v>
      </c>
      <c r="AI3385" s="340">
        <f t="shared" si="533"/>
        <v>0</v>
      </c>
      <c r="AJ3385" s="340">
        <f t="shared" si="533"/>
        <v>0</v>
      </c>
      <c r="AK3385" s="340">
        <f t="shared" si="533"/>
        <v>0</v>
      </c>
      <c r="AL3385" s="340">
        <f t="shared" si="533"/>
        <v>0</v>
      </c>
      <c r="AM3385" s="340">
        <f t="shared" si="533"/>
        <v>0</v>
      </c>
    </row>
    <row r="3386" spans="1:39" x14ac:dyDescent="0.35">
      <c r="A3386" s="337">
        <v>25299</v>
      </c>
      <c r="B3386" s="338">
        <f t="shared" si="524"/>
        <v>1969</v>
      </c>
      <c r="C3386" s="338">
        <f t="shared" si="525"/>
        <v>4</v>
      </c>
      <c r="D3386" s="338">
        <f t="shared" si="526"/>
        <v>6</v>
      </c>
      <c r="E3386" s="334">
        <v>0</v>
      </c>
      <c r="F3386" s="334">
        <v>0</v>
      </c>
      <c r="G3386" s="334">
        <v>0</v>
      </c>
      <c r="H3386" s="334">
        <v>0</v>
      </c>
      <c r="I3386" s="334">
        <v>0</v>
      </c>
      <c r="J3386" s="334">
        <v>0</v>
      </c>
      <c r="K3386" s="334">
        <v>0</v>
      </c>
      <c r="L3386" s="334">
        <v>0</v>
      </c>
      <c r="M3386" s="334">
        <v>0</v>
      </c>
      <c r="N3386" s="334">
        <v>0</v>
      </c>
      <c r="O3386" s="334">
        <v>0</v>
      </c>
      <c r="P3386" s="334">
        <v>0</v>
      </c>
      <c r="Q3386" s="334">
        <v>0</v>
      </c>
      <c r="R3386" s="334">
        <v>0</v>
      </c>
      <c r="S3386" s="334">
        <v>0</v>
      </c>
      <c r="T3386" s="334">
        <v>0</v>
      </c>
      <c r="U3386" s="334">
        <v>0</v>
      </c>
      <c r="V3386" s="334">
        <v>0</v>
      </c>
      <c r="W3386" s="334">
        <v>0</v>
      </c>
      <c r="X3386" s="334">
        <v>0</v>
      </c>
      <c r="Y3386" s="334">
        <v>0</v>
      </c>
      <c r="Z3386" s="334">
        <v>0</v>
      </c>
      <c r="AA3386" s="334">
        <v>0</v>
      </c>
      <c r="AB3386" s="334">
        <v>0</v>
      </c>
      <c r="AD3386" s="334">
        <v>0</v>
      </c>
      <c r="AE3386" s="334">
        <f t="shared" si="527"/>
        <v>0</v>
      </c>
      <c r="AF3386" s="334">
        <f t="shared" si="528"/>
        <v>0</v>
      </c>
      <c r="AG3386" s="340">
        <f t="shared" si="529"/>
        <v>0</v>
      </c>
      <c r="AI3386" s="340">
        <f t="shared" si="533"/>
        <v>0</v>
      </c>
      <c r="AJ3386" s="340">
        <f t="shared" si="533"/>
        <v>0</v>
      </c>
      <c r="AK3386" s="340">
        <f t="shared" si="533"/>
        <v>0</v>
      </c>
      <c r="AL3386" s="340">
        <f t="shared" si="533"/>
        <v>0</v>
      </c>
      <c r="AM3386" s="340">
        <f t="shared" si="533"/>
        <v>0</v>
      </c>
    </row>
    <row r="3387" spans="1:39" x14ac:dyDescent="0.35">
      <c r="A3387" s="337">
        <v>25300</v>
      </c>
      <c r="B3387" s="338">
        <f t="shared" si="524"/>
        <v>1969</v>
      </c>
      <c r="C3387" s="338">
        <f t="shared" si="525"/>
        <v>4</v>
      </c>
      <c r="D3387" s="338">
        <f t="shared" si="526"/>
        <v>7</v>
      </c>
      <c r="E3387" s="334">
        <v>0</v>
      </c>
      <c r="F3387" s="334">
        <v>0</v>
      </c>
      <c r="G3387" s="334">
        <v>0</v>
      </c>
      <c r="H3387" s="334">
        <v>0</v>
      </c>
      <c r="I3387" s="334">
        <v>0</v>
      </c>
      <c r="J3387" s="334">
        <v>0</v>
      </c>
      <c r="K3387" s="334">
        <v>0</v>
      </c>
      <c r="L3387" s="334">
        <v>0</v>
      </c>
      <c r="M3387" s="334">
        <v>0</v>
      </c>
      <c r="N3387" s="334">
        <v>0</v>
      </c>
      <c r="O3387" s="334">
        <v>0</v>
      </c>
      <c r="P3387" s="334">
        <v>0</v>
      </c>
      <c r="Q3387" s="334">
        <v>0</v>
      </c>
      <c r="R3387" s="334">
        <v>0</v>
      </c>
      <c r="S3387" s="334">
        <v>0</v>
      </c>
      <c r="T3387" s="334">
        <v>0</v>
      </c>
      <c r="U3387" s="334">
        <v>0</v>
      </c>
      <c r="V3387" s="334">
        <v>0</v>
      </c>
      <c r="W3387" s="334">
        <v>0</v>
      </c>
      <c r="X3387" s="334">
        <v>0</v>
      </c>
      <c r="Y3387" s="334">
        <v>0</v>
      </c>
      <c r="Z3387" s="334">
        <v>0</v>
      </c>
      <c r="AA3387" s="334">
        <v>0</v>
      </c>
      <c r="AB3387" s="334">
        <v>0</v>
      </c>
      <c r="AD3387" s="334">
        <v>0</v>
      </c>
      <c r="AE3387" s="334">
        <f t="shared" si="527"/>
        <v>0</v>
      </c>
      <c r="AF3387" s="334">
        <f t="shared" si="528"/>
        <v>0</v>
      </c>
      <c r="AG3387" s="340">
        <f t="shared" si="529"/>
        <v>0</v>
      </c>
      <c r="AI3387" s="340">
        <f t="shared" si="533"/>
        <v>0</v>
      </c>
      <c r="AJ3387" s="340">
        <f t="shared" si="533"/>
        <v>0</v>
      </c>
      <c r="AK3387" s="340">
        <f t="shared" si="533"/>
        <v>0</v>
      </c>
      <c r="AL3387" s="340">
        <f t="shared" si="533"/>
        <v>0</v>
      </c>
      <c r="AM3387" s="340">
        <f t="shared" si="533"/>
        <v>0</v>
      </c>
    </row>
    <row r="3388" spans="1:39" x14ac:dyDescent="0.35">
      <c r="A3388" s="337">
        <v>25301</v>
      </c>
      <c r="B3388" s="338">
        <f t="shared" si="524"/>
        <v>1969</v>
      </c>
      <c r="C3388" s="338">
        <f t="shared" si="525"/>
        <v>4</v>
      </c>
      <c r="D3388" s="338">
        <f t="shared" si="526"/>
        <v>8</v>
      </c>
      <c r="E3388" s="334">
        <v>0</v>
      </c>
      <c r="F3388" s="334">
        <v>0</v>
      </c>
      <c r="G3388" s="334">
        <v>0</v>
      </c>
      <c r="H3388" s="334">
        <v>0</v>
      </c>
      <c r="I3388" s="334">
        <v>0</v>
      </c>
      <c r="J3388" s="334">
        <v>0</v>
      </c>
      <c r="K3388" s="334">
        <v>0</v>
      </c>
      <c r="L3388" s="334">
        <v>0</v>
      </c>
      <c r="M3388" s="334">
        <v>0</v>
      </c>
      <c r="N3388" s="334">
        <v>0</v>
      </c>
      <c r="O3388" s="334">
        <v>0</v>
      </c>
      <c r="P3388" s="334">
        <v>0</v>
      </c>
      <c r="Q3388" s="334">
        <v>0</v>
      </c>
      <c r="R3388" s="334">
        <v>0</v>
      </c>
      <c r="S3388" s="334">
        <v>0</v>
      </c>
      <c r="T3388" s="334">
        <v>0</v>
      </c>
      <c r="U3388" s="334">
        <v>0</v>
      </c>
      <c r="V3388" s="334">
        <v>0</v>
      </c>
      <c r="W3388" s="334">
        <v>0</v>
      </c>
      <c r="X3388" s="334">
        <v>0</v>
      </c>
      <c r="Y3388" s="334">
        <v>0</v>
      </c>
      <c r="Z3388" s="334">
        <v>0</v>
      </c>
      <c r="AA3388" s="334">
        <v>0</v>
      </c>
      <c r="AB3388" s="334">
        <v>0</v>
      </c>
      <c r="AD3388" s="334">
        <v>0</v>
      </c>
      <c r="AE3388" s="334">
        <f t="shared" si="527"/>
        <v>0</v>
      </c>
      <c r="AF3388" s="334">
        <f t="shared" si="528"/>
        <v>0</v>
      </c>
      <c r="AG3388" s="340">
        <f t="shared" si="529"/>
        <v>0</v>
      </c>
      <c r="AI3388" s="340">
        <f t="shared" si="533"/>
        <v>0</v>
      </c>
      <c r="AJ3388" s="340">
        <f t="shared" si="533"/>
        <v>0</v>
      </c>
      <c r="AK3388" s="340">
        <f t="shared" si="533"/>
        <v>0</v>
      </c>
      <c r="AL3388" s="340">
        <f t="shared" si="533"/>
        <v>0</v>
      </c>
      <c r="AM3388" s="340">
        <f t="shared" si="533"/>
        <v>0</v>
      </c>
    </row>
    <row r="3389" spans="1:39" x14ac:dyDescent="0.35">
      <c r="A3389" s="337">
        <v>25302</v>
      </c>
      <c r="B3389" s="338">
        <f t="shared" si="524"/>
        <v>1969</v>
      </c>
      <c r="C3389" s="338">
        <f t="shared" si="525"/>
        <v>4</v>
      </c>
      <c r="D3389" s="338">
        <f t="shared" si="526"/>
        <v>9</v>
      </c>
      <c r="E3389" s="334">
        <v>0</v>
      </c>
      <c r="F3389" s="334">
        <v>0</v>
      </c>
      <c r="G3389" s="334">
        <v>0</v>
      </c>
      <c r="H3389" s="334">
        <v>0</v>
      </c>
      <c r="I3389" s="334">
        <v>0</v>
      </c>
      <c r="J3389" s="334">
        <v>0</v>
      </c>
      <c r="K3389" s="334">
        <v>0</v>
      </c>
      <c r="L3389" s="334">
        <v>0</v>
      </c>
      <c r="M3389" s="334">
        <v>0</v>
      </c>
      <c r="N3389" s="334">
        <v>0</v>
      </c>
      <c r="O3389" s="334">
        <v>0</v>
      </c>
      <c r="P3389" s="334">
        <v>0</v>
      </c>
      <c r="Q3389" s="334">
        <v>0</v>
      </c>
      <c r="R3389" s="334">
        <v>0</v>
      </c>
      <c r="S3389" s="334">
        <v>0</v>
      </c>
      <c r="T3389" s="334">
        <v>0</v>
      </c>
      <c r="U3389" s="334">
        <v>0</v>
      </c>
      <c r="V3389" s="334">
        <v>0</v>
      </c>
      <c r="W3389" s="334">
        <v>0</v>
      </c>
      <c r="X3389" s="334">
        <v>0</v>
      </c>
      <c r="Y3389" s="334">
        <v>0</v>
      </c>
      <c r="Z3389" s="334">
        <v>0</v>
      </c>
      <c r="AA3389" s="334">
        <v>0</v>
      </c>
      <c r="AB3389" s="334">
        <v>0</v>
      </c>
      <c r="AD3389" s="334">
        <v>0</v>
      </c>
      <c r="AE3389" s="334">
        <f t="shared" si="527"/>
        <v>0</v>
      </c>
      <c r="AF3389" s="334">
        <f t="shared" si="528"/>
        <v>0</v>
      </c>
      <c r="AG3389" s="340">
        <f t="shared" si="529"/>
        <v>0</v>
      </c>
      <c r="AI3389" s="340">
        <f t="shared" si="533"/>
        <v>0</v>
      </c>
      <c r="AJ3389" s="340">
        <f t="shared" si="533"/>
        <v>0</v>
      </c>
      <c r="AK3389" s="340">
        <f t="shared" si="533"/>
        <v>0</v>
      </c>
      <c r="AL3389" s="340">
        <f t="shared" si="533"/>
        <v>0</v>
      </c>
      <c r="AM3389" s="340">
        <f t="shared" si="533"/>
        <v>0</v>
      </c>
    </row>
    <row r="3390" spans="1:39" x14ac:dyDescent="0.35">
      <c r="A3390" s="337">
        <v>25303</v>
      </c>
      <c r="B3390" s="338">
        <f t="shared" si="524"/>
        <v>1969</v>
      </c>
      <c r="C3390" s="338">
        <f t="shared" si="525"/>
        <v>4</v>
      </c>
      <c r="D3390" s="338">
        <f t="shared" si="526"/>
        <v>10</v>
      </c>
      <c r="E3390" s="334">
        <v>0</v>
      </c>
      <c r="F3390" s="334">
        <v>0</v>
      </c>
      <c r="G3390" s="334">
        <v>0</v>
      </c>
      <c r="H3390" s="334">
        <v>0</v>
      </c>
      <c r="I3390" s="334">
        <v>0</v>
      </c>
      <c r="J3390" s="334">
        <v>0</v>
      </c>
      <c r="K3390" s="334">
        <v>0</v>
      </c>
      <c r="L3390" s="334">
        <v>0</v>
      </c>
      <c r="M3390" s="334">
        <v>0</v>
      </c>
      <c r="N3390" s="334">
        <v>0</v>
      </c>
      <c r="O3390" s="334">
        <v>0</v>
      </c>
      <c r="P3390" s="334">
        <v>0</v>
      </c>
      <c r="Q3390" s="334">
        <v>0</v>
      </c>
      <c r="R3390" s="334">
        <v>0</v>
      </c>
      <c r="S3390" s="334">
        <v>0</v>
      </c>
      <c r="T3390" s="334">
        <v>0</v>
      </c>
      <c r="U3390" s="334">
        <v>0</v>
      </c>
      <c r="V3390" s="334">
        <v>0</v>
      </c>
      <c r="W3390" s="334">
        <v>0</v>
      </c>
      <c r="X3390" s="334">
        <v>0</v>
      </c>
      <c r="Y3390" s="334">
        <v>0</v>
      </c>
      <c r="Z3390" s="334">
        <v>0</v>
      </c>
      <c r="AA3390" s="334">
        <v>0</v>
      </c>
      <c r="AB3390" s="334">
        <v>0</v>
      </c>
      <c r="AD3390" s="334">
        <v>0</v>
      </c>
      <c r="AE3390" s="334">
        <f t="shared" si="527"/>
        <v>0</v>
      </c>
      <c r="AF3390" s="334">
        <f t="shared" si="528"/>
        <v>0</v>
      </c>
      <c r="AG3390" s="340">
        <f t="shared" si="529"/>
        <v>0</v>
      </c>
      <c r="AI3390" s="340">
        <f t="shared" si="533"/>
        <v>0</v>
      </c>
      <c r="AJ3390" s="340">
        <f t="shared" si="533"/>
        <v>0</v>
      </c>
      <c r="AK3390" s="340">
        <f t="shared" si="533"/>
        <v>0</v>
      </c>
      <c r="AL3390" s="340">
        <f t="shared" si="533"/>
        <v>0</v>
      </c>
      <c r="AM3390" s="340">
        <f t="shared" si="533"/>
        <v>0</v>
      </c>
    </row>
    <row r="3391" spans="1:39" x14ac:dyDescent="0.35">
      <c r="A3391" s="337">
        <v>25304</v>
      </c>
      <c r="B3391" s="338">
        <f t="shared" si="524"/>
        <v>1969</v>
      </c>
      <c r="C3391" s="338">
        <f t="shared" si="525"/>
        <v>4</v>
      </c>
      <c r="D3391" s="338">
        <f t="shared" si="526"/>
        <v>11</v>
      </c>
      <c r="E3391" s="334">
        <v>0</v>
      </c>
      <c r="F3391" s="334">
        <v>0</v>
      </c>
      <c r="G3391" s="334">
        <v>0</v>
      </c>
      <c r="H3391" s="334">
        <v>0</v>
      </c>
      <c r="I3391" s="334">
        <v>0</v>
      </c>
      <c r="J3391" s="334">
        <v>0</v>
      </c>
      <c r="K3391" s="334">
        <v>0</v>
      </c>
      <c r="L3391" s="334">
        <v>0</v>
      </c>
      <c r="M3391" s="334">
        <v>0</v>
      </c>
      <c r="N3391" s="334">
        <v>0</v>
      </c>
      <c r="O3391" s="334">
        <v>0</v>
      </c>
      <c r="P3391" s="334">
        <v>0</v>
      </c>
      <c r="Q3391" s="334">
        <v>0</v>
      </c>
      <c r="R3391" s="334">
        <v>0</v>
      </c>
      <c r="S3391" s="334">
        <v>0</v>
      </c>
      <c r="T3391" s="334">
        <v>0</v>
      </c>
      <c r="U3391" s="334">
        <v>0</v>
      </c>
      <c r="V3391" s="334">
        <v>0</v>
      </c>
      <c r="W3391" s="334">
        <v>0</v>
      </c>
      <c r="X3391" s="334">
        <v>0</v>
      </c>
      <c r="Y3391" s="334">
        <v>0</v>
      </c>
      <c r="Z3391" s="334">
        <v>0</v>
      </c>
      <c r="AA3391" s="334">
        <v>0</v>
      </c>
      <c r="AB3391" s="334">
        <v>0</v>
      </c>
      <c r="AD3391" s="334">
        <v>0</v>
      </c>
      <c r="AE3391" s="334">
        <f t="shared" si="527"/>
        <v>0</v>
      </c>
      <c r="AF3391" s="334">
        <f t="shared" si="528"/>
        <v>0</v>
      </c>
      <c r="AG3391" s="340">
        <f t="shared" si="529"/>
        <v>0</v>
      </c>
      <c r="AI3391" s="340">
        <f t="shared" si="533"/>
        <v>0</v>
      </c>
      <c r="AJ3391" s="340">
        <f t="shared" si="533"/>
        <v>0</v>
      </c>
      <c r="AK3391" s="340">
        <f t="shared" si="533"/>
        <v>0</v>
      </c>
      <c r="AL3391" s="340">
        <f t="shared" si="533"/>
        <v>0</v>
      </c>
      <c r="AM3391" s="340">
        <f t="shared" si="533"/>
        <v>0</v>
      </c>
    </row>
    <row r="3392" spans="1:39" x14ac:dyDescent="0.35">
      <c r="A3392" s="337">
        <v>25305</v>
      </c>
      <c r="B3392" s="338">
        <f t="shared" si="524"/>
        <v>1969</v>
      </c>
      <c r="C3392" s="338">
        <f t="shared" si="525"/>
        <v>4</v>
      </c>
      <c r="D3392" s="338">
        <f t="shared" si="526"/>
        <v>12</v>
      </c>
      <c r="E3392" s="334">
        <v>0</v>
      </c>
      <c r="F3392" s="334">
        <v>0</v>
      </c>
      <c r="G3392" s="334">
        <v>0</v>
      </c>
      <c r="H3392" s="334">
        <v>0</v>
      </c>
      <c r="I3392" s="334">
        <v>0</v>
      </c>
      <c r="J3392" s="334">
        <v>0</v>
      </c>
      <c r="K3392" s="334">
        <v>0</v>
      </c>
      <c r="L3392" s="334">
        <v>0</v>
      </c>
      <c r="M3392" s="334">
        <v>0</v>
      </c>
      <c r="N3392" s="334">
        <v>0</v>
      </c>
      <c r="O3392" s="334">
        <v>0</v>
      </c>
      <c r="P3392" s="334">
        <v>0</v>
      </c>
      <c r="Q3392" s="334">
        <v>0</v>
      </c>
      <c r="R3392" s="334">
        <v>0</v>
      </c>
      <c r="S3392" s="334">
        <v>0</v>
      </c>
      <c r="T3392" s="334">
        <v>0</v>
      </c>
      <c r="U3392" s="334">
        <v>0</v>
      </c>
      <c r="V3392" s="334">
        <v>0</v>
      </c>
      <c r="W3392" s="334">
        <v>0</v>
      </c>
      <c r="X3392" s="334">
        <v>0</v>
      </c>
      <c r="Y3392" s="334">
        <v>0</v>
      </c>
      <c r="Z3392" s="334">
        <v>0</v>
      </c>
      <c r="AA3392" s="334">
        <v>0</v>
      </c>
      <c r="AB3392" s="334">
        <v>0</v>
      </c>
      <c r="AD3392" s="334">
        <v>0</v>
      </c>
      <c r="AE3392" s="334">
        <f t="shared" si="527"/>
        <v>0</v>
      </c>
      <c r="AF3392" s="334">
        <f t="shared" si="528"/>
        <v>0</v>
      </c>
      <c r="AG3392" s="340">
        <f t="shared" si="529"/>
        <v>0</v>
      </c>
      <c r="AI3392" s="340">
        <f t="shared" si="533"/>
        <v>0</v>
      </c>
      <c r="AJ3392" s="340">
        <f t="shared" si="533"/>
        <v>0</v>
      </c>
      <c r="AK3392" s="340">
        <f t="shared" si="533"/>
        <v>0</v>
      </c>
      <c r="AL3392" s="340">
        <f t="shared" si="533"/>
        <v>0</v>
      </c>
      <c r="AM3392" s="340">
        <f t="shared" si="533"/>
        <v>0</v>
      </c>
    </row>
    <row r="3393" spans="1:39" x14ac:dyDescent="0.35">
      <c r="A3393" s="337">
        <v>25306</v>
      </c>
      <c r="B3393" s="338">
        <f t="shared" si="524"/>
        <v>1969</v>
      </c>
      <c r="C3393" s="338">
        <f t="shared" si="525"/>
        <v>4</v>
      </c>
      <c r="D3393" s="338">
        <f t="shared" si="526"/>
        <v>13</v>
      </c>
      <c r="E3393" s="334">
        <v>0</v>
      </c>
      <c r="F3393" s="334">
        <v>0</v>
      </c>
      <c r="G3393" s="334">
        <v>0</v>
      </c>
      <c r="H3393" s="334">
        <v>0</v>
      </c>
      <c r="I3393" s="334">
        <v>0</v>
      </c>
      <c r="J3393" s="334">
        <v>0</v>
      </c>
      <c r="K3393" s="334">
        <v>0</v>
      </c>
      <c r="L3393" s="334">
        <v>0</v>
      </c>
      <c r="M3393" s="334">
        <v>0</v>
      </c>
      <c r="N3393" s="334">
        <v>0</v>
      </c>
      <c r="O3393" s="334">
        <v>0</v>
      </c>
      <c r="P3393" s="334">
        <v>0</v>
      </c>
      <c r="Q3393" s="334">
        <v>0</v>
      </c>
      <c r="R3393" s="334">
        <v>0</v>
      </c>
      <c r="S3393" s="334">
        <v>0</v>
      </c>
      <c r="T3393" s="334">
        <v>0</v>
      </c>
      <c r="U3393" s="334">
        <v>0</v>
      </c>
      <c r="V3393" s="334">
        <v>0</v>
      </c>
      <c r="W3393" s="334">
        <v>0</v>
      </c>
      <c r="X3393" s="334">
        <v>0</v>
      </c>
      <c r="Y3393" s="334">
        <v>0</v>
      </c>
      <c r="Z3393" s="334">
        <v>0</v>
      </c>
      <c r="AA3393" s="334">
        <v>0</v>
      </c>
      <c r="AB3393" s="334">
        <v>0</v>
      </c>
      <c r="AD3393" s="334">
        <v>0</v>
      </c>
      <c r="AE3393" s="334">
        <f t="shared" si="527"/>
        <v>0</v>
      </c>
      <c r="AF3393" s="334">
        <f t="shared" si="528"/>
        <v>0</v>
      </c>
      <c r="AG3393" s="340">
        <f t="shared" si="529"/>
        <v>0</v>
      </c>
      <c r="AI3393" s="340">
        <f t="shared" si="533"/>
        <v>0</v>
      </c>
      <c r="AJ3393" s="340">
        <f t="shared" si="533"/>
        <v>0</v>
      </c>
      <c r="AK3393" s="340">
        <f t="shared" si="533"/>
        <v>0</v>
      </c>
      <c r="AL3393" s="340">
        <f t="shared" si="533"/>
        <v>0</v>
      </c>
      <c r="AM3393" s="340">
        <f t="shared" si="533"/>
        <v>0</v>
      </c>
    </row>
    <row r="3394" spans="1:39" x14ac:dyDescent="0.35">
      <c r="A3394" s="337">
        <v>25307</v>
      </c>
      <c r="B3394" s="338">
        <f t="shared" si="524"/>
        <v>1969</v>
      </c>
      <c r="C3394" s="338">
        <f t="shared" si="525"/>
        <v>4</v>
      </c>
      <c r="D3394" s="338">
        <f t="shared" si="526"/>
        <v>14</v>
      </c>
      <c r="E3394" s="334">
        <v>0</v>
      </c>
      <c r="F3394" s="334">
        <v>0</v>
      </c>
      <c r="G3394" s="334">
        <v>0</v>
      </c>
      <c r="H3394" s="334">
        <v>0</v>
      </c>
      <c r="I3394" s="334">
        <v>0</v>
      </c>
      <c r="J3394" s="334">
        <v>0</v>
      </c>
      <c r="K3394" s="334">
        <v>0</v>
      </c>
      <c r="L3394" s="334">
        <v>0</v>
      </c>
      <c r="M3394" s="334">
        <v>0</v>
      </c>
      <c r="N3394" s="334">
        <v>0</v>
      </c>
      <c r="O3394" s="334">
        <v>0</v>
      </c>
      <c r="P3394" s="334">
        <v>0</v>
      </c>
      <c r="Q3394" s="334">
        <v>0</v>
      </c>
      <c r="R3394" s="334">
        <v>0</v>
      </c>
      <c r="S3394" s="334">
        <v>0</v>
      </c>
      <c r="T3394" s="334">
        <v>0</v>
      </c>
      <c r="U3394" s="334">
        <v>0</v>
      </c>
      <c r="V3394" s="334">
        <v>0</v>
      </c>
      <c r="W3394" s="334">
        <v>0</v>
      </c>
      <c r="X3394" s="334">
        <v>0</v>
      </c>
      <c r="Y3394" s="334">
        <v>0</v>
      </c>
      <c r="Z3394" s="334">
        <v>0</v>
      </c>
      <c r="AA3394" s="334">
        <v>0</v>
      </c>
      <c r="AB3394" s="334">
        <v>0</v>
      </c>
      <c r="AD3394" s="334">
        <v>0</v>
      </c>
      <c r="AE3394" s="334">
        <f t="shared" si="527"/>
        <v>0</v>
      </c>
      <c r="AF3394" s="334">
        <f t="shared" si="528"/>
        <v>0</v>
      </c>
      <c r="AG3394" s="340">
        <f t="shared" si="529"/>
        <v>0</v>
      </c>
      <c r="AI3394" s="340">
        <f t="shared" si="533"/>
        <v>0</v>
      </c>
      <c r="AJ3394" s="340">
        <f t="shared" si="533"/>
        <v>0</v>
      </c>
      <c r="AK3394" s="340">
        <f t="shared" si="533"/>
        <v>0</v>
      </c>
      <c r="AL3394" s="340">
        <f t="shared" si="533"/>
        <v>0</v>
      </c>
      <c r="AM3394" s="340">
        <f t="shared" si="533"/>
        <v>0</v>
      </c>
    </row>
    <row r="3395" spans="1:39" x14ac:dyDescent="0.35">
      <c r="A3395" s="337">
        <v>25308</v>
      </c>
      <c r="B3395" s="338">
        <f t="shared" si="524"/>
        <v>1969</v>
      </c>
      <c r="C3395" s="338">
        <f t="shared" si="525"/>
        <v>4</v>
      </c>
      <c r="D3395" s="338">
        <f t="shared" si="526"/>
        <v>15</v>
      </c>
      <c r="E3395" s="334">
        <v>0</v>
      </c>
      <c r="F3395" s="334">
        <v>0</v>
      </c>
      <c r="G3395" s="334">
        <v>0</v>
      </c>
      <c r="H3395" s="334">
        <v>0</v>
      </c>
      <c r="I3395" s="334">
        <v>0</v>
      </c>
      <c r="J3395" s="334">
        <v>0</v>
      </c>
      <c r="K3395" s="334">
        <v>0</v>
      </c>
      <c r="L3395" s="334">
        <v>0</v>
      </c>
      <c r="M3395" s="334">
        <v>0</v>
      </c>
      <c r="N3395" s="334">
        <v>0</v>
      </c>
      <c r="O3395" s="334">
        <v>0</v>
      </c>
      <c r="P3395" s="334">
        <v>0</v>
      </c>
      <c r="Q3395" s="334">
        <v>0</v>
      </c>
      <c r="R3395" s="334">
        <v>0</v>
      </c>
      <c r="S3395" s="334">
        <v>0</v>
      </c>
      <c r="T3395" s="334">
        <v>0</v>
      </c>
      <c r="U3395" s="334">
        <v>0</v>
      </c>
      <c r="V3395" s="334">
        <v>0</v>
      </c>
      <c r="W3395" s="334">
        <v>0</v>
      </c>
      <c r="X3395" s="334">
        <v>0</v>
      </c>
      <c r="Y3395" s="334">
        <v>0</v>
      </c>
      <c r="Z3395" s="334">
        <v>0</v>
      </c>
      <c r="AA3395" s="334">
        <v>0</v>
      </c>
      <c r="AB3395" s="334">
        <v>0</v>
      </c>
      <c r="AD3395" s="334">
        <v>0</v>
      </c>
      <c r="AE3395" s="334">
        <f t="shared" si="527"/>
        <v>0</v>
      </c>
      <c r="AF3395" s="334">
        <f t="shared" si="528"/>
        <v>0</v>
      </c>
      <c r="AG3395" s="340">
        <f t="shared" si="529"/>
        <v>0</v>
      </c>
      <c r="AI3395" s="340">
        <f t="shared" si="533"/>
        <v>0</v>
      </c>
      <c r="AJ3395" s="340">
        <f t="shared" si="533"/>
        <v>0</v>
      </c>
      <c r="AK3395" s="340">
        <f t="shared" si="533"/>
        <v>0</v>
      </c>
      <c r="AL3395" s="340">
        <f t="shared" si="533"/>
        <v>0</v>
      </c>
      <c r="AM3395" s="340">
        <f t="shared" si="533"/>
        <v>0</v>
      </c>
    </row>
    <row r="3396" spans="1:39" x14ac:dyDescent="0.35">
      <c r="A3396" s="337">
        <v>25309</v>
      </c>
      <c r="B3396" s="338">
        <f t="shared" ref="B3396:B3459" si="534">YEAR(A3396)</f>
        <v>1969</v>
      </c>
      <c r="C3396" s="338">
        <f t="shared" ref="C3396:C3459" si="535">MONTH(A3396)</f>
        <v>4</v>
      </c>
      <c r="D3396" s="338">
        <f t="shared" ref="D3396:D3459" si="536">DAY(A3396)</f>
        <v>16</v>
      </c>
      <c r="E3396" s="334">
        <v>0</v>
      </c>
      <c r="F3396" s="334">
        <v>0</v>
      </c>
      <c r="G3396" s="334">
        <v>0</v>
      </c>
      <c r="H3396" s="334">
        <v>0</v>
      </c>
      <c r="I3396" s="334">
        <v>0</v>
      </c>
      <c r="J3396" s="334">
        <v>0</v>
      </c>
      <c r="K3396" s="334">
        <v>0</v>
      </c>
      <c r="L3396" s="334">
        <v>0</v>
      </c>
      <c r="M3396" s="334">
        <v>0</v>
      </c>
      <c r="N3396" s="334">
        <v>0</v>
      </c>
      <c r="O3396" s="334">
        <v>0</v>
      </c>
      <c r="P3396" s="334">
        <v>0</v>
      </c>
      <c r="Q3396" s="334">
        <v>0</v>
      </c>
      <c r="R3396" s="334">
        <v>0</v>
      </c>
      <c r="S3396" s="334">
        <v>0</v>
      </c>
      <c r="T3396" s="334">
        <v>0</v>
      </c>
      <c r="U3396" s="334">
        <v>0</v>
      </c>
      <c r="V3396" s="334">
        <v>0</v>
      </c>
      <c r="W3396" s="334">
        <v>0</v>
      </c>
      <c r="X3396" s="334">
        <v>0</v>
      </c>
      <c r="Y3396" s="334">
        <v>0</v>
      </c>
      <c r="Z3396" s="334">
        <v>0</v>
      </c>
      <c r="AA3396" s="334">
        <v>0</v>
      </c>
      <c r="AB3396" s="334">
        <v>0</v>
      </c>
      <c r="AD3396" s="334">
        <v>0</v>
      </c>
      <c r="AE3396" s="334">
        <f t="shared" ref="AE3396:AE3459" si="537">AD3396</f>
        <v>0</v>
      </c>
      <c r="AF3396" s="334">
        <f t="shared" ref="AF3396:AF3459" si="538">SUM(E3396:AB3396)</f>
        <v>0</v>
      </c>
      <c r="AG3396" s="340">
        <f t="shared" ref="AG3396:AG3459" si="539">ABS(AF3396-AE3396)</f>
        <v>0</v>
      </c>
      <c r="AI3396" s="340">
        <f t="shared" ref="AI3396:AM3411" si="540">IF($C3396=AI$1,$AF3396,0)</f>
        <v>0</v>
      </c>
      <c r="AJ3396" s="340">
        <f t="shared" si="540"/>
        <v>0</v>
      </c>
      <c r="AK3396" s="340">
        <f t="shared" si="540"/>
        <v>0</v>
      </c>
      <c r="AL3396" s="340">
        <f t="shared" si="540"/>
        <v>0</v>
      </c>
      <c r="AM3396" s="340">
        <f t="shared" si="540"/>
        <v>0</v>
      </c>
    </row>
    <row r="3397" spans="1:39" x14ac:dyDescent="0.35">
      <c r="A3397" s="337">
        <v>25310</v>
      </c>
      <c r="B3397" s="338">
        <f t="shared" si="534"/>
        <v>1969</v>
      </c>
      <c r="C3397" s="338">
        <f t="shared" si="535"/>
        <v>4</v>
      </c>
      <c r="D3397" s="338">
        <f t="shared" si="536"/>
        <v>17</v>
      </c>
      <c r="E3397" s="334">
        <v>0</v>
      </c>
      <c r="F3397" s="334">
        <v>0</v>
      </c>
      <c r="G3397" s="334">
        <v>0</v>
      </c>
      <c r="H3397" s="334">
        <v>0</v>
      </c>
      <c r="I3397" s="334">
        <v>0</v>
      </c>
      <c r="J3397" s="334">
        <v>0</v>
      </c>
      <c r="K3397" s="334">
        <v>0</v>
      </c>
      <c r="L3397" s="334">
        <v>0</v>
      </c>
      <c r="M3397" s="334">
        <v>0</v>
      </c>
      <c r="N3397" s="334">
        <v>0</v>
      </c>
      <c r="O3397" s="334">
        <v>0</v>
      </c>
      <c r="P3397" s="334">
        <v>0</v>
      </c>
      <c r="Q3397" s="334">
        <v>0</v>
      </c>
      <c r="R3397" s="334">
        <v>0</v>
      </c>
      <c r="S3397" s="334">
        <v>0</v>
      </c>
      <c r="T3397" s="334">
        <v>0</v>
      </c>
      <c r="U3397" s="334">
        <v>0</v>
      </c>
      <c r="V3397" s="334">
        <v>0</v>
      </c>
      <c r="W3397" s="334">
        <v>0</v>
      </c>
      <c r="X3397" s="334">
        <v>0</v>
      </c>
      <c r="Y3397" s="334">
        <v>0</v>
      </c>
      <c r="Z3397" s="334">
        <v>0</v>
      </c>
      <c r="AA3397" s="334">
        <v>0</v>
      </c>
      <c r="AB3397" s="334">
        <v>0</v>
      </c>
      <c r="AD3397" s="334">
        <v>0</v>
      </c>
      <c r="AE3397" s="334">
        <f t="shared" si="537"/>
        <v>0</v>
      </c>
      <c r="AF3397" s="334">
        <f t="shared" si="538"/>
        <v>0</v>
      </c>
      <c r="AG3397" s="340">
        <f t="shared" si="539"/>
        <v>0</v>
      </c>
      <c r="AI3397" s="340">
        <f t="shared" si="540"/>
        <v>0</v>
      </c>
      <c r="AJ3397" s="340">
        <f t="shared" si="540"/>
        <v>0</v>
      </c>
      <c r="AK3397" s="340">
        <f t="shared" si="540"/>
        <v>0</v>
      </c>
      <c r="AL3397" s="340">
        <f t="shared" si="540"/>
        <v>0</v>
      </c>
      <c r="AM3397" s="340">
        <f t="shared" si="540"/>
        <v>0</v>
      </c>
    </row>
    <row r="3398" spans="1:39" x14ac:dyDescent="0.35">
      <c r="A3398" s="337">
        <v>25311</v>
      </c>
      <c r="B3398" s="338">
        <f t="shared" si="534"/>
        <v>1969</v>
      </c>
      <c r="C3398" s="338">
        <f t="shared" si="535"/>
        <v>4</v>
      </c>
      <c r="D3398" s="338">
        <f t="shared" si="536"/>
        <v>18</v>
      </c>
      <c r="E3398" s="334">
        <v>0</v>
      </c>
      <c r="F3398" s="334">
        <v>0</v>
      </c>
      <c r="G3398" s="334">
        <v>0</v>
      </c>
      <c r="H3398" s="334">
        <v>0</v>
      </c>
      <c r="I3398" s="334">
        <v>0</v>
      </c>
      <c r="J3398" s="334">
        <v>0</v>
      </c>
      <c r="K3398" s="334">
        <v>0</v>
      </c>
      <c r="L3398" s="334">
        <v>0</v>
      </c>
      <c r="M3398" s="334">
        <v>0</v>
      </c>
      <c r="N3398" s="334">
        <v>0</v>
      </c>
      <c r="O3398" s="334">
        <v>0</v>
      </c>
      <c r="P3398" s="334">
        <v>0</v>
      </c>
      <c r="Q3398" s="334">
        <v>0</v>
      </c>
      <c r="R3398" s="334">
        <v>0</v>
      </c>
      <c r="S3398" s="334">
        <v>0</v>
      </c>
      <c r="T3398" s="334">
        <v>0</v>
      </c>
      <c r="U3398" s="334">
        <v>0</v>
      </c>
      <c r="V3398" s="334">
        <v>0</v>
      </c>
      <c r="W3398" s="334">
        <v>0</v>
      </c>
      <c r="X3398" s="334">
        <v>0</v>
      </c>
      <c r="Y3398" s="334">
        <v>0</v>
      </c>
      <c r="Z3398" s="334">
        <v>0</v>
      </c>
      <c r="AA3398" s="334">
        <v>0</v>
      </c>
      <c r="AB3398" s="334">
        <v>0</v>
      </c>
      <c r="AD3398" s="334">
        <v>0</v>
      </c>
      <c r="AE3398" s="334">
        <f t="shared" si="537"/>
        <v>0</v>
      </c>
      <c r="AF3398" s="334">
        <f t="shared" si="538"/>
        <v>0</v>
      </c>
      <c r="AG3398" s="340">
        <f t="shared" si="539"/>
        <v>0</v>
      </c>
      <c r="AI3398" s="340">
        <f t="shared" si="540"/>
        <v>0</v>
      </c>
      <c r="AJ3398" s="340">
        <f t="shared" si="540"/>
        <v>0</v>
      </c>
      <c r="AK3398" s="340">
        <f t="shared" si="540"/>
        <v>0</v>
      </c>
      <c r="AL3398" s="340">
        <f t="shared" si="540"/>
        <v>0</v>
      </c>
      <c r="AM3398" s="340">
        <f t="shared" si="540"/>
        <v>0</v>
      </c>
    </row>
    <row r="3399" spans="1:39" x14ac:dyDescent="0.35">
      <c r="A3399" s="337">
        <v>25312</v>
      </c>
      <c r="B3399" s="338">
        <f t="shared" si="534"/>
        <v>1969</v>
      </c>
      <c r="C3399" s="338">
        <f t="shared" si="535"/>
        <v>4</v>
      </c>
      <c r="D3399" s="338">
        <f t="shared" si="536"/>
        <v>19</v>
      </c>
      <c r="E3399" s="334">
        <v>0</v>
      </c>
      <c r="F3399" s="334">
        <v>0</v>
      </c>
      <c r="G3399" s="334">
        <v>0</v>
      </c>
      <c r="H3399" s="334">
        <v>0</v>
      </c>
      <c r="I3399" s="334">
        <v>0</v>
      </c>
      <c r="J3399" s="334">
        <v>0</v>
      </c>
      <c r="K3399" s="334">
        <v>0</v>
      </c>
      <c r="L3399" s="334">
        <v>0</v>
      </c>
      <c r="M3399" s="334">
        <v>0</v>
      </c>
      <c r="N3399" s="334">
        <v>0</v>
      </c>
      <c r="O3399" s="334">
        <v>0</v>
      </c>
      <c r="P3399" s="334">
        <v>0</v>
      </c>
      <c r="Q3399" s="334">
        <v>0</v>
      </c>
      <c r="R3399" s="334">
        <v>0</v>
      </c>
      <c r="S3399" s="334">
        <v>0</v>
      </c>
      <c r="T3399" s="334">
        <v>0</v>
      </c>
      <c r="U3399" s="334">
        <v>0</v>
      </c>
      <c r="V3399" s="334">
        <v>0</v>
      </c>
      <c r="W3399" s="334">
        <v>0</v>
      </c>
      <c r="X3399" s="334">
        <v>0</v>
      </c>
      <c r="Y3399" s="334">
        <v>0</v>
      </c>
      <c r="Z3399" s="334">
        <v>0</v>
      </c>
      <c r="AA3399" s="334">
        <v>0</v>
      </c>
      <c r="AB3399" s="334">
        <v>0</v>
      </c>
      <c r="AD3399" s="334">
        <v>0</v>
      </c>
      <c r="AE3399" s="334">
        <f t="shared" si="537"/>
        <v>0</v>
      </c>
      <c r="AF3399" s="334">
        <f t="shared" si="538"/>
        <v>0</v>
      </c>
      <c r="AG3399" s="340">
        <f t="shared" si="539"/>
        <v>0</v>
      </c>
      <c r="AI3399" s="340">
        <f t="shared" si="540"/>
        <v>0</v>
      </c>
      <c r="AJ3399" s="340">
        <f t="shared" si="540"/>
        <v>0</v>
      </c>
      <c r="AK3399" s="340">
        <f t="shared" si="540"/>
        <v>0</v>
      </c>
      <c r="AL3399" s="340">
        <f t="shared" si="540"/>
        <v>0</v>
      </c>
      <c r="AM3399" s="340">
        <f t="shared" si="540"/>
        <v>0</v>
      </c>
    </row>
    <row r="3400" spans="1:39" x14ac:dyDescent="0.35">
      <c r="A3400" s="337">
        <v>25313</v>
      </c>
      <c r="B3400" s="338">
        <f t="shared" si="534"/>
        <v>1969</v>
      </c>
      <c r="C3400" s="338">
        <f t="shared" si="535"/>
        <v>4</v>
      </c>
      <c r="D3400" s="338">
        <f t="shared" si="536"/>
        <v>20</v>
      </c>
      <c r="E3400" s="334">
        <v>0</v>
      </c>
      <c r="F3400" s="334">
        <v>0</v>
      </c>
      <c r="G3400" s="334">
        <v>0</v>
      </c>
      <c r="H3400" s="334">
        <v>0</v>
      </c>
      <c r="I3400" s="334">
        <v>0</v>
      </c>
      <c r="J3400" s="334">
        <v>0</v>
      </c>
      <c r="K3400" s="334">
        <v>0</v>
      </c>
      <c r="L3400" s="334">
        <v>0</v>
      </c>
      <c r="M3400" s="334">
        <v>0</v>
      </c>
      <c r="N3400" s="334">
        <v>0</v>
      </c>
      <c r="O3400" s="334">
        <v>0</v>
      </c>
      <c r="P3400" s="334">
        <v>0</v>
      </c>
      <c r="Q3400" s="334">
        <v>0</v>
      </c>
      <c r="R3400" s="334">
        <v>0</v>
      </c>
      <c r="S3400" s="334">
        <v>0</v>
      </c>
      <c r="T3400" s="334">
        <v>0</v>
      </c>
      <c r="U3400" s="334">
        <v>0</v>
      </c>
      <c r="V3400" s="334">
        <v>0</v>
      </c>
      <c r="W3400" s="334">
        <v>0</v>
      </c>
      <c r="X3400" s="334">
        <v>0</v>
      </c>
      <c r="Y3400" s="334">
        <v>0</v>
      </c>
      <c r="Z3400" s="334">
        <v>0</v>
      </c>
      <c r="AA3400" s="334">
        <v>0</v>
      </c>
      <c r="AB3400" s="334">
        <v>0</v>
      </c>
      <c r="AD3400" s="334">
        <v>0</v>
      </c>
      <c r="AE3400" s="334">
        <f t="shared" si="537"/>
        <v>0</v>
      </c>
      <c r="AF3400" s="334">
        <f t="shared" si="538"/>
        <v>0</v>
      </c>
      <c r="AG3400" s="340">
        <f t="shared" si="539"/>
        <v>0</v>
      </c>
      <c r="AI3400" s="340">
        <f t="shared" si="540"/>
        <v>0</v>
      </c>
      <c r="AJ3400" s="340">
        <f t="shared" si="540"/>
        <v>0</v>
      </c>
      <c r="AK3400" s="340">
        <f t="shared" si="540"/>
        <v>0</v>
      </c>
      <c r="AL3400" s="340">
        <f t="shared" si="540"/>
        <v>0</v>
      </c>
      <c r="AM3400" s="340">
        <f t="shared" si="540"/>
        <v>0</v>
      </c>
    </row>
    <row r="3401" spans="1:39" x14ac:dyDescent="0.35">
      <c r="A3401" s="337">
        <v>25314</v>
      </c>
      <c r="B3401" s="338">
        <f t="shared" si="534"/>
        <v>1969</v>
      </c>
      <c r="C3401" s="338">
        <f t="shared" si="535"/>
        <v>4</v>
      </c>
      <c r="D3401" s="338">
        <f t="shared" si="536"/>
        <v>21</v>
      </c>
      <c r="E3401" s="334">
        <v>0</v>
      </c>
      <c r="F3401" s="334">
        <v>0</v>
      </c>
      <c r="G3401" s="334">
        <v>0</v>
      </c>
      <c r="H3401" s="334">
        <v>0</v>
      </c>
      <c r="I3401" s="334">
        <v>0</v>
      </c>
      <c r="J3401" s="334">
        <v>0</v>
      </c>
      <c r="K3401" s="334">
        <v>0</v>
      </c>
      <c r="L3401" s="334">
        <v>0</v>
      </c>
      <c r="M3401" s="334">
        <v>0</v>
      </c>
      <c r="N3401" s="334">
        <v>0</v>
      </c>
      <c r="O3401" s="334">
        <v>0</v>
      </c>
      <c r="P3401" s="334">
        <v>0</v>
      </c>
      <c r="Q3401" s="334">
        <v>0</v>
      </c>
      <c r="R3401" s="334">
        <v>0</v>
      </c>
      <c r="S3401" s="334">
        <v>0</v>
      </c>
      <c r="T3401" s="334">
        <v>0</v>
      </c>
      <c r="U3401" s="334">
        <v>0</v>
      </c>
      <c r="V3401" s="334">
        <v>0</v>
      </c>
      <c r="W3401" s="334">
        <v>0</v>
      </c>
      <c r="X3401" s="334">
        <v>0</v>
      </c>
      <c r="Y3401" s="334">
        <v>0</v>
      </c>
      <c r="Z3401" s="334">
        <v>0</v>
      </c>
      <c r="AA3401" s="334">
        <v>0</v>
      </c>
      <c r="AB3401" s="334">
        <v>0</v>
      </c>
      <c r="AD3401" s="334">
        <v>0</v>
      </c>
      <c r="AE3401" s="334">
        <f t="shared" si="537"/>
        <v>0</v>
      </c>
      <c r="AF3401" s="334">
        <f t="shared" si="538"/>
        <v>0</v>
      </c>
      <c r="AG3401" s="340">
        <f t="shared" si="539"/>
        <v>0</v>
      </c>
      <c r="AI3401" s="340">
        <f t="shared" si="540"/>
        <v>0</v>
      </c>
      <c r="AJ3401" s="340">
        <f t="shared" si="540"/>
        <v>0</v>
      </c>
      <c r="AK3401" s="340">
        <f t="shared" si="540"/>
        <v>0</v>
      </c>
      <c r="AL3401" s="340">
        <f t="shared" si="540"/>
        <v>0</v>
      </c>
      <c r="AM3401" s="340">
        <f t="shared" si="540"/>
        <v>0</v>
      </c>
    </row>
    <row r="3402" spans="1:39" x14ac:dyDescent="0.35">
      <c r="A3402" s="337">
        <v>25315</v>
      </c>
      <c r="B3402" s="338">
        <f t="shared" si="534"/>
        <v>1969</v>
      </c>
      <c r="C3402" s="338">
        <f t="shared" si="535"/>
        <v>4</v>
      </c>
      <c r="D3402" s="338">
        <f t="shared" si="536"/>
        <v>22</v>
      </c>
      <c r="E3402" s="334">
        <v>0</v>
      </c>
      <c r="F3402" s="334">
        <v>0</v>
      </c>
      <c r="G3402" s="334">
        <v>0</v>
      </c>
      <c r="H3402" s="334">
        <v>0</v>
      </c>
      <c r="I3402" s="334">
        <v>0</v>
      </c>
      <c r="J3402" s="334">
        <v>0</v>
      </c>
      <c r="K3402" s="334">
        <v>0</v>
      </c>
      <c r="L3402" s="334">
        <v>0</v>
      </c>
      <c r="M3402" s="334">
        <v>0</v>
      </c>
      <c r="N3402" s="334">
        <v>0</v>
      </c>
      <c r="O3402" s="334">
        <v>0</v>
      </c>
      <c r="P3402" s="334">
        <v>0</v>
      </c>
      <c r="Q3402" s="334">
        <v>0</v>
      </c>
      <c r="R3402" s="334">
        <v>0</v>
      </c>
      <c r="S3402" s="334">
        <v>0</v>
      </c>
      <c r="T3402" s="334">
        <v>0</v>
      </c>
      <c r="U3402" s="334">
        <v>0</v>
      </c>
      <c r="V3402" s="334">
        <v>0</v>
      </c>
      <c r="W3402" s="334">
        <v>0</v>
      </c>
      <c r="X3402" s="334">
        <v>0.4</v>
      </c>
      <c r="Y3402" s="334">
        <v>0.7</v>
      </c>
      <c r="Z3402" s="334">
        <v>0</v>
      </c>
      <c r="AA3402" s="334">
        <v>0.4</v>
      </c>
      <c r="AB3402" s="334">
        <v>0</v>
      </c>
      <c r="AD3402" s="334">
        <v>1.5</v>
      </c>
      <c r="AE3402" s="334">
        <f t="shared" si="537"/>
        <v>1.5</v>
      </c>
      <c r="AF3402" s="334">
        <f t="shared" si="538"/>
        <v>1.5</v>
      </c>
      <c r="AG3402" s="340">
        <f t="shared" si="539"/>
        <v>0</v>
      </c>
      <c r="AI3402" s="340">
        <f t="shared" si="540"/>
        <v>0</v>
      </c>
      <c r="AJ3402" s="340">
        <f t="shared" si="540"/>
        <v>0</v>
      </c>
      <c r="AK3402" s="340">
        <f t="shared" si="540"/>
        <v>0</v>
      </c>
      <c r="AL3402" s="340">
        <f t="shared" si="540"/>
        <v>0</v>
      </c>
      <c r="AM3402" s="340">
        <f t="shared" si="540"/>
        <v>0</v>
      </c>
    </row>
    <row r="3403" spans="1:39" x14ac:dyDescent="0.35">
      <c r="A3403" s="337">
        <v>25316</v>
      </c>
      <c r="B3403" s="338">
        <f t="shared" si="534"/>
        <v>1969</v>
      </c>
      <c r="C3403" s="338">
        <f t="shared" si="535"/>
        <v>4</v>
      </c>
      <c r="D3403" s="338">
        <f t="shared" si="536"/>
        <v>23</v>
      </c>
      <c r="E3403" s="334">
        <v>0</v>
      </c>
      <c r="F3403" s="334">
        <v>0</v>
      </c>
      <c r="G3403" s="334">
        <v>1.4</v>
      </c>
      <c r="H3403" s="334">
        <v>1.4</v>
      </c>
      <c r="I3403" s="334">
        <v>1.3</v>
      </c>
      <c r="J3403" s="334">
        <v>0</v>
      </c>
      <c r="K3403" s="334">
        <v>0</v>
      </c>
      <c r="L3403" s="334">
        <v>0</v>
      </c>
      <c r="M3403" s="334">
        <v>0</v>
      </c>
      <c r="N3403" s="334">
        <v>0</v>
      </c>
      <c r="O3403" s="334">
        <v>0</v>
      </c>
      <c r="P3403" s="334">
        <v>0</v>
      </c>
      <c r="Q3403" s="334">
        <v>0</v>
      </c>
      <c r="R3403" s="334">
        <v>0</v>
      </c>
      <c r="S3403" s="334">
        <v>0</v>
      </c>
      <c r="T3403" s="334">
        <v>0</v>
      </c>
      <c r="U3403" s="334">
        <v>0</v>
      </c>
      <c r="V3403" s="334">
        <v>0</v>
      </c>
      <c r="W3403" s="334">
        <v>0</v>
      </c>
      <c r="X3403" s="334">
        <v>0</v>
      </c>
      <c r="Y3403" s="334">
        <v>0</v>
      </c>
      <c r="Z3403" s="334">
        <v>1.4</v>
      </c>
      <c r="AA3403" s="334">
        <v>1.4</v>
      </c>
      <c r="AB3403" s="334">
        <v>0</v>
      </c>
      <c r="AD3403" s="334">
        <v>6.9</v>
      </c>
      <c r="AE3403" s="334">
        <f t="shared" si="537"/>
        <v>6.9</v>
      </c>
      <c r="AF3403" s="334">
        <f t="shared" si="538"/>
        <v>6.9</v>
      </c>
      <c r="AG3403" s="340">
        <f t="shared" si="539"/>
        <v>0</v>
      </c>
      <c r="AI3403" s="340">
        <f t="shared" si="540"/>
        <v>0</v>
      </c>
      <c r="AJ3403" s="340">
        <f t="shared" si="540"/>
        <v>0</v>
      </c>
      <c r="AK3403" s="340">
        <f t="shared" si="540"/>
        <v>0</v>
      </c>
      <c r="AL3403" s="340">
        <f t="shared" si="540"/>
        <v>0</v>
      </c>
      <c r="AM3403" s="340">
        <f t="shared" si="540"/>
        <v>0</v>
      </c>
    </row>
    <row r="3404" spans="1:39" x14ac:dyDescent="0.35">
      <c r="A3404" s="337">
        <v>25317</v>
      </c>
      <c r="B3404" s="338">
        <f t="shared" si="534"/>
        <v>1969</v>
      </c>
      <c r="C3404" s="338">
        <f t="shared" si="535"/>
        <v>4</v>
      </c>
      <c r="D3404" s="338">
        <f t="shared" si="536"/>
        <v>24</v>
      </c>
      <c r="E3404" s="334">
        <v>0.5</v>
      </c>
      <c r="F3404" s="334">
        <v>0</v>
      </c>
      <c r="G3404" s="334">
        <v>0.4</v>
      </c>
      <c r="H3404" s="334">
        <v>1</v>
      </c>
      <c r="I3404" s="334">
        <v>0.4</v>
      </c>
      <c r="J3404" s="334">
        <v>0</v>
      </c>
      <c r="K3404" s="334">
        <v>0</v>
      </c>
      <c r="L3404" s="334">
        <v>0.5</v>
      </c>
      <c r="M3404" s="334">
        <v>0.5</v>
      </c>
      <c r="N3404" s="334">
        <v>0</v>
      </c>
      <c r="O3404" s="334">
        <v>0</v>
      </c>
      <c r="P3404" s="334">
        <v>0</v>
      </c>
      <c r="Q3404" s="334">
        <v>0.5</v>
      </c>
      <c r="R3404" s="334">
        <v>0.4</v>
      </c>
      <c r="S3404" s="334">
        <v>0.5</v>
      </c>
      <c r="T3404" s="334">
        <v>0.5</v>
      </c>
      <c r="U3404" s="334">
        <v>0.4</v>
      </c>
      <c r="V3404" s="334">
        <v>0.5</v>
      </c>
      <c r="W3404" s="334">
        <v>0</v>
      </c>
      <c r="X3404" s="334">
        <v>0</v>
      </c>
      <c r="Y3404" s="334">
        <v>0</v>
      </c>
      <c r="Z3404" s="334">
        <v>0</v>
      </c>
      <c r="AA3404" s="334">
        <v>0</v>
      </c>
      <c r="AB3404" s="334">
        <v>0</v>
      </c>
      <c r="AD3404" s="334">
        <v>6.1</v>
      </c>
      <c r="AE3404" s="334">
        <f t="shared" si="537"/>
        <v>6.1</v>
      </c>
      <c r="AF3404" s="334">
        <f t="shared" si="538"/>
        <v>6.1000000000000005</v>
      </c>
      <c r="AG3404" s="340">
        <f t="shared" si="539"/>
        <v>8.8817841970012523E-16</v>
      </c>
      <c r="AI3404" s="340">
        <f t="shared" si="540"/>
        <v>0</v>
      </c>
      <c r="AJ3404" s="340">
        <f t="shared" si="540"/>
        <v>0</v>
      </c>
      <c r="AK3404" s="340">
        <f t="shared" si="540"/>
        <v>0</v>
      </c>
      <c r="AL3404" s="340">
        <f t="shared" si="540"/>
        <v>0</v>
      </c>
      <c r="AM3404" s="340">
        <f t="shared" si="540"/>
        <v>0</v>
      </c>
    </row>
    <row r="3405" spans="1:39" x14ac:dyDescent="0.35">
      <c r="A3405" s="337">
        <v>25318</v>
      </c>
      <c r="B3405" s="338">
        <f t="shared" si="534"/>
        <v>1969</v>
      </c>
      <c r="C3405" s="338">
        <f t="shared" si="535"/>
        <v>4</v>
      </c>
      <c r="D3405" s="338">
        <f t="shared" si="536"/>
        <v>25</v>
      </c>
      <c r="E3405" s="334">
        <v>0</v>
      </c>
      <c r="F3405" s="334">
        <v>0</v>
      </c>
      <c r="G3405" s="334">
        <v>0</v>
      </c>
      <c r="H3405" s="334">
        <v>0</v>
      </c>
      <c r="I3405" s="334">
        <v>0</v>
      </c>
      <c r="J3405" s="334">
        <v>0</v>
      </c>
      <c r="K3405" s="334">
        <v>0</v>
      </c>
      <c r="L3405" s="334">
        <v>0</v>
      </c>
      <c r="M3405" s="334">
        <v>0</v>
      </c>
      <c r="N3405" s="334">
        <v>0</v>
      </c>
      <c r="O3405" s="334">
        <v>0</v>
      </c>
      <c r="P3405" s="334">
        <v>0</v>
      </c>
      <c r="Q3405" s="334">
        <v>0</v>
      </c>
      <c r="R3405" s="334">
        <v>0</v>
      </c>
      <c r="S3405" s="334">
        <v>0</v>
      </c>
      <c r="T3405" s="334">
        <v>0</v>
      </c>
      <c r="U3405" s="334">
        <v>0</v>
      </c>
      <c r="V3405" s="334">
        <v>0</v>
      </c>
      <c r="W3405" s="334">
        <v>0</v>
      </c>
      <c r="X3405" s="334">
        <v>0</v>
      </c>
      <c r="Y3405" s="334">
        <v>0</v>
      </c>
      <c r="Z3405" s="334">
        <v>0</v>
      </c>
      <c r="AA3405" s="334">
        <v>0</v>
      </c>
      <c r="AB3405" s="334">
        <v>0</v>
      </c>
      <c r="AD3405" s="334">
        <v>0</v>
      </c>
      <c r="AE3405" s="334">
        <f t="shared" si="537"/>
        <v>0</v>
      </c>
      <c r="AF3405" s="334">
        <f t="shared" si="538"/>
        <v>0</v>
      </c>
      <c r="AG3405" s="340">
        <f t="shared" si="539"/>
        <v>0</v>
      </c>
      <c r="AI3405" s="340">
        <f t="shared" si="540"/>
        <v>0</v>
      </c>
      <c r="AJ3405" s="340">
        <f t="shared" si="540"/>
        <v>0</v>
      </c>
      <c r="AK3405" s="340">
        <f t="shared" si="540"/>
        <v>0</v>
      </c>
      <c r="AL3405" s="340">
        <f t="shared" si="540"/>
        <v>0</v>
      </c>
      <c r="AM3405" s="340">
        <f t="shared" si="540"/>
        <v>0</v>
      </c>
    </row>
    <row r="3406" spans="1:39" x14ac:dyDescent="0.35">
      <c r="A3406" s="337">
        <v>25319</v>
      </c>
      <c r="B3406" s="338">
        <f t="shared" si="534"/>
        <v>1969</v>
      </c>
      <c r="C3406" s="338">
        <f t="shared" si="535"/>
        <v>4</v>
      </c>
      <c r="D3406" s="338">
        <f t="shared" si="536"/>
        <v>26</v>
      </c>
      <c r="E3406" s="334">
        <v>0</v>
      </c>
      <c r="F3406" s="334">
        <v>0</v>
      </c>
      <c r="G3406" s="334">
        <v>0</v>
      </c>
      <c r="H3406" s="334">
        <v>0</v>
      </c>
      <c r="I3406" s="334">
        <v>0</v>
      </c>
      <c r="J3406" s="334">
        <v>0</v>
      </c>
      <c r="K3406" s="334">
        <v>0</v>
      </c>
      <c r="L3406" s="334">
        <v>0</v>
      </c>
      <c r="M3406" s="334">
        <v>0</v>
      </c>
      <c r="N3406" s="334">
        <v>0</v>
      </c>
      <c r="O3406" s="334">
        <v>0</v>
      </c>
      <c r="P3406" s="334">
        <v>0</v>
      </c>
      <c r="Q3406" s="334">
        <v>0</v>
      </c>
      <c r="R3406" s="334">
        <v>0</v>
      </c>
      <c r="S3406" s="334">
        <v>0</v>
      </c>
      <c r="T3406" s="334">
        <v>0</v>
      </c>
      <c r="U3406" s="334">
        <v>0</v>
      </c>
      <c r="V3406" s="334">
        <v>0</v>
      </c>
      <c r="W3406" s="334">
        <v>0</v>
      </c>
      <c r="X3406" s="334">
        <v>0</v>
      </c>
      <c r="Y3406" s="334">
        <v>0</v>
      </c>
      <c r="Z3406" s="334">
        <v>0</v>
      </c>
      <c r="AA3406" s="334">
        <v>0</v>
      </c>
      <c r="AB3406" s="334">
        <v>0</v>
      </c>
      <c r="AD3406" s="334">
        <v>0</v>
      </c>
      <c r="AE3406" s="334">
        <f t="shared" si="537"/>
        <v>0</v>
      </c>
      <c r="AF3406" s="334">
        <f t="shared" si="538"/>
        <v>0</v>
      </c>
      <c r="AG3406" s="340">
        <f t="shared" si="539"/>
        <v>0</v>
      </c>
      <c r="AI3406" s="340">
        <f t="shared" si="540"/>
        <v>0</v>
      </c>
      <c r="AJ3406" s="340">
        <f t="shared" si="540"/>
        <v>0</v>
      </c>
      <c r="AK3406" s="340">
        <f t="shared" si="540"/>
        <v>0</v>
      </c>
      <c r="AL3406" s="340">
        <f t="shared" si="540"/>
        <v>0</v>
      </c>
      <c r="AM3406" s="340">
        <f t="shared" si="540"/>
        <v>0</v>
      </c>
    </row>
    <row r="3407" spans="1:39" x14ac:dyDescent="0.35">
      <c r="A3407" s="337">
        <v>25320</v>
      </c>
      <c r="B3407" s="338">
        <f t="shared" si="534"/>
        <v>1969</v>
      </c>
      <c r="C3407" s="338">
        <f t="shared" si="535"/>
        <v>4</v>
      </c>
      <c r="D3407" s="338">
        <f t="shared" si="536"/>
        <v>27</v>
      </c>
      <c r="E3407" s="334">
        <v>0</v>
      </c>
      <c r="F3407" s="334">
        <v>0</v>
      </c>
      <c r="G3407" s="334">
        <v>0</v>
      </c>
      <c r="H3407" s="334">
        <v>0</v>
      </c>
      <c r="I3407" s="334">
        <v>0</v>
      </c>
      <c r="J3407" s="334">
        <v>0</v>
      </c>
      <c r="K3407" s="334">
        <v>0</v>
      </c>
      <c r="L3407" s="334">
        <v>0</v>
      </c>
      <c r="M3407" s="334">
        <v>0</v>
      </c>
      <c r="N3407" s="334">
        <v>0</v>
      </c>
      <c r="O3407" s="334">
        <v>0</v>
      </c>
      <c r="P3407" s="334">
        <v>0</v>
      </c>
      <c r="Q3407" s="334">
        <v>0</v>
      </c>
      <c r="R3407" s="334">
        <v>0</v>
      </c>
      <c r="S3407" s="334">
        <v>0</v>
      </c>
      <c r="T3407" s="334">
        <v>0</v>
      </c>
      <c r="U3407" s="334">
        <v>0</v>
      </c>
      <c r="V3407" s="334">
        <v>0</v>
      </c>
      <c r="W3407" s="334">
        <v>0</v>
      </c>
      <c r="X3407" s="334">
        <v>0</v>
      </c>
      <c r="Y3407" s="334">
        <v>0</v>
      </c>
      <c r="Z3407" s="334">
        <v>0</v>
      </c>
      <c r="AA3407" s="334">
        <v>0</v>
      </c>
      <c r="AB3407" s="334">
        <v>0</v>
      </c>
      <c r="AD3407" s="334">
        <v>0</v>
      </c>
      <c r="AE3407" s="334">
        <f t="shared" si="537"/>
        <v>0</v>
      </c>
      <c r="AF3407" s="334">
        <f t="shared" si="538"/>
        <v>0</v>
      </c>
      <c r="AG3407" s="340">
        <f t="shared" si="539"/>
        <v>0</v>
      </c>
      <c r="AI3407" s="340">
        <f t="shared" si="540"/>
        <v>0</v>
      </c>
      <c r="AJ3407" s="340">
        <f t="shared" si="540"/>
        <v>0</v>
      </c>
      <c r="AK3407" s="340">
        <f t="shared" si="540"/>
        <v>0</v>
      </c>
      <c r="AL3407" s="340">
        <f t="shared" si="540"/>
        <v>0</v>
      </c>
      <c r="AM3407" s="340">
        <f t="shared" si="540"/>
        <v>0</v>
      </c>
    </row>
    <row r="3408" spans="1:39" x14ac:dyDescent="0.35">
      <c r="A3408" s="337">
        <v>25321</v>
      </c>
      <c r="B3408" s="338">
        <f t="shared" si="534"/>
        <v>1969</v>
      </c>
      <c r="C3408" s="338">
        <f t="shared" si="535"/>
        <v>4</v>
      </c>
      <c r="D3408" s="338">
        <f t="shared" si="536"/>
        <v>28</v>
      </c>
      <c r="E3408" s="334">
        <v>0</v>
      </c>
      <c r="F3408" s="334">
        <v>0</v>
      </c>
      <c r="G3408" s="334">
        <v>0</v>
      </c>
      <c r="H3408" s="334">
        <v>0</v>
      </c>
      <c r="I3408" s="334">
        <v>0</v>
      </c>
      <c r="J3408" s="334">
        <v>0</v>
      </c>
      <c r="K3408" s="334">
        <v>0</v>
      </c>
      <c r="L3408" s="334">
        <v>0</v>
      </c>
      <c r="M3408" s="334">
        <v>0</v>
      </c>
      <c r="N3408" s="334">
        <v>0</v>
      </c>
      <c r="O3408" s="334">
        <v>0</v>
      </c>
      <c r="P3408" s="334">
        <v>0</v>
      </c>
      <c r="Q3408" s="334">
        <v>0</v>
      </c>
      <c r="R3408" s="334">
        <v>0</v>
      </c>
      <c r="S3408" s="334">
        <v>0</v>
      </c>
      <c r="T3408" s="334">
        <v>0</v>
      </c>
      <c r="U3408" s="334">
        <v>0</v>
      </c>
      <c r="V3408" s="334">
        <v>0</v>
      </c>
      <c r="W3408" s="334">
        <v>0</v>
      </c>
      <c r="X3408" s="334">
        <v>0</v>
      </c>
      <c r="Y3408" s="334">
        <v>0</v>
      </c>
      <c r="Z3408" s="334">
        <v>0</v>
      </c>
      <c r="AA3408" s="334">
        <v>0</v>
      </c>
      <c r="AB3408" s="334">
        <v>0</v>
      </c>
      <c r="AD3408" s="334">
        <v>0</v>
      </c>
      <c r="AE3408" s="334">
        <f t="shared" si="537"/>
        <v>0</v>
      </c>
      <c r="AF3408" s="334">
        <f t="shared" si="538"/>
        <v>0</v>
      </c>
      <c r="AG3408" s="340">
        <f t="shared" si="539"/>
        <v>0</v>
      </c>
      <c r="AI3408" s="340">
        <f t="shared" si="540"/>
        <v>0</v>
      </c>
      <c r="AJ3408" s="340">
        <f t="shared" si="540"/>
        <v>0</v>
      </c>
      <c r="AK3408" s="340">
        <f t="shared" si="540"/>
        <v>0</v>
      </c>
      <c r="AL3408" s="340">
        <f t="shared" si="540"/>
        <v>0</v>
      </c>
      <c r="AM3408" s="340">
        <f t="shared" si="540"/>
        <v>0</v>
      </c>
    </row>
    <row r="3409" spans="1:39" x14ac:dyDescent="0.35">
      <c r="A3409" s="337">
        <v>25322</v>
      </c>
      <c r="B3409" s="338">
        <f t="shared" si="534"/>
        <v>1969</v>
      </c>
      <c r="C3409" s="338">
        <f t="shared" si="535"/>
        <v>4</v>
      </c>
      <c r="D3409" s="338">
        <f t="shared" si="536"/>
        <v>29</v>
      </c>
      <c r="E3409" s="334">
        <v>0.8</v>
      </c>
      <c r="F3409" s="334">
        <v>0</v>
      </c>
      <c r="G3409" s="334">
        <v>0</v>
      </c>
      <c r="H3409" s="334">
        <v>0</v>
      </c>
      <c r="I3409" s="334">
        <v>0</v>
      </c>
      <c r="J3409" s="334">
        <v>0</v>
      </c>
      <c r="K3409" s="334">
        <v>0.8</v>
      </c>
      <c r="L3409" s="334">
        <v>0.8</v>
      </c>
      <c r="M3409" s="334">
        <v>0.8</v>
      </c>
      <c r="N3409" s="334">
        <v>0.8</v>
      </c>
      <c r="O3409" s="334">
        <v>0.8</v>
      </c>
      <c r="P3409" s="334">
        <v>0.8</v>
      </c>
      <c r="Q3409" s="334">
        <v>0.8</v>
      </c>
      <c r="R3409" s="334">
        <v>0.7</v>
      </c>
      <c r="S3409" s="334">
        <v>0.8</v>
      </c>
      <c r="T3409" s="334">
        <v>0.8</v>
      </c>
      <c r="U3409" s="334">
        <v>0</v>
      </c>
      <c r="V3409" s="334">
        <v>0</v>
      </c>
      <c r="W3409" s="334">
        <v>0</v>
      </c>
      <c r="X3409" s="334">
        <v>0.8</v>
      </c>
      <c r="Y3409" s="334">
        <v>0.8</v>
      </c>
      <c r="Z3409" s="334">
        <v>0.8</v>
      </c>
      <c r="AA3409" s="334">
        <v>0.8</v>
      </c>
      <c r="AB3409" s="334">
        <v>0.8</v>
      </c>
      <c r="AD3409" s="334">
        <v>12.7</v>
      </c>
      <c r="AE3409" s="334">
        <f t="shared" si="537"/>
        <v>12.7</v>
      </c>
      <c r="AF3409" s="334">
        <f t="shared" si="538"/>
        <v>12.700000000000003</v>
      </c>
      <c r="AG3409" s="340">
        <f t="shared" si="539"/>
        <v>3.5527136788005009E-15</v>
      </c>
      <c r="AI3409" s="340">
        <f t="shared" si="540"/>
        <v>0</v>
      </c>
      <c r="AJ3409" s="340">
        <f t="shared" si="540"/>
        <v>0</v>
      </c>
      <c r="AK3409" s="340">
        <f t="shared" si="540"/>
        <v>0</v>
      </c>
      <c r="AL3409" s="340">
        <f t="shared" si="540"/>
        <v>0</v>
      </c>
      <c r="AM3409" s="340">
        <f t="shared" si="540"/>
        <v>0</v>
      </c>
    </row>
    <row r="3410" spans="1:39" x14ac:dyDescent="0.35">
      <c r="A3410" s="337">
        <v>25323</v>
      </c>
      <c r="B3410" s="338">
        <f t="shared" si="534"/>
        <v>1969</v>
      </c>
      <c r="C3410" s="338">
        <f t="shared" si="535"/>
        <v>4</v>
      </c>
      <c r="D3410" s="338">
        <f t="shared" si="536"/>
        <v>30</v>
      </c>
      <c r="E3410" s="334">
        <v>1.5</v>
      </c>
      <c r="F3410" s="334">
        <v>1.6</v>
      </c>
      <c r="G3410" s="334">
        <v>1.5</v>
      </c>
      <c r="H3410" s="334">
        <v>1.5</v>
      </c>
      <c r="I3410" s="334">
        <v>1.5</v>
      </c>
      <c r="J3410" s="334">
        <v>1.6</v>
      </c>
      <c r="K3410" s="334">
        <v>1.5</v>
      </c>
      <c r="L3410" s="334">
        <v>1.5</v>
      </c>
      <c r="M3410" s="334">
        <v>1.5</v>
      </c>
      <c r="N3410" s="334">
        <v>1.6</v>
      </c>
      <c r="O3410" s="334">
        <v>1.5</v>
      </c>
      <c r="P3410" s="334">
        <v>1.5</v>
      </c>
      <c r="Q3410" s="334">
        <v>1.5</v>
      </c>
      <c r="R3410" s="334">
        <v>1.6</v>
      </c>
      <c r="S3410" s="334">
        <v>1.5</v>
      </c>
      <c r="T3410" s="334">
        <v>1.5</v>
      </c>
      <c r="U3410" s="334">
        <v>1.5</v>
      </c>
      <c r="V3410" s="334">
        <v>1.6</v>
      </c>
      <c r="W3410" s="334">
        <v>1.5</v>
      </c>
      <c r="X3410" s="334">
        <v>0</v>
      </c>
      <c r="Y3410" s="334">
        <v>0</v>
      </c>
      <c r="Z3410" s="334">
        <v>0</v>
      </c>
      <c r="AA3410" s="334">
        <v>0</v>
      </c>
      <c r="AB3410" s="334">
        <v>0</v>
      </c>
      <c r="AD3410" s="334">
        <v>29</v>
      </c>
      <c r="AE3410" s="334">
        <f t="shared" si="537"/>
        <v>29</v>
      </c>
      <c r="AF3410" s="334">
        <f t="shared" si="538"/>
        <v>29</v>
      </c>
      <c r="AG3410" s="340">
        <f t="shared" si="539"/>
        <v>0</v>
      </c>
      <c r="AI3410" s="340">
        <f t="shared" si="540"/>
        <v>0</v>
      </c>
      <c r="AJ3410" s="340">
        <f t="shared" si="540"/>
        <v>0</v>
      </c>
      <c r="AK3410" s="340">
        <f t="shared" si="540"/>
        <v>0</v>
      </c>
      <c r="AL3410" s="340">
        <f t="shared" si="540"/>
        <v>0</v>
      </c>
      <c r="AM3410" s="340">
        <f t="shared" si="540"/>
        <v>0</v>
      </c>
    </row>
    <row r="3411" spans="1:39" x14ac:dyDescent="0.35">
      <c r="A3411" s="337">
        <v>25324</v>
      </c>
      <c r="B3411" s="338">
        <f t="shared" si="534"/>
        <v>1969</v>
      </c>
      <c r="C3411" s="338">
        <f t="shared" si="535"/>
        <v>5</v>
      </c>
      <c r="D3411" s="338">
        <f t="shared" si="536"/>
        <v>1</v>
      </c>
      <c r="E3411" s="334">
        <v>0</v>
      </c>
      <c r="F3411" s="334">
        <v>0</v>
      </c>
      <c r="G3411" s="334">
        <v>0</v>
      </c>
      <c r="H3411" s="334">
        <v>0</v>
      </c>
      <c r="I3411" s="334">
        <v>0</v>
      </c>
      <c r="J3411" s="334">
        <v>0</v>
      </c>
      <c r="K3411" s="334">
        <v>0</v>
      </c>
      <c r="L3411" s="334">
        <v>0</v>
      </c>
      <c r="M3411" s="334">
        <v>0</v>
      </c>
      <c r="N3411" s="334">
        <v>0</v>
      </c>
      <c r="O3411" s="334">
        <v>0</v>
      </c>
      <c r="P3411" s="334">
        <v>0</v>
      </c>
      <c r="Q3411" s="334">
        <v>0</v>
      </c>
      <c r="R3411" s="334">
        <v>0</v>
      </c>
      <c r="S3411" s="334">
        <v>0</v>
      </c>
      <c r="T3411" s="334">
        <v>0</v>
      </c>
      <c r="U3411" s="334">
        <v>0</v>
      </c>
      <c r="V3411" s="334">
        <v>0</v>
      </c>
      <c r="W3411" s="334">
        <v>0</v>
      </c>
      <c r="X3411" s="334">
        <v>0</v>
      </c>
      <c r="Y3411" s="334">
        <v>0</v>
      </c>
      <c r="Z3411" s="334">
        <v>0</v>
      </c>
      <c r="AA3411" s="334">
        <v>0</v>
      </c>
      <c r="AB3411" s="334">
        <v>0</v>
      </c>
      <c r="AD3411" s="334">
        <v>0</v>
      </c>
      <c r="AE3411" s="334">
        <f t="shared" si="537"/>
        <v>0</v>
      </c>
      <c r="AF3411" s="334">
        <f t="shared" si="538"/>
        <v>0</v>
      </c>
      <c r="AG3411" s="340">
        <f t="shared" si="539"/>
        <v>0</v>
      </c>
      <c r="AI3411" s="340">
        <f t="shared" si="540"/>
        <v>0</v>
      </c>
      <c r="AJ3411" s="340">
        <f t="shared" si="540"/>
        <v>0</v>
      </c>
      <c r="AK3411" s="340">
        <f t="shared" si="540"/>
        <v>0</v>
      </c>
      <c r="AL3411" s="340">
        <f t="shared" si="540"/>
        <v>0</v>
      </c>
      <c r="AM3411" s="340">
        <f t="shared" si="540"/>
        <v>0</v>
      </c>
    </row>
    <row r="3412" spans="1:39" x14ac:dyDescent="0.35">
      <c r="A3412" s="337">
        <v>25325</v>
      </c>
      <c r="B3412" s="338">
        <f t="shared" si="534"/>
        <v>1969</v>
      </c>
      <c r="C3412" s="338">
        <f t="shared" si="535"/>
        <v>5</v>
      </c>
      <c r="D3412" s="338">
        <f t="shared" si="536"/>
        <v>2</v>
      </c>
      <c r="E3412" s="334">
        <v>0</v>
      </c>
      <c r="F3412" s="334">
        <v>0</v>
      </c>
      <c r="G3412" s="334">
        <v>0</v>
      </c>
      <c r="H3412" s="334">
        <v>0</v>
      </c>
      <c r="I3412" s="334">
        <v>0</v>
      </c>
      <c r="J3412" s="334">
        <v>0</v>
      </c>
      <c r="K3412" s="334">
        <v>0</v>
      </c>
      <c r="L3412" s="334">
        <v>0</v>
      </c>
      <c r="M3412" s="334">
        <v>0</v>
      </c>
      <c r="N3412" s="334">
        <v>0.8</v>
      </c>
      <c r="O3412" s="334">
        <v>0</v>
      </c>
      <c r="P3412" s="334">
        <v>0</v>
      </c>
      <c r="Q3412" s="334">
        <v>0</v>
      </c>
      <c r="R3412" s="334">
        <v>0</v>
      </c>
      <c r="S3412" s="334">
        <v>0</v>
      </c>
      <c r="T3412" s="334">
        <v>0</v>
      </c>
      <c r="U3412" s="334">
        <v>0</v>
      </c>
      <c r="V3412" s="334">
        <v>0.8</v>
      </c>
      <c r="W3412" s="334">
        <v>0.3</v>
      </c>
      <c r="X3412" s="334">
        <v>0</v>
      </c>
      <c r="Y3412" s="334">
        <v>0</v>
      </c>
      <c r="Z3412" s="334">
        <v>2.2000000000000002</v>
      </c>
      <c r="AA3412" s="334">
        <v>2.2999999999999998</v>
      </c>
      <c r="AB3412" s="334">
        <v>2.2000000000000002</v>
      </c>
      <c r="AD3412" s="334">
        <v>8.6</v>
      </c>
      <c r="AE3412" s="334">
        <f t="shared" si="537"/>
        <v>8.6</v>
      </c>
      <c r="AF3412" s="334">
        <f t="shared" si="538"/>
        <v>8.6000000000000014</v>
      </c>
      <c r="AG3412" s="340">
        <f t="shared" si="539"/>
        <v>1.7763568394002505E-15</v>
      </c>
      <c r="AI3412" s="340">
        <f t="shared" ref="AI3412:AM3427" si="541">IF($C3412=AI$1,$AF3412,0)</f>
        <v>8.6000000000000014</v>
      </c>
      <c r="AJ3412" s="340">
        <f t="shared" si="541"/>
        <v>0</v>
      </c>
      <c r="AK3412" s="340">
        <f t="shared" si="541"/>
        <v>0</v>
      </c>
      <c r="AL3412" s="340">
        <f t="shared" si="541"/>
        <v>0</v>
      </c>
      <c r="AM3412" s="340">
        <f t="shared" si="541"/>
        <v>0</v>
      </c>
    </row>
    <row r="3413" spans="1:39" x14ac:dyDescent="0.35">
      <c r="A3413" s="337">
        <v>25326</v>
      </c>
      <c r="B3413" s="338">
        <f t="shared" si="534"/>
        <v>1969</v>
      </c>
      <c r="C3413" s="338">
        <f t="shared" si="535"/>
        <v>5</v>
      </c>
      <c r="D3413" s="338">
        <f t="shared" si="536"/>
        <v>3</v>
      </c>
      <c r="E3413" s="334">
        <v>0.8</v>
      </c>
      <c r="F3413" s="334">
        <v>0.8</v>
      </c>
      <c r="G3413" s="334">
        <v>0</v>
      </c>
      <c r="H3413" s="334">
        <v>0.8</v>
      </c>
      <c r="I3413" s="334">
        <v>0.8</v>
      </c>
      <c r="J3413" s="334">
        <v>0.8</v>
      </c>
      <c r="K3413" s="334">
        <v>0.8</v>
      </c>
      <c r="L3413" s="334">
        <v>0.8</v>
      </c>
      <c r="M3413" s="334">
        <v>0.8</v>
      </c>
      <c r="N3413" s="334">
        <v>0.8</v>
      </c>
      <c r="O3413" s="334">
        <v>0.8</v>
      </c>
      <c r="P3413" s="334">
        <v>0.8</v>
      </c>
      <c r="Q3413" s="334">
        <v>0.8</v>
      </c>
      <c r="R3413" s="334">
        <v>0.8</v>
      </c>
      <c r="S3413" s="334">
        <v>0</v>
      </c>
      <c r="T3413" s="334">
        <v>0</v>
      </c>
      <c r="U3413" s="334">
        <v>0</v>
      </c>
      <c r="V3413" s="334">
        <v>0</v>
      </c>
      <c r="W3413" s="334">
        <v>0</v>
      </c>
      <c r="X3413" s="334">
        <v>0</v>
      </c>
      <c r="Y3413" s="334">
        <v>0</v>
      </c>
      <c r="Z3413" s="334">
        <v>0</v>
      </c>
      <c r="AA3413" s="334">
        <v>0</v>
      </c>
      <c r="AB3413" s="334">
        <v>0</v>
      </c>
      <c r="AD3413" s="334">
        <v>10.4</v>
      </c>
      <c r="AE3413" s="334">
        <f t="shared" si="537"/>
        <v>10.4</v>
      </c>
      <c r="AF3413" s="334">
        <f t="shared" si="538"/>
        <v>10.4</v>
      </c>
      <c r="AG3413" s="340">
        <f t="shared" si="539"/>
        <v>0</v>
      </c>
      <c r="AI3413" s="340">
        <f t="shared" si="541"/>
        <v>10.4</v>
      </c>
      <c r="AJ3413" s="340">
        <f t="shared" si="541"/>
        <v>0</v>
      </c>
      <c r="AK3413" s="340">
        <f t="shared" si="541"/>
        <v>0</v>
      </c>
      <c r="AL3413" s="340">
        <f t="shared" si="541"/>
        <v>0</v>
      </c>
      <c r="AM3413" s="340">
        <f t="shared" si="541"/>
        <v>0</v>
      </c>
    </row>
    <row r="3414" spans="1:39" x14ac:dyDescent="0.35">
      <c r="A3414" s="337">
        <v>25327</v>
      </c>
      <c r="B3414" s="338">
        <f t="shared" si="534"/>
        <v>1969</v>
      </c>
      <c r="C3414" s="338">
        <f t="shared" si="535"/>
        <v>5</v>
      </c>
      <c r="D3414" s="338">
        <f t="shared" si="536"/>
        <v>4</v>
      </c>
      <c r="E3414" s="334">
        <v>0</v>
      </c>
      <c r="F3414" s="334">
        <v>0</v>
      </c>
      <c r="G3414" s="334">
        <v>0</v>
      </c>
      <c r="H3414" s="334">
        <v>0</v>
      </c>
      <c r="I3414" s="334">
        <v>0</v>
      </c>
      <c r="J3414" s="334">
        <v>0</v>
      </c>
      <c r="K3414" s="334">
        <v>0.3</v>
      </c>
      <c r="L3414" s="334">
        <v>0</v>
      </c>
      <c r="M3414" s="334">
        <v>0</v>
      </c>
      <c r="N3414" s="334">
        <v>0</v>
      </c>
      <c r="O3414" s="334">
        <v>0</v>
      </c>
      <c r="P3414" s="334">
        <v>0</v>
      </c>
      <c r="Q3414" s="334">
        <v>0</v>
      </c>
      <c r="R3414" s="334">
        <v>0</v>
      </c>
      <c r="S3414" s="334">
        <v>0</v>
      </c>
      <c r="T3414" s="334">
        <v>0</v>
      </c>
      <c r="U3414" s="334">
        <v>0</v>
      </c>
      <c r="V3414" s="334">
        <v>0</v>
      </c>
      <c r="W3414" s="334">
        <v>0</v>
      </c>
      <c r="X3414" s="334">
        <v>0</v>
      </c>
      <c r="Y3414" s="334">
        <v>0</v>
      </c>
      <c r="Z3414" s="334">
        <v>0</v>
      </c>
      <c r="AA3414" s="334">
        <v>0</v>
      </c>
      <c r="AB3414" s="334">
        <v>0</v>
      </c>
      <c r="AD3414" s="334">
        <v>0.3</v>
      </c>
      <c r="AE3414" s="334">
        <f t="shared" si="537"/>
        <v>0.3</v>
      </c>
      <c r="AF3414" s="334">
        <f t="shared" si="538"/>
        <v>0.3</v>
      </c>
      <c r="AG3414" s="340">
        <f t="shared" si="539"/>
        <v>0</v>
      </c>
      <c r="AI3414" s="340">
        <f t="shared" si="541"/>
        <v>0.3</v>
      </c>
      <c r="AJ3414" s="340">
        <f t="shared" si="541"/>
        <v>0</v>
      </c>
      <c r="AK3414" s="340">
        <f t="shared" si="541"/>
        <v>0</v>
      </c>
      <c r="AL3414" s="340">
        <f t="shared" si="541"/>
        <v>0</v>
      </c>
      <c r="AM3414" s="340">
        <f t="shared" si="541"/>
        <v>0</v>
      </c>
    </row>
    <row r="3415" spans="1:39" x14ac:dyDescent="0.35">
      <c r="A3415" s="337">
        <v>25328</v>
      </c>
      <c r="B3415" s="338">
        <f t="shared" si="534"/>
        <v>1969</v>
      </c>
      <c r="C3415" s="338">
        <f t="shared" si="535"/>
        <v>5</v>
      </c>
      <c r="D3415" s="338">
        <f t="shared" si="536"/>
        <v>5</v>
      </c>
      <c r="E3415" s="334">
        <v>0</v>
      </c>
      <c r="F3415" s="334">
        <v>0</v>
      </c>
      <c r="G3415" s="334">
        <v>0</v>
      </c>
      <c r="H3415" s="334">
        <v>0</v>
      </c>
      <c r="I3415" s="334">
        <v>0</v>
      </c>
      <c r="J3415" s="334">
        <v>0</v>
      </c>
      <c r="K3415" s="334">
        <v>0</v>
      </c>
      <c r="L3415" s="334">
        <v>0</v>
      </c>
      <c r="M3415" s="334">
        <v>0</v>
      </c>
      <c r="N3415" s="334">
        <v>0</v>
      </c>
      <c r="O3415" s="334">
        <v>0</v>
      </c>
      <c r="P3415" s="334">
        <v>0</v>
      </c>
      <c r="Q3415" s="334">
        <v>0</v>
      </c>
      <c r="R3415" s="334">
        <v>0</v>
      </c>
      <c r="S3415" s="334">
        <v>0</v>
      </c>
      <c r="T3415" s="334">
        <v>0</v>
      </c>
      <c r="U3415" s="334">
        <v>0</v>
      </c>
      <c r="V3415" s="334">
        <v>0</v>
      </c>
      <c r="W3415" s="334">
        <v>0</v>
      </c>
      <c r="X3415" s="334">
        <v>0</v>
      </c>
      <c r="Y3415" s="334">
        <v>0</v>
      </c>
      <c r="Z3415" s="334">
        <v>0</v>
      </c>
      <c r="AA3415" s="334">
        <v>0</v>
      </c>
      <c r="AB3415" s="334">
        <v>0</v>
      </c>
      <c r="AD3415" s="334">
        <v>0</v>
      </c>
      <c r="AE3415" s="334">
        <f t="shared" si="537"/>
        <v>0</v>
      </c>
      <c r="AF3415" s="334">
        <f t="shared" si="538"/>
        <v>0</v>
      </c>
      <c r="AG3415" s="340">
        <f t="shared" si="539"/>
        <v>0</v>
      </c>
      <c r="AI3415" s="340">
        <f t="shared" si="541"/>
        <v>0</v>
      </c>
      <c r="AJ3415" s="340">
        <f t="shared" si="541"/>
        <v>0</v>
      </c>
      <c r="AK3415" s="340">
        <f t="shared" si="541"/>
        <v>0</v>
      </c>
      <c r="AL3415" s="340">
        <f t="shared" si="541"/>
        <v>0</v>
      </c>
      <c r="AM3415" s="340">
        <f t="shared" si="541"/>
        <v>0</v>
      </c>
    </row>
    <row r="3416" spans="1:39" x14ac:dyDescent="0.35">
      <c r="A3416" s="337">
        <v>25329</v>
      </c>
      <c r="B3416" s="338">
        <f t="shared" si="534"/>
        <v>1969</v>
      </c>
      <c r="C3416" s="338">
        <f t="shared" si="535"/>
        <v>5</v>
      </c>
      <c r="D3416" s="338">
        <f t="shared" si="536"/>
        <v>6</v>
      </c>
      <c r="E3416" s="334">
        <v>0</v>
      </c>
      <c r="F3416" s="334">
        <v>0</v>
      </c>
      <c r="G3416" s="334">
        <v>0</v>
      </c>
      <c r="H3416" s="334">
        <v>0</v>
      </c>
      <c r="I3416" s="334">
        <v>0</v>
      </c>
      <c r="J3416" s="334">
        <v>0</v>
      </c>
      <c r="K3416" s="334">
        <v>0</v>
      </c>
      <c r="L3416" s="334">
        <v>0</v>
      </c>
      <c r="M3416" s="334">
        <v>0</v>
      </c>
      <c r="N3416" s="334">
        <v>0</v>
      </c>
      <c r="O3416" s="334">
        <v>0</v>
      </c>
      <c r="P3416" s="334">
        <v>0</v>
      </c>
      <c r="Q3416" s="334">
        <v>0</v>
      </c>
      <c r="R3416" s="334">
        <v>0</v>
      </c>
      <c r="S3416" s="334">
        <v>0</v>
      </c>
      <c r="T3416" s="334">
        <v>0</v>
      </c>
      <c r="U3416" s="334">
        <v>0</v>
      </c>
      <c r="V3416" s="334">
        <v>0</v>
      </c>
      <c r="W3416" s="334">
        <v>0</v>
      </c>
      <c r="X3416" s="334">
        <v>0</v>
      </c>
      <c r="Y3416" s="334">
        <v>0</v>
      </c>
      <c r="Z3416" s="334">
        <v>0</v>
      </c>
      <c r="AA3416" s="334">
        <v>0</v>
      </c>
      <c r="AB3416" s="334">
        <v>0</v>
      </c>
      <c r="AD3416" s="334">
        <v>0</v>
      </c>
      <c r="AE3416" s="334">
        <f t="shared" si="537"/>
        <v>0</v>
      </c>
      <c r="AF3416" s="334">
        <f t="shared" si="538"/>
        <v>0</v>
      </c>
      <c r="AG3416" s="340">
        <f t="shared" si="539"/>
        <v>0</v>
      </c>
      <c r="AI3416" s="340">
        <f t="shared" si="541"/>
        <v>0</v>
      </c>
      <c r="AJ3416" s="340">
        <f t="shared" si="541"/>
        <v>0</v>
      </c>
      <c r="AK3416" s="340">
        <f t="shared" si="541"/>
        <v>0</v>
      </c>
      <c r="AL3416" s="340">
        <f t="shared" si="541"/>
        <v>0</v>
      </c>
      <c r="AM3416" s="340">
        <f t="shared" si="541"/>
        <v>0</v>
      </c>
    </row>
    <row r="3417" spans="1:39" x14ac:dyDescent="0.35">
      <c r="A3417" s="337">
        <v>25330</v>
      </c>
      <c r="B3417" s="338">
        <f t="shared" si="534"/>
        <v>1969</v>
      </c>
      <c r="C3417" s="338">
        <f t="shared" si="535"/>
        <v>5</v>
      </c>
      <c r="D3417" s="338">
        <f t="shared" si="536"/>
        <v>7</v>
      </c>
      <c r="E3417" s="334">
        <v>0</v>
      </c>
      <c r="F3417" s="334">
        <v>0</v>
      </c>
      <c r="G3417" s="334">
        <v>0</v>
      </c>
      <c r="H3417" s="334">
        <v>0</v>
      </c>
      <c r="I3417" s="334">
        <v>0</v>
      </c>
      <c r="J3417" s="334">
        <v>0</v>
      </c>
      <c r="K3417" s="334">
        <v>0</v>
      </c>
      <c r="L3417" s="334">
        <v>0</v>
      </c>
      <c r="M3417" s="334">
        <v>0</v>
      </c>
      <c r="N3417" s="334">
        <v>0</v>
      </c>
      <c r="O3417" s="334">
        <v>0</v>
      </c>
      <c r="P3417" s="334">
        <v>0</v>
      </c>
      <c r="Q3417" s="334">
        <v>0</v>
      </c>
      <c r="R3417" s="334">
        <v>0</v>
      </c>
      <c r="S3417" s="334">
        <v>0</v>
      </c>
      <c r="T3417" s="334">
        <v>0</v>
      </c>
      <c r="U3417" s="334">
        <v>0</v>
      </c>
      <c r="V3417" s="334">
        <v>0</v>
      </c>
      <c r="W3417" s="334">
        <v>0</v>
      </c>
      <c r="X3417" s="334">
        <v>0</v>
      </c>
      <c r="Y3417" s="334">
        <v>0</v>
      </c>
      <c r="Z3417" s="334">
        <v>0</v>
      </c>
      <c r="AA3417" s="334">
        <v>0</v>
      </c>
      <c r="AB3417" s="334">
        <v>0</v>
      </c>
      <c r="AD3417" s="334">
        <v>0</v>
      </c>
      <c r="AE3417" s="334">
        <f t="shared" si="537"/>
        <v>0</v>
      </c>
      <c r="AF3417" s="334">
        <f t="shared" si="538"/>
        <v>0</v>
      </c>
      <c r="AG3417" s="340">
        <f t="shared" si="539"/>
        <v>0</v>
      </c>
      <c r="AI3417" s="340">
        <f t="shared" si="541"/>
        <v>0</v>
      </c>
      <c r="AJ3417" s="340">
        <f t="shared" si="541"/>
        <v>0</v>
      </c>
      <c r="AK3417" s="340">
        <f t="shared" si="541"/>
        <v>0</v>
      </c>
      <c r="AL3417" s="340">
        <f t="shared" si="541"/>
        <v>0</v>
      </c>
      <c r="AM3417" s="340">
        <f t="shared" si="541"/>
        <v>0</v>
      </c>
    </row>
    <row r="3418" spans="1:39" x14ac:dyDescent="0.35">
      <c r="A3418" s="337">
        <v>25331</v>
      </c>
      <c r="B3418" s="338">
        <f t="shared" si="534"/>
        <v>1969</v>
      </c>
      <c r="C3418" s="338">
        <f t="shared" si="535"/>
        <v>5</v>
      </c>
      <c r="D3418" s="338">
        <f t="shared" si="536"/>
        <v>8</v>
      </c>
      <c r="E3418" s="334">
        <v>0</v>
      </c>
      <c r="F3418" s="334">
        <v>0</v>
      </c>
      <c r="G3418" s="334">
        <v>0</v>
      </c>
      <c r="H3418" s="334">
        <v>0</v>
      </c>
      <c r="I3418" s="334">
        <v>0</v>
      </c>
      <c r="J3418" s="334">
        <v>0</v>
      </c>
      <c r="K3418" s="334">
        <v>0</v>
      </c>
      <c r="L3418" s="334">
        <v>0</v>
      </c>
      <c r="M3418" s="334">
        <v>0</v>
      </c>
      <c r="N3418" s="334">
        <v>0</v>
      </c>
      <c r="O3418" s="334">
        <v>0</v>
      </c>
      <c r="P3418" s="334">
        <v>0</v>
      </c>
      <c r="Q3418" s="334">
        <v>0</v>
      </c>
      <c r="R3418" s="334">
        <v>0</v>
      </c>
      <c r="S3418" s="334">
        <v>0</v>
      </c>
      <c r="T3418" s="334">
        <v>0</v>
      </c>
      <c r="U3418" s="334">
        <v>0</v>
      </c>
      <c r="V3418" s="334">
        <v>0</v>
      </c>
      <c r="W3418" s="334">
        <v>0</v>
      </c>
      <c r="X3418" s="334">
        <v>0</v>
      </c>
      <c r="Y3418" s="334">
        <v>0</v>
      </c>
      <c r="Z3418" s="334">
        <v>0</v>
      </c>
      <c r="AA3418" s="334">
        <v>0</v>
      </c>
      <c r="AB3418" s="334">
        <v>0</v>
      </c>
      <c r="AD3418" s="334">
        <v>0</v>
      </c>
      <c r="AE3418" s="334">
        <f t="shared" si="537"/>
        <v>0</v>
      </c>
      <c r="AF3418" s="334">
        <f t="shared" si="538"/>
        <v>0</v>
      </c>
      <c r="AG3418" s="340">
        <f t="shared" si="539"/>
        <v>0</v>
      </c>
      <c r="AI3418" s="340">
        <f t="shared" si="541"/>
        <v>0</v>
      </c>
      <c r="AJ3418" s="340">
        <f t="shared" si="541"/>
        <v>0</v>
      </c>
      <c r="AK3418" s="340">
        <f t="shared" si="541"/>
        <v>0</v>
      </c>
      <c r="AL3418" s="340">
        <f t="shared" si="541"/>
        <v>0</v>
      </c>
      <c r="AM3418" s="340">
        <f t="shared" si="541"/>
        <v>0</v>
      </c>
    </row>
    <row r="3419" spans="1:39" x14ac:dyDescent="0.35">
      <c r="A3419" s="337">
        <v>25332</v>
      </c>
      <c r="B3419" s="338">
        <f t="shared" si="534"/>
        <v>1969</v>
      </c>
      <c r="C3419" s="338">
        <f t="shared" si="535"/>
        <v>5</v>
      </c>
      <c r="D3419" s="338">
        <f t="shared" si="536"/>
        <v>9</v>
      </c>
      <c r="E3419" s="334">
        <v>0</v>
      </c>
      <c r="F3419" s="334">
        <v>0</v>
      </c>
      <c r="G3419" s="334">
        <v>0</v>
      </c>
      <c r="H3419" s="334">
        <v>0</v>
      </c>
      <c r="I3419" s="334">
        <v>0</v>
      </c>
      <c r="J3419" s="334">
        <v>0</v>
      </c>
      <c r="K3419" s="334">
        <v>0</v>
      </c>
      <c r="L3419" s="334">
        <v>0</v>
      </c>
      <c r="M3419" s="334">
        <v>0</v>
      </c>
      <c r="N3419" s="334">
        <v>0</v>
      </c>
      <c r="O3419" s="334">
        <v>0</v>
      </c>
      <c r="P3419" s="334">
        <v>0</v>
      </c>
      <c r="Q3419" s="334">
        <v>0</v>
      </c>
      <c r="R3419" s="334">
        <v>0</v>
      </c>
      <c r="S3419" s="334">
        <v>0</v>
      </c>
      <c r="T3419" s="334">
        <v>0</v>
      </c>
      <c r="U3419" s="334">
        <v>0</v>
      </c>
      <c r="V3419" s="334">
        <v>0</v>
      </c>
      <c r="W3419" s="334">
        <v>0</v>
      </c>
      <c r="X3419" s="334">
        <v>0</v>
      </c>
      <c r="Y3419" s="334">
        <v>0</v>
      </c>
      <c r="Z3419" s="334">
        <v>0</v>
      </c>
      <c r="AA3419" s="334">
        <v>0</v>
      </c>
      <c r="AB3419" s="334">
        <v>0</v>
      </c>
      <c r="AD3419" s="334">
        <v>0</v>
      </c>
      <c r="AE3419" s="334">
        <f t="shared" si="537"/>
        <v>0</v>
      </c>
      <c r="AF3419" s="334">
        <f t="shared" si="538"/>
        <v>0</v>
      </c>
      <c r="AG3419" s="340">
        <f t="shared" si="539"/>
        <v>0</v>
      </c>
      <c r="AI3419" s="340">
        <f t="shared" si="541"/>
        <v>0</v>
      </c>
      <c r="AJ3419" s="340">
        <f t="shared" si="541"/>
        <v>0</v>
      </c>
      <c r="AK3419" s="340">
        <f t="shared" si="541"/>
        <v>0</v>
      </c>
      <c r="AL3419" s="340">
        <f t="shared" si="541"/>
        <v>0</v>
      </c>
      <c r="AM3419" s="340">
        <f t="shared" si="541"/>
        <v>0</v>
      </c>
    </row>
    <row r="3420" spans="1:39" x14ac:dyDescent="0.35">
      <c r="A3420" s="337">
        <v>25333</v>
      </c>
      <c r="B3420" s="338">
        <f t="shared" si="534"/>
        <v>1969</v>
      </c>
      <c r="C3420" s="338">
        <f t="shared" si="535"/>
        <v>5</v>
      </c>
      <c r="D3420" s="338">
        <f t="shared" si="536"/>
        <v>10</v>
      </c>
      <c r="E3420" s="334">
        <v>0</v>
      </c>
      <c r="F3420" s="334">
        <v>0</v>
      </c>
      <c r="G3420" s="334">
        <v>0</v>
      </c>
      <c r="H3420" s="334">
        <v>0</v>
      </c>
      <c r="I3420" s="334">
        <v>0</v>
      </c>
      <c r="J3420" s="334">
        <v>0</v>
      </c>
      <c r="K3420" s="334">
        <v>0</v>
      </c>
      <c r="L3420" s="334">
        <v>0</v>
      </c>
      <c r="M3420" s="334">
        <v>0</v>
      </c>
      <c r="N3420" s="334">
        <v>0</v>
      </c>
      <c r="O3420" s="334">
        <v>0</v>
      </c>
      <c r="P3420" s="334">
        <v>0</v>
      </c>
      <c r="Q3420" s="334">
        <v>0</v>
      </c>
      <c r="R3420" s="334">
        <v>0</v>
      </c>
      <c r="S3420" s="334">
        <v>0</v>
      </c>
      <c r="T3420" s="334">
        <v>0</v>
      </c>
      <c r="U3420" s="334">
        <v>0</v>
      </c>
      <c r="V3420" s="334">
        <v>0</v>
      </c>
      <c r="W3420" s="334">
        <v>0</v>
      </c>
      <c r="X3420" s="334">
        <v>0</v>
      </c>
      <c r="Y3420" s="334">
        <v>0</v>
      </c>
      <c r="Z3420" s="334">
        <v>0</v>
      </c>
      <c r="AA3420" s="334">
        <v>0</v>
      </c>
      <c r="AB3420" s="334">
        <v>0</v>
      </c>
      <c r="AD3420" s="334">
        <v>0</v>
      </c>
      <c r="AE3420" s="334">
        <f t="shared" si="537"/>
        <v>0</v>
      </c>
      <c r="AF3420" s="334">
        <f t="shared" si="538"/>
        <v>0</v>
      </c>
      <c r="AG3420" s="340">
        <f t="shared" si="539"/>
        <v>0</v>
      </c>
      <c r="AI3420" s="340">
        <f t="shared" si="541"/>
        <v>0</v>
      </c>
      <c r="AJ3420" s="340">
        <f t="shared" si="541"/>
        <v>0</v>
      </c>
      <c r="AK3420" s="340">
        <f t="shared" si="541"/>
        <v>0</v>
      </c>
      <c r="AL3420" s="340">
        <f t="shared" si="541"/>
        <v>0</v>
      </c>
      <c r="AM3420" s="340">
        <f t="shared" si="541"/>
        <v>0</v>
      </c>
    </row>
    <row r="3421" spans="1:39" x14ac:dyDescent="0.35">
      <c r="A3421" s="337">
        <v>25334</v>
      </c>
      <c r="B3421" s="338">
        <f t="shared" si="534"/>
        <v>1969</v>
      </c>
      <c r="C3421" s="338">
        <f t="shared" si="535"/>
        <v>5</v>
      </c>
      <c r="D3421" s="338">
        <f t="shared" si="536"/>
        <v>11</v>
      </c>
      <c r="E3421" s="334">
        <v>0</v>
      </c>
      <c r="F3421" s="334">
        <v>0</v>
      </c>
      <c r="G3421" s="334">
        <v>0</v>
      </c>
      <c r="H3421" s="334">
        <v>0</v>
      </c>
      <c r="I3421" s="334">
        <v>0</v>
      </c>
      <c r="J3421" s="334">
        <v>0</v>
      </c>
      <c r="K3421" s="334">
        <v>0</v>
      </c>
      <c r="L3421" s="334">
        <v>0</v>
      </c>
      <c r="M3421" s="334">
        <v>0</v>
      </c>
      <c r="N3421" s="334">
        <v>0</v>
      </c>
      <c r="O3421" s="334">
        <v>0</v>
      </c>
      <c r="P3421" s="334">
        <v>0</v>
      </c>
      <c r="Q3421" s="334">
        <v>0</v>
      </c>
      <c r="R3421" s="334">
        <v>0</v>
      </c>
      <c r="S3421" s="334">
        <v>0</v>
      </c>
      <c r="T3421" s="334">
        <v>0</v>
      </c>
      <c r="U3421" s="334">
        <v>0</v>
      </c>
      <c r="V3421" s="334">
        <v>0</v>
      </c>
      <c r="W3421" s="334">
        <v>0</v>
      </c>
      <c r="X3421" s="334">
        <v>0</v>
      </c>
      <c r="Y3421" s="334">
        <v>0</v>
      </c>
      <c r="Z3421" s="334">
        <v>0</v>
      </c>
      <c r="AA3421" s="334">
        <v>0</v>
      </c>
      <c r="AB3421" s="334">
        <v>0</v>
      </c>
      <c r="AD3421" s="334">
        <v>0</v>
      </c>
      <c r="AE3421" s="334">
        <f t="shared" si="537"/>
        <v>0</v>
      </c>
      <c r="AF3421" s="334">
        <f t="shared" si="538"/>
        <v>0</v>
      </c>
      <c r="AG3421" s="340">
        <f t="shared" si="539"/>
        <v>0</v>
      </c>
      <c r="AI3421" s="340">
        <f t="shared" si="541"/>
        <v>0</v>
      </c>
      <c r="AJ3421" s="340">
        <f t="shared" si="541"/>
        <v>0</v>
      </c>
      <c r="AK3421" s="340">
        <f t="shared" si="541"/>
        <v>0</v>
      </c>
      <c r="AL3421" s="340">
        <f t="shared" si="541"/>
        <v>0</v>
      </c>
      <c r="AM3421" s="340">
        <f t="shared" si="541"/>
        <v>0</v>
      </c>
    </row>
    <row r="3422" spans="1:39" x14ac:dyDescent="0.35">
      <c r="A3422" s="337">
        <v>25335</v>
      </c>
      <c r="B3422" s="338">
        <f t="shared" si="534"/>
        <v>1969</v>
      </c>
      <c r="C3422" s="338">
        <f t="shared" si="535"/>
        <v>5</v>
      </c>
      <c r="D3422" s="338">
        <f t="shared" si="536"/>
        <v>12</v>
      </c>
      <c r="E3422" s="334">
        <v>0.3</v>
      </c>
      <c r="F3422" s="334">
        <v>0</v>
      </c>
      <c r="G3422" s="334">
        <v>0</v>
      </c>
      <c r="H3422" s="334">
        <v>0</v>
      </c>
      <c r="I3422" s="334">
        <v>0</v>
      </c>
      <c r="J3422" s="334">
        <v>0</v>
      </c>
      <c r="K3422" s="334">
        <v>0</v>
      </c>
      <c r="L3422" s="334">
        <v>0</v>
      </c>
      <c r="M3422" s="334">
        <v>0</v>
      </c>
      <c r="N3422" s="334">
        <v>0</v>
      </c>
      <c r="O3422" s="334">
        <v>0</v>
      </c>
      <c r="P3422" s="334">
        <v>0</v>
      </c>
      <c r="Q3422" s="334">
        <v>0</v>
      </c>
      <c r="R3422" s="334">
        <v>0</v>
      </c>
      <c r="S3422" s="334">
        <v>0</v>
      </c>
      <c r="T3422" s="334">
        <v>0</v>
      </c>
      <c r="U3422" s="334">
        <v>0</v>
      </c>
      <c r="V3422" s="334">
        <v>0</v>
      </c>
      <c r="W3422" s="334">
        <v>0</v>
      </c>
      <c r="X3422" s="334">
        <v>0</v>
      </c>
      <c r="Y3422" s="334">
        <v>0</v>
      </c>
      <c r="Z3422" s="334">
        <v>0</v>
      </c>
      <c r="AA3422" s="334">
        <v>0</v>
      </c>
      <c r="AB3422" s="334">
        <v>0</v>
      </c>
      <c r="AD3422" s="334">
        <v>0.3</v>
      </c>
      <c r="AE3422" s="334">
        <f t="shared" si="537"/>
        <v>0.3</v>
      </c>
      <c r="AF3422" s="334">
        <f t="shared" si="538"/>
        <v>0.3</v>
      </c>
      <c r="AG3422" s="340">
        <f t="shared" si="539"/>
        <v>0</v>
      </c>
      <c r="AI3422" s="340">
        <f t="shared" si="541"/>
        <v>0.3</v>
      </c>
      <c r="AJ3422" s="340">
        <f t="shared" si="541"/>
        <v>0</v>
      </c>
      <c r="AK3422" s="340">
        <f t="shared" si="541"/>
        <v>0</v>
      </c>
      <c r="AL3422" s="340">
        <f t="shared" si="541"/>
        <v>0</v>
      </c>
      <c r="AM3422" s="340">
        <f t="shared" si="541"/>
        <v>0</v>
      </c>
    </row>
    <row r="3423" spans="1:39" x14ac:dyDescent="0.35">
      <c r="A3423" s="337">
        <v>25336</v>
      </c>
      <c r="B3423" s="338">
        <f t="shared" si="534"/>
        <v>1969</v>
      </c>
      <c r="C3423" s="338">
        <f t="shared" si="535"/>
        <v>5</v>
      </c>
      <c r="D3423" s="338">
        <f t="shared" si="536"/>
        <v>13</v>
      </c>
      <c r="E3423" s="334">
        <v>0</v>
      </c>
      <c r="F3423" s="334">
        <v>0</v>
      </c>
      <c r="G3423" s="334">
        <v>0</v>
      </c>
      <c r="H3423" s="334">
        <v>0</v>
      </c>
      <c r="I3423" s="334">
        <v>0</v>
      </c>
      <c r="J3423" s="334">
        <v>0</v>
      </c>
      <c r="K3423" s="334">
        <v>0</v>
      </c>
      <c r="L3423" s="334">
        <v>0</v>
      </c>
      <c r="M3423" s="334">
        <v>0</v>
      </c>
      <c r="N3423" s="334">
        <v>0</v>
      </c>
      <c r="O3423" s="334">
        <v>0</v>
      </c>
      <c r="P3423" s="334">
        <v>0</v>
      </c>
      <c r="Q3423" s="334">
        <v>0</v>
      </c>
      <c r="R3423" s="334">
        <v>0</v>
      </c>
      <c r="S3423" s="334">
        <v>0</v>
      </c>
      <c r="T3423" s="334">
        <v>0</v>
      </c>
      <c r="U3423" s="334">
        <v>0</v>
      </c>
      <c r="V3423" s="334">
        <v>0</v>
      </c>
      <c r="W3423" s="334">
        <v>0</v>
      </c>
      <c r="X3423" s="334">
        <v>0</v>
      </c>
      <c r="Y3423" s="334">
        <v>0</v>
      </c>
      <c r="Z3423" s="334">
        <v>0</v>
      </c>
      <c r="AA3423" s="334">
        <v>0</v>
      </c>
      <c r="AB3423" s="334">
        <v>0</v>
      </c>
      <c r="AD3423" s="334">
        <v>0</v>
      </c>
      <c r="AE3423" s="334">
        <f t="shared" si="537"/>
        <v>0</v>
      </c>
      <c r="AF3423" s="334">
        <f t="shared" si="538"/>
        <v>0</v>
      </c>
      <c r="AG3423" s="340">
        <f t="shared" si="539"/>
        <v>0</v>
      </c>
      <c r="AI3423" s="340">
        <f t="shared" si="541"/>
        <v>0</v>
      </c>
      <c r="AJ3423" s="340">
        <f t="shared" si="541"/>
        <v>0</v>
      </c>
      <c r="AK3423" s="340">
        <f t="shared" si="541"/>
        <v>0</v>
      </c>
      <c r="AL3423" s="340">
        <f t="shared" si="541"/>
        <v>0</v>
      </c>
      <c r="AM3423" s="340">
        <f t="shared" si="541"/>
        <v>0</v>
      </c>
    </row>
    <row r="3424" spans="1:39" x14ac:dyDescent="0.35">
      <c r="A3424" s="337">
        <v>25337</v>
      </c>
      <c r="B3424" s="338">
        <f t="shared" si="534"/>
        <v>1969</v>
      </c>
      <c r="C3424" s="338">
        <f t="shared" si="535"/>
        <v>5</v>
      </c>
      <c r="D3424" s="338">
        <f t="shared" si="536"/>
        <v>14</v>
      </c>
      <c r="E3424" s="334">
        <v>0</v>
      </c>
      <c r="F3424" s="334">
        <v>0</v>
      </c>
      <c r="G3424" s="334">
        <v>0</v>
      </c>
      <c r="H3424" s="334">
        <v>0</v>
      </c>
      <c r="I3424" s="334">
        <v>0</v>
      </c>
      <c r="J3424" s="334">
        <v>0</v>
      </c>
      <c r="K3424" s="334">
        <v>0</v>
      </c>
      <c r="L3424" s="334">
        <v>0</v>
      </c>
      <c r="M3424" s="334">
        <v>0</v>
      </c>
      <c r="N3424" s="334">
        <v>0</v>
      </c>
      <c r="O3424" s="334">
        <v>0</v>
      </c>
      <c r="P3424" s="334">
        <v>0</v>
      </c>
      <c r="Q3424" s="334">
        <v>0</v>
      </c>
      <c r="R3424" s="334">
        <v>0.3</v>
      </c>
      <c r="S3424" s="334">
        <v>1.5</v>
      </c>
      <c r="T3424" s="334">
        <v>0.7</v>
      </c>
      <c r="U3424" s="334">
        <v>0.8</v>
      </c>
      <c r="V3424" s="334">
        <v>2.2999999999999998</v>
      </c>
      <c r="W3424" s="334">
        <v>1.4</v>
      </c>
      <c r="X3424" s="334">
        <v>0</v>
      </c>
      <c r="Y3424" s="334">
        <v>0.3</v>
      </c>
      <c r="Z3424" s="334">
        <v>0.5</v>
      </c>
      <c r="AA3424" s="334">
        <v>0</v>
      </c>
      <c r="AB3424" s="334">
        <v>0.3</v>
      </c>
      <c r="AD3424" s="334">
        <v>8.1</v>
      </c>
      <c r="AE3424" s="334">
        <f t="shared" si="537"/>
        <v>8.1</v>
      </c>
      <c r="AF3424" s="334">
        <f t="shared" si="538"/>
        <v>8.1</v>
      </c>
      <c r="AG3424" s="340">
        <f t="shared" si="539"/>
        <v>0</v>
      </c>
      <c r="AI3424" s="340">
        <f t="shared" si="541"/>
        <v>8.1</v>
      </c>
      <c r="AJ3424" s="340">
        <f t="shared" si="541"/>
        <v>0</v>
      </c>
      <c r="AK3424" s="340">
        <f t="shared" si="541"/>
        <v>0</v>
      </c>
      <c r="AL3424" s="340">
        <f t="shared" si="541"/>
        <v>0</v>
      </c>
      <c r="AM3424" s="340">
        <f t="shared" si="541"/>
        <v>0</v>
      </c>
    </row>
    <row r="3425" spans="1:39" x14ac:dyDescent="0.35">
      <c r="A3425" s="337">
        <v>25338</v>
      </c>
      <c r="B3425" s="338">
        <f t="shared" si="534"/>
        <v>1969</v>
      </c>
      <c r="C3425" s="338">
        <f t="shared" si="535"/>
        <v>5</v>
      </c>
      <c r="D3425" s="338">
        <f t="shared" si="536"/>
        <v>15</v>
      </c>
      <c r="E3425" s="334">
        <v>0.3</v>
      </c>
      <c r="F3425" s="334">
        <v>0</v>
      </c>
      <c r="G3425" s="334">
        <v>0</v>
      </c>
      <c r="H3425" s="334">
        <v>0</v>
      </c>
      <c r="I3425" s="334">
        <v>0</v>
      </c>
      <c r="J3425" s="334">
        <v>0.3</v>
      </c>
      <c r="K3425" s="334">
        <v>0</v>
      </c>
      <c r="L3425" s="334">
        <v>0</v>
      </c>
      <c r="M3425" s="334">
        <v>0</v>
      </c>
      <c r="N3425" s="334">
        <v>0</v>
      </c>
      <c r="O3425" s="334">
        <v>0</v>
      </c>
      <c r="P3425" s="334">
        <v>0</v>
      </c>
      <c r="Q3425" s="334">
        <v>0</v>
      </c>
      <c r="R3425" s="334">
        <v>0</v>
      </c>
      <c r="S3425" s="334">
        <v>0</v>
      </c>
      <c r="T3425" s="334">
        <v>0</v>
      </c>
      <c r="U3425" s="334">
        <v>0</v>
      </c>
      <c r="V3425" s="334">
        <v>0</v>
      </c>
      <c r="W3425" s="334">
        <v>0</v>
      </c>
      <c r="X3425" s="334">
        <v>0</v>
      </c>
      <c r="Y3425" s="334">
        <v>0</v>
      </c>
      <c r="Z3425" s="334">
        <v>0</v>
      </c>
      <c r="AA3425" s="334">
        <v>0</v>
      </c>
      <c r="AB3425" s="334">
        <v>0</v>
      </c>
      <c r="AD3425" s="334">
        <v>0.6</v>
      </c>
      <c r="AE3425" s="334">
        <f t="shared" si="537"/>
        <v>0.6</v>
      </c>
      <c r="AF3425" s="334">
        <f t="shared" si="538"/>
        <v>0.6</v>
      </c>
      <c r="AG3425" s="340">
        <f t="shared" si="539"/>
        <v>0</v>
      </c>
      <c r="AI3425" s="340">
        <f t="shared" si="541"/>
        <v>0.6</v>
      </c>
      <c r="AJ3425" s="340">
        <f t="shared" si="541"/>
        <v>0</v>
      </c>
      <c r="AK3425" s="340">
        <f t="shared" si="541"/>
        <v>0</v>
      </c>
      <c r="AL3425" s="340">
        <f t="shared" si="541"/>
        <v>0</v>
      </c>
      <c r="AM3425" s="340">
        <f t="shared" si="541"/>
        <v>0</v>
      </c>
    </row>
    <row r="3426" spans="1:39" x14ac:dyDescent="0.35">
      <c r="A3426" s="337">
        <v>25339</v>
      </c>
      <c r="B3426" s="338">
        <f t="shared" si="534"/>
        <v>1969</v>
      </c>
      <c r="C3426" s="338">
        <f t="shared" si="535"/>
        <v>5</v>
      </c>
      <c r="D3426" s="338">
        <f t="shared" si="536"/>
        <v>16</v>
      </c>
      <c r="E3426" s="334">
        <v>0</v>
      </c>
      <c r="F3426" s="334">
        <v>0</v>
      </c>
      <c r="G3426" s="334">
        <v>0</v>
      </c>
      <c r="H3426" s="334">
        <v>0</v>
      </c>
      <c r="I3426" s="334">
        <v>0</v>
      </c>
      <c r="J3426" s="334">
        <v>0</v>
      </c>
      <c r="K3426" s="334">
        <v>0</v>
      </c>
      <c r="L3426" s="334">
        <v>0.1</v>
      </c>
      <c r="M3426" s="334">
        <v>0.1</v>
      </c>
      <c r="N3426" s="334">
        <v>0.1</v>
      </c>
      <c r="O3426" s="334">
        <v>0.1</v>
      </c>
      <c r="P3426" s="334">
        <v>0.1</v>
      </c>
      <c r="Q3426" s="334">
        <v>0</v>
      </c>
      <c r="R3426" s="334">
        <v>0</v>
      </c>
      <c r="S3426" s="334">
        <v>0</v>
      </c>
      <c r="T3426" s="334">
        <v>0</v>
      </c>
      <c r="U3426" s="334">
        <v>0</v>
      </c>
      <c r="V3426" s="334">
        <v>0</v>
      </c>
      <c r="W3426" s="334">
        <v>0</v>
      </c>
      <c r="X3426" s="334">
        <v>0</v>
      </c>
      <c r="Y3426" s="334">
        <v>0</v>
      </c>
      <c r="Z3426" s="334">
        <v>0</v>
      </c>
      <c r="AA3426" s="334">
        <v>0</v>
      </c>
      <c r="AB3426" s="334">
        <v>0</v>
      </c>
      <c r="AD3426" s="334">
        <v>0.5</v>
      </c>
      <c r="AE3426" s="334">
        <f t="shared" si="537"/>
        <v>0.5</v>
      </c>
      <c r="AF3426" s="334">
        <f t="shared" si="538"/>
        <v>0.5</v>
      </c>
      <c r="AG3426" s="340">
        <f t="shared" si="539"/>
        <v>0</v>
      </c>
      <c r="AI3426" s="340">
        <f t="shared" si="541"/>
        <v>0.5</v>
      </c>
      <c r="AJ3426" s="340">
        <f t="shared" si="541"/>
        <v>0</v>
      </c>
      <c r="AK3426" s="340">
        <f t="shared" si="541"/>
        <v>0</v>
      </c>
      <c r="AL3426" s="340">
        <f t="shared" si="541"/>
        <v>0</v>
      </c>
      <c r="AM3426" s="340">
        <f t="shared" si="541"/>
        <v>0</v>
      </c>
    </row>
    <row r="3427" spans="1:39" x14ac:dyDescent="0.35">
      <c r="A3427" s="337">
        <v>25340</v>
      </c>
      <c r="B3427" s="338">
        <f t="shared" si="534"/>
        <v>1969</v>
      </c>
      <c r="C3427" s="338">
        <f t="shared" si="535"/>
        <v>5</v>
      </c>
      <c r="D3427" s="338">
        <f t="shared" si="536"/>
        <v>17</v>
      </c>
      <c r="E3427" s="334">
        <v>0</v>
      </c>
      <c r="F3427" s="334">
        <v>0</v>
      </c>
      <c r="G3427" s="334">
        <v>0</v>
      </c>
      <c r="H3427" s="334">
        <v>0</v>
      </c>
      <c r="I3427" s="334">
        <v>0</v>
      </c>
      <c r="J3427" s="334">
        <v>0</v>
      </c>
      <c r="K3427" s="334">
        <v>0</v>
      </c>
      <c r="L3427" s="334">
        <v>0</v>
      </c>
      <c r="M3427" s="334">
        <v>0</v>
      </c>
      <c r="N3427" s="334">
        <v>0</v>
      </c>
      <c r="O3427" s="334">
        <v>0</v>
      </c>
      <c r="P3427" s="334">
        <v>0</v>
      </c>
      <c r="Q3427" s="334">
        <v>0</v>
      </c>
      <c r="R3427" s="334">
        <v>0</v>
      </c>
      <c r="S3427" s="334">
        <v>0</v>
      </c>
      <c r="T3427" s="334">
        <v>0</v>
      </c>
      <c r="U3427" s="334">
        <v>0</v>
      </c>
      <c r="V3427" s="334">
        <v>0</v>
      </c>
      <c r="W3427" s="334">
        <v>0</v>
      </c>
      <c r="X3427" s="334">
        <v>0</v>
      </c>
      <c r="Y3427" s="334">
        <v>0</v>
      </c>
      <c r="Z3427" s="334">
        <v>0</v>
      </c>
      <c r="AA3427" s="334">
        <v>0</v>
      </c>
      <c r="AB3427" s="334">
        <v>0</v>
      </c>
      <c r="AD3427" s="334">
        <v>0</v>
      </c>
      <c r="AE3427" s="334">
        <f t="shared" si="537"/>
        <v>0</v>
      </c>
      <c r="AF3427" s="334">
        <f t="shared" si="538"/>
        <v>0</v>
      </c>
      <c r="AG3427" s="340">
        <f t="shared" si="539"/>
        <v>0</v>
      </c>
      <c r="AI3427" s="340">
        <f t="shared" si="541"/>
        <v>0</v>
      </c>
      <c r="AJ3427" s="340">
        <f t="shared" si="541"/>
        <v>0</v>
      </c>
      <c r="AK3427" s="340">
        <f t="shared" si="541"/>
        <v>0</v>
      </c>
      <c r="AL3427" s="340">
        <f t="shared" si="541"/>
        <v>0</v>
      </c>
      <c r="AM3427" s="340">
        <f t="shared" si="541"/>
        <v>0</v>
      </c>
    </row>
    <row r="3428" spans="1:39" x14ac:dyDescent="0.35">
      <c r="A3428" s="337">
        <v>25341</v>
      </c>
      <c r="B3428" s="338">
        <f t="shared" si="534"/>
        <v>1969</v>
      </c>
      <c r="C3428" s="338">
        <f t="shared" si="535"/>
        <v>5</v>
      </c>
      <c r="D3428" s="338">
        <f t="shared" si="536"/>
        <v>18</v>
      </c>
      <c r="E3428" s="334">
        <v>0</v>
      </c>
      <c r="F3428" s="334">
        <v>0</v>
      </c>
      <c r="G3428" s="334">
        <v>0</v>
      </c>
      <c r="H3428" s="334">
        <v>0</v>
      </c>
      <c r="I3428" s="334">
        <v>0</v>
      </c>
      <c r="J3428" s="334">
        <v>0</v>
      </c>
      <c r="K3428" s="334">
        <v>0</v>
      </c>
      <c r="L3428" s="334">
        <v>0</v>
      </c>
      <c r="M3428" s="334">
        <v>0</v>
      </c>
      <c r="N3428" s="334">
        <v>0</v>
      </c>
      <c r="O3428" s="334">
        <v>0</v>
      </c>
      <c r="P3428" s="334">
        <v>0</v>
      </c>
      <c r="Q3428" s="334">
        <v>0</v>
      </c>
      <c r="R3428" s="334">
        <v>0</v>
      </c>
      <c r="S3428" s="334">
        <v>0</v>
      </c>
      <c r="T3428" s="334">
        <v>0</v>
      </c>
      <c r="U3428" s="334">
        <v>0</v>
      </c>
      <c r="V3428" s="334">
        <v>0</v>
      </c>
      <c r="W3428" s="334">
        <v>0</v>
      </c>
      <c r="X3428" s="334">
        <v>0</v>
      </c>
      <c r="Y3428" s="334">
        <v>0</v>
      </c>
      <c r="Z3428" s="334">
        <v>0</v>
      </c>
      <c r="AA3428" s="334">
        <v>0</v>
      </c>
      <c r="AB3428" s="334">
        <v>0</v>
      </c>
      <c r="AD3428" s="334">
        <v>0</v>
      </c>
      <c r="AE3428" s="334">
        <f t="shared" si="537"/>
        <v>0</v>
      </c>
      <c r="AF3428" s="334">
        <f t="shared" si="538"/>
        <v>0</v>
      </c>
      <c r="AG3428" s="340">
        <f t="shared" si="539"/>
        <v>0</v>
      </c>
      <c r="AI3428" s="340">
        <f t="shared" ref="AI3428:AM3443" si="542">IF($C3428=AI$1,$AF3428,0)</f>
        <v>0</v>
      </c>
      <c r="AJ3428" s="340">
        <f t="shared" si="542"/>
        <v>0</v>
      </c>
      <c r="AK3428" s="340">
        <f t="shared" si="542"/>
        <v>0</v>
      </c>
      <c r="AL3428" s="340">
        <f t="shared" si="542"/>
        <v>0</v>
      </c>
      <c r="AM3428" s="340">
        <f t="shared" si="542"/>
        <v>0</v>
      </c>
    </row>
    <row r="3429" spans="1:39" x14ac:dyDescent="0.35">
      <c r="A3429" s="337">
        <v>25342</v>
      </c>
      <c r="B3429" s="338">
        <f t="shared" si="534"/>
        <v>1969</v>
      </c>
      <c r="C3429" s="338">
        <f t="shared" si="535"/>
        <v>5</v>
      </c>
      <c r="D3429" s="338">
        <f t="shared" si="536"/>
        <v>19</v>
      </c>
      <c r="E3429" s="334">
        <v>0.3</v>
      </c>
      <c r="F3429" s="334">
        <v>0</v>
      </c>
      <c r="G3429" s="334">
        <v>0</v>
      </c>
      <c r="H3429" s="334">
        <v>0</v>
      </c>
      <c r="I3429" s="334">
        <v>0</v>
      </c>
      <c r="J3429" s="334">
        <v>0</v>
      </c>
      <c r="K3429" s="334">
        <v>0</v>
      </c>
      <c r="L3429" s="334">
        <v>0</v>
      </c>
      <c r="M3429" s="334">
        <v>0</v>
      </c>
      <c r="N3429" s="334">
        <v>0</v>
      </c>
      <c r="O3429" s="334">
        <v>0</v>
      </c>
      <c r="P3429" s="334">
        <v>0</v>
      </c>
      <c r="Q3429" s="334">
        <v>0</v>
      </c>
      <c r="R3429" s="334">
        <v>0</v>
      </c>
      <c r="S3429" s="334">
        <v>0</v>
      </c>
      <c r="T3429" s="334">
        <v>0</v>
      </c>
      <c r="U3429" s="334">
        <v>0</v>
      </c>
      <c r="V3429" s="334">
        <v>0</v>
      </c>
      <c r="W3429" s="334">
        <v>0</v>
      </c>
      <c r="X3429" s="334">
        <v>0</v>
      </c>
      <c r="Y3429" s="334">
        <v>0</v>
      </c>
      <c r="Z3429" s="334">
        <v>0</v>
      </c>
      <c r="AA3429" s="334">
        <v>0</v>
      </c>
      <c r="AB3429" s="334">
        <v>0</v>
      </c>
      <c r="AD3429" s="334">
        <v>0.3</v>
      </c>
      <c r="AE3429" s="334">
        <f t="shared" si="537"/>
        <v>0.3</v>
      </c>
      <c r="AF3429" s="334">
        <f t="shared" si="538"/>
        <v>0.3</v>
      </c>
      <c r="AG3429" s="340">
        <f t="shared" si="539"/>
        <v>0</v>
      </c>
      <c r="AI3429" s="340">
        <f t="shared" si="542"/>
        <v>0.3</v>
      </c>
      <c r="AJ3429" s="340">
        <f t="shared" si="542"/>
        <v>0</v>
      </c>
      <c r="AK3429" s="340">
        <f t="shared" si="542"/>
        <v>0</v>
      </c>
      <c r="AL3429" s="340">
        <f t="shared" si="542"/>
        <v>0</v>
      </c>
      <c r="AM3429" s="340">
        <f t="shared" si="542"/>
        <v>0</v>
      </c>
    </row>
    <row r="3430" spans="1:39" x14ac:dyDescent="0.35">
      <c r="A3430" s="337">
        <v>25343</v>
      </c>
      <c r="B3430" s="338">
        <f t="shared" si="534"/>
        <v>1969</v>
      </c>
      <c r="C3430" s="338">
        <f t="shared" si="535"/>
        <v>5</v>
      </c>
      <c r="D3430" s="338">
        <f t="shared" si="536"/>
        <v>20</v>
      </c>
      <c r="E3430" s="334">
        <v>0</v>
      </c>
      <c r="F3430" s="334">
        <v>0</v>
      </c>
      <c r="G3430" s="334">
        <v>0</v>
      </c>
      <c r="H3430" s="334">
        <v>0</v>
      </c>
      <c r="I3430" s="334">
        <v>0</v>
      </c>
      <c r="J3430" s="334">
        <v>0</v>
      </c>
      <c r="K3430" s="334">
        <v>0</v>
      </c>
      <c r="L3430" s="334">
        <v>0</v>
      </c>
      <c r="M3430" s="334">
        <v>0</v>
      </c>
      <c r="N3430" s="334">
        <v>0</v>
      </c>
      <c r="O3430" s="334">
        <v>0</v>
      </c>
      <c r="P3430" s="334">
        <v>0</v>
      </c>
      <c r="Q3430" s="334">
        <v>0</v>
      </c>
      <c r="R3430" s="334">
        <v>0</v>
      </c>
      <c r="S3430" s="334">
        <v>0</v>
      </c>
      <c r="T3430" s="334">
        <v>0</v>
      </c>
      <c r="U3430" s="334">
        <v>0</v>
      </c>
      <c r="V3430" s="334">
        <v>0</v>
      </c>
      <c r="W3430" s="334">
        <v>0</v>
      </c>
      <c r="X3430" s="334">
        <v>0</v>
      </c>
      <c r="Y3430" s="334">
        <v>0</v>
      </c>
      <c r="Z3430" s="334">
        <v>0</v>
      </c>
      <c r="AA3430" s="334">
        <v>0</v>
      </c>
      <c r="AB3430" s="334">
        <v>0</v>
      </c>
      <c r="AD3430" s="334">
        <v>0</v>
      </c>
      <c r="AE3430" s="334">
        <f t="shared" si="537"/>
        <v>0</v>
      </c>
      <c r="AF3430" s="334">
        <f t="shared" si="538"/>
        <v>0</v>
      </c>
      <c r="AG3430" s="340">
        <f t="shared" si="539"/>
        <v>0</v>
      </c>
      <c r="AI3430" s="340">
        <f t="shared" si="542"/>
        <v>0</v>
      </c>
      <c r="AJ3430" s="340">
        <f t="shared" si="542"/>
        <v>0</v>
      </c>
      <c r="AK3430" s="340">
        <f t="shared" si="542"/>
        <v>0</v>
      </c>
      <c r="AL3430" s="340">
        <f t="shared" si="542"/>
        <v>0</v>
      </c>
      <c r="AM3430" s="340">
        <f t="shared" si="542"/>
        <v>0</v>
      </c>
    </row>
    <row r="3431" spans="1:39" x14ac:dyDescent="0.35">
      <c r="A3431" s="337">
        <v>25344</v>
      </c>
      <c r="B3431" s="338">
        <f t="shared" si="534"/>
        <v>1969</v>
      </c>
      <c r="C3431" s="338">
        <f t="shared" si="535"/>
        <v>5</v>
      </c>
      <c r="D3431" s="338">
        <f t="shared" si="536"/>
        <v>21</v>
      </c>
      <c r="E3431" s="334">
        <v>0</v>
      </c>
      <c r="F3431" s="334">
        <v>0</v>
      </c>
      <c r="G3431" s="334">
        <v>0</v>
      </c>
      <c r="H3431" s="334">
        <v>0</v>
      </c>
      <c r="I3431" s="334">
        <v>0</v>
      </c>
      <c r="J3431" s="334">
        <v>0</v>
      </c>
      <c r="K3431" s="334">
        <v>0</v>
      </c>
      <c r="L3431" s="334">
        <v>0</v>
      </c>
      <c r="M3431" s="334">
        <v>0</v>
      </c>
      <c r="N3431" s="334">
        <v>0</v>
      </c>
      <c r="O3431" s="334">
        <v>0</v>
      </c>
      <c r="P3431" s="334">
        <v>0</v>
      </c>
      <c r="Q3431" s="334">
        <v>0</v>
      </c>
      <c r="R3431" s="334">
        <v>0</v>
      </c>
      <c r="S3431" s="334">
        <v>0</v>
      </c>
      <c r="T3431" s="334">
        <v>0</v>
      </c>
      <c r="U3431" s="334">
        <v>0</v>
      </c>
      <c r="V3431" s="334">
        <v>0</v>
      </c>
      <c r="W3431" s="334">
        <v>0</v>
      </c>
      <c r="X3431" s="334">
        <v>0</v>
      </c>
      <c r="Y3431" s="334">
        <v>0</v>
      </c>
      <c r="Z3431" s="334">
        <v>0</v>
      </c>
      <c r="AA3431" s="334">
        <v>0</v>
      </c>
      <c r="AB3431" s="334">
        <v>0</v>
      </c>
      <c r="AD3431" s="334">
        <v>0</v>
      </c>
      <c r="AE3431" s="334">
        <f t="shared" si="537"/>
        <v>0</v>
      </c>
      <c r="AF3431" s="334">
        <f t="shared" si="538"/>
        <v>0</v>
      </c>
      <c r="AG3431" s="340">
        <f t="shared" si="539"/>
        <v>0</v>
      </c>
      <c r="AI3431" s="340">
        <f t="shared" si="542"/>
        <v>0</v>
      </c>
      <c r="AJ3431" s="340">
        <f t="shared" si="542"/>
        <v>0</v>
      </c>
      <c r="AK3431" s="340">
        <f t="shared" si="542"/>
        <v>0</v>
      </c>
      <c r="AL3431" s="340">
        <f t="shared" si="542"/>
        <v>0</v>
      </c>
      <c r="AM3431" s="340">
        <f t="shared" si="542"/>
        <v>0</v>
      </c>
    </row>
    <row r="3432" spans="1:39" x14ac:dyDescent="0.35">
      <c r="A3432" s="337">
        <v>25345</v>
      </c>
      <c r="B3432" s="338">
        <f t="shared" si="534"/>
        <v>1969</v>
      </c>
      <c r="C3432" s="338">
        <f t="shared" si="535"/>
        <v>5</v>
      </c>
      <c r="D3432" s="338">
        <f t="shared" si="536"/>
        <v>22</v>
      </c>
      <c r="E3432" s="334">
        <v>0</v>
      </c>
      <c r="F3432" s="334">
        <v>0</v>
      </c>
      <c r="G3432" s="334">
        <v>0</v>
      </c>
      <c r="H3432" s="334">
        <v>0</v>
      </c>
      <c r="I3432" s="334">
        <v>0</v>
      </c>
      <c r="J3432" s="334">
        <v>0</v>
      </c>
      <c r="K3432" s="334">
        <v>0</v>
      </c>
      <c r="L3432" s="334">
        <v>0</v>
      </c>
      <c r="M3432" s="334">
        <v>0</v>
      </c>
      <c r="N3432" s="334">
        <v>0</v>
      </c>
      <c r="O3432" s="334">
        <v>0</v>
      </c>
      <c r="P3432" s="334">
        <v>0</v>
      </c>
      <c r="Q3432" s="334">
        <v>0</v>
      </c>
      <c r="R3432" s="334">
        <v>0</v>
      </c>
      <c r="S3432" s="334">
        <v>0</v>
      </c>
      <c r="T3432" s="334">
        <v>0</v>
      </c>
      <c r="U3432" s="334">
        <v>0</v>
      </c>
      <c r="V3432" s="334">
        <v>0</v>
      </c>
      <c r="W3432" s="334">
        <v>0</v>
      </c>
      <c r="X3432" s="334">
        <v>0</v>
      </c>
      <c r="Y3432" s="334">
        <v>0</v>
      </c>
      <c r="Z3432" s="334">
        <v>0</v>
      </c>
      <c r="AA3432" s="334">
        <v>0</v>
      </c>
      <c r="AB3432" s="334">
        <v>0</v>
      </c>
      <c r="AD3432" s="334">
        <v>0</v>
      </c>
      <c r="AE3432" s="334">
        <f t="shared" si="537"/>
        <v>0</v>
      </c>
      <c r="AF3432" s="334">
        <f t="shared" si="538"/>
        <v>0</v>
      </c>
      <c r="AG3432" s="340">
        <f t="shared" si="539"/>
        <v>0</v>
      </c>
      <c r="AI3432" s="340">
        <f t="shared" si="542"/>
        <v>0</v>
      </c>
      <c r="AJ3432" s="340">
        <f t="shared" si="542"/>
        <v>0</v>
      </c>
      <c r="AK3432" s="340">
        <f t="shared" si="542"/>
        <v>0</v>
      </c>
      <c r="AL3432" s="340">
        <f t="shared" si="542"/>
        <v>0</v>
      </c>
      <c r="AM3432" s="340">
        <f t="shared" si="542"/>
        <v>0</v>
      </c>
    </row>
    <row r="3433" spans="1:39" x14ac:dyDescent="0.35">
      <c r="A3433" s="337">
        <v>25346</v>
      </c>
      <c r="B3433" s="338">
        <f t="shared" si="534"/>
        <v>1969</v>
      </c>
      <c r="C3433" s="338">
        <f t="shared" si="535"/>
        <v>5</v>
      </c>
      <c r="D3433" s="338">
        <f t="shared" si="536"/>
        <v>23</v>
      </c>
      <c r="E3433" s="334">
        <v>0</v>
      </c>
      <c r="F3433" s="334">
        <v>0</v>
      </c>
      <c r="G3433" s="334">
        <v>0</v>
      </c>
      <c r="H3433" s="334">
        <v>0</v>
      </c>
      <c r="I3433" s="334">
        <v>0</v>
      </c>
      <c r="J3433" s="334">
        <v>0</v>
      </c>
      <c r="K3433" s="334">
        <v>0</v>
      </c>
      <c r="L3433" s="334">
        <v>0</v>
      </c>
      <c r="M3433" s="334">
        <v>0</v>
      </c>
      <c r="N3433" s="334">
        <v>0</v>
      </c>
      <c r="O3433" s="334">
        <v>0</v>
      </c>
      <c r="P3433" s="334">
        <v>0</v>
      </c>
      <c r="Q3433" s="334">
        <v>0</v>
      </c>
      <c r="R3433" s="334">
        <v>0</v>
      </c>
      <c r="S3433" s="334">
        <v>0</v>
      </c>
      <c r="T3433" s="334">
        <v>0</v>
      </c>
      <c r="U3433" s="334">
        <v>0</v>
      </c>
      <c r="V3433" s="334">
        <v>0</v>
      </c>
      <c r="W3433" s="334">
        <v>0</v>
      </c>
      <c r="X3433" s="334">
        <v>0</v>
      </c>
      <c r="Y3433" s="334">
        <v>0</v>
      </c>
      <c r="Z3433" s="334">
        <v>0</v>
      </c>
      <c r="AA3433" s="334">
        <v>0</v>
      </c>
      <c r="AB3433" s="334">
        <v>0</v>
      </c>
      <c r="AD3433" s="334">
        <v>0</v>
      </c>
      <c r="AE3433" s="334">
        <f t="shared" si="537"/>
        <v>0</v>
      </c>
      <c r="AF3433" s="334">
        <f t="shared" si="538"/>
        <v>0</v>
      </c>
      <c r="AG3433" s="340">
        <f t="shared" si="539"/>
        <v>0</v>
      </c>
      <c r="AI3433" s="340">
        <f t="shared" si="542"/>
        <v>0</v>
      </c>
      <c r="AJ3433" s="340">
        <f t="shared" si="542"/>
        <v>0</v>
      </c>
      <c r="AK3433" s="340">
        <f t="shared" si="542"/>
        <v>0</v>
      </c>
      <c r="AL3433" s="340">
        <f t="shared" si="542"/>
        <v>0</v>
      </c>
      <c r="AM3433" s="340">
        <f t="shared" si="542"/>
        <v>0</v>
      </c>
    </row>
    <row r="3434" spans="1:39" x14ac:dyDescent="0.35">
      <c r="A3434" s="337">
        <v>25347</v>
      </c>
      <c r="B3434" s="338">
        <f t="shared" si="534"/>
        <v>1969</v>
      </c>
      <c r="C3434" s="338">
        <f t="shared" si="535"/>
        <v>5</v>
      </c>
      <c r="D3434" s="338">
        <f t="shared" si="536"/>
        <v>24</v>
      </c>
      <c r="E3434" s="334">
        <v>0</v>
      </c>
      <c r="F3434" s="334">
        <v>0</v>
      </c>
      <c r="G3434" s="334">
        <v>0</v>
      </c>
      <c r="H3434" s="334">
        <v>0</v>
      </c>
      <c r="I3434" s="334">
        <v>0</v>
      </c>
      <c r="J3434" s="334">
        <v>0</v>
      </c>
      <c r="K3434" s="334">
        <v>0</v>
      </c>
      <c r="L3434" s="334">
        <v>0</v>
      </c>
      <c r="M3434" s="334">
        <v>0</v>
      </c>
      <c r="N3434" s="334">
        <v>0</v>
      </c>
      <c r="O3434" s="334">
        <v>0</v>
      </c>
      <c r="P3434" s="334">
        <v>0</v>
      </c>
      <c r="Q3434" s="334">
        <v>0</v>
      </c>
      <c r="R3434" s="334">
        <v>0</v>
      </c>
      <c r="S3434" s="334">
        <v>0</v>
      </c>
      <c r="T3434" s="334">
        <v>0</v>
      </c>
      <c r="U3434" s="334">
        <v>0</v>
      </c>
      <c r="V3434" s="334">
        <v>0</v>
      </c>
      <c r="W3434" s="334">
        <v>0</v>
      </c>
      <c r="X3434" s="334">
        <v>0</v>
      </c>
      <c r="Y3434" s="334">
        <v>0</v>
      </c>
      <c r="Z3434" s="334">
        <v>0</v>
      </c>
      <c r="AA3434" s="334">
        <v>0</v>
      </c>
      <c r="AB3434" s="334">
        <v>0</v>
      </c>
      <c r="AD3434" s="334">
        <v>0</v>
      </c>
      <c r="AE3434" s="334">
        <f t="shared" si="537"/>
        <v>0</v>
      </c>
      <c r="AF3434" s="334">
        <f t="shared" si="538"/>
        <v>0</v>
      </c>
      <c r="AG3434" s="340">
        <f t="shared" si="539"/>
        <v>0</v>
      </c>
      <c r="AI3434" s="340">
        <f t="shared" si="542"/>
        <v>0</v>
      </c>
      <c r="AJ3434" s="340">
        <f t="shared" si="542"/>
        <v>0</v>
      </c>
      <c r="AK3434" s="340">
        <f t="shared" si="542"/>
        <v>0</v>
      </c>
      <c r="AL3434" s="340">
        <f t="shared" si="542"/>
        <v>0</v>
      </c>
      <c r="AM3434" s="340">
        <f t="shared" si="542"/>
        <v>0</v>
      </c>
    </row>
    <row r="3435" spans="1:39" x14ac:dyDescent="0.35">
      <c r="A3435" s="337">
        <v>25348</v>
      </c>
      <c r="B3435" s="338">
        <f t="shared" si="534"/>
        <v>1969</v>
      </c>
      <c r="C3435" s="338">
        <f t="shared" si="535"/>
        <v>5</v>
      </c>
      <c r="D3435" s="338">
        <f t="shared" si="536"/>
        <v>25</v>
      </c>
      <c r="E3435" s="334">
        <v>0</v>
      </c>
      <c r="F3435" s="334">
        <v>0</v>
      </c>
      <c r="G3435" s="334">
        <v>0</v>
      </c>
      <c r="H3435" s="334">
        <v>0</v>
      </c>
      <c r="I3435" s="334">
        <v>0</v>
      </c>
      <c r="J3435" s="334">
        <v>0</v>
      </c>
      <c r="K3435" s="334">
        <v>0</v>
      </c>
      <c r="L3435" s="334">
        <v>0</v>
      </c>
      <c r="M3435" s="334">
        <v>0</v>
      </c>
      <c r="N3435" s="334">
        <v>0</v>
      </c>
      <c r="O3435" s="334">
        <v>0</v>
      </c>
      <c r="P3435" s="334">
        <v>0</v>
      </c>
      <c r="Q3435" s="334">
        <v>0</v>
      </c>
      <c r="R3435" s="334">
        <v>0</v>
      </c>
      <c r="S3435" s="334">
        <v>0</v>
      </c>
      <c r="T3435" s="334">
        <v>0</v>
      </c>
      <c r="U3435" s="334">
        <v>0</v>
      </c>
      <c r="V3435" s="334">
        <v>0</v>
      </c>
      <c r="W3435" s="334">
        <v>0</v>
      </c>
      <c r="X3435" s="334">
        <v>0</v>
      </c>
      <c r="Y3435" s="334">
        <v>0</v>
      </c>
      <c r="Z3435" s="334">
        <v>0</v>
      </c>
      <c r="AA3435" s="334">
        <v>0</v>
      </c>
      <c r="AB3435" s="334">
        <v>0</v>
      </c>
      <c r="AD3435" s="334">
        <v>0</v>
      </c>
      <c r="AE3435" s="334">
        <f t="shared" si="537"/>
        <v>0</v>
      </c>
      <c r="AF3435" s="334">
        <f t="shared" si="538"/>
        <v>0</v>
      </c>
      <c r="AG3435" s="340">
        <f t="shared" si="539"/>
        <v>0</v>
      </c>
      <c r="AI3435" s="340">
        <f t="shared" si="542"/>
        <v>0</v>
      </c>
      <c r="AJ3435" s="340">
        <f t="shared" si="542"/>
        <v>0</v>
      </c>
      <c r="AK3435" s="340">
        <f t="shared" si="542"/>
        <v>0</v>
      </c>
      <c r="AL3435" s="340">
        <f t="shared" si="542"/>
        <v>0</v>
      </c>
      <c r="AM3435" s="340">
        <f t="shared" si="542"/>
        <v>0</v>
      </c>
    </row>
    <row r="3436" spans="1:39" x14ac:dyDescent="0.35">
      <c r="A3436" s="337">
        <v>25349</v>
      </c>
      <c r="B3436" s="338">
        <f t="shared" si="534"/>
        <v>1969</v>
      </c>
      <c r="C3436" s="338">
        <f t="shared" si="535"/>
        <v>5</v>
      </c>
      <c r="D3436" s="338">
        <f t="shared" si="536"/>
        <v>26</v>
      </c>
      <c r="E3436" s="334">
        <v>0</v>
      </c>
      <c r="F3436" s="334">
        <v>0</v>
      </c>
      <c r="G3436" s="334">
        <v>0</v>
      </c>
      <c r="H3436" s="334">
        <v>0</v>
      </c>
      <c r="I3436" s="334">
        <v>0</v>
      </c>
      <c r="J3436" s="334">
        <v>0</v>
      </c>
      <c r="K3436" s="334">
        <v>0.5</v>
      </c>
      <c r="L3436" s="334">
        <v>0</v>
      </c>
      <c r="M3436" s="334">
        <v>0</v>
      </c>
      <c r="N3436" s="334">
        <v>0</v>
      </c>
      <c r="O3436" s="334">
        <v>0</v>
      </c>
      <c r="P3436" s="334">
        <v>0</v>
      </c>
      <c r="Q3436" s="334">
        <v>0</v>
      </c>
      <c r="R3436" s="334">
        <v>0</v>
      </c>
      <c r="S3436" s="334">
        <v>0</v>
      </c>
      <c r="T3436" s="334">
        <v>0</v>
      </c>
      <c r="U3436" s="334">
        <v>0</v>
      </c>
      <c r="V3436" s="334">
        <v>0</v>
      </c>
      <c r="W3436" s="334">
        <v>0</v>
      </c>
      <c r="X3436" s="334">
        <v>0</v>
      </c>
      <c r="Y3436" s="334">
        <v>0</v>
      </c>
      <c r="Z3436" s="334">
        <v>0</v>
      </c>
      <c r="AA3436" s="334">
        <v>0</v>
      </c>
      <c r="AB3436" s="334">
        <v>0</v>
      </c>
      <c r="AD3436" s="334">
        <v>0.5</v>
      </c>
      <c r="AE3436" s="334">
        <f t="shared" si="537"/>
        <v>0.5</v>
      </c>
      <c r="AF3436" s="334">
        <f t="shared" si="538"/>
        <v>0.5</v>
      </c>
      <c r="AG3436" s="340">
        <f t="shared" si="539"/>
        <v>0</v>
      </c>
      <c r="AI3436" s="340">
        <f t="shared" si="542"/>
        <v>0.5</v>
      </c>
      <c r="AJ3436" s="340">
        <f t="shared" si="542"/>
        <v>0</v>
      </c>
      <c r="AK3436" s="340">
        <f t="shared" si="542"/>
        <v>0</v>
      </c>
      <c r="AL3436" s="340">
        <f t="shared" si="542"/>
        <v>0</v>
      </c>
      <c r="AM3436" s="340">
        <f t="shared" si="542"/>
        <v>0</v>
      </c>
    </row>
    <row r="3437" spans="1:39" x14ac:dyDescent="0.35">
      <c r="A3437" s="337">
        <v>25350</v>
      </c>
      <c r="B3437" s="338">
        <f t="shared" si="534"/>
        <v>1969</v>
      </c>
      <c r="C3437" s="338">
        <f t="shared" si="535"/>
        <v>5</v>
      </c>
      <c r="D3437" s="338">
        <f t="shared" si="536"/>
        <v>27</v>
      </c>
      <c r="E3437" s="334">
        <v>0</v>
      </c>
      <c r="F3437" s="334">
        <v>0</v>
      </c>
      <c r="G3437" s="334">
        <v>0</v>
      </c>
      <c r="H3437" s="334">
        <v>0</v>
      </c>
      <c r="I3437" s="334">
        <v>0</v>
      </c>
      <c r="J3437" s="334">
        <v>0</v>
      </c>
      <c r="K3437" s="334">
        <v>0</v>
      </c>
      <c r="L3437" s="334">
        <v>0</v>
      </c>
      <c r="M3437" s="334">
        <v>0</v>
      </c>
      <c r="N3437" s="334">
        <v>0</v>
      </c>
      <c r="O3437" s="334">
        <v>0</v>
      </c>
      <c r="P3437" s="334">
        <v>0</v>
      </c>
      <c r="Q3437" s="334">
        <v>0</v>
      </c>
      <c r="R3437" s="334">
        <v>0</v>
      </c>
      <c r="S3437" s="334">
        <v>0</v>
      </c>
      <c r="T3437" s="334">
        <v>0</v>
      </c>
      <c r="U3437" s="334">
        <v>0</v>
      </c>
      <c r="V3437" s="334">
        <v>0</v>
      </c>
      <c r="W3437" s="334">
        <v>0</v>
      </c>
      <c r="X3437" s="334">
        <v>0</v>
      </c>
      <c r="Y3437" s="334">
        <v>0</v>
      </c>
      <c r="Z3437" s="334">
        <v>0</v>
      </c>
      <c r="AA3437" s="334">
        <v>0</v>
      </c>
      <c r="AB3437" s="334">
        <v>0</v>
      </c>
      <c r="AD3437" s="334">
        <v>0</v>
      </c>
      <c r="AE3437" s="334">
        <f t="shared" si="537"/>
        <v>0</v>
      </c>
      <c r="AF3437" s="334">
        <f t="shared" si="538"/>
        <v>0</v>
      </c>
      <c r="AG3437" s="340">
        <f t="shared" si="539"/>
        <v>0</v>
      </c>
      <c r="AI3437" s="340">
        <f t="shared" si="542"/>
        <v>0</v>
      </c>
      <c r="AJ3437" s="340">
        <f t="shared" si="542"/>
        <v>0</v>
      </c>
      <c r="AK3437" s="340">
        <f t="shared" si="542"/>
        <v>0</v>
      </c>
      <c r="AL3437" s="340">
        <f t="shared" si="542"/>
        <v>0</v>
      </c>
      <c r="AM3437" s="340">
        <f t="shared" si="542"/>
        <v>0</v>
      </c>
    </row>
    <row r="3438" spans="1:39" x14ac:dyDescent="0.35">
      <c r="A3438" s="337">
        <v>25351</v>
      </c>
      <c r="B3438" s="338">
        <f t="shared" si="534"/>
        <v>1969</v>
      </c>
      <c r="C3438" s="338">
        <f t="shared" si="535"/>
        <v>5</v>
      </c>
      <c r="D3438" s="338">
        <f t="shared" si="536"/>
        <v>28</v>
      </c>
      <c r="E3438" s="334">
        <v>0</v>
      </c>
      <c r="F3438" s="334">
        <v>0</v>
      </c>
      <c r="G3438" s="334">
        <v>0</v>
      </c>
      <c r="H3438" s="334">
        <v>0</v>
      </c>
      <c r="I3438" s="334">
        <v>0</v>
      </c>
      <c r="J3438" s="334">
        <v>0</v>
      </c>
      <c r="K3438" s="334">
        <v>0</v>
      </c>
      <c r="L3438" s="334">
        <v>0</v>
      </c>
      <c r="M3438" s="334">
        <v>0</v>
      </c>
      <c r="N3438" s="334">
        <v>0</v>
      </c>
      <c r="O3438" s="334">
        <v>0</v>
      </c>
      <c r="P3438" s="334">
        <v>0</v>
      </c>
      <c r="Q3438" s="334">
        <v>0</v>
      </c>
      <c r="R3438" s="334">
        <v>0</v>
      </c>
      <c r="S3438" s="334">
        <v>0</v>
      </c>
      <c r="T3438" s="334">
        <v>0</v>
      </c>
      <c r="U3438" s="334">
        <v>0</v>
      </c>
      <c r="V3438" s="334">
        <v>0</v>
      </c>
      <c r="W3438" s="334">
        <v>0</v>
      </c>
      <c r="X3438" s="334">
        <v>0</v>
      </c>
      <c r="Y3438" s="334">
        <v>0</v>
      </c>
      <c r="Z3438" s="334">
        <v>0</v>
      </c>
      <c r="AA3438" s="334">
        <v>0</v>
      </c>
      <c r="AB3438" s="334">
        <v>0</v>
      </c>
      <c r="AD3438" s="334">
        <v>0</v>
      </c>
      <c r="AE3438" s="334">
        <f t="shared" si="537"/>
        <v>0</v>
      </c>
      <c r="AF3438" s="334">
        <f t="shared" si="538"/>
        <v>0</v>
      </c>
      <c r="AG3438" s="340">
        <f t="shared" si="539"/>
        <v>0</v>
      </c>
      <c r="AI3438" s="340">
        <f t="shared" si="542"/>
        <v>0</v>
      </c>
      <c r="AJ3438" s="340">
        <f t="shared" si="542"/>
        <v>0</v>
      </c>
      <c r="AK3438" s="340">
        <f t="shared" si="542"/>
        <v>0</v>
      </c>
      <c r="AL3438" s="340">
        <f t="shared" si="542"/>
        <v>0</v>
      </c>
      <c r="AM3438" s="340">
        <f t="shared" si="542"/>
        <v>0</v>
      </c>
    </row>
    <row r="3439" spans="1:39" x14ac:dyDescent="0.35">
      <c r="A3439" s="337">
        <v>25352</v>
      </c>
      <c r="B3439" s="338">
        <f t="shared" si="534"/>
        <v>1969</v>
      </c>
      <c r="C3439" s="338">
        <f t="shared" si="535"/>
        <v>5</v>
      </c>
      <c r="D3439" s="338">
        <f t="shared" si="536"/>
        <v>29</v>
      </c>
      <c r="E3439" s="334">
        <v>0</v>
      </c>
      <c r="F3439" s="334">
        <v>0</v>
      </c>
      <c r="G3439" s="334">
        <v>0</v>
      </c>
      <c r="H3439" s="334">
        <v>0</v>
      </c>
      <c r="I3439" s="334">
        <v>0</v>
      </c>
      <c r="J3439" s="334">
        <v>0</v>
      </c>
      <c r="K3439" s="334">
        <v>0</v>
      </c>
      <c r="L3439" s="334">
        <v>0</v>
      </c>
      <c r="M3439" s="334">
        <v>0</v>
      </c>
      <c r="N3439" s="334">
        <v>0</v>
      </c>
      <c r="O3439" s="334">
        <v>0</v>
      </c>
      <c r="P3439" s="334">
        <v>0</v>
      </c>
      <c r="Q3439" s="334">
        <v>0</v>
      </c>
      <c r="R3439" s="334">
        <v>0</v>
      </c>
      <c r="S3439" s="334">
        <v>0</v>
      </c>
      <c r="T3439" s="334">
        <v>0</v>
      </c>
      <c r="U3439" s="334">
        <v>0</v>
      </c>
      <c r="V3439" s="334">
        <v>0</v>
      </c>
      <c r="W3439" s="334">
        <v>0</v>
      </c>
      <c r="X3439" s="334">
        <v>0</v>
      </c>
      <c r="Y3439" s="334">
        <v>0</v>
      </c>
      <c r="Z3439" s="334">
        <v>0</v>
      </c>
      <c r="AA3439" s="334">
        <v>0</v>
      </c>
      <c r="AB3439" s="334">
        <v>0</v>
      </c>
      <c r="AD3439" s="334">
        <v>0</v>
      </c>
      <c r="AE3439" s="334">
        <f t="shared" si="537"/>
        <v>0</v>
      </c>
      <c r="AF3439" s="334">
        <f t="shared" si="538"/>
        <v>0</v>
      </c>
      <c r="AG3439" s="340">
        <f t="shared" si="539"/>
        <v>0</v>
      </c>
      <c r="AI3439" s="340">
        <f t="shared" si="542"/>
        <v>0</v>
      </c>
      <c r="AJ3439" s="340">
        <f t="shared" si="542"/>
        <v>0</v>
      </c>
      <c r="AK3439" s="340">
        <f t="shared" si="542"/>
        <v>0</v>
      </c>
      <c r="AL3439" s="340">
        <f t="shared" si="542"/>
        <v>0</v>
      </c>
      <c r="AM3439" s="340">
        <f t="shared" si="542"/>
        <v>0</v>
      </c>
    </row>
    <row r="3440" spans="1:39" x14ac:dyDescent="0.35">
      <c r="A3440" s="337">
        <v>25353</v>
      </c>
      <c r="B3440" s="338">
        <f t="shared" si="534"/>
        <v>1969</v>
      </c>
      <c r="C3440" s="338">
        <f t="shared" si="535"/>
        <v>5</v>
      </c>
      <c r="D3440" s="338">
        <f t="shared" si="536"/>
        <v>30</v>
      </c>
      <c r="E3440" s="334">
        <v>0</v>
      </c>
      <c r="F3440" s="334">
        <v>0</v>
      </c>
      <c r="G3440" s="334">
        <v>0</v>
      </c>
      <c r="H3440" s="334">
        <v>0</v>
      </c>
      <c r="I3440" s="334">
        <v>0</v>
      </c>
      <c r="J3440" s="334">
        <v>0</v>
      </c>
      <c r="K3440" s="334">
        <v>0</v>
      </c>
      <c r="L3440" s="334">
        <v>0</v>
      </c>
      <c r="M3440" s="334">
        <v>0</v>
      </c>
      <c r="N3440" s="334">
        <v>0</v>
      </c>
      <c r="O3440" s="334">
        <v>0</v>
      </c>
      <c r="P3440" s="334">
        <v>0</v>
      </c>
      <c r="Q3440" s="334">
        <v>0</v>
      </c>
      <c r="R3440" s="334">
        <v>0</v>
      </c>
      <c r="S3440" s="334">
        <v>0</v>
      </c>
      <c r="T3440" s="334">
        <v>0</v>
      </c>
      <c r="U3440" s="334">
        <v>0</v>
      </c>
      <c r="V3440" s="334">
        <v>0</v>
      </c>
      <c r="W3440" s="334">
        <v>0</v>
      </c>
      <c r="X3440" s="334">
        <v>0</v>
      </c>
      <c r="Y3440" s="334">
        <v>0</v>
      </c>
      <c r="Z3440" s="334">
        <v>0</v>
      </c>
      <c r="AA3440" s="334">
        <v>0</v>
      </c>
      <c r="AB3440" s="334">
        <v>0</v>
      </c>
      <c r="AD3440" s="334">
        <v>0</v>
      </c>
      <c r="AE3440" s="334">
        <f t="shared" si="537"/>
        <v>0</v>
      </c>
      <c r="AF3440" s="334">
        <f t="shared" si="538"/>
        <v>0</v>
      </c>
      <c r="AG3440" s="340">
        <f t="shared" si="539"/>
        <v>0</v>
      </c>
      <c r="AI3440" s="340">
        <f t="shared" si="542"/>
        <v>0</v>
      </c>
      <c r="AJ3440" s="340">
        <f t="shared" si="542"/>
        <v>0</v>
      </c>
      <c r="AK3440" s="340">
        <f t="shared" si="542"/>
        <v>0</v>
      </c>
      <c r="AL3440" s="340">
        <f t="shared" si="542"/>
        <v>0</v>
      </c>
      <c r="AM3440" s="340">
        <f t="shared" si="542"/>
        <v>0</v>
      </c>
    </row>
    <row r="3441" spans="1:39" x14ac:dyDescent="0.35">
      <c r="A3441" s="337">
        <v>25354</v>
      </c>
      <c r="B3441" s="338">
        <f t="shared" si="534"/>
        <v>1969</v>
      </c>
      <c r="C3441" s="338">
        <f t="shared" si="535"/>
        <v>5</v>
      </c>
      <c r="D3441" s="338">
        <f t="shared" si="536"/>
        <v>31</v>
      </c>
      <c r="E3441" s="334">
        <v>0</v>
      </c>
      <c r="F3441" s="334">
        <v>0</v>
      </c>
      <c r="G3441" s="334">
        <v>0</v>
      </c>
      <c r="H3441" s="334">
        <v>0</v>
      </c>
      <c r="I3441" s="334">
        <v>0</v>
      </c>
      <c r="J3441" s="334">
        <v>0</v>
      </c>
      <c r="K3441" s="334">
        <v>0</v>
      </c>
      <c r="L3441" s="334">
        <v>0</v>
      </c>
      <c r="M3441" s="334">
        <v>0</v>
      </c>
      <c r="N3441" s="334">
        <v>0</v>
      </c>
      <c r="O3441" s="334">
        <v>0</v>
      </c>
      <c r="P3441" s="334">
        <v>0</v>
      </c>
      <c r="Q3441" s="334">
        <v>0</v>
      </c>
      <c r="R3441" s="334">
        <v>0</v>
      </c>
      <c r="S3441" s="334">
        <v>0</v>
      </c>
      <c r="T3441" s="334">
        <v>0</v>
      </c>
      <c r="U3441" s="334">
        <v>0</v>
      </c>
      <c r="V3441" s="334">
        <v>0</v>
      </c>
      <c r="W3441" s="334">
        <v>0</v>
      </c>
      <c r="X3441" s="334">
        <v>0</v>
      </c>
      <c r="Y3441" s="334">
        <v>0</v>
      </c>
      <c r="Z3441" s="334">
        <v>0</v>
      </c>
      <c r="AA3441" s="334">
        <v>0</v>
      </c>
      <c r="AB3441" s="334">
        <v>0</v>
      </c>
      <c r="AD3441" s="334">
        <v>0</v>
      </c>
      <c r="AE3441" s="334">
        <f t="shared" si="537"/>
        <v>0</v>
      </c>
      <c r="AF3441" s="334">
        <f t="shared" si="538"/>
        <v>0</v>
      </c>
      <c r="AG3441" s="340">
        <f t="shared" si="539"/>
        <v>0</v>
      </c>
      <c r="AI3441" s="340">
        <f t="shared" si="542"/>
        <v>0</v>
      </c>
      <c r="AJ3441" s="340">
        <f t="shared" si="542"/>
        <v>0</v>
      </c>
      <c r="AK3441" s="340">
        <f t="shared" si="542"/>
        <v>0</v>
      </c>
      <c r="AL3441" s="340">
        <f t="shared" si="542"/>
        <v>0</v>
      </c>
      <c r="AM3441" s="340">
        <f t="shared" si="542"/>
        <v>0</v>
      </c>
    </row>
    <row r="3442" spans="1:39" x14ac:dyDescent="0.35">
      <c r="A3442" s="337">
        <v>25355</v>
      </c>
      <c r="B3442" s="338">
        <f t="shared" si="534"/>
        <v>1969</v>
      </c>
      <c r="C3442" s="338">
        <f t="shared" si="535"/>
        <v>6</v>
      </c>
      <c r="D3442" s="338">
        <f t="shared" si="536"/>
        <v>1</v>
      </c>
      <c r="E3442" s="334">
        <v>0</v>
      </c>
      <c r="F3442" s="334">
        <v>0</v>
      </c>
      <c r="G3442" s="334">
        <v>0</v>
      </c>
      <c r="H3442" s="334">
        <v>0</v>
      </c>
      <c r="I3442" s="334">
        <v>0</v>
      </c>
      <c r="J3442" s="334">
        <v>0</v>
      </c>
      <c r="K3442" s="334">
        <v>0</v>
      </c>
      <c r="L3442" s="334">
        <v>0</v>
      </c>
      <c r="M3442" s="334">
        <v>0</v>
      </c>
      <c r="N3442" s="334">
        <v>0</v>
      </c>
      <c r="O3442" s="334">
        <v>0</v>
      </c>
      <c r="P3442" s="334">
        <v>0</v>
      </c>
      <c r="Q3442" s="334">
        <v>0</v>
      </c>
      <c r="R3442" s="334">
        <v>0</v>
      </c>
      <c r="S3442" s="334">
        <v>0</v>
      </c>
      <c r="T3442" s="334">
        <v>0</v>
      </c>
      <c r="U3442" s="334">
        <v>0</v>
      </c>
      <c r="V3442" s="334">
        <v>0</v>
      </c>
      <c r="W3442" s="334">
        <v>0</v>
      </c>
      <c r="X3442" s="334">
        <v>0</v>
      </c>
      <c r="Y3442" s="334">
        <v>0</v>
      </c>
      <c r="Z3442" s="334">
        <v>0</v>
      </c>
      <c r="AA3442" s="334">
        <v>0</v>
      </c>
      <c r="AB3442" s="334">
        <v>0</v>
      </c>
      <c r="AD3442" s="334">
        <v>0</v>
      </c>
      <c r="AE3442" s="334">
        <f t="shared" si="537"/>
        <v>0</v>
      </c>
      <c r="AF3442" s="334">
        <f t="shared" si="538"/>
        <v>0</v>
      </c>
      <c r="AG3442" s="340">
        <f t="shared" si="539"/>
        <v>0</v>
      </c>
      <c r="AI3442" s="340">
        <f t="shared" si="542"/>
        <v>0</v>
      </c>
      <c r="AJ3442" s="340">
        <f t="shared" si="542"/>
        <v>0</v>
      </c>
      <c r="AK3442" s="340">
        <f t="shared" si="542"/>
        <v>0</v>
      </c>
      <c r="AL3442" s="340">
        <f t="shared" si="542"/>
        <v>0</v>
      </c>
      <c r="AM3442" s="340">
        <f t="shared" si="542"/>
        <v>0</v>
      </c>
    </row>
    <row r="3443" spans="1:39" x14ac:dyDescent="0.35">
      <c r="A3443" s="337">
        <v>25356</v>
      </c>
      <c r="B3443" s="338">
        <f t="shared" si="534"/>
        <v>1969</v>
      </c>
      <c r="C3443" s="338">
        <f t="shared" si="535"/>
        <v>6</v>
      </c>
      <c r="D3443" s="338">
        <f t="shared" si="536"/>
        <v>2</v>
      </c>
      <c r="E3443" s="334">
        <v>0</v>
      </c>
      <c r="F3443" s="334">
        <v>0</v>
      </c>
      <c r="G3443" s="334">
        <v>0</v>
      </c>
      <c r="H3443" s="334">
        <v>0</v>
      </c>
      <c r="I3443" s="334">
        <v>0</v>
      </c>
      <c r="J3443" s="334">
        <v>0</v>
      </c>
      <c r="K3443" s="334">
        <v>0</v>
      </c>
      <c r="L3443" s="334">
        <v>0</v>
      </c>
      <c r="M3443" s="334">
        <v>0</v>
      </c>
      <c r="N3443" s="334">
        <v>0</v>
      </c>
      <c r="O3443" s="334">
        <v>0</v>
      </c>
      <c r="P3443" s="334">
        <v>0</v>
      </c>
      <c r="Q3443" s="334">
        <v>0</v>
      </c>
      <c r="R3443" s="334">
        <v>0</v>
      </c>
      <c r="S3443" s="334">
        <v>0</v>
      </c>
      <c r="T3443" s="334">
        <v>0</v>
      </c>
      <c r="U3443" s="334">
        <v>0</v>
      </c>
      <c r="V3443" s="334">
        <v>0</v>
      </c>
      <c r="W3443" s="334">
        <v>0</v>
      </c>
      <c r="X3443" s="334">
        <v>0</v>
      </c>
      <c r="Y3443" s="334">
        <v>0</v>
      </c>
      <c r="Z3443" s="334">
        <v>0</v>
      </c>
      <c r="AA3443" s="334">
        <v>0</v>
      </c>
      <c r="AB3443" s="334">
        <v>0</v>
      </c>
      <c r="AD3443" s="334">
        <v>0</v>
      </c>
      <c r="AE3443" s="334">
        <f t="shared" si="537"/>
        <v>0</v>
      </c>
      <c r="AF3443" s="334">
        <f t="shared" si="538"/>
        <v>0</v>
      </c>
      <c r="AG3443" s="340">
        <f t="shared" si="539"/>
        <v>0</v>
      </c>
      <c r="AI3443" s="340">
        <f t="shared" si="542"/>
        <v>0</v>
      </c>
      <c r="AJ3443" s="340">
        <f t="shared" si="542"/>
        <v>0</v>
      </c>
      <c r="AK3443" s="340">
        <f t="shared" si="542"/>
        <v>0</v>
      </c>
      <c r="AL3443" s="340">
        <f t="shared" si="542"/>
        <v>0</v>
      </c>
      <c r="AM3443" s="340">
        <f t="shared" si="542"/>
        <v>0</v>
      </c>
    </row>
    <row r="3444" spans="1:39" x14ac:dyDescent="0.35">
      <c r="A3444" s="337">
        <v>25357</v>
      </c>
      <c r="B3444" s="338">
        <f t="shared" si="534"/>
        <v>1969</v>
      </c>
      <c r="C3444" s="338">
        <f t="shared" si="535"/>
        <v>6</v>
      </c>
      <c r="D3444" s="338">
        <f t="shared" si="536"/>
        <v>3</v>
      </c>
      <c r="E3444" s="334">
        <v>0</v>
      </c>
      <c r="F3444" s="334">
        <v>0</v>
      </c>
      <c r="G3444" s="334">
        <v>0</v>
      </c>
      <c r="H3444" s="334">
        <v>0</v>
      </c>
      <c r="I3444" s="334">
        <v>0</v>
      </c>
      <c r="J3444" s="334">
        <v>0</v>
      </c>
      <c r="K3444" s="334">
        <v>0</v>
      </c>
      <c r="L3444" s="334">
        <v>0</v>
      </c>
      <c r="M3444" s="334">
        <v>0</v>
      </c>
      <c r="N3444" s="334">
        <v>0</v>
      </c>
      <c r="O3444" s="334">
        <v>0</v>
      </c>
      <c r="P3444" s="334">
        <v>0</v>
      </c>
      <c r="Q3444" s="334">
        <v>0</v>
      </c>
      <c r="R3444" s="334">
        <v>0</v>
      </c>
      <c r="S3444" s="334">
        <v>0</v>
      </c>
      <c r="T3444" s="334">
        <v>0</v>
      </c>
      <c r="U3444" s="334">
        <v>0</v>
      </c>
      <c r="V3444" s="334">
        <v>0</v>
      </c>
      <c r="W3444" s="334">
        <v>0</v>
      </c>
      <c r="X3444" s="334">
        <v>0</v>
      </c>
      <c r="Y3444" s="334">
        <v>0</v>
      </c>
      <c r="Z3444" s="334">
        <v>0</v>
      </c>
      <c r="AA3444" s="334">
        <v>0</v>
      </c>
      <c r="AB3444" s="334">
        <v>0</v>
      </c>
      <c r="AD3444" s="334">
        <v>0</v>
      </c>
      <c r="AE3444" s="334">
        <f t="shared" si="537"/>
        <v>0</v>
      </c>
      <c r="AF3444" s="334">
        <f t="shared" si="538"/>
        <v>0</v>
      </c>
      <c r="AG3444" s="340">
        <f t="shared" si="539"/>
        <v>0</v>
      </c>
      <c r="AI3444" s="340">
        <f t="shared" ref="AI3444:AM3459" si="543">IF($C3444=AI$1,$AF3444,0)</f>
        <v>0</v>
      </c>
      <c r="AJ3444" s="340">
        <f t="shared" si="543"/>
        <v>0</v>
      </c>
      <c r="AK3444" s="340">
        <f t="shared" si="543"/>
        <v>0</v>
      </c>
      <c r="AL3444" s="340">
        <f t="shared" si="543"/>
        <v>0</v>
      </c>
      <c r="AM3444" s="340">
        <f t="shared" si="543"/>
        <v>0</v>
      </c>
    </row>
    <row r="3445" spans="1:39" x14ac:dyDescent="0.35">
      <c r="A3445" s="337">
        <v>25358</v>
      </c>
      <c r="B3445" s="338">
        <f t="shared" si="534"/>
        <v>1969</v>
      </c>
      <c r="C3445" s="338">
        <f t="shared" si="535"/>
        <v>6</v>
      </c>
      <c r="D3445" s="338">
        <f t="shared" si="536"/>
        <v>4</v>
      </c>
      <c r="E3445" s="334">
        <v>0</v>
      </c>
      <c r="F3445" s="334">
        <v>0</v>
      </c>
      <c r="G3445" s="334">
        <v>0</v>
      </c>
      <c r="H3445" s="334">
        <v>0</v>
      </c>
      <c r="I3445" s="334">
        <v>0</v>
      </c>
      <c r="J3445" s="334">
        <v>0</v>
      </c>
      <c r="K3445" s="334">
        <v>0</v>
      </c>
      <c r="L3445" s="334">
        <v>0</v>
      </c>
      <c r="M3445" s="334">
        <v>0</v>
      </c>
      <c r="N3445" s="334">
        <v>0</v>
      </c>
      <c r="O3445" s="334">
        <v>0</v>
      </c>
      <c r="P3445" s="334">
        <v>0</v>
      </c>
      <c r="Q3445" s="334">
        <v>0</v>
      </c>
      <c r="R3445" s="334">
        <v>0</v>
      </c>
      <c r="S3445" s="334">
        <v>0</v>
      </c>
      <c r="T3445" s="334">
        <v>0</v>
      </c>
      <c r="U3445" s="334">
        <v>0</v>
      </c>
      <c r="V3445" s="334">
        <v>0</v>
      </c>
      <c r="W3445" s="334">
        <v>0</v>
      </c>
      <c r="X3445" s="334">
        <v>0</v>
      </c>
      <c r="Y3445" s="334">
        <v>0</v>
      </c>
      <c r="Z3445" s="334">
        <v>0</v>
      </c>
      <c r="AA3445" s="334">
        <v>0</v>
      </c>
      <c r="AB3445" s="334">
        <v>0</v>
      </c>
      <c r="AD3445" s="334">
        <v>0</v>
      </c>
      <c r="AE3445" s="334">
        <f t="shared" si="537"/>
        <v>0</v>
      </c>
      <c r="AF3445" s="334">
        <f t="shared" si="538"/>
        <v>0</v>
      </c>
      <c r="AG3445" s="340">
        <f t="shared" si="539"/>
        <v>0</v>
      </c>
      <c r="AI3445" s="340">
        <f t="shared" si="543"/>
        <v>0</v>
      </c>
      <c r="AJ3445" s="340">
        <f t="shared" si="543"/>
        <v>0</v>
      </c>
      <c r="AK3445" s="340">
        <f t="shared" si="543"/>
        <v>0</v>
      </c>
      <c r="AL3445" s="340">
        <f t="shared" si="543"/>
        <v>0</v>
      </c>
      <c r="AM3445" s="340">
        <f t="shared" si="543"/>
        <v>0</v>
      </c>
    </row>
    <row r="3446" spans="1:39" x14ac:dyDescent="0.35">
      <c r="A3446" s="337">
        <v>25359</v>
      </c>
      <c r="B3446" s="338">
        <f t="shared" si="534"/>
        <v>1969</v>
      </c>
      <c r="C3446" s="338">
        <f t="shared" si="535"/>
        <v>6</v>
      </c>
      <c r="D3446" s="338">
        <f t="shared" si="536"/>
        <v>5</v>
      </c>
      <c r="E3446" s="334">
        <v>0</v>
      </c>
      <c r="F3446" s="334">
        <v>0</v>
      </c>
      <c r="G3446" s="334">
        <v>0</v>
      </c>
      <c r="H3446" s="334">
        <v>0</v>
      </c>
      <c r="I3446" s="334">
        <v>0</v>
      </c>
      <c r="J3446" s="334">
        <v>0</v>
      </c>
      <c r="K3446" s="334">
        <v>0</v>
      </c>
      <c r="L3446" s="334">
        <v>0</v>
      </c>
      <c r="M3446" s="334">
        <v>0</v>
      </c>
      <c r="N3446" s="334">
        <v>0</v>
      </c>
      <c r="O3446" s="334">
        <v>0</v>
      </c>
      <c r="P3446" s="334">
        <v>0</v>
      </c>
      <c r="Q3446" s="334">
        <v>0</v>
      </c>
      <c r="R3446" s="334">
        <v>0</v>
      </c>
      <c r="S3446" s="334">
        <v>0</v>
      </c>
      <c r="T3446" s="334">
        <v>0</v>
      </c>
      <c r="U3446" s="334">
        <v>0</v>
      </c>
      <c r="V3446" s="334">
        <v>0</v>
      </c>
      <c r="W3446" s="334">
        <v>0</v>
      </c>
      <c r="X3446" s="334">
        <v>0</v>
      </c>
      <c r="Y3446" s="334">
        <v>0</v>
      </c>
      <c r="Z3446" s="334">
        <v>0</v>
      </c>
      <c r="AA3446" s="334">
        <v>0</v>
      </c>
      <c r="AB3446" s="334">
        <v>0</v>
      </c>
      <c r="AD3446" s="334">
        <v>0</v>
      </c>
      <c r="AE3446" s="334">
        <f t="shared" si="537"/>
        <v>0</v>
      </c>
      <c r="AF3446" s="334">
        <f t="shared" si="538"/>
        <v>0</v>
      </c>
      <c r="AG3446" s="340">
        <f t="shared" si="539"/>
        <v>0</v>
      </c>
      <c r="AI3446" s="340">
        <f t="shared" si="543"/>
        <v>0</v>
      </c>
      <c r="AJ3446" s="340">
        <f t="shared" si="543"/>
        <v>0</v>
      </c>
      <c r="AK3446" s="340">
        <f t="shared" si="543"/>
        <v>0</v>
      </c>
      <c r="AL3446" s="340">
        <f t="shared" si="543"/>
        <v>0</v>
      </c>
      <c r="AM3446" s="340">
        <f t="shared" si="543"/>
        <v>0</v>
      </c>
    </row>
    <row r="3447" spans="1:39" x14ac:dyDescent="0.35">
      <c r="A3447" s="337">
        <v>25360</v>
      </c>
      <c r="B3447" s="338">
        <f t="shared" si="534"/>
        <v>1969</v>
      </c>
      <c r="C3447" s="338">
        <f t="shared" si="535"/>
        <v>6</v>
      </c>
      <c r="D3447" s="338">
        <f t="shared" si="536"/>
        <v>6</v>
      </c>
      <c r="E3447" s="334">
        <v>0</v>
      </c>
      <c r="F3447" s="334">
        <v>0</v>
      </c>
      <c r="G3447" s="334">
        <v>0</v>
      </c>
      <c r="H3447" s="334">
        <v>0</v>
      </c>
      <c r="I3447" s="334">
        <v>0</v>
      </c>
      <c r="J3447" s="334">
        <v>0</v>
      </c>
      <c r="K3447" s="334">
        <v>0</v>
      </c>
      <c r="L3447" s="334">
        <v>0</v>
      </c>
      <c r="M3447" s="334">
        <v>0</v>
      </c>
      <c r="N3447" s="334">
        <v>0</v>
      </c>
      <c r="O3447" s="334">
        <v>0</v>
      </c>
      <c r="P3447" s="334">
        <v>0</v>
      </c>
      <c r="Q3447" s="334">
        <v>0</v>
      </c>
      <c r="R3447" s="334">
        <v>0</v>
      </c>
      <c r="S3447" s="334">
        <v>0</v>
      </c>
      <c r="T3447" s="334">
        <v>0</v>
      </c>
      <c r="U3447" s="334">
        <v>1.5</v>
      </c>
      <c r="V3447" s="334">
        <v>1.5</v>
      </c>
      <c r="W3447" s="334">
        <v>0.3</v>
      </c>
      <c r="X3447" s="334">
        <v>0.5</v>
      </c>
      <c r="Y3447" s="334">
        <v>1</v>
      </c>
      <c r="Z3447" s="334">
        <v>0.5</v>
      </c>
      <c r="AA3447" s="334">
        <v>0.3</v>
      </c>
      <c r="AB3447" s="334">
        <v>0.5</v>
      </c>
      <c r="AD3447" s="334">
        <v>6.1</v>
      </c>
      <c r="AE3447" s="334">
        <f t="shared" si="537"/>
        <v>6.1</v>
      </c>
      <c r="AF3447" s="334">
        <f t="shared" si="538"/>
        <v>6.1</v>
      </c>
      <c r="AG3447" s="340">
        <f t="shared" si="539"/>
        <v>0</v>
      </c>
      <c r="AI3447" s="340">
        <f t="shared" si="543"/>
        <v>0</v>
      </c>
      <c r="AJ3447" s="340">
        <f t="shared" si="543"/>
        <v>6.1</v>
      </c>
      <c r="AK3447" s="340">
        <f t="shared" si="543"/>
        <v>0</v>
      </c>
      <c r="AL3447" s="340">
        <f t="shared" si="543"/>
        <v>0</v>
      </c>
      <c r="AM3447" s="340">
        <f t="shared" si="543"/>
        <v>0</v>
      </c>
    </row>
    <row r="3448" spans="1:39" x14ac:dyDescent="0.35">
      <c r="A3448" s="337">
        <v>25361</v>
      </c>
      <c r="B3448" s="338">
        <f t="shared" si="534"/>
        <v>1969</v>
      </c>
      <c r="C3448" s="338">
        <f t="shared" si="535"/>
        <v>6</v>
      </c>
      <c r="D3448" s="338">
        <f t="shared" si="536"/>
        <v>7</v>
      </c>
      <c r="E3448" s="334">
        <v>4.0999999999999996</v>
      </c>
      <c r="F3448" s="334">
        <v>0</v>
      </c>
      <c r="G3448" s="334">
        <v>0</v>
      </c>
      <c r="H3448" s="334">
        <v>0</v>
      </c>
      <c r="I3448" s="334">
        <v>0</v>
      </c>
      <c r="J3448" s="334">
        <v>0</v>
      </c>
      <c r="K3448" s="334">
        <v>0</v>
      </c>
      <c r="L3448" s="334">
        <v>0</v>
      </c>
      <c r="M3448" s="334">
        <v>0</v>
      </c>
      <c r="N3448" s="334">
        <v>0</v>
      </c>
      <c r="O3448" s="334">
        <v>0</v>
      </c>
      <c r="P3448" s="334">
        <v>0</v>
      </c>
      <c r="Q3448" s="334">
        <v>0</v>
      </c>
      <c r="R3448" s="334">
        <v>0</v>
      </c>
      <c r="S3448" s="334">
        <v>0</v>
      </c>
      <c r="T3448" s="334">
        <v>0</v>
      </c>
      <c r="U3448" s="334">
        <v>0</v>
      </c>
      <c r="V3448" s="334">
        <v>0</v>
      </c>
      <c r="W3448" s="334">
        <v>0</v>
      </c>
      <c r="X3448" s="334">
        <v>0</v>
      </c>
      <c r="Y3448" s="334">
        <v>0</v>
      </c>
      <c r="Z3448" s="334">
        <v>0</v>
      </c>
      <c r="AA3448" s="334">
        <v>0</v>
      </c>
      <c r="AB3448" s="334">
        <v>0</v>
      </c>
      <c r="AD3448" s="334">
        <v>4.0999999999999996</v>
      </c>
      <c r="AE3448" s="334">
        <f t="shared" si="537"/>
        <v>4.0999999999999996</v>
      </c>
      <c r="AF3448" s="334">
        <f t="shared" si="538"/>
        <v>4.0999999999999996</v>
      </c>
      <c r="AG3448" s="340">
        <f t="shared" si="539"/>
        <v>0</v>
      </c>
      <c r="AI3448" s="340">
        <f t="shared" si="543"/>
        <v>0</v>
      </c>
      <c r="AJ3448" s="340">
        <f t="shared" si="543"/>
        <v>4.0999999999999996</v>
      </c>
      <c r="AK3448" s="340">
        <f t="shared" si="543"/>
        <v>0</v>
      </c>
      <c r="AL3448" s="340">
        <f t="shared" si="543"/>
        <v>0</v>
      </c>
      <c r="AM3448" s="340">
        <f t="shared" si="543"/>
        <v>0</v>
      </c>
    </row>
    <row r="3449" spans="1:39" x14ac:dyDescent="0.35">
      <c r="A3449" s="337">
        <v>25362</v>
      </c>
      <c r="B3449" s="338">
        <f t="shared" si="534"/>
        <v>1969</v>
      </c>
      <c r="C3449" s="338">
        <f t="shared" si="535"/>
        <v>6</v>
      </c>
      <c r="D3449" s="338">
        <f t="shared" si="536"/>
        <v>8</v>
      </c>
      <c r="E3449" s="334">
        <v>0</v>
      </c>
      <c r="F3449" s="334">
        <v>0</v>
      </c>
      <c r="G3449" s="334">
        <v>0</v>
      </c>
      <c r="H3449" s="334">
        <v>0</v>
      </c>
      <c r="I3449" s="334">
        <v>0</v>
      </c>
      <c r="J3449" s="334">
        <v>0</v>
      </c>
      <c r="K3449" s="334">
        <v>0</v>
      </c>
      <c r="L3449" s="334">
        <v>0</v>
      </c>
      <c r="M3449" s="334">
        <v>0</v>
      </c>
      <c r="N3449" s="334">
        <v>0</v>
      </c>
      <c r="O3449" s="334">
        <v>0</v>
      </c>
      <c r="P3449" s="334">
        <v>0</v>
      </c>
      <c r="Q3449" s="334">
        <v>0</v>
      </c>
      <c r="R3449" s="334">
        <v>0</v>
      </c>
      <c r="S3449" s="334">
        <v>0</v>
      </c>
      <c r="T3449" s="334">
        <v>0</v>
      </c>
      <c r="U3449" s="334">
        <v>0</v>
      </c>
      <c r="V3449" s="334">
        <v>0</v>
      </c>
      <c r="W3449" s="334">
        <v>0</v>
      </c>
      <c r="X3449" s="334">
        <v>0</v>
      </c>
      <c r="Y3449" s="334">
        <v>0</v>
      </c>
      <c r="Z3449" s="334">
        <v>0</v>
      </c>
      <c r="AA3449" s="334">
        <v>0</v>
      </c>
      <c r="AB3449" s="334">
        <v>0</v>
      </c>
      <c r="AD3449" s="334">
        <v>0</v>
      </c>
      <c r="AE3449" s="334">
        <f t="shared" si="537"/>
        <v>0</v>
      </c>
      <c r="AF3449" s="334">
        <f t="shared" si="538"/>
        <v>0</v>
      </c>
      <c r="AG3449" s="340">
        <f t="shared" si="539"/>
        <v>0</v>
      </c>
      <c r="AI3449" s="340">
        <f t="shared" si="543"/>
        <v>0</v>
      </c>
      <c r="AJ3449" s="340">
        <f t="shared" si="543"/>
        <v>0</v>
      </c>
      <c r="AK3449" s="340">
        <f t="shared" si="543"/>
        <v>0</v>
      </c>
      <c r="AL3449" s="340">
        <f t="shared" si="543"/>
        <v>0</v>
      </c>
      <c r="AM3449" s="340">
        <f t="shared" si="543"/>
        <v>0</v>
      </c>
    </row>
    <row r="3450" spans="1:39" x14ac:dyDescent="0.35">
      <c r="A3450" s="337">
        <v>25363</v>
      </c>
      <c r="B3450" s="338">
        <f t="shared" si="534"/>
        <v>1969</v>
      </c>
      <c r="C3450" s="338">
        <f t="shared" si="535"/>
        <v>6</v>
      </c>
      <c r="D3450" s="338">
        <f t="shared" si="536"/>
        <v>9</v>
      </c>
      <c r="E3450" s="334">
        <v>0</v>
      </c>
      <c r="F3450" s="334">
        <v>0</v>
      </c>
      <c r="G3450" s="334">
        <v>0</v>
      </c>
      <c r="H3450" s="334">
        <v>0</v>
      </c>
      <c r="I3450" s="334">
        <v>0</v>
      </c>
      <c r="J3450" s="334">
        <v>0</v>
      </c>
      <c r="K3450" s="334">
        <v>0</v>
      </c>
      <c r="L3450" s="334">
        <v>0</v>
      </c>
      <c r="M3450" s="334">
        <v>0</v>
      </c>
      <c r="N3450" s="334">
        <v>0</v>
      </c>
      <c r="O3450" s="334">
        <v>0</v>
      </c>
      <c r="P3450" s="334">
        <v>0</v>
      </c>
      <c r="Q3450" s="334">
        <v>0</v>
      </c>
      <c r="R3450" s="334">
        <v>0</v>
      </c>
      <c r="S3450" s="334">
        <v>0</v>
      </c>
      <c r="T3450" s="334">
        <v>0</v>
      </c>
      <c r="U3450" s="334">
        <v>0</v>
      </c>
      <c r="V3450" s="334">
        <v>0</v>
      </c>
      <c r="W3450" s="334">
        <v>0</v>
      </c>
      <c r="X3450" s="334">
        <v>0</v>
      </c>
      <c r="Y3450" s="334">
        <v>0</v>
      </c>
      <c r="Z3450" s="334">
        <v>0</v>
      </c>
      <c r="AA3450" s="334">
        <v>0</v>
      </c>
      <c r="AB3450" s="334">
        <v>0</v>
      </c>
      <c r="AD3450" s="334">
        <v>0</v>
      </c>
      <c r="AE3450" s="334">
        <f t="shared" si="537"/>
        <v>0</v>
      </c>
      <c r="AF3450" s="334">
        <f t="shared" si="538"/>
        <v>0</v>
      </c>
      <c r="AG3450" s="340">
        <f t="shared" si="539"/>
        <v>0</v>
      </c>
      <c r="AI3450" s="340">
        <f t="shared" si="543"/>
        <v>0</v>
      </c>
      <c r="AJ3450" s="340">
        <f t="shared" si="543"/>
        <v>0</v>
      </c>
      <c r="AK3450" s="340">
        <f t="shared" si="543"/>
        <v>0</v>
      </c>
      <c r="AL3450" s="340">
        <f t="shared" si="543"/>
        <v>0</v>
      </c>
      <c r="AM3450" s="340">
        <f t="shared" si="543"/>
        <v>0</v>
      </c>
    </row>
    <row r="3451" spans="1:39" x14ac:dyDescent="0.35">
      <c r="A3451" s="337">
        <v>25364</v>
      </c>
      <c r="B3451" s="338">
        <f t="shared" si="534"/>
        <v>1969</v>
      </c>
      <c r="C3451" s="338">
        <f t="shared" si="535"/>
        <v>6</v>
      </c>
      <c r="D3451" s="338">
        <f t="shared" si="536"/>
        <v>10</v>
      </c>
      <c r="E3451" s="334">
        <v>0</v>
      </c>
      <c r="F3451" s="334">
        <v>0</v>
      </c>
      <c r="G3451" s="334">
        <v>0</v>
      </c>
      <c r="H3451" s="334">
        <v>0</v>
      </c>
      <c r="I3451" s="334">
        <v>0</v>
      </c>
      <c r="J3451" s="334">
        <v>0</v>
      </c>
      <c r="K3451" s="334">
        <v>0</v>
      </c>
      <c r="L3451" s="334">
        <v>0</v>
      </c>
      <c r="M3451" s="334">
        <v>0</v>
      </c>
      <c r="N3451" s="334">
        <v>0</v>
      </c>
      <c r="O3451" s="334">
        <v>0</v>
      </c>
      <c r="P3451" s="334">
        <v>0</v>
      </c>
      <c r="Q3451" s="334">
        <v>0</v>
      </c>
      <c r="R3451" s="334">
        <v>0</v>
      </c>
      <c r="S3451" s="334">
        <v>0</v>
      </c>
      <c r="T3451" s="334">
        <v>0</v>
      </c>
      <c r="U3451" s="334">
        <v>0</v>
      </c>
      <c r="V3451" s="334">
        <v>0</v>
      </c>
      <c r="W3451" s="334">
        <v>0</v>
      </c>
      <c r="X3451" s="334">
        <v>0</v>
      </c>
      <c r="Y3451" s="334">
        <v>0</v>
      </c>
      <c r="Z3451" s="334">
        <v>0</v>
      </c>
      <c r="AA3451" s="334">
        <v>0</v>
      </c>
      <c r="AB3451" s="334">
        <v>0</v>
      </c>
      <c r="AD3451" s="334">
        <v>0</v>
      </c>
      <c r="AE3451" s="334">
        <f t="shared" si="537"/>
        <v>0</v>
      </c>
      <c r="AF3451" s="334">
        <f t="shared" si="538"/>
        <v>0</v>
      </c>
      <c r="AG3451" s="340">
        <f t="shared" si="539"/>
        <v>0</v>
      </c>
      <c r="AI3451" s="340">
        <f t="shared" si="543"/>
        <v>0</v>
      </c>
      <c r="AJ3451" s="340">
        <f t="shared" si="543"/>
        <v>0</v>
      </c>
      <c r="AK3451" s="340">
        <f t="shared" si="543"/>
        <v>0</v>
      </c>
      <c r="AL3451" s="340">
        <f t="shared" si="543"/>
        <v>0</v>
      </c>
      <c r="AM3451" s="340">
        <f t="shared" si="543"/>
        <v>0</v>
      </c>
    </row>
    <row r="3452" spans="1:39" x14ac:dyDescent="0.35">
      <c r="A3452" s="337">
        <v>25365</v>
      </c>
      <c r="B3452" s="338">
        <f t="shared" si="534"/>
        <v>1969</v>
      </c>
      <c r="C3452" s="338">
        <f t="shared" si="535"/>
        <v>6</v>
      </c>
      <c r="D3452" s="338">
        <f t="shared" si="536"/>
        <v>11</v>
      </c>
      <c r="E3452" s="334">
        <v>0</v>
      </c>
      <c r="F3452" s="334">
        <v>0</v>
      </c>
      <c r="G3452" s="334">
        <v>0</v>
      </c>
      <c r="H3452" s="334">
        <v>0</v>
      </c>
      <c r="I3452" s="334">
        <v>0</v>
      </c>
      <c r="J3452" s="334">
        <v>0</v>
      </c>
      <c r="K3452" s="334">
        <v>0</v>
      </c>
      <c r="L3452" s="334">
        <v>0</v>
      </c>
      <c r="M3452" s="334">
        <v>0</v>
      </c>
      <c r="N3452" s="334">
        <v>0</v>
      </c>
      <c r="O3452" s="334">
        <v>0</v>
      </c>
      <c r="P3452" s="334">
        <v>0</v>
      </c>
      <c r="Q3452" s="334">
        <v>0.5</v>
      </c>
      <c r="R3452" s="334">
        <v>0.6</v>
      </c>
      <c r="S3452" s="334">
        <v>0.5</v>
      </c>
      <c r="T3452" s="334">
        <v>0.5</v>
      </c>
      <c r="U3452" s="334">
        <v>1.1000000000000001</v>
      </c>
      <c r="V3452" s="334">
        <v>0.5</v>
      </c>
      <c r="W3452" s="334">
        <v>0.5</v>
      </c>
      <c r="X3452" s="334">
        <v>0.5</v>
      </c>
      <c r="Y3452" s="334">
        <v>0</v>
      </c>
      <c r="Z3452" s="334">
        <v>0</v>
      </c>
      <c r="AA3452" s="334">
        <v>0.6</v>
      </c>
      <c r="AB3452" s="334">
        <v>0.5</v>
      </c>
      <c r="AD3452" s="334">
        <v>5.8</v>
      </c>
      <c r="AE3452" s="334">
        <f t="shared" si="537"/>
        <v>5.8</v>
      </c>
      <c r="AF3452" s="334">
        <f t="shared" si="538"/>
        <v>5.8</v>
      </c>
      <c r="AG3452" s="340">
        <f t="shared" si="539"/>
        <v>0</v>
      </c>
      <c r="AI3452" s="340">
        <f t="shared" si="543"/>
        <v>0</v>
      </c>
      <c r="AJ3452" s="340">
        <f t="shared" si="543"/>
        <v>5.8</v>
      </c>
      <c r="AK3452" s="340">
        <f t="shared" si="543"/>
        <v>0</v>
      </c>
      <c r="AL3452" s="340">
        <f t="shared" si="543"/>
        <v>0</v>
      </c>
      <c r="AM3452" s="340">
        <f t="shared" si="543"/>
        <v>0</v>
      </c>
    </row>
    <row r="3453" spans="1:39" x14ac:dyDescent="0.35">
      <c r="A3453" s="337">
        <v>25366</v>
      </c>
      <c r="B3453" s="338">
        <f t="shared" si="534"/>
        <v>1969</v>
      </c>
      <c r="C3453" s="338">
        <f t="shared" si="535"/>
        <v>6</v>
      </c>
      <c r="D3453" s="338">
        <f t="shared" si="536"/>
        <v>12</v>
      </c>
      <c r="E3453" s="334">
        <v>0</v>
      </c>
      <c r="F3453" s="334">
        <v>0</v>
      </c>
      <c r="G3453" s="334">
        <v>0</v>
      </c>
      <c r="H3453" s="334">
        <v>0</v>
      </c>
      <c r="I3453" s="334">
        <v>0</v>
      </c>
      <c r="J3453" s="334">
        <v>0</v>
      </c>
      <c r="K3453" s="334">
        <v>0</v>
      </c>
      <c r="L3453" s="334">
        <v>0</v>
      </c>
      <c r="M3453" s="334">
        <v>0</v>
      </c>
      <c r="N3453" s="334">
        <v>0</v>
      </c>
      <c r="O3453" s="334">
        <v>0</v>
      </c>
      <c r="P3453" s="334">
        <v>0</v>
      </c>
      <c r="Q3453" s="334">
        <v>0</v>
      </c>
      <c r="R3453" s="334">
        <v>0</v>
      </c>
      <c r="S3453" s="334">
        <v>0</v>
      </c>
      <c r="T3453" s="334">
        <v>0</v>
      </c>
      <c r="U3453" s="334">
        <v>0</v>
      </c>
      <c r="V3453" s="334">
        <v>0</v>
      </c>
      <c r="W3453" s="334">
        <v>0</v>
      </c>
      <c r="X3453" s="334">
        <v>0</v>
      </c>
      <c r="Y3453" s="334">
        <v>0</v>
      </c>
      <c r="Z3453" s="334">
        <v>0</v>
      </c>
      <c r="AA3453" s="334">
        <v>0</v>
      </c>
      <c r="AB3453" s="334">
        <v>0</v>
      </c>
      <c r="AD3453" s="334">
        <v>0</v>
      </c>
      <c r="AE3453" s="334">
        <f t="shared" si="537"/>
        <v>0</v>
      </c>
      <c r="AF3453" s="334">
        <f t="shared" si="538"/>
        <v>0</v>
      </c>
      <c r="AG3453" s="340">
        <f t="shared" si="539"/>
        <v>0</v>
      </c>
      <c r="AI3453" s="340">
        <f t="shared" si="543"/>
        <v>0</v>
      </c>
      <c r="AJ3453" s="340">
        <f t="shared" si="543"/>
        <v>0</v>
      </c>
      <c r="AK3453" s="340">
        <f t="shared" si="543"/>
        <v>0</v>
      </c>
      <c r="AL3453" s="340">
        <f t="shared" si="543"/>
        <v>0</v>
      </c>
      <c r="AM3453" s="340">
        <f t="shared" si="543"/>
        <v>0</v>
      </c>
    </row>
    <row r="3454" spans="1:39" x14ac:dyDescent="0.35">
      <c r="A3454" s="337">
        <v>25367</v>
      </c>
      <c r="B3454" s="338">
        <f t="shared" si="534"/>
        <v>1969</v>
      </c>
      <c r="C3454" s="338">
        <f t="shared" si="535"/>
        <v>6</v>
      </c>
      <c r="D3454" s="338">
        <f t="shared" si="536"/>
        <v>13</v>
      </c>
      <c r="E3454" s="334">
        <v>0</v>
      </c>
      <c r="F3454" s="334">
        <v>0</v>
      </c>
      <c r="G3454" s="334">
        <v>0</v>
      </c>
      <c r="H3454" s="334">
        <v>0</v>
      </c>
      <c r="I3454" s="334">
        <v>0</v>
      </c>
      <c r="J3454" s="334">
        <v>0</v>
      </c>
      <c r="K3454" s="334">
        <v>0</v>
      </c>
      <c r="L3454" s="334">
        <v>0</v>
      </c>
      <c r="M3454" s="334">
        <v>0</v>
      </c>
      <c r="N3454" s="334">
        <v>0</v>
      </c>
      <c r="O3454" s="334">
        <v>0</v>
      </c>
      <c r="P3454" s="334">
        <v>0</v>
      </c>
      <c r="Q3454" s="334">
        <v>0</v>
      </c>
      <c r="R3454" s="334">
        <v>0</v>
      </c>
      <c r="S3454" s="334">
        <v>0</v>
      </c>
      <c r="T3454" s="334">
        <v>0</v>
      </c>
      <c r="U3454" s="334">
        <v>0</v>
      </c>
      <c r="V3454" s="334">
        <v>0</v>
      </c>
      <c r="W3454" s="334">
        <v>0</v>
      </c>
      <c r="X3454" s="334">
        <v>0</v>
      </c>
      <c r="Y3454" s="334">
        <v>0</v>
      </c>
      <c r="Z3454" s="334">
        <v>0</v>
      </c>
      <c r="AA3454" s="334">
        <v>0</v>
      </c>
      <c r="AB3454" s="334">
        <v>0</v>
      </c>
      <c r="AD3454" s="334">
        <v>0</v>
      </c>
      <c r="AE3454" s="334">
        <f t="shared" si="537"/>
        <v>0</v>
      </c>
      <c r="AF3454" s="334">
        <f t="shared" si="538"/>
        <v>0</v>
      </c>
      <c r="AG3454" s="340">
        <f t="shared" si="539"/>
        <v>0</v>
      </c>
      <c r="AI3454" s="340">
        <f t="shared" si="543"/>
        <v>0</v>
      </c>
      <c r="AJ3454" s="340">
        <f t="shared" si="543"/>
        <v>0</v>
      </c>
      <c r="AK3454" s="340">
        <f t="shared" si="543"/>
        <v>0</v>
      </c>
      <c r="AL3454" s="340">
        <f t="shared" si="543"/>
        <v>0</v>
      </c>
      <c r="AM3454" s="340">
        <f t="shared" si="543"/>
        <v>0</v>
      </c>
    </row>
    <row r="3455" spans="1:39" x14ac:dyDescent="0.35">
      <c r="A3455" s="337">
        <v>25368</v>
      </c>
      <c r="B3455" s="338">
        <f t="shared" si="534"/>
        <v>1969</v>
      </c>
      <c r="C3455" s="338">
        <f t="shared" si="535"/>
        <v>6</v>
      </c>
      <c r="D3455" s="338">
        <f t="shared" si="536"/>
        <v>14</v>
      </c>
      <c r="E3455" s="334">
        <v>0</v>
      </c>
      <c r="F3455" s="334">
        <v>0</v>
      </c>
      <c r="G3455" s="334">
        <v>0</v>
      </c>
      <c r="H3455" s="334">
        <v>0</v>
      </c>
      <c r="I3455" s="334">
        <v>0</v>
      </c>
      <c r="J3455" s="334">
        <v>0</v>
      </c>
      <c r="K3455" s="334">
        <v>0</v>
      </c>
      <c r="L3455" s="334">
        <v>0</v>
      </c>
      <c r="M3455" s="334">
        <v>0</v>
      </c>
      <c r="N3455" s="334">
        <v>0</v>
      </c>
      <c r="O3455" s="334">
        <v>0</v>
      </c>
      <c r="P3455" s="334">
        <v>0</v>
      </c>
      <c r="Q3455" s="334">
        <v>0</v>
      </c>
      <c r="R3455" s="334">
        <v>0</v>
      </c>
      <c r="S3455" s="334">
        <v>0</v>
      </c>
      <c r="T3455" s="334">
        <v>0</v>
      </c>
      <c r="U3455" s="334">
        <v>0</v>
      </c>
      <c r="V3455" s="334">
        <v>0</v>
      </c>
      <c r="W3455" s="334">
        <v>0</v>
      </c>
      <c r="X3455" s="334">
        <v>0</v>
      </c>
      <c r="Y3455" s="334">
        <v>0</v>
      </c>
      <c r="Z3455" s="334">
        <v>0</v>
      </c>
      <c r="AA3455" s="334">
        <v>0</v>
      </c>
      <c r="AB3455" s="334">
        <v>0</v>
      </c>
      <c r="AD3455" s="334">
        <v>0</v>
      </c>
      <c r="AE3455" s="334">
        <f t="shared" si="537"/>
        <v>0</v>
      </c>
      <c r="AF3455" s="334">
        <f t="shared" si="538"/>
        <v>0</v>
      </c>
      <c r="AG3455" s="340">
        <f t="shared" si="539"/>
        <v>0</v>
      </c>
      <c r="AI3455" s="340">
        <f t="shared" si="543"/>
        <v>0</v>
      </c>
      <c r="AJ3455" s="340">
        <f t="shared" si="543"/>
        <v>0</v>
      </c>
      <c r="AK3455" s="340">
        <f t="shared" si="543"/>
        <v>0</v>
      </c>
      <c r="AL3455" s="340">
        <f t="shared" si="543"/>
        <v>0</v>
      </c>
      <c r="AM3455" s="340">
        <f t="shared" si="543"/>
        <v>0</v>
      </c>
    </row>
    <row r="3456" spans="1:39" x14ac:dyDescent="0.35">
      <c r="A3456" s="337">
        <v>25369</v>
      </c>
      <c r="B3456" s="338">
        <f t="shared" si="534"/>
        <v>1969</v>
      </c>
      <c r="C3456" s="338">
        <f t="shared" si="535"/>
        <v>6</v>
      </c>
      <c r="D3456" s="338">
        <f t="shared" si="536"/>
        <v>15</v>
      </c>
      <c r="E3456" s="334">
        <v>0</v>
      </c>
      <c r="F3456" s="334">
        <v>0</v>
      </c>
      <c r="G3456" s="334">
        <v>0</v>
      </c>
      <c r="H3456" s="334">
        <v>0</v>
      </c>
      <c r="I3456" s="334">
        <v>0</v>
      </c>
      <c r="J3456" s="334">
        <v>0</v>
      </c>
      <c r="K3456" s="334">
        <v>0</v>
      </c>
      <c r="L3456" s="334">
        <v>0</v>
      </c>
      <c r="M3456" s="334">
        <v>0</v>
      </c>
      <c r="N3456" s="334">
        <v>0</v>
      </c>
      <c r="O3456" s="334">
        <v>0</v>
      </c>
      <c r="P3456" s="334">
        <v>0</v>
      </c>
      <c r="Q3456" s="334">
        <v>0</v>
      </c>
      <c r="R3456" s="334">
        <v>0</v>
      </c>
      <c r="S3456" s="334">
        <v>0</v>
      </c>
      <c r="T3456" s="334">
        <v>0</v>
      </c>
      <c r="U3456" s="334">
        <v>0</v>
      </c>
      <c r="V3456" s="334">
        <v>0</v>
      </c>
      <c r="W3456" s="334">
        <v>0</v>
      </c>
      <c r="X3456" s="334">
        <v>0</v>
      </c>
      <c r="Y3456" s="334">
        <v>0</v>
      </c>
      <c r="Z3456" s="334">
        <v>0</v>
      </c>
      <c r="AA3456" s="334">
        <v>0</v>
      </c>
      <c r="AB3456" s="334">
        <v>0</v>
      </c>
      <c r="AD3456" s="334">
        <v>0</v>
      </c>
      <c r="AE3456" s="334">
        <f t="shared" si="537"/>
        <v>0</v>
      </c>
      <c r="AF3456" s="334">
        <f t="shared" si="538"/>
        <v>0</v>
      </c>
      <c r="AG3456" s="340">
        <f t="shared" si="539"/>
        <v>0</v>
      </c>
      <c r="AI3456" s="340">
        <f t="shared" si="543"/>
        <v>0</v>
      </c>
      <c r="AJ3456" s="340">
        <f t="shared" si="543"/>
        <v>0</v>
      </c>
      <c r="AK3456" s="340">
        <f t="shared" si="543"/>
        <v>0</v>
      </c>
      <c r="AL3456" s="340">
        <f t="shared" si="543"/>
        <v>0</v>
      </c>
      <c r="AM3456" s="340">
        <f t="shared" si="543"/>
        <v>0</v>
      </c>
    </row>
    <row r="3457" spans="1:39" x14ac:dyDescent="0.35">
      <c r="A3457" s="337">
        <v>25370</v>
      </c>
      <c r="B3457" s="338">
        <f t="shared" si="534"/>
        <v>1969</v>
      </c>
      <c r="C3457" s="338">
        <f t="shared" si="535"/>
        <v>6</v>
      </c>
      <c r="D3457" s="338">
        <f t="shared" si="536"/>
        <v>16</v>
      </c>
      <c r="E3457" s="334">
        <v>0</v>
      </c>
      <c r="F3457" s="334">
        <v>0</v>
      </c>
      <c r="G3457" s="334">
        <v>0</v>
      </c>
      <c r="H3457" s="334">
        <v>0</v>
      </c>
      <c r="I3457" s="334">
        <v>0</v>
      </c>
      <c r="J3457" s="334">
        <v>0</v>
      </c>
      <c r="K3457" s="334">
        <v>0</v>
      </c>
      <c r="L3457" s="334">
        <v>0</v>
      </c>
      <c r="M3457" s="334">
        <v>0</v>
      </c>
      <c r="N3457" s="334">
        <v>0</v>
      </c>
      <c r="O3457" s="334">
        <v>0</v>
      </c>
      <c r="P3457" s="334">
        <v>0</v>
      </c>
      <c r="Q3457" s="334">
        <v>0</v>
      </c>
      <c r="R3457" s="334">
        <v>0</v>
      </c>
      <c r="S3457" s="334">
        <v>0</v>
      </c>
      <c r="T3457" s="334">
        <v>0</v>
      </c>
      <c r="U3457" s="334">
        <v>0</v>
      </c>
      <c r="V3457" s="334">
        <v>0</v>
      </c>
      <c r="W3457" s="334">
        <v>0</v>
      </c>
      <c r="X3457" s="334">
        <v>0</v>
      </c>
      <c r="Y3457" s="334">
        <v>0</v>
      </c>
      <c r="Z3457" s="334">
        <v>0</v>
      </c>
      <c r="AA3457" s="334">
        <v>0</v>
      </c>
      <c r="AB3457" s="334">
        <v>0</v>
      </c>
      <c r="AD3457" s="334">
        <v>0</v>
      </c>
      <c r="AE3457" s="334">
        <f t="shared" si="537"/>
        <v>0</v>
      </c>
      <c r="AF3457" s="334">
        <f t="shared" si="538"/>
        <v>0</v>
      </c>
      <c r="AG3457" s="340">
        <f t="shared" si="539"/>
        <v>0</v>
      </c>
      <c r="AI3457" s="340">
        <f t="shared" si="543"/>
        <v>0</v>
      </c>
      <c r="AJ3457" s="340">
        <f t="shared" si="543"/>
        <v>0</v>
      </c>
      <c r="AK3457" s="340">
        <f t="shared" si="543"/>
        <v>0</v>
      </c>
      <c r="AL3457" s="340">
        <f t="shared" si="543"/>
        <v>0</v>
      </c>
      <c r="AM3457" s="340">
        <f t="shared" si="543"/>
        <v>0</v>
      </c>
    </row>
    <row r="3458" spans="1:39" x14ac:dyDescent="0.35">
      <c r="A3458" s="337">
        <v>25371</v>
      </c>
      <c r="B3458" s="338">
        <f t="shared" si="534"/>
        <v>1969</v>
      </c>
      <c r="C3458" s="338">
        <f t="shared" si="535"/>
        <v>6</v>
      </c>
      <c r="D3458" s="338">
        <f t="shared" si="536"/>
        <v>17</v>
      </c>
      <c r="E3458" s="334">
        <v>0</v>
      </c>
      <c r="F3458" s="334">
        <v>0</v>
      </c>
      <c r="G3458" s="334">
        <v>0</v>
      </c>
      <c r="H3458" s="334">
        <v>0</v>
      </c>
      <c r="I3458" s="334">
        <v>0</v>
      </c>
      <c r="J3458" s="334">
        <v>0</v>
      </c>
      <c r="K3458" s="334">
        <v>0</v>
      </c>
      <c r="L3458" s="334">
        <v>0</v>
      </c>
      <c r="M3458" s="334">
        <v>0</v>
      </c>
      <c r="N3458" s="334">
        <v>0</v>
      </c>
      <c r="O3458" s="334">
        <v>0</v>
      </c>
      <c r="P3458" s="334">
        <v>0</v>
      </c>
      <c r="Q3458" s="334">
        <v>0</v>
      </c>
      <c r="R3458" s="334">
        <v>0</v>
      </c>
      <c r="S3458" s="334">
        <v>0</v>
      </c>
      <c r="T3458" s="334">
        <v>0</v>
      </c>
      <c r="U3458" s="334">
        <v>0</v>
      </c>
      <c r="V3458" s="334">
        <v>0</v>
      </c>
      <c r="W3458" s="334">
        <v>0</v>
      </c>
      <c r="X3458" s="334">
        <v>0</v>
      </c>
      <c r="Y3458" s="334">
        <v>0</v>
      </c>
      <c r="Z3458" s="334">
        <v>0</v>
      </c>
      <c r="AA3458" s="334">
        <v>0</v>
      </c>
      <c r="AB3458" s="334">
        <v>0</v>
      </c>
      <c r="AD3458" s="334">
        <v>0</v>
      </c>
      <c r="AE3458" s="334">
        <f t="shared" si="537"/>
        <v>0</v>
      </c>
      <c r="AF3458" s="334">
        <f t="shared" si="538"/>
        <v>0</v>
      </c>
      <c r="AG3458" s="340">
        <f t="shared" si="539"/>
        <v>0</v>
      </c>
      <c r="AI3458" s="340">
        <f t="shared" si="543"/>
        <v>0</v>
      </c>
      <c r="AJ3458" s="340">
        <f t="shared" si="543"/>
        <v>0</v>
      </c>
      <c r="AK3458" s="340">
        <f t="shared" si="543"/>
        <v>0</v>
      </c>
      <c r="AL3458" s="340">
        <f t="shared" si="543"/>
        <v>0</v>
      </c>
      <c r="AM3458" s="340">
        <f t="shared" si="543"/>
        <v>0</v>
      </c>
    </row>
    <row r="3459" spans="1:39" x14ac:dyDescent="0.35">
      <c r="A3459" s="337">
        <v>25372</v>
      </c>
      <c r="B3459" s="338">
        <f t="shared" si="534"/>
        <v>1969</v>
      </c>
      <c r="C3459" s="338">
        <f t="shared" si="535"/>
        <v>6</v>
      </c>
      <c r="D3459" s="338">
        <f t="shared" si="536"/>
        <v>18</v>
      </c>
      <c r="E3459" s="334">
        <v>0</v>
      </c>
      <c r="F3459" s="334">
        <v>0</v>
      </c>
      <c r="G3459" s="334">
        <v>0</v>
      </c>
      <c r="H3459" s="334">
        <v>0</v>
      </c>
      <c r="I3459" s="334">
        <v>0</v>
      </c>
      <c r="J3459" s="334">
        <v>0</v>
      </c>
      <c r="K3459" s="334">
        <v>0</v>
      </c>
      <c r="L3459" s="334">
        <v>0</v>
      </c>
      <c r="M3459" s="334">
        <v>0</v>
      </c>
      <c r="N3459" s="334">
        <v>0</v>
      </c>
      <c r="O3459" s="334">
        <v>0</v>
      </c>
      <c r="P3459" s="334">
        <v>0</v>
      </c>
      <c r="Q3459" s="334">
        <v>0</v>
      </c>
      <c r="R3459" s="334">
        <v>0</v>
      </c>
      <c r="S3459" s="334">
        <v>0</v>
      </c>
      <c r="T3459" s="334">
        <v>0</v>
      </c>
      <c r="U3459" s="334">
        <v>0</v>
      </c>
      <c r="V3459" s="334">
        <v>0</v>
      </c>
      <c r="W3459" s="334">
        <v>0</v>
      </c>
      <c r="X3459" s="334">
        <v>0</v>
      </c>
      <c r="Y3459" s="334">
        <v>0</v>
      </c>
      <c r="Z3459" s="334">
        <v>0</v>
      </c>
      <c r="AA3459" s="334">
        <v>0</v>
      </c>
      <c r="AB3459" s="334">
        <v>0</v>
      </c>
      <c r="AD3459" s="334">
        <v>0</v>
      </c>
      <c r="AE3459" s="334">
        <f t="shared" si="537"/>
        <v>0</v>
      </c>
      <c r="AF3459" s="334">
        <f t="shared" si="538"/>
        <v>0</v>
      </c>
      <c r="AG3459" s="340">
        <f t="shared" si="539"/>
        <v>0</v>
      </c>
      <c r="AI3459" s="340">
        <f t="shared" si="543"/>
        <v>0</v>
      </c>
      <c r="AJ3459" s="340">
        <f t="shared" si="543"/>
        <v>0</v>
      </c>
      <c r="AK3459" s="340">
        <f t="shared" si="543"/>
        <v>0</v>
      </c>
      <c r="AL3459" s="340">
        <f t="shared" si="543"/>
        <v>0</v>
      </c>
      <c r="AM3459" s="340">
        <f t="shared" si="543"/>
        <v>0</v>
      </c>
    </row>
    <row r="3460" spans="1:39" x14ac:dyDescent="0.35">
      <c r="A3460" s="337">
        <v>25373</v>
      </c>
      <c r="B3460" s="338">
        <f t="shared" ref="B3460:B3523" si="544">YEAR(A3460)</f>
        <v>1969</v>
      </c>
      <c r="C3460" s="338">
        <f t="shared" ref="C3460:C3523" si="545">MONTH(A3460)</f>
        <v>6</v>
      </c>
      <c r="D3460" s="338">
        <f t="shared" ref="D3460:D3523" si="546">DAY(A3460)</f>
        <v>19</v>
      </c>
      <c r="E3460" s="334">
        <v>0</v>
      </c>
      <c r="F3460" s="334">
        <v>0</v>
      </c>
      <c r="G3460" s="334">
        <v>0.3</v>
      </c>
      <c r="H3460" s="334">
        <v>1</v>
      </c>
      <c r="I3460" s="334">
        <v>0.3</v>
      </c>
      <c r="J3460" s="334">
        <v>0.9</v>
      </c>
      <c r="K3460" s="334">
        <v>1.3</v>
      </c>
      <c r="L3460" s="334">
        <v>1.3</v>
      </c>
      <c r="M3460" s="334">
        <v>2</v>
      </c>
      <c r="N3460" s="334">
        <v>0.7</v>
      </c>
      <c r="O3460" s="334">
        <v>0</v>
      </c>
      <c r="P3460" s="334">
        <v>0.3</v>
      </c>
      <c r="Q3460" s="334">
        <v>0</v>
      </c>
      <c r="R3460" s="334">
        <v>0</v>
      </c>
      <c r="S3460" s="334">
        <v>1.3</v>
      </c>
      <c r="T3460" s="334">
        <v>0</v>
      </c>
      <c r="U3460" s="334">
        <v>0</v>
      </c>
      <c r="V3460" s="334">
        <v>0</v>
      </c>
      <c r="W3460" s="334">
        <v>0</v>
      </c>
      <c r="X3460" s="334">
        <v>0.3</v>
      </c>
      <c r="Y3460" s="334">
        <v>0</v>
      </c>
      <c r="Z3460" s="334">
        <v>0</v>
      </c>
      <c r="AA3460" s="334">
        <v>0</v>
      </c>
      <c r="AB3460" s="334">
        <v>0</v>
      </c>
      <c r="AD3460" s="334">
        <v>9.6999999999999993</v>
      </c>
      <c r="AE3460" s="334">
        <f t="shared" ref="AE3460:AE3523" si="547">AD3460</f>
        <v>9.6999999999999993</v>
      </c>
      <c r="AF3460" s="334">
        <f t="shared" ref="AF3460:AF3523" si="548">SUM(E3460:AB3460)</f>
        <v>9.7000000000000011</v>
      </c>
      <c r="AG3460" s="340">
        <f t="shared" ref="AG3460:AG3523" si="549">ABS(AF3460-AE3460)</f>
        <v>1.7763568394002505E-15</v>
      </c>
      <c r="AI3460" s="340">
        <f t="shared" ref="AI3460:AM3475" si="550">IF($C3460=AI$1,$AF3460,0)</f>
        <v>0</v>
      </c>
      <c r="AJ3460" s="340">
        <f t="shared" si="550"/>
        <v>9.7000000000000011</v>
      </c>
      <c r="AK3460" s="340">
        <f t="shared" si="550"/>
        <v>0</v>
      </c>
      <c r="AL3460" s="340">
        <f t="shared" si="550"/>
        <v>0</v>
      </c>
      <c r="AM3460" s="340">
        <f t="shared" si="550"/>
        <v>0</v>
      </c>
    </row>
    <row r="3461" spans="1:39" x14ac:dyDescent="0.35">
      <c r="A3461" s="337">
        <v>25374</v>
      </c>
      <c r="B3461" s="338">
        <f t="shared" si="544"/>
        <v>1969</v>
      </c>
      <c r="C3461" s="338">
        <f t="shared" si="545"/>
        <v>6</v>
      </c>
      <c r="D3461" s="338">
        <f t="shared" si="546"/>
        <v>20</v>
      </c>
      <c r="E3461" s="334">
        <v>0</v>
      </c>
      <c r="F3461" s="334">
        <v>0</v>
      </c>
      <c r="G3461" s="334">
        <v>0</v>
      </c>
      <c r="H3461" s="334">
        <v>0</v>
      </c>
      <c r="I3461" s="334">
        <v>0</v>
      </c>
      <c r="J3461" s="334">
        <v>0</v>
      </c>
      <c r="K3461" s="334">
        <v>0</v>
      </c>
      <c r="L3461" s="334">
        <v>0</v>
      </c>
      <c r="M3461" s="334">
        <v>0</v>
      </c>
      <c r="N3461" s="334">
        <v>0</v>
      </c>
      <c r="O3461" s="334">
        <v>0</v>
      </c>
      <c r="P3461" s="334">
        <v>1.8</v>
      </c>
      <c r="Q3461" s="334">
        <v>2.8</v>
      </c>
      <c r="R3461" s="334">
        <v>0.3</v>
      </c>
      <c r="S3461" s="334">
        <v>0</v>
      </c>
      <c r="T3461" s="334">
        <v>0</v>
      </c>
      <c r="U3461" s="334">
        <v>0</v>
      </c>
      <c r="V3461" s="334">
        <v>0</v>
      </c>
      <c r="W3461" s="334">
        <v>0</v>
      </c>
      <c r="X3461" s="334">
        <v>0</v>
      </c>
      <c r="Y3461" s="334">
        <v>0</v>
      </c>
      <c r="Z3461" s="334">
        <v>0</v>
      </c>
      <c r="AA3461" s="334">
        <v>0</v>
      </c>
      <c r="AB3461" s="334">
        <v>0.3</v>
      </c>
      <c r="AD3461" s="334">
        <v>5.2</v>
      </c>
      <c r="AE3461" s="334">
        <f t="shared" si="547"/>
        <v>5.2</v>
      </c>
      <c r="AF3461" s="334">
        <f t="shared" si="548"/>
        <v>5.1999999999999993</v>
      </c>
      <c r="AG3461" s="340">
        <f t="shared" si="549"/>
        <v>8.8817841970012523E-16</v>
      </c>
      <c r="AI3461" s="340">
        <f t="shared" si="550"/>
        <v>0</v>
      </c>
      <c r="AJ3461" s="340">
        <f t="shared" si="550"/>
        <v>5.1999999999999993</v>
      </c>
      <c r="AK3461" s="340">
        <f t="shared" si="550"/>
        <v>0</v>
      </c>
      <c r="AL3461" s="340">
        <f t="shared" si="550"/>
        <v>0</v>
      </c>
      <c r="AM3461" s="340">
        <f t="shared" si="550"/>
        <v>0</v>
      </c>
    </row>
    <row r="3462" spans="1:39" x14ac:dyDescent="0.35">
      <c r="A3462" s="337">
        <v>25375</v>
      </c>
      <c r="B3462" s="338">
        <f t="shared" si="544"/>
        <v>1969</v>
      </c>
      <c r="C3462" s="338">
        <f t="shared" si="545"/>
        <v>6</v>
      </c>
      <c r="D3462" s="338">
        <f t="shared" si="546"/>
        <v>21</v>
      </c>
      <c r="E3462" s="334">
        <v>0.5</v>
      </c>
      <c r="F3462" s="334">
        <v>0.5</v>
      </c>
      <c r="G3462" s="334">
        <v>0</v>
      </c>
      <c r="H3462" s="334">
        <v>0</v>
      </c>
      <c r="I3462" s="334">
        <v>0</v>
      </c>
      <c r="J3462" s="334">
        <v>0</v>
      </c>
      <c r="K3462" s="334">
        <v>0</v>
      </c>
      <c r="L3462" s="334">
        <v>0</v>
      </c>
      <c r="M3462" s="334">
        <v>0</v>
      </c>
      <c r="N3462" s="334">
        <v>0</v>
      </c>
      <c r="O3462" s="334">
        <v>0</v>
      </c>
      <c r="P3462" s="334">
        <v>0</v>
      </c>
      <c r="Q3462" s="334">
        <v>0</v>
      </c>
      <c r="R3462" s="334">
        <v>0</v>
      </c>
      <c r="S3462" s="334">
        <v>0</v>
      </c>
      <c r="T3462" s="334">
        <v>0</v>
      </c>
      <c r="U3462" s="334">
        <v>0</v>
      </c>
      <c r="V3462" s="334">
        <v>0</v>
      </c>
      <c r="W3462" s="334">
        <v>0</v>
      </c>
      <c r="X3462" s="334">
        <v>0</v>
      </c>
      <c r="Y3462" s="334">
        <v>0</v>
      </c>
      <c r="Z3462" s="334">
        <v>0</v>
      </c>
      <c r="AA3462" s="334">
        <v>0</v>
      </c>
      <c r="AB3462" s="334">
        <v>0</v>
      </c>
      <c r="AD3462" s="334">
        <v>1</v>
      </c>
      <c r="AE3462" s="334">
        <f t="shared" si="547"/>
        <v>1</v>
      </c>
      <c r="AF3462" s="334">
        <f t="shared" si="548"/>
        <v>1</v>
      </c>
      <c r="AG3462" s="340">
        <f t="shared" si="549"/>
        <v>0</v>
      </c>
      <c r="AI3462" s="340">
        <f t="shared" si="550"/>
        <v>0</v>
      </c>
      <c r="AJ3462" s="340">
        <f t="shared" si="550"/>
        <v>1</v>
      </c>
      <c r="AK3462" s="340">
        <f t="shared" si="550"/>
        <v>0</v>
      </c>
      <c r="AL3462" s="340">
        <f t="shared" si="550"/>
        <v>0</v>
      </c>
      <c r="AM3462" s="340">
        <f t="shared" si="550"/>
        <v>0</v>
      </c>
    </row>
    <row r="3463" spans="1:39" x14ac:dyDescent="0.35">
      <c r="A3463" s="337">
        <v>25376</v>
      </c>
      <c r="B3463" s="338">
        <f t="shared" si="544"/>
        <v>1969</v>
      </c>
      <c r="C3463" s="338">
        <f t="shared" si="545"/>
        <v>6</v>
      </c>
      <c r="D3463" s="338">
        <f t="shared" si="546"/>
        <v>22</v>
      </c>
      <c r="E3463" s="334">
        <v>0</v>
      </c>
      <c r="F3463" s="334">
        <v>0</v>
      </c>
      <c r="G3463" s="334">
        <v>0</v>
      </c>
      <c r="H3463" s="334">
        <v>0</v>
      </c>
      <c r="I3463" s="334">
        <v>0</v>
      </c>
      <c r="J3463" s="334">
        <v>0</v>
      </c>
      <c r="K3463" s="334">
        <v>0</v>
      </c>
      <c r="L3463" s="334">
        <v>0.3</v>
      </c>
      <c r="M3463" s="334">
        <v>0.3</v>
      </c>
      <c r="N3463" s="334">
        <v>0.3</v>
      </c>
      <c r="O3463" s="334">
        <v>0</v>
      </c>
      <c r="P3463" s="334">
        <v>0</v>
      </c>
      <c r="Q3463" s="334">
        <v>0.9</v>
      </c>
      <c r="R3463" s="334">
        <v>1.3</v>
      </c>
      <c r="S3463" s="334">
        <v>0</v>
      </c>
      <c r="T3463" s="334">
        <v>0</v>
      </c>
      <c r="U3463" s="334">
        <v>0</v>
      </c>
      <c r="V3463" s="334">
        <v>0</v>
      </c>
      <c r="W3463" s="334">
        <v>0.3</v>
      </c>
      <c r="X3463" s="334">
        <v>0.7</v>
      </c>
      <c r="Y3463" s="334">
        <v>0</v>
      </c>
      <c r="Z3463" s="334">
        <v>0</v>
      </c>
      <c r="AA3463" s="334">
        <v>0.5</v>
      </c>
      <c r="AB3463" s="334">
        <v>0.5</v>
      </c>
      <c r="AD3463" s="334">
        <v>5.0999999999999996</v>
      </c>
      <c r="AE3463" s="334">
        <f t="shared" si="547"/>
        <v>5.0999999999999996</v>
      </c>
      <c r="AF3463" s="334">
        <f t="shared" si="548"/>
        <v>5.0999999999999996</v>
      </c>
      <c r="AG3463" s="340">
        <f t="shared" si="549"/>
        <v>0</v>
      </c>
      <c r="AI3463" s="340">
        <f t="shared" si="550"/>
        <v>0</v>
      </c>
      <c r="AJ3463" s="340">
        <f t="shared" si="550"/>
        <v>5.0999999999999996</v>
      </c>
      <c r="AK3463" s="340">
        <f t="shared" si="550"/>
        <v>0</v>
      </c>
      <c r="AL3463" s="340">
        <f t="shared" si="550"/>
        <v>0</v>
      </c>
      <c r="AM3463" s="340">
        <f t="shared" si="550"/>
        <v>0</v>
      </c>
    </row>
    <row r="3464" spans="1:39" x14ac:dyDescent="0.35">
      <c r="A3464" s="337">
        <v>25377</v>
      </c>
      <c r="B3464" s="338">
        <f t="shared" si="544"/>
        <v>1969</v>
      </c>
      <c r="C3464" s="338">
        <f t="shared" si="545"/>
        <v>6</v>
      </c>
      <c r="D3464" s="338">
        <f t="shared" si="546"/>
        <v>23</v>
      </c>
      <c r="E3464" s="334">
        <v>0.3</v>
      </c>
      <c r="F3464" s="334">
        <v>0</v>
      </c>
      <c r="G3464" s="334">
        <v>0</v>
      </c>
      <c r="H3464" s="334">
        <v>0</v>
      </c>
      <c r="I3464" s="334">
        <v>0</v>
      </c>
      <c r="J3464" s="334">
        <v>0</v>
      </c>
      <c r="K3464" s="334">
        <v>0</v>
      </c>
      <c r="L3464" s="334">
        <v>0</v>
      </c>
      <c r="M3464" s="334">
        <v>0</v>
      </c>
      <c r="N3464" s="334">
        <v>0</v>
      </c>
      <c r="O3464" s="334">
        <v>0</v>
      </c>
      <c r="P3464" s="334">
        <v>0</v>
      </c>
      <c r="Q3464" s="334">
        <v>0</v>
      </c>
      <c r="R3464" s="334">
        <v>0</v>
      </c>
      <c r="S3464" s="334">
        <v>0</v>
      </c>
      <c r="T3464" s="334">
        <v>0</v>
      </c>
      <c r="U3464" s="334">
        <v>0</v>
      </c>
      <c r="V3464" s="334">
        <v>0</v>
      </c>
      <c r="W3464" s="334">
        <v>0</v>
      </c>
      <c r="X3464" s="334">
        <v>0</v>
      </c>
      <c r="Y3464" s="334">
        <v>0.5</v>
      </c>
      <c r="Z3464" s="334">
        <v>0</v>
      </c>
      <c r="AA3464" s="334">
        <v>0</v>
      </c>
      <c r="AB3464" s="334">
        <v>0.5</v>
      </c>
      <c r="AD3464" s="334">
        <v>1.3</v>
      </c>
      <c r="AE3464" s="334">
        <f t="shared" si="547"/>
        <v>1.3</v>
      </c>
      <c r="AF3464" s="334">
        <f t="shared" si="548"/>
        <v>1.3</v>
      </c>
      <c r="AG3464" s="340">
        <f t="shared" si="549"/>
        <v>0</v>
      </c>
      <c r="AI3464" s="340">
        <f t="shared" si="550"/>
        <v>0</v>
      </c>
      <c r="AJ3464" s="340">
        <f t="shared" si="550"/>
        <v>1.3</v>
      </c>
      <c r="AK3464" s="340">
        <f t="shared" si="550"/>
        <v>0</v>
      </c>
      <c r="AL3464" s="340">
        <f t="shared" si="550"/>
        <v>0</v>
      </c>
      <c r="AM3464" s="340">
        <f t="shared" si="550"/>
        <v>0</v>
      </c>
    </row>
    <row r="3465" spans="1:39" x14ac:dyDescent="0.35">
      <c r="A3465" s="337">
        <v>25378</v>
      </c>
      <c r="B3465" s="338">
        <f t="shared" si="544"/>
        <v>1969</v>
      </c>
      <c r="C3465" s="338">
        <f t="shared" si="545"/>
        <v>6</v>
      </c>
      <c r="D3465" s="338">
        <f t="shared" si="546"/>
        <v>24</v>
      </c>
      <c r="E3465" s="334">
        <v>0.5</v>
      </c>
      <c r="F3465" s="334">
        <v>0</v>
      </c>
      <c r="G3465" s="334">
        <v>0</v>
      </c>
      <c r="H3465" s="334">
        <v>0</v>
      </c>
      <c r="I3465" s="334">
        <v>1</v>
      </c>
      <c r="J3465" s="334">
        <v>1</v>
      </c>
      <c r="K3465" s="334">
        <v>0</v>
      </c>
      <c r="L3465" s="334">
        <v>0.3</v>
      </c>
      <c r="M3465" s="334">
        <v>0.3</v>
      </c>
      <c r="N3465" s="334">
        <v>0.3</v>
      </c>
      <c r="O3465" s="334">
        <v>0.5</v>
      </c>
      <c r="P3465" s="334">
        <v>0.8</v>
      </c>
      <c r="Q3465" s="334">
        <v>2</v>
      </c>
      <c r="R3465" s="334">
        <v>0.5</v>
      </c>
      <c r="S3465" s="334">
        <v>0</v>
      </c>
      <c r="T3465" s="334">
        <v>0.5</v>
      </c>
      <c r="U3465" s="334">
        <v>0</v>
      </c>
      <c r="V3465" s="334">
        <v>0.3</v>
      </c>
      <c r="W3465" s="334">
        <v>0</v>
      </c>
      <c r="X3465" s="334">
        <v>0</v>
      </c>
      <c r="Y3465" s="334">
        <v>0.8</v>
      </c>
      <c r="Z3465" s="334">
        <v>2.8</v>
      </c>
      <c r="AA3465" s="334">
        <v>3.3</v>
      </c>
      <c r="AB3465" s="334">
        <v>2.5</v>
      </c>
      <c r="AD3465" s="334">
        <v>17.399999999999999</v>
      </c>
      <c r="AE3465" s="334">
        <f t="shared" si="547"/>
        <v>17.399999999999999</v>
      </c>
      <c r="AF3465" s="334">
        <f t="shared" si="548"/>
        <v>17.399999999999999</v>
      </c>
      <c r="AG3465" s="340">
        <f t="shared" si="549"/>
        <v>0</v>
      </c>
      <c r="AI3465" s="340">
        <f t="shared" si="550"/>
        <v>0</v>
      </c>
      <c r="AJ3465" s="340">
        <f t="shared" si="550"/>
        <v>17.399999999999999</v>
      </c>
      <c r="AK3465" s="340">
        <f t="shared" si="550"/>
        <v>0</v>
      </c>
      <c r="AL3465" s="340">
        <f t="shared" si="550"/>
        <v>0</v>
      </c>
      <c r="AM3465" s="340">
        <f t="shared" si="550"/>
        <v>0</v>
      </c>
    </row>
    <row r="3466" spans="1:39" x14ac:dyDescent="0.35">
      <c r="A3466" s="337">
        <v>25379</v>
      </c>
      <c r="B3466" s="338">
        <f t="shared" si="544"/>
        <v>1969</v>
      </c>
      <c r="C3466" s="338">
        <f t="shared" si="545"/>
        <v>6</v>
      </c>
      <c r="D3466" s="338">
        <f t="shared" si="546"/>
        <v>25</v>
      </c>
      <c r="E3466" s="334">
        <v>1.5</v>
      </c>
      <c r="F3466" s="334">
        <v>5.8</v>
      </c>
      <c r="G3466" s="334">
        <v>5.3</v>
      </c>
      <c r="H3466" s="334">
        <v>2.8</v>
      </c>
      <c r="I3466" s="334">
        <v>1.3</v>
      </c>
      <c r="J3466" s="334">
        <v>1.8</v>
      </c>
      <c r="K3466" s="334">
        <v>0.5</v>
      </c>
      <c r="L3466" s="334">
        <v>0.3</v>
      </c>
      <c r="M3466" s="334">
        <v>0.3</v>
      </c>
      <c r="N3466" s="334">
        <v>1.8</v>
      </c>
      <c r="O3466" s="334">
        <v>1.5</v>
      </c>
      <c r="P3466" s="334">
        <v>1</v>
      </c>
      <c r="Q3466" s="334">
        <v>0</v>
      </c>
      <c r="R3466" s="334">
        <v>2</v>
      </c>
      <c r="S3466" s="334">
        <v>0</v>
      </c>
      <c r="T3466" s="334">
        <v>0.3</v>
      </c>
      <c r="U3466" s="334">
        <v>0</v>
      </c>
      <c r="V3466" s="334">
        <v>0</v>
      </c>
      <c r="W3466" s="334">
        <v>0</v>
      </c>
      <c r="X3466" s="334">
        <v>0</v>
      </c>
      <c r="Y3466" s="334">
        <v>1</v>
      </c>
      <c r="Z3466" s="334">
        <v>0.5</v>
      </c>
      <c r="AA3466" s="334">
        <v>0.8</v>
      </c>
      <c r="AB3466" s="334">
        <v>2</v>
      </c>
      <c r="AD3466" s="334">
        <v>30.5</v>
      </c>
      <c r="AE3466" s="334">
        <f t="shared" si="547"/>
        <v>30.5</v>
      </c>
      <c r="AF3466" s="334">
        <f t="shared" si="548"/>
        <v>30.500000000000004</v>
      </c>
      <c r="AG3466" s="340">
        <f t="shared" si="549"/>
        <v>3.5527136788005009E-15</v>
      </c>
      <c r="AI3466" s="340">
        <f t="shared" si="550"/>
        <v>0</v>
      </c>
      <c r="AJ3466" s="340">
        <f t="shared" si="550"/>
        <v>30.500000000000004</v>
      </c>
      <c r="AK3466" s="340">
        <f t="shared" si="550"/>
        <v>0</v>
      </c>
      <c r="AL3466" s="340">
        <f t="shared" si="550"/>
        <v>0</v>
      </c>
      <c r="AM3466" s="340">
        <f t="shared" si="550"/>
        <v>0</v>
      </c>
    </row>
    <row r="3467" spans="1:39" x14ac:dyDescent="0.35">
      <c r="A3467" s="337">
        <v>25380</v>
      </c>
      <c r="B3467" s="338">
        <f t="shared" si="544"/>
        <v>1969</v>
      </c>
      <c r="C3467" s="338">
        <f t="shared" si="545"/>
        <v>6</v>
      </c>
      <c r="D3467" s="338">
        <f t="shared" si="546"/>
        <v>26</v>
      </c>
      <c r="E3467" s="334">
        <v>0.7</v>
      </c>
      <c r="F3467" s="334">
        <v>1</v>
      </c>
      <c r="G3467" s="334">
        <v>0.2</v>
      </c>
      <c r="H3467" s="334">
        <v>0.3</v>
      </c>
      <c r="I3467" s="334">
        <v>0.3</v>
      </c>
      <c r="J3467" s="334">
        <v>0</v>
      </c>
      <c r="K3467" s="334">
        <v>0</v>
      </c>
      <c r="L3467" s="334">
        <v>0</v>
      </c>
      <c r="M3467" s="334">
        <v>0</v>
      </c>
      <c r="N3467" s="334">
        <v>0</v>
      </c>
      <c r="O3467" s="334">
        <v>0</v>
      </c>
      <c r="P3467" s="334">
        <v>0</v>
      </c>
      <c r="Q3467" s="334">
        <v>0</v>
      </c>
      <c r="R3467" s="334">
        <v>0</v>
      </c>
      <c r="S3467" s="334">
        <v>0</v>
      </c>
      <c r="T3467" s="334">
        <v>0</v>
      </c>
      <c r="U3467" s="334">
        <v>0</v>
      </c>
      <c r="V3467" s="334">
        <v>0</v>
      </c>
      <c r="W3467" s="334">
        <v>0</v>
      </c>
      <c r="X3467" s="334">
        <v>0</v>
      </c>
      <c r="Y3467" s="334">
        <v>0</v>
      </c>
      <c r="Z3467" s="334">
        <v>0</v>
      </c>
      <c r="AA3467" s="334">
        <v>0</v>
      </c>
      <c r="AB3467" s="334">
        <v>0</v>
      </c>
      <c r="AD3467" s="334">
        <v>2.5</v>
      </c>
      <c r="AE3467" s="334">
        <f t="shared" si="547"/>
        <v>2.5</v>
      </c>
      <c r="AF3467" s="334">
        <f t="shared" si="548"/>
        <v>2.4999999999999996</v>
      </c>
      <c r="AG3467" s="340">
        <f t="shared" si="549"/>
        <v>4.4408920985006262E-16</v>
      </c>
      <c r="AI3467" s="340">
        <f t="shared" si="550"/>
        <v>0</v>
      </c>
      <c r="AJ3467" s="340">
        <f t="shared" si="550"/>
        <v>2.4999999999999996</v>
      </c>
      <c r="AK3467" s="340">
        <f t="shared" si="550"/>
        <v>0</v>
      </c>
      <c r="AL3467" s="340">
        <f t="shared" si="550"/>
        <v>0</v>
      </c>
      <c r="AM3467" s="340">
        <f t="shared" si="550"/>
        <v>0</v>
      </c>
    </row>
    <row r="3468" spans="1:39" x14ac:dyDescent="0.35">
      <c r="A3468" s="337">
        <v>25381</v>
      </c>
      <c r="B3468" s="338">
        <f t="shared" si="544"/>
        <v>1969</v>
      </c>
      <c r="C3468" s="338">
        <f t="shared" si="545"/>
        <v>6</v>
      </c>
      <c r="D3468" s="338">
        <f t="shared" si="546"/>
        <v>27</v>
      </c>
      <c r="E3468" s="334">
        <v>0</v>
      </c>
      <c r="F3468" s="334">
        <v>0</v>
      </c>
      <c r="G3468" s="334">
        <v>0</v>
      </c>
      <c r="H3468" s="334">
        <v>0</v>
      </c>
      <c r="I3468" s="334">
        <v>0</v>
      </c>
      <c r="J3468" s="334">
        <v>0</v>
      </c>
      <c r="K3468" s="334">
        <v>0</v>
      </c>
      <c r="L3468" s="334">
        <v>0</v>
      </c>
      <c r="M3468" s="334">
        <v>0</v>
      </c>
      <c r="N3468" s="334">
        <v>0</v>
      </c>
      <c r="O3468" s="334">
        <v>0</v>
      </c>
      <c r="P3468" s="334">
        <v>0</v>
      </c>
      <c r="Q3468" s="334">
        <v>0</v>
      </c>
      <c r="R3468" s="334">
        <v>0</v>
      </c>
      <c r="S3468" s="334">
        <v>0</v>
      </c>
      <c r="T3468" s="334">
        <v>0</v>
      </c>
      <c r="U3468" s="334">
        <v>0</v>
      </c>
      <c r="V3468" s="334">
        <v>0</v>
      </c>
      <c r="W3468" s="334">
        <v>0.3</v>
      </c>
      <c r="X3468" s="334">
        <v>0</v>
      </c>
      <c r="Y3468" s="334">
        <v>0</v>
      </c>
      <c r="Z3468" s="334">
        <v>0</v>
      </c>
      <c r="AA3468" s="334">
        <v>0</v>
      </c>
      <c r="AB3468" s="334">
        <v>0</v>
      </c>
      <c r="AD3468" s="334">
        <v>0.3</v>
      </c>
      <c r="AE3468" s="334">
        <f t="shared" si="547"/>
        <v>0.3</v>
      </c>
      <c r="AF3468" s="334">
        <f t="shared" si="548"/>
        <v>0.3</v>
      </c>
      <c r="AG3468" s="340">
        <f t="shared" si="549"/>
        <v>0</v>
      </c>
      <c r="AI3468" s="340">
        <f t="shared" si="550"/>
        <v>0</v>
      </c>
      <c r="AJ3468" s="340">
        <f t="shared" si="550"/>
        <v>0.3</v>
      </c>
      <c r="AK3468" s="340">
        <f t="shared" si="550"/>
        <v>0</v>
      </c>
      <c r="AL3468" s="340">
        <f t="shared" si="550"/>
        <v>0</v>
      </c>
      <c r="AM3468" s="340">
        <f t="shared" si="550"/>
        <v>0</v>
      </c>
    </row>
    <row r="3469" spans="1:39" x14ac:dyDescent="0.35">
      <c r="A3469" s="337">
        <v>25382</v>
      </c>
      <c r="B3469" s="338">
        <f t="shared" si="544"/>
        <v>1969</v>
      </c>
      <c r="C3469" s="338">
        <f t="shared" si="545"/>
        <v>6</v>
      </c>
      <c r="D3469" s="338">
        <f t="shared" si="546"/>
        <v>28</v>
      </c>
      <c r="E3469" s="334">
        <v>1.3</v>
      </c>
      <c r="F3469" s="334">
        <v>0.3</v>
      </c>
      <c r="G3469" s="334">
        <v>0</v>
      </c>
      <c r="H3469" s="334">
        <v>0</v>
      </c>
      <c r="I3469" s="334">
        <v>0</v>
      </c>
      <c r="J3469" s="334">
        <v>0</v>
      </c>
      <c r="K3469" s="334">
        <v>0</v>
      </c>
      <c r="L3469" s="334">
        <v>0.3</v>
      </c>
      <c r="M3469" s="334">
        <v>0.8</v>
      </c>
      <c r="N3469" s="334">
        <v>1</v>
      </c>
      <c r="O3469" s="334">
        <v>3.8</v>
      </c>
      <c r="P3469" s="334">
        <v>1.8</v>
      </c>
      <c r="Q3469" s="334">
        <v>3.3</v>
      </c>
      <c r="R3469" s="334">
        <v>4.3</v>
      </c>
      <c r="S3469" s="334">
        <v>2</v>
      </c>
      <c r="T3469" s="334">
        <v>1.5</v>
      </c>
      <c r="U3469" s="334">
        <v>0.5</v>
      </c>
      <c r="V3469" s="334">
        <v>0</v>
      </c>
      <c r="W3469" s="334">
        <v>1.5</v>
      </c>
      <c r="X3469" s="334">
        <v>1</v>
      </c>
      <c r="Y3469" s="334">
        <v>0.5</v>
      </c>
      <c r="Z3469" s="334">
        <v>4.3</v>
      </c>
      <c r="AA3469" s="334">
        <v>0.3</v>
      </c>
      <c r="AB3469" s="334">
        <v>0</v>
      </c>
      <c r="AD3469" s="334">
        <v>28.5</v>
      </c>
      <c r="AE3469" s="334">
        <f t="shared" si="547"/>
        <v>28.5</v>
      </c>
      <c r="AF3469" s="334">
        <f t="shared" si="548"/>
        <v>28.500000000000004</v>
      </c>
      <c r="AG3469" s="340">
        <f t="shared" si="549"/>
        <v>3.5527136788005009E-15</v>
      </c>
      <c r="AI3469" s="340">
        <f t="shared" si="550"/>
        <v>0</v>
      </c>
      <c r="AJ3469" s="340">
        <f t="shared" si="550"/>
        <v>28.500000000000004</v>
      </c>
      <c r="AK3469" s="340">
        <f t="shared" si="550"/>
        <v>0</v>
      </c>
      <c r="AL3469" s="340">
        <f t="shared" si="550"/>
        <v>0</v>
      </c>
      <c r="AM3469" s="340">
        <f t="shared" si="550"/>
        <v>0</v>
      </c>
    </row>
    <row r="3470" spans="1:39" x14ac:dyDescent="0.35">
      <c r="A3470" s="337">
        <v>25383</v>
      </c>
      <c r="B3470" s="338">
        <f t="shared" si="544"/>
        <v>1969</v>
      </c>
      <c r="C3470" s="338">
        <f t="shared" si="545"/>
        <v>6</v>
      </c>
      <c r="D3470" s="338">
        <f t="shared" si="546"/>
        <v>29</v>
      </c>
      <c r="E3470" s="334">
        <v>0.3</v>
      </c>
      <c r="F3470" s="334">
        <v>0.3</v>
      </c>
      <c r="G3470" s="334">
        <v>0</v>
      </c>
      <c r="H3470" s="334">
        <v>0.3</v>
      </c>
      <c r="I3470" s="334">
        <v>2.5</v>
      </c>
      <c r="J3470" s="334">
        <v>1.3</v>
      </c>
      <c r="K3470" s="334">
        <v>0.3</v>
      </c>
      <c r="L3470" s="334">
        <v>0</v>
      </c>
      <c r="M3470" s="334">
        <v>0</v>
      </c>
      <c r="N3470" s="334">
        <v>0</v>
      </c>
      <c r="O3470" s="334">
        <v>2.5</v>
      </c>
      <c r="P3470" s="334">
        <v>1.5</v>
      </c>
      <c r="Q3470" s="334">
        <v>0</v>
      </c>
      <c r="R3470" s="334">
        <v>0</v>
      </c>
      <c r="S3470" s="334">
        <v>0</v>
      </c>
      <c r="T3470" s="334">
        <v>0</v>
      </c>
      <c r="U3470" s="334">
        <v>0</v>
      </c>
      <c r="V3470" s="334">
        <v>0</v>
      </c>
      <c r="W3470" s="334">
        <v>0</v>
      </c>
      <c r="X3470" s="334">
        <v>0</v>
      </c>
      <c r="Y3470" s="334">
        <v>0</v>
      </c>
      <c r="Z3470" s="334">
        <v>0</v>
      </c>
      <c r="AA3470" s="334">
        <v>0</v>
      </c>
      <c r="AB3470" s="334">
        <v>0</v>
      </c>
      <c r="AD3470" s="334">
        <v>9</v>
      </c>
      <c r="AE3470" s="334">
        <f t="shared" si="547"/>
        <v>9</v>
      </c>
      <c r="AF3470" s="334">
        <f t="shared" si="548"/>
        <v>9</v>
      </c>
      <c r="AG3470" s="340">
        <f t="shared" si="549"/>
        <v>0</v>
      </c>
      <c r="AI3470" s="340">
        <f t="shared" si="550"/>
        <v>0</v>
      </c>
      <c r="AJ3470" s="340">
        <f t="shared" si="550"/>
        <v>9</v>
      </c>
      <c r="AK3470" s="340">
        <f t="shared" si="550"/>
        <v>0</v>
      </c>
      <c r="AL3470" s="340">
        <f t="shared" si="550"/>
        <v>0</v>
      </c>
      <c r="AM3470" s="340">
        <f t="shared" si="550"/>
        <v>0</v>
      </c>
    </row>
    <row r="3471" spans="1:39" x14ac:dyDescent="0.35">
      <c r="A3471" s="337">
        <v>25384</v>
      </c>
      <c r="B3471" s="338">
        <f t="shared" si="544"/>
        <v>1969</v>
      </c>
      <c r="C3471" s="338">
        <f t="shared" si="545"/>
        <v>6</v>
      </c>
      <c r="D3471" s="338">
        <f t="shared" si="546"/>
        <v>30</v>
      </c>
      <c r="E3471" s="334">
        <v>0</v>
      </c>
      <c r="F3471" s="334">
        <v>0</v>
      </c>
      <c r="G3471" s="334">
        <v>0</v>
      </c>
      <c r="H3471" s="334">
        <v>0</v>
      </c>
      <c r="I3471" s="334">
        <v>0</v>
      </c>
      <c r="J3471" s="334">
        <v>0</v>
      </c>
      <c r="K3471" s="334">
        <v>0</v>
      </c>
      <c r="L3471" s="334">
        <v>0</v>
      </c>
      <c r="M3471" s="334">
        <v>0</v>
      </c>
      <c r="N3471" s="334">
        <v>0</v>
      </c>
      <c r="O3471" s="334">
        <v>0</v>
      </c>
      <c r="P3471" s="334">
        <v>0</v>
      </c>
      <c r="Q3471" s="334">
        <v>0</v>
      </c>
      <c r="R3471" s="334">
        <v>0</v>
      </c>
      <c r="S3471" s="334">
        <v>0</v>
      </c>
      <c r="T3471" s="334">
        <v>0</v>
      </c>
      <c r="U3471" s="334">
        <v>0</v>
      </c>
      <c r="V3471" s="334">
        <v>0</v>
      </c>
      <c r="W3471" s="334">
        <v>0</v>
      </c>
      <c r="X3471" s="334">
        <v>0.5</v>
      </c>
      <c r="Y3471" s="334">
        <v>0</v>
      </c>
      <c r="Z3471" s="334">
        <v>0</v>
      </c>
      <c r="AA3471" s="334">
        <v>0</v>
      </c>
      <c r="AB3471" s="334">
        <v>0</v>
      </c>
      <c r="AD3471" s="334">
        <v>0.5</v>
      </c>
      <c r="AE3471" s="334">
        <f t="shared" si="547"/>
        <v>0.5</v>
      </c>
      <c r="AF3471" s="334">
        <f t="shared" si="548"/>
        <v>0.5</v>
      </c>
      <c r="AG3471" s="340">
        <f t="shared" si="549"/>
        <v>0</v>
      </c>
      <c r="AI3471" s="340">
        <f t="shared" si="550"/>
        <v>0</v>
      </c>
      <c r="AJ3471" s="340">
        <f t="shared" si="550"/>
        <v>0.5</v>
      </c>
      <c r="AK3471" s="340">
        <f t="shared" si="550"/>
        <v>0</v>
      </c>
      <c r="AL3471" s="340">
        <f t="shared" si="550"/>
        <v>0</v>
      </c>
      <c r="AM3471" s="340">
        <f t="shared" si="550"/>
        <v>0</v>
      </c>
    </row>
    <row r="3472" spans="1:39" x14ac:dyDescent="0.35">
      <c r="A3472" s="337">
        <v>25385</v>
      </c>
      <c r="B3472" s="338">
        <f t="shared" si="544"/>
        <v>1969</v>
      </c>
      <c r="C3472" s="338">
        <f t="shared" si="545"/>
        <v>7</v>
      </c>
      <c r="D3472" s="338">
        <f t="shared" si="546"/>
        <v>1</v>
      </c>
      <c r="E3472" s="334">
        <v>0</v>
      </c>
      <c r="F3472" s="334">
        <v>0</v>
      </c>
      <c r="G3472" s="334">
        <v>0</v>
      </c>
      <c r="H3472" s="334">
        <v>0</v>
      </c>
      <c r="I3472" s="334">
        <v>0</v>
      </c>
      <c r="J3472" s="334">
        <v>0</v>
      </c>
      <c r="K3472" s="334">
        <v>0</v>
      </c>
      <c r="L3472" s="334">
        <v>0</v>
      </c>
      <c r="M3472" s="334">
        <v>0</v>
      </c>
      <c r="N3472" s="334">
        <v>0</v>
      </c>
      <c r="O3472" s="334">
        <v>0</v>
      </c>
      <c r="P3472" s="334">
        <v>0</v>
      </c>
      <c r="Q3472" s="334">
        <v>0</v>
      </c>
      <c r="R3472" s="334">
        <v>0</v>
      </c>
      <c r="S3472" s="334">
        <v>0</v>
      </c>
      <c r="T3472" s="334">
        <v>0</v>
      </c>
      <c r="U3472" s="334">
        <v>1.8</v>
      </c>
      <c r="V3472" s="334">
        <v>0.3</v>
      </c>
      <c r="W3472" s="334">
        <v>0.5</v>
      </c>
      <c r="X3472" s="334">
        <v>0</v>
      </c>
      <c r="Y3472" s="334">
        <v>0</v>
      </c>
      <c r="Z3472" s="334">
        <v>0</v>
      </c>
      <c r="AA3472" s="334">
        <v>0</v>
      </c>
      <c r="AB3472" s="334">
        <v>0</v>
      </c>
      <c r="AD3472" s="334">
        <v>2.6</v>
      </c>
      <c r="AE3472" s="334">
        <f t="shared" si="547"/>
        <v>2.6</v>
      </c>
      <c r="AF3472" s="334">
        <f t="shared" si="548"/>
        <v>2.6</v>
      </c>
      <c r="AG3472" s="340">
        <f t="shared" si="549"/>
        <v>0</v>
      </c>
      <c r="AI3472" s="340">
        <f t="shared" si="550"/>
        <v>0</v>
      </c>
      <c r="AJ3472" s="340">
        <f t="shared" si="550"/>
        <v>0</v>
      </c>
      <c r="AK3472" s="340">
        <f t="shared" si="550"/>
        <v>2.6</v>
      </c>
      <c r="AL3472" s="340">
        <f t="shared" si="550"/>
        <v>0</v>
      </c>
      <c r="AM3472" s="340">
        <f t="shared" si="550"/>
        <v>0</v>
      </c>
    </row>
    <row r="3473" spans="1:39" x14ac:dyDescent="0.35">
      <c r="A3473" s="337">
        <v>25386</v>
      </c>
      <c r="B3473" s="338">
        <f t="shared" si="544"/>
        <v>1969</v>
      </c>
      <c r="C3473" s="338">
        <f t="shared" si="545"/>
        <v>7</v>
      </c>
      <c r="D3473" s="338">
        <f t="shared" si="546"/>
        <v>2</v>
      </c>
      <c r="E3473" s="334">
        <v>0</v>
      </c>
      <c r="F3473" s="334">
        <v>0</v>
      </c>
      <c r="G3473" s="334">
        <v>0</v>
      </c>
      <c r="H3473" s="334">
        <v>0</v>
      </c>
      <c r="I3473" s="334">
        <v>0</v>
      </c>
      <c r="J3473" s="334">
        <v>0</v>
      </c>
      <c r="K3473" s="334">
        <v>0</v>
      </c>
      <c r="L3473" s="334">
        <v>0</v>
      </c>
      <c r="M3473" s="334">
        <v>0</v>
      </c>
      <c r="N3473" s="334">
        <v>0</v>
      </c>
      <c r="O3473" s="334">
        <v>0</v>
      </c>
      <c r="P3473" s="334">
        <v>0</v>
      </c>
      <c r="Q3473" s="334">
        <v>0</v>
      </c>
      <c r="R3473" s="334">
        <v>0</v>
      </c>
      <c r="S3473" s="334">
        <v>0</v>
      </c>
      <c r="T3473" s="334">
        <v>0</v>
      </c>
      <c r="U3473" s="334">
        <v>0</v>
      </c>
      <c r="V3473" s="334">
        <v>0</v>
      </c>
      <c r="W3473" s="334">
        <v>0</v>
      </c>
      <c r="X3473" s="334">
        <v>0</v>
      </c>
      <c r="Y3473" s="334">
        <v>0</v>
      </c>
      <c r="Z3473" s="334">
        <v>0</v>
      </c>
      <c r="AA3473" s="334">
        <v>0</v>
      </c>
      <c r="AB3473" s="334">
        <v>0.5</v>
      </c>
      <c r="AD3473" s="334">
        <v>0.5</v>
      </c>
      <c r="AE3473" s="334">
        <f t="shared" si="547"/>
        <v>0.5</v>
      </c>
      <c r="AF3473" s="334">
        <f t="shared" si="548"/>
        <v>0.5</v>
      </c>
      <c r="AG3473" s="340">
        <f t="shared" si="549"/>
        <v>0</v>
      </c>
      <c r="AI3473" s="340">
        <f t="shared" si="550"/>
        <v>0</v>
      </c>
      <c r="AJ3473" s="340">
        <f t="shared" si="550"/>
        <v>0</v>
      </c>
      <c r="AK3473" s="340">
        <f t="shared" si="550"/>
        <v>0.5</v>
      </c>
      <c r="AL3473" s="340">
        <f t="shared" si="550"/>
        <v>0</v>
      </c>
      <c r="AM3473" s="340">
        <f t="shared" si="550"/>
        <v>0</v>
      </c>
    </row>
    <row r="3474" spans="1:39" x14ac:dyDescent="0.35">
      <c r="A3474" s="337">
        <v>25387</v>
      </c>
      <c r="B3474" s="338">
        <f t="shared" si="544"/>
        <v>1969</v>
      </c>
      <c r="C3474" s="338">
        <f t="shared" si="545"/>
        <v>7</v>
      </c>
      <c r="D3474" s="338">
        <f t="shared" si="546"/>
        <v>3</v>
      </c>
      <c r="E3474" s="334">
        <v>0.8</v>
      </c>
      <c r="F3474" s="334">
        <v>0</v>
      </c>
      <c r="G3474" s="334">
        <v>0</v>
      </c>
      <c r="H3474" s="334">
        <v>0</v>
      </c>
      <c r="I3474" s="334">
        <v>0</v>
      </c>
      <c r="J3474" s="334">
        <v>0</v>
      </c>
      <c r="K3474" s="334">
        <v>0</v>
      </c>
      <c r="L3474" s="334">
        <v>0</v>
      </c>
      <c r="M3474" s="334">
        <v>0</v>
      </c>
      <c r="N3474" s="334">
        <v>0</v>
      </c>
      <c r="O3474" s="334">
        <v>0</v>
      </c>
      <c r="P3474" s="334">
        <v>0.3</v>
      </c>
      <c r="Q3474" s="334">
        <v>0.3</v>
      </c>
      <c r="R3474" s="334">
        <v>1.7</v>
      </c>
      <c r="S3474" s="334">
        <v>0.8</v>
      </c>
      <c r="T3474" s="334">
        <v>1.2</v>
      </c>
      <c r="U3474" s="334">
        <v>3.5</v>
      </c>
      <c r="V3474" s="334">
        <v>0</v>
      </c>
      <c r="W3474" s="334">
        <v>0</v>
      </c>
      <c r="X3474" s="334">
        <v>0</v>
      </c>
      <c r="Y3474" s="334">
        <v>0.3</v>
      </c>
      <c r="Z3474" s="334">
        <v>0</v>
      </c>
      <c r="AA3474" s="334">
        <v>0</v>
      </c>
      <c r="AB3474" s="334">
        <v>0.8</v>
      </c>
      <c r="AD3474" s="334">
        <v>9.6999999999999993</v>
      </c>
      <c r="AE3474" s="334">
        <f t="shared" si="547"/>
        <v>9.6999999999999993</v>
      </c>
      <c r="AF3474" s="334">
        <f t="shared" si="548"/>
        <v>9.7000000000000028</v>
      </c>
      <c r="AG3474" s="340">
        <f t="shared" si="549"/>
        <v>3.5527136788005009E-15</v>
      </c>
      <c r="AI3474" s="340">
        <f t="shared" si="550"/>
        <v>0</v>
      </c>
      <c r="AJ3474" s="340">
        <f t="shared" si="550"/>
        <v>0</v>
      </c>
      <c r="AK3474" s="340">
        <f t="shared" si="550"/>
        <v>9.7000000000000028</v>
      </c>
      <c r="AL3474" s="340">
        <f t="shared" si="550"/>
        <v>0</v>
      </c>
      <c r="AM3474" s="340">
        <f t="shared" si="550"/>
        <v>0</v>
      </c>
    </row>
    <row r="3475" spans="1:39" x14ac:dyDescent="0.35">
      <c r="A3475" s="337">
        <v>25388</v>
      </c>
      <c r="B3475" s="338">
        <f t="shared" si="544"/>
        <v>1969</v>
      </c>
      <c r="C3475" s="338">
        <f t="shared" si="545"/>
        <v>7</v>
      </c>
      <c r="D3475" s="338">
        <f t="shared" si="546"/>
        <v>4</v>
      </c>
      <c r="E3475" s="334">
        <v>0</v>
      </c>
      <c r="F3475" s="334">
        <v>0.5</v>
      </c>
      <c r="G3475" s="334">
        <v>0.6</v>
      </c>
      <c r="H3475" s="334">
        <v>1.9</v>
      </c>
      <c r="I3475" s="334">
        <v>1.4</v>
      </c>
      <c r="J3475" s="334">
        <v>1.9</v>
      </c>
      <c r="K3475" s="334">
        <v>0.3</v>
      </c>
      <c r="L3475" s="334">
        <v>0</v>
      </c>
      <c r="M3475" s="334">
        <v>0</v>
      </c>
      <c r="N3475" s="334">
        <v>0</v>
      </c>
      <c r="O3475" s="334">
        <v>0.3</v>
      </c>
      <c r="P3475" s="334">
        <v>0.6</v>
      </c>
      <c r="Q3475" s="334">
        <v>0</v>
      </c>
      <c r="R3475" s="334">
        <v>0.3</v>
      </c>
      <c r="S3475" s="334">
        <v>1.4</v>
      </c>
      <c r="T3475" s="334">
        <v>1.4</v>
      </c>
      <c r="U3475" s="334">
        <v>0.3</v>
      </c>
      <c r="V3475" s="334">
        <v>0</v>
      </c>
      <c r="W3475" s="334">
        <v>0</v>
      </c>
      <c r="X3475" s="334">
        <v>0</v>
      </c>
      <c r="Y3475" s="334">
        <v>0</v>
      </c>
      <c r="Z3475" s="334">
        <v>0</v>
      </c>
      <c r="AA3475" s="334">
        <v>0</v>
      </c>
      <c r="AB3475" s="334">
        <v>0</v>
      </c>
      <c r="AD3475" s="334">
        <v>10.9</v>
      </c>
      <c r="AE3475" s="334">
        <f t="shared" si="547"/>
        <v>10.9</v>
      </c>
      <c r="AF3475" s="334">
        <f t="shared" si="548"/>
        <v>10.9</v>
      </c>
      <c r="AG3475" s="340">
        <f t="shared" si="549"/>
        <v>0</v>
      </c>
      <c r="AI3475" s="340">
        <f t="shared" si="550"/>
        <v>0</v>
      </c>
      <c r="AJ3475" s="340">
        <f t="shared" si="550"/>
        <v>0</v>
      </c>
      <c r="AK3475" s="340">
        <f t="shared" si="550"/>
        <v>10.9</v>
      </c>
      <c r="AL3475" s="340">
        <f t="shared" si="550"/>
        <v>0</v>
      </c>
      <c r="AM3475" s="340">
        <f t="shared" si="550"/>
        <v>0</v>
      </c>
    </row>
    <row r="3476" spans="1:39" x14ac:dyDescent="0.35">
      <c r="A3476" s="337">
        <v>25389</v>
      </c>
      <c r="B3476" s="338">
        <f t="shared" si="544"/>
        <v>1969</v>
      </c>
      <c r="C3476" s="338">
        <f t="shared" si="545"/>
        <v>7</v>
      </c>
      <c r="D3476" s="338">
        <f t="shared" si="546"/>
        <v>5</v>
      </c>
      <c r="E3476" s="334">
        <v>0.3</v>
      </c>
      <c r="F3476" s="334">
        <v>0.4</v>
      </c>
      <c r="G3476" s="334">
        <v>0.3</v>
      </c>
      <c r="H3476" s="334">
        <v>0</v>
      </c>
      <c r="I3476" s="334">
        <v>0</v>
      </c>
      <c r="J3476" s="334">
        <v>0</v>
      </c>
      <c r="K3476" s="334">
        <v>0</v>
      </c>
      <c r="L3476" s="334">
        <v>0</v>
      </c>
      <c r="M3476" s="334">
        <v>0</v>
      </c>
      <c r="N3476" s="334">
        <v>0</v>
      </c>
      <c r="O3476" s="334">
        <v>0</v>
      </c>
      <c r="P3476" s="334">
        <v>0</v>
      </c>
      <c r="Q3476" s="334">
        <v>0</v>
      </c>
      <c r="R3476" s="334">
        <v>0</v>
      </c>
      <c r="S3476" s="334">
        <v>0</v>
      </c>
      <c r="T3476" s="334">
        <v>0</v>
      </c>
      <c r="U3476" s="334">
        <v>0</v>
      </c>
      <c r="V3476" s="334">
        <v>0</v>
      </c>
      <c r="W3476" s="334">
        <v>0</v>
      </c>
      <c r="X3476" s="334">
        <v>0</v>
      </c>
      <c r="Y3476" s="334">
        <v>0</v>
      </c>
      <c r="Z3476" s="334">
        <v>0</v>
      </c>
      <c r="AA3476" s="334">
        <v>0</v>
      </c>
      <c r="AB3476" s="334">
        <v>0</v>
      </c>
      <c r="AD3476" s="334">
        <v>1</v>
      </c>
      <c r="AE3476" s="334">
        <f t="shared" si="547"/>
        <v>1</v>
      </c>
      <c r="AF3476" s="334">
        <f t="shared" si="548"/>
        <v>1</v>
      </c>
      <c r="AG3476" s="340">
        <f t="shared" si="549"/>
        <v>0</v>
      </c>
      <c r="AI3476" s="340">
        <f t="shared" ref="AI3476:AM3491" si="551">IF($C3476=AI$1,$AF3476,0)</f>
        <v>0</v>
      </c>
      <c r="AJ3476" s="340">
        <f t="shared" si="551"/>
        <v>0</v>
      </c>
      <c r="AK3476" s="340">
        <f t="shared" si="551"/>
        <v>1</v>
      </c>
      <c r="AL3476" s="340">
        <f t="shared" si="551"/>
        <v>0</v>
      </c>
      <c r="AM3476" s="340">
        <f t="shared" si="551"/>
        <v>0</v>
      </c>
    </row>
    <row r="3477" spans="1:39" x14ac:dyDescent="0.35">
      <c r="A3477" s="337">
        <v>25390</v>
      </c>
      <c r="B3477" s="338">
        <f t="shared" si="544"/>
        <v>1969</v>
      </c>
      <c r="C3477" s="338">
        <f t="shared" si="545"/>
        <v>7</v>
      </c>
      <c r="D3477" s="338">
        <f t="shared" si="546"/>
        <v>6</v>
      </c>
      <c r="E3477" s="334">
        <v>0</v>
      </c>
      <c r="F3477" s="334">
        <v>0</v>
      </c>
      <c r="G3477" s="334">
        <v>0</v>
      </c>
      <c r="H3477" s="334">
        <v>0.5</v>
      </c>
      <c r="I3477" s="334">
        <v>2.5</v>
      </c>
      <c r="J3477" s="334">
        <v>0.3</v>
      </c>
      <c r="K3477" s="334">
        <v>0</v>
      </c>
      <c r="L3477" s="334">
        <v>0</v>
      </c>
      <c r="M3477" s="334">
        <v>0</v>
      </c>
      <c r="N3477" s="334">
        <v>0</v>
      </c>
      <c r="O3477" s="334">
        <v>0</v>
      </c>
      <c r="P3477" s="334">
        <v>0</v>
      </c>
      <c r="Q3477" s="334">
        <v>1.5</v>
      </c>
      <c r="R3477" s="334">
        <v>1</v>
      </c>
      <c r="S3477" s="334">
        <v>0</v>
      </c>
      <c r="T3477" s="334">
        <v>0</v>
      </c>
      <c r="U3477" s="334">
        <v>0</v>
      </c>
      <c r="V3477" s="334">
        <v>0</v>
      </c>
      <c r="W3477" s="334">
        <v>0</v>
      </c>
      <c r="X3477" s="334">
        <v>0</v>
      </c>
      <c r="Y3477" s="334">
        <v>0</v>
      </c>
      <c r="Z3477" s="334">
        <v>0</v>
      </c>
      <c r="AA3477" s="334">
        <v>0</v>
      </c>
      <c r="AB3477" s="334">
        <v>0</v>
      </c>
      <c r="AD3477" s="334">
        <v>5.8</v>
      </c>
      <c r="AE3477" s="334">
        <f t="shared" si="547"/>
        <v>5.8</v>
      </c>
      <c r="AF3477" s="334">
        <f t="shared" si="548"/>
        <v>5.8</v>
      </c>
      <c r="AG3477" s="340">
        <f t="shared" si="549"/>
        <v>0</v>
      </c>
      <c r="AI3477" s="340">
        <f t="shared" si="551"/>
        <v>0</v>
      </c>
      <c r="AJ3477" s="340">
        <f t="shared" si="551"/>
        <v>0</v>
      </c>
      <c r="AK3477" s="340">
        <f t="shared" si="551"/>
        <v>5.8</v>
      </c>
      <c r="AL3477" s="340">
        <f t="shared" si="551"/>
        <v>0</v>
      </c>
      <c r="AM3477" s="340">
        <f t="shared" si="551"/>
        <v>0</v>
      </c>
    </row>
    <row r="3478" spans="1:39" x14ac:dyDescent="0.35">
      <c r="A3478" s="337">
        <v>25391</v>
      </c>
      <c r="B3478" s="338">
        <f t="shared" si="544"/>
        <v>1969</v>
      </c>
      <c r="C3478" s="338">
        <f t="shared" si="545"/>
        <v>7</v>
      </c>
      <c r="D3478" s="338">
        <f t="shared" si="546"/>
        <v>7</v>
      </c>
      <c r="E3478" s="334">
        <v>0</v>
      </c>
      <c r="F3478" s="334">
        <v>0</v>
      </c>
      <c r="G3478" s="334">
        <v>0</v>
      </c>
      <c r="H3478" s="334">
        <v>0</v>
      </c>
      <c r="I3478" s="334">
        <v>0</v>
      </c>
      <c r="J3478" s="334">
        <v>0</v>
      </c>
      <c r="K3478" s="334">
        <v>0</v>
      </c>
      <c r="L3478" s="334">
        <v>0</v>
      </c>
      <c r="M3478" s="334">
        <v>0</v>
      </c>
      <c r="N3478" s="334">
        <v>0</v>
      </c>
      <c r="O3478" s="334">
        <v>0</v>
      </c>
      <c r="P3478" s="334">
        <v>0</v>
      </c>
      <c r="Q3478" s="334">
        <v>0</v>
      </c>
      <c r="R3478" s="334">
        <v>0</v>
      </c>
      <c r="S3478" s="334">
        <v>0</v>
      </c>
      <c r="T3478" s="334">
        <v>0</v>
      </c>
      <c r="U3478" s="334">
        <v>0</v>
      </c>
      <c r="V3478" s="334">
        <v>1.5</v>
      </c>
      <c r="W3478" s="334">
        <v>0</v>
      </c>
      <c r="X3478" s="334">
        <v>0</v>
      </c>
      <c r="Y3478" s="334">
        <v>0</v>
      </c>
      <c r="Z3478" s="334">
        <v>0</v>
      </c>
      <c r="AA3478" s="334">
        <v>0</v>
      </c>
      <c r="AB3478" s="334">
        <v>0</v>
      </c>
      <c r="AD3478" s="334">
        <v>1.5</v>
      </c>
      <c r="AE3478" s="334">
        <f t="shared" si="547"/>
        <v>1.5</v>
      </c>
      <c r="AF3478" s="334">
        <f t="shared" si="548"/>
        <v>1.5</v>
      </c>
      <c r="AG3478" s="340">
        <f t="shared" si="549"/>
        <v>0</v>
      </c>
      <c r="AI3478" s="340">
        <f t="shared" si="551"/>
        <v>0</v>
      </c>
      <c r="AJ3478" s="340">
        <f t="shared" si="551"/>
        <v>0</v>
      </c>
      <c r="AK3478" s="340">
        <f t="shared" si="551"/>
        <v>1.5</v>
      </c>
      <c r="AL3478" s="340">
        <f t="shared" si="551"/>
        <v>0</v>
      </c>
      <c r="AM3478" s="340">
        <f t="shared" si="551"/>
        <v>0</v>
      </c>
    </row>
    <row r="3479" spans="1:39" x14ac:dyDescent="0.35">
      <c r="A3479" s="337">
        <v>25392</v>
      </c>
      <c r="B3479" s="338">
        <f t="shared" si="544"/>
        <v>1969</v>
      </c>
      <c r="C3479" s="338">
        <f t="shared" si="545"/>
        <v>7</v>
      </c>
      <c r="D3479" s="338">
        <f t="shared" si="546"/>
        <v>8</v>
      </c>
      <c r="E3479" s="334">
        <v>0</v>
      </c>
      <c r="F3479" s="334">
        <v>0</v>
      </c>
      <c r="G3479" s="334">
        <v>0</v>
      </c>
      <c r="H3479" s="334">
        <v>0</v>
      </c>
      <c r="I3479" s="334">
        <v>0</v>
      </c>
      <c r="J3479" s="334">
        <v>0</v>
      </c>
      <c r="K3479" s="334">
        <v>0</v>
      </c>
      <c r="L3479" s="334">
        <v>0</v>
      </c>
      <c r="M3479" s="334">
        <v>0</v>
      </c>
      <c r="N3479" s="334">
        <v>0</v>
      </c>
      <c r="O3479" s="334">
        <v>0</v>
      </c>
      <c r="P3479" s="334">
        <v>0</v>
      </c>
      <c r="Q3479" s="334">
        <v>0</v>
      </c>
      <c r="R3479" s="334">
        <v>0</v>
      </c>
      <c r="S3479" s="334">
        <v>0</v>
      </c>
      <c r="T3479" s="334">
        <v>0</v>
      </c>
      <c r="U3479" s="334">
        <v>0</v>
      </c>
      <c r="V3479" s="334">
        <v>0</v>
      </c>
      <c r="W3479" s="334">
        <v>0</v>
      </c>
      <c r="X3479" s="334">
        <v>0</v>
      </c>
      <c r="Y3479" s="334">
        <v>0</v>
      </c>
      <c r="Z3479" s="334">
        <v>0</v>
      </c>
      <c r="AA3479" s="334">
        <v>0</v>
      </c>
      <c r="AB3479" s="334">
        <v>0</v>
      </c>
      <c r="AD3479" s="334">
        <v>0</v>
      </c>
      <c r="AE3479" s="334">
        <f t="shared" si="547"/>
        <v>0</v>
      </c>
      <c r="AF3479" s="334">
        <f t="shared" si="548"/>
        <v>0</v>
      </c>
      <c r="AG3479" s="340">
        <f t="shared" si="549"/>
        <v>0</v>
      </c>
      <c r="AI3479" s="340">
        <f t="shared" si="551"/>
        <v>0</v>
      </c>
      <c r="AJ3479" s="340">
        <f t="shared" si="551"/>
        <v>0</v>
      </c>
      <c r="AK3479" s="340">
        <f t="shared" si="551"/>
        <v>0</v>
      </c>
      <c r="AL3479" s="340">
        <f t="shared" si="551"/>
        <v>0</v>
      </c>
      <c r="AM3479" s="340">
        <f t="shared" si="551"/>
        <v>0</v>
      </c>
    </row>
    <row r="3480" spans="1:39" x14ac:dyDescent="0.35">
      <c r="A3480" s="337">
        <v>25393</v>
      </c>
      <c r="B3480" s="338">
        <f t="shared" si="544"/>
        <v>1969</v>
      </c>
      <c r="C3480" s="338">
        <f t="shared" si="545"/>
        <v>7</v>
      </c>
      <c r="D3480" s="338">
        <f t="shared" si="546"/>
        <v>9</v>
      </c>
      <c r="E3480" s="334">
        <v>0</v>
      </c>
      <c r="F3480" s="334">
        <v>0</v>
      </c>
      <c r="G3480" s="334">
        <v>0</v>
      </c>
      <c r="H3480" s="334">
        <v>0</v>
      </c>
      <c r="I3480" s="334">
        <v>0</v>
      </c>
      <c r="J3480" s="334">
        <v>0</v>
      </c>
      <c r="K3480" s="334">
        <v>0</v>
      </c>
      <c r="L3480" s="334">
        <v>0</v>
      </c>
      <c r="M3480" s="334">
        <v>0</v>
      </c>
      <c r="N3480" s="334">
        <v>0</v>
      </c>
      <c r="O3480" s="334">
        <v>0</v>
      </c>
      <c r="P3480" s="334">
        <v>0</v>
      </c>
      <c r="Q3480" s="334">
        <v>0</v>
      </c>
      <c r="R3480" s="334">
        <v>0</v>
      </c>
      <c r="S3480" s="334">
        <v>0</v>
      </c>
      <c r="T3480" s="334">
        <v>0</v>
      </c>
      <c r="U3480" s="334">
        <v>0</v>
      </c>
      <c r="V3480" s="334">
        <v>0</v>
      </c>
      <c r="W3480" s="334">
        <v>0</v>
      </c>
      <c r="X3480" s="334">
        <v>0</v>
      </c>
      <c r="Y3480" s="334">
        <v>0</v>
      </c>
      <c r="Z3480" s="334">
        <v>0</v>
      </c>
      <c r="AA3480" s="334">
        <v>0</v>
      </c>
      <c r="AB3480" s="334">
        <v>0</v>
      </c>
      <c r="AD3480" s="334">
        <v>0</v>
      </c>
      <c r="AE3480" s="334">
        <f t="shared" si="547"/>
        <v>0</v>
      </c>
      <c r="AF3480" s="334">
        <f t="shared" si="548"/>
        <v>0</v>
      </c>
      <c r="AG3480" s="340">
        <f t="shared" si="549"/>
        <v>0</v>
      </c>
      <c r="AI3480" s="340">
        <f t="shared" si="551"/>
        <v>0</v>
      </c>
      <c r="AJ3480" s="340">
        <f t="shared" si="551"/>
        <v>0</v>
      </c>
      <c r="AK3480" s="340">
        <f t="shared" si="551"/>
        <v>0</v>
      </c>
      <c r="AL3480" s="340">
        <f t="shared" si="551"/>
        <v>0</v>
      </c>
      <c r="AM3480" s="340">
        <f t="shared" si="551"/>
        <v>0</v>
      </c>
    </row>
    <row r="3481" spans="1:39" x14ac:dyDescent="0.35">
      <c r="A3481" s="337">
        <v>25394</v>
      </c>
      <c r="B3481" s="338">
        <f t="shared" si="544"/>
        <v>1969</v>
      </c>
      <c r="C3481" s="338">
        <f t="shared" si="545"/>
        <v>7</v>
      </c>
      <c r="D3481" s="338">
        <f t="shared" si="546"/>
        <v>10</v>
      </c>
      <c r="E3481" s="334">
        <v>0</v>
      </c>
      <c r="F3481" s="334">
        <v>0</v>
      </c>
      <c r="G3481" s="334">
        <v>0</v>
      </c>
      <c r="H3481" s="334">
        <v>0</v>
      </c>
      <c r="I3481" s="334">
        <v>0</v>
      </c>
      <c r="J3481" s="334">
        <v>0</v>
      </c>
      <c r="K3481" s="334">
        <v>0</v>
      </c>
      <c r="L3481" s="334">
        <v>0</v>
      </c>
      <c r="M3481" s="334">
        <v>0</v>
      </c>
      <c r="N3481" s="334">
        <v>0</v>
      </c>
      <c r="O3481" s="334">
        <v>0</v>
      </c>
      <c r="P3481" s="334">
        <v>0</v>
      </c>
      <c r="Q3481" s="334">
        <v>0</v>
      </c>
      <c r="R3481" s="334">
        <v>0</v>
      </c>
      <c r="S3481" s="334">
        <v>0</v>
      </c>
      <c r="T3481" s="334">
        <v>0</v>
      </c>
      <c r="U3481" s="334">
        <v>0</v>
      </c>
      <c r="V3481" s="334">
        <v>0</v>
      </c>
      <c r="W3481" s="334">
        <v>0</v>
      </c>
      <c r="X3481" s="334">
        <v>0</v>
      </c>
      <c r="Y3481" s="334">
        <v>0</v>
      </c>
      <c r="Z3481" s="334">
        <v>0</v>
      </c>
      <c r="AA3481" s="334">
        <v>0</v>
      </c>
      <c r="AB3481" s="334">
        <v>0</v>
      </c>
      <c r="AD3481" s="334">
        <v>0</v>
      </c>
      <c r="AE3481" s="334">
        <f t="shared" si="547"/>
        <v>0</v>
      </c>
      <c r="AF3481" s="334">
        <f t="shared" si="548"/>
        <v>0</v>
      </c>
      <c r="AG3481" s="340">
        <f t="shared" si="549"/>
        <v>0</v>
      </c>
      <c r="AI3481" s="340">
        <f t="shared" si="551"/>
        <v>0</v>
      </c>
      <c r="AJ3481" s="340">
        <f t="shared" si="551"/>
        <v>0</v>
      </c>
      <c r="AK3481" s="340">
        <f t="shared" si="551"/>
        <v>0</v>
      </c>
      <c r="AL3481" s="340">
        <f t="shared" si="551"/>
        <v>0</v>
      </c>
      <c r="AM3481" s="340">
        <f t="shared" si="551"/>
        <v>0</v>
      </c>
    </row>
    <row r="3482" spans="1:39" x14ac:dyDescent="0.35">
      <c r="A3482" s="337">
        <v>25395</v>
      </c>
      <c r="B3482" s="338">
        <f t="shared" si="544"/>
        <v>1969</v>
      </c>
      <c r="C3482" s="338">
        <f t="shared" si="545"/>
        <v>7</v>
      </c>
      <c r="D3482" s="338">
        <f t="shared" si="546"/>
        <v>11</v>
      </c>
      <c r="E3482" s="334">
        <v>0</v>
      </c>
      <c r="F3482" s="334">
        <v>0</v>
      </c>
      <c r="G3482" s="334">
        <v>0</v>
      </c>
      <c r="H3482" s="334">
        <v>0</v>
      </c>
      <c r="I3482" s="334">
        <v>0</v>
      </c>
      <c r="J3482" s="334">
        <v>0</v>
      </c>
      <c r="K3482" s="334">
        <v>0</v>
      </c>
      <c r="L3482" s="334">
        <v>0</v>
      </c>
      <c r="M3482" s="334">
        <v>0</v>
      </c>
      <c r="N3482" s="334">
        <v>0</v>
      </c>
      <c r="O3482" s="334">
        <v>0</v>
      </c>
      <c r="P3482" s="334">
        <v>0</v>
      </c>
      <c r="Q3482" s="334">
        <v>0</v>
      </c>
      <c r="R3482" s="334">
        <v>0</v>
      </c>
      <c r="S3482" s="334">
        <v>0</v>
      </c>
      <c r="T3482" s="334">
        <v>0</v>
      </c>
      <c r="U3482" s="334">
        <v>0</v>
      </c>
      <c r="V3482" s="334">
        <v>0</v>
      </c>
      <c r="W3482" s="334">
        <v>0</v>
      </c>
      <c r="X3482" s="334">
        <v>0</v>
      </c>
      <c r="Y3482" s="334">
        <v>0</v>
      </c>
      <c r="Z3482" s="334">
        <v>0</v>
      </c>
      <c r="AA3482" s="334">
        <v>0</v>
      </c>
      <c r="AB3482" s="334">
        <v>0</v>
      </c>
      <c r="AD3482" s="334">
        <v>0</v>
      </c>
      <c r="AE3482" s="334">
        <f t="shared" si="547"/>
        <v>0</v>
      </c>
      <c r="AF3482" s="334">
        <f t="shared" si="548"/>
        <v>0</v>
      </c>
      <c r="AG3482" s="340">
        <f t="shared" si="549"/>
        <v>0</v>
      </c>
      <c r="AI3482" s="340">
        <f t="shared" si="551"/>
        <v>0</v>
      </c>
      <c r="AJ3482" s="340">
        <f t="shared" si="551"/>
        <v>0</v>
      </c>
      <c r="AK3482" s="340">
        <f t="shared" si="551"/>
        <v>0</v>
      </c>
      <c r="AL3482" s="340">
        <f t="shared" si="551"/>
        <v>0</v>
      </c>
      <c r="AM3482" s="340">
        <f t="shared" si="551"/>
        <v>0</v>
      </c>
    </row>
    <row r="3483" spans="1:39" x14ac:dyDescent="0.35">
      <c r="A3483" s="337">
        <v>25396</v>
      </c>
      <c r="B3483" s="338">
        <f t="shared" si="544"/>
        <v>1969</v>
      </c>
      <c r="C3483" s="338">
        <f t="shared" si="545"/>
        <v>7</v>
      </c>
      <c r="D3483" s="338">
        <f t="shared" si="546"/>
        <v>12</v>
      </c>
      <c r="E3483" s="334">
        <v>0</v>
      </c>
      <c r="F3483" s="334">
        <v>0</v>
      </c>
      <c r="G3483" s="334">
        <v>0</v>
      </c>
      <c r="H3483" s="334">
        <v>0</v>
      </c>
      <c r="I3483" s="334">
        <v>0</v>
      </c>
      <c r="J3483" s="334">
        <v>0</v>
      </c>
      <c r="K3483" s="334">
        <v>0</v>
      </c>
      <c r="L3483" s="334">
        <v>0</v>
      </c>
      <c r="M3483" s="334">
        <v>0</v>
      </c>
      <c r="N3483" s="334">
        <v>0</v>
      </c>
      <c r="O3483" s="334">
        <v>0</v>
      </c>
      <c r="P3483" s="334">
        <v>0</v>
      </c>
      <c r="Q3483" s="334">
        <v>0</v>
      </c>
      <c r="R3483" s="334">
        <v>0</v>
      </c>
      <c r="S3483" s="334">
        <v>0</v>
      </c>
      <c r="T3483" s="334">
        <v>0</v>
      </c>
      <c r="U3483" s="334">
        <v>0</v>
      </c>
      <c r="V3483" s="334">
        <v>0</v>
      </c>
      <c r="W3483" s="334">
        <v>0</v>
      </c>
      <c r="X3483" s="334">
        <v>0</v>
      </c>
      <c r="Y3483" s="334">
        <v>0</v>
      </c>
      <c r="Z3483" s="334">
        <v>0</v>
      </c>
      <c r="AA3483" s="334">
        <v>0</v>
      </c>
      <c r="AB3483" s="334">
        <v>0</v>
      </c>
      <c r="AD3483" s="334">
        <v>0</v>
      </c>
      <c r="AE3483" s="334">
        <f t="shared" si="547"/>
        <v>0</v>
      </c>
      <c r="AF3483" s="334">
        <f t="shared" si="548"/>
        <v>0</v>
      </c>
      <c r="AG3483" s="340">
        <f t="shared" si="549"/>
        <v>0</v>
      </c>
      <c r="AI3483" s="340">
        <f t="shared" si="551"/>
        <v>0</v>
      </c>
      <c r="AJ3483" s="340">
        <f t="shared" si="551"/>
        <v>0</v>
      </c>
      <c r="AK3483" s="340">
        <f t="shared" si="551"/>
        <v>0</v>
      </c>
      <c r="AL3483" s="340">
        <f t="shared" si="551"/>
        <v>0</v>
      </c>
      <c r="AM3483" s="340">
        <f t="shared" si="551"/>
        <v>0</v>
      </c>
    </row>
    <row r="3484" spans="1:39" x14ac:dyDescent="0.35">
      <c r="A3484" s="337">
        <v>25397</v>
      </c>
      <c r="B3484" s="338">
        <f t="shared" si="544"/>
        <v>1969</v>
      </c>
      <c r="C3484" s="338">
        <f t="shared" si="545"/>
        <v>7</v>
      </c>
      <c r="D3484" s="338">
        <f t="shared" si="546"/>
        <v>13</v>
      </c>
      <c r="E3484" s="334">
        <v>0</v>
      </c>
      <c r="F3484" s="334">
        <v>0</v>
      </c>
      <c r="G3484" s="334">
        <v>0</v>
      </c>
      <c r="H3484" s="334">
        <v>0</v>
      </c>
      <c r="I3484" s="334">
        <v>0</v>
      </c>
      <c r="J3484" s="334">
        <v>0</v>
      </c>
      <c r="K3484" s="334">
        <v>0</v>
      </c>
      <c r="L3484" s="334">
        <v>0</v>
      </c>
      <c r="M3484" s="334">
        <v>0</v>
      </c>
      <c r="N3484" s="334">
        <v>0</v>
      </c>
      <c r="O3484" s="334">
        <v>0</v>
      </c>
      <c r="P3484" s="334">
        <v>0</v>
      </c>
      <c r="Q3484" s="334">
        <v>0</v>
      </c>
      <c r="R3484" s="334">
        <v>0</v>
      </c>
      <c r="S3484" s="334">
        <v>0</v>
      </c>
      <c r="T3484" s="334">
        <v>0</v>
      </c>
      <c r="U3484" s="334">
        <v>0</v>
      </c>
      <c r="V3484" s="334">
        <v>0</v>
      </c>
      <c r="W3484" s="334">
        <v>0</v>
      </c>
      <c r="X3484" s="334">
        <v>0</v>
      </c>
      <c r="Y3484" s="334">
        <v>0</v>
      </c>
      <c r="Z3484" s="334">
        <v>0</v>
      </c>
      <c r="AA3484" s="334">
        <v>0</v>
      </c>
      <c r="AB3484" s="334">
        <v>0</v>
      </c>
      <c r="AD3484" s="334">
        <v>0</v>
      </c>
      <c r="AE3484" s="334">
        <f t="shared" si="547"/>
        <v>0</v>
      </c>
      <c r="AF3484" s="334">
        <f t="shared" si="548"/>
        <v>0</v>
      </c>
      <c r="AG3484" s="340">
        <f t="shared" si="549"/>
        <v>0</v>
      </c>
      <c r="AI3484" s="340">
        <f t="shared" si="551"/>
        <v>0</v>
      </c>
      <c r="AJ3484" s="340">
        <f t="shared" si="551"/>
        <v>0</v>
      </c>
      <c r="AK3484" s="340">
        <f t="shared" si="551"/>
        <v>0</v>
      </c>
      <c r="AL3484" s="340">
        <f t="shared" si="551"/>
        <v>0</v>
      </c>
      <c r="AM3484" s="340">
        <f t="shared" si="551"/>
        <v>0</v>
      </c>
    </row>
    <row r="3485" spans="1:39" x14ac:dyDescent="0.35">
      <c r="A3485" s="337">
        <v>25398</v>
      </c>
      <c r="B3485" s="338">
        <f t="shared" si="544"/>
        <v>1969</v>
      </c>
      <c r="C3485" s="338">
        <f t="shared" si="545"/>
        <v>7</v>
      </c>
      <c r="D3485" s="338">
        <f t="shared" si="546"/>
        <v>14</v>
      </c>
      <c r="E3485" s="334">
        <v>0</v>
      </c>
      <c r="F3485" s="334">
        <v>0</v>
      </c>
      <c r="G3485" s="334">
        <v>0</v>
      </c>
      <c r="H3485" s="334">
        <v>0</v>
      </c>
      <c r="I3485" s="334">
        <v>0</v>
      </c>
      <c r="J3485" s="334">
        <v>0</v>
      </c>
      <c r="K3485" s="334">
        <v>0</v>
      </c>
      <c r="L3485" s="334">
        <v>0</v>
      </c>
      <c r="M3485" s="334">
        <v>0</v>
      </c>
      <c r="N3485" s="334">
        <v>0</v>
      </c>
      <c r="O3485" s="334">
        <v>0</v>
      </c>
      <c r="P3485" s="334">
        <v>0</v>
      </c>
      <c r="Q3485" s="334">
        <v>0</v>
      </c>
      <c r="R3485" s="334">
        <v>0</v>
      </c>
      <c r="S3485" s="334">
        <v>0</v>
      </c>
      <c r="T3485" s="334">
        <v>0</v>
      </c>
      <c r="U3485" s="334">
        <v>0</v>
      </c>
      <c r="V3485" s="334">
        <v>0</v>
      </c>
      <c r="W3485" s="334">
        <v>0</v>
      </c>
      <c r="X3485" s="334">
        <v>0</v>
      </c>
      <c r="Y3485" s="334">
        <v>0</v>
      </c>
      <c r="Z3485" s="334">
        <v>0</v>
      </c>
      <c r="AA3485" s="334">
        <v>0.3</v>
      </c>
      <c r="AB3485" s="334">
        <v>1</v>
      </c>
      <c r="AD3485" s="334">
        <v>1.3</v>
      </c>
      <c r="AE3485" s="334">
        <f t="shared" si="547"/>
        <v>1.3</v>
      </c>
      <c r="AF3485" s="334">
        <f t="shared" si="548"/>
        <v>1.3</v>
      </c>
      <c r="AG3485" s="340">
        <f t="shared" si="549"/>
        <v>0</v>
      </c>
      <c r="AI3485" s="340">
        <f t="shared" si="551"/>
        <v>0</v>
      </c>
      <c r="AJ3485" s="340">
        <f t="shared" si="551"/>
        <v>0</v>
      </c>
      <c r="AK3485" s="340">
        <f t="shared" si="551"/>
        <v>1.3</v>
      </c>
      <c r="AL3485" s="340">
        <f t="shared" si="551"/>
        <v>0</v>
      </c>
      <c r="AM3485" s="340">
        <f t="shared" si="551"/>
        <v>0</v>
      </c>
    </row>
    <row r="3486" spans="1:39" x14ac:dyDescent="0.35">
      <c r="A3486" s="337">
        <v>25399</v>
      </c>
      <c r="B3486" s="338">
        <f t="shared" si="544"/>
        <v>1969</v>
      </c>
      <c r="C3486" s="338">
        <f t="shared" si="545"/>
        <v>7</v>
      </c>
      <c r="D3486" s="338">
        <f t="shared" si="546"/>
        <v>15</v>
      </c>
      <c r="E3486" s="334">
        <v>0</v>
      </c>
      <c r="F3486" s="334">
        <v>0</v>
      </c>
      <c r="G3486" s="334">
        <v>0.8</v>
      </c>
      <c r="H3486" s="334">
        <v>0.3</v>
      </c>
      <c r="I3486" s="334">
        <v>0</v>
      </c>
      <c r="J3486" s="334">
        <v>0</v>
      </c>
      <c r="K3486" s="334">
        <v>0</v>
      </c>
      <c r="L3486" s="334">
        <v>0</v>
      </c>
      <c r="M3486" s="334">
        <v>0</v>
      </c>
      <c r="N3486" s="334">
        <v>0</v>
      </c>
      <c r="O3486" s="334">
        <v>0</v>
      </c>
      <c r="P3486" s="334">
        <v>0</v>
      </c>
      <c r="Q3486" s="334">
        <v>0</v>
      </c>
      <c r="R3486" s="334">
        <v>0</v>
      </c>
      <c r="S3486" s="334">
        <v>0</v>
      </c>
      <c r="T3486" s="334">
        <v>0</v>
      </c>
      <c r="U3486" s="334">
        <v>0</v>
      </c>
      <c r="V3486" s="334">
        <v>0</v>
      </c>
      <c r="W3486" s="334">
        <v>0</v>
      </c>
      <c r="X3486" s="334">
        <v>0</v>
      </c>
      <c r="Y3486" s="334">
        <v>0</v>
      </c>
      <c r="Z3486" s="334">
        <v>0</v>
      </c>
      <c r="AA3486" s="334">
        <v>0</v>
      </c>
      <c r="AB3486" s="334">
        <v>0</v>
      </c>
      <c r="AD3486" s="334">
        <v>1.1000000000000001</v>
      </c>
      <c r="AE3486" s="334">
        <f t="shared" si="547"/>
        <v>1.1000000000000001</v>
      </c>
      <c r="AF3486" s="334">
        <f t="shared" si="548"/>
        <v>1.1000000000000001</v>
      </c>
      <c r="AG3486" s="340">
        <f t="shared" si="549"/>
        <v>0</v>
      </c>
      <c r="AI3486" s="340">
        <f t="shared" si="551"/>
        <v>0</v>
      </c>
      <c r="AJ3486" s="340">
        <f t="shared" si="551"/>
        <v>0</v>
      </c>
      <c r="AK3486" s="340">
        <f t="shared" si="551"/>
        <v>1.1000000000000001</v>
      </c>
      <c r="AL3486" s="340">
        <f t="shared" si="551"/>
        <v>0</v>
      </c>
      <c r="AM3486" s="340">
        <f t="shared" si="551"/>
        <v>0</v>
      </c>
    </row>
    <row r="3487" spans="1:39" x14ac:dyDescent="0.35">
      <c r="A3487" s="337">
        <v>25400</v>
      </c>
      <c r="B3487" s="338">
        <f t="shared" si="544"/>
        <v>1969</v>
      </c>
      <c r="C3487" s="338">
        <f t="shared" si="545"/>
        <v>7</v>
      </c>
      <c r="D3487" s="338">
        <f t="shared" si="546"/>
        <v>16</v>
      </c>
      <c r="E3487" s="334">
        <v>0</v>
      </c>
      <c r="F3487" s="334">
        <v>0</v>
      </c>
      <c r="G3487" s="334">
        <v>0</v>
      </c>
      <c r="H3487" s="334">
        <v>0</v>
      </c>
      <c r="I3487" s="334">
        <v>0</v>
      </c>
      <c r="J3487" s="334">
        <v>0</v>
      </c>
      <c r="K3487" s="334">
        <v>0</v>
      </c>
      <c r="L3487" s="334">
        <v>0</v>
      </c>
      <c r="M3487" s="334">
        <v>0</v>
      </c>
      <c r="N3487" s="334">
        <v>0</v>
      </c>
      <c r="O3487" s="334">
        <v>0</v>
      </c>
      <c r="P3487" s="334">
        <v>0</v>
      </c>
      <c r="Q3487" s="334">
        <v>0</v>
      </c>
      <c r="R3487" s="334">
        <v>0</v>
      </c>
      <c r="S3487" s="334">
        <v>0</v>
      </c>
      <c r="T3487" s="334">
        <v>0</v>
      </c>
      <c r="U3487" s="334">
        <v>0.3</v>
      </c>
      <c r="V3487" s="334">
        <v>0</v>
      </c>
      <c r="W3487" s="334">
        <v>0</v>
      </c>
      <c r="X3487" s="334">
        <v>0</v>
      </c>
      <c r="Y3487" s="334">
        <v>5.8</v>
      </c>
      <c r="Z3487" s="334">
        <v>0</v>
      </c>
      <c r="AA3487" s="334">
        <v>0</v>
      </c>
      <c r="AB3487" s="334">
        <v>0</v>
      </c>
      <c r="AD3487" s="334">
        <v>6.1</v>
      </c>
      <c r="AE3487" s="334">
        <f t="shared" si="547"/>
        <v>6.1</v>
      </c>
      <c r="AF3487" s="334">
        <f t="shared" si="548"/>
        <v>6.1</v>
      </c>
      <c r="AG3487" s="340">
        <f t="shared" si="549"/>
        <v>0</v>
      </c>
      <c r="AI3487" s="340">
        <f t="shared" si="551"/>
        <v>0</v>
      </c>
      <c r="AJ3487" s="340">
        <f t="shared" si="551"/>
        <v>0</v>
      </c>
      <c r="AK3487" s="340">
        <f t="shared" si="551"/>
        <v>6.1</v>
      </c>
      <c r="AL3487" s="340">
        <f t="shared" si="551"/>
        <v>0</v>
      </c>
      <c r="AM3487" s="340">
        <f t="shared" si="551"/>
        <v>0</v>
      </c>
    </row>
    <row r="3488" spans="1:39" x14ac:dyDescent="0.35">
      <c r="A3488" s="337">
        <v>25401</v>
      </c>
      <c r="B3488" s="338">
        <f t="shared" si="544"/>
        <v>1969</v>
      </c>
      <c r="C3488" s="338">
        <f t="shared" si="545"/>
        <v>7</v>
      </c>
      <c r="D3488" s="338">
        <f t="shared" si="546"/>
        <v>17</v>
      </c>
      <c r="E3488" s="334">
        <v>0</v>
      </c>
      <c r="F3488" s="334">
        <v>0</v>
      </c>
      <c r="G3488" s="334">
        <v>0</v>
      </c>
      <c r="H3488" s="334">
        <v>0</v>
      </c>
      <c r="I3488" s="334">
        <v>0</v>
      </c>
      <c r="J3488" s="334">
        <v>0</v>
      </c>
      <c r="K3488" s="334">
        <v>0</v>
      </c>
      <c r="L3488" s="334">
        <v>0</v>
      </c>
      <c r="M3488" s="334">
        <v>0</v>
      </c>
      <c r="N3488" s="334">
        <v>0</v>
      </c>
      <c r="O3488" s="334">
        <v>0</v>
      </c>
      <c r="P3488" s="334">
        <v>0</v>
      </c>
      <c r="Q3488" s="334">
        <v>0</v>
      </c>
      <c r="R3488" s="334">
        <v>1.3</v>
      </c>
      <c r="S3488" s="334">
        <v>0</v>
      </c>
      <c r="T3488" s="334">
        <v>0</v>
      </c>
      <c r="U3488" s="334">
        <v>0</v>
      </c>
      <c r="V3488" s="334">
        <v>0</v>
      </c>
      <c r="W3488" s="334">
        <v>0</v>
      </c>
      <c r="X3488" s="334">
        <v>0</v>
      </c>
      <c r="Y3488" s="334">
        <v>0</v>
      </c>
      <c r="Z3488" s="334">
        <v>0</v>
      </c>
      <c r="AA3488" s="334">
        <v>0</v>
      </c>
      <c r="AB3488" s="334">
        <v>0</v>
      </c>
      <c r="AD3488" s="334">
        <v>1.3</v>
      </c>
      <c r="AE3488" s="334">
        <f t="shared" si="547"/>
        <v>1.3</v>
      </c>
      <c r="AF3488" s="334">
        <f t="shared" si="548"/>
        <v>1.3</v>
      </c>
      <c r="AG3488" s="340">
        <f t="shared" si="549"/>
        <v>0</v>
      </c>
      <c r="AI3488" s="340">
        <f t="shared" si="551"/>
        <v>0</v>
      </c>
      <c r="AJ3488" s="340">
        <f t="shared" si="551"/>
        <v>0</v>
      </c>
      <c r="AK3488" s="340">
        <f t="shared" si="551"/>
        <v>1.3</v>
      </c>
      <c r="AL3488" s="340">
        <f t="shared" si="551"/>
        <v>0</v>
      </c>
      <c r="AM3488" s="340">
        <f t="shared" si="551"/>
        <v>0</v>
      </c>
    </row>
    <row r="3489" spans="1:39" x14ac:dyDescent="0.35">
      <c r="A3489" s="337">
        <v>25402</v>
      </c>
      <c r="B3489" s="338">
        <f t="shared" si="544"/>
        <v>1969</v>
      </c>
      <c r="C3489" s="338">
        <f t="shared" si="545"/>
        <v>7</v>
      </c>
      <c r="D3489" s="338">
        <f t="shared" si="546"/>
        <v>18</v>
      </c>
      <c r="E3489" s="334">
        <v>0</v>
      </c>
      <c r="F3489" s="334">
        <v>0</v>
      </c>
      <c r="G3489" s="334">
        <v>0</v>
      </c>
      <c r="H3489" s="334">
        <v>0</v>
      </c>
      <c r="I3489" s="334">
        <v>0</v>
      </c>
      <c r="J3489" s="334">
        <v>0</v>
      </c>
      <c r="K3489" s="334">
        <v>0</v>
      </c>
      <c r="L3489" s="334">
        <v>0</v>
      </c>
      <c r="M3489" s="334">
        <v>0</v>
      </c>
      <c r="N3489" s="334">
        <v>0</v>
      </c>
      <c r="O3489" s="334">
        <v>0</v>
      </c>
      <c r="P3489" s="334">
        <v>0</v>
      </c>
      <c r="Q3489" s="334">
        <v>0</v>
      </c>
      <c r="R3489" s="334">
        <v>0</v>
      </c>
      <c r="S3489" s="334">
        <v>0</v>
      </c>
      <c r="T3489" s="334">
        <v>0</v>
      </c>
      <c r="U3489" s="334">
        <v>0</v>
      </c>
      <c r="V3489" s="334">
        <v>0</v>
      </c>
      <c r="W3489" s="334">
        <v>0</v>
      </c>
      <c r="X3489" s="334">
        <v>0</v>
      </c>
      <c r="Y3489" s="334">
        <v>0</v>
      </c>
      <c r="Z3489" s="334">
        <v>0</v>
      </c>
      <c r="AA3489" s="334">
        <v>0</v>
      </c>
      <c r="AB3489" s="334">
        <v>0</v>
      </c>
      <c r="AD3489" s="334">
        <v>0</v>
      </c>
      <c r="AE3489" s="334">
        <f t="shared" si="547"/>
        <v>0</v>
      </c>
      <c r="AF3489" s="334">
        <f t="shared" si="548"/>
        <v>0</v>
      </c>
      <c r="AG3489" s="340">
        <f t="shared" si="549"/>
        <v>0</v>
      </c>
      <c r="AI3489" s="340">
        <f t="shared" si="551"/>
        <v>0</v>
      </c>
      <c r="AJ3489" s="340">
        <f t="shared" si="551"/>
        <v>0</v>
      </c>
      <c r="AK3489" s="340">
        <f t="shared" si="551"/>
        <v>0</v>
      </c>
      <c r="AL3489" s="340">
        <f t="shared" si="551"/>
        <v>0</v>
      </c>
      <c r="AM3489" s="340">
        <f t="shared" si="551"/>
        <v>0</v>
      </c>
    </row>
    <row r="3490" spans="1:39" x14ac:dyDescent="0.35">
      <c r="A3490" s="337">
        <v>25403</v>
      </c>
      <c r="B3490" s="338">
        <f t="shared" si="544"/>
        <v>1969</v>
      </c>
      <c r="C3490" s="338">
        <f t="shared" si="545"/>
        <v>7</v>
      </c>
      <c r="D3490" s="338">
        <f t="shared" si="546"/>
        <v>19</v>
      </c>
      <c r="E3490" s="334">
        <v>0</v>
      </c>
      <c r="F3490" s="334">
        <v>0</v>
      </c>
      <c r="G3490" s="334">
        <v>0</v>
      </c>
      <c r="H3490" s="334">
        <v>0</v>
      </c>
      <c r="I3490" s="334">
        <v>0</v>
      </c>
      <c r="J3490" s="334">
        <v>0</v>
      </c>
      <c r="K3490" s="334">
        <v>0</v>
      </c>
      <c r="L3490" s="334">
        <v>0</v>
      </c>
      <c r="M3490" s="334">
        <v>0</v>
      </c>
      <c r="N3490" s="334">
        <v>0</v>
      </c>
      <c r="O3490" s="334">
        <v>0</v>
      </c>
      <c r="P3490" s="334">
        <v>0</v>
      </c>
      <c r="Q3490" s="334">
        <v>0</v>
      </c>
      <c r="R3490" s="334">
        <v>0</v>
      </c>
      <c r="S3490" s="334">
        <v>0</v>
      </c>
      <c r="T3490" s="334">
        <v>0</v>
      </c>
      <c r="U3490" s="334">
        <v>0</v>
      </c>
      <c r="V3490" s="334">
        <v>0</v>
      </c>
      <c r="W3490" s="334">
        <v>0</v>
      </c>
      <c r="X3490" s="334">
        <v>0</v>
      </c>
      <c r="Y3490" s="334">
        <v>0</v>
      </c>
      <c r="Z3490" s="334">
        <v>0</v>
      </c>
      <c r="AA3490" s="334">
        <v>0</v>
      </c>
      <c r="AB3490" s="334">
        <v>0</v>
      </c>
      <c r="AD3490" s="334">
        <v>0</v>
      </c>
      <c r="AE3490" s="334">
        <f t="shared" si="547"/>
        <v>0</v>
      </c>
      <c r="AF3490" s="334">
        <f t="shared" si="548"/>
        <v>0</v>
      </c>
      <c r="AG3490" s="340">
        <f t="shared" si="549"/>
        <v>0</v>
      </c>
      <c r="AI3490" s="340">
        <f t="shared" si="551"/>
        <v>0</v>
      </c>
      <c r="AJ3490" s="340">
        <f t="shared" si="551"/>
        <v>0</v>
      </c>
      <c r="AK3490" s="340">
        <f t="shared" si="551"/>
        <v>0</v>
      </c>
      <c r="AL3490" s="340">
        <f t="shared" si="551"/>
        <v>0</v>
      </c>
      <c r="AM3490" s="340">
        <f t="shared" si="551"/>
        <v>0</v>
      </c>
    </row>
    <row r="3491" spans="1:39" x14ac:dyDescent="0.35">
      <c r="A3491" s="337">
        <v>25404</v>
      </c>
      <c r="B3491" s="338">
        <f t="shared" si="544"/>
        <v>1969</v>
      </c>
      <c r="C3491" s="338">
        <f t="shared" si="545"/>
        <v>7</v>
      </c>
      <c r="D3491" s="338">
        <f t="shared" si="546"/>
        <v>20</v>
      </c>
      <c r="E3491" s="334">
        <v>0</v>
      </c>
      <c r="F3491" s="334">
        <v>0</v>
      </c>
      <c r="G3491" s="334">
        <v>0</v>
      </c>
      <c r="H3491" s="334">
        <v>0</v>
      </c>
      <c r="I3491" s="334">
        <v>0</v>
      </c>
      <c r="J3491" s="334">
        <v>0</v>
      </c>
      <c r="K3491" s="334">
        <v>0</v>
      </c>
      <c r="L3491" s="334">
        <v>0</v>
      </c>
      <c r="M3491" s="334">
        <v>0</v>
      </c>
      <c r="N3491" s="334">
        <v>0</v>
      </c>
      <c r="O3491" s="334">
        <v>0</v>
      </c>
      <c r="P3491" s="334">
        <v>0</v>
      </c>
      <c r="Q3491" s="334">
        <v>0</v>
      </c>
      <c r="R3491" s="334">
        <v>0</v>
      </c>
      <c r="S3491" s="334">
        <v>0</v>
      </c>
      <c r="T3491" s="334">
        <v>3</v>
      </c>
      <c r="U3491" s="334">
        <v>1.5</v>
      </c>
      <c r="V3491" s="334">
        <v>0</v>
      </c>
      <c r="W3491" s="334">
        <v>0</v>
      </c>
      <c r="X3491" s="334">
        <v>0</v>
      </c>
      <c r="Y3491" s="334">
        <v>0</v>
      </c>
      <c r="Z3491" s="334">
        <v>0</v>
      </c>
      <c r="AA3491" s="334">
        <v>0</v>
      </c>
      <c r="AB3491" s="334">
        <v>0</v>
      </c>
      <c r="AD3491" s="334">
        <v>4.5</v>
      </c>
      <c r="AE3491" s="334">
        <f t="shared" si="547"/>
        <v>4.5</v>
      </c>
      <c r="AF3491" s="334">
        <f t="shared" si="548"/>
        <v>4.5</v>
      </c>
      <c r="AG3491" s="340">
        <f t="shared" si="549"/>
        <v>0</v>
      </c>
      <c r="AI3491" s="340">
        <f t="shared" si="551"/>
        <v>0</v>
      </c>
      <c r="AJ3491" s="340">
        <f t="shared" si="551"/>
        <v>0</v>
      </c>
      <c r="AK3491" s="340">
        <f t="shared" si="551"/>
        <v>4.5</v>
      </c>
      <c r="AL3491" s="340">
        <f t="shared" si="551"/>
        <v>0</v>
      </c>
      <c r="AM3491" s="340">
        <f t="shared" si="551"/>
        <v>0</v>
      </c>
    </row>
    <row r="3492" spans="1:39" x14ac:dyDescent="0.35">
      <c r="A3492" s="337">
        <v>25405</v>
      </c>
      <c r="B3492" s="338">
        <f t="shared" si="544"/>
        <v>1969</v>
      </c>
      <c r="C3492" s="338">
        <f t="shared" si="545"/>
        <v>7</v>
      </c>
      <c r="D3492" s="338">
        <f t="shared" si="546"/>
        <v>21</v>
      </c>
      <c r="E3492" s="334">
        <v>0</v>
      </c>
      <c r="F3492" s="334">
        <v>0</v>
      </c>
      <c r="G3492" s="334">
        <v>0</v>
      </c>
      <c r="H3492" s="334">
        <v>0</v>
      </c>
      <c r="I3492" s="334">
        <v>0</v>
      </c>
      <c r="J3492" s="334">
        <v>0</v>
      </c>
      <c r="K3492" s="334">
        <v>0</v>
      </c>
      <c r="L3492" s="334">
        <v>0</v>
      </c>
      <c r="M3492" s="334">
        <v>0</v>
      </c>
      <c r="N3492" s="334">
        <v>0</v>
      </c>
      <c r="O3492" s="334">
        <v>0</v>
      </c>
      <c r="P3492" s="334">
        <v>0</v>
      </c>
      <c r="Q3492" s="334">
        <v>0</v>
      </c>
      <c r="R3492" s="334">
        <v>0</v>
      </c>
      <c r="S3492" s="334">
        <v>0</v>
      </c>
      <c r="T3492" s="334">
        <v>0</v>
      </c>
      <c r="U3492" s="334">
        <v>0</v>
      </c>
      <c r="V3492" s="334">
        <v>0</v>
      </c>
      <c r="W3492" s="334">
        <v>0</v>
      </c>
      <c r="X3492" s="334">
        <v>0</v>
      </c>
      <c r="Y3492" s="334">
        <v>0</v>
      </c>
      <c r="Z3492" s="334">
        <v>0</v>
      </c>
      <c r="AA3492" s="334">
        <v>0</v>
      </c>
      <c r="AB3492" s="334">
        <v>0</v>
      </c>
      <c r="AD3492" s="334">
        <v>0</v>
      </c>
      <c r="AE3492" s="334">
        <f t="shared" si="547"/>
        <v>0</v>
      </c>
      <c r="AF3492" s="334">
        <f t="shared" si="548"/>
        <v>0</v>
      </c>
      <c r="AG3492" s="340">
        <f t="shared" si="549"/>
        <v>0</v>
      </c>
      <c r="AI3492" s="340">
        <f t="shared" ref="AI3492:AM3507" si="552">IF($C3492=AI$1,$AF3492,0)</f>
        <v>0</v>
      </c>
      <c r="AJ3492" s="340">
        <f t="shared" si="552"/>
        <v>0</v>
      </c>
      <c r="AK3492" s="340">
        <f t="shared" si="552"/>
        <v>0</v>
      </c>
      <c r="AL3492" s="340">
        <f t="shared" si="552"/>
        <v>0</v>
      </c>
      <c r="AM3492" s="340">
        <f t="shared" si="552"/>
        <v>0</v>
      </c>
    </row>
    <row r="3493" spans="1:39" x14ac:dyDescent="0.35">
      <c r="A3493" s="337">
        <v>25406</v>
      </c>
      <c r="B3493" s="338">
        <f t="shared" si="544"/>
        <v>1969</v>
      </c>
      <c r="C3493" s="338">
        <f t="shared" si="545"/>
        <v>7</v>
      </c>
      <c r="D3493" s="338">
        <f t="shared" si="546"/>
        <v>22</v>
      </c>
      <c r="E3493" s="334">
        <v>0</v>
      </c>
      <c r="F3493" s="334">
        <v>0</v>
      </c>
      <c r="G3493" s="334">
        <v>0</v>
      </c>
      <c r="H3493" s="334">
        <v>0</v>
      </c>
      <c r="I3493" s="334">
        <v>0</v>
      </c>
      <c r="J3493" s="334">
        <v>0</v>
      </c>
      <c r="K3493" s="334">
        <v>0</v>
      </c>
      <c r="L3493" s="334">
        <v>0</v>
      </c>
      <c r="M3493" s="334">
        <v>0</v>
      </c>
      <c r="N3493" s="334">
        <v>0</v>
      </c>
      <c r="O3493" s="334">
        <v>0</v>
      </c>
      <c r="P3493" s="334">
        <v>0</v>
      </c>
      <c r="Q3493" s="334">
        <v>0</v>
      </c>
      <c r="R3493" s="334">
        <v>0</v>
      </c>
      <c r="S3493" s="334">
        <v>0</v>
      </c>
      <c r="T3493" s="334">
        <v>0</v>
      </c>
      <c r="U3493" s="334">
        <v>0</v>
      </c>
      <c r="V3493" s="334">
        <v>0</v>
      </c>
      <c r="W3493" s="334">
        <v>0</v>
      </c>
      <c r="X3493" s="334">
        <v>0</v>
      </c>
      <c r="Y3493" s="334">
        <v>0</v>
      </c>
      <c r="Z3493" s="334">
        <v>0</v>
      </c>
      <c r="AA3493" s="334">
        <v>0</v>
      </c>
      <c r="AB3493" s="334">
        <v>0</v>
      </c>
      <c r="AD3493" s="334">
        <v>0</v>
      </c>
      <c r="AE3493" s="334">
        <f t="shared" si="547"/>
        <v>0</v>
      </c>
      <c r="AF3493" s="334">
        <f t="shared" si="548"/>
        <v>0</v>
      </c>
      <c r="AG3493" s="340">
        <f t="shared" si="549"/>
        <v>0</v>
      </c>
      <c r="AI3493" s="340">
        <f t="shared" si="552"/>
        <v>0</v>
      </c>
      <c r="AJ3493" s="340">
        <f t="shared" si="552"/>
        <v>0</v>
      </c>
      <c r="AK3493" s="340">
        <f t="shared" si="552"/>
        <v>0</v>
      </c>
      <c r="AL3493" s="340">
        <f t="shared" si="552"/>
        <v>0</v>
      </c>
      <c r="AM3493" s="340">
        <f t="shared" si="552"/>
        <v>0</v>
      </c>
    </row>
    <row r="3494" spans="1:39" x14ac:dyDescent="0.35">
      <c r="A3494" s="337">
        <v>25407</v>
      </c>
      <c r="B3494" s="338">
        <f t="shared" si="544"/>
        <v>1969</v>
      </c>
      <c r="C3494" s="338">
        <f t="shared" si="545"/>
        <v>7</v>
      </c>
      <c r="D3494" s="338">
        <f t="shared" si="546"/>
        <v>23</v>
      </c>
      <c r="E3494" s="334">
        <v>0</v>
      </c>
      <c r="F3494" s="334">
        <v>0</v>
      </c>
      <c r="G3494" s="334">
        <v>0</v>
      </c>
      <c r="H3494" s="334">
        <v>0</v>
      </c>
      <c r="I3494" s="334">
        <v>0</v>
      </c>
      <c r="J3494" s="334">
        <v>0</v>
      </c>
      <c r="K3494" s="334">
        <v>0</v>
      </c>
      <c r="L3494" s="334">
        <v>0</v>
      </c>
      <c r="M3494" s="334">
        <v>0</v>
      </c>
      <c r="N3494" s="334">
        <v>0</v>
      </c>
      <c r="O3494" s="334">
        <v>0</v>
      </c>
      <c r="P3494" s="334">
        <v>0</v>
      </c>
      <c r="Q3494" s="334">
        <v>0</v>
      </c>
      <c r="R3494" s="334">
        <v>0</v>
      </c>
      <c r="S3494" s="334">
        <v>0</v>
      </c>
      <c r="T3494" s="334">
        <v>0</v>
      </c>
      <c r="U3494" s="334">
        <v>0</v>
      </c>
      <c r="V3494" s="334">
        <v>0</v>
      </c>
      <c r="W3494" s="334">
        <v>0</v>
      </c>
      <c r="X3494" s="334">
        <v>0</v>
      </c>
      <c r="Y3494" s="334">
        <v>0</v>
      </c>
      <c r="Z3494" s="334">
        <v>0</v>
      </c>
      <c r="AA3494" s="334">
        <v>0</v>
      </c>
      <c r="AB3494" s="334">
        <v>0</v>
      </c>
      <c r="AD3494" s="334">
        <v>0</v>
      </c>
      <c r="AE3494" s="334">
        <f t="shared" si="547"/>
        <v>0</v>
      </c>
      <c r="AF3494" s="334">
        <f t="shared" si="548"/>
        <v>0</v>
      </c>
      <c r="AG3494" s="340">
        <f t="shared" si="549"/>
        <v>0</v>
      </c>
      <c r="AI3494" s="340">
        <f t="shared" si="552"/>
        <v>0</v>
      </c>
      <c r="AJ3494" s="340">
        <f t="shared" si="552"/>
        <v>0</v>
      </c>
      <c r="AK3494" s="340">
        <f t="shared" si="552"/>
        <v>0</v>
      </c>
      <c r="AL3494" s="340">
        <f t="shared" si="552"/>
        <v>0</v>
      </c>
      <c r="AM3494" s="340">
        <f t="shared" si="552"/>
        <v>0</v>
      </c>
    </row>
    <row r="3495" spans="1:39" x14ac:dyDescent="0.35">
      <c r="A3495" s="337">
        <v>25408</v>
      </c>
      <c r="B3495" s="338">
        <f t="shared" si="544"/>
        <v>1969</v>
      </c>
      <c r="C3495" s="338">
        <f t="shared" si="545"/>
        <v>7</v>
      </c>
      <c r="D3495" s="338">
        <f t="shared" si="546"/>
        <v>24</v>
      </c>
      <c r="E3495" s="334">
        <v>0</v>
      </c>
      <c r="F3495" s="334">
        <v>0</v>
      </c>
      <c r="G3495" s="334">
        <v>0</v>
      </c>
      <c r="H3495" s="334">
        <v>0</v>
      </c>
      <c r="I3495" s="334">
        <v>0</v>
      </c>
      <c r="J3495" s="334">
        <v>0</v>
      </c>
      <c r="K3495" s="334">
        <v>0</v>
      </c>
      <c r="L3495" s="334">
        <v>0</v>
      </c>
      <c r="M3495" s="334">
        <v>0</v>
      </c>
      <c r="N3495" s="334">
        <v>0</v>
      </c>
      <c r="O3495" s="334">
        <v>0</v>
      </c>
      <c r="P3495" s="334">
        <v>0</v>
      </c>
      <c r="Q3495" s="334">
        <v>0</v>
      </c>
      <c r="R3495" s="334">
        <v>0</v>
      </c>
      <c r="S3495" s="334">
        <v>0</v>
      </c>
      <c r="T3495" s="334">
        <v>0</v>
      </c>
      <c r="U3495" s="334">
        <v>0</v>
      </c>
      <c r="V3495" s="334">
        <v>3.8</v>
      </c>
      <c r="W3495" s="334">
        <v>0</v>
      </c>
      <c r="X3495" s="334">
        <v>0</v>
      </c>
      <c r="Y3495" s="334">
        <v>0</v>
      </c>
      <c r="Z3495" s="334">
        <v>0</v>
      </c>
      <c r="AA3495" s="334">
        <v>0</v>
      </c>
      <c r="AB3495" s="334">
        <v>0</v>
      </c>
      <c r="AD3495" s="334">
        <v>3.8</v>
      </c>
      <c r="AE3495" s="334">
        <f t="shared" si="547"/>
        <v>3.8</v>
      </c>
      <c r="AF3495" s="334">
        <f t="shared" si="548"/>
        <v>3.8</v>
      </c>
      <c r="AG3495" s="340">
        <f t="shared" si="549"/>
        <v>0</v>
      </c>
      <c r="AI3495" s="340">
        <f t="shared" si="552"/>
        <v>0</v>
      </c>
      <c r="AJ3495" s="340">
        <f t="shared" si="552"/>
        <v>0</v>
      </c>
      <c r="AK3495" s="340">
        <f t="shared" si="552"/>
        <v>3.8</v>
      </c>
      <c r="AL3495" s="340">
        <f t="shared" si="552"/>
        <v>0</v>
      </c>
      <c r="AM3495" s="340">
        <f t="shared" si="552"/>
        <v>0</v>
      </c>
    </row>
    <row r="3496" spans="1:39" x14ac:dyDescent="0.35">
      <c r="A3496" s="337">
        <v>25409</v>
      </c>
      <c r="B3496" s="338">
        <f t="shared" si="544"/>
        <v>1969</v>
      </c>
      <c r="C3496" s="338">
        <f t="shared" si="545"/>
        <v>7</v>
      </c>
      <c r="D3496" s="338">
        <f t="shared" si="546"/>
        <v>25</v>
      </c>
      <c r="E3496" s="334">
        <v>0</v>
      </c>
      <c r="F3496" s="334">
        <v>0</v>
      </c>
      <c r="G3496" s="334">
        <v>0</v>
      </c>
      <c r="H3496" s="334">
        <v>0</v>
      </c>
      <c r="I3496" s="334">
        <v>0</v>
      </c>
      <c r="J3496" s="334">
        <v>0</v>
      </c>
      <c r="K3496" s="334">
        <v>0</v>
      </c>
      <c r="L3496" s="334">
        <v>0</v>
      </c>
      <c r="M3496" s="334">
        <v>0</v>
      </c>
      <c r="N3496" s="334">
        <v>0</v>
      </c>
      <c r="O3496" s="334">
        <v>0</v>
      </c>
      <c r="P3496" s="334">
        <v>0</v>
      </c>
      <c r="Q3496" s="334">
        <v>0</v>
      </c>
      <c r="R3496" s="334">
        <v>0</v>
      </c>
      <c r="S3496" s="334">
        <v>0</v>
      </c>
      <c r="T3496" s="334">
        <v>0</v>
      </c>
      <c r="U3496" s="334">
        <v>12.2</v>
      </c>
      <c r="V3496" s="334">
        <v>4.8</v>
      </c>
      <c r="W3496" s="334">
        <v>5.3</v>
      </c>
      <c r="X3496" s="334">
        <v>1.5</v>
      </c>
      <c r="Y3496" s="334">
        <v>0</v>
      </c>
      <c r="Z3496" s="334">
        <v>0</v>
      </c>
      <c r="AA3496" s="334">
        <v>0</v>
      </c>
      <c r="AB3496" s="334">
        <v>0</v>
      </c>
      <c r="AD3496" s="334">
        <v>23.8</v>
      </c>
      <c r="AE3496" s="334">
        <f t="shared" si="547"/>
        <v>23.8</v>
      </c>
      <c r="AF3496" s="334">
        <f t="shared" si="548"/>
        <v>23.8</v>
      </c>
      <c r="AG3496" s="340">
        <f t="shared" si="549"/>
        <v>0</v>
      </c>
      <c r="AI3496" s="340">
        <f t="shared" si="552"/>
        <v>0</v>
      </c>
      <c r="AJ3496" s="340">
        <f t="shared" si="552"/>
        <v>0</v>
      </c>
      <c r="AK3496" s="340">
        <f t="shared" si="552"/>
        <v>23.8</v>
      </c>
      <c r="AL3496" s="340">
        <f t="shared" si="552"/>
        <v>0</v>
      </c>
      <c r="AM3496" s="340">
        <f t="shared" si="552"/>
        <v>0</v>
      </c>
    </row>
    <row r="3497" spans="1:39" x14ac:dyDescent="0.35">
      <c r="A3497" s="337">
        <v>25410</v>
      </c>
      <c r="B3497" s="338">
        <f t="shared" si="544"/>
        <v>1969</v>
      </c>
      <c r="C3497" s="338">
        <f t="shared" si="545"/>
        <v>7</v>
      </c>
      <c r="D3497" s="338">
        <f t="shared" si="546"/>
        <v>26</v>
      </c>
      <c r="E3497" s="334">
        <v>0</v>
      </c>
      <c r="F3497" s="334">
        <v>0</v>
      </c>
      <c r="G3497" s="334">
        <v>0</v>
      </c>
      <c r="H3497" s="334">
        <v>0</v>
      </c>
      <c r="I3497" s="334">
        <v>0</v>
      </c>
      <c r="J3497" s="334">
        <v>0</v>
      </c>
      <c r="K3497" s="334">
        <v>0</v>
      </c>
      <c r="L3497" s="334">
        <v>0</v>
      </c>
      <c r="M3497" s="334">
        <v>0</v>
      </c>
      <c r="N3497" s="334">
        <v>0</v>
      </c>
      <c r="O3497" s="334">
        <v>0</v>
      </c>
      <c r="P3497" s="334">
        <v>0</v>
      </c>
      <c r="Q3497" s="334">
        <v>0</v>
      </c>
      <c r="R3497" s="334">
        <v>0</v>
      </c>
      <c r="S3497" s="334">
        <v>0</v>
      </c>
      <c r="T3497" s="334">
        <v>0</v>
      </c>
      <c r="U3497" s="334">
        <v>0</v>
      </c>
      <c r="V3497" s="334">
        <v>0</v>
      </c>
      <c r="W3497" s="334">
        <v>0</v>
      </c>
      <c r="X3497" s="334">
        <v>0</v>
      </c>
      <c r="Y3497" s="334">
        <v>0</v>
      </c>
      <c r="Z3497" s="334">
        <v>0</v>
      </c>
      <c r="AA3497" s="334">
        <v>0</v>
      </c>
      <c r="AB3497" s="334">
        <v>0</v>
      </c>
      <c r="AD3497" s="334">
        <v>0</v>
      </c>
      <c r="AE3497" s="334">
        <f t="shared" si="547"/>
        <v>0</v>
      </c>
      <c r="AF3497" s="334">
        <f t="shared" si="548"/>
        <v>0</v>
      </c>
      <c r="AG3497" s="340">
        <f t="shared" si="549"/>
        <v>0</v>
      </c>
      <c r="AI3497" s="340">
        <f t="shared" si="552"/>
        <v>0</v>
      </c>
      <c r="AJ3497" s="340">
        <f t="shared" si="552"/>
        <v>0</v>
      </c>
      <c r="AK3497" s="340">
        <f t="shared" si="552"/>
        <v>0</v>
      </c>
      <c r="AL3497" s="340">
        <f t="shared" si="552"/>
        <v>0</v>
      </c>
      <c r="AM3497" s="340">
        <f t="shared" si="552"/>
        <v>0</v>
      </c>
    </row>
    <row r="3498" spans="1:39" x14ac:dyDescent="0.35">
      <c r="A3498" s="337">
        <v>25411</v>
      </c>
      <c r="B3498" s="338">
        <f t="shared" si="544"/>
        <v>1969</v>
      </c>
      <c r="C3498" s="338">
        <f t="shared" si="545"/>
        <v>7</v>
      </c>
      <c r="D3498" s="338">
        <f t="shared" si="546"/>
        <v>27</v>
      </c>
      <c r="E3498" s="334">
        <v>0</v>
      </c>
      <c r="F3498" s="334">
        <v>0</v>
      </c>
      <c r="G3498" s="334">
        <v>0</v>
      </c>
      <c r="H3498" s="334">
        <v>0</v>
      </c>
      <c r="I3498" s="334">
        <v>0</v>
      </c>
      <c r="J3498" s="334">
        <v>0</v>
      </c>
      <c r="K3498" s="334">
        <v>0</v>
      </c>
      <c r="L3498" s="334">
        <v>0</v>
      </c>
      <c r="M3498" s="334">
        <v>0</v>
      </c>
      <c r="N3498" s="334">
        <v>0</v>
      </c>
      <c r="O3498" s="334">
        <v>0</v>
      </c>
      <c r="P3498" s="334">
        <v>0</v>
      </c>
      <c r="Q3498" s="334">
        <v>0</v>
      </c>
      <c r="R3498" s="334">
        <v>0</v>
      </c>
      <c r="S3498" s="334">
        <v>0</v>
      </c>
      <c r="T3498" s="334">
        <v>0</v>
      </c>
      <c r="U3498" s="334">
        <v>0</v>
      </c>
      <c r="V3498" s="334">
        <v>0</v>
      </c>
      <c r="W3498" s="334">
        <v>0</v>
      </c>
      <c r="X3498" s="334">
        <v>0</v>
      </c>
      <c r="Y3498" s="334">
        <v>0</v>
      </c>
      <c r="Z3498" s="334">
        <v>0</v>
      </c>
      <c r="AA3498" s="334">
        <v>0</v>
      </c>
      <c r="AB3498" s="334">
        <v>0</v>
      </c>
      <c r="AD3498" s="334">
        <v>0</v>
      </c>
      <c r="AE3498" s="334">
        <f t="shared" si="547"/>
        <v>0</v>
      </c>
      <c r="AF3498" s="334">
        <f t="shared" si="548"/>
        <v>0</v>
      </c>
      <c r="AG3498" s="340">
        <f t="shared" si="549"/>
        <v>0</v>
      </c>
      <c r="AI3498" s="340">
        <f t="shared" si="552"/>
        <v>0</v>
      </c>
      <c r="AJ3498" s="340">
        <f t="shared" si="552"/>
        <v>0</v>
      </c>
      <c r="AK3498" s="340">
        <f t="shared" si="552"/>
        <v>0</v>
      </c>
      <c r="AL3498" s="340">
        <f t="shared" si="552"/>
        <v>0</v>
      </c>
      <c r="AM3498" s="340">
        <f t="shared" si="552"/>
        <v>0</v>
      </c>
    </row>
    <row r="3499" spans="1:39" x14ac:dyDescent="0.35">
      <c r="A3499" s="337">
        <v>25412</v>
      </c>
      <c r="B3499" s="338">
        <f t="shared" si="544"/>
        <v>1969</v>
      </c>
      <c r="C3499" s="338">
        <f t="shared" si="545"/>
        <v>7</v>
      </c>
      <c r="D3499" s="338">
        <f t="shared" si="546"/>
        <v>28</v>
      </c>
      <c r="E3499" s="334">
        <v>0</v>
      </c>
      <c r="F3499" s="334">
        <v>0</v>
      </c>
      <c r="G3499" s="334">
        <v>0</v>
      </c>
      <c r="H3499" s="334">
        <v>0</v>
      </c>
      <c r="I3499" s="334">
        <v>0</v>
      </c>
      <c r="J3499" s="334">
        <v>0</v>
      </c>
      <c r="K3499" s="334">
        <v>0</v>
      </c>
      <c r="L3499" s="334">
        <v>0</v>
      </c>
      <c r="M3499" s="334">
        <v>0</v>
      </c>
      <c r="N3499" s="334">
        <v>0</v>
      </c>
      <c r="O3499" s="334">
        <v>0.5</v>
      </c>
      <c r="P3499" s="334">
        <v>0</v>
      </c>
      <c r="Q3499" s="334">
        <v>0</v>
      </c>
      <c r="R3499" s="334">
        <v>0</v>
      </c>
      <c r="S3499" s="334">
        <v>0</v>
      </c>
      <c r="T3499" s="334">
        <v>0</v>
      </c>
      <c r="U3499" s="334">
        <v>0</v>
      </c>
      <c r="V3499" s="334">
        <v>0</v>
      </c>
      <c r="W3499" s="334">
        <v>0</v>
      </c>
      <c r="X3499" s="334">
        <v>0</v>
      </c>
      <c r="Y3499" s="334">
        <v>0</v>
      </c>
      <c r="Z3499" s="334">
        <v>0</v>
      </c>
      <c r="AA3499" s="334">
        <v>0</v>
      </c>
      <c r="AB3499" s="334">
        <v>0</v>
      </c>
      <c r="AD3499" s="334">
        <v>0.5</v>
      </c>
      <c r="AE3499" s="334">
        <f t="shared" si="547"/>
        <v>0.5</v>
      </c>
      <c r="AF3499" s="334">
        <f t="shared" si="548"/>
        <v>0.5</v>
      </c>
      <c r="AG3499" s="340">
        <f t="shared" si="549"/>
        <v>0</v>
      </c>
      <c r="AI3499" s="340">
        <f t="shared" si="552"/>
        <v>0</v>
      </c>
      <c r="AJ3499" s="340">
        <f t="shared" si="552"/>
        <v>0</v>
      </c>
      <c r="AK3499" s="340">
        <f t="shared" si="552"/>
        <v>0.5</v>
      </c>
      <c r="AL3499" s="340">
        <f t="shared" si="552"/>
        <v>0</v>
      </c>
      <c r="AM3499" s="340">
        <f t="shared" si="552"/>
        <v>0</v>
      </c>
    </row>
    <row r="3500" spans="1:39" x14ac:dyDescent="0.35">
      <c r="A3500" s="337">
        <v>25413</v>
      </c>
      <c r="B3500" s="338">
        <f t="shared" si="544"/>
        <v>1969</v>
      </c>
      <c r="C3500" s="338">
        <f t="shared" si="545"/>
        <v>7</v>
      </c>
      <c r="D3500" s="338">
        <f t="shared" si="546"/>
        <v>29</v>
      </c>
      <c r="E3500" s="334">
        <v>0</v>
      </c>
      <c r="F3500" s="334">
        <v>0</v>
      </c>
      <c r="G3500" s="334">
        <v>0</v>
      </c>
      <c r="H3500" s="334">
        <v>0</v>
      </c>
      <c r="I3500" s="334">
        <v>0</v>
      </c>
      <c r="J3500" s="334">
        <v>0</v>
      </c>
      <c r="K3500" s="334">
        <v>0</v>
      </c>
      <c r="L3500" s="334">
        <v>0</v>
      </c>
      <c r="M3500" s="334">
        <v>0</v>
      </c>
      <c r="N3500" s="334">
        <v>0</v>
      </c>
      <c r="O3500" s="334">
        <v>0</v>
      </c>
      <c r="P3500" s="334">
        <v>0</v>
      </c>
      <c r="Q3500" s="334">
        <v>0</v>
      </c>
      <c r="R3500" s="334">
        <v>0</v>
      </c>
      <c r="S3500" s="334">
        <v>0</v>
      </c>
      <c r="T3500" s="334">
        <v>0</v>
      </c>
      <c r="U3500" s="334">
        <v>0</v>
      </c>
      <c r="V3500" s="334">
        <v>0.8</v>
      </c>
      <c r="W3500" s="334">
        <v>0</v>
      </c>
      <c r="X3500" s="334">
        <v>0</v>
      </c>
      <c r="Y3500" s="334">
        <v>0</v>
      </c>
      <c r="Z3500" s="334">
        <v>0</v>
      </c>
      <c r="AA3500" s="334">
        <v>0</v>
      </c>
      <c r="AB3500" s="334">
        <v>0</v>
      </c>
      <c r="AD3500" s="334">
        <v>0.8</v>
      </c>
      <c r="AE3500" s="334">
        <f t="shared" si="547"/>
        <v>0.8</v>
      </c>
      <c r="AF3500" s="334">
        <f t="shared" si="548"/>
        <v>0.8</v>
      </c>
      <c r="AG3500" s="340">
        <f t="shared" si="549"/>
        <v>0</v>
      </c>
      <c r="AI3500" s="340">
        <f t="shared" si="552"/>
        <v>0</v>
      </c>
      <c r="AJ3500" s="340">
        <f t="shared" si="552"/>
        <v>0</v>
      </c>
      <c r="AK3500" s="340">
        <f t="shared" si="552"/>
        <v>0.8</v>
      </c>
      <c r="AL3500" s="340">
        <f t="shared" si="552"/>
        <v>0</v>
      </c>
      <c r="AM3500" s="340">
        <f t="shared" si="552"/>
        <v>0</v>
      </c>
    </row>
    <row r="3501" spans="1:39" x14ac:dyDescent="0.35">
      <c r="A3501" s="337">
        <v>25414</v>
      </c>
      <c r="B3501" s="338">
        <f t="shared" si="544"/>
        <v>1969</v>
      </c>
      <c r="C3501" s="338">
        <f t="shared" si="545"/>
        <v>7</v>
      </c>
      <c r="D3501" s="338">
        <f t="shared" si="546"/>
        <v>30</v>
      </c>
      <c r="E3501" s="334">
        <v>0</v>
      </c>
      <c r="F3501" s="334">
        <v>0</v>
      </c>
      <c r="G3501" s="334">
        <v>0</v>
      </c>
      <c r="H3501" s="334">
        <v>0</v>
      </c>
      <c r="I3501" s="334">
        <v>0</v>
      </c>
      <c r="J3501" s="334">
        <v>0</v>
      </c>
      <c r="K3501" s="334">
        <v>0</v>
      </c>
      <c r="L3501" s="334">
        <v>0</v>
      </c>
      <c r="M3501" s="334">
        <v>0</v>
      </c>
      <c r="N3501" s="334">
        <v>0</v>
      </c>
      <c r="O3501" s="334">
        <v>0</v>
      </c>
      <c r="P3501" s="334">
        <v>0</v>
      </c>
      <c r="Q3501" s="334">
        <v>0</v>
      </c>
      <c r="R3501" s="334">
        <v>0</v>
      </c>
      <c r="S3501" s="334">
        <v>0</v>
      </c>
      <c r="T3501" s="334">
        <v>0</v>
      </c>
      <c r="U3501" s="334">
        <v>0</v>
      </c>
      <c r="V3501" s="334">
        <v>0</v>
      </c>
      <c r="W3501" s="334">
        <v>0</v>
      </c>
      <c r="X3501" s="334">
        <v>0</v>
      </c>
      <c r="Y3501" s="334">
        <v>0</v>
      </c>
      <c r="Z3501" s="334">
        <v>0</v>
      </c>
      <c r="AA3501" s="334">
        <v>0</v>
      </c>
      <c r="AB3501" s="334">
        <v>0</v>
      </c>
      <c r="AD3501" s="334">
        <v>0</v>
      </c>
      <c r="AE3501" s="334">
        <f t="shared" si="547"/>
        <v>0</v>
      </c>
      <c r="AF3501" s="334">
        <f t="shared" si="548"/>
        <v>0</v>
      </c>
      <c r="AG3501" s="340">
        <f t="shared" si="549"/>
        <v>0</v>
      </c>
      <c r="AI3501" s="340">
        <f t="shared" si="552"/>
        <v>0</v>
      </c>
      <c r="AJ3501" s="340">
        <f t="shared" si="552"/>
        <v>0</v>
      </c>
      <c r="AK3501" s="340">
        <f t="shared" si="552"/>
        <v>0</v>
      </c>
      <c r="AL3501" s="340">
        <f t="shared" si="552"/>
        <v>0</v>
      </c>
      <c r="AM3501" s="340">
        <f t="shared" si="552"/>
        <v>0</v>
      </c>
    </row>
    <row r="3502" spans="1:39" x14ac:dyDescent="0.35">
      <c r="A3502" s="337">
        <v>25415</v>
      </c>
      <c r="B3502" s="338">
        <f t="shared" si="544"/>
        <v>1969</v>
      </c>
      <c r="C3502" s="338">
        <f t="shared" si="545"/>
        <v>7</v>
      </c>
      <c r="D3502" s="338">
        <f t="shared" si="546"/>
        <v>31</v>
      </c>
      <c r="E3502" s="334">
        <v>0</v>
      </c>
      <c r="F3502" s="334">
        <v>0</v>
      </c>
      <c r="G3502" s="334">
        <v>0</v>
      </c>
      <c r="H3502" s="334">
        <v>0</v>
      </c>
      <c r="I3502" s="334">
        <v>0</v>
      </c>
      <c r="J3502" s="334">
        <v>0</v>
      </c>
      <c r="K3502" s="334">
        <v>0</v>
      </c>
      <c r="L3502" s="334">
        <v>0</v>
      </c>
      <c r="M3502" s="334">
        <v>0</v>
      </c>
      <c r="N3502" s="334">
        <v>0</v>
      </c>
      <c r="O3502" s="334">
        <v>0</v>
      </c>
      <c r="P3502" s="334">
        <v>0</v>
      </c>
      <c r="Q3502" s="334">
        <v>0</v>
      </c>
      <c r="R3502" s="334">
        <v>0</v>
      </c>
      <c r="S3502" s="334">
        <v>0</v>
      </c>
      <c r="T3502" s="334">
        <v>0</v>
      </c>
      <c r="U3502" s="334">
        <v>0</v>
      </c>
      <c r="V3502" s="334">
        <v>0</v>
      </c>
      <c r="W3502" s="334">
        <v>0</v>
      </c>
      <c r="X3502" s="334">
        <v>0</v>
      </c>
      <c r="Y3502" s="334">
        <v>0</v>
      </c>
      <c r="Z3502" s="334">
        <v>0</v>
      </c>
      <c r="AA3502" s="334">
        <v>0</v>
      </c>
      <c r="AB3502" s="334">
        <v>0</v>
      </c>
      <c r="AD3502" s="334">
        <v>0</v>
      </c>
      <c r="AE3502" s="334">
        <f t="shared" si="547"/>
        <v>0</v>
      </c>
      <c r="AF3502" s="334">
        <f t="shared" si="548"/>
        <v>0</v>
      </c>
      <c r="AG3502" s="340">
        <f t="shared" si="549"/>
        <v>0</v>
      </c>
      <c r="AI3502" s="340">
        <f t="shared" si="552"/>
        <v>0</v>
      </c>
      <c r="AJ3502" s="340">
        <f t="shared" si="552"/>
        <v>0</v>
      </c>
      <c r="AK3502" s="340">
        <f t="shared" si="552"/>
        <v>0</v>
      </c>
      <c r="AL3502" s="340">
        <f t="shared" si="552"/>
        <v>0</v>
      </c>
      <c r="AM3502" s="340">
        <f t="shared" si="552"/>
        <v>0</v>
      </c>
    </row>
    <row r="3503" spans="1:39" x14ac:dyDescent="0.35">
      <c r="A3503" s="337">
        <v>25416</v>
      </c>
      <c r="B3503" s="338">
        <f t="shared" si="544"/>
        <v>1969</v>
      </c>
      <c r="C3503" s="338">
        <f t="shared" si="545"/>
        <v>8</v>
      </c>
      <c r="D3503" s="338">
        <f t="shared" si="546"/>
        <v>1</v>
      </c>
      <c r="E3503" s="334">
        <v>0</v>
      </c>
      <c r="F3503" s="334">
        <v>0</v>
      </c>
      <c r="G3503" s="334">
        <v>0</v>
      </c>
      <c r="H3503" s="334">
        <v>0</v>
      </c>
      <c r="I3503" s="334">
        <v>0</v>
      </c>
      <c r="J3503" s="334">
        <v>0</v>
      </c>
      <c r="K3503" s="334">
        <v>0</v>
      </c>
      <c r="L3503" s="334">
        <v>0</v>
      </c>
      <c r="M3503" s="334">
        <v>0</v>
      </c>
      <c r="N3503" s="334">
        <v>0</v>
      </c>
      <c r="O3503" s="334">
        <v>0</v>
      </c>
      <c r="P3503" s="334">
        <v>0</v>
      </c>
      <c r="Q3503" s="334">
        <v>0</v>
      </c>
      <c r="R3503" s="334">
        <v>0</v>
      </c>
      <c r="S3503" s="334">
        <v>0</v>
      </c>
      <c r="T3503" s="334">
        <v>0</v>
      </c>
      <c r="U3503" s="334">
        <v>0</v>
      </c>
      <c r="V3503" s="334">
        <v>0</v>
      </c>
      <c r="W3503" s="334">
        <v>0</v>
      </c>
      <c r="X3503" s="334">
        <v>0</v>
      </c>
      <c r="Y3503" s="334">
        <v>0</v>
      </c>
      <c r="Z3503" s="334">
        <v>0</v>
      </c>
      <c r="AA3503" s="334">
        <v>0</v>
      </c>
      <c r="AB3503" s="334">
        <v>0</v>
      </c>
      <c r="AD3503" s="334">
        <v>0</v>
      </c>
      <c r="AE3503" s="334">
        <f t="shared" si="547"/>
        <v>0</v>
      </c>
      <c r="AF3503" s="334">
        <f t="shared" si="548"/>
        <v>0</v>
      </c>
      <c r="AG3503" s="340">
        <f t="shared" si="549"/>
        <v>0</v>
      </c>
      <c r="AI3503" s="340">
        <f t="shared" si="552"/>
        <v>0</v>
      </c>
      <c r="AJ3503" s="340">
        <f t="shared" si="552"/>
        <v>0</v>
      </c>
      <c r="AK3503" s="340">
        <f t="shared" si="552"/>
        <v>0</v>
      </c>
      <c r="AL3503" s="340">
        <f t="shared" si="552"/>
        <v>0</v>
      </c>
      <c r="AM3503" s="340">
        <f t="shared" si="552"/>
        <v>0</v>
      </c>
    </row>
    <row r="3504" spans="1:39" x14ac:dyDescent="0.35">
      <c r="A3504" s="337">
        <v>25417</v>
      </c>
      <c r="B3504" s="338">
        <f t="shared" si="544"/>
        <v>1969</v>
      </c>
      <c r="C3504" s="338">
        <f t="shared" si="545"/>
        <v>8</v>
      </c>
      <c r="D3504" s="338">
        <f t="shared" si="546"/>
        <v>2</v>
      </c>
      <c r="E3504" s="334">
        <v>0</v>
      </c>
      <c r="F3504" s="334">
        <v>0</v>
      </c>
      <c r="G3504" s="334">
        <v>0</v>
      </c>
      <c r="H3504" s="334">
        <v>0</v>
      </c>
      <c r="I3504" s="334">
        <v>0</v>
      </c>
      <c r="J3504" s="334">
        <v>0</v>
      </c>
      <c r="K3504" s="334">
        <v>0</v>
      </c>
      <c r="L3504" s="334">
        <v>0</v>
      </c>
      <c r="M3504" s="334">
        <v>0</v>
      </c>
      <c r="N3504" s="334">
        <v>0</v>
      </c>
      <c r="O3504" s="334">
        <v>0</v>
      </c>
      <c r="P3504" s="334">
        <v>0</v>
      </c>
      <c r="Q3504" s="334">
        <v>0</v>
      </c>
      <c r="R3504" s="334">
        <v>0</v>
      </c>
      <c r="S3504" s="334">
        <v>0</v>
      </c>
      <c r="T3504" s="334">
        <v>0</v>
      </c>
      <c r="U3504" s="334">
        <v>0</v>
      </c>
      <c r="V3504" s="334">
        <v>0</v>
      </c>
      <c r="W3504" s="334">
        <v>0</v>
      </c>
      <c r="X3504" s="334">
        <v>0</v>
      </c>
      <c r="Y3504" s="334">
        <v>0</v>
      </c>
      <c r="Z3504" s="334">
        <v>0</v>
      </c>
      <c r="AA3504" s="334">
        <v>0</v>
      </c>
      <c r="AB3504" s="334">
        <v>0</v>
      </c>
      <c r="AD3504" s="334">
        <v>0</v>
      </c>
      <c r="AE3504" s="334">
        <f t="shared" si="547"/>
        <v>0</v>
      </c>
      <c r="AF3504" s="334">
        <f t="shared" si="548"/>
        <v>0</v>
      </c>
      <c r="AG3504" s="340">
        <f t="shared" si="549"/>
        <v>0</v>
      </c>
      <c r="AI3504" s="340">
        <f t="shared" si="552"/>
        <v>0</v>
      </c>
      <c r="AJ3504" s="340">
        <f t="shared" si="552"/>
        <v>0</v>
      </c>
      <c r="AK3504" s="340">
        <f t="shared" si="552"/>
        <v>0</v>
      </c>
      <c r="AL3504" s="340">
        <f t="shared" si="552"/>
        <v>0</v>
      </c>
      <c r="AM3504" s="340">
        <f t="shared" si="552"/>
        <v>0</v>
      </c>
    </row>
    <row r="3505" spans="1:39" x14ac:dyDescent="0.35">
      <c r="A3505" s="337">
        <v>25418</v>
      </c>
      <c r="B3505" s="338">
        <f t="shared" si="544"/>
        <v>1969</v>
      </c>
      <c r="C3505" s="338">
        <f t="shared" si="545"/>
        <v>8</v>
      </c>
      <c r="D3505" s="338">
        <f t="shared" si="546"/>
        <v>3</v>
      </c>
      <c r="E3505" s="334">
        <v>0</v>
      </c>
      <c r="F3505" s="334">
        <v>0</v>
      </c>
      <c r="G3505" s="334">
        <v>0</v>
      </c>
      <c r="H3505" s="334">
        <v>0</v>
      </c>
      <c r="I3505" s="334">
        <v>0</v>
      </c>
      <c r="J3505" s="334">
        <v>0</v>
      </c>
      <c r="K3505" s="334">
        <v>0</v>
      </c>
      <c r="L3505" s="334">
        <v>0</v>
      </c>
      <c r="M3505" s="334">
        <v>0</v>
      </c>
      <c r="N3505" s="334">
        <v>0</v>
      </c>
      <c r="O3505" s="334">
        <v>0</v>
      </c>
      <c r="P3505" s="334">
        <v>0</v>
      </c>
      <c r="Q3505" s="334">
        <v>0</v>
      </c>
      <c r="R3505" s="334">
        <v>0</v>
      </c>
      <c r="S3505" s="334">
        <v>0</v>
      </c>
      <c r="T3505" s="334">
        <v>0</v>
      </c>
      <c r="U3505" s="334">
        <v>0</v>
      </c>
      <c r="V3505" s="334">
        <v>0</v>
      </c>
      <c r="W3505" s="334">
        <v>0</v>
      </c>
      <c r="X3505" s="334">
        <v>0</v>
      </c>
      <c r="Y3505" s="334">
        <v>0</v>
      </c>
      <c r="Z3505" s="334">
        <v>0</v>
      </c>
      <c r="AA3505" s="334">
        <v>0</v>
      </c>
      <c r="AB3505" s="334">
        <v>0</v>
      </c>
      <c r="AD3505" s="334">
        <v>0</v>
      </c>
      <c r="AE3505" s="334">
        <f t="shared" si="547"/>
        <v>0</v>
      </c>
      <c r="AF3505" s="334">
        <f t="shared" si="548"/>
        <v>0</v>
      </c>
      <c r="AG3505" s="340">
        <f t="shared" si="549"/>
        <v>0</v>
      </c>
      <c r="AI3505" s="340">
        <f t="shared" si="552"/>
        <v>0</v>
      </c>
      <c r="AJ3505" s="340">
        <f t="shared" si="552"/>
        <v>0</v>
      </c>
      <c r="AK3505" s="340">
        <f t="shared" si="552"/>
        <v>0</v>
      </c>
      <c r="AL3505" s="340">
        <f t="shared" si="552"/>
        <v>0</v>
      </c>
      <c r="AM3505" s="340">
        <f t="shared" si="552"/>
        <v>0</v>
      </c>
    </row>
    <row r="3506" spans="1:39" x14ac:dyDescent="0.35">
      <c r="A3506" s="337">
        <v>25419</v>
      </c>
      <c r="B3506" s="338">
        <f t="shared" si="544"/>
        <v>1969</v>
      </c>
      <c r="C3506" s="338">
        <f t="shared" si="545"/>
        <v>8</v>
      </c>
      <c r="D3506" s="338">
        <f t="shared" si="546"/>
        <v>4</v>
      </c>
      <c r="E3506" s="334">
        <v>0</v>
      </c>
      <c r="F3506" s="334">
        <v>0</v>
      </c>
      <c r="G3506" s="334">
        <v>0</v>
      </c>
      <c r="H3506" s="334">
        <v>0</v>
      </c>
      <c r="I3506" s="334">
        <v>0</v>
      </c>
      <c r="J3506" s="334">
        <v>0</v>
      </c>
      <c r="K3506" s="334">
        <v>0</v>
      </c>
      <c r="L3506" s="334">
        <v>0</v>
      </c>
      <c r="M3506" s="334">
        <v>0</v>
      </c>
      <c r="N3506" s="334">
        <v>0</v>
      </c>
      <c r="O3506" s="334">
        <v>0</v>
      </c>
      <c r="P3506" s="334">
        <v>0</v>
      </c>
      <c r="Q3506" s="334">
        <v>0</v>
      </c>
      <c r="R3506" s="334">
        <v>0</v>
      </c>
      <c r="S3506" s="334">
        <v>0</v>
      </c>
      <c r="T3506" s="334">
        <v>0</v>
      </c>
      <c r="U3506" s="334">
        <v>0</v>
      </c>
      <c r="V3506" s="334">
        <v>0</v>
      </c>
      <c r="W3506" s="334">
        <v>0</v>
      </c>
      <c r="X3506" s="334">
        <v>0</v>
      </c>
      <c r="Y3506" s="334">
        <v>0</v>
      </c>
      <c r="Z3506" s="334">
        <v>0</v>
      </c>
      <c r="AA3506" s="334">
        <v>0</v>
      </c>
      <c r="AB3506" s="334">
        <v>0</v>
      </c>
      <c r="AD3506" s="334">
        <v>0</v>
      </c>
      <c r="AE3506" s="334">
        <f t="shared" si="547"/>
        <v>0</v>
      </c>
      <c r="AF3506" s="334">
        <f t="shared" si="548"/>
        <v>0</v>
      </c>
      <c r="AG3506" s="340">
        <f t="shared" si="549"/>
        <v>0</v>
      </c>
      <c r="AI3506" s="340">
        <f t="shared" si="552"/>
        <v>0</v>
      </c>
      <c r="AJ3506" s="340">
        <f t="shared" si="552"/>
        <v>0</v>
      </c>
      <c r="AK3506" s="340">
        <f t="shared" si="552"/>
        <v>0</v>
      </c>
      <c r="AL3506" s="340">
        <f t="shared" si="552"/>
        <v>0</v>
      </c>
      <c r="AM3506" s="340">
        <f t="shared" si="552"/>
        <v>0</v>
      </c>
    </row>
    <row r="3507" spans="1:39" x14ac:dyDescent="0.35">
      <c r="A3507" s="337">
        <v>25420</v>
      </c>
      <c r="B3507" s="338">
        <f t="shared" si="544"/>
        <v>1969</v>
      </c>
      <c r="C3507" s="338">
        <f t="shared" si="545"/>
        <v>8</v>
      </c>
      <c r="D3507" s="338">
        <f t="shared" si="546"/>
        <v>5</v>
      </c>
      <c r="E3507" s="334">
        <v>0.3</v>
      </c>
      <c r="F3507" s="334">
        <v>0.3</v>
      </c>
      <c r="G3507" s="334">
        <v>0</v>
      </c>
      <c r="H3507" s="334">
        <v>0</v>
      </c>
      <c r="I3507" s="334">
        <v>0</v>
      </c>
      <c r="J3507" s="334">
        <v>0</v>
      </c>
      <c r="K3507" s="334">
        <v>0</v>
      </c>
      <c r="L3507" s="334">
        <v>0</v>
      </c>
      <c r="M3507" s="334">
        <v>0</v>
      </c>
      <c r="N3507" s="334">
        <v>0</v>
      </c>
      <c r="O3507" s="334">
        <v>0</v>
      </c>
      <c r="P3507" s="334">
        <v>0</v>
      </c>
      <c r="Q3507" s="334">
        <v>0</v>
      </c>
      <c r="R3507" s="334">
        <v>0</v>
      </c>
      <c r="S3507" s="334">
        <v>0</v>
      </c>
      <c r="T3507" s="334">
        <v>0</v>
      </c>
      <c r="U3507" s="334">
        <v>0</v>
      </c>
      <c r="V3507" s="334">
        <v>0</v>
      </c>
      <c r="W3507" s="334">
        <v>0</v>
      </c>
      <c r="X3507" s="334">
        <v>0.5</v>
      </c>
      <c r="Y3507" s="334">
        <v>0</v>
      </c>
      <c r="Z3507" s="334">
        <v>0</v>
      </c>
      <c r="AA3507" s="334">
        <v>0</v>
      </c>
      <c r="AB3507" s="334">
        <v>0.5</v>
      </c>
      <c r="AD3507" s="334">
        <v>1.6</v>
      </c>
      <c r="AE3507" s="334">
        <f t="shared" si="547"/>
        <v>1.6</v>
      </c>
      <c r="AF3507" s="334">
        <f t="shared" si="548"/>
        <v>1.6</v>
      </c>
      <c r="AG3507" s="340">
        <f t="shared" si="549"/>
        <v>0</v>
      </c>
      <c r="AI3507" s="340">
        <f t="shared" si="552"/>
        <v>0</v>
      </c>
      <c r="AJ3507" s="340">
        <f t="shared" si="552"/>
        <v>0</v>
      </c>
      <c r="AK3507" s="340">
        <f t="shared" si="552"/>
        <v>0</v>
      </c>
      <c r="AL3507" s="340">
        <f t="shared" si="552"/>
        <v>1.6</v>
      </c>
      <c r="AM3507" s="340">
        <f t="shared" si="552"/>
        <v>0</v>
      </c>
    </row>
    <row r="3508" spans="1:39" x14ac:dyDescent="0.35">
      <c r="A3508" s="337">
        <v>25421</v>
      </c>
      <c r="B3508" s="338">
        <f t="shared" si="544"/>
        <v>1969</v>
      </c>
      <c r="C3508" s="338">
        <f t="shared" si="545"/>
        <v>8</v>
      </c>
      <c r="D3508" s="338">
        <f t="shared" si="546"/>
        <v>6</v>
      </c>
      <c r="E3508" s="334">
        <v>0</v>
      </c>
      <c r="F3508" s="334">
        <v>0.5</v>
      </c>
      <c r="G3508" s="334">
        <v>2.5</v>
      </c>
      <c r="H3508" s="334">
        <v>3.6</v>
      </c>
      <c r="I3508" s="334">
        <v>1</v>
      </c>
      <c r="J3508" s="334">
        <v>0</v>
      </c>
      <c r="K3508" s="334">
        <v>0</v>
      </c>
      <c r="L3508" s="334">
        <v>0</v>
      </c>
      <c r="M3508" s="334">
        <v>0</v>
      </c>
      <c r="N3508" s="334">
        <v>0</v>
      </c>
      <c r="O3508" s="334">
        <v>0</v>
      </c>
      <c r="P3508" s="334">
        <v>0</v>
      </c>
      <c r="Q3508" s="334">
        <v>0</v>
      </c>
      <c r="R3508" s="334">
        <v>0</v>
      </c>
      <c r="S3508" s="334">
        <v>0</v>
      </c>
      <c r="T3508" s="334">
        <v>0</v>
      </c>
      <c r="U3508" s="334">
        <v>0</v>
      </c>
      <c r="V3508" s="334">
        <v>0</v>
      </c>
      <c r="W3508" s="334">
        <v>0</v>
      </c>
      <c r="X3508" s="334">
        <v>0</v>
      </c>
      <c r="Y3508" s="334">
        <v>0</v>
      </c>
      <c r="Z3508" s="334">
        <v>0</v>
      </c>
      <c r="AA3508" s="334">
        <v>0</v>
      </c>
      <c r="AB3508" s="334">
        <v>0</v>
      </c>
      <c r="AD3508" s="334">
        <v>7.6</v>
      </c>
      <c r="AE3508" s="334">
        <f t="shared" si="547"/>
        <v>7.6</v>
      </c>
      <c r="AF3508" s="334">
        <f t="shared" si="548"/>
        <v>7.6</v>
      </c>
      <c r="AG3508" s="340">
        <f t="shared" si="549"/>
        <v>0</v>
      </c>
      <c r="AI3508" s="340">
        <f t="shared" ref="AI3508:AM3523" si="553">IF($C3508=AI$1,$AF3508,0)</f>
        <v>0</v>
      </c>
      <c r="AJ3508" s="340">
        <f t="shared" si="553"/>
        <v>0</v>
      </c>
      <c r="AK3508" s="340">
        <f t="shared" si="553"/>
        <v>0</v>
      </c>
      <c r="AL3508" s="340">
        <f t="shared" si="553"/>
        <v>7.6</v>
      </c>
      <c r="AM3508" s="340">
        <f t="shared" si="553"/>
        <v>0</v>
      </c>
    </row>
    <row r="3509" spans="1:39" x14ac:dyDescent="0.35">
      <c r="A3509" s="337">
        <v>25422</v>
      </c>
      <c r="B3509" s="338">
        <f t="shared" si="544"/>
        <v>1969</v>
      </c>
      <c r="C3509" s="338">
        <f t="shared" si="545"/>
        <v>8</v>
      </c>
      <c r="D3509" s="338">
        <f t="shared" si="546"/>
        <v>7</v>
      </c>
      <c r="E3509" s="334">
        <v>0</v>
      </c>
      <c r="F3509" s="334">
        <v>0</v>
      </c>
      <c r="G3509" s="334">
        <v>0</v>
      </c>
      <c r="H3509" s="334">
        <v>0</v>
      </c>
      <c r="I3509" s="334">
        <v>0</v>
      </c>
      <c r="J3509" s="334">
        <v>0</v>
      </c>
      <c r="K3509" s="334">
        <v>0</v>
      </c>
      <c r="L3509" s="334">
        <v>0</v>
      </c>
      <c r="M3509" s="334">
        <v>0</v>
      </c>
      <c r="N3509" s="334">
        <v>0</v>
      </c>
      <c r="O3509" s="334">
        <v>0</v>
      </c>
      <c r="P3509" s="334">
        <v>0</v>
      </c>
      <c r="Q3509" s="334">
        <v>0</v>
      </c>
      <c r="R3509" s="334">
        <v>0</v>
      </c>
      <c r="S3509" s="334">
        <v>0</v>
      </c>
      <c r="T3509" s="334">
        <v>0</v>
      </c>
      <c r="U3509" s="334">
        <v>0</v>
      </c>
      <c r="V3509" s="334">
        <v>0</v>
      </c>
      <c r="W3509" s="334">
        <v>0</v>
      </c>
      <c r="X3509" s="334">
        <v>0</v>
      </c>
      <c r="Y3509" s="334">
        <v>0</v>
      </c>
      <c r="Z3509" s="334">
        <v>0</v>
      </c>
      <c r="AA3509" s="334">
        <v>0</v>
      </c>
      <c r="AB3509" s="334">
        <v>0</v>
      </c>
      <c r="AD3509" s="334">
        <v>0</v>
      </c>
      <c r="AE3509" s="334">
        <f t="shared" si="547"/>
        <v>0</v>
      </c>
      <c r="AF3509" s="334">
        <f t="shared" si="548"/>
        <v>0</v>
      </c>
      <c r="AG3509" s="340">
        <f t="shared" si="549"/>
        <v>0</v>
      </c>
      <c r="AI3509" s="340">
        <f t="shared" si="553"/>
        <v>0</v>
      </c>
      <c r="AJ3509" s="340">
        <f t="shared" si="553"/>
        <v>0</v>
      </c>
      <c r="AK3509" s="340">
        <f t="shared" si="553"/>
        <v>0</v>
      </c>
      <c r="AL3509" s="340">
        <f t="shared" si="553"/>
        <v>0</v>
      </c>
      <c r="AM3509" s="340">
        <f t="shared" si="553"/>
        <v>0</v>
      </c>
    </row>
    <row r="3510" spans="1:39" x14ac:dyDescent="0.35">
      <c r="A3510" s="337">
        <v>25423</v>
      </c>
      <c r="B3510" s="338">
        <f t="shared" si="544"/>
        <v>1969</v>
      </c>
      <c r="C3510" s="338">
        <f t="shared" si="545"/>
        <v>8</v>
      </c>
      <c r="D3510" s="338">
        <f t="shared" si="546"/>
        <v>8</v>
      </c>
      <c r="E3510" s="334">
        <v>0</v>
      </c>
      <c r="F3510" s="334">
        <v>0</v>
      </c>
      <c r="G3510" s="334">
        <v>0</v>
      </c>
      <c r="H3510" s="334">
        <v>0</v>
      </c>
      <c r="I3510" s="334">
        <v>0</v>
      </c>
      <c r="J3510" s="334">
        <v>0</v>
      </c>
      <c r="K3510" s="334">
        <v>0</v>
      </c>
      <c r="L3510" s="334">
        <v>0</v>
      </c>
      <c r="M3510" s="334">
        <v>0</v>
      </c>
      <c r="N3510" s="334">
        <v>0</v>
      </c>
      <c r="O3510" s="334">
        <v>0</v>
      </c>
      <c r="P3510" s="334">
        <v>0</v>
      </c>
      <c r="Q3510" s="334">
        <v>0</v>
      </c>
      <c r="R3510" s="334">
        <v>0</v>
      </c>
      <c r="S3510" s="334">
        <v>0</v>
      </c>
      <c r="T3510" s="334">
        <v>0</v>
      </c>
      <c r="U3510" s="334">
        <v>0</v>
      </c>
      <c r="V3510" s="334">
        <v>0</v>
      </c>
      <c r="W3510" s="334">
        <v>0</v>
      </c>
      <c r="X3510" s="334">
        <v>0</v>
      </c>
      <c r="Y3510" s="334">
        <v>0</v>
      </c>
      <c r="Z3510" s="334">
        <v>0</v>
      </c>
      <c r="AA3510" s="334">
        <v>0</v>
      </c>
      <c r="AB3510" s="334">
        <v>0</v>
      </c>
      <c r="AD3510" s="334">
        <v>0</v>
      </c>
      <c r="AE3510" s="334">
        <f t="shared" si="547"/>
        <v>0</v>
      </c>
      <c r="AF3510" s="334">
        <f t="shared" si="548"/>
        <v>0</v>
      </c>
      <c r="AG3510" s="340">
        <f t="shared" si="549"/>
        <v>0</v>
      </c>
      <c r="AI3510" s="340">
        <f t="shared" si="553"/>
        <v>0</v>
      </c>
      <c r="AJ3510" s="340">
        <f t="shared" si="553"/>
        <v>0</v>
      </c>
      <c r="AK3510" s="340">
        <f t="shared" si="553"/>
        <v>0</v>
      </c>
      <c r="AL3510" s="340">
        <f t="shared" si="553"/>
        <v>0</v>
      </c>
      <c r="AM3510" s="340">
        <f t="shared" si="553"/>
        <v>0</v>
      </c>
    </row>
    <row r="3511" spans="1:39" x14ac:dyDescent="0.35">
      <c r="A3511" s="337">
        <v>25424</v>
      </c>
      <c r="B3511" s="338">
        <f t="shared" si="544"/>
        <v>1969</v>
      </c>
      <c r="C3511" s="338">
        <f t="shared" si="545"/>
        <v>8</v>
      </c>
      <c r="D3511" s="338">
        <f t="shared" si="546"/>
        <v>9</v>
      </c>
      <c r="E3511" s="334">
        <v>0</v>
      </c>
      <c r="F3511" s="334">
        <v>0</v>
      </c>
      <c r="G3511" s="334">
        <v>0</v>
      </c>
      <c r="H3511" s="334">
        <v>0</v>
      </c>
      <c r="I3511" s="334">
        <v>0</v>
      </c>
      <c r="J3511" s="334">
        <v>0</v>
      </c>
      <c r="K3511" s="334">
        <v>0</v>
      </c>
      <c r="L3511" s="334">
        <v>0</v>
      </c>
      <c r="M3511" s="334">
        <v>0</v>
      </c>
      <c r="N3511" s="334">
        <v>0</v>
      </c>
      <c r="O3511" s="334">
        <v>0</v>
      </c>
      <c r="P3511" s="334">
        <v>0</v>
      </c>
      <c r="Q3511" s="334">
        <v>0</v>
      </c>
      <c r="R3511" s="334">
        <v>0</v>
      </c>
      <c r="S3511" s="334">
        <v>0</v>
      </c>
      <c r="T3511" s="334">
        <v>0</v>
      </c>
      <c r="U3511" s="334">
        <v>0</v>
      </c>
      <c r="V3511" s="334">
        <v>0</v>
      </c>
      <c r="W3511" s="334">
        <v>0</v>
      </c>
      <c r="X3511" s="334">
        <v>0</v>
      </c>
      <c r="Y3511" s="334">
        <v>0</v>
      </c>
      <c r="Z3511" s="334">
        <v>0</v>
      </c>
      <c r="AA3511" s="334">
        <v>0</v>
      </c>
      <c r="AB3511" s="334">
        <v>0</v>
      </c>
      <c r="AD3511" s="334">
        <v>0</v>
      </c>
      <c r="AE3511" s="334">
        <f t="shared" si="547"/>
        <v>0</v>
      </c>
      <c r="AF3511" s="334">
        <f t="shared" si="548"/>
        <v>0</v>
      </c>
      <c r="AG3511" s="340">
        <f t="shared" si="549"/>
        <v>0</v>
      </c>
      <c r="AI3511" s="340">
        <f t="shared" si="553"/>
        <v>0</v>
      </c>
      <c r="AJ3511" s="340">
        <f t="shared" si="553"/>
        <v>0</v>
      </c>
      <c r="AK3511" s="340">
        <f t="shared" si="553"/>
        <v>0</v>
      </c>
      <c r="AL3511" s="340">
        <f t="shared" si="553"/>
        <v>0</v>
      </c>
      <c r="AM3511" s="340">
        <f t="shared" si="553"/>
        <v>0</v>
      </c>
    </row>
    <row r="3512" spans="1:39" x14ac:dyDescent="0.35">
      <c r="A3512" s="337">
        <v>25425</v>
      </c>
      <c r="B3512" s="338">
        <f t="shared" si="544"/>
        <v>1969</v>
      </c>
      <c r="C3512" s="338">
        <f t="shared" si="545"/>
        <v>8</v>
      </c>
      <c r="D3512" s="338">
        <f t="shared" si="546"/>
        <v>10</v>
      </c>
      <c r="E3512" s="334">
        <v>0</v>
      </c>
      <c r="F3512" s="334">
        <v>0</v>
      </c>
      <c r="G3512" s="334">
        <v>0</v>
      </c>
      <c r="H3512" s="334">
        <v>0</v>
      </c>
      <c r="I3512" s="334">
        <v>0</v>
      </c>
      <c r="J3512" s="334">
        <v>0</v>
      </c>
      <c r="K3512" s="334">
        <v>0</v>
      </c>
      <c r="L3512" s="334">
        <v>0</v>
      </c>
      <c r="M3512" s="334">
        <v>0</v>
      </c>
      <c r="N3512" s="334">
        <v>0</v>
      </c>
      <c r="O3512" s="334">
        <v>0</v>
      </c>
      <c r="P3512" s="334">
        <v>0</v>
      </c>
      <c r="Q3512" s="334">
        <v>0</v>
      </c>
      <c r="R3512" s="334">
        <v>0</v>
      </c>
      <c r="S3512" s="334">
        <v>0</v>
      </c>
      <c r="T3512" s="334">
        <v>0</v>
      </c>
      <c r="U3512" s="334">
        <v>0</v>
      </c>
      <c r="V3512" s="334">
        <v>0</v>
      </c>
      <c r="W3512" s="334">
        <v>0</v>
      </c>
      <c r="X3512" s="334">
        <v>0</v>
      </c>
      <c r="Y3512" s="334">
        <v>0</v>
      </c>
      <c r="Z3512" s="334">
        <v>0</v>
      </c>
      <c r="AA3512" s="334">
        <v>0</v>
      </c>
      <c r="AB3512" s="334">
        <v>0</v>
      </c>
      <c r="AD3512" s="334">
        <v>0</v>
      </c>
      <c r="AE3512" s="334">
        <f t="shared" si="547"/>
        <v>0</v>
      </c>
      <c r="AF3512" s="334">
        <f t="shared" si="548"/>
        <v>0</v>
      </c>
      <c r="AG3512" s="340">
        <f t="shared" si="549"/>
        <v>0</v>
      </c>
      <c r="AI3512" s="340">
        <f t="shared" si="553"/>
        <v>0</v>
      </c>
      <c r="AJ3512" s="340">
        <f t="shared" si="553"/>
        <v>0</v>
      </c>
      <c r="AK3512" s="340">
        <f t="shared" si="553"/>
        <v>0</v>
      </c>
      <c r="AL3512" s="340">
        <f t="shared" si="553"/>
        <v>0</v>
      </c>
      <c r="AM3512" s="340">
        <f t="shared" si="553"/>
        <v>0</v>
      </c>
    </row>
    <row r="3513" spans="1:39" x14ac:dyDescent="0.35">
      <c r="A3513" s="337">
        <v>25426</v>
      </c>
      <c r="B3513" s="338">
        <f t="shared" si="544"/>
        <v>1969</v>
      </c>
      <c r="C3513" s="338">
        <f t="shared" si="545"/>
        <v>8</v>
      </c>
      <c r="D3513" s="338">
        <f t="shared" si="546"/>
        <v>11</v>
      </c>
      <c r="E3513" s="334">
        <v>0</v>
      </c>
      <c r="F3513" s="334">
        <v>0</v>
      </c>
      <c r="G3513" s="334">
        <v>0</v>
      </c>
      <c r="H3513" s="334">
        <v>0</v>
      </c>
      <c r="I3513" s="334">
        <v>0</v>
      </c>
      <c r="J3513" s="334">
        <v>0</v>
      </c>
      <c r="K3513" s="334">
        <v>0</v>
      </c>
      <c r="L3513" s="334">
        <v>0</v>
      </c>
      <c r="M3513" s="334">
        <v>0</v>
      </c>
      <c r="N3513" s="334">
        <v>0</v>
      </c>
      <c r="O3513" s="334">
        <v>0</v>
      </c>
      <c r="P3513" s="334">
        <v>0</v>
      </c>
      <c r="Q3513" s="334">
        <v>0</v>
      </c>
      <c r="R3513" s="334">
        <v>0</v>
      </c>
      <c r="S3513" s="334">
        <v>0</v>
      </c>
      <c r="T3513" s="334">
        <v>0</v>
      </c>
      <c r="U3513" s="334">
        <v>0</v>
      </c>
      <c r="V3513" s="334">
        <v>0</v>
      </c>
      <c r="W3513" s="334">
        <v>0</v>
      </c>
      <c r="X3513" s="334">
        <v>0</v>
      </c>
      <c r="Y3513" s="334">
        <v>0</v>
      </c>
      <c r="Z3513" s="334">
        <v>0</v>
      </c>
      <c r="AA3513" s="334">
        <v>0</v>
      </c>
      <c r="AB3513" s="334">
        <v>0</v>
      </c>
      <c r="AD3513" s="334">
        <v>0</v>
      </c>
      <c r="AE3513" s="334">
        <f t="shared" si="547"/>
        <v>0</v>
      </c>
      <c r="AF3513" s="334">
        <f t="shared" si="548"/>
        <v>0</v>
      </c>
      <c r="AG3513" s="340">
        <f t="shared" si="549"/>
        <v>0</v>
      </c>
      <c r="AI3513" s="340">
        <f t="shared" si="553"/>
        <v>0</v>
      </c>
      <c r="AJ3513" s="340">
        <f t="shared" si="553"/>
        <v>0</v>
      </c>
      <c r="AK3513" s="340">
        <f t="shared" si="553"/>
        <v>0</v>
      </c>
      <c r="AL3513" s="340">
        <f t="shared" si="553"/>
        <v>0</v>
      </c>
      <c r="AM3513" s="340">
        <f t="shared" si="553"/>
        <v>0</v>
      </c>
    </row>
    <row r="3514" spans="1:39" x14ac:dyDescent="0.35">
      <c r="A3514" s="337">
        <v>25427</v>
      </c>
      <c r="B3514" s="338">
        <f t="shared" si="544"/>
        <v>1969</v>
      </c>
      <c r="C3514" s="338">
        <f t="shared" si="545"/>
        <v>8</v>
      </c>
      <c r="D3514" s="338">
        <f t="shared" si="546"/>
        <v>12</v>
      </c>
      <c r="E3514" s="334">
        <v>0</v>
      </c>
      <c r="F3514" s="334">
        <v>0</v>
      </c>
      <c r="G3514" s="334">
        <v>0</v>
      </c>
      <c r="H3514" s="334">
        <v>0</v>
      </c>
      <c r="I3514" s="334">
        <v>0</v>
      </c>
      <c r="J3514" s="334">
        <v>0</v>
      </c>
      <c r="K3514" s="334">
        <v>0</v>
      </c>
      <c r="L3514" s="334">
        <v>0</v>
      </c>
      <c r="M3514" s="334">
        <v>0</v>
      </c>
      <c r="N3514" s="334">
        <v>0</v>
      </c>
      <c r="O3514" s="334">
        <v>0</v>
      </c>
      <c r="P3514" s="334">
        <v>0</v>
      </c>
      <c r="Q3514" s="334">
        <v>0</v>
      </c>
      <c r="R3514" s="334">
        <v>0</v>
      </c>
      <c r="S3514" s="334">
        <v>0</v>
      </c>
      <c r="T3514" s="334">
        <v>0</v>
      </c>
      <c r="U3514" s="334">
        <v>0</v>
      </c>
      <c r="V3514" s="334">
        <v>0</v>
      </c>
      <c r="W3514" s="334">
        <v>0</v>
      </c>
      <c r="X3514" s="334">
        <v>0</v>
      </c>
      <c r="Y3514" s="334">
        <v>0</v>
      </c>
      <c r="Z3514" s="334">
        <v>0</v>
      </c>
      <c r="AA3514" s="334">
        <v>0</v>
      </c>
      <c r="AB3514" s="334">
        <v>0</v>
      </c>
      <c r="AD3514" s="334">
        <v>0</v>
      </c>
      <c r="AE3514" s="334">
        <f t="shared" si="547"/>
        <v>0</v>
      </c>
      <c r="AF3514" s="334">
        <f t="shared" si="548"/>
        <v>0</v>
      </c>
      <c r="AG3514" s="340">
        <f t="shared" si="549"/>
        <v>0</v>
      </c>
      <c r="AI3514" s="340">
        <f t="shared" si="553"/>
        <v>0</v>
      </c>
      <c r="AJ3514" s="340">
        <f t="shared" si="553"/>
        <v>0</v>
      </c>
      <c r="AK3514" s="340">
        <f t="shared" si="553"/>
        <v>0</v>
      </c>
      <c r="AL3514" s="340">
        <f t="shared" si="553"/>
        <v>0</v>
      </c>
      <c r="AM3514" s="340">
        <f t="shared" si="553"/>
        <v>0</v>
      </c>
    </row>
    <row r="3515" spans="1:39" x14ac:dyDescent="0.35">
      <c r="A3515" s="337">
        <v>25428</v>
      </c>
      <c r="B3515" s="338">
        <f t="shared" si="544"/>
        <v>1969</v>
      </c>
      <c r="C3515" s="338">
        <f t="shared" si="545"/>
        <v>8</v>
      </c>
      <c r="D3515" s="338">
        <f t="shared" si="546"/>
        <v>13</v>
      </c>
      <c r="E3515" s="334">
        <v>0</v>
      </c>
      <c r="F3515" s="334">
        <v>0</v>
      </c>
      <c r="G3515" s="334">
        <v>0</v>
      </c>
      <c r="H3515" s="334">
        <v>0</v>
      </c>
      <c r="I3515" s="334">
        <v>0</v>
      </c>
      <c r="J3515" s="334">
        <v>0</v>
      </c>
      <c r="K3515" s="334">
        <v>0</v>
      </c>
      <c r="L3515" s="334">
        <v>0</v>
      </c>
      <c r="M3515" s="334">
        <v>0</v>
      </c>
      <c r="N3515" s="334">
        <v>0</v>
      </c>
      <c r="O3515" s="334">
        <v>0</v>
      </c>
      <c r="P3515" s="334">
        <v>0</v>
      </c>
      <c r="Q3515" s="334">
        <v>0</v>
      </c>
      <c r="R3515" s="334">
        <v>0</v>
      </c>
      <c r="S3515" s="334">
        <v>0</v>
      </c>
      <c r="T3515" s="334">
        <v>0</v>
      </c>
      <c r="U3515" s="334">
        <v>0</v>
      </c>
      <c r="V3515" s="334">
        <v>0</v>
      </c>
      <c r="W3515" s="334">
        <v>0</v>
      </c>
      <c r="X3515" s="334">
        <v>0</v>
      </c>
      <c r="Y3515" s="334">
        <v>0</v>
      </c>
      <c r="Z3515" s="334">
        <v>0</v>
      </c>
      <c r="AA3515" s="334">
        <v>0</v>
      </c>
      <c r="AB3515" s="334">
        <v>0</v>
      </c>
      <c r="AD3515" s="334">
        <v>0</v>
      </c>
      <c r="AE3515" s="334">
        <f t="shared" si="547"/>
        <v>0</v>
      </c>
      <c r="AF3515" s="334">
        <f t="shared" si="548"/>
        <v>0</v>
      </c>
      <c r="AG3515" s="340">
        <f t="shared" si="549"/>
        <v>0</v>
      </c>
      <c r="AI3515" s="340">
        <f t="shared" si="553"/>
        <v>0</v>
      </c>
      <c r="AJ3515" s="340">
        <f t="shared" si="553"/>
        <v>0</v>
      </c>
      <c r="AK3515" s="340">
        <f t="shared" si="553"/>
        <v>0</v>
      </c>
      <c r="AL3515" s="340">
        <f t="shared" si="553"/>
        <v>0</v>
      </c>
      <c r="AM3515" s="340">
        <f t="shared" si="553"/>
        <v>0</v>
      </c>
    </row>
    <row r="3516" spans="1:39" x14ac:dyDescent="0.35">
      <c r="A3516" s="337">
        <v>25429</v>
      </c>
      <c r="B3516" s="338">
        <f t="shared" si="544"/>
        <v>1969</v>
      </c>
      <c r="C3516" s="338">
        <f t="shared" si="545"/>
        <v>8</v>
      </c>
      <c r="D3516" s="338">
        <f t="shared" si="546"/>
        <v>14</v>
      </c>
      <c r="E3516" s="334">
        <v>0</v>
      </c>
      <c r="F3516" s="334">
        <v>0</v>
      </c>
      <c r="G3516" s="334">
        <v>0</v>
      </c>
      <c r="H3516" s="334">
        <v>0</v>
      </c>
      <c r="I3516" s="334">
        <v>0</v>
      </c>
      <c r="J3516" s="334">
        <v>0</v>
      </c>
      <c r="K3516" s="334">
        <v>0</v>
      </c>
      <c r="L3516" s="334">
        <v>0</v>
      </c>
      <c r="M3516" s="334">
        <v>0</v>
      </c>
      <c r="N3516" s="334">
        <v>0</v>
      </c>
      <c r="O3516" s="334">
        <v>0</v>
      </c>
      <c r="P3516" s="334">
        <v>0</v>
      </c>
      <c r="Q3516" s="334">
        <v>0</v>
      </c>
      <c r="R3516" s="334">
        <v>0</v>
      </c>
      <c r="S3516" s="334">
        <v>0</v>
      </c>
      <c r="T3516" s="334">
        <v>0</v>
      </c>
      <c r="U3516" s="334">
        <v>0</v>
      </c>
      <c r="V3516" s="334">
        <v>0</v>
      </c>
      <c r="W3516" s="334">
        <v>0</v>
      </c>
      <c r="X3516" s="334">
        <v>0</v>
      </c>
      <c r="Y3516" s="334">
        <v>0</v>
      </c>
      <c r="Z3516" s="334">
        <v>0</v>
      </c>
      <c r="AA3516" s="334">
        <v>0</v>
      </c>
      <c r="AB3516" s="334">
        <v>0</v>
      </c>
      <c r="AD3516" s="334">
        <v>0</v>
      </c>
      <c r="AE3516" s="334">
        <f t="shared" si="547"/>
        <v>0</v>
      </c>
      <c r="AF3516" s="334">
        <f t="shared" si="548"/>
        <v>0</v>
      </c>
      <c r="AG3516" s="340">
        <f t="shared" si="549"/>
        <v>0</v>
      </c>
      <c r="AI3516" s="340">
        <f t="shared" si="553"/>
        <v>0</v>
      </c>
      <c r="AJ3516" s="340">
        <f t="shared" si="553"/>
        <v>0</v>
      </c>
      <c r="AK3516" s="340">
        <f t="shared" si="553"/>
        <v>0</v>
      </c>
      <c r="AL3516" s="340">
        <f t="shared" si="553"/>
        <v>0</v>
      </c>
      <c r="AM3516" s="340">
        <f t="shared" si="553"/>
        <v>0</v>
      </c>
    </row>
    <row r="3517" spans="1:39" x14ac:dyDescent="0.35">
      <c r="A3517" s="337">
        <v>25430</v>
      </c>
      <c r="B3517" s="338">
        <f t="shared" si="544"/>
        <v>1969</v>
      </c>
      <c r="C3517" s="338">
        <f t="shared" si="545"/>
        <v>8</v>
      </c>
      <c r="D3517" s="338">
        <f t="shared" si="546"/>
        <v>15</v>
      </c>
      <c r="E3517" s="334">
        <v>0</v>
      </c>
      <c r="F3517" s="334">
        <v>0</v>
      </c>
      <c r="G3517" s="334">
        <v>0</v>
      </c>
      <c r="H3517" s="334">
        <v>0</v>
      </c>
      <c r="I3517" s="334">
        <v>0</v>
      </c>
      <c r="J3517" s="334">
        <v>0</v>
      </c>
      <c r="K3517" s="334">
        <v>0</v>
      </c>
      <c r="L3517" s="334">
        <v>0</v>
      </c>
      <c r="M3517" s="334">
        <v>0</v>
      </c>
      <c r="N3517" s="334">
        <v>0</v>
      </c>
      <c r="O3517" s="334">
        <v>0</v>
      </c>
      <c r="P3517" s="334">
        <v>0</v>
      </c>
      <c r="Q3517" s="334">
        <v>0</v>
      </c>
      <c r="R3517" s="334">
        <v>0</v>
      </c>
      <c r="S3517" s="334">
        <v>0</v>
      </c>
      <c r="T3517" s="334">
        <v>0</v>
      </c>
      <c r="U3517" s="334">
        <v>0</v>
      </c>
      <c r="V3517" s="334">
        <v>0</v>
      </c>
      <c r="W3517" s="334">
        <v>0</v>
      </c>
      <c r="X3517" s="334">
        <v>0</v>
      </c>
      <c r="Y3517" s="334">
        <v>0</v>
      </c>
      <c r="Z3517" s="334">
        <v>0</v>
      </c>
      <c r="AA3517" s="334">
        <v>0</v>
      </c>
      <c r="AB3517" s="334">
        <v>0</v>
      </c>
      <c r="AD3517" s="334">
        <v>0</v>
      </c>
      <c r="AE3517" s="334">
        <f t="shared" si="547"/>
        <v>0</v>
      </c>
      <c r="AF3517" s="334">
        <f t="shared" si="548"/>
        <v>0</v>
      </c>
      <c r="AG3517" s="340">
        <f t="shared" si="549"/>
        <v>0</v>
      </c>
      <c r="AI3517" s="340">
        <f t="shared" si="553"/>
        <v>0</v>
      </c>
      <c r="AJ3517" s="340">
        <f t="shared" si="553"/>
        <v>0</v>
      </c>
      <c r="AK3517" s="340">
        <f t="shared" si="553"/>
        <v>0</v>
      </c>
      <c r="AL3517" s="340">
        <f t="shared" si="553"/>
        <v>0</v>
      </c>
      <c r="AM3517" s="340">
        <f t="shared" si="553"/>
        <v>0</v>
      </c>
    </row>
    <row r="3518" spans="1:39" x14ac:dyDescent="0.35">
      <c r="A3518" s="337">
        <v>25431</v>
      </c>
      <c r="B3518" s="338">
        <f t="shared" si="544"/>
        <v>1969</v>
      </c>
      <c r="C3518" s="338">
        <f t="shared" si="545"/>
        <v>8</v>
      </c>
      <c r="D3518" s="338">
        <f t="shared" si="546"/>
        <v>16</v>
      </c>
      <c r="E3518" s="334">
        <v>0</v>
      </c>
      <c r="F3518" s="334">
        <v>0</v>
      </c>
      <c r="G3518" s="334">
        <v>0</v>
      </c>
      <c r="H3518" s="334">
        <v>0</v>
      </c>
      <c r="I3518" s="334">
        <v>0</v>
      </c>
      <c r="J3518" s="334">
        <v>0</v>
      </c>
      <c r="K3518" s="334">
        <v>0</v>
      </c>
      <c r="L3518" s="334">
        <v>0</v>
      </c>
      <c r="M3518" s="334">
        <v>1</v>
      </c>
      <c r="N3518" s="334">
        <v>2.2999999999999998</v>
      </c>
      <c r="O3518" s="334">
        <v>0</v>
      </c>
      <c r="P3518" s="334">
        <v>0</v>
      </c>
      <c r="Q3518" s="334">
        <v>0</v>
      </c>
      <c r="R3518" s="334">
        <v>0</v>
      </c>
      <c r="S3518" s="334">
        <v>0</v>
      </c>
      <c r="T3518" s="334">
        <v>0</v>
      </c>
      <c r="U3518" s="334">
        <v>0</v>
      </c>
      <c r="V3518" s="334">
        <v>0</v>
      </c>
      <c r="W3518" s="334">
        <v>0</v>
      </c>
      <c r="X3518" s="334">
        <v>0</v>
      </c>
      <c r="Y3518" s="334">
        <v>0</v>
      </c>
      <c r="Z3518" s="334">
        <v>0</v>
      </c>
      <c r="AA3518" s="334">
        <v>0</v>
      </c>
      <c r="AB3518" s="334">
        <v>0</v>
      </c>
      <c r="AD3518" s="334">
        <v>3.3</v>
      </c>
      <c r="AE3518" s="334">
        <f t="shared" si="547"/>
        <v>3.3</v>
      </c>
      <c r="AF3518" s="334">
        <f t="shared" si="548"/>
        <v>3.3</v>
      </c>
      <c r="AG3518" s="340">
        <f t="shared" si="549"/>
        <v>0</v>
      </c>
      <c r="AI3518" s="340">
        <f t="shared" si="553"/>
        <v>0</v>
      </c>
      <c r="AJ3518" s="340">
        <f t="shared" si="553"/>
        <v>0</v>
      </c>
      <c r="AK3518" s="340">
        <f t="shared" si="553"/>
        <v>0</v>
      </c>
      <c r="AL3518" s="340">
        <f t="shared" si="553"/>
        <v>3.3</v>
      </c>
      <c r="AM3518" s="340">
        <f t="shared" si="553"/>
        <v>0</v>
      </c>
    </row>
    <row r="3519" spans="1:39" x14ac:dyDescent="0.35">
      <c r="A3519" s="337">
        <v>25432</v>
      </c>
      <c r="B3519" s="338">
        <f t="shared" si="544"/>
        <v>1969</v>
      </c>
      <c r="C3519" s="338">
        <f t="shared" si="545"/>
        <v>8</v>
      </c>
      <c r="D3519" s="338">
        <f t="shared" si="546"/>
        <v>17</v>
      </c>
      <c r="E3519" s="334">
        <v>0</v>
      </c>
      <c r="F3519" s="334">
        <v>0</v>
      </c>
      <c r="G3519" s="334">
        <v>0</v>
      </c>
      <c r="H3519" s="334">
        <v>0</v>
      </c>
      <c r="I3519" s="334">
        <v>0</v>
      </c>
      <c r="J3519" s="334">
        <v>0</v>
      </c>
      <c r="K3519" s="334">
        <v>0</v>
      </c>
      <c r="L3519" s="334">
        <v>0</v>
      </c>
      <c r="M3519" s="334">
        <v>0</v>
      </c>
      <c r="N3519" s="334">
        <v>0</v>
      </c>
      <c r="O3519" s="334">
        <v>0</v>
      </c>
      <c r="P3519" s="334">
        <v>0</v>
      </c>
      <c r="Q3519" s="334">
        <v>0</v>
      </c>
      <c r="R3519" s="334">
        <v>0</v>
      </c>
      <c r="S3519" s="334">
        <v>0</v>
      </c>
      <c r="T3519" s="334">
        <v>0</v>
      </c>
      <c r="U3519" s="334">
        <v>0</v>
      </c>
      <c r="V3519" s="334">
        <v>0</v>
      </c>
      <c r="W3519" s="334">
        <v>0</v>
      </c>
      <c r="X3519" s="334">
        <v>0</v>
      </c>
      <c r="Y3519" s="334">
        <v>0</v>
      </c>
      <c r="Z3519" s="334">
        <v>0</v>
      </c>
      <c r="AA3519" s="334">
        <v>0</v>
      </c>
      <c r="AB3519" s="334">
        <v>0</v>
      </c>
      <c r="AD3519" s="334">
        <v>0</v>
      </c>
      <c r="AE3519" s="334">
        <f t="shared" si="547"/>
        <v>0</v>
      </c>
      <c r="AF3519" s="334">
        <f t="shared" si="548"/>
        <v>0</v>
      </c>
      <c r="AG3519" s="340">
        <f t="shared" si="549"/>
        <v>0</v>
      </c>
      <c r="AI3519" s="340">
        <f t="shared" si="553"/>
        <v>0</v>
      </c>
      <c r="AJ3519" s="340">
        <f t="shared" si="553"/>
        <v>0</v>
      </c>
      <c r="AK3519" s="340">
        <f t="shared" si="553"/>
        <v>0</v>
      </c>
      <c r="AL3519" s="340">
        <f t="shared" si="553"/>
        <v>0</v>
      </c>
      <c r="AM3519" s="340">
        <f t="shared" si="553"/>
        <v>0</v>
      </c>
    </row>
    <row r="3520" spans="1:39" x14ac:dyDescent="0.35">
      <c r="A3520" s="337">
        <v>25433</v>
      </c>
      <c r="B3520" s="338">
        <f t="shared" si="544"/>
        <v>1969</v>
      </c>
      <c r="C3520" s="338">
        <f t="shared" si="545"/>
        <v>8</v>
      </c>
      <c r="D3520" s="338">
        <f t="shared" si="546"/>
        <v>18</v>
      </c>
      <c r="E3520" s="334">
        <v>0</v>
      </c>
      <c r="F3520" s="334">
        <v>0</v>
      </c>
      <c r="G3520" s="334">
        <v>0</v>
      </c>
      <c r="H3520" s="334">
        <v>0</v>
      </c>
      <c r="I3520" s="334">
        <v>0</v>
      </c>
      <c r="J3520" s="334">
        <v>0</v>
      </c>
      <c r="K3520" s="334">
        <v>0</v>
      </c>
      <c r="L3520" s="334">
        <v>0</v>
      </c>
      <c r="M3520" s="334">
        <v>0</v>
      </c>
      <c r="N3520" s="334">
        <v>0</v>
      </c>
      <c r="O3520" s="334">
        <v>0</v>
      </c>
      <c r="P3520" s="334">
        <v>0</v>
      </c>
      <c r="Q3520" s="334">
        <v>0</v>
      </c>
      <c r="R3520" s="334">
        <v>0</v>
      </c>
      <c r="S3520" s="334">
        <v>0</v>
      </c>
      <c r="T3520" s="334">
        <v>0</v>
      </c>
      <c r="U3520" s="334">
        <v>0</v>
      </c>
      <c r="V3520" s="334">
        <v>0</v>
      </c>
      <c r="W3520" s="334">
        <v>0</v>
      </c>
      <c r="X3520" s="334">
        <v>0</v>
      </c>
      <c r="Y3520" s="334">
        <v>0</v>
      </c>
      <c r="Z3520" s="334">
        <v>0</v>
      </c>
      <c r="AA3520" s="334">
        <v>0</v>
      </c>
      <c r="AB3520" s="334">
        <v>0</v>
      </c>
      <c r="AD3520" s="334">
        <v>0</v>
      </c>
      <c r="AE3520" s="334">
        <f t="shared" si="547"/>
        <v>0</v>
      </c>
      <c r="AF3520" s="334">
        <f t="shared" si="548"/>
        <v>0</v>
      </c>
      <c r="AG3520" s="340">
        <f t="shared" si="549"/>
        <v>0</v>
      </c>
      <c r="AI3520" s="340">
        <f t="shared" si="553"/>
        <v>0</v>
      </c>
      <c r="AJ3520" s="340">
        <f t="shared" si="553"/>
        <v>0</v>
      </c>
      <c r="AK3520" s="340">
        <f t="shared" si="553"/>
        <v>0</v>
      </c>
      <c r="AL3520" s="340">
        <f t="shared" si="553"/>
        <v>0</v>
      </c>
      <c r="AM3520" s="340">
        <f t="shared" si="553"/>
        <v>0</v>
      </c>
    </row>
    <row r="3521" spans="1:39" x14ac:dyDescent="0.35">
      <c r="A3521" s="337">
        <v>25434</v>
      </c>
      <c r="B3521" s="338">
        <f t="shared" si="544"/>
        <v>1969</v>
      </c>
      <c r="C3521" s="338">
        <f t="shared" si="545"/>
        <v>8</v>
      </c>
      <c r="D3521" s="338">
        <f t="shared" si="546"/>
        <v>19</v>
      </c>
      <c r="E3521" s="334">
        <v>0</v>
      </c>
      <c r="F3521" s="334">
        <v>0</v>
      </c>
      <c r="G3521" s="334">
        <v>0</v>
      </c>
      <c r="H3521" s="334">
        <v>0</v>
      </c>
      <c r="I3521" s="334">
        <v>0</v>
      </c>
      <c r="J3521" s="334">
        <v>0</v>
      </c>
      <c r="K3521" s="334">
        <v>0</v>
      </c>
      <c r="L3521" s="334">
        <v>0</v>
      </c>
      <c r="M3521" s="334">
        <v>0</v>
      </c>
      <c r="N3521" s="334">
        <v>0</v>
      </c>
      <c r="O3521" s="334">
        <v>0</v>
      </c>
      <c r="P3521" s="334">
        <v>0</v>
      </c>
      <c r="Q3521" s="334">
        <v>0</v>
      </c>
      <c r="R3521" s="334">
        <v>0</v>
      </c>
      <c r="S3521" s="334">
        <v>0</v>
      </c>
      <c r="T3521" s="334">
        <v>0</v>
      </c>
      <c r="U3521" s="334">
        <v>0</v>
      </c>
      <c r="V3521" s="334">
        <v>0</v>
      </c>
      <c r="W3521" s="334">
        <v>0</v>
      </c>
      <c r="X3521" s="334">
        <v>0</v>
      </c>
      <c r="Y3521" s="334">
        <v>0</v>
      </c>
      <c r="Z3521" s="334">
        <v>0</v>
      </c>
      <c r="AA3521" s="334">
        <v>0</v>
      </c>
      <c r="AB3521" s="334">
        <v>0</v>
      </c>
      <c r="AD3521" s="334">
        <v>0</v>
      </c>
      <c r="AE3521" s="334">
        <f t="shared" si="547"/>
        <v>0</v>
      </c>
      <c r="AF3521" s="334">
        <f t="shared" si="548"/>
        <v>0</v>
      </c>
      <c r="AG3521" s="340">
        <f t="shared" si="549"/>
        <v>0</v>
      </c>
      <c r="AI3521" s="340">
        <f t="shared" si="553"/>
        <v>0</v>
      </c>
      <c r="AJ3521" s="340">
        <f t="shared" si="553"/>
        <v>0</v>
      </c>
      <c r="AK3521" s="340">
        <f t="shared" si="553"/>
        <v>0</v>
      </c>
      <c r="AL3521" s="340">
        <f t="shared" si="553"/>
        <v>0</v>
      </c>
      <c r="AM3521" s="340">
        <f t="shared" si="553"/>
        <v>0</v>
      </c>
    </row>
    <row r="3522" spans="1:39" x14ac:dyDescent="0.35">
      <c r="A3522" s="337">
        <v>25435</v>
      </c>
      <c r="B3522" s="338">
        <f t="shared" si="544"/>
        <v>1969</v>
      </c>
      <c r="C3522" s="338">
        <f t="shared" si="545"/>
        <v>8</v>
      </c>
      <c r="D3522" s="338">
        <f t="shared" si="546"/>
        <v>20</v>
      </c>
      <c r="E3522" s="334">
        <v>0</v>
      </c>
      <c r="F3522" s="334">
        <v>0</v>
      </c>
      <c r="G3522" s="334">
        <v>0</v>
      </c>
      <c r="H3522" s="334">
        <v>0</v>
      </c>
      <c r="I3522" s="334">
        <v>0</v>
      </c>
      <c r="J3522" s="334">
        <v>0</v>
      </c>
      <c r="K3522" s="334">
        <v>0</v>
      </c>
      <c r="L3522" s="334">
        <v>0</v>
      </c>
      <c r="M3522" s="334">
        <v>0</v>
      </c>
      <c r="N3522" s="334">
        <v>0</v>
      </c>
      <c r="O3522" s="334">
        <v>0</v>
      </c>
      <c r="P3522" s="334">
        <v>0</v>
      </c>
      <c r="Q3522" s="334">
        <v>0</v>
      </c>
      <c r="R3522" s="334">
        <v>0</v>
      </c>
      <c r="S3522" s="334">
        <v>0</v>
      </c>
      <c r="T3522" s="334">
        <v>0</v>
      </c>
      <c r="U3522" s="334">
        <v>0</v>
      </c>
      <c r="V3522" s="334">
        <v>0</v>
      </c>
      <c r="W3522" s="334">
        <v>0</v>
      </c>
      <c r="X3522" s="334">
        <v>0</v>
      </c>
      <c r="Y3522" s="334">
        <v>0</v>
      </c>
      <c r="Z3522" s="334">
        <v>0</v>
      </c>
      <c r="AA3522" s="334">
        <v>0</v>
      </c>
      <c r="AB3522" s="334">
        <v>0</v>
      </c>
      <c r="AD3522" s="334">
        <v>0</v>
      </c>
      <c r="AE3522" s="334">
        <f t="shared" si="547"/>
        <v>0</v>
      </c>
      <c r="AF3522" s="334">
        <f t="shared" si="548"/>
        <v>0</v>
      </c>
      <c r="AG3522" s="340">
        <f t="shared" si="549"/>
        <v>0</v>
      </c>
      <c r="AI3522" s="340">
        <f t="shared" si="553"/>
        <v>0</v>
      </c>
      <c r="AJ3522" s="340">
        <f t="shared" si="553"/>
        <v>0</v>
      </c>
      <c r="AK3522" s="340">
        <f t="shared" si="553"/>
        <v>0</v>
      </c>
      <c r="AL3522" s="340">
        <f t="shared" si="553"/>
        <v>0</v>
      </c>
      <c r="AM3522" s="340">
        <f t="shared" si="553"/>
        <v>0</v>
      </c>
    </row>
    <row r="3523" spans="1:39" x14ac:dyDescent="0.35">
      <c r="A3523" s="337">
        <v>25436</v>
      </c>
      <c r="B3523" s="338">
        <f t="shared" si="544"/>
        <v>1969</v>
      </c>
      <c r="C3523" s="338">
        <f t="shared" si="545"/>
        <v>8</v>
      </c>
      <c r="D3523" s="338">
        <f t="shared" si="546"/>
        <v>21</v>
      </c>
      <c r="E3523" s="334">
        <v>0</v>
      </c>
      <c r="F3523" s="334">
        <v>0</v>
      </c>
      <c r="G3523" s="334">
        <v>0</v>
      </c>
      <c r="H3523" s="334">
        <v>0</v>
      </c>
      <c r="I3523" s="334">
        <v>0</v>
      </c>
      <c r="J3523" s="334">
        <v>0</v>
      </c>
      <c r="K3523" s="334">
        <v>0</v>
      </c>
      <c r="L3523" s="334">
        <v>0</v>
      </c>
      <c r="M3523" s="334">
        <v>0</v>
      </c>
      <c r="N3523" s="334">
        <v>0</v>
      </c>
      <c r="O3523" s="334">
        <v>0</v>
      </c>
      <c r="P3523" s="334">
        <v>0</v>
      </c>
      <c r="Q3523" s="334">
        <v>0</v>
      </c>
      <c r="R3523" s="334">
        <v>0</v>
      </c>
      <c r="S3523" s="334">
        <v>0</v>
      </c>
      <c r="T3523" s="334">
        <v>0</v>
      </c>
      <c r="U3523" s="334">
        <v>0</v>
      </c>
      <c r="V3523" s="334">
        <v>0</v>
      </c>
      <c r="W3523" s="334">
        <v>0</v>
      </c>
      <c r="X3523" s="334">
        <v>0</v>
      </c>
      <c r="Y3523" s="334">
        <v>0</v>
      </c>
      <c r="Z3523" s="334">
        <v>0</v>
      </c>
      <c r="AA3523" s="334">
        <v>0</v>
      </c>
      <c r="AB3523" s="334">
        <v>0</v>
      </c>
      <c r="AD3523" s="334">
        <v>0</v>
      </c>
      <c r="AE3523" s="334">
        <f t="shared" si="547"/>
        <v>0</v>
      </c>
      <c r="AF3523" s="334">
        <f t="shared" si="548"/>
        <v>0</v>
      </c>
      <c r="AG3523" s="340">
        <f t="shared" si="549"/>
        <v>0</v>
      </c>
      <c r="AI3523" s="340">
        <f t="shared" si="553"/>
        <v>0</v>
      </c>
      <c r="AJ3523" s="340">
        <f t="shared" si="553"/>
        <v>0</v>
      </c>
      <c r="AK3523" s="340">
        <f t="shared" si="553"/>
        <v>0</v>
      </c>
      <c r="AL3523" s="340">
        <f t="shared" si="553"/>
        <v>0</v>
      </c>
      <c r="AM3523" s="340">
        <f t="shared" si="553"/>
        <v>0</v>
      </c>
    </row>
    <row r="3524" spans="1:39" x14ac:dyDescent="0.35">
      <c r="A3524" s="337">
        <v>25437</v>
      </c>
      <c r="B3524" s="338">
        <f t="shared" ref="B3524:B3587" si="554">YEAR(A3524)</f>
        <v>1969</v>
      </c>
      <c r="C3524" s="338">
        <f t="shared" ref="C3524:C3587" si="555">MONTH(A3524)</f>
        <v>8</v>
      </c>
      <c r="D3524" s="338">
        <f t="shared" ref="D3524:D3587" si="556">DAY(A3524)</f>
        <v>22</v>
      </c>
      <c r="E3524" s="334">
        <v>0</v>
      </c>
      <c r="F3524" s="334">
        <v>0</v>
      </c>
      <c r="G3524" s="334">
        <v>0</v>
      </c>
      <c r="H3524" s="334">
        <v>0</v>
      </c>
      <c r="I3524" s="334">
        <v>0</v>
      </c>
      <c r="J3524" s="334">
        <v>0</v>
      </c>
      <c r="K3524" s="334">
        <v>0</v>
      </c>
      <c r="L3524" s="334">
        <v>0</v>
      </c>
      <c r="M3524" s="334">
        <v>0</v>
      </c>
      <c r="N3524" s="334">
        <v>0</v>
      </c>
      <c r="O3524" s="334">
        <v>0</v>
      </c>
      <c r="P3524" s="334">
        <v>0</v>
      </c>
      <c r="Q3524" s="334">
        <v>0</v>
      </c>
      <c r="R3524" s="334">
        <v>0</v>
      </c>
      <c r="S3524" s="334">
        <v>0</v>
      </c>
      <c r="T3524" s="334">
        <v>0</v>
      </c>
      <c r="U3524" s="334">
        <v>0</v>
      </c>
      <c r="V3524" s="334">
        <v>0</v>
      </c>
      <c r="W3524" s="334">
        <v>0</v>
      </c>
      <c r="X3524" s="334">
        <v>0</v>
      </c>
      <c r="Y3524" s="334">
        <v>0</v>
      </c>
      <c r="Z3524" s="334">
        <v>0</v>
      </c>
      <c r="AA3524" s="334">
        <v>0</v>
      </c>
      <c r="AB3524" s="334">
        <v>0</v>
      </c>
      <c r="AD3524" s="334">
        <v>0</v>
      </c>
      <c r="AE3524" s="334">
        <f t="shared" ref="AE3524:AE3587" si="557">AD3524</f>
        <v>0</v>
      </c>
      <c r="AF3524" s="334">
        <f t="shared" ref="AF3524:AF3587" si="558">SUM(E3524:AB3524)</f>
        <v>0</v>
      </c>
      <c r="AG3524" s="340">
        <f t="shared" ref="AG3524:AG3587" si="559">ABS(AF3524-AE3524)</f>
        <v>0</v>
      </c>
      <c r="AI3524" s="340">
        <f t="shared" ref="AI3524:AM3539" si="560">IF($C3524=AI$1,$AF3524,0)</f>
        <v>0</v>
      </c>
      <c r="AJ3524" s="340">
        <f t="shared" si="560"/>
        <v>0</v>
      </c>
      <c r="AK3524" s="340">
        <f t="shared" si="560"/>
        <v>0</v>
      </c>
      <c r="AL3524" s="340">
        <f t="shared" si="560"/>
        <v>0</v>
      </c>
      <c r="AM3524" s="340">
        <f t="shared" si="560"/>
        <v>0</v>
      </c>
    </row>
    <row r="3525" spans="1:39" x14ac:dyDescent="0.35">
      <c r="A3525" s="337">
        <v>25438</v>
      </c>
      <c r="B3525" s="338">
        <f t="shared" si="554"/>
        <v>1969</v>
      </c>
      <c r="C3525" s="338">
        <f t="shared" si="555"/>
        <v>8</v>
      </c>
      <c r="D3525" s="338">
        <f t="shared" si="556"/>
        <v>23</v>
      </c>
      <c r="E3525" s="334">
        <v>0</v>
      </c>
      <c r="F3525" s="334">
        <v>0</v>
      </c>
      <c r="G3525" s="334">
        <v>0</v>
      </c>
      <c r="H3525" s="334">
        <v>0</v>
      </c>
      <c r="I3525" s="334">
        <v>0</v>
      </c>
      <c r="J3525" s="334">
        <v>0</v>
      </c>
      <c r="K3525" s="334">
        <v>0</v>
      </c>
      <c r="L3525" s="334">
        <v>0</v>
      </c>
      <c r="M3525" s="334">
        <v>0</v>
      </c>
      <c r="N3525" s="334">
        <v>0</v>
      </c>
      <c r="O3525" s="334">
        <v>0</v>
      </c>
      <c r="P3525" s="334">
        <v>0</v>
      </c>
      <c r="Q3525" s="334">
        <v>0</v>
      </c>
      <c r="R3525" s="334">
        <v>0</v>
      </c>
      <c r="S3525" s="334">
        <v>0</v>
      </c>
      <c r="T3525" s="334">
        <v>0</v>
      </c>
      <c r="U3525" s="334">
        <v>0</v>
      </c>
      <c r="V3525" s="334">
        <v>0</v>
      </c>
      <c r="W3525" s="334">
        <v>0</v>
      </c>
      <c r="X3525" s="334">
        <v>0</v>
      </c>
      <c r="Y3525" s="334">
        <v>0</v>
      </c>
      <c r="Z3525" s="334">
        <v>0</v>
      </c>
      <c r="AA3525" s="334">
        <v>0</v>
      </c>
      <c r="AB3525" s="334">
        <v>0</v>
      </c>
      <c r="AD3525" s="334">
        <v>0</v>
      </c>
      <c r="AE3525" s="334">
        <f t="shared" si="557"/>
        <v>0</v>
      </c>
      <c r="AF3525" s="334">
        <f t="shared" si="558"/>
        <v>0</v>
      </c>
      <c r="AG3525" s="340">
        <f t="shared" si="559"/>
        <v>0</v>
      </c>
      <c r="AI3525" s="340">
        <f t="shared" si="560"/>
        <v>0</v>
      </c>
      <c r="AJ3525" s="340">
        <f t="shared" si="560"/>
        <v>0</v>
      </c>
      <c r="AK3525" s="340">
        <f t="shared" si="560"/>
        <v>0</v>
      </c>
      <c r="AL3525" s="340">
        <f t="shared" si="560"/>
        <v>0</v>
      </c>
      <c r="AM3525" s="340">
        <f t="shared" si="560"/>
        <v>0</v>
      </c>
    </row>
    <row r="3526" spans="1:39" x14ac:dyDescent="0.35">
      <c r="A3526" s="337">
        <v>25439</v>
      </c>
      <c r="B3526" s="338">
        <f t="shared" si="554"/>
        <v>1969</v>
      </c>
      <c r="C3526" s="338">
        <f t="shared" si="555"/>
        <v>8</v>
      </c>
      <c r="D3526" s="338">
        <f t="shared" si="556"/>
        <v>24</v>
      </c>
      <c r="E3526" s="334">
        <v>0</v>
      </c>
      <c r="F3526" s="334">
        <v>0</v>
      </c>
      <c r="G3526" s="334">
        <v>0</v>
      </c>
      <c r="H3526" s="334">
        <v>0</v>
      </c>
      <c r="I3526" s="334">
        <v>0</v>
      </c>
      <c r="J3526" s="334">
        <v>0</v>
      </c>
      <c r="K3526" s="334">
        <v>0</v>
      </c>
      <c r="L3526" s="334">
        <v>0</v>
      </c>
      <c r="M3526" s="334">
        <v>0</v>
      </c>
      <c r="N3526" s="334">
        <v>0</v>
      </c>
      <c r="O3526" s="334">
        <v>0</v>
      </c>
      <c r="P3526" s="334">
        <v>0</v>
      </c>
      <c r="Q3526" s="334">
        <v>0</v>
      </c>
      <c r="R3526" s="334">
        <v>0</v>
      </c>
      <c r="S3526" s="334">
        <v>0</v>
      </c>
      <c r="T3526" s="334">
        <v>0</v>
      </c>
      <c r="U3526" s="334">
        <v>0</v>
      </c>
      <c r="V3526" s="334">
        <v>0</v>
      </c>
      <c r="W3526" s="334">
        <v>0</v>
      </c>
      <c r="X3526" s="334">
        <v>0</v>
      </c>
      <c r="Y3526" s="334">
        <v>0</v>
      </c>
      <c r="Z3526" s="334">
        <v>0</v>
      </c>
      <c r="AA3526" s="334">
        <v>0</v>
      </c>
      <c r="AB3526" s="334">
        <v>0</v>
      </c>
      <c r="AD3526" s="334">
        <v>0</v>
      </c>
      <c r="AE3526" s="334">
        <f t="shared" si="557"/>
        <v>0</v>
      </c>
      <c r="AF3526" s="334">
        <f t="shared" si="558"/>
        <v>0</v>
      </c>
      <c r="AG3526" s="340">
        <f t="shared" si="559"/>
        <v>0</v>
      </c>
      <c r="AI3526" s="340">
        <f t="shared" si="560"/>
        <v>0</v>
      </c>
      <c r="AJ3526" s="340">
        <f t="shared" si="560"/>
        <v>0</v>
      </c>
      <c r="AK3526" s="340">
        <f t="shared" si="560"/>
        <v>0</v>
      </c>
      <c r="AL3526" s="340">
        <f t="shared" si="560"/>
        <v>0</v>
      </c>
      <c r="AM3526" s="340">
        <f t="shared" si="560"/>
        <v>0</v>
      </c>
    </row>
    <row r="3527" spans="1:39" x14ac:dyDescent="0.35">
      <c r="A3527" s="337">
        <v>25440</v>
      </c>
      <c r="B3527" s="338">
        <f t="shared" si="554"/>
        <v>1969</v>
      </c>
      <c r="C3527" s="338">
        <f t="shared" si="555"/>
        <v>8</v>
      </c>
      <c r="D3527" s="338">
        <f t="shared" si="556"/>
        <v>25</v>
      </c>
      <c r="E3527" s="334">
        <v>0</v>
      </c>
      <c r="F3527" s="334">
        <v>0</v>
      </c>
      <c r="G3527" s="334">
        <v>0</v>
      </c>
      <c r="H3527" s="334">
        <v>0</v>
      </c>
      <c r="I3527" s="334">
        <v>0</v>
      </c>
      <c r="J3527" s="334">
        <v>0</v>
      </c>
      <c r="K3527" s="334">
        <v>0</v>
      </c>
      <c r="L3527" s="334">
        <v>0</v>
      </c>
      <c r="M3527" s="334">
        <v>0</v>
      </c>
      <c r="N3527" s="334">
        <v>0</v>
      </c>
      <c r="O3527" s="334">
        <v>0</v>
      </c>
      <c r="P3527" s="334">
        <v>0</v>
      </c>
      <c r="Q3527" s="334">
        <v>0</v>
      </c>
      <c r="R3527" s="334">
        <v>0</v>
      </c>
      <c r="S3527" s="334">
        <v>0</v>
      </c>
      <c r="T3527" s="334">
        <v>0</v>
      </c>
      <c r="U3527" s="334">
        <v>0</v>
      </c>
      <c r="V3527" s="334">
        <v>0</v>
      </c>
      <c r="W3527" s="334">
        <v>0</v>
      </c>
      <c r="X3527" s="334">
        <v>0</v>
      </c>
      <c r="Y3527" s="334">
        <v>0</v>
      </c>
      <c r="Z3527" s="334">
        <v>0</v>
      </c>
      <c r="AA3527" s="334">
        <v>0</v>
      </c>
      <c r="AB3527" s="334">
        <v>0</v>
      </c>
      <c r="AD3527" s="334">
        <v>0</v>
      </c>
      <c r="AE3527" s="334">
        <f t="shared" si="557"/>
        <v>0</v>
      </c>
      <c r="AF3527" s="334">
        <f t="shared" si="558"/>
        <v>0</v>
      </c>
      <c r="AG3527" s="340">
        <f t="shared" si="559"/>
        <v>0</v>
      </c>
      <c r="AI3527" s="340">
        <f t="shared" si="560"/>
        <v>0</v>
      </c>
      <c r="AJ3527" s="340">
        <f t="shared" si="560"/>
        <v>0</v>
      </c>
      <c r="AK3527" s="340">
        <f t="shared" si="560"/>
        <v>0</v>
      </c>
      <c r="AL3527" s="340">
        <f t="shared" si="560"/>
        <v>0</v>
      </c>
      <c r="AM3527" s="340">
        <f t="shared" si="560"/>
        <v>0</v>
      </c>
    </row>
    <row r="3528" spans="1:39" x14ac:dyDescent="0.35">
      <c r="A3528" s="337">
        <v>25441</v>
      </c>
      <c r="B3528" s="338">
        <f t="shared" si="554"/>
        <v>1969</v>
      </c>
      <c r="C3528" s="338">
        <f t="shared" si="555"/>
        <v>8</v>
      </c>
      <c r="D3528" s="338">
        <f t="shared" si="556"/>
        <v>26</v>
      </c>
      <c r="E3528" s="334">
        <v>0</v>
      </c>
      <c r="F3528" s="334">
        <v>0</v>
      </c>
      <c r="G3528" s="334">
        <v>0</v>
      </c>
      <c r="H3528" s="334">
        <v>0</v>
      </c>
      <c r="I3528" s="334">
        <v>0</v>
      </c>
      <c r="J3528" s="334">
        <v>0</v>
      </c>
      <c r="K3528" s="334">
        <v>0</v>
      </c>
      <c r="L3528" s="334">
        <v>0</v>
      </c>
      <c r="M3528" s="334">
        <v>0</v>
      </c>
      <c r="N3528" s="334">
        <v>0</v>
      </c>
      <c r="O3528" s="334">
        <v>0</v>
      </c>
      <c r="P3528" s="334">
        <v>0</v>
      </c>
      <c r="Q3528" s="334">
        <v>0</v>
      </c>
      <c r="R3528" s="334">
        <v>0</v>
      </c>
      <c r="S3528" s="334">
        <v>0</v>
      </c>
      <c r="T3528" s="334">
        <v>0</v>
      </c>
      <c r="U3528" s="334">
        <v>0</v>
      </c>
      <c r="V3528" s="334">
        <v>0</v>
      </c>
      <c r="W3528" s="334">
        <v>0</v>
      </c>
      <c r="X3528" s="334">
        <v>0</v>
      </c>
      <c r="Y3528" s="334">
        <v>0</v>
      </c>
      <c r="Z3528" s="334">
        <v>0</v>
      </c>
      <c r="AA3528" s="334">
        <v>0</v>
      </c>
      <c r="AB3528" s="334">
        <v>0</v>
      </c>
      <c r="AD3528" s="334">
        <v>0</v>
      </c>
      <c r="AE3528" s="334">
        <f t="shared" si="557"/>
        <v>0</v>
      </c>
      <c r="AF3528" s="334">
        <f t="shared" si="558"/>
        <v>0</v>
      </c>
      <c r="AG3528" s="340">
        <f t="shared" si="559"/>
        <v>0</v>
      </c>
      <c r="AI3528" s="340">
        <f t="shared" si="560"/>
        <v>0</v>
      </c>
      <c r="AJ3528" s="340">
        <f t="shared" si="560"/>
        <v>0</v>
      </c>
      <c r="AK3528" s="340">
        <f t="shared" si="560"/>
        <v>0</v>
      </c>
      <c r="AL3528" s="340">
        <f t="shared" si="560"/>
        <v>0</v>
      </c>
      <c r="AM3528" s="340">
        <f t="shared" si="560"/>
        <v>0</v>
      </c>
    </row>
    <row r="3529" spans="1:39" x14ac:dyDescent="0.35">
      <c r="A3529" s="337">
        <v>25442</v>
      </c>
      <c r="B3529" s="338">
        <f t="shared" si="554"/>
        <v>1969</v>
      </c>
      <c r="C3529" s="338">
        <f t="shared" si="555"/>
        <v>8</v>
      </c>
      <c r="D3529" s="338">
        <f t="shared" si="556"/>
        <v>27</v>
      </c>
      <c r="E3529" s="334">
        <v>0</v>
      </c>
      <c r="F3529" s="334">
        <v>0</v>
      </c>
      <c r="G3529" s="334">
        <v>0</v>
      </c>
      <c r="H3529" s="334">
        <v>0</v>
      </c>
      <c r="I3529" s="334">
        <v>0</v>
      </c>
      <c r="J3529" s="334">
        <v>0</v>
      </c>
      <c r="K3529" s="334">
        <v>0</v>
      </c>
      <c r="L3529" s="334">
        <v>0</v>
      </c>
      <c r="M3529" s="334">
        <v>0</v>
      </c>
      <c r="N3529" s="334">
        <v>0</v>
      </c>
      <c r="O3529" s="334">
        <v>0</v>
      </c>
      <c r="P3529" s="334">
        <v>0</v>
      </c>
      <c r="Q3529" s="334">
        <v>0</v>
      </c>
      <c r="R3529" s="334">
        <v>0</v>
      </c>
      <c r="S3529" s="334">
        <v>0</v>
      </c>
      <c r="T3529" s="334">
        <v>0</v>
      </c>
      <c r="U3529" s="334">
        <v>0</v>
      </c>
      <c r="V3529" s="334">
        <v>0</v>
      </c>
      <c r="W3529" s="334">
        <v>0</v>
      </c>
      <c r="X3529" s="334">
        <v>0</v>
      </c>
      <c r="Y3529" s="334">
        <v>0</v>
      </c>
      <c r="Z3529" s="334">
        <v>0</v>
      </c>
      <c r="AA3529" s="334">
        <v>0</v>
      </c>
      <c r="AB3529" s="334">
        <v>0</v>
      </c>
      <c r="AD3529" s="334">
        <v>0</v>
      </c>
      <c r="AE3529" s="334">
        <f t="shared" si="557"/>
        <v>0</v>
      </c>
      <c r="AF3529" s="334">
        <f t="shared" si="558"/>
        <v>0</v>
      </c>
      <c r="AG3529" s="340">
        <f t="shared" si="559"/>
        <v>0</v>
      </c>
      <c r="AI3529" s="340">
        <f t="shared" si="560"/>
        <v>0</v>
      </c>
      <c r="AJ3529" s="340">
        <f t="shared" si="560"/>
        <v>0</v>
      </c>
      <c r="AK3529" s="340">
        <f t="shared" si="560"/>
        <v>0</v>
      </c>
      <c r="AL3529" s="340">
        <f t="shared" si="560"/>
        <v>0</v>
      </c>
      <c r="AM3529" s="340">
        <f t="shared" si="560"/>
        <v>0</v>
      </c>
    </row>
    <row r="3530" spans="1:39" x14ac:dyDescent="0.35">
      <c r="A3530" s="337">
        <v>25443</v>
      </c>
      <c r="B3530" s="338">
        <f t="shared" si="554"/>
        <v>1969</v>
      </c>
      <c r="C3530" s="338">
        <f t="shared" si="555"/>
        <v>8</v>
      </c>
      <c r="D3530" s="338">
        <f t="shared" si="556"/>
        <v>28</v>
      </c>
      <c r="E3530" s="334">
        <v>0</v>
      </c>
      <c r="F3530" s="334">
        <v>0</v>
      </c>
      <c r="G3530" s="334">
        <v>0.3</v>
      </c>
      <c r="H3530" s="334">
        <v>0</v>
      </c>
      <c r="I3530" s="334">
        <v>0</v>
      </c>
      <c r="J3530" s="334">
        <v>0</v>
      </c>
      <c r="K3530" s="334">
        <v>0</v>
      </c>
      <c r="L3530" s="334">
        <v>0</v>
      </c>
      <c r="M3530" s="334">
        <v>0</v>
      </c>
      <c r="N3530" s="334">
        <v>0</v>
      </c>
      <c r="O3530" s="334">
        <v>0</v>
      </c>
      <c r="P3530" s="334">
        <v>0</v>
      </c>
      <c r="Q3530" s="334">
        <v>0</v>
      </c>
      <c r="R3530" s="334">
        <v>0</v>
      </c>
      <c r="S3530" s="334">
        <v>0</v>
      </c>
      <c r="T3530" s="334">
        <v>0</v>
      </c>
      <c r="U3530" s="334">
        <v>0</v>
      </c>
      <c r="V3530" s="334">
        <v>0</v>
      </c>
      <c r="W3530" s="334">
        <v>0</v>
      </c>
      <c r="X3530" s="334">
        <v>0</v>
      </c>
      <c r="Y3530" s="334">
        <v>0</v>
      </c>
      <c r="Z3530" s="334">
        <v>2</v>
      </c>
      <c r="AA3530" s="334">
        <v>0.3</v>
      </c>
      <c r="AB3530" s="334">
        <v>0.5</v>
      </c>
      <c r="AD3530" s="334">
        <v>3.1</v>
      </c>
      <c r="AE3530" s="334">
        <f t="shared" si="557"/>
        <v>3.1</v>
      </c>
      <c r="AF3530" s="334">
        <f t="shared" si="558"/>
        <v>3.0999999999999996</v>
      </c>
      <c r="AG3530" s="340">
        <f t="shared" si="559"/>
        <v>4.4408920985006262E-16</v>
      </c>
      <c r="AI3530" s="340">
        <f t="shared" si="560"/>
        <v>0</v>
      </c>
      <c r="AJ3530" s="340">
        <f t="shared" si="560"/>
        <v>0</v>
      </c>
      <c r="AK3530" s="340">
        <f t="shared" si="560"/>
        <v>0</v>
      </c>
      <c r="AL3530" s="340">
        <f t="shared" si="560"/>
        <v>3.0999999999999996</v>
      </c>
      <c r="AM3530" s="340">
        <f t="shared" si="560"/>
        <v>0</v>
      </c>
    </row>
    <row r="3531" spans="1:39" x14ac:dyDescent="0.35">
      <c r="A3531" s="337">
        <v>25444</v>
      </c>
      <c r="B3531" s="338">
        <f t="shared" si="554"/>
        <v>1969</v>
      </c>
      <c r="C3531" s="338">
        <f t="shared" si="555"/>
        <v>8</v>
      </c>
      <c r="D3531" s="338">
        <f t="shared" si="556"/>
        <v>29</v>
      </c>
      <c r="E3531" s="334">
        <v>0</v>
      </c>
      <c r="F3531" s="334">
        <v>0</v>
      </c>
      <c r="G3531" s="334">
        <v>0</v>
      </c>
      <c r="H3531" s="334">
        <v>0</v>
      </c>
      <c r="I3531" s="334">
        <v>0</v>
      </c>
      <c r="J3531" s="334">
        <v>0</v>
      </c>
      <c r="K3531" s="334">
        <v>0</v>
      </c>
      <c r="L3531" s="334">
        <v>0</v>
      </c>
      <c r="M3531" s="334">
        <v>0</v>
      </c>
      <c r="N3531" s="334">
        <v>0</v>
      </c>
      <c r="O3531" s="334">
        <v>0</v>
      </c>
      <c r="P3531" s="334">
        <v>0</v>
      </c>
      <c r="Q3531" s="334">
        <v>0</v>
      </c>
      <c r="R3531" s="334">
        <v>0</v>
      </c>
      <c r="S3531" s="334">
        <v>0</v>
      </c>
      <c r="T3531" s="334">
        <v>0</v>
      </c>
      <c r="U3531" s="334">
        <v>0</v>
      </c>
      <c r="V3531" s="334">
        <v>0</v>
      </c>
      <c r="W3531" s="334">
        <v>0</v>
      </c>
      <c r="X3531" s="334">
        <v>0</v>
      </c>
      <c r="Y3531" s="334">
        <v>0</v>
      </c>
      <c r="Z3531" s="334">
        <v>0</v>
      </c>
      <c r="AA3531" s="334">
        <v>0</v>
      </c>
      <c r="AB3531" s="334">
        <v>0</v>
      </c>
      <c r="AD3531" s="334">
        <v>0</v>
      </c>
      <c r="AE3531" s="334">
        <f t="shared" si="557"/>
        <v>0</v>
      </c>
      <c r="AF3531" s="334">
        <f t="shared" si="558"/>
        <v>0</v>
      </c>
      <c r="AG3531" s="340">
        <f t="shared" si="559"/>
        <v>0</v>
      </c>
      <c r="AI3531" s="340">
        <f t="shared" si="560"/>
        <v>0</v>
      </c>
      <c r="AJ3531" s="340">
        <f t="shared" si="560"/>
        <v>0</v>
      </c>
      <c r="AK3531" s="340">
        <f t="shared" si="560"/>
        <v>0</v>
      </c>
      <c r="AL3531" s="340">
        <f t="shared" si="560"/>
        <v>0</v>
      </c>
      <c r="AM3531" s="340">
        <f t="shared" si="560"/>
        <v>0</v>
      </c>
    </row>
    <row r="3532" spans="1:39" x14ac:dyDescent="0.35">
      <c r="A3532" s="337">
        <v>25445</v>
      </c>
      <c r="B3532" s="338">
        <f t="shared" si="554"/>
        <v>1969</v>
      </c>
      <c r="C3532" s="338">
        <f t="shared" si="555"/>
        <v>8</v>
      </c>
      <c r="D3532" s="338">
        <f t="shared" si="556"/>
        <v>30</v>
      </c>
      <c r="E3532" s="334">
        <v>0</v>
      </c>
      <c r="F3532" s="334">
        <v>0</v>
      </c>
      <c r="G3532" s="334">
        <v>0</v>
      </c>
      <c r="H3532" s="334">
        <v>0</v>
      </c>
      <c r="I3532" s="334">
        <v>0</v>
      </c>
      <c r="J3532" s="334">
        <v>0</v>
      </c>
      <c r="K3532" s="334">
        <v>0</v>
      </c>
      <c r="L3532" s="334">
        <v>0</v>
      </c>
      <c r="M3532" s="334">
        <v>0</v>
      </c>
      <c r="N3532" s="334">
        <v>0</v>
      </c>
      <c r="O3532" s="334">
        <v>0</v>
      </c>
      <c r="P3532" s="334">
        <v>0</v>
      </c>
      <c r="Q3532" s="334">
        <v>0</v>
      </c>
      <c r="R3532" s="334">
        <v>0</v>
      </c>
      <c r="S3532" s="334">
        <v>0</v>
      </c>
      <c r="T3532" s="334">
        <v>0</v>
      </c>
      <c r="U3532" s="334">
        <v>0</v>
      </c>
      <c r="V3532" s="334">
        <v>0</v>
      </c>
      <c r="W3532" s="334">
        <v>0</v>
      </c>
      <c r="X3532" s="334">
        <v>0</v>
      </c>
      <c r="Y3532" s="334">
        <v>0</v>
      </c>
      <c r="Z3532" s="334">
        <v>0</v>
      </c>
      <c r="AA3532" s="334">
        <v>0</v>
      </c>
      <c r="AB3532" s="334">
        <v>0</v>
      </c>
      <c r="AD3532" s="334">
        <v>0</v>
      </c>
      <c r="AE3532" s="334">
        <f t="shared" si="557"/>
        <v>0</v>
      </c>
      <c r="AF3532" s="334">
        <f t="shared" si="558"/>
        <v>0</v>
      </c>
      <c r="AG3532" s="340">
        <f t="shared" si="559"/>
        <v>0</v>
      </c>
      <c r="AI3532" s="340">
        <f t="shared" si="560"/>
        <v>0</v>
      </c>
      <c r="AJ3532" s="340">
        <f t="shared" si="560"/>
        <v>0</v>
      </c>
      <c r="AK3532" s="340">
        <f t="shared" si="560"/>
        <v>0</v>
      </c>
      <c r="AL3532" s="340">
        <f t="shared" si="560"/>
        <v>0</v>
      </c>
      <c r="AM3532" s="340">
        <f t="shared" si="560"/>
        <v>0</v>
      </c>
    </row>
    <row r="3533" spans="1:39" x14ac:dyDescent="0.35">
      <c r="A3533" s="337">
        <v>25446</v>
      </c>
      <c r="B3533" s="338">
        <f t="shared" si="554"/>
        <v>1969</v>
      </c>
      <c r="C3533" s="338">
        <f t="shared" si="555"/>
        <v>8</v>
      </c>
      <c r="D3533" s="338">
        <f t="shared" si="556"/>
        <v>31</v>
      </c>
      <c r="E3533" s="334">
        <v>0</v>
      </c>
      <c r="F3533" s="334">
        <v>0</v>
      </c>
      <c r="G3533" s="334">
        <v>0</v>
      </c>
      <c r="H3533" s="334">
        <v>0</v>
      </c>
      <c r="I3533" s="334">
        <v>0</v>
      </c>
      <c r="J3533" s="334">
        <v>0</v>
      </c>
      <c r="K3533" s="334">
        <v>0</v>
      </c>
      <c r="L3533" s="334">
        <v>0</v>
      </c>
      <c r="M3533" s="334">
        <v>0</v>
      </c>
      <c r="N3533" s="334">
        <v>0</v>
      </c>
      <c r="O3533" s="334">
        <v>0</v>
      </c>
      <c r="P3533" s="334">
        <v>0</v>
      </c>
      <c r="Q3533" s="334">
        <v>0</v>
      </c>
      <c r="R3533" s="334">
        <v>0</v>
      </c>
      <c r="S3533" s="334">
        <v>0</v>
      </c>
      <c r="T3533" s="334">
        <v>0</v>
      </c>
      <c r="U3533" s="334">
        <v>0</v>
      </c>
      <c r="V3533" s="334">
        <v>0</v>
      </c>
      <c r="W3533" s="334">
        <v>0</v>
      </c>
      <c r="X3533" s="334">
        <v>0</v>
      </c>
      <c r="Y3533" s="334">
        <v>0</v>
      </c>
      <c r="Z3533" s="334">
        <v>0</v>
      </c>
      <c r="AA3533" s="334">
        <v>0</v>
      </c>
      <c r="AB3533" s="334">
        <v>0</v>
      </c>
      <c r="AD3533" s="334">
        <v>0</v>
      </c>
      <c r="AE3533" s="334">
        <f t="shared" si="557"/>
        <v>0</v>
      </c>
      <c r="AF3533" s="334">
        <f t="shared" si="558"/>
        <v>0</v>
      </c>
      <c r="AG3533" s="340">
        <f t="shared" si="559"/>
        <v>0</v>
      </c>
      <c r="AI3533" s="340">
        <f t="shared" si="560"/>
        <v>0</v>
      </c>
      <c r="AJ3533" s="340">
        <f t="shared" si="560"/>
        <v>0</v>
      </c>
      <c r="AK3533" s="340">
        <f t="shared" si="560"/>
        <v>0</v>
      </c>
      <c r="AL3533" s="340">
        <f t="shared" si="560"/>
        <v>0</v>
      </c>
      <c r="AM3533" s="340">
        <f t="shared" si="560"/>
        <v>0</v>
      </c>
    </row>
    <row r="3534" spans="1:39" x14ac:dyDescent="0.35">
      <c r="A3534" s="337">
        <v>25447</v>
      </c>
      <c r="B3534" s="338">
        <f t="shared" si="554"/>
        <v>1969</v>
      </c>
      <c r="C3534" s="338">
        <f t="shared" si="555"/>
        <v>9</v>
      </c>
      <c r="D3534" s="338">
        <f t="shared" si="556"/>
        <v>1</v>
      </c>
      <c r="E3534" s="334">
        <v>0</v>
      </c>
      <c r="F3534" s="334">
        <v>0</v>
      </c>
      <c r="G3534" s="334">
        <v>0</v>
      </c>
      <c r="H3534" s="334">
        <v>0</v>
      </c>
      <c r="I3534" s="334">
        <v>0</v>
      </c>
      <c r="J3534" s="334">
        <v>0</v>
      </c>
      <c r="K3534" s="334">
        <v>0</v>
      </c>
      <c r="L3534" s="334">
        <v>0</v>
      </c>
      <c r="M3534" s="334">
        <v>0</v>
      </c>
      <c r="N3534" s="334">
        <v>0</v>
      </c>
      <c r="O3534" s="334">
        <v>0</v>
      </c>
      <c r="P3534" s="334">
        <v>0</v>
      </c>
      <c r="Q3534" s="334">
        <v>0</v>
      </c>
      <c r="R3534" s="334">
        <v>0</v>
      </c>
      <c r="S3534" s="334">
        <v>0</v>
      </c>
      <c r="T3534" s="334">
        <v>0</v>
      </c>
      <c r="U3534" s="334">
        <v>0</v>
      </c>
      <c r="V3534" s="334">
        <v>0</v>
      </c>
      <c r="W3534" s="334">
        <v>0</v>
      </c>
      <c r="X3534" s="334">
        <v>0</v>
      </c>
      <c r="Y3534" s="334">
        <v>0</v>
      </c>
      <c r="Z3534" s="334">
        <v>0</v>
      </c>
      <c r="AA3534" s="334">
        <v>0</v>
      </c>
      <c r="AB3534" s="334">
        <v>0</v>
      </c>
      <c r="AD3534" s="334">
        <v>0</v>
      </c>
      <c r="AE3534" s="334">
        <f t="shared" si="557"/>
        <v>0</v>
      </c>
      <c r="AF3534" s="334">
        <f t="shared" si="558"/>
        <v>0</v>
      </c>
      <c r="AG3534" s="340">
        <f t="shared" si="559"/>
        <v>0</v>
      </c>
      <c r="AI3534" s="340">
        <f t="shared" si="560"/>
        <v>0</v>
      </c>
      <c r="AJ3534" s="340">
        <f t="shared" si="560"/>
        <v>0</v>
      </c>
      <c r="AK3534" s="340">
        <f t="shared" si="560"/>
        <v>0</v>
      </c>
      <c r="AL3534" s="340">
        <f t="shared" si="560"/>
        <v>0</v>
      </c>
      <c r="AM3534" s="340">
        <f t="shared" si="560"/>
        <v>0</v>
      </c>
    </row>
    <row r="3535" spans="1:39" x14ac:dyDescent="0.35">
      <c r="A3535" s="337">
        <v>25448</v>
      </c>
      <c r="B3535" s="338">
        <f t="shared" si="554"/>
        <v>1969</v>
      </c>
      <c r="C3535" s="338">
        <f t="shared" si="555"/>
        <v>9</v>
      </c>
      <c r="D3535" s="338">
        <f t="shared" si="556"/>
        <v>2</v>
      </c>
      <c r="E3535" s="334">
        <v>0</v>
      </c>
      <c r="F3535" s="334">
        <v>0</v>
      </c>
      <c r="G3535" s="334">
        <v>0</v>
      </c>
      <c r="H3535" s="334">
        <v>0</v>
      </c>
      <c r="I3535" s="334">
        <v>0</v>
      </c>
      <c r="J3535" s="334">
        <v>0</v>
      </c>
      <c r="K3535" s="334">
        <v>0</v>
      </c>
      <c r="L3535" s="334">
        <v>0</v>
      </c>
      <c r="M3535" s="334">
        <v>0</v>
      </c>
      <c r="N3535" s="334">
        <v>0</v>
      </c>
      <c r="O3535" s="334">
        <v>0</v>
      </c>
      <c r="P3535" s="334">
        <v>0</v>
      </c>
      <c r="Q3535" s="334">
        <v>0</v>
      </c>
      <c r="R3535" s="334">
        <v>0</v>
      </c>
      <c r="S3535" s="334">
        <v>0</v>
      </c>
      <c r="T3535" s="334">
        <v>0</v>
      </c>
      <c r="U3535" s="334">
        <v>0</v>
      </c>
      <c r="V3535" s="334">
        <v>0</v>
      </c>
      <c r="W3535" s="334">
        <v>0</v>
      </c>
      <c r="X3535" s="334">
        <v>0</v>
      </c>
      <c r="Y3535" s="334">
        <v>0</v>
      </c>
      <c r="Z3535" s="334">
        <v>0</v>
      </c>
      <c r="AA3535" s="334">
        <v>0</v>
      </c>
      <c r="AB3535" s="334">
        <v>0</v>
      </c>
      <c r="AD3535" s="334">
        <v>0</v>
      </c>
      <c r="AE3535" s="334">
        <f t="shared" si="557"/>
        <v>0</v>
      </c>
      <c r="AF3535" s="334">
        <f t="shared" si="558"/>
        <v>0</v>
      </c>
      <c r="AG3535" s="340">
        <f t="shared" si="559"/>
        <v>0</v>
      </c>
      <c r="AI3535" s="340">
        <f t="shared" si="560"/>
        <v>0</v>
      </c>
      <c r="AJ3535" s="340">
        <f t="shared" si="560"/>
        <v>0</v>
      </c>
      <c r="AK3535" s="340">
        <f t="shared" si="560"/>
        <v>0</v>
      </c>
      <c r="AL3535" s="340">
        <f t="shared" si="560"/>
        <v>0</v>
      </c>
      <c r="AM3535" s="340">
        <f t="shared" si="560"/>
        <v>0</v>
      </c>
    </row>
    <row r="3536" spans="1:39" x14ac:dyDescent="0.35">
      <c r="A3536" s="337">
        <v>25449</v>
      </c>
      <c r="B3536" s="338">
        <f t="shared" si="554"/>
        <v>1969</v>
      </c>
      <c r="C3536" s="338">
        <f t="shared" si="555"/>
        <v>9</v>
      </c>
      <c r="D3536" s="338">
        <f t="shared" si="556"/>
        <v>3</v>
      </c>
      <c r="E3536" s="334">
        <v>0</v>
      </c>
      <c r="F3536" s="334">
        <v>0</v>
      </c>
      <c r="G3536" s="334">
        <v>0</v>
      </c>
      <c r="H3536" s="334">
        <v>0</v>
      </c>
      <c r="I3536" s="334">
        <v>0</v>
      </c>
      <c r="J3536" s="334">
        <v>0</v>
      </c>
      <c r="K3536" s="334">
        <v>0</v>
      </c>
      <c r="L3536" s="334">
        <v>0</v>
      </c>
      <c r="M3536" s="334">
        <v>0</v>
      </c>
      <c r="N3536" s="334">
        <v>0</v>
      </c>
      <c r="O3536" s="334">
        <v>0</v>
      </c>
      <c r="P3536" s="334">
        <v>0</v>
      </c>
      <c r="Q3536" s="334">
        <v>0</v>
      </c>
      <c r="R3536" s="334">
        <v>0</v>
      </c>
      <c r="S3536" s="334">
        <v>0</v>
      </c>
      <c r="T3536" s="334">
        <v>0</v>
      </c>
      <c r="U3536" s="334">
        <v>0</v>
      </c>
      <c r="V3536" s="334">
        <v>0</v>
      </c>
      <c r="W3536" s="334">
        <v>0.5</v>
      </c>
      <c r="X3536" s="334">
        <v>0</v>
      </c>
      <c r="Y3536" s="334">
        <v>0</v>
      </c>
      <c r="Z3536" s="334">
        <v>0</v>
      </c>
      <c r="AA3536" s="334">
        <v>0</v>
      </c>
      <c r="AB3536" s="334">
        <v>0</v>
      </c>
      <c r="AD3536" s="334">
        <v>0.5</v>
      </c>
      <c r="AE3536" s="334">
        <f t="shared" si="557"/>
        <v>0.5</v>
      </c>
      <c r="AF3536" s="334">
        <f t="shared" si="558"/>
        <v>0.5</v>
      </c>
      <c r="AG3536" s="340">
        <f t="shared" si="559"/>
        <v>0</v>
      </c>
      <c r="AI3536" s="340">
        <f t="shared" si="560"/>
        <v>0</v>
      </c>
      <c r="AJ3536" s="340">
        <f t="shared" si="560"/>
        <v>0</v>
      </c>
      <c r="AK3536" s="340">
        <f t="shared" si="560"/>
        <v>0</v>
      </c>
      <c r="AL3536" s="340">
        <f t="shared" si="560"/>
        <v>0</v>
      </c>
      <c r="AM3536" s="340">
        <f t="shared" si="560"/>
        <v>0.5</v>
      </c>
    </row>
    <row r="3537" spans="1:39" x14ac:dyDescent="0.35">
      <c r="A3537" s="337">
        <v>25450</v>
      </c>
      <c r="B3537" s="338">
        <f t="shared" si="554"/>
        <v>1969</v>
      </c>
      <c r="C3537" s="338">
        <f t="shared" si="555"/>
        <v>9</v>
      </c>
      <c r="D3537" s="338">
        <f t="shared" si="556"/>
        <v>4</v>
      </c>
      <c r="E3537" s="334">
        <v>0.3</v>
      </c>
      <c r="F3537" s="334">
        <v>0.5</v>
      </c>
      <c r="G3537" s="334">
        <v>1</v>
      </c>
      <c r="H3537" s="334">
        <v>1.9</v>
      </c>
      <c r="I3537" s="334">
        <v>3.6</v>
      </c>
      <c r="J3537" s="334">
        <v>2.5</v>
      </c>
      <c r="K3537" s="334">
        <v>0.7</v>
      </c>
      <c r="L3537" s="334">
        <v>0.8</v>
      </c>
      <c r="M3537" s="334">
        <v>0</v>
      </c>
      <c r="N3537" s="334">
        <v>0</v>
      </c>
      <c r="O3537" s="334">
        <v>0</v>
      </c>
      <c r="P3537" s="334">
        <v>0</v>
      </c>
      <c r="Q3537" s="334">
        <v>0</v>
      </c>
      <c r="R3537" s="334">
        <v>0</v>
      </c>
      <c r="S3537" s="334">
        <v>0</v>
      </c>
      <c r="T3537" s="334">
        <v>0</v>
      </c>
      <c r="U3537" s="334">
        <v>0.3</v>
      </c>
      <c r="V3537" s="334">
        <v>0.5</v>
      </c>
      <c r="W3537" s="334">
        <v>0.3</v>
      </c>
      <c r="X3537" s="334">
        <v>0.3</v>
      </c>
      <c r="Y3537" s="334">
        <v>0.3</v>
      </c>
      <c r="Z3537" s="334">
        <v>0</v>
      </c>
      <c r="AA3537" s="334">
        <v>0</v>
      </c>
      <c r="AB3537" s="334">
        <v>0</v>
      </c>
      <c r="AD3537" s="334">
        <v>13</v>
      </c>
      <c r="AE3537" s="334">
        <f t="shared" si="557"/>
        <v>13</v>
      </c>
      <c r="AF3537" s="334">
        <f t="shared" si="558"/>
        <v>13.000000000000004</v>
      </c>
      <c r="AG3537" s="340">
        <f t="shared" si="559"/>
        <v>3.5527136788005009E-15</v>
      </c>
      <c r="AI3537" s="340">
        <f t="shared" si="560"/>
        <v>0</v>
      </c>
      <c r="AJ3537" s="340">
        <f t="shared" si="560"/>
        <v>0</v>
      </c>
      <c r="AK3537" s="340">
        <f t="shared" si="560"/>
        <v>0</v>
      </c>
      <c r="AL3537" s="340">
        <f t="shared" si="560"/>
        <v>0</v>
      </c>
      <c r="AM3537" s="340">
        <f t="shared" si="560"/>
        <v>13.000000000000004</v>
      </c>
    </row>
    <row r="3538" spans="1:39" x14ac:dyDescent="0.35">
      <c r="A3538" s="337">
        <v>25451</v>
      </c>
      <c r="B3538" s="338">
        <f t="shared" si="554"/>
        <v>1969</v>
      </c>
      <c r="C3538" s="338">
        <f t="shared" si="555"/>
        <v>9</v>
      </c>
      <c r="D3538" s="338">
        <f t="shared" si="556"/>
        <v>5</v>
      </c>
      <c r="E3538" s="334">
        <v>0</v>
      </c>
      <c r="F3538" s="334">
        <v>0</v>
      </c>
      <c r="G3538" s="334">
        <v>0</v>
      </c>
      <c r="H3538" s="334">
        <v>0.3</v>
      </c>
      <c r="I3538" s="334">
        <v>0</v>
      </c>
      <c r="J3538" s="334">
        <v>0</v>
      </c>
      <c r="K3538" s="334">
        <v>0</v>
      </c>
      <c r="L3538" s="334">
        <v>0.3</v>
      </c>
      <c r="M3538" s="334">
        <v>0</v>
      </c>
      <c r="N3538" s="334">
        <v>0</v>
      </c>
      <c r="O3538" s="334">
        <v>0</v>
      </c>
      <c r="P3538" s="334">
        <v>0</v>
      </c>
      <c r="Q3538" s="334">
        <v>0</v>
      </c>
      <c r="R3538" s="334">
        <v>0</v>
      </c>
      <c r="S3538" s="334">
        <v>0</v>
      </c>
      <c r="T3538" s="334">
        <v>0</v>
      </c>
      <c r="U3538" s="334">
        <v>0.5</v>
      </c>
      <c r="V3538" s="334">
        <v>1</v>
      </c>
      <c r="W3538" s="334">
        <v>3</v>
      </c>
      <c r="X3538" s="334">
        <v>0</v>
      </c>
      <c r="Y3538" s="334">
        <v>0.3</v>
      </c>
      <c r="Z3538" s="334">
        <v>0</v>
      </c>
      <c r="AA3538" s="334">
        <v>0</v>
      </c>
      <c r="AB3538" s="334">
        <v>0</v>
      </c>
      <c r="AD3538" s="334">
        <v>5.4</v>
      </c>
      <c r="AE3538" s="334">
        <f t="shared" si="557"/>
        <v>5.4</v>
      </c>
      <c r="AF3538" s="334">
        <f t="shared" si="558"/>
        <v>5.3999999999999995</v>
      </c>
      <c r="AG3538" s="340">
        <f t="shared" si="559"/>
        <v>8.8817841970012523E-16</v>
      </c>
      <c r="AI3538" s="340">
        <f t="shared" si="560"/>
        <v>0</v>
      </c>
      <c r="AJ3538" s="340">
        <f t="shared" si="560"/>
        <v>0</v>
      </c>
      <c r="AK3538" s="340">
        <f t="shared" si="560"/>
        <v>0</v>
      </c>
      <c r="AL3538" s="340">
        <f t="shared" si="560"/>
        <v>0</v>
      </c>
      <c r="AM3538" s="340">
        <f t="shared" si="560"/>
        <v>5.3999999999999995</v>
      </c>
    </row>
    <row r="3539" spans="1:39" x14ac:dyDescent="0.35">
      <c r="A3539" s="337">
        <v>25452</v>
      </c>
      <c r="B3539" s="338">
        <f t="shared" si="554"/>
        <v>1969</v>
      </c>
      <c r="C3539" s="338">
        <f t="shared" si="555"/>
        <v>9</v>
      </c>
      <c r="D3539" s="338">
        <f t="shared" si="556"/>
        <v>6</v>
      </c>
      <c r="E3539" s="334">
        <v>0</v>
      </c>
      <c r="F3539" s="334">
        <v>0</v>
      </c>
      <c r="G3539" s="334">
        <v>0</v>
      </c>
      <c r="H3539" s="334">
        <v>0</v>
      </c>
      <c r="I3539" s="334">
        <v>0</v>
      </c>
      <c r="J3539" s="334">
        <v>0</v>
      </c>
      <c r="K3539" s="334">
        <v>0</v>
      </c>
      <c r="L3539" s="334">
        <v>0</v>
      </c>
      <c r="M3539" s="334">
        <v>0</v>
      </c>
      <c r="N3539" s="334">
        <v>0</v>
      </c>
      <c r="O3539" s="334">
        <v>0</v>
      </c>
      <c r="P3539" s="334">
        <v>0</v>
      </c>
      <c r="Q3539" s="334">
        <v>0</v>
      </c>
      <c r="R3539" s="334">
        <v>0</v>
      </c>
      <c r="S3539" s="334">
        <v>0</v>
      </c>
      <c r="T3539" s="334">
        <v>0</v>
      </c>
      <c r="U3539" s="334">
        <v>0</v>
      </c>
      <c r="V3539" s="334">
        <v>0</v>
      </c>
      <c r="W3539" s="334">
        <v>0</v>
      </c>
      <c r="X3539" s="334">
        <v>0</v>
      </c>
      <c r="Y3539" s="334">
        <v>0</v>
      </c>
      <c r="Z3539" s="334">
        <v>0</v>
      </c>
      <c r="AA3539" s="334">
        <v>0</v>
      </c>
      <c r="AB3539" s="334">
        <v>0</v>
      </c>
      <c r="AD3539" s="334">
        <v>0</v>
      </c>
      <c r="AE3539" s="334">
        <f t="shared" si="557"/>
        <v>0</v>
      </c>
      <c r="AF3539" s="334">
        <f t="shared" si="558"/>
        <v>0</v>
      </c>
      <c r="AG3539" s="340">
        <f t="shared" si="559"/>
        <v>0</v>
      </c>
      <c r="AI3539" s="340">
        <f t="shared" si="560"/>
        <v>0</v>
      </c>
      <c r="AJ3539" s="340">
        <f t="shared" si="560"/>
        <v>0</v>
      </c>
      <c r="AK3539" s="340">
        <f t="shared" si="560"/>
        <v>0</v>
      </c>
      <c r="AL3539" s="340">
        <f t="shared" si="560"/>
        <v>0</v>
      </c>
      <c r="AM3539" s="340">
        <f t="shared" si="560"/>
        <v>0</v>
      </c>
    </row>
    <row r="3540" spans="1:39" x14ac:dyDescent="0.35">
      <c r="A3540" s="337">
        <v>25453</v>
      </c>
      <c r="B3540" s="338">
        <f t="shared" si="554"/>
        <v>1969</v>
      </c>
      <c r="C3540" s="338">
        <f t="shared" si="555"/>
        <v>9</v>
      </c>
      <c r="D3540" s="338">
        <f t="shared" si="556"/>
        <v>7</v>
      </c>
      <c r="E3540" s="334">
        <v>0</v>
      </c>
      <c r="F3540" s="334">
        <v>0</v>
      </c>
      <c r="G3540" s="334">
        <v>0</v>
      </c>
      <c r="H3540" s="334">
        <v>0</v>
      </c>
      <c r="I3540" s="334">
        <v>0</v>
      </c>
      <c r="J3540" s="334">
        <v>0</v>
      </c>
      <c r="K3540" s="334">
        <v>0</v>
      </c>
      <c r="L3540" s="334">
        <v>0</v>
      </c>
      <c r="M3540" s="334">
        <v>0</v>
      </c>
      <c r="N3540" s="334">
        <v>0</v>
      </c>
      <c r="O3540" s="334">
        <v>0</v>
      </c>
      <c r="P3540" s="334">
        <v>0</v>
      </c>
      <c r="Q3540" s="334">
        <v>0</v>
      </c>
      <c r="R3540" s="334">
        <v>0</v>
      </c>
      <c r="S3540" s="334">
        <v>0</v>
      </c>
      <c r="T3540" s="334">
        <v>0</v>
      </c>
      <c r="U3540" s="334">
        <v>0</v>
      </c>
      <c r="V3540" s="334">
        <v>0</v>
      </c>
      <c r="W3540" s="334">
        <v>0</v>
      </c>
      <c r="X3540" s="334">
        <v>0</v>
      </c>
      <c r="Y3540" s="334">
        <v>0</v>
      </c>
      <c r="Z3540" s="334">
        <v>0</v>
      </c>
      <c r="AA3540" s="334">
        <v>0</v>
      </c>
      <c r="AB3540" s="334">
        <v>0</v>
      </c>
      <c r="AD3540" s="334">
        <v>0</v>
      </c>
      <c r="AE3540" s="334">
        <f t="shared" si="557"/>
        <v>0</v>
      </c>
      <c r="AF3540" s="334">
        <f t="shared" si="558"/>
        <v>0</v>
      </c>
      <c r="AG3540" s="340">
        <f t="shared" si="559"/>
        <v>0</v>
      </c>
      <c r="AI3540" s="340">
        <f t="shared" ref="AI3540:AM3555" si="561">IF($C3540=AI$1,$AF3540,0)</f>
        <v>0</v>
      </c>
      <c r="AJ3540" s="340">
        <f t="shared" si="561"/>
        <v>0</v>
      </c>
      <c r="AK3540" s="340">
        <f t="shared" si="561"/>
        <v>0</v>
      </c>
      <c r="AL3540" s="340">
        <f t="shared" si="561"/>
        <v>0</v>
      </c>
      <c r="AM3540" s="340">
        <f t="shared" si="561"/>
        <v>0</v>
      </c>
    </row>
    <row r="3541" spans="1:39" x14ac:dyDescent="0.35">
      <c r="A3541" s="337">
        <v>25454</v>
      </c>
      <c r="B3541" s="338">
        <f t="shared" si="554"/>
        <v>1969</v>
      </c>
      <c r="C3541" s="338">
        <f t="shared" si="555"/>
        <v>9</v>
      </c>
      <c r="D3541" s="338">
        <f t="shared" si="556"/>
        <v>8</v>
      </c>
      <c r="E3541" s="334">
        <v>0</v>
      </c>
      <c r="F3541" s="334">
        <v>0</v>
      </c>
      <c r="G3541" s="334">
        <v>0</v>
      </c>
      <c r="H3541" s="334">
        <v>0</v>
      </c>
      <c r="I3541" s="334">
        <v>0</v>
      </c>
      <c r="J3541" s="334">
        <v>0</v>
      </c>
      <c r="K3541" s="334">
        <v>0</v>
      </c>
      <c r="L3541" s="334">
        <v>0</v>
      </c>
      <c r="M3541" s="334">
        <v>0</v>
      </c>
      <c r="N3541" s="334">
        <v>0</v>
      </c>
      <c r="O3541" s="334">
        <v>0</v>
      </c>
      <c r="P3541" s="334">
        <v>0</v>
      </c>
      <c r="Q3541" s="334">
        <v>0</v>
      </c>
      <c r="R3541" s="334">
        <v>0</v>
      </c>
      <c r="S3541" s="334">
        <v>0</v>
      </c>
      <c r="T3541" s="334">
        <v>0</v>
      </c>
      <c r="U3541" s="334">
        <v>0</v>
      </c>
      <c r="V3541" s="334">
        <v>0</v>
      </c>
      <c r="W3541" s="334">
        <v>0</v>
      </c>
      <c r="X3541" s="334">
        <v>0</v>
      </c>
      <c r="Y3541" s="334">
        <v>0</v>
      </c>
      <c r="Z3541" s="334">
        <v>0</v>
      </c>
      <c r="AA3541" s="334">
        <v>0</v>
      </c>
      <c r="AB3541" s="334">
        <v>0</v>
      </c>
      <c r="AD3541" s="334">
        <v>0</v>
      </c>
      <c r="AE3541" s="334">
        <f t="shared" si="557"/>
        <v>0</v>
      </c>
      <c r="AF3541" s="334">
        <f t="shared" si="558"/>
        <v>0</v>
      </c>
      <c r="AG3541" s="340">
        <f t="shared" si="559"/>
        <v>0</v>
      </c>
      <c r="AI3541" s="340">
        <f t="shared" si="561"/>
        <v>0</v>
      </c>
      <c r="AJ3541" s="340">
        <f t="shared" si="561"/>
        <v>0</v>
      </c>
      <c r="AK3541" s="340">
        <f t="shared" si="561"/>
        <v>0</v>
      </c>
      <c r="AL3541" s="340">
        <f t="shared" si="561"/>
        <v>0</v>
      </c>
      <c r="AM3541" s="340">
        <f t="shared" si="561"/>
        <v>0</v>
      </c>
    </row>
    <row r="3542" spans="1:39" x14ac:dyDescent="0.35">
      <c r="A3542" s="337">
        <v>25455</v>
      </c>
      <c r="B3542" s="338">
        <f t="shared" si="554"/>
        <v>1969</v>
      </c>
      <c r="C3542" s="338">
        <f t="shared" si="555"/>
        <v>9</v>
      </c>
      <c r="D3542" s="338">
        <f t="shared" si="556"/>
        <v>9</v>
      </c>
      <c r="E3542" s="334">
        <v>0</v>
      </c>
      <c r="F3542" s="334">
        <v>0</v>
      </c>
      <c r="G3542" s="334">
        <v>0</v>
      </c>
      <c r="H3542" s="334">
        <v>0</v>
      </c>
      <c r="I3542" s="334">
        <v>0</v>
      </c>
      <c r="J3542" s="334">
        <v>0</v>
      </c>
      <c r="K3542" s="334">
        <v>0</v>
      </c>
      <c r="L3542" s="334">
        <v>0</v>
      </c>
      <c r="M3542" s="334">
        <v>0</v>
      </c>
      <c r="N3542" s="334">
        <v>0</v>
      </c>
      <c r="O3542" s="334">
        <v>0</v>
      </c>
      <c r="P3542" s="334">
        <v>0</v>
      </c>
      <c r="Q3542" s="334">
        <v>0</v>
      </c>
      <c r="R3542" s="334">
        <v>0</v>
      </c>
      <c r="S3542" s="334">
        <v>0</v>
      </c>
      <c r="T3542" s="334">
        <v>0</v>
      </c>
      <c r="U3542" s="334">
        <v>0</v>
      </c>
      <c r="V3542" s="334">
        <v>0</v>
      </c>
      <c r="W3542" s="334">
        <v>0</v>
      </c>
      <c r="X3542" s="334">
        <v>0</v>
      </c>
      <c r="Y3542" s="334">
        <v>0</v>
      </c>
      <c r="Z3542" s="334">
        <v>0</v>
      </c>
      <c r="AA3542" s="334">
        <v>0</v>
      </c>
      <c r="AB3542" s="334">
        <v>0</v>
      </c>
      <c r="AD3542" s="334">
        <v>0</v>
      </c>
      <c r="AE3542" s="334">
        <f t="shared" si="557"/>
        <v>0</v>
      </c>
      <c r="AF3542" s="334">
        <f t="shared" si="558"/>
        <v>0</v>
      </c>
      <c r="AG3542" s="340">
        <f t="shared" si="559"/>
        <v>0</v>
      </c>
      <c r="AI3542" s="340">
        <f t="shared" si="561"/>
        <v>0</v>
      </c>
      <c r="AJ3542" s="340">
        <f t="shared" si="561"/>
        <v>0</v>
      </c>
      <c r="AK3542" s="340">
        <f t="shared" si="561"/>
        <v>0</v>
      </c>
      <c r="AL3542" s="340">
        <f t="shared" si="561"/>
        <v>0</v>
      </c>
      <c r="AM3542" s="340">
        <f t="shared" si="561"/>
        <v>0</v>
      </c>
    </row>
    <row r="3543" spans="1:39" x14ac:dyDescent="0.35">
      <c r="A3543" s="337">
        <v>25456</v>
      </c>
      <c r="B3543" s="338">
        <f t="shared" si="554"/>
        <v>1969</v>
      </c>
      <c r="C3543" s="338">
        <f t="shared" si="555"/>
        <v>9</v>
      </c>
      <c r="D3543" s="338">
        <f t="shared" si="556"/>
        <v>10</v>
      </c>
      <c r="E3543" s="334">
        <v>0</v>
      </c>
      <c r="F3543" s="334">
        <v>0</v>
      </c>
      <c r="G3543" s="334">
        <v>0</v>
      </c>
      <c r="H3543" s="334">
        <v>0</v>
      </c>
      <c r="I3543" s="334">
        <v>0</v>
      </c>
      <c r="J3543" s="334">
        <v>0</v>
      </c>
      <c r="K3543" s="334">
        <v>0</v>
      </c>
      <c r="L3543" s="334">
        <v>0</v>
      </c>
      <c r="M3543" s="334">
        <v>0</v>
      </c>
      <c r="N3543" s="334">
        <v>0</v>
      </c>
      <c r="O3543" s="334">
        <v>0</v>
      </c>
      <c r="P3543" s="334">
        <v>0</v>
      </c>
      <c r="Q3543" s="334">
        <v>0</v>
      </c>
      <c r="R3543" s="334">
        <v>0</v>
      </c>
      <c r="S3543" s="334">
        <v>0</v>
      </c>
      <c r="T3543" s="334">
        <v>0</v>
      </c>
      <c r="U3543" s="334">
        <v>0</v>
      </c>
      <c r="V3543" s="334">
        <v>0</v>
      </c>
      <c r="W3543" s="334">
        <v>0</v>
      </c>
      <c r="X3543" s="334">
        <v>0</v>
      </c>
      <c r="Y3543" s="334">
        <v>0</v>
      </c>
      <c r="Z3543" s="334">
        <v>0</v>
      </c>
      <c r="AA3543" s="334">
        <v>0</v>
      </c>
      <c r="AB3543" s="334">
        <v>0</v>
      </c>
      <c r="AD3543" s="334">
        <v>0</v>
      </c>
      <c r="AE3543" s="334">
        <f t="shared" si="557"/>
        <v>0</v>
      </c>
      <c r="AF3543" s="334">
        <f t="shared" si="558"/>
        <v>0</v>
      </c>
      <c r="AG3543" s="340">
        <f t="shared" si="559"/>
        <v>0</v>
      </c>
      <c r="AI3543" s="340">
        <f t="shared" si="561"/>
        <v>0</v>
      </c>
      <c r="AJ3543" s="340">
        <f t="shared" si="561"/>
        <v>0</v>
      </c>
      <c r="AK3543" s="340">
        <f t="shared" si="561"/>
        <v>0</v>
      </c>
      <c r="AL3543" s="340">
        <f t="shared" si="561"/>
        <v>0</v>
      </c>
      <c r="AM3543" s="340">
        <f t="shared" si="561"/>
        <v>0</v>
      </c>
    </row>
    <row r="3544" spans="1:39" x14ac:dyDescent="0.35">
      <c r="A3544" s="337">
        <v>25457</v>
      </c>
      <c r="B3544" s="338">
        <f t="shared" si="554"/>
        <v>1969</v>
      </c>
      <c r="C3544" s="338">
        <f t="shared" si="555"/>
        <v>9</v>
      </c>
      <c r="D3544" s="338">
        <f t="shared" si="556"/>
        <v>11</v>
      </c>
      <c r="E3544" s="334">
        <v>0</v>
      </c>
      <c r="F3544" s="334">
        <v>0</v>
      </c>
      <c r="G3544" s="334">
        <v>0</v>
      </c>
      <c r="H3544" s="334">
        <v>0</v>
      </c>
      <c r="I3544" s="334">
        <v>0</v>
      </c>
      <c r="J3544" s="334">
        <v>0</v>
      </c>
      <c r="K3544" s="334">
        <v>0</v>
      </c>
      <c r="L3544" s="334">
        <v>0</v>
      </c>
      <c r="M3544" s="334">
        <v>0</v>
      </c>
      <c r="N3544" s="334">
        <v>0</v>
      </c>
      <c r="O3544" s="334">
        <v>0</v>
      </c>
      <c r="P3544" s="334">
        <v>0</v>
      </c>
      <c r="Q3544" s="334">
        <v>0</v>
      </c>
      <c r="R3544" s="334">
        <v>0</v>
      </c>
      <c r="S3544" s="334">
        <v>0</v>
      </c>
      <c r="T3544" s="334">
        <v>0</v>
      </c>
      <c r="U3544" s="334">
        <v>0</v>
      </c>
      <c r="V3544" s="334">
        <v>0</v>
      </c>
      <c r="W3544" s="334">
        <v>0</v>
      </c>
      <c r="X3544" s="334">
        <v>0</v>
      </c>
      <c r="Y3544" s="334">
        <v>0</v>
      </c>
      <c r="Z3544" s="334">
        <v>0</v>
      </c>
      <c r="AA3544" s="334">
        <v>0</v>
      </c>
      <c r="AB3544" s="334">
        <v>0</v>
      </c>
      <c r="AD3544" s="334">
        <v>0</v>
      </c>
      <c r="AE3544" s="334">
        <f t="shared" si="557"/>
        <v>0</v>
      </c>
      <c r="AF3544" s="334">
        <f t="shared" si="558"/>
        <v>0</v>
      </c>
      <c r="AG3544" s="340">
        <f t="shared" si="559"/>
        <v>0</v>
      </c>
      <c r="AI3544" s="340">
        <f t="shared" si="561"/>
        <v>0</v>
      </c>
      <c r="AJ3544" s="340">
        <f t="shared" si="561"/>
        <v>0</v>
      </c>
      <c r="AK3544" s="340">
        <f t="shared" si="561"/>
        <v>0</v>
      </c>
      <c r="AL3544" s="340">
        <f t="shared" si="561"/>
        <v>0</v>
      </c>
      <c r="AM3544" s="340">
        <f t="shared" si="561"/>
        <v>0</v>
      </c>
    </row>
    <row r="3545" spans="1:39" x14ac:dyDescent="0.35">
      <c r="A3545" s="337">
        <v>25458</v>
      </c>
      <c r="B3545" s="338">
        <f t="shared" si="554"/>
        <v>1969</v>
      </c>
      <c r="C3545" s="338">
        <f t="shared" si="555"/>
        <v>9</v>
      </c>
      <c r="D3545" s="338">
        <f t="shared" si="556"/>
        <v>12</v>
      </c>
      <c r="E3545" s="334">
        <v>0</v>
      </c>
      <c r="F3545" s="334">
        <v>0</v>
      </c>
      <c r="G3545" s="334">
        <v>0</v>
      </c>
      <c r="H3545" s="334">
        <v>0</v>
      </c>
      <c r="I3545" s="334">
        <v>0</v>
      </c>
      <c r="J3545" s="334">
        <v>0</v>
      </c>
      <c r="K3545" s="334">
        <v>0</v>
      </c>
      <c r="L3545" s="334">
        <v>0</v>
      </c>
      <c r="M3545" s="334">
        <v>0</v>
      </c>
      <c r="N3545" s="334">
        <v>0</v>
      </c>
      <c r="O3545" s="334">
        <v>0</v>
      </c>
      <c r="P3545" s="334">
        <v>0</v>
      </c>
      <c r="Q3545" s="334">
        <v>0</v>
      </c>
      <c r="R3545" s="334">
        <v>0</v>
      </c>
      <c r="S3545" s="334">
        <v>0</v>
      </c>
      <c r="T3545" s="334">
        <v>0</v>
      </c>
      <c r="U3545" s="334">
        <v>0</v>
      </c>
      <c r="V3545" s="334">
        <v>0</v>
      </c>
      <c r="W3545" s="334">
        <v>0</v>
      </c>
      <c r="X3545" s="334">
        <v>0</v>
      </c>
      <c r="Y3545" s="334">
        <v>0</v>
      </c>
      <c r="Z3545" s="334">
        <v>0</v>
      </c>
      <c r="AA3545" s="334">
        <v>0</v>
      </c>
      <c r="AB3545" s="334">
        <v>0</v>
      </c>
      <c r="AD3545" s="334">
        <v>0</v>
      </c>
      <c r="AE3545" s="334">
        <f t="shared" si="557"/>
        <v>0</v>
      </c>
      <c r="AF3545" s="334">
        <f t="shared" si="558"/>
        <v>0</v>
      </c>
      <c r="AG3545" s="340">
        <f t="shared" si="559"/>
        <v>0</v>
      </c>
      <c r="AI3545" s="340">
        <f t="shared" si="561"/>
        <v>0</v>
      </c>
      <c r="AJ3545" s="340">
        <f t="shared" si="561"/>
        <v>0</v>
      </c>
      <c r="AK3545" s="340">
        <f t="shared" si="561"/>
        <v>0</v>
      </c>
      <c r="AL3545" s="340">
        <f t="shared" si="561"/>
        <v>0</v>
      </c>
      <c r="AM3545" s="340">
        <f t="shared" si="561"/>
        <v>0</v>
      </c>
    </row>
    <row r="3546" spans="1:39" x14ac:dyDescent="0.35">
      <c r="A3546" s="337">
        <v>25459</v>
      </c>
      <c r="B3546" s="338">
        <f t="shared" si="554"/>
        <v>1969</v>
      </c>
      <c r="C3546" s="338">
        <f t="shared" si="555"/>
        <v>9</v>
      </c>
      <c r="D3546" s="338">
        <f t="shared" si="556"/>
        <v>13</v>
      </c>
      <c r="E3546" s="334">
        <v>0</v>
      </c>
      <c r="F3546" s="334">
        <v>0</v>
      </c>
      <c r="G3546" s="334">
        <v>0</v>
      </c>
      <c r="H3546" s="334">
        <v>0</v>
      </c>
      <c r="I3546" s="334">
        <v>0</v>
      </c>
      <c r="J3546" s="334">
        <v>0</v>
      </c>
      <c r="K3546" s="334">
        <v>0</v>
      </c>
      <c r="L3546" s="334">
        <v>0</v>
      </c>
      <c r="M3546" s="334">
        <v>0</v>
      </c>
      <c r="N3546" s="334">
        <v>0</v>
      </c>
      <c r="O3546" s="334">
        <v>0</v>
      </c>
      <c r="P3546" s="334">
        <v>0</v>
      </c>
      <c r="Q3546" s="334">
        <v>0</v>
      </c>
      <c r="R3546" s="334">
        <v>0</v>
      </c>
      <c r="S3546" s="334">
        <v>0</v>
      </c>
      <c r="T3546" s="334">
        <v>0</v>
      </c>
      <c r="U3546" s="334">
        <v>0</v>
      </c>
      <c r="V3546" s="334">
        <v>0</v>
      </c>
      <c r="W3546" s="334">
        <v>0</v>
      </c>
      <c r="X3546" s="334">
        <v>1</v>
      </c>
      <c r="Y3546" s="334">
        <v>0</v>
      </c>
      <c r="Z3546" s="334">
        <v>0</v>
      </c>
      <c r="AA3546" s="334">
        <v>0</v>
      </c>
      <c r="AB3546" s="334">
        <v>0.3</v>
      </c>
      <c r="AD3546" s="334">
        <v>1.3</v>
      </c>
      <c r="AE3546" s="334">
        <f t="shared" si="557"/>
        <v>1.3</v>
      </c>
      <c r="AF3546" s="334">
        <f t="shared" si="558"/>
        <v>1.3</v>
      </c>
      <c r="AG3546" s="340">
        <f t="shared" si="559"/>
        <v>0</v>
      </c>
      <c r="AI3546" s="340">
        <f t="shared" si="561"/>
        <v>0</v>
      </c>
      <c r="AJ3546" s="340">
        <f t="shared" si="561"/>
        <v>0</v>
      </c>
      <c r="AK3546" s="340">
        <f t="shared" si="561"/>
        <v>0</v>
      </c>
      <c r="AL3546" s="340">
        <f t="shared" si="561"/>
        <v>0</v>
      </c>
      <c r="AM3546" s="340">
        <f t="shared" si="561"/>
        <v>1.3</v>
      </c>
    </row>
    <row r="3547" spans="1:39" x14ac:dyDescent="0.35">
      <c r="A3547" s="337">
        <v>25460</v>
      </c>
      <c r="B3547" s="338">
        <f t="shared" si="554"/>
        <v>1969</v>
      </c>
      <c r="C3547" s="338">
        <f t="shared" si="555"/>
        <v>9</v>
      </c>
      <c r="D3547" s="338">
        <f t="shared" si="556"/>
        <v>14</v>
      </c>
      <c r="E3547" s="334">
        <v>0.3</v>
      </c>
      <c r="F3547" s="334">
        <v>0.3</v>
      </c>
      <c r="G3547" s="334">
        <v>0.4</v>
      </c>
      <c r="H3547" s="334">
        <v>0.3</v>
      </c>
      <c r="I3547" s="334">
        <v>0.3</v>
      </c>
      <c r="J3547" s="334">
        <v>0</v>
      </c>
      <c r="K3547" s="334">
        <v>0</v>
      </c>
      <c r="L3547" s="334">
        <v>0</v>
      </c>
      <c r="M3547" s="334">
        <v>0</v>
      </c>
      <c r="N3547" s="334">
        <v>0</v>
      </c>
      <c r="O3547" s="334">
        <v>0</v>
      </c>
      <c r="P3547" s="334">
        <v>0</v>
      </c>
      <c r="Q3547" s="334">
        <v>0</v>
      </c>
      <c r="R3547" s="334">
        <v>0</v>
      </c>
      <c r="S3547" s="334">
        <v>0</v>
      </c>
      <c r="T3547" s="334">
        <v>0</v>
      </c>
      <c r="U3547" s="334">
        <v>0</v>
      </c>
      <c r="V3547" s="334">
        <v>0.3</v>
      </c>
      <c r="W3547" s="334">
        <v>0.3</v>
      </c>
      <c r="X3547" s="334">
        <v>0.3</v>
      </c>
      <c r="Y3547" s="334">
        <v>0.4</v>
      </c>
      <c r="Z3547" s="334">
        <v>0.3</v>
      </c>
      <c r="AA3547" s="334">
        <v>0.3</v>
      </c>
      <c r="AB3547" s="334">
        <v>0.3</v>
      </c>
      <c r="AD3547" s="334">
        <v>3.8</v>
      </c>
      <c r="AE3547" s="334">
        <f t="shared" si="557"/>
        <v>3.8</v>
      </c>
      <c r="AF3547" s="334">
        <f t="shared" si="558"/>
        <v>3.7999999999999994</v>
      </c>
      <c r="AG3547" s="340">
        <f t="shared" si="559"/>
        <v>4.4408920985006262E-16</v>
      </c>
      <c r="AI3547" s="340">
        <f t="shared" si="561"/>
        <v>0</v>
      </c>
      <c r="AJ3547" s="340">
        <f t="shared" si="561"/>
        <v>0</v>
      </c>
      <c r="AK3547" s="340">
        <f t="shared" si="561"/>
        <v>0</v>
      </c>
      <c r="AL3547" s="340">
        <f t="shared" si="561"/>
        <v>0</v>
      </c>
      <c r="AM3547" s="340">
        <f t="shared" si="561"/>
        <v>3.7999999999999994</v>
      </c>
    </row>
    <row r="3548" spans="1:39" x14ac:dyDescent="0.35">
      <c r="A3548" s="337">
        <v>25461</v>
      </c>
      <c r="B3548" s="338">
        <f t="shared" si="554"/>
        <v>1969</v>
      </c>
      <c r="C3548" s="338">
        <f t="shared" si="555"/>
        <v>9</v>
      </c>
      <c r="D3548" s="338">
        <f t="shared" si="556"/>
        <v>15</v>
      </c>
      <c r="E3548" s="334">
        <v>0</v>
      </c>
      <c r="F3548" s="334">
        <v>0</v>
      </c>
      <c r="G3548" s="334">
        <v>0</v>
      </c>
      <c r="H3548" s="334">
        <v>0.1</v>
      </c>
      <c r="I3548" s="334">
        <v>0</v>
      </c>
      <c r="J3548" s="334">
        <v>0.1</v>
      </c>
      <c r="K3548" s="334">
        <v>0</v>
      </c>
      <c r="L3548" s="334">
        <v>0.1</v>
      </c>
      <c r="M3548" s="334">
        <v>0</v>
      </c>
      <c r="N3548" s="334">
        <v>0</v>
      </c>
      <c r="O3548" s="334">
        <v>0</v>
      </c>
      <c r="P3548" s="334">
        <v>0</v>
      </c>
      <c r="Q3548" s="334">
        <v>0</v>
      </c>
      <c r="R3548" s="334">
        <v>0</v>
      </c>
      <c r="S3548" s="334">
        <v>0</v>
      </c>
      <c r="T3548" s="334">
        <v>0</v>
      </c>
      <c r="U3548" s="334">
        <v>0</v>
      </c>
      <c r="V3548" s="334">
        <v>0</v>
      </c>
      <c r="W3548" s="334">
        <v>0</v>
      </c>
      <c r="X3548" s="334">
        <v>0</v>
      </c>
      <c r="Y3548" s="334">
        <v>0</v>
      </c>
      <c r="Z3548" s="334">
        <v>0</v>
      </c>
      <c r="AA3548" s="334">
        <v>0</v>
      </c>
      <c r="AB3548" s="334">
        <v>0</v>
      </c>
      <c r="AD3548" s="334">
        <v>0.3</v>
      </c>
      <c r="AE3548" s="334">
        <f t="shared" si="557"/>
        <v>0.3</v>
      </c>
      <c r="AF3548" s="334">
        <f t="shared" si="558"/>
        <v>0.30000000000000004</v>
      </c>
      <c r="AG3548" s="340">
        <f t="shared" si="559"/>
        <v>5.5511151231257827E-17</v>
      </c>
      <c r="AI3548" s="340">
        <f t="shared" si="561"/>
        <v>0</v>
      </c>
      <c r="AJ3548" s="340">
        <f t="shared" si="561"/>
        <v>0</v>
      </c>
      <c r="AK3548" s="340">
        <f t="shared" si="561"/>
        <v>0</v>
      </c>
      <c r="AL3548" s="340">
        <f t="shared" si="561"/>
        <v>0</v>
      </c>
      <c r="AM3548" s="340">
        <f t="shared" si="561"/>
        <v>0.30000000000000004</v>
      </c>
    </row>
    <row r="3549" spans="1:39" x14ac:dyDescent="0.35">
      <c r="A3549" s="337">
        <v>25462</v>
      </c>
      <c r="B3549" s="338">
        <f t="shared" si="554"/>
        <v>1969</v>
      </c>
      <c r="C3549" s="338">
        <f t="shared" si="555"/>
        <v>9</v>
      </c>
      <c r="D3549" s="338">
        <f t="shared" si="556"/>
        <v>16</v>
      </c>
      <c r="E3549" s="334">
        <v>0</v>
      </c>
      <c r="F3549" s="334">
        <v>0</v>
      </c>
      <c r="G3549" s="334">
        <v>0</v>
      </c>
      <c r="H3549" s="334">
        <v>0</v>
      </c>
      <c r="I3549" s="334">
        <v>0</v>
      </c>
      <c r="J3549" s="334">
        <v>0</v>
      </c>
      <c r="K3549" s="334">
        <v>0</v>
      </c>
      <c r="L3549" s="334">
        <v>0</v>
      </c>
      <c r="M3549" s="334">
        <v>0</v>
      </c>
      <c r="N3549" s="334">
        <v>0</v>
      </c>
      <c r="O3549" s="334">
        <v>0</v>
      </c>
      <c r="P3549" s="334">
        <v>0</v>
      </c>
      <c r="Q3549" s="334">
        <v>0</v>
      </c>
      <c r="R3549" s="334">
        <v>0</v>
      </c>
      <c r="S3549" s="334">
        <v>0</v>
      </c>
      <c r="T3549" s="334">
        <v>0</v>
      </c>
      <c r="U3549" s="334">
        <v>0</v>
      </c>
      <c r="V3549" s="334">
        <v>0</v>
      </c>
      <c r="W3549" s="334">
        <v>0</v>
      </c>
      <c r="X3549" s="334">
        <v>0</v>
      </c>
      <c r="Y3549" s="334">
        <v>0</v>
      </c>
      <c r="Z3549" s="334">
        <v>0</v>
      </c>
      <c r="AA3549" s="334">
        <v>0</v>
      </c>
      <c r="AB3549" s="334">
        <v>0</v>
      </c>
      <c r="AD3549" s="334">
        <v>0</v>
      </c>
      <c r="AE3549" s="334">
        <f t="shared" si="557"/>
        <v>0</v>
      </c>
      <c r="AF3549" s="334">
        <f t="shared" si="558"/>
        <v>0</v>
      </c>
      <c r="AG3549" s="340">
        <f t="shared" si="559"/>
        <v>0</v>
      </c>
      <c r="AI3549" s="340">
        <f t="shared" si="561"/>
        <v>0</v>
      </c>
      <c r="AJ3549" s="340">
        <f t="shared" si="561"/>
        <v>0</v>
      </c>
      <c r="AK3549" s="340">
        <f t="shared" si="561"/>
        <v>0</v>
      </c>
      <c r="AL3549" s="340">
        <f t="shared" si="561"/>
        <v>0</v>
      </c>
      <c r="AM3549" s="340">
        <f t="shared" si="561"/>
        <v>0</v>
      </c>
    </row>
    <row r="3550" spans="1:39" x14ac:dyDescent="0.35">
      <c r="A3550" s="337">
        <v>25463</v>
      </c>
      <c r="B3550" s="338">
        <f t="shared" si="554"/>
        <v>1969</v>
      </c>
      <c r="C3550" s="338">
        <f t="shared" si="555"/>
        <v>9</v>
      </c>
      <c r="D3550" s="338">
        <f t="shared" si="556"/>
        <v>17</v>
      </c>
      <c r="E3550" s="334">
        <v>0</v>
      </c>
      <c r="F3550" s="334">
        <v>0</v>
      </c>
      <c r="G3550" s="334">
        <v>0</v>
      </c>
      <c r="H3550" s="334">
        <v>0</v>
      </c>
      <c r="I3550" s="334">
        <v>0</v>
      </c>
      <c r="J3550" s="334">
        <v>0</v>
      </c>
      <c r="K3550" s="334">
        <v>0</v>
      </c>
      <c r="L3550" s="334">
        <v>0</v>
      </c>
      <c r="M3550" s="334">
        <v>0</v>
      </c>
      <c r="N3550" s="334">
        <v>0</v>
      </c>
      <c r="O3550" s="334">
        <v>0</v>
      </c>
      <c r="P3550" s="334">
        <v>0</v>
      </c>
      <c r="Q3550" s="334">
        <v>0</v>
      </c>
      <c r="R3550" s="334">
        <v>0</v>
      </c>
      <c r="S3550" s="334">
        <v>0</v>
      </c>
      <c r="T3550" s="334">
        <v>0</v>
      </c>
      <c r="U3550" s="334">
        <v>0</v>
      </c>
      <c r="V3550" s="334">
        <v>0</v>
      </c>
      <c r="W3550" s="334">
        <v>0</v>
      </c>
      <c r="X3550" s="334">
        <v>0</v>
      </c>
      <c r="Y3550" s="334">
        <v>0</v>
      </c>
      <c r="Z3550" s="334">
        <v>0</v>
      </c>
      <c r="AA3550" s="334">
        <v>0</v>
      </c>
      <c r="AB3550" s="334">
        <v>0</v>
      </c>
      <c r="AD3550" s="334">
        <v>0</v>
      </c>
      <c r="AE3550" s="334">
        <f t="shared" si="557"/>
        <v>0</v>
      </c>
      <c r="AF3550" s="334">
        <f t="shared" si="558"/>
        <v>0</v>
      </c>
      <c r="AG3550" s="340">
        <f t="shared" si="559"/>
        <v>0</v>
      </c>
      <c r="AI3550" s="340">
        <f t="shared" si="561"/>
        <v>0</v>
      </c>
      <c r="AJ3550" s="340">
        <f t="shared" si="561"/>
        <v>0</v>
      </c>
      <c r="AK3550" s="340">
        <f t="shared" si="561"/>
        <v>0</v>
      </c>
      <c r="AL3550" s="340">
        <f t="shared" si="561"/>
        <v>0</v>
      </c>
      <c r="AM3550" s="340">
        <f t="shared" si="561"/>
        <v>0</v>
      </c>
    </row>
    <row r="3551" spans="1:39" x14ac:dyDescent="0.35">
      <c r="A3551" s="337">
        <v>25464</v>
      </c>
      <c r="B3551" s="338">
        <f t="shared" si="554"/>
        <v>1969</v>
      </c>
      <c r="C3551" s="338">
        <f t="shared" si="555"/>
        <v>9</v>
      </c>
      <c r="D3551" s="338">
        <f t="shared" si="556"/>
        <v>18</v>
      </c>
      <c r="E3551" s="334">
        <v>0</v>
      </c>
      <c r="F3551" s="334">
        <v>0</v>
      </c>
      <c r="G3551" s="334">
        <v>0</v>
      </c>
      <c r="H3551" s="334">
        <v>0</v>
      </c>
      <c r="I3551" s="334">
        <v>0</v>
      </c>
      <c r="J3551" s="334">
        <v>0</v>
      </c>
      <c r="K3551" s="334">
        <v>0</v>
      </c>
      <c r="L3551" s="334">
        <v>0</v>
      </c>
      <c r="M3551" s="334">
        <v>0</v>
      </c>
      <c r="N3551" s="334">
        <v>0</v>
      </c>
      <c r="O3551" s="334">
        <v>0</v>
      </c>
      <c r="P3551" s="334">
        <v>0</v>
      </c>
      <c r="Q3551" s="334">
        <v>0</v>
      </c>
      <c r="R3551" s="334">
        <v>0</v>
      </c>
      <c r="S3551" s="334">
        <v>0</v>
      </c>
      <c r="T3551" s="334">
        <v>0</v>
      </c>
      <c r="U3551" s="334">
        <v>0</v>
      </c>
      <c r="V3551" s="334">
        <v>0</v>
      </c>
      <c r="W3551" s="334">
        <v>0</v>
      </c>
      <c r="X3551" s="334">
        <v>0</v>
      </c>
      <c r="Y3551" s="334">
        <v>0</v>
      </c>
      <c r="Z3551" s="334">
        <v>0</v>
      </c>
      <c r="AA3551" s="334">
        <v>0</v>
      </c>
      <c r="AB3551" s="334">
        <v>0</v>
      </c>
      <c r="AD3551" s="334">
        <v>0</v>
      </c>
      <c r="AE3551" s="334">
        <f t="shared" si="557"/>
        <v>0</v>
      </c>
      <c r="AF3551" s="334">
        <f t="shared" si="558"/>
        <v>0</v>
      </c>
      <c r="AG3551" s="340">
        <f t="shared" si="559"/>
        <v>0</v>
      </c>
      <c r="AI3551" s="340">
        <f t="shared" si="561"/>
        <v>0</v>
      </c>
      <c r="AJ3551" s="340">
        <f t="shared" si="561"/>
        <v>0</v>
      </c>
      <c r="AK3551" s="340">
        <f t="shared" si="561"/>
        <v>0</v>
      </c>
      <c r="AL3551" s="340">
        <f t="shared" si="561"/>
        <v>0</v>
      </c>
      <c r="AM3551" s="340">
        <f t="shared" si="561"/>
        <v>0</v>
      </c>
    </row>
    <row r="3552" spans="1:39" x14ac:dyDescent="0.35">
      <c r="A3552" s="337">
        <v>25465</v>
      </c>
      <c r="B3552" s="338">
        <f t="shared" si="554"/>
        <v>1969</v>
      </c>
      <c r="C3552" s="338">
        <f t="shared" si="555"/>
        <v>9</v>
      </c>
      <c r="D3552" s="338">
        <f t="shared" si="556"/>
        <v>19</v>
      </c>
      <c r="E3552" s="334">
        <v>0</v>
      </c>
      <c r="F3552" s="334">
        <v>0</v>
      </c>
      <c r="G3552" s="334">
        <v>0</v>
      </c>
      <c r="H3552" s="334">
        <v>0</v>
      </c>
      <c r="I3552" s="334">
        <v>0</v>
      </c>
      <c r="J3552" s="334">
        <v>0</v>
      </c>
      <c r="K3552" s="334">
        <v>0</v>
      </c>
      <c r="L3552" s="334">
        <v>0</v>
      </c>
      <c r="M3552" s="334">
        <v>0</v>
      </c>
      <c r="N3552" s="334">
        <v>0</v>
      </c>
      <c r="O3552" s="334">
        <v>0</v>
      </c>
      <c r="P3552" s="334">
        <v>0</v>
      </c>
      <c r="Q3552" s="334">
        <v>0</v>
      </c>
      <c r="R3552" s="334">
        <v>0</v>
      </c>
      <c r="S3552" s="334">
        <v>0</v>
      </c>
      <c r="T3552" s="334">
        <v>0</v>
      </c>
      <c r="U3552" s="334">
        <v>0</v>
      </c>
      <c r="V3552" s="334">
        <v>0</v>
      </c>
      <c r="W3552" s="334">
        <v>0</v>
      </c>
      <c r="X3552" s="334">
        <v>0</v>
      </c>
      <c r="Y3552" s="334">
        <v>0</v>
      </c>
      <c r="Z3552" s="334">
        <v>0</v>
      </c>
      <c r="AA3552" s="334">
        <v>0</v>
      </c>
      <c r="AB3552" s="334">
        <v>0</v>
      </c>
      <c r="AD3552" s="334">
        <v>0</v>
      </c>
      <c r="AE3552" s="334">
        <f t="shared" si="557"/>
        <v>0</v>
      </c>
      <c r="AF3552" s="334">
        <f t="shared" si="558"/>
        <v>0</v>
      </c>
      <c r="AG3552" s="340">
        <f t="shared" si="559"/>
        <v>0</v>
      </c>
      <c r="AI3552" s="340">
        <f t="shared" si="561"/>
        <v>0</v>
      </c>
      <c r="AJ3552" s="340">
        <f t="shared" si="561"/>
        <v>0</v>
      </c>
      <c r="AK3552" s="340">
        <f t="shared" si="561"/>
        <v>0</v>
      </c>
      <c r="AL3552" s="340">
        <f t="shared" si="561"/>
        <v>0</v>
      </c>
      <c r="AM3552" s="340">
        <f t="shared" si="561"/>
        <v>0</v>
      </c>
    </row>
    <row r="3553" spans="1:39" x14ac:dyDescent="0.35">
      <c r="A3553" s="337">
        <v>25466</v>
      </c>
      <c r="B3553" s="338">
        <f t="shared" si="554"/>
        <v>1969</v>
      </c>
      <c r="C3553" s="338">
        <f t="shared" si="555"/>
        <v>9</v>
      </c>
      <c r="D3553" s="338">
        <f t="shared" si="556"/>
        <v>20</v>
      </c>
      <c r="E3553" s="334">
        <v>0</v>
      </c>
      <c r="F3553" s="334">
        <v>0</v>
      </c>
      <c r="G3553" s="334">
        <v>0</v>
      </c>
      <c r="H3553" s="334">
        <v>0</v>
      </c>
      <c r="I3553" s="334">
        <v>0</v>
      </c>
      <c r="J3553" s="334">
        <v>0</v>
      </c>
      <c r="K3553" s="334">
        <v>0</v>
      </c>
      <c r="L3553" s="334">
        <v>0</v>
      </c>
      <c r="M3553" s="334">
        <v>0</v>
      </c>
      <c r="N3553" s="334">
        <v>0</v>
      </c>
      <c r="O3553" s="334">
        <v>0</v>
      </c>
      <c r="P3553" s="334">
        <v>0</v>
      </c>
      <c r="Q3553" s="334">
        <v>0</v>
      </c>
      <c r="R3553" s="334">
        <v>0</v>
      </c>
      <c r="S3553" s="334">
        <v>0</v>
      </c>
      <c r="T3553" s="334">
        <v>0</v>
      </c>
      <c r="U3553" s="334">
        <v>0.3</v>
      </c>
      <c r="V3553" s="334">
        <v>0</v>
      </c>
      <c r="W3553" s="334">
        <v>0</v>
      </c>
      <c r="X3553" s="334">
        <v>0.3</v>
      </c>
      <c r="Y3553" s="334">
        <v>1</v>
      </c>
      <c r="Z3553" s="334">
        <v>1</v>
      </c>
      <c r="AA3553" s="334">
        <v>0.8</v>
      </c>
      <c r="AB3553" s="334">
        <v>0.3</v>
      </c>
      <c r="AD3553" s="334">
        <v>3.7</v>
      </c>
      <c r="AE3553" s="334">
        <f t="shared" si="557"/>
        <v>3.7</v>
      </c>
      <c r="AF3553" s="334">
        <f t="shared" si="558"/>
        <v>3.7</v>
      </c>
      <c r="AG3553" s="340">
        <f t="shared" si="559"/>
        <v>0</v>
      </c>
      <c r="AI3553" s="340">
        <f t="shared" si="561"/>
        <v>0</v>
      </c>
      <c r="AJ3553" s="340">
        <f t="shared" si="561"/>
        <v>0</v>
      </c>
      <c r="AK3553" s="340">
        <f t="shared" si="561"/>
        <v>0</v>
      </c>
      <c r="AL3553" s="340">
        <f t="shared" si="561"/>
        <v>0</v>
      </c>
      <c r="AM3553" s="340">
        <f t="shared" si="561"/>
        <v>3.7</v>
      </c>
    </row>
    <row r="3554" spans="1:39" x14ac:dyDescent="0.35">
      <c r="A3554" s="337">
        <v>25467</v>
      </c>
      <c r="B3554" s="338">
        <f t="shared" si="554"/>
        <v>1969</v>
      </c>
      <c r="C3554" s="338">
        <f t="shared" si="555"/>
        <v>9</v>
      </c>
      <c r="D3554" s="338">
        <f t="shared" si="556"/>
        <v>21</v>
      </c>
      <c r="E3554" s="334">
        <v>2</v>
      </c>
      <c r="F3554" s="334">
        <v>1.3</v>
      </c>
      <c r="G3554" s="334">
        <v>2.5</v>
      </c>
      <c r="H3554" s="334">
        <v>1.5</v>
      </c>
      <c r="I3554" s="334">
        <v>1.5</v>
      </c>
      <c r="J3554" s="334">
        <v>2</v>
      </c>
      <c r="K3554" s="334">
        <v>3.3</v>
      </c>
      <c r="L3554" s="334">
        <v>4.3</v>
      </c>
      <c r="M3554" s="334">
        <v>1.3</v>
      </c>
      <c r="N3554" s="334">
        <v>1</v>
      </c>
      <c r="O3554" s="334">
        <v>0.3</v>
      </c>
      <c r="P3554" s="334">
        <v>0.3</v>
      </c>
      <c r="Q3554" s="334">
        <v>0</v>
      </c>
      <c r="R3554" s="334">
        <v>0</v>
      </c>
      <c r="S3554" s="334">
        <v>0</v>
      </c>
      <c r="T3554" s="334">
        <v>0</v>
      </c>
      <c r="U3554" s="334">
        <v>0</v>
      </c>
      <c r="V3554" s="334">
        <v>0</v>
      </c>
      <c r="W3554" s="334">
        <v>0</v>
      </c>
      <c r="X3554" s="334">
        <v>0</v>
      </c>
      <c r="Y3554" s="334">
        <v>0</v>
      </c>
      <c r="Z3554" s="334">
        <v>0</v>
      </c>
      <c r="AA3554" s="334">
        <v>0</v>
      </c>
      <c r="AB3554" s="334">
        <v>0</v>
      </c>
      <c r="AD3554" s="334">
        <v>21.3</v>
      </c>
      <c r="AE3554" s="334">
        <f t="shared" si="557"/>
        <v>21.3</v>
      </c>
      <c r="AF3554" s="334">
        <f t="shared" si="558"/>
        <v>21.300000000000004</v>
      </c>
      <c r="AG3554" s="340">
        <f t="shared" si="559"/>
        <v>3.5527136788005009E-15</v>
      </c>
      <c r="AI3554" s="340">
        <f t="shared" si="561"/>
        <v>0</v>
      </c>
      <c r="AJ3554" s="340">
        <f t="shared" si="561"/>
        <v>0</v>
      </c>
      <c r="AK3554" s="340">
        <f t="shared" si="561"/>
        <v>0</v>
      </c>
      <c r="AL3554" s="340">
        <f t="shared" si="561"/>
        <v>0</v>
      </c>
      <c r="AM3554" s="340">
        <f t="shared" si="561"/>
        <v>21.300000000000004</v>
      </c>
    </row>
    <row r="3555" spans="1:39" x14ac:dyDescent="0.35">
      <c r="A3555" s="337">
        <v>25468</v>
      </c>
      <c r="B3555" s="338">
        <f t="shared" si="554"/>
        <v>1969</v>
      </c>
      <c r="C3555" s="338">
        <f t="shared" si="555"/>
        <v>9</v>
      </c>
      <c r="D3555" s="338">
        <f t="shared" si="556"/>
        <v>22</v>
      </c>
      <c r="E3555" s="334">
        <v>0</v>
      </c>
      <c r="F3555" s="334">
        <v>0</v>
      </c>
      <c r="G3555" s="334">
        <v>0</v>
      </c>
      <c r="H3555" s="334">
        <v>0</v>
      </c>
      <c r="I3555" s="334">
        <v>0</v>
      </c>
      <c r="J3555" s="334">
        <v>0</v>
      </c>
      <c r="K3555" s="334">
        <v>0</v>
      </c>
      <c r="L3555" s="334">
        <v>0</v>
      </c>
      <c r="M3555" s="334">
        <v>0</v>
      </c>
      <c r="N3555" s="334">
        <v>0</v>
      </c>
      <c r="O3555" s="334">
        <v>0</v>
      </c>
      <c r="P3555" s="334">
        <v>0</v>
      </c>
      <c r="Q3555" s="334">
        <v>0</v>
      </c>
      <c r="R3555" s="334">
        <v>0</v>
      </c>
      <c r="S3555" s="334">
        <v>0</v>
      </c>
      <c r="T3555" s="334">
        <v>0</v>
      </c>
      <c r="U3555" s="334">
        <v>0</v>
      </c>
      <c r="V3555" s="334">
        <v>0</v>
      </c>
      <c r="W3555" s="334">
        <v>0</v>
      </c>
      <c r="X3555" s="334">
        <v>0</v>
      </c>
      <c r="Y3555" s="334">
        <v>0</v>
      </c>
      <c r="Z3555" s="334">
        <v>0</v>
      </c>
      <c r="AA3555" s="334">
        <v>0</v>
      </c>
      <c r="AB3555" s="334">
        <v>0</v>
      </c>
      <c r="AD3555" s="334">
        <v>0</v>
      </c>
      <c r="AE3555" s="334">
        <f t="shared" si="557"/>
        <v>0</v>
      </c>
      <c r="AF3555" s="334">
        <f t="shared" si="558"/>
        <v>0</v>
      </c>
      <c r="AG3555" s="340">
        <f t="shared" si="559"/>
        <v>0</v>
      </c>
      <c r="AI3555" s="340">
        <f t="shared" si="561"/>
        <v>0</v>
      </c>
      <c r="AJ3555" s="340">
        <f t="shared" si="561"/>
        <v>0</v>
      </c>
      <c r="AK3555" s="340">
        <f t="shared" si="561"/>
        <v>0</v>
      </c>
      <c r="AL3555" s="340">
        <f t="shared" si="561"/>
        <v>0</v>
      </c>
      <c r="AM3555" s="340">
        <f t="shared" si="561"/>
        <v>0</v>
      </c>
    </row>
    <row r="3556" spans="1:39" x14ac:dyDescent="0.35">
      <c r="A3556" s="337">
        <v>25469</v>
      </c>
      <c r="B3556" s="338">
        <f t="shared" si="554"/>
        <v>1969</v>
      </c>
      <c r="C3556" s="338">
        <f t="shared" si="555"/>
        <v>9</v>
      </c>
      <c r="D3556" s="338">
        <f t="shared" si="556"/>
        <v>23</v>
      </c>
      <c r="E3556" s="334">
        <v>0</v>
      </c>
      <c r="F3556" s="334">
        <v>0</v>
      </c>
      <c r="G3556" s="334">
        <v>0</v>
      </c>
      <c r="H3556" s="334">
        <v>0</v>
      </c>
      <c r="I3556" s="334">
        <v>0</v>
      </c>
      <c r="J3556" s="334">
        <v>0</v>
      </c>
      <c r="K3556" s="334">
        <v>0</v>
      </c>
      <c r="L3556" s="334">
        <v>0</v>
      </c>
      <c r="M3556" s="334">
        <v>0</v>
      </c>
      <c r="N3556" s="334">
        <v>0</v>
      </c>
      <c r="O3556" s="334">
        <v>0</v>
      </c>
      <c r="P3556" s="334">
        <v>0</v>
      </c>
      <c r="Q3556" s="334">
        <v>0</v>
      </c>
      <c r="R3556" s="334">
        <v>0</v>
      </c>
      <c r="S3556" s="334">
        <v>0</v>
      </c>
      <c r="T3556" s="334">
        <v>0</v>
      </c>
      <c r="U3556" s="334">
        <v>0</v>
      </c>
      <c r="V3556" s="334">
        <v>0</v>
      </c>
      <c r="W3556" s="334">
        <v>0</v>
      </c>
      <c r="X3556" s="334">
        <v>0</v>
      </c>
      <c r="Y3556" s="334">
        <v>0</v>
      </c>
      <c r="Z3556" s="334">
        <v>0</v>
      </c>
      <c r="AA3556" s="334">
        <v>0</v>
      </c>
      <c r="AB3556" s="334">
        <v>0</v>
      </c>
      <c r="AD3556" s="334">
        <v>0</v>
      </c>
      <c r="AE3556" s="334">
        <f t="shared" si="557"/>
        <v>0</v>
      </c>
      <c r="AF3556" s="334">
        <f t="shared" si="558"/>
        <v>0</v>
      </c>
      <c r="AG3556" s="340">
        <f t="shared" si="559"/>
        <v>0</v>
      </c>
      <c r="AI3556" s="340">
        <f t="shared" ref="AI3556:AM3571" si="562">IF($C3556=AI$1,$AF3556,0)</f>
        <v>0</v>
      </c>
      <c r="AJ3556" s="340">
        <f t="shared" si="562"/>
        <v>0</v>
      </c>
      <c r="AK3556" s="340">
        <f t="shared" si="562"/>
        <v>0</v>
      </c>
      <c r="AL3556" s="340">
        <f t="shared" si="562"/>
        <v>0</v>
      </c>
      <c r="AM3556" s="340">
        <f t="shared" si="562"/>
        <v>0</v>
      </c>
    </row>
    <row r="3557" spans="1:39" x14ac:dyDescent="0.35">
      <c r="A3557" s="337">
        <v>25470</v>
      </c>
      <c r="B3557" s="338">
        <f t="shared" si="554"/>
        <v>1969</v>
      </c>
      <c r="C3557" s="338">
        <f t="shared" si="555"/>
        <v>9</v>
      </c>
      <c r="D3557" s="338">
        <f t="shared" si="556"/>
        <v>24</v>
      </c>
      <c r="E3557" s="334">
        <v>0</v>
      </c>
      <c r="F3557" s="334">
        <v>0</v>
      </c>
      <c r="G3557" s="334">
        <v>0</v>
      </c>
      <c r="H3557" s="334">
        <v>0</v>
      </c>
      <c r="I3557" s="334">
        <v>0</v>
      </c>
      <c r="J3557" s="334">
        <v>0</v>
      </c>
      <c r="K3557" s="334">
        <v>0</v>
      </c>
      <c r="L3557" s="334">
        <v>0</v>
      </c>
      <c r="M3557" s="334">
        <v>0</v>
      </c>
      <c r="N3557" s="334">
        <v>0</v>
      </c>
      <c r="O3557" s="334">
        <v>0</v>
      </c>
      <c r="P3557" s="334">
        <v>0</v>
      </c>
      <c r="Q3557" s="334">
        <v>0</v>
      </c>
      <c r="R3557" s="334">
        <v>0</v>
      </c>
      <c r="S3557" s="334">
        <v>0</v>
      </c>
      <c r="T3557" s="334">
        <v>0</v>
      </c>
      <c r="U3557" s="334">
        <v>0</v>
      </c>
      <c r="V3557" s="334">
        <v>0</v>
      </c>
      <c r="W3557" s="334">
        <v>0</v>
      </c>
      <c r="X3557" s="334">
        <v>0</v>
      </c>
      <c r="Y3557" s="334">
        <v>0</v>
      </c>
      <c r="Z3557" s="334">
        <v>0</v>
      </c>
      <c r="AA3557" s="334">
        <v>0</v>
      </c>
      <c r="AB3557" s="334">
        <v>0</v>
      </c>
      <c r="AD3557" s="334">
        <v>0</v>
      </c>
      <c r="AE3557" s="334">
        <f t="shared" si="557"/>
        <v>0</v>
      </c>
      <c r="AF3557" s="334">
        <f t="shared" si="558"/>
        <v>0</v>
      </c>
      <c r="AG3557" s="340">
        <f t="shared" si="559"/>
        <v>0</v>
      </c>
      <c r="AI3557" s="340">
        <f t="shared" si="562"/>
        <v>0</v>
      </c>
      <c r="AJ3557" s="340">
        <f t="shared" si="562"/>
        <v>0</v>
      </c>
      <c r="AK3557" s="340">
        <f t="shared" si="562"/>
        <v>0</v>
      </c>
      <c r="AL3557" s="340">
        <f t="shared" si="562"/>
        <v>0</v>
      </c>
      <c r="AM3557" s="340">
        <f t="shared" si="562"/>
        <v>0</v>
      </c>
    </row>
    <row r="3558" spans="1:39" x14ac:dyDescent="0.35">
      <c r="A3558" s="337">
        <v>25471</v>
      </c>
      <c r="B3558" s="338">
        <f t="shared" si="554"/>
        <v>1969</v>
      </c>
      <c r="C3558" s="338">
        <f t="shared" si="555"/>
        <v>9</v>
      </c>
      <c r="D3558" s="338">
        <f t="shared" si="556"/>
        <v>25</v>
      </c>
      <c r="E3558" s="334">
        <v>0</v>
      </c>
      <c r="F3558" s="334">
        <v>0</v>
      </c>
      <c r="G3558" s="334">
        <v>0</v>
      </c>
      <c r="H3558" s="334">
        <v>0</v>
      </c>
      <c r="I3558" s="334">
        <v>0</v>
      </c>
      <c r="J3558" s="334">
        <v>0</v>
      </c>
      <c r="K3558" s="334">
        <v>0</v>
      </c>
      <c r="L3558" s="334">
        <v>0</v>
      </c>
      <c r="M3558" s="334">
        <v>0</v>
      </c>
      <c r="N3558" s="334">
        <v>0</v>
      </c>
      <c r="O3558" s="334">
        <v>0</v>
      </c>
      <c r="P3558" s="334">
        <v>0</v>
      </c>
      <c r="Q3558" s="334">
        <v>0</v>
      </c>
      <c r="R3558" s="334">
        <v>0</v>
      </c>
      <c r="S3558" s="334">
        <v>0</v>
      </c>
      <c r="T3558" s="334">
        <v>0</v>
      </c>
      <c r="U3558" s="334">
        <v>0</v>
      </c>
      <c r="V3558" s="334">
        <v>0</v>
      </c>
      <c r="W3558" s="334">
        <v>0</v>
      </c>
      <c r="X3558" s="334">
        <v>0</v>
      </c>
      <c r="Y3558" s="334">
        <v>0</v>
      </c>
      <c r="Z3558" s="334">
        <v>0</v>
      </c>
      <c r="AA3558" s="334">
        <v>0</v>
      </c>
      <c r="AB3558" s="334">
        <v>0</v>
      </c>
      <c r="AD3558" s="334">
        <v>0</v>
      </c>
      <c r="AE3558" s="334">
        <f t="shared" si="557"/>
        <v>0</v>
      </c>
      <c r="AF3558" s="334">
        <f t="shared" si="558"/>
        <v>0</v>
      </c>
      <c r="AG3558" s="340">
        <f t="shared" si="559"/>
        <v>0</v>
      </c>
      <c r="AI3558" s="340">
        <f t="shared" si="562"/>
        <v>0</v>
      </c>
      <c r="AJ3558" s="340">
        <f t="shared" si="562"/>
        <v>0</v>
      </c>
      <c r="AK3558" s="340">
        <f t="shared" si="562"/>
        <v>0</v>
      </c>
      <c r="AL3558" s="340">
        <f t="shared" si="562"/>
        <v>0</v>
      </c>
      <c r="AM3558" s="340">
        <f t="shared" si="562"/>
        <v>0</v>
      </c>
    </row>
    <row r="3559" spans="1:39" x14ac:dyDescent="0.35">
      <c r="A3559" s="337">
        <v>25472</v>
      </c>
      <c r="B3559" s="338">
        <f t="shared" si="554"/>
        <v>1969</v>
      </c>
      <c r="C3559" s="338">
        <f t="shared" si="555"/>
        <v>9</v>
      </c>
      <c r="D3559" s="338">
        <f t="shared" si="556"/>
        <v>26</v>
      </c>
      <c r="E3559" s="334">
        <v>0</v>
      </c>
      <c r="F3559" s="334">
        <v>0</v>
      </c>
      <c r="G3559" s="334">
        <v>0</v>
      </c>
      <c r="H3559" s="334">
        <v>0</v>
      </c>
      <c r="I3559" s="334">
        <v>0</v>
      </c>
      <c r="J3559" s="334">
        <v>0</v>
      </c>
      <c r="K3559" s="334">
        <v>0</v>
      </c>
      <c r="L3559" s="334">
        <v>0</v>
      </c>
      <c r="M3559" s="334">
        <v>0</v>
      </c>
      <c r="N3559" s="334">
        <v>0</v>
      </c>
      <c r="O3559" s="334">
        <v>0</v>
      </c>
      <c r="P3559" s="334">
        <v>0</v>
      </c>
      <c r="Q3559" s="334">
        <v>0</v>
      </c>
      <c r="R3559" s="334">
        <v>0</v>
      </c>
      <c r="S3559" s="334">
        <v>0</v>
      </c>
      <c r="T3559" s="334">
        <v>0</v>
      </c>
      <c r="U3559" s="334">
        <v>0</v>
      </c>
      <c r="V3559" s="334">
        <v>0</v>
      </c>
      <c r="W3559" s="334">
        <v>0</v>
      </c>
      <c r="X3559" s="334">
        <v>0</v>
      </c>
      <c r="Y3559" s="334">
        <v>0</v>
      </c>
      <c r="Z3559" s="334">
        <v>0</v>
      </c>
      <c r="AA3559" s="334">
        <v>0</v>
      </c>
      <c r="AB3559" s="334">
        <v>0</v>
      </c>
      <c r="AD3559" s="334">
        <v>0</v>
      </c>
      <c r="AE3559" s="334">
        <f t="shared" si="557"/>
        <v>0</v>
      </c>
      <c r="AF3559" s="334">
        <f t="shared" si="558"/>
        <v>0</v>
      </c>
      <c r="AG3559" s="340">
        <f t="shared" si="559"/>
        <v>0</v>
      </c>
      <c r="AI3559" s="340">
        <f t="shared" si="562"/>
        <v>0</v>
      </c>
      <c r="AJ3559" s="340">
        <f t="shared" si="562"/>
        <v>0</v>
      </c>
      <c r="AK3559" s="340">
        <f t="shared" si="562"/>
        <v>0</v>
      </c>
      <c r="AL3559" s="340">
        <f t="shared" si="562"/>
        <v>0</v>
      </c>
      <c r="AM3559" s="340">
        <f t="shared" si="562"/>
        <v>0</v>
      </c>
    </row>
    <row r="3560" spans="1:39" x14ac:dyDescent="0.35">
      <c r="A3560" s="337">
        <v>25473</v>
      </c>
      <c r="B3560" s="338">
        <f t="shared" si="554"/>
        <v>1969</v>
      </c>
      <c r="C3560" s="338">
        <f t="shared" si="555"/>
        <v>9</v>
      </c>
      <c r="D3560" s="338">
        <f t="shared" si="556"/>
        <v>27</v>
      </c>
      <c r="E3560" s="334">
        <v>0</v>
      </c>
      <c r="F3560" s="334">
        <v>0</v>
      </c>
      <c r="G3560" s="334">
        <v>0</v>
      </c>
      <c r="H3560" s="334">
        <v>0</v>
      </c>
      <c r="I3560" s="334">
        <v>0</v>
      </c>
      <c r="J3560" s="334">
        <v>0</v>
      </c>
      <c r="K3560" s="334">
        <v>0</v>
      </c>
      <c r="L3560" s="334">
        <v>0</v>
      </c>
      <c r="M3560" s="334">
        <v>0</v>
      </c>
      <c r="N3560" s="334">
        <v>0</v>
      </c>
      <c r="O3560" s="334">
        <v>0</v>
      </c>
      <c r="P3560" s="334">
        <v>0</v>
      </c>
      <c r="Q3560" s="334">
        <v>0</v>
      </c>
      <c r="R3560" s="334">
        <v>0</v>
      </c>
      <c r="S3560" s="334">
        <v>0</v>
      </c>
      <c r="T3560" s="334">
        <v>0</v>
      </c>
      <c r="U3560" s="334">
        <v>0</v>
      </c>
      <c r="V3560" s="334">
        <v>0</v>
      </c>
      <c r="W3560" s="334">
        <v>0</v>
      </c>
      <c r="X3560" s="334">
        <v>0</v>
      </c>
      <c r="Y3560" s="334">
        <v>0</v>
      </c>
      <c r="Z3560" s="334">
        <v>0</v>
      </c>
      <c r="AA3560" s="334">
        <v>0</v>
      </c>
      <c r="AB3560" s="334">
        <v>0</v>
      </c>
      <c r="AD3560" s="334">
        <v>0</v>
      </c>
      <c r="AE3560" s="334">
        <f t="shared" si="557"/>
        <v>0</v>
      </c>
      <c r="AF3560" s="334">
        <f t="shared" si="558"/>
        <v>0</v>
      </c>
      <c r="AG3560" s="340">
        <f t="shared" si="559"/>
        <v>0</v>
      </c>
      <c r="AI3560" s="340">
        <f t="shared" si="562"/>
        <v>0</v>
      </c>
      <c r="AJ3560" s="340">
        <f t="shared" si="562"/>
        <v>0</v>
      </c>
      <c r="AK3560" s="340">
        <f t="shared" si="562"/>
        <v>0</v>
      </c>
      <c r="AL3560" s="340">
        <f t="shared" si="562"/>
        <v>0</v>
      </c>
      <c r="AM3560" s="340">
        <f t="shared" si="562"/>
        <v>0</v>
      </c>
    </row>
    <row r="3561" spans="1:39" x14ac:dyDescent="0.35">
      <c r="A3561" s="337">
        <v>25474</v>
      </c>
      <c r="B3561" s="338">
        <f t="shared" si="554"/>
        <v>1969</v>
      </c>
      <c r="C3561" s="338">
        <f t="shared" si="555"/>
        <v>9</v>
      </c>
      <c r="D3561" s="338">
        <f t="shared" si="556"/>
        <v>28</v>
      </c>
      <c r="E3561" s="334">
        <v>0</v>
      </c>
      <c r="F3561" s="334">
        <v>0</v>
      </c>
      <c r="G3561" s="334">
        <v>0</v>
      </c>
      <c r="H3561" s="334">
        <v>0</v>
      </c>
      <c r="I3561" s="334">
        <v>0</v>
      </c>
      <c r="J3561" s="334">
        <v>0</v>
      </c>
      <c r="K3561" s="334">
        <v>0</v>
      </c>
      <c r="L3561" s="334">
        <v>0</v>
      </c>
      <c r="M3561" s="334">
        <v>0</v>
      </c>
      <c r="N3561" s="334">
        <v>0</v>
      </c>
      <c r="O3561" s="334">
        <v>0</v>
      </c>
      <c r="P3561" s="334">
        <v>0</v>
      </c>
      <c r="Q3561" s="334">
        <v>0</v>
      </c>
      <c r="R3561" s="334">
        <v>0</v>
      </c>
      <c r="S3561" s="334">
        <v>0</v>
      </c>
      <c r="T3561" s="334">
        <v>0</v>
      </c>
      <c r="U3561" s="334">
        <v>0</v>
      </c>
      <c r="V3561" s="334">
        <v>0</v>
      </c>
      <c r="W3561" s="334">
        <v>0</v>
      </c>
      <c r="X3561" s="334">
        <v>0</v>
      </c>
      <c r="Y3561" s="334">
        <v>0</v>
      </c>
      <c r="Z3561" s="334">
        <v>0</v>
      </c>
      <c r="AA3561" s="334">
        <v>0</v>
      </c>
      <c r="AB3561" s="334">
        <v>0</v>
      </c>
      <c r="AD3561" s="334">
        <v>0</v>
      </c>
      <c r="AE3561" s="334">
        <f t="shared" si="557"/>
        <v>0</v>
      </c>
      <c r="AF3561" s="334">
        <f t="shared" si="558"/>
        <v>0</v>
      </c>
      <c r="AG3561" s="340">
        <f t="shared" si="559"/>
        <v>0</v>
      </c>
      <c r="AI3561" s="340">
        <f t="shared" si="562"/>
        <v>0</v>
      </c>
      <c r="AJ3561" s="340">
        <f t="shared" si="562"/>
        <v>0</v>
      </c>
      <c r="AK3561" s="340">
        <f t="shared" si="562"/>
        <v>0</v>
      </c>
      <c r="AL3561" s="340">
        <f t="shared" si="562"/>
        <v>0</v>
      </c>
      <c r="AM3561" s="340">
        <f t="shared" si="562"/>
        <v>0</v>
      </c>
    </row>
    <row r="3562" spans="1:39" x14ac:dyDescent="0.35">
      <c r="A3562" s="337">
        <v>25475</v>
      </c>
      <c r="B3562" s="338">
        <f t="shared" si="554"/>
        <v>1969</v>
      </c>
      <c r="C3562" s="338">
        <f t="shared" si="555"/>
        <v>9</v>
      </c>
      <c r="D3562" s="338">
        <f t="shared" si="556"/>
        <v>29</v>
      </c>
      <c r="E3562" s="334">
        <v>0</v>
      </c>
      <c r="F3562" s="334">
        <v>0</v>
      </c>
      <c r="G3562" s="334">
        <v>0</v>
      </c>
      <c r="H3562" s="334">
        <v>0</v>
      </c>
      <c r="I3562" s="334">
        <v>0</v>
      </c>
      <c r="J3562" s="334">
        <v>0</v>
      </c>
      <c r="K3562" s="334">
        <v>0</v>
      </c>
      <c r="L3562" s="334">
        <v>0</v>
      </c>
      <c r="M3562" s="334">
        <v>0</v>
      </c>
      <c r="N3562" s="334">
        <v>0</v>
      </c>
      <c r="O3562" s="334">
        <v>0</v>
      </c>
      <c r="P3562" s="334">
        <v>0</v>
      </c>
      <c r="Q3562" s="334">
        <v>0</v>
      </c>
      <c r="R3562" s="334">
        <v>0</v>
      </c>
      <c r="S3562" s="334">
        <v>0</v>
      </c>
      <c r="T3562" s="334">
        <v>0</v>
      </c>
      <c r="U3562" s="334">
        <v>0</v>
      </c>
      <c r="V3562" s="334">
        <v>0</v>
      </c>
      <c r="W3562" s="334">
        <v>1.3</v>
      </c>
      <c r="X3562" s="334">
        <v>2</v>
      </c>
      <c r="Y3562" s="334">
        <v>0</v>
      </c>
      <c r="Z3562" s="334">
        <v>0</v>
      </c>
      <c r="AA3562" s="334">
        <v>0</v>
      </c>
      <c r="AB3562" s="334">
        <v>0</v>
      </c>
      <c r="AD3562" s="334">
        <v>3.3</v>
      </c>
      <c r="AE3562" s="334">
        <f t="shared" si="557"/>
        <v>3.3</v>
      </c>
      <c r="AF3562" s="334">
        <f t="shared" si="558"/>
        <v>3.3</v>
      </c>
      <c r="AG3562" s="340">
        <f t="shared" si="559"/>
        <v>0</v>
      </c>
      <c r="AI3562" s="340">
        <f t="shared" si="562"/>
        <v>0</v>
      </c>
      <c r="AJ3562" s="340">
        <f t="shared" si="562"/>
        <v>0</v>
      </c>
      <c r="AK3562" s="340">
        <f t="shared" si="562"/>
        <v>0</v>
      </c>
      <c r="AL3562" s="340">
        <f t="shared" si="562"/>
        <v>0</v>
      </c>
      <c r="AM3562" s="340">
        <f t="shared" si="562"/>
        <v>3.3</v>
      </c>
    </row>
    <row r="3563" spans="1:39" x14ac:dyDescent="0.35">
      <c r="A3563" s="337">
        <v>25476</v>
      </c>
      <c r="B3563" s="338">
        <f t="shared" si="554"/>
        <v>1969</v>
      </c>
      <c r="C3563" s="338">
        <f t="shared" si="555"/>
        <v>9</v>
      </c>
      <c r="D3563" s="338">
        <f t="shared" si="556"/>
        <v>30</v>
      </c>
      <c r="E3563" s="334">
        <v>0</v>
      </c>
      <c r="F3563" s="334">
        <v>0</v>
      </c>
      <c r="G3563" s="334">
        <v>0</v>
      </c>
      <c r="H3563" s="334">
        <v>0</v>
      </c>
      <c r="I3563" s="334">
        <v>0</v>
      </c>
      <c r="J3563" s="334">
        <v>0</v>
      </c>
      <c r="K3563" s="334">
        <v>0</v>
      </c>
      <c r="L3563" s="334">
        <v>0</v>
      </c>
      <c r="M3563" s="334">
        <v>0</v>
      </c>
      <c r="N3563" s="334">
        <v>0</v>
      </c>
      <c r="O3563" s="334">
        <v>0</v>
      </c>
      <c r="P3563" s="334">
        <v>0</v>
      </c>
      <c r="Q3563" s="334">
        <v>0</v>
      </c>
      <c r="R3563" s="334">
        <v>0</v>
      </c>
      <c r="S3563" s="334">
        <v>0</v>
      </c>
      <c r="T3563" s="334">
        <v>0</v>
      </c>
      <c r="U3563" s="334">
        <v>0</v>
      </c>
      <c r="V3563" s="334">
        <v>0</v>
      </c>
      <c r="W3563" s="334">
        <v>0</v>
      </c>
      <c r="X3563" s="334">
        <v>0</v>
      </c>
      <c r="Y3563" s="334">
        <v>0</v>
      </c>
      <c r="Z3563" s="334">
        <v>0</v>
      </c>
      <c r="AA3563" s="334">
        <v>0</v>
      </c>
      <c r="AB3563" s="334">
        <v>0</v>
      </c>
      <c r="AD3563" s="334">
        <v>0</v>
      </c>
      <c r="AE3563" s="334">
        <f t="shared" si="557"/>
        <v>0</v>
      </c>
      <c r="AF3563" s="334">
        <f t="shared" si="558"/>
        <v>0</v>
      </c>
      <c r="AG3563" s="340">
        <f t="shared" si="559"/>
        <v>0</v>
      </c>
      <c r="AI3563" s="340">
        <f t="shared" si="562"/>
        <v>0</v>
      </c>
      <c r="AJ3563" s="340">
        <f t="shared" si="562"/>
        <v>0</v>
      </c>
      <c r="AK3563" s="340">
        <f t="shared" si="562"/>
        <v>0</v>
      </c>
      <c r="AL3563" s="340">
        <f t="shared" si="562"/>
        <v>0</v>
      </c>
      <c r="AM3563" s="340">
        <f t="shared" si="562"/>
        <v>0</v>
      </c>
    </row>
    <row r="3564" spans="1:39" x14ac:dyDescent="0.35">
      <c r="A3564" s="337">
        <v>25477</v>
      </c>
      <c r="B3564" s="338">
        <f t="shared" si="554"/>
        <v>1969</v>
      </c>
      <c r="C3564" s="338">
        <f t="shared" si="555"/>
        <v>10</v>
      </c>
      <c r="D3564" s="338">
        <f t="shared" si="556"/>
        <v>1</v>
      </c>
      <c r="E3564" s="334">
        <v>0</v>
      </c>
      <c r="F3564" s="334">
        <v>0</v>
      </c>
      <c r="G3564" s="334">
        <v>0</v>
      </c>
      <c r="H3564" s="334">
        <v>0</v>
      </c>
      <c r="I3564" s="334">
        <v>0</v>
      </c>
      <c r="J3564" s="334">
        <v>0</v>
      </c>
      <c r="K3564" s="334">
        <v>0</v>
      </c>
      <c r="L3564" s="334">
        <v>0</v>
      </c>
      <c r="M3564" s="334">
        <v>0</v>
      </c>
      <c r="N3564" s="334">
        <v>0</v>
      </c>
      <c r="O3564" s="334">
        <v>0</v>
      </c>
      <c r="P3564" s="334">
        <v>0</v>
      </c>
      <c r="Q3564" s="334">
        <v>0</v>
      </c>
      <c r="R3564" s="334">
        <v>0</v>
      </c>
      <c r="S3564" s="334">
        <v>0</v>
      </c>
      <c r="T3564" s="334">
        <v>0</v>
      </c>
      <c r="U3564" s="334">
        <v>0</v>
      </c>
      <c r="V3564" s="334">
        <v>0</v>
      </c>
      <c r="W3564" s="334">
        <v>0</v>
      </c>
      <c r="X3564" s="334">
        <v>0</v>
      </c>
      <c r="Y3564" s="334">
        <v>0</v>
      </c>
      <c r="Z3564" s="334">
        <v>0</v>
      </c>
      <c r="AA3564" s="334">
        <v>0</v>
      </c>
      <c r="AB3564" s="334">
        <v>0</v>
      </c>
      <c r="AD3564" s="334">
        <v>0</v>
      </c>
      <c r="AE3564" s="334">
        <f t="shared" si="557"/>
        <v>0</v>
      </c>
      <c r="AF3564" s="334">
        <f t="shared" si="558"/>
        <v>0</v>
      </c>
      <c r="AG3564" s="340">
        <f t="shared" si="559"/>
        <v>0</v>
      </c>
      <c r="AI3564" s="340">
        <f t="shared" si="562"/>
        <v>0</v>
      </c>
      <c r="AJ3564" s="340">
        <f t="shared" si="562"/>
        <v>0</v>
      </c>
      <c r="AK3564" s="340">
        <f t="shared" si="562"/>
        <v>0</v>
      </c>
      <c r="AL3564" s="340">
        <f t="shared" si="562"/>
        <v>0</v>
      </c>
      <c r="AM3564" s="340">
        <f t="shared" si="562"/>
        <v>0</v>
      </c>
    </row>
    <row r="3565" spans="1:39" x14ac:dyDescent="0.35">
      <c r="A3565" s="337">
        <v>25478</v>
      </c>
      <c r="B3565" s="338">
        <f t="shared" si="554"/>
        <v>1969</v>
      </c>
      <c r="C3565" s="338">
        <f t="shared" si="555"/>
        <v>10</v>
      </c>
      <c r="D3565" s="338">
        <f t="shared" si="556"/>
        <v>2</v>
      </c>
      <c r="E3565" s="334">
        <v>0</v>
      </c>
      <c r="F3565" s="334">
        <v>0</v>
      </c>
      <c r="G3565" s="334">
        <v>0</v>
      </c>
      <c r="H3565" s="334">
        <v>0</v>
      </c>
      <c r="I3565" s="334">
        <v>0</v>
      </c>
      <c r="J3565" s="334">
        <v>0</v>
      </c>
      <c r="K3565" s="334">
        <v>0</v>
      </c>
      <c r="L3565" s="334">
        <v>0</v>
      </c>
      <c r="M3565" s="334">
        <v>0</v>
      </c>
      <c r="N3565" s="334">
        <v>0</v>
      </c>
      <c r="O3565" s="334">
        <v>0</v>
      </c>
      <c r="P3565" s="334">
        <v>0</v>
      </c>
      <c r="Q3565" s="334">
        <v>0</v>
      </c>
      <c r="R3565" s="334">
        <v>0</v>
      </c>
      <c r="S3565" s="334">
        <v>0</v>
      </c>
      <c r="T3565" s="334">
        <v>1.1000000000000001</v>
      </c>
      <c r="U3565" s="334">
        <v>1</v>
      </c>
      <c r="V3565" s="334">
        <v>0.7</v>
      </c>
      <c r="W3565" s="334">
        <v>0.8</v>
      </c>
      <c r="X3565" s="334">
        <v>0.7</v>
      </c>
      <c r="Y3565" s="334">
        <v>0.7</v>
      </c>
      <c r="Z3565" s="334">
        <v>0.7</v>
      </c>
      <c r="AA3565" s="334">
        <v>0.7</v>
      </c>
      <c r="AB3565" s="334">
        <v>0.7</v>
      </c>
      <c r="AD3565" s="334">
        <v>7.1</v>
      </c>
      <c r="AE3565" s="334">
        <f t="shared" si="557"/>
        <v>7.1</v>
      </c>
      <c r="AF3565" s="334">
        <f t="shared" si="558"/>
        <v>7.1000000000000005</v>
      </c>
      <c r="AG3565" s="340">
        <f t="shared" si="559"/>
        <v>8.8817841970012523E-16</v>
      </c>
      <c r="AI3565" s="340">
        <f t="shared" si="562"/>
        <v>0</v>
      </c>
      <c r="AJ3565" s="340">
        <f t="shared" si="562"/>
        <v>0</v>
      </c>
      <c r="AK3565" s="340">
        <f t="shared" si="562"/>
        <v>0</v>
      </c>
      <c r="AL3565" s="340">
        <f t="shared" si="562"/>
        <v>0</v>
      </c>
      <c r="AM3565" s="340">
        <f t="shared" si="562"/>
        <v>0</v>
      </c>
    </row>
    <row r="3566" spans="1:39" x14ac:dyDescent="0.35">
      <c r="A3566" s="337">
        <v>25479</v>
      </c>
      <c r="B3566" s="338">
        <f t="shared" si="554"/>
        <v>1969</v>
      </c>
      <c r="C3566" s="338">
        <f t="shared" si="555"/>
        <v>10</v>
      </c>
      <c r="D3566" s="338">
        <f t="shared" si="556"/>
        <v>3</v>
      </c>
      <c r="E3566" s="334">
        <v>0</v>
      </c>
      <c r="F3566" s="334">
        <v>0.3</v>
      </c>
      <c r="G3566" s="334">
        <v>0.2</v>
      </c>
      <c r="H3566" s="334">
        <v>0</v>
      </c>
      <c r="I3566" s="334">
        <v>0</v>
      </c>
      <c r="J3566" s="334">
        <v>0</v>
      </c>
      <c r="K3566" s="334">
        <v>0</v>
      </c>
      <c r="L3566" s="334">
        <v>0.3</v>
      </c>
      <c r="M3566" s="334">
        <v>0</v>
      </c>
      <c r="N3566" s="334">
        <v>0</v>
      </c>
      <c r="O3566" s="334">
        <v>0</v>
      </c>
      <c r="P3566" s="334">
        <v>0</v>
      </c>
      <c r="Q3566" s="334">
        <v>0</v>
      </c>
      <c r="R3566" s="334">
        <v>0</v>
      </c>
      <c r="S3566" s="334">
        <v>0</v>
      </c>
      <c r="T3566" s="334">
        <v>0.2</v>
      </c>
      <c r="U3566" s="334">
        <v>0</v>
      </c>
      <c r="V3566" s="334">
        <v>0</v>
      </c>
      <c r="W3566" s="334">
        <v>0</v>
      </c>
      <c r="X3566" s="334">
        <v>0</v>
      </c>
      <c r="Y3566" s="334">
        <v>0</v>
      </c>
      <c r="Z3566" s="334">
        <v>0</v>
      </c>
      <c r="AA3566" s="334">
        <v>0</v>
      </c>
      <c r="AB3566" s="334">
        <v>0</v>
      </c>
      <c r="AD3566" s="334">
        <v>1</v>
      </c>
      <c r="AE3566" s="334">
        <f t="shared" si="557"/>
        <v>1</v>
      </c>
      <c r="AF3566" s="334">
        <f t="shared" si="558"/>
        <v>1</v>
      </c>
      <c r="AG3566" s="340">
        <f t="shared" si="559"/>
        <v>0</v>
      </c>
      <c r="AI3566" s="340">
        <f t="shared" si="562"/>
        <v>0</v>
      </c>
      <c r="AJ3566" s="340">
        <f t="shared" si="562"/>
        <v>0</v>
      </c>
      <c r="AK3566" s="340">
        <f t="shared" si="562"/>
        <v>0</v>
      </c>
      <c r="AL3566" s="340">
        <f t="shared" si="562"/>
        <v>0</v>
      </c>
      <c r="AM3566" s="340">
        <f t="shared" si="562"/>
        <v>0</v>
      </c>
    </row>
    <row r="3567" spans="1:39" x14ac:dyDescent="0.35">
      <c r="A3567" s="337">
        <v>25480</v>
      </c>
      <c r="B3567" s="338">
        <f t="shared" si="554"/>
        <v>1969</v>
      </c>
      <c r="C3567" s="338">
        <f t="shared" si="555"/>
        <v>10</v>
      </c>
      <c r="D3567" s="338">
        <f t="shared" si="556"/>
        <v>4</v>
      </c>
      <c r="E3567" s="334">
        <v>0</v>
      </c>
      <c r="F3567" s="334">
        <v>0</v>
      </c>
      <c r="G3567" s="334">
        <v>0</v>
      </c>
      <c r="H3567" s="334">
        <v>0</v>
      </c>
      <c r="I3567" s="334">
        <v>0</v>
      </c>
      <c r="J3567" s="334">
        <v>0</v>
      </c>
      <c r="K3567" s="334">
        <v>0</v>
      </c>
      <c r="L3567" s="334">
        <v>0</v>
      </c>
      <c r="M3567" s="334">
        <v>0</v>
      </c>
      <c r="N3567" s="334">
        <v>0</v>
      </c>
      <c r="O3567" s="334">
        <v>0</v>
      </c>
      <c r="P3567" s="334">
        <v>0</v>
      </c>
      <c r="Q3567" s="334">
        <v>0</v>
      </c>
      <c r="R3567" s="334">
        <v>0</v>
      </c>
      <c r="S3567" s="334">
        <v>0</v>
      </c>
      <c r="T3567" s="334">
        <v>0</v>
      </c>
      <c r="U3567" s="334">
        <v>0</v>
      </c>
      <c r="V3567" s="334">
        <v>0</v>
      </c>
      <c r="W3567" s="334">
        <v>0</v>
      </c>
      <c r="X3567" s="334">
        <v>0</v>
      </c>
      <c r="Y3567" s="334">
        <v>0</v>
      </c>
      <c r="Z3567" s="334">
        <v>0</v>
      </c>
      <c r="AA3567" s="334">
        <v>0</v>
      </c>
      <c r="AB3567" s="334">
        <v>0</v>
      </c>
      <c r="AD3567" s="334">
        <v>0</v>
      </c>
      <c r="AE3567" s="334">
        <f t="shared" si="557"/>
        <v>0</v>
      </c>
      <c r="AF3567" s="334">
        <f t="shared" si="558"/>
        <v>0</v>
      </c>
      <c r="AG3567" s="340">
        <f t="shared" si="559"/>
        <v>0</v>
      </c>
      <c r="AI3567" s="340">
        <f t="shared" si="562"/>
        <v>0</v>
      </c>
      <c r="AJ3567" s="340">
        <f t="shared" si="562"/>
        <v>0</v>
      </c>
      <c r="AK3567" s="340">
        <f t="shared" si="562"/>
        <v>0</v>
      </c>
      <c r="AL3567" s="340">
        <f t="shared" si="562"/>
        <v>0</v>
      </c>
      <c r="AM3567" s="340">
        <f t="shared" si="562"/>
        <v>0</v>
      </c>
    </row>
    <row r="3568" spans="1:39" x14ac:dyDescent="0.35">
      <c r="A3568" s="337">
        <v>25481</v>
      </c>
      <c r="B3568" s="338">
        <f t="shared" si="554"/>
        <v>1969</v>
      </c>
      <c r="C3568" s="338">
        <f t="shared" si="555"/>
        <v>10</v>
      </c>
      <c r="D3568" s="338">
        <f t="shared" si="556"/>
        <v>5</v>
      </c>
      <c r="E3568" s="334">
        <v>0</v>
      </c>
      <c r="F3568" s="334">
        <v>0</v>
      </c>
      <c r="G3568" s="334">
        <v>0</v>
      </c>
      <c r="H3568" s="334">
        <v>0</v>
      </c>
      <c r="I3568" s="334">
        <v>0</v>
      </c>
      <c r="J3568" s="334">
        <v>0</v>
      </c>
      <c r="K3568" s="334">
        <v>0</v>
      </c>
      <c r="L3568" s="334">
        <v>0</v>
      </c>
      <c r="M3568" s="334">
        <v>0</v>
      </c>
      <c r="N3568" s="334">
        <v>0</v>
      </c>
      <c r="O3568" s="334">
        <v>0</v>
      </c>
      <c r="P3568" s="334">
        <v>0</v>
      </c>
      <c r="Q3568" s="334">
        <v>0</v>
      </c>
      <c r="R3568" s="334">
        <v>0</v>
      </c>
      <c r="S3568" s="334">
        <v>0</v>
      </c>
      <c r="T3568" s="334">
        <v>0</v>
      </c>
      <c r="U3568" s="334">
        <v>0</v>
      </c>
      <c r="V3568" s="334">
        <v>0</v>
      </c>
      <c r="W3568" s="334">
        <v>0</v>
      </c>
      <c r="X3568" s="334">
        <v>0</v>
      </c>
      <c r="Y3568" s="334">
        <v>0</v>
      </c>
      <c r="Z3568" s="334">
        <v>0</v>
      </c>
      <c r="AA3568" s="334">
        <v>0</v>
      </c>
      <c r="AB3568" s="334">
        <v>0</v>
      </c>
      <c r="AD3568" s="334">
        <v>0</v>
      </c>
      <c r="AE3568" s="334">
        <f t="shared" si="557"/>
        <v>0</v>
      </c>
      <c r="AF3568" s="334">
        <f t="shared" si="558"/>
        <v>0</v>
      </c>
      <c r="AG3568" s="340">
        <f t="shared" si="559"/>
        <v>0</v>
      </c>
      <c r="AI3568" s="340">
        <f t="shared" si="562"/>
        <v>0</v>
      </c>
      <c r="AJ3568" s="340">
        <f t="shared" si="562"/>
        <v>0</v>
      </c>
      <c r="AK3568" s="340">
        <f t="shared" si="562"/>
        <v>0</v>
      </c>
      <c r="AL3568" s="340">
        <f t="shared" si="562"/>
        <v>0</v>
      </c>
      <c r="AM3568" s="340">
        <f t="shared" si="562"/>
        <v>0</v>
      </c>
    </row>
    <row r="3569" spans="1:39" x14ac:dyDescent="0.35">
      <c r="A3569" s="337">
        <v>25482</v>
      </c>
      <c r="B3569" s="338">
        <f t="shared" si="554"/>
        <v>1969</v>
      </c>
      <c r="C3569" s="338">
        <f t="shared" si="555"/>
        <v>10</v>
      </c>
      <c r="D3569" s="338">
        <f t="shared" si="556"/>
        <v>6</v>
      </c>
      <c r="E3569" s="334">
        <v>0</v>
      </c>
      <c r="F3569" s="334">
        <v>0</v>
      </c>
      <c r="G3569" s="334">
        <v>0</v>
      </c>
      <c r="H3569" s="334">
        <v>0</v>
      </c>
      <c r="I3569" s="334">
        <v>0</v>
      </c>
      <c r="J3569" s="334">
        <v>0</v>
      </c>
      <c r="K3569" s="334">
        <v>0</v>
      </c>
      <c r="L3569" s="334">
        <v>0</v>
      </c>
      <c r="M3569" s="334">
        <v>0</v>
      </c>
      <c r="N3569" s="334">
        <v>0</v>
      </c>
      <c r="O3569" s="334">
        <v>0</v>
      </c>
      <c r="P3569" s="334">
        <v>0</v>
      </c>
      <c r="Q3569" s="334">
        <v>0</v>
      </c>
      <c r="R3569" s="334">
        <v>0</v>
      </c>
      <c r="S3569" s="334">
        <v>0</v>
      </c>
      <c r="T3569" s="334">
        <v>0</v>
      </c>
      <c r="U3569" s="334">
        <v>0</v>
      </c>
      <c r="V3569" s="334">
        <v>0</v>
      </c>
      <c r="W3569" s="334">
        <v>0</v>
      </c>
      <c r="X3569" s="334">
        <v>0</v>
      </c>
      <c r="Y3569" s="334">
        <v>0</v>
      </c>
      <c r="Z3569" s="334">
        <v>0</v>
      </c>
      <c r="AA3569" s="334">
        <v>0</v>
      </c>
      <c r="AB3569" s="334">
        <v>0</v>
      </c>
      <c r="AD3569" s="334">
        <v>0</v>
      </c>
      <c r="AE3569" s="334">
        <f t="shared" si="557"/>
        <v>0</v>
      </c>
      <c r="AF3569" s="334">
        <f t="shared" si="558"/>
        <v>0</v>
      </c>
      <c r="AG3569" s="340">
        <f t="shared" si="559"/>
        <v>0</v>
      </c>
      <c r="AI3569" s="340">
        <f t="shared" si="562"/>
        <v>0</v>
      </c>
      <c r="AJ3569" s="340">
        <f t="shared" si="562"/>
        <v>0</v>
      </c>
      <c r="AK3569" s="340">
        <f t="shared" si="562"/>
        <v>0</v>
      </c>
      <c r="AL3569" s="340">
        <f t="shared" si="562"/>
        <v>0</v>
      </c>
      <c r="AM3569" s="340">
        <f t="shared" si="562"/>
        <v>0</v>
      </c>
    </row>
    <row r="3570" spans="1:39" x14ac:dyDescent="0.35">
      <c r="A3570" s="337">
        <v>25483</v>
      </c>
      <c r="B3570" s="338">
        <f t="shared" si="554"/>
        <v>1969</v>
      </c>
      <c r="C3570" s="338">
        <f t="shared" si="555"/>
        <v>10</v>
      </c>
      <c r="D3570" s="338">
        <f t="shared" si="556"/>
        <v>7</v>
      </c>
      <c r="E3570" s="334">
        <v>0</v>
      </c>
      <c r="F3570" s="334">
        <v>0</v>
      </c>
      <c r="G3570" s="334">
        <v>0</v>
      </c>
      <c r="H3570" s="334">
        <v>0</v>
      </c>
      <c r="I3570" s="334">
        <v>0</v>
      </c>
      <c r="J3570" s="334">
        <v>0</v>
      </c>
      <c r="K3570" s="334">
        <v>0</v>
      </c>
      <c r="L3570" s="334">
        <v>0</v>
      </c>
      <c r="M3570" s="334">
        <v>0</v>
      </c>
      <c r="N3570" s="334">
        <v>0</v>
      </c>
      <c r="O3570" s="334">
        <v>0</v>
      </c>
      <c r="P3570" s="334">
        <v>0</v>
      </c>
      <c r="Q3570" s="334">
        <v>0</v>
      </c>
      <c r="R3570" s="334">
        <v>0</v>
      </c>
      <c r="S3570" s="334">
        <v>0</v>
      </c>
      <c r="T3570" s="334">
        <v>0</v>
      </c>
      <c r="U3570" s="334">
        <v>0</v>
      </c>
      <c r="V3570" s="334">
        <v>0</v>
      </c>
      <c r="W3570" s="334">
        <v>0</v>
      </c>
      <c r="X3570" s="334">
        <v>0</v>
      </c>
      <c r="Y3570" s="334">
        <v>0</v>
      </c>
      <c r="Z3570" s="334">
        <v>0</v>
      </c>
      <c r="AA3570" s="334">
        <v>0</v>
      </c>
      <c r="AB3570" s="334">
        <v>0</v>
      </c>
      <c r="AD3570" s="334">
        <v>0</v>
      </c>
      <c r="AE3570" s="334">
        <f t="shared" si="557"/>
        <v>0</v>
      </c>
      <c r="AF3570" s="334">
        <f t="shared" si="558"/>
        <v>0</v>
      </c>
      <c r="AG3570" s="340">
        <f t="shared" si="559"/>
        <v>0</v>
      </c>
      <c r="AI3570" s="340">
        <f t="shared" si="562"/>
        <v>0</v>
      </c>
      <c r="AJ3570" s="340">
        <f t="shared" si="562"/>
        <v>0</v>
      </c>
      <c r="AK3570" s="340">
        <f t="shared" si="562"/>
        <v>0</v>
      </c>
      <c r="AL3570" s="340">
        <f t="shared" si="562"/>
        <v>0</v>
      </c>
      <c r="AM3570" s="340">
        <f t="shared" si="562"/>
        <v>0</v>
      </c>
    </row>
    <row r="3571" spans="1:39" x14ac:dyDescent="0.35">
      <c r="A3571" s="337">
        <v>25484</v>
      </c>
      <c r="B3571" s="338">
        <f t="shared" si="554"/>
        <v>1969</v>
      </c>
      <c r="C3571" s="338">
        <f t="shared" si="555"/>
        <v>10</v>
      </c>
      <c r="D3571" s="338">
        <f t="shared" si="556"/>
        <v>8</v>
      </c>
      <c r="E3571" s="334">
        <v>0</v>
      </c>
      <c r="F3571" s="334">
        <v>0</v>
      </c>
      <c r="G3571" s="334">
        <v>0</v>
      </c>
      <c r="H3571" s="334">
        <v>0</v>
      </c>
      <c r="I3571" s="334">
        <v>0</v>
      </c>
      <c r="J3571" s="334">
        <v>0</v>
      </c>
      <c r="K3571" s="334">
        <v>0</v>
      </c>
      <c r="L3571" s="334">
        <v>0</v>
      </c>
      <c r="M3571" s="334">
        <v>0</v>
      </c>
      <c r="N3571" s="334">
        <v>0</v>
      </c>
      <c r="O3571" s="334">
        <v>0</v>
      </c>
      <c r="P3571" s="334">
        <v>0</v>
      </c>
      <c r="Q3571" s="334">
        <v>0</v>
      </c>
      <c r="R3571" s="334">
        <v>0</v>
      </c>
      <c r="S3571" s="334">
        <v>0</v>
      </c>
      <c r="T3571" s="334">
        <v>0</v>
      </c>
      <c r="U3571" s="334">
        <v>0</v>
      </c>
      <c r="V3571" s="334">
        <v>0</v>
      </c>
      <c r="W3571" s="334">
        <v>0</v>
      </c>
      <c r="X3571" s="334">
        <v>0</v>
      </c>
      <c r="Y3571" s="334">
        <v>0</v>
      </c>
      <c r="Z3571" s="334">
        <v>0</v>
      </c>
      <c r="AA3571" s="334">
        <v>0</v>
      </c>
      <c r="AB3571" s="334">
        <v>0</v>
      </c>
      <c r="AD3571" s="334">
        <v>0</v>
      </c>
      <c r="AE3571" s="334">
        <f t="shared" si="557"/>
        <v>0</v>
      </c>
      <c r="AF3571" s="334">
        <f t="shared" si="558"/>
        <v>0</v>
      </c>
      <c r="AG3571" s="340">
        <f t="shared" si="559"/>
        <v>0</v>
      </c>
      <c r="AI3571" s="340">
        <f t="shared" si="562"/>
        <v>0</v>
      </c>
      <c r="AJ3571" s="340">
        <f t="shared" si="562"/>
        <v>0</v>
      </c>
      <c r="AK3571" s="340">
        <f t="shared" si="562"/>
        <v>0</v>
      </c>
      <c r="AL3571" s="340">
        <f t="shared" si="562"/>
        <v>0</v>
      </c>
      <c r="AM3571" s="340">
        <f t="shared" si="562"/>
        <v>0</v>
      </c>
    </row>
    <row r="3572" spans="1:39" x14ac:dyDescent="0.35">
      <c r="A3572" s="337">
        <v>25485</v>
      </c>
      <c r="B3572" s="338">
        <f t="shared" si="554"/>
        <v>1969</v>
      </c>
      <c r="C3572" s="338">
        <f t="shared" si="555"/>
        <v>10</v>
      </c>
      <c r="D3572" s="338">
        <f t="shared" si="556"/>
        <v>9</v>
      </c>
      <c r="E3572" s="334">
        <v>1.8</v>
      </c>
      <c r="F3572" s="334">
        <v>1.8</v>
      </c>
      <c r="G3572" s="334">
        <v>1.5</v>
      </c>
      <c r="H3572" s="334">
        <v>1</v>
      </c>
      <c r="I3572" s="334">
        <v>0</v>
      </c>
      <c r="J3572" s="334">
        <v>0</v>
      </c>
      <c r="K3572" s="334">
        <v>0</v>
      </c>
      <c r="L3572" s="334">
        <v>0</v>
      </c>
      <c r="M3572" s="334">
        <v>0</v>
      </c>
      <c r="N3572" s="334">
        <v>0</v>
      </c>
      <c r="O3572" s="334">
        <v>0</v>
      </c>
      <c r="P3572" s="334">
        <v>0</v>
      </c>
      <c r="Q3572" s="334">
        <v>0</v>
      </c>
      <c r="R3572" s="334">
        <v>0</v>
      </c>
      <c r="S3572" s="334">
        <v>0</v>
      </c>
      <c r="T3572" s="334">
        <v>0</v>
      </c>
      <c r="U3572" s="334">
        <v>0</v>
      </c>
      <c r="V3572" s="334">
        <v>0</v>
      </c>
      <c r="W3572" s="334">
        <v>0</v>
      </c>
      <c r="X3572" s="334">
        <v>0</v>
      </c>
      <c r="Y3572" s="334">
        <v>0</v>
      </c>
      <c r="Z3572" s="334">
        <v>0</v>
      </c>
      <c r="AA3572" s="334">
        <v>0</v>
      </c>
      <c r="AB3572" s="334">
        <v>0</v>
      </c>
      <c r="AD3572" s="334">
        <v>6.1</v>
      </c>
      <c r="AE3572" s="334">
        <f t="shared" si="557"/>
        <v>6.1</v>
      </c>
      <c r="AF3572" s="334">
        <f t="shared" si="558"/>
        <v>6.1</v>
      </c>
      <c r="AG3572" s="340">
        <f t="shared" si="559"/>
        <v>0</v>
      </c>
      <c r="AI3572" s="340">
        <f t="shared" ref="AI3572:AM3587" si="563">IF($C3572=AI$1,$AF3572,0)</f>
        <v>0</v>
      </c>
      <c r="AJ3572" s="340">
        <f t="shared" si="563"/>
        <v>0</v>
      </c>
      <c r="AK3572" s="340">
        <f t="shared" si="563"/>
        <v>0</v>
      </c>
      <c r="AL3572" s="340">
        <f t="shared" si="563"/>
        <v>0</v>
      </c>
      <c r="AM3572" s="340">
        <f t="shared" si="563"/>
        <v>0</v>
      </c>
    </row>
    <row r="3573" spans="1:39" x14ac:dyDescent="0.35">
      <c r="A3573" s="337">
        <v>25486</v>
      </c>
      <c r="B3573" s="338">
        <f t="shared" si="554"/>
        <v>1969</v>
      </c>
      <c r="C3573" s="338">
        <f t="shared" si="555"/>
        <v>10</v>
      </c>
      <c r="D3573" s="338">
        <f t="shared" si="556"/>
        <v>10</v>
      </c>
      <c r="E3573" s="334">
        <v>0</v>
      </c>
      <c r="F3573" s="334">
        <v>0</v>
      </c>
      <c r="G3573" s="334">
        <v>0.6</v>
      </c>
      <c r="H3573" s="334">
        <v>0.7</v>
      </c>
      <c r="I3573" s="334">
        <v>0</v>
      </c>
      <c r="J3573" s="334">
        <v>0</v>
      </c>
      <c r="K3573" s="334">
        <v>0</v>
      </c>
      <c r="L3573" s="334">
        <v>0.6</v>
      </c>
      <c r="M3573" s="334">
        <v>0.7</v>
      </c>
      <c r="N3573" s="334">
        <v>0.6</v>
      </c>
      <c r="O3573" s="334">
        <v>0.7</v>
      </c>
      <c r="P3573" s="334">
        <v>0.6</v>
      </c>
      <c r="Q3573" s="334">
        <v>0.7</v>
      </c>
      <c r="R3573" s="334">
        <v>0</v>
      </c>
      <c r="S3573" s="334">
        <v>0</v>
      </c>
      <c r="T3573" s="334">
        <v>0</v>
      </c>
      <c r="U3573" s="334">
        <v>0</v>
      </c>
      <c r="V3573" s="334">
        <v>0</v>
      </c>
      <c r="W3573" s="334">
        <v>0.6</v>
      </c>
      <c r="X3573" s="334">
        <v>0</v>
      </c>
      <c r="Y3573" s="334">
        <v>0.7</v>
      </c>
      <c r="Z3573" s="334">
        <v>0.6</v>
      </c>
      <c r="AA3573" s="334">
        <v>0</v>
      </c>
      <c r="AB3573" s="334">
        <v>0</v>
      </c>
      <c r="AD3573" s="334">
        <v>7.1</v>
      </c>
      <c r="AE3573" s="334">
        <f t="shared" si="557"/>
        <v>7.1</v>
      </c>
      <c r="AF3573" s="334">
        <f t="shared" si="558"/>
        <v>7.0999999999999988</v>
      </c>
      <c r="AG3573" s="340">
        <f t="shared" si="559"/>
        <v>8.8817841970012523E-16</v>
      </c>
      <c r="AI3573" s="340">
        <f t="shared" si="563"/>
        <v>0</v>
      </c>
      <c r="AJ3573" s="340">
        <f t="shared" si="563"/>
        <v>0</v>
      </c>
      <c r="AK3573" s="340">
        <f t="shared" si="563"/>
        <v>0</v>
      </c>
      <c r="AL3573" s="340">
        <f t="shared" si="563"/>
        <v>0</v>
      </c>
      <c r="AM3573" s="340">
        <f t="shared" si="563"/>
        <v>0</v>
      </c>
    </row>
    <row r="3574" spans="1:39" x14ac:dyDescent="0.35">
      <c r="A3574" s="337">
        <v>25487</v>
      </c>
      <c r="B3574" s="338">
        <f t="shared" si="554"/>
        <v>1969</v>
      </c>
      <c r="C3574" s="338">
        <f t="shared" si="555"/>
        <v>10</v>
      </c>
      <c r="D3574" s="338">
        <f t="shared" si="556"/>
        <v>11</v>
      </c>
      <c r="E3574" s="334">
        <v>0.5</v>
      </c>
      <c r="F3574" s="334">
        <v>0</v>
      </c>
      <c r="G3574" s="334">
        <v>0</v>
      </c>
      <c r="H3574" s="334">
        <v>0</v>
      </c>
      <c r="I3574" s="334">
        <v>0</v>
      </c>
      <c r="J3574" s="334">
        <v>0</v>
      </c>
      <c r="K3574" s="334">
        <v>0</v>
      </c>
      <c r="L3574" s="334">
        <v>0</v>
      </c>
      <c r="M3574" s="334">
        <v>0</v>
      </c>
      <c r="N3574" s="334">
        <v>0</v>
      </c>
      <c r="O3574" s="334">
        <v>0</v>
      </c>
      <c r="P3574" s="334">
        <v>0</v>
      </c>
      <c r="Q3574" s="334">
        <v>0</v>
      </c>
      <c r="R3574" s="334">
        <v>0</v>
      </c>
      <c r="S3574" s="334">
        <v>0</v>
      </c>
      <c r="T3574" s="334">
        <v>0</v>
      </c>
      <c r="U3574" s="334">
        <v>0</v>
      </c>
      <c r="V3574" s="334">
        <v>0</v>
      </c>
      <c r="W3574" s="334">
        <v>0</v>
      </c>
      <c r="X3574" s="334">
        <v>0</v>
      </c>
      <c r="Y3574" s="334">
        <v>0</v>
      </c>
      <c r="Z3574" s="334">
        <v>0</v>
      </c>
      <c r="AA3574" s="334">
        <v>0</v>
      </c>
      <c r="AB3574" s="334">
        <v>0</v>
      </c>
      <c r="AD3574" s="334">
        <v>0.5</v>
      </c>
      <c r="AE3574" s="334">
        <f t="shared" si="557"/>
        <v>0.5</v>
      </c>
      <c r="AF3574" s="334">
        <f t="shared" si="558"/>
        <v>0.5</v>
      </c>
      <c r="AG3574" s="340">
        <f t="shared" si="559"/>
        <v>0</v>
      </c>
      <c r="AI3574" s="340">
        <f t="shared" si="563"/>
        <v>0</v>
      </c>
      <c r="AJ3574" s="340">
        <f t="shared" si="563"/>
        <v>0</v>
      </c>
      <c r="AK3574" s="340">
        <f t="shared" si="563"/>
        <v>0</v>
      </c>
      <c r="AL3574" s="340">
        <f t="shared" si="563"/>
        <v>0</v>
      </c>
      <c r="AM3574" s="340">
        <f t="shared" si="563"/>
        <v>0</v>
      </c>
    </row>
    <row r="3575" spans="1:39" x14ac:dyDescent="0.35">
      <c r="A3575" s="337">
        <v>25488</v>
      </c>
      <c r="B3575" s="338">
        <f t="shared" si="554"/>
        <v>1969</v>
      </c>
      <c r="C3575" s="338">
        <f t="shared" si="555"/>
        <v>10</v>
      </c>
      <c r="D3575" s="338">
        <f t="shared" si="556"/>
        <v>12</v>
      </c>
      <c r="E3575" s="334">
        <v>0</v>
      </c>
      <c r="F3575" s="334">
        <v>0</v>
      </c>
      <c r="G3575" s="334">
        <v>0</v>
      </c>
      <c r="H3575" s="334">
        <v>0</v>
      </c>
      <c r="I3575" s="334">
        <v>0</v>
      </c>
      <c r="J3575" s="334">
        <v>0</v>
      </c>
      <c r="K3575" s="334">
        <v>0</v>
      </c>
      <c r="L3575" s="334">
        <v>0</v>
      </c>
      <c r="M3575" s="334">
        <v>0</v>
      </c>
      <c r="N3575" s="334">
        <v>0</v>
      </c>
      <c r="O3575" s="334">
        <v>0</v>
      </c>
      <c r="P3575" s="334">
        <v>0</v>
      </c>
      <c r="Q3575" s="334">
        <v>0</v>
      </c>
      <c r="R3575" s="334">
        <v>0</v>
      </c>
      <c r="S3575" s="334">
        <v>0</v>
      </c>
      <c r="T3575" s="334">
        <v>0</v>
      </c>
      <c r="U3575" s="334">
        <v>0</v>
      </c>
      <c r="V3575" s="334">
        <v>0</v>
      </c>
      <c r="W3575" s="334">
        <v>0</v>
      </c>
      <c r="X3575" s="334">
        <v>0</v>
      </c>
      <c r="Y3575" s="334">
        <v>0</v>
      </c>
      <c r="Z3575" s="334">
        <v>0</v>
      </c>
      <c r="AA3575" s="334">
        <v>0</v>
      </c>
      <c r="AB3575" s="334">
        <v>0</v>
      </c>
      <c r="AD3575" s="334">
        <v>0</v>
      </c>
      <c r="AE3575" s="334">
        <f t="shared" si="557"/>
        <v>0</v>
      </c>
      <c r="AF3575" s="334">
        <f t="shared" si="558"/>
        <v>0</v>
      </c>
      <c r="AG3575" s="340">
        <f t="shared" si="559"/>
        <v>0</v>
      </c>
      <c r="AI3575" s="340">
        <f t="shared" si="563"/>
        <v>0</v>
      </c>
      <c r="AJ3575" s="340">
        <f t="shared" si="563"/>
        <v>0</v>
      </c>
      <c r="AK3575" s="340">
        <f t="shared" si="563"/>
        <v>0</v>
      </c>
      <c r="AL3575" s="340">
        <f t="shared" si="563"/>
        <v>0</v>
      </c>
      <c r="AM3575" s="340">
        <f t="shared" si="563"/>
        <v>0</v>
      </c>
    </row>
    <row r="3576" spans="1:39" x14ac:dyDescent="0.35">
      <c r="A3576" s="337">
        <v>25489</v>
      </c>
      <c r="B3576" s="338">
        <f t="shared" si="554"/>
        <v>1969</v>
      </c>
      <c r="C3576" s="338">
        <f t="shared" si="555"/>
        <v>10</v>
      </c>
      <c r="D3576" s="338">
        <f t="shared" si="556"/>
        <v>13</v>
      </c>
      <c r="E3576" s="334">
        <v>0</v>
      </c>
      <c r="F3576" s="334">
        <v>0</v>
      </c>
      <c r="G3576" s="334">
        <v>0</v>
      </c>
      <c r="H3576" s="334">
        <v>0</v>
      </c>
      <c r="I3576" s="334">
        <v>0</v>
      </c>
      <c r="J3576" s="334">
        <v>0</v>
      </c>
      <c r="K3576" s="334">
        <v>0</v>
      </c>
      <c r="L3576" s="334">
        <v>0</v>
      </c>
      <c r="M3576" s="334">
        <v>0</v>
      </c>
      <c r="N3576" s="334">
        <v>0</v>
      </c>
      <c r="O3576" s="334">
        <v>0</v>
      </c>
      <c r="P3576" s="334">
        <v>0</v>
      </c>
      <c r="Q3576" s="334">
        <v>0</v>
      </c>
      <c r="R3576" s="334">
        <v>0</v>
      </c>
      <c r="S3576" s="334">
        <v>0</v>
      </c>
      <c r="T3576" s="334">
        <v>0</v>
      </c>
      <c r="U3576" s="334">
        <v>0</v>
      </c>
      <c r="V3576" s="334">
        <v>0</v>
      </c>
      <c r="W3576" s="334">
        <v>0</v>
      </c>
      <c r="X3576" s="334">
        <v>0</v>
      </c>
      <c r="Y3576" s="334">
        <v>0</v>
      </c>
      <c r="Z3576" s="334">
        <v>0</v>
      </c>
      <c r="AA3576" s="334">
        <v>0</v>
      </c>
      <c r="AB3576" s="334">
        <v>0</v>
      </c>
      <c r="AD3576" s="334">
        <v>0</v>
      </c>
      <c r="AE3576" s="334">
        <f t="shared" si="557"/>
        <v>0</v>
      </c>
      <c r="AF3576" s="334">
        <f t="shared" si="558"/>
        <v>0</v>
      </c>
      <c r="AG3576" s="340">
        <f t="shared" si="559"/>
        <v>0</v>
      </c>
      <c r="AI3576" s="340">
        <f t="shared" si="563"/>
        <v>0</v>
      </c>
      <c r="AJ3576" s="340">
        <f t="shared" si="563"/>
        <v>0</v>
      </c>
      <c r="AK3576" s="340">
        <f t="shared" si="563"/>
        <v>0</v>
      </c>
      <c r="AL3576" s="340">
        <f t="shared" si="563"/>
        <v>0</v>
      </c>
      <c r="AM3576" s="340">
        <f t="shared" si="563"/>
        <v>0</v>
      </c>
    </row>
    <row r="3577" spans="1:39" x14ac:dyDescent="0.35">
      <c r="A3577" s="337">
        <v>25490</v>
      </c>
      <c r="B3577" s="338">
        <f t="shared" si="554"/>
        <v>1969</v>
      </c>
      <c r="C3577" s="338">
        <f t="shared" si="555"/>
        <v>10</v>
      </c>
      <c r="D3577" s="338">
        <f t="shared" si="556"/>
        <v>14</v>
      </c>
      <c r="E3577" s="334">
        <v>0</v>
      </c>
      <c r="F3577" s="334">
        <v>0</v>
      </c>
      <c r="G3577" s="334">
        <v>0</v>
      </c>
      <c r="H3577" s="334">
        <v>0</v>
      </c>
      <c r="I3577" s="334">
        <v>0</v>
      </c>
      <c r="J3577" s="334">
        <v>0</v>
      </c>
      <c r="K3577" s="334">
        <v>0</v>
      </c>
      <c r="L3577" s="334">
        <v>0</v>
      </c>
      <c r="M3577" s="334">
        <v>0</v>
      </c>
      <c r="N3577" s="334">
        <v>0</v>
      </c>
      <c r="O3577" s="334">
        <v>0</v>
      </c>
      <c r="P3577" s="334">
        <v>0</v>
      </c>
      <c r="Q3577" s="334">
        <v>0</v>
      </c>
      <c r="R3577" s="334">
        <v>0</v>
      </c>
      <c r="S3577" s="334">
        <v>0</v>
      </c>
      <c r="T3577" s="334">
        <v>0</v>
      </c>
      <c r="U3577" s="334">
        <v>0</v>
      </c>
      <c r="V3577" s="334">
        <v>0</v>
      </c>
      <c r="W3577" s="334">
        <v>0</v>
      </c>
      <c r="X3577" s="334">
        <v>0</v>
      </c>
      <c r="Y3577" s="334">
        <v>0</v>
      </c>
      <c r="Z3577" s="334">
        <v>0</v>
      </c>
      <c r="AA3577" s="334">
        <v>0</v>
      </c>
      <c r="AB3577" s="334">
        <v>0</v>
      </c>
      <c r="AD3577" s="334">
        <v>0</v>
      </c>
      <c r="AE3577" s="334">
        <f t="shared" si="557"/>
        <v>0</v>
      </c>
      <c r="AF3577" s="334">
        <f t="shared" si="558"/>
        <v>0</v>
      </c>
      <c r="AG3577" s="340">
        <f t="shared" si="559"/>
        <v>0</v>
      </c>
      <c r="AI3577" s="340">
        <f t="shared" si="563"/>
        <v>0</v>
      </c>
      <c r="AJ3577" s="340">
        <f t="shared" si="563"/>
        <v>0</v>
      </c>
      <c r="AK3577" s="340">
        <f t="shared" si="563"/>
        <v>0</v>
      </c>
      <c r="AL3577" s="340">
        <f t="shared" si="563"/>
        <v>0</v>
      </c>
      <c r="AM3577" s="340">
        <f t="shared" si="563"/>
        <v>0</v>
      </c>
    </row>
    <row r="3578" spans="1:39" x14ac:dyDescent="0.35">
      <c r="A3578" s="337">
        <v>25491</v>
      </c>
      <c r="B3578" s="338">
        <f t="shared" si="554"/>
        <v>1969</v>
      </c>
      <c r="C3578" s="338">
        <f t="shared" si="555"/>
        <v>10</v>
      </c>
      <c r="D3578" s="338">
        <f t="shared" si="556"/>
        <v>15</v>
      </c>
      <c r="E3578" s="334">
        <v>0</v>
      </c>
      <c r="F3578" s="334">
        <v>0</v>
      </c>
      <c r="G3578" s="334">
        <v>0</v>
      </c>
      <c r="H3578" s="334">
        <v>0</v>
      </c>
      <c r="I3578" s="334">
        <v>0</v>
      </c>
      <c r="J3578" s="334">
        <v>0</v>
      </c>
      <c r="K3578" s="334">
        <v>0</v>
      </c>
      <c r="L3578" s="334">
        <v>0</v>
      </c>
      <c r="M3578" s="334">
        <v>0</v>
      </c>
      <c r="N3578" s="334">
        <v>0</v>
      </c>
      <c r="O3578" s="334">
        <v>0</v>
      </c>
      <c r="P3578" s="334">
        <v>0</v>
      </c>
      <c r="Q3578" s="334">
        <v>0</v>
      </c>
      <c r="R3578" s="334">
        <v>0</v>
      </c>
      <c r="S3578" s="334">
        <v>0</v>
      </c>
      <c r="T3578" s="334">
        <v>0</v>
      </c>
      <c r="U3578" s="334">
        <v>0</v>
      </c>
      <c r="V3578" s="334">
        <v>0</v>
      </c>
      <c r="W3578" s="334">
        <v>0</v>
      </c>
      <c r="X3578" s="334">
        <v>0</v>
      </c>
      <c r="Y3578" s="334">
        <v>0</v>
      </c>
      <c r="Z3578" s="334">
        <v>0</v>
      </c>
      <c r="AA3578" s="334">
        <v>0</v>
      </c>
      <c r="AB3578" s="334">
        <v>0</v>
      </c>
      <c r="AD3578" s="334">
        <v>0</v>
      </c>
      <c r="AE3578" s="334">
        <f t="shared" si="557"/>
        <v>0</v>
      </c>
      <c r="AF3578" s="334">
        <f t="shared" si="558"/>
        <v>0</v>
      </c>
      <c r="AG3578" s="340">
        <f t="shared" si="559"/>
        <v>0</v>
      </c>
      <c r="AI3578" s="340">
        <f t="shared" si="563"/>
        <v>0</v>
      </c>
      <c r="AJ3578" s="340">
        <f t="shared" si="563"/>
        <v>0</v>
      </c>
      <c r="AK3578" s="340">
        <f t="shared" si="563"/>
        <v>0</v>
      </c>
      <c r="AL3578" s="340">
        <f t="shared" si="563"/>
        <v>0</v>
      </c>
      <c r="AM3578" s="340">
        <f t="shared" si="563"/>
        <v>0</v>
      </c>
    </row>
    <row r="3579" spans="1:39" x14ac:dyDescent="0.35">
      <c r="A3579" s="337">
        <v>25492</v>
      </c>
      <c r="B3579" s="338">
        <f t="shared" si="554"/>
        <v>1969</v>
      </c>
      <c r="C3579" s="338">
        <f t="shared" si="555"/>
        <v>10</v>
      </c>
      <c r="D3579" s="338">
        <f t="shared" si="556"/>
        <v>16</v>
      </c>
      <c r="E3579" s="334">
        <v>0</v>
      </c>
      <c r="F3579" s="334">
        <v>0</v>
      </c>
      <c r="G3579" s="334">
        <v>0</v>
      </c>
      <c r="H3579" s="334">
        <v>0</v>
      </c>
      <c r="I3579" s="334">
        <v>0</v>
      </c>
      <c r="J3579" s="334">
        <v>0</v>
      </c>
      <c r="K3579" s="334">
        <v>0</v>
      </c>
      <c r="L3579" s="334">
        <v>0</v>
      </c>
      <c r="M3579" s="334">
        <v>0</v>
      </c>
      <c r="N3579" s="334">
        <v>0</v>
      </c>
      <c r="O3579" s="334">
        <v>0</v>
      </c>
      <c r="P3579" s="334">
        <v>0</v>
      </c>
      <c r="Q3579" s="334">
        <v>0</v>
      </c>
      <c r="R3579" s="334">
        <v>0</v>
      </c>
      <c r="S3579" s="334">
        <v>0</v>
      </c>
      <c r="T3579" s="334">
        <v>0</v>
      </c>
      <c r="U3579" s="334">
        <v>0</v>
      </c>
      <c r="V3579" s="334">
        <v>0</v>
      </c>
      <c r="W3579" s="334">
        <v>0</v>
      </c>
      <c r="X3579" s="334">
        <v>0</v>
      </c>
      <c r="Y3579" s="334">
        <v>0</v>
      </c>
      <c r="Z3579" s="334">
        <v>0</v>
      </c>
      <c r="AA3579" s="334">
        <v>0</v>
      </c>
      <c r="AB3579" s="334">
        <v>0</v>
      </c>
      <c r="AD3579" s="334">
        <v>0</v>
      </c>
      <c r="AE3579" s="334">
        <f t="shared" si="557"/>
        <v>0</v>
      </c>
      <c r="AF3579" s="334">
        <f t="shared" si="558"/>
        <v>0</v>
      </c>
      <c r="AG3579" s="340">
        <f t="shared" si="559"/>
        <v>0</v>
      </c>
      <c r="AI3579" s="340">
        <f t="shared" si="563"/>
        <v>0</v>
      </c>
      <c r="AJ3579" s="340">
        <f t="shared" si="563"/>
        <v>0</v>
      </c>
      <c r="AK3579" s="340">
        <f t="shared" si="563"/>
        <v>0</v>
      </c>
      <c r="AL3579" s="340">
        <f t="shared" si="563"/>
        <v>0</v>
      </c>
      <c r="AM3579" s="340">
        <f t="shared" si="563"/>
        <v>0</v>
      </c>
    </row>
    <row r="3580" spans="1:39" x14ac:dyDescent="0.35">
      <c r="A3580" s="337">
        <v>25493</v>
      </c>
      <c r="B3580" s="338">
        <f t="shared" si="554"/>
        <v>1969</v>
      </c>
      <c r="C3580" s="338">
        <f t="shared" si="555"/>
        <v>10</v>
      </c>
      <c r="D3580" s="338">
        <f t="shared" si="556"/>
        <v>17</v>
      </c>
      <c r="E3580" s="334">
        <v>0</v>
      </c>
      <c r="F3580" s="334">
        <v>0</v>
      </c>
      <c r="G3580" s="334">
        <v>0</v>
      </c>
      <c r="H3580" s="334">
        <v>0</v>
      </c>
      <c r="I3580" s="334">
        <v>0</v>
      </c>
      <c r="J3580" s="334">
        <v>0</v>
      </c>
      <c r="K3580" s="334">
        <v>0</v>
      </c>
      <c r="L3580" s="334">
        <v>0</v>
      </c>
      <c r="M3580" s="334">
        <v>0</v>
      </c>
      <c r="N3580" s="334">
        <v>0</v>
      </c>
      <c r="O3580" s="334">
        <v>0</v>
      </c>
      <c r="P3580" s="334">
        <v>0</v>
      </c>
      <c r="Q3580" s="334">
        <v>0</v>
      </c>
      <c r="R3580" s="334">
        <v>0</v>
      </c>
      <c r="S3580" s="334">
        <v>0</v>
      </c>
      <c r="T3580" s="334">
        <v>0</v>
      </c>
      <c r="U3580" s="334">
        <v>0</v>
      </c>
      <c r="V3580" s="334">
        <v>0</v>
      </c>
      <c r="W3580" s="334">
        <v>0</v>
      </c>
      <c r="X3580" s="334">
        <v>0</v>
      </c>
      <c r="Y3580" s="334">
        <v>0</v>
      </c>
      <c r="Z3580" s="334">
        <v>0</v>
      </c>
      <c r="AA3580" s="334">
        <v>0</v>
      </c>
      <c r="AB3580" s="334">
        <v>0</v>
      </c>
      <c r="AD3580" s="334">
        <v>0</v>
      </c>
      <c r="AE3580" s="334">
        <f t="shared" si="557"/>
        <v>0</v>
      </c>
      <c r="AF3580" s="334">
        <f t="shared" si="558"/>
        <v>0</v>
      </c>
      <c r="AG3580" s="340">
        <f t="shared" si="559"/>
        <v>0</v>
      </c>
      <c r="AI3580" s="340">
        <f t="shared" si="563"/>
        <v>0</v>
      </c>
      <c r="AJ3580" s="340">
        <f t="shared" si="563"/>
        <v>0</v>
      </c>
      <c r="AK3580" s="340">
        <f t="shared" si="563"/>
        <v>0</v>
      </c>
      <c r="AL3580" s="340">
        <f t="shared" si="563"/>
        <v>0</v>
      </c>
      <c r="AM3580" s="340">
        <f t="shared" si="563"/>
        <v>0</v>
      </c>
    </row>
    <row r="3581" spans="1:39" x14ac:dyDescent="0.35">
      <c r="A3581" s="337">
        <v>25494</v>
      </c>
      <c r="B3581" s="338">
        <f t="shared" si="554"/>
        <v>1969</v>
      </c>
      <c r="C3581" s="338">
        <f t="shared" si="555"/>
        <v>10</v>
      </c>
      <c r="D3581" s="338">
        <f t="shared" si="556"/>
        <v>18</v>
      </c>
      <c r="E3581" s="334">
        <v>0</v>
      </c>
      <c r="F3581" s="334">
        <v>0</v>
      </c>
      <c r="G3581" s="334">
        <v>0</v>
      </c>
      <c r="H3581" s="334">
        <v>0</v>
      </c>
      <c r="I3581" s="334">
        <v>0</v>
      </c>
      <c r="J3581" s="334">
        <v>0</v>
      </c>
      <c r="K3581" s="334">
        <v>0</v>
      </c>
      <c r="L3581" s="334">
        <v>0</v>
      </c>
      <c r="M3581" s="334">
        <v>0</v>
      </c>
      <c r="N3581" s="334">
        <v>0</v>
      </c>
      <c r="O3581" s="334">
        <v>0</v>
      </c>
      <c r="P3581" s="334">
        <v>0</v>
      </c>
      <c r="Q3581" s="334">
        <v>0</v>
      </c>
      <c r="R3581" s="334">
        <v>0</v>
      </c>
      <c r="S3581" s="334">
        <v>0</v>
      </c>
      <c r="T3581" s="334">
        <v>0</v>
      </c>
      <c r="U3581" s="334">
        <v>0</v>
      </c>
      <c r="V3581" s="334">
        <v>0</v>
      </c>
      <c r="W3581" s="334">
        <v>0</v>
      </c>
      <c r="X3581" s="334">
        <v>0</v>
      </c>
      <c r="Y3581" s="334">
        <v>0</v>
      </c>
      <c r="Z3581" s="334">
        <v>0</v>
      </c>
      <c r="AA3581" s="334">
        <v>0</v>
      </c>
      <c r="AB3581" s="334">
        <v>0</v>
      </c>
      <c r="AD3581" s="334">
        <v>0</v>
      </c>
      <c r="AE3581" s="334">
        <f t="shared" si="557"/>
        <v>0</v>
      </c>
      <c r="AF3581" s="334">
        <f t="shared" si="558"/>
        <v>0</v>
      </c>
      <c r="AG3581" s="340">
        <f t="shared" si="559"/>
        <v>0</v>
      </c>
      <c r="AI3581" s="340">
        <f t="shared" si="563"/>
        <v>0</v>
      </c>
      <c r="AJ3581" s="340">
        <f t="shared" si="563"/>
        <v>0</v>
      </c>
      <c r="AK3581" s="340">
        <f t="shared" si="563"/>
        <v>0</v>
      </c>
      <c r="AL3581" s="340">
        <f t="shared" si="563"/>
        <v>0</v>
      </c>
      <c r="AM3581" s="340">
        <f t="shared" si="563"/>
        <v>0</v>
      </c>
    </row>
    <row r="3582" spans="1:39" x14ac:dyDescent="0.35">
      <c r="A3582" s="337">
        <v>25495</v>
      </c>
      <c r="B3582" s="338">
        <f t="shared" si="554"/>
        <v>1969</v>
      </c>
      <c r="C3582" s="338">
        <f t="shared" si="555"/>
        <v>10</v>
      </c>
      <c r="D3582" s="338">
        <f t="shared" si="556"/>
        <v>19</v>
      </c>
      <c r="E3582" s="334">
        <v>0</v>
      </c>
      <c r="F3582" s="334">
        <v>0</v>
      </c>
      <c r="G3582" s="334">
        <v>0</v>
      </c>
      <c r="H3582" s="334">
        <v>0</v>
      </c>
      <c r="I3582" s="334">
        <v>0</v>
      </c>
      <c r="J3582" s="334">
        <v>0</v>
      </c>
      <c r="K3582" s="334">
        <v>0</v>
      </c>
      <c r="L3582" s="334">
        <v>0</v>
      </c>
      <c r="M3582" s="334">
        <v>0</v>
      </c>
      <c r="N3582" s="334">
        <v>0</v>
      </c>
      <c r="O3582" s="334">
        <v>0</v>
      </c>
      <c r="P3582" s="334">
        <v>0</v>
      </c>
      <c r="Q3582" s="334">
        <v>0</v>
      </c>
      <c r="R3582" s="334">
        <v>0</v>
      </c>
      <c r="S3582" s="334">
        <v>0</v>
      </c>
      <c r="T3582" s="334">
        <v>0</v>
      </c>
      <c r="U3582" s="334">
        <v>0</v>
      </c>
      <c r="V3582" s="334">
        <v>0</v>
      </c>
      <c r="W3582" s="334">
        <v>0</v>
      </c>
      <c r="X3582" s="334">
        <v>0</v>
      </c>
      <c r="Y3582" s="334">
        <v>0</v>
      </c>
      <c r="Z3582" s="334">
        <v>0</v>
      </c>
      <c r="AA3582" s="334">
        <v>0</v>
      </c>
      <c r="AB3582" s="334">
        <v>0</v>
      </c>
      <c r="AD3582" s="334">
        <v>0</v>
      </c>
      <c r="AE3582" s="334">
        <f t="shared" si="557"/>
        <v>0</v>
      </c>
      <c r="AF3582" s="334">
        <f t="shared" si="558"/>
        <v>0</v>
      </c>
      <c r="AG3582" s="340">
        <f t="shared" si="559"/>
        <v>0</v>
      </c>
      <c r="AI3582" s="340">
        <f t="shared" si="563"/>
        <v>0</v>
      </c>
      <c r="AJ3582" s="340">
        <f t="shared" si="563"/>
        <v>0</v>
      </c>
      <c r="AK3582" s="340">
        <f t="shared" si="563"/>
        <v>0</v>
      </c>
      <c r="AL3582" s="340">
        <f t="shared" si="563"/>
        <v>0</v>
      </c>
      <c r="AM3582" s="340">
        <f t="shared" si="563"/>
        <v>0</v>
      </c>
    </row>
    <row r="3583" spans="1:39" x14ac:dyDescent="0.35">
      <c r="A3583" s="337">
        <v>25496</v>
      </c>
      <c r="B3583" s="338">
        <f t="shared" si="554"/>
        <v>1969</v>
      </c>
      <c r="C3583" s="338">
        <f t="shared" si="555"/>
        <v>10</v>
      </c>
      <c r="D3583" s="338">
        <f t="shared" si="556"/>
        <v>20</v>
      </c>
      <c r="E3583" s="334">
        <v>0</v>
      </c>
      <c r="F3583" s="334">
        <v>0</v>
      </c>
      <c r="G3583" s="334">
        <v>0</v>
      </c>
      <c r="H3583" s="334">
        <v>0</v>
      </c>
      <c r="I3583" s="334">
        <v>0</v>
      </c>
      <c r="J3583" s="334">
        <v>0</v>
      </c>
      <c r="K3583" s="334">
        <v>0.3</v>
      </c>
      <c r="L3583" s="334">
        <v>0</v>
      </c>
      <c r="M3583" s="334">
        <v>0</v>
      </c>
      <c r="N3583" s="334">
        <v>0</v>
      </c>
      <c r="O3583" s="334">
        <v>0</v>
      </c>
      <c r="P3583" s="334">
        <v>0</v>
      </c>
      <c r="Q3583" s="334">
        <v>0</v>
      </c>
      <c r="R3583" s="334">
        <v>0</v>
      </c>
      <c r="S3583" s="334">
        <v>0</v>
      </c>
      <c r="T3583" s="334">
        <v>0</v>
      </c>
      <c r="U3583" s="334">
        <v>0</v>
      </c>
      <c r="V3583" s="334">
        <v>0</v>
      </c>
      <c r="W3583" s="334">
        <v>0</v>
      </c>
      <c r="X3583" s="334">
        <v>0</v>
      </c>
      <c r="Y3583" s="334">
        <v>0</v>
      </c>
      <c r="Z3583" s="334">
        <v>0</v>
      </c>
      <c r="AA3583" s="334">
        <v>0</v>
      </c>
      <c r="AB3583" s="334">
        <v>0</v>
      </c>
      <c r="AD3583" s="334">
        <v>0.3</v>
      </c>
      <c r="AE3583" s="334">
        <f t="shared" si="557"/>
        <v>0.3</v>
      </c>
      <c r="AF3583" s="334">
        <f t="shared" si="558"/>
        <v>0.3</v>
      </c>
      <c r="AG3583" s="340">
        <f t="shared" si="559"/>
        <v>0</v>
      </c>
      <c r="AI3583" s="340">
        <f t="shared" si="563"/>
        <v>0</v>
      </c>
      <c r="AJ3583" s="340">
        <f t="shared" si="563"/>
        <v>0</v>
      </c>
      <c r="AK3583" s="340">
        <f t="shared" si="563"/>
        <v>0</v>
      </c>
      <c r="AL3583" s="340">
        <f t="shared" si="563"/>
        <v>0</v>
      </c>
      <c r="AM3583" s="340">
        <f t="shared" si="563"/>
        <v>0</v>
      </c>
    </row>
    <row r="3584" spans="1:39" x14ac:dyDescent="0.35">
      <c r="A3584" s="337">
        <v>25497</v>
      </c>
      <c r="B3584" s="338">
        <f t="shared" si="554"/>
        <v>1969</v>
      </c>
      <c r="C3584" s="338">
        <f t="shared" si="555"/>
        <v>10</v>
      </c>
      <c r="D3584" s="338">
        <f t="shared" si="556"/>
        <v>21</v>
      </c>
      <c r="E3584" s="334">
        <v>0</v>
      </c>
      <c r="F3584" s="334">
        <v>0</v>
      </c>
      <c r="G3584" s="334">
        <v>0</v>
      </c>
      <c r="H3584" s="334">
        <v>0</v>
      </c>
      <c r="I3584" s="334">
        <v>0</v>
      </c>
      <c r="J3584" s="334">
        <v>0</v>
      </c>
      <c r="K3584" s="334">
        <v>0</v>
      </c>
      <c r="L3584" s="334">
        <v>0</v>
      </c>
      <c r="M3584" s="334">
        <v>0</v>
      </c>
      <c r="N3584" s="334">
        <v>0</v>
      </c>
      <c r="O3584" s="334">
        <v>0</v>
      </c>
      <c r="P3584" s="334">
        <v>0</v>
      </c>
      <c r="Q3584" s="334">
        <v>0</v>
      </c>
      <c r="R3584" s="334">
        <v>0</v>
      </c>
      <c r="S3584" s="334">
        <v>0</v>
      </c>
      <c r="T3584" s="334">
        <v>0</v>
      </c>
      <c r="U3584" s="334">
        <v>0</v>
      </c>
      <c r="V3584" s="334">
        <v>0</v>
      </c>
      <c r="W3584" s="334">
        <v>0</v>
      </c>
      <c r="X3584" s="334">
        <v>0</v>
      </c>
      <c r="Y3584" s="334">
        <v>0</v>
      </c>
      <c r="Z3584" s="334">
        <v>0</v>
      </c>
      <c r="AA3584" s="334">
        <v>0</v>
      </c>
      <c r="AB3584" s="334">
        <v>0</v>
      </c>
      <c r="AD3584" s="334">
        <v>0</v>
      </c>
      <c r="AE3584" s="334">
        <f t="shared" si="557"/>
        <v>0</v>
      </c>
      <c r="AF3584" s="334">
        <f t="shared" si="558"/>
        <v>0</v>
      </c>
      <c r="AG3584" s="340">
        <f t="shared" si="559"/>
        <v>0</v>
      </c>
      <c r="AI3584" s="340">
        <f t="shared" si="563"/>
        <v>0</v>
      </c>
      <c r="AJ3584" s="340">
        <f t="shared" si="563"/>
        <v>0</v>
      </c>
      <c r="AK3584" s="340">
        <f t="shared" si="563"/>
        <v>0</v>
      </c>
      <c r="AL3584" s="340">
        <f t="shared" si="563"/>
        <v>0</v>
      </c>
      <c r="AM3584" s="340">
        <f t="shared" si="563"/>
        <v>0</v>
      </c>
    </row>
    <row r="3585" spans="1:39" x14ac:dyDescent="0.35">
      <c r="A3585" s="337">
        <v>25498</v>
      </c>
      <c r="B3585" s="338">
        <f t="shared" si="554"/>
        <v>1969</v>
      </c>
      <c r="C3585" s="338">
        <f t="shared" si="555"/>
        <v>10</v>
      </c>
      <c r="D3585" s="338">
        <f t="shared" si="556"/>
        <v>22</v>
      </c>
      <c r="E3585" s="334">
        <v>0</v>
      </c>
      <c r="F3585" s="334">
        <v>0</v>
      </c>
      <c r="G3585" s="334">
        <v>0</v>
      </c>
      <c r="H3585" s="334">
        <v>0</v>
      </c>
      <c r="I3585" s="334">
        <v>0</v>
      </c>
      <c r="J3585" s="334">
        <v>0</v>
      </c>
      <c r="K3585" s="334">
        <v>0</v>
      </c>
      <c r="L3585" s="334">
        <v>0</v>
      </c>
      <c r="M3585" s="334">
        <v>0</v>
      </c>
      <c r="N3585" s="334">
        <v>0</v>
      </c>
      <c r="O3585" s="334">
        <v>0</v>
      </c>
      <c r="P3585" s="334">
        <v>0</v>
      </c>
      <c r="Q3585" s="334">
        <v>0</v>
      </c>
      <c r="R3585" s="334">
        <v>0</v>
      </c>
      <c r="S3585" s="334">
        <v>0</v>
      </c>
      <c r="T3585" s="334">
        <v>0</v>
      </c>
      <c r="U3585" s="334">
        <v>0</v>
      </c>
      <c r="V3585" s="334">
        <v>0</v>
      </c>
      <c r="W3585" s="334">
        <v>0</v>
      </c>
      <c r="X3585" s="334">
        <v>0</v>
      </c>
      <c r="Y3585" s="334">
        <v>0</v>
      </c>
      <c r="Z3585" s="334">
        <v>0</v>
      </c>
      <c r="AA3585" s="334">
        <v>0</v>
      </c>
      <c r="AB3585" s="334">
        <v>0</v>
      </c>
      <c r="AD3585" s="334">
        <v>0</v>
      </c>
      <c r="AE3585" s="334">
        <f t="shared" si="557"/>
        <v>0</v>
      </c>
      <c r="AF3585" s="334">
        <f t="shared" si="558"/>
        <v>0</v>
      </c>
      <c r="AG3585" s="340">
        <f t="shared" si="559"/>
        <v>0</v>
      </c>
      <c r="AI3585" s="340">
        <f t="shared" si="563"/>
        <v>0</v>
      </c>
      <c r="AJ3585" s="340">
        <f t="shared" si="563"/>
        <v>0</v>
      </c>
      <c r="AK3585" s="340">
        <f t="shared" si="563"/>
        <v>0</v>
      </c>
      <c r="AL3585" s="340">
        <f t="shared" si="563"/>
        <v>0</v>
      </c>
      <c r="AM3585" s="340">
        <f t="shared" si="563"/>
        <v>0</v>
      </c>
    </row>
    <row r="3586" spans="1:39" x14ac:dyDescent="0.35">
      <c r="A3586" s="337">
        <v>25499</v>
      </c>
      <c r="B3586" s="338">
        <f t="shared" si="554"/>
        <v>1969</v>
      </c>
      <c r="C3586" s="338">
        <f t="shared" si="555"/>
        <v>10</v>
      </c>
      <c r="D3586" s="338">
        <f t="shared" si="556"/>
        <v>23</v>
      </c>
      <c r="E3586" s="334">
        <v>0.3</v>
      </c>
      <c r="F3586" s="334">
        <v>0.3</v>
      </c>
      <c r="G3586" s="334">
        <v>0</v>
      </c>
      <c r="H3586" s="334">
        <v>0</v>
      </c>
      <c r="I3586" s="334">
        <v>0.3</v>
      </c>
      <c r="J3586" s="334">
        <v>0.2</v>
      </c>
      <c r="K3586" s="334">
        <v>0.3</v>
      </c>
      <c r="L3586" s="334">
        <v>0.3</v>
      </c>
      <c r="M3586" s="334">
        <v>0.6</v>
      </c>
      <c r="N3586" s="334">
        <v>0.6</v>
      </c>
      <c r="O3586" s="334">
        <v>0.3</v>
      </c>
      <c r="P3586" s="334">
        <v>0.2</v>
      </c>
      <c r="Q3586" s="334">
        <v>0.3</v>
      </c>
      <c r="R3586" s="334">
        <v>0.3</v>
      </c>
      <c r="S3586" s="334">
        <v>0.3</v>
      </c>
      <c r="T3586" s="334">
        <v>0</v>
      </c>
      <c r="U3586" s="334">
        <v>0.3</v>
      </c>
      <c r="V3586" s="334">
        <v>0.3</v>
      </c>
      <c r="W3586" s="334">
        <v>0.3</v>
      </c>
      <c r="X3586" s="334">
        <v>0.3</v>
      </c>
      <c r="Y3586" s="334">
        <v>0.2</v>
      </c>
      <c r="Z3586" s="334">
        <v>0.3</v>
      </c>
      <c r="AA3586" s="334">
        <v>0.3</v>
      </c>
      <c r="AB3586" s="334">
        <v>0.3</v>
      </c>
      <c r="AD3586" s="334">
        <v>6.6</v>
      </c>
      <c r="AE3586" s="334">
        <f t="shared" si="557"/>
        <v>6.6</v>
      </c>
      <c r="AF3586" s="334">
        <f t="shared" si="558"/>
        <v>6.5999999999999988</v>
      </c>
      <c r="AG3586" s="340">
        <f t="shared" si="559"/>
        <v>8.8817841970012523E-16</v>
      </c>
      <c r="AI3586" s="340">
        <f t="shared" si="563"/>
        <v>0</v>
      </c>
      <c r="AJ3586" s="340">
        <f t="shared" si="563"/>
        <v>0</v>
      </c>
      <c r="AK3586" s="340">
        <f t="shared" si="563"/>
        <v>0</v>
      </c>
      <c r="AL3586" s="340">
        <f t="shared" si="563"/>
        <v>0</v>
      </c>
      <c r="AM3586" s="340">
        <f t="shared" si="563"/>
        <v>0</v>
      </c>
    </row>
    <row r="3587" spans="1:39" x14ac:dyDescent="0.35">
      <c r="A3587" s="337">
        <v>25500</v>
      </c>
      <c r="B3587" s="338">
        <f t="shared" si="554"/>
        <v>1969</v>
      </c>
      <c r="C3587" s="338">
        <f t="shared" si="555"/>
        <v>10</v>
      </c>
      <c r="D3587" s="338">
        <f t="shared" si="556"/>
        <v>24</v>
      </c>
      <c r="E3587" s="334">
        <v>0.1</v>
      </c>
      <c r="F3587" s="334">
        <v>0.2</v>
      </c>
      <c r="G3587" s="334">
        <v>0.1</v>
      </c>
      <c r="H3587" s="334">
        <v>0.1</v>
      </c>
      <c r="I3587" s="334">
        <v>0.1</v>
      </c>
      <c r="J3587" s="334">
        <v>0.2</v>
      </c>
      <c r="K3587" s="334">
        <v>0.1</v>
      </c>
      <c r="L3587" s="334">
        <v>0.1</v>
      </c>
      <c r="M3587" s="334">
        <v>0.1</v>
      </c>
      <c r="N3587" s="334">
        <v>0.2</v>
      </c>
      <c r="O3587" s="334">
        <v>0.1</v>
      </c>
      <c r="P3587" s="334">
        <v>0.1</v>
      </c>
      <c r="Q3587" s="334">
        <v>0.1</v>
      </c>
      <c r="R3587" s="334">
        <v>0.2</v>
      </c>
      <c r="S3587" s="334">
        <v>0.1</v>
      </c>
      <c r="T3587" s="334">
        <v>0.1</v>
      </c>
      <c r="U3587" s="334">
        <v>0.1</v>
      </c>
      <c r="V3587" s="334">
        <v>0.1</v>
      </c>
      <c r="W3587" s="334">
        <v>0.2</v>
      </c>
      <c r="X3587" s="334">
        <v>0.1</v>
      </c>
      <c r="Y3587" s="334">
        <v>0.1</v>
      </c>
      <c r="Z3587" s="334">
        <v>0.1</v>
      </c>
      <c r="AA3587" s="334">
        <v>0.2</v>
      </c>
      <c r="AB3587" s="334">
        <v>0.1</v>
      </c>
      <c r="AD3587" s="334">
        <v>3</v>
      </c>
      <c r="AE3587" s="334">
        <f t="shared" si="557"/>
        <v>3</v>
      </c>
      <c r="AF3587" s="334">
        <f t="shared" si="558"/>
        <v>3.0000000000000013</v>
      </c>
      <c r="AG3587" s="340">
        <f t="shared" si="559"/>
        <v>1.3322676295501878E-15</v>
      </c>
      <c r="AI3587" s="340">
        <f t="shared" si="563"/>
        <v>0</v>
      </c>
      <c r="AJ3587" s="340">
        <f t="shared" si="563"/>
        <v>0</v>
      </c>
      <c r="AK3587" s="340">
        <f t="shared" si="563"/>
        <v>0</v>
      </c>
      <c r="AL3587" s="340">
        <f t="shared" si="563"/>
        <v>0</v>
      </c>
      <c r="AM3587" s="340">
        <f t="shared" si="563"/>
        <v>0</v>
      </c>
    </row>
    <row r="3588" spans="1:39" x14ac:dyDescent="0.35">
      <c r="A3588" s="337">
        <v>25501</v>
      </c>
      <c r="B3588" s="338">
        <f t="shared" ref="B3588:B3651" si="564">YEAR(A3588)</f>
        <v>1969</v>
      </c>
      <c r="C3588" s="338">
        <f t="shared" ref="C3588:C3651" si="565">MONTH(A3588)</f>
        <v>10</v>
      </c>
      <c r="D3588" s="338">
        <f t="shared" ref="D3588:D3651" si="566">DAY(A3588)</f>
        <v>25</v>
      </c>
      <c r="E3588" s="334">
        <v>0</v>
      </c>
      <c r="F3588" s="334">
        <v>0</v>
      </c>
      <c r="G3588" s="334">
        <v>0</v>
      </c>
      <c r="H3588" s="334">
        <v>0</v>
      </c>
      <c r="I3588" s="334">
        <v>0</v>
      </c>
      <c r="J3588" s="334">
        <v>0</v>
      </c>
      <c r="K3588" s="334">
        <v>0</v>
      </c>
      <c r="L3588" s="334">
        <v>0</v>
      </c>
      <c r="M3588" s="334">
        <v>0</v>
      </c>
      <c r="N3588" s="334">
        <v>0</v>
      </c>
      <c r="O3588" s="334">
        <v>0</v>
      </c>
      <c r="P3588" s="334">
        <v>0</v>
      </c>
      <c r="Q3588" s="334">
        <v>0</v>
      </c>
      <c r="R3588" s="334">
        <v>0</v>
      </c>
      <c r="S3588" s="334">
        <v>0</v>
      </c>
      <c r="T3588" s="334">
        <v>0</v>
      </c>
      <c r="U3588" s="334">
        <v>0</v>
      </c>
      <c r="V3588" s="334">
        <v>0</v>
      </c>
      <c r="W3588" s="334">
        <v>0</v>
      </c>
      <c r="X3588" s="334">
        <v>0</v>
      </c>
      <c r="Y3588" s="334">
        <v>0</v>
      </c>
      <c r="Z3588" s="334">
        <v>0</v>
      </c>
      <c r="AA3588" s="334">
        <v>0</v>
      </c>
      <c r="AB3588" s="334">
        <v>0</v>
      </c>
      <c r="AD3588" s="334">
        <v>0</v>
      </c>
      <c r="AE3588" s="334">
        <f t="shared" ref="AE3588:AE3651" si="567">AD3588</f>
        <v>0</v>
      </c>
      <c r="AF3588" s="334">
        <f t="shared" ref="AF3588:AF3651" si="568">SUM(E3588:AB3588)</f>
        <v>0</v>
      </c>
      <c r="AG3588" s="340">
        <f t="shared" ref="AG3588:AG3651" si="569">ABS(AF3588-AE3588)</f>
        <v>0</v>
      </c>
      <c r="AI3588" s="340">
        <f t="shared" ref="AI3588:AM3603" si="570">IF($C3588=AI$1,$AF3588,0)</f>
        <v>0</v>
      </c>
      <c r="AJ3588" s="340">
        <f t="shared" si="570"/>
        <v>0</v>
      </c>
      <c r="AK3588" s="340">
        <f t="shared" si="570"/>
        <v>0</v>
      </c>
      <c r="AL3588" s="340">
        <f t="shared" si="570"/>
        <v>0</v>
      </c>
      <c r="AM3588" s="340">
        <f t="shared" si="570"/>
        <v>0</v>
      </c>
    </row>
    <row r="3589" spans="1:39" x14ac:dyDescent="0.35">
      <c r="A3589" s="337">
        <v>25502</v>
      </c>
      <c r="B3589" s="338">
        <f t="shared" si="564"/>
        <v>1969</v>
      </c>
      <c r="C3589" s="338">
        <f t="shared" si="565"/>
        <v>10</v>
      </c>
      <c r="D3589" s="338">
        <f t="shared" si="566"/>
        <v>26</v>
      </c>
      <c r="E3589" s="334">
        <v>0</v>
      </c>
      <c r="F3589" s="334">
        <v>0</v>
      </c>
      <c r="G3589" s="334">
        <v>0</v>
      </c>
      <c r="H3589" s="334">
        <v>0</v>
      </c>
      <c r="I3589" s="334">
        <v>0</v>
      </c>
      <c r="J3589" s="334">
        <v>0</v>
      </c>
      <c r="K3589" s="334">
        <v>0</v>
      </c>
      <c r="L3589" s="334">
        <v>0</v>
      </c>
      <c r="M3589" s="334">
        <v>0</v>
      </c>
      <c r="N3589" s="334">
        <v>0</v>
      </c>
      <c r="O3589" s="334">
        <v>0</v>
      </c>
      <c r="P3589" s="334">
        <v>0</v>
      </c>
      <c r="Q3589" s="334">
        <v>0</v>
      </c>
      <c r="R3589" s="334">
        <v>0</v>
      </c>
      <c r="S3589" s="334">
        <v>0</v>
      </c>
      <c r="T3589" s="334">
        <v>0</v>
      </c>
      <c r="U3589" s="334">
        <v>0</v>
      </c>
      <c r="V3589" s="334">
        <v>0</v>
      </c>
      <c r="W3589" s="334">
        <v>0</v>
      </c>
      <c r="X3589" s="334">
        <v>0</v>
      </c>
      <c r="Y3589" s="334">
        <v>0</v>
      </c>
      <c r="Z3589" s="334">
        <v>0</v>
      </c>
      <c r="AA3589" s="334">
        <v>0</v>
      </c>
      <c r="AB3589" s="334">
        <v>0</v>
      </c>
      <c r="AD3589" s="334">
        <v>0</v>
      </c>
      <c r="AE3589" s="334">
        <f t="shared" si="567"/>
        <v>0</v>
      </c>
      <c r="AF3589" s="334">
        <f t="shared" si="568"/>
        <v>0</v>
      </c>
      <c r="AG3589" s="340">
        <f t="shared" si="569"/>
        <v>0</v>
      </c>
      <c r="AI3589" s="340">
        <f t="shared" si="570"/>
        <v>0</v>
      </c>
      <c r="AJ3589" s="340">
        <f t="shared" si="570"/>
        <v>0</v>
      </c>
      <c r="AK3589" s="340">
        <f t="shared" si="570"/>
        <v>0</v>
      </c>
      <c r="AL3589" s="340">
        <f t="shared" si="570"/>
        <v>0</v>
      </c>
      <c r="AM3589" s="340">
        <f t="shared" si="570"/>
        <v>0</v>
      </c>
    </row>
    <row r="3590" spans="1:39" x14ac:dyDescent="0.35">
      <c r="A3590" s="337">
        <v>25503</v>
      </c>
      <c r="B3590" s="338">
        <f t="shared" si="564"/>
        <v>1969</v>
      </c>
      <c r="C3590" s="338">
        <f t="shared" si="565"/>
        <v>10</v>
      </c>
      <c r="D3590" s="338">
        <f t="shared" si="566"/>
        <v>27</v>
      </c>
      <c r="E3590" s="334">
        <v>0</v>
      </c>
      <c r="F3590" s="334">
        <v>0</v>
      </c>
      <c r="G3590" s="334">
        <v>0</v>
      </c>
      <c r="H3590" s="334">
        <v>0</v>
      </c>
      <c r="I3590" s="334">
        <v>0</v>
      </c>
      <c r="J3590" s="334">
        <v>0</v>
      </c>
      <c r="K3590" s="334">
        <v>0</v>
      </c>
      <c r="L3590" s="334">
        <v>0</v>
      </c>
      <c r="M3590" s="334">
        <v>0</v>
      </c>
      <c r="N3590" s="334">
        <v>0</v>
      </c>
      <c r="O3590" s="334">
        <v>0</v>
      </c>
      <c r="P3590" s="334">
        <v>0</v>
      </c>
      <c r="Q3590" s="334">
        <v>0</v>
      </c>
      <c r="R3590" s="334">
        <v>0</v>
      </c>
      <c r="S3590" s="334">
        <v>0</v>
      </c>
      <c r="T3590" s="334">
        <v>0</v>
      </c>
      <c r="U3590" s="334">
        <v>0</v>
      </c>
      <c r="V3590" s="334">
        <v>0</v>
      </c>
      <c r="W3590" s="334">
        <v>0</v>
      </c>
      <c r="X3590" s="334">
        <v>0</v>
      </c>
      <c r="Y3590" s="334">
        <v>0</v>
      </c>
      <c r="Z3590" s="334">
        <v>0</v>
      </c>
      <c r="AA3590" s="334">
        <v>0</v>
      </c>
      <c r="AB3590" s="334">
        <v>0</v>
      </c>
      <c r="AD3590" s="334">
        <v>0</v>
      </c>
      <c r="AE3590" s="334">
        <f t="shared" si="567"/>
        <v>0</v>
      </c>
      <c r="AF3590" s="334">
        <f t="shared" si="568"/>
        <v>0</v>
      </c>
      <c r="AG3590" s="340">
        <f t="shared" si="569"/>
        <v>0</v>
      </c>
      <c r="AI3590" s="340">
        <f t="shared" si="570"/>
        <v>0</v>
      </c>
      <c r="AJ3590" s="340">
        <f t="shared" si="570"/>
        <v>0</v>
      </c>
      <c r="AK3590" s="340">
        <f t="shared" si="570"/>
        <v>0</v>
      </c>
      <c r="AL3590" s="340">
        <f t="shared" si="570"/>
        <v>0</v>
      </c>
      <c r="AM3590" s="340">
        <f t="shared" si="570"/>
        <v>0</v>
      </c>
    </row>
    <row r="3591" spans="1:39" x14ac:dyDescent="0.35">
      <c r="A3591" s="337">
        <v>25504</v>
      </c>
      <c r="B3591" s="338">
        <f t="shared" si="564"/>
        <v>1969</v>
      </c>
      <c r="C3591" s="338">
        <f t="shared" si="565"/>
        <v>10</v>
      </c>
      <c r="D3591" s="338">
        <f t="shared" si="566"/>
        <v>28</v>
      </c>
      <c r="E3591" s="334">
        <v>0</v>
      </c>
      <c r="F3591" s="334">
        <v>0</v>
      </c>
      <c r="G3591" s="334">
        <v>0</v>
      </c>
      <c r="H3591" s="334">
        <v>0</v>
      </c>
      <c r="I3591" s="334">
        <v>0</v>
      </c>
      <c r="J3591" s="334">
        <v>0</v>
      </c>
      <c r="K3591" s="334">
        <v>0</v>
      </c>
      <c r="L3591" s="334">
        <v>0</v>
      </c>
      <c r="M3591" s="334">
        <v>0</v>
      </c>
      <c r="N3591" s="334">
        <v>0</v>
      </c>
      <c r="O3591" s="334">
        <v>0</v>
      </c>
      <c r="P3591" s="334">
        <v>0</v>
      </c>
      <c r="Q3591" s="334">
        <v>0</v>
      </c>
      <c r="R3591" s="334">
        <v>0</v>
      </c>
      <c r="S3591" s="334">
        <v>0</v>
      </c>
      <c r="T3591" s="334">
        <v>0</v>
      </c>
      <c r="U3591" s="334">
        <v>0</v>
      </c>
      <c r="V3591" s="334">
        <v>0</v>
      </c>
      <c r="W3591" s="334">
        <v>0</v>
      </c>
      <c r="X3591" s="334">
        <v>0</v>
      </c>
      <c r="Y3591" s="334">
        <v>0</v>
      </c>
      <c r="Z3591" s="334">
        <v>0</v>
      </c>
      <c r="AA3591" s="334">
        <v>0</v>
      </c>
      <c r="AB3591" s="334">
        <v>0</v>
      </c>
      <c r="AD3591" s="334">
        <v>0</v>
      </c>
      <c r="AE3591" s="334">
        <f t="shared" si="567"/>
        <v>0</v>
      </c>
      <c r="AF3591" s="334">
        <f t="shared" si="568"/>
        <v>0</v>
      </c>
      <c r="AG3591" s="340">
        <f t="shared" si="569"/>
        <v>0</v>
      </c>
      <c r="AI3591" s="340">
        <f t="shared" si="570"/>
        <v>0</v>
      </c>
      <c r="AJ3591" s="340">
        <f t="shared" si="570"/>
        <v>0</v>
      </c>
      <c r="AK3591" s="340">
        <f t="shared" si="570"/>
        <v>0</v>
      </c>
      <c r="AL3591" s="340">
        <f t="shared" si="570"/>
        <v>0</v>
      </c>
      <c r="AM3591" s="340">
        <f t="shared" si="570"/>
        <v>0</v>
      </c>
    </row>
    <row r="3592" spans="1:39" x14ac:dyDescent="0.35">
      <c r="A3592" s="337">
        <v>25505</v>
      </c>
      <c r="B3592" s="338">
        <f t="shared" si="564"/>
        <v>1969</v>
      </c>
      <c r="C3592" s="338">
        <f t="shared" si="565"/>
        <v>10</v>
      </c>
      <c r="D3592" s="338">
        <f t="shared" si="566"/>
        <v>29</v>
      </c>
      <c r="E3592" s="334">
        <v>0</v>
      </c>
      <c r="F3592" s="334">
        <v>0</v>
      </c>
      <c r="G3592" s="334">
        <v>0</v>
      </c>
      <c r="H3592" s="334">
        <v>0</v>
      </c>
      <c r="I3592" s="334">
        <v>0</v>
      </c>
      <c r="J3592" s="334">
        <v>0</v>
      </c>
      <c r="K3592" s="334">
        <v>0</v>
      </c>
      <c r="L3592" s="334">
        <v>0</v>
      </c>
      <c r="M3592" s="334">
        <v>0</v>
      </c>
      <c r="N3592" s="334">
        <v>0</v>
      </c>
      <c r="O3592" s="334">
        <v>0</v>
      </c>
      <c r="P3592" s="334">
        <v>0</v>
      </c>
      <c r="Q3592" s="334">
        <v>0</v>
      </c>
      <c r="R3592" s="334">
        <v>0</v>
      </c>
      <c r="S3592" s="334">
        <v>0</v>
      </c>
      <c r="T3592" s="334">
        <v>0</v>
      </c>
      <c r="U3592" s="334">
        <v>0</v>
      </c>
      <c r="V3592" s="334">
        <v>0</v>
      </c>
      <c r="W3592" s="334">
        <v>0</v>
      </c>
      <c r="X3592" s="334">
        <v>0</v>
      </c>
      <c r="Y3592" s="334">
        <v>0</v>
      </c>
      <c r="Z3592" s="334">
        <v>0</v>
      </c>
      <c r="AA3592" s="334">
        <v>0</v>
      </c>
      <c r="AB3592" s="334">
        <v>0</v>
      </c>
      <c r="AD3592" s="334">
        <v>0</v>
      </c>
      <c r="AE3592" s="334">
        <f t="shared" si="567"/>
        <v>0</v>
      </c>
      <c r="AF3592" s="334">
        <f t="shared" si="568"/>
        <v>0</v>
      </c>
      <c r="AG3592" s="340">
        <f t="shared" si="569"/>
        <v>0</v>
      </c>
      <c r="AI3592" s="340">
        <f t="shared" si="570"/>
        <v>0</v>
      </c>
      <c r="AJ3592" s="340">
        <f t="shared" si="570"/>
        <v>0</v>
      </c>
      <c r="AK3592" s="340">
        <f t="shared" si="570"/>
        <v>0</v>
      </c>
      <c r="AL3592" s="340">
        <f t="shared" si="570"/>
        <v>0</v>
      </c>
      <c r="AM3592" s="340">
        <f t="shared" si="570"/>
        <v>0</v>
      </c>
    </row>
    <row r="3593" spans="1:39" x14ac:dyDescent="0.35">
      <c r="A3593" s="337">
        <v>25506</v>
      </c>
      <c r="B3593" s="338">
        <f t="shared" si="564"/>
        <v>1969</v>
      </c>
      <c r="C3593" s="338">
        <f t="shared" si="565"/>
        <v>10</v>
      </c>
      <c r="D3593" s="338">
        <f t="shared" si="566"/>
        <v>30</v>
      </c>
      <c r="E3593" s="334">
        <v>0</v>
      </c>
      <c r="F3593" s="334">
        <v>0</v>
      </c>
      <c r="G3593" s="334">
        <v>0</v>
      </c>
      <c r="H3593" s="334">
        <v>0</v>
      </c>
      <c r="I3593" s="334">
        <v>0</v>
      </c>
      <c r="J3593" s="334">
        <v>0</v>
      </c>
      <c r="K3593" s="334">
        <v>0</v>
      </c>
      <c r="L3593" s="334">
        <v>0</v>
      </c>
      <c r="M3593" s="334">
        <v>0</v>
      </c>
      <c r="N3593" s="334">
        <v>0</v>
      </c>
      <c r="O3593" s="334">
        <v>0</v>
      </c>
      <c r="P3593" s="334">
        <v>0</v>
      </c>
      <c r="Q3593" s="334">
        <v>0</v>
      </c>
      <c r="R3593" s="334">
        <v>0</v>
      </c>
      <c r="S3593" s="334">
        <v>0</v>
      </c>
      <c r="T3593" s="334">
        <v>0</v>
      </c>
      <c r="U3593" s="334">
        <v>0</v>
      </c>
      <c r="V3593" s="334">
        <v>0</v>
      </c>
      <c r="W3593" s="334">
        <v>0</v>
      </c>
      <c r="X3593" s="334">
        <v>0</v>
      </c>
      <c r="Y3593" s="334">
        <v>0</v>
      </c>
      <c r="Z3593" s="334">
        <v>0</v>
      </c>
      <c r="AA3593" s="334">
        <v>0</v>
      </c>
      <c r="AB3593" s="334">
        <v>0</v>
      </c>
      <c r="AD3593" s="334">
        <v>0</v>
      </c>
      <c r="AE3593" s="334">
        <f t="shared" si="567"/>
        <v>0</v>
      </c>
      <c r="AF3593" s="334">
        <f t="shared" si="568"/>
        <v>0</v>
      </c>
      <c r="AG3593" s="340">
        <f t="shared" si="569"/>
        <v>0</v>
      </c>
      <c r="AI3593" s="340">
        <f t="shared" si="570"/>
        <v>0</v>
      </c>
      <c r="AJ3593" s="340">
        <f t="shared" si="570"/>
        <v>0</v>
      </c>
      <c r="AK3593" s="340">
        <f t="shared" si="570"/>
        <v>0</v>
      </c>
      <c r="AL3593" s="340">
        <f t="shared" si="570"/>
        <v>0</v>
      </c>
      <c r="AM3593" s="340">
        <f t="shared" si="570"/>
        <v>0</v>
      </c>
    </row>
    <row r="3594" spans="1:39" x14ac:dyDescent="0.35">
      <c r="A3594" s="337">
        <v>25507</v>
      </c>
      <c r="B3594" s="338">
        <f t="shared" si="564"/>
        <v>1969</v>
      </c>
      <c r="C3594" s="338">
        <f t="shared" si="565"/>
        <v>10</v>
      </c>
      <c r="D3594" s="338">
        <f t="shared" si="566"/>
        <v>31</v>
      </c>
      <c r="E3594" s="334">
        <v>0</v>
      </c>
      <c r="F3594" s="334">
        <v>0</v>
      </c>
      <c r="G3594" s="334">
        <v>0</v>
      </c>
      <c r="H3594" s="334">
        <v>0</v>
      </c>
      <c r="I3594" s="334">
        <v>0</v>
      </c>
      <c r="J3594" s="334">
        <v>0</v>
      </c>
      <c r="K3594" s="334">
        <v>0</v>
      </c>
      <c r="L3594" s="334">
        <v>0</v>
      </c>
      <c r="M3594" s="334">
        <v>0</v>
      </c>
      <c r="N3594" s="334">
        <v>0</v>
      </c>
      <c r="O3594" s="334">
        <v>0</v>
      </c>
      <c r="P3594" s="334">
        <v>0</v>
      </c>
      <c r="Q3594" s="334">
        <v>0</v>
      </c>
      <c r="R3594" s="334">
        <v>0</v>
      </c>
      <c r="S3594" s="334">
        <v>0</v>
      </c>
      <c r="T3594" s="334">
        <v>0</v>
      </c>
      <c r="U3594" s="334">
        <v>0</v>
      </c>
      <c r="V3594" s="334">
        <v>0</v>
      </c>
      <c r="W3594" s="334">
        <v>0</v>
      </c>
      <c r="X3594" s="334">
        <v>0</v>
      </c>
      <c r="Y3594" s="334">
        <v>0</v>
      </c>
      <c r="Z3594" s="334">
        <v>0</v>
      </c>
      <c r="AA3594" s="334">
        <v>0</v>
      </c>
      <c r="AB3594" s="334">
        <v>0</v>
      </c>
      <c r="AD3594" s="334">
        <v>0</v>
      </c>
      <c r="AE3594" s="334">
        <f t="shared" si="567"/>
        <v>0</v>
      </c>
      <c r="AF3594" s="334">
        <f t="shared" si="568"/>
        <v>0</v>
      </c>
      <c r="AG3594" s="340">
        <f t="shared" si="569"/>
        <v>0</v>
      </c>
      <c r="AI3594" s="340">
        <f t="shared" si="570"/>
        <v>0</v>
      </c>
      <c r="AJ3594" s="340">
        <f t="shared" si="570"/>
        <v>0</v>
      </c>
      <c r="AK3594" s="340">
        <f t="shared" si="570"/>
        <v>0</v>
      </c>
      <c r="AL3594" s="340">
        <f t="shared" si="570"/>
        <v>0</v>
      </c>
      <c r="AM3594" s="340">
        <f t="shared" si="570"/>
        <v>0</v>
      </c>
    </row>
    <row r="3595" spans="1:39" x14ac:dyDescent="0.35">
      <c r="A3595" s="337">
        <v>25508</v>
      </c>
      <c r="B3595" s="338">
        <f t="shared" si="564"/>
        <v>1969</v>
      </c>
      <c r="C3595" s="338">
        <f t="shared" si="565"/>
        <v>11</v>
      </c>
      <c r="D3595" s="338">
        <f t="shared" si="566"/>
        <v>1</v>
      </c>
      <c r="E3595" s="334">
        <v>0</v>
      </c>
      <c r="F3595" s="334">
        <v>0</v>
      </c>
      <c r="G3595" s="334">
        <v>0</v>
      </c>
      <c r="H3595" s="334">
        <v>0</v>
      </c>
      <c r="I3595" s="334">
        <v>0</v>
      </c>
      <c r="J3595" s="334">
        <v>0</v>
      </c>
      <c r="K3595" s="334">
        <v>0</v>
      </c>
      <c r="L3595" s="334">
        <v>0</v>
      </c>
      <c r="M3595" s="334">
        <v>0</v>
      </c>
      <c r="N3595" s="334">
        <v>0</v>
      </c>
      <c r="O3595" s="334">
        <v>0</v>
      </c>
      <c r="P3595" s="334">
        <v>0</v>
      </c>
      <c r="Q3595" s="334">
        <v>0</v>
      </c>
      <c r="R3595" s="334">
        <v>0</v>
      </c>
      <c r="S3595" s="334">
        <v>0</v>
      </c>
      <c r="T3595" s="334">
        <v>0</v>
      </c>
      <c r="U3595" s="334">
        <v>0</v>
      </c>
      <c r="V3595" s="334">
        <v>0</v>
      </c>
      <c r="W3595" s="334">
        <v>0</v>
      </c>
      <c r="X3595" s="334">
        <v>0</v>
      </c>
      <c r="Y3595" s="334">
        <v>0</v>
      </c>
      <c r="Z3595" s="334">
        <v>0</v>
      </c>
      <c r="AA3595" s="334">
        <v>0</v>
      </c>
      <c r="AB3595" s="334">
        <v>0</v>
      </c>
      <c r="AD3595" s="334">
        <v>0</v>
      </c>
      <c r="AE3595" s="334">
        <f t="shared" si="567"/>
        <v>0</v>
      </c>
      <c r="AF3595" s="334">
        <f t="shared" si="568"/>
        <v>0</v>
      </c>
      <c r="AG3595" s="340">
        <f t="shared" si="569"/>
        <v>0</v>
      </c>
      <c r="AI3595" s="340">
        <f t="shared" si="570"/>
        <v>0</v>
      </c>
      <c r="AJ3595" s="340">
        <f t="shared" si="570"/>
        <v>0</v>
      </c>
      <c r="AK3595" s="340">
        <f t="shared" si="570"/>
        <v>0</v>
      </c>
      <c r="AL3595" s="340">
        <f t="shared" si="570"/>
        <v>0</v>
      </c>
      <c r="AM3595" s="340">
        <f t="shared" si="570"/>
        <v>0</v>
      </c>
    </row>
    <row r="3596" spans="1:39" x14ac:dyDescent="0.35">
      <c r="A3596" s="337">
        <v>25509</v>
      </c>
      <c r="B3596" s="338">
        <f t="shared" si="564"/>
        <v>1969</v>
      </c>
      <c r="C3596" s="338">
        <f t="shared" si="565"/>
        <v>11</v>
      </c>
      <c r="D3596" s="338">
        <f t="shared" si="566"/>
        <v>2</v>
      </c>
      <c r="E3596" s="334">
        <v>0</v>
      </c>
      <c r="F3596" s="334">
        <v>0</v>
      </c>
      <c r="G3596" s="334">
        <v>0</v>
      </c>
      <c r="H3596" s="334">
        <v>0</v>
      </c>
      <c r="I3596" s="334">
        <v>0</v>
      </c>
      <c r="J3596" s="334">
        <v>0</v>
      </c>
      <c r="K3596" s="334">
        <v>0</v>
      </c>
      <c r="L3596" s="334">
        <v>0</v>
      </c>
      <c r="M3596" s="334">
        <v>0</v>
      </c>
      <c r="N3596" s="334">
        <v>0</v>
      </c>
      <c r="O3596" s="334">
        <v>0</v>
      </c>
      <c r="P3596" s="334">
        <v>0</v>
      </c>
      <c r="Q3596" s="334">
        <v>0</v>
      </c>
      <c r="R3596" s="334">
        <v>0</v>
      </c>
      <c r="S3596" s="334">
        <v>0</v>
      </c>
      <c r="T3596" s="334">
        <v>0</v>
      </c>
      <c r="U3596" s="334">
        <v>0</v>
      </c>
      <c r="V3596" s="334">
        <v>0</v>
      </c>
      <c r="W3596" s="334">
        <v>0</v>
      </c>
      <c r="X3596" s="334">
        <v>0</v>
      </c>
      <c r="Y3596" s="334">
        <v>0</v>
      </c>
      <c r="Z3596" s="334">
        <v>0</v>
      </c>
      <c r="AA3596" s="334">
        <v>0</v>
      </c>
      <c r="AB3596" s="334">
        <v>0</v>
      </c>
      <c r="AD3596" s="334">
        <v>0</v>
      </c>
      <c r="AE3596" s="334">
        <f t="shared" si="567"/>
        <v>0</v>
      </c>
      <c r="AF3596" s="334">
        <f t="shared" si="568"/>
        <v>0</v>
      </c>
      <c r="AG3596" s="340">
        <f t="shared" si="569"/>
        <v>0</v>
      </c>
      <c r="AI3596" s="340">
        <f t="shared" si="570"/>
        <v>0</v>
      </c>
      <c r="AJ3596" s="340">
        <f t="shared" si="570"/>
        <v>0</v>
      </c>
      <c r="AK3596" s="340">
        <f t="shared" si="570"/>
        <v>0</v>
      </c>
      <c r="AL3596" s="340">
        <f t="shared" si="570"/>
        <v>0</v>
      </c>
      <c r="AM3596" s="340">
        <f t="shared" si="570"/>
        <v>0</v>
      </c>
    </row>
    <row r="3597" spans="1:39" x14ac:dyDescent="0.35">
      <c r="A3597" s="337">
        <v>25510</v>
      </c>
      <c r="B3597" s="338">
        <f t="shared" si="564"/>
        <v>1969</v>
      </c>
      <c r="C3597" s="338">
        <f t="shared" si="565"/>
        <v>11</v>
      </c>
      <c r="D3597" s="338">
        <f t="shared" si="566"/>
        <v>3</v>
      </c>
      <c r="E3597" s="334">
        <v>0</v>
      </c>
      <c r="F3597" s="334">
        <v>0</v>
      </c>
      <c r="G3597" s="334">
        <v>0</v>
      </c>
      <c r="H3597" s="334">
        <v>0</v>
      </c>
      <c r="I3597" s="334">
        <v>0</v>
      </c>
      <c r="J3597" s="334">
        <v>0</v>
      </c>
      <c r="K3597" s="334">
        <v>0</v>
      </c>
      <c r="L3597" s="334">
        <v>0</v>
      </c>
      <c r="M3597" s="334">
        <v>0</v>
      </c>
      <c r="N3597" s="334">
        <v>0</v>
      </c>
      <c r="O3597" s="334">
        <v>0</v>
      </c>
      <c r="P3597" s="334">
        <v>0</v>
      </c>
      <c r="Q3597" s="334">
        <v>0</v>
      </c>
      <c r="R3597" s="334">
        <v>0</v>
      </c>
      <c r="S3597" s="334">
        <v>0</v>
      </c>
      <c r="T3597" s="334">
        <v>0</v>
      </c>
      <c r="U3597" s="334">
        <v>0</v>
      </c>
      <c r="V3597" s="334">
        <v>0</v>
      </c>
      <c r="W3597" s="334">
        <v>0</v>
      </c>
      <c r="X3597" s="334">
        <v>0</v>
      </c>
      <c r="Y3597" s="334">
        <v>0</v>
      </c>
      <c r="Z3597" s="334">
        <v>0</v>
      </c>
      <c r="AA3597" s="334">
        <v>0</v>
      </c>
      <c r="AB3597" s="334">
        <v>0</v>
      </c>
      <c r="AD3597" s="334">
        <v>0</v>
      </c>
      <c r="AE3597" s="334">
        <f t="shared" si="567"/>
        <v>0</v>
      </c>
      <c r="AF3597" s="334">
        <f t="shared" si="568"/>
        <v>0</v>
      </c>
      <c r="AG3597" s="340">
        <f t="shared" si="569"/>
        <v>0</v>
      </c>
      <c r="AI3597" s="340">
        <f t="shared" si="570"/>
        <v>0</v>
      </c>
      <c r="AJ3597" s="340">
        <f t="shared" si="570"/>
        <v>0</v>
      </c>
      <c r="AK3597" s="340">
        <f t="shared" si="570"/>
        <v>0</v>
      </c>
      <c r="AL3597" s="340">
        <f t="shared" si="570"/>
        <v>0</v>
      </c>
      <c r="AM3597" s="340">
        <f t="shared" si="570"/>
        <v>0</v>
      </c>
    </row>
    <row r="3598" spans="1:39" x14ac:dyDescent="0.35">
      <c r="A3598" s="337">
        <v>25511</v>
      </c>
      <c r="B3598" s="338">
        <f t="shared" si="564"/>
        <v>1969</v>
      </c>
      <c r="C3598" s="338">
        <f t="shared" si="565"/>
        <v>11</v>
      </c>
      <c r="D3598" s="338">
        <f t="shared" si="566"/>
        <v>4</v>
      </c>
      <c r="E3598" s="334">
        <v>0</v>
      </c>
      <c r="F3598" s="334">
        <v>0</v>
      </c>
      <c r="G3598" s="334">
        <v>0</v>
      </c>
      <c r="H3598" s="334">
        <v>0</v>
      </c>
      <c r="I3598" s="334">
        <v>0</v>
      </c>
      <c r="J3598" s="334">
        <v>0</v>
      </c>
      <c r="K3598" s="334">
        <v>0</v>
      </c>
      <c r="L3598" s="334">
        <v>0</v>
      </c>
      <c r="M3598" s="334">
        <v>0</v>
      </c>
      <c r="N3598" s="334">
        <v>0</v>
      </c>
      <c r="O3598" s="334">
        <v>0</v>
      </c>
      <c r="P3598" s="334">
        <v>0</v>
      </c>
      <c r="Q3598" s="334">
        <v>0</v>
      </c>
      <c r="R3598" s="334">
        <v>0</v>
      </c>
      <c r="S3598" s="334">
        <v>0</v>
      </c>
      <c r="T3598" s="334">
        <v>0</v>
      </c>
      <c r="U3598" s="334">
        <v>0</v>
      </c>
      <c r="V3598" s="334">
        <v>0</v>
      </c>
      <c r="W3598" s="334">
        <v>0</v>
      </c>
      <c r="X3598" s="334">
        <v>0</v>
      </c>
      <c r="Y3598" s="334">
        <v>0</v>
      </c>
      <c r="Z3598" s="334">
        <v>0</v>
      </c>
      <c r="AA3598" s="334">
        <v>0</v>
      </c>
      <c r="AB3598" s="334">
        <v>0</v>
      </c>
      <c r="AD3598" s="334">
        <v>0</v>
      </c>
      <c r="AE3598" s="334">
        <f t="shared" si="567"/>
        <v>0</v>
      </c>
      <c r="AF3598" s="334">
        <f t="shared" si="568"/>
        <v>0</v>
      </c>
      <c r="AG3598" s="340">
        <f t="shared" si="569"/>
        <v>0</v>
      </c>
      <c r="AI3598" s="340">
        <f t="shared" si="570"/>
        <v>0</v>
      </c>
      <c r="AJ3598" s="340">
        <f t="shared" si="570"/>
        <v>0</v>
      </c>
      <c r="AK3598" s="340">
        <f t="shared" si="570"/>
        <v>0</v>
      </c>
      <c r="AL3598" s="340">
        <f t="shared" si="570"/>
        <v>0</v>
      </c>
      <c r="AM3598" s="340">
        <f t="shared" si="570"/>
        <v>0</v>
      </c>
    </row>
    <row r="3599" spans="1:39" x14ac:dyDescent="0.35">
      <c r="A3599" s="337">
        <v>25512</v>
      </c>
      <c r="B3599" s="338">
        <f t="shared" si="564"/>
        <v>1969</v>
      </c>
      <c r="C3599" s="338">
        <f t="shared" si="565"/>
        <v>11</v>
      </c>
      <c r="D3599" s="338">
        <f t="shared" si="566"/>
        <v>5</v>
      </c>
      <c r="E3599" s="334">
        <v>0</v>
      </c>
      <c r="F3599" s="334">
        <v>0</v>
      </c>
      <c r="G3599" s="334">
        <v>0</v>
      </c>
      <c r="H3599" s="334">
        <v>0</v>
      </c>
      <c r="I3599" s="334">
        <v>0</v>
      </c>
      <c r="J3599" s="334">
        <v>0</v>
      </c>
      <c r="K3599" s="334">
        <v>0</v>
      </c>
      <c r="L3599" s="334">
        <v>0</v>
      </c>
      <c r="M3599" s="334">
        <v>0</v>
      </c>
      <c r="N3599" s="334">
        <v>0</v>
      </c>
      <c r="O3599" s="334">
        <v>0</v>
      </c>
      <c r="P3599" s="334">
        <v>0</v>
      </c>
      <c r="Q3599" s="334">
        <v>0</v>
      </c>
      <c r="R3599" s="334">
        <v>0</v>
      </c>
      <c r="S3599" s="334">
        <v>0</v>
      </c>
      <c r="T3599" s="334">
        <v>0</v>
      </c>
      <c r="U3599" s="334">
        <v>0</v>
      </c>
      <c r="V3599" s="334">
        <v>0</v>
      </c>
      <c r="W3599" s="334">
        <v>0</v>
      </c>
      <c r="X3599" s="334">
        <v>0</v>
      </c>
      <c r="Y3599" s="334">
        <v>0</v>
      </c>
      <c r="Z3599" s="334">
        <v>0</v>
      </c>
      <c r="AA3599" s="334">
        <v>0</v>
      </c>
      <c r="AB3599" s="334">
        <v>0</v>
      </c>
      <c r="AD3599" s="334">
        <v>0</v>
      </c>
      <c r="AE3599" s="334">
        <f t="shared" si="567"/>
        <v>0</v>
      </c>
      <c r="AF3599" s="334">
        <f t="shared" si="568"/>
        <v>0</v>
      </c>
      <c r="AG3599" s="340">
        <f t="shared" si="569"/>
        <v>0</v>
      </c>
      <c r="AI3599" s="340">
        <f t="shared" si="570"/>
        <v>0</v>
      </c>
      <c r="AJ3599" s="340">
        <f t="shared" si="570"/>
        <v>0</v>
      </c>
      <c r="AK3599" s="340">
        <f t="shared" si="570"/>
        <v>0</v>
      </c>
      <c r="AL3599" s="340">
        <f t="shared" si="570"/>
        <v>0</v>
      </c>
      <c r="AM3599" s="340">
        <f t="shared" si="570"/>
        <v>0</v>
      </c>
    </row>
    <row r="3600" spans="1:39" x14ac:dyDescent="0.35">
      <c r="A3600" s="337">
        <v>25513</v>
      </c>
      <c r="B3600" s="338">
        <f t="shared" si="564"/>
        <v>1969</v>
      </c>
      <c r="C3600" s="338">
        <f t="shared" si="565"/>
        <v>11</v>
      </c>
      <c r="D3600" s="338">
        <f t="shared" si="566"/>
        <v>6</v>
      </c>
      <c r="E3600" s="334">
        <v>0</v>
      </c>
      <c r="F3600" s="334">
        <v>0</v>
      </c>
      <c r="G3600" s="334">
        <v>0</v>
      </c>
      <c r="H3600" s="334">
        <v>0</v>
      </c>
      <c r="I3600" s="334">
        <v>0</v>
      </c>
      <c r="J3600" s="334">
        <v>0</v>
      </c>
      <c r="K3600" s="334">
        <v>0</v>
      </c>
      <c r="L3600" s="334">
        <v>0</v>
      </c>
      <c r="M3600" s="334">
        <v>0</v>
      </c>
      <c r="N3600" s="334">
        <v>0</v>
      </c>
      <c r="O3600" s="334">
        <v>0</v>
      </c>
      <c r="P3600" s="334">
        <v>0</v>
      </c>
      <c r="Q3600" s="334">
        <v>0</v>
      </c>
      <c r="R3600" s="334">
        <v>0</v>
      </c>
      <c r="S3600" s="334">
        <v>0</v>
      </c>
      <c r="T3600" s="334">
        <v>0</v>
      </c>
      <c r="U3600" s="334">
        <v>0</v>
      </c>
      <c r="V3600" s="334">
        <v>0</v>
      </c>
      <c r="W3600" s="334">
        <v>0</v>
      </c>
      <c r="X3600" s="334">
        <v>0</v>
      </c>
      <c r="Y3600" s="334">
        <v>0</v>
      </c>
      <c r="Z3600" s="334">
        <v>0</v>
      </c>
      <c r="AA3600" s="334">
        <v>0</v>
      </c>
      <c r="AB3600" s="334">
        <v>0</v>
      </c>
      <c r="AD3600" s="334">
        <v>0</v>
      </c>
      <c r="AE3600" s="334">
        <f t="shared" si="567"/>
        <v>0</v>
      </c>
      <c r="AF3600" s="334">
        <f t="shared" si="568"/>
        <v>0</v>
      </c>
      <c r="AG3600" s="340">
        <f t="shared" si="569"/>
        <v>0</v>
      </c>
      <c r="AI3600" s="340">
        <f t="shared" si="570"/>
        <v>0</v>
      </c>
      <c r="AJ3600" s="340">
        <f t="shared" si="570"/>
        <v>0</v>
      </c>
      <c r="AK3600" s="340">
        <f t="shared" si="570"/>
        <v>0</v>
      </c>
      <c r="AL3600" s="340">
        <f t="shared" si="570"/>
        <v>0</v>
      </c>
      <c r="AM3600" s="340">
        <f t="shared" si="570"/>
        <v>0</v>
      </c>
    </row>
    <row r="3601" spans="1:39" x14ac:dyDescent="0.35">
      <c r="A3601" s="337">
        <v>25514</v>
      </c>
      <c r="B3601" s="338">
        <f t="shared" si="564"/>
        <v>1969</v>
      </c>
      <c r="C3601" s="338">
        <f t="shared" si="565"/>
        <v>11</v>
      </c>
      <c r="D3601" s="338">
        <f t="shared" si="566"/>
        <v>7</v>
      </c>
      <c r="E3601" s="334">
        <v>0</v>
      </c>
      <c r="F3601" s="334">
        <v>0</v>
      </c>
      <c r="G3601" s="334">
        <v>0</v>
      </c>
      <c r="H3601" s="334">
        <v>0</v>
      </c>
      <c r="I3601" s="334">
        <v>0</v>
      </c>
      <c r="J3601" s="334">
        <v>0</v>
      </c>
      <c r="K3601" s="334">
        <v>0</v>
      </c>
      <c r="L3601" s="334">
        <v>0</v>
      </c>
      <c r="M3601" s="334">
        <v>0</v>
      </c>
      <c r="N3601" s="334">
        <v>0</v>
      </c>
      <c r="O3601" s="334">
        <v>0</v>
      </c>
      <c r="P3601" s="334">
        <v>0</v>
      </c>
      <c r="Q3601" s="334">
        <v>0</v>
      </c>
      <c r="R3601" s="334">
        <v>0</v>
      </c>
      <c r="S3601" s="334">
        <v>0</v>
      </c>
      <c r="T3601" s="334">
        <v>0</v>
      </c>
      <c r="U3601" s="334">
        <v>0</v>
      </c>
      <c r="V3601" s="334">
        <v>0</v>
      </c>
      <c r="W3601" s="334">
        <v>0</v>
      </c>
      <c r="X3601" s="334">
        <v>0</v>
      </c>
      <c r="Y3601" s="334">
        <v>0</v>
      </c>
      <c r="Z3601" s="334">
        <v>0</v>
      </c>
      <c r="AA3601" s="334">
        <v>0</v>
      </c>
      <c r="AB3601" s="334">
        <v>0</v>
      </c>
      <c r="AD3601" s="334">
        <v>0</v>
      </c>
      <c r="AE3601" s="334">
        <f t="shared" si="567"/>
        <v>0</v>
      </c>
      <c r="AF3601" s="334">
        <f t="shared" si="568"/>
        <v>0</v>
      </c>
      <c r="AG3601" s="340">
        <f t="shared" si="569"/>
        <v>0</v>
      </c>
      <c r="AI3601" s="340">
        <f t="shared" si="570"/>
        <v>0</v>
      </c>
      <c r="AJ3601" s="340">
        <f t="shared" si="570"/>
        <v>0</v>
      </c>
      <c r="AK3601" s="340">
        <f t="shared" si="570"/>
        <v>0</v>
      </c>
      <c r="AL3601" s="340">
        <f t="shared" si="570"/>
        <v>0</v>
      </c>
      <c r="AM3601" s="340">
        <f t="shared" si="570"/>
        <v>0</v>
      </c>
    </row>
    <row r="3602" spans="1:39" x14ac:dyDescent="0.35">
      <c r="A3602" s="337">
        <v>25515</v>
      </c>
      <c r="B3602" s="338">
        <f t="shared" si="564"/>
        <v>1969</v>
      </c>
      <c r="C3602" s="338">
        <f t="shared" si="565"/>
        <v>11</v>
      </c>
      <c r="D3602" s="338">
        <f t="shared" si="566"/>
        <v>8</v>
      </c>
      <c r="E3602" s="334">
        <v>0</v>
      </c>
      <c r="F3602" s="334">
        <v>0</v>
      </c>
      <c r="G3602" s="334">
        <v>0</v>
      </c>
      <c r="H3602" s="334">
        <v>0</v>
      </c>
      <c r="I3602" s="334">
        <v>0</v>
      </c>
      <c r="J3602" s="334">
        <v>0</v>
      </c>
      <c r="K3602" s="334">
        <v>0</v>
      </c>
      <c r="L3602" s="334">
        <v>0</v>
      </c>
      <c r="M3602" s="334">
        <v>0</v>
      </c>
      <c r="N3602" s="334">
        <v>0</v>
      </c>
      <c r="O3602" s="334">
        <v>0</v>
      </c>
      <c r="P3602" s="334">
        <v>0</v>
      </c>
      <c r="Q3602" s="334">
        <v>0</v>
      </c>
      <c r="R3602" s="334">
        <v>0</v>
      </c>
      <c r="S3602" s="334">
        <v>0</v>
      </c>
      <c r="T3602" s="334">
        <v>0</v>
      </c>
      <c r="U3602" s="334">
        <v>0</v>
      </c>
      <c r="V3602" s="334">
        <v>0</v>
      </c>
      <c r="W3602" s="334">
        <v>0</v>
      </c>
      <c r="X3602" s="334">
        <v>0</v>
      </c>
      <c r="Y3602" s="334">
        <v>0</v>
      </c>
      <c r="Z3602" s="334">
        <v>0</v>
      </c>
      <c r="AA3602" s="334">
        <v>0</v>
      </c>
      <c r="AB3602" s="334">
        <v>0</v>
      </c>
      <c r="AD3602" s="334">
        <v>0</v>
      </c>
      <c r="AE3602" s="334">
        <f t="shared" si="567"/>
        <v>0</v>
      </c>
      <c r="AF3602" s="334">
        <f t="shared" si="568"/>
        <v>0</v>
      </c>
      <c r="AG3602" s="340">
        <f t="shared" si="569"/>
        <v>0</v>
      </c>
      <c r="AI3602" s="340">
        <f t="shared" si="570"/>
        <v>0</v>
      </c>
      <c r="AJ3602" s="340">
        <f t="shared" si="570"/>
        <v>0</v>
      </c>
      <c r="AK3602" s="340">
        <f t="shared" si="570"/>
        <v>0</v>
      </c>
      <c r="AL3602" s="340">
        <f t="shared" si="570"/>
        <v>0</v>
      </c>
      <c r="AM3602" s="340">
        <f t="shared" si="570"/>
        <v>0</v>
      </c>
    </row>
    <row r="3603" spans="1:39" x14ac:dyDescent="0.35">
      <c r="A3603" s="337">
        <v>25516</v>
      </c>
      <c r="B3603" s="338">
        <f t="shared" si="564"/>
        <v>1969</v>
      </c>
      <c r="C3603" s="338">
        <f t="shared" si="565"/>
        <v>11</v>
      </c>
      <c r="D3603" s="338">
        <f t="shared" si="566"/>
        <v>9</v>
      </c>
      <c r="E3603" s="334">
        <v>0</v>
      </c>
      <c r="F3603" s="334">
        <v>0</v>
      </c>
      <c r="G3603" s="334">
        <v>0</v>
      </c>
      <c r="H3603" s="334">
        <v>0</v>
      </c>
      <c r="I3603" s="334">
        <v>0</v>
      </c>
      <c r="J3603" s="334">
        <v>0</v>
      </c>
      <c r="K3603" s="334">
        <v>0</v>
      </c>
      <c r="L3603" s="334">
        <v>0</v>
      </c>
      <c r="M3603" s="334">
        <v>0</v>
      </c>
      <c r="N3603" s="334">
        <v>0</v>
      </c>
      <c r="O3603" s="334">
        <v>0</v>
      </c>
      <c r="P3603" s="334">
        <v>0</v>
      </c>
      <c r="Q3603" s="334">
        <v>0</v>
      </c>
      <c r="R3603" s="334">
        <v>0</v>
      </c>
      <c r="S3603" s="334">
        <v>0</v>
      </c>
      <c r="T3603" s="334">
        <v>0</v>
      </c>
      <c r="U3603" s="334">
        <v>0</v>
      </c>
      <c r="V3603" s="334">
        <v>0</v>
      </c>
      <c r="W3603" s="334">
        <v>0</v>
      </c>
      <c r="X3603" s="334">
        <v>0</v>
      </c>
      <c r="Y3603" s="334">
        <v>0</v>
      </c>
      <c r="Z3603" s="334">
        <v>0</v>
      </c>
      <c r="AA3603" s="334">
        <v>0</v>
      </c>
      <c r="AB3603" s="334">
        <v>0</v>
      </c>
      <c r="AD3603" s="334">
        <v>0</v>
      </c>
      <c r="AE3603" s="334">
        <f t="shared" si="567"/>
        <v>0</v>
      </c>
      <c r="AF3603" s="334">
        <f t="shared" si="568"/>
        <v>0</v>
      </c>
      <c r="AG3603" s="340">
        <f t="shared" si="569"/>
        <v>0</v>
      </c>
      <c r="AI3603" s="340">
        <f t="shared" si="570"/>
        <v>0</v>
      </c>
      <c r="AJ3603" s="340">
        <f t="shared" si="570"/>
        <v>0</v>
      </c>
      <c r="AK3603" s="340">
        <f t="shared" si="570"/>
        <v>0</v>
      </c>
      <c r="AL3603" s="340">
        <f t="shared" si="570"/>
        <v>0</v>
      </c>
      <c r="AM3603" s="340">
        <f t="shared" si="570"/>
        <v>0</v>
      </c>
    </row>
    <row r="3604" spans="1:39" x14ac:dyDescent="0.35">
      <c r="A3604" s="337">
        <v>25517</v>
      </c>
      <c r="B3604" s="338">
        <f t="shared" si="564"/>
        <v>1969</v>
      </c>
      <c r="C3604" s="338">
        <f t="shared" si="565"/>
        <v>11</v>
      </c>
      <c r="D3604" s="338">
        <f t="shared" si="566"/>
        <v>10</v>
      </c>
      <c r="E3604" s="334">
        <v>0</v>
      </c>
      <c r="F3604" s="334">
        <v>0</v>
      </c>
      <c r="G3604" s="334">
        <v>0</v>
      </c>
      <c r="H3604" s="334">
        <v>0</v>
      </c>
      <c r="I3604" s="334">
        <v>0</v>
      </c>
      <c r="J3604" s="334">
        <v>0</v>
      </c>
      <c r="K3604" s="334">
        <v>0</v>
      </c>
      <c r="L3604" s="334">
        <v>0</v>
      </c>
      <c r="M3604" s="334">
        <v>0</v>
      </c>
      <c r="N3604" s="334">
        <v>0</v>
      </c>
      <c r="O3604" s="334">
        <v>0</v>
      </c>
      <c r="P3604" s="334">
        <v>0</v>
      </c>
      <c r="Q3604" s="334">
        <v>0</v>
      </c>
      <c r="R3604" s="334">
        <v>0</v>
      </c>
      <c r="S3604" s="334">
        <v>0</v>
      </c>
      <c r="T3604" s="334">
        <v>0</v>
      </c>
      <c r="U3604" s="334">
        <v>0</v>
      </c>
      <c r="V3604" s="334">
        <v>0</v>
      </c>
      <c r="W3604" s="334">
        <v>0</v>
      </c>
      <c r="X3604" s="334">
        <v>0</v>
      </c>
      <c r="Y3604" s="334">
        <v>0</v>
      </c>
      <c r="Z3604" s="334">
        <v>0</v>
      </c>
      <c r="AA3604" s="334">
        <v>0</v>
      </c>
      <c r="AB3604" s="334">
        <v>0</v>
      </c>
      <c r="AD3604" s="334">
        <v>0</v>
      </c>
      <c r="AE3604" s="334">
        <f t="shared" si="567"/>
        <v>0</v>
      </c>
      <c r="AF3604" s="334">
        <f t="shared" si="568"/>
        <v>0</v>
      </c>
      <c r="AG3604" s="340">
        <f t="shared" si="569"/>
        <v>0</v>
      </c>
      <c r="AI3604" s="340">
        <f t="shared" ref="AI3604:AM3619" si="571">IF($C3604=AI$1,$AF3604,0)</f>
        <v>0</v>
      </c>
      <c r="AJ3604" s="340">
        <f t="shared" si="571"/>
        <v>0</v>
      </c>
      <c r="AK3604" s="340">
        <f t="shared" si="571"/>
        <v>0</v>
      </c>
      <c r="AL3604" s="340">
        <f t="shared" si="571"/>
        <v>0</v>
      </c>
      <c r="AM3604" s="340">
        <f t="shared" si="571"/>
        <v>0</v>
      </c>
    </row>
    <row r="3605" spans="1:39" x14ac:dyDescent="0.35">
      <c r="A3605" s="337">
        <v>25518</v>
      </c>
      <c r="B3605" s="338">
        <f t="shared" si="564"/>
        <v>1969</v>
      </c>
      <c r="C3605" s="338">
        <f t="shared" si="565"/>
        <v>11</v>
      </c>
      <c r="D3605" s="338">
        <f t="shared" si="566"/>
        <v>11</v>
      </c>
      <c r="E3605" s="334">
        <v>0</v>
      </c>
      <c r="F3605" s="334">
        <v>0</v>
      </c>
      <c r="G3605" s="334">
        <v>0</v>
      </c>
      <c r="H3605" s="334">
        <v>0</v>
      </c>
      <c r="I3605" s="334">
        <v>0</v>
      </c>
      <c r="J3605" s="334">
        <v>0</v>
      </c>
      <c r="K3605" s="334">
        <v>0</v>
      </c>
      <c r="L3605" s="334">
        <v>0</v>
      </c>
      <c r="M3605" s="334">
        <v>0</v>
      </c>
      <c r="N3605" s="334">
        <v>0</v>
      </c>
      <c r="O3605" s="334">
        <v>0</v>
      </c>
      <c r="P3605" s="334">
        <v>0</v>
      </c>
      <c r="Q3605" s="334">
        <v>0</v>
      </c>
      <c r="R3605" s="334">
        <v>0</v>
      </c>
      <c r="S3605" s="334">
        <v>0</v>
      </c>
      <c r="T3605" s="334">
        <v>0</v>
      </c>
      <c r="U3605" s="334">
        <v>0</v>
      </c>
      <c r="V3605" s="334">
        <v>0</v>
      </c>
      <c r="W3605" s="334">
        <v>0</v>
      </c>
      <c r="X3605" s="334">
        <v>0</v>
      </c>
      <c r="Y3605" s="334">
        <v>0</v>
      </c>
      <c r="Z3605" s="334">
        <v>0</v>
      </c>
      <c r="AA3605" s="334">
        <v>0</v>
      </c>
      <c r="AB3605" s="334">
        <v>0</v>
      </c>
      <c r="AD3605" s="334">
        <v>0</v>
      </c>
      <c r="AE3605" s="334">
        <f t="shared" si="567"/>
        <v>0</v>
      </c>
      <c r="AF3605" s="334">
        <f t="shared" si="568"/>
        <v>0</v>
      </c>
      <c r="AG3605" s="340">
        <f t="shared" si="569"/>
        <v>0</v>
      </c>
      <c r="AI3605" s="340">
        <f t="shared" si="571"/>
        <v>0</v>
      </c>
      <c r="AJ3605" s="340">
        <f t="shared" si="571"/>
        <v>0</v>
      </c>
      <c r="AK3605" s="340">
        <f t="shared" si="571"/>
        <v>0</v>
      </c>
      <c r="AL3605" s="340">
        <f t="shared" si="571"/>
        <v>0</v>
      </c>
      <c r="AM3605" s="340">
        <f t="shared" si="571"/>
        <v>0</v>
      </c>
    </row>
    <row r="3606" spans="1:39" x14ac:dyDescent="0.35">
      <c r="A3606" s="337">
        <v>25519</v>
      </c>
      <c r="B3606" s="338">
        <f t="shared" si="564"/>
        <v>1969</v>
      </c>
      <c r="C3606" s="338">
        <f t="shared" si="565"/>
        <v>11</v>
      </c>
      <c r="D3606" s="338">
        <f t="shared" si="566"/>
        <v>12</v>
      </c>
      <c r="E3606" s="334">
        <v>0</v>
      </c>
      <c r="F3606" s="334">
        <v>0</v>
      </c>
      <c r="G3606" s="334">
        <v>0</v>
      </c>
      <c r="H3606" s="334">
        <v>0</v>
      </c>
      <c r="I3606" s="334">
        <v>0</v>
      </c>
      <c r="J3606" s="334">
        <v>0</v>
      </c>
      <c r="K3606" s="334">
        <v>0.2</v>
      </c>
      <c r="L3606" s="334">
        <v>0.1</v>
      </c>
      <c r="M3606" s="334">
        <v>0.2</v>
      </c>
      <c r="N3606" s="334">
        <v>0.1</v>
      </c>
      <c r="O3606" s="334">
        <v>0</v>
      </c>
      <c r="P3606" s="334">
        <v>0</v>
      </c>
      <c r="Q3606" s="334">
        <v>0.2</v>
      </c>
      <c r="R3606" s="334">
        <v>0.1</v>
      </c>
      <c r="S3606" s="334">
        <v>0.2</v>
      </c>
      <c r="T3606" s="334">
        <v>0.1</v>
      </c>
      <c r="U3606" s="334">
        <v>0.2</v>
      </c>
      <c r="V3606" s="334">
        <v>0.1</v>
      </c>
      <c r="W3606" s="334">
        <v>0.2</v>
      </c>
      <c r="X3606" s="334">
        <v>0.1</v>
      </c>
      <c r="Y3606" s="334">
        <v>0</v>
      </c>
      <c r="Z3606" s="334">
        <v>0</v>
      </c>
      <c r="AA3606" s="334">
        <v>0</v>
      </c>
      <c r="AB3606" s="334">
        <v>0</v>
      </c>
      <c r="AD3606" s="334">
        <v>1.8</v>
      </c>
      <c r="AE3606" s="334">
        <f t="shared" si="567"/>
        <v>1.8</v>
      </c>
      <c r="AF3606" s="334">
        <f t="shared" si="568"/>
        <v>1.8000000000000003</v>
      </c>
      <c r="AG3606" s="340">
        <f t="shared" si="569"/>
        <v>2.2204460492503131E-16</v>
      </c>
      <c r="AI3606" s="340">
        <f t="shared" si="571"/>
        <v>0</v>
      </c>
      <c r="AJ3606" s="340">
        <f t="shared" si="571"/>
        <v>0</v>
      </c>
      <c r="AK3606" s="340">
        <f t="shared" si="571"/>
        <v>0</v>
      </c>
      <c r="AL3606" s="340">
        <f t="shared" si="571"/>
        <v>0</v>
      </c>
      <c r="AM3606" s="340">
        <f t="shared" si="571"/>
        <v>0</v>
      </c>
    </row>
    <row r="3607" spans="1:39" x14ac:dyDescent="0.35">
      <c r="A3607" s="337">
        <v>25520</v>
      </c>
      <c r="B3607" s="338">
        <f t="shared" si="564"/>
        <v>1969</v>
      </c>
      <c r="C3607" s="338">
        <f t="shared" si="565"/>
        <v>11</v>
      </c>
      <c r="D3607" s="338">
        <f t="shared" si="566"/>
        <v>13</v>
      </c>
      <c r="E3607" s="334">
        <v>0</v>
      </c>
      <c r="F3607" s="334">
        <v>0</v>
      </c>
      <c r="G3607" s="334">
        <v>0</v>
      </c>
      <c r="H3607" s="334">
        <v>0</v>
      </c>
      <c r="I3607" s="334">
        <v>0</v>
      </c>
      <c r="J3607" s="334">
        <v>0</v>
      </c>
      <c r="K3607" s="334">
        <v>0</v>
      </c>
      <c r="L3607" s="334">
        <v>0</v>
      </c>
      <c r="M3607" s="334">
        <v>0</v>
      </c>
      <c r="N3607" s="334">
        <v>0</v>
      </c>
      <c r="O3607" s="334">
        <v>0</v>
      </c>
      <c r="P3607" s="334">
        <v>0</v>
      </c>
      <c r="Q3607" s="334">
        <v>0</v>
      </c>
      <c r="R3607" s="334">
        <v>0</v>
      </c>
      <c r="S3607" s="334">
        <v>0</v>
      </c>
      <c r="T3607" s="334">
        <v>0</v>
      </c>
      <c r="U3607" s="334">
        <v>0</v>
      </c>
      <c r="V3607" s="334">
        <v>0</v>
      </c>
      <c r="W3607" s="334">
        <v>0</v>
      </c>
      <c r="X3607" s="334">
        <v>0</v>
      </c>
      <c r="Y3607" s="334">
        <v>0</v>
      </c>
      <c r="Z3607" s="334">
        <v>0</v>
      </c>
      <c r="AA3607" s="334">
        <v>0</v>
      </c>
      <c r="AB3607" s="334">
        <v>0</v>
      </c>
      <c r="AD3607" s="334">
        <v>0</v>
      </c>
      <c r="AE3607" s="334">
        <f t="shared" si="567"/>
        <v>0</v>
      </c>
      <c r="AF3607" s="334">
        <f t="shared" si="568"/>
        <v>0</v>
      </c>
      <c r="AG3607" s="340">
        <f t="shared" si="569"/>
        <v>0</v>
      </c>
      <c r="AI3607" s="340">
        <f t="shared" si="571"/>
        <v>0</v>
      </c>
      <c r="AJ3607" s="340">
        <f t="shared" si="571"/>
        <v>0</v>
      </c>
      <c r="AK3607" s="340">
        <f t="shared" si="571"/>
        <v>0</v>
      </c>
      <c r="AL3607" s="340">
        <f t="shared" si="571"/>
        <v>0</v>
      </c>
      <c r="AM3607" s="340">
        <f t="shared" si="571"/>
        <v>0</v>
      </c>
    </row>
    <row r="3608" spans="1:39" x14ac:dyDescent="0.35">
      <c r="A3608" s="337">
        <v>25521</v>
      </c>
      <c r="B3608" s="338">
        <f t="shared" si="564"/>
        <v>1969</v>
      </c>
      <c r="C3608" s="338">
        <f t="shared" si="565"/>
        <v>11</v>
      </c>
      <c r="D3608" s="338">
        <f t="shared" si="566"/>
        <v>14</v>
      </c>
      <c r="E3608" s="334">
        <v>0</v>
      </c>
      <c r="F3608" s="334">
        <v>0</v>
      </c>
      <c r="G3608" s="334">
        <v>0</v>
      </c>
      <c r="H3608" s="334">
        <v>0</v>
      </c>
      <c r="I3608" s="334">
        <v>0</v>
      </c>
      <c r="J3608" s="334">
        <v>0</v>
      </c>
      <c r="K3608" s="334">
        <v>0</v>
      </c>
      <c r="L3608" s="334">
        <v>0</v>
      </c>
      <c r="M3608" s="334">
        <v>0</v>
      </c>
      <c r="N3608" s="334">
        <v>0</v>
      </c>
      <c r="O3608" s="334">
        <v>0</v>
      </c>
      <c r="P3608" s="334">
        <v>0</v>
      </c>
      <c r="Q3608" s="334">
        <v>0</v>
      </c>
      <c r="R3608" s="334">
        <v>0</v>
      </c>
      <c r="S3608" s="334">
        <v>0</v>
      </c>
      <c r="T3608" s="334">
        <v>0</v>
      </c>
      <c r="U3608" s="334">
        <v>0</v>
      </c>
      <c r="V3608" s="334">
        <v>0</v>
      </c>
      <c r="W3608" s="334">
        <v>0</v>
      </c>
      <c r="X3608" s="334">
        <v>0</v>
      </c>
      <c r="Y3608" s="334">
        <v>0</v>
      </c>
      <c r="Z3608" s="334">
        <v>0</v>
      </c>
      <c r="AA3608" s="334">
        <v>0</v>
      </c>
      <c r="AB3608" s="334">
        <v>0</v>
      </c>
      <c r="AD3608" s="334">
        <v>0</v>
      </c>
      <c r="AE3608" s="334">
        <f t="shared" si="567"/>
        <v>0</v>
      </c>
      <c r="AF3608" s="334">
        <f t="shared" si="568"/>
        <v>0</v>
      </c>
      <c r="AG3608" s="340">
        <f t="shared" si="569"/>
        <v>0</v>
      </c>
      <c r="AI3608" s="340">
        <f t="shared" si="571"/>
        <v>0</v>
      </c>
      <c r="AJ3608" s="340">
        <f t="shared" si="571"/>
        <v>0</v>
      </c>
      <c r="AK3608" s="340">
        <f t="shared" si="571"/>
        <v>0</v>
      </c>
      <c r="AL3608" s="340">
        <f t="shared" si="571"/>
        <v>0</v>
      </c>
      <c r="AM3608" s="340">
        <f t="shared" si="571"/>
        <v>0</v>
      </c>
    </row>
    <row r="3609" spans="1:39" x14ac:dyDescent="0.35">
      <c r="A3609" s="337">
        <v>25522</v>
      </c>
      <c r="B3609" s="338">
        <f t="shared" si="564"/>
        <v>1969</v>
      </c>
      <c r="C3609" s="338">
        <f t="shared" si="565"/>
        <v>11</v>
      </c>
      <c r="D3609" s="338">
        <f t="shared" si="566"/>
        <v>15</v>
      </c>
      <c r="E3609" s="334">
        <v>0.1</v>
      </c>
      <c r="F3609" s="334">
        <v>0</v>
      </c>
      <c r="G3609" s="334">
        <v>0.1</v>
      </c>
      <c r="H3609" s="334">
        <v>0</v>
      </c>
      <c r="I3609" s="334">
        <v>0</v>
      </c>
      <c r="J3609" s="334">
        <v>0</v>
      </c>
      <c r="K3609" s="334">
        <v>0</v>
      </c>
      <c r="L3609" s="334">
        <v>0</v>
      </c>
      <c r="M3609" s="334">
        <v>0.1</v>
      </c>
      <c r="N3609" s="334">
        <v>0.1</v>
      </c>
      <c r="O3609" s="334">
        <v>0</v>
      </c>
      <c r="P3609" s="334">
        <v>0.1</v>
      </c>
      <c r="Q3609" s="334">
        <v>0</v>
      </c>
      <c r="R3609" s="334">
        <v>0.1</v>
      </c>
      <c r="S3609" s="334">
        <v>0</v>
      </c>
      <c r="T3609" s="334">
        <v>0.1</v>
      </c>
      <c r="U3609" s="334">
        <v>0</v>
      </c>
      <c r="V3609" s="334">
        <v>0</v>
      </c>
      <c r="W3609" s="334">
        <v>0.1</v>
      </c>
      <c r="X3609" s="334">
        <v>0</v>
      </c>
      <c r="Y3609" s="334">
        <v>0</v>
      </c>
      <c r="Z3609" s="334">
        <v>0.1</v>
      </c>
      <c r="AA3609" s="334">
        <v>0</v>
      </c>
      <c r="AB3609" s="334">
        <v>0.1</v>
      </c>
      <c r="AD3609" s="334">
        <v>1</v>
      </c>
      <c r="AE3609" s="334">
        <f t="shared" si="567"/>
        <v>1</v>
      </c>
      <c r="AF3609" s="334">
        <f t="shared" si="568"/>
        <v>0.99999999999999989</v>
      </c>
      <c r="AG3609" s="340">
        <f t="shared" si="569"/>
        <v>1.1102230246251565E-16</v>
      </c>
      <c r="AI3609" s="340">
        <f t="shared" si="571"/>
        <v>0</v>
      </c>
      <c r="AJ3609" s="340">
        <f t="shared" si="571"/>
        <v>0</v>
      </c>
      <c r="AK3609" s="340">
        <f t="shared" si="571"/>
        <v>0</v>
      </c>
      <c r="AL3609" s="340">
        <f t="shared" si="571"/>
        <v>0</v>
      </c>
      <c r="AM3609" s="340">
        <f t="shared" si="571"/>
        <v>0</v>
      </c>
    </row>
    <row r="3610" spans="1:39" x14ac:dyDescent="0.35">
      <c r="A3610" s="337">
        <v>25523</v>
      </c>
      <c r="B3610" s="338">
        <f t="shared" si="564"/>
        <v>1969</v>
      </c>
      <c r="C3610" s="338">
        <f t="shared" si="565"/>
        <v>11</v>
      </c>
      <c r="D3610" s="338">
        <f t="shared" si="566"/>
        <v>16</v>
      </c>
      <c r="E3610" s="334">
        <v>0.1</v>
      </c>
      <c r="F3610" s="334">
        <v>0.1</v>
      </c>
      <c r="G3610" s="334">
        <v>0.1</v>
      </c>
      <c r="H3610" s="334">
        <v>0.1</v>
      </c>
      <c r="I3610" s="334">
        <v>0.1</v>
      </c>
      <c r="J3610" s="334">
        <v>0.1</v>
      </c>
      <c r="K3610" s="334">
        <v>0.1</v>
      </c>
      <c r="L3610" s="334">
        <v>0.1</v>
      </c>
      <c r="M3610" s="334">
        <v>0.1</v>
      </c>
      <c r="N3610" s="334">
        <v>0.1</v>
      </c>
      <c r="O3610" s="334">
        <v>0.1</v>
      </c>
      <c r="P3610" s="334">
        <v>0</v>
      </c>
      <c r="Q3610" s="334">
        <v>0.1</v>
      </c>
      <c r="R3610" s="334">
        <v>0.1</v>
      </c>
      <c r="S3610" s="334">
        <v>0.1</v>
      </c>
      <c r="T3610" s="334">
        <v>0.1</v>
      </c>
      <c r="U3610" s="334">
        <v>0</v>
      </c>
      <c r="V3610" s="334">
        <v>0</v>
      </c>
      <c r="W3610" s="334">
        <v>0</v>
      </c>
      <c r="X3610" s="334">
        <v>0</v>
      </c>
      <c r="Y3610" s="334">
        <v>0</v>
      </c>
      <c r="Z3610" s="334">
        <v>0</v>
      </c>
      <c r="AA3610" s="334">
        <v>0</v>
      </c>
      <c r="AB3610" s="334">
        <v>0</v>
      </c>
      <c r="AD3610" s="334">
        <v>1.5</v>
      </c>
      <c r="AE3610" s="334">
        <f t="shared" si="567"/>
        <v>1.5</v>
      </c>
      <c r="AF3610" s="334">
        <f t="shared" si="568"/>
        <v>1.5000000000000002</v>
      </c>
      <c r="AG3610" s="340">
        <f t="shared" si="569"/>
        <v>2.2204460492503131E-16</v>
      </c>
      <c r="AI3610" s="340">
        <f t="shared" si="571"/>
        <v>0</v>
      </c>
      <c r="AJ3610" s="340">
        <f t="shared" si="571"/>
        <v>0</v>
      </c>
      <c r="AK3610" s="340">
        <f t="shared" si="571"/>
        <v>0</v>
      </c>
      <c r="AL3610" s="340">
        <f t="shared" si="571"/>
        <v>0</v>
      </c>
      <c r="AM3610" s="340">
        <f t="shared" si="571"/>
        <v>0</v>
      </c>
    </row>
    <row r="3611" spans="1:39" x14ac:dyDescent="0.35">
      <c r="A3611" s="337">
        <v>25524</v>
      </c>
      <c r="B3611" s="338">
        <f t="shared" si="564"/>
        <v>1969</v>
      </c>
      <c r="C3611" s="338">
        <f t="shared" si="565"/>
        <v>11</v>
      </c>
      <c r="D3611" s="338">
        <f t="shared" si="566"/>
        <v>17</v>
      </c>
      <c r="E3611" s="334">
        <v>0</v>
      </c>
      <c r="F3611" s="334">
        <v>0</v>
      </c>
      <c r="G3611" s="334">
        <v>0</v>
      </c>
      <c r="H3611" s="334">
        <v>0</v>
      </c>
      <c r="I3611" s="334">
        <v>0</v>
      </c>
      <c r="J3611" s="334">
        <v>0</v>
      </c>
      <c r="K3611" s="334">
        <v>0</v>
      </c>
      <c r="L3611" s="334">
        <v>0</v>
      </c>
      <c r="M3611" s="334">
        <v>0</v>
      </c>
      <c r="N3611" s="334">
        <v>0</v>
      </c>
      <c r="O3611" s="334">
        <v>0</v>
      </c>
      <c r="P3611" s="334">
        <v>0</v>
      </c>
      <c r="Q3611" s="334">
        <v>0</v>
      </c>
      <c r="R3611" s="334">
        <v>0</v>
      </c>
      <c r="S3611" s="334">
        <v>0</v>
      </c>
      <c r="T3611" s="334">
        <v>0</v>
      </c>
      <c r="U3611" s="334">
        <v>0</v>
      </c>
      <c r="V3611" s="334">
        <v>0</v>
      </c>
      <c r="W3611" s="334">
        <v>0</v>
      </c>
      <c r="X3611" s="334">
        <v>0</v>
      </c>
      <c r="Y3611" s="334">
        <v>0</v>
      </c>
      <c r="Z3611" s="334">
        <v>0</v>
      </c>
      <c r="AA3611" s="334">
        <v>0</v>
      </c>
      <c r="AB3611" s="334">
        <v>0</v>
      </c>
      <c r="AD3611" s="334">
        <v>0</v>
      </c>
      <c r="AE3611" s="334">
        <f t="shared" si="567"/>
        <v>0</v>
      </c>
      <c r="AF3611" s="334">
        <f t="shared" si="568"/>
        <v>0</v>
      </c>
      <c r="AG3611" s="340">
        <f t="shared" si="569"/>
        <v>0</v>
      </c>
      <c r="AI3611" s="340">
        <f t="shared" si="571"/>
        <v>0</v>
      </c>
      <c r="AJ3611" s="340">
        <f t="shared" si="571"/>
        <v>0</v>
      </c>
      <c r="AK3611" s="340">
        <f t="shared" si="571"/>
        <v>0</v>
      </c>
      <c r="AL3611" s="340">
        <f t="shared" si="571"/>
        <v>0</v>
      </c>
      <c r="AM3611" s="340">
        <f t="shared" si="571"/>
        <v>0</v>
      </c>
    </row>
    <row r="3612" spans="1:39" x14ac:dyDescent="0.35">
      <c r="A3612" s="337">
        <v>25525</v>
      </c>
      <c r="B3612" s="338">
        <f t="shared" si="564"/>
        <v>1969</v>
      </c>
      <c r="C3612" s="338">
        <f t="shared" si="565"/>
        <v>11</v>
      </c>
      <c r="D3612" s="338">
        <f t="shared" si="566"/>
        <v>18</v>
      </c>
      <c r="E3612" s="334">
        <v>0</v>
      </c>
      <c r="F3612" s="334">
        <v>0</v>
      </c>
      <c r="G3612" s="334">
        <v>0</v>
      </c>
      <c r="H3612" s="334">
        <v>0</v>
      </c>
      <c r="I3612" s="334">
        <v>0</v>
      </c>
      <c r="J3612" s="334">
        <v>0</v>
      </c>
      <c r="K3612" s="334">
        <v>0</v>
      </c>
      <c r="L3612" s="334">
        <v>0</v>
      </c>
      <c r="M3612" s="334">
        <v>0</v>
      </c>
      <c r="N3612" s="334">
        <v>0</v>
      </c>
      <c r="O3612" s="334">
        <v>0</v>
      </c>
      <c r="P3612" s="334">
        <v>0</v>
      </c>
      <c r="Q3612" s="334">
        <v>0</v>
      </c>
      <c r="R3612" s="334">
        <v>0</v>
      </c>
      <c r="S3612" s="334">
        <v>0</v>
      </c>
      <c r="T3612" s="334">
        <v>0</v>
      </c>
      <c r="U3612" s="334">
        <v>0</v>
      </c>
      <c r="V3612" s="334">
        <v>0</v>
      </c>
      <c r="W3612" s="334">
        <v>0</v>
      </c>
      <c r="X3612" s="334">
        <v>0</v>
      </c>
      <c r="Y3612" s="334">
        <v>0</v>
      </c>
      <c r="Z3612" s="334">
        <v>0</v>
      </c>
      <c r="AA3612" s="334">
        <v>0</v>
      </c>
      <c r="AB3612" s="334">
        <v>0</v>
      </c>
      <c r="AD3612" s="334">
        <v>0</v>
      </c>
      <c r="AE3612" s="334">
        <f t="shared" si="567"/>
        <v>0</v>
      </c>
      <c r="AF3612" s="334">
        <f t="shared" si="568"/>
        <v>0</v>
      </c>
      <c r="AG3612" s="340">
        <f t="shared" si="569"/>
        <v>0</v>
      </c>
      <c r="AI3612" s="340">
        <f t="shared" si="571"/>
        <v>0</v>
      </c>
      <c r="AJ3612" s="340">
        <f t="shared" si="571"/>
        <v>0</v>
      </c>
      <c r="AK3612" s="340">
        <f t="shared" si="571"/>
        <v>0</v>
      </c>
      <c r="AL3612" s="340">
        <f t="shared" si="571"/>
        <v>0</v>
      </c>
      <c r="AM3612" s="340">
        <f t="shared" si="571"/>
        <v>0</v>
      </c>
    </row>
    <row r="3613" spans="1:39" x14ac:dyDescent="0.35">
      <c r="A3613" s="337">
        <v>25526</v>
      </c>
      <c r="B3613" s="338">
        <f t="shared" si="564"/>
        <v>1969</v>
      </c>
      <c r="C3613" s="338">
        <f t="shared" si="565"/>
        <v>11</v>
      </c>
      <c r="D3613" s="338">
        <f t="shared" si="566"/>
        <v>19</v>
      </c>
      <c r="E3613" s="334">
        <v>0</v>
      </c>
      <c r="F3613" s="334">
        <v>0</v>
      </c>
      <c r="G3613" s="334">
        <v>0</v>
      </c>
      <c r="H3613" s="334">
        <v>0</v>
      </c>
      <c r="I3613" s="334">
        <v>0</v>
      </c>
      <c r="J3613" s="334">
        <v>0</v>
      </c>
      <c r="K3613" s="334">
        <v>0</v>
      </c>
      <c r="L3613" s="334">
        <v>0</v>
      </c>
      <c r="M3613" s="334">
        <v>0</v>
      </c>
      <c r="N3613" s="334">
        <v>0</v>
      </c>
      <c r="O3613" s="334">
        <v>0</v>
      </c>
      <c r="P3613" s="334">
        <v>0</v>
      </c>
      <c r="Q3613" s="334">
        <v>0</v>
      </c>
      <c r="R3613" s="334">
        <v>0</v>
      </c>
      <c r="S3613" s="334">
        <v>0</v>
      </c>
      <c r="T3613" s="334">
        <v>0</v>
      </c>
      <c r="U3613" s="334">
        <v>0</v>
      </c>
      <c r="V3613" s="334">
        <v>0</v>
      </c>
      <c r="W3613" s="334">
        <v>0</v>
      </c>
      <c r="X3613" s="334">
        <v>0</v>
      </c>
      <c r="Y3613" s="334">
        <v>0</v>
      </c>
      <c r="Z3613" s="334">
        <v>0</v>
      </c>
      <c r="AA3613" s="334">
        <v>0</v>
      </c>
      <c r="AB3613" s="334">
        <v>0</v>
      </c>
      <c r="AD3613" s="334">
        <v>0</v>
      </c>
      <c r="AE3613" s="334">
        <f t="shared" si="567"/>
        <v>0</v>
      </c>
      <c r="AF3613" s="334">
        <f t="shared" si="568"/>
        <v>0</v>
      </c>
      <c r="AG3613" s="340">
        <f t="shared" si="569"/>
        <v>0</v>
      </c>
      <c r="AI3613" s="340">
        <f t="shared" si="571"/>
        <v>0</v>
      </c>
      <c r="AJ3613" s="340">
        <f t="shared" si="571"/>
        <v>0</v>
      </c>
      <c r="AK3613" s="340">
        <f t="shared" si="571"/>
        <v>0</v>
      </c>
      <c r="AL3613" s="340">
        <f t="shared" si="571"/>
        <v>0</v>
      </c>
      <c r="AM3613" s="340">
        <f t="shared" si="571"/>
        <v>0</v>
      </c>
    </row>
    <row r="3614" spans="1:39" x14ac:dyDescent="0.35">
      <c r="A3614" s="337">
        <v>25527</v>
      </c>
      <c r="B3614" s="338">
        <f t="shared" si="564"/>
        <v>1969</v>
      </c>
      <c r="C3614" s="338">
        <f t="shared" si="565"/>
        <v>11</v>
      </c>
      <c r="D3614" s="338">
        <f t="shared" si="566"/>
        <v>20</v>
      </c>
      <c r="E3614" s="334">
        <v>0</v>
      </c>
      <c r="F3614" s="334">
        <v>0</v>
      </c>
      <c r="G3614" s="334">
        <v>0</v>
      </c>
      <c r="H3614" s="334">
        <v>0</v>
      </c>
      <c r="I3614" s="334">
        <v>0</v>
      </c>
      <c r="J3614" s="334">
        <v>0</v>
      </c>
      <c r="K3614" s="334">
        <v>0</v>
      </c>
      <c r="L3614" s="334">
        <v>0</v>
      </c>
      <c r="M3614" s="334">
        <v>0</v>
      </c>
      <c r="N3614" s="334">
        <v>0</v>
      </c>
      <c r="O3614" s="334">
        <v>0</v>
      </c>
      <c r="P3614" s="334">
        <v>0</v>
      </c>
      <c r="Q3614" s="334">
        <v>0</v>
      </c>
      <c r="R3614" s="334">
        <v>0</v>
      </c>
      <c r="S3614" s="334">
        <v>0</v>
      </c>
      <c r="T3614" s="334">
        <v>0</v>
      </c>
      <c r="U3614" s="334">
        <v>0</v>
      </c>
      <c r="V3614" s="334">
        <v>0</v>
      </c>
      <c r="W3614" s="334">
        <v>0</v>
      </c>
      <c r="X3614" s="334">
        <v>0</v>
      </c>
      <c r="Y3614" s="334">
        <v>0</v>
      </c>
      <c r="Z3614" s="334">
        <v>0</v>
      </c>
      <c r="AA3614" s="334">
        <v>0</v>
      </c>
      <c r="AB3614" s="334">
        <v>0</v>
      </c>
      <c r="AD3614" s="334">
        <v>0</v>
      </c>
      <c r="AE3614" s="334">
        <f t="shared" si="567"/>
        <v>0</v>
      </c>
      <c r="AF3614" s="334">
        <f t="shared" si="568"/>
        <v>0</v>
      </c>
      <c r="AG3614" s="340">
        <f t="shared" si="569"/>
        <v>0</v>
      </c>
      <c r="AI3614" s="340">
        <f t="shared" si="571"/>
        <v>0</v>
      </c>
      <c r="AJ3614" s="340">
        <f t="shared" si="571"/>
        <v>0</v>
      </c>
      <c r="AK3614" s="340">
        <f t="shared" si="571"/>
        <v>0</v>
      </c>
      <c r="AL3614" s="340">
        <f t="shared" si="571"/>
        <v>0</v>
      </c>
      <c r="AM3614" s="340">
        <f t="shared" si="571"/>
        <v>0</v>
      </c>
    </row>
    <row r="3615" spans="1:39" x14ac:dyDescent="0.35">
      <c r="A3615" s="337">
        <v>25528</v>
      </c>
      <c r="B3615" s="338">
        <f t="shared" si="564"/>
        <v>1969</v>
      </c>
      <c r="C3615" s="338">
        <f t="shared" si="565"/>
        <v>11</v>
      </c>
      <c r="D3615" s="338">
        <f t="shared" si="566"/>
        <v>21</v>
      </c>
      <c r="E3615" s="334">
        <v>0</v>
      </c>
      <c r="F3615" s="334">
        <v>0</v>
      </c>
      <c r="G3615" s="334">
        <v>0</v>
      </c>
      <c r="H3615" s="334">
        <v>0</v>
      </c>
      <c r="I3615" s="334">
        <v>0</v>
      </c>
      <c r="J3615" s="334">
        <v>0</v>
      </c>
      <c r="K3615" s="334">
        <v>0</v>
      </c>
      <c r="L3615" s="334">
        <v>0</v>
      </c>
      <c r="M3615" s="334">
        <v>0</v>
      </c>
      <c r="N3615" s="334">
        <v>0</v>
      </c>
      <c r="O3615" s="334">
        <v>0</v>
      </c>
      <c r="P3615" s="334">
        <v>0</v>
      </c>
      <c r="Q3615" s="334">
        <v>0</v>
      </c>
      <c r="R3615" s="334">
        <v>0</v>
      </c>
      <c r="S3615" s="334">
        <v>0</v>
      </c>
      <c r="T3615" s="334">
        <v>0</v>
      </c>
      <c r="U3615" s="334">
        <v>0</v>
      </c>
      <c r="V3615" s="334">
        <v>0</v>
      </c>
      <c r="W3615" s="334">
        <v>0</v>
      </c>
      <c r="X3615" s="334">
        <v>0</v>
      </c>
      <c r="Y3615" s="334">
        <v>0</v>
      </c>
      <c r="Z3615" s="334">
        <v>0</v>
      </c>
      <c r="AA3615" s="334">
        <v>0</v>
      </c>
      <c r="AB3615" s="334">
        <v>0</v>
      </c>
      <c r="AD3615" s="334">
        <v>0</v>
      </c>
      <c r="AE3615" s="334">
        <f t="shared" si="567"/>
        <v>0</v>
      </c>
      <c r="AF3615" s="334">
        <f t="shared" si="568"/>
        <v>0</v>
      </c>
      <c r="AG3615" s="340">
        <f t="shared" si="569"/>
        <v>0</v>
      </c>
      <c r="AI3615" s="340">
        <f t="shared" si="571"/>
        <v>0</v>
      </c>
      <c r="AJ3615" s="340">
        <f t="shared" si="571"/>
        <v>0</v>
      </c>
      <c r="AK3615" s="340">
        <f t="shared" si="571"/>
        <v>0</v>
      </c>
      <c r="AL3615" s="340">
        <f t="shared" si="571"/>
        <v>0</v>
      </c>
      <c r="AM3615" s="340">
        <f t="shared" si="571"/>
        <v>0</v>
      </c>
    </row>
    <row r="3616" spans="1:39" x14ac:dyDescent="0.35">
      <c r="A3616" s="337">
        <v>25529</v>
      </c>
      <c r="B3616" s="338">
        <f t="shared" si="564"/>
        <v>1969</v>
      </c>
      <c r="C3616" s="338">
        <f t="shared" si="565"/>
        <v>11</v>
      </c>
      <c r="D3616" s="338">
        <f t="shared" si="566"/>
        <v>22</v>
      </c>
      <c r="E3616" s="334">
        <v>0</v>
      </c>
      <c r="F3616" s="334">
        <v>0</v>
      </c>
      <c r="G3616" s="334">
        <v>0</v>
      </c>
      <c r="H3616" s="334">
        <v>0</v>
      </c>
      <c r="I3616" s="334">
        <v>0</v>
      </c>
      <c r="J3616" s="334">
        <v>0</v>
      </c>
      <c r="K3616" s="334">
        <v>0</v>
      </c>
      <c r="L3616" s="334">
        <v>0</v>
      </c>
      <c r="M3616" s="334">
        <v>0</v>
      </c>
      <c r="N3616" s="334">
        <v>0</v>
      </c>
      <c r="O3616" s="334">
        <v>0</v>
      </c>
      <c r="P3616" s="334">
        <v>0</v>
      </c>
      <c r="Q3616" s="334">
        <v>0</v>
      </c>
      <c r="R3616" s="334">
        <v>0</v>
      </c>
      <c r="S3616" s="334">
        <v>0</v>
      </c>
      <c r="T3616" s="334">
        <v>0</v>
      </c>
      <c r="U3616" s="334">
        <v>0</v>
      </c>
      <c r="V3616" s="334">
        <v>0</v>
      </c>
      <c r="W3616" s="334">
        <v>0</v>
      </c>
      <c r="X3616" s="334">
        <v>0</v>
      </c>
      <c r="Y3616" s="334">
        <v>0</v>
      </c>
      <c r="Z3616" s="334">
        <v>0</v>
      </c>
      <c r="AA3616" s="334">
        <v>0</v>
      </c>
      <c r="AB3616" s="334">
        <v>0</v>
      </c>
      <c r="AD3616" s="334">
        <v>0</v>
      </c>
      <c r="AE3616" s="334">
        <f t="shared" si="567"/>
        <v>0</v>
      </c>
      <c r="AF3616" s="334">
        <f t="shared" si="568"/>
        <v>0</v>
      </c>
      <c r="AG3616" s="340">
        <f t="shared" si="569"/>
        <v>0</v>
      </c>
      <c r="AI3616" s="340">
        <f t="shared" si="571"/>
        <v>0</v>
      </c>
      <c r="AJ3616" s="340">
        <f t="shared" si="571"/>
        <v>0</v>
      </c>
      <c r="AK3616" s="340">
        <f t="shared" si="571"/>
        <v>0</v>
      </c>
      <c r="AL3616" s="340">
        <f t="shared" si="571"/>
        <v>0</v>
      </c>
      <c r="AM3616" s="340">
        <f t="shared" si="571"/>
        <v>0</v>
      </c>
    </row>
    <row r="3617" spans="1:39" x14ac:dyDescent="0.35">
      <c r="A3617" s="337">
        <v>25530</v>
      </c>
      <c r="B3617" s="338">
        <f t="shared" si="564"/>
        <v>1969</v>
      </c>
      <c r="C3617" s="338">
        <f t="shared" si="565"/>
        <v>11</v>
      </c>
      <c r="D3617" s="338">
        <f t="shared" si="566"/>
        <v>23</v>
      </c>
      <c r="E3617" s="334">
        <v>0</v>
      </c>
      <c r="F3617" s="334">
        <v>0</v>
      </c>
      <c r="G3617" s="334">
        <v>0</v>
      </c>
      <c r="H3617" s="334">
        <v>0</v>
      </c>
      <c r="I3617" s="334">
        <v>0</v>
      </c>
      <c r="J3617" s="334">
        <v>0</v>
      </c>
      <c r="K3617" s="334">
        <v>0</v>
      </c>
      <c r="L3617" s="334">
        <v>0</v>
      </c>
      <c r="M3617" s="334">
        <v>0</v>
      </c>
      <c r="N3617" s="334">
        <v>0</v>
      </c>
      <c r="O3617" s="334">
        <v>0</v>
      </c>
      <c r="P3617" s="334">
        <v>0</v>
      </c>
      <c r="Q3617" s="334">
        <v>0</v>
      </c>
      <c r="R3617" s="334">
        <v>0</v>
      </c>
      <c r="S3617" s="334">
        <v>0</v>
      </c>
      <c r="T3617" s="334">
        <v>0</v>
      </c>
      <c r="U3617" s="334">
        <v>0</v>
      </c>
      <c r="V3617" s="334">
        <v>0</v>
      </c>
      <c r="W3617" s="334">
        <v>0</v>
      </c>
      <c r="X3617" s="334">
        <v>0</v>
      </c>
      <c r="Y3617" s="334">
        <v>0</v>
      </c>
      <c r="Z3617" s="334">
        <v>0</v>
      </c>
      <c r="AA3617" s="334">
        <v>0</v>
      </c>
      <c r="AB3617" s="334">
        <v>0</v>
      </c>
      <c r="AD3617" s="334">
        <v>0</v>
      </c>
      <c r="AE3617" s="334">
        <f t="shared" si="567"/>
        <v>0</v>
      </c>
      <c r="AF3617" s="334">
        <f t="shared" si="568"/>
        <v>0</v>
      </c>
      <c r="AG3617" s="340">
        <f t="shared" si="569"/>
        <v>0</v>
      </c>
      <c r="AI3617" s="340">
        <f t="shared" si="571"/>
        <v>0</v>
      </c>
      <c r="AJ3617" s="340">
        <f t="shared" si="571"/>
        <v>0</v>
      </c>
      <c r="AK3617" s="340">
        <f t="shared" si="571"/>
        <v>0</v>
      </c>
      <c r="AL3617" s="340">
        <f t="shared" si="571"/>
        <v>0</v>
      </c>
      <c r="AM3617" s="340">
        <f t="shared" si="571"/>
        <v>0</v>
      </c>
    </row>
    <row r="3618" spans="1:39" x14ac:dyDescent="0.35">
      <c r="A3618" s="337">
        <v>25531</v>
      </c>
      <c r="B3618" s="338">
        <f t="shared" si="564"/>
        <v>1969</v>
      </c>
      <c r="C3618" s="338">
        <f t="shared" si="565"/>
        <v>11</v>
      </c>
      <c r="D3618" s="338">
        <f t="shared" si="566"/>
        <v>24</v>
      </c>
      <c r="E3618" s="334">
        <v>0</v>
      </c>
      <c r="F3618" s="334">
        <v>0</v>
      </c>
      <c r="G3618" s="334">
        <v>0</v>
      </c>
      <c r="H3618" s="334">
        <v>0</v>
      </c>
      <c r="I3618" s="334">
        <v>0</v>
      </c>
      <c r="J3618" s="334">
        <v>0</v>
      </c>
      <c r="K3618" s="334">
        <v>0</v>
      </c>
      <c r="L3618" s="334">
        <v>0</v>
      </c>
      <c r="M3618" s="334">
        <v>0</v>
      </c>
      <c r="N3618" s="334">
        <v>0</v>
      </c>
      <c r="O3618" s="334">
        <v>0</v>
      </c>
      <c r="P3618" s="334">
        <v>0</v>
      </c>
      <c r="Q3618" s="334">
        <v>0</v>
      </c>
      <c r="R3618" s="334">
        <v>0</v>
      </c>
      <c r="S3618" s="334">
        <v>0</v>
      </c>
      <c r="T3618" s="334">
        <v>0</v>
      </c>
      <c r="U3618" s="334">
        <v>0</v>
      </c>
      <c r="V3618" s="334">
        <v>0</v>
      </c>
      <c r="W3618" s="334">
        <v>0</v>
      </c>
      <c r="X3618" s="334">
        <v>0</v>
      </c>
      <c r="Y3618" s="334">
        <v>0</v>
      </c>
      <c r="Z3618" s="334">
        <v>0</v>
      </c>
      <c r="AA3618" s="334">
        <v>0</v>
      </c>
      <c r="AB3618" s="334">
        <v>0</v>
      </c>
      <c r="AD3618" s="334">
        <v>0</v>
      </c>
      <c r="AE3618" s="334">
        <f t="shared" si="567"/>
        <v>0</v>
      </c>
      <c r="AF3618" s="334">
        <f t="shared" si="568"/>
        <v>0</v>
      </c>
      <c r="AG3618" s="340">
        <f t="shared" si="569"/>
        <v>0</v>
      </c>
      <c r="AI3618" s="340">
        <f t="shared" si="571"/>
        <v>0</v>
      </c>
      <c r="AJ3618" s="340">
        <f t="shared" si="571"/>
        <v>0</v>
      </c>
      <c r="AK3618" s="340">
        <f t="shared" si="571"/>
        <v>0</v>
      </c>
      <c r="AL3618" s="340">
        <f t="shared" si="571"/>
        <v>0</v>
      </c>
      <c r="AM3618" s="340">
        <f t="shared" si="571"/>
        <v>0</v>
      </c>
    </row>
    <row r="3619" spans="1:39" x14ac:dyDescent="0.35">
      <c r="A3619" s="337">
        <v>25532</v>
      </c>
      <c r="B3619" s="338">
        <f t="shared" si="564"/>
        <v>1969</v>
      </c>
      <c r="C3619" s="338">
        <f t="shared" si="565"/>
        <v>11</v>
      </c>
      <c r="D3619" s="338">
        <f t="shared" si="566"/>
        <v>25</v>
      </c>
      <c r="E3619" s="334">
        <v>0</v>
      </c>
      <c r="F3619" s="334">
        <v>0</v>
      </c>
      <c r="G3619" s="334">
        <v>0</v>
      </c>
      <c r="H3619" s="334">
        <v>0</v>
      </c>
      <c r="I3619" s="334">
        <v>0</v>
      </c>
      <c r="J3619" s="334">
        <v>0</v>
      </c>
      <c r="K3619" s="334">
        <v>0</v>
      </c>
      <c r="L3619" s="334">
        <v>0</v>
      </c>
      <c r="M3619" s="334">
        <v>0</v>
      </c>
      <c r="N3619" s="334">
        <v>0</v>
      </c>
      <c r="O3619" s="334">
        <v>0</v>
      </c>
      <c r="P3619" s="334">
        <v>0</v>
      </c>
      <c r="Q3619" s="334">
        <v>0</v>
      </c>
      <c r="R3619" s="334">
        <v>0</v>
      </c>
      <c r="S3619" s="334">
        <v>0</v>
      </c>
      <c r="T3619" s="334">
        <v>0</v>
      </c>
      <c r="U3619" s="334">
        <v>0</v>
      </c>
      <c r="V3619" s="334">
        <v>0</v>
      </c>
      <c r="W3619" s="334">
        <v>0</v>
      </c>
      <c r="X3619" s="334">
        <v>0</v>
      </c>
      <c r="Y3619" s="334">
        <v>0</v>
      </c>
      <c r="Z3619" s="334">
        <v>0</v>
      </c>
      <c r="AA3619" s="334">
        <v>0</v>
      </c>
      <c r="AB3619" s="334">
        <v>0</v>
      </c>
      <c r="AD3619" s="334">
        <v>0</v>
      </c>
      <c r="AE3619" s="334">
        <f t="shared" si="567"/>
        <v>0</v>
      </c>
      <c r="AF3619" s="334">
        <f t="shared" si="568"/>
        <v>0</v>
      </c>
      <c r="AG3619" s="340">
        <f t="shared" si="569"/>
        <v>0</v>
      </c>
      <c r="AI3619" s="340">
        <f t="shared" si="571"/>
        <v>0</v>
      </c>
      <c r="AJ3619" s="340">
        <f t="shared" si="571"/>
        <v>0</v>
      </c>
      <c r="AK3619" s="340">
        <f t="shared" si="571"/>
        <v>0</v>
      </c>
      <c r="AL3619" s="340">
        <f t="shared" si="571"/>
        <v>0</v>
      </c>
      <c r="AM3619" s="340">
        <f t="shared" si="571"/>
        <v>0</v>
      </c>
    </row>
    <row r="3620" spans="1:39" x14ac:dyDescent="0.35">
      <c r="A3620" s="337">
        <v>25533</v>
      </c>
      <c r="B3620" s="338">
        <f t="shared" si="564"/>
        <v>1969</v>
      </c>
      <c r="C3620" s="338">
        <f t="shared" si="565"/>
        <v>11</v>
      </c>
      <c r="D3620" s="338">
        <f t="shared" si="566"/>
        <v>26</v>
      </c>
      <c r="E3620" s="334">
        <v>0</v>
      </c>
      <c r="F3620" s="334">
        <v>0</v>
      </c>
      <c r="G3620" s="334">
        <v>0</v>
      </c>
      <c r="H3620" s="334">
        <v>0</v>
      </c>
      <c r="I3620" s="334">
        <v>0</v>
      </c>
      <c r="J3620" s="334">
        <v>0</v>
      </c>
      <c r="K3620" s="334">
        <v>0</v>
      </c>
      <c r="L3620" s="334">
        <v>0</v>
      </c>
      <c r="M3620" s="334">
        <v>0</v>
      </c>
      <c r="N3620" s="334">
        <v>0</v>
      </c>
      <c r="O3620" s="334">
        <v>0</v>
      </c>
      <c r="P3620" s="334">
        <v>0</v>
      </c>
      <c r="Q3620" s="334">
        <v>0</v>
      </c>
      <c r="R3620" s="334">
        <v>0</v>
      </c>
      <c r="S3620" s="334">
        <v>0</v>
      </c>
      <c r="T3620" s="334">
        <v>0</v>
      </c>
      <c r="U3620" s="334">
        <v>0</v>
      </c>
      <c r="V3620" s="334">
        <v>0</v>
      </c>
      <c r="W3620" s="334">
        <v>0</v>
      </c>
      <c r="X3620" s="334">
        <v>0</v>
      </c>
      <c r="Y3620" s="334">
        <v>0</v>
      </c>
      <c r="Z3620" s="334">
        <v>0</v>
      </c>
      <c r="AA3620" s="334">
        <v>0</v>
      </c>
      <c r="AB3620" s="334">
        <v>0</v>
      </c>
      <c r="AD3620" s="334">
        <v>0</v>
      </c>
      <c r="AE3620" s="334">
        <f t="shared" si="567"/>
        <v>0</v>
      </c>
      <c r="AF3620" s="334">
        <f t="shared" si="568"/>
        <v>0</v>
      </c>
      <c r="AG3620" s="340">
        <f t="shared" si="569"/>
        <v>0</v>
      </c>
      <c r="AI3620" s="340">
        <f t="shared" ref="AI3620:AM3635" si="572">IF($C3620=AI$1,$AF3620,0)</f>
        <v>0</v>
      </c>
      <c r="AJ3620" s="340">
        <f t="shared" si="572"/>
        <v>0</v>
      </c>
      <c r="AK3620" s="340">
        <f t="shared" si="572"/>
        <v>0</v>
      </c>
      <c r="AL3620" s="340">
        <f t="shared" si="572"/>
        <v>0</v>
      </c>
      <c r="AM3620" s="340">
        <f t="shared" si="572"/>
        <v>0</v>
      </c>
    </row>
    <row r="3621" spans="1:39" x14ac:dyDescent="0.35">
      <c r="A3621" s="337">
        <v>25534</v>
      </c>
      <c r="B3621" s="338">
        <f t="shared" si="564"/>
        <v>1969</v>
      </c>
      <c r="C3621" s="338">
        <f t="shared" si="565"/>
        <v>11</v>
      </c>
      <c r="D3621" s="338">
        <f t="shared" si="566"/>
        <v>27</v>
      </c>
      <c r="E3621" s="334">
        <v>0</v>
      </c>
      <c r="F3621" s="334">
        <v>0</v>
      </c>
      <c r="G3621" s="334">
        <v>0</v>
      </c>
      <c r="H3621" s="334">
        <v>0</v>
      </c>
      <c r="I3621" s="334">
        <v>0</v>
      </c>
      <c r="J3621" s="334">
        <v>0</v>
      </c>
      <c r="K3621" s="334">
        <v>0</v>
      </c>
      <c r="L3621" s="334">
        <v>0</v>
      </c>
      <c r="M3621" s="334">
        <v>0</v>
      </c>
      <c r="N3621" s="334">
        <v>0</v>
      </c>
      <c r="O3621" s="334">
        <v>0</v>
      </c>
      <c r="P3621" s="334">
        <v>0</v>
      </c>
      <c r="Q3621" s="334">
        <v>0</v>
      </c>
      <c r="R3621" s="334">
        <v>0</v>
      </c>
      <c r="S3621" s="334">
        <v>0</v>
      </c>
      <c r="T3621" s="334">
        <v>0</v>
      </c>
      <c r="U3621" s="334">
        <v>0</v>
      </c>
      <c r="V3621" s="334">
        <v>0</v>
      </c>
      <c r="W3621" s="334">
        <v>0</v>
      </c>
      <c r="X3621" s="334">
        <v>0</v>
      </c>
      <c r="Y3621" s="334">
        <v>0</v>
      </c>
      <c r="Z3621" s="334">
        <v>0</v>
      </c>
      <c r="AA3621" s="334">
        <v>0</v>
      </c>
      <c r="AB3621" s="334">
        <v>0</v>
      </c>
      <c r="AD3621" s="334">
        <v>0</v>
      </c>
      <c r="AE3621" s="334">
        <f t="shared" si="567"/>
        <v>0</v>
      </c>
      <c r="AF3621" s="334">
        <f t="shared" si="568"/>
        <v>0</v>
      </c>
      <c r="AG3621" s="340">
        <f t="shared" si="569"/>
        <v>0</v>
      </c>
      <c r="AI3621" s="340">
        <f t="shared" si="572"/>
        <v>0</v>
      </c>
      <c r="AJ3621" s="340">
        <f t="shared" si="572"/>
        <v>0</v>
      </c>
      <c r="AK3621" s="340">
        <f t="shared" si="572"/>
        <v>0</v>
      </c>
      <c r="AL3621" s="340">
        <f t="shared" si="572"/>
        <v>0</v>
      </c>
      <c r="AM3621" s="340">
        <f t="shared" si="572"/>
        <v>0</v>
      </c>
    </row>
    <row r="3622" spans="1:39" x14ac:dyDescent="0.35">
      <c r="A3622" s="337">
        <v>25535</v>
      </c>
      <c r="B3622" s="338">
        <f t="shared" si="564"/>
        <v>1969</v>
      </c>
      <c r="C3622" s="338">
        <f t="shared" si="565"/>
        <v>11</v>
      </c>
      <c r="D3622" s="338">
        <f t="shared" si="566"/>
        <v>28</v>
      </c>
      <c r="E3622" s="334">
        <v>0</v>
      </c>
      <c r="F3622" s="334">
        <v>0</v>
      </c>
      <c r="G3622" s="334">
        <v>0</v>
      </c>
      <c r="H3622" s="334">
        <v>0</v>
      </c>
      <c r="I3622" s="334">
        <v>0</v>
      </c>
      <c r="J3622" s="334">
        <v>0</v>
      </c>
      <c r="K3622" s="334">
        <v>0</v>
      </c>
      <c r="L3622" s="334">
        <v>0</v>
      </c>
      <c r="M3622" s="334">
        <v>0</v>
      </c>
      <c r="N3622" s="334">
        <v>0</v>
      </c>
      <c r="O3622" s="334">
        <v>0</v>
      </c>
      <c r="P3622" s="334">
        <v>0</v>
      </c>
      <c r="Q3622" s="334">
        <v>0</v>
      </c>
      <c r="R3622" s="334">
        <v>0</v>
      </c>
      <c r="S3622" s="334">
        <v>0</v>
      </c>
      <c r="T3622" s="334">
        <v>0</v>
      </c>
      <c r="U3622" s="334">
        <v>0</v>
      </c>
      <c r="V3622" s="334">
        <v>0</v>
      </c>
      <c r="W3622" s="334">
        <v>0</v>
      </c>
      <c r="X3622" s="334">
        <v>0</v>
      </c>
      <c r="Y3622" s="334">
        <v>0</v>
      </c>
      <c r="Z3622" s="334">
        <v>0</v>
      </c>
      <c r="AA3622" s="334">
        <v>0</v>
      </c>
      <c r="AB3622" s="334">
        <v>0</v>
      </c>
      <c r="AD3622" s="334">
        <v>0</v>
      </c>
      <c r="AE3622" s="334">
        <f t="shared" si="567"/>
        <v>0</v>
      </c>
      <c r="AF3622" s="334">
        <f t="shared" si="568"/>
        <v>0</v>
      </c>
      <c r="AG3622" s="340">
        <f t="shared" si="569"/>
        <v>0</v>
      </c>
      <c r="AI3622" s="340">
        <f t="shared" si="572"/>
        <v>0</v>
      </c>
      <c r="AJ3622" s="340">
        <f t="shared" si="572"/>
        <v>0</v>
      </c>
      <c r="AK3622" s="340">
        <f t="shared" si="572"/>
        <v>0</v>
      </c>
      <c r="AL3622" s="340">
        <f t="shared" si="572"/>
        <v>0</v>
      </c>
      <c r="AM3622" s="340">
        <f t="shared" si="572"/>
        <v>0</v>
      </c>
    </row>
    <row r="3623" spans="1:39" x14ac:dyDescent="0.35">
      <c r="A3623" s="337">
        <v>25536</v>
      </c>
      <c r="B3623" s="338">
        <f t="shared" si="564"/>
        <v>1969</v>
      </c>
      <c r="C3623" s="338">
        <f t="shared" si="565"/>
        <v>11</v>
      </c>
      <c r="D3623" s="338">
        <f t="shared" si="566"/>
        <v>29</v>
      </c>
      <c r="E3623" s="334">
        <v>0</v>
      </c>
      <c r="F3623" s="334">
        <v>0</v>
      </c>
      <c r="G3623" s="334">
        <v>0</v>
      </c>
      <c r="H3623" s="334">
        <v>0</v>
      </c>
      <c r="I3623" s="334">
        <v>0</v>
      </c>
      <c r="J3623" s="334">
        <v>0</v>
      </c>
      <c r="K3623" s="334">
        <v>0</v>
      </c>
      <c r="L3623" s="334">
        <v>0</v>
      </c>
      <c r="M3623" s="334">
        <v>0</v>
      </c>
      <c r="N3623" s="334">
        <v>0</v>
      </c>
      <c r="O3623" s="334">
        <v>0</v>
      </c>
      <c r="P3623" s="334">
        <v>0</v>
      </c>
      <c r="Q3623" s="334">
        <v>0</v>
      </c>
      <c r="R3623" s="334">
        <v>0</v>
      </c>
      <c r="S3623" s="334">
        <v>0</v>
      </c>
      <c r="T3623" s="334">
        <v>0</v>
      </c>
      <c r="U3623" s="334">
        <v>0</v>
      </c>
      <c r="V3623" s="334">
        <v>0</v>
      </c>
      <c r="W3623" s="334">
        <v>0</v>
      </c>
      <c r="X3623" s="334">
        <v>0</v>
      </c>
      <c r="Y3623" s="334">
        <v>0</v>
      </c>
      <c r="Z3623" s="334">
        <v>0</v>
      </c>
      <c r="AA3623" s="334">
        <v>0</v>
      </c>
      <c r="AB3623" s="334">
        <v>0</v>
      </c>
      <c r="AD3623" s="334">
        <v>0</v>
      </c>
      <c r="AE3623" s="334">
        <f t="shared" si="567"/>
        <v>0</v>
      </c>
      <c r="AF3623" s="334">
        <f t="shared" si="568"/>
        <v>0</v>
      </c>
      <c r="AG3623" s="340">
        <f t="shared" si="569"/>
        <v>0</v>
      </c>
      <c r="AI3623" s="340">
        <f t="shared" si="572"/>
        <v>0</v>
      </c>
      <c r="AJ3623" s="340">
        <f t="shared" si="572"/>
        <v>0</v>
      </c>
      <c r="AK3623" s="340">
        <f t="shared" si="572"/>
        <v>0</v>
      </c>
      <c r="AL3623" s="340">
        <f t="shared" si="572"/>
        <v>0</v>
      </c>
      <c r="AM3623" s="340">
        <f t="shared" si="572"/>
        <v>0</v>
      </c>
    </row>
    <row r="3624" spans="1:39" x14ac:dyDescent="0.35">
      <c r="A3624" s="337">
        <v>25537</v>
      </c>
      <c r="B3624" s="338">
        <f t="shared" si="564"/>
        <v>1969</v>
      </c>
      <c r="C3624" s="338">
        <f t="shared" si="565"/>
        <v>11</v>
      </c>
      <c r="D3624" s="338">
        <f t="shared" si="566"/>
        <v>30</v>
      </c>
      <c r="E3624" s="334">
        <v>0</v>
      </c>
      <c r="F3624" s="334">
        <v>0</v>
      </c>
      <c r="G3624" s="334">
        <v>0</v>
      </c>
      <c r="H3624" s="334">
        <v>0</v>
      </c>
      <c r="I3624" s="334">
        <v>0</v>
      </c>
      <c r="J3624" s="334">
        <v>0</v>
      </c>
      <c r="K3624" s="334">
        <v>0</v>
      </c>
      <c r="L3624" s="334">
        <v>0</v>
      </c>
      <c r="M3624" s="334">
        <v>0</v>
      </c>
      <c r="N3624" s="334">
        <v>0</v>
      </c>
      <c r="O3624" s="334">
        <v>0</v>
      </c>
      <c r="P3624" s="334">
        <v>0</v>
      </c>
      <c r="Q3624" s="334">
        <v>0</v>
      </c>
      <c r="R3624" s="334">
        <v>0</v>
      </c>
      <c r="S3624" s="334">
        <v>0</v>
      </c>
      <c r="T3624" s="334">
        <v>0</v>
      </c>
      <c r="U3624" s="334">
        <v>0</v>
      </c>
      <c r="V3624" s="334">
        <v>0</v>
      </c>
      <c r="W3624" s="334">
        <v>0</v>
      </c>
      <c r="X3624" s="334">
        <v>0</v>
      </c>
      <c r="Y3624" s="334">
        <v>0</v>
      </c>
      <c r="Z3624" s="334">
        <v>0</v>
      </c>
      <c r="AA3624" s="334">
        <v>0</v>
      </c>
      <c r="AB3624" s="334">
        <v>0</v>
      </c>
      <c r="AD3624" s="334">
        <v>0</v>
      </c>
      <c r="AE3624" s="334">
        <f t="shared" si="567"/>
        <v>0</v>
      </c>
      <c r="AF3624" s="334">
        <f t="shared" si="568"/>
        <v>0</v>
      </c>
      <c r="AG3624" s="340">
        <f t="shared" si="569"/>
        <v>0</v>
      </c>
      <c r="AI3624" s="340">
        <f t="shared" si="572"/>
        <v>0</v>
      </c>
      <c r="AJ3624" s="340">
        <f t="shared" si="572"/>
        <v>0</v>
      </c>
      <c r="AK3624" s="340">
        <f t="shared" si="572"/>
        <v>0</v>
      </c>
      <c r="AL3624" s="340">
        <f t="shared" si="572"/>
        <v>0</v>
      </c>
      <c r="AM3624" s="340">
        <f t="shared" si="572"/>
        <v>0</v>
      </c>
    </row>
    <row r="3625" spans="1:39" x14ac:dyDescent="0.35">
      <c r="A3625" s="337">
        <v>25538</v>
      </c>
      <c r="B3625" s="338">
        <f t="shared" si="564"/>
        <v>1969</v>
      </c>
      <c r="C3625" s="338">
        <f t="shared" si="565"/>
        <v>12</v>
      </c>
      <c r="D3625" s="338">
        <f t="shared" si="566"/>
        <v>1</v>
      </c>
      <c r="E3625" s="334">
        <v>0</v>
      </c>
      <c r="F3625" s="334">
        <v>0</v>
      </c>
      <c r="G3625" s="334">
        <v>0</v>
      </c>
      <c r="H3625" s="334">
        <v>0</v>
      </c>
      <c r="I3625" s="334">
        <v>0</v>
      </c>
      <c r="J3625" s="334">
        <v>0</v>
      </c>
      <c r="K3625" s="334">
        <v>0</v>
      </c>
      <c r="L3625" s="334">
        <v>0</v>
      </c>
      <c r="M3625" s="334">
        <v>0</v>
      </c>
      <c r="N3625" s="334">
        <v>0</v>
      </c>
      <c r="O3625" s="334">
        <v>0</v>
      </c>
      <c r="P3625" s="334">
        <v>0</v>
      </c>
      <c r="Q3625" s="334">
        <v>0</v>
      </c>
      <c r="R3625" s="334">
        <v>0</v>
      </c>
      <c r="S3625" s="334">
        <v>0</v>
      </c>
      <c r="T3625" s="334">
        <v>0</v>
      </c>
      <c r="U3625" s="334">
        <v>0</v>
      </c>
      <c r="V3625" s="334">
        <v>0</v>
      </c>
      <c r="W3625" s="334">
        <v>0</v>
      </c>
      <c r="X3625" s="334">
        <v>0</v>
      </c>
      <c r="Y3625" s="334">
        <v>0</v>
      </c>
      <c r="Z3625" s="334">
        <v>0</v>
      </c>
      <c r="AA3625" s="334">
        <v>0</v>
      </c>
      <c r="AB3625" s="334">
        <v>0</v>
      </c>
      <c r="AD3625" s="334">
        <v>0</v>
      </c>
      <c r="AE3625" s="334">
        <f t="shared" si="567"/>
        <v>0</v>
      </c>
      <c r="AF3625" s="334">
        <f t="shared" si="568"/>
        <v>0</v>
      </c>
      <c r="AG3625" s="340">
        <f t="shared" si="569"/>
        <v>0</v>
      </c>
      <c r="AI3625" s="340">
        <f t="shared" si="572"/>
        <v>0</v>
      </c>
      <c r="AJ3625" s="340">
        <f t="shared" si="572"/>
        <v>0</v>
      </c>
      <c r="AK3625" s="340">
        <f t="shared" si="572"/>
        <v>0</v>
      </c>
      <c r="AL3625" s="340">
        <f t="shared" si="572"/>
        <v>0</v>
      </c>
      <c r="AM3625" s="340">
        <f t="shared" si="572"/>
        <v>0</v>
      </c>
    </row>
    <row r="3626" spans="1:39" x14ac:dyDescent="0.35">
      <c r="A3626" s="337">
        <v>25539</v>
      </c>
      <c r="B3626" s="338">
        <f t="shared" si="564"/>
        <v>1969</v>
      </c>
      <c r="C3626" s="338">
        <f t="shared" si="565"/>
        <v>12</v>
      </c>
      <c r="D3626" s="338">
        <f t="shared" si="566"/>
        <v>2</v>
      </c>
      <c r="E3626" s="334">
        <v>0</v>
      </c>
      <c r="F3626" s="334">
        <v>0</v>
      </c>
      <c r="G3626" s="334">
        <v>0</v>
      </c>
      <c r="H3626" s="334">
        <v>0</v>
      </c>
      <c r="I3626" s="334">
        <v>0</v>
      </c>
      <c r="J3626" s="334">
        <v>0</v>
      </c>
      <c r="K3626" s="334">
        <v>0</v>
      </c>
      <c r="L3626" s="334">
        <v>0</v>
      </c>
      <c r="M3626" s="334">
        <v>0</v>
      </c>
      <c r="N3626" s="334">
        <v>0</v>
      </c>
      <c r="O3626" s="334">
        <v>0</v>
      </c>
      <c r="P3626" s="334">
        <v>0</v>
      </c>
      <c r="Q3626" s="334">
        <v>0</v>
      </c>
      <c r="R3626" s="334">
        <v>0</v>
      </c>
      <c r="S3626" s="334">
        <v>0</v>
      </c>
      <c r="T3626" s="334">
        <v>0</v>
      </c>
      <c r="U3626" s="334">
        <v>0</v>
      </c>
      <c r="V3626" s="334">
        <v>0</v>
      </c>
      <c r="W3626" s="334">
        <v>0</v>
      </c>
      <c r="X3626" s="334">
        <v>0</v>
      </c>
      <c r="Y3626" s="334">
        <v>0</v>
      </c>
      <c r="Z3626" s="334">
        <v>0</v>
      </c>
      <c r="AA3626" s="334">
        <v>0</v>
      </c>
      <c r="AB3626" s="334">
        <v>0</v>
      </c>
      <c r="AD3626" s="334">
        <v>0</v>
      </c>
      <c r="AE3626" s="334">
        <f t="shared" si="567"/>
        <v>0</v>
      </c>
      <c r="AF3626" s="334">
        <f t="shared" si="568"/>
        <v>0</v>
      </c>
      <c r="AG3626" s="340">
        <f t="shared" si="569"/>
        <v>0</v>
      </c>
      <c r="AI3626" s="340">
        <f t="shared" si="572"/>
        <v>0</v>
      </c>
      <c r="AJ3626" s="340">
        <f t="shared" si="572"/>
        <v>0</v>
      </c>
      <c r="AK3626" s="340">
        <f t="shared" si="572"/>
        <v>0</v>
      </c>
      <c r="AL3626" s="340">
        <f t="shared" si="572"/>
        <v>0</v>
      </c>
      <c r="AM3626" s="340">
        <f t="shared" si="572"/>
        <v>0</v>
      </c>
    </row>
    <row r="3627" spans="1:39" x14ac:dyDescent="0.35">
      <c r="A3627" s="337">
        <v>25540</v>
      </c>
      <c r="B3627" s="338">
        <f t="shared" si="564"/>
        <v>1969</v>
      </c>
      <c r="C3627" s="338">
        <f t="shared" si="565"/>
        <v>12</v>
      </c>
      <c r="D3627" s="338">
        <f t="shared" si="566"/>
        <v>3</v>
      </c>
      <c r="E3627" s="334">
        <v>0</v>
      </c>
      <c r="F3627" s="334">
        <v>0</v>
      </c>
      <c r="G3627" s="334">
        <v>0</v>
      </c>
      <c r="H3627" s="334">
        <v>0</v>
      </c>
      <c r="I3627" s="334">
        <v>0</v>
      </c>
      <c r="J3627" s="334">
        <v>0</v>
      </c>
      <c r="K3627" s="334">
        <v>0</v>
      </c>
      <c r="L3627" s="334">
        <v>0</v>
      </c>
      <c r="M3627" s="334">
        <v>0</v>
      </c>
      <c r="N3627" s="334">
        <v>0</v>
      </c>
      <c r="O3627" s="334">
        <v>0</v>
      </c>
      <c r="P3627" s="334">
        <v>0</v>
      </c>
      <c r="Q3627" s="334">
        <v>0</v>
      </c>
      <c r="R3627" s="334">
        <v>0</v>
      </c>
      <c r="S3627" s="334">
        <v>0</v>
      </c>
      <c r="T3627" s="334">
        <v>0</v>
      </c>
      <c r="U3627" s="334">
        <v>0</v>
      </c>
      <c r="V3627" s="334">
        <v>0</v>
      </c>
      <c r="W3627" s="334">
        <v>0</v>
      </c>
      <c r="X3627" s="334">
        <v>0</v>
      </c>
      <c r="Y3627" s="334">
        <v>0</v>
      </c>
      <c r="Z3627" s="334">
        <v>0</v>
      </c>
      <c r="AA3627" s="334">
        <v>0</v>
      </c>
      <c r="AB3627" s="334">
        <v>0</v>
      </c>
      <c r="AD3627" s="334">
        <v>0</v>
      </c>
      <c r="AE3627" s="334">
        <f t="shared" si="567"/>
        <v>0</v>
      </c>
      <c r="AF3627" s="334">
        <f t="shared" si="568"/>
        <v>0</v>
      </c>
      <c r="AG3627" s="340">
        <f t="shared" si="569"/>
        <v>0</v>
      </c>
      <c r="AI3627" s="340">
        <f t="shared" si="572"/>
        <v>0</v>
      </c>
      <c r="AJ3627" s="340">
        <f t="shared" si="572"/>
        <v>0</v>
      </c>
      <c r="AK3627" s="340">
        <f t="shared" si="572"/>
        <v>0</v>
      </c>
      <c r="AL3627" s="340">
        <f t="shared" si="572"/>
        <v>0</v>
      </c>
      <c r="AM3627" s="340">
        <f t="shared" si="572"/>
        <v>0</v>
      </c>
    </row>
    <row r="3628" spans="1:39" x14ac:dyDescent="0.35">
      <c r="A3628" s="337">
        <v>25541</v>
      </c>
      <c r="B3628" s="338">
        <f t="shared" si="564"/>
        <v>1969</v>
      </c>
      <c r="C3628" s="338">
        <f t="shared" si="565"/>
        <v>12</v>
      </c>
      <c r="D3628" s="338">
        <f t="shared" si="566"/>
        <v>4</v>
      </c>
      <c r="E3628" s="334">
        <v>0</v>
      </c>
      <c r="F3628" s="334">
        <v>0</v>
      </c>
      <c r="G3628" s="334">
        <v>0</v>
      </c>
      <c r="H3628" s="334">
        <v>0</v>
      </c>
      <c r="I3628" s="334">
        <v>0</v>
      </c>
      <c r="J3628" s="334">
        <v>0</v>
      </c>
      <c r="K3628" s="334">
        <v>0</v>
      </c>
      <c r="L3628" s="334">
        <v>0</v>
      </c>
      <c r="M3628" s="334">
        <v>0</v>
      </c>
      <c r="N3628" s="334">
        <v>0</v>
      </c>
      <c r="O3628" s="334">
        <v>0</v>
      </c>
      <c r="P3628" s="334">
        <v>0</v>
      </c>
      <c r="Q3628" s="334">
        <v>0</v>
      </c>
      <c r="R3628" s="334">
        <v>0</v>
      </c>
      <c r="S3628" s="334">
        <v>0</v>
      </c>
      <c r="T3628" s="334">
        <v>0</v>
      </c>
      <c r="U3628" s="334">
        <v>0</v>
      </c>
      <c r="V3628" s="334">
        <v>0</v>
      </c>
      <c r="W3628" s="334">
        <v>0</v>
      </c>
      <c r="X3628" s="334">
        <v>0</v>
      </c>
      <c r="Y3628" s="334">
        <v>0</v>
      </c>
      <c r="Z3628" s="334">
        <v>0</v>
      </c>
      <c r="AA3628" s="334">
        <v>0</v>
      </c>
      <c r="AB3628" s="334">
        <v>0</v>
      </c>
      <c r="AD3628" s="334">
        <v>0</v>
      </c>
      <c r="AE3628" s="334">
        <f t="shared" si="567"/>
        <v>0</v>
      </c>
      <c r="AF3628" s="334">
        <f t="shared" si="568"/>
        <v>0</v>
      </c>
      <c r="AG3628" s="340">
        <f t="shared" si="569"/>
        <v>0</v>
      </c>
      <c r="AI3628" s="340">
        <f t="shared" si="572"/>
        <v>0</v>
      </c>
      <c r="AJ3628" s="340">
        <f t="shared" si="572"/>
        <v>0</v>
      </c>
      <c r="AK3628" s="340">
        <f t="shared" si="572"/>
        <v>0</v>
      </c>
      <c r="AL3628" s="340">
        <f t="shared" si="572"/>
        <v>0</v>
      </c>
      <c r="AM3628" s="340">
        <f t="shared" si="572"/>
        <v>0</v>
      </c>
    </row>
    <row r="3629" spans="1:39" x14ac:dyDescent="0.35">
      <c r="A3629" s="337">
        <v>25542</v>
      </c>
      <c r="B3629" s="338">
        <f t="shared" si="564"/>
        <v>1969</v>
      </c>
      <c r="C3629" s="338">
        <f t="shared" si="565"/>
        <v>12</v>
      </c>
      <c r="D3629" s="338">
        <f t="shared" si="566"/>
        <v>5</v>
      </c>
      <c r="E3629" s="334">
        <v>0</v>
      </c>
      <c r="F3629" s="334">
        <v>0</v>
      </c>
      <c r="G3629" s="334">
        <v>0</v>
      </c>
      <c r="H3629" s="334">
        <v>0</v>
      </c>
      <c r="I3629" s="334">
        <v>0</v>
      </c>
      <c r="J3629" s="334">
        <v>0</v>
      </c>
      <c r="K3629" s="334">
        <v>0</v>
      </c>
      <c r="L3629" s="334">
        <v>0</v>
      </c>
      <c r="M3629" s="334">
        <v>0</v>
      </c>
      <c r="N3629" s="334">
        <v>0</v>
      </c>
      <c r="O3629" s="334">
        <v>0</v>
      </c>
      <c r="P3629" s="334">
        <v>0</v>
      </c>
      <c r="Q3629" s="334">
        <v>0</v>
      </c>
      <c r="R3629" s="334">
        <v>0</v>
      </c>
      <c r="S3629" s="334">
        <v>0</v>
      </c>
      <c r="T3629" s="334">
        <v>0</v>
      </c>
      <c r="U3629" s="334">
        <v>0</v>
      </c>
      <c r="V3629" s="334">
        <v>0</v>
      </c>
      <c r="W3629" s="334">
        <v>0</v>
      </c>
      <c r="X3629" s="334">
        <v>0</v>
      </c>
      <c r="Y3629" s="334">
        <v>0</v>
      </c>
      <c r="Z3629" s="334">
        <v>0</v>
      </c>
      <c r="AA3629" s="334">
        <v>0</v>
      </c>
      <c r="AB3629" s="334">
        <v>0</v>
      </c>
      <c r="AD3629" s="334">
        <v>0</v>
      </c>
      <c r="AE3629" s="334">
        <f t="shared" si="567"/>
        <v>0</v>
      </c>
      <c r="AF3629" s="334">
        <f t="shared" si="568"/>
        <v>0</v>
      </c>
      <c r="AG3629" s="340">
        <f t="shared" si="569"/>
        <v>0</v>
      </c>
      <c r="AI3629" s="340">
        <f t="shared" si="572"/>
        <v>0</v>
      </c>
      <c r="AJ3629" s="340">
        <f t="shared" si="572"/>
        <v>0</v>
      </c>
      <c r="AK3629" s="340">
        <f t="shared" si="572"/>
        <v>0</v>
      </c>
      <c r="AL3629" s="340">
        <f t="shared" si="572"/>
        <v>0</v>
      </c>
      <c r="AM3629" s="340">
        <f t="shared" si="572"/>
        <v>0</v>
      </c>
    </row>
    <row r="3630" spans="1:39" x14ac:dyDescent="0.35">
      <c r="A3630" s="337">
        <v>25543</v>
      </c>
      <c r="B3630" s="338">
        <f t="shared" si="564"/>
        <v>1969</v>
      </c>
      <c r="C3630" s="338">
        <f t="shared" si="565"/>
        <v>12</v>
      </c>
      <c r="D3630" s="338">
        <f t="shared" si="566"/>
        <v>6</v>
      </c>
      <c r="E3630" s="334">
        <v>0</v>
      </c>
      <c r="F3630" s="334">
        <v>0</v>
      </c>
      <c r="G3630" s="334">
        <v>0</v>
      </c>
      <c r="H3630" s="334">
        <v>0</v>
      </c>
      <c r="I3630" s="334">
        <v>0</v>
      </c>
      <c r="J3630" s="334">
        <v>0</v>
      </c>
      <c r="K3630" s="334">
        <v>0</v>
      </c>
      <c r="L3630" s="334">
        <v>0</v>
      </c>
      <c r="M3630" s="334">
        <v>0</v>
      </c>
      <c r="N3630" s="334">
        <v>0</v>
      </c>
      <c r="O3630" s="334">
        <v>0</v>
      </c>
      <c r="P3630" s="334">
        <v>0</v>
      </c>
      <c r="Q3630" s="334">
        <v>0</v>
      </c>
      <c r="R3630" s="334">
        <v>0</v>
      </c>
      <c r="S3630" s="334">
        <v>0</v>
      </c>
      <c r="T3630" s="334">
        <v>0</v>
      </c>
      <c r="U3630" s="334">
        <v>0</v>
      </c>
      <c r="V3630" s="334">
        <v>0</v>
      </c>
      <c r="W3630" s="334">
        <v>0</v>
      </c>
      <c r="X3630" s="334">
        <v>0</v>
      </c>
      <c r="Y3630" s="334">
        <v>0</v>
      </c>
      <c r="Z3630" s="334">
        <v>0</v>
      </c>
      <c r="AA3630" s="334">
        <v>0</v>
      </c>
      <c r="AB3630" s="334">
        <v>0</v>
      </c>
      <c r="AD3630" s="334">
        <v>0</v>
      </c>
      <c r="AE3630" s="334">
        <f t="shared" si="567"/>
        <v>0</v>
      </c>
      <c r="AF3630" s="334">
        <f t="shared" si="568"/>
        <v>0</v>
      </c>
      <c r="AG3630" s="340">
        <f t="shared" si="569"/>
        <v>0</v>
      </c>
      <c r="AI3630" s="340">
        <f t="shared" si="572"/>
        <v>0</v>
      </c>
      <c r="AJ3630" s="340">
        <f t="shared" si="572"/>
        <v>0</v>
      </c>
      <c r="AK3630" s="340">
        <f t="shared" si="572"/>
        <v>0</v>
      </c>
      <c r="AL3630" s="340">
        <f t="shared" si="572"/>
        <v>0</v>
      </c>
      <c r="AM3630" s="340">
        <f t="shared" si="572"/>
        <v>0</v>
      </c>
    </row>
    <row r="3631" spans="1:39" x14ac:dyDescent="0.35">
      <c r="A3631" s="337">
        <v>25544</v>
      </c>
      <c r="B3631" s="338">
        <f t="shared" si="564"/>
        <v>1969</v>
      </c>
      <c r="C3631" s="338">
        <f t="shared" si="565"/>
        <v>12</v>
      </c>
      <c r="D3631" s="338">
        <f t="shared" si="566"/>
        <v>7</v>
      </c>
      <c r="E3631" s="334">
        <v>0</v>
      </c>
      <c r="F3631" s="334">
        <v>0</v>
      </c>
      <c r="G3631" s="334">
        <v>0</v>
      </c>
      <c r="H3631" s="334">
        <v>0</v>
      </c>
      <c r="I3631" s="334">
        <v>0</v>
      </c>
      <c r="J3631" s="334">
        <v>0</v>
      </c>
      <c r="K3631" s="334">
        <v>0</v>
      </c>
      <c r="L3631" s="334">
        <v>0</v>
      </c>
      <c r="M3631" s="334">
        <v>0</v>
      </c>
      <c r="N3631" s="334">
        <v>0</v>
      </c>
      <c r="O3631" s="334">
        <v>0</v>
      </c>
      <c r="P3631" s="334">
        <v>0</v>
      </c>
      <c r="Q3631" s="334">
        <v>0</v>
      </c>
      <c r="R3631" s="334">
        <v>0</v>
      </c>
      <c r="S3631" s="334">
        <v>0</v>
      </c>
      <c r="T3631" s="334">
        <v>0</v>
      </c>
      <c r="U3631" s="334">
        <v>0</v>
      </c>
      <c r="V3631" s="334">
        <v>0</v>
      </c>
      <c r="W3631" s="334">
        <v>0</v>
      </c>
      <c r="X3631" s="334">
        <v>0</v>
      </c>
      <c r="Y3631" s="334">
        <v>0</v>
      </c>
      <c r="Z3631" s="334">
        <v>0</v>
      </c>
      <c r="AA3631" s="334">
        <v>0</v>
      </c>
      <c r="AB3631" s="334">
        <v>0</v>
      </c>
      <c r="AD3631" s="334">
        <v>0</v>
      </c>
      <c r="AE3631" s="334">
        <f t="shared" si="567"/>
        <v>0</v>
      </c>
      <c r="AF3631" s="334">
        <f t="shared" si="568"/>
        <v>0</v>
      </c>
      <c r="AG3631" s="340">
        <f t="shared" si="569"/>
        <v>0</v>
      </c>
      <c r="AI3631" s="340">
        <f t="shared" si="572"/>
        <v>0</v>
      </c>
      <c r="AJ3631" s="340">
        <f t="shared" si="572"/>
        <v>0</v>
      </c>
      <c r="AK3631" s="340">
        <f t="shared" si="572"/>
        <v>0</v>
      </c>
      <c r="AL3631" s="340">
        <f t="shared" si="572"/>
        <v>0</v>
      </c>
      <c r="AM3631" s="340">
        <f t="shared" si="572"/>
        <v>0</v>
      </c>
    </row>
    <row r="3632" spans="1:39" x14ac:dyDescent="0.35">
      <c r="A3632" s="337">
        <v>25545</v>
      </c>
      <c r="B3632" s="338">
        <f t="shared" si="564"/>
        <v>1969</v>
      </c>
      <c r="C3632" s="338">
        <f t="shared" si="565"/>
        <v>12</v>
      </c>
      <c r="D3632" s="338">
        <f t="shared" si="566"/>
        <v>8</v>
      </c>
      <c r="E3632" s="334">
        <v>0</v>
      </c>
      <c r="F3632" s="334">
        <v>0</v>
      </c>
      <c r="G3632" s="334">
        <v>0</v>
      </c>
      <c r="H3632" s="334">
        <v>0</v>
      </c>
      <c r="I3632" s="334">
        <v>0</v>
      </c>
      <c r="J3632" s="334">
        <v>0</v>
      </c>
      <c r="K3632" s="334">
        <v>0</v>
      </c>
      <c r="L3632" s="334">
        <v>0</v>
      </c>
      <c r="M3632" s="334">
        <v>0</v>
      </c>
      <c r="N3632" s="334">
        <v>0</v>
      </c>
      <c r="O3632" s="334">
        <v>0</v>
      </c>
      <c r="P3632" s="334">
        <v>0</v>
      </c>
      <c r="Q3632" s="334">
        <v>0</v>
      </c>
      <c r="R3632" s="334">
        <v>0</v>
      </c>
      <c r="S3632" s="334">
        <v>0</v>
      </c>
      <c r="T3632" s="334">
        <v>0</v>
      </c>
      <c r="U3632" s="334">
        <v>0</v>
      </c>
      <c r="V3632" s="334">
        <v>0</v>
      </c>
      <c r="W3632" s="334">
        <v>0</v>
      </c>
      <c r="X3632" s="334">
        <v>0</v>
      </c>
      <c r="Y3632" s="334">
        <v>0</v>
      </c>
      <c r="Z3632" s="334">
        <v>0</v>
      </c>
      <c r="AA3632" s="334">
        <v>0</v>
      </c>
      <c r="AB3632" s="334">
        <v>0</v>
      </c>
      <c r="AD3632" s="334">
        <v>0</v>
      </c>
      <c r="AE3632" s="334">
        <f t="shared" si="567"/>
        <v>0</v>
      </c>
      <c r="AF3632" s="334">
        <f t="shared" si="568"/>
        <v>0</v>
      </c>
      <c r="AG3632" s="340">
        <f t="shared" si="569"/>
        <v>0</v>
      </c>
      <c r="AI3632" s="340">
        <f t="shared" si="572"/>
        <v>0</v>
      </c>
      <c r="AJ3632" s="340">
        <f t="shared" si="572"/>
        <v>0</v>
      </c>
      <c r="AK3632" s="340">
        <f t="shared" si="572"/>
        <v>0</v>
      </c>
      <c r="AL3632" s="340">
        <f t="shared" si="572"/>
        <v>0</v>
      </c>
      <c r="AM3632" s="340">
        <f t="shared" si="572"/>
        <v>0</v>
      </c>
    </row>
    <row r="3633" spans="1:39" x14ac:dyDescent="0.35">
      <c r="A3633" s="337">
        <v>25546</v>
      </c>
      <c r="B3633" s="338">
        <f t="shared" si="564"/>
        <v>1969</v>
      </c>
      <c r="C3633" s="338">
        <f t="shared" si="565"/>
        <v>12</v>
      </c>
      <c r="D3633" s="338">
        <f t="shared" si="566"/>
        <v>9</v>
      </c>
      <c r="E3633" s="334">
        <v>0</v>
      </c>
      <c r="F3633" s="334">
        <v>0</v>
      </c>
      <c r="G3633" s="334">
        <v>0</v>
      </c>
      <c r="H3633" s="334">
        <v>0</v>
      </c>
      <c r="I3633" s="334">
        <v>0</v>
      </c>
      <c r="J3633" s="334">
        <v>0</v>
      </c>
      <c r="K3633" s="334">
        <v>0</v>
      </c>
      <c r="L3633" s="334">
        <v>0</v>
      </c>
      <c r="M3633" s="334">
        <v>0</v>
      </c>
      <c r="N3633" s="334">
        <v>0</v>
      </c>
      <c r="O3633" s="334">
        <v>0</v>
      </c>
      <c r="P3633" s="334">
        <v>0</v>
      </c>
      <c r="Q3633" s="334">
        <v>0</v>
      </c>
      <c r="R3633" s="334">
        <v>0</v>
      </c>
      <c r="S3633" s="334">
        <v>0</v>
      </c>
      <c r="T3633" s="334">
        <v>0</v>
      </c>
      <c r="U3633" s="334">
        <v>0</v>
      </c>
      <c r="V3633" s="334">
        <v>0</v>
      </c>
      <c r="W3633" s="334">
        <v>0</v>
      </c>
      <c r="X3633" s="334">
        <v>0</v>
      </c>
      <c r="Y3633" s="334">
        <v>0</v>
      </c>
      <c r="Z3633" s="334">
        <v>0</v>
      </c>
      <c r="AA3633" s="334">
        <v>0</v>
      </c>
      <c r="AB3633" s="334">
        <v>0</v>
      </c>
      <c r="AD3633" s="334">
        <v>0</v>
      </c>
      <c r="AE3633" s="334">
        <f t="shared" si="567"/>
        <v>0</v>
      </c>
      <c r="AF3633" s="334">
        <f t="shared" si="568"/>
        <v>0</v>
      </c>
      <c r="AG3633" s="340">
        <f t="shared" si="569"/>
        <v>0</v>
      </c>
      <c r="AI3633" s="340">
        <f t="shared" si="572"/>
        <v>0</v>
      </c>
      <c r="AJ3633" s="340">
        <f t="shared" si="572"/>
        <v>0</v>
      </c>
      <c r="AK3633" s="340">
        <f t="shared" si="572"/>
        <v>0</v>
      </c>
      <c r="AL3633" s="340">
        <f t="shared" si="572"/>
        <v>0</v>
      </c>
      <c r="AM3633" s="340">
        <f t="shared" si="572"/>
        <v>0</v>
      </c>
    </row>
    <row r="3634" spans="1:39" x14ac:dyDescent="0.35">
      <c r="A3634" s="337">
        <v>25547</v>
      </c>
      <c r="B3634" s="338">
        <f t="shared" si="564"/>
        <v>1969</v>
      </c>
      <c r="C3634" s="338">
        <f t="shared" si="565"/>
        <v>12</v>
      </c>
      <c r="D3634" s="338">
        <f t="shared" si="566"/>
        <v>10</v>
      </c>
      <c r="E3634" s="334">
        <v>0</v>
      </c>
      <c r="F3634" s="334">
        <v>0</v>
      </c>
      <c r="G3634" s="334">
        <v>0</v>
      </c>
      <c r="H3634" s="334">
        <v>0</v>
      </c>
      <c r="I3634" s="334">
        <v>0</v>
      </c>
      <c r="J3634" s="334">
        <v>0</v>
      </c>
      <c r="K3634" s="334">
        <v>0</v>
      </c>
      <c r="L3634" s="334">
        <v>0</v>
      </c>
      <c r="M3634" s="334">
        <v>0</v>
      </c>
      <c r="N3634" s="334">
        <v>0</v>
      </c>
      <c r="O3634" s="334">
        <v>0</v>
      </c>
      <c r="P3634" s="334">
        <v>0</v>
      </c>
      <c r="Q3634" s="334">
        <v>0</v>
      </c>
      <c r="R3634" s="334">
        <v>0</v>
      </c>
      <c r="S3634" s="334">
        <v>0</v>
      </c>
      <c r="T3634" s="334">
        <v>0</v>
      </c>
      <c r="U3634" s="334">
        <v>0</v>
      </c>
      <c r="V3634" s="334">
        <v>0</v>
      </c>
      <c r="W3634" s="334">
        <v>0</v>
      </c>
      <c r="X3634" s="334">
        <v>0</v>
      </c>
      <c r="Y3634" s="334">
        <v>0</v>
      </c>
      <c r="Z3634" s="334">
        <v>0</v>
      </c>
      <c r="AA3634" s="334">
        <v>0</v>
      </c>
      <c r="AB3634" s="334">
        <v>0</v>
      </c>
      <c r="AD3634" s="334">
        <v>0</v>
      </c>
      <c r="AE3634" s="334">
        <f t="shared" si="567"/>
        <v>0</v>
      </c>
      <c r="AF3634" s="334">
        <f t="shared" si="568"/>
        <v>0</v>
      </c>
      <c r="AG3634" s="340">
        <f t="shared" si="569"/>
        <v>0</v>
      </c>
      <c r="AI3634" s="340">
        <f t="shared" si="572"/>
        <v>0</v>
      </c>
      <c r="AJ3634" s="340">
        <f t="shared" si="572"/>
        <v>0</v>
      </c>
      <c r="AK3634" s="340">
        <f t="shared" si="572"/>
        <v>0</v>
      </c>
      <c r="AL3634" s="340">
        <f t="shared" si="572"/>
        <v>0</v>
      </c>
      <c r="AM3634" s="340">
        <f t="shared" si="572"/>
        <v>0</v>
      </c>
    </row>
    <row r="3635" spans="1:39" x14ac:dyDescent="0.35">
      <c r="A3635" s="337">
        <v>25548</v>
      </c>
      <c r="B3635" s="338">
        <f t="shared" si="564"/>
        <v>1969</v>
      </c>
      <c r="C3635" s="338">
        <f t="shared" si="565"/>
        <v>12</v>
      </c>
      <c r="D3635" s="338">
        <f t="shared" si="566"/>
        <v>11</v>
      </c>
      <c r="E3635" s="334">
        <v>0</v>
      </c>
      <c r="F3635" s="334">
        <v>0</v>
      </c>
      <c r="G3635" s="334">
        <v>0</v>
      </c>
      <c r="H3635" s="334">
        <v>0</v>
      </c>
      <c r="I3635" s="334">
        <v>0</v>
      </c>
      <c r="J3635" s="334">
        <v>0</v>
      </c>
      <c r="K3635" s="334">
        <v>0</v>
      </c>
      <c r="L3635" s="334">
        <v>0</v>
      </c>
      <c r="M3635" s="334">
        <v>0</v>
      </c>
      <c r="N3635" s="334">
        <v>0</v>
      </c>
      <c r="O3635" s="334">
        <v>0</v>
      </c>
      <c r="P3635" s="334">
        <v>0</v>
      </c>
      <c r="Q3635" s="334">
        <v>0</v>
      </c>
      <c r="R3635" s="334">
        <v>0</v>
      </c>
      <c r="S3635" s="334">
        <v>0</v>
      </c>
      <c r="T3635" s="334">
        <v>0</v>
      </c>
      <c r="U3635" s="334">
        <v>0</v>
      </c>
      <c r="V3635" s="334">
        <v>0</v>
      </c>
      <c r="W3635" s="334">
        <v>0</v>
      </c>
      <c r="X3635" s="334">
        <v>0</v>
      </c>
      <c r="Y3635" s="334">
        <v>0</v>
      </c>
      <c r="Z3635" s="334">
        <v>0</v>
      </c>
      <c r="AA3635" s="334">
        <v>0</v>
      </c>
      <c r="AB3635" s="334">
        <v>0</v>
      </c>
      <c r="AD3635" s="334">
        <v>0</v>
      </c>
      <c r="AE3635" s="334">
        <f t="shared" si="567"/>
        <v>0</v>
      </c>
      <c r="AF3635" s="334">
        <f t="shared" si="568"/>
        <v>0</v>
      </c>
      <c r="AG3635" s="340">
        <f t="shared" si="569"/>
        <v>0</v>
      </c>
      <c r="AI3635" s="340">
        <f t="shared" si="572"/>
        <v>0</v>
      </c>
      <c r="AJ3635" s="340">
        <f t="shared" si="572"/>
        <v>0</v>
      </c>
      <c r="AK3635" s="340">
        <f t="shared" si="572"/>
        <v>0</v>
      </c>
      <c r="AL3635" s="340">
        <f t="shared" si="572"/>
        <v>0</v>
      </c>
      <c r="AM3635" s="340">
        <f t="shared" si="572"/>
        <v>0</v>
      </c>
    </row>
    <row r="3636" spans="1:39" x14ac:dyDescent="0.35">
      <c r="A3636" s="337">
        <v>25549</v>
      </c>
      <c r="B3636" s="338">
        <f t="shared" si="564"/>
        <v>1969</v>
      </c>
      <c r="C3636" s="338">
        <f t="shared" si="565"/>
        <v>12</v>
      </c>
      <c r="D3636" s="338">
        <f t="shared" si="566"/>
        <v>12</v>
      </c>
      <c r="E3636" s="334">
        <v>0</v>
      </c>
      <c r="F3636" s="334">
        <v>0</v>
      </c>
      <c r="G3636" s="334">
        <v>0</v>
      </c>
      <c r="H3636" s="334">
        <v>0</v>
      </c>
      <c r="I3636" s="334">
        <v>0</v>
      </c>
      <c r="J3636" s="334">
        <v>0</v>
      </c>
      <c r="K3636" s="334">
        <v>0</v>
      </c>
      <c r="L3636" s="334">
        <v>0</v>
      </c>
      <c r="M3636" s="334">
        <v>0</v>
      </c>
      <c r="N3636" s="334">
        <v>0</v>
      </c>
      <c r="O3636" s="334">
        <v>0</v>
      </c>
      <c r="P3636" s="334">
        <v>0</v>
      </c>
      <c r="Q3636" s="334">
        <v>0</v>
      </c>
      <c r="R3636" s="334">
        <v>0</v>
      </c>
      <c r="S3636" s="334">
        <v>0</v>
      </c>
      <c r="T3636" s="334">
        <v>0</v>
      </c>
      <c r="U3636" s="334">
        <v>0</v>
      </c>
      <c r="V3636" s="334">
        <v>0</v>
      </c>
      <c r="W3636" s="334">
        <v>0</v>
      </c>
      <c r="X3636" s="334">
        <v>0</v>
      </c>
      <c r="Y3636" s="334">
        <v>0</v>
      </c>
      <c r="Z3636" s="334">
        <v>0</v>
      </c>
      <c r="AA3636" s="334">
        <v>0</v>
      </c>
      <c r="AB3636" s="334">
        <v>0</v>
      </c>
      <c r="AD3636" s="334">
        <v>0</v>
      </c>
      <c r="AE3636" s="334">
        <f t="shared" si="567"/>
        <v>0</v>
      </c>
      <c r="AF3636" s="334">
        <f t="shared" si="568"/>
        <v>0</v>
      </c>
      <c r="AG3636" s="340">
        <f t="shared" si="569"/>
        <v>0</v>
      </c>
      <c r="AI3636" s="340">
        <f t="shared" ref="AI3636:AM3651" si="573">IF($C3636=AI$1,$AF3636,0)</f>
        <v>0</v>
      </c>
      <c r="AJ3636" s="340">
        <f t="shared" si="573"/>
        <v>0</v>
      </c>
      <c r="AK3636" s="340">
        <f t="shared" si="573"/>
        <v>0</v>
      </c>
      <c r="AL3636" s="340">
        <f t="shared" si="573"/>
        <v>0</v>
      </c>
      <c r="AM3636" s="340">
        <f t="shared" si="573"/>
        <v>0</v>
      </c>
    </row>
    <row r="3637" spans="1:39" x14ac:dyDescent="0.35">
      <c r="A3637" s="337">
        <v>25550</v>
      </c>
      <c r="B3637" s="338">
        <f t="shared" si="564"/>
        <v>1969</v>
      </c>
      <c r="C3637" s="338">
        <f t="shared" si="565"/>
        <v>12</v>
      </c>
      <c r="D3637" s="338">
        <f t="shared" si="566"/>
        <v>13</v>
      </c>
      <c r="E3637" s="334">
        <v>0</v>
      </c>
      <c r="F3637" s="334">
        <v>0</v>
      </c>
      <c r="G3637" s="334">
        <v>0</v>
      </c>
      <c r="H3637" s="334">
        <v>0</v>
      </c>
      <c r="I3637" s="334">
        <v>0</v>
      </c>
      <c r="J3637" s="334">
        <v>0</v>
      </c>
      <c r="K3637" s="334">
        <v>0</v>
      </c>
      <c r="L3637" s="334">
        <v>0</v>
      </c>
      <c r="M3637" s="334">
        <v>0</v>
      </c>
      <c r="N3637" s="334">
        <v>0</v>
      </c>
      <c r="O3637" s="334">
        <v>0</v>
      </c>
      <c r="P3637" s="334">
        <v>0</v>
      </c>
      <c r="Q3637" s="334">
        <v>0</v>
      </c>
      <c r="R3637" s="334">
        <v>0</v>
      </c>
      <c r="S3637" s="334">
        <v>0</v>
      </c>
      <c r="T3637" s="334">
        <v>0</v>
      </c>
      <c r="U3637" s="334">
        <v>0</v>
      </c>
      <c r="V3637" s="334">
        <v>0</v>
      </c>
      <c r="W3637" s="334">
        <v>0</v>
      </c>
      <c r="X3637" s="334">
        <v>0</v>
      </c>
      <c r="Y3637" s="334">
        <v>0</v>
      </c>
      <c r="Z3637" s="334">
        <v>0</v>
      </c>
      <c r="AA3637" s="334">
        <v>0</v>
      </c>
      <c r="AB3637" s="334">
        <v>0</v>
      </c>
      <c r="AD3637" s="334">
        <v>0</v>
      </c>
      <c r="AE3637" s="334">
        <f t="shared" si="567"/>
        <v>0</v>
      </c>
      <c r="AF3637" s="334">
        <f t="shared" si="568"/>
        <v>0</v>
      </c>
      <c r="AG3637" s="340">
        <f t="shared" si="569"/>
        <v>0</v>
      </c>
      <c r="AI3637" s="340">
        <f t="shared" si="573"/>
        <v>0</v>
      </c>
      <c r="AJ3637" s="340">
        <f t="shared" si="573"/>
        <v>0</v>
      </c>
      <c r="AK3637" s="340">
        <f t="shared" si="573"/>
        <v>0</v>
      </c>
      <c r="AL3637" s="340">
        <f t="shared" si="573"/>
        <v>0</v>
      </c>
      <c r="AM3637" s="340">
        <f t="shared" si="573"/>
        <v>0</v>
      </c>
    </row>
    <row r="3638" spans="1:39" x14ac:dyDescent="0.35">
      <c r="A3638" s="337">
        <v>25551</v>
      </c>
      <c r="B3638" s="338">
        <f t="shared" si="564"/>
        <v>1969</v>
      </c>
      <c r="C3638" s="338">
        <f t="shared" si="565"/>
        <v>12</v>
      </c>
      <c r="D3638" s="338">
        <f t="shared" si="566"/>
        <v>14</v>
      </c>
      <c r="E3638" s="334">
        <v>0</v>
      </c>
      <c r="F3638" s="334">
        <v>0</v>
      </c>
      <c r="G3638" s="334">
        <v>0</v>
      </c>
      <c r="H3638" s="334">
        <v>0</v>
      </c>
      <c r="I3638" s="334">
        <v>0</v>
      </c>
      <c r="J3638" s="334">
        <v>0</v>
      </c>
      <c r="K3638" s="334">
        <v>0</v>
      </c>
      <c r="L3638" s="334">
        <v>0</v>
      </c>
      <c r="M3638" s="334">
        <v>0</v>
      </c>
      <c r="N3638" s="334">
        <v>0</v>
      </c>
      <c r="O3638" s="334">
        <v>0</v>
      </c>
      <c r="P3638" s="334">
        <v>0</v>
      </c>
      <c r="Q3638" s="334">
        <v>0</v>
      </c>
      <c r="R3638" s="334">
        <v>0</v>
      </c>
      <c r="S3638" s="334">
        <v>0</v>
      </c>
      <c r="T3638" s="334">
        <v>0</v>
      </c>
      <c r="U3638" s="334">
        <v>0</v>
      </c>
      <c r="V3638" s="334">
        <v>0</v>
      </c>
      <c r="W3638" s="334">
        <v>0</v>
      </c>
      <c r="X3638" s="334">
        <v>0</v>
      </c>
      <c r="Y3638" s="334">
        <v>0</v>
      </c>
      <c r="Z3638" s="334">
        <v>0</v>
      </c>
      <c r="AA3638" s="334">
        <v>0</v>
      </c>
      <c r="AB3638" s="334">
        <v>0</v>
      </c>
      <c r="AD3638" s="334">
        <v>0</v>
      </c>
      <c r="AE3638" s="334">
        <f t="shared" si="567"/>
        <v>0</v>
      </c>
      <c r="AF3638" s="334">
        <f t="shared" si="568"/>
        <v>0</v>
      </c>
      <c r="AG3638" s="340">
        <f t="shared" si="569"/>
        <v>0</v>
      </c>
      <c r="AI3638" s="340">
        <f t="shared" si="573"/>
        <v>0</v>
      </c>
      <c r="AJ3638" s="340">
        <f t="shared" si="573"/>
        <v>0</v>
      </c>
      <c r="AK3638" s="340">
        <f t="shared" si="573"/>
        <v>0</v>
      </c>
      <c r="AL3638" s="340">
        <f t="shared" si="573"/>
        <v>0</v>
      </c>
      <c r="AM3638" s="340">
        <f t="shared" si="573"/>
        <v>0</v>
      </c>
    </row>
    <row r="3639" spans="1:39" x14ac:dyDescent="0.35">
      <c r="A3639" s="337">
        <v>25552</v>
      </c>
      <c r="B3639" s="338">
        <f t="shared" si="564"/>
        <v>1969</v>
      </c>
      <c r="C3639" s="338">
        <f t="shared" si="565"/>
        <v>12</v>
      </c>
      <c r="D3639" s="338">
        <f t="shared" si="566"/>
        <v>15</v>
      </c>
      <c r="E3639" s="334">
        <v>0</v>
      </c>
      <c r="F3639" s="334">
        <v>0</v>
      </c>
      <c r="G3639" s="334">
        <v>0</v>
      </c>
      <c r="H3639" s="334">
        <v>0</v>
      </c>
      <c r="I3639" s="334">
        <v>0</v>
      </c>
      <c r="J3639" s="334">
        <v>0</v>
      </c>
      <c r="K3639" s="334">
        <v>0</v>
      </c>
      <c r="L3639" s="334">
        <v>0</v>
      </c>
      <c r="M3639" s="334">
        <v>0</v>
      </c>
      <c r="N3639" s="334">
        <v>0</v>
      </c>
      <c r="O3639" s="334">
        <v>0</v>
      </c>
      <c r="P3639" s="334">
        <v>0</v>
      </c>
      <c r="Q3639" s="334">
        <v>0</v>
      </c>
      <c r="R3639" s="334">
        <v>0</v>
      </c>
      <c r="S3639" s="334">
        <v>0</v>
      </c>
      <c r="T3639" s="334">
        <v>0</v>
      </c>
      <c r="U3639" s="334">
        <v>0</v>
      </c>
      <c r="V3639" s="334">
        <v>0</v>
      </c>
      <c r="W3639" s="334">
        <v>0</v>
      </c>
      <c r="X3639" s="334">
        <v>0</v>
      </c>
      <c r="Y3639" s="334">
        <v>0</v>
      </c>
      <c r="Z3639" s="334">
        <v>0</v>
      </c>
      <c r="AA3639" s="334">
        <v>0</v>
      </c>
      <c r="AB3639" s="334">
        <v>0</v>
      </c>
      <c r="AD3639" s="334">
        <v>0</v>
      </c>
      <c r="AE3639" s="334">
        <f t="shared" si="567"/>
        <v>0</v>
      </c>
      <c r="AF3639" s="334">
        <f t="shared" si="568"/>
        <v>0</v>
      </c>
      <c r="AG3639" s="340">
        <f t="shared" si="569"/>
        <v>0</v>
      </c>
      <c r="AI3639" s="340">
        <f t="shared" si="573"/>
        <v>0</v>
      </c>
      <c r="AJ3639" s="340">
        <f t="shared" si="573"/>
        <v>0</v>
      </c>
      <c r="AK3639" s="340">
        <f t="shared" si="573"/>
        <v>0</v>
      </c>
      <c r="AL3639" s="340">
        <f t="shared" si="573"/>
        <v>0</v>
      </c>
      <c r="AM3639" s="340">
        <f t="shared" si="573"/>
        <v>0</v>
      </c>
    </row>
    <row r="3640" spans="1:39" x14ac:dyDescent="0.35">
      <c r="A3640" s="337">
        <v>25553</v>
      </c>
      <c r="B3640" s="338">
        <f t="shared" si="564"/>
        <v>1969</v>
      </c>
      <c r="C3640" s="338">
        <f t="shared" si="565"/>
        <v>12</v>
      </c>
      <c r="D3640" s="338">
        <f t="shared" si="566"/>
        <v>16</v>
      </c>
      <c r="E3640" s="334">
        <v>0</v>
      </c>
      <c r="F3640" s="334">
        <v>0</v>
      </c>
      <c r="G3640" s="334">
        <v>0</v>
      </c>
      <c r="H3640" s="334">
        <v>0</v>
      </c>
      <c r="I3640" s="334">
        <v>0</v>
      </c>
      <c r="J3640" s="334">
        <v>0</v>
      </c>
      <c r="K3640" s="334">
        <v>0</v>
      </c>
      <c r="L3640" s="334">
        <v>0</v>
      </c>
      <c r="M3640" s="334">
        <v>0</v>
      </c>
      <c r="N3640" s="334">
        <v>0</v>
      </c>
      <c r="O3640" s="334">
        <v>0</v>
      </c>
      <c r="P3640" s="334">
        <v>0</v>
      </c>
      <c r="Q3640" s="334">
        <v>0</v>
      </c>
      <c r="R3640" s="334">
        <v>0</v>
      </c>
      <c r="S3640" s="334">
        <v>0</v>
      </c>
      <c r="T3640" s="334">
        <v>0</v>
      </c>
      <c r="U3640" s="334">
        <v>0</v>
      </c>
      <c r="V3640" s="334">
        <v>0</v>
      </c>
      <c r="W3640" s="334">
        <v>0</v>
      </c>
      <c r="X3640" s="334">
        <v>0</v>
      </c>
      <c r="Y3640" s="334">
        <v>0</v>
      </c>
      <c r="Z3640" s="334">
        <v>0</v>
      </c>
      <c r="AA3640" s="334">
        <v>0</v>
      </c>
      <c r="AB3640" s="334">
        <v>0</v>
      </c>
      <c r="AD3640" s="334">
        <v>0</v>
      </c>
      <c r="AE3640" s="334">
        <f t="shared" si="567"/>
        <v>0</v>
      </c>
      <c r="AF3640" s="334">
        <f t="shared" si="568"/>
        <v>0</v>
      </c>
      <c r="AG3640" s="340">
        <f t="shared" si="569"/>
        <v>0</v>
      </c>
      <c r="AI3640" s="340">
        <f t="shared" si="573"/>
        <v>0</v>
      </c>
      <c r="AJ3640" s="340">
        <f t="shared" si="573"/>
        <v>0</v>
      </c>
      <c r="AK3640" s="340">
        <f t="shared" si="573"/>
        <v>0</v>
      </c>
      <c r="AL3640" s="340">
        <f t="shared" si="573"/>
        <v>0</v>
      </c>
      <c r="AM3640" s="340">
        <f t="shared" si="573"/>
        <v>0</v>
      </c>
    </row>
    <row r="3641" spans="1:39" x14ac:dyDescent="0.35">
      <c r="A3641" s="337">
        <v>25554</v>
      </c>
      <c r="B3641" s="338">
        <f t="shared" si="564"/>
        <v>1969</v>
      </c>
      <c r="C3641" s="338">
        <f t="shared" si="565"/>
        <v>12</v>
      </c>
      <c r="D3641" s="338">
        <f t="shared" si="566"/>
        <v>17</v>
      </c>
      <c r="E3641" s="334">
        <v>0</v>
      </c>
      <c r="F3641" s="334">
        <v>0.1</v>
      </c>
      <c r="G3641" s="334">
        <v>0</v>
      </c>
      <c r="H3641" s="334">
        <v>0</v>
      </c>
      <c r="I3641" s="334">
        <v>0.1</v>
      </c>
      <c r="J3641" s="334">
        <v>0</v>
      </c>
      <c r="K3641" s="334">
        <v>0</v>
      </c>
      <c r="L3641" s="334">
        <v>0.1</v>
      </c>
      <c r="M3641" s="334">
        <v>0</v>
      </c>
      <c r="N3641" s="334">
        <v>0</v>
      </c>
      <c r="O3641" s="334">
        <v>0</v>
      </c>
      <c r="P3641" s="334">
        <v>0</v>
      </c>
      <c r="Q3641" s="334">
        <v>0</v>
      </c>
      <c r="R3641" s="334">
        <v>0</v>
      </c>
      <c r="S3641" s="334">
        <v>0</v>
      </c>
      <c r="T3641" s="334">
        <v>0</v>
      </c>
      <c r="U3641" s="334">
        <v>0</v>
      </c>
      <c r="V3641" s="334">
        <v>0</v>
      </c>
      <c r="W3641" s="334">
        <v>0</v>
      </c>
      <c r="X3641" s="334">
        <v>0</v>
      </c>
      <c r="Y3641" s="334">
        <v>0</v>
      </c>
      <c r="Z3641" s="334">
        <v>0</v>
      </c>
      <c r="AA3641" s="334">
        <v>0</v>
      </c>
      <c r="AB3641" s="334">
        <v>0</v>
      </c>
      <c r="AD3641" s="334">
        <v>0.3</v>
      </c>
      <c r="AE3641" s="334">
        <f t="shared" si="567"/>
        <v>0.3</v>
      </c>
      <c r="AF3641" s="334">
        <f t="shared" si="568"/>
        <v>0.30000000000000004</v>
      </c>
      <c r="AG3641" s="340">
        <f t="shared" si="569"/>
        <v>5.5511151231257827E-17</v>
      </c>
      <c r="AI3641" s="340">
        <f t="shared" si="573"/>
        <v>0</v>
      </c>
      <c r="AJ3641" s="340">
        <f t="shared" si="573"/>
        <v>0</v>
      </c>
      <c r="AK3641" s="340">
        <f t="shared" si="573"/>
        <v>0</v>
      </c>
      <c r="AL3641" s="340">
        <f t="shared" si="573"/>
        <v>0</v>
      </c>
      <c r="AM3641" s="340">
        <f t="shared" si="573"/>
        <v>0</v>
      </c>
    </row>
    <row r="3642" spans="1:39" x14ac:dyDescent="0.35">
      <c r="A3642" s="337">
        <v>25555</v>
      </c>
      <c r="B3642" s="338">
        <f t="shared" si="564"/>
        <v>1969</v>
      </c>
      <c r="C3642" s="338">
        <f t="shared" si="565"/>
        <v>12</v>
      </c>
      <c r="D3642" s="338">
        <f t="shared" si="566"/>
        <v>18</v>
      </c>
      <c r="E3642" s="334">
        <v>0</v>
      </c>
      <c r="F3642" s="334">
        <v>0</v>
      </c>
      <c r="G3642" s="334">
        <v>0</v>
      </c>
      <c r="H3642" s="334">
        <v>0</v>
      </c>
      <c r="I3642" s="334">
        <v>0</v>
      </c>
      <c r="J3642" s="334">
        <v>0</v>
      </c>
      <c r="K3642" s="334">
        <v>0</v>
      </c>
      <c r="L3642" s="334">
        <v>0</v>
      </c>
      <c r="M3642" s="334">
        <v>0</v>
      </c>
      <c r="N3642" s="334">
        <v>0</v>
      </c>
      <c r="O3642" s="334">
        <v>0</v>
      </c>
      <c r="P3642" s="334">
        <v>0</v>
      </c>
      <c r="Q3642" s="334">
        <v>0</v>
      </c>
      <c r="R3642" s="334">
        <v>0</v>
      </c>
      <c r="S3642" s="334">
        <v>0</v>
      </c>
      <c r="T3642" s="334">
        <v>0</v>
      </c>
      <c r="U3642" s="334">
        <v>0</v>
      </c>
      <c r="V3642" s="334">
        <v>0</v>
      </c>
      <c r="W3642" s="334">
        <v>0</v>
      </c>
      <c r="X3642" s="334">
        <v>0</v>
      </c>
      <c r="Y3642" s="334">
        <v>0</v>
      </c>
      <c r="Z3642" s="334">
        <v>0</v>
      </c>
      <c r="AA3642" s="334">
        <v>0</v>
      </c>
      <c r="AB3642" s="334">
        <v>0</v>
      </c>
      <c r="AD3642" s="334">
        <v>0</v>
      </c>
      <c r="AE3642" s="334">
        <f t="shared" si="567"/>
        <v>0</v>
      </c>
      <c r="AF3642" s="334">
        <f t="shared" si="568"/>
        <v>0</v>
      </c>
      <c r="AG3642" s="340">
        <f t="shared" si="569"/>
        <v>0</v>
      </c>
      <c r="AI3642" s="340">
        <f t="shared" si="573"/>
        <v>0</v>
      </c>
      <c r="AJ3642" s="340">
        <f t="shared" si="573"/>
        <v>0</v>
      </c>
      <c r="AK3642" s="340">
        <f t="shared" si="573"/>
        <v>0</v>
      </c>
      <c r="AL3642" s="340">
        <f t="shared" si="573"/>
        <v>0</v>
      </c>
      <c r="AM3642" s="340">
        <f t="shared" si="573"/>
        <v>0</v>
      </c>
    </row>
    <row r="3643" spans="1:39" x14ac:dyDescent="0.35">
      <c r="A3643" s="337">
        <v>25556</v>
      </c>
      <c r="B3643" s="338">
        <f t="shared" si="564"/>
        <v>1969</v>
      </c>
      <c r="C3643" s="338">
        <f t="shared" si="565"/>
        <v>12</v>
      </c>
      <c r="D3643" s="338">
        <f t="shared" si="566"/>
        <v>19</v>
      </c>
      <c r="E3643" s="334">
        <v>0</v>
      </c>
      <c r="F3643" s="334">
        <v>0</v>
      </c>
      <c r="G3643" s="334">
        <v>0</v>
      </c>
      <c r="H3643" s="334">
        <v>0</v>
      </c>
      <c r="I3643" s="334">
        <v>0</v>
      </c>
      <c r="J3643" s="334">
        <v>0</v>
      </c>
      <c r="K3643" s="334">
        <v>0</v>
      </c>
      <c r="L3643" s="334">
        <v>0</v>
      </c>
      <c r="M3643" s="334">
        <v>0</v>
      </c>
      <c r="N3643" s="334">
        <v>0</v>
      </c>
      <c r="O3643" s="334">
        <v>0</v>
      </c>
      <c r="P3643" s="334">
        <v>0</v>
      </c>
      <c r="Q3643" s="334">
        <v>0</v>
      </c>
      <c r="R3643" s="334">
        <v>0</v>
      </c>
      <c r="S3643" s="334">
        <v>0</v>
      </c>
      <c r="T3643" s="334">
        <v>0</v>
      </c>
      <c r="U3643" s="334">
        <v>0</v>
      </c>
      <c r="V3643" s="334">
        <v>0</v>
      </c>
      <c r="W3643" s="334">
        <v>0</v>
      </c>
      <c r="X3643" s="334">
        <v>0</v>
      </c>
      <c r="Y3643" s="334">
        <v>0</v>
      </c>
      <c r="Z3643" s="334">
        <v>0</v>
      </c>
      <c r="AA3643" s="334">
        <v>0</v>
      </c>
      <c r="AB3643" s="334">
        <v>0</v>
      </c>
      <c r="AD3643" s="334">
        <v>0</v>
      </c>
      <c r="AE3643" s="334">
        <f t="shared" si="567"/>
        <v>0</v>
      </c>
      <c r="AF3643" s="334">
        <f t="shared" si="568"/>
        <v>0</v>
      </c>
      <c r="AG3643" s="340">
        <f t="shared" si="569"/>
        <v>0</v>
      </c>
      <c r="AI3643" s="340">
        <f t="shared" si="573"/>
        <v>0</v>
      </c>
      <c r="AJ3643" s="340">
        <f t="shared" si="573"/>
        <v>0</v>
      </c>
      <c r="AK3643" s="340">
        <f t="shared" si="573"/>
        <v>0</v>
      </c>
      <c r="AL3643" s="340">
        <f t="shared" si="573"/>
        <v>0</v>
      </c>
      <c r="AM3643" s="340">
        <f t="shared" si="573"/>
        <v>0</v>
      </c>
    </row>
    <row r="3644" spans="1:39" x14ac:dyDescent="0.35">
      <c r="A3644" s="337">
        <v>25557</v>
      </c>
      <c r="B3644" s="338">
        <f t="shared" si="564"/>
        <v>1969</v>
      </c>
      <c r="C3644" s="338">
        <f t="shared" si="565"/>
        <v>12</v>
      </c>
      <c r="D3644" s="338">
        <f t="shared" si="566"/>
        <v>20</v>
      </c>
      <c r="E3644" s="334">
        <v>0</v>
      </c>
      <c r="F3644" s="334">
        <v>0</v>
      </c>
      <c r="G3644" s="334">
        <v>0</v>
      </c>
      <c r="H3644" s="334">
        <v>0</v>
      </c>
      <c r="I3644" s="334">
        <v>0</v>
      </c>
      <c r="J3644" s="334">
        <v>0</v>
      </c>
      <c r="K3644" s="334">
        <v>0</v>
      </c>
      <c r="L3644" s="334">
        <v>0</v>
      </c>
      <c r="M3644" s="334">
        <v>0</v>
      </c>
      <c r="N3644" s="334">
        <v>0</v>
      </c>
      <c r="O3644" s="334">
        <v>0</v>
      </c>
      <c r="P3644" s="334">
        <v>0</v>
      </c>
      <c r="Q3644" s="334">
        <v>0</v>
      </c>
      <c r="R3644" s="334">
        <v>0</v>
      </c>
      <c r="S3644" s="334">
        <v>0</v>
      </c>
      <c r="T3644" s="334">
        <v>0</v>
      </c>
      <c r="U3644" s="334">
        <v>0</v>
      </c>
      <c r="V3644" s="334">
        <v>0</v>
      </c>
      <c r="W3644" s="334">
        <v>0</v>
      </c>
      <c r="X3644" s="334">
        <v>0</v>
      </c>
      <c r="Y3644" s="334">
        <v>0</v>
      </c>
      <c r="Z3644" s="334">
        <v>0</v>
      </c>
      <c r="AA3644" s="334">
        <v>0</v>
      </c>
      <c r="AB3644" s="334">
        <v>0</v>
      </c>
      <c r="AD3644" s="334">
        <v>0</v>
      </c>
      <c r="AE3644" s="334">
        <f t="shared" si="567"/>
        <v>0</v>
      </c>
      <c r="AF3644" s="334">
        <f t="shared" si="568"/>
        <v>0</v>
      </c>
      <c r="AG3644" s="340">
        <f t="shared" si="569"/>
        <v>0</v>
      </c>
      <c r="AI3644" s="340">
        <f t="shared" si="573"/>
        <v>0</v>
      </c>
      <c r="AJ3644" s="340">
        <f t="shared" si="573"/>
        <v>0</v>
      </c>
      <c r="AK3644" s="340">
        <f t="shared" si="573"/>
        <v>0</v>
      </c>
      <c r="AL3644" s="340">
        <f t="shared" si="573"/>
        <v>0</v>
      </c>
      <c r="AM3644" s="340">
        <f t="shared" si="573"/>
        <v>0</v>
      </c>
    </row>
    <row r="3645" spans="1:39" x14ac:dyDescent="0.35">
      <c r="A3645" s="337">
        <v>25558</v>
      </c>
      <c r="B3645" s="338">
        <f t="shared" si="564"/>
        <v>1969</v>
      </c>
      <c r="C3645" s="338">
        <f t="shared" si="565"/>
        <v>12</v>
      </c>
      <c r="D3645" s="338">
        <f t="shared" si="566"/>
        <v>21</v>
      </c>
      <c r="E3645" s="334">
        <v>0</v>
      </c>
      <c r="F3645" s="334">
        <v>0</v>
      </c>
      <c r="G3645" s="334">
        <v>0</v>
      </c>
      <c r="H3645" s="334">
        <v>0</v>
      </c>
      <c r="I3645" s="334">
        <v>0</v>
      </c>
      <c r="J3645" s="334">
        <v>0</v>
      </c>
      <c r="K3645" s="334">
        <v>0</v>
      </c>
      <c r="L3645" s="334">
        <v>0</v>
      </c>
      <c r="M3645" s="334">
        <v>0</v>
      </c>
      <c r="N3645" s="334">
        <v>0</v>
      </c>
      <c r="O3645" s="334">
        <v>0.3</v>
      </c>
      <c r="P3645" s="334">
        <v>0.6</v>
      </c>
      <c r="Q3645" s="334">
        <v>0.4</v>
      </c>
      <c r="R3645" s="334">
        <v>0.3</v>
      </c>
      <c r="S3645" s="334">
        <v>0.3</v>
      </c>
      <c r="T3645" s="334">
        <v>0.3</v>
      </c>
      <c r="U3645" s="334">
        <v>0</v>
      </c>
      <c r="V3645" s="334">
        <v>0</v>
      </c>
      <c r="W3645" s="334">
        <v>0</v>
      </c>
      <c r="X3645" s="334">
        <v>0</v>
      </c>
      <c r="Y3645" s="334">
        <v>0</v>
      </c>
      <c r="Z3645" s="334">
        <v>0</v>
      </c>
      <c r="AA3645" s="334">
        <v>0.3</v>
      </c>
      <c r="AB3645" s="334">
        <v>0</v>
      </c>
      <c r="AD3645" s="334">
        <v>2.5</v>
      </c>
      <c r="AE3645" s="334">
        <f t="shared" si="567"/>
        <v>2.5</v>
      </c>
      <c r="AF3645" s="334">
        <f t="shared" si="568"/>
        <v>2.4999999999999996</v>
      </c>
      <c r="AG3645" s="340">
        <f t="shared" si="569"/>
        <v>4.4408920985006262E-16</v>
      </c>
      <c r="AI3645" s="340">
        <f t="shared" si="573"/>
        <v>0</v>
      </c>
      <c r="AJ3645" s="340">
        <f t="shared" si="573"/>
        <v>0</v>
      </c>
      <c r="AK3645" s="340">
        <f t="shared" si="573"/>
        <v>0</v>
      </c>
      <c r="AL3645" s="340">
        <f t="shared" si="573"/>
        <v>0</v>
      </c>
      <c r="AM3645" s="340">
        <f t="shared" si="573"/>
        <v>0</v>
      </c>
    </row>
    <row r="3646" spans="1:39" x14ac:dyDescent="0.35">
      <c r="A3646" s="337">
        <v>25559</v>
      </c>
      <c r="B3646" s="338">
        <f t="shared" si="564"/>
        <v>1969</v>
      </c>
      <c r="C3646" s="338">
        <f t="shared" si="565"/>
        <v>12</v>
      </c>
      <c r="D3646" s="338">
        <f t="shared" si="566"/>
        <v>22</v>
      </c>
      <c r="E3646" s="334">
        <v>0</v>
      </c>
      <c r="F3646" s="334">
        <v>0</v>
      </c>
      <c r="G3646" s="334">
        <v>0</v>
      </c>
      <c r="H3646" s="334">
        <v>0</v>
      </c>
      <c r="I3646" s="334">
        <v>0</v>
      </c>
      <c r="J3646" s="334">
        <v>0</v>
      </c>
      <c r="K3646" s="334">
        <v>0</v>
      </c>
      <c r="L3646" s="334">
        <v>0</v>
      </c>
      <c r="M3646" s="334">
        <v>0</v>
      </c>
      <c r="N3646" s="334">
        <v>0</v>
      </c>
      <c r="O3646" s="334">
        <v>0</v>
      </c>
      <c r="P3646" s="334">
        <v>0</v>
      </c>
      <c r="Q3646" s="334">
        <v>0</v>
      </c>
      <c r="R3646" s="334">
        <v>0</v>
      </c>
      <c r="S3646" s="334">
        <v>0</v>
      </c>
      <c r="T3646" s="334">
        <v>0</v>
      </c>
      <c r="U3646" s="334">
        <v>0</v>
      </c>
      <c r="V3646" s="334">
        <v>0</v>
      </c>
      <c r="W3646" s="334">
        <v>0</v>
      </c>
      <c r="X3646" s="334">
        <v>0</v>
      </c>
      <c r="Y3646" s="334">
        <v>0</v>
      </c>
      <c r="Z3646" s="334">
        <v>0</v>
      </c>
      <c r="AA3646" s="334">
        <v>0</v>
      </c>
      <c r="AB3646" s="334">
        <v>0</v>
      </c>
      <c r="AD3646" s="334">
        <v>0</v>
      </c>
      <c r="AE3646" s="334">
        <f t="shared" si="567"/>
        <v>0</v>
      </c>
      <c r="AF3646" s="334">
        <f t="shared" si="568"/>
        <v>0</v>
      </c>
      <c r="AG3646" s="340">
        <f t="shared" si="569"/>
        <v>0</v>
      </c>
      <c r="AI3646" s="340">
        <f t="shared" si="573"/>
        <v>0</v>
      </c>
      <c r="AJ3646" s="340">
        <f t="shared" si="573"/>
        <v>0</v>
      </c>
      <c r="AK3646" s="340">
        <f t="shared" si="573"/>
        <v>0</v>
      </c>
      <c r="AL3646" s="340">
        <f t="shared" si="573"/>
        <v>0</v>
      </c>
      <c r="AM3646" s="340">
        <f t="shared" si="573"/>
        <v>0</v>
      </c>
    </row>
    <row r="3647" spans="1:39" x14ac:dyDescent="0.35">
      <c r="A3647" s="337">
        <v>25560</v>
      </c>
      <c r="B3647" s="338">
        <f t="shared" si="564"/>
        <v>1969</v>
      </c>
      <c r="C3647" s="338">
        <f t="shared" si="565"/>
        <v>12</v>
      </c>
      <c r="D3647" s="338">
        <f t="shared" si="566"/>
        <v>23</v>
      </c>
      <c r="E3647" s="334">
        <v>0</v>
      </c>
      <c r="F3647" s="334">
        <v>0</v>
      </c>
      <c r="G3647" s="334">
        <v>0</v>
      </c>
      <c r="H3647" s="334">
        <v>0</v>
      </c>
      <c r="I3647" s="334">
        <v>0</v>
      </c>
      <c r="J3647" s="334">
        <v>0</v>
      </c>
      <c r="K3647" s="334">
        <v>0</v>
      </c>
      <c r="L3647" s="334">
        <v>0</v>
      </c>
      <c r="M3647" s="334">
        <v>0</v>
      </c>
      <c r="N3647" s="334">
        <v>0</v>
      </c>
      <c r="O3647" s="334">
        <v>0</v>
      </c>
      <c r="P3647" s="334">
        <v>0</v>
      </c>
      <c r="Q3647" s="334">
        <v>0</v>
      </c>
      <c r="R3647" s="334">
        <v>0</v>
      </c>
      <c r="S3647" s="334">
        <v>0</v>
      </c>
      <c r="T3647" s="334">
        <v>0</v>
      </c>
      <c r="U3647" s="334">
        <v>0</v>
      </c>
      <c r="V3647" s="334">
        <v>0</v>
      </c>
      <c r="W3647" s="334">
        <v>0</v>
      </c>
      <c r="X3647" s="334">
        <v>0</v>
      </c>
      <c r="Y3647" s="334">
        <v>0</v>
      </c>
      <c r="Z3647" s="334">
        <v>0</v>
      </c>
      <c r="AA3647" s="334">
        <v>0</v>
      </c>
      <c r="AB3647" s="334">
        <v>0</v>
      </c>
      <c r="AD3647" s="334">
        <v>0</v>
      </c>
      <c r="AE3647" s="334">
        <f t="shared" si="567"/>
        <v>0</v>
      </c>
      <c r="AF3647" s="334">
        <f t="shared" si="568"/>
        <v>0</v>
      </c>
      <c r="AG3647" s="340">
        <f t="shared" si="569"/>
        <v>0</v>
      </c>
      <c r="AI3647" s="340">
        <f t="shared" si="573"/>
        <v>0</v>
      </c>
      <c r="AJ3647" s="340">
        <f t="shared" si="573"/>
        <v>0</v>
      </c>
      <c r="AK3647" s="340">
        <f t="shared" si="573"/>
        <v>0</v>
      </c>
      <c r="AL3647" s="340">
        <f t="shared" si="573"/>
        <v>0</v>
      </c>
      <c r="AM3647" s="340">
        <f t="shared" si="573"/>
        <v>0</v>
      </c>
    </row>
    <row r="3648" spans="1:39" x14ac:dyDescent="0.35">
      <c r="A3648" s="337">
        <v>25561</v>
      </c>
      <c r="B3648" s="338">
        <f t="shared" si="564"/>
        <v>1969</v>
      </c>
      <c r="C3648" s="338">
        <f t="shared" si="565"/>
        <v>12</v>
      </c>
      <c r="D3648" s="338">
        <f t="shared" si="566"/>
        <v>24</v>
      </c>
      <c r="E3648" s="334">
        <v>0</v>
      </c>
      <c r="F3648" s="334">
        <v>0</v>
      </c>
      <c r="G3648" s="334">
        <v>0</v>
      </c>
      <c r="H3648" s="334">
        <v>0</v>
      </c>
      <c r="I3648" s="334">
        <v>0</v>
      </c>
      <c r="J3648" s="334">
        <v>0</v>
      </c>
      <c r="K3648" s="334">
        <v>0</v>
      </c>
      <c r="L3648" s="334">
        <v>0</v>
      </c>
      <c r="M3648" s="334">
        <v>0</v>
      </c>
      <c r="N3648" s="334">
        <v>0</v>
      </c>
      <c r="O3648" s="334">
        <v>0</v>
      </c>
      <c r="P3648" s="334">
        <v>0</v>
      </c>
      <c r="Q3648" s="334">
        <v>0</v>
      </c>
      <c r="R3648" s="334">
        <v>0</v>
      </c>
      <c r="S3648" s="334">
        <v>0</v>
      </c>
      <c r="T3648" s="334">
        <v>0</v>
      </c>
      <c r="U3648" s="334">
        <v>0</v>
      </c>
      <c r="V3648" s="334">
        <v>0</v>
      </c>
      <c r="W3648" s="334">
        <v>0</v>
      </c>
      <c r="X3648" s="334">
        <v>0</v>
      </c>
      <c r="Y3648" s="334">
        <v>0</v>
      </c>
      <c r="Z3648" s="334">
        <v>0</v>
      </c>
      <c r="AA3648" s="334">
        <v>0</v>
      </c>
      <c r="AB3648" s="334">
        <v>0</v>
      </c>
      <c r="AD3648" s="334">
        <v>0</v>
      </c>
      <c r="AE3648" s="334">
        <f t="shared" si="567"/>
        <v>0</v>
      </c>
      <c r="AF3648" s="334">
        <f t="shared" si="568"/>
        <v>0</v>
      </c>
      <c r="AG3648" s="340">
        <f t="shared" si="569"/>
        <v>0</v>
      </c>
      <c r="AI3648" s="340">
        <f t="shared" si="573"/>
        <v>0</v>
      </c>
      <c r="AJ3648" s="340">
        <f t="shared" si="573"/>
        <v>0</v>
      </c>
      <c r="AK3648" s="340">
        <f t="shared" si="573"/>
        <v>0</v>
      </c>
      <c r="AL3648" s="340">
        <f t="shared" si="573"/>
        <v>0</v>
      </c>
      <c r="AM3648" s="340">
        <f t="shared" si="573"/>
        <v>0</v>
      </c>
    </row>
    <row r="3649" spans="1:39" x14ac:dyDescent="0.35">
      <c r="A3649" s="337">
        <v>25562</v>
      </c>
      <c r="B3649" s="338">
        <f t="shared" si="564"/>
        <v>1969</v>
      </c>
      <c r="C3649" s="338">
        <f t="shared" si="565"/>
        <v>12</v>
      </c>
      <c r="D3649" s="338">
        <f t="shared" si="566"/>
        <v>25</v>
      </c>
      <c r="E3649" s="334">
        <v>0</v>
      </c>
      <c r="F3649" s="334">
        <v>0</v>
      </c>
      <c r="G3649" s="334">
        <v>0</v>
      </c>
      <c r="H3649" s="334">
        <v>0</v>
      </c>
      <c r="I3649" s="334">
        <v>0</v>
      </c>
      <c r="J3649" s="334">
        <v>0</v>
      </c>
      <c r="K3649" s="334">
        <v>0</v>
      </c>
      <c r="L3649" s="334">
        <v>0</v>
      </c>
      <c r="M3649" s="334">
        <v>0</v>
      </c>
      <c r="N3649" s="334">
        <v>0</v>
      </c>
      <c r="O3649" s="334">
        <v>0</v>
      </c>
      <c r="P3649" s="334">
        <v>0</v>
      </c>
      <c r="Q3649" s="334">
        <v>0</v>
      </c>
      <c r="R3649" s="334">
        <v>0</v>
      </c>
      <c r="S3649" s="334">
        <v>0</v>
      </c>
      <c r="T3649" s="334">
        <v>0</v>
      </c>
      <c r="U3649" s="334">
        <v>0</v>
      </c>
      <c r="V3649" s="334">
        <v>0</v>
      </c>
      <c r="W3649" s="334">
        <v>0</v>
      </c>
      <c r="X3649" s="334">
        <v>0</v>
      </c>
      <c r="Y3649" s="334">
        <v>0</v>
      </c>
      <c r="Z3649" s="334">
        <v>0</v>
      </c>
      <c r="AA3649" s="334">
        <v>0</v>
      </c>
      <c r="AB3649" s="334">
        <v>0</v>
      </c>
      <c r="AD3649" s="334">
        <v>0</v>
      </c>
      <c r="AE3649" s="334">
        <f t="shared" si="567"/>
        <v>0</v>
      </c>
      <c r="AF3649" s="334">
        <f t="shared" si="568"/>
        <v>0</v>
      </c>
      <c r="AG3649" s="340">
        <f t="shared" si="569"/>
        <v>0</v>
      </c>
      <c r="AI3649" s="340">
        <f t="shared" si="573"/>
        <v>0</v>
      </c>
      <c r="AJ3649" s="340">
        <f t="shared" si="573"/>
        <v>0</v>
      </c>
      <c r="AK3649" s="340">
        <f t="shared" si="573"/>
        <v>0</v>
      </c>
      <c r="AL3649" s="340">
        <f t="shared" si="573"/>
        <v>0</v>
      </c>
      <c r="AM3649" s="340">
        <f t="shared" si="573"/>
        <v>0</v>
      </c>
    </row>
    <row r="3650" spans="1:39" x14ac:dyDescent="0.35">
      <c r="A3650" s="337">
        <v>25563</v>
      </c>
      <c r="B3650" s="338">
        <f t="shared" si="564"/>
        <v>1969</v>
      </c>
      <c r="C3650" s="338">
        <f t="shared" si="565"/>
        <v>12</v>
      </c>
      <c r="D3650" s="338">
        <f t="shared" si="566"/>
        <v>26</v>
      </c>
      <c r="E3650" s="334">
        <v>0</v>
      </c>
      <c r="F3650" s="334">
        <v>0</v>
      </c>
      <c r="G3650" s="334">
        <v>0</v>
      </c>
      <c r="H3650" s="334">
        <v>0</v>
      </c>
      <c r="I3650" s="334">
        <v>0</v>
      </c>
      <c r="J3650" s="334">
        <v>0</v>
      </c>
      <c r="K3650" s="334">
        <v>0</v>
      </c>
      <c r="L3650" s="334">
        <v>0</v>
      </c>
      <c r="M3650" s="334">
        <v>0</v>
      </c>
      <c r="N3650" s="334">
        <v>0</v>
      </c>
      <c r="O3650" s="334">
        <v>0</v>
      </c>
      <c r="P3650" s="334">
        <v>0</v>
      </c>
      <c r="Q3650" s="334">
        <v>0</v>
      </c>
      <c r="R3650" s="334">
        <v>0</v>
      </c>
      <c r="S3650" s="334">
        <v>0</v>
      </c>
      <c r="T3650" s="334">
        <v>0</v>
      </c>
      <c r="U3650" s="334">
        <v>0</v>
      </c>
      <c r="V3650" s="334">
        <v>0</v>
      </c>
      <c r="W3650" s="334">
        <v>0</v>
      </c>
      <c r="X3650" s="334">
        <v>0</v>
      </c>
      <c r="Y3650" s="334">
        <v>0</v>
      </c>
      <c r="Z3650" s="334">
        <v>0</v>
      </c>
      <c r="AA3650" s="334">
        <v>0</v>
      </c>
      <c r="AB3650" s="334">
        <v>0</v>
      </c>
      <c r="AD3650" s="334">
        <v>0</v>
      </c>
      <c r="AE3650" s="334">
        <f t="shared" si="567"/>
        <v>0</v>
      </c>
      <c r="AF3650" s="334">
        <f t="shared" si="568"/>
        <v>0</v>
      </c>
      <c r="AG3650" s="340">
        <f t="shared" si="569"/>
        <v>0</v>
      </c>
      <c r="AI3650" s="340">
        <f t="shared" si="573"/>
        <v>0</v>
      </c>
      <c r="AJ3650" s="340">
        <f t="shared" si="573"/>
        <v>0</v>
      </c>
      <c r="AK3650" s="340">
        <f t="shared" si="573"/>
        <v>0</v>
      </c>
      <c r="AL3650" s="340">
        <f t="shared" si="573"/>
        <v>0</v>
      </c>
      <c r="AM3650" s="340">
        <f t="shared" si="573"/>
        <v>0</v>
      </c>
    </row>
    <row r="3651" spans="1:39" x14ac:dyDescent="0.35">
      <c r="A3651" s="337">
        <v>25564</v>
      </c>
      <c r="B3651" s="338">
        <f t="shared" si="564"/>
        <v>1969</v>
      </c>
      <c r="C3651" s="338">
        <f t="shared" si="565"/>
        <v>12</v>
      </c>
      <c r="D3651" s="338">
        <f t="shared" si="566"/>
        <v>27</v>
      </c>
      <c r="E3651" s="334">
        <v>0</v>
      </c>
      <c r="F3651" s="334">
        <v>0</v>
      </c>
      <c r="G3651" s="334">
        <v>0</v>
      </c>
      <c r="H3651" s="334">
        <v>0</v>
      </c>
      <c r="I3651" s="334">
        <v>0</v>
      </c>
      <c r="J3651" s="334">
        <v>0</v>
      </c>
      <c r="K3651" s="334">
        <v>0</v>
      </c>
      <c r="L3651" s="334">
        <v>0</v>
      </c>
      <c r="M3651" s="334">
        <v>0</v>
      </c>
      <c r="N3651" s="334">
        <v>0</v>
      </c>
      <c r="O3651" s="334">
        <v>0</v>
      </c>
      <c r="P3651" s="334">
        <v>0</v>
      </c>
      <c r="Q3651" s="334">
        <v>0</v>
      </c>
      <c r="R3651" s="334">
        <v>0</v>
      </c>
      <c r="S3651" s="334">
        <v>0</v>
      </c>
      <c r="T3651" s="334">
        <v>0</v>
      </c>
      <c r="U3651" s="334">
        <v>0</v>
      </c>
      <c r="V3651" s="334">
        <v>0</v>
      </c>
      <c r="W3651" s="334">
        <v>0</v>
      </c>
      <c r="X3651" s="334">
        <v>0</v>
      </c>
      <c r="Y3651" s="334">
        <v>0</v>
      </c>
      <c r="Z3651" s="334">
        <v>0</v>
      </c>
      <c r="AA3651" s="334">
        <v>0</v>
      </c>
      <c r="AB3651" s="334">
        <v>0</v>
      </c>
      <c r="AD3651" s="334">
        <v>0</v>
      </c>
      <c r="AE3651" s="334">
        <f t="shared" si="567"/>
        <v>0</v>
      </c>
      <c r="AF3651" s="334">
        <f t="shared" si="568"/>
        <v>0</v>
      </c>
      <c r="AG3651" s="340">
        <f t="shared" si="569"/>
        <v>0</v>
      </c>
      <c r="AI3651" s="340">
        <f t="shared" si="573"/>
        <v>0</v>
      </c>
      <c r="AJ3651" s="340">
        <f t="shared" si="573"/>
        <v>0</v>
      </c>
      <c r="AK3651" s="340">
        <f t="shared" si="573"/>
        <v>0</v>
      </c>
      <c r="AL3651" s="340">
        <f t="shared" si="573"/>
        <v>0</v>
      </c>
      <c r="AM3651" s="340">
        <f t="shared" si="573"/>
        <v>0</v>
      </c>
    </row>
    <row r="3652" spans="1:39" x14ac:dyDescent="0.35">
      <c r="A3652" s="337">
        <v>25565</v>
      </c>
      <c r="B3652" s="338">
        <f t="shared" ref="B3652:B3715" si="574">YEAR(A3652)</f>
        <v>1969</v>
      </c>
      <c r="C3652" s="338">
        <f t="shared" ref="C3652:C3715" si="575">MONTH(A3652)</f>
        <v>12</v>
      </c>
      <c r="D3652" s="338">
        <f t="shared" ref="D3652:D3715" si="576">DAY(A3652)</f>
        <v>28</v>
      </c>
      <c r="E3652" s="334">
        <v>0</v>
      </c>
      <c r="F3652" s="334">
        <v>0</v>
      </c>
      <c r="G3652" s="334">
        <v>0</v>
      </c>
      <c r="H3652" s="334">
        <v>0</v>
      </c>
      <c r="I3652" s="334">
        <v>0</v>
      </c>
      <c r="J3652" s="334">
        <v>0</v>
      </c>
      <c r="K3652" s="334">
        <v>0</v>
      </c>
      <c r="L3652" s="334">
        <v>0</v>
      </c>
      <c r="M3652" s="334">
        <v>0</v>
      </c>
      <c r="N3652" s="334">
        <v>0</v>
      </c>
      <c r="O3652" s="334">
        <v>0</v>
      </c>
      <c r="P3652" s="334">
        <v>0</v>
      </c>
      <c r="Q3652" s="334">
        <v>0</v>
      </c>
      <c r="R3652" s="334">
        <v>0</v>
      </c>
      <c r="S3652" s="334">
        <v>0</v>
      </c>
      <c r="T3652" s="334">
        <v>0</v>
      </c>
      <c r="U3652" s="334">
        <v>0</v>
      </c>
      <c r="V3652" s="334">
        <v>0</v>
      </c>
      <c r="W3652" s="334">
        <v>0</v>
      </c>
      <c r="X3652" s="334">
        <v>0</v>
      </c>
      <c r="Y3652" s="334">
        <v>0</v>
      </c>
      <c r="Z3652" s="334">
        <v>0</v>
      </c>
      <c r="AA3652" s="334">
        <v>0</v>
      </c>
      <c r="AB3652" s="334">
        <v>0</v>
      </c>
      <c r="AD3652" s="334">
        <v>0</v>
      </c>
      <c r="AE3652" s="334">
        <f t="shared" ref="AE3652:AE3715" si="577">AD3652</f>
        <v>0</v>
      </c>
      <c r="AF3652" s="334">
        <f t="shared" ref="AF3652:AF3715" si="578">SUM(E3652:AB3652)</f>
        <v>0</v>
      </c>
      <c r="AG3652" s="340">
        <f t="shared" ref="AG3652:AG3715" si="579">ABS(AF3652-AE3652)</f>
        <v>0</v>
      </c>
      <c r="AI3652" s="340">
        <f t="shared" ref="AI3652:AM3667" si="580">IF($C3652=AI$1,$AF3652,0)</f>
        <v>0</v>
      </c>
      <c r="AJ3652" s="340">
        <f t="shared" si="580"/>
        <v>0</v>
      </c>
      <c r="AK3652" s="340">
        <f t="shared" si="580"/>
        <v>0</v>
      </c>
      <c r="AL3652" s="340">
        <f t="shared" si="580"/>
        <v>0</v>
      </c>
      <c r="AM3652" s="340">
        <f t="shared" si="580"/>
        <v>0</v>
      </c>
    </row>
    <row r="3653" spans="1:39" x14ac:dyDescent="0.35">
      <c r="A3653" s="337">
        <v>25566</v>
      </c>
      <c r="B3653" s="338">
        <f t="shared" si="574"/>
        <v>1969</v>
      </c>
      <c r="C3653" s="338">
        <f t="shared" si="575"/>
        <v>12</v>
      </c>
      <c r="D3653" s="338">
        <f t="shared" si="576"/>
        <v>29</v>
      </c>
      <c r="E3653" s="334">
        <v>0</v>
      </c>
      <c r="F3653" s="334">
        <v>0</v>
      </c>
      <c r="G3653" s="334">
        <v>0</v>
      </c>
      <c r="H3653" s="334">
        <v>0</v>
      </c>
      <c r="I3653" s="334">
        <v>0</v>
      </c>
      <c r="J3653" s="334">
        <v>0</v>
      </c>
      <c r="K3653" s="334">
        <v>0</v>
      </c>
      <c r="L3653" s="334">
        <v>0</v>
      </c>
      <c r="M3653" s="334">
        <v>0</v>
      </c>
      <c r="N3653" s="334">
        <v>0</v>
      </c>
      <c r="O3653" s="334">
        <v>0</v>
      </c>
      <c r="P3653" s="334">
        <v>0</v>
      </c>
      <c r="Q3653" s="334">
        <v>0</v>
      </c>
      <c r="R3653" s="334">
        <v>0</v>
      </c>
      <c r="S3653" s="334">
        <v>0</v>
      </c>
      <c r="T3653" s="334">
        <v>0</v>
      </c>
      <c r="U3653" s="334">
        <v>0</v>
      </c>
      <c r="V3653" s="334">
        <v>0</v>
      </c>
      <c r="W3653" s="334">
        <v>0</v>
      </c>
      <c r="X3653" s="334">
        <v>0</v>
      </c>
      <c r="Y3653" s="334">
        <v>0</v>
      </c>
      <c r="Z3653" s="334">
        <v>0</v>
      </c>
      <c r="AA3653" s="334">
        <v>0</v>
      </c>
      <c r="AB3653" s="334">
        <v>0</v>
      </c>
      <c r="AD3653" s="334">
        <v>0</v>
      </c>
      <c r="AE3653" s="334">
        <f t="shared" si="577"/>
        <v>0</v>
      </c>
      <c r="AF3653" s="334">
        <f t="shared" si="578"/>
        <v>0</v>
      </c>
      <c r="AG3653" s="340">
        <f t="shared" si="579"/>
        <v>0</v>
      </c>
      <c r="AI3653" s="340">
        <f t="shared" si="580"/>
        <v>0</v>
      </c>
      <c r="AJ3653" s="340">
        <f t="shared" si="580"/>
        <v>0</v>
      </c>
      <c r="AK3653" s="340">
        <f t="shared" si="580"/>
        <v>0</v>
      </c>
      <c r="AL3653" s="340">
        <f t="shared" si="580"/>
        <v>0</v>
      </c>
      <c r="AM3653" s="340">
        <f t="shared" si="580"/>
        <v>0</v>
      </c>
    </row>
    <row r="3654" spans="1:39" x14ac:dyDescent="0.35">
      <c r="A3654" s="337">
        <v>25567</v>
      </c>
      <c r="B3654" s="338">
        <f t="shared" si="574"/>
        <v>1969</v>
      </c>
      <c r="C3654" s="338">
        <f t="shared" si="575"/>
        <v>12</v>
      </c>
      <c r="D3654" s="338">
        <f t="shared" si="576"/>
        <v>30</v>
      </c>
      <c r="E3654" s="334">
        <v>0</v>
      </c>
      <c r="F3654" s="334">
        <v>0</v>
      </c>
      <c r="G3654" s="334">
        <v>0</v>
      </c>
      <c r="H3654" s="334">
        <v>0</v>
      </c>
      <c r="I3654" s="334">
        <v>0</v>
      </c>
      <c r="J3654" s="334">
        <v>0</v>
      </c>
      <c r="K3654" s="334">
        <v>0</v>
      </c>
      <c r="L3654" s="334">
        <v>0</v>
      </c>
      <c r="M3654" s="334">
        <v>0</v>
      </c>
      <c r="N3654" s="334">
        <v>0</v>
      </c>
      <c r="O3654" s="334">
        <v>0</v>
      </c>
      <c r="P3654" s="334">
        <v>0</v>
      </c>
      <c r="Q3654" s="334">
        <v>0</v>
      </c>
      <c r="R3654" s="334">
        <v>0</v>
      </c>
      <c r="S3654" s="334">
        <v>0</v>
      </c>
      <c r="T3654" s="334">
        <v>0</v>
      </c>
      <c r="U3654" s="334">
        <v>0</v>
      </c>
      <c r="V3654" s="334">
        <v>0</v>
      </c>
      <c r="W3654" s="334">
        <v>0</v>
      </c>
      <c r="X3654" s="334">
        <v>0</v>
      </c>
      <c r="Y3654" s="334">
        <v>0</v>
      </c>
      <c r="Z3654" s="334">
        <v>0</v>
      </c>
      <c r="AA3654" s="334">
        <v>0</v>
      </c>
      <c r="AB3654" s="334">
        <v>0</v>
      </c>
      <c r="AD3654" s="334">
        <v>0</v>
      </c>
      <c r="AE3654" s="334">
        <f t="shared" si="577"/>
        <v>0</v>
      </c>
      <c r="AF3654" s="334">
        <f t="shared" si="578"/>
        <v>0</v>
      </c>
      <c r="AG3654" s="340">
        <f t="shared" si="579"/>
        <v>0</v>
      </c>
      <c r="AI3654" s="340">
        <f t="shared" si="580"/>
        <v>0</v>
      </c>
      <c r="AJ3654" s="340">
        <f t="shared" si="580"/>
        <v>0</v>
      </c>
      <c r="AK3654" s="340">
        <f t="shared" si="580"/>
        <v>0</v>
      </c>
      <c r="AL3654" s="340">
        <f t="shared" si="580"/>
        <v>0</v>
      </c>
      <c r="AM3654" s="340">
        <f t="shared" si="580"/>
        <v>0</v>
      </c>
    </row>
    <row r="3655" spans="1:39" x14ac:dyDescent="0.35">
      <c r="A3655" s="337">
        <v>25568</v>
      </c>
      <c r="B3655" s="338">
        <f t="shared" si="574"/>
        <v>1969</v>
      </c>
      <c r="C3655" s="338">
        <f t="shared" si="575"/>
        <v>12</v>
      </c>
      <c r="D3655" s="338">
        <f t="shared" si="576"/>
        <v>31</v>
      </c>
      <c r="E3655" s="334">
        <v>0</v>
      </c>
      <c r="F3655" s="334">
        <v>0</v>
      </c>
      <c r="G3655" s="334">
        <v>0</v>
      </c>
      <c r="H3655" s="334">
        <v>0</v>
      </c>
      <c r="I3655" s="334">
        <v>0</v>
      </c>
      <c r="J3655" s="334">
        <v>0</v>
      </c>
      <c r="K3655" s="334">
        <v>0</v>
      </c>
      <c r="L3655" s="334">
        <v>0</v>
      </c>
      <c r="M3655" s="334">
        <v>0</v>
      </c>
      <c r="N3655" s="334">
        <v>0</v>
      </c>
      <c r="O3655" s="334">
        <v>0</v>
      </c>
      <c r="P3655" s="334">
        <v>0</v>
      </c>
      <c r="Q3655" s="334">
        <v>0</v>
      </c>
      <c r="R3655" s="334">
        <v>0</v>
      </c>
      <c r="S3655" s="334">
        <v>0</v>
      </c>
      <c r="T3655" s="334">
        <v>0</v>
      </c>
      <c r="U3655" s="334">
        <v>0</v>
      </c>
      <c r="V3655" s="334">
        <v>0</v>
      </c>
      <c r="W3655" s="334">
        <v>0</v>
      </c>
      <c r="X3655" s="334">
        <v>0</v>
      </c>
      <c r="Y3655" s="334">
        <v>0</v>
      </c>
      <c r="Z3655" s="334">
        <v>0</v>
      </c>
      <c r="AA3655" s="334">
        <v>0</v>
      </c>
      <c r="AB3655" s="334">
        <v>0</v>
      </c>
      <c r="AD3655" s="334">
        <v>0</v>
      </c>
      <c r="AE3655" s="334">
        <f t="shared" si="577"/>
        <v>0</v>
      </c>
      <c r="AF3655" s="334">
        <f t="shared" si="578"/>
        <v>0</v>
      </c>
      <c r="AG3655" s="340">
        <f t="shared" si="579"/>
        <v>0</v>
      </c>
      <c r="AI3655" s="340">
        <f t="shared" si="580"/>
        <v>0</v>
      </c>
      <c r="AJ3655" s="340">
        <f t="shared" si="580"/>
        <v>0</v>
      </c>
      <c r="AK3655" s="340">
        <f t="shared" si="580"/>
        <v>0</v>
      </c>
      <c r="AL3655" s="340">
        <f t="shared" si="580"/>
        <v>0</v>
      </c>
      <c r="AM3655" s="340">
        <f t="shared" si="580"/>
        <v>0</v>
      </c>
    </row>
    <row r="3656" spans="1:39" x14ac:dyDescent="0.35">
      <c r="A3656" s="337">
        <v>25569</v>
      </c>
      <c r="B3656" s="338">
        <f t="shared" si="574"/>
        <v>1970</v>
      </c>
      <c r="C3656" s="338">
        <f t="shared" si="575"/>
        <v>1</v>
      </c>
      <c r="D3656" s="338">
        <f t="shared" si="576"/>
        <v>1</v>
      </c>
      <c r="E3656" s="334">
        <v>0</v>
      </c>
      <c r="F3656" s="334">
        <v>0</v>
      </c>
      <c r="G3656" s="334">
        <v>0</v>
      </c>
      <c r="H3656" s="334">
        <v>0</v>
      </c>
      <c r="I3656" s="334">
        <v>0</v>
      </c>
      <c r="J3656" s="334">
        <v>0</v>
      </c>
      <c r="K3656" s="334">
        <v>0</v>
      </c>
      <c r="L3656" s="334">
        <v>0</v>
      </c>
      <c r="M3656" s="334">
        <v>0</v>
      </c>
      <c r="N3656" s="334">
        <v>0</v>
      </c>
      <c r="O3656" s="334">
        <v>0</v>
      </c>
      <c r="P3656" s="334">
        <v>0</v>
      </c>
      <c r="Q3656" s="334">
        <v>0</v>
      </c>
      <c r="R3656" s="334">
        <v>0</v>
      </c>
      <c r="S3656" s="334">
        <v>0</v>
      </c>
      <c r="T3656" s="334">
        <v>0.2</v>
      </c>
      <c r="U3656" s="334">
        <v>0.1</v>
      </c>
      <c r="V3656" s="334">
        <v>0.2</v>
      </c>
      <c r="W3656" s="334">
        <v>0.2</v>
      </c>
      <c r="X3656" s="334">
        <v>0.1</v>
      </c>
      <c r="Y3656" s="334">
        <v>0.2</v>
      </c>
      <c r="Z3656" s="334">
        <v>0.1</v>
      </c>
      <c r="AA3656" s="334">
        <v>0.2</v>
      </c>
      <c r="AB3656" s="334">
        <v>0</v>
      </c>
      <c r="AD3656" s="334">
        <v>1.3</v>
      </c>
      <c r="AE3656" s="334">
        <f t="shared" si="577"/>
        <v>1.3</v>
      </c>
      <c r="AF3656" s="334">
        <f t="shared" si="578"/>
        <v>1.3</v>
      </c>
      <c r="AG3656" s="340">
        <f t="shared" si="579"/>
        <v>0</v>
      </c>
      <c r="AI3656" s="340">
        <f t="shared" si="580"/>
        <v>0</v>
      </c>
      <c r="AJ3656" s="340">
        <f t="shared" si="580"/>
        <v>0</v>
      </c>
      <c r="AK3656" s="340">
        <f t="shared" si="580"/>
        <v>0</v>
      </c>
      <c r="AL3656" s="340">
        <f t="shared" si="580"/>
        <v>0</v>
      </c>
      <c r="AM3656" s="340">
        <f t="shared" si="580"/>
        <v>0</v>
      </c>
    </row>
    <row r="3657" spans="1:39" x14ac:dyDescent="0.35">
      <c r="A3657" s="337">
        <v>25570</v>
      </c>
      <c r="B3657" s="338">
        <f t="shared" si="574"/>
        <v>1970</v>
      </c>
      <c r="C3657" s="338">
        <f t="shared" si="575"/>
        <v>1</v>
      </c>
      <c r="D3657" s="338">
        <f t="shared" si="576"/>
        <v>2</v>
      </c>
      <c r="E3657" s="334">
        <v>0</v>
      </c>
      <c r="F3657" s="334">
        <v>0</v>
      </c>
      <c r="G3657" s="334">
        <v>0</v>
      </c>
      <c r="H3657" s="334">
        <v>0</v>
      </c>
      <c r="I3657" s="334">
        <v>0</v>
      </c>
      <c r="J3657" s="334">
        <v>0</v>
      </c>
      <c r="K3657" s="334">
        <v>0</v>
      </c>
      <c r="L3657" s="334">
        <v>0</v>
      </c>
      <c r="M3657" s="334">
        <v>0</v>
      </c>
      <c r="N3657" s="334">
        <v>0</v>
      </c>
      <c r="O3657" s="334">
        <v>0</v>
      </c>
      <c r="P3657" s="334">
        <v>0</v>
      </c>
      <c r="Q3657" s="334">
        <v>0</v>
      </c>
      <c r="R3657" s="334">
        <v>0</v>
      </c>
      <c r="S3657" s="334">
        <v>0</v>
      </c>
      <c r="T3657" s="334">
        <v>0</v>
      </c>
      <c r="U3657" s="334">
        <v>0</v>
      </c>
      <c r="V3657" s="334">
        <v>0</v>
      </c>
      <c r="W3657" s="334">
        <v>0</v>
      </c>
      <c r="X3657" s="334">
        <v>0</v>
      </c>
      <c r="Y3657" s="334">
        <v>0</v>
      </c>
      <c r="Z3657" s="334">
        <v>0</v>
      </c>
      <c r="AA3657" s="334">
        <v>0</v>
      </c>
      <c r="AB3657" s="334">
        <v>0</v>
      </c>
      <c r="AD3657" s="334">
        <v>0</v>
      </c>
      <c r="AE3657" s="334">
        <f t="shared" si="577"/>
        <v>0</v>
      </c>
      <c r="AF3657" s="334">
        <f t="shared" si="578"/>
        <v>0</v>
      </c>
      <c r="AG3657" s="340">
        <f t="shared" si="579"/>
        <v>0</v>
      </c>
      <c r="AI3657" s="340">
        <f t="shared" si="580"/>
        <v>0</v>
      </c>
      <c r="AJ3657" s="340">
        <f t="shared" si="580"/>
        <v>0</v>
      </c>
      <c r="AK3657" s="340">
        <f t="shared" si="580"/>
        <v>0</v>
      </c>
      <c r="AL3657" s="340">
        <f t="shared" si="580"/>
        <v>0</v>
      </c>
      <c r="AM3657" s="340">
        <f t="shared" si="580"/>
        <v>0</v>
      </c>
    </row>
    <row r="3658" spans="1:39" x14ac:dyDescent="0.35">
      <c r="A3658" s="337">
        <v>25571</v>
      </c>
      <c r="B3658" s="338">
        <f t="shared" si="574"/>
        <v>1970</v>
      </c>
      <c r="C3658" s="338">
        <f t="shared" si="575"/>
        <v>1</v>
      </c>
      <c r="D3658" s="338">
        <f t="shared" si="576"/>
        <v>3</v>
      </c>
      <c r="E3658" s="334">
        <v>0</v>
      </c>
      <c r="F3658" s="334">
        <v>0</v>
      </c>
      <c r="G3658" s="334">
        <v>0</v>
      </c>
      <c r="H3658" s="334">
        <v>0</v>
      </c>
      <c r="I3658" s="334">
        <v>0.1</v>
      </c>
      <c r="J3658" s="334">
        <v>0</v>
      </c>
      <c r="K3658" s="334">
        <v>0.1</v>
      </c>
      <c r="L3658" s="334">
        <v>0</v>
      </c>
      <c r="M3658" s="334">
        <v>0.1</v>
      </c>
      <c r="N3658" s="334">
        <v>0</v>
      </c>
      <c r="O3658" s="334">
        <v>0.1</v>
      </c>
      <c r="P3658" s="334">
        <v>0</v>
      </c>
      <c r="Q3658" s="334">
        <v>0.1</v>
      </c>
      <c r="R3658" s="334">
        <v>0</v>
      </c>
      <c r="S3658" s="334">
        <v>0</v>
      </c>
      <c r="T3658" s="334">
        <v>0.1</v>
      </c>
      <c r="U3658" s="334">
        <v>0.1</v>
      </c>
      <c r="V3658" s="334">
        <v>0</v>
      </c>
      <c r="W3658" s="334">
        <v>0.1</v>
      </c>
      <c r="X3658" s="334">
        <v>0</v>
      </c>
      <c r="Y3658" s="334">
        <v>0.1</v>
      </c>
      <c r="Z3658" s="334">
        <v>0</v>
      </c>
      <c r="AA3658" s="334">
        <v>0.1</v>
      </c>
      <c r="AB3658" s="334">
        <v>0</v>
      </c>
      <c r="AD3658" s="334">
        <v>1</v>
      </c>
      <c r="AE3658" s="334">
        <f t="shared" si="577"/>
        <v>1</v>
      </c>
      <c r="AF3658" s="334">
        <f t="shared" si="578"/>
        <v>0.99999999999999989</v>
      </c>
      <c r="AG3658" s="340">
        <f t="shared" si="579"/>
        <v>1.1102230246251565E-16</v>
      </c>
      <c r="AI3658" s="340">
        <f t="shared" si="580"/>
        <v>0</v>
      </c>
      <c r="AJ3658" s="340">
        <f t="shared" si="580"/>
        <v>0</v>
      </c>
      <c r="AK3658" s="340">
        <f t="shared" si="580"/>
        <v>0</v>
      </c>
      <c r="AL3658" s="340">
        <f t="shared" si="580"/>
        <v>0</v>
      </c>
      <c r="AM3658" s="340">
        <f t="shared" si="580"/>
        <v>0</v>
      </c>
    </row>
    <row r="3659" spans="1:39" x14ac:dyDescent="0.35">
      <c r="A3659" s="337">
        <v>25572</v>
      </c>
      <c r="B3659" s="338">
        <f t="shared" si="574"/>
        <v>1970</v>
      </c>
      <c r="C3659" s="338">
        <f t="shared" si="575"/>
        <v>1</v>
      </c>
      <c r="D3659" s="338">
        <f t="shared" si="576"/>
        <v>4</v>
      </c>
      <c r="E3659" s="334">
        <v>0.1</v>
      </c>
      <c r="F3659" s="334">
        <v>0.1</v>
      </c>
      <c r="G3659" s="334">
        <v>0.1</v>
      </c>
      <c r="H3659" s="334">
        <v>0</v>
      </c>
      <c r="I3659" s="334">
        <v>0.1</v>
      </c>
      <c r="J3659" s="334">
        <v>0.1</v>
      </c>
      <c r="K3659" s="334">
        <v>0.1</v>
      </c>
      <c r="L3659" s="334">
        <v>0.1</v>
      </c>
      <c r="M3659" s="334">
        <v>0.1</v>
      </c>
      <c r="N3659" s="334">
        <v>0.1</v>
      </c>
      <c r="O3659" s="334">
        <v>0.1</v>
      </c>
      <c r="P3659" s="334">
        <v>0</v>
      </c>
      <c r="Q3659" s="334">
        <v>0.1</v>
      </c>
      <c r="R3659" s="334">
        <v>0.1</v>
      </c>
      <c r="S3659" s="334">
        <v>0.1</v>
      </c>
      <c r="T3659" s="334">
        <v>0</v>
      </c>
      <c r="U3659" s="334">
        <v>0</v>
      </c>
      <c r="V3659" s="334">
        <v>0</v>
      </c>
      <c r="W3659" s="334">
        <v>0</v>
      </c>
      <c r="X3659" s="334">
        <v>0</v>
      </c>
      <c r="Y3659" s="334">
        <v>0</v>
      </c>
      <c r="Z3659" s="334">
        <v>0</v>
      </c>
      <c r="AA3659" s="334">
        <v>0</v>
      </c>
      <c r="AB3659" s="334">
        <v>0</v>
      </c>
      <c r="AD3659" s="334">
        <v>1.3</v>
      </c>
      <c r="AE3659" s="334">
        <f t="shared" si="577"/>
        <v>1.3</v>
      </c>
      <c r="AF3659" s="334">
        <f t="shared" si="578"/>
        <v>1.3</v>
      </c>
      <c r="AG3659" s="340">
        <f t="shared" si="579"/>
        <v>0</v>
      </c>
      <c r="AI3659" s="340">
        <f t="shared" si="580"/>
        <v>0</v>
      </c>
      <c r="AJ3659" s="340">
        <f t="shared" si="580"/>
        <v>0</v>
      </c>
      <c r="AK3659" s="340">
        <f t="shared" si="580"/>
        <v>0</v>
      </c>
      <c r="AL3659" s="340">
        <f t="shared" si="580"/>
        <v>0</v>
      </c>
      <c r="AM3659" s="340">
        <f t="shared" si="580"/>
        <v>0</v>
      </c>
    </row>
    <row r="3660" spans="1:39" x14ac:dyDescent="0.35">
      <c r="A3660" s="337">
        <v>25573</v>
      </c>
      <c r="B3660" s="338">
        <f t="shared" si="574"/>
        <v>1970</v>
      </c>
      <c r="C3660" s="338">
        <f t="shared" si="575"/>
        <v>1</v>
      </c>
      <c r="D3660" s="338">
        <f t="shared" si="576"/>
        <v>5</v>
      </c>
      <c r="E3660" s="334">
        <v>0</v>
      </c>
      <c r="F3660" s="334">
        <v>0</v>
      </c>
      <c r="G3660" s="334">
        <v>0</v>
      </c>
      <c r="H3660" s="334">
        <v>0</v>
      </c>
      <c r="I3660" s="334">
        <v>0</v>
      </c>
      <c r="J3660" s="334">
        <v>0</v>
      </c>
      <c r="K3660" s="334">
        <v>0</v>
      </c>
      <c r="L3660" s="334">
        <v>0.1</v>
      </c>
      <c r="M3660" s="334">
        <v>0</v>
      </c>
      <c r="N3660" s="334">
        <v>0.1</v>
      </c>
      <c r="O3660" s="334">
        <v>0</v>
      </c>
      <c r="P3660" s="334">
        <v>0</v>
      </c>
      <c r="Q3660" s="334">
        <v>0.1</v>
      </c>
      <c r="R3660" s="334">
        <v>0</v>
      </c>
      <c r="S3660" s="334">
        <v>0</v>
      </c>
      <c r="T3660" s="334">
        <v>0</v>
      </c>
      <c r="U3660" s="334">
        <v>0</v>
      </c>
      <c r="V3660" s="334">
        <v>0</v>
      </c>
      <c r="W3660" s="334">
        <v>0</v>
      </c>
      <c r="X3660" s="334">
        <v>0</v>
      </c>
      <c r="Y3660" s="334">
        <v>0</v>
      </c>
      <c r="Z3660" s="334">
        <v>0</v>
      </c>
      <c r="AA3660" s="334">
        <v>0</v>
      </c>
      <c r="AB3660" s="334">
        <v>0</v>
      </c>
      <c r="AD3660" s="334">
        <v>0.3</v>
      </c>
      <c r="AE3660" s="334">
        <f t="shared" si="577"/>
        <v>0.3</v>
      </c>
      <c r="AF3660" s="334">
        <f t="shared" si="578"/>
        <v>0.30000000000000004</v>
      </c>
      <c r="AG3660" s="340">
        <f t="shared" si="579"/>
        <v>5.5511151231257827E-17</v>
      </c>
      <c r="AI3660" s="340">
        <f t="shared" si="580"/>
        <v>0</v>
      </c>
      <c r="AJ3660" s="340">
        <f t="shared" si="580"/>
        <v>0</v>
      </c>
      <c r="AK3660" s="340">
        <f t="shared" si="580"/>
        <v>0</v>
      </c>
      <c r="AL3660" s="340">
        <f t="shared" si="580"/>
        <v>0</v>
      </c>
      <c r="AM3660" s="340">
        <f t="shared" si="580"/>
        <v>0</v>
      </c>
    </row>
    <row r="3661" spans="1:39" x14ac:dyDescent="0.35">
      <c r="A3661" s="337">
        <v>25574</v>
      </c>
      <c r="B3661" s="338">
        <f t="shared" si="574"/>
        <v>1970</v>
      </c>
      <c r="C3661" s="338">
        <f t="shared" si="575"/>
        <v>1</v>
      </c>
      <c r="D3661" s="338">
        <f t="shared" si="576"/>
        <v>6</v>
      </c>
      <c r="E3661" s="334">
        <v>0</v>
      </c>
      <c r="F3661" s="334">
        <v>0</v>
      </c>
      <c r="G3661" s="334">
        <v>0</v>
      </c>
      <c r="H3661" s="334">
        <v>0</v>
      </c>
      <c r="I3661" s="334">
        <v>0</v>
      </c>
      <c r="J3661" s="334">
        <v>0</v>
      </c>
      <c r="K3661" s="334">
        <v>0</v>
      </c>
      <c r="L3661" s="334">
        <v>0</v>
      </c>
      <c r="M3661" s="334">
        <v>0</v>
      </c>
      <c r="N3661" s="334">
        <v>0</v>
      </c>
      <c r="O3661" s="334">
        <v>0</v>
      </c>
      <c r="P3661" s="334">
        <v>0</v>
      </c>
      <c r="Q3661" s="334">
        <v>0</v>
      </c>
      <c r="R3661" s="334">
        <v>0</v>
      </c>
      <c r="S3661" s="334">
        <v>0</v>
      </c>
      <c r="T3661" s="334">
        <v>0</v>
      </c>
      <c r="U3661" s="334">
        <v>0</v>
      </c>
      <c r="V3661" s="334">
        <v>0</v>
      </c>
      <c r="W3661" s="334">
        <v>0</v>
      </c>
      <c r="X3661" s="334">
        <v>0</v>
      </c>
      <c r="Y3661" s="334">
        <v>0</v>
      </c>
      <c r="Z3661" s="334">
        <v>0</v>
      </c>
      <c r="AA3661" s="334">
        <v>0</v>
      </c>
      <c r="AB3661" s="334">
        <v>0</v>
      </c>
      <c r="AD3661" s="334">
        <v>0</v>
      </c>
      <c r="AE3661" s="334">
        <f t="shared" si="577"/>
        <v>0</v>
      </c>
      <c r="AF3661" s="334">
        <f t="shared" si="578"/>
        <v>0</v>
      </c>
      <c r="AG3661" s="340">
        <f t="shared" si="579"/>
        <v>0</v>
      </c>
      <c r="AI3661" s="340">
        <f t="shared" si="580"/>
        <v>0</v>
      </c>
      <c r="AJ3661" s="340">
        <f t="shared" si="580"/>
        <v>0</v>
      </c>
      <c r="AK3661" s="340">
        <f t="shared" si="580"/>
        <v>0</v>
      </c>
      <c r="AL3661" s="340">
        <f t="shared" si="580"/>
        <v>0</v>
      </c>
      <c r="AM3661" s="340">
        <f t="shared" si="580"/>
        <v>0</v>
      </c>
    </row>
    <row r="3662" spans="1:39" x14ac:dyDescent="0.35">
      <c r="A3662" s="337">
        <v>25575</v>
      </c>
      <c r="B3662" s="338">
        <f t="shared" si="574"/>
        <v>1970</v>
      </c>
      <c r="C3662" s="338">
        <f t="shared" si="575"/>
        <v>1</v>
      </c>
      <c r="D3662" s="338">
        <f t="shared" si="576"/>
        <v>7</v>
      </c>
      <c r="E3662" s="334">
        <v>0</v>
      </c>
      <c r="F3662" s="334">
        <v>0</v>
      </c>
      <c r="G3662" s="334">
        <v>0</v>
      </c>
      <c r="H3662" s="334">
        <v>0</v>
      </c>
      <c r="I3662" s="334">
        <v>0</v>
      </c>
      <c r="J3662" s="334">
        <v>0</v>
      </c>
      <c r="K3662" s="334">
        <v>0</v>
      </c>
      <c r="L3662" s="334">
        <v>0</v>
      </c>
      <c r="M3662" s="334">
        <v>0</v>
      </c>
      <c r="N3662" s="334">
        <v>0</v>
      </c>
      <c r="O3662" s="334">
        <v>0</v>
      </c>
      <c r="P3662" s="334">
        <v>0</v>
      </c>
      <c r="Q3662" s="334">
        <v>0</v>
      </c>
      <c r="R3662" s="334">
        <v>0</v>
      </c>
      <c r="S3662" s="334">
        <v>0</v>
      </c>
      <c r="T3662" s="334">
        <v>0</v>
      </c>
      <c r="U3662" s="334">
        <v>0</v>
      </c>
      <c r="V3662" s="334">
        <v>0</v>
      </c>
      <c r="W3662" s="334">
        <v>0</v>
      </c>
      <c r="X3662" s="334">
        <v>0</v>
      </c>
      <c r="Y3662" s="334">
        <v>0</v>
      </c>
      <c r="Z3662" s="334">
        <v>0</v>
      </c>
      <c r="AA3662" s="334">
        <v>0</v>
      </c>
      <c r="AB3662" s="334">
        <v>0</v>
      </c>
      <c r="AD3662" s="334">
        <v>0</v>
      </c>
      <c r="AE3662" s="334">
        <f t="shared" si="577"/>
        <v>0</v>
      </c>
      <c r="AF3662" s="334">
        <f t="shared" si="578"/>
        <v>0</v>
      </c>
      <c r="AG3662" s="340">
        <f t="shared" si="579"/>
        <v>0</v>
      </c>
      <c r="AI3662" s="340">
        <f t="shared" si="580"/>
        <v>0</v>
      </c>
      <c r="AJ3662" s="340">
        <f t="shared" si="580"/>
        <v>0</v>
      </c>
      <c r="AK3662" s="340">
        <f t="shared" si="580"/>
        <v>0</v>
      </c>
      <c r="AL3662" s="340">
        <f t="shared" si="580"/>
        <v>0</v>
      </c>
      <c r="AM3662" s="340">
        <f t="shared" si="580"/>
        <v>0</v>
      </c>
    </row>
    <row r="3663" spans="1:39" x14ac:dyDescent="0.35">
      <c r="A3663" s="337">
        <v>25576</v>
      </c>
      <c r="B3663" s="338">
        <f t="shared" si="574"/>
        <v>1970</v>
      </c>
      <c r="C3663" s="338">
        <f t="shared" si="575"/>
        <v>1</v>
      </c>
      <c r="D3663" s="338">
        <f t="shared" si="576"/>
        <v>8</v>
      </c>
      <c r="E3663" s="334">
        <v>0</v>
      </c>
      <c r="F3663" s="334">
        <v>0</v>
      </c>
      <c r="G3663" s="334">
        <v>0</v>
      </c>
      <c r="H3663" s="334">
        <v>0</v>
      </c>
      <c r="I3663" s="334">
        <v>0</v>
      </c>
      <c r="J3663" s="334">
        <v>0</v>
      </c>
      <c r="K3663" s="334">
        <v>0</v>
      </c>
      <c r="L3663" s="334">
        <v>0</v>
      </c>
      <c r="M3663" s="334">
        <v>0</v>
      </c>
      <c r="N3663" s="334">
        <v>0</v>
      </c>
      <c r="O3663" s="334">
        <v>0</v>
      </c>
      <c r="P3663" s="334">
        <v>0</v>
      </c>
      <c r="Q3663" s="334">
        <v>0</v>
      </c>
      <c r="R3663" s="334">
        <v>0</v>
      </c>
      <c r="S3663" s="334">
        <v>0</v>
      </c>
      <c r="T3663" s="334">
        <v>0</v>
      </c>
      <c r="U3663" s="334">
        <v>0</v>
      </c>
      <c r="V3663" s="334">
        <v>0</v>
      </c>
      <c r="W3663" s="334">
        <v>0</v>
      </c>
      <c r="X3663" s="334">
        <v>0</v>
      </c>
      <c r="Y3663" s="334">
        <v>0</v>
      </c>
      <c r="Z3663" s="334">
        <v>0</v>
      </c>
      <c r="AA3663" s="334">
        <v>0</v>
      </c>
      <c r="AB3663" s="334">
        <v>0</v>
      </c>
      <c r="AD3663" s="334">
        <v>0</v>
      </c>
      <c r="AE3663" s="334">
        <f t="shared" si="577"/>
        <v>0</v>
      </c>
      <c r="AF3663" s="334">
        <f t="shared" si="578"/>
        <v>0</v>
      </c>
      <c r="AG3663" s="340">
        <f t="shared" si="579"/>
        <v>0</v>
      </c>
      <c r="AI3663" s="340">
        <f t="shared" si="580"/>
        <v>0</v>
      </c>
      <c r="AJ3663" s="340">
        <f t="shared" si="580"/>
        <v>0</v>
      </c>
      <c r="AK3663" s="340">
        <f t="shared" si="580"/>
        <v>0</v>
      </c>
      <c r="AL3663" s="340">
        <f t="shared" si="580"/>
        <v>0</v>
      </c>
      <c r="AM3663" s="340">
        <f t="shared" si="580"/>
        <v>0</v>
      </c>
    </row>
    <row r="3664" spans="1:39" x14ac:dyDescent="0.35">
      <c r="A3664" s="337">
        <v>25577</v>
      </c>
      <c r="B3664" s="338">
        <f t="shared" si="574"/>
        <v>1970</v>
      </c>
      <c r="C3664" s="338">
        <f t="shared" si="575"/>
        <v>1</v>
      </c>
      <c r="D3664" s="338">
        <f t="shared" si="576"/>
        <v>9</v>
      </c>
      <c r="E3664" s="334">
        <v>0</v>
      </c>
      <c r="F3664" s="334">
        <v>0</v>
      </c>
      <c r="G3664" s="334">
        <v>0</v>
      </c>
      <c r="H3664" s="334">
        <v>0</v>
      </c>
      <c r="I3664" s="334">
        <v>0</v>
      </c>
      <c r="J3664" s="334">
        <v>0</v>
      </c>
      <c r="K3664" s="334">
        <v>0</v>
      </c>
      <c r="L3664" s="334">
        <v>0</v>
      </c>
      <c r="M3664" s="334">
        <v>0</v>
      </c>
      <c r="N3664" s="334">
        <v>0</v>
      </c>
      <c r="O3664" s="334">
        <v>0</v>
      </c>
      <c r="P3664" s="334">
        <v>0</v>
      </c>
      <c r="Q3664" s="334">
        <v>0</v>
      </c>
      <c r="R3664" s="334">
        <v>0</v>
      </c>
      <c r="S3664" s="334">
        <v>0</v>
      </c>
      <c r="T3664" s="334">
        <v>0</v>
      </c>
      <c r="U3664" s="334">
        <v>0</v>
      </c>
      <c r="V3664" s="334">
        <v>0</v>
      </c>
      <c r="W3664" s="334">
        <v>0</v>
      </c>
      <c r="X3664" s="334">
        <v>0</v>
      </c>
      <c r="Y3664" s="334">
        <v>0</v>
      </c>
      <c r="Z3664" s="334">
        <v>0</v>
      </c>
      <c r="AA3664" s="334">
        <v>0</v>
      </c>
      <c r="AB3664" s="334">
        <v>0</v>
      </c>
      <c r="AD3664" s="334">
        <v>0</v>
      </c>
      <c r="AE3664" s="334">
        <f t="shared" si="577"/>
        <v>0</v>
      </c>
      <c r="AF3664" s="334">
        <f t="shared" si="578"/>
        <v>0</v>
      </c>
      <c r="AG3664" s="340">
        <f t="shared" si="579"/>
        <v>0</v>
      </c>
      <c r="AI3664" s="340">
        <f t="shared" si="580"/>
        <v>0</v>
      </c>
      <c r="AJ3664" s="340">
        <f t="shared" si="580"/>
        <v>0</v>
      </c>
      <c r="AK3664" s="340">
        <f t="shared" si="580"/>
        <v>0</v>
      </c>
      <c r="AL3664" s="340">
        <f t="shared" si="580"/>
        <v>0</v>
      </c>
      <c r="AM3664" s="340">
        <f t="shared" si="580"/>
        <v>0</v>
      </c>
    </row>
    <row r="3665" spans="1:39" x14ac:dyDescent="0.35">
      <c r="A3665" s="337">
        <v>25578</v>
      </c>
      <c r="B3665" s="338">
        <f t="shared" si="574"/>
        <v>1970</v>
      </c>
      <c r="C3665" s="338">
        <f t="shared" si="575"/>
        <v>1</v>
      </c>
      <c r="D3665" s="338">
        <f t="shared" si="576"/>
        <v>10</v>
      </c>
      <c r="E3665" s="334">
        <v>0.1</v>
      </c>
      <c r="F3665" s="334">
        <v>0</v>
      </c>
      <c r="G3665" s="334">
        <v>0.1</v>
      </c>
      <c r="H3665" s="334">
        <v>0.1</v>
      </c>
      <c r="I3665" s="334">
        <v>0</v>
      </c>
      <c r="J3665" s="334">
        <v>0.1</v>
      </c>
      <c r="K3665" s="334">
        <v>0.1</v>
      </c>
      <c r="L3665" s="334">
        <v>0</v>
      </c>
      <c r="M3665" s="334">
        <v>0.1</v>
      </c>
      <c r="N3665" s="334">
        <v>0.1</v>
      </c>
      <c r="O3665" s="334">
        <v>0</v>
      </c>
      <c r="P3665" s="334">
        <v>0</v>
      </c>
      <c r="Q3665" s="334">
        <v>0.1</v>
      </c>
      <c r="R3665" s="334">
        <v>0</v>
      </c>
      <c r="S3665" s="334">
        <v>0</v>
      </c>
      <c r="T3665" s="334">
        <v>0</v>
      </c>
      <c r="U3665" s="334">
        <v>0</v>
      </c>
      <c r="V3665" s="334">
        <v>0</v>
      </c>
      <c r="W3665" s="334">
        <v>0</v>
      </c>
      <c r="X3665" s="334">
        <v>0</v>
      </c>
      <c r="Y3665" s="334">
        <v>0</v>
      </c>
      <c r="Z3665" s="334">
        <v>0</v>
      </c>
      <c r="AA3665" s="334">
        <v>0</v>
      </c>
      <c r="AB3665" s="334">
        <v>0</v>
      </c>
      <c r="AD3665" s="334">
        <v>0.8</v>
      </c>
      <c r="AE3665" s="334">
        <f t="shared" si="577"/>
        <v>0.8</v>
      </c>
      <c r="AF3665" s="334">
        <f t="shared" si="578"/>
        <v>0.79999999999999993</v>
      </c>
      <c r="AG3665" s="340">
        <f t="shared" si="579"/>
        <v>1.1102230246251565E-16</v>
      </c>
      <c r="AI3665" s="340">
        <f t="shared" si="580"/>
        <v>0</v>
      </c>
      <c r="AJ3665" s="340">
        <f t="shared" si="580"/>
        <v>0</v>
      </c>
      <c r="AK3665" s="340">
        <f t="shared" si="580"/>
        <v>0</v>
      </c>
      <c r="AL3665" s="340">
        <f t="shared" si="580"/>
        <v>0</v>
      </c>
      <c r="AM3665" s="340">
        <f t="shared" si="580"/>
        <v>0</v>
      </c>
    </row>
    <row r="3666" spans="1:39" x14ac:dyDescent="0.35">
      <c r="A3666" s="337">
        <v>25579</v>
      </c>
      <c r="B3666" s="338">
        <f t="shared" si="574"/>
        <v>1970</v>
      </c>
      <c r="C3666" s="338">
        <f t="shared" si="575"/>
        <v>1</v>
      </c>
      <c r="D3666" s="338">
        <f t="shared" si="576"/>
        <v>11</v>
      </c>
      <c r="E3666" s="334">
        <v>0</v>
      </c>
      <c r="F3666" s="334">
        <v>0</v>
      </c>
      <c r="G3666" s="334">
        <v>0</v>
      </c>
      <c r="H3666" s="334">
        <v>0</v>
      </c>
      <c r="I3666" s="334">
        <v>0</v>
      </c>
      <c r="J3666" s="334">
        <v>0.1</v>
      </c>
      <c r="K3666" s="334">
        <v>0</v>
      </c>
      <c r="L3666" s="334">
        <v>0</v>
      </c>
      <c r="M3666" s="334">
        <v>0</v>
      </c>
      <c r="N3666" s="334">
        <v>0.1</v>
      </c>
      <c r="O3666" s="334">
        <v>0</v>
      </c>
      <c r="P3666" s="334">
        <v>0</v>
      </c>
      <c r="Q3666" s="334">
        <v>0</v>
      </c>
      <c r="R3666" s="334">
        <v>0</v>
      </c>
      <c r="S3666" s="334">
        <v>0</v>
      </c>
      <c r="T3666" s="334">
        <v>0</v>
      </c>
      <c r="U3666" s="334">
        <v>0</v>
      </c>
      <c r="V3666" s="334">
        <v>0</v>
      </c>
      <c r="W3666" s="334">
        <v>0</v>
      </c>
      <c r="X3666" s="334">
        <v>0</v>
      </c>
      <c r="Y3666" s="334">
        <v>0</v>
      </c>
      <c r="Z3666" s="334">
        <v>0.1</v>
      </c>
      <c r="AA3666" s="334">
        <v>0</v>
      </c>
      <c r="AB3666" s="334">
        <v>0</v>
      </c>
      <c r="AD3666" s="334">
        <v>0.3</v>
      </c>
      <c r="AE3666" s="334">
        <f t="shared" si="577"/>
        <v>0.3</v>
      </c>
      <c r="AF3666" s="334">
        <f t="shared" si="578"/>
        <v>0.30000000000000004</v>
      </c>
      <c r="AG3666" s="340">
        <f t="shared" si="579"/>
        <v>5.5511151231257827E-17</v>
      </c>
      <c r="AI3666" s="340">
        <f t="shared" si="580"/>
        <v>0</v>
      </c>
      <c r="AJ3666" s="340">
        <f t="shared" si="580"/>
        <v>0</v>
      </c>
      <c r="AK3666" s="340">
        <f t="shared" si="580"/>
        <v>0</v>
      </c>
      <c r="AL3666" s="340">
        <f t="shared" si="580"/>
        <v>0</v>
      </c>
      <c r="AM3666" s="340">
        <f t="shared" si="580"/>
        <v>0</v>
      </c>
    </row>
    <row r="3667" spans="1:39" x14ac:dyDescent="0.35">
      <c r="A3667" s="337">
        <v>25580</v>
      </c>
      <c r="B3667" s="338">
        <f t="shared" si="574"/>
        <v>1970</v>
      </c>
      <c r="C3667" s="338">
        <f t="shared" si="575"/>
        <v>1</v>
      </c>
      <c r="D3667" s="338">
        <f t="shared" si="576"/>
        <v>12</v>
      </c>
      <c r="E3667" s="334">
        <v>0</v>
      </c>
      <c r="F3667" s="334">
        <v>0</v>
      </c>
      <c r="G3667" s="334">
        <v>0</v>
      </c>
      <c r="H3667" s="334">
        <v>0</v>
      </c>
      <c r="I3667" s="334">
        <v>0</v>
      </c>
      <c r="J3667" s="334">
        <v>0</v>
      </c>
      <c r="K3667" s="334">
        <v>0</v>
      </c>
      <c r="L3667" s="334">
        <v>0</v>
      </c>
      <c r="M3667" s="334">
        <v>0</v>
      </c>
      <c r="N3667" s="334">
        <v>0</v>
      </c>
      <c r="O3667" s="334">
        <v>0</v>
      </c>
      <c r="P3667" s="334">
        <v>0</v>
      </c>
      <c r="Q3667" s="334">
        <v>0</v>
      </c>
      <c r="R3667" s="334">
        <v>0</v>
      </c>
      <c r="S3667" s="334">
        <v>0</v>
      </c>
      <c r="T3667" s="334">
        <v>0</v>
      </c>
      <c r="U3667" s="334">
        <v>0</v>
      </c>
      <c r="V3667" s="334">
        <v>0</v>
      </c>
      <c r="W3667" s="334">
        <v>0</v>
      </c>
      <c r="X3667" s="334">
        <v>0</v>
      </c>
      <c r="Y3667" s="334">
        <v>0</v>
      </c>
      <c r="Z3667" s="334">
        <v>0</v>
      </c>
      <c r="AA3667" s="334">
        <v>0</v>
      </c>
      <c r="AB3667" s="334">
        <v>0</v>
      </c>
      <c r="AD3667" s="334">
        <v>0</v>
      </c>
      <c r="AE3667" s="334">
        <f t="shared" si="577"/>
        <v>0</v>
      </c>
      <c r="AF3667" s="334">
        <f t="shared" si="578"/>
        <v>0</v>
      </c>
      <c r="AG3667" s="340">
        <f t="shared" si="579"/>
        <v>0</v>
      </c>
      <c r="AI3667" s="340">
        <f t="shared" si="580"/>
        <v>0</v>
      </c>
      <c r="AJ3667" s="340">
        <f t="shared" si="580"/>
        <v>0</v>
      </c>
      <c r="AK3667" s="340">
        <f t="shared" si="580"/>
        <v>0</v>
      </c>
      <c r="AL3667" s="340">
        <f t="shared" si="580"/>
        <v>0</v>
      </c>
      <c r="AM3667" s="340">
        <f t="shared" si="580"/>
        <v>0</v>
      </c>
    </row>
    <row r="3668" spans="1:39" x14ac:dyDescent="0.35">
      <c r="A3668" s="337">
        <v>25581</v>
      </c>
      <c r="B3668" s="338">
        <f t="shared" si="574"/>
        <v>1970</v>
      </c>
      <c r="C3668" s="338">
        <f t="shared" si="575"/>
        <v>1</v>
      </c>
      <c r="D3668" s="338">
        <f t="shared" si="576"/>
        <v>13</v>
      </c>
      <c r="E3668" s="334">
        <v>0</v>
      </c>
      <c r="F3668" s="334">
        <v>0</v>
      </c>
      <c r="G3668" s="334">
        <v>0.1</v>
      </c>
      <c r="H3668" s="334">
        <v>0</v>
      </c>
      <c r="I3668" s="334">
        <v>0</v>
      </c>
      <c r="J3668" s="334">
        <v>0</v>
      </c>
      <c r="K3668" s="334">
        <v>0</v>
      </c>
      <c r="L3668" s="334">
        <v>0</v>
      </c>
      <c r="M3668" s="334">
        <v>0.1</v>
      </c>
      <c r="N3668" s="334">
        <v>0</v>
      </c>
      <c r="O3668" s="334">
        <v>0</v>
      </c>
      <c r="P3668" s="334">
        <v>0</v>
      </c>
      <c r="Q3668" s="334">
        <v>0</v>
      </c>
      <c r="R3668" s="334">
        <v>0</v>
      </c>
      <c r="S3668" s="334">
        <v>0</v>
      </c>
      <c r="T3668" s="334">
        <v>0</v>
      </c>
      <c r="U3668" s="334">
        <v>0</v>
      </c>
      <c r="V3668" s="334">
        <v>0</v>
      </c>
      <c r="W3668" s="334">
        <v>0</v>
      </c>
      <c r="X3668" s="334">
        <v>0</v>
      </c>
      <c r="Y3668" s="334">
        <v>0.1</v>
      </c>
      <c r="Z3668" s="334">
        <v>0</v>
      </c>
      <c r="AA3668" s="334">
        <v>0</v>
      </c>
      <c r="AB3668" s="334">
        <v>0</v>
      </c>
      <c r="AD3668" s="334">
        <v>0.3</v>
      </c>
      <c r="AE3668" s="334">
        <f t="shared" si="577"/>
        <v>0.3</v>
      </c>
      <c r="AF3668" s="334">
        <f t="shared" si="578"/>
        <v>0.30000000000000004</v>
      </c>
      <c r="AG3668" s="340">
        <f t="shared" si="579"/>
        <v>5.5511151231257827E-17</v>
      </c>
      <c r="AI3668" s="340">
        <f t="shared" ref="AI3668:AM3683" si="581">IF($C3668=AI$1,$AF3668,0)</f>
        <v>0</v>
      </c>
      <c r="AJ3668" s="340">
        <f t="shared" si="581"/>
        <v>0</v>
      </c>
      <c r="AK3668" s="340">
        <f t="shared" si="581"/>
        <v>0</v>
      </c>
      <c r="AL3668" s="340">
        <f t="shared" si="581"/>
        <v>0</v>
      </c>
      <c r="AM3668" s="340">
        <f t="shared" si="581"/>
        <v>0</v>
      </c>
    </row>
    <row r="3669" spans="1:39" x14ac:dyDescent="0.35">
      <c r="A3669" s="337">
        <v>25582</v>
      </c>
      <c r="B3669" s="338">
        <f t="shared" si="574"/>
        <v>1970</v>
      </c>
      <c r="C3669" s="338">
        <f t="shared" si="575"/>
        <v>1</v>
      </c>
      <c r="D3669" s="338">
        <f t="shared" si="576"/>
        <v>14</v>
      </c>
      <c r="E3669" s="334">
        <v>0</v>
      </c>
      <c r="F3669" s="334">
        <v>0</v>
      </c>
      <c r="G3669" s="334">
        <v>0</v>
      </c>
      <c r="H3669" s="334">
        <v>0</v>
      </c>
      <c r="I3669" s="334">
        <v>0</v>
      </c>
      <c r="J3669" s="334">
        <v>0</v>
      </c>
      <c r="K3669" s="334">
        <v>0</v>
      </c>
      <c r="L3669" s="334">
        <v>0</v>
      </c>
      <c r="M3669" s="334">
        <v>0</v>
      </c>
      <c r="N3669" s="334">
        <v>0</v>
      </c>
      <c r="O3669" s="334">
        <v>0</v>
      </c>
      <c r="P3669" s="334">
        <v>0</v>
      </c>
      <c r="Q3669" s="334">
        <v>0</v>
      </c>
      <c r="R3669" s="334">
        <v>0</v>
      </c>
      <c r="S3669" s="334">
        <v>0</v>
      </c>
      <c r="T3669" s="334">
        <v>0</v>
      </c>
      <c r="U3669" s="334">
        <v>0</v>
      </c>
      <c r="V3669" s="334">
        <v>0</v>
      </c>
      <c r="W3669" s="334">
        <v>0</v>
      </c>
      <c r="X3669" s="334">
        <v>0</v>
      </c>
      <c r="Y3669" s="334">
        <v>0</v>
      </c>
      <c r="Z3669" s="334">
        <v>0</v>
      </c>
      <c r="AA3669" s="334">
        <v>0</v>
      </c>
      <c r="AB3669" s="334">
        <v>0</v>
      </c>
      <c r="AD3669" s="334">
        <v>0</v>
      </c>
      <c r="AE3669" s="334">
        <f t="shared" si="577"/>
        <v>0</v>
      </c>
      <c r="AF3669" s="334">
        <f t="shared" si="578"/>
        <v>0</v>
      </c>
      <c r="AG3669" s="340">
        <f t="shared" si="579"/>
        <v>0</v>
      </c>
      <c r="AI3669" s="340">
        <f t="shared" si="581"/>
        <v>0</v>
      </c>
      <c r="AJ3669" s="340">
        <f t="shared" si="581"/>
        <v>0</v>
      </c>
      <c r="AK3669" s="340">
        <f t="shared" si="581"/>
        <v>0</v>
      </c>
      <c r="AL3669" s="340">
        <f t="shared" si="581"/>
        <v>0</v>
      </c>
      <c r="AM3669" s="340">
        <f t="shared" si="581"/>
        <v>0</v>
      </c>
    </row>
    <row r="3670" spans="1:39" x14ac:dyDescent="0.35">
      <c r="A3670" s="337">
        <v>25583</v>
      </c>
      <c r="B3670" s="338">
        <f t="shared" si="574"/>
        <v>1970</v>
      </c>
      <c r="C3670" s="338">
        <f t="shared" si="575"/>
        <v>1</v>
      </c>
      <c r="D3670" s="338">
        <f t="shared" si="576"/>
        <v>15</v>
      </c>
      <c r="E3670" s="334">
        <v>0.1</v>
      </c>
      <c r="F3670" s="334">
        <v>0</v>
      </c>
      <c r="G3670" s="334">
        <v>0.1</v>
      </c>
      <c r="H3670" s="334">
        <v>0</v>
      </c>
      <c r="I3670" s="334">
        <v>0.1</v>
      </c>
      <c r="J3670" s="334">
        <v>0</v>
      </c>
      <c r="K3670" s="334">
        <v>0.1</v>
      </c>
      <c r="L3670" s="334">
        <v>0</v>
      </c>
      <c r="M3670" s="334">
        <v>0.1</v>
      </c>
      <c r="N3670" s="334">
        <v>0</v>
      </c>
      <c r="O3670" s="334">
        <v>0</v>
      </c>
      <c r="P3670" s="334">
        <v>0</v>
      </c>
      <c r="Q3670" s="334">
        <v>0</v>
      </c>
      <c r="R3670" s="334">
        <v>0</v>
      </c>
      <c r="S3670" s="334">
        <v>0</v>
      </c>
      <c r="T3670" s="334">
        <v>0</v>
      </c>
      <c r="U3670" s="334">
        <v>0</v>
      </c>
      <c r="V3670" s="334">
        <v>0</v>
      </c>
      <c r="W3670" s="334">
        <v>0</v>
      </c>
      <c r="X3670" s="334">
        <v>0</v>
      </c>
      <c r="Y3670" s="334">
        <v>0</v>
      </c>
      <c r="Z3670" s="334">
        <v>0</v>
      </c>
      <c r="AA3670" s="334">
        <v>0</v>
      </c>
      <c r="AB3670" s="334">
        <v>0</v>
      </c>
      <c r="AD3670" s="334">
        <v>0.5</v>
      </c>
      <c r="AE3670" s="334">
        <f t="shared" si="577"/>
        <v>0.5</v>
      </c>
      <c r="AF3670" s="334">
        <f t="shared" si="578"/>
        <v>0.5</v>
      </c>
      <c r="AG3670" s="340">
        <f t="shared" si="579"/>
        <v>0</v>
      </c>
      <c r="AI3670" s="340">
        <f t="shared" si="581"/>
        <v>0</v>
      </c>
      <c r="AJ3670" s="340">
        <f t="shared" si="581"/>
        <v>0</v>
      </c>
      <c r="AK3670" s="340">
        <f t="shared" si="581"/>
        <v>0</v>
      </c>
      <c r="AL3670" s="340">
        <f t="shared" si="581"/>
        <v>0</v>
      </c>
      <c r="AM3670" s="340">
        <f t="shared" si="581"/>
        <v>0</v>
      </c>
    </row>
    <row r="3671" spans="1:39" x14ac:dyDescent="0.35">
      <c r="A3671" s="337">
        <v>25584</v>
      </c>
      <c r="B3671" s="338">
        <f t="shared" si="574"/>
        <v>1970</v>
      </c>
      <c r="C3671" s="338">
        <f t="shared" si="575"/>
        <v>1</v>
      </c>
      <c r="D3671" s="338">
        <f t="shared" si="576"/>
        <v>16</v>
      </c>
      <c r="E3671" s="334">
        <v>0</v>
      </c>
      <c r="F3671" s="334">
        <v>0</v>
      </c>
      <c r="G3671" s="334">
        <v>0</v>
      </c>
      <c r="H3671" s="334">
        <v>0</v>
      </c>
      <c r="I3671" s="334">
        <v>0</v>
      </c>
      <c r="J3671" s="334">
        <v>0</v>
      </c>
      <c r="K3671" s="334">
        <v>0</v>
      </c>
      <c r="L3671" s="334">
        <v>0</v>
      </c>
      <c r="M3671" s="334">
        <v>0</v>
      </c>
      <c r="N3671" s="334">
        <v>0</v>
      </c>
      <c r="O3671" s="334">
        <v>0</v>
      </c>
      <c r="P3671" s="334">
        <v>0</v>
      </c>
      <c r="Q3671" s="334">
        <v>0</v>
      </c>
      <c r="R3671" s="334">
        <v>0</v>
      </c>
      <c r="S3671" s="334">
        <v>0</v>
      </c>
      <c r="T3671" s="334">
        <v>0</v>
      </c>
      <c r="U3671" s="334">
        <v>0</v>
      </c>
      <c r="V3671" s="334">
        <v>0</v>
      </c>
      <c r="W3671" s="334">
        <v>0</v>
      </c>
      <c r="X3671" s="334">
        <v>0</v>
      </c>
      <c r="Y3671" s="334">
        <v>0</v>
      </c>
      <c r="Z3671" s="334">
        <v>0</v>
      </c>
      <c r="AA3671" s="334">
        <v>0</v>
      </c>
      <c r="AB3671" s="334">
        <v>0</v>
      </c>
      <c r="AD3671" s="334">
        <v>0</v>
      </c>
      <c r="AE3671" s="334">
        <f t="shared" si="577"/>
        <v>0</v>
      </c>
      <c r="AF3671" s="334">
        <f t="shared" si="578"/>
        <v>0</v>
      </c>
      <c r="AG3671" s="340">
        <f t="shared" si="579"/>
        <v>0</v>
      </c>
      <c r="AI3671" s="340">
        <f t="shared" si="581"/>
        <v>0</v>
      </c>
      <c r="AJ3671" s="340">
        <f t="shared" si="581"/>
        <v>0</v>
      </c>
      <c r="AK3671" s="340">
        <f t="shared" si="581"/>
        <v>0</v>
      </c>
      <c r="AL3671" s="340">
        <f t="shared" si="581"/>
        <v>0</v>
      </c>
      <c r="AM3671" s="340">
        <f t="shared" si="581"/>
        <v>0</v>
      </c>
    </row>
    <row r="3672" spans="1:39" x14ac:dyDescent="0.35">
      <c r="A3672" s="337">
        <v>25585</v>
      </c>
      <c r="B3672" s="338">
        <f t="shared" si="574"/>
        <v>1970</v>
      </c>
      <c r="C3672" s="338">
        <f t="shared" si="575"/>
        <v>1</v>
      </c>
      <c r="D3672" s="338">
        <f t="shared" si="576"/>
        <v>17</v>
      </c>
      <c r="E3672" s="334">
        <v>0</v>
      </c>
      <c r="F3672" s="334">
        <v>0</v>
      </c>
      <c r="G3672" s="334">
        <v>0</v>
      </c>
      <c r="H3672" s="334">
        <v>0</v>
      </c>
      <c r="I3672" s="334">
        <v>0</v>
      </c>
      <c r="J3672" s="334">
        <v>0</v>
      </c>
      <c r="K3672" s="334">
        <v>0</v>
      </c>
      <c r="L3672" s="334">
        <v>0</v>
      </c>
      <c r="M3672" s="334">
        <v>0</v>
      </c>
      <c r="N3672" s="334">
        <v>0</v>
      </c>
      <c r="O3672" s="334">
        <v>0</v>
      </c>
      <c r="P3672" s="334">
        <v>0</v>
      </c>
      <c r="Q3672" s="334">
        <v>0</v>
      </c>
      <c r="R3672" s="334">
        <v>0</v>
      </c>
      <c r="S3672" s="334">
        <v>0</v>
      </c>
      <c r="T3672" s="334">
        <v>0</v>
      </c>
      <c r="U3672" s="334">
        <v>0</v>
      </c>
      <c r="V3672" s="334">
        <v>0</v>
      </c>
      <c r="W3672" s="334">
        <v>0</v>
      </c>
      <c r="X3672" s="334">
        <v>0</v>
      </c>
      <c r="Y3672" s="334">
        <v>0</v>
      </c>
      <c r="Z3672" s="334">
        <v>0</v>
      </c>
      <c r="AA3672" s="334">
        <v>0</v>
      </c>
      <c r="AB3672" s="334">
        <v>0</v>
      </c>
      <c r="AD3672" s="334">
        <v>0</v>
      </c>
      <c r="AE3672" s="334">
        <f t="shared" si="577"/>
        <v>0</v>
      </c>
      <c r="AF3672" s="334">
        <f t="shared" si="578"/>
        <v>0</v>
      </c>
      <c r="AG3672" s="340">
        <f t="shared" si="579"/>
        <v>0</v>
      </c>
      <c r="AI3672" s="340">
        <f t="shared" si="581"/>
        <v>0</v>
      </c>
      <c r="AJ3672" s="340">
        <f t="shared" si="581"/>
        <v>0</v>
      </c>
      <c r="AK3672" s="340">
        <f t="shared" si="581"/>
        <v>0</v>
      </c>
      <c r="AL3672" s="340">
        <f t="shared" si="581"/>
        <v>0</v>
      </c>
      <c r="AM3672" s="340">
        <f t="shared" si="581"/>
        <v>0</v>
      </c>
    </row>
    <row r="3673" spans="1:39" x14ac:dyDescent="0.35">
      <c r="A3673" s="337">
        <v>25586</v>
      </c>
      <c r="B3673" s="338">
        <f t="shared" si="574"/>
        <v>1970</v>
      </c>
      <c r="C3673" s="338">
        <f t="shared" si="575"/>
        <v>1</v>
      </c>
      <c r="D3673" s="338">
        <f t="shared" si="576"/>
        <v>18</v>
      </c>
      <c r="E3673" s="334">
        <v>0</v>
      </c>
      <c r="F3673" s="334">
        <v>0</v>
      </c>
      <c r="G3673" s="334">
        <v>0</v>
      </c>
      <c r="H3673" s="334">
        <v>0</v>
      </c>
      <c r="I3673" s="334">
        <v>0</v>
      </c>
      <c r="J3673" s="334">
        <v>0</v>
      </c>
      <c r="K3673" s="334">
        <v>0</v>
      </c>
      <c r="L3673" s="334">
        <v>0</v>
      </c>
      <c r="M3673" s="334">
        <v>0</v>
      </c>
      <c r="N3673" s="334">
        <v>0</v>
      </c>
      <c r="O3673" s="334">
        <v>0</v>
      </c>
      <c r="P3673" s="334">
        <v>0</v>
      </c>
      <c r="Q3673" s="334">
        <v>0</v>
      </c>
      <c r="R3673" s="334">
        <v>0</v>
      </c>
      <c r="S3673" s="334">
        <v>0</v>
      </c>
      <c r="T3673" s="334">
        <v>0</v>
      </c>
      <c r="U3673" s="334">
        <v>0</v>
      </c>
      <c r="V3673" s="334">
        <v>0</v>
      </c>
      <c r="W3673" s="334">
        <v>0</v>
      </c>
      <c r="X3673" s="334">
        <v>0</v>
      </c>
      <c r="Y3673" s="334">
        <v>0</v>
      </c>
      <c r="Z3673" s="334">
        <v>0</v>
      </c>
      <c r="AA3673" s="334">
        <v>0</v>
      </c>
      <c r="AB3673" s="334">
        <v>0</v>
      </c>
      <c r="AD3673" s="334">
        <v>0</v>
      </c>
      <c r="AE3673" s="334">
        <f t="shared" si="577"/>
        <v>0</v>
      </c>
      <c r="AF3673" s="334">
        <f t="shared" si="578"/>
        <v>0</v>
      </c>
      <c r="AG3673" s="340">
        <f t="shared" si="579"/>
        <v>0</v>
      </c>
      <c r="AI3673" s="340">
        <f t="shared" si="581"/>
        <v>0</v>
      </c>
      <c r="AJ3673" s="340">
        <f t="shared" si="581"/>
        <v>0</v>
      </c>
      <c r="AK3673" s="340">
        <f t="shared" si="581"/>
        <v>0</v>
      </c>
      <c r="AL3673" s="340">
        <f t="shared" si="581"/>
        <v>0</v>
      </c>
      <c r="AM3673" s="340">
        <f t="shared" si="581"/>
        <v>0</v>
      </c>
    </row>
    <row r="3674" spans="1:39" x14ac:dyDescent="0.35">
      <c r="A3674" s="337">
        <v>25587</v>
      </c>
      <c r="B3674" s="338">
        <f t="shared" si="574"/>
        <v>1970</v>
      </c>
      <c r="C3674" s="338">
        <f t="shared" si="575"/>
        <v>1</v>
      </c>
      <c r="D3674" s="338">
        <f t="shared" si="576"/>
        <v>19</v>
      </c>
      <c r="E3674" s="334">
        <v>0</v>
      </c>
      <c r="F3674" s="334">
        <v>0</v>
      </c>
      <c r="G3674" s="334">
        <v>0</v>
      </c>
      <c r="H3674" s="334">
        <v>0</v>
      </c>
      <c r="I3674" s="334">
        <v>0</v>
      </c>
      <c r="J3674" s="334">
        <v>0</v>
      </c>
      <c r="K3674" s="334">
        <v>0</v>
      </c>
      <c r="L3674" s="334">
        <v>0</v>
      </c>
      <c r="M3674" s="334">
        <v>0</v>
      </c>
      <c r="N3674" s="334">
        <v>0</v>
      </c>
      <c r="O3674" s="334">
        <v>0</v>
      </c>
      <c r="P3674" s="334">
        <v>0</v>
      </c>
      <c r="Q3674" s="334">
        <v>0</v>
      </c>
      <c r="R3674" s="334">
        <v>0</v>
      </c>
      <c r="S3674" s="334">
        <v>0</v>
      </c>
      <c r="T3674" s="334">
        <v>0</v>
      </c>
      <c r="U3674" s="334">
        <v>0</v>
      </c>
      <c r="V3674" s="334">
        <v>0</v>
      </c>
      <c r="W3674" s="334">
        <v>0</v>
      </c>
      <c r="X3674" s="334">
        <v>0</v>
      </c>
      <c r="Y3674" s="334">
        <v>0</v>
      </c>
      <c r="Z3674" s="334">
        <v>0</v>
      </c>
      <c r="AA3674" s="334">
        <v>0</v>
      </c>
      <c r="AB3674" s="334">
        <v>0</v>
      </c>
      <c r="AD3674" s="334">
        <v>0</v>
      </c>
      <c r="AE3674" s="334">
        <f t="shared" si="577"/>
        <v>0</v>
      </c>
      <c r="AF3674" s="334">
        <f t="shared" si="578"/>
        <v>0</v>
      </c>
      <c r="AG3674" s="340">
        <f t="shared" si="579"/>
        <v>0</v>
      </c>
      <c r="AI3674" s="340">
        <f t="shared" si="581"/>
        <v>0</v>
      </c>
      <c r="AJ3674" s="340">
        <f t="shared" si="581"/>
        <v>0</v>
      </c>
      <c r="AK3674" s="340">
        <f t="shared" si="581"/>
        <v>0</v>
      </c>
      <c r="AL3674" s="340">
        <f t="shared" si="581"/>
        <v>0</v>
      </c>
      <c r="AM3674" s="340">
        <f t="shared" si="581"/>
        <v>0</v>
      </c>
    </row>
    <row r="3675" spans="1:39" x14ac:dyDescent="0.35">
      <c r="A3675" s="337">
        <v>25588</v>
      </c>
      <c r="B3675" s="338">
        <f t="shared" si="574"/>
        <v>1970</v>
      </c>
      <c r="C3675" s="338">
        <f t="shared" si="575"/>
        <v>1</v>
      </c>
      <c r="D3675" s="338">
        <f t="shared" si="576"/>
        <v>20</v>
      </c>
      <c r="E3675" s="334">
        <v>0.3</v>
      </c>
      <c r="F3675" s="334">
        <v>0.2</v>
      </c>
      <c r="G3675" s="334">
        <v>0</v>
      </c>
      <c r="H3675" s="334">
        <v>0</v>
      </c>
      <c r="I3675" s="334">
        <v>0</v>
      </c>
      <c r="J3675" s="334">
        <v>0</v>
      </c>
      <c r="K3675" s="334">
        <v>0</v>
      </c>
      <c r="L3675" s="334">
        <v>0</v>
      </c>
      <c r="M3675" s="334">
        <v>0</v>
      </c>
      <c r="N3675" s="334">
        <v>0</v>
      </c>
      <c r="O3675" s="334">
        <v>0</v>
      </c>
      <c r="P3675" s="334">
        <v>0</v>
      </c>
      <c r="Q3675" s="334">
        <v>0</v>
      </c>
      <c r="R3675" s="334">
        <v>0</v>
      </c>
      <c r="S3675" s="334">
        <v>0</v>
      </c>
      <c r="T3675" s="334">
        <v>0</v>
      </c>
      <c r="U3675" s="334">
        <v>0</v>
      </c>
      <c r="V3675" s="334">
        <v>0</v>
      </c>
      <c r="W3675" s="334">
        <v>0</v>
      </c>
      <c r="X3675" s="334">
        <v>0</v>
      </c>
      <c r="Y3675" s="334">
        <v>0</v>
      </c>
      <c r="Z3675" s="334">
        <v>0</v>
      </c>
      <c r="AA3675" s="334">
        <v>0</v>
      </c>
      <c r="AB3675" s="334">
        <v>0</v>
      </c>
      <c r="AD3675" s="334">
        <v>0.5</v>
      </c>
      <c r="AE3675" s="334">
        <f t="shared" si="577"/>
        <v>0.5</v>
      </c>
      <c r="AF3675" s="334">
        <f t="shared" si="578"/>
        <v>0.5</v>
      </c>
      <c r="AG3675" s="340">
        <f t="shared" si="579"/>
        <v>0</v>
      </c>
      <c r="AI3675" s="340">
        <f t="shared" si="581"/>
        <v>0</v>
      </c>
      <c r="AJ3675" s="340">
        <f t="shared" si="581"/>
        <v>0</v>
      </c>
      <c r="AK3675" s="340">
        <f t="shared" si="581"/>
        <v>0</v>
      </c>
      <c r="AL3675" s="340">
        <f t="shared" si="581"/>
        <v>0</v>
      </c>
      <c r="AM3675" s="340">
        <f t="shared" si="581"/>
        <v>0</v>
      </c>
    </row>
    <row r="3676" spans="1:39" x14ac:dyDescent="0.35">
      <c r="A3676" s="337">
        <v>25589</v>
      </c>
      <c r="B3676" s="338">
        <f t="shared" si="574"/>
        <v>1970</v>
      </c>
      <c r="C3676" s="338">
        <f t="shared" si="575"/>
        <v>1</v>
      </c>
      <c r="D3676" s="338">
        <f t="shared" si="576"/>
        <v>21</v>
      </c>
      <c r="E3676" s="334">
        <v>0</v>
      </c>
      <c r="F3676" s="334">
        <v>0</v>
      </c>
      <c r="G3676" s="334">
        <v>0</v>
      </c>
      <c r="H3676" s="334">
        <v>0</v>
      </c>
      <c r="I3676" s="334">
        <v>0</v>
      </c>
      <c r="J3676" s="334">
        <v>0</v>
      </c>
      <c r="K3676" s="334">
        <v>0</v>
      </c>
      <c r="L3676" s="334">
        <v>0</v>
      </c>
      <c r="M3676" s="334">
        <v>0</v>
      </c>
      <c r="N3676" s="334">
        <v>0</v>
      </c>
      <c r="O3676" s="334">
        <v>0</v>
      </c>
      <c r="P3676" s="334">
        <v>0</v>
      </c>
      <c r="Q3676" s="334">
        <v>0</v>
      </c>
      <c r="R3676" s="334">
        <v>0</v>
      </c>
      <c r="S3676" s="334">
        <v>0</v>
      </c>
      <c r="T3676" s="334">
        <v>0</v>
      </c>
      <c r="U3676" s="334">
        <v>0</v>
      </c>
      <c r="V3676" s="334">
        <v>0</v>
      </c>
      <c r="W3676" s="334">
        <v>0</v>
      </c>
      <c r="X3676" s="334">
        <v>0</v>
      </c>
      <c r="Y3676" s="334">
        <v>0</v>
      </c>
      <c r="Z3676" s="334">
        <v>0</v>
      </c>
      <c r="AA3676" s="334">
        <v>0</v>
      </c>
      <c r="AB3676" s="334">
        <v>0</v>
      </c>
      <c r="AD3676" s="334">
        <v>0</v>
      </c>
      <c r="AE3676" s="334">
        <f t="shared" si="577"/>
        <v>0</v>
      </c>
      <c r="AF3676" s="334">
        <f t="shared" si="578"/>
        <v>0</v>
      </c>
      <c r="AG3676" s="340">
        <f t="shared" si="579"/>
        <v>0</v>
      </c>
      <c r="AI3676" s="340">
        <f t="shared" si="581"/>
        <v>0</v>
      </c>
      <c r="AJ3676" s="340">
        <f t="shared" si="581"/>
        <v>0</v>
      </c>
      <c r="AK3676" s="340">
        <f t="shared" si="581"/>
        <v>0</v>
      </c>
      <c r="AL3676" s="340">
        <f t="shared" si="581"/>
        <v>0</v>
      </c>
      <c r="AM3676" s="340">
        <f t="shared" si="581"/>
        <v>0</v>
      </c>
    </row>
    <row r="3677" spans="1:39" x14ac:dyDescent="0.35">
      <c r="A3677" s="337">
        <v>25590</v>
      </c>
      <c r="B3677" s="338">
        <f t="shared" si="574"/>
        <v>1970</v>
      </c>
      <c r="C3677" s="338">
        <f t="shared" si="575"/>
        <v>1</v>
      </c>
      <c r="D3677" s="338">
        <f t="shared" si="576"/>
        <v>22</v>
      </c>
      <c r="E3677" s="334">
        <v>0</v>
      </c>
      <c r="F3677" s="334">
        <v>0</v>
      </c>
      <c r="G3677" s="334">
        <v>0</v>
      </c>
      <c r="H3677" s="334">
        <v>0</v>
      </c>
      <c r="I3677" s="334">
        <v>0</v>
      </c>
      <c r="J3677" s="334">
        <v>0</v>
      </c>
      <c r="K3677" s="334">
        <v>0</v>
      </c>
      <c r="L3677" s="334">
        <v>0</v>
      </c>
      <c r="M3677" s="334">
        <v>0</v>
      </c>
      <c r="N3677" s="334">
        <v>0</v>
      </c>
      <c r="O3677" s="334">
        <v>0</v>
      </c>
      <c r="P3677" s="334">
        <v>0</v>
      </c>
      <c r="Q3677" s="334">
        <v>0</v>
      </c>
      <c r="R3677" s="334">
        <v>0</v>
      </c>
      <c r="S3677" s="334">
        <v>0</v>
      </c>
      <c r="T3677" s="334">
        <v>0</v>
      </c>
      <c r="U3677" s="334">
        <v>0</v>
      </c>
      <c r="V3677" s="334">
        <v>0</v>
      </c>
      <c r="W3677" s="334">
        <v>0</v>
      </c>
      <c r="X3677" s="334">
        <v>0</v>
      </c>
      <c r="Y3677" s="334">
        <v>0</v>
      </c>
      <c r="Z3677" s="334">
        <v>0</v>
      </c>
      <c r="AA3677" s="334">
        <v>0</v>
      </c>
      <c r="AB3677" s="334">
        <v>0</v>
      </c>
      <c r="AD3677" s="334">
        <v>0</v>
      </c>
      <c r="AE3677" s="334">
        <f t="shared" si="577"/>
        <v>0</v>
      </c>
      <c r="AF3677" s="334">
        <f t="shared" si="578"/>
        <v>0</v>
      </c>
      <c r="AG3677" s="340">
        <f t="shared" si="579"/>
        <v>0</v>
      </c>
      <c r="AI3677" s="340">
        <f t="shared" si="581"/>
        <v>0</v>
      </c>
      <c r="AJ3677" s="340">
        <f t="shared" si="581"/>
        <v>0</v>
      </c>
      <c r="AK3677" s="340">
        <f t="shared" si="581"/>
        <v>0</v>
      </c>
      <c r="AL3677" s="340">
        <f t="shared" si="581"/>
        <v>0</v>
      </c>
      <c r="AM3677" s="340">
        <f t="shared" si="581"/>
        <v>0</v>
      </c>
    </row>
    <row r="3678" spans="1:39" x14ac:dyDescent="0.35">
      <c r="A3678" s="337">
        <v>25591</v>
      </c>
      <c r="B3678" s="338">
        <f t="shared" si="574"/>
        <v>1970</v>
      </c>
      <c r="C3678" s="338">
        <f t="shared" si="575"/>
        <v>1</v>
      </c>
      <c r="D3678" s="338">
        <f t="shared" si="576"/>
        <v>23</v>
      </c>
      <c r="E3678" s="334">
        <v>0</v>
      </c>
      <c r="F3678" s="334">
        <v>0</v>
      </c>
      <c r="G3678" s="334">
        <v>0</v>
      </c>
      <c r="H3678" s="334">
        <v>0</v>
      </c>
      <c r="I3678" s="334">
        <v>0</v>
      </c>
      <c r="J3678" s="334">
        <v>0</v>
      </c>
      <c r="K3678" s="334">
        <v>0</v>
      </c>
      <c r="L3678" s="334">
        <v>0</v>
      </c>
      <c r="M3678" s="334">
        <v>0</v>
      </c>
      <c r="N3678" s="334">
        <v>0</v>
      </c>
      <c r="O3678" s="334">
        <v>0</v>
      </c>
      <c r="P3678" s="334">
        <v>0</v>
      </c>
      <c r="Q3678" s="334">
        <v>0</v>
      </c>
      <c r="R3678" s="334">
        <v>0</v>
      </c>
      <c r="S3678" s="334">
        <v>0</v>
      </c>
      <c r="T3678" s="334">
        <v>0</v>
      </c>
      <c r="U3678" s="334">
        <v>0</v>
      </c>
      <c r="V3678" s="334">
        <v>0</v>
      </c>
      <c r="W3678" s="334">
        <v>0</v>
      </c>
      <c r="X3678" s="334">
        <v>0</v>
      </c>
      <c r="Y3678" s="334">
        <v>0</v>
      </c>
      <c r="Z3678" s="334">
        <v>0</v>
      </c>
      <c r="AA3678" s="334">
        <v>0</v>
      </c>
      <c r="AB3678" s="334">
        <v>0</v>
      </c>
      <c r="AD3678" s="334">
        <v>0</v>
      </c>
      <c r="AE3678" s="334">
        <f t="shared" si="577"/>
        <v>0</v>
      </c>
      <c r="AF3678" s="334">
        <f t="shared" si="578"/>
        <v>0</v>
      </c>
      <c r="AG3678" s="340">
        <f t="shared" si="579"/>
        <v>0</v>
      </c>
      <c r="AI3678" s="340">
        <f t="shared" si="581"/>
        <v>0</v>
      </c>
      <c r="AJ3678" s="340">
        <f t="shared" si="581"/>
        <v>0</v>
      </c>
      <c r="AK3678" s="340">
        <f t="shared" si="581"/>
        <v>0</v>
      </c>
      <c r="AL3678" s="340">
        <f t="shared" si="581"/>
        <v>0</v>
      </c>
      <c r="AM3678" s="340">
        <f t="shared" si="581"/>
        <v>0</v>
      </c>
    </row>
    <row r="3679" spans="1:39" x14ac:dyDescent="0.35">
      <c r="A3679" s="337">
        <v>25592</v>
      </c>
      <c r="B3679" s="338">
        <f t="shared" si="574"/>
        <v>1970</v>
      </c>
      <c r="C3679" s="338">
        <f t="shared" si="575"/>
        <v>1</v>
      </c>
      <c r="D3679" s="338">
        <f t="shared" si="576"/>
        <v>24</v>
      </c>
      <c r="E3679" s="334">
        <v>0</v>
      </c>
      <c r="F3679" s="334">
        <v>0</v>
      </c>
      <c r="G3679" s="334">
        <v>0</v>
      </c>
      <c r="H3679" s="334">
        <v>0</v>
      </c>
      <c r="I3679" s="334">
        <v>0</v>
      </c>
      <c r="J3679" s="334">
        <v>0</v>
      </c>
      <c r="K3679" s="334">
        <v>0</v>
      </c>
      <c r="L3679" s="334">
        <v>0</v>
      </c>
      <c r="M3679" s="334">
        <v>0</v>
      </c>
      <c r="N3679" s="334">
        <v>0</v>
      </c>
      <c r="O3679" s="334">
        <v>0</v>
      </c>
      <c r="P3679" s="334">
        <v>0</v>
      </c>
      <c r="Q3679" s="334">
        <v>0</v>
      </c>
      <c r="R3679" s="334">
        <v>0</v>
      </c>
      <c r="S3679" s="334">
        <v>0</v>
      </c>
      <c r="T3679" s="334">
        <v>0</v>
      </c>
      <c r="U3679" s="334">
        <v>0</v>
      </c>
      <c r="V3679" s="334">
        <v>0</v>
      </c>
      <c r="W3679" s="334">
        <v>0</v>
      </c>
      <c r="X3679" s="334">
        <v>0</v>
      </c>
      <c r="Y3679" s="334">
        <v>0</v>
      </c>
      <c r="Z3679" s="334">
        <v>0</v>
      </c>
      <c r="AA3679" s="334">
        <v>0</v>
      </c>
      <c r="AB3679" s="334">
        <v>0</v>
      </c>
      <c r="AD3679" s="334">
        <v>0</v>
      </c>
      <c r="AE3679" s="334">
        <f t="shared" si="577"/>
        <v>0</v>
      </c>
      <c r="AF3679" s="334">
        <f t="shared" si="578"/>
        <v>0</v>
      </c>
      <c r="AG3679" s="340">
        <f t="shared" si="579"/>
        <v>0</v>
      </c>
      <c r="AI3679" s="340">
        <f t="shared" si="581"/>
        <v>0</v>
      </c>
      <c r="AJ3679" s="340">
        <f t="shared" si="581"/>
        <v>0</v>
      </c>
      <c r="AK3679" s="340">
        <f t="shared" si="581"/>
        <v>0</v>
      </c>
      <c r="AL3679" s="340">
        <f t="shared" si="581"/>
        <v>0</v>
      </c>
      <c r="AM3679" s="340">
        <f t="shared" si="581"/>
        <v>0</v>
      </c>
    </row>
    <row r="3680" spans="1:39" x14ac:dyDescent="0.35">
      <c r="A3680" s="337">
        <v>25593</v>
      </c>
      <c r="B3680" s="338">
        <f t="shared" si="574"/>
        <v>1970</v>
      </c>
      <c r="C3680" s="338">
        <f t="shared" si="575"/>
        <v>1</v>
      </c>
      <c r="D3680" s="338">
        <f t="shared" si="576"/>
        <v>25</v>
      </c>
      <c r="E3680" s="334">
        <v>0</v>
      </c>
      <c r="F3680" s="334">
        <v>0</v>
      </c>
      <c r="G3680" s="334">
        <v>0</v>
      </c>
      <c r="H3680" s="334">
        <v>0</v>
      </c>
      <c r="I3680" s="334">
        <v>0</v>
      </c>
      <c r="J3680" s="334">
        <v>0</v>
      </c>
      <c r="K3680" s="334">
        <v>0</v>
      </c>
      <c r="L3680" s="334">
        <v>0</v>
      </c>
      <c r="M3680" s="334">
        <v>0</v>
      </c>
      <c r="N3680" s="334">
        <v>0</v>
      </c>
      <c r="O3680" s="334">
        <v>0</v>
      </c>
      <c r="P3680" s="334">
        <v>0</v>
      </c>
      <c r="Q3680" s="334">
        <v>0</v>
      </c>
      <c r="R3680" s="334">
        <v>0</v>
      </c>
      <c r="S3680" s="334">
        <v>0</v>
      </c>
      <c r="T3680" s="334">
        <v>0</v>
      </c>
      <c r="U3680" s="334">
        <v>0</v>
      </c>
      <c r="V3680" s="334">
        <v>0</v>
      </c>
      <c r="W3680" s="334">
        <v>0</v>
      </c>
      <c r="X3680" s="334">
        <v>0</v>
      </c>
      <c r="Y3680" s="334">
        <v>0</v>
      </c>
      <c r="Z3680" s="334">
        <v>0</v>
      </c>
      <c r="AA3680" s="334">
        <v>0</v>
      </c>
      <c r="AB3680" s="334">
        <v>0</v>
      </c>
      <c r="AD3680" s="334">
        <v>0</v>
      </c>
      <c r="AE3680" s="334">
        <f t="shared" si="577"/>
        <v>0</v>
      </c>
      <c r="AF3680" s="334">
        <f t="shared" si="578"/>
        <v>0</v>
      </c>
      <c r="AG3680" s="340">
        <f t="shared" si="579"/>
        <v>0</v>
      </c>
      <c r="AI3680" s="340">
        <f t="shared" si="581"/>
        <v>0</v>
      </c>
      <c r="AJ3680" s="340">
        <f t="shared" si="581"/>
        <v>0</v>
      </c>
      <c r="AK3680" s="340">
        <f t="shared" si="581"/>
        <v>0</v>
      </c>
      <c r="AL3680" s="340">
        <f t="shared" si="581"/>
        <v>0</v>
      </c>
      <c r="AM3680" s="340">
        <f t="shared" si="581"/>
        <v>0</v>
      </c>
    </row>
    <row r="3681" spans="1:39" x14ac:dyDescent="0.35">
      <c r="A3681" s="337">
        <v>25594</v>
      </c>
      <c r="B3681" s="338">
        <f t="shared" si="574"/>
        <v>1970</v>
      </c>
      <c r="C3681" s="338">
        <f t="shared" si="575"/>
        <v>1</v>
      </c>
      <c r="D3681" s="338">
        <f t="shared" si="576"/>
        <v>26</v>
      </c>
      <c r="E3681" s="334">
        <v>0</v>
      </c>
      <c r="F3681" s="334">
        <v>0</v>
      </c>
      <c r="G3681" s="334">
        <v>0</v>
      </c>
      <c r="H3681" s="334">
        <v>0</v>
      </c>
      <c r="I3681" s="334">
        <v>0</v>
      </c>
      <c r="J3681" s="334">
        <v>0</v>
      </c>
      <c r="K3681" s="334">
        <v>0</v>
      </c>
      <c r="L3681" s="334">
        <v>0</v>
      </c>
      <c r="M3681" s="334">
        <v>0</v>
      </c>
      <c r="N3681" s="334">
        <v>0</v>
      </c>
      <c r="O3681" s="334">
        <v>0</v>
      </c>
      <c r="P3681" s="334">
        <v>0</v>
      </c>
      <c r="Q3681" s="334">
        <v>0</v>
      </c>
      <c r="R3681" s="334">
        <v>0</v>
      </c>
      <c r="S3681" s="334">
        <v>0</v>
      </c>
      <c r="T3681" s="334">
        <v>0</v>
      </c>
      <c r="U3681" s="334">
        <v>0</v>
      </c>
      <c r="V3681" s="334">
        <v>0</v>
      </c>
      <c r="W3681" s="334">
        <v>0</v>
      </c>
      <c r="X3681" s="334">
        <v>0</v>
      </c>
      <c r="Y3681" s="334">
        <v>0</v>
      </c>
      <c r="Z3681" s="334">
        <v>0</v>
      </c>
      <c r="AA3681" s="334">
        <v>0</v>
      </c>
      <c r="AB3681" s="334">
        <v>0</v>
      </c>
      <c r="AD3681" s="334">
        <v>0</v>
      </c>
      <c r="AE3681" s="334">
        <f t="shared" si="577"/>
        <v>0</v>
      </c>
      <c r="AF3681" s="334">
        <f t="shared" si="578"/>
        <v>0</v>
      </c>
      <c r="AG3681" s="340">
        <f t="shared" si="579"/>
        <v>0</v>
      </c>
      <c r="AI3681" s="340">
        <f t="shared" si="581"/>
        <v>0</v>
      </c>
      <c r="AJ3681" s="340">
        <f t="shared" si="581"/>
        <v>0</v>
      </c>
      <c r="AK3681" s="340">
        <f t="shared" si="581"/>
        <v>0</v>
      </c>
      <c r="AL3681" s="340">
        <f t="shared" si="581"/>
        <v>0</v>
      </c>
      <c r="AM3681" s="340">
        <f t="shared" si="581"/>
        <v>0</v>
      </c>
    </row>
    <row r="3682" spans="1:39" x14ac:dyDescent="0.35">
      <c r="A3682" s="337">
        <v>25595</v>
      </c>
      <c r="B3682" s="338">
        <f t="shared" si="574"/>
        <v>1970</v>
      </c>
      <c r="C3682" s="338">
        <f t="shared" si="575"/>
        <v>1</v>
      </c>
      <c r="D3682" s="338">
        <f t="shared" si="576"/>
        <v>27</v>
      </c>
      <c r="E3682" s="334">
        <v>0</v>
      </c>
      <c r="F3682" s="334">
        <v>0</v>
      </c>
      <c r="G3682" s="334">
        <v>0</v>
      </c>
      <c r="H3682" s="334">
        <v>0</v>
      </c>
      <c r="I3682" s="334">
        <v>0</v>
      </c>
      <c r="J3682" s="334">
        <v>0</v>
      </c>
      <c r="K3682" s="334">
        <v>0.3</v>
      </c>
      <c r="L3682" s="334">
        <v>0.3</v>
      </c>
      <c r="M3682" s="334">
        <v>0.2</v>
      </c>
      <c r="N3682" s="334">
        <v>0.3</v>
      </c>
      <c r="O3682" s="334">
        <v>0.3</v>
      </c>
      <c r="P3682" s="334">
        <v>0.5</v>
      </c>
      <c r="Q3682" s="334">
        <v>0.6</v>
      </c>
      <c r="R3682" s="334">
        <v>0.5</v>
      </c>
      <c r="S3682" s="334">
        <v>0.3</v>
      </c>
      <c r="T3682" s="334">
        <v>0.3</v>
      </c>
      <c r="U3682" s="334">
        <v>0.3</v>
      </c>
      <c r="V3682" s="334">
        <v>0.2</v>
      </c>
      <c r="W3682" s="334">
        <v>0.3</v>
      </c>
      <c r="X3682" s="334">
        <v>0.3</v>
      </c>
      <c r="Y3682" s="334">
        <v>0.3</v>
      </c>
      <c r="Z3682" s="334">
        <v>0.2</v>
      </c>
      <c r="AA3682" s="334">
        <v>0.3</v>
      </c>
      <c r="AB3682" s="334">
        <v>0.3</v>
      </c>
      <c r="AD3682" s="334">
        <v>5.8</v>
      </c>
      <c r="AE3682" s="334">
        <f t="shared" si="577"/>
        <v>5.8</v>
      </c>
      <c r="AF3682" s="334">
        <f t="shared" si="578"/>
        <v>5.7999999999999989</v>
      </c>
      <c r="AG3682" s="340">
        <f t="shared" si="579"/>
        <v>8.8817841970012523E-16</v>
      </c>
      <c r="AI3682" s="340">
        <f t="shared" si="581"/>
        <v>0</v>
      </c>
      <c r="AJ3682" s="340">
        <f t="shared" si="581"/>
        <v>0</v>
      </c>
      <c r="AK3682" s="340">
        <f t="shared" si="581"/>
        <v>0</v>
      </c>
      <c r="AL3682" s="340">
        <f t="shared" si="581"/>
        <v>0</v>
      </c>
      <c r="AM3682" s="340">
        <f t="shared" si="581"/>
        <v>0</v>
      </c>
    </row>
    <row r="3683" spans="1:39" x14ac:dyDescent="0.35">
      <c r="A3683" s="337">
        <v>25596</v>
      </c>
      <c r="B3683" s="338">
        <f t="shared" si="574"/>
        <v>1970</v>
      </c>
      <c r="C3683" s="338">
        <f t="shared" si="575"/>
        <v>1</v>
      </c>
      <c r="D3683" s="338">
        <f t="shared" si="576"/>
        <v>28</v>
      </c>
      <c r="E3683" s="334">
        <v>0.1</v>
      </c>
      <c r="F3683" s="334">
        <v>0.2</v>
      </c>
      <c r="G3683" s="334">
        <v>0.1</v>
      </c>
      <c r="H3683" s="334">
        <v>0.1</v>
      </c>
      <c r="I3683" s="334">
        <v>0</v>
      </c>
      <c r="J3683" s="334">
        <v>0</v>
      </c>
      <c r="K3683" s="334">
        <v>0</v>
      </c>
      <c r="L3683" s="334">
        <v>0</v>
      </c>
      <c r="M3683" s="334">
        <v>0</v>
      </c>
      <c r="N3683" s="334">
        <v>0</v>
      </c>
      <c r="O3683" s="334">
        <v>0</v>
      </c>
      <c r="P3683" s="334">
        <v>0</v>
      </c>
      <c r="Q3683" s="334">
        <v>0</v>
      </c>
      <c r="R3683" s="334">
        <v>0</v>
      </c>
      <c r="S3683" s="334">
        <v>0</v>
      </c>
      <c r="T3683" s="334">
        <v>0</v>
      </c>
      <c r="U3683" s="334">
        <v>0</v>
      </c>
      <c r="V3683" s="334">
        <v>0</v>
      </c>
      <c r="W3683" s="334">
        <v>0</v>
      </c>
      <c r="X3683" s="334">
        <v>0</v>
      </c>
      <c r="Y3683" s="334">
        <v>0</v>
      </c>
      <c r="Z3683" s="334">
        <v>0</v>
      </c>
      <c r="AA3683" s="334">
        <v>0</v>
      </c>
      <c r="AB3683" s="334">
        <v>0</v>
      </c>
      <c r="AD3683" s="334">
        <v>0.5</v>
      </c>
      <c r="AE3683" s="334">
        <f t="shared" si="577"/>
        <v>0.5</v>
      </c>
      <c r="AF3683" s="334">
        <f t="shared" si="578"/>
        <v>0.5</v>
      </c>
      <c r="AG3683" s="340">
        <f t="shared" si="579"/>
        <v>0</v>
      </c>
      <c r="AI3683" s="340">
        <f t="shared" si="581"/>
        <v>0</v>
      </c>
      <c r="AJ3683" s="340">
        <f t="shared" si="581"/>
        <v>0</v>
      </c>
      <c r="AK3683" s="340">
        <f t="shared" si="581"/>
        <v>0</v>
      </c>
      <c r="AL3683" s="340">
        <f t="shared" si="581"/>
        <v>0</v>
      </c>
      <c r="AM3683" s="340">
        <f t="shared" si="581"/>
        <v>0</v>
      </c>
    </row>
    <row r="3684" spans="1:39" x14ac:dyDescent="0.35">
      <c r="A3684" s="337">
        <v>25597</v>
      </c>
      <c r="B3684" s="338">
        <f t="shared" si="574"/>
        <v>1970</v>
      </c>
      <c r="C3684" s="338">
        <f t="shared" si="575"/>
        <v>1</v>
      </c>
      <c r="D3684" s="338">
        <f t="shared" si="576"/>
        <v>29</v>
      </c>
      <c r="E3684" s="334">
        <v>0</v>
      </c>
      <c r="F3684" s="334">
        <v>0</v>
      </c>
      <c r="G3684" s="334">
        <v>0</v>
      </c>
      <c r="H3684" s="334">
        <v>0</v>
      </c>
      <c r="I3684" s="334">
        <v>0</v>
      </c>
      <c r="J3684" s="334">
        <v>0</v>
      </c>
      <c r="K3684" s="334">
        <v>0</v>
      </c>
      <c r="L3684" s="334">
        <v>0</v>
      </c>
      <c r="M3684" s="334">
        <v>0</v>
      </c>
      <c r="N3684" s="334">
        <v>0</v>
      </c>
      <c r="O3684" s="334">
        <v>0</v>
      </c>
      <c r="P3684" s="334">
        <v>0</v>
      </c>
      <c r="Q3684" s="334">
        <v>0</v>
      </c>
      <c r="R3684" s="334">
        <v>0</v>
      </c>
      <c r="S3684" s="334">
        <v>0</v>
      </c>
      <c r="T3684" s="334">
        <v>0</v>
      </c>
      <c r="U3684" s="334">
        <v>0</v>
      </c>
      <c r="V3684" s="334">
        <v>0</v>
      </c>
      <c r="W3684" s="334">
        <v>0</v>
      </c>
      <c r="X3684" s="334">
        <v>0</v>
      </c>
      <c r="Y3684" s="334">
        <v>0</v>
      </c>
      <c r="Z3684" s="334">
        <v>0</v>
      </c>
      <c r="AA3684" s="334">
        <v>0</v>
      </c>
      <c r="AB3684" s="334">
        <v>0</v>
      </c>
      <c r="AD3684" s="334">
        <v>0</v>
      </c>
      <c r="AE3684" s="334">
        <f t="shared" si="577"/>
        <v>0</v>
      </c>
      <c r="AF3684" s="334">
        <f t="shared" si="578"/>
        <v>0</v>
      </c>
      <c r="AG3684" s="340">
        <f t="shared" si="579"/>
        <v>0</v>
      </c>
      <c r="AI3684" s="340">
        <f t="shared" ref="AI3684:AM3699" si="582">IF($C3684=AI$1,$AF3684,0)</f>
        <v>0</v>
      </c>
      <c r="AJ3684" s="340">
        <f t="shared" si="582"/>
        <v>0</v>
      </c>
      <c r="AK3684" s="340">
        <f t="shared" si="582"/>
        <v>0</v>
      </c>
      <c r="AL3684" s="340">
        <f t="shared" si="582"/>
        <v>0</v>
      </c>
      <c r="AM3684" s="340">
        <f t="shared" si="582"/>
        <v>0</v>
      </c>
    </row>
    <row r="3685" spans="1:39" x14ac:dyDescent="0.35">
      <c r="A3685" s="337">
        <v>25598</v>
      </c>
      <c r="B3685" s="338">
        <f t="shared" si="574"/>
        <v>1970</v>
      </c>
      <c r="C3685" s="338">
        <f t="shared" si="575"/>
        <v>1</v>
      </c>
      <c r="D3685" s="338">
        <f t="shared" si="576"/>
        <v>30</v>
      </c>
      <c r="E3685" s="334">
        <v>0</v>
      </c>
      <c r="F3685" s="334">
        <v>0</v>
      </c>
      <c r="G3685" s="334">
        <v>0</v>
      </c>
      <c r="H3685" s="334">
        <v>0</v>
      </c>
      <c r="I3685" s="334">
        <v>0</v>
      </c>
      <c r="J3685" s="334">
        <v>0</v>
      </c>
      <c r="K3685" s="334">
        <v>0</v>
      </c>
      <c r="L3685" s="334">
        <v>0</v>
      </c>
      <c r="M3685" s="334">
        <v>0</v>
      </c>
      <c r="N3685" s="334">
        <v>0</v>
      </c>
      <c r="O3685" s="334">
        <v>0</v>
      </c>
      <c r="P3685" s="334">
        <v>0</v>
      </c>
      <c r="Q3685" s="334">
        <v>0</v>
      </c>
      <c r="R3685" s="334">
        <v>0</v>
      </c>
      <c r="S3685" s="334">
        <v>0</v>
      </c>
      <c r="T3685" s="334">
        <v>0</v>
      </c>
      <c r="U3685" s="334">
        <v>0</v>
      </c>
      <c r="V3685" s="334">
        <v>0</v>
      </c>
      <c r="W3685" s="334">
        <v>0</v>
      </c>
      <c r="X3685" s="334">
        <v>0</v>
      </c>
      <c r="Y3685" s="334">
        <v>0</v>
      </c>
      <c r="Z3685" s="334">
        <v>0</v>
      </c>
      <c r="AA3685" s="334">
        <v>0</v>
      </c>
      <c r="AB3685" s="334">
        <v>0</v>
      </c>
      <c r="AD3685" s="334">
        <v>0</v>
      </c>
      <c r="AE3685" s="334">
        <f t="shared" si="577"/>
        <v>0</v>
      </c>
      <c r="AF3685" s="334">
        <f t="shared" si="578"/>
        <v>0</v>
      </c>
      <c r="AG3685" s="340">
        <f t="shared" si="579"/>
        <v>0</v>
      </c>
      <c r="AI3685" s="340">
        <f t="shared" si="582"/>
        <v>0</v>
      </c>
      <c r="AJ3685" s="340">
        <f t="shared" si="582"/>
        <v>0</v>
      </c>
      <c r="AK3685" s="340">
        <f t="shared" si="582"/>
        <v>0</v>
      </c>
      <c r="AL3685" s="340">
        <f t="shared" si="582"/>
        <v>0</v>
      </c>
      <c r="AM3685" s="340">
        <f t="shared" si="582"/>
        <v>0</v>
      </c>
    </row>
    <row r="3686" spans="1:39" x14ac:dyDescent="0.35">
      <c r="A3686" s="337">
        <v>25599</v>
      </c>
      <c r="B3686" s="338">
        <f t="shared" si="574"/>
        <v>1970</v>
      </c>
      <c r="C3686" s="338">
        <f t="shared" si="575"/>
        <v>1</v>
      </c>
      <c r="D3686" s="338">
        <f t="shared" si="576"/>
        <v>31</v>
      </c>
      <c r="E3686" s="334">
        <v>0</v>
      </c>
      <c r="F3686" s="334">
        <v>0</v>
      </c>
      <c r="G3686" s="334">
        <v>0</v>
      </c>
      <c r="H3686" s="334">
        <v>0</v>
      </c>
      <c r="I3686" s="334">
        <v>0</v>
      </c>
      <c r="J3686" s="334">
        <v>0</v>
      </c>
      <c r="K3686" s="334">
        <v>0</v>
      </c>
      <c r="L3686" s="334">
        <v>0</v>
      </c>
      <c r="M3686" s="334">
        <v>0</v>
      </c>
      <c r="N3686" s="334">
        <v>0</v>
      </c>
      <c r="O3686" s="334">
        <v>0</v>
      </c>
      <c r="P3686" s="334">
        <v>0</v>
      </c>
      <c r="Q3686" s="334">
        <v>0</v>
      </c>
      <c r="R3686" s="334">
        <v>0</v>
      </c>
      <c r="S3686" s="334">
        <v>0</v>
      </c>
      <c r="T3686" s="334">
        <v>0</v>
      </c>
      <c r="U3686" s="334">
        <v>0</v>
      </c>
      <c r="V3686" s="334">
        <v>0</v>
      </c>
      <c r="W3686" s="334">
        <v>0</v>
      </c>
      <c r="X3686" s="334">
        <v>0</v>
      </c>
      <c r="Y3686" s="334">
        <v>0</v>
      </c>
      <c r="Z3686" s="334">
        <v>0</v>
      </c>
      <c r="AA3686" s="334">
        <v>0</v>
      </c>
      <c r="AB3686" s="334">
        <v>0</v>
      </c>
      <c r="AD3686" s="334">
        <v>0</v>
      </c>
      <c r="AE3686" s="334">
        <f t="shared" si="577"/>
        <v>0</v>
      </c>
      <c r="AF3686" s="334">
        <f t="shared" si="578"/>
        <v>0</v>
      </c>
      <c r="AG3686" s="340">
        <f t="shared" si="579"/>
        <v>0</v>
      </c>
      <c r="AI3686" s="340">
        <f t="shared" si="582"/>
        <v>0</v>
      </c>
      <c r="AJ3686" s="340">
        <f t="shared" si="582"/>
        <v>0</v>
      </c>
      <c r="AK3686" s="340">
        <f t="shared" si="582"/>
        <v>0</v>
      </c>
      <c r="AL3686" s="340">
        <f t="shared" si="582"/>
        <v>0</v>
      </c>
      <c r="AM3686" s="340">
        <f t="shared" si="582"/>
        <v>0</v>
      </c>
    </row>
    <row r="3687" spans="1:39" x14ac:dyDescent="0.35">
      <c r="A3687" s="337">
        <v>25600</v>
      </c>
      <c r="B3687" s="338">
        <f t="shared" si="574"/>
        <v>1970</v>
      </c>
      <c r="C3687" s="338">
        <f t="shared" si="575"/>
        <v>2</v>
      </c>
      <c r="D3687" s="338">
        <f t="shared" si="576"/>
        <v>1</v>
      </c>
      <c r="E3687" s="334">
        <v>0</v>
      </c>
      <c r="F3687" s="334">
        <v>0</v>
      </c>
      <c r="G3687" s="334">
        <v>0</v>
      </c>
      <c r="H3687" s="334">
        <v>0</v>
      </c>
      <c r="I3687" s="334">
        <v>0.1</v>
      </c>
      <c r="J3687" s="334">
        <v>0</v>
      </c>
      <c r="K3687" s="334">
        <v>0.1</v>
      </c>
      <c r="L3687" s="334">
        <v>0.1</v>
      </c>
      <c r="M3687" s="334">
        <v>0</v>
      </c>
      <c r="N3687" s="334">
        <v>0.1</v>
      </c>
      <c r="O3687" s="334">
        <v>0.1</v>
      </c>
      <c r="P3687" s="334">
        <v>0</v>
      </c>
      <c r="Q3687" s="334">
        <v>0.1</v>
      </c>
      <c r="R3687" s="334">
        <v>0.1</v>
      </c>
      <c r="S3687" s="334">
        <v>0</v>
      </c>
      <c r="T3687" s="334">
        <v>0.1</v>
      </c>
      <c r="U3687" s="334">
        <v>0</v>
      </c>
      <c r="V3687" s="334">
        <v>0.1</v>
      </c>
      <c r="W3687" s="334">
        <v>0.1</v>
      </c>
      <c r="X3687" s="334">
        <v>0</v>
      </c>
      <c r="Y3687" s="334">
        <v>0.1</v>
      </c>
      <c r="Z3687" s="334">
        <v>0.1</v>
      </c>
      <c r="AA3687" s="334">
        <v>0</v>
      </c>
      <c r="AB3687" s="334">
        <v>0.1</v>
      </c>
      <c r="AD3687" s="334">
        <v>1.3</v>
      </c>
      <c r="AE3687" s="334">
        <f t="shared" si="577"/>
        <v>1.3</v>
      </c>
      <c r="AF3687" s="334">
        <f t="shared" si="578"/>
        <v>1.3</v>
      </c>
      <c r="AG3687" s="340">
        <f t="shared" si="579"/>
        <v>0</v>
      </c>
      <c r="AI3687" s="340">
        <f t="shared" si="582"/>
        <v>0</v>
      </c>
      <c r="AJ3687" s="340">
        <f t="shared" si="582"/>
        <v>0</v>
      </c>
      <c r="AK3687" s="340">
        <f t="shared" si="582"/>
        <v>0</v>
      </c>
      <c r="AL3687" s="340">
        <f t="shared" si="582"/>
        <v>0</v>
      </c>
      <c r="AM3687" s="340">
        <f t="shared" si="582"/>
        <v>0</v>
      </c>
    </row>
    <row r="3688" spans="1:39" x14ac:dyDescent="0.35">
      <c r="A3688" s="337">
        <v>25601</v>
      </c>
      <c r="B3688" s="338">
        <f t="shared" si="574"/>
        <v>1970</v>
      </c>
      <c r="C3688" s="338">
        <f t="shared" si="575"/>
        <v>2</v>
      </c>
      <c r="D3688" s="338">
        <f t="shared" si="576"/>
        <v>2</v>
      </c>
      <c r="E3688" s="334">
        <v>0</v>
      </c>
      <c r="F3688" s="334">
        <v>0</v>
      </c>
      <c r="G3688" s="334">
        <v>0</v>
      </c>
      <c r="H3688" s="334">
        <v>0</v>
      </c>
      <c r="I3688" s="334">
        <v>0</v>
      </c>
      <c r="J3688" s="334">
        <v>0</v>
      </c>
      <c r="K3688" s="334">
        <v>0</v>
      </c>
      <c r="L3688" s="334">
        <v>0</v>
      </c>
      <c r="M3688" s="334">
        <v>0</v>
      </c>
      <c r="N3688" s="334">
        <v>0</v>
      </c>
      <c r="O3688" s="334">
        <v>0</v>
      </c>
      <c r="P3688" s="334">
        <v>0</v>
      </c>
      <c r="Q3688" s="334">
        <v>0</v>
      </c>
      <c r="R3688" s="334">
        <v>0</v>
      </c>
      <c r="S3688" s="334">
        <v>0</v>
      </c>
      <c r="T3688" s="334">
        <v>0</v>
      </c>
      <c r="U3688" s="334">
        <v>0</v>
      </c>
      <c r="V3688" s="334">
        <v>0</v>
      </c>
      <c r="W3688" s="334">
        <v>0</v>
      </c>
      <c r="X3688" s="334">
        <v>0</v>
      </c>
      <c r="Y3688" s="334">
        <v>0</v>
      </c>
      <c r="Z3688" s="334">
        <v>0</v>
      </c>
      <c r="AA3688" s="334">
        <v>0</v>
      </c>
      <c r="AB3688" s="334">
        <v>0</v>
      </c>
      <c r="AD3688" s="334">
        <v>0</v>
      </c>
      <c r="AE3688" s="334">
        <f t="shared" si="577"/>
        <v>0</v>
      </c>
      <c r="AF3688" s="334">
        <f t="shared" si="578"/>
        <v>0</v>
      </c>
      <c r="AG3688" s="340">
        <f t="shared" si="579"/>
        <v>0</v>
      </c>
      <c r="AI3688" s="340">
        <f t="shared" si="582"/>
        <v>0</v>
      </c>
      <c r="AJ3688" s="340">
        <f t="shared" si="582"/>
        <v>0</v>
      </c>
      <c r="AK3688" s="340">
        <f t="shared" si="582"/>
        <v>0</v>
      </c>
      <c r="AL3688" s="340">
        <f t="shared" si="582"/>
        <v>0</v>
      </c>
      <c r="AM3688" s="340">
        <f t="shared" si="582"/>
        <v>0</v>
      </c>
    </row>
    <row r="3689" spans="1:39" x14ac:dyDescent="0.35">
      <c r="A3689" s="337">
        <v>25602</v>
      </c>
      <c r="B3689" s="338">
        <f t="shared" si="574"/>
        <v>1970</v>
      </c>
      <c r="C3689" s="338">
        <f t="shared" si="575"/>
        <v>2</v>
      </c>
      <c r="D3689" s="338">
        <f t="shared" si="576"/>
        <v>3</v>
      </c>
      <c r="E3689" s="334">
        <v>0</v>
      </c>
      <c r="F3689" s="334">
        <v>0</v>
      </c>
      <c r="G3689" s="334">
        <v>0</v>
      </c>
      <c r="H3689" s="334">
        <v>0</v>
      </c>
      <c r="I3689" s="334">
        <v>0</v>
      </c>
      <c r="J3689" s="334">
        <v>0</v>
      </c>
      <c r="K3689" s="334">
        <v>0</v>
      </c>
      <c r="L3689" s="334">
        <v>0</v>
      </c>
      <c r="M3689" s="334">
        <v>0</v>
      </c>
      <c r="N3689" s="334">
        <v>0</v>
      </c>
      <c r="O3689" s="334">
        <v>0</v>
      </c>
      <c r="P3689" s="334">
        <v>0</v>
      </c>
      <c r="Q3689" s="334">
        <v>0</v>
      </c>
      <c r="R3689" s="334">
        <v>0</v>
      </c>
      <c r="S3689" s="334">
        <v>0</v>
      </c>
      <c r="T3689" s="334">
        <v>0</v>
      </c>
      <c r="U3689" s="334">
        <v>0</v>
      </c>
      <c r="V3689" s="334">
        <v>0</v>
      </c>
      <c r="W3689" s="334">
        <v>0</v>
      </c>
      <c r="X3689" s="334">
        <v>0</v>
      </c>
      <c r="Y3689" s="334">
        <v>0</v>
      </c>
      <c r="Z3689" s="334">
        <v>0</v>
      </c>
      <c r="AA3689" s="334">
        <v>0</v>
      </c>
      <c r="AB3689" s="334">
        <v>0</v>
      </c>
      <c r="AD3689" s="334">
        <v>0</v>
      </c>
      <c r="AE3689" s="334">
        <f t="shared" si="577"/>
        <v>0</v>
      </c>
      <c r="AF3689" s="334">
        <f t="shared" si="578"/>
        <v>0</v>
      </c>
      <c r="AG3689" s="340">
        <f t="shared" si="579"/>
        <v>0</v>
      </c>
      <c r="AI3689" s="340">
        <f t="shared" si="582"/>
        <v>0</v>
      </c>
      <c r="AJ3689" s="340">
        <f t="shared" si="582"/>
        <v>0</v>
      </c>
      <c r="AK3689" s="340">
        <f t="shared" si="582"/>
        <v>0</v>
      </c>
      <c r="AL3689" s="340">
        <f t="shared" si="582"/>
        <v>0</v>
      </c>
      <c r="AM3689" s="340">
        <f t="shared" si="582"/>
        <v>0</v>
      </c>
    </row>
    <row r="3690" spans="1:39" x14ac:dyDescent="0.35">
      <c r="A3690" s="337">
        <v>25603</v>
      </c>
      <c r="B3690" s="338">
        <f t="shared" si="574"/>
        <v>1970</v>
      </c>
      <c r="C3690" s="338">
        <f t="shared" si="575"/>
        <v>2</v>
      </c>
      <c r="D3690" s="338">
        <f t="shared" si="576"/>
        <v>4</v>
      </c>
      <c r="E3690" s="334">
        <v>0</v>
      </c>
      <c r="F3690" s="334">
        <v>0</v>
      </c>
      <c r="G3690" s="334">
        <v>0</v>
      </c>
      <c r="H3690" s="334">
        <v>0</v>
      </c>
      <c r="I3690" s="334">
        <v>0</v>
      </c>
      <c r="J3690" s="334">
        <v>0</v>
      </c>
      <c r="K3690" s="334">
        <v>0</v>
      </c>
      <c r="L3690" s="334">
        <v>0</v>
      </c>
      <c r="M3690" s="334">
        <v>0</v>
      </c>
      <c r="N3690" s="334">
        <v>0</v>
      </c>
      <c r="O3690" s="334">
        <v>0</v>
      </c>
      <c r="P3690" s="334">
        <v>0</v>
      </c>
      <c r="Q3690" s="334">
        <v>0</v>
      </c>
      <c r="R3690" s="334">
        <v>0</v>
      </c>
      <c r="S3690" s="334">
        <v>0</v>
      </c>
      <c r="T3690" s="334">
        <v>0</v>
      </c>
      <c r="U3690" s="334">
        <v>0</v>
      </c>
      <c r="V3690" s="334">
        <v>0</v>
      </c>
      <c r="W3690" s="334">
        <v>0</v>
      </c>
      <c r="X3690" s="334">
        <v>0</v>
      </c>
      <c r="Y3690" s="334">
        <v>0</v>
      </c>
      <c r="Z3690" s="334">
        <v>0</v>
      </c>
      <c r="AA3690" s="334">
        <v>0</v>
      </c>
      <c r="AB3690" s="334">
        <v>0</v>
      </c>
      <c r="AD3690" s="334">
        <v>0</v>
      </c>
      <c r="AE3690" s="334">
        <f t="shared" si="577"/>
        <v>0</v>
      </c>
      <c r="AF3690" s="334">
        <f t="shared" si="578"/>
        <v>0</v>
      </c>
      <c r="AG3690" s="340">
        <f t="shared" si="579"/>
        <v>0</v>
      </c>
      <c r="AI3690" s="340">
        <f t="shared" si="582"/>
        <v>0</v>
      </c>
      <c r="AJ3690" s="340">
        <f t="shared" si="582"/>
        <v>0</v>
      </c>
      <c r="AK3690" s="340">
        <f t="shared" si="582"/>
        <v>0</v>
      </c>
      <c r="AL3690" s="340">
        <f t="shared" si="582"/>
        <v>0</v>
      </c>
      <c r="AM3690" s="340">
        <f t="shared" si="582"/>
        <v>0</v>
      </c>
    </row>
    <row r="3691" spans="1:39" x14ac:dyDescent="0.35">
      <c r="A3691" s="337">
        <v>25604</v>
      </c>
      <c r="B3691" s="338">
        <f t="shared" si="574"/>
        <v>1970</v>
      </c>
      <c r="C3691" s="338">
        <f t="shared" si="575"/>
        <v>2</v>
      </c>
      <c r="D3691" s="338">
        <f t="shared" si="576"/>
        <v>5</v>
      </c>
      <c r="E3691" s="334">
        <v>0</v>
      </c>
      <c r="F3691" s="334">
        <v>0</v>
      </c>
      <c r="G3691" s="334">
        <v>0</v>
      </c>
      <c r="H3691" s="334">
        <v>0</v>
      </c>
      <c r="I3691" s="334">
        <v>0</v>
      </c>
      <c r="J3691" s="334">
        <v>0</v>
      </c>
      <c r="K3691" s="334">
        <v>0</v>
      </c>
      <c r="L3691" s="334">
        <v>0</v>
      </c>
      <c r="M3691" s="334">
        <v>0</v>
      </c>
      <c r="N3691" s="334">
        <v>0</v>
      </c>
      <c r="O3691" s="334">
        <v>0</v>
      </c>
      <c r="P3691" s="334">
        <v>0</v>
      </c>
      <c r="Q3691" s="334">
        <v>0</v>
      </c>
      <c r="R3691" s="334">
        <v>0</v>
      </c>
      <c r="S3691" s="334">
        <v>0</v>
      </c>
      <c r="T3691" s="334">
        <v>0</v>
      </c>
      <c r="U3691" s="334">
        <v>0</v>
      </c>
      <c r="V3691" s="334">
        <v>0</v>
      </c>
      <c r="W3691" s="334">
        <v>0</v>
      </c>
      <c r="X3691" s="334">
        <v>0</v>
      </c>
      <c r="Y3691" s="334">
        <v>0</v>
      </c>
      <c r="Z3691" s="334">
        <v>0</v>
      </c>
      <c r="AA3691" s="334">
        <v>0</v>
      </c>
      <c r="AB3691" s="334">
        <v>0</v>
      </c>
      <c r="AD3691" s="334">
        <v>0</v>
      </c>
      <c r="AE3691" s="334">
        <f t="shared" si="577"/>
        <v>0</v>
      </c>
      <c r="AF3691" s="334">
        <f t="shared" si="578"/>
        <v>0</v>
      </c>
      <c r="AG3691" s="340">
        <f t="shared" si="579"/>
        <v>0</v>
      </c>
      <c r="AI3691" s="340">
        <f t="shared" si="582"/>
        <v>0</v>
      </c>
      <c r="AJ3691" s="340">
        <f t="shared" si="582"/>
        <v>0</v>
      </c>
      <c r="AK3691" s="340">
        <f t="shared" si="582"/>
        <v>0</v>
      </c>
      <c r="AL3691" s="340">
        <f t="shared" si="582"/>
        <v>0</v>
      </c>
      <c r="AM3691" s="340">
        <f t="shared" si="582"/>
        <v>0</v>
      </c>
    </row>
    <row r="3692" spans="1:39" x14ac:dyDescent="0.35">
      <c r="A3692" s="337">
        <v>25605</v>
      </c>
      <c r="B3692" s="338">
        <f t="shared" si="574"/>
        <v>1970</v>
      </c>
      <c r="C3692" s="338">
        <f t="shared" si="575"/>
        <v>2</v>
      </c>
      <c r="D3692" s="338">
        <f t="shared" si="576"/>
        <v>6</v>
      </c>
      <c r="E3692" s="334">
        <v>0</v>
      </c>
      <c r="F3692" s="334">
        <v>0</v>
      </c>
      <c r="G3692" s="334">
        <v>0</v>
      </c>
      <c r="H3692" s="334">
        <v>0</v>
      </c>
      <c r="I3692" s="334">
        <v>0</v>
      </c>
      <c r="J3692" s="334">
        <v>0</v>
      </c>
      <c r="K3692" s="334">
        <v>0</v>
      </c>
      <c r="L3692" s="334">
        <v>0</v>
      </c>
      <c r="M3692" s="334">
        <v>0</v>
      </c>
      <c r="N3692" s="334">
        <v>0</v>
      </c>
      <c r="O3692" s="334">
        <v>0</v>
      </c>
      <c r="P3692" s="334">
        <v>0</v>
      </c>
      <c r="Q3692" s="334">
        <v>0</v>
      </c>
      <c r="R3692" s="334">
        <v>0</v>
      </c>
      <c r="S3692" s="334">
        <v>0</v>
      </c>
      <c r="T3692" s="334">
        <v>0</v>
      </c>
      <c r="U3692" s="334">
        <v>0</v>
      </c>
      <c r="V3692" s="334">
        <v>0</v>
      </c>
      <c r="W3692" s="334">
        <v>0</v>
      </c>
      <c r="X3692" s="334">
        <v>0</v>
      </c>
      <c r="Y3692" s="334">
        <v>0</v>
      </c>
      <c r="Z3692" s="334">
        <v>0</v>
      </c>
      <c r="AA3692" s="334">
        <v>0</v>
      </c>
      <c r="AB3692" s="334">
        <v>0</v>
      </c>
      <c r="AD3692" s="334">
        <v>0</v>
      </c>
      <c r="AE3692" s="334">
        <f t="shared" si="577"/>
        <v>0</v>
      </c>
      <c r="AF3692" s="334">
        <f t="shared" si="578"/>
        <v>0</v>
      </c>
      <c r="AG3692" s="340">
        <f t="shared" si="579"/>
        <v>0</v>
      </c>
      <c r="AI3692" s="340">
        <f t="shared" si="582"/>
        <v>0</v>
      </c>
      <c r="AJ3692" s="340">
        <f t="shared" si="582"/>
        <v>0</v>
      </c>
      <c r="AK3692" s="340">
        <f t="shared" si="582"/>
        <v>0</v>
      </c>
      <c r="AL3692" s="340">
        <f t="shared" si="582"/>
        <v>0</v>
      </c>
      <c r="AM3692" s="340">
        <f t="shared" si="582"/>
        <v>0</v>
      </c>
    </row>
    <row r="3693" spans="1:39" x14ac:dyDescent="0.35">
      <c r="A3693" s="337">
        <v>25606</v>
      </c>
      <c r="B3693" s="338">
        <f t="shared" si="574"/>
        <v>1970</v>
      </c>
      <c r="C3693" s="338">
        <f t="shared" si="575"/>
        <v>2</v>
      </c>
      <c r="D3693" s="338">
        <f t="shared" si="576"/>
        <v>7</v>
      </c>
      <c r="E3693" s="334">
        <v>0</v>
      </c>
      <c r="F3693" s="334">
        <v>0</v>
      </c>
      <c r="G3693" s="334">
        <v>0</v>
      </c>
      <c r="H3693" s="334">
        <v>0</v>
      </c>
      <c r="I3693" s="334">
        <v>0</v>
      </c>
      <c r="J3693" s="334">
        <v>0</v>
      </c>
      <c r="K3693" s="334">
        <v>0</v>
      </c>
      <c r="L3693" s="334">
        <v>0</v>
      </c>
      <c r="M3693" s="334">
        <v>0</v>
      </c>
      <c r="N3693" s="334">
        <v>0</v>
      </c>
      <c r="O3693" s="334">
        <v>0</v>
      </c>
      <c r="P3693" s="334">
        <v>0</v>
      </c>
      <c r="Q3693" s="334">
        <v>0</v>
      </c>
      <c r="R3693" s="334">
        <v>0</v>
      </c>
      <c r="S3693" s="334">
        <v>0</v>
      </c>
      <c r="T3693" s="334">
        <v>0</v>
      </c>
      <c r="U3693" s="334">
        <v>0</v>
      </c>
      <c r="V3693" s="334">
        <v>0</v>
      </c>
      <c r="W3693" s="334">
        <v>0</v>
      </c>
      <c r="X3693" s="334">
        <v>0</v>
      </c>
      <c r="Y3693" s="334">
        <v>0</v>
      </c>
      <c r="Z3693" s="334">
        <v>0</v>
      </c>
      <c r="AA3693" s="334">
        <v>0</v>
      </c>
      <c r="AB3693" s="334">
        <v>0</v>
      </c>
      <c r="AD3693" s="334">
        <v>0</v>
      </c>
      <c r="AE3693" s="334">
        <f t="shared" si="577"/>
        <v>0</v>
      </c>
      <c r="AF3693" s="334">
        <f t="shared" si="578"/>
        <v>0</v>
      </c>
      <c r="AG3693" s="340">
        <f t="shared" si="579"/>
        <v>0</v>
      </c>
      <c r="AI3693" s="340">
        <f t="shared" si="582"/>
        <v>0</v>
      </c>
      <c r="AJ3693" s="340">
        <f t="shared" si="582"/>
        <v>0</v>
      </c>
      <c r="AK3693" s="340">
        <f t="shared" si="582"/>
        <v>0</v>
      </c>
      <c r="AL3693" s="340">
        <f t="shared" si="582"/>
        <v>0</v>
      </c>
      <c r="AM3693" s="340">
        <f t="shared" si="582"/>
        <v>0</v>
      </c>
    </row>
    <row r="3694" spans="1:39" x14ac:dyDescent="0.35">
      <c r="A3694" s="337">
        <v>25607</v>
      </c>
      <c r="B3694" s="338">
        <f t="shared" si="574"/>
        <v>1970</v>
      </c>
      <c r="C3694" s="338">
        <f t="shared" si="575"/>
        <v>2</v>
      </c>
      <c r="D3694" s="338">
        <f t="shared" si="576"/>
        <v>8</v>
      </c>
      <c r="E3694" s="334">
        <v>0</v>
      </c>
      <c r="F3694" s="334">
        <v>0</v>
      </c>
      <c r="G3694" s="334">
        <v>0</v>
      </c>
      <c r="H3694" s="334">
        <v>0</v>
      </c>
      <c r="I3694" s="334">
        <v>0</v>
      </c>
      <c r="J3694" s="334">
        <v>0</v>
      </c>
      <c r="K3694" s="334">
        <v>0</v>
      </c>
      <c r="L3694" s="334">
        <v>0</v>
      </c>
      <c r="M3694" s="334">
        <v>0</v>
      </c>
      <c r="N3694" s="334">
        <v>0</v>
      </c>
      <c r="O3694" s="334">
        <v>0</v>
      </c>
      <c r="P3694" s="334">
        <v>0</v>
      </c>
      <c r="Q3694" s="334">
        <v>0</v>
      </c>
      <c r="R3694" s="334">
        <v>0</v>
      </c>
      <c r="S3694" s="334">
        <v>0</v>
      </c>
      <c r="T3694" s="334">
        <v>0</v>
      </c>
      <c r="U3694" s="334">
        <v>0</v>
      </c>
      <c r="V3694" s="334">
        <v>0</v>
      </c>
      <c r="W3694" s="334">
        <v>0</v>
      </c>
      <c r="X3694" s="334">
        <v>0</v>
      </c>
      <c r="Y3694" s="334">
        <v>0</v>
      </c>
      <c r="Z3694" s="334">
        <v>0</v>
      </c>
      <c r="AA3694" s="334">
        <v>0</v>
      </c>
      <c r="AB3694" s="334">
        <v>0</v>
      </c>
      <c r="AD3694" s="334">
        <v>0</v>
      </c>
      <c r="AE3694" s="334">
        <f t="shared" si="577"/>
        <v>0</v>
      </c>
      <c r="AF3694" s="334">
        <f t="shared" si="578"/>
        <v>0</v>
      </c>
      <c r="AG3694" s="340">
        <f t="shared" si="579"/>
        <v>0</v>
      </c>
      <c r="AI3694" s="340">
        <f t="shared" si="582"/>
        <v>0</v>
      </c>
      <c r="AJ3694" s="340">
        <f t="shared" si="582"/>
        <v>0</v>
      </c>
      <c r="AK3694" s="340">
        <f t="shared" si="582"/>
        <v>0</v>
      </c>
      <c r="AL3694" s="340">
        <f t="shared" si="582"/>
        <v>0</v>
      </c>
      <c r="AM3694" s="340">
        <f t="shared" si="582"/>
        <v>0</v>
      </c>
    </row>
    <row r="3695" spans="1:39" x14ac:dyDescent="0.35">
      <c r="A3695" s="337">
        <v>25608</v>
      </c>
      <c r="B3695" s="338">
        <f t="shared" si="574"/>
        <v>1970</v>
      </c>
      <c r="C3695" s="338">
        <f t="shared" si="575"/>
        <v>2</v>
      </c>
      <c r="D3695" s="338">
        <f t="shared" si="576"/>
        <v>9</v>
      </c>
      <c r="E3695" s="334">
        <v>0</v>
      </c>
      <c r="F3695" s="334">
        <v>0</v>
      </c>
      <c r="G3695" s="334">
        <v>0</v>
      </c>
      <c r="H3695" s="334">
        <v>0</v>
      </c>
      <c r="I3695" s="334">
        <v>0</v>
      </c>
      <c r="J3695" s="334">
        <v>0</v>
      </c>
      <c r="K3695" s="334">
        <v>0</v>
      </c>
      <c r="L3695" s="334">
        <v>0</v>
      </c>
      <c r="M3695" s="334">
        <v>0</v>
      </c>
      <c r="N3695" s="334">
        <v>0</v>
      </c>
      <c r="O3695" s="334">
        <v>0</v>
      </c>
      <c r="P3695" s="334">
        <v>0</v>
      </c>
      <c r="Q3695" s="334">
        <v>0</v>
      </c>
      <c r="R3695" s="334">
        <v>0</v>
      </c>
      <c r="S3695" s="334">
        <v>0</v>
      </c>
      <c r="T3695" s="334">
        <v>0</v>
      </c>
      <c r="U3695" s="334">
        <v>0</v>
      </c>
      <c r="V3695" s="334">
        <v>0</v>
      </c>
      <c r="W3695" s="334">
        <v>0</v>
      </c>
      <c r="X3695" s="334">
        <v>0</v>
      </c>
      <c r="Y3695" s="334">
        <v>0</v>
      </c>
      <c r="Z3695" s="334">
        <v>0</v>
      </c>
      <c r="AA3695" s="334">
        <v>0</v>
      </c>
      <c r="AB3695" s="334">
        <v>0</v>
      </c>
      <c r="AD3695" s="334">
        <v>0</v>
      </c>
      <c r="AE3695" s="334">
        <f t="shared" si="577"/>
        <v>0</v>
      </c>
      <c r="AF3695" s="334">
        <f t="shared" si="578"/>
        <v>0</v>
      </c>
      <c r="AG3695" s="340">
        <f t="shared" si="579"/>
        <v>0</v>
      </c>
      <c r="AI3695" s="340">
        <f t="shared" si="582"/>
        <v>0</v>
      </c>
      <c r="AJ3695" s="340">
        <f t="shared" si="582"/>
        <v>0</v>
      </c>
      <c r="AK3695" s="340">
        <f t="shared" si="582"/>
        <v>0</v>
      </c>
      <c r="AL3695" s="340">
        <f t="shared" si="582"/>
        <v>0</v>
      </c>
      <c r="AM3695" s="340">
        <f t="shared" si="582"/>
        <v>0</v>
      </c>
    </row>
    <row r="3696" spans="1:39" x14ac:dyDescent="0.35">
      <c r="A3696" s="337">
        <v>25609</v>
      </c>
      <c r="B3696" s="338">
        <f t="shared" si="574"/>
        <v>1970</v>
      </c>
      <c r="C3696" s="338">
        <f t="shared" si="575"/>
        <v>2</v>
      </c>
      <c r="D3696" s="338">
        <f t="shared" si="576"/>
        <v>10</v>
      </c>
      <c r="E3696" s="334">
        <v>0</v>
      </c>
      <c r="F3696" s="334">
        <v>0</v>
      </c>
      <c r="G3696" s="334">
        <v>0</v>
      </c>
      <c r="H3696" s="334">
        <v>0</v>
      </c>
      <c r="I3696" s="334">
        <v>0</v>
      </c>
      <c r="J3696" s="334">
        <v>0</v>
      </c>
      <c r="K3696" s="334">
        <v>0</v>
      </c>
      <c r="L3696" s="334">
        <v>0</v>
      </c>
      <c r="M3696" s="334">
        <v>0</v>
      </c>
      <c r="N3696" s="334">
        <v>0</v>
      </c>
      <c r="O3696" s="334">
        <v>0</v>
      </c>
      <c r="P3696" s="334">
        <v>0</v>
      </c>
      <c r="Q3696" s="334">
        <v>0</v>
      </c>
      <c r="R3696" s="334">
        <v>0</v>
      </c>
      <c r="S3696" s="334">
        <v>0</v>
      </c>
      <c r="T3696" s="334">
        <v>0</v>
      </c>
      <c r="U3696" s="334">
        <v>0</v>
      </c>
      <c r="V3696" s="334">
        <v>0</v>
      </c>
      <c r="W3696" s="334">
        <v>0</v>
      </c>
      <c r="X3696" s="334">
        <v>0</v>
      </c>
      <c r="Y3696" s="334">
        <v>0</v>
      </c>
      <c r="Z3696" s="334">
        <v>0</v>
      </c>
      <c r="AA3696" s="334">
        <v>0</v>
      </c>
      <c r="AB3696" s="334">
        <v>0</v>
      </c>
      <c r="AD3696" s="334">
        <v>0</v>
      </c>
      <c r="AE3696" s="334">
        <f t="shared" si="577"/>
        <v>0</v>
      </c>
      <c r="AF3696" s="334">
        <f t="shared" si="578"/>
        <v>0</v>
      </c>
      <c r="AG3696" s="340">
        <f t="shared" si="579"/>
        <v>0</v>
      </c>
      <c r="AI3696" s="340">
        <f t="shared" si="582"/>
        <v>0</v>
      </c>
      <c r="AJ3696" s="340">
        <f t="shared" si="582"/>
        <v>0</v>
      </c>
      <c r="AK3696" s="340">
        <f t="shared" si="582"/>
        <v>0</v>
      </c>
      <c r="AL3696" s="340">
        <f t="shared" si="582"/>
        <v>0</v>
      </c>
      <c r="AM3696" s="340">
        <f t="shared" si="582"/>
        <v>0</v>
      </c>
    </row>
    <row r="3697" spans="1:39" x14ac:dyDescent="0.35">
      <c r="A3697" s="337">
        <v>25610</v>
      </c>
      <c r="B3697" s="338">
        <f t="shared" si="574"/>
        <v>1970</v>
      </c>
      <c r="C3697" s="338">
        <f t="shared" si="575"/>
        <v>2</v>
      </c>
      <c r="D3697" s="338">
        <f t="shared" si="576"/>
        <v>11</v>
      </c>
      <c r="E3697" s="334">
        <v>0</v>
      </c>
      <c r="F3697" s="334">
        <v>0</v>
      </c>
      <c r="G3697" s="334">
        <v>0</v>
      </c>
      <c r="H3697" s="334">
        <v>0</v>
      </c>
      <c r="I3697" s="334">
        <v>0</v>
      </c>
      <c r="J3697" s="334">
        <v>0</v>
      </c>
      <c r="K3697" s="334">
        <v>0</v>
      </c>
      <c r="L3697" s="334">
        <v>0</v>
      </c>
      <c r="M3697" s="334">
        <v>0</v>
      </c>
      <c r="N3697" s="334">
        <v>0</v>
      </c>
      <c r="O3697" s="334">
        <v>0</v>
      </c>
      <c r="P3697" s="334">
        <v>0</v>
      </c>
      <c r="Q3697" s="334">
        <v>0</v>
      </c>
      <c r="R3697" s="334">
        <v>0</v>
      </c>
      <c r="S3697" s="334">
        <v>0</v>
      </c>
      <c r="T3697" s="334">
        <v>0</v>
      </c>
      <c r="U3697" s="334">
        <v>0</v>
      </c>
      <c r="V3697" s="334">
        <v>0</v>
      </c>
      <c r="W3697" s="334">
        <v>0</v>
      </c>
      <c r="X3697" s="334">
        <v>0</v>
      </c>
      <c r="Y3697" s="334">
        <v>0</v>
      </c>
      <c r="Z3697" s="334">
        <v>0</v>
      </c>
      <c r="AA3697" s="334">
        <v>0</v>
      </c>
      <c r="AB3697" s="334">
        <v>0</v>
      </c>
      <c r="AD3697" s="334">
        <v>0</v>
      </c>
      <c r="AE3697" s="334">
        <f t="shared" si="577"/>
        <v>0</v>
      </c>
      <c r="AF3697" s="334">
        <f t="shared" si="578"/>
        <v>0</v>
      </c>
      <c r="AG3697" s="340">
        <f t="shared" si="579"/>
        <v>0</v>
      </c>
      <c r="AI3697" s="340">
        <f t="shared" si="582"/>
        <v>0</v>
      </c>
      <c r="AJ3697" s="340">
        <f t="shared" si="582"/>
        <v>0</v>
      </c>
      <c r="AK3697" s="340">
        <f t="shared" si="582"/>
        <v>0</v>
      </c>
      <c r="AL3697" s="340">
        <f t="shared" si="582"/>
        <v>0</v>
      </c>
      <c r="AM3697" s="340">
        <f t="shared" si="582"/>
        <v>0</v>
      </c>
    </row>
    <row r="3698" spans="1:39" x14ac:dyDescent="0.35">
      <c r="A3698" s="337">
        <v>25611</v>
      </c>
      <c r="B3698" s="338">
        <f t="shared" si="574"/>
        <v>1970</v>
      </c>
      <c r="C3698" s="338">
        <f t="shared" si="575"/>
        <v>2</v>
      </c>
      <c r="D3698" s="338">
        <f t="shared" si="576"/>
        <v>12</v>
      </c>
      <c r="E3698" s="334">
        <v>0</v>
      </c>
      <c r="F3698" s="334">
        <v>0</v>
      </c>
      <c r="G3698" s="334">
        <v>0.1</v>
      </c>
      <c r="H3698" s="334">
        <v>0</v>
      </c>
      <c r="I3698" s="334">
        <v>0</v>
      </c>
      <c r="J3698" s="334">
        <v>0</v>
      </c>
      <c r="K3698" s="334">
        <v>0</v>
      </c>
      <c r="L3698" s="334">
        <v>0.1</v>
      </c>
      <c r="M3698" s="334">
        <v>0</v>
      </c>
      <c r="N3698" s="334">
        <v>0</v>
      </c>
      <c r="O3698" s="334">
        <v>0</v>
      </c>
      <c r="P3698" s="334">
        <v>0.1</v>
      </c>
      <c r="Q3698" s="334">
        <v>0</v>
      </c>
      <c r="R3698" s="334">
        <v>0</v>
      </c>
      <c r="S3698" s="334">
        <v>0</v>
      </c>
      <c r="T3698" s="334">
        <v>0</v>
      </c>
      <c r="U3698" s="334">
        <v>0.1</v>
      </c>
      <c r="V3698" s="334">
        <v>0</v>
      </c>
      <c r="W3698" s="334">
        <v>0</v>
      </c>
      <c r="X3698" s="334">
        <v>0</v>
      </c>
      <c r="Y3698" s="334">
        <v>0</v>
      </c>
      <c r="Z3698" s="334">
        <v>0.1</v>
      </c>
      <c r="AA3698" s="334">
        <v>0</v>
      </c>
      <c r="AB3698" s="334">
        <v>0</v>
      </c>
      <c r="AD3698" s="334">
        <v>0.5</v>
      </c>
      <c r="AE3698" s="334">
        <f t="shared" si="577"/>
        <v>0.5</v>
      </c>
      <c r="AF3698" s="334">
        <f t="shared" si="578"/>
        <v>0.5</v>
      </c>
      <c r="AG3698" s="340">
        <f t="shared" si="579"/>
        <v>0</v>
      </c>
      <c r="AI3698" s="340">
        <f t="shared" si="582"/>
        <v>0</v>
      </c>
      <c r="AJ3698" s="340">
        <f t="shared" si="582"/>
        <v>0</v>
      </c>
      <c r="AK3698" s="340">
        <f t="shared" si="582"/>
        <v>0</v>
      </c>
      <c r="AL3698" s="340">
        <f t="shared" si="582"/>
        <v>0</v>
      </c>
      <c r="AM3698" s="340">
        <f t="shared" si="582"/>
        <v>0</v>
      </c>
    </row>
    <row r="3699" spans="1:39" x14ac:dyDescent="0.35">
      <c r="A3699" s="337">
        <v>25612</v>
      </c>
      <c r="B3699" s="338">
        <f t="shared" si="574"/>
        <v>1970</v>
      </c>
      <c r="C3699" s="338">
        <f t="shared" si="575"/>
        <v>2</v>
      </c>
      <c r="D3699" s="338">
        <f t="shared" si="576"/>
        <v>13</v>
      </c>
      <c r="E3699" s="334">
        <v>0</v>
      </c>
      <c r="F3699" s="334">
        <v>0</v>
      </c>
      <c r="G3699" s="334">
        <v>0.1</v>
      </c>
      <c r="H3699" s="334">
        <v>0</v>
      </c>
      <c r="I3699" s="334">
        <v>0</v>
      </c>
      <c r="J3699" s="334">
        <v>0</v>
      </c>
      <c r="K3699" s="334">
        <v>0.1</v>
      </c>
      <c r="L3699" s="334">
        <v>0</v>
      </c>
      <c r="M3699" s="334">
        <v>0</v>
      </c>
      <c r="N3699" s="334">
        <v>0</v>
      </c>
      <c r="O3699" s="334">
        <v>0.1</v>
      </c>
      <c r="P3699" s="334">
        <v>0</v>
      </c>
      <c r="Q3699" s="334">
        <v>0</v>
      </c>
      <c r="R3699" s="334">
        <v>0</v>
      </c>
      <c r="S3699" s="334">
        <v>0</v>
      </c>
      <c r="T3699" s="334">
        <v>0.1</v>
      </c>
      <c r="U3699" s="334">
        <v>0</v>
      </c>
      <c r="V3699" s="334">
        <v>0</v>
      </c>
      <c r="W3699" s="334">
        <v>0</v>
      </c>
      <c r="X3699" s="334">
        <v>0.1</v>
      </c>
      <c r="Y3699" s="334">
        <v>0</v>
      </c>
      <c r="Z3699" s="334">
        <v>0</v>
      </c>
      <c r="AA3699" s="334">
        <v>0</v>
      </c>
      <c r="AB3699" s="334">
        <v>0</v>
      </c>
      <c r="AD3699" s="334">
        <v>0.5</v>
      </c>
      <c r="AE3699" s="334">
        <f t="shared" si="577"/>
        <v>0.5</v>
      </c>
      <c r="AF3699" s="334">
        <f t="shared" si="578"/>
        <v>0.5</v>
      </c>
      <c r="AG3699" s="340">
        <f t="shared" si="579"/>
        <v>0</v>
      </c>
      <c r="AI3699" s="340">
        <f t="shared" si="582"/>
        <v>0</v>
      </c>
      <c r="AJ3699" s="340">
        <f t="shared" si="582"/>
        <v>0</v>
      </c>
      <c r="AK3699" s="340">
        <f t="shared" si="582"/>
        <v>0</v>
      </c>
      <c r="AL3699" s="340">
        <f t="shared" si="582"/>
        <v>0</v>
      </c>
      <c r="AM3699" s="340">
        <f t="shared" si="582"/>
        <v>0</v>
      </c>
    </row>
    <row r="3700" spans="1:39" x14ac:dyDescent="0.35">
      <c r="A3700" s="337">
        <v>25613</v>
      </c>
      <c r="B3700" s="338">
        <f t="shared" si="574"/>
        <v>1970</v>
      </c>
      <c r="C3700" s="338">
        <f t="shared" si="575"/>
        <v>2</v>
      </c>
      <c r="D3700" s="338">
        <f t="shared" si="576"/>
        <v>14</v>
      </c>
      <c r="E3700" s="334">
        <v>0</v>
      </c>
      <c r="F3700" s="334">
        <v>0</v>
      </c>
      <c r="G3700" s="334">
        <v>0</v>
      </c>
      <c r="H3700" s="334">
        <v>0.1</v>
      </c>
      <c r="I3700" s="334">
        <v>0</v>
      </c>
      <c r="J3700" s="334">
        <v>0</v>
      </c>
      <c r="K3700" s="334">
        <v>0</v>
      </c>
      <c r="L3700" s="334">
        <v>0.1</v>
      </c>
      <c r="M3700" s="334">
        <v>0</v>
      </c>
      <c r="N3700" s="334">
        <v>0</v>
      </c>
      <c r="O3700" s="334">
        <v>0</v>
      </c>
      <c r="P3700" s="334">
        <v>0</v>
      </c>
      <c r="Q3700" s="334">
        <v>0.1</v>
      </c>
      <c r="R3700" s="334">
        <v>0</v>
      </c>
      <c r="S3700" s="334">
        <v>0</v>
      </c>
      <c r="T3700" s="334">
        <v>0</v>
      </c>
      <c r="U3700" s="334">
        <v>0</v>
      </c>
      <c r="V3700" s="334">
        <v>0.1</v>
      </c>
      <c r="W3700" s="334">
        <v>0</v>
      </c>
      <c r="X3700" s="334">
        <v>0</v>
      </c>
      <c r="Y3700" s="334">
        <v>0</v>
      </c>
      <c r="Z3700" s="334">
        <v>0.1</v>
      </c>
      <c r="AA3700" s="334">
        <v>0</v>
      </c>
      <c r="AB3700" s="334">
        <v>0</v>
      </c>
      <c r="AD3700" s="334">
        <v>0.5</v>
      </c>
      <c r="AE3700" s="334">
        <f t="shared" si="577"/>
        <v>0.5</v>
      </c>
      <c r="AF3700" s="334">
        <f t="shared" si="578"/>
        <v>0.5</v>
      </c>
      <c r="AG3700" s="340">
        <f t="shared" si="579"/>
        <v>0</v>
      </c>
      <c r="AI3700" s="340">
        <f t="shared" ref="AI3700:AM3715" si="583">IF($C3700=AI$1,$AF3700,0)</f>
        <v>0</v>
      </c>
      <c r="AJ3700" s="340">
        <f t="shared" si="583"/>
        <v>0</v>
      </c>
      <c r="AK3700" s="340">
        <f t="shared" si="583"/>
        <v>0</v>
      </c>
      <c r="AL3700" s="340">
        <f t="shared" si="583"/>
        <v>0</v>
      </c>
      <c r="AM3700" s="340">
        <f t="shared" si="583"/>
        <v>0</v>
      </c>
    </row>
    <row r="3701" spans="1:39" x14ac:dyDescent="0.35">
      <c r="A3701" s="337">
        <v>25614</v>
      </c>
      <c r="B3701" s="338">
        <f t="shared" si="574"/>
        <v>1970</v>
      </c>
      <c r="C3701" s="338">
        <f t="shared" si="575"/>
        <v>2</v>
      </c>
      <c r="D3701" s="338">
        <f t="shared" si="576"/>
        <v>15</v>
      </c>
      <c r="E3701" s="334">
        <v>0</v>
      </c>
      <c r="F3701" s="334">
        <v>0</v>
      </c>
      <c r="G3701" s="334">
        <v>0</v>
      </c>
      <c r="H3701" s="334">
        <v>0</v>
      </c>
      <c r="I3701" s="334">
        <v>0</v>
      </c>
      <c r="J3701" s="334">
        <v>0</v>
      </c>
      <c r="K3701" s="334">
        <v>0</v>
      </c>
      <c r="L3701" s="334">
        <v>0</v>
      </c>
      <c r="M3701" s="334">
        <v>0</v>
      </c>
      <c r="N3701" s="334">
        <v>0</v>
      </c>
      <c r="O3701" s="334">
        <v>0</v>
      </c>
      <c r="P3701" s="334">
        <v>0</v>
      </c>
      <c r="Q3701" s="334">
        <v>0</v>
      </c>
      <c r="R3701" s="334">
        <v>0</v>
      </c>
      <c r="S3701" s="334">
        <v>0</v>
      </c>
      <c r="T3701" s="334">
        <v>0</v>
      </c>
      <c r="U3701" s="334">
        <v>0</v>
      </c>
      <c r="V3701" s="334">
        <v>0</v>
      </c>
      <c r="W3701" s="334">
        <v>0</v>
      </c>
      <c r="X3701" s="334">
        <v>0</v>
      </c>
      <c r="Y3701" s="334">
        <v>0</v>
      </c>
      <c r="Z3701" s="334">
        <v>0</v>
      </c>
      <c r="AA3701" s="334">
        <v>0</v>
      </c>
      <c r="AB3701" s="334">
        <v>0</v>
      </c>
      <c r="AD3701" s="334">
        <v>0</v>
      </c>
      <c r="AE3701" s="334">
        <f t="shared" si="577"/>
        <v>0</v>
      </c>
      <c r="AF3701" s="334">
        <f t="shared" si="578"/>
        <v>0</v>
      </c>
      <c r="AG3701" s="340">
        <f t="shared" si="579"/>
        <v>0</v>
      </c>
      <c r="AI3701" s="340">
        <f t="shared" si="583"/>
        <v>0</v>
      </c>
      <c r="AJ3701" s="340">
        <f t="shared" si="583"/>
        <v>0</v>
      </c>
      <c r="AK3701" s="340">
        <f t="shared" si="583"/>
        <v>0</v>
      </c>
      <c r="AL3701" s="340">
        <f t="shared" si="583"/>
        <v>0</v>
      </c>
      <c r="AM3701" s="340">
        <f t="shared" si="583"/>
        <v>0</v>
      </c>
    </row>
    <row r="3702" spans="1:39" x14ac:dyDescent="0.35">
      <c r="A3702" s="337">
        <v>25615</v>
      </c>
      <c r="B3702" s="338">
        <f t="shared" si="574"/>
        <v>1970</v>
      </c>
      <c r="C3702" s="338">
        <f t="shared" si="575"/>
        <v>2</v>
      </c>
      <c r="D3702" s="338">
        <f t="shared" si="576"/>
        <v>16</v>
      </c>
      <c r="E3702" s="334">
        <v>0</v>
      </c>
      <c r="F3702" s="334">
        <v>0</v>
      </c>
      <c r="G3702" s="334">
        <v>0</v>
      </c>
      <c r="H3702" s="334">
        <v>0</v>
      </c>
      <c r="I3702" s="334">
        <v>0</v>
      </c>
      <c r="J3702" s="334">
        <v>0</v>
      </c>
      <c r="K3702" s="334">
        <v>0</v>
      </c>
      <c r="L3702" s="334">
        <v>0</v>
      </c>
      <c r="M3702" s="334">
        <v>0</v>
      </c>
      <c r="N3702" s="334">
        <v>0</v>
      </c>
      <c r="O3702" s="334">
        <v>0</v>
      </c>
      <c r="P3702" s="334">
        <v>0</v>
      </c>
      <c r="Q3702" s="334">
        <v>0</v>
      </c>
      <c r="R3702" s="334">
        <v>0</v>
      </c>
      <c r="S3702" s="334">
        <v>0</v>
      </c>
      <c r="T3702" s="334">
        <v>0</v>
      </c>
      <c r="U3702" s="334">
        <v>0</v>
      </c>
      <c r="V3702" s="334">
        <v>0</v>
      </c>
      <c r="W3702" s="334">
        <v>0</v>
      </c>
      <c r="X3702" s="334">
        <v>0</v>
      </c>
      <c r="Y3702" s="334">
        <v>0</v>
      </c>
      <c r="Z3702" s="334">
        <v>0</v>
      </c>
      <c r="AA3702" s="334">
        <v>0</v>
      </c>
      <c r="AB3702" s="334">
        <v>0</v>
      </c>
      <c r="AD3702" s="334">
        <v>0</v>
      </c>
      <c r="AE3702" s="334">
        <f t="shared" si="577"/>
        <v>0</v>
      </c>
      <c r="AF3702" s="334">
        <f t="shared" si="578"/>
        <v>0</v>
      </c>
      <c r="AG3702" s="340">
        <f t="shared" si="579"/>
        <v>0</v>
      </c>
      <c r="AI3702" s="340">
        <f t="shared" si="583"/>
        <v>0</v>
      </c>
      <c r="AJ3702" s="340">
        <f t="shared" si="583"/>
        <v>0</v>
      </c>
      <c r="AK3702" s="340">
        <f t="shared" si="583"/>
        <v>0</v>
      </c>
      <c r="AL3702" s="340">
        <f t="shared" si="583"/>
        <v>0</v>
      </c>
      <c r="AM3702" s="340">
        <f t="shared" si="583"/>
        <v>0</v>
      </c>
    </row>
    <row r="3703" spans="1:39" x14ac:dyDescent="0.35">
      <c r="A3703" s="337">
        <v>25616</v>
      </c>
      <c r="B3703" s="338">
        <f t="shared" si="574"/>
        <v>1970</v>
      </c>
      <c r="C3703" s="338">
        <f t="shared" si="575"/>
        <v>2</v>
      </c>
      <c r="D3703" s="338">
        <f t="shared" si="576"/>
        <v>17</v>
      </c>
      <c r="E3703" s="334">
        <v>0</v>
      </c>
      <c r="F3703" s="334">
        <v>0.1</v>
      </c>
      <c r="G3703" s="334">
        <v>0.1</v>
      </c>
      <c r="H3703" s="334">
        <v>0.1</v>
      </c>
      <c r="I3703" s="334">
        <v>0</v>
      </c>
      <c r="J3703" s="334">
        <v>0.1</v>
      </c>
      <c r="K3703" s="334">
        <v>0.1</v>
      </c>
      <c r="L3703" s="334">
        <v>0.1</v>
      </c>
      <c r="M3703" s="334">
        <v>0.1</v>
      </c>
      <c r="N3703" s="334">
        <v>0.1</v>
      </c>
      <c r="O3703" s="334">
        <v>0.1</v>
      </c>
      <c r="P3703" s="334">
        <v>0.1</v>
      </c>
      <c r="Q3703" s="334">
        <v>0.1</v>
      </c>
      <c r="R3703" s="334">
        <v>0.1</v>
      </c>
      <c r="S3703" s="334">
        <v>0</v>
      </c>
      <c r="T3703" s="334">
        <v>0.1</v>
      </c>
      <c r="U3703" s="334">
        <v>0.1</v>
      </c>
      <c r="V3703" s="334">
        <v>0.1</v>
      </c>
      <c r="W3703" s="334">
        <v>0.1</v>
      </c>
      <c r="X3703" s="334">
        <v>0.1</v>
      </c>
      <c r="Y3703" s="334">
        <v>0</v>
      </c>
      <c r="Z3703" s="334">
        <v>0.1</v>
      </c>
      <c r="AA3703" s="334">
        <v>0.1</v>
      </c>
      <c r="AB3703" s="334">
        <v>0.1</v>
      </c>
      <c r="AD3703" s="334">
        <v>2</v>
      </c>
      <c r="AE3703" s="334">
        <f t="shared" si="577"/>
        <v>2</v>
      </c>
      <c r="AF3703" s="334">
        <f t="shared" si="578"/>
        <v>2.0000000000000004</v>
      </c>
      <c r="AG3703" s="340">
        <f t="shared" si="579"/>
        <v>4.4408920985006262E-16</v>
      </c>
      <c r="AI3703" s="340">
        <f t="shared" si="583"/>
        <v>0</v>
      </c>
      <c r="AJ3703" s="340">
        <f t="shared" si="583"/>
        <v>0</v>
      </c>
      <c r="AK3703" s="340">
        <f t="shared" si="583"/>
        <v>0</v>
      </c>
      <c r="AL3703" s="340">
        <f t="shared" si="583"/>
        <v>0</v>
      </c>
      <c r="AM3703" s="340">
        <f t="shared" si="583"/>
        <v>0</v>
      </c>
    </row>
    <row r="3704" spans="1:39" x14ac:dyDescent="0.35">
      <c r="A3704" s="337">
        <v>25617</v>
      </c>
      <c r="B3704" s="338">
        <f t="shared" si="574"/>
        <v>1970</v>
      </c>
      <c r="C3704" s="338">
        <f t="shared" si="575"/>
        <v>2</v>
      </c>
      <c r="D3704" s="338">
        <f t="shared" si="576"/>
        <v>18</v>
      </c>
      <c r="E3704" s="334">
        <v>0</v>
      </c>
      <c r="F3704" s="334">
        <v>0</v>
      </c>
      <c r="G3704" s="334">
        <v>0</v>
      </c>
      <c r="H3704" s="334">
        <v>0</v>
      </c>
      <c r="I3704" s="334">
        <v>0</v>
      </c>
      <c r="J3704" s="334">
        <v>0</v>
      </c>
      <c r="K3704" s="334">
        <v>0</v>
      </c>
      <c r="L3704" s="334">
        <v>0</v>
      </c>
      <c r="M3704" s="334">
        <v>0</v>
      </c>
      <c r="N3704" s="334">
        <v>0</v>
      </c>
      <c r="O3704" s="334">
        <v>0</v>
      </c>
      <c r="P3704" s="334">
        <v>0</v>
      </c>
      <c r="Q3704" s="334">
        <v>0</v>
      </c>
      <c r="R3704" s="334">
        <v>0</v>
      </c>
      <c r="S3704" s="334">
        <v>0</v>
      </c>
      <c r="T3704" s="334">
        <v>0</v>
      </c>
      <c r="U3704" s="334">
        <v>0</v>
      </c>
      <c r="V3704" s="334">
        <v>0</v>
      </c>
      <c r="W3704" s="334">
        <v>0</v>
      </c>
      <c r="X3704" s="334">
        <v>0</v>
      </c>
      <c r="Y3704" s="334">
        <v>0</v>
      </c>
      <c r="Z3704" s="334">
        <v>0</v>
      </c>
      <c r="AA3704" s="334">
        <v>0</v>
      </c>
      <c r="AB3704" s="334">
        <v>0</v>
      </c>
      <c r="AD3704" s="334">
        <v>0</v>
      </c>
      <c r="AE3704" s="334">
        <f t="shared" si="577"/>
        <v>0</v>
      </c>
      <c r="AF3704" s="334">
        <f t="shared" si="578"/>
        <v>0</v>
      </c>
      <c r="AG3704" s="340">
        <f t="shared" si="579"/>
        <v>0</v>
      </c>
      <c r="AI3704" s="340">
        <f t="shared" si="583"/>
        <v>0</v>
      </c>
      <c r="AJ3704" s="340">
        <f t="shared" si="583"/>
        <v>0</v>
      </c>
      <c r="AK3704" s="340">
        <f t="shared" si="583"/>
        <v>0</v>
      </c>
      <c r="AL3704" s="340">
        <f t="shared" si="583"/>
        <v>0</v>
      </c>
      <c r="AM3704" s="340">
        <f t="shared" si="583"/>
        <v>0</v>
      </c>
    </row>
    <row r="3705" spans="1:39" x14ac:dyDescent="0.35">
      <c r="A3705" s="337">
        <v>25618</v>
      </c>
      <c r="B3705" s="338">
        <f t="shared" si="574"/>
        <v>1970</v>
      </c>
      <c r="C3705" s="338">
        <f t="shared" si="575"/>
        <v>2</v>
      </c>
      <c r="D3705" s="338">
        <f t="shared" si="576"/>
        <v>19</v>
      </c>
      <c r="E3705" s="334">
        <v>0</v>
      </c>
      <c r="F3705" s="334">
        <v>0</v>
      </c>
      <c r="G3705" s="334">
        <v>0</v>
      </c>
      <c r="H3705" s="334">
        <v>0</v>
      </c>
      <c r="I3705" s="334">
        <v>0</v>
      </c>
      <c r="J3705" s="334">
        <v>0</v>
      </c>
      <c r="K3705" s="334">
        <v>0</v>
      </c>
      <c r="L3705" s="334">
        <v>0</v>
      </c>
      <c r="M3705" s="334">
        <v>0</v>
      </c>
      <c r="N3705" s="334">
        <v>0</v>
      </c>
      <c r="O3705" s="334">
        <v>0</v>
      </c>
      <c r="P3705" s="334">
        <v>0</v>
      </c>
      <c r="Q3705" s="334">
        <v>0</v>
      </c>
      <c r="R3705" s="334">
        <v>0</v>
      </c>
      <c r="S3705" s="334">
        <v>0</v>
      </c>
      <c r="T3705" s="334">
        <v>0</v>
      </c>
      <c r="U3705" s="334">
        <v>0</v>
      </c>
      <c r="V3705" s="334">
        <v>0</v>
      </c>
      <c r="W3705" s="334">
        <v>0</v>
      </c>
      <c r="X3705" s="334">
        <v>0</v>
      </c>
      <c r="Y3705" s="334">
        <v>0</v>
      </c>
      <c r="Z3705" s="334">
        <v>0</v>
      </c>
      <c r="AA3705" s="334">
        <v>0</v>
      </c>
      <c r="AB3705" s="334">
        <v>0</v>
      </c>
      <c r="AD3705" s="334">
        <v>0</v>
      </c>
      <c r="AE3705" s="334">
        <f t="shared" si="577"/>
        <v>0</v>
      </c>
      <c r="AF3705" s="334">
        <f t="shared" si="578"/>
        <v>0</v>
      </c>
      <c r="AG3705" s="340">
        <f t="shared" si="579"/>
        <v>0</v>
      </c>
      <c r="AI3705" s="340">
        <f t="shared" si="583"/>
        <v>0</v>
      </c>
      <c r="AJ3705" s="340">
        <f t="shared" si="583"/>
        <v>0</v>
      </c>
      <c r="AK3705" s="340">
        <f t="shared" si="583"/>
        <v>0</v>
      </c>
      <c r="AL3705" s="340">
        <f t="shared" si="583"/>
        <v>0</v>
      </c>
      <c r="AM3705" s="340">
        <f t="shared" si="583"/>
        <v>0</v>
      </c>
    </row>
    <row r="3706" spans="1:39" x14ac:dyDescent="0.35">
      <c r="A3706" s="337">
        <v>25619</v>
      </c>
      <c r="B3706" s="338">
        <f t="shared" si="574"/>
        <v>1970</v>
      </c>
      <c r="C3706" s="338">
        <f t="shared" si="575"/>
        <v>2</v>
      </c>
      <c r="D3706" s="338">
        <f t="shared" si="576"/>
        <v>20</v>
      </c>
      <c r="E3706" s="334">
        <v>0</v>
      </c>
      <c r="F3706" s="334">
        <v>0</v>
      </c>
      <c r="G3706" s="334">
        <v>0</v>
      </c>
      <c r="H3706" s="334">
        <v>0</v>
      </c>
      <c r="I3706" s="334">
        <v>0</v>
      </c>
      <c r="J3706" s="334">
        <v>0</v>
      </c>
      <c r="K3706" s="334">
        <v>0</v>
      </c>
      <c r="L3706" s="334">
        <v>0</v>
      </c>
      <c r="M3706" s="334">
        <v>0</v>
      </c>
      <c r="N3706" s="334">
        <v>0</v>
      </c>
      <c r="O3706" s="334">
        <v>0</v>
      </c>
      <c r="P3706" s="334">
        <v>0</v>
      </c>
      <c r="Q3706" s="334">
        <v>0</v>
      </c>
      <c r="R3706" s="334">
        <v>0</v>
      </c>
      <c r="S3706" s="334">
        <v>0</v>
      </c>
      <c r="T3706" s="334">
        <v>0</v>
      </c>
      <c r="U3706" s="334">
        <v>0</v>
      </c>
      <c r="V3706" s="334">
        <v>0</v>
      </c>
      <c r="W3706" s="334">
        <v>0</v>
      </c>
      <c r="X3706" s="334">
        <v>0</v>
      </c>
      <c r="Y3706" s="334">
        <v>0</v>
      </c>
      <c r="Z3706" s="334">
        <v>0</v>
      </c>
      <c r="AA3706" s="334">
        <v>0</v>
      </c>
      <c r="AB3706" s="334">
        <v>0</v>
      </c>
      <c r="AD3706" s="334">
        <v>0</v>
      </c>
      <c r="AE3706" s="334">
        <f t="shared" si="577"/>
        <v>0</v>
      </c>
      <c r="AF3706" s="334">
        <f t="shared" si="578"/>
        <v>0</v>
      </c>
      <c r="AG3706" s="340">
        <f t="shared" si="579"/>
        <v>0</v>
      </c>
      <c r="AI3706" s="340">
        <f t="shared" si="583"/>
        <v>0</v>
      </c>
      <c r="AJ3706" s="340">
        <f t="shared" si="583"/>
        <v>0</v>
      </c>
      <c r="AK3706" s="340">
        <f t="shared" si="583"/>
        <v>0</v>
      </c>
      <c r="AL3706" s="340">
        <f t="shared" si="583"/>
        <v>0</v>
      </c>
      <c r="AM3706" s="340">
        <f t="shared" si="583"/>
        <v>0</v>
      </c>
    </row>
    <row r="3707" spans="1:39" x14ac:dyDescent="0.35">
      <c r="A3707" s="337">
        <v>25620</v>
      </c>
      <c r="B3707" s="338">
        <f t="shared" si="574"/>
        <v>1970</v>
      </c>
      <c r="C3707" s="338">
        <f t="shared" si="575"/>
        <v>2</v>
      </c>
      <c r="D3707" s="338">
        <f t="shared" si="576"/>
        <v>21</v>
      </c>
      <c r="E3707" s="334">
        <v>0</v>
      </c>
      <c r="F3707" s="334">
        <v>0</v>
      </c>
      <c r="G3707" s="334">
        <v>0</v>
      </c>
      <c r="H3707" s="334">
        <v>0</v>
      </c>
      <c r="I3707" s="334">
        <v>0</v>
      </c>
      <c r="J3707" s="334">
        <v>0</v>
      </c>
      <c r="K3707" s="334">
        <v>0</v>
      </c>
      <c r="L3707" s="334">
        <v>0</v>
      </c>
      <c r="M3707" s="334">
        <v>0</v>
      </c>
      <c r="N3707" s="334">
        <v>0</v>
      </c>
      <c r="O3707" s="334">
        <v>0</v>
      </c>
      <c r="P3707" s="334">
        <v>0</v>
      </c>
      <c r="Q3707" s="334">
        <v>0</v>
      </c>
      <c r="R3707" s="334">
        <v>0</v>
      </c>
      <c r="S3707" s="334">
        <v>0</v>
      </c>
      <c r="T3707" s="334">
        <v>0</v>
      </c>
      <c r="U3707" s="334">
        <v>0</v>
      </c>
      <c r="V3707" s="334">
        <v>0</v>
      </c>
      <c r="W3707" s="334">
        <v>0</v>
      </c>
      <c r="X3707" s="334">
        <v>0</v>
      </c>
      <c r="Y3707" s="334">
        <v>0</v>
      </c>
      <c r="Z3707" s="334">
        <v>0</v>
      </c>
      <c r="AA3707" s="334">
        <v>0</v>
      </c>
      <c r="AB3707" s="334">
        <v>0</v>
      </c>
      <c r="AD3707" s="334">
        <v>0</v>
      </c>
      <c r="AE3707" s="334">
        <f t="shared" si="577"/>
        <v>0</v>
      </c>
      <c r="AF3707" s="334">
        <f t="shared" si="578"/>
        <v>0</v>
      </c>
      <c r="AG3707" s="340">
        <f t="shared" si="579"/>
        <v>0</v>
      </c>
      <c r="AI3707" s="340">
        <f t="shared" si="583"/>
        <v>0</v>
      </c>
      <c r="AJ3707" s="340">
        <f t="shared" si="583"/>
        <v>0</v>
      </c>
      <c r="AK3707" s="340">
        <f t="shared" si="583"/>
        <v>0</v>
      </c>
      <c r="AL3707" s="340">
        <f t="shared" si="583"/>
        <v>0</v>
      </c>
      <c r="AM3707" s="340">
        <f t="shared" si="583"/>
        <v>0</v>
      </c>
    </row>
    <row r="3708" spans="1:39" x14ac:dyDescent="0.35">
      <c r="A3708" s="337">
        <v>25621</v>
      </c>
      <c r="B3708" s="338">
        <f t="shared" si="574"/>
        <v>1970</v>
      </c>
      <c r="C3708" s="338">
        <f t="shared" si="575"/>
        <v>2</v>
      </c>
      <c r="D3708" s="338">
        <f t="shared" si="576"/>
        <v>22</v>
      </c>
      <c r="E3708" s="334">
        <v>0</v>
      </c>
      <c r="F3708" s="334">
        <v>0</v>
      </c>
      <c r="G3708" s="334">
        <v>0</v>
      </c>
      <c r="H3708" s="334">
        <v>0</v>
      </c>
      <c r="I3708" s="334">
        <v>0</v>
      </c>
      <c r="J3708" s="334">
        <v>0</v>
      </c>
      <c r="K3708" s="334">
        <v>0</v>
      </c>
      <c r="L3708" s="334">
        <v>0</v>
      </c>
      <c r="M3708" s="334">
        <v>0</v>
      </c>
      <c r="N3708" s="334">
        <v>0</v>
      </c>
      <c r="O3708" s="334">
        <v>0</v>
      </c>
      <c r="P3708" s="334">
        <v>0</v>
      </c>
      <c r="Q3708" s="334">
        <v>0</v>
      </c>
      <c r="R3708" s="334">
        <v>0</v>
      </c>
      <c r="S3708" s="334">
        <v>0</v>
      </c>
      <c r="T3708" s="334">
        <v>0</v>
      </c>
      <c r="U3708" s="334">
        <v>0</v>
      </c>
      <c r="V3708" s="334">
        <v>0</v>
      </c>
      <c r="W3708" s="334">
        <v>0</v>
      </c>
      <c r="X3708" s="334">
        <v>0</v>
      </c>
      <c r="Y3708" s="334">
        <v>0</v>
      </c>
      <c r="Z3708" s="334">
        <v>0</v>
      </c>
      <c r="AA3708" s="334">
        <v>0</v>
      </c>
      <c r="AB3708" s="334">
        <v>0</v>
      </c>
      <c r="AD3708" s="334">
        <v>0</v>
      </c>
      <c r="AE3708" s="334">
        <f t="shared" si="577"/>
        <v>0</v>
      </c>
      <c r="AF3708" s="334">
        <f t="shared" si="578"/>
        <v>0</v>
      </c>
      <c r="AG3708" s="340">
        <f t="shared" si="579"/>
        <v>0</v>
      </c>
      <c r="AI3708" s="340">
        <f t="shared" si="583"/>
        <v>0</v>
      </c>
      <c r="AJ3708" s="340">
        <f t="shared" si="583"/>
        <v>0</v>
      </c>
      <c r="AK3708" s="340">
        <f t="shared" si="583"/>
        <v>0</v>
      </c>
      <c r="AL3708" s="340">
        <f t="shared" si="583"/>
        <v>0</v>
      </c>
      <c r="AM3708" s="340">
        <f t="shared" si="583"/>
        <v>0</v>
      </c>
    </row>
    <row r="3709" spans="1:39" x14ac:dyDescent="0.35">
      <c r="A3709" s="337">
        <v>25622</v>
      </c>
      <c r="B3709" s="338">
        <f t="shared" si="574"/>
        <v>1970</v>
      </c>
      <c r="C3709" s="338">
        <f t="shared" si="575"/>
        <v>2</v>
      </c>
      <c r="D3709" s="338">
        <f t="shared" si="576"/>
        <v>23</v>
      </c>
      <c r="E3709" s="334">
        <v>0</v>
      </c>
      <c r="F3709" s="334">
        <v>0</v>
      </c>
      <c r="G3709" s="334">
        <v>0</v>
      </c>
      <c r="H3709" s="334">
        <v>0</v>
      </c>
      <c r="I3709" s="334">
        <v>0</v>
      </c>
      <c r="J3709" s="334">
        <v>0</v>
      </c>
      <c r="K3709" s="334">
        <v>0</v>
      </c>
      <c r="L3709" s="334">
        <v>0</v>
      </c>
      <c r="M3709" s="334">
        <v>0</v>
      </c>
      <c r="N3709" s="334">
        <v>0</v>
      </c>
      <c r="O3709" s="334">
        <v>0</v>
      </c>
      <c r="P3709" s="334">
        <v>0</v>
      </c>
      <c r="Q3709" s="334">
        <v>0</v>
      </c>
      <c r="R3709" s="334">
        <v>0</v>
      </c>
      <c r="S3709" s="334">
        <v>0</v>
      </c>
      <c r="T3709" s="334">
        <v>0</v>
      </c>
      <c r="U3709" s="334">
        <v>0</v>
      </c>
      <c r="V3709" s="334">
        <v>0</v>
      </c>
      <c r="W3709" s="334">
        <v>0</v>
      </c>
      <c r="X3709" s="334">
        <v>0</v>
      </c>
      <c r="Y3709" s="334">
        <v>0</v>
      </c>
      <c r="Z3709" s="334">
        <v>0</v>
      </c>
      <c r="AA3709" s="334">
        <v>0</v>
      </c>
      <c r="AB3709" s="334">
        <v>0</v>
      </c>
      <c r="AD3709" s="334">
        <v>0</v>
      </c>
      <c r="AE3709" s="334">
        <f t="shared" si="577"/>
        <v>0</v>
      </c>
      <c r="AF3709" s="334">
        <f t="shared" si="578"/>
        <v>0</v>
      </c>
      <c r="AG3709" s="340">
        <f t="shared" si="579"/>
        <v>0</v>
      </c>
      <c r="AI3709" s="340">
        <f t="shared" si="583"/>
        <v>0</v>
      </c>
      <c r="AJ3709" s="340">
        <f t="shared" si="583"/>
        <v>0</v>
      </c>
      <c r="AK3709" s="340">
        <f t="shared" si="583"/>
        <v>0</v>
      </c>
      <c r="AL3709" s="340">
        <f t="shared" si="583"/>
        <v>0</v>
      </c>
      <c r="AM3709" s="340">
        <f t="shared" si="583"/>
        <v>0</v>
      </c>
    </row>
    <row r="3710" spans="1:39" x14ac:dyDescent="0.35">
      <c r="A3710" s="337">
        <v>25623</v>
      </c>
      <c r="B3710" s="338">
        <f t="shared" si="574"/>
        <v>1970</v>
      </c>
      <c r="C3710" s="338">
        <f t="shared" si="575"/>
        <v>2</v>
      </c>
      <c r="D3710" s="338">
        <f t="shared" si="576"/>
        <v>24</v>
      </c>
      <c r="E3710" s="334">
        <v>0</v>
      </c>
      <c r="F3710" s="334">
        <v>0</v>
      </c>
      <c r="G3710" s="334">
        <v>0</v>
      </c>
      <c r="H3710" s="334">
        <v>0</v>
      </c>
      <c r="I3710" s="334">
        <v>0</v>
      </c>
      <c r="J3710" s="334">
        <v>0</v>
      </c>
      <c r="K3710" s="334">
        <v>0</v>
      </c>
      <c r="L3710" s="334">
        <v>0</v>
      </c>
      <c r="M3710" s="334">
        <v>0</v>
      </c>
      <c r="N3710" s="334">
        <v>0</v>
      </c>
      <c r="O3710" s="334">
        <v>0</v>
      </c>
      <c r="P3710" s="334">
        <v>0</v>
      </c>
      <c r="Q3710" s="334">
        <v>0</v>
      </c>
      <c r="R3710" s="334">
        <v>0</v>
      </c>
      <c r="S3710" s="334">
        <v>0</v>
      </c>
      <c r="T3710" s="334">
        <v>0</v>
      </c>
      <c r="U3710" s="334">
        <v>0</v>
      </c>
      <c r="V3710" s="334">
        <v>0</v>
      </c>
      <c r="W3710" s="334">
        <v>0</v>
      </c>
      <c r="X3710" s="334">
        <v>0</v>
      </c>
      <c r="Y3710" s="334">
        <v>0</v>
      </c>
      <c r="Z3710" s="334">
        <v>0</v>
      </c>
      <c r="AA3710" s="334">
        <v>0</v>
      </c>
      <c r="AB3710" s="334">
        <v>0</v>
      </c>
      <c r="AD3710" s="334">
        <v>0</v>
      </c>
      <c r="AE3710" s="334">
        <f t="shared" si="577"/>
        <v>0</v>
      </c>
      <c r="AF3710" s="334">
        <f t="shared" si="578"/>
        <v>0</v>
      </c>
      <c r="AG3710" s="340">
        <f t="shared" si="579"/>
        <v>0</v>
      </c>
      <c r="AI3710" s="340">
        <f t="shared" si="583"/>
        <v>0</v>
      </c>
      <c r="AJ3710" s="340">
        <f t="shared" si="583"/>
        <v>0</v>
      </c>
      <c r="AK3710" s="340">
        <f t="shared" si="583"/>
        <v>0</v>
      </c>
      <c r="AL3710" s="340">
        <f t="shared" si="583"/>
        <v>0</v>
      </c>
      <c r="AM3710" s="340">
        <f t="shared" si="583"/>
        <v>0</v>
      </c>
    </row>
    <row r="3711" spans="1:39" x14ac:dyDescent="0.35">
      <c r="A3711" s="337">
        <v>25624</v>
      </c>
      <c r="B3711" s="338">
        <f t="shared" si="574"/>
        <v>1970</v>
      </c>
      <c r="C3711" s="338">
        <f t="shared" si="575"/>
        <v>2</v>
      </c>
      <c r="D3711" s="338">
        <f t="shared" si="576"/>
        <v>25</v>
      </c>
      <c r="E3711" s="334">
        <v>0</v>
      </c>
      <c r="F3711" s="334">
        <v>0</v>
      </c>
      <c r="G3711" s="334">
        <v>0</v>
      </c>
      <c r="H3711" s="334">
        <v>0</v>
      </c>
      <c r="I3711" s="334">
        <v>0</v>
      </c>
      <c r="J3711" s="334">
        <v>0</v>
      </c>
      <c r="K3711" s="334">
        <v>0</v>
      </c>
      <c r="L3711" s="334">
        <v>0</v>
      </c>
      <c r="M3711" s="334">
        <v>0</v>
      </c>
      <c r="N3711" s="334">
        <v>0</v>
      </c>
      <c r="O3711" s="334">
        <v>0</v>
      </c>
      <c r="P3711" s="334">
        <v>0</v>
      </c>
      <c r="Q3711" s="334">
        <v>0</v>
      </c>
      <c r="R3711" s="334">
        <v>0</v>
      </c>
      <c r="S3711" s="334">
        <v>0</v>
      </c>
      <c r="T3711" s="334">
        <v>0</v>
      </c>
      <c r="U3711" s="334">
        <v>0</v>
      </c>
      <c r="V3711" s="334">
        <v>0</v>
      </c>
      <c r="W3711" s="334">
        <v>0</v>
      </c>
      <c r="X3711" s="334">
        <v>0</v>
      </c>
      <c r="Y3711" s="334">
        <v>0</v>
      </c>
      <c r="Z3711" s="334">
        <v>0</v>
      </c>
      <c r="AA3711" s="334">
        <v>0</v>
      </c>
      <c r="AB3711" s="334">
        <v>0</v>
      </c>
      <c r="AD3711" s="334">
        <v>0</v>
      </c>
      <c r="AE3711" s="334">
        <f t="shared" si="577"/>
        <v>0</v>
      </c>
      <c r="AF3711" s="334">
        <f t="shared" si="578"/>
        <v>0</v>
      </c>
      <c r="AG3711" s="340">
        <f t="shared" si="579"/>
        <v>0</v>
      </c>
      <c r="AI3711" s="340">
        <f t="shared" si="583"/>
        <v>0</v>
      </c>
      <c r="AJ3711" s="340">
        <f t="shared" si="583"/>
        <v>0</v>
      </c>
      <c r="AK3711" s="340">
        <f t="shared" si="583"/>
        <v>0</v>
      </c>
      <c r="AL3711" s="340">
        <f t="shared" si="583"/>
        <v>0</v>
      </c>
      <c r="AM3711" s="340">
        <f t="shared" si="583"/>
        <v>0</v>
      </c>
    </row>
    <row r="3712" spans="1:39" x14ac:dyDescent="0.35">
      <c r="A3712" s="337">
        <v>25625</v>
      </c>
      <c r="B3712" s="338">
        <f t="shared" si="574"/>
        <v>1970</v>
      </c>
      <c r="C3712" s="338">
        <f t="shared" si="575"/>
        <v>2</v>
      </c>
      <c r="D3712" s="338">
        <f t="shared" si="576"/>
        <v>26</v>
      </c>
      <c r="E3712" s="334">
        <v>0</v>
      </c>
      <c r="F3712" s="334">
        <v>0</v>
      </c>
      <c r="G3712" s="334">
        <v>0</v>
      </c>
      <c r="H3712" s="334">
        <v>0</v>
      </c>
      <c r="I3712" s="334">
        <v>0</v>
      </c>
      <c r="J3712" s="334">
        <v>0</v>
      </c>
      <c r="K3712" s="334">
        <v>0</v>
      </c>
      <c r="L3712" s="334">
        <v>0</v>
      </c>
      <c r="M3712" s="334">
        <v>0</v>
      </c>
      <c r="N3712" s="334">
        <v>0</v>
      </c>
      <c r="O3712" s="334">
        <v>0</v>
      </c>
      <c r="P3712" s="334">
        <v>0</v>
      </c>
      <c r="Q3712" s="334">
        <v>0</v>
      </c>
      <c r="R3712" s="334">
        <v>0</v>
      </c>
      <c r="S3712" s="334">
        <v>0</v>
      </c>
      <c r="T3712" s="334">
        <v>0</v>
      </c>
      <c r="U3712" s="334">
        <v>0</v>
      </c>
      <c r="V3712" s="334">
        <v>0.3</v>
      </c>
      <c r="W3712" s="334">
        <v>0.3</v>
      </c>
      <c r="X3712" s="334">
        <v>0.3</v>
      </c>
      <c r="Y3712" s="334">
        <v>0.3</v>
      </c>
      <c r="Z3712" s="334">
        <v>0.2</v>
      </c>
      <c r="AA3712" s="334">
        <v>0.6</v>
      </c>
      <c r="AB3712" s="334">
        <v>0.3</v>
      </c>
      <c r="AD3712" s="334">
        <v>2.2999999999999998</v>
      </c>
      <c r="AE3712" s="334">
        <f t="shared" si="577"/>
        <v>2.2999999999999998</v>
      </c>
      <c r="AF3712" s="334">
        <f t="shared" si="578"/>
        <v>2.2999999999999998</v>
      </c>
      <c r="AG3712" s="340">
        <f t="shared" si="579"/>
        <v>0</v>
      </c>
      <c r="AI3712" s="340">
        <f t="shared" si="583"/>
        <v>0</v>
      </c>
      <c r="AJ3712" s="340">
        <f t="shared" si="583"/>
        <v>0</v>
      </c>
      <c r="AK3712" s="340">
        <f t="shared" si="583"/>
        <v>0</v>
      </c>
      <c r="AL3712" s="340">
        <f t="shared" si="583"/>
        <v>0</v>
      </c>
      <c r="AM3712" s="340">
        <f t="shared" si="583"/>
        <v>0</v>
      </c>
    </row>
    <row r="3713" spans="1:39" x14ac:dyDescent="0.35">
      <c r="A3713" s="337">
        <v>25626</v>
      </c>
      <c r="B3713" s="338">
        <f t="shared" si="574"/>
        <v>1970</v>
      </c>
      <c r="C3713" s="338">
        <f t="shared" si="575"/>
        <v>2</v>
      </c>
      <c r="D3713" s="338">
        <f t="shared" si="576"/>
        <v>27</v>
      </c>
      <c r="E3713" s="334">
        <v>0.1</v>
      </c>
      <c r="F3713" s="334">
        <v>0.1</v>
      </c>
      <c r="G3713" s="334">
        <v>0.1</v>
      </c>
      <c r="H3713" s="334">
        <v>0.1</v>
      </c>
      <c r="I3713" s="334">
        <v>0.1</v>
      </c>
      <c r="J3713" s="334">
        <v>0.1</v>
      </c>
      <c r="K3713" s="334">
        <v>0</v>
      </c>
      <c r="L3713" s="334">
        <v>0.1</v>
      </c>
      <c r="M3713" s="334">
        <v>0</v>
      </c>
      <c r="N3713" s="334">
        <v>0.1</v>
      </c>
      <c r="O3713" s="334">
        <v>0.1</v>
      </c>
      <c r="P3713" s="334">
        <v>0.1</v>
      </c>
      <c r="Q3713" s="334">
        <v>0.1</v>
      </c>
      <c r="R3713" s="334">
        <v>0</v>
      </c>
      <c r="S3713" s="334">
        <v>0.1</v>
      </c>
      <c r="T3713" s="334">
        <v>0.1</v>
      </c>
      <c r="U3713" s="334">
        <v>0.1</v>
      </c>
      <c r="V3713" s="334">
        <v>0</v>
      </c>
      <c r="W3713" s="334">
        <v>0</v>
      </c>
      <c r="X3713" s="334">
        <v>0.1</v>
      </c>
      <c r="Y3713" s="334">
        <v>0.1</v>
      </c>
      <c r="Z3713" s="334">
        <v>0</v>
      </c>
      <c r="AA3713" s="334">
        <v>0.1</v>
      </c>
      <c r="AB3713" s="334">
        <v>0.1</v>
      </c>
      <c r="AD3713" s="334">
        <v>1.8</v>
      </c>
      <c r="AE3713" s="334">
        <f t="shared" si="577"/>
        <v>1.8</v>
      </c>
      <c r="AF3713" s="334">
        <f t="shared" si="578"/>
        <v>1.8000000000000005</v>
      </c>
      <c r="AG3713" s="340">
        <f t="shared" si="579"/>
        <v>4.4408920985006262E-16</v>
      </c>
      <c r="AI3713" s="340">
        <f t="shared" si="583"/>
        <v>0</v>
      </c>
      <c r="AJ3713" s="340">
        <f t="shared" si="583"/>
        <v>0</v>
      </c>
      <c r="AK3713" s="340">
        <f t="shared" si="583"/>
        <v>0</v>
      </c>
      <c r="AL3713" s="340">
        <f t="shared" si="583"/>
        <v>0</v>
      </c>
      <c r="AM3713" s="340">
        <f t="shared" si="583"/>
        <v>0</v>
      </c>
    </row>
    <row r="3714" spans="1:39" x14ac:dyDescent="0.35">
      <c r="A3714" s="337">
        <v>25627</v>
      </c>
      <c r="B3714" s="338">
        <f t="shared" si="574"/>
        <v>1970</v>
      </c>
      <c r="C3714" s="338">
        <f t="shared" si="575"/>
        <v>2</v>
      </c>
      <c r="D3714" s="338">
        <f t="shared" si="576"/>
        <v>28</v>
      </c>
      <c r="E3714" s="334">
        <v>0</v>
      </c>
      <c r="F3714" s="334">
        <v>0.1</v>
      </c>
      <c r="G3714" s="334">
        <v>0</v>
      </c>
      <c r="H3714" s="334">
        <v>0</v>
      </c>
      <c r="I3714" s="334">
        <v>0.1</v>
      </c>
      <c r="J3714" s="334">
        <v>0</v>
      </c>
      <c r="K3714" s="334">
        <v>0</v>
      </c>
      <c r="L3714" s="334">
        <v>0.1</v>
      </c>
      <c r="M3714" s="334">
        <v>0</v>
      </c>
      <c r="N3714" s="334">
        <v>0</v>
      </c>
      <c r="O3714" s="334">
        <v>0</v>
      </c>
      <c r="P3714" s="334">
        <v>0.1</v>
      </c>
      <c r="Q3714" s="334">
        <v>0</v>
      </c>
      <c r="R3714" s="334">
        <v>0</v>
      </c>
      <c r="S3714" s="334">
        <v>0.1</v>
      </c>
      <c r="T3714" s="334">
        <v>0</v>
      </c>
      <c r="U3714" s="334">
        <v>0</v>
      </c>
      <c r="V3714" s="334">
        <v>0</v>
      </c>
      <c r="W3714" s="334">
        <v>0</v>
      </c>
      <c r="X3714" s="334">
        <v>0</v>
      </c>
      <c r="Y3714" s="334">
        <v>0</v>
      </c>
      <c r="Z3714" s="334">
        <v>0</v>
      </c>
      <c r="AA3714" s="334">
        <v>0</v>
      </c>
      <c r="AB3714" s="334">
        <v>0</v>
      </c>
      <c r="AD3714" s="334">
        <v>0.5</v>
      </c>
      <c r="AE3714" s="334">
        <f t="shared" si="577"/>
        <v>0.5</v>
      </c>
      <c r="AF3714" s="334">
        <f t="shared" si="578"/>
        <v>0.5</v>
      </c>
      <c r="AG3714" s="340">
        <f t="shared" si="579"/>
        <v>0</v>
      </c>
      <c r="AI3714" s="340">
        <f t="shared" si="583"/>
        <v>0</v>
      </c>
      <c r="AJ3714" s="340">
        <f t="shared" si="583"/>
        <v>0</v>
      </c>
      <c r="AK3714" s="340">
        <f t="shared" si="583"/>
        <v>0</v>
      </c>
      <c r="AL3714" s="340">
        <f t="shared" si="583"/>
        <v>0</v>
      </c>
      <c r="AM3714" s="340">
        <f t="shared" si="583"/>
        <v>0</v>
      </c>
    </row>
    <row r="3715" spans="1:39" x14ac:dyDescent="0.35">
      <c r="A3715" s="337">
        <v>25628</v>
      </c>
      <c r="B3715" s="338">
        <f t="shared" si="574"/>
        <v>1970</v>
      </c>
      <c r="C3715" s="338">
        <f t="shared" si="575"/>
        <v>3</v>
      </c>
      <c r="D3715" s="338">
        <f t="shared" si="576"/>
        <v>1</v>
      </c>
      <c r="E3715" s="334">
        <v>0</v>
      </c>
      <c r="F3715" s="334">
        <v>0</v>
      </c>
      <c r="G3715" s="334">
        <v>0</v>
      </c>
      <c r="H3715" s="334">
        <v>0</v>
      </c>
      <c r="I3715" s="334">
        <v>0</v>
      </c>
      <c r="J3715" s="334">
        <v>0.2</v>
      </c>
      <c r="K3715" s="334">
        <v>0.3</v>
      </c>
      <c r="L3715" s="334">
        <v>0.2</v>
      </c>
      <c r="M3715" s="334">
        <v>0.3</v>
      </c>
      <c r="N3715" s="334">
        <v>0.2</v>
      </c>
      <c r="O3715" s="334">
        <v>0.3</v>
      </c>
      <c r="P3715" s="334">
        <v>0.2</v>
      </c>
      <c r="Q3715" s="334">
        <v>0.2</v>
      </c>
      <c r="R3715" s="334">
        <v>0.3</v>
      </c>
      <c r="S3715" s="334">
        <v>0.2</v>
      </c>
      <c r="T3715" s="334">
        <v>0.3</v>
      </c>
      <c r="U3715" s="334">
        <v>0.2</v>
      </c>
      <c r="V3715" s="334">
        <v>0.2</v>
      </c>
      <c r="W3715" s="334">
        <v>0.3</v>
      </c>
      <c r="X3715" s="334">
        <v>0.2</v>
      </c>
      <c r="Y3715" s="334">
        <v>0.3</v>
      </c>
      <c r="Z3715" s="334">
        <v>0.2</v>
      </c>
      <c r="AA3715" s="334">
        <v>0.3</v>
      </c>
      <c r="AB3715" s="334">
        <v>0.2</v>
      </c>
      <c r="AD3715" s="334">
        <v>4.5999999999999996</v>
      </c>
      <c r="AE3715" s="334">
        <f t="shared" si="577"/>
        <v>4.5999999999999996</v>
      </c>
      <c r="AF3715" s="334">
        <f t="shared" si="578"/>
        <v>4.5999999999999996</v>
      </c>
      <c r="AG3715" s="340">
        <f t="shared" si="579"/>
        <v>0</v>
      </c>
      <c r="AI3715" s="340">
        <f t="shared" si="583"/>
        <v>0</v>
      </c>
      <c r="AJ3715" s="340">
        <f t="shared" si="583"/>
        <v>0</v>
      </c>
      <c r="AK3715" s="340">
        <f t="shared" si="583"/>
        <v>0</v>
      </c>
      <c r="AL3715" s="340">
        <f t="shared" si="583"/>
        <v>0</v>
      </c>
      <c r="AM3715" s="340">
        <f t="shared" si="583"/>
        <v>0</v>
      </c>
    </row>
    <row r="3716" spans="1:39" x14ac:dyDescent="0.35">
      <c r="A3716" s="337">
        <v>25629</v>
      </c>
      <c r="B3716" s="338">
        <f t="shared" ref="B3716:B3779" si="584">YEAR(A3716)</f>
        <v>1970</v>
      </c>
      <c r="C3716" s="338">
        <f t="shared" ref="C3716:C3779" si="585">MONTH(A3716)</f>
        <v>3</v>
      </c>
      <c r="D3716" s="338">
        <f t="shared" ref="D3716:D3779" si="586">DAY(A3716)</f>
        <v>2</v>
      </c>
      <c r="E3716" s="334">
        <v>0.3</v>
      </c>
      <c r="F3716" s="334">
        <v>0.3</v>
      </c>
      <c r="G3716" s="334">
        <v>0.2</v>
      </c>
      <c r="H3716" s="334">
        <v>0.3</v>
      </c>
      <c r="I3716" s="334">
        <v>0.3</v>
      </c>
      <c r="J3716" s="334">
        <v>0.3</v>
      </c>
      <c r="K3716" s="334">
        <v>0.3</v>
      </c>
      <c r="L3716" s="334">
        <v>0.2</v>
      </c>
      <c r="M3716" s="334">
        <v>0.3</v>
      </c>
      <c r="N3716" s="334">
        <v>0.3</v>
      </c>
      <c r="O3716" s="334">
        <v>0.3</v>
      </c>
      <c r="P3716" s="334">
        <v>0.3</v>
      </c>
      <c r="Q3716" s="334">
        <v>0.2</v>
      </c>
      <c r="R3716" s="334">
        <v>0.3</v>
      </c>
      <c r="S3716" s="334">
        <v>0.3</v>
      </c>
      <c r="T3716" s="334">
        <v>0.3</v>
      </c>
      <c r="U3716" s="334">
        <v>0.3</v>
      </c>
      <c r="V3716" s="334">
        <v>0.2</v>
      </c>
      <c r="W3716" s="334">
        <v>0</v>
      </c>
      <c r="X3716" s="334">
        <v>0</v>
      </c>
      <c r="Y3716" s="334">
        <v>0</v>
      </c>
      <c r="Z3716" s="334">
        <v>0.3</v>
      </c>
      <c r="AA3716" s="334">
        <v>0.3</v>
      </c>
      <c r="AB3716" s="334">
        <v>0</v>
      </c>
      <c r="AD3716" s="334">
        <v>5.6</v>
      </c>
      <c r="AE3716" s="334">
        <f t="shared" ref="AE3716:AE3779" si="587">AD3716</f>
        <v>5.6</v>
      </c>
      <c r="AF3716" s="334">
        <f t="shared" ref="AF3716:AF3779" si="588">SUM(E3716:AB3716)</f>
        <v>5.5999999999999988</v>
      </c>
      <c r="AG3716" s="340">
        <f t="shared" ref="AG3716:AG3779" si="589">ABS(AF3716-AE3716)</f>
        <v>8.8817841970012523E-16</v>
      </c>
      <c r="AI3716" s="340">
        <f t="shared" ref="AI3716:AM3731" si="590">IF($C3716=AI$1,$AF3716,0)</f>
        <v>0</v>
      </c>
      <c r="AJ3716" s="340">
        <f t="shared" si="590"/>
        <v>0</v>
      </c>
      <c r="AK3716" s="340">
        <f t="shared" si="590"/>
        <v>0</v>
      </c>
      <c r="AL3716" s="340">
        <f t="shared" si="590"/>
        <v>0</v>
      </c>
      <c r="AM3716" s="340">
        <f t="shared" si="590"/>
        <v>0</v>
      </c>
    </row>
    <row r="3717" spans="1:39" x14ac:dyDescent="0.35">
      <c r="A3717" s="337">
        <v>25630</v>
      </c>
      <c r="B3717" s="338">
        <f t="shared" si="584"/>
        <v>1970</v>
      </c>
      <c r="C3717" s="338">
        <f t="shared" si="585"/>
        <v>3</v>
      </c>
      <c r="D3717" s="338">
        <f t="shared" si="586"/>
        <v>3</v>
      </c>
      <c r="E3717" s="334">
        <v>0</v>
      </c>
      <c r="F3717" s="334">
        <v>0</v>
      </c>
      <c r="G3717" s="334">
        <v>0</v>
      </c>
      <c r="H3717" s="334">
        <v>0</v>
      </c>
      <c r="I3717" s="334">
        <v>0</v>
      </c>
      <c r="J3717" s="334">
        <v>0</v>
      </c>
      <c r="K3717" s="334">
        <v>0</v>
      </c>
      <c r="L3717" s="334">
        <v>0</v>
      </c>
      <c r="M3717" s="334">
        <v>0</v>
      </c>
      <c r="N3717" s="334">
        <v>0</v>
      </c>
      <c r="O3717" s="334">
        <v>0</v>
      </c>
      <c r="P3717" s="334">
        <v>0</v>
      </c>
      <c r="Q3717" s="334">
        <v>0</v>
      </c>
      <c r="R3717" s="334">
        <v>0</v>
      </c>
      <c r="S3717" s="334">
        <v>0</v>
      </c>
      <c r="T3717" s="334">
        <v>0</v>
      </c>
      <c r="U3717" s="334">
        <v>0</v>
      </c>
      <c r="V3717" s="334">
        <v>0</v>
      </c>
      <c r="W3717" s="334">
        <v>0</v>
      </c>
      <c r="X3717" s="334">
        <v>0</v>
      </c>
      <c r="Y3717" s="334">
        <v>0</v>
      </c>
      <c r="Z3717" s="334">
        <v>0</v>
      </c>
      <c r="AA3717" s="334">
        <v>0</v>
      </c>
      <c r="AB3717" s="334">
        <v>0</v>
      </c>
      <c r="AD3717" s="334">
        <v>0</v>
      </c>
      <c r="AE3717" s="334">
        <f t="shared" si="587"/>
        <v>0</v>
      </c>
      <c r="AF3717" s="334">
        <f t="shared" si="588"/>
        <v>0</v>
      </c>
      <c r="AG3717" s="340">
        <f t="shared" si="589"/>
        <v>0</v>
      </c>
      <c r="AI3717" s="340">
        <f t="shared" si="590"/>
        <v>0</v>
      </c>
      <c r="AJ3717" s="340">
        <f t="shared" si="590"/>
        <v>0</v>
      </c>
      <c r="AK3717" s="340">
        <f t="shared" si="590"/>
        <v>0</v>
      </c>
      <c r="AL3717" s="340">
        <f t="shared" si="590"/>
        <v>0</v>
      </c>
      <c r="AM3717" s="340">
        <f t="shared" si="590"/>
        <v>0</v>
      </c>
    </row>
    <row r="3718" spans="1:39" x14ac:dyDescent="0.35">
      <c r="A3718" s="337">
        <v>25631</v>
      </c>
      <c r="B3718" s="338">
        <f t="shared" si="584"/>
        <v>1970</v>
      </c>
      <c r="C3718" s="338">
        <f t="shared" si="585"/>
        <v>3</v>
      </c>
      <c r="D3718" s="338">
        <f t="shared" si="586"/>
        <v>4</v>
      </c>
      <c r="E3718" s="334">
        <v>0</v>
      </c>
      <c r="F3718" s="334">
        <v>0</v>
      </c>
      <c r="G3718" s="334">
        <v>0</v>
      </c>
      <c r="H3718" s="334">
        <v>0</v>
      </c>
      <c r="I3718" s="334">
        <v>0</v>
      </c>
      <c r="J3718" s="334">
        <v>0</v>
      </c>
      <c r="K3718" s="334">
        <v>0</v>
      </c>
      <c r="L3718" s="334">
        <v>0</v>
      </c>
      <c r="M3718" s="334">
        <v>0</v>
      </c>
      <c r="N3718" s="334">
        <v>0</v>
      </c>
      <c r="O3718" s="334">
        <v>0</v>
      </c>
      <c r="P3718" s="334">
        <v>0</v>
      </c>
      <c r="Q3718" s="334">
        <v>0</v>
      </c>
      <c r="R3718" s="334">
        <v>0</v>
      </c>
      <c r="S3718" s="334">
        <v>0</v>
      </c>
      <c r="T3718" s="334">
        <v>0</v>
      </c>
      <c r="U3718" s="334">
        <v>0</v>
      </c>
      <c r="V3718" s="334">
        <v>0</v>
      </c>
      <c r="W3718" s="334">
        <v>0</v>
      </c>
      <c r="X3718" s="334">
        <v>0</v>
      </c>
      <c r="Y3718" s="334">
        <v>0</v>
      </c>
      <c r="Z3718" s="334">
        <v>0</v>
      </c>
      <c r="AA3718" s="334">
        <v>0</v>
      </c>
      <c r="AB3718" s="334">
        <v>0</v>
      </c>
      <c r="AD3718" s="334">
        <v>0</v>
      </c>
      <c r="AE3718" s="334">
        <f t="shared" si="587"/>
        <v>0</v>
      </c>
      <c r="AF3718" s="334">
        <f t="shared" si="588"/>
        <v>0</v>
      </c>
      <c r="AG3718" s="340">
        <f t="shared" si="589"/>
        <v>0</v>
      </c>
      <c r="AI3718" s="340">
        <f t="shared" si="590"/>
        <v>0</v>
      </c>
      <c r="AJ3718" s="340">
        <f t="shared" si="590"/>
        <v>0</v>
      </c>
      <c r="AK3718" s="340">
        <f t="shared" si="590"/>
        <v>0</v>
      </c>
      <c r="AL3718" s="340">
        <f t="shared" si="590"/>
        <v>0</v>
      </c>
      <c r="AM3718" s="340">
        <f t="shared" si="590"/>
        <v>0</v>
      </c>
    </row>
    <row r="3719" spans="1:39" x14ac:dyDescent="0.35">
      <c r="A3719" s="337">
        <v>25632</v>
      </c>
      <c r="B3719" s="338">
        <f t="shared" si="584"/>
        <v>1970</v>
      </c>
      <c r="C3719" s="338">
        <f t="shared" si="585"/>
        <v>3</v>
      </c>
      <c r="D3719" s="338">
        <f t="shared" si="586"/>
        <v>5</v>
      </c>
      <c r="E3719" s="334">
        <v>0</v>
      </c>
      <c r="F3719" s="334">
        <v>0</v>
      </c>
      <c r="G3719" s="334">
        <v>0</v>
      </c>
      <c r="H3719" s="334">
        <v>0</v>
      </c>
      <c r="I3719" s="334">
        <v>0</v>
      </c>
      <c r="J3719" s="334">
        <v>0</v>
      </c>
      <c r="K3719" s="334">
        <v>0</v>
      </c>
      <c r="L3719" s="334">
        <v>0</v>
      </c>
      <c r="M3719" s="334">
        <v>0</v>
      </c>
      <c r="N3719" s="334">
        <v>0</v>
      </c>
      <c r="O3719" s="334">
        <v>0</v>
      </c>
      <c r="P3719" s="334">
        <v>0</v>
      </c>
      <c r="Q3719" s="334">
        <v>0</v>
      </c>
      <c r="R3719" s="334">
        <v>0</v>
      </c>
      <c r="S3719" s="334">
        <v>0</v>
      </c>
      <c r="T3719" s="334">
        <v>0</v>
      </c>
      <c r="U3719" s="334">
        <v>0</v>
      </c>
      <c r="V3719" s="334">
        <v>0</v>
      </c>
      <c r="W3719" s="334">
        <v>0</v>
      </c>
      <c r="X3719" s="334">
        <v>0</v>
      </c>
      <c r="Y3719" s="334">
        <v>0</v>
      </c>
      <c r="Z3719" s="334">
        <v>0</v>
      </c>
      <c r="AA3719" s="334">
        <v>0</v>
      </c>
      <c r="AB3719" s="334">
        <v>0</v>
      </c>
      <c r="AD3719" s="334">
        <v>0</v>
      </c>
      <c r="AE3719" s="334">
        <f t="shared" si="587"/>
        <v>0</v>
      </c>
      <c r="AF3719" s="334">
        <f t="shared" si="588"/>
        <v>0</v>
      </c>
      <c r="AG3719" s="340">
        <f t="shared" si="589"/>
        <v>0</v>
      </c>
      <c r="AI3719" s="340">
        <f t="shared" si="590"/>
        <v>0</v>
      </c>
      <c r="AJ3719" s="340">
        <f t="shared" si="590"/>
        <v>0</v>
      </c>
      <c r="AK3719" s="340">
        <f t="shared" si="590"/>
        <v>0</v>
      </c>
      <c r="AL3719" s="340">
        <f t="shared" si="590"/>
        <v>0</v>
      </c>
      <c r="AM3719" s="340">
        <f t="shared" si="590"/>
        <v>0</v>
      </c>
    </row>
    <row r="3720" spans="1:39" x14ac:dyDescent="0.35">
      <c r="A3720" s="337">
        <v>25633</v>
      </c>
      <c r="B3720" s="338">
        <f t="shared" si="584"/>
        <v>1970</v>
      </c>
      <c r="C3720" s="338">
        <f t="shared" si="585"/>
        <v>3</v>
      </c>
      <c r="D3720" s="338">
        <f t="shared" si="586"/>
        <v>6</v>
      </c>
      <c r="E3720" s="334">
        <v>0</v>
      </c>
      <c r="F3720" s="334">
        <v>0</v>
      </c>
      <c r="G3720" s="334">
        <v>0</v>
      </c>
      <c r="H3720" s="334">
        <v>0</v>
      </c>
      <c r="I3720" s="334">
        <v>0</v>
      </c>
      <c r="J3720" s="334">
        <v>0</v>
      </c>
      <c r="K3720" s="334">
        <v>0</v>
      </c>
      <c r="L3720" s="334">
        <v>0</v>
      </c>
      <c r="M3720" s="334">
        <v>0</v>
      </c>
      <c r="N3720" s="334">
        <v>0</v>
      </c>
      <c r="O3720" s="334">
        <v>0</v>
      </c>
      <c r="P3720" s="334">
        <v>0</v>
      </c>
      <c r="Q3720" s="334">
        <v>0</v>
      </c>
      <c r="R3720" s="334">
        <v>0</v>
      </c>
      <c r="S3720" s="334">
        <v>0</v>
      </c>
      <c r="T3720" s="334">
        <v>0</v>
      </c>
      <c r="U3720" s="334">
        <v>0</v>
      </c>
      <c r="V3720" s="334">
        <v>0</v>
      </c>
      <c r="W3720" s="334">
        <v>0</v>
      </c>
      <c r="X3720" s="334">
        <v>0</v>
      </c>
      <c r="Y3720" s="334">
        <v>0</v>
      </c>
      <c r="Z3720" s="334">
        <v>0</v>
      </c>
      <c r="AA3720" s="334">
        <v>0</v>
      </c>
      <c r="AB3720" s="334">
        <v>0</v>
      </c>
      <c r="AD3720" s="334">
        <v>0</v>
      </c>
      <c r="AE3720" s="334">
        <f t="shared" si="587"/>
        <v>0</v>
      </c>
      <c r="AF3720" s="334">
        <f t="shared" si="588"/>
        <v>0</v>
      </c>
      <c r="AG3720" s="340">
        <f t="shared" si="589"/>
        <v>0</v>
      </c>
      <c r="AI3720" s="340">
        <f t="shared" si="590"/>
        <v>0</v>
      </c>
      <c r="AJ3720" s="340">
        <f t="shared" si="590"/>
        <v>0</v>
      </c>
      <c r="AK3720" s="340">
        <f t="shared" si="590"/>
        <v>0</v>
      </c>
      <c r="AL3720" s="340">
        <f t="shared" si="590"/>
        <v>0</v>
      </c>
      <c r="AM3720" s="340">
        <f t="shared" si="590"/>
        <v>0</v>
      </c>
    </row>
    <row r="3721" spans="1:39" x14ac:dyDescent="0.35">
      <c r="A3721" s="337">
        <v>25634</v>
      </c>
      <c r="B3721" s="338">
        <f t="shared" si="584"/>
        <v>1970</v>
      </c>
      <c r="C3721" s="338">
        <f t="shared" si="585"/>
        <v>3</v>
      </c>
      <c r="D3721" s="338">
        <f t="shared" si="586"/>
        <v>7</v>
      </c>
      <c r="E3721" s="334">
        <v>0</v>
      </c>
      <c r="F3721" s="334">
        <v>0</v>
      </c>
      <c r="G3721" s="334">
        <v>0</v>
      </c>
      <c r="H3721" s="334">
        <v>0</v>
      </c>
      <c r="I3721" s="334">
        <v>0</v>
      </c>
      <c r="J3721" s="334">
        <v>0</v>
      </c>
      <c r="K3721" s="334">
        <v>0</v>
      </c>
      <c r="L3721" s="334">
        <v>0</v>
      </c>
      <c r="M3721" s="334">
        <v>0</v>
      </c>
      <c r="N3721" s="334">
        <v>0</v>
      </c>
      <c r="O3721" s="334">
        <v>0</v>
      </c>
      <c r="P3721" s="334">
        <v>0</v>
      </c>
      <c r="Q3721" s="334">
        <v>0</v>
      </c>
      <c r="R3721" s="334">
        <v>0</v>
      </c>
      <c r="S3721" s="334">
        <v>0</v>
      </c>
      <c r="T3721" s="334">
        <v>0</v>
      </c>
      <c r="U3721" s="334">
        <v>0</v>
      </c>
      <c r="V3721" s="334">
        <v>0</v>
      </c>
      <c r="W3721" s="334">
        <v>0</v>
      </c>
      <c r="X3721" s="334">
        <v>0</v>
      </c>
      <c r="Y3721" s="334">
        <v>0</v>
      </c>
      <c r="Z3721" s="334">
        <v>0</v>
      </c>
      <c r="AA3721" s="334">
        <v>0</v>
      </c>
      <c r="AB3721" s="334">
        <v>0</v>
      </c>
      <c r="AD3721" s="334">
        <v>0</v>
      </c>
      <c r="AE3721" s="334">
        <f t="shared" si="587"/>
        <v>0</v>
      </c>
      <c r="AF3721" s="334">
        <f t="shared" si="588"/>
        <v>0</v>
      </c>
      <c r="AG3721" s="340">
        <f t="shared" si="589"/>
        <v>0</v>
      </c>
      <c r="AI3721" s="340">
        <f t="shared" si="590"/>
        <v>0</v>
      </c>
      <c r="AJ3721" s="340">
        <f t="shared" si="590"/>
        <v>0</v>
      </c>
      <c r="AK3721" s="340">
        <f t="shared" si="590"/>
        <v>0</v>
      </c>
      <c r="AL3721" s="340">
        <f t="shared" si="590"/>
        <v>0</v>
      </c>
      <c r="AM3721" s="340">
        <f t="shared" si="590"/>
        <v>0</v>
      </c>
    </row>
    <row r="3722" spans="1:39" x14ac:dyDescent="0.35">
      <c r="A3722" s="337">
        <v>25635</v>
      </c>
      <c r="B3722" s="338">
        <f t="shared" si="584"/>
        <v>1970</v>
      </c>
      <c r="C3722" s="338">
        <f t="shared" si="585"/>
        <v>3</v>
      </c>
      <c r="D3722" s="338">
        <f t="shared" si="586"/>
        <v>8</v>
      </c>
      <c r="E3722" s="334">
        <v>0</v>
      </c>
      <c r="F3722" s="334">
        <v>0</v>
      </c>
      <c r="G3722" s="334">
        <v>0</v>
      </c>
      <c r="H3722" s="334">
        <v>0</v>
      </c>
      <c r="I3722" s="334">
        <v>0</v>
      </c>
      <c r="J3722" s="334">
        <v>0</v>
      </c>
      <c r="K3722" s="334">
        <v>0</v>
      </c>
      <c r="L3722" s="334">
        <v>0</v>
      </c>
      <c r="M3722" s="334">
        <v>0</v>
      </c>
      <c r="N3722" s="334">
        <v>0</v>
      </c>
      <c r="O3722" s="334">
        <v>0</v>
      </c>
      <c r="P3722" s="334">
        <v>0</v>
      </c>
      <c r="Q3722" s="334">
        <v>0</v>
      </c>
      <c r="R3722" s="334">
        <v>0</v>
      </c>
      <c r="S3722" s="334">
        <v>0</v>
      </c>
      <c r="T3722" s="334">
        <v>0</v>
      </c>
      <c r="U3722" s="334">
        <v>0</v>
      </c>
      <c r="V3722" s="334">
        <v>0</v>
      </c>
      <c r="W3722" s="334">
        <v>0</v>
      </c>
      <c r="X3722" s="334">
        <v>0</v>
      </c>
      <c r="Y3722" s="334">
        <v>0</v>
      </c>
      <c r="Z3722" s="334">
        <v>0</v>
      </c>
      <c r="AA3722" s="334">
        <v>0</v>
      </c>
      <c r="AB3722" s="334">
        <v>0</v>
      </c>
      <c r="AD3722" s="334">
        <v>0</v>
      </c>
      <c r="AE3722" s="334">
        <f t="shared" si="587"/>
        <v>0</v>
      </c>
      <c r="AF3722" s="334">
        <f t="shared" si="588"/>
        <v>0</v>
      </c>
      <c r="AG3722" s="340">
        <f t="shared" si="589"/>
        <v>0</v>
      </c>
      <c r="AI3722" s="340">
        <f t="shared" si="590"/>
        <v>0</v>
      </c>
      <c r="AJ3722" s="340">
        <f t="shared" si="590"/>
        <v>0</v>
      </c>
      <c r="AK3722" s="340">
        <f t="shared" si="590"/>
        <v>0</v>
      </c>
      <c r="AL3722" s="340">
        <f t="shared" si="590"/>
        <v>0</v>
      </c>
      <c r="AM3722" s="340">
        <f t="shared" si="590"/>
        <v>0</v>
      </c>
    </row>
    <row r="3723" spans="1:39" x14ac:dyDescent="0.35">
      <c r="A3723" s="337">
        <v>25636</v>
      </c>
      <c r="B3723" s="338">
        <f t="shared" si="584"/>
        <v>1970</v>
      </c>
      <c r="C3723" s="338">
        <f t="shared" si="585"/>
        <v>3</v>
      </c>
      <c r="D3723" s="338">
        <f t="shared" si="586"/>
        <v>9</v>
      </c>
      <c r="E3723" s="334">
        <v>0</v>
      </c>
      <c r="F3723" s="334">
        <v>0</v>
      </c>
      <c r="G3723" s="334">
        <v>0</v>
      </c>
      <c r="H3723" s="334">
        <v>0</v>
      </c>
      <c r="I3723" s="334">
        <v>0</v>
      </c>
      <c r="J3723" s="334">
        <v>0</v>
      </c>
      <c r="K3723" s="334">
        <v>0</v>
      </c>
      <c r="L3723" s="334">
        <v>0</v>
      </c>
      <c r="M3723" s="334">
        <v>0</v>
      </c>
      <c r="N3723" s="334">
        <v>0</v>
      </c>
      <c r="O3723" s="334">
        <v>0</v>
      </c>
      <c r="P3723" s="334">
        <v>0</v>
      </c>
      <c r="Q3723" s="334">
        <v>0</v>
      </c>
      <c r="R3723" s="334">
        <v>0</v>
      </c>
      <c r="S3723" s="334">
        <v>0</v>
      </c>
      <c r="T3723" s="334">
        <v>0</v>
      </c>
      <c r="U3723" s="334">
        <v>0</v>
      </c>
      <c r="V3723" s="334">
        <v>0</v>
      </c>
      <c r="W3723" s="334">
        <v>0</v>
      </c>
      <c r="X3723" s="334">
        <v>0</v>
      </c>
      <c r="Y3723" s="334">
        <v>0</v>
      </c>
      <c r="Z3723" s="334">
        <v>0</v>
      </c>
      <c r="AA3723" s="334">
        <v>0</v>
      </c>
      <c r="AB3723" s="334">
        <v>0</v>
      </c>
      <c r="AD3723" s="334">
        <v>0</v>
      </c>
      <c r="AE3723" s="334">
        <f t="shared" si="587"/>
        <v>0</v>
      </c>
      <c r="AF3723" s="334">
        <f t="shared" si="588"/>
        <v>0</v>
      </c>
      <c r="AG3723" s="340">
        <f t="shared" si="589"/>
        <v>0</v>
      </c>
      <c r="AI3723" s="340">
        <f t="shared" si="590"/>
        <v>0</v>
      </c>
      <c r="AJ3723" s="340">
        <f t="shared" si="590"/>
        <v>0</v>
      </c>
      <c r="AK3723" s="340">
        <f t="shared" si="590"/>
        <v>0</v>
      </c>
      <c r="AL3723" s="340">
        <f t="shared" si="590"/>
        <v>0</v>
      </c>
      <c r="AM3723" s="340">
        <f t="shared" si="590"/>
        <v>0</v>
      </c>
    </row>
    <row r="3724" spans="1:39" x14ac:dyDescent="0.35">
      <c r="A3724" s="337">
        <v>25637</v>
      </c>
      <c r="B3724" s="338">
        <f t="shared" si="584"/>
        <v>1970</v>
      </c>
      <c r="C3724" s="338">
        <f t="shared" si="585"/>
        <v>3</v>
      </c>
      <c r="D3724" s="338">
        <f t="shared" si="586"/>
        <v>10</v>
      </c>
      <c r="E3724" s="334">
        <v>0.1</v>
      </c>
      <c r="F3724" s="334">
        <v>0</v>
      </c>
      <c r="G3724" s="334">
        <v>0</v>
      </c>
      <c r="H3724" s="334">
        <v>0</v>
      </c>
      <c r="I3724" s="334">
        <v>0.1</v>
      </c>
      <c r="J3724" s="334">
        <v>0.1</v>
      </c>
      <c r="K3724" s="334">
        <v>0</v>
      </c>
      <c r="L3724" s="334">
        <v>0.1</v>
      </c>
      <c r="M3724" s="334">
        <v>0.1</v>
      </c>
      <c r="N3724" s="334">
        <v>0.1</v>
      </c>
      <c r="O3724" s="334">
        <v>0.1</v>
      </c>
      <c r="P3724" s="334">
        <v>0.1</v>
      </c>
      <c r="Q3724" s="334">
        <v>0.1</v>
      </c>
      <c r="R3724" s="334">
        <v>0</v>
      </c>
      <c r="S3724" s="334">
        <v>0.1</v>
      </c>
      <c r="T3724" s="334">
        <v>0.1</v>
      </c>
      <c r="U3724" s="334">
        <v>0.1</v>
      </c>
      <c r="V3724" s="334">
        <v>0.1</v>
      </c>
      <c r="W3724" s="334">
        <v>0.1</v>
      </c>
      <c r="X3724" s="334">
        <v>0.1</v>
      </c>
      <c r="Y3724" s="334">
        <v>0</v>
      </c>
      <c r="Z3724" s="334">
        <v>0.1</v>
      </c>
      <c r="AA3724" s="334">
        <v>0.1</v>
      </c>
      <c r="AB3724" s="334">
        <v>0.1</v>
      </c>
      <c r="AD3724" s="334">
        <v>1.8</v>
      </c>
      <c r="AE3724" s="334">
        <f t="shared" si="587"/>
        <v>1.8</v>
      </c>
      <c r="AF3724" s="334">
        <f t="shared" si="588"/>
        <v>1.8000000000000005</v>
      </c>
      <c r="AG3724" s="340">
        <f t="shared" si="589"/>
        <v>4.4408920985006262E-16</v>
      </c>
      <c r="AI3724" s="340">
        <f t="shared" si="590"/>
        <v>0</v>
      </c>
      <c r="AJ3724" s="340">
        <f t="shared" si="590"/>
        <v>0</v>
      </c>
      <c r="AK3724" s="340">
        <f t="shared" si="590"/>
        <v>0</v>
      </c>
      <c r="AL3724" s="340">
        <f t="shared" si="590"/>
        <v>0</v>
      </c>
      <c r="AM3724" s="340">
        <f t="shared" si="590"/>
        <v>0</v>
      </c>
    </row>
    <row r="3725" spans="1:39" x14ac:dyDescent="0.35">
      <c r="A3725" s="337">
        <v>25638</v>
      </c>
      <c r="B3725" s="338">
        <f t="shared" si="584"/>
        <v>1970</v>
      </c>
      <c r="C3725" s="338">
        <f t="shared" si="585"/>
        <v>3</v>
      </c>
      <c r="D3725" s="338">
        <f t="shared" si="586"/>
        <v>11</v>
      </c>
      <c r="E3725" s="334">
        <v>0</v>
      </c>
      <c r="F3725" s="334">
        <v>0.1</v>
      </c>
      <c r="G3725" s="334">
        <v>0</v>
      </c>
      <c r="H3725" s="334">
        <v>0.1</v>
      </c>
      <c r="I3725" s="334">
        <v>0</v>
      </c>
      <c r="J3725" s="334">
        <v>0.1</v>
      </c>
      <c r="K3725" s="334">
        <v>0</v>
      </c>
      <c r="L3725" s="334">
        <v>0</v>
      </c>
      <c r="M3725" s="334">
        <v>0.1</v>
      </c>
      <c r="N3725" s="334">
        <v>0</v>
      </c>
      <c r="O3725" s="334">
        <v>0.1</v>
      </c>
      <c r="P3725" s="334">
        <v>0</v>
      </c>
      <c r="Q3725" s="334">
        <v>0</v>
      </c>
      <c r="R3725" s="334">
        <v>0.1</v>
      </c>
      <c r="S3725" s="334">
        <v>0</v>
      </c>
      <c r="T3725" s="334">
        <v>0.1</v>
      </c>
      <c r="U3725" s="334">
        <v>0</v>
      </c>
      <c r="V3725" s="334">
        <v>0</v>
      </c>
      <c r="W3725" s="334">
        <v>0.1</v>
      </c>
      <c r="X3725" s="334">
        <v>0</v>
      </c>
      <c r="Y3725" s="334">
        <v>0.1</v>
      </c>
      <c r="Z3725" s="334">
        <v>0</v>
      </c>
      <c r="AA3725" s="334">
        <v>0.1</v>
      </c>
      <c r="AB3725" s="334">
        <v>0</v>
      </c>
      <c r="AD3725" s="334">
        <v>1</v>
      </c>
      <c r="AE3725" s="334">
        <f t="shared" si="587"/>
        <v>1</v>
      </c>
      <c r="AF3725" s="334">
        <f t="shared" si="588"/>
        <v>0.99999999999999989</v>
      </c>
      <c r="AG3725" s="340">
        <f t="shared" si="589"/>
        <v>1.1102230246251565E-16</v>
      </c>
      <c r="AI3725" s="340">
        <f t="shared" si="590"/>
        <v>0</v>
      </c>
      <c r="AJ3725" s="340">
        <f t="shared" si="590"/>
        <v>0</v>
      </c>
      <c r="AK3725" s="340">
        <f t="shared" si="590"/>
        <v>0</v>
      </c>
      <c r="AL3725" s="340">
        <f t="shared" si="590"/>
        <v>0</v>
      </c>
      <c r="AM3725" s="340">
        <f t="shared" si="590"/>
        <v>0</v>
      </c>
    </row>
    <row r="3726" spans="1:39" x14ac:dyDescent="0.35">
      <c r="A3726" s="337">
        <v>25639</v>
      </c>
      <c r="B3726" s="338">
        <f t="shared" si="584"/>
        <v>1970</v>
      </c>
      <c r="C3726" s="338">
        <f t="shared" si="585"/>
        <v>3</v>
      </c>
      <c r="D3726" s="338">
        <f t="shared" si="586"/>
        <v>12</v>
      </c>
      <c r="E3726" s="334">
        <v>0</v>
      </c>
      <c r="F3726" s="334">
        <v>0</v>
      </c>
      <c r="G3726" s="334">
        <v>0</v>
      </c>
      <c r="H3726" s="334">
        <v>0</v>
      </c>
      <c r="I3726" s="334">
        <v>0</v>
      </c>
      <c r="J3726" s="334">
        <v>0</v>
      </c>
      <c r="K3726" s="334">
        <v>0</v>
      </c>
      <c r="L3726" s="334">
        <v>0</v>
      </c>
      <c r="M3726" s="334">
        <v>0</v>
      </c>
      <c r="N3726" s="334">
        <v>0</v>
      </c>
      <c r="O3726" s="334">
        <v>0</v>
      </c>
      <c r="P3726" s="334">
        <v>0</v>
      </c>
      <c r="Q3726" s="334">
        <v>0</v>
      </c>
      <c r="R3726" s="334">
        <v>0</v>
      </c>
      <c r="S3726" s="334">
        <v>0</v>
      </c>
      <c r="T3726" s="334">
        <v>0</v>
      </c>
      <c r="U3726" s="334">
        <v>0</v>
      </c>
      <c r="V3726" s="334">
        <v>0</v>
      </c>
      <c r="W3726" s="334">
        <v>0</v>
      </c>
      <c r="X3726" s="334">
        <v>0</v>
      </c>
      <c r="Y3726" s="334">
        <v>0</v>
      </c>
      <c r="Z3726" s="334">
        <v>0</v>
      </c>
      <c r="AA3726" s="334">
        <v>0</v>
      </c>
      <c r="AB3726" s="334">
        <v>0</v>
      </c>
      <c r="AD3726" s="334">
        <v>0</v>
      </c>
      <c r="AE3726" s="334">
        <f t="shared" si="587"/>
        <v>0</v>
      </c>
      <c r="AF3726" s="334">
        <f t="shared" si="588"/>
        <v>0</v>
      </c>
      <c r="AG3726" s="340">
        <f t="shared" si="589"/>
        <v>0</v>
      </c>
      <c r="AI3726" s="340">
        <f t="shared" si="590"/>
        <v>0</v>
      </c>
      <c r="AJ3726" s="340">
        <f t="shared" si="590"/>
        <v>0</v>
      </c>
      <c r="AK3726" s="340">
        <f t="shared" si="590"/>
        <v>0</v>
      </c>
      <c r="AL3726" s="340">
        <f t="shared" si="590"/>
        <v>0</v>
      </c>
      <c r="AM3726" s="340">
        <f t="shared" si="590"/>
        <v>0</v>
      </c>
    </row>
    <row r="3727" spans="1:39" x14ac:dyDescent="0.35">
      <c r="A3727" s="337">
        <v>25640</v>
      </c>
      <c r="B3727" s="338">
        <f t="shared" si="584"/>
        <v>1970</v>
      </c>
      <c r="C3727" s="338">
        <f t="shared" si="585"/>
        <v>3</v>
      </c>
      <c r="D3727" s="338">
        <f t="shared" si="586"/>
        <v>13</v>
      </c>
      <c r="E3727" s="334">
        <v>0</v>
      </c>
      <c r="F3727" s="334">
        <v>0</v>
      </c>
      <c r="G3727" s="334">
        <v>0</v>
      </c>
      <c r="H3727" s="334">
        <v>0</v>
      </c>
      <c r="I3727" s="334">
        <v>0</v>
      </c>
      <c r="J3727" s="334">
        <v>0</v>
      </c>
      <c r="K3727" s="334">
        <v>0</v>
      </c>
      <c r="L3727" s="334">
        <v>0</v>
      </c>
      <c r="M3727" s="334">
        <v>0</v>
      </c>
      <c r="N3727" s="334">
        <v>0</v>
      </c>
      <c r="O3727" s="334">
        <v>0</v>
      </c>
      <c r="P3727" s="334">
        <v>0</v>
      </c>
      <c r="Q3727" s="334">
        <v>0</v>
      </c>
      <c r="R3727" s="334">
        <v>0</v>
      </c>
      <c r="S3727" s="334">
        <v>0</v>
      </c>
      <c r="T3727" s="334">
        <v>0</v>
      </c>
      <c r="U3727" s="334">
        <v>0</v>
      </c>
      <c r="V3727" s="334">
        <v>0</v>
      </c>
      <c r="W3727" s="334">
        <v>0</v>
      </c>
      <c r="X3727" s="334">
        <v>0</v>
      </c>
      <c r="Y3727" s="334">
        <v>0</v>
      </c>
      <c r="Z3727" s="334">
        <v>0</v>
      </c>
      <c r="AA3727" s="334">
        <v>0</v>
      </c>
      <c r="AB3727" s="334">
        <v>0</v>
      </c>
      <c r="AD3727" s="334">
        <v>0</v>
      </c>
      <c r="AE3727" s="334">
        <f t="shared" si="587"/>
        <v>0</v>
      </c>
      <c r="AF3727" s="334">
        <f t="shared" si="588"/>
        <v>0</v>
      </c>
      <c r="AG3727" s="340">
        <f t="shared" si="589"/>
        <v>0</v>
      </c>
      <c r="AI3727" s="340">
        <f t="shared" si="590"/>
        <v>0</v>
      </c>
      <c r="AJ3727" s="340">
        <f t="shared" si="590"/>
        <v>0</v>
      </c>
      <c r="AK3727" s="340">
        <f t="shared" si="590"/>
        <v>0</v>
      </c>
      <c r="AL3727" s="340">
        <f t="shared" si="590"/>
        <v>0</v>
      </c>
      <c r="AM3727" s="340">
        <f t="shared" si="590"/>
        <v>0</v>
      </c>
    </row>
    <row r="3728" spans="1:39" x14ac:dyDescent="0.35">
      <c r="A3728" s="337">
        <v>25641</v>
      </c>
      <c r="B3728" s="338">
        <f t="shared" si="584"/>
        <v>1970</v>
      </c>
      <c r="C3728" s="338">
        <f t="shared" si="585"/>
        <v>3</v>
      </c>
      <c r="D3728" s="338">
        <f t="shared" si="586"/>
        <v>14</v>
      </c>
      <c r="E3728" s="334">
        <v>0</v>
      </c>
      <c r="F3728" s="334">
        <v>0</v>
      </c>
      <c r="G3728" s="334">
        <v>0</v>
      </c>
      <c r="H3728" s="334">
        <v>0</v>
      </c>
      <c r="I3728" s="334">
        <v>0</v>
      </c>
      <c r="J3728" s="334">
        <v>0</v>
      </c>
      <c r="K3728" s="334">
        <v>0</v>
      </c>
      <c r="L3728" s="334">
        <v>0</v>
      </c>
      <c r="M3728" s="334">
        <v>0</v>
      </c>
      <c r="N3728" s="334">
        <v>0</v>
      </c>
      <c r="O3728" s="334">
        <v>0</v>
      </c>
      <c r="P3728" s="334">
        <v>0</v>
      </c>
      <c r="Q3728" s="334">
        <v>0</v>
      </c>
      <c r="R3728" s="334">
        <v>0</v>
      </c>
      <c r="S3728" s="334">
        <v>0</v>
      </c>
      <c r="T3728" s="334">
        <v>0</v>
      </c>
      <c r="U3728" s="334">
        <v>0</v>
      </c>
      <c r="V3728" s="334">
        <v>0</v>
      </c>
      <c r="W3728" s="334">
        <v>0</v>
      </c>
      <c r="X3728" s="334">
        <v>0</v>
      </c>
      <c r="Y3728" s="334">
        <v>0</v>
      </c>
      <c r="Z3728" s="334">
        <v>0</v>
      </c>
      <c r="AA3728" s="334">
        <v>0</v>
      </c>
      <c r="AB3728" s="334">
        <v>0</v>
      </c>
      <c r="AD3728" s="334">
        <v>0</v>
      </c>
      <c r="AE3728" s="334">
        <f t="shared" si="587"/>
        <v>0</v>
      </c>
      <c r="AF3728" s="334">
        <f t="shared" si="588"/>
        <v>0</v>
      </c>
      <c r="AG3728" s="340">
        <f t="shared" si="589"/>
        <v>0</v>
      </c>
      <c r="AI3728" s="340">
        <f t="shared" si="590"/>
        <v>0</v>
      </c>
      <c r="AJ3728" s="340">
        <f t="shared" si="590"/>
        <v>0</v>
      </c>
      <c r="AK3728" s="340">
        <f t="shared" si="590"/>
        <v>0</v>
      </c>
      <c r="AL3728" s="340">
        <f t="shared" si="590"/>
        <v>0</v>
      </c>
      <c r="AM3728" s="340">
        <f t="shared" si="590"/>
        <v>0</v>
      </c>
    </row>
    <row r="3729" spans="1:39" x14ac:dyDescent="0.35">
      <c r="A3729" s="337">
        <v>25642</v>
      </c>
      <c r="B3729" s="338">
        <f t="shared" si="584"/>
        <v>1970</v>
      </c>
      <c r="C3729" s="338">
        <f t="shared" si="585"/>
        <v>3</v>
      </c>
      <c r="D3729" s="338">
        <f t="shared" si="586"/>
        <v>15</v>
      </c>
      <c r="E3729" s="334">
        <v>0</v>
      </c>
      <c r="F3729" s="334">
        <v>0</v>
      </c>
      <c r="G3729" s="334">
        <v>0</v>
      </c>
      <c r="H3729" s="334">
        <v>0</v>
      </c>
      <c r="I3729" s="334">
        <v>0</v>
      </c>
      <c r="J3729" s="334">
        <v>0</v>
      </c>
      <c r="K3729" s="334">
        <v>0</v>
      </c>
      <c r="L3729" s="334">
        <v>0</v>
      </c>
      <c r="M3729" s="334">
        <v>0</v>
      </c>
      <c r="N3729" s="334">
        <v>0</v>
      </c>
      <c r="O3729" s="334">
        <v>0</v>
      </c>
      <c r="P3729" s="334">
        <v>0</v>
      </c>
      <c r="Q3729" s="334">
        <v>0</v>
      </c>
      <c r="R3729" s="334">
        <v>0</v>
      </c>
      <c r="S3729" s="334">
        <v>0</v>
      </c>
      <c r="T3729" s="334">
        <v>0</v>
      </c>
      <c r="U3729" s="334">
        <v>0</v>
      </c>
      <c r="V3729" s="334">
        <v>0</v>
      </c>
      <c r="W3729" s="334">
        <v>0</v>
      </c>
      <c r="X3729" s="334">
        <v>0</v>
      </c>
      <c r="Y3729" s="334">
        <v>0</v>
      </c>
      <c r="Z3729" s="334">
        <v>0</v>
      </c>
      <c r="AA3729" s="334">
        <v>0</v>
      </c>
      <c r="AB3729" s="334">
        <v>0</v>
      </c>
      <c r="AD3729" s="334">
        <v>0</v>
      </c>
      <c r="AE3729" s="334">
        <f t="shared" si="587"/>
        <v>0</v>
      </c>
      <c r="AF3729" s="334">
        <f t="shared" si="588"/>
        <v>0</v>
      </c>
      <c r="AG3729" s="340">
        <f t="shared" si="589"/>
        <v>0</v>
      </c>
      <c r="AI3729" s="340">
        <f t="shared" si="590"/>
        <v>0</v>
      </c>
      <c r="AJ3729" s="340">
        <f t="shared" si="590"/>
        <v>0</v>
      </c>
      <c r="AK3729" s="340">
        <f t="shared" si="590"/>
        <v>0</v>
      </c>
      <c r="AL3729" s="340">
        <f t="shared" si="590"/>
        <v>0</v>
      </c>
      <c r="AM3729" s="340">
        <f t="shared" si="590"/>
        <v>0</v>
      </c>
    </row>
    <row r="3730" spans="1:39" x14ac:dyDescent="0.35">
      <c r="A3730" s="337">
        <v>25643</v>
      </c>
      <c r="B3730" s="338">
        <f t="shared" si="584"/>
        <v>1970</v>
      </c>
      <c r="C3730" s="338">
        <f t="shared" si="585"/>
        <v>3</v>
      </c>
      <c r="D3730" s="338">
        <f t="shared" si="586"/>
        <v>16</v>
      </c>
      <c r="E3730" s="334">
        <v>0</v>
      </c>
      <c r="F3730" s="334">
        <v>0</v>
      </c>
      <c r="G3730" s="334">
        <v>0</v>
      </c>
      <c r="H3730" s="334">
        <v>0</v>
      </c>
      <c r="I3730" s="334">
        <v>0</v>
      </c>
      <c r="J3730" s="334">
        <v>0</v>
      </c>
      <c r="K3730" s="334">
        <v>0</v>
      </c>
      <c r="L3730" s="334">
        <v>0</v>
      </c>
      <c r="M3730" s="334">
        <v>0</v>
      </c>
      <c r="N3730" s="334">
        <v>0</v>
      </c>
      <c r="O3730" s="334">
        <v>0</v>
      </c>
      <c r="P3730" s="334">
        <v>0</v>
      </c>
      <c r="Q3730" s="334">
        <v>0</v>
      </c>
      <c r="R3730" s="334">
        <v>0</v>
      </c>
      <c r="S3730" s="334">
        <v>0.3</v>
      </c>
      <c r="T3730" s="334">
        <v>0.5</v>
      </c>
      <c r="U3730" s="334">
        <v>0.2</v>
      </c>
      <c r="V3730" s="334">
        <v>0.3</v>
      </c>
      <c r="W3730" s="334">
        <v>0</v>
      </c>
      <c r="X3730" s="334">
        <v>0</v>
      </c>
      <c r="Y3730" s="334">
        <v>0</v>
      </c>
      <c r="Z3730" s="334">
        <v>0</v>
      </c>
      <c r="AA3730" s="334">
        <v>0</v>
      </c>
      <c r="AB3730" s="334">
        <v>0</v>
      </c>
      <c r="AD3730" s="334">
        <v>1.3</v>
      </c>
      <c r="AE3730" s="334">
        <f t="shared" si="587"/>
        <v>1.3</v>
      </c>
      <c r="AF3730" s="334">
        <f t="shared" si="588"/>
        <v>1.3</v>
      </c>
      <c r="AG3730" s="340">
        <f t="shared" si="589"/>
        <v>0</v>
      </c>
      <c r="AI3730" s="340">
        <f t="shared" si="590"/>
        <v>0</v>
      </c>
      <c r="AJ3730" s="340">
        <f t="shared" si="590"/>
        <v>0</v>
      </c>
      <c r="AK3730" s="340">
        <f t="shared" si="590"/>
        <v>0</v>
      </c>
      <c r="AL3730" s="340">
        <f t="shared" si="590"/>
        <v>0</v>
      </c>
      <c r="AM3730" s="340">
        <f t="shared" si="590"/>
        <v>0</v>
      </c>
    </row>
    <row r="3731" spans="1:39" x14ac:dyDescent="0.35">
      <c r="A3731" s="337">
        <v>25644</v>
      </c>
      <c r="B3731" s="338">
        <f t="shared" si="584"/>
        <v>1970</v>
      </c>
      <c r="C3731" s="338">
        <f t="shared" si="585"/>
        <v>3</v>
      </c>
      <c r="D3731" s="338">
        <f t="shared" si="586"/>
        <v>17</v>
      </c>
      <c r="E3731" s="334">
        <v>0</v>
      </c>
      <c r="F3731" s="334">
        <v>0</v>
      </c>
      <c r="G3731" s="334">
        <v>0</v>
      </c>
      <c r="H3731" s="334">
        <v>0</v>
      </c>
      <c r="I3731" s="334">
        <v>0</v>
      </c>
      <c r="J3731" s="334">
        <v>0</v>
      </c>
      <c r="K3731" s="334">
        <v>0</v>
      </c>
      <c r="L3731" s="334">
        <v>0</v>
      </c>
      <c r="M3731" s="334">
        <v>0</v>
      </c>
      <c r="N3731" s="334">
        <v>0</v>
      </c>
      <c r="O3731" s="334">
        <v>0</v>
      </c>
      <c r="P3731" s="334">
        <v>0</v>
      </c>
      <c r="Q3731" s="334">
        <v>0</v>
      </c>
      <c r="R3731" s="334">
        <v>0</v>
      </c>
      <c r="S3731" s="334">
        <v>0</v>
      </c>
      <c r="T3731" s="334">
        <v>0</v>
      </c>
      <c r="U3731" s="334">
        <v>0</v>
      </c>
      <c r="V3731" s="334">
        <v>0</v>
      </c>
      <c r="W3731" s="334">
        <v>0</v>
      </c>
      <c r="X3731" s="334">
        <v>0</v>
      </c>
      <c r="Y3731" s="334">
        <v>0</v>
      </c>
      <c r="Z3731" s="334">
        <v>0</v>
      </c>
      <c r="AA3731" s="334">
        <v>0</v>
      </c>
      <c r="AB3731" s="334">
        <v>0</v>
      </c>
      <c r="AD3731" s="334">
        <v>0</v>
      </c>
      <c r="AE3731" s="334">
        <f t="shared" si="587"/>
        <v>0</v>
      </c>
      <c r="AF3731" s="334">
        <f t="shared" si="588"/>
        <v>0</v>
      </c>
      <c r="AG3731" s="340">
        <f t="shared" si="589"/>
        <v>0</v>
      </c>
      <c r="AI3731" s="340">
        <f t="shared" si="590"/>
        <v>0</v>
      </c>
      <c r="AJ3731" s="340">
        <f t="shared" si="590"/>
        <v>0</v>
      </c>
      <c r="AK3731" s="340">
        <f t="shared" si="590"/>
        <v>0</v>
      </c>
      <c r="AL3731" s="340">
        <f t="shared" si="590"/>
        <v>0</v>
      </c>
      <c r="AM3731" s="340">
        <f t="shared" si="590"/>
        <v>0</v>
      </c>
    </row>
    <row r="3732" spans="1:39" x14ac:dyDescent="0.35">
      <c r="A3732" s="337">
        <v>25645</v>
      </c>
      <c r="B3732" s="338">
        <f t="shared" si="584"/>
        <v>1970</v>
      </c>
      <c r="C3732" s="338">
        <f t="shared" si="585"/>
        <v>3</v>
      </c>
      <c r="D3732" s="338">
        <f t="shared" si="586"/>
        <v>18</v>
      </c>
      <c r="E3732" s="334">
        <v>0</v>
      </c>
      <c r="F3732" s="334">
        <v>0</v>
      </c>
      <c r="G3732" s="334">
        <v>0</v>
      </c>
      <c r="H3732" s="334">
        <v>0</v>
      </c>
      <c r="I3732" s="334">
        <v>0</v>
      </c>
      <c r="J3732" s="334">
        <v>0</v>
      </c>
      <c r="K3732" s="334">
        <v>0</v>
      </c>
      <c r="L3732" s="334">
        <v>0</v>
      </c>
      <c r="M3732" s="334">
        <v>0</v>
      </c>
      <c r="N3732" s="334">
        <v>0</v>
      </c>
      <c r="O3732" s="334">
        <v>0</v>
      </c>
      <c r="P3732" s="334">
        <v>0</v>
      </c>
      <c r="Q3732" s="334">
        <v>0</v>
      </c>
      <c r="R3732" s="334">
        <v>0</v>
      </c>
      <c r="S3732" s="334">
        <v>0</v>
      </c>
      <c r="T3732" s="334">
        <v>0</v>
      </c>
      <c r="U3732" s="334">
        <v>0</v>
      </c>
      <c r="V3732" s="334">
        <v>0</v>
      </c>
      <c r="W3732" s="334">
        <v>0</v>
      </c>
      <c r="X3732" s="334">
        <v>0</v>
      </c>
      <c r="Y3732" s="334">
        <v>0</v>
      </c>
      <c r="Z3732" s="334">
        <v>0</v>
      </c>
      <c r="AA3732" s="334">
        <v>0</v>
      </c>
      <c r="AB3732" s="334">
        <v>0</v>
      </c>
      <c r="AD3732" s="334">
        <v>0</v>
      </c>
      <c r="AE3732" s="334">
        <f t="shared" si="587"/>
        <v>0</v>
      </c>
      <c r="AF3732" s="334">
        <f t="shared" si="588"/>
        <v>0</v>
      </c>
      <c r="AG3732" s="340">
        <f t="shared" si="589"/>
        <v>0</v>
      </c>
      <c r="AI3732" s="340">
        <f t="shared" ref="AI3732:AM3747" si="591">IF($C3732=AI$1,$AF3732,0)</f>
        <v>0</v>
      </c>
      <c r="AJ3732" s="340">
        <f t="shared" si="591"/>
        <v>0</v>
      </c>
      <c r="AK3732" s="340">
        <f t="shared" si="591"/>
        <v>0</v>
      </c>
      <c r="AL3732" s="340">
        <f t="shared" si="591"/>
        <v>0</v>
      </c>
      <c r="AM3732" s="340">
        <f t="shared" si="591"/>
        <v>0</v>
      </c>
    </row>
    <row r="3733" spans="1:39" x14ac:dyDescent="0.35">
      <c r="A3733" s="337">
        <v>25646</v>
      </c>
      <c r="B3733" s="338">
        <f t="shared" si="584"/>
        <v>1970</v>
      </c>
      <c r="C3733" s="338">
        <f t="shared" si="585"/>
        <v>3</v>
      </c>
      <c r="D3733" s="338">
        <f t="shared" si="586"/>
        <v>19</v>
      </c>
      <c r="E3733" s="334">
        <v>0</v>
      </c>
      <c r="F3733" s="334">
        <v>0</v>
      </c>
      <c r="G3733" s="334">
        <v>0</v>
      </c>
      <c r="H3733" s="334">
        <v>0</v>
      </c>
      <c r="I3733" s="334">
        <v>0</v>
      </c>
      <c r="J3733" s="334">
        <v>0</v>
      </c>
      <c r="K3733" s="334">
        <v>0</v>
      </c>
      <c r="L3733" s="334">
        <v>0</v>
      </c>
      <c r="M3733" s="334">
        <v>0</v>
      </c>
      <c r="N3733" s="334">
        <v>0</v>
      </c>
      <c r="O3733" s="334">
        <v>0</v>
      </c>
      <c r="P3733" s="334">
        <v>0</v>
      </c>
      <c r="Q3733" s="334">
        <v>0</v>
      </c>
      <c r="R3733" s="334">
        <v>0</v>
      </c>
      <c r="S3733" s="334">
        <v>0</v>
      </c>
      <c r="T3733" s="334">
        <v>0</v>
      </c>
      <c r="U3733" s="334">
        <v>0</v>
      </c>
      <c r="V3733" s="334">
        <v>0</v>
      </c>
      <c r="W3733" s="334">
        <v>0</v>
      </c>
      <c r="X3733" s="334">
        <v>0</v>
      </c>
      <c r="Y3733" s="334">
        <v>0</v>
      </c>
      <c r="Z3733" s="334">
        <v>0</v>
      </c>
      <c r="AA3733" s="334">
        <v>0</v>
      </c>
      <c r="AB3733" s="334">
        <v>0</v>
      </c>
      <c r="AD3733" s="334">
        <v>0</v>
      </c>
      <c r="AE3733" s="334">
        <f t="shared" si="587"/>
        <v>0</v>
      </c>
      <c r="AF3733" s="334">
        <f t="shared" si="588"/>
        <v>0</v>
      </c>
      <c r="AG3733" s="340">
        <f t="shared" si="589"/>
        <v>0</v>
      </c>
      <c r="AI3733" s="340">
        <f t="shared" si="591"/>
        <v>0</v>
      </c>
      <c r="AJ3733" s="340">
        <f t="shared" si="591"/>
        <v>0</v>
      </c>
      <c r="AK3733" s="340">
        <f t="shared" si="591"/>
        <v>0</v>
      </c>
      <c r="AL3733" s="340">
        <f t="shared" si="591"/>
        <v>0</v>
      </c>
      <c r="AM3733" s="340">
        <f t="shared" si="591"/>
        <v>0</v>
      </c>
    </row>
    <row r="3734" spans="1:39" x14ac:dyDescent="0.35">
      <c r="A3734" s="337">
        <v>25647</v>
      </c>
      <c r="B3734" s="338">
        <f t="shared" si="584"/>
        <v>1970</v>
      </c>
      <c r="C3734" s="338">
        <f t="shared" si="585"/>
        <v>3</v>
      </c>
      <c r="D3734" s="338">
        <f t="shared" si="586"/>
        <v>20</v>
      </c>
      <c r="E3734" s="334">
        <v>0</v>
      </c>
      <c r="F3734" s="334">
        <v>0</v>
      </c>
      <c r="G3734" s="334">
        <v>0</v>
      </c>
      <c r="H3734" s="334">
        <v>0</v>
      </c>
      <c r="I3734" s="334">
        <v>0</v>
      </c>
      <c r="J3734" s="334">
        <v>0</v>
      </c>
      <c r="K3734" s="334">
        <v>0</v>
      </c>
      <c r="L3734" s="334">
        <v>0</v>
      </c>
      <c r="M3734" s="334">
        <v>0</v>
      </c>
      <c r="N3734" s="334">
        <v>0</v>
      </c>
      <c r="O3734" s="334">
        <v>0</v>
      </c>
      <c r="P3734" s="334">
        <v>0</v>
      </c>
      <c r="Q3734" s="334">
        <v>0</v>
      </c>
      <c r="R3734" s="334">
        <v>0</v>
      </c>
      <c r="S3734" s="334">
        <v>0</v>
      </c>
      <c r="T3734" s="334">
        <v>0</v>
      </c>
      <c r="U3734" s="334">
        <v>0</v>
      </c>
      <c r="V3734" s="334">
        <v>0</v>
      </c>
      <c r="W3734" s="334">
        <v>0.3</v>
      </c>
      <c r="X3734" s="334">
        <v>0.2</v>
      </c>
      <c r="Y3734" s="334">
        <v>0.3</v>
      </c>
      <c r="Z3734" s="334">
        <v>0.2</v>
      </c>
      <c r="AA3734" s="334">
        <v>0.3</v>
      </c>
      <c r="AB3734" s="334">
        <v>0.2</v>
      </c>
      <c r="AD3734" s="334">
        <v>1.5</v>
      </c>
      <c r="AE3734" s="334">
        <f t="shared" si="587"/>
        <v>1.5</v>
      </c>
      <c r="AF3734" s="334">
        <f t="shared" si="588"/>
        <v>1.5</v>
      </c>
      <c r="AG3734" s="340">
        <f t="shared" si="589"/>
        <v>0</v>
      </c>
      <c r="AI3734" s="340">
        <f t="shared" si="591"/>
        <v>0</v>
      </c>
      <c r="AJ3734" s="340">
        <f t="shared" si="591"/>
        <v>0</v>
      </c>
      <c r="AK3734" s="340">
        <f t="shared" si="591"/>
        <v>0</v>
      </c>
      <c r="AL3734" s="340">
        <f t="shared" si="591"/>
        <v>0</v>
      </c>
      <c r="AM3734" s="340">
        <f t="shared" si="591"/>
        <v>0</v>
      </c>
    </row>
    <row r="3735" spans="1:39" x14ac:dyDescent="0.35">
      <c r="A3735" s="337">
        <v>25648</v>
      </c>
      <c r="B3735" s="338">
        <f t="shared" si="584"/>
        <v>1970</v>
      </c>
      <c r="C3735" s="338">
        <f t="shared" si="585"/>
        <v>3</v>
      </c>
      <c r="D3735" s="338">
        <f t="shared" si="586"/>
        <v>21</v>
      </c>
      <c r="E3735" s="334">
        <v>0</v>
      </c>
      <c r="F3735" s="334">
        <v>0</v>
      </c>
      <c r="G3735" s="334">
        <v>0</v>
      </c>
      <c r="H3735" s="334">
        <v>0</v>
      </c>
      <c r="I3735" s="334">
        <v>0</v>
      </c>
      <c r="J3735" s="334">
        <v>0</v>
      </c>
      <c r="K3735" s="334">
        <v>0</v>
      </c>
      <c r="L3735" s="334">
        <v>0</v>
      </c>
      <c r="M3735" s="334">
        <v>0</v>
      </c>
      <c r="N3735" s="334">
        <v>0</v>
      </c>
      <c r="O3735" s="334">
        <v>0</v>
      </c>
      <c r="P3735" s="334">
        <v>0</v>
      </c>
      <c r="Q3735" s="334">
        <v>0</v>
      </c>
      <c r="R3735" s="334">
        <v>0</v>
      </c>
      <c r="S3735" s="334">
        <v>0</v>
      </c>
      <c r="T3735" s="334">
        <v>0</v>
      </c>
      <c r="U3735" s="334">
        <v>0</v>
      </c>
      <c r="V3735" s="334">
        <v>0</v>
      </c>
      <c r="W3735" s="334">
        <v>0</v>
      </c>
      <c r="X3735" s="334">
        <v>0</v>
      </c>
      <c r="Y3735" s="334">
        <v>0</v>
      </c>
      <c r="Z3735" s="334">
        <v>0</v>
      </c>
      <c r="AA3735" s="334">
        <v>0</v>
      </c>
      <c r="AB3735" s="334">
        <v>0</v>
      </c>
      <c r="AD3735" s="334">
        <v>0</v>
      </c>
      <c r="AE3735" s="334">
        <f t="shared" si="587"/>
        <v>0</v>
      </c>
      <c r="AF3735" s="334">
        <f t="shared" si="588"/>
        <v>0</v>
      </c>
      <c r="AG3735" s="340">
        <f t="shared" si="589"/>
        <v>0</v>
      </c>
      <c r="AI3735" s="340">
        <f t="shared" si="591"/>
        <v>0</v>
      </c>
      <c r="AJ3735" s="340">
        <f t="shared" si="591"/>
        <v>0</v>
      </c>
      <c r="AK3735" s="340">
        <f t="shared" si="591"/>
        <v>0</v>
      </c>
      <c r="AL3735" s="340">
        <f t="shared" si="591"/>
        <v>0</v>
      </c>
      <c r="AM3735" s="340">
        <f t="shared" si="591"/>
        <v>0</v>
      </c>
    </row>
    <row r="3736" spans="1:39" x14ac:dyDescent="0.35">
      <c r="A3736" s="337">
        <v>25649</v>
      </c>
      <c r="B3736" s="338">
        <f t="shared" si="584"/>
        <v>1970</v>
      </c>
      <c r="C3736" s="338">
        <f t="shared" si="585"/>
        <v>3</v>
      </c>
      <c r="D3736" s="338">
        <f t="shared" si="586"/>
        <v>22</v>
      </c>
      <c r="E3736" s="334">
        <v>0</v>
      </c>
      <c r="F3736" s="334">
        <v>0</v>
      </c>
      <c r="G3736" s="334">
        <v>0</v>
      </c>
      <c r="H3736" s="334">
        <v>0</v>
      </c>
      <c r="I3736" s="334">
        <v>0</v>
      </c>
      <c r="J3736" s="334">
        <v>0</v>
      </c>
      <c r="K3736" s="334">
        <v>0</v>
      </c>
      <c r="L3736" s="334">
        <v>0</v>
      </c>
      <c r="M3736" s="334">
        <v>0</v>
      </c>
      <c r="N3736" s="334">
        <v>0</v>
      </c>
      <c r="O3736" s="334">
        <v>0</v>
      </c>
      <c r="P3736" s="334">
        <v>0</v>
      </c>
      <c r="Q3736" s="334">
        <v>0</v>
      </c>
      <c r="R3736" s="334">
        <v>0</v>
      </c>
      <c r="S3736" s="334">
        <v>0</v>
      </c>
      <c r="T3736" s="334">
        <v>0</v>
      </c>
      <c r="U3736" s="334">
        <v>0</v>
      </c>
      <c r="V3736" s="334">
        <v>0</v>
      </c>
      <c r="W3736" s="334">
        <v>0</v>
      </c>
      <c r="X3736" s="334">
        <v>0</v>
      </c>
      <c r="Y3736" s="334">
        <v>0</v>
      </c>
      <c r="Z3736" s="334">
        <v>0</v>
      </c>
      <c r="AA3736" s="334">
        <v>0</v>
      </c>
      <c r="AB3736" s="334">
        <v>0</v>
      </c>
      <c r="AD3736" s="334">
        <v>0</v>
      </c>
      <c r="AE3736" s="334">
        <f t="shared" si="587"/>
        <v>0</v>
      </c>
      <c r="AF3736" s="334">
        <f t="shared" si="588"/>
        <v>0</v>
      </c>
      <c r="AG3736" s="340">
        <f t="shared" si="589"/>
        <v>0</v>
      </c>
      <c r="AI3736" s="340">
        <f t="shared" si="591"/>
        <v>0</v>
      </c>
      <c r="AJ3736" s="340">
        <f t="shared" si="591"/>
        <v>0</v>
      </c>
      <c r="AK3736" s="340">
        <f t="shared" si="591"/>
        <v>0</v>
      </c>
      <c r="AL3736" s="340">
        <f t="shared" si="591"/>
        <v>0</v>
      </c>
      <c r="AM3736" s="340">
        <f t="shared" si="591"/>
        <v>0</v>
      </c>
    </row>
    <row r="3737" spans="1:39" x14ac:dyDescent="0.35">
      <c r="A3737" s="337">
        <v>25650</v>
      </c>
      <c r="B3737" s="338">
        <f t="shared" si="584"/>
        <v>1970</v>
      </c>
      <c r="C3737" s="338">
        <f t="shared" si="585"/>
        <v>3</v>
      </c>
      <c r="D3737" s="338">
        <f t="shared" si="586"/>
        <v>23</v>
      </c>
      <c r="E3737" s="334">
        <v>0.2</v>
      </c>
      <c r="F3737" s="334">
        <v>0.1</v>
      </c>
      <c r="G3737" s="334">
        <v>0.2</v>
      </c>
      <c r="H3737" s="334">
        <v>0</v>
      </c>
      <c r="I3737" s="334">
        <v>0</v>
      </c>
      <c r="J3737" s="334">
        <v>0</v>
      </c>
      <c r="K3737" s="334">
        <v>0</v>
      </c>
      <c r="L3737" s="334">
        <v>0</v>
      </c>
      <c r="M3737" s="334">
        <v>0</v>
      </c>
      <c r="N3737" s="334">
        <v>0</v>
      </c>
      <c r="O3737" s="334">
        <v>0</v>
      </c>
      <c r="P3737" s="334">
        <v>0</v>
      </c>
      <c r="Q3737" s="334">
        <v>0</v>
      </c>
      <c r="R3737" s="334">
        <v>0</v>
      </c>
      <c r="S3737" s="334">
        <v>0</v>
      </c>
      <c r="T3737" s="334">
        <v>0</v>
      </c>
      <c r="U3737" s="334">
        <v>0</v>
      </c>
      <c r="V3737" s="334">
        <v>0</v>
      </c>
      <c r="W3737" s="334">
        <v>0</v>
      </c>
      <c r="X3737" s="334">
        <v>0</v>
      </c>
      <c r="Y3737" s="334">
        <v>0</v>
      </c>
      <c r="Z3737" s="334">
        <v>0.2</v>
      </c>
      <c r="AA3737" s="334">
        <v>0.1</v>
      </c>
      <c r="AB3737" s="334">
        <v>0.2</v>
      </c>
      <c r="AD3737" s="334">
        <v>1</v>
      </c>
      <c r="AE3737" s="334">
        <f t="shared" si="587"/>
        <v>1</v>
      </c>
      <c r="AF3737" s="334">
        <f t="shared" si="588"/>
        <v>1</v>
      </c>
      <c r="AG3737" s="340">
        <f t="shared" si="589"/>
        <v>0</v>
      </c>
      <c r="AI3737" s="340">
        <f t="shared" si="591"/>
        <v>0</v>
      </c>
      <c r="AJ3737" s="340">
        <f t="shared" si="591"/>
        <v>0</v>
      </c>
      <c r="AK3737" s="340">
        <f t="shared" si="591"/>
        <v>0</v>
      </c>
      <c r="AL3737" s="340">
        <f t="shared" si="591"/>
        <v>0</v>
      </c>
      <c r="AM3737" s="340">
        <f t="shared" si="591"/>
        <v>0</v>
      </c>
    </row>
    <row r="3738" spans="1:39" x14ac:dyDescent="0.35">
      <c r="A3738" s="337">
        <v>25651</v>
      </c>
      <c r="B3738" s="338">
        <f t="shared" si="584"/>
        <v>1970</v>
      </c>
      <c r="C3738" s="338">
        <f t="shared" si="585"/>
        <v>3</v>
      </c>
      <c r="D3738" s="338">
        <f t="shared" si="586"/>
        <v>24</v>
      </c>
      <c r="E3738" s="334">
        <v>0</v>
      </c>
      <c r="F3738" s="334">
        <v>0</v>
      </c>
      <c r="G3738" s="334">
        <v>0</v>
      </c>
      <c r="H3738" s="334">
        <v>0</v>
      </c>
      <c r="I3738" s="334">
        <v>0</v>
      </c>
      <c r="J3738" s="334">
        <v>0</v>
      </c>
      <c r="K3738" s="334">
        <v>0</v>
      </c>
      <c r="L3738" s="334">
        <v>0</v>
      </c>
      <c r="M3738" s="334">
        <v>0</v>
      </c>
      <c r="N3738" s="334">
        <v>0</v>
      </c>
      <c r="O3738" s="334">
        <v>0</v>
      </c>
      <c r="P3738" s="334">
        <v>0</v>
      </c>
      <c r="Q3738" s="334">
        <v>0</v>
      </c>
      <c r="R3738" s="334">
        <v>0</v>
      </c>
      <c r="S3738" s="334">
        <v>0</v>
      </c>
      <c r="T3738" s="334">
        <v>0</v>
      </c>
      <c r="U3738" s="334">
        <v>0</v>
      </c>
      <c r="V3738" s="334">
        <v>0</v>
      </c>
      <c r="W3738" s="334">
        <v>0</v>
      </c>
      <c r="X3738" s="334">
        <v>0</v>
      </c>
      <c r="Y3738" s="334">
        <v>0</v>
      </c>
      <c r="Z3738" s="334">
        <v>0</v>
      </c>
      <c r="AA3738" s="334">
        <v>0</v>
      </c>
      <c r="AB3738" s="334">
        <v>0</v>
      </c>
      <c r="AD3738" s="334">
        <v>0</v>
      </c>
      <c r="AE3738" s="334">
        <f t="shared" si="587"/>
        <v>0</v>
      </c>
      <c r="AF3738" s="334">
        <f t="shared" si="588"/>
        <v>0</v>
      </c>
      <c r="AG3738" s="340">
        <f t="shared" si="589"/>
        <v>0</v>
      </c>
      <c r="AI3738" s="340">
        <f t="shared" si="591"/>
        <v>0</v>
      </c>
      <c r="AJ3738" s="340">
        <f t="shared" si="591"/>
        <v>0</v>
      </c>
      <c r="AK3738" s="340">
        <f t="shared" si="591"/>
        <v>0</v>
      </c>
      <c r="AL3738" s="340">
        <f t="shared" si="591"/>
        <v>0</v>
      </c>
      <c r="AM3738" s="340">
        <f t="shared" si="591"/>
        <v>0</v>
      </c>
    </row>
    <row r="3739" spans="1:39" x14ac:dyDescent="0.35">
      <c r="A3739" s="337">
        <v>25652</v>
      </c>
      <c r="B3739" s="338">
        <f t="shared" si="584"/>
        <v>1970</v>
      </c>
      <c r="C3739" s="338">
        <f t="shared" si="585"/>
        <v>3</v>
      </c>
      <c r="D3739" s="338">
        <f t="shared" si="586"/>
        <v>25</v>
      </c>
      <c r="E3739" s="334">
        <v>0</v>
      </c>
      <c r="F3739" s="334">
        <v>0</v>
      </c>
      <c r="G3739" s="334">
        <v>0</v>
      </c>
      <c r="H3739" s="334">
        <v>0</v>
      </c>
      <c r="I3739" s="334">
        <v>0</v>
      </c>
      <c r="J3739" s="334">
        <v>0</v>
      </c>
      <c r="K3739" s="334">
        <v>0</v>
      </c>
      <c r="L3739" s="334">
        <v>0</v>
      </c>
      <c r="M3739" s="334">
        <v>0</v>
      </c>
      <c r="N3739" s="334">
        <v>0</v>
      </c>
      <c r="O3739" s="334">
        <v>0</v>
      </c>
      <c r="P3739" s="334">
        <v>0</v>
      </c>
      <c r="Q3739" s="334">
        <v>0</v>
      </c>
      <c r="R3739" s="334">
        <v>0</v>
      </c>
      <c r="S3739" s="334">
        <v>0</v>
      </c>
      <c r="T3739" s="334">
        <v>0</v>
      </c>
      <c r="U3739" s="334">
        <v>0</v>
      </c>
      <c r="V3739" s="334">
        <v>0</v>
      </c>
      <c r="W3739" s="334">
        <v>0</v>
      </c>
      <c r="X3739" s="334">
        <v>0.3</v>
      </c>
      <c r="Y3739" s="334">
        <v>0.2</v>
      </c>
      <c r="Z3739" s="334">
        <v>0.3</v>
      </c>
      <c r="AA3739" s="334">
        <v>0.2</v>
      </c>
      <c r="AB3739" s="334">
        <v>0.3</v>
      </c>
      <c r="AD3739" s="334">
        <v>1.3</v>
      </c>
      <c r="AE3739" s="334">
        <f t="shared" si="587"/>
        <v>1.3</v>
      </c>
      <c r="AF3739" s="334">
        <f t="shared" si="588"/>
        <v>1.3</v>
      </c>
      <c r="AG3739" s="340">
        <f t="shared" si="589"/>
        <v>0</v>
      </c>
      <c r="AI3739" s="340">
        <f t="shared" si="591"/>
        <v>0</v>
      </c>
      <c r="AJ3739" s="340">
        <f t="shared" si="591"/>
        <v>0</v>
      </c>
      <c r="AK3739" s="340">
        <f t="shared" si="591"/>
        <v>0</v>
      </c>
      <c r="AL3739" s="340">
        <f t="shared" si="591"/>
        <v>0</v>
      </c>
      <c r="AM3739" s="340">
        <f t="shared" si="591"/>
        <v>0</v>
      </c>
    </row>
    <row r="3740" spans="1:39" x14ac:dyDescent="0.35">
      <c r="A3740" s="337">
        <v>25653</v>
      </c>
      <c r="B3740" s="338">
        <f t="shared" si="584"/>
        <v>1970</v>
      </c>
      <c r="C3740" s="338">
        <f t="shared" si="585"/>
        <v>3</v>
      </c>
      <c r="D3740" s="338">
        <f t="shared" si="586"/>
        <v>26</v>
      </c>
      <c r="E3740" s="334">
        <v>0.1</v>
      </c>
      <c r="F3740" s="334">
        <v>0</v>
      </c>
      <c r="G3740" s="334">
        <v>0.1</v>
      </c>
      <c r="H3740" s="334">
        <v>0.1</v>
      </c>
      <c r="I3740" s="334">
        <v>0</v>
      </c>
      <c r="J3740" s="334">
        <v>0.1</v>
      </c>
      <c r="K3740" s="334">
        <v>0.1</v>
      </c>
      <c r="L3740" s="334">
        <v>0</v>
      </c>
      <c r="M3740" s="334">
        <v>0.1</v>
      </c>
      <c r="N3740" s="334">
        <v>0.1</v>
      </c>
      <c r="O3740" s="334">
        <v>0.1</v>
      </c>
      <c r="P3740" s="334">
        <v>0</v>
      </c>
      <c r="Q3740" s="334">
        <v>0.1</v>
      </c>
      <c r="R3740" s="334">
        <v>0</v>
      </c>
      <c r="S3740" s="334">
        <v>0.1</v>
      </c>
      <c r="T3740" s="334">
        <v>0</v>
      </c>
      <c r="U3740" s="334">
        <v>0</v>
      </c>
      <c r="V3740" s="334">
        <v>0</v>
      </c>
      <c r="W3740" s="334">
        <v>0</v>
      </c>
      <c r="X3740" s="334">
        <v>0.1</v>
      </c>
      <c r="Y3740" s="334">
        <v>0.1</v>
      </c>
      <c r="Z3740" s="334">
        <v>0</v>
      </c>
      <c r="AA3740" s="334">
        <v>0.1</v>
      </c>
      <c r="AB3740" s="334">
        <v>0</v>
      </c>
      <c r="AD3740" s="334">
        <v>1.3</v>
      </c>
      <c r="AE3740" s="334">
        <f t="shared" si="587"/>
        <v>1.3</v>
      </c>
      <c r="AF3740" s="334">
        <f t="shared" si="588"/>
        <v>1.3</v>
      </c>
      <c r="AG3740" s="340">
        <f t="shared" si="589"/>
        <v>0</v>
      </c>
      <c r="AI3740" s="340">
        <f t="shared" si="591"/>
        <v>0</v>
      </c>
      <c r="AJ3740" s="340">
        <f t="shared" si="591"/>
        <v>0</v>
      </c>
      <c r="AK3740" s="340">
        <f t="shared" si="591"/>
        <v>0</v>
      </c>
      <c r="AL3740" s="340">
        <f t="shared" si="591"/>
        <v>0</v>
      </c>
      <c r="AM3740" s="340">
        <f t="shared" si="591"/>
        <v>0</v>
      </c>
    </row>
    <row r="3741" spans="1:39" x14ac:dyDescent="0.35">
      <c r="A3741" s="337">
        <v>25654</v>
      </c>
      <c r="B3741" s="338">
        <f t="shared" si="584"/>
        <v>1970</v>
      </c>
      <c r="C3741" s="338">
        <f t="shared" si="585"/>
        <v>3</v>
      </c>
      <c r="D3741" s="338">
        <f t="shared" si="586"/>
        <v>27</v>
      </c>
      <c r="E3741" s="334">
        <v>0</v>
      </c>
      <c r="F3741" s="334">
        <v>0</v>
      </c>
      <c r="G3741" s="334">
        <v>0</v>
      </c>
      <c r="H3741" s="334">
        <v>0</v>
      </c>
      <c r="I3741" s="334">
        <v>0</v>
      </c>
      <c r="J3741" s="334">
        <v>0</v>
      </c>
      <c r="K3741" s="334">
        <v>0</v>
      </c>
      <c r="L3741" s="334">
        <v>0</v>
      </c>
      <c r="M3741" s="334">
        <v>0</v>
      </c>
      <c r="N3741" s="334">
        <v>0</v>
      </c>
      <c r="O3741" s="334">
        <v>0</v>
      </c>
      <c r="P3741" s="334">
        <v>0</v>
      </c>
      <c r="Q3741" s="334">
        <v>0</v>
      </c>
      <c r="R3741" s="334">
        <v>0</v>
      </c>
      <c r="S3741" s="334">
        <v>0</v>
      </c>
      <c r="T3741" s="334">
        <v>0</v>
      </c>
      <c r="U3741" s="334">
        <v>0</v>
      </c>
      <c r="V3741" s="334">
        <v>0</v>
      </c>
      <c r="W3741" s="334">
        <v>0</v>
      </c>
      <c r="X3741" s="334">
        <v>0</v>
      </c>
      <c r="Y3741" s="334">
        <v>0</v>
      </c>
      <c r="Z3741" s="334">
        <v>0</v>
      </c>
      <c r="AA3741" s="334">
        <v>0</v>
      </c>
      <c r="AB3741" s="334">
        <v>0</v>
      </c>
      <c r="AD3741" s="334">
        <v>0</v>
      </c>
      <c r="AE3741" s="334">
        <f t="shared" si="587"/>
        <v>0</v>
      </c>
      <c r="AF3741" s="334">
        <f t="shared" si="588"/>
        <v>0</v>
      </c>
      <c r="AG3741" s="340">
        <f t="shared" si="589"/>
        <v>0</v>
      </c>
      <c r="AI3741" s="340">
        <f t="shared" si="591"/>
        <v>0</v>
      </c>
      <c r="AJ3741" s="340">
        <f t="shared" si="591"/>
        <v>0</v>
      </c>
      <c r="AK3741" s="340">
        <f t="shared" si="591"/>
        <v>0</v>
      </c>
      <c r="AL3741" s="340">
        <f t="shared" si="591"/>
        <v>0</v>
      </c>
      <c r="AM3741" s="340">
        <f t="shared" si="591"/>
        <v>0</v>
      </c>
    </row>
    <row r="3742" spans="1:39" x14ac:dyDescent="0.35">
      <c r="A3742" s="337">
        <v>25655</v>
      </c>
      <c r="B3742" s="338">
        <f t="shared" si="584"/>
        <v>1970</v>
      </c>
      <c r="C3742" s="338">
        <f t="shared" si="585"/>
        <v>3</v>
      </c>
      <c r="D3742" s="338">
        <f t="shared" si="586"/>
        <v>28</v>
      </c>
      <c r="E3742" s="334">
        <v>0</v>
      </c>
      <c r="F3742" s="334">
        <v>0</v>
      </c>
      <c r="G3742" s="334">
        <v>0</v>
      </c>
      <c r="H3742" s="334">
        <v>0</v>
      </c>
      <c r="I3742" s="334">
        <v>0</v>
      </c>
      <c r="J3742" s="334">
        <v>0</v>
      </c>
      <c r="K3742" s="334">
        <v>0</v>
      </c>
      <c r="L3742" s="334">
        <v>0</v>
      </c>
      <c r="M3742" s="334">
        <v>0</v>
      </c>
      <c r="N3742" s="334">
        <v>0</v>
      </c>
      <c r="O3742" s="334">
        <v>0</v>
      </c>
      <c r="P3742" s="334">
        <v>0</v>
      </c>
      <c r="Q3742" s="334">
        <v>0</v>
      </c>
      <c r="R3742" s="334">
        <v>0</v>
      </c>
      <c r="S3742" s="334">
        <v>0</v>
      </c>
      <c r="T3742" s="334">
        <v>0</v>
      </c>
      <c r="U3742" s="334">
        <v>0</v>
      </c>
      <c r="V3742" s="334">
        <v>0</v>
      </c>
      <c r="W3742" s="334">
        <v>0</v>
      </c>
      <c r="X3742" s="334">
        <v>0</v>
      </c>
      <c r="Y3742" s="334">
        <v>0</v>
      </c>
      <c r="Z3742" s="334">
        <v>0.1</v>
      </c>
      <c r="AA3742" s="334">
        <v>0.1</v>
      </c>
      <c r="AB3742" s="334">
        <v>0.1</v>
      </c>
      <c r="AD3742" s="334">
        <v>0.3</v>
      </c>
      <c r="AE3742" s="334">
        <f t="shared" si="587"/>
        <v>0.3</v>
      </c>
      <c r="AF3742" s="334">
        <f t="shared" si="588"/>
        <v>0.30000000000000004</v>
      </c>
      <c r="AG3742" s="340">
        <f t="shared" si="589"/>
        <v>5.5511151231257827E-17</v>
      </c>
      <c r="AI3742" s="340">
        <f t="shared" si="591"/>
        <v>0</v>
      </c>
      <c r="AJ3742" s="340">
        <f t="shared" si="591"/>
        <v>0</v>
      </c>
      <c r="AK3742" s="340">
        <f t="shared" si="591"/>
        <v>0</v>
      </c>
      <c r="AL3742" s="340">
        <f t="shared" si="591"/>
        <v>0</v>
      </c>
      <c r="AM3742" s="340">
        <f t="shared" si="591"/>
        <v>0</v>
      </c>
    </row>
    <row r="3743" spans="1:39" x14ac:dyDescent="0.35">
      <c r="A3743" s="337">
        <v>25656</v>
      </c>
      <c r="B3743" s="338">
        <f t="shared" si="584"/>
        <v>1970</v>
      </c>
      <c r="C3743" s="338">
        <f t="shared" si="585"/>
        <v>3</v>
      </c>
      <c r="D3743" s="338">
        <f t="shared" si="586"/>
        <v>29</v>
      </c>
      <c r="E3743" s="334">
        <v>0</v>
      </c>
      <c r="F3743" s="334">
        <v>0</v>
      </c>
      <c r="G3743" s="334">
        <v>0</v>
      </c>
      <c r="H3743" s="334">
        <v>0</v>
      </c>
      <c r="I3743" s="334">
        <v>0</v>
      </c>
      <c r="J3743" s="334">
        <v>0.1</v>
      </c>
      <c r="K3743" s="334">
        <v>0.2</v>
      </c>
      <c r="L3743" s="334">
        <v>0.1</v>
      </c>
      <c r="M3743" s="334">
        <v>0.1</v>
      </c>
      <c r="N3743" s="334">
        <v>0.2</v>
      </c>
      <c r="O3743" s="334">
        <v>0.1</v>
      </c>
      <c r="P3743" s="334">
        <v>0.2</v>
      </c>
      <c r="Q3743" s="334">
        <v>0.1</v>
      </c>
      <c r="R3743" s="334">
        <v>0.1</v>
      </c>
      <c r="S3743" s="334">
        <v>0</v>
      </c>
      <c r="T3743" s="334">
        <v>0.2</v>
      </c>
      <c r="U3743" s="334">
        <v>0</v>
      </c>
      <c r="V3743" s="334">
        <v>0</v>
      </c>
      <c r="W3743" s="334">
        <v>0</v>
      </c>
      <c r="X3743" s="334">
        <v>0</v>
      </c>
      <c r="Y3743" s="334">
        <v>0</v>
      </c>
      <c r="Z3743" s="334">
        <v>0</v>
      </c>
      <c r="AA3743" s="334">
        <v>0.1</v>
      </c>
      <c r="AB3743" s="334">
        <v>0</v>
      </c>
      <c r="AD3743" s="334">
        <v>1.5</v>
      </c>
      <c r="AE3743" s="334">
        <f t="shared" si="587"/>
        <v>1.5</v>
      </c>
      <c r="AF3743" s="334">
        <f t="shared" si="588"/>
        <v>1.5000000000000002</v>
      </c>
      <c r="AG3743" s="340">
        <f t="shared" si="589"/>
        <v>2.2204460492503131E-16</v>
      </c>
      <c r="AI3743" s="340">
        <f t="shared" si="591"/>
        <v>0</v>
      </c>
      <c r="AJ3743" s="340">
        <f t="shared" si="591"/>
        <v>0</v>
      </c>
      <c r="AK3743" s="340">
        <f t="shared" si="591"/>
        <v>0</v>
      </c>
      <c r="AL3743" s="340">
        <f t="shared" si="591"/>
        <v>0</v>
      </c>
      <c r="AM3743" s="340">
        <f t="shared" si="591"/>
        <v>0</v>
      </c>
    </row>
    <row r="3744" spans="1:39" x14ac:dyDescent="0.35">
      <c r="A3744" s="337">
        <v>25657</v>
      </c>
      <c r="B3744" s="338">
        <f t="shared" si="584"/>
        <v>1970</v>
      </c>
      <c r="C3744" s="338">
        <f t="shared" si="585"/>
        <v>3</v>
      </c>
      <c r="D3744" s="338">
        <f t="shared" si="586"/>
        <v>30</v>
      </c>
      <c r="E3744" s="334">
        <v>0</v>
      </c>
      <c r="F3744" s="334">
        <v>0.1</v>
      </c>
      <c r="G3744" s="334">
        <v>0.2</v>
      </c>
      <c r="H3744" s="334">
        <v>0.1</v>
      </c>
      <c r="I3744" s="334">
        <v>0</v>
      </c>
      <c r="J3744" s="334">
        <v>0.1</v>
      </c>
      <c r="K3744" s="334">
        <v>0</v>
      </c>
      <c r="L3744" s="334">
        <v>0</v>
      </c>
      <c r="M3744" s="334">
        <v>0.2</v>
      </c>
      <c r="N3744" s="334">
        <v>0.1</v>
      </c>
      <c r="O3744" s="334">
        <v>0.2</v>
      </c>
      <c r="P3744" s="334">
        <v>0.1</v>
      </c>
      <c r="Q3744" s="334">
        <v>0.1</v>
      </c>
      <c r="R3744" s="334">
        <v>0.2</v>
      </c>
      <c r="S3744" s="334">
        <v>0.1</v>
      </c>
      <c r="T3744" s="334">
        <v>0</v>
      </c>
      <c r="U3744" s="334">
        <v>0</v>
      </c>
      <c r="V3744" s="334">
        <v>0</v>
      </c>
      <c r="W3744" s="334">
        <v>0</v>
      </c>
      <c r="X3744" s="334">
        <v>0</v>
      </c>
      <c r="Y3744" s="334">
        <v>0</v>
      </c>
      <c r="Z3744" s="334">
        <v>0</v>
      </c>
      <c r="AA3744" s="334">
        <v>0</v>
      </c>
      <c r="AB3744" s="334">
        <v>0</v>
      </c>
      <c r="AD3744" s="334">
        <v>1.5</v>
      </c>
      <c r="AE3744" s="334">
        <f t="shared" si="587"/>
        <v>1.5</v>
      </c>
      <c r="AF3744" s="334">
        <f t="shared" si="588"/>
        <v>1.5000000000000002</v>
      </c>
      <c r="AG3744" s="340">
        <f t="shared" si="589"/>
        <v>2.2204460492503131E-16</v>
      </c>
      <c r="AI3744" s="340">
        <f t="shared" si="591"/>
        <v>0</v>
      </c>
      <c r="AJ3744" s="340">
        <f t="shared" si="591"/>
        <v>0</v>
      </c>
      <c r="AK3744" s="340">
        <f t="shared" si="591"/>
        <v>0</v>
      </c>
      <c r="AL3744" s="340">
        <f t="shared" si="591"/>
        <v>0</v>
      </c>
      <c r="AM3744" s="340">
        <f t="shared" si="591"/>
        <v>0</v>
      </c>
    </row>
    <row r="3745" spans="1:39" x14ac:dyDescent="0.35">
      <c r="A3745" s="337">
        <v>25658</v>
      </c>
      <c r="B3745" s="338">
        <f t="shared" si="584"/>
        <v>1970</v>
      </c>
      <c r="C3745" s="338">
        <f t="shared" si="585"/>
        <v>3</v>
      </c>
      <c r="D3745" s="338">
        <f t="shared" si="586"/>
        <v>31</v>
      </c>
      <c r="E3745" s="334">
        <v>0.1</v>
      </c>
      <c r="F3745" s="334">
        <v>0</v>
      </c>
      <c r="G3745" s="334">
        <v>0.1</v>
      </c>
      <c r="H3745" s="334">
        <v>0.1</v>
      </c>
      <c r="I3745" s="334">
        <v>0.1</v>
      </c>
      <c r="J3745" s="334">
        <v>0</v>
      </c>
      <c r="K3745" s="334">
        <v>0.1</v>
      </c>
      <c r="L3745" s="334">
        <v>0</v>
      </c>
      <c r="M3745" s="334">
        <v>0</v>
      </c>
      <c r="N3745" s="334">
        <v>0</v>
      </c>
      <c r="O3745" s="334">
        <v>0</v>
      </c>
      <c r="P3745" s="334">
        <v>0</v>
      </c>
      <c r="Q3745" s="334">
        <v>0</v>
      </c>
      <c r="R3745" s="334">
        <v>0</v>
      </c>
      <c r="S3745" s="334">
        <v>0</v>
      </c>
      <c r="T3745" s="334">
        <v>0</v>
      </c>
      <c r="U3745" s="334">
        <v>0</v>
      </c>
      <c r="V3745" s="334">
        <v>0</v>
      </c>
      <c r="W3745" s="334">
        <v>0</v>
      </c>
      <c r="X3745" s="334">
        <v>0</v>
      </c>
      <c r="Y3745" s="334">
        <v>0</v>
      </c>
      <c r="Z3745" s="334">
        <v>0</v>
      </c>
      <c r="AA3745" s="334">
        <v>0</v>
      </c>
      <c r="AB3745" s="334">
        <v>0</v>
      </c>
      <c r="AD3745" s="334">
        <v>0.5</v>
      </c>
      <c r="AE3745" s="334">
        <f t="shared" si="587"/>
        <v>0.5</v>
      </c>
      <c r="AF3745" s="334">
        <f t="shared" si="588"/>
        <v>0.5</v>
      </c>
      <c r="AG3745" s="340">
        <f t="shared" si="589"/>
        <v>0</v>
      </c>
      <c r="AI3745" s="340">
        <f t="shared" si="591"/>
        <v>0</v>
      </c>
      <c r="AJ3745" s="340">
        <f t="shared" si="591"/>
        <v>0</v>
      </c>
      <c r="AK3745" s="340">
        <f t="shared" si="591"/>
        <v>0</v>
      </c>
      <c r="AL3745" s="340">
        <f t="shared" si="591"/>
        <v>0</v>
      </c>
      <c r="AM3745" s="340">
        <f t="shared" si="591"/>
        <v>0</v>
      </c>
    </row>
    <row r="3746" spans="1:39" x14ac:dyDescent="0.35">
      <c r="A3746" s="337">
        <v>25659</v>
      </c>
      <c r="B3746" s="338">
        <f t="shared" si="584"/>
        <v>1970</v>
      </c>
      <c r="C3746" s="338">
        <f t="shared" si="585"/>
        <v>4</v>
      </c>
      <c r="D3746" s="338">
        <f t="shared" si="586"/>
        <v>1</v>
      </c>
      <c r="E3746" s="334">
        <v>0</v>
      </c>
      <c r="F3746" s="334">
        <v>0</v>
      </c>
      <c r="G3746" s="334">
        <v>0</v>
      </c>
      <c r="H3746" s="334">
        <v>0</v>
      </c>
      <c r="I3746" s="334">
        <v>0</v>
      </c>
      <c r="J3746" s="334">
        <v>0</v>
      </c>
      <c r="K3746" s="334">
        <v>0</v>
      </c>
      <c r="L3746" s="334">
        <v>0</v>
      </c>
      <c r="M3746" s="334">
        <v>0</v>
      </c>
      <c r="N3746" s="334">
        <v>0</v>
      </c>
      <c r="O3746" s="334">
        <v>0</v>
      </c>
      <c r="P3746" s="334">
        <v>0</v>
      </c>
      <c r="Q3746" s="334">
        <v>0</v>
      </c>
      <c r="R3746" s="334">
        <v>0</v>
      </c>
      <c r="S3746" s="334">
        <v>0</v>
      </c>
      <c r="T3746" s="334">
        <v>0</v>
      </c>
      <c r="U3746" s="334">
        <v>0</v>
      </c>
      <c r="V3746" s="334">
        <v>0</v>
      </c>
      <c r="W3746" s="334">
        <v>0</v>
      </c>
      <c r="X3746" s="334">
        <v>0</v>
      </c>
      <c r="Y3746" s="334">
        <v>0</v>
      </c>
      <c r="Z3746" s="334">
        <v>0</v>
      </c>
      <c r="AA3746" s="334">
        <v>0</v>
      </c>
      <c r="AB3746" s="334">
        <v>0</v>
      </c>
      <c r="AD3746" s="334">
        <v>0</v>
      </c>
      <c r="AE3746" s="334">
        <f t="shared" si="587"/>
        <v>0</v>
      </c>
      <c r="AF3746" s="334">
        <f t="shared" si="588"/>
        <v>0</v>
      </c>
      <c r="AG3746" s="340">
        <f t="shared" si="589"/>
        <v>0</v>
      </c>
      <c r="AI3746" s="340">
        <f t="shared" si="591"/>
        <v>0</v>
      </c>
      <c r="AJ3746" s="340">
        <f t="shared" si="591"/>
        <v>0</v>
      </c>
      <c r="AK3746" s="340">
        <f t="shared" si="591"/>
        <v>0</v>
      </c>
      <c r="AL3746" s="340">
        <f t="shared" si="591"/>
        <v>0</v>
      </c>
      <c r="AM3746" s="340">
        <f t="shared" si="591"/>
        <v>0</v>
      </c>
    </row>
    <row r="3747" spans="1:39" x14ac:dyDescent="0.35">
      <c r="A3747" s="337">
        <v>25660</v>
      </c>
      <c r="B3747" s="338">
        <f t="shared" si="584"/>
        <v>1970</v>
      </c>
      <c r="C3747" s="338">
        <f t="shared" si="585"/>
        <v>4</v>
      </c>
      <c r="D3747" s="338">
        <f t="shared" si="586"/>
        <v>2</v>
      </c>
      <c r="E3747" s="334">
        <v>0</v>
      </c>
      <c r="F3747" s="334">
        <v>0</v>
      </c>
      <c r="G3747" s="334">
        <v>0</v>
      </c>
      <c r="H3747" s="334">
        <v>0</v>
      </c>
      <c r="I3747" s="334">
        <v>0</v>
      </c>
      <c r="J3747" s="334">
        <v>0</v>
      </c>
      <c r="K3747" s="334">
        <v>0</v>
      </c>
      <c r="L3747" s="334">
        <v>0</v>
      </c>
      <c r="M3747" s="334">
        <v>0</v>
      </c>
      <c r="N3747" s="334">
        <v>0</v>
      </c>
      <c r="O3747" s="334">
        <v>0</v>
      </c>
      <c r="P3747" s="334">
        <v>0</v>
      </c>
      <c r="Q3747" s="334">
        <v>0</v>
      </c>
      <c r="R3747" s="334">
        <v>0</v>
      </c>
      <c r="S3747" s="334">
        <v>0</v>
      </c>
      <c r="T3747" s="334">
        <v>0</v>
      </c>
      <c r="U3747" s="334">
        <v>0</v>
      </c>
      <c r="V3747" s="334">
        <v>0</v>
      </c>
      <c r="W3747" s="334">
        <v>0.3</v>
      </c>
      <c r="X3747" s="334">
        <v>0.7</v>
      </c>
      <c r="Y3747" s="334">
        <v>0.3</v>
      </c>
      <c r="Z3747" s="334">
        <v>0.4</v>
      </c>
      <c r="AA3747" s="334">
        <v>0.3</v>
      </c>
      <c r="AB3747" s="334">
        <v>0</v>
      </c>
      <c r="AD3747" s="334">
        <v>2</v>
      </c>
      <c r="AE3747" s="334">
        <f t="shared" si="587"/>
        <v>2</v>
      </c>
      <c r="AF3747" s="334">
        <f t="shared" si="588"/>
        <v>2</v>
      </c>
      <c r="AG3747" s="340">
        <f t="shared" si="589"/>
        <v>0</v>
      </c>
      <c r="AI3747" s="340">
        <f t="shared" si="591"/>
        <v>0</v>
      </c>
      <c r="AJ3747" s="340">
        <f t="shared" si="591"/>
        <v>0</v>
      </c>
      <c r="AK3747" s="340">
        <f t="shared" si="591"/>
        <v>0</v>
      </c>
      <c r="AL3747" s="340">
        <f t="shared" si="591"/>
        <v>0</v>
      </c>
      <c r="AM3747" s="340">
        <f t="shared" si="591"/>
        <v>0</v>
      </c>
    </row>
    <row r="3748" spans="1:39" x14ac:dyDescent="0.35">
      <c r="A3748" s="337">
        <v>25661</v>
      </c>
      <c r="B3748" s="338">
        <f t="shared" si="584"/>
        <v>1970</v>
      </c>
      <c r="C3748" s="338">
        <f t="shared" si="585"/>
        <v>4</v>
      </c>
      <c r="D3748" s="338">
        <f t="shared" si="586"/>
        <v>3</v>
      </c>
      <c r="E3748" s="334">
        <v>0</v>
      </c>
      <c r="F3748" s="334">
        <v>0</v>
      </c>
      <c r="G3748" s="334">
        <v>0</v>
      </c>
      <c r="H3748" s="334">
        <v>0</v>
      </c>
      <c r="I3748" s="334">
        <v>0</v>
      </c>
      <c r="J3748" s="334">
        <v>0</v>
      </c>
      <c r="K3748" s="334">
        <v>0</v>
      </c>
      <c r="L3748" s="334">
        <v>0</v>
      </c>
      <c r="M3748" s="334">
        <v>0</v>
      </c>
      <c r="N3748" s="334">
        <v>0</v>
      </c>
      <c r="O3748" s="334">
        <v>0</v>
      </c>
      <c r="P3748" s="334">
        <v>0</v>
      </c>
      <c r="Q3748" s="334">
        <v>0</v>
      </c>
      <c r="R3748" s="334">
        <v>0</v>
      </c>
      <c r="S3748" s="334">
        <v>0</v>
      </c>
      <c r="T3748" s="334">
        <v>0</v>
      </c>
      <c r="U3748" s="334">
        <v>0</v>
      </c>
      <c r="V3748" s="334">
        <v>0</v>
      </c>
      <c r="W3748" s="334">
        <v>0</v>
      </c>
      <c r="X3748" s="334">
        <v>0</v>
      </c>
      <c r="Y3748" s="334">
        <v>0</v>
      </c>
      <c r="Z3748" s="334">
        <v>0</v>
      </c>
      <c r="AA3748" s="334">
        <v>0</v>
      </c>
      <c r="AB3748" s="334">
        <v>0</v>
      </c>
      <c r="AD3748" s="334">
        <v>0</v>
      </c>
      <c r="AE3748" s="334">
        <f t="shared" si="587"/>
        <v>0</v>
      </c>
      <c r="AF3748" s="334">
        <f t="shared" si="588"/>
        <v>0</v>
      </c>
      <c r="AG3748" s="340">
        <f t="shared" si="589"/>
        <v>0</v>
      </c>
      <c r="AI3748" s="340">
        <f t="shared" ref="AI3748:AM3763" si="592">IF($C3748=AI$1,$AF3748,0)</f>
        <v>0</v>
      </c>
      <c r="AJ3748" s="340">
        <f t="shared" si="592"/>
        <v>0</v>
      </c>
      <c r="AK3748" s="340">
        <f t="shared" si="592"/>
        <v>0</v>
      </c>
      <c r="AL3748" s="340">
        <f t="shared" si="592"/>
        <v>0</v>
      </c>
      <c r="AM3748" s="340">
        <f t="shared" si="592"/>
        <v>0</v>
      </c>
    </row>
    <row r="3749" spans="1:39" x14ac:dyDescent="0.35">
      <c r="A3749" s="337">
        <v>25662</v>
      </c>
      <c r="B3749" s="338">
        <f t="shared" si="584"/>
        <v>1970</v>
      </c>
      <c r="C3749" s="338">
        <f t="shared" si="585"/>
        <v>4</v>
      </c>
      <c r="D3749" s="338">
        <f t="shared" si="586"/>
        <v>4</v>
      </c>
      <c r="E3749" s="334">
        <v>0</v>
      </c>
      <c r="F3749" s="334">
        <v>0</v>
      </c>
      <c r="G3749" s="334">
        <v>0</v>
      </c>
      <c r="H3749" s="334">
        <v>0</v>
      </c>
      <c r="I3749" s="334">
        <v>0</v>
      </c>
      <c r="J3749" s="334">
        <v>0</v>
      </c>
      <c r="K3749" s="334">
        <v>0</v>
      </c>
      <c r="L3749" s="334">
        <v>0</v>
      </c>
      <c r="M3749" s="334">
        <v>0</v>
      </c>
      <c r="N3749" s="334">
        <v>0</v>
      </c>
      <c r="O3749" s="334">
        <v>0</v>
      </c>
      <c r="P3749" s="334">
        <v>0</v>
      </c>
      <c r="Q3749" s="334">
        <v>0</v>
      </c>
      <c r="R3749" s="334">
        <v>0</v>
      </c>
      <c r="S3749" s="334">
        <v>0</v>
      </c>
      <c r="T3749" s="334">
        <v>0</v>
      </c>
      <c r="U3749" s="334">
        <v>0</v>
      </c>
      <c r="V3749" s="334">
        <v>0</v>
      </c>
      <c r="W3749" s="334">
        <v>0</v>
      </c>
      <c r="X3749" s="334">
        <v>0</v>
      </c>
      <c r="Y3749" s="334">
        <v>0</v>
      </c>
      <c r="Z3749" s="334">
        <v>0</v>
      </c>
      <c r="AA3749" s="334">
        <v>0</v>
      </c>
      <c r="AB3749" s="334">
        <v>0</v>
      </c>
      <c r="AD3749" s="334">
        <v>0</v>
      </c>
      <c r="AE3749" s="334">
        <f t="shared" si="587"/>
        <v>0</v>
      </c>
      <c r="AF3749" s="334">
        <f t="shared" si="588"/>
        <v>0</v>
      </c>
      <c r="AG3749" s="340">
        <f t="shared" si="589"/>
        <v>0</v>
      </c>
      <c r="AI3749" s="340">
        <f t="shared" si="592"/>
        <v>0</v>
      </c>
      <c r="AJ3749" s="340">
        <f t="shared" si="592"/>
        <v>0</v>
      </c>
      <c r="AK3749" s="340">
        <f t="shared" si="592"/>
        <v>0</v>
      </c>
      <c r="AL3749" s="340">
        <f t="shared" si="592"/>
        <v>0</v>
      </c>
      <c r="AM3749" s="340">
        <f t="shared" si="592"/>
        <v>0</v>
      </c>
    </row>
    <row r="3750" spans="1:39" x14ac:dyDescent="0.35">
      <c r="A3750" s="337">
        <v>25663</v>
      </c>
      <c r="B3750" s="338">
        <f t="shared" si="584"/>
        <v>1970</v>
      </c>
      <c r="C3750" s="338">
        <f t="shared" si="585"/>
        <v>4</v>
      </c>
      <c r="D3750" s="338">
        <f t="shared" si="586"/>
        <v>5</v>
      </c>
      <c r="E3750" s="334">
        <v>0</v>
      </c>
      <c r="F3750" s="334">
        <v>0</v>
      </c>
      <c r="G3750" s="334">
        <v>0</v>
      </c>
      <c r="H3750" s="334">
        <v>0</v>
      </c>
      <c r="I3750" s="334">
        <v>0</v>
      </c>
      <c r="J3750" s="334">
        <v>0</v>
      </c>
      <c r="K3750" s="334">
        <v>0</v>
      </c>
      <c r="L3750" s="334">
        <v>0</v>
      </c>
      <c r="M3750" s="334">
        <v>0</v>
      </c>
      <c r="N3750" s="334">
        <v>0</v>
      </c>
      <c r="O3750" s="334">
        <v>0</v>
      </c>
      <c r="P3750" s="334">
        <v>0</v>
      </c>
      <c r="Q3750" s="334">
        <v>0</v>
      </c>
      <c r="R3750" s="334">
        <v>0</v>
      </c>
      <c r="S3750" s="334">
        <v>0</v>
      </c>
      <c r="T3750" s="334">
        <v>0</v>
      </c>
      <c r="U3750" s="334">
        <v>0</v>
      </c>
      <c r="V3750" s="334">
        <v>0</v>
      </c>
      <c r="W3750" s="334">
        <v>0</v>
      </c>
      <c r="X3750" s="334">
        <v>0</v>
      </c>
      <c r="Y3750" s="334">
        <v>0</v>
      </c>
      <c r="Z3750" s="334">
        <v>0</v>
      </c>
      <c r="AA3750" s="334">
        <v>0</v>
      </c>
      <c r="AB3750" s="334">
        <v>0</v>
      </c>
      <c r="AD3750" s="334">
        <v>0</v>
      </c>
      <c r="AE3750" s="334">
        <f t="shared" si="587"/>
        <v>0</v>
      </c>
      <c r="AF3750" s="334">
        <f t="shared" si="588"/>
        <v>0</v>
      </c>
      <c r="AG3750" s="340">
        <f t="shared" si="589"/>
        <v>0</v>
      </c>
      <c r="AI3750" s="340">
        <f t="shared" si="592"/>
        <v>0</v>
      </c>
      <c r="AJ3750" s="340">
        <f t="shared" si="592"/>
        <v>0</v>
      </c>
      <c r="AK3750" s="340">
        <f t="shared" si="592"/>
        <v>0</v>
      </c>
      <c r="AL3750" s="340">
        <f t="shared" si="592"/>
        <v>0</v>
      </c>
      <c r="AM3750" s="340">
        <f t="shared" si="592"/>
        <v>0</v>
      </c>
    </row>
    <row r="3751" spans="1:39" x14ac:dyDescent="0.35">
      <c r="A3751" s="337">
        <v>25664</v>
      </c>
      <c r="B3751" s="338">
        <f t="shared" si="584"/>
        <v>1970</v>
      </c>
      <c r="C3751" s="338">
        <f t="shared" si="585"/>
        <v>4</v>
      </c>
      <c r="D3751" s="338">
        <f t="shared" si="586"/>
        <v>6</v>
      </c>
      <c r="E3751" s="334">
        <v>0</v>
      </c>
      <c r="F3751" s="334">
        <v>0</v>
      </c>
      <c r="G3751" s="334">
        <v>0</v>
      </c>
      <c r="H3751" s="334">
        <v>0</v>
      </c>
      <c r="I3751" s="334">
        <v>0</v>
      </c>
      <c r="J3751" s="334">
        <v>0</v>
      </c>
      <c r="K3751" s="334">
        <v>0</v>
      </c>
      <c r="L3751" s="334">
        <v>0</v>
      </c>
      <c r="M3751" s="334">
        <v>0</v>
      </c>
      <c r="N3751" s="334">
        <v>0</v>
      </c>
      <c r="O3751" s="334">
        <v>0</v>
      </c>
      <c r="P3751" s="334">
        <v>0</v>
      </c>
      <c r="Q3751" s="334">
        <v>0</v>
      </c>
      <c r="R3751" s="334">
        <v>0</v>
      </c>
      <c r="S3751" s="334">
        <v>0</v>
      </c>
      <c r="T3751" s="334">
        <v>0</v>
      </c>
      <c r="U3751" s="334">
        <v>0</v>
      </c>
      <c r="V3751" s="334">
        <v>0</v>
      </c>
      <c r="W3751" s="334">
        <v>0</v>
      </c>
      <c r="X3751" s="334">
        <v>0</v>
      </c>
      <c r="Y3751" s="334">
        <v>0</v>
      </c>
      <c r="Z3751" s="334">
        <v>0</v>
      </c>
      <c r="AA3751" s="334">
        <v>0</v>
      </c>
      <c r="AB3751" s="334">
        <v>0</v>
      </c>
      <c r="AD3751" s="334">
        <v>0</v>
      </c>
      <c r="AE3751" s="334">
        <f t="shared" si="587"/>
        <v>0</v>
      </c>
      <c r="AF3751" s="334">
        <f t="shared" si="588"/>
        <v>0</v>
      </c>
      <c r="AG3751" s="340">
        <f t="shared" si="589"/>
        <v>0</v>
      </c>
      <c r="AI3751" s="340">
        <f t="shared" si="592"/>
        <v>0</v>
      </c>
      <c r="AJ3751" s="340">
        <f t="shared" si="592"/>
        <v>0</v>
      </c>
      <c r="AK3751" s="340">
        <f t="shared" si="592"/>
        <v>0</v>
      </c>
      <c r="AL3751" s="340">
        <f t="shared" si="592"/>
        <v>0</v>
      </c>
      <c r="AM3751" s="340">
        <f t="shared" si="592"/>
        <v>0</v>
      </c>
    </row>
    <row r="3752" spans="1:39" x14ac:dyDescent="0.35">
      <c r="A3752" s="337">
        <v>25665</v>
      </c>
      <c r="B3752" s="338">
        <f t="shared" si="584"/>
        <v>1970</v>
      </c>
      <c r="C3752" s="338">
        <f t="shared" si="585"/>
        <v>4</v>
      </c>
      <c r="D3752" s="338">
        <f t="shared" si="586"/>
        <v>7</v>
      </c>
      <c r="E3752" s="334">
        <v>0</v>
      </c>
      <c r="F3752" s="334">
        <v>0.5</v>
      </c>
      <c r="G3752" s="334">
        <v>0.4</v>
      </c>
      <c r="H3752" s="334">
        <v>0.5</v>
      </c>
      <c r="I3752" s="334">
        <v>0.9</v>
      </c>
      <c r="J3752" s="334">
        <v>0.9</v>
      </c>
      <c r="K3752" s="334">
        <v>0.5</v>
      </c>
      <c r="L3752" s="334">
        <v>0.4</v>
      </c>
      <c r="M3752" s="334">
        <v>0.5</v>
      </c>
      <c r="N3752" s="334">
        <v>0</v>
      </c>
      <c r="O3752" s="334">
        <v>0</v>
      </c>
      <c r="P3752" s="334">
        <v>0</v>
      </c>
      <c r="Q3752" s="334">
        <v>0</v>
      </c>
      <c r="R3752" s="334">
        <v>0</v>
      </c>
      <c r="S3752" s="334">
        <v>0</v>
      </c>
      <c r="T3752" s="334">
        <v>0</v>
      </c>
      <c r="U3752" s="334">
        <v>0</v>
      </c>
      <c r="V3752" s="334">
        <v>0</v>
      </c>
      <c r="W3752" s="334">
        <v>0</v>
      </c>
      <c r="X3752" s="334">
        <v>0</v>
      </c>
      <c r="Y3752" s="334">
        <v>0</v>
      </c>
      <c r="Z3752" s="334">
        <v>0</v>
      </c>
      <c r="AA3752" s="334">
        <v>0</v>
      </c>
      <c r="AB3752" s="334">
        <v>0</v>
      </c>
      <c r="AD3752" s="334">
        <v>4.5999999999999996</v>
      </c>
      <c r="AE3752" s="334">
        <f t="shared" si="587"/>
        <v>4.5999999999999996</v>
      </c>
      <c r="AF3752" s="334">
        <f t="shared" si="588"/>
        <v>4.5999999999999996</v>
      </c>
      <c r="AG3752" s="340">
        <f t="shared" si="589"/>
        <v>0</v>
      </c>
      <c r="AI3752" s="340">
        <f t="shared" si="592"/>
        <v>0</v>
      </c>
      <c r="AJ3752" s="340">
        <f t="shared" si="592"/>
        <v>0</v>
      </c>
      <c r="AK3752" s="340">
        <f t="shared" si="592"/>
        <v>0</v>
      </c>
      <c r="AL3752" s="340">
        <f t="shared" si="592"/>
        <v>0</v>
      </c>
      <c r="AM3752" s="340">
        <f t="shared" si="592"/>
        <v>0</v>
      </c>
    </row>
    <row r="3753" spans="1:39" x14ac:dyDescent="0.35">
      <c r="A3753" s="337">
        <v>25666</v>
      </c>
      <c r="B3753" s="338">
        <f t="shared" si="584"/>
        <v>1970</v>
      </c>
      <c r="C3753" s="338">
        <f t="shared" si="585"/>
        <v>4</v>
      </c>
      <c r="D3753" s="338">
        <f t="shared" si="586"/>
        <v>8</v>
      </c>
      <c r="E3753" s="334">
        <v>0</v>
      </c>
      <c r="F3753" s="334">
        <v>0</v>
      </c>
      <c r="G3753" s="334">
        <v>0</v>
      </c>
      <c r="H3753" s="334">
        <v>0</v>
      </c>
      <c r="I3753" s="334">
        <v>0</v>
      </c>
      <c r="J3753" s="334">
        <v>0</v>
      </c>
      <c r="K3753" s="334">
        <v>0</v>
      </c>
      <c r="L3753" s="334">
        <v>0</v>
      </c>
      <c r="M3753" s="334">
        <v>0</v>
      </c>
      <c r="N3753" s="334">
        <v>0</v>
      </c>
      <c r="O3753" s="334">
        <v>0</v>
      </c>
      <c r="P3753" s="334">
        <v>0</v>
      </c>
      <c r="Q3753" s="334">
        <v>0</v>
      </c>
      <c r="R3753" s="334">
        <v>0</v>
      </c>
      <c r="S3753" s="334">
        <v>0</v>
      </c>
      <c r="T3753" s="334">
        <v>0</v>
      </c>
      <c r="U3753" s="334">
        <v>0</v>
      </c>
      <c r="V3753" s="334">
        <v>0</v>
      </c>
      <c r="W3753" s="334">
        <v>0</v>
      </c>
      <c r="X3753" s="334">
        <v>0</v>
      </c>
      <c r="Y3753" s="334">
        <v>0</v>
      </c>
      <c r="Z3753" s="334">
        <v>0</v>
      </c>
      <c r="AA3753" s="334">
        <v>0</v>
      </c>
      <c r="AB3753" s="334">
        <v>0</v>
      </c>
      <c r="AD3753" s="334">
        <v>0</v>
      </c>
      <c r="AE3753" s="334">
        <f t="shared" si="587"/>
        <v>0</v>
      </c>
      <c r="AF3753" s="334">
        <f t="shared" si="588"/>
        <v>0</v>
      </c>
      <c r="AG3753" s="340">
        <f t="shared" si="589"/>
        <v>0</v>
      </c>
      <c r="AI3753" s="340">
        <f t="shared" si="592"/>
        <v>0</v>
      </c>
      <c r="AJ3753" s="340">
        <f t="shared" si="592"/>
        <v>0</v>
      </c>
      <c r="AK3753" s="340">
        <f t="shared" si="592"/>
        <v>0</v>
      </c>
      <c r="AL3753" s="340">
        <f t="shared" si="592"/>
        <v>0</v>
      </c>
      <c r="AM3753" s="340">
        <f t="shared" si="592"/>
        <v>0</v>
      </c>
    </row>
    <row r="3754" spans="1:39" x14ac:dyDescent="0.35">
      <c r="A3754" s="337">
        <v>25667</v>
      </c>
      <c r="B3754" s="338">
        <f t="shared" si="584"/>
        <v>1970</v>
      </c>
      <c r="C3754" s="338">
        <f t="shared" si="585"/>
        <v>4</v>
      </c>
      <c r="D3754" s="338">
        <f t="shared" si="586"/>
        <v>9</v>
      </c>
      <c r="E3754" s="334">
        <v>0</v>
      </c>
      <c r="F3754" s="334">
        <v>0</v>
      </c>
      <c r="G3754" s="334">
        <v>0</v>
      </c>
      <c r="H3754" s="334">
        <v>0</v>
      </c>
      <c r="I3754" s="334">
        <v>0</v>
      </c>
      <c r="J3754" s="334">
        <v>0</v>
      </c>
      <c r="K3754" s="334">
        <v>0</v>
      </c>
      <c r="L3754" s="334">
        <v>0</v>
      </c>
      <c r="M3754" s="334">
        <v>0</v>
      </c>
      <c r="N3754" s="334">
        <v>0</v>
      </c>
      <c r="O3754" s="334">
        <v>0</v>
      </c>
      <c r="P3754" s="334">
        <v>0</v>
      </c>
      <c r="Q3754" s="334">
        <v>0</v>
      </c>
      <c r="R3754" s="334">
        <v>0</v>
      </c>
      <c r="S3754" s="334">
        <v>0</v>
      </c>
      <c r="T3754" s="334">
        <v>0</v>
      </c>
      <c r="U3754" s="334">
        <v>0</v>
      </c>
      <c r="V3754" s="334">
        <v>0</v>
      </c>
      <c r="W3754" s="334">
        <v>0</v>
      </c>
      <c r="X3754" s="334">
        <v>0</v>
      </c>
      <c r="Y3754" s="334">
        <v>0</v>
      </c>
      <c r="Z3754" s="334">
        <v>0</v>
      </c>
      <c r="AA3754" s="334">
        <v>0</v>
      </c>
      <c r="AB3754" s="334">
        <v>0</v>
      </c>
      <c r="AD3754" s="334">
        <v>0</v>
      </c>
      <c r="AE3754" s="334">
        <f t="shared" si="587"/>
        <v>0</v>
      </c>
      <c r="AF3754" s="334">
        <f t="shared" si="588"/>
        <v>0</v>
      </c>
      <c r="AG3754" s="340">
        <f t="shared" si="589"/>
        <v>0</v>
      </c>
      <c r="AI3754" s="340">
        <f t="shared" si="592"/>
        <v>0</v>
      </c>
      <c r="AJ3754" s="340">
        <f t="shared" si="592"/>
        <v>0</v>
      </c>
      <c r="AK3754" s="340">
        <f t="shared" si="592"/>
        <v>0</v>
      </c>
      <c r="AL3754" s="340">
        <f t="shared" si="592"/>
        <v>0</v>
      </c>
      <c r="AM3754" s="340">
        <f t="shared" si="592"/>
        <v>0</v>
      </c>
    </row>
    <row r="3755" spans="1:39" x14ac:dyDescent="0.35">
      <c r="A3755" s="337">
        <v>25668</v>
      </c>
      <c r="B3755" s="338">
        <f t="shared" si="584"/>
        <v>1970</v>
      </c>
      <c r="C3755" s="338">
        <f t="shared" si="585"/>
        <v>4</v>
      </c>
      <c r="D3755" s="338">
        <f t="shared" si="586"/>
        <v>10</v>
      </c>
      <c r="E3755" s="334">
        <v>0</v>
      </c>
      <c r="F3755" s="334">
        <v>0</v>
      </c>
      <c r="G3755" s="334">
        <v>0</v>
      </c>
      <c r="H3755" s="334">
        <v>0</v>
      </c>
      <c r="I3755" s="334">
        <v>0</v>
      </c>
      <c r="J3755" s="334">
        <v>0</v>
      </c>
      <c r="K3755" s="334">
        <v>0</v>
      </c>
      <c r="L3755" s="334">
        <v>0</v>
      </c>
      <c r="M3755" s="334">
        <v>0</v>
      </c>
      <c r="N3755" s="334">
        <v>0</v>
      </c>
      <c r="O3755" s="334">
        <v>0</v>
      </c>
      <c r="P3755" s="334">
        <v>0</v>
      </c>
      <c r="Q3755" s="334">
        <v>0</v>
      </c>
      <c r="R3755" s="334">
        <v>0</v>
      </c>
      <c r="S3755" s="334">
        <v>0</v>
      </c>
      <c r="T3755" s="334">
        <v>0</v>
      </c>
      <c r="U3755" s="334">
        <v>0</v>
      </c>
      <c r="V3755" s="334">
        <v>0</v>
      </c>
      <c r="W3755" s="334">
        <v>0</v>
      </c>
      <c r="X3755" s="334">
        <v>0</v>
      </c>
      <c r="Y3755" s="334">
        <v>0</v>
      </c>
      <c r="Z3755" s="334">
        <v>0</v>
      </c>
      <c r="AA3755" s="334">
        <v>0</v>
      </c>
      <c r="AB3755" s="334">
        <v>0</v>
      </c>
      <c r="AD3755" s="334">
        <v>0</v>
      </c>
      <c r="AE3755" s="334">
        <f t="shared" si="587"/>
        <v>0</v>
      </c>
      <c r="AF3755" s="334">
        <f t="shared" si="588"/>
        <v>0</v>
      </c>
      <c r="AG3755" s="340">
        <f t="shared" si="589"/>
        <v>0</v>
      </c>
      <c r="AI3755" s="340">
        <f t="shared" si="592"/>
        <v>0</v>
      </c>
      <c r="AJ3755" s="340">
        <f t="shared" si="592"/>
        <v>0</v>
      </c>
      <c r="AK3755" s="340">
        <f t="shared" si="592"/>
        <v>0</v>
      </c>
      <c r="AL3755" s="340">
        <f t="shared" si="592"/>
        <v>0</v>
      </c>
      <c r="AM3755" s="340">
        <f t="shared" si="592"/>
        <v>0</v>
      </c>
    </row>
    <row r="3756" spans="1:39" x14ac:dyDescent="0.35">
      <c r="A3756" s="337">
        <v>25669</v>
      </c>
      <c r="B3756" s="338">
        <f t="shared" si="584"/>
        <v>1970</v>
      </c>
      <c r="C3756" s="338">
        <f t="shared" si="585"/>
        <v>4</v>
      </c>
      <c r="D3756" s="338">
        <f t="shared" si="586"/>
        <v>11</v>
      </c>
      <c r="E3756" s="334">
        <v>0</v>
      </c>
      <c r="F3756" s="334">
        <v>0</v>
      </c>
      <c r="G3756" s="334">
        <v>0</v>
      </c>
      <c r="H3756" s="334">
        <v>0</v>
      </c>
      <c r="I3756" s="334">
        <v>0</v>
      </c>
      <c r="J3756" s="334">
        <v>0</v>
      </c>
      <c r="K3756" s="334">
        <v>0</v>
      </c>
      <c r="L3756" s="334">
        <v>0</v>
      </c>
      <c r="M3756" s="334">
        <v>0</v>
      </c>
      <c r="N3756" s="334">
        <v>0</v>
      </c>
      <c r="O3756" s="334">
        <v>0</v>
      </c>
      <c r="P3756" s="334">
        <v>0</v>
      </c>
      <c r="Q3756" s="334">
        <v>0</v>
      </c>
      <c r="R3756" s="334">
        <v>0</v>
      </c>
      <c r="S3756" s="334">
        <v>0</v>
      </c>
      <c r="T3756" s="334">
        <v>0</v>
      </c>
      <c r="U3756" s="334">
        <v>0</v>
      </c>
      <c r="V3756" s="334">
        <v>0</v>
      </c>
      <c r="W3756" s="334">
        <v>0</v>
      </c>
      <c r="X3756" s="334">
        <v>0</v>
      </c>
      <c r="Y3756" s="334">
        <v>0</v>
      </c>
      <c r="Z3756" s="334">
        <v>0</v>
      </c>
      <c r="AA3756" s="334">
        <v>0</v>
      </c>
      <c r="AB3756" s="334">
        <v>0</v>
      </c>
      <c r="AD3756" s="334">
        <v>0</v>
      </c>
      <c r="AE3756" s="334">
        <f t="shared" si="587"/>
        <v>0</v>
      </c>
      <c r="AF3756" s="334">
        <f t="shared" si="588"/>
        <v>0</v>
      </c>
      <c r="AG3756" s="340">
        <f t="shared" si="589"/>
        <v>0</v>
      </c>
      <c r="AI3756" s="340">
        <f t="shared" si="592"/>
        <v>0</v>
      </c>
      <c r="AJ3756" s="340">
        <f t="shared" si="592"/>
        <v>0</v>
      </c>
      <c r="AK3756" s="340">
        <f t="shared" si="592"/>
        <v>0</v>
      </c>
      <c r="AL3756" s="340">
        <f t="shared" si="592"/>
        <v>0</v>
      </c>
      <c r="AM3756" s="340">
        <f t="shared" si="592"/>
        <v>0</v>
      </c>
    </row>
    <row r="3757" spans="1:39" x14ac:dyDescent="0.35">
      <c r="A3757" s="337">
        <v>25670</v>
      </c>
      <c r="B3757" s="338">
        <f t="shared" si="584"/>
        <v>1970</v>
      </c>
      <c r="C3757" s="338">
        <f t="shared" si="585"/>
        <v>4</v>
      </c>
      <c r="D3757" s="338">
        <f t="shared" si="586"/>
        <v>12</v>
      </c>
      <c r="E3757" s="334">
        <v>0.2</v>
      </c>
      <c r="F3757" s="334">
        <v>0.2</v>
      </c>
      <c r="G3757" s="334">
        <v>0.2</v>
      </c>
      <c r="H3757" s="334">
        <v>0.2</v>
      </c>
      <c r="I3757" s="334">
        <v>0.2</v>
      </c>
      <c r="J3757" s="334">
        <v>0</v>
      </c>
      <c r="K3757" s="334">
        <v>0</v>
      </c>
      <c r="L3757" s="334">
        <v>0</v>
      </c>
      <c r="M3757" s="334">
        <v>0.2</v>
      </c>
      <c r="N3757" s="334">
        <v>0.2</v>
      </c>
      <c r="O3757" s="334">
        <v>0.2</v>
      </c>
      <c r="P3757" s="334">
        <v>0.2</v>
      </c>
      <c r="Q3757" s="334">
        <v>0.5</v>
      </c>
      <c r="R3757" s="334">
        <v>0.2</v>
      </c>
      <c r="S3757" s="334">
        <v>0.2</v>
      </c>
      <c r="T3757" s="334">
        <v>0.2</v>
      </c>
      <c r="U3757" s="334">
        <v>0</v>
      </c>
      <c r="V3757" s="334">
        <v>0</v>
      </c>
      <c r="W3757" s="334">
        <v>0.2</v>
      </c>
      <c r="X3757" s="334">
        <v>0.2</v>
      </c>
      <c r="Y3757" s="334">
        <v>0.2</v>
      </c>
      <c r="Z3757" s="334">
        <v>0.2</v>
      </c>
      <c r="AA3757" s="334">
        <v>0.2</v>
      </c>
      <c r="AB3757" s="334">
        <v>0.2</v>
      </c>
      <c r="AD3757" s="334">
        <v>4.0999999999999996</v>
      </c>
      <c r="AE3757" s="334">
        <f t="shared" si="587"/>
        <v>4.0999999999999996</v>
      </c>
      <c r="AF3757" s="334">
        <f t="shared" si="588"/>
        <v>4.1000000000000014</v>
      </c>
      <c r="AG3757" s="340">
        <f t="shared" si="589"/>
        <v>1.7763568394002505E-15</v>
      </c>
      <c r="AI3757" s="340">
        <f t="shared" si="592"/>
        <v>0</v>
      </c>
      <c r="AJ3757" s="340">
        <f t="shared" si="592"/>
        <v>0</v>
      </c>
      <c r="AK3757" s="340">
        <f t="shared" si="592"/>
        <v>0</v>
      </c>
      <c r="AL3757" s="340">
        <f t="shared" si="592"/>
        <v>0</v>
      </c>
      <c r="AM3757" s="340">
        <f t="shared" si="592"/>
        <v>0</v>
      </c>
    </row>
    <row r="3758" spans="1:39" x14ac:dyDescent="0.35">
      <c r="A3758" s="337">
        <v>25671</v>
      </c>
      <c r="B3758" s="338">
        <f t="shared" si="584"/>
        <v>1970</v>
      </c>
      <c r="C3758" s="338">
        <f t="shared" si="585"/>
        <v>4</v>
      </c>
      <c r="D3758" s="338">
        <f t="shared" si="586"/>
        <v>13</v>
      </c>
      <c r="E3758" s="334">
        <v>0.2</v>
      </c>
      <c r="F3758" s="334">
        <v>0.1</v>
      </c>
      <c r="G3758" s="334">
        <v>0</v>
      </c>
      <c r="H3758" s="334">
        <v>0</v>
      </c>
      <c r="I3758" s="334">
        <v>0</v>
      </c>
      <c r="J3758" s="334">
        <v>0</v>
      </c>
      <c r="K3758" s="334">
        <v>0</v>
      </c>
      <c r="L3758" s="334">
        <v>0.3</v>
      </c>
      <c r="M3758" s="334">
        <v>0.3</v>
      </c>
      <c r="N3758" s="334">
        <v>0.2</v>
      </c>
      <c r="O3758" s="334">
        <v>0.1</v>
      </c>
      <c r="P3758" s="334">
        <v>0.2</v>
      </c>
      <c r="Q3758" s="334">
        <v>0.1</v>
      </c>
      <c r="R3758" s="334">
        <v>0.2</v>
      </c>
      <c r="S3758" s="334">
        <v>0</v>
      </c>
      <c r="T3758" s="334">
        <v>0</v>
      </c>
      <c r="U3758" s="334">
        <v>0</v>
      </c>
      <c r="V3758" s="334">
        <v>0</v>
      </c>
      <c r="W3758" s="334">
        <v>0</v>
      </c>
      <c r="X3758" s="334">
        <v>0.1</v>
      </c>
      <c r="Y3758" s="334">
        <v>0.2</v>
      </c>
      <c r="Z3758" s="334">
        <v>0</v>
      </c>
      <c r="AA3758" s="334">
        <v>0</v>
      </c>
      <c r="AB3758" s="334">
        <v>0</v>
      </c>
      <c r="AD3758" s="334">
        <v>2</v>
      </c>
      <c r="AE3758" s="334">
        <f t="shared" si="587"/>
        <v>2</v>
      </c>
      <c r="AF3758" s="334">
        <f t="shared" si="588"/>
        <v>2.0000000000000004</v>
      </c>
      <c r="AG3758" s="340">
        <f t="shared" si="589"/>
        <v>4.4408920985006262E-16</v>
      </c>
      <c r="AI3758" s="340">
        <f t="shared" si="592"/>
        <v>0</v>
      </c>
      <c r="AJ3758" s="340">
        <f t="shared" si="592"/>
        <v>0</v>
      </c>
      <c r="AK3758" s="340">
        <f t="shared" si="592"/>
        <v>0</v>
      </c>
      <c r="AL3758" s="340">
        <f t="shared" si="592"/>
        <v>0</v>
      </c>
      <c r="AM3758" s="340">
        <f t="shared" si="592"/>
        <v>0</v>
      </c>
    </row>
    <row r="3759" spans="1:39" x14ac:dyDescent="0.35">
      <c r="A3759" s="337">
        <v>25672</v>
      </c>
      <c r="B3759" s="338">
        <f t="shared" si="584"/>
        <v>1970</v>
      </c>
      <c r="C3759" s="338">
        <f t="shared" si="585"/>
        <v>4</v>
      </c>
      <c r="D3759" s="338">
        <f t="shared" si="586"/>
        <v>14</v>
      </c>
      <c r="E3759" s="334">
        <v>0</v>
      </c>
      <c r="F3759" s="334">
        <v>0</v>
      </c>
      <c r="G3759" s="334">
        <v>0</v>
      </c>
      <c r="H3759" s="334">
        <v>0</v>
      </c>
      <c r="I3759" s="334">
        <v>0</v>
      </c>
      <c r="J3759" s="334">
        <v>0</v>
      </c>
      <c r="K3759" s="334">
        <v>0.1</v>
      </c>
      <c r="L3759" s="334">
        <v>0.1</v>
      </c>
      <c r="M3759" s="334">
        <v>0</v>
      </c>
      <c r="N3759" s="334">
        <v>0.1</v>
      </c>
      <c r="O3759" s="334">
        <v>0.1</v>
      </c>
      <c r="P3759" s="334">
        <v>0.1</v>
      </c>
      <c r="Q3759" s="334">
        <v>0</v>
      </c>
      <c r="R3759" s="334">
        <v>0.1</v>
      </c>
      <c r="S3759" s="334">
        <v>0.1</v>
      </c>
      <c r="T3759" s="334">
        <v>0.1</v>
      </c>
      <c r="U3759" s="334">
        <v>0</v>
      </c>
      <c r="V3759" s="334">
        <v>0.1</v>
      </c>
      <c r="W3759" s="334">
        <v>0</v>
      </c>
      <c r="X3759" s="334">
        <v>0.1</v>
      </c>
      <c r="Y3759" s="334">
        <v>0.1</v>
      </c>
      <c r="Z3759" s="334">
        <v>0</v>
      </c>
      <c r="AA3759" s="334">
        <v>0.1</v>
      </c>
      <c r="AB3759" s="334">
        <v>0.1</v>
      </c>
      <c r="AD3759" s="334">
        <v>1.3</v>
      </c>
      <c r="AE3759" s="334">
        <f t="shared" si="587"/>
        <v>1.3</v>
      </c>
      <c r="AF3759" s="334">
        <f t="shared" si="588"/>
        <v>1.3</v>
      </c>
      <c r="AG3759" s="340">
        <f t="shared" si="589"/>
        <v>0</v>
      </c>
      <c r="AI3759" s="340">
        <f t="shared" si="592"/>
        <v>0</v>
      </c>
      <c r="AJ3759" s="340">
        <f t="shared" si="592"/>
        <v>0</v>
      </c>
      <c r="AK3759" s="340">
        <f t="shared" si="592"/>
        <v>0</v>
      </c>
      <c r="AL3759" s="340">
        <f t="shared" si="592"/>
        <v>0</v>
      </c>
      <c r="AM3759" s="340">
        <f t="shared" si="592"/>
        <v>0</v>
      </c>
    </row>
    <row r="3760" spans="1:39" x14ac:dyDescent="0.35">
      <c r="A3760" s="337">
        <v>25673</v>
      </c>
      <c r="B3760" s="338">
        <f t="shared" si="584"/>
        <v>1970</v>
      </c>
      <c r="C3760" s="338">
        <f t="shared" si="585"/>
        <v>4</v>
      </c>
      <c r="D3760" s="338">
        <f t="shared" si="586"/>
        <v>15</v>
      </c>
      <c r="E3760" s="334">
        <v>0.3</v>
      </c>
      <c r="F3760" s="334">
        <v>0.3</v>
      </c>
      <c r="G3760" s="334">
        <v>0.3</v>
      </c>
      <c r="H3760" s="334">
        <v>0.3</v>
      </c>
      <c r="I3760" s="334">
        <v>0.3</v>
      </c>
      <c r="J3760" s="334">
        <v>0.3</v>
      </c>
      <c r="K3760" s="334">
        <v>0.3</v>
      </c>
      <c r="L3760" s="334">
        <v>0.3</v>
      </c>
      <c r="M3760" s="334">
        <v>0.3</v>
      </c>
      <c r="N3760" s="334">
        <v>0.3</v>
      </c>
      <c r="O3760" s="334">
        <v>0.3</v>
      </c>
      <c r="P3760" s="334">
        <v>0.3</v>
      </c>
      <c r="Q3760" s="334">
        <v>0.4</v>
      </c>
      <c r="R3760" s="334">
        <v>0.3</v>
      </c>
      <c r="S3760" s="334">
        <v>0.3</v>
      </c>
      <c r="T3760" s="334">
        <v>0.3</v>
      </c>
      <c r="U3760" s="334">
        <v>0.6</v>
      </c>
      <c r="V3760" s="334">
        <v>0.3</v>
      </c>
      <c r="W3760" s="334">
        <v>0.3</v>
      </c>
      <c r="X3760" s="334">
        <v>0.3</v>
      </c>
      <c r="Y3760" s="334">
        <v>0.3</v>
      </c>
      <c r="Z3760" s="334">
        <v>0.3</v>
      </c>
      <c r="AA3760" s="334">
        <v>0.3</v>
      </c>
      <c r="AB3760" s="334">
        <v>0.3</v>
      </c>
      <c r="AD3760" s="334">
        <v>7.6</v>
      </c>
      <c r="AE3760" s="334">
        <f t="shared" si="587"/>
        <v>7.6</v>
      </c>
      <c r="AF3760" s="334">
        <f t="shared" si="588"/>
        <v>7.599999999999997</v>
      </c>
      <c r="AG3760" s="340">
        <f t="shared" si="589"/>
        <v>2.6645352591003757E-15</v>
      </c>
      <c r="AI3760" s="340">
        <f t="shared" si="592"/>
        <v>0</v>
      </c>
      <c r="AJ3760" s="340">
        <f t="shared" si="592"/>
        <v>0</v>
      </c>
      <c r="AK3760" s="340">
        <f t="shared" si="592"/>
        <v>0</v>
      </c>
      <c r="AL3760" s="340">
        <f t="shared" si="592"/>
        <v>0</v>
      </c>
      <c r="AM3760" s="340">
        <f t="shared" si="592"/>
        <v>0</v>
      </c>
    </row>
    <row r="3761" spans="1:39" x14ac:dyDescent="0.35">
      <c r="A3761" s="337">
        <v>25674</v>
      </c>
      <c r="B3761" s="338">
        <f t="shared" si="584"/>
        <v>1970</v>
      </c>
      <c r="C3761" s="338">
        <f t="shared" si="585"/>
        <v>4</v>
      </c>
      <c r="D3761" s="338">
        <f t="shared" si="586"/>
        <v>16</v>
      </c>
      <c r="E3761" s="334">
        <v>0.2</v>
      </c>
      <c r="F3761" s="334">
        <v>0.2</v>
      </c>
      <c r="G3761" s="334">
        <v>0.2</v>
      </c>
      <c r="H3761" s="334">
        <v>0.2</v>
      </c>
      <c r="I3761" s="334">
        <v>0</v>
      </c>
      <c r="J3761" s="334">
        <v>0</v>
      </c>
      <c r="K3761" s="334">
        <v>0</v>
      </c>
      <c r="L3761" s="334">
        <v>0</v>
      </c>
      <c r="M3761" s="334">
        <v>0</v>
      </c>
      <c r="N3761" s="334">
        <v>0</v>
      </c>
      <c r="O3761" s="334">
        <v>0</v>
      </c>
      <c r="P3761" s="334">
        <v>0</v>
      </c>
      <c r="Q3761" s="334">
        <v>0</v>
      </c>
      <c r="R3761" s="334">
        <v>0</v>
      </c>
      <c r="S3761" s="334">
        <v>0</v>
      </c>
      <c r="T3761" s="334">
        <v>0</v>
      </c>
      <c r="U3761" s="334">
        <v>0</v>
      </c>
      <c r="V3761" s="334">
        <v>0</v>
      </c>
      <c r="W3761" s="334">
        <v>0</v>
      </c>
      <c r="X3761" s="334">
        <v>0</v>
      </c>
      <c r="Y3761" s="334">
        <v>0</v>
      </c>
      <c r="Z3761" s="334">
        <v>0</v>
      </c>
      <c r="AA3761" s="334">
        <v>0</v>
      </c>
      <c r="AB3761" s="334">
        <v>0</v>
      </c>
      <c r="AD3761" s="334">
        <v>0.8</v>
      </c>
      <c r="AE3761" s="334">
        <f t="shared" si="587"/>
        <v>0.8</v>
      </c>
      <c r="AF3761" s="334">
        <f t="shared" si="588"/>
        <v>0.8</v>
      </c>
      <c r="AG3761" s="340">
        <f t="shared" si="589"/>
        <v>0</v>
      </c>
      <c r="AI3761" s="340">
        <f t="shared" si="592"/>
        <v>0</v>
      </c>
      <c r="AJ3761" s="340">
        <f t="shared" si="592"/>
        <v>0</v>
      </c>
      <c r="AK3761" s="340">
        <f t="shared" si="592"/>
        <v>0</v>
      </c>
      <c r="AL3761" s="340">
        <f t="shared" si="592"/>
        <v>0</v>
      </c>
      <c r="AM3761" s="340">
        <f t="shared" si="592"/>
        <v>0</v>
      </c>
    </row>
    <row r="3762" spans="1:39" x14ac:dyDescent="0.35">
      <c r="A3762" s="337">
        <v>25675</v>
      </c>
      <c r="B3762" s="338">
        <f t="shared" si="584"/>
        <v>1970</v>
      </c>
      <c r="C3762" s="338">
        <f t="shared" si="585"/>
        <v>4</v>
      </c>
      <c r="D3762" s="338">
        <f t="shared" si="586"/>
        <v>17</v>
      </c>
      <c r="E3762" s="334">
        <v>0</v>
      </c>
      <c r="F3762" s="334">
        <v>0</v>
      </c>
      <c r="G3762" s="334">
        <v>0</v>
      </c>
      <c r="H3762" s="334">
        <v>0</v>
      </c>
      <c r="I3762" s="334">
        <v>0</v>
      </c>
      <c r="J3762" s="334">
        <v>0</v>
      </c>
      <c r="K3762" s="334">
        <v>0</v>
      </c>
      <c r="L3762" s="334">
        <v>0</v>
      </c>
      <c r="M3762" s="334">
        <v>0</v>
      </c>
      <c r="N3762" s="334">
        <v>0</v>
      </c>
      <c r="O3762" s="334">
        <v>0</v>
      </c>
      <c r="P3762" s="334">
        <v>0</v>
      </c>
      <c r="Q3762" s="334">
        <v>0</v>
      </c>
      <c r="R3762" s="334">
        <v>0</v>
      </c>
      <c r="S3762" s="334">
        <v>0</v>
      </c>
      <c r="T3762" s="334">
        <v>0</v>
      </c>
      <c r="U3762" s="334">
        <v>0</v>
      </c>
      <c r="V3762" s="334">
        <v>0</v>
      </c>
      <c r="W3762" s="334">
        <v>0</v>
      </c>
      <c r="X3762" s="334">
        <v>0</v>
      </c>
      <c r="Y3762" s="334">
        <v>0</v>
      </c>
      <c r="Z3762" s="334">
        <v>0</v>
      </c>
      <c r="AA3762" s="334">
        <v>0</v>
      </c>
      <c r="AB3762" s="334">
        <v>0</v>
      </c>
      <c r="AD3762" s="334">
        <v>0</v>
      </c>
      <c r="AE3762" s="334">
        <f t="shared" si="587"/>
        <v>0</v>
      </c>
      <c r="AF3762" s="334">
        <f t="shared" si="588"/>
        <v>0</v>
      </c>
      <c r="AG3762" s="340">
        <f t="shared" si="589"/>
        <v>0</v>
      </c>
      <c r="AI3762" s="340">
        <f t="shared" si="592"/>
        <v>0</v>
      </c>
      <c r="AJ3762" s="340">
        <f t="shared" si="592"/>
        <v>0</v>
      </c>
      <c r="AK3762" s="340">
        <f t="shared" si="592"/>
        <v>0</v>
      </c>
      <c r="AL3762" s="340">
        <f t="shared" si="592"/>
        <v>0</v>
      </c>
      <c r="AM3762" s="340">
        <f t="shared" si="592"/>
        <v>0</v>
      </c>
    </row>
    <row r="3763" spans="1:39" x14ac:dyDescent="0.35">
      <c r="A3763" s="337">
        <v>25676</v>
      </c>
      <c r="B3763" s="338">
        <f t="shared" si="584"/>
        <v>1970</v>
      </c>
      <c r="C3763" s="338">
        <f t="shared" si="585"/>
        <v>4</v>
      </c>
      <c r="D3763" s="338">
        <f t="shared" si="586"/>
        <v>18</v>
      </c>
      <c r="E3763" s="334">
        <v>0</v>
      </c>
      <c r="F3763" s="334">
        <v>0</v>
      </c>
      <c r="G3763" s="334">
        <v>0</v>
      </c>
      <c r="H3763" s="334">
        <v>0</v>
      </c>
      <c r="I3763" s="334">
        <v>0</v>
      </c>
      <c r="J3763" s="334">
        <v>0</v>
      </c>
      <c r="K3763" s="334">
        <v>0</v>
      </c>
      <c r="L3763" s="334">
        <v>0</v>
      </c>
      <c r="M3763" s="334">
        <v>0</v>
      </c>
      <c r="N3763" s="334">
        <v>0</v>
      </c>
      <c r="O3763" s="334">
        <v>0</v>
      </c>
      <c r="P3763" s="334">
        <v>0</v>
      </c>
      <c r="Q3763" s="334">
        <v>0</v>
      </c>
      <c r="R3763" s="334">
        <v>0</v>
      </c>
      <c r="S3763" s="334">
        <v>0</v>
      </c>
      <c r="T3763" s="334">
        <v>0</v>
      </c>
      <c r="U3763" s="334">
        <v>0</v>
      </c>
      <c r="V3763" s="334">
        <v>0</v>
      </c>
      <c r="W3763" s="334">
        <v>0</v>
      </c>
      <c r="X3763" s="334">
        <v>0</v>
      </c>
      <c r="Y3763" s="334">
        <v>0</v>
      </c>
      <c r="Z3763" s="334">
        <v>0</v>
      </c>
      <c r="AA3763" s="334">
        <v>0</v>
      </c>
      <c r="AB3763" s="334">
        <v>0</v>
      </c>
      <c r="AD3763" s="334">
        <v>0</v>
      </c>
      <c r="AE3763" s="334">
        <f t="shared" si="587"/>
        <v>0</v>
      </c>
      <c r="AF3763" s="334">
        <f t="shared" si="588"/>
        <v>0</v>
      </c>
      <c r="AG3763" s="340">
        <f t="shared" si="589"/>
        <v>0</v>
      </c>
      <c r="AI3763" s="340">
        <f t="shared" si="592"/>
        <v>0</v>
      </c>
      <c r="AJ3763" s="340">
        <f t="shared" si="592"/>
        <v>0</v>
      </c>
      <c r="AK3763" s="340">
        <f t="shared" si="592"/>
        <v>0</v>
      </c>
      <c r="AL3763" s="340">
        <f t="shared" si="592"/>
        <v>0</v>
      </c>
      <c r="AM3763" s="340">
        <f t="shared" si="592"/>
        <v>0</v>
      </c>
    </row>
    <row r="3764" spans="1:39" x14ac:dyDescent="0.35">
      <c r="A3764" s="337">
        <v>25677</v>
      </c>
      <c r="B3764" s="338">
        <f t="shared" si="584"/>
        <v>1970</v>
      </c>
      <c r="C3764" s="338">
        <f t="shared" si="585"/>
        <v>4</v>
      </c>
      <c r="D3764" s="338">
        <f t="shared" si="586"/>
        <v>19</v>
      </c>
      <c r="E3764" s="334">
        <v>0</v>
      </c>
      <c r="F3764" s="334">
        <v>0</v>
      </c>
      <c r="G3764" s="334">
        <v>0</v>
      </c>
      <c r="H3764" s="334">
        <v>0</v>
      </c>
      <c r="I3764" s="334">
        <v>0</v>
      </c>
      <c r="J3764" s="334">
        <v>0</v>
      </c>
      <c r="K3764" s="334">
        <v>0</v>
      </c>
      <c r="L3764" s="334">
        <v>0</v>
      </c>
      <c r="M3764" s="334">
        <v>0</v>
      </c>
      <c r="N3764" s="334">
        <v>0</v>
      </c>
      <c r="O3764" s="334">
        <v>0</v>
      </c>
      <c r="P3764" s="334">
        <v>0</v>
      </c>
      <c r="Q3764" s="334">
        <v>0</v>
      </c>
      <c r="R3764" s="334">
        <v>0</v>
      </c>
      <c r="S3764" s="334">
        <v>0</v>
      </c>
      <c r="T3764" s="334">
        <v>0</v>
      </c>
      <c r="U3764" s="334">
        <v>0</v>
      </c>
      <c r="V3764" s="334">
        <v>0</v>
      </c>
      <c r="W3764" s="334">
        <v>0</v>
      </c>
      <c r="X3764" s="334">
        <v>0</v>
      </c>
      <c r="Y3764" s="334">
        <v>0</v>
      </c>
      <c r="Z3764" s="334">
        <v>0</v>
      </c>
      <c r="AA3764" s="334">
        <v>0</v>
      </c>
      <c r="AB3764" s="334">
        <v>0</v>
      </c>
      <c r="AD3764" s="334">
        <v>0</v>
      </c>
      <c r="AE3764" s="334">
        <f t="shared" si="587"/>
        <v>0</v>
      </c>
      <c r="AF3764" s="334">
        <f t="shared" si="588"/>
        <v>0</v>
      </c>
      <c r="AG3764" s="340">
        <f t="shared" si="589"/>
        <v>0</v>
      </c>
      <c r="AI3764" s="340">
        <f t="shared" ref="AI3764:AM3779" si="593">IF($C3764=AI$1,$AF3764,0)</f>
        <v>0</v>
      </c>
      <c r="AJ3764" s="340">
        <f t="shared" si="593"/>
        <v>0</v>
      </c>
      <c r="AK3764" s="340">
        <f t="shared" si="593"/>
        <v>0</v>
      </c>
      <c r="AL3764" s="340">
        <f t="shared" si="593"/>
        <v>0</v>
      </c>
      <c r="AM3764" s="340">
        <f t="shared" si="593"/>
        <v>0</v>
      </c>
    </row>
    <row r="3765" spans="1:39" x14ac:dyDescent="0.35">
      <c r="A3765" s="337">
        <v>25678</v>
      </c>
      <c r="B3765" s="338">
        <f t="shared" si="584"/>
        <v>1970</v>
      </c>
      <c r="C3765" s="338">
        <f t="shared" si="585"/>
        <v>4</v>
      </c>
      <c r="D3765" s="338">
        <f t="shared" si="586"/>
        <v>20</v>
      </c>
      <c r="E3765" s="334">
        <v>0</v>
      </c>
      <c r="F3765" s="334">
        <v>0</v>
      </c>
      <c r="G3765" s="334">
        <v>0</v>
      </c>
      <c r="H3765" s="334">
        <v>0</v>
      </c>
      <c r="I3765" s="334">
        <v>0</v>
      </c>
      <c r="J3765" s="334">
        <v>0</v>
      </c>
      <c r="K3765" s="334">
        <v>0</v>
      </c>
      <c r="L3765" s="334">
        <v>0</v>
      </c>
      <c r="M3765" s="334">
        <v>0</v>
      </c>
      <c r="N3765" s="334">
        <v>0</v>
      </c>
      <c r="O3765" s="334">
        <v>0</v>
      </c>
      <c r="P3765" s="334">
        <v>0</v>
      </c>
      <c r="Q3765" s="334">
        <v>0</v>
      </c>
      <c r="R3765" s="334">
        <v>0</v>
      </c>
      <c r="S3765" s="334">
        <v>0</v>
      </c>
      <c r="T3765" s="334">
        <v>0</v>
      </c>
      <c r="U3765" s="334">
        <v>0</v>
      </c>
      <c r="V3765" s="334">
        <v>0</v>
      </c>
      <c r="W3765" s="334">
        <v>0</v>
      </c>
      <c r="X3765" s="334">
        <v>0</v>
      </c>
      <c r="Y3765" s="334">
        <v>0</v>
      </c>
      <c r="Z3765" s="334">
        <v>0</v>
      </c>
      <c r="AA3765" s="334">
        <v>0</v>
      </c>
      <c r="AB3765" s="334">
        <v>0</v>
      </c>
      <c r="AD3765" s="334">
        <v>0</v>
      </c>
      <c r="AE3765" s="334">
        <f t="shared" si="587"/>
        <v>0</v>
      </c>
      <c r="AF3765" s="334">
        <f t="shared" si="588"/>
        <v>0</v>
      </c>
      <c r="AG3765" s="340">
        <f t="shared" si="589"/>
        <v>0</v>
      </c>
      <c r="AI3765" s="340">
        <f t="shared" si="593"/>
        <v>0</v>
      </c>
      <c r="AJ3765" s="340">
        <f t="shared" si="593"/>
        <v>0</v>
      </c>
      <c r="AK3765" s="340">
        <f t="shared" si="593"/>
        <v>0</v>
      </c>
      <c r="AL3765" s="340">
        <f t="shared" si="593"/>
        <v>0</v>
      </c>
      <c r="AM3765" s="340">
        <f t="shared" si="593"/>
        <v>0</v>
      </c>
    </row>
    <row r="3766" spans="1:39" x14ac:dyDescent="0.35">
      <c r="A3766" s="337">
        <v>25679</v>
      </c>
      <c r="B3766" s="338">
        <f t="shared" si="584"/>
        <v>1970</v>
      </c>
      <c r="C3766" s="338">
        <f t="shared" si="585"/>
        <v>4</v>
      </c>
      <c r="D3766" s="338">
        <f t="shared" si="586"/>
        <v>21</v>
      </c>
      <c r="E3766" s="334">
        <v>0.1</v>
      </c>
      <c r="F3766" s="334">
        <v>0</v>
      </c>
      <c r="G3766" s="334">
        <v>0.1</v>
      </c>
      <c r="H3766" s="334">
        <v>0</v>
      </c>
      <c r="I3766" s="334">
        <v>0.1</v>
      </c>
      <c r="J3766" s="334">
        <v>0.1</v>
      </c>
      <c r="K3766" s="334">
        <v>0</v>
      </c>
      <c r="L3766" s="334">
        <v>0.1</v>
      </c>
      <c r="M3766" s="334">
        <v>0</v>
      </c>
      <c r="N3766" s="334">
        <v>0</v>
      </c>
      <c r="O3766" s="334">
        <v>0.1</v>
      </c>
      <c r="P3766" s="334">
        <v>0</v>
      </c>
      <c r="Q3766" s="334">
        <v>0.1</v>
      </c>
      <c r="R3766" s="334">
        <v>0.1</v>
      </c>
      <c r="S3766" s="334">
        <v>0</v>
      </c>
      <c r="T3766" s="334">
        <v>0.1</v>
      </c>
      <c r="U3766" s="334">
        <v>0</v>
      </c>
      <c r="V3766" s="334">
        <v>0.1</v>
      </c>
      <c r="W3766" s="334">
        <v>0</v>
      </c>
      <c r="X3766" s="334">
        <v>0</v>
      </c>
      <c r="Y3766" s="334">
        <v>0</v>
      </c>
      <c r="Z3766" s="334">
        <v>0</v>
      </c>
      <c r="AA3766" s="334">
        <v>0</v>
      </c>
      <c r="AB3766" s="334">
        <v>0</v>
      </c>
      <c r="AD3766" s="334">
        <v>1</v>
      </c>
      <c r="AE3766" s="334">
        <f t="shared" si="587"/>
        <v>1</v>
      </c>
      <c r="AF3766" s="334">
        <f t="shared" si="588"/>
        <v>0.99999999999999989</v>
      </c>
      <c r="AG3766" s="340">
        <f t="shared" si="589"/>
        <v>1.1102230246251565E-16</v>
      </c>
      <c r="AI3766" s="340">
        <f t="shared" si="593"/>
        <v>0</v>
      </c>
      <c r="AJ3766" s="340">
        <f t="shared" si="593"/>
        <v>0</v>
      </c>
      <c r="AK3766" s="340">
        <f t="shared" si="593"/>
        <v>0</v>
      </c>
      <c r="AL3766" s="340">
        <f t="shared" si="593"/>
        <v>0</v>
      </c>
      <c r="AM3766" s="340">
        <f t="shared" si="593"/>
        <v>0</v>
      </c>
    </row>
    <row r="3767" spans="1:39" x14ac:dyDescent="0.35">
      <c r="A3767" s="337">
        <v>25680</v>
      </c>
      <c r="B3767" s="338">
        <f t="shared" si="584"/>
        <v>1970</v>
      </c>
      <c r="C3767" s="338">
        <f t="shared" si="585"/>
        <v>4</v>
      </c>
      <c r="D3767" s="338">
        <f t="shared" si="586"/>
        <v>22</v>
      </c>
      <c r="E3767" s="334">
        <v>0</v>
      </c>
      <c r="F3767" s="334">
        <v>0</v>
      </c>
      <c r="G3767" s="334">
        <v>0</v>
      </c>
      <c r="H3767" s="334">
        <v>0</v>
      </c>
      <c r="I3767" s="334">
        <v>0</v>
      </c>
      <c r="J3767" s="334">
        <v>0</v>
      </c>
      <c r="K3767" s="334">
        <v>0</v>
      </c>
      <c r="L3767" s="334">
        <v>0</v>
      </c>
      <c r="M3767" s="334">
        <v>0</v>
      </c>
      <c r="N3767" s="334">
        <v>0</v>
      </c>
      <c r="O3767" s="334">
        <v>0</v>
      </c>
      <c r="P3767" s="334">
        <v>0</v>
      </c>
      <c r="Q3767" s="334">
        <v>0</v>
      </c>
      <c r="R3767" s="334">
        <v>0</v>
      </c>
      <c r="S3767" s="334">
        <v>0</v>
      </c>
      <c r="T3767" s="334">
        <v>0</v>
      </c>
      <c r="U3767" s="334">
        <v>0</v>
      </c>
      <c r="V3767" s="334">
        <v>0</v>
      </c>
      <c r="W3767" s="334">
        <v>0</v>
      </c>
      <c r="X3767" s="334">
        <v>0</v>
      </c>
      <c r="Y3767" s="334">
        <v>0</v>
      </c>
      <c r="Z3767" s="334">
        <v>0</v>
      </c>
      <c r="AA3767" s="334">
        <v>0</v>
      </c>
      <c r="AB3767" s="334">
        <v>0</v>
      </c>
      <c r="AD3767" s="334">
        <v>0</v>
      </c>
      <c r="AE3767" s="334">
        <f t="shared" si="587"/>
        <v>0</v>
      </c>
      <c r="AF3767" s="334">
        <f t="shared" si="588"/>
        <v>0</v>
      </c>
      <c r="AG3767" s="340">
        <f t="shared" si="589"/>
        <v>0</v>
      </c>
      <c r="AI3767" s="340">
        <f t="shared" si="593"/>
        <v>0</v>
      </c>
      <c r="AJ3767" s="340">
        <f t="shared" si="593"/>
        <v>0</v>
      </c>
      <c r="AK3767" s="340">
        <f t="shared" si="593"/>
        <v>0</v>
      </c>
      <c r="AL3767" s="340">
        <f t="shared" si="593"/>
        <v>0</v>
      </c>
      <c r="AM3767" s="340">
        <f t="shared" si="593"/>
        <v>0</v>
      </c>
    </row>
    <row r="3768" spans="1:39" x14ac:dyDescent="0.35">
      <c r="A3768" s="337">
        <v>25681</v>
      </c>
      <c r="B3768" s="338">
        <f t="shared" si="584"/>
        <v>1970</v>
      </c>
      <c r="C3768" s="338">
        <f t="shared" si="585"/>
        <v>4</v>
      </c>
      <c r="D3768" s="338">
        <f t="shared" si="586"/>
        <v>23</v>
      </c>
      <c r="E3768" s="334">
        <v>0</v>
      </c>
      <c r="F3768" s="334">
        <v>0</v>
      </c>
      <c r="G3768" s="334">
        <v>0</v>
      </c>
      <c r="H3768" s="334">
        <v>0</v>
      </c>
      <c r="I3768" s="334">
        <v>0</v>
      </c>
      <c r="J3768" s="334">
        <v>0</v>
      </c>
      <c r="K3768" s="334">
        <v>0</v>
      </c>
      <c r="L3768" s="334">
        <v>0</v>
      </c>
      <c r="M3768" s="334">
        <v>0</v>
      </c>
      <c r="N3768" s="334">
        <v>0</v>
      </c>
      <c r="O3768" s="334">
        <v>0</v>
      </c>
      <c r="P3768" s="334">
        <v>0</v>
      </c>
      <c r="Q3768" s="334">
        <v>0</v>
      </c>
      <c r="R3768" s="334">
        <v>0</v>
      </c>
      <c r="S3768" s="334">
        <v>0</v>
      </c>
      <c r="T3768" s="334">
        <v>0</v>
      </c>
      <c r="U3768" s="334">
        <v>0</v>
      </c>
      <c r="V3768" s="334">
        <v>0</v>
      </c>
      <c r="W3768" s="334">
        <v>0</v>
      </c>
      <c r="X3768" s="334">
        <v>0</v>
      </c>
      <c r="Y3768" s="334">
        <v>0</v>
      </c>
      <c r="Z3768" s="334">
        <v>0</v>
      </c>
      <c r="AA3768" s="334">
        <v>0</v>
      </c>
      <c r="AB3768" s="334">
        <v>0</v>
      </c>
      <c r="AD3768" s="334">
        <v>0</v>
      </c>
      <c r="AE3768" s="334">
        <f t="shared" si="587"/>
        <v>0</v>
      </c>
      <c r="AF3768" s="334">
        <f t="shared" si="588"/>
        <v>0</v>
      </c>
      <c r="AG3768" s="340">
        <f t="shared" si="589"/>
        <v>0</v>
      </c>
      <c r="AI3768" s="340">
        <f t="shared" si="593"/>
        <v>0</v>
      </c>
      <c r="AJ3768" s="340">
        <f t="shared" si="593"/>
        <v>0</v>
      </c>
      <c r="AK3768" s="340">
        <f t="shared" si="593"/>
        <v>0</v>
      </c>
      <c r="AL3768" s="340">
        <f t="shared" si="593"/>
        <v>0</v>
      </c>
      <c r="AM3768" s="340">
        <f t="shared" si="593"/>
        <v>0</v>
      </c>
    </row>
    <row r="3769" spans="1:39" x14ac:dyDescent="0.35">
      <c r="A3769" s="337">
        <v>25682</v>
      </c>
      <c r="B3769" s="338">
        <f t="shared" si="584"/>
        <v>1970</v>
      </c>
      <c r="C3769" s="338">
        <f t="shared" si="585"/>
        <v>4</v>
      </c>
      <c r="D3769" s="338">
        <f t="shared" si="586"/>
        <v>24</v>
      </c>
      <c r="E3769" s="334">
        <v>0</v>
      </c>
      <c r="F3769" s="334">
        <v>0</v>
      </c>
      <c r="G3769" s="334">
        <v>0</v>
      </c>
      <c r="H3769" s="334">
        <v>0</v>
      </c>
      <c r="I3769" s="334">
        <v>0</v>
      </c>
      <c r="J3769" s="334">
        <v>0</v>
      </c>
      <c r="K3769" s="334">
        <v>0</v>
      </c>
      <c r="L3769" s="334">
        <v>0</v>
      </c>
      <c r="M3769" s="334">
        <v>0</v>
      </c>
      <c r="N3769" s="334">
        <v>0</v>
      </c>
      <c r="O3769" s="334">
        <v>0</v>
      </c>
      <c r="P3769" s="334">
        <v>0</v>
      </c>
      <c r="Q3769" s="334">
        <v>0</v>
      </c>
      <c r="R3769" s="334">
        <v>0</v>
      </c>
      <c r="S3769" s="334">
        <v>0</v>
      </c>
      <c r="T3769" s="334">
        <v>0</v>
      </c>
      <c r="U3769" s="334">
        <v>0</v>
      </c>
      <c r="V3769" s="334">
        <v>0</v>
      </c>
      <c r="W3769" s="334">
        <v>0</v>
      </c>
      <c r="X3769" s="334">
        <v>0</v>
      </c>
      <c r="Y3769" s="334">
        <v>0</v>
      </c>
      <c r="Z3769" s="334">
        <v>0</v>
      </c>
      <c r="AA3769" s="334">
        <v>0</v>
      </c>
      <c r="AB3769" s="334">
        <v>0</v>
      </c>
      <c r="AD3769" s="334">
        <v>0</v>
      </c>
      <c r="AE3769" s="334">
        <f t="shared" si="587"/>
        <v>0</v>
      </c>
      <c r="AF3769" s="334">
        <f t="shared" si="588"/>
        <v>0</v>
      </c>
      <c r="AG3769" s="340">
        <f t="shared" si="589"/>
        <v>0</v>
      </c>
      <c r="AI3769" s="340">
        <f t="shared" si="593"/>
        <v>0</v>
      </c>
      <c r="AJ3769" s="340">
        <f t="shared" si="593"/>
        <v>0</v>
      </c>
      <c r="AK3769" s="340">
        <f t="shared" si="593"/>
        <v>0</v>
      </c>
      <c r="AL3769" s="340">
        <f t="shared" si="593"/>
        <v>0</v>
      </c>
      <c r="AM3769" s="340">
        <f t="shared" si="593"/>
        <v>0</v>
      </c>
    </row>
    <row r="3770" spans="1:39" x14ac:dyDescent="0.35">
      <c r="A3770" s="337">
        <v>25683</v>
      </c>
      <c r="B3770" s="338">
        <f t="shared" si="584"/>
        <v>1970</v>
      </c>
      <c r="C3770" s="338">
        <f t="shared" si="585"/>
        <v>4</v>
      </c>
      <c r="D3770" s="338">
        <f t="shared" si="586"/>
        <v>25</v>
      </c>
      <c r="E3770" s="334">
        <v>0</v>
      </c>
      <c r="F3770" s="334">
        <v>0</v>
      </c>
      <c r="G3770" s="334">
        <v>0</v>
      </c>
      <c r="H3770" s="334">
        <v>0</v>
      </c>
      <c r="I3770" s="334">
        <v>0</v>
      </c>
      <c r="J3770" s="334">
        <v>0</v>
      </c>
      <c r="K3770" s="334">
        <v>0</v>
      </c>
      <c r="L3770" s="334">
        <v>0</v>
      </c>
      <c r="M3770" s="334">
        <v>0</v>
      </c>
      <c r="N3770" s="334">
        <v>0</v>
      </c>
      <c r="O3770" s="334">
        <v>0</v>
      </c>
      <c r="P3770" s="334">
        <v>0</v>
      </c>
      <c r="Q3770" s="334">
        <v>0</v>
      </c>
      <c r="R3770" s="334">
        <v>0</v>
      </c>
      <c r="S3770" s="334">
        <v>0</v>
      </c>
      <c r="T3770" s="334">
        <v>0</v>
      </c>
      <c r="U3770" s="334">
        <v>0</v>
      </c>
      <c r="V3770" s="334">
        <v>0</v>
      </c>
      <c r="W3770" s="334">
        <v>0</v>
      </c>
      <c r="X3770" s="334">
        <v>0</v>
      </c>
      <c r="Y3770" s="334">
        <v>0</v>
      </c>
      <c r="Z3770" s="334">
        <v>0</v>
      </c>
      <c r="AA3770" s="334">
        <v>0</v>
      </c>
      <c r="AB3770" s="334">
        <v>0</v>
      </c>
      <c r="AD3770" s="334">
        <v>0</v>
      </c>
      <c r="AE3770" s="334">
        <f t="shared" si="587"/>
        <v>0</v>
      </c>
      <c r="AF3770" s="334">
        <f t="shared" si="588"/>
        <v>0</v>
      </c>
      <c r="AG3770" s="340">
        <f t="shared" si="589"/>
        <v>0</v>
      </c>
      <c r="AI3770" s="340">
        <f t="shared" si="593"/>
        <v>0</v>
      </c>
      <c r="AJ3770" s="340">
        <f t="shared" si="593"/>
        <v>0</v>
      </c>
      <c r="AK3770" s="340">
        <f t="shared" si="593"/>
        <v>0</v>
      </c>
      <c r="AL3770" s="340">
        <f t="shared" si="593"/>
        <v>0</v>
      </c>
      <c r="AM3770" s="340">
        <f t="shared" si="593"/>
        <v>0</v>
      </c>
    </row>
    <row r="3771" spans="1:39" x14ac:dyDescent="0.35">
      <c r="A3771" s="337">
        <v>25684</v>
      </c>
      <c r="B3771" s="338">
        <f t="shared" si="584"/>
        <v>1970</v>
      </c>
      <c r="C3771" s="338">
        <f t="shared" si="585"/>
        <v>4</v>
      </c>
      <c r="D3771" s="338">
        <f t="shared" si="586"/>
        <v>26</v>
      </c>
      <c r="E3771" s="334">
        <v>0</v>
      </c>
      <c r="F3771" s="334">
        <v>0</v>
      </c>
      <c r="G3771" s="334">
        <v>0</v>
      </c>
      <c r="H3771" s="334">
        <v>0</v>
      </c>
      <c r="I3771" s="334">
        <v>0</v>
      </c>
      <c r="J3771" s="334">
        <v>0</v>
      </c>
      <c r="K3771" s="334">
        <v>0</v>
      </c>
      <c r="L3771" s="334">
        <v>0</v>
      </c>
      <c r="M3771" s="334">
        <v>0</v>
      </c>
      <c r="N3771" s="334">
        <v>0</v>
      </c>
      <c r="O3771" s="334">
        <v>0</v>
      </c>
      <c r="P3771" s="334">
        <v>0</v>
      </c>
      <c r="Q3771" s="334">
        <v>0</v>
      </c>
      <c r="R3771" s="334">
        <v>0</v>
      </c>
      <c r="S3771" s="334">
        <v>0</v>
      </c>
      <c r="T3771" s="334">
        <v>0</v>
      </c>
      <c r="U3771" s="334">
        <v>0</v>
      </c>
      <c r="V3771" s="334">
        <v>0</v>
      </c>
      <c r="W3771" s="334">
        <v>0</v>
      </c>
      <c r="X3771" s="334">
        <v>0</v>
      </c>
      <c r="Y3771" s="334">
        <v>0</v>
      </c>
      <c r="Z3771" s="334">
        <v>0</v>
      </c>
      <c r="AA3771" s="334">
        <v>0</v>
      </c>
      <c r="AB3771" s="334">
        <v>0</v>
      </c>
      <c r="AD3771" s="334">
        <v>0</v>
      </c>
      <c r="AE3771" s="334">
        <f t="shared" si="587"/>
        <v>0</v>
      </c>
      <c r="AF3771" s="334">
        <f t="shared" si="588"/>
        <v>0</v>
      </c>
      <c r="AG3771" s="340">
        <f t="shared" si="589"/>
        <v>0</v>
      </c>
      <c r="AI3771" s="340">
        <f t="shared" si="593"/>
        <v>0</v>
      </c>
      <c r="AJ3771" s="340">
        <f t="shared" si="593"/>
        <v>0</v>
      </c>
      <c r="AK3771" s="340">
        <f t="shared" si="593"/>
        <v>0</v>
      </c>
      <c r="AL3771" s="340">
        <f t="shared" si="593"/>
        <v>0</v>
      </c>
      <c r="AM3771" s="340">
        <f t="shared" si="593"/>
        <v>0</v>
      </c>
    </row>
    <row r="3772" spans="1:39" x14ac:dyDescent="0.35">
      <c r="A3772" s="337">
        <v>25685</v>
      </c>
      <c r="B3772" s="338">
        <f t="shared" si="584"/>
        <v>1970</v>
      </c>
      <c r="C3772" s="338">
        <f t="shared" si="585"/>
        <v>4</v>
      </c>
      <c r="D3772" s="338">
        <f t="shared" si="586"/>
        <v>27</v>
      </c>
      <c r="E3772" s="334">
        <v>0</v>
      </c>
      <c r="F3772" s="334">
        <v>0</v>
      </c>
      <c r="G3772" s="334">
        <v>0</v>
      </c>
      <c r="H3772" s="334">
        <v>0</v>
      </c>
      <c r="I3772" s="334">
        <v>0</v>
      </c>
      <c r="J3772" s="334">
        <v>0</v>
      </c>
      <c r="K3772" s="334">
        <v>0</v>
      </c>
      <c r="L3772" s="334">
        <v>0</v>
      </c>
      <c r="M3772" s="334">
        <v>0</v>
      </c>
      <c r="N3772" s="334">
        <v>0</v>
      </c>
      <c r="O3772" s="334">
        <v>0</v>
      </c>
      <c r="P3772" s="334">
        <v>0</v>
      </c>
      <c r="Q3772" s="334">
        <v>0</v>
      </c>
      <c r="R3772" s="334">
        <v>0.7</v>
      </c>
      <c r="S3772" s="334">
        <v>0</v>
      </c>
      <c r="T3772" s="334">
        <v>2.2999999999999998</v>
      </c>
      <c r="U3772" s="334">
        <v>2.2000000000000002</v>
      </c>
      <c r="V3772" s="334">
        <v>2.2000000000000002</v>
      </c>
      <c r="W3772" s="334">
        <v>2.2999999999999998</v>
      </c>
      <c r="X3772" s="334">
        <v>0.7</v>
      </c>
      <c r="Y3772" s="334">
        <v>0</v>
      </c>
      <c r="Z3772" s="334">
        <v>0</v>
      </c>
      <c r="AA3772" s="334">
        <v>0.8</v>
      </c>
      <c r="AB3772" s="334">
        <v>0.7</v>
      </c>
      <c r="AD3772" s="334">
        <v>11.9</v>
      </c>
      <c r="AE3772" s="334">
        <f t="shared" si="587"/>
        <v>11.9</v>
      </c>
      <c r="AF3772" s="334">
        <f t="shared" si="588"/>
        <v>11.899999999999999</v>
      </c>
      <c r="AG3772" s="340">
        <f t="shared" si="589"/>
        <v>1.7763568394002505E-15</v>
      </c>
      <c r="AI3772" s="340">
        <f t="shared" si="593"/>
        <v>0</v>
      </c>
      <c r="AJ3772" s="340">
        <f t="shared" si="593"/>
        <v>0</v>
      </c>
      <c r="AK3772" s="340">
        <f t="shared" si="593"/>
        <v>0</v>
      </c>
      <c r="AL3772" s="340">
        <f t="shared" si="593"/>
        <v>0</v>
      </c>
      <c r="AM3772" s="340">
        <f t="shared" si="593"/>
        <v>0</v>
      </c>
    </row>
    <row r="3773" spans="1:39" x14ac:dyDescent="0.35">
      <c r="A3773" s="337">
        <v>25686</v>
      </c>
      <c r="B3773" s="338">
        <f t="shared" si="584"/>
        <v>1970</v>
      </c>
      <c r="C3773" s="338">
        <f t="shared" si="585"/>
        <v>4</v>
      </c>
      <c r="D3773" s="338">
        <f t="shared" si="586"/>
        <v>28</v>
      </c>
      <c r="E3773" s="334">
        <v>0</v>
      </c>
      <c r="F3773" s="334">
        <v>0</v>
      </c>
      <c r="G3773" s="334">
        <v>0</v>
      </c>
      <c r="H3773" s="334">
        <v>0</v>
      </c>
      <c r="I3773" s="334">
        <v>0</v>
      </c>
      <c r="J3773" s="334">
        <v>0</v>
      </c>
      <c r="K3773" s="334">
        <v>0</v>
      </c>
      <c r="L3773" s="334">
        <v>0</v>
      </c>
      <c r="M3773" s="334">
        <v>0</v>
      </c>
      <c r="N3773" s="334">
        <v>0</v>
      </c>
      <c r="O3773" s="334">
        <v>0</v>
      </c>
      <c r="P3773" s="334">
        <v>0</v>
      </c>
      <c r="Q3773" s="334">
        <v>0</v>
      </c>
      <c r="R3773" s="334">
        <v>0</v>
      </c>
      <c r="S3773" s="334">
        <v>0</v>
      </c>
      <c r="T3773" s="334">
        <v>0</v>
      </c>
      <c r="U3773" s="334">
        <v>0</v>
      </c>
      <c r="V3773" s="334">
        <v>0</v>
      </c>
      <c r="W3773" s="334">
        <v>0</v>
      </c>
      <c r="X3773" s="334">
        <v>0</v>
      </c>
      <c r="Y3773" s="334">
        <v>0</v>
      </c>
      <c r="Z3773" s="334">
        <v>0</v>
      </c>
      <c r="AA3773" s="334">
        <v>0</v>
      </c>
      <c r="AB3773" s="334">
        <v>0</v>
      </c>
      <c r="AD3773" s="334">
        <v>0</v>
      </c>
      <c r="AE3773" s="334">
        <f t="shared" si="587"/>
        <v>0</v>
      </c>
      <c r="AF3773" s="334">
        <f t="shared" si="588"/>
        <v>0</v>
      </c>
      <c r="AG3773" s="340">
        <f t="shared" si="589"/>
        <v>0</v>
      </c>
      <c r="AI3773" s="340">
        <f t="shared" si="593"/>
        <v>0</v>
      </c>
      <c r="AJ3773" s="340">
        <f t="shared" si="593"/>
        <v>0</v>
      </c>
      <c r="AK3773" s="340">
        <f t="shared" si="593"/>
        <v>0</v>
      </c>
      <c r="AL3773" s="340">
        <f t="shared" si="593"/>
        <v>0</v>
      </c>
      <c r="AM3773" s="340">
        <f t="shared" si="593"/>
        <v>0</v>
      </c>
    </row>
    <row r="3774" spans="1:39" x14ac:dyDescent="0.35">
      <c r="A3774" s="337">
        <v>25687</v>
      </c>
      <c r="B3774" s="338">
        <f t="shared" si="584"/>
        <v>1970</v>
      </c>
      <c r="C3774" s="338">
        <f t="shared" si="585"/>
        <v>4</v>
      </c>
      <c r="D3774" s="338">
        <f t="shared" si="586"/>
        <v>29</v>
      </c>
      <c r="E3774" s="334">
        <v>0</v>
      </c>
      <c r="F3774" s="334">
        <v>0</v>
      </c>
      <c r="G3774" s="334">
        <v>0</v>
      </c>
      <c r="H3774" s="334">
        <v>0</v>
      </c>
      <c r="I3774" s="334">
        <v>0</v>
      </c>
      <c r="J3774" s="334">
        <v>0</v>
      </c>
      <c r="K3774" s="334">
        <v>0</v>
      </c>
      <c r="L3774" s="334">
        <v>0</v>
      </c>
      <c r="M3774" s="334">
        <v>0</v>
      </c>
      <c r="N3774" s="334">
        <v>0</v>
      </c>
      <c r="O3774" s="334">
        <v>0</v>
      </c>
      <c r="P3774" s="334">
        <v>0</v>
      </c>
      <c r="Q3774" s="334">
        <v>0</v>
      </c>
      <c r="R3774" s="334">
        <v>0</v>
      </c>
      <c r="S3774" s="334">
        <v>0</v>
      </c>
      <c r="T3774" s="334">
        <v>0</v>
      </c>
      <c r="U3774" s="334">
        <v>0</v>
      </c>
      <c r="V3774" s="334">
        <v>0</v>
      </c>
      <c r="W3774" s="334">
        <v>0</v>
      </c>
      <c r="X3774" s="334">
        <v>0</v>
      </c>
      <c r="Y3774" s="334">
        <v>0</v>
      </c>
      <c r="Z3774" s="334">
        <v>0</v>
      </c>
      <c r="AA3774" s="334">
        <v>0</v>
      </c>
      <c r="AB3774" s="334">
        <v>0</v>
      </c>
      <c r="AD3774" s="334">
        <v>0</v>
      </c>
      <c r="AE3774" s="334">
        <f t="shared" si="587"/>
        <v>0</v>
      </c>
      <c r="AF3774" s="334">
        <f t="shared" si="588"/>
        <v>0</v>
      </c>
      <c r="AG3774" s="340">
        <f t="shared" si="589"/>
        <v>0</v>
      </c>
      <c r="AI3774" s="340">
        <f t="shared" si="593"/>
        <v>0</v>
      </c>
      <c r="AJ3774" s="340">
        <f t="shared" si="593"/>
        <v>0</v>
      </c>
      <c r="AK3774" s="340">
        <f t="shared" si="593"/>
        <v>0</v>
      </c>
      <c r="AL3774" s="340">
        <f t="shared" si="593"/>
        <v>0</v>
      </c>
      <c r="AM3774" s="340">
        <f t="shared" si="593"/>
        <v>0</v>
      </c>
    </row>
    <row r="3775" spans="1:39" x14ac:dyDescent="0.35">
      <c r="A3775" s="337">
        <v>25688</v>
      </c>
      <c r="B3775" s="338">
        <f t="shared" si="584"/>
        <v>1970</v>
      </c>
      <c r="C3775" s="338">
        <f t="shared" si="585"/>
        <v>4</v>
      </c>
      <c r="D3775" s="338">
        <f t="shared" si="586"/>
        <v>30</v>
      </c>
      <c r="E3775" s="334">
        <v>0</v>
      </c>
      <c r="F3775" s="334">
        <v>0</v>
      </c>
      <c r="G3775" s="334">
        <v>0</v>
      </c>
      <c r="H3775" s="334">
        <v>0</v>
      </c>
      <c r="I3775" s="334">
        <v>0</v>
      </c>
      <c r="J3775" s="334">
        <v>0</v>
      </c>
      <c r="K3775" s="334">
        <v>0</v>
      </c>
      <c r="L3775" s="334">
        <v>0</v>
      </c>
      <c r="M3775" s="334">
        <v>0</v>
      </c>
      <c r="N3775" s="334">
        <v>0</v>
      </c>
      <c r="O3775" s="334">
        <v>0</v>
      </c>
      <c r="P3775" s="334">
        <v>0</v>
      </c>
      <c r="Q3775" s="334">
        <v>0</v>
      </c>
      <c r="R3775" s="334">
        <v>0</v>
      </c>
      <c r="S3775" s="334">
        <v>0</v>
      </c>
      <c r="T3775" s="334">
        <v>0</v>
      </c>
      <c r="U3775" s="334">
        <v>0</v>
      </c>
      <c r="V3775" s="334">
        <v>0</v>
      </c>
      <c r="W3775" s="334">
        <v>0</v>
      </c>
      <c r="X3775" s="334">
        <v>0</v>
      </c>
      <c r="Y3775" s="334">
        <v>0</v>
      </c>
      <c r="Z3775" s="334">
        <v>0</v>
      </c>
      <c r="AA3775" s="334">
        <v>0</v>
      </c>
      <c r="AB3775" s="334">
        <v>0</v>
      </c>
      <c r="AD3775" s="334">
        <v>0</v>
      </c>
      <c r="AE3775" s="334">
        <f t="shared" si="587"/>
        <v>0</v>
      </c>
      <c r="AF3775" s="334">
        <f t="shared" si="588"/>
        <v>0</v>
      </c>
      <c r="AG3775" s="340">
        <f t="shared" si="589"/>
        <v>0</v>
      </c>
      <c r="AI3775" s="340">
        <f t="shared" si="593"/>
        <v>0</v>
      </c>
      <c r="AJ3775" s="340">
        <f t="shared" si="593"/>
        <v>0</v>
      </c>
      <c r="AK3775" s="340">
        <f t="shared" si="593"/>
        <v>0</v>
      </c>
      <c r="AL3775" s="340">
        <f t="shared" si="593"/>
        <v>0</v>
      </c>
      <c r="AM3775" s="340">
        <f t="shared" si="593"/>
        <v>0</v>
      </c>
    </row>
    <row r="3776" spans="1:39" x14ac:dyDescent="0.35">
      <c r="A3776" s="337">
        <v>25689</v>
      </c>
      <c r="B3776" s="338">
        <f t="shared" si="584"/>
        <v>1970</v>
      </c>
      <c r="C3776" s="338">
        <f t="shared" si="585"/>
        <v>5</v>
      </c>
      <c r="D3776" s="338">
        <f t="shared" si="586"/>
        <v>1</v>
      </c>
      <c r="E3776" s="334">
        <v>0</v>
      </c>
      <c r="F3776" s="334">
        <v>0</v>
      </c>
      <c r="G3776" s="334">
        <v>0</v>
      </c>
      <c r="H3776" s="334">
        <v>0</v>
      </c>
      <c r="I3776" s="334">
        <v>0</v>
      </c>
      <c r="J3776" s="334">
        <v>0</v>
      </c>
      <c r="K3776" s="334">
        <v>0</v>
      </c>
      <c r="L3776" s="334">
        <v>0</v>
      </c>
      <c r="M3776" s="334">
        <v>0</v>
      </c>
      <c r="N3776" s="334">
        <v>0</v>
      </c>
      <c r="O3776" s="334">
        <v>0</v>
      </c>
      <c r="P3776" s="334">
        <v>0</v>
      </c>
      <c r="Q3776" s="334">
        <v>0</v>
      </c>
      <c r="R3776" s="334">
        <v>0</v>
      </c>
      <c r="S3776" s="334">
        <v>0</v>
      </c>
      <c r="T3776" s="334">
        <v>0</v>
      </c>
      <c r="U3776" s="334">
        <v>0</v>
      </c>
      <c r="V3776" s="334">
        <v>0</v>
      </c>
      <c r="W3776" s="334">
        <v>0</v>
      </c>
      <c r="X3776" s="334">
        <v>0</v>
      </c>
      <c r="Y3776" s="334">
        <v>0</v>
      </c>
      <c r="Z3776" s="334">
        <v>0</v>
      </c>
      <c r="AA3776" s="334">
        <v>0</v>
      </c>
      <c r="AB3776" s="334">
        <v>0</v>
      </c>
      <c r="AD3776" s="334">
        <v>0</v>
      </c>
      <c r="AE3776" s="334">
        <f t="shared" si="587"/>
        <v>0</v>
      </c>
      <c r="AF3776" s="334">
        <f t="shared" si="588"/>
        <v>0</v>
      </c>
      <c r="AG3776" s="340">
        <f t="shared" si="589"/>
        <v>0</v>
      </c>
      <c r="AI3776" s="340">
        <f t="shared" si="593"/>
        <v>0</v>
      </c>
      <c r="AJ3776" s="340">
        <f t="shared" si="593"/>
        <v>0</v>
      </c>
      <c r="AK3776" s="340">
        <f t="shared" si="593"/>
        <v>0</v>
      </c>
      <c r="AL3776" s="340">
        <f t="shared" si="593"/>
        <v>0</v>
      </c>
      <c r="AM3776" s="340">
        <f t="shared" si="593"/>
        <v>0</v>
      </c>
    </row>
    <row r="3777" spans="1:39" x14ac:dyDescent="0.35">
      <c r="A3777" s="337">
        <v>25690</v>
      </c>
      <c r="B3777" s="338">
        <f t="shared" si="584"/>
        <v>1970</v>
      </c>
      <c r="C3777" s="338">
        <f t="shared" si="585"/>
        <v>5</v>
      </c>
      <c r="D3777" s="338">
        <f t="shared" si="586"/>
        <v>2</v>
      </c>
      <c r="E3777" s="334">
        <v>0</v>
      </c>
      <c r="F3777" s="334">
        <v>0</v>
      </c>
      <c r="G3777" s="334">
        <v>0</v>
      </c>
      <c r="H3777" s="334">
        <v>0</v>
      </c>
      <c r="I3777" s="334">
        <v>0</v>
      </c>
      <c r="J3777" s="334">
        <v>0</v>
      </c>
      <c r="K3777" s="334">
        <v>0</v>
      </c>
      <c r="L3777" s="334">
        <v>0</v>
      </c>
      <c r="M3777" s="334">
        <v>0</v>
      </c>
      <c r="N3777" s="334">
        <v>0</v>
      </c>
      <c r="O3777" s="334">
        <v>0</v>
      </c>
      <c r="P3777" s="334">
        <v>0</v>
      </c>
      <c r="Q3777" s="334">
        <v>0</v>
      </c>
      <c r="R3777" s="334">
        <v>0</v>
      </c>
      <c r="S3777" s="334">
        <v>0</v>
      </c>
      <c r="T3777" s="334">
        <v>0</v>
      </c>
      <c r="U3777" s="334">
        <v>0</v>
      </c>
      <c r="V3777" s="334">
        <v>0</v>
      </c>
      <c r="W3777" s="334">
        <v>0</v>
      </c>
      <c r="X3777" s="334">
        <v>0</v>
      </c>
      <c r="Y3777" s="334">
        <v>0</v>
      </c>
      <c r="Z3777" s="334">
        <v>0</v>
      </c>
      <c r="AA3777" s="334">
        <v>0</v>
      </c>
      <c r="AB3777" s="334">
        <v>0</v>
      </c>
      <c r="AD3777" s="334">
        <v>0</v>
      </c>
      <c r="AE3777" s="334">
        <f t="shared" si="587"/>
        <v>0</v>
      </c>
      <c r="AF3777" s="334">
        <f t="shared" si="588"/>
        <v>0</v>
      </c>
      <c r="AG3777" s="340">
        <f t="shared" si="589"/>
        <v>0</v>
      </c>
      <c r="AI3777" s="340">
        <f t="shared" si="593"/>
        <v>0</v>
      </c>
      <c r="AJ3777" s="340">
        <f t="shared" si="593"/>
        <v>0</v>
      </c>
      <c r="AK3777" s="340">
        <f t="shared" si="593"/>
        <v>0</v>
      </c>
      <c r="AL3777" s="340">
        <f t="shared" si="593"/>
        <v>0</v>
      </c>
      <c r="AM3777" s="340">
        <f t="shared" si="593"/>
        <v>0</v>
      </c>
    </row>
    <row r="3778" spans="1:39" x14ac:dyDescent="0.35">
      <c r="A3778" s="337">
        <v>25691</v>
      </c>
      <c r="B3778" s="338">
        <f t="shared" si="584"/>
        <v>1970</v>
      </c>
      <c r="C3778" s="338">
        <f t="shared" si="585"/>
        <v>5</v>
      </c>
      <c r="D3778" s="338">
        <f t="shared" si="586"/>
        <v>3</v>
      </c>
      <c r="E3778" s="334">
        <v>0</v>
      </c>
      <c r="F3778" s="334">
        <v>0</v>
      </c>
      <c r="G3778" s="334">
        <v>0</v>
      </c>
      <c r="H3778" s="334">
        <v>0</v>
      </c>
      <c r="I3778" s="334">
        <v>0</v>
      </c>
      <c r="J3778" s="334">
        <v>0</v>
      </c>
      <c r="K3778" s="334">
        <v>0</v>
      </c>
      <c r="L3778" s="334">
        <v>0</v>
      </c>
      <c r="M3778" s="334">
        <v>0</v>
      </c>
      <c r="N3778" s="334">
        <v>0</v>
      </c>
      <c r="O3778" s="334">
        <v>0</v>
      </c>
      <c r="P3778" s="334">
        <v>0</v>
      </c>
      <c r="Q3778" s="334">
        <v>0</v>
      </c>
      <c r="R3778" s="334">
        <v>0</v>
      </c>
      <c r="S3778" s="334">
        <v>0</v>
      </c>
      <c r="T3778" s="334">
        <v>0</v>
      </c>
      <c r="U3778" s="334">
        <v>0</v>
      </c>
      <c r="V3778" s="334">
        <v>0</v>
      </c>
      <c r="W3778" s="334">
        <v>0</v>
      </c>
      <c r="X3778" s="334">
        <v>0</v>
      </c>
      <c r="Y3778" s="334">
        <v>0</v>
      </c>
      <c r="Z3778" s="334">
        <v>0</v>
      </c>
      <c r="AA3778" s="334">
        <v>0</v>
      </c>
      <c r="AB3778" s="334">
        <v>0</v>
      </c>
      <c r="AD3778" s="334">
        <v>0</v>
      </c>
      <c r="AE3778" s="334">
        <f t="shared" si="587"/>
        <v>0</v>
      </c>
      <c r="AF3778" s="334">
        <f t="shared" si="588"/>
        <v>0</v>
      </c>
      <c r="AG3778" s="340">
        <f t="shared" si="589"/>
        <v>0</v>
      </c>
      <c r="AI3778" s="340">
        <f t="shared" si="593"/>
        <v>0</v>
      </c>
      <c r="AJ3778" s="340">
        <f t="shared" si="593"/>
        <v>0</v>
      </c>
      <c r="AK3778" s="340">
        <f t="shared" si="593"/>
        <v>0</v>
      </c>
      <c r="AL3778" s="340">
        <f t="shared" si="593"/>
        <v>0</v>
      </c>
      <c r="AM3778" s="340">
        <f t="shared" si="593"/>
        <v>0</v>
      </c>
    </row>
    <row r="3779" spans="1:39" x14ac:dyDescent="0.35">
      <c r="A3779" s="337">
        <v>25692</v>
      </c>
      <c r="B3779" s="338">
        <f t="shared" si="584"/>
        <v>1970</v>
      </c>
      <c r="C3779" s="338">
        <f t="shared" si="585"/>
        <v>5</v>
      </c>
      <c r="D3779" s="338">
        <f t="shared" si="586"/>
        <v>4</v>
      </c>
      <c r="E3779" s="334">
        <v>0</v>
      </c>
      <c r="F3779" s="334">
        <v>0</v>
      </c>
      <c r="G3779" s="334">
        <v>0</v>
      </c>
      <c r="H3779" s="334">
        <v>0</v>
      </c>
      <c r="I3779" s="334">
        <v>0</v>
      </c>
      <c r="J3779" s="334">
        <v>0</v>
      </c>
      <c r="K3779" s="334">
        <v>0</v>
      </c>
      <c r="L3779" s="334">
        <v>0</v>
      </c>
      <c r="M3779" s="334">
        <v>0</v>
      </c>
      <c r="N3779" s="334">
        <v>0</v>
      </c>
      <c r="O3779" s="334">
        <v>0</v>
      </c>
      <c r="P3779" s="334">
        <v>0</v>
      </c>
      <c r="Q3779" s="334">
        <v>0</v>
      </c>
      <c r="R3779" s="334">
        <v>0</v>
      </c>
      <c r="S3779" s="334">
        <v>0</v>
      </c>
      <c r="T3779" s="334">
        <v>0</v>
      </c>
      <c r="U3779" s="334">
        <v>0</v>
      </c>
      <c r="V3779" s="334">
        <v>0</v>
      </c>
      <c r="W3779" s="334">
        <v>0</v>
      </c>
      <c r="X3779" s="334">
        <v>0</v>
      </c>
      <c r="Y3779" s="334">
        <v>0</v>
      </c>
      <c r="Z3779" s="334">
        <v>0</v>
      </c>
      <c r="AA3779" s="334">
        <v>0</v>
      </c>
      <c r="AB3779" s="334">
        <v>0</v>
      </c>
      <c r="AD3779" s="334">
        <v>0</v>
      </c>
      <c r="AE3779" s="334">
        <f t="shared" si="587"/>
        <v>0</v>
      </c>
      <c r="AF3779" s="334">
        <f t="shared" si="588"/>
        <v>0</v>
      </c>
      <c r="AG3779" s="340">
        <f t="shared" si="589"/>
        <v>0</v>
      </c>
      <c r="AI3779" s="340">
        <f t="shared" si="593"/>
        <v>0</v>
      </c>
      <c r="AJ3779" s="340">
        <f t="shared" si="593"/>
        <v>0</v>
      </c>
      <c r="AK3779" s="340">
        <f t="shared" si="593"/>
        <v>0</v>
      </c>
      <c r="AL3779" s="340">
        <f t="shared" si="593"/>
        <v>0</v>
      </c>
      <c r="AM3779" s="340">
        <f t="shared" si="593"/>
        <v>0</v>
      </c>
    </row>
    <row r="3780" spans="1:39" x14ac:dyDescent="0.35">
      <c r="A3780" s="337">
        <v>25693</v>
      </c>
      <c r="B3780" s="338">
        <f t="shared" ref="B3780:B3843" si="594">YEAR(A3780)</f>
        <v>1970</v>
      </c>
      <c r="C3780" s="338">
        <f t="shared" ref="C3780:C3843" si="595">MONTH(A3780)</f>
        <v>5</v>
      </c>
      <c r="D3780" s="338">
        <f t="shared" ref="D3780:D3843" si="596">DAY(A3780)</f>
        <v>5</v>
      </c>
      <c r="E3780" s="334">
        <v>0</v>
      </c>
      <c r="F3780" s="334">
        <v>0</v>
      </c>
      <c r="G3780" s="334">
        <v>0</v>
      </c>
      <c r="H3780" s="334">
        <v>0</v>
      </c>
      <c r="I3780" s="334">
        <v>0</v>
      </c>
      <c r="J3780" s="334">
        <v>0</v>
      </c>
      <c r="K3780" s="334">
        <v>0</v>
      </c>
      <c r="L3780" s="334">
        <v>0</v>
      </c>
      <c r="M3780" s="334">
        <v>0</v>
      </c>
      <c r="N3780" s="334">
        <v>0</v>
      </c>
      <c r="O3780" s="334">
        <v>0</v>
      </c>
      <c r="P3780" s="334">
        <v>0</v>
      </c>
      <c r="Q3780" s="334">
        <v>0</v>
      </c>
      <c r="R3780" s="334">
        <v>0</v>
      </c>
      <c r="S3780" s="334">
        <v>0</v>
      </c>
      <c r="T3780" s="334">
        <v>0</v>
      </c>
      <c r="U3780" s="334">
        <v>0</v>
      </c>
      <c r="V3780" s="334">
        <v>0</v>
      </c>
      <c r="W3780" s="334">
        <v>0</v>
      </c>
      <c r="X3780" s="334">
        <v>0</v>
      </c>
      <c r="Y3780" s="334">
        <v>0</v>
      </c>
      <c r="Z3780" s="334">
        <v>0</v>
      </c>
      <c r="AA3780" s="334">
        <v>0</v>
      </c>
      <c r="AB3780" s="334">
        <v>0</v>
      </c>
      <c r="AD3780" s="334">
        <v>0</v>
      </c>
      <c r="AE3780" s="334">
        <f t="shared" ref="AE3780:AE3843" si="597">AD3780</f>
        <v>0</v>
      </c>
      <c r="AF3780" s="334">
        <f t="shared" ref="AF3780:AF3843" si="598">SUM(E3780:AB3780)</f>
        <v>0</v>
      </c>
      <c r="AG3780" s="340">
        <f t="shared" ref="AG3780:AG3843" si="599">ABS(AF3780-AE3780)</f>
        <v>0</v>
      </c>
      <c r="AI3780" s="340">
        <f t="shared" ref="AI3780:AM3795" si="600">IF($C3780=AI$1,$AF3780,0)</f>
        <v>0</v>
      </c>
      <c r="AJ3780" s="340">
        <f t="shared" si="600"/>
        <v>0</v>
      </c>
      <c r="AK3780" s="340">
        <f t="shared" si="600"/>
        <v>0</v>
      </c>
      <c r="AL3780" s="340">
        <f t="shared" si="600"/>
        <v>0</v>
      </c>
      <c r="AM3780" s="340">
        <f t="shared" si="600"/>
        <v>0</v>
      </c>
    </row>
    <row r="3781" spans="1:39" x14ac:dyDescent="0.35">
      <c r="A3781" s="337">
        <v>25694</v>
      </c>
      <c r="B3781" s="338">
        <f t="shared" si="594"/>
        <v>1970</v>
      </c>
      <c r="C3781" s="338">
        <f t="shared" si="595"/>
        <v>5</v>
      </c>
      <c r="D3781" s="338">
        <f t="shared" si="596"/>
        <v>6</v>
      </c>
      <c r="E3781" s="334">
        <v>0</v>
      </c>
      <c r="F3781" s="334">
        <v>0</v>
      </c>
      <c r="G3781" s="334">
        <v>0</v>
      </c>
      <c r="H3781" s="334">
        <v>0</v>
      </c>
      <c r="I3781" s="334">
        <v>0</v>
      </c>
      <c r="J3781" s="334">
        <v>0</v>
      </c>
      <c r="K3781" s="334">
        <v>0</v>
      </c>
      <c r="L3781" s="334">
        <v>0</v>
      </c>
      <c r="M3781" s="334">
        <v>0</v>
      </c>
      <c r="N3781" s="334">
        <v>0</v>
      </c>
      <c r="O3781" s="334">
        <v>0</v>
      </c>
      <c r="P3781" s="334">
        <v>0</v>
      </c>
      <c r="Q3781" s="334">
        <v>0</v>
      </c>
      <c r="R3781" s="334">
        <v>0</v>
      </c>
      <c r="S3781" s="334">
        <v>0</v>
      </c>
      <c r="T3781" s="334">
        <v>0</v>
      </c>
      <c r="U3781" s="334">
        <v>0</v>
      </c>
      <c r="V3781" s="334">
        <v>0</v>
      </c>
      <c r="W3781" s="334">
        <v>0</v>
      </c>
      <c r="X3781" s="334">
        <v>0</v>
      </c>
      <c r="Y3781" s="334">
        <v>0</v>
      </c>
      <c r="Z3781" s="334">
        <v>0</v>
      </c>
      <c r="AA3781" s="334">
        <v>0</v>
      </c>
      <c r="AB3781" s="334">
        <v>0</v>
      </c>
      <c r="AD3781" s="334">
        <v>0</v>
      </c>
      <c r="AE3781" s="334">
        <f t="shared" si="597"/>
        <v>0</v>
      </c>
      <c r="AF3781" s="334">
        <f t="shared" si="598"/>
        <v>0</v>
      </c>
      <c r="AG3781" s="340">
        <f t="shared" si="599"/>
        <v>0</v>
      </c>
      <c r="AI3781" s="340">
        <f t="shared" si="600"/>
        <v>0</v>
      </c>
      <c r="AJ3781" s="340">
        <f t="shared" si="600"/>
        <v>0</v>
      </c>
      <c r="AK3781" s="340">
        <f t="shared" si="600"/>
        <v>0</v>
      </c>
      <c r="AL3781" s="340">
        <f t="shared" si="600"/>
        <v>0</v>
      </c>
      <c r="AM3781" s="340">
        <f t="shared" si="600"/>
        <v>0</v>
      </c>
    </row>
    <row r="3782" spans="1:39" x14ac:dyDescent="0.35">
      <c r="A3782" s="337">
        <v>25695</v>
      </c>
      <c r="B3782" s="338">
        <f t="shared" si="594"/>
        <v>1970</v>
      </c>
      <c r="C3782" s="338">
        <f t="shared" si="595"/>
        <v>5</v>
      </c>
      <c r="D3782" s="338">
        <f t="shared" si="596"/>
        <v>7</v>
      </c>
      <c r="E3782" s="334">
        <v>0</v>
      </c>
      <c r="F3782" s="334">
        <v>0</v>
      </c>
      <c r="G3782" s="334">
        <v>0</v>
      </c>
      <c r="H3782" s="334">
        <v>0</v>
      </c>
      <c r="I3782" s="334">
        <v>0</v>
      </c>
      <c r="J3782" s="334">
        <v>0</v>
      </c>
      <c r="K3782" s="334">
        <v>0</v>
      </c>
      <c r="L3782" s="334">
        <v>0</v>
      </c>
      <c r="M3782" s="334">
        <v>0</v>
      </c>
      <c r="N3782" s="334">
        <v>0</v>
      </c>
      <c r="O3782" s="334">
        <v>0</v>
      </c>
      <c r="P3782" s="334">
        <v>0</v>
      </c>
      <c r="Q3782" s="334">
        <v>0</v>
      </c>
      <c r="R3782" s="334">
        <v>0</v>
      </c>
      <c r="S3782" s="334">
        <v>0</v>
      </c>
      <c r="T3782" s="334">
        <v>0</v>
      </c>
      <c r="U3782" s="334">
        <v>0</v>
      </c>
      <c r="V3782" s="334">
        <v>0</v>
      </c>
      <c r="W3782" s="334">
        <v>0</v>
      </c>
      <c r="X3782" s="334">
        <v>0</v>
      </c>
      <c r="Y3782" s="334">
        <v>0</v>
      </c>
      <c r="Z3782" s="334">
        <v>0</v>
      </c>
      <c r="AA3782" s="334">
        <v>0</v>
      </c>
      <c r="AB3782" s="334">
        <v>0</v>
      </c>
      <c r="AD3782" s="334">
        <v>0</v>
      </c>
      <c r="AE3782" s="334">
        <f t="shared" si="597"/>
        <v>0</v>
      </c>
      <c r="AF3782" s="334">
        <f t="shared" si="598"/>
        <v>0</v>
      </c>
      <c r="AG3782" s="340">
        <f t="shared" si="599"/>
        <v>0</v>
      </c>
      <c r="AI3782" s="340">
        <f t="shared" si="600"/>
        <v>0</v>
      </c>
      <c r="AJ3782" s="340">
        <f t="shared" si="600"/>
        <v>0</v>
      </c>
      <c r="AK3782" s="340">
        <f t="shared" si="600"/>
        <v>0</v>
      </c>
      <c r="AL3782" s="340">
        <f t="shared" si="600"/>
        <v>0</v>
      </c>
      <c r="AM3782" s="340">
        <f t="shared" si="600"/>
        <v>0</v>
      </c>
    </row>
    <row r="3783" spans="1:39" x14ac:dyDescent="0.35">
      <c r="A3783" s="337">
        <v>25696</v>
      </c>
      <c r="B3783" s="338">
        <f t="shared" si="594"/>
        <v>1970</v>
      </c>
      <c r="C3783" s="338">
        <f t="shared" si="595"/>
        <v>5</v>
      </c>
      <c r="D3783" s="338">
        <f t="shared" si="596"/>
        <v>8</v>
      </c>
      <c r="E3783" s="334">
        <v>0</v>
      </c>
      <c r="F3783" s="334">
        <v>0</v>
      </c>
      <c r="G3783" s="334">
        <v>0</v>
      </c>
      <c r="H3783" s="334">
        <v>0</v>
      </c>
      <c r="I3783" s="334">
        <v>0</v>
      </c>
      <c r="J3783" s="334">
        <v>0</v>
      </c>
      <c r="K3783" s="334">
        <v>0</v>
      </c>
      <c r="L3783" s="334">
        <v>0</v>
      </c>
      <c r="M3783" s="334">
        <v>0</v>
      </c>
      <c r="N3783" s="334">
        <v>0</v>
      </c>
      <c r="O3783" s="334">
        <v>0</v>
      </c>
      <c r="P3783" s="334">
        <v>0</v>
      </c>
      <c r="Q3783" s="334">
        <v>0</v>
      </c>
      <c r="R3783" s="334">
        <v>0</v>
      </c>
      <c r="S3783" s="334">
        <v>0</v>
      </c>
      <c r="T3783" s="334">
        <v>0</v>
      </c>
      <c r="U3783" s="334">
        <v>0</v>
      </c>
      <c r="V3783" s="334">
        <v>0</v>
      </c>
      <c r="W3783" s="334">
        <v>0</v>
      </c>
      <c r="X3783" s="334">
        <v>0</v>
      </c>
      <c r="Y3783" s="334">
        <v>0</v>
      </c>
      <c r="Z3783" s="334">
        <v>0</v>
      </c>
      <c r="AA3783" s="334">
        <v>0</v>
      </c>
      <c r="AB3783" s="334">
        <v>0</v>
      </c>
      <c r="AD3783" s="334">
        <v>0</v>
      </c>
      <c r="AE3783" s="334">
        <f t="shared" si="597"/>
        <v>0</v>
      </c>
      <c r="AF3783" s="334">
        <f t="shared" si="598"/>
        <v>0</v>
      </c>
      <c r="AG3783" s="340">
        <f t="shared" si="599"/>
        <v>0</v>
      </c>
      <c r="AI3783" s="340">
        <f t="shared" si="600"/>
        <v>0</v>
      </c>
      <c r="AJ3783" s="340">
        <f t="shared" si="600"/>
        <v>0</v>
      </c>
      <c r="AK3783" s="340">
        <f t="shared" si="600"/>
        <v>0</v>
      </c>
      <c r="AL3783" s="340">
        <f t="shared" si="600"/>
        <v>0</v>
      </c>
      <c r="AM3783" s="340">
        <f t="shared" si="600"/>
        <v>0</v>
      </c>
    </row>
    <row r="3784" spans="1:39" x14ac:dyDescent="0.35">
      <c r="A3784" s="337">
        <v>25697</v>
      </c>
      <c r="B3784" s="338">
        <f t="shared" si="594"/>
        <v>1970</v>
      </c>
      <c r="C3784" s="338">
        <f t="shared" si="595"/>
        <v>5</v>
      </c>
      <c r="D3784" s="338">
        <f t="shared" si="596"/>
        <v>9</v>
      </c>
      <c r="E3784" s="334">
        <v>0</v>
      </c>
      <c r="F3784" s="334">
        <v>0</v>
      </c>
      <c r="G3784" s="334">
        <v>0</v>
      </c>
      <c r="H3784" s="334">
        <v>0</v>
      </c>
      <c r="I3784" s="334">
        <v>0</v>
      </c>
      <c r="J3784" s="334">
        <v>0</v>
      </c>
      <c r="K3784" s="334">
        <v>0</v>
      </c>
      <c r="L3784" s="334">
        <v>0</v>
      </c>
      <c r="M3784" s="334">
        <v>0</v>
      </c>
      <c r="N3784" s="334">
        <v>0</v>
      </c>
      <c r="O3784" s="334">
        <v>0</v>
      </c>
      <c r="P3784" s="334">
        <v>0</v>
      </c>
      <c r="Q3784" s="334">
        <v>0</v>
      </c>
      <c r="R3784" s="334">
        <v>0</v>
      </c>
      <c r="S3784" s="334">
        <v>0</v>
      </c>
      <c r="T3784" s="334">
        <v>0</v>
      </c>
      <c r="U3784" s="334">
        <v>0</v>
      </c>
      <c r="V3784" s="334">
        <v>0</v>
      </c>
      <c r="W3784" s="334">
        <v>0</v>
      </c>
      <c r="X3784" s="334">
        <v>0</v>
      </c>
      <c r="Y3784" s="334">
        <v>0</v>
      </c>
      <c r="Z3784" s="334">
        <v>0.5</v>
      </c>
      <c r="AA3784" s="334">
        <v>0</v>
      </c>
      <c r="AB3784" s="334">
        <v>0</v>
      </c>
      <c r="AD3784" s="334">
        <v>0.5</v>
      </c>
      <c r="AE3784" s="334">
        <f t="shared" si="597"/>
        <v>0.5</v>
      </c>
      <c r="AF3784" s="334">
        <f t="shared" si="598"/>
        <v>0.5</v>
      </c>
      <c r="AG3784" s="340">
        <f t="shared" si="599"/>
        <v>0</v>
      </c>
      <c r="AI3784" s="340">
        <f t="shared" si="600"/>
        <v>0.5</v>
      </c>
      <c r="AJ3784" s="340">
        <f t="shared" si="600"/>
        <v>0</v>
      </c>
      <c r="AK3784" s="340">
        <f t="shared" si="600"/>
        <v>0</v>
      </c>
      <c r="AL3784" s="340">
        <f t="shared" si="600"/>
        <v>0</v>
      </c>
      <c r="AM3784" s="340">
        <f t="shared" si="600"/>
        <v>0</v>
      </c>
    </row>
    <row r="3785" spans="1:39" x14ac:dyDescent="0.35">
      <c r="A3785" s="337">
        <v>25698</v>
      </c>
      <c r="B3785" s="338">
        <f t="shared" si="594"/>
        <v>1970</v>
      </c>
      <c r="C3785" s="338">
        <f t="shared" si="595"/>
        <v>5</v>
      </c>
      <c r="D3785" s="338">
        <f t="shared" si="596"/>
        <v>10</v>
      </c>
      <c r="E3785" s="334">
        <v>0</v>
      </c>
      <c r="F3785" s="334">
        <v>0</v>
      </c>
      <c r="G3785" s="334">
        <v>0</v>
      </c>
      <c r="H3785" s="334">
        <v>0</v>
      </c>
      <c r="I3785" s="334">
        <v>0</v>
      </c>
      <c r="J3785" s="334">
        <v>0</v>
      </c>
      <c r="K3785" s="334">
        <v>0</v>
      </c>
      <c r="L3785" s="334">
        <v>0</v>
      </c>
      <c r="M3785" s="334">
        <v>0</v>
      </c>
      <c r="N3785" s="334">
        <v>0</v>
      </c>
      <c r="O3785" s="334">
        <v>0</v>
      </c>
      <c r="P3785" s="334">
        <v>0</v>
      </c>
      <c r="Q3785" s="334">
        <v>0</v>
      </c>
      <c r="R3785" s="334">
        <v>0</v>
      </c>
      <c r="S3785" s="334">
        <v>0</v>
      </c>
      <c r="T3785" s="334">
        <v>0</v>
      </c>
      <c r="U3785" s="334">
        <v>0</v>
      </c>
      <c r="V3785" s="334">
        <v>0</v>
      </c>
      <c r="W3785" s="334">
        <v>0</v>
      </c>
      <c r="X3785" s="334">
        <v>0</v>
      </c>
      <c r="Y3785" s="334">
        <v>0.3</v>
      </c>
      <c r="Z3785" s="334">
        <v>0</v>
      </c>
      <c r="AA3785" s="334">
        <v>0</v>
      </c>
      <c r="AB3785" s="334">
        <v>0.5</v>
      </c>
      <c r="AD3785" s="334">
        <v>0.8</v>
      </c>
      <c r="AE3785" s="334">
        <f t="shared" si="597"/>
        <v>0.8</v>
      </c>
      <c r="AF3785" s="334">
        <f t="shared" si="598"/>
        <v>0.8</v>
      </c>
      <c r="AG3785" s="340">
        <f t="shared" si="599"/>
        <v>0</v>
      </c>
      <c r="AI3785" s="340">
        <f t="shared" si="600"/>
        <v>0.8</v>
      </c>
      <c r="AJ3785" s="340">
        <f t="shared" si="600"/>
        <v>0</v>
      </c>
      <c r="AK3785" s="340">
        <f t="shared" si="600"/>
        <v>0</v>
      </c>
      <c r="AL3785" s="340">
        <f t="shared" si="600"/>
        <v>0</v>
      </c>
      <c r="AM3785" s="340">
        <f t="shared" si="600"/>
        <v>0</v>
      </c>
    </row>
    <row r="3786" spans="1:39" x14ac:dyDescent="0.35">
      <c r="A3786" s="337">
        <v>25699</v>
      </c>
      <c r="B3786" s="338">
        <f t="shared" si="594"/>
        <v>1970</v>
      </c>
      <c r="C3786" s="338">
        <f t="shared" si="595"/>
        <v>5</v>
      </c>
      <c r="D3786" s="338">
        <f t="shared" si="596"/>
        <v>11</v>
      </c>
      <c r="E3786" s="334">
        <v>0.3</v>
      </c>
      <c r="F3786" s="334">
        <v>0.3</v>
      </c>
      <c r="G3786" s="334">
        <v>0.4</v>
      </c>
      <c r="H3786" s="334">
        <v>0.3</v>
      </c>
      <c r="I3786" s="334">
        <v>0.3</v>
      </c>
      <c r="J3786" s="334">
        <v>0.3</v>
      </c>
      <c r="K3786" s="334">
        <v>0.3</v>
      </c>
      <c r="L3786" s="334">
        <v>0.3</v>
      </c>
      <c r="M3786" s="334">
        <v>0.4</v>
      </c>
      <c r="N3786" s="334">
        <v>0.3</v>
      </c>
      <c r="O3786" s="334">
        <v>0.3</v>
      </c>
      <c r="P3786" s="334">
        <v>0.3</v>
      </c>
      <c r="Q3786" s="334">
        <v>0.3</v>
      </c>
      <c r="R3786" s="334">
        <v>0.3</v>
      </c>
      <c r="S3786" s="334">
        <v>0.3</v>
      </c>
      <c r="T3786" s="334">
        <v>0.4</v>
      </c>
      <c r="U3786" s="334">
        <v>0.3</v>
      </c>
      <c r="V3786" s="334">
        <v>0.3</v>
      </c>
      <c r="W3786" s="334">
        <v>0.3</v>
      </c>
      <c r="X3786" s="334">
        <v>0.3</v>
      </c>
      <c r="Y3786" s="334">
        <v>0.3</v>
      </c>
      <c r="Z3786" s="334">
        <v>0.4</v>
      </c>
      <c r="AA3786" s="334">
        <v>0.3</v>
      </c>
      <c r="AB3786" s="334">
        <v>0.3</v>
      </c>
      <c r="AD3786" s="334">
        <v>7.6</v>
      </c>
      <c r="AE3786" s="334">
        <f t="shared" si="597"/>
        <v>7.6</v>
      </c>
      <c r="AF3786" s="334">
        <f t="shared" si="598"/>
        <v>7.5999999999999988</v>
      </c>
      <c r="AG3786" s="340">
        <f t="shared" si="599"/>
        <v>8.8817841970012523E-16</v>
      </c>
      <c r="AI3786" s="340">
        <f t="shared" si="600"/>
        <v>7.5999999999999988</v>
      </c>
      <c r="AJ3786" s="340">
        <f t="shared" si="600"/>
        <v>0</v>
      </c>
      <c r="AK3786" s="340">
        <f t="shared" si="600"/>
        <v>0</v>
      </c>
      <c r="AL3786" s="340">
        <f t="shared" si="600"/>
        <v>0</v>
      </c>
      <c r="AM3786" s="340">
        <f t="shared" si="600"/>
        <v>0</v>
      </c>
    </row>
    <row r="3787" spans="1:39" x14ac:dyDescent="0.35">
      <c r="A3787" s="337">
        <v>25700</v>
      </c>
      <c r="B3787" s="338">
        <f t="shared" si="594"/>
        <v>1970</v>
      </c>
      <c r="C3787" s="338">
        <f t="shared" si="595"/>
        <v>5</v>
      </c>
      <c r="D3787" s="338">
        <f t="shared" si="596"/>
        <v>12</v>
      </c>
      <c r="E3787" s="334">
        <v>0.2</v>
      </c>
      <c r="F3787" s="334">
        <v>0.1</v>
      </c>
      <c r="G3787" s="334">
        <v>0.2</v>
      </c>
      <c r="H3787" s="334">
        <v>0.2</v>
      </c>
      <c r="I3787" s="334">
        <v>0</v>
      </c>
      <c r="J3787" s="334">
        <v>0</v>
      </c>
      <c r="K3787" s="334">
        <v>0.1</v>
      </c>
      <c r="L3787" s="334">
        <v>0.2</v>
      </c>
      <c r="M3787" s="334">
        <v>0</v>
      </c>
      <c r="N3787" s="334">
        <v>0</v>
      </c>
      <c r="O3787" s="334">
        <v>0</v>
      </c>
      <c r="P3787" s="334">
        <v>0</v>
      </c>
      <c r="Q3787" s="334">
        <v>0</v>
      </c>
      <c r="R3787" s="334">
        <v>0</v>
      </c>
      <c r="S3787" s="334">
        <v>0</v>
      </c>
      <c r="T3787" s="334">
        <v>0</v>
      </c>
      <c r="U3787" s="334">
        <v>0</v>
      </c>
      <c r="V3787" s="334">
        <v>0</v>
      </c>
      <c r="W3787" s="334">
        <v>0</v>
      </c>
      <c r="X3787" s="334">
        <v>0</v>
      </c>
      <c r="Y3787" s="334">
        <v>0</v>
      </c>
      <c r="Z3787" s="334">
        <v>0</v>
      </c>
      <c r="AA3787" s="334">
        <v>0</v>
      </c>
      <c r="AB3787" s="334">
        <v>0</v>
      </c>
      <c r="AD3787" s="334">
        <v>1</v>
      </c>
      <c r="AE3787" s="334">
        <f t="shared" si="597"/>
        <v>1</v>
      </c>
      <c r="AF3787" s="334">
        <f t="shared" si="598"/>
        <v>1</v>
      </c>
      <c r="AG3787" s="340">
        <f t="shared" si="599"/>
        <v>0</v>
      </c>
      <c r="AI3787" s="340">
        <f t="shared" si="600"/>
        <v>1</v>
      </c>
      <c r="AJ3787" s="340">
        <f t="shared" si="600"/>
        <v>0</v>
      </c>
      <c r="AK3787" s="340">
        <f t="shared" si="600"/>
        <v>0</v>
      </c>
      <c r="AL3787" s="340">
        <f t="shared" si="600"/>
        <v>0</v>
      </c>
      <c r="AM3787" s="340">
        <f t="shared" si="600"/>
        <v>0</v>
      </c>
    </row>
    <row r="3788" spans="1:39" x14ac:dyDescent="0.35">
      <c r="A3788" s="337">
        <v>25701</v>
      </c>
      <c r="B3788" s="338">
        <f t="shared" si="594"/>
        <v>1970</v>
      </c>
      <c r="C3788" s="338">
        <f t="shared" si="595"/>
        <v>5</v>
      </c>
      <c r="D3788" s="338">
        <f t="shared" si="596"/>
        <v>13</v>
      </c>
      <c r="E3788" s="334">
        <v>0</v>
      </c>
      <c r="F3788" s="334">
        <v>0</v>
      </c>
      <c r="G3788" s="334">
        <v>0</v>
      </c>
      <c r="H3788" s="334">
        <v>0</v>
      </c>
      <c r="I3788" s="334">
        <v>0</v>
      </c>
      <c r="J3788" s="334">
        <v>0</v>
      </c>
      <c r="K3788" s="334">
        <v>0</v>
      </c>
      <c r="L3788" s="334">
        <v>0</v>
      </c>
      <c r="M3788" s="334">
        <v>0</v>
      </c>
      <c r="N3788" s="334">
        <v>0</v>
      </c>
      <c r="O3788" s="334">
        <v>0</v>
      </c>
      <c r="P3788" s="334">
        <v>0</v>
      </c>
      <c r="Q3788" s="334">
        <v>0</v>
      </c>
      <c r="R3788" s="334">
        <v>0</v>
      </c>
      <c r="S3788" s="334">
        <v>0</v>
      </c>
      <c r="T3788" s="334">
        <v>0</v>
      </c>
      <c r="U3788" s="334">
        <v>0</v>
      </c>
      <c r="V3788" s="334">
        <v>0</v>
      </c>
      <c r="W3788" s="334">
        <v>0</v>
      </c>
      <c r="X3788" s="334">
        <v>0</v>
      </c>
      <c r="Y3788" s="334">
        <v>0</v>
      </c>
      <c r="Z3788" s="334">
        <v>0</v>
      </c>
      <c r="AA3788" s="334">
        <v>0</v>
      </c>
      <c r="AB3788" s="334">
        <v>0</v>
      </c>
      <c r="AD3788" s="334">
        <v>0</v>
      </c>
      <c r="AE3788" s="334">
        <f t="shared" si="597"/>
        <v>0</v>
      </c>
      <c r="AF3788" s="334">
        <f t="shared" si="598"/>
        <v>0</v>
      </c>
      <c r="AG3788" s="340">
        <f t="shared" si="599"/>
        <v>0</v>
      </c>
      <c r="AI3788" s="340">
        <f t="shared" si="600"/>
        <v>0</v>
      </c>
      <c r="AJ3788" s="340">
        <f t="shared" si="600"/>
        <v>0</v>
      </c>
      <c r="AK3788" s="340">
        <f t="shared" si="600"/>
        <v>0</v>
      </c>
      <c r="AL3788" s="340">
        <f t="shared" si="600"/>
        <v>0</v>
      </c>
      <c r="AM3788" s="340">
        <f t="shared" si="600"/>
        <v>0</v>
      </c>
    </row>
    <row r="3789" spans="1:39" x14ac:dyDescent="0.35">
      <c r="A3789" s="337">
        <v>25702</v>
      </c>
      <c r="B3789" s="338">
        <f t="shared" si="594"/>
        <v>1970</v>
      </c>
      <c r="C3789" s="338">
        <f t="shared" si="595"/>
        <v>5</v>
      </c>
      <c r="D3789" s="338">
        <f t="shared" si="596"/>
        <v>14</v>
      </c>
      <c r="E3789" s="334">
        <v>0</v>
      </c>
      <c r="F3789" s="334">
        <v>0</v>
      </c>
      <c r="G3789" s="334">
        <v>0</v>
      </c>
      <c r="H3789" s="334">
        <v>0</v>
      </c>
      <c r="I3789" s="334">
        <v>0</v>
      </c>
      <c r="J3789" s="334">
        <v>0</v>
      </c>
      <c r="K3789" s="334">
        <v>0</v>
      </c>
      <c r="L3789" s="334">
        <v>0</v>
      </c>
      <c r="M3789" s="334">
        <v>0</v>
      </c>
      <c r="N3789" s="334">
        <v>0</v>
      </c>
      <c r="O3789" s="334">
        <v>0</v>
      </c>
      <c r="P3789" s="334">
        <v>0</v>
      </c>
      <c r="Q3789" s="334">
        <v>0</v>
      </c>
      <c r="R3789" s="334">
        <v>0</v>
      </c>
      <c r="S3789" s="334">
        <v>0</v>
      </c>
      <c r="T3789" s="334">
        <v>0</v>
      </c>
      <c r="U3789" s="334">
        <v>0</v>
      </c>
      <c r="V3789" s="334">
        <v>0</v>
      </c>
      <c r="W3789" s="334">
        <v>0</v>
      </c>
      <c r="X3789" s="334">
        <v>0</v>
      </c>
      <c r="Y3789" s="334">
        <v>0</v>
      </c>
      <c r="Z3789" s="334">
        <v>0</v>
      </c>
      <c r="AA3789" s="334">
        <v>0</v>
      </c>
      <c r="AB3789" s="334">
        <v>0</v>
      </c>
      <c r="AD3789" s="334">
        <v>0</v>
      </c>
      <c r="AE3789" s="334">
        <f t="shared" si="597"/>
        <v>0</v>
      </c>
      <c r="AF3789" s="334">
        <f t="shared" si="598"/>
        <v>0</v>
      </c>
      <c r="AG3789" s="340">
        <f t="shared" si="599"/>
        <v>0</v>
      </c>
      <c r="AI3789" s="340">
        <f t="shared" si="600"/>
        <v>0</v>
      </c>
      <c r="AJ3789" s="340">
        <f t="shared" si="600"/>
        <v>0</v>
      </c>
      <c r="AK3789" s="340">
        <f t="shared" si="600"/>
        <v>0</v>
      </c>
      <c r="AL3789" s="340">
        <f t="shared" si="600"/>
        <v>0</v>
      </c>
      <c r="AM3789" s="340">
        <f t="shared" si="600"/>
        <v>0</v>
      </c>
    </row>
    <row r="3790" spans="1:39" x14ac:dyDescent="0.35">
      <c r="A3790" s="337">
        <v>25703</v>
      </c>
      <c r="B3790" s="338">
        <f t="shared" si="594"/>
        <v>1970</v>
      </c>
      <c r="C3790" s="338">
        <f t="shared" si="595"/>
        <v>5</v>
      </c>
      <c r="D3790" s="338">
        <f t="shared" si="596"/>
        <v>15</v>
      </c>
      <c r="E3790" s="334">
        <v>0</v>
      </c>
      <c r="F3790" s="334">
        <v>0</v>
      </c>
      <c r="G3790" s="334">
        <v>0</v>
      </c>
      <c r="H3790" s="334">
        <v>0</v>
      </c>
      <c r="I3790" s="334">
        <v>0</v>
      </c>
      <c r="J3790" s="334">
        <v>0</v>
      </c>
      <c r="K3790" s="334">
        <v>0</v>
      </c>
      <c r="L3790" s="334">
        <v>0</v>
      </c>
      <c r="M3790" s="334">
        <v>0</v>
      </c>
      <c r="N3790" s="334">
        <v>0</v>
      </c>
      <c r="O3790" s="334">
        <v>0</v>
      </c>
      <c r="P3790" s="334">
        <v>0</v>
      </c>
      <c r="Q3790" s="334">
        <v>0</v>
      </c>
      <c r="R3790" s="334">
        <v>0</v>
      </c>
      <c r="S3790" s="334">
        <v>0</v>
      </c>
      <c r="T3790" s="334">
        <v>0</v>
      </c>
      <c r="U3790" s="334">
        <v>0</v>
      </c>
      <c r="V3790" s="334">
        <v>0</v>
      </c>
      <c r="W3790" s="334">
        <v>0</v>
      </c>
      <c r="X3790" s="334">
        <v>0</v>
      </c>
      <c r="Y3790" s="334">
        <v>0</v>
      </c>
      <c r="Z3790" s="334">
        <v>0</v>
      </c>
      <c r="AA3790" s="334">
        <v>0</v>
      </c>
      <c r="AB3790" s="334">
        <v>0</v>
      </c>
      <c r="AD3790" s="334">
        <v>0</v>
      </c>
      <c r="AE3790" s="334">
        <f t="shared" si="597"/>
        <v>0</v>
      </c>
      <c r="AF3790" s="334">
        <f t="shared" si="598"/>
        <v>0</v>
      </c>
      <c r="AG3790" s="340">
        <f t="shared" si="599"/>
        <v>0</v>
      </c>
      <c r="AI3790" s="340">
        <f t="shared" si="600"/>
        <v>0</v>
      </c>
      <c r="AJ3790" s="340">
        <f t="shared" si="600"/>
        <v>0</v>
      </c>
      <c r="AK3790" s="340">
        <f t="shared" si="600"/>
        <v>0</v>
      </c>
      <c r="AL3790" s="340">
        <f t="shared" si="600"/>
        <v>0</v>
      </c>
      <c r="AM3790" s="340">
        <f t="shared" si="600"/>
        <v>0</v>
      </c>
    </row>
    <row r="3791" spans="1:39" x14ac:dyDescent="0.35">
      <c r="A3791" s="337">
        <v>25704</v>
      </c>
      <c r="B3791" s="338">
        <f t="shared" si="594"/>
        <v>1970</v>
      </c>
      <c r="C3791" s="338">
        <f t="shared" si="595"/>
        <v>5</v>
      </c>
      <c r="D3791" s="338">
        <f t="shared" si="596"/>
        <v>16</v>
      </c>
      <c r="E3791" s="334">
        <v>0</v>
      </c>
      <c r="F3791" s="334">
        <v>0</v>
      </c>
      <c r="G3791" s="334">
        <v>0</v>
      </c>
      <c r="H3791" s="334">
        <v>0</v>
      </c>
      <c r="I3791" s="334">
        <v>0</v>
      </c>
      <c r="J3791" s="334">
        <v>0</v>
      </c>
      <c r="K3791" s="334">
        <v>0</v>
      </c>
      <c r="L3791" s="334">
        <v>0</v>
      </c>
      <c r="M3791" s="334">
        <v>0</v>
      </c>
      <c r="N3791" s="334">
        <v>0</v>
      </c>
      <c r="O3791" s="334">
        <v>0</v>
      </c>
      <c r="P3791" s="334">
        <v>0</v>
      </c>
      <c r="Q3791" s="334">
        <v>0</v>
      </c>
      <c r="R3791" s="334">
        <v>0</v>
      </c>
      <c r="S3791" s="334">
        <v>0</v>
      </c>
      <c r="T3791" s="334">
        <v>0</v>
      </c>
      <c r="U3791" s="334">
        <v>0</v>
      </c>
      <c r="V3791" s="334">
        <v>0</v>
      </c>
      <c r="W3791" s="334">
        <v>0</v>
      </c>
      <c r="X3791" s="334">
        <v>0</v>
      </c>
      <c r="Y3791" s="334">
        <v>0</v>
      </c>
      <c r="Z3791" s="334">
        <v>0</v>
      </c>
      <c r="AA3791" s="334">
        <v>0</v>
      </c>
      <c r="AB3791" s="334">
        <v>0</v>
      </c>
      <c r="AD3791" s="334">
        <v>0</v>
      </c>
      <c r="AE3791" s="334">
        <f t="shared" si="597"/>
        <v>0</v>
      </c>
      <c r="AF3791" s="334">
        <f t="shared" si="598"/>
        <v>0</v>
      </c>
      <c r="AG3791" s="340">
        <f t="shared" si="599"/>
        <v>0</v>
      </c>
      <c r="AI3791" s="340">
        <f t="shared" si="600"/>
        <v>0</v>
      </c>
      <c r="AJ3791" s="340">
        <f t="shared" si="600"/>
        <v>0</v>
      </c>
      <c r="AK3791" s="340">
        <f t="shared" si="600"/>
        <v>0</v>
      </c>
      <c r="AL3791" s="340">
        <f t="shared" si="600"/>
        <v>0</v>
      </c>
      <c r="AM3791" s="340">
        <f t="shared" si="600"/>
        <v>0</v>
      </c>
    </row>
    <row r="3792" spans="1:39" x14ac:dyDescent="0.35">
      <c r="A3792" s="337">
        <v>25705</v>
      </c>
      <c r="B3792" s="338">
        <f t="shared" si="594"/>
        <v>1970</v>
      </c>
      <c r="C3792" s="338">
        <f t="shared" si="595"/>
        <v>5</v>
      </c>
      <c r="D3792" s="338">
        <f t="shared" si="596"/>
        <v>17</v>
      </c>
      <c r="E3792" s="334">
        <v>0</v>
      </c>
      <c r="F3792" s="334">
        <v>0</v>
      </c>
      <c r="G3792" s="334">
        <v>0</v>
      </c>
      <c r="H3792" s="334">
        <v>0</v>
      </c>
      <c r="I3792" s="334">
        <v>0</v>
      </c>
      <c r="J3792" s="334">
        <v>0</v>
      </c>
      <c r="K3792" s="334">
        <v>0</v>
      </c>
      <c r="L3792" s="334">
        <v>0</v>
      </c>
      <c r="M3792" s="334">
        <v>0</v>
      </c>
      <c r="N3792" s="334">
        <v>0</v>
      </c>
      <c r="O3792" s="334">
        <v>0</v>
      </c>
      <c r="P3792" s="334">
        <v>0</v>
      </c>
      <c r="Q3792" s="334">
        <v>0</v>
      </c>
      <c r="R3792" s="334">
        <v>0</v>
      </c>
      <c r="S3792" s="334">
        <v>0</v>
      </c>
      <c r="T3792" s="334">
        <v>0</v>
      </c>
      <c r="U3792" s="334">
        <v>0</v>
      </c>
      <c r="V3792" s="334">
        <v>0</v>
      </c>
      <c r="W3792" s="334">
        <v>0</v>
      </c>
      <c r="X3792" s="334">
        <v>0</v>
      </c>
      <c r="Y3792" s="334">
        <v>0</v>
      </c>
      <c r="Z3792" s="334">
        <v>0</v>
      </c>
      <c r="AA3792" s="334">
        <v>0</v>
      </c>
      <c r="AB3792" s="334">
        <v>0</v>
      </c>
      <c r="AD3792" s="334">
        <v>0</v>
      </c>
      <c r="AE3792" s="334">
        <f t="shared" si="597"/>
        <v>0</v>
      </c>
      <c r="AF3792" s="334">
        <f t="shared" si="598"/>
        <v>0</v>
      </c>
      <c r="AG3792" s="340">
        <f t="shared" si="599"/>
        <v>0</v>
      </c>
      <c r="AI3792" s="340">
        <f t="shared" si="600"/>
        <v>0</v>
      </c>
      <c r="AJ3792" s="340">
        <f t="shared" si="600"/>
        <v>0</v>
      </c>
      <c r="AK3792" s="340">
        <f t="shared" si="600"/>
        <v>0</v>
      </c>
      <c r="AL3792" s="340">
        <f t="shared" si="600"/>
        <v>0</v>
      </c>
      <c r="AM3792" s="340">
        <f t="shared" si="600"/>
        <v>0</v>
      </c>
    </row>
    <row r="3793" spans="1:39" x14ac:dyDescent="0.35">
      <c r="A3793" s="337">
        <v>25706</v>
      </c>
      <c r="B3793" s="338">
        <f t="shared" si="594"/>
        <v>1970</v>
      </c>
      <c r="C3793" s="338">
        <f t="shared" si="595"/>
        <v>5</v>
      </c>
      <c r="D3793" s="338">
        <f t="shared" si="596"/>
        <v>18</v>
      </c>
      <c r="E3793" s="334">
        <v>0</v>
      </c>
      <c r="F3793" s="334">
        <v>0</v>
      </c>
      <c r="G3793" s="334">
        <v>0</v>
      </c>
      <c r="H3793" s="334">
        <v>0</v>
      </c>
      <c r="I3793" s="334">
        <v>0</v>
      </c>
      <c r="J3793" s="334">
        <v>0</v>
      </c>
      <c r="K3793" s="334">
        <v>0</v>
      </c>
      <c r="L3793" s="334">
        <v>0</v>
      </c>
      <c r="M3793" s="334">
        <v>0</v>
      </c>
      <c r="N3793" s="334">
        <v>0</v>
      </c>
      <c r="O3793" s="334">
        <v>0</v>
      </c>
      <c r="P3793" s="334">
        <v>0</v>
      </c>
      <c r="Q3793" s="334">
        <v>0</v>
      </c>
      <c r="R3793" s="334">
        <v>0</v>
      </c>
      <c r="S3793" s="334">
        <v>0</v>
      </c>
      <c r="T3793" s="334">
        <v>0</v>
      </c>
      <c r="U3793" s="334">
        <v>0</v>
      </c>
      <c r="V3793" s="334">
        <v>0</v>
      </c>
      <c r="W3793" s="334">
        <v>0</v>
      </c>
      <c r="X3793" s="334">
        <v>0</v>
      </c>
      <c r="Y3793" s="334">
        <v>0</v>
      </c>
      <c r="Z3793" s="334">
        <v>0</v>
      </c>
      <c r="AA3793" s="334">
        <v>0</v>
      </c>
      <c r="AB3793" s="334">
        <v>0</v>
      </c>
      <c r="AD3793" s="334">
        <v>0</v>
      </c>
      <c r="AE3793" s="334">
        <f t="shared" si="597"/>
        <v>0</v>
      </c>
      <c r="AF3793" s="334">
        <f t="shared" si="598"/>
        <v>0</v>
      </c>
      <c r="AG3793" s="340">
        <f t="shared" si="599"/>
        <v>0</v>
      </c>
      <c r="AI3793" s="340">
        <f t="shared" si="600"/>
        <v>0</v>
      </c>
      <c r="AJ3793" s="340">
        <f t="shared" si="600"/>
        <v>0</v>
      </c>
      <c r="AK3793" s="340">
        <f t="shared" si="600"/>
        <v>0</v>
      </c>
      <c r="AL3793" s="340">
        <f t="shared" si="600"/>
        <v>0</v>
      </c>
      <c r="AM3793" s="340">
        <f t="shared" si="600"/>
        <v>0</v>
      </c>
    </row>
    <row r="3794" spans="1:39" x14ac:dyDescent="0.35">
      <c r="A3794" s="337">
        <v>25707</v>
      </c>
      <c r="B3794" s="338">
        <f t="shared" si="594"/>
        <v>1970</v>
      </c>
      <c r="C3794" s="338">
        <f t="shared" si="595"/>
        <v>5</v>
      </c>
      <c r="D3794" s="338">
        <f t="shared" si="596"/>
        <v>19</v>
      </c>
      <c r="E3794" s="334">
        <v>0</v>
      </c>
      <c r="F3794" s="334">
        <v>0</v>
      </c>
      <c r="G3794" s="334">
        <v>0</v>
      </c>
      <c r="H3794" s="334">
        <v>0</v>
      </c>
      <c r="I3794" s="334">
        <v>0</v>
      </c>
      <c r="J3794" s="334">
        <v>0</v>
      </c>
      <c r="K3794" s="334">
        <v>0</v>
      </c>
      <c r="L3794" s="334">
        <v>0</v>
      </c>
      <c r="M3794" s="334">
        <v>0</v>
      </c>
      <c r="N3794" s="334">
        <v>0</v>
      </c>
      <c r="O3794" s="334">
        <v>0</v>
      </c>
      <c r="P3794" s="334">
        <v>0</v>
      </c>
      <c r="Q3794" s="334">
        <v>0</v>
      </c>
      <c r="R3794" s="334">
        <v>0</v>
      </c>
      <c r="S3794" s="334">
        <v>0</v>
      </c>
      <c r="T3794" s="334">
        <v>0</v>
      </c>
      <c r="U3794" s="334">
        <v>0</v>
      </c>
      <c r="V3794" s="334">
        <v>0</v>
      </c>
      <c r="W3794" s="334">
        <v>0</v>
      </c>
      <c r="X3794" s="334">
        <v>0</v>
      </c>
      <c r="Y3794" s="334">
        <v>0</v>
      </c>
      <c r="Z3794" s="334">
        <v>0</v>
      </c>
      <c r="AA3794" s="334">
        <v>0</v>
      </c>
      <c r="AB3794" s="334">
        <v>0</v>
      </c>
      <c r="AD3794" s="334">
        <v>0</v>
      </c>
      <c r="AE3794" s="334">
        <f t="shared" si="597"/>
        <v>0</v>
      </c>
      <c r="AF3794" s="334">
        <f t="shared" si="598"/>
        <v>0</v>
      </c>
      <c r="AG3794" s="340">
        <f t="shared" si="599"/>
        <v>0</v>
      </c>
      <c r="AI3794" s="340">
        <f t="shared" si="600"/>
        <v>0</v>
      </c>
      <c r="AJ3794" s="340">
        <f t="shared" si="600"/>
        <v>0</v>
      </c>
      <c r="AK3794" s="340">
        <f t="shared" si="600"/>
        <v>0</v>
      </c>
      <c r="AL3794" s="340">
        <f t="shared" si="600"/>
        <v>0</v>
      </c>
      <c r="AM3794" s="340">
        <f t="shared" si="600"/>
        <v>0</v>
      </c>
    </row>
    <row r="3795" spans="1:39" x14ac:dyDescent="0.35">
      <c r="A3795" s="337">
        <v>25708</v>
      </c>
      <c r="B3795" s="338">
        <f t="shared" si="594"/>
        <v>1970</v>
      </c>
      <c r="C3795" s="338">
        <f t="shared" si="595"/>
        <v>5</v>
      </c>
      <c r="D3795" s="338">
        <f t="shared" si="596"/>
        <v>20</v>
      </c>
      <c r="E3795" s="334">
        <v>0</v>
      </c>
      <c r="F3795" s="334">
        <v>0</v>
      </c>
      <c r="G3795" s="334">
        <v>0</v>
      </c>
      <c r="H3795" s="334">
        <v>0</v>
      </c>
      <c r="I3795" s="334">
        <v>0</v>
      </c>
      <c r="J3795" s="334">
        <v>0</v>
      </c>
      <c r="K3795" s="334">
        <v>0</v>
      </c>
      <c r="L3795" s="334">
        <v>0</v>
      </c>
      <c r="M3795" s="334">
        <v>0</v>
      </c>
      <c r="N3795" s="334">
        <v>1</v>
      </c>
      <c r="O3795" s="334">
        <v>0</v>
      </c>
      <c r="P3795" s="334">
        <v>0</v>
      </c>
      <c r="Q3795" s="334">
        <v>0</v>
      </c>
      <c r="R3795" s="334">
        <v>0</v>
      </c>
      <c r="S3795" s="334">
        <v>0</v>
      </c>
      <c r="T3795" s="334">
        <v>0</v>
      </c>
      <c r="U3795" s="334">
        <v>0</v>
      </c>
      <c r="V3795" s="334">
        <v>0</v>
      </c>
      <c r="W3795" s="334">
        <v>0.3</v>
      </c>
      <c r="X3795" s="334">
        <v>0</v>
      </c>
      <c r="Y3795" s="334">
        <v>0</v>
      </c>
      <c r="Z3795" s="334">
        <v>0</v>
      </c>
      <c r="AA3795" s="334">
        <v>0</v>
      </c>
      <c r="AB3795" s="334">
        <v>0</v>
      </c>
      <c r="AD3795" s="334">
        <v>1.3</v>
      </c>
      <c r="AE3795" s="334">
        <f t="shared" si="597"/>
        <v>1.3</v>
      </c>
      <c r="AF3795" s="334">
        <f t="shared" si="598"/>
        <v>1.3</v>
      </c>
      <c r="AG3795" s="340">
        <f t="shared" si="599"/>
        <v>0</v>
      </c>
      <c r="AI3795" s="340">
        <f t="shared" si="600"/>
        <v>1.3</v>
      </c>
      <c r="AJ3795" s="340">
        <f t="shared" si="600"/>
        <v>0</v>
      </c>
      <c r="AK3795" s="340">
        <f t="shared" si="600"/>
        <v>0</v>
      </c>
      <c r="AL3795" s="340">
        <f t="shared" si="600"/>
        <v>0</v>
      </c>
      <c r="AM3795" s="340">
        <f t="shared" si="600"/>
        <v>0</v>
      </c>
    </row>
    <row r="3796" spans="1:39" x14ac:dyDescent="0.35">
      <c r="A3796" s="337">
        <v>25709</v>
      </c>
      <c r="B3796" s="338">
        <f t="shared" si="594"/>
        <v>1970</v>
      </c>
      <c r="C3796" s="338">
        <f t="shared" si="595"/>
        <v>5</v>
      </c>
      <c r="D3796" s="338">
        <f t="shared" si="596"/>
        <v>21</v>
      </c>
      <c r="E3796" s="334">
        <v>0</v>
      </c>
      <c r="F3796" s="334">
        <v>0</v>
      </c>
      <c r="G3796" s="334">
        <v>0</v>
      </c>
      <c r="H3796" s="334">
        <v>0</v>
      </c>
      <c r="I3796" s="334">
        <v>0</v>
      </c>
      <c r="J3796" s="334">
        <v>0</v>
      </c>
      <c r="K3796" s="334">
        <v>0</v>
      </c>
      <c r="L3796" s="334">
        <v>0</v>
      </c>
      <c r="M3796" s="334">
        <v>0</v>
      </c>
      <c r="N3796" s="334">
        <v>0</v>
      </c>
      <c r="O3796" s="334">
        <v>0</v>
      </c>
      <c r="P3796" s="334">
        <v>0</v>
      </c>
      <c r="Q3796" s="334">
        <v>0</v>
      </c>
      <c r="R3796" s="334">
        <v>0</v>
      </c>
      <c r="S3796" s="334">
        <v>0</v>
      </c>
      <c r="T3796" s="334">
        <v>0</v>
      </c>
      <c r="U3796" s="334">
        <v>0</v>
      </c>
      <c r="V3796" s="334">
        <v>0</v>
      </c>
      <c r="W3796" s="334">
        <v>0</v>
      </c>
      <c r="X3796" s="334">
        <v>0</v>
      </c>
      <c r="Y3796" s="334">
        <v>0</v>
      </c>
      <c r="Z3796" s="334">
        <v>0</v>
      </c>
      <c r="AA3796" s="334">
        <v>0</v>
      </c>
      <c r="AB3796" s="334">
        <v>0</v>
      </c>
      <c r="AD3796" s="334">
        <v>0</v>
      </c>
      <c r="AE3796" s="334">
        <f t="shared" si="597"/>
        <v>0</v>
      </c>
      <c r="AF3796" s="334">
        <f t="shared" si="598"/>
        <v>0</v>
      </c>
      <c r="AG3796" s="340">
        <f t="shared" si="599"/>
        <v>0</v>
      </c>
      <c r="AI3796" s="340">
        <f t="shared" ref="AI3796:AM3811" si="601">IF($C3796=AI$1,$AF3796,0)</f>
        <v>0</v>
      </c>
      <c r="AJ3796" s="340">
        <f t="shared" si="601"/>
        <v>0</v>
      </c>
      <c r="AK3796" s="340">
        <f t="shared" si="601"/>
        <v>0</v>
      </c>
      <c r="AL3796" s="340">
        <f t="shared" si="601"/>
        <v>0</v>
      </c>
      <c r="AM3796" s="340">
        <f t="shared" si="601"/>
        <v>0</v>
      </c>
    </row>
    <row r="3797" spans="1:39" x14ac:dyDescent="0.35">
      <c r="A3797" s="337">
        <v>25710</v>
      </c>
      <c r="B3797" s="338">
        <f t="shared" si="594"/>
        <v>1970</v>
      </c>
      <c r="C3797" s="338">
        <f t="shared" si="595"/>
        <v>5</v>
      </c>
      <c r="D3797" s="338">
        <f t="shared" si="596"/>
        <v>22</v>
      </c>
      <c r="E3797" s="334">
        <v>0</v>
      </c>
      <c r="F3797" s="334">
        <v>0</v>
      </c>
      <c r="G3797" s="334">
        <v>0</v>
      </c>
      <c r="H3797" s="334">
        <v>0</v>
      </c>
      <c r="I3797" s="334">
        <v>0</v>
      </c>
      <c r="J3797" s="334">
        <v>0</v>
      </c>
      <c r="K3797" s="334">
        <v>0</v>
      </c>
      <c r="L3797" s="334">
        <v>0</v>
      </c>
      <c r="M3797" s="334">
        <v>0</v>
      </c>
      <c r="N3797" s="334">
        <v>0</v>
      </c>
      <c r="O3797" s="334">
        <v>0</v>
      </c>
      <c r="P3797" s="334">
        <v>0</v>
      </c>
      <c r="Q3797" s="334">
        <v>0</v>
      </c>
      <c r="R3797" s="334">
        <v>0</v>
      </c>
      <c r="S3797" s="334">
        <v>0</v>
      </c>
      <c r="T3797" s="334">
        <v>0</v>
      </c>
      <c r="U3797" s="334">
        <v>0</v>
      </c>
      <c r="V3797" s="334">
        <v>0</v>
      </c>
      <c r="W3797" s="334">
        <v>0</v>
      </c>
      <c r="X3797" s="334">
        <v>0</v>
      </c>
      <c r="Y3797" s="334">
        <v>0</v>
      </c>
      <c r="Z3797" s="334">
        <v>0</v>
      </c>
      <c r="AA3797" s="334">
        <v>0</v>
      </c>
      <c r="AB3797" s="334">
        <v>0</v>
      </c>
      <c r="AD3797" s="334">
        <v>0</v>
      </c>
      <c r="AE3797" s="334">
        <f t="shared" si="597"/>
        <v>0</v>
      </c>
      <c r="AF3797" s="334">
        <f t="shared" si="598"/>
        <v>0</v>
      </c>
      <c r="AG3797" s="340">
        <f t="shared" si="599"/>
        <v>0</v>
      </c>
      <c r="AI3797" s="340">
        <f t="shared" si="601"/>
        <v>0</v>
      </c>
      <c r="AJ3797" s="340">
        <f t="shared" si="601"/>
        <v>0</v>
      </c>
      <c r="AK3797" s="340">
        <f t="shared" si="601"/>
        <v>0</v>
      </c>
      <c r="AL3797" s="340">
        <f t="shared" si="601"/>
        <v>0</v>
      </c>
      <c r="AM3797" s="340">
        <f t="shared" si="601"/>
        <v>0</v>
      </c>
    </row>
    <row r="3798" spans="1:39" x14ac:dyDescent="0.35">
      <c r="A3798" s="337">
        <v>25711</v>
      </c>
      <c r="B3798" s="338">
        <f t="shared" si="594"/>
        <v>1970</v>
      </c>
      <c r="C3798" s="338">
        <f t="shared" si="595"/>
        <v>5</v>
      </c>
      <c r="D3798" s="338">
        <f t="shared" si="596"/>
        <v>23</v>
      </c>
      <c r="E3798" s="334">
        <v>0</v>
      </c>
      <c r="F3798" s="334">
        <v>0</v>
      </c>
      <c r="G3798" s="334">
        <v>0</v>
      </c>
      <c r="H3798" s="334">
        <v>0</v>
      </c>
      <c r="I3798" s="334">
        <v>0</v>
      </c>
      <c r="J3798" s="334">
        <v>0</v>
      </c>
      <c r="K3798" s="334">
        <v>0</v>
      </c>
      <c r="L3798" s="334">
        <v>0</v>
      </c>
      <c r="M3798" s="334">
        <v>0</v>
      </c>
      <c r="N3798" s="334">
        <v>0</v>
      </c>
      <c r="O3798" s="334">
        <v>0</v>
      </c>
      <c r="P3798" s="334">
        <v>0</v>
      </c>
      <c r="Q3798" s="334">
        <v>0</v>
      </c>
      <c r="R3798" s="334">
        <v>0</v>
      </c>
      <c r="S3798" s="334">
        <v>0</v>
      </c>
      <c r="T3798" s="334">
        <v>0</v>
      </c>
      <c r="U3798" s="334">
        <v>0</v>
      </c>
      <c r="V3798" s="334">
        <v>0</v>
      </c>
      <c r="W3798" s="334">
        <v>0</v>
      </c>
      <c r="X3798" s="334">
        <v>0</v>
      </c>
      <c r="Y3798" s="334">
        <v>0</v>
      </c>
      <c r="Z3798" s="334">
        <v>0</v>
      </c>
      <c r="AA3798" s="334">
        <v>0</v>
      </c>
      <c r="AB3798" s="334">
        <v>0</v>
      </c>
      <c r="AD3798" s="334">
        <v>0</v>
      </c>
      <c r="AE3798" s="334">
        <f t="shared" si="597"/>
        <v>0</v>
      </c>
      <c r="AF3798" s="334">
        <f t="shared" si="598"/>
        <v>0</v>
      </c>
      <c r="AG3798" s="340">
        <f t="shared" si="599"/>
        <v>0</v>
      </c>
      <c r="AI3798" s="340">
        <f t="shared" si="601"/>
        <v>0</v>
      </c>
      <c r="AJ3798" s="340">
        <f t="shared" si="601"/>
        <v>0</v>
      </c>
      <c r="AK3798" s="340">
        <f t="shared" si="601"/>
        <v>0</v>
      </c>
      <c r="AL3798" s="340">
        <f t="shared" si="601"/>
        <v>0</v>
      </c>
      <c r="AM3798" s="340">
        <f t="shared" si="601"/>
        <v>0</v>
      </c>
    </row>
    <row r="3799" spans="1:39" x14ac:dyDescent="0.35">
      <c r="A3799" s="337">
        <v>25712</v>
      </c>
      <c r="B3799" s="338">
        <f t="shared" si="594"/>
        <v>1970</v>
      </c>
      <c r="C3799" s="338">
        <f t="shared" si="595"/>
        <v>5</v>
      </c>
      <c r="D3799" s="338">
        <f t="shared" si="596"/>
        <v>24</v>
      </c>
      <c r="E3799" s="334">
        <v>0</v>
      </c>
      <c r="F3799" s="334">
        <v>0</v>
      </c>
      <c r="G3799" s="334">
        <v>0</v>
      </c>
      <c r="H3799" s="334">
        <v>0</v>
      </c>
      <c r="I3799" s="334">
        <v>0</v>
      </c>
      <c r="J3799" s="334">
        <v>0</v>
      </c>
      <c r="K3799" s="334">
        <v>0</v>
      </c>
      <c r="L3799" s="334">
        <v>0</v>
      </c>
      <c r="M3799" s="334">
        <v>0</v>
      </c>
      <c r="N3799" s="334">
        <v>0</v>
      </c>
      <c r="O3799" s="334">
        <v>0</v>
      </c>
      <c r="P3799" s="334">
        <v>0</v>
      </c>
      <c r="Q3799" s="334">
        <v>0</v>
      </c>
      <c r="R3799" s="334">
        <v>0</v>
      </c>
      <c r="S3799" s="334">
        <v>0</v>
      </c>
      <c r="T3799" s="334">
        <v>0</v>
      </c>
      <c r="U3799" s="334">
        <v>0</v>
      </c>
      <c r="V3799" s="334">
        <v>0</v>
      </c>
      <c r="W3799" s="334">
        <v>0</v>
      </c>
      <c r="X3799" s="334">
        <v>0</v>
      </c>
      <c r="Y3799" s="334">
        <v>0</v>
      </c>
      <c r="Z3799" s="334">
        <v>0</v>
      </c>
      <c r="AA3799" s="334">
        <v>0</v>
      </c>
      <c r="AB3799" s="334">
        <v>0</v>
      </c>
      <c r="AD3799" s="334">
        <v>0</v>
      </c>
      <c r="AE3799" s="334">
        <f t="shared" si="597"/>
        <v>0</v>
      </c>
      <c r="AF3799" s="334">
        <f t="shared" si="598"/>
        <v>0</v>
      </c>
      <c r="AG3799" s="340">
        <f t="shared" si="599"/>
        <v>0</v>
      </c>
      <c r="AI3799" s="340">
        <f t="shared" si="601"/>
        <v>0</v>
      </c>
      <c r="AJ3799" s="340">
        <f t="shared" si="601"/>
        <v>0</v>
      </c>
      <c r="AK3799" s="340">
        <f t="shared" si="601"/>
        <v>0</v>
      </c>
      <c r="AL3799" s="340">
        <f t="shared" si="601"/>
        <v>0</v>
      </c>
      <c r="AM3799" s="340">
        <f t="shared" si="601"/>
        <v>0</v>
      </c>
    </row>
    <row r="3800" spans="1:39" x14ac:dyDescent="0.35">
      <c r="A3800" s="337">
        <v>25713</v>
      </c>
      <c r="B3800" s="338">
        <f t="shared" si="594"/>
        <v>1970</v>
      </c>
      <c r="C3800" s="338">
        <f t="shared" si="595"/>
        <v>5</v>
      </c>
      <c r="D3800" s="338">
        <f t="shared" si="596"/>
        <v>25</v>
      </c>
      <c r="E3800" s="334">
        <v>0</v>
      </c>
      <c r="F3800" s="334">
        <v>0</v>
      </c>
      <c r="G3800" s="334">
        <v>0</v>
      </c>
      <c r="H3800" s="334">
        <v>0</v>
      </c>
      <c r="I3800" s="334">
        <v>0</v>
      </c>
      <c r="J3800" s="334">
        <v>0</v>
      </c>
      <c r="K3800" s="334">
        <v>0</v>
      </c>
      <c r="L3800" s="334">
        <v>0</v>
      </c>
      <c r="M3800" s="334">
        <v>0</v>
      </c>
      <c r="N3800" s="334">
        <v>0</v>
      </c>
      <c r="O3800" s="334">
        <v>0</v>
      </c>
      <c r="P3800" s="334">
        <v>0</v>
      </c>
      <c r="Q3800" s="334">
        <v>0</v>
      </c>
      <c r="R3800" s="334">
        <v>0</v>
      </c>
      <c r="S3800" s="334">
        <v>0</v>
      </c>
      <c r="T3800" s="334">
        <v>0</v>
      </c>
      <c r="U3800" s="334">
        <v>0</v>
      </c>
      <c r="V3800" s="334">
        <v>0</v>
      </c>
      <c r="W3800" s="334">
        <v>0</v>
      </c>
      <c r="X3800" s="334">
        <v>0</v>
      </c>
      <c r="Y3800" s="334">
        <v>0</v>
      </c>
      <c r="Z3800" s="334">
        <v>0</v>
      </c>
      <c r="AA3800" s="334">
        <v>0</v>
      </c>
      <c r="AB3800" s="334">
        <v>0</v>
      </c>
      <c r="AD3800" s="334">
        <v>0</v>
      </c>
      <c r="AE3800" s="334">
        <f t="shared" si="597"/>
        <v>0</v>
      </c>
      <c r="AF3800" s="334">
        <f t="shared" si="598"/>
        <v>0</v>
      </c>
      <c r="AG3800" s="340">
        <f t="shared" si="599"/>
        <v>0</v>
      </c>
      <c r="AI3800" s="340">
        <f t="shared" si="601"/>
        <v>0</v>
      </c>
      <c r="AJ3800" s="340">
        <f t="shared" si="601"/>
        <v>0</v>
      </c>
      <c r="AK3800" s="340">
        <f t="shared" si="601"/>
        <v>0</v>
      </c>
      <c r="AL3800" s="340">
        <f t="shared" si="601"/>
        <v>0</v>
      </c>
      <c r="AM3800" s="340">
        <f t="shared" si="601"/>
        <v>0</v>
      </c>
    </row>
    <row r="3801" spans="1:39" x14ac:dyDescent="0.35">
      <c r="A3801" s="337">
        <v>25714</v>
      </c>
      <c r="B3801" s="338">
        <f t="shared" si="594"/>
        <v>1970</v>
      </c>
      <c r="C3801" s="338">
        <f t="shared" si="595"/>
        <v>5</v>
      </c>
      <c r="D3801" s="338">
        <f t="shared" si="596"/>
        <v>26</v>
      </c>
      <c r="E3801" s="334">
        <v>0</v>
      </c>
      <c r="F3801" s="334">
        <v>0.1</v>
      </c>
      <c r="G3801" s="334">
        <v>0</v>
      </c>
      <c r="H3801" s="334">
        <v>0.1</v>
      </c>
      <c r="I3801" s="334">
        <v>0</v>
      </c>
      <c r="J3801" s="334">
        <v>0.1</v>
      </c>
      <c r="K3801" s="334">
        <v>0.1</v>
      </c>
      <c r="L3801" s="334">
        <v>0.1</v>
      </c>
      <c r="M3801" s="334">
        <v>0</v>
      </c>
      <c r="N3801" s="334">
        <v>0.1</v>
      </c>
      <c r="O3801" s="334">
        <v>0.1</v>
      </c>
      <c r="P3801" s="334">
        <v>0</v>
      </c>
      <c r="Q3801" s="334">
        <v>0.1</v>
      </c>
      <c r="R3801" s="334">
        <v>0.1</v>
      </c>
      <c r="S3801" s="334">
        <v>0</v>
      </c>
      <c r="T3801" s="334">
        <v>0.1</v>
      </c>
      <c r="U3801" s="334">
        <v>0</v>
      </c>
      <c r="V3801" s="334">
        <v>0.1</v>
      </c>
      <c r="W3801" s="334">
        <v>0.1</v>
      </c>
      <c r="X3801" s="334">
        <v>0.1</v>
      </c>
      <c r="Y3801" s="334">
        <v>0</v>
      </c>
      <c r="Z3801" s="334">
        <v>0.1</v>
      </c>
      <c r="AA3801" s="334">
        <v>0</v>
      </c>
      <c r="AB3801" s="334">
        <v>0.1</v>
      </c>
      <c r="AD3801" s="334">
        <v>1.5</v>
      </c>
      <c r="AE3801" s="334">
        <f t="shared" si="597"/>
        <v>1.5</v>
      </c>
      <c r="AF3801" s="334">
        <f t="shared" si="598"/>
        <v>1.5000000000000002</v>
      </c>
      <c r="AG3801" s="340">
        <f t="shared" si="599"/>
        <v>2.2204460492503131E-16</v>
      </c>
      <c r="AI3801" s="340">
        <f t="shared" si="601"/>
        <v>1.5000000000000002</v>
      </c>
      <c r="AJ3801" s="340">
        <f t="shared" si="601"/>
        <v>0</v>
      </c>
      <c r="AK3801" s="340">
        <f t="shared" si="601"/>
        <v>0</v>
      </c>
      <c r="AL3801" s="340">
        <f t="shared" si="601"/>
        <v>0</v>
      </c>
      <c r="AM3801" s="340">
        <f t="shared" si="601"/>
        <v>0</v>
      </c>
    </row>
    <row r="3802" spans="1:39" x14ac:dyDescent="0.35">
      <c r="A3802" s="337">
        <v>25715</v>
      </c>
      <c r="B3802" s="338">
        <f t="shared" si="594"/>
        <v>1970</v>
      </c>
      <c r="C3802" s="338">
        <f t="shared" si="595"/>
        <v>5</v>
      </c>
      <c r="D3802" s="338">
        <f t="shared" si="596"/>
        <v>27</v>
      </c>
      <c r="E3802" s="334">
        <v>0</v>
      </c>
      <c r="F3802" s="334">
        <v>0</v>
      </c>
      <c r="G3802" s="334">
        <v>0</v>
      </c>
      <c r="H3802" s="334">
        <v>0</v>
      </c>
      <c r="I3802" s="334">
        <v>0</v>
      </c>
      <c r="J3802" s="334">
        <v>0</v>
      </c>
      <c r="K3802" s="334">
        <v>0</v>
      </c>
      <c r="L3802" s="334">
        <v>0</v>
      </c>
      <c r="M3802" s="334">
        <v>0</v>
      </c>
      <c r="N3802" s="334">
        <v>0</v>
      </c>
      <c r="O3802" s="334">
        <v>0</v>
      </c>
      <c r="P3802" s="334">
        <v>0</v>
      </c>
      <c r="Q3802" s="334">
        <v>0</v>
      </c>
      <c r="R3802" s="334">
        <v>0</v>
      </c>
      <c r="S3802" s="334">
        <v>0</v>
      </c>
      <c r="T3802" s="334">
        <v>2</v>
      </c>
      <c r="U3802" s="334">
        <v>0</v>
      </c>
      <c r="V3802" s="334">
        <v>0</v>
      </c>
      <c r="W3802" s="334">
        <v>0</v>
      </c>
      <c r="X3802" s="334">
        <v>0</v>
      </c>
      <c r="Y3802" s="334">
        <v>2.2999999999999998</v>
      </c>
      <c r="Z3802" s="334">
        <v>0</v>
      </c>
      <c r="AA3802" s="334">
        <v>0.3</v>
      </c>
      <c r="AB3802" s="334">
        <v>0</v>
      </c>
      <c r="AD3802" s="334">
        <v>4.5999999999999996</v>
      </c>
      <c r="AE3802" s="334">
        <f t="shared" si="597"/>
        <v>4.5999999999999996</v>
      </c>
      <c r="AF3802" s="334">
        <f t="shared" si="598"/>
        <v>4.5999999999999996</v>
      </c>
      <c r="AG3802" s="340">
        <f t="shared" si="599"/>
        <v>0</v>
      </c>
      <c r="AI3802" s="340">
        <f t="shared" si="601"/>
        <v>4.5999999999999996</v>
      </c>
      <c r="AJ3802" s="340">
        <f t="shared" si="601"/>
        <v>0</v>
      </c>
      <c r="AK3802" s="340">
        <f t="shared" si="601"/>
        <v>0</v>
      </c>
      <c r="AL3802" s="340">
        <f t="shared" si="601"/>
        <v>0</v>
      </c>
      <c r="AM3802" s="340">
        <f t="shared" si="601"/>
        <v>0</v>
      </c>
    </row>
    <row r="3803" spans="1:39" x14ac:dyDescent="0.35">
      <c r="A3803" s="337">
        <v>25716</v>
      </c>
      <c r="B3803" s="338">
        <f t="shared" si="594"/>
        <v>1970</v>
      </c>
      <c r="C3803" s="338">
        <f t="shared" si="595"/>
        <v>5</v>
      </c>
      <c r="D3803" s="338">
        <f t="shared" si="596"/>
        <v>28</v>
      </c>
      <c r="E3803" s="334">
        <v>0.5</v>
      </c>
      <c r="F3803" s="334">
        <v>0.3</v>
      </c>
      <c r="G3803" s="334">
        <v>0</v>
      </c>
      <c r="H3803" s="334">
        <v>0</v>
      </c>
      <c r="I3803" s="334">
        <v>0</v>
      </c>
      <c r="J3803" s="334">
        <v>0</v>
      </c>
      <c r="K3803" s="334">
        <v>0</v>
      </c>
      <c r="L3803" s="334">
        <v>0</v>
      </c>
      <c r="M3803" s="334">
        <v>0</v>
      </c>
      <c r="N3803" s="334">
        <v>0</v>
      </c>
      <c r="O3803" s="334">
        <v>0</v>
      </c>
      <c r="P3803" s="334">
        <v>0</v>
      </c>
      <c r="Q3803" s="334">
        <v>0.8</v>
      </c>
      <c r="R3803" s="334">
        <v>0</v>
      </c>
      <c r="S3803" s="334">
        <v>0</v>
      </c>
      <c r="T3803" s="334">
        <v>0</v>
      </c>
      <c r="U3803" s="334">
        <v>0</v>
      </c>
      <c r="V3803" s="334">
        <v>0</v>
      </c>
      <c r="W3803" s="334">
        <v>0</v>
      </c>
      <c r="X3803" s="334">
        <v>0</v>
      </c>
      <c r="Y3803" s="334">
        <v>0</v>
      </c>
      <c r="Z3803" s="334">
        <v>0</v>
      </c>
      <c r="AA3803" s="334">
        <v>0</v>
      </c>
      <c r="AB3803" s="334">
        <v>0</v>
      </c>
      <c r="AD3803" s="334">
        <v>1.6</v>
      </c>
      <c r="AE3803" s="334">
        <f t="shared" si="597"/>
        <v>1.6</v>
      </c>
      <c r="AF3803" s="334">
        <f t="shared" si="598"/>
        <v>1.6</v>
      </c>
      <c r="AG3803" s="340">
        <f t="shared" si="599"/>
        <v>0</v>
      </c>
      <c r="AI3803" s="340">
        <f t="shared" si="601"/>
        <v>1.6</v>
      </c>
      <c r="AJ3803" s="340">
        <f t="shared" si="601"/>
        <v>0</v>
      </c>
      <c r="AK3803" s="340">
        <f t="shared" si="601"/>
        <v>0</v>
      </c>
      <c r="AL3803" s="340">
        <f t="shared" si="601"/>
        <v>0</v>
      </c>
      <c r="AM3803" s="340">
        <f t="shared" si="601"/>
        <v>0</v>
      </c>
    </row>
    <row r="3804" spans="1:39" x14ac:dyDescent="0.35">
      <c r="A3804" s="337">
        <v>25717</v>
      </c>
      <c r="B3804" s="338">
        <f t="shared" si="594"/>
        <v>1970</v>
      </c>
      <c r="C3804" s="338">
        <f t="shared" si="595"/>
        <v>5</v>
      </c>
      <c r="D3804" s="338">
        <f t="shared" si="596"/>
        <v>29</v>
      </c>
      <c r="E3804" s="334">
        <v>0</v>
      </c>
      <c r="F3804" s="334">
        <v>0</v>
      </c>
      <c r="G3804" s="334">
        <v>0</v>
      </c>
      <c r="H3804" s="334">
        <v>0</v>
      </c>
      <c r="I3804" s="334">
        <v>0</v>
      </c>
      <c r="J3804" s="334">
        <v>0</v>
      </c>
      <c r="K3804" s="334">
        <v>0</v>
      </c>
      <c r="L3804" s="334">
        <v>0</v>
      </c>
      <c r="M3804" s="334">
        <v>0</v>
      </c>
      <c r="N3804" s="334">
        <v>0</v>
      </c>
      <c r="O3804" s="334">
        <v>0</v>
      </c>
      <c r="P3804" s="334">
        <v>0</v>
      </c>
      <c r="Q3804" s="334">
        <v>0</v>
      </c>
      <c r="R3804" s="334">
        <v>0</v>
      </c>
      <c r="S3804" s="334">
        <v>0</v>
      </c>
      <c r="T3804" s="334">
        <v>0</v>
      </c>
      <c r="U3804" s="334">
        <v>0</v>
      </c>
      <c r="V3804" s="334">
        <v>0</v>
      </c>
      <c r="W3804" s="334">
        <v>0</v>
      </c>
      <c r="X3804" s="334">
        <v>0</v>
      </c>
      <c r="Y3804" s="334">
        <v>0</v>
      </c>
      <c r="Z3804" s="334">
        <v>0</v>
      </c>
      <c r="AA3804" s="334">
        <v>0</v>
      </c>
      <c r="AB3804" s="334">
        <v>0</v>
      </c>
      <c r="AD3804" s="334">
        <v>0</v>
      </c>
      <c r="AE3804" s="334">
        <f t="shared" si="597"/>
        <v>0</v>
      </c>
      <c r="AF3804" s="334">
        <f t="shared" si="598"/>
        <v>0</v>
      </c>
      <c r="AG3804" s="340">
        <f t="shared" si="599"/>
        <v>0</v>
      </c>
      <c r="AI3804" s="340">
        <f t="shared" si="601"/>
        <v>0</v>
      </c>
      <c r="AJ3804" s="340">
        <f t="shared" si="601"/>
        <v>0</v>
      </c>
      <c r="AK3804" s="340">
        <f t="shared" si="601"/>
        <v>0</v>
      </c>
      <c r="AL3804" s="340">
        <f t="shared" si="601"/>
        <v>0</v>
      </c>
      <c r="AM3804" s="340">
        <f t="shared" si="601"/>
        <v>0</v>
      </c>
    </row>
    <row r="3805" spans="1:39" x14ac:dyDescent="0.35">
      <c r="A3805" s="337">
        <v>25718</v>
      </c>
      <c r="B3805" s="338">
        <f t="shared" si="594"/>
        <v>1970</v>
      </c>
      <c r="C3805" s="338">
        <f t="shared" si="595"/>
        <v>5</v>
      </c>
      <c r="D3805" s="338">
        <f t="shared" si="596"/>
        <v>30</v>
      </c>
      <c r="E3805" s="334">
        <v>0</v>
      </c>
      <c r="F3805" s="334">
        <v>0</v>
      </c>
      <c r="G3805" s="334">
        <v>0</v>
      </c>
      <c r="H3805" s="334">
        <v>0</v>
      </c>
      <c r="I3805" s="334">
        <v>0</v>
      </c>
      <c r="J3805" s="334">
        <v>0</v>
      </c>
      <c r="K3805" s="334">
        <v>0</v>
      </c>
      <c r="L3805" s="334">
        <v>0</v>
      </c>
      <c r="M3805" s="334">
        <v>0</v>
      </c>
      <c r="N3805" s="334">
        <v>0</v>
      </c>
      <c r="O3805" s="334">
        <v>0</v>
      </c>
      <c r="P3805" s="334">
        <v>0</v>
      </c>
      <c r="Q3805" s="334">
        <v>0</v>
      </c>
      <c r="R3805" s="334">
        <v>0</v>
      </c>
      <c r="S3805" s="334">
        <v>0</v>
      </c>
      <c r="T3805" s="334">
        <v>0.3</v>
      </c>
      <c r="U3805" s="334">
        <v>0</v>
      </c>
      <c r="V3805" s="334">
        <v>0</v>
      </c>
      <c r="W3805" s="334">
        <v>0</v>
      </c>
      <c r="X3805" s="334">
        <v>0</v>
      </c>
      <c r="Y3805" s="334">
        <v>0</v>
      </c>
      <c r="Z3805" s="334">
        <v>0</v>
      </c>
      <c r="AA3805" s="334">
        <v>0</v>
      </c>
      <c r="AB3805" s="334">
        <v>0</v>
      </c>
      <c r="AD3805" s="334">
        <v>0.3</v>
      </c>
      <c r="AE3805" s="334">
        <f t="shared" si="597"/>
        <v>0.3</v>
      </c>
      <c r="AF3805" s="334">
        <f t="shared" si="598"/>
        <v>0.3</v>
      </c>
      <c r="AG3805" s="340">
        <f t="shared" si="599"/>
        <v>0</v>
      </c>
      <c r="AI3805" s="340">
        <f t="shared" si="601"/>
        <v>0.3</v>
      </c>
      <c r="AJ3805" s="340">
        <f t="shared" si="601"/>
        <v>0</v>
      </c>
      <c r="AK3805" s="340">
        <f t="shared" si="601"/>
        <v>0</v>
      </c>
      <c r="AL3805" s="340">
        <f t="shared" si="601"/>
        <v>0</v>
      </c>
      <c r="AM3805" s="340">
        <f t="shared" si="601"/>
        <v>0</v>
      </c>
    </row>
    <row r="3806" spans="1:39" x14ac:dyDescent="0.35">
      <c r="A3806" s="337">
        <v>25719</v>
      </c>
      <c r="B3806" s="338">
        <f t="shared" si="594"/>
        <v>1970</v>
      </c>
      <c r="C3806" s="338">
        <f t="shared" si="595"/>
        <v>5</v>
      </c>
      <c r="D3806" s="338">
        <f t="shared" si="596"/>
        <v>31</v>
      </c>
      <c r="E3806" s="334">
        <v>0</v>
      </c>
      <c r="F3806" s="334">
        <v>0</v>
      </c>
      <c r="G3806" s="334">
        <v>0</v>
      </c>
      <c r="H3806" s="334">
        <v>0</v>
      </c>
      <c r="I3806" s="334">
        <v>0</v>
      </c>
      <c r="J3806" s="334">
        <v>0</v>
      </c>
      <c r="K3806" s="334">
        <v>0</v>
      </c>
      <c r="L3806" s="334">
        <v>0</v>
      </c>
      <c r="M3806" s="334">
        <v>0</v>
      </c>
      <c r="N3806" s="334">
        <v>0</v>
      </c>
      <c r="O3806" s="334">
        <v>0</v>
      </c>
      <c r="P3806" s="334">
        <v>0</v>
      </c>
      <c r="Q3806" s="334">
        <v>0</v>
      </c>
      <c r="R3806" s="334">
        <v>0</v>
      </c>
      <c r="S3806" s="334">
        <v>0</v>
      </c>
      <c r="T3806" s="334">
        <v>0</v>
      </c>
      <c r="U3806" s="334">
        <v>0</v>
      </c>
      <c r="V3806" s="334">
        <v>0</v>
      </c>
      <c r="W3806" s="334">
        <v>0</v>
      </c>
      <c r="X3806" s="334">
        <v>0</v>
      </c>
      <c r="Y3806" s="334">
        <v>0</v>
      </c>
      <c r="Z3806" s="334">
        <v>0</v>
      </c>
      <c r="AA3806" s="334">
        <v>0</v>
      </c>
      <c r="AB3806" s="334">
        <v>0</v>
      </c>
      <c r="AD3806" s="334">
        <v>0</v>
      </c>
      <c r="AE3806" s="334">
        <f t="shared" si="597"/>
        <v>0</v>
      </c>
      <c r="AF3806" s="334">
        <f t="shared" si="598"/>
        <v>0</v>
      </c>
      <c r="AG3806" s="340">
        <f t="shared" si="599"/>
        <v>0</v>
      </c>
      <c r="AI3806" s="340">
        <f t="shared" si="601"/>
        <v>0</v>
      </c>
      <c r="AJ3806" s="340">
        <f t="shared" si="601"/>
        <v>0</v>
      </c>
      <c r="AK3806" s="340">
        <f t="shared" si="601"/>
        <v>0</v>
      </c>
      <c r="AL3806" s="340">
        <f t="shared" si="601"/>
        <v>0</v>
      </c>
      <c r="AM3806" s="340">
        <f t="shared" si="601"/>
        <v>0</v>
      </c>
    </row>
    <row r="3807" spans="1:39" x14ac:dyDescent="0.35">
      <c r="A3807" s="337">
        <v>25720</v>
      </c>
      <c r="B3807" s="338">
        <f t="shared" si="594"/>
        <v>1970</v>
      </c>
      <c r="C3807" s="338">
        <f t="shared" si="595"/>
        <v>6</v>
      </c>
      <c r="D3807" s="338">
        <f t="shared" si="596"/>
        <v>1</v>
      </c>
      <c r="E3807" s="334">
        <v>0</v>
      </c>
      <c r="F3807" s="334">
        <v>0</v>
      </c>
      <c r="G3807" s="334">
        <v>0</v>
      </c>
      <c r="H3807" s="334">
        <v>0</v>
      </c>
      <c r="I3807" s="334">
        <v>0</v>
      </c>
      <c r="J3807" s="334">
        <v>0</v>
      </c>
      <c r="K3807" s="334">
        <v>0</v>
      </c>
      <c r="L3807" s="334">
        <v>0</v>
      </c>
      <c r="M3807" s="334">
        <v>0</v>
      </c>
      <c r="N3807" s="334">
        <v>0</v>
      </c>
      <c r="O3807" s="334">
        <v>0</v>
      </c>
      <c r="P3807" s="334">
        <v>0</v>
      </c>
      <c r="Q3807" s="334">
        <v>0</v>
      </c>
      <c r="R3807" s="334">
        <v>0</v>
      </c>
      <c r="S3807" s="334">
        <v>0</v>
      </c>
      <c r="T3807" s="334">
        <v>0</v>
      </c>
      <c r="U3807" s="334">
        <v>0</v>
      </c>
      <c r="V3807" s="334">
        <v>0</v>
      </c>
      <c r="W3807" s="334">
        <v>0</v>
      </c>
      <c r="X3807" s="334">
        <v>0</v>
      </c>
      <c r="Y3807" s="334">
        <v>0</v>
      </c>
      <c r="Z3807" s="334">
        <v>0</v>
      </c>
      <c r="AA3807" s="334">
        <v>0</v>
      </c>
      <c r="AB3807" s="334">
        <v>0</v>
      </c>
      <c r="AD3807" s="334">
        <v>0</v>
      </c>
      <c r="AE3807" s="334">
        <f t="shared" si="597"/>
        <v>0</v>
      </c>
      <c r="AF3807" s="334">
        <f t="shared" si="598"/>
        <v>0</v>
      </c>
      <c r="AG3807" s="340">
        <f t="shared" si="599"/>
        <v>0</v>
      </c>
      <c r="AI3807" s="340">
        <f t="shared" si="601"/>
        <v>0</v>
      </c>
      <c r="AJ3807" s="340">
        <f t="shared" si="601"/>
        <v>0</v>
      </c>
      <c r="AK3807" s="340">
        <f t="shared" si="601"/>
        <v>0</v>
      </c>
      <c r="AL3807" s="340">
        <f t="shared" si="601"/>
        <v>0</v>
      </c>
      <c r="AM3807" s="340">
        <f t="shared" si="601"/>
        <v>0</v>
      </c>
    </row>
    <row r="3808" spans="1:39" x14ac:dyDescent="0.35">
      <c r="A3808" s="337">
        <v>25721</v>
      </c>
      <c r="B3808" s="338">
        <f t="shared" si="594"/>
        <v>1970</v>
      </c>
      <c r="C3808" s="338">
        <f t="shared" si="595"/>
        <v>6</v>
      </c>
      <c r="D3808" s="338">
        <f t="shared" si="596"/>
        <v>2</v>
      </c>
      <c r="E3808" s="334">
        <v>0</v>
      </c>
      <c r="F3808" s="334">
        <v>0</v>
      </c>
      <c r="G3808" s="334">
        <v>0</v>
      </c>
      <c r="H3808" s="334">
        <v>0</v>
      </c>
      <c r="I3808" s="334">
        <v>0</v>
      </c>
      <c r="J3808" s="334">
        <v>0</v>
      </c>
      <c r="K3808" s="334">
        <v>0</v>
      </c>
      <c r="L3808" s="334">
        <v>0</v>
      </c>
      <c r="M3808" s="334">
        <v>0</v>
      </c>
      <c r="N3808" s="334">
        <v>0</v>
      </c>
      <c r="O3808" s="334">
        <v>0</v>
      </c>
      <c r="P3808" s="334">
        <v>0</v>
      </c>
      <c r="Q3808" s="334">
        <v>0</v>
      </c>
      <c r="R3808" s="334">
        <v>0</v>
      </c>
      <c r="S3808" s="334">
        <v>0</v>
      </c>
      <c r="T3808" s="334">
        <v>0</v>
      </c>
      <c r="U3808" s="334">
        <v>0</v>
      </c>
      <c r="V3808" s="334">
        <v>0</v>
      </c>
      <c r="W3808" s="334">
        <v>0</v>
      </c>
      <c r="X3808" s="334">
        <v>0</v>
      </c>
      <c r="Y3808" s="334">
        <v>0</v>
      </c>
      <c r="Z3808" s="334">
        <v>0</v>
      </c>
      <c r="AA3808" s="334">
        <v>0</v>
      </c>
      <c r="AB3808" s="334">
        <v>0</v>
      </c>
      <c r="AD3808" s="334">
        <v>0</v>
      </c>
      <c r="AE3808" s="334">
        <f t="shared" si="597"/>
        <v>0</v>
      </c>
      <c r="AF3808" s="334">
        <f t="shared" si="598"/>
        <v>0</v>
      </c>
      <c r="AG3808" s="340">
        <f t="shared" si="599"/>
        <v>0</v>
      </c>
      <c r="AI3808" s="340">
        <f t="shared" si="601"/>
        <v>0</v>
      </c>
      <c r="AJ3808" s="340">
        <f t="shared" si="601"/>
        <v>0</v>
      </c>
      <c r="AK3808" s="340">
        <f t="shared" si="601"/>
        <v>0</v>
      </c>
      <c r="AL3808" s="340">
        <f t="shared" si="601"/>
        <v>0</v>
      </c>
      <c r="AM3808" s="340">
        <f t="shared" si="601"/>
        <v>0</v>
      </c>
    </row>
    <row r="3809" spans="1:39" x14ac:dyDescent="0.35">
      <c r="A3809" s="337">
        <v>25722</v>
      </c>
      <c r="B3809" s="338">
        <f t="shared" si="594"/>
        <v>1970</v>
      </c>
      <c r="C3809" s="338">
        <f t="shared" si="595"/>
        <v>6</v>
      </c>
      <c r="D3809" s="338">
        <f t="shared" si="596"/>
        <v>3</v>
      </c>
      <c r="E3809" s="334">
        <v>0</v>
      </c>
      <c r="F3809" s="334">
        <v>0</v>
      </c>
      <c r="G3809" s="334">
        <v>0</v>
      </c>
      <c r="H3809" s="334">
        <v>0</v>
      </c>
      <c r="I3809" s="334">
        <v>0</v>
      </c>
      <c r="J3809" s="334">
        <v>0</v>
      </c>
      <c r="K3809" s="334">
        <v>0</v>
      </c>
      <c r="L3809" s="334">
        <v>0</v>
      </c>
      <c r="M3809" s="334">
        <v>0</v>
      </c>
      <c r="N3809" s="334">
        <v>0</v>
      </c>
      <c r="O3809" s="334">
        <v>0</v>
      </c>
      <c r="P3809" s="334">
        <v>0</v>
      </c>
      <c r="Q3809" s="334">
        <v>0</v>
      </c>
      <c r="R3809" s="334">
        <v>0</v>
      </c>
      <c r="S3809" s="334">
        <v>0</v>
      </c>
      <c r="T3809" s="334">
        <v>0</v>
      </c>
      <c r="U3809" s="334">
        <v>0</v>
      </c>
      <c r="V3809" s="334">
        <v>0</v>
      </c>
      <c r="W3809" s="334">
        <v>0</v>
      </c>
      <c r="X3809" s="334">
        <v>0</v>
      </c>
      <c r="Y3809" s="334">
        <v>0</v>
      </c>
      <c r="Z3809" s="334">
        <v>0</v>
      </c>
      <c r="AA3809" s="334">
        <v>0</v>
      </c>
      <c r="AB3809" s="334">
        <v>0</v>
      </c>
      <c r="AD3809" s="334">
        <v>0</v>
      </c>
      <c r="AE3809" s="334">
        <f t="shared" si="597"/>
        <v>0</v>
      </c>
      <c r="AF3809" s="334">
        <f t="shared" si="598"/>
        <v>0</v>
      </c>
      <c r="AG3809" s="340">
        <f t="shared" si="599"/>
        <v>0</v>
      </c>
      <c r="AI3809" s="340">
        <f t="shared" si="601"/>
        <v>0</v>
      </c>
      <c r="AJ3809" s="340">
        <f t="shared" si="601"/>
        <v>0</v>
      </c>
      <c r="AK3809" s="340">
        <f t="shared" si="601"/>
        <v>0</v>
      </c>
      <c r="AL3809" s="340">
        <f t="shared" si="601"/>
        <v>0</v>
      </c>
      <c r="AM3809" s="340">
        <f t="shared" si="601"/>
        <v>0</v>
      </c>
    </row>
    <row r="3810" spans="1:39" x14ac:dyDescent="0.35">
      <c r="A3810" s="337">
        <v>25723</v>
      </c>
      <c r="B3810" s="338">
        <f t="shared" si="594"/>
        <v>1970</v>
      </c>
      <c r="C3810" s="338">
        <f t="shared" si="595"/>
        <v>6</v>
      </c>
      <c r="D3810" s="338">
        <f t="shared" si="596"/>
        <v>4</v>
      </c>
      <c r="E3810" s="334">
        <v>0</v>
      </c>
      <c r="F3810" s="334">
        <v>0</v>
      </c>
      <c r="G3810" s="334">
        <v>0</v>
      </c>
      <c r="H3810" s="334">
        <v>0</v>
      </c>
      <c r="I3810" s="334">
        <v>0</v>
      </c>
      <c r="J3810" s="334">
        <v>0</v>
      </c>
      <c r="K3810" s="334">
        <v>0</v>
      </c>
      <c r="L3810" s="334">
        <v>0</v>
      </c>
      <c r="M3810" s="334">
        <v>0</v>
      </c>
      <c r="N3810" s="334">
        <v>0</v>
      </c>
      <c r="O3810" s="334">
        <v>0</v>
      </c>
      <c r="P3810" s="334">
        <v>0</v>
      </c>
      <c r="Q3810" s="334">
        <v>0</v>
      </c>
      <c r="R3810" s="334">
        <v>0</v>
      </c>
      <c r="S3810" s="334">
        <v>0</v>
      </c>
      <c r="T3810" s="334">
        <v>0</v>
      </c>
      <c r="U3810" s="334">
        <v>0</v>
      </c>
      <c r="V3810" s="334">
        <v>0</v>
      </c>
      <c r="W3810" s="334">
        <v>0</v>
      </c>
      <c r="X3810" s="334">
        <v>0</v>
      </c>
      <c r="Y3810" s="334">
        <v>0</v>
      </c>
      <c r="Z3810" s="334">
        <v>0</v>
      </c>
      <c r="AA3810" s="334">
        <v>0</v>
      </c>
      <c r="AB3810" s="334">
        <v>0</v>
      </c>
      <c r="AD3810" s="334">
        <v>0</v>
      </c>
      <c r="AE3810" s="334">
        <f t="shared" si="597"/>
        <v>0</v>
      </c>
      <c r="AF3810" s="334">
        <f t="shared" si="598"/>
        <v>0</v>
      </c>
      <c r="AG3810" s="340">
        <f t="shared" si="599"/>
        <v>0</v>
      </c>
      <c r="AI3810" s="340">
        <f t="shared" si="601"/>
        <v>0</v>
      </c>
      <c r="AJ3810" s="340">
        <f t="shared" si="601"/>
        <v>0</v>
      </c>
      <c r="AK3810" s="340">
        <f t="shared" si="601"/>
        <v>0</v>
      </c>
      <c r="AL3810" s="340">
        <f t="shared" si="601"/>
        <v>0</v>
      </c>
      <c r="AM3810" s="340">
        <f t="shared" si="601"/>
        <v>0</v>
      </c>
    </row>
    <row r="3811" spans="1:39" x14ac:dyDescent="0.35">
      <c r="A3811" s="337">
        <v>25724</v>
      </c>
      <c r="B3811" s="338">
        <f t="shared" si="594"/>
        <v>1970</v>
      </c>
      <c r="C3811" s="338">
        <f t="shared" si="595"/>
        <v>6</v>
      </c>
      <c r="D3811" s="338">
        <f t="shared" si="596"/>
        <v>5</v>
      </c>
      <c r="E3811" s="334">
        <v>0</v>
      </c>
      <c r="F3811" s="334">
        <v>0</v>
      </c>
      <c r="G3811" s="334">
        <v>0</v>
      </c>
      <c r="H3811" s="334">
        <v>0</v>
      </c>
      <c r="I3811" s="334">
        <v>0</v>
      </c>
      <c r="J3811" s="334">
        <v>0</v>
      </c>
      <c r="K3811" s="334">
        <v>0</v>
      </c>
      <c r="L3811" s="334">
        <v>0</v>
      </c>
      <c r="M3811" s="334">
        <v>0</v>
      </c>
      <c r="N3811" s="334">
        <v>0</v>
      </c>
      <c r="O3811" s="334">
        <v>0</v>
      </c>
      <c r="P3811" s="334">
        <v>0</v>
      </c>
      <c r="Q3811" s="334">
        <v>0</v>
      </c>
      <c r="R3811" s="334">
        <v>0</v>
      </c>
      <c r="S3811" s="334">
        <v>0</v>
      </c>
      <c r="T3811" s="334">
        <v>0</v>
      </c>
      <c r="U3811" s="334">
        <v>0</v>
      </c>
      <c r="V3811" s="334">
        <v>0</v>
      </c>
      <c r="W3811" s="334">
        <v>0</v>
      </c>
      <c r="X3811" s="334">
        <v>0</v>
      </c>
      <c r="Y3811" s="334">
        <v>0</v>
      </c>
      <c r="Z3811" s="334">
        <v>0</v>
      </c>
      <c r="AA3811" s="334">
        <v>0</v>
      </c>
      <c r="AB3811" s="334">
        <v>0</v>
      </c>
      <c r="AD3811" s="334">
        <v>0</v>
      </c>
      <c r="AE3811" s="334">
        <f t="shared" si="597"/>
        <v>0</v>
      </c>
      <c r="AF3811" s="334">
        <f t="shared" si="598"/>
        <v>0</v>
      </c>
      <c r="AG3811" s="340">
        <f t="shared" si="599"/>
        <v>0</v>
      </c>
      <c r="AI3811" s="340">
        <f t="shared" si="601"/>
        <v>0</v>
      </c>
      <c r="AJ3811" s="340">
        <f t="shared" si="601"/>
        <v>0</v>
      </c>
      <c r="AK3811" s="340">
        <f t="shared" si="601"/>
        <v>0</v>
      </c>
      <c r="AL3811" s="340">
        <f t="shared" si="601"/>
        <v>0</v>
      </c>
      <c r="AM3811" s="340">
        <f t="shared" si="601"/>
        <v>0</v>
      </c>
    </row>
    <row r="3812" spans="1:39" x14ac:dyDescent="0.35">
      <c r="A3812" s="337">
        <v>25725</v>
      </c>
      <c r="B3812" s="338">
        <f t="shared" si="594"/>
        <v>1970</v>
      </c>
      <c r="C3812" s="338">
        <f t="shared" si="595"/>
        <v>6</v>
      </c>
      <c r="D3812" s="338">
        <f t="shared" si="596"/>
        <v>6</v>
      </c>
      <c r="E3812" s="334">
        <v>0</v>
      </c>
      <c r="F3812" s="334">
        <v>0</v>
      </c>
      <c r="G3812" s="334">
        <v>0</v>
      </c>
      <c r="H3812" s="334">
        <v>0</v>
      </c>
      <c r="I3812" s="334">
        <v>0</v>
      </c>
      <c r="J3812" s="334">
        <v>0</v>
      </c>
      <c r="K3812" s="334">
        <v>0</v>
      </c>
      <c r="L3812" s="334">
        <v>0</v>
      </c>
      <c r="M3812" s="334">
        <v>0</v>
      </c>
      <c r="N3812" s="334">
        <v>0</v>
      </c>
      <c r="O3812" s="334">
        <v>0</v>
      </c>
      <c r="P3812" s="334">
        <v>0</v>
      </c>
      <c r="Q3812" s="334">
        <v>0</v>
      </c>
      <c r="R3812" s="334">
        <v>0</v>
      </c>
      <c r="S3812" s="334">
        <v>0</v>
      </c>
      <c r="T3812" s="334">
        <v>0</v>
      </c>
      <c r="U3812" s="334">
        <v>0</v>
      </c>
      <c r="V3812" s="334">
        <v>0</v>
      </c>
      <c r="W3812" s="334">
        <v>0</v>
      </c>
      <c r="X3812" s="334">
        <v>0</v>
      </c>
      <c r="Y3812" s="334">
        <v>0</v>
      </c>
      <c r="Z3812" s="334">
        <v>0</v>
      </c>
      <c r="AA3812" s="334">
        <v>0</v>
      </c>
      <c r="AB3812" s="334">
        <v>0</v>
      </c>
      <c r="AD3812" s="334">
        <v>0</v>
      </c>
      <c r="AE3812" s="334">
        <f t="shared" si="597"/>
        <v>0</v>
      </c>
      <c r="AF3812" s="334">
        <f t="shared" si="598"/>
        <v>0</v>
      </c>
      <c r="AG3812" s="340">
        <f t="shared" si="599"/>
        <v>0</v>
      </c>
      <c r="AI3812" s="340">
        <f t="shared" ref="AI3812:AM3827" si="602">IF($C3812=AI$1,$AF3812,0)</f>
        <v>0</v>
      </c>
      <c r="AJ3812" s="340">
        <f t="shared" si="602"/>
        <v>0</v>
      </c>
      <c r="AK3812" s="340">
        <f t="shared" si="602"/>
        <v>0</v>
      </c>
      <c r="AL3812" s="340">
        <f t="shared" si="602"/>
        <v>0</v>
      </c>
      <c r="AM3812" s="340">
        <f t="shared" si="602"/>
        <v>0</v>
      </c>
    </row>
    <row r="3813" spans="1:39" x14ac:dyDescent="0.35">
      <c r="A3813" s="337">
        <v>25726</v>
      </c>
      <c r="B3813" s="338">
        <f t="shared" si="594"/>
        <v>1970</v>
      </c>
      <c r="C3813" s="338">
        <f t="shared" si="595"/>
        <v>6</v>
      </c>
      <c r="D3813" s="338">
        <f t="shared" si="596"/>
        <v>7</v>
      </c>
      <c r="E3813" s="334">
        <v>0</v>
      </c>
      <c r="F3813" s="334">
        <v>0</v>
      </c>
      <c r="G3813" s="334">
        <v>0</v>
      </c>
      <c r="H3813" s="334">
        <v>0</v>
      </c>
      <c r="I3813" s="334">
        <v>0</v>
      </c>
      <c r="J3813" s="334">
        <v>0</v>
      </c>
      <c r="K3813" s="334">
        <v>0</v>
      </c>
      <c r="L3813" s="334">
        <v>0</v>
      </c>
      <c r="M3813" s="334">
        <v>0</v>
      </c>
      <c r="N3813" s="334">
        <v>0</v>
      </c>
      <c r="O3813" s="334">
        <v>0</v>
      </c>
      <c r="P3813" s="334">
        <v>0</v>
      </c>
      <c r="Q3813" s="334">
        <v>0</v>
      </c>
      <c r="R3813" s="334">
        <v>0</v>
      </c>
      <c r="S3813" s="334">
        <v>0</v>
      </c>
      <c r="T3813" s="334">
        <v>0</v>
      </c>
      <c r="U3813" s="334">
        <v>0</v>
      </c>
      <c r="V3813" s="334">
        <v>0</v>
      </c>
      <c r="W3813" s="334">
        <v>0</v>
      </c>
      <c r="X3813" s="334">
        <v>0</v>
      </c>
      <c r="Y3813" s="334">
        <v>0</v>
      </c>
      <c r="Z3813" s="334">
        <v>0.8</v>
      </c>
      <c r="AA3813" s="334">
        <v>3.6</v>
      </c>
      <c r="AB3813" s="334">
        <v>0.5</v>
      </c>
      <c r="AD3813" s="334">
        <v>4.9000000000000004</v>
      </c>
      <c r="AE3813" s="334">
        <f t="shared" si="597"/>
        <v>4.9000000000000004</v>
      </c>
      <c r="AF3813" s="334">
        <f t="shared" si="598"/>
        <v>4.9000000000000004</v>
      </c>
      <c r="AG3813" s="340">
        <f t="shared" si="599"/>
        <v>0</v>
      </c>
      <c r="AI3813" s="340">
        <f t="shared" si="602"/>
        <v>0</v>
      </c>
      <c r="AJ3813" s="340">
        <f t="shared" si="602"/>
        <v>4.9000000000000004</v>
      </c>
      <c r="AK3813" s="340">
        <f t="shared" si="602"/>
        <v>0</v>
      </c>
      <c r="AL3813" s="340">
        <f t="shared" si="602"/>
        <v>0</v>
      </c>
      <c r="AM3813" s="340">
        <f t="shared" si="602"/>
        <v>0</v>
      </c>
    </row>
    <row r="3814" spans="1:39" x14ac:dyDescent="0.35">
      <c r="A3814" s="337">
        <v>25727</v>
      </c>
      <c r="B3814" s="338">
        <f t="shared" si="594"/>
        <v>1970</v>
      </c>
      <c r="C3814" s="338">
        <f t="shared" si="595"/>
        <v>6</v>
      </c>
      <c r="D3814" s="338">
        <f t="shared" si="596"/>
        <v>8</v>
      </c>
      <c r="E3814" s="334">
        <v>0.3</v>
      </c>
      <c r="F3814" s="334">
        <v>0.3</v>
      </c>
      <c r="G3814" s="334">
        <v>0</v>
      </c>
      <c r="H3814" s="334">
        <v>0</v>
      </c>
      <c r="I3814" s="334">
        <v>0</v>
      </c>
      <c r="J3814" s="334">
        <v>0</v>
      </c>
      <c r="K3814" s="334">
        <v>0</v>
      </c>
      <c r="L3814" s="334">
        <v>0</v>
      </c>
      <c r="M3814" s="334">
        <v>0</v>
      </c>
      <c r="N3814" s="334">
        <v>0</v>
      </c>
      <c r="O3814" s="334">
        <v>0</v>
      </c>
      <c r="P3814" s="334">
        <v>0</v>
      </c>
      <c r="Q3814" s="334">
        <v>0</v>
      </c>
      <c r="R3814" s="334">
        <v>0</v>
      </c>
      <c r="S3814" s="334">
        <v>0</v>
      </c>
      <c r="T3814" s="334">
        <v>0</v>
      </c>
      <c r="U3814" s="334">
        <v>0</v>
      </c>
      <c r="V3814" s="334">
        <v>0</v>
      </c>
      <c r="W3814" s="334">
        <v>0</v>
      </c>
      <c r="X3814" s="334">
        <v>0</v>
      </c>
      <c r="Y3814" s="334">
        <v>0</v>
      </c>
      <c r="Z3814" s="334">
        <v>0</v>
      </c>
      <c r="AA3814" s="334">
        <v>0</v>
      </c>
      <c r="AB3814" s="334">
        <v>0</v>
      </c>
      <c r="AD3814" s="334">
        <v>0.6</v>
      </c>
      <c r="AE3814" s="334">
        <f t="shared" si="597"/>
        <v>0.6</v>
      </c>
      <c r="AF3814" s="334">
        <f t="shared" si="598"/>
        <v>0.6</v>
      </c>
      <c r="AG3814" s="340">
        <f t="shared" si="599"/>
        <v>0</v>
      </c>
      <c r="AI3814" s="340">
        <f t="shared" si="602"/>
        <v>0</v>
      </c>
      <c r="AJ3814" s="340">
        <f t="shared" si="602"/>
        <v>0.6</v>
      </c>
      <c r="AK3814" s="340">
        <f t="shared" si="602"/>
        <v>0</v>
      </c>
      <c r="AL3814" s="340">
        <f t="shared" si="602"/>
        <v>0</v>
      </c>
      <c r="AM3814" s="340">
        <f t="shared" si="602"/>
        <v>0</v>
      </c>
    </row>
    <row r="3815" spans="1:39" x14ac:dyDescent="0.35">
      <c r="A3815" s="337">
        <v>25728</v>
      </c>
      <c r="B3815" s="338">
        <f t="shared" si="594"/>
        <v>1970</v>
      </c>
      <c r="C3815" s="338">
        <f t="shared" si="595"/>
        <v>6</v>
      </c>
      <c r="D3815" s="338">
        <f t="shared" si="596"/>
        <v>9</v>
      </c>
      <c r="E3815" s="334">
        <v>0</v>
      </c>
      <c r="F3815" s="334">
        <v>0</v>
      </c>
      <c r="G3815" s="334">
        <v>0</v>
      </c>
      <c r="H3815" s="334">
        <v>0</v>
      </c>
      <c r="I3815" s="334">
        <v>0</v>
      </c>
      <c r="J3815" s="334">
        <v>0</v>
      </c>
      <c r="K3815" s="334">
        <v>0</v>
      </c>
      <c r="L3815" s="334">
        <v>0</v>
      </c>
      <c r="M3815" s="334">
        <v>0</v>
      </c>
      <c r="N3815" s="334">
        <v>0</v>
      </c>
      <c r="O3815" s="334">
        <v>0</v>
      </c>
      <c r="P3815" s="334">
        <v>0</v>
      </c>
      <c r="Q3815" s="334">
        <v>0</v>
      </c>
      <c r="R3815" s="334">
        <v>0.3</v>
      </c>
      <c r="S3815" s="334">
        <v>0</v>
      </c>
      <c r="T3815" s="334">
        <v>0</v>
      </c>
      <c r="U3815" s="334">
        <v>0</v>
      </c>
      <c r="V3815" s="334">
        <v>0</v>
      </c>
      <c r="W3815" s="334">
        <v>0</v>
      </c>
      <c r="X3815" s="334">
        <v>0</v>
      </c>
      <c r="Y3815" s="334">
        <v>0</v>
      </c>
      <c r="Z3815" s="334">
        <v>0</v>
      </c>
      <c r="AA3815" s="334">
        <v>0</v>
      </c>
      <c r="AB3815" s="334">
        <v>0</v>
      </c>
      <c r="AD3815" s="334">
        <v>0.3</v>
      </c>
      <c r="AE3815" s="334">
        <f t="shared" si="597"/>
        <v>0.3</v>
      </c>
      <c r="AF3815" s="334">
        <f t="shared" si="598"/>
        <v>0.3</v>
      </c>
      <c r="AG3815" s="340">
        <f t="shared" si="599"/>
        <v>0</v>
      </c>
      <c r="AI3815" s="340">
        <f t="shared" si="602"/>
        <v>0</v>
      </c>
      <c r="AJ3815" s="340">
        <f t="shared" si="602"/>
        <v>0.3</v>
      </c>
      <c r="AK3815" s="340">
        <f t="shared" si="602"/>
        <v>0</v>
      </c>
      <c r="AL3815" s="340">
        <f t="shared" si="602"/>
        <v>0</v>
      </c>
      <c r="AM3815" s="340">
        <f t="shared" si="602"/>
        <v>0</v>
      </c>
    </row>
    <row r="3816" spans="1:39" x14ac:dyDescent="0.35">
      <c r="A3816" s="337">
        <v>25729</v>
      </c>
      <c r="B3816" s="338">
        <f t="shared" si="594"/>
        <v>1970</v>
      </c>
      <c r="C3816" s="338">
        <f t="shared" si="595"/>
        <v>6</v>
      </c>
      <c r="D3816" s="338">
        <f t="shared" si="596"/>
        <v>10</v>
      </c>
      <c r="E3816" s="334">
        <v>0</v>
      </c>
      <c r="F3816" s="334">
        <v>0</v>
      </c>
      <c r="G3816" s="334">
        <v>0</v>
      </c>
      <c r="H3816" s="334">
        <v>0</v>
      </c>
      <c r="I3816" s="334">
        <v>0</v>
      </c>
      <c r="J3816" s="334">
        <v>0</v>
      </c>
      <c r="K3816" s="334">
        <v>0</v>
      </c>
      <c r="L3816" s="334">
        <v>0</v>
      </c>
      <c r="M3816" s="334">
        <v>0</v>
      </c>
      <c r="N3816" s="334">
        <v>0</v>
      </c>
      <c r="O3816" s="334">
        <v>0</v>
      </c>
      <c r="P3816" s="334">
        <v>0</v>
      </c>
      <c r="Q3816" s="334">
        <v>0</v>
      </c>
      <c r="R3816" s="334">
        <v>0</v>
      </c>
      <c r="S3816" s="334">
        <v>0</v>
      </c>
      <c r="T3816" s="334">
        <v>0</v>
      </c>
      <c r="U3816" s="334">
        <v>0</v>
      </c>
      <c r="V3816" s="334">
        <v>0</v>
      </c>
      <c r="W3816" s="334">
        <v>0</v>
      </c>
      <c r="X3816" s="334">
        <v>2</v>
      </c>
      <c r="Y3816" s="334">
        <v>3</v>
      </c>
      <c r="Z3816" s="334">
        <v>3.6</v>
      </c>
      <c r="AA3816" s="334">
        <v>0.3</v>
      </c>
      <c r="AB3816" s="334">
        <v>0</v>
      </c>
      <c r="AD3816" s="334">
        <v>8.9</v>
      </c>
      <c r="AE3816" s="334">
        <f t="shared" si="597"/>
        <v>8.9</v>
      </c>
      <c r="AF3816" s="334">
        <f t="shared" si="598"/>
        <v>8.9</v>
      </c>
      <c r="AG3816" s="340">
        <f t="shared" si="599"/>
        <v>0</v>
      </c>
      <c r="AI3816" s="340">
        <f t="shared" si="602"/>
        <v>0</v>
      </c>
      <c r="AJ3816" s="340">
        <f t="shared" si="602"/>
        <v>8.9</v>
      </c>
      <c r="AK3816" s="340">
        <f t="shared" si="602"/>
        <v>0</v>
      </c>
      <c r="AL3816" s="340">
        <f t="shared" si="602"/>
        <v>0</v>
      </c>
      <c r="AM3816" s="340">
        <f t="shared" si="602"/>
        <v>0</v>
      </c>
    </row>
    <row r="3817" spans="1:39" x14ac:dyDescent="0.35">
      <c r="A3817" s="337">
        <v>25730</v>
      </c>
      <c r="B3817" s="338">
        <f t="shared" si="594"/>
        <v>1970</v>
      </c>
      <c r="C3817" s="338">
        <f t="shared" si="595"/>
        <v>6</v>
      </c>
      <c r="D3817" s="338">
        <f t="shared" si="596"/>
        <v>11</v>
      </c>
      <c r="E3817" s="334">
        <v>1</v>
      </c>
      <c r="F3817" s="334">
        <v>0.3</v>
      </c>
      <c r="G3817" s="334">
        <v>0</v>
      </c>
      <c r="H3817" s="334">
        <v>0</v>
      </c>
      <c r="I3817" s="334">
        <v>0</v>
      </c>
      <c r="J3817" s="334">
        <v>0</v>
      </c>
      <c r="K3817" s="334">
        <v>0</v>
      </c>
      <c r="L3817" s="334">
        <v>0</v>
      </c>
      <c r="M3817" s="334">
        <v>0</v>
      </c>
      <c r="N3817" s="334">
        <v>0</v>
      </c>
      <c r="O3817" s="334">
        <v>0</v>
      </c>
      <c r="P3817" s="334">
        <v>0</v>
      </c>
      <c r="Q3817" s="334">
        <v>0</v>
      </c>
      <c r="R3817" s="334">
        <v>0</v>
      </c>
      <c r="S3817" s="334">
        <v>0</v>
      </c>
      <c r="T3817" s="334">
        <v>0</v>
      </c>
      <c r="U3817" s="334">
        <v>0</v>
      </c>
      <c r="V3817" s="334">
        <v>0</v>
      </c>
      <c r="W3817" s="334">
        <v>0</v>
      </c>
      <c r="X3817" s="334">
        <v>0</v>
      </c>
      <c r="Y3817" s="334">
        <v>0</v>
      </c>
      <c r="Z3817" s="334">
        <v>0</v>
      </c>
      <c r="AA3817" s="334">
        <v>0</v>
      </c>
      <c r="AB3817" s="334">
        <v>0</v>
      </c>
      <c r="AD3817" s="334">
        <v>1.3</v>
      </c>
      <c r="AE3817" s="334">
        <f t="shared" si="597"/>
        <v>1.3</v>
      </c>
      <c r="AF3817" s="334">
        <f t="shared" si="598"/>
        <v>1.3</v>
      </c>
      <c r="AG3817" s="340">
        <f t="shared" si="599"/>
        <v>0</v>
      </c>
      <c r="AI3817" s="340">
        <f t="shared" si="602"/>
        <v>0</v>
      </c>
      <c r="AJ3817" s="340">
        <f t="shared" si="602"/>
        <v>1.3</v>
      </c>
      <c r="AK3817" s="340">
        <f t="shared" si="602"/>
        <v>0</v>
      </c>
      <c r="AL3817" s="340">
        <f t="shared" si="602"/>
        <v>0</v>
      </c>
      <c r="AM3817" s="340">
        <f t="shared" si="602"/>
        <v>0</v>
      </c>
    </row>
    <row r="3818" spans="1:39" x14ac:dyDescent="0.35">
      <c r="A3818" s="337">
        <v>25731</v>
      </c>
      <c r="B3818" s="338">
        <f t="shared" si="594"/>
        <v>1970</v>
      </c>
      <c r="C3818" s="338">
        <f t="shared" si="595"/>
        <v>6</v>
      </c>
      <c r="D3818" s="338">
        <f t="shared" si="596"/>
        <v>12</v>
      </c>
      <c r="E3818" s="334">
        <v>0</v>
      </c>
      <c r="F3818" s="334">
        <v>0</v>
      </c>
      <c r="G3818" s="334">
        <v>0</v>
      </c>
      <c r="H3818" s="334">
        <v>0</v>
      </c>
      <c r="I3818" s="334">
        <v>0</v>
      </c>
      <c r="J3818" s="334">
        <v>0</v>
      </c>
      <c r="K3818" s="334">
        <v>0</v>
      </c>
      <c r="L3818" s="334">
        <v>0</v>
      </c>
      <c r="M3818" s="334">
        <v>0</v>
      </c>
      <c r="N3818" s="334">
        <v>0</v>
      </c>
      <c r="O3818" s="334">
        <v>0</v>
      </c>
      <c r="P3818" s="334">
        <v>0</v>
      </c>
      <c r="Q3818" s="334">
        <v>0</v>
      </c>
      <c r="R3818" s="334">
        <v>0</v>
      </c>
      <c r="S3818" s="334">
        <v>0</v>
      </c>
      <c r="T3818" s="334">
        <v>0</v>
      </c>
      <c r="U3818" s="334">
        <v>0</v>
      </c>
      <c r="V3818" s="334">
        <v>0</v>
      </c>
      <c r="W3818" s="334">
        <v>0</v>
      </c>
      <c r="X3818" s="334">
        <v>0</v>
      </c>
      <c r="Y3818" s="334">
        <v>0</v>
      </c>
      <c r="Z3818" s="334">
        <v>0</v>
      </c>
      <c r="AA3818" s="334">
        <v>0</v>
      </c>
      <c r="AB3818" s="334">
        <v>0</v>
      </c>
      <c r="AD3818" s="334">
        <v>0</v>
      </c>
      <c r="AE3818" s="334">
        <f t="shared" si="597"/>
        <v>0</v>
      </c>
      <c r="AF3818" s="334">
        <f t="shared" si="598"/>
        <v>0</v>
      </c>
      <c r="AG3818" s="340">
        <f t="shared" si="599"/>
        <v>0</v>
      </c>
      <c r="AI3818" s="340">
        <f t="shared" si="602"/>
        <v>0</v>
      </c>
      <c r="AJ3818" s="340">
        <f t="shared" si="602"/>
        <v>0</v>
      </c>
      <c r="AK3818" s="340">
        <f t="shared" si="602"/>
        <v>0</v>
      </c>
      <c r="AL3818" s="340">
        <f t="shared" si="602"/>
        <v>0</v>
      </c>
      <c r="AM3818" s="340">
        <f t="shared" si="602"/>
        <v>0</v>
      </c>
    </row>
    <row r="3819" spans="1:39" x14ac:dyDescent="0.35">
      <c r="A3819" s="337">
        <v>25732</v>
      </c>
      <c r="B3819" s="338">
        <f t="shared" si="594"/>
        <v>1970</v>
      </c>
      <c r="C3819" s="338">
        <f t="shared" si="595"/>
        <v>6</v>
      </c>
      <c r="D3819" s="338">
        <f t="shared" si="596"/>
        <v>13</v>
      </c>
      <c r="E3819" s="334">
        <v>0</v>
      </c>
      <c r="F3819" s="334">
        <v>3</v>
      </c>
      <c r="G3819" s="334">
        <v>3.1</v>
      </c>
      <c r="H3819" s="334">
        <v>3</v>
      </c>
      <c r="I3819" s="334">
        <v>3</v>
      </c>
      <c r="J3819" s="334">
        <v>3.1</v>
      </c>
      <c r="K3819" s="334">
        <v>3</v>
      </c>
      <c r="L3819" s="334">
        <v>3.1</v>
      </c>
      <c r="M3819" s="334">
        <v>3</v>
      </c>
      <c r="N3819" s="334">
        <v>3</v>
      </c>
      <c r="O3819" s="334">
        <v>3.1</v>
      </c>
      <c r="P3819" s="334">
        <v>3</v>
      </c>
      <c r="Q3819" s="334">
        <v>3</v>
      </c>
      <c r="R3819" s="334">
        <v>3.1</v>
      </c>
      <c r="S3819" s="334">
        <v>3</v>
      </c>
      <c r="T3819" s="334">
        <v>3</v>
      </c>
      <c r="U3819" s="334">
        <v>3.1</v>
      </c>
      <c r="V3819" s="334">
        <v>3</v>
      </c>
      <c r="W3819" s="334">
        <v>3</v>
      </c>
      <c r="X3819" s="334">
        <v>6.1</v>
      </c>
      <c r="Y3819" s="334">
        <v>3.1</v>
      </c>
      <c r="Z3819" s="334">
        <v>3</v>
      </c>
      <c r="AA3819" s="334">
        <v>6.1</v>
      </c>
      <c r="AB3819" s="334">
        <v>3</v>
      </c>
      <c r="AD3819" s="334">
        <v>75.900000000000006</v>
      </c>
      <c r="AE3819" s="334">
        <f t="shared" si="597"/>
        <v>75.900000000000006</v>
      </c>
      <c r="AF3819" s="334">
        <f t="shared" si="598"/>
        <v>75.900000000000006</v>
      </c>
      <c r="AG3819" s="340">
        <f t="shared" si="599"/>
        <v>0</v>
      </c>
      <c r="AI3819" s="340">
        <f t="shared" si="602"/>
        <v>0</v>
      </c>
      <c r="AJ3819" s="340">
        <f t="shared" si="602"/>
        <v>75.900000000000006</v>
      </c>
      <c r="AK3819" s="340">
        <f t="shared" si="602"/>
        <v>0</v>
      </c>
      <c r="AL3819" s="340">
        <f t="shared" si="602"/>
        <v>0</v>
      </c>
      <c r="AM3819" s="340">
        <f t="shared" si="602"/>
        <v>0</v>
      </c>
    </row>
    <row r="3820" spans="1:39" x14ac:dyDescent="0.35">
      <c r="A3820" s="337">
        <v>25733</v>
      </c>
      <c r="B3820" s="338">
        <f t="shared" si="594"/>
        <v>1970</v>
      </c>
      <c r="C3820" s="338">
        <f t="shared" si="595"/>
        <v>6</v>
      </c>
      <c r="D3820" s="338">
        <f t="shared" si="596"/>
        <v>14</v>
      </c>
      <c r="E3820" s="334">
        <v>2.2999999999999998</v>
      </c>
      <c r="F3820" s="334">
        <v>0</v>
      </c>
      <c r="G3820" s="334">
        <v>0</v>
      </c>
      <c r="H3820" s="334">
        <v>0</v>
      </c>
      <c r="I3820" s="334">
        <v>0</v>
      </c>
      <c r="J3820" s="334">
        <v>0</v>
      </c>
      <c r="K3820" s="334">
        <v>0</v>
      </c>
      <c r="L3820" s="334">
        <v>0</v>
      </c>
      <c r="M3820" s="334">
        <v>1.2</v>
      </c>
      <c r="N3820" s="334">
        <v>0</v>
      </c>
      <c r="O3820" s="334">
        <v>0</v>
      </c>
      <c r="P3820" s="334">
        <v>0</v>
      </c>
      <c r="Q3820" s="334">
        <v>0</v>
      </c>
      <c r="R3820" s="334">
        <v>0</v>
      </c>
      <c r="S3820" s="334">
        <v>0</v>
      </c>
      <c r="T3820" s="334">
        <v>0</v>
      </c>
      <c r="U3820" s="334">
        <v>0</v>
      </c>
      <c r="V3820" s="334">
        <v>1.7</v>
      </c>
      <c r="W3820" s="334">
        <v>0</v>
      </c>
      <c r="X3820" s="334">
        <v>0</v>
      </c>
      <c r="Y3820" s="334">
        <v>1.2</v>
      </c>
      <c r="Z3820" s="334">
        <v>0</v>
      </c>
      <c r="AA3820" s="334">
        <v>1.2</v>
      </c>
      <c r="AB3820" s="334">
        <v>2.2999999999999998</v>
      </c>
      <c r="AD3820" s="334">
        <v>9.9</v>
      </c>
      <c r="AE3820" s="334">
        <f t="shared" si="597"/>
        <v>9.9</v>
      </c>
      <c r="AF3820" s="334">
        <f t="shared" si="598"/>
        <v>9.9</v>
      </c>
      <c r="AG3820" s="340">
        <f t="shared" si="599"/>
        <v>0</v>
      </c>
      <c r="AI3820" s="340">
        <f t="shared" si="602"/>
        <v>0</v>
      </c>
      <c r="AJ3820" s="340">
        <f t="shared" si="602"/>
        <v>9.9</v>
      </c>
      <c r="AK3820" s="340">
        <f t="shared" si="602"/>
        <v>0</v>
      </c>
      <c r="AL3820" s="340">
        <f t="shared" si="602"/>
        <v>0</v>
      </c>
      <c r="AM3820" s="340">
        <f t="shared" si="602"/>
        <v>0</v>
      </c>
    </row>
    <row r="3821" spans="1:39" x14ac:dyDescent="0.35">
      <c r="A3821" s="337">
        <v>25734</v>
      </c>
      <c r="B3821" s="338">
        <f t="shared" si="594"/>
        <v>1970</v>
      </c>
      <c r="C3821" s="338">
        <f t="shared" si="595"/>
        <v>6</v>
      </c>
      <c r="D3821" s="338">
        <f t="shared" si="596"/>
        <v>15</v>
      </c>
      <c r="E3821" s="334">
        <v>0.9</v>
      </c>
      <c r="F3821" s="334">
        <v>0.8</v>
      </c>
      <c r="G3821" s="334">
        <v>0</v>
      </c>
      <c r="H3821" s="334">
        <v>0.9</v>
      </c>
      <c r="I3821" s="334">
        <v>0</v>
      </c>
      <c r="J3821" s="334">
        <v>0</v>
      </c>
      <c r="K3821" s="334">
        <v>0</v>
      </c>
      <c r="L3821" s="334">
        <v>0.8</v>
      </c>
      <c r="M3821" s="334">
        <v>0.9</v>
      </c>
      <c r="N3821" s="334">
        <v>0.8</v>
      </c>
      <c r="O3821" s="334">
        <v>0</v>
      </c>
      <c r="P3821" s="334">
        <v>0</v>
      </c>
      <c r="Q3821" s="334">
        <v>0</v>
      </c>
      <c r="R3821" s="334">
        <v>0.9</v>
      </c>
      <c r="S3821" s="334">
        <v>0.9</v>
      </c>
      <c r="T3821" s="334">
        <v>0.8</v>
      </c>
      <c r="U3821" s="334">
        <v>0.9</v>
      </c>
      <c r="V3821" s="334">
        <v>0.8</v>
      </c>
      <c r="W3821" s="334">
        <v>0.9</v>
      </c>
      <c r="X3821" s="334">
        <v>0.9</v>
      </c>
      <c r="Y3821" s="334">
        <v>0.8</v>
      </c>
      <c r="Z3821" s="334">
        <v>1.7</v>
      </c>
      <c r="AA3821" s="334">
        <v>1.7</v>
      </c>
      <c r="AB3821" s="334">
        <v>0.9</v>
      </c>
      <c r="AD3821" s="334">
        <v>16.3</v>
      </c>
      <c r="AE3821" s="334">
        <f t="shared" si="597"/>
        <v>16.3</v>
      </c>
      <c r="AF3821" s="334">
        <f t="shared" si="598"/>
        <v>16.3</v>
      </c>
      <c r="AG3821" s="340">
        <f t="shared" si="599"/>
        <v>0</v>
      </c>
      <c r="AI3821" s="340">
        <f t="shared" si="602"/>
        <v>0</v>
      </c>
      <c r="AJ3821" s="340">
        <f t="shared" si="602"/>
        <v>16.3</v>
      </c>
      <c r="AK3821" s="340">
        <f t="shared" si="602"/>
        <v>0</v>
      </c>
      <c r="AL3821" s="340">
        <f t="shared" si="602"/>
        <v>0</v>
      </c>
      <c r="AM3821" s="340">
        <f t="shared" si="602"/>
        <v>0</v>
      </c>
    </row>
    <row r="3822" spans="1:39" x14ac:dyDescent="0.35">
      <c r="A3822" s="337">
        <v>25735</v>
      </c>
      <c r="B3822" s="338">
        <f t="shared" si="594"/>
        <v>1970</v>
      </c>
      <c r="C3822" s="338">
        <f t="shared" si="595"/>
        <v>6</v>
      </c>
      <c r="D3822" s="338">
        <f t="shared" si="596"/>
        <v>16</v>
      </c>
      <c r="E3822" s="334">
        <v>0</v>
      </c>
      <c r="F3822" s="334">
        <v>0</v>
      </c>
      <c r="G3822" s="334">
        <v>0</v>
      </c>
      <c r="H3822" s="334">
        <v>0</v>
      </c>
      <c r="I3822" s="334">
        <v>0.7</v>
      </c>
      <c r="J3822" s="334">
        <v>0.8</v>
      </c>
      <c r="K3822" s="334">
        <v>0.7</v>
      </c>
      <c r="L3822" s="334">
        <v>0.8</v>
      </c>
      <c r="M3822" s="334">
        <v>0.7</v>
      </c>
      <c r="N3822" s="334">
        <v>0.7</v>
      </c>
      <c r="O3822" s="334">
        <v>0.8</v>
      </c>
      <c r="P3822" s="334">
        <v>0.7</v>
      </c>
      <c r="Q3822" s="334">
        <v>0.8</v>
      </c>
      <c r="R3822" s="334">
        <v>0</v>
      </c>
      <c r="S3822" s="334">
        <v>0</v>
      </c>
      <c r="T3822" s="334">
        <v>0.7</v>
      </c>
      <c r="U3822" s="334">
        <v>0</v>
      </c>
      <c r="V3822" s="334">
        <v>0</v>
      </c>
      <c r="W3822" s="334">
        <v>0</v>
      </c>
      <c r="X3822" s="334">
        <v>0</v>
      </c>
      <c r="Y3822" s="334">
        <v>0</v>
      </c>
      <c r="Z3822" s="334">
        <v>0</v>
      </c>
      <c r="AA3822" s="334">
        <v>0</v>
      </c>
      <c r="AB3822" s="334">
        <v>0</v>
      </c>
      <c r="AD3822" s="334">
        <v>7.4</v>
      </c>
      <c r="AE3822" s="334">
        <f t="shared" si="597"/>
        <v>7.4</v>
      </c>
      <c r="AF3822" s="334">
        <f t="shared" si="598"/>
        <v>7.4</v>
      </c>
      <c r="AG3822" s="340">
        <f t="shared" si="599"/>
        <v>0</v>
      </c>
      <c r="AI3822" s="340">
        <f t="shared" si="602"/>
        <v>0</v>
      </c>
      <c r="AJ3822" s="340">
        <f t="shared" si="602"/>
        <v>7.4</v>
      </c>
      <c r="AK3822" s="340">
        <f t="shared" si="602"/>
        <v>0</v>
      </c>
      <c r="AL3822" s="340">
        <f t="shared" si="602"/>
        <v>0</v>
      </c>
      <c r="AM3822" s="340">
        <f t="shared" si="602"/>
        <v>0</v>
      </c>
    </row>
    <row r="3823" spans="1:39" x14ac:dyDescent="0.35">
      <c r="A3823" s="337">
        <v>25736</v>
      </c>
      <c r="B3823" s="338">
        <f t="shared" si="594"/>
        <v>1970</v>
      </c>
      <c r="C3823" s="338">
        <f t="shared" si="595"/>
        <v>6</v>
      </c>
      <c r="D3823" s="338">
        <f t="shared" si="596"/>
        <v>17</v>
      </c>
      <c r="E3823" s="334">
        <v>0</v>
      </c>
      <c r="F3823" s="334">
        <v>0</v>
      </c>
      <c r="G3823" s="334">
        <v>0</v>
      </c>
      <c r="H3823" s="334">
        <v>0</v>
      </c>
      <c r="I3823" s="334">
        <v>0</v>
      </c>
      <c r="J3823" s="334">
        <v>0</v>
      </c>
      <c r="K3823" s="334">
        <v>0</v>
      </c>
      <c r="L3823" s="334">
        <v>0</v>
      </c>
      <c r="M3823" s="334">
        <v>0</v>
      </c>
      <c r="N3823" s="334">
        <v>0</v>
      </c>
      <c r="O3823" s="334">
        <v>0</v>
      </c>
      <c r="P3823" s="334">
        <v>0</v>
      </c>
      <c r="Q3823" s="334">
        <v>0</v>
      </c>
      <c r="R3823" s="334">
        <v>0</v>
      </c>
      <c r="S3823" s="334">
        <v>0</v>
      </c>
      <c r="T3823" s="334">
        <v>0</v>
      </c>
      <c r="U3823" s="334">
        <v>0</v>
      </c>
      <c r="V3823" s="334">
        <v>0</v>
      </c>
      <c r="W3823" s="334">
        <v>0</v>
      </c>
      <c r="X3823" s="334">
        <v>0</v>
      </c>
      <c r="Y3823" s="334">
        <v>0</v>
      </c>
      <c r="Z3823" s="334">
        <v>0</v>
      </c>
      <c r="AA3823" s="334">
        <v>0</v>
      </c>
      <c r="AB3823" s="334">
        <v>0</v>
      </c>
      <c r="AD3823" s="334">
        <v>0</v>
      </c>
      <c r="AE3823" s="334">
        <f t="shared" si="597"/>
        <v>0</v>
      </c>
      <c r="AF3823" s="334">
        <f t="shared" si="598"/>
        <v>0</v>
      </c>
      <c r="AG3823" s="340">
        <f t="shared" si="599"/>
        <v>0</v>
      </c>
      <c r="AI3823" s="340">
        <f t="shared" si="602"/>
        <v>0</v>
      </c>
      <c r="AJ3823" s="340">
        <f t="shared" si="602"/>
        <v>0</v>
      </c>
      <c r="AK3823" s="340">
        <f t="shared" si="602"/>
        <v>0</v>
      </c>
      <c r="AL3823" s="340">
        <f t="shared" si="602"/>
        <v>0</v>
      </c>
      <c r="AM3823" s="340">
        <f t="shared" si="602"/>
        <v>0</v>
      </c>
    </row>
    <row r="3824" spans="1:39" x14ac:dyDescent="0.35">
      <c r="A3824" s="337">
        <v>25737</v>
      </c>
      <c r="B3824" s="338">
        <f t="shared" si="594"/>
        <v>1970</v>
      </c>
      <c r="C3824" s="338">
        <f t="shared" si="595"/>
        <v>6</v>
      </c>
      <c r="D3824" s="338">
        <f t="shared" si="596"/>
        <v>18</v>
      </c>
      <c r="E3824" s="334">
        <v>0</v>
      </c>
      <c r="F3824" s="334">
        <v>0</v>
      </c>
      <c r="G3824" s="334">
        <v>0</v>
      </c>
      <c r="H3824" s="334">
        <v>0</v>
      </c>
      <c r="I3824" s="334">
        <v>0</v>
      </c>
      <c r="J3824" s="334">
        <v>0</v>
      </c>
      <c r="K3824" s="334">
        <v>0</v>
      </c>
      <c r="L3824" s="334">
        <v>0</v>
      </c>
      <c r="M3824" s="334">
        <v>0</v>
      </c>
      <c r="N3824" s="334">
        <v>0</v>
      </c>
      <c r="O3824" s="334">
        <v>0</v>
      </c>
      <c r="P3824" s="334">
        <v>0</v>
      </c>
      <c r="Q3824" s="334">
        <v>0</v>
      </c>
      <c r="R3824" s="334">
        <v>0</v>
      </c>
      <c r="S3824" s="334">
        <v>0</v>
      </c>
      <c r="T3824" s="334">
        <v>0</v>
      </c>
      <c r="U3824" s="334">
        <v>0</v>
      </c>
      <c r="V3824" s="334">
        <v>0</v>
      </c>
      <c r="W3824" s="334">
        <v>0</v>
      </c>
      <c r="X3824" s="334">
        <v>0</v>
      </c>
      <c r="Y3824" s="334">
        <v>0</v>
      </c>
      <c r="Z3824" s="334">
        <v>0</v>
      </c>
      <c r="AA3824" s="334">
        <v>0</v>
      </c>
      <c r="AB3824" s="334">
        <v>0</v>
      </c>
      <c r="AD3824" s="334">
        <v>0</v>
      </c>
      <c r="AE3824" s="334">
        <f t="shared" si="597"/>
        <v>0</v>
      </c>
      <c r="AF3824" s="334">
        <f t="shared" si="598"/>
        <v>0</v>
      </c>
      <c r="AG3824" s="340">
        <f t="shared" si="599"/>
        <v>0</v>
      </c>
      <c r="AI3824" s="340">
        <f t="shared" si="602"/>
        <v>0</v>
      </c>
      <c r="AJ3824" s="340">
        <f t="shared" si="602"/>
        <v>0</v>
      </c>
      <c r="AK3824" s="340">
        <f t="shared" si="602"/>
        <v>0</v>
      </c>
      <c r="AL3824" s="340">
        <f t="shared" si="602"/>
        <v>0</v>
      </c>
      <c r="AM3824" s="340">
        <f t="shared" si="602"/>
        <v>0</v>
      </c>
    </row>
    <row r="3825" spans="1:39" x14ac:dyDescent="0.35">
      <c r="A3825" s="337">
        <v>25738</v>
      </c>
      <c r="B3825" s="338">
        <f t="shared" si="594"/>
        <v>1970</v>
      </c>
      <c r="C3825" s="338">
        <f t="shared" si="595"/>
        <v>6</v>
      </c>
      <c r="D3825" s="338">
        <f t="shared" si="596"/>
        <v>19</v>
      </c>
      <c r="E3825" s="334">
        <v>0</v>
      </c>
      <c r="F3825" s="334">
        <v>0</v>
      </c>
      <c r="G3825" s="334">
        <v>0</v>
      </c>
      <c r="H3825" s="334">
        <v>0</v>
      </c>
      <c r="I3825" s="334">
        <v>0</v>
      </c>
      <c r="J3825" s="334">
        <v>0</v>
      </c>
      <c r="K3825" s="334">
        <v>0</v>
      </c>
      <c r="L3825" s="334">
        <v>0</v>
      </c>
      <c r="M3825" s="334">
        <v>0</v>
      </c>
      <c r="N3825" s="334">
        <v>0</v>
      </c>
      <c r="O3825" s="334">
        <v>0</v>
      </c>
      <c r="P3825" s="334">
        <v>0</v>
      </c>
      <c r="Q3825" s="334">
        <v>0</v>
      </c>
      <c r="R3825" s="334">
        <v>0</v>
      </c>
      <c r="S3825" s="334">
        <v>0</v>
      </c>
      <c r="T3825" s="334">
        <v>0</v>
      </c>
      <c r="U3825" s="334">
        <v>0</v>
      </c>
      <c r="V3825" s="334">
        <v>0</v>
      </c>
      <c r="W3825" s="334">
        <v>0</v>
      </c>
      <c r="X3825" s="334">
        <v>0</v>
      </c>
      <c r="Y3825" s="334">
        <v>0</v>
      </c>
      <c r="Z3825" s="334">
        <v>0</v>
      </c>
      <c r="AA3825" s="334">
        <v>0</v>
      </c>
      <c r="AB3825" s="334">
        <v>0</v>
      </c>
      <c r="AD3825" s="334">
        <v>0</v>
      </c>
      <c r="AE3825" s="334">
        <f t="shared" si="597"/>
        <v>0</v>
      </c>
      <c r="AF3825" s="334">
        <f t="shared" si="598"/>
        <v>0</v>
      </c>
      <c r="AG3825" s="340">
        <f t="shared" si="599"/>
        <v>0</v>
      </c>
      <c r="AI3825" s="340">
        <f t="shared" si="602"/>
        <v>0</v>
      </c>
      <c r="AJ3825" s="340">
        <f t="shared" si="602"/>
        <v>0</v>
      </c>
      <c r="AK3825" s="340">
        <f t="shared" si="602"/>
        <v>0</v>
      </c>
      <c r="AL3825" s="340">
        <f t="shared" si="602"/>
        <v>0</v>
      </c>
      <c r="AM3825" s="340">
        <f t="shared" si="602"/>
        <v>0</v>
      </c>
    </row>
    <row r="3826" spans="1:39" x14ac:dyDescent="0.35">
      <c r="A3826" s="337">
        <v>25739</v>
      </c>
      <c r="B3826" s="338">
        <f t="shared" si="594"/>
        <v>1970</v>
      </c>
      <c r="C3826" s="338">
        <f t="shared" si="595"/>
        <v>6</v>
      </c>
      <c r="D3826" s="338">
        <f t="shared" si="596"/>
        <v>20</v>
      </c>
      <c r="E3826" s="334">
        <v>0</v>
      </c>
      <c r="F3826" s="334">
        <v>0</v>
      </c>
      <c r="G3826" s="334">
        <v>0</v>
      </c>
      <c r="H3826" s="334">
        <v>0</v>
      </c>
      <c r="I3826" s="334">
        <v>0</v>
      </c>
      <c r="J3826" s="334">
        <v>0</v>
      </c>
      <c r="K3826" s="334">
        <v>0</v>
      </c>
      <c r="L3826" s="334">
        <v>0</v>
      </c>
      <c r="M3826" s="334">
        <v>0</v>
      </c>
      <c r="N3826" s="334">
        <v>0</v>
      </c>
      <c r="O3826" s="334">
        <v>0</v>
      </c>
      <c r="P3826" s="334">
        <v>0</v>
      </c>
      <c r="Q3826" s="334">
        <v>0</v>
      </c>
      <c r="R3826" s="334">
        <v>0</v>
      </c>
      <c r="S3826" s="334">
        <v>0</v>
      </c>
      <c r="T3826" s="334">
        <v>0</v>
      </c>
      <c r="U3826" s="334">
        <v>0</v>
      </c>
      <c r="V3826" s="334">
        <v>0</v>
      </c>
      <c r="W3826" s="334">
        <v>0</v>
      </c>
      <c r="X3826" s="334">
        <v>0</v>
      </c>
      <c r="Y3826" s="334">
        <v>0</v>
      </c>
      <c r="Z3826" s="334">
        <v>0</v>
      </c>
      <c r="AA3826" s="334">
        <v>0</v>
      </c>
      <c r="AB3826" s="334">
        <v>0</v>
      </c>
      <c r="AD3826" s="334">
        <v>0</v>
      </c>
      <c r="AE3826" s="334">
        <f t="shared" si="597"/>
        <v>0</v>
      </c>
      <c r="AF3826" s="334">
        <f t="shared" si="598"/>
        <v>0</v>
      </c>
      <c r="AG3826" s="340">
        <f t="shared" si="599"/>
        <v>0</v>
      </c>
      <c r="AI3826" s="340">
        <f t="shared" si="602"/>
        <v>0</v>
      </c>
      <c r="AJ3826" s="340">
        <f t="shared" si="602"/>
        <v>0</v>
      </c>
      <c r="AK3826" s="340">
        <f t="shared" si="602"/>
        <v>0</v>
      </c>
      <c r="AL3826" s="340">
        <f t="shared" si="602"/>
        <v>0</v>
      </c>
      <c r="AM3826" s="340">
        <f t="shared" si="602"/>
        <v>0</v>
      </c>
    </row>
    <row r="3827" spans="1:39" x14ac:dyDescent="0.35">
      <c r="A3827" s="337">
        <v>25740</v>
      </c>
      <c r="B3827" s="338">
        <f t="shared" si="594"/>
        <v>1970</v>
      </c>
      <c r="C3827" s="338">
        <f t="shared" si="595"/>
        <v>6</v>
      </c>
      <c r="D3827" s="338">
        <f t="shared" si="596"/>
        <v>21</v>
      </c>
      <c r="E3827" s="334">
        <v>0</v>
      </c>
      <c r="F3827" s="334">
        <v>0</v>
      </c>
      <c r="G3827" s="334">
        <v>0</v>
      </c>
      <c r="H3827" s="334">
        <v>0</v>
      </c>
      <c r="I3827" s="334">
        <v>0</v>
      </c>
      <c r="J3827" s="334">
        <v>0</v>
      </c>
      <c r="K3827" s="334">
        <v>0</v>
      </c>
      <c r="L3827" s="334">
        <v>0</v>
      </c>
      <c r="M3827" s="334">
        <v>0</v>
      </c>
      <c r="N3827" s="334">
        <v>0</v>
      </c>
      <c r="O3827" s="334">
        <v>0</v>
      </c>
      <c r="P3827" s="334">
        <v>0</v>
      </c>
      <c r="Q3827" s="334">
        <v>0</v>
      </c>
      <c r="R3827" s="334">
        <v>0</v>
      </c>
      <c r="S3827" s="334">
        <v>0</v>
      </c>
      <c r="T3827" s="334">
        <v>0</v>
      </c>
      <c r="U3827" s="334">
        <v>0</v>
      </c>
      <c r="V3827" s="334">
        <v>0</v>
      </c>
      <c r="W3827" s="334">
        <v>0.5</v>
      </c>
      <c r="X3827" s="334">
        <v>0</v>
      </c>
      <c r="Y3827" s="334">
        <v>0</v>
      </c>
      <c r="Z3827" s="334">
        <v>0</v>
      </c>
      <c r="AA3827" s="334">
        <v>0</v>
      </c>
      <c r="AB3827" s="334">
        <v>0</v>
      </c>
      <c r="AD3827" s="334">
        <v>0.5</v>
      </c>
      <c r="AE3827" s="334">
        <f t="shared" si="597"/>
        <v>0.5</v>
      </c>
      <c r="AF3827" s="334">
        <f t="shared" si="598"/>
        <v>0.5</v>
      </c>
      <c r="AG3827" s="340">
        <f t="shared" si="599"/>
        <v>0</v>
      </c>
      <c r="AI3827" s="340">
        <f t="shared" si="602"/>
        <v>0</v>
      </c>
      <c r="AJ3827" s="340">
        <f t="shared" si="602"/>
        <v>0.5</v>
      </c>
      <c r="AK3827" s="340">
        <f t="shared" si="602"/>
        <v>0</v>
      </c>
      <c r="AL3827" s="340">
        <f t="shared" si="602"/>
        <v>0</v>
      </c>
      <c r="AM3827" s="340">
        <f t="shared" si="602"/>
        <v>0</v>
      </c>
    </row>
    <row r="3828" spans="1:39" x14ac:dyDescent="0.35">
      <c r="A3828" s="337">
        <v>25741</v>
      </c>
      <c r="B3828" s="338">
        <f t="shared" si="594"/>
        <v>1970</v>
      </c>
      <c r="C3828" s="338">
        <f t="shared" si="595"/>
        <v>6</v>
      </c>
      <c r="D3828" s="338">
        <f t="shared" si="596"/>
        <v>22</v>
      </c>
      <c r="E3828" s="334">
        <v>0</v>
      </c>
      <c r="F3828" s="334">
        <v>0</v>
      </c>
      <c r="G3828" s="334">
        <v>0</v>
      </c>
      <c r="H3828" s="334">
        <v>0</v>
      </c>
      <c r="I3828" s="334">
        <v>0</v>
      </c>
      <c r="J3828" s="334">
        <v>0</v>
      </c>
      <c r="K3828" s="334">
        <v>0</v>
      </c>
      <c r="L3828" s="334">
        <v>0</v>
      </c>
      <c r="M3828" s="334">
        <v>0</v>
      </c>
      <c r="N3828" s="334">
        <v>0</v>
      </c>
      <c r="O3828" s="334">
        <v>0</v>
      </c>
      <c r="P3828" s="334">
        <v>0</v>
      </c>
      <c r="Q3828" s="334">
        <v>0</v>
      </c>
      <c r="R3828" s="334">
        <v>0</v>
      </c>
      <c r="S3828" s="334">
        <v>0</v>
      </c>
      <c r="T3828" s="334">
        <v>0</v>
      </c>
      <c r="U3828" s="334">
        <v>0</v>
      </c>
      <c r="V3828" s="334">
        <v>0</v>
      </c>
      <c r="W3828" s="334">
        <v>0</v>
      </c>
      <c r="X3828" s="334">
        <v>0</v>
      </c>
      <c r="Y3828" s="334">
        <v>0</v>
      </c>
      <c r="Z3828" s="334">
        <v>0</v>
      </c>
      <c r="AA3828" s="334">
        <v>0</v>
      </c>
      <c r="AB3828" s="334">
        <v>0</v>
      </c>
      <c r="AD3828" s="334">
        <v>0</v>
      </c>
      <c r="AE3828" s="334">
        <f t="shared" si="597"/>
        <v>0</v>
      </c>
      <c r="AF3828" s="334">
        <f t="shared" si="598"/>
        <v>0</v>
      </c>
      <c r="AG3828" s="340">
        <f t="shared" si="599"/>
        <v>0</v>
      </c>
      <c r="AI3828" s="340">
        <f t="shared" ref="AI3828:AM3843" si="603">IF($C3828=AI$1,$AF3828,0)</f>
        <v>0</v>
      </c>
      <c r="AJ3828" s="340">
        <f t="shared" si="603"/>
        <v>0</v>
      </c>
      <c r="AK3828" s="340">
        <f t="shared" si="603"/>
        <v>0</v>
      </c>
      <c r="AL3828" s="340">
        <f t="shared" si="603"/>
        <v>0</v>
      </c>
      <c r="AM3828" s="340">
        <f t="shared" si="603"/>
        <v>0</v>
      </c>
    </row>
    <row r="3829" spans="1:39" x14ac:dyDescent="0.35">
      <c r="A3829" s="337">
        <v>25742</v>
      </c>
      <c r="B3829" s="338">
        <f t="shared" si="594"/>
        <v>1970</v>
      </c>
      <c r="C3829" s="338">
        <f t="shared" si="595"/>
        <v>6</v>
      </c>
      <c r="D3829" s="338">
        <f t="shared" si="596"/>
        <v>23</v>
      </c>
      <c r="E3829" s="334">
        <v>0</v>
      </c>
      <c r="F3829" s="334">
        <v>0</v>
      </c>
      <c r="G3829" s="334">
        <v>0</v>
      </c>
      <c r="H3829" s="334">
        <v>0</v>
      </c>
      <c r="I3829" s="334">
        <v>0</v>
      </c>
      <c r="J3829" s="334">
        <v>0</v>
      </c>
      <c r="K3829" s="334">
        <v>0</v>
      </c>
      <c r="L3829" s="334">
        <v>0</v>
      </c>
      <c r="M3829" s="334">
        <v>0</v>
      </c>
      <c r="N3829" s="334">
        <v>0</v>
      </c>
      <c r="O3829" s="334">
        <v>0</v>
      </c>
      <c r="P3829" s="334">
        <v>0</v>
      </c>
      <c r="Q3829" s="334">
        <v>0</v>
      </c>
      <c r="R3829" s="334">
        <v>0</v>
      </c>
      <c r="S3829" s="334">
        <v>0</v>
      </c>
      <c r="T3829" s="334">
        <v>0</v>
      </c>
      <c r="U3829" s="334">
        <v>0</v>
      </c>
      <c r="V3829" s="334">
        <v>0</v>
      </c>
      <c r="W3829" s="334">
        <v>0</v>
      </c>
      <c r="X3829" s="334">
        <v>0</v>
      </c>
      <c r="Y3829" s="334">
        <v>0</v>
      </c>
      <c r="Z3829" s="334">
        <v>0</v>
      </c>
      <c r="AA3829" s="334">
        <v>0</v>
      </c>
      <c r="AB3829" s="334">
        <v>0</v>
      </c>
      <c r="AD3829" s="334">
        <v>0</v>
      </c>
      <c r="AE3829" s="334">
        <f t="shared" si="597"/>
        <v>0</v>
      </c>
      <c r="AF3829" s="334">
        <f t="shared" si="598"/>
        <v>0</v>
      </c>
      <c r="AG3829" s="340">
        <f t="shared" si="599"/>
        <v>0</v>
      </c>
      <c r="AI3829" s="340">
        <f t="shared" si="603"/>
        <v>0</v>
      </c>
      <c r="AJ3829" s="340">
        <f t="shared" si="603"/>
        <v>0</v>
      </c>
      <c r="AK3829" s="340">
        <f t="shared" si="603"/>
        <v>0</v>
      </c>
      <c r="AL3829" s="340">
        <f t="shared" si="603"/>
        <v>0</v>
      </c>
      <c r="AM3829" s="340">
        <f t="shared" si="603"/>
        <v>0</v>
      </c>
    </row>
    <row r="3830" spans="1:39" x14ac:dyDescent="0.35">
      <c r="A3830" s="337">
        <v>25743</v>
      </c>
      <c r="B3830" s="338">
        <f t="shared" si="594"/>
        <v>1970</v>
      </c>
      <c r="C3830" s="338">
        <f t="shared" si="595"/>
        <v>6</v>
      </c>
      <c r="D3830" s="338">
        <f t="shared" si="596"/>
        <v>24</v>
      </c>
      <c r="E3830" s="334">
        <v>0</v>
      </c>
      <c r="F3830" s="334">
        <v>0</v>
      </c>
      <c r="G3830" s="334">
        <v>0</v>
      </c>
      <c r="H3830" s="334">
        <v>0</v>
      </c>
      <c r="I3830" s="334">
        <v>0</v>
      </c>
      <c r="J3830" s="334">
        <v>0</v>
      </c>
      <c r="K3830" s="334">
        <v>0</v>
      </c>
      <c r="L3830" s="334">
        <v>0</v>
      </c>
      <c r="M3830" s="334">
        <v>0</v>
      </c>
      <c r="N3830" s="334">
        <v>0</v>
      </c>
      <c r="O3830" s="334">
        <v>0</v>
      </c>
      <c r="P3830" s="334">
        <v>0</v>
      </c>
      <c r="Q3830" s="334">
        <v>0</v>
      </c>
      <c r="R3830" s="334">
        <v>0</v>
      </c>
      <c r="S3830" s="334">
        <v>0</v>
      </c>
      <c r="T3830" s="334">
        <v>0</v>
      </c>
      <c r="U3830" s="334">
        <v>0</v>
      </c>
      <c r="V3830" s="334">
        <v>0</v>
      </c>
      <c r="W3830" s="334">
        <v>0</v>
      </c>
      <c r="X3830" s="334">
        <v>0</v>
      </c>
      <c r="Y3830" s="334">
        <v>0</v>
      </c>
      <c r="Z3830" s="334">
        <v>0</v>
      </c>
      <c r="AA3830" s="334">
        <v>0</v>
      </c>
      <c r="AB3830" s="334">
        <v>0</v>
      </c>
      <c r="AD3830" s="334">
        <v>0</v>
      </c>
      <c r="AE3830" s="334">
        <f t="shared" si="597"/>
        <v>0</v>
      </c>
      <c r="AF3830" s="334">
        <f t="shared" si="598"/>
        <v>0</v>
      </c>
      <c r="AG3830" s="340">
        <f t="shared" si="599"/>
        <v>0</v>
      </c>
      <c r="AI3830" s="340">
        <f t="shared" si="603"/>
        <v>0</v>
      </c>
      <c r="AJ3830" s="340">
        <f t="shared" si="603"/>
        <v>0</v>
      </c>
      <c r="AK3830" s="340">
        <f t="shared" si="603"/>
        <v>0</v>
      </c>
      <c r="AL3830" s="340">
        <f t="shared" si="603"/>
        <v>0</v>
      </c>
      <c r="AM3830" s="340">
        <f t="shared" si="603"/>
        <v>0</v>
      </c>
    </row>
    <row r="3831" spans="1:39" x14ac:dyDescent="0.35">
      <c r="A3831" s="337">
        <v>25744</v>
      </c>
      <c r="B3831" s="338">
        <f t="shared" si="594"/>
        <v>1970</v>
      </c>
      <c r="C3831" s="338">
        <f t="shared" si="595"/>
        <v>6</v>
      </c>
      <c r="D3831" s="338">
        <f t="shared" si="596"/>
        <v>25</v>
      </c>
      <c r="E3831" s="334">
        <v>0</v>
      </c>
      <c r="F3831" s="334">
        <v>0</v>
      </c>
      <c r="G3831" s="334">
        <v>0</v>
      </c>
      <c r="H3831" s="334">
        <v>0</v>
      </c>
      <c r="I3831" s="334">
        <v>0</v>
      </c>
      <c r="J3831" s="334">
        <v>0</v>
      </c>
      <c r="K3831" s="334">
        <v>0</v>
      </c>
      <c r="L3831" s="334">
        <v>0</v>
      </c>
      <c r="M3831" s="334">
        <v>0</v>
      </c>
      <c r="N3831" s="334">
        <v>0</v>
      </c>
      <c r="O3831" s="334">
        <v>0</v>
      </c>
      <c r="P3831" s="334">
        <v>0</v>
      </c>
      <c r="Q3831" s="334">
        <v>0</v>
      </c>
      <c r="R3831" s="334">
        <v>0</v>
      </c>
      <c r="S3831" s="334">
        <v>0</v>
      </c>
      <c r="T3831" s="334">
        <v>0</v>
      </c>
      <c r="U3831" s="334">
        <v>0</v>
      </c>
      <c r="V3831" s="334">
        <v>0</v>
      </c>
      <c r="W3831" s="334">
        <v>0</v>
      </c>
      <c r="X3831" s="334">
        <v>0</v>
      </c>
      <c r="Y3831" s="334">
        <v>0</v>
      </c>
      <c r="Z3831" s="334">
        <v>0</v>
      </c>
      <c r="AA3831" s="334">
        <v>0</v>
      </c>
      <c r="AB3831" s="334">
        <v>0</v>
      </c>
      <c r="AD3831" s="334">
        <v>0</v>
      </c>
      <c r="AE3831" s="334">
        <f t="shared" si="597"/>
        <v>0</v>
      </c>
      <c r="AF3831" s="334">
        <f t="shared" si="598"/>
        <v>0</v>
      </c>
      <c r="AG3831" s="340">
        <f t="shared" si="599"/>
        <v>0</v>
      </c>
      <c r="AI3831" s="340">
        <f t="shared" si="603"/>
        <v>0</v>
      </c>
      <c r="AJ3831" s="340">
        <f t="shared" si="603"/>
        <v>0</v>
      </c>
      <c r="AK3831" s="340">
        <f t="shared" si="603"/>
        <v>0</v>
      </c>
      <c r="AL3831" s="340">
        <f t="shared" si="603"/>
        <v>0</v>
      </c>
      <c r="AM3831" s="340">
        <f t="shared" si="603"/>
        <v>0</v>
      </c>
    </row>
    <row r="3832" spans="1:39" x14ac:dyDescent="0.35">
      <c r="A3832" s="337">
        <v>25745</v>
      </c>
      <c r="B3832" s="338">
        <f t="shared" si="594"/>
        <v>1970</v>
      </c>
      <c r="C3832" s="338">
        <f t="shared" si="595"/>
        <v>6</v>
      </c>
      <c r="D3832" s="338">
        <f t="shared" si="596"/>
        <v>26</v>
      </c>
      <c r="E3832" s="334">
        <v>0</v>
      </c>
      <c r="F3832" s="334">
        <v>0</v>
      </c>
      <c r="G3832" s="334">
        <v>0</v>
      </c>
      <c r="H3832" s="334">
        <v>0</v>
      </c>
      <c r="I3832" s="334">
        <v>0</v>
      </c>
      <c r="J3832" s="334">
        <v>0</v>
      </c>
      <c r="K3832" s="334">
        <v>0</v>
      </c>
      <c r="L3832" s="334">
        <v>0</v>
      </c>
      <c r="M3832" s="334">
        <v>0</v>
      </c>
      <c r="N3832" s="334">
        <v>0</v>
      </c>
      <c r="O3832" s="334">
        <v>0</v>
      </c>
      <c r="P3832" s="334">
        <v>0</v>
      </c>
      <c r="Q3832" s="334">
        <v>0</v>
      </c>
      <c r="R3832" s="334">
        <v>0</v>
      </c>
      <c r="S3832" s="334">
        <v>0</v>
      </c>
      <c r="T3832" s="334">
        <v>0</v>
      </c>
      <c r="U3832" s="334">
        <v>0</v>
      </c>
      <c r="V3832" s="334">
        <v>0</v>
      </c>
      <c r="W3832" s="334">
        <v>0</v>
      </c>
      <c r="X3832" s="334">
        <v>0</v>
      </c>
      <c r="Y3832" s="334">
        <v>0</v>
      </c>
      <c r="Z3832" s="334">
        <v>0</v>
      </c>
      <c r="AA3832" s="334">
        <v>0</v>
      </c>
      <c r="AB3832" s="334">
        <v>0</v>
      </c>
      <c r="AD3832" s="334">
        <v>0</v>
      </c>
      <c r="AE3832" s="334">
        <f t="shared" si="597"/>
        <v>0</v>
      </c>
      <c r="AF3832" s="334">
        <f t="shared" si="598"/>
        <v>0</v>
      </c>
      <c r="AG3832" s="340">
        <f t="shared" si="599"/>
        <v>0</v>
      </c>
      <c r="AI3832" s="340">
        <f t="shared" si="603"/>
        <v>0</v>
      </c>
      <c r="AJ3832" s="340">
        <f t="shared" si="603"/>
        <v>0</v>
      </c>
      <c r="AK3832" s="340">
        <f t="shared" si="603"/>
        <v>0</v>
      </c>
      <c r="AL3832" s="340">
        <f t="shared" si="603"/>
        <v>0</v>
      </c>
      <c r="AM3832" s="340">
        <f t="shared" si="603"/>
        <v>0</v>
      </c>
    </row>
    <row r="3833" spans="1:39" x14ac:dyDescent="0.35">
      <c r="A3833" s="337">
        <v>25746</v>
      </c>
      <c r="B3833" s="338">
        <f t="shared" si="594"/>
        <v>1970</v>
      </c>
      <c r="C3833" s="338">
        <f t="shared" si="595"/>
        <v>6</v>
      </c>
      <c r="D3833" s="338">
        <f t="shared" si="596"/>
        <v>27</v>
      </c>
      <c r="E3833" s="334">
        <v>0</v>
      </c>
      <c r="F3833" s="334">
        <v>0</v>
      </c>
      <c r="G3833" s="334">
        <v>0</v>
      </c>
      <c r="H3833" s="334">
        <v>0</v>
      </c>
      <c r="I3833" s="334">
        <v>0</v>
      </c>
      <c r="J3833" s="334">
        <v>0</v>
      </c>
      <c r="K3833" s="334">
        <v>0</v>
      </c>
      <c r="L3833" s="334">
        <v>0</v>
      </c>
      <c r="M3833" s="334">
        <v>0</v>
      </c>
      <c r="N3833" s="334">
        <v>0</v>
      </c>
      <c r="O3833" s="334">
        <v>0</v>
      </c>
      <c r="P3833" s="334">
        <v>0</v>
      </c>
      <c r="Q3833" s="334">
        <v>0</v>
      </c>
      <c r="R3833" s="334">
        <v>0</v>
      </c>
      <c r="S3833" s="334">
        <v>0</v>
      </c>
      <c r="T3833" s="334">
        <v>0</v>
      </c>
      <c r="U3833" s="334">
        <v>0</v>
      </c>
      <c r="V3833" s="334">
        <v>0</v>
      </c>
      <c r="W3833" s="334">
        <v>0</v>
      </c>
      <c r="X3833" s="334">
        <v>0</v>
      </c>
      <c r="Y3833" s="334">
        <v>0</v>
      </c>
      <c r="Z3833" s="334">
        <v>0</v>
      </c>
      <c r="AA3833" s="334">
        <v>0</v>
      </c>
      <c r="AB3833" s="334">
        <v>0</v>
      </c>
      <c r="AD3833" s="334">
        <v>0</v>
      </c>
      <c r="AE3833" s="334">
        <f t="shared" si="597"/>
        <v>0</v>
      </c>
      <c r="AF3833" s="334">
        <f t="shared" si="598"/>
        <v>0</v>
      </c>
      <c r="AG3833" s="340">
        <f t="shared" si="599"/>
        <v>0</v>
      </c>
      <c r="AI3833" s="340">
        <f t="shared" si="603"/>
        <v>0</v>
      </c>
      <c r="AJ3833" s="340">
        <f t="shared" si="603"/>
        <v>0</v>
      </c>
      <c r="AK3833" s="340">
        <f t="shared" si="603"/>
        <v>0</v>
      </c>
      <c r="AL3833" s="340">
        <f t="shared" si="603"/>
        <v>0</v>
      </c>
      <c r="AM3833" s="340">
        <f t="shared" si="603"/>
        <v>0</v>
      </c>
    </row>
    <row r="3834" spans="1:39" x14ac:dyDescent="0.35">
      <c r="A3834" s="337">
        <v>25747</v>
      </c>
      <c r="B3834" s="338">
        <f t="shared" si="594"/>
        <v>1970</v>
      </c>
      <c r="C3834" s="338">
        <f t="shared" si="595"/>
        <v>6</v>
      </c>
      <c r="D3834" s="338">
        <f t="shared" si="596"/>
        <v>28</v>
      </c>
      <c r="E3834" s="334">
        <v>0</v>
      </c>
      <c r="F3834" s="334">
        <v>0</v>
      </c>
      <c r="G3834" s="334">
        <v>0</v>
      </c>
      <c r="H3834" s="334">
        <v>0</v>
      </c>
      <c r="I3834" s="334">
        <v>0</v>
      </c>
      <c r="J3834" s="334">
        <v>0</v>
      </c>
      <c r="K3834" s="334">
        <v>0</v>
      </c>
      <c r="L3834" s="334">
        <v>0</v>
      </c>
      <c r="M3834" s="334">
        <v>0</v>
      </c>
      <c r="N3834" s="334">
        <v>0.3</v>
      </c>
      <c r="O3834" s="334">
        <v>0</v>
      </c>
      <c r="P3834" s="334">
        <v>0</v>
      </c>
      <c r="Q3834" s="334">
        <v>0</v>
      </c>
      <c r="R3834" s="334">
        <v>0</v>
      </c>
      <c r="S3834" s="334">
        <v>0</v>
      </c>
      <c r="T3834" s="334">
        <v>0</v>
      </c>
      <c r="U3834" s="334">
        <v>0</v>
      </c>
      <c r="V3834" s="334">
        <v>0</v>
      </c>
      <c r="W3834" s="334">
        <v>0</v>
      </c>
      <c r="X3834" s="334">
        <v>0</v>
      </c>
      <c r="Y3834" s="334">
        <v>0</v>
      </c>
      <c r="Z3834" s="334">
        <v>0</v>
      </c>
      <c r="AA3834" s="334">
        <v>0</v>
      </c>
      <c r="AB3834" s="334">
        <v>0</v>
      </c>
      <c r="AD3834" s="334">
        <v>0.3</v>
      </c>
      <c r="AE3834" s="334">
        <f t="shared" si="597"/>
        <v>0.3</v>
      </c>
      <c r="AF3834" s="334">
        <f t="shared" si="598"/>
        <v>0.3</v>
      </c>
      <c r="AG3834" s="340">
        <f t="shared" si="599"/>
        <v>0</v>
      </c>
      <c r="AI3834" s="340">
        <f t="shared" si="603"/>
        <v>0</v>
      </c>
      <c r="AJ3834" s="340">
        <f t="shared" si="603"/>
        <v>0.3</v>
      </c>
      <c r="AK3834" s="340">
        <f t="shared" si="603"/>
        <v>0</v>
      </c>
      <c r="AL3834" s="340">
        <f t="shared" si="603"/>
        <v>0</v>
      </c>
      <c r="AM3834" s="340">
        <f t="shared" si="603"/>
        <v>0</v>
      </c>
    </row>
    <row r="3835" spans="1:39" x14ac:dyDescent="0.35">
      <c r="A3835" s="337">
        <v>25748</v>
      </c>
      <c r="B3835" s="338">
        <f t="shared" si="594"/>
        <v>1970</v>
      </c>
      <c r="C3835" s="338">
        <f t="shared" si="595"/>
        <v>6</v>
      </c>
      <c r="D3835" s="338">
        <f t="shared" si="596"/>
        <v>29</v>
      </c>
      <c r="E3835" s="334">
        <v>0</v>
      </c>
      <c r="F3835" s="334">
        <v>0</v>
      </c>
      <c r="G3835" s="334">
        <v>0</v>
      </c>
      <c r="H3835" s="334">
        <v>0</v>
      </c>
      <c r="I3835" s="334">
        <v>0</v>
      </c>
      <c r="J3835" s="334">
        <v>0</v>
      </c>
      <c r="K3835" s="334">
        <v>0</v>
      </c>
      <c r="L3835" s="334">
        <v>0</v>
      </c>
      <c r="M3835" s="334">
        <v>0</v>
      </c>
      <c r="N3835" s="334">
        <v>0</v>
      </c>
      <c r="O3835" s="334">
        <v>0</v>
      </c>
      <c r="P3835" s="334">
        <v>0</v>
      </c>
      <c r="Q3835" s="334">
        <v>0</v>
      </c>
      <c r="R3835" s="334">
        <v>0</v>
      </c>
      <c r="S3835" s="334">
        <v>1.3</v>
      </c>
      <c r="T3835" s="334">
        <v>2.6</v>
      </c>
      <c r="U3835" s="334">
        <v>1.3</v>
      </c>
      <c r="V3835" s="334">
        <v>1.3</v>
      </c>
      <c r="W3835" s="334">
        <v>1.2</v>
      </c>
      <c r="X3835" s="334">
        <v>1.3</v>
      </c>
      <c r="Y3835" s="334">
        <v>1.3</v>
      </c>
      <c r="Z3835" s="334">
        <v>1.3</v>
      </c>
      <c r="AA3835" s="334">
        <v>1.3</v>
      </c>
      <c r="AB3835" s="334">
        <v>1.3</v>
      </c>
      <c r="AD3835" s="334">
        <v>14.2</v>
      </c>
      <c r="AE3835" s="334">
        <f t="shared" si="597"/>
        <v>14.2</v>
      </c>
      <c r="AF3835" s="334">
        <f t="shared" si="598"/>
        <v>14.200000000000003</v>
      </c>
      <c r="AG3835" s="340">
        <f t="shared" si="599"/>
        <v>3.5527136788005009E-15</v>
      </c>
      <c r="AI3835" s="340">
        <f t="shared" si="603"/>
        <v>0</v>
      </c>
      <c r="AJ3835" s="340">
        <f t="shared" si="603"/>
        <v>14.200000000000003</v>
      </c>
      <c r="AK3835" s="340">
        <f t="shared" si="603"/>
        <v>0</v>
      </c>
      <c r="AL3835" s="340">
        <f t="shared" si="603"/>
        <v>0</v>
      </c>
      <c r="AM3835" s="340">
        <f t="shared" si="603"/>
        <v>0</v>
      </c>
    </row>
    <row r="3836" spans="1:39" x14ac:dyDescent="0.35">
      <c r="A3836" s="337">
        <v>25749</v>
      </c>
      <c r="B3836" s="338">
        <f t="shared" si="594"/>
        <v>1970</v>
      </c>
      <c r="C3836" s="338">
        <f t="shared" si="595"/>
        <v>6</v>
      </c>
      <c r="D3836" s="338">
        <f t="shared" si="596"/>
        <v>30</v>
      </c>
      <c r="E3836" s="334">
        <v>0.8</v>
      </c>
      <c r="F3836" s="334">
        <v>0.8</v>
      </c>
      <c r="G3836" s="334">
        <v>0.8</v>
      </c>
      <c r="H3836" s="334">
        <v>0.7</v>
      </c>
      <c r="I3836" s="334">
        <v>0.8</v>
      </c>
      <c r="J3836" s="334">
        <v>1.6</v>
      </c>
      <c r="K3836" s="334">
        <v>0.8</v>
      </c>
      <c r="L3836" s="334">
        <v>0.8</v>
      </c>
      <c r="M3836" s="334">
        <v>0.7</v>
      </c>
      <c r="N3836" s="334">
        <v>0.8</v>
      </c>
      <c r="O3836" s="334">
        <v>0</v>
      </c>
      <c r="P3836" s="334">
        <v>0.8</v>
      </c>
      <c r="Q3836" s="334">
        <v>0.8</v>
      </c>
      <c r="R3836" s="334">
        <v>0.8</v>
      </c>
      <c r="S3836" s="334">
        <v>0.7</v>
      </c>
      <c r="T3836" s="334">
        <v>0.8</v>
      </c>
      <c r="U3836" s="334">
        <v>0.8</v>
      </c>
      <c r="V3836" s="334">
        <v>0.8</v>
      </c>
      <c r="W3836" s="334">
        <v>0.8</v>
      </c>
      <c r="X3836" s="334">
        <v>0.8</v>
      </c>
      <c r="Y3836" s="334">
        <v>0.7</v>
      </c>
      <c r="Z3836" s="334">
        <v>0.8</v>
      </c>
      <c r="AA3836" s="334">
        <v>0.8</v>
      </c>
      <c r="AB3836" s="334">
        <v>0.8</v>
      </c>
      <c r="AD3836" s="334">
        <v>18.8</v>
      </c>
      <c r="AE3836" s="334">
        <f t="shared" si="597"/>
        <v>18.8</v>
      </c>
      <c r="AF3836" s="334">
        <f t="shared" si="598"/>
        <v>18.800000000000008</v>
      </c>
      <c r="AG3836" s="340">
        <f t="shared" si="599"/>
        <v>7.1054273576010019E-15</v>
      </c>
      <c r="AI3836" s="340">
        <f t="shared" si="603"/>
        <v>0</v>
      </c>
      <c r="AJ3836" s="340">
        <f t="shared" si="603"/>
        <v>18.800000000000008</v>
      </c>
      <c r="AK3836" s="340">
        <f t="shared" si="603"/>
        <v>0</v>
      </c>
      <c r="AL3836" s="340">
        <f t="shared" si="603"/>
        <v>0</v>
      </c>
      <c r="AM3836" s="340">
        <f t="shared" si="603"/>
        <v>0</v>
      </c>
    </row>
    <row r="3837" spans="1:39" x14ac:dyDescent="0.35">
      <c r="A3837" s="337">
        <v>25750</v>
      </c>
      <c r="B3837" s="338">
        <f t="shared" si="594"/>
        <v>1970</v>
      </c>
      <c r="C3837" s="338">
        <f t="shared" si="595"/>
        <v>7</v>
      </c>
      <c r="D3837" s="338">
        <f t="shared" si="596"/>
        <v>1</v>
      </c>
      <c r="E3837" s="334">
        <v>0</v>
      </c>
      <c r="F3837" s="334">
        <v>0</v>
      </c>
      <c r="G3837" s="334">
        <v>0</v>
      </c>
      <c r="H3837" s="334">
        <v>0</v>
      </c>
      <c r="I3837" s="334">
        <v>0</v>
      </c>
      <c r="J3837" s="334">
        <v>0</v>
      </c>
      <c r="K3837" s="334">
        <v>0</v>
      </c>
      <c r="L3837" s="334">
        <v>0</v>
      </c>
      <c r="M3837" s="334">
        <v>0</v>
      </c>
      <c r="N3837" s="334">
        <v>0</v>
      </c>
      <c r="O3837" s="334">
        <v>0</v>
      </c>
      <c r="P3837" s="334">
        <v>0</v>
      </c>
      <c r="Q3837" s="334">
        <v>0</v>
      </c>
      <c r="R3837" s="334">
        <v>0</v>
      </c>
      <c r="S3837" s="334">
        <v>0</v>
      </c>
      <c r="T3837" s="334">
        <v>0</v>
      </c>
      <c r="U3837" s="334">
        <v>0</v>
      </c>
      <c r="V3837" s="334">
        <v>0</v>
      </c>
      <c r="W3837" s="334">
        <v>0</v>
      </c>
      <c r="X3837" s="334">
        <v>0</v>
      </c>
      <c r="Y3837" s="334">
        <v>0</v>
      </c>
      <c r="Z3837" s="334">
        <v>0</v>
      </c>
      <c r="AA3837" s="334">
        <v>0</v>
      </c>
      <c r="AB3837" s="334">
        <v>0</v>
      </c>
      <c r="AD3837" s="334">
        <v>0</v>
      </c>
      <c r="AE3837" s="334">
        <f t="shared" si="597"/>
        <v>0</v>
      </c>
      <c r="AF3837" s="334">
        <f t="shared" si="598"/>
        <v>0</v>
      </c>
      <c r="AG3837" s="340">
        <f t="shared" si="599"/>
        <v>0</v>
      </c>
      <c r="AI3837" s="340">
        <f t="shared" si="603"/>
        <v>0</v>
      </c>
      <c r="AJ3837" s="340">
        <f t="shared" si="603"/>
        <v>0</v>
      </c>
      <c r="AK3837" s="340">
        <f t="shared" si="603"/>
        <v>0</v>
      </c>
      <c r="AL3837" s="340">
        <f t="shared" si="603"/>
        <v>0</v>
      </c>
      <c r="AM3837" s="340">
        <f t="shared" si="603"/>
        <v>0</v>
      </c>
    </row>
    <row r="3838" spans="1:39" x14ac:dyDescent="0.35">
      <c r="A3838" s="337">
        <v>25751</v>
      </c>
      <c r="B3838" s="338">
        <f t="shared" si="594"/>
        <v>1970</v>
      </c>
      <c r="C3838" s="338">
        <f t="shared" si="595"/>
        <v>7</v>
      </c>
      <c r="D3838" s="338">
        <f t="shared" si="596"/>
        <v>2</v>
      </c>
      <c r="E3838" s="334">
        <v>0</v>
      </c>
      <c r="F3838" s="334">
        <v>0</v>
      </c>
      <c r="G3838" s="334">
        <v>0</v>
      </c>
      <c r="H3838" s="334">
        <v>0</v>
      </c>
      <c r="I3838" s="334">
        <v>0</v>
      </c>
      <c r="J3838" s="334">
        <v>0</v>
      </c>
      <c r="K3838" s="334">
        <v>0</v>
      </c>
      <c r="L3838" s="334">
        <v>0</v>
      </c>
      <c r="M3838" s="334">
        <v>0</v>
      </c>
      <c r="N3838" s="334">
        <v>0</v>
      </c>
      <c r="O3838" s="334">
        <v>0</v>
      </c>
      <c r="P3838" s="334">
        <v>0</v>
      </c>
      <c r="Q3838" s="334">
        <v>0</v>
      </c>
      <c r="R3838" s="334">
        <v>0</v>
      </c>
      <c r="S3838" s="334">
        <v>0</v>
      </c>
      <c r="T3838" s="334">
        <v>0</v>
      </c>
      <c r="U3838" s="334">
        <v>0</v>
      </c>
      <c r="V3838" s="334">
        <v>0</v>
      </c>
      <c r="W3838" s="334">
        <v>0</v>
      </c>
      <c r="X3838" s="334">
        <v>0</v>
      </c>
      <c r="Y3838" s="334">
        <v>0</v>
      </c>
      <c r="Z3838" s="334">
        <v>0</v>
      </c>
      <c r="AA3838" s="334">
        <v>0</v>
      </c>
      <c r="AB3838" s="334">
        <v>0</v>
      </c>
      <c r="AD3838" s="334">
        <v>0</v>
      </c>
      <c r="AE3838" s="334">
        <f t="shared" si="597"/>
        <v>0</v>
      </c>
      <c r="AF3838" s="334">
        <f t="shared" si="598"/>
        <v>0</v>
      </c>
      <c r="AG3838" s="340">
        <f t="shared" si="599"/>
        <v>0</v>
      </c>
      <c r="AI3838" s="340">
        <f t="shared" si="603"/>
        <v>0</v>
      </c>
      <c r="AJ3838" s="340">
        <f t="shared" si="603"/>
        <v>0</v>
      </c>
      <c r="AK3838" s="340">
        <f t="shared" si="603"/>
        <v>0</v>
      </c>
      <c r="AL3838" s="340">
        <f t="shared" si="603"/>
        <v>0</v>
      </c>
      <c r="AM3838" s="340">
        <f t="shared" si="603"/>
        <v>0</v>
      </c>
    </row>
    <row r="3839" spans="1:39" x14ac:dyDescent="0.35">
      <c r="A3839" s="337">
        <v>25752</v>
      </c>
      <c r="B3839" s="338">
        <f t="shared" si="594"/>
        <v>1970</v>
      </c>
      <c r="C3839" s="338">
        <f t="shared" si="595"/>
        <v>7</v>
      </c>
      <c r="D3839" s="338">
        <f t="shared" si="596"/>
        <v>3</v>
      </c>
      <c r="E3839" s="334">
        <v>0</v>
      </c>
      <c r="F3839" s="334">
        <v>0</v>
      </c>
      <c r="G3839" s="334">
        <v>0</v>
      </c>
      <c r="H3839" s="334">
        <v>0</v>
      </c>
      <c r="I3839" s="334">
        <v>0</v>
      </c>
      <c r="J3839" s="334">
        <v>0</v>
      </c>
      <c r="K3839" s="334">
        <v>0</v>
      </c>
      <c r="L3839" s="334">
        <v>0</v>
      </c>
      <c r="M3839" s="334">
        <v>0</v>
      </c>
      <c r="N3839" s="334">
        <v>0</v>
      </c>
      <c r="O3839" s="334">
        <v>0</v>
      </c>
      <c r="P3839" s="334">
        <v>0</v>
      </c>
      <c r="Q3839" s="334">
        <v>0</v>
      </c>
      <c r="R3839" s="334">
        <v>0</v>
      </c>
      <c r="S3839" s="334">
        <v>0</v>
      </c>
      <c r="T3839" s="334">
        <v>0</v>
      </c>
      <c r="U3839" s="334">
        <v>0</v>
      </c>
      <c r="V3839" s="334">
        <v>0</v>
      </c>
      <c r="W3839" s="334">
        <v>0</v>
      </c>
      <c r="X3839" s="334">
        <v>0</v>
      </c>
      <c r="Y3839" s="334">
        <v>0</v>
      </c>
      <c r="Z3839" s="334">
        <v>0</v>
      </c>
      <c r="AA3839" s="334">
        <v>0</v>
      </c>
      <c r="AB3839" s="334">
        <v>0</v>
      </c>
      <c r="AD3839" s="334">
        <v>0</v>
      </c>
      <c r="AE3839" s="334">
        <f t="shared" si="597"/>
        <v>0</v>
      </c>
      <c r="AF3839" s="334">
        <f t="shared" si="598"/>
        <v>0</v>
      </c>
      <c r="AG3839" s="340">
        <f t="shared" si="599"/>
        <v>0</v>
      </c>
      <c r="AI3839" s="340">
        <f t="shared" si="603"/>
        <v>0</v>
      </c>
      <c r="AJ3839" s="340">
        <f t="shared" si="603"/>
        <v>0</v>
      </c>
      <c r="AK3839" s="340">
        <f t="shared" si="603"/>
        <v>0</v>
      </c>
      <c r="AL3839" s="340">
        <f t="shared" si="603"/>
        <v>0</v>
      </c>
      <c r="AM3839" s="340">
        <f t="shared" si="603"/>
        <v>0</v>
      </c>
    </row>
    <row r="3840" spans="1:39" x14ac:dyDescent="0.35">
      <c r="A3840" s="337">
        <v>25753</v>
      </c>
      <c r="B3840" s="338">
        <f t="shared" si="594"/>
        <v>1970</v>
      </c>
      <c r="C3840" s="338">
        <f t="shared" si="595"/>
        <v>7</v>
      </c>
      <c r="D3840" s="338">
        <f t="shared" si="596"/>
        <v>4</v>
      </c>
      <c r="E3840" s="334">
        <v>0</v>
      </c>
      <c r="F3840" s="334">
        <v>0</v>
      </c>
      <c r="G3840" s="334">
        <v>0</v>
      </c>
      <c r="H3840" s="334">
        <v>0</v>
      </c>
      <c r="I3840" s="334">
        <v>0</v>
      </c>
      <c r="J3840" s="334">
        <v>0</v>
      </c>
      <c r="K3840" s="334">
        <v>0</v>
      </c>
      <c r="L3840" s="334">
        <v>0</v>
      </c>
      <c r="M3840" s="334">
        <v>0</v>
      </c>
      <c r="N3840" s="334">
        <v>0</v>
      </c>
      <c r="O3840" s="334">
        <v>0</v>
      </c>
      <c r="P3840" s="334">
        <v>0</v>
      </c>
      <c r="Q3840" s="334">
        <v>0</v>
      </c>
      <c r="R3840" s="334">
        <v>0</v>
      </c>
      <c r="S3840" s="334">
        <v>0</v>
      </c>
      <c r="T3840" s="334">
        <v>0</v>
      </c>
      <c r="U3840" s="334">
        <v>0</v>
      </c>
      <c r="V3840" s="334">
        <v>0</v>
      </c>
      <c r="W3840" s="334">
        <v>0</v>
      </c>
      <c r="X3840" s="334">
        <v>0</v>
      </c>
      <c r="Y3840" s="334">
        <v>0</v>
      </c>
      <c r="Z3840" s="334">
        <v>0</v>
      </c>
      <c r="AA3840" s="334">
        <v>0</v>
      </c>
      <c r="AB3840" s="334">
        <v>0</v>
      </c>
      <c r="AD3840" s="334">
        <v>0</v>
      </c>
      <c r="AE3840" s="334">
        <f t="shared" si="597"/>
        <v>0</v>
      </c>
      <c r="AF3840" s="334">
        <f t="shared" si="598"/>
        <v>0</v>
      </c>
      <c r="AG3840" s="340">
        <f t="shared" si="599"/>
        <v>0</v>
      </c>
      <c r="AI3840" s="340">
        <f t="shared" si="603"/>
        <v>0</v>
      </c>
      <c r="AJ3840" s="340">
        <f t="shared" si="603"/>
        <v>0</v>
      </c>
      <c r="AK3840" s="340">
        <f t="shared" si="603"/>
        <v>0</v>
      </c>
      <c r="AL3840" s="340">
        <f t="shared" si="603"/>
        <v>0</v>
      </c>
      <c r="AM3840" s="340">
        <f t="shared" si="603"/>
        <v>0</v>
      </c>
    </row>
    <row r="3841" spans="1:39" x14ac:dyDescent="0.35">
      <c r="A3841" s="337">
        <v>25754</v>
      </c>
      <c r="B3841" s="338">
        <f t="shared" si="594"/>
        <v>1970</v>
      </c>
      <c r="C3841" s="338">
        <f t="shared" si="595"/>
        <v>7</v>
      </c>
      <c r="D3841" s="338">
        <f t="shared" si="596"/>
        <v>5</v>
      </c>
      <c r="E3841" s="334">
        <v>0</v>
      </c>
      <c r="F3841" s="334">
        <v>0</v>
      </c>
      <c r="G3841" s="334">
        <v>0</v>
      </c>
      <c r="H3841" s="334">
        <v>0</v>
      </c>
      <c r="I3841" s="334">
        <v>0</v>
      </c>
      <c r="J3841" s="334">
        <v>0</v>
      </c>
      <c r="K3841" s="334">
        <v>0</v>
      </c>
      <c r="L3841" s="334">
        <v>0</v>
      </c>
      <c r="M3841" s="334">
        <v>0</v>
      </c>
      <c r="N3841" s="334">
        <v>0</v>
      </c>
      <c r="O3841" s="334">
        <v>0</v>
      </c>
      <c r="P3841" s="334">
        <v>0</v>
      </c>
      <c r="Q3841" s="334">
        <v>0</v>
      </c>
      <c r="R3841" s="334">
        <v>0</v>
      </c>
      <c r="S3841" s="334">
        <v>0</v>
      </c>
      <c r="T3841" s="334">
        <v>0</v>
      </c>
      <c r="U3841" s="334">
        <v>0</v>
      </c>
      <c r="V3841" s="334">
        <v>0</v>
      </c>
      <c r="W3841" s="334">
        <v>0</v>
      </c>
      <c r="X3841" s="334">
        <v>0</v>
      </c>
      <c r="Y3841" s="334">
        <v>0</v>
      </c>
      <c r="Z3841" s="334">
        <v>0</v>
      </c>
      <c r="AA3841" s="334">
        <v>0</v>
      </c>
      <c r="AB3841" s="334">
        <v>0</v>
      </c>
      <c r="AD3841" s="334">
        <v>0</v>
      </c>
      <c r="AE3841" s="334">
        <f t="shared" si="597"/>
        <v>0</v>
      </c>
      <c r="AF3841" s="334">
        <f t="shared" si="598"/>
        <v>0</v>
      </c>
      <c r="AG3841" s="340">
        <f t="shared" si="599"/>
        <v>0</v>
      </c>
      <c r="AI3841" s="340">
        <f t="shared" si="603"/>
        <v>0</v>
      </c>
      <c r="AJ3841" s="340">
        <f t="shared" si="603"/>
        <v>0</v>
      </c>
      <c r="AK3841" s="340">
        <f t="shared" si="603"/>
        <v>0</v>
      </c>
      <c r="AL3841" s="340">
        <f t="shared" si="603"/>
        <v>0</v>
      </c>
      <c r="AM3841" s="340">
        <f t="shared" si="603"/>
        <v>0</v>
      </c>
    </row>
    <row r="3842" spans="1:39" x14ac:dyDescent="0.35">
      <c r="A3842" s="337">
        <v>25755</v>
      </c>
      <c r="B3842" s="338">
        <f t="shared" si="594"/>
        <v>1970</v>
      </c>
      <c r="C3842" s="338">
        <f t="shared" si="595"/>
        <v>7</v>
      </c>
      <c r="D3842" s="338">
        <f t="shared" si="596"/>
        <v>6</v>
      </c>
      <c r="E3842" s="334">
        <v>0</v>
      </c>
      <c r="F3842" s="334">
        <v>0</v>
      </c>
      <c r="G3842" s="334">
        <v>0</v>
      </c>
      <c r="H3842" s="334">
        <v>0</v>
      </c>
      <c r="I3842" s="334">
        <v>0</v>
      </c>
      <c r="J3842" s="334">
        <v>0</v>
      </c>
      <c r="K3842" s="334">
        <v>0</v>
      </c>
      <c r="L3842" s="334">
        <v>0</v>
      </c>
      <c r="M3842" s="334">
        <v>0</v>
      </c>
      <c r="N3842" s="334">
        <v>0</v>
      </c>
      <c r="O3842" s="334">
        <v>0</v>
      </c>
      <c r="P3842" s="334">
        <v>0</v>
      </c>
      <c r="Q3842" s="334">
        <v>0</v>
      </c>
      <c r="R3842" s="334">
        <v>0</v>
      </c>
      <c r="S3842" s="334">
        <v>0</v>
      </c>
      <c r="T3842" s="334">
        <v>0</v>
      </c>
      <c r="U3842" s="334">
        <v>0</v>
      </c>
      <c r="V3842" s="334">
        <v>0</v>
      </c>
      <c r="W3842" s="334">
        <v>0</v>
      </c>
      <c r="X3842" s="334">
        <v>0</v>
      </c>
      <c r="Y3842" s="334">
        <v>0</v>
      </c>
      <c r="Z3842" s="334">
        <v>0</v>
      </c>
      <c r="AA3842" s="334">
        <v>0</v>
      </c>
      <c r="AB3842" s="334">
        <v>0</v>
      </c>
      <c r="AD3842" s="334">
        <v>0</v>
      </c>
      <c r="AE3842" s="334">
        <f t="shared" si="597"/>
        <v>0</v>
      </c>
      <c r="AF3842" s="334">
        <f t="shared" si="598"/>
        <v>0</v>
      </c>
      <c r="AG3842" s="340">
        <f t="shared" si="599"/>
        <v>0</v>
      </c>
      <c r="AI3842" s="340">
        <f t="shared" si="603"/>
        <v>0</v>
      </c>
      <c r="AJ3842" s="340">
        <f t="shared" si="603"/>
        <v>0</v>
      </c>
      <c r="AK3842" s="340">
        <f t="shared" si="603"/>
        <v>0</v>
      </c>
      <c r="AL3842" s="340">
        <f t="shared" si="603"/>
        <v>0</v>
      </c>
      <c r="AM3842" s="340">
        <f t="shared" si="603"/>
        <v>0</v>
      </c>
    </row>
    <row r="3843" spans="1:39" x14ac:dyDescent="0.35">
      <c r="A3843" s="337">
        <v>25756</v>
      </c>
      <c r="B3843" s="338">
        <f t="shared" si="594"/>
        <v>1970</v>
      </c>
      <c r="C3843" s="338">
        <f t="shared" si="595"/>
        <v>7</v>
      </c>
      <c r="D3843" s="338">
        <f t="shared" si="596"/>
        <v>7</v>
      </c>
      <c r="E3843" s="334">
        <v>0</v>
      </c>
      <c r="F3843" s="334">
        <v>0</v>
      </c>
      <c r="G3843" s="334">
        <v>0</v>
      </c>
      <c r="H3843" s="334">
        <v>0</v>
      </c>
      <c r="I3843" s="334">
        <v>0</v>
      </c>
      <c r="J3843" s="334">
        <v>0</v>
      </c>
      <c r="K3843" s="334">
        <v>0</v>
      </c>
      <c r="L3843" s="334">
        <v>0</v>
      </c>
      <c r="M3843" s="334">
        <v>0</v>
      </c>
      <c r="N3843" s="334">
        <v>0</v>
      </c>
      <c r="O3843" s="334">
        <v>0</v>
      </c>
      <c r="P3843" s="334">
        <v>0</v>
      </c>
      <c r="Q3843" s="334">
        <v>0</v>
      </c>
      <c r="R3843" s="334">
        <v>0</v>
      </c>
      <c r="S3843" s="334">
        <v>0</v>
      </c>
      <c r="T3843" s="334">
        <v>0</v>
      </c>
      <c r="U3843" s="334">
        <v>0</v>
      </c>
      <c r="V3843" s="334">
        <v>0</v>
      </c>
      <c r="W3843" s="334">
        <v>0</v>
      </c>
      <c r="X3843" s="334">
        <v>0</v>
      </c>
      <c r="Y3843" s="334">
        <v>0</v>
      </c>
      <c r="Z3843" s="334">
        <v>0</v>
      </c>
      <c r="AA3843" s="334">
        <v>0</v>
      </c>
      <c r="AB3843" s="334">
        <v>0</v>
      </c>
      <c r="AD3843" s="334">
        <v>0</v>
      </c>
      <c r="AE3843" s="334">
        <f t="shared" si="597"/>
        <v>0</v>
      </c>
      <c r="AF3843" s="334">
        <f t="shared" si="598"/>
        <v>0</v>
      </c>
      <c r="AG3843" s="340">
        <f t="shared" si="599"/>
        <v>0</v>
      </c>
      <c r="AI3843" s="340">
        <f t="shared" si="603"/>
        <v>0</v>
      </c>
      <c r="AJ3843" s="340">
        <f t="shared" si="603"/>
        <v>0</v>
      </c>
      <c r="AK3843" s="340">
        <f t="shared" si="603"/>
        <v>0</v>
      </c>
      <c r="AL3843" s="340">
        <f t="shared" si="603"/>
        <v>0</v>
      </c>
      <c r="AM3843" s="340">
        <f t="shared" si="603"/>
        <v>0</v>
      </c>
    </row>
    <row r="3844" spans="1:39" x14ac:dyDescent="0.35">
      <c r="A3844" s="337">
        <v>25757</v>
      </c>
      <c r="B3844" s="338">
        <f t="shared" ref="B3844:B3907" si="604">YEAR(A3844)</f>
        <v>1970</v>
      </c>
      <c r="C3844" s="338">
        <f t="shared" ref="C3844:C3907" si="605">MONTH(A3844)</f>
        <v>7</v>
      </c>
      <c r="D3844" s="338">
        <f t="shared" ref="D3844:D3907" si="606">DAY(A3844)</f>
        <v>8</v>
      </c>
      <c r="E3844" s="334">
        <v>0</v>
      </c>
      <c r="F3844" s="334">
        <v>0</v>
      </c>
      <c r="G3844" s="334">
        <v>0</v>
      </c>
      <c r="H3844" s="334">
        <v>0</v>
      </c>
      <c r="I3844" s="334">
        <v>0</v>
      </c>
      <c r="J3844" s="334">
        <v>0</v>
      </c>
      <c r="K3844" s="334">
        <v>0</v>
      </c>
      <c r="L3844" s="334">
        <v>0</v>
      </c>
      <c r="M3844" s="334">
        <v>0</v>
      </c>
      <c r="N3844" s="334">
        <v>0</v>
      </c>
      <c r="O3844" s="334">
        <v>0</v>
      </c>
      <c r="P3844" s="334">
        <v>0</v>
      </c>
      <c r="Q3844" s="334">
        <v>0</v>
      </c>
      <c r="R3844" s="334">
        <v>0</v>
      </c>
      <c r="S3844" s="334">
        <v>0</v>
      </c>
      <c r="T3844" s="334">
        <v>0</v>
      </c>
      <c r="U3844" s="334">
        <v>0</v>
      </c>
      <c r="V3844" s="334">
        <v>0</v>
      </c>
      <c r="W3844" s="334">
        <v>0</v>
      </c>
      <c r="X3844" s="334">
        <v>0</v>
      </c>
      <c r="Y3844" s="334">
        <v>0</v>
      </c>
      <c r="Z3844" s="334">
        <v>0</v>
      </c>
      <c r="AA3844" s="334">
        <v>0</v>
      </c>
      <c r="AB3844" s="334">
        <v>0</v>
      </c>
      <c r="AD3844" s="334">
        <v>0</v>
      </c>
      <c r="AE3844" s="334">
        <f t="shared" ref="AE3844:AE3907" si="607">AD3844</f>
        <v>0</v>
      </c>
      <c r="AF3844" s="334">
        <f t="shared" ref="AF3844:AF3907" si="608">SUM(E3844:AB3844)</f>
        <v>0</v>
      </c>
      <c r="AG3844" s="340">
        <f t="shared" ref="AG3844:AG3907" si="609">ABS(AF3844-AE3844)</f>
        <v>0</v>
      </c>
      <c r="AI3844" s="340">
        <f t="shared" ref="AI3844:AM3859" si="610">IF($C3844=AI$1,$AF3844,0)</f>
        <v>0</v>
      </c>
      <c r="AJ3844" s="340">
        <f t="shared" si="610"/>
        <v>0</v>
      </c>
      <c r="AK3844" s="340">
        <f t="shared" si="610"/>
        <v>0</v>
      </c>
      <c r="AL3844" s="340">
        <f t="shared" si="610"/>
        <v>0</v>
      </c>
      <c r="AM3844" s="340">
        <f t="shared" si="610"/>
        <v>0</v>
      </c>
    </row>
    <row r="3845" spans="1:39" x14ac:dyDescent="0.35">
      <c r="A3845" s="337">
        <v>25758</v>
      </c>
      <c r="B3845" s="338">
        <f t="shared" si="604"/>
        <v>1970</v>
      </c>
      <c r="C3845" s="338">
        <f t="shared" si="605"/>
        <v>7</v>
      </c>
      <c r="D3845" s="338">
        <f t="shared" si="606"/>
        <v>9</v>
      </c>
      <c r="E3845" s="334">
        <v>0</v>
      </c>
      <c r="F3845" s="334">
        <v>0</v>
      </c>
      <c r="G3845" s="334">
        <v>0</v>
      </c>
      <c r="H3845" s="334">
        <v>0</v>
      </c>
      <c r="I3845" s="334">
        <v>0</v>
      </c>
      <c r="J3845" s="334">
        <v>0</v>
      </c>
      <c r="K3845" s="334">
        <v>0</v>
      </c>
      <c r="L3845" s="334">
        <v>0</v>
      </c>
      <c r="M3845" s="334">
        <v>0</v>
      </c>
      <c r="N3845" s="334">
        <v>0</v>
      </c>
      <c r="O3845" s="334">
        <v>0</v>
      </c>
      <c r="P3845" s="334">
        <v>0</v>
      </c>
      <c r="Q3845" s="334">
        <v>0</v>
      </c>
      <c r="R3845" s="334">
        <v>0</v>
      </c>
      <c r="S3845" s="334">
        <v>0</v>
      </c>
      <c r="T3845" s="334">
        <v>0</v>
      </c>
      <c r="U3845" s="334">
        <v>0</v>
      </c>
      <c r="V3845" s="334">
        <v>0</v>
      </c>
      <c r="W3845" s="334">
        <v>0</v>
      </c>
      <c r="X3845" s="334">
        <v>0</v>
      </c>
      <c r="Y3845" s="334">
        <v>0</v>
      </c>
      <c r="Z3845" s="334">
        <v>0</v>
      </c>
      <c r="AA3845" s="334">
        <v>0</v>
      </c>
      <c r="AB3845" s="334">
        <v>0</v>
      </c>
      <c r="AD3845" s="334">
        <v>0</v>
      </c>
      <c r="AE3845" s="334">
        <f t="shared" si="607"/>
        <v>0</v>
      </c>
      <c r="AF3845" s="334">
        <f t="shared" si="608"/>
        <v>0</v>
      </c>
      <c r="AG3845" s="340">
        <f t="shared" si="609"/>
        <v>0</v>
      </c>
      <c r="AI3845" s="340">
        <f t="shared" si="610"/>
        <v>0</v>
      </c>
      <c r="AJ3845" s="340">
        <f t="shared" si="610"/>
        <v>0</v>
      </c>
      <c r="AK3845" s="340">
        <f t="shared" si="610"/>
        <v>0</v>
      </c>
      <c r="AL3845" s="340">
        <f t="shared" si="610"/>
        <v>0</v>
      </c>
      <c r="AM3845" s="340">
        <f t="shared" si="610"/>
        <v>0</v>
      </c>
    </row>
    <row r="3846" spans="1:39" x14ac:dyDescent="0.35">
      <c r="A3846" s="337">
        <v>25759</v>
      </c>
      <c r="B3846" s="338">
        <f t="shared" si="604"/>
        <v>1970</v>
      </c>
      <c r="C3846" s="338">
        <f t="shared" si="605"/>
        <v>7</v>
      </c>
      <c r="D3846" s="338">
        <f t="shared" si="606"/>
        <v>10</v>
      </c>
      <c r="E3846" s="334">
        <v>0</v>
      </c>
      <c r="F3846" s="334">
        <v>0</v>
      </c>
      <c r="G3846" s="334">
        <v>0</v>
      </c>
      <c r="H3846" s="334">
        <v>0</v>
      </c>
      <c r="I3846" s="334">
        <v>0</v>
      </c>
      <c r="J3846" s="334">
        <v>0</v>
      </c>
      <c r="K3846" s="334">
        <v>0</v>
      </c>
      <c r="L3846" s="334">
        <v>0</v>
      </c>
      <c r="M3846" s="334">
        <v>0</v>
      </c>
      <c r="N3846" s="334">
        <v>0</v>
      </c>
      <c r="O3846" s="334">
        <v>0</v>
      </c>
      <c r="P3846" s="334">
        <v>0</v>
      </c>
      <c r="Q3846" s="334">
        <v>0</v>
      </c>
      <c r="R3846" s="334">
        <v>0</v>
      </c>
      <c r="S3846" s="334">
        <v>0</v>
      </c>
      <c r="T3846" s="334">
        <v>0</v>
      </c>
      <c r="U3846" s="334">
        <v>0</v>
      </c>
      <c r="V3846" s="334">
        <v>0</v>
      </c>
      <c r="W3846" s="334">
        <v>0</v>
      </c>
      <c r="X3846" s="334">
        <v>0</v>
      </c>
      <c r="Y3846" s="334">
        <v>0</v>
      </c>
      <c r="Z3846" s="334">
        <v>0</v>
      </c>
      <c r="AA3846" s="334">
        <v>0</v>
      </c>
      <c r="AB3846" s="334">
        <v>0</v>
      </c>
      <c r="AD3846" s="334">
        <v>0</v>
      </c>
      <c r="AE3846" s="334">
        <f t="shared" si="607"/>
        <v>0</v>
      </c>
      <c r="AF3846" s="334">
        <f t="shared" si="608"/>
        <v>0</v>
      </c>
      <c r="AG3846" s="340">
        <f t="shared" si="609"/>
        <v>0</v>
      </c>
      <c r="AI3846" s="340">
        <f t="shared" si="610"/>
        <v>0</v>
      </c>
      <c r="AJ3846" s="340">
        <f t="shared" si="610"/>
        <v>0</v>
      </c>
      <c r="AK3846" s="340">
        <f t="shared" si="610"/>
        <v>0</v>
      </c>
      <c r="AL3846" s="340">
        <f t="shared" si="610"/>
        <v>0</v>
      </c>
      <c r="AM3846" s="340">
        <f t="shared" si="610"/>
        <v>0</v>
      </c>
    </row>
    <row r="3847" spans="1:39" x14ac:dyDescent="0.35">
      <c r="A3847" s="337">
        <v>25760</v>
      </c>
      <c r="B3847" s="338">
        <f t="shared" si="604"/>
        <v>1970</v>
      </c>
      <c r="C3847" s="338">
        <f t="shared" si="605"/>
        <v>7</v>
      </c>
      <c r="D3847" s="338">
        <f t="shared" si="606"/>
        <v>11</v>
      </c>
      <c r="E3847" s="334">
        <v>0</v>
      </c>
      <c r="F3847" s="334">
        <v>0</v>
      </c>
      <c r="G3847" s="334">
        <v>0</v>
      </c>
      <c r="H3847" s="334">
        <v>0</v>
      </c>
      <c r="I3847" s="334">
        <v>0</v>
      </c>
      <c r="J3847" s="334">
        <v>0</v>
      </c>
      <c r="K3847" s="334">
        <v>0</v>
      </c>
      <c r="L3847" s="334">
        <v>0</v>
      </c>
      <c r="M3847" s="334">
        <v>0</v>
      </c>
      <c r="N3847" s="334">
        <v>0</v>
      </c>
      <c r="O3847" s="334">
        <v>0</v>
      </c>
      <c r="P3847" s="334">
        <v>0</v>
      </c>
      <c r="Q3847" s="334">
        <v>0</v>
      </c>
      <c r="R3847" s="334">
        <v>0</v>
      </c>
      <c r="S3847" s="334">
        <v>3</v>
      </c>
      <c r="T3847" s="334">
        <v>3.4</v>
      </c>
      <c r="U3847" s="334">
        <v>0</v>
      </c>
      <c r="V3847" s="334">
        <v>0</v>
      </c>
      <c r="W3847" s="334">
        <v>0</v>
      </c>
      <c r="X3847" s="334">
        <v>0</v>
      </c>
      <c r="Y3847" s="334">
        <v>0</v>
      </c>
      <c r="Z3847" s="334">
        <v>0</v>
      </c>
      <c r="AA3847" s="334">
        <v>0</v>
      </c>
      <c r="AB3847" s="334">
        <v>0</v>
      </c>
      <c r="AD3847" s="334">
        <v>6.4</v>
      </c>
      <c r="AE3847" s="334">
        <f t="shared" si="607"/>
        <v>6.4</v>
      </c>
      <c r="AF3847" s="334">
        <f t="shared" si="608"/>
        <v>6.4</v>
      </c>
      <c r="AG3847" s="340">
        <f t="shared" si="609"/>
        <v>0</v>
      </c>
      <c r="AI3847" s="340">
        <f t="shared" si="610"/>
        <v>0</v>
      </c>
      <c r="AJ3847" s="340">
        <f t="shared" si="610"/>
        <v>0</v>
      </c>
      <c r="AK3847" s="340">
        <f t="shared" si="610"/>
        <v>6.4</v>
      </c>
      <c r="AL3847" s="340">
        <f t="shared" si="610"/>
        <v>0</v>
      </c>
      <c r="AM3847" s="340">
        <f t="shared" si="610"/>
        <v>0</v>
      </c>
    </row>
    <row r="3848" spans="1:39" x14ac:dyDescent="0.35">
      <c r="A3848" s="337">
        <v>25761</v>
      </c>
      <c r="B3848" s="338">
        <f t="shared" si="604"/>
        <v>1970</v>
      </c>
      <c r="C3848" s="338">
        <f t="shared" si="605"/>
        <v>7</v>
      </c>
      <c r="D3848" s="338">
        <f t="shared" si="606"/>
        <v>12</v>
      </c>
      <c r="E3848" s="334">
        <v>0</v>
      </c>
      <c r="F3848" s="334">
        <v>0</v>
      </c>
      <c r="G3848" s="334">
        <v>0</v>
      </c>
      <c r="H3848" s="334">
        <v>0</v>
      </c>
      <c r="I3848" s="334">
        <v>0</v>
      </c>
      <c r="J3848" s="334">
        <v>0</v>
      </c>
      <c r="K3848" s="334">
        <v>0</v>
      </c>
      <c r="L3848" s="334">
        <v>0</v>
      </c>
      <c r="M3848" s="334">
        <v>0</v>
      </c>
      <c r="N3848" s="334">
        <v>0</v>
      </c>
      <c r="O3848" s="334">
        <v>0</v>
      </c>
      <c r="P3848" s="334">
        <v>0</v>
      </c>
      <c r="Q3848" s="334">
        <v>0</v>
      </c>
      <c r="R3848" s="334">
        <v>1.7</v>
      </c>
      <c r="S3848" s="334">
        <v>1.6</v>
      </c>
      <c r="T3848" s="334">
        <v>0</v>
      </c>
      <c r="U3848" s="334">
        <v>0</v>
      </c>
      <c r="V3848" s="334">
        <v>1.7</v>
      </c>
      <c r="W3848" s="334">
        <v>0</v>
      </c>
      <c r="X3848" s="334">
        <v>0</v>
      </c>
      <c r="Y3848" s="334">
        <v>1.6</v>
      </c>
      <c r="Z3848" s="334">
        <v>0</v>
      </c>
      <c r="AA3848" s="334">
        <v>0</v>
      </c>
      <c r="AB3848" s="334">
        <v>0</v>
      </c>
      <c r="AD3848" s="334">
        <v>6.6</v>
      </c>
      <c r="AE3848" s="334">
        <f t="shared" si="607"/>
        <v>6.6</v>
      </c>
      <c r="AF3848" s="334">
        <f t="shared" si="608"/>
        <v>6.6</v>
      </c>
      <c r="AG3848" s="340">
        <f t="shared" si="609"/>
        <v>0</v>
      </c>
      <c r="AI3848" s="340">
        <f t="shared" si="610"/>
        <v>0</v>
      </c>
      <c r="AJ3848" s="340">
        <f t="shared" si="610"/>
        <v>0</v>
      </c>
      <c r="AK3848" s="340">
        <f t="shared" si="610"/>
        <v>6.6</v>
      </c>
      <c r="AL3848" s="340">
        <f t="shared" si="610"/>
        <v>0</v>
      </c>
      <c r="AM3848" s="340">
        <f t="shared" si="610"/>
        <v>0</v>
      </c>
    </row>
    <row r="3849" spans="1:39" x14ac:dyDescent="0.35">
      <c r="A3849" s="337">
        <v>25762</v>
      </c>
      <c r="B3849" s="338">
        <f t="shared" si="604"/>
        <v>1970</v>
      </c>
      <c r="C3849" s="338">
        <f t="shared" si="605"/>
        <v>7</v>
      </c>
      <c r="D3849" s="338">
        <f t="shared" si="606"/>
        <v>13</v>
      </c>
      <c r="E3849" s="334">
        <v>0</v>
      </c>
      <c r="F3849" s="334">
        <v>0</v>
      </c>
      <c r="G3849" s="334">
        <v>0</v>
      </c>
      <c r="H3849" s="334">
        <v>0</v>
      </c>
      <c r="I3849" s="334">
        <v>0</v>
      </c>
      <c r="J3849" s="334">
        <v>0</v>
      </c>
      <c r="K3849" s="334">
        <v>0</v>
      </c>
      <c r="L3849" s="334">
        <v>0</v>
      </c>
      <c r="M3849" s="334">
        <v>0</v>
      </c>
      <c r="N3849" s="334">
        <v>0</v>
      </c>
      <c r="O3849" s="334">
        <v>0</v>
      </c>
      <c r="P3849" s="334">
        <v>0</v>
      </c>
      <c r="Q3849" s="334">
        <v>0</v>
      </c>
      <c r="R3849" s="334">
        <v>0</v>
      </c>
      <c r="S3849" s="334">
        <v>0</v>
      </c>
      <c r="T3849" s="334">
        <v>0</v>
      </c>
      <c r="U3849" s="334">
        <v>0</v>
      </c>
      <c r="V3849" s="334">
        <v>0</v>
      </c>
      <c r="W3849" s="334">
        <v>0</v>
      </c>
      <c r="X3849" s="334">
        <v>0</v>
      </c>
      <c r="Y3849" s="334">
        <v>0</v>
      </c>
      <c r="Z3849" s="334">
        <v>0</v>
      </c>
      <c r="AA3849" s="334">
        <v>0</v>
      </c>
      <c r="AB3849" s="334">
        <v>0</v>
      </c>
      <c r="AD3849" s="334">
        <v>0</v>
      </c>
      <c r="AE3849" s="334">
        <f t="shared" si="607"/>
        <v>0</v>
      </c>
      <c r="AF3849" s="334">
        <f t="shared" si="608"/>
        <v>0</v>
      </c>
      <c r="AG3849" s="340">
        <f t="shared" si="609"/>
        <v>0</v>
      </c>
      <c r="AI3849" s="340">
        <f t="shared" si="610"/>
        <v>0</v>
      </c>
      <c r="AJ3849" s="340">
        <f t="shared" si="610"/>
        <v>0</v>
      </c>
      <c r="AK3849" s="340">
        <f t="shared" si="610"/>
        <v>0</v>
      </c>
      <c r="AL3849" s="340">
        <f t="shared" si="610"/>
        <v>0</v>
      </c>
      <c r="AM3849" s="340">
        <f t="shared" si="610"/>
        <v>0</v>
      </c>
    </row>
    <row r="3850" spans="1:39" x14ac:dyDescent="0.35">
      <c r="A3850" s="337">
        <v>25763</v>
      </c>
      <c r="B3850" s="338">
        <f t="shared" si="604"/>
        <v>1970</v>
      </c>
      <c r="C3850" s="338">
        <f t="shared" si="605"/>
        <v>7</v>
      </c>
      <c r="D3850" s="338">
        <f t="shared" si="606"/>
        <v>14</v>
      </c>
      <c r="E3850" s="334">
        <v>0</v>
      </c>
      <c r="F3850" s="334">
        <v>0</v>
      </c>
      <c r="G3850" s="334">
        <v>0</v>
      </c>
      <c r="H3850" s="334">
        <v>0</v>
      </c>
      <c r="I3850" s="334">
        <v>0</v>
      </c>
      <c r="J3850" s="334">
        <v>0</v>
      </c>
      <c r="K3850" s="334">
        <v>0</v>
      </c>
      <c r="L3850" s="334">
        <v>0</v>
      </c>
      <c r="M3850" s="334">
        <v>0</v>
      </c>
      <c r="N3850" s="334">
        <v>0</v>
      </c>
      <c r="O3850" s="334">
        <v>0</v>
      </c>
      <c r="P3850" s="334">
        <v>0</v>
      </c>
      <c r="Q3850" s="334">
        <v>0</v>
      </c>
      <c r="R3850" s="334">
        <v>0</v>
      </c>
      <c r="S3850" s="334">
        <v>0</v>
      </c>
      <c r="T3850" s="334">
        <v>0</v>
      </c>
      <c r="U3850" s="334">
        <v>0</v>
      </c>
      <c r="V3850" s="334">
        <v>0</v>
      </c>
      <c r="W3850" s="334">
        <v>0</v>
      </c>
      <c r="X3850" s="334">
        <v>0</v>
      </c>
      <c r="Y3850" s="334">
        <v>0</v>
      </c>
      <c r="Z3850" s="334">
        <v>0</v>
      </c>
      <c r="AA3850" s="334">
        <v>0</v>
      </c>
      <c r="AB3850" s="334">
        <v>0</v>
      </c>
      <c r="AD3850" s="334">
        <v>0</v>
      </c>
      <c r="AE3850" s="334">
        <f t="shared" si="607"/>
        <v>0</v>
      </c>
      <c r="AF3850" s="334">
        <f t="shared" si="608"/>
        <v>0</v>
      </c>
      <c r="AG3850" s="340">
        <f t="shared" si="609"/>
        <v>0</v>
      </c>
      <c r="AI3850" s="340">
        <f t="shared" si="610"/>
        <v>0</v>
      </c>
      <c r="AJ3850" s="340">
        <f t="shared" si="610"/>
        <v>0</v>
      </c>
      <c r="AK3850" s="340">
        <f t="shared" si="610"/>
        <v>0</v>
      </c>
      <c r="AL3850" s="340">
        <f t="shared" si="610"/>
        <v>0</v>
      </c>
      <c r="AM3850" s="340">
        <f t="shared" si="610"/>
        <v>0</v>
      </c>
    </row>
    <row r="3851" spans="1:39" x14ac:dyDescent="0.35">
      <c r="A3851" s="337">
        <v>25764</v>
      </c>
      <c r="B3851" s="338">
        <f t="shared" si="604"/>
        <v>1970</v>
      </c>
      <c r="C3851" s="338">
        <f t="shared" si="605"/>
        <v>7</v>
      </c>
      <c r="D3851" s="338">
        <f t="shared" si="606"/>
        <v>15</v>
      </c>
      <c r="E3851" s="334">
        <v>0</v>
      </c>
      <c r="F3851" s="334">
        <v>0</v>
      </c>
      <c r="G3851" s="334">
        <v>0</v>
      </c>
      <c r="H3851" s="334">
        <v>0</v>
      </c>
      <c r="I3851" s="334">
        <v>0</v>
      </c>
      <c r="J3851" s="334">
        <v>0</v>
      </c>
      <c r="K3851" s="334">
        <v>0</v>
      </c>
      <c r="L3851" s="334">
        <v>0</v>
      </c>
      <c r="M3851" s="334">
        <v>0</v>
      </c>
      <c r="N3851" s="334">
        <v>0</v>
      </c>
      <c r="O3851" s="334">
        <v>0</v>
      </c>
      <c r="P3851" s="334">
        <v>0</v>
      </c>
      <c r="Q3851" s="334">
        <v>0</v>
      </c>
      <c r="R3851" s="334">
        <v>0</v>
      </c>
      <c r="S3851" s="334">
        <v>0</v>
      </c>
      <c r="T3851" s="334">
        <v>0</v>
      </c>
      <c r="U3851" s="334">
        <v>0</v>
      </c>
      <c r="V3851" s="334">
        <v>0</v>
      </c>
      <c r="W3851" s="334">
        <v>0</v>
      </c>
      <c r="X3851" s="334">
        <v>0</v>
      </c>
      <c r="Y3851" s="334">
        <v>0</v>
      </c>
      <c r="Z3851" s="334">
        <v>0</v>
      </c>
      <c r="AA3851" s="334">
        <v>0</v>
      </c>
      <c r="AB3851" s="334">
        <v>0</v>
      </c>
      <c r="AD3851" s="334">
        <v>0</v>
      </c>
      <c r="AE3851" s="334">
        <f t="shared" si="607"/>
        <v>0</v>
      </c>
      <c r="AF3851" s="334">
        <f t="shared" si="608"/>
        <v>0</v>
      </c>
      <c r="AG3851" s="340">
        <f t="shared" si="609"/>
        <v>0</v>
      </c>
      <c r="AI3851" s="340">
        <f t="shared" si="610"/>
        <v>0</v>
      </c>
      <c r="AJ3851" s="340">
        <f t="shared" si="610"/>
        <v>0</v>
      </c>
      <c r="AK3851" s="340">
        <f t="shared" si="610"/>
        <v>0</v>
      </c>
      <c r="AL3851" s="340">
        <f t="shared" si="610"/>
        <v>0</v>
      </c>
      <c r="AM3851" s="340">
        <f t="shared" si="610"/>
        <v>0</v>
      </c>
    </row>
    <row r="3852" spans="1:39" x14ac:dyDescent="0.35">
      <c r="A3852" s="337">
        <v>25765</v>
      </c>
      <c r="B3852" s="338">
        <f t="shared" si="604"/>
        <v>1970</v>
      </c>
      <c r="C3852" s="338">
        <f t="shared" si="605"/>
        <v>7</v>
      </c>
      <c r="D3852" s="338">
        <f t="shared" si="606"/>
        <v>16</v>
      </c>
      <c r="E3852" s="334">
        <v>0</v>
      </c>
      <c r="F3852" s="334">
        <v>0</v>
      </c>
      <c r="G3852" s="334">
        <v>0</v>
      </c>
      <c r="H3852" s="334">
        <v>0</v>
      </c>
      <c r="I3852" s="334">
        <v>0</v>
      </c>
      <c r="J3852" s="334">
        <v>0</v>
      </c>
      <c r="K3852" s="334">
        <v>0</v>
      </c>
      <c r="L3852" s="334">
        <v>0</v>
      </c>
      <c r="M3852" s="334">
        <v>0</v>
      </c>
      <c r="N3852" s="334">
        <v>0</v>
      </c>
      <c r="O3852" s="334">
        <v>0</v>
      </c>
      <c r="P3852" s="334">
        <v>0</v>
      </c>
      <c r="Q3852" s="334">
        <v>0</v>
      </c>
      <c r="R3852" s="334">
        <v>0</v>
      </c>
      <c r="S3852" s="334">
        <v>0</v>
      </c>
      <c r="T3852" s="334">
        <v>0</v>
      </c>
      <c r="U3852" s="334">
        <v>0</v>
      </c>
      <c r="V3852" s="334">
        <v>0</v>
      </c>
      <c r="W3852" s="334">
        <v>0</v>
      </c>
      <c r="X3852" s="334">
        <v>0</v>
      </c>
      <c r="Y3852" s="334">
        <v>0</v>
      </c>
      <c r="Z3852" s="334">
        <v>0</v>
      </c>
      <c r="AA3852" s="334">
        <v>0</v>
      </c>
      <c r="AB3852" s="334">
        <v>0</v>
      </c>
      <c r="AD3852" s="334">
        <v>0</v>
      </c>
      <c r="AE3852" s="334">
        <f t="shared" si="607"/>
        <v>0</v>
      </c>
      <c r="AF3852" s="334">
        <f t="shared" si="608"/>
        <v>0</v>
      </c>
      <c r="AG3852" s="340">
        <f t="shared" si="609"/>
        <v>0</v>
      </c>
      <c r="AI3852" s="340">
        <f t="shared" si="610"/>
        <v>0</v>
      </c>
      <c r="AJ3852" s="340">
        <f t="shared" si="610"/>
        <v>0</v>
      </c>
      <c r="AK3852" s="340">
        <f t="shared" si="610"/>
        <v>0</v>
      </c>
      <c r="AL3852" s="340">
        <f t="shared" si="610"/>
        <v>0</v>
      </c>
      <c r="AM3852" s="340">
        <f t="shared" si="610"/>
        <v>0</v>
      </c>
    </row>
    <row r="3853" spans="1:39" x14ac:dyDescent="0.35">
      <c r="A3853" s="337">
        <v>25766</v>
      </c>
      <c r="B3853" s="338">
        <f t="shared" si="604"/>
        <v>1970</v>
      </c>
      <c r="C3853" s="338">
        <f t="shared" si="605"/>
        <v>7</v>
      </c>
      <c r="D3853" s="338">
        <f t="shared" si="606"/>
        <v>17</v>
      </c>
      <c r="E3853" s="334">
        <v>0</v>
      </c>
      <c r="F3853" s="334">
        <v>0</v>
      </c>
      <c r="G3853" s="334">
        <v>0</v>
      </c>
      <c r="H3853" s="334">
        <v>0</v>
      </c>
      <c r="I3853" s="334">
        <v>0</v>
      </c>
      <c r="J3853" s="334">
        <v>0</v>
      </c>
      <c r="K3853" s="334">
        <v>0</v>
      </c>
      <c r="L3853" s="334">
        <v>0</v>
      </c>
      <c r="M3853" s="334">
        <v>0</v>
      </c>
      <c r="N3853" s="334">
        <v>0</v>
      </c>
      <c r="O3853" s="334">
        <v>0</v>
      </c>
      <c r="P3853" s="334">
        <v>0</v>
      </c>
      <c r="Q3853" s="334">
        <v>0</v>
      </c>
      <c r="R3853" s="334">
        <v>0</v>
      </c>
      <c r="S3853" s="334">
        <v>0</v>
      </c>
      <c r="T3853" s="334">
        <v>0</v>
      </c>
      <c r="U3853" s="334">
        <v>6.6</v>
      </c>
      <c r="V3853" s="334">
        <v>0</v>
      </c>
      <c r="W3853" s="334">
        <v>0</v>
      </c>
      <c r="X3853" s="334">
        <v>0</v>
      </c>
      <c r="Y3853" s="334">
        <v>0</v>
      </c>
      <c r="Z3853" s="334">
        <v>0</v>
      </c>
      <c r="AA3853" s="334">
        <v>0</v>
      </c>
      <c r="AB3853" s="334">
        <v>0</v>
      </c>
      <c r="AD3853" s="334">
        <v>6.6</v>
      </c>
      <c r="AE3853" s="334">
        <f t="shared" si="607"/>
        <v>6.6</v>
      </c>
      <c r="AF3853" s="334">
        <f t="shared" si="608"/>
        <v>6.6</v>
      </c>
      <c r="AG3853" s="340">
        <f t="shared" si="609"/>
        <v>0</v>
      </c>
      <c r="AI3853" s="340">
        <f t="shared" si="610"/>
        <v>0</v>
      </c>
      <c r="AJ3853" s="340">
        <f t="shared" si="610"/>
        <v>0</v>
      </c>
      <c r="AK3853" s="340">
        <f t="shared" si="610"/>
        <v>6.6</v>
      </c>
      <c r="AL3853" s="340">
        <f t="shared" si="610"/>
        <v>0</v>
      </c>
      <c r="AM3853" s="340">
        <f t="shared" si="610"/>
        <v>0</v>
      </c>
    </row>
    <row r="3854" spans="1:39" x14ac:dyDescent="0.35">
      <c r="A3854" s="337">
        <v>25767</v>
      </c>
      <c r="B3854" s="338">
        <f t="shared" si="604"/>
        <v>1970</v>
      </c>
      <c r="C3854" s="338">
        <f t="shared" si="605"/>
        <v>7</v>
      </c>
      <c r="D3854" s="338">
        <f t="shared" si="606"/>
        <v>18</v>
      </c>
      <c r="E3854" s="334">
        <v>0</v>
      </c>
      <c r="F3854" s="334">
        <v>0</v>
      </c>
      <c r="G3854" s="334">
        <v>0</v>
      </c>
      <c r="H3854" s="334">
        <v>0</v>
      </c>
      <c r="I3854" s="334">
        <v>0</v>
      </c>
      <c r="J3854" s="334">
        <v>0</v>
      </c>
      <c r="K3854" s="334">
        <v>0</v>
      </c>
      <c r="L3854" s="334">
        <v>0</v>
      </c>
      <c r="M3854" s="334">
        <v>0</v>
      </c>
      <c r="N3854" s="334">
        <v>0</v>
      </c>
      <c r="O3854" s="334">
        <v>0</v>
      </c>
      <c r="P3854" s="334">
        <v>0</v>
      </c>
      <c r="Q3854" s="334">
        <v>0</v>
      </c>
      <c r="R3854" s="334">
        <v>0</v>
      </c>
      <c r="S3854" s="334">
        <v>0</v>
      </c>
      <c r="T3854" s="334">
        <v>0</v>
      </c>
      <c r="U3854" s="334">
        <v>0</v>
      </c>
      <c r="V3854" s="334">
        <v>0</v>
      </c>
      <c r="W3854" s="334">
        <v>0</v>
      </c>
      <c r="X3854" s="334">
        <v>0</v>
      </c>
      <c r="Y3854" s="334">
        <v>0</v>
      </c>
      <c r="Z3854" s="334">
        <v>0</v>
      </c>
      <c r="AA3854" s="334">
        <v>0</v>
      </c>
      <c r="AB3854" s="334">
        <v>0</v>
      </c>
      <c r="AD3854" s="334">
        <v>0</v>
      </c>
      <c r="AE3854" s="334">
        <f t="shared" si="607"/>
        <v>0</v>
      </c>
      <c r="AF3854" s="334">
        <f t="shared" si="608"/>
        <v>0</v>
      </c>
      <c r="AG3854" s="340">
        <f t="shared" si="609"/>
        <v>0</v>
      </c>
      <c r="AI3854" s="340">
        <f t="shared" si="610"/>
        <v>0</v>
      </c>
      <c r="AJ3854" s="340">
        <f t="shared" si="610"/>
        <v>0</v>
      </c>
      <c r="AK3854" s="340">
        <f t="shared" si="610"/>
        <v>0</v>
      </c>
      <c r="AL3854" s="340">
        <f t="shared" si="610"/>
        <v>0</v>
      </c>
      <c r="AM3854" s="340">
        <f t="shared" si="610"/>
        <v>0</v>
      </c>
    </row>
    <row r="3855" spans="1:39" x14ac:dyDescent="0.35">
      <c r="A3855" s="337">
        <v>25768</v>
      </c>
      <c r="B3855" s="338">
        <f t="shared" si="604"/>
        <v>1970</v>
      </c>
      <c r="C3855" s="338">
        <f t="shared" si="605"/>
        <v>7</v>
      </c>
      <c r="D3855" s="338">
        <f t="shared" si="606"/>
        <v>19</v>
      </c>
      <c r="E3855" s="334">
        <v>0</v>
      </c>
      <c r="F3855" s="334">
        <v>0</v>
      </c>
      <c r="G3855" s="334">
        <v>0</v>
      </c>
      <c r="H3855" s="334">
        <v>0</v>
      </c>
      <c r="I3855" s="334">
        <v>0</v>
      </c>
      <c r="J3855" s="334">
        <v>0</v>
      </c>
      <c r="K3855" s="334">
        <v>0</v>
      </c>
      <c r="L3855" s="334">
        <v>0</v>
      </c>
      <c r="M3855" s="334">
        <v>0</v>
      </c>
      <c r="N3855" s="334">
        <v>0</v>
      </c>
      <c r="O3855" s="334">
        <v>0</v>
      </c>
      <c r="P3855" s="334">
        <v>0</v>
      </c>
      <c r="Q3855" s="334">
        <v>0</v>
      </c>
      <c r="R3855" s="334">
        <v>0</v>
      </c>
      <c r="S3855" s="334">
        <v>0</v>
      </c>
      <c r="T3855" s="334">
        <v>0</v>
      </c>
      <c r="U3855" s="334">
        <v>0</v>
      </c>
      <c r="V3855" s="334">
        <v>0</v>
      </c>
      <c r="W3855" s="334">
        <v>0</v>
      </c>
      <c r="X3855" s="334">
        <v>0</v>
      </c>
      <c r="Y3855" s="334">
        <v>0</v>
      </c>
      <c r="Z3855" s="334">
        <v>0</v>
      </c>
      <c r="AA3855" s="334">
        <v>0</v>
      </c>
      <c r="AB3855" s="334">
        <v>0</v>
      </c>
      <c r="AD3855" s="334">
        <v>0</v>
      </c>
      <c r="AE3855" s="334">
        <f t="shared" si="607"/>
        <v>0</v>
      </c>
      <c r="AF3855" s="334">
        <f t="shared" si="608"/>
        <v>0</v>
      </c>
      <c r="AG3855" s="340">
        <f t="shared" si="609"/>
        <v>0</v>
      </c>
      <c r="AI3855" s="340">
        <f t="shared" si="610"/>
        <v>0</v>
      </c>
      <c r="AJ3855" s="340">
        <f t="shared" si="610"/>
        <v>0</v>
      </c>
      <c r="AK3855" s="340">
        <f t="shared" si="610"/>
        <v>0</v>
      </c>
      <c r="AL3855" s="340">
        <f t="shared" si="610"/>
        <v>0</v>
      </c>
      <c r="AM3855" s="340">
        <f t="shared" si="610"/>
        <v>0</v>
      </c>
    </row>
    <row r="3856" spans="1:39" x14ac:dyDescent="0.35">
      <c r="A3856" s="337">
        <v>25769</v>
      </c>
      <c r="B3856" s="338">
        <f t="shared" si="604"/>
        <v>1970</v>
      </c>
      <c r="C3856" s="338">
        <f t="shared" si="605"/>
        <v>7</v>
      </c>
      <c r="D3856" s="338">
        <f t="shared" si="606"/>
        <v>20</v>
      </c>
      <c r="E3856" s="334">
        <v>0</v>
      </c>
      <c r="F3856" s="334">
        <v>0</v>
      </c>
      <c r="G3856" s="334">
        <v>0</v>
      </c>
      <c r="H3856" s="334">
        <v>0</v>
      </c>
      <c r="I3856" s="334">
        <v>0</v>
      </c>
      <c r="J3856" s="334">
        <v>0</v>
      </c>
      <c r="K3856" s="334">
        <v>0</v>
      </c>
      <c r="L3856" s="334">
        <v>0</v>
      </c>
      <c r="M3856" s="334">
        <v>0</v>
      </c>
      <c r="N3856" s="334">
        <v>0</v>
      </c>
      <c r="O3856" s="334">
        <v>0</v>
      </c>
      <c r="P3856" s="334">
        <v>0</v>
      </c>
      <c r="Q3856" s="334">
        <v>0</v>
      </c>
      <c r="R3856" s="334">
        <v>0</v>
      </c>
      <c r="S3856" s="334">
        <v>0</v>
      </c>
      <c r="T3856" s="334">
        <v>0</v>
      </c>
      <c r="U3856" s="334">
        <v>0.4</v>
      </c>
      <c r="V3856" s="334">
        <v>0.4</v>
      </c>
      <c r="W3856" s="334">
        <v>0</v>
      </c>
      <c r="X3856" s="334">
        <v>0</v>
      </c>
      <c r="Y3856" s="334">
        <v>0</v>
      </c>
      <c r="Z3856" s="334">
        <v>0</v>
      </c>
      <c r="AA3856" s="334">
        <v>0</v>
      </c>
      <c r="AB3856" s="334">
        <v>0</v>
      </c>
      <c r="AD3856" s="334">
        <v>0.8</v>
      </c>
      <c r="AE3856" s="334">
        <f t="shared" si="607"/>
        <v>0.8</v>
      </c>
      <c r="AF3856" s="334">
        <f t="shared" si="608"/>
        <v>0.8</v>
      </c>
      <c r="AG3856" s="340">
        <f t="shared" si="609"/>
        <v>0</v>
      </c>
      <c r="AI3856" s="340">
        <f t="shared" si="610"/>
        <v>0</v>
      </c>
      <c r="AJ3856" s="340">
        <f t="shared" si="610"/>
        <v>0</v>
      </c>
      <c r="AK3856" s="340">
        <f t="shared" si="610"/>
        <v>0.8</v>
      </c>
      <c r="AL3856" s="340">
        <f t="shared" si="610"/>
        <v>0</v>
      </c>
      <c r="AM3856" s="340">
        <f t="shared" si="610"/>
        <v>0</v>
      </c>
    </row>
    <row r="3857" spans="1:39" x14ac:dyDescent="0.35">
      <c r="A3857" s="337">
        <v>25770</v>
      </c>
      <c r="B3857" s="338">
        <f t="shared" si="604"/>
        <v>1970</v>
      </c>
      <c r="C3857" s="338">
        <f t="shared" si="605"/>
        <v>7</v>
      </c>
      <c r="D3857" s="338">
        <f t="shared" si="606"/>
        <v>21</v>
      </c>
      <c r="E3857" s="334">
        <v>0</v>
      </c>
      <c r="F3857" s="334">
        <v>0</v>
      </c>
      <c r="G3857" s="334">
        <v>0</v>
      </c>
      <c r="H3857" s="334">
        <v>0</v>
      </c>
      <c r="I3857" s="334">
        <v>0</v>
      </c>
      <c r="J3857" s="334">
        <v>3.5</v>
      </c>
      <c r="K3857" s="334">
        <v>0.3</v>
      </c>
      <c r="L3857" s="334">
        <v>0</v>
      </c>
      <c r="M3857" s="334">
        <v>0</v>
      </c>
      <c r="N3857" s="334">
        <v>0</v>
      </c>
      <c r="O3857" s="334">
        <v>0</v>
      </c>
      <c r="P3857" s="334">
        <v>0</v>
      </c>
      <c r="Q3857" s="334">
        <v>0</v>
      </c>
      <c r="R3857" s="334">
        <v>0</v>
      </c>
      <c r="S3857" s="334">
        <v>0</v>
      </c>
      <c r="T3857" s="334">
        <v>0.3</v>
      </c>
      <c r="U3857" s="334">
        <v>0</v>
      </c>
      <c r="V3857" s="334">
        <v>0</v>
      </c>
      <c r="W3857" s="334">
        <v>0</v>
      </c>
      <c r="X3857" s="334">
        <v>5</v>
      </c>
      <c r="Y3857" s="334">
        <v>0.3</v>
      </c>
      <c r="Z3857" s="334">
        <v>0.3</v>
      </c>
      <c r="AA3857" s="334">
        <v>0</v>
      </c>
      <c r="AB3857" s="334">
        <v>0</v>
      </c>
      <c r="AD3857" s="334">
        <v>9.6999999999999993</v>
      </c>
      <c r="AE3857" s="334">
        <f t="shared" si="607"/>
        <v>9.6999999999999993</v>
      </c>
      <c r="AF3857" s="334">
        <f t="shared" si="608"/>
        <v>9.7000000000000011</v>
      </c>
      <c r="AG3857" s="340">
        <f t="shared" si="609"/>
        <v>1.7763568394002505E-15</v>
      </c>
      <c r="AI3857" s="340">
        <f t="shared" si="610"/>
        <v>0</v>
      </c>
      <c r="AJ3857" s="340">
        <f t="shared" si="610"/>
        <v>0</v>
      </c>
      <c r="AK3857" s="340">
        <f t="shared" si="610"/>
        <v>9.7000000000000011</v>
      </c>
      <c r="AL3857" s="340">
        <f t="shared" si="610"/>
        <v>0</v>
      </c>
      <c r="AM3857" s="340">
        <f t="shared" si="610"/>
        <v>0</v>
      </c>
    </row>
    <row r="3858" spans="1:39" x14ac:dyDescent="0.35">
      <c r="A3858" s="337">
        <v>25771</v>
      </c>
      <c r="B3858" s="338">
        <f t="shared" si="604"/>
        <v>1970</v>
      </c>
      <c r="C3858" s="338">
        <f t="shared" si="605"/>
        <v>7</v>
      </c>
      <c r="D3858" s="338">
        <f t="shared" si="606"/>
        <v>22</v>
      </c>
      <c r="E3858" s="334">
        <v>0</v>
      </c>
      <c r="F3858" s="334">
        <v>0</v>
      </c>
      <c r="G3858" s="334">
        <v>0</v>
      </c>
      <c r="H3858" s="334">
        <v>0</v>
      </c>
      <c r="I3858" s="334">
        <v>0</v>
      </c>
      <c r="J3858" s="334">
        <v>0</v>
      </c>
      <c r="K3858" s="334">
        <v>0</v>
      </c>
      <c r="L3858" s="334">
        <v>0</v>
      </c>
      <c r="M3858" s="334">
        <v>0</v>
      </c>
      <c r="N3858" s="334">
        <v>0</v>
      </c>
      <c r="O3858" s="334">
        <v>0</v>
      </c>
      <c r="P3858" s="334">
        <v>0</v>
      </c>
      <c r="Q3858" s="334">
        <v>0</v>
      </c>
      <c r="R3858" s="334">
        <v>0</v>
      </c>
      <c r="S3858" s="334">
        <v>0</v>
      </c>
      <c r="T3858" s="334">
        <v>0</v>
      </c>
      <c r="U3858" s="334">
        <v>0</v>
      </c>
      <c r="V3858" s="334">
        <v>0</v>
      </c>
      <c r="W3858" s="334">
        <v>0</v>
      </c>
      <c r="X3858" s="334">
        <v>0</v>
      </c>
      <c r="Y3858" s="334">
        <v>0</v>
      </c>
      <c r="Z3858" s="334">
        <v>0</v>
      </c>
      <c r="AA3858" s="334">
        <v>0</v>
      </c>
      <c r="AB3858" s="334">
        <v>0</v>
      </c>
      <c r="AD3858" s="334">
        <v>0</v>
      </c>
      <c r="AE3858" s="334">
        <f t="shared" si="607"/>
        <v>0</v>
      </c>
      <c r="AF3858" s="334">
        <f t="shared" si="608"/>
        <v>0</v>
      </c>
      <c r="AG3858" s="340">
        <f t="shared" si="609"/>
        <v>0</v>
      </c>
      <c r="AI3858" s="340">
        <f t="shared" si="610"/>
        <v>0</v>
      </c>
      <c r="AJ3858" s="340">
        <f t="shared" si="610"/>
        <v>0</v>
      </c>
      <c r="AK3858" s="340">
        <f t="shared" si="610"/>
        <v>0</v>
      </c>
      <c r="AL3858" s="340">
        <f t="shared" si="610"/>
        <v>0</v>
      </c>
      <c r="AM3858" s="340">
        <f t="shared" si="610"/>
        <v>0</v>
      </c>
    </row>
    <row r="3859" spans="1:39" x14ac:dyDescent="0.35">
      <c r="A3859" s="337">
        <v>25772</v>
      </c>
      <c r="B3859" s="338">
        <f t="shared" si="604"/>
        <v>1970</v>
      </c>
      <c r="C3859" s="338">
        <f t="shared" si="605"/>
        <v>7</v>
      </c>
      <c r="D3859" s="338">
        <f t="shared" si="606"/>
        <v>23</v>
      </c>
      <c r="E3859" s="334">
        <v>0</v>
      </c>
      <c r="F3859" s="334">
        <v>0</v>
      </c>
      <c r="G3859" s="334">
        <v>0</v>
      </c>
      <c r="H3859" s="334">
        <v>0</v>
      </c>
      <c r="I3859" s="334">
        <v>0</v>
      </c>
      <c r="J3859" s="334">
        <v>0</v>
      </c>
      <c r="K3859" s="334">
        <v>0</v>
      </c>
      <c r="L3859" s="334">
        <v>0</v>
      </c>
      <c r="M3859" s="334">
        <v>0</v>
      </c>
      <c r="N3859" s="334">
        <v>0</v>
      </c>
      <c r="O3859" s="334">
        <v>0</v>
      </c>
      <c r="P3859" s="334">
        <v>0</v>
      </c>
      <c r="Q3859" s="334">
        <v>0</v>
      </c>
      <c r="R3859" s="334">
        <v>0</v>
      </c>
      <c r="S3859" s="334">
        <v>0</v>
      </c>
      <c r="T3859" s="334">
        <v>0</v>
      </c>
      <c r="U3859" s="334">
        <v>0</v>
      </c>
      <c r="V3859" s="334">
        <v>0</v>
      </c>
      <c r="W3859" s="334">
        <v>0</v>
      </c>
      <c r="X3859" s="334">
        <v>0</v>
      </c>
      <c r="Y3859" s="334">
        <v>0</v>
      </c>
      <c r="Z3859" s="334">
        <v>0</v>
      </c>
      <c r="AA3859" s="334">
        <v>0</v>
      </c>
      <c r="AB3859" s="334">
        <v>0</v>
      </c>
      <c r="AD3859" s="334">
        <v>0</v>
      </c>
      <c r="AE3859" s="334">
        <f t="shared" si="607"/>
        <v>0</v>
      </c>
      <c r="AF3859" s="334">
        <f t="shared" si="608"/>
        <v>0</v>
      </c>
      <c r="AG3859" s="340">
        <f t="shared" si="609"/>
        <v>0</v>
      </c>
      <c r="AI3859" s="340">
        <f t="shared" si="610"/>
        <v>0</v>
      </c>
      <c r="AJ3859" s="340">
        <f t="shared" si="610"/>
        <v>0</v>
      </c>
      <c r="AK3859" s="340">
        <f t="shared" si="610"/>
        <v>0</v>
      </c>
      <c r="AL3859" s="340">
        <f t="shared" si="610"/>
        <v>0</v>
      </c>
      <c r="AM3859" s="340">
        <f t="shared" si="610"/>
        <v>0</v>
      </c>
    </row>
    <row r="3860" spans="1:39" x14ac:dyDescent="0.35">
      <c r="A3860" s="337">
        <v>25773</v>
      </c>
      <c r="B3860" s="338">
        <f t="shared" si="604"/>
        <v>1970</v>
      </c>
      <c r="C3860" s="338">
        <f t="shared" si="605"/>
        <v>7</v>
      </c>
      <c r="D3860" s="338">
        <f t="shared" si="606"/>
        <v>24</v>
      </c>
      <c r="E3860" s="334">
        <v>0</v>
      </c>
      <c r="F3860" s="334">
        <v>0</v>
      </c>
      <c r="G3860" s="334">
        <v>0</v>
      </c>
      <c r="H3860" s="334">
        <v>0</v>
      </c>
      <c r="I3860" s="334">
        <v>0</v>
      </c>
      <c r="J3860" s="334">
        <v>0</v>
      </c>
      <c r="K3860" s="334">
        <v>0</v>
      </c>
      <c r="L3860" s="334">
        <v>0</v>
      </c>
      <c r="M3860" s="334">
        <v>0</v>
      </c>
      <c r="N3860" s="334">
        <v>0</v>
      </c>
      <c r="O3860" s="334">
        <v>0</v>
      </c>
      <c r="P3860" s="334">
        <v>0</v>
      </c>
      <c r="Q3860" s="334">
        <v>0</v>
      </c>
      <c r="R3860" s="334">
        <v>0</v>
      </c>
      <c r="S3860" s="334">
        <v>0</v>
      </c>
      <c r="T3860" s="334">
        <v>0</v>
      </c>
      <c r="U3860" s="334">
        <v>0</v>
      </c>
      <c r="V3860" s="334">
        <v>0</v>
      </c>
      <c r="W3860" s="334">
        <v>0</v>
      </c>
      <c r="X3860" s="334">
        <v>0</v>
      </c>
      <c r="Y3860" s="334">
        <v>0</v>
      </c>
      <c r="Z3860" s="334">
        <v>0</v>
      </c>
      <c r="AA3860" s="334">
        <v>0</v>
      </c>
      <c r="AB3860" s="334">
        <v>0</v>
      </c>
      <c r="AD3860" s="334">
        <v>0</v>
      </c>
      <c r="AE3860" s="334">
        <f t="shared" si="607"/>
        <v>0</v>
      </c>
      <c r="AF3860" s="334">
        <f t="shared" si="608"/>
        <v>0</v>
      </c>
      <c r="AG3860" s="340">
        <f t="shared" si="609"/>
        <v>0</v>
      </c>
      <c r="AI3860" s="340">
        <f t="shared" ref="AI3860:AM3875" si="611">IF($C3860=AI$1,$AF3860,0)</f>
        <v>0</v>
      </c>
      <c r="AJ3860" s="340">
        <f t="shared" si="611"/>
        <v>0</v>
      </c>
      <c r="AK3860" s="340">
        <f t="shared" si="611"/>
        <v>0</v>
      </c>
      <c r="AL3860" s="340">
        <f t="shared" si="611"/>
        <v>0</v>
      </c>
      <c r="AM3860" s="340">
        <f t="shared" si="611"/>
        <v>0</v>
      </c>
    </row>
    <row r="3861" spans="1:39" x14ac:dyDescent="0.35">
      <c r="A3861" s="337">
        <v>25774</v>
      </c>
      <c r="B3861" s="338">
        <f t="shared" si="604"/>
        <v>1970</v>
      </c>
      <c r="C3861" s="338">
        <f t="shared" si="605"/>
        <v>7</v>
      </c>
      <c r="D3861" s="338">
        <f t="shared" si="606"/>
        <v>25</v>
      </c>
      <c r="E3861" s="334">
        <v>0</v>
      </c>
      <c r="F3861" s="334">
        <v>0</v>
      </c>
      <c r="G3861" s="334">
        <v>0.3</v>
      </c>
      <c r="H3861" s="334">
        <v>2.5</v>
      </c>
      <c r="I3861" s="334">
        <v>1</v>
      </c>
      <c r="J3861" s="334">
        <v>0.3</v>
      </c>
      <c r="K3861" s="334">
        <v>0</v>
      </c>
      <c r="L3861" s="334">
        <v>0.5</v>
      </c>
      <c r="M3861" s="334">
        <v>0.5</v>
      </c>
      <c r="N3861" s="334">
        <v>1.8</v>
      </c>
      <c r="O3861" s="334">
        <v>4.5999999999999996</v>
      </c>
      <c r="P3861" s="334">
        <v>0.5</v>
      </c>
      <c r="Q3861" s="334">
        <v>1</v>
      </c>
      <c r="R3861" s="334">
        <v>0</v>
      </c>
      <c r="S3861" s="334">
        <v>0</v>
      </c>
      <c r="T3861" s="334">
        <v>0</v>
      </c>
      <c r="U3861" s="334">
        <v>0</v>
      </c>
      <c r="V3861" s="334">
        <v>0</v>
      </c>
      <c r="W3861" s="334">
        <v>0</v>
      </c>
      <c r="X3861" s="334">
        <v>0</v>
      </c>
      <c r="Y3861" s="334">
        <v>0</v>
      </c>
      <c r="Z3861" s="334">
        <v>0</v>
      </c>
      <c r="AA3861" s="334">
        <v>0</v>
      </c>
      <c r="AB3861" s="334">
        <v>0</v>
      </c>
      <c r="AD3861" s="334">
        <v>13</v>
      </c>
      <c r="AE3861" s="334">
        <f t="shared" si="607"/>
        <v>13</v>
      </c>
      <c r="AF3861" s="334">
        <f t="shared" si="608"/>
        <v>13</v>
      </c>
      <c r="AG3861" s="340">
        <f t="shared" si="609"/>
        <v>0</v>
      </c>
      <c r="AI3861" s="340">
        <f t="shared" si="611"/>
        <v>0</v>
      </c>
      <c r="AJ3861" s="340">
        <f t="shared" si="611"/>
        <v>0</v>
      </c>
      <c r="AK3861" s="340">
        <f t="shared" si="611"/>
        <v>13</v>
      </c>
      <c r="AL3861" s="340">
        <f t="shared" si="611"/>
        <v>0</v>
      </c>
      <c r="AM3861" s="340">
        <f t="shared" si="611"/>
        <v>0</v>
      </c>
    </row>
    <row r="3862" spans="1:39" x14ac:dyDescent="0.35">
      <c r="A3862" s="337">
        <v>25775</v>
      </c>
      <c r="B3862" s="338">
        <f t="shared" si="604"/>
        <v>1970</v>
      </c>
      <c r="C3862" s="338">
        <f t="shared" si="605"/>
        <v>7</v>
      </c>
      <c r="D3862" s="338">
        <f t="shared" si="606"/>
        <v>26</v>
      </c>
      <c r="E3862" s="334">
        <v>0</v>
      </c>
      <c r="F3862" s="334">
        <v>0</v>
      </c>
      <c r="G3862" s="334">
        <v>0</v>
      </c>
      <c r="H3862" s="334">
        <v>0</v>
      </c>
      <c r="I3862" s="334">
        <v>0</v>
      </c>
      <c r="J3862" s="334">
        <v>0</v>
      </c>
      <c r="K3862" s="334">
        <v>0</v>
      </c>
      <c r="L3862" s="334">
        <v>0</v>
      </c>
      <c r="M3862" s="334">
        <v>0</v>
      </c>
      <c r="N3862" s="334">
        <v>0</v>
      </c>
      <c r="O3862" s="334">
        <v>0</v>
      </c>
      <c r="P3862" s="334">
        <v>0</v>
      </c>
      <c r="Q3862" s="334">
        <v>0</v>
      </c>
      <c r="R3862" s="334">
        <v>0</v>
      </c>
      <c r="S3862" s="334">
        <v>0</v>
      </c>
      <c r="T3862" s="334">
        <v>0</v>
      </c>
      <c r="U3862" s="334">
        <v>0</v>
      </c>
      <c r="V3862" s="334">
        <v>0</v>
      </c>
      <c r="W3862" s="334">
        <v>0</v>
      </c>
      <c r="X3862" s="334">
        <v>0</v>
      </c>
      <c r="Y3862" s="334">
        <v>0</v>
      </c>
      <c r="Z3862" s="334">
        <v>0</v>
      </c>
      <c r="AA3862" s="334">
        <v>0</v>
      </c>
      <c r="AB3862" s="334">
        <v>0</v>
      </c>
      <c r="AD3862" s="334">
        <v>0</v>
      </c>
      <c r="AE3862" s="334">
        <f t="shared" si="607"/>
        <v>0</v>
      </c>
      <c r="AF3862" s="334">
        <f t="shared" si="608"/>
        <v>0</v>
      </c>
      <c r="AG3862" s="340">
        <f t="shared" si="609"/>
        <v>0</v>
      </c>
      <c r="AI3862" s="340">
        <f t="shared" si="611"/>
        <v>0</v>
      </c>
      <c r="AJ3862" s="340">
        <f t="shared" si="611"/>
        <v>0</v>
      </c>
      <c r="AK3862" s="340">
        <f t="shared" si="611"/>
        <v>0</v>
      </c>
      <c r="AL3862" s="340">
        <f t="shared" si="611"/>
        <v>0</v>
      </c>
      <c r="AM3862" s="340">
        <f t="shared" si="611"/>
        <v>0</v>
      </c>
    </row>
    <row r="3863" spans="1:39" x14ac:dyDescent="0.35">
      <c r="A3863" s="337">
        <v>25776</v>
      </c>
      <c r="B3863" s="338">
        <f t="shared" si="604"/>
        <v>1970</v>
      </c>
      <c r="C3863" s="338">
        <f t="shared" si="605"/>
        <v>7</v>
      </c>
      <c r="D3863" s="338">
        <f t="shared" si="606"/>
        <v>27</v>
      </c>
      <c r="E3863" s="334">
        <v>0</v>
      </c>
      <c r="F3863" s="334">
        <v>0</v>
      </c>
      <c r="G3863" s="334">
        <v>0</v>
      </c>
      <c r="H3863" s="334">
        <v>0</v>
      </c>
      <c r="I3863" s="334">
        <v>0</v>
      </c>
      <c r="J3863" s="334">
        <v>0</v>
      </c>
      <c r="K3863" s="334">
        <v>0</v>
      </c>
      <c r="L3863" s="334">
        <v>0</v>
      </c>
      <c r="M3863" s="334">
        <v>0</v>
      </c>
      <c r="N3863" s="334">
        <v>0</v>
      </c>
      <c r="O3863" s="334">
        <v>0</v>
      </c>
      <c r="P3863" s="334">
        <v>0</v>
      </c>
      <c r="Q3863" s="334">
        <v>0</v>
      </c>
      <c r="R3863" s="334">
        <v>0</v>
      </c>
      <c r="S3863" s="334">
        <v>0</v>
      </c>
      <c r="T3863" s="334">
        <v>0</v>
      </c>
      <c r="U3863" s="334">
        <v>0</v>
      </c>
      <c r="V3863" s="334">
        <v>0</v>
      </c>
      <c r="W3863" s="334">
        <v>0.5</v>
      </c>
      <c r="X3863" s="334">
        <v>1</v>
      </c>
      <c r="Y3863" s="334">
        <v>11.9</v>
      </c>
      <c r="Z3863" s="334">
        <v>0.5</v>
      </c>
      <c r="AA3863" s="334">
        <v>0</v>
      </c>
      <c r="AB3863" s="334">
        <v>0</v>
      </c>
      <c r="AD3863" s="334">
        <v>13.9</v>
      </c>
      <c r="AE3863" s="334">
        <f t="shared" si="607"/>
        <v>13.9</v>
      </c>
      <c r="AF3863" s="334">
        <f t="shared" si="608"/>
        <v>13.9</v>
      </c>
      <c r="AG3863" s="340">
        <f t="shared" si="609"/>
        <v>0</v>
      </c>
      <c r="AI3863" s="340">
        <f t="shared" si="611"/>
        <v>0</v>
      </c>
      <c r="AJ3863" s="340">
        <f t="shared" si="611"/>
        <v>0</v>
      </c>
      <c r="AK3863" s="340">
        <f t="shared" si="611"/>
        <v>13.9</v>
      </c>
      <c r="AL3863" s="340">
        <f t="shared" si="611"/>
        <v>0</v>
      </c>
      <c r="AM3863" s="340">
        <f t="shared" si="611"/>
        <v>0</v>
      </c>
    </row>
    <row r="3864" spans="1:39" x14ac:dyDescent="0.35">
      <c r="A3864" s="337">
        <v>25777</v>
      </c>
      <c r="B3864" s="338">
        <f t="shared" si="604"/>
        <v>1970</v>
      </c>
      <c r="C3864" s="338">
        <f t="shared" si="605"/>
        <v>7</v>
      </c>
      <c r="D3864" s="338">
        <f t="shared" si="606"/>
        <v>28</v>
      </c>
      <c r="E3864" s="334">
        <v>0</v>
      </c>
      <c r="F3864" s="334">
        <v>0</v>
      </c>
      <c r="G3864" s="334">
        <v>0</v>
      </c>
      <c r="H3864" s="334">
        <v>0</v>
      </c>
      <c r="I3864" s="334">
        <v>0</v>
      </c>
      <c r="J3864" s="334">
        <v>0.3</v>
      </c>
      <c r="K3864" s="334">
        <v>0</v>
      </c>
      <c r="L3864" s="334">
        <v>0</v>
      </c>
      <c r="M3864" s="334">
        <v>0</v>
      </c>
      <c r="N3864" s="334">
        <v>0</v>
      </c>
      <c r="O3864" s="334">
        <v>0</v>
      </c>
      <c r="P3864" s="334">
        <v>0</v>
      </c>
      <c r="Q3864" s="334">
        <v>0</v>
      </c>
      <c r="R3864" s="334">
        <v>0</v>
      </c>
      <c r="S3864" s="334">
        <v>0</v>
      </c>
      <c r="T3864" s="334">
        <v>0</v>
      </c>
      <c r="U3864" s="334">
        <v>0</v>
      </c>
      <c r="V3864" s="334">
        <v>0</v>
      </c>
      <c r="W3864" s="334">
        <v>0</v>
      </c>
      <c r="X3864" s="334">
        <v>0</v>
      </c>
      <c r="Y3864" s="334">
        <v>0</v>
      </c>
      <c r="Z3864" s="334">
        <v>0</v>
      </c>
      <c r="AA3864" s="334">
        <v>0</v>
      </c>
      <c r="AB3864" s="334">
        <v>0</v>
      </c>
      <c r="AD3864" s="334">
        <v>0.3</v>
      </c>
      <c r="AE3864" s="334">
        <f t="shared" si="607"/>
        <v>0.3</v>
      </c>
      <c r="AF3864" s="334">
        <f t="shared" si="608"/>
        <v>0.3</v>
      </c>
      <c r="AG3864" s="340">
        <f t="shared" si="609"/>
        <v>0</v>
      </c>
      <c r="AI3864" s="340">
        <f t="shared" si="611"/>
        <v>0</v>
      </c>
      <c r="AJ3864" s="340">
        <f t="shared" si="611"/>
        <v>0</v>
      </c>
      <c r="AK3864" s="340">
        <f t="shared" si="611"/>
        <v>0.3</v>
      </c>
      <c r="AL3864" s="340">
        <f t="shared" si="611"/>
        <v>0</v>
      </c>
      <c r="AM3864" s="340">
        <f t="shared" si="611"/>
        <v>0</v>
      </c>
    </row>
    <row r="3865" spans="1:39" x14ac:dyDescent="0.35">
      <c r="A3865" s="337">
        <v>25778</v>
      </c>
      <c r="B3865" s="338">
        <f t="shared" si="604"/>
        <v>1970</v>
      </c>
      <c r="C3865" s="338">
        <f t="shared" si="605"/>
        <v>7</v>
      </c>
      <c r="D3865" s="338">
        <f t="shared" si="606"/>
        <v>29</v>
      </c>
      <c r="E3865" s="334">
        <v>0</v>
      </c>
      <c r="F3865" s="334">
        <v>0</v>
      </c>
      <c r="G3865" s="334">
        <v>0</v>
      </c>
      <c r="H3865" s="334">
        <v>0</v>
      </c>
      <c r="I3865" s="334">
        <v>0</v>
      </c>
      <c r="J3865" s="334">
        <v>0</v>
      </c>
      <c r="K3865" s="334">
        <v>0</v>
      </c>
      <c r="L3865" s="334">
        <v>0</v>
      </c>
      <c r="M3865" s="334">
        <v>0</v>
      </c>
      <c r="N3865" s="334">
        <v>0</v>
      </c>
      <c r="O3865" s="334">
        <v>0</v>
      </c>
      <c r="P3865" s="334">
        <v>0</v>
      </c>
      <c r="Q3865" s="334">
        <v>0</v>
      </c>
      <c r="R3865" s="334">
        <v>0</v>
      </c>
      <c r="S3865" s="334">
        <v>0</v>
      </c>
      <c r="T3865" s="334">
        <v>0</v>
      </c>
      <c r="U3865" s="334">
        <v>0</v>
      </c>
      <c r="V3865" s="334">
        <v>0</v>
      </c>
      <c r="W3865" s="334">
        <v>0</v>
      </c>
      <c r="X3865" s="334">
        <v>0</v>
      </c>
      <c r="Y3865" s="334">
        <v>0</v>
      </c>
      <c r="Z3865" s="334">
        <v>0</v>
      </c>
      <c r="AA3865" s="334">
        <v>0</v>
      </c>
      <c r="AB3865" s="334">
        <v>0</v>
      </c>
      <c r="AD3865" s="334">
        <v>0</v>
      </c>
      <c r="AE3865" s="334">
        <f t="shared" si="607"/>
        <v>0</v>
      </c>
      <c r="AF3865" s="334">
        <f t="shared" si="608"/>
        <v>0</v>
      </c>
      <c r="AG3865" s="340">
        <f t="shared" si="609"/>
        <v>0</v>
      </c>
      <c r="AI3865" s="340">
        <f t="shared" si="611"/>
        <v>0</v>
      </c>
      <c r="AJ3865" s="340">
        <f t="shared" si="611"/>
        <v>0</v>
      </c>
      <c r="AK3865" s="340">
        <f t="shared" si="611"/>
        <v>0</v>
      </c>
      <c r="AL3865" s="340">
        <f t="shared" si="611"/>
        <v>0</v>
      </c>
      <c r="AM3865" s="340">
        <f t="shared" si="611"/>
        <v>0</v>
      </c>
    </row>
    <row r="3866" spans="1:39" x14ac:dyDescent="0.35">
      <c r="A3866" s="337">
        <v>25779</v>
      </c>
      <c r="B3866" s="338">
        <f t="shared" si="604"/>
        <v>1970</v>
      </c>
      <c r="C3866" s="338">
        <f t="shared" si="605"/>
        <v>7</v>
      </c>
      <c r="D3866" s="338">
        <f t="shared" si="606"/>
        <v>30</v>
      </c>
      <c r="E3866" s="334">
        <v>0</v>
      </c>
      <c r="F3866" s="334">
        <v>0</v>
      </c>
      <c r="G3866" s="334">
        <v>0</v>
      </c>
      <c r="H3866" s="334">
        <v>0</v>
      </c>
      <c r="I3866" s="334">
        <v>0</v>
      </c>
      <c r="J3866" s="334">
        <v>0</v>
      </c>
      <c r="K3866" s="334">
        <v>0</v>
      </c>
      <c r="L3866" s="334">
        <v>0</v>
      </c>
      <c r="M3866" s="334">
        <v>0</v>
      </c>
      <c r="N3866" s="334">
        <v>0</v>
      </c>
      <c r="O3866" s="334">
        <v>0</v>
      </c>
      <c r="P3866" s="334">
        <v>0</v>
      </c>
      <c r="Q3866" s="334">
        <v>0</v>
      </c>
      <c r="R3866" s="334">
        <v>0</v>
      </c>
      <c r="S3866" s="334">
        <v>0</v>
      </c>
      <c r="T3866" s="334">
        <v>0</v>
      </c>
      <c r="U3866" s="334">
        <v>0</v>
      </c>
      <c r="V3866" s="334">
        <v>0.3</v>
      </c>
      <c r="W3866" s="334">
        <v>0</v>
      </c>
      <c r="X3866" s="334">
        <v>0</v>
      </c>
      <c r="Y3866" s="334">
        <v>0</v>
      </c>
      <c r="Z3866" s="334">
        <v>0</v>
      </c>
      <c r="AA3866" s="334">
        <v>0</v>
      </c>
      <c r="AB3866" s="334">
        <v>0</v>
      </c>
      <c r="AD3866" s="334">
        <v>0.3</v>
      </c>
      <c r="AE3866" s="334">
        <f t="shared" si="607"/>
        <v>0.3</v>
      </c>
      <c r="AF3866" s="334">
        <f t="shared" si="608"/>
        <v>0.3</v>
      </c>
      <c r="AG3866" s="340">
        <f t="shared" si="609"/>
        <v>0</v>
      </c>
      <c r="AI3866" s="340">
        <f t="shared" si="611"/>
        <v>0</v>
      </c>
      <c r="AJ3866" s="340">
        <f t="shared" si="611"/>
        <v>0</v>
      </c>
      <c r="AK3866" s="340">
        <f t="shared" si="611"/>
        <v>0.3</v>
      </c>
      <c r="AL3866" s="340">
        <f t="shared" si="611"/>
        <v>0</v>
      </c>
      <c r="AM3866" s="340">
        <f t="shared" si="611"/>
        <v>0</v>
      </c>
    </row>
    <row r="3867" spans="1:39" x14ac:dyDescent="0.35">
      <c r="A3867" s="337">
        <v>25780</v>
      </c>
      <c r="B3867" s="338">
        <f t="shared" si="604"/>
        <v>1970</v>
      </c>
      <c r="C3867" s="338">
        <f t="shared" si="605"/>
        <v>7</v>
      </c>
      <c r="D3867" s="338">
        <f t="shared" si="606"/>
        <v>31</v>
      </c>
      <c r="E3867" s="334">
        <v>0</v>
      </c>
      <c r="F3867" s="334">
        <v>0</v>
      </c>
      <c r="G3867" s="334">
        <v>0</v>
      </c>
      <c r="H3867" s="334">
        <v>0</v>
      </c>
      <c r="I3867" s="334">
        <v>0</v>
      </c>
      <c r="J3867" s="334">
        <v>0</v>
      </c>
      <c r="K3867" s="334">
        <v>0</v>
      </c>
      <c r="L3867" s="334">
        <v>0</v>
      </c>
      <c r="M3867" s="334">
        <v>0</v>
      </c>
      <c r="N3867" s="334">
        <v>0</v>
      </c>
      <c r="O3867" s="334">
        <v>0</v>
      </c>
      <c r="P3867" s="334">
        <v>0</v>
      </c>
      <c r="Q3867" s="334">
        <v>0</v>
      </c>
      <c r="R3867" s="334">
        <v>0</v>
      </c>
      <c r="S3867" s="334">
        <v>0</v>
      </c>
      <c r="T3867" s="334">
        <v>0</v>
      </c>
      <c r="U3867" s="334">
        <v>0</v>
      </c>
      <c r="V3867" s="334">
        <v>0</v>
      </c>
      <c r="W3867" s="334">
        <v>0</v>
      </c>
      <c r="X3867" s="334">
        <v>0</v>
      </c>
      <c r="Y3867" s="334">
        <v>0</v>
      </c>
      <c r="Z3867" s="334">
        <v>0</v>
      </c>
      <c r="AA3867" s="334">
        <v>0</v>
      </c>
      <c r="AB3867" s="334">
        <v>0</v>
      </c>
      <c r="AD3867" s="334">
        <v>0</v>
      </c>
      <c r="AE3867" s="334">
        <f t="shared" si="607"/>
        <v>0</v>
      </c>
      <c r="AF3867" s="334">
        <f t="shared" si="608"/>
        <v>0</v>
      </c>
      <c r="AG3867" s="340">
        <f t="shared" si="609"/>
        <v>0</v>
      </c>
      <c r="AI3867" s="340">
        <f t="shared" si="611"/>
        <v>0</v>
      </c>
      <c r="AJ3867" s="340">
        <f t="shared" si="611"/>
        <v>0</v>
      </c>
      <c r="AK3867" s="340">
        <f t="shared" si="611"/>
        <v>0</v>
      </c>
      <c r="AL3867" s="340">
        <f t="shared" si="611"/>
        <v>0</v>
      </c>
      <c r="AM3867" s="340">
        <f t="shared" si="611"/>
        <v>0</v>
      </c>
    </row>
    <row r="3868" spans="1:39" x14ac:dyDescent="0.35">
      <c r="A3868" s="337">
        <v>25781</v>
      </c>
      <c r="B3868" s="338">
        <f t="shared" si="604"/>
        <v>1970</v>
      </c>
      <c r="C3868" s="338">
        <f t="shared" si="605"/>
        <v>8</v>
      </c>
      <c r="D3868" s="338">
        <f t="shared" si="606"/>
        <v>1</v>
      </c>
      <c r="E3868" s="334">
        <v>0</v>
      </c>
      <c r="F3868" s="334">
        <v>0</v>
      </c>
      <c r="G3868" s="334">
        <v>0</v>
      </c>
      <c r="H3868" s="334">
        <v>0</v>
      </c>
      <c r="I3868" s="334">
        <v>0</v>
      </c>
      <c r="J3868" s="334">
        <v>0</v>
      </c>
      <c r="K3868" s="334">
        <v>0</v>
      </c>
      <c r="L3868" s="334">
        <v>0</v>
      </c>
      <c r="M3868" s="334">
        <v>0</v>
      </c>
      <c r="N3868" s="334">
        <v>0</v>
      </c>
      <c r="O3868" s="334">
        <v>0</v>
      </c>
      <c r="P3868" s="334">
        <v>0</v>
      </c>
      <c r="Q3868" s="334">
        <v>0</v>
      </c>
      <c r="R3868" s="334">
        <v>0</v>
      </c>
      <c r="S3868" s="334">
        <v>0</v>
      </c>
      <c r="T3868" s="334">
        <v>0</v>
      </c>
      <c r="U3868" s="334">
        <v>0</v>
      </c>
      <c r="V3868" s="334">
        <v>0</v>
      </c>
      <c r="W3868" s="334">
        <v>0</v>
      </c>
      <c r="X3868" s="334">
        <v>0</v>
      </c>
      <c r="Y3868" s="334">
        <v>0</v>
      </c>
      <c r="Z3868" s="334">
        <v>0</v>
      </c>
      <c r="AA3868" s="334">
        <v>0</v>
      </c>
      <c r="AB3868" s="334">
        <v>0</v>
      </c>
      <c r="AD3868" s="334">
        <v>0</v>
      </c>
      <c r="AE3868" s="334">
        <f t="shared" si="607"/>
        <v>0</v>
      </c>
      <c r="AF3868" s="334">
        <f t="shared" si="608"/>
        <v>0</v>
      </c>
      <c r="AG3868" s="340">
        <f t="shared" si="609"/>
        <v>0</v>
      </c>
      <c r="AI3868" s="340">
        <f t="shared" si="611"/>
        <v>0</v>
      </c>
      <c r="AJ3868" s="340">
        <f t="shared" si="611"/>
        <v>0</v>
      </c>
      <c r="AK3868" s="340">
        <f t="shared" si="611"/>
        <v>0</v>
      </c>
      <c r="AL3868" s="340">
        <f t="shared" si="611"/>
        <v>0</v>
      </c>
      <c r="AM3868" s="340">
        <f t="shared" si="611"/>
        <v>0</v>
      </c>
    </row>
    <row r="3869" spans="1:39" x14ac:dyDescent="0.35">
      <c r="A3869" s="337">
        <v>25782</v>
      </c>
      <c r="B3869" s="338">
        <f t="shared" si="604"/>
        <v>1970</v>
      </c>
      <c r="C3869" s="338">
        <f t="shared" si="605"/>
        <v>8</v>
      </c>
      <c r="D3869" s="338">
        <f t="shared" si="606"/>
        <v>2</v>
      </c>
      <c r="E3869" s="334">
        <v>0</v>
      </c>
      <c r="F3869" s="334">
        <v>0</v>
      </c>
      <c r="G3869" s="334">
        <v>0</v>
      </c>
      <c r="H3869" s="334">
        <v>0</v>
      </c>
      <c r="I3869" s="334">
        <v>0</v>
      </c>
      <c r="J3869" s="334">
        <v>0</v>
      </c>
      <c r="K3869" s="334">
        <v>0</v>
      </c>
      <c r="L3869" s="334">
        <v>0</v>
      </c>
      <c r="M3869" s="334">
        <v>0</v>
      </c>
      <c r="N3869" s="334">
        <v>0</v>
      </c>
      <c r="O3869" s="334">
        <v>0</v>
      </c>
      <c r="P3869" s="334">
        <v>0</v>
      </c>
      <c r="Q3869" s="334">
        <v>0</v>
      </c>
      <c r="R3869" s="334">
        <v>0</v>
      </c>
      <c r="S3869" s="334">
        <v>0</v>
      </c>
      <c r="T3869" s="334">
        <v>0</v>
      </c>
      <c r="U3869" s="334">
        <v>0</v>
      </c>
      <c r="V3869" s="334">
        <v>0</v>
      </c>
      <c r="W3869" s="334">
        <v>0</v>
      </c>
      <c r="X3869" s="334">
        <v>0</v>
      </c>
      <c r="Y3869" s="334">
        <v>0</v>
      </c>
      <c r="Z3869" s="334">
        <v>0</v>
      </c>
      <c r="AA3869" s="334">
        <v>0</v>
      </c>
      <c r="AB3869" s="334">
        <v>0</v>
      </c>
      <c r="AD3869" s="334">
        <v>0</v>
      </c>
      <c r="AE3869" s="334">
        <f t="shared" si="607"/>
        <v>0</v>
      </c>
      <c r="AF3869" s="334">
        <f t="shared" si="608"/>
        <v>0</v>
      </c>
      <c r="AG3869" s="340">
        <f t="shared" si="609"/>
        <v>0</v>
      </c>
      <c r="AI3869" s="340">
        <f t="shared" si="611"/>
        <v>0</v>
      </c>
      <c r="AJ3869" s="340">
        <f t="shared" si="611"/>
        <v>0</v>
      </c>
      <c r="AK3869" s="340">
        <f t="shared" si="611"/>
        <v>0</v>
      </c>
      <c r="AL3869" s="340">
        <f t="shared" si="611"/>
        <v>0</v>
      </c>
      <c r="AM3869" s="340">
        <f t="shared" si="611"/>
        <v>0</v>
      </c>
    </row>
    <row r="3870" spans="1:39" x14ac:dyDescent="0.35">
      <c r="A3870" s="337">
        <v>25783</v>
      </c>
      <c r="B3870" s="338">
        <f t="shared" si="604"/>
        <v>1970</v>
      </c>
      <c r="C3870" s="338">
        <f t="shared" si="605"/>
        <v>8</v>
      </c>
      <c r="D3870" s="338">
        <f t="shared" si="606"/>
        <v>3</v>
      </c>
      <c r="E3870" s="334">
        <v>0</v>
      </c>
      <c r="F3870" s="334">
        <v>0</v>
      </c>
      <c r="G3870" s="334">
        <v>0</v>
      </c>
      <c r="H3870" s="334">
        <v>0</v>
      </c>
      <c r="I3870" s="334">
        <v>0</v>
      </c>
      <c r="J3870" s="334">
        <v>0</v>
      </c>
      <c r="K3870" s="334">
        <v>0</v>
      </c>
      <c r="L3870" s="334">
        <v>0</v>
      </c>
      <c r="M3870" s="334">
        <v>0</v>
      </c>
      <c r="N3870" s="334">
        <v>0</v>
      </c>
      <c r="O3870" s="334">
        <v>0</v>
      </c>
      <c r="P3870" s="334">
        <v>0</v>
      </c>
      <c r="Q3870" s="334">
        <v>0</v>
      </c>
      <c r="R3870" s="334">
        <v>0</v>
      </c>
      <c r="S3870" s="334">
        <v>0</v>
      </c>
      <c r="T3870" s="334">
        <v>0</v>
      </c>
      <c r="U3870" s="334">
        <v>0</v>
      </c>
      <c r="V3870" s="334">
        <v>0</v>
      </c>
      <c r="W3870" s="334">
        <v>0</v>
      </c>
      <c r="X3870" s="334">
        <v>0</v>
      </c>
      <c r="Y3870" s="334">
        <v>0</v>
      </c>
      <c r="Z3870" s="334">
        <v>0</v>
      </c>
      <c r="AA3870" s="334">
        <v>0</v>
      </c>
      <c r="AB3870" s="334">
        <v>0</v>
      </c>
      <c r="AD3870" s="334">
        <v>0</v>
      </c>
      <c r="AE3870" s="334">
        <f t="shared" si="607"/>
        <v>0</v>
      </c>
      <c r="AF3870" s="334">
        <f t="shared" si="608"/>
        <v>0</v>
      </c>
      <c r="AG3870" s="340">
        <f t="shared" si="609"/>
        <v>0</v>
      </c>
      <c r="AI3870" s="340">
        <f t="shared" si="611"/>
        <v>0</v>
      </c>
      <c r="AJ3870" s="340">
        <f t="shared" si="611"/>
        <v>0</v>
      </c>
      <c r="AK3870" s="340">
        <f t="shared" si="611"/>
        <v>0</v>
      </c>
      <c r="AL3870" s="340">
        <f t="shared" si="611"/>
        <v>0</v>
      </c>
      <c r="AM3870" s="340">
        <f t="shared" si="611"/>
        <v>0</v>
      </c>
    </row>
    <row r="3871" spans="1:39" x14ac:dyDescent="0.35">
      <c r="A3871" s="337">
        <v>25784</v>
      </c>
      <c r="B3871" s="338">
        <f t="shared" si="604"/>
        <v>1970</v>
      </c>
      <c r="C3871" s="338">
        <f t="shared" si="605"/>
        <v>8</v>
      </c>
      <c r="D3871" s="338">
        <f t="shared" si="606"/>
        <v>4</v>
      </c>
      <c r="E3871" s="334">
        <v>0</v>
      </c>
      <c r="F3871" s="334">
        <v>0</v>
      </c>
      <c r="G3871" s="334">
        <v>0</v>
      </c>
      <c r="H3871" s="334">
        <v>0</v>
      </c>
      <c r="I3871" s="334">
        <v>0</v>
      </c>
      <c r="J3871" s="334">
        <v>0</v>
      </c>
      <c r="K3871" s="334">
        <v>0</v>
      </c>
      <c r="L3871" s="334">
        <v>0</v>
      </c>
      <c r="M3871" s="334">
        <v>0</v>
      </c>
      <c r="N3871" s="334">
        <v>0</v>
      </c>
      <c r="O3871" s="334">
        <v>0</v>
      </c>
      <c r="P3871" s="334">
        <v>0</v>
      </c>
      <c r="Q3871" s="334">
        <v>0</v>
      </c>
      <c r="R3871" s="334">
        <v>0</v>
      </c>
      <c r="S3871" s="334">
        <v>0</v>
      </c>
      <c r="T3871" s="334">
        <v>0</v>
      </c>
      <c r="U3871" s="334">
        <v>0</v>
      </c>
      <c r="V3871" s="334">
        <v>0</v>
      </c>
      <c r="W3871" s="334">
        <v>0</v>
      </c>
      <c r="X3871" s="334">
        <v>0</v>
      </c>
      <c r="Y3871" s="334">
        <v>0</v>
      </c>
      <c r="Z3871" s="334">
        <v>0</v>
      </c>
      <c r="AA3871" s="334">
        <v>0</v>
      </c>
      <c r="AB3871" s="334">
        <v>0</v>
      </c>
      <c r="AD3871" s="334">
        <v>0</v>
      </c>
      <c r="AE3871" s="334">
        <f t="shared" si="607"/>
        <v>0</v>
      </c>
      <c r="AF3871" s="334">
        <f t="shared" si="608"/>
        <v>0</v>
      </c>
      <c r="AG3871" s="340">
        <f t="shared" si="609"/>
        <v>0</v>
      </c>
      <c r="AI3871" s="340">
        <f t="shared" si="611"/>
        <v>0</v>
      </c>
      <c r="AJ3871" s="340">
        <f t="shared" si="611"/>
        <v>0</v>
      </c>
      <c r="AK3871" s="340">
        <f t="shared" si="611"/>
        <v>0</v>
      </c>
      <c r="AL3871" s="340">
        <f t="shared" si="611"/>
        <v>0</v>
      </c>
      <c r="AM3871" s="340">
        <f t="shared" si="611"/>
        <v>0</v>
      </c>
    </row>
    <row r="3872" spans="1:39" x14ac:dyDescent="0.35">
      <c r="A3872" s="337">
        <v>25785</v>
      </c>
      <c r="B3872" s="338">
        <f t="shared" si="604"/>
        <v>1970</v>
      </c>
      <c r="C3872" s="338">
        <f t="shared" si="605"/>
        <v>8</v>
      </c>
      <c r="D3872" s="338">
        <f t="shared" si="606"/>
        <v>5</v>
      </c>
      <c r="E3872" s="334">
        <v>0</v>
      </c>
      <c r="F3872" s="334">
        <v>0</v>
      </c>
      <c r="G3872" s="334">
        <v>0</v>
      </c>
      <c r="H3872" s="334">
        <v>0</v>
      </c>
      <c r="I3872" s="334">
        <v>0</v>
      </c>
      <c r="J3872" s="334">
        <v>0</v>
      </c>
      <c r="K3872" s="334">
        <v>0</v>
      </c>
      <c r="L3872" s="334">
        <v>0</v>
      </c>
      <c r="M3872" s="334">
        <v>0</v>
      </c>
      <c r="N3872" s="334">
        <v>0</v>
      </c>
      <c r="O3872" s="334">
        <v>0</v>
      </c>
      <c r="P3872" s="334">
        <v>0</v>
      </c>
      <c r="Q3872" s="334">
        <v>0</v>
      </c>
      <c r="R3872" s="334">
        <v>0</v>
      </c>
      <c r="S3872" s="334">
        <v>0</v>
      </c>
      <c r="T3872" s="334">
        <v>0</v>
      </c>
      <c r="U3872" s="334">
        <v>0</v>
      </c>
      <c r="V3872" s="334">
        <v>0</v>
      </c>
      <c r="W3872" s="334">
        <v>0</v>
      </c>
      <c r="X3872" s="334">
        <v>0</v>
      </c>
      <c r="Y3872" s="334">
        <v>0</v>
      </c>
      <c r="Z3872" s="334">
        <v>0</v>
      </c>
      <c r="AA3872" s="334">
        <v>0</v>
      </c>
      <c r="AB3872" s="334">
        <v>0</v>
      </c>
      <c r="AD3872" s="334">
        <v>0</v>
      </c>
      <c r="AE3872" s="334">
        <f t="shared" si="607"/>
        <v>0</v>
      </c>
      <c r="AF3872" s="334">
        <f t="shared" si="608"/>
        <v>0</v>
      </c>
      <c r="AG3872" s="340">
        <f t="shared" si="609"/>
        <v>0</v>
      </c>
      <c r="AI3872" s="340">
        <f t="shared" si="611"/>
        <v>0</v>
      </c>
      <c r="AJ3872" s="340">
        <f t="shared" si="611"/>
        <v>0</v>
      </c>
      <c r="AK3872" s="340">
        <f t="shared" si="611"/>
        <v>0</v>
      </c>
      <c r="AL3872" s="340">
        <f t="shared" si="611"/>
        <v>0</v>
      </c>
      <c r="AM3872" s="340">
        <f t="shared" si="611"/>
        <v>0</v>
      </c>
    </row>
    <row r="3873" spans="1:39" x14ac:dyDescent="0.35">
      <c r="A3873" s="337">
        <v>25786</v>
      </c>
      <c r="B3873" s="338">
        <f t="shared" si="604"/>
        <v>1970</v>
      </c>
      <c r="C3873" s="338">
        <f t="shared" si="605"/>
        <v>8</v>
      </c>
      <c r="D3873" s="338">
        <f t="shared" si="606"/>
        <v>6</v>
      </c>
      <c r="E3873" s="334">
        <v>0</v>
      </c>
      <c r="F3873" s="334">
        <v>0</v>
      </c>
      <c r="G3873" s="334">
        <v>0</v>
      </c>
      <c r="H3873" s="334">
        <v>0</v>
      </c>
      <c r="I3873" s="334">
        <v>0</v>
      </c>
      <c r="J3873" s="334">
        <v>0</v>
      </c>
      <c r="K3873" s="334">
        <v>0</v>
      </c>
      <c r="L3873" s="334">
        <v>0</v>
      </c>
      <c r="M3873" s="334">
        <v>0</v>
      </c>
      <c r="N3873" s="334">
        <v>0</v>
      </c>
      <c r="O3873" s="334">
        <v>0</v>
      </c>
      <c r="P3873" s="334">
        <v>0</v>
      </c>
      <c r="Q3873" s="334">
        <v>0</v>
      </c>
      <c r="R3873" s="334">
        <v>0</v>
      </c>
      <c r="S3873" s="334">
        <v>0</v>
      </c>
      <c r="T3873" s="334">
        <v>0</v>
      </c>
      <c r="U3873" s="334">
        <v>0</v>
      </c>
      <c r="V3873" s="334">
        <v>0</v>
      </c>
      <c r="W3873" s="334">
        <v>0</v>
      </c>
      <c r="X3873" s="334">
        <v>0</v>
      </c>
      <c r="Y3873" s="334">
        <v>0</v>
      </c>
      <c r="Z3873" s="334">
        <v>0</v>
      </c>
      <c r="AA3873" s="334">
        <v>0</v>
      </c>
      <c r="AB3873" s="334">
        <v>0</v>
      </c>
      <c r="AD3873" s="334">
        <v>0</v>
      </c>
      <c r="AE3873" s="334">
        <f t="shared" si="607"/>
        <v>0</v>
      </c>
      <c r="AF3873" s="334">
        <f t="shared" si="608"/>
        <v>0</v>
      </c>
      <c r="AG3873" s="340">
        <f t="shared" si="609"/>
        <v>0</v>
      </c>
      <c r="AI3873" s="340">
        <f t="shared" si="611"/>
        <v>0</v>
      </c>
      <c r="AJ3873" s="340">
        <f t="shared" si="611"/>
        <v>0</v>
      </c>
      <c r="AK3873" s="340">
        <f t="shared" si="611"/>
        <v>0</v>
      </c>
      <c r="AL3873" s="340">
        <f t="shared" si="611"/>
        <v>0</v>
      </c>
      <c r="AM3873" s="340">
        <f t="shared" si="611"/>
        <v>0</v>
      </c>
    </row>
    <row r="3874" spans="1:39" x14ac:dyDescent="0.35">
      <c r="A3874" s="337">
        <v>25787</v>
      </c>
      <c r="B3874" s="338">
        <f t="shared" si="604"/>
        <v>1970</v>
      </c>
      <c r="C3874" s="338">
        <f t="shared" si="605"/>
        <v>8</v>
      </c>
      <c r="D3874" s="338">
        <f t="shared" si="606"/>
        <v>7</v>
      </c>
      <c r="E3874" s="334">
        <v>0</v>
      </c>
      <c r="F3874" s="334">
        <v>0</v>
      </c>
      <c r="G3874" s="334">
        <v>0</v>
      </c>
      <c r="H3874" s="334">
        <v>0</v>
      </c>
      <c r="I3874" s="334">
        <v>0</v>
      </c>
      <c r="J3874" s="334">
        <v>0</v>
      </c>
      <c r="K3874" s="334">
        <v>0</v>
      </c>
      <c r="L3874" s="334">
        <v>0</v>
      </c>
      <c r="M3874" s="334">
        <v>0</v>
      </c>
      <c r="N3874" s="334">
        <v>0</v>
      </c>
      <c r="O3874" s="334">
        <v>0</v>
      </c>
      <c r="P3874" s="334">
        <v>0</v>
      </c>
      <c r="Q3874" s="334">
        <v>0</v>
      </c>
      <c r="R3874" s="334">
        <v>0</v>
      </c>
      <c r="S3874" s="334">
        <v>0</v>
      </c>
      <c r="T3874" s="334">
        <v>0</v>
      </c>
      <c r="U3874" s="334">
        <v>0</v>
      </c>
      <c r="V3874" s="334">
        <v>0</v>
      </c>
      <c r="W3874" s="334">
        <v>0</v>
      </c>
      <c r="X3874" s="334">
        <v>0</v>
      </c>
      <c r="Y3874" s="334">
        <v>0</v>
      </c>
      <c r="Z3874" s="334">
        <v>0</v>
      </c>
      <c r="AA3874" s="334">
        <v>0</v>
      </c>
      <c r="AB3874" s="334">
        <v>0</v>
      </c>
      <c r="AD3874" s="334">
        <v>0</v>
      </c>
      <c r="AE3874" s="334">
        <f t="shared" si="607"/>
        <v>0</v>
      </c>
      <c r="AF3874" s="334">
        <f t="shared" si="608"/>
        <v>0</v>
      </c>
      <c r="AG3874" s="340">
        <f t="shared" si="609"/>
        <v>0</v>
      </c>
      <c r="AI3874" s="340">
        <f t="shared" si="611"/>
        <v>0</v>
      </c>
      <c r="AJ3874" s="340">
        <f t="shared" si="611"/>
        <v>0</v>
      </c>
      <c r="AK3874" s="340">
        <f t="shared" si="611"/>
        <v>0</v>
      </c>
      <c r="AL3874" s="340">
        <f t="shared" si="611"/>
        <v>0</v>
      </c>
      <c r="AM3874" s="340">
        <f t="shared" si="611"/>
        <v>0</v>
      </c>
    </row>
    <row r="3875" spans="1:39" x14ac:dyDescent="0.35">
      <c r="A3875" s="337">
        <v>25788</v>
      </c>
      <c r="B3875" s="338">
        <f t="shared" si="604"/>
        <v>1970</v>
      </c>
      <c r="C3875" s="338">
        <f t="shared" si="605"/>
        <v>8</v>
      </c>
      <c r="D3875" s="338">
        <f t="shared" si="606"/>
        <v>8</v>
      </c>
      <c r="E3875" s="334">
        <v>0</v>
      </c>
      <c r="F3875" s="334">
        <v>0</v>
      </c>
      <c r="G3875" s="334">
        <v>0</v>
      </c>
      <c r="H3875" s="334">
        <v>0</v>
      </c>
      <c r="I3875" s="334">
        <v>0</v>
      </c>
      <c r="J3875" s="334">
        <v>0</v>
      </c>
      <c r="K3875" s="334">
        <v>0</v>
      </c>
      <c r="L3875" s="334">
        <v>0</v>
      </c>
      <c r="M3875" s="334">
        <v>0</v>
      </c>
      <c r="N3875" s="334">
        <v>0</v>
      </c>
      <c r="O3875" s="334">
        <v>0</v>
      </c>
      <c r="P3875" s="334">
        <v>0</v>
      </c>
      <c r="Q3875" s="334">
        <v>0</v>
      </c>
      <c r="R3875" s="334">
        <v>0</v>
      </c>
      <c r="S3875" s="334">
        <v>0</v>
      </c>
      <c r="T3875" s="334">
        <v>0</v>
      </c>
      <c r="U3875" s="334">
        <v>0</v>
      </c>
      <c r="V3875" s="334">
        <v>2</v>
      </c>
      <c r="W3875" s="334">
        <v>1.5</v>
      </c>
      <c r="X3875" s="334">
        <v>0</v>
      </c>
      <c r="Y3875" s="334">
        <v>0</v>
      </c>
      <c r="Z3875" s="334">
        <v>0</v>
      </c>
      <c r="AA3875" s="334">
        <v>0</v>
      </c>
      <c r="AB3875" s="334">
        <v>0</v>
      </c>
      <c r="AD3875" s="334">
        <v>3.5</v>
      </c>
      <c r="AE3875" s="334">
        <f t="shared" si="607"/>
        <v>3.5</v>
      </c>
      <c r="AF3875" s="334">
        <f t="shared" si="608"/>
        <v>3.5</v>
      </c>
      <c r="AG3875" s="340">
        <f t="shared" si="609"/>
        <v>0</v>
      </c>
      <c r="AI3875" s="340">
        <f t="shared" si="611"/>
        <v>0</v>
      </c>
      <c r="AJ3875" s="340">
        <f t="shared" si="611"/>
        <v>0</v>
      </c>
      <c r="AK3875" s="340">
        <f t="shared" si="611"/>
        <v>0</v>
      </c>
      <c r="AL3875" s="340">
        <f t="shared" si="611"/>
        <v>3.5</v>
      </c>
      <c r="AM3875" s="340">
        <f t="shared" si="611"/>
        <v>0</v>
      </c>
    </row>
    <row r="3876" spans="1:39" x14ac:dyDescent="0.35">
      <c r="A3876" s="337">
        <v>25789</v>
      </c>
      <c r="B3876" s="338">
        <f t="shared" si="604"/>
        <v>1970</v>
      </c>
      <c r="C3876" s="338">
        <f t="shared" si="605"/>
        <v>8</v>
      </c>
      <c r="D3876" s="338">
        <f t="shared" si="606"/>
        <v>9</v>
      </c>
      <c r="E3876" s="334">
        <v>0</v>
      </c>
      <c r="F3876" s="334">
        <v>0</v>
      </c>
      <c r="G3876" s="334">
        <v>0</v>
      </c>
      <c r="H3876" s="334">
        <v>0</v>
      </c>
      <c r="I3876" s="334">
        <v>0</v>
      </c>
      <c r="J3876" s="334">
        <v>0</v>
      </c>
      <c r="K3876" s="334">
        <v>0</v>
      </c>
      <c r="L3876" s="334">
        <v>0</v>
      </c>
      <c r="M3876" s="334">
        <v>0</v>
      </c>
      <c r="N3876" s="334">
        <v>0</v>
      </c>
      <c r="O3876" s="334">
        <v>0</v>
      </c>
      <c r="P3876" s="334">
        <v>0</v>
      </c>
      <c r="Q3876" s="334">
        <v>0</v>
      </c>
      <c r="R3876" s="334">
        <v>0</v>
      </c>
      <c r="S3876" s="334">
        <v>0</v>
      </c>
      <c r="T3876" s="334">
        <v>0</v>
      </c>
      <c r="U3876" s="334">
        <v>0</v>
      </c>
      <c r="V3876" s="334">
        <v>0</v>
      </c>
      <c r="W3876" s="334">
        <v>0</v>
      </c>
      <c r="X3876" s="334">
        <v>0</v>
      </c>
      <c r="Y3876" s="334">
        <v>0</v>
      </c>
      <c r="Z3876" s="334">
        <v>0</v>
      </c>
      <c r="AA3876" s="334">
        <v>0</v>
      </c>
      <c r="AB3876" s="334">
        <v>0</v>
      </c>
      <c r="AD3876" s="334">
        <v>0</v>
      </c>
      <c r="AE3876" s="334">
        <f t="shared" si="607"/>
        <v>0</v>
      </c>
      <c r="AF3876" s="334">
        <f t="shared" si="608"/>
        <v>0</v>
      </c>
      <c r="AG3876" s="340">
        <f t="shared" si="609"/>
        <v>0</v>
      </c>
      <c r="AI3876" s="340">
        <f t="shared" ref="AI3876:AM3891" si="612">IF($C3876=AI$1,$AF3876,0)</f>
        <v>0</v>
      </c>
      <c r="AJ3876" s="340">
        <f t="shared" si="612"/>
        <v>0</v>
      </c>
      <c r="AK3876" s="340">
        <f t="shared" si="612"/>
        <v>0</v>
      </c>
      <c r="AL3876" s="340">
        <f t="shared" si="612"/>
        <v>0</v>
      </c>
      <c r="AM3876" s="340">
        <f t="shared" si="612"/>
        <v>0</v>
      </c>
    </row>
    <row r="3877" spans="1:39" x14ac:dyDescent="0.35">
      <c r="A3877" s="337">
        <v>25790</v>
      </c>
      <c r="B3877" s="338">
        <f t="shared" si="604"/>
        <v>1970</v>
      </c>
      <c r="C3877" s="338">
        <f t="shared" si="605"/>
        <v>8</v>
      </c>
      <c r="D3877" s="338">
        <f t="shared" si="606"/>
        <v>10</v>
      </c>
      <c r="E3877" s="334">
        <v>0</v>
      </c>
      <c r="F3877" s="334">
        <v>0</v>
      </c>
      <c r="G3877" s="334">
        <v>0</v>
      </c>
      <c r="H3877" s="334">
        <v>0</v>
      </c>
      <c r="I3877" s="334">
        <v>0</v>
      </c>
      <c r="J3877" s="334">
        <v>0</v>
      </c>
      <c r="K3877" s="334">
        <v>0</v>
      </c>
      <c r="L3877" s="334">
        <v>0</v>
      </c>
      <c r="M3877" s="334">
        <v>0</v>
      </c>
      <c r="N3877" s="334">
        <v>0</v>
      </c>
      <c r="O3877" s="334">
        <v>0</v>
      </c>
      <c r="P3877" s="334">
        <v>0</v>
      </c>
      <c r="Q3877" s="334">
        <v>0</v>
      </c>
      <c r="R3877" s="334">
        <v>0</v>
      </c>
      <c r="S3877" s="334">
        <v>0</v>
      </c>
      <c r="T3877" s="334">
        <v>0</v>
      </c>
      <c r="U3877" s="334">
        <v>0</v>
      </c>
      <c r="V3877" s="334">
        <v>0</v>
      </c>
      <c r="W3877" s="334">
        <v>0</v>
      </c>
      <c r="X3877" s="334">
        <v>0</v>
      </c>
      <c r="Y3877" s="334">
        <v>0</v>
      </c>
      <c r="Z3877" s="334">
        <v>0</v>
      </c>
      <c r="AA3877" s="334">
        <v>0</v>
      </c>
      <c r="AB3877" s="334">
        <v>0</v>
      </c>
      <c r="AD3877" s="334">
        <v>0</v>
      </c>
      <c r="AE3877" s="334">
        <f t="shared" si="607"/>
        <v>0</v>
      </c>
      <c r="AF3877" s="334">
        <f t="shared" si="608"/>
        <v>0</v>
      </c>
      <c r="AG3877" s="340">
        <f t="shared" si="609"/>
        <v>0</v>
      </c>
      <c r="AI3877" s="340">
        <f t="shared" si="612"/>
        <v>0</v>
      </c>
      <c r="AJ3877" s="340">
        <f t="shared" si="612"/>
        <v>0</v>
      </c>
      <c r="AK3877" s="340">
        <f t="shared" si="612"/>
        <v>0</v>
      </c>
      <c r="AL3877" s="340">
        <f t="shared" si="612"/>
        <v>0</v>
      </c>
      <c r="AM3877" s="340">
        <f t="shared" si="612"/>
        <v>0</v>
      </c>
    </row>
    <row r="3878" spans="1:39" x14ac:dyDescent="0.35">
      <c r="A3878" s="337">
        <v>25791</v>
      </c>
      <c r="B3878" s="338">
        <f t="shared" si="604"/>
        <v>1970</v>
      </c>
      <c r="C3878" s="338">
        <f t="shared" si="605"/>
        <v>8</v>
      </c>
      <c r="D3878" s="338">
        <f t="shared" si="606"/>
        <v>11</v>
      </c>
      <c r="E3878" s="334">
        <v>0</v>
      </c>
      <c r="F3878" s="334">
        <v>0</v>
      </c>
      <c r="G3878" s="334">
        <v>0</v>
      </c>
      <c r="H3878" s="334">
        <v>0</v>
      </c>
      <c r="I3878" s="334">
        <v>0</v>
      </c>
      <c r="J3878" s="334">
        <v>0</v>
      </c>
      <c r="K3878" s="334">
        <v>0</v>
      </c>
      <c r="L3878" s="334">
        <v>0</v>
      </c>
      <c r="M3878" s="334">
        <v>0</v>
      </c>
      <c r="N3878" s="334">
        <v>0</v>
      </c>
      <c r="O3878" s="334">
        <v>0</v>
      </c>
      <c r="P3878" s="334">
        <v>0</v>
      </c>
      <c r="Q3878" s="334">
        <v>0</v>
      </c>
      <c r="R3878" s="334">
        <v>0</v>
      </c>
      <c r="S3878" s="334">
        <v>0</v>
      </c>
      <c r="T3878" s="334">
        <v>0</v>
      </c>
      <c r="U3878" s="334">
        <v>0</v>
      </c>
      <c r="V3878" s="334">
        <v>0</v>
      </c>
      <c r="W3878" s="334">
        <v>0</v>
      </c>
      <c r="X3878" s="334">
        <v>0</v>
      </c>
      <c r="Y3878" s="334">
        <v>0</v>
      </c>
      <c r="Z3878" s="334">
        <v>0</v>
      </c>
      <c r="AA3878" s="334">
        <v>0</v>
      </c>
      <c r="AB3878" s="334">
        <v>0</v>
      </c>
      <c r="AD3878" s="334">
        <v>0</v>
      </c>
      <c r="AE3878" s="334">
        <f t="shared" si="607"/>
        <v>0</v>
      </c>
      <c r="AF3878" s="334">
        <f t="shared" si="608"/>
        <v>0</v>
      </c>
      <c r="AG3878" s="340">
        <f t="shared" si="609"/>
        <v>0</v>
      </c>
      <c r="AI3878" s="340">
        <f t="shared" si="612"/>
        <v>0</v>
      </c>
      <c r="AJ3878" s="340">
        <f t="shared" si="612"/>
        <v>0</v>
      </c>
      <c r="AK3878" s="340">
        <f t="shared" si="612"/>
        <v>0</v>
      </c>
      <c r="AL3878" s="340">
        <f t="shared" si="612"/>
        <v>0</v>
      </c>
      <c r="AM3878" s="340">
        <f t="shared" si="612"/>
        <v>0</v>
      </c>
    </row>
    <row r="3879" spans="1:39" x14ac:dyDescent="0.35">
      <c r="A3879" s="337">
        <v>25792</v>
      </c>
      <c r="B3879" s="338">
        <f t="shared" si="604"/>
        <v>1970</v>
      </c>
      <c r="C3879" s="338">
        <f t="shared" si="605"/>
        <v>8</v>
      </c>
      <c r="D3879" s="338">
        <f t="shared" si="606"/>
        <v>12</v>
      </c>
      <c r="E3879" s="334">
        <v>0</v>
      </c>
      <c r="F3879" s="334">
        <v>0</v>
      </c>
      <c r="G3879" s="334">
        <v>0</v>
      </c>
      <c r="H3879" s="334">
        <v>0</v>
      </c>
      <c r="I3879" s="334">
        <v>0</v>
      </c>
      <c r="J3879" s="334">
        <v>0</v>
      </c>
      <c r="K3879" s="334">
        <v>0</v>
      </c>
      <c r="L3879" s="334">
        <v>0</v>
      </c>
      <c r="M3879" s="334">
        <v>0</v>
      </c>
      <c r="N3879" s="334">
        <v>0</v>
      </c>
      <c r="O3879" s="334">
        <v>0</v>
      </c>
      <c r="P3879" s="334">
        <v>0</v>
      </c>
      <c r="Q3879" s="334">
        <v>0</v>
      </c>
      <c r="R3879" s="334">
        <v>0</v>
      </c>
      <c r="S3879" s="334">
        <v>0</v>
      </c>
      <c r="T3879" s="334">
        <v>0</v>
      </c>
      <c r="U3879" s="334">
        <v>0</v>
      </c>
      <c r="V3879" s="334">
        <v>0</v>
      </c>
      <c r="W3879" s="334">
        <v>0</v>
      </c>
      <c r="X3879" s="334">
        <v>0</v>
      </c>
      <c r="Y3879" s="334">
        <v>0</v>
      </c>
      <c r="Z3879" s="334">
        <v>0</v>
      </c>
      <c r="AA3879" s="334">
        <v>0</v>
      </c>
      <c r="AB3879" s="334">
        <v>0</v>
      </c>
      <c r="AD3879" s="334">
        <v>0</v>
      </c>
      <c r="AE3879" s="334">
        <f t="shared" si="607"/>
        <v>0</v>
      </c>
      <c r="AF3879" s="334">
        <f t="shared" si="608"/>
        <v>0</v>
      </c>
      <c r="AG3879" s="340">
        <f t="shared" si="609"/>
        <v>0</v>
      </c>
      <c r="AI3879" s="340">
        <f t="shared" si="612"/>
        <v>0</v>
      </c>
      <c r="AJ3879" s="340">
        <f t="shared" si="612"/>
        <v>0</v>
      </c>
      <c r="AK3879" s="340">
        <f t="shared" si="612"/>
        <v>0</v>
      </c>
      <c r="AL3879" s="340">
        <f t="shared" si="612"/>
        <v>0</v>
      </c>
      <c r="AM3879" s="340">
        <f t="shared" si="612"/>
        <v>0</v>
      </c>
    </row>
    <row r="3880" spans="1:39" x14ac:dyDescent="0.35">
      <c r="A3880" s="337">
        <v>25793</v>
      </c>
      <c r="B3880" s="338">
        <f t="shared" si="604"/>
        <v>1970</v>
      </c>
      <c r="C3880" s="338">
        <f t="shared" si="605"/>
        <v>8</v>
      </c>
      <c r="D3880" s="338">
        <f t="shared" si="606"/>
        <v>13</v>
      </c>
      <c r="E3880" s="334">
        <v>0</v>
      </c>
      <c r="F3880" s="334">
        <v>0</v>
      </c>
      <c r="G3880" s="334">
        <v>0</v>
      </c>
      <c r="H3880" s="334">
        <v>0</v>
      </c>
      <c r="I3880" s="334">
        <v>0</v>
      </c>
      <c r="J3880" s="334">
        <v>0</v>
      </c>
      <c r="K3880" s="334">
        <v>0</v>
      </c>
      <c r="L3880" s="334">
        <v>0</v>
      </c>
      <c r="M3880" s="334">
        <v>0</v>
      </c>
      <c r="N3880" s="334">
        <v>0</v>
      </c>
      <c r="O3880" s="334">
        <v>0</v>
      </c>
      <c r="P3880" s="334">
        <v>0</v>
      </c>
      <c r="Q3880" s="334">
        <v>0</v>
      </c>
      <c r="R3880" s="334">
        <v>0</v>
      </c>
      <c r="S3880" s="334">
        <v>0</v>
      </c>
      <c r="T3880" s="334">
        <v>0</v>
      </c>
      <c r="U3880" s="334">
        <v>0</v>
      </c>
      <c r="V3880" s="334">
        <v>0</v>
      </c>
      <c r="W3880" s="334">
        <v>0</v>
      </c>
      <c r="X3880" s="334">
        <v>0</v>
      </c>
      <c r="Y3880" s="334">
        <v>0</v>
      </c>
      <c r="Z3880" s="334">
        <v>0</v>
      </c>
      <c r="AA3880" s="334">
        <v>0</v>
      </c>
      <c r="AB3880" s="334">
        <v>0</v>
      </c>
      <c r="AD3880" s="334">
        <v>0</v>
      </c>
      <c r="AE3880" s="334">
        <f t="shared" si="607"/>
        <v>0</v>
      </c>
      <c r="AF3880" s="334">
        <f t="shared" si="608"/>
        <v>0</v>
      </c>
      <c r="AG3880" s="340">
        <f t="shared" si="609"/>
        <v>0</v>
      </c>
      <c r="AI3880" s="340">
        <f t="shared" si="612"/>
        <v>0</v>
      </c>
      <c r="AJ3880" s="340">
        <f t="shared" si="612"/>
        <v>0</v>
      </c>
      <c r="AK3880" s="340">
        <f t="shared" si="612"/>
        <v>0</v>
      </c>
      <c r="AL3880" s="340">
        <f t="shared" si="612"/>
        <v>0</v>
      </c>
      <c r="AM3880" s="340">
        <f t="shared" si="612"/>
        <v>0</v>
      </c>
    </row>
    <row r="3881" spans="1:39" x14ac:dyDescent="0.35">
      <c r="A3881" s="337">
        <v>25794</v>
      </c>
      <c r="B3881" s="338">
        <f t="shared" si="604"/>
        <v>1970</v>
      </c>
      <c r="C3881" s="338">
        <f t="shared" si="605"/>
        <v>8</v>
      </c>
      <c r="D3881" s="338">
        <f t="shared" si="606"/>
        <v>14</v>
      </c>
      <c r="E3881" s="334">
        <v>0</v>
      </c>
      <c r="F3881" s="334">
        <v>0</v>
      </c>
      <c r="G3881" s="334">
        <v>0</v>
      </c>
      <c r="H3881" s="334">
        <v>0</v>
      </c>
      <c r="I3881" s="334">
        <v>0</v>
      </c>
      <c r="J3881" s="334">
        <v>0</v>
      </c>
      <c r="K3881" s="334">
        <v>0</v>
      </c>
      <c r="L3881" s="334">
        <v>0</v>
      </c>
      <c r="M3881" s="334">
        <v>0</v>
      </c>
      <c r="N3881" s="334">
        <v>0</v>
      </c>
      <c r="O3881" s="334">
        <v>0</v>
      </c>
      <c r="P3881" s="334">
        <v>0</v>
      </c>
      <c r="Q3881" s="334">
        <v>0</v>
      </c>
      <c r="R3881" s="334">
        <v>0</v>
      </c>
      <c r="S3881" s="334">
        <v>0</v>
      </c>
      <c r="T3881" s="334">
        <v>0</v>
      </c>
      <c r="U3881" s="334">
        <v>0</v>
      </c>
      <c r="V3881" s="334">
        <v>0</v>
      </c>
      <c r="W3881" s="334">
        <v>0</v>
      </c>
      <c r="X3881" s="334">
        <v>0</v>
      </c>
      <c r="Y3881" s="334">
        <v>0</v>
      </c>
      <c r="Z3881" s="334">
        <v>0</v>
      </c>
      <c r="AA3881" s="334">
        <v>0</v>
      </c>
      <c r="AB3881" s="334">
        <v>0</v>
      </c>
      <c r="AD3881" s="334">
        <v>0</v>
      </c>
      <c r="AE3881" s="334">
        <f t="shared" si="607"/>
        <v>0</v>
      </c>
      <c r="AF3881" s="334">
        <f t="shared" si="608"/>
        <v>0</v>
      </c>
      <c r="AG3881" s="340">
        <f t="shared" si="609"/>
        <v>0</v>
      </c>
      <c r="AI3881" s="340">
        <f t="shared" si="612"/>
        <v>0</v>
      </c>
      <c r="AJ3881" s="340">
        <f t="shared" si="612"/>
        <v>0</v>
      </c>
      <c r="AK3881" s="340">
        <f t="shared" si="612"/>
        <v>0</v>
      </c>
      <c r="AL3881" s="340">
        <f t="shared" si="612"/>
        <v>0</v>
      </c>
      <c r="AM3881" s="340">
        <f t="shared" si="612"/>
        <v>0</v>
      </c>
    </row>
    <row r="3882" spans="1:39" x14ac:dyDescent="0.35">
      <c r="A3882" s="337">
        <v>25795</v>
      </c>
      <c r="B3882" s="338">
        <f t="shared" si="604"/>
        <v>1970</v>
      </c>
      <c r="C3882" s="338">
        <f t="shared" si="605"/>
        <v>8</v>
      </c>
      <c r="D3882" s="338">
        <f t="shared" si="606"/>
        <v>15</v>
      </c>
      <c r="E3882" s="334">
        <v>0</v>
      </c>
      <c r="F3882" s="334">
        <v>0</v>
      </c>
      <c r="G3882" s="334">
        <v>0</v>
      </c>
      <c r="H3882" s="334">
        <v>0</v>
      </c>
      <c r="I3882" s="334">
        <v>0</v>
      </c>
      <c r="J3882" s="334">
        <v>0</v>
      </c>
      <c r="K3882" s="334">
        <v>0</v>
      </c>
      <c r="L3882" s="334">
        <v>0</v>
      </c>
      <c r="M3882" s="334">
        <v>0</v>
      </c>
      <c r="N3882" s="334">
        <v>0</v>
      </c>
      <c r="O3882" s="334">
        <v>0</v>
      </c>
      <c r="P3882" s="334">
        <v>0</v>
      </c>
      <c r="Q3882" s="334">
        <v>0</v>
      </c>
      <c r="R3882" s="334">
        <v>0</v>
      </c>
      <c r="S3882" s="334">
        <v>0</v>
      </c>
      <c r="T3882" s="334">
        <v>0</v>
      </c>
      <c r="U3882" s="334">
        <v>0</v>
      </c>
      <c r="V3882" s="334">
        <v>0</v>
      </c>
      <c r="W3882" s="334">
        <v>0</v>
      </c>
      <c r="X3882" s="334">
        <v>0</v>
      </c>
      <c r="Y3882" s="334">
        <v>0</v>
      </c>
      <c r="Z3882" s="334">
        <v>0</v>
      </c>
      <c r="AA3882" s="334">
        <v>0</v>
      </c>
      <c r="AB3882" s="334">
        <v>0</v>
      </c>
      <c r="AD3882" s="334">
        <v>0</v>
      </c>
      <c r="AE3882" s="334">
        <f t="shared" si="607"/>
        <v>0</v>
      </c>
      <c r="AF3882" s="334">
        <f t="shared" si="608"/>
        <v>0</v>
      </c>
      <c r="AG3882" s="340">
        <f t="shared" si="609"/>
        <v>0</v>
      </c>
      <c r="AI3882" s="340">
        <f t="shared" si="612"/>
        <v>0</v>
      </c>
      <c r="AJ3882" s="340">
        <f t="shared" si="612"/>
        <v>0</v>
      </c>
      <c r="AK3882" s="340">
        <f t="shared" si="612"/>
        <v>0</v>
      </c>
      <c r="AL3882" s="340">
        <f t="shared" si="612"/>
        <v>0</v>
      </c>
      <c r="AM3882" s="340">
        <f t="shared" si="612"/>
        <v>0</v>
      </c>
    </row>
    <row r="3883" spans="1:39" x14ac:dyDescent="0.35">
      <c r="A3883" s="337">
        <v>25796</v>
      </c>
      <c r="B3883" s="338">
        <f t="shared" si="604"/>
        <v>1970</v>
      </c>
      <c r="C3883" s="338">
        <f t="shared" si="605"/>
        <v>8</v>
      </c>
      <c r="D3883" s="338">
        <f t="shared" si="606"/>
        <v>16</v>
      </c>
      <c r="E3883" s="334">
        <v>0</v>
      </c>
      <c r="F3883" s="334">
        <v>0</v>
      </c>
      <c r="G3883" s="334">
        <v>0</v>
      </c>
      <c r="H3883" s="334">
        <v>0</v>
      </c>
      <c r="I3883" s="334">
        <v>0</v>
      </c>
      <c r="J3883" s="334">
        <v>0</v>
      </c>
      <c r="K3883" s="334">
        <v>0</v>
      </c>
      <c r="L3883" s="334">
        <v>0</v>
      </c>
      <c r="M3883" s="334">
        <v>0</v>
      </c>
      <c r="N3883" s="334">
        <v>0</v>
      </c>
      <c r="O3883" s="334">
        <v>0</v>
      </c>
      <c r="P3883" s="334">
        <v>0</v>
      </c>
      <c r="Q3883" s="334">
        <v>0</v>
      </c>
      <c r="R3883" s="334">
        <v>0</v>
      </c>
      <c r="S3883" s="334">
        <v>0</v>
      </c>
      <c r="T3883" s="334">
        <v>0</v>
      </c>
      <c r="U3883" s="334">
        <v>0</v>
      </c>
      <c r="V3883" s="334">
        <v>0</v>
      </c>
      <c r="W3883" s="334">
        <v>0</v>
      </c>
      <c r="X3883" s="334">
        <v>0</v>
      </c>
      <c r="Y3883" s="334">
        <v>0</v>
      </c>
      <c r="Z3883" s="334">
        <v>0</v>
      </c>
      <c r="AA3883" s="334">
        <v>0</v>
      </c>
      <c r="AB3883" s="334">
        <v>0</v>
      </c>
      <c r="AD3883" s="334">
        <v>0</v>
      </c>
      <c r="AE3883" s="334">
        <f t="shared" si="607"/>
        <v>0</v>
      </c>
      <c r="AF3883" s="334">
        <f t="shared" si="608"/>
        <v>0</v>
      </c>
      <c r="AG3883" s="340">
        <f t="shared" si="609"/>
        <v>0</v>
      </c>
      <c r="AI3883" s="340">
        <f t="shared" si="612"/>
        <v>0</v>
      </c>
      <c r="AJ3883" s="340">
        <f t="shared" si="612"/>
        <v>0</v>
      </c>
      <c r="AK3883" s="340">
        <f t="shared" si="612"/>
        <v>0</v>
      </c>
      <c r="AL3883" s="340">
        <f t="shared" si="612"/>
        <v>0</v>
      </c>
      <c r="AM3883" s="340">
        <f t="shared" si="612"/>
        <v>0</v>
      </c>
    </row>
    <row r="3884" spans="1:39" x14ac:dyDescent="0.35">
      <c r="A3884" s="337">
        <v>25797</v>
      </c>
      <c r="B3884" s="338">
        <f t="shared" si="604"/>
        <v>1970</v>
      </c>
      <c r="C3884" s="338">
        <f t="shared" si="605"/>
        <v>8</v>
      </c>
      <c r="D3884" s="338">
        <f t="shared" si="606"/>
        <v>17</v>
      </c>
      <c r="E3884" s="334">
        <v>0</v>
      </c>
      <c r="F3884" s="334">
        <v>0</v>
      </c>
      <c r="G3884" s="334">
        <v>0</v>
      </c>
      <c r="H3884" s="334">
        <v>0</v>
      </c>
      <c r="I3884" s="334">
        <v>0</v>
      </c>
      <c r="J3884" s="334">
        <v>0</v>
      </c>
      <c r="K3884" s="334">
        <v>0</v>
      </c>
      <c r="L3884" s="334">
        <v>0</v>
      </c>
      <c r="M3884" s="334">
        <v>0</v>
      </c>
      <c r="N3884" s="334">
        <v>0</v>
      </c>
      <c r="O3884" s="334">
        <v>0</v>
      </c>
      <c r="P3884" s="334">
        <v>0</v>
      </c>
      <c r="Q3884" s="334">
        <v>0</v>
      </c>
      <c r="R3884" s="334">
        <v>0</v>
      </c>
      <c r="S3884" s="334">
        <v>0</v>
      </c>
      <c r="T3884" s="334">
        <v>0</v>
      </c>
      <c r="U3884" s="334">
        <v>0</v>
      </c>
      <c r="V3884" s="334">
        <v>0</v>
      </c>
      <c r="W3884" s="334">
        <v>0</v>
      </c>
      <c r="X3884" s="334">
        <v>0</v>
      </c>
      <c r="Y3884" s="334">
        <v>0</v>
      </c>
      <c r="Z3884" s="334">
        <v>0</v>
      </c>
      <c r="AA3884" s="334">
        <v>0</v>
      </c>
      <c r="AB3884" s="334">
        <v>0</v>
      </c>
      <c r="AD3884" s="334">
        <v>0</v>
      </c>
      <c r="AE3884" s="334">
        <f t="shared" si="607"/>
        <v>0</v>
      </c>
      <c r="AF3884" s="334">
        <f t="shared" si="608"/>
        <v>0</v>
      </c>
      <c r="AG3884" s="340">
        <f t="shared" si="609"/>
        <v>0</v>
      </c>
      <c r="AI3884" s="340">
        <f t="shared" si="612"/>
        <v>0</v>
      </c>
      <c r="AJ3884" s="340">
        <f t="shared" si="612"/>
        <v>0</v>
      </c>
      <c r="AK3884" s="340">
        <f t="shared" si="612"/>
        <v>0</v>
      </c>
      <c r="AL3884" s="340">
        <f t="shared" si="612"/>
        <v>0</v>
      </c>
      <c r="AM3884" s="340">
        <f t="shared" si="612"/>
        <v>0</v>
      </c>
    </row>
    <row r="3885" spans="1:39" x14ac:dyDescent="0.35">
      <c r="A3885" s="337">
        <v>25798</v>
      </c>
      <c r="B3885" s="338">
        <f t="shared" si="604"/>
        <v>1970</v>
      </c>
      <c r="C3885" s="338">
        <f t="shared" si="605"/>
        <v>8</v>
      </c>
      <c r="D3885" s="338">
        <f t="shared" si="606"/>
        <v>18</v>
      </c>
      <c r="E3885" s="334">
        <v>0</v>
      </c>
      <c r="F3885" s="334">
        <v>0</v>
      </c>
      <c r="G3885" s="334">
        <v>0</v>
      </c>
      <c r="H3885" s="334">
        <v>0</v>
      </c>
      <c r="I3885" s="334">
        <v>0</v>
      </c>
      <c r="J3885" s="334">
        <v>0</v>
      </c>
      <c r="K3885" s="334">
        <v>0</v>
      </c>
      <c r="L3885" s="334">
        <v>0</v>
      </c>
      <c r="M3885" s="334">
        <v>0</v>
      </c>
      <c r="N3885" s="334">
        <v>0</v>
      </c>
      <c r="O3885" s="334">
        <v>0</v>
      </c>
      <c r="P3885" s="334">
        <v>0</v>
      </c>
      <c r="Q3885" s="334">
        <v>0</v>
      </c>
      <c r="R3885" s="334">
        <v>0</v>
      </c>
      <c r="S3885" s="334">
        <v>0</v>
      </c>
      <c r="T3885" s="334">
        <v>0</v>
      </c>
      <c r="U3885" s="334">
        <v>0</v>
      </c>
      <c r="V3885" s="334">
        <v>0</v>
      </c>
      <c r="W3885" s="334">
        <v>0</v>
      </c>
      <c r="X3885" s="334">
        <v>0</v>
      </c>
      <c r="Y3885" s="334">
        <v>0</v>
      </c>
      <c r="Z3885" s="334">
        <v>0</v>
      </c>
      <c r="AA3885" s="334">
        <v>0</v>
      </c>
      <c r="AB3885" s="334">
        <v>0</v>
      </c>
      <c r="AD3885" s="334">
        <v>0</v>
      </c>
      <c r="AE3885" s="334">
        <f t="shared" si="607"/>
        <v>0</v>
      </c>
      <c r="AF3885" s="334">
        <f t="shared" si="608"/>
        <v>0</v>
      </c>
      <c r="AG3885" s="340">
        <f t="shared" si="609"/>
        <v>0</v>
      </c>
      <c r="AI3885" s="340">
        <f t="shared" si="612"/>
        <v>0</v>
      </c>
      <c r="AJ3885" s="340">
        <f t="shared" si="612"/>
        <v>0</v>
      </c>
      <c r="AK3885" s="340">
        <f t="shared" si="612"/>
        <v>0</v>
      </c>
      <c r="AL3885" s="340">
        <f t="shared" si="612"/>
        <v>0</v>
      </c>
      <c r="AM3885" s="340">
        <f t="shared" si="612"/>
        <v>0</v>
      </c>
    </row>
    <row r="3886" spans="1:39" x14ac:dyDescent="0.35">
      <c r="A3886" s="337">
        <v>25799</v>
      </c>
      <c r="B3886" s="338">
        <f t="shared" si="604"/>
        <v>1970</v>
      </c>
      <c r="C3886" s="338">
        <f t="shared" si="605"/>
        <v>8</v>
      </c>
      <c r="D3886" s="338">
        <f t="shared" si="606"/>
        <v>19</v>
      </c>
      <c r="E3886" s="334">
        <v>0</v>
      </c>
      <c r="F3886" s="334">
        <v>0</v>
      </c>
      <c r="G3886" s="334">
        <v>0</v>
      </c>
      <c r="H3886" s="334">
        <v>0</v>
      </c>
      <c r="I3886" s="334">
        <v>0</v>
      </c>
      <c r="J3886" s="334">
        <v>0</v>
      </c>
      <c r="K3886" s="334">
        <v>0</v>
      </c>
      <c r="L3886" s="334">
        <v>0</v>
      </c>
      <c r="M3886" s="334">
        <v>0</v>
      </c>
      <c r="N3886" s="334">
        <v>0</v>
      </c>
      <c r="O3886" s="334">
        <v>0</v>
      </c>
      <c r="P3886" s="334">
        <v>0</v>
      </c>
      <c r="Q3886" s="334">
        <v>0</v>
      </c>
      <c r="R3886" s="334">
        <v>0</v>
      </c>
      <c r="S3886" s="334">
        <v>0</v>
      </c>
      <c r="T3886" s="334">
        <v>0</v>
      </c>
      <c r="U3886" s="334">
        <v>0</v>
      </c>
      <c r="V3886" s="334">
        <v>0</v>
      </c>
      <c r="W3886" s="334">
        <v>0</v>
      </c>
      <c r="X3886" s="334">
        <v>0</v>
      </c>
      <c r="Y3886" s="334">
        <v>0</v>
      </c>
      <c r="Z3886" s="334">
        <v>0</v>
      </c>
      <c r="AA3886" s="334">
        <v>0</v>
      </c>
      <c r="AB3886" s="334">
        <v>0</v>
      </c>
      <c r="AD3886" s="334">
        <v>0</v>
      </c>
      <c r="AE3886" s="334">
        <f t="shared" si="607"/>
        <v>0</v>
      </c>
      <c r="AF3886" s="334">
        <f t="shared" si="608"/>
        <v>0</v>
      </c>
      <c r="AG3886" s="340">
        <f t="shared" si="609"/>
        <v>0</v>
      </c>
      <c r="AI3886" s="340">
        <f t="shared" si="612"/>
        <v>0</v>
      </c>
      <c r="AJ3886" s="340">
        <f t="shared" si="612"/>
        <v>0</v>
      </c>
      <c r="AK3886" s="340">
        <f t="shared" si="612"/>
        <v>0</v>
      </c>
      <c r="AL3886" s="340">
        <f t="shared" si="612"/>
        <v>0</v>
      </c>
      <c r="AM3886" s="340">
        <f t="shared" si="612"/>
        <v>0</v>
      </c>
    </row>
    <row r="3887" spans="1:39" x14ac:dyDescent="0.35">
      <c r="A3887" s="337">
        <v>25800</v>
      </c>
      <c r="B3887" s="338">
        <f t="shared" si="604"/>
        <v>1970</v>
      </c>
      <c r="C3887" s="338">
        <f t="shared" si="605"/>
        <v>8</v>
      </c>
      <c r="D3887" s="338">
        <f t="shared" si="606"/>
        <v>20</v>
      </c>
      <c r="E3887" s="334">
        <v>0</v>
      </c>
      <c r="F3887" s="334">
        <v>0</v>
      </c>
      <c r="G3887" s="334">
        <v>0</v>
      </c>
      <c r="H3887" s="334">
        <v>0</v>
      </c>
      <c r="I3887" s="334">
        <v>0</v>
      </c>
      <c r="J3887" s="334">
        <v>0</v>
      </c>
      <c r="K3887" s="334">
        <v>0</v>
      </c>
      <c r="L3887" s="334">
        <v>0</v>
      </c>
      <c r="M3887" s="334">
        <v>0</v>
      </c>
      <c r="N3887" s="334">
        <v>0</v>
      </c>
      <c r="O3887" s="334">
        <v>0</v>
      </c>
      <c r="P3887" s="334">
        <v>0</v>
      </c>
      <c r="Q3887" s="334">
        <v>0</v>
      </c>
      <c r="R3887" s="334">
        <v>0</v>
      </c>
      <c r="S3887" s="334">
        <v>0</v>
      </c>
      <c r="T3887" s="334">
        <v>0</v>
      </c>
      <c r="U3887" s="334">
        <v>0</v>
      </c>
      <c r="V3887" s="334">
        <v>0</v>
      </c>
      <c r="W3887" s="334">
        <v>0</v>
      </c>
      <c r="X3887" s="334">
        <v>0</v>
      </c>
      <c r="Y3887" s="334">
        <v>0</v>
      </c>
      <c r="Z3887" s="334">
        <v>0</v>
      </c>
      <c r="AA3887" s="334">
        <v>0</v>
      </c>
      <c r="AB3887" s="334">
        <v>0</v>
      </c>
      <c r="AD3887" s="334">
        <v>0</v>
      </c>
      <c r="AE3887" s="334">
        <f t="shared" si="607"/>
        <v>0</v>
      </c>
      <c r="AF3887" s="334">
        <f t="shared" si="608"/>
        <v>0</v>
      </c>
      <c r="AG3887" s="340">
        <f t="shared" si="609"/>
        <v>0</v>
      </c>
      <c r="AI3887" s="340">
        <f t="shared" si="612"/>
        <v>0</v>
      </c>
      <c r="AJ3887" s="340">
        <f t="shared" si="612"/>
        <v>0</v>
      </c>
      <c r="AK3887" s="340">
        <f t="shared" si="612"/>
        <v>0</v>
      </c>
      <c r="AL3887" s="340">
        <f t="shared" si="612"/>
        <v>0</v>
      </c>
      <c r="AM3887" s="340">
        <f t="shared" si="612"/>
        <v>0</v>
      </c>
    </row>
    <row r="3888" spans="1:39" x14ac:dyDescent="0.35">
      <c r="A3888" s="337">
        <v>25801</v>
      </c>
      <c r="B3888" s="338">
        <f t="shared" si="604"/>
        <v>1970</v>
      </c>
      <c r="C3888" s="338">
        <f t="shared" si="605"/>
        <v>8</v>
      </c>
      <c r="D3888" s="338">
        <f t="shared" si="606"/>
        <v>21</v>
      </c>
      <c r="E3888" s="334">
        <v>0</v>
      </c>
      <c r="F3888" s="334">
        <v>0</v>
      </c>
      <c r="G3888" s="334">
        <v>0</v>
      </c>
      <c r="H3888" s="334">
        <v>0</v>
      </c>
      <c r="I3888" s="334">
        <v>0</v>
      </c>
      <c r="J3888" s="334">
        <v>0</v>
      </c>
      <c r="K3888" s="334">
        <v>0</v>
      </c>
      <c r="L3888" s="334">
        <v>0</v>
      </c>
      <c r="M3888" s="334">
        <v>0</v>
      </c>
      <c r="N3888" s="334">
        <v>0</v>
      </c>
      <c r="O3888" s="334">
        <v>0</v>
      </c>
      <c r="P3888" s="334">
        <v>0</v>
      </c>
      <c r="Q3888" s="334">
        <v>0</v>
      </c>
      <c r="R3888" s="334">
        <v>0</v>
      </c>
      <c r="S3888" s="334">
        <v>0</v>
      </c>
      <c r="T3888" s="334">
        <v>0</v>
      </c>
      <c r="U3888" s="334">
        <v>0</v>
      </c>
      <c r="V3888" s="334">
        <v>0</v>
      </c>
      <c r="W3888" s="334">
        <v>0</v>
      </c>
      <c r="X3888" s="334">
        <v>0</v>
      </c>
      <c r="Y3888" s="334">
        <v>0</v>
      </c>
      <c r="Z3888" s="334">
        <v>0</v>
      </c>
      <c r="AA3888" s="334">
        <v>0</v>
      </c>
      <c r="AB3888" s="334">
        <v>0</v>
      </c>
      <c r="AD3888" s="334">
        <v>0</v>
      </c>
      <c r="AE3888" s="334">
        <f t="shared" si="607"/>
        <v>0</v>
      </c>
      <c r="AF3888" s="334">
        <f t="shared" si="608"/>
        <v>0</v>
      </c>
      <c r="AG3888" s="340">
        <f t="shared" si="609"/>
        <v>0</v>
      </c>
      <c r="AI3888" s="340">
        <f t="shared" si="612"/>
        <v>0</v>
      </c>
      <c r="AJ3888" s="340">
        <f t="shared" si="612"/>
        <v>0</v>
      </c>
      <c r="AK3888" s="340">
        <f t="shared" si="612"/>
        <v>0</v>
      </c>
      <c r="AL3888" s="340">
        <f t="shared" si="612"/>
        <v>0</v>
      </c>
      <c r="AM3888" s="340">
        <f t="shared" si="612"/>
        <v>0</v>
      </c>
    </row>
    <row r="3889" spans="1:39" x14ac:dyDescent="0.35">
      <c r="A3889" s="337">
        <v>25802</v>
      </c>
      <c r="B3889" s="338">
        <f t="shared" si="604"/>
        <v>1970</v>
      </c>
      <c r="C3889" s="338">
        <f t="shared" si="605"/>
        <v>8</v>
      </c>
      <c r="D3889" s="338">
        <f t="shared" si="606"/>
        <v>22</v>
      </c>
      <c r="E3889" s="334">
        <v>0</v>
      </c>
      <c r="F3889" s="334">
        <v>0</v>
      </c>
      <c r="G3889" s="334">
        <v>0</v>
      </c>
      <c r="H3889" s="334">
        <v>0</v>
      </c>
      <c r="I3889" s="334">
        <v>0</v>
      </c>
      <c r="J3889" s="334">
        <v>0</v>
      </c>
      <c r="K3889" s="334">
        <v>0</v>
      </c>
      <c r="L3889" s="334">
        <v>0</v>
      </c>
      <c r="M3889" s="334">
        <v>0</v>
      </c>
      <c r="N3889" s="334">
        <v>0</v>
      </c>
      <c r="O3889" s="334">
        <v>0</v>
      </c>
      <c r="P3889" s="334">
        <v>0</v>
      </c>
      <c r="Q3889" s="334">
        <v>0</v>
      </c>
      <c r="R3889" s="334">
        <v>0</v>
      </c>
      <c r="S3889" s="334">
        <v>0</v>
      </c>
      <c r="T3889" s="334">
        <v>0</v>
      </c>
      <c r="U3889" s="334">
        <v>0</v>
      </c>
      <c r="V3889" s="334">
        <v>0</v>
      </c>
      <c r="W3889" s="334">
        <v>0</v>
      </c>
      <c r="X3889" s="334">
        <v>0</v>
      </c>
      <c r="Y3889" s="334">
        <v>0</v>
      </c>
      <c r="Z3889" s="334">
        <v>0</v>
      </c>
      <c r="AA3889" s="334">
        <v>0</v>
      </c>
      <c r="AB3889" s="334">
        <v>0</v>
      </c>
      <c r="AD3889" s="334">
        <v>0</v>
      </c>
      <c r="AE3889" s="334">
        <f t="shared" si="607"/>
        <v>0</v>
      </c>
      <c r="AF3889" s="334">
        <f t="shared" si="608"/>
        <v>0</v>
      </c>
      <c r="AG3889" s="340">
        <f t="shared" si="609"/>
        <v>0</v>
      </c>
      <c r="AI3889" s="340">
        <f t="shared" si="612"/>
        <v>0</v>
      </c>
      <c r="AJ3889" s="340">
        <f t="shared" si="612"/>
        <v>0</v>
      </c>
      <c r="AK3889" s="340">
        <f t="shared" si="612"/>
        <v>0</v>
      </c>
      <c r="AL3889" s="340">
        <f t="shared" si="612"/>
        <v>0</v>
      </c>
      <c r="AM3889" s="340">
        <f t="shared" si="612"/>
        <v>0</v>
      </c>
    </row>
    <row r="3890" spans="1:39" x14ac:dyDescent="0.35">
      <c r="A3890" s="337">
        <v>25803</v>
      </c>
      <c r="B3890" s="338">
        <f t="shared" si="604"/>
        <v>1970</v>
      </c>
      <c r="C3890" s="338">
        <f t="shared" si="605"/>
        <v>8</v>
      </c>
      <c r="D3890" s="338">
        <f t="shared" si="606"/>
        <v>23</v>
      </c>
      <c r="E3890" s="334">
        <v>0</v>
      </c>
      <c r="F3890" s="334">
        <v>0</v>
      </c>
      <c r="G3890" s="334">
        <v>0</v>
      </c>
      <c r="H3890" s="334">
        <v>0</v>
      </c>
      <c r="I3890" s="334">
        <v>0</v>
      </c>
      <c r="J3890" s="334">
        <v>0</v>
      </c>
      <c r="K3890" s="334">
        <v>0</v>
      </c>
      <c r="L3890" s="334">
        <v>0</v>
      </c>
      <c r="M3890" s="334">
        <v>0</v>
      </c>
      <c r="N3890" s="334">
        <v>0</v>
      </c>
      <c r="O3890" s="334">
        <v>0</v>
      </c>
      <c r="P3890" s="334">
        <v>0</v>
      </c>
      <c r="Q3890" s="334">
        <v>0</v>
      </c>
      <c r="R3890" s="334">
        <v>0</v>
      </c>
      <c r="S3890" s="334">
        <v>0</v>
      </c>
      <c r="T3890" s="334">
        <v>0</v>
      </c>
      <c r="U3890" s="334">
        <v>0</v>
      </c>
      <c r="V3890" s="334">
        <v>0</v>
      </c>
      <c r="W3890" s="334">
        <v>0</v>
      </c>
      <c r="X3890" s="334">
        <v>0</v>
      </c>
      <c r="Y3890" s="334">
        <v>0</v>
      </c>
      <c r="Z3890" s="334">
        <v>0</v>
      </c>
      <c r="AA3890" s="334">
        <v>0</v>
      </c>
      <c r="AB3890" s="334">
        <v>0</v>
      </c>
      <c r="AD3890" s="334">
        <v>0</v>
      </c>
      <c r="AE3890" s="334">
        <f t="shared" si="607"/>
        <v>0</v>
      </c>
      <c r="AF3890" s="334">
        <f t="shared" si="608"/>
        <v>0</v>
      </c>
      <c r="AG3890" s="340">
        <f t="shared" si="609"/>
        <v>0</v>
      </c>
      <c r="AI3890" s="340">
        <f t="shared" si="612"/>
        <v>0</v>
      </c>
      <c r="AJ3890" s="340">
        <f t="shared" si="612"/>
        <v>0</v>
      </c>
      <c r="AK3890" s="340">
        <f t="shared" si="612"/>
        <v>0</v>
      </c>
      <c r="AL3890" s="340">
        <f t="shared" si="612"/>
        <v>0</v>
      </c>
      <c r="AM3890" s="340">
        <f t="shared" si="612"/>
        <v>0</v>
      </c>
    </row>
    <row r="3891" spans="1:39" x14ac:dyDescent="0.35">
      <c r="A3891" s="337">
        <v>25804</v>
      </c>
      <c r="B3891" s="338">
        <f t="shared" si="604"/>
        <v>1970</v>
      </c>
      <c r="C3891" s="338">
        <f t="shared" si="605"/>
        <v>8</v>
      </c>
      <c r="D3891" s="338">
        <f t="shared" si="606"/>
        <v>24</v>
      </c>
      <c r="E3891" s="334">
        <v>0</v>
      </c>
      <c r="F3891" s="334">
        <v>0</v>
      </c>
      <c r="G3891" s="334">
        <v>0</v>
      </c>
      <c r="H3891" s="334">
        <v>0</v>
      </c>
      <c r="I3891" s="334">
        <v>0</v>
      </c>
      <c r="J3891" s="334">
        <v>0</v>
      </c>
      <c r="K3891" s="334">
        <v>0</v>
      </c>
      <c r="L3891" s="334">
        <v>0</v>
      </c>
      <c r="M3891" s="334">
        <v>0</v>
      </c>
      <c r="N3891" s="334">
        <v>0</v>
      </c>
      <c r="O3891" s="334">
        <v>0</v>
      </c>
      <c r="P3891" s="334">
        <v>0</v>
      </c>
      <c r="Q3891" s="334">
        <v>0</v>
      </c>
      <c r="R3891" s="334">
        <v>0</v>
      </c>
      <c r="S3891" s="334">
        <v>0</v>
      </c>
      <c r="T3891" s="334">
        <v>0</v>
      </c>
      <c r="U3891" s="334">
        <v>0</v>
      </c>
      <c r="V3891" s="334">
        <v>0</v>
      </c>
      <c r="W3891" s="334">
        <v>0</v>
      </c>
      <c r="X3891" s="334">
        <v>0</v>
      </c>
      <c r="Y3891" s="334">
        <v>0</v>
      </c>
      <c r="Z3891" s="334">
        <v>0</v>
      </c>
      <c r="AA3891" s="334">
        <v>0</v>
      </c>
      <c r="AB3891" s="334">
        <v>0</v>
      </c>
      <c r="AD3891" s="334">
        <v>0</v>
      </c>
      <c r="AE3891" s="334">
        <f t="shared" si="607"/>
        <v>0</v>
      </c>
      <c r="AF3891" s="334">
        <f t="shared" si="608"/>
        <v>0</v>
      </c>
      <c r="AG3891" s="340">
        <f t="shared" si="609"/>
        <v>0</v>
      </c>
      <c r="AI3891" s="340">
        <f t="shared" si="612"/>
        <v>0</v>
      </c>
      <c r="AJ3891" s="340">
        <f t="shared" si="612"/>
        <v>0</v>
      </c>
      <c r="AK3891" s="340">
        <f t="shared" si="612"/>
        <v>0</v>
      </c>
      <c r="AL3891" s="340">
        <f t="shared" si="612"/>
        <v>0</v>
      </c>
      <c r="AM3891" s="340">
        <f t="shared" si="612"/>
        <v>0</v>
      </c>
    </row>
    <row r="3892" spans="1:39" x14ac:dyDescent="0.35">
      <c r="A3892" s="337">
        <v>25805</v>
      </c>
      <c r="B3892" s="338">
        <f t="shared" si="604"/>
        <v>1970</v>
      </c>
      <c r="C3892" s="338">
        <f t="shared" si="605"/>
        <v>8</v>
      </c>
      <c r="D3892" s="338">
        <f t="shared" si="606"/>
        <v>25</v>
      </c>
      <c r="E3892" s="334">
        <v>0</v>
      </c>
      <c r="F3892" s="334">
        <v>0</v>
      </c>
      <c r="G3892" s="334">
        <v>0</v>
      </c>
      <c r="H3892" s="334">
        <v>0</v>
      </c>
      <c r="I3892" s="334">
        <v>0</v>
      </c>
      <c r="J3892" s="334">
        <v>0</v>
      </c>
      <c r="K3892" s="334">
        <v>0</v>
      </c>
      <c r="L3892" s="334">
        <v>0</v>
      </c>
      <c r="M3892" s="334">
        <v>0</v>
      </c>
      <c r="N3892" s="334">
        <v>0</v>
      </c>
      <c r="O3892" s="334">
        <v>0</v>
      </c>
      <c r="P3892" s="334">
        <v>0</v>
      </c>
      <c r="Q3892" s="334">
        <v>0</v>
      </c>
      <c r="R3892" s="334">
        <v>0</v>
      </c>
      <c r="S3892" s="334">
        <v>0</v>
      </c>
      <c r="T3892" s="334">
        <v>0</v>
      </c>
      <c r="U3892" s="334">
        <v>0</v>
      </c>
      <c r="V3892" s="334">
        <v>0</v>
      </c>
      <c r="W3892" s="334">
        <v>0</v>
      </c>
      <c r="X3892" s="334">
        <v>0</v>
      </c>
      <c r="Y3892" s="334">
        <v>0</v>
      </c>
      <c r="Z3892" s="334">
        <v>0</v>
      </c>
      <c r="AA3892" s="334">
        <v>0</v>
      </c>
      <c r="AB3892" s="334">
        <v>0</v>
      </c>
      <c r="AD3892" s="334">
        <v>0</v>
      </c>
      <c r="AE3892" s="334">
        <f t="shared" si="607"/>
        <v>0</v>
      </c>
      <c r="AF3892" s="334">
        <f t="shared" si="608"/>
        <v>0</v>
      </c>
      <c r="AG3892" s="340">
        <f t="shared" si="609"/>
        <v>0</v>
      </c>
      <c r="AI3892" s="340">
        <f t="shared" ref="AI3892:AM3907" si="613">IF($C3892=AI$1,$AF3892,0)</f>
        <v>0</v>
      </c>
      <c r="AJ3892" s="340">
        <f t="shared" si="613"/>
        <v>0</v>
      </c>
      <c r="AK3892" s="340">
        <f t="shared" si="613"/>
        <v>0</v>
      </c>
      <c r="AL3892" s="340">
        <f t="shared" si="613"/>
        <v>0</v>
      </c>
      <c r="AM3892" s="340">
        <f t="shared" si="613"/>
        <v>0</v>
      </c>
    </row>
    <row r="3893" spans="1:39" x14ac:dyDescent="0.35">
      <c r="A3893" s="337">
        <v>25806</v>
      </c>
      <c r="B3893" s="338">
        <f t="shared" si="604"/>
        <v>1970</v>
      </c>
      <c r="C3893" s="338">
        <f t="shared" si="605"/>
        <v>8</v>
      </c>
      <c r="D3893" s="338">
        <f t="shared" si="606"/>
        <v>26</v>
      </c>
      <c r="E3893" s="334">
        <v>0</v>
      </c>
      <c r="F3893" s="334">
        <v>0</v>
      </c>
      <c r="G3893" s="334">
        <v>0</v>
      </c>
      <c r="H3893" s="334">
        <v>0</v>
      </c>
      <c r="I3893" s="334">
        <v>0</v>
      </c>
      <c r="J3893" s="334">
        <v>0</v>
      </c>
      <c r="K3893" s="334">
        <v>0</v>
      </c>
      <c r="L3893" s="334">
        <v>0</v>
      </c>
      <c r="M3893" s="334">
        <v>2.2999999999999998</v>
      </c>
      <c r="N3893" s="334">
        <v>0.3</v>
      </c>
      <c r="O3893" s="334">
        <v>0</v>
      </c>
      <c r="P3893" s="334">
        <v>0</v>
      </c>
      <c r="Q3893" s="334">
        <v>0</v>
      </c>
      <c r="R3893" s="334">
        <v>0</v>
      </c>
      <c r="S3893" s="334">
        <v>0</v>
      </c>
      <c r="T3893" s="334">
        <v>0</v>
      </c>
      <c r="U3893" s="334">
        <v>0</v>
      </c>
      <c r="V3893" s="334">
        <v>0</v>
      </c>
      <c r="W3893" s="334">
        <v>0</v>
      </c>
      <c r="X3893" s="334">
        <v>0</v>
      </c>
      <c r="Y3893" s="334">
        <v>0</v>
      </c>
      <c r="Z3893" s="334">
        <v>0</v>
      </c>
      <c r="AA3893" s="334">
        <v>0</v>
      </c>
      <c r="AB3893" s="334">
        <v>0</v>
      </c>
      <c r="AD3893" s="334">
        <v>2.6</v>
      </c>
      <c r="AE3893" s="334">
        <f t="shared" si="607"/>
        <v>2.6</v>
      </c>
      <c r="AF3893" s="334">
        <f t="shared" si="608"/>
        <v>2.5999999999999996</v>
      </c>
      <c r="AG3893" s="340">
        <f t="shared" si="609"/>
        <v>4.4408920985006262E-16</v>
      </c>
      <c r="AI3893" s="340">
        <f t="shared" si="613"/>
        <v>0</v>
      </c>
      <c r="AJ3893" s="340">
        <f t="shared" si="613"/>
        <v>0</v>
      </c>
      <c r="AK3893" s="340">
        <f t="shared" si="613"/>
        <v>0</v>
      </c>
      <c r="AL3893" s="340">
        <f t="shared" si="613"/>
        <v>2.5999999999999996</v>
      </c>
      <c r="AM3893" s="340">
        <f t="shared" si="613"/>
        <v>0</v>
      </c>
    </row>
    <row r="3894" spans="1:39" x14ac:dyDescent="0.35">
      <c r="A3894" s="337">
        <v>25807</v>
      </c>
      <c r="B3894" s="338">
        <f t="shared" si="604"/>
        <v>1970</v>
      </c>
      <c r="C3894" s="338">
        <f t="shared" si="605"/>
        <v>8</v>
      </c>
      <c r="D3894" s="338">
        <f t="shared" si="606"/>
        <v>27</v>
      </c>
      <c r="E3894" s="334">
        <v>0</v>
      </c>
      <c r="F3894" s="334">
        <v>0</v>
      </c>
      <c r="G3894" s="334">
        <v>0</v>
      </c>
      <c r="H3894" s="334">
        <v>0</v>
      </c>
      <c r="I3894" s="334">
        <v>0</v>
      </c>
      <c r="J3894" s="334">
        <v>0</v>
      </c>
      <c r="K3894" s="334">
        <v>0</v>
      </c>
      <c r="L3894" s="334">
        <v>0</v>
      </c>
      <c r="M3894" s="334">
        <v>0</v>
      </c>
      <c r="N3894" s="334">
        <v>0</v>
      </c>
      <c r="O3894" s="334">
        <v>0</v>
      </c>
      <c r="P3894" s="334">
        <v>0</v>
      </c>
      <c r="Q3894" s="334">
        <v>0</v>
      </c>
      <c r="R3894" s="334">
        <v>0</v>
      </c>
      <c r="S3894" s="334">
        <v>0</v>
      </c>
      <c r="T3894" s="334">
        <v>0</v>
      </c>
      <c r="U3894" s="334">
        <v>0</v>
      </c>
      <c r="V3894" s="334">
        <v>0</v>
      </c>
      <c r="W3894" s="334">
        <v>0</v>
      </c>
      <c r="X3894" s="334">
        <v>0</v>
      </c>
      <c r="Y3894" s="334">
        <v>0</v>
      </c>
      <c r="Z3894" s="334">
        <v>0</v>
      </c>
      <c r="AA3894" s="334">
        <v>0</v>
      </c>
      <c r="AB3894" s="334">
        <v>0</v>
      </c>
      <c r="AD3894" s="334">
        <v>0</v>
      </c>
      <c r="AE3894" s="334">
        <f t="shared" si="607"/>
        <v>0</v>
      </c>
      <c r="AF3894" s="334">
        <f t="shared" si="608"/>
        <v>0</v>
      </c>
      <c r="AG3894" s="340">
        <f t="shared" si="609"/>
        <v>0</v>
      </c>
      <c r="AI3894" s="340">
        <f t="shared" si="613"/>
        <v>0</v>
      </c>
      <c r="AJ3894" s="340">
        <f t="shared" si="613"/>
        <v>0</v>
      </c>
      <c r="AK3894" s="340">
        <f t="shared" si="613"/>
        <v>0</v>
      </c>
      <c r="AL3894" s="340">
        <f t="shared" si="613"/>
        <v>0</v>
      </c>
      <c r="AM3894" s="340">
        <f t="shared" si="613"/>
        <v>0</v>
      </c>
    </row>
    <row r="3895" spans="1:39" x14ac:dyDescent="0.35">
      <c r="A3895" s="337">
        <v>25808</v>
      </c>
      <c r="B3895" s="338">
        <f t="shared" si="604"/>
        <v>1970</v>
      </c>
      <c r="C3895" s="338">
        <f t="shared" si="605"/>
        <v>8</v>
      </c>
      <c r="D3895" s="338">
        <f t="shared" si="606"/>
        <v>28</v>
      </c>
      <c r="E3895" s="334">
        <v>0</v>
      </c>
      <c r="F3895" s="334">
        <v>0</v>
      </c>
      <c r="G3895" s="334">
        <v>0</v>
      </c>
      <c r="H3895" s="334">
        <v>0</v>
      </c>
      <c r="I3895" s="334">
        <v>0</v>
      </c>
      <c r="J3895" s="334">
        <v>0</v>
      </c>
      <c r="K3895" s="334">
        <v>0</v>
      </c>
      <c r="L3895" s="334">
        <v>0</v>
      </c>
      <c r="M3895" s="334">
        <v>0</v>
      </c>
      <c r="N3895" s="334">
        <v>0</v>
      </c>
      <c r="O3895" s="334">
        <v>0</v>
      </c>
      <c r="P3895" s="334">
        <v>0</v>
      </c>
      <c r="Q3895" s="334">
        <v>0</v>
      </c>
      <c r="R3895" s="334">
        <v>0</v>
      </c>
      <c r="S3895" s="334">
        <v>0</v>
      </c>
      <c r="T3895" s="334">
        <v>0</v>
      </c>
      <c r="U3895" s="334">
        <v>0</v>
      </c>
      <c r="V3895" s="334">
        <v>0</v>
      </c>
      <c r="W3895" s="334">
        <v>0</v>
      </c>
      <c r="X3895" s="334">
        <v>0</v>
      </c>
      <c r="Y3895" s="334">
        <v>0</v>
      </c>
      <c r="Z3895" s="334">
        <v>0</v>
      </c>
      <c r="AA3895" s="334">
        <v>0.3</v>
      </c>
      <c r="AB3895" s="334">
        <v>0</v>
      </c>
      <c r="AD3895" s="334">
        <v>0.3</v>
      </c>
      <c r="AE3895" s="334">
        <f t="shared" si="607"/>
        <v>0.3</v>
      </c>
      <c r="AF3895" s="334">
        <f t="shared" si="608"/>
        <v>0.3</v>
      </c>
      <c r="AG3895" s="340">
        <f t="shared" si="609"/>
        <v>0</v>
      </c>
      <c r="AI3895" s="340">
        <f t="shared" si="613"/>
        <v>0</v>
      </c>
      <c r="AJ3895" s="340">
        <f t="shared" si="613"/>
        <v>0</v>
      </c>
      <c r="AK3895" s="340">
        <f t="shared" si="613"/>
        <v>0</v>
      </c>
      <c r="AL3895" s="340">
        <f t="shared" si="613"/>
        <v>0.3</v>
      </c>
      <c r="AM3895" s="340">
        <f t="shared" si="613"/>
        <v>0</v>
      </c>
    </row>
    <row r="3896" spans="1:39" x14ac:dyDescent="0.35">
      <c r="A3896" s="337">
        <v>25809</v>
      </c>
      <c r="B3896" s="338">
        <f t="shared" si="604"/>
        <v>1970</v>
      </c>
      <c r="C3896" s="338">
        <f t="shared" si="605"/>
        <v>8</v>
      </c>
      <c r="D3896" s="338">
        <f t="shared" si="606"/>
        <v>29</v>
      </c>
      <c r="E3896" s="334">
        <v>0.3</v>
      </c>
      <c r="F3896" s="334">
        <v>0</v>
      </c>
      <c r="G3896" s="334">
        <v>0</v>
      </c>
      <c r="H3896" s="334">
        <v>0</v>
      </c>
      <c r="I3896" s="334">
        <v>0</v>
      </c>
      <c r="J3896" s="334">
        <v>0</v>
      </c>
      <c r="K3896" s="334">
        <v>0</v>
      </c>
      <c r="L3896" s="334">
        <v>0</v>
      </c>
      <c r="M3896" s="334">
        <v>0</v>
      </c>
      <c r="N3896" s="334">
        <v>0</v>
      </c>
      <c r="O3896" s="334">
        <v>0</v>
      </c>
      <c r="P3896" s="334">
        <v>0</v>
      </c>
      <c r="Q3896" s="334">
        <v>0</v>
      </c>
      <c r="R3896" s="334">
        <v>0</v>
      </c>
      <c r="S3896" s="334">
        <v>0</v>
      </c>
      <c r="T3896" s="334">
        <v>0</v>
      </c>
      <c r="U3896" s="334">
        <v>0</v>
      </c>
      <c r="V3896" s="334">
        <v>0</v>
      </c>
      <c r="W3896" s="334">
        <v>0</v>
      </c>
      <c r="X3896" s="334">
        <v>0</v>
      </c>
      <c r="Y3896" s="334">
        <v>0</v>
      </c>
      <c r="Z3896" s="334">
        <v>0</v>
      </c>
      <c r="AA3896" s="334">
        <v>0</v>
      </c>
      <c r="AB3896" s="334">
        <v>0</v>
      </c>
      <c r="AD3896" s="334">
        <v>0.3</v>
      </c>
      <c r="AE3896" s="334">
        <f t="shared" si="607"/>
        <v>0.3</v>
      </c>
      <c r="AF3896" s="334">
        <f t="shared" si="608"/>
        <v>0.3</v>
      </c>
      <c r="AG3896" s="340">
        <f t="shared" si="609"/>
        <v>0</v>
      </c>
      <c r="AI3896" s="340">
        <f t="shared" si="613"/>
        <v>0</v>
      </c>
      <c r="AJ3896" s="340">
        <f t="shared" si="613"/>
        <v>0</v>
      </c>
      <c r="AK3896" s="340">
        <f t="shared" si="613"/>
        <v>0</v>
      </c>
      <c r="AL3896" s="340">
        <f t="shared" si="613"/>
        <v>0.3</v>
      </c>
      <c r="AM3896" s="340">
        <f t="shared" si="613"/>
        <v>0</v>
      </c>
    </row>
    <row r="3897" spans="1:39" x14ac:dyDescent="0.35">
      <c r="A3897" s="337">
        <v>25810</v>
      </c>
      <c r="B3897" s="338">
        <f t="shared" si="604"/>
        <v>1970</v>
      </c>
      <c r="C3897" s="338">
        <f t="shared" si="605"/>
        <v>8</v>
      </c>
      <c r="D3897" s="338">
        <f t="shared" si="606"/>
        <v>30</v>
      </c>
      <c r="E3897" s="334">
        <v>0</v>
      </c>
      <c r="F3897" s="334">
        <v>0</v>
      </c>
      <c r="G3897" s="334">
        <v>0</v>
      </c>
      <c r="H3897" s="334">
        <v>0</v>
      </c>
      <c r="I3897" s="334">
        <v>0</v>
      </c>
      <c r="J3897" s="334">
        <v>0</v>
      </c>
      <c r="K3897" s="334">
        <v>0</v>
      </c>
      <c r="L3897" s="334">
        <v>0</v>
      </c>
      <c r="M3897" s="334">
        <v>0</v>
      </c>
      <c r="N3897" s="334">
        <v>0</v>
      </c>
      <c r="O3897" s="334">
        <v>0</v>
      </c>
      <c r="P3897" s="334">
        <v>0</v>
      </c>
      <c r="Q3897" s="334">
        <v>0</v>
      </c>
      <c r="R3897" s="334">
        <v>0</v>
      </c>
      <c r="S3897" s="334">
        <v>0</v>
      </c>
      <c r="T3897" s="334">
        <v>0</v>
      </c>
      <c r="U3897" s="334">
        <v>0</v>
      </c>
      <c r="V3897" s="334">
        <v>0</v>
      </c>
      <c r="W3897" s="334">
        <v>0</v>
      </c>
      <c r="X3897" s="334">
        <v>0</v>
      </c>
      <c r="Y3897" s="334">
        <v>0</v>
      </c>
      <c r="Z3897" s="334">
        <v>0</v>
      </c>
      <c r="AA3897" s="334">
        <v>0</v>
      </c>
      <c r="AB3897" s="334">
        <v>0</v>
      </c>
      <c r="AD3897" s="334">
        <v>0</v>
      </c>
      <c r="AE3897" s="334">
        <f t="shared" si="607"/>
        <v>0</v>
      </c>
      <c r="AF3897" s="334">
        <f t="shared" si="608"/>
        <v>0</v>
      </c>
      <c r="AG3897" s="340">
        <f t="shared" si="609"/>
        <v>0</v>
      </c>
      <c r="AI3897" s="340">
        <f t="shared" si="613"/>
        <v>0</v>
      </c>
      <c r="AJ3897" s="340">
        <f t="shared" si="613"/>
        <v>0</v>
      </c>
      <c r="AK3897" s="340">
        <f t="shared" si="613"/>
        <v>0</v>
      </c>
      <c r="AL3897" s="340">
        <f t="shared" si="613"/>
        <v>0</v>
      </c>
      <c r="AM3897" s="340">
        <f t="shared" si="613"/>
        <v>0</v>
      </c>
    </row>
    <row r="3898" spans="1:39" x14ac:dyDescent="0.35">
      <c r="A3898" s="337">
        <v>25811</v>
      </c>
      <c r="B3898" s="338">
        <f t="shared" si="604"/>
        <v>1970</v>
      </c>
      <c r="C3898" s="338">
        <f t="shared" si="605"/>
        <v>8</v>
      </c>
      <c r="D3898" s="338">
        <f t="shared" si="606"/>
        <v>31</v>
      </c>
      <c r="E3898" s="334">
        <v>0</v>
      </c>
      <c r="F3898" s="334">
        <v>0</v>
      </c>
      <c r="G3898" s="334">
        <v>0</v>
      </c>
      <c r="H3898" s="334">
        <v>0</v>
      </c>
      <c r="I3898" s="334">
        <v>0</v>
      </c>
      <c r="J3898" s="334">
        <v>0</v>
      </c>
      <c r="K3898" s="334">
        <v>0</v>
      </c>
      <c r="L3898" s="334">
        <v>0</v>
      </c>
      <c r="M3898" s="334">
        <v>0</v>
      </c>
      <c r="N3898" s="334">
        <v>0</v>
      </c>
      <c r="O3898" s="334">
        <v>0</v>
      </c>
      <c r="P3898" s="334">
        <v>0</v>
      </c>
      <c r="Q3898" s="334">
        <v>0</v>
      </c>
      <c r="R3898" s="334">
        <v>0</v>
      </c>
      <c r="S3898" s="334">
        <v>0</v>
      </c>
      <c r="T3898" s="334">
        <v>0</v>
      </c>
      <c r="U3898" s="334">
        <v>0</v>
      </c>
      <c r="V3898" s="334">
        <v>0</v>
      </c>
      <c r="W3898" s="334">
        <v>0</v>
      </c>
      <c r="X3898" s="334">
        <v>0</v>
      </c>
      <c r="Y3898" s="334">
        <v>0</v>
      </c>
      <c r="Z3898" s="334">
        <v>0</v>
      </c>
      <c r="AA3898" s="334">
        <v>0</v>
      </c>
      <c r="AB3898" s="334">
        <v>0</v>
      </c>
      <c r="AD3898" s="334">
        <v>0</v>
      </c>
      <c r="AE3898" s="334">
        <f t="shared" si="607"/>
        <v>0</v>
      </c>
      <c r="AF3898" s="334">
        <f t="shared" si="608"/>
        <v>0</v>
      </c>
      <c r="AG3898" s="340">
        <f t="shared" si="609"/>
        <v>0</v>
      </c>
      <c r="AI3898" s="340">
        <f t="shared" si="613"/>
        <v>0</v>
      </c>
      <c r="AJ3898" s="340">
        <f t="shared" si="613"/>
        <v>0</v>
      </c>
      <c r="AK3898" s="340">
        <f t="shared" si="613"/>
        <v>0</v>
      </c>
      <c r="AL3898" s="340">
        <f t="shared" si="613"/>
        <v>0</v>
      </c>
      <c r="AM3898" s="340">
        <f t="shared" si="613"/>
        <v>0</v>
      </c>
    </row>
    <row r="3899" spans="1:39" x14ac:dyDescent="0.35">
      <c r="A3899" s="337">
        <v>25812</v>
      </c>
      <c r="B3899" s="338">
        <f t="shared" si="604"/>
        <v>1970</v>
      </c>
      <c r="C3899" s="338">
        <f t="shared" si="605"/>
        <v>9</v>
      </c>
      <c r="D3899" s="338">
        <f t="shared" si="606"/>
        <v>1</v>
      </c>
      <c r="E3899" s="334">
        <v>0</v>
      </c>
      <c r="F3899" s="334">
        <v>0</v>
      </c>
      <c r="G3899" s="334">
        <v>0</v>
      </c>
      <c r="H3899" s="334">
        <v>0</v>
      </c>
      <c r="I3899" s="334">
        <v>0</v>
      </c>
      <c r="J3899" s="334">
        <v>0.8</v>
      </c>
      <c r="K3899" s="334">
        <v>0.8</v>
      </c>
      <c r="L3899" s="334">
        <v>0</v>
      </c>
      <c r="M3899" s="334">
        <v>0</v>
      </c>
      <c r="N3899" s="334">
        <v>0</v>
      </c>
      <c r="O3899" s="334">
        <v>0</v>
      </c>
      <c r="P3899" s="334">
        <v>0</v>
      </c>
      <c r="Q3899" s="334">
        <v>0</v>
      </c>
      <c r="R3899" s="334">
        <v>0</v>
      </c>
      <c r="S3899" s="334">
        <v>0</v>
      </c>
      <c r="T3899" s="334">
        <v>0</v>
      </c>
      <c r="U3899" s="334">
        <v>0</v>
      </c>
      <c r="V3899" s="334">
        <v>2.5</v>
      </c>
      <c r="W3899" s="334">
        <v>1.3</v>
      </c>
      <c r="X3899" s="334">
        <v>0</v>
      </c>
      <c r="Y3899" s="334">
        <v>0</v>
      </c>
      <c r="Z3899" s="334">
        <v>0</v>
      </c>
      <c r="AA3899" s="334">
        <v>0</v>
      </c>
      <c r="AB3899" s="334">
        <v>0</v>
      </c>
      <c r="AD3899" s="334">
        <v>5.4</v>
      </c>
      <c r="AE3899" s="334">
        <f t="shared" si="607"/>
        <v>5.4</v>
      </c>
      <c r="AF3899" s="334">
        <f t="shared" si="608"/>
        <v>5.3999999999999995</v>
      </c>
      <c r="AG3899" s="340">
        <f t="shared" si="609"/>
        <v>8.8817841970012523E-16</v>
      </c>
      <c r="AI3899" s="340">
        <f t="shared" si="613"/>
        <v>0</v>
      </c>
      <c r="AJ3899" s="340">
        <f t="shared" si="613"/>
        <v>0</v>
      </c>
      <c r="AK3899" s="340">
        <f t="shared" si="613"/>
        <v>0</v>
      </c>
      <c r="AL3899" s="340">
        <f t="shared" si="613"/>
        <v>0</v>
      </c>
      <c r="AM3899" s="340">
        <f t="shared" si="613"/>
        <v>5.3999999999999995</v>
      </c>
    </row>
    <row r="3900" spans="1:39" x14ac:dyDescent="0.35">
      <c r="A3900" s="337">
        <v>25813</v>
      </c>
      <c r="B3900" s="338">
        <f t="shared" si="604"/>
        <v>1970</v>
      </c>
      <c r="C3900" s="338">
        <f t="shared" si="605"/>
        <v>9</v>
      </c>
      <c r="D3900" s="338">
        <f t="shared" si="606"/>
        <v>2</v>
      </c>
      <c r="E3900" s="334">
        <v>0</v>
      </c>
      <c r="F3900" s="334">
        <v>0.1</v>
      </c>
      <c r="G3900" s="334">
        <v>0</v>
      </c>
      <c r="H3900" s="334">
        <v>0</v>
      </c>
      <c r="I3900" s="334">
        <v>0.1</v>
      </c>
      <c r="J3900" s="334">
        <v>0</v>
      </c>
      <c r="K3900" s="334">
        <v>0</v>
      </c>
      <c r="L3900" s="334">
        <v>0.1</v>
      </c>
      <c r="M3900" s="334">
        <v>0</v>
      </c>
      <c r="N3900" s="334">
        <v>0</v>
      </c>
      <c r="O3900" s="334">
        <v>0</v>
      </c>
      <c r="P3900" s="334">
        <v>0.1</v>
      </c>
      <c r="Q3900" s="334">
        <v>0</v>
      </c>
      <c r="R3900" s="334">
        <v>0.1</v>
      </c>
      <c r="S3900" s="334">
        <v>0</v>
      </c>
      <c r="T3900" s="334">
        <v>0</v>
      </c>
      <c r="U3900" s="334">
        <v>0.1</v>
      </c>
      <c r="V3900" s="334">
        <v>0</v>
      </c>
      <c r="W3900" s="334">
        <v>0</v>
      </c>
      <c r="X3900" s="334">
        <v>0.1</v>
      </c>
      <c r="Y3900" s="334">
        <v>0</v>
      </c>
      <c r="Z3900" s="334">
        <v>0</v>
      </c>
      <c r="AA3900" s="334">
        <v>0.1</v>
      </c>
      <c r="AB3900" s="334">
        <v>0</v>
      </c>
      <c r="AD3900" s="334">
        <v>0.8</v>
      </c>
      <c r="AE3900" s="334">
        <f t="shared" si="607"/>
        <v>0.8</v>
      </c>
      <c r="AF3900" s="334">
        <f t="shared" si="608"/>
        <v>0.79999999999999993</v>
      </c>
      <c r="AG3900" s="340">
        <f t="shared" si="609"/>
        <v>1.1102230246251565E-16</v>
      </c>
      <c r="AI3900" s="340">
        <f t="shared" si="613"/>
        <v>0</v>
      </c>
      <c r="AJ3900" s="340">
        <f t="shared" si="613"/>
        <v>0</v>
      </c>
      <c r="AK3900" s="340">
        <f t="shared" si="613"/>
        <v>0</v>
      </c>
      <c r="AL3900" s="340">
        <f t="shared" si="613"/>
        <v>0</v>
      </c>
      <c r="AM3900" s="340">
        <f t="shared" si="613"/>
        <v>0.79999999999999993</v>
      </c>
    </row>
    <row r="3901" spans="1:39" x14ac:dyDescent="0.35">
      <c r="A3901" s="337">
        <v>25814</v>
      </c>
      <c r="B3901" s="338">
        <f t="shared" si="604"/>
        <v>1970</v>
      </c>
      <c r="C3901" s="338">
        <f t="shared" si="605"/>
        <v>9</v>
      </c>
      <c r="D3901" s="338">
        <f t="shared" si="606"/>
        <v>3</v>
      </c>
      <c r="E3901" s="334">
        <v>0</v>
      </c>
      <c r="F3901" s="334">
        <v>0</v>
      </c>
      <c r="G3901" s="334">
        <v>0</v>
      </c>
      <c r="H3901" s="334">
        <v>0</v>
      </c>
      <c r="I3901" s="334">
        <v>0</v>
      </c>
      <c r="J3901" s="334">
        <v>0</v>
      </c>
      <c r="K3901" s="334">
        <v>0</v>
      </c>
      <c r="L3901" s="334">
        <v>0</v>
      </c>
      <c r="M3901" s="334">
        <v>0</v>
      </c>
      <c r="N3901" s="334">
        <v>0</v>
      </c>
      <c r="O3901" s="334">
        <v>0</v>
      </c>
      <c r="P3901" s="334">
        <v>0</v>
      </c>
      <c r="Q3901" s="334">
        <v>0</v>
      </c>
      <c r="R3901" s="334">
        <v>0</v>
      </c>
      <c r="S3901" s="334">
        <v>0</v>
      </c>
      <c r="T3901" s="334">
        <v>0</v>
      </c>
      <c r="U3901" s="334">
        <v>0</v>
      </c>
      <c r="V3901" s="334">
        <v>0</v>
      </c>
      <c r="W3901" s="334">
        <v>0</v>
      </c>
      <c r="X3901" s="334">
        <v>0</v>
      </c>
      <c r="Y3901" s="334">
        <v>0</v>
      </c>
      <c r="Z3901" s="334">
        <v>0</v>
      </c>
      <c r="AA3901" s="334">
        <v>0</v>
      </c>
      <c r="AB3901" s="334">
        <v>0</v>
      </c>
      <c r="AD3901" s="334">
        <v>0</v>
      </c>
      <c r="AE3901" s="334">
        <f t="shared" si="607"/>
        <v>0</v>
      </c>
      <c r="AF3901" s="334">
        <f t="shared" si="608"/>
        <v>0</v>
      </c>
      <c r="AG3901" s="340">
        <f t="shared" si="609"/>
        <v>0</v>
      </c>
      <c r="AI3901" s="340">
        <f t="shared" si="613"/>
        <v>0</v>
      </c>
      <c r="AJ3901" s="340">
        <f t="shared" si="613"/>
        <v>0</v>
      </c>
      <c r="AK3901" s="340">
        <f t="shared" si="613"/>
        <v>0</v>
      </c>
      <c r="AL3901" s="340">
        <f t="shared" si="613"/>
        <v>0</v>
      </c>
      <c r="AM3901" s="340">
        <f t="shared" si="613"/>
        <v>0</v>
      </c>
    </row>
    <row r="3902" spans="1:39" x14ac:dyDescent="0.35">
      <c r="A3902" s="337">
        <v>25815</v>
      </c>
      <c r="B3902" s="338">
        <f t="shared" si="604"/>
        <v>1970</v>
      </c>
      <c r="C3902" s="338">
        <f t="shared" si="605"/>
        <v>9</v>
      </c>
      <c r="D3902" s="338">
        <f t="shared" si="606"/>
        <v>4</v>
      </c>
      <c r="E3902" s="334">
        <v>0</v>
      </c>
      <c r="F3902" s="334">
        <v>0</v>
      </c>
      <c r="G3902" s="334">
        <v>0</v>
      </c>
      <c r="H3902" s="334">
        <v>0</v>
      </c>
      <c r="I3902" s="334">
        <v>0</v>
      </c>
      <c r="J3902" s="334">
        <v>0</v>
      </c>
      <c r="K3902" s="334">
        <v>0</v>
      </c>
      <c r="L3902" s="334">
        <v>0</v>
      </c>
      <c r="M3902" s="334">
        <v>0</v>
      </c>
      <c r="N3902" s="334">
        <v>0</v>
      </c>
      <c r="O3902" s="334">
        <v>0</v>
      </c>
      <c r="P3902" s="334">
        <v>0</v>
      </c>
      <c r="Q3902" s="334">
        <v>0</v>
      </c>
      <c r="R3902" s="334">
        <v>0</v>
      </c>
      <c r="S3902" s="334">
        <v>0</v>
      </c>
      <c r="T3902" s="334">
        <v>0</v>
      </c>
      <c r="U3902" s="334">
        <v>0</v>
      </c>
      <c r="V3902" s="334">
        <v>0</v>
      </c>
      <c r="W3902" s="334">
        <v>0</v>
      </c>
      <c r="X3902" s="334">
        <v>0</v>
      </c>
      <c r="Y3902" s="334">
        <v>0</v>
      </c>
      <c r="Z3902" s="334">
        <v>0</v>
      </c>
      <c r="AA3902" s="334">
        <v>0</v>
      </c>
      <c r="AB3902" s="334">
        <v>0</v>
      </c>
      <c r="AD3902" s="334">
        <v>0</v>
      </c>
      <c r="AE3902" s="334">
        <f t="shared" si="607"/>
        <v>0</v>
      </c>
      <c r="AF3902" s="334">
        <f t="shared" si="608"/>
        <v>0</v>
      </c>
      <c r="AG3902" s="340">
        <f t="shared" si="609"/>
        <v>0</v>
      </c>
      <c r="AI3902" s="340">
        <f t="shared" si="613"/>
        <v>0</v>
      </c>
      <c r="AJ3902" s="340">
        <f t="shared" si="613"/>
        <v>0</v>
      </c>
      <c r="AK3902" s="340">
        <f t="shared" si="613"/>
        <v>0</v>
      </c>
      <c r="AL3902" s="340">
        <f t="shared" si="613"/>
        <v>0</v>
      </c>
      <c r="AM3902" s="340">
        <f t="shared" si="613"/>
        <v>0</v>
      </c>
    </row>
    <row r="3903" spans="1:39" x14ac:dyDescent="0.35">
      <c r="A3903" s="337">
        <v>25816</v>
      </c>
      <c r="B3903" s="338">
        <f t="shared" si="604"/>
        <v>1970</v>
      </c>
      <c r="C3903" s="338">
        <f t="shared" si="605"/>
        <v>9</v>
      </c>
      <c r="D3903" s="338">
        <f t="shared" si="606"/>
        <v>5</v>
      </c>
      <c r="E3903" s="334">
        <v>0</v>
      </c>
      <c r="F3903" s="334">
        <v>0</v>
      </c>
      <c r="G3903" s="334">
        <v>0</v>
      </c>
      <c r="H3903" s="334">
        <v>0</v>
      </c>
      <c r="I3903" s="334">
        <v>0</v>
      </c>
      <c r="J3903" s="334">
        <v>0</v>
      </c>
      <c r="K3903" s="334">
        <v>0</v>
      </c>
      <c r="L3903" s="334">
        <v>0</v>
      </c>
      <c r="M3903" s="334">
        <v>0</v>
      </c>
      <c r="N3903" s="334">
        <v>0</v>
      </c>
      <c r="O3903" s="334">
        <v>0</v>
      </c>
      <c r="P3903" s="334">
        <v>0</v>
      </c>
      <c r="Q3903" s="334">
        <v>0</v>
      </c>
      <c r="R3903" s="334">
        <v>0</v>
      </c>
      <c r="S3903" s="334">
        <v>0</v>
      </c>
      <c r="T3903" s="334">
        <v>0</v>
      </c>
      <c r="U3903" s="334">
        <v>0</v>
      </c>
      <c r="V3903" s="334">
        <v>0</v>
      </c>
      <c r="W3903" s="334">
        <v>0</v>
      </c>
      <c r="X3903" s="334">
        <v>0</v>
      </c>
      <c r="Y3903" s="334">
        <v>0</v>
      </c>
      <c r="Z3903" s="334">
        <v>0</v>
      </c>
      <c r="AA3903" s="334">
        <v>0</v>
      </c>
      <c r="AB3903" s="334">
        <v>0</v>
      </c>
      <c r="AD3903" s="334">
        <v>0</v>
      </c>
      <c r="AE3903" s="334">
        <f t="shared" si="607"/>
        <v>0</v>
      </c>
      <c r="AF3903" s="334">
        <f t="shared" si="608"/>
        <v>0</v>
      </c>
      <c r="AG3903" s="340">
        <f t="shared" si="609"/>
        <v>0</v>
      </c>
      <c r="AI3903" s="340">
        <f t="shared" si="613"/>
        <v>0</v>
      </c>
      <c r="AJ3903" s="340">
        <f t="shared" si="613"/>
        <v>0</v>
      </c>
      <c r="AK3903" s="340">
        <f t="shared" si="613"/>
        <v>0</v>
      </c>
      <c r="AL3903" s="340">
        <f t="shared" si="613"/>
        <v>0</v>
      </c>
      <c r="AM3903" s="340">
        <f t="shared" si="613"/>
        <v>0</v>
      </c>
    </row>
    <row r="3904" spans="1:39" x14ac:dyDescent="0.35">
      <c r="A3904" s="337">
        <v>25817</v>
      </c>
      <c r="B3904" s="338">
        <f t="shared" si="604"/>
        <v>1970</v>
      </c>
      <c r="C3904" s="338">
        <f t="shared" si="605"/>
        <v>9</v>
      </c>
      <c r="D3904" s="338">
        <f t="shared" si="606"/>
        <v>6</v>
      </c>
      <c r="E3904" s="334">
        <v>0</v>
      </c>
      <c r="F3904" s="334">
        <v>0</v>
      </c>
      <c r="G3904" s="334">
        <v>0</v>
      </c>
      <c r="H3904" s="334">
        <v>0</v>
      </c>
      <c r="I3904" s="334">
        <v>0</v>
      </c>
      <c r="J3904" s="334">
        <v>0</v>
      </c>
      <c r="K3904" s="334">
        <v>0</v>
      </c>
      <c r="L3904" s="334">
        <v>0</v>
      </c>
      <c r="M3904" s="334">
        <v>0</v>
      </c>
      <c r="N3904" s="334">
        <v>0</v>
      </c>
      <c r="O3904" s="334">
        <v>0</v>
      </c>
      <c r="P3904" s="334">
        <v>0.8</v>
      </c>
      <c r="Q3904" s="334">
        <v>0</v>
      </c>
      <c r="R3904" s="334">
        <v>0</v>
      </c>
      <c r="S3904" s="334">
        <v>0</v>
      </c>
      <c r="T3904" s="334">
        <v>0</v>
      </c>
      <c r="U3904" s="334">
        <v>0</v>
      </c>
      <c r="V3904" s="334">
        <v>0</v>
      </c>
      <c r="W3904" s="334">
        <v>0</v>
      </c>
      <c r="X3904" s="334">
        <v>0</v>
      </c>
      <c r="Y3904" s="334">
        <v>0</v>
      </c>
      <c r="Z3904" s="334">
        <v>0</v>
      </c>
      <c r="AA3904" s="334">
        <v>0</v>
      </c>
      <c r="AB3904" s="334">
        <v>0</v>
      </c>
      <c r="AD3904" s="334">
        <v>0.8</v>
      </c>
      <c r="AE3904" s="334">
        <f t="shared" si="607"/>
        <v>0.8</v>
      </c>
      <c r="AF3904" s="334">
        <f t="shared" si="608"/>
        <v>0.8</v>
      </c>
      <c r="AG3904" s="340">
        <f t="shared" si="609"/>
        <v>0</v>
      </c>
      <c r="AI3904" s="340">
        <f t="shared" si="613"/>
        <v>0</v>
      </c>
      <c r="AJ3904" s="340">
        <f t="shared" si="613"/>
        <v>0</v>
      </c>
      <c r="AK3904" s="340">
        <f t="shared" si="613"/>
        <v>0</v>
      </c>
      <c r="AL3904" s="340">
        <f t="shared" si="613"/>
        <v>0</v>
      </c>
      <c r="AM3904" s="340">
        <f t="shared" si="613"/>
        <v>0.8</v>
      </c>
    </row>
    <row r="3905" spans="1:39" x14ac:dyDescent="0.35">
      <c r="A3905" s="337">
        <v>25818</v>
      </c>
      <c r="B3905" s="338">
        <f t="shared" si="604"/>
        <v>1970</v>
      </c>
      <c r="C3905" s="338">
        <f t="shared" si="605"/>
        <v>9</v>
      </c>
      <c r="D3905" s="338">
        <f t="shared" si="606"/>
        <v>7</v>
      </c>
      <c r="E3905" s="334">
        <v>0.2</v>
      </c>
      <c r="F3905" s="334">
        <v>0.1</v>
      </c>
      <c r="G3905" s="334">
        <v>0</v>
      </c>
      <c r="H3905" s="334">
        <v>0</v>
      </c>
      <c r="I3905" s="334">
        <v>0</v>
      </c>
      <c r="J3905" s="334">
        <v>0</v>
      </c>
      <c r="K3905" s="334">
        <v>0</v>
      </c>
      <c r="L3905" s="334">
        <v>0</v>
      </c>
      <c r="M3905" s="334">
        <v>0</v>
      </c>
      <c r="N3905" s="334">
        <v>0</v>
      </c>
      <c r="O3905" s="334">
        <v>0</v>
      </c>
      <c r="P3905" s="334">
        <v>0</v>
      </c>
      <c r="Q3905" s="334">
        <v>0</v>
      </c>
      <c r="R3905" s="334">
        <v>0</v>
      </c>
      <c r="S3905" s="334">
        <v>0</v>
      </c>
      <c r="T3905" s="334">
        <v>0</v>
      </c>
      <c r="U3905" s="334">
        <v>0</v>
      </c>
      <c r="V3905" s="334">
        <v>0</v>
      </c>
      <c r="W3905" s="334">
        <v>0</v>
      </c>
      <c r="X3905" s="334">
        <v>0</v>
      </c>
      <c r="Y3905" s="334">
        <v>0</v>
      </c>
      <c r="Z3905" s="334">
        <v>0</v>
      </c>
      <c r="AA3905" s="334">
        <v>0</v>
      </c>
      <c r="AB3905" s="334">
        <v>0</v>
      </c>
      <c r="AD3905" s="334">
        <v>0.3</v>
      </c>
      <c r="AE3905" s="334">
        <f t="shared" si="607"/>
        <v>0.3</v>
      </c>
      <c r="AF3905" s="334">
        <f t="shared" si="608"/>
        <v>0.30000000000000004</v>
      </c>
      <c r="AG3905" s="340">
        <f t="shared" si="609"/>
        <v>5.5511151231257827E-17</v>
      </c>
      <c r="AI3905" s="340">
        <f t="shared" si="613"/>
        <v>0</v>
      </c>
      <c r="AJ3905" s="340">
        <f t="shared" si="613"/>
        <v>0</v>
      </c>
      <c r="AK3905" s="340">
        <f t="shared" si="613"/>
        <v>0</v>
      </c>
      <c r="AL3905" s="340">
        <f t="shared" si="613"/>
        <v>0</v>
      </c>
      <c r="AM3905" s="340">
        <f t="shared" si="613"/>
        <v>0.30000000000000004</v>
      </c>
    </row>
    <row r="3906" spans="1:39" x14ac:dyDescent="0.35">
      <c r="A3906" s="337">
        <v>25819</v>
      </c>
      <c r="B3906" s="338">
        <f t="shared" si="604"/>
        <v>1970</v>
      </c>
      <c r="C3906" s="338">
        <f t="shared" si="605"/>
        <v>9</v>
      </c>
      <c r="D3906" s="338">
        <f t="shared" si="606"/>
        <v>8</v>
      </c>
      <c r="E3906" s="334">
        <v>0</v>
      </c>
      <c r="F3906" s="334">
        <v>0</v>
      </c>
      <c r="G3906" s="334">
        <v>0</v>
      </c>
      <c r="H3906" s="334">
        <v>0</v>
      </c>
      <c r="I3906" s="334">
        <v>0</v>
      </c>
      <c r="J3906" s="334">
        <v>0</v>
      </c>
      <c r="K3906" s="334">
        <v>0</v>
      </c>
      <c r="L3906" s="334">
        <v>0</v>
      </c>
      <c r="M3906" s="334">
        <v>0</v>
      </c>
      <c r="N3906" s="334">
        <v>0</v>
      </c>
      <c r="O3906" s="334">
        <v>0</v>
      </c>
      <c r="P3906" s="334">
        <v>0</v>
      </c>
      <c r="Q3906" s="334">
        <v>0</v>
      </c>
      <c r="R3906" s="334">
        <v>0</v>
      </c>
      <c r="S3906" s="334">
        <v>0.3</v>
      </c>
      <c r="T3906" s="334">
        <v>1.3</v>
      </c>
      <c r="U3906" s="334">
        <v>1.8</v>
      </c>
      <c r="V3906" s="334">
        <v>0</v>
      </c>
      <c r="W3906" s="334">
        <v>0</v>
      </c>
      <c r="X3906" s="334">
        <v>0</v>
      </c>
      <c r="Y3906" s="334">
        <v>0</v>
      </c>
      <c r="Z3906" s="334">
        <v>0</v>
      </c>
      <c r="AA3906" s="334">
        <v>0</v>
      </c>
      <c r="AB3906" s="334">
        <v>0</v>
      </c>
      <c r="AD3906" s="334">
        <v>3.4</v>
      </c>
      <c r="AE3906" s="334">
        <f t="shared" si="607"/>
        <v>3.4</v>
      </c>
      <c r="AF3906" s="334">
        <f t="shared" si="608"/>
        <v>3.4000000000000004</v>
      </c>
      <c r="AG3906" s="340">
        <f t="shared" si="609"/>
        <v>4.4408920985006262E-16</v>
      </c>
      <c r="AI3906" s="340">
        <f t="shared" si="613"/>
        <v>0</v>
      </c>
      <c r="AJ3906" s="340">
        <f t="shared" si="613"/>
        <v>0</v>
      </c>
      <c r="AK3906" s="340">
        <f t="shared" si="613"/>
        <v>0</v>
      </c>
      <c r="AL3906" s="340">
        <f t="shared" si="613"/>
        <v>0</v>
      </c>
      <c r="AM3906" s="340">
        <f t="shared" si="613"/>
        <v>3.4000000000000004</v>
      </c>
    </row>
    <row r="3907" spans="1:39" x14ac:dyDescent="0.35">
      <c r="A3907" s="337">
        <v>25820</v>
      </c>
      <c r="B3907" s="338">
        <f t="shared" si="604"/>
        <v>1970</v>
      </c>
      <c r="C3907" s="338">
        <f t="shared" si="605"/>
        <v>9</v>
      </c>
      <c r="D3907" s="338">
        <f t="shared" si="606"/>
        <v>9</v>
      </c>
      <c r="E3907" s="334">
        <v>0</v>
      </c>
      <c r="F3907" s="334">
        <v>0</v>
      </c>
      <c r="G3907" s="334">
        <v>0</v>
      </c>
      <c r="H3907" s="334">
        <v>0</v>
      </c>
      <c r="I3907" s="334">
        <v>0</v>
      </c>
      <c r="J3907" s="334">
        <v>0</v>
      </c>
      <c r="K3907" s="334">
        <v>0</v>
      </c>
      <c r="L3907" s="334">
        <v>0</v>
      </c>
      <c r="M3907" s="334">
        <v>0</v>
      </c>
      <c r="N3907" s="334">
        <v>0</v>
      </c>
      <c r="O3907" s="334">
        <v>0</v>
      </c>
      <c r="P3907" s="334">
        <v>0</v>
      </c>
      <c r="Q3907" s="334">
        <v>0</v>
      </c>
      <c r="R3907" s="334">
        <v>0</v>
      </c>
      <c r="S3907" s="334">
        <v>0</v>
      </c>
      <c r="T3907" s="334">
        <v>0</v>
      </c>
      <c r="U3907" s="334">
        <v>0</v>
      </c>
      <c r="V3907" s="334">
        <v>0</v>
      </c>
      <c r="W3907" s="334">
        <v>0</v>
      </c>
      <c r="X3907" s="334">
        <v>0</v>
      </c>
      <c r="Y3907" s="334">
        <v>0</v>
      </c>
      <c r="Z3907" s="334">
        <v>0</v>
      </c>
      <c r="AA3907" s="334">
        <v>0</v>
      </c>
      <c r="AB3907" s="334">
        <v>0</v>
      </c>
      <c r="AD3907" s="334">
        <v>0</v>
      </c>
      <c r="AE3907" s="334">
        <f t="shared" si="607"/>
        <v>0</v>
      </c>
      <c r="AF3907" s="334">
        <f t="shared" si="608"/>
        <v>0</v>
      </c>
      <c r="AG3907" s="340">
        <f t="shared" si="609"/>
        <v>0</v>
      </c>
      <c r="AI3907" s="340">
        <f t="shared" si="613"/>
        <v>0</v>
      </c>
      <c r="AJ3907" s="340">
        <f t="shared" si="613"/>
        <v>0</v>
      </c>
      <c r="AK3907" s="340">
        <f t="shared" si="613"/>
        <v>0</v>
      </c>
      <c r="AL3907" s="340">
        <f t="shared" si="613"/>
        <v>0</v>
      </c>
      <c r="AM3907" s="340">
        <f t="shared" si="613"/>
        <v>0</v>
      </c>
    </row>
    <row r="3908" spans="1:39" x14ac:dyDescent="0.35">
      <c r="A3908" s="337">
        <v>25821</v>
      </c>
      <c r="B3908" s="338">
        <f t="shared" ref="B3908:B3971" si="614">YEAR(A3908)</f>
        <v>1970</v>
      </c>
      <c r="C3908" s="338">
        <f t="shared" ref="C3908:C3971" si="615">MONTH(A3908)</f>
        <v>9</v>
      </c>
      <c r="D3908" s="338">
        <f t="shared" ref="D3908:D3971" si="616">DAY(A3908)</f>
        <v>10</v>
      </c>
      <c r="E3908" s="334">
        <v>0</v>
      </c>
      <c r="F3908" s="334">
        <v>0</v>
      </c>
      <c r="G3908" s="334">
        <v>0</v>
      </c>
      <c r="H3908" s="334">
        <v>0</v>
      </c>
      <c r="I3908" s="334">
        <v>0</v>
      </c>
      <c r="J3908" s="334">
        <v>0</v>
      </c>
      <c r="K3908" s="334">
        <v>0</v>
      </c>
      <c r="L3908" s="334">
        <v>0</v>
      </c>
      <c r="M3908" s="334">
        <v>0</v>
      </c>
      <c r="N3908" s="334">
        <v>0</v>
      </c>
      <c r="O3908" s="334">
        <v>0</v>
      </c>
      <c r="P3908" s="334">
        <v>0</v>
      </c>
      <c r="Q3908" s="334">
        <v>0</v>
      </c>
      <c r="R3908" s="334">
        <v>0</v>
      </c>
      <c r="S3908" s="334">
        <v>0</v>
      </c>
      <c r="T3908" s="334">
        <v>0</v>
      </c>
      <c r="U3908" s="334">
        <v>0.3</v>
      </c>
      <c r="V3908" s="334">
        <v>0</v>
      </c>
      <c r="W3908" s="334">
        <v>0.4</v>
      </c>
      <c r="X3908" s="334">
        <v>0.3</v>
      </c>
      <c r="Y3908" s="334">
        <v>0.3</v>
      </c>
      <c r="Z3908" s="334">
        <v>0.3</v>
      </c>
      <c r="AA3908" s="334">
        <v>0.4</v>
      </c>
      <c r="AB3908" s="334">
        <v>0.3</v>
      </c>
      <c r="AD3908" s="334">
        <v>2.2999999999999998</v>
      </c>
      <c r="AE3908" s="334">
        <f t="shared" ref="AE3908:AE3971" si="617">AD3908</f>
        <v>2.2999999999999998</v>
      </c>
      <c r="AF3908" s="334">
        <f t="shared" ref="AF3908:AF3971" si="618">SUM(E3908:AB3908)</f>
        <v>2.2999999999999998</v>
      </c>
      <c r="AG3908" s="340">
        <f t="shared" ref="AG3908:AG3971" si="619">ABS(AF3908-AE3908)</f>
        <v>0</v>
      </c>
      <c r="AI3908" s="340">
        <f t="shared" ref="AI3908:AM3923" si="620">IF($C3908=AI$1,$AF3908,0)</f>
        <v>0</v>
      </c>
      <c r="AJ3908" s="340">
        <f t="shared" si="620"/>
        <v>0</v>
      </c>
      <c r="AK3908" s="340">
        <f t="shared" si="620"/>
        <v>0</v>
      </c>
      <c r="AL3908" s="340">
        <f t="shared" si="620"/>
        <v>0</v>
      </c>
      <c r="AM3908" s="340">
        <f t="shared" si="620"/>
        <v>2.2999999999999998</v>
      </c>
    </row>
    <row r="3909" spans="1:39" x14ac:dyDescent="0.35">
      <c r="A3909" s="337">
        <v>25822</v>
      </c>
      <c r="B3909" s="338">
        <f t="shared" si="614"/>
        <v>1970</v>
      </c>
      <c r="C3909" s="338">
        <f t="shared" si="615"/>
        <v>9</v>
      </c>
      <c r="D3909" s="338">
        <f t="shared" si="616"/>
        <v>11</v>
      </c>
      <c r="E3909" s="334">
        <v>0.1</v>
      </c>
      <c r="F3909" s="334">
        <v>0.2</v>
      </c>
      <c r="G3909" s="334">
        <v>0.1</v>
      </c>
      <c r="H3909" s="334">
        <v>0.2</v>
      </c>
      <c r="I3909" s="334">
        <v>0.1</v>
      </c>
      <c r="J3909" s="334">
        <v>0.2</v>
      </c>
      <c r="K3909" s="334">
        <v>0.1</v>
      </c>
      <c r="L3909" s="334">
        <v>0.1</v>
      </c>
      <c r="M3909" s="334">
        <v>0.2</v>
      </c>
      <c r="N3909" s="334">
        <v>0.1</v>
      </c>
      <c r="O3909" s="334">
        <v>0.2</v>
      </c>
      <c r="P3909" s="334">
        <v>0</v>
      </c>
      <c r="Q3909" s="334">
        <v>0</v>
      </c>
      <c r="R3909" s="334">
        <v>0</v>
      </c>
      <c r="S3909" s="334">
        <v>0</v>
      </c>
      <c r="T3909" s="334">
        <v>0</v>
      </c>
      <c r="U3909" s="334">
        <v>0</v>
      </c>
      <c r="V3909" s="334">
        <v>0</v>
      </c>
      <c r="W3909" s="334">
        <v>0</v>
      </c>
      <c r="X3909" s="334">
        <v>0</v>
      </c>
      <c r="Y3909" s="334">
        <v>0</v>
      </c>
      <c r="Z3909" s="334">
        <v>0.1</v>
      </c>
      <c r="AA3909" s="334">
        <v>0.2</v>
      </c>
      <c r="AB3909" s="334">
        <v>0.1</v>
      </c>
      <c r="AD3909" s="334">
        <v>2</v>
      </c>
      <c r="AE3909" s="334">
        <f t="shared" si="617"/>
        <v>2</v>
      </c>
      <c r="AF3909" s="334">
        <f t="shared" si="618"/>
        <v>2.0000000000000004</v>
      </c>
      <c r="AG3909" s="340">
        <f t="shared" si="619"/>
        <v>4.4408920985006262E-16</v>
      </c>
      <c r="AI3909" s="340">
        <f t="shared" si="620"/>
        <v>0</v>
      </c>
      <c r="AJ3909" s="340">
        <f t="shared" si="620"/>
        <v>0</v>
      </c>
      <c r="AK3909" s="340">
        <f t="shared" si="620"/>
        <v>0</v>
      </c>
      <c r="AL3909" s="340">
        <f t="shared" si="620"/>
        <v>0</v>
      </c>
      <c r="AM3909" s="340">
        <f t="shared" si="620"/>
        <v>2.0000000000000004</v>
      </c>
    </row>
    <row r="3910" spans="1:39" x14ac:dyDescent="0.35">
      <c r="A3910" s="337">
        <v>25823</v>
      </c>
      <c r="B3910" s="338">
        <f t="shared" si="614"/>
        <v>1970</v>
      </c>
      <c r="C3910" s="338">
        <f t="shared" si="615"/>
        <v>9</v>
      </c>
      <c r="D3910" s="338">
        <f t="shared" si="616"/>
        <v>12</v>
      </c>
      <c r="E3910" s="334">
        <v>0</v>
      </c>
      <c r="F3910" s="334">
        <v>0</v>
      </c>
      <c r="G3910" s="334">
        <v>0</v>
      </c>
      <c r="H3910" s="334">
        <v>0</v>
      </c>
      <c r="I3910" s="334">
        <v>0</v>
      </c>
      <c r="J3910" s="334">
        <v>0</v>
      </c>
      <c r="K3910" s="334">
        <v>0</v>
      </c>
      <c r="L3910" s="334">
        <v>0</v>
      </c>
      <c r="M3910" s="334">
        <v>0</v>
      </c>
      <c r="N3910" s="334">
        <v>0</v>
      </c>
      <c r="O3910" s="334">
        <v>0</v>
      </c>
      <c r="P3910" s="334">
        <v>0</v>
      </c>
      <c r="Q3910" s="334">
        <v>0</v>
      </c>
      <c r="R3910" s="334">
        <v>0</v>
      </c>
      <c r="S3910" s="334">
        <v>0</v>
      </c>
      <c r="T3910" s="334">
        <v>0</v>
      </c>
      <c r="U3910" s="334">
        <v>0</v>
      </c>
      <c r="V3910" s="334">
        <v>0</v>
      </c>
      <c r="W3910" s="334">
        <v>0</v>
      </c>
      <c r="X3910" s="334">
        <v>0</v>
      </c>
      <c r="Y3910" s="334">
        <v>0</v>
      </c>
      <c r="Z3910" s="334">
        <v>0</v>
      </c>
      <c r="AA3910" s="334">
        <v>0</v>
      </c>
      <c r="AB3910" s="334">
        <v>0</v>
      </c>
      <c r="AD3910" s="334">
        <v>0</v>
      </c>
      <c r="AE3910" s="334">
        <f t="shared" si="617"/>
        <v>0</v>
      </c>
      <c r="AF3910" s="334">
        <f t="shared" si="618"/>
        <v>0</v>
      </c>
      <c r="AG3910" s="340">
        <f t="shared" si="619"/>
        <v>0</v>
      </c>
      <c r="AI3910" s="340">
        <f t="shared" si="620"/>
        <v>0</v>
      </c>
      <c r="AJ3910" s="340">
        <f t="shared" si="620"/>
        <v>0</v>
      </c>
      <c r="AK3910" s="340">
        <f t="shared" si="620"/>
        <v>0</v>
      </c>
      <c r="AL3910" s="340">
        <f t="shared" si="620"/>
        <v>0</v>
      </c>
      <c r="AM3910" s="340">
        <f t="shared" si="620"/>
        <v>0</v>
      </c>
    </row>
    <row r="3911" spans="1:39" x14ac:dyDescent="0.35">
      <c r="A3911" s="337">
        <v>25824</v>
      </c>
      <c r="B3911" s="338">
        <f t="shared" si="614"/>
        <v>1970</v>
      </c>
      <c r="C3911" s="338">
        <f t="shared" si="615"/>
        <v>9</v>
      </c>
      <c r="D3911" s="338">
        <f t="shared" si="616"/>
        <v>13</v>
      </c>
      <c r="E3911" s="334">
        <v>0</v>
      </c>
      <c r="F3911" s="334">
        <v>0</v>
      </c>
      <c r="G3911" s="334">
        <v>0</v>
      </c>
      <c r="H3911" s="334">
        <v>0</v>
      </c>
      <c r="I3911" s="334">
        <v>0</v>
      </c>
      <c r="J3911" s="334">
        <v>0</v>
      </c>
      <c r="K3911" s="334">
        <v>0</v>
      </c>
      <c r="L3911" s="334">
        <v>0</v>
      </c>
      <c r="M3911" s="334">
        <v>0</v>
      </c>
      <c r="N3911" s="334">
        <v>0</v>
      </c>
      <c r="O3911" s="334">
        <v>0</v>
      </c>
      <c r="P3911" s="334">
        <v>0</v>
      </c>
      <c r="Q3911" s="334">
        <v>0</v>
      </c>
      <c r="R3911" s="334">
        <v>0</v>
      </c>
      <c r="S3911" s="334">
        <v>0</v>
      </c>
      <c r="T3911" s="334">
        <v>0</v>
      </c>
      <c r="U3911" s="334">
        <v>0</v>
      </c>
      <c r="V3911" s="334">
        <v>0</v>
      </c>
      <c r="W3911" s="334">
        <v>0</v>
      </c>
      <c r="X3911" s="334">
        <v>0</v>
      </c>
      <c r="Y3911" s="334">
        <v>0</v>
      </c>
      <c r="Z3911" s="334">
        <v>0</v>
      </c>
      <c r="AA3911" s="334">
        <v>0</v>
      </c>
      <c r="AB3911" s="334">
        <v>0</v>
      </c>
      <c r="AD3911" s="334">
        <v>0</v>
      </c>
      <c r="AE3911" s="334">
        <f t="shared" si="617"/>
        <v>0</v>
      </c>
      <c r="AF3911" s="334">
        <f t="shared" si="618"/>
        <v>0</v>
      </c>
      <c r="AG3911" s="340">
        <f t="shared" si="619"/>
        <v>0</v>
      </c>
      <c r="AI3911" s="340">
        <f t="shared" si="620"/>
        <v>0</v>
      </c>
      <c r="AJ3911" s="340">
        <f t="shared" si="620"/>
        <v>0</v>
      </c>
      <c r="AK3911" s="340">
        <f t="shared" si="620"/>
        <v>0</v>
      </c>
      <c r="AL3911" s="340">
        <f t="shared" si="620"/>
        <v>0</v>
      </c>
      <c r="AM3911" s="340">
        <f t="shared" si="620"/>
        <v>0</v>
      </c>
    </row>
    <row r="3912" spans="1:39" x14ac:dyDescent="0.35">
      <c r="A3912" s="337">
        <v>25825</v>
      </c>
      <c r="B3912" s="338">
        <f t="shared" si="614"/>
        <v>1970</v>
      </c>
      <c r="C3912" s="338">
        <f t="shared" si="615"/>
        <v>9</v>
      </c>
      <c r="D3912" s="338">
        <f t="shared" si="616"/>
        <v>14</v>
      </c>
      <c r="E3912" s="334">
        <v>0</v>
      </c>
      <c r="F3912" s="334">
        <v>0</v>
      </c>
      <c r="G3912" s="334">
        <v>0</v>
      </c>
      <c r="H3912" s="334">
        <v>0</v>
      </c>
      <c r="I3912" s="334">
        <v>0</v>
      </c>
      <c r="J3912" s="334">
        <v>0</v>
      </c>
      <c r="K3912" s="334">
        <v>0</v>
      </c>
      <c r="L3912" s="334">
        <v>0</v>
      </c>
      <c r="M3912" s="334">
        <v>0</v>
      </c>
      <c r="N3912" s="334">
        <v>0</v>
      </c>
      <c r="O3912" s="334">
        <v>0</v>
      </c>
      <c r="P3912" s="334">
        <v>0</v>
      </c>
      <c r="Q3912" s="334">
        <v>0</v>
      </c>
      <c r="R3912" s="334">
        <v>0</v>
      </c>
      <c r="S3912" s="334">
        <v>0</v>
      </c>
      <c r="T3912" s="334">
        <v>0</v>
      </c>
      <c r="U3912" s="334">
        <v>0</v>
      </c>
      <c r="V3912" s="334">
        <v>0</v>
      </c>
      <c r="W3912" s="334">
        <v>0</v>
      </c>
      <c r="X3912" s="334">
        <v>0</v>
      </c>
      <c r="Y3912" s="334">
        <v>0</v>
      </c>
      <c r="Z3912" s="334">
        <v>0</v>
      </c>
      <c r="AA3912" s="334">
        <v>0</v>
      </c>
      <c r="AB3912" s="334">
        <v>0</v>
      </c>
      <c r="AD3912" s="334">
        <v>0</v>
      </c>
      <c r="AE3912" s="334">
        <f t="shared" si="617"/>
        <v>0</v>
      </c>
      <c r="AF3912" s="334">
        <f t="shared" si="618"/>
        <v>0</v>
      </c>
      <c r="AG3912" s="340">
        <f t="shared" si="619"/>
        <v>0</v>
      </c>
      <c r="AI3912" s="340">
        <f t="shared" si="620"/>
        <v>0</v>
      </c>
      <c r="AJ3912" s="340">
        <f t="shared" si="620"/>
        <v>0</v>
      </c>
      <c r="AK3912" s="340">
        <f t="shared" si="620"/>
        <v>0</v>
      </c>
      <c r="AL3912" s="340">
        <f t="shared" si="620"/>
        <v>0</v>
      </c>
      <c r="AM3912" s="340">
        <f t="shared" si="620"/>
        <v>0</v>
      </c>
    </row>
    <row r="3913" spans="1:39" x14ac:dyDescent="0.35">
      <c r="A3913" s="337">
        <v>25826</v>
      </c>
      <c r="B3913" s="338">
        <f t="shared" si="614"/>
        <v>1970</v>
      </c>
      <c r="C3913" s="338">
        <f t="shared" si="615"/>
        <v>9</v>
      </c>
      <c r="D3913" s="338">
        <f t="shared" si="616"/>
        <v>15</v>
      </c>
      <c r="E3913" s="334">
        <v>0</v>
      </c>
      <c r="F3913" s="334">
        <v>0</v>
      </c>
      <c r="G3913" s="334">
        <v>0</v>
      </c>
      <c r="H3913" s="334">
        <v>0</v>
      </c>
      <c r="I3913" s="334">
        <v>0</v>
      </c>
      <c r="J3913" s="334">
        <v>0</v>
      </c>
      <c r="K3913" s="334">
        <v>0</v>
      </c>
      <c r="L3913" s="334">
        <v>0</v>
      </c>
      <c r="M3913" s="334">
        <v>0</v>
      </c>
      <c r="N3913" s="334">
        <v>0</v>
      </c>
      <c r="O3913" s="334">
        <v>0</v>
      </c>
      <c r="P3913" s="334">
        <v>0</v>
      </c>
      <c r="Q3913" s="334">
        <v>0</v>
      </c>
      <c r="R3913" s="334">
        <v>0</v>
      </c>
      <c r="S3913" s="334">
        <v>0</v>
      </c>
      <c r="T3913" s="334">
        <v>0</v>
      </c>
      <c r="U3913" s="334">
        <v>0</v>
      </c>
      <c r="V3913" s="334">
        <v>0</v>
      </c>
      <c r="W3913" s="334">
        <v>0</v>
      </c>
      <c r="X3913" s="334">
        <v>0</v>
      </c>
      <c r="Y3913" s="334">
        <v>0</v>
      </c>
      <c r="Z3913" s="334">
        <v>0</v>
      </c>
      <c r="AA3913" s="334">
        <v>0</v>
      </c>
      <c r="AB3913" s="334">
        <v>0</v>
      </c>
      <c r="AD3913" s="334">
        <v>0</v>
      </c>
      <c r="AE3913" s="334">
        <f t="shared" si="617"/>
        <v>0</v>
      </c>
      <c r="AF3913" s="334">
        <f t="shared" si="618"/>
        <v>0</v>
      </c>
      <c r="AG3913" s="340">
        <f t="shared" si="619"/>
        <v>0</v>
      </c>
      <c r="AI3913" s="340">
        <f t="shared" si="620"/>
        <v>0</v>
      </c>
      <c r="AJ3913" s="340">
        <f t="shared" si="620"/>
        <v>0</v>
      </c>
      <c r="AK3913" s="340">
        <f t="shared" si="620"/>
        <v>0</v>
      </c>
      <c r="AL3913" s="340">
        <f t="shared" si="620"/>
        <v>0</v>
      </c>
      <c r="AM3913" s="340">
        <f t="shared" si="620"/>
        <v>0</v>
      </c>
    </row>
    <row r="3914" spans="1:39" x14ac:dyDescent="0.35">
      <c r="A3914" s="337">
        <v>25827</v>
      </c>
      <c r="B3914" s="338">
        <f t="shared" si="614"/>
        <v>1970</v>
      </c>
      <c r="C3914" s="338">
        <f t="shared" si="615"/>
        <v>9</v>
      </c>
      <c r="D3914" s="338">
        <f t="shared" si="616"/>
        <v>16</v>
      </c>
      <c r="E3914" s="334">
        <v>0</v>
      </c>
      <c r="F3914" s="334">
        <v>0</v>
      </c>
      <c r="G3914" s="334">
        <v>0</v>
      </c>
      <c r="H3914" s="334">
        <v>0</v>
      </c>
      <c r="I3914" s="334">
        <v>0</v>
      </c>
      <c r="J3914" s="334">
        <v>0</v>
      </c>
      <c r="K3914" s="334">
        <v>0</v>
      </c>
      <c r="L3914" s="334">
        <v>0</v>
      </c>
      <c r="M3914" s="334">
        <v>0</v>
      </c>
      <c r="N3914" s="334">
        <v>0</v>
      </c>
      <c r="O3914" s="334">
        <v>0</v>
      </c>
      <c r="P3914" s="334">
        <v>0</v>
      </c>
      <c r="Q3914" s="334">
        <v>0</v>
      </c>
      <c r="R3914" s="334">
        <v>0</v>
      </c>
      <c r="S3914" s="334">
        <v>0</v>
      </c>
      <c r="T3914" s="334">
        <v>0</v>
      </c>
      <c r="U3914" s="334">
        <v>0</v>
      </c>
      <c r="V3914" s="334">
        <v>0</v>
      </c>
      <c r="W3914" s="334">
        <v>0</v>
      </c>
      <c r="X3914" s="334">
        <v>0</v>
      </c>
      <c r="Y3914" s="334">
        <v>0</v>
      </c>
      <c r="Z3914" s="334">
        <v>0</v>
      </c>
      <c r="AA3914" s="334">
        <v>0</v>
      </c>
      <c r="AB3914" s="334">
        <v>0</v>
      </c>
      <c r="AD3914" s="334">
        <v>0</v>
      </c>
      <c r="AE3914" s="334">
        <f t="shared" si="617"/>
        <v>0</v>
      </c>
      <c r="AF3914" s="334">
        <f t="shared" si="618"/>
        <v>0</v>
      </c>
      <c r="AG3914" s="340">
        <f t="shared" si="619"/>
        <v>0</v>
      </c>
      <c r="AI3914" s="340">
        <f t="shared" si="620"/>
        <v>0</v>
      </c>
      <c r="AJ3914" s="340">
        <f t="shared" si="620"/>
        <v>0</v>
      </c>
      <c r="AK3914" s="340">
        <f t="shared" si="620"/>
        <v>0</v>
      </c>
      <c r="AL3914" s="340">
        <f t="shared" si="620"/>
        <v>0</v>
      </c>
      <c r="AM3914" s="340">
        <f t="shared" si="620"/>
        <v>0</v>
      </c>
    </row>
    <row r="3915" spans="1:39" x14ac:dyDescent="0.35">
      <c r="A3915" s="337">
        <v>25828</v>
      </c>
      <c r="B3915" s="338">
        <f t="shared" si="614"/>
        <v>1970</v>
      </c>
      <c r="C3915" s="338">
        <f t="shared" si="615"/>
        <v>9</v>
      </c>
      <c r="D3915" s="338">
        <f t="shared" si="616"/>
        <v>17</v>
      </c>
      <c r="E3915" s="334">
        <v>0</v>
      </c>
      <c r="F3915" s="334">
        <v>0</v>
      </c>
      <c r="G3915" s="334">
        <v>0</v>
      </c>
      <c r="H3915" s="334">
        <v>0</v>
      </c>
      <c r="I3915" s="334">
        <v>0</v>
      </c>
      <c r="J3915" s="334">
        <v>0</v>
      </c>
      <c r="K3915" s="334">
        <v>0</v>
      </c>
      <c r="L3915" s="334">
        <v>0</v>
      </c>
      <c r="M3915" s="334">
        <v>0</v>
      </c>
      <c r="N3915" s="334">
        <v>0</v>
      </c>
      <c r="O3915" s="334">
        <v>0</v>
      </c>
      <c r="P3915" s="334">
        <v>0</v>
      </c>
      <c r="Q3915" s="334">
        <v>0</v>
      </c>
      <c r="R3915" s="334">
        <v>0</v>
      </c>
      <c r="S3915" s="334">
        <v>0</v>
      </c>
      <c r="T3915" s="334">
        <v>0</v>
      </c>
      <c r="U3915" s="334">
        <v>0</v>
      </c>
      <c r="V3915" s="334">
        <v>0</v>
      </c>
      <c r="W3915" s="334">
        <v>0</v>
      </c>
      <c r="X3915" s="334">
        <v>0</v>
      </c>
      <c r="Y3915" s="334">
        <v>0</v>
      </c>
      <c r="Z3915" s="334">
        <v>0</v>
      </c>
      <c r="AA3915" s="334">
        <v>0</v>
      </c>
      <c r="AB3915" s="334">
        <v>0</v>
      </c>
      <c r="AD3915" s="334">
        <v>0</v>
      </c>
      <c r="AE3915" s="334">
        <f t="shared" si="617"/>
        <v>0</v>
      </c>
      <c r="AF3915" s="334">
        <f t="shared" si="618"/>
        <v>0</v>
      </c>
      <c r="AG3915" s="340">
        <f t="shared" si="619"/>
        <v>0</v>
      </c>
      <c r="AI3915" s="340">
        <f t="shared" si="620"/>
        <v>0</v>
      </c>
      <c r="AJ3915" s="340">
        <f t="shared" si="620"/>
        <v>0</v>
      </c>
      <c r="AK3915" s="340">
        <f t="shared" si="620"/>
        <v>0</v>
      </c>
      <c r="AL3915" s="340">
        <f t="shared" si="620"/>
        <v>0</v>
      </c>
      <c r="AM3915" s="340">
        <f t="shared" si="620"/>
        <v>0</v>
      </c>
    </row>
    <row r="3916" spans="1:39" x14ac:dyDescent="0.35">
      <c r="A3916" s="337">
        <v>25829</v>
      </c>
      <c r="B3916" s="338">
        <f t="shared" si="614"/>
        <v>1970</v>
      </c>
      <c r="C3916" s="338">
        <f t="shared" si="615"/>
        <v>9</v>
      </c>
      <c r="D3916" s="338">
        <f t="shared" si="616"/>
        <v>18</v>
      </c>
      <c r="E3916" s="334">
        <v>0</v>
      </c>
      <c r="F3916" s="334">
        <v>0</v>
      </c>
      <c r="G3916" s="334">
        <v>0</v>
      </c>
      <c r="H3916" s="334">
        <v>0</v>
      </c>
      <c r="I3916" s="334">
        <v>0</v>
      </c>
      <c r="J3916" s="334">
        <v>0</v>
      </c>
      <c r="K3916" s="334">
        <v>0</v>
      </c>
      <c r="L3916" s="334">
        <v>0</v>
      </c>
      <c r="M3916" s="334">
        <v>0</v>
      </c>
      <c r="N3916" s="334">
        <v>0</v>
      </c>
      <c r="O3916" s="334">
        <v>0</v>
      </c>
      <c r="P3916" s="334">
        <v>0</v>
      </c>
      <c r="Q3916" s="334">
        <v>0</v>
      </c>
      <c r="R3916" s="334">
        <v>0</v>
      </c>
      <c r="S3916" s="334">
        <v>0</v>
      </c>
      <c r="T3916" s="334">
        <v>0</v>
      </c>
      <c r="U3916" s="334">
        <v>0</v>
      </c>
      <c r="V3916" s="334">
        <v>0</v>
      </c>
      <c r="W3916" s="334">
        <v>0</v>
      </c>
      <c r="X3916" s="334">
        <v>0</v>
      </c>
      <c r="Y3916" s="334">
        <v>0</v>
      </c>
      <c r="Z3916" s="334">
        <v>0</v>
      </c>
      <c r="AA3916" s="334">
        <v>0</v>
      </c>
      <c r="AB3916" s="334">
        <v>0</v>
      </c>
      <c r="AD3916" s="334">
        <v>0</v>
      </c>
      <c r="AE3916" s="334">
        <f t="shared" si="617"/>
        <v>0</v>
      </c>
      <c r="AF3916" s="334">
        <f t="shared" si="618"/>
        <v>0</v>
      </c>
      <c r="AG3916" s="340">
        <f t="shared" si="619"/>
        <v>0</v>
      </c>
      <c r="AI3916" s="340">
        <f t="shared" si="620"/>
        <v>0</v>
      </c>
      <c r="AJ3916" s="340">
        <f t="shared" si="620"/>
        <v>0</v>
      </c>
      <c r="AK3916" s="340">
        <f t="shared" si="620"/>
        <v>0</v>
      </c>
      <c r="AL3916" s="340">
        <f t="shared" si="620"/>
        <v>0</v>
      </c>
      <c r="AM3916" s="340">
        <f t="shared" si="620"/>
        <v>0</v>
      </c>
    </row>
    <row r="3917" spans="1:39" x14ac:dyDescent="0.35">
      <c r="A3917" s="337">
        <v>25830</v>
      </c>
      <c r="B3917" s="338">
        <f t="shared" si="614"/>
        <v>1970</v>
      </c>
      <c r="C3917" s="338">
        <f t="shared" si="615"/>
        <v>9</v>
      </c>
      <c r="D3917" s="338">
        <f t="shared" si="616"/>
        <v>19</v>
      </c>
      <c r="E3917" s="334">
        <v>0</v>
      </c>
      <c r="F3917" s="334">
        <v>0</v>
      </c>
      <c r="G3917" s="334">
        <v>0</v>
      </c>
      <c r="H3917" s="334">
        <v>0</v>
      </c>
      <c r="I3917" s="334">
        <v>0</v>
      </c>
      <c r="J3917" s="334">
        <v>0</v>
      </c>
      <c r="K3917" s="334">
        <v>0</v>
      </c>
      <c r="L3917" s="334">
        <v>0</v>
      </c>
      <c r="M3917" s="334">
        <v>0</v>
      </c>
      <c r="N3917" s="334">
        <v>0</v>
      </c>
      <c r="O3917" s="334">
        <v>0</v>
      </c>
      <c r="P3917" s="334">
        <v>0</v>
      </c>
      <c r="Q3917" s="334">
        <v>0</v>
      </c>
      <c r="R3917" s="334">
        <v>0</v>
      </c>
      <c r="S3917" s="334">
        <v>0</v>
      </c>
      <c r="T3917" s="334">
        <v>0</v>
      </c>
      <c r="U3917" s="334">
        <v>0</v>
      </c>
      <c r="V3917" s="334">
        <v>0</v>
      </c>
      <c r="W3917" s="334">
        <v>0</v>
      </c>
      <c r="X3917" s="334">
        <v>0</v>
      </c>
      <c r="Y3917" s="334">
        <v>0</v>
      </c>
      <c r="Z3917" s="334">
        <v>0</v>
      </c>
      <c r="AA3917" s="334">
        <v>0</v>
      </c>
      <c r="AB3917" s="334">
        <v>0</v>
      </c>
      <c r="AD3917" s="334">
        <v>0</v>
      </c>
      <c r="AE3917" s="334">
        <f t="shared" si="617"/>
        <v>0</v>
      </c>
      <c r="AF3917" s="334">
        <f t="shared" si="618"/>
        <v>0</v>
      </c>
      <c r="AG3917" s="340">
        <f t="shared" si="619"/>
        <v>0</v>
      </c>
      <c r="AI3917" s="340">
        <f t="shared" si="620"/>
        <v>0</v>
      </c>
      <c r="AJ3917" s="340">
        <f t="shared" si="620"/>
        <v>0</v>
      </c>
      <c r="AK3917" s="340">
        <f t="shared" si="620"/>
        <v>0</v>
      </c>
      <c r="AL3917" s="340">
        <f t="shared" si="620"/>
        <v>0</v>
      </c>
      <c r="AM3917" s="340">
        <f t="shared" si="620"/>
        <v>0</v>
      </c>
    </row>
    <row r="3918" spans="1:39" x14ac:dyDescent="0.35">
      <c r="A3918" s="337">
        <v>25831</v>
      </c>
      <c r="B3918" s="338">
        <f t="shared" si="614"/>
        <v>1970</v>
      </c>
      <c r="C3918" s="338">
        <f t="shared" si="615"/>
        <v>9</v>
      </c>
      <c r="D3918" s="338">
        <f t="shared" si="616"/>
        <v>20</v>
      </c>
      <c r="E3918" s="334">
        <v>0</v>
      </c>
      <c r="F3918" s="334">
        <v>0</v>
      </c>
      <c r="G3918" s="334">
        <v>0</v>
      </c>
      <c r="H3918" s="334">
        <v>0</v>
      </c>
      <c r="I3918" s="334">
        <v>0</v>
      </c>
      <c r="J3918" s="334">
        <v>0</v>
      </c>
      <c r="K3918" s="334">
        <v>0</v>
      </c>
      <c r="L3918" s="334">
        <v>0</v>
      </c>
      <c r="M3918" s="334">
        <v>0</v>
      </c>
      <c r="N3918" s="334">
        <v>0</v>
      </c>
      <c r="O3918" s="334">
        <v>0</v>
      </c>
      <c r="P3918" s="334">
        <v>0</v>
      </c>
      <c r="Q3918" s="334">
        <v>0</v>
      </c>
      <c r="R3918" s="334">
        <v>0</v>
      </c>
      <c r="S3918" s="334">
        <v>0</v>
      </c>
      <c r="T3918" s="334">
        <v>0</v>
      </c>
      <c r="U3918" s="334">
        <v>2</v>
      </c>
      <c r="V3918" s="334">
        <v>0.3</v>
      </c>
      <c r="W3918" s="334">
        <v>0.8</v>
      </c>
      <c r="X3918" s="334">
        <v>0</v>
      </c>
      <c r="Y3918" s="334">
        <v>0</v>
      </c>
      <c r="Z3918" s="334">
        <v>0</v>
      </c>
      <c r="AA3918" s="334">
        <v>0</v>
      </c>
      <c r="AB3918" s="334">
        <v>0</v>
      </c>
      <c r="AD3918" s="334">
        <v>3.1</v>
      </c>
      <c r="AE3918" s="334">
        <f t="shared" si="617"/>
        <v>3.1</v>
      </c>
      <c r="AF3918" s="334">
        <f t="shared" si="618"/>
        <v>3.0999999999999996</v>
      </c>
      <c r="AG3918" s="340">
        <f t="shared" si="619"/>
        <v>4.4408920985006262E-16</v>
      </c>
      <c r="AI3918" s="340">
        <f t="shared" si="620"/>
        <v>0</v>
      </c>
      <c r="AJ3918" s="340">
        <f t="shared" si="620"/>
        <v>0</v>
      </c>
      <c r="AK3918" s="340">
        <f t="shared" si="620"/>
        <v>0</v>
      </c>
      <c r="AL3918" s="340">
        <f t="shared" si="620"/>
        <v>0</v>
      </c>
      <c r="AM3918" s="340">
        <f t="shared" si="620"/>
        <v>3.0999999999999996</v>
      </c>
    </row>
    <row r="3919" spans="1:39" x14ac:dyDescent="0.35">
      <c r="A3919" s="337">
        <v>25832</v>
      </c>
      <c r="B3919" s="338">
        <f t="shared" si="614"/>
        <v>1970</v>
      </c>
      <c r="C3919" s="338">
        <f t="shared" si="615"/>
        <v>9</v>
      </c>
      <c r="D3919" s="338">
        <f t="shared" si="616"/>
        <v>21</v>
      </c>
      <c r="E3919" s="334">
        <v>0</v>
      </c>
      <c r="F3919" s="334">
        <v>0</v>
      </c>
      <c r="G3919" s="334">
        <v>0</v>
      </c>
      <c r="H3919" s="334">
        <v>0</v>
      </c>
      <c r="I3919" s="334">
        <v>0</v>
      </c>
      <c r="J3919" s="334">
        <v>0</v>
      </c>
      <c r="K3919" s="334">
        <v>0</v>
      </c>
      <c r="L3919" s="334">
        <v>0</v>
      </c>
      <c r="M3919" s="334">
        <v>0</v>
      </c>
      <c r="N3919" s="334">
        <v>0</v>
      </c>
      <c r="O3919" s="334">
        <v>0</v>
      </c>
      <c r="P3919" s="334">
        <v>0</v>
      </c>
      <c r="Q3919" s="334">
        <v>0</v>
      </c>
      <c r="R3919" s="334">
        <v>0</v>
      </c>
      <c r="S3919" s="334">
        <v>0</v>
      </c>
      <c r="T3919" s="334">
        <v>0</v>
      </c>
      <c r="U3919" s="334">
        <v>0</v>
      </c>
      <c r="V3919" s="334">
        <v>0</v>
      </c>
      <c r="W3919" s="334">
        <v>0</v>
      </c>
      <c r="X3919" s="334">
        <v>0</v>
      </c>
      <c r="Y3919" s="334">
        <v>0</v>
      </c>
      <c r="Z3919" s="334">
        <v>0</v>
      </c>
      <c r="AA3919" s="334">
        <v>0</v>
      </c>
      <c r="AB3919" s="334">
        <v>0</v>
      </c>
      <c r="AD3919" s="334">
        <v>0</v>
      </c>
      <c r="AE3919" s="334">
        <f t="shared" si="617"/>
        <v>0</v>
      </c>
      <c r="AF3919" s="334">
        <f t="shared" si="618"/>
        <v>0</v>
      </c>
      <c r="AG3919" s="340">
        <f t="shared" si="619"/>
        <v>0</v>
      </c>
      <c r="AI3919" s="340">
        <f t="shared" si="620"/>
        <v>0</v>
      </c>
      <c r="AJ3919" s="340">
        <f t="shared" si="620"/>
        <v>0</v>
      </c>
      <c r="AK3919" s="340">
        <f t="shared" si="620"/>
        <v>0</v>
      </c>
      <c r="AL3919" s="340">
        <f t="shared" si="620"/>
        <v>0</v>
      </c>
      <c r="AM3919" s="340">
        <f t="shared" si="620"/>
        <v>0</v>
      </c>
    </row>
    <row r="3920" spans="1:39" x14ac:dyDescent="0.35">
      <c r="A3920" s="337">
        <v>25833</v>
      </c>
      <c r="B3920" s="338">
        <f t="shared" si="614"/>
        <v>1970</v>
      </c>
      <c r="C3920" s="338">
        <f t="shared" si="615"/>
        <v>9</v>
      </c>
      <c r="D3920" s="338">
        <f t="shared" si="616"/>
        <v>22</v>
      </c>
      <c r="E3920" s="334">
        <v>0</v>
      </c>
      <c r="F3920" s="334">
        <v>0</v>
      </c>
      <c r="G3920" s="334">
        <v>0</v>
      </c>
      <c r="H3920" s="334">
        <v>0</v>
      </c>
      <c r="I3920" s="334">
        <v>0</v>
      </c>
      <c r="J3920" s="334">
        <v>0</v>
      </c>
      <c r="K3920" s="334">
        <v>0</v>
      </c>
      <c r="L3920" s="334">
        <v>0</v>
      </c>
      <c r="M3920" s="334">
        <v>0</v>
      </c>
      <c r="N3920" s="334">
        <v>0</v>
      </c>
      <c r="O3920" s="334">
        <v>0</v>
      </c>
      <c r="P3920" s="334">
        <v>0</v>
      </c>
      <c r="Q3920" s="334">
        <v>0</v>
      </c>
      <c r="R3920" s="334">
        <v>0</v>
      </c>
      <c r="S3920" s="334">
        <v>0</v>
      </c>
      <c r="T3920" s="334">
        <v>0</v>
      </c>
      <c r="U3920" s="334">
        <v>0</v>
      </c>
      <c r="V3920" s="334">
        <v>0</v>
      </c>
      <c r="W3920" s="334">
        <v>0</v>
      </c>
      <c r="X3920" s="334">
        <v>0</v>
      </c>
      <c r="Y3920" s="334">
        <v>0</v>
      </c>
      <c r="Z3920" s="334">
        <v>0</v>
      </c>
      <c r="AA3920" s="334">
        <v>0</v>
      </c>
      <c r="AB3920" s="334">
        <v>0</v>
      </c>
      <c r="AD3920" s="334">
        <v>0</v>
      </c>
      <c r="AE3920" s="334">
        <f t="shared" si="617"/>
        <v>0</v>
      </c>
      <c r="AF3920" s="334">
        <f t="shared" si="618"/>
        <v>0</v>
      </c>
      <c r="AG3920" s="340">
        <f t="shared" si="619"/>
        <v>0</v>
      </c>
      <c r="AI3920" s="340">
        <f t="shared" si="620"/>
        <v>0</v>
      </c>
      <c r="AJ3920" s="340">
        <f t="shared" si="620"/>
        <v>0</v>
      </c>
      <c r="AK3920" s="340">
        <f t="shared" si="620"/>
        <v>0</v>
      </c>
      <c r="AL3920" s="340">
        <f t="shared" si="620"/>
        <v>0</v>
      </c>
      <c r="AM3920" s="340">
        <f t="shared" si="620"/>
        <v>0</v>
      </c>
    </row>
    <row r="3921" spans="1:39" x14ac:dyDescent="0.35">
      <c r="A3921" s="337">
        <v>25834</v>
      </c>
      <c r="B3921" s="338">
        <f t="shared" si="614"/>
        <v>1970</v>
      </c>
      <c r="C3921" s="338">
        <f t="shared" si="615"/>
        <v>9</v>
      </c>
      <c r="D3921" s="338">
        <f t="shared" si="616"/>
        <v>23</v>
      </c>
      <c r="E3921" s="334">
        <v>0.8</v>
      </c>
      <c r="F3921" s="334">
        <v>0</v>
      </c>
      <c r="G3921" s="334">
        <v>0</v>
      </c>
      <c r="H3921" s="334">
        <v>0</v>
      </c>
      <c r="I3921" s="334">
        <v>0</v>
      </c>
      <c r="J3921" s="334">
        <v>0</v>
      </c>
      <c r="K3921" s="334">
        <v>0</v>
      </c>
      <c r="L3921" s="334">
        <v>0.8</v>
      </c>
      <c r="M3921" s="334">
        <v>2.4</v>
      </c>
      <c r="N3921" s="334">
        <v>0</v>
      </c>
      <c r="O3921" s="334">
        <v>0</v>
      </c>
      <c r="P3921" s="334">
        <v>0</v>
      </c>
      <c r="Q3921" s="334">
        <v>0</v>
      </c>
      <c r="R3921" s="334">
        <v>0</v>
      </c>
      <c r="S3921" s="334">
        <v>0</v>
      </c>
      <c r="T3921" s="334">
        <v>0</v>
      </c>
      <c r="U3921" s="334">
        <v>0</v>
      </c>
      <c r="V3921" s="334">
        <v>0</v>
      </c>
      <c r="W3921" s="334">
        <v>0</v>
      </c>
      <c r="X3921" s="334">
        <v>0</v>
      </c>
      <c r="Y3921" s="334">
        <v>0.8</v>
      </c>
      <c r="Z3921" s="334">
        <v>0</v>
      </c>
      <c r="AA3921" s="334">
        <v>0</v>
      </c>
      <c r="AB3921" s="334">
        <v>0.8</v>
      </c>
      <c r="AD3921" s="334">
        <v>5.6</v>
      </c>
      <c r="AE3921" s="334">
        <f t="shared" si="617"/>
        <v>5.6</v>
      </c>
      <c r="AF3921" s="334">
        <f t="shared" si="618"/>
        <v>5.6</v>
      </c>
      <c r="AG3921" s="340">
        <f t="shared" si="619"/>
        <v>0</v>
      </c>
      <c r="AI3921" s="340">
        <f t="shared" si="620"/>
        <v>0</v>
      </c>
      <c r="AJ3921" s="340">
        <f t="shared" si="620"/>
        <v>0</v>
      </c>
      <c r="AK3921" s="340">
        <f t="shared" si="620"/>
        <v>0</v>
      </c>
      <c r="AL3921" s="340">
        <f t="shared" si="620"/>
        <v>0</v>
      </c>
      <c r="AM3921" s="340">
        <f t="shared" si="620"/>
        <v>5.6</v>
      </c>
    </row>
    <row r="3922" spans="1:39" x14ac:dyDescent="0.35">
      <c r="A3922" s="337">
        <v>25835</v>
      </c>
      <c r="B3922" s="338">
        <f t="shared" si="614"/>
        <v>1970</v>
      </c>
      <c r="C3922" s="338">
        <f t="shared" si="615"/>
        <v>9</v>
      </c>
      <c r="D3922" s="338">
        <f t="shared" si="616"/>
        <v>24</v>
      </c>
      <c r="E3922" s="334">
        <v>0</v>
      </c>
      <c r="F3922" s="334">
        <v>0</v>
      </c>
      <c r="G3922" s="334">
        <v>0</v>
      </c>
      <c r="H3922" s="334">
        <v>0</v>
      </c>
      <c r="I3922" s="334">
        <v>0</v>
      </c>
      <c r="J3922" s="334">
        <v>0</v>
      </c>
      <c r="K3922" s="334">
        <v>0</v>
      </c>
      <c r="L3922" s="334">
        <v>0</v>
      </c>
      <c r="M3922" s="334">
        <v>0</v>
      </c>
      <c r="N3922" s="334">
        <v>0</v>
      </c>
      <c r="O3922" s="334">
        <v>0</v>
      </c>
      <c r="P3922" s="334">
        <v>0</v>
      </c>
      <c r="Q3922" s="334">
        <v>0</v>
      </c>
      <c r="R3922" s="334">
        <v>0</v>
      </c>
      <c r="S3922" s="334">
        <v>0</v>
      </c>
      <c r="T3922" s="334">
        <v>0</v>
      </c>
      <c r="U3922" s="334">
        <v>0</v>
      </c>
      <c r="V3922" s="334">
        <v>0</v>
      </c>
      <c r="W3922" s="334">
        <v>0</v>
      </c>
      <c r="X3922" s="334">
        <v>0</v>
      </c>
      <c r="Y3922" s="334">
        <v>0</v>
      </c>
      <c r="Z3922" s="334">
        <v>0</v>
      </c>
      <c r="AA3922" s="334">
        <v>0</v>
      </c>
      <c r="AB3922" s="334">
        <v>0</v>
      </c>
      <c r="AD3922" s="334">
        <v>0</v>
      </c>
      <c r="AE3922" s="334">
        <f t="shared" si="617"/>
        <v>0</v>
      </c>
      <c r="AF3922" s="334">
        <f t="shared" si="618"/>
        <v>0</v>
      </c>
      <c r="AG3922" s="340">
        <f t="shared" si="619"/>
        <v>0</v>
      </c>
      <c r="AI3922" s="340">
        <f t="shared" si="620"/>
        <v>0</v>
      </c>
      <c r="AJ3922" s="340">
        <f t="shared" si="620"/>
        <v>0</v>
      </c>
      <c r="AK3922" s="340">
        <f t="shared" si="620"/>
        <v>0</v>
      </c>
      <c r="AL3922" s="340">
        <f t="shared" si="620"/>
        <v>0</v>
      </c>
      <c r="AM3922" s="340">
        <f t="shared" si="620"/>
        <v>0</v>
      </c>
    </row>
    <row r="3923" spans="1:39" x14ac:dyDescent="0.35">
      <c r="A3923" s="337">
        <v>25836</v>
      </c>
      <c r="B3923" s="338">
        <f t="shared" si="614"/>
        <v>1970</v>
      </c>
      <c r="C3923" s="338">
        <f t="shared" si="615"/>
        <v>9</v>
      </c>
      <c r="D3923" s="338">
        <f t="shared" si="616"/>
        <v>25</v>
      </c>
      <c r="E3923" s="334">
        <v>0</v>
      </c>
      <c r="F3923" s="334">
        <v>0</v>
      </c>
      <c r="G3923" s="334">
        <v>0</v>
      </c>
      <c r="H3923" s="334">
        <v>0</v>
      </c>
      <c r="I3923" s="334">
        <v>0</v>
      </c>
      <c r="J3923" s="334">
        <v>0</v>
      </c>
      <c r="K3923" s="334">
        <v>0</v>
      </c>
      <c r="L3923" s="334">
        <v>0</v>
      </c>
      <c r="M3923" s="334">
        <v>0</v>
      </c>
      <c r="N3923" s="334">
        <v>0</v>
      </c>
      <c r="O3923" s="334">
        <v>0</v>
      </c>
      <c r="P3923" s="334">
        <v>0</v>
      </c>
      <c r="Q3923" s="334">
        <v>0</v>
      </c>
      <c r="R3923" s="334">
        <v>0</v>
      </c>
      <c r="S3923" s="334">
        <v>0</v>
      </c>
      <c r="T3923" s="334">
        <v>0</v>
      </c>
      <c r="U3923" s="334">
        <v>0</v>
      </c>
      <c r="V3923" s="334">
        <v>0</v>
      </c>
      <c r="W3923" s="334">
        <v>0</v>
      </c>
      <c r="X3923" s="334">
        <v>0</v>
      </c>
      <c r="Y3923" s="334">
        <v>0</v>
      </c>
      <c r="Z3923" s="334">
        <v>0</v>
      </c>
      <c r="AA3923" s="334">
        <v>0</v>
      </c>
      <c r="AB3923" s="334">
        <v>0</v>
      </c>
      <c r="AD3923" s="334">
        <v>0</v>
      </c>
      <c r="AE3923" s="334">
        <f t="shared" si="617"/>
        <v>0</v>
      </c>
      <c r="AF3923" s="334">
        <f t="shared" si="618"/>
        <v>0</v>
      </c>
      <c r="AG3923" s="340">
        <f t="shared" si="619"/>
        <v>0</v>
      </c>
      <c r="AI3923" s="340">
        <f t="shared" si="620"/>
        <v>0</v>
      </c>
      <c r="AJ3923" s="340">
        <f t="shared" si="620"/>
        <v>0</v>
      </c>
      <c r="AK3923" s="340">
        <f t="shared" si="620"/>
        <v>0</v>
      </c>
      <c r="AL3923" s="340">
        <f t="shared" si="620"/>
        <v>0</v>
      </c>
      <c r="AM3923" s="340">
        <f t="shared" si="620"/>
        <v>0</v>
      </c>
    </row>
    <row r="3924" spans="1:39" x14ac:dyDescent="0.35">
      <c r="A3924" s="337">
        <v>25837</v>
      </c>
      <c r="B3924" s="338">
        <f t="shared" si="614"/>
        <v>1970</v>
      </c>
      <c r="C3924" s="338">
        <f t="shared" si="615"/>
        <v>9</v>
      </c>
      <c r="D3924" s="338">
        <f t="shared" si="616"/>
        <v>26</v>
      </c>
      <c r="E3924" s="334">
        <v>0</v>
      </c>
      <c r="F3924" s="334">
        <v>0</v>
      </c>
      <c r="G3924" s="334">
        <v>0</v>
      </c>
      <c r="H3924" s="334">
        <v>0</v>
      </c>
      <c r="I3924" s="334">
        <v>0</v>
      </c>
      <c r="J3924" s="334">
        <v>0</v>
      </c>
      <c r="K3924" s="334">
        <v>0</v>
      </c>
      <c r="L3924" s="334">
        <v>0</v>
      </c>
      <c r="M3924" s="334">
        <v>0</v>
      </c>
      <c r="N3924" s="334">
        <v>0</v>
      </c>
      <c r="O3924" s="334">
        <v>0</v>
      </c>
      <c r="P3924" s="334">
        <v>0</v>
      </c>
      <c r="Q3924" s="334">
        <v>0</v>
      </c>
      <c r="R3924" s="334">
        <v>0</v>
      </c>
      <c r="S3924" s="334">
        <v>0</v>
      </c>
      <c r="T3924" s="334">
        <v>0</v>
      </c>
      <c r="U3924" s="334">
        <v>0</v>
      </c>
      <c r="V3924" s="334">
        <v>0</v>
      </c>
      <c r="W3924" s="334">
        <v>0</v>
      </c>
      <c r="X3924" s="334">
        <v>0</v>
      </c>
      <c r="Y3924" s="334">
        <v>0</v>
      </c>
      <c r="Z3924" s="334">
        <v>0</v>
      </c>
      <c r="AA3924" s="334">
        <v>0</v>
      </c>
      <c r="AB3924" s="334">
        <v>0</v>
      </c>
      <c r="AD3924" s="334">
        <v>0</v>
      </c>
      <c r="AE3924" s="334">
        <f t="shared" si="617"/>
        <v>0</v>
      </c>
      <c r="AF3924" s="334">
        <f t="shared" si="618"/>
        <v>0</v>
      </c>
      <c r="AG3924" s="340">
        <f t="shared" si="619"/>
        <v>0</v>
      </c>
      <c r="AI3924" s="340">
        <f t="shared" ref="AI3924:AM3939" si="621">IF($C3924=AI$1,$AF3924,0)</f>
        <v>0</v>
      </c>
      <c r="AJ3924" s="340">
        <f t="shared" si="621"/>
        <v>0</v>
      </c>
      <c r="AK3924" s="340">
        <f t="shared" si="621"/>
        <v>0</v>
      </c>
      <c r="AL3924" s="340">
        <f t="shared" si="621"/>
        <v>0</v>
      </c>
      <c r="AM3924" s="340">
        <f t="shared" si="621"/>
        <v>0</v>
      </c>
    </row>
    <row r="3925" spans="1:39" x14ac:dyDescent="0.35">
      <c r="A3925" s="337">
        <v>25838</v>
      </c>
      <c r="B3925" s="338">
        <f t="shared" si="614"/>
        <v>1970</v>
      </c>
      <c r="C3925" s="338">
        <f t="shared" si="615"/>
        <v>9</v>
      </c>
      <c r="D3925" s="338">
        <f t="shared" si="616"/>
        <v>27</v>
      </c>
      <c r="E3925" s="334">
        <v>0</v>
      </c>
      <c r="F3925" s="334">
        <v>0</v>
      </c>
      <c r="G3925" s="334">
        <v>0</v>
      </c>
      <c r="H3925" s="334">
        <v>0</v>
      </c>
      <c r="I3925" s="334">
        <v>0</v>
      </c>
      <c r="J3925" s="334">
        <v>0</v>
      </c>
      <c r="K3925" s="334">
        <v>0</v>
      </c>
      <c r="L3925" s="334">
        <v>0</v>
      </c>
      <c r="M3925" s="334">
        <v>0</v>
      </c>
      <c r="N3925" s="334">
        <v>0</v>
      </c>
      <c r="O3925" s="334">
        <v>0</v>
      </c>
      <c r="P3925" s="334">
        <v>0</v>
      </c>
      <c r="Q3925" s="334">
        <v>0</v>
      </c>
      <c r="R3925" s="334">
        <v>0</v>
      </c>
      <c r="S3925" s="334">
        <v>0</v>
      </c>
      <c r="T3925" s="334">
        <v>0</v>
      </c>
      <c r="U3925" s="334">
        <v>0</v>
      </c>
      <c r="V3925" s="334">
        <v>0</v>
      </c>
      <c r="W3925" s="334">
        <v>0</v>
      </c>
      <c r="X3925" s="334">
        <v>0</v>
      </c>
      <c r="Y3925" s="334">
        <v>0</v>
      </c>
      <c r="Z3925" s="334">
        <v>0</v>
      </c>
      <c r="AA3925" s="334">
        <v>0</v>
      </c>
      <c r="AB3925" s="334">
        <v>0</v>
      </c>
      <c r="AD3925" s="334">
        <v>0</v>
      </c>
      <c r="AE3925" s="334">
        <f t="shared" si="617"/>
        <v>0</v>
      </c>
      <c r="AF3925" s="334">
        <f t="shared" si="618"/>
        <v>0</v>
      </c>
      <c r="AG3925" s="340">
        <f t="shared" si="619"/>
        <v>0</v>
      </c>
      <c r="AI3925" s="340">
        <f t="shared" si="621"/>
        <v>0</v>
      </c>
      <c r="AJ3925" s="340">
        <f t="shared" si="621"/>
        <v>0</v>
      </c>
      <c r="AK3925" s="340">
        <f t="shared" si="621"/>
        <v>0</v>
      </c>
      <c r="AL3925" s="340">
        <f t="shared" si="621"/>
        <v>0</v>
      </c>
      <c r="AM3925" s="340">
        <f t="shared" si="621"/>
        <v>0</v>
      </c>
    </row>
    <row r="3926" spans="1:39" x14ac:dyDescent="0.35">
      <c r="A3926" s="337">
        <v>25839</v>
      </c>
      <c r="B3926" s="338">
        <f t="shared" si="614"/>
        <v>1970</v>
      </c>
      <c r="C3926" s="338">
        <f t="shared" si="615"/>
        <v>9</v>
      </c>
      <c r="D3926" s="338">
        <f t="shared" si="616"/>
        <v>28</v>
      </c>
      <c r="E3926" s="334">
        <v>0</v>
      </c>
      <c r="F3926" s="334">
        <v>0</v>
      </c>
      <c r="G3926" s="334">
        <v>0</v>
      </c>
      <c r="H3926" s="334">
        <v>0</v>
      </c>
      <c r="I3926" s="334">
        <v>0</v>
      </c>
      <c r="J3926" s="334">
        <v>0</v>
      </c>
      <c r="K3926" s="334">
        <v>0</v>
      </c>
      <c r="L3926" s="334">
        <v>0</v>
      </c>
      <c r="M3926" s="334">
        <v>0</v>
      </c>
      <c r="N3926" s="334">
        <v>0</v>
      </c>
      <c r="O3926" s="334">
        <v>0</v>
      </c>
      <c r="P3926" s="334">
        <v>0</v>
      </c>
      <c r="Q3926" s="334">
        <v>0</v>
      </c>
      <c r="R3926" s="334">
        <v>0</v>
      </c>
      <c r="S3926" s="334">
        <v>0</v>
      </c>
      <c r="T3926" s="334">
        <v>0</v>
      </c>
      <c r="U3926" s="334">
        <v>0</v>
      </c>
      <c r="V3926" s="334">
        <v>0</v>
      </c>
      <c r="W3926" s="334">
        <v>0</v>
      </c>
      <c r="X3926" s="334">
        <v>0</v>
      </c>
      <c r="Y3926" s="334">
        <v>0</v>
      </c>
      <c r="Z3926" s="334">
        <v>0</v>
      </c>
      <c r="AA3926" s="334">
        <v>0</v>
      </c>
      <c r="AB3926" s="334">
        <v>0</v>
      </c>
      <c r="AD3926" s="334">
        <v>0</v>
      </c>
      <c r="AE3926" s="334">
        <f t="shared" si="617"/>
        <v>0</v>
      </c>
      <c r="AF3926" s="334">
        <f t="shared" si="618"/>
        <v>0</v>
      </c>
      <c r="AG3926" s="340">
        <f t="shared" si="619"/>
        <v>0</v>
      </c>
      <c r="AI3926" s="340">
        <f t="shared" si="621"/>
        <v>0</v>
      </c>
      <c r="AJ3926" s="340">
        <f t="shared" si="621"/>
        <v>0</v>
      </c>
      <c r="AK3926" s="340">
        <f t="shared" si="621"/>
        <v>0</v>
      </c>
      <c r="AL3926" s="340">
        <f t="shared" si="621"/>
        <v>0</v>
      </c>
      <c r="AM3926" s="340">
        <f t="shared" si="621"/>
        <v>0</v>
      </c>
    </row>
    <row r="3927" spans="1:39" x14ac:dyDescent="0.35">
      <c r="A3927" s="337">
        <v>25840</v>
      </c>
      <c r="B3927" s="338">
        <f t="shared" si="614"/>
        <v>1970</v>
      </c>
      <c r="C3927" s="338">
        <f t="shared" si="615"/>
        <v>9</v>
      </c>
      <c r="D3927" s="338">
        <f t="shared" si="616"/>
        <v>29</v>
      </c>
      <c r="E3927" s="334">
        <v>0</v>
      </c>
      <c r="F3927" s="334">
        <v>0</v>
      </c>
      <c r="G3927" s="334">
        <v>0</v>
      </c>
      <c r="H3927" s="334">
        <v>0</v>
      </c>
      <c r="I3927" s="334">
        <v>0</v>
      </c>
      <c r="J3927" s="334">
        <v>0</v>
      </c>
      <c r="K3927" s="334">
        <v>0</v>
      </c>
      <c r="L3927" s="334">
        <v>0</v>
      </c>
      <c r="M3927" s="334">
        <v>0</v>
      </c>
      <c r="N3927" s="334">
        <v>0</v>
      </c>
      <c r="O3927" s="334">
        <v>0</v>
      </c>
      <c r="P3927" s="334">
        <v>0</v>
      </c>
      <c r="Q3927" s="334">
        <v>0</v>
      </c>
      <c r="R3927" s="334">
        <v>0</v>
      </c>
      <c r="S3927" s="334">
        <v>0</v>
      </c>
      <c r="T3927" s="334">
        <v>0</v>
      </c>
      <c r="U3927" s="334">
        <v>0</v>
      </c>
      <c r="V3927" s="334">
        <v>0</v>
      </c>
      <c r="W3927" s="334">
        <v>0</v>
      </c>
      <c r="X3927" s="334">
        <v>0</v>
      </c>
      <c r="Y3927" s="334">
        <v>0</v>
      </c>
      <c r="Z3927" s="334">
        <v>0</v>
      </c>
      <c r="AA3927" s="334">
        <v>0</v>
      </c>
      <c r="AB3927" s="334">
        <v>0</v>
      </c>
      <c r="AD3927" s="334">
        <v>0</v>
      </c>
      <c r="AE3927" s="334">
        <f t="shared" si="617"/>
        <v>0</v>
      </c>
      <c r="AF3927" s="334">
        <f t="shared" si="618"/>
        <v>0</v>
      </c>
      <c r="AG3927" s="340">
        <f t="shared" si="619"/>
        <v>0</v>
      </c>
      <c r="AI3927" s="340">
        <f t="shared" si="621"/>
        <v>0</v>
      </c>
      <c r="AJ3927" s="340">
        <f t="shared" si="621"/>
        <v>0</v>
      </c>
      <c r="AK3927" s="340">
        <f t="shared" si="621"/>
        <v>0</v>
      </c>
      <c r="AL3927" s="340">
        <f t="shared" si="621"/>
        <v>0</v>
      </c>
      <c r="AM3927" s="340">
        <f t="shared" si="621"/>
        <v>0</v>
      </c>
    </row>
    <row r="3928" spans="1:39" x14ac:dyDescent="0.35">
      <c r="A3928" s="337">
        <v>25841</v>
      </c>
      <c r="B3928" s="338">
        <f t="shared" si="614"/>
        <v>1970</v>
      </c>
      <c r="C3928" s="338">
        <f t="shared" si="615"/>
        <v>9</v>
      </c>
      <c r="D3928" s="338">
        <f t="shared" si="616"/>
        <v>30</v>
      </c>
      <c r="E3928" s="334">
        <v>0</v>
      </c>
      <c r="F3928" s="334">
        <v>0</v>
      </c>
      <c r="G3928" s="334">
        <v>0</v>
      </c>
      <c r="H3928" s="334">
        <v>0</v>
      </c>
      <c r="I3928" s="334">
        <v>0</v>
      </c>
      <c r="J3928" s="334">
        <v>0</v>
      </c>
      <c r="K3928" s="334">
        <v>0</v>
      </c>
      <c r="L3928" s="334">
        <v>0</v>
      </c>
      <c r="M3928" s="334">
        <v>0</v>
      </c>
      <c r="N3928" s="334">
        <v>0</v>
      </c>
      <c r="O3928" s="334">
        <v>0</v>
      </c>
      <c r="P3928" s="334">
        <v>0</v>
      </c>
      <c r="Q3928" s="334">
        <v>0</v>
      </c>
      <c r="R3928" s="334">
        <v>0</v>
      </c>
      <c r="S3928" s="334">
        <v>0</v>
      </c>
      <c r="T3928" s="334">
        <v>0</v>
      </c>
      <c r="U3928" s="334">
        <v>0</v>
      </c>
      <c r="V3928" s="334">
        <v>0</v>
      </c>
      <c r="W3928" s="334">
        <v>0</v>
      </c>
      <c r="X3928" s="334">
        <v>0</v>
      </c>
      <c r="Y3928" s="334">
        <v>0</v>
      </c>
      <c r="Z3928" s="334">
        <v>0</v>
      </c>
      <c r="AA3928" s="334">
        <v>0</v>
      </c>
      <c r="AB3928" s="334">
        <v>0</v>
      </c>
      <c r="AD3928" s="334">
        <v>0</v>
      </c>
      <c r="AE3928" s="334">
        <f t="shared" si="617"/>
        <v>0</v>
      </c>
      <c r="AF3928" s="334">
        <f t="shared" si="618"/>
        <v>0</v>
      </c>
      <c r="AG3928" s="340">
        <f t="shared" si="619"/>
        <v>0</v>
      </c>
      <c r="AI3928" s="340">
        <f t="shared" si="621"/>
        <v>0</v>
      </c>
      <c r="AJ3928" s="340">
        <f t="shared" si="621"/>
        <v>0</v>
      </c>
      <c r="AK3928" s="340">
        <f t="shared" si="621"/>
        <v>0</v>
      </c>
      <c r="AL3928" s="340">
        <f t="shared" si="621"/>
        <v>0</v>
      </c>
      <c r="AM3928" s="340">
        <f t="shared" si="621"/>
        <v>0</v>
      </c>
    </row>
    <row r="3929" spans="1:39" x14ac:dyDescent="0.35">
      <c r="A3929" s="337">
        <v>25842</v>
      </c>
      <c r="B3929" s="338">
        <f t="shared" si="614"/>
        <v>1970</v>
      </c>
      <c r="C3929" s="338">
        <f t="shared" si="615"/>
        <v>10</v>
      </c>
      <c r="D3929" s="338">
        <f t="shared" si="616"/>
        <v>1</v>
      </c>
      <c r="E3929" s="334">
        <v>0</v>
      </c>
      <c r="F3929" s="334">
        <v>0</v>
      </c>
      <c r="G3929" s="334">
        <v>0</v>
      </c>
      <c r="H3929" s="334">
        <v>0</v>
      </c>
      <c r="I3929" s="334">
        <v>0</v>
      </c>
      <c r="J3929" s="334">
        <v>0</v>
      </c>
      <c r="K3929" s="334">
        <v>0</v>
      </c>
      <c r="L3929" s="334">
        <v>0</v>
      </c>
      <c r="M3929" s="334">
        <v>0</v>
      </c>
      <c r="N3929" s="334">
        <v>0</v>
      </c>
      <c r="O3929" s="334">
        <v>0</v>
      </c>
      <c r="P3929" s="334">
        <v>0</v>
      </c>
      <c r="Q3929" s="334">
        <v>0</v>
      </c>
      <c r="R3929" s="334">
        <v>0</v>
      </c>
      <c r="S3929" s="334">
        <v>0</v>
      </c>
      <c r="T3929" s="334">
        <v>0</v>
      </c>
      <c r="U3929" s="334">
        <v>0</v>
      </c>
      <c r="V3929" s="334">
        <v>0</v>
      </c>
      <c r="W3929" s="334">
        <v>0</v>
      </c>
      <c r="X3929" s="334">
        <v>0</v>
      </c>
      <c r="Y3929" s="334">
        <v>0</v>
      </c>
      <c r="Z3929" s="334">
        <v>0</v>
      </c>
      <c r="AA3929" s="334">
        <v>0</v>
      </c>
      <c r="AB3929" s="334">
        <v>0</v>
      </c>
      <c r="AD3929" s="334">
        <v>0</v>
      </c>
      <c r="AE3929" s="334">
        <f t="shared" si="617"/>
        <v>0</v>
      </c>
      <c r="AF3929" s="334">
        <f t="shared" si="618"/>
        <v>0</v>
      </c>
      <c r="AG3929" s="340">
        <f t="shared" si="619"/>
        <v>0</v>
      </c>
      <c r="AI3929" s="340">
        <f t="shared" si="621"/>
        <v>0</v>
      </c>
      <c r="AJ3929" s="340">
        <f t="shared" si="621"/>
        <v>0</v>
      </c>
      <c r="AK3929" s="340">
        <f t="shared" si="621"/>
        <v>0</v>
      </c>
      <c r="AL3929" s="340">
        <f t="shared" si="621"/>
        <v>0</v>
      </c>
      <c r="AM3929" s="340">
        <f t="shared" si="621"/>
        <v>0</v>
      </c>
    </row>
    <row r="3930" spans="1:39" x14ac:dyDescent="0.35">
      <c r="A3930" s="337">
        <v>25843</v>
      </c>
      <c r="B3930" s="338">
        <f t="shared" si="614"/>
        <v>1970</v>
      </c>
      <c r="C3930" s="338">
        <f t="shared" si="615"/>
        <v>10</v>
      </c>
      <c r="D3930" s="338">
        <f t="shared" si="616"/>
        <v>2</v>
      </c>
      <c r="E3930" s="334">
        <v>0</v>
      </c>
      <c r="F3930" s="334">
        <v>0</v>
      </c>
      <c r="G3930" s="334">
        <v>0</v>
      </c>
      <c r="H3930" s="334">
        <v>0</v>
      </c>
      <c r="I3930" s="334">
        <v>0</v>
      </c>
      <c r="J3930" s="334">
        <v>0</v>
      </c>
      <c r="K3930" s="334">
        <v>0</v>
      </c>
      <c r="L3930" s="334">
        <v>0</v>
      </c>
      <c r="M3930" s="334">
        <v>0</v>
      </c>
      <c r="N3930" s="334">
        <v>0</v>
      </c>
      <c r="O3930" s="334">
        <v>0</v>
      </c>
      <c r="P3930" s="334">
        <v>0</v>
      </c>
      <c r="Q3930" s="334">
        <v>0</v>
      </c>
      <c r="R3930" s="334">
        <v>0</v>
      </c>
      <c r="S3930" s="334">
        <v>0</v>
      </c>
      <c r="T3930" s="334">
        <v>0</v>
      </c>
      <c r="U3930" s="334">
        <v>0</v>
      </c>
      <c r="V3930" s="334">
        <v>0</v>
      </c>
      <c r="W3930" s="334">
        <v>0</v>
      </c>
      <c r="X3930" s="334">
        <v>0</v>
      </c>
      <c r="Y3930" s="334">
        <v>0</v>
      </c>
      <c r="Z3930" s="334">
        <v>0</v>
      </c>
      <c r="AA3930" s="334">
        <v>0</v>
      </c>
      <c r="AB3930" s="334">
        <v>0</v>
      </c>
      <c r="AD3930" s="334">
        <v>0</v>
      </c>
      <c r="AE3930" s="334">
        <f t="shared" si="617"/>
        <v>0</v>
      </c>
      <c r="AF3930" s="334">
        <f t="shared" si="618"/>
        <v>0</v>
      </c>
      <c r="AG3930" s="340">
        <f t="shared" si="619"/>
        <v>0</v>
      </c>
      <c r="AI3930" s="340">
        <f t="shared" si="621"/>
        <v>0</v>
      </c>
      <c r="AJ3930" s="340">
        <f t="shared" si="621"/>
        <v>0</v>
      </c>
      <c r="AK3930" s="340">
        <f t="shared" si="621"/>
        <v>0</v>
      </c>
      <c r="AL3930" s="340">
        <f t="shared" si="621"/>
        <v>0</v>
      </c>
      <c r="AM3930" s="340">
        <f t="shared" si="621"/>
        <v>0</v>
      </c>
    </row>
    <row r="3931" spans="1:39" x14ac:dyDescent="0.35">
      <c r="A3931" s="337">
        <v>25844</v>
      </c>
      <c r="B3931" s="338">
        <f t="shared" si="614"/>
        <v>1970</v>
      </c>
      <c r="C3931" s="338">
        <f t="shared" si="615"/>
        <v>10</v>
      </c>
      <c r="D3931" s="338">
        <f t="shared" si="616"/>
        <v>3</v>
      </c>
      <c r="E3931" s="334">
        <v>0</v>
      </c>
      <c r="F3931" s="334">
        <v>0</v>
      </c>
      <c r="G3931" s="334">
        <v>0</v>
      </c>
      <c r="H3931" s="334">
        <v>0</v>
      </c>
      <c r="I3931" s="334">
        <v>0</v>
      </c>
      <c r="J3931" s="334">
        <v>0</v>
      </c>
      <c r="K3931" s="334">
        <v>0</v>
      </c>
      <c r="L3931" s="334">
        <v>0</v>
      </c>
      <c r="M3931" s="334">
        <v>0</v>
      </c>
      <c r="N3931" s="334">
        <v>0</v>
      </c>
      <c r="O3931" s="334">
        <v>0</v>
      </c>
      <c r="P3931" s="334">
        <v>0</v>
      </c>
      <c r="Q3931" s="334">
        <v>0</v>
      </c>
      <c r="R3931" s="334">
        <v>0</v>
      </c>
      <c r="S3931" s="334">
        <v>0</v>
      </c>
      <c r="T3931" s="334">
        <v>0</v>
      </c>
      <c r="U3931" s="334">
        <v>0</v>
      </c>
      <c r="V3931" s="334">
        <v>0</v>
      </c>
      <c r="W3931" s="334">
        <v>0</v>
      </c>
      <c r="X3931" s="334">
        <v>0</v>
      </c>
      <c r="Y3931" s="334">
        <v>0</v>
      </c>
      <c r="Z3931" s="334">
        <v>0</v>
      </c>
      <c r="AA3931" s="334">
        <v>0</v>
      </c>
      <c r="AB3931" s="334">
        <v>0</v>
      </c>
      <c r="AD3931" s="334">
        <v>0</v>
      </c>
      <c r="AE3931" s="334">
        <f t="shared" si="617"/>
        <v>0</v>
      </c>
      <c r="AF3931" s="334">
        <f t="shared" si="618"/>
        <v>0</v>
      </c>
      <c r="AG3931" s="340">
        <f t="shared" si="619"/>
        <v>0</v>
      </c>
      <c r="AI3931" s="340">
        <f t="shared" si="621"/>
        <v>0</v>
      </c>
      <c r="AJ3931" s="340">
        <f t="shared" si="621"/>
        <v>0</v>
      </c>
      <c r="AK3931" s="340">
        <f t="shared" si="621"/>
        <v>0</v>
      </c>
      <c r="AL3931" s="340">
        <f t="shared" si="621"/>
        <v>0</v>
      </c>
      <c r="AM3931" s="340">
        <f t="shared" si="621"/>
        <v>0</v>
      </c>
    </row>
    <row r="3932" spans="1:39" x14ac:dyDescent="0.35">
      <c r="A3932" s="337">
        <v>25845</v>
      </c>
      <c r="B3932" s="338">
        <f t="shared" si="614"/>
        <v>1970</v>
      </c>
      <c r="C3932" s="338">
        <f t="shared" si="615"/>
        <v>10</v>
      </c>
      <c r="D3932" s="338">
        <f t="shared" si="616"/>
        <v>4</v>
      </c>
      <c r="E3932" s="334">
        <v>0</v>
      </c>
      <c r="F3932" s="334">
        <v>0</v>
      </c>
      <c r="G3932" s="334">
        <v>0</v>
      </c>
      <c r="H3932" s="334">
        <v>0</v>
      </c>
      <c r="I3932" s="334">
        <v>0</v>
      </c>
      <c r="J3932" s="334">
        <v>0</v>
      </c>
      <c r="K3932" s="334">
        <v>0</v>
      </c>
      <c r="L3932" s="334">
        <v>0</v>
      </c>
      <c r="M3932" s="334">
        <v>0</v>
      </c>
      <c r="N3932" s="334">
        <v>0</v>
      </c>
      <c r="O3932" s="334">
        <v>0</v>
      </c>
      <c r="P3932" s="334">
        <v>0</v>
      </c>
      <c r="Q3932" s="334">
        <v>0</v>
      </c>
      <c r="R3932" s="334">
        <v>0</v>
      </c>
      <c r="S3932" s="334">
        <v>0</v>
      </c>
      <c r="T3932" s="334">
        <v>0</v>
      </c>
      <c r="U3932" s="334">
        <v>0</v>
      </c>
      <c r="V3932" s="334">
        <v>0</v>
      </c>
      <c r="W3932" s="334">
        <v>0</v>
      </c>
      <c r="X3932" s="334">
        <v>0</v>
      </c>
      <c r="Y3932" s="334">
        <v>0</v>
      </c>
      <c r="Z3932" s="334">
        <v>0</v>
      </c>
      <c r="AA3932" s="334">
        <v>0</v>
      </c>
      <c r="AB3932" s="334">
        <v>0</v>
      </c>
      <c r="AD3932" s="334">
        <v>0</v>
      </c>
      <c r="AE3932" s="334">
        <f t="shared" si="617"/>
        <v>0</v>
      </c>
      <c r="AF3932" s="334">
        <f t="shared" si="618"/>
        <v>0</v>
      </c>
      <c r="AG3932" s="340">
        <f t="shared" si="619"/>
        <v>0</v>
      </c>
      <c r="AI3932" s="340">
        <f t="shared" si="621"/>
        <v>0</v>
      </c>
      <c r="AJ3932" s="340">
        <f t="shared" si="621"/>
        <v>0</v>
      </c>
      <c r="AK3932" s="340">
        <f t="shared" si="621"/>
        <v>0</v>
      </c>
      <c r="AL3932" s="340">
        <f t="shared" si="621"/>
        <v>0</v>
      </c>
      <c r="AM3932" s="340">
        <f t="shared" si="621"/>
        <v>0</v>
      </c>
    </row>
    <row r="3933" spans="1:39" x14ac:dyDescent="0.35">
      <c r="A3933" s="337">
        <v>25846</v>
      </c>
      <c r="B3933" s="338">
        <f t="shared" si="614"/>
        <v>1970</v>
      </c>
      <c r="C3933" s="338">
        <f t="shared" si="615"/>
        <v>10</v>
      </c>
      <c r="D3933" s="338">
        <f t="shared" si="616"/>
        <v>5</v>
      </c>
      <c r="E3933" s="334">
        <v>0.7</v>
      </c>
      <c r="F3933" s="334">
        <v>0.7</v>
      </c>
      <c r="G3933" s="334">
        <v>0.6</v>
      </c>
      <c r="H3933" s="334">
        <v>1.4</v>
      </c>
      <c r="I3933" s="334">
        <v>0.7</v>
      </c>
      <c r="J3933" s="334">
        <v>0.6</v>
      </c>
      <c r="K3933" s="334">
        <v>0.7</v>
      </c>
      <c r="L3933" s="334">
        <v>1.4</v>
      </c>
      <c r="M3933" s="334">
        <v>1.3</v>
      </c>
      <c r="N3933" s="334">
        <v>0.7</v>
      </c>
      <c r="O3933" s="334">
        <v>0.7</v>
      </c>
      <c r="P3933" s="334">
        <v>0.7</v>
      </c>
      <c r="Q3933" s="334">
        <v>0.6</v>
      </c>
      <c r="R3933" s="334">
        <v>0.7</v>
      </c>
      <c r="S3933" s="334">
        <v>0.7</v>
      </c>
      <c r="T3933" s="334">
        <v>0.7</v>
      </c>
      <c r="U3933" s="334">
        <v>0.7</v>
      </c>
      <c r="V3933" s="334">
        <v>0.6</v>
      </c>
      <c r="W3933" s="334">
        <v>0.7</v>
      </c>
      <c r="X3933" s="334">
        <v>0.7</v>
      </c>
      <c r="Y3933" s="334">
        <v>0.7</v>
      </c>
      <c r="Z3933" s="334">
        <v>0.6</v>
      </c>
      <c r="AA3933" s="334">
        <v>0.7</v>
      </c>
      <c r="AB3933" s="334">
        <v>0.7</v>
      </c>
      <c r="AD3933" s="334">
        <v>18.3</v>
      </c>
      <c r="AE3933" s="334">
        <f t="shared" si="617"/>
        <v>18.3</v>
      </c>
      <c r="AF3933" s="334">
        <f t="shared" si="618"/>
        <v>18.299999999999994</v>
      </c>
      <c r="AG3933" s="340">
        <f t="shared" si="619"/>
        <v>7.1054273576010019E-15</v>
      </c>
      <c r="AI3933" s="340">
        <f t="shared" si="621"/>
        <v>0</v>
      </c>
      <c r="AJ3933" s="340">
        <f t="shared" si="621"/>
        <v>0</v>
      </c>
      <c r="AK3933" s="340">
        <f t="shared" si="621"/>
        <v>0</v>
      </c>
      <c r="AL3933" s="340">
        <f t="shared" si="621"/>
        <v>0</v>
      </c>
      <c r="AM3933" s="340">
        <f t="shared" si="621"/>
        <v>0</v>
      </c>
    </row>
    <row r="3934" spans="1:39" x14ac:dyDescent="0.35">
      <c r="A3934" s="337">
        <v>25847</v>
      </c>
      <c r="B3934" s="338">
        <f t="shared" si="614"/>
        <v>1970</v>
      </c>
      <c r="C3934" s="338">
        <f t="shared" si="615"/>
        <v>10</v>
      </c>
      <c r="D3934" s="338">
        <f t="shared" si="616"/>
        <v>6</v>
      </c>
      <c r="E3934" s="334">
        <v>0</v>
      </c>
      <c r="F3934" s="334">
        <v>0.1</v>
      </c>
      <c r="G3934" s="334">
        <v>0</v>
      </c>
      <c r="H3934" s="334">
        <v>0.1</v>
      </c>
      <c r="I3934" s="334">
        <v>0</v>
      </c>
      <c r="J3934" s="334">
        <v>0.1</v>
      </c>
      <c r="K3934" s="334">
        <v>0</v>
      </c>
      <c r="L3934" s="334">
        <v>0.1</v>
      </c>
      <c r="M3934" s="334">
        <v>0</v>
      </c>
      <c r="N3934" s="334">
        <v>0.1</v>
      </c>
      <c r="O3934" s="334">
        <v>0</v>
      </c>
      <c r="P3934" s="334">
        <v>0</v>
      </c>
      <c r="Q3934" s="334">
        <v>0.1</v>
      </c>
      <c r="R3934" s="334">
        <v>0</v>
      </c>
      <c r="S3934" s="334">
        <v>0.1</v>
      </c>
      <c r="T3934" s="334">
        <v>0</v>
      </c>
      <c r="U3934" s="334">
        <v>0</v>
      </c>
      <c r="V3934" s="334">
        <v>0.1</v>
      </c>
      <c r="W3934" s="334">
        <v>0</v>
      </c>
      <c r="X3934" s="334">
        <v>0</v>
      </c>
      <c r="Y3934" s="334">
        <v>0.1</v>
      </c>
      <c r="Z3934" s="334">
        <v>0</v>
      </c>
      <c r="AA3934" s="334">
        <v>0.1</v>
      </c>
      <c r="AB3934" s="334">
        <v>0</v>
      </c>
      <c r="AD3934" s="334">
        <v>1</v>
      </c>
      <c r="AE3934" s="334">
        <f t="shared" si="617"/>
        <v>1</v>
      </c>
      <c r="AF3934" s="334">
        <f t="shared" si="618"/>
        <v>0.99999999999999989</v>
      </c>
      <c r="AG3934" s="340">
        <f t="shared" si="619"/>
        <v>1.1102230246251565E-16</v>
      </c>
      <c r="AI3934" s="340">
        <f t="shared" si="621"/>
        <v>0</v>
      </c>
      <c r="AJ3934" s="340">
        <f t="shared" si="621"/>
        <v>0</v>
      </c>
      <c r="AK3934" s="340">
        <f t="shared" si="621"/>
        <v>0</v>
      </c>
      <c r="AL3934" s="340">
        <f t="shared" si="621"/>
        <v>0</v>
      </c>
      <c r="AM3934" s="340">
        <f t="shared" si="621"/>
        <v>0</v>
      </c>
    </row>
    <row r="3935" spans="1:39" x14ac:dyDescent="0.35">
      <c r="A3935" s="337">
        <v>25848</v>
      </c>
      <c r="B3935" s="338">
        <f t="shared" si="614"/>
        <v>1970</v>
      </c>
      <c r="C3935" s="338">
        <f t="shared" si="615"/>
        <v>10</v>
      </c>
      <c r="D3935" s="338">
        <f t="shared" si="616"/>
        <v>7</v>
      </c>
      <c r="E3935" s="334">
        <v>0</v>
      </c>
      <c r="F3935" s="334">
        <v>0.1</v>
      </c>
      <c r="G3935" s="334">
        <v>0</v>
      </c>
      <c r="H3935" s="334">
        <v>0</v>
      </c>
      <c r="I3935" s="334">
        <v>0</v>
      </c>
      <c r="J3935" s="334">
        <v>0</v>
      </c>
      <c r="K3935" s="334">
        <v>0</v>
      </c>
      <c r="L3935" s="334">
        <v>0</v>
      </c>
      <c r="M3935" s="334">
        <v>0</v>
      </c>
      <c r="N3935" s="334">
        <v>0</v>
      </c>
      <c r="O3935" s="334">
        <v>0</v>
      </c>
      <c r="P3935" s="334">
        <v>0</v>
      </c>
      <c r="Q3935" s="334">
        <v>0</v>
      </c>
      <c r="R3935" s="334">
        <v>0</v>
      </c>
      <c r="S3935" s="334">
        <v>0</v>
      </c>
      <c r="T3935" s="334">
        <v>0</v>
      </c>
      <c r="U3935" s="334">
        <v>0</v>
      </c>
      <c r="V3935" s="334">
        <v>0.1</v>
      </c>
      <c r="W3935" s="334">
        <v>0</v>
      </c>
      <c r="X3935" s="334">
        <v>0</v>
      </c>
      <c r="Y3935" s="334">
        <v>0.1</v>
      </c>
      <c r="Z3935" s="334">
        <v>0</v>
      </c>
      <c r="AA3935" s="334">
        <v>0</v>
      </c>
      <c r="AB3935" s="334">
        <v>0</v>
      </c>
      <c r="AD3935" s="334">
        <v>0.3</v>
      </c>
      <c r="AE3935" s="334">
        <f t="shared" si="617"/>
        <v>0.3</v>
      </c>
      <c r="AF3935" s="334">
        <f t="shared" si="618"/>
        <v>0.30000000000000004</v>
      </c>
      <c r="AG3935" s="340">
        <f t="shared" si="619"/>
        <v>5.5511151231257827E-17</v>
      </c>
      <c r="AI3935" s="340">
        <f t="shared" si="621"/>
        <v>0</v>
      </c>
      <c r="AJ3935" s="340">
        <f t="shared" si="621"/>
        <v>0</v>
      </c>
      <c r="AK3935" s="340">
        <f t="shared" si="621"/>
        <v>0</v>
      </c>
      <c r="AL3935" s="340">
        <f t="shared" si="621"/>
        <v>0</v>
      </c>
      <c r="AM3935" s="340">
        <f t="shared" si="621"/>
        <v>0</v>
      </c>
    </row>
    <row r="3936" spans="1:39" x14ac:dyDescent="0.35">
      <c r="A3936" s="337">
        <v>25849</v>
      </c>
      <c r="B3936" s="338">
        <f t="shared" si="614"/>
        <v>1970</v>
      </c>
      <c r="C3936" s="338">
        <f t="shared" si="615"/>
        <v>10</v>
      </c>
      <c r="D3936" s="338">
        <f t="shared" si="616"/>
        <v>8</v>
      </c>
      <c r="E3936" s="334">
        <v>0.1</v>
      </c>
      <c r="F3936" s="334">
        <v>0</v>
      </c>
      <c r="G3936" s="334">
        <v>0.1</v>
      </c>
      <c r="H3936" s="334">
        <v>0</v>
      </c>
      <c r="I3936" s="334">
        <v>0.1</v>
      </c>
      <c r="J3936" s="334">
        <v>0</v>
      </c>
      <c r="K3936" s="334">
        <v>0</v>
      </c>
      <c r="L3936" s="334">
        <v>0</v>
      </c>
      <c r="M3936" s="334">
        <v>0</v>
      </c>
      <c r="N3936" s="334">
        <v>0</v>
      </c>
      <c r="O3936" s="334">
        <v>0</v>
      </c>
      <c r="P3936" s="334">
        <v>0</v>
      </c>
      <c r="Q3936" s="334">
        <v>0</v>
      </c>
      <c r="R3936" s="334">
        <v>0</v>
      </c>
      <c r="S3936" s="334">
        <v>0</v>
      </c>
      <c r="T3936" s="334">
        <v>0</v>
      </c>
      <c r="U3936" s="334">
        <v>0</v>
      </c>
      <c r="V3936" s="334">
        <v>0</v>
      </c>
      <c r="W3936" s="334">
        <v>0</v>
      </c>
      <c r="X3936" s="334">
        <v>0</v>
      </c>
      <c r="Y3936" s="334">
        <v>0</v>
      </c>
      <c r="Z3936" s="334">
        <v>0</v>
      </c>
      <c r="AA3936" s="334">
        <v>0</v>
      </c>
      <c r="AB3936" s="334">
        <v>0</v>
      </c>
      <c r="AD3936" s="334">
        <v>0.3</v>
      </c>
      <c r="AE3936" s="334">
        <f t="shared" si="617"/>
        <v>0.3</v>
      </c>
      <c r="AF3936" s="334">
        <f t="shared" si="618"/>
        <v>0.30000000000000004</v>
      </c>
      <c r="AG3936" s="340">
        <f t="shared" si="619"/>
        <v>5.5511151231257827E-17</v>
      </c>
      <c r="AI3936" s="340">
        <f t="shared" si="621"/>
        <v>0</v>
      </c>
      <c r="AJ3936" s="340">
        <f t="shared" si="621"/>
        <v>0</v>
      </c>
      <c r="AK3936" s="340">
        <f t="shared" si="621"/>
        <v>0</v>
      </c>
      <c r="AL3936" s="340">
        <f t="shared" si="621"/>
        <v>0</v>
      </c>
      <c r="AM3936" s="340">
        <f t="shared" si="621"/>
        <v>0</v>
      </c>
    </row>
    <row r="3937" spans="1:39" x14ac:dyDescent="0.35">
      <c r="A3937" s="337">
        <v>25850</v>
      </c>
      <c r="B3937" s="338">
        <f t="shared" si="614"/>
        <v>1970</v>
      </c>
      <c r="C3937" s="338">
        <f t="shared" si="615"/>
        <v>10</v>
      </c>
      <c r="D3937" s="338">
        <f t="shared" si="616"/>
        <v>9</v>
      </c>
      <c r="E3937" s="334">
        <v>0</v>
      </c>
      <c r="F3937" s="334">
        <v>0</v>
      </c>
      <c r="G3937" s="334">
        <v>0</v>
      </c>
      <c r="H3937" s="334">
        <v>0</v>
      </c>
      <c r="I3937" s="334">
        <v>0</v>
      </c>
      <c r="J3937" s="334">
        <v>0</v>
      </c>
      <c r="K3937" s="334">
        <v>0</v>
      </c>
      <c r="L3937" s="334">
        <v>0</v>
      </c>
      <c r="M3937" s="334">
        <v>0</v>
      </c>
      <c r="N3937" s="334">
        <v>0</v>
      </c>
      <c r="O3937" s="334">
        <v>0</v>
      </c>
      <c r="P3937" s="334">
        <v>0.4</v>
      </c>
      <c r="Q3937" s="334">
        <v>0.4</v>
      </c>
      <c r="R3937" s="334">
        <v>0.3</v>
      </c>
      <c r="S3937" s="334">
        <v>0.4</v>
      </c>
      <c r="T3937" s="334">
        <v>0</v>
      </c>
      <c r="U3937" s="334">
        <v>0</v>
      </c>
      <c r="V3937" s="334">
        <v>0</v>
      </c>
      <c r="W3937" s="334">
        <v>0</v>
      </c>
      <c r="X3937" s="334">
        <v>0</v>
      </c>
      <c r="Y3937" s="334">
        <v>0</v>
      </c>
      <c r="Z3937" s="334">
        <v>0</v>
      </c>
      <c r="AA3937" s="334">
        <v>0</v>
      </c>
      <c r="AB3937" s="334">
        <v>0</v>
      </c>
      <c r="AD3937" s="334">
        <v>1.5</v>
      </c>
      <c r="AE3937" s="334">
        <f t="shared" si="617"/>
        <v>1.5</v>
      </c>
      <c r="AF3937" s="334">
        <f t="shared" si="618"/>
        <v>1.5</v>
      </c>
      <c r="AG3937" s="340">
        <f t="shared" si="619"/>
        <v>0</v>
      </c>
      <c r="AI3937" s="340">
        <f t="shared" si="621"/>
        <v>0</v>
      </c>
      <c r="AJ3937" s="340">
        <f t="shared" si="621"/>
        <v>0</v>
      </c>
      <c r="AK3937" s="340">
        <f t="shared" si="621"/>
        <v>0</v>
      </c>
      <c r="AL3937" s="340">
        <f t="shared" si="621"/>
        <v>0</v>
      </c>
      <c r="AM3937" s="340">
        <f t="shared" si="621"/>
        <v>0</v>
      </c>
    </row>
    <row r="3938" spans="1:39" x14ac:dyDescent="0.35">
      <c r="A3938" s="337">
        <v>25851</v>
      </c>
      <c r="B3938" s="338">
        <f t="shared" si="614"/>
        <v>1970</v>
      </c>
      <c r="C3938" s="338">
        <f t="shared" si="615"/>
        <v>10</v>
      </c>
      <c r="D3938" s="338">
        <f t="shared" si="616"/>
        <v>10</v>
      </c>
      <c r="E3938" s="334">
        <v>0</v>
      </c>
      <c r="F3938" s="334">
        <v>0</v>
      </c>
      <c r="G3938" s="334">
        <v>0</v>
      </c>
      <c r="H3938" s="334">
        <v>0</v>
      </c>
      <c r="I3938" s="334">
        <v>0</v>
      </c>
      <c r="J3938" s="334">
        <v>0</v>
      </c>
      <c r="K3938" s="334">
        <v>0</v>
      </c>
      <c r="L3938" s="334">
        <v>0</v>
      </c>
      <c r="M3938" s="334">
        <v>0</v>
      </c>
      <c r="N3938" s="334">
        <v>0</v>
      </c>
      <c r="O3938" s="334">
        <v>0</v>
      </c>
      <c r="P3938" s="334">
        <v>0</v>
      </c>
      <c r="Q3938" s="334">
        <v>0</v>
      </c>
      <c r="R3938" s="334">
        <v>0</v>
      </c>
      <c r="S3938" s="334">
        <v>0</v>
      </c>
      <c r="T3938" s="334">
        <v>0</v>
      </c>
      <c r="U3938" s="334">
        <v>0</v>
      </c>
      <c r="V3938" s="334">
        <v>0</v>
      </c>
      <c r="W3938" s="334">
        <v>0</v>
      </c>
      <c r="X3938" s="334">
        <v>0</v>
      </c>
      <c r="Y3938" s="334">
        <v>0</v>
      </c>
      <c r="Z3938" s="334">
        <v>0</v>
      </c>
      <c r="AA3938" s="334">
        <v>0</v>
      </c>
      <c r="AB3938" s="334">
        <v>0</v>
      </c>
      <c r="AD3938" s="334">
        <v>0</v>
      </c>
      <c r="AE3938" s="334">
        <f t="shared" si="617"/>
        <v>0</v>
      </c>
      <c r="AF3938" s="334">
        <f t="shared" si="618"/>
        <v>0</v>
      </c>
      <c r="AG3938" s="340">
        <f t="shared" si="619"/>
        <v>0</v>
      </c>
      <c r="AI3938" s="340">
        <f t="shared" si="621"/>
        <v>0</v>
      </c>
      <c r="AJ3938" s="340">
        <f t="shared" si="621"/>
        <v>0</v>
      </c>
      <c r="AK3938" s="340">
        <f t="shared" si="621"/>
        <v>0</v>
      </c>
      <c r="AL3938" s="340">
        <f t="shared" si="621"/>
        <v>0</v>
      </c>
      <c r="AM3938" s="340">
        <f t="shared" si="621"/>
        <v>0</v>
      </c>
    </row>
    <row r="3939" spans="1:39" x14ac:dyDescent="0.35">
      <c r="A3939" s="337">
        <v>25852</v>
      </c>
      <c r="B3939" s="338">
        <f t="shared" si="614"/>
        <v>1970</v>
      </c>
      <c r="C3939" s="338">
        <f t="shared" si="615"/>
        <v>10</v>
      </c>
      <c r="D3939" s="338">
        <f t="shared" si="616"/>
        <v>11</v>
      </c>
      <c r="E3939" s="334">
        <v>0</v>
      </c>
      <c r="F3939" s="334">
        <v>0</v>
      </c>
      <c r="G3939" s="334">
        <v>0</v>
      </c>
      <c r="H3939" s="334">
        <v>0</v>
      </c>
      <c r="I3939" s="334">
        <v>0</v>
      </c>
      <c r="J3939" s="334">
        <v>0</v>
      </c>
      <c r="K3939" s="334">
        <v>0</v>
      </c>
      <c r="L3939" s="334">
        <v>0</v>
      </c>
      <c r="M3939" s="334">
        <v>0</v>
      </c>
      <c r="N3939" s="334">
        <v>0</v>
      </c>
      <c r="O3939" s="334">
        <v>0</v>
      </c>
      <c r="P3939" s="334">
        <v>0</v>
      </c>
      <c r="Q3939" s="334">
        <v>0</v>
      </c>
      <c r="R3939" s="334">
        <v>0</v>
      </c>
      <c r="S3939" s="334">
        <v>0</v>
      </c>
      <c r="T3939" s="334">
        <v>0</v>
      </c>
      <c r="U3939" s="334">
        <v>0</v>
      </c>
      <c r="V3939" s="334">
        <v>0</v>
      </c>
      <c r="W3939" s="334">
        <v>0</v>
      </c>
      <c r="X3939" s="334">
        <v>0</v>
      </c>
      <c r="Y3939" s="334">
        <v>0</v>
      </c>
      <c r="Z3939" s="334">
        <v>0</v>
      </c>
      <c r="AA3939" s="334">
        <v>0</v>
      </c>
      <c r="AB3939" s="334">
        <v>0</v>
      </c>
      <c r="AD3939" s="334">
        <v>0</v>
      </c>
      <c r="AE3939" s="334">
        <f t="shared" si="617"/>
        <v>0</v>
      </c>
      <c r="AF3939" s="334">
        <f t="shared" si="618"/>
        <v>0</v>
      </c>
      <c r="AG3939" s="340">
        <f t="shared" si="619"/>
        <v>0</v>
      </c>
      <c r="AI3939" s="340">
        <f t="shared" si="621"/>
        <v>0</v>
      </c>
      <c r="AJ3939" s="340">
        <f t="shared" si="621"/>
        <v>0</v>
      </c>
      <c r="AK3939" s="340">
        <f t="shared" si="621"/>
        <v>0</v>
      </c>
      <c r="AL3939" s="340">
        <f t="shared" si="621"/>
        <v>0</v>
      </c>
      <c r="AM3939" s="340">
        <f t="shared" si="621"/>
        <v>0</v>
      </c>
    </row>
    <row r="3940" spans="1:39" x14ac:dyDescent="0.35">
      <c r="A3940" s="337">
        <v>25853</v>
      </c>
      <c r="B3940" s="338">
        <f t="shared" si="614"/>
        <v>1970</v>
      </c>
      <c r="C3940" s="338">
        <f t="shared" si="615"/>
        <v>10</v>
      </c>
      <c r="D3940" s="338">
        <f t="shared" si="616"/>
        <v>12</v>
      </c>
      <c r="E3940" s="334">
        <v>0</v>
      </c>
      <c r="F3940" s="334">
        <v>0</v>
      </c>
      <c r="G3940" s="334">
        <v>0</v>
      </c>
      <c r="H3940" s="334">
        <v>0</v>
      </c>
      <c r="I3940" s="334">
        <v>0</v>
      </c>
      <c r="J3940" s="334">
        <v>0</v>
      </c>
      <c r="K3940" s="334">
        <v>0</v>
      </c>
      <c r="L3940" s="334">
        <v>0</v>
      </c>
      <c r="M3940" s="334">
        <v>0</v>
      </c>
      <c r="N3940" s="334">
        <v>0</v>
      </c>
      <c r="O3940" s="334">
        <v>0</v>
      </c>
      <c r="P3940" s="334">
        <v>0</v>
      </c>
      <c r="Q3940" s="334">
        <v>0</v>
      </c>
      <c r="R3940" s="334">
        <v>0</v>
      </c>
      <c r="S3940" s="334">
        <v>0</v>
      </c>
      <c r="T3940" s="334">
        <v>0</v>
      </c>
      <c r="U3940" s="334">
        <v>0</v>
      </c>
      <c r="V3940" s="334">
        <v>0.3</v>
      </c>
      <c r="W3940" s="334">
        <v>0.4</v>
      </c>
      <c r="X3940" s="334">
        <v>0</v>
      </c>
      <c r="Y3940" s="334">
        <v>0.3</v>
      </c>
      <c r="Z3940" s="334">
        <v>0.3</v>
      </c>
      <c r="AA3940" s="334">
        <v>0</v>
      </c>
      <c r="AB3940" s="334">
        <v>0</v>
      </c>
      <c r="AD3940" s="334">
        <v>1.3</v>
      </c>
      <c r="AE3940" s="334">
        <f t="shared" si="617"/>
        <v>1.3</v>
      </c>
      <c r="AF3940" s="334">
        <f t="shared" si="618"/>
        <v>1.3</v>
      </c>
      <c r="AG3940" s="340">
        <f t="shared" si="619"/>
        <v>0</v>
      </c>
      <c r="AI3940" s="340">
        <f t="shared" ref="AI3940:AM3955" si="622">IF($C3940=AI$1,$AF3940,0)</f>
        <v>0</v>
      </c>
      <c r="AJ3940" s="340">
        <f t="shared" si="622"/>
        <v>0</v>
      </c>
      <c r="AK3940" s="340">
        <f t="shared" si="622"/>
        <v>0</v>
      </c>
      <c r="AL3940" s="340">
        <f t="shared" si="622"/>
        <v>0</v>
      </c>
      <c r="AM3940" s="340">
        <f t="shared" si="622"/>
        <v>0</v>
      </c>
    </row>
    <row r="3941" spans="1:39" x14ac:dyDescent="0.35">
      <c r="A3941" s="337">
        <v>25854</v>
      </c>
      <c r="B3941" s="338">
        <f t="shared" si="614"/>
        <v>1970</v>
      </c>
      <c r="C3941" s="338">
        <f t="shared" si="615"/>
        <v>10</v>
      </c>
      <c r="D3941" s="338">
        <f t="shared" si="616"/>
        <v>13</v>
      </c>
      <c r="E3941" s="334">
        <v>0</v>
      </c>
      <c r="F3941" s="334">
        <v>0</v>
      </c>
      <c r="G3941" s="334">
        <v>0</v>
      </c>
      <c r="H3941" s="334">
        <v>0</v>
      </c>
      <c r="I3941" s="334">
        <v>0</v>
      </c>
      <c r="J3941" s="334">
        <v>0</v>
      </c>
      <c r="K3941" s="334">
        <v>0</v>
      </c>
      <c r="L3941" s="334">
        <v>0</v>
      </c>
      <c r="M3941" s="334">
        <v>0</v>
      </c>
      <c r="N3941" s="334">
        <v>0</v>
      </c>
      <c r="O3941" s="334">
        <v>0</v>
      </c>
      <c r="P3941" s="334">
        <v>0</v>
      </c>
      <c r="Q3941" s="334">
        <v>0</v>
      </c>
      <c r="R3941" s="334">
        <v>0</v>
      </c>
      <c r="S3941" s="334">
        <v>0</v>
      </c>
      <c r="T3941" s="334">
        <v>0.3</v>
      </c>
      <c r="U3941" s="334">
        <v>0</v>
      </c>
      <c r="V3941" s="334">
        <v>0</v>
      </c>
      <c r="W3941" s="334">
        <v>0</v>
      </c>
      <c r="X3941" s="334">
        <v>0</v>
      </c>
      <c r="Y3941" s="334">
        <v>0</v>
      </c>
      <c r="Z3941" s="334">
        <v>0</v>
      </c>
      <c r="AA3941" s="334">
        <v>0</v>
      </c>
      <c r="AB3941" s="334">
        <v>0</v>
      </c>
      <c r="AD3941" s="334">
        <v>0.3</v>
      </c>
      <c r="AE3941" s="334">
        <f t="shared" si="617"/>
        <v>0.3</v>
      </c>
      <c r="AF3941" s="334">
        <f t="shared" si="618"/>
        <v>0.3</v>
      </c>
      <c r="AG3941" s="340">
        <f t="shared" si="619"/>
        <v>0</v>
      </c>
      <c r="AI3941" s="340">
        <f t="shared" si="622"/>
        <v>0</v>
      </c>
      <c r="AJ3941" s="340">
        <f t="shared" si="622"/>
        <v>0</v>
      </c>
      <c r="AK3941" s="340">
        <f t="shared" si="622"/>
        <v>0</v>
      </c>
      <c r="AL3941" s="340">
        <f t="shared" si="622"/>
        <v>0</v>
      </c>
      <c r="AM3941" s="340">
        <f t="shared" si="622"/>
        <v>0</v>
      </c>
    </row>
    <row r="3942" spans="1:39" x14ac:dyDescent="0.35">
      <c r="A3942" s="337">
        <v>25855</v>
      </c>
      <c r="B3942" s="338">
        <f t="shared" si="614"/>
        <v>1970</v>
      </c>
      <c r="C3942" s="338">
        <f t="shared" si="615"/>
        <v>10</v>
      </c>
      <c r="D3942" s="338">
        <f t="shared" si="616"/>
        <v>14</v>
      </c>
      <c r="E3942" s="334">
        <v>0</v>
      </c>
      <c r="F3942" s="334">
        <v>0</v>
      </c>
      <c r="G3942" s="334">
        <v>0</v>
      </c>
      <c r="H3942" s="334">
        <v>0</v>
      </c>
      <c r="I3942" s="334">
        <v>0</v>
      </c>
      <c r="J3942" s="334">
        <v>0</v>
      </c>
      <c r="K3942" s="334">
        <v>0</v>
      </c>
      <c r="L3942" s="334">
        <v>0</v>
      </c>
      <c r="M3942" s="334">
        <v>0</v>
      </c>
      <c r="N3942" s="334">
        <v>0</v>
      </c>
      <c r="O3942" s="334">
        <v>0</v>
      </c>
      <c r="P3942" s="334">
        <v>0</v>
      </c>
      <c r="Q3942" s="334">
        <v>0</v>
      </c>
      <c r="R3942" s="334">
        <v>0</v>
      </c>
      <c r="S3942" s="334">
        <v>0</v>
      </c>
      <c r="T3942" s="334">
        <v>0</v>
      </c>
      <c r="U3942" s="334">
        <v>0</v>
      </c>
      <c r="V3942" s="334">
        <v>0</v>
      </c>
      <c r="W3942" s="334">
        <v>0</v>
      </c>
      <c r="X3942" s="334">
        <v>0</v>
      </c>
      <c r="Y3942" s="334">
        <v>0</v>
      </c>
      <c r="Z3942" s="334">
        <v>0</v>
      </c>
      <c r="AA3942" s="334">
        <v>0</v>
      </c>
      <c r="AB3942" s="334">
        <v>0</v>
      </c>
      <c r="AD3942" s="334">
        <v>0</v>
      </c>
      <c r="AE3942" s="334">
        <f t="shared" si="617"/>
        <v>0</v>
      </c>
      <c r="AF3942" s="334">
        <f t="shared" si="618"/>
        <v>0</v>
      </c>
      <c r="AG3942" s="340">
        <f t="shared" si="619"/>
        <v>0</v>
      </c>
      <c r="AI3942" s="340">
        <f t="shared" si="622"/>
        <v>0</v>
      </c>
      <c r="AJ3942" s="340">
        <f t="shared" si="622"/>
        <v>0</v>
      </c>
      <c r="AK3942" s="340">
        <f t="shared" si="622"/>
        <v>0</v>
      </c>
      <c r="AL3942" s="340">
        <f t="shared" si="622"/>
        <v>0</v>
      </c>
      <c r="AM3942" s="340">
        <f t="shared" si="622"/>
        <v>0</v>
      </c>
    </row>
    <row r="3943" spans="1:39" x14ac:dyDescent="0.35">
      <c r="A3943" s="337">
        <v>25856</v>
      </c>
      <c r="B3943" s="338">
        <f t="shared" si="614"/>
        <v>1970</v>
      </c>
      <c r="C3943" s="338">
        <f t="shared" si="615"/>
        <v>10</v>
      </c>
      <c r="D3943" s="338">
        <f t="shared" si="616"/>
        <v>15</v>
      </c>
      <c r="E3943" s="334">
        <v>0</v>
      </c>
      <c r="F3943" s="334">
        <v>0</v>
      </c>
      <c r="G3943" s="334">
        <v>0</v>
      </c>
      <c r="H3943" s="334">
        <v>0</v>
      </c>
      <c r="I3943" s="334">
        <v>0</v>
      </c>
      <c r="J3943" s="334">
        <v>0</v>
      </c>
      <c r="K3943" s="334">
        <v>0</v>
      </c>
      <c r="L3943" s="334">
        <v>0</v>
      </c>
      <c r="M3943" s="334">
        <v>0</v>
      </c>
      <c r="N3943" s="334">
        <v>0</v>
      </c>
      <c r="O3943" s="334">
        <v>0</v>
      </c>
      <c r="P3943" s="334">
        <v>0</v>
      </c>
      <c r="Q3943" s="334">
        <v>0</v>
      </c>
      <c r="R3943" s="334">
        <v>0</v>
      </c>
      <c r="S3943" s="334">
        <v>0</v>
      </c>
      <c r="T3943" s="334">
        <v>0</v>
      </c>
      <c r="U3943" s="334">
        <v>0</v>
      </c>
      <c r="V3943" s="334">
        <v>0</v>
      </c>
      <c r="W3943" s="334">
        <v>0</v>
      </c>
      <c r="X3943" s="334">
        <v>0</v>
      </c>
      <c r="Y3943" s="334">
        <v>0</v>
      </c>
      <c r="Z3943" s="334">
        <v>0</v>
      </c>
      <c r="AA3943" s="334">
        <v>0</v>
      </c>
      <c r="AB3943" s="334">
        <v>0</v>
      </c>
      <c r="AD3943" s="334">
        <v>0</v>
      </c>
      <c r="AE3943" s="334">
        <f t="shared" si="617"/>
        <v>0</v>
      </c>
      <c r="AF3943" s="334">
        <f t="shared" si="618"/>
        <v>0</v>
      </c>
      <c r="AG3943" s="340">
        <f t="shared" si="619"/>
        <v>0</v>
      </c>
      <c r="AI3943" s="340">
        <f t="shared" si="622"/>
        <v>0</v>
      </c>
      <c r="AJ3943" s="340">
        <f t="shared" si="622"/>
        <v>0</v>
      </c>
      <c r="AK3943" s="340">
        <f t="shared" si="622"/>
        <v>0</v>
      </c>
      <c r="AL3943" s="340">
        <f t="shared" si="622"/>
        <v>0</v>
      </c>
      <c r="AM3943" s="340">
        <f t="shared" si="622"/>
        <v>0</v>
      </c>
    </row>
    <row r="3944" spans="1:39" x14ac:dyDescent="0.35">
      <c r="A3944" s="337">
        <v>25857</v>
      </c>
      <c r="B3944" s="338">
        <f t="shared" si="614"/>
        <v>1970</v>
      </c>
      <c r="C3944" s="338">
        <f t="shared" si="615"/>
        <v>10</v>
      </c>
      <c r="D3944" s="338">
        <f t="shared" si="616"/>
        <v>16</v>
      </c>
      <c r="E3944" s="334">
        <v>0</v>
      </c>
      <c r="F3944" s="334">
        <v>0</v>
      </c>
      <c r="G3944" s="334">
        <v>0</v>
      </c>
      <c r="H3944" s="334">
        <v>0</v>
      </c>
      <c r="I3944" s="334">
        <v>0</v>
      </c>
      <c r="J3944" s="334">
        <v>0</v>
      </c>
      <c r="K3944" s="334">
        <v>0</v>
      </c>
      <c r="L3944" s="334">
        <v>0</v>
      </c>
      <c r="M3944" s="334">
        <v>0</v>
      </c>
      <c r="N3944" s="334">
        <v>0</v>
      </c>
      <c r="O3944" s="334">
        <v>0</v>
      </c>
      <c r="P3944" s="334">
        <v>0</v>
      </c>
      <c r="Q3944" s="334">
        <v>0</v>
      </c>
      <c r="R3944" s="334">
        <v>0</v>
      </c>
      <c r="S3944" s="334">
        <v>0</v>
      </c>
      <c r="T3944" s="334">
        <v>0</v>
      </c>
      <c r="U3944" s="334">
        <v>0</v>
      </c>
      <c r="V3944" s="334">
        <v>0</v>
      </c>
      <c r="W3944" s="334">
        <v>0</v>
      </c>
      <c r="X3944" s="334">
        <v>0</v>
      </c>
      <c r="Y3944" s="334">
        <v>0</v>
      </c>
      <c r="Z3944" s="334">
        <v>0</v>
      </c>
      <c r="AA3944" s="334">
        <v>0</v>
      </c>
      <c r="AB3944" s="334">
        <v>0</v>
      </c>
      <c r="AD3944" s="334">
        <v>0</v>
      </c>
      <c r="AE3944" s="334">
        <f t="shared" si="617"/>
        <v>0</v>
      </c>
      <c r="AF3944" s="334">
        <f t="shared" si="618"/>
        <v>0</v>
      </c>
      <c r="AG3944" s="340">
        <f t="shared" si="619"/>
        <v>0</v>
      </c>
      <c r="AI3944" s="340">
        <f t="shared" si="622"/>
        <v>0</v>
      </c>
      <c r="AJ3944" s="340">
        <f t="shared" si="622"/>
        <v>0</v>
      </c>
      <c r="AK3944" s="340">
        <f t="shared" si="622"/>
        <v>0</v>
      </c>
      <c r="AL3944" s="340">
        <f t="shared" si="622"/>
        <v>0</v>
      </c>
      <c r="AM3944" s="340">
        <f t="shared" si="622"/>
        <v>0</v>
      </c>
    </row>
    <row r="3945" spans="1:39" x14ac:dyDescent="0.35">
      <c r="A3945" s="337">
        <v>25858</v>
      </c>
      <c r="B3945" s="338">
        <f t="shared" si="614"/>
        <v>1970</v>
      </c>
      <c r="C3945" s="338">
        <f t="shared" si="615"/>
        <v>10</v>
      </c>
      <c r="D3945" s="338">
        <f t="shared" si="616"/>
        <v>17</v>
      </c>
      <c r="E3945" s="334">
        <v>0</v>
      </c>
      <c r="F3945" s="334">
        <v>0</v>
      </c>
      <c r="G3945" s="334">
        <v>0</v>
      </c>
      <c r="H3945" s="334">
        <v>0</v>
      </c>
      <c r="I3945" s="334">
        <v>0</v>
      </c>
      <c r="J3945" s="334">
        <v>0</v>
      </c>
      <c r="K3945" s="334">
        <v>0</v>
      </c>
      <c r="L3945" s="334">
        <v>0</v>
      </c>
      <c r="M3945" s="334">
        <v>0</v>
      </c>
      <c r="N3945" s="334">
        <v>0</v>
      </c>
      <c r="O3945" s="334">
        <v>0</v>
      </c>
      <c r="P3945" s="334">
        <v>0</v>
      </c>
      <c r="Q3945" s="334">
        <v>0</v>
      </c>
      <c r="R3945" s="334">
        <v>0</v>
      </c>
      <c r="S3945" s="334">
        <v>0</v>
      </c>
      <c r="T3945" s="334">
        <v>0</v>
      </c>
      <c r="U3945" s="334">
        <v>0</v>
      </c>
      <c r="V3945" s="334">
        <v>0</v>
      </c>
      <c r="W3945" s="334">
        <v>0</v>
      </c>
      <c r="X3945" s="334">
        <v>0</v>
      </c>
      <c r="Y3945" s="334">
        <v>0</v>
      </c>
      <c r="Z3945" s="334">
        <v>0</v>
      </c>
      <c r="AA3945" s="334">
        <v>0</v>
      </c>
      <c r="AB3945" s="334">
        <v>0</v>
      </c>
      <c r="AD3945" s="334">
        <v>0</v>
      </c>
      <c r="AE3945" s="334">
        <f t="shared" si="617"/>
        <v>0</v>
      </c>
      <c r="AF3945" s="334">
        <f t="shared" si="618"/>
        <v>0</v>
      </c>
      <c r="AG3945" s="340">
        <f t="shared" si="619"/>
        <v>0</v>
      </c>
      <c r="AI3945" s="340">
        <f t="shared" si="622"/>
        <v>0</v>
      </c>
      <c r="AJ3945" s="340">
        <f t="shared" si="622"/>
        <v>0</v>
      </c>
      <c r="AK3945" s="340">
        <f t="shared" si="622"/>
        <v>0</v>
      </c>
      <c r="AL3945" s="340">
        <f t="shared" si="622"/>
        <v>0</v>
      </c>
      <c r="AM3945" s="340">
        <f t="shared" si="622"/>
        <v>0</v>
      </c>
    </row>
    <row r="3946" spans="1:39" x14ac:dyDescent="0.35">
      <c r="A3946" s="337">
        <v>25859</v>
      </c>
      <c r="B3946" s="338">
        <f t="shared" si="614"/>
        <v>1970</v>
      </c>
      <c r="C3946" s="338">
        <f t="shared" si="615"/>
        <v>10</v>
      </c>
      <c r="D3946" s="338">
        <f t="shared" si="616"/>
        <v>18</v>
      </c>
      <c r="E3946" s="334">
        <v>0</v>
      </c>
      <c r="F3946" s="334">
        <v>0</v>
      </c>
      <c r="G3946" s="334">
        <v>0</v>
      </c>
      <c r="H3946" s="334">
        <v>0</v>
      </c>
      <c r="I3946" s="334">
        <v>0</v>
      </c>
      <c r="J3946" s="334">
        <v>0</v>
      </c>
      <c r="K3946" s="334">
        <v>0</v>
      </c>
      <c r="L3946" s="334">
        <v>0</v>
      </c>
      <c r="M3946" s="334">
        <v>0</v>
      </c>
      <c r="N3946" s="334">
        <v>0</v>
      </c>
      <c r="O3946" s="334">
        <v>0</v>
      </c>
      <c r="P3946" s="334">
        <v>0</v>
      </c>
      <c r="Q3946" s="334">
        <v>0</v>
      </c>
      <c r="R3946" s="334">
        <v>0</v>
      </c>
      <c r="S3946" s="334">
        <v>0</v>
      </c>
      <c r="T3946" s="334">
        <v>0</v>
      </c>
      <c r="U3946" s="334">
        <v>0</v>
      </c>
      <c r="V3946" s="334">
        <v>0</v>
      </c>
      <c r="W3946" s="334">
        <v>0</v>
      </c>
      <c r="X3946" s="334">
        <v>0</v>
      </c>
      <c r="Y3946" s="334">
        <v>0</v>
      </c>
      <c r="Z3946" s="334">
        <v>0</v>
      </c>
      <c r="AA3946" s="334">
        <v>0</v>
      </c>
      <c r="AB3946" s="334">
        <v>0</v>
      </c>
      <c r="AD3946" s="334">
        <v>0</v>
      </c>
      <c r="AE3946" s="334">
        <f t="shared" si="617"/>
        <v>0</v>
      </c>
      <c r="AF3946" s="334">
        <f t="shared" si="618"/>
        <v>0</v>
      </c>
      <c r="AG3946" s="340">
        <f t="shared" si="619"/>
        <v>0</v>
      </c>
      <c r="AI3946" s="340">
        <f t="shared" si="622"/>
        <v>0</v>
      </c>
      <c r="AJ3946" s="340">
        <f t="shared" si="622"/>
        <v>0</v>
      </c>
      <c r="AK3946" s="340">
        <f t="shared" si="622"/>
        <v>0</v>
      </c>
      <c r="AL3946" s="340">
        <f t="shared" si="622"/>
        <v>0</v>
      </c>
      <c r="AM3946" s="340">
        <f t="shared" si="622"/>
        <v>0</v>
      </c>
    </row>
    <row r="3947" spans="1:39" x14ac:dyDescent="0.35">
      <c r="A3947" s="337">
        <v>25860</v>
      </c>
      <c r="B3947" s="338">
        <f t="shared" si="614"/>
        <v>1970</v>
      </c>
      <c r="C3947" s="338">
        <f t="shared" si="615"/>
        <v>10</v>
      </c>
      <c r="D3947" s="338">
        <f t="shared" si="616"/>
        <v>19</v>
      </c>
      <c r="E3947" s="334">
        <v>0</v>
      </c>
      <c r="F3947" s="334">
        <v>0</v>
      </c>
      <c r="G3947" s="334">
        <v>0</v>
      </c>
      <c r="H3947" s="334">
        <v>0</v>
      </c>
      <c r="I3947" s="334">
        <v>0</v>
      </c>
      <c r="J3947" s="334">
        <v>0</v>
      </c>
      <c r="K3947" s="334">
        <v>0</v>
      </c>
      <c r="L3947" s="334">
        <v>0</v>
      </c>
      <c r="M3947" s="334">
        <v>0</v>
      </c>
      <c r="N3947" s="334">
        <v>0</v>
      </c>
      <c r="O3947" s="334">
        <v>0</v>
      </c>
      <c r="P3947" s="334">
        <v>0</v>
      </c>
      <c r="Q3947" s="334">
        <v>0</v>
      </c>
      <c r="R3947" s="334">
        <v>0</v>
      </c>
      <c r="S3947" s="334">
        <v>0</v>
      </c>
      <c r="T3947" s="334">
        <v>0</v>
      </c>
      <c r="U3947" s="334">
        <v>0</v>
      </c>
      <c r="V3947" s="334">
        <v>0</v>
      </c>
      <c r="W3947" s="334">
        <v>0</v>
      </c>
      <c r="X3947" s="334">
        <v>0</v>
      </c>
      <c r="Y3947" s="334">
        <v>0</v>
      </c>
      <c r="Z3947" s="334">
        <v>0</v>
      </c>
      <c r="AA3947" s="334">
        <v>0</v>
      </c>
      <c r="AB3947" s="334">
        <v>0</v>
      </c>
      <c r="AD3947" s="334">
        <v>0</v>
      </c>
      <c r="AE3947" s="334">
        <f t="shared" si="617"/>
        <v>0</v>
      </c>
      <c r="AF3947" s="334">
        <f t="shared" si="618"/>
        <v>0</v>
      </c>
      <c r="AG3947" s="340">
        <f t="shared" si="619"/>
        <v>0</v>
      </c>
      <c r="AI3947" s="340">
        <f t="shared" si="622"/>
        <v>0</v>
      </c>
      <c r="AJ3947" s="340">
        <f t="shared" si="622"/>
        <v>0</v>
      </c>
      <c r="AK3947" s="340">
        <f t="shared" si="622"/>
        <v>0</v>
      </c>
      <c r="AL3947" s="340">
        <f t="shared" si="622"/>
        <v>0</v>
      </c>
      <c r="AM3947" s="340">
        <f t="shared" si="622"/>
        <v>0</v>
      </c>
    </row>
    <row r="3948" spans="1:39" x14ac:dyDescent="0.35">
      <c r="A3948" s="337">
        <v>25861</v>
      </c>
      <c r="B3948" s="338">
        <f t="shared" si="614"/>
        <v>1970</v>
      </c>
      <c r="C3948" s="338">
        <f t="shared" si="615"/>
        <v>10</v>
      </c>
      <c r="D3948" s="338">
        <f t="shared" si="616"/>
        <v>20</v>
      </c>
      <c r="E3948" s="334">
        <v>0</v>
      </c>
      <c r="F3948" s="334">
        <v>0</v>
      </c>
      <c r="G3948" s="334">
        <v>0</v>
      </c>
      <c r="H3948" s="334">
        <v>0</v>
      </c>
      <c r="I3948" s="334">
        <v>0</v>
      </c>
      <c r="J3948" s="334">
        <v>0</v>
      </c>
      <c r="K3948" s="334">
        <v>0</v>
      </c>
      <c r="L3948" s="334">
        <v>0</v>
      </c>
      <c r="M3948" s="334">
        <v>0</v>
      </c>
      <c r="N3948" s="334">
        <v>0</v>
      </c>
      <c r="O3948" s="334">
        <v>0</v>
      </c>
      <c r="P3948" s="334">
        <v>0</v>
      </c>
      <c r="Q3948" s="334">
        <v>0</v>
      </c>
      <c r="R3948" s="334">
        <v>0</v>
      </c>
      <c r="S3948" s="334">
        <v>0</v>
      </c>
      <c r="T3948" s="334">
        <v>0</v>
      </c>
      <c r="U3948" s="334">
        <v>0</v>
      </c>
      <c r="V3948" s="334">
        <v>0</v>
      </c>
      <c r="W3948" s="334">
        <v>0</v>
      </c>
      <c r="X3948" s="334">
        <v>0</v>
      </c>
      <c r="Y3948" s="334">
        <v>0</v>
      </c>
      <c r="Z3948" s="334">
        <v>0</v>
      </c>
      <c r="AA3948" s="334">
        <v>0</v>
      </c>
      <c r="AB3948" s="334">
        <v>0</v>
      </c>
      <c r="AD3948" s="334">
        <v>0</v>
      </c>
      <c r="AE3948" s="334">
        <f t="shared" si="617"/>
        <v>0</v>
      </c>
      <c r="AF3948" s="334">
        <f t="shared" si="618"/>
        <v>0</v>
      </c>
      <c r="AG3948" s="340">
        <f t="shared" si="619"/>
        <v>0</v>
      </c>
      <c r="AI3948" s="340">
        <f t="shared" si="622"/>
        <v>0</v>
      </c>
      <c r="AJ3948" s="340">
        <f t="shared" si="622"/>
        <v>0</v>
      </c>
      <c r="AK3948" s="340">
        <f t="shared" si="622"/>
        <v>0</v>
      </c>
      <c r="AL3948" s="340">
        <f t="shared" si="622"/>
        <v>0</v>
      </c>
      <c r="AM3948" s="340">
        <f t="shared" si="622"/>
        <v>0</v>
      </c>
    </row>
    <row r="3949" spans="1:39" x14ac:dyDescent="0.35">
      <c r="A3949" s="337">
        <v>25862</v>
      </c>
      <c r="B3949" s="338">
        <f t="shared" si="614"/>
        <v>1970</v>
      </c>
      <c r="C3949" s="338">
        <f t="shared" si="615"/>
        <v>10</v>
      </c>
      <c r="D3949" s="338">
        <f t="shared" si="616"/>
        <v>21</v>
      </c>
      <c r="E3949" s="334">
        <v>0</v>
      </c>
      <c r="F3949" s="334">
        <v>0</v>
      </c>
      <c r="G3949" s="334">
        <v>0</v>
      </c>
      <c r="H3949" s="334">
        <v>0</v>
      </c>
      <c r="I3949" s="334">
        <v>0</v>
      </c>
      <c r="J3949" s="334">
        <v>0</v>
      </c>
      <c r="K3949" s="334">
        <v>0</v>
      </c>
      <c r="L3949" s="334">
        <v>0</v>
      </c>
      <c r="M3949" s="334">
        <v>0.3</v>
      </c>
      <c r="N3949" s="334">
        <v>0</v>
      </c>
      <c r="O3949" s="334">
        <v>0</v>
      </c>
      <c r="P3949" s="334">
        <v>0</v>
      </c>
      <c r="Q3949" s="334">
        <v>0</v>
      </c>
      <c r="R3949" s="334">
        <v>0</v>
      </c>
      <c r="S3949" s="334">
        <v>0</v>
      </c>
      <c r="T3949" s="334">
        <v>0</v>
      </c>
      <c r="U3949" s="334">
        <v>0</v>
      </c>
      <c r="V3949" s="334">
        <v>0</v>
      </c>
      <c r="W3949" s="334">
        <v>0</v>
      </c>
      <c r="X3949" s="334">
        <v>0</v>
      </c>
      <c r="Y3949" s="334">
        <v>0</v>
      </c>
      <c r="Z3949" s="334">
        <v>0</v>
      </c>
      <c r="AA3949" s="334">
        <v>0</v>
      </c>
      <c r="AB3949" s="334">
        <v>0</v>
      </c>
      <c r="AD3949" s="334">
        <v>0.3</v>
      </c>
      <c r="AE3949" s="334">
        <f t="shared" si="617"/>
        <v>0.3</v>
      </c>
      <c r="AF3949" s="334">
        <f t="shared" si="618"/>
        <v>0.3</v>
      </c>
      <c r="AG3949" s="340">
        <f t="shared" si="619"/>
        <v>0</v>
      </c>
      <c r="AI3949" s="340">
        <f t="shared" si="622"/>
        <v>0</v>
      </c>
      <c r="AJ3949" s="340">
        <f t="shared" si="622"/>
        <v>0</v>
      </c>
      <c r="AK3949" s="340">
        <f t="shared" si="622"/>
        <v>0</v>
      </c>
      <c r="AL3949" s="340">
        <f t="shared" si="622"/>
        <v>0</v>
      </c>
      <c r="AM3949" s="340">
        <f t="shared" si="622"/>
        <v>0</v>
      </c>
    </row>
    <row r="3950" spans="1:39" x14ac:dyDescent="0.35">
      <c r="A3950" s="337">
        <v>25863</v>
      </c>
      <c r="B3950" s="338">
        <f t="shared" si="614"/>
        <v>1970</v>
      </c>
      <c r="C3950" s="338">
        <f t="shared" si="615"/>
        <v>10</v>
      </c>
      <c r="D3950" s="338">
        <f t="shared" si="616"/>
        <v>22</v>
      </c>
      <c r="E3950" s="334">
        <v>0</v>
      </c>
      <c r="F3950" s="334">
        <v>0</v>
      </c>
      <c r="G3950" s="334">
        <v>0</v>
      </c>
      <c r="H3950" s="334">
        <v>0</v>
      </c>
      <c r="I3950" s="334">
        <v>0</v>
      </c>
      <c r="J3950" s="334">
        <v>0</v>
      </c>
      <c r="K3950" s="334">
        <v>0</v>
      </c>
      <c r="L3950" s="334">
        <v>0</v>
      </c>
      <c r="M3950" s="334">
        <v>0</v>
      </c>
      <c r="N3950" s="334">
        <v>0</v>
      </c>
      <c r="O3950" s="334">
        <v>0</v>
      </c>
      <c r="P3950" s="334">
        <v>0</v>
      </c>
      <c r="Q3950" s="334">
        <v>0</v>
      </c>
      <c r="R3950" s="334">
        <v>0</v>
      </c>
      <c r="S3950" s="334">
        <v>0</v>
      </c>
      <c r="T3950" s="334">
        <v>0</v>
      </c>
      <c r="U3950" s="334">
        <v>0</v>
      </c>
      <c r="V3950" s="334">
        <v>0</v>
      </c>
      <c r="W3950" s="334">
        <v>0</v>
      </c>
      <c r="X3950" s="334">
        <v>0</v>
      </c>
      <c r="Y3950" s="334">
        <v>0</v>
      </c>
      <c r="Z3950" s="334">
        <v>0</v>
      </c>
      <c r="AA3950" s="334">
        <v>0</v>
      </c>
      <c r="AB3950" s="334">
        <v>0</v>
      </c>
      <c r="AD3950" s="334">
        <v>0</v>
      </c>
      <c r="AE3950" s="334">
        <f t="shared" si="617"/>
        <v>0</v>
      </c>
      <c r="AF3950" s="334">
        <f t="shared" si="618"/>
        <v>0</v>
      </c>
      <c r="AG3950" s="340">
        <f t="shared" si="619"/>
        <v>0</v>
      </c>
      <c r="AI3950" s="340">
        <f t="shared" si="622"/>
        <v>0</v>
      </c>
      <c r="AJ3950" s="340">
        <f t="shared" si="622"/>
        <v>0</v>
      </c>
      <c r="AK3950" s="340">
        <f t="shared" si="622"/>
        <v>0</v>
      </c>
      <c r="AL3950" s="340">
        <f t="shared" si="622"/>
        <v>0</v>
      </c>
      <c r="AM3950" s="340">
        <f t="shared" si="622"/>
        <v>0</v>
      </c>
    </row>
    <row r="3951" spans="1:39" x14ac:dyDescent="0.35">
      <c r="A3951" s="337">
        <v>25864</v>
      </c>
      <c r="B3951" s="338">
        <f t="shared" si="614"/>
        <v>1970</v>
      </c>
      <c r="C3951" s="338">
        <f t="shared" si="615"/>
        <v>10</v>
      </c>
      <c r="D3951" s="338">
        <f t="shared" si="616"/>
        <v>23</v>
      </c>
      <c r="E3951" s="334">
        <v>0</v>
      </c>
      <c r="F3951" s="334">
        <v>0</v>
      </c>
      <c r="G3951" s="334">
        <v>0</v>
      </c>
      <c r="H3951" s="334">
        <v>0</v>
      </c>
      <c r="I3951" s="334">
        <v>0</v>
      </c>
      <c r="J3951" s="334">
        <v>0</v>
      </c>
      <c r="K3951" s="334">
        <v>0</v>
      </c>
      <c r="L3951" s="334">
        <v>0</v>
      </c>
      <c r="M3951" s="334">
        <v>0</v>
      </c>
      <c r="N3951" s="334">
        <v>0</v>
      </c>
      <c r="O3951" s="334">
        <v>0</v>
      </c>
      <c r="P3951" s="334">
        <v>0</v>
      </c>
      <c r="Q3951" s="334">
        <v>0</v>
      </c>
      <c r="R3951" s="334">
        <v>0</v>
      </c>
      <c r="S3951" s="334">
        <v>0</v>
      </c>
      <c r="T3951" s="334">
        <v>0</v>
      </c>
      <c r="U3951" s="334">
        <v>0</v>
      </c>
      <c r="V3951" s="334">
        <v>0</v>
      </c>
      <c r="W3951" s="334">
        <v>0</v>
      </c>
      <c r="X3951" s="334">
        <v>0</v>
      </c>
      <c r="Y3951" s="334">
        <v>0</v>
      </c>
      <c r="Z3951" s="334">
        <v>0</v>
      </c>
      <c r="AA3951" s="334">
        <v>0</v>
      </c>
      <c r="AB3951" s="334">
        <v>0</v>
      </c>
      <c r="AD3951" s="334">
        <v>0</v>
      </c>
      <c r="AE3951" s="334">
        <f t="shared" si="617"/>
        <v>0</v>
      </c>
      <c r="AF3951" s="334">
        <f t="shared" si="618"/>
        <v>0</v>
      </c>
      <c r="AG3951" s="340">
        <f t="shared" si="619"/>
        <v>0</v>
      </c>
      <c r="AI3951" s="340">
        <f t="shared" si="622"/>
        <v>0</v>
      </c>
      <c r="AJ3951" s="340">
        <f t="shared" si="622"/>
        <v>0</v>
      </c>
      <c r="AK3951" s="340">
        <f t="shared" si="622"/>
        <v>0</v>
      </c>
      <c r="AL3951" s="340">
        <f t="shared" si="622"/>
        <v>0</v>
      </c>
      <c r="AM3951" s="340">
        <f t="shared" si="622"/>
        <v>0</v>
      </c>
    </row>
    <row r="3952" spans="1:39" x14ac:dyDescent="0.35">
      <c r="A3952" s="337">
        <v>25865</v>
      </c>
      <c r="B3952" s="338">
        <f t="shared" si="614"/>
        <v>1970</v>
      </c>
      <c r="C3952" s="338">
        <f t="shared" si="615"/>
        <v>10</v>
      </c>
      <c r="D3952" s="338">
        <f t="shared" si="616"/>
        <v>24</v>
      </c>
      <c r="E3952" s="334">
        <v>0</v>
      </c>
      <c r="F3952" s="334">
        <v>0</v>
      </c>
      <c r="G3952" s="334">
        <v>0</v>
      </c>
      <c r="H3952" s="334">
        <v>0</v>
      </c>
      <c r="I3952" s="334">
        <v>0</v>
      </c>
      <c r="J3952" s="334">
        <v>0</v>
      </c>
      <c r="K3952" s="334">
        <v>0</v>
      </c>
      <c r="L3952" s="334">
        <v>0</v>
      </c>
      <c r="M3952" s="334">
        <v>0</v>
      </c>
      <c r="N3952" s="334">
        <v>0</v>
      </c>
      <c r="O3952" s="334">
        <v>0</v>
      </c>
      <c r="P3952" s="334">
        <v>0</v>
      </c>
      <c r="Q3952" s="334">
        <v>0</v>
      </c>
      <c r="R3952" s="334">
        <v>0</v>
      </c>
      <c r="S3952" s="334">
        <v>0</v>
      </c>
      <c r="T3952" s="334">
        <v>0</v>
      </c>
      <c r="U3952" s="334">
        <v>0</v>
      </c>
      <c r="V3952" s="334">
        <v>0</v>
      </c>
      <c r="W3952" s="334">
        <v>0</v>
      </c>
      <c r="X3952" s="334">
        <v>0</v>
      </c>
      <c r="Y3952" s="334">
        <v>0</v>
      </c>
      <c r="Z3952" s="334">
        <v>0</v>
      </c>
      <c r="AA3952" s="334">
        <v>0</v>
      </c>
      <c r="AB3952" s="334">
        <v>0</v>
      </c>
      <c r="AD3952" s="334">
        <v>0</v>
      </c>
      <c r="AE3952" s="334">
        <f t="shared" si="617"/>
        <v>0</v>
      </c>
      <c r="AF3952" s="334">
        <f t="shared" si="618"/>
        <v>0</v>
      </c>
      <c r="AG3952" s="340">
        <f t="shared" si="619"/>
        <v>0</v>
      </c>
      <c r="AI3952" s="340">
        <f t="shared" si="622"/>
        <v>0</v>
      </c>
      <c r="AJ3952" s="340">
        <f t="shared" si="622"/>
        <v>0</v>
      </c>
      <c r="AK3952" s="340">
        <f t="shared" si="622"/>
        <v>0</v>
      </c>
      <c r="AL3952" s="340">
        <f t="shared" si="622"/>
        <v>0</v>
      </c>
      <c r="AM3952" s="340">
        <f t="shared" si="622"/>
        <v>0</v>
      </c>
    </row>
    <row r="3953" spans="1:39" x14ac:dyDescent="0.35">
      <c r="A3953" s="337">
        <v>25866</v>
      </c>
      <c r="B3953" s="338">
        <f t="shared" si="614"/>
        <v>1970</v>
      </c>
      <c r="C3953" s="338">
        <f t="shared" si="615"/>
        <v>10</v>
      </c>
      <c r="D3953" s="338">
        <f t="shared" si="616"/>
        <v>25</v>
      </c>
      <c r="E3953" s="334">
        <v>0</v>
      </c>
      <c r="F3953" s="334">
        <v>0</v>
      </c>
      <c r="G3953" s="334">
        <v>0</v>
      </c>
      <c r="H3953" s="334">
        <v>0</v>
      </c>
      <c r="I3953" s="334">
        <v>0</v>
      </c>
      <c r="J3953" s="334">
        <v>0</v>
      </c>
      <c r="K3953" s="334">
        <v>0</v>
      </c>
      <c r="L3953" s="334">
        <v>0</v>
      </c>
      <c r="M3953" s="334">
        <v>0</v>
      </c>
      <c r="N3953" s="334">
        <v>0</v>
      </c>
      <c r="O3953" s="334">
        <v>0</v>
      </c>
      <c r="P3953" s="334">
        <v>0</v>
      </c>
      <c r="Q3953" s="334">
        <v>0</v>
      </c>
      <c r="R3953" s="334">
        <v>0</v>
      </c>
      <c r="S3953" s="334">
        <v>0</v>
      </c>
      <c r="T3953" s="334">
        <v>0</v>
      </c>
      <c r="U3953" s="334">
        <v>0</v>
      </c>
      <c r="V3953" s="334">
        <v>0</v>
      </c>
      <c r="W3953" s="334">
        <v>0</v>
      </c>
      <c r="X3953" s="334">
        <v>0</v>
      </c>
      <c r="Y3953" s="334">
        <v>0</v>
      </c>
      <c r="Z3953" s="334">
        <v>0</v>
      </c>
      <c r="AA3953" s="334">
        <v>0</v>
      </c>
      <c r="AB3953" s="334">
        <v>0</v>
      </c>
      <c r="AD3953" s="334">
        <v>0</v>
      </c>
      <c r="AE3953" s="334">
        <f t="shared" si="617"/>
        <v>0</v>
      </c>
      <c r="AF3953" s="334">
        <f t="shared" si="618"/>
        <v>0</v>
      </c>
      <c r="AG3953" s="340">
        <f t="shared" si="619"/>
        <v>0</v>
      </c>
      <c r="AI3953" s="340">
        <f t="shared" si="622"/>
        <v>0</v>
      </c>
      <c r="AJ3953" s="340">
        <f t="shared" si="622"/>
        <v>0</v>
      </c>
      <c r="AK3953" s="340">
        <f t="shared" si="622"/>
        <v>0</v>
      </c>
      <c r="AL3953" s="340">
        <f t="shared" si="622"/>
        <v>0</v>
      </c>
      <c r="AM3953" s="340">
        <f t="shared" si="622"/>
        <v>0</v>
      </c>
    </row>
    <row r="3954" spans="1:39" x14ac:dyDescent="0.35">
      <c r="A3954" s="337">
        <v>25867</v>
      </c>
      <c r="B3954" s="338">
        <f t="shared" si="614"/>
        <v>1970</v>
      </c>
      <c r="C3954" s="338">
        <f t="shared" si="615"/>
        <v>10</v>
      </c>
      <c r="D3954" s="338">
        <f t="shared" si="616"/>
        <v>26</v>
      </c>
      <c r="E3954" s="334">
        <v>0</v>
      </c>
      <c r="F3954" s="334">
        <v>0</v>
      </c>
      <c r="G3954" s="334">
        <v>0</v>
      </c>
      <c r="H3954" s="334">
        <v>0</v>
      </c>
      <c r="I3954" s="334">
        <v>0</v>
      </c>
      <c r="J3954" s="334">
        <v>0</v>
      </c>
      <c r="K3954" s="334">
        <v>0.1</v>
      </c>
      <c r="L3954" s="334">
        <v>0.2</v>
      </c>
      <c r="M3954" s="334">
        <v>0.1</v>
      </c>
      <c r="N3954" s="334">
        <v>0.1</v>
      </c>
      <c r="O3954" s="334">
        <v>0.1</v>
      </c>
      <c r="P3954" s="334">
        <v>0.2</v>
      </c>
      <c r="Q3954" s="334">
        <v>0.1</v>
      </c>
      <c r="R3954" s="334">
        <v>0.1</v>
      </c>
      <c r="S3954" s="334">
        <v>0</v>
      </c>
      <c r="T3954" s="334">
        <v>0</v>
      </c>
      <c r="U3954" s="334">
        <v>0</v>
      </c>
      <c r="V3954" s="334">
        <v>0</v>
      </c>
      <c r="W3954" s="334">
        <v>0</v>
      </c>
      <c r="X3954" s="334">
        <v>0</v>
      </c>
      <c r="Y3954" s="334">
        <v>0</v>
      </c>
      <c r="Z3954" s="334">
        <v>0</v>
      </c>
      <c r="AA3954" s="334">
        <v>0</v>
      </c>
      <c r="AB3954" s="334">
        <v>0</v>
      </c>
      <c r="AD3954" s="334">
        <v>1</v>
      </c>
      <c r="AE3954" s="334">
        <f t="shared" si="617"/>
        <v>1</v>
      </c>
      <c r="AF3954" s="334">
        <f t="shared" si="618"/>
        <v>1</v>
      </c>
      <c r="AG3954" s="340">
        <f t="shared" si="619"/>
        <v>0</v>
      </c>
      <c r="AI3954" s="340">
        <f t="shared" si="622"/>
        <v>0</v>
      </c>
      <c r="AJ3954" s="340">
        <f t="shared" si="622"/>
        <v>0</v>
      </c>
      <c r="AK3954" s="340">
        <f t="shared" si="622"/>
        <v>0</v>
      </c>
      <c r="AL3954" s="340">
        <f t="shared" si="622"/>
        <v>0</v>
      </c>
      <c r="AM3954" s="340">
        <f t="shared" si="622"/>
        <v>0</v>
      </c>
    </row>
    <row r="3955" spans="1:39" x14ac:dyDescent="0.35">
      <c r="A3955" s="337">
        <v>25868</v>
      </c>
      <c r="B3955" s="338">
        <f t="shared" si="614"/>
        <v>1970</v>
      </c>
      <c r="C3955" s="338">
        <f t="shared" si="615"/>
        <v>10</v>
      </c>
      <c r="D3955" s="338">
        <f t="shared" si="616"/>
        <v>27</v>
      </c>
      <c r="E3955" s="334">
        <v>0</v>
      </c>
      <c r="F3955" s="334">
        <v>0</v>
      </c>
      <c r="G3955" s="334">
        <v>0</v>
      </c>
      <c r="H3955" s="334">
        <v>0</v>
      </c>
      <c r="I3955" s="334">
        <v>0</v>
      </c>
      <c r="J3955" s="334">
        <v>0</v>
      </c>
      <c r="K3955" s="334">
        <v>0</v>
      </c>
      <c r="L3955" s="334">
        <v>0</v>
      </c>
      <c r="M3955" s="334">
        <v>0</v>
      </c>
      <c r="N3955" s="334">
        <v>0</v>
      </c>
      <c r="O3955" s="334">
        <v>0</v>
      </c>
      <c r="P3955" s="334">
        <v>0</v>
      </c>
      <c r="Q3955" s="334">
        <v>0</v>
      </c>
      <c r="R3955" s="334">
        <v>0</v>
      </c>
      <c r="S3955" s="334">
        <v>0</v>
      </c>
      <c r="T3955" s="334">
        <v>0</v>
      </c>
      <c r="U3955" s="334">
        <v>0</v>
      </c>
      <c r="V3955" s="334">
        <v>0</v>
      </c>
      <c r="W3955" s="334">
        <v>0</v>
      </c>
      <c r="X3955" s="334">
        <v>0</v>
      </c>
      <c r="Y3955" s="334">
        <v>0</v>
      </c>
      <c r="Z3955" s="334">
        <v>0</v>
      </c>
      <c r="AA3955" s="334">
        <v>0</v>
      </c>
      <c r="AB3955" s="334">
        <v>0</v>
      </c>
      <c r="AD3955" s="334">
        <v>0</v>
      </c>
      <c r="AE3955" s="334">
        <f t="shared" si="617"/>
        <v>0</v>
      </c>
      <c r="AF3955" s="334">
        <f t="shared" si="618"/>
        <v>0</v>
      </c>
      <c r="AG3955" s="340">
        <f t="shared" si="619"/>
        <v>0</v>
      </c>
      <c r="AI3955" s="340">
        <f t="shared" si="622"/>
        <v>0</v>
      </c>
      <c r="AJ3955" s="340">
        <f t="shared" si="622"/>
        <v>0</v>
      </c>
      <c r="AK3955" s="340">
        <f t="shared" si="622"/>
        <v>0</v>
      </c>
      <c r="AL3955" s="340">
        <f t="shared" si="622"/>
        <v>0</v>
      </c>
      <c r="AM3955" s="340">
        <f t="shared" si="622"/>
        <v>0</v>
      </c>
    </row>
    <row r="3956" spans="1:39" x14ac:dyDescent="0.35">
      <c r="A3956" s="337">
        <v>25869</v>
      </c>
      <c r="B3956" s="338">
        <f t="shared" si="614"/>
        <v>1970</v>
      </c>
      <c r="C3956" s="338">
        <f t="shared" si="615"/>
        <v>10</v>
      </c>
      <c r="D3956" s="338">
        <f t="shared" si="616"/>
        <v>28</v>
      </c>
      <c r="E3956" s="334">
        <v>0</v>
      </c>
      <c r="F3956" s="334">
        <v>0</v>
      </c>
      <c r="G3956" s="334">
        <v>0</v>
      </c>
      <c r="H3956" s="334">
        <v>0</v>
      </c>
      <c r="I3956" s="334">
        <v>0</v>
      </c>
      <c r="J3956" s="334">
        <v>0</v>
      </c>
      <c r="K3956" s="334">
        <v>0</v>
      </c>
      <c r="L3956" s="334">
        <v>0</v>
      </c>
      <c r="M3956" s="334">
        <v>0</v>
      </c>
      <c r="N3956" s="334">
        <v>0</v>
      </c>
      <c r="O3956" s="334">
        <v>0</v>
      </c>
      <c r="P3956" s="334">
        <v>0</v>
      </c>
      <c r="Q3956" s="334">
        <v>0</v>
      </c>
      <c r="R3956" s="334">
        <v>0</v>
      </c>
      <c r="S3956" s="334">
        <v>0</v>
      </c>
      <c r="T3956" s="334">
        <v>0</v>
      </c>
      <c r="U3956" s="334">
        <v>0</v>
      </c>
      <c r="V3956" s="334">
        <v>0</v>
      </c>
      <c r="W3956" s="334">
        <v>0</v>
      </c>
      <c r="X3956" s="334">
        <v>0</v>
      </c>
      <c r="Y3956" s="334">
        <v>0</v>
      </c>
      <c r="Z3956" s="334">
        <v>0</v>
      </c>
      <c r="AA3956" s="334">
        <v>0</v>
      </c>
      <c r="AB3956" s="334">
        <v>0</v>
      </c>
      <c r="AD3956" s="334">
        <v>0</v>
      </c>
      <c r="AE3956" s="334">
        <f t="shared" si="617"/>
        <v>0</v>
      </c>
      <c r="AF3956" s="334">
        <f t="shared" si="618"/>
        <v>0</v>
      </c>
      <c r="AG3956" s="340">
        <f t="shared" si="619"/>
        <v>0</v>
      </c>
      <c r="AI3956" s="340">
        <f t="shared" ref="AI3956:AM3971" si="623">IF($C3956=AI$1,$AF3956,0)</f>
        <v>0</v>
      </c>
      <c r="AJ3956" s="340">
        <f t="shared" si="623"/>
        <v>0</v>
      </c>
      <c r="AK3956" s="340">
        <f t="shared" si="623"/>
        <v>0</v>
      </c>
      <c r="AL3956" s="340">
        <f t="shared" si="623"/>
        <v>0</v>
      </c>
      <c r="AM3956" s="340">
        <f t="shared" si="623"/>
        <v>0</v>
      </c>
    </row>
    <row r="3957" spans="1:39" x14ac:dyDescent="0.35">
      <c r="A3957" s="337">
        <v>25870</v>
      </c>
      <c r="B3957" s="338">
        <f t="shared" si="614"/>
        <v>1970</v>
      </c>
      <c r="C3957" s="338">
        <f t="shared" si="615"/>
        <v>10</v>
      </c>
      <c r="D3957" s="338">
        <f t="shared" si="616"/>
        <v>29</v>
      </c>
      <c r="E3957" s="334">
        <v>0</v>
      </c>
      <c r="F3957" s="334">
        <v>0</v>
      </c>
      <c r="G3957" s="334">
        <v>0</v>
      </c>
      <c r="H3957" s="334">
        <v>0</v>
      </c>
      <c r="I3957" s="334">
        <v>0</v>
      </c>
      <c r="J3957" s="334">
        <v>0</v>
      </c>
      <c r="K3957" s="334">
        <v>0</v>
      </c>
      <c r="L3957" s="334">
        <v>0</v>
      </c>
      <c r="M3957" s="334">
        <v>0</v>
      </c>
      <c r="N3957" s="334">
        <v>0</v>
      </c>
      <c r="O3957" s="334">
        <v>0</v>
      </c>
      <c r="P3957" s="334">
        <v>0</v>
      </c>
      <c r="Q3957" s="334">
        <v>0</v>
      </c>
      <c r="R3957" s="334">
        <v>0</v>
      </c>
      <c r="S3957" s="334">
        <v>0</v>
      </c>
      <c r="T3957" s="334">
        <v>0</v>
      </c>
      <c r="U3957" s="334">
        <v>0</v>
      </c>
      <c r="V3957" s="334">
        <v>0</v>
      </c>
      <c r="W3957" s="334">
        <v>0</v>
      </c>
      <c r="X3957" s="334">
        <v>0</v>
      </c>
      <c r="Y3957" s="334">
        <v>0</v>
      </c>
      <c r="Z3957" s="334">
        <v>0</v>
      </c>
      <c r="AA3957" s="334">
        <v>0</v>
      </c>
      <c r="AB3957" s="334">
        <v>0</v>
      </c>
      <c r="AD3957" s="334">
        <v>0</v>
      </c>
      <c r="AE3957" s="334">
        <f t="shared" si="617"/>
        <v>0</v>
      </c>
      <c r="AF3957" s="334">
        <f t="shared" si="618"/>
        <v>0</v>
      </c>
      <c r="AG3957" s="340">
        <f t="shared" si="619"/>
        <v>0</v>
      </c>
      <c r="AI3957" s="340">
        <f t="shared" si="623"/>
        <v>0</v>
      </c>
      <c r="AJ3957" s="340">
        <f t="shared" si="623"/>
        <v>0</v>
      </c>
      <c r="AK3957" s="340">
        <f t="shared" si="623"/>
        <v>0</v>
      </c>
      <c r="AL3957" s="340">
        <f t="shared" si="623"/>
        <v>0</v>
      </c>
      <c r="AM3957" s="340">
        <f t="shared" si="623"/>
        <v>0</v>
      </c>
    </row>
    <row r="3958" spans="1:39" x14ac:dyDescent="0.35">
      <c r="A3958" s="337">
        <v>25871</v>
      </c>
      <c r="B3958" s="338">
        <f t="shared" si="614"/>
        <v>1970</v>
      </c>
      <c r="C3958" s="338">
        <f t="shared" si="615"/>
        <v>10</v>
      </c>
      <c r="D3958" s="338">
        <f t="shared" si="616"/>
        <v>30</v>
      </c>
      <c r="E3958" s="334">
        <v>0</v>
      </c>
      <c r="F3958" s="334">
        <v>0</v>
      </c>
      <c r="G3958" s="334">
        <v>0</v>
      </c>
      <c r="H3958" s="334">
        <v>0</v>
      </c>
      <c r="I3958" s="334">
        <v>0</v>
      </c>
      <c r="J3958" s="334">
        <v>0</v>
      </c>
      <c r="K3958" s="334">
        <v>0</v>
      </c>
      <c r="L3958" s="334">
        <v>0</v>
      </c>
      <c r="M3958" s="334">
        <v>0</v>
      </c>
      <c r="N3958" s="334">
        <v>0</v>
      </c>
      <c r="O3958" s="334">
        <v>0</v>
      </c>
      <c r="P3958" s="334">
        <v>0</v>
      </c>
      <c r="Q3958" s="334">
        <v>0</v>
      </c>
      <c r="R3958" s="334">
        <v>0</v>
      </c>
      <c r="S3958" s="334">
        <v>0</v>
      </c>
      <c r="T3958" s="334">
        <v>0</v>
      </c>
      <c r="U3958" s="334">
        <v>0</v>
      </c>
      <c r="V3958" s="334">
        <v>0</v>
      </c>
      <c r="W3958" s="334">
        <v>0</v>
      </c>
      <c r="X3958" s="334">
        <v>0</v>
      </c>
      <c r="Y3958" s="334">
        <v>0</v>
      </c>
      <c r="Z3958" s="334">
        <v>0</v>
      </c>
      <c r="AA3958" s="334">
        <v>0</v>
      </c>
      <c r="AB3958" s="334">
        <v>0</v>
      </c>
      <c r="AD3958" s="334">
        <v>0</v>
      </c>
      <c r="AE3958" s="334">
        <f t="shared" si="617"/>
        <v>0</v>
      </c>
      <c r="AF3958" s="334">
        <f t="shared" si="618"/>
        <v>0</v>
      </c>
      <c r="AG3958" s="340">
        <f t="shared" si="619"/>
        <v>0</v>
      </c>
      <c r="AI3958" s="340">
        <f t="shared" si="623"/>
        <v>0</v>
      </c>
      <c r="AJ3958" s="340">
        <f t="shared" si="623"/>
        <v>0</v>
      </c>
      <c r="AK3958" s="340">
        <f t="shared" si="623"/>
        <v>0</v>
      </c>
      <c r="AL3958" s="340">
        <f t="shared" si="623"/>
        <v>0</v>
      </c>
      <c r="AM3958" s="340">
        <f t="shared" si="623"/>
        <v>0</v>
      </c>
    </row>
    <row r="3959" spans="1:39" x14ac:dyDescent="0.35">
      <c r="A3959" s="337">
        <v>25872</v>
      </c>
      <c r="B3959" s="338">
        <f t="shared" si="614"/>
        <v>1970</v>
      </c>
      <c r="C3959" s="338">
        <f t="shared" si="615"/>
        <v>10</v>
      </c>
      <c r="D3959" s="338">
        <f t="shared" si="616"/>
        <v>31</v>
      </c>
      <c r="E3959" s="334">
        <v>0</v>
      </c>
      <c r="F3959" s="334">
        <v>0</v>
      </c>
      <c r="G3959" s="334">
        <v>0</v>
      </c>
      <c r="H3959" s="334">
        <v>0</v>
      </c>
      <c r="I3959" s="334">
        <v>0</v>
      </c>
      <c r="J3959" s="334">
        <v>0</v>
      </c>
      <c r="K3959" s="334">
        <v>0</v>
      </c>
      <c r="L3959" s="334">
        <v>0</v>
      </c>
      <c r="M3959" s="334">
        <v>0</v>
      </c>
      <c r="N3959" s="334">
        <v>0</v>
      </c>
      <c r="O3959" s="334">
        <v>0</v>
      </c>
      <c r="P3959" s="334">
        <v>0</v>
      </c>
      <c r="Q3959" s="334">
        <v>0</v>
      </c>
      <c r="R3959" s="334">
        <v>0</v>
      </c>
      <c r="S3959" s="334">
        <v>0</v>
      </c>
      <c r="T3959" s="334">
        <v>0</v>
      </c>
      <c r="U3959" s="334">
        <v>0</v>
      </c>
      <c r="V3959" s="334">
        <v>0</v>
      </c>
      <c r="W3959" s="334">
        <v>0</v>
      </c>
      <c r="X3959" s="334">
        <v>0</v>
      </c>
      <c r="Y3959" s="334">
        <v>0</v>
      </c>
      <c r="Z3959" s="334">
        <v>0</v>
      </c>
      <c r="AA3959" s="334">
        <v>0</v>
      </c>
      <c r="AB3959" s="334">
        <v>0</v>
      </c>
      <c r="AD3959" s="334">
        <v>0</v>
      </c>
      <c r="AE3959" s="334">
        <f t="shared" si="617"/>
        <v>0</v>
      </c>
      <c r="AF3959" s="334">
        <f t="shared" si="618"/>
        <v>0</v>
      </c>
      <c r="AG3959" s="340">
        <f t="shared" si="619"/>
        <v>0</v>
      </c>
      <c r="AI3959" s="340">
        <f t="shared" si="623"/>
        <v>0</v>
      </c>
      <c r="AJ3959" s="340">
        <f t="shared" si="623"/>
        <v>0</v>
      </c>
      <c r="AK3959" s="340">
        <f t="shared" si="623"/>
        <v>0</v>
      </c>
      <c r="AL3959" s="340">
        <f t="shared" si="623"/>
        <v>0</v>
      </c>
      <c r="AM3959" s="340">
        <f t="shared" si="623"/>
        <v>0</v>
      </c>
    </row>
    <row r="3960" spans="1:39" x14ac:dyDescent="0.35">
      <c r="A3960" s="337">
        <v>25873</v>
      </c>
      <c r="B3960" s="338">
        <f t="shared" si="614"/>
        <v>1970</v>
      </c>
      <c r="C3960" s="338">
        <f t="shared" si="615"/>
        <v>11</v>
      </c>
      <c r="D3960" s="338">
        <f t="shared" si="616"/>
        <v>1</v>
      </c>
      <c r="E3960" s="334">
        <v>0</v>
      </c>
      <c r="F3960" s="334">
        <v>0</v>
      </c>
      <c r="G3960" s="334">
        <v>0</v>
      </c>
      <c r="H3960" s="334">
        <v>0</v>
      </c>
      <c r="I3960" s="334">
        <v>0</v>
      </c>
      <c r="J3960" s="334">
        <v>0</v>
      </c>
      <c r="K3960" s="334">
        <v>0</v>
      </c>
      <c r="L3960" s="334">
        <v>0</v>
      </c>
      <c r="M3960" s="334">
        <v>0</v>
      </c>
      <c r="N3960" s="334">
        <v>0</v>
      </c>
      <c r="O3960" s="334">
        <v>0</v>
      </c>
      <c r="P3960" s="334">
        <v>0</v>
      </c>
      <c r="Q3960" s="334">
        <v>0</v>
      </c>
      <c r="R3960" s="334">
        <v>0</v>
      </c>
      <c r="S3960" s="334">
        <v>0</v>
      </c>
      <c r="T3960" s="334">
        <v>0</v>
      </c>
      <c r="U3960" s="334">
        <v>0</v>
      </c>
      <c r="V3960" s="334">
        <v>0</v>
      </c>
      <c r="W3960" s="334">
        <v>0</v>
      </c>
      <c r="X3960" s="334">
        <v>0</v>
      </c>
      <c r="Y3960" s="334">
        <v>0</v>
      </c>
      <c r="Z3960" s="334">
        <v>0</v>
      </c>
      <c r="AA3960" s="334">
        <v>0</v>
      </c>
      <c r="AB3960" s="334">
        <v>0</v>
      </c>
      <c r="AD3960" s="334">
        <v>0</v>
      </c>
      <c r="AE3960" s="334">
        <f t="shared" si="617"/>
        <v>0</v>
      </c>
      <c r="AF3960" s="334">
        <f t="shared" si="618"/>
        <v>0</v>
      </c>
      <c r="AG3960" s="340">
        <f t="shared" si="619"/>
        <v>0</v>
      </c>
      <c r="AI3960" s="340">
        <f t="shared" si="623"/>
        <v>0</v>
      </c>
      <c r="AJ3960" s="340">
        <f t="shared" si="623"/>
        <v>0</v>
      </c>
      <c r="AK3960" s="340">
        <f t="shared" si="623"/>
        <v>0</v>
      </c>
      <c r="AL3960" s="340">
        <f t="shared" si="623"/>
        <v>0</v>
      </c>
      <c r="AM3960" s="340">
        <f t="shared" si="623"/>
        <v>0</v>
      </c>
    </row>
    <row r="3961" spans="1:39" x14ac:dyDescent="0.35">
      <c r="A3961" s="337">
        <v>25874</v>
      </c>
      <c r="B3961" s="338">
        <f t="shared" si="614"/>
        <v>1970</v>
      </c>
      <c r="C3961" s="338">
        <f t="shared" si="615"/>
        <v>11</v>
      </c>
      <c r="D3961" s="338">
        <f t="shared" si="616"/>
        <v>2</v>
      </c>
      <c r="E3961" s="334">
        <v>0</v>
      </c>
      <c r="F3961" s="334">
        <v>0</v>
      </c>
      <c r="G3961" s="334">
        <v>0</v>
      </c>
      <c r="H3961" s="334">
        <v>0</v>
      </c>
      <c r="I3961" s="334">
        <v>0</v>
      </c>
      <c r="J3961" s="334">
        <v>0</v>
      </c>
      <c r="K3961" s="334">
        <v>0</v>
      </c>
      <c r="L3961" s="334">
        <v>0</v>
      </c>
      <c r="M3961" s="334">
        <v>0</v>
      </c>
      <c r="N3961" s="334">
        <v>0</v>
      </c>
      <c r="O3961" s="334">
        <v>0</v>
      </c>
      <c r="P3961" s="334">
        <v>0</v>
      </c>
      <c r="Q3961" s="334">
        <v>0</v>
      </c>
      <c r="R3961" s="334">
        <v>0</v>
      </c>
      <c r="S3961" s="334">
        <v>0</v>
      </c>
      <c r="T3961" s="334">
        <v>0</v>
      </c>
      <c r="U3961" s="334">
        <v>0</v>
      </c>
      <c r="V3961" s="334">
        <v>0</v>
      </c>
      <c r="W3961" s="334">
        <v>0</v>
      </c>
      <c r="X3961" s="334">
        <v>0</v>
      </c>
      <c r="Y3961" s="334">
        <v>0</v>
      </c>
      <c r="Z3961" s="334">
        <v>0</v>
      </c>
      <c r="AA3961" s="334">
        <v>0</v>
      </c>
      <c r="AB3961" s="334">
        <v>0</v>
      </c>
      <c r="AD3961" s="334">
        <v>0</v>
      </c>
      <c r="AE3961" s="334">
        <f t="shared" si="617"/>
        <v>0</v>
      </c>
      <c r="AF3961" s="334">
        <f t="shared" si="618"/>
        <v>0</v>
      </c>
      <c r="AG3961" s="340">
        <f t="shared" si="619"/>
        <v>0</v>
      </c>
      <c r="AI3961" s="340">
        <f t="shared" si="623"/>
        <v>0</v>
      </c>
      <c r="AJ3961" s="340">
        <f t="shared" si="623"/>
        <v>0</v>
      </c>
      <c r="AK3961" s="340">
        <f t="shared" si="623"/>
        <v>0</v>
      </c>
      <c r="AL3961" s="340">
        <f t="shared" si="623"/>
        <v>0</v>
      </c>
      <c r="AM3961" s="340">
        <f t="shared" si="623"/>
        <v>0</v>
      </c>
    </row>
    <row r="3962" spans="1:39" x14ac:dyDescent="0.35">
      <c r="A3962" s="337">
        <v>25875</v>
      </c>
      <c r="B3962" s="338">
        <f t="shared" si="614"/>
        <v>1970</v>
      </c>
      <c r="C3962" s="338">
        <f t="shared" si="615"/>
        <v>11</v>
      </c>
      <c r="D3962" s="338">
        <f t="shared" si="616"/>
        <v>3</v>
      </c>
      <c r="E3962" s="334">
        <v>0</v>
      </c>
      <c r="F3962" s="334">
        <v>0</v>
      </c>
      <c r="G3962" s="334">
        <v>0</v>
      </c>
      <c r="H3962" s="334">
        <v>0</v>
      </c>
      <c r="I3962" s="334">
        <v>0</v>
      </c>
      <c r="J3962" s="334">
        <v>0</v>
      </c>
      <c r="K3962" s="334">
        <v>0</v>
      </c>
      <c r="L3962" s="334">
        <v>0</v>
      </c>
      <c r="M3962" s="334">
        <v>0</v>
      </c>
      <c r="N3962" s="334">
        <v>0</v>
      </c>
      <c r="O3962" s="334">
        <v>0</v>
      </c>
      <c r="P3962" s="334">
        <v>0</v>
      </c>
      <c r="Q3962" s="334">
        <v>0</v>
      </c>
      <c r="R3962" s="334">
        <v>0</v>
      </c>
      <c r="S3962" s="334">
        <v>0</v>
      </c>
      <c r="T3962" s="334">
        <v>0</v>
      </c>
      <c r="U3962" s="334">
        <v>0</v>
      </c>
      <c r="V3962" s="334">
        <v>0</v>
      </c>
      <c r="W3962" s="334">
        <v>0</v>
      </c>
      <c r="X3962" s="334">
        <v>0</v>
      </c>
      <c r="Y3962" s="334">
        <v>0</v>
      </c>
      <c r="Z3962" s="334">
        <v>0</v>
      </c>
      <c r="AA3962" s="334">
        <v>0</v>
      </c>
      <c r="AB3962" s="334">
        <v>0</v>
      </c>
      <c r="AD3962" s="334">
        <v>0</v>
      </c>
      <c r="AE3962" s="334">
        <f t="shared" si="617"/>
        <v>0</v>
      </c>
      <c r="AF3962" s="334">
        <f t="shared" si="618"/>
        <v>0</v>
      </c>
      <c r="AG3962" s="340">
        <f t="shared" si="619"/>
        <v>0</v>
      </c>
      <c r="AI3962" s="340">
        <f t="shared" si="623"/>
        <v>0</v>
      </c>
      <c r="AJ3962" s="340">
        <f t="shared" si="623"/>
        <v>0</v>
      </c>
      <c r="AK3962" s="340">
        <f t="shared" si="623"/>
        <v>0</v>
      </c>
      <c r="AL3962" s="340">
        <f t="shared" si="623"/>
        <v>0</v>
      </c>
      <c r="AM3962" s="340">
        <f t="shared" si="623"/>
        <v>0</v>
      </c>
    </row>
    <row r="3963" spans="1:39" x14ac:dyDescent="0.35">
      <c r="A3963" s="337">
        <v>25876</v>
      </c>
      <c r="B3963" s="338">
        <f t="shared" si="614"/>
        <v>1970</v>
      </c>
      <c r="C3963" s="338">
        <f t="shared" si="615"/>
        <v>11</v>
      </c>
      <c r="D3963" s="338">
        <f t="shared" si="616"/>
        <v>4</v>
      </c>
      <c r="E3963" s="334">
        <v>0</v>
      </c>
      <c r="F3963" s="334">
        <v>0</v>
      </c>
      <c r="G3963" s="334">
        <v>0</v>
      </c>
      <c r="H3963" s="334">
        <v>0</v>
      </c>
      <c r="I3963" s="334">
        <v>0</v>
      </c>
      <c r="J3963" s="334">
        <v>0</v>
      </c>
      <c r="K3963" s="334">
        <v>0</v>
      </c>
      <c r="L3963" s="334">
        <v>0</v>
      </c>
      <c r="M3963" s="334">
        <v>0</v>
      </c>
      <c r="N3963" s="334">
        <v>0</v>
      </c>
      <c r="O3963" s="334">
        <v>0</v>
      </c>
      <c r="P3963" s="334">
        <v>0</v>
      </c>
      <c r="Q3963" s="334">
        <v>0</v>
      </c>
      <c r="R3963" s="334">
        <v>0</v>
      </c>
      <c r="S3963" s="334">
        <v>0</v>
      </c>
      <c r="T3963" s="334">
        <v>0</v>
      </c>
      <c r="U3963" s="334">
        <v>0</v>
      </c>
      <c r="V3963" s="334">
        <v>0</v>
      </c>
      <c r="W3963" s="334">
        <v>0</v>
      </c>
      <c r="X3963" s="334">
        <v>0</v>
      </c>
      <c r="Y3963" s="334">
        <v>0</v>
      </c>
      <c r="Z3963" s="334">
        <v>0</v>
      </c>
      <c r="AA3963" s="334">
        <v>0</v>
      </c>
      <c r="AB3963" s="334">
        <v>0</v>
      </c>
      <c r="AD3963" s="334">
        <v>0</v>
      </c>
      <c r="AE3963" s="334">
        <f t="shared" si="617"/>
        <v>0</v>
      </c>
      <c r="AF3963" s="334">
        <f t="shared" si="618"/>
        <v>0</v>
      </c>
      <c r="AG3963" s="340">
        <f t="shared" si="619"/>
        <v>0</v>
      </c>
      <c r="AI3963" s="340">
        <f t="shared" si="623"/>
        <v>0</v>
      </c>
      <c r="AJ3963" s="340">
        <f t="shared" si="623"/>
        <v>0</v>
      </c>
      <c r="AK3963" s="340">
        <f t="shared" si="623"/>
        <v>0</v>
      </c>
      <c r="AL3963" s="340">
        <f t="shared" si="623"/>
        <v>0</v>
      </c>
      <c r="AM3963" s="340">
        <f t="shared" si="623"/>
        <v>0</v>
      </c>
    </row>
    <row r="3964" spans="1:39" x14ac:dyDescent="0.35">
      <c r="A3964" s="337">
        <v>25877</v>
      </c>
      <c r="B3964" s="338">
        <f t="shared" si="614"/>
        <v>1970</v>
      </c>
      <c r="C3964" s="338">
        <f t="shared" si="615"/>
        <v>11</v>
      </c>
      <c r="D3964" s="338">
        <f t="shared" si="616"/>
        <v>5</v>
      </c>
      <c r="E3964" s="334">
        <v>0</v>
      </c>
      <c r="F3964" s="334">
        <v>0</v>
      </c>
      <c r="G3964" s="334">
        <v>0</v>
      </c>
      <c r="H3964" s="334">
        <v>0</v>
      </c>
      <c r="I3964" s="334">
        <v>0</v>
      </c>
      <c r="J3964" s="334">
        <v>0</v>
      </c>
      <c r="K3964" s="334">
        <v>0</v>
      </c>
      <c r="L3964" s="334">
        <v>0</v>
      </c>
      <c r="M3964" s="334">
        <v>0</v>
      </c>
      <c r="N3964" s="334">
        <v>0</v>
      </c>
      <c r="O3964" s="334">
        <v>0</v>
      </c>
      <c r="P3964" s="334">
        <v>0</v>
      </c>
      <c r="Q3964" s="334">
        <v>0</v>
      </c>
      <c r="R3964" s="334">
        <v>0</v>
      </c>
      <c r="S3964" s="334">
        <v>0</v>
      </c>
      <c r="T3964" s="334">
        <v>0</v>
      </c>
      <c r="U3964" s="334">
        <v>0</v>
      </c>
      <c r="V3964" s="334">
        <v>0</v>
      </c>
      <c r="W3964" s="334">
        <v>0</v>
      </c>
      <c r="X3964" s="334">
        <v>0</v>
      </c>
      <c r="Y3964" s="334">
        <v>0</v>
      </c>
      <c r="Z3964" s="334">
        <v>0</v>
      </c>
      <c r="AA3964" s="334">
        <v>0</v>
      </c>
      <c r="AB3964" s="334">
        <v>0</v>
      </c>
      <c r="AD3964" s="334">
        <v>0</v>
      </c>
      <c r="AE3964" s="334">
        <f t="shared" si="617"/>
        <v>0</v>
      </c>
      <c r="AF3964" s="334">
        <f t="shared" si="618"/>
        <v>0</v>
      </c>
      <c r="AG3964" s="340">
        <f t="shared" si="619"/>
        <v>0</v>
      </c>
      <c r="AI3964" s="340">
        <f t="shared" si="623"/>
        <v>0</v>
      </c>
      <c r="AJ3964" s="340">
        <f t="shared" si="623"/>
        <v>0</v>
      </c>
      <c r="AK3964" s="340">
        <f t="shared" si="623"/>
        <v>0</v>
      </c>
      <c r="AL3964" s="340">
        <f t="shared" si="623"/>
        <v>0</v>
      </c>
      <c r="AM3964" s="340">
        <f t="shared" si="623"/>
        <v>0</v>
      </c>
    </row>
    <row r="3965" spans="1:39" x14ac:dyDescent="0.35">
      <c r="A3965" s="337">
        <v>25878</v>
      </c>
      <c r="B3965" s="338">
        <f t="shared" si="614"/>
        <v>1970</v>
      </c>
      <c r="C3965" s="338">
        <f t="shared" si="615"/>
        <v>11</v>
      </c>
      <c r="D3965" s="338">
        <f t="shared" si="616"/>
        <v>6</v>
      </c>
      <c r="E3965" s="334">
        <v>0</v>
      </c>
      <c r="F3965" s="334">
        <v>0</v>
      </c>
      <c r="G3965" s="334">
        <v>0</v>
      </c>
      <c r="H3965" s="334">
        <v>0</v>
      </c>
      <c r="I3965" s="334">
        <v>0</v>
      </c>
      <c r="J3965" s="334">
        <v>0</v>
      </c>
      <c r="K3965" s="334">
        <v>0</v>
      </c>
      <c r="L3965" s="334">
        <v>0</v>
      </c>
      <c r="M3965" s="334">
        <v>0</v>
      </c>
      <c r="N3965" s="334">
        <v>0</v>
      </c>
      <c r="O3965" s="334">
        <v>0</v>
      </c>
      <c r="P3965" s="334">
        <v>0</v>
      </c>
      <c r="Q3965" s="334">
        <v>0</v>
      </c>
      <c r="R3965" s="334">
        <v>0</v>
      </c>
      <c r="S3965" s="334">
        <v>0</v>
      </c>
      <c r="T3965" s="334">
        <v>0</v>
      </c>
      <c r="U3965" s="334">
        <v>0</v>
      </c>
      <c r="V3965" s="334">
        <v>0</v>
      </c>
      <c r="W3965" s="334">
        <v>0</v>
      </c>
      <c r="X3965" s="334">
        <v>0</v>
      </c>
      <c r="Y3965" s="334">
        <v>0</v>
      </c>
      <c r="Z3965" s="334">
        <v>0</v>
      </c>
      <c r="AA3965" s="334">
        <v>0</v>
      </c>
      <c r="AB3965" s="334">
        <v>0</v>
      </c>
      <c r="AD3965" s="334">
        <v>0</v>
      </c>
      <c r="AE3965" s="334">
        <f t="shared" si="617"/>
        <v>0</v>
      </c>
      <c r="AF3965" s="334">
        <f t="shared" si="618"/>
        <v>0</v>
      </c>
      <c r="AG3965" s="340">
        <f t="shared" si="619"/>
        <v>0</v>
      </c>
      <c r="AI3965" s="340">
        <f t="shared" si="623"/>
        <v>0</v>
      </c>
      <c r="AJ3965" s="340">
        <f t="shared" si="623"/>
        <v>0</v>
      </c>
      <c r="AK3965" s="340">
        <f t="shared" si="623"/>
        <v>0</v>
      </c>
      <c r="AL3965" s="340">
        <f t="shared" si="623"/>
        <v>0</v>
      </c>
      <c r="AM3965" s="340">
        <f t="shared" si="623"/>
        <v>0</v>
      </c>
    </row>
    <row r="3966" spans="1:39" x14ac:dyDescent="0.35">
      <c r="A3966" s="337">
        <v>25879</v>
      </c>
      <c r="B3966" s="338">
        <f t="shared" si="614"/>
        <v>1970</v>
      </c>
      <c r="C3966" s="338">
        <f t="shared" si="615"/>
        <v>11</v>
      </c>
      <c r="D3966" s="338">
        <f t="shared" si="616"/>
        <v>7</v>
      </c>
      <c r="E3966" s="334">
        <v>0</v>
      </c>
      <c r="F3966" s="334">
        <v>0</v>
      </c>
      <c r="G3966" s="334">
        <v>0</v>
      </c>
      <c r="H3966" s="334">
        <v>0</v>
      </c>
      <c r="I3966" s="334">
        <v>0</v>
      </c>
      <c r="J3966" s="334">
        <v>0</v>
      </c>
      <c r="K3966" s="334">
        <v>0</v>
      </c>
      <c r="L3966" s="334">
        <v>0</v>
      </c>
      <c r="M3966" s="334">
        <v>0</v>
      </c>
      <c r="N3966" s="334">
        <v>0</v>
      </c>
      <c r="O3966" s="334">
        <v>0</v>
      </c>
      <c r="P3966" s="334">
        <v>0</v>
      </c>
      <c r="Q3966" s="334">
        <v>0</v>
      </c>
      <c r="R3966" s="334">
        <v>0</v>
      </c>
      <c r="S3966" s="334">
        <v>0</v>
      </c>
      <c r="T3966" s="334">
        <v>0</v>
      </c>
      <c r="U3966" s="334">
        <v>0</v>
      </c>
      <c r="V3966" s="334">
        <v>0</v>
      </c>
      <c r="W3966" s="334">
        <v>0</v>
      </c>
      <c r="X3966" s="334">
        <v>0</v>
      </c>
      <c r="Y3966" s="334">
        <v>0</v>
      </c>
      <c r="Z3966" s="334">
        <v>0</v>
      </c>
      <c r="AA3966" s="334">
        <v>0</v>
      </c>
      <c r="AB3966" s="334">
        <v>0</v>
      </c>
      <c r="AD3966" s="334">
        <v>0</v>
      </c>
      <c r="AE3966" s="334">
        <f t="shared" si="617"/>
        <v>0</v>
      </c>
      <c r="AF3966" s="334">
        <f t="shared" si="618"/>
        <v>0</v>
      </c>
      <c r="AG3966" s="340">
        <f t="shared" si="619"/>
        <v>0</v>
      </c>
      <c r="AI3966" s="340">
        <f t="shared" si="623"/>
        <v>0</v>
      </c>
      <c r="AJ3966" s="340">
        <f t="shared" si="623"/>
        <v>0</v>
      </c>
      <c r="AK3966" s="340">
        <f t="shared" si="623"/>
        <v>0</v>
      </c>
      <c r="AL3966" s="340">
        <f t="shared" si="623"/>
        <v>0</v>
      </c>
      <c r="AM3966" s="340">
        <f t="shared" si="623"/>
        <v>0</v>
      </c>
    </row>
    <row r="3967" spans="1:39" x14ac:dyDescent="0.35">
      <c r="A3967" s="337">
        <v>25880</v>
      </c>
      <c r="B3967" s="338">
        <f t="shared" si="614"/>
        <v>1970</v>
      </c>
      <c r="C3967" s="338">
        <f t="shared" si="615"/>
        <v>11</v>
      </c>
      <c r="D3967" s="338">
        <f t="shared" si="616"/>
        <v>8</v>
      </c>
      <c r="E3967" s="334">
        <v>0</v>
      </c>
      <c r="F3967" s="334">
        <v>0</v>
      </c>
      <c r="G3967" s="334">
        <v>0</v>
      </c>
      <c r="H3967" s="334">
        <v>0</v>
      </c>
      <c r="I3967" s="334">
        <v>0</v>
      </c>
      <c r="J3967" s="334">
        <v>0</v>
      </c>
      <c r="K3967" s="334">
        <v>0</v>
      </c>
      <c r="L3967" s="334">
        <v>0</v>
      </c>
      <c r="M3967" s="334">
        <v>0</v>
      </c>
      <c r="N3967" s="334">
        <v>0</v>
      </c>
      <c r="O3967" s="334">
        <v>0</v>
      </c>
      <c r="P3967" s="334">
        <v>0</v>
      </c>
      <c r="Q3967" s="334">
        <v>0</v>
      </c>
      <c r="R3967" s="334">
        <v>0</v>
      </c>
      <c r="S3967" s="334">
        <v>0</v>
      </c>
      <c r="T3967" s="334">
        <v>0</v>
      </c>
      <c r="U3967" s="334">
        <v>0</v>
      </c>
      <c r="V3967" s="334">
        <v>0</v>
      </c>
      <c r="W3967" s="334">
        <v>0</v>
      </c>
      <c r="X3967" s="334">
        <v>0</v>
      </c>
      <c r="Y3967" s="334">
        <v>0</v>
      </c>
      <c r="Z3967" s="334">
        <v>0</v>
      </c>
      <c r="AA3967" s="334">
        <v>0</v>
      </c>
      <c r="AB3967" s="334">
        <v>0</v>
      </c>
      <c r="AD3967" s="334">
        <v>0</v>
      </c>
      <c r="AE3967" s="334">
        <f t="shared" si="617"/>
        <v>0</v>
      </c>
      <c r="AF3967" s="334">
        <f t="shared" si="618"/>
        <v>0</v>
      </c>
      <c r="AG3967" s="340">
        <f t="shared" si="619"/>
        <v>0</v>
      </c>
      <c r="AI3967" s="340">
        <f t="shared" si="623"/>
        <v>0</v>
      </c>
      <c r="AJ3967" s="340">
        <f t="shared" si="623"/>
        <v>0</v>
      </c>
      <c r="AK3967" s="340">
        <f t="shared" si="623"/>
        <v>0</v>
      </c>
      <c r="AL3967" s="340">
        <f t="shared" si="623"/>
        <v>0</v>
      </c>
      <c r="AM3967" s="340">
        <f t="shared" si="623"/>
        <v>0</v>
      </c>
    </row>
    <row r="3968" spans="1:39" x14ac:dyDescent="0.35">
      <c r="A3968" s="337">
        <v>25881</v>
      </c>
      <c r="B3968" s="338">
        <f t="shared" si="614"/>
        <v>1970</v>
      </c>
      <c r="C3968" s="338">
        <f t="shared" si="615"/>
        <v>11</v>
      </c>
      <c r="D3968" s="338">
        <f t="shared" si="616"/>
        <v>9</v>
      </c>
      <c r="E3968" s="334">
        <v>0</v>
      </c>
      <c r="F3968" s="334">
        <v>0</v>
      </c>
      <c r="G3968" s="334">
        <v>0</v>
      </c>
      <c r="H3968" s="334">
        <v>0</v>
      </c>
      <c r="I3968" s="334">
        <v>0</v>
      </c>
      <c r="J3968" s="334">
        <v>0</v>
      </c>
      <c r="K3968" s="334">
        <v>0</v>
      </c>
      <c r="L3968" s="334">
        <v>0</v>
      </c>
      <c r="M3968" s="334">
        <v>0</v>
      </c>
      <c r="N3968" s="334">
        <v>0</v>
      </c>
      <c r="O3968" s="334">
        <v>0</v>
      </c>
      <c r="P3968" s="334">
        <v>0</v>
      </c>
      <c r="Q3968" s="334">
        <v>0</v>
      </c>
      <c r="R3968" s="334">
        <v>0</v>
      </c>
      <c r="S3968" s="334">
        <v>0</v>
      </c>
      <c r="T3968" s="334">
        <v>0</v>
      </c>
      <c r="U3968" s="334">
        <v>0</v>
      </c>
      <c r="V3968" s="334">
        <v>0</v>
      </c>
      <c r="W3968" s="334">
        <v>0.3</v>
      </c>
      <c r="X3968" s="334">
        <v>0.3</v>
      </c>
      <c r="Y3968" s="334">
        <v>0.3</v>
      </c>
      <c r="Z3968" s="334">
        <v>0.3</v>
      </c>
      <c r="AA3968" s="334">
        <v>0.3</v>
      </c>
      <c r="AB3968" s="334">
        <v>0.3</v>
      </c>
      <c r="AD3968" s="334">
        <v>1.8</v>
      </c>
      <c r="AE3968" s="334">
        <f t="shared" si="617"/>
        <v>1.8</v>
      </c>
      <c r="AF3968" s="334">
        <f t="shared" si="618"/>
        <v>1.8</v>
      </c>
      <c r="AG3968" s="340">
        <f t="shared" si="619"/>
        <v>0</v>
      </c>
      <c r="AI3968" s="340">
        <f t="shared" si="623"/>
        <v>0</v>
      </c>
      <c r="AJ3968" s="340">
        <f t="shared" si="623"/>
        <v>0</v>
      </c>
      <c r="AK3968" s="340">
        <f t="shared" si="623"/>
        <v>0</v>
      </c>
      <c r="AL3968" s="340">
        <f t="shared" si="623"/>
        <v>0</v>
      </c>
      <c r="AM3968" s="340">
        <f t="shared" si="623"/>
        <v>0</v>
      </c>
    </row>
    <row r="3969" spans="1:39" x14ac:dyDescent="0.35">
      <c r="A3969" s="337">
        <v>25882</v>
      </c>
      <c r="B3969" s="338">
        <f t="shared" si="614"/>
        <v>1970</v>
      </c>
      <c r="C3969" s="338">
        <f t="shared" si="615"/>
        <v>11</v>
      </c>
      <c r="D3969" s="338">
        <f t="shared" si="616"/>
        <v>10</v>
      </c>
      <c r="E3969" s="334">
        <v>0.1</v>
      </c>
      <c r="F3969" s="334">
        <v>0</v>
      </c>
      <c r="G3969" s="334">
        <v>0.1</v>
      </c>
      <c r="H3969" s="334">
        <v>0.1</v>
      </c>
      <c r="I3969" s="334">
        <v>0</v>
      </c>
      <c r="J3969" s="334">
        <v>0.1</v>
      </c>
      <c r="K3969" s="334">
        <v>0</v>
      </c>
      <c r="L3969" s="334">
        <v>0.1</v>
      </c>
      <c r="M3969" s="334">
        <v>0</v>
      </c>
      <c r="N3969" s="334">
        <v>0</v>
      </c>
      <c r="O3969" s="334">
        <v>0</v>
      </c>
      <c r="P3969" s="334">
        <v>0</v>
      </c>
      <c r="Q3969" s="334">
        <v>0</v>
      </c>
      <c r="R3969" s="334">
        <v>0</v>
      </c>
      <c r="S3969" s="334">
        <v>0</v>
      </c>
      <c r="T3969" s="334">
        <v>0</v>
      </c>
      <c r="U3969" s="334">
        <v>0</v>
      </c>
      <c r="V3969" s="334">
        <v>0</v>
      </c>
      <c r="W3969" s="334">
        <v>0</v>
      </c>
      <c r="X3969" s="334">
        <v>0</v>
      </c>
      <c r="Y3969" s="334">
        <v>0</v>
      </c>
      <c r="Z3969" s="334">
        <v>0</v>
      </c>
      <c r="AA3969" s="334">
        <v>0</v>
      </c>
      <c r="AB3969" s="334">
        <v>0</v>
      </c>
      <c r="AD3969" s="334">
        <v>0.5</v>
      </c>
      <c r="AE3969" s="334">
        <f t="shared" si="617"/>
        <v>0.5</v>
      </c>
      <c r="AF3969" s="334">
        <f t="shared" si="618"/>
        <v>0.5</v>
      </c>
      <c r="AG3969" s="340">
        <f t="shared" si="619"/>
        <v>0</v>
      </c>
      <c r="AI3969" s="340">
        <f t="shared" si="623"/>
        <v>0</v>
      </c>
      <c r="AJ3969" s="340">
        <f t="shared" si="623"/>
        <v>0</v>
      </c>
      <c r="AK3969" s="340">
        <f t="shared" si="623"/>
        <v>0</v>
      </c>
      <c r="AL3969" s="340">
        <f t="shared" si="623"/>
        <v>0</v>
      </c>
      <c r="AM3969" s="340">
        <f t="shared" si="623"/>
        <v>0</v>
      </c>
    </row>
    <row r="3970" spans="1:39" x14ac:dyDescent="0.35">
      <c r="A3970" s="337">
        <v>25883</v>
      </c>
      <c r="B3970" s="338">
        <f t="shared" si="614"/>
        <v>1970</v>
      </c>
      <c r="C3970" s="338">
        <f t="shared" si="615"/>
        <v>11</v>
      </c>
      <c r="D3970" s="338">
        <f t="shared" si="616"/>
        <v>11</v>
      </c>
      <c r="E3970" s="334">
        <v>0</v>
      </c>
      <c r="F3970" s="334">
        <v>0</v>
      </c>
      <c r="G3970" s="334">
        <v>0</v>
      </c>
      <c r="H3970" s="334">
        <v>0</v>
      </c>
      <c r="I3970" s="334">
        <v>0</v>
      </c>
      <c r="J3970" s="334">
        <v>0</v>
      </c>
      <c r="K3970" s="334">
        <v>0</v>
      </c>
      <c r="L3970" s="334">
        <v>0</v>
      </c>
      <c r="M3970" s="334">
        <v>0</v>
      </c>
      <c r="N3970" s="334">
        <v>0</v>
      </c>
      <c r="O3970" s="334">
        <v>0</v>
      </c>
      <c r="P3970" s="334">
        <v>0</v>
      </c>
      <c r="Q3970" s="334">
        <v>0</v>
      </c>
      <c r="R3970" s="334">
        <v>0</v>
      </c>
      <c r="S3970" s="334">
        <v>0</v>
      </c>
      <c r="T3970" s="334">
        <v>0</v>
      </c>
      <c r="U3970" s="334">
        <v>0</v>
      </c>
      <c r="V3970" s="334">
        <v>0.1</v>
      </c>
      <c r="W3970" s="334">
        <v>0</v>
      </c>
      <c r="X3970" s="334">
        <v>0.1</v>
      </c>
      <c r="Y3970" s="334">
        <v>0.1</v>
      </c>
      <c r="Z3970" s="334">
        <v>0.1</v>
      </c>
      <c r="AA3970" s="334">
        <v>0</v>
      </c>
      <c r="AB3970" s="334">
        <v>0.1</v>
      </c>
      <c r="AD3970" s="334">
        <v>0.5</v>
      </c>
      <c r="AE3970" s="334">
        <f t="shared" si="617"/>
        <v>0.5</v>
      </c>
      <c r="AF3970" s="334">
        <f t="shared" si="618"/>
        <v>0.5</v>
      </c>
      <c r="AG3970" s="340">
        <f t="shared" si="619"/>
        <v>0</v>
      </c>
      <c r="AI3970" s="340">
        <f t="shared" si="623"/>
        <v>0</v>
      </c>
      <c r="AJ3970" s="340">
        <f t="shared" si="623"/>
        <v>0</v>
      </c>
      <c r="AK3970" s="340">
        <f t="shared" si="623"/>
        <v>0</v>
      </c>
      <c r="AL3970" s="340">
        <f t="shared" si="623"/>
        <v>0</v>
      </c>
      <c r="AM3970" s="340">
        <f t="shared" si="623"/>
        <v>0</v>
      </c>
    </row>
    <row r="3971" spans="1:39" x14ac:dyDescent="0.35">
      <c r="A3971" s="337">
        <v>25884</v>
      </c>
      <c r="B3971" s="338">
        <f t="shared" si="614"/>
        <v>1970</v>
      </c>
      <c r="C3971" s="338">
        <f t="shared" si="615"/>
        <v>11</v>
      </c>
      <c r="D3971" s="338">
        <f t="shared" si="616"/>
        <v>12</v>
      </c>
      <c r="E3971" s="334">
        <v>0.3</v>
      </c>
      <c r="F3971" s="334">
        <v>0.3</v>
      </c>
      <c r="G3971" s="334">
        <v>0.4</v>
      </c>
      <c r="H3971" s="334">
        <v>0.3</v>
      </c>
      <c r="I3971" s="334">
        <v>0.3</v>
      </c>
      <c r="J3971" s="334">
        <v>0.3</v>
      </c>
      <c r="K3971" s="334">
        <v>0.3</v>
      </c>
      <c r="L3971" s="334">
        <v>0.3</v>
      </c>
      <c r="M3971" s="334">
        <v>0.4</v>
      </c>
      <c r="N3971" s="334">
        <v>0.3</v>
      </c>
      <c r="O3971" s="334">
        <v>0.3</v>
      </c>
      <c r="P3971" s="334">
        <v>0.3</v>
      </c>
      <c r="Q3971" s="334">
        <v>0.3</v>
      </c>
      <c r="R3971" s="334">
        <v>0.3</v>
      </c>
      <c r="S3971" s="334">
        <v>0.3</v>
      </c>
      <c r="T3971" s="334">
        <v>0.4</v>
      </c>
      <c r="U3971" s="334">
        <v>0.3</v>
      </c>
      <c r="V3971" s="334">
        <v>0.3</v>
      </c>
      <c r="W3971" s="334">
        <v>0.3</v>
      </c>
      <c r="X3971" s="334">
        <v>0.3</v>
      </c>
      <c r="Y3971" s="334">
        <v>0.3</v>
      </c>
      <c r="Z3971" s="334">
        <v>0.4</v>
      </c>
      <c r="AA3971" s="334">
        <v>0.3</v>
      </c>
      <c r="AB3971" s="334">
        <v>0.3</v>
      </c>
      <c r="AD3971" s="334">
        <v>7.6</v>
      </c>
      <c r="AE3971" s="334">
        <f t="shared" si="617"/>
        <v>7.6</v>
      </c>
      <c r="AF3971" s="334">
        <f t="shared" si="618"/>
        <v>7.5999999999999988</v>
      </c>
      <c r="AG3971" s="340">
        <f t="shared" si="619"/>
        <v>8.8817841970012523E-16</v>
      </c>
      <c r="AI3971" s="340">
        <f t="shared" si="623"/>
        <v>0</v>
      </c>
      <c r="AJ3971" s="340">
        <f t="shared" si="623"/>
        <v>0</v>
      </c>
      <c r="AK3971" s="340">
        <f t="shared" si="623"/>
        <v>0</v>
      </c>
      <c r="AL3971" s="340">
        <f t="shared" si="623"/>
        <v>0</v>
      </c>
      <c r="AM3971" s="340">
        <f t="shared" si="623"/>
        <v>0</v>
      </c>
    </row>
    <row r="3972" spans="1:39" x14ac:dyDescent="0.35">
      <c r="A3972" s="337">
        <v>25885</v>
      </c>
      <c r="B3972" s="338">
        <f t="shared" ref="B3972:B4035" si="624">YEAR(A3972)</f>
        <v>1970</v>
      </c>
      <c r="C3972" s="338">
        <f t="shared" ref="C3972:C4035" si="625">MONTH(A3972)</f>
        <v>11</v>
      </c>
      <c r="D3972" s="338">
        <f t="shared" ref="D3972:D4035" si="626">DAY(A3972)</f>
        <v>13</v>
      </c>
      <c r="E3972" s="334">
        <v>0.1</v>
      </c>
      <c r="F3972" s="334">
        <v>0.1</v>
      </c>
      <c r="G3972" s="334">
        <v>0.1</v>
      </c>
      <c r="H3972" s="334">
        <v>0.2</v>
      </c>
      <c r="I3972" s="334">
        <v>0.1</v>
      </c>
      <c r="J3972" s="334">
        <v>0.1</v>
      </c>
      <c r="K3972" s="334">
        <v>0.1</v>
      </c>
      <c r="L3972" s="334">
        <v>0</v>
      </c>
      <c r="M3972" s="334">
        <v>0</v>
      </c>
      <c r="N3972" s="334">
        <v>0</v>
      </c>
      <c r="O3972" s="334">
        <v>0</v>
      </c>
      <c r="P3972" s="334">
        <v>0</v>
      </c>
      <c r="Q3972" s="334">
        <v>0</v>
      </c>
      <c r="R3972" s="334">
        <v>0</v>
      </c>
      <c r="S3972" s="334">
        <v>0</v>
      </c>
      <c r="T3972" s="334">
        <v>0</v>
      </c>
      <c r="U3972" s="334">
        <v>0</v>
      </c>
      <c r="V3972" s="334">
        <v>0</v>
      </c>
      <c r="W3972" s="334">
        <v>0</v>
      </c>
      <c r="X3972" s="334">
        <v>0</v>
      </c>
      <c r="Y3972" s="334">
        <v>0</v>
      </c>
      <c r="Z3972" s="334">
        <v>0</v>
      </c>
      <c r="AA3972" s="334">
        <v>0</v>
      </c>
      <c r="AB3972" s="334">
        <v>0</v>
      </c>
      <c r="AD3972" s="334">
        <v>0.8</v>
      </c>
      <c r="AE3972" s="334">
        <f t="shared" ref="AE3972:AE4035" si="627">AD3972</f>
        <v>0.8</v>
      </c>
      <c r="AF3972" s="334">
        <f t="shared" ref="AF3972:AF4035" si="628">SUM(E3972:AB3972)</f>
        <v>0.79999999999999993</v>
      </c>
      <c r="AG3972" s="340">
        <f t="shared" ref="AG3972:AG4035" si="629">ABS(AF3972-AE3972)</f>
        <v>1.1102230246251565E-16</v>
      </c>
      <c r="AI3972" s="340">
        <f t="shared" ref="AI3972:AM3987" si="630">IF($C3972=AI$1,$AF3972,0)</f>
        <v>0</v>
      </c>
      <c r="AJ3972" s="340">
        <f t="shared" si="630"/>
        <v>0</v>
      </c>
      <c r="AK3972" s="340">
        <f t="shared" si="630"/>
        <v>0</v>
      </c>
      <c r="AL3972" s="340">
        <f t="shared" si="630"/>
        <v>0</v>
      </c>
      <c r="AM3972" s="340">
        <f t="shared" si="630"/>
        <v>0</v>
      </c>
    </row>
    <row r="3973" spans="1:39" x14ac:dyDescent="0.35">
      <c r="A3973" s="337">
        <v>25886</v>
      </c>
      <c r="B3973" s="338">
        <f t="shared" si="624"/>
        <v>1970</v>
      </c>
      <c r="C3973" s="338">
        <f t="shared" si="625"/>
        <v>11</v>
      </c>
      <c r="D3973" s="338">
        <f t="shared" si="626"/>
        <v>14</v>
      </c>
      <c r="E3973" s="334">
        <v>0</v>
      </c>
      <c r="F3973" s="334">
        <v>0</v>
      </c>
      <c r="G3973" s="334">
        <v>0</v>
      </c>
      <c r="H3973" s="334">
        <v>0</v>
      </c>
      <c r="I3973" s="334">
        <v>0</v>
      </c>
      <c r="J3973" s="334">
        <v>0</v>
      </c>
      <c r="K3973" s="334">
        <v>0</v>
      </c>
      <c r="L3973" s="334">
        <v>0</v>
      </c>
      <c r="M3973" s="334">
        <v>0</v>
      </c>
      <c r="N3973" s="334">
        <v>0</v>
      </c>
      <c r="O3973" s="334">
        <v>0</v>
      </c>
      <c r="P3973" s="334">
        <v>0</v>
      </c>
      <c r="Q3973" s="334">
        <v>0</v>
      </c>
      <c r="R3973" s="334">
        <v>0</v>
      </c>
      <c r="S3973" s="334">
        <v>0</v>
      </c>
      <c r="T3973" s="334">
        <v>0</v>
      </c>
      <c r="U3973" s="334">
        <v>0</v>
      </c>
      <c r="V3973" s="334">
        <v>0</v>
      </c>
      <c r="W3973" s="334">
        <v>0</v>
      </c>
      <c r="X3973" s="334">
        <v>0</v>
      </c>
      <c r="Y3973" s="334">
        <v>0</v>
      </c>
      <c r="Z3973" s="334">
        <v>0</v>
      </c>
      <c r="AA3973" s="334">
        <v>0</v>
      </c>
      <c r="AB3973" s="334">
        <v>0</v>
      </c>
      <c r="AD3973" s="334">
        <v>0</v>
      </c>
      <c r="AE3973" s="334">
        <f t="shared" si="627"/>
        <v>0</v>
      </c>
      <c r="AF3973" s="334">
        <f t="shared" si="628"/>
        <v>0</v>
      </c>
      <c r="AG3973" s="340">
        <f t="shared" si="629"/>
        <v>0</v>
      </c>
      <c r="AI3973" s="340">
        <f t="shared" si="630"/>
        <v>0</v>
      </c>
      <c r="AJ3973" s="340">
        <f t="shared" si="630"/>
        <v>0</v>
      </c>
      <c r="AK3973" s="340">
        <f t="shared" si="630"/>
        <v>0</v>
      </c>
      <c r="AL3973" s="340">
        <f t="shared" si="630"/>
        <v>0</v>
      </c>
      <c r="AM3973" s="340">
        <f t="shared" si="630"/>
        <v>0</v>
      </c>
    </row>
    <row r="3974" spans="1:39" x14ac:dyDescent="0.35">
      <c r="A3974" s="337">
        <v>25887</v>
      </c>
      <c r="B3974" s="338">
        <f t="shared" si="624"/>
        <v>1970</v>
      </c>
      <c r="C3974" s="338">
        <f t="shared" si="625"/>
        <v>11</v>
      </c>
      <c r="D3974" s="338">
        <f t="shared" si="626"/>
        <v>15</v>
      </c>
      <c r="E3974" s="334">
        <v>0</v>
      </c>
      <c r="F3974" s="334">
        <v>0</v>
      </c>
      <c r="G3974" s="334">
        <v>0</v>
      </c>
      <c r="H3974" s="334">
        <v>0</v>
      </c>
      <c r="I3974" s="334">
        <v>0</v>
      </c>
      <c r="J3974" s="334">
        <v>0</v>
      </c>
      <c r="K3974" s="334">
        <v>0</v>
      </c>
      <c r="L3974" s="334">
        <v>0</v>
      </c>
      <c r="M3974" s="334">
        <v>0</v>
      </c>
      <c r="N3974" s="334">
        <v>0</v>
      </c>
      <c r="O3974" s="334">
        <v>0</v>
      </c>
      <c r="P3974" s="334">
        <v>0</v>
      </c>
      <c r="Q3974" s="334">
        <v>0</v>
      </c>
      <c r="R3974" s="334">
        <v>0</v>
      </c>
      <c r="S3974" s="334">
        <v>0</v>
      </c>
      <c r="T3974" s="334">
        <v>0</v>
      </c>
      <c r="U3974" s="334">
        <v>0</v>
      </c>
      <c r="V3974" s="334">
        <v>0</v>
      </c>
      <c r="W3974" s="334">
        <v>0</v>
      </c>
      <c r="X3974" s="334">
        <v>0</v>
      </c>
      <c r="Y3974" s="334">
        <v>0</v>
      </c>
      <c r="Z3974" s="334">
        <v>0</v>
      </c>
      <c r="AA3974" s="334">
        <v>0</v>
      </c>
      <c r="AB3974" s="334">
        <v>0</v>
      </c>
      <c r="AD3974" s="334">
        <v>0</v>
      </c>
      <c r="AE3974" s="334">
        <f t="shared" si="627"/>
        <v>0</v>
      </c>
      <c r="AF3974" s="334">
        <f t="shared" si="628"/>
        <v>0</v>
      </c>
      <c r="AG3974" s="340">
        <f t="shared" si="629"/>
        <v>0</v>
      </c>
      <c r="AI3974" s="340">
        <f t="shared" si="630"/>
        <v>0</v>
      </c>
      <c r="AJ3974" s="340">
        <f t="shared" si="630"/>
        <v>0</v>
      </c>
      <c r="AK3974" s="340">
        <f t="shared" si="630"/>
        <v>0</v>
      </c>
      <c r="AL3974" s="340">
        <f t="shared" si="630"/>
        <v>0</v>
      </c>
      <c r="AM3974" s="340">
        <f t="shared" si="630"/>
        <v>0</v>
      </c>
    </row>
    <row r="3975" spans="1:39" x14ac:dyDescent="0.35">
      <c r="A3975" s="337">
        <v>25888</v>
      </c>
      <c r="B3975" s="338">
        <f t="shared" si="624"/>
        <v>1970</v>
      </c>
      <c r="C3975" s="338">
        <f t="shared" si="625"/>
        <v>11</v>
      </c>
      <c r="D3975" s="338">
        <f t="shared" si="626"/>
        <v>16</v>
      </c>
      <c r="E3975" s="334">
        <v>0</v>
      </c>
      <c r="F3975" s="334">
        <v>0</v>
      </c>
      <c r="G3975" s="334">
        <v>0</v>
      </c>
      <c r="H3975" s="334">
        <v>0</v>
      </c>
      <c r="I3975" s="334">
        <v>0</v>
      </c>
      <c r="J3975" s="334">
        <v>0</v>
      </c>
      <c r="K3975" s="334">
        <v>0</v>
      </c>
      <c r="L3975" s="334">
        <v>0</v>
      </c>
      <c r="M3975" s="334">
        <v>0</v>
      </c>
      <c r="N3975" s="334">
        <v>0</v>
      </c>
      <c r="O3975" s="334">
        <v>0</v>
      </c>
      <c r="P3975" s="334">
        <v>0</v>
      </c>
      <c r="Q3975" s="334">
        <v>0</v>
      </c>
      <c r="R3975" s="334">
        <v>0</v>
      </c>
      <c r="S3975" s="334">
        <v>0</v>
      </c>
      <c r="T3975" s="334">
        <v>0</v>
      </c>
      <c r="U3975" s="334">
        <v>0</v>
      </c>
      <c r="V3975" s="334">
        <v>0</v>
      </c>
      <c r="W3975" s="334">
        <v>0</v>
      </c>
      <c r="X3975" s="334">
        <v>0</v>
      </c>
      <c r="Y3975" s="334">
        <v>0</v>
      </c>
      <c r="Z3975" s="334">
        <v>0</v>
      </c>
      <c r="AA3975" s="334">
        <v>0</v>
      </c>
      <c r="AB3975" s="334">
        <v>0</v>
      </c>
      <c r="AD3975" s="334">
        <v>0</v>
      </c>
      <c r="AE3975" s="334">
        <f t="shared" si="627"/>
        <v>0</v>
      </c>
      <c r="AF3975" s="334">
        <f t="shared" si="628"/>
        <v>0</v>
      </c>
      <c r="AG3975" s="340">
        <f t="shared" si="629"/>
        <v>0</v>
      </c>
      <c r="AI3975" s="340">
        <f t="shared" si="630"/>
        <v>0</v>
      </c>
      <c r="AJ3975" s="340">
        <f t="shared" si="630"/>
        <v>0</v>
      </c>
      <c r="AK3975" s="340">
        <f t="shared" si="630"/>
        <v>0</v>
      </c>
      <c r="AL3975" s="340">
        <f t="shared" si="630"/>
        <v>0</v>
      </c>
      <c r="AM3975" s="340">
        <f t="shared" si="630"/>
        <v>0</v>
      </c>
    </row>
    <row r="3976" spans="1:39" x14ac:dyDescent="0.35">
      <c r="A3976" s="337">
        <v>25889</v>
      </c>
      <c r="B3976" s="338">
        <f t="shared" si="624"/>
        <v>1970</v>
      </c>
      <c r="C3976" s="338">
        <f t="shared" si="625"/>
        <v>11</v>
      </c>
      <c r="D3976" s="338">
        <f t="shared" si="626"/>
        <v>17</v>
      </c>
      <c r="E3976" s="334">
        <v>0</v>
      </c>
      <c r="F3976" s="334">
        <v>0</v>
      </c>
      <c r="G3976" s="334">
        <v>0</v>
      </c>
      <c r="H3976" s="334">
        <v>0</v>
      </c>
      <c r="I3976" s="334">
        <v>0</v>
      </c>
      <c r="J3976" s="334">
        <v>0</v>
      </c>
      <c r="K3976" s="334">
        <v>0</v>
      </c>
      <c r="L3976" s="334">
        <v>0</v>
      </c>
      <c r="M3976" s="334">
        <v>0</v>
      </c>
      <c r="N3976" s="334">
        <v>0</v>
      </c>
      <c r="O3976" s="334">
        <v>0</v>
      </c>
      <c r="P3976" s="334">
        <v>0</v>
      </c>
      <c r="Q3976" s="334">
        <v>0</v>
      </c>
      <c r="R3976" s="334">
        <v>0</v>
      </c>
      <c r="S3976" s="334">
        <v>0</v>
      </c>
      <c r="T3976" s="334">
        <v>0</v>
      </c>
      <c r="U3976" s="334">
        <v>0</v>
      </c>
      <c r="V3976" s="334">
        <v>0</v>
      </c>
      <c r="W3976" s="334">
        <v>0</v>
      </c>
      <c r="X3976" s="334">
        <v>0</v>
      </c>
      <c r="Y3976" s="334">
        <v>0</v>
      </c>
      <c r="Z3976" s="334">
        <v>0</v>
      </c>
      <c r="AA3976" s="334">
        <v>0</v>
      </c>
      <c r="AB3976" s="334">
        <v>0</v>
      </c>
      <c r="AD3976" s="334">
        <v>0</v>
      </c>
      <c r="AE3976" s="334">
        <f t="shared" si="627"/>
        <v>0</v>
      </c>
      <c r="AF3976" s="334">
        <f t="shared" si="628"/>
        <v>0</v>
      </c>
      <c r="AG3976" s="340">
        <f t="shared" si="629"/>
        <v>0</v>
      </c>
      <c r="AI3976" s="340">
        <f t="shared" si="630"/>
        <v>0</v>
      </c>
      <c r="AJ3976" s="340">
        <f t="shared" si="630"/>
        <v>0</v>
      </c>
      <c r="AK3976" s="340">
        <f t="shared" si="630"/>
        <v>0</v>
      </c>
      <c r="AL3976" s="340">
        <f t="shared" si="630"/>
        <v>0</v>
      </c>
      <c r="AM3976" s="340">
        <f t="shared" si="630"/>
        <v>0</v>
      </c>
    </row>
    <row r="3977" spans="1:39" x14ac:dyDescent="0.35">
      <c r="A3977" s="337">
        <v>25890</v>
      </c>
      <c r="B3977" s="338">
        <f t="shared" si="624"/>
        <v>1970</v>
      </c>
      <c r="C3977" s="338">
        <f t="shared" si="625"/>
        <v>11</v>
      </c>
      <c r="D3977" s="338">
        <f t="shared" si="626"/>
        <v>18</v>
      </c>
      <c r="E3977" s="334">
        <v>0</v>
      </c>
      <c r="F3977" s="334">
        <v>0</v>
      </c>
      <c r="G3977" s="334">
        <v>0</v>
      </c>
      <c r="H3977" s="334">
        <v>0</v>
      </c>
      <c r="I3977" s="334">
        <v>0</v>
      </c>
      <c r="J3977" s="334">
        <v>0</v>
      </c>
      <c r="K3977" s="334">
        <v>0</v>
      </c>
      <c r="L3977" s="334">
        <v>0</v>
      </c>
      <c r="M3977" s="334">
        <v>0</v>
      </c>
      <c r="N3977" s="334">
        <v>0</v>
      </c>
      <c r="O3977" s="334">
        <v>0</v>
      </c>
      <c r="P3977" s="334">
        <v>0</v>
      </c>
      <c r="Q3977" s="334">
        <v>0</v>
      </c>
      <c r="R3977" s="334">
        <v>0</v>
      </c>
      <c r="S3977" s="334">
        <v>0</v>
      </c>
      <c r="T3977" s="334">
        <v>0</v>
      </c>
      <c r="U3977" s="334">
        <v>0</v>
      </c>
      <c r="V3977" s="334">
        <v>0</v>
      </c>
      <c r="W3977" s="334">
        <v>0</v>
      </c>
      <c r="X3977" s="334">
        <v>0</v>
      </c>
      <c r="Y3977" s="334">
        <v>0</v>
      </c>
      <c r="Z3977" s="334">
        <v>0</v>
      </c>
      <c r="AA3977" s="334">
        <v>0</v>
      </c>
      <c r="AB3977" s="334">
        <v>0</v>
      </c>
      <c r="AD3977" s="334">
        <v>0</v>
      </c>
      <c r="AE3977" s="334">
        <f t="shared" si="627"/>
        <v>0</v>
      </c>
      <c r="AF3977" s="334">
        <f t="shared" si="628"/>
        <v>0</v>
      </c>
      <c r="AG3977" s="340">
        <f t="shared" si="629"/>
        <v>0</v>
      </c>
      <c r="AI3977" s="340">
        <f t="shared" si="630"/>
        <v>0</v>
      </c>
      <c r="AJ3977" s="340">
        <f t="shared" si="630"/>
        <v>0</v>
      </c>
      <c r="AK3977" s="340">
        <f t="shared" si="630"/>
        <v>0</v>
      </c>
      <c r="AL3977" s="340">
        <f t="shared" si="630"/>
        <v>0</v>
      </c>
      <c r="AM3977" s="340">
        <f t="shared" si="630"/>
        <v>0</v>
      </c>
    </row>
    <row r="3978" spans="1:39" x14ac:dyDescent="0.35">
      <c r="A3978" s="337">
        <v>25891</v>
      </c>
      <c r="B3978" s="338">
        <f t="shared" si="624"/>
        <v>1970</v>
      </c>
      <c r="C3978" s="338">
        <f t="shared" si="625"/>
        <v>11</v>
      </c>
      <c r="D3978" s="338">
        <f t="shared" si="626"/>
        <v>19</v>
      </c>
      <c r="E3978" s="334">
        <v>0</v>
      </c>
      <c r="F3978" s="334">
        <v>0</v>
      </c>
      <c r="G3978" s="334">
        <v>0</v>
      </c>
      <c r="H3978" s="334">
        <v>0</v>
      </c>
      <c r="I3978" s="334">
        <v>0</v>
      </c>
      <c r="J3978" s="334">
        <v>0</v>
      </c>
      <c r="K3978" s="334">
        <v>0</v>
      </c>
      <c r="L3978" s="334">
        <v>0</v>
      </c>
      <c r="M3978" s="334">
        <v>0</v>
      </c>
      <c r="N3978" s="334">
        <v>0</v>
      </c>
      <c r="O3978" s="334">
        <v>0</v>
      </c>
      <c r="P3978" s="334">
        <v>0</v>
      </c>
      <c r="Q3978" s="334">
        <v>0</v>
      </c>
      <c r="R3978" s="334">
        <v>0.1</v>
      </c>
      <c r="S3978" s="334">
        <v>0</v>
      </c>
      <c r="T3978" s="334">
        <v>0.1</v>
      </c>
      <c r="U3978" s="334">
        <v>0</v>
      </c>
      <c r="V3978" s="334">
        <v>0.1</v>
      </c>
      <c r="W3978" s="334">
        <v>0</v>
      </c>
      <c r="X3978" s="334">
        <v>0</v>
      </c>
      <c r="Y3978" s="334">
        <v>0.1</v>
      </c>
      <c r="Z3978" s="334">
        <v>0</v>
      </c>
      <c r="AA3978" s="334">
        <v>0.1</v>
      </c>
      <c r="AB3978" s="334">
        <v>0</v>
      </c>
      <c r="AD3978" s="334">
        <v>0.5</v>
      </c>
      <c r="AE3978" s="334">
        <f t="shared" si="627"/>
        <v>0.5</v>
      </c>
      <c r="AF3978" s="334">
        <f t="shared" si="628"/>
        <v>0.5</v>
      </c>
      <c r="AG3978" s="340">
        <f t="shared" si="629"/>
        <v>0</v>
      </c>
      <c r="AI3978" s="340">
        <f t="shared" si="630"/>
        <v>0</v>
      </c>
      <c r="AJ3978" s="340">
        <f t="shared" si="630"/>
        <v>0</v>
      </c>
      <c r="AK3978" s="340">
        <f t="shared" si="630"/>
        <v>0</v>
      </c>
      <c r="AL3978" s="340">
        <f t="shared" si="630"/>
        <v>0</v>
      </c>
      <c r="AM3978" s="340">
        <f t="shared" si="630"/>
        <v>0</v>
      </c>
    </row>
    <row r="3979" spans="1:39" x14ac:dyDescent="0.35">
      <c r="A3979" s="337">
        <v>25892</v>
      </c>
      <c r="B3979" s="338">
        <f t="shared" si="624"/>
        <v>1970</v>
      </c>
      <c r="C3979" s="338">
        <f t="shared" si="625"/>
        <v>11</v>
      </c>
      <c r="D3979" s="338">
        <f t="shared" si="626"/>
        <v>20</v>
      </c>
      <c r="E3979" s="334">
        <v>0</v>
      </c>
      <c r="F3979" s="334">
        <v>0.1</v>
      </c>
      <c r="G3979" s="334">
        <v>0</v>
      </c>
      <c r="H3979" s="334">
        <v>0.1</v>
      </c>
      <c r="I3979" s="334">
        <v>0</v>
      </c>
      <c r="J3979" s="334">
        <v>0.1</v>
      </c>
      <c r="K3979" s="334">
        <v>0</v>
      </c>
      <c r="L3979" s="334">
        <v>0</v>
      </c>
      <c r="M3979" s="334">
        <v>0.1</v>
      </c>
      <c r="N3979" s="334">
        <v>0</v>
      </c>
      <c r="O3979" s="334">
        <v>0.1</v>
      </c>
      <c r="P3979" s="334">
        <v>0</v>
      </c>
      <c r="Q3979" s="334">
        <v>0</v>
      </c>
      <c r="R3979" s="334">
        <v>0.1</v>
      </c>
      <c r="S3979" s="334">
        <v>0</v>
      </c>
      <c r="T3979" s="334">
        <v>0.1</v>
      </c>
      <c r="U3979" s="334">
        <v>0</v>
      </c>
      <c r="V3979" s="334">
        <v>0</v>
      </c>
      <c r="W3979" s="334">
        <v>0.1</v>
      </c>
      <c r="X3979" s="334">
        <v>0</v>
      </c>
      <c r="Y3979" s="334">
        <v>0.1</v>
      </c>
      <c r="Z3979" s="334">
        <v>0</v>
      </c>
      <c r="AA3979" s="334">
        <v>0.1</v>
      </c>
      <c r="AB3979" s="334">
        <v>0</v>
      </c>
      <c r="AD3979" s="334">
        <v>1</v>
      </c>
      <c r="AE3979" s="334">
        <f t="shared" si="627"/>
        <v>1</v>
      </c>
      <c r="AF3979" s="334">
        <f t="shared" si="628"/>
        <v>0.99999999999999989</v>
      </c>
      <c r="AG3979" s="340">
        <f t="shared" si="629"/>
        <v>1.1102230246251565E-16</v>
      </c>
      <c r="AI3979" s="340">
        <f t="shared" si="630"/>
        <v>0</v>
      </c>
      <c r="AJ3979" s="340">
        <f t="shared" si="630"/>
        <v>0</v>
      </c>
      <c r="AK3979" s="340">
        <f t="shared" si="630"/>
        <v>0</v>
      </c>
      <c r="AL3979" s="340">
        <f t="shared" si="630"/>
        <v>0</v>
      </c>
      <c r="AM3979" s="340">
        <f t="shared" si="630"/>
        <v>0</v>
      </c>
    </row>
    <row r="3980" spans="1:39" x14ac:dyDescent="0.35">
      <c r="A3980" s="337">
        <v>25893</v>
      </c>
      <c r="B3980" s="338">
        <f t="shared" si="624"/>
        <v>1970</v>
      </c>
      <c r="C3980" s="338">
        <f t="shared" si="625"/>
        <v>11</v>
      </c>
      <c r="D3980" s="338">
        <f t="shared" si="626"/>
        <v>21</v>
      </c>
      <c r="E3980" s="334">
        <v>0</v>
      </c>
      <c r="F3980" s="334">
        <v>0.1</v>
      </c>
      <c r="G3980" s="334">
        <v>0</v>
      </c>
      <c r="H3980" s="334">
        <v>0.1</v>
      </c>
      <c r="I3980" s="334">
        <v>0</v>
      </c>
      <c r="J3980" s="334">
        <v>0</v>
      </c>
      <c r="K3980" s="334">
        <v>0.1</v>
      </c>
      <c r="L3980" s="334">
        <v>0</v>
      </c>
      <c r="M3980" s="334">
        <v>0</v>
      </c>
      <c r="N3980" s="334">
        <v>0</v>
      </c>
      <c r="O3980" s="334">
        <v>0</v>
      </c>
      <c r="P3980" s="334">
        <v>0</v>
      </c>
      <c r="Q3980" s="334">
        <v>0</v>
      </c>
      <c r="R3980" s="334">
        <v>0</v>
      </c>
      <c r="S3980" s="334">
        <v>0</v>
      </c>
      <c r="T3980" s="334">
        <v>0</v>
      </c>
      <c r="U3980" s="334">
        <v>0</v>
      </c>
      <c r="V3980" s="334">
        <v>0</v>
      </c>
      <c r="W3980" s="334">
        <v>0</v>
      </c>
      <c r="X3980" s="334">
        <v>0</v>
      </c>
      <c r="Y3980" s="334">
        <v>0</v>
      </c>
      <c r="Z3980" s="334">
        <v>0</v>
      </c>
      <c r="AA3980" s="334">
        <v>0</v>
      </c>
      <c r="AB3980" s="334">
        <v>0</v>
      </c>
      <c r="AD3980" s="334">
        <v>0.3</v>
      </c>
      <c r="AE3980" s="334">
        <f t="shared" si="627"/>
        <v>0.3</v>
      </c>
      <c r="AF3980" s="334">
        <f t="shared" si="628"/>
        <v>0.30000000000000004</v>
      </c>
      <c r="AG3980" s="340">
        <f t="shared" si="629"/>
        <v>5.5511151231257827E-17</v>
      </c>
      <c r="AI3980" s="340">
        <f t="shared" si="630"/>
        <v>0</v>
      </c>
      <c r="AJ3980" s="340">
        <f t="shared" si="630"/>
        <v>0</v>
      </c>
      <c r="AK3980" s="340">
        <f t="shared" si="630"/>
        <v>0</v>
      </c>
      <c r="AL3980" s="340">
        <f t="shared" si="630"/>
        <v>0</v>
      </c>
      <c r="AM3980" s="340">
        <f t="shared" si="630"/>
        <v>0</v>
      </c>
    </row>
    <row r="3981" spans="1:39" x14ac:dyDescent="0.35">
      <c r="A3981" s="337">
        <v>25894</v>
      </c>
      <c r="B3981" s="338">
        <f t="shared" si="624"/>
        <v>1970</v>
      </c>
      <c r="C3981" s="338">
        <f t="shared" si="625"/>
        <v>11</v>
      </c>
      <c r="D3981" s="338">
        <f t="shared" si="626"/>
        <v>22</v>
      </c>
      <c r="E3981" s="334">
        <v>0</v>
      </c>
      <c r="F3981" s="334">
        <v>0</v>
      </c>
      <c r="G3981" s="334">
        <v>0</v>
      </c>
      <c r="H3981" s="334">
        <v>0</v>
      </c>
      <c r="I3981" s="334">
        <v>0</v>
      </c>
      <c r="J3981" s="334">
        <v>0</v>
      </c>
      <c r="K3981" s="334">
        <v>0</v>
      </c>
      <c r="L3981" s="334">
        <v>0</v>
      </c>
      <c r="M3981" s="334">
        <v>0</v>
      </c>
      <c r="N3981" s="334">
        <v>0</v>
      </c>
      <c r="O3981" s="334">
        <v>0</v>
      </c>
      <c r="P3981" s="334">
        <v>0</v>
      </c>
      <c r="Q3981" s="334">
        <v>0</v>
      </c>
      <c r="R3981" s="334">
        <v>0</v>
      </c>
      <c r="S3981" s="334">
        <v>0</v>
      </c>
      <c r="T3981" s="334">
        <v>0</v>
      </c>
      <c r="U3981" s="334">
        <v>0</v>
      </c>
      <c r="V3981" s="334">
        <v>0</v>
      </c>
      <c r="W3981" s="334">
        <v>0</v>
      </c>
      <c r="X3981" s="334">
        <v>0</v>
      </c>
      <c r="Y3981" s="334">
        <v>0</v>
      </c>
      <c r="Z3981" s="334">
        <v>0</v>
      </c>
      <c r="AA3981" s="334">
        <v>0</v>
      </c>
      <c r="AB3981" s="334">
        <v>0</v>
      </c>
      <c r="AD3981" s="334">
        <v>0</v>
      </c>
      <c r="AE3981" s="334">
        <f t="shared" si="627"/>
        <v>0</v>
      </c>
      <c r="AF3981" s="334">
        <f t="shared" si="628"/>
        <v>0</v>
      </c>
      <c r="AG3981" s="340">
        <f t="shared" si="629"/>
        <v>0</v>
      </c>
      <c r="AI3981" s="340">
        <f t="shared" si="630"/>
        <v>0</v>
      </c>
      <c r="AJ3981" s="340">
        <f t="shared" si="630"/>
        <v>0</v>
      </c>
      <c r="AK3981" s="340">
        <f t="shared" si="630"/>
        <v>0</v>
      </c>
      <c r="AL3981" s="340">
        <f t="shared" si="630"/>
        <v>0</v>
      </c>
      <c r="AM3981" s="340">
        <f t="shared" si="630"/>
        <v>0</v>
      </c>
    </row>
    <row r="3982" spans="1:39" x14ac:dyDescent="0.35">
      <c r="A3982" s="337">
        <v>25895</v>
      </c>
      <c r="B3982" s="338">
        <f t="shared" si="624"/>
        <v>1970</v>
      </c>
      <c r="C3982" s="338">
        <f t="shared" si="625"/>
        <v>11</v>
      </c>
      <c r="D3982" s="338">
        <f t="shared" si="626"/>
        <v>23</v>
      </c>
      <c r="E3982" s="334">
        <v>0</v>
      </c>
      <c r="F3982" s="334">
        <v>0</v>
      </c>
      <c r="G3982" s="334">
        <v>0</v>
      </c>
      <c r="H3982" s="334">
        <v>0</v>
      </c>
      <c r="I3982" s="334">
        <v>0</v>
      </c>
      <c r="J3982" s="334">
        <v>0</v>
      </c>
      <c r="K3982" s="334">
        <v>0</v>
      </c>
      <c r="L3982" s="334">
        <v>0</v>
      </c>
      <c r="M3982" s="334">
        <v>0</v>
      </c>
      <c r="N3982" s="334">
        <v>0</v>
      </c>
      <c r="O3982" s="334">
        <v>0</v>
      </c>
      <c r="P3982" s="334">
        <v>0</v>
      </c>
      <c r="Q3982" s="334">
        <v>0</v>
      </c>
      <c r="R3982" s="334">
        <v>0</v>
      </c>
      <c r="S3982" s="334">
        <v>0</v>
      </c>
      <c r="T3982" s="334">
        <v>0</v>
      </c>
      <c r="U3982" s="334">
        <v>0</v>
      </c>
      <c r="V3982" s="334">
        <v>0</v>
      </c>
      <c r="W3982" s="334">
        <v>0</v>
      </c>
      <c r="X3982" s="334">
        <v>0</v>
      </c>
      <c r="Y3982" s="334">
        <v>0</v>
      </c>
      <c r="Z3982" s="334">
        <v>0</v>
      </c>
      <c r="AA3982" s="334">
        <v>0</v>
      </c>
      <c r="AB3982" s="334">
        <v>0</v>
      </c>
      <c r="AD3982" s="334">
        <v>0</v>
      </c>
      <c r="AE3982" s="334">
        <f t="shared" si="627"/>
        <v>0</v>
      </c>
      <c r="AF3982" s="334">
        <f t="shared" si="628"/>
        <v>0</v>
      </c>
      <c r="AG3982" s="340">
        <f t="shared" si="629"/>
        <v>0</v>
      </c>
      <c r="AI3982" s="340">
        <f t="shared" si="630"/>
        <v>0</v>
      </c>
      <c r="AJ3982" s="340">
        <f t="shared" si="630"/>
        <v>0</v>
      </c>
      <c r="AK3982" s="340">
        <f t="shared" si="630"/>
        <v>0</v>
      </c>
      <c r="AL3982" s="340">
        <f t="shared" si="630"/>
        <v>0</v>
      </c>
      <c r="AM3982" s="340">
        <f t="shared" si="630"/>
        <v>0</v>
      </c>
    </row>
    <row r="3983" spans="1:39" x14ac:dyDescent="0.35">
      <c r="A3983" s="337">
        <v>25896</v>
      </c>
      <c r="B3983" s="338">
        <f t="shared" si="624"/>
        <v>1970</v>
      </c>
      <c r="C3983" s="338">
        <f t="shared" si="625"/>
        <v>11</v>
      </c>
      <c r="D3983" s="338">
        <f t="shared" si="626"/>
        <v>24</v>
      </c>
      <c r="E3983" s="334">
        <v>0</v>
      </c>
      <c r="F3983" s="334">
        <v>0</v>
      </c>
      <c r="G3983" s="334">
        <v>0</v>
      </c>
      <c r="H3983" s="334">
        <v>0</v>
      </c>
      <c r="I3983" s="334">
        <v>0</v>
      </c>
      <c r="J3983" s="334">
        <v>0</v>
      </c>
      <c r="K3983" s="334">
        <v>0</v>
      </c>
      <c r="L3983" s="334">
        <v>0</v>
      </c>
      <c r="M3983" s="334">
        <v>0</v>
      </c>
      <c r="N3983" s="334">
        <v>0</v>
      </c>
      <c r="O3983" s="334">
        <v>0.1</v>
      </c>
      <c r="P3983" s="334">
        <v>0.1</v>
      </c>
      <c r="Q3983" s="334">
        <v>0.1</v>
      </c>
      <c r="R3983" s="334">
        <v>0.1</v>
      </c>
      <c r="S3983" s="334">
        <v>0.1</v>
      </c>
      <c r="T3983" s="334">
        <v>0.1</v>
      </c>
      <c r="U3983" s="334">
        <v>0</v>
      </c>
      <c r="V3983" s="334">
        <v>0.1</v>
      </c>
      <c r="W3983" s="334">
        <v>0.1</v>
      </c>
      <c r="X3983" s="334">
        <v>0.1</v>
      </c>
      <c r="Y3983" s="334">
        <v>0.1</v>
      </c>
      <c r="Z3983" s="334">
        <v>0.1</v>
      </c>
      <c r="AA3983" s="334">
        <v>0.1</v>
      </c>
      <c r="AB3983" s="334">
        <v>0.1</v>
      </c>
      <c r="AD3983" s="334">
        <v>1.3</v>
      </c>
      <c r="AE3983" s="334">
        <f t="shared" si="627"/>
        <v>1.3</v>
      </c>
      <c r="AF3983" s="334">
        <f t="shared" si="628"/>
        <v>1.3</v>
      </c>
      <c r="AG3983" s="340">
        <f t="shared" si="629"/>
        <v>0</v>
      </c>
      <c r="AI3983" s="340">
        <f t="shared" si="630"/>
        <v>0</v>
      </c>
      <c r="AJ3983" s="340">
        <f t="shared" si="630"/>
        <v>0</v>
      </c>
      <c r="AK3983" s="340">
        <f t="shared" si="630"/>
        <v>0</v>
      </c>
      <c r="AL3983" s="340">
        <f t="shared" si="630"/>
        <v>0</v>
      </c>
      <c r="AM3983" s="340">
        <f t="shared" si="630"/>
        <v>0</v>
      </c>
    </row>
    <row r="3984" spans="1:39" x14ac:dyDescent="0.35">
      <c r="A3984" s="337">
        <v>25897</v>
      </c>
      <c r="B3984" s="338">
        <f t="shared" si="624"/>
        <v>1970</v>
      </c>
      <c r="C3984" s="338">
        <f t="shared" si="625"/>
        <v>11</v>
      </c>
      <c r="D3984" s="338">
        <f t="shared" si="626"/>
        <v>25</v>
      </c>
      <c r="E3984" s="334">
        <v>0</v>
      </c>
      <c r="F3984" s="334">
        <v>0</v>
      </c>
      <c r="G3984" s="334">
        <v>0</v>
      </c>
      <c r="H3984" s="334">
        <v>0</v>
      </c>
      <c r="I3984" s="334">
        <v>0</v>
      </c>
      <c r="J3984" s="334">
        <v>0</v>
      </c>
      <c r="K3984" s="334">
        <v>0</v>
      </c>
      <c r="L3984" s="334">
        <v>0</v>
      </c>
      <c r="M3984" s="334">
        <v>0</v>
      </c>
      <c r="N3984" s="334">
        <v>0</v>
      </c>
      <c r="O3984" s="334">
        <v>0</v>
      </c>
      <c r="P3984" s="334">
        <v>0</v>
      </c>
      <c r="Q3984" s="334">
        <v>0</v>
      </c>
      <c r="R3984" s="334">
        <v>0</v>
      </c>
      <c r="S3984" s="334">
        <v>0</v>
      </c>
      <c r="T3984" s="334">
        <v>0</v>
      </c>
      <c r="U3984" s="334">
        <v>0</v>
      </c>
      <c r="V3984" s="334">
        <v>0</v>
      </c>
      <c r="W3984" s="334">
        <v>0</v>
      </c>
      <c r="X3984" s="334">
        <v>0</v>
      </c>
      <c r="Y3984" s="334">
        <v>0</v>
      </c>
      <c r="Z3984" s="334">
        <v>0</v>
      </c>
      <c r="AA3984" s="334">
        <v>0</v>
      </c>
      <c r="AB3984" s="334">
        <v>0</v>
      </c>
      <c r="AD3984" s="334">
        <v>0</v>
      </c>
      <c r="AE3984" s="334">
        <f t="shared" si="627"/>
        <v>0</v>
      </c>
      <c r="AF3984" s="334">
        <f t="shared" si="628"/>
        <v>0</v>
      </c>
      <c r="AG3984" s="340">
        <f t="shared" si="629"/>
        <v>0</v>
      </c>
      <c r="AI3984" s="340">
        <f t="shared" si="630"/>
        <v>0</v>
      </c>
      <c r="AJ3984" s="340">
        <f t="shared" si="630"/>
        <v>0</v>
      </c>
      <c r="AK3984" s="340">
        <f t="shared" si="630"/>
        <v>0</v>
      </c>
      <c r="AL3984" s="340">
        <f t="shared" si="630"/>
        <v>0</v>
      </c>
      <c r="AM3984" s="340">
        <f t="shared" si="630"/>
        <v>0</v>
      </c>
    </row>
    <row r="3985" spans="1:39" x14ac:dyDescent="0.35">
      <c r="A3985" s="337">
        <v>25898</v>
      </c>
      <c r="B3985" s="338">
        <f t="shared" si="624"/>
        <v>1970</v>
      </c>
      <c r="C3985" s="338">
        <f t="shared" si="625"/>
        <v>11</v>
      </c>
      <c r="D3985" s="338">
        <f t="shared" si="626"/>
        <v>26</v>
      </c>
      <c r="E3985" s="334">
        <v>0</v>
      </c>
      <c r="F3985" s="334">
        <v>0</v>
      </c>
      <c r="G3985" s="334">
        <v>0</v>
      </c>
      <c r="H3985" s="334">
        <v>0</v>
      </c>
      <c r="I3985" s="334">
        <v>0</v>
      </c>
      <c r="J3985" s="334">
        <v>0</v>
      </c>
      <c r="K3985" s="334">
        <v>0</v>
      </c>
      <c r="L3985" s="334">
        <v>0</v>
      </c>
      <c r="M3985" s="334">
        <v>0</v>
      </c>
      <c r="N3985" s="334">
        <v>0</v>
      </c>
      <c r="O3985" s="334">
        <v>0</v>
      </c>
      <c r="P3985" s="334">
        <v>0</v>
      </c>
      <c r="Q3985" s="334">
        <v>0</v>
      </c>
      <c r="R3985" s="334">
        <v>0</v>
      </c>
      <c r="S3985" s="334">
        <v>0</v>
      </c>
      <c r="T3985" s="334">
        <v>0</v>
      </c>
      <c r="U3985" s="334">
        <v>0</v>
      </c>
      <c r="V3985" s="334">
        <v>0</v>
      </c>
      <c r="W3985" s="334">
        <v>0</v>
      </c>
      <c r="X3985" s="334">
        <v>0.1</v>
      </c>
      <c r="Y3985" s="334">
        <v>0</v>
      </c>
      <c r="Z3985" s="334">
        <v>0.1</v>
      </c>
      <c r="AA3985" s="334">
        <v>0</v>
      </c>
      <c r="AB3985" s="334">
        <v>0.1</v>
      </c>
      <c r="AD3985" s="334">
        <v>0.3</v>
      </c>
      <c r="AE3985" s="334">
        <f t="shared" si="627"/>
        <v>0.3</v>
      </c>
      <c r="AF3985" s="334">
        <f t="shared" si="628"/>
        <v>0.30000000000000004</v>
      </c>
      <c r="AG3985" s="340">
        <f t="shared" si="629"/>
        <v>5.5511151231257827E-17</v>
      </c>
      <c r="AI3985" s="340">
        <f t="shared" si="630"/>
        <v>0</v>
      </c>
      <c r="AJ3985" s="340">
        <f t="shared" si="630"/>
        <v>0</v>
      </c>
      <c r="AK3985" s="340">
        <f t="shared" si="630"/>
        <v>0</v>
      </c>
      <c r="AL3985" s="340">
        <f t="shared" si="630"/>
        <v>0</v>
      </c>
      <c r="AM3985" s="340">
        <f t="shared" si="630"/>
        <v>0</v>
      </c>
    </row>
    <row r="3986" spans="1:39" x14ac:dyDescent="0.35">
      <c r="A3986" s="337">
        <v>25899</v>
      </c>
      <c r="B3986" s="338">
        <f t="shared" si="624"/>
        <v>1970</v>
      </c>
      <c r="C3986" s="338">
        <f t="shared" si="625"/>
        <v>11</v>
      </c>
      <c r="D3986" s="338">
        <f t="shared" si="626"/>
        <v>27</v>
      </c>
      <c r="E3986" s="334">
        <v>0.1</v>
      </c>
      <c r="F3986" s="334">
        <v>0.1</v>
      </c>
      <c r="G3986" s="334">
        <v>0.1</v>
      </c>
      <c r="H3986" s="334">
        <v>0.1</v>
      </c>
      <c r="I3986" s="334">
        <v>0.1</v>
      </c>
      <c r="J3986" s="334">
        <v>0.1</v>
      </c>
      <c r="K3986" s="334">
        <v>0.1</v>
      </c>
      <c r="L3986" s="334">
        <v>0.1</v>
      </c>
      <c r="M3986" s="334">
        <v>0.1</v>
      </c>
      <c r="N3986" s="334">
        <v>0.1</v>
      </c>
      <c r="O3986" s="334">
        <v>0.1</v>
      </c>
      <c r="P3986" s="334">
        <v>0.1</v>
      </c>
      <c r="Q3986" s="334">
        <v>0</v>
      </c>
      <c r="R3986" s="334">
        <v>0.1</v>
      </c>
      <c r="S3986" s="334">
        <v>0.1</v>
      </c>
      <c r="T3986" s="334">
        <v>0.1</v>
      </c>
      <c r="U3986" s="334">
        <v>0.1</v>
      </c>
      <c r="V3986" s="334">
        <v>0.1</v>
      </c>
      <c r="W3986" s="334">
        <v>0.1</v>
      </c>
      <c r="X3986" s="334">
        <v>0.1</v>
      </c>
      <c r="Y3986" s="334">
        <v>0.1</v>
      </c>
      <c r="Z3986" s="334">
        <v>0.1</v>
      </c>
      <c r="AA3986" s="334">
        <v>0.1</v>
      </c>
      <c r="AB3986" s="334">
        <v>0.1</v>
      </c>
      <c r="AD3986" s="334">
        <v>2.2999999999999998</v>
      </c>
      <c r="AE3986" s="334">
        <f t="shared" si="627"/>
        <v>2.2999999999999998</v>
      </c>
      <c r="AF3986" s="334">
        <f t="shared" si="628"/>
        <v>2.3000000000000007</v>
      </c>
      <c r="AG3986" s="340">
        <f t="shared" si="629"/>
        <v>8.8817841970012523E-16</v>
      </c>
      <c r="AI3986" s="340">
        <f t="shared" si="630"/>
        <v>0</v>
      </c>
      <c r="AJ3986" s="340">
        <f t="shared" si="630"/>
        <v>0</v>
      </c>
      <c r="AK3986" s="340">
        <f t="shared" si="630"/>
        <v>0</v>
      </c>
      <c r="AL3986" s="340">
        <f t="shared" si="630"/>
        <v>0</v>
      </c>
      <c r="AM3986" s="340">
        <f t="shared" si="630"/>
        <v>0</v>
      </c>
    </row>
    <row r="3987" spans="1:39" x14ac:dyDescent="0.35">
      <c r="A3987" s="337">
        <v>25900</v>
      </c>
      <c r="B3987" s="338">
        <f t="shared" si="624"/>
        <v>1970</v>
      </c>
      <c r="C3987" s="338">
        <f t="shared" si="625"/>
        <v>11</v>
      </c>
      <c r="D3987" s="338">
        <f t="shared" si="626"/>
        <v>28</v>
      </c>
      <c r="E3987" s="334">
        <v>0</v>
      </c>
      <c r="F3987" s="334">
        <v>0</v>
      </c>
      <c r="G3987" s="334">
        <v>0</v>
      </c>
      <c r="H3987" s="334">
        <v>0</v>
      </c>
      <c r="I3987" s="334">
        <v>0</v>
      </c>
      <c r="J3987" s="334">
        <v>0</v>
      </c>
      <c r="K3987" s="334">
        <v>0</v>
      </c>
      <c r="L3987" s="334">
        <v>0</v>
      </c>
      <c r="M3987" s="334">
        <v>0</v>
      </c>
      <c r="N3987" s="334">
        <v>0</v>
      </c>
      <c r="O3987" s="334">
        <v>0</v>
      </c>
      <c r="P3987" s="334">
        <v>0</v>
      </c>
      <c r="Q3987" s="334">
        <v>0</v>
      </c>
      <c r="R3987" s="334">
        <v>0</v>
      </c>
      <c r="S3987" s="334">
        <v>0</v>
      </c>
      <c r="T3987" s="334">
        <v>0</v>
      </c>
      <c r="U3987" s="334">
        <v>0</v>
      </c>
      <c r="V3987" s="334">
        <v>0</v>
      </c>
      <c r="W3987" s="334">
        <v>0</v>
      </c>
      <c r="X3987" s="334">
        <v>0</v>
      </c>
      <c r="Y3987" s="334">
        <v>0</v>
      </c>
      <c r="Z3987" s="334">
        <v>0</v>
      </c>
      <c r="AA3987" s="334">
        <v>0</v>
      </c>
      <c r="AB3987" s="334">
        <v>0</v>
      </c>
      <c r="AD3987" s="334">
        <v>0</v>
      </c>
      <c r="AE3987" s="334">
        <f t="shared" si="627"/>
        <v>0</v>
      </c>
      <c r="AF3987" s="334">
        <f t="shared" si="628"/>
        <v>0</v>
      </c>
      <c r="AG3987" s="340">
        <f t="shared" si="629"/>
        <v>0</v>
      </c>
      <c r="AI3987" s="340">
        <f t="shared" si="630"/>
        <v>0</v>
      </c>
      <c r="AJ3987" s="340">
        <f t="shared" si="630"/>
        <v>0</v>
      </c>
      <c r="AK3987" s="340">
        <f t="shared" si="630"/>
        <v>0</v>
      </c>
      <c r="AL3987" s="340">
        <f t="shared" si="630"/>
        <v>0</v>
      </c>
      <c r="AM3987" s="340">
        <f t="shared" si="630"/>
        <v>0</v>
      </c>
    </row>
    <row r="3988" spans="1:39" x14ac:dyDescent="0.35">
      <c r="A3988" s="337">
        <v>25901</v>
      </c>
      <c r="B3988" s="338">
        <f t="shared" si="624"/>
        <v>1970</v>
      </c>
      <c r="C3988" s="338">
        <f t="shared" si="625"/>
        <v>11</v>
      </c>
      <c r="D3988" s="338">
        <f t="shared" si="626"/>
        <v>29</v>
      </c>
      <c r="E3988" s="334">
        <v>0</v>
      </c>
      <c r="F3988" s="334">
        <v>0</v>
      </c>
      <c r="G3988" s="334">
        <v>0</v>
      </c>
      <c r="H3988" s="334">
        <v>0</v>
      </c>
      <c r="I3988" s="334">
        <v>0</v>
      </c>
      <c r="J3988" s="334">
        <v>0</v>
      </c>
      <c r="K3988" s="334">
        <v>0</v>
      </c>
      <c r="L3988" s="334">
        <v>0</v>
      </c>
      <c r="M3988" s="334">
        <v>0</v>
      </c>
      <c r="N3988" s="334">
        <v>0</v>
      </c>
      <c r="O3988" s="334">
        <v>0</v>
      </c>
      <c r="P3988" s="334">
        <v>0</v>
      </c>
      <c r="Q3988" s="334">
        <v>0</v>
      </c>
      <c r="R3988" s="334">
        <v>0</v>
      </c>
      <c r="S3988" s="334">
        <v>0</v>
      </c>
      <c r="T3988" s="334">
        <v>0</v>
      </c>
      <c r="U3988" s="334">
        <v>0</v>
      </c>
      <c r="V3988" s="334">
        <v>0</v>
      </c>
      <c r="W3988" s="334">
        <v>0</v>
      </c>
      <c r="X3988" s="334">
        <v>0</v>
      </c>
      <c r="Y3988" s="334">
        <v>0</v>
      </c>
      <c r="Z3988" s="334">
        <v>0</v>
      </c>
      <c r="AA3988" s="334">
        <v>0</v>
      </c>
      <c r="AB3988" s="334">
        <v>0</v>
      </c>
      <c r="AD3988" s="334">
        <v>0</v>
      </c>
      <c r="AE3988" s="334">
        <f t="shared" si="627"/>
        <v>0</v>
      </c>
      <c r="AF3988" s="334">
        <f t="shared" si="628"/>
        <v>0</v>
      </c>
      <c r="AG3988" s="340">
        <f t="shared" si="629"/>
        <v>0</v>
      </c>
      <c r="AI3988" s="340">
        <f t="shared" ref="AI3988:AM4003" si="631">IF($C3988=AI$1,$AF3988,0)</f>
        <v>0</v>
      </c>
      <c r="AJ3988" s="340">
        <f t="shared" si="631"/>
        <v>0</v>
      </c>
      <c r="AK3988" s="340">
        <f t="shared" si="631"/>
        <v>0</v>
      </c>
      <c r="AL3988" s="340">
        <f t="shared" si="631"/>
        <v>0</v>
      </c>
      <c r="AM3988" s="340">
        <f t="shared" si="631"/>
        <v>0</v>
      </c>
    </row>
    <row r="3989" spans="1:39" x14ac:dyDescent="0.35">
      <c r="A3989" s="337">
        <v>25902</v>
      </c>
      <c r="B3989" s="338">
        <f t="shared" si="624"/>
        <v>1970</v>
      </c>
      <c r="C3989" s="338">
        <f t="shared" si="625"/>
        <v>11</v>
      </c>
      <c r="D3989" s="338">
        <f t="shared" si="626"/>
        <v>30</v>
      </c>
      <c r="E3989" s="334">
        <v>0</v>
      </c>
      <c r="F3989" s="334">
        <v>0</v>
      </c>
      <c r="G3989" s="334">
        <v>0</v>
      </c>
      <c r="H3989" s="334">
        <v>0</v>
      </c>
      <c r="I3989" s="334">
        <v>0</v>
      </c>
      <c r="J3989" s="334">
        <v>0</v>
      </c>
      <c r="K3989" s="334">
        <v>0</v>
      </c>
      <c r="L3989" s="334">
        <v>0</v>
      </c>
      <c r="M3989" s="334">
        <v>0.1</v>
      </c>
      <c r="N3989" s="334">
        <v>0</v>
      </c>
      <c r="O3989" s="334">
        <v>0</v>
      </c>
      <c r="P3989" s="334">
        <v>0</v>
      </c>
      <c r="Q3989" s="334">
        <v>0</v>
      </c>
      <c r="R3989" s="334">
        <v>0.1</v>
      </c>
      <c r="S3989" s="334">
        <v>0</v>
      </c>
      <c r="T3989" s="334">
        <v>0</v>
      </c>
      <c r="U3989" s="334">
        <v>0</v>
      </c>
      <c r="V3989" s="334">
        <v>0</v>
      </c>
      <c r="W3989" s="334">
        <v>0</v>
      </c>
      <c r="X3989" s="334">
        <v>0</v>
      </c>
      <c r="Y3989" s="334">
        <v>0</v>
      </c>
      <c r="Z3989" s="334">
        <v>0.1</v>
      </c>
      <c r="AA3989" s="334">
        <v>0</v>
      </c>
      <c r="AB3989" s="334">
        <v>0</v>
      </c>
      <c r="AD3989" s="334">
        <v>0.3</v>
      </c>
      <c r="AE3989" s="334">
        <f t="shared" si="627"/>
        <v>0.3</v>
      </c>
      <c r="AF3989" s="334">
        <f t="shared" si="628"/>
        <v>0.30000000000000004</v>
      </c>
      <c r="AG3989" s="340">
        <f t="shared" si="629"/>
        <v>5.5511151231257827E-17</v>
      </c>
      <c r="AI3989" s="340">
        <f t="shared" si="631"/>
        <v>0</v>
      </c>
      <c r="AJ3989" s="340">
        <f t="shared" si="631"/>
        <v>0</v>
      </c>
      <c r="AK3989" s="340">
        <f t="shared" si="631"/>
        <v>0</v>
      </c>
      <c r="AL3989" s="340">
        <f t="shared" si="631"/>
        <v>0</v>
      </c>
      <c r="AM3989" s="340">
        <f t="shared" si="631"/>
        <v>0</v>
      </c>
    </row>
    <row r="3990" spans="1:39" x14ac:dyDescent="0.35">
      <c r="A3990" s="337">
        <v>25903</v>
      </c>
      <c r="B3990" s="338">
        <f t="shared" si="624"/>
        <v>1970</v>
      </c>
      <c r="C3990" s="338">
        <f t="shared" si="625"/>
        <v>12</v>
      </c>
      <c r="D3990" s="338">
        <f t="shared" si="626"/>
        <v>1</v>
      </c>
      <c r="E3990" s="334">
        <v>0.1</v>
      </c>
      <c r="F3990" s="334">
        <v>0.2</v>
      </c>
      <c r="G3990" s="334">
        <v>0.1</v>
      </c>
      <c r="H3990" s="334">
        <v>0.1</v>
      </c>
      <c r="I3990" s="334">
        <v>0.2</v>
      </c>
      <c r="J3990" s="334">
        <v>0</v>
      </c>
      <c r="K3990" s="334">
        <v>0</v>
      </c>
      <c r="L3990" s="334">
        <v>0</v>
      </c>
      <c r="M3990" s="334">
        <v>0</v>
      </c>
      <c r="N3990" s="334">
        <v>0</v>
      </c>
      <c r="O3990" s="334">
        <v>0</v>
      </c>
      <c r="P3990" s="334">
        <v>0</v>
      </c>
      <c r="Q3990" s="334">
        <v>0</v>
      </c>
      <c r="R3990" s="334">
        <v>0</v>
      </c>
      <c r="S3990" s="334">
        <v>0</v>
      </c>
      <c r="T3990" s="334">
        <v>0</v>
      </c>
      <c r="U3990" s="334">
        <v>0</v>
      </c>
      <c r="V3990" s="334">
        <v>0</v>
      </c>
      <c r="W3990" s="334">
        <v>0</v>
      </c>
      <c r="X3990" s="334">
        <v>0</v>
      </c>
      <c r="Y3990" s="334">
        <v>0</v>
      </c>
      <c r="Z3990" s="334">
        <v>0</v>
      </c>
      <c r="AA3990" s="334">
        <v>0</v>
      </c>
      <c r="AB3990" s="334">
        <v>0.1</v>
      </c>
      <c r="AD3990" s="334">
        <v>0.8</v>
      </c>
      <c r="AE3990" s="334">
        <f t="shared" si="627"/>
        <v>0.8</v>
      </c>
      <c r="AF3990" s="334">
        <f t="shared" si="628"/>
        <v>0.79999999999999993</v>
      </c>
      <c r="AG3990" s="340">
        <f t="shared" si="629"/>
        <v>1.1102230246251565E-16</v>
      </c>
      <c r="AI3990" s="340">
        <f t="shared" si="631"/>
        <v>0</v>
      </c>
      <c r="AJ3990" s="340">
        <f t="shared" si="631"/>
        <v>0</v>
      </c>
      <c r="AK3990" s="340">
        <f t="shared" si="631"/>
        <v>0</v>
      </c>
      <c r="AL3990" s="340">
        <f t="shared" si="631"/>
        <v>0</v>
      </c>
      <c r="AM3990" s="340">
        <f t="shared" si="631"/>
        <v>0</v>
      </c>
    </row>
    <row r="3991" spans="1:39" x14ac:dyDescent="0.35">
      <c r="A3991" s="337">
        <v>25904</v>
      </c>
      <c r="B3991" s="338">
        <f t="shared" si="624"/>
        <v>1970</v>
      </c>
      <c r="C3991" s="338">
        <f t="shared" si="625"/>
        <v>12</v>
      </c>
      <c r="D3991" s="338">
        <f t="shared" si="626"/>
        <v>2</v>
      </c>
      <c r="E3991" s="334">
        <v>0</v>
      </c>
      <c r="F3991" s="334">
        <v>0</v>
      </c>
      <c r="G3991" s="334">
        <v>0.1</v>
      </c>
      <c r="H3991" s="334">
        <v>0</v>
      </c>
      <c r="I3991" s="334">
        <v>0</v>
      </c>
      <c r="J3991" s="334">
        <v>0</v>
      </c>
      <c r="K3991" s="334">
        <v>0.1</v>
      </c>
      <c r="L3991" s="334">
        <v>0</v>
      </c>
      <c r="M3991" s="334">
        <v>0</v>
      </c>
      <c r="N3991" s="334">
        <v>0</v>
      </c>
      <c r="O3991" s="334">
        <v>0.1</v>
      </c>
      <c r="P3991" s="334">
        <v>0</v>
      </c>
      <c r="Q3991" s="334">
        <v>0</v>
      </c>
      <c r="R3991" s="334">
        <v>0</v>
      </c>
      <c r="S3991" s="334">
        <v>0</v>
      </c>
      <c r="T3991" s="334">
        <v>0.1</v>
      </c>
      <c r="U3991" s="334">
        <v>0</v>
      </c>
      <c r="V3991" s="334">
        <v>0</v>
      </c>
      <c r="W3991" s="334">
        <v>0</v>
      </c>
      <c r="X3991" s="334">
        <v>0.1</v>
      </c>
      <c r="Y3991" s="334">
        <v>0</v>
      </c>
      <c r="Z3991" s="334">
        <v>0</v>
      </c>
      <c r="AA3991" s="334">
        <v>0</v>
      </c>
      <c r="AB3991" s="334">
        <v>0</v>
      </c>
      <c r="AD3991" s="334">
        <v>0.5</v>
      </c>
      <c r="AE3991" s="334">
        <f t="shared" si="627"/>
        <v>0.5</v>
      </c>
      <c r="AF3991" s="334">
        <f t="shared" si="628"/>
        <v>0.5</v>
      </c>
      <c r="AG3991" s="340">
        <f t="shared" si="629"/>
        <v>0</v>
      </c>
      <c r="AI3991" s="340">
        <f t="shared" si="631"/>
        <v>0</v>
      </c>
      <c r="AJ3991" s="340">
        <f t="shared" si="631"/>
        <v>0</v>
      </c>
      <c r="AK3991" s="340">
        <f t="shared" si="631"/>
        <v>0</v>
      </c>
      <c r="AL3991" s="340">
        <f t="shared" si="631"/>
        <v>0</v>
      </c>
      <c r="AM3991" s="340">
        <f t="shared" si="631"/>
        <v>0</v>
      </c>
    </row>
    <row r="3992" spans="1:39" x14ac:dyDescent="0.35">
      <c r="A3992" s="337">
        <v>25905</v>
      </c>
      <c r="B3992" s="338">
        <f t="shared" si="624"/>
        <v>1970</v>
      </c>
      <c r="C3992" s="338">
        <f t="shared" si="625"/>
        <v>12</v>
      </c>
      <c r="D3992" s="338">
        <f t="shared" si="626"/>
        <v>3</v>
      </c>
      <c r="E3992" s="334">
        <v>0</v>
      </c>
      <c r="F3992" s="334">
        <v>0</v>
      </c>
      <c r="G3992" s="334">
        <v>0</v>
      </c>
      <c r="H3992" s="334">
        <v>0</v>
      </c>
      <c r="I3992" s="334">
        <v>0</v>
      </c>
      <c r="J3992" s="334">
        <v>0</v>
      </c>
      <c r="K3992" s="334">
        <v>0</v>
      </c>
      <c r="L3992" s="334">
        <v>0</v>
      </c>
      <c r="M3992" s="334">
        <v>0</v>
      </c>
      <c r="N3992" s="334">
        <v>0</v>
      </c>
      <c r="O3992" s="334">
        <v>0</v>
      </c>
      <c r="P3992" s="334">
        <v>0</v>
      </c>
      <c r="Q3992" s="334">
        <v>0</v>
      </c>
      <c r="R3992" s="334">
        <v>0</v>
      </c>
      <c r="S3992" s="334">
        <v>0</v>
      </c>
      <c r="T3992" s="334">
        <v>0</v>
      </c>
      <c r="U3992" s="334">
        <v>0</v>
      </c>
      <c r="V3992" s="334">
        <v>0</v>
      </c>
      <c r="W3992" s="334">
        <v>0</v>
      </c>
      <c r="X3992" s="334">
        <v>0</v>
      </c>
      <c r="Y3992" s="334">
        <v>0</v>
      </c>
      <c r="Z3992" s="334">
        <v>0</v>
      </c>
      <c r="AA3992" s="334">
        <v>0</v>
      </c>
      <c r="AB3992" s="334">
        <v>0</v>
      </c>
      <c r="AD3992" s="334">
        <v>0</v>
      </c>
      <c r="AE3992" s="334">
        <f t="shared" si="627"/>
        <v>0</v>
      </c>
      <c r="AF3992" s="334">
        <f t="shared" si="628"/>
        <v>0</v>
      </c>
      <c r="AG3992" s="340">
        <f t="shared" si="629"/>
        <v>0</v>
      </c>
      <c r="AI3992" s="340">
        <f t="shared" si="631"/>
        <v>0</v>
      </c>
      <c r="AJ3992" s="340">
        <f t="shared" si="631"/>
        <v>0</v>
      </c>
      <c r="AK3992" s="340">
        <f t="shared" si="631"/>
        <v>0</v>
      </c>
      <c r="AL3992" s="340">
        <f t="shared" si="631"/>
        <v>0</v>
      </c>
      <c r="AM3992" s="340">
        <f t="shared" si="631"/>
        <v>0</v>
      </c>
    </row>
    <row r="3993" spans="1:39" x14ac:dyDescent="0.35">
      <c r="A3993" s="337">
        <v>25906</v>
      </c>
      <c r="B3993" s="338">
        <f t="shared" si="624"/>
        <v>1970</v>
      </c>
      <c r="C3993" s="338">
        <f t="shared" si="625"/>
        <v>12</v>
      </c>
      <c r="D3993" s="338">
        <f t="shared" si="626"/>
        <v>4</v>
      </c>
      <c r="E3993" s="334">
        <v>0</v>
      </c>
      <c r="F3993" s="334">
        <v>0</v>
      </c>
      <c r="G3993" s="334">
        <v>0</v>
      </c>
      <c r="H3993" s="334">
        <v>0</v>
      </c>
      <c r="I3993" s="334">
        <v>0</v>
      </c>
      <c r="J3993" s="334">
        <v>0</v>
      </c>
      <c r="K3993" s="334">
        <v>0</v>
      </c>
      <c r="L3993" s="334">
        <v>0</v>
      </c>
      <c r="M3993" s="334">
        <v>0</v>
      </c>
      <c r="N3993" s="334">
        <v>0</v>
      </c>
      <c r="O3993" s="334">
        <v>0</v>
      </c>
      <c r="P3993" s="334">
        <v>0</v>
      </c>
      <c r="Q3993" s="334">
        <v>0</v>
      </c>
      <c r="R3993" s="334">
        <v>0</v>
      </c>
      <c r="S3993" s="334">
        <v>0</v>
      </c>
      <c r="T3993" s="334">
        <v>0</v>
      </c>
      <c r="U3993" s="334">
        <v>0</v>
      </c>
      <c r="V3993" s="334">
        <v>0</v>
      </c>
      <c r="W3993" s="334">
        <v>0</v>
      </c>
      <c r="X3993" s="334">
        <v>0</v>
      </c>
      <c r="Y3993" s="334">
        <v>0</v>
      </c>
      <c r="Z3993" s="334">
        <v>0</v>
      </c>
      <c r="AA3993" s="334">
        <v>0</v>
      </c>
      <c r="AB3993" s="334">
        <v>0</v>
      </c>
      <c r="AD3993" s="334">
        <v>0</v>
      </c>
      <c r="AE3993" s="334">
        <f t="shared" si="627"/>
        <v>0</v>
      </c>
      <c r="AF3993" s="334">
        <f t="shared" si="628"/>
        <v>0</v>
      </c>
      <c r="AG3993" s="340">
        <f t="shared" si="629"/>
        <v>0</v>
      </c>
      <c r="AI3993" s="340">
        <f t="shared" si="631"/>
        <v>0</v>
      </c>
      <c r="AJ3993" s="340">
        <f t="shared" si="631"/>
        <v>0</v>
      </c>
      <c r="AK3993" s="340">
        <f t="shared" si="631"/>
        <v>0</v>
      </c>
      <c r="AL3993" s="340">
        <f t="shared" si="631"/>
        <v>0</v>
      </c>
      <c r="AM3993" s="340">
        <f t="shared" si="631"/>
        <v>0</v>
      </c>
    </row>
    <row r="3994" spans="1:39" x14ac:dyDescent="0.35">
      <c r="A3994" s="337">
        <v>25907</v>
      </c>
      <c r="B3994" s="338">
        <f t="shared" si="624"/>
        <v>1970</v>
      </c>
      <c r="C3994" s="338">
        <f t="shared" si="625"/>
        <v>12</v>
      </c>
      <c r="D3994" s="338">
        <f t="shared" si="626"/>
        <v>5</v>
      </c>
      <c r="E3994" s="334">
        <v>0</v>
      </c>
      <c r="F3994" s="334">
        <v>0</v>
      </c>
      <c r="G3994" s="334">
        <v>0</v>
      </c>
      <c r="H3994" s="334">
        <v>0</v>
      </c>
      <c r="I3994" s="334">
        <v>0</v>
      </c>
      <c r="J3994" s="334">
        <v>0</v>
      </c>
      <c r="K3994" s="334">
        <v>0</v>
      </c>
      <c r="L3994" s="334">
        <v>0</v>
      </c>
      <c r="M3994" s="334">
        <v>0</v>
      </c>
      <c r="N3994" s="334">
        <v>0</v>
      </c>
      <c r="O3994" s="334">
        <v>0</v>
      </c>
      <c r="P3994" s="334">
        <v>0</v>
      </c>
      <c r="Q3994" s="334">
        <v>0</v>
      </c>
      <c r="R3994" s="334">
        <v>0</v>
      </c>
      <c r="S3994" s="334">
        <v>0</v>
      </c>
      <c r="T3994" s="334">
        <v>0</v>
      </c>
      <c r="U3994" s="334">
        <v>0</v>
      </c>
      <c r="V3994" s="334">
        <v>0</v>
      </c>
      <c r="W3994" s="334">
        <v>0</v>
      </c>
      <c r="X3994" s="334">
        <v>0</v>
      </c>
      <c r="Y3994" s="334">
        <v>0</v>
      </c>
      <c r="Z3994" s="334">
        <v>0</v>
      </c>
      <c r="AA3994" s="334">
        <v>0</v>
      </c>
      <c r="AB3994" s="334">
        <v>0</v>
      </c>
      <c r="AD3994" s="334">
        <v>0</v>
      </c>
      <c r="AE3994" s="334">
        <f t="shared" si="627"/>
        <v>0</v>
      </c>
      <c r="AF3994" s="334">
        <f t="shared" si="628"/>
        <v>0</v>
      </c>
      <c r="AG3994" s="340">
        <f t="shared" si="629"/>
        <v>0</v>
      </c>
      <c r="AI3994" s="340">
        <f t="shared" si="631"/>
        <v>0</v>
      </c>
      <c r="AJ3994" s="340">
        <f t="shared" si="631"/>
        <v>0</v>
      </c>
      <c r="AK3994" s="340">
        <f t="shared" si="631"/>
        <v>0</v>
      </c>
      <c r="AL3994" s="340">
        <f t="shared" si="631"/>
        <v>0</v>
      </c>
      <c r="AM3994" s="340">
        <f t="shared" si="631"/>
        <v>0</v>
      </c>
    </row>
    <row r="3995" spans="1:39" x14ac:dyDescent="0.35">
      <c r="A3995" s="337">
        <v>25908</v>
      </c>
      <c r="B3995" s="338">
        <f t="shared" si="624"/>
        <v>1970</v>
      </c>
      <c r="C3995" s="338">
        <f t="shared" si="625"/>
        <v>12</v>
      </c>
      <c r="D3995" s="338">
        <f t="shared" si="626"/>
        <v>6</v>
      </c>
      <c r="E3995" s="334">
        <v>0</v>
      </c>
      <c r="F3995" s="334">
        <v>0</v>
      </c>
      <c r="G3995" s="334">
        <v>0</v>
      </c>
      <c r="H3995" s="334">
        <v>0</v>
      </c>
      <c r="I3995" s="334">
        <v>0</v>
      </c>
      <c r="J3995" s="334">
        <v>0</v>
      </c>
      <c r="K3995" s="334">
        <v>0</v>
      </c>
      <c r="L3995" s="334">
        <v>0</v>
      </c>
      <c r="M3995" s="334">
        <v>0</v>
      </c>
      <c r="N3995" s="334">
        <v>0</v>
      </c>
      <c r="O3995" s="334">
        <v>0</v>
      </c>
      <c r="P3995" s="334">
        <v>0</v>
      </c>
      <c r="Q3995" s="334">
        <v>0</v>
      </c>
      <c r="R3995" s="334">
        <v>0</v>
      </c>
      <c r="S3995" s="334">
        <v>0</v>
      </c>
      <c r="T3995" s="334">
        <v>0</v>
      </c>
      <c r="U3995" s="334">
        <v>0</v>
      </c>
      <c r="V3995" s="334">
        <v>0</v>
      </c>
      <c r="W3995" s="334">
        <v>0</v>
      </c>
      <c r="X3995" s="334">
        <v>0</v>
      </c>
      <c r="Y3995" s="334">
        <v>0</v>
      </c>
      <c r="Z3995" s="334">
        <v>0</v>
      </c>
      <c r="AA3995" s="334">
        <v>0</v>
      </c>
      <c r="AB3995" s="334">
        <v>0</v>
      </c>
      <c r="AD3995" s="334">
        <v>0</v>
      </c>
      <c r="AE3995" s="334">
        <f t="shared" si="627"/>
        <v>0</v>
      </c>
      <c r="AF3995" s="334">
        <f t="shared" si="628"/>
        <v>0</v>
      </c>
      <c r="AG3995" s="340">
        <f t="shared" si="629"/>
        <v>0</v>
      </c>
      <c r="AI3995" s="340">
        <f t="shared" si="631"/>
        <v>0</v>
      </c>
      <c r="AJ3995" s="340">
        <f t="shared" si="631"/>
        <v>0</v>
      </c>
      <c r="AK3995" s="340">
        <f t="shared" si="631"/>
        <v>0</v>
      </c>
      <c r="AL3995" s="340">
        <f t="shared" si="631"/>
        <v>0</v>
      </c>
      <c r="AM3995" s="340">
        <f t="shared" si="631"/>
        <v>0</v>
      </c>
    </row>
    <row r="3996" spans="1:39" x14ac:dyDescent="0.35">
      <c r="A3996" s="337">
        <v>25909</v>
      </c>
      <c r="B3996" s="338">
        <f t="shared" si="624"/>
        <v>1970</v>
      </c>
      <c r="C3996" s="338">
        <f t="shared" si="625"/>
        <v>12</v>
      </c>
      <c r="D3996" s="338">
        <f t="shared" si="626"/>
        <v>7</v>
      </c>
      <c r="E3996" s="334">
        <v>0</v>
      </c>
      <c r="F3996" s="334">
        <v>0</v>
      </c>
      <c r="G3996" s="334">
        <v>0</v>
      </c>
      <c r="H3996" s="334">
        <v>0</v>
      </c>
      <c r="I3996" s="334">
        <v>0</v>
      </c>
      <c r="J3996" s="334">
        <v>0</v>
      </c>
      <c r="K3996" s="334">
        <v>0</v>
      </c>
      <c r="L3996" s="334">
        <v>0</v>
      </c>
      <c r="M3996" s="334">
        <v>0</v>
      </c>
      <c r="N3996" s="334">
        <v>0</v>
      </c>
      <c r="O3996" s="334">
        <v>0</v>
      </c>
      <c r="P3996" s="334">
        <v>0</v>
      </c>
      <c r="Q3996" s="334">
        <v>0</v>
      </c>
      <c r="R3996" s="334">
        <v>0</v>
      </c>
      <c r="S3996" s="334">
        <v>0</v>
      </c>
      <c r="T3996" s="334">
        <v>0</v>
      </c>
      <c r="U3996" s="334">
        <v>0</v>
      </c>
      <c r="V3996" s="334">
        <v>0</v>
      </c>
      <c r="W3996" s="334">
        <v>0</v>
      </c>
      <c r="X3996" s="334">
        <v>0</v>
      </c>
      <c r="Y3996" s="334">
        <v>0</v>
      </c>
      <c r="Z3996" s="334">
        <v>0</v>
      </c>
      <c r="AA3996" s="334">
        <v>0</v>
      </c>
      <c r="AB3996" s="334">
        <v>0</v>
      </c>
      <c r="AD3996" s="334">
        <v>0</v>
      </c>
      <c r="AE3996" s="334">
        <f t="shared" si="627"/>
        <v>0</v>
      </c>
      <c r="AF3996" s="334">
        <f t="shared" si="628"/>
        <v>0</v>
      </c>
      <c r="AG3996" s="340">
        <f t="shared" si="629"/>
        <v>0</v>
      </c>
      <c r="AI3996" s="340">
        <f t="shared" si="631"/>
        <v>0</v>
      </c>
      <c r="AJ3996" s="340">
        <f t="shared" si="631"/>
        <v>0</v>
      </c>
      <c r="AK3996" s="340">
        <f t="shared" si="631"/>
        <v>0</v>
      </c>
      <c r="AL3996" s="340">
        <f t="shared" si="631"/>
        <v>0</v>
      </c>
      <c r="AM3996" s="340">
        <f t="shared" si="631"/>
        <v>0</v>
      </c>
    </row>
    <row r="3997" spans="1:39" x14ac:dyDescent="0.35">
      <c r="A3997" s="337">
        <v>25910</v>
      </c>
      <c r="B3997" s="338">
        <f t="shared" si="624"/>
        <v>1970</v>
      </c>
      <c r="C3997" s="338">
        <f t="shared" si="625"/>
        <v>12</v>
      </c>
      <c r="D3997" s="338">
        <f t="shared" si="626"/>
        <v>8</v>
      </c>
      <c r="E3997" s="334">
        <v>0</v>
      </c>
      <c r="F3997" s="334">
        <v>0</v>
      </c>
      <c r="G3997" s="334">
        <v>0</v>
      </c>
      <c r="H3997" s="334">
        <v>0</v>
      </c>
      <c r="I3997" s="334">
        <v>0</v>
      </c>
      <c r="J3997" s="334">
        <v>0</v>
      </c>
      <c r="K3997" s="334">
        <v>0</v>
      </c>
      <c r="L3997" s="334">
        <v>0</v>
      </c>
      <c r="M3997" s="334">
        <v>0</v>
      </c>
      <c r="N3997" s="334">
        <v>0</v>
      </c>
      <c r="O3997" s="334">
        <v>0</v>
      </c>
      <c r="P3997" s="334">
        <v>0</v>
      </c>
      <c r="Q3997" s="334">
        <v>0</v>
      </c>
      <c r="R3997" s="334">
        <v>0</v>
      </c>
      <c r="S3997" s="334">
        <v>0</v>
      </c>
      <c r="T3997" s="334">
        <v>0</v>
      </c>
      <c r="U3997" s="334">
        <v>0</v>
      </c>
      <c r="V3997" s="334">
        <v>0</v>
      </c>
      <c r="W3997" s="334">
        <v>0</v>
      </c>
      <c r="X3997" s="334">
        <v>0</v>
      </c>
      <c r="Y3997" s="334">
        <v>0</v>
      </c>
      <c r="Z3997" s="334">
        <v>0</v>
      </c>
      <c r="AA3997" s="334">
        <v>0</v>
      </c>
      <c r="AB3997" s="334">
        <v>0</v>
      </c>
      <c r="AD3997" s="334">
        <v>0</v>
      </c>
      <c r="AE3997" s="334">
        <f t="shared" si="627"/>
        <v>0</v>
      </c>
      <c r="AF3997" s="334">
        <f t="shared" si="628"/>
        <v>0</v>
      </c>
      <c r="AG3997" s="340">
        <f t="shared" si="629"/>
        <v>0</v>
      </c>
      <c r="AI3997" s="340">
        <f t="shared" si="631"/>
        <v>0</v>
      </c>
      <c r="AJ3997" s="340">
        <f t="shared" si="631"/>
        <v>0</v>
      </c>
      <c r="AK3997" s="340">
        <f t="shared" si="631"/>
        <v>0</v>
      </c>
      <c r="AL3997" s="340">
        <f t="shared" si="631"/>
        <v>0</v>
      </c>
      <c r="AM3997" s="340">
        <f t="shared" si="631"/>
        <v>0</v>
      </c>
    </row>
    <row r="3998" spans="1:39" x14ac:dyDescent="0.35">
      <c r="A3998" s="337">
        <v>25911</v>
      </c>
      <c r="B3998" s="338">
        <f t="shared" si="624"/>
        <v>1970</v>
      </c>
      <c r="C3998" s="338">
        <f t="shared" si="625"/>
        <v>12</v>
      </c>
      <c r="D3998" s="338">
        <f t="shared" si="626"/>
        <v>9</v>
      </c>
      <c r="E3998" s="334">
        <v>0</v>
      </c>
      <c r="F3998" s="334">
        <v>0</v>
      </c>
      <c r="G3998" s="334">
        <v>0</v>
      </c>
      <c r="H3998" s="334">
        <v>0</v>
      </c>
      <c r="I3998" s="334">
        <v>0</v>
      </c>
      <c r="J3998" s="334">
        <v>0</v>
      </c>
      <c r="K3998" s="334">
        <v>0</v>
      </c>
      <c r="L3998" s="334">
        <v>0</v>
      </c>
      <c r="M3998" s="334">
        <v>0</v>
      </c>
      <c r="N3998" s="334">
        <v>0</v>
      </c>
      <c r="O3998" s="334">
        <v>0</v>
      </c>
      <c r="P3998" s="334">
        <v>0</v>
      </c>
      <c r="Q3998" s="334">
        <v>0</v>
      </c>
      <c r="R3998" s="334">
        <v>0</v>
      </c>
      <c r="S3998" s="334">
        <v>0</v>
      </c>
      <c r="T3998" s="334">
        <v>0</v>
      </c>
      <c r="U3998" s="334">
        <v>0</v>
      </c>
      <c r="V3998" s="334">
        <v>0</v>
      </c>
      <c r="W3998" s="334">
        <v>0</v>
      </c>
      <c r="X3998" s="334">
        <v>0</v>
      </c>
      <c r="Y3998" s="334">
        <v>0</v>
      </c>
      <c r="Z3998" s="334">
        <v>0</v>
      </c>
      <c r="AA3998" s="334">
        <v>0</v>
      </c>
      <c r="AB3998" s="334">
        <v>0</v>
      </c>
      <c r="AD3998" s="334">
        <v>0</v>
      </c>
      <c r="AE3998" s="334">
        <f t="shared" si="627"/>
        <v>0</v>
      </c>
      <c r="AF3998" s="334">
        <f t="shared" si="628"/>
        <v>0</v>
      </c>
      <c r="AG3998" s="340">
        <f t="shared" si="629"/>
        <v>0</v>
      </c>
      <c r="AI3998" s="340">
        <f t="shared" si="631"/>
        <v>0</v>
      </c>
      <c r="AJ3998" s="340">
        <f t="shared" si="631"/>
        <v>0</v>
      </c>
      <c r="AK3998" s="340">
        <f t="shared" si="631"/>
        <v>0</v>
      </c>
      <c r="AL3998" s="340">
        <f t="shared" si="631"/>
        <v>0</v>
      </c>
      <c r="AM3998" s="340">
        <f t="shared" si="631"/>
        <v>0</v>
      </c>
    </row>
    <row r="3999" spans="1:39" x14ac:dyDescent="0.35">
      <c r="A3999" s="337">
        <v>25912</v>
      </c>
      <c r="B3999" s="338">
        <f t="shared" si="624"/>
        <v>1970</v>
      </c>
      <c r="C3999" s="338">
        <f t="shared" si="625"/>
        <v>12</v>
      </c>
      <c r="D3999" s="338">
        <f t="shared" si="626"/>
        <v>10</v>
      </c>
      <c r="E3999" s="334">
        <v>0</v>
      </c>
      <c r="F3999" s="334">
        <v>0</v>
      </c>
      <c r="G3999" s="334">
        <v>0</v>
      </c>
      <c r="H3999" s="334">
        <v>0</v>
      </c>
      <c r="I3999" s="334">
        <v>0</v>
      </c>
      <c r="J3999" s="334">
        <v>0</v>
      </c>
      <c r="K3999" s="334">
        <v>0</v>
      </c>
      <c r="L3999" s="334">
        <v>0</v>
      </c>
      <c r="M3999" s="334">
        <v>0</v>
      </c>
      <c r="N3999" s="334">
        <v>0</v>
      </c>
      <c r="O3999" s="334">
        <v>0</v>
      </c>
      <c r="P3999" s="334">
        <v>0</v>
      </c>
      <c r="Q3999" s="334">
        <v>0</v>
      </c>
      <c r="R3999" s="334">
        <v>0</v>
      </c>
      <c r="S3999" s="334">
        <v>0</v>
      </c>
      <c r="T3999" s="334">
        <v>0</v>
      </c>
      <c r="U3999" s="334">
        <v>0</v>
      </c>
      <c r="V3999" s="334">
        <v>0</v>
      </c>
      <c r="W3999" s="334">
        <v>0</v>
      </c>
      <c r="X3999" s="334">
        <v>0</v>
      </c>
      <c r="Y3999" s="334">
        <v>0</v>
      </c>
      <c r="Z3999" s="334">
        <v>0</v>
      </c>
      <c r="AA3999" s="334">
        <v>0</v>
      </c>
      <c r="AB3999" s="334">
        <v>0</v>
      </c>
      <c r="AD3999" s="334">
        <v>0</v>
      </c>
      <c r="AE3999" s="334">
        <f t="shared" si="627"/>
        <v>0</v>
      </c>
      <c r="AF3999" s="334">
        <f t="shared" si="628"/>
        <v>0</v>
      </c>
      <c r="AG3999" s="340">
        <f t="shared" si="629"/>
        <v>0</v>
      </c>
      <c r="AI3999" s="340">
        <f t="shared" si="631"/>
        <v>0</v>
      </c>
      <c r="AJ3999" s="340">
        <f t="shared" si="631"/>
        <v>0</v>
      </c>
      <c r="AK3999" s="340">
        <f t="shared" si="631"/>
        <v>0</v>
      </c>
      <c r="AL3999" s="340">
        <f t="shared" si="631"/>
        <v>0</v>
      </c>
      <c r="AM3999" s="340">
        <f t="shared" si="631"/>
        <v>0</v>
      </c>
    </row>
    <row r="4000" spans="1:39" x14ac:dyDescent="0.35">
      <c r="A4000" s="337">
        <v>25913</v>
      </c>
      <c r="B4000" s="338">
        <f t="shared" si="624"/>
        <v>1970</v>
      </c>
      <c r="C4000" s="338">
        <f t="shared" si="625"/>
        <v>12</v>
      </c>
      <c r="D4000" s="338">
        <f t="shared" si="626"/>
        <v>11</v>
      </c>
      <c r="E4000" s="334">
        <v>0</v>
      </c>
      <c r="F4000" s="334">
        <v>0</v>
      </c>
      <c r="G4000" s="334">
        <v>0</v>
      </c>
      <c r="H4000" s="334">
        <v>0</v>
      </c>
      <c r="I4000" s="334">
        <v>0</v>
      </c>
      <c r="J4000" s="334">
        <v>0</v>
      </c>
      <c r="K4000" s="334">
        <v>0</v>
      </c>
      <c r="L4000" s="334">
        <v>0</v>
      </c>
      <c r="M4000" s="334">
        <v>0</v>
      </c>
      <c r="N4000" s="334">
        <v>0</v>
      </c>
      <c r="O4000" s="334">
        <v>0</v>
      </c>
      <c r="P4000" s="334">
        <v>0</v>
      </c>
      <c r="Q4000" s="334">
        <v>0</v>
      </c>
      <c r="R4000" s="334">
        <v>0</v>
      </c>
      <c r="S4000" s="334">
        <v>0</v>
      </c>
      <c r="T4000" s="334">
        <v>0</v>
      </c>
      <c r="U4000" s="334">
        <v>0</v>
      </c>
      <c r="V4000" s="334">
        <v>0</v>
      </c>
      <c r="W4000" s="334">
        <v>0</v>
      </c>
      <c r="X4000" s="334">
        <v>0</v>
      </c>
      <c r="Y4000" s="334">
        <v>0</v>
      </c>
      <c r="Z4000" s="334">
        <v>0</v>
      </c>
      <c r="AA4000" s="334">
        <v>0</v>
      </c>
      <c r="AB4000" s="334">
        <v>0</v>
      </c>
      <c r="AD4000" s="334">
        <v>0</v>
      </c>
      <c r="AE4000" s="334">
        <f t="shared" si="627"/>
        <v>0</v>
      </c>
      <c r="AF4000" s="334">
        <f t="shared" si="628"/>
        <v>0</v>
      </c>
      <c r="AG4000" s="340">
        <f t="shared" si="629"/>
        <v>0</v>
      </c>
      <c r="AI4000" s="340">
        <f t="shared" si="631"/>
        <v>0</v>
      </c>
      <c r="AJ4000" s="340">
        <f t="shared" si="631"/>
        <v>0</v>
      </c>
      <c r="AK4000" s="340">
        <f t="shared" si="631"/>
        <v>0</v>
      </c>
      <c r="AL4000" s="340">
        <f t="shared" si="631"/>
        <v>0</v>
      </c>
      <c r="AM4000" s="340">
        <f t="shared" si="631"/>
        <v>0</v>
      </c>
    </row>
    <row r="4001" spans="1:39" x14ac:dyDescent="0.35">
      <c r="A4001" s="337">
        <v>25914</v>
      </c>
      <c r="B4001" s="338">
        <f t="shared" si="624"/>
        <v>1970</v>
      </c>
      <c r="C4001" s="338">
        <f t="shared" si="625"/>
        <v>12</v>
      </c>
      <c r="D4001" s="338">
        <f t="shared" si="626"/>
        <v>12</v>
      </c>
      <c r="E4001" s="334">
        <v>0</v>
      </c>
      <c r="F4001" s="334">
        <v>0</v>
      </c>
      <c r="G4001" s="334">
        <v>0</v>
      </c>
      <c r="H4001" s="334">
        <v>0</v>
      </c>
      <c r="I4001" s="334">
        <v>0</v>
      </c>
      <c r="J4001" s="334">
        <v>0</v>
      </c>
      <c r="K4001" s="334">
        <v>0</v>
      </c>
      <c r="L4001" s="334">
        <v>0</v>
      </c>
      <c r="M4001" s="334">
        <v>0</v>
      </c>
      <c r="N4001" s="334">
        <v>0</v>
      </c>
      <c r="O4001" s="334">
        <v>0</v>
      </c>
      <c r="P4001" s="334">
        <v>0</v>
      </c>
      <c r="Q4001" s="334">
        <v>0</v>
      </c>
      <c r="R4001" s="334">
        <v>0</v>
      </c>
      <c r="S4001" s="334">
        <v>0</v>
      </c>
      <c r="T4001" s="334">
        <v>0</v>
      </c>
      <c r="U4001" s="334">
        <v>0</v>
      </c>
      <c r="V4001" s="334">
        <v>0</v>
      </c>
      <c r="W4001" s="334">
        <v>0</v>
      </c>
      <c r="X4001" s="334">
        <v>0</v>
      </c>
      <c r="Y4001" s="334">
        <v>0</v>
      </c>
      <c r="Z4001" s="334">
        <v>0</v>
      </c>
      <c r="AA4001" s="334">
        <v>0</v>
      </c>
      <c r="AB4001" s="334">
        <v>0</v>
      </c>
      <c r="AD4001" s="334">
        <v>0</v>
      </c>
      <c r="AE4001" s="334">
        <f t="shared" si="627"/>
        <v>0</v>
      </c>
      <c r="AF4001" s="334">
        <f t="shared" si="628"/>
        <v>0</v>
      </c>
      <c r="AG4001" s="340">
        <f t="shared" si="629"/>
        <v>0</v>
      </c>
      <c r="AI4001" s="340">
        <f t="shared" si="631"/>
        <v>0</v>
      </c>
      <c r="AJ4001" s="340">
        <f t="shared" si="631"/>
        <v>0</v>
      </c>
      <c r="AK4001" s="340">
        <f t="shared" si="631"/>
        <v>0</v>
      </c>
      <c r="AL4001" s="340">
        <f t="shared" si="631"/>
        <v>0</v>
      </c>
      <c r="AM4001" s="340">
        <f t="shared" si="631"/>
        <v>0</v>
      </c>
    </row>
    <row r="4002" spans="1:39" x14ac:dyDescent="0.35">
      <c r="A4002" s="337">
        <v>25915</v>
      </c>
      <c r="B4002" s="338">
        <f t="shared" si="624"/>
        <v>1970</v>
      </c>
      <c r="C4002" s="338">
        <f t="shared" si="625"/>
        <v>12</v>
      </c>
      <c r="D4002" s="338">
        <f t="shared" si="626"/>
        <v>13</v>
      </c>
      <c r="E4002" s="334">
        <v>0</v>
      </c>
      <c r="F4002" s="334">
        <v>0</v>
      </c>
      <c r="G4002" s="334">
        <v>0</v>
      </c>
      <c r="H4002" s="334">
        <v>0</v>
      </c>
      <c r="I4002" s="334">
        <v>0</v>
      </c>
      <c r="J4002" s="334">
        <v>0</v>
      </c>
      <c r="K4002" s="334">
        <v>0</v>
      </c>
      <c r="L4002" s="334">
        <v>0</v>
      </c>
      <c r="M4002" s="334">
        <v>0</v>
      </c>
      <c r="N4002" s="334">
        <v>0</v>
      </c>
      <c r="O4002" s="334">
        <v>0</v>
      </c>
      <c r="P4002" s="334">
        <v>0</v>
      </c>
      <c r="Q4002" s="334">
        <v>0</v>
      </c>
      <c r="R4002" s="334">
        <v>0</v>
      </c>
      <c r="S4002" s="334">
        <v>0</v>
      </c>
      <c r="T4002" s="334">
        <v>0</v>
      </c>
      <c r="U4002" s="334">
        <v>0</v>
      </c>
      <c r="V4002" s="334">
        <v>0</v>
      </c>
      <c r="W4002" s="334">
        <v>0</v>
      </c>
      <c r="X4002" s="334">
        <v>0</v>
      </c>
      <c r="Y4002" s="334">
        <v>0</v>
      </c>
      <c r="Z4002" s="334">
        <v>0</v>
      </c>
      <c r="AA4002" s="334">
        <v>0</v>
      </c>
      <c r="AB4002" s="334">
        <v>0</v>
      </c>
      <c r="AD4002" s="334">
        <v>0</v>
      </c>
      <c r="AE4002" s="334">
        <f t="shared" si="627"/>
        <v>0</v>
      </c>
      <c r="AF4002" s="334">
        <f t="shared" si="628"/>
        <v>0</v>
      </c>
      <c r="AG4002" s="340">
        <f t="shared" si="629"/>
        <v>0</v>
      </c>
      <c r="AI4002" s="340">
        <f t="shared" si="631"/>
        <v>0</v>
      </c>
      <c r="AJ4002" s="340">
        <f t="shared" si="631"/>
        <v>0</v>
      </c>
      <c r="AK4002" s="340">
        <f t="shared" si="631"/>
        <v>0</v>
      </c>
      <c r="AL4002" s="340">
        <f t="shared" si="631"/>
        <v>0</v>
      </c>
      <c r="AM4002" s="340">
        <f t="shared" si="631"/>
        <v>0</v>
      </c>
    </row>
    <row r="4003" spans="1:39" x14ac:dyDescent="0.35">
      <c r="A4003" s="337">
        <v>25916</v>
      </c>
      <c r="B4003" s="338">
        <f t="shared" si="624"/>
        <v>1970</v>
      </c>
      <c r="C4003" s="338">
        <f t="shared" si="625"/>
        <v>12</v>
      </c>
      <c r="D4003" s="338">
        <f t="shared" si="626"/>
        <v>14</v>
      </c>
      <c r="E4003" s="334">
        <v>0</v>
      </c>
      <c r="F4003" s="334">
        <v>0</v>
      </c>
      <c r="G4003" s="334">
        <v>0</v>
      </c>
      <c r="H4003" s="334">
        <v>0</v>
      </c>
      <c r="I4003" s="334">
        <v>0</v>
      </c>
      <c r="J4003" s="334">
        <v>0</v>
      </c>
      <c r="K4003" s="334">
        <v>0</v>
      </c>
      <c r="L4003" s="334">
        <v>0</v>
      </c>
      <c r="M4003" s="334">
        <v>0</v>
      </c>
      <c r="N4003" s="334">
        <v>0</v>
      </c>
      <c r="O4003" s="334">
        <v>0</v>
      </c>
      <c r="P4003" s="334">
        <v>0</v>
      </c>
      <c r="Q4003" s="334">
        <v>0</v>
      </c>
      <c r="R4003" s="334">
        <v>0</v>
      </c>
      <c r="S4003" s="334">
        <v>0</v>
      </c>
      <c r="T4003" s="334">
        <v>0</v>
      </c>
      <c r="U4003" s="334">
        <v>0</v>
      </c>
      <c r="V4003" s="334">
        <v>0</v>
      </c>
      <c r="W4003" s="334">
        <v>0</v>
      </c>
      <c r="X4003" s="334">
        <v>0</v>
      </c>
      <c r="Y4003" s="334">
        <v>0</v>
      </c>
      <c r="Z4003" s="334">
        <v>0</v>
      </c>
      <c r="AA4003" s="334">
        <v>0</v>
      </c>
      <c r="AB4003" s="334">
        <v>0</v>
      </c>
      <c r="AD4003" s="334">
        <v>0</v>
      </c>
      <c r="AE4003" s="334">
        <f t="shared" si="627"/>
        <v>0</v>
      </c>
      <c r="AF4003" s="334">
        <f t="shared" si="628"/>
        <v>0</v>
      </c>
      <c r="AG4003" s="340">
        <f t="shared" si="629"/>
        <v>0</v>
      </c>
      <c r="AI4003" s="340">
        <f t="shared" si="631"/>
        <v>0</v>
      </c>
      <c r="AJ4003" s="340">
        <f t="shared" si="631"/>
        <v>0</v>
      </c>
      <c r="AK4003" s="340">
        <f t="shared" si="631"/>
        <v>0</v>
      </c>
      <c r="AL4003" s="340">
        <f t="shared" si="631"/>
        <v>0</v>
      </c>
      <c r="AM4003" s="340">
        <f t="shared" si="631"/>
        <v>0</v>
      </c>
    </row>
    <row r="4004" spans="1:39" x14ac:dyDescent="0.35">
      <c r="A4004" s="337">
        <v>25917</v>
      </c>
      <c r="B4004" s="338">
        <f t="shared" si="624"/>
        <v>1970</v>
      </c>
      <c r="C4004" s="338">
        <f t="shared" si="625"/>
        <v>12</v>
      </c>
      <c r="D4004" s="338">
        <f t="shared" si="626"/>
        <v>15</v>
      </c>
      <c r="E4004" s="334">
        <v>0</v>
      </c>
      <c r="F4004" s="334">
        <v>0</v>
      </c>
      <c r="G4004" s="334">
        <v>0</v>
      </c>
      <c r="H4004" s="334">
        <v>0</v>
      </c>
      <c r="I4004" s="334">
        <v>0</v>
      </c>
      <c r="J4004" s="334">
        <v>0</v>
      </c>
      <c r="K4004" s="334">
        <v>0</v>
      </c>
      <c r="L4004" s="334">
        <v>0</v>
      </c>
      <c r="M4004" s="334">
        <v>0</v>
      </c>
      <c r="N4004" s="334">
        <v>0</v>
      </c>
      <c r="O4004" s="334">
        <v>0</v>
      </c>
      <c r="P4004" s="334">
        <v>0</v>
      </c>
      <c r="Q4004" s="334">
        <v>0</v>
      </c>
      <c r="R4004" s="334">
        <v>0</v>
      </c>
      <c r="S4004" s="334">
        <v>0</v>
      </c>
      <c r="T4004" s="334">
        <v>0</v>
      </c>
      <c r="U4004" s="334">
        <v>0</v>
      </c>
      <c r="V4004" s="334">
        <v>0</v>
      </c>
      <c r="W4004" s="334">
        <v>0</v>
      </c>
      <c r="X4004" s="334">
        <v>0</v>
      </c>
      <c r="Y4004" s="334">
        <v>0</v>
      </c>
      <c r="Z4004" s="334">
        <v>0</v>
      </c>
      <c r="AA4004" s="334">
        <v>0</v>
      </c>
      <c r="AB4004" s="334">
        <v>0</v>
      </c>
      <c r="AD4004" s="334">
        <v>0</v>
      </c>
      <c r="AE4004" s="334">
        <f t="shared" si="627"/>
        <v>0</v>
      </c>
      <c r="AF4004" s="334">
        <f t="shared" si="628"/>
        <v>0</v>
      </c>
      <c r="AG4004" s="340">
        <f t="shared" si="629"/>
        <v>0</v>
      </c>
      <c r="AI4004" s="340">
        <f t="shared" ref="AI4004:AM4019" si="632">IF($C4004=AI$1,$AF4004,0)</f>
        <v>0</v>
      </c>
      <c r="AJ4004" s="340">
        <f t="shared" si="632"/>
        <v>0</v>
      </c>
      <c r="AK4004" s="340">
        <f t="shared" si="632"/>
        <v>0</v>
      </c>
      <c r="AL4004" s="340">
        <f t="shared" si="632"/>
        <v>0</v>
      </c>
      <c r="AM4004" s="340">
        <f t="shared" si="632"/>
        <v>0</v>
      </c>
    </row>
    <row r="4005" spans="1:39" x14ac:dyDescent="0.35">
      <c r="A4005" s="337">
        <v>25918</v>
      </c>
      <c r="B4005" s="338">
        <f t="shared" si="624"/>
        <v>1970</v>
      </c>
      <c r="C4005" s="338">
        <f t="shared" si="625"/>
        <v>12</v>
      </c>
      <c r="D4005" s="338">
        <f t="shared" si="626"/>
        <v>16</v>
      </c>
      <c r="E4005" s="334">
        <v>0</v>
      </c>
      <c r="F4005" s="334">
        <v>0</v>
      </c>
      <c r="G4005" s="334">
        <v>0</v>
      </c>
      <c r="H4005" s="334">
        <v>0</v>
      </c>
      <c r="I4005" s="334">
        <v>0</v>
      </c>
      <c r="J4005" s="334">
        <v>0</v>
      </c>
      <c r="K4005" s="334">
        <v>0.3</v>
      </c>
      <c r="L4005" s="334">
        <v>0.5</v>
      </c>
      <c r="M4005" s="334">
        <v>0.2</v>
      </c>
      <c r="N4005" s="334">
        <v>0.3</v>
      </c>
      <c r="O4005" s="334">
        <v>0.2</v>
      </c>
      <c r="P4005" s="334">
        <v>0.5</v>
      </c>
      <c r="Q4005" s="334">
        <v>0.3</v>
      </c>
      <c r="R4005" s="334">
        <v>0.3</v>
      </c>
      <c r="S4005" s="334">
        <v>0.2</v>
      </c>
      <c r="T4005" s="334">
        <v>0.3</v>
      </c>
      <c r="U4005" s="334">
        <v>0.2</v>
      </c>
      <c r="V4005" s="334">
        <v>0.3</v>
      </c>
      <c r="W4005" s="334">
        <v>0.2</v>
      </c>
      <c r="X4005" s="334">
        <v>0.3</v>
      </c>
      <c r="Y4005" s="334">
        <v>0.2</v>
      </c>
      <c r="Z4005" s="334">
        <v>0.3</v>
      </c>
      <c r="AA4005" s="334">
        <v>0.2</v>
      </c>
      <c r="AB4005" s="334">
        <v>0.3</v>
      </c>
      <c r="AD4005" s="334">
        <v>5.0999999999999996</v>
      </c>
      <c r="AE4005" s="334">
        <f t="shared" si="627"/>
        <v>5.0999999999999996</v>
      </c>
      <c r="AF4005" s="334">
        <f t="shared" si="628"/>
        <v>5.0999999999999996</v>
      </c>
      <c r="AG4005" s="340">
        <f t="shared" si="629"/>
        <v>0</v>
      </c>
      <c r="AI4005" s="340">
        <f t="shared" si="632"/>
        <v>0</v>
      </c>
      <c r="AJ4005" s="340">
        <f t="shared" si="632"/>
        <v>0</v>
      </c>
      <c r="AK4005" s="340">
        <f t="shared" si="632"/>
        <v>0</v>
      </c>
      <c r="AL4005" s="340">
        <f t="shared" si="632"/>
        <v>0</v>
      </c>
      <c r="AM4005" s="340">
        <f t="shared" si="632"/>
        <v>0</v>
      </c>
    </row>
    <row r="4006" spans="1:39" x14ac:dyDescent="0.35">
      <c r="A4006" s="337">
        <v>25919</v>
      </c>
      <c r="B4006" s="338">
        <f t="shared" si="624"/>
        <v>1970</v>
      </c>
      <c r="C4006" s="338">
        <f t="shared" si="625"/>
        <v>12</v>
      </c>
      <c r="D4006" s="338">
        <f t="shared" si="626"/>
        <v>17</v>
      </c>
      <c r="E4006" s="334">
        <v>0.1</v>
      </c>
      <c r="F4006" s="334">
        <v>0</v>
      </c>
      <c r="G4006" s="334">
        <v>0.1</v>
      </c>
      <c r="H4006" s="334">
        <v>0</v>
      </c>
      <c r="I4006" s="334">
        <v>0.1</v>
      </c>
      <c r="J4006" s="334">
        <v>0</v>
      </c>
      <c r="K4006" s="334">
        <v>0.1</v>
      </c>
      <c r="L4006" s="334">
        <v>0</v>
      </c>
      <c r="M4006" s="334">
        <v>0.1</v>
      </c>
      <c r="N4006" s="334">
        <v>0</v>
      </c>
      <c r="O4006" s="334">
        <v>0.1</v>
      </c>
      <c r="P4006" s="334">
        <v>0.1</v>
      </c>
      <c r="Q4006" s="334">
        <v>0</v>
      </c>
      <c r="R4006" s="334">
        <v>0.1</v>
      </c>
      <c r="S4006" s="334">
        <v>0</v>
      </c>
      <c r="T4006" s="334">
        <v>0.1</v>
      </c>
      <c r="U4006" s="334">
        <v>0</v>
      </c>
      <c r="V4006" s="334">
        <v>0.1</v>
      </c>
      <c r="W4006" s="334">
        <v>0</v>
      </c>
      <c r="X4006" s="334">
        <v>0.1</v>
      </c>
      <c r="Y4006" s="334">
        <v>0</v>
      </c>
      <c r="Z4006" s="334">
        <v>0.1</v>
      </c>
      <c r="AA4006" s="334">
        <v>0</v>
      </c>
      <c r="AB4006" s="334">
        <v>0.1</v>
      </c>
      <c r="AD4006" s="334">
        <v>1.3</v>
      </c>
      <c r="AE4006" s="334">
        <f t="shared" si="627"/>
        <v>1.3</v>
      </c>
      <c r="AF4006" s="334">
        <f t="shared" si="628"/>
        <v>1.3</v>
      </c>
      <c r="AG4006" s="340">
        <f t="shared" si="629"/>
        <v>0</v>
      </c>
      <c r="AI4006" s="340">
        <f t="shared" si="632"/>
        <v>0</v>
      </c>
      <c r="AJ4006" s="340">
        <f t="shared" si="632"/>
        <v>0</v>
      </c>
      <c r="AK4006" s="340">
        <f t="shared" si="632"/>
        <v>0</v>
      </c>
      <c r="AL4006" s="340">
        <f t="shared" si="632"/>
        <v>0</v>
      </c>
      <c r="AM4006" s="340">
        <f t="shared" si="632"/>
        <v>0</v>
      </c>
    </row>
    <row r="4007" spans="1:39" x14ac:dyDescent="0.35">
      <c r="A4007" s="337">
        <v>25920</v>
      </c>
      <c r="B4007" s="338">
        <f t="shared" si="624"/>
        <v>1970</v>
      </c>
      <c r="C4007" s="338">
        <f t="shared" si="625"/>
        <v>12</v>
      </c>
      <c r="D4007" s="338">
        <f t="shared" si="626"/>
        <v>18</v>
      </c>
      <c r="E4007" s="334">
        <v>0.1</v>
      </c>
      <c r="F4007" s="334">
        <v>0</v>
      </c>
      <c r="G4007" s="334">
        <v>0.1</v>
      </c>
      <c r="H4007" s="334">
        <v>0</v>
      </c>
      <c r="I4007" s="334">
        <v>0.1</v>
      </c>
      <c r="J4007" s="334">
        <v>0.1</v>
      </c>
      <c r="K4007" s="334">
        <v>0</v>
      </c>
      <c r="L4007" s="334">
        <v>0.1</v>
      </c>
      <c r="M4007" s="334">
        <v>0</v>
      </c>
      <c r="N4007" s="334">
        <v>0.1</v>
      </c>
      <c r="O4007" s="334">
        <v>0</v>
      </c>
      <c r="P4007" s="334">
        <v>0.1</v>
      </c>
      <c r="Q4007" s="334">
        <v>0</v>
      </c>
      <c r="R4007" s="334">
        <v>0</v>
      </c>
      <c r="S4007" s="334">
        <v>0</v>
      </c>
      <c r="T4007" s="334">
        <v>0</v>
      </c>
      <c r="U4007" s="334">
        <v>0</v>
      </c>
      <c r="V4007" s="334">
        <v>0</v>
      </c>
      <c r="W4007" s="334">
        <v>0</v>
      </c>
      <c r="X4007" s="334">
        <v>0.1</v>
      </c>
      <c r="Y4007" s="334">
        <v>0</v>
      </c>
      <c r="Z4007" s="334">
        <v>0.1</v>
      </c>
      <c r="AA4007" s="334">
        <v>0</v>
      </c>
      <c r="AB4007" s="334">
        <v>0.1</v>
      </c>
      <c r="AD4007" s="334">
        <v>1</v>
      </c>
      <c r="AE4007" s="334">
        <f t="shared" si="627"/>
        <v>1</v>
      </c>
      <c r="AF4007" s="334">
        <f t="shared" si="628"/>
        <v>0.99999999999999989</v>
      </c>
      <c r="AG4007" s="340">
        <f t="shared" si="629"/>
        <v>1.1102230246251565E-16</v>
      </c>
      <c r="AI4007" s="340">
        <f t="shared" si="632"/>
        <v>0</v>
      </c>
      <c r="AJ4007" s="340">
        <f t="shared" si="632"/>
        <v>0</v>
      </c>
      <c r="AK4007" s="340">
        <f t="shared" si="632"/>
        <v>0</v>
      </c>
      <c r="AL4007" s="340">
        <f t="shared" si="632"/>
        <v>0</v>
      </c>
      <c r="AM4007" s="340">
        <f t="shared" si="632"/>
        <v>0</v>
      </c>
    </row>
    <row r="4008" spans="1:39" x14ac:dyDescent="0.35">
      <c r="A4008" s="337">
        <v>25921</v>
      </c>
      <c r="B4008" s="338">
        <f t="shared" si="624"/>
        <v>1970</v>
      </c>
      <c r="C4008" s="338">
        <f t="shared" si="625"/>
        <v>12</v>
      </c>
      <c r="D4008" s="338">
        <f t="shared" si="626"/>
        <v>19</v>
      </c>
      <c r="E4008" s="334">
        <v>0</v>
      </c>
      <c r="F4008" s="334">
        <v>0</v>
      </c>
      <c r="G4008" s="334">
        <v>0</v>
      </c>
      <c r="H4008" s="334">
        <v>0</v>
      </c>
      <c r="I4008" s="334">
        <v>0</v>
      </c>
      <c r="J4008" s="334">
        <v>0</v>
      </c>
      <c r="K4008" s="334">
        <v>0</v>
      </c>
      <c r="L4008" s="334">
        <v>0</v>
      </c>
      <c r="M4008" s="334">
        <v>0</v>
      </c>
      <c r="N4008" s="334">
        <v>0</v>
      </c>
      <c r="O4008" s="334">
        <v>0</v>
      </c>
      <c r="P4008" s="334">
        <v>0</v>
      </c>
      <c r="Q4008" s="334">
        <v>0</v>
      </c>
      <c r="R4008" s="334">
        <v>0</v>
      </c>
      <c r="S4008" s="334">
        <v>0</v>
      </c>
      <c r="T4008" s="334">
        <v>0</v>
      </c>
      <c r="U4008" s="334">
        <v>0</v>
      </c>
      <c r="V4008" s="334">
        <v>0</v>
      </c>
      <c r="W4008" s="334">
        <v>0</v>
      </c>
      <c r="X4008" s="334">
        <v>0</v>
      </c>
      <c r="Y4008" s="334">
        <v>0</v>
      </c>
      <c r="Z4008" s="334">
        <v>0</v>
      </c>
      <c r="AA4008" s="334">
        <v>0</v>
      </c>
      <c r="AB4008" s="334">
        <v>0</v>
      </c>
      <c r="AD4008" s="334">
        <v>0</v>
      </c>
      <c r="AE4008" s="334">
        <f t="shared" si="627"/>
        <v>0</v>
      </c>
      <c r="AF4008" s="334">
        <f t="shared" si="628"/>
        <v>0</v>
      </c>
      <c r="AG4008" s="340">
        <f t="shared" si="629"/>
        <v>0</v>
      </c>
      <c r="AI4008" s="340">
        <f t="shared" si="632"/>
        <v>0</v>
      </c>
      <c r="AJ4008" s="340">
        <f t="shared" si="632"/>
        <v>0</v>
      </c>
      <c r="AK4008" s="340">
        <f t="shared" si="632"/>
        <v>0</v>
      </c>
      <c r="AL4008" s="340">
        <f t="shared" si="632"/>
        <v>0</v>
      </c>
      <c r="AM4008" s="340">
        <f t="shared" si="632"/>
        <v>0</v>
      </c>
    </row>
    <row r="4009" spans="1:39" x14ac:dyDescent="0.35">
      <c r="A4009" s="337">
        <v>25922</v>
      </c>
      <c r="B4009" s="338">
        <f t="shared" si="624"/>
        <v>1970</v>
      </c>
      <c r="C4009" s="338">
        <f t="shared" si="625"/>
        <v>12</v>
      </c>
      <c r="D4009" s="338">
        <f t="shared" si="626"/>
        <v>20</v>
      </c>
      <c r="E4009" s="334">
        <v>0</v>
      </c>
      <c r="F4009" s="334">
        <v>0</v>
      </c>
      <c r="G4009" s="334">
        <v>0</v>
      </c>
      <c r="H4009" s="334">
        <v>0</v>
      </c>
      <c r="I4009" s="334">
        <v>0</v>
      </c>
      <c r="J4009" s="334">
        <v>0</v>
      </c>
      <c r="K4009" s="334">
        <v>0</v>
      </c>
      <c r="L4009" s="334">
        <v>0</v>
      </c>
      <c r="M4009" s="334">
        <v>0</v>
      </c>
      <c r="N4009" s="334">
        <v>0</v>
      </c>
      <c r="O4009" s="334">
        <v>0</v>
      </c>
      <c r="P4009" s="334">
        <v>0.1</v>
      </c>
      <c r="Q4009" s="334">
        <v>0</v>
      </c>
      <c r="R4009" s="334">
        <v>0</v>
      </c>
      <c r="S4009" s="334">
        <v>0.1</v>
      </c>
      <c r="T4009" s="334">
        <v>0</v>
      </c>
      <c r="U4009" s="334">
        <v>0.1</v>
      </c>
      <c r="V4009" s="334">
        <v>0</v>
      </c>
      <c r="W4009" s="334">
        <v>0</v>
      </c>
      <c r="X4009" s="334">
        <v>0.1</v>
      </c>
      <c r="Y4009" s="334">
        <v>0</v>
      </c>
      <c r="Z4009" s="334">
        <v>0</v>
      </c>
      <c r="AA4009" s="334">
        <v>0.1</v>
      </c>
      <c r="AB4009" s="334">
        <v>0</v>
      </c>
      <c r="AD4009" s="334">
        <v>0.5</v>
      </c>
      <c r="AE4009" s="334">
        <f t="shared" si="627"/>
        <v>0.5</v>
      </c>
      <c r="AF4009" s="334">
        <f t="shared" si="628"/>
        <v>0.5</v>
      </c>
      <c r="AG4009" s="340">
        <f t="shared" si="629"/>
        <v>0</v>
      </c>
      <c r="AI4009" s="340">
        <f t="shared" si="632"/>
        <v>0</v>
      </c>
      <c r="AJ4009" s="340">
        <f t="shared" si="632"/>
        <v>0</v>
      </c>
      <c r="AK4009" s="340">
        <f t="shared" si="632"/>
        <v>0</v>
      </c>
      <c r="AL4009" s="340">
        <f t="shared" si="632"/>
        <v>0</v>
      </c>
      <c r="AM4009" s="340">
        <f t="shared" si="632"/>
        <v>0</v>
      </c>
    </row>
    <row r="4010" spans="1:39" x14ac:dyDescent="0.35">
      <c r="A4010" s="337">
        <v>25923</v>
      </c>
      <c r="B4010" s="338">
        <f t="shared" si="624"/>
        <v>1970</v>
      </c>
      <c r="C4010" s="338">
        <f t="shared" si="625"/>
        <v>12</v>
      </c>
      <c r="D4010" s="338">
        <f t="shared" si="626"/>
        <v>21</v>
      </c>
      <c r="E4010" s="334">
        <v>0</v>
      </c>
      <c r="F4010" s="334">
        <v>0</v>
      </c>
      <c r="G4010" s="334">
        <v>0.1</v>
      </c>
      <c r="H4010" s="334">
        <v>0</v>
      </c>
      <c r="I4010" s="334">
        <v>0</v>
      </c>
      <c r="J4010" s="334">
        <v>0</v>
      </c>
      <c r="K4010" s="334">
        <v>0</v>
      </c>
      <c r="L4010" s="334">
        <v>0</v>
      </c>
      <c r="M4010" s="334">
        <v>0</v>
      </c>
      <c r="N4010" s="334">
        <v>0.1</v>
      </c>
      <c r="O4010" s="334">
        <v>0</v>
      </c>
      <c r="P4010" s="334">
        <v>0</v>
      </c>
      <c r="Q4010" s="334">
        <v>0</v>
      </c>
      <c r="R4010" s="334">
        <v>0</v>
      </c>
      <c r="S4010" s="334">
        <v>0</v>
      </c>
      <c r="T4010" s="334">
        <v>0</v>
      </c>
      <c r="U4010" s="334">
        <v>0</v>
      </c>
      <c r="V4010" s="334">
        <v>0</v>
      </c>
      <c r="W4010" s="334">
        <v>0</v>
      </c>
      <c r="X4010" s="334">
        <v>0</v>
      </c>
      <c r="Y4010" s="334">
        <v>0</v>
      </c>
      <c r="Z4010" s="334">
        <v>0.1</v>
      </c>
      <c r="AA4010" s="334">
        <v>0</v>
      </c>
      <c r="AB4010" s="334">
        <v>0</v>
      </c>
      <c r="AD4010" s="334">
        <v>0.3</v>
      </c>
      <c r="AE4010" s="334">
        <f t="shared" si="627"/>
        <v>0.3</v>
      </c>
      <c r="AF4010" s="334">
        <f t="shared" si="628"/>
        <v>0.30000000000000004</v>
      </c>
      <c r="AG4010" s="340">
        <f t="shared" si="629"/>
        <v>5.5511151231257827E-17</v>
      </c>
      <c r="AI4010" s="340">
        <f t="shared" si="632"/>
        <v>0</v>
      </c>
      <c r="AJ4010" s="340">
        <f t="shared" si="632"/>
        <v>0</v>
      </c>
      <c r="AK4010" s="340">
        <f t="shared" si="632"/>
        <v>0</v>
      </c>
      <c r="AL4010" s="340">
        <f t="shared" si="632"/>
        <v>0</v>
      </c>
      <c r="AM4010" s="340">
        <f t="shared" si="632"/>
        <v>0</v>
      </c>
    </row>
    <row r="4011" spans="1:39" x14ac:dyDescent="0.35">
      <c r="A4011" s="337">
        <v>25924</v>
      </c>
      <c r="B4011" s="338">
        <f t="shared" si="624"/>
        <v>1970</v>
      </c>
      <c r="C4011" s="338">
        <f t="shared" si="625"/>
        <v>12</v>
      </c>
      <c r="D4011" s="338">
        <f t="shared" si="626"/>
        <v>22</v>
      </c>
      <c r="E4011" s="334">
        <v>0</v>
      </c>
      <c r="F4011" s="334">
        <v>0.1</v>
      </c>
      <c r="G4011" s="334">
        <v>0</v>
      </c>
      <c r="H4011" s="334">
        <v>0.1</v>
      </c>
      <c r="I4011" s="334">
        <v>0</v>
      </c>
      <c r="J4011" s="334">
        <v>0.1</v>
      </c>
      <c r="K4011" s="334">
        <v>0</v>
      </c>
      <c r="L4011" s="334">
        <v>0</v>
      </c>
      <c r="M4011" s="334">
        <v>0</v>
      </c>
      <c r="N4011" s="334">
        <v>0</v>
      </c>
      <c r="O4011" s="334">
        <v>0</v>
      </c>
      <c r="P4011" s="334">
        <v>0</v>
      </c>
      <c r="Q4011" s="334">
        <v>0</v>
      </c>
      <c r="R4011" s="334">
        <v>0</v>
      </c>
      <c r="S4011" s="334">
        <v>0</v>
      </c>
      <c r="T4011" s="334">
        <v>0</v>
      </c>
      <c r="U4011" s="334">
        <v>0</v>
      </c>
      <c r="V4011" s="334">
        <v>0</v>
      </c>
      <c r="W4011" s="334">
        <v>0</v>
      </c>
      <c r="X4011" s="334">
        <v>0</v>
      </c>
      <c r="Y4011" s="334">
        <v>0</v>
      </c>
      <c r="Z4011" s="334">
        <v>0</v>
      </c>
      <c r="AA4011" s="334">
        <v>0</v>
      </c>
      <c r="AB4011" s="334">
        <v>0</v>
      </c>
      <c r="AD4011" s="334">
        <v>0.3</v>
      </c>
      <c r="AE4011" s="334">
        <f t="shared" si="627"/>
        <v>0.3</v>
      </c>
      <c r="AF4011" s="334">
        <f t="shared" si="628"/>
        <v>0.30000000000000004</v>
      </c>
      <c r="AG4011" s="340">
        <f t="shared" si="629"/>
        <v>5.5511151231257827E-17</v>
      </c>
      <c r="AI4011" s="340">
        <f t="shared" si="632"/>
        <v>0</v>
      </c>
      <c r="AJ4011" s="340">
        <f t="shared" si="632"/>
        <v>0</v>
      </c>
      <c r="AK4011" s="340">
        <f t="shared" si="632"/>
        <v>0</v>
      </c>
      <c r="AL4011" s="340">
        <f t="shared" si="632"/>
        <v>0</v>
      </c>
      <c r="AM4011" s="340">
        <f t="shared" si="632"/>
        <v>0</v>
      </c>
    </row>
    <row r="4012" spans="1:39" x14ac:dyDescent="0.35">
      <c r="A4012" s="337">
        <v>25925</v>
      </c>
      <c r="B4012" s="338">
        <f t="shared" si="624"/>
        <v>1970</v>
      </c>
      <c r="C4012" s="338">
        <f t="shared" si="625"/>
        <v>12</v>
      </c>
      <c r="D4012" s="338">
        <f t="shared" si="626"/>
        <v>23</v>
      </c>
      <c r="E4012" s="334">
        <v>0</v>
      </c>
      <c r="F4012" s="334">
        <v>0</v>
      </c>
      <c r="G4012" s="334">
        <v>0</v>
      </c>
      <c r="H4012" s="334">
        <v>0</v>
      </c>
      <c r="I4012" s="334">
        <v>0</v>
      </c>
      <c r="J4012" s="334">
        <v>0</v>
      </c>
      <c r="K4012" s="334">
        <v>0</v>
      </c>
      <c r="L4012" s="334">
        <v>0</v>
      </c>
      <c r="M4012" s="334">
        <v>0</v>
      </c>
      <c r="N4012" s="334">
        <v>0</v>
      </c>
      <c r="O4012" s="334">
        <v>0</v>
      </c>
      <c r="P4012" s="334">
        <v>0</v>
      </c>
      <c r="Q4012" s="334">
        <v>0</v>
      </c>
      <c r="R4012" s="334">
        <v>0</v>
      </c>
      <c r="S4012" s="334">
        <v>0</v>
      </c>
      <c r="T4012" s="334">
        <v>0</v>
      </c>
      <c r="U4012" s="334">
        <v>0</v>
      </c>
      <c r="V4012" s="334">
        <v>0</v>
      </c>
      <c r="W4012" s="334">
        <v>0</v>
      </c>
      <c r="X4012" s="334">
        <v>0</v>
      </c>
      <c r="Y4012" s="334">
        <v>0</v>
      </c>
      <c r="Z4012" s="334">
        <v>0</v>
      </c>
      <c r="AA4012" s="334">
        <v>0</v>
      </c>
      <c r="AB4012" s="334">
        <v>0</v>
      </c>
      <c r="AD4012" s="334">
        <v>0</v>
      </c>
      <c r="AE4012" s="334">
        <f t="shared" si="627"/>
        <v>0</v>
      </c>
      <c r="AF4012" s="334">
        <f t="shared" si="628"/>
        <v>0</v>
      </c>
      <c r="AG4012" s="340">
        <f t="shared" si="629"/>
        <v>0</v>
      </c>
      <c r="AI4012" s="340">
        <f t="shared" si="632"/>
        <v>0</v>
      </c>
      <c r="AJ4012" s="340">
        <f t="shared" si="632"/>
        <v>0</v>
      </c>
      <c r="AK4012" s="340">
        <f t="shared" si="632"/>
        <v>0</v>
      </c>
      <c r="AL4012" s="340">
        <f t="shared" si="632"/>
        <v>0</v>
      </c>
      <c r="AM4012" s="340">
        <f t="shared" si="632"/>
        <v>0</v>
      </c>
    </row>
    <row r="4013" spans="1:39" x14ac:dyDescent="0.35">
      <c r="A4013" s="337">
        <v>25926</v>
      </c>
      <c r="B4013" s="338">
        <f t="shared" si="624"/>
        <v>1970</v>
      </c>
      <c r="C4013" s="338">
        <f t="shared" si="625"/>
        <v>12</v>
      </c>
      <c r="D4013" s="338">
        <f t="shared" si="626"/>
        <v>24</v>
      </c>
      <c r="E4013" s="334">
        <v>0</v>
      </c>
      <c r="F4013" s="334">
        <v>0</v>
      </c>
      <c r="G4013" s="334">
        <v>0</v>
      </c>
      <c r="H4013" s="334">
        <v>0</v>
      </c>
      <c r="I4013" s="334">
        <v>0</v>
      </c>
      <c r="J4013" s="334">
        <v>0</v>
      </c>
      <c r="K4013" s="334">
        <v>0</v>
      </c>
      <c r="L4013" s="334">
        <v>0</v>
      </c>
      <c r="M4013" s="334">
        <v>0</v>
      </c>
      <c r="N4013" s="334">
        <v>0</v>
      </c>
      <c r="O4013" s="334">
        <v>0</v>
      </c>
      <c r="P4013" s="334">
        <v>0</v>
      </c>
      <c r="Q4013" s="334">
        <v>0</v>
      </c>
      <c r="R4013" s="334">
        <v>0</v>
      </c>
      <c r="S4013" s="334">
        <v>0</v>
      </c>
      <c r="T4013" s="334">
        <v>0</v>
      </c>
      <c r="U4013" s="334">
        <v>0</v>
      </c>
      <c r="V4013" s="334">
        <v>0</v>
      </c>
      <c r="W4013" s="334">
        <v>0</v>
      </c>
      <c r="X4013" s="334">
        <v>0</v>
      </c>
      <c r="Y4013" s="334">
        <v>0</v>
      </c>
      <c r="Z4013" s="334">
        <v>0</v>
      </c>
      <c r="AA4013" s="334">
        <v>0</v>
      </c>
      <c r="AB4013" s="334">
        <v>0</v>
      </c>
      <c r="AD4013" s="334">
        <v>0</v>
      </c>
      <c r="AE4013" s="334">
        <f t="shared" si="627"/>
        <v>0</v>
      </c>
      <c r="AF4013" s="334">
        <f t="shared" si="628"/>
        <v>0</v>
      </c>
      <c r="AG4013" s="340">
        <f t="shared" si="629"/>
        <v>0</v>
      </c>
      <c r="AI4013" s="340">
        <f t="shared" si="632"/>
        <v>0</v>
      </c>
      <c r="AJ4013" s="340">
        <f t="shared" si="632"/>
        <v>0</v>
      </c>
      <c r="AK4013" s="340">
        <f t="shared" si="632"/>
        <v>0</v>
      </c>
      <c r="AL4013" s="340">
        <f t="shared" si="632"/>
        <v>0</v>
      </c>
      <c r="AM4013" s="340">
        <f t="shared" si="632"/>
        <v>0</v>
      </c>
    </row>
    <row r="4014" spans="1:39" x14ac:dyDescent="0.35">
      <c r="A4014" s="337">
        <v>25927</v>
      </c>
      <c r="B4014" s="338">
        <f t="shared" si="624"/>
        <v>1970</v>
      </c>
      <c r="C4014" s="338">
        <f t="shared" si="625"/>
        <v>12</v>
      </c>
      <c r="D4014" s="338">
        <f t="shared" si="626"/>
        <v>25</v>
      </c>
      <c r="E4014" s="334">
        <v>0</v>
      </c>
      <c r="F4014" s="334">
        <v>0</v>
      </c>
      <c r="G4014" s="334">
        <v>0</v>
      </c>
      <c r="H4014" s="334">
        <v>0</v>
      </c>
      <c r="I4014" s="334">
        <v>0</v>
      </c>
      <c r="J4014" s="334">
        <v>0</v>
      </c>
      <c r="K4014" s="334">
        <v>0</v>
      </c>
      <c r="L4014" s="334">
        <v>0</v>
      </c>
      <c r="M4014" s="334">
        <v>0</v>
      </c>
      <c r="N4014" s="334">
        <v>0</v>
      </c>
      <c r="O4014" s="334">
        <v>0</v>
      </c>
      <c r="P4014" s="334">
        <v>0</v>
      </c>
      <c r="Q4014" s="334">
        <v>0</v>
      </c>
      <c r="R4014" s="334">
        <v>0</v>
      </c>
      <c r="S4014" s="334">
        <v>0</v>
      </c>
      <c r="T4014" s="334">
        <v>0</v>
      </c>
      <c r="U4014" s="334">
        <v>0</v>
      </c>
      <c r="V4014" s="334">
        <v>0</v>
      </c>
      <c r="W4014" s="334">
        <v>0</v>
      </c>
      <c r="X4014" s="334">
        <v>0</v>
      </c>
      <c r="Y4014" s="334">
        <v>0</v>
      </c>
      <c r="Z4014" s="334">
        <v>0</v>
      </c>
      <c r="AA4014" s="334">
        <v>0</v>
      </c>
      <c r="AB4014" s="334">
        <v>0</v>
      </c>
      <c r="AD4014" s="334">
        <v>0</v>
      </c>
      <c r="AE4014" s="334">
        <f t="shared" si="627"/>
        <v>0</v>
      </c>
      <c r="AF4014" s="334">
        <f t="shared" si="628"/>
        <v>0</v>
      </c>
      <c r="AG4014" s="340">
        <f t="shared" si="629"/>
        <v>0</v>
      </c>
      <c r="AI4014" s="340">
        <f t="shared" si="632"/>
        <v>0</v>
      </c>
      <c r="AJ4014" s="340">
        <f t="shared" si="632"/>
        <v>0</v>
      </c>
      <c r="AK4014" s="340">
        <f t="shared" si="632"/>
        <v>0</v>
      </c>
      <c r="AL4014" s="340">
        <f t="shared" si="632"/>
        <v>0</v>
      </c>
      <c r="AM4014" s="340">
        <f t="shared" si="632"/>
        <v>0</v>
      </c>
    </row>
    <row r="4015" spans="1:39" x14ac:dyDescent="0.35">
      <c r="A4015" s="337">
        <v>25928</v>
      </c>
      <c r="B4015" s="338">
        <f t="shared" si="624"/>
        <v>1970</v>
      </c>
      <c r="C4015" s="338">
        <f t="shared" si="625"/>
        <v>12</v>
      </c>
      <c r="D4015" s="338">
        <f t="shared" si="626"/>
        <v>26</v>
      </c>
      <c r="E4015" s="334">
        <v>0</v>
      </c>
      <c r="F4015" s="334">
        <v>0</v>
      </c>
      <c r="G4015" s="334">
        <v>0</v>
      </c>
      <c r="H4015" s="334">
        <v>0</v>
      </c>
      <c r="I4015" s="334">
        <v>0</v>
      </c>
      <c r="J4015" s="334">
        <v>0</v>
      </c>
      <c r="K4015" s="334">
        <v>0</v>
      </c>
      <c r="L4015" s="334">
        <v>0</v>
      </c>
      <c r="M4015" s="334">
        <v>0</v>
      </c>
      <c r="N4015" s="334">
        <v>0</v>
      </c>
      <c r="O4015" s="334">
        <v>0</v>
      </c>
      <c r="P4015" s="334">
        <v>0</v>
      </c>
      <c r="Q4015" s="334">
        <v>0</v>
      </c>
      <c r="R4015" s="334">
        <v>0</v>
      </c>
      <c r="S4015" s="334">
        <v>0</v>
      </c>
      <c r="T4015" s="334">
        <v>0</v>
      </c>
      <c r="U4015" s="334">
        <v>0</v>
      </c>
      <c r="V4015" s="334">
        <v>0</v>
      </c>
      <c r="W4015" s="334">
        <v>0</v>
      </c>
      <c r="X4015" s="334">
        <v>0</v>
      </c>
      <c r="Y4015" s="334">
        <v>0</v>
      </c>
      <c r="Z4015" s="334">
        <v>0</v>
      </c>
      <c r="AA4015" s="334">
        <v>0</v>
      </c>
      <c r="AB4015" s="334">
        <v>0</v>
      </c>
      <c r="AD4015" s="334">
        <v>0</v>
      </c>
      <c r="AE4015" s="334">
        <f t="shared" si="627"/>
        <v>0</v>
      </c>
      <c r="AF4015" s="334">
        <f t="shared" si="628"/>
        <v>0</v>
      </c>
      <c r="AG4015" s="340">
        <f t="shared" si="629"/>
        <v>0</v>
      </c>
      <c r="AI4015" s="340">
        <f t="shared" si="632"/>
        <v>0</v>
      </c>
      <c r="AJ4015" s="340">
        <f t="shared" si="632"/>
        <v>0</v>
      </c>
      <c r="AK4015" s="340">
        <f t="shared" si="632"/>
        <v>0</v>
      </c>
      <c r="AL4015" s="340">
        <f t="shared" si="632"/>
        <v>0</v>
      </c>
      <c r="AM4015" s="340">
        <f t="shared" si="632"/>
        <v>0</v>
      </c>
    </row>
    <row r="4016" spans="1:39" x14ac:dyDescent="0.35">
      <c r="A4016" s="337">
        <v>25929</v>
      </c>
      <c r="B4016" s="338">
        <f t="shared" si="624"/>
        <v>1970</v>
      </c>
      <c r="C4016" s="338">
        <f t="shared" si="625"/>
        <v>12</v>
      </c>
      <c r="D4016" s="338">
        <f t="shared" si="626"/>
        <v>27</v>
      </c>
      <c r="E4016" s="334">
        <v>0</v>
      </c>
      <c r="F4016" s="334">
        <v>0</v>
      </c>
      <c r="G4016" s="334">
        <v>0</v>
      </c>
      <c r="H4016" s="334">
        <v>0</v>
      </c>
      <c r="I4016" s="334">
        <v>0</v>
      </c>
      <c r="J4016" s="334">
        <v>0</v>
      </c>
      <c r="K4016" s="334">
        <v>0</v>
      </c>
      <c r="L4016" s="334">
        <v>0</v>
      </c>
      <c r="M4016" s="334">
        <v>0</v>
      </c>
      <c r="N4016" s="334">
        <v>0</v>
      </c>
      <c r="O4016" s="334">
        <v>0</v>
      </c>
      <c r="P4016" s="334">
        <v>0</v>
      </c>
      <c r="Q4016" s="334">
        <v>0</v>
      </c>
      <c r="R4016" s="334">
        <v>0</v>
      </c>
      <c r="S4016" s="334">
        <v>0</v>
      </c>
      <c r="T4016" s="334">
        <v>0</v>
      </c>
      <c r="U4016" s="334">
        <v>0</v>
      </c>
      <c r="V4016" s="334">
        <v>0</v>
      </c>
      <c r="W4016" s="334">
        <v>0</v>
      </c>
      <c r="X4016" s="334">
        <v>0</v>
      </c>
      <c r="Y4016" s="334">
        <v>0</v>
      </c>
      <c r="Z4016" s="334">
        <v>0</v>
      </c>
      <c r="AA4016" s="334">
        <v>0</v>
      </c>
      <c r="AB4016" s="334">
        <v>0</v>
      </c>
      <c r="AD4016" s="334">
        <v>0</v>
      </c>
      <c r="AE4016" s="334">
        <f t="shared" si="627"/>
        <v>0</v>
      </c>
      <c r="AF4016" s="334">
        <f t="shared" si="628"/>
        <v>0</v>
      </c>
      <c r="AG4016" s="340">
        <f t="shared" si="629"/>
        <v>0</v>
      </c>
      <c r="AI4016" s="340">
        <f t="shared" si="632"/>
        <v>0</v>
      </c>
      <c r="AJ4016" s="340">
        <f t="shared" si="632"/>
        <v>0</v>
      </c>
      <c r="AK4016" s="340">
        <f t="shared" si="632"/>
        <v>0</v>
      </c>
      <c r="AL4016" s="340">
        <f t="shared" si="632"/>
        <v>0</v>
      </c>
      <c r="AM4016" s="340">
        <f t="shared" si="632"/>
        <v>0</v>
      </c>
    </row>
    <row r="4017" spans="1:39" x14ac:dyDescent="0.35">
      <c r="A4017" s="337">
        <v>25930</v>
      </c>
      <c r="B4017" s="338">
        <f t="shared" si="624"/>
        <v>1970</v>
      </c>
      <c r="C4017" s="338">
        <f t="shared" si="625"/>
        <v>12</v>
      </c>
      <c r="D4017" s="338">
        <f t="shared" si="626"/>
        <v>28</v>
      </c>
      <c r="E4017" s="334">
        <v>0</v>
      </c>
      <c r="F4017" s="334">
        <v>0</v>
      </c>
      <c r="G4017" s="334">
        <v>0</v>
      </c>
      <c r="H4017" s="334">
        <v>0</v>
      </c>
      <c r="I4017" s="334">
        <v>0</v>
      </c>
      <c r="J4017" s="334">
        <v>0</v>
      </c>
      <c r="K4017" s="334">
        <v>0</v>
      </c>
      <c r="L4017" s="334">
        <v>0</v>
      </c>
      <c r="M4017" s="334">
        <v>0</v>
      </c>
      <c r="N4017" s="334">
        <v>0</v>
      </c>
      <c r="O4017" s="334">
        <v>0</v>
      </c>
      <c r="P4017" s="334">
        <v>0</v>
      </c>
      <c r="Q4017" s="334">
        <v>0</v>
      </c>
      <c r="R4017" s="334">
        <v>0</v>
      </c>
      <c r="S4017" s="334">
        <v>0</v>
      </c>
      <c r="T4017" s="334">
        <v>0</v>
      </c>
      <c r="U4017" s="334">
        <v>0</v>
      </c>
      <c r="V4017" s="334">
        <v>0</v>
      </c>
      <c r="W4017" s="334">
        <v>0</v>
      </c>
      <c r="X4017" s="334">
        <v>0</v>
      </c>
      <c r="Y4017" s="334">
        <v>0</v>
      </c>
      <c r="Z4017" s="334">
        <v>0</v>
      </c>
      <c r="AA4017" s="334">
        <v>0</v>
      </c>
      <c r="AB4017" s="334">
        <v>0</v>
      </c>
      <c r="AD4017" s="334">
        <v>0</v>
      </c>
      <c r="AE4017" s="334">
        <f t="shared" si="627"/>
        <v>0</v>
      </c>
      <c r="AF4017" s="334">
        <f t="shared" si="628"/>
        <v>0</v>
      </c>
      <c r="AG4017" s="340">
        <f t="shared" si="629"/>
        <v>0</v>
      </c>
      <c r="AI4017" s="340">
        <f t="shared" si="632"/>
        <v>0</v>
      </c>
      <c r="AJ4017" s="340">
        <f t="shared" si="632"/>
        <v>0</v>
      </c>
      <c r="AK4017" s="340">
        <f t="shared" si="632"/>
        <v>0</v>
      </c>
      <c r="AL4017" s="340">
        <f t="shared" si="632"/>
        <v>0</v>
      </c>
      <c r="AM4017" s="340">
        <f t="shared" si="632"/>
        <v>0</v>
      </c>
    </row>
    <row r="4018" spans="1:39" x14ac:dyDescent="0.35">
      <c r="A4018" s="337">
        <v>25931</v>
      </c>
      <c r="B4018" s="338">
        <f t="shared" si="624"/>
        <v>1970</v>
      </c>
      <c r="C4018" s="338">
        <f t="shared" si="625"/>
        <v>12</v>
      </c>
      <c r="D4018" s="338">
        <f t="shared" si="626"/>
        <v>29</v>
      </c>
      <c r="E4018" s="334">
        <v>0</v>
      </c>
      <c r="F4018" s="334">
        <v>0</v>
      </c>
      <c r="G4018" s="334">
        <v>0</v>
      </c>
      <c r="H4018" s="334">
        <v>0</v>
      </c>
      <c r="I4018" s="334">
        <v>0</v>
      </c>
      <c r="J4018" s="334">
        <v>0</v>
      </c>
      <c r="K4018" s="334">
        <v>0</v>
      </c>
      <c r="L4018" s="334">
        <v>0</v>
      </c>
      <c r="M4018" s="334">
        <v>0</v>
      </c>
      <c r="N4018" s="334">
        <v>0</v>
      </c>
      <c r="O4018" s="334">
        <v>0</v>
      </c>
      <c r="P4018" s="334">
        <v>0</v>
      </c>
      <c r="Q4018" s="334">
        <v>0</v>
      </c>
      <c r="R4018" s="334">
        <v>0</v>
      </c>
      <c r="S4018" s="334">
        <v>0</v>
      </c>
      <c r="T4018" s="334">
        <v>0</v>
      </c>
      <c r="U4018" s="334">
        <v>0</v>
      </c>
      <c r="V4018" s="334">
        <v>0</v>
      </c>
      <c r="W4018" s="334">
        <v>0</v>
      </c>
      <c r="X4018" s="334">
        <v>0</v>
      </c>
      <c r="Y4018" s="334">
        <v>0</v>
      </c>
      <c r="Z4018" s="334">
        <v>0</v>
      </c>
      <c r="AA4018" s="334">
        <v>0</v>
      </c>
      <c r="AB4018" s="334">
        <v>0</v>
      </c>
      <c r="AD4018" s="334">
        <v>0</v>
      </c>
      <c r="AE4018" s="334">
        <f t="shared" si="627"/>
        <v>0</v>
      </c>
      <c r="AF4018" s="334">
        <f t="shared" si="628"/>
        <v>0</v>
      </c>
      <c r="AG4018" s="340">
        <f t="shared" si="629"/>
        <v>0</v>
      </c>
      <c r="AI4018" s="340">
        <f t="shared" si="632"/>
        <v>0</v>
      </c>
      <c r="AJ4018" s="340">
        <f t="shared" si="632"/>
        <v>0</v>
      </c>
      <c r="AK4018" s="340">
        <f t="shared" si="632"/>
        <v>0</v>
      </c>
      <c r="AL4018" s="340">
        <f t="shared" si="632"/>
        <v>0</v>
      </c>
      <c r="AM4018" s="340">
        <f t="shared" si="632"/>
        <v>0</v>
      </c>
    </row>
    <row r="4019" spans="1:39" x14ac:dyDescent="0.35">
      <c r="A4019" s="337">
        <v>25932</v>
      </c>
      <c r="B4019" s="338">
        <f t="shared" si="624"/>
        <v>1970</v>
      </c>
      <c r="C4019" s="338">
        <f t="shared" si="625"/>
        <v>12</v>
      </c>
      <c r="D4019" s="338">
        <f t="shared" si="626"/>
        <v>30</v>
      </c>
      <c r="E4019" s="334">
        <v>0</v>
      </c>
      <c r="F4019" s="334">
        <v>0</v>
      </c>
      <c r="G4019" s="334">
        <v>0</v>
      </c>
      <c r="H4019" s="334">
        <v>0</v>
      </c>
      <c r="I4019" s="334">
        <v>0</v>
      </c>
      <c r="J4019" s="334">
        <v>0</v>
      </c>
      <c r="K4019" s="334">
        <v>0</v>
      </c>
      <c r="L4019" s="334">
        <v>0</v>
      </c>
      <c r="M4019" s="334">
        <v>0</v>
      </c>
      <c r="N4019" s="334">
        <v>0</v>
      </c>
      <c r="O4019" s="334">
        <v>0</v>
      </c>
      <c r="P4019" s="334">
        <v>0</v>
      </c>
      <c r="Q4019" s="334">
        <v>0</v>
      </c>
      <c r="R4019" s="334">
        <v>0</v>
      </c>
      <c r="S4019" s="334">
        <v>0</v>
      </c>
      <c r="T4019" s="334">
        <v>0</v>
      </c>
      <c r="U4019" s="334">
        <v>0</v>
      </c>
      <c r="V4019" s="334">
        <v>0</v>
      </c>
      <c r="W4019" s="334">
        <v>0</v>
      </c>
      <c r="X4019" s="334">
        <v>0</v>
      </c>
      <c r="Y4019" s="334">
        <v>0</v>
      </c>
      <c r="Z4019" s="334">
        <v>0</v>
      </c>
      <c r="AA4019" s="334">
        <v>0</v>
      </c>
      <c r="AB4019" s="334">
        <v>0</v>
      </c>
      <c r="AD4019" s="334">
        <v>0</v>
      </c>
      <c r="AE4019" s="334">
        <f t="shared" si="627"/>
        <v>0</v>
      </c>
      <c r="AF4019" s="334">
        <f t="shared" si="628"/>
        <v>0</v>
      </c>
      <c r="AG4019" s="340">
        <f t="shared" si="629"/>
        <v>0</v>
      </c>
      <c r="AI4019" s="340">
        <f t="shared" si="632"/>
        <v>0</v>
      </c>
      <c r="AJ4019" s="340">
        <f t="shared" si="632"/>
        <v>0</v>
      </c>
      <c r="AK4019" s="340">
        <f t="shared" si="632"/>
        <v>0</v>
      </c>
      <c r="AL4019" s="340">
        <f t="shared" si="632"/>
        <v>0</v>
      </c>
      <c r="AM4019" s="340">
        <f t="shared" si="632"/>
        <v>0</v>
      </c>
    </row>
    <row r="4020" spans="1:39" x14ac:dyDescent="0.35">
      <c r="A4020" s="337">
        <v>25933</v>
      </c>
      <c r="B4020" s="338">
        <f t="shared" si="624"/>
        <v>1970</v>
      </c>
      <c r="C4020" s="338">
        <f t="shared" si="625"/>
        <v>12</v>
      </c>
      <c r="D4020" s="338">
        <f t="shared" si="626"/>
        <v>31</v>
      </c>
      <c r="E4020" s="334">
        <v>0</v>
      </c>
      <c r="F4020" s="334">
        <v>0</v>
      </c>
      <c r="G4020" s="334">
        <v>0</v>
      </c>
      <c r="H4020" s="334">
        <v>0</v>
      </c>
      <c r="I4020" s="334">
        <v>0</v>
      </c>
      <c r="J4020" s="334">
        <v>0</v>
      </c>
      <c r="K4020" s="334">
        <v>0</v>
      </c>
      <c r="L4020" s="334">
        <v>0</v>
      </c>
      <c r="M4020" s="334">
        <v>0</v>
      </c>
      <c r="N4020" s="334">
        <v>0</v>
      </c>
      <c r="O4020" s="334">
        <v>0</v>
      </c>
      <c r="P4020" s="334">
        <v>0</v>
      </c>
      <c r="Q4020" s="334">
        <v>0</v>
      </c>
      <c r="R4020" s="334">
        <v>0</v>
      </c>
      <c r="S4020" s="334">
        <v>0</v>
      </c>
      <c r="T4020" s="334">
        <v>0</v>
      </c>
      <c r="U4020" s="334">
        <v>0</v>
      </c>
      <c r="V4020" s="334">
        <v>0</v>
      </c>
      <c r="W4020" s="334">
        <v>0</v>
      </c>
      <c r="X4020" s="334">
        <v>0</v>
      </c>
      <c r="Y4020" s="334">
        <v>0</v>
      </c>
      <c r="Z4020" s="334">
        <v>0</v>
      </c>
      <c r="AA4020" s="334">
        <v>0</v>
      </c>
      <c r="AB4020" s="334">
        <v>0</v>
      </c>
      <c r="AD4020" s="334">
        <v>0</v>
      </c>
      <c r="AE4020" s="334">
        <f t="shared" si="627"/>
        <v>0</v>
      </c>
      <c r="AF4020" s="334">
        <f t="shared" si="628"/>
        <v>0</v>
      </c>
      <c r="AG4020" s="340">
        <f t="shared" si="629"/>
        <v>0</v>
      </c>
      <c r="AI4020" s="340">
        <f t="shared" ref="AI4020:AM4035" si="633">IF($C4020=AI$1,$AF4020,0)</f>
        <v>0</v>
      </c>
      <c r="AJ4020" s="340">
        <f t="shared" si="633"/>
        <v>0</v>
      </c>
      <c r="AK4020" s="340">
        <f t="shared" si="633"/>
        <v>0</v>
      </c>
      <c r="AL4020" s="340">
        <f t="shared" si="633"/>
        <v>0</v>
      </c>
      <c r="AM4020" s="340">
        <f t="shared" si="633"/>
        <v>0</v>
      </c>
    </row>
    <row r="4021" spans="1:39" x14ac:dyDescent="0.35">
      <c r="A4021" s="337">
        <v>25934</v>
      </c>
      <c r="B4021" s="338">
        <f t="shared" si="624"/>
        <v>1971</v>
      </c>
      <c r="C4021" s="338">
        <f t="shared" si="625"/>
        <v>1</v>
      </c>
      <c r="D4021" s="338">
        <f t="shared" si="626"/>
        <v>1</v>
      </c>
      <c r="E4021" s="334">
        <v>0</v>
      </c>
      <c r="F4021" s="334">
        <v>0.2</v>
      </c>
      <c r="G4021" s="334">
        <v>0</v>
      </c>
      <c r="H4021" s="334">
        <v>0</v>
      </c>
      <c r="I4021" s="334">
        <v>0</v>
      </c>
      <c r="J4021" s="334">
        <v>0</v>
      </c>
      <c r="K4021" s="334">
        <v>0</v>
      </c>
      <c r="L4021" s="334">
        <v>0</v>
      </c>
      <c r="M4021" s="334">
        <v>0</v>
      </c>
      <c r="N4021" s="334">
        <v>0</v>
      </c>
      <c r="O4021" s="334">
        <v>0</v>
      </c>
      <c r="P4021" s="334">
        <v>0</v>
      </c>
      <c r="Q4021" s="334">
        <v>0</v>
      </c>
      <c r="R4021" s="334">
        <v>0</v>
      </c>
      <c r="S4021" s="334">
        <v>0</v>
      </c>
      <c r="T4021" s="334">
        <v>0.1</v>
      </c>
      <c r="U4021" s="334">
        <v>0</v>
      </c>
      <c r="V4021" s="334">
        <v>0</v>
      </c>
      <c r="W4021" s="334">
        <v>0</v>
      </c>
      <c r="X4021" s="334">
        <v>0</v>
      </c>
      <c r="Y4021" s="334">
        <v>0</v>
      </c>
      <c r="Z4021" s="334">
        <v>0</v>
      </c>
      <c r="AA4021" s="334">
        <v>0</v>
      </c>
      <c r="AB4021" s="334">
        <v>0</v>
      </c>
      <c r="AD4021" s="334">
        <v>0.3</v>
      </c>
      <c r="AE4021" s="334">
        <f t="shared" si="627"/>
        <v>0.3</v>
      </c>
      <c r="AF4021" s="334">
        <f t="shared" si="628"/>
        <v>0.30000000000000004</v>
      </c>
      <c r="AG4021" s="340">
        <f t="shared" si="629"/>
        <v>5.5511151231257827E-17</v>
      </c>
      <c r="AI4021" s="340">
        <f t="shared" si="633"/>
        <v>0</v>
      </c>
      <c r="AJ4021" s="340">
        <f t="shared" si="633"/>
        <v>0</v>
      </c>
      <c r="AK4021" s="340">
        <f t="shared" si="633"/>
        <v>0</v>
      </c>
      <c r="AL4021" s="340">
        <f t="shared" si="633"/>
        <v>0</v>
      </c>
      <c r="AM4021" s="340">
        <f t="shared" si="633"/>
        <v>0</v>
      </c>
    </row>
    <row r="4022" spans="1:39" x14ac:dyDescent="0.35">
      <c r="A4022" s="337">
        <v>25935</v>
      </c>
      <c r="B4022" s="338">
        <f t="shared" si="624"/>
        <v>1971</v>
      </c>
      <c r="C4022" s="338">
        <f t="shared" si="625"/>
        <v>1</v>
      </c>
      <c r="D4022" s="338">
        <f t="shared" si="626"/>
        <v>2</v>
      </c>
      <c r="E4022" s="334">
        <v>0</v>
      </c>
      <c r="F4022" s="334">
        <v>0</v>
      </c>
      <c r="G4022" s="334">
        <v>0</v>
      </c>
      <c r="H4022" s="334">
        <v>0</v>
      </c>
      <c r="I4022" s="334">
        <v>0</v>
      </c>
      <c r="J4022" s="334">
        <v>0</v>
      </c>
      <c r="K4022" s="334">
        <v>0</v>
      </c>
      <c r="L4022" s="334">
        <v>0</v>
      </c>
      <c r="M4022" s="334">
        <v>0</v>
      </c>
      <c r="N4022" s="334">
        <v>0</v>
      </c>
      <c r="O4022" s="334">
        <v>0</v>
      </c>
      <c r="P4022" s="334">
        <v>0</v>
      </c>
      <c r="Q4022" s="334">
        <v>0</v>
      </c>
      <c r="R4022" s="334">
        <v>0</v>
      </c>
      <c r="S4022" s="334">
        <v>0</v>
      </c>
      <c r="T4022" s="334">
        <v>0</v>
      </c>
      <c r="U4022" s="334">
        <v>0</v>
      </c>
      <c r="V4022" s="334">
        <v>0</v>
      </c>
      <c r="W4022" s="334">
        <v>0</v>
      </c>
      <c r="X4022" s="334">
        <v>0</v>
      </c>
      <c r="Y4022" s="334">
        <v>0</v>
      </c>
      <c r="Z4022" s="334">
        <v>0</v>
      </c>
      <c r="AA4022" s="334">
        <v>0</v>
      </c>
      <c r="AB4022" s="334">
        <v>0</v>
      </c>
      <c r="AD4022" s="334">
        <v>0</v>
      </c>
      <c r="AE4022" s="334">
        <f t="shared" si="627"/>
        <v>0</v>
      </c>
      <c r="AF4022" s="334">
        <f t="shared" si="628"/>
        <v>0</v>
      </c>
      <c r="AG4022" s="340">
        <f t="shared" si="629"/>
        <v>0</v>
      </c>
      <c r="AI4022" s="340">
        <f t="shared" si="633"/>
        <v>0</v>
      </c>
      <c r="AJ4022" s="340">
        <f t="shared" si="633"/>
        <v>0</v>
      </c>
      <c r="AK4022" s="340">
        <f t="shared" si="633"/>
        <v>0</v>
      </c>
      <c r="AL4022" s="340">
        <f t="shared" si="633"/>
        <v>0</v>
      </c>
      <c r="AM4022" s="340">
        <f t="shared" si="633"/>
        <v>0</v>
      </c>
    </row>
    <row r="4023" spans="1:39" x14ac:dyDescent="0.35">
      <c r="A4023" s="337">
        <v>25936</v>
      </c>
      <c r="B4023" s="338">
        <f t="shared" si="624"/>
        <v>1971</v>
      </c>
      <c r="C4023" s="338">
        <f t="shared" si="625"/>
        <v>1</v>
      </c>
      <c r="D4023" s="338">
        <f t="shared" si="626"/>
        <v>3</v>
      </c>
      <c r="E4023" s="334">
        <v>0</v>
      </c>
      <c r="F4023" s="334">
        <v>0</v>
      </c>
      <c r="G4023" s="334">
        <v>0</v>
      </c>
      <c r="H4023" s="334">
        <v>0</v>
      </c>
      <c r="I4023" s="334">
        <v>0</v>
      </c>
      <c r="J4023" s="334">
        <v>0</v>
      </c>
      <c r="K4023" s="334">
        <v>0</v>
      </c>
      <c r="L4023" s="334">
        <v>0</v>
      </c>
      <c r="M4023" s="334">
        <v>0</v>
      </c>
      <c r="N4023" s="334">
        <v>0</v>
      </c>
      <c r="O4023" s="334">
        <v>0</v>
      </c>
      <c r="P4023" s="334">
        <v>0</v>
      </c>
      <c r="Q4023" s="334">
        <v>0</v>
      </c>
      <c r="R4023" s="334">
        <v>0</v>
      </c>
      <c r="S4023" s="334">
        <v>0</v>
      </c>
      <c r="T4023" s="334">
        <v>0</v>
      </c>
      <c r="U4023" s="334">
        <v>0</v>
      </c>
      <c r="V4023" s="334">
        <v>0</v>
      </c>
      <c r="W4023" s="334">
        <v>0</v>
      </c>
      <c r="X4023" s="334">
        <v>0</v>
      </c>
      <c r="Y4023" s="334">
        <v>0</v>
      </c>
      <c r="Z4023" s="334">
        <v>0</v>
      </c>
      <c r="AA4023" s="334">
        <v>0</v>
      </c>
      <c r="AB4023" s="334">
        <v>0</v>
      </c>
      <c r="AD4023" s="334">
        <v>0</v>
      </c>
      <c r="AE4023" s="334">
        <f t="shared" si="627"/>
        <v>0</v>
      </c>
      <c r="AF4023" s="334">
        <f t="shared" si="628"/>
        <v>0</v>
      </c>
      <c r="AG4023" s="340">
        <f t="shared" si="629"/>
        <v>0</v>
      </c>
      <c r="AI4023" s="340">
        <f t="shared" si="633"/>
        <v>0</v>
      </c>
      <c r="AJ4023" s="340">
        <f t="shared" si="633"/>
        <v>0</v>
      </c>
      <c r="AK4023" s="340">
        <f t="shared" si="633"/>
        <v>0</v>
      </c>
      <c r="AL4023" s="340">
        <f t="shared" si="633"/>
        <v>0</v>
      </c>
      <c r="AM4023" s="340">
        <f t="shared" si="633"/>
        <v>0</v>
      </c>
    </row>
    <row r="4024" spans="1:39" x14ac:dyDescent="0.35">
      <c r="A4024" s="337">
        <v>25937</v>
      </c>
      <c r="B4024" s="338">
        <f t="shared" si="624"/>
        <v>1971</v>
      </c>
      <c r="C4024" s="338">
        <f t="shared" si="625"/>
        <v>1</v>
      </c>
      <c r="D4024" s="338">
        <f t="shared" si="626"/>
        <v>4</v>
      </c>
      <c r="E4024" s="334">
        <v>0</v>
      </c>
      <c r="F4024" s="334">
        <v>0</v>
      </c>
      <c r="G4024" s="334">
        <v>0</v>
      </c>
      <c r="H4024" s="334">
        <v>0</v>
      </c>
      <c r="I4024" s="334">
        <v>0</v>
      </c>
      <c r="J4024" s="334">
        <v>0</v>
      </c>
      <c r="K4024" s="334">
        <v>0</v>
      </c>
      <c r="L4024" s="334">
        <v>0</v>
      </c>
      <c r="M4024" s="334">
        <v>0</v>
      </c>
      <c r="N4024" s="334">
        <v>0</v>
      </c>
      <c r="O4024" s="334">
        <v>0</v>
      </c>
      <c r="P4024" s="334">
        <v>0</v>
      </c>
      <c r="Q4024" s="334">
        <v>0</v>
      </c>
      <c r="R4024" s="334">
        <v>0</v>
      </c>
      <c r="S4024" s="334">
        <v>0</v>
      </c>
      <c r="T4024" s="334">
        <v>0</v>
      </c>
      <c r="U4024" s="334">
        <v>0</v>
      </c>
      <c r="V4024" s="334">
        <v>0</v>
      </c>
      <c r="W4024" s="334">
        <v>0</v>
      </c>
      <c r="X4024" s="334">
        <v>0</v>
      </c>
      <c r="Y4024" s="334">
        <v>0</v>
      </c>
      <c r="Z4024" s="334">
        <v>0</v>
      </c>
      <c r="AA4024" s="334">
        <v>0</v>
      </c>
      <c r="AB4024" s="334">
        <v>0</v>
      </c>
      <c r="AD4024" s="334">
        <v>0</v>
      </c>
      <c r="AE4024" s="334">
        <f t="shared" si="627"/>
        <v>0</v>
      </c>
      <c r="AF4024" s="334">
        <f t="shared" si="628"/>
        <v>0</v>
      </c>
      <c r="AG4024" s="340">
        <f t="shared" si="629"/>
        <v>0</v>
      </c>
      <c r="AI4024" s="340">
        <f t="shared" si="633"/>
        <v>0</v>
      </c>
      <c r="AJ4024" s="340">
        <f t="shared" si="633"/>
        <v>0</v>
      </c>
      <c r="AK4024" s="340">
        <f t="shared" si="633"/>
        <v>0</v>
      </c>
      <c r="AL4024" s="340">
        <f t="shared" si="633"/>
        <v>0</v>
      </c>
      <c r="AM4024" s="340">
        <f t="shared" si="633"/>
        <v>0</v>
      </c>
    </row>
    <row r="4025" spans="1:39" x14ac:dyDescent="0.35">
      <c r="A4025" s="337">
        <v>25938</v>
      </c>
      <c r="B4025" s="338">
        <f t="shared" si="624"/>
        <v>1971</v>
      </c>
      <c r="C4025" s="338">
        <f t="shared" si="625"/>
        <v>1</v>
      </c>
      <c r="D4025" s="338">
        <f t="shared" si="626"/>
        <v>5</v>
      </c>
      <c r="E4025" s="334">
        <v>0</v>
      </c>
      <c r="F4025" s="334">
        <v>0.1</v>
      </c>
      <c r="G4025" s="334">
        <v>0</v>
      </c>
      <c r="H4025" s="334">
        <v>0.1</v>
      </c>
      <c r="I4025" s="334">
        <v>0.1</v>
      </c>
      <c r="J4025" s="334">
        <v>0</v>
      </c>
      <c r="K4025" s="334">
        <v>0</v>
      </c>
      <c r="L4025" s="334">
        <v>0</v>
      </c>
      <c r="M4025" s="334">
        <v>0</v>
      </c>
      <c r="N4025" s="334">
        <v>0.1</v>
      </c>
      <c r="O4025" s="334">
        <v>0</v>
      </c>
      <c r="P4025" s="334">
        <v>0.1</v>
      </c>
      <c r="Q4025" s="334">
        <v>0.1</v>
      </c>
      <c r="R4025" s="334">
        <v>0</v>
      </c>
      <c r="S4025" s="334">
        <v>0.1</v>
      </c>
      <c r="T4025" s="334">
        <v>0.1</v>
      </c>
      <c r="U4025" s="334">
        <v>0</v>
      </c>
      <c r="V4025" s="334">
        <v>0</v>
      </c>
      <c r="W4025" s="334">
        <v>0</v>
      </c>
      <c r="X4025" s="334">
        <v>0.1</v>
      </c>
      <c r="Y4025" s="334">
        <v>0</v>
      </c>
      <c r="Z4025" s="334">
        <v>0.1</v>
      </c>
      <c r="AA4025" s="334">
        <v>0</v>
      </c>
      <c r="AB4025" s="334">
        <v>0</v>
      </c>
      <c r="AD4025" s="334">
        <v>1</v>
      </c>
      <c r="AE4025" s="334">
        <f t="shared" si="627"/>
        <v>1</v>
      </c>
      <c r="AF4025" s="334">
        <f t="shared" si="628"/>
        <v>0.99999999999999989</v>
      </c>
      <c r="AG4025" s="340">
        <f t="shared" si="629"/>
        <v>1.1102230246251565E-16</v>
      </c>
      <c r="AI4025" s="340">
        <f t="shared" si="633"/>
        <v>0</v>
      </c>
      <c r="AJ4025" s="340">
        <f t="shared" si="633"/>
        <v>0</v>
      </c>
      <c r="AK4025" s="340">
        <f t="shared" si="633"/>
        <v>0</v>
      </c>
      <c r="AL4025" s="340">
        <f t="shared" si="633"/>
        <v>0</v>
      </c>
      <c r="AM4025" s="340">
        <f t="shared" si="633"/>
        <v>0</v>
      </c>
    </row>
    <row r="4026" spans="1:39" x14ac:dyDescent="0.35">
      <c r="A4026" s="337">
        <v>25939</v>
      </c>
      <c r="B4026" s="338">
        <f t="shared" si="624"/>
        <v>1971</v>
      </c>
      <c r="C4026" s="338">
        <f t="shared" si="625"/>
        <v>1</v>
      </c>
      <c r="D4026" s="338">
        <f t="shared" si="626"/>
        <v>6</v>
      </c>
      <c r="E4026" s="334">
        <v>0</v>
      </c>
      <c r="F4026" s="334">
        <v>0</v>
      </c>
      <c r="G4026" s="334">
        <v>0</v>
      </c>
      <c r="H4026" s="334">
        <v>0</v>
      </c>
      <c r="I4026" s="334">
        <v>0</v>
      </c>
      <c r="J4026" s="334">
        <v>0</v>
      </c>
      <c r="K4026" s="334">
        <v>0.1</v>
      </c>
      <c r="L4026" s="334">
        <v>0</v>
      </c>
      <c r="M4026" s="334">
        <v>0.1</v>
      </c>
      <c r="N4026" s="334">
        <v>0</v>
      </c>
      <c r="O4026" s="334">
        <v>0.1</v>
      </c>
      <c r="P4026" s="334">
        <v>0</v>
      </c>
      <c r="Q4026" s="334">
        <v>0</v>
      </c>
      <c r="R4026" s="334">
        <v>0.1</v>
      </c>
      <c r="S4026" s="334">
        <v>0</v>
      </c>
      <c r="T4026" s="334">
        <v>0.1</v>
      </c>
      <c r="U4026" s="334">
        <v>0</v>
      </c>
      <c r="V4026" s="334">
        <v>0.1</v>
      </c>
      <c r="W4026" s="334">
        <v>0</v>
      </c>
      <c r="X4026" s="334">
        <v>0</v>
      </c>
      <c r="Y4026" s="334">
        <v>0</v>
      </c>
      <c r="Z4026" s="334">
        <v>0.1</v>
      </c>
      <c r="AA4026" s="334">
        <v>0</v>
      </c>
      <c r="AB4026" s="334">
        <v>0.1</v>
      </c>
      <c r="AD4026" s="334">
        <v>0.8</v>
      </c>
      <c r="AE4026" s="334">
        <f t="shared" si="627"/>
        <v>0.8</v>
      </c>
      <c r="AF4026" s="334">
        <f t="shared" si="628"/>
        <v>0.79999999999999993</v>
      </c>
      <c r="AG4026" s="340">
        <f t="shared" si="629"/>
        <v>1.1102230246251565E-16</v>
      </c>
      <c r="AI4026" s="340">
        <f t="shared" si="633"/>
        <v>0</v>
      </c>
      <c r="AJ4026" s="340">
        <f t="shared" si="633"/>
        <v>0</v>
      </c>
      <c r="AK4026" s="340">
        <f t="shared" si="633"/>
        <v>0</v>
      </c>
      <c r="AL4026" s="340">
        <f t="shared" si="633"/>
        <v>0</v>
      </c>
      <c r="AM4026" s="340">
        <f t="shared" si="633"/>
        <v>0</v>
      </c>
    </row>
    <row r="4027" spans="1:39" x14ac:dyDescent="0.35">
      <c r="A4027" s="337">
        <v>25940</v>
      </c>
      <c r="B4027" s="338">
        <f t="shared" si="624"/>
        <v>1971</v>
      </c>
      <c r="C4027" s="338">
        <f t="shared" si="625"/>
        <v>1</v>
      </c>
      <c r="D4027" s="338">
        <f t="shared" si="626"/>
        <v>7</v>
      </c>
      <c r="E4027" s="334">
        <v>0.1</v>
      </c>
      <c r="F4027" s="334">
        <v>0.2</v>
      </c>
      <c r="G4027" s="334">
        <v>0.1</v>
      </c>
      <c r="H4027" s="334">
        <v>0.2</v>
      </c>
      <c r="I4027" s="334">
        <v>0.1</v>
      </c>
      <c r="J4027" s="334">
        <v>0.2</v>
      </c>
      <c r="K4027" s="334">
        <v>0.1</v>
      </c>
      <c r="L4027" s="334">
        <v>0.2</v>
      </c>
      <c r="M4027" s="334">
        <v>0.1</v>
      </c>
      <c r="N4027" s="334">
        <v>0.2</v>
      </c>
      <c r="O4027" s="334">
        <v>0.1</v>
      </c>
      <c r="P4027" s="334">
        <v>0.2</v>
      </c>
      <c r="Q4027" s="334">
        <v>0.1</v>
      </c>
      <c r="R4027" s="334">
        <v>0.2</v>
      </c>
      <c r="S4027" s="334">
        <v>0.1</v>
      </c>
      <c r="T4027" s="334">
        <v>0.2</v>
      </c>
      <c r="U4027" s="334">
        <v>0</v>
      </c>
      <c r="V4027" s="334">
        <v>0</v>
      </c>
      <c r="W4027" s="334">
        <v>0.1</v>
      </c>
      <c r="X4027" s="334">
        <v>0</v>
      </c>
      <c r="Y4027" s="334">
        <v>0</v>
      </c>
      <c r="Z4027" s="334">
        <v>0</v>
      </c>
      <c r="AA4027" s="334">
        <v>0</v>
      </c>
      <c r="AB4027" s="334">
        <v>0</v>
      </c>
      <c r="AD4027" s="334">
        <v>2.5</v>
      </c>
      <c r="AE4027" s="334">
        <f t="shared" si="627"/>
        <v>2.5</v>
      </c>
      <c r="AF4027" s="334">
        <f t="shared" si="628"/>
        <v>2.5000000000000009</v>
      </c>
      <c r="AG4027" s="340">
        <f t="shared" si="629"/>
        <v>8.8817841970012523E-16</v>
      </c>
      <c r="AI4027" s="340">
        <f t="shared" si="633"/>
        <v>0</v>
      </c>
      <c r="AJ4027" s="340">
        <f t="shared" si="633"/>
        <v>0</v>
      </c>
      <c r="AK4027" s="340">
        <f t="shared" si="633"/>
        <v>0</v>
      </c>
      <c r="AL4027" s="340">
        <f t="shared" si="633"/>
        <v>0</v>
      </c>
      <c r="AM4027" s="340">
        <f t="shared" si="633"/>
        <v>0</v>
      </c>
    </row>
    <row r="4028" spans="1:39" x14ac:dyDescent="0.35">
      <c r="A4028" s="337">
        <v>25941</v>
      </c>
      <c r="B4028" s="338">
        <f t="shared" si="624"/>
        <v>1971</v>
      </c>
      <c r="C4028" s="338">
        <f t="shared" si="625"/>
        <v>1</v>
      </c>
      <c r="D4028" s="338">
        <f t="shared" si="626"/>
        <v>8</v>
      </c>
      <c r="E4028" s="334">
        <v>0</v>
      </c>
      <c r="F4028" s="334">
        <v>0.1</v>
      </c>
      <c r="G4028" s="334">
        <v>0</v>
      </c>
      <c r="H4028" s="334">
        <v>0.1</v>
      </c>
      <c r="I4028" s="334">
        <v>0</v>
      </c>
      <c r="J4028" s="334">
        <v>0.1</v>
      </c>
      <c r="K4028" s="334">
        <v>0</v>
      </c>
      <c r="L4028" s="334">
        <v>0.1</v>
      </c>
      <c r="M4028" s="334">
        <v>0</v>
      </c>
      <c r="N4028" s="334">
        <v>0.1</v>
      </c>
      <c r="O4028" s="334">
        <v>0</v>
      </c>
      <c r="P4028" s="334">
        <v>0.1</v>
      </c>
      <c r="Q4028" s="334">
        <v>0.1</v>
      </c>
      <c r="R4028" s="334">
        <v>0</v>
      </c>
      <c r="S4028" s="334">
        <v>0.1</v>
      </c>
      <c r="T4028" s="334">
        <v>0</v>
      </c>
      <c r="U4028" s="334">
        <v>0.1</v>
      </c>
      <c r="V4028" s="334">
        <v>0</v>
      </c>
      <c r="W4028" s="334">
        <v>0.1</v>
      </c>
      <c r="X4028" s="334">
        <v>0.1</v>
      </c>
      <c r="Y4028" s="334">
        <v>0</v>
      </c>
      <c r="Z4028" s="334">
        <v>0.1</v>
      </c>
      <c r="AA4028" s="334">
        <v>0</v>
      </c>
      <c r="AB4028" s="334">
        <v>0.1</v>
      </c>
      <c r="AD4028" s="334">
        <v>1.3</v>
      </c>
      <c r="AE4028" s="334">
        <f t="shared" si="627"/>
        <v>1.3</v>
      </c>
      <c r="AF4028" s="334">
        <f t="shared" si="628"/>
        <v>1.3</v>
      </c>
      <c r="AG4028" s="340">
        <f t="shared" si="629"/>
        <v>0</v>
      </c>
      <c r="AI4028" s="340">
        <f t="shared" si="633"/>
        <v>0</v>
      </c>
      <c r="AJ4028" s="340">
        <f t="shared" si="633"/>
        <v>0</v>
      </c>
      <c r="AK4028" s="340">
        <f t="shared" si="633"/>
        <v>0</v>
      </c>
      <c r="AL4028" s="340">
        <f t="shared" si="633"/>
        <v>0</v>
      </c>
      <c r="AM4028" s="340">
        <f t="shared" si="633"/>
        <v>0</v>
      </c>
    </row>
    <row r="4029" spans="1:39" x14ac:dyDescent="0.35">
      <c r="A4029" s="337">
        <v>25942</v>
      </c>
      <c r="B4029" s="338">
        <f t="shared" si="624"/>
        <v>1971</v>
      </c>
      <c r="C4029" s="338">
        <f t="shared" si="625"/>
        <v>1</v>
      </c>
      <c r="D4029" s="338">
        <f t="shared" si="626"/>
        <v>9</v>
      </c>
      <c r="E4029" s="334">
        <v>0.1</v>
      </c>
      <c r="F4029" s="334">
        <v>0</v>
      </c>
      <c r="G4029" s="334">
        <v>0.1</v>
      </c>
      <c r="H4029" s="334">
        <v>0</v>
      </c>
      <c r="I4029" s="334">
        <v>0.1</v>
      </c>
      <c r="J4029" s="334">
        <v>0</v>
      </c>
      <c r="K4029" s="334">
        <v>0.1</v>
      </c>
      <c r="L4029" s="334">
        <v>0</v>
      </c>
      <c r="M4029" s="334">
        <v>0.1</v>
      </c>
      <c r="N4029" s="334">
        <v>0</v>
      </c>
      <c r="O4029" s="334">
        <v>0.1</v>
      </c>
      <c r="P4029" s="334">
        <v>0.1</v>
      </c>
      <c r="Q4029" s="334">
        <v>0</v>
      </c>
      <c r="R4029" s="334">
        <v>0.1</v>
      </c>
      <c r="S4029" s="334">
        <v>0</v>
      </c>
      <c r="T4029" s="334">
        <v>0.1</v>
      </c>
      <c r="U4029" s="334">
        <v>0</v>
      </c>
      <c r="V4029" s="334">
        <v>0.1</v>
      </c>
      <c r="W4029" s="334">
        <v>0</v>
      </c>
      <c r="X4029" s="334">
        <v>0.1</v>
      </c>
      <c r="Y4029" s="334">
        <v>0</v>
      </c>
      <c r="Z4029" s="334">
        <v>0.1</v>
      </c>
      <c r="AA4029" s="334">
        <v>0</v>
      </c>
      <c r="AB4029" s="334">
        <v>0.1</v>
      </c>
      <c r="AD4029" s="334">
        <v>1.3</v>
      </c>
      <c r="AE4029" s="334">
        <f t="shared" si="627"/>
        <v>1.3</v>
      </c>
      <c r="AF4029" s="334">
        <f t="shared" si="628"/>
        <v>1.3</v>
      </c>
      <c r="AG4029" s="340">
        <f t="shared" si="629"/>
        <v>0</v>
      </c>
      <c r="AI4029" s="340">
        <f t="shared" si="633"/>
        <v>0</v>
      </c>
      <c r="AJ4029" s="340">
        <f t="shared" si="633"/>
        <v>0</v>
      </c>
      <c r="AK4029" s="340">
        <f t="shared" si="633"/>
        <v>0</v>
      </c>
      <c r="AL4029" s="340">
        <f t="shared" si="633"/>
        <v>0</v>
      </c>
      <c r="AM4029" s="340">
        <f t="shared" si="633"/>
        <v>0</v>
      </c>
    </row>
    <row r="4030" spans="1:39" x14ac:dyDescent="0.35">
      <c r="A4030" s="337">
        <v>25943</v>
      </c>
      <c r="B4030" s="338">
        <f t="shared" si="624"/>
        <v>1971</v>
      </c>
      <c r="C4030" s="338">
        <f t="shared" si="625"/>
        <v>1</v>
      </c>
      <c r="D4030" s="338">
        <f t="shared" si="626"/>
        <v>10</v>
      </c>
      <c r="E4030" s="334">
        <v>0</v>
      </c>
      <c r="F4030" s="334">
        <v>0</v>
      </c>
      <c r="G4030" s="334">
        <v>0.1</v>
      </c>
      <c r="H4030" s="334">
        <v>0</v>
      </c>
      <c r="I4030" s="334">
        <v>0</v>
      </c>
      <c r="J4030" s="334">
        <v>0</v>
      </c>
      <c r="K4030" s="334">
        <v>0</v>
      </c>
      <c r="L4030" s="334">
        <v>0.1</v>
      </c>
      <c r="M4030" s="334">
        <v>0</v>
      </c>
      <c r="N4030" s="334">
        <v>0</v>
      </c>
      <c r="O4030" s="334">
        <v>0</v>
      </c>
      <c r="P4030" s="334">
        <v>0.1</v>
      </c>
      <c r="Q4030" s="334">
        <v>0</v>
      </c>
      <c r="R4030" s="334">
        <v>0</v>
      </c>
      <c r="S4030" s="334">
        <v>0</v>
      </c>
      <c r="T4030" s="334">
        <v>0</v>
      </c>
      <c r="U4030" s="334">
        <v>0.1</v>
      </c>
      <c r="V4030" s="334">
        <v>0</v>
      </c>
      <c r="W4030" s="334">
        <v>0</v>
      </c>
      <c r="X4030" s="334">
        <v>0</v>
      </c>
      <c r="Y4030" s="334">
        <v>0</v>
      </c>
      <c r="Z4030" s="334">
        <v>0.1</v>
      </c>
      <c r="AA4030" s="334">
        <v>0</v>
      </c>
      <c r="AB4030" s="334">
        <v>0</v>
      </c>
      <c r="AD4030" s="334">
        <v>0.5</v>
      </c>
      <c r="AE4030" s="334">
        <f t="shared" si="627"/>
        <v>0.5</v>
      </c>
      <c r="AF4030" s="334">
        <f t="shared" si="628"/>
        <v>0.5</v>
      </c>
      <c r="AG4030" s="340">
        <f t="shared" si="629"/>
        <v>0</v>
      </c>
      <c r="AI4030" s="340">
        <f t="shared" si="633"/>
        <v>0</v>
      </c>
      <c r="AJ4030" s="340">
        <f t="shared" si="633"/>
        <v>0</v>
      </c>
      <c r="AK4030" s="340">
        <f t="shared" si="633"/>
        <v>0</v>
      </c>
      <c r="AL4030" s="340">
        <f t="shared" si="633"/>
        <v>0</v>
      </c>
      <c r="AM4030" s="340">
        <f t="shared" si="633"/>
        <v>0</v>
      </c>
    </row>
    <row r="4031" spans="1:39" x14ac:dyDescent="0.35">
      <c r="A4031" s="337">
        <v>25944</v>
      </c>
      <c r="B4031" s="338">
        <f t="shared" si="624"/>
        <v>1971</v>
      </c>
      <c r="C4031" s="338">
        <f t="shared" si="625"/>
        <v>1</v>
      </c>
      <c r="D4031" s="338">
        <f t="shared" si="626"/>
        <v>11</v>
      </c>
      <c r="E4031" s="334">
        <v>0</v>
      </c>
      <c r="F4031" s="334">
        <v>0.1</v>
      </c>
      <c r="G4031" s="334">
        <v>0</v>
      </c>
      <c r="H4031" s="334">
        <v>0</v>
      </c>
      <c r="I4031" s="334">
        <v>0</v>
      </c>
      <c r="J4031" s="334">
        <v>0.1</v>
      </c>
      <c r="K4031" s="334">
        <v>0</v>
      </c>
      <c r="L4031" s="334">
        <v>0</v>
      </c>
      <c r="M4031" s="334">
        <v>0</v>
      </c>
      <c r="N4031" s="334">
        <v>0.1</v>
      </c>
      <c r="O4031" s="334">
        <v>0</v>
      </c>
      <c r="P4031" s="334">
        <v>0</v>
      </c>
      <c r="Q4031" s="334">
        <v>0</v>
      </c>
      <c r="R4031" s="334">
        <v>0.1</v>
      </c>
      <c r="S4031" s="334">
        <v>0</v>
      </c>
      <c r="T4031" s="334">
        <v>0</v>
      </c>
      <c r="U4031" s="334">
        <v>0</v>
      </c>
      <c r="V4031" s="334">
        <v>0.1</v>
      </c>
      <c r="W4031" s="334">
        <v>0</v>
      </c>
      <c r="X4031" s="334">
        <v>0</v>
      </c>
      <c r="Y4031" s="334">
        <v>0</v>
      </c>
      <c r="Z4031" s="334">
        <v>0</v>
      </c>
      <c r="AA4031" s="334">
        <v>0</v>
      </c>
      <c r="AB4031" s="334">
        <v>0</v>
      </c>
      <c r="AD4031" s="334">
        <v>0.5</v>
      </c>
      <c r="AE4031" s="334">
        <f t="shared" si="627"/>
        <v>0.5</v>
      </c>
      <c r="AF4031" s="334">
        <f t="shared" si="628"/>
        <v>0.5</v>
      </c>
      <c r="AG4031" s="340">
        <f t="shared" si="629"/>
        <v>0</v>
      </c>
      <c r="AI4031" s="340">
        <f t="shared" si="633"/>
        <v>0</v>
      </c>
      <c r="AJ4031" s="340">
        <f t="shared" si="633"/>
        <v>0</v>
      </c>
      <c r="AK4031" s="340">
        <f t="shared" si="633"/>
        <v>0</v>
      </c>
      <c r="AL4031" s="340">
        <f t="shared" si="633"/>
        <v>0</v>
      </c>
      <c r="AM4031" s="340">
        <f t="shared" si="633"/>
        <v>0</v>
      </c>
    </row>
    <row r="4032" spans="1:39" x14ac:dyDescent="0.35">
      <c r="A4032" s="337">
        <v>25945</v>
      </c>
      <c r="B4032" s="338">
        <f t="shared" si="624"/>
        <v>1971</v>
      </c>
      <c r="C4032" s="338">
        <f t="shared" si="625"/>
        <v>1</v>
      </c>
      <c r="D4032" s="338">
        <f t="shared" si="626"/>
        <v>12</v>
      </c>
      <c r="E4032" s="334">
        <v>0</v>
      </c>
      <c r="F4032" s="334">
        <v>0</v>
      </c>
      <c r="G4032" s="334">
        <v>0.1</v>
      </c>
      <c r="H4032" s="334">
        <v>0</v>
      </c>
      <c r="I4032" s="334">
        <v>0.1</v>
      </c>
      <c r="J4032" s="334">
        <v>0</v>
      </c>
      <c r="K4032" s="334">
        <v>0.1</v>
      </c>
      <c r="L4032" s="334">
        <v>0</v>
      </c>
      <c r="M4032" s="334">
        <v>0.1</v>
      </c>
      <c r="N4032" s="334">
        <v>0.1</v>
      </c>
      <c r="O4032" s="334">
        <v>0</v>
      </c>
      <c r="P4032" s="334">
        <v>0.1</v>
      </c>
      <c r="Q4032" s="334">
        <v>0</v>
      </c>
      <c r="R4032" s="334">
        <v>0.1</v>
      </c>
      <c r="S4032" s="334">
        <v>0</v>
      </c>
      <c r="T4032" s="334">
        <v>0.1</v>
      </c>
      <c r="U4032" s="334">
        <v>0</v>
      </c>
      <c r="V4032" s="334">
        <v>0</v>
      </c>
      <c r="W4032" s="334">
        <v>0</v>
      </c>
      <c r="X4032" s="334">
        <v>0</v>
      </c>
      <c r="Y4032" s="334">
        <v>0</v>
      </c>
      <c r="Z4032" s="334">
        <v>0</v>
      </c>
      <c r="AA4032" s="334">
        <v>0</v>
      </c>
      <c r="AB4032" s="334">
        <v>0</v>
      </c>
      <c r="AD4032" s="334">
        <v>0.8</v>
      </c>
      <c r="AE4032" s="334">
        <f t="shared" si="627"/>
        <v>0.8</v>
      </c>
      <c r="AF4032" s="334">
        <f t="shared" si="628"/>
        <v>0.79999999999999993</v>
      </c>
      <c r="AG4032" s="340">
        <f t="shared" si="629"/>
        <v>1.1102230246251565E-16</v>
      </c>
      <c r="AI4032" s="340">
        <f t="shared" si="633"/>
        <v>0</v>
      </c>
      <c r="AJ4032" s="340">
        <f t="shared" si="633"/>
        <v>0</v>
      </c>
      <c r="AK4032" s="340">
        <f t="shared" si="633"/>
        <v>0</v>
      </c>
      <c r="AL4032" s="340">
        <f t="shared" si="633"/>
        <v>0</v>
      </c>
      <c r="AM4032" s="340">
        <f t="shared" si="633"/>
        <v>0</v>
      </c>
    </row>
    <row r="4033" spans="1:39" x14ac:dyDescent="0.35">
      <c r="A4033" s="337">
        <v>25946</v>
      </c>
      <c r="B4033" s="338">
        <f t="shared" si="624"/>
        <v>1971</v>
      </c>
      <c r="C4033" s="338">
        <f t="shared" si="625"/>
        <v>1</v>
      </c>
      <c r="D4033" s="338">
        <f t="shared" si="626"/>
        <v>13</v>
      </c>
      <c r="E4033" s="334">
        <v>0</v>
      </c>
      <c r="F4033" s="334">
        <v>0</v>
      </c>
      <c r="G4033" s="334">
        <v>0</v>
      </c>
      <c r="H4033" s="334">
        <v>0</v>
      </c>
      <c r="I4033" s="334">
        <v>0</v>
      </c>
      <c r="J4033" s="334">
        <v>0</v>
      </c>
      <c r="K4033" s="334">
        <v>0</v>
      </c>
      <c r="L4033" s="334">
        <v>0</v>
      </c>
      <c r="M4033" s="334">
        <v>0</v>
      </c>
      <c r="N4033" s="334">
        <v>0</v>
      </c>
      <c r="O4033" s="334">
        <v>0</v>
      </c>
      <c r="P4033" s="334">
        <v>0</v>
      </c>
      <c r="Q4033" s="334">
        <v>0</v>
      </c>
      <c r="R4033" s="334">
        <v>0</v>
      </c>
      <c r="S4033" s="334">
        <v>0</v>
      </c>
      <c r="T4033" s="334">
        <v>0</v>
      </c>
      <c r="U4033" s="334">
        <v>0</v>
      </c>
      <c r="V4033" s="334">
        <v>0</v>
      </c>
      <c r="W4033" s="334">
        <v>0</v>
      </c>
      <c r="X4033" s="334">
        <v>0</v>
      </c>
      <c r="Y4033" s="334">
        <v>0</v>
      </c>
      <c r="Z4033" s="334">
        <v>0</v>
      </c>
      <c r="AA4033" s="334">
        <v>0</v>
      </c>
      <c r="AB4033" s="334">
        <v>0</v>
      </c>
      <c r="AD4033" s="334">
        <v>0</v>
      </c>
      <c r="AE4033" s="334">
        <f t="shared" si="627"/>
        <v>0</v>
      </c>
      <c r="AF4033" s="334">
        <f t="shared" si="628"/>
        <v>0</v>
      </c>
      <c r="AG4033" s="340">
        <f t="shared" si="629"/>
        <v>0</v>
      </c>
      <c r="AI4033" s="340">
        <f t="shared" si="633"/>
        <v>0</v>
      </c>
      <c r="AJ4033" s="340">
        <f t="shared" si="633"/>
        <v>0</v>
      </c>
      <c r="AK4033" s="340">
        <f t="shared" si="633"/>
        <v>0</v>
      </c>
      <c r="AL4033" s="340">
        <f t="shared" si="633"/>
        <v>0</v>
      </c>
      <c r="AM4033" s="340">
        <f t="shared" si="633"/>
        <v>0</v>
      </c>
    </row>
    <row r="4034" spans="1:39" x14ac:dyDescent="0.35">
      <c r="A4034" s="337">
        <v>25947</v>
      </c>
      <c r="B4034" s="338">
        <f t="shared" si="624"/>
        <v>1971</v>
      </c>
      <c r="C4034" s="338">
        <f t="shared" si="625"/>
        <v>1</v>
      </c>
      <c r="D4034" s="338">
        <f t="shared" si="626"/>
        <v>14</v>
      </c>
      <c r="E4034" s="334">
        <v>0</v>
      </c>
      <c r="F4034" s="334">
        <v>0</v>
      </c>
      <c r="G4034" s="334">
        <v>0</v>
      </c>
      <c r="H4034" s="334">
        <v>0</v>
      </c>
      <c r="I4034" s="334">
        <v>0</v>
      </c>
      <c r="J4034" s="334">
        <v>0</v>
      </c>
      <c r="K4034" s="334">
        <v>0</v>
      </c>
      <c r="L4034" s="334">
        <v>0</v>
      </c>
      <c r="M4034" s="334">
        <v>0</v>
      </c>
      <c r="N4034" s="334">
        <v>0</v>
      </c>
      <c r="O4034" s="334">
        <v>0</v>
      </c>
      <c r="P4034" s="334">
        <v>0</v>
      </c>
      <c r="Q4034" s="334">
        <v>0</v>
      </c>
      <c r="R4034" s="334">
        <v>0</v>
      </c>
      <c r="S4034" s="334">
        <v>0</v>
      </c>
      <c r="T4034" s="334">
        <v>0</v>
      </c>
      <c r="U4034" s="334">
        <v>0</v>
      </c>
      <c r="V4034" s="334">
        <v>0</v>
      </c>
      <c r="W4034" s="334">
        <v>0</v>
      </c>
      <c r="X4034" s="334">
        <v>0</v>
      </c>
      <c r="Y4034" s="334">
        <v>0</v>
      </c>
      <c r="Z4034" s="334">
        <v>0</v>
      </c>
      <c r="AA4034" s="334">
        <v>0</v>
      </c>
      <c r="AB4034" s="334">
        <v>0</v>
      </c>
      <c r="AD4034" s="334">
        <v>0</v>
      </c>
      <c r="AE4034" s="334">
        <f t="shared" si="627"/>
        <v>0</v>
      </c>
      <c r="AF4034" s="334">
        <f t="shared" si="628"/>
        <v>0</v>
      </c>
      <c r="AG4034" s="340">
        <f t="shared" si="629"/>
        <v>0</v>
      </c>
      <c r="AI4034" s="340">
        <f t="shared" si="633"/>
        <v>0</v>
      </c>
      <c r="AJ4034" s="340">
        <f t="shared" si="633"/>
        <v>0</v>
      </c>
      <c r="AK4034" s="340">
        <f t="shared" si="633"/>
        <v>0</v>
      </c>
      <c r="AL4034" s="340">
        <f t="shared" si="633"/>
        <v>0</v>
      </c>
      <c r="AM4034" s="340">
        <f t="shared" si="633"/>
        <v>0</v>
      </c>
    </row>
    <row r="4035" spans="1:39" x14ac:dyDescent="0.35">
      <c r="A4035" s="337">
        <v>25948</v>
      </c>
      <c r="B4035" s="338">
        <f t="shared" si="624"/>
        <v>1971</v>
      </c>
      <c r="C4035" s="338">
        <f t="shared" si="625"/>
        <v>1</v>
      </c>
      <c r="D4035" s="338">
        <f t="shared" si="626"/>
        <v>15</v>
      </c>
      <c r="E4035" s="334">
        <v>0</v>
      </c>
      <c r="F4035" s="334">
        <v>0</v>
      </c>
      <c r="G4035" s="334">
        <v>0.1</v>
      </c>
      <c r="H4035" s="334">
        <v>0</v>
      </c>
      <c r="I4035" s="334">
        <v>0</v>
      </c>
      <c r="J4035" s="334">
        <v>0</v>
      </c>
      <c r="K4035" s="334">
        <v>0.1</v>
      </c>
      <c r="L4035" s="334">
        <v>0</v>
      </c>
      <c r="M4035" s="334">
        <v>0</v>
      </c>
      <c r="N4035" s="334">
        <v>0</v>
      </c>
      <c r="O4035" s="334">
        <v>0.1</v>
      </c>
      <c r="P4035" s="334">
        <v>0</v>
      </c>
      <c r="Q4035" s="334">
        <v>0</v>
      </c>
      <c r="R4035" s="334">
        <v>0</v>
      </c>
      <c r="S4035" s="334">
        <v>0</v>
      </c>
      <c r="T4035" s="334">
        <v>0</v>
      </c>
      <c r="U4035" s="334">
        <v>0</v>
      </c>
      <c r="V4035" s="334">
        <v>0</v>
      </c>
      <c r="W4035" s="334">
        <v>0</v>
      </c>
      <c r="X4035" s="334">
        <v>0</v>
      </c>
      <c r="Y4035" s="334">
        <v>0</v>
      </c>
      <c r="Z4035" s="334">
        <v>0</v>
      </c>
      <c r="AA4035" s="334">
        <v>0</v>
      </c>
      <c r="AB4035" s="334">
        <v>0</v>
      </c>
      <c r="AD4035" s="334">
        <v>0.3</v>
      </c>
      <c r="AE4035" s="334">
        <f t="shared" si="627"/>
        <v>0.3</v>
      </c>
      <c r="AF4035" s="334">
        <f t="shared" si="628"/>
        <v>0.30000000000000004</v>
      </c>
      <c r="AG4035" s="340">
        <f t="shared" si="629"/>
        <v>5.5511151231257827E-17</v>
      </c>
      <c r="AI4035" s="340">
        <f t="shared" si="633"/>
        <v>0</v>
      </c>
      <c r="AJ4035" s="340">
        <f t="shared" si="633"/>
        <v>0</v>
      </c>
      <c r="AK4035" s="340">
        <f t="shared" si="633"/>
        <v>0</v>
      </c>
      <c r="AL4035" s="340">
        <f t="shared" si="633"/>
        <v>0</v>
      </c>
      <c r="AM4035" s="340">
        <f t="shared" si="633"/>
        <v>0</v>
      </c>
    </row>
    <row r="4036" spans="1:39" x14ac:dyDescent="0.35">
      <c r="A4036" s="337">
        <v>25949</v>
      </c>
      <c r="B4036" s="338">
        <f t="shared" ref="B4036:B4099" si="634">YEAR(A4036)</f>
        <v>1971</v>
      </c>
      <c r="C4036" s="338">
        <f t="shared" ref="C4036:C4099" si="635">MONTH(A4036)</f>
        <v>1</v>
      </c>
      <c r="D4036" s="338">
        <f t="shared" ref="D4036:D4099" si="636">DAY(A4036)</f>
        <v>16</v>
      </c>
      <c r="E4036" s="334">
        <v>0</v>
      </c>
      <c r="F4036" s="334">
        <v>0</v>
      </c>
      <c r="G4036" s="334">
        <v>0</v>
      </c>
      <c r="H4036" s="334">
        <v>0</v>
      </c>
      <c r="I4036" s="334">
        <v>0</v>
      </c>
      <c r="J4036" s="334">
        <v>0</v>
      </c>
      <c r="K4036" s="334">
        <v>0</v>
      </c>
      <c r="L4036" s="334">
        <v>0</v>
      </c>
      <c r="M4036" s="334">
        <v>0</v>
      </c>
      <c r="N4036" s="334">
        <v>0</v>
      </c>
      <c r="O4036" s="334">
        <v>0</v>
      </c>
      <c r="P4036" s="334">
        <v>0</v>
      </c>
      <c r="Q4036" s="334">
        <v>0</v>
      </c>
      <c r="R4036" s="334">
        <v>0</v>
      </c>
      <c r="S4036" s="334">
        <v>0</v>
      </c>
      <c r="T4036" s="334">
        <v>0</v>
      </c>
      <c r="U4036" s="334">
        <v>0</v>
      </c>
      <c r="V4036" s="334">
        <v>0</v>
      </c>
      <c r="W4036" s="334">
        <v>0</v>
      </c>
      <c r="X4036" s="334">
        <v>0</v>
      </c>
      <c r="Y4036" s="334">
        <v>0</v>
      </c>
      <c r="Z4036" s="334">
        <v>0</v>
      </c>
      <c r="AA4036" s="334">
        <v>0</v>
      </c>
      <c r="AB4036" s="334">
        <v>0</v>
      </c>
      <c r="AD4036" s="334">
        <v>0</v>
      </c>
      <c r="AE4036" s="334">
        <f t="shared" ref="AE4036:AE4099" si="637">AD4036</f>
        <v>0</v>
      </c>
      <c r="AF4036" s="334">
        <f t="shared" ref="AF4036:AF4099" si="638">SUM(E4036:AB4036)</f>
        <v>0</v>
      </c>
      <c r="AG4036" s="340">
        <f t="shared" ref="AG4036:AG4099" si="639">ABS(AF4036-AE4036)</f>
        <v>0</v>
      </c>
      <c r="AI4036" s="340">
        <f t="shared" ref="AI4036:AM4051" si="640">IF($C4036=AI$1,$AF4036,0)</f>
        <v>0</v>
      </c>
      <c r="AJ4036" s="340">
        <f t="shared" si="640"/>
        <v>0</v>
      </c>
      <c r="AK4036" s="340">
        <f t="shared" si="640"/>
        <v>0</v>
      </c>
      <c r="AL4036" s="340">
        <f t="shared" si="640"/>
        <v>0</v>
      </c>
      <c r="AM4036" s="340">
        <f t="shared" si="640"/>
        <v>0</v>
      </c>
    </row>
    <row r="4037" spans="1:39" x14ac:dyDescent="0.35">
      <c r="A4037" s="337">
        <v>25950</v>
      </c>
      <c r="B4037" s="338">
        <f t="shared" si="634"/>
        <v>1971</v>
      </c>
      <c r="C4037" s="338">
        <f t="shared" si="635"/>
        <v>1</v>
      </c>
      <c r="D4037" s="338">
        <f t="shared" si="636"/>
        <v>17</v>
      </c>
      <c r="E4037" s="334">
        <v>0</v>
      </c>
      <c r="F4037" s="334">
        <v>0.1</v>
      </c>
      <c r="G4037" s="334">
        <v>0.1</v>
      </c>
      <c r="H4037" s="334">
        <v>0.2</v>
      </c>
      <c r="I4037" s="334">
        <v>0.1</v>
      </c>
      <c r="J4037" s="334">
        <v>0.1</v>
      </c>
      <c r="K4037" s="334">
        <v>0.1</v>
      </c>
      <c r="L4037" s="334">
        <v>0.1</v>
      </c>
      <c r="M4037" s="334">
        <v>0.1</v>
      </c>
      <c r="N4037" s="334">
        <v>0.2</v>
      </c>
      <c r="O4037" s="334">
        <v>0.1</v>
      </c>
      <c r="P4037" s="334">
        <v>0.1</v>
      </c>
      <c r="Q4037" s="334">
        <v>0</v>
      </c>
      <c r="R4037" s="334">
        <v>0</v>
      </c>
      <c r="S4037" s="334">
        <v>0</v>
      </c>
      <c r="T4037" s="334">
        <v>0</v>
      </c>
      <c r="U4037" s="334">
        <v>0</v>
      </c>
      <c r="V4037" s="334">
        <v>0</v>
      </c>
      <c r="W4037" s="334">
        <v>0</v>
      </c>
      <c r="X4037" s="334">
        <v>0</v>
      </c>
      <c r="Y4037" s="334">
        <v>0</v>
      </c>
      <c r="Z4037" s="334">
        <v>0</v>
      </c>
      <c r="AA4037" s="334">
        <v>0</v>
      </c>
      <c r="AB4037" s="334">
        <v>0</v>
      </c>
      <c r="AD4037" s="334">
        <v>1.3</v>
      </c>
      <c r="AE4037" s="334">
        <f t="shared" si="637"/>
        <v>1.3</v>
      </c>
      <c r="AF4037" s="334">
        <f t="shared" si="638"/>
        <v>1.3</v>
      </c>
      <c r="AG4037" s="340">
        <f t="shared" si="639"/>
        <v>0</v>
      </c>
      <c r="AI4037" s="340">
        <f t="shared" si="640"/>
        <v>0</v>
      </c>
      <c r="AJ4037" s="340">
        <f t="shared" si="640"/>
        <v>0</v>
      </c>
      <c r="AK4037" s="340">
        <f t="shared" si="640"/>
        <v>0</v>
      </c>
      <c r="AL4037" s="340">
        <f t="shared" si="640"/>
        <v>0</v>
      </c>
      <c r="AM4037" s="340">
        <f t="shared" si="640"/>
        <v>0</v>
      </c>
    </row>
    <row r="4038" spans="1:39" x14ac:dyDescent="0.35">
      <c r="A4038" s="337">
        <v>25951</v>
      </c>
      <c r="B4038" s="338">
        <f t="shared" si="634"/>
        <v>1971</v>
      </c>
      <c r="C4038" s="338">
        <f t="shared" si="635"/>
        <v>1</v>
      </c>
      <c r="D4038" s="338">
        <f t="shared" si="636"/>
        <v>18</v>
      </c>
      <c r="E4038" s="334">
        <v>0</v>
      </c>
      <c r="F4038" s="334">
        <v>0</v>
      </c>
      <c r="G4038" s="334">
        <v>0</v>
      </c>
      <c r="H4038" s="334">
        <v>0</v>
      </c>
      <c r="I4038" s="334">
        <v>0</v>
      </c>
      <c r="J4038" s="334">
        <v>0</v>
      </c>
      <c r="K4038" s="334">
        <v>0</v>
      </c>
      <c r="L4038" s="334">
        <v>0</v>
      </c>
      <c r="M4038" s="334">
        <v>0</v>
      </c>
      <c r="N4038" s="334">
        <v>0</v>
      </c>
      <c r="O4038" s="334">
        <v>0</v>
      </c>
      <c r="P4038" s="334">
        <v>0</v>
      </c>
      <c r="Q4038" s="334">
        <v>0</v>
      </c>
      <c r="R4038" s="334">
        <v>0</v>
      </c>
      <c r="S4038" s="334">
        <v>0</v>
      </c>
      <c r="T4038" s="334">
        <v>0</v>
      </c>
      <c r="U4038" s="334">
        <v>0</v>
      </c>
      <c r="V4038" s="334">
        <v>0</v>
      </c>
      <c r="W4038" s="334">
        <v>0</v>
      </c>
      <c r="X4038" s="334">
        <v>0</v>
      </c>
      <c r="Y4038" s="334">
        <v>0</v>
      </c>
      <c r="Z4038" s="334">
        <v>0</v>
      </c>
      <c r="AA4038" s="334">
        <v>0</v>
      </c>
      <c r="AB4038" s="334">
        <v>0</v>
      </c>
      <c r="AD4038" s="334">
        <v>0</v>
      </c>
      <c r="AE4038" s="334">
        <f t="shared" si="637"/>
        <v>0</v>
      </c>
      <c r="AF4038" s="334">
        <f t="shared" si="638"/>
        <v>0</v>
      </c>
      <c r="AG4038" s="340">
        <f t="shared" si="639"/>
        <v>0</v>
      </c>
      <c r="AI4038" s="340">
        <f t="shared" si="640"/>
        <v>0</v>
      </c>
      <c r="AJ4038" s="340">
        <f t="shared" si="640"/>
        <v>0</v>
      </c>
      <c r="AK4038" s="340">
        <f t="shared" si="640"/>
        <v>0</v>
      </c>
      <c r="AL4038" s="340">
        <f t="shared" si="640"/>
        <v>0</v>
      </c>
      <c r="AM4038" s="340">
        <f t="shared" si="640"/>
        <v>0</v>
      </c>
    </row>
    <row r="4039" spans="1:39" x14ac:dyDescent="0.35">
      <c r="A4039" s="337">
        <v>25952</v>
      </c>
      <c r="B4039" s="338">
        <f t="shared" si="634"/>
        <v>1971</v>
      </c>
      <c r="C4039" s="338">
        <f t="shared" si="635"/>
        <v>1</v>
      </c>
      <c r="D4039" s="338">
        <f t="shared" si="636"/>
        <v>19</v>
      </c>
      <c r="E4039" s="334">
        <v>0</v>
      </c>
      <c r="F4039" s="334">
        <v>0</v>
      </c>
      <c r="G4039" s="334">
        <v>0</v>
      </c>
      <c r="H4039" s="334">
        <v>0</v>
      </c>
      <c r="I4039" s="334">
        <v>0</v>
      </c>
      <c r="J4039" s="334">
        <v>0</v>
      </c>
      <c r="K4039" s="334">
        <v>0</v>
      </c>
      <c r="L4039" s="334">
        <v>0</v>
      </c>
      <c r="M4039" s="334">
        <v>0</v>
      </c>
      <c r="N4039" s="334">
        <v>0</v>
      </c>
      <c r="O4039" s="334">
        <v>0</v>
      </c>
      <c r="P4039" s="334">
        <v>0</v>
      </c>
      <c r="Q4039" s="334">
        <v>0</v>
      </c>
      <c r="R4039" s="334">
        <v>0</v>
      </c>
      <c r="S4039" s="334">
        <v>0.1</v>
      </c>
      <c r="T4039" s="334">
        <v>0</v>
      </c>
      <c r="U4039" s="334">
        <v>0</v>
      </c>
      <c r="V4039" s="334">
        <v>0.1</v>
      </c>
      <c r="W4039" s="334">
        <v>0</v>
      </c>
      <c r="X4039" s="334">
        <v>0.1</v>
      </c>
      <c r="Y4039" s="334">
        <v>0</v>
      </c>
      <c r="Z4039" s="334">
        <v>0</v>
      </c>
      <c r="AA4039" s="334">
        <v>0</v>
      </c>
      <c r="AB4039" s="334">
        <v>0</v>
      </c>
      <c r="AD4039" s="334">
        <v>0.3</v>
      </c>
      <c r="AE4039" s="334">
        <f t="shared" si="637"/>
        <v>0.3</v>
      </c>
      <c r="AF4039" s="334">
        <f t="shared" si="638"/>
        <v>0.30000000000000004</v>
      </c>
      <c r="AG4039" s="340">
        <f t="shared" si="639"/>
        <v>5.5511151231257827E-17</v>
      </c>
      <c r="AI4039" s="340">
        <f t="shared" si="640"/>
        <v>0</v>
      </c>
      <c r="AJ4039" s="340">
        <f t="shared" si="640"/>
        <v>0</v>
      </c>
      <c r="AK4039" s="340">
        <f t="shared" si="640"/>
        <v>0</v>
      </c>
      <c r="AL4039" s="340">
        <f t="shared" si="640"/>
        <v>0</v>
      </c>
      <c r="AM4039" s="340">
        <f t="shared" si="640"/>
        <v>0</v>
      </c>
    </row>
    <row r="4040" spans="1:39" x14ac:dyDescent="0.35">
      <c r="A4040" s="337">
        <v>25953</v>
      </c>
      <c r="B4040" s="338">
        <f t="shared" si="634"/>
        <v>1971</v>
      </c>
      <c r="C4040" s="338">
        <f t="shared" si="635"/>
        <v>1</v>
      </c>
      <c r="D4040" s="338">
        <f t="shared" si="636"/>
        <v>20</v>
      </c>
      <c r="E4040" s="334">
        <v>0</v>
      </c>
      <c r="F4040" s="334">
        <v>0</v>
      </c>
      <c r="G4040" s="334">
        <v>0</v>
      </c>
      <c r="H4040" s="334">
        <v>0</v>
      </c>
      <c r="I4040" s="334">
        <v>0</v>
      </c>
      <c r="J4040" s="334">
        <v>0</v>
      </c>
      <c r="K4040" s="334">
        <v>0</v>
      </c>
      <c r="L4040" s="334">
        <v>0</v>
      </c>
      <c r="M4040" s="334">
        <v>0</v>
      </c>
      <c r="N4040" s="334">
        <v>0</v>
      </c>
      <c r="O4040" s="334">
        <v>0</v>
      </c>
      <c r="P4040" s="334">
        <v>0</v>
      </c>
      <c r="Q4040" s="334">
        <v>0</v>
      </c>
      <c r="R4040" s="334">
        <v>0</v>
      </c>
      <c r="S4040" s="334">
        <v>0</v>
      </c>
      <c r="T4040" s="334">
        <v>0</v>
      </c>
      <c r="U4040" s="334">
        <v>0</v>
      </c>
      <c r="V4040" s="334">
        <v>0</v>
      </c>
      <c r="W4040" s="334">
        <v>0</v>
      </c>
      <c r="X4040" s="334">
        <v>0</v>
      </c>
      <c r="Y4040" s="334">
        <v>0</v>
      </c>
      <c r="Z4040" s="334">
        <v>0</v>
      </c>
      <c r="AA4040" s="334">
        <v>0</v>
      </c>
      <c r="AB4040" s="334">
        <v>0</v>
      </c>
      <c r="AD4040" s="334">
        <v>0</v>
      </c>
      <c r="AE4040" s="334">
        <f t="shared" si="637"/>
        <v>0</v>
      </c>
      <c r="AF4040" s="334">
        <f t="shared" si="638"/>
        <v>0</v>
      </c>
      <c r="AG4040" s="340">
        <f t="shared" si="639"/>
        <v>0</v>
      </c>
      <c r="AI4040" s="340">
        <f t="shared" si="640"/>
        <v>0</v>
      </c>
      <c r="AJ4040" s="340">
        <f t="shared" si="640"/>
        <v>0</v>
      </c>
      <c r="AK4040" s="340">
        <f t="shared" si="640"/>
        <v>0</v>
      </c>
      <c r="AL4040" s="340">
        <f t="shared" si="640"/>
        <v>0</v>
      </c>
      <c r="AM4040" s="340">
        <f t="shared" si="640"/>
        <v>0</v>
      </c>
    </row>
    <row r="4041" spans="1:39" x14ac:dyDescent="0.35">
      <c r="A4041" s="337">
        <v>25954</v>
      </c>
      <c r="B4041" s="338">
        <f t="shared" si="634"/>
        <v>1971</v>
      </c>
      <c r="C4041" s="338">
        <f t="shared" si="635"/>
        <v>1</v>
      </c>
      <c r="D4041" s="338">
        <f t="shared" si="636"/>
        <v>21</v>
      </c>
      <c r="E4041" s="334">
        <v>0</v>
      </c>
      <c r="F4041" s="334">
        <v>0</v>
      </c>
      <c r="G4041" s="334">
        <v>0</v>
      </c>
      <c r="H4041" s="334">
        <v>0</v>
      </c>
      <c r="I4041" s="334">
        <v>0</v>
      </c>
      <c r="J4041" s="334">
        <v>0</v>
      </c>
      <c r="K4041" s="334">
        <v>0</v>
      </c>
      <c r="L4041" s="334">
        <v>0</v>
      </c>
      <c r="M4041" s="334">
        <v>0</v>
      </c>
      <c r="N4041" s="334">
        <v>0</v>
      </c>
      <c r="O4041" s="334">
        <v>0</v>
      </c>
      <c r="P4041" s="334">
        <v>0</v>
      </c>
      <c r="Q4041" s="334">
        <v>0</v>
      </c>
      <c r="R4041" s="334">
        <v>0</v>
      </c>
      <c r="S4041" s="334">
        <v>0</v>
      </c>
      <c r="T4041" s="334">
        <v>0</v>
      </c>
      <c r="U4041" s="334">
        <v>0</v>
      </c>
      <c r="V4041" s="334">
        <v>0</v>
      </c>
      <c r="W4041" s="334">
        <v>0</v>
      </c>
      <c r="X4041" s="334">
        <v>0</v>
      </c>
      <c r="Y4041" s="334">
        <v>0</v>
      </c>
      <c r="Z4041" s="334">
        <v>0</v>
      </c>
      <c r="AA4041" s="334">
        <v>0</v>
      </c>
      <c r="AB4041" s="334">
        <v>0</v>
      </c>
      <c r="AD4041" s="334">
        <v>0</v>
      </c>
      <c r="AE4041" s="334">
        <f t="shared" si="637"/>
        <v>0</v>
      </c>
      <c r="AF4041" s="334">
        <f t="shared" si="638"/>
        <v>0</v>
      </c>
      <c r="AG4041" s="340">
        <f t="shared" si="639"/>
        <v>0</v>
      </c>
      <c r="AI4041" s="340">
        <f t="shared" si="640"/>
        <v>0</v>
      </c>
      <c r="AJ4041" s="340">
        <f t="shared" si="640"/>
        <v>0</v>
      </c>
      <c r="AK4041" s="340">
        <f t="shared" si="640"/>
        <v>0</v>
      </c>
      <c r="AL4041" s="340">
        <f t="shared" si="640"/>
        <v>0</v>
      </c>
      <c r="AM4041" s="340">
        <f t="shared" si="640"/>
        <v>0</v>
      </c>
    </row>
    <row r="4042" spans="1:39" x14ac:dyDescent="0.35">
      <c r="A4042" s="337">
        <v>25955</v>
      </c>
      <c r="B4042" s="338">
        <f t="shared" si="634"/>
        <v>1971</v>
      </c>
      <c r="C4042" s="338">
        <f t="shared" si="635"/>
        <v>1</v>
      </c>
      <c r="D4042" s="338">
        <f t="shared" si="636"/>
        <v>22</v>
      </c>
      <c r="E4042" s="334">
        <v>0</v>
      </c>
      <c r="F4042" s="334">
        <v>0</v>
      </c>
      <c r="G4042" s="334">
        <v>0</v>
      </c>
      <c r="H4042" s="334">
        <v>0</v>
      </c>
      <c r="I4042" s="334">
        <v>0</v>
      </c>
      <c r="J4042" s="334">
        <v>0</v>
      </c>
      <c r="K4042" s="334">
        <v>0</v>
      </c>
      <c r="L4042" s="334">
        <v>0</v>
      </c>
      <c r="M4042" s="334">
        <v>0</v>
      </c>
      <c r="N4042" s="334">
        <v>0</v>
      </c>
      <c r="O4042" s="334">
        <v>0</v>
      </c>
      <c r="P4042" s="334">
        <v>0</v>
      </c>
      <c r="Q4042" s="334">
        <v>0</v>
      </c>
      <c r="R4042" s="334">
        <v>0</v>
      </c>
      <c r="S4042" s="334">
        <v>0</v>
      </c>
      <c r="T4042" s="334">
        <v>0</v>
      </c>
      <c r="U4042" s="334">
        <v>0</v>
      </c>
      <c r="V4042" s="334">
        <v>0</v>
      </c>
      <c r="W4042" s="334">
        <v>0</v>
      </c>
      <c r="X4042" s="334">
        <v>0</v>
      </c>
      <c r="Y4042" s="334">
        <v>0</v>
      </c>
      <c r="Z4042" s="334">
        <v>0</v>
      </c>
      <c r="AA4042" s="334">
        <v>0</v>
      </c>
      <c r="AB4042" s="334">
        <v>0</v>
      </c>
      <c r="AD4042" s="334">
        <v>0</v>
      </c>
      <c r="AE4042" s="334">
        <f t="shared" si="637"/>
        <v>0</v>
      </c>
      <c r="AF4042" s="334">
        <f t="shared" si="638"/>
        <v>0</v>
      </c>
      <c r="AG4042" s="340">
        <f t="shared" si="639"/>
        <v>0</v>
      </c>
      <c r="AI4042" s="340">
        <f t="shared" si="640"/>
        <v>0</v>
      </c>
      <c r="AJ4042" s="340">
        <f t="shared" si="640"/>
        <v>0</v>
      </c>
      <c r="AK4042" s="340">
        <f t="shared" si="640"/>
        <v>0</v>
      </c>
      <c r="AL4042" s="340">
        <f t="shared" si="640"/>
        <v>0</v>
      </c>
      <c r="AM4042" s="340">
        <f t="shared" si="640"/>
        <v>0</v>
      </c>
    </row>
    <row r="4043" spans="1:39" x14ac:dyDescent="0.35">
      <c r="A4043" s="337">
        <v>25956</v>
      </c>
      <c r="B4043" s="338">
        <f t="shared" si="634"/>
        <v>1971</v>
      </c>
      <c r="C4043" s="338">
        <f t="shared" si="635"/>
        <v>1</v>
      </c>
      <c r="D4043" s="338">
        <f t="shared" si="636"/>
        <v>23</v>
      </c>
      <c r="E4043" s="334">
        <v>0</v>
      </c>
      <c r="F4043" s="334">
        <v>0</v>
      </c>
      <c r="G4043" s="334">
        <v>0</v>
      </c>
      <c r="H4043" s="334">
        <v>0</v>
      </c>
      <c r="I4043" s="334">
        <v>0</v>
      </c>
      <c r="J4043" s="334">
        <v>0</v>
      </c>
      <c r="K4043" s="334">
        <v>0</v>
      </c>
      <c r="L4043" s="334">
        <v>0</v>
      </c>
      <c r="M4043" s="334">
        <v>0</v>
      </c>
      <c r="N4043" s="334">
        <v>0</v>
      </c>
      <c r="O4043" s="334">
        <v>0</v>
      </c>
      <c r="P4043" s="334">
        <v>0</v>
      </c>
      <c r="Q4043" s="334">
        <v>0.1</v>
      </c>
      <c r="R4043" s="334">
        <v>0</v>
      </c>
      <c r="S4043" s="334">
        <v>0</v>
      </c>
      <c r="T4043" s="334">
        <v>0.1</v>
      </c>
      <c r="U4043" s="334">
        <v>0</v>
      </c>
      <c r="V4043" s="334">
        <v>0.1</v>
      </c>
      <c r="W4043" s="334">
        <v>0</v>
      </c>
      <c r="X4043" s="334">
        <v>0</v>
      </c>
      <c r="Y4043" s="334">
        <v>0</v>
      </c>
      <c r="Z4043" s="334">
        <v>0.1</v>
      </c>
      <c r="AA4043" s="334">
        <v>0</v>
      </c>
      <c r="AB4043" s="334">
        <v>0.1</v>
      </c>
      <c r="AD4043" s="334">
        <v>0.5</v>
      </c>
      <c r="AE4043" s="334">
        <f t="shared" si="637"/>
        <v>0.5</v>
      </c>
      <c r="AF4043" s="334">
        <f t="shared" si="638"/>
        <v>0.5</v>
      </c>
      <c r="AG4043" s="340">
        <f t="shared" si="639"/>
        <v>0</v>
      </c>
      <c r="AI4043" s="340">
        <f t="shared" si="640"/>
        <v>0</v>
      </c>
      <c r="AJ4043" s="340">
        <f t="shared" si="640"/>
        <v>0</v>
      </c>
      <c r="AK4043" s="340">
        <f t="shared" si="640"/>
        <v>0</v>
      </c>
      <c r="AL4043" s="340">
        <f t="shared" si="640"/>
        <v>0</v>
      </c>
      <c r="AM4043" s="340">
        <f t="shared" si="640"/>
        <v>0</v>
      </c>
    </row>
    <row r="4044" spans="1:39" x14ac:dyDescent="0.35">
      <c r="A4044" s="337">
        <v>25957</v>
      </c>
      <c r="B4044" s="338">
        <f t="shared" si="634"/>
        <v>1971</v>
      </c>
      <c r="C4044" s="338">
        <f t="shared" si="635"/>
        <v>1</v>
      </c>
      <c r="D4044" s="338">
        <f t="shared" si="636"/>
        <v>24</v>
      </c>
      <c r="E4044" s="334">
        <v>0.2</v>
      </c>
      <c r="F4044" s="334">
        <v>0.1</v>
      </c>
      <c r="G4044" s="334">
        <v>0.2</v>
      </c>
      <c r="H4044" s="334">
        <v>0.1</v>
      </c>
      <c r="I4044" s="334">
        <v>0.2</v>
      </c>
      <c r="J4044" s="334">
        <v>0.1</v>
      </c>
      <c r="K4044" s="334">
        <v>0.2</v>
      </c>
      <c r="L4044" s="334">
        <v>0.1</v>
      </c>
      <c r="M4044" s="334">
        <v>0.2</v>
      </c>
      <c r="N4044" s="334">
        <v>0.1</v>
      </c>
      <c r="O4044" s="334">
        <v>0.2</v>
      </c>
      <c r="P4044" s="334">
        <v>0.1</v>
      </c>
      <c r="Q4044" s="334">
        <v>0.2</v>
      </c>
      <c r="R4044" s="334">
        <v>0.3</v>
      </c>
      <c r="S4044" s="334">
        <v>0.1</v>
      </c>
      <c r="T4044" s="334">
        <v>0.2</v>
      </c>
      <c r="U4044" s="334">
        <v>0.1</v>
      </c>
      <c r="V4044" s="334">
        <v>0.2</v>
      </c>
      <c r="W4044" s="334">
        <v>0.1</v>
      </c>
      <c r="X4044" s="334">
        <v>0</v>
      </c>
      <c r="Y4044" s="334">
        <v>0</v>
      </c>
      <c r="Z4044" s="334">
        <v>0</v>
      </c>
      <c r="AA4044" s="334">
        <v>0.1</v>
      </c>
      <c r="AB4044" s="334">
        <v>0.2</v>
      </c>
      <c r="AD4044" s="334">
        <v>3.3</v>
      </c>
      <c r="AE4044" s="334">
        <f t="shared" si="637"/>
        <v>3.3</v>
      </c>
      <c r="AF4044" s="334">
        <f t="shared" si="638"/>
        <v>3.3000000000000012</v>
      </c>
      <c r="AG4044" s="340">
        <f t="shared" si="639"/>
        <v>1.3322676295501878E-15</v>
      </c>
      <c r="AI4044" s="340">
        <f t="shared" si="640"/>
        <v>0</v>
      </c>
      <c r="AJ4044" s="340">
        <f t="shared" si="640"/>
        <v>0</v>
      </c>
      <c r="AK4044" s="340">
        <f t="shared" si="640"/>
        <v>0</v>
      </c>
      <c r="AL4044" s="340">
        <f t="shared" si="640"/>
        <v>0</v>
      </c>
      <c r="AM4044" s="340">
        <f t="shared" si="640"/>
        <v>0</v>
      </c>
    </row>
    <row r="4045" spans="1:39" x14ac:dyDescent="0.35">
      <c r="A4045" s="337">
        <v>25958</v>
      </c>
      <c r="B4045" s="338">
        <f t="shared" si="634"/>
        <v>1971</v>
      </c>
      <c r="C4045" s="338">
        <f t="shared" si="635"/>
        <v>1</v>
      </c>
      <c r="D4045" s="338">
        <f t="shared" si="636"/>
        <v>25</v>
      </c>
      <c r="E4045" s="334">
        <v>0.3</v>
      </c>
      <c r="F4045" s="334">
        <v>0</v>
      </c>
      <c r="G4045" s="334">
        <v>0.2</v>
      </c>
      <c r="H4045" s="334">
        <v>0</v>
      </c>
      <c r="I4045" s="334">
        <v>0</v>
      </c>
      <c r="J4045" s="334">
        <v>0</v>
      </c>
      <c r="K4045" s="334">
        <v>0</v>
      </c>
      <c r="L4045" s="334">
        <v>0</v>
      </c>
      <c r="M4045" s="334">
        <v>0</v>
      </c>
      <c r="N4045" s="334">
        <v>0</v>
      </c>
      <c r="O4045" s="334">
        <v>0</v>
      </c>
      <c r="P4045" s="334">
        <v>0</v>
      </c>
      <c r="Q4045" s="334">
        <v>0</v>
      </c>
      <c r="R4045" s="334">
        <v>0</v>
      </c>
      <c r="S4045" s="334">
        <v>0</v>
      </c>
      <c r="T4045" s="334">
        <v>0</v>
      </c>
      <c r="U4045" s="334">
        <v>0</v>
      </c>
      <c r="V4045" s="334">
        <v>0</v>
      </c>
      <c r="W4045" s="334">
        <v>0</v>
      </c>
      <c r="X4045" s="334">
        <v>0</v>
      </c>
      <c r="Y4045" s="334">
        <v>0.3</v>
      </c>
      <c r="Z4045" s="334">
        <v>0.2</v>
      </c>
      <c r="AA4045" s="334">
        <v>0.3</v>
      </c>
      <c r="AB4045" s="334">
        <v>0.2</v>
      </c>
      <c r="AD4045" s="334">
        <v>1.5</v>
      </c>
      <c r="AE4045" s="334">
        <f t="shared" si="637"/>
        <v>1.5</v>
      </c>
      <c r="AF4045" s="334">
        <f t="shared" si="638"/>
        <v>1.5</v>
      </c>
      <c r="AG4045" s="340">
        <f t="shared" si="639"/>
        <v>0</v>
      </c>
      <c r="AI4045" s="340">
        <f t="shared" si="640"/>
        <v>0</v>
      </c>
      <c r="AJ4045" s="340">
        <f t="shared" si="640"/>
        <v>0</v>
      </c>
      <c r="AK4045" s="340">
        <f t="shared" si="640"/>
        <v>0</v>
      </c>
      <c r="AL4045" s="340">
        <f t="shared" si="640"/>
        <v>0</v>
      </c>
      <c r="AM4045" s="340">
        <f t="shared" si="640"/>
        <v>0</v>
      </c>
    </row>
    <row r="4046" spans="1:39" x14ac:dyDescent="0.35">
      <c r="A4046" s="337">
        <v>25959</v>
      </c>
      <c r="B4046" s="338">
        <f t="shared" si="634"/>
        <v>1971</v>
      </c>
      <c r="C4046" s="338">
        <f t="shared" si="635"/>
        <v>1</v>
      </c>
      <c r="D4046" s="338">
        <f t="shared" si="636"/>
        <v>26</v>
      </c>
      <c r="E4046" s="334">
        <v>0</v>
      </c>
      <c r="F4046" s="334">
        <v>0.1</v>
      </c>
      <c r="G4046" s="334">
        <v>0</v>
      </c>
      <c r="H4046" s="334">
        <v>0</v>
      </c>
      <c r="I4046" s="334">
        <v>0</v>
      </c>
      <c r="J4046" s="334">
        <v>0</v>
      </c>
      <c r="K4046" s="334">
        <v>0</v>
      </c>
      <c r="L4046" s="334">
        <v>0</v>
      </c>
      <c r="M4046" s="334">
        <v>0</v>
      </c>
      <c r="N4046" s="334">
        <v>0.1</v>
      </c>
      <c r="O4046" s="334">
        <v>0</v>
      </c>
      <c r="P4046" s="334">
        <v>0</v>
      </c>
      <c r="Q4046" s="334">
        <v>0.1</v>
      </c>
      <c r="R4046" s="334">
        <v>0</v>
      </c>
      <c r="S4046" s="334">
        <v>0</v>
      </c>
      <c r="T4046" s="334">
        <v>0</v>
      </c>
      <c r="U4046" s="334">
        <v>0</v>
      </c>
      <c r="V4046" s="334">
        <v>0</v>
      </c>
      <c r="W4046" s="334">
        <v>0</v>
      </c>
      <c r="X4046" s="334">
        <v>0</v>
      </c>
      <c r="Y4046" s="334">
        <v>0</v>
      </c>
      <c r="Z4046" s="334">
        <v>0</v>
      </c>
      <c r="AA4046" s="334">
        <v>0</v>
      </c>
      <c r="AB4046" s="334">
        <v>0</v>
      </c>
      <c r="AD4046" s="334">
        <v>0.3</v>
      </c>
      <c r="AE4046" s="334">
        <f t="shared" si="637"/>
        <v>0.3</v>
      </c>
      <c r="AF4046" s="334">
        <f t="shared" si="638"/>
        <v>0.30000000000000004</v>
      </c>
      <c r="AG4046" s="340">
        <f t="shared" si="639"/>
        <v>5.5511151231257827E-17</v>
      </c>
      <c r="AI4046" s="340">
        <f t="shared" si="640"/>
        <v>0</v>
      </c>
      <c r="AJ4046" s="340">
        <f t="shared" si="640"/>
        <v>0</v>
      </c>
      <c r="AK4046" s="340">
        <f t="shared" si="640"/>
        <v>0</v>
      </c>
      <c r="AL4046" s="340">
        <f t="shared" si="640"/>
        <v>0</v>
      </c>
      <c r="AM4046" s="340">
        <f t="shared" si="640"/>
        <v>0</v>
      </c>
    </row>
    <row r="4047" spans="1:39" x14ac:dyDescent="0.35">
      <c r="A4047" s="337">
        <v>25960</v>
      </c>
      <c r="B4047" s="338">
        <f t="shared" si="634"/>
        <v>1971</v>
      </c>
      <c r="C4047" s="338">
        <f t="shared" si="635"/>
        <v>1</v>
      </c>
      <c r="D4047" s="338">
        <f t="shared" si="636"/>
        <v>27</v>
      </c>
      <c r="E4047" s="334">
        <v>0</v>
      </c>
      <c r="F4047" s="334">
        <v>0</v>
      </c>
      <c r="G4047" s="334">
        <v>0</v>
      </c>
      <c r="H4047" s="334">
        <v>0</v>
      </c>
      <c r="I4047" s="334">
        <v>0</v>
      </c>
      <c r="J4047" s="334">
        <v>0</v>
      </c>
      <c r="K4047" s="334">
        <v>0</v>
      </c>
      <c r="L4047" s="334">
        <v>0</v>
      </c>
      <c r="M4047" s="334">
        <v>0</v>
      </c>
      <c r="N4047" s="334">
        <v>0</v>
      </c>
      <c r="O4047" s="334">
        <v>0</v>
      </c>
      <c r="P4047" s="334">
        <v>0</v>
      </c>
      <c r="Q4047" s="334">
        <v>0</v>
      </c>
      <c r="R4047" s="334">
        <v>0</v>
      </c>
      <c r="S4047" s="334">
        <v>0</v>
      </c>
      <c r="T4047" s="334">
        <v>0</v>
      </c>
      <c r="U4047" s="334">
        <v>0</v>
      </c>
      <c r="V4047" s="334">
        <v>0</v>
      </c>
      <c r="W4047" s="334">
        <v>0</v>
      </c>
      <c r="X4047" s="334">
        <v>0</v>
      </c>
      <c r="Y4047" s="334">
        <v>0</v>
      </c>
      <c r="Z4047" s="334">
        <v>0</v>
      </c>
      <c r="AA4047" s="334">
        <v>0</v>
      </c>
      <c r="AB4047" s="334">
        <v>0</v>
      </c>
      <c r="AD4047" s="334">
        <v>0</v>
      </c>
      <c r="AE4047" s="334">
        <f t="shared" si="637"/>
        <v>0</v>
      </c>
      <c r="AF4047" s="334">
        <f t="shared" si="638"/>
        <v>0</v>
      </c>
      <c r="AG4047" s="340">
        <f t="shared" si="639"/>
        <v>0</v>
      </c>
      <c r="AI4047" s="340">
        <f t="shared" si="640"/>
        <v>0</v>
      </c>
      <c r="AJ4047" s="340">
        <f t="shared" si="640"/>
        <v>0</v>
      </c>
      <c r="AK4047" s="340">
        <f t="shared" si="640"/>
        <v>0</v>
      </c>
      <c r="AL4047" s="340">
        <f t="shared" si="640"/>
        <v>0</v>
      </c>
      <c r="AM4047" s="340">
        <f t="shared" si="640"/>
        <v>0</v>
      </c>
    </row>
    <row r="4048" spans="1:39" x14ac:dyDescent="0.35">
      <c r="A4048" s="337">
        <v>25961</v>
      </c>
      <c r="B4048" s="338">
        <f t="shared" si="634"/>
        <v>1971</v>
      </c>
      <c r="C4048" s="338">
        <f t="shared" si="635"/>
        <v>1</v>
      </c>
      <c r="D4048" s="338">
        <f t="shared" si="636"/>
        <v>28</v>
      </c>
      <c r="E4048" s="334">
        <v>0</v>
      </c>
      <c r="F4048" s="334">
        <v>0</v>
      </c>
      <c r="G4048" s="334">
        <v>0</v>
      </c>
      <c r="H4048" s="334">
        <v>0</v>
      </c>
      <c r="I4048" s="334">
        <v>0</v>
      </c>
      <c r="J4048" s="334">
        <v>0</v>
      </c>
      <c r="K4048" s="334">
        <v>0</v>
      </c>
      <c r="L4048" s="334">
        <v>0</v>
      </c>
      <c r="M4048" s="334">
        <v>0</v>
      </c>
      <c r="N4048" s="334">
        <v>0</v>
      </c>
      <c r="O4048" s="334">
        <v>0</v>
      </c>
      <c r="P4048" s="334">
        <v>0</v>
      </c>
      <c r="Q4048" s="334">
        <v>0</v>
      </c>
      <c r="R4048" s="334">
        <v>0</v>
      </c>
      <c r="S4048" s="334">
        <v>0</v>
      </c>
      <c r="T4048" s="334">
        <v>0</v>
      </c>
      <c r="U4048" s="334">
        <v>0</v>
      </c>
      <c r="V4048" s="334">
        <v>0</v>
      </c>
      <c r="W4048" s="334">
        <v>0</v>
      </c>
      <c r="X4048" s="334">
        <v>0</v>
      </c>
      <c r="Y4048" s="334">
        <v>0</v>
      </c>
      <c r="Z4048" s="334">
        <v>0</v>
      </c>
      <c r="AA4048" s="334">
        <v>0</v>
      </c>
      <c r="AB4048" s="334">
        <v>0</v>
      </c>
      <c r="AD4048" s="334">
        <v>0</v>
      </c>
      <c r="AE4048" s="334">
        <f t="shared" si="637"/>
        <v>0</v>
      </c>
      <c r="AF4048" s="334">
        <f t="shared" si="638"/>
        <v>0</v>
      </c>
      <c r="AG4048" s="340">
        <f t="shared" si="639"/>
        <v>0</v>
      </c>
      <c r="AI4048" s="340">
        <f t="shared" si="640"/>
        <v>0</v>
      </c>
      <c r="AJ4048" s="340">
        <f t="shared" si="640"/>
        <v>0</v>
      </c>
      <c r="AK4048" s="340">
        <f t="shared" si="640"/>
        <v>0</v>
      </c>
      <c r="AL4048" s="340">
        <f t="shared" si="640"/>
        <v>0</v>
      </c>
      <c r="AM4048" s="340">
        <f t="shared" si="640"/>
        <v>0</v>
      </c>
    </row>
    <row r="4049" spans="1:39" x14ac:dyDescent="0.35">
      <c r="A4049" s="337">
        <v>25962</v>
      </c>
      <c r="B4049" s="338">
        <f t="shared" si="634"/>
        <v>1971</v>
      </c>
      <c r="C4049" s="338">
        <f t="shared" si="635"/>
        <v>1</v>
      </c>
      <c r="D4049" s="338">
        <f t="shared" si="636"/>
        <v>29</v>
      </c>
      <c r="E4049" s="334">
        <v>0</v>
      </c>
      <c r="F4049" s="334">
        <v>0</v>
      </c>
      <c r="G4049" s="334">
        <v>0.1</v>
      </c>
      <c r="H4049" s="334">
        <v>0</v>
      </c>
      <c r="I4049" s="334">
        <v>0</v>
      </c>
      <c r="J4049" s="334">
        <v>0.1</v>
      </c>
      <c r="K4049" s="334">
        <v>0</v>
      </c>
      <c r="L4049" s="334">
        <v>0</v>
      </c>
      <c r="M4049" s="334">
        <v>0.1</v>
      </c>
      <c r="N4049" s="334">
        <v>0</v>
      </c>
      <c r="O4049" s="334">
        <v>0</v>
      </c>
      <c r="P4049" s="334">
        <v>0.1</v>
      </c>
      <c r="Q4049" s="334">
        <v>0</v>
      </c>
      <c r="R4049" s="334">
        <v>0.1</v>
      </c>
      <c r="S4049" s="334">
        <v>0</v>
      </c>
      <c r="T4049" s="334">
        <v>0</v>
      </c>
      <c r="U4049" s="334">
        <v>0.1</v>
      </c>
      <c r="V4049" s="334">
        <v>0</v>
      </c>
      <c r="W4049" s="334">
        <v>0</v>
      </c>
      <c r="X4049" s="334">
        <v>0.1</v>
      </c>
      <c r="Y4049" s="334">
        <v>0</v>
      </c>
      <c r="Z4049" s="334">
        <v>0</v>
      </c>
      <c r="AA4049" s="334">
        <v>0.1</v>
      </c>
      <c r="AB4049" s="334">
        <v>0</v>
      </c>
      <c r="AD4049" s="334">
        <v>0.8</v>
      </c>
      <c r="AE4049" s="334">
        <f t="shared" si="637"/>
        <v>0.8</v>
      </c>
      <c r="AF4049" s="334">
        <f t="shared" si="638"/>
        <v>0.79999999999999993</v>
      </c>
      <c r="AG4049" s="340">
        <f t="shared" si="639"/>
        <v>1.1102230246251565E-16</v>
      </c>
      <c r="AI4049" s="340">
        <f t="shared" si="640"/>
        <v>0</v>
      </c>
      <c r="AJ4049" s="340">
        <f t="shared" si="640"/>
        <v>0</v>
      </c>
      <c r="AK4049" s="340">
        <f t="shared" si="640"/>
        <v>0</v>
      </c>
      <c r="AL4049" s="340">
        <f t="shared" si="640"/>
        <v>0</v>
      </c>
      <c r="AM4049" s="340">
        <f t="shared" si="640"/>
        <v>0</v>
      </c>
    </row>
    <row r="4050" spans="1:39" x14ac:dyDescent="0.35">
      <c r="A4050" s="337">
        <v>25963</v>
      </c>
      <c r="B4050" s="338">
        <f t="shared" si="634"/>
        <v>1971</v>
      </c>
      <c r="C4050" s="338">
        <f t="shared" si="635"/>
        <v>1</v>
      </c>
      <c r="D4050" s="338">
        <f t="shared" si="636"/>
        <v>30</v>
      </c>
      <c r="E4050" s="334">
        <v>0.3</v>
      </c>
      <c r="F4050" s="334">
        <v>0.2</v>
      </c>
      <c r="G4050" s="334">
        <v>0.3</v>
      </c>
      <c r="H4050" s="334">
        <v>0.3</v>
      </c>
      <c r="I4050" s="334">
        <v>0.2</v>
      </c>
      <c r="J4050" s="334">
        <v>0.3</v>
      </c>
      <c r="K4050" s="334">
        <v>0.2</v>
      </c>
      <c r="L4050" s="334">
        <v>0.3</v>
      </c>
      <c r="M4050" s="334">
        <v>0.3</v>
      </c>
      <c r="N4050" s="334">
        <v>0.2</v>
      </c>
      <c r="O4050" s="334">
        <v>0.6</v>
      </c>
      <c r="P4050" s="334">
        <v>0.2</v>
      </c>
      <c r="Q4050" s="334">
        <v>0.3</v>
      </c>
      <c r="R4050" s="334">
        <v>0.3</v>
      </c>
      <c r="S4050" s="334">
        <v>0.2</v>
      </c>
      <c r="T4050" s="334">
        <v>0.3</v>
      </c>
      <c r="U4050" s="334">
        <v>0.3</v>
      </c>
      <c r="V4050" s="334">
        <v>0.2</v>
      </c>
      <c r="W4050" s="334">
        <v>0.3</v>
      </c>
      <c r="X4050" s="334">
        <v>0.2</v>
      </c>
      <c r="Y4050" s="334">
        <v>0.3</v>
      </c>
      <c r="Z4050" s="334">
        <v>0.3</v>
      </c>
      <c r="AA4050" s="334">
        <v>0.2</v>
      </c>
      <c r="AB4050" s="334">
        <v>0.3</v>
      </c>
      <c r="AD4050" s="334">
        <v>6.6</v>
      </c>
      <c r="AE4050" s="334">
        <f t="shared" si="637"/>
        <v>6.6</v>
      </c>
      <c r="AF4050" s="334">
        <f t="shared" si="638"/>
        <v>6.6</v>
      </c>
      <c r="AG4050" s="340">
        <f t="shared" si="639"/>
        <v>0</v>
      </c>
      <c r="AI4050" s="340">
        <f t="shared" si="640"/>
        <v>0</v>
      </c>
      <c r="AJ4050" s="340">
        <f t="shared" si="640"/>
        <v>0</v>
      </c>
      <c r="AK4050" s="340">
        <f t="shared" si="640"/>
        <v>0</v>
      </c>
      <c r="AL4050" s="340">
        <f t="shared" si="640"/>
        <v>0</v>
      </c>
      <c r="AM4050" s="340">
        <f t="shared" si="640"/>
        <v>0</v>
      </c>
    </row>
    <row r="4051" spans="1:39" x14ac:dyDescent="0.35">
      <c r="A4051" s="337">
        <v>25964</v>
      </c>
      <c r="B4051" s="338">
        <f t="shared" si="634"/>
        <v>1971</v>
      </c>
      <c r="C4051" s="338">
        <f t="shared" si="635"/>
        <v>1</v>
      </c>
      <c r="D4051" s="338">
        <f t="shared" si="636"/>
        <v>31</v>
      </c>
      <c r="E4051" s="334">
        <v>0</v>
      </c>
      <c r="F4051" s="334">
        <v>0.1</v>
      </c>
      <c r="G4051" s="334">
        <v>0</v>
      </c>
      <c r="H4051" s="334">
        <v>0</v>
      </c>
      <c r="I4051" s="334">
        <v>0</v>
      </c>
      <c r="J4051" s="334">
        <v>0.1</v>
      </c>
      <c r="K4051" s="334">
        <v>0</v>
      </c>
      <c r="L4051" s="334">
        <v>0</v>
      </c>
      <c r="M4051" s="334">
        <v>0.1</v>
      </c>
      <c r="N4051" s="334">
        <v>0</v>
      </c>
      <c r="O4051" s="334">
        <v>0</v>
      </c>
      <c r="P4051" s="334">
        <v>0.1</v>
      </c>
      <c r="Q4051" s="334">
        <v>0</v>
      </c>
      <c r="R4051" s="334">
        <v>0</v>
      </c>
      <c r="S4051" s="334">
        <v>0</v>
      </c>
      <c r="T4051" s="334">
        <v>0</v>
      </c>
      <c r="U4051" s="334">
        <v>0</v>
      </c>
      <c r="V4051" s="334">
        <v>0</v>
      </c>
      <c r="W4051" s="334">
        <v>0</v>
      </c>
      <c r="X4051" s="334">
        <v>0</v>
      </c>
      <c r="Y4051" s="334">
        <v>0.1</v>
      </c>
      <c r="Z4051" s="334">
        <v>0</v>
      </c>
      <c r="AA4051" s="334">
        <v>0</v>
      </c>
      <c r="AB4051" s="334">
        <v>0</v>
      </c>
      <c r="AD4051" s="334">
        <v>0.5</v>
      </c>
      <c r="AE4051" s="334">
        <f t="shared" si="637"/>
        <v>0.5</v>
      </c>
      <c r="AF4051" s="334">
        <f t="shared" si="638"/>
        <v>0.5</v>
      </c>
      <c r="AG4051" s="340">
        <f t="shared" si="639"/>
        <v>0</v>
      </c>
      <c r="AI4051" s="340">
        <f t="shared" si="640"/>
        <v>0</v>
      </c>
      <c r="AJ4051" s="340">
        <f t="shared" si="640"/>
        <v>0</v>
      </c>
      <c r="AK4051" s="340">
        <f t="shared" si="640"/>
        <v>0</v>
      </c>
      <c r="AL4051" s="340">
        <f t="shared" si="640"/>
        <v>0</v>
      </c>
      <c r="AM4051" s="340">
        <f t="shared" si="640"/>
        <v>0</v>
      </c>
    </row>
    <row r="4052" spans="1:39" x14ac:dyDescent="0.35">
      <c r="A4052" s="337">
        <v>25965</v>
      </c>
      <c r="B4052" s="338">
        <f t="shared" si="634"/>
        <v>1971</v>
      </c>
      <c r="C4052" s="338">
        <f t="shared" si="635"/>
        <v>2</v>
      </c>
      <c r="D4052" s="338">
        <f t="shared" si="636"/>
        <v>1</v>
      </c>
      <c r="E4052" s="334">
        <v>0.1</v>
      </c>
      <c r="F4052" s="334">
        <v>0</v>
      </c>
      <c r="G4052" s="334">
        <v>0.1</v>
      </c>
      <c r="H4052" s="334">
        <v>0</v>
      </c>
      <c r="I4052" s="334">
        <v>0.1</v>
      </c>
      <c r="J4052" s="334">
        <v>0.1</v>
      </c>
      <c r="K4052" s="334">
        <v>0</v>
      </c>
      <c r="L4052" s="334">
        <v>0.1</v>
      </c>
      <c r="M4052" s="334">
        <v>0</v>
      </c>
      <c r="N4052" s="334">
        <v>0.1</v>
      </c>
      <c r="O4052" s="334">
        <v>0</v>
      </c>
      <c r="P4052" s="334">
        <v>0.1</v>
      </c>
      <c r="Q4052" s="334">
        <v>0</v>
      </c>
      <c r="R4052" s="334">
        <v>0</v>
      </c>
      <c r="S4052" s="334">
        <v>0</v>
      </c>
      <c r="T4052" s="334">
        <v>0</v>
      </c>
      <c r="U4052" s="334">
        <v>0.1</v>
      </c>
      <c r="V4052" s="334">
        <v>0</v>
      </c>
      <c r="W4052" s="334">
        <v>0.1</v>
      </c>
      <c r="X4052" s="334">
        <v>0</v>
      </c>
      <c r="Y4052" s="334">
        <v>0</v>
      </c>
      <c r="Z4052" s="334">
        <v>0</v>
      </c>
      <c r="AA4052" s="334">
        <v>0.1</v>
      </c>
      <c r="AB4052" s="334">
        <v>0</v>
      </c>
      <c r="AD4052" s="334">
        <v>1</v>
      </c>
      <c r="AE4052" s="334">
        <f t="shared" si="637"/>
        <v>1</v>
      </c>
      <c r="AF4052" s="334">
        <f t="shared" si="638"/>
        <v>0.99999999999999989</v>
      </c>
      <c r="AG4052" s="340">
        <f t="shared" si="639"/>
        <v>1.1102230246251565E-16</v>
      </c>
      <c r="AI4052" s="340">
        <f t="shared" ref="AI4052:AM4067" si="641">IF($C4052=AI$1,$AF4052,0)</f>
        <v>0</v>
      </c>
      <c r="AJ4052" s="340">
        <f t="shared" si="641"/>
        <v>0</v>
      </c>
      <c r="AK4052" s="340">
        <f t="shared" si="641"/>
        <v>0</v>
      </c>
      <c r="AL4052" s="340">
        <f t="shared" si="641"/>
        <v>0</v>
      </c>
      <c r="AM4052" s="340">
        <f t="shared" si="641"/>
        <v>0</v>
      </c>
    </row>
    <row r="4053" spans="1:39" x14ac:dyDescent="0.35">
      <c r="A4053" s="337">
        <v>25966</v>
      </c>
      <c r="B4053" s="338">
        <f t="shared" si="634"/>
        <v>1971</v>
      </c>
      <c r="C4053" s="338">
        <f t="shared" si="635"/>
        <v>2</v>
      </c>
      <c r="D4053" s="338">
        <f t="shared" si="636"/>
        <v>2</v>
      </c>
      <c r="E4053" s="334">
        <v>0</v>
      </c>
      <c r="F4053" s="334">
        <v>0</v>
      </c>
      <c r="G4053" s="334">
        <v>0</v>
      </c>
      <c r="H4053" s="334">
        <v>0</v>
      </c>
      <c r="I4053" s="334">
        <v>0</v>
      </c>
      <c r="J4053" s="334">
        <v>0</v>
      </c>
      <c r="K4053" s="334">
        <v>0</v>
      </c>
      <c r="L4053" s="334">
        <v>0</v>
      </c>
      <c r="M4053" s="334">
        <v>0</v>
      </c>
      <c r="N4053" s="334">
        <v>0</v>
      </c>
      <c r="O4053" s="334">
        <v>0</v>
      </c>
      <c r="P4053" s="334">
        <v>0</v>
      </c>
      <c r="Q4053" s="334">
        <v>0</v>
      </c>
      <c r="R4053" s="334">
        <v>0</v>
      </c>
      <c r="S4053" s="334">
        <v>0</v>
      </c>
      <c r="T4053" s="334">
        <v>0</v>
      </c>
      <c r="U4053" s="334">
        <v>0</v>
      </c>
      <c r="V4053" s="334">
        <v>0</v>
      </c>
      <c r="W4053" s="334">
        <v>0</v>
      </c>
      <c r="X4053" s="334">
        <v>0</v>
      </c>
      <c r="Y4053" s="334">
        <v>0</v>
      </c>
      <c r="Z4053" s="334">
        <v>0</v>
      </c>
      <c r="AA4053" s="334">
        <v>0</v>
      </c>
      <c r="AB4053" s="334">
        <v>0</v>
      </c>
      <c r="AD4053" s="334">
        <v>0</v>
      </c>
      <c r="AE4053" s="334">
        <f t="shared" si="637"/>
        <v>0</v>
      </c>
      <c r="AF4053" s="334">
        <f t="shared" si="638"/>
        <v>0</v>
      </c>
      <c r="AG4053" s="340">
        <f t="shared" si="639"/>
        <v>0</v>
      </c>
      <c r="AI4053" s="340">
        <f t="shared" si="641"/>
        <v>0</v>
      </c>
      <c r="AJ4053" s="340">
        <f t="shared" si="641"/>
        <v>0</v>
      </c>
      <c r="AK4053" s="340">
        <f t="shared" si="641"/>
        <v>0</v>
      </c>
      <c r="AL4053" s="340">
        <f t="shared" si="641"/>
        <v>0</v>
      </c>
      <c r="AM4053" s="340">
        <f t="shared" si="641"/>
        <v>0</v>
      </c>
    </row>
    <row r="4054" spans="1:39" x14ac:dyDescent="0.35">
      <c r="A4054" s="337">
        <v>25967</v>
      </c>
      <c r="B4054" s="338">
        <f t="shared" si="634"/>
        <v>1971</v>
      </c>
      <c r="C4054" s="338">
        <f t="shared" si="635"/>
        <v>2</v>
      </c>
      <c r="D4054" s="338">
        <f t="shared" si="636"/>
        <v>3</v>
      </c>
      <c r="E4054" s="334">
        <v>0</v>
      </c>
      <c r="F4054" s="334">
        <v>0.5</v>
      </c>
      <c r="G4054" s="334">
        <v>0.4</v>
      </c>
      <c r="H4054" s="334">
        <v>0.5</v>
      </c>
      <c r="I4054" s="334">
        <v>0.4</v>
      </c>
      <c r="J4054" s="334">
        <v>0.5</v>
      </c>
      <c r="K4054" s="334">
        <v>0.4</v>
      </c>
      <c r="L4054" s="334">
        <v>0.5</v>
      </c>
      <c r="M4054" s="334">
        <v>0.4</v>
      </c>
      <c r="N4054" s="334">
        <v>0.5</v>
      </c>
      <c r="O4054" s="334">
        <v>0</v>
      </c>
      <c r="P4054" s="334">
        <v>0</v>
      </c>
      <c r="Q4054" s="334">
        <v>0</v>
      </c>
      <c r="R4054" s="334">
        <v>0</v>
      </c>
      <c r="S4054" s="334">
        <v>0</v>
      </c>
      <c r="T4054" s="334">
        <v>0</v>
      </c>
      <c r="U4054" s="334">
        <v>0</v>
      </c>
      <c r="V4054" s="334">
        <v>0</v>
      </c>
      <c r="W4054" s="334">
        <v>0</v>
      </c>
      <c r="X4054" s="334">
        <v>0</v>
      </c>
      <c r="Y4054" s="334">
        <v>0</v>
      </c>
      <c r="Z4054" s="334">
        <v>0</v>
      </c>
      <c r="AA4054" s="334">
        <v>0</v>
      </c>
      <c r="AB4054" s="334">
        <v>0</v>
      </c>
      <c r="AD4054" s="334">
        <v>4.0999999999999996</v>
      </c>
      <c r="AE4054" s="334">
        <f t="shared" si="637"/>
        <v>4.0999999999999996</v>
      </c>
      <c r="AF4054" s="334">
        <f t="shared" si="638"/>
        <v>4.0999999999999996</v>
      </c>
      <c r="AG4054" s="340">
        <f t="shared" si="639"/>
        <v>0</v>
      </c>
      <c r="AI4054" s="340">
        <f t="shared" si="641"/>
        <v>0</v>
      </c>
      <c r="AJ4054" s="340">
        <f t="shared" si="641"/>
        <v>0</v>
      </c>
      <c r="AK4054" s="340">
        <f t="shared" si="641"/>
        <v>0</v>
      </c>
      <c r="AL4054" s="340">
        <f t="shared" si="641"/>
        <v>0</v>
      </c>
      <c r="AM4054" s="340">
        <f t="shared" si="641"/>
        <v>0</v>
      </c>
    </row>
    <row r="4055" spans="1:39" x14ac:dyDescent="0.35">
      <c r="A4055" s="337">
        <v>25968</v>
      </c>
      <c r="B4055" s="338">
        <f t="shared" si="634"/>
        <v>1971</v>
      </c>
      <c r="C4055" s="338">
        <f t="shared" si="635"/>
        <v>2</v>
      </c>
      <c r="D4055" s="338">
        <f t="shared" si="636"/>
        <v>4</v>
      </c>
      <c r="E4055" s="334">
        <v>0</v>
      </c>
      <c r="F4055" s="334">
        <v>0</v>
      </c>
      <c r="G4055" s="334">
        <v>0</v>
      </c>
      <c r="H4055" s="334">
        <v>0</v>
      </c>
      <c r="I4055" s="334">
        <v>0</v>
      </c>
      <c r="J4055" s="334">
        <v>0</v>
      </c>
      <c r="K4055" s="334">
        <v>0</v>
      </c>
      <c r="L4055" s="334">
        <v>0</v>
      </c>
      <c r="M4055" s="334">
        <v>0</v>
      </c>
      <c r="N4055" s="334">
        <v>0</v>
      </c>
      <c r="O4055" s="334">
        <v>0</v>
      </c>
      <c r="P4055" s="334">
        <v>0</v>
      </c>
      <c r="Q4055" s="334">
        <v>0</v>
      </c>
      <c r="R4055" s="334">
        <v>0</v>
      </c>
      <c r="S4055" s="334">
        <v>0</v>
      </c>
      <c r="T4055" s="334">
        <v>0</v>
      </c>
      <c r="U4055" s="334">
        <v>0</v>
      </c>
      <c r="V4055" s="334">
        <v>0</v>
      </c>
      <c r="W4055" s="334">
        <v>0</v>
      </c>
      <c r="X4055" s="334">
        <v>0</v>
      </c>
      <c r="Y4055" s="334">
        <v>0</v>
      </c>
      <c r="Z4055" s="334">
        <v>0</v>
      </c>
      <c r="AA4055" s="334">
        <v>0</v>
      </c>
      <c r="AB4055" s="334">
        <v>0</v>
      </c>
      <c r="AD4055" s="334">
        <v>0</v>
      </c>
      <c r="AE4055" s="334">
        <f t="shared" si="637"/>
        <v>0</v>
      </c>
      <c r="AF4055" s="334">
        <f t="shared" si="638"/>
        <v>0</v>
      </c>
      <c r="AG4055" s="340">
        <f t="shared" si="639"/>
        <v>0</v>
      </c>
      <c r="AI4055" s="340">
        <f t="shared" si="641"/>
        <v>0</v>
      </c>
      <c r="AJ4055" s="340">
        <f t="shared" si="641"/>
        <v>0</v>
      </c>
      <c r="AK4055" s="340">
        <f t="shared" si="641"/>
        <v>0</v>
      </c>
      <c r="AL4055" s="340">
        <f t="shared" si="641"/>
        <v>0</v>
      </c>
      <c r="AM4055" s="340">
        <f t="shared" si="641"/>
        <v>0</v>
      </c>
    </row>
    <row r="4056" spans="1:39" x14ac:dyDescent="0.35">
      <c r="A4056" s="337">
        <v>25969</v>
      </c>
      <c r="B4056" s="338">
        <f t="shared" si="634"/>
        <v>1971</v>
      </c>
      <c r="C4056" s="338">
        <f t="shared" si="635"/>
        <v>2</v>
      </c>
      <c r="D4056" s="338">
        <f t="shared" si="636"/>
        <v>5</v>
      </c>
      <c r="E4056" s="334">
        <v>0</v>
      </c>
      <c r="F4056" s="334">
        <v>0</v>
      </c>
      <c r="G4056" s="334">
        <v>0</v>
      </c>
      <c r="H4056" s="334">
        <v>0</v>
      </c>
      <c r="I4056" s="334">
        <v>0</v>
      </c>
      <c r="J4056" s="334">
        <v>0</v>
      </c>
      <c r="K4056" s="334">
        <v>0</v>
      </c>
      <c r="L4056" s="334">
        <v>0</v>
      </c>
      <c r="M4056" s="334">
        <v>0</v>
      </c>
      <c r="N4056" s="334">
        <v>0</v>
      </c>
      <c r="O4056" s="334">
        <v>0</v>
      </c>
      <c r="P4056" s="334">
        <v>0</v>
      </c>
      <c r="Q4056" s="334">
        <v>0</v>
      </c>
      <c r="R4056" s="334">
        <v>0</v>
      </c>
      <c r="S4056" s="334">
        <v>0</v>
      </c>
      <c r="T4056" s="334">
        <v>0</v>
      </c>
      <c r="U4056" s="334">
        <v>0</v>
      </c>
      <c r="V4056" s="334">
        <v>0</v>
      </c>
      <c r="W4056" s="334">
        <v>0</v>
      </c>
      <c r="X4056" s="334">
        <v>0</v>
      </c>
      <c r="Y4056" s="334">
        <v>0</v>
      </c>
      <c r="Z4056" s="334">
        <v>0</v>
      </c>
      <c r="AA4056" s="334">
        <v>0</v>
      </c>
      <c r="AB4056" s="334">
        <v>0</v>
      </c>
      <c r="AD4056" s="334">
        <v>0</v>
      </c>
      <c r="AE4056" s="334">
        <f t="shared" si="637"/>
        <v>0</v>
      </c>
      <c r="AF4056" s="334">
        <f t="shared" si="638"/>
        <v>0</v>
      </c>
      <c r="AG4056" s="340">
        <f t="shared" si="639"/>
        <v>0</v>
      </c>
      <c r="AI4056" s="340">
        <f t="shared" si="641"/>
        <v>0</v>
      </c>
      <c r="AJ4056" s="340">
        <f t="shared" si="641"/>
        <v>0</v>
      </c>
      <c r="AK4056" s="340">
        <f t="shared" si="641"/>
        <v>0</v>
      </c>
      <c r="AL4056" s="340">
        <f t="shared" si="641"/>
        <v>0</v>
      </c>
      <c r="AM4056" s="340">
        <f t="shared" si="641"/>
        <v>0</v>
      </c>
    </row>
    <row r="4057" spans="1:39" x14ac:dyDescent="0.35">
      <c r="A4057" s="337">
        <v>25970</v>
      </c>
      <c r="B4057" s="338">
        <f t="shared" si="634"/>
        <v>1971</v>
      </c>
      <c r="C4057" s="338">
        <f t="shared" si="635"/>
        <v>2</v>
      </c>
      <c r="D4057" s="338">
        <f t="shared" si="636"/>
        <v>6</v>
      </c>
      <c r="E4057" s="334">
        <v>0</v>
      </c>
      <c r="F4057" s="334">
        <v>0.1</v>
      </c>
      <c r="G4057" s="334">
        <v>0</v>
      </c>
      <c r="H4057" s="334">
        <v>0</v>
      </c>
      <c r="I4057" s="334">
        <v>0</v>
      </c>
      <c r="J4057" s="334">
        <v>0.1</v>
      </c>
      <c r="K4057" s="334">
        <v>0</v>
      </c>
      <c r="L4057" s="334">
        <v>0</v>
      </c>
      <c r="M4057" s="334">
        <v>0</v>
      </c>
      <c r="N4057" s="334">
        <v>0</v>
      </c>
      <c r="O4057" s="334">
        <v>0.1</v>
      </c>
      <c r="P4057" s="334">
        <v>0</v>
      </c>
      <c r="Q4057" s="334">
        <v>0</v>
      </c>
      <c r="R4057" s="334">
        <v>0</v>
      </c>
      <c r="S4057" s="334">
        <v>0</v>
      </c>
      <c r="T4057" s="334">
        <v>0</v>
      </c>
      <c r="U4057" s="334">
        <v>0</v>
      </c>
      <c r="V4057" s="334">
        <v>0</v>
      </c>
      <c r="W4057" s="334">
        <v>0</v>
      </c>
      <c r="X4057" s="334">
        <v>0</v>
      </c>
      <c r="Y4057" s="334">
        <v>0</v>
      </c>
      <c r="Z4057" s="334">
        <v>0</v>
      </c>
      <c r="AA4057" s="334">
        <v>0</v>
      </c>
      <c r="AB4057" s="334">
        <v>0</v>
      </c>
      <c r="AD4057" s="334">
        <v>0.3</v>
      </c>
      <c r="AE4057" s="334">
        <f t="shared" si="637"/>
        <v>0.3</v>
      </c>
      <c r="AF4057" s="334">
        <f t="shared" si="638"/>
        <v>0.30000000000000004</v>
      </c>
      <c r="AG4057" s="340">
        <f t="shared" si="639"/>
        <v>5.5511151231257827E-17</v>
      </c>
      <c r="AI4057" s="340">
        <f t="shared" si="641"/>
        <v>0</v>
      </c>
      <c r="AJ4057" s="340">
        <f t="shared" si="641"/>
        <v>0</v>
      </c>
      <c r="AK4057" s="340">
        <f t="shared" si="641"/>
        <v>0</v>
      </c>
      <c r="AL4057" s="340">
        <f t="shared" si="641"/>
        <v>0</v>
      </c>
      <c r="AM4057" s="340">
        <f t="shared" si="641"/>
        <v>0</v>
      </c>
    </row>
    <row r="4058" spans="1:39" x14ac:dyDescent="0.35">
      <c r="A4058" s="337">
        <v>25971</v>
      </c>
      <c r="B4058" s="338">
        <f t="shared" si="634"/>
        <v>1971</v>
      </c>
      <c r="C4058" s="338">
        <f t="shared" si="635"/>
        <v>2</v>
      </c>
      <c r="D4058" s="338">
        <f t="shared" si="636"/>
        <v>7</v>
      </c>
      <c r="E4058" s="334">
        <v>0</v>
      </c>
      <c r="F4058" s="334">
        <v>0</v>
      </c>
      <c r="G4058" s="334">
        <v>0</v>
      </c>
      <c r="H4058" s="334">
        <v>0</v>
      </c>
      <c r="I4058" s="334">
        <v>0</v>
      </c>
      <c r="J4058" s="334">
        <v>0</v>
      </c>
      <c r="K4058" s="334">
        <v>0</v>
      </c>
      <c r="L4058" s="334">
        <v>0</v>
      </c>
      <c r="M4058" s="334">
        <v>0</v>
      </c>
      <c r="N4058" s="334">
        <v>0</v>
      </c>
      <c r="O4058" s="334">
        <v>0</v>
      </c>
      <c r="P4058" s="334">
        <v>0</v>
      </c>
      <c r="Q4058" s="334">
        <v>0</v>
      </c>
      <c r="R4058" s="334">
        <v>0</v>
      </c>
      <c r="S4058" s="334">
        <v>0</v>
      </c>
      <c r="T4058" s="334">
        <v>0</v>
      </c>
      <c r="U4058" s="334">
        <v>0</v>
      </c>
      <c r="V4058" s="334">
        <v>0</v>
      </c>
      <c r="W4058" s="334">
        <v>0</v>
      </c>
      <c r="X4058" s="334">
        <v>0</v>
      </c>
      <c r="Y4058" s="334">
        <v>0</v>
      </c>
      <c r="Z4058" s="334">
        <v>0</v>
      </c>
      <c r="AA4058" s="334">
        <v>0</v>
      </c>
      <c r="AB4058" s="334">
        <v>0</v>
      </c>
      <c r="AD4058" s="334">
        <v>0</v>
      </c>
      <c r="AE4058" s="334">
        <f t="shared" si="637"/>
        <v>0</v>
      </c>
      <c r="AF4058" s="334">
        <f t="shared" si="638"/>
        <v>0</v>
      </c>
      <c r="AG4058" s="340">
        <f t="shared" si="639"/>
        <v>0</v>
      </c>
      <c r="AI4058" s="340">
        <f t="shared" si="641"/>
        <v>0</v>
      </c>
      <c r="AJ4058" s="340">
        <f t="shared" si="641"/>
        <v>0</v>
      </c>
      <c r="AK4058" s="340">
        <f t="shared" si="641"/>
        <v>0</v>
      </c>
      <c r="AL4058" s="340">
        <f t="shared" si="641"/>
        <v>0</v>
      </c>
      <c r="AM4058" s="340">
        <f t="shared" si="641"/>
        <v>0</v>
      </c>
    </row>
    <row r="4059" spans="1:39" x14ac:dyDescent="0.35">
      <c r="A4059" s="337">
        <v>25972</v>
      </c>
      <c r="B4059" s="338">
        <f t="shared" si="634"/>
        <v>1971</v>
      </c>
      <c r="C4059" s="338">
        <f t="shared" si="635"/>
        <v>2</v>
      </c>
      <c r="D4059" s="338">
        <f t="shared" si="636"/>
        <v>8</v>
      </c>
      <c r="E4059" s="334">
        <v>0</v>
      </c>
      <c r="F4059" s="334">
        <v>0</v>
      </c>
      <c r="G4059" s="334">
        <v>0</v>
      </c>
      <c r="H4059" s="334">
        <v>0</v>
      </c>
      <c r="I4059" s="334">
        <v>0</v>
      </c>
      <c r="J4059" s="334">
        <v>0</v>
      </c>
      <c r="K4059" s="334">
        <v>0</v>
      </c>
      <c r="L4059" s="334">
        <v>0</v>
      </c>
      <c r="M4059" s="334">
        <v>0</v>
      </c>
      <c r="N4059" s="334">
        <v>0</v>
      </c>
      <c r="O4059" s="334">
        <v>0</v>
      </c>
      <c r="P4059" s="334">
        <v>0</v>
      </c>
      <c r="Q4059" s="334">
        <v>0</v>
      </c>
      <c r="R4059" s="334">
        <v>0</v>
      </c>
      <c r="S4059" s="334">
        <v>0</v>
      </c>
      <c r="T4059" s="334">
        <v>0</v>
      </c>
      <c r="U4059" s="334">
        <v>0</v>
      </c>
      <c r="V4059" s="334">
        <v>0</v>
      </c>
      <c r="W4059" s="334">
        <v>0</v>
      </c>
      <c r="X4059" s="334">
        <v>0</v>
      </c>
      <c r="Y4059" s="334">
        <v>0</v>
      </c>
      <c r="Z4059" s="334">
        <v>0</v>
      </c>
      <c r="AA4059" s="334">
        <v>0</v>
      </c>
      <c r="AB4059" s="334">
        <v>0</v>
      </c>
      <c r="AD4059" s="334">
        <v>0</v>
      </c>
      <c r="AE4059" s="334">
        <f t="shared" si="637"/>
        <v>0</v>
      </c>
      <c r="AF4059" s="334">
        <f t="shared" si="638"/>
        <v>0</v>
      </c>
      <c r="AG4059" s="340">
        <f t="shared" si="639"/>
        <v>0</v>
      </c>
      <c r="AI4059" s="340">
        <f t="shared" si="641"/>
        <v>0</v>
      </c>
      <c r="AJ4059" s="340">
        <f t="shared" si="641"/>
        <v>0</v>
      </c>
      <c r="AK4059" s="340">
        <f t="shared" si="641"/>
        <v>0</v>
      </c>
      <c r="AL4059" s="340">
        <f t="shared" si="641"/>
        <v>0</v>
      </c>
      <c r="AM4059" s="340">
        <f t="shared" si="641"/>
        <v>0</v>
      </c>
    </row>
    <row r="4060" spans="1:39" x14ac:dyDescent="0.35">
      <c r="A4060" s="337">
        <v>25973</v>
      </c>
      <c r="B4060" s="338">
        <f t="shared" si="634"/>
        <v>1971</v>
      </c>
      <c r="C4060" s="338">
        <f t="shared" si="635"/>
        <v>2</v>
      </c>
      <c r="D4060" s="338">
        <f t="shared" si="636"/>
        <v>9</v>
      </c>
      <c r="E4060" s="334">
        <v>0</v>
      </c>
      <c r="F4060" s="334">
        <v>0</v>
      </c>
      <c r="G4060" s="334">
        <v>0</v>
      </c>
      <c r="H4060" s="334">
        <v>0</v>
      </c>
      <c r="I4060" s="334">
        <v>0</v>
      </c>
      <c r="J4060" s="334">
        <v>0</v>
      </c>
      <c r="K4060" s="334">
        <v>0</v>
      </c>
      <c r="L4060" s="334">
        <v>0</v>
      </c>
      <c r="M4060" s="334">
        <v>0</v>
      </c>
      <c r="N4060" s="334">
        <v>0</v>
      </c>
      <c r="O4060" s="334">
        <v>0</v>
      </c>
      <c r="P4060" s="334">
        <v>0</v>
      </c>
      <c r="Q4060" s="334">
        <v>0</v>
      </c>
      <c r="R4060" s="334">
        <v>0</v>
      </c>
      <c r="S4060" s="334">
        <v>0</v>
      </c>
      <c r="T4060" s="334">
        <v>0</v>
      </c>
      <c r="U4060" s="334">
        <v>0</v>
      </c>
      <c r="V4060" s="334">
        <v>0</v>
      </c>
      <c r="W4060" s="334">
        <v>0</v>
      </c>
      <c r="X4060" s="334">
        <v>0</v>
      </c>
      <c r="Y4060" s="334">
        <v>0</v>
      </c>
      <c r="Z4060" s="334">
        <v>0</v>
      </c>
      <c r="AA4060" s="334">
        <v>0</v>
      </c>
      <c r="AB4060" s="334">
        <v>0</v>
      </c>
      <c r="AD4060" s="334">
        <v>0</v>
      </c>
      <c r="AE4060" s="334">
        <f t="shared" si="637"/>
        <v>0</v>
      </c>
      <c r="AF4060" s="334">
        <f t="shared" si="638"/>
        <v>0</v>
      </c>
      <c r="AG4060" s="340">
        <f t="shared" si="639"/>
        <v>0</v>
      </c>
      <c r="AI4060" s="340">
        <f t="shared" si="641"/>
        <v>0</v>
      </c>
      <c r="AJ4060" s="340">
        <f t="shared" si="641"/>
        <v>0</v>
      </c>
      <c r="AK4060" s="340">
        <f t="shared" si="641"/>
        <v>0</v>
      </c>
      <c r="AL4060" s="340">
        <f t="shared" si="641"/>
        <v>0</v>
      </c>
      <c r="AM4060" s="340">
        <f t="shared" si="641"/>
        <v>0</v>
      </c>
    </row>
    <row r="4061" spans="1:39" x14ac:dyDescent="0.35">
      <c r="A4061" s="337">
        <v>25974</v>
      </c>
      <c r="B4061" s="338">
        <f t="shared" si="634"/>
        <v>1971</v>
      </c>
      <c r="C4061" s="338">
        <f t="shared" si="635"/>
        <v>2</v>
      </c>
      <c r="D4061" s="338">
        <f t="shared" si="636"/>
        <v>10</v>
      </c>
      <c r="E4061" s="334">
        <v>0</v>
      </c>
      <c r="F4061" s="334">
        <v>0</v>
      </c>
      <c r="G4061" s="334">
        <v>0</v>
      </c>
      <c r="H4061" s="334">
        <v>0</v>
      </c>
      <c r="I4061" s="334">
        <v>0</v>
      </c>
      <c r="J4061" s="334">
        <v>0</v>
      </c>
      <c r="K4061" s="334">
        <v>0</v>
      </c>
      <c r="L4061" s="334">
        <v>0</v>
      </c>
      <c r="M4061" s="334">
        <v>0</v>
      </c>
      <c r="N4061" s="334">
        <v>0</v>
      </c>
      <c r="O4061" s="334">
        <v>0</v>
      </c>
      <c r="P4061" s="334">
        <v>0</v>
      </c>
      <c r="Q4061" s="334">
        <v>0</v>
      </c>
      <c r="R4061" s="334">
        <v>0</v>
      </c>
      <c r="S4061" s="334">
        <v>0</v>
      </c>
      <c r="T4061" s="334">
        <v>0</v>
      </c>
      <c r="U4061" s="334">
        <v>0</v>
      </c>
      <c r="V4061" s="334">
        <v>0</v>
      </c>
      <c r="W4061" s="334">
        <v>0</v>
      </c>
      <c r="X4061" s="334">
        <v>0</v>
      </c>
      <c r="Y4061" s="334">
        <v>0</v>
      </c>
      <c r="Z4061" s="334">
        <v>0</v>
      </c>
      <c r="AA4061" s="334">
        <v>0</v>
      </c>
      <c r="AB4061" s="334">
        <v>0</v>
      </c>
      <c r="AD4061" s="334">
        <v>0</v>
      </c>
      <c r="AE4061" s="334">
        <f t="shared" si="637"/>
        <v>0</v>
      </c>
      <c r="AF4061" s="334">
        <f t="shared" si="638"/>
        <v>0</v>
      </c>
      <c r="AG4061" s="340">
        <f t="shared" si="639"/>
        <v>0</v>
      </c>
      <c r="AI4061" s="340">
        <f t="shared" si="641"/>
        <v>0</v>
      </c>
      <c r="AJ4061" s="340">
        <f t="shared" si="641"/>
        <v>0</v>
      </c>
      <c r="AK4061" s="340">
        <f t="shared" si="641"/>
        <v>0</v>
      </c>
      <c r="AL4061" s="340">
        <f t="shared" si="641"/>
        <v>0</v>
      </c>
      <c r="AM4061" s="340">
        <f t="shared" si="641"/>
        <v>0</v>
      </c>
    </row>
    <row r="4062" spans="1:39" x14ac:dyDescent="0.35">
      <c r="A4062" s="337">
        <v>25975</v>
      </c>
      <c r="B4062" s="338">
        <f t="shared" si="634"/>
        <v>1971</v>
      </c>
      <c r="C4062" s="338">
        <f t="shared" si="635"/>
        <v>2</v>
      </c>
      <c r="D4062" s="338">
        <f t="shared" si="636"/>
        <v>11</v>
      </c>
      <c r="E4062" s="334">
        <v>0</v>
      </c>
      <c r="F4062" s="334">
        <v>0</v>
      </c>
      <c r="G4062" s="334">
        <v>0</v>
      </c>
      <c r="H4062" s="334">
        <v>0</v>
      </c>
      <c r="I4062" s="334">
        <v>0</v>
      </c>
      <c r="J4062" s="334">
        <v>0</v>
      </c>
      <c r="K4062" s="334">
        <v>0</v>
      </c>
      <c r="L4062" s="334">
        <v>0</v>
      </c>
      <c r="M4062" s="334">
        <v>0</v>
      </c>
      <c r="N4062" s="334">
        <v>0</v>
      </c>
      <c r="O4062" s="334">
        <v>0</v>
      </c>
      <c r="P4062" s="334">
        <v>0</v>
      </c>
      <c r="Q4062" s="334">
        <v>0</v>
      </c>
      <c r="R4062" s="334">
        <v>0</v>
      </c>
      <c r="S4062" s="334">
        <v>0</v>
      </c>
      <c r="T4062" s="334">
        <v>0</v>
      </c>
      <c r="U4062" s="334">
        <v>0</v>
      </c>
      <c r="V4062" s="334">
        <v>0</v>
      </c>
      <c r="W4062" s="334">
        <v>0</v>
      </c>
      <c r="X4062" s="334">
        <v>0</v>
      </c>
      <c r="Y4062" s="334">
        <v>0</v>
      </c>
      <c r="Z4062" s="334">
        <v>0</v>
      </c>
      <c r="AA4062" s="334">
        <v>0</v>
      </c>
      <c r="AB4062" s="334">
        <v>0</v>
      </c>
      <c r="AD4062" s="334">
        <v>0</v>
      </c>
      <c r="AE4062" s="334">
        <f t="shared" si="637"/>
        <v>0</v>
      </c>
      <c r="AF4062" s="334">
        <f t="shared" si="638"/>
        <v>0</v>
      </c>
      <c r="AG4062" s="340">
        <f t="shared" si="639"/>
        <v>0</v>
      </c>
      <c r="AI4062" s="340">
        <f t="shared" si="641"/>
        <v>0</v>
      </c>
      <c r="AJ4062" s="340">
        <f t="shared" si="641"/>
        <v>0</v>
      </c>
      <c r="AK4062" s="340">
        <f t="shared" si="641"/>
        <v>0</v>
      </c>
      <c r="AL4062" s="340">
        <f t="shared" si="641"/>
        <v>0</v>
      </c>
      <c r="AM4062" s="340">
        <f t="shared" si="641"/>
        <v>0</v>
      </c>
    </row>
    <row r="4063" spans="1:39" x14ac:dyDescent="0.35">
      <c r="A4063" s="337">
        <v>25976</v>
      </c>
      <c r="B4063" s="338">
        <f t="shared" si="634"/>
        <v>1971</v>
      </c>
      <c r="C4063" s="338">
        <f t="shared" si="635"/>
        <v>2</v>
      </c>
      <c r="D4063" s="338">
        <f t="shared" si="636"/>
        <v>12</v>
      </c>
      <c r="E4063" s="334">
        <v>0</v>
      </c>
      <c r="F4063" s="334">
        <v>0</v>
      </c>
      <c r="G4063" s="334">
        <v>0</v>
      </c>
      <c r="H4063" s="334">
        <v>0</v>
      </c>
      <c r="I4063" s="334">
        <v>0</v>
      </c>
      <c r="J4063" s="334">
        <v>0</v>
      </c>
      <c r="K4063" s="334">
        <v>0</v>
      </c>
      <c r="L4063" s="334">
        <v>0</v>
      </c>
      <c r="M4063" s="334">
        <v>0</v>
      </c>
      <c r="N4063" s="334">
        <v>0</v>
      </c>
      <c r="O4063" s="334">
        <v>0</v>
      </c>
      <c r="P4063" s="334">
        <v>0</v>
      </c>
      <c r="Q4063" s="334">
        <v>0</v>
      </c>
      <c r="R4063" s="334">
        <v>0</v>
      </c>
      <c r="S4063" s="334">
        <v>0</v>
      </c>
      <c r="T4063" s="334">
        <v>0</v>
      </c>
      <c r="U4063" s="334">
        <v>0</v>
      </c>
      <c r="V4063" s="334">
        <v>0</v>
      </c>
      <c r="W4063" s="334">
        <v>0</v>
      </c>
      <c r="X4063" s="334">
        <v>0</v>
      </c>
      <c r="Y4063" s="334">
        <v>0</v>
      </c>
      <c r="Z4063" s="334">
        <v>0</v>
      </c>
      <c r="AA4063" s="334">
        <v>0</v>
      </c>
      <c r="AB4063" s="334">
        <v>0</v>
      </c>
      <c r="AD4063" s="334">
        <v>0</v>
      </c>
      <c r="AE4063" s="334">
        <f t="shared" si="637"/>
        <v>0</v>
      </c>
      <c r="AF4063" s="334">
        <f t="shared" si="638"/>
        <v>0</v>
      </c>
      <c r="AG4063" s="340">
        <f t="shared" si="639"/>
        <v>0</v>
      </c>
      <c r="AI4063" s="340">
        <f t="shared" si="641"/>
        <v>0</v>
      </c>
      <c r="AJ4063" s="340">
        <f t="shared" si="641"/>
        <v>0</v>
      </c>
      <c r="AK4063" s="340">
        <f t="shared" si="641"/>
        <v>0</v>
      </c>
      <c r="AL4063" s="340">
        <f t="shared" si="641"/>
        <v>0</v>
      </c>
      <c r="AM4063" s="340">
        <f t="shared" si="641"/>
        <v>0</v>
      </c>
    </row>
    <row r="4064" spans="1:39" x14ac:dyDescent="0.35">
      <c r="A4064" s="337">
        <v>25977</v>
      </c>
      <c r="B4064" s="338">
        <f t="shared" si="634"/>
        <v>1971</v>
      </c>
      <c r="C4064" s="338">
        <f t="shared" si="635"/>
        <v>2</v>
      </c>
      <c r="D4064" s="338">
        <f t="shared" si="636"/>
        <v>13</v>
      </c>
      <c r="E4064" s="334">
        <v>0</v>
      </c>
      <c r="F4064" s="334">
        <v>0</v>
      </c>
      <c r="G4064" s="334">
        <v>0</v>
      </c>
      <c r="H4064" s="334">
        <v>0</v>
      </c>
      <c r="I4064" s="334">
        <v>0</v>
      </c>
      <c r="J4064" s="334">
        <v>0</v>
      </c>
      <c r="K4064" s="334">
        <v>0</v>
      </c>
      <c r="L4064" s="334">
        <v>0</v>
      </c>
      <c r="M4064" s="334">
        <v>0</v>
      </c>
      <c r="N4064" s="334">
        <v>0</v>
      </c>
      <c r="O4064" s="334">
        <v>0</v>
      </c>
      <c r="P4064" s="334">
        <v>0</v>
      </c>
      <c r="Q4064" s="334">
        <v>0</v>
      </c>
      <c r="R4064" s="334">
        <v>0</v>
      </c>
      <c r="S4064" s="334">
        <v>0</v>
      </c>
      <c r="T4064" s="334">
        <v>0</v>
      </c>
      <c r="U4064" s="334">
        <v>0</v>
      </c>
      <c r="V4064" s="334">
        <v>0</v>
      </c>
      <c r="W4064" s="334">
        <v>0</v>
      </c>
      <c r="X4064" s="334">
        <v>0</v>
      </c>
      <c r="Y4064" s="334">
        <v>0</v>
      </c>
      <c r="Z4064" s="334">
        <v>0</v>
      </c>
      <c r="AA4064" s="334">
        <v>0</v>
      </c>
      <c r="AB4064" s="334">
        <v>0</v>
      </c>
      <c r="AD4064" s="334">
        <v>0</v>
      </c>
      <c r="AE4064" s="334">
        <f t="shared" si="637"/>
        <v>0</v>
      </c>
      <c r="AF4064" s="334">
        <f t="shared" si="638"/>
        <v>0</v>
      </c>
      <c r="AG4064" s="340">
        <f t="shared" si="639"/>
        <v>0</v>
      </c>
      <c r="AI4064" s="340">
        <f t="shared" si="641"/>
        <v>0</v>
      </c>
      <c r="AJ4064" s="340">
        <f t="shared" si="641"/>
        <v>0</v>
      </c>
      <c r="AK4064" s="340">
        <f t="shared" si="641"/>
        <v>0</v>
      </c>
      <c r="AL4064" s="340">
        <f t="shared" si="641"/>
        <v>0</v>
      </c>
      <c r="AM4064" s="340">
        <f t="shared" si="641"/>
        <v>0</v>
      </c>
    </row>
    <row r="4065" spans="1:39" x14ac:dyDescent="0.35">
      <c r="A4065" s="337">
        <v>25978</v>
      </c>
      <c r="B4065" s="338">
        <f t="shared" si="634"/>
        <v>1971</v>
      </c>
      <c r="C4065" s="338">
        <f t="shared" si="635"/>
        <v>2</v>
      </c>
      <c r="D4065" s="338">
        <f t="shared" si="636"/>
        <v>14</v>
      </c>
      <c r="E4065" s="334">
        <v>0</v>
      </c>
      <c r="F4065" s="334">
        <v>0</v>
      </c>
      <c r="G4065" s="334">
        <v>0</v>
      </c>
      <c r="H4065" s="334">
        <v>0</v>
      </c>
      <c r="I4065" s="334">
        <v>0</v>
      </c>
      <c r="J4065" s="334">
        <v>0</v>
      </c>
      <c r="K4065" s="334">
        <v>0</v>
      </c>
      <c r="L4065" s="334">
        <v>0</v>
      </c>
      <c r="M4065" s="334">
        <v>0</v>
      </c>
      <c r="N4065" s="334">
        <v>0</v>
      </c>
      <c r="O4065" s="334">
        <v>0</v>
      </c>
      <c r="P4065" s="334">
        <v>0</v>
      </c>
      <c r="Q4065" s="334">
        <v>0</v>
      </c>
      <c r="R4065" s="334">
        <v>0</v>
      </c>
      <c r="S4065" s="334">
        <v>0</v>
      </c>
      <c r="T4065" s="334">
        <v>0</v>
      </c>
      <c r="U4065" s="334">
        <v>0</v>
      </c>
      <c r="V4065" s="334">
        <v>0</v>
      </c>
      <c r="W4065" s="334">
        <v>0</v>
      </c>
      <c r="X4065" s="334">
        <v>0</v>
      </c>
      <c r="Y4065" s="334">
        <v>0</v>
      </c>
      <c r="Z4065" s="334">
        <v>0</v>
      </c>
      <c r="AA4065" s="334">
        <v>0</v>
      </c>
      <c r="AB4065" s="334">
        <v>0</v>
      </c>
      <c r="AD4065" s="334">
        <v>0</v>
      </c>
      <c r="AE4065" s="334">
        <f t="shared" si="637"/>
        <v>0</v>
      </c>
      <c r="AF4065" s="334">
        <f t="shared" si="638"/>
        <v>0</v>
      </c>
      <c r="AG4065" s="340">
        <f t="shared" si="639"/>
        <v>0</v>
      </c>
      <c r="AI4065" s="340">
        <f t="shared" si="641"/>
        <v>0</v>
      </c>
      <c r="AJ4065" s="340">
        <f t="shared" si="641"/>
        <v>0</v>
      </c>
      <c r="AK4065" s="340">
        <f t="shared" si="641"/>
        <v>0</v>
      </c>
      <c r="AL4065" s="340">
        <f t="shared" si="641"/>
        <v>0</v>
      </c>
      <c r="AM4065" s="340">
        <f t="shared" si="641"/>
        <v>0</v>
      </c>
    </row>
    <row r="4066" spans="1:39" x14ac:dyDescent="0.35">
      <c r="A4066" s="337">
        <v>25979</v>
      </c>
      <c r="B4066" s="338">
        <f t="shared" si="634"/>
        <v>1971</v>
      </c>
      <c r="C4066" s="338">
        <f t="shared" si="635"/>
        <v>2</v>
      </c>
      <c r="D4066" s="338">
        <f t="shared" si="636"/>
        <v>15</v>
      </c>
      <c r="E4066" s="334">
        <v>0</v>
      </c>
      <c r="F4066" s="334">
        <v>0</v>
      </c>
      <c r="G4066" s="334">
        <v>0</v>
      </c>
      <c r="H4066" s="334">
        <v>0</v>
      </c>
      <c r="I4066" s="334">
        <v>0</v>
      </c>
      <c r="J4066" s="334">
        <v>0</v>
      </c>
      <c r="K4066" s="334">
        <v>0</v>
      </c>
      <c r="L4066" s="334">
        <v>0</v>
      </c>
      <c r="M4066" s="334">
        <v>0</v>
      </c>
      <c r="N4066" s="334">
        <v>0</v>
      </c>
      <c r="O4066" s="334">
        <v>0</v>
      </c>
      <c r="P4066" s="334">
        <v>0</v>
      </c>
      <c r="Q4066" s="334">
        <v>0</v>
      </c>
      <c r="R4066" s="334">
        <v>0</v>
      </c>
      <c r="S4066" s="334">
        <v>0</v>
      </c>
      <c r="T4066" s="334">
        <v>0</v>
      </c>
      <c r="U4066" s="334">
        <v>0</v>
      </c>
      <c r="V4066" s="334">
        <v>0</v>
      </c>
      <c r="W4066" s="334">
        <v>0</v>
      </c>
      <c r="X4066" s="334">
        <v>0</v>
      </c>
      <c r="Y4066" s="334">
        <v>0</v>
      </c>
      <c r="Z4066" s="334">
        <v>0</v>
      </c>
      <c r="AA4066" s="334">
        <v>0</v>
      </c>
      <c r="AB4066" s="334">
        <v>0</v>
      </c>
      <c r="AD4066" s="334">
        <v>0</v>
      </c>
      <c r="AE4066" s="334">
        <f t="shared" si="637"/>
        <v>0</v>
      </c>
      <c r="AF4066" s="334">
        <f t="shared" si="638"/>
        <v>0</v>
      </c>
      <c r="AG4066" s="340">
        <f t="shared" si="639"/>
        <v>0</v>
      </c>
      <c r="AI4066" s="340">
        <f t="shared" si="641"/>
        <v>0</v>
      </c>
      <c r="AJ4066" s="340">
        <f t="shared" si="641"/>
        <v>0</v>
      </c>
      <c r="AK4066" s="340">
        <f t="shared" si="641"/>
        <v>0</v>
      </c>
      <c r="AL4066" s="340">
        <f t="shared" si="641"/>
        <v>0</v>
      </c>
      <c r="AM4066" s="340">
        <f t="shared" si="641"/>
        <v>0</v>
      </c>
    </row>
    <row r="4067" spans="1:39" x14ac:dyDescent="0.35">
      <c r="A4067" s="337">
        <v>25980</v>
      </c>
      <c r="B4067" s="338">
        <f t="shared" si="634"/>
        <v>1971</v>
      </c>
      <c r="C4067" s="338">
        <f t="shared" si="635"/>
        <v>2</v>
      </c>
      <c r="D4067" s="338">
        <f t="shared" si="636"/>
        <v>16</v>
      </c>
      <c r="E4067" s="334">
        <v>0</v>
      </c>
      <c r="F4067" s="334">
        <v>0</v>
      </c>
      <c r="G4067" s="334">
        <v>0</v>
      </c>
      <c r="H4067" s="334">
        <v>0</v>
      </c>
      <c r="I4067" s="334">
        <v>0</v>
      </c>
      <c r="J4067" s="334">
        <v>0</v>
      </c>
      <c r="K4067" s="334">
        <v>0</v>
      </c>
      <c r="L4067" s="334">
        <v>0</v>
      </c>
      <c r="M4067" s="334">
        <v>0</v>
      </c>
      <c r="N4067" s="334">
        <v>0</v>
      </c>
      <c r="O4067" s="334">
        <v>0</v>
      </c>
      <c r="P4067" s="334">
        <v>0</v>
      </c>
      <c r="Q4067" s="334">
        <v>0</v>
      </c>
      <c r="R4067" s="334">
        <v>0</v>
      </c>
      <c r="S4067" s="334">
        <v>0</v>
      </c>
      <c r="T4067" s="334">
        <v>0</v>
      </c>
      <c r="U4067" s="334">
        <v>0</v>
      </c>
      <c r="V4067" s="334">
        <v>0</v>
      </c>
      <c r="W4067" s="334">
        <v>0</v>
      </c>
      <c r="X4067" s="334">
        <v>0</v>
      </c>
      <c r="Y4067" s="334">
        <v>0</v>
      </c>
      <c r="Z4067" s="334">
        <v>0</v>
      </c>
      <c r="AA4067" s="334">
        <v>0</v>
      </c>
      <c r="AB4067" s="334">
        <v>0</v>
      </c>
      <c r="AD4067" s="334">
        <v>0</v>
      </c>
      <c r="AE4067" s="334">
        <f t="shared" si="637"/>
        <v>0</v>
      </c>
      <c r="AF4067" s="334">
        <f t="shared" si="638"/>
        <v>0</v>
      </c>
      <c r="AG4067" s="340">
        <f t="shared" si="639"/>
        <v>0</v>
      </c>
      <c r="AI4067" s="340">
        <f t="shared" si="641"/>
        <v>0</v>
      </c>
      <c r="AJ4067" s="340">
        <f t="shared" si="641"/>
        <v>0</v>
      </c>
      <c r="AK4067" s="340">
        <f t="shared" si="641"/>
        <v>0</v>
      </c>
      <c r="AL4067" s="340">
        <f t="shared" si="641"/>
        <v>0</v>
      </c>
      <c r="AM4067" s="340">
        <f t="shared" si="641"/>
        <v>0</v>
      </c>
    </row>
    <row r="4068" spans="1:39" x14ac:dyDescent="0.35">
      <c r="A4068" s="337">
        <v>25981</v>
      </c>
      <c r="B4068" s="338">
        <f t="shared" si="634"/>
        <v>1971</v>
      </c>
      <c r="C4068" s="338">
        <f t="shared" si="635"/>
        <v>2</v>
      </c>
      <c r="D4068" s="338">
        <f t="shared" si="636"/>
        <v>17</v>
      </c>
      <c r="E4068" s="334">
        <v>0</v>
      </c>
      <c r="F4068" s="334">
        <v>0</v>
      </c>
      <c r="G4068" s="334">
        <v>0</v>
      </c>
      <c r="H4068" s="334">
        <v>0</v>
      </c>
      <c r="I4068" s="334">
        <v>0</v>
      </c>
      <c r="J4068" s="334">
        <v>0</v>
      </c>
      <c r="K4068" s="334">
        <v>0</v>
      </c>
      <c r="L4068" s="334">
        <v>0</v>
      </c>
      <c r="M4068" s="334">
        <v>0</v>
      </c>
      <c r="N4068" s="334">
        <v>0</v>
      </c>
      <c r="O4068" s="334">
        <v>0</v>
      </c>
      <c r="P4068" s="334">
        <v>0</v>
      </c>
      <c r="Q4068" s="334">
        <v>0</v>
      </c>
      <c r="R4068" s="334">
        <v>0</v>
      </c>
      <c r="S4068" s="334">
        <v>0</v>
      </c>
      <c r="T4068" s="334">
        <v>0</v>
      </c>
      <c r="U4068" s="334">
        <v>0</v>
      </c>
      <c r="V4068" s="334">
        <v>0</v>
      </c>
      <c r="W4068" s="334">
        <v>0</v>
      </c>
      <c r="X4068" s="334">
        <v>0</v>
      </c>
      <c r="Y4068" s="334">
        <v>0</v>
      </c>
      <c r="Z4068" s="334">
        <v>0</v>
      </c>
      <c r="AA4068" s="334">
        <v>0</v>
      </c>
      <c r="AB4068" s="334">
        <v>0</v>
      </c>
      <c r="AD4068" s="334">
        <v>0</v>
      </c>
      <c r="AE4068" s="334">
        <f t="shared" si="637"/>
        <v>0</v>
      </c>
      <c r="AF4068" s="334">
        <f t="shared" si="638"/>
        <v>0</v>
      </c>
      <c r="AG4068" s="340">
        <f t="shared" si="639"/>
        <v>0</v>
      </c>
      <c r="AI4068" s="340">
        <f t="shared" ref="AI4068:AM4083" si="642">IF($C4068=AI$1,$AF4068,0)</f>
        <v>0</v>
      </c>
      <c r="AJ4068" s="340">
        <f t="shared" si="642"/>
        <v>0</v>
      </c>
      <c r="AK4068" s="340">
        <f t="shared" si="642"/>
        <v>0</v>
      </c>
      <c r="AL4068" s="340">
        <f t="shared" si="642"/>
        <v>0</v>
      </c>
      <c r="AM4068" s="340">
        <f t="shared" si="642"/>
        <v>0</v>
      </c>
    </row>
    <row r="4069" spans="1:39" x14ac:dyDescent="0.35">
      <c r="A4069" s="337">
        <v>25982</v>
      </c>
      <c r="B4069" s="338">
        <f t="shared" si="634"/>
        <v>1971</v>
      </c>
      <c r="C4069" s="338">
        <f t="shared" si="635"/>
        <v>2</v>
      </c>
      <c r="D4069" s="338">
        <f t="shared" si="636"/>
        <v>18</v>
      </c>
      <c r="E4069" s="334">
        <v>0</v>
      </c>
      <c r="F4069" s="334">
        <v>0</v>
      </c>
      <c r="G4069" s="334">
        <v>0</v>
      </c>
      <c r="H4069" s="334">
        <v>0</v>
      </c>
      <c r="I4069" s="334">
        <v>0</v>
      </c>
      <c r="J4069" s="334">
        <v>0</v>
      </c>
      <c r="K4069" s="334">
        <v>0</v>
      </c>
      <c r="L4069" s="334">
        <v>0</v>
      </c>
      <c r="M4069" s="334">
        <v>0</v>
      </c>
      <c r="N4069" s="334">
        <v>0</v>
      </c>
      <c r="O4069" s="334">
        <v>0</v>
      </c>
      <c r="P4069" s="334">
        <v>0</v>
      </c>
      <c r="Q4069" s="334">
        <v>0</v>
      </c>
      <c r="R4069" s="334">
        <v>0</v>
      </c>
      <c r="S4069" s="334">
        <v>0</v>
      </c>
      <c r="T4069" s="334">
        <v>0</v>
      </c>
      <c r="U4069" s="334">
        <v>0</v>
      </c>
      <c r="V4069" s="334">
        <v>0</v>
      </c>
      <c r="W4069" s="334">
        <v>0</v>
      </c>
      <c r="X4069" s="334">
        <v>0</v>
      </c>
      <c r="Y4069" s="334">
        <v>0</v>
      </c>
      <c r="Z4069" s="334">
        <v>0</v>
      </c>
      <c r="AA4069" s="334">
        <v>0</v>
      </c>
      <c r="AB4069" s="334">
        <v>0</v>
      </c>
      <c r="AD4069" s="334">
        <v>0</v>
      </c>
      <c r="AE4069" s="334">
        <f t="shared" si="637"/>
        <v>0</v>
      </c>
      <c r="AF4069" s="334">
        <f t="shared" si="638"/>
        <v>0</v>
      </c>
      <c r="AG4069" s="340">
        <f t="shared" si="639"/>
        <v>0</v>
      </c>
      <c r="AI4069" s="340">
        <f t="shared" si="642"/>
        <v>0</v>
      </c>
      <c r="AJ4069" s="340">
        <f t="shared" si="642"/>
        <v>0</v>
      </c>
      <c r="AK4069" s="340">
        <f t="shared" si="642"/>
        <v>0</v>
      </c>
      <c r="AL4069" s="340">
        <f t="shared" si="642"/>
        <v>0</v>
      </c>
      <c r="AM4069" s="340">
        <f t="shared" si="642"/>
        <v>0</v>
      </c>
    </row>
    <row r="4070" spans="1:39" x14ac:dyDescent="0.35">
      <c r="A4070" s="337">
        <v>25983</v>
      </c>
      <c r="B4070" s="338">
        <f t="shared" si="634"/>
        <v>1971</v>
      </c>
      <c r="C4070" s="338">
        <f t="shared" si="635"/>
        <v>2</v>
      </c>
      <c r="D4070" s="338">
        <f t="shared" si="636"/>
        <v>19</v>
      </c>
      <c r="E4070" s="334">
        <v>0</v>
      </c>
      <c r="F4070" s="334">
        <v>0</v>
      </c>
      <c r="G4070" s="334">
        <v>0</v>
      </c>
      <c r="H4070" s="334">
        <v>0</v>
      </c>
      <c r="I4070" s="334">
        <v>0</v>
      </c>
      <c r="J4070" s="334">
        <v>0</v>
      </c>
      <c r="K4070" s="334">
        <v>0</v>
      </c>
      <c r="L4070" s="334">
        <v>0</v>
      </c>
      <c r="M4070" s="334">
        <v>0</v>
      </c>
      <c r="N4070" s="334">
        <v>0</v>
      </c>
      <c r="O4070" s="334">
        <v>0</v>
      </c>
      <c r="P4070" s="334">
        <v>0</v>
      </c>
      <c r="Q4070" s="334">
        <v>0</v>
      </c>
      <c r="R4070" s="334">
        <v>0</v>
      </c>
      <c r="S4070" s="334">
        <v>0</v>
      </c>
      <c r="T4070" s="334">
        <v>0</v>
      </c>
      <c r="U4070" s="334">
        <v>0</v>
      </c>
      <c r="V4070" s="334">
        <v>0</v>
      </c>
      <c r="W4070" s="334">
        <v>0</v>
      </c>
      <c r="X4070" s="334">
        <v>0</v>
      </c>
      <c r="Y4070" s="334">
        <v>0</v>
      </c>
      <c r="Z4070" s="334">
        <v>0</v>
      </c>
      <c r="AA4070" s="334">
        <v>0</v>
      </c>
      <c r="AB4070" s="334">
        <v>0</v>
      </c>
      <c r="AD4070" s="334">
        <v>0</v>
      </c>
      <c r="AE4070" s="334">
        <f t="shared" si="637"/>
        <v>0</v>
      </c>
      <c r="AF4070" s="334">
        <f t="shared" si="638"/>
        <v>0</v>
      </c>
      <c r="AG4070" s="340">
        <f t="shared" si="639"/>
        <v>0</v>
      </c>
      <c r="AI4070" s="340">
        <f t="shared" si="642"/>
        <v>0</v>
      </c>
      <c r="AJ4070" s="340">
        <f t="shared" si="642"/>
        <v>0</v>
      </c>
      <c r="AK4070" s="340">
        <f t="shared" si="642"/>
        <v>0</v>
      </c>
      <c r="AL4070" s="340">
        <f t="shared" si="642"/>
        <v>0</v>
      </c>
      <c r="AM4070" s="340">
        <f t="shared" si="642"/>
        <v>0</v>
      </c>
    </row>
    <row r="4071" spans="1:39" x14ac:dyDescent="0.35">
      <c r="A4071" s="337">
        <v>25984</v>
      </c>
      <c r="B4071" s="338">
        <f t="shared" si="634"/>
        <v>1971</v>
      </c>
      <c r="C4071" s="338">
        <f t="shared" si="635"/>
        <v>2</v>
      </c>
      <c r="D4071" s="338">
        <f t="shared" si="636"/>
        <v>20</v>
      </c>
      <c r="E4071" s="334">
        <v>0</v>
      </c>
      <c r="F4071" s="334">
        <v>0</v>
      </c>
      <c r="G4071" s="334">
        <v>0</v>
      </c>
      <c r="H4071" s="334">
        <v>0</v>
      </c>
      <c r="I4071" s="334">
        <v>0</v>
      </c>
      <c r="J4071" s="334">
        <v>0</v>
      </c>
      <c r="K4071" s="334">
        <v>0</v>
      </c>
      <c r="L4071" s="334">
        <v>0</v>
      </c>
      <c r="M4071" s="334">
        <v>0</v>
      </c>
      <c r="N4071" s="334">
        <v>0</v>
      </c>
      <c r="O4071" s="334">
        <v>0</v>
      </c>
      <c r="P4071" s="334">
        <v>0</v>
      </c>
      <c r="Q4071" s="334">
        <v>0</v>
      </c>
      <c r="R4071" s="334">
        <v>0</v>
      </c>
      <c r="S4071" s="334">
        <v>0</v>
      </c>
      <c r="T4071" s="334">
        <v>0</v>
      </c>
      <c r="U4071" s="334">
        <v>0</v>
      </c>
      <c r="V4071" s="334">
        <v>0</v>
      </c>
      <c r="W4071" s="334">
        <v>0</v>
      </c>
      <c r="X4071" s="334">
        <v>0</v>
      </c>
      <c r="Y4071" s="334">
        <v>0</v>
      </c>
      <c r="Z4071" s="334">
        <v>0</v>
      </c>
      <c r="AA4071" s="334">
        <v>0</v>
      </c>
      <c r="AB4071" s="334">
        <v>0</v>
      </c>
      <c r="AD4071" s="334">
        <v>0</v>
      </c>
      <c r="AE4071" s="334">
        <f t="shared" si="637"/>
        <v>0</v>
      </c>
      <c r="AF4071" s="334">
        <f t="shared" si="638"/>
        <v>0</v>
      </c>
      <c r="AG4071" s="340">
        <f t="shared" si="639"/>
        <v>0</v>
      </c>
      <c r="AI4071" s="340">
        <f t="shared" si="642"/>
        <v>0</v>
      </c>
      <c r="AJ4071" s="340">
        <f t="shared" si="642"/>
        <v>0</v>
      </c>
      <c r="AK4071" s="340">
        <f t="shared" si="642"/>
        <v>0</v>
      </c>
      <c r="AL4071" s="340">
        <f t="shared" si="642"/>
        <v>0</v>
      </c>
      <c r="AM4071" s="340">
        <f t="shared" si="642"/>
        <v>0</v>
      </c>
    </row>
    <row r="4072" spans="1:39" x14ac:dyDescent="0.35">
      <c r="A4072" s="337">
        <v>25985</v>
      </c>
      <c r="B4072" s="338">
        <f t="shared" si="634"/>
        <v>1971</v>
      </c>
      <c r="C4072" s="338">
        <f t="shared" si="635"/>
        <v>2</v>
      </c>
      <c r="D4072" s="338">
        <f t="shared" si="636"/>
        <v>21</v>
      </c>
      <c r="E4072" s="334">
        <v>0</v>
      </c>
      <c r="F4072" s="334">
        <v>0</v>
      </c>
      <c r="G4072" s="334">
        <v>0</v>
      </c>
      <c r="H4072" s="334">
        <v>0</v>
      </c>
      <c r="I4072" s="334">
        <v>0</v>
      </c>
      <c r="J4072" s="334">
        <v>0</v>
      </c>
      <c r="K4072" s="334">
        <v>0</v>
      </c>
      <c r="L4072" s="334">
        <v>0</v>
      </c>
      <c r="M4072" s="334">
        <v>0</v>
      </c>
      <c r="N4072" s="334">
        <v>0</v>
      </c>
      <c r="O4072" s="334">
        <v>0</v>
      </c>
      <c r="P4072" s="334">
        <v>0</v>
      </c>
      <c r="Q4072" s="334">
        <v>0</v>
      </c>
      <c r="R4072" s="334">
        <v>0</v>
      </c>
      <c r="S4072" s="334">
        <v>0</v>
      </c>
      <c r="T4072" s="334">
        <v>0</v>
      </c>
      <c r="U4072" s="334">
        <v>0</v>
      </c>
      <c r="V4072" s="334">
        <v>0</v>
      </c>
      <c r="W4072" s="334">
        <v>0</v>
      </c>
      <c r="X4072" s="334">
        <v>0</v>
      </c>
      <c r="Y4072" s="334">
        <v>0</v>
      </c>
      <c r="Z4072" s="334">
        <v>0</v>
      </c>
      <c r="AA4072" s="334">
        <v>0</v>
      </c>
      <c r="AB4072" s="334">
        <v>0</v>
      </c>
      <c r="AD4072" s="334">
        <v>0</v>
      </c>
      <c r="AE4072" s="334">
        <f t="shared" si="637"/>
        <v>0</v>
      </c>
      <c r="AF4072" s="334">
        <f t="shared" si="638"/>
        <v>0</v>
      </c>
      <c r="AG4072" s="340">
        <f t="shared" si="639"/>
        <v>0</v>
      </c>
      <c r="AI4072" s="340">
        <f t="shared" si="642"/>
        <v>0</v>
      </c>
      <c r="AJ4072" s="340">
        <f t="shared" si="642"/>
        <v>0</v>
      </c>
      <c r="AK4072" s="340">
        <f t="shared" si="642"/>
        <v>0</v>
      </c>
      <c r="AL4072" s="340">
        <f t="shared" si="642"/>
        <v>0</v>
      </c>
      <c r="AM4072" s="340">
        <f t="shared" si="642"/>
        <v>0</v>
      </c>
    </row>
    <row r="4073" spans="1:39" x14ac:dyDescent="0.35">
      <c r="A4073" s="337">
        <v>25986</v>
      </c>
      <c r="B4073" s="338">
        <f t="shared" si="634"/>
        <v>1971</v>
      </c>
      <c r="C4073" s="338">
        <f t="shared" si="635"/>
        <v>2</v>
      </c>
      <c r="D4073" s="338">
        <f t="shared" si="636"/>
        <v>22</v>
      </c>
      <c r="E4073" s="334">
        <v>0</v>
      </c>
      <c r="F4073" s="334">
        <v>0</v>
      </c>
      <c r="G4073" s="334">
        <v>0</v>
      </c>
      <c r="H4073" s="334">
        <v>0</v>
      </c>
      <c r="I4073" s="334">
        <v>0</v>
      </c>
      <c r="J4073" s="334">
        <v>0</v>
      </c>
      <c r="K4073" s="334">
        <v>0</v>
      </c>
      <c r="L4073" s="334">
        <v>0</v>
      </c>
      <c r="M4073" s="334">
        <v>0</v>
      </c>
      <c r="N4073" s="334">
        <v>0</v>
      </c>
      <c r="O4073" s="334">
        <v>0</v>
      </c>
      <c r="P4073" s="334">
        <v>0</v>
      </c>
      <c r="Q4073" s="334">
        <v>0</v>
      </c>
      <c r="R4073" s="334">
        <v>0</v>
      </c>
      <c r="S4073" s="334">
        <v>0</v>
      </c>
      <c r="T4073" s="334">
        <v>0</v>
      </c>
      <c r="U4073" s="334">
        <v>0</v>
      </c>
      <c r="V4073" s="334">
        <v>0</v>
      </c>
      <c r="W4073" s="334">
        <v>0</v>
      </c>
      <c r="X4073" s="334">
        <v>0</v>
      </c>
      <c r="Y4073" s="334">
        <v>0</v>
      </c>
      <c r="Z4073" s="334">
        <v>0</v>
      </c>
      <c r="AA4073" s="334">
        <v>0</v>
      </c>
      <c r="AB4073" s="334">
        <v>0</v>
      </c>
      <c r="AD4073" s="334">
        <v>0</v>
      </c>
      <c r="AE4073" s="334">
        <f t="shared" si="637"/>
        <v>0</v>
      </c>
      <c r="AF4073" s="334">
        <f t="shared" si="638"/>
        <v>0</v>
      </c>
      <c r="AG4073" s="340">
        <f t="shared" si="639"/>
        <v>0</v>
      </c>
      <c r="AI4073" s="340">
        <f t="shared" si="642"/>
        <v>0</v>
      </c>
      <c r="AJ4073" s="340">
        <f t="shared" si="642"/>
        <v>0</v>
      </c>
      <c r="AK4073" s="340">
        <f t="shared" si="642"/>
        <v>0</v>
      </c>
      <c r="AL4073" s="340">
        <f t="shared" si="642"/>
        <v>0</v>
      </c>
      <c r="AM4073" s="340">
        <f t="shared" si="642"/>
        <v>0</v>
      </c>
    </row>
    <row r="4074" spans="1:39" x14ac:dyDescent="0.35">
      <c r="A4074" s="337">
        <v>25987</v>
      </c>
      <c r="B4074" s="338">
        <f t="shared" si="634"/>
        <v>1971</v>
      </c>
      <c r="C4074" s="338">
        <f t="shared" si="635"/>
        <v>2</v>
      </c>
      <c r="D4074" s="338">
        <f t="shared" si="636"/>
        <v>23</v>
      </c>
      <c r="E4074" s="334">
        <v>0</v>
      </c>
      <c r="F4074" s="334">
        <v>0</v>
      </c>
      <c r="G4074" s="334">
        <v>0</v>
      </c>
      <c r="H4074" s="334">
        <v>0</v>
      </c>
      <c r="I4074" s="334">
        <v>0</v>
      </c>
      <c r="J4074" s="334">
        <v>0</v>
      </c>
      <c r="K4074" s="334">
        <v>0</v>
      </c>
      <c r="L4074" s="334">
        <v>0</v>
      </c>
      <c r="M4074" s="334">
        <v>0</v>
      </c>
      <c r="N4074" s="334">
        <v>0</v>
      </c>
      <c r="O4074" s="334">
        <v>0</v>
      </c>
      <c r="P4074" s="334">
        <v>0</v>
      </c>
      <c r="Q4074" s="334">
        <v>0</v>
      </c>
      <c r="R4074" s="334">
        <v>0</v>
      </c>
      <c r="S4074" s="334">
        <v>0</v>
      </c>
      <c r="T4074" s="334">
        <v>0</v>
      </c>
      <c r="U4074" s="334">
        <v>0</v>
      </c>
      <c r="V4074" s="334">
        <v>0</v>
      </c>
      <c r="W4074" s="334">
        <v>0</v>
      </c>
      <c r="X4074" s="334">
        <v>0</v>
      </c>
      <c r="Y4074" s="334">
        <v>0</v>
      </c>
      <c r="Z4074" s="334">
        <v>0</v>
      </c>
      <c r="AA4074" s="334">
        <v>0</v>
      </c>
      <c r="AB4074" s="334">
        <v>0</v>
      </c>
      <c r="AD4074" s="334">
        <v>0</v>
      </c>
      <c r="AE4074" s="334">
        <f t="shared" si="637"/>
        <v>0</v>
      </c>
      <c r="AF4074" s="334">
        <f t="shared" si="638"/>
        <v>0</v>
      </c>
      <c r="AG4074" s="340">
        <f t="shared" si="639"/>
        <v>0</v>
      </c>
      <c r="AI4074" s="340">
        <f t="shared" si="642"/>
        <v>0</v>
      </c>
      <c r="AJ4074" s="340">
        <f t="shared" si="642"/>
        <v>0</v>
      </c>
      <c r="AK4074" s="340">
        <f t="shared" si="642"/>
        <v>0</v>
      </c>
      <c r="AL4074" s="340">
        <f t="shared" si="642"/>
        <v>0</v>
      </c>
      <c r="AM4074" s="340">
        <f t="shared" si="642"/>
        <v>0</v>
      </c>
    </row>
    <row r="4075" spans="1:39" x14ac:dyDescent="0.35">
      <c r="A4075" s="337">
        <v>25988</v>
      </c>
      <c r="B4075" s="338">
        <f t="shared" si="634"/>
        <v>1971</v>
      </c>
      <c r="C4075" s="338">
        <f t="shared" si="635"/>
        <v>2</v>
      </c>
      <c r="D4075" s="338">
        <f t="shared" si="636"/>
        <v>24</v>
      </c>
      <c r="E4075" s="334">
        <v>0</v>
      </c>
      <c r="F4075" s="334">
        <v>0</v>
      </c>
      <c r="G4075" s="334">
        <v>0</v>
      </c>
      <c r="H4075" s="334">
        <v>0</v>
      </c>
      <c r="I4075" s="334">
        <v>0</v>
      </c>
      <c r="J4075" s="334">
        <v>0</v>
      </c>
      <c r="K4075" s="334">
        <v>0</v>
      </c>
      <c r="L4075" s="334">
        <v>0</v>
      </c>
      <c r="M4075" s="334">
        <v>0</v>
      </c>
      <c r="N4075" s="334">
        <v>0</v>
      </c>
      <c r="O4075" s="334">
        <v>0</v>
      </c>
      <c r="P4075" s="334">
        <v>0</v>
      </c>
      <c r="Q4075" s="334">
        <v>0</v>
      </c>
      <c r="R4075" s="334">
        <v>0</v>
      </c>
      <c r="S4075" s="334">
        <v>0</v>
      </c>
      <c r="T4075" s="334">
        <v>0</v>
      </c>
      <c r="U4075" s="334">
        <v>0</v>
      </c>
      <c r="V4075" s="334">
        <v>0</v>
      </c>
      <c r="W4075" s="334">
        <v>0</v>
      </c>
      <c r="X4075" s="334">
        <v>0</v>
      </c>
      <c r="Y4075" s="334">
        <v>0</v>
      </c>
      <c r="Z4075" s="334">
        <v>0</v>
      </c>
      <c r="AA4075" s="334">
        <v>0</v>
      </c>
      <c r="AB4075" s="334">
        <v>0</v>
      </c>
      <c r="AD4075" s="334">
        <v>0</v>
      </c>
      <c r="AE4075" s="334">
        <f t="shared" si="637"/>
        <v>0</v>
      </c>
      <c r="AF4075" s="334">
        <f t="shared" si="638"/>
        <v>0</v>
      </c>
      <c r="AG4075" s="340">
        <f t="shared" si="639"/>
        <v>0</v>
      </c>
      <c r="AI4075" s="340">
        <f t="shared" si="642"/>
        <v>0</v>
      </c>
      <c r="AJ4075" s="340">
        <f t="shared" si="642"/>
        <v>0</v>
      </c>
      <c r="AK4075" s="340">
        <f t="shared" si="642"/>
        <v>0</v>
      </c>
      <c r="AL4075" s="340">
        <f t="shared" si="642"/>
        <v>0</v>
      </c>
      <c r="AM4075" s="340">
        <f t="shared" si="642"/>
        <v>0</v>
      </c>
    </row>
    <row r="4076" spans="1:39" x14ac:dyDescent="0.35">
      <c r="A4076" s="337">
        <v>25989</v>
      </c>
      <c r="B4076" s="338">
        <f t="shared" si="634"/>
        <v>1971</v>
      </c>
      <c r="C4076" s="338">
        <f t="shared" si="635"/>
        <v>2</v>
      </c>
      <c r="D4076" s="338">
        <f t="shared" si="636"/>
        <v>25</v>
      </c>
      <c r="E4076" s="334">
        <v>0</v>
      </c>
      <c r="F4076" s="334">
        <v>0</v>
      </c>
      <c r="G4076" s="334">
        <v>0</v>
      </c>
      <c r="H4076" s="334">
        <v>0.2</v>
      </c>
      <c r="I4076" s="334">
        <v>0.2</v>
      </c>
      <c r="J4076" s="334">
        <v>0.3</v>
      </c>
      <c r="K4076" s="334">
        <v>0.2</v>
      </c>
      <c r="L4076" s="334">
        <v>0.2</v>
      </c>
      <c r="M4076" s="334">
        <v>0.2</v>
      </c>
      <c r="N4076" s="334">
        <v>0.3</v>
      </c>
      <c r="O4076" s="334">
        <v>0.2</v>
      </c>
      <c r="P4076" s="334">
        <v>0.2</v>
      </c>
      <c r="Q4076" s="334">
        <v>0</v>
      </c>
      <c r="R4076" s="334">
        <v>0</v>
      </c>
      <c r="S4076" s="334">
        <v>0</v>
      </c>
      <c r="T4076" s="334">
        <v>0</v>
      </c>
      <c r="U4076" s="334">
        <v>0</v>
      </c>
      <c r="V4076" s="334">
        <v>0</v>
      </c>
      <c r="W4076" s="334">
        <v>0</v>
      </c>
      <c r="X4076" s="334">
        <v>0</v>
      </c>
      <c r="Y4076" s="334">
        <v>0</v>
      </c>
      <c r="Z4076" s="334">
        <v>0</v>
      </c>
      <c r="AA4076" s="334">
        <v>0</v>
      </c>
      <c r="AB4076" s="334">
        <v>0</v>
      </c>
      <c r="AD4076" s="334">
        <v>2</v>
      </c>
      <c r="AE4076" s="334">
        <f t="shared" si="637"/>
        <v>2</v>
      </c>
      <c r="AF4076" s="334">
        <f t="shared" si="638"/>
        <v>1.9999999999999998</v>
      </c>
      <c r="AG4076" s="340">
        <f t="shared" si="639"/>
        <v>2.2204460492503131E-16</v>
      </c>
      <c r="AI4076" s="340">
        <f t="shared" si="642"/>
        <v>0</v>
      </c>
      <c r="AJ4076" s="340">
        <f t="shared" si="642"/>
        <v>0</v>
      </c>
      <c r="AK4076" s="340">
        <f t="shared" si="642"/>
        <v>0</v>
      </c>
      <c r="AL4076" s="340">
        <f t="shared" si="642"/>
        <v>0</v>
      </c>
      <c r="AM4076" s="340">
        <f t="shared" si="642"/>
        <v>0</v>
      </c>
    </row>
    <row r="4077" spans="1:39" x14ac:dyDescent="0.35">
      <c r="A4077" s="337">
        <v>25990</v>
      </c>
      <c r="B4077" s="338">
        <f t="shared" si="634"/>
        <v>1971</v>
      </c>
      <c r="C4077" s="338">
        <f t="shared" si="635"/>
        <v>2</v>
      </c>
      <c r="D4077" s="338">
        <f t="shared" si="636"/>
        <v>26</v>
      </c>
      <c r="E4077" s="334">
        <v>0</v>
      </c>
      <c r="F4077" s="334">
        <v>0.1</v>
      </c>
      <c r="G4077" s="334">
        <v>0.1</v>
      </c>
      <c r="H4077" s="334">
        <v>0.1</v>
      </c>
      <c r="I4077" s="334">
        <v>0.1</v>
      </c>
      <c r="J4077" s="334">
        <v>0.1</v>
      </c>
      <c r="K4077" s="334">
        <v>0.2</v>
      </c>
      <c r="L4077" s="334">
        <v>0.1</v>
      </c>
      <c r="M4077" s="334">
        <v>0.1</v>
      </c>
      <c r="N4077" s="334">
        <v>0.1</v>
      </c>
      <c r="O4077" s="334">
        <v>0.1</v>
      </c>
      <c r="P4077" s="334">
        <v>0.1</v>
      </c>
      <c r="Q4077" s="334">
        <v>0</v>
      </c>
      <c r="R4077" s="334">
        <v>0.1</v>
      </c>
      <c r="S4077" s="334">
        <v>0</v>
      </c>
      <c r="T4077" s="334">
        <v>0</v>
      </c>
      <c r="U4077" s="334">
        <v>0</v>
      </c>
      <c r="V4077" s="334">
        <v>0</v>
      </c>
      <c r="W4077" s="334">
        <v>0</v>
      </c>
      <c r="X4077" s="334">
        <v>0</v>
      </c>
      <c r="Y4077" s="334">
        <v>0</v>
      </c>
      <c r="Z4077" s="334">
        <v>0</v>
      </c>
      <c r="AA4077" s="334">
        <v>0</v>
      </c>
      <c r="AB4077" s="334">
        <v>0</v>
      </c>
      <c r="AD4077" s="334">
        <v>1.3</v>
      </c>
      <c r="AE4077" s="334">
        <f t="shared" si="637"/>
        <v>1.3</v>
      </c>
      <c r="AF4077" s="334">
        <f t="shared" si="638"/>
        <v>1.3</v>
      </c>
      <c r="AG4077" s="340">
        <f t="shared" si="639"/>
        <v>0</v>
      </c>
      <c r="AI4077" s="340">
        <f t="shared" si="642"/>
        <v>0</v>
      </c>
      <c r="AJ4077" s="340">
        <f t="shared" si="642"/>
        <v>0</v>
      </c>
      <c r="AK4077" s="340">
        <f t="shared" si="642"/>
        <v>0</v>
      </c>
      <c r="AL4077" s="340">
        <f t="shared" si="642"/>
        <v>0</v>
      </c>
      <c r="AM4077" s="340">
        <f t="shared" si="642"/>
        <v>0</v>
      </c>
    </row>
    <row r="4078" spans="1:39" x14ac:dyDescent="0.35">
      <c r="A4078" s="337">
        <v>25991</v>
      </c>
      <c r="B4078" s="338">
        <f t="shared" si="634"/>
        <v>1971</v>
      </c>
      <c r="C4078" s="338">
        <f t="shared" si="635"/>
        <v>2</v>
      </c>
      <c r="D4078" s="338">
        <f t="shared" si="636"/>
        <v>27</v>
      </c>
      <c r="E4078" s="334">
        <v>0</v>
      </c>
      <c r="F4078" s="334">
        <v>0</v>
      </c>
      <c r="G4078" s="334">
        <v>0</v>
      </c>
      <c r="H4078" s="334">
        <v>0</v>
      </c>
      <c r="I4078" s="334">
        <v>0</v>
      </c>
      <c r="J4078" s="334">
        <v>0</v>
      </c>
      <c r="K4078" s="334">
        <v>0</v>
      </c>
      <c r="L4078" s="334">
        <v>0</v>
      </c>
      <c r="M4078" s="334">
        <v>0</v>
      </c>
      <c r="N4078" s="334">
        <v>0</v>
      </c>
      <c r="O4078" s="334">
        <v>0</v>
      </c>
      <c r="P4078" s="334">
        <v>0</v>
      </c>
      <c r="Q4078" s="334">
        <v>0</v>
      </c>
      <c r="R4078" s="334">
        <v>0</v>
      </c>
      <c r="S4078" s="334">
        <v>0</v>
      </c>
      <c r="T4078" s="334">
        <v>0</v>
      </c>
      <c r="U4078" s="334">
        <v>0</v>
      </c>
      <c r="V4078" s="334">
        <v>0</v>
      </c>
      <c r="W4078" s="334">
        <v>0</v>
      </c>
      <c r="X4078" s="334">
        <v>0</v>
      </c>
      <c r="Y4078" s="334">
        <v>0</v>
      </c>
      <c r="Z4078" s="334">
        <v>0</v>
      </c>
      <c r="AA4078" s="334">
        <v>0</v>
      </c>
      <c r="AB4078" s="334">
        <v>0</v>
      </c>
      <c r="AD4078" s="334">
        <v>0</v>
      </c>
      <c r="AE4078" s="334">
        <f t="shared" si="637"/>
        <v>0</v>
      </c>
      <c r="AF4078" s="334">
        <f t="shared" si="638"/>
        <v>0</v>
      </c>
      <c r="AG4078" s="340">
        <f t="shared" si="639"/>
        <v>0</v>
      </c>
      <c r="AI4078" s="340">
        <f t="shared" si="642"/>
        <v>0</v>
      </c>
      <c r="AJ4078" s="340">
        <f t="shared" si="642"/>
        <v>0</v>
      </c>
      <c r="AK4078" s="340">
        <f t="shared" si="642"/>
        <v>0</v>
      </c>
      <c r="AL4078" s="340">
        <f t="shared" si="642"/>
        <v>0</v>
      </c>
      <c r="AM4078" s="340">
        <f t="shared" si="642"/>
        <v>0</v>
      </c>
    </row>
    <row r="4079" spans="1:39" x14ac:dyDescent="0.35">
      <c r="A4079" s="337">
        <v>25992</v>
      </c>
      <c r="B4079" s="338">
        <f t="shared" si="634"/>
        <v>1971</v>
      </c>
      <c r="C4079" s="338">
        <f t="shared" si="635"/>
        <v>2</v>
      </c>
      <c r="D4079" s="338">
        <f t="shared" si="636"/>
        <v>28</v>
      </c>
      <c r="E4079" s="334">
        <v>0</v>
      </c>
      <c r="F4079" s="334">
        <v>0</v>
      </c>
      <c r="G4079" s="334">
        <v>0</v>
      </c>
      <c r="H4079" s="334">
        <v>0</v>
      </c>
      <c r="I4079" s="334">
        <v>0</v>
      </c>
      <c r="J4079" s="334">
        <v>0</v>
      </c>
      <c r="K4079" s="334">
        <v>0</v>
      </c>
      <c r="L4079" s="334">
        <v>0</v>
      </c>
      <c r="M4079" s="334">
        <v>0</v>
      </c>
      <c r="N4079" s="334">
        <v>0</v>
      </c>
      <c r="O4079" s="334">
        <v>0.1</v>
      </c>
      <c r="P4079" s="334">
        <v>0.2</v>
      </c>
      <c r="Q4079" s="334">
        <v>0.1</v>
      </c>
      <c r="R4079" s="334">
        <v>0.1</v>
      </c>
      <c r="S4079" s="334">
        <v>0.1</v>
      </c>
      <c r="T4079" s="334">
        <v>0.2</v>
      </c>
      <c r="U4079" s="334">
        <v>0.1</v>
      </c>
      <c r="V4079" s="334">
        <v>0.1</v>
      </c>
      <c r="W4079" s="334">
        <v>0.2</v>
      </c>
      <c r="X4079" s="334">
        <v>0.1</v>
      </c>
      <c r="Y4079" s="334">
        <v>0.1</v>
      </c>
      <c r="Z4079" s="334">
        <v>0.1</v>
      </c>
      <c r="AA4079" s="334">
        <v>0.2</v>
      </c>
      <c r="AB4079" s="334">
        <v>0.1</v>
      </c>
      <c r="AD4079" s="334">
        <v>1.8</v>
      </c>
      <c r="AE4079" s="334">
        <f t="shared" si="637"/>
        <v>1.8</v>
      </c>
      <c r="AF4079" s="334">
        <f t="shared" si="638"/>
        <v>1.8000000000000003</v>
      </c>
      <c r="AG4079" s="340">
        <f t="shared" si="639"/>
        <v>2.2204460492503131E-16</v>
      </c>
      <c r="AI4079" s="340">
        <f t="shared" si="642"/>
        <v>0</v>
      </c>
      <c r="AJ4079" s="340">
        <f t="shared" si="642"/>
        <v>0</v>
      </c>
      <c r="AK4079" s="340">
        <f t="shared" si="642"/>
        <v>0</v>
      </c>
      <c r="AL4079" s="340">
        <f t="shared" si="642"/>
        <v>0</v>
      </c>
      <c r="AM4079" s="340">
        <f t="shared" si="642"/>
        <v>0</v>
      </c>
    </row>
    <row r="4080" spans="1:39" x14ac:dyDescent="0.35">
      <c r="A4080" s="337">
        <v>25993</v>
      </c>
      <c r="B4080" s="338">
        <f t="shared" si="634"/>
        <v>1971</v>
      </c>
      <c r="C4080" s="338">
        <f t="shared" si="635"/>
        <v>3</v>
      </c>
      <c r="D4080" s="338">
        <f t="shared" si="636"/>
        <v>1</v>
      </c>
      <c r="E4080" s="334">
        <v>0</v>
      </c>
      <c r="F4080" s="334">
        <v>0</v>
      </c>
      <c r="G4080" s="334">
        <v>0</v>
      </c>
      <c r="H4080" s="334">
        <v>0</v>
      </c>
      <c r="I4080" s="334">
        <v>0</v>
      </c>
      <c r="J4080" s="334">
        <v>0</v>
      </c>
      <c r="K4080" s="334">
        <v>0</v>
      </c>
      <c r="L4080" s="334">
        <v>0</v>
      </c>
      <c r="M4080" s="334">
        <v>0</v>
      </c>
      <c r="N4080" s="334">
        <v>0</v>
      </c>
      <c r="O4080" s="334">
        <v>0</v>
      </c>
      <c r="P4080" s="334">
        <v>0</v>
      </c>
      <c r="Q4080" s="334">
        <v>0</v>
      </c>
      <c r="R4080" s="334">
        <v>0</v>
      </c>
      <c r="S4080" s="334">
        <v>0</v>
      </c>
      <c r="T4080" s="334">
        <v>0</v>
      </c>
      <c r="U4080" s="334">
        <v>0</v>
      </c>
      <c r="V4080" s="334">
        <v>0</v>
      </c>
      <c r="W4080" s="334">
        <v>0</v>
      </c>
      <c r="X4080" s="334">
        <v>0</v>
      </c>
      <c r="Y4080" s="334">
        <v>0</v>
      </c>
      <c r="Z4080" s="334">
        <v>0</v>
      </c>
      <c r="AA4080" s="334">
        <v>0</v>
      </c>
      <c r="AB4080" s="334">
        <v>0</v>
      </c>
      <c r="AD4080" s="334">
        <v>0</v>
      </c>
      <c r="AE4080" s="334">
        <f t="shared" si="637"/>
        <v>0</v>
      </c>
      <c r="AF4080" s="334">
        <f t="shared" si="638"/>
        <v>0</v>
      </c>
      <c r="AG4080" s="340">
        <f t="shared" si="639"/>
        <v>0</v>
      </c>
      <c r="AI4080" s="340">
        <f t="shared" si="642"/>
        <v>0</v>
      </c>
      <c r="AJ4080" s="340">
        <f t="shared" si="642"/>
        <v>0</v>
      </c>
      <c r="AK4080" s="340">
        <f t="shared" si="642"/>
        <v>0</v>
      </c>
      <c r="AL4080" s="340">
        <f t="shared" si="642"/>
        <v>0</v>
      </c>
      <c r="AM4080" s="340">
        <f t="shared" si="642"/>
        <v>0</v>
      </c>
    </row>
    <row r="4081" spans="1:39" x14ac:dyDescent="0.35">
      <c r="A4081" s="337">
        <v>25994</v>
      </c>
      <c r="B4081" s="338">
        <f t="shared" si="634"/>
        <v>1971</v>
      </c>
      <c r="C4081" s="338">
        <f t="shared" si="635"/>
        <v>3</v>
      </c>
      <c r="D4081" s="338">
        <f t="shared" si="636"/>
        <v>2</v>
      </c>
      <c r="E4081" s="334">
        <v>0</v>
      </c>
      <c r="F4081" s="334">
        <v>0</v>
      </c>
      <c r="G4081" s="334">
        <v>0</v>
      </c>
      <c r="H4081" s="334">
        <v>0</v>
      </c>
      <c r="I4081" s="334">
        <v>0</v>
      </c>
      <c r="J4081" s="334">
        <v>0</v>
      </c>
      <c r="K4081" s="334">
        <v>0</v>
      </c>
      <c r="L4081" s="334">
        <v>0</v>
      </c>
      <c r="M4081" s="334">
        <v>0</v>
      </c>
      <c r="N4081" s="334">
        <v>0</v>
      </c>
      <c r="O4081" s="334">
        <v>0</v>
      </c>
      <c r="P4081" s="334">
        <v>0</v>
      </c>
      <c r="Q4081" s="334">
        <v>0</v>
      </c>
      <c r="R4081" s="334">
        <v>0</v>
      </c>
      <c r="S4081" s="334">
        <v>0</v>
      </c>
      <c r="T4081" s="334">
        <v>0</v>
      </c>
      <c r="U4081" s="334">
        <v>0</v>
      </c>
      <c r="V4081" s="334">
        <v>0</v>
      </c>
      <c r="W4081" s="334">
        <v>0</v>
      </c>
      <c r="X4081" s="334">
        <v>0</v>
      </c>
      <c r="Y4081" s="334">
        <v>0</v>
      </c>
      <c r="Z4081" s="334">
        <v>0</v>
      </c>
      <c r="AA4081" s="334">
        <v>0</v>
      </c>
      <c r="AB4081" s="334">
        <v>0</v>
      </c>
      <c r="AD4081" s="334">
        <v>0</v>
      </c>
      <c r="AE4081" s="334">
        <f t="shared" si="637"/>
        <v>0</v>
      </c>
      <c r="AF4081" s="334">
        <f t="shared" si="638"/>
        <v>0</v>
      </c>
      <c r="AG4081" s="340">
        <f t="shared" si="639"/>
        <v>0</v>
      </c>
      <c r="AI4081" s="340">
        <f t="shared" si="642"/>
        <v>0</v>
      </c>
      <c r="AJ4081" s="340">
        <f t="shared" si="642"/>
        <v>0</v>
      </c>
      <c r="AK4081" s="340">
        <f t="shared" si="642"/>
        <v>0</v>
      </c>
      <c r="AL4081" s="340">
        <f t="shared" si="642"/>
        <v>0</v>
      </c>
      <c r="AM4081" s="340">
        <f t="shared" si="642"/>
        <v>0</v>
      </c>
    </row>
    <row r="4082" spans="1:39" x14ac:dyDescent="0.35">
      <c r="A4082" s="337">
        <v>25995</v>
      </c>
      <c r="B4082" s="338">
        <f t="shared" si="634"/>
        <v>1971</v>
      </c>
      <c r="C4082" s="338">
        <f t="shared" si="635"/>
        <v>3</v>
      </c>
      <c r="D4082" s="338">
        <f t="shared" si="636"/>
        <v>3</v>
      </c>
      <c r="E4082" s="334">
        <v>0</v>
      </c>
      <c r="F4082" s="334">
        <v>0</v>
      </c>
      <c r="G4082" s="334">
        <v>0</v>
      </c>
      <c r="H4082" s="334">
        <v>0</v>
      </c>
      <c r="I4082" s="334">
        <v>0</v>
      </c>
      <c r="J4082" s="334">
        <v>0</v>
      </c>
      <c r="K4082" s="334">
        <v>0</v>
      </c>
      <c r="L4082" s="334">
        <v>0</v>
      </c>
      <c r="M4082" s="334">
        <v>0</v>
      </c>
      <c r="N4082" s="334">
        <v>0</v>
      </c>
      <c r="O4082" s="334">
        <v>0</v>
      </c>
      <c r="P4082" s="334">
        <v>0</v>
      </c>
      <c r="Q4082" s="334">
        <v>0</v>
      </c>
      <c r="R4082" s="334">
        <v>0</v>
      </c>
      <c r="S4082" s="334">
        <v>0</v>
      </c>
      <c r="T4082" s="334">
        <v>0</v>
      </c>
      <c r="U4082" s="334">
        <v>0</v>
      </c>
      <c r="V4082" s="334">
        <v>0</v>
      </c>
      <c r="W4082" s="334">
        <v>0</v>
      </c>
      <c r="X4082" s="334">
        <v>0</v>
      </c>
      <c r="Y4082" s="334">
        <v>0</v>
      </c>
      <c r="Z4082" s="334">
        <v>0</v>
      </c>
      <c r="AA4082" s="334">
        <v>0</v>
      </c>
      <c r="AB4082" s="334">
        <v>0</v>
      </c>
      <c r="AD4082" s="334">
        <v>0</v>
      </c>
      <c r="AE4082" s="334">
        <f t="shared" si="637"/>
        <v>0</v>
      </c>
      <c r="AF4082" s="334">
        <f t="shared" si="638"/>
        <v>0</v>
      </c>
      <c r="AG4082" s="340">
        <f t="shared" si="639"/>
        <v>0</v>
      </c>
      <c r="AI4082" s="340">
        <f t="shared" si="642"/>
        <v>0</v>
      </c>
      <c r="AJ4082" s="340">
        <f t="shared" si="642"/>
        <v>0</v>
      </c>
      <c r="AK4082" s="340">
        <f t="shared" si="642"/>
        <v>0</v>
      </c>
      <c r="AL4082" s="340">
        <f t="shared" si="642"/>
        <v>0</v>
      </c>
      <c r="AM4082" s="340">
        <f t="shared" si="642"/>
        <v>0</v>
      </c>
    </row>
    <row r="4083" spans="1:39" x14ac:dyDescent="0.35">
      <c r="A4083" s="337">
        <v>25996</v>
      </c>
      <c r="B4083" s="338">
        <f t="shared" si="634"/>
        <v>1971</v>
      </c>
      <c r="C4083" s="338">
        <f t="shared" si="635"/>
        <v>3</v>
      </c>
      <c r="D4083" s="338">
        <f t="shared" si="636"/>
        <v>4</v>
      </c>
      <c r="E4083" s="334">
        <v>0</v>
      </c>
      <c r="F4083" s="334">
        <v>0</v>
      </c>
      <c r="G4083" s="334">
        <v>0</v>
      </c>
      <c r="H4083" s="334">
        <v>0</v>
      </c>
      <c r="I4083" s="334">
        <v>0</v>
      </c>
      <c r="J4083" s="334">
        <v>0</v>
      </c>
      <c r="K4083" s="334">
        <v>0</v>
      </c>
      <c r="L4083" s="334">
        <v>0</v>
      </c>
      <c r="M4083" s="334">
        <v>0</v>
      </c>
      <c r="N4083" s="334">
        <v>0</v>
      </c>
      <c r="O4083" s="334">
        <v>0</v>
      </c>
      <c r="P4083" s="334">
        <v>0</v>
      </c>
      <c r="Q4083" s="334">
        <v>0</v>
      </c>
      <c r="R4083" s="334">
        <v>0</v>
      </c>
      <c r="S4083" s="334">
        <v>0</v>
      </c>
      <c r="T4083" s="334">
        <v>0</v>
      </c>
      <c r="U4083" s="334">
        <v>0</v>
      </c>
      <c r="V4083" s="334">
        <v>0</v>
      </c>
      <c r="W4083" s="334">
        <v>0</v>
      </c>
      <c r="X4083" s="334">
        <v>0</v>
      </c>
      <c r="Y4083" s="334">
        <v>0</v>
      </c>
      <c r="Z4083" s="334">
        <v>0</v>
      </c>
      <c r="AA4083" s="334">
        <v>0</v>
      </c>
      <c r="AB4083" s="334">
        <v>0</v>
      </c>
      <c r="AD4083" s="334">
        <v>0</v>
      </c>
      <c r="AE4083" s="334">
        <f t="shared" si="637"/>
        <v>0</v>
      </c>
      <c r="AF4083" s="334">
        <f t="shared" si="638"/>
        <v>0</v>
      </c>
      <c r="AG4083" s="340">
        <f t="shared" si="639"/>
        <v>0</v>
      </c>
      <c r="AI4083" s="340">
        <f t="shared" si="642"/>
        <v>0</v>
      </c>
      <c r="AJ4083" s="340">
        <f t="shared" si="642"/>
        <v>0</v>
      </c>
      <c r="AK4083" s="340">
        <f t="shared" si="642"/>
        <v>0</v>
      </c>
      <c r="AL4083" s="340">
        <f t="shared" si="642"/>
        <v>0</v>
      </c>
      <c r="AM4083" s="340">
        <f t="shared" si="642"/>
        <v>0</v>
      </c>
    </row>
    <row r="4084" spans="1:39" x14ac:dyDescent="0.35">
      <c r="A4084" s="337">
        <v>25997</v>
      </c>
      <c r="B4084" s="338">
        <f t="shared" si="634"/>
        <v>1971</v>
      </c>
      <c r="C4084" s="338">
        <f t="shared" si="635"/>
        <v>3</v>
      </c>
      <c r="D4084" s="338">
        <f t="shared" si="636"/>
        <v>5</v>
      </c>
      <c r="E4084" s="334">
        <v>0</v>
      </c>
      <c r="F4084" s="334">
        <v>0</v>
      </c>
      <c r="G4084" s="334">
        <v>0</v>
      </c>
      <c r="H4084" s="334">
        <v>0</v>
      </c>
      <c r="I4084" s="334">
        <v>0</v>
      </c>
      <c r="J4084" s="334">
        <v>0</v>
      </c>
      <c r="K4084" s="334">
        <v>0</v>
      </c>
      <c r="L4084" s="334">
        <v>0</v>
      </c>
      <c r="M4084" s="334">
        <v>0</v>
      </c>
      <c r="N4084" s="334">
        <v>0</v>
      </c>
      <c r="O4084" s="334">
        <v>0</v>
      </c>
      <c r="P4084" s="334">
        <v>0</v>
      </c>
      <c r="Q4084" s="334">
        <v>0</v>
      </c>
      <c r="R4084" s="334">
        <v>0</v>
      </c>
      <c r="S4084" s="334">
        <v>0</v>
      </c>
      <c r="T4084" s="334">
        <v>0</v>
      </c>
      <c r="U4084" s="334">
        <v>0</v>
      </c>
      <c r="V4084" s="334">
        <v>0</v>
      </c>
      <c r="W4084" s="334">
        <v>0</v>
      </c>
      <c r="X4084" s="334">
        <v>0</v>
      </c>
      <c r="Y4084" s="334">
        <v>0</v>
      </c>
      <c r="Z4084" s="334">
        <v>0</v>
      </c>
      <c r="AA4084" s="334">
        <v>0</v>
      </c>
      <c r="AB4084" s="334">
        <v>0</v>
      </c>
      <c r="AD4084" s="334">
        <v>0</v>
      </c>
      <c r="AE4084" s="334">
        <f t="shared" si="637"/>
        <v>0</v>
      </c>
      <c r="AF4084" s="334">
        <f t="shared" si="638"/>
        <v>0</v>
      </c>
      <c r="AG4084" s="340">
        <f t="shared" si="639"/>
        <v>0</v>
      </c>
      <c r="AI4084" s="340">
        <f t="shared" ref="AI4084:AM4099" si="643">IF($C4084=AI$1,$AF4084,0)</f>
        <v>0</v>
      </c>
      <c r="AJ4084" s="340">
        <f t="shared" si="643"/>
        <v>0</v>
      </c>
      <c r="AK4084" s="340">
        <f t="shared" si="643"/>
        <v>0</v>
      </c>
      <c r="AL4084" s="340">
        <f t="shared" si="643"/>
        <v>0</v>
      </c>
      <c r="AM4084" s="340">
        <f t="shared" si="643"/>
        <v>0</v>
      </c>
    </row>
    <row r="4085" spans="1:39" x14ac:dyDescent="0.35">
      <c r="A4085" s="337">
        <v>25998</v>
      </c>
      <c r="B4085" s="338">
        <f t="shared" si="634"/>
        <v>1971</v>
      </c>
      <c r="C4085" s="338">
        <f t="shared" si="635"/>
        <v>3</v>
      </c>
      <c r="D4085" s="338">
        <f t="shared" si="636"/>
        <v>6</v>
      </c>
      <c r="E4085" s="334">
        <v>0</v>
      </c>
      <c r="F4085" s="334">
        <v>0</v>
      </c>
      <c r="G4085" s="334">
        <v>0</v>
      </c>
      <c r="H4085" s="334">
        <v>0</v>
      </c>
      <c r="I4085" s="334">
        <v>0</v>
      </c>
      <c r="J4085" s="334">
        <v>0</v>
      </c>
      <c r="K4085" s="334">
        <v>0</v>
      </c>
      <c r="L4085" s="334">
        <v>0</v>
      </c>
      <c r="M4085" s="334">
        <v>0</v>
      </c>
      <c r="N4085" s="334">
        <v>0</v>
      </c>
      <c r="O4085" s="334">
        <v>0</v>
      </c>
      <c r="P4085" s="334">
        <v>0</v>
      </c>
      <c r="Q4085" s="334">
        <v>0</v>
      </c>
      <c r="R4085" s="334">
        <v>0</v>
      </c>
      <c r="S4085" s="334">
        <v>0</v>
      </c>
      <c r="T4085" s="334">
        <v>0</v>
      </c>
      <c r="U4085" s="334">
        <v>0</v>
      </c>
      <c r="V4085" s="334">
        <v>0</v>
      </c>
      <c r="W4085" s="334">
        <v>0</v>
      </c>
      <c r="X4085" s="334">
        <v>0</v>
      </c>
      <c r="Y4085" s="334">
        <v>0</v>
      </c>
      <c r="Z4085" s="334">
        <v>0</v>
      </c>
      <c r="AA4085" s="334">
        <v>0</v>
      </c>
      <c r="AB4085" s="334">
        <v>0</v>
      </c>
      <c r="AD4085" s="334">
        <v>0</v>
      </c>
      <c r="AE4085" s="334">
        <f t="shared" si="637"/>
        <v>0</v>
      </c>
      <c r="AF4085" s="334">
        <f t="shared" si="638"/>
        <v>0</v>
      </c>
      <c r="AG4085" s="340">
        <f t="shared" si="639"/>
        <v>0</v>
      </c>
      <c r="AI4085" s="340">
        <f t="shared" si="643"/>
        <v>0</v>
      </c>
      <c r="AJ4085" s="340">
        <f t="shared" si="643"/>
        <v>0</v>
      </c>
      <c r="AK4085" s="340">
        <f t="shared" si="643"/>
        <v>0</v>
      </c>
      <c r="AL4085" s="340">
        <f t="shared" si="643"/>
        <v>0</v>
      </c>
      <c r="AM4085" s="340">
        <f t="shared" si="643"/>
        <v>0</v>
      </c>
    </row>
    <row r="4086" spans="1:39" x14ac:dyDescent="0.35">
      <c r="A4086" s="337">
        <v>25999</v>
      </c>
      <c r="B4086" s="338">
        <f t="shared" si="634"/>
        <v>1971</v>
      </c>
      <c r="C4086" s="338">
        <f t="shared" si="635"/>
        <v>3</v>
      </c>
      <c r="D4086" s="338">
        <f t="shared" si="636"/>
        <v>7</v>
      </c>
      <c r="E4086" s="334">
        <v>0</v>
      </c>
      <c r="F4086" s="334">
        <v>0</v>
      </c>
      <c r="G4086" s="334">
        <v>0</v>
      </c>
      <c r="H4086" s="334">
        <v>0</v>
      </c>
      <c r="I4086" s="334">
        <v>0</v>
      </c>
      <c r="J4086" s="334">
        <v>0</v>
      </c>
      <c r="K4086" s="334">
        <v>0</v>
      </c>
      <c r="L4086" s="334">
        <v>0</v>
      </c>
      <c r="M4086" s="334">
        <v>0</v>
      </c>
      <c r="N4086" s="334">
        <v>0</v>
      </c>
      <c r="O4086" s="334">
        <v>0</v>
      </c>
      <c r="P4086" s="334">
        <v>0</v>
      </c>
      <c r="Q4086" s="334">
        <v>0</v>
      </c>
      <c r="R4086" s="334">
        <v>0</v>
      </c>
      <c r="S4086" s="334">
        <v>0</v>
      </c>
      <c r="T4086" s="334">
        <v>0</v>
      </c>
      <c r="U4086" s="334">
        <v>0</v>
      </c>
      <c r="V4086" s="334">
        <v>0</v>
      </c>
      <c r="W4086" s="334">
        <v>0</v>
      </c>
      <c r="X4086" s="334">
        <v>0</v>
      </c>
      <c r="Y4086" s="334">
        <v>0</v>
      </c>
      <c r="Z4086" s="334">
        <v>0</v>
      </c>
      <c r="AA4086" s="334">
        <v>0</v>
      </c>
      <c r="AB4086" s="334">
        <v>0</v>
      </c>
      <c r="AD4086" s="334">
        <v>0</v>
      </c>
      <c r="AE4086" s="334">
        <f t="shared" si="637"/>
        <v>0</v>
      </c>
      <c r="AF4086" s="334">
        <f t="shared" si="638"/>
        <v>0</v>
      </c>
      <c r="AG4086" s="340">
        <f t="shared" si="639"/>
        <v>0</v>
      </c>
      <c r="AI4086" s="340">
        <f t="shared" si="643"/>
        <v>0</v>
      </c>
      <c r="AJ4086" s="340">
        <f t="shared" si="643"/>
        <v>0</v>
      </c>
      <c r="AK4086" s="340">
        <f t="shared" si="643"/>
        <v>0</v>
      </c>
      <c r="AL4086" s="340">
        <f t="shared" si="643"/>
        <v>0</v>
      </c>
      <c r="AM4086" s="340">
        <f t="shared" si="643"/>
        <v>0</v>
      </c>
    </row>
    <row r="4087" spans="1:39" x14ac:dyDescent="0.35">
      <c r="A4087" s="337">
        <v>26000</v>
      </c>
      <c r="B4087" s="338">
        <f t="shared" si="634"/>
        <v>1971</v>
      </c>
      <c r="C4087" s="338">
        <f t="shared" si="635"/>
        <v>3</v>
      </c>
      <c r="D4087" s="338">
        <f t="shared" si="636"/>
        <v>8</v>
      </c>
      <c r="E4087" s="334">
        <v>0</v>
      </c>
      <c r="F4087" s="334">
        <v>0</v>
      </c>
      <c r="G4087" s="334">
        <v>0</v>
      </c>
      <c r="H4087" s="334">
        <v>0</v>
      </c>
      <c r="I4087" s="334">
        <v>0</v>
      </c>
      <c r="J4087" s="334">
        <v>0</v>
      </c>
      <c r="K4087" s="334">
        <v>0</v>
      </c>
      <c r="L4087" s="334">
        <v>0</v>
      </c>
      <c r="M4087" s="334">
        <v>0</v>
      </c>
      <c r="N4087" s="334">
        <v>0</v>
      </c>
      <c r="O4087" s="334">
        <v>0</v>
      </c>
      <c r="P4087" s="334">
        <v>0</v>
      </c>
      <c r="Q4087" s="334">
        <v>0</v>
      </c>
      <c r="R4087" s="334">
        <v>0</v>
      </c>
      <c r="S4087" s="334">
        <v>0</v>
      </c>
      <c r="T4087" s="334">
        <v>0</v>
      </c>
      <c r="U4087" s="334">
        <v>0</v>
      </c>
      <c r="V4087" s="334">
        <v>0</v>
      </c>
      <c r="W4087" s="334">
        <v>0</v>
      </c>
      <c r="X4087" s="334">
        <v>0</v>
      </c>
      <c r="Y4087" s="334">
        <v>0</v>
      </c>
      <c r="Z4087" s="334">
        <v>0</v>
      </c>
      <c r="AA4087" s="334">
        <v>0</v>
      </c>
      <c r="AB4087" s="334">
        <v>0</v>
      </c>
      <c r="AD4087" s="334">
        <v>0</v>
      </c>
      <c r="AE4087" s="334">
        <f t="shared" si="637"/>
        <v>0</v>
      </c>
      <c r="AF4087" s="334">
        <f t="shared" si="638"/>
        <v>0</v>
      </c>
      <c r="AG4087" s="340">
        <f t="shared" si="639"/>
        <v>0</v>
      </c>
      <c r="AI4087" s="340">
        <f t="shared" si="643"/>
        <v>0</v>
      </c>
      <c r="AJ4087" s="340">
        <f t="shared" si="643"/>
        <v>0</v>
      </c>
      <c r="AK4087" s="340">
        <f t="shared" si="643"/>
        <v>0</v>
      </c>
      <c r="AL4087" s="340">
        <f t="shared" si="643"/>
        <v>0</v>
      </c>
      <c r="AM4087" s="340">
        <f t="shared" si="643"/>
        <v>0</v>
      </c>
    </row>
    <row r="4088" spans="1:39" x14ac:dyDescent="0.35">
      <c r="A4088" s="337">
        <v>26001</v>
      </c>
      <c r="B4088" s="338">
        <f t="shared" si="634"/>
        <v>1971</v>
      </c>
      <c r="C4088" s="338">
        <f t="shared" si="635"/>
        <v>3</v>
      </c>
      <c r="D4088" s="338">
        <f t="shared" si="636"/>
        <v>9</v>
      </c>
      <c r="E4088" s="334">
        <v>0</v>
      </c>
      <c r="F4088" s="334">
        <v>0</v>
      </c>
      <c r="G4088" s="334">
        <v>0</v>
      </c>
      <c r="H4088" s="334">
        <v>0</v>
      </c>
      <c r="I4088" s="334">
        <v>0</v>
      </c>
      <c r="J4088" s="334">
        <v>0</v>
      </c>
      <c r="K4088" s="334">
        <v>0</v>
      </c>
      <c r="L4088" s="334">
        <v>0</v>
      </c>
      <c r="M4088" s="334">
        <v>0</v>
      </c>
      <c r="N4088" s="334">
        <v>0</v>
      </c>
      <c r="O4088" s="334">
        <v>0</v>
      </c>
      <c r="P4088" s="334">
        <v>0</v>
      </c>
      <c r="Q4088" s="334">
        <v>0</v>
      </c>
      <c r="R4088" s="334">
        <v>0</v>
      </c>
      <c r="S4088" s="334">
        <v>0</v>
      </c>
      <c r="T4088" s="334">
        <v>0</v>
      </c>
      <c r="U4088" s="334">
        <v>0</v>
      </c>
      <c r="V4088" s="334">
        <v>0</v>
      </c>
      <c r="W4088" s="334">
        <v>0</v>
      </c>
      <c r="X4088" s="334">
        <v>0</v>
      </c>
      <c r="Y4088" s="334">
        <v>0</v>
      </c>
      <c r="Z4088" s="334">
        <v>0</v>
      </c>
      <c r="AA4088" s="334">
        <v>0</v>
      </c>
      <c r="AB4088" s="334">
        <v>0</v>
      </c>
      <c r="AD4088" s="334">
        <v>0</v>
      </c>
      <c r="AE4088" s="334">
        <f t="shared" si="637"/>
        <v>0</v>
      </c>
      <c r="AF4088" s="334">
        <f t="shared" si="638"/>
        <v>0</v>
      </c>
      <c r="AG4088" s="340">
        <f t="shared" si="639"/>
        <v>0</v>
      </c>
      <c r="AI4088" s="340">
        <f t="shared" si="643"/>
        <v>0</v>
      </c>
      <c r="AJ4088" s="340">
        <f t="shared" si="643"/>
        <v>0</v>
      </c>
      <c r="AK4088" s="340">
        <f t="shared" si="643"/>
        <v>0</v>
      </c>
      <c r="AL4088" s="340">
        <f t="shared" si="643"/>
        <v>0</v>
      </c>
      <c r="AM4088" s="340">
        <f t="shared" si="643"/>
        <v>0</v>
      </c>
    </row>
    <row r="4089" spans="1:39" x14ac:dyDescent="0.35">
      <c r="A4089" s="337">
        <v>26002</v>
      </c>
      <c r="B4089" s="338">
        <f t="shared" si="634"/>
        <v>1971</v>
      </c>
      <c r="C4089" s="338">
        <f t="shared" si="635"/>
        <v>3</v>
      </c>
      <c r="D4089" s="338">
        <f t="shared" si="636"/>
        <v>10</v>
      </c>
      <c r="E4089" s="334">
        <v>0</v>
      </c>
      <c r="F4089" s="334">
        <v>0</v>
      </c>
      <c r="G4089" s="334">
        <v>0</v>
      </c>
      <c r="H4089" s="334">
        <v>0</v>
      </c>
      <c r="I4089" s="334">
        <v>0</v>
      </c>
      <c r="J4089" s="334">
        <v>0</v>
      </c>
      <c r="K4089" s="334">
        <v>0</v>
      </c>
      <c r="L4089" s="334">
        <v>0</v>
      </c>
      <c r="M4089" s="334">
        <v>0</v>
      </c>
      <c r="N4089" s="334">
        <v>0</v>
      </c>
      <c r="O4089" s="334">
        <v>0</v>
      </c>
      <c r="P4089" s="334">
        <v>0</v>
      </c>
      <c r="Q4089" s="334">
        <v>0</v>
      </c>
      <c r="R4089" s="334">
        <v>0</v>
      </c>
      <c r="S4089" s="334">
        <v>0</v>
      </c>
      <c r="T4089" s="334">
        <v>0</v>
      </c>
      <c r="U4089" s="334">
        <v>0</v>
      </c>
      <c r="V4089" s="334">
        <v>0</v>
      </c>
      <c r="W4089" s="334">
        <v>0</v>
      </c>
      <c r="X4089" s="334">
        <v>0</v>
      </c>
      <c r="Y4089" s="334">
        <v>0</v>
      </c>
      <c r="Z4089" s="334">
        <v>0</v>
      </c>
      <c r="AA4089" s="334">
        <v>0</v>
      </c>
      <c r="AB4089" s="334">
        <v>0</v>
      </c>
      <c r="AD4089" s="334">
        <v>0</v>
      </c>
      <c r="AE4089" s="334">
        <f t="shared" si="637"/>
        <v>0</v>
      </c>
      <c r="AF4089" s="334">
        <f t="shared" si="638"/>
        <v>0</v>
      </c>
      <c r="AG4089" s="340">
        <f t="shared" si="639"/>
        <v>0</v>
      </c>
      <c r="AI4089" s="340">
        <f t="shared" si="643"/>
        <v>0</v>
      </c>
      <c r="AJ4089" s="340">
        <f t="shared" si="643"/>
        <v>0</v>
      </c>
      <c r="AK4089" s="340">
        <f t="shared" si="643"/>
        <v>0</v>
      </c>
      <c r="AL4089" s="340">
        <f t="shared" si="643"/>
        <v>0</v>
      </c>
      <c r="AM4089" s="340">
        <f t="shared" si="643"/>
        <v>0</v>
      </c>
    </row>
    <row r="4090" spans="1:39" x14ac:dyDescent="0.35">
      <c r="A4090" s="337">
        <v>26003</v>
      </c>
      <c r="B4090" s="338">
        <f t="shared" si="634"/>
        <v>1971</v>
      </c>
      <c r="C4090" s="338">
        <f t="shared" si="635"/>
        <v>3</v>
      </c>
      <c r="D4090" s="338">
        <f t="shared" si="636"/>
        <v>11</v>
      </c>
      <c r="E4090" s="334">
        <v>0</v>
      </c>
      <c r="F4090" s="334">
        <v>0</v>
      </c>
      <c r="G4090" s="334">
        <v>0</v>
      </c>
      <c r="H4090" s="334">
        <v>0</v>
      </c>
      <c r="I4090" s="334">
        <v>0</v>
      </c>
      <c r="J4090" s="334">
        <v>0</v>
      </c>
      <c r="K4090" s="334">
        <v>0</v>
      </c>
      <c r="L4090" s="334">
        <v>0</v>
      </c>
      <c r="M4090" s="334">
        <v>0</v>
      </c>
      <c r="N4090" s="334">
        <v>0</v>
      </c>
      <c r="O4090" s="334">
        <v>0</v>
      </c>
      <c r="P4090" s="334">
        <v>0</v>
      </c>
      <c r="Q4090" s="334">
        <v>0</v>
      </c>
      <c r="R4090" s="334">
        <v>0</v>
      </c>
      <c r="S4090" s="334">
        <v>0</v>
      </c>
      <c r="T4090" s="334">
        <v>0</v>
      </c>
      <c r="U4090" s="334">
        <v>0</v>
      </c>
      <c r="V4090" s="334">
        <v>0</v>
      </c>
      <c r="W4090" s="334">
        <v>0</v>
      </c>
      <c r="X4090" s="334">
        <v>0</v>
      </c>
      <c r="Y4090" s="334">
        <v>0</v>
      </c>
      <c r="Z4090" s="334">
        <v>0</v>
      </c>
      <c r="AA4090" s="334">
        <v>0</v>
      </c>
      <c r="AB4090" s="334">
        <v>0</v>
      </c>
      <c r="AD4090" s="334">
        <v>0</v>
      </c>
      <c r="AE4090" s="334">
        <f t="shared" si="637"/>
        <v>0</v>
      </c>
      <c r="AF4090" s="334">
        <f t="shared" si="638"/>
        <v>0</v>
      </c>
      <c r="AG4090" s="340">
        <f t="shared" si="639"/>
        <v>0</v>
      </c>
      <c r="AI4090" s="340">
        <f t="shared" si="643"/>
        <v>0</v>
      </c>
      <c r="AJ4090" s="340">
        <f t="shared" si="643"/>
        <v>0</v>
      </c>
      <c r="AK4090" s="340">
        <f t="shared" si="643"/>
        <v>0</v>
      </c>
      <c r="AL4090" s="340">
        <f t="shared" si="643"/>
        <v>0</v>
      </c>
      <c r="AM4090" s="340">
        <f t="shared" si="643"/>
        <v>0</v>
      </c>
    </row>
    <row r="4091" spans="1:39" x14ac:dyDescent="0.35">
      <c r="A4091" s="337">
        <v>26004</v>
      </c>
      <c r="B4091" s="338">
        <f t="shared" si="634"/>
        <v>1971</v>
      </c>
      <c r="C4091" s="338">
        <f t="shared" si="635"/>
        <v>3</v>
      </c>
      <c r="D4091" s="338">
        <f t="shared" si="636"/>
        <v>12</v>
      </c>
      <c r="E4091" s="334">
        <v>0</v>
      </c>
      <c r="F4091" s="334">
        <v>0</v>
      </c>
      <c r="G4091" s="334">
        <v>0</v>
      </c>
      <c r="H4091" s="334">
        <v>0</v>
      </c>
      <c r="I4091" s="334">
        <v>0</v>
      </c>
      <c r="J4091" s="334">
        <v>0</v>
      </c>
      <c r="K4091" s="334">
        <v>0</v>
      </c>
      <c r="L4091" s="334">
        <v>0</v>
      </c>
      <c r="M4091" s="334">
        <v>0</v>
      </c>
      <c r="N4091" s="334">
        <v>0</v>
      </c>
      <c r="O4091" s="334">
        <v>0</v>
      </c>
      <c r="P4091" s="334">
        <v>0</v>
      </c>
      <c r="Q4091" s="334">
        <v>0</v>
      </c>
      <c r="R4091" s="334">
        <v>0</v>
      </c>
      <c r="S4091" s="334">
        <v>0</v>
      </c>
      <c r="T4091" s="334">
        <v>0</v>
      </c>
      <c r="U4091" s="334">
        <v>0</v>
      </c>
      <c r="V4091" s="334">
        <v>0</v>
      </c>
      <c r="W4091" s="334">
        <v>0</v>
      </c>
      <c r="X4091" s="334">
        <v>0</v>
      </c>
      <c r="Y4091" s="334">
        <v>0</v>
      </c>
      <c r="Z4091" s="334">
        <v>0</v>
      </c>
      <c r="AA4091" s="334">
        <v>0</v>
      </c>
      <c r="AB4091" s="334">
        <v>0</v>
      </c>
      <c r="AD4091" s="334">
        <v>0</v>
      </c>
      <c r="AE4091" s="334">
        <f t="shared" si="637"/>
        <v>0</v>
      </c>
      <c r="AF4091" s="334">
        <f t="shared" si="638"/>
        <v>0</v>
      </c>
      <c r="AG4091" s="340">
        <f t="shared" si="639"/>
        <v>0</v>
      </c>
      <c r="AI4091" s="340">
        <f t="shared" si="643"/>
        <v>0</v>
      </c>
      <c r="AJ4091" s="340">
        <f t="shared" si="643"/>
        <v>0</v>
      </c>
      <c r="AK4091" s="340">
        <f t="shared" si="643"/>
        <v>0</v>
      </c>
      <c r="AL4091" s="340">
        <f t="shared" si="643"/>
        <v>0</v>
      </c>
      <c r="AM4091" s="340">
        <f t="shared" si="643"/>
        <v>0</v>
      </c>
    </row>
    <row r="4092" spans="1:39" x14ac:dyDescent="0.35">
      <c r="A4092" s="337">
        <v>26005</v>
      </c>
      <c r="B4092" s="338">
        <f t="shared" si="634"/>
        <v>1971</v>
      </c>
      <c r="C4092" s="338">
        <f t="shared" si="635"/>
        <v>3</v>
      </c>
      <c r="D4092" s="338">
        <f t="shared" si="636"/>
        <v>13</v>
      </c>
      <c r="E4092" s="334">
        <v>0</v>
      </c>
      <c r="F4092" s="334">
        <v>0</v>
      </c>
      <c r="G4092" s="334">
        <v>0</v>
      </c>
      <c r="H4092" s="334">
        <v>0</v>
      </c>
      <c r="I4092" s="334">
        <v>0</v>
      </c>
      <c r="J4092" s="334">
        <v>0</v>
      </c>
      <c r="K4092" s="334">
        <v>0</v>
      </c>
      <c r="L4092" s="334">
        <v>0</v>
      </c>
      <c r="M4092" s="334">
        <v>0</v>
      </c>
      <c r="N4092" s="334">
        <v>0</v>
      </c>
      <c r="O4092" s="334">
        <v>0</v>
      </c>
      <c r="P4092" s="334">
        <v>0</v>
      </c>
      <c r="Q4092" s="334">
        <v>0</v>
      </c>
      <c r="R4092" s="334">
        <v>0</v>
      </c>
      <c r="S4092" s="334">
        <v>0</v>
      </c>
      <c r="T4092" s="334">
        <v>0</v>
      </c>
      <c r="U4092" s="334">
        <v>0</v>
      </c>
      <c r="V4092" s="334">
        <v>0</v>
      </c>
      <c r="W4092" s="334">
        <v>0</v>
      </c>
      <c r="X4092" s="334">
        <v>0</v>
      </c>
      <c r="Y4092" s="334">
        <v>0</v>
      </c>
      <c r="Z4092" s="334">
        <v>0</v>
      </c>
      <c r="AA4092" s="334">
        <v>0</v>
      </c>
      <c r="AB4092" s="334">
        <v>0</v>
      </c>
      <c r="AD4092" s="334">
        <v>0</v>
      </c>
      <c r="AE4092" s="334">
        <f t="shared" si="637"/>
        <v>0</v>
      </c>
      <c r="AF4092" s="334">
        <f t="shared" si="638"/>
        <v>0</v>
      </c>
      <c r="AG4092" s="340">
        <f t="shared" si="639"/>
        <v>0</v>
      </c>
      <c r="AI4092" s="340">
        <f t="shared" si="643"/>
        <v>0</v>
      </c>
      <c r="AJ4092" s="340">
        <f t="shared" si="643"/>
        <v>0</v>
      </c>
      <c r="AK4092" s="340">
        <f t="shared" si="643"/>
        <v>0</v>
      </c>
      <c r="AL4092" s="340">
        <f t="shared" si="643"/>
        <v>0</v>
      </c>
      <c r="AM4092" s="340">
        <f t="shared" si="643"/>
        <v>0</v>
      </c>
    </row>
    <row r="4093" spans="1:39" x14ac:dyDescent="0.35">
      <c r="A4093" s="337">
        <v>26006</v>
      </c>
      <c r="B4093" s="338">
        <f t="shared" si="634"/>
        <v>1971</v>
      </c>
      <c r="C4093" s="338">
        <f t="shared" si="635"/>
        <v>3</v>
      </c>
      <c r="D4093" s="338">
        <f t="shared" si="636"/>
        <v>14</v>
      </c>
      <c r="E4093" s="334">
        <v>0</v>
      </c>
      <c r="F4093" s="334">
        <v>0</v>
      </c>
      <c r="G4093" s="334">
        <v>0</v>
      </c>
      <c r="H4093" s="334">
        <v>0</v>
      </c>
      <c r="I4093" s="334">
        <v>0</v>
      </c>
      <c r="J4093" s="334">
        <v>0</v>
      </c>
      <c r="K4093" s="334">
        <v>0</v>
      </c>
      <c r="L4093" s="334">
        <v>0</v>
      </c>
      <c r="M4093" s="334">
        <v>0</v>
      </c>
      <c r="N4093" s="334">
        <v>0</v>
      </c>
      <c r="O4093" s="334">
        <v>0</v>
      </c>
      <c r="P4093" s="334">
        <v>0</v>
      </c>
      <c r="Q4093" s="334">
        <v>0</v>
      </c>
      <c r="R4093" s="334">
        <v>0</v>
      </c>
      <c r="S4093" s="334">
        <v>0</v>
      </c>
      <c r="T4093" s="334">
        <v>0</v>
      </c>
      <c r="U4093" s="334">
        <v>0</v>
      </c>
      <c r="V4093" s="334">
        <v>0</v>
      </c>
      <c r="W4093" s="334">
        <v>0</v>
      </c>
      <c r="X4093" s="334">
        <v>0</v>
      </c>
      <c r="Y4093" s="334">
        <v>0</v>
      </c>
      <c r="Z4093" s="334">
        <v>0</v>
      </c>
      <c r="AA4093" s="334">
        <v>0</v>
      </c>
      <c r="AB4093" s="334">
        <v>0</v>
      </c>
      <c r="AD4093" s="334">
        <v>0</v>
      </c>
      <c r="AE4093" s="334">
        <f t="shared" si="637"/>
        <v>0</v>
      </c>
      <c r="AF4093" s="334">
        <f t="shared" si="638"/>
        <v>0</v>
      </c>
      <c r="AG4093" s="340">
        <f t="shared" si="639"/>
        <v>0</v>
      </c>
      <c r="AI4093" s="340">
        <f t="shared" si="643"/>
        <v>0</v>
      </c>
      <c r="AJ4093" s="340">
        <f t="shared" si="643"/>
        <v>0</v>
      </c>
      <c r="AK4093" s="340">
        <f t="shared" si="643"/>
        <v>0</v>
      </c>
      <c r="AL4093" s="340">
        <f t="shared" si="643"/>
        <v>0</v>
      </c>
      <c r="AM4093" s="340">
        <f t="shared" si="643"/>
        <v>0</v>
      </c>
    </row>
    <row r="4094" spans="1:39" x14ac:dyDescent="0.35">
      <c r="A4094" s="337">
        <v>26007</v>
      </c>
      <c r="B4094" s="338">
        <f t="shared" si="634"/>
        <v>1971</v>
      </c>
      <c r="C4094" s="338">
        <f t="shared" si="635"/>
        <v>3</v>
      </c>
      <c r="D4094" s="338">
        <f t="shared" si="636"/>
        <v>15</v>
      </c>
      <c r="E4094" s="334">
        <v>0</v>
      </c>
      <c r="F4094" s="334">
        <v>0</v>
      </c>
      <c r="G4094" s="334">
        <v>0</v>
      </c>
      <c r="H4094" s="334">
        <v>0</v>
      </c>
      <c r="I4094" s="334">
        <v>0</v>
      </c>
      <c r="J4094" s="334">
        <v>0</v>
      </c>
      <c r="K4094" s="334">
        <v>0</v>
      </c>
      <c r="L4094" s="334">
        <v>0</v>
      </c>
      <c r="M4094" s="334">
        <v>0</v>
      </c>
      <c r="N4094" s="334">
        <v>0</v>
      </c>
      <c r="O4094" s="334">
        <v>0</v>
      </c>
      <c r="P4094" s="334">
        <v>0</v>
      </c>
      <c r="Q4094" s="334">
        <v>0</v>
      </c>
      <c r="R4094" s="334">
        <v>0</v>
      </c>
      <c r="S4094" s="334">
        <v>0</v>
      </c>
      <c r="T4094" s="334">
        <v>0</v>
      </c>
      <c r="U4094" s="334">
        <v>0</v>
      </c>
      <c r="V4094" s="334">
        <v>0</v>
      </c>
      <c r="W4094" s="334">
        <v>0</v>
      </c>
      <c r="X4094" s="334">
        <v>0</v>
      </c>
      <c r="Y4094" s="334">
        <v>0</v>
      </c>
      <c r="Z4094" s="334">
        <v>0</v>
      </c>
      <c r="AA4094" s="334">
        <v>0</v>
      </c>
      <c r="AB4094" s="334">
        <v>0</v>
      </c>
      <c r="AD4094" s="334">
        <v>0</v>
      </c>
      <c r="AE4094" s="334">
        <f t="shared" si="637"/>
        <v>0</v>
      </c>
      <c r="AF4094" s="334">
        <f t="shared" si="638"/>
        <v>0</v>
      </c>
      <c r="AG4094" s="340">
        <f t="shared" si="639"/>
        <v>0</v>
      </c>
      <c r="AI4094" s="340">
        <f t="shared" si="643"/>
        <v>0</v>
      </c>
      <c r="AJ4094" s="340">
        <f t="shared" si="643"/>
        <v>0</v>
      </c>
      <c r="AK4094" s="340">
        <f t="shared" si="643"/>
        <v>0</v>
      </c>
      <c r="AL4094" s="340">
        <f t="shared" si="643"/>
        <v>0</v>
      </c>
      <c r="AM4094" s="340">
        <f t="shared" si="643"/>
        <v>0</v>
      </c>
    </row>
    <row r="4095" spans="1:39" x14ac:dyDescent="0.35">
      <c r="A4095" s="337">
        <v>26008</v>
      </c>
      <c r="B4095" s="338">
        <f t="shared" si="634"/>
        <v>1971</v>
      </c>
      <c r="C4095" s="338">
        <f t="shared" si="635"/>
        <v>3</v>
      </c>
      <c r="D4095" s="338">
        <f t="shared" si="636"/>
        <v>16</v>
      </c>
      <c r="E4095" s="334">
        <v>0</v>
      </c>
      <c r="F4095" s="334">
        <v>0</v>
      </c>
      <c r="G4095" s="334">
        <v>0</v>
      </c>
      <c r="H4095" s="334">
        <v>0</v>
      </c>
      <c r="I4095" s="334">
        <v>0</v>
      </c>
      <c r="J4095" s="334">
        <v>0.1</v>
      </c>
      <c r="K4095" s="334">
        <v>0.1</v>
      </c>
      <c r="L4095" s="334">
        <v>0.1</v>
      </c>
      <c r="M4095" s="334">
        <v>0.1</v>
      </c>
      <c r="N4095" s="334">
        <v>0.2</v>
      </c>
      <c r="O4095" s="334">
        <v>0</v>
      </c>
      <c r="P4095" s="334">
        <v>0</v>
      </c>
      <c r="Q4095" s="334">
        <v>0</v>
      </c>
      <c r="R4095" s="334">
        <v>0</v>
      </c>
      <c r="S4095" s="334">
        <v>0</v>
      </c>
      <c r="T4095" s="334">
        <v>0</v>
      </c>
      <c r="U4095" s="334">
        <v>0</v>
      </c>
      <c r="V4095" s="334">
        <v>0</v>
      </c>
      <c r="W4095" s="334">
        <v>0</v>
      </c>
      <c r="X4095" s="334">
        <v>0</v>
      </c>
      <c r="Y4095" s="334">
        <v>0.1</v>
      </c>
      <c r="Z4095" s="334">
        <v>0.1</v>
      </c>
      <c r="AA4095" s="334">
        <v>0.1</v>
      </c>
      <c r="AB4095" s="334">
        <v>0.1</v>
      </c>
      <c r="AD4095" s="334">
        <v>1</v>
      </c>
      <c r="AE4095" s="334">
        <f t="shared" si="637"/>
        <v>1</v>
      </c>
      <c r="AF4095" s="334">
        <f t="shared" si="638"/>
        <v>1</v>
      </c>
      <c r="AG4095" s="340">
        <f t="shared" si="639"/>
        <v>0</v>
      </c>
      <c r="AI4095" s="340">
        <f t="shared" si="643"/>
        <v>0</v>
      </c>
      <c r="AJ4095" s="340">
        <f t="shared" si="643"/>
        <v>0</v>
      </c>
      <c r="AK4095" s="340">
        <f t="shared" si="643"/>
        <v>0</v>
      </c>
      <c r="AL4095" s="340">
        <f t="shared" si="643"/>
        <v>0</v>
      </c>
      <c r="AM4095" s="340">
        <f t="shared" si="643"/>
        <v>0</v>
      </c>
    </row>
    <row r="4096" spans="1:39" x14ac:dyDescent="0.35">
      <c r="A4096" s="337">
        <v>26009</v>
      </c>
      <c r="B4096" s="338">
        <f t="shared" si="634"/>
        <v>1971</v>
      </c>
      <c r="C4096" s="338">
        <f t="shared" si="635"/>
        <v>3</v>
      </c>
      <c r="D4096" s="338">
        <f t="shared" si="636"/>
        <v>17</v>
      </c>
      <c r="E4096" s="334">
        <v>0</v>
      </c>
      <c r="F4096" s="334">
        <v>0</v>
      </c>
      <c r="G4096" s="334">
        <v>0</v>
      </c>
      <c r="H4096" s="334">
        <v>0</v>
      </c>
      <c r="I4096" s="334">
        <v>0</v>
      </c>
      <c r="J4096" s="334">
        <v>0</v>
      </c>
      <c r="K4096" s="334">
        <v>0</v>
      </c>
      <c r="L4096" s="334">
        <v>0</v>
      </c>
      <c r="M4096" s="334">
        <v>0</v>
      </c>
      <c r="N4096" s="334">
        <v>0</v>
      </c>
      <c r="O4096" s="334">
        <v>0</v>
      </c>
      <c r="P4096" s="334">
        <v>0</v>
      </c>
      <c r="Q4096" s="334">
        <v>0</v>
      </c>
      <c r="R4096" s="334">
        <v>0</v>
      </c>
      <c r="S4096" s="334">
        <v>0</v>
      </c>
      <c r="T4096" s="334">
        <v>0</v>
      </c>
      <c r="U4096" s="334">
        <v>0</v>
      </c>
      <c r="V4096" s="334">
        <v>0</v>
      </c>
      <c r="W4096" s="334">
        <v>0</v>
      </c>
      <c r="X4096" s="334">
        <v>0</v>
      </c>
      <c r="Y4096" s="334">
        <v>0</v>
      </c>
      <c r="Z4096" s="334">
        <v>0</v>
      </c>
      <c r="AA4096" s="334">
        <v>0</v>
      </c>
      <c r="AB4096" s="334">
        <v>0</v>
      </c>
      <c r="AD4096" s="334">
        <v>0</v>
      </c>
      <c r="AE4096" s="334">
        <f t="shared" si="637"/>
        <v>0</v>
      </c>
      <c r="AF4096" s="334">
        <f t="shared" si="638"/>
        <v>0</v>
      </c>
      <c r="AG4096" s="340">
        <f t="shared" si="639"/>
        <v>0</v>
      </c>
      <c r="AI4096" s="340">
        <f t="shared" si="643"/>
        <v>0</v>
      </c>
      <c r="AJ4096" s="340">
        <f t="shared" si="643"/>
        <v>0</v>
      </c>
      <c r="AK4096" s="340">
        <f t="shared" si="643"/>
        <v>0</v>
      </c>
      <c r="AL4096" s="340">
        <f t="shared" si="643"/>
        <v>0</v>
      </c>
      <c r="AM4096" s="340">
        <f t="shared" si="643"/>
        <v>0</v>
      </c>
    </row>
    <row r="4097" spans="1:39" x14ac:dyDescent="0.35">
      <c r="A4097" s="337">
        <v>26010</v>
      </c>
      <c r="B4097" s="338">
        <f t="shared" si="634"/>
        <v>1971</v>
      </c>
      <c r="C4097" s="338">
        <f t="shared" si="635"/>
        <v>3</v>
      </c>
      <c r="D4097" s="338">
        <f t="shared" si="636"/>
        <v>18</v>
      </c>
      <c r="E4097" s="334">
        <v>0</v>
      </c>
      <c r="F4097" s="334">
        <v>0</v>
      </c>
      <c r="G4097" s="334">
        <v>0</v>
      </c>
      <c r="H4097" s="334">
        <v>0</v>
      </c>
      <c r="I4097" s="334">
        <v>0</v>
      </c>
      <c r="J4097" s="334">
        <v>0</v>
      </c>
      <c r="K4097" s="334">
        <v>0</v>
      </c>
      <c r="L4097" s="334">
        <v>0</v>
      </c>
      <c r="M4097" s="334">
        <v>0</v>
      </c>
      <c r="N4097" s="334">
        <v>0</v>
      </c>
      <c r="O4097" s="334">
        <v>0</v>
      </c>
      <c r="P4097" s="334">
        <v>0</v>
      </c>
      <c r="Q4097" s="334">
        <v>0</v>
      </c>
      <c r="R4097" s="334">
        <v>0</v>
      </c>
      <c r="S4097" s="334">
        <v>0</v>
      </c>
      <c r="T4097" s="334">
        <v>0</v>
      </c>
      <c r="U4097" s="334">
        <v>0</v>
      </c>
      <c r="V4097" s="334">
        <v>0</v>
      </c>
      <c r="W4097" s="334">
        <v>0</v>
      </c>
      <c r="X4097" s="334">
        <v>0</v>
      </c>
      <c r="Y4097" s="334">
        <v>0</v>
      </c>
      <c r="Z4097" s="334">
        <v>0</v>
      </c>
      <c r="AA4097" s="334">
        <v>0</v>
      </c>
      <c r="AB4097" s="334">
        <v>0</v>
      </c>
      <c r="AD4097" s="334">
        <v>0</v>
      </c>
      <c r="AE4097" s="334">
        <f t="shared" si="637"/>
        <v>0</v>
      </c>
      <c r="AF4097" s="334">
        <f t="shared" si="638"/>
        <v>0</v>
      </c>
      <c r="AG4097" s="340">
        <f t="shared" si="639"/>
        <v>0</v>
      </c>
      <c r="AI4097" s="340">
        <f t="shared" si="643"/>
        <v>0</v>
      </c>
      <c r="AJ4097" s="340">
        <f t="shared" si="643"/>
        <v>0</v>
      </c>
      <c r="AK4097" s="340">
        <f t="shared" si="643"/>
        <v>0</v>
      </c>
      <c r="AL4097" s="340">
        <f t="shared" si="643"/>
        <v>0</v>
      </c>
      <c r="AM4097" s="340">
        <f t="shared" si="643"/>
        <v>0</v>
      </c>
    </row>
    <row r="4098" spans="1:39" x14ac:dyDescent="0.35">
      <c r="A4098" s="337">
        <v>26011</v>
      </c>
      <c r="B4098" s="338">
        <f t="shared" si="634"/>
        <v>1971</v>
      </c>
      <c r="C4098" s="338">
        <f t="shared" si="635"/>
        <v>3</v>
      </c>
      <c r="D4098" s="338">
        <f t="shared" si="636"/>
        <v>19</v>
      </c>
      <c r="E4098" s="334">
        <v>0</v>
      </c>
      <c r="F4098" s="334">
        <v>0</v>
      </c>
      <c r="G4098" s="334">
        <v>0</v>
      </c>
      <c r="H4098" s="334">
        <v>0</v>
      </c>
      <c r="I4098" s="334">
        <v>0</v>
      </c>
      <c r="J4098" s="334">
        <v>0</v>
      </c>
      <c r="K4098" s="334">
        <v>0</v>
      </c>
      <c r="L4098" s="334">
        <v>0</v>
      </c>
      <c r="M4098" s="334">
        <v>0</v>
      </c>
      <c r="N4098" s="334">
        <v>0</v>
      </c>
      <c r="O4098" s="334">
        <v>0</v>
      </c>
      <c r="P4098" s="334">
        <v>0</v>
      </c>
      <c r="Q4098" s="334">
        <v>0</v>
      </c>
      <c r="R4098" s="334">
        <v>0</v>
      </c>
      <c r="S4098" s="334">
        <v>0</v>
      </c>
      <c r="T4098" s="334">
        <v>0</v>
      </c>
      <c r="U4098" s="334">
        <v>0</v>
      </c>
      <c r="V4098" s="334">
        <v>0</v>
      </c>
      <c r="W4098" s="334">
        <v>0</v>
      </c>
      <c r="X4098" s="334">
        <v>0</v>
      </c>
      <c r="Y4098" s="334">
        <v>0</v>
      </c>
      <c r="Z4098" s="334">
        <v>0</v>
      </c>
      <c r="AA4098" s="334">
        <v>0</v>
      </c>
      <c r="AB4098" s="334">
        <v>0</v>
      </c>
      <c r="AD4098" s="334">
        <v>0</v>
      </c>
      <c r="AE4098" s="334">
        <f t="shared" si="637"/>
        <v>0</v>
      </c>
      <c r="AF4098" s="334">
        <f t="shared" si="638"/>
        <v>0</v>
      </c>
      <c r="AG4098" s="340">
        <f t="shared" si="639"/>
        <v>0</v>
      </c>
      <c r="AI4098" s="340">
        <f t="shared" si="643"/>
        <v>0</v>
      </c>
      <c r="AJ4098" s="340">
        <f t="shared" si="643"/>
        <v>0</v>
      </c>
      <c r="AK4098" s="340">
        <f t="shared" si="643"/>
        <v>0</v>
      </c>
      <c r="AL4098" s="340">
        <f t="shared" si="643"/>
        <v>0</v>
      </c>
      <c r="AM4098" s="340">
        <f t="shared" si="643"/>
        <v>0</v>
      </c>
    </row>
    <row r="4099" spans="1:39" x14ac:dyDescent="0.35">
      <c r="A4099" s="337">
        <v>26012</v>
      </c>
      <c r="B4099" s="338">
        <f t="shared" si="634"/>
        <v>1971</v>
      </c>
      <c r="C4099" s="338">
        <f t="shared" si="635"/>
        <v>3</v>
      </c>
      <c r="D4099" s="338">
        <f t="shared" si="636"/>
        <v>20</v>
      </c>
      <c r="E4099" s="334">
        <v>0</v>
      </c>
      <c r="F4099" s="334">
        <v>0</v>
      </c>
      <c r="G4099" s="334">
        <v>0</v>
      </c>
      <c r="H4099" s="334">
        <v>0</v>
      </c>
      <c r="I4099" s="334">
        <v>0</v>
      </c>
      <c r="J4099" s="334">
        <v>0</v>
      </c>
      <c r="K4099" s="334">
        <v>0.2</v>
      </c>
      <c r="L4099" s="334">
        <v>0</v>
      </c>
      <c r="M4099" s="334">
        <v>0.3</v>
      </c>
      <c r="N4099" s="334">
        <v>0.2</v>
      </c>
      <c r="O4099" s="334">
        <v>0.4</v>
      </c>
      <c r="P4099" s="334">
        <v>0.3</v>
      </c>
      <c r="Q4099" s="334">
        <v>0.4</v>
      </c>
      <c r="R4099" s="334">
        <v>0.2</v>
      </c>
      <c r="S4099" s="334">
        <v>0.2</v>
      </c>
      <c r="T4099" s="334">
        <v>0.2</v>
      </c>
      <c r="U4099" s="334">
        <v>0.1</v>
      </c>
      <c r="V4099" s="334">
        <v>0.2</v>
      </c>
      <c r="W4099" s="334">
        <v>0.2</v>
      </c>
      <c r="X4099" s="334">
        <v>0.2</v>
      </c>
      <c r="Y4099" s="334">
        <v>0.2</v>
      </c>
      <c r="Z4099" s="334">
        <v>0.1</v>
      </c>
      <c r="AA4099" s="334">
        <v>0.2</v>
      </c>
      <c r="AB4099" s="334">
        <v>0.2</v>
      </c>
      <c r="AD4099" s="334">
        <v>3.8</v>
      </c>
      <c r="AE4099" s="334">
        <f t="shared" si="637"/>
        <v>3.8</v>
      </c>
      <c r="AF4099" s="334">
        <f t="shared" si="638"/>
        <v>3.800000000000002</v>
      </c>
      <c r="AG4099" s="340">
        <f t="shared" si="639"/>
        <v>2.2204460492503131E-15</v>
      </c>
      <c r="AI4099" s="340">
        <f t="shared" si="643"/>
        <v>0</v>
      </c>
      <c r="AJ4099" s="340">
        <f t="shared" si="643"/>
        <v>0</v>
      </c>
      <c r="AK4099" s="340">
        <f t="shared" si="643"/>
        <v>0</v>
      </c>
      <c r="AL4099" s="340">
        <f t="shared" si="643"/>
        <v>0</v>
      </c>
      <c r="AM4099" s="340">
        <f t="shared" si="643"/>
        <v>0</v>
      </c>
    </row>
    <row r="4100" spans="1:39" x14ac:dyDescent="0.35">
      <c r="A4100" s="337">
        <v>26013</v>
      </c>
      <c r="B4100" s="338">
        <f t="shared" ref="B4100:B4163" si="644">YEAR(A4100)</f>
        <v>1971</v>
      </c>
      <c r="C4100" s="338">
        <f t="shared" ref="C4100:C4163" si="645">MONTH(A4100)</f>
        <v>3</v>
      </c>
      <c r="D4100" s="338">
        <f t="shared" ref="D4100:D4163" si="646">DAY(A4100)</f>
        <v>21</v>
      </c>
      <c r="E4100" s="334">
        <v>0</v>
      </c>
      <c r="F4100" s="334">
        <v>0</v>
      </c>
      <c r="G4100" s="334">
        <v>0.1</v>
      </c>
      <c r="H4100" s="334">
        <v>0</v>
      </c>
      <c r="I4100" s="334">
        <v>0.1</v>
      </c>
      <c r="J4100" s="334">
        <v>0</v>
      </c>
      <c r="K4100" s="334">
        <v>0.1</v>
      </c>
      <c r="L4100" s="334">
        <v>0</v>
      </c>
      <c r="M4100" s="334">
        <v>0</v>
      </c>
      <c r="N4100" s="334">
        <v>0</v>
      </c>
      <c r="O4100" s="334">
        <v>0</v>
      </c>
      <c r="P4100" s="334">
        <v>0</v>
      </c>
      <c r="Q4100" s="334">
        <v>0</v>
      </c>
      <c r="R4100" s="334">
        <v>0</v>
      </c>
      <c r="S4100" s="334">
        <v>0</v>
      </c>
      <c r="T4100" s="334">
        <v>0</v>
      </c>
      <c r="U4100" s="334">
        <v>0</v>
      </c>
      <c r="V4100" s="334">
        <v>0</v>
      </c>
      <c r="W4100" s="334">
        <v>0</v>
      </c>
      <c r="X4100" s="334">
        <v>0</v>
      </c>
      <c r="Y4100" s="334">
        <v>0</v>
      </c>
      <c r="Z4100" s="334">
        <v>0</v>
      </c>
      <c r="AA4100" s="334">
        <v>0</v>
      </c>
      <c r="AB4100" s="334">
        <v>0</v>
      </c>
      <c r="AD4100" s="334">
        <v>0.3</v>
      </c>
      <c r="AE4100" s="334">
        <f t="shared" ref="AE4100:AE4163" si="647">AD4100</f>
        <v>0.3</v>
      </c>
      <c r="AF4100" s="334">
        <f t="shared" ref="AF4100:AF4163" si="648">SUM(E4100:AB4100)</f>
        <v>0.30000000000000004</v>
      </c>
      <c r="AG4100" s="340">
        <f t="shared" ref="AG4100:AG4163" si="649">ABS(AF4100-AE4100)</f>
        <v>5.5511151231257827E-17</v>
      </c>
      <c r="AI4100" s="340">
        <f t="shared" ref="AI4100:AM4115" si="650">IF($C4100=AI$1,$AF4100,0)</f>
        <v>0</v>
      </c>
      <c r="AJ4100" s="340">
        <f t="shared" si="650"/>
        <v>0</v>
      </c>
      <c r="AK4100" s="340">
        <f t="shared" si="650"/>
        <v>0</v>
      </c>
      <c r="AL4100" s="340">
        <f t="shared" si="650"/>
        <v>0</v>
      </c>
      <c r="AM4100" s="340">
        <f t="shared" si="650"/>
        <v>0</v>
      </c>
    </row>
    <row r="4101" spans="1:39" x14ac:dyDescent="0.35">
      <c r="A4101" s="337">
        <v>26014</v>
      </c>
      <c r="B4101" s="338">
        <f t="shared" si="644"/>
        <v>1971</v>
      </c>
      <c r="C4101" s="338">
        <f t="shared" si="645"/>
        <v>3</v>
      </c>
      <c r="D4101" s="338">
        <f t="shared" si="646"/>
        <v>22</v>
      </c>
      <c r="E4101" s="334">
        <v>0</v>
      </c>
      <c r="F4101" s="334">
        <v>0</v>
      </c>
      <c r="G4101" s="334">
        <v>0</v>
      </c>
      <c r="H4101" s="334">
        <v>0</v>
      </c>
      <c r="I4101" s="334">
        <v>0</v>
      </c>
      <c r="J4101" s="334">
        <v>0</v>
      </c>
      <c r="K4101" s="334">
        <v>0</v>
      </c>
      <c r="L4101" s="334">
        <v>0</v>
      </c>
      <c r="M4101" s="334">
        <v>0</v>
      </c>
      <c r="N4101" s="334">
        <v>0</v>
      </c>
      <c r="O4101" s="334">
        <v>0</v>
      </c>
      <c r="P4101" s="334">
        <v>0</v>
      </c>
      <c r="Q4101" s="334">
        <v>0</v>
      </c>
      <c r="R4101" s="334">
        <v>0</v>
      </c>
      <c r="S4101" s="334">
        <v>0</v>
      </c>
      <c r="T4101" s="334">
        <v>0</v>
      </c>
      <c r="U4101" s="334">
        <v>0.1</v>
      </c>
      <c r="V4101" s="334">
        <v>0.1</v>
      </c>
      <c r="W4101" s="334">
        <v>0.1</v>
      </c>
      <c r="X4101" s="334">
        <v>0.1</v>
      </c>
      <c r="Y4101" s="334">
        <v>0.1</v>
      </c>
      <c r="Z4101" s="334">
        <v>0.1</v>
      </c>
      <c r="AA4101" s="334">
        <v>0.1</v>
      </c>
      <c r="AB4101" s="334">
        <v>0.1</v>
      </c>
      <c r="AD4101" s="334">
        <v>0.8</v>
      </c>
      <c r="AE4101" s="334">
        <f t="shared" si="647"/>
        <v>0.8</v>
      </c>
      <c r="AF4101" s="334">
        <f t="shared" si="648"/>
        <v>0.79999999999999993</v>
      </c>
      <c r="AG4101" s="340">
        <f t="shared" si="649"/>
        <v>1.1102230246251565E-16</v>
      </c>
      <c r="AI4101" s="340">
        <f t="shared" si="650"/>
        <v>0</v>
      </c>
      <c r="AJ4101" s="340">
        <f t="shared" si="650"/>
        <v>0</v>
      </c>
      <c r="AK4101" s="340">
        <f t="shared" si="650"/>
        <v>0</v>
      </c>
      <c r="AL4101" s="340">
        <f t="shared" si="650"/>
        <v>0</v>
      </c>
      <c r="AM4101" s="340">
        <f t="shared" si="650"/>
        <v>0</v>
      </c>
    </row>
    <row r="4102" spans="1:39" x14ac:dyDescent="0.35">
      <c r="A4102" s="337">
        <v>26015</v>
      </c>
      <c r="B4102" s="338">
        <f t="shared" si="644"/>
        <v>1971</v>
      </c>
      <c r="C4102" s="338">
        <f t="shared" si="645"/>
        <v>3</v>
      </c>
      <c r="D4102" s="338">
        <f t="shared" si="646"/>
        <v>23</v>
      </c>
      <c r="E4102" s="334">
        <v>0</v>
      </c>
      <c r="F4102" s="334">
        <v>0</v>
      </c>
      <c r="G4102" s="334">
        <v>0.1</v>
      </c>
      <c r="H4102" s="334">
        <v>0</v>
      </c>
      <c r="I4102" s="334">
        <v>0</v>
      </c>
      <c r="J4102" s="334">
        <v>0</v>
      </c>
      <c r="K4102" s="334">
        <v>0</v>
      </c>
      <c r="L4102" s="334">
        <v>0.1</v>
      </c>
      <c r="M4102" s="334">
        <v>0</v>
      </c>
      <c r="N4102" s="334">
        <v>0</v>
      </c>
      <c r="O4102" s="334">
        <v>0</v>
      </c>
      <c r="P4102" s="334">
        <v>0.1</v>
      </c>
      <c r="Q4102" s="334">
        <v>0</v>
      </c>
      <c r="R4102" s="334">
        <v>0</v>
      </c>
      <c r="S4102" s="334">
        <v>0</v>
      </c>
      <c r="T4102" s="334">
        <v>0</v>
      </c>
      <c r="U4102" s="334">
        <v>0.1</v>
      </c>
      <c r="V4102" s="334">
        <v>0</v>
      </c>
      <c r="W4102" s="334">
        <v>0</v>
      </c>
      <c r="X4102" s="334">
        <v>0</v>
      </c>
      <c r="Y4102" s="334">
        <v>0</v>
      </c>
      <c r="Z4102" s="334">
        <v>0.1</v>
      </c>
      <c r="AA4102" s="334">
        <v>0</v>
      </c>
      <c r="AB4102" s="334">
        <v>0</v>
      </c>
      <c r="AD4102" s="334">
        <v>0.5</v>
      </c>
      <c r="AE4102" s="334">
        <f t="shared" si="647"/>
        <v>0.5</v>
      </c>
      <c r="AF4102" s="334">
        <f t="shared" si="648"/>
        <v>0.5</v>
      </c>
      <c r="AG4102" s="340">
        <f t="shared" si="649"/>
        <v>0</v>
      </c>
      <c r="AI4102" s="340">
        <f t="shared" si="650"/>
        <v>0</v>
      </c>
      <c r="AJ4102" s="340">
        <f t="shared" si="650"/>
        <v>0</v>
      </c>
      <c r="AK4102" s="340">
        <f t="shared" si="650"/>
        <v>0</v>
      </c>
      <c r="AL4102" s="340">
        <f t="shared" si="650"/>
        <v>0</v>
      </c>
      <c r="AM4102" s="340">
        <f t="shared" si="650"/>
        <v>0</v>
      </c>
    </row>
    <row r="4103" spans="1:39" x14ac:dyDescent="0.35">
      <c r="A4103" s="337">
        <v>26016</v>
      </c>
      <c r="B4103" s="338">
        <f t="shared" si="644"/>
        <v>1971</v>
      </c>
      <c r="C4103" s="338">
        <f t="shared" si="645"/>
        <v>3</v>
      </c>
      <c r="D4103" s="338">
        <f t="shared" si="646"/>
        <v>24</v>
      </c>
      <c r="E4103" s="334">
        <v>0.2</v>
      </c>
      <c r="F4103" s="334">
        <v>0.1</v>
      </c>
      <c r="G4103" s="334">
        <v>0.2</v>
      </c>
      <c r="H4103" s="334">
        <v>0</v>
      </c>
      <c r="I4103" s="334">
        <v>0</v>
      </c>
      <c r="J4103" s="334">
        <v>0</v>
      </c>
      <c r="K4103" s="334">
        <v>0</v>
      </c>
      <c r="L4103" s="334">
        <v>0</v>
      </c>
      <c r="M4103" s="334">
        <v>0</v>
      </c>
      <c r="N4103" s="334">
        <v>0.1</v>
      </c>
      <c r="O4103" s="334">
        <v>0.2</v>
      </c>
      <c r="P4103" s="334">
        <v>0.1</v>
      </c>
      <c r="Q4103" s="334">
        <v>0.2</v>
      </c>
      <c r="R4103" s="334">
        <v>0.1</v>
      </c>
      <c r="S4103" s="334">
        <v>0.2</v>
      </c>
      <c r="T4103" s="334">
        <v>0.2</v>
      </c>
      <c r="U4103" s="334">
        <v>0.1</v>
      </c>
      <c r="V4103" s="334">
        <v>0.2</v>
      </c>
      <c r="W4103" s="334">
        <v>0.1</v>
      </c>
      <c r="X4103" s="334">
        <v>0.2</v>
      </c>
      <c r="Y4103" s="334">
        <v>0.1</v>
      </c>
      <c r="Z4103" s="334">
        <v>0.2</v>
      </c>
      <c r="AA4103" s="334">
        <v>0.1</v>
      </c>
      <c r="AB4103" s="334">
        <v>0.2</v>
      </c>
      <c r="AD4103" s="334">
        <v>2.8</v>
      </c>
      <c r="AE4103" s="334">
        <f t="shared" si="647"/>
        <v>2.8</v>
      </c>
      <c r="AF4103" s="334">
        <f t="shared" si="648"/>
        <v>2.8000000000000007</v>
      </c>
      <c r="AG4103" s="340">
        <f t="shared" si="649"/>
        <v>8.8817841970012523E-16</v>
      </c>
      <c r="AI4103" s="340">
        <f t="shared" si="650"/>
        <v>0</v>
      </c>
      <c r="AJ4103" s="340">
        <f t="shared" si="650"/>
        <v>0</v>
      </c>
      <c r="AK4103" s="340">
        <f t="shared" si="650"/>
        <v>0</v>
      </c>
      <c r="AL4103" s="340">
        <f t="shared" si="650"/>
        <v>0</v>
      </c>
      <c r="AM4103" s="340">
        <f t="shared" si="650"/>
        <v>0</v>
      </c>
    </row>
    <row r="4104" spans="1:39" x14ac:dyDescent="0.35">
      <c r="A4104" s="337">
        <v>26017</v>
      </c>
      <c r="B4104" s="338">
        <f t="shared" si="644"/>
        <v>1971</v>
      </c>
      <c r="C4104" s="338">
        <f t="shared" si="645"/>
        <v>3</v>
      </c>
      <c r="D4104" s="338">
        <f t="shared" si="646"/>
        <v>25</v>
      </c>
      <c r="E4104" s="334">
        <v>0.1</v>
      </c>
      <c r="F4104" s="334">
        <v>0.1</v>
      </c>
      <c r="G4104" s="334">
        <v>0.1</v>
      </c>
      <c r="H4104" s="334">
        <v>0.1</v>
      </c>
      <c r="I4104" s="334">
        <v>0.1</v>
      </c>
      <c r="J4104" s="334">
        <v>0</v>
      </c>
      <c r="K4104" s="334">
        <v>0.1</v>
      </c>
      <c r="L4104" s="334">
        <v>0.1</v>
      </c>
      <c r="M4104" s="334">
        <v>0.1</v>
      </c>
      <c r="N4104" s="334">
        <v>0</v>
      </c>
      <c r="O4104" s="334">
        <v>0.1</v>
      </c>
      <c r="P4104" s="334">
        <v>0.1</v>
      </c>
      <c r="Q4104" s="334">
        <v>0.1</v>
      </c>
      <c r="R4104" s="334">
        <v>0</v>
      </c>
      <c r="S4104" s="334">
        <v>0</v>
      </c>
      <c r="T4104" s="334">
        <v>0</v>
      </c>
      <c r="U4104" s="334">
        <v>0</v>
      </c>
      <c r="V4104" s="334">
        <v>0</v>
      </c>
      <c r="W4104" s="334">
        <v>0</v>
      </c>
      <c r="X4104" s="334">
        <v>0</v>
      </c>
      <c r="Y4104" s="334">
        <v>0.1</v>
      </c>
      <c r="Z4104" s="334">
        <v>0.1</v>
      </c>
      <c r="AA4104" s="334">
        <v>0.1</v>
      </c>
      <c r="AB4104" s="334">
        <v>0.1</v>
      </c>
      <c r="AD4104" s="334">
        <v>1.5</v>
      </c>
      <c r="AE4104" s="334">
        <f t="shared" si="647"/>
        <v>1.5</v>
      </c>
      <c r="AF4104" s="334">
        <f t="shared" si="648"/>
        <v>1.5000000000000002</v>
      </c>
      <c r="AG4104" s="340">
        <f t="shared" si="649"/>
        <v>2.2204460492503131E-16</v>
      </c>
      <c r="AI4104" s="340">
        <f t="shared" si="650"/>
        <v>0</v>
      </c>
      <c r="AJ4104" s="340">
        <f t="shared" si="650"/>
        <v>0</v>
      </c>
      <c r="AK4104" s="340">
        <f t="shared" si="650"/>
        <v>0</v>
      </c>
      <c r="AL4104" s="340">
        <f t="shared" si="650"/>
        <v>0</v>
      </c>
      <c r="AM4104" s="340">
        <f t="shared" si="650"/>
        <v>0</v>
      </c>
    </row>
    <row r="4105" spans="1:39" x14ac:dyDescent="0.35">
      <c r="A4105" s="337">
        <v>26018</v>
      </c>
      <c r="B4105" s="338">
        <f t="shared" si="644"/>
        <v>1971</v>
      </c>
      <c r="C4105" s="338">
        <f t="shared" si="645"/>
        <v>3</v>
      </c>
      <c r="D4105" s="338">
        <f t="shared" si="646"/>
        <v>26</v>
      </c>
      <c r="E4105" s="334">
        <v>0.2</v>
      </c>
      <c r="F4105" s="334">
        <v>0.1</v>
      </c>
      <c r="G4105" s="334">
        <v>0.2</v>
      </c>
      <c r="H4105" s="334">
        <v>0.2</v>
      </c>
      <c r="I4105" s="334">
        <v>0.2</v>
      </c>
      <c r="J4105" s="334">
        <v>0.1</v>
      </c>
      <c r="K4105" s="334">
        <v>0.2</v>
      </c>
      <c r="L4105" s="334">
        <v>0.3</v>
      </c>
      <c r="M4105" s="334">
        <v>0.4</v>
      </c>
      <c r="N4105" s="334">
        <v>0.3</v>
      </c>
      <c r="O4105" s="334">
        <v>0.2</v>
      </c>
      <c r="P4105" s="334">
        <v>0.2</v>
      </c>
      <c r="Q4105" s="334">
        <v>0.1</v>
      </c>
      <c r="R4105" s="334">
        <v>0.2</v>
      </c>
      <c r="S4105" s="334">
        <v>0.2</v>
      </c>
      <c r="T4105" s="334">
        <v>0.1</v>
      </c>
      <c r="U4105" s="334">
        <v>0.2</v>
      </c>
      <c r="V4105" s="334">
        <v>0.2</v>
      </c>
      <c r="W4105" s="334">
        <v>0.2</v>
      </c>
      <c r="X4105" s="334">
        <v>0.1</v>
      </c>
      <c r="Y4105" s="334">
        <v>0.2</v>
      </c>
      <c r="Z4105" s="334">
        <v>0</v>
      </c>
      <c r="AA4105" s="334">
        <v>0</v>
      </c>
      <c r="AB4105" s="334">
        <v>0</v>
      </c>
      <c r="AD4105" s="334">
        <v>4.0999999999999996</v>
      </c>
      <c r="AE4105" s="334">
        <f t="shared" si="647"/>
        <v>4.0999999999999996</v>
      </c>
      <c r="AF4105" s="334">
        <f t="shared" si="648"/>
        <v>4.1000000000000014</v>
      </c>
      <c r="AG4105" s="340">
        <f t="shared" si="649"/>
        <v>1.7763568394002505E-15</v>
      </c>
      <c r="AI4105" s="340">
        <f t="shared" si="650"/>
        <v>0</v>
      </c>
      <c r="AJ4105" s="340">
        <f t="shared" si="650"/>
        <v>0</v>
      </c>
      <c r="AK4105" s="340">
        <f t="shared" si="650"/>
        <v>0</v>
      </c>
      <c r="AL4105" s="340">
        <f t="shared" si="650"/>
        <v>0</v>
      </c>
      <c r="AM4105" s="340">
        <f t="shared" si="650"/>
        <v>0</v>
      </c>
    </row>
    <row r="4106" spans="1:39" x14ac:dyDescent="0.35">
      <c r="A4106" s="337">
        <v>26019</v>
      </c>
      <c r="B4106" s="338">
        <f t="shared" si="644"/>
        <v>1971</v>
      </c>
      <c r="C4106" s="338">
        <f t="shared" si="645"/>
        <v>3</v>
      </c>
      <c r="D4106" s="338">
        <f t="shared" si="646"/>
        <v>27</v>
      </c>
      <c r="E4106" s="334">
        <v>0</v>
      </c>
      <c r="F4106" s="334">
        <v>0</v>
      </c>
      <c r="G4106" s="334">
        <v>0</v>
      </c>
      <c r="H4106" s="334">
        <v>0</v>
      </c>
      <c r="I4106" s="334">
        <v>0</v>
      </c>
      <c r="J4106" s="334">
        <v>0</v>
      </c>
      <c r="K4106" s="334">
        <v>0</v>
      </c>
      <c r="L4106" s="334">
        <v>0</v>
      </c>
      <c r="M4106" s="334">
        <v>0</v>
      </c>
      <c r="N4106" s="334">
        <v>0</v>
      </c>
      <c r="O4106" s="334">
        <v>0</v>
      </c>
      <c r="P4106" s="334">
        <v>0</v>
      </c>
      <c r="Q4106" s="334">
        <v>0</v>
      </c>
      <c r="R4106" s="334">
        <v>0</v>
      </c>
      <c r="S4106" s="334">
        <v>0</v>
      </c>
      <c r="T4106" s="334">
        <v>0</v>
      </c>
      <c r="U4106" s="334">
        <v>0</v>
      </c>
      <c r="V4106" s="334">
        <v>0</v>
      </c>
      <c r="W4106" s="334">
        <v>0</v>
      </c>
      <c r="X4106" s="334">
        <v>0</v>
      </c>
      <c r="Y4106" s="334">
        <v>0</v>
      </c>
      <c r="Z4106" s="334">
        <v>0</v>
      </c>
      <c r="AA4106" s="334">
        <v>0</v>
      </c>
      <c r="AB4106" s="334">
        <v>0</v>
      </c>
      <c r="AD4106" s="334">
        <v>0</v>
      </c>
      <c r="AE4106" s="334">
        <f t="shared" si="647"/>
        <v>0</v>
      </c>
      <c r="AF4106" s="334">
        <f t="shared" si="648"/>
        <v>0</v>
      </c>
      <c r="AG4106" s="340">
        <f t="shared" si="649"/>
        <v>0</v>
      </c>
      <c r="AI4106" s="340">
        <f t="shared" si="650"/>
        <v>0</v>
      </c>
      <c r="AJ4106" s="340">
        <f t="shared" si="650"/>
        <v>0</v>
      </c>
      <c r="AK4106" s="340">
        <f t="shared" si="650"/>
        <v>0</v>
      </c>
      <c r="AL4106" s="340">
        <f t="shared" si="650"/>
        <v>0</v>
      </c>
      <c r="AM4106" s="340">
        <f t="shared" si="650"/>
        <v>0</v>
      </c>
    </row>
    <row r="4107" spans="1:39" x14ac:dyDescent="0.35">
      <c r="A4107" s="337">
        <v>26020</v>
      </c>
      <c r="B4107" s="338">
        <f t="shared" si="644"/>
        <v>1971</v>
      </c>
      <c r="C4107" s="338">
        <f t="shared" si="645"/>
        <v>3</v>
      </c>
      <c r="D4107" s="338">
        <f t="shared" si="646"/>
        <v>28</v>
      </c>
      <c r="E4107" s="334">
        <v>0</v>
      </c>
      <c r="F4107" s="334">
        <v>0</v>
      </c>
      <c r="G4107" s="334">
        <v>0</v>
      </c>
      <c r="H4107" s="334">
        <v>0</v>
      </c>
      <c r="I4107" s="334">
        <v>0</v>
      </c>
      <c r="J4107" s="334">
        <v>0</v>
      </c>
      <c r="K4107" s="334">
        <v>0</v>
      </c>
      <c r="L4107" s="334">
        <v>0</v>
      </c>
      <c r="M4107" s="334">
        <v>0</v>
      </c>
      <c r="N4107" s="334">
        <v>0</v>
      </c>
      <c r="O4107" s="334">
        <v>0</v>
      </c>
      <c r="P4107" s="334">
        <v>0</v>
      </c>
      <c r="Q4107" s="334">
        <v>0</v>
      </c>
      <c r="R4107" s="334">
        <v>0</v>
      </c>
      <c r="S4107" s="334">
        <v>0</v>
      </c>
      <c r="T4107" s="334">
        <v>0</v>
      </c>
      <c r="U4107" s="334">
        <v>0</v>
      </c>
      <c r="V4107" s="334">
        <v>0</v>
      </c>
      <c r="W4107" s="334">
        <v>0</v>
      </c>
      <c r="X4107" s="334">
        <v>0</v>
      </c>
      <c r="Y4107" s="334">
        <v>0</v>
      </c>
      <c r="Z4107" s="334">
        <v>0</v>
      </c>
      <c r="AA4107" s="334">
        <v>0</v>
      </c>
      <c r="AB4107" s="334">
        <v>0</v>
      </c>
      <c r="AD4107" s="334">
        <v>0</v>
      </c>
      <c r="AE4107" s="334">
        <f t="shared" si="647"/>
        <v>0</v>
      </c>
      <c r="AF4107" s="334">
        <f t="shared" si="648"/>
        <v>0</v>
      </c>
      <c r="AG4107" s="340">
        <f t="shared" si="649"/>
        <v>0</v>
      </c>
      <c r="AI4107" s="340">
        <f t="shared" si="650"/>
        <v>0</v>
      </c>
      <c r="AJ4107" s="340">
        <f t="shared" si="650"/>
        <v>0</v>
      </c>
      <c r="AK4107" s="340">
        <f t="shared" si="650"/>
        <v>0</v>
      </c>
      <c r="AL4107" s="340">
        <f t="shared" si="650"/>
        <v>0</v>
      </c>
      <c r="AM4107" s="340">
        <f t="shared" si="650"/>
        <v>0</v>
      </c>
    </row>
    <row r="4108" spans="1:39" x14ac:dyDescent="0.35">
      <c r="A4108" s="337">
        <v>26021</v>
      </c>
      <c r="B4108" s="338">
        <f t="shared" si="644"/>
        <v>1971</v>
      </c>
      <c r="C4108" s="338">
        <f t="shared" si="645"/>
        <v>3</v>
      </c>
      <c r="D4108" s="338">
        <f t="shared" si="646"/>
        <v>29</v>
      </c>
      <c r="E4108" s="334">
        <v>0</v>
      </c>
      <c r="F4108" s="334">
        <v>0</v>
      </c>
      <c r="G4108" s="334">
        <v>0</v>
      </c>
      <c r="H4108" s="334">
        <v>0</v>
      </c>
      <c r="I4108" s="334">
        <v>0</v>
      </c>
      <c r="J4108" s="334">
        <v>0</v>
      </c>
      <c r="K4108" s="334">
        <v>0</v>
      </c>
      <c r="L4108" s="334">
        <v>0</v>
      </c>
      <c r="M4108" s="334">
        <v>0</v>
      </c>
      <c r="N4108" s="334">
        <v>0</v>
      </c>
      <c r="O4108" s="334">
        <v>0</v>
      </c>
      <c r="P4108" s="334">
        <v>0</v>
      </c>
      <c r="Q4108" s="334">
        <v>0</v>
      </c>
      <c r="R4108" s="334">
        <v>0</v>
      </c>
      <c r="S4108" s="334">
        <v>0</v>
      </c>
      <c r="T4108" s="334">
        <v>0</v>
      </c>
      <c r="U4108" s="334">
        <v>0</v>
      </c>
      <c r="V4108" s="334">
        <v>0</v>
      </c>
      <c r="W4108" s="334">
        <v>0</v>
      </c>
      <c r="X4108" s="334">
        <v>0</v>
      </c>
      <c r="Y4108" s="334">
        <v>0</v>
      </c>
      <c r="Z4108" s="334">
        <v>0</v>
      </c>
      <c r="AA4108" s="334">
        <v>0</v>
      </c>
      <c r="AB4108" s="334">
        <v>0</v>
      </c>
      <c r="AD4108" s="334">
        <v>0</v>
      </c>
      <c r="AE4108" s="334">
        <f t="shared" si="647"/>
        <v>0</v>
      </c>
      <c r="AF4108" s="334">
        <f t="shared" si="648"/>
        <v>0</v>
      </c>
      <c r="AG4108" s="340">
        <f t="shared" si="649"/>
        <v>0</v>
      </c>
      <c r="AI4108" s="340">
        <f t="shared" si="650"/>
        <v>0</v>
      </c>
      <c r="AJ4108" s="340">
        <f t="shared" si="650"/>
        <v>0</v>
      </c>
      <c r="AK4108" s="340">
        <f t="shared" si="650"/>
        <v>0</v>
      </c>
      <c r="AL4108" s="340">
        <f t="shared" si="650"/>
        <v>0</v>
      </c>
      <c r="AM4108" s="340">
        <f t="shared" si="650"/>
        <v>0</v>
      </c>
    </row>
    <row r="4109" spans="1:39" x14ac:dyDescent="0.35">
      <c r="A4109" s="337">
        <v>26022</v>
      </c>
      <c r="B4109" s="338">
        <f t="shared" si="644"/>
        <v>1971</v>
      </c>
      <c r="C4109" s="338">
        <f t="shared" si="645"/>
        <v>3</v>
      </c>
      <c r="D4109" s="338">
        <f t="shared" si="646"/>
        <v>30</v>
      </c>
      <c r="E4109" s="334">
        <v>0</v>
      </c>
      <c r="F4109" s="334">
        <v>0</v>
      </c>
      <c r="G4109" s="334">
        <v>0</v>
      </c>
      <c r="H4109" s="334">
        <v>0</v>
      </c>
      <c r="I4109" s="334">
        <v>0</v>
      </c>
      <c r="J4109" s="334">
        <v>0</v>
      </c>
      <c r="K4109" s="334">
        <v>0.5</v>
      </c>
      <c r="L4109" s="334">
        <v>0.4</v>
      </c>
      <c r="M4109" s="334">
        <v>1.4</v>
      </c>
      <c r="N4109" s="334">
        <v>1.3</v>
      </c>
      <c r="O4109" s="334">
        <v>1.4</v>
      </c>
      <c r="P4109" s="334">
        <v>0.5</v>
      </c>
      <c r="Q4109" s="334">
        <v>0.4</v>
      </c>
      <c r="R4109" s="334">
        <v>0.5</v>
      </c>
      <c r="S4109" s="334">
        <v>0.4</v>
      </c>
      <c r="T4109" s="334">
        <v>0.5</v>
      </c>
      <c r="U4109" s="334">
        <v>0.4</v>
      </c>
      <c r="V4109" s="334">
        <v>0.5</v>
      </c>
      <c r="W4109" s="334">
        <v>0.4</v>
      </c>
      <c r="X4109" s="334">
        <v>0.5</v>
      </c>
      <c r="Y4109" s="334">
        <v>0.4</v>
      </c>
      <c r="Z4109" s="334">
        <v>0.5</v>
      </c>
      <c r="AA4109" s="334">
        <v>0.4</v>
      </c>
      <c r="AB4109" s="334">
        <v>0.5</v>
      </c>
      <c r="AD4109" s="334">
        <v>10.9</v>
      </c>
      <c r="AE4109" s="334">
        <f t="shared" si="647"/>
        <v>10.9</v>
      </c>
      <c r="AF4109" s="334">
        <f t="shared" si="648"/>
        <v>10.900000000000002</v>
      </c>
      <c r="AG4109" s="340">
        <f t="shared" si="649"/>
        <v>1.7763568394002505E-15</v>
      </c>
      <c r="AI4109" s="340">
        <f t="shared" si="650"/>
        <v>0</v>
      </c>
      <c r="AJ4109" s="340">
        <f t="shared" si="650"/>
        <v>0</v>
      </c>
      <c r="AK4109" s="340">
        <f t="shared" si="650"/>
        <v>0</v>
      </c>
      <c r="AL4109" s="340">
        <f t="shared" si="650"/>
        <v>0</v>
      </c>
      <c r="AM4109" s="340">
        <f t="shared" si="650"/>
        <v>0</v>
      </c>
    </row>
    <row r="4110" spans="1:39" x14ac:dyDescent="0.35">
      <c r="A4110" s="337">
        <v>26023</v>
      </c>
      <c r="B4110" s="338">
        <f t="shared" si="644"/>
        <v>1971</v>
      </c>
      <c r="C4110" s="338">
        <f t="shared" si="645"/>
        <v>3</v>
      </c>
      <c r="D4110" s="338">
        <f t="shared" si="646"/>
        <v>31</v>
      </c>
      <c r="E4110" s="334">
        <v>0.1</v>
      </c>
      <c r="F4110" s="334">
        <v>0.2</v>
      </c>
      <c r="G4110" s="334">
        <v>0.1</v>
      </c>
      <c r="H4110" s="334">
        <v>0.1</v>
      </c>
      <c r="I4110" s="334">
        <v>0.2</v>
      </c>
      <c r="J4110" s="334">
        <v>0.1</v>
      </c>
      <c r="K4110" s="334">
        <v>0.2</v>
      </c>
      <c r="L4110" s="334">
        <v>0.1</v>
      </c>
      <c r="M4110" s="334">
        <v>0.1</v>
      </c>
      <c r="N4110" s="334">
        <v>0.2</v>
      </c>
      <c r="O4110" s="334">
        <v>0.1</v>
      </c>
      <c r="P4110" s="334">
        <v>0</v>
      </c>
      <c r="Q4110" s="334">
        <v>0</v>
      </c>
      <c r="R4110" s="334">
        <v>0</v>
      </c>
      <c r="S4110" s="334">
        <v>0</v>
      </c>
      <c r="T4110" s="334">
        <v>0</v>
      </c>
      <c r="U4110" s="334">
        <v>0</v>
      </c>
      <c r="V4110" s="334">
        <v>0</v>
      </c>
      <c r="W4110" s="334">
        <v>0</v>
      </c>
      <c r="X4110" s="334">
        <v>0</v>
      </c>
      <c r="Y4110" s="334">
        <v>0</v>
      </c>
      <c r="Z4110" s="334">
        <v>0</v>
      </c>
      <c r="AA4110" s="334">
        <v>0</v>
      </c>
      <c r="AB4110" s="334">
        <v>0</v>
      </c>
      <c r="AD4110" s="334">
        <v>1.5</v>
      </c>
      <c r="AE4110" s="334">
        <f t="shared" si="647"/>
        <v>1.5</v>
      </c>
      <c r="AF4110" s="334">
        <f t="shared" si="648"/>
        <v>1.5000000000000002</v>
      </c>
      <c r="AG4110" s="340">
        <f t="shared" si="649"/>
        <v>2.2204460492503131E-16</v>
      </c>
      <c r="AI4110" s="340">
        <f t="shared" si="650"/>
        <v>0</v>
      </c>
      <c r="AJ4110" s="340">
        <f t="shared" si="650"/>
        <v>0</v>
      </c>
      <c r="AK4110" s="340">
        <f t="shared" si="650"/>
        <v>0</v>
      </c>
      <c r="AL4110" s="340">
        <f t="shared" si="650"/>
        <v>0</v>
      </c>
      <c r="AM4110" s="340">
        <f t="shared" si="650"/>
        <v>0</v>
      </c>
    </row>
    <row r="4111" spans="1:39" x14ac:dyDescent="0.35">
      <c r="A4111" s="337">
        <v>26024</v>
      </c>
      <c r="B4111" s="338">
        <f t="shared" si="644"/>
        <v>1971</v>
      </c>
      <c r="C4111" s="338">
        <f t="shared" si="645"/>
        <v>4</v>
      </c>
      <c r="D4111" s="338">
        <f t="shared" si="646"/>
        <v>1</v>
      </c>
      <c r="E4111" s="334">
        <v>0</v>
      </c>
      <c r="F4111" s="334">
        <v>0</v>
      </c>
      <c r="G4111" s="334">
        <v>0</v>
      </c>
      <c r="H4111" s="334">
        <v>0</v>
      </c>
      <c r="I4111" s="334">
        <v>0</v>
      </c>
      <c r="J4111" s="334">
        <v>0</v>
      </c>
      <c r="K4111" s="334">
        <v>0</v>
      </c>
      <c r="L4111" s="334">
        <v>0</v>
      </c>
      <c r="M4111" s="334">
        <v>0</v>
      </c>
      <c r="N4111" s="334">
        <v>0</v>
      </c>
      <c r="O4111" s="334">
        <v>0</v>
      </c>
      <c r="P4111" s="334">
        <v>0</v>
      </c>
      <c r="Q4111" s="334">
        <v>0</v>
      </c>
      <c r="R4111" s="334">
        <v>0</v>
      </c>
      <c r="S4111" s="334">
        <v>0</v>
      </c>
      <c r="T4111" s="334">
        <v>0</v>
      </c>
      <c r="U4111" s="334">
        <v>0</v>
      </c>
      <c r="V4111" s="334">
        <v>0</v>
      </c>
      <c r="W4111" s="334">
        <v>0</v>
      </c>
      <c r="X4111" s="334">
        <v>0</v>
      </c>
      <c r="Y4111" s="334">
        <v>0</v>
      </c>
      <c r="Z4111" s="334">
        <v>0</v>
      </c>
      <c r="AA4111" s="334">
        <v>0</v>
      </c>
      <c r="AB4111" s="334">
        <v>0</v>
      </c>
      <c r="AD4111" s="334">
        <v>0</v>
      </c>
      <c r="AE4111" s="334">
        <f t="shared" si="647"/>
        <v>0</v>
      </c>
      <c r="AF4111" s="334">
        <f t="shared" si="648"/>
        <v>0</v>
      </c>
      <c r="AG4111" s="340">
        <f t="shared" si="649"/>
        <v>0</v>
      </c>
      <c r="AI4111" s="340">
        <f t="shared" si="650"/>
        <v>0</v>
      </c>
      <c r="AJ4111" s="340">
        <f t="shared" si="650"/>
        <v>0</v>
      </c>
      <c r="AK4111" s="340">
        <f t="shared" si="650"/>
        <v>0</v>
      </c>
      <c r="AL4111" s="340">
        <f t="shared" si="650"/>
        <v>0</v>
      </c>
      <c r="AM4111" s="340">
        <f t="shared" si="650"/>
        <v>0</v>
      </c>
    </row>
    <row r="4112" spans="1:39" x14ac:dyDescent="0.35">
      <c r="A4112" s="337">
        <v>26025</v>
      </c>
      <c r="B4112" s="338">
        <f t="shared" si="644"/>
        <v>1971</v>
      </c>
      <c r="C4112" s="338">
        <f t="shared" si="645"/>
        <v>4</v>
      </c>
      <c r="D4112" s="338">
        <f t="shared" si="646"/>
        <v>2</v>
      </c>
      <c r="E4112" s="334">
        <v>0</v>
      </c>
      <c r="F4112" s="334">
        <v>0</v>
      </c>
      <c r="G4112" s="334">
        <v>0</v>
      </c>
      <c r="H4112" s="334">
        <v>0</v>
      </c>
      <c r="I4112" s="334">
        <v>0</v>
      </c>
      <c r="J4112" s="334">
        <v>0</v>
      </c>
      <c r="K4112" s="334">
        <v>0</v>
      </c>
      <c r="L4112" s="334">
        <v>0</v>
      </c>
      <c r="M4112" s="334">
        <v>0</v>
      </c>
      <c r="N4112" s="334">
        <v>0</v>
      </c>
      <c r="O4112" s="334">
        <v>0</v>
      </c>
      <c r="P4112" s="334">
        <v>0</v>
      </c>
      <c r="Q4112" s="334">
        <v>0</v>
      </c>
      <c r="R4112" s="334">
        <v>0</v>
      </c>
      <c r="S4112" s="334">
        <v>0</v>
      </c>
      <c r="T4112" s="334">
        <v>0</v>
      </c>
      <c r="U4112" s="334">
        <v>0</v>
      </c>
      <c r="V4112" s="334">
        <v>0</v>
      </c>
      <c r="W4112" s="334">
        <v>0</v>
      </c>
      <c r="X4112" s="334">
        <v>0</v>
      </c>
      <c r="Y4112" s="334">
        <v>0</v>
      </c>
      <c r="Z4112" s="334">
        <v>0</v>
      </c>
      <c r="AA4112" s="334">
        <v>0</v>
      </c>
      <c r="AB4112" s="334">
        <v>0</v>
      </c>
      <c r="AD4112" s="334">
        <v>0</v>
      </c>
      <c r="AE4112" s="334">
        <f t="shared" si="647"/>
        <v>0</v>
      </c>
      <c r="AF4112" s="334">
        <f t="shared" si="648"/>
        <v>0</v>
      </c>
      <c r="AG4112" s="340">
        <f t="shared" si="649"/>
        <v>0</v>
      </c>
      <c r="AI4112" s="340">
        <f t="shared" si="650"/>
        <v>0</v>
      </c>
      <c r="AJ4112" s="340">
        <f t="shared" si="650"/>
        <v>0</v>
      </c>
      <c r="AK4112" s="340">
        <f t="shared" si="650"/>
        <v>0</v>
      </c>
      <c r="AL4112" s="340">
        <f t="shared" si="650"/>
        <v>0</v>
      </c>
      <c r="AM4112" s="340">
        <f t="shared" si="650"/>
        <v>0</v>
      </c>
    </row>
    <row r="4113" spans="1:39" x14ac:dyDescent="0.35">
      <c r="A4113" s="337">
        <v>26026</v>
      </c>
      <c r="B4113" s="338">
        <f t="shared" si="644"/>
        <v>1971</v>
      </c>
      <c r="C4113" s="338">
        <f t="shared" si="645"/>
        <v>4</v>
      </c>
      <c r="D4113" s="338">
        <f t="shared" si="646"/>
        <v>3</v>
      </c>
      <c r="E4113" s="334">
        <v>0</v>
      </c>
      <c r="F4113" s="334">
        <v>0</v>
      </c>
      <c r="G4113" s="334">
        <v>0</v>
      </c>
      <c r="H4113" s="334">
        <v>0</v>
      </c>
      <c r="I4113" s="334">
        <v>0</v>
      </c>
      <c r="J4113" s="334">
        <v>0</v>
      </c>
      <c r="K4113" s="334">
        <v>0</v>
      </c>
      <c r="L4113" s="334">
        <v>0</v>
      </c>
      <c r="M4113" s="334">
        <v>0</v>
      </c>
      <c r="N4113" s="334">
        <v>0</v>
      </c>
      <c r="O4113" s="334">
        <v>0</v>
      </c>
      <c r="P4113" s="334">
        <v>0</v>
      </c>
      <c r="Q4113" s="334">
        <v>0</v>
      </c>
      <c r="R4113" s="334">
        <v>0</v>
      </c>
      <c r="S4113" s="334">
        <v>0</v>
      </c>
      <c r="T4113" s="334">
        <v>0</v>
      </c>
      <c r="U4113" s="334">
        <v>0</v>
      </c>
      <c r="V4113" s="334">
        <v>0</v>
      </c>
      <c r="W4113" s="334">
        <v>0</v>
      </c>
      <c r="X4113" s="334">
        <v>0</v>
      </c>
      <c r="Y4113" s="334">
        <v>0</v>
      </c>
      <c r="Z4113" s="334">
        <v>0</v>
      </c>
      <c r="AA4113" s="334">
        <v>0</v>
      </c>
      <c r="AB4113" s="334">
        <v>0</v>
      </c>
      <c r="AD4113" s="334">
        <v>0</v>
      </c>
      <c r="AE4113" s="334">
        <f t="shared" si="647"/>
        <v>0</v>
      </c>
      <c r="AF4113" s="334">
        <f t="shared" si="648"/>
        <v>0</v>
      </c>
      <c r="AG4113" s="340">
        <f t="shared" si="649"/>
        <v>0</v>
      </c>
      <c r="AI4113" s="340">
        <f t="shared" si="650"/>
        <v>0</v>
      </c>
      <c r="AJ4113" s="340">
        <f t="shared" si="650"/>
        <v>0</v>
      </c>
      <c r="AK4113" s="340">
        <f t="shared" si="650"/>
        <v>0</v>
      </c>
      <c r="AL4113" s="340">
        <f t="shared" si="650"/>
        <v>0</v>
      </c>
      <c r="AM4113" s="340">
        <f t="shared" si="650"/>
        <v>0</v>
      </c>
    </row>
    <row r="4114" spans="1:39" x14ac:dyDescent="0.35">
      <c r="A4114" s="337">
        <v>26027</v>
      </c>
      <c r="B4114" s="338">
        <f t="shared" si="644"/>
        <v>1971</v>
      </c>
      <c r="C4114" s="338">
        <f t="shared" si="645"/>
        <v>4</v>
      </c>
      <c r="D4114" s="338">
        <f t="shared" si="646"/>
        <v>4</v>
      </c>
      <c r="E4114" s="334">
        <v>0</v>
      </c>
      <c r="F4114" s="334">
        <v>0</v>
      </c>
      <c r="G4114" s="334">
        <v>0</v>
      </c>
      <c r="H4114" s="334">
        <v>0</v>
      </c>
      <c r="I4114" s="334">
        <v>0</v>
      </c>
      <c r="J4114" s="334">
        <v>0</v>
      </c>
      <c r="K4114" s="334">
        <v>0</v>
      </c>
      <c r="L4114" s="334">
        <v>0</v>
      </c>
      <c r="M4114" s="334">
        <v>0</v>
      </c>
      <c r="N4114" s="334">
        <v>0</v>
      </c>
      <c r="O4114" s="334">
        <v>0</v>
      </c>
      <c r="P4114" s="334">
        <v>0</v>
      </c>
      <c r="Q4114" s="334">
        <v>0</v>
      </c>
      <c r="R4114" s="334">
        <v>0</v>
      </c>
      <c r="S4114" s="334">
        <v>0</v>
      </c>
      <c r="T4114" s="334">
        <v>0</v>
      </c>
      <c r="U4114" s="334">
        <v>0</v>
      </c>
      <c r="V4114" s="334">
        <v>0</v>
      </c>
      <c r="W4114" s="334">
        <v>0</v>
      </c>
      <c r="X4114" s="334">
        <v>0</v>
      </c>
      <c r="Y4114" s="334">
        <v>0</v>
      </c>
      <c r="Z4114" s="334">
        <v>0</v>
      </c>
      <c r="AA4114" s="334">
        <v>0</v>
      </c>
      <c r="AB4114" s="334">
        <v>0</v>
      </c>
      <c r="AD4114" s="334">
        <v>0</v>
      </c>
      <c r="AE4114" s="334">
        <f t="shared" si="647"/>
        <v>0</v>
      </c>
      <c r="AF4114" s="334">
        <f t="shared" si="648"/>
        <v>0</v>
      </c>
      <c r="AG4114" s="340">
        <f t="shared" si="649"/>
        <v>0</v>
      </c>
      <c r="AI4114" s="340">
        <f t="shared" si="650"/>
        <v>0</v>
      </c>
      <c r="AJ4114" s="340">
        <f t="shared" si="650"/>
        <v>0</v>
      </c>
      <c r="AK4114" s="340">
        <f t="shared" si="650"/>
        <v>0</v>
      </c>
      <c r="AL4114" s="340">
        <f t="shared" si="650"/>
        <v>0</v>
      </c>
      <c r="AM4114" s="340">
        <f t="shared" si="650"/>
        <v>0</v>
      </c>
    </row>
    <row r="4115" spans="1:39" x14ac:dyDescent="0.35">
      <c r="A4115" s="337">
        <v>26028</v>
      </c>
      <c r="B4115" s="338">
        <f t="shared" si="644"/>
        <v>1971</v>
      </c>
      <c r="C4115" s="338">
        <f t="shared" si="645"/>
        <v>4</v>
      </c>
      <c r="D4115" s="338">
        <f t="shared" si="646"/>
        <v>5</v>
      </c>
      <c r="E4115" s="334">
        <v>0</v>
      </c>
      <c r="F4115" s="334">
        <v>0</v>
      </c>
      <c r="G4115" s="334">
        <v>0</v>
      </c>
      <c r="H4115" s="334">
        <v>0</v>
      </c>
      <c r="I4115" s="334">
        <v>0</v>
      </c>
      <c r="J4115" s="334">
        <v>0</v>
      </c>
      <c r="K4115" s="334">
        <v>0</v>
      </c>
      <c r="L4115" s="334">
        <v>0</v>
      </c>
      <c r="M4115" s="334">
        <v>0</v>
      </c>
      <c r="N4115" s="334">
        <v>0</v>
      </c>
      <c r="O4115" s="334">
        <v>0</v>
      </c>
      <c r="P4115" s="334">
        <v>0</v>
      </c>
      <c r="Q4115" s="334">
        <v>0</v>
      </c>
      <c r="R4115" s="334">
        <v>0</v>
      </c>
      <c r="S4115" s="334">
        <v>0</v>
      </c>
      <c r="T4115" s="334">
        <v>0</v>
      </c>
      <c r="U4115" s="334">
        <v>0</v>
      </c>
      <c r="V4115" s="334">
        <v>0</v>
      </c>
      <c r="W4115" s="334">
        <v>0</v>
      </c>
      <c r="X4115" s="334">
        <v>0</v>
      </c>
      <c r="Y4115" s="334">
        <v>0</v>
      </c>
      <c r="Z4115" s="334">
        <v>0</v>
      </c>
      <c r="AA4115" s="334">
        <v>0</v>
      </c>
      <c r="AB4115" s="334">
        <v>0</v>
      </c>
      <c r="AD4115" s="334">
        <v>0</v>
      </c>
      <c r="AE4115" s="334">
        <f t="shared" si="647"/>
        <v>0</v>
      </c>
      <c r="AF4115" s="334">
        <f t="shared" si="648"/>
        <v>0</v>
      </c>
      <c r="AG4115" s="340">
        <f t="shared" si="649"/>
        <v>0</v>
      </c>
      <c r="AI4115" s="340">
        <f t="shared" si="650"/>
        <v>0</v>
      </c>
      <c r="AJ4115" s="340">
        <f t="shared" si="650"/>
        <v>0</v>
      </c>
      <c r="AK4115" s="340">
        <f t="shared" si="650"/>
        <v>0</v>
      </c>
      <c r="AL4115" s="340">
        <f t="shared" si="650"/>
        <v>0</v>
      </c>
      <c r="AM4115" s="340">
        <f t="shared" si="650"/>
        <v>0</v>
      </c>
    </row>
    <row r="4116" spans="1:39" x14ac:dyDescent="0.35">
      <c r="A4116" s="337">
        <v>26029</v>
      </c>
      <c r="B4116" s="338">
        <f t="shared" si="644"/>
        <v>1971</v>
      </c>
      <c r="C4116" s="338">
        <f t="shared" si="645"/>
        <v>4</v>
      </c>
      <c r="D4116" s="338">
        <f t="shared" si="646"/>
        <v>6</v>
      </c>
      <c r="E4116" s="334">
        <v>0</v>
      </c>
      <c r="F4116" s="334">
        <v>0</v>
      </c>
      <c r="G4116" s="334">
        <v>0</v>
      </c>
      <c r="H4116" s="334">
        <v>0</v>
      </c>
      <c r="I4116" s="334">
        <v>0</v>
      </c>
      <c r="J4116" s="334">
        <v>0</v>
      </c>
      <c r="K4116" s="334">
        <v>0</v>
      </c>
      <c r="L4116" s="334">
        <v>0</v>
      </c>
      <c r="M4116" s="334">
        <v>0</v>
      </c>
      <c r="N4116" s="334">
        <v>0</v>
      </c>
      <c r="O4116" s="334">
        <v>0</v>
      </c>
      <c r="P4116" s="334">
        <v>0</v>
      </c>
      <c r="Q4116" s="334">
        <v>0</v>
      </c>
      <c r="R4116" s="334">
        <v>0</v>
      </c>
      <c r="S4116" s="334">
        <v>0</v>
      </c>
      <c r="T4116" s="334">
        <v>0</v>
      </c>
      <c r="U4116" s="334">
        <v>0</v>
      </c>
      <c r="V4116" s="334">
        <v>0</v>
      </c>
      <c r="W4116" s="334">
        <v>0</v>
      </c>
      <c r="X4116" s="334">
        <v>0</v>
      </c>
      <c r="Y4116" s="334">
        <v>0</v>
      </c>
      <c r="Z4116" s="334">
        <v>0</v>
      </c>
      <c r="AA4116" s="334">
        <v>0</v>
      </c>
      <c r="AB4116" s="334">
        <v>0</v>
      </c>
      <c r="AD4116" s="334">
        <v>0</v>
      </c>
      <c r="AE4116" s="334">
        <f t="shared" si="647"/>
        <v>0</v>
      </c>
      <c r="AF4116" s="334">
        <f t="shared" si="648"/>
        <v>0</v>
      </c>
      <c r="AG4116" s="340">
        <f t="shared" si="649"/>
        <v>0</v>
      </c>
      <c r="AI4116" s="340">
        <f t="shared" ref="AI4116:AM4131" si="651">IF($C4116=AI$1,$AF4116,0)</f>
        <v>0</v>
      </c>
      <c r="AJ4116" s="340">
        <f t="shared" si="651"/>
        <v>0</v>
      </c>
      <c r="AK4116" s="340">
        <f t="shared" si="651"/>
        <v>0</v>
      </c>
      <c r="AL4116" s="340">
        <f t="shared" si="651"/>
        <v>0</v>
      </c>
      <c r="AM4116" s="340">
        <f t="shared" si="651"/>
        <v>0</v>
      </c>
    </row>
    <row r="4117" spans="1:39" x14ac:dyDescent="0.35">
      <c r="A4117" s="337">
        <v>26030</v>
      </c>
      <c r="B4117" s="338">
        <f t="shared" si="644"/>
        <v>1971</v>
      </c>
      <c r="C4117" s="338">
        <f t="shared" si="645"/>
        <v>4</v>
      </c>
      <c r="D4117" s="338">
        <f t="shared" si="646"/>
        <v>7</v>
      </c>
      <c r="E4117" s="334">
        <v>0</v>
      </c>
      <c r="F4117" s="334">
        <v>0</v>
      </c>
      <c r="G4117" s="334">
        <v>0</v>
      </c>
      <c r="H4117" s="334">
        <v>0</v>
      </c>
      <c r="I4117" s="334">
        <v>0</v>
      </c>
      <c r="J4117" s="334">
        <v>0</v>
      </c>
      <c r="K4117" s="334">
        <v>0</v>
      </c>
      <c r="L4117" s="334">
        <v>0</v>
      </c>
      <c r="M4117" s="334">
        <v>0</v>
      </c>
      <c r="N4117" s="334">
        <v>0</v>
      </c>
      <c r="O4117" s="334">
        <v>0</v>
      </c>
      <c r="P4117" s="334">
        <v>1.1000000000000001</v>
      </c>
      <c r="Q4117" s="334">
        <v>1.1000000000000001</v>
      </c>
      <c r="R4117" s="334">
        <v>0</v>
      </c>
      <c r="S4117" s="334">
        <v>1.1000000000000001</v>
      </c>
      <c r="T4117" s="334">
        <v>0</v>
      </c>
      <c r="U4117" s="334">
        <v>0</v>
      </c>
      <c r="V4117" s="334">
        <v>0</v>
      </c>
      <c r="W4117" s="334">
        <v>0</v>
      </c>
      <c r="X4117" s="334">
        <v>0</v>
      </c>
      <c r="Y4117" s="334">
        <v>0</v>
      </c>
      <c r="Z4117" s="334">
        <v>0</v>
      </c>
      <c r="AA4117" s="334">
        <v>0</v>
      </c>
      <c r="AB4117" s="334">
        <v>0</v>
      </c>
      <c r="AD4117" s="334">
        <v>3.3</v>
      </c>
      <c r="AE4117" s="334">
        <f t="shared" si="647"/>
        <v>3.3</v>
      </c>
      <c r="AF4117" s="334">
        <f t="shared" si="648"/>
        <v>3.3000000000000003</v>
      </c>
      <c r="AG4117" s="340">
        <f t="shared" si="649"/>
        <v>4.4408920985006262E-16</v>
      </c>
      <c r="AI4117" s="340">
        <f t="shared" si="651"/>
        <v>0</v>
      </c>
      <c r="AJ4117" s="340">
        <f t="shared" si="651"/>
        <v>0</v>
      </c>
      <c r="AK4117" s="340">
        <f t="shared" si="651"/>
        <v>0</v>
      </c>
      <c r="AL4117" s="340">
        <f t="shared" si="651"/>
        <v>0</v>
      </c>
      <c r="AM4117" s="340">
        <f t="shared" si="651"/>
        <v>0</v>
      </c>
    </row>
    <row r="4118" spans="1:39" x14ac:dyDescent="0.35">
      <c r="A4118" s="337">
        <v>26031</v>
      </c>
      <c r="B4118" s="338">
        <f t="shared" si="644"/>
        <v>1971</v>
      </c>
      <c r="C4118" s="338">
        <f t="shared" si="645"/>
        <v>4</v>
      </c>
      <c r="D4118" s="338">
        <f t="shared" si="646"/>
        <v>8</v>
      </c>
      <c r="E4118" s="334">
        <v>0</v>
      </c>
      <c r="F4118" s="334">
        <v>0</v>
      </c>
      <c r="G4118" s="334">
        <v>0</v>
      </c>
      <c r="H4118" s="334">
        <v>0</v>
      </c>
      <c r="I4118" s="334">
        <v>0</v>
      </c>
      <c r="J4118" s="334">
        <v>0</v>
      </c>
      <c r="K4118" s="334">
        <v>0</v>
      </c>
      <c r="L4118" s="334">
        <v>0</v>
      </c>
      <c r="M4118" s="334">
        <v>0</v>
      </c>
      <c r="N4118" s="334">
        <v>0</v>
      </c>
      <c r="O4118" s="334">
        <v>0</v>
      </c>
      <c r="P4118" s="334">
        <v>0</v>
      </c>
      <c r="Q4118" s="334">
        <v>0</v>
      </c>
      <c r="R4118" s="334">
        <v>0</v>
      </c>
      <c r="S4118" s="334">
        <v>0</v>
      </c>
      <c r="T4118" s="334">
        <v>0</v>
      </c>
      <c r="U4118" s="334">
        <v>0</v>
      </c>
      <c r="V4118" s="334">
        <v>0</v>
      </c>
      <c r="W4118" s="334">
        <v>0</v>
      </c>
      <c r="X4118" s="334">
        <v>0</v>
      </c>
      <c r="Y4118" s="334">
        <v>0</v>
      </c>
      <c r="Z4118" s="334">
        <v>0</v>
      </c>
      <c r="AA4118" s="334">
        <v>0</v>
      </c>
      <c r="AB4118" s="334">
        <v>0</v>
      </c>
      <c r="AD4118" s="334">
        <v>0</v>
      </c>
      <c r="AE4118" s="334">
        <f t="shared" si="647"/>
        <v>0</v>
      </c>
      <c r="AF4118" s="334">
        <f t="shared" si="648"/>
        <v>0</v>
      </c>
      <c r="AG4118" s="340">
        <f t="shared" si="649"/>
        <v>0</v>
      </c>
      <c r="AI4118" s="340">
        <f t="shared" si="651"/>
        <v>0</v>
      </c>
      <c r="AJ4118" s="340">
        <f t="shared" si="651"/>
        <v>0</v>
      </c>
      <c r="AK4118" s="340">
        <f t="shared" si="651"/>
        <v>0</v>
      </c>
      <c r="AL4118" s="340">
        <f t="shared" si="651"/>
        <v>0</v>
      </c>
      <c r="AM4118" s="340">
        <f t="shared" si="651"/>
        <v>0</v>
      </c>
    </row>
    <row r="4119" spans="1:39" x14ac:dyDescent="0.35">
      <c r="A4119" s="337">
        <v>26032</v>
      </c>
      <c r="B4119" s="338">
        <f t="shared" si="644"/>
        <v>1971</v>
      </c>
      <c r="C4119" s="338">
        <f t="shared" si="645"/>
        <v>4</v>
      </c>
      <c r="D4119" s="338">
        <f t="shared" si="646"/>
        <v>9</v>
      </c>
      <c r="E4119" s="334">
        <v>0</v>
      </c>
      <c r="F4119" s="334">
        <v>0</v>
      </c>
      <c r="G4119" s="334">
        <v>0</v>
      </c>
      <c r="H4119" s="334">
        <v>0</v>
      </c>
      <c r="I4119" s="334">
        <v>0</v>
      </c>
      <c r="J4119" s="334">
        <v>0</v>
      </c>
      <c r="K4119" s="334">
        <v>0</v>
      </c>
      <c r="L4119" s="334">
        <v>0</v>
      </c>
      <c r="M4119" s="334">
        <v>0</v>
      </c>
      <c r="N4119" s="334">
        <v>0</v>
      </c>
      <c r="O4119" s="334">
        <v>0</v>
      </c>
      <c r="P4119" s="334">
        <v>0</v>
      </c>
      <c r="Q4119" s="334">
        <v>0</v>
      </c>
      <c r="R4119" s="334">
        <v>0</v>
      </c>
      <c r="S4119" s="334">
        <v>0</v>
      </c>
      <c r="T4119" s="334">
        <v>0</v>
      </c>
      <c r="U4119" s="334">
        <v>0</v>
      </c>
      <c r="V4119" s="334">
        <v>0</v>
      </c>
      <c r="W4119" s="334">
        <v>0</v>
      </c>
      <c r="X4119" s="334">
        <v>0</v>
      </c>
      <c r="Y4119" s="334">
        <v>0</v>
      </c>
      <c r="Z4119" s="334">
        <v>0</v>
      </c>
      <c r="AA4119" s="334">
        <v>0</v>
      </c>
      <c r="AB4119" s="334">
        <v>0</v>
      </c>
      <c r="AD4119" s="334">
        <v>0</v>
      </c>
      <c r="AE4119" s="334">
        <f t="shared" si="647"/>
        <v>0</v>
      </c>
      <c r="AF4119" s="334">
        <f t="shared" si="648"/>
        <v>0</v>
      </c>
      <c r="AG4119" s="340">
        <f t="shared" si="649"/>
        <v>0</v>
      </c>
      <c r="AI4119" s="340">
        <f t="shared" si="651"/>
        <v>0</v>
      </c>
      <c r="AJ4119" s="340">
        <f t="shared" si="651"/>
        <v>0</v>
      </c>
      <c r="AK4119" s="340">
        <f t="shared" si="651"/>
        <v>0</v>
      </c>
      <c r="AL4119" s="340">
        <f t="shared" si="651"/>
        <v>0</v>
      </c>
      <c r="AM4119" s="340">
        <f t="shared" si="651"/>
        <v>0</v>
      </c>
    </row>
    <row r="4120" spans="1:39" x14ac:dyDescent="0.35">
      <c r="A4120" s="337">
        <v>26033</v>
      </c>
      <c r="B4120" s="338">
        <f t="shared" si="644"/>
        <v>1971</v>
      </c>
      <c r="C4120" s="338">
        <f t="shared" si="645"/>
        <v>4</v>
      </c>
      <c r="D4120" s="338">
        <f t="shared" si="646"/>
        <v>10</v>
      </c>
      <c r="E4120" s="334">
        <v>0</v>
      </c>
      <c r="F4120" s="334">
        <v>0</v>
      </c>
      <c r="G4120" s="334">
        <v>0</v>
      </c>
      <c r="H4120" s="334">
        <v>0</v>
      </c>
      <c r="I4120" s="334">
        <v>0</v>
      </c>
      <c r="J4120" s="334">
        <v>0</v>
      </c>
      <c r="K4120" s="334">
        <v>0</v>
      </c>
      <c r="L4120" s="334">
        <v>0</v>
      </c>
      <c r="M4120" s="334">
        <v>0</v>
      </c>
      <c r="N4120" s="334">
        <v>0</v>
      </c>
      <c r="O4120" s="334">
        <v>0</v>
      </c>
      <c r="P4120" s="334">
        <v>0</v>
      </c>
      <c r="Q4120" s="334">
        <v>0</v>
      </c>
      <c r="R4120" s="334">
        <v>0</v>
      </c>
      <c r="S4120" s="334">
        <v>0</v>
      </c>
      <c r="T4120" s="334">
        <v>0</v>
      </c>
      <c r="U4120" s="334">
        <v>0</v>
      </c>
      <c r="V4120" s="334">
        <v>0</v>
      </c>
      <c r="W4120" s="334">
        <v>0</v>
      </c>
      <c r="X4120" s="334">
        <v>0</v>
      </c>
      <c r="Y4120" s="334">
        <v>0</v>
      </c>
      <c r="Z4120" s="334">
        <v>0</v>
      </c>
      <c r="AA4120" s="334">
        <v>0</v>
      </c>
      <c r="AB4120" s="334">
        <v>0</v>
      </c>
      <c r="AD4120" s="334">
        <v>0</v>
      </c>
      <c r="AE4120" s="334">
        <f t="shared" si="647"/>
        <v>0</v>
      </c>
      <c r="AF4120" s="334">
        <f t="shared" si="648"/>
        <v>0</v>
      </c>
      <c r="AG4120" s="340">
        <f t="shared" si="649"/>
        <v>0</v>
      </c>
      <c r="AI4120" s="340">
        <f t="shared" si="651"/>
        <v>0</v>
      </c>
      <c r="AJ4120" s="340">
        <f t="shared" si="651"/>
        <v>0</v>
      </c>
      <c r="AK4120" s="340">
        <f t="shared" si="651"/>
        <v>0</v>
      </c>
      <c r="AL4120" s="340">
        <f t="shared" si="651"/>
        <v>0</v>
      </c>
      <c r="AM4120" s="340">
        <f t="shared" si="651"/>
        <v>0</v>
      </c>
    </row>
    <row r="4121" spans="1:39" x14ac:dyDescent="0.35">
      <c r="A4121" s="337">
        <v>26034</v>
      </c>
      <c r="B4121" s="338">
        <f t="shared" si="644"/>
        <v>1971</v>
      </c>
      <c r="C4121" s="338">
        <f t="shared" si="645"/>
        <v>4</v>
      </c>
      <c r="D4121" s="338">
        <f t="shared" si="646"/>
        <v>11</v>
      </c>
      <c r="E4121" s="334">
        <v>0</v>
      </c>
      <c r="F4121" s="334">
        <v>0</v>
      </c>
      <c r="G4121" s="334">
        <v>0</v>
      </c>
      <c r="H4121" s="334">
        <v>0</v>
      </c>
      <c r="I4121" s="334">
        <v>0</v>
      </c>
      <c r="J4121" s="334">
        <v>0</v>
      </c>
      <c r="K4121" s="334">
        <v>0</v>
      </c>
      <c r="L4121" s="334">
        <v>0</v>
      </c>
      <c r="M4121" s="334">
        <v>0</v>
      </c>
      <c r="N4121" s="334">
        <v>0</v>
      </c>
      <c r="O4121" s="334">
        <v>0</v>
      </c>
      <c r="P4121" s="334">
        <v>0</v>
      </c>
      <c r="Q4121" s="334">
        <v>0</v>
      </c>
      <c r="R4121" s="334">
        <v>0</v>
      </c>
      <c r="S4121" s="334">
        <v>0</v>
      </c>
      <c r="T4121" s="334">
        <v>0</v>
      </c>
      <c r="U4121" s="334">
        <v>0</v>
      </c>
      <c r="V4121" s="334">
        <v>0</v>
      </c>
      <c r="W4121" s="334">
        <v>0</v>
      </c>
      <c r="X4121" s="334">
        <v>0</v>
      </c>
      <c r="Y4121" s="334">
        <v>0</v>
      </c>
      <c r="Z4121" s="334">
        <v>0</v>
      </c>
      <c r="AA4121" s="334">
        <v>0</v>
      </c>
      <c r="AB4121" s="334">
        <v>0</v>
      </c>
      <c r="AD4121" s="334">
        <v>0</v>
      </c>
      <c r="AE4121" s="334">
        <f t="shared" si="647"/>
        <v>0</v>
      </c>
      <c r="AF4121" s="334">
        <f t="shared" si="648"/>
        <v>0</v>
      </c>
      <c r="AG4121" s="340">
        <f t="shared" si="649"/>
        <v>0</v>
      </c>
      <c r="AI4121" s="340">
        <f t="shared" si="651"/>
        <v>0</v>
      </c>
      <c r="AJ4121" s="340">
        <f t="shared" si="651"/>
        <v>0</v>
      </c>
      <c r="AK4121" s="340">
        <f t="shared" si="651"/>
        <v>0</v>
      </c>
      <c r="AL4121" s="340">
        <f t="shared" si="651"/>
        <v>0</v>
      </c>
      <c r="AM4121" s="340">
        <f t="shared" si="651"/>
        <v>0</v>
      </c>
    </row>
    <row r="4122" spans="1:39" x14ac:dyDescent="0.35">
      <c r="A4122" s="337">
        <v>26035</v>
      </c>
      <c r="B4122" s="338">
        <f t="shared" si="644"/>
        <v>1971</v>
      </c>
      <c r="C4122" s="338">
        <f t="shared" si="645"/>
        <v>4</v>
      </c>
      <c r="D4122" s="338">
        <f t="shared" si="646"/>
        <v>12</v>
      </c>
      <c r="E4122" s="334">
        <v>0</v>
      </c>
      <c r="F4122" s="334">
        <v>0</v>
      </c>
      <c r="G4122" s="334">
        <v>0</v>
      </c>
      <c r="H4122" s="334">
        <v>0</v>
      </c>
      <c r="I4122" s="334">
        <v>0</v>
      </c>
      <c r="J4122" s="334">
        <v>0</v>
      </c>
      <c r="K4122" s="334">
        <v>0</v>
      </c>
      <c r="L4122" s="334">
        <v>0</v>
      </c>
      <c r="M4122" s="334">
        <v>0</v>
      </c>
      <c r="N4122" s="334">
        <v>0</v>
      </c>
      <c r="O4122" s="334">
        <v>0</v>
      </c>
      <c r="P4122" s="334">
        <v>0</v>
      </c>
      <c r="Q4122" s="334">
        <v>0</v>
      </c>
      <c r="R4122" s="334">
        <v>0</v>
      </c>
      <c r="S4122" s="334">
        <v>0</v>
      </c>
      <c r="T4122" s="334">
        <v>0</v>
      </c>
      <c r="U4122" s="334">
        <v>0</v>
      </c>
      <c r="V4122" s="334">
        <v>0</v>
      </c>
      <c r="W4122" s="334">
        <v>0</v>
      </c>
      <c r="X4122" s="334">
        <v>0</v>
      </c>
      <c r="Y4122" s="334">
        <v>0</v>
      </c>
      <c r="Z4122" s="334">
        <v>0</v>
      </c>
      <c r="AA4122" s="334">
        <v>0</v>
      </c>
      <c r="AB4122" s="334">
        <v>0</v>
      </c>
      <c r="AD4122" s="334">
        <v>0</v>
      </c>
      <c r="AE4122" s="334">
        <f t="shared" si="647"/>
        <v>0</v>
      </c>
      <c r="AF4122" s="334">
        <f t="shared" si="648"/>
        <v>0</v>
      </c>
      <c r="AG4122" s="340">
        <f t="shared" si="649"/>
        <v>0</v>
      </c>
      <c r="AI4122" s="340">
        <f t="shared" si="651"/>
        <v>0</v>
      </c>
      <c r="AJ4122" s="340">
        <f t="shared" si="651"/>
        <v>0</v>
      </c>
      <c r="AK4122" s="340">
        <f t="shared" si="651"/>
        <v>0</v>
      </c>
      <c r="AL4122" s="340">
        <f t="shared" si="651"/>
        <v>0</v>
      </c>
      <c r="AM4122" s="340">
        <f t="shared" si="651"/>
        <v>0</v>
      </c>
    </row>
    <row r="4123" spans="1:39" x14ac:dyDescent="0.35">
      <c r="A4123" s="337">
        <v>26036</v>
      </c>
      <c r="B4123" s="338">
        <f t="shared" si="644"/>
        <v>1971</v>
      </c>
      <c r="C4123" s="338">
        <f t="shared" si="645"/>
        <v>4</v>
      </c>
      <c r="D4123" s="338">
        <f t="shared" si="646"/>
        <v>13</v>
      </c>
      <c r="E4123" s="334">
        <v>0</v>
      </c>
      <c r="F4123" s="334">
        <v>0</v>
      </c>
      <c r="G4123" s="334">
        <v>0</v>
      </c>
      <c r="H4123" s="334">
        <v>0</v>
      </c>
      <c r="I4123" s="334">
        <v>0</v>
      </c>
      <c r="J4123" s="334">
        <v>0</v>
      </c>
      <c r="K4123" s="334">
        <v>0</v>
      </c>
      <c r="L4123" s="334">
        <v>0</v>
      </c>
      <c r="M4123" s="334">
        <v>0</v>
      </c>
      <c r="N4123" s="334">
        <v>0</v>
      </c>
      <c r="O4123" s="334">
        <v>0</v>
      </c>
      <c r="P4123" s="334">
        <v>0</v>
      </c>
      <c r="Q4123" s="334">
        <v>0</v>
      </c>
      <c r="R4123" s="334">
        <v>0</v>
      </c>
      <c r="S4123" s="334">
        <v>0</v>
      </c>
      <c r="T4123" s="334">
        <v>0</v>
      </c>
      <c r="U4123" s="334">
        <v>0</v>
      </c>
      <c r="V4123" s="334">
        <v>0</v>
      </c>
      <c r="W4123" s="334">
        <v>0</v>
      </c>
      <c r="X4123" s="334">
        <v>0</v>
      </c>
      <c r="Y4123" s="334">
        <v>0</v>
      </c>
      <c r="Z4123" s="334">
        <v>0</v>
      </c>
      <c r="AA4123" s="334">
        <v>0</v>
      </c>
      <c r="AB4123" s="334">
        <v>0</v>
      </c>
      <c r="AD4123" s="334">
        <v>0</v>
      </c>
      <c r="AE4123" s="334">
        <f t="shared" si="647"/>
        <v>0</v>
      </c>
      <c r="AF4123" s="334">
        <f t="shared" si="648"/>
        <v>0</v>
      </c>
      <c r="AG4123" s="340">
        <f t="shared" si="649"/>
        <v>0</v>
      </c>
      <c r="AI4123" s="340">
        <f t="shared" si="651"/>
        <v>0</v>
      </c>
      <c r="AJ4123" s="340">
        <f t="shared" si="651"/>
        <v>0</v>
      </c>
      <c r="AK4123" s="340">
        <f t="shared" si="651"/>
        <v>0</v>
      </c>
      <c r="AL4123" s="340">
        <f t="shared" si="651"/>
        <v>0</v>
      </c>
      <c r="AM4123" s="340">
        <f t="shared" si="651"/>
        <v>0</v>
      </c>
    </row>
    <row r="4124" spans="1:39" x14ac:dyDescent="0.35">
      <c r="A4124" s="337">
        <v>26037</v>
      </c>
      <c r="B4124" s="338">
        <f t="shared" si="644"/>
        <v>1971</v>
      </c>
      <c r="C4124" s="338">
        <f t="shared" si="645"/>
        <v>4</v>
      </c>
      <c r="D4124" s="338">
        <f t="shared" si="646"/>
        <v>14</v>
      </c>
      <c r="E4124" s="334">
        <v>0</v>
      </c>
      <c r="F4124" s="334">
        <v>0</v>
      </c>
      <c r="G4124" s="334">
        <v>0</v>
      </c>
      <c r="H4124" s="334">
        <v>0</v>
      </c>
      <c r="I4124" s="334">
        <v>0</v>
      </c>
      <c r="J4124" s="334">
        <v>0</v>
      </c>
      <c r="K4124" s="334">
        <v>0</v>
      </c>
      <c r="L4124" s="334">
        <v>0</v>
      </c>
      <c r="M4124" s="334">
        <v>0</v>
      </c>
      <c r="N4124" s="334">
        <v>0</v>
      </c>
      <c r="O4124" s="334">
        <v>0</v>
      </c>
      <c r="P4124" s="334">
        <v>0</v>
      </c>
      <c r="Q4124" s="334">
        <v>0</v>
      </c>
      <c r="R4124" s="334">
        <v>0</v>
      </c>
      <c r="S4124" s="334">
        <v>0</v>
      </c>
      <c r="T4124" s="334">
        <v>0</v>
      </c>
      <c r="U4124" s="334">
        <v>0</v>
      </c>
      <c r="V4124" s="334">
        <v>0</v>
      </c>
      <c r="W4124" s="334">
        <v>0</v>
      </c>
      <c r="X4124" s="334">
        <v>0</v>
      </c>
      <c r="Y4124" s="334">
        <v>0</v>
      </c>
      <c r="Z4124" s="334">
        <v>0</v>
      </c>
      <c r="AA4124" s="334">
        <v>0</v>
      </c>
      <c r="AB4124" s="334">
        <v>0</v>
      </c>
      <c r="AD4124" s="334">
        <v>0</v>
      </c>
      <c r="AE4124" s="334">
        <f t="shared" si="647"/>
        <v>0</v>
      </c>
      <c r="AF4124" s="334">
        <f t="shared" si="648"/>
        <v>0</v>
      </c>
      <c r="AG4124" s="340">
        <f t="shared" si="649"/>
        <v>0</v>
      </c>
      <c r="AI4124" s="340">
        <f t="shared" si="651"/>
        <v>0</v>
      </c>
      <c r="AJ4124" s="340">
        <f t="shared" si="651"/>
        <v>0</v>
      </c>
      <c r="AK4124" s="340">
        <f t="shared" si="651"/>
        <v>0</v>
      </c>
      <c r="AL4124" s="340">
        <f t="shared" si="651"/>
        <v>0</v>
      </c>
      <c r="AM4124" s="340">
        <f t="shared" si="651"/>
        <v>0</v>
      </c>
    </row>
    <row r="4125" spans="1:39" x14ac:dyDescent="0.35">
      <c r="A4125" s="337">
        <v>26038</v>
      </c>
      <c r="B4125" s="338">
        <f t="shared" si="644"/>
        <v>1971</v>
      </c>
      <c r="C4125" s="338">
        <f t="shared" si="645"/>
        <v>4</v>
      </c>
      <c r="D4125" s="338">
        <f t="shared" si="646"/>
        <v>15</v>
      </c>
      <c r="E4125" s="334">
        <v>0</v>
      </c>
      <c r="F4125" s="334">
        <v>0</v>
      </c>
      <c r="G4125" s="334">
        <v>0</v>
      </c>
      <c r="H4125" s="334">
        <v>0</v>
      </c>
      <c r="I4125" s="334">
        <v>0</v>
      </c>
      <c r="J4125" s="334">
        <v>0</v>
      </c>
      <c r="K4125" s="334">
        <v>0</v>
      </c>
      <c r="L4125" s="334">
        <v>0</v>
      </c>
      <c r="M4125" s="334">
        <v>0</v>
      </c>
      <c r="N4125" s="334">
        <v>0</v>
      </c>
      <c r="O4125" s="334">
        <v>0</v>
      </c>
      <c r="P4125" s="334">
        <v>0</v>
      </c>
      <c r="Q4125" s="334">
        <v>0</v>
      </c>
      <c r="R4125" s="334">
        <v>0</v>
      </c>
      <c r="S4125" s="334">
        <v>0.2</v>
      </c>
      <c r="T4125" s="334">
        <v>0.1</v>
      </c>
      <c r="U4125" s="334">
        <v>0.2</v>
      </c>
      <c r="V4125" s="334">
        <v>0</v>
      </c>
      <c r="W4125" s="334">
        <v>0.2</v>
      </c>
      <c r="X4125" s="334">
        <v>0.1</v>
      </c>
      <c r="Y4125" s="334">
        <v>0.2</v>
      </c>
      <c r="Z4125" s="334">
        <v>0.1</v>
      </c>
      <c r="AA4125" s="334">
        <v>0</v>
      </c>
      <c r="AB4125" s="334">
        <v>0.2</v>
      </c>
      <c r="AD4125" s="334">
        <v>1.3</v>
      </c>
      <c r="AE4125" s="334">
        <f t="shared" si="647"/>
        <v>1.3</v>
      </c>
      <c r="AF4125" s="334">
        <f t="shared" si="648"/>
        <v>1.3</v>
      </c>
      <c r="AG4125" s="340">
        <f t="shared" si="649"/>
        <v>0</v>
      </c>
      <c r="AI4125" s="340">
        <f t="shared" si="651"/>
        <v>0</v>
      </c>
      <c r="AJ4125" s="340">
        <f t="shared" si="651"/>
        <v>0</v>
      </c>
      <c r="AK4125" s="340">
        <f t="shared" si="651"/>
        <v>0</v>
      </c>
      <c r="AL4125" s="340">
        <f t="shared" si="651"/>
        <v>0</v>
      </c>
      <c r="AM4125" s="340">
        <f t="shared" si="651"/>
        <v>0</v>
      </c>
    </row>
    <row r="4126" spans="1:39" x14ac:dyDescent="0.35">
      <c r="A4126" s="337">
        <v>26039</v>
      </c>
      <c r="B4126" s="338">
        <f t="shared" si="644"/>
        <v>1971</v>
      </c>
      <c r="C4126" s="338">
        <f t="shared" si="645"/>
        <v>4</v>
      </c>
      <c r="D4126" s="338">
        <f t="shared" si="646"/>
        <v>16</v>
      </c>
      <c r="E4126" s="334">
        <v>0</v>
      </c>
      <c r="F4126" s="334">
        <v>0</v>
      </c>
      <c r="G4126" s="334">
        <v>0</v>
      </c>
      <c r="H4126" s="334">
        <v>0</v>
      </c>
      <c r="I4126" s="334">
        <v>0</v>
      </c>
      <c r="J4126" s="334">
        <v>0</v>
      </c>
      <c r="K4126" s="334">
        <v>0</v>
      </c>
      <c r="L4126" s="334">
        <v>0</v>
      </c>
      <c r="M4126" s="334">
        <v>0</v>
      </c>
      <c r="N4126" s="334">
        <v>0</v>
      </c>
      <c r="O4126" s="334">
        <v>0</v>
      </c>
      <c r="P4126" s="334">
        <v>0</v>
      </c>
      <c r="Q4126" s="334">
        <v>0</v>
      </c>
      <c r="R4126" s="334">
        <v>0</v>
      </c>
      <c r="S4126" s="334">
        <v>0</v>
      </c>
      <c r="T4126" s="334">
        <v>0</v>
      </c>
      <c r="U4126" s="334">
        <v>0</v>
      </c>
      <c r="V4126" s="334">
        <v>0</v>
      </c>
      <c r="W4126" s="334">
        <v>0</v>
      </c>
      <c r="X4126" s="334">
        <v>0</v>
      </c>
      <c r="Y4126" s="334">
        <v>0</v>
      </c>
      <c r="Z4126" s="334">
        <v>0</v>
      </c>
      <c r="AA4126" s="334">
        <v>0</v>
      </c>
      <c r="AB4126" s="334">
        <v>0</v>
      </c>
      <c r="AD4126" s="334">
        <v>0</v>
      </c>
      <c r="AE4126" s="334">
        <f t="shared" si="647"/>
        <v>0</v>
      </c>
      <c r="AF4126" s="334">
        <f t="shared" si="648"/>
        <v>0</v>
      </c>
      <c r="AG4126" s="340">
        <f t="shared" si="649"/>
        <v>0</v>
      </c>
      <c r="AI4126" s="340">
        <f t="shared" si="651"/>
        <v>0</v>
      </c>
      <c r="AJ4126" s="340">
        <f t="shared" si="651"/>
        <v>0</v>
      </c>
      <c r="AK4126" s="340">
        <f t="shared" si="651"/>
        <v>0</v>
      </c>
      <c r="AL4126" s="340">
        <f t="shared" si="651"/>
        <v>0</v>
      </c>
      <c r="AM4126" s="340">
        <f t="shared" si="651"/>
        <v>0</v>
      </c>
    </row>
    <row r="4127" spans="1:39" x14ac:dyDescent="0.35">
      <c r="A4127" s="337">
        <v>26040</v>
      </c>
      <c r="B4127" s="338">
        <f t="shared" si="644"/>
        <v>1971</v>
      </c>
      <c r="C4127" s="338">
        <f t="shared" si="645"/>
        <v>4</v>
      </c>
      <c r="D4127" s="338">
        <f t="shared" si="646"/>
        <v>17</v>
      </c>
      <c r="E4127" s="334">
        <v>0</v>
      </c>
      <c r="F4127" s="334">
        <v>0</v>
      </c>
      <c r="G4127" s="334">
        <v>0</v>
      </c>
      <c r="H4127" s="334">
        <v>0</v>
      </c>
      <c r="I4127" s="334">
        <v>0</v>
      </c>
      <c r="J4127" s="334">
        <v>0</v>
      </c>
      <c r="K4127" s="334">
        <v>0</v>
      </c>
      <c r="L4127" s="334">
        <v>0</v>
      </c>
      <c r="M4127" s="334">
        <v>0</v>
      </c>
      <c r="N4127" s="334">
        <v>0</v>
      </c>
      <c r="O4127" s="334">
        <v>0</v>
      </c>
      <c r="P4127" s="334">
        <v>0</v>
      </c>
      <c r="Q4127" s="334">
        <v>0</v>
      </c>
      <c r="R4127" s="334">
        <v>0</v>
      </c>
      <c r="S4127" s="334">
        <v>0</v>
      </c>
      <c r="T4127" s="334">
        <v>0</v>
      </c>
      <c r="U4127" s="334">
        <v>0</v>
      </c>
      <c r="V4127" s="334">
        <v>0</v>
      </c>
      <c r="W4127" s="334">
        <v>0</v>
      </c>
      <c r="X4127" s="334">
        <v>0</v>
      </c>
      <c r="Y4127" s="334">
        <v>0</v>
      </c>
      <c r="Z4127" s="334">
        <v>0</v>
      </c>
      <c r="AA4127" s="334">
        <v>0</v>
      </c>
      <c r="AB4127" s="334">
        <v>0</v>
      </c>
      <c r="AD4127" s="334">
        <v>0</v>
      </c>
      <c r="AE4127" s="334">
        <f t="shared" si="647"/>
        <v>0</v>
      </c>
      <c r="AF4127" s="334">
        <f t="shared" si="648"/>
        <v>0</v>
      </c>
      <c r="AG4127" s="340">
        <f t="shared" si="649"/>
        <v>0</v>
      </c>
      <c r="AI4127" s="340">
        <f t="shared" si="651"/>
        <v>0</v>
      </c>
      <c r="AJ4127" s="340">
        <f t="shared" si="651"/>
        <v>0</v>
      </c>
      <c r="AK4127" s="340">
        <f t="shared" si="651"/>
        <v>0</v>
      </c>
      <c r="AL4127" s="340">
        <f t="shared" si="651"/>
        <v>0</v>
      </c>
      <c r="AM4127" s="340">
        <f t="shared" si="651"/>
        <v>0</v>
      </c>
    </row>
    <row r="4128" spans="1:39" x14ac:dyDescent="0.35">
      <c r="A4128" s="337">
        <v>26041</v>
      </c>
      <c r="B4128" s="338">
        <f t="shared" si="644"/>
        <v>1971</v>
      </c>
      <c r="C4128" s="338">
        <f t="shared" si="645"/>
        <v>4</v>
      </c>
      <c r="D4128" s="338">
        <f t="shared" si="646"/>
        <v>18</v>
      </c>
      <c r="E4128" s="334">
        <v>0</v>
      </c>
      <c r="F4128" s="334">
        <v>0</v>
      </c>
      <c r="G4128" s="334">
        <v>0</v>
      </c>
      <c r="H4128" s="334">
        <v>0</v>
      </c>
      <c r="I4128" s="334">
        <v>0</v>
      </c>
      <c r="J4128" s="334">
        <v>0</v>
      </c>
      <c r="K4128" s="334">
        <v>0</v>
      </c>
      <c r="L4128" s="334">
        <v>0</v>
      </c>
      <c r="M4128" s="334">
        <v>0</v>
      </c>
      <c r="N4128" s="334">
        <v>0</v>
      </c>
      <c r="O4128" s="334">
        <v>0</v>
      </c>
      <c r="P4128" s="334">
        <v>0</v>
      </c>
      <c r="Q4128" s="334">
        <v>0</v>
      </c>
      <c r="R4128" s="334">
        <v>0</v>
      </c>
      <c r="S4128" s="334">
        <v>0</v>
      </c>
      <c r="T4128" s="334">
        <v>0</v>
      </c>
      <c r="U4128" s="334">
        <v>0</v>
      </c>
      <c r="V4128" s="334">
        <v>0</v>
      </c>
      <c r="W4128" s="334">
        <v>0</v>
      </c>
      <c r="X4128" s="334">
        <v>0</v>
      </c>
      <c r="Y4128" s="334">
        <v>0</v>
      </c>
      <c r="Z4128" s="334">
        <v>0</v>
      </c>
      <c r="AA4128" s="334">
        <v>0</v>
      </c>
      <c r="AB4128" s="334">
        <v>0</v>
      </c>
      <c r="AD4128" s="334">
        <v>0</v>
      </c>
      <c r="AE4128" s="334">
        <f t="shared" si="647"/>
        <v>0</v>
      </c>
      <c r="AF4128" s="334">
        <f t="shared" si="648"/>
        <v>0</v>
      </c>
      <c r="AG4128" s="340">
        <f t="shared" si="649"/>
        <v>0</v>
      </c>
      <c r="AI4128" s="340">
        <f t="shared" si="651"/>
        <v>0</v>
      </c>
      <c r="AJ4128" s="340">
        <f t="shared" si="651"/>
        <v>0</v>
      </c>
      <c r="AK4128" s="340">
        <f t="shared" si="651"/>
        <v>0</v>
      </c>
      <c r="AL4128" s="340">
        <f t="shared" si="651"/>
        <v>0</v>
      </c>
      <c r="AM4128" s="340">
        <f t="shared" si="651"/>
        <v>0</v>
      </c>
    </row>
    <row r="4129" spans="1:39" x14ac:dyDescent="0.35">
      <c r="A4129" s="337">
        <v>26042</v>
      </c>
      <c r="B4129" s="338">
        <f t="shared" si="644"/>
        <v>1971</v>
      </c>
      <c r="C4129" s="338">
        <f t="shared" si="645"/>
        <v>4</v>
      </c>
      <c r="D4129" s="338">
        <f t="shared" si="646"/>
        <v>19</v>
      </c>
      <c r="E4129" s="334">
        <v>0</v>
      </c>
      <c r="F4129" s="334">
        <v>0</v>
      </c>
      <c r="G4129" s="334">
        <v>0</v>
      </c>
      <c r="H4129" s="334">
        <v>0</v>
      </c>
      <c r="I4129" s="334">
        <v>0</v>
      </c>
      <c r="J4129" s="334">
        <v>0</v>
      </c>
      <c r="K4129" s="334">
        <v>0</v>
      </c>
      <c r="L4129" s="334">
        <v>0</v>
      </c>
      <c r="M4129" s="334">
        <v>0</v>
      </c>
      <c r="N4129" s="334">
        <v>0</v>
      </c>
      <c r="O4129" s="334">
        <v>0</v>
      </c>
      <c r="P4129" s="334">
        <v>0</v>
      </c>
      <c r="Q4129" s="334">
        <v>0</v>
      </c>
      <c r="R4129" s="334">
        <v>0</v>
      </c>
      <c r="S4129" s="334">
        <v>0</v>
      </c>
      <c r="T4129" s="334">
        <v>0</v>
      </c>
      <c r="U4129" s="334">
        <v>0</v>
      </c>
      <c r="V4129" s="334">
        <v>0</v>
      </c>
      <c r="W4129" s="334">
        <v>0</v>
      </c>
      <c r="X4129" s="334">
        <v>0</v>
      </c>
      <c r="Y4129" s="334">
        <v>0</v>
      </c>
      <c r="Z4129" s="334">
        <v>0</v>
      </c>
      <c r="AA4129" s="334">
        <v>0</v>
      </c>
      <c r="AB4129" s="334">
        <v>0</v>
      </c>
      <c r="AD4129" s="334">
        <v>0</v>
      </c>
      <c r="AE4129" s="334">
        <f t="shared" si="647"/>
        <v>0</v>
      </c>
      <c r="AF4129" s="334">
        <f t="shared" si="648"/>
        <v>0</v>
      </c>
      <c r="AG4129" s="340">
        <f t="shared" si="649"/>
        <v>0</v>
      </c>
      <c r="AI4129" s="340">
        <f t="shared" si="651"/>
        <v>0</v>
      </c>
      <c r="AJ4129" s="340">
        <f t="shared" si="651"/>
        <v>0</v>
      </c>
      <c r="AK4129" s="340">
        <f t="shared" si="651"/>
        <v>0</v>
      </c>
      <c r="AL4129" s="340">
        <f t="shared" si="651"/>
        <v>0</v>
      </c>
      <c r="AM4129" s="340">
        <f t="shared" si="651"/>
        <v>0</v>
      </c>
    </row>
    <row r="4130" spans="1:39" x14ac:dyDescent="0.35">
      <c r="A4130" s="337">
        <v>26043</v>
      </c>
      <c r="B4130" s="338">
        <f t="shared" si="644"/>
        <v>1971</v>
      </c>
      <c r="C4130" s="338">
        <f t="shared" si="645"/>
        <v>4</v>
      </c>
      <c r="D4130" s="338">
        <f t="shared" si="646"/>
        <v>20</v>
      </c>
      <c r="E4130" s="334">
        <v>0</v>
      </c>
      <c r="F4130" s="334">
        <v>0</v>
      </c>
      <c r="G4130" s="334">
        <v>0</v>
      </c>
      <c r="H4130" s="334">
        <v>0</v>
      </c>
      <c r="I4130" s="334">
        <v>0</v>
      </c>
      <c r="J4130" s="334">
        <v>0</v>
      </c>
      <c r="K4130" s="334">
        <v>0</v>
      </c>
      <c r="L4130" s="334">
        <v>0</v>
      </c>
      <c r="M4130" s="334">
        <v>0</v>
      </c>
      <c r="N4130" s="334">
        <v>0</v>
      </c>
      <c r="O4130" s="334">
        <v>0</v>
      </c>
      <c r="P4130" s="334">
        <v>0</v>
      </c>
      <c r="Q4130" s="334">
        <v>0</v>
      </c>
      <c r="R4130" s="334">
        <v>0</v>
      </c>
      <c r="S4130" s="334">
        <v>0</v>
      </c>
      <c r="T4130" s="334">
        <v>0</v>
      </c>
      <c r="U4130" s="334">
        <v>0</v>
      </c>
      <c r="V4130" s="334">
        <v>0</v>
      </c>
      <c r="W4130" s="334">
        <v>0</v>
      </c>
      <c r="X4130" s="334">
        <v>0</v>
      </c>
      <c r="Y4130" s="334">
        <v>0</v>
      </c>
      <c r="Z4130" s="334">
        <v>0</v>
      </c>
      <c r="AA4130" s="334">
        <v>0</v>
      </c>
      <c r="AB4130" s="334">
        <v>0</v>
      </c>
      <c r="AD4130" s="334">
        <v>0</v>
      </c>
      <c r="AE4130" s="334">
        <f t="shared" si="647"/>
        <v>0</v>
      </c>
      <c r="AF4130" s="334">
        <f t="shared" si="648"/>
        <v>0</v>
      </c>
      <c r="AG4130" s="340">
        <f t="shared" si="649"/>
        <v>0</v>
      </c>
      <c r="AI4130" s="340">
        <f t="shared" si="651"/>
        <v>0</v>
      </c>
      <c r="AJ4130" s="340">
        <f t="shared" si="651"/>
        <v>0</v>
      </c>
      <c r="AK4130" s="340">
        <f t="shared" si="651"/>
        <v>0</v>
      </c>
      <c r="AL4130" s="340">
        <f t="shared" si="651"/>
        <v>0</v>
      </c>
      <c r="AM4130" s="340">
        <f t="shared" si="651"/>
        <v>0</v>
      </c>
    </row>
    <row r="4131" spans="1:39" x14ac:dyDescent="0.35">
      <c r="A4131" s="337">
        <v>26044</v>
      </c>
      <c r="B4131" s="338">
        <f t="shared" si="644"/>
        <v>1971</v>
      </c>
      <c r="C4131" s="338">
        <f t="shared" si="645"/>
        <v>4</v>
      </c>
      <c r="D4131" s="338">
        <f t="shared" si="646"/>
        <v>21</v>
      </c>
      <c r="E4131" s="334">
        <v>0.5</v>
      </c>
      <c r="F4131" s="334">
        <v>0.5</v>
      </c>
      <c r="G4131" s="334">
        <v>0.5</v>
      </c>
      <c r="H4131" s="334">
        <v>0.5</v>
      </c>
      <c r="I4131" s="334">
        <v>0.5</v>
      </c>
      <c r="J4131" s="334">
        <v>0.6</v>
      </c>
      <c r="K4131" s="334">
        <v>0.5</v>
      </c>
      <c r="L4131" s="334">
        <v>0.5</v>
      </c>
      <c r="M4131" s="334">
        <v>0.5</v>
      </c>
      <c r="N4131" s="334">
        <v>0.5</v>
      </c>
      <c r="O4131" s="334">
        <v>0</v>
      </c>
      <c r="P4131" s="334">
        <v>0.5</v>
      </c>
      <c r="Q4131" s="334">
        <v>0</v>
      </c>
      <c r="R4131" s="334">
        <v>0</v>
      </c>
      <c r="S4131" s="334">
        <v>0</v>
      </c>
      <c r="T4131" s="334">
        <v>0</v>
      </c>
      <c r="U4131" s="334">
        <v>0</v>
      </c>
      <c r="V4131" s="334">
        <v>0</v>
      </c>
      <c r="W4131" s="334">
        <v>0</v>
      </c>
      <c r="X4131" s="334">
        <v>0</v>
      </c>
      <c r="Y4131" s="334">
        <v>0</v>
      </c>
      <c r="Z4131" s="334">
        <v>0</v>
      </c>
      <c r="AA4131" s="334">
        <v>0</v>
      </c>
      <c r="AB4131" s="334">
        <v>0</v>
      </c>
      <c r="AD4131" s="334">
        <v>5.6</v>
      </c>
      <c r="AE4131" s="334">
        <f t="shared" si="647"/>
        <v>5.6</v>
      </c>
      <c r="AF4131" s="334">
        <f t="shared" si="648"/>
        <v>5.6</v>
      </c>
      <c r="AG4131" s="340">
        <f t="shared" si="649"/>
        <v>0</v>
      </c>
      <c r="AI4131" s="340">
        <f t="shared" si="651"/>
        <v>0</v>
      </c>
      <c r="AJ4131" s="340">
        <f t="shared" si="651"/>
        <v>0</v>
      </c>
      <c r="AK4131" s="340">
        <f t="shared" si="651"/>
        <v>0</v>
      </c>
      <c r="AL4131" s="340">
        <f t="shared" si="651"/>
        <v>0</v>
      </c>
      <c r="AM4131" s="340">
        <f t="shared" si="651"/>
        <v>0</v>
      </c>
    </row>
    <row r="4132" spans="1:39" x14ac:dyDescent="0.35">
      <c r="A4132" s="337">
        <v>26045</v>
      </c>
      <c r="B4132" s="338">
        <f t="shared" si="644"/>
        <v>1971</v>
      </c>
      <c r="C4132" s="338">
        <f t="shared" si="645"/>
        <v>4</v>
      </c>
      <c r="D4132" s="338">
        <f t="shared" si="646"/>
        <v>22</v>
      </c>
      <c r="E4132" s="334">
        <v>0</v>
      </c>
      <c r="F4132" s="334">
        <v>0</v>
      </c>
      <c r="G4132" s="334">
        <v>0</v>
      </c>
      <c r="H4132" s="334">
        <v>0</v>
      </c>
      <c r="I4132" s="334">
        <v>0</v>
      </c>
      <c r="J4132" s="334">
        <v>0</v>
      </c>
      <c r="K4132" s="334">
        <v>0</v>
      </c>
      <c r="L4132" s="334">
        <v>0</v>
      </c>
      <c r="M4132" s="334">
        <v>0</v>
      </c>
      <c r="N4132" s="334">
        <v>0</v>
      </c>
      <c r="O4132" s="334">
        <v>0</v>
      </c>
      <c r="P4132" s="334">
        <v>0</v>
      </c>
      <c r="Q4132" s="334">
        <v>0</v>
      </c>
      <c r="R4132" s="334">
        <v>0</v>
      </c>
      <c r="S4132" s="334">
        <v>0</v>
      </c>
      <c r="T4132" s="334">
        <v>0</v>
      </c>
      <c r="U4132" s="334">
        <v>0</v>
      </c>
      <c r="V4132" s="334">
        <v>0</v>
      </c>
      <c r="W4132" s="334">
        <v>0</v>
      </c>
      <c r="X4132" s="334">
        <v>0</v>
      </c>
      <c r="Y4132" s="334">
        <v>0</v>
      </c>
      <c r="Z4132" s="334">
        <v>0</v>
      </c>
      <c r="AA4132" s="334">
        <v>0</v>
      </c>
      <c r="AB4132" s="334">
        <v>0</v>
      </c>
      <c r="AD4132" s="334">
        <v>0</v>
      </c>
      <c r="AE4132" s="334">
        <f t="shared" si="647"/>
        <v>0</v>
      </c>
      <c r="AF4132" s="334">
        <f t="shared" si="648"/>
        <v>0</v>
      </c>
      <c r="AG4132" s="340">
        <f t="shared" si="649"/>
        <v>0</v>
      </c>
      <c r="AI4132" s="340">
        <f t="shared" ref="AI4132:AM4147" si="652">IF($C4132=AI$1,$AF4132,0)</f>
        <v>0</v>
      </c>
      <c r="AJ4132" s="340">
        <f t="shared" si="652"/>
        <v>0</v>
      </c>
      <c r="AK4132" s="340">
        <f t="shared" si="652"/>
        <v>0</v>
      </c>
      <c r="AL4132" s="340">
        <f t="shared" si="652"/>
        <v>0</v>
      </c>
      <c r="AM4132" s="340">
        <f t="shared" si="652"/>
        <v>0</v>
      </c>
    </row>
    <row r="4133" spans="1:39" x14ac:dyDescent="0.35">
      <c r="A4133" s="337">
        <v>26046</v>
      </c>
      <c r="B4133" s="338">
        <f t="shared" si="644"/>
        <v>1971</v>
      </c>
      <c r="C4133" s="338">
        <f t="shared" si="645"/>
        <v>4</v>
      </c>
      <c r="D4133" s="338">
        <f t="shared" si="646"/>
        <v>23</v>
      </c>
      <c r="E4133" s="334">
        <v>0</v>
      </c>
      <c r="F4133" s="334">
        <v>0</v>
      </c>
      <c r="G4133" s="334">
        <v>0</v>
      </c>
      <c r="H4133" s="334">
        <v>0</v>
      </c>
      <c r="I4133" s="334">
        <v>0</v>
      </c>
      <c r="J4133" s="334">
        <v>0.5</v>
      </c>
      <c r="K4133" s="334">
        <v>0</v>
      </c>
      <c r="L4133" s="334">
        <v>0</v>
      </c>
      <c r="M4133" s="334">
        <v>0</v>
      </c>
      <c r="N4133" s="334">
        <v>0</v>
      </c>
      <c r="O4133" s="334">
        <v>0</v>
      </c>
      <c r="P4133" s="334">
        <v>0</v>
      </c>
      <c r="Q4133" s="334">
        <v>0</v>
      </c>
      <c r="R4133" s="334">
        <v>0</v>
      </c>
      <c r="S4133" s="334">
        <v>0</v>
      </c>
      <c r="T4133" s="334">
        <v>0</v>
      </c>
      <c r="U4133" s="334">
        <v>0</v>
      </c>
      <c r="V4133" s="334">
        <v>0</v>
      </c>
      <c r="W4133" s="334">
        <v>0</v>
      </c>
      <c r="X4133" s="334">
        <v>0</v>
      </c>
      <c r="Y4133" s="334">
        <v>0</v>
      </c>
      <c r="Z4133" s="334">
        <v>0</v>
      </c>
      <c r="AA4133" s="334">
        <v>0</v>
      </c>
      <c r="AB4133" s="334">
        <v>0</v>
      </c>
      <c r="AD4133" s="334">
        <v>0.5</v>
      </c>
      <c r="AE4133" s="334">
        <f t="shared" si="647"/>
        <v>0.5</v>
      </c>
      <c r="AF4133" s="334">
        <f t="shared" si="648"/>
        <v>0.5</v>
      </c>
      <c r="AG4133" s="340">
        <f t="shared" si="649"/>
        <v>0</v>
      </c>
      <c r="AI4133" s="340">
        <f t="shared" si="652"/>
        <v>0</v>
      </c>
      <c r="AJ4133" s="340">
        <f t="shared" si="652"/>
        <v>0</v>
      </c>
      <c r="AK4133" s="340">
        <f t="shared" si="652"/>
        <v>0</v>
      </c>
      <c r="AL4133" s="340">
        <f t="shared" si="652"/>
        <v>0</v>
      </c>
      <c r="AM4133" s="340">
        <f t="shared" si="652"/>
        <v>0</v>
      </c>
    </row>
    <row r="4134" spans="1:39" x14ac:dyDescent="0.35">
      <c r="A4134" s="337">
        <v>26047</v>
      </c>
      <c r="B4134" s="338">
        <f t="shared" si="644"/>
        <v>1971</v>
      </c>
      <c r="C4134" s="338">
        <f t="shared" si="645"/>
        <v>4</v>
      </c>
      <c r="D4134" s="338">
        <f t="shared" si="646"/>
        <v>24</v>
      </c>
      <c r="E4134" s="334">
        <v>0</v>
      </c>
      <c r="F4134" s="334">
        <v>0</v>
      </c>
      <c r="G4134" s="334">
        <v>0</v>
      </c>
      <c r="H4134" s="334">
        <v>0.6</v>
      </c>
      <c r="I4134" s="334">
        <v>0.5</v>
      </c>
      <c r="J4134" s="334">
        <v>0.6</v>
      </c>
      <c r="K4134" s="334">
        <v>0.5</v>
      </c>
      <c r="L4134" s="334">
        <v>0.6</v>
      </c>
      <c r="M4134" s="334">
        <v>0.6</v>
      </c>
      <c r="N4134" s="334">
        <v>0</v>
      </c>
      <c r="O4134" s="334">
        <v>0</v>
      </c>
      <c r="P4134" s="334">
        <v>0</v>
      </c>
      <c r="Q4134" s="334">
        <v>0</v>
      </c>
      <c r="R4134" s="334">
        <v>0</v>
      </c>
      <c r="S4134" s="334">
        <v>0.5</v>
      </c>
      <c r="T4134" s="334">
        <v>0</v>
      </c>
      <c r="U4134" s="334">
        <v>0</v>
      </c>
      <c r="V4134" s="334">
        <v>0.6</v>
      </c>
      <c r="W4134" s="334">
        <v>1.1000000000000001</v>
      </c>
      <c r="X4134" s="334">
        <v>0</v>
      </c>
      <c r="Y4134" s="334">
        <v>0</v>
      </c>
      <c r="Z4134" s="334">
        <v>0</v>
      </c>
      <c r="AA4134" s="334">
        <v>0</v>
      </c>
      <c r="AB4134" s="334">
        <v>0</v>
      </c>
      <c r="AD4134" s="334">
        <v>5.6</v>
      </c>
      <c r="AE4134" s="334">
        <f t="shared" si="647"/>
        <v>5.6</v>
      </c>
      <c r="AF4134" s="334">
        <f t="shared" si="648"/>
        <v>5.6</v>
      </c>
      <c r="AG4134" s="340">
        <f t="shared" si="649"/>
        <v>0</v>
      </c>
      <c r="AI4134" s="340">
        <f t="shared" si="652"/>
        <v>0</v>
      </c>
      <c r="AJ4134" s="340">
        <f t="shared" si="652"/>
        <v>0</v>
      </c>
      <c r="AK4134" s="340">
        <f t="shared" si="652"/>
        <v>0</v>
      </c>
      <c r="AL4134" s="340">
        <f t="shared" si="652"/>
        <v>0</v>
      </c>
      <c r="AM4134" s="340">
        <f t="shared" si="652"/>
        <v>0</v>
      </c>
    </row>
    <row r="4135" spans="1:39" x14ac:dyDescent="0.35">
      <c r="A4135" s="337">
        <v>26048</v>
      </c>
      <c r="B4135" s="338">
        <f t="shared" si="644"/>
        <v>1971</v>
      </c>
      <c r="C4135" s="338">
        <f t="shared" si="645"/>
        <v>4</v>
      </c>
      <c r="D4135" s="338">
        <f t="shared" si="646"/>
        <v>25</v>
      </c>
      <c r="E4135" s="334">
        <v>0</v>
      </c>
      <c r="F4135" s="334">
        <v>0</v>
      </c>
      <c r="G4135" s="334">
        <v>0</v>
      </c>
      <c r="H4135" s="334">
        <v>0</v>
      </c>
      <c r="I4135" s="334">
        <v>0</v>
      </c>
      <c r="J4135" s="334">
        <v>0</v>
      </c>
      <c r="K4135" s="334">
        <v>0</v>
      </c>
      <c r="L4135" s="334">
        <v>0</v>
      </c>
      <c r="M4135" s="334">
        <v>0</v>
      </c>
      <c r="N4135" s="334">
        <v>0</v>
      </c>
      <c r="O4135" s="334">
        <v>0</v>
      </c>
      <c r="P4135" s="334">
        <v>0</v>
      </c>
      <c r="Q4135" s="334">
        <v>0</v>
      </c>
      <c r="R4135" s="334">
        <v>0</v>
      </c>
      <c r="S4135" s="334">
        <v>0</v>
      </c>
      <c r="T4135" s="334">
        <v>0</v>
      </c>
      <c r="U4135" s="334">
        <v>0</v>
      </c>
      <c r="V4135" s="334">
        <v>0</v>
      </c>
      <c r="W4135" s="334">
        <v>0</v>
      </c>
      <c r="X4135" s="334">
        <v>0</v>
      </c>
      <c r="Y4135" s="334">
        <v>0</v>
      </c>
      <c r="Z4135" s="334">
        <v>0</v>
      </c>
      <c r="AA4135" s="334">
        <v>0</v>
      </c>
      <c r="AB4135" s="334">
        <v>0</v>
      </c>
      <c r="AD4135" s="334">
        <v>0</v>
      </c>
      <c r="AE4135" s="334">
        <f t="shared" si="647"/>
        <v>0</v>
      </c>
      <c r="AF4135" s="334">
        <f t="shared" si="648"/>
        <v>0</v>
      </c>
      <c r="AG4135" s="340">
        <f t="shared" si="649"/>
        <v>0</v>
      </c>
      <c r="AI4135" s="340">
        <f t="shared" si="652"/>
        <v>0</v>
      </c>
      <c r="AJ4135" s="340">
        <f t="shared" si="652"/>
        <v>0</v>
      </c>
      <c r="AK4135" s="340">
        <f t="shared" si="652"/>
        <v>0</v>
      </c>
      <c r="AL4135" s="340">
        <f t="shared" si="652"/>
        <v>0</v>
      </c>
      <c r="AM4135" s="340">
        <f t="shared" si="652"/>
        <v>0</v>
      </c>
    </row>
    <row r="4136" spans="1:39" x14ac:dyDescent="0.35">
      <c r="A4136" s="337">
        <v>26049</v>
      </c>
      <c r="B4136" s="338">
        <f t="shared" si="644"/>
        <v>1971</v>
      </c>
      <c r="C4136" s="338">
        <f t="shared" si="645"/>
        <v>4</v>
      </c>
      <c r="D4136" s="338">
        <f t="shared" si="646"/>
        <v>26</v>
      </c>
      <c r="E4136" s="334">
        <v>0</v>
      </c>
      <c r="F4136" s="334">
        <v>0</v>
      </c>
      <c r="G4136" s="334">
        <v>0</v>
      </c>
      <c r="H4136" s="334">
        <v>0</v>
      </c>
      <c r="I4136" s="334">
        <v>0</v>
      </c>
      <c r="J4136" s="334">
        <v>0</v>
      </c>
      <c r="K4136" s="334">
        <v>0</v>
      </c>
      <c r="L4136" s="334">
        <v>0</v>
      </c>
      <c r="M4136" s="334">
        <v>0</v>
      </c>
      <c r="N4136" s="334">
        <v>0</v>
      </c>
      <c r="O4136" s="334">
        <v>0</v>
      </c>
      <c r="P4136" s="334">
        <v>0</v>
      </c>
      <c r="Q4136" s="334">
        <v>0</v>
      </c>
      <c r="R4136" s="334">
        <v>0</v>
      </c>
      <c r="S4136" s="334">
        <v>0</v>
      </c>
      <c r="T4136" s="334">
        <v>0</v>
      </c>
      <c r="U4136" s="334">
        <v>0</v>
      </c>
      <c r="V4136" s="334">
        <v>0</v>
      </c>
      <c r="W4136" s="334">
        <v>0</v>
      </c>
      <c r="X4136" s="334">
        <v>0</v>
      </c>
      <c r="Y4136" s="334">
        <v>0</v>
      </c>
      <c r="Z4136" s="334">
        <v>0</v>
      </c>
      <c r="AA4136" s="334">
        <v>0</v>
      </c>
      <c r="AB4136" s="334">
        <v>0</v>
      </c>
      <c r="AD4136" s="334">
        <v>0</v>
      </c>
      <c r="AE4136" s="334">
        <f t="shared" si="647"/>
        <v>0</v>
      </c>
      <c r="AF4136" s="334">
        <f t="shared" si="648"/>
        <v>0</v>
      </c>
      <c r="AG4136" s="340">
        <f t="shared" si="649"/>
        <v>0</v>
      </c>
      <c r="AI4136" s="340">
        <f t="shared" si="652"/>
        <v>0</v>
      </c>
      <c r="AJ4136" s="340">
        <f t="shared" si="652"/>
        <v>0</v>
      </c>
      <c r="AK4136" s="340">
        <f t="shared" si="652"/>
        <v>0</v>
      </c>
      <c r="AL4136" s="340">
        <f t="shared" si="652"/>
        <v>0</v>
      </c>
      <c r="AM4136" s="340">
        <f t="shared" si="652"/>
        <v>0</v>
      </c>
    </row>
    <row r="4137" spans="1:39" x14ac:dyDescent="0.35">
      <c r="A4137" s="337">
        <v>26050</v>
      </c>
      <c r="B4137" s="338">
        <f t="shared" si="644"/>
        <v>1971</v>
      </c>
      <c r="C4137" s="338">
        <f t="shared" si="645"/>
        <v>4</v>
      </c>
      <c r="D4137" s="338">
        <f t="shared" si="646"/>
        <v>27</v>
      </c>
      <c r="E4137" s="334">
        <v>0</v>
      </c>
      <c r="F4137" s="334">
        <v>0</v>
      </c>
      <c r="G4137" s="334">
        <v>0</v>
      </c>
      <c r="H4137" s="334">
        <v>0</v>
      </c>
      <c r="I4137" s="334">
        <v>0</v>
      </c>
      <c r="J4137" s="334">
        <v>0</v>
      </c>
      <c r="K4137" s="334">
        <v>0</v>
      </c>
      <c r="L4137" s="334">
        <v>0</v>
      </c>
      <c r="M4137" s="334">
        <v>0</v>
      </c>
      <c r="N4137" s="334">
        <v>0</v>
      </c>
      <c r="O4137" s="334">
        <v>0</v>
      </c>
      <c r="P4137" s="334">
        <v>0</v>
      </c>
      <c r="Q4137" s="334">
        <v>0</v>
      </c>
      <c r="R4137" s="334">
        <v>0</v>
      </c>
      <c r="S4137" s="334">
        <v>0</v>
      </c>
      <c r="T4137" s="334">
        <v>0</v>
      </c>
      <c r="U4137" s="334">
        <v>0</v>
      </c>
      <c r="V4137" s="334">
        <v>0</v>
      </c>
      <c r="W4137" s="334">
        <v>0</v>
      </c>
      <c r="X4137" s="334">
        <v>0</v>
      </c>
      <c r="Y4137" s="334">
        <v>0</v>
      </c>
      <c r="Z4137" s="334">
        <v>0</v>
      </c>
      <c r="AA4137" s="334">
        <v>0</v>
      </c>
      <c r="AB4137" s="334">
        <v>0</v>
      </c>
      <c r="AD4137" s="334">
        <v>0</v>
      </c>
      <c r="AE4137" s="334">
        <f t="shared" si="647"/>
        <v>0</v>
      </c>
      <c r="AF4137" s="334">
        <f t="shared" si="648"/>
        <v>0</v>
      </c>
      <c r="AG4137" s="340">
        <f t="shared" si="649"/>
        <v>0</v>
      </c>
      <c r="AI4137" s="340">
        <f t="shared" si="652"/>
        <v>0</v>
      </c>
      <c r="AJ4137" s="340">
        <f t="shared" si="652"/>
        <v>0</v>
      </c>
      <c r="AK4137" s="340">
        <f t="shared" si="652"/>
        <v>0</v>
      </c>
      <c r="AL4137" s="340">
        <f t="shared" si="652"/>
        <v>0</v>
      </c>
      <c r="AM4137" s="340">
        <f t="shared" si="652"/>
        <v>0</v>
      </c>
    </row>
    <row r="4138" spans="1:39" x14ac:dyDescent="0.35">
      <c r="A4138" s="337">
        <v>26051</v>
      </c>
      <c r="B4138" s="338">
        <f t="shared" si="644"/>
        <v>1971</v>
      </c>
      <c r="C4138" s="338">
        <f t="shared" si="645"/>
        <v>4</v>
      </c>
      <c r="D4138" s="338">
        <f t="shared" si="646"/>
        <v>28</v>
      </c>
      <c r="E4138" s="334">
        <v>0.2</v>
      </c>
      <c r="F4138" s="334">
        <v>0</v>
      </c>
      <c r="G4138" s="334">
        <v>0</v>
      </c>
      <c r="H4138" s="334">
        <v>0</v>
      </c>
      <c r="I4138" s="334">
        <v>0</v>
      </c>
      <c r="J4138" s="334">
        <v>0.1</v>
      </c>
      <c r="K4138" s="334">
        <v>0.2</v>
      </c>
      <c r="L4138" s="334">
        <v>0.2</v>
      </c>
      <c r="M4138" s="334">
        <v>0.1</v>
      </c>
      <c r="N4138" s="334">
        <v>0</v>
      </c>
      <c r="O4138" s="334">
        <v>0</v>
      </c>
      <c r="P4138" s="334">
        <v>0</v>
      </c>
      <c r="Q4138" s="334">
        <v>0</v>
      </c>
      <c r="R4138" s="334">
        <v>0</v>
      </c>
      <c r="S4138" s="334">
        <v>0</v>
      </c>
      <c r="T4138" s="334">
        <v>0</v>
      </c>
      <c r="U4138" s="334">
        <v>0.2</v>
      </c>
      <c r="V4138" s="334">
        <v>0.1</v>
      </c>
      <c r="W4138" s="334">
        <v>0.2</v>
      </c>
      <c r="X4138" s="334">
        <v>0.2</v>
      </c>
      <c r="Y4138" s="334">
        <v>0.1</v>
      </c>
      <c r="Z4138" s="334">
        <v>0</v>
      </c>
      <c r="AA4138" s="334">
        <v>0</v>
      </c>
      <c r="AB4138" s="334">
        <v>0.2</v>
      </c>
      <c r="AD4138" s="334">
        <v>1.8</v>
      </c>
      <c r="AE4138" s="334">
        <f t="shared" si="647"/>
        <v>1.8</v>
      </c>
      <c r="AF4138" s="334">
        <f t="shared" si="648"/>
        <v>1.8</v>
      </c>
      <c r="AG4138" s="340">
        <f t="shared" si="649"/>
        <v>0</v>
      </c>
      <c r="AI4138" s="340">
        <f t="shared" si="652"/>
        <v>0</v>
      </c>
      <c r="AJ4138" s="340">
        <f t="shared" si="652"/>
        <v>0</v>
      </c>
      <c r="AK4138" s="340">
        <f t="shared" si="652"/>
        <v>0</v>
      </c>
      <c r="AL4138" s="340">
        <f t="shared" si="652"/>
        <v>0</v>
      </c>
      <c r="AM4138" s="340">
        <f t="shared" si="652"/>
        <v>0</v>
      </c>
    </row>
    <row r="4139" spans="1:39" x14ac:dyDescent="0.35">
      <c r="A4139" s="337">
        <v>26052</v>
      </c>
      <c r="B4139" s="338">
        <f t="shared" si="644"/>
        <v>1971</v>
      </c>
      <c r="C4139" s="338">
        <f t="shared" si="645"/>
        <v>4</v>
      </c>
      <c r="D4139" s="338">
        <f t="shared" si="646"/>
        <v>29</v>
      </c>
      <c r="E4139" s="334">
        <v>0</v>
      </c>
      <c r="F4139" s="334">
        <v>0</v>
      </c>
      <c r="G4139" s="334">
        <v>0</v>
      </c>
      <c r="H4139" s="334">
        <v>0</v>
      </c>
      <c r="I4139" s="334">
        <v>0</v>
      </c>
      <c r="J4139" s="334">
        <v>0</v>
      </c>
      <c r="K4139" s="334">
        <v>0</v>
      </c>
      <c r="L4139" s="334">
        <v>0</v>
      </c>
      <c r="M4139" s="334">
        <v>0</v>
      </c>
      <c r="N4139" s="334">
        <v>0</v>
      </c>
      <c r="O4139" s="334">
        <v>0</v>
      </c>
      <c r="P4139" s="334">
        <v>0</v>
      </c>
      <c r="Q4139" s="334">
        <v>0</v>
      </c>
      <c r="R4139" s="334">
        <v>0</v>
      </c>
      <c r="S4139" s="334">
        <v>0</v>
      </c>
      <c r="T4139" s="334">
        <v>0</v>
      </c>
      <c r="U4139" s="334">
        <v>0</v>
      </c>
      <c r="V4139" s="334">
        <v>0</v>
      </c>
      <c r="W4139" s="334">
        <v>0</v>
      </c>
      <c r="X4139" s="334">
        <v>0</v>
      </c>
      <c r="Y4139" s="334">
        <v>0</v>
      </c>
      <c r="Z4139" s="334">
        <v>0</v>
      </c>
      <c r="AA4139" s="334">
        <v>0</v>
      </c>
      <c r="AB4139" s="334">
        <v>0</v>
      </c>
      <c r="AD4139" s="334">
        <v>0</v>
      </c>
      <c r="AE4139" s="334">
        <f t="shared" si="647"/>
        <v>0</v>
      </c>
      <c r="AF4139" s="334">
        <f t="shared" si="648"/>
        <v>0</v>
      </c>
      <c r="AG4139" s="340">
        <f t="shared" si="649"/>
        <v>0</v>
      </c>
      <c r="AI4139" s="340">
        <f t="shared" si="652"/>
        <v>0</v>
      </c>
      <c r="AJ4139" s="340">
        <f t="shared" si="652"/>
        <v>0</v>
      </c>
      <c r="AK4139" s="340">
        <f t="shared" si="652"/>
        <v>0</v>
      </c>
      <c r="AL4139" s="340">
        <f t="shared" si="652"/>
        <v>0</v>
      </c>
      <c r="AM4139" s="340">
        <f t="shared" si="652"/>
        <v>0</v>
      </c>
    </row>
    <row r="4140" spans="1:39" x14ac:dyDescent="0.35">
      <c r="A4140" s="337">
        <v>26053</v>
      </c>
      <c r="B4140" s="338">
        <f t="shared" si="644"/>
        <v>1971</v>
      </c>
      <c r="C4140" s="338">
        <f t="shared" si="645"/>
        <v>4</v>
      </c>
      <c r="D4140" s="338">
        <f t="shared" si="646"/>
        <v>30</v>
      </c>
      <c r="E4140" s="334">
        <v>0</v>
      </c>
      <c r="F4140" s="334">
        <v>0</v>
      </c>
      <c r="G4140" s="334">
        <v>0</v>
      </c>
      <c r="H4140" s="334">
        <v>0</v>
      </c>
      <c r="I4140" s="334">
        <v>0</v>
      </c>
      <c r="J4140" s="334">
        <v>0</v>
      </c>
      <c r="K4140" s="334">
        <v>0</v>
      </c>
      <c r="L4140" s="334">
        <v>0</v>
      </c>
      <c r="M4140" s="334">
        <v>0</v>
      </c>
      <c r="N4140" s="334">
        <v>0</v>
      </c>
      <c r="O4140" s="334">
        <v>0</v>
      </c>
      <c r="P4140" s="334">
        <v>0</v>
      </c>
      <c r="Q4140" s="334">
        <v>0</v>
      </c>
      <c r="R4140" s="334">
        <v>0</v>
      </c>
      <c r="S4140" s="334">
        <v>0</v>
      </c>
      <c r="T4140" s="334">
        <v>0</v>
      </c>
      <c r="U4140" s="334">
        <v>0</v>
      </c>
      <c r="V4140" s="334">
        <v>0</v>
      </c>
      <c r="W4140" s="334">
        <v>0</v>
      </c>
      <c r="X4140" s="334">
        <v>0</v>
      </c>
      <c r="Y4140" s="334">
        <v>0</v>
      </c>
      <c r="Z4140" s="334">
        <v>0</v>
      </c>
      <c r="AA4140" s="334">
        <v>0</v>
      </c>
      <c r="AB4140" s="334">
        <v>0</v>
      </c>
      <c r="AD4140" s="334">
        <v>0</v>
      </c>
      <c r="AE4140" s="334">
        <f t="shared" si="647"/>
        <v>0</v>
      </c>
      <c r="AF4140" s="334">
        <f t="shared" si="648"/>
        <v>0</v>
      </c>
      <c r="AG4140" s="340">
        <f t="shared" si="649"/>
        <v>0</v>
      </c>
      <c r="AI4140" s="340">
        <f t="shared" si="652"/>
        <v>0</v>
      </c>
      <c r="AJ4140" s="340">
        <f t="shared" si="652"/>
        <v>0</v>
      </c>
      <c r="AK4140" s="340">
        <f t="shared" si="652"/>
        <v>0</v>
      </c>
      <c r="AL4140" s="340">
        <f t="shared" si="652"/>
        <v>0</v>
      </c>
      <c r="AM4140" s="340">
        <f t="shared" si="652"/>
        <v>0</v>
      </c>
    </row>
    <row r="4141" spans="1:39" x14ac:dyDescent="0.35">
      <c r="A4141" s="337">
        <v>26054</v>
      </c>
      <c r="B4141" s="338">
        <f t="shared" si="644"/>
        <v>1971</v>
      </c>
      <c r="C4141" s="338">
        <f t="shared" si="645"/>
        <v>5</v>
      </c>
      <c r="D4141" s="338">
        <f t="shared" si="646"/>
        <v>1</v>
      </c>
      <c r="E4141" s="334">
        <v>0</v>
      </c>
      <c r="F4141" s="334">
        <v>0</v>
      </c>
      <c r="G4141" s="334">
        <v>0</v>
      </c>
      <c r="H4141" s="334">
        <v>0</v>
      </c>
      <c r="I4141" s="334">
        <v>0</v>
      </c>
      <c r="J4141" s="334">
        <v>0</v>
      </c>
      <c r="K4141" s="334">
        <v>0</v>
      </c>
      <c r="L4141" s="334">
        <v>0</v>
      </c>
      <c r="M4141" s="334">
        <v>0</v>
      </c>
      <c r="N4141" s="334">
        <v>0</v>
      </c>
      <c r="O4141" s="334">
        <v>0</v>
      </c>
      <c r="P4141" s="334">
        <v>0</v>
      </c>
      <c r="Q4141" s="334">
        <v>0</v>
      </c>
      <c r="R4141" s="334">
        <v>0</v>
      </c>
      <c r="S4141" s="334">
        <v>0</v>
      </c>
      <c r="T4141" s="334">
        <v>0</v>
      </c>
      <c r="U4141" s="334">
        <v>0</v>
      </c>
      <c r="V4141" s="334">
        <v>0</v>
      </c>
      <c r="W4141" s="334">
        <v>0</v>
      </c>
      <c r="X4141" s="334">
        <v>0</v>
      </c>
      <c r="Y4141" s="334">
        <v>0</v>
      </c>
      <c r="Z4141" s="334">
        <v>0</v>
      </c>
      <c r="AA4141" s="334">
        <v>0</v>
      </c>
      <c r="AB4141" s="334">
        <v>0</v>
      </c>
      <c r="AD4141" s="334">
        <v>0</v>
      </c>
      <c r="AE4141" s="334">
        <f t="shared" si="647"/>
        <v>0</v>
      </c>
      <c r="AF4141" s="334">
        <f t="shared" si="648"/>
        <v>0</v>
      </c>
      <c r="AG4141" s="340">
        <f t="shared" si="649"/>
        <v>0</v>
      </c>
      <c r="AI4141" s="340">
        <f t="shared" si="652"/>
        <v>0</v>
      </c>
      <c r="AJ4141" s="340">
        <f t="shared" si="652"/>
        <v>0</v>
      </c>
      <c r="AK4141" s="340">
        <f t="shared" si="652"/>
        <v>0</v>
      </c>
      <c r="AL4141" s="340">
        <f t="shared" si="652"/>
        <v>0</v>
      </c>
      <c r="AM4141" s="340">
        <f t="shared" si="652"/>
        <v>0</v>
      </c>
    </row>
    <row r="4142" spans="1:39" x14ac:dyDescent="0.35">
      <c r="A4142" s="337">
        <v>26055</v>
      </c>
      <c r="B4142" s="338">
        <f t="shared" si="644"/>
        <v>1971</v>
      </c>
      <c r="C4142" s="338">
        <f t="shared" si="645"/>
        <v>5</v>
      </c>
      <c r="D4142" s="338">
        <f t="shared" si="646"/>
        <v>2</v>
      </c>
      <c r="E4142" s="334">
        <v>0</v>
      </c>
      <c r="F4142" s="334">
        <v>0</v>
      </c>
      <c r="G4142" s="334">
        <v>0</v>
      </c>
      <c r="H4142" s="334">
        <v>0</v>
      </c>
      <c r="I4142" s="334">
        <v>0</v>
      </c>
      <c r="J4142" s="334">
        <v>0</v>
      </c>
      <c r="K4142" s="334">
        <v>0</v>
      </c>
      <c r="L4142" s="334">
        <v>0</v>
      </c>
      <c r="M4142" s="334">
        <v>0</v>
      </c>
      <c r="N4142" s="334">
        <v>0</v>
      </c>
      <c r="O4142" s="334">
        <v>0</v>
      </c>
      <c r="P4142" s="334">
        <v>0</v>
      </c>
      <c r="Q4142" s="334">
        <v>0</v>
      </c>
      <c r="R4142" s="334">
        <v>0</v>
      </c>
      <c r="S4142" s="334">
        <v>0</v>
      </c>
      <c r="T4142" s="334">
        <v>0</v>
      </c>
      <c r="U4142" s="334">
        <v>0</v>
      </c>
      <c r="V4142" s="334">
        <v>0</v>
      </c>
      <c r="W4142" s="334">
        <v>0</v>
      </c>
      <c r="X4142" s="334">
        <v>0</v>
      </c>
      <c r="Y4142" s="334">
        <v>0</v>
      </c>
      <c r="Z4142" s="334">
        <v>0</v>
      </c>
      <c r="AA4142" s="334">
        <v>0</v>
      </c>
      <c r="AB4142" s="334">
        <v>0</v>
      </c>
      <c r="AD4142" s="334">
        <v>0</v>
      </c>
      <c r="AE4142" s="334">
        <f t="shared" si="647"/>
        <v>0</v>
      </c>
      <c r="AF4142" s="334">
        <f t="shared" si="648"/>
        <v>0</v>
      </c>
      <c r="AG4142" s="340">
        <f t="shared" si="649"/>
        <v>0</v>
      </c>
      <c r="AI4142" s="340">
        <f t="shared" si="652"/>
        <v>0</v>
      </c>
      <c r="AJ4142" s="340">
        <f t="shared" si="652"/>
        <v>0</v>
      </c>
      <c r="AK4142" s="340">
        <f t="shared" si="652"/>
        <v>0</v>
      </c>
      <c r="AL4142" s="340">
        <f t="shared" si="652"/>
        <v>0</v>
      </c>
      <c r="AM4142" s="340">
        <f t="shared" si="652"/>
        <v>0</v>
      </c>
    </row>
    <row r="4143" spans="1:39" x14ac:dyDescent="0.35">
      <c r="A4143" s="337">
        <v>26056</v>
      </c>
      <c r="B4143" s="338">
        <f t="shared" si="644"/>
        <v>1971</v>
      </c>
      <c r="C4143" s="338">
        <f t="shared" si="645"/>
        <v>5</v>
      </c>
      <c r="D4143" s="338">
        <f t="shared" si="646"/>
        <v>3</v>
      </c>
      <c r="E4143" s="334">
        <v>0</v>
      </c>
      <c r="F4143" s="334">
        <v>0</v>
      </c>
      <c r="G4143" s="334">
        <v>0</v>
      </c>
      <c r="H4143" s="334">
        <v>0</v>
      </c>
      <c r="I4143" s="334">
        <v>0</v>
      </c>
      <c r="J4143" s="334">
        <v>0</v>
      </c>
      <c r="K4143" s="334">
        <v>0</v>
      </c>
      <c r="L4143" s="334">
        <v>0</v>
      </c>
      <c r="M4143" s="334">
        <v>0</v>
      </c>
      <c r="N4143" s="334">
        <v>0</v>
      </c>
      <c r="O4143" s="334">
        <v>0</v>
      </c>
      <c r="P4143" s="334">
        <v>0</v>
      </c>
      <c r="Q4143" s="334">
        <v>0</v>
      </c>
      <c r="R4143" s="334">
        <v>0</v>
      </c>
      <c r="S4143" s="334">
        <v>0</v>
      </c>
      <c r="T4143" s="334">
        <v>0</v>
      </c>
      <c r="U4143" s="334">
        <v>0</v>
      </c>
      <c r="V4143" s="334">
        <v>0</v>
      </c>
      <c r="W4143" s="334">
        <v>0</v>
      </c>
      <c r="X4143" s="334">
        <v>0</v>
      </c>
      <c r="Y4143" s="334">
        <v>0</v>
      </c>
      <c r="Z4143" s="334">
        <v>0</v>
      </c>
      <c r="AA4143" s="334">
        <v>0</v>
      </c>
      <c r="AB4143" s="334">
        <v>0</v>
      </c>
      <c r="AD4143" s="334">
        <v>0</v>
      </c>
      <c r="AE4143" s="334">
        <f t="shared" si="647"/>
        <v>0</v>
      </c>
      <c r="AF4143" s="334">
        <f t="shared" si="648"/>
        <v>0</v>
      </c>
      <c r="AG4143" s="340">
        <f t="shared" si="649"/>
        <v>0</v>
      </c>
      <c r="AI4143" s="340">
        <f t="shared" si="652"/>
        <v>0</v>
      </c>
      <c r="AJ4143" s="340">
        <f t="shared" si="652"/>
        <v>0</v>
      </c>
      <c r="AK4143" s="340">
        <f t="shared" si="652"/>
        <v>0</v>
      </c>
      <c r="AL4143" s="340">
        <f t="shared" si="652"/>
        <v>0</v>
      </c>
      <c r="AM4143" s="340">
        <f t="shared" si="652"/>
        <v>0</v>
      </c>
    </row>
    <row r="4144" spans="1:39" x14ac:dyDescent="0.35">
      <c r="A4144" s="337">
        <v>26057</v>
      </c>
      <c r="B4144" s="338">
        <f t="shared" si="644"/>
        <v>1971</v>
      </c>
      <c r="C4144" s="338">
        <f t="shared" si="645"/>
        <v>5</v>
      </c>
      <c r="D4144" s="338">
        <f t="shared" si="646"/>
        <v>4</v>
      </c>
      <c r="E4144" s="334">
        <v>0</v>
      </c>
      <c r="F4144" s="334">
        <v>0</v>
      </c>
      <c r="G4144" s="334">
        <v>0</v>
      </c>
      <c r="H4144" s="334">
        <v>0</v>
      </c>
      <c r="I4144" s="334">
        <v>0</v>
      </c>
      <c r="J4144" s="334">
        <v>0</v>
      </c>
      <c r="K4144" s="334">
        <v>0</v>
      </c>
      <c r="L4144" s="334">
        <v>0</v>
      </c>
      <c r="M4144" s="334">
        <v>0</v>
      </c>
      <c r="N4144" s="334">
        <v>0</v>
      </c>
      <c r="O4144" s="334">
        <v>0</v>
      </c>
      <c r="P4144" s="334">
        <v>0</v>
      </c>
      <c r="Q4144" s="334">
        <v>0</v>
      </c>
      <c r="R4144" s="334">
        <v>0</v>
      </c>
      <c r="S4144" s="334">
        <v>0</v>
      </c>
      <c r="T4144" s="334">
        <v>0</v>
      </c>
      <c r="U4144" s="334">
        <v>0</v>
      </c>
      <c r="V4144" s="334">
        <v>0</v>
      </c>
      <c r="W4144" s="334">
        <v>0</v>
      </c>
      <c r="X4144" s="334">
        <v>0</v>
      </c>
      <c r="Y4144" s="334">
        <v>0</v>
      </c>
      <c r="Z4144" s="334">
        <v>0</v>
      </c>
      <c r="AA4144" s="334">
        <v>0</v>
      </c>
      <c r="AB4144" s="334">
        <v>0</v>
      </c>
      <c r="AD4144" s="334">
        <v>0</v>
      </c>
      <c r="AE4144" s="334">
        <f t="shared" si="647"/>
        <v>0</v>
      </c>
      <c r="AF4144" s="334">
        <f t="shared" si="648"/>
        <v>0</v>
      </c>
      <c r="AG4144" s="340">
        <f t="shared" si="649"/>
        <v>0</v>
      </c>
      <c r="AI4144" s="340">
        <f t="shared" si="652"/>
        <v>0</v>
      </c>
      <c r="AJ4144" s="340">
        <f t="shared" si="652"/>
        <v>0</v>
      </c>
      <c r="AK4144" s="340">
        <f t="shared" si="652"/>
        <v>0</v>
      </c>
      <c r="AL4144" s="340">
        <f t="shared" si="652"/>
        <v>0</v>
      </c>
      <c r="AM4144" s="340">
        <f t="shared" si="652"/>
        <v>0</v>
      </c>
    </row>
    <row r="4145" spans="1:39" x14ac:dyDescent="0.35">
      <c r="A4145" s="337">
        <v>26058</v>
      </c>
      <c r="B4145" s="338">
        <f t="shared" si="644"/>
        <v>1971</v>
      </c>
      <c r="C4145" s="338">
        <f t="shared" si="645"/>
        <v>5</v>
      </c>
      <c r="D4145" s="338">
        <f t="shared" si="646"/>
        <v>5</v>
      </c>
      <c r="E4145" s="334">
        <v>0</v>
      </c>
      <c r="F4145" s="334">
        <v>0</v>
      </c>
      <c r="G4145" s="334">
        <v>0</v>
      </c>
      <c r="H4145" s="334">
        <v>1</v>
      </c>
      <c r="I4145" s="334">
        <v>0</v>
      </c>
      <c r="J4145" s="334">
        <v>0</v>
      </c>
      <c r="K4145" s="334">
        <v>0</v>
      </c>
      <c r="L4145" s="334">
        <v>0</v>
      </c>
      <c r="M4145" s="334">
        <v>1.3</v>
      </c>
      <c r="N4145" s="334">
        <v>0.8</v>
      </c>
      <c r="O4145" s="334">
        <v>0.8</v>
      </c>
      <c r="P4145" s="334">
        <v>0</v>
      </c>
      <c r="Q4145" s="334">
        <v>0</v>
      </c>
      <c r="R4145" s="334">
        <v>1</v>
      </c>
      <c r="S4145" s="334">
        <v>0.3</v>
      </c>
      <c r="T4145" s="334">
        <v>0</v>
      </c>
      <c r="U4145" s="334">
        <v>0</v>
      </c>
      <c r="V4145" s="334">
        <v>0</v>
      </c>
      <c r="W4145" s="334">
        <v>0</v>
      </c>
      <c r="X4145" s="334">
        <v>0</v>
      </c>
      <c r="Y4145" s="334">
        <v>0</v>
      </c>
      <c r="Z4145" s="334">
        <v>0</v>
      </c>
      <c r="AA4145" s="334">
        <v>0</v>
      </c>
      <c r="AB4145" s="334">
        <v>0</v>
      </c>
      <c r="AD4145" s="334">
        <v>5.2</v>
      </c>
      <c r="AE4145" s="334">
        <f t="shared" si="647"/>
        <v>5.2</v>
      </c>
      <c r="AF4145" s="334">
        <f t="shared" si="648"/>
        <v>5.1999999999999993</v>
      </c>
      <c r="AG4145" s="340">
        <f t="shared" si="649"/>
        <v>8.8817841970012523E-16</v>
      </c>
      <c r="AI4145" s="340">
        <f t="shared" si="652"/>
        <v>5.1999999999999993</v>
      </c>
      <c r="AJ4145" s="340">
        <f t="shared" si="652"/>
        <v>0</v>
      </c>
      <c r="AK4145" s="340">
        <f t="shared" si="652"/>
        <v>0</v>
      </c>
      <c r="AL4145" s="340">
        <f t="shared" si="652"/>
        <v>0</v>
      </c>
      <c r="AM4145" s="340">
        <f t="shared" si="652"/>
        <v>0</v>
      </c>
    </row>
    <row r="4146" spans="1:39" x14ac:dyDescent="0.35">
      <c r="A4146" s="337">
        <v>26059</v>
      </c>
      <c r="B4146" s="338">
        <f t="shared" si="644"/>
        <v>1971</v>
      </c>
      <c r="C4146" s="338">
        <f t="shared" si="645"/>
        <v>5</v>
      </c>
      <c r="D4146" s="338">
        <f t="shared" si="646"/>
        <v>6</v>
      </c>
      <c r="E4146" s="334">
        <v>0</v>
      </c>
      <c r="F4146" s="334">
        <v>0</v>
      </c>
      <c r="G4146" s="334">
        <v>0</v>
      </c>
      <c r="H4146" s="334">
        <v>0</v>
      </c>
      <c r="I4146" s="334">
        <v>0</v>
      </c>
      <c r="J4146" s="334">
        <v>0</v>
      </c>
      <c r="K4146" s="334">
        <v>0</v>
      </c>
      <c r="L4146" s="334">
        <v>0</v>
      </c>
      <c r="M4146" s="334">
        <v>0</v>
      </c>
      <c r="N4146" s="334">
        <v>0</v>
      </c>
      <c r="O4146" s="334">
        <v>0</v>
      </c>
      <c r="P4146" s="334">
        <v>0</v>
      </c>
      <c r="Q4146" s="334">
        <v>0</v>
      </c>
      <c r="R4146" s="334">
        <v>0</v>
      </c>
      <c r="S4146" s="334">
        <v>0</v>
      </c>
      <c r="T4146" s="334">
        <v>0</v>
      </c>
      <c r="U4146" s="334">
        <v>0</v>
      </c>
      <c r="V4146" s="334">
        <v>0</v>
      </c>
      <c r="W4146" s="334">
        <v>0</v>
      </c>
      <c r="X4146" s="334">
        <v>0</v>
      </c>
      <c r="Y4146" s="334">
        <v>0</v>
      </c>
      <c r="Z4146" s="334">
        <v>0</v>
      </c>
      <c r="AA4146" s="334">
        <v>0</v>
      </c>
      <c r="AB4146" s="334">
        <v>0</v>
      </c>
      <c r="AD4146" s="334">
        <v>0</v>
      </c>
      <c r="AE4146" s="334">
        <f t="shared" si="647"/>
        <v>0</v>
      </c>
      <c r="AF4146" s="334">
        <f t="shared" si="648"/>
        <v>0</v>
      </c>
      <c r="AG4146" s="340">
        <f t="shared" si="649"/>
        <v>0</v>
      </c>
      <c r="AI4146" s="340">
        <f t="shared" si="652"/>
        <v>0</v>
      </c>
      <c r="AJ4146" s="340">
        <f t="shared" si="652"/>
        <v>0</v>
      </c>
      <c r="AK4146" s="340">
        <f t="shared" si="652"/>
        <v>0</v>
      </c>
      <c r="AL4146" s="340">
        <f t="shared" si="652"/>
        <v>0</v>
      </c>
      <c r="AM4146" s="340">
        <f t="shared" si="652"/>
        <v>0</v>
      </c>
    </row>
    <row r="4147" spans="1:39" x14ac:dyDescent="0.35">
      <c r="A4147" s="337">
        <v>26060</v>
      </c>
      <c r="B4147" s="338">
        <f t="shared" si="644"/>
        <v>1971</v>
      </c>
      <c r="C4147" s="338">
        <f t="shared" si="645"/>
        <v>5</v>
      </c>
      <c r="D4147" s="338">
        <f t="shared" si="646"/>
        <v>7</v>
      </c>
      <c r="E4147" s="334">
        <v>0</v>
      </c>
      <c r="F4147" s="334">
        <v>0</v>
      </c>
      <c r="G4147" s="334">
        <v>0</v>
      </c>
      <c r="H4147" s="334">
        <v>0</v>
      </c>
      <c r="I4147" s="334">
        <v>0</v>
      </c>
      <c r="J4147" s="334">
        <v>0</v>
      </c>
      <c r="K4147" s="334">
        <v>0</v>
      </c>
      <c r="L4147" s="334">
        <v>0</v>
      </c>
      <c r="M4147" s="334">
        <v>0</v>
      </c>
      <c r="N4147" s="334">
        <v>0</v>
      </c>
      <c r="O4147" s="334">
        <v>0</v>
      </c>
      <c r="P4147" s="334">
        <v>0</v>
      </c>
      <c r="Q4147" s="334">
        <v>0</v>
      </c>
      <c r="R4147" s="334">
        <v>0</v>
      </c>
      <c r="S4147" s="334">
        <v>0</v>
      </c>
      <c r="T4147" s="334">
        <v>0</v>
      </c>
      <c r="U4147" s="334">
        <v>0</v>
      </c>
      <c r="V4147" s="334">
        <v>0</v>
      </c>
      <c r="W4147" s="334">
        <v>0</v>
      </c>
      <c r="X4147" s="334">
        <v>0</v>
      </c>
      <c r="Y4147" s="334">
        <v>0</v>
      </c>
      <c r="Z4147" s="334">
        <v>0</v>
      </c>
      <c r="AA4147" s="334">
        <v>0</v>
      </c>
      <c r="AB4147" s="334">
        <v>0</v>
      </c>
      <c r="AD4147" s="334">
        <v>0</v>
      </c>
      <c r="AE4147" s="334">
        <f t="shared" si="647"/>
        <v>0</v>
      </c>
      <c r="AF4147" s="334">
        <f t="shared" si="648"/>
        <v>0</v>
      </c>
      <c r="AG4147" s="340">
        <f t="shared" si="649"/>
        <v>0</v>
      </c>
      <c r="AI4147" s="340">
        <f t="shared" si="652"/>
        <v>0</v>
      </c>
      <c r="AJ4147" s="340">
        <f t="shared" si="652"/>
        <v>0</v>
      </c>
      <c r="AK4147" s="340">
        <f t="shared" si="652"/>
        <v>0</v>
      </c>
      <c r="AL4147" s="340">
        <f t="shared" si="652"/>
        <v>0</v>
      </c>
      <c r="AM4147" s="340">
        <f t="shared" si="652"/>
        <v>0</v>
      </c>
    </row>
    <row r="4148" spans="1:39" x14ac:dyDescent="0.35">
      <c r="A4148" s="337">
        <v>26061</v>
      </c>
      <c r="B4148" s="338">
        <f t="shared" si="644"/>
        <v>1971</v>
      </c>
      <c r="C4148" s="338">
        <f t="shared" si="645"/>
        <v>5</v>
      </c>
      <c r="D4148" s="338">
        <f t="shared" si="646"/>
        <v>8</v>
      </c>
      <c r="E4148" s="334">
        <v>0</v>
      </c>
      <c r="F4148" s="334">
        <v>0</v>
      </c>
      <c r="G4148" s="334">
        <v>0</v>
      </c>
      <c r="H4148" s="334">
        <v>0</v>
      </c>
      <c r="I4148" s="334">
        <v>0</v>
      </c>
      <c r="J4148" s="334">
        <v>0</v>
      </c>
      <c r="K4148" s="334">
        <v>0</v>
      </c>
      <c r="L4148" s="334">
        <v>0</v>
      </c>
      <c r="M4148" s="334">
        <v>0</v>
      </c>
      <c r="N4148" s="334">
        <v>0</v>
      </c>
      <c r="O4148" s="334">
        <v>0</v>
      </c>
      <c r="P4148" s="334">
        <v>0</v>
      </c>
      <c r="Q4148" s="334">
        <v>0</v>
      </c>
      <c r="R4148" s="334">
        <v>0</v>
      </c>
      <c r="S4148" s="334">
        <v>0</v>
      </c>
      <c r="T4148" s="334">
        <v>0</v>
      </c>
      <c r="U4148" s="334">
        <v>0</v>
      </c>
      <c r="V4148" s="334">
        <v>0</v>
      </c>
      <c r="W4148" s="334">
        <v>0</v>
      </c>
      <c r="X4148" s="334">
        <v>0</v>
      </c>
      <c r="Y4148" s="334">
        <v>0</v>
      </c>
      <c r="Z4148" s="334">
        <v>0</v>
      </c>
      <c r="AA4148" s="334">
        <v>0</v>
      </c>
      <c r="AB4148" s="334">
        <v>0</v>
      </c>
      <c r="AD4148" s="334">
        <v>0</v>
      </c>
      <c r="AE4148" s="334">
        <f t="shared" si="647"/>
        <v>0</v>
      </c>
      <c r="AF4148" s="334">
        <f t="shared" si="648"/>
        <v>0</v>
      </c>
      <c r="AG4148" s="340">
        <f t="shared" si="649"/>
        <v>0</v>
      </c>
      <c r="AI4148" s="340">
        <f t="shared" ref="AI4148:AM4163" si="653">IF($C4148=AI$1,$AF4148,0)</f>
        <v>0</v>
      </c>
      <c r="AJ4148" s="340">
        <f t="shared" si="653"/>
        <v>0</v>
      </c>
      <c r="AK4148" s="340">
        <f t="shared" si="653"/>
        <v>0</v>
      </c>
      <c r="AL4148" s="340">
        <f t="shared" si="653"/>
        <v>0</v>
      </c>
      <c r="AM4148" s="340">
        <f t="shared" si="653"/>
        <v>0</v>
      </c>
    </row>
    <row r="4149" spans="1:39" x14ac:dyDescent="0.35">
      <c r="A4149" s="337">
        <v>26062</v>
      </c>
      <c r="B4149" s="338">
        <f t="shared" si="644"/>
        <v>1971</v>
      </c>
      <c r="C4149" s="338">
        <f t="shared" si="645"/>
        <v>5</v>
      </c>
      <c r="D4149" s="338">
        <f t="shared" si="646"/>
        <v>9</v>
      </c>
      <c r="E4149" s="334">
        <v>0</v>
      </c>
      <c r="F4149" s="334">
        <v>0</v>
      </c>
      <c r="G4149" s="334">
        <v>0</v>
      </c>
      <c r="H4149" s="334">
        <v>0</v>
      </c>
      <c r="I4149" s="334">
        <v>0</v>
      </c>
      <c r="J4149" s="334">
        <v>0</v>
      </c>
      <c r="K4149" s="334">
        <v>0</v>
      </c>
      <c r="L4149" s="334">
        <v>0</v>
      </c>
      <c r="M4149" s="334">
        <v>0</v>
      </c>
      <c r="N4149" s="334">
        <v>0</v>
      </c>
      <c r="O4149" s="334">
        <v>0</v>
      </c>
      <c r="P4149" s="334">
        <v>0</v>
      </c>
      <c r="Q4149" s="334">
        <v>0</v>
      </c>
      <c r="R4149" s="334">
        <v>0</v>
      </c>
      <c r="S4149" s="334">
        <v>0</v>
      </c>
      <c r="T4149" s="334">
        <v>0</v>
      </c>
      <c r="U4149" s="334">
        <v>0</v>
      </c>
      <c r="V4149" s="334">
        <v>0</v>
      </c>
      <c r="W4149" s="334">
        <v>0</v>
      </c>
      <c r="X4149" s="334">
        <v>0</v>
      </c>
      <c r="Y4149" s="334">
        <v>0</v>
      </c>
      <c r="Z4149" s="334">
        <v>0</v>
      </c>
      <c r="AA4149" s="334">
        <v>0</v>
      </c>
      <c r="AB4149" s="334">
        <v>0</v>
      </c>
      <c r="AD4149" s="334">
        <v>0</v>
      </c>
      <c r="AE4149" s="334">
        <f t="shared" si="647"/>
        <v>0</v>
      </c>
      <c r="AF4149" s="334">
        <f t="shared" si="648"/>
        <v>0</v>
      </c>
      <c r="AG4149" s="340">
        <f t="shared" si="649"/>
        <v>0</v>
      </c>
      <c r="AI4149" s="340">
        <f t="shared" si="653"/>
        <v>0</v>
      </c>
      <c r="AJ4149" s="340">
        <f t="shared" si="653"/>
        <v>0</v>
      </c>
      <c r="AK4149" s="340">
        <f t="shared" si="653"/>
        <v>0</v>
      </c>
      <c r="AL4149" s="340">
        <f t="shared" si="653"/>
        <v>0</v>
      </c>
      <c r="AM4149" s="340">
        <f t="shared" si="653"/>
        <v>0</v>
      </c>
    </row>
    <row r="4150" spans="1:39" x14ac:dyDescent="0.35">
      <c r="A4150" s="337">
        <v>26063</v>
      </c>
      <c r="B4150" s="338">
        <f t="shared" si="644"/>
        <v>1971</v>
      </c>
      <c r="C4150" s="338">
        <f t="shared" si="645"/>
        <v>5</v>
      </c>
      <c r="D4150" s="338">
        <f t="shared" si="646"/>
        <v>10</v>
      </c>
      <c r="E4150" s="334">
        <v>0</v>
      </c>
      <c r="F4150" s="334">
        <v>0</v>
      </c>
      <c r="G4150" s="334">
        <v>0</v>
      </c>
      <c r="H4150" s="334">
        <v>0</v>
      </c>
      <c r="I4150" s="334">
        <v>0</v>
      </c>
      <c r="J4150" s="334">
        <v>0</v>
      </c>
      <c r="K4150" s="334">
        <v>0</v>
      </c>
      <c r="L4150" s="334">
        <v>0</v>
      </c>
      <c r="M4150" s="334">
        <v>0</v>
      </c>
      <c r="N4150" s="334">
        <v>0</v>
      </c>
      <c r="O4150" s="334">
        <v>0</v>
      </c>
      <c r="P4150" s="334">
        <v>0</v>
      </c>
      <c r="Q4150" s="334">
        <v>0</v>
      </c>
      <c r="R4150" s="334">
        <v>0</v>
      </c>
      <c r="S4150" s="334">
        <v>0</v>
      </c>
      <c r="T4150" s="334">
        <v>0</v>
      </c>
      <c r="U4150" s="334">
        <v>0</v>
      </c>
      <c r="V4150" s="334">
        <v>0</v>
      </c>
      <c r="W4150" s="334">
        <v>0</v>
      </c>
      <c r="X4150" s="334">
        <v>0</v>
      </c>
      <c r="Y4150" s="334">
        <v>0</v>
      </c>
      <c r="Z4150" s="334">
        <v>0</v>
      </c>
      <c r="AA4150" s="334">
        <v>0</v>
      </c>
      <c r="AB4150" s="334">
        <v>0</v>
      </c>
      <c r="AD4150" s="334">
        <v>0</v>
      </c>
      <c r="AE4150" s="334">
        <f t="shared" si="647"/>
        <v>0</v>
      </c>
      <c r="AF4150" s="334">
        <f t="shared" si="648"/>
        <v>0</v>
      </c>
      <c r="AG4150" s="340">
        <f t="shared" si="649"/>
        <v>0</v>
      </c>
      <c r="AI4150" s="340">
        <f t="shared" si="653"/>
        <v>0</v>
      </c>
      <c r="AJ4150" s="340">
        <f t="shared" si="653"/>
        <v>0</v>
      </c>
      <c r="AK4150" s="340">
        <f t="shared" si="653"/>
        <v>0</v>
      </c>
      <c r="AL4150" s="340">
        <f t="shared" si="653"/>
        <v>0</v>
      </c>
      <c r="AM4150" s="340">
        <f t="shared" si="653"/>
        <v>0</v>
      </c>
    </row>
    <row r="4151" spans="1:39" x14ac:dyDescent="0.35">
      <c r="A4151" s="337">
        <v>26064</v>
      </c>
      <c r="B4151" s="338">
        <f t="shared" si="644"/>
        <v>1971</v>
      </c>
      <c r="C4151" s="338">
        <f t="shared" si="645"/>
        <v>5</v>
      </c>
      <c r="D4151" s="338">
        <f t="shared" si="646"/>
        <v>11</v>
      </c>
      <c r="E4151" s="334">
        <v>0</v>
      </c>
      <c r="F4151" s="334">
        <v>0</v>
      </c>
      <c r="G4151" s="334">
        <v>0</v>
      </c>
      <c r="H4151" s="334">
        <v>0</v>
      </c>
      <c r="I4151" s="334">
        <v>0</v>
      </c>
      <c r="J4151" s="334">
        <v>0</v>
      </c>
      <c r="K4151" s="334">
        <v>0</v>
      </c>
      <c r="L4151" s="334">
        <v>0</v>
      </c>
      <c r="M4151" s="334">
        <v>0</v>
      </c>
      <c r="N4151" s="334">
        <v>0</v>
      </c>
      <c r="O4151" s="334">
        <v>0</v>
      </c>
      <c r="P4151" s="334">
        <v>0</v>
      </c>
      <c r="Q4151" s="334">
        <v>0</v>
      </c>
      <c r="R4151" s="334">
        <v>0</v>
      </c>
      <c r="S4151" s="334">
        <v>0</v>
      </c>
      <c r="T4151" s="334">
        <v>0</v>
      </c>
      <c r="U4151" s="334">
        <v>0</v>
      </c>
      <c r="V4151" s="334">
        <v>0</v>
      </c>
      <c r="W4151" s="334">
        <v>0</v>
      </c>
      <c r="X4151" s="334">
        <v>0</v>
      </c>
      <c r="Y4151" s="334">
        <v>0</v>
      </c>
      <c r="Z4151" s="334">
        <v>0</v>
      </c>
      <c r="AA4151" s="334">
        <v>0</v>
      </c>
      <c r="AB4151" s="334">
        <v>0</v>
      </c>
      <c r="AD4151" s="334">
        <v>0</v>
      </c>
      <c r="AE4151" s="334">
        <f t="shared" si="647"/>
        <v>0</v>
      </c>
      <c r="AF4151" s="334">
        <f t="shared" si="648"/>
        <v>0</v>
      </c>
      <c r="AG4151" s="340">
        <f t="shared" si="649"/>
        <v>0</v>
      </c>
      <c r="AI4151" s="340">
        <f t="shared" si="653"/>
        <v>0</v>
      </c>
      <c r="AJ4151" s="340">
        <f t="shared" si="653"/>
        <v>0</v>
      </c>
      <c r="AK4151" s="340">
        <f t="shared" si="653"/>
        <v>0</v>
      </c>
      <c r="AL4151" s="340">
        <f t="shared" si="653"/>
        <v>0</v>
      </c>
      <c r="AM4151" s="340">
        <f t="shared" si="653"/>
        <v>0</v>
      </c>
    </row>
    <row r="4152" spans="1:39" x14ac:dyDescent="0.35">
      <c r="A4152" s="337">
        <v>26065</v>
      </c>
      <c r="B4152" s="338">
        <f t="shared" si="644"/>
        <v>1971</v>
      </c>
      <c r="C4152" s="338">
        <f t="shared" si="645"/>
        <v>5</v>
      </c>
      <c r="D4152" s="338">
        <f t="shared" si="646"/>
        <v>12</v>
      </c>
      <c r="E4152" s="334">
        <v>0</v>
      </c>
      <c r="F4152" s="334">
        <v>0</v>
      </c>
      <c r="G4152" s="334">
        <v>0</v>
      </c>
      <c r="H4152" s="334">
        <v>0</v>
      </c>
      <c r="I4152" s="334">
        <v>0</v>
      </c>
      <c r="J4152" s="334">
        <v>0</v>
      </c>
      <c r="K4152" s="334">
        <v>0</v>
      </c>
      <c r="L4152" s="334">
        <v>0</v>
      </c>
      <c r="M4152" s="334">
        <v>0</v>
      </c>
      <c r="N4152" s="334">
        <v>0</v>
      </c>
      <c r="O4152" s="334">
        <v>0</v>
      </c>
      <c r="P4152" s="334">
        <v>0</v>
      </c>
      <c r="Q4152" s="334">
        <v>0</v>
      </c>
      <c r="R4152" s="334">
        <v>0</v>
      </c>
      <c r="S4152" s="334">
        <v>0</v>
      </c>
      <c r="T4152" s="334">
        <v>0</v>
      </c>
      <c r="U4152" s="334">
        <v>0</v>
      </c>
      <c r="V4152" s="334">
        <v>0</v>
      </c>
      <c r="W4152" s="334">
        <v>0</v>
      </c>
      <c r="X4152" s="334">
        <v>0</v>
      </c>
      <c r="Y4152" s="334">
        <v>0</v>
      </c>
      <c r="Z4152" s="334">
        <v>0</v>
      </c>
      <c r="AA4152" s="334">
        <v>0</v>
      </c>
      <c r="AB4152" s="334">
        <v>0</v>
      </c>
      <c r="AD4152" s="334">
        <v>0</v>
      </c>
      <c r="AE4152" s="334">
        <f t="shared" si="647"/>
        <v>0</v>
      </c>
      <c r="AF4152" s="334">
        <f t="shared" si="648"/>
        <v>0</v>
      </c>
      <c r="AG4152" s="340">
        <f t="shared" si="649"/>
        <v>0</v>
      </c>
      <c r="AI4152" s="340">
        <f t="shared" si="653"/>
        <v>0</v>
      </c>
      <c r="AJ4152" s="340">
        <f t="shared" si="653"/>
        <v>0</v>
      </c>
      <c r="AK4152" s="340">
        <f t="shared" si="653"/>
        <v>0</v>
      </c>
      <c r="AL4152" s="340">
        <f t="shared" si="653"/>
        <v>0</v>
      </c>
      <c r="AM4152" s="340">
        <f t="shared" si="653"/>
        <v>0</v>
      </c>
    </row>
    <row r="4153" spans="1:39" x14ac:dyDescent="0.35">
      <c r="A4153" s="337">
        <v>26066</v>
      </c>
      <c r="B4153" s="338">
        <f t="shared" si="644"/>
        <v>1971</v>
      </c>
      <c r="C4153" s="338">
        <f t="shared" si="645"/>
        <v>5</v>
      </c>
      <c r="D4153" s="338">
        <f t="shared" si="646"/>
        <v>13</v>
      </c>
      <c r="E4153" s="334">
        <v>0</v>
      </c>
      <c r="F4153" s="334">
        <v>0</v>
      </c>
      <c r="G4153" s="334">
        <v>0</v>
      </c>
      <c r="H4153" s="334">
        <v>0</v>
      </c>
      <c r="I4153" s="334">
        <v>0</v>
      </c>
      <c r="J4153" s="334">
        <v>0</v>
      </c>
      <c r="K4153" s="334">
        <v>0</v>
      </c>
      <c r="L4153" s="334">
        <v>0</v>
      </c>
      <c r="M4153" s="334">
        <v>0</v>
      </c>
      <c r="N4153" s="334">
        <v>0</v>
      </c>
      <c r="O4153" s="334">
        <v>0</v>
      </c>
      <c r="P4153" s="334">
        <v>0</v>
      </c>
      <c r="Q4153" s="334">
        <v>0</v>
      </c>
      <c r="R4153" s="334">
        <v>0</v>
      </c>
      <c r="S4153" s="334">
        <v>0</v>
      </c>
      <c r="T4153" s="334">
        <v>0</v>
      </c>
      <c r="U4153" s="334">
        <v>0</v>
      </c>
      <c r="V4153" s="334">
        <v>0</v>
      </c>
      <c r="W4153" s="334">
        <v>0</v>
      </c>
      <c r="X4153" s="334">
        <v>0</v>
      </c>
      <c r="Y4153" s="334">
        <v>0</v>
      </c>
      <c r="Z4153" s="334">
        <v>0</v>
      </c>
      <c r="AA4153" s="334">
        <v>0</v>
      </c>
      <c r="AB4153" s="334">
        <v>0</v>
      </c>
      <c r="AD4153" s="334">
        <v>0</v>
      </c>
      <c r="AE4153" s="334">
        <f t="shared" si="647"/>
        <v>0</v>
      </c>
      <c r="AF4153" s="334">
        <f t="shared" si="648"/>
        <v>0</v>
      </c>
      <c r="AG4153" s="340">
        <f t="shared" si="649"/>
        <v>0</v>
      </c>
      <c r="AI4153" s="340">
        <f t="shared" si="653"/>
        <v>0</v>
      </c>
      <c r="AJ4153" s="340">
        <f t="shared" si="653"/>
        <v>0</v>
      </c>
      <c r="AK4153" s="340">
        <f t="shared" si="653"/>
        <v>0</v>
      </c>
      <c r="AL4153" s="340">
        <f t="shared" si="653"/>
        <v>0</v>
      </c>
      <c r="AM4153" s="340">
        <f t="shared" si="653"/>
        <v>0</v>
      </c>
    </row>
    <row r="4154" spans="1:39" x14ac:dyDescent="0.35">
      <c r="A4154" s="337">
        <v>26067</v>
      </c>
      <c r="B4154" s="338">
        <f t="shared" si="644"/>
        <v>1971</v>
      </c>
      <c r="C4154" s="338">
        <f t="shared" si="645"/>
        <v>5</v>
      </c>
      <c r="D4154" s="338">
        <f t="shared" si="646"/>
        <v>14</v>
      </c>
      <c r="E4154" s="334">
        <v>0</v>
      </c>
      <c r="F4154" s="334">
        <v>0</v>
      </c>
      <c r="G4154" s="334">
        <v>0</v>
      </c>
      <c r="H4154" s="334">
        <v>0</v>
      </c>
      <c r="I4154" s="334">
        <v>0</v>
      </c>
      <c r="J4154" s="334">
        <v>0</v>
      </c>
      <c r="K4154" s="334">
        <v>0</v>
      </c>
      <c r="L4154" s="334">
        <v>0</v>
      </c>
      <c r="M4154" s="334">
        <v>0</v>
      </c>
      <c r="N4154" s="334">
        <v>0</v>
      </c>
      <c r="O4154" s="334">
        <v>0</v>
      </c>
      <c r="P4154" s="334">
        <v>0</v>
      </c>
      <c r="Q4154" s="334">
        <v>0</v>
      </c>
      <c r="R4154" s="334">
        <v>0</v>
      </c>
      <c r="S4154" s="334">
        <v>0</v>
      </c>
      <c r="T4154" s="334">
        <v>0</v>
      </c>
      <c r="U4154" s="334">
        <v>0</v>
      </c>
      <c r="V4154" s="334">
        <v>0</v>
      </c>
      <c r="W4154" s="334">
        <v>0</v>
      </c>
      <c r="X4154" s="334">
        <v>0</v>
      </c>
      <c r="Y4154" s="334">
        <v>0</v>
      </c>
      <c r="Z4154" s="334">
        <v>0</v>
      </c>
      <c r="AA4154" s="334">
        <v>0</v>
      </c>
      <c r="AB4154" s="334">
        <v>0</v>
      </c>
      <c r="AD4154" s="334">
        <v>0</v>
      </c>
      <c r="AE4154" s="334">
        <f t="shared" si="647"/>
        <v>0</v>
      </c>
      <c r="AF4154" s="334">
        <f t="shared" si="648"/>
        <v>0</v>
      </c>
      <c r="AG4154" s="340">
        <f t="shared" si="649"/>
        <v>0</v>
      </c>
      <c r="AI4154" s="340">
        <f t="shared" si="653"/>
        <v>0</v>
      </c>
      <c r="AJ4154" s="340">
        <f t="shared" si="653"/>
        <v>0</v>
      </c>
      <c r="AK4154" s="340">
        <f t="shared" si="653"/>
        <v>0</v>
      </c>
      <c r="AL4154" s="340">
        <f t="shared" si="653"/>
        <v>0</v>
      </c>
      <c r="AM4154" s="340">
        <f t="shared" si="653"/>
        <v>0</v>
      </c>
    </row>
    <row r="4155" spans="1:39" x14ac:dyDescent="0.35">
      <c r="A4155" s="337">
        <v>26068</v>
      </c>
      <c r="B4155" s="338">
        <f t="shared" si="644"/>
        <v>1971</v>
      </c>
      <c r="C4155" s="338">
        <f t="shared" si="645"/>
        <v>5</v>
      </c>
      <c r="D4155" s="338">
        <f t="shared" si="646"/>
        <v>15</v>
      </c>
      <c r="E4155" s="334">
        <v>0</v>
      </c>
      <c r="F4155" s="334">
        <v>0</v>
      </c>
      <c r="G4155" s="334">
        <v>0</v>
      </c>
      <c r="H4155" s="334">
        <v>0</v>
      </c>
      <c r="I4155" s="334">
        <v>0</v>
      </c>
      <c r="J4155" s="334">
        <v>0</v>
      </c>
      <c r="K4155" s="334">
        <v>0</v>
      </c>
      <c r="L4155" s="334">
        <v>0</v>
      </c>
      <c r="M4155" s="334">
        <v>0</v>
      </c>
      <c r="N4155" s="334">
        <v>0</v>
      </c>
      <c r="O4155" s="334">
        <v>0</v>
      </c>
      <c r="P4155" s="334">
        <v>0</v>
      </c>
      <c r="Q4155" s="334">
        <v>0</v>
      </c>
      <c r="R4155" s="334">
        <v>0</v>
      </c>
      <c r="S4155" s="334">
        <v>0</v>
      </c>
      <c r="T4155" s="334">
        <v>0</v>
      </c>
      <c r="U4155" s="334">
        <v>0</v>
      </c>
      <c r="V4155" s="334">
        <v>0</v>
      </c>
      <c r="W4155" s="334">
        <v>0</v>
      </c>
      <c r="X4155" s="334">
        <v>0</v>
      </c>
      <c r="Y4155" s="334">
        <v>0</v>
      </c>
      <c r="Z4155" s="334">
        <v>0</v>
      </c>
      <c r="AA4155" s="334">
        <v>0</v>
      </c>
      <c r="AB4155" s="334">
        <v>0</v>
      </c>
      <c r="AD4155" s="334">
        <v>0</v>
      </c>
      <c r="AE4155" s="334">
        <f t="shared" si="647"/>
        <v>0</v>
      </c>
      <c r="AF4155" s="334">
        <f t="shared" si="648"/>
        <v>0</v>
      </c>
      <c r="AG4155" s="340">
        <f t="shared" si="649"/>
        <v>0</v>
      </c>
      <c r="AI4155" s="340">
        <f t="shared" si="653"/>
        <v>0</v>
      </c>
      <c r="AJ4155" s="340">
        <f t="shared" si="653"/>
        <v>0</v>
      </c>
      <c r="AK4155" s="340">
        <f t="shared" si="653"/>
        <v>0</v>
      </c>
      <c r="AL4155" s="340">
        <f t="shared" si="653"/>
        <v>0</v>
      </c>
      <c r="AM4155" s="340">
        <f t="shared" si="653"/>
        <v>0</v>
      </c>
    </row>
    <row r="4156" spans="1:39" x14ac:dyDescent="0.35">
      <c r="A4156" s="337">
        <v>26069</v>
      </c>
      <c r="B4156" s="338">
        <f t="shared" si="644"/>
        <v>1971</v>
      </c>
      <c r="C4156" s="338">
        <f t="shared" si="645"/>
        <v>5</v>
      </c>
      <c r="D4156" s="338">
        <f t="shared" si="646"/>
        <v>16</v>
      </c>
      <c r="E4156" s="334">
        <v>0</v>
      </c>
      <c r="F4156" s="334">
        <v>0</v>
      </c>
      <c r="G4156" s="334">
        <v>0</v>
      </c>
      <c r="H4156" s="334">
        <v>0</v>
      </c>
      <c r="I4156" s="334">
        <v>0</v>
      </c>
      <c r="J4156" s="334">
        <v>0.3</v>
      </c>
      <c r="K4156" s="334">
        <v>0.3</v>
      </c>
      <c r="L4156" s="334">
        <v>0.3</v>
      </c>
      <c r="M4156" s="334">
        <v>0.2</v>
      </c>
      <c r="N4156" s="334">
        <v>0.3</v>
      </c>
      <c r="O4156" s="334">
        <v>0</v>
      </c>
      <c r="P4156" s="334">
        <v>0</v>
      </c>
      <c r="Q4156" s="334">
        <v>0.3</v>
      </c>
      <c r="R4156" s="334">
        <v>0.3</v>
      </c>
      <c r="S4156" s="334">
        <v>0.3</v>
      </c>
      <c r="T4156" s="334">
        <v>0.3</v>
      </c>
      <c r="U4156" s="334">
        <v>0.3</v>
      </c>
      <c r="V4156" s="334">
        <v>0.3</v>
      </c>
      <c r="W4156" s="334">
        <v>0.2</v>
      </c>
      <c r="X4156" s="334">
        <v>0.3</v>
      </c>
      <c r="Y4156" s="334">
        <v>0.3</v>
      </c>
      <c r="Z4156" s="334">
        <v>0.3</v>
      </c>
      <c r="AA4156" s="334">
        <v>0</v>
      </c>
      <c r="AB4156" s="334">
        <v>0</v>
      </c>
      <c r="AD4156" s="334">
        <v>4.3</v>
      </c>
      <c r="AE4156" s="334">
        <f t="shared" si="647"/>
        <v>4.3</v>
      </c>
      <c r="AF4156" s="334">
        <f t="shared" si="648"/>
        <v>4.2999999999999989</v>
      </c>
      <c r="AG4156" s="340">
        <f t="shared" si="649"/>
        <v>8.8817841970012523E-16</v>
      </c>
      <c r="AI4156" s="340">
        <f t="shared" si="653"/>
        <v>4.2999999999999989</v>
      </c>
      <c r="AJ4156" s="340">
        <f t="shared" si="653"/>
        <v>0</v>
      </c>
      <c r="AK4156" s="340">
        <f t="shared" si="653"/>
        <v>0</v>
      </c>
      <c r="AL4156" s="340">
        <f t="shared" si="653"/>
        <v>0</v>
      </c>
      <c r="AM4156" s="340">
        <f t="shared" si="653"/>
        <v>0</v>
      </c>
    </row>
    <row r="4157" spans="1:39" x14ac:dyDescent="0.35">
      <c r="A4157" s="337">
        <v>26070</v>
      </c>
      <c r="B4157" s="338">
        <f t="shared" si="644"/>
        <v>1971</v>
      </c>
      <c r="C4157" s="338">
        <f t="shared" si="645"/>
        <v>5</v>
      </c>
      <c r="D4157" s="338">
        <f t="shared" si="646"/>
        <v>17</v>
      </c>
      <c r="E4157" s="334">
        <v>0</v>
      </c>
      <c r="F4157" s="334">
        <v>0</v>
      </c>
      <c r="G4157" s="334">
        <v>0</v>
      </c>
      <c r="H4157" s="334">
        <v>0</v>
      </c>
      <c r="I4157" s="334">
        <v>0</v>
      </c>
      <c r="J4157" s="334">
        <v>0.2</v>
      </c>
      <c r="K4157" s="334">
        <v>0.2</v>
      </c>
      <c r="L4157" s="334">
        <v>0</v>
      </c>
      <c r="M4157" s="334">
        <v>0</v>
      </c>
      <c r="N4157" s="334">
        <v>0.2</v>
      </c>
      <c r="O4157" s="334">
        <v>0.2</v>
      </c>
      <c r="P4157" s="334">
        <v>0.2</v>
      </c>
      <c r="Q4157" s="334">
        <v>0</v>
      </c>
      <c r="R4157" s="334">
        <v>0.2</v>
      </c>
      <c r="S4157" s="334">
        <v>0.2</v>
      </c>
      <c r="T4157" s="334">
        <v>0</v>
      </c>
      <c r="U4157" s="334">
        <v>0.2</v>
      </c>
      <c r="V4157" s="334">
        <v>0.2</v>
      </c>
      <c r="W4157" s="334">
        <v>0</v>
      </c>
      <c r="X4157" s="334">
        <v>0</v>
      </c>
      <c r="Y4157" s="334">
        <v>0</v>
      </c>
      <c r="Z4157" s="334">
        <v>0</v>
      </c>
      <c r="AA4157" s="334">
        <v>0</v>
      </c>
      <c r="AB4157" s="334">
        <v>0</v>
      </c>
      <c r="AD4157" s="334">
        <v>1.8</v>
      </c>
      <c r="AE4157" s="334">
        <f t="shared" si="647"/>
        <v>1.8</v>
      </c>
      <c r="AF4157" s="334">
        <f t="shared" si="648"/>
        <v>1.7999999999999998</v>
      </c>
      <c r="AG4157" s="340">
        <f t="shared" si="649"/>
        <v>2.2204460492503131E-16</v>
      </c>
      <c r="AI4157" s="340">
        <f t="shared" si="653"/>
        <v>1.7999999999999998</v>
      </c>
      <c r="AJ4157" s="340">
        <f t="shared" si="653"/>
        <v>0</v>
      </c>
      <c r="AK4157" s="340">
        <f t="shared" si="653"/>
        <v>0</v>
      </c>
      <c r="AL4157" s="340">
        <f t="shared" si="653"/>
        <v>0</v>
      </c>
      <c r="AM4157" s="340">
        <f t="shared" si="653"/>
        <v>0</v>
      </c>
    </row>
    <row r="4158" spans="1:39" x14ac:dyDescent="0.35">
      <c r="A4158" s="337">
        <v>26071</v>
      </c>
      <c r="B4158" s="338">
        <f t="shared" si="644"/>
        <v>1971</v>
      </c>
      <c r="C4158" s="338">
        <f t="shared" si="645"/>
        <v>5</v>
      </c>
      <c r="D4158" s="338">
        <f t="shared" si="646"/>
        <v>18</v>
      </c>
      <c r="E4158" s="334">
        <v>0</v>
      </c>
      <c r="F4158" s="334">
        <v>0</v>
      </c>
      <c r="G4158" s="334">
        <v>0</v>
      </c>
      <c r="H4158" s="334">
        <v>0</v>
      </c>
      <c r="I4158" s="334">
        <v>0</v>
      </c>
      <c r="J4158" s="334">
        <v>0</v>
      </c>
      <c r="K4158" s="334">
        <v>0</v>
      </c>
      <c r="L4158" s="334">
        <v>0</v>
      </c>
      <c r="M4158" s="334">
        <v>0</v>
      </c>
      <c r="N4158" s="334">
        <v>0</v>
      </c>
      <c r="O4158" s="334">
        <v>0</v>
      </c>
      <c r="P4158" s="334">
        <v>0</v>
      </c>
      <c r="Q4158" s="334">
        <v>0</v>
      </c>
      <c r="R4158" s="334">
        <v>0</v>
      </c>
      <c r="S4158" s="334">
        <v>0</v>
      </c>
      <c r="T4158" s="334">
        <v>0</v>
      </c>
      <c r="U4158" s="334">
        <v>0</v>
      </c>
      <c r="V4158" s="334">
        <v>0</v>
      </c>
      <c r="W4158" s="334">
        <v>0</v>
      </c>
      <c r="X4158" s="334">
        <v>0</v>
      </c>
      <c r="Y4158" s="334">
        <v>0</v>
      </c>
      <c r="Z4158" s="334">
        <v>0</v>
      </c>
      <c r="AA4158" s="334">
        <v>0</v>
      </c>
      <c r="AB4158" s="334">
        <v>0</v>
      </c>
      <c r="AD4158" s="334">
        <v>0</v>
      </c>
      <c r="AE4158" s="334">
        <f t="shared" si="647"/>
        <v>0</v>
      </c>
      <c r="AF4158" s="334">
        <f t="shared" si="648"/>
        <v>0</v>
      </c>
      <c r="AG4158" s="340">
        <f t="shared" si="649"/>
        <v>0</v>
      </c>
      <c r="AI4158" s="340">
        <f t="shared" si="653"/>
        <v>0</v>
      </c>
      <c r="AJ4158" s="340">
        <f t="shared" si="653"/>
        <v>0</v>
      </c>
      <c r="AK4158" s="340">
        <f t="shared" si="653"/>
        <v>0</v>
      </c>
      <c r="AL4158" s="340">
        <f t="shared" si="653"/>
        <v>0</v>
      </c>
      <c r="AM4158" s="340">
        <f t="shared" si="653"/>
        <v>0</v>
      </c>
    </row>
    <row r="4159" spans="1:39" x14ac:dyDescent="0.35">
      <c r="A4159" s="337">
        <v>26072</v>
      </c>
      <c r="B4159" s="338">
        <f t="shared" si="644"/>
        <v>1971</v>
      </c>
      <c r="C4159" s="338">
        <f t="shared" si="645"/>
        <v>5</v>
      </c>
      <c r="D4159" s="338">
        <f t="shared" si="646"/>
        <v>19</v>
      </c>
      <c r="E4159" s="334">
        <v>0</v>
      </c>
      <c r="F4159" s="334">
        <v>0</v>
      </c>
      <c r="G4159" s="334">
        <v>0</v>
      </c>
      <c r="H4159" s="334">
        <v>0</v>
      </c>
      <c r="I4159" s="334">
        <v>0</v>
      </c>
      <c r="J4159" s="334">
        <v>0</v>
      </c>
      <c r="K4159" s="334">
        <v>0</v>
      </c>
      <c r="L4159" s="334">
        <v>0</v>
      </c>
      <c r="M4159" s="334">
        <v>0</v>
      </c>
      <c r="N4159" s="334">
        <v>0</v>
      </c>
      <c r="O4159" s="334">
        <v>0</v>
      </c>
      <c r="P4159" s="334">
        <v>0</v>
      </c>
      <c r="Q4159" s="334">
        <v>0</v>
      </c>
      <c r="R4159" s="334">
        <v>0</v>
      </c>
      <c r="S4159" s="334">
        <v>0</v>
      </c>
      <c r="T4159" s="334">
        <v>0</v>
      </c>
      <c r="U4159" s="334">
        <v>0</v>
      </c>
      <c r="V4159" s="334">
        <v>0</v>
      </c>
      <c r="W4159" s="334">
        <v>0</v>
      </c>
      <c r="X4159" s="334">
        <v>0</v>
      </c>
      <c r="Y4159" s="334">
        <v>0</v>
      </c>
      <c r="Z4159" s="334">
        <v>0</v>
      </c>
      <c r="AA4159" s="334">
        <v>0</v>
      </c>
      <c r="AB4159" s="334">
        <v>0</v>
      </c>
      <c r="AD4159" s="334">
        <v>0</v>
      </c>
      <c r="AE4159" s="334">
        <f t="shared" si="647"/>
        <v>0</v>
      </c>
      <c r="AF4159" s="334">
        <f t="shared" si="648"/>
        <v>0</v>
      </c>
      <c r="AG4159" s="340">
        <f t="shared" si="649"/>
        <v>0</v>
      </c>
      <c r="AI4159" s="340">
        <f t="shared" si="653"/>
        <v>0</v>
      </c>
      <c r="AJ4159" s="340">
        <f t="shared" si="653"/>
        <v>0</v>
      </c>
      <c r="AK4159" s="340">
        <f t="shared" si="653"/>
        <v>0</v>
      </c>
      <c r="AL4159" s="340">
        <f t="shared" si="653"/>
        <v>0</v>
      </c>
      <c r="AM4159" s="340">
        <f t="shared" si="653"/>
        <v>0</v>
      </c>
    </row>
    <row r="4160" spans="1:39" x14ac:dyDescent="0.35">
      <c r="A4160" s="337">
        <v>26073</v>
      </c>
      <c r="B4160" s="338">
        <f t="shared" si="644"/>
        <v>1971</v>
      </c>
      <c r="C4160" s="338">
        <f t="shared" si="645"/>
        <v>5</v>
      </c>
      <c r="D4160" s="338">
        <f t="shared" si="646"/>
        <v>20</v>
      </c>
      <c r="E4160" s="334">
        <v>0</v>
      </c>
      <c r="F4160" s="334">
        <v>0</v>
      </c>
      <c r="G4160" s="334">
        <v>0</v>
      </c>
      <c r="H4160" s="334">
        <v>0</v>
      </c>
      <c r="I4160" s="334">
        <v>0</v>
      </c>
      <c r="J4160" s="334">
        <v>0</v>
      </c>
      <c r="K4160" s="334">
        <v>0</v>
      </c>
      <c r="L4160" s="334">
        <v>0</v>
      </c>
      <c r="M4160" s="334">
        <v>0</v>
      </c>
      <c r="N4160" s="334">
        <v>0</v>
      </c>
      <c r="O4160" s="334">
        <v>0</v>
      </c>
      <c r="P4160" s="334">
        <v>0</v>
      </c>
      <c r="Q4160" s="334">
        <v>0</v>
      </c>
      <c r="R4160" s="334">
        <v>0</v>
      </c>
      <c r="S4160" s="334">
        <v>0</v>
      </c>
      <c r="T4160" s="334">
        <v>0</v>
      </c>
      <c r="U4160" s="334">
        <v>0</v>
      </c>
      <c r="V4160" s="334">
        <v>0</v>
      </c>
      <c r="W4160" s="334">
        <v>0</v>
      </c>
      <c r="X4160" s="334">
        <v>0</v>
      </c>
      <c r="Y4160" s="334">
        <v>0</v>
      </c>
      <c r="Z4160" s="334">
        <v>0</v>
      </c>
      <c r="AA4160" s="334">
        <v>0</v>
      </c>
      <c r="AB4160" s="334">
        <v>0</v>
      </c>
      <c r="AD4160" s="334">
        <v>0</v>
      </c>
      <c r="AE4160" s="334">
        <f t="shared" si="647"/>
        <v>0</v>
      </c>
      <c r="AF4160" s="334">
        <f t="shared" si="648"/>
        <v>0</v>
      </c>
      <c r="AG4160" s="340">
        <f t="shared" si="649"/>
        <v>0</v>
      </c>
      <c r="AI4160" s="340">
        <f t="shared" si="653"/>
        <v>0</v>
      </c>
      <c r="AJ4160" s="340">
        <f t="shared" si="653"/>
        <v>0</v>
      </c>
      <c r="AK4160" s="340">
        <f t="shared" si="653"/>
        <v>0</v>
      </c>
      <c r="AL4160" s="340">
        <f t="shared" si="653"/>
        <v>0</v>
      </c>
      <c r="AM4160" s="340">
        <f t="shared" si="653"/>
        <v>0</v>
      </c>
    </row>
    <row r="4161" spans="1:39" x14ac:dyDescent="0.35">
      <c r="A4161" s="337">
        <v>26074</v>
      </c>
      <c r="B4161" s="338">
        <f t="shared" si="644"/>
        <v>1971</v>
      </c>
      <c r="C4161" s="338">
        <f t="shared" si="645"/>
        <v>5</v>
      </c>
      <c r="D4161" s="338">
        <f t="shared" si="646"/>
        <v>21</v>
      </c>
      <c r="E4161" s="334">
        <v>0.1</v>
      </c>
      <c r="F4161" s="334">
        <v>0.2</v>
      </c>
      <c r="G4161" s="334">
        <v>0.1</v>
      </c>
      <c r="H4161" s="334">
        <v>0.1</v>
      </c>
      <c r="I4161" s="334">
        <v>0</v>
      </c>
      <c r="J4161" s="334">
        <v>0</v>
      </c>
      <c r="K4161" s="334">
        <v>0</v>
      </c>
      <c r="L4161" s="334">
        <v>0</v>
      </c>
      <c r="M4161" s="334">
        <v>0</v>
      </c>
      <c r="N4161" s="334">
        <v>0</v>
      </c>
      <c r="O4161" s="334">
        <v>0.1</v>
      </c>
      <c r="P4161" s="334">
        <v>0</v>
      </c>
      <c r="Q4161" s="334">
        <v>0</v>
      </c>
      <c r="R4161" s="334">
        <v>0</v>
      </c>
      <c r="S4161" s="334">
        <v>0.2</v>
      </c>
      <c r="T4161" s="334">
        <v>0.1</v>
      </c>
      <c r="U4161" s="334">
        <v>0</v>
      </c>
      <c r="V4161" s="334">
        <v>0</v>
      </c>
      <c r="W4161" s="334">
        <v>0</v>
      </c>
      <c r="X4161" s="334">
        <v>0.1</v>
      </c>
      <c r="Y4161" s="334">
        <v>0</v>
      </c>
      <c r="Z4161" s="334">
        <v>0</v>
      </c>
      <c r="AA4161" s="334">
        <v>0</v>
      </c>
      <c r="AB4161" s="334">
        <v>0</v>
      </c>
      <c r="AD4161" s="334">
        <v>1</v>
      </c>
      <c r="AE4161" s="334">
        <f t="shared" si="647"/>
        <v>1</v>
      </c>
      <c r="AF4161" s="334">
        <f t="shared" si="648"/>
        <v>1</v>
      </c>
      <c r="AG4161" s="340">
        <f t="shared" si="649"/>
        <v>0</v>
      </c>
      <c r="AI4161" s="340">
        <f t="shared" si="653"/>
        <v>1</v>
      </c>
      <c r="AJ4161" s="340">
        <f t="shared" si="653"/>
        <v>0</v>
      </c>
      <c r="AK4161" s="340">
        <f t="shared" si="653"/>
        <v>0</v>
      </c>
      <c r="AL4161" s="340">
        <f t="shared" si="653"/>
        <v>0</v>
      </c>
      <c r="AM4161" s="340">
        <f t="shared" si="653"/>
        <v>0</v>
      </c>
    </row>
    <row r="4162" spans="1:39" x14ac:dyDescent="0.35">
      <c r="A4162" s="337">
        <v>26075</v>
      </c>
      <c r="B4162" s="338">
        <f t="shared" si="644"/>
        <v>1971</v>
      </c>
      <c r="C4162" s="338">
        <f t="shared" si="645"/>
        <v>5</v>
      </c>
      <c r="D4162" s="338">
        <f t="shared" si="646"/>
        <v>22</v>
      </c>
      <c r="E4162" s="334">
        <v>0</v>
      </c>
      <c r="F4162" s="334">
        <v>0</v>
      </c>
      <c r="G4162" s="334">
        <v>0</v>
      </c>
      <c r="H4162" s="334">
        <v>0</v>
      </c>
      <c r="I4162" s="334">
        <v>0</v>
      </c>
      <c r="J4162" s="334">
        <v>0</v>
      </c>
      <c r="K4162" s="334">
        <v>0</v>
      </c>
      <c r="L4162" s="334">
        <v>0</v>
      </c>
      <c r="M4162" s="334">
        <v>0</v>
      </c>
      <c r="N4162" s="334">
        <v>0</v>
      </c>
      <c r="O4162" s="334">
        <v>0</v>
      </c>
      <c r="P4162" s="334">
        <v>0</v>
      </c>
      <c r="Q4162" s="334">
        <v>0</v>
      </c>
      <c r="R4162" s="334">
        <v>0</v>
      </c>
      <c r="S4162" s="334">
        <v>0</v>
      </c>
      <c r="T4162" s="334">
        <v>0</v>
      </c>
      <c r="U4162" s="334">
        <v>0</v>
      </c>
      <c r="V4162" s="334">
        <v>0</v>
      </c>
      <c r="W4162" s="334">
        <v>0</v>
      </c>
      <c r="X4162" s="334">
        <v>0</v>
      </c>
      <c r="Y4162" s="334">
        <v>0</v>
      </c>
      <c r="Z4162" s="334">
        <v>0</v>
      </c>
      <c r="AA4162" s="334">
        <v>0</v>
      </c>
      <c r="AB4162" s="334">
        <v>0</v>
      </c>
      <c r="AD4162" s="334">
        <v>0</v>
      </c>
      <c r="AE4162" s="334">
        <f t="shared" si="647"/>
        <v>0</v>
      </c>
      <c r="AF4162" s="334">
        <f t="shared" si="648"/>
        <v>0</v>
      </c>
      <c r="AG4162" s="340">
        <f t="shared" si="649"/>
        <v>0</v>
      </c>
      <c r="AI4162" s="340">
        <f t="shared" si="653"/>
        <v>0</v>
      </c>
      <c r="AJ4162" s="340">
        <f t="shared" si="653"/>
        <v>0</v>
      </c>
      <c r="AK4162" s="340">
        <f t="shared" si="653"/>
        <v>0</v>
      </c>
      <c r="AL4162" s="340">
        <f t="shared" si="653"/>
        <v>0</v>
      </c>
      <c r="AM4162" s="340">
        <f t="shared" si="653"/>
        <v>0</v>
      </c>
    </row>
    <row r="4163" spans="1:39" x14ac:dyDescent="0.35">
      <c r="A4163" s="337">
        <v>26076</v>
      </c>
      <c r="B4163" s="338">
        <f t="shared" si="644"/>
        <v>1971</v>
      </c>
      <c r="C4163" s="338">
        <f t="shared" si="645"/>
        <v>5</v>
      </c>
      <c r="D4163" s="338">
        <f t="shared" si="646"/>
        <v>23</v>
      </c>
      <c r="E4163" s="334">
        <v>0</v>
      </c>
      <c r="F4163" s="334">
        <v>0</v>
      </c>
      <c r="G4163" s="334">
        <v>0</v>
      </c>
      <c r="H4163" s="334">
        <v>0</v>
      </c>
      <c r="I4163" s="334">
        <v>0</v>
      </c>
      <c r="J4163" s="334">
        <v>0</v>
      </c>
      <c r="K4163" s="334">
        <v>0</v>
      </c>
      <c r="L4163" s="334">
        <v>0</v>
      </c>
      <c r="M4163" s="334">
        <v>0</v>
      </c>
      <c r="N4163" s="334">
        <v>0</v>
      </c>
      <c r="O4163" s="334">
        <v>0</v>
      </c>
      <c r="P4163" s="334">
        <v>0</v>
      </c>
      <c r="Q4163" s="334">
        <v>0</v>
      </c>
      <c r="R4163" s="334">
        <v>0</v>
      </c>
      <c r="S4163" s="334">
        <v>0</v>
      </c>
      <c r="T4163" s="334">
        <v>0</v>
      </c>
      <c r="U4163" s="334">
        <v>0</v>
      </c>
      <c r="V4163" s="334">
        <v>0</v>
      </c>
      <c r="W4163" s="334">
        <v>0</v>
      </c>
      <c r="X4163" s="334">
        <v>0</v>
      </c>
      <c r="Y4163" s="334">
        <v>0</v>
      </c>
      <c r="Z4163" s="334">
        <v>0</v>
      </c>
      <c r="AA4163" s="334">
        <v>0</v>
      </c>
      <c r="AB4163" s="334">
        <v>0</v>
      </c>
      <c r="AD4163" s="334">
        <v>0</v>
      </c>
      <c r="AE4163" s="334">
        <f t="shared" si="647"/>
        <v>0</v>
      </c>
      <c r="AF4163" s="334">
        <f t="shared" si="648"/>
        <v>0</v>
      </c>
      <c r="AG4163" s="340">
        <f t="shared" si="649"/>
        <v>0</v>
      </c>
      <c r="AI4163" s="340">
        <f t="shared" si="653"/>
        <v>0</v>
      </c>
      <c r="AJ4163" s="340">
        <f t="shared" si="653"/>
        <v>0</v>
      </c>
      <c r="AK4163" s="340">
        <f t="shared" si="653"/>
        <v>0</v>
      </c>
      <c r="AL4163" s="340">
        <f t="shared" si="653"/>
        <v>0</v>
      </c>
      <c r="AM4163" s="340">
        <f t="shared" si="653"/>
        <v>0</v>
      </c>
    </row>
    <row r="4164" spans="1:39" x14ac:dyDescent="0.35">
      <c r="A4164" s="337">
        <v>26077</v>
      </c>
      <c r="B4164" s="338">
        <f t="shared" ref="B4164:B4227" si="654">YEAR(A4164)</f>
        <v>1971</v>
      </c>
      <c r="C4164" s="338">
        <f t="shared" ref="C4164:C4227" si="655">MONTH(A4164)</f>
        <v>5</v>
      </c>
      <c r="D4164" s="338">
        <f t="shared" ref="D4164:D4227" si="656">DAY(A4164)</f>
        <v>24</v>
      </c>
      <c r="E4164" s="334">
        <v>0</v>
      </c>
      <c r="F4164" s="334">
        <v>0</v>
      </c>
      <c r="G4164" s="334">
        <v>0</v>
      </c>
      <c r="H4164" s="334">
        <v>0</v>
      </c>
      <c r="I4164" s="334">
        <v>0</v>
      </c>
      <c r="J4164" s="334">
        <v>0</v>
      </c>
      <c r="K4164" s="334">
        <v>0</v>
      </c>
      <c r="L4164" s="334">
        <v>0</v>
      </c>
      <c r="M4164" s="334">
        <v>0</v>
      </c>
      <c r="N4164" s="334">
        <v>0</v>
      </c>
      <c r="O4164" s="334">
        <v>0</v>
      </c>
      <c r="P4164" s="334">
        <v>0</v>
      </c>
      <c r="Q4164" s="334">
        <v>0</v>
      </c>
      <c r="R4164" s="334">
        <v>0</v>
      </c>
      <c r="S4164" s="334">
        <v>0</v>
      </c>
      <c r="T4164" s="334">
        <v>0</v>
      </c>
      <c r="U4164" s="334">
        <v>0</v>
      </c>
      <c r="V4164" s="334">
        <v>0.3</v>
      </c>
      <c r="W4164" s="334">
        <v>0.5</v>
      </c>
      <c r="X4164" s="334">
        <v>0</v>
      </c>
      <c r="Y4164" s="334">
        <v>0</v>
      </c>
      <c r="Z4164" s="334">
        <v>0</v>
      </c>
      <c r="AA4164" s="334">
        <v>0</v>
      </c>
      <c r="AB4164" s="334">
        <v>0</v>
      </c>
      <c r="AD4164" s="334">
        <v>0.8</v>
      </c>
      <c r="AE4164" s="334">
        <f t="shared" ref="AE4164:AE4227" si="657">AD4164</f>
        <v>0.8</v>
      </c>
      <c r="AF4164" s="334">
        <f t="shared" ref="AF4164:AF4227" si="658">SUM(E4164:AB4164)</f>
        <v>0.8</v>
      </c>
      <c r="AG4164" s="340">
        <f t="shared" ref="AG4164:AG4227" si="659">ABS(AF4164-AE4164)</f>
        <v>0</v>
      </c>
      <c r="AI4164" s="340">
        <f t="shared" ref="AI4164:AM4179" si="660">IF($C4164=AI$1,$AF4164,0)</f>
        <v>0.8</v>
      </c>
      <c r="AJ4164" s="340">
        <f t="shared" si="660"/>
        <v>0</v>
      </c>
      <c r="AK4164" s="340">
        <f t="shared" si="660"/>
        <v>0</v>
      </c>
      <c r="AL4164" s="340">
        <f t="shared" si="660"/>
        <v>0</v>
      </c>
      <c r="AM4164" s="340">
        <f t="shared" si="660"/>
        <v>0</v>
      </c>
    </row>
    <row r="4165" spans="1:39" x14ac:dyDescent="0.35">
      <c r="A4165" s="337">
        <v>26078</v>
      </c>
      <c r="B4165" s="338">
        <f t="shared" si="654"/>
        <v>1971</v>
      </c>
      <c r="C4165" s="338">
        <f t="shared" si="655"/>
        <v>5</v>
      </c>
      <c r="D4165" s="338">
        <f t="shared" si="656"/>
        <v>25</v>
      </c>
      <c r="E4165" s="334">
        <v>0</v>
      </c>
      <c r="F4165" s="334">
        <v>0</v>
      </c>
      <c r="G4165" s="334">
        <v>0</v>
      </c>
      <c r="H4165" s="334">
        <v>0</v>
      </c>
      <c r="I4165" s="334">
        <v>0</v>
      </c>
      <c r="J4165" s="334">
        <v>0</v>
      </c>
      <c r="K4165" s="334">
        <v>0</v>
      </c>
      <c r="L4165" s="334">
        <v>0</v>
      </c>
      <c r="M4165" s="334">
        <v>0</v>
      </c>
      <c r="N4165" s="334">
        <v>0</v>
      </c>
      <c r="O4165" s="334">
        <v>0</v>
      </c>
      <c r="P4165" s="334">
        <v>0</v>
      </c>
      <c r="Q4165" s="334">
        <v>0</v>
      </c>
      <c r="R4165" s="334">
        <v>0</v>
      </c>
      <c r="S4165" s="334">
        <v>0</v>
      </c>
      <c r="T4165" s="334">
        <v>0</v>
      </c>
      <c r="U4165" s="334">
        <v>0</v>
      </c>
      <c r="V4165" s="334">
        <v>0</v>
      </c>
      <c r="W4165" s="334">
        <v>0</v>
      </c>
      <c r="X4165" s="334">
        <v>0</v>
      </c>
      <c r="Y4165" s="334">
        <v>0</v>
      </c>
      <c r="Z4165" s="334">
        <v>0</v>
      </c>
      <c r="AA4165" s="334">
        <v>0</v>
      </c>
      <c r="AB4165" s="334">
        <v>0</v>
      </c>
      <c r="AD4165" s="334">
        <v>0</v>
      </c>
      <c r="AE4165" s="334">
        <f t="shared" si="657"/>
        <v>0</v>
      </c>
      <c r="AF4165" s="334">
        <f t="shared" si="658"/>
        <v>0</v>
      </c>
      <c r="AG4165" s="340">
        <f t="shared" si="659"/>
        <v>0</v>
      </c>
      <c r="AI4165" s="340">
        <f t="shared" si="660"/>
        <v>0</v>
      </c>
      <c r="AJ4165" s="340">
        <f t="shared" si="660"/>
        <v>0</v>
      </c>
      <c r="AK4165" s="340">
        <f t="shared" si="660"/>
        <v>0</v>
      </c>
      <c r="AL4165" s="340">
        <f t="shared" si="660"/>
        <v>0</v>
      </c>
      <c r="AM4165" s="340">
        <f t="shared" si="660"/>
        <v>0</v>
      </c>
    </row>
    <row r="4166" spans="1:39" x14ac:dyDescent="0.35">
      <c r="A4166" s="337">
        <v>26079</v>
      </c>
      <c r="B4166" s="338">
        <f t="shared" si="654"/>
        <v>1971</v>
      </c>
      <c r="C4166" s="338">
        <f t="shared" si="655"/>
        <v>5</v>
      </c>
      <c r="D4166" s="338">
        <f t="shared" si="656"/>
        <v>26</v>
      </c>
      <c r="E4166" s="334">
        <v>0</v>
      </c>
      <c r="F4166" s="334">
        <v>0</v>
      </c>
      <c r="G4166" s="334">
        <v>0</v>
      </c>
      <c r="H4166" s="334">
        <v>0</v>
      </c>
      <c r="I4166" s="334">
        <v>0</v>
      </c>
      <c r="J4166" s="334">
        <v>0</v>
      </c>
      <c r="K4166" s="334">
        <v>0</v>
      </c>
      <c r="L4166" s="334">
        <v>0</v>
      </c>
      <c r="M4166" s="334">
        <v>0</v>
      </c>
      <c r="N4166" s="334">
        <v>0</v>
      </c>
      <c r="O4166" s="334">
        <v>0</v>
      </c>
      <c r="P4166" s="334">
        <v>0</v>
      </c>
      <c r="Q4166" s="334">
        <v>0</v>
      </c>
      <c r="R4166" s="334">
        <v>0</v>
      </c>
      <c r="S4166" s="334">
        <v>0</v>
      </c>
      <c r="T4166" s="334">
        <v>0</v>
      </c>
      <c r="U4166" s="334">
        <v>0</v>
      </c>
      <c r="V4166" s="334">
        <v>0</v>
      </c>
      <c r="W4166" s="334">
        <v>0</v>
      </c>
      <c r="X4166" s="334">
        <v>0</v>
      </c>
      <c r="Y4166" s="334">
        <v>0</v>
      </c>
      <c r="Z4166" s="334">
        <v>0</v>
      </c>
      <c r="AA4166" s="334">
        <v>0</v>
      </c>
      <c r="AB4166" s="334">
        <v>0</v>
      </c>
      <c r="AD4166" s="334">
        <v>0</v>
      </c>
      <c r="AE4166" s="334">
        <f t="shared" si="657"/>
        <v>0</v>
      </c>
      <c r="AF4166" s="334">
        <f t="shared" si="658"/>
        <v>0</v>
      </c>
      <c r="AG4166" s="340">
        <f t="shared" si="659"/>
        <v>0</v>
      </c>
      <c r="AI4166" s="340">
        <f t="shared" si="660"/>
        <v>0</v>
      </c>
      <c r="AJ4166" s="340">
        <f t="shared" si="660"/>
        <v>0</v>
      </c>
      <c r="AK4166" s="340">
        <f t="shared" si="660"/>
        <v>0</v>
      </c>
      <c r="AL4166" s="340">
        <f t="shared" si="660"/>
        <v>0</v>
      </c>
      <c r="AM4166" s="340">
        <f t="shared" si="660"/>
        <v>0</v>
      </c>
    </row>
    <row r="4167" spans="1:39" x14ac:dyDescent="0.35">
      <c r="A4167" s="337">
        <v>26080</v>
      </c>
      <c r="B4167" s="338">
        <f t="shared" si="654"/>
        <v>1971</v>
      </c>
      <c r="C4167" s="338">
        <f t="shared" si="655"/>
        <v>5</v>
      </c>
      <c r="D4167" s="338">
        <f t="shared" si="656"/>
        <v>27</v>
      </c>
      <c r="E4167" s="334">
        <v>0</v>
      </c>
      <c r="F4167" s="334">
        <v>0</v>
      </c>
      <c r="G4167" s="334">
        <v>0</v>
      </c>
      <c r="H4167" s="334">
        <v>0</v>
      </c>
      <c r="I4167" s="334">
        <v>0</v>
      </c>
      <c r="J4167" s="334">
        <v>0</v>
      </c>
      <c r="K4167" s="334">
        <v>0</v>
      </c>
      <c r="L4167" s="334">
        <v>0</v>
      </c>
      <c r="M4167" s="334">
        <v>0</v>
      </c>
      <c r="N4167" s="334">
        <v>0</v>
      </c>
      <c r="O4167" s="334">
        <v>0</v>
      </c>
      <c r="P4167" s="334">
        <v>0</v>
      </c>
      <c r="Q4167" s="334">
        <v>0</v>
      </c>
      <c r="R4167" s="334">
        <v>0</v>
      </c>
      <c r="S4167" s="334">
        <v>0</v>
      </c>
      <c r="T4167" s="334">
        <v>0</v>
      </c>
      <c r="U4167" s="334">
        <v>2.8</v>
      </c>
      <c r="V4167" s="334">
        <v>0</v>
      </c>
      <c r="W4167" s="334">
        <v>0</v>
      </c>
      <c r="X4167" s="334">
        <v>0</v>
      </c>
      <c r="Y4167" s="334">
        <v>0</v>
      </c>
      <c r="Z4167" s="334">
        <v>0</v>
      </c>
      <c r="AA4167" s="334">
        <v>0</v>
      </c>
      <c r="AB4167" s="334">
        <v>0</v>
      </c>
      <c r="AD4167" s="334">
        <v>2.8</v>
      </c>
      <c r="AE4167" s="334">
        <f t="shared" si="657"/>
        <v>2.8</v>
      </c>
      <c r="AF4167" s="334">
        <f t="shared" si="658"/>
        <v>2.8</v>
      </c>
      <c r="AG4167" s="340">
        <f t="shared" si="659"/>
        <v>0</v>
      </c>
      <c r="AI4167" s="340">
        <f t="shared" si="660"/>
        <v>2.8</v>
      </c>
      <c r="AJ4167" s="340">
        <f t="shared" si="660"/>
        <v>0</v>
      </c>
      <c r="AK4167" s="340">
        <f t="shared" si="660"/>
        <v>0</v>
      </c>
      <c r="AL4167" s="340">
        <f t="shared" si="660"/>
        <v>0</v>
      </c>
      <c r="AM4167" s="340">
        <f t="shared" si="660"/>
        <v>0</v>
      </c>
    </row>
    <row r="4168" spans="1:39" x14ac:dyDescent="0.35">
      <c r="A4168" s="337">
        <v>26081</v>
      </c>
      <c r="B4168" s="338">
        <f t="shared" si="654"/>
        <v>1971</v>
      </c>
      <c r="C4168" s="338">
        <f t="shared" si="655"/>
        <v>5</v>
      </c>
      <c r="D4168" s="338">
        <f t="shared" si="656"/>
        <v>28</v>
      </c>
      <c r="E4168" s="334">
        <v>0</v>
      </c>
      <c r="F4168" s="334">
        <v>0</v>
      </c>
      <c r="G4168" s="334">
        <v>0</v>
      </c>
      <c r="H4168" s="334">
        <v>0</v>
      </c>
      <c r="I4168" s="334">
        <v>0</v>
      </c>
      <c r="J4168" s="334">
        <v>0</v>
      </c>
      <c r="K4168" s="334">
        <v>0</v>
      </c>
      <c r="L4168" s="334">
        <v>0</v>
      </c>
      <c r="M4168" s="334">
        <v>0</v>
      </c>
      <c r="N4168" s="334">
        <v>0</v>
      </c>
      <c r="O4168" s="334">
        <v>0</v>
      </c>
      <c r="P4168" s="334">
        <v>0</v>
      </c>
      <c r="Q4168" s="334">
        <v>0</v>
      </c>
      <c r="R4168" s="334">
        <v>0</v>
      </c>
      <c r="S4168" s="334">
        <v>0</v>
      </c>
      <c r="T4168" s="334">
        <v>0</v>
      </c>
      <c r="U4168" s="334">
        <v>0</v>
      </c>
      <c r="V4168" s="334">
        <v>0</v>
      </c>
      <c r="W4168" s="334">
        <v>0</v>
      </c>
      <c r="X4168" s="334">
        <v>0</v>
      </c>
      <c r="Y4168" s="334">
        <v>0</v>
      </c>
      <c r="Z4168" s="334">
        <v>0</v>
      </c>
      <c r="AA4168" s="334">
        <v>0</v>
      </c>
      <c r="AB4168" s="334">
        <v>0</v>
      </c>
      <c r="AD4168" s="334">
        <v>0</v>
      </c>
      <c r="AE4168" s="334">
        <f t="shared" si="657"/>
        <v>0</v>
      </c>
      <c r="AF4168" s="334">
        <f t="shared" si="658"/>
        <v>0</v>
      </c>
      <c r="AG4168" s="340">
        <f t="shared" si="659"/>
        <v>0</v>
      </c>
      <c r="AI4168" s="340">
        <f t="shared" si="660"/>
        <v>0</v>
      </c>
      <c r="AJ4168" s="340">
        <f t="shared" si="660"/>
        <v>0</v>
      </c>
      <c r="AK4168" s="340">
        <f t="shared" si="660"/>
        <v>0</v>
      </c>
      <c r="AL4168" s="340">
        <f t="shared" si="660"/>
        <v>0</v>
      </c>
      <c r="AM4168" s="340">
        <f t="shared" si="660"/>
        <v>0</v>
      </c>
    </row>
    <row r="4169" spans="1:39" x14ac:dyDescent="0.35">
      <c r="A4169" s="337">
        <v>26082</v>
      </c>
      <c r="B4169" s="338">
        <f t="shared" si="654"/>
        <v>1971</v>
      </c>
      <c r="C4169" s="338">
        <f t="shared" si="655"/>
        <v>5</v>
      </c>
      <c r="D4169" s="338">
        <f t="shared" si="656"/>
        <v>29</v>
      </c>
      <c r="E4169" s="334">
        <v>0</v>
      </c>
      <c r="F4169" s="334">
        <v>0</v>
      </c>
      <c r="G4169" s="334">
        <v>0</v>
      </c>
      <c r="H4169" s="334">
        <v>0</v>
      </c>
      <c r="I4169" s="334">
        <v>0</v>
      </c>
      <c r="J4169" s="334">
        <v>0</v>
      </c>
      <c r="K4169" s="334">
        <v>0</v>
      </c>
      <c r="L4169" s="334">
        <v>0</v>
      </c>
      <c r="M4169" s="334">
        <v>0</v>
      </c>
      <c r="N4169" s="334">
        <v>0</v>
      </c>
      <c r="O4169" s="334">
        <v>0</v>
      </c>
      <c r="P4169" s="334">
        <v>0</v>
      </c>
      <c r="Q4169" s="334">
        <v>0</v>
      </c>
      <c r="R4169" s="334">
        <v>0</v>
      </c>
      <c r="S4169" s="334">
        <v>0</v>
      </c>
      <c r="T4169" s="334">
        <v>0</v>
      </c>
      <c r="U4169" s="334">
        <v>0</v>
      </c>
      <c r="V4169" s="334">
        <v>0</v>
      </c>
      <c r="W4169" s="334">
        <v>0</v>
      </c>
      <c r="X4169" s="334">
        <v>0</v>
      </c>
      <c r="Y4169" s="334">
        <v>0</v>
      </c>
      <c r="Z4169" s="334">
        <v>0</v>
      </c>
      <c r="AA4169" s="334">
        <v>0</v>
      </c>
      <c r="AB4169" s="334">
        <v>0</v>
      </c>
      <c r="AD4169" s="334">
        <v>0</v>
      </c>
      <c r="AE4169" s="334">
        <f t="shared" si="657"/>
        <v>0</v>
      </c>
      <c r="AF4169" s="334">
        <f t="shared" si="658"/>
        <v>0</v>
      </c>
      <c r="AG4169" s="340">
        <f t="shared" si="659"/>
        <v>0</v>
      </c>
      <c r="AI4169" s="340">
        <f t="shared" si="660"/>
        <v>0</v>
      </c>
      <c r="AJ4169" s="340">
        <f t="shared" si="660"/>
        <v>0</v>
      </c>
      <c r="AK4169" s="340">
        <f t="shared" si="660"/>
        <v>0</v>
      </c>
      <c r="AL4169" s="340">
        <f t="shared" si="660"/>
        <v>0</v>
      </c>
      <c r="AM4169" s="340">
        <f t="shared" si="660"/>
        <v>0</v>
      </c>
    </row>
    <row r="4170" spans="1:39" x14ac:dyDescent="0.35">
      <c r="A4170" s="337">
        <v>26083</v>
      </c>
      <c r="B4170" s="338">
        <f t="shared" si="654"/>
        <v>1971</v>
      </c>
      <c r="C4170" s="338">
        <f t="shared" si="655"/>
        <v>5</v>
      </c>
      <c r="D4170" s="338">
        <f t="shared" si="656"/>
        <v>30</v>
      </c>
      <c r="E4170" s="334">
        <v>0</v>
      </c>
      <c r="F4170" s="334">
        <v>0</v>
      </c>
      <c r="G4170" s="334">
        <v>0</v>
      </c>
      <c r="H4170" s="334">
        <v>0</v>
      </c>
      <c r="I4170" s="334">
        <v>0</v>
      </c>
      <c r="J4170" s="334">
        <v>0</v>
      </c>
      <c r="K4170" s="334">
        <v>0</v>
      </c>
      <c r="L4170" s="334">
        <v>0</v>
      </c>
      <c r="M4170" s="334">
        <v>0</v>
      </c>
      <c r="N4170" s="334">
        <v>0</v>
      </c>
      <c r="O4170" s="334">
        <v>0</v>
      </c>
      <c r="P4170" s="334">
        <v>0</v>
      </c>
      <c r="Q4170" s="334">
        <v>0</v>
      </c>
      <c r="R4170" s="334">
        <v>0</v>
      </c>
      <c r="S4170" s="334">
        <v>0.5</v>
      </c>
      <c r="T4170" s="334">
        <v>0</v>
      </c>
      <c r="U4170" s="334">
        <v>0</v>
      </c>
      <c r="V4170" s="334">
        <v>0</v>
      </c>
      <c r="W4170" s="334">
        <v>0</v>
      </c>
      <c r="X4170" s="334">
        <v>0</v>
      </c>
      <c r="Y4170" s="334">
        <v>0</v>
      </c>
      <c r="Z4170" s="334">
        <v>0</v>
      </c>
      <c r="AA4170" s="334">
        <v>0</v>
      </c>
      <c r="AB4170" s="334">
        <v>0</v>
      </c>
      <c r="AD4170" s="334">
        <v>0.5</v>
      </c>
      <c r="AE4170" s="334">
        <f t="shared" si="657"/>
        <v>0.5</v>
      </c>
      <c r="AF4170" s="334">
        <f t="shared" si="658"/>
        <v>0.5</v>
      </c>
      <c r="AG4170" s="340">
        <f t="shared" si="659"/>
        <v>0</v>
      </c>
      <c r="AI4170" s="340">
        <f t="shared" si="660"/>
        <v>0.5</v>
      </c>
      <c r="AJ4170" s="340">
        <f t="shared" si="660"/>
        <v>0</v>
      </c>
      <c r="AK4170" s="340">
        <f t="shared" si="660"/>
        <v>0</v>
      </c>
      <c r="AL4170" s="340">
        <f t="shared" si="660"/>
        <v>0</v>
      </c>
      <c r="AM4170" s="340">
        <f t="shared" si="660"/>
        <v>0</v>
      </c>
    </row>
    <row r="4171" spans="1:39" x14ac:dyDescent="0.35">
      <c r="A4171" s="337">
        <v>26084</v>
      </c>
      <c r="B4171" s="338">
        <f t="shared" si="654"/>
        <v>1971</v>
      </c>
      <c r="C4171" s="338">
        <f t="shared" si="655"/>
        <v>5</v>
      </c>
      <c r="D4171" s="338">
        <f t="shared" si="656"/>
        <v>31</v>
      </c>
      <c r="E4171" s="334">
        <v>0</v>
      </c>
      <c r="F4171" s="334">
        <v>0</v>
      </c>
      <c r="G4171" s="334">
        <v>0</v>
      </c>
      <c r="H4171" s="334">
        <v>0</v>
      </c>
      <c r="I4171" s="334">
        <v>0</v>
      </c>
      <c r="J4171" s="334">
        <v>0</v>
      </c>
      <c r="K4171" s="334">
        <v>0.3</v>
      </c>
      <c r="L4171" s="334">
        <v>0</v>
      </c>
      <c r="M4171" s="334">
        <v>0.5</v>
      </c>
      <c r="N4171" s="334">
        <v>0.5</v>
      </c>
      <c r="O4171" s="334">
        <v>0</v>
      </c>
      <c r="P4171" s="334">
        <v>0</v>
      </c>
      <c r="Q4171" s="334">
        <v>0.3</v>
      </c>
      <c r="R4171" s="334">
        <v>0</v>
      </c>
      <c r="S4171" s="334">
        <v>0</v>
      </c>
      <c r="T4171" s="334">
        <v>0.3</v>
      </c>
      <c r="U4171" s="334">
        <v>0</v>
      </c>
      <c r="V4171" s="334">
        <v>0</v>
      </c>
      <c r="W4171" s="334">
        <v>0</v>
      </c>
      <c r="X4171" s="334">
        <v>0</v>
      </c>
      <c r="Y4171" s="334">
        <v>0</v>
      </c>
      <c r="Z4171" s="334">
        <v>0</v>
      </c>
      <c r="AA4171" s="334">
        <v>0</v>
      </c>
      <c r="AB4171" s="334">
        <v>0</v>
      </c>
      <c r="AD4171" s="334">
        <v>1.9</v>
      </c>
      <c r="AE4171" s="334">
        <f t="shared" si="657"/>
        <v>1.9</v>
      </c>
      <c r="AF4171" s="334">
        <f t="shared" si="658"/>
        <v>1.9000000000000001</v>
      </c>
      <c r="AG4171" s="340">
        <f t="shared" si="659"/>
        <v>2.2204460492503131E-16</v>
      </c>
      <c r="AI4171" s="340">
        <f t="shared" si="660"/>
        <v>1.9000000000000001</v>
      </c>
      <c r="AJ4171" s="340">
        <f t="shared" si="660"/>
        <v>0</v>
      </c>
      <c r="AK4171" s="340">
        <f t="shared" si="660"/>
        <v>0</v>
      </c>
      <c r="AL4171" s="340">
        <f t="shared" si="660"/>
        <v>0</v>
      </c>
      <c r="AM4171" s="340">
        <f t="shared" si="660"/>
        <v>0</v>
      </c>
    </row>
    <row r="4172" spans="1:39" x14ac:dyDescent="0.35">
      <c r="A4172" s="337">
        <v>26085</v>
      </c>
      <c r="B4172" s="338">
        <f t="shared" si="654"/>
        <v>1971</v>
      </c>
      <c r="C4172" s="338">
        <f t="shared" si="655"/>
        <v>6</v>
      </c>
      <c r="D4172" s="338">
        <f t="shared" si="656"/>
        <v>1</v>
      </c>
      <c r="E4172" s="334">
        <v>0</v>
      </c>
      <c r="F4172" s="334">
        <v>0</v>
      </c>
      <c r="G4172" s="334">
        <v>0</v>
      </c>
      <c r="H4172" s="334">
        <v>0</v>
      </c>
      <c r="I4172" s="334">
        <v>0</v>
      </c>
      <c r="J4172" s="334">
        <v>0</v>
      </c>
      <c r="K4172" s="334">
        <v>0</v>
      </c>
      <c r="L4172" s="334">
        <v>0</v>
      </c>
      <c r="M4172" s="334">
        <v>0</v>
      </c>
      <c r="N4172" s="334">
        <v>0</v>
      </c>
      <c r="O4172" s="334">
        <v>0</v>
      </c>
      <c r="P4172" s="334">
        <v>0</v>
      </c>
      <c r="Q4172" s="334">
        <v>0</v>
      </c>
      <c r="R4172" s="334">
        <v>0</v>
      </c>
      <c r="S4172" s="334">
        <v>0</v>
      </c>
      <c r="T4172" s="334">
        <v>0</v>
      </c>
      <c r="U4172" s="334">
        <v>0</v>
      </c>
      <c r="V4172" s="334">
        <v>0</v>
      </c>
      <c r="W4172" s="334">
        <v>0</v>
      </c>
      <c r="X4172" s="334">
        <v>0</v>
      </c>
      <c r="Y4172" s="334">
        <v>0</v>
      </c>
      <c r="Z4172" s="334">
        <v>0</v>
      </c>
      <c r="AA4172" s="334">
        <v>0</v>
      </c>
      <c r="AB4172" s="334">
        <v>0</v>
      </c>
      <c r="AD4172" s="334">
        <v>0</v>
      </c>
      <c r="AE4172" s="334">
        <f t="shared" si="657"/>
        <v>0</v>
      </c>
      <c r="AF4172" s="334">
        <f t="shared" si="658"/>
        <v>0</v>
      </c>
      <c r="AG4172" s="340">
        <f t="shared" si="659"/>
        <v>0</v>
      </c>
      <c r="AI4172" s="340">
        <f t="shared" si="660"/>
        <v>0</v>
      </c>
      <c r="AJ4172" s="340">
        <f t="shared" si="660"/>
        <v>0</v>
      </c>
      <c r="AK4172" s="340">
        <f t="shared" si="660"/>
        <v>0</v>
      </c>
      <c r="AL4172" s="340">
        <f t="shared" si="660"/>
        <v>0</v>
      </c>
      <c r="AM4172" s="340">
        <f t="shared" si="660"/>
        <v>0</v>
      </c>
    </row>
    <row r="4173" spans="1:39" x14ac:dyDescent="0.35">
      <c r="A4173" s="337">
        <v>26086</v>
      </c>
      <c r="B4173" s="338">
        <f t="shared" si="654"/>
        <v>1971</v>
      </c>
      <c r="C4173" s="338">
        <f t="shared" si="655"/>
        <v>6</v>
      </c>
      <c r="D4173" s="338">
        <f t="shared" si="656"/>
        <v>2</v>
      </c>
      <c r="E4173" s="334">
        <v>0</v>
      </c>
      <c r="F4173" s="334">
        <v>0</v>
      </c>
      <c r="G4173" s="334">
        <v>0</v>
      </c>
      <c r="H4173" s="334">
        <v>0</v>
      </c>
      <c r="I4173" s="334">
        <v>0</v>
      </c>
      <c r="J4173" s="334">
        <v>0</v>
      </c>
      <c r="K4173" s="334">
        <v>0</v>
      </c>
      <c r="L4173" s="334">
        <v>0</v>
      </c>
      <c r="M4173" s="334">
        <v>0</v>
      </c>
      <c r="N4173" s="334">
        <v>0</v>
      </c>
      <c r="O4173" s="334">
        <v>0</v>
      </c>
      <c r="P4173" s="334">
        <v>0</v>
      </c>
      <c r="Q4173" s="334">
        <v>0</v>
      </c>
      <c r="R4173" s="334">
        <v>0</v>
      </c>
      <c r="S4173" s="334">
        <v>0</v>
      </c>
      <c r="T4173" s="334">
        <v>0</v>
      </c>
      <c r="U4173" s="334">
        <v>0</v>
      </c>
      <c r="V4173" s="334">
        <v>0</v>
      </c>
      <c r="W4173" s="334">
        <v>0</v>
      </c>
      <c r="X4173" s="334">
        <v>0</v>
      </c>
      <c r="Y4173" s="334">
        <v>0</v>
      </c>
      <c r="Z4173" s="334">
        <v>0</v>
      </c>
      <c r="AA4173" s="334">
        <v>0</v>
      </c>
      <c r="AB4173" s="334">
        <v>0</v>
      </c>
      <c r="AD4173" s="334">
        <v>0</v>
      </c>
      <c r="AE4173" s="334">
        <f t="shared" si="657"/>
        <v>0</v>
      </c>
      <c r="AF4173" s="334">
        <f t="shared" si="658"/>
        <v>0</v>
      </c>
      <c r="AG4173" s="340">
        <f t="shared" si="659"/>
        <v>0</v>
      </c>
      <c r="AI4173" s="340">
        <f t="shared" si="660"/>
        <v>0</v>
      </c>
      <c r="AJ4173" s="340">
        <f t="shared" si="660"/>
        <v>0</v>
      </c>
      <c r="AK4173" s="340">
        <f t="shared" si="660"/>
        <v>0</v>
      </c>
      <c r="AL4173" s="340">
        <f t="shared" si="660"/>
        <v>0</v>
      </c>
      <c r="AM4173" s="340">
        <f t="shared" si="660"/>
        <v>0</v>
      </c>
    </row>
    <row r="4174" spans="1:39" x14ac:dyDescent="0.35">
      <c r="A4174" s="337">
        <v>26087</v>
      </c>
      <c r="B4174" s="338">
        <f t="shared" si="654"/>
        <v>1971</v>
      </c>
      <c r="C4174" s="338">
        <f t="shared" si="655"/>
        <v>6</v>
      </c>
      <c r="D4174" s="338">
        <f t="shared" si="656"/>
        <v>3</v>
      </c>
      <c r="E4174" s="334">
        <v>0</v>
      </c>
      <c r="F4174" s="334">
        <v>0</v>
      </c>
      <c r="G4174" s="334">
        <v>0</v>
      </c>
      <c r="H4174" s="334">
        <v>0</v>
      </c>
      <c r="I4174" s="334">
        <v>0</v>
      </c>
      <c r="J4174" s="334">
        <v>0</v>
      </c>
      <c r="K4174" s="334">
        <v>0</v>
      </c>
      <c r="L4174" s="334">
        <v>0</v>
      </c>
      <c r="M4174" s="334">
        <v>0</v>
      </c>
      <c r="N4174" s="334">
        <v>0</v>
      </c>
      <c r="O4174" s="334">
        <v>0</v>
      </c>
      <c r="P4174" s="334">
        <v>0</v>
      </c>
      <c r="Q4174" s="334">
        <v>0</v>
      </c>
      <c r="R4174" s="334">
        <v>0</v>
      </c>
      <c r="S4174" s="334">
        <v>0</v>
      </c>
      <c r="T4174" s="334">
        <v>0</v>
      </c>
      <c r="U4174" s="334">
        <v>0</v>
      </c>
      <c r="V4174" s="334">
        <v>0</v>
      </c>
      <c r="W4174" s="334">
        <v>0</v>
      </c>
      <c r="X4174" s="334">
        <v>0</v>
      </c>
      <c r="Y4174" s="334">
        <v>0</v>
      </c>
      <c r="Z4174" s="334">
        <v>0</v>
      </c>
      <c r="AA4174" s="334">
        <v>0</v>
      </c>
      <c r="AB4174" s="334">
        <v>0</v>
      </c>
      <c r="AD4174" s="334">
        <v>0</v>
      </c>
      <c r="AE4174" s="334">
        <f t="shared" si="657"/>
        <v>0</v>
      </c>
      <c r="AF4174" s="334">
        <f t="shared" si="658"/>
        <v>0</v>
      </c>
      <c r="AG4174" s="340">
        <f t="shared" si="659"/>
        <v>0</v>
      </c>
      <c r="AI4174" s="340">
        <f t="shared" si="660"/>
        <v>0</v>
      </c>
      <c r="AJ4174" s="340">
        <f t="shared" si="660"/>
        <v>0</v>
      </c>
      <c r="AK4174" s="340">
        <f t="shared" si="660"/>
        <v>0</v>
      </c>
      <c r="AL4174" s="340">
        <f t="shared" si="660"/>
        <v>0</v>
      </c>
      <c r="AM4174" s="340">
        <f t="shared" si="660"/>
        <v>0</v>
      </c>
    </row>
    <row r="4175" spans="1:39" x14ac:dyDescent="0.35">
      <c r="A4175" s="337">
        <v>26088</v>
      </c>
      <c r="B4175" s="338">
        <f t="shared" si="654"/>
        <v>1971</v>
      </c>
      <c r="C4175" s="338">
        <f t="shared" si="655"/>
        <v>6</v>
      </c>
      <c r="D4175" s="338">
        <f t="shared" si="656"/>
        <v>4</v>
      </c>
      <c r="E4175" s="334">
        <v>0</v>
      </c>
      <c r="F4175" s="334">
        <v>0</v>
      </c>
      <c r="G4175" s="334">
        <v>0</v>
      </c>
      <c r="H4175" s="334">
        <v>0</v>
      </c>
      <c r="I4175" s="334">
        <v>0</v>
      </c>
      <c r="J4175" s="334">
        <v>0</v>
      </c>
      <c r="K4175" s="334">
        <v>0</v>
      </c>
      <c r="L4175" s="334">
        <v>0</v>
      </c>
      <c r="M4175" s="334">
        <v>0.3</v>
      </c>
      <c r="N4175" s="334">
        <v>0.3</v>
      </c>
      <c r="O4175" s="334">
        <v>0</v>
      </c>
      <c r="P4175" s="334">
        <v>0</v>
      </c>
      <c r="Q4175" s="334">
        <v>0</v>
      </c>
      <c r="R4175" s="334">
        <v>0.3</v>
      </c>
      <c r="S4175" s="334">
        <v>1.2</v>
      </c>
      <c r="T4175" s="334">
        <v>1.8</v>
      </c>
      <c r="U4175" s="334">
        <v>0.3</v>
      </c>
      <c r="V4175" s="334">
        <v>0</v>
      </c>
      <c r="W4175" s="334">
        <v>0.3</v>
      </c>
      <c r="X4175" s="334">
        <v>0.3</v>
      </c>
      <c r="Y4175" s="334">
        <v>1.9</v>
      </c>
      <c r="Z4175" s="334">
        <v>2.9</v>
      </c>
      <c r="AA4175" s="334">
        <v>0</v>
      </c>
      <c r="AB4175" s="334">
        <v>0.3</v>
      </c>
      <c r="AD4175" s="334">
        <v>9.9</v>
      </c>
      <c r="AE4175" s="334">
        <f t="shared" si="657"/>
        <v>9.9</v>
      </c>
      <c r="AF4175" s="334">
        <f t="shared" si="658"/>
        <v>9.9</v>
      </c>
      <c r="AG4175" s="340">
        <f t="shared" si="659"/>
        <v>0</v>
      </c>
      <c r="AI4175" s="340">
        <f t="shared" si="660"/>
        <v>0</v>
      </c>
      <c r="AJ4175" s="340">
        <f t="shared" si="660"/>
        <v>9.9</v>
      </c>
      <c r="AK4175" s="340">
        <f t="shared" si="660"/>
        <v>0</v>
      </c>
      <c r="AL4175" s="340">
        <f t="shared" si="660"/>
        <v>0</v>
      </c>
      <c r="AM4175" s="340">
        <f t="shared" si="660"/>
        <v>0</v>
      </c>
    </row>
    <row r="4176" spans="1:39" x14ac:dyDescent="0.35">
      <c r="A4176" s="337">
        <v>26089</v>
      </c>
      <c r="B4176" s="338">
        <f t="shared" si="654"/>
        <v>1971</v>
      </c>
      <c r="C4176" s="338">
        <f t="shared" si="655"/>
        <v>6</v>
      </c>
      <c r="D4176" s="338">
        <f t="shared" si="656"/>
        <v>5</v>
      </c>
      <c r="E4176" s="334">
        <v>0.3</v>
      </c>
      <c r="F4176" s="334">
        <v>7.4</v>
      </c>
      <c r="G4176" s="334">
        <v>7.3</v>
      </c>
      <c r="H4176" s="334">
        <v>0.3</v>
      </c>
      <c r="I4176" s="334">
        <v>0</v>
      </c>
      <c r="J4176" s="334">
        <v>1.8</v>
      </c>
      <c r="K4176" s="334">
        <v>3.6</v>
      </c>
      <c r="L4176" s="334">
        <v>3.3</v>
      </c>
      <c r="M4176" s="334">
        <v>0.4</v>
      </c>
      <c r="N4176" s="334">
        <v>0</v>
      </c>
      <c r="O4176" s="334">
        <v>0</v>
      </c>
      <c r="P4176" s="334">
        <v>0</v>
      </c>
      <c r="Q4176" s="334">
        <v>0</v>
      </c>
      <c r="R4176" s="334">
        <v>0</v>
      </c>
      <c r="S4176" s="334">
        <v>0</v>
      </c>
      <c r="T4176" s="334">
        <v>0</v>
      </c>
      <c r="U4176" s="334">
        <v>0</v>
      </c>
      <c r="V4176" s="334">
        <v>0.3</v>
      </c>
      <c r="W4176" s="334">
        <v>1</v>
      </c>
      <c r="X4176" s="334">
        <v>0</v>
      </c>
      <c r="Y4176" s="334">
        <v>0</v>
      </c>
      <c r="Z4176" s="334">
        <v>2</v>
      </c>
      <c r="AA4176" s="334">
        <v>2.2999999999999998</v>
      </c>
      <c r="AB4176" s="334">
        <v>2.2999999999999998</v>
      </c>
      <c r="AD4176" s="334">
        <v>32.299999999999997</v>
      </c>
      <c r="AE4176" s="334">
        <f t="shared" si="657"/>
        <v>32.299999999999997</v>
      </c>
      <c r="AF4176" s="334">
        <f t="shared" si="658"/>
        <v>32.300000000000004</v>
      </c>
      <c r="AG4176" s="340">
        <f t="shared" si="659"/>
        <v>7.1054273576010019E-15</v>
      </c>
      <c r="AI4176" s="340">
        <f t="shared" si="660"/>
        <v>0</v>
      </c>
      <c r="AJ4176" s="340">
        <f t="shared" si="660"/>
        <v>32.300000000000004</v>
      </c>
      <c r="AK4176" s="340">
        <f t="shared" si="660"/>
        <v>0</v>
      </c>
      <c r="AL4176" s="340">
        <f t="shared" si="660"/>
        <v>0</v>
      </c>
      <c r="AM4176" s="340">
        <f t="shared" si="660"/>
        <v>0</v>
      </c>
    </row>
    <row r="4177" spans="1:39" x14ac:dyDescent="0.35">
      <c r="A4177" s="337">
        <v>26090</v>
      </c>
      <c r="B4177" s="338">
        <f t="shared" si="654"/>
        <v>1971</v>
      </c>
      <c r="C4177" s="338">
        <f t="shared" si="655"/>
        <v>6</v>
      </c>
      <c r="D4177" s="338">
        <f t="shared" si="656"/>
        <v>6</v>
      </c>
      <c r="E4177" s="334">
        <v>2.2999999999999998</v>
      </c>
      <c r="F4177" s="334">
        <v>2.2999999999999998</v>
      </c>
      <c r="G4177" s="334">
        <v>1.4</v>
      </c>
      <c r="H4177" s="334">
        <v>1.3</v>
      </c>
      <c r="I4177" s="334">
        <v>2</v>
      </c>
      <c r="J4177" s="334">
        <v>1.5</v>
      </c>
      <c r="K4177" s="334">
        <v>0.8</v>
      </c>
      <c r="L4177" s="334">
        <v>0.5</v>
      </c>
      <c r="M4177" s="334">
        <v>0</v>
      </c>
      <c r="N4177" s="334">
        <v>0.8</v>
      </c>
      <c r="O4177" s="334">
        <v>0.3</v>
      </c>
      <c r="P4177" s="334">
        <v>0.3</v>
      </c>
      <c r="Q4177" s="334">
        <v>0.3</v>
      </c>
      <c r="R4177" s="334">
        <v>1.4</v>
      </c>
      <c r="S4177" s="334">
        <v>1.5</v>
      </c>
      <c r="T4177" s="334">
        <v>2.2999999999999998</v>
      </c>
      <c r="U4177" s="334">
        <v>1</v>
      </c>
      <c r="V4177" s="334">
        <v>0.3</v>
      </c>
      <c r="W4177" s="334">
        <v>0</v>
      </c>
      <c r="X4177" s="334">
        <v>0</v>
      </c>
      <c r="Y4177" s="334">
        <v>0</v>
      </c>
      <c r="Z4177" s="334">
        <v>0</v>
      </c>
      <c r="AA4177" s="334">
        <v>0</v>
      </c>
      <c r="AB4177" s="334">
        <v>0</v>
      </c>
      <c r="AD4177" s="334">
        <v>20.3</v>
      </c>
      <c r="AE4177" s="334">
        <f t="shared" si="657"/>
        <v>20.3</v>
      </c>
      <c r="AF4177" s="334">
        <f t="shared" si="658"/>
        <v>20.300000000000004</v>
      </c>
      <c r="AG4177" s="340">
        <f t="shared" si="659"/>
        <v>3.5527136788005009E-15</v>
      </c>
      <c r="AI4177" s="340">
        <f t="shared" si="660"/>
        <v>0</v>
      </c>
      <c r="AJ4177" s="340">
        <f t="shared" si="660"/>
        <v>20.300000000000004</v>
      </c>
      <c r="AK4177" s="340">
        <f t="shared" si="660"/>
        <v>0</v>
      </c>
      <c r="AL4177" s="340">
        <f t="shared" si="660"/>
        <v>0</v>
      </c>
      <c r="AM4177" s="340">
        <f t="shared" si="660"/>
        <v>0</v>
      </c>
    </row>
    <row r="4178" spans="1:39" x14ac:dyDescent="0.35">
      <c r="A4178" s="337">
        <v>26091</v>
      </c>
      <c r="B4178" s="338">
        <f t="shared" si="654"/>
        <v>1971</v>
      </c>
      <c r="C4178" s="338">
        <f t="shared" si="655"/>
        <v>6</v>
      </c>
      <c r="D4178" s="338">
        <f t="shared" si="656"/>
        <v>7</v>
      </c>
      <c r="E4178" s="334">
        <v>0</v>
      </c>
      <c r="F4178" s="334">
        <v>0</v>
      </c>
      <c r="G4178" s="334">
        <v>0</v>
      </c>
      <c r="H4178" s="334">
        <v>0</v>
      </c>
      <c r="I4178" s="334">
        <v>0</v>
      </c>
      <c r="J4178" s="334">
        <v>0</v>
      </c>
      <c r="K4178" s="334">
        <v>0</v>
      </c>
      <c r="L4178" s="334">
        <v>0</v>
      </c>
      <c r="M4178" s="334">
        <v>0</v>
      </c>
      <c r="N4178" s="334">
        <v>0</v>
      </c>
      <c r="O4178" s="334">
        <v>0</v>
      </c>
      <c r="P4178" s="334">
        <v>0</v>
      </c>
      <c r="Q4178" s="334">
        <v>0</v>
      </c>
      <c r="R4178" s="334">
        <v>0</v>
      </c>
      <c r="S4178" s="334">
        <v>0</v>
      </c>
      <c r="T4178" s="334">
        <v>0</v>
      </c>
      <c r="U4178" s="334">
        <v>0</v>
      </c>
      <c r="V4178" s="334">
        <v>0</v>
      </c>
      <c r="W4178" s="334">
        <v>0</v>
      </c>
      <c r="X4178" s="334">
        <v>0</v>
      </c>
      <c r="Y4178" s="334">
        <v>0</v>
      </c>
      <c r="Z4178" s="334">
        <v>0</v>
      </c>
      <c r="AA4178" s="334">
        <v>0</v>
      </c>
      <c r="AB4178" s="334">
        <v>0</v>
      </c>
      <c r="AD4178" s="334">
        <v>0</v>
      </c>
      <c r="AE4178" s="334">
        <f t="shared" si="657"/>
        <v>0</v>
      </c>
      <c r="AF4178" s="334">
        <f t="shared" si="658"/>
        <v>0</v>
      </c>
      <c r="AG4178" s="340">
        <f t="shared" si="659"/>
        <v>0</v>
      </c>
      <c r="AI4178" s="340">
        <f t="shared" si="660"/>
        <v>0</v>
      </c>
      <c r="AJ4178" s="340">
        <f t="shared" si="660"/>
        <v>0</v>
      </c>
      <c r="AK4178" s="340">
        <f t="shared" si="660"/>
        <v>0</v>
      </c>
      <c r="AL4178" s="340">
        <f t="shared" si="660"/>
        <v>0</v>
      </c>
      <c r="AM4178" s="340">
        <f t="shared" si="660"/>
        <v>0</v>
      </c>
    </row>
    <row r="4179" spans="1:39" x14ac:dyDescent="0.35">
      <c r="A4179" s="337">
        <v>26092</v>
      </c>
      <c r="B4179" s="338">
        <f t="shared" si="654"/>
        <v>1971</v>
      </c>
      <c r="C4179" s="338">
        <f t="shared" si="655"/>
        <v>6</v>
      </c>
      <c r="D4179" s="338">
        <f t="shared" si="656"/>
        <v>8</v>
      </c>
      <c r="E4179" s="334">
        <v>0</v>
      </c>
      <c r="F4179" s="334">
        <v>0</v>
      </c>
      <c r="G4179" s="334">
        <v>0</v>
      </c>
      <c r="H4179" s="334">
        <v>0</v>
      </c>
      <c r="I4179" s="334">
        <v>0.5</v>
      </c>
      <c r="J4179" s="334">
        <v>0.8</v>
      </c>
      <c r="K4179" s="334">
        <v>0</v>
      </c>
      <c r="L4179" s="334">
        <v>2.8</v>
      </c>
      <c r="M4179" s="334">
        <v>7.4</v>
      </c>
      <c r="N4179" s="334">
        <v>2</v>
      </c>
      <c r="O4179" s="334">
        <v>0</v>
      </c>
      <c r="P4179" s="334">
        <v>0</v>
      </c>
      <c r="Q4179" s="334">
        <v>0</v>
      </c>
      <c r="R4179" s="334">
        <v>0</v>
      </c>
      <c r="S4179" s="334">
        <v>0</v>
      </c>
      <c r="T4179" s="334">
        <v>0</v>
      </c>
      <c r="U4179" s="334">
        <v>0</v>
      </c>
      <c r="V4179" s="334">
        <v>0</v>
      </c>
      <c r="W4179" s="334">
        <v>0</v>
      </c>
      <c r="X4179" s="334">
        <v>0</v>
      </c>
      <c r="Y4179" s="334">
        <v>0</v>
      </c>
      <c r="Z4179" s="334">
        <v>0</v>
      </c>
      <c r="AA4179" s="334">
        <v>0</v>
      </c>
      <c r="AB4179" s="334">
        <v>0</v>
      </c>
      <c r="AD4179" s="334">
        <v>13.5</v>
      </c>
      <c r="AE4179" s="334">
        <f t="shared" si="657"/>
        <v>13.5</v>
      </c>
      <c r="AF4179" s="334">
        <f t="shared" si="658"/>
        <v>13.5</v>
      </c>
      <c r="AG4179" s="340">
        <f t="shared" si="659"/>
        <v>0</v>
      </c>
      <c r="AI4179" s="340">
        <f t="shared" si="660"/>
        <v>0</v>
      </c>
      <c r="AJ4179" s="340">
        <f t="shared" si="660"/>
        <v>13.5</v>
      </c>
      <c r="AK4179" s="340">
        <f t="shared" si="660"/>
        <v>0</v>
      </c>
      <c r="AL4179" s="340">
        <f t="shared" si="660"/>
        <v>0</v>
      </c>
      <c r="AM4179" s="340">
        <f t="shared" si="660"/>
        <v>0</v>
      </c>
    </row>
    <row r="4180" spans="1:39" x14ac:dyDescent="0.35">
      <c r="A4180" s="337">
        <v>26093</v>
      </c>
      <c r="B4180" s="338">
        <f t="shared" si="654"/>
        <v>1971</v>
      </c>
      <c r="C4180" s="338">
        <f t="shared" si="655"/>
        <v>6</v>
      </c>
      <c r="D4180" s="338">
        <f t="shared" si="656"/>
        <v>9</v>
      </c>
      <c r="E4180" s="334">
        <v>0</v>
      </c>
      <c r="F4180" s="334">
        <v>0</v>
      </c>
      <c r="G4180" s="334">
        <v>0</v>
      </c>
      <c r="H4180" s="334">
        <v>0</v>
      </c>
      <c r="I4180" s="334">
        <v>0</v>
      </c>
      <c r="J4180" s="334">
        <v>0</v>
      </c>
      <c r="K4180" s="334">
        <v>0</v>
      </c>
      <c r="L4180" s="334">
        <v>0</v>
      </c>
      <c r="M4180" s="334">
        <v>0</v>
      </c>
      <c r="N4180" s="334">
        <v>0</v>
      </c>
      <c r="O4180" s="334">
        <v>0</v>
      </c>
      <c r="P4180" s="334">
        <v>0</v>
      </c>
      <c r="Q4180" s="334">
        <v>0</v>
      </c>
      <c r="R4180" s="334">
        <v>0.3</v>
      </c>
      <c r="S4180" s="334">
        <v>0</v>
      </c>
      <c r="T4180" s="334">
        <v>0</v>
      </c>
      <c r="U4180" s="334">
        <v>0</v>
      </c>
      <c r="V4180" s="334">
        <v>0</v>
      </c>
      <c r="W4180" s="334">
        <v>0</v>
      </c>
      <c r="X4180" s="334">
        <v>0</v>
      </c>
      <c r="Y4180" s="334">
        <v>0</v>
      </c>
      <c r="Z4180" s="334">
        <v>0</v>
      </c>
      <c r="AA4180" s="334">
        <v>0</v>
      </c>
      <c r="AB4180" s="334">
        <v>0</v>
      </c>
      <c r="AD4180" s="334">
        <v>0.3</v>
      </c>
      <c r="AE4180" s="334">
        <f t="shared" si="657"/>
        <v>0.3</v>
      </c>
      <c r="AF4180" s="334">
        <f t="shared" si="658"/>
        <v>0.3</v>
      </c>
      <c r="AG4180" s="340">
        <f t="shared" si="659"/>
        <v>0</v>
      </c>
      <c r="AI4180" s="340">
        <f t="shared" ref="AI4180:AM4195" si="661">IF($C4180=AI$1,$AF4180,0)</f>
        <v>0</v>
      </c>
      <c r="AJ4180" s="340">
        <f t="shared" si="661"/>
        <v>0.3</v>
      </c>
      <c r="AK4180" s="340">
        <f t="shared" si="661"/>
        <v>0</v>
      </c>
      <c r="AL4180" s="340">
        <f t="shared" si="661"/>
        <v>0</v>
      </c>
      <c r="AM4180" s="340">
        <f t="shared" si="661"/>
        <v>0</v>
      </c>
    </row>
    <row r="4181" spans="1:39" x14ac:dyDescent="0.35">
      <c r="A4181" s="337">
        <v>26094</v>
      </c>
      <c r="B4181" s="338">
        <f t="shared" si="654"/>
        <v>1971</v>
      </c>
      <c r="C4181" s="338">
        <f t="shared" si="655"/>
        <v>6</v>
      </c>
      <c r="D4181" s="338">
        <f t="shared" si="656"/>
        <v>10</v>
      </c>
      <c r="E4181" s="334">
        <v>0</v>
      </c>
      <c r="F4181" s="334">
        <v>0</v>
      </c>
      <c r="G4181" s="334">
        <v>0</v>
      </c>
      <c r="H4181" s="334">
        <v>0</v>
      </c>
      <c r="I4181" s="334">
        <v>0</v>
      </c>
      <c r="J4181" s="334">
        <v>0</v>
      </c>
      <c r="K4181" s="334">
        <v>0</v>
      </c>
      <c r="L4181" s="334">
        <v>0</v>
      </c>
      <c r="M4181" s="334">
        <v>0</v>
      </c>
      <c r="N4181" s="334">
        <v>0</v>
      </c>
      <c r="O4181" s="334">
        <v>0</v>
      </c>
      <c r="P4181" s="334">
        <v>0</v>
      </c>
      <c r="Q4181" s="334">
        <v>0</v>
      </c>
      <c r="R4181" s="334">
        <v>0</v>
      </c>
      <c r="S4181" s="334">
        <v>0</v>
      </c>
      <c r="T4181" s="334">
        <v>0</v>
      </c>
      <c r="U4181" s="334">
        <v>0</v>
      </c>
      <c r="V4181" s="334">
        <v>0</v>
      </c>
      <c r="W4181" s="334">
        <v>0</v>
      </c>
      <c r="X4181" s="334">
        <v>0</v>
      </c>
      <c r="Y4181" s="334">
        <v>0</v>
      </c>
      <c r="Z4181" s="334">
        <v>0</v>
      </c>
      <c r="AA4181" s="334">
        <v>0.3</v>
      </c>
      <c r="AB4181" s="334">
        <v>0</v>
      </c>
      <c r="AD4181" s="334">
        <v>0.3</v>
      </c>
      <c r="AE4181" s="334">
        <f t="shared" si="657"/>
        <v>0.3</v>
      </c>
      <c r="AF4181" s="334">
        <f t="shared" si="658"/>
        <v>0.3</v>
      </c>
      <c r="AG4181" s="340">
        <f t="shared" si="659"/>
        <v>0</v>
      </c>
      <c r="AI4181" s="340">
        <f t="shared" si="661"/>
        <v>0</v>
      </c>
      <c r="AJ4181" s="340">
        <f t="shared" si="661"/>
        <v>0.3</v>
      </c>
      <c r="AK4181" s="340">
        <f t="shared" si="661"/>
        <v>0</v>
      </c>
      <c r="AL4181" s="340">
        <f t="shared" si="661"/>
        <v>0</v>
      </c>
      <c r="AM4181" s="340">
        <f t="shared" si="661"/>
        <v>0</v>
      </c>
    </row>
    <row r="4182" spans="1:39" x14ac:dyDescent="0.35">
      <c r="A4182" s="337">
        <v>26095</v>
      </c>
      <c r="B4182" s="338">
        <f t="shared" si="654"/>
        <v>1971</v>
      </c>
      <c r="C4182" s="338">
        <f t="shared" si="655"/>
        <v>6</v>
      </c>
      <c r="D4182" s="338">
        <f t="shared" si="656"/>
        <v>11</v>
      </c>
      <c r="E4182" s="334">
        <v>0</v>
      </c>
      <c r="F4182" s="334">
        <v>0</v>
      </c>
      <c r="G4182" s="334">
        <v>0</v>
      </c>
      <c r="H4182" s="334">
        <v>0</v>
      </c>
      <c r="I4182" s="334">
        <v>0</v>
      </c>
      <c r="J4182" s="334">
        <v>0</v>
      </c>
      <c r="K4182" s="334">
        <v>0</v>
      </c>
      <c r="L4182" s="334">
        <v>0</v>
      </c>
      <c r="M4182" s="334">
        <v>0</v>
      </c>
      <c r="N4182" s="334">
        <v>0</v>
      </c>
      <c r="O4182" s="334">
        <v>0</v>
      </c>
      <c r="P4182" s="334">
        <v>0</v>
      </c>
      <c r="Q4182" s="334">
        <v>0</v>
      </c>
      <c r="R4182" s="334">
        <v>0</v>
      </c>
      <c r="S4182" s="334">
        <v>0</v>
      </c>
      <c r="T4182" s="334">
        <v>0</v>
      </c>
      <c r="U4182" s="334">
        <v>0</v>
      </c>
      <c r="V4182" s="334">
        <v>0</v>
      </c>
      <c r="W4182" s="334">
        <v>0</v>
      </c>
      <c r="X4182" s="334">
        <v>0</v>
      </c>
      <c r="Y4182" s="334">
        <v>0</v>
      </c>
      <c r="Z4182" s="334">
        <v>0</v>
      </c>
      <c r="AA4182" s="334">
        <v>0</v>
      </c>
      <c r="AB4182" s="334">
        <v>0</v>
      </c>
      <c r="AD4182" s="334">
        <v>0</v>
      </c>
      <c r="AE4182" s="334">
        <f t="shared" si="657"/>
        <v>0</v>
      </c>
      <c r="AF4182" s="334">
        <f t="shared" si="658"/>
        <v>0</v>
      </c>
      <c r="AG4182" s="340">
        <f t="shared" si="659"/>
        <v>0</v>
      </c>
      <c r="AI4182" s="340">
        <f t="shared" si="661"/>
        <v>0</v>
      </c>
      <c r="AJ4182" s="340">
        <f t="shared" si="661"/>
        <v>0</v>
      </c>
      <c r="AK4182" s="340">
        <f t="shared" si="661"/>
        <v>0</v>
      </c>
      <c r="AL4182" s="340">
        <f t="shared" si="661"/>
        <v>0</v>
      </c>
      <c r="AM4182" s="340">
        <f t="shared" si="661"/>
        <v>0</v>
      </c>
    </row>
    <row r="4183" spans="1:39" x14ac:dyDescent="0.35">
      <c r="A4183" s="337">
        <v>26096</v>
      </c>
      <c r="B4183" s="338">
        <f t="shared" si="654"/>
        <v>1971</v>
      </c>
      <c r="C4183" s="338">
        <f t="shared" si="655"/>
        <v>6</v>
      </c>
      <c r="D4183" s="338">
        <f t="shared" si="656"/>
        <v>12</v>
      </c>
      <c r="E4183" s="334">
        <v>0</v>
      </c>
      <c r="F4183" s="334">
        <v>0</v>
      </c>
      <c r="G4183" s="334">
        <v>0</v>
      </c>
      <c r="H4183" s="334">
        <v>0</v>
      </c>
      <c r="I4183" s="334">
        <v>0</v>
      </c>
      <c r="J4183" s="334">
        <v>0</v>
      </c>
      <c r="K4183" s="334">
        <v>0</v>
      </c>
      <c r="L4183" s="334">
        <v>0</v>
      </c>
      <c r="M4183" s="334">
        <v>0</v>
      </c>
      <c r="N4183" s="334">
        <v>0</v>
      </c>
      <c r="O4183" s="334">
        <v>0</v>
      </c>
      <c r="P4183" s="334">
        <v>0</v>
      </c>
      <c r="Q4183" s="334">
        <v>0</v>
      </c>
      <c r="R4183" s="334">
        <v>0</v>
      </c>
      <c r="S4183" s="334">
        <v>0</v>
      </c>
      <c r="T4183" s="334">
        <v>0</v>
      </c>
      <c r="U4183" s="334">
        <v>0</v>
      </c>
      <c r="V4183" s="334">
        <v>0</v>
      </c>
      <c r="W4183" s="334">
        <v>0</v>
      </c>
      <c r="X4183" s="334">
        <v>0</v>
      </c>
      <c r="Y4183" s="334">
        <v>0</v>
      </c>
      <c r="Z4183" s="334">
        <v>0</v>
      </c>
      <c r="AA4183" s="334">
        <v>0</v>
      </c>
      <c r="AB4183" s="334">
        <v>0</v>
      </c>
      <c r="AD4183" s="334">
        <v>0</v>
      </c>
      <c r="AE4183" s="334">
        <f t="shared" si="657"/>
        <v>0</v>
      </c>
      <c r="AF4183" s="334">
        <f t="shared" si="658"/>
        <v>0</v>
      </c>
      <c r="AG4183" s="340">
        <f t="shared" si="659"/>
        <v>0</v>
      </c>
      <c r="AI4183" s="340">
        <f t="shared" si="661"/>
        <v>0</v>
      </c>
      <c r="AJ4183" s="340">
        <f t="shared" si="661"/>
        <v>0</v>
      </c>
      <c r="AK4183" s="340">
        <f t="shared" si="661"/>
        <v>0</v>
      </c>
      <c r="AL4183" s="340">
        <f t="shared" si="661"/>
        <v>0</v>
      </c>
      <c r="AM4183" s="340">
        <f t="shared" si="661"/>
        <v>0</v>
      </c>
    </row>
    <row r="4184" spans="1:39" x14ac:dyDescent="0.35">
      <c r="A4184" s="337">
        <v>26097</v>
      </c>
      <c r="B4184" s="338">
        <f t="shared" si="654"/>
        <v>1971</v>
      </c>
      <c r="C4184" s="338">
        <f t="shared" si="655"/>
        <v>6</v>
      </c>
      <c r="D4184" s="338">
        <f t="shared" si="656"/>
        <v>13</v>
      </c>
      <c r="E4184" s="334">
        <v>0</v>
      </c>
      <c r="F4184" s="334">
        <v>0</v>
      </c>
      <c r="G4184" s="334">
        <v>0</v>
      </c>
      <c r="H4184" s="334">
        <v>0</v>
      </c>
      <c r="I4184" s="334">
        <v>0</v>
      </c>
      <c r="J4184" s="334">
        <v>0</v>
      </c>
      <c r="K4184" s="334">
        <v>0</v>
      </c>
      <c r="L4184" s="334">
        <v>0</v>
      </c>
      <c r="M4184" s="334">
        <v>0</v>
      </c>
      <c r="N4184" s="334">
        <v>0</v>
      </c>
      <c r="O4184" s="334">
        <v>3</v>
      </c>
      <c r="P4184" s="334">
        <v>0</v>
      </c>
      <c r="Q4184" s="334">
        <v>0</v>
      </c>
      <c r="R4184" s="334">
        <v>0</v>
      </c>
      <c r="S4184" s="334">
        <v>0</v>
      </c>
      <c r="T4184" s="334">
        <v>0</v>
      </c>
      <c r="U4184" s="334">
        <v>0</v>
      </c>
      <c r="V4184" s="334">
        <v>4.3</v>
      </c>
      <c r="W4184" s="334">
        <v>0</v>
      </c>
      <c r="X4184" s="334">
        <v>0</v>
      </c>
      <c r="Y4184" s="334">
        <v>0</v>
      </c>
      <c r="Z4184" s="334">
        <v>0</v>
      </c>
      <c r="AA4184" s="334">
        <v>0</v>
      </c>
      <c r="AB4184" s="334">
        <v>0</v>
      </c>
      <c r="AD4184" s="334">
        <v>7.3</v>
      </c>
      <c r="AE4184" s="334">
        <f t="shared" si="657"/>
        <v>7.3</v>
      </c>
      <c r="AF4184" s="334">
        <f t="shared" si="658"/>
        <v>7.3</v>
      </c>
      <c r="AG4184" s="340">
        <f t="shared" si="659"/>
        <v>0</v>
      </c>
      <c r="AI4184" s="340">
        <f t="shared" si="661"/>
        <v>0</v>
      </c>
      <c r="AJ4184" s="340">
        <f t="shared" si="661"/>
        <v>7.3</v>
      </c>
      <c r="AK4184" s="340">
        <f t="shared" si="661"/>
        <v>0</v>
      </c>
      <c r="AL4184" s="340">
        <f t="shared" si="661"/>
        <v>0</v>
      </c>
      <c r="AM4184" s="340">
        <f t="shared" si="661"/>
        <v>0</v>
      </c>
    </row>
    <row r="4185" spans="1:39" x14ac:dyDescent="0.35">
      <c r="A4185" s="337">
        <v>26098</v>
      </c>
      <c r="B4185" s="338">
        <f t="shared" si="654"/>
        <v>1971</v>
      </c>
      <c r="C4185" s="338">
        <f t="shared" si="655"/>
        <v>6</v>
      </c>
      <c r="D4185" s="338">
        <f t="shared" si="656"/>
        <v>14</v>
      </c>
      <c r="E4185" s="334">
        <v>0</v>
      </c>
      <c r="F4185" s="334">
        <v>0</v>
      </c>
      <c r="G4185" s="334">
        <v>0</v>
      </c>
      <c r="H4185" s="334">
        <v>0</v>
      </c>
      <c r="I4185" s="334">
        <v>0</v>
      </c>
      <c r="J4185" s="334">
        <v>0</v>
      </c>
      <c r="K4185" s="334">
        <v>0</v>
      </c>
      <c r="L4185" s="334">
        <v>0</v>
      </c>
      <c r="M4185" s="334">
        <v>0</v>
      </c>
      <c r="N4185" s="334">
        <v>0</v>
      </c>
      <c r="O4185" s="334">
        <v>0</v>
      </c>
      <c r="P4185" s="334">
        <v>0</v>
      </c>
      <c r="Q4185" s="334">
        <v>0</v>
      </c>
      <c r="R4185" s="334">
        <v>0</v>
      </c>
      <c r="S4185" s="334">
        <v>0</v>
      </c>
      <c r="T4185" s="334">
        <v>0</v>
      </c>
      <c r="U4185" s="334">
        <v>0</v>
      </c>
      <c r="V4185" s="334">
        <v>0</v>
      </c>
      <c r="W4185" s="334">
        <v>0</v>
      </c>
      <c r="X4185" s="334">
        <v>0</v>
      </c>
      <c r="Y4185" s="334">
        <v>0</v>
      </c>
      <c r="Z4185" s="334">
        <v>0</v>
      </c>
      <c r="AA4185" s="334">
        <v>0</v>
      </c>
      <c r="AB4185" s="334">
        <v>0</v>
      </c>
      <c r="AD4185" s="334">
        <v>0</v>
      </c>
      <c r="AE4185" s="334">
        <f t="shared" si="657"/>
        <v>0</v>
      </c>
      <c r="AF4185" s="334">
        <f t="shared" si="658"/>
        <v>0</v>
      </c>
      <c r="AG4185" s="340">
        <f t="shared" si="659"/>
        <v>0</v>
      </c>
      <c r="AI4185" s="340">
        <f t="shared" si="661"/>
        <v>0</v>
      </c>
      <c r="AJ4185" s="340">
        <f t="shared" si="661"/>
        <v>0</v>
      </c>
      <c r="AK4185" s="340">
        <f t="shared" si="661"/>
        <v>0</v>
      </c>
      <c r="AL4185" s="340">
        <f t="shared" si="661"/>
        <v>0</v>
      </c>
      <c r="AM4185" s="340">
        <f t="shared" si="661"/>
        <v>0</v>
      </c>
    </row>
    <row r="4186" spans="1:39" x14ac:dyDescent="0.35">
      <c r="A4186" s="337">
        <v>26099</v>
      </c>
      <c r="B4186" s="338">
        <f t="shared" si="654"/>
        <v>1971</v>
      </c>
      <c r="C4186" s="338">
        <f t="shared" si="655"/>
        <v>6</v>
      </c>
      <c r="D4186" s="338">
        <f t="shared" si="656"/>
        <v>15</v>
      </c>
      <c r="E4186" s="334">
        <v>0</v>
      </c>
      <c r="F4186" s="334">
        <v>0</v>
      </c>
      <c r="G4186" s="334">
        <v>0</v>
      </c>
      <c r="H4186" s="334">
        <v>0</v>
      </c>
      <c r="I4186" s="334">
        <v>0</v>
      </c>
      <c r="J4186" s="334">
        <v>0</v>
      </c>
      <c r="K4186" s="334">
        <v>0</v>
      </c>
      <c r="L4186" s="334">
        <v>0</v>
      </c>
      <c r="M4186" s="334">
        <v>0</v>
      </c>
      <c r="N4186" s="334">
        <v>0</v>
      </c>
      <c r="O4186" s="334">
        <v>0</v>
      </c>
      <c r="P4186" s="334">
        <v>0</v>
      </c>
      <c r="Q4186" s="334">
        <v>0</v>
      </c>
      <c r="R4186" s="334">
        <v>0</v>
      </c>
      <c r="S4186" s="334">
        <v>0</v>
      </c>
      <c r="T4186" s="334">
        <v>0</v>
      </c>
      <c r="U4186" s="334">
        <v>0</v>
      </c>
      <c r="V4186" s="334">
        <v>0</v>
      </c>
      <c r="W4186" s="334">
        <v>0</v>
      </c>
      <c r="X4186" s="334">
        <v>0</v>
      </c>
      <c r="Y4186" s="334">
        <v>0</v>
      </c>
      <c r="Z4186" s="334">
        <v>0</v>
      </c>
      <c r="AA4186" s="334">
        <v>0</v>
      </c>
      <c r="AB4186" s="334">
        <v>0</v>
      </c>
      <c r="AD4186" s="334">
        <v>0</v>
      </c>
      <c r="AE4186" s="334">
        <f t="shared" si="657"/>
        <v>0</v>
      </c>
      <c r="AF4186" s="334">
        <f t="shared" si="658"/>
        <v>0</v>
      </c>
      <c r="AG4186" s="340">
        <f t="shared" si="659"/>
        <v>0</v>
      </c>
      <c r="AI4186" s="340">
        <f t="shared" si="661"/>
        <v>0</v>
      </c>
      <c r="AJ4186" s="340">
        <f t="shared" si="661"/>
        <v>0</v>
      </c>
      <c r="AK4186" s="340">
        <f t="shared" si="661"/>
        <v>0</v>
      </c>
      <c r="AL4186" s="340">
        <f t="shared" si="661"/>
        <v>0</v>
      </c>
      <c r="AM4186" s="340">
        <f t="shared" si="661"/>
        <v>0</v>
      </c>
    </row>
    <row r="4187" spans="1:39" x14ac:dyDescent="0.35">
      <c r="A4187" s="337">
        <v>26100</v>
      </c>
      <c r="B4187" s="338">
        <f t="shared" si="654"/>
        <v>1971</v>
      </c>
      <c r="C4187" s="338">
        <f t="shared" si="655"/>
        <v>6</v>
      </c>
      <c r="D4187" s="338">
        <f t="shared" si="656"/>
        <v>16</v>
      </c>
      <c r="E4187" s="334">
        <v>0</v>
      </c>
      <c r="F4187" s="334">
        <v>0</v>
      </c>
      <c r="G4187" s="334">
        <v>0</v>
      </c>
      <c r="H4187" s="334">
        <v>0</v>
      </c>
      <c r="I4187" s="334">
        <v>0</v>
      </c>
      <c r="J4187" s="334">
        <v>0</v>
      </c>
      <c r="K4187" s="334">
        <v>0</v>
      </c>
      <c r="L4187" s="334">
        <v>0</v>
      </c>
      <c r="M4187" s="334">
        <v>0</v>
      </c>
      <c r="N4187" s="334">
        <v>0</v>
      </c>
      <c r="O4187" s="334">
        <v>0</v>
      </c>
      <c r="P4187" s="334">
        <v>0</v>
      </c>
      <c r="Q4187" s="334">
        <v>0</v>
      </c>
      <c r="R4187" s="334">
        <v>0</v>
      </c>
      <c r="S4187" s="334">
        <v>0</v>
      </c>
      <c r="T4187" s="334">
        <v>0</v>
      </c>
      <c r="U4187" s="334">
        <v>0</v>
      </c>
      <c r="V4187" s="334">
        <v>0</v>
      </c>
      <c r="W4187" s="334">
        <v>0</v>
      </c>
      <c r="X4187" s="334">
        <v>0</v>
      </c>
      <c r="Y4187" s="334">
        <v>0</v>
      </c>
      <c r="Z4187" s="334">
        <v>0</v>
      </c>
      <c r="AA4187" s="334">
        <v>0</v>
      </c>
      <c r="AB4187" s="334">
        <v>0</v>
      </c>
      <c r="AD4187" s="334">
        <v>0</v>
      </c>
      <c r="AE4187" s="334">
        <f t="shared" si="657"/>
        <v>0</v>
      </c>
      <c r="AF4187" s="334">
        <f t="shared" si="658"/>
        <v>0</v>
      </c>
      <c r="AG4187" s="340">
        <f t="shared" si="659"/>
        <v>0</v>
      </c>
      <c r="AI4187" s="340">
        <f t="shared" si="661"/>
        <v>0</v>
      </c>
      <c r="AJ4187" s="340">
        <f t="shared" si="661"/>
        <v>0</v>
      </c>
      <c r="AK4187" s="340">
        <f t="shared" si="661"/>
        <v>0</v>
      </c>
      <c r="AL4187" s="340">
        <f t="shared" si="661"/>
        <v>0</v>
      </c>
      <c r="AM4187" s="340">
        <f t="shared" si="661"/>
        <v>0</v>
      </c>
    </row>
    <row r="4188" spans="1:39" x14ac:dyDescent="0.35">
      <c r="A4188" s="337">
        <v>26101</v>
      </c>
      <c r="B4188" s="338">
        <f t="shared" si="654"/>
        <v>1971</v>
      </c>
      <c r="C4188" s="338">
        <f t="shared" si="655"/>
        <v>6</v>
      </c>
      <c r="D4188" s="338">
        <f t="shared" si="656"/>
        <v>17</v>
      </c>
      <c r="E4188" s="334">
        <v>0</v>
      </c>
      <c r="F4188" s="334">
        <v>0.5</v>
      </c>
      <c r="G4188" s="334">
        <v>0</v>
      </c>
      <c r="H4188" s="334">
        <v>0</v>
      </c>
      <c r="I4188" s="334">
        <v>0</v>
      </c>
      <c r="J4188" s="334">
        <v>0</v>
      </c>
      <c r="K4188" s="334">
        <v>0</v>
      </c>
      <c r="L4188" s="334">
        <v>0</v>
      </c>
      <c r="M4188" s="334">
        <v>0</v>
      </c>
      <c r="N4188" s="334">
        <v>0.3</v>
      </c>
      <c r="O4188" s="334">
        <v>0</v>
      </c>
      <c r="P4188" s="334">
        <v>0</v>
      </c>
      <c r="Q4188" s="334">
        <v>0</v>
      </c>
      <c r="R4188" s="334">
        <v>0</v>
      </c>
      <c r="S4188" s="334">
        <v>0</v>
      </c>
      <c r="T4188" s="334">
        <v>0</v>
      </c>
      <c r="U4188" s="334">
        <v>0</v>
      </c>
      <c r="V4188" s="334">
        <v>0</v>
      </c>
      <c r="W4188" s="334">
        <v>0</v>
      </c>
      <c r="X4188" s="334">
        <v>0</v>
      </c>
      <c r="Y4188" s="334">
        <v>0</v>
      </c>
      <c r="Z4188" s="334">
        <v>0</v>
      </c>
      <c r="AA4188" s="334">
        <v>0</v>
      </c>
      <c r="AB4188" s="334">
        <v>0</v>
      </c>
      <c r="AD4188" s="334">
        <v>0.8</v>
      </c>
      <c r="AE4188" s="334">
        <f t="shared" si="657"/>
        <v>0.8</v>
      </c>
      <c r="AF4188" s="334">
        <f t="shared" si="658"/>
        <v>0.8</v>
      </c>
      <c r="AG4188" s="340">
        <f t="shared" si="659"/>
        <v>0</v>
      </c>
      <c r="AI4188" s="340">
        <f t="shared" si="661"/>
        <v>0</v>
      </c>
      <c r="AJ4188" s="340">
        <f t="shared" si="661"/>
        <v>0.8</v>
      </c>
      <c r="AK4188" s="340">
        <f t="shared" si="661"/>
        <v>0</v>
      </c>
      <c r="AL4188" s="340">
        <f t="shared" si="661"/>
        <v>0</v>
      </c>
      <c r="AM4188" s="340">
        <f t="shared" si="661"/>
        <v>0</v>
      </c>
    </row>
    <row r="4189" spans="1:39" x14ac:dyDescent="0.35">
      <c r="A4189" s="337">
        <v>26102</v>
      </c>
      <c r="B4189" s="338">
        <f t="shared" si="654"/>
        <v>1971</v>
      </c>
      <c r="C4189" s="338">
        <f t="shared" si="655"/>
        <v>6</v>
      </c>
      <c r="D4189" s="338">
        <f t="shared" si="656"/>
        <v>18</v>
      </c>
      <c r="E4189" s="334">
        <v>0</v>
      </c>
      <c r="F4189" s="334">
        <v>0</v>
      </c>
      <c r="G4189" s="334">
        <v>0</v>
      </c>
      <c r="H4189" s="334">
        <v>0</v>
      </c>
      <c r="I4189" s="334">
        <v>0</v>
      </c>
      <c r="J4189" s="334">
        <v>0</v>
      </c>
      <c r="K4189" s="334">
        <v>0</v>
      </c>
      <c r="L4189" s="334">
        <v>0</v>
      </c>
      <c r="M4189" s="334">
        <v>0</v>
      </c>
      <c r="N4189" s="334">
        <v>0</v>
      </c>
      <c r="O4189" s="334">
        <v>0</v>
      </c>
      <c r="P4189" s="334">
        <v>0</v>
      </c>
      <c r="Q4189" s="334">
        <v>0</v>
      </c>
      <c r="R4189" s="334">
        <v>0</v>
      </c>
      <c r="S4189" s="334">
        <v>0</v>
      </c>
      <c r="T4189" s="334">
        <v>0</v>
      </c>
      <c r="U4189" s="334">
        <v>0</v>
      </c>
      <c r="V4189" s="334">
        <v>0</v>
      </c>
      <c r="W4189" s="334">
        <v>0</v>
      </c>
      <c r="X4189" s="334">
        <v>0</v>
      </c>
      <c r="Y4189" s="334">
        <v>0</v>
      </c>
      <c r="Z4189" s="334">
        <v>0</v>
      </c>
      <c r="AA4189" s="334">
        <v>0</v>
      </c>
      <c r="AB4189" s="334">
        <v>0</v>
      </c>
      <c r="AD4189" s="334">
        <v>0</v>
      </c>
      <c r="AE4189" s="334">
        <f t="shared" si="657"/>
        <v>0</v>
      </c>
      <c r="AF4189" s="334">
        <f t="shared" si="658"/>
        <v>0</v>
      </c>
      <c r="AG4189" s="340">
        <f t="shared" si="659"/>
        <v>0</v>
      </c>
      <c r="AI4189" s="340">
        <f t="shared" si="661"/>
        <v>0</v>
      </c>
      <c r="AJ4189" s="340">
        <f t="shared" si="661"/>
        <v>0</v>
      </c>
      <c r="AK4189" s="340">
        <f t="shared" si="661"/>
        <v>0</v>
      </c>
      <c r="AL4189" s="340">
        <f t="shared" si="661"/>
        <v>0</v>
      </c>
      <c r="AM4189" s="340">
        <f t="shared" si="661"/>
        <v>0</v>
      </c>
    </row>
    <row r="4190" spans="1:39" x14ac:dyDescent="0.35">
      <c r="A4190" s="337">
        <v>26103</v>
      </c>
      <c r="B4190" s="338">
        <f t="shared" si="654"/>
        <v>1971</v>
      </c>
      <c r="C4190" s="338">
        <f t="shared" si="655"/>
        <v>6</v>
      </c>
      <c r="D4190" s="338">
        <f t="shared" si="656"/>
        <v>19</v>
      </c>
      <c r="E4190" s="334">
        <v>0</v>
      </c>
      <c r="F4190" s="334">
        <v>0</v>
      </c>
      <c r="G4190" s="334">
        <v>0</v>
      </c>
      <c r="H4190" s="334">
        <v>0</v>
      </c>
      <c r="I4190" s="334">
        <v>0</v>
      </c>
      <c r="J4190" s="334">
        <v>0</v>
      </c>
      <c r="K4190" s="334">
        <v>0</v>
      </c>
      <c r="L4190" s="334">
        <v>0</v>
      </c>
      <c r="M4190" s="334">
        <v>0</v>
      </c>
      <c r="N4190" s="334">
        <v>0</v>
      </c>
      <c r="O4190" s="334">
        <v>0</v>
      </c>
      <c r="P4190" s="334">
        <v>0</v>
      </c>
      <c r="Q4190" s="334">
        <v>0</v>
      </c>
      <c r="R4190" s="334">
        <v>0</v>
      </c>
      <c r="S4190" s="334">
        <v>0</v>
      </c>
      <c r="T4190" s="334">
        <v>2.2999999999999998</v>
      </c>
      <c r="U4190" s="334">
        <v>0</v>
      </c>
      <c r="V4190" s="334">
        <v>0</v>
      </c>
      <c r="W4190" s="334">
        <v>0</v>
      </c>
      <c r="X4190" s="334">
        <v>0</v>
      </c>
      <c r="Y4190" s="334">
        <v>0</v>
      </c>
      <c r="Z4190" s="334">
        <v>0</v>
      </c>
      <c r="AA4190" s="334">
        <v>0</v>
      </c>
      <c r="AB4190" s="334">
        <v>0</v>
      </c>
      <c r="AD4190" s="334">
        <v>2.2999999999999998</v>
      </c>
      <c r="AE4190" s="334">
        <f t="shared" si="657"/>
        <v>2.2999999999999998</v>
      </c>
      <c r="AF4190" s="334">
        <f t="shared" si="658"/>
        <v>2.2999999999999998</v>
      </c>
      <c r="AG4190" s="340">
        <f t="shared" si="659"/>
        <v>0</v>
      </c>
      <c r="AI4190" s="340">
        <f t="shared" si="661"/>
        <v>0</v>
      </c>
      <c r="AJ4190" s="340">
        <f t="shared" si="661"/>
        <v>2.2999999999999998</v>
      </c>
      <c r="AK4190" s="340">
        <f t="shared" si="661"/>
        <v>0</v>
      </c>
      <c r="AL4190" s="340">
        <f t="shared" si="661"/>
        <v>0</v>
      </c>
      <c r="AM4190" s="340">
        <f t="shared" si="661"/>
        <v>0</v>
      </c>
    </row>
    <row r="4191" spans="1:39" x14ac:dyDescent="0.35">
      <c r="A4191" s="337">
        <v>26104</v>
      </c>
      <c r="B4191" s="338">
        <f t="shared" si="654"/>
        <v>1971</v>
      </c>
      <c r="C4191" s="338">
        <f t="shared" si="655"/>
        <v>6</v>
      </c>
      <c r="D4191" s="338">
        <f t="shared" si="656"/>
        <v>20</v>
      </c>
      <c r="E4191" s="334">
        <v>0</v>
      </c>
      <c r="F4191" s="334">
        <v>0</v>
      </c>
      <c r="G4191" s="334">
        <v>0</v>
      </c>
      <c r="H4191" s="334">
        <v>0</v>
      </c>
      <c r="I4191" s="334">
        <v>0</v>
      </c>
      <c r="J4191" s="334">
        <v>0</v>
      </c>
      <c r="K4191" s="334">
        <v>0</v>
      </c>
      <c r="L4191" s="334">
        <v>0</v>
      </c>
      <c r="M4191" s="334">
        <v>0</v>
      </c>
      <c r="N4191" s="334">
        <v>0</v>
      </c>
      <c r="O4191" s="334">
        <v>0</v>
      </c>
      <c r="P4191" s="334">
        <v>0</v>
      </c>
      <c r="Q4191" s="334">
        <v>0</v>
      </c>
      <c r="R4191" s="334">
        <v>0</v>
      </c>
      <c r="S4191" s="334">
        <v>0</v>
      </c>
      <c r="T4191" s="334">
        <v>0</v>
      </c>
      <c r="U4191" s="334">
        <v>0</v>
      </c>
      <c r="V4191" s="334">
        <v>0</v>
      </c>
      <c r="W4191" s="334">
        <v>0</v>
      </c>
      <c r="X4191" s="334">
        <v>0</v>
      </c>
      <c r="Y4191" s="334">
        <v>0</v>
      </c>
      <c r="Z4191" s="334">
        <v>0</v>
      </c>
      <c r="AA4191" s="334">
        <v>0</v>
      </c>
      <c r="AB4191" s="334">
        <v>0</v>
      </c>
      <c r="AD4191" s="334">
        <v>0</v>
      </c>
      <c r="AE4191" s="334">
        <f t="shared" si="657"/>
        <v>0</v>
      </c>
      <c r="AF4191" s="334">
        <f t="shared" si="658"/>
        <v>0</v>
      </c>
      <c r="AG4191" s="340">
        <f t="shared" si="659"/>
        <v>0</v>
      </c>
      <c r="AI4191" s="340">
        <f t="shared" si="661"/>
        <v>0</v>
      </c>
      <c r="AJ4191" s="340">
        <f t="shared" si="661"/>
        <v>0</v>
      </c>
      <c r="AK4191" s="340">
        <f t="shared" si="661"/>
        <v>0</v>
      </c>
      <c r="AL4191" s="340">
        <f t="shared" si="661"/>
        <v>0</v>
      </c>
      <c r="AM4191" s="340">
        <f t="shared" si="661"/>
        <v>0</v>
      </c>
    </row>
    <row r="4192" spans="1:39" x14ac:dyDescent="0.35">
      <c r="A4192" s="337">
        <v>26105</v>
      </c>
      <c r="B4192" s="338">
        <f t="shared" si="654"/>
        <v>1971</v>
      </c>
      <c r="C4192" s="338">
        <f t="shared" si="655"/>
        <v>6</v>
      </c>
      <c r="D4192" s="338">
        <f t="shared" si="656"/>
        <v>21</v>
      </c>
      <c r="E4192" s="334">
        <v>0</v>
      </c>
      <c r="F4192" s="334">
        <v>0</v>
      </c>
      <c r="G4192" s="334">
        <v>0</v>
      </c>
      <c r="H4192" s="334">
        <v>0</v>
      </c>
      <c r="I4192" s="334">
        <v>0</v>
      </c>
      <c r="J4192" s="334">
        <v>0</v>
      </c>
      <c r="K4192" s="334">
        <v>0</v>
      </c>
      <c r="L4192" s="334">
        <v>0</v>
      </c>
      <c r="M4192" s="334">
        <v>0</v>
      </c>
      <c r="N4192" s="334">
        <v>0</v>
      </c>
      <c r="O4192" s="334">
        <v>0</v>
      </c>
      <c r="P4192" s="334">
        <v>0</v>
      </c>
      <c r="Q4192" s="334">
        <v>0</v>
      </c>
      <c r="R4192" s="334">
        <v>0</v>
      </c>
      <c r="S4192" s="334">
        <v>0</v>
      </c>
      <c r="T4192" s="334">
        <v>0</v>
      </c>
      <c r="U4192" s="334">
        <v>0</v>
      </c>
      <c r="V4192" s="334">
        <v>0</v>
      </c>
      <c r="W4192" s="334">
        <v>0</v>
      </c>
      <c r="X4192" s="334">
        <v>0</v>
      </c>
      <c r="Y4192" s="334">
        <v>0</v>
      </c>
      <c r="Z4192" s="334">
        <v>0</v>
      </c>
      <c r="AA4192" s="334">
        <v>0</v>
      </c>
      <c r="AB4192" s="334">
        <v>0</v>
      </c>
      <c r="AD4192" s="334">
        <v>0</v>
      </c>
      <c r="AE4192" s="334">
        <f t="shared" si="657"/>
        <v>0</v>
      </c>
      <c r="AF4192" s="334">
        <f t="shared" si="658"/>
        <v>0</v>
      </c>
      <c r="AG4192" s="340">
        <f t="shared" si="659"/>
        <v>0</v>
      </c>
      <c r="AI4192" s="340">
        <f t="shared" si="661"/>
        <v>0</v>
      </c>
      <c r="AJ4192" s="340">
        <f t="shared" si="661"/>
        <v>0</v>
      </c>
      <c r="AK4192" s="340">
        <f t="shared" si="661"/>
        <v>0</v>
      </c>
      <c r="AL4192" s="340">
        <f t="shared" si="661"/>
        <v>0</v>
      </c>
      <c r="AM4192" s="340">
        <f t="shared" si="661"/>
        <v>0</v>
      </c>
    </row>
    <row r="4193" spans="1:39" x14ac:dyDescent="0.35">
      <c r="A4193" s="337">
        <v>26106</v>
      </c>
      <c r="B4193" s="338">
        <f t="shared" si="654"/>
        <v>1971</v>
      </c>
      <c r="C4193" s="338">
        <f t="shared" si="655"/>
        <v>6</v>
      </c>
      <c r="D4193" s="338">
        <f t="shared" si="656"/>
        <v>22</v>
      </c>
      <c r="E4193" s="334">
        <v>0</v>
      </c>
      <c r="F4193" s="334">
        <v>0</v>
      </c>
      <c r="G4193" s="334">
        <v>0</v>
      </c>
      <c r="H4193" s="334">
        <v>0</v>
      </c>
      <c r="I4193" s="334">
        <v>0</v>
      </c>
      <c r="J4193" s="334">
        <v>0</v>
      </c>
      <c r="K4193" s="334">
        <v>0</v>
      </c>
      <c r="L4193" s="334">
        <v>0</v>
      </c>
      <c r="M4193" s="334">
        <v>0</v>
      </c>
      <c r="N4193" s="334">
        <v>0</v>
      </c>
      <c r="O4193" s="334">
        <v>0</v>
      </c>
      <c r="P4193" s="334">
        <v>0</v>
      </c>
      <c r="Q4193" s="334">
        <v>0</v>
      </c>
      <c r="R4193" s="334">
        <v>0</v>
      </c>
      <c r="S4193" s="334">
        <v>0</v>
      </c>
      <c r="T4193" s="334">
        <v>0</v>
      </c>
      <c r="U4193" s="334">
        <v>0</v>
      </c>
      <c r="V4193" s="334">
        <v>0</v>
      </c>
      <c r="W4193" s="334">
        <v>0</v>
      </c>
      <c r="X4193" s="334">
        <v>0</v>
      </c>
      <c r="Y4193" s="334">
        <v>0</v>
      </c>
      <c r="Z4193" s="334">
        <v>0</v>
      </c>
      <c r="AA4193" s="334">
        <v>0</v>
      </c>
      <c r="AB4193" s="334">
        <v>0</v>
      </c>
      <c r="AD4193" s="334">
        <v>0</v>
      </c>
      <c r="AE4193" s="334">
        <f t="shared" si="657"/>
        <v>0</v>
      </c>
      <c r="AF4193" s="334">
        <f t="shared" si="658"/>
        <v>0</v>
      </c>
      <c r="AG4193" s="340">
        <f t="shared" si="659"/>
        <v>0</v>
      </c>
      <c r="AI4193" s="340">
        <f t="shared" si="661"/>
        <v>0</v>
      </c>
      <c r="AJ4193" s="340">
        <f t="shared" si="661"/>
        <v>0</v>
      </c>
      <c r="AK4193" s="340">
        <f t="shared" si="661"/>
        <v>0</v>
      </c>
      <c r="AL4193" s="340">
        <f t="shared" si="661"/>
        <v>0</v>
      </c>
      <c r="AM4193" s="340">
        <f t="shared" si="661"/>
        <v>0</v>
      </c>
    </row>
    <row r="4194" spans="1:39" x14ac:dyDescent="0.35">
      <c r="A4194" s="337">
        <v>26107</v>
      </c>
      <c r="B4194" s="338">
        <f t="shared" si="654"/>
        <v>1971</v>
      </c>
      <c r="C4194" s="338">
        <f t="shared" si="655"/>
        <v>6</v>
      </c>
      <c r="D4194" s="338">
        <f t="shared" si="656"/>
        <v>23</v>
      </c>
      <c r="E4194" s="334">
        <v>0</v>
      </c>
      <c r="F4194" s="334">
        <v>0</v>
      </c>
      <c r="G4194" s="334">
        <v>2.8</v>
      </c>
      <c r="H4194" s="334">
        <v>0</v>
      </c>
      <c r="I4194" s="334">
        <v>0</v>
      </c>
      <c r="J4194" s="334">
        <v>0</v>
      </c>
      <c r="K4194" s="334">
        <v>0</v>
      </c>
      <c r="L4194" s="334">
        <v>0</v>
      </c>
      <c r="M4194" s="334">
        <v>0</v>
      </c>
      <c r="N4194" s="334">
        <v>0</v>
      </c>
      <c r="O4194" s="334">
        <v>1</v>
      </c>
      <c r="P4194" s="334">
        <v>0.3</v>
      </c>
      <c r="Q4194" s="334">
        <v>0</v>
      </c>
      <c r="R4194" s="334">
        <v>0</v>
      </c>
      <c r="S4194" s="334">
        <v>0</v>
      </c>
      <c r="T4194" s="334">
        <v>0</v>
      </c>
      <c r="U4194" s="334">
        <v>0</v>
      </c>
      <c r="V4194" s="334">
        <v>0</v>
      </c>
      <c r="W4194" s="334">
        <v>0</v>
      </c>
      <c r="X4194" s="334">
        <v>0</v>
      </c>
      <c r="Y4194" s="334">
        <v>0</v>
      </c>
      <c r="Z4194" s="334">
        <v>0.3</v>
      </c>
      <c r="AA4194" s="334">
        <v>0.3</v>
      </c>
      <c r="AB4194" s="334">
        <v>0</v>
      </c>
      <c r="AD4194" s="334">
        <v>4.7</v>
      </c>
      <c r="AE4194" s="334">
        <f t="shared" si="657"/>
        <v>4.7</v>
      </c>
      <c r="AF4194" s="334">
        <f t="shared" si="658"/>
        <v>4.6999999999999993</v>
      </c>
      <c r="AG4194" s="340">
        <f t="shared" si="659"/>
        <v>8.8817841970012523E-16</v>
      </c>
      <c r="AI4194" s="340">
        <f t="shared" si="661"/>
        <v>0</v>
      </c>
      <c r="AJ4194" s="340">
        <f t="shared" si="661"/>
        <v>4.6999999999999993</v>
      </c>
      <c r="AK4194" s="340">
        <f t="shared" si="661"/>
        <v>0</v>
      </c>
      <c r="AL4194" s="340">
        <f t="shared" si="661"/>
        <v>0</v>
      </c>
      <c r="AM4194" s="340">
        <f t="shared" si="661"/>
        <v>0</v>
      </c>
    </row>
    <row r="4195" spans="1:39" x14ac:dyDescent="0.35">
      <c r="A4195" s="337">
        <v>26108</v>
      </c>
      <c r="B4195" s="338">
        <f t="shared" si="654"/>
        <v>1971</v>
      </c>
      <c r="C4195" s="338">
        <f t="shared" si="655"/>
        <v>6</v>
      </c>
      <c r="D4195" s="338">
        <f t="shared" si="656"/>
        <v>24</v>
      </c>
      <c r="E4195" s="334">
        <v>0</v>
      </c>
      <c r="F4195" s="334">
        <v>0</v>
      </c>
      <c r="G4195" s="334">
        <v>0</v>
      </c>
      <c r="H4195" s="334">
        <v>0</v>
      </c>
      <c r="I4195" s="334">
        <v>0</v>
      </c>
      <c r="J4195" s="334">
        <v>0</v>
      </c>
      <c r="K4195" s="334">
        <v>0</v>
      </c>
      <c r="L4195" s="334">
        <v>0</v>
      </c>
      <c r="M4195" s="334">
        <v>0</v>
      </c>
      <c r="N4195" s="334">
        <v>0</v>
      </c>
      <c r="O4195" s="334">
        <v>0</v>
      </c>
      <c r="P4195" s="334">
        <v>0</v>
      </c>
      <c r="Q4195" s="334">
        <v>0</v>
      </c>
      <c r="R4195" s="334">
        <v>0</v>
      </c>
      <c r="S4195" s="334">
        <v>0</v>
      </c>
      <c r="T4195" s="334">
        <v>0</v>
      </c>
      <c r="U4195" s="334">
        <v>0</v>
      </c>
      <c r="V4195" s="334">
        <v>0</v>
      </c>
      <c r="W4195" s="334">
        <v>0</v>
      </c>
      <c r="X4195" s="334">
        <v>0</v>
      </c>
      <c r="Y4195" s="334">
        <v>0</v>
      </c>
      <c r="Z4195" s="334">
        <v>0</v>
      </c>
      <c r="AA4195" s="334">
        <v>0</v>
      </c>
      <c r="AB4195" s="334">
        <v>0</v>
      </c>
      <c r="AD4195" s="334">
        <v>0</v>
      </c>
      <c r="AE4195" s="334">
        <f t="shared" si="657"/>
        <v>0</v>
      </c>
      <c r="AF4195" s="334">
        <f t="shared" si="658"/>
        <v>0</v>
      </c>
      <c r="AG4195" s="340">
        <f t="shared" si="659"/>
        <v>0</v>
      </c>
      <c r="AI4195" s="340">
        <f t="shared" si="661"/>
        <v>0</v>
      </c>
      <c r="AJ4195" s="340">
        <f t="shared" si="661"/>
        <v>0</v>
      </c>
      <c r="AK4195" s="340">
        <f t="shared" si="661"/>
        <v>0</v>
      </c>
      <c r="AL4195" s="340">
        <f t="shared" si="661"/>
        <v>0</v>
      </c>
      <c r="AM4195" s="340">
        <f t="shared" si="661"/>
        <v>0</v>
      </c>
    </row>
    <row r="4196" spans="1:39" x14ac:dyDescent="0.35">
      <c r="A4196" s="337">
        <v>26109</v>
      </c>
      <c r="B4196" s="338">
        <f t="shared" si="654"/>
        <v>1971</v>
      </c>
      <c r="C4196" s="338">
        <f t="shared" si="655"/>
        <v>6</v>
      </c>
      <c r="D4196" s="338">
        <f t="shared" si="656"/>
        <v>25</v>
      </c>
      <c r="E4196" s="334">
        <v>0</v>
      </c>
      <c r="F4196" s="334">
        <v>0</v>
      </c>
      <c r="G4196" s="334">
        <v>0</v>
      </c>
      <c r="H4196" s="334">
        <v>0</v>
      </c>
      <c r="I4196" s="334">
        <v>0</v>
      </c>
      <c r="J4196" s="334">
        <v>0</v>
      </c>
      <c r="K4196" s="334">
        <v>0</v>
      </c>
      <c r="L4196" s="334">
        <v>0</v>
      </c>
      <c r="M4196" s="334">
        <v>0</v>
      </c>
      <c r="N4196" s="334">
        <v>0</v>
      </c>
      <c r="O4196" s="334">
        <v>0</v>
      </c>
      <c r="P4196" s="334">
        <v>0</v>
      </c>
      <c r="Q4196" s="334">
        <v>0</v>
      </c>
      <c r="R4196" s="334">
        <v>0</v>
      </c>
      <c r="S4196" s="334">
        <v>0</v>
      </c>
      <c r="T4196" s="334">
        <v>0</v>
      </c>
      <c r="U4196" s="334">
        <v>0</v>
      </c>
      <c r="V4196" s="334">
        <v>0</v>
      </c>
      <c r="W4196" s="334">
        <v>0</v>
      </c>
      <c r="X4196" s="334">
        <v>0</v>
      </c>
      <c r="Y4196" s="334">
        <v>0</v>
      </c>
      <c r="Z4196" s="334">
        <v>0</v>
      </c>
      <c r="AA4196" s="334">
        <v>0</v>
      </c>
      <c r="AB4196" s="334">
        <v>0</v>
      </c>
      <c r="AD4196" s="334">
        <v>0</v>
      </c>
      <c r="AE4196" s="334">
        <f t="shared" si="657"/>
        <v>0</v>
      </c>
      <c r="AF4196" s="334">
        <f t="shared" si="658"/>
        <v>0</v>
      </c>
      <c r="AG4196" s="340">
        <f t="shared" si="659"/>
        <v>0</v>
      </c>
      <c r="AI4196" s="340">
        <f t="shared" ref="AI4196:AM4211" si="662">IF($C4196=AI$1,$AF4196,0)</f>
        <v>0</v>
      </c>
      <c r="AJ4196" s="340">
        <f t="shared" si="662"/>
        <v>0</v>
      </c>
      <c r="AK4196" s="340">
        <f t="shared" si="662"/>
        <v>0</v>
      </c>
      <c r="AL4196" s="340">
        <f t="shared" si="662"/>
        <v>0</v>
      </c>
      <c r="AM4196" s="340">
        <f t="shared" si="662"/>
        <v>0</v>
      </c>
    </row>
    <row r="4197" spans="1:39" x14ac:dyDescent="0.35">
      <c r="A4197" s="337">
        <v>26110</v>
      </c>
      <c r="B4197" s="338">
        <f t="shared" si="654"/>
        <v>1971</v>
      </c>
      <c r="C4197" s="338">
        <f t="shared" si="655"/>
        <v>6</v>
      </c>
      <c r="D4197" s="338">
        <f t="shared" si="656"/>
        <v>26</v>
      </c>
      <c r="E4197" s="334">
        <v>0</v>
      </c>
      <c r="F4197" s="334">
        <v>0</v>
      </c>
      <c r="G4197" s="334">
        <v>0</v>
      </c>
      <c r="H4197" s="334">
        <v>0</v>
      </c>
      <c r="I4197" s="334">
        <v>0</v>
      </c>
      <c r="J4197" s="334">
        <v>0</v>
      </c>
      <c r="K4197" s="334">
        <v>0</v>
      </c>
      <c r="L4197" s="334">
        <v>0</v>
      </c>
      <c r="M4197" s="334">
        <v>0</v>
      </c>
      <c r="N4197" s="334">
        <v>0</v>
      </c>
      <c r="O4197" s="334">
        <v>0</v>
      </c>
      <c r="P4197" s="334">
        <v>0</v>
      </c>
      <c r="Q4197" s="334">
        <v>0</v>
      </c>
      <c r="R4197" s="334">
        <v>0</v>
      </c>
      <c r="S4197" s="334">
        <v>0</v>
      </c>
      <c r="T4197" s="334">
        <v>0</v>
      </c>
      <c r="U4197" s="334">
        <v>0</v>
      </c>
      <c r="V4197" s="334">
        <v>0</v>
      </c>
      <c r="W4197" s="334">
        <v>0</v>
      </c>
      <c r="X4197" s="334">
        <v>0</v>
      </c>
      <c r="Y4197" s="334">
        <v>0</v>
      </c>
      <c r="Z4197" s="334">
        <v>0</v>
      </c>
      <c r="AA4197" s="334">
        <v>0</v>
      </c>
      <c r="AB4197" s="334">
        <v>0</v>
      </c>
      <c r="AD4197" s="334">
        <v>0</v>
      </c>
      <c r="AE4197" s="334">
        <f t="shared" si="657"/>
        <v>0</v>
      </c>
      <c r="AF4197" s="334">
        <f t="shared" si="658"/>
        <v>0</v>
      </c>
      <c r="AG4197" s="340">
        <f t="shared" si="659"/>
        <v>0</v>
      </c>
      <c r="AI4197" s="340">
        <f t="shared" si="662"/>
        <v>0</v>
      </c>
      <c r="AJ4197" s="340">
        <f t="shared" si="662"/>
        <v>0</v>
      </c>
      <c r="AK4197" s="340">
        <f t="shared" si="662"/>
        <v>0</v>
      </c>
      <c r="AL4197" s="340">
        <f t="shared" si="662"/>
        <v>0</v>
      </c>
      <c r="AM4197" s="340">
        <f t="shared" si="662"/>
        <v>0</v>
      </c>
    </row>
    <row r="4198" spans="1:39" x14ac:dyDescent="0.35">
      <c r="A4198" s="337">
        <v>26111</v>
      </c>
      <c r="B4198" s="338">
        <f t="shared" si="654"/>
        <v>1971</v>
      </c>
      <c r="C4198" s="338">
        <f t="shared" si="655"/>
        <v>6</v>
      </c>
      <c r="D4198" s="338">
        <f t="shared" si="656"/>
        <v>27</v>
      </c>
      <c r="E4198" s="334">
        <v>0</v>
      </c>
      <c r="F4198" s="334">
        <v>0</v>
      </c>
      <c r="G4198" s="334">
        <v>0</v>
      </c>
      <c r="H4198" s="334">
        <v>0</v>
      </c>
      <c r="I4198" s="334">
        <v>0</v>
      </c>
      <c r="J4198" s="334">
        <v>0</v>
      </c>
      <c r="K4198" s="334">
        <v>0</v>
      </c>
      <c r="L4198" s="334">
        <v>0</v>
      </c>
      <c r="M4198" s="334">
        <v>0</v>
      </c>
      <c r="N4198" s="334">
        <v>0</v>
      </c>
      <c r="O4198" s="334">
        <v>0</v>
      </c>
      <c r="P4198" s="334">
        <v>0</v>
      </c>
      <c r="Q4198" s="334">
        <v>0</v>
      </c>
      <c r="R4198" s="334">
        <v>0</v>
      </c>
      <c r="S4198" s="334">
        <v>0</v>
      </c>
      <c r="T4198" s="334">
        <v>0</v>
      </c>
      <c r="U4198" s="334">
        <v>0</v>
      </c>
      <c r="V4198" s="334">
        <v>0.5</v>
      </c>
      <c r="W4198" s="334">
        <v>0</v>
      </c>
      <c r="X4198" s="334">
        <v>0</v>
      </c>
      <c r="Y4198" s="334">
        <v>0.8</v>
      </c>
      <c r="Z4198" s="334">
        <v>0.8</v>
      </c>
      <c r="AA4198" s="334">
        <v>1.3</v>
      </c>
      <c r="AB4198" s="334">
        <v>0.3</v>
      </c>
      <c r="AD4198" s="334">
        <v>3.7</v>
      </c>
      <c r="AE4198" s="334">
        <f t="shared" si="657"/>
        <v>3.7</v>
      </c>
      <c r="AF4198" s="334">
        <f t="shared" si="658"/>
        <v>3.7</v>
      </c>
      <c r="AG4198" s="340">
        <f t="shared" si="659"/>
        <v>0</v>
      </c>
      <c r="AI4198" s="340">
        <f t="shared" si="662"/>
        <v>0</v>
      </c>
      <c r="AJ4198" s="340">
        <f t="shared" si="662"/>
        <v>3.7</v>
      </c>
      <c r="AK4198" s="340">
        <f t="shared" si="662"/>
        <v>0</v>
      </c>
      <c r="AL4198" s="340">
        <f t="shared" si="662"/>
        <v>0</v>
      </c>
      <c r="AM4198" s="340">
        <f t="shared" si="662"/>
        <v>0</v>
      </c>
    </row>
    <row r="4199" spans="1:39" x14ac:dyDescent="0.35">
      <c r="A4199" s="337">
        <v>26112</v>
      </c>
      <c r="B4199" s="338">
        <f t="shared" si="654"/>
        <v>1971</v>
      </c>
      <c r="C4199" s="338">
        <f t="shared" si="655"/>
        <v>6</v>
      </c>
      <c r="D4199" s="338">
        <f t="shared" si="656"/>
        <v>28</v>
      </c>
      <c r="E4199" s="334">
        <v>0</v>
      </c>
      <c r="F4199" s="334">
        <v>0</v>
      </c>
      <c r="G4199" s="334">
        <v>0</v>
      </c>
      <c r="H4199" s="334">
        <v>0</v>
      </c>
      <c r="I4199" s="334">
        <v>0</v>
      </c>
      <c r="J4199" s="334">
        <v>0</v>
      </c>
      <c r="K4199" s="334">
        <v>0</v>
      </c>
      <c r="L4199" s="334">
        <v>0</v>
      </c>
      <c r="M4199" s="334">
        <v>0</v>
      </c>
      <c r="N4199" s="334">
        <v>0</v>
      </c>
      <c r="O4199" s="334">
        <v>0</v>
      </c>
      <c r="P4199" s="334">
        <v>0</v>
      </c>
      <c r="Q4199" s="334">
        <v>0</v>
      </c>
      <c r="R4199" s="334">
        <v>0</v>
      </c>
      <c r="S4199" s="334">
        <v>0</v>
      </c>
      <c r="T4199" s="334">
        <v>0</v>
      </c>
      <c r="U4199" s="334">
        <v>0</v>
      </c>
      <c r="V4199" s="334">
        <v>0</v>
      </c>
      <c r="W4199" s="334">
        <v>0</v>
      </c>
      <c r="X4199" s="334">
        <v>0</v>
      </c>
      <c r="Y4199" s="334">
        <v>0</v>
      </c>
      <c r="Z4199" s="334">
        <v>0</v>
      </c>
      <c r="AA4199" s="334">
        <v>0</v>
      </c>
      <c r="AB4199" s="334">
        <v>0</v>
      </c>
      <c r="AD4199" s="334">
        <v>0</v>
      </c>
      <c r="AE4199" s="334">
        <f t="shared" si="657"/>
        <v>0</v>
      </c>
      <c r="AF4199" s="334">
        <f t="shared" si="658"/>
        <v>0</v>
      </c>
      <c r="AG4199" s="340">
        <f t="shared" si="659"/>
        <v>0</v>
      </c>
      <c r="AI4199" s="340">
        <f t="shared" si="662"/>
        <v>0</v>
      </c>
      <c r="AJ4199" s="340">
        <f t="shared" si="662"/>
        <v>0</v>
      </c>
      <c r="AK4199" s="340">
        <f t="shared" si="662"/>
        <v>0</v>
      </c>
      <c r="AL4199" s="340">
        <f t="shared" si="662"/>
        <v>0</v>
      </c>
      <c r="AM4199" s="340">
        <f t="shared" si="662"/>
        <v>0</v>
      </c>
    </row>
    <row r="4200" spans="1:39" x14ac:dyDescent="0.35">
      <c r="A4200" s="337">
        <v>26113</v>
      </c>
      <c r="B4200" s="338">
        <f t="shared" si="654"/>
        <v>1971</v>
      </c>
      <c r="C4200" s="338">
        <f t="shared" si="655"/>
        <v>6</v>
      </c>
      <c r="D4200" s="338">
        <f t="shared" si="656"/>
        <v>29</v>
      </c>
      <c r="E4200" s="334">
        <v>0</v>
      </c>
      <c r="F4200" s="334">
        <v>0</v>
      </c>
      <c r="G4200" s="334">
        <v>0</v>
      </c>
      <c r="H4200" s="334">
        <v>0</v>
      </c>
      <c r="I4200" s="334">
        <v>0</v>
      </c>
      <c r="J4200" s="334">
        <v>0</v>
      </c>
      <c r="K4200" s="334">
        <v>0</v>
      </c>
      <c r="L4200" s="334">
        <v>0</v>
      </c>
      <c r="M4200" s="334">
        <v>0</v>
      </c>
      <c r="N4200" s="334">
        <v>0</v>
      </c>
      <c r="O4200" s="334">
        <v>0</v>
      </c>
      <c r="P4200" s="334">
        <v>0</v>
      </c>
      <c r="Q4200" s="334">
        <v>0</v>
      </c>
      <c r="R4200" s="334">
        <v>0</v>
      </c>
      <c r="S4200" s="334">
        <v>0</v>
      </c>
      <c r="T4200" s="334">
        <v>0</v>
      </c>
      <c r="U4200" s="334">
        <v>0</v>
      </c>
      <c r="V4200" s="334">
        <v>0</v>
      </c>
      <c r="W4200" s="334">
        <v>0</v>
      </c>
      <c r="X4200" s="334">
        <v>0</v>
      </c>
      <c r="Y4200" s="334">
        <v>0</v>
      </c>
      <c r="Z4200" s="334">
        <v>0</v>
      </c>
      <c r="AA4200" s="334">
        <v>0</v>
      </c>
      <c r="AB4200" s="334">
        <v>0</v>
      </c>
      <c r="AD4200" s="334">
        <v>0</v>
      </c>
      <c r="AE4200" s="334">
        <f t="shared" si="657"/>
        <v>0</v>
      </c>
      <c r="AF4200" s="334">
        <f t="shared" si="658"/>
        <v>0</v>
      </c>
      <c r="AG4200" s="340">
        <f t="shared" si="659"/>
        <v>0</v>
      </c>
      <c r="AI4200" s="340">
        <f t="shared" si="662"/>
        <v>0</v>
      </c>
      <c r="AJ4200" s="340">
        <f t="shared" si="662"/>
        <v>0</v>
      </c>
      <c r="AK4200" s="340">
        <f t="shared" si="662"/>
        <v>0</v>
      </c>
      <c r="AL4200" s="340">
        <f t="shared" si="662"/>
        <v>0</v>
      </c>
      <c r="AM4200" s="340">
        <f t="shared" si="662"/>
        <v>0</v>
      </c>
    </row>
    <row r="4201" spans="1:39" x14ac:dyDescent="0.35">
      <c r="A4201" s="337">
        <v>26114</v>
      </c>
      <c r="B4201" s="338">
        <f t="shared" si="654"/>
        <v>1971</v>
      </c>
      <c r="C4201" s="338">
        <f t="shared" si="655"/>
        <v>6</v>
      </c>
      <c r="D4201" s="338">
        <f t="shared" si="656"/>
        <v>30</v>
      </c>
      <c r="E4201" s="334">
        <v>0</v>
      </c>
      <c r="F4201" s="334">
        <v>0</v>
      </c>
      <c r="G4201" s="334">
        <v>0</v>
      </c>
      <c r="H4201" s="334">
        <v>0</v>
      </c>
      <c r="I4201" s="334">
        <v>0</v>
      </c>
      <c r="J4201" s="334">
        <v>0</v>
      </c>
      <c r="K4201" s="334">
        <v>0</v>
      </c>
      <c r="L4201" s="334">
        <v>0</v>
      </c>
      <c r="M4201" s="334">
        <v>0</v>
      </c>
      <c r="N4201" s="334">
        <v>0</v>
      </c>
      <c r="O4201" s="334">
        <v>0</v>
      </c>
      <c r="P4201" s="334">
        <v>0</v>
      </c>
      <c r="Q4201" s="334">
        <v>0</v>
      </c>
      <c r="R4201" s="334">
        <v>0</v>
      </c>
      <c r="S4201" s="334">
        <v>0</v>
      </c>
      <c r="T4201" s="334">
        <v>0</v>
      </c>
      <c r="U4201" s="334">
        <v>0</v>
      </c>
      <c r="V4201" s="334">
        <v>0</v>
      </c>
      <c r="W4201" s="334">
        <v>0</v>
      </c>
      <c r="X4201" s="334">
        <v>0</v>
      </c>
      <c r="Y4201" s="334">
        <v>0</v>
      </c>
      <c r="Z4201" s="334">
        <v>0</v>
      </c>
      <c r="AA4201" s="334">
        <v>0</v>
      </c>
      <c r="AB4201" s="334">
        <v>0</v>
      </c>
      <c r="AD4201" s="334">
        <v>0</v>
      </c>
      <c r="AE4201" s="334">
        <f t="shared" si="657"/>
        <v>0</v>
      </c>
      <c r="AF4201" s="334">
        <f t="shared" si="658"/>
        <v>0</v>
      </c>
      <c r="AG4201" s="340">
        <f t="shared" si="659"/>
        <v>0</v>
      </c>
      <c r="AI4201" s="340">
        <f t="shared" si="662"/>
        <v>0</v>
      </c>
      <c r="AJ4201" s="340">
        <f t="shared" si="662"/>
        <v>0</v>
      </c>
      <c r="AK4201" s="340">
        <f t="shared" si="662"/>
        <v>0</v>
      </c>
      <c r="AL4201" s="340">
        <f t="shared" si="662"/>
        <v>0</v>
      </c>
      <c r="AM4201" s="340">
        <f t="shared" si="662"/>
        <v>0</v>
      </c>
    </row>
    <row r="4202" spans="1:39" x14ac:dyDescent="0.35">
      <c r="A4202" s="337">
        <v>26115</v>
      </c>
      <c r="B4202" s="338">
        <f t="shared" si="654"/>
        <v>1971</v>
      </c>
      <c r="C4202" s="338">
        <f t="shared" si="655"/>
        <v>7</v>
      </c>
      <c r="D4202" s="338">
        <f t="shared" si="656"/>
        <v>1</v>
      </c>
      <c r="E4202" s="334">
        <v>0</v>
      </c>
      <c r="F4202" s="334">
        <v>0</v>
      </c>
      <c r="G4202" s="334">
        <v>0</v>
      </c>
      <c r="H4202" s="334">
        <v>0</v>
      </c>
      <c r="I4202" s="334">
        <v>0</v>
      </c>
      <c r="J4202" s="334">
        <v>0</v>
      </c>
      <c r="K4202" s="334">
        <v>0</v>
      </c>
      <c r="L4202" s="334">
        <v>0</v>
      </c>
      <c r="M4202" s="334">
        <v>0</v>
      </c>
      <c r="N4202" s="334">
        <v>0</v>
      </c>
      <c r="O4202" s="334">
        <v>0</v>
      </c>
      <c r="P4202" s="334">
        <v>0</v>
      </c>
      <c r="Q4202" s="334">
        <v>0</v>
      </c>
      <c r="R4202" s="334">
        <v>0</v>
      </c>
      <c r="S4202" s="334">
        <v>0</v>
      </c>
      <c r="T4202" s="334">
        <v>0</v>
      </c>
      <c r="U4202" s="334">
        <v>0</v>
      </c>
      <c r="V4202" s="334">
        <v>0</v>
      </c>
      <c r="W4202" s="334">
        <v>0</v>
      </c>
      <c r="X4202" s="334">
        <v>0</v>
      </c>
      <c r="Y4202" s="334">
        <v>0</v>
      </c>
      <c r="Z4202" s="334">
        <v>0</v>
      </c>
      <c r="AA4202" s="334">
        <v>0</v>
      </c>
      <c r="AB4202" s="334">
        <v>0</v>
      </c>
      <c r="AD4202" s="334">
        <v>0</v>
      </c>
      <c r="AE4202" s="334">
        <f t="shared" si="657"/>
        <v>0</v>
      </c>
      <c r="AF4202" s="334">
        <f t="shared" si="658"/>
        <v>0</v>
      </c>
      <c r="AG4202" s="340">
        <f t="shared" si="659"/>
        <v>0</v>
      </c>
      <c r="AI4202" s="340">
        <f t="shared" si="662"/>
        <v>0</v>
      </c>
      <c r="AJ4202" s="340">
        <f t="shared" si="662"/>
        <v>0</v>
      </c>
      <c r="AK4202" s="340">
        <f t="shared" si="662"/>
        <v>0</v>
      </c>
      <c r="AL4202" s="340">
        <f t="shared" si="662"/>
        <v>0</v>
      </c>
      <c r="AM4202" s="340">
        <f t="shared" si="662"/>
        <v>0</v>
      </c>
    </row>
    <row r="4203" spans="1:39" x14ac:dyDescent="0.35">
      <c r="A4203" s="337">
        <v>26116</v>
      </c>
      <c r="B4203" s="338">
        <f t="shared" si="654"/>
        <v>1971</v>
      </c>
      <c r="C4203" s="338">
        <f t="shared" si="655"/>
        <v>7</v>
      </c>
      <c r="D4203" s="338">
        <f t="shared" si="656"/>
        <v>2</v>
      </c>
      <c r="E4203" s="334">
        <v>0</v>
      </c>
      <c r="F4203" s="334">
        <v>0</v>
      </c>
      <c r="G4203" s="334">
        <v>0</v>
      </c>
      <c r="H4203" s="334">
        <v>0</v>
      </c>
      <c r="I4203" s="334">
        <v>0</v>
      </c>
      <c r="J4203" s="334">
        <v>0</v>
      </c>
      <c r="K4203" s="334">
        <v>0</v>
      </c>
      <c r="L4203" s="334">
        <v>0</v>
      </c>
      <c r="M4203" s="334">
        <v>0</v>
      </c>
      <c r="N4203" s="334">
        <v>0</v>
      </c>
      <c r="O4203" s="334">
        <v>0</v>
      </c>
      <c r="P4203" s="334">
        <v>0.3</v>
      </c>
      <c r="Q4203" s="334">
        <v>0</v>
      </c>
      <c r="R4203" s="334">
        <v>0</v>
      </c>
      <c r="S4203" s="334">
        <v>0</v>
      </c>
      <c r="T4203" s="334">
        <v>0</v>
      </c>
      <c r="U4203" s="334">
        <v>0</v>
      </c>
      <c r="V4203" s="334">
        <v>0</v>
      </c>
      <c r="W4203" s="334">
        <v>0</v>
      </c>
      <c r="X4203" s="334">
        <v>0</v>
      </c>
      <c r="Y4203" s="334">
        <v>0</v>
      </c>
      <c r="Z4203" s="334">
        <v>0</v>
      </c>
      <c r="AA4203" s="334">
        <v>0</v>
      </c>
      <c r="AB4203" s="334">
        <v>0</v>
      </c>
      <c r="AD4203" s="334">
        <v>0.3</v>
      </c>
      <c r="AE4203" s="334">
        <f t="shared" si="657"/>
        <v>0.3</v>
      </c>
      <c r="AF4203" s="334">
        <f t="shared" si="658"/>
        <v>0.3</v>
      </c>
      <c r="AG4203" s="340">
        <f t="shared" si="659"/>
        <v>0</v>
      </c>
      <c r="AI4203" s="340">
        <f t="shared" si="662"/>
        <v>0</v>
      </c>
      <c r="AJ4203" s="340">
        <f t="shared" si="662"/>
        <v>0</v>
      </c>
      <c r="AK4203" s="340">
        <f t="shared" si="662"/>
        <v>0.3</v>
      </c>
      <c r="AL4203" s="340">
        <f t="shared" si="662"/>
        <v>0</v>
      </c>
      <c r="AM4203" s="340">
        <f t="shared" si="662"/>
        <v>0</v>
      </c>
    </row>
    <row r="4204" spans="1:39" x14ac:dyDescent="0.35">
      <c r="A4204" s="337">
        <v>26117</v>
      </c>
      <c r="B4204" s="338">
        <f t="shared" si="654"/>
        <v>1971</v>
      </c>
      <c r="C4204" s="338">
        <f t="shared" si="655"/>
        <v>7</v>
      </c>
      <c r="D4204" s="338">
        <f t="shared" si="656"/>
        <v>3</v>
      </c>
      <c r="E4204" s="334">
        <v>0</v>
      </c>
      <c r="F4204" s="334">
        <v>0</v>
      </c>
      <c r="G4204" s="334">
        <v>0</v>
      </c>
      <c r="H4204" s="334">
        <v>0</v>
      </c>
      <c r="I4204" s="334">
        <v>0</v>
      </c>
      <c r="J4204" s="334">
        <v>0</v>
      </c>
      <c r="K4204" s="334">
        <v>0</v>
      </c>
      <c r="L4204" s="334">
        <v>0</v>
      </c>
      <c r="M4204" s="334">
        <v>0</v>
      </c>
      <c r="N4204" s="334">
        <v>0</v>
      </c>
      <c r="O4204" s="334">
        <v>0</v>
      </c>
      <c r="P4204" s="334">
        <v>0</v>
      </c>
      <c r="Q4204" s="334">
        <v>0</v>
      </c>
      <c r="R4204" s="334">
        <v>0</v>
      </c>
      <c r="S4204" s="334">
        <v>0</v>
      </c>
      <c r="T4204" s="334">
        <v>0.3</v>
      </c>
      <c r="U4204" s="334">
        <v>0</v>
      </c>
      <c r="V4204" s="334">
        <v>0</v>
      </c>
      <c r="W4204" s="334">
        <v>0</v>
      </c>
      <c r="X4204" s="334">
        <v>0</v>
      </c>
      <c r="Y4204" s="334">
        <v>0</v>
      </c>
      <c r="Z4204" s="334">
        <v>0</v>
      </c>
      <c r="AA4204" s="334">
        <v>0</v>
      </c>
      <c r="AB4204" s="334">
        <v>0</v>
      </c>
      <c r="AD4204" s="334">
        <v>0.3</v>
      </c>
      <c r="AE4204" s="334">
        <f t="shared" si="657"/>
        <v>0.3</v>
      </c>
      <c r="AF4204" s="334">
        <f t="shared" si="658"/>
        <v>0.3</v>
      </c>
      <c r="AG4204" s="340">
        <f t="shared" si="659"/>
        <v>0</v>
      </c>
      <c r="AI4204" s="340">
        <f t="shared" si="662"/>
        <v>0</v>
      </c>
      <c r="AJ4204" s="340">
        <f t="shared" si="662"/>
        <v>0</v>
      </c>
      <c r="AK4204" s="340">
        <f t="shared" si="662"/>
        <v>0.3</v>
      </c>
      <c r="AL4204" s="340">
        <f t="shared" si="662"/>
        <v>0</v>
      </c>
      <c r="AM4204" s="340">
        <f t="shared" si="662"/>
        <v>0</v>
      </c>
    </row>
    <row r="4205" spans="1:39" x14ac:dyDescent="0.35">
      <c r="A4205" s="337">
        <v>26118</v>
      </c>
      <c r="B4205" s="338">
        <f t="shared" si="654"/>
        <v>1971</v>
      </c>
      <c r="C4205" s="338">
        <f t="shared" si="655"/>
        <v>7</v>
      </c>
      <c r="D4205" s="338">
        <f t="shared" si="656"/>
        <v>4</v>
      </c>
      <c r="E4205" s="334">
        <v>0</v>
      </c>
      <c r="F4205" s="334">
        <v>0</v>
      </c>
      <c r="G4205" s="334">
        <v>0</v>
      </c>
      <c r="H4205" s="334">
        <v>0</v>
      </c>
      <c r="I4205" s="334">
        <v>0</v>
      </c>
      <c r="J4205" s="334">
        <v>0</v>
      </c>
      <c r="K4205" s="334">
        <v>0</v>
      </c>
      <c r="L4205" s="334">
        <v>0</v>
      </c>
      <c r="M4205" s="334">
        <v>0</v>
      </c>
      <c r="N4205" s="334">
        <v>0</v>
      </c>
      <c r="O4205" s="334">
        <v>0</v>
      </c>
      <c r="P4205" s="334">
        <v>0</v>
      </c>
      <c r="Q4205" s="334">
        <v>0</v>
      </c>
      <c r="R4205" s="334">
        <v>0</v>
      </c>
      <c r="S4205" s="334">
        <v>0</v>
      </c>
      <c r="T4205" s="334">
        <v>0</v>
      </c>
      <c r="U4205" s="334">
        <v>0</v>
      </c>
      <c r="V4205" s="334">
        <v>0</v>
      </c>
      <c r="W4205" s="334">
        <v>0</v>
      </c>
      <c r="X4205" s="334">
        <v>0</v>
      </c>
      <c r="Y4205" s="334">
        <v>0</v>
      </c>
      <c r="Z4205" s="334">
        <v>0</v>
      </c>
      <c r="AA4205" s="334">
        <v>0</v>
      </c>
      <c r="AB4205" s="334">
        <v>0</v>
      </c>
      <c r="AD4205" s="334">
        <v>0</v>
      </c>
      <c r="AE4205" s="334">
        <f t="shared" si="657"/>
        <v>0</v>
      </c>
      <c r="AF4205" s="334">
        <f t="shared" si="658"/>
        <v>0</v>
      </c>
      <c r="AG4205" s="340">
        <f t="shared" si="659"/>
        <v>0</v>
      </c>
      <c r="AI4205" s="340">
        <f t="shared" si="662"/>
        <v>0</v>
      </c>
      <c r="AJ4205" s="340">
        <f t="shared" si="662"/>
        <v>0</v>
      </c>
      <c r="AK4205" s="340">
        <f t="shared" si="662"/>
        <v>0</v>
      </c>
      <c r="AL4205" s="340">
        <f t="shared" si="662"/>
        <v>0</v>
      </c>
      <c r="AM4205" s="340">
        <f t="shared" si="662"/>
        <v>0</v>
      </c>
    </row>
    <row r="4206" spans="1:39" x14ac:dyDescent="0.35">
      <c r="A4206" s="337">
        <v>26119</v>
      </c>
      <c r="B4206" s="338">
        <f t="shared" si="654"/>
        <v>1971</v>
      </c>
      <c r="C4206" s="338">
        <f t="shared" si="655"/>
        <v>7</v>
      </c>
      <c r="D4206" s="338">
        <f t="shared" si="656"/>
        <v>5</v>
      </c>
      <c r="E4206" s="334">
        <v>0</v>
      </c>
      <c r="F4206" s="334">
        <v>0</v>
      </c>
      <c r="G4206" s="334">
        <v>0</v>
      </c>
      <c r="H4206" s="334">
        <v>0</v>
      </c>
      <c r="I4206" s="334">
        <v>0</v>
      </c>
      <c r="J4206" s="334">
        <v>0</v>
      </c>
      <c r="K4206" s="334">
        <v>0</v>
      </c>
      <c r="L4206" s="334">
        <v>0</v>
      </c>
      <c r="M4206" s="334">
        <v>0</v>
      </c>
      <c r="N4206" s="334">
        <v>0</v>
      </c>
      <c r="O4206" s="334">
        <v>0</v>
      </c>
      <c r="P4206" s="334">
        <v>0</v>
      </c>
      <c r="Q4206" s="334">
        <v>0</v>
      </c>
      <c r="R4206" s="334">
        <v>0</v>
      </c>
      <c r="S4206" s="334">
        <v>1</v>
      </c>
      <c r="T4206" s="334">
        <v>0</v>
      </c>
      <c r="U4206" s="334">
        <v>0</v>
      </c>
      <c r="V4206" s="334">
        <v>0</v>
      </c>
      <c r="W4206" s="334">
        <v>0</v>
      </c>
      <c r="X4206" s="334">
        <v>0</v>
      </c>
      <c r="Y4206" s="334">
        <v>0</v>
      </c>
      <c r="Z4206" s="334">
        <v>0</v>
      </c>
      <c r="AA4206" s="334">
        <v>0</v>
      </c>
      <c r="AB4206" s="334">
        <v>0</v>
      </c>
      <c r="AD4206" s="334">
        <v>1</v>
      </c>
      <c r="AE4206" s="334">
        <f t="shared" si="657"/>
        <v>1</v>
      </c>
      <c r="AF4206" s="334">
        <f t="shared" si="658"/>
        <v>1</v>
      </c>
      <c r="AG4206" s="340">
        <f t="shared" si="659"/>
        <v>0</v>
      </c>
      <c r="AI4206" s="340">
        <f t="shared" si="662"/>
        <v>0</v>
      </c>
      <c r="AJ4206" s="340">
        <f t="shared" si="662"/>
        <v>0</v>
      </c>
      <c r="AK4206" s="340">
        <f t="shared" si="662"/>
        <v>1</v>
      </c>
      <c r="AL4206" s="340">
        <f t="shared" si="662"/>
        <v>0</v>
      </c>
      <c r="AM4206" s="340">
        <f t="shared" si="662"/>
        <v>0</v>
      </c>
    </row>
    <row r="4207" spans="1:39" x14ac:dyDescent="0.35">
      <c r="A4207" s="337">
        <v>26120</v>
      </c>
      <c r="B4207" s="338">
        <f t="shared" si="654"/>
        <v>1971</v>
      </c>
      <c r="C4207" s="338">
        <f t="shared" si="655"/>
        <v>7</v>
      </c>
      <c r="D4207" s="338">
        <f t="shared" si="656"/>
        <v>6</v>
      </c>
      <c r="E4207" s="334">
        <v>0</v>
      </c>
      <c r="F4207" s="334">
        <v>0</v>
      </c>
      <c r="G4207" s="334">
        <v>0</v>
      </c>
      <c r="H4207" s="334">
        <v>0</v>
      </c>
      <c r="I4207" s="334">
        <v>0</v>
      </c>
      <c r="J4207" s="334">
        <v>0</v>
      </c>
      <c r="K4207" s="334">
        <v>0</v>
      </c>
      <c r="L4207" s="334">
        <v>0</v>
      </c>
      <c r="M4207" s="334">
        <v>0</v>
      </c>
      <c r="N4207" s="334">
        <v>0</v>
      </c>
      <c r="O4207" s="334">
        <v>0</v>
      </c>
      <c r="P4207" s="334">
        <v>0</v>
      </c>
      <c r="Q4207" s="334">
        <v>0</v>
      </c>
      <c r="R4207" s="334">
        <v>0</v>
      </c>
      <c r="S4207" s="334">
        <v>0</v>
      </c>
      <c r="T4207" s="334">
        <v>0</v>
      </c>
      <c r="U4207" s="334">
        <v>12.2</v>
      </c>
      <c r="V4207" s="334">
        <v>0.8</v>
      </c>
      <c r="W4207" s="334">
        <v>0.3</v>
      </c>
      <c r="X4207" s="334">
        <v>0.5</v>
      </c>
      <c r="Y4207" s="334">
        <v>0</v>
      </c>
      <c r="Z4207" s="334">
        <v>0</v>
      </c>
      <c r="AA4207" s="334">
        <v>0</v>
      </c>
      <c r="AB4207" s="334">
        <v>0.3</v>
      </c>
      <c r="AD4207" s="334">
        <v>14.1</v>
      </c>
      <c r="AE4207" s="334">
        <f t="shared" si="657"/>
        <v>14.1</v>
      </c>
      <c r="AF4207" s="334">
        <f t="shared" si="658"/>
        <v>14.100000000000001</v>
      </c>
      <c r="AG4207" s="340">
        <f t="shared" si="659"/>
        <v>1.7763568394002505E-15</v>
      </c>
      <c r="AI4207" s="340">
        <f t="shared" si="662"/>
        <v>0</v>
      </c>
      <c r="AJ4207" s="340">
        <f t="shared" si="662"/>
        <v>0</v>
      </c>
      <c r="AK4207" s="340">
        <f t="shared" si="662"/>
        <v>14.100000000000001</v>
      </c>
      <c r="AL4207" s="340">
        <f t="shared" si="662"/>
        <v>0</v>
      </c>
      <c r="AM4207" s="340">
        <f t="shared" si="662"/>
        <v>0</v>
      </c>
    </row>
    <row r="4208" spans="1:39" x14ac:dyDescent="0.35">
      <c r="A4208" s="337">
        <v>26121</v>
      </c>
      <c r="B4208" s="338">
        <f t="shared" si="654"/>
        <v>1971</v>
      </c>
      <c r="C4208" s="338">
        <f t="shared" si="655"/>
        <v>7</v>
      </c>
      <c r="D4208" s="338">
        <f t="shared" si="656"/>
        <v>7</v>
      </c>
      <c r="E4208" s="334">
        <v>0.8</v>
      </c>
      <c r="F4208" s="334">
        <v>1.7</v>
      </c>
      <c r="G4208" s="334">
        <v>1.8</v>
      </c>
      <c r="H4208" s="334">
        <v>0.9</v>
      </c>
      <c r="I4208" s="334">
        <v>0.8</v>
      </c>
      <c r="J4208" s="334">
        <v>0</v>
      </c>
      <c r="K4208" s="334">
        <v>0</v>
      </c>
      <c r="L4208" s="334">
        <v>0.3</v>
      </c>
      <c r="M4208" s="334">
        <v>0</v>
      </c>
      <c r="N4208" s="334">
        <v>0</v>
      </c>
      <c r="O4208" s="334">
        <v>0</v>
      </c>
      <c r="P4208" s="334">
        <v>0</v>
      </c>
      <c r="Q4208" s="334">
        <v>0</v>
      </c>
      <c r="R4208" s="334">
        <v>0</v>
      </c>
      <c r="S4208" s="334">
        <v>0</v>
      </c>
      <c r="T4208" s="334">
        <v>0</v>
      </c>
      <c r="U4208" s="334">
        <v>0</v>
      </c>
      <c r="V4208" s="334">
        <v>0</v>
      </c>
      <c r="W4208" s="334">
        <v>0</v>
      </c>
      <c r="X4208" s="334">
        <v>0</v>
      </c>
      <c r="Y4208" s="334">
        <v>0</v>
      </c>
      <c r="Z4208" s="334">
        <v>0</v>
      </c>
      <c r="AA4208" s="334">
        <v>0.3</v>
      </c>
      <c r="AB4208" s="334">
        <v>0.3</v>
      </c>
      <c r="AD4208" s="334">
        <v>6.9</v>
      </c>
      <c r="AE4208" s="334">
        <f t="shared" si="657"/>
        <v>6.9</v>
      </c>
      <c r="AF4208" s="334">
        <f t="shared" si="658"/>
        <v>6.8999999999999995</v>
      </c>
      <c r="AG4208" s="340">
        <f t="shared" si="659"/>
        <v>8.8817841970012523E-16</v>
      </c>
      <c r="AI4208" s="340">
        <f t="shared" si="662"/>
        <v>0</v>
      </c>
      <c r="AJ4208" s="340">
        <f t="shared" si="662"/>
        <v>0</v>
      </c>
      <c r="AK4208" s="340">
        <f t="shared" si="662"/>
        <v>6.8999999999999995</v>
      </c>
      <c r="AL4208" s="340">
        <f t="shared" si="662"/>
        <v>0</v>
      </c>
      <c r="AM4208" s="340">
        <f t="shared" si="662"/>
        <v>0</v>
      </c>
    </row>
    <row r="4209" spans="1:39" x14ac:dyDescent="0.35">
      <c r="A4209" s="337">
        <v>26122</v>
      </c>
      <c r="B4209" s="338">
        <f t="shared" si="654"/>
        <v>1971</v>
      </c>
      <c r="C4209" s="338">
        <f t="shared" si="655"/>
        <v>7</v>
      </c>
      <c r="D4209" s="338">
        <f t="shared" si="656"/>
        <v>8</v>
      </c>
      <c r="E4209" s="334">
        <v>0</v>
      </c>
      <c r="F4209" s="334">
        <v>0</v>
      </c>
      <c r="G4209" s="334">
        <v>0</v>
      </c>
      <c r="H4209" s="334">
        <v>0</v>
      </c>
      <c r="I4209" s="334">
        <v>0</v>
      </c>
      <c r="J4209" s="334">
        <v>0</v>
      </c>
      <c r="K4209" s="334">
        <v>0</v>
      </c>
      <c r="L4209" s="334">
        <v>0</v>
      </c>
      <c r="M4209" s="334">
        <v>0</v>
      </c>
      <c r="N4209" s="334">
        <v>0</v>
      </c>
      <c r="O4209" s="334">
        <v>0</v>
      </c>
      <c r="P4209" s="334">
        <v>0</v>
      </c>
      <c r="Q4209" s="334">
        <v>0</v>
      </c>
      <c r="R4209" s="334">
        <v>0</v>
      </c>
      <c r="S4209" s="334">
        <v>0</v>
      </c>
      <c r="T4209" s="334">
        <v>0</v>
      </c>
      <c r="U4209" s="334">
        <v>0</v>
      </c>
      <c r="V4209" s="334">
        <v>0</v>
      </c>
      <c r="W4209" s="334">
        <v>0</v>
      </c>
      <c r="X4209" s="334">
        <v>0</v>
      </c>
      <c r="Y4209" s="334">
        <v>0</v>
      </c>
      <c r="Z4209" s="334">
        <v>0</v>
      </c>
      <c r="AA4209" s="334">
        <v>0</v>
      </c>
      <c r="AB4209" s="334">
        <v>0</v>
      </c>
      <c r="AD4209" s="334">
        <v>0</v>
      </c>
      <c r="AE4209" s="334">
        <f t="shared" si="657"/>
        <v>0</v>
      </c>
      <c r="AF4209" s="334">
        <f t="shared" si="658"/>
        <v>0</v>
      </c>
      <c r="AG4209" s="340">
        <f t="shared" si="659"/>
        <v>0</v>
      </c>
      <c r="AI4209" s="340">
        <f t="shared" si="662"/>
        <v>0</v>
      </c>
      <c r="AJ4209" s="340">
        <f t="shared" si="662"/>
        <v>0</v>
      </c>
      <c r="AK4209" s="340">
        <f t="shared" si="662"/>
        <v>0</v>
      </c>
      <c r="AL4209" s="340">
        <f t="shared" si="662"/>
        <v>0</v>
      </c>
      <c r="AM4209" s="340">
        <f t="shared" si="662"/>
        <v>0</v>
      </c>
    </row>
    <row r="4210" spans="1:39" x14ac:dyDescent="0.35">
      <c r="A4210" s="337">
        <v>26123</v>
      </c>
      <c r="B4210" s="338">
        <f t="shared" si="654"/>
        <v>1971</v>
      </c>
      <c r="C4210" s="338">
        <f t="shared" si="655"/>
        <v>7</v>
      </c>
      <c r="D4210" s="338">
        <f t="shared" si="656"/>
        <v>9</v>
      </c>
      <c r="E4210" s="334">
        <v>0</v>
      </c>
      <c r="F4210" s="334">
        <v>0</v>
      </c>
      <c r="G4210" s="334">
        <v>0</v>
      </c>
      <c r="H4210" s="334">
        <v>0</v>
      </c>
      <c r="I4210" s="334">
        <v>0</v>
      </c>
      <c r="J4210" s="334">
        <v>0</v>
      </c>
      <c r="K4210" s="334">
        <v>0</v>
      </c>
      <c r="L4210" s="334">
        <v>0</v>
      </c>
      <c r="M4210" s="334">
        <v>0</v>
      </c>
      <c r="N4210" s="334">
        <v>0</v>
      </c>
      <c r="O4210" s="334">
        <v>0</v>
      </c>
      <c r="P4210" s="334">
        <v>0</v>
      </c>
      <c r="Q4210" s="334">
        <v>0</v>
      </c>
      <c r="R4210" s="334">
        <v>0</v>
      </c>
      <c r="S4210" s="334">
        <v>0</v>
      </c>
      <c r="T4210" s="334">
        <v>0</v>
      </c>
      <c r="U4210" s="334">
        <v>0</v>
      </c>
      <c r="V4210" s="334">
        <v>0</v>
      </c>
      <c r="W4210" s="334">
        <v>0</v>
      </c>
      <c r="X4210" s="334">
        <v>0</v>
      </c>
      <c r="Y4210" s="334">
        <v>2.8</v>
      </c>
      <c r="Z4210" s="334">
        <v>0.3</v>
      </c>
      <c r="AA4210" s="334">
        <v>0</v>
      </c>
      <c r="AB4210" s="334">
        <v>0</v>
      </c>
      <c r="AD4210" s="334">
        <v>3.1</v>
      </c>
      <c r="AE4210" s="334">
        <f t="shared" si="657"/>
        <v>3.1</v>
      </c>
      <c r="AF4210" s="334">
        <f t="shared" si="658"/>
        <v>3.0999999999999996</v>
      </c>
      <c r="AG4210" s="340">
        <f t="shared" si="659"/>
        <v>4.4408920985006262E-16</v>
      </c>
      <c r="AI4210" s="340">
        <f t="shared" si="662"/>
        <v>0</v>
      </c>
      <c r="AJ4210" s="340">
        <f t="shared" si="662"/>
        <v>0</v>
      </c>
      <c r="AK4210" s="340">
        <f t="shared" si="662"/>
        <v>3.0999999999999996</v>
      </c>
      <c r="AL4210" s="340">
        <f t="shared" si="662"/>
        <v>0</v>
      </c>
      <c r="AM4210" s="340">
        <f t="shared" si="662"/>
        <v>0</v>
      </c>
    </row>
    <row r="4211" spans="1:39" x14ac:dyDescent="0.35">
      <c r="A4211" s="337">
        <v>26124</v>
      </c>
      <c r="B4211" s="338">
        <f t="shared" si="654"/>
        <v>1971</v>
      </c>
      <c r="C4211" s="338">
        <f t="shared" si="655"/>
        <v>7</v>
      </c>
      <c r="D4211" s="338">
        <f t="shared" si="656"/>
        <v>10</v>
      </c>
      <c r="E4211" s="334">
        <v>0</v>
      </c>
      <c r="F4211" s="334">
        <v>0</v>
      </c>
      <c r="G4211" s="334">
        <v>0</v>
      </c>
      <c r="H4211" s="334">
        <v>0</v>
      </c>
      <c r="I4211" s="334">
        <v>0.5</v>
      </c>
      <c r="J4211" s="334">
        <v>0.5</v>
      </c>
      <c r="K4211" s="334">
        <v>0</v>
      </c>
      <c r="L4211" s="334">
        <v>1.8</v>
      </c>
      <c r="M4211" s="334">
        <v>7.5</v>
      </c>
      <c r="N4211" s="334">
        <v>1.9</v>
      </c>
      <c r="O4211" s="334">
        <v>0</v>
      </c>
      <c r="P4211" s="334">
        <v>0.3</v>
      </c>
      <c r="Q4211" s="334">
        <v>0.5</v>
      </c>
      <c r="R4211" s="334">
        <v>0.3</v>
      </c>
      <c r="S4211" s="334">
        <v>0</v>
      </c>
      <c r="T4211" s="334">
        <v>0.3</v>
      </c>
      <c r="U4211" s="334">
        <v>0.8</v>
      </c>
      <c r="V4211" s="334">
        <v>0.3</v>
      </c>
      <c r="W4211" s="334">
        <v>0</v>
      </c>
      <c r="X4211" s="334">
        <v>0</v>
      </c>
      <c r="Y4211" s="334">
        <v>0</v>
      </c>
      <c r="Z4211" s="334">
        <v>0</v>
      </c>
      <c r="AA4211" s="334">
        <v>0</v>
      </c>
      <c r="AB4211" s="334">
        <v>0</v>
      </c>
      <c r="AD4211" s="334">
        <v>14.7</v>
      </c>
      <c r="AE4211" s="334">
        <f t="shared" si="657"/>
        <v>14.7</v>
      </c>
      <c r="AF4211" s="334">
        <f t="shared" si="658"/>
        <v>14.700000000000005</v>
      </c>
      <c r="AG4211" s="340">
        <f t="shared" si="659"/>
        <v>5.3290705182007514E-15</v>
      </c>
      <c r="AI4211" s="340">
        <f t="shared" si="662"/>
        <v>0</v>
      </c>
      <c r="AJ4211" s="340">
        <f t="shared" si="662"/>
        <v>0</v>
      </c>
      <c r="AK4211" s="340">
        <f t="shared" si="662"/>
        <v>14.700000000000005</v>
      </c>
      <c r="AL4211" s="340">
        <f t="shared" si="662"/>
        <v>0</v>
      </c>
      <c r="AM4211" s="340">
        <f t="shared" si="662"/>
        <v>0</v>
      </c>
    </row>
    <row r="4212" spans="1:39" x14ac:dyDescent="0.35">
      <c r="A4212" s="337">
        <v>26125</v>
      </c>
      <c r="B4212" s="338">
        <f t="shared" si="654"/>
        <v>1971</v>
      </c>
      <c r="C4212" s="338">
        <f t="shared" si="655"/>
        <v>7</v>
      </c>
      <c r="D4212" s="338">
        <f t="shared" si="656"/>
        <v>11</v>
      </c>
      <c r="E4212" s="334">
        <v>0</v>
      </c>
      <c r="F4212" s="334">
        <v>0</v>
      </c>
      <c r="G4212" s="334">
        <v>0</v>
      </c>
      <c r="H4212" s="334">
        <v>0</v>
      </c>
      <c r="I4212" s="334">
        <v>0</v>
      </c>
      <c r="J4212" s="334">
        <v>0</v>
      </c>
      <c r="K4212" s="334">
        <v>0</v>
      </c>
      <c r="L4212" s="334">
        <v>0</v>
      </c>
      <c r="M4212" s="334">
        <v>0</v>
      </c>
      <c r="N4212" s="334">
        <v>0</v>
      </c>
      <c r="O4212" s="334">
        <v>0</v>
      </c>
      <c r="P4212" s="334">
        <v>0</v>
      </c>
      <c r="Q4212" s="334">
        <v>0</v>
      </c>
      <c r="R4212" s="334">
        <v>0</v>
      </c>
      <c r="S4212" s="334">
        <v>0</v>
      </c>
      <c r="T4212" s="334">
        <v>0</v>
      </c>
      <c r="U4212" s="334">
        <v>0</v>
      </c>
      <c r="V4212" s="334">
        <v>0</v>
      </c>
      <c r="W4212" s="334">
        <v>0</v>
      </c>
      <c r="X4212" s="334">
        <v>0</v>
      </c>
      <c r="Y4212" s="334">
        <v>0</v>
      </c>
      <c r="Z4212" s="334">
        <v>0</v>
      </c>
      <c r="AA4212" s="334">
        <v>0</v>
      </c>
      <c r="AB4212" s="334">
        <v>0</v>
      </c>
      <c r="AD4212" s="334">
        <v>0</v>
      </c>
      <c r="AE4212" s="334">
        <f t="shared" si="657"/>
        <v>0</v>
      </c>
      <c r="AF4212" s="334">
        <f t="shared" si="658"/>
        <v>0</v>
      </c>
      <c r="AG4212" s="340">
        <f t="shared" si="659"/>
        <v>0</v>
      </c>
      <c r="AI4212" s="340">
        <f t="shared" ref="AI4212:AM4227" si="663">IF($C4212=AI$1,$AF4212,0)</f>
        <v>0</v>
      </c>
      <c r="AJ4212" s="340">
        <f t="shared" si="663"/>
        <v>0</v>
      </c>
      <c r="AK4212" s="340">
        <f t="shared" si="663"/>
        <v>0</v>
      </c>
      <c r="AL4212" s="340">
        <f t="shared" si="663"/>
        <v>0</v>
      </c>
      <c r="AM4212" s="340">
        <f t="shared" si="663"/>
        <v>0</v>
      </c>
    </row>
    <row r="4213" spans="1:39" x14ac:dyDescent="0.35">
      <c r="A4213" s="337">
        <v>26126</v>
      </c>
      <c r="B4213" s="338">
        <f t="shared" si="654"/>
        <v>1971</v>
      </c>
      <c r="C4213" s="338">
        <f t="shared" si="655"/>
        <v>7</v>
      </c>
      <c r="D4213" s="338">
        <f t="shared" si="656"/>
        <v>12</v>
      </c>
      <c r="E4213" s="334">
        <v>0</v>
      </c>
      <c r="F4213" s="334">
        <v>0</v>
      </c>
      <c r="G4213" s="334">
        <v>0</v>
      </c>
      <c r="H4213" s="334">
        <v>0</v>
      </c>
      <c r="I4213" s="334">
        <v>0</v>
      </c>
      <c r="J4213" s="334">
        <v>0</v>
      </c>
      <c r="K4213" s="334">
        <v>0</v>
      </c>
      <c r="L4213" s="334">
        <v>0</v>
      </c>
      <c r="M4213" s="334">
        <v>0</v>
      </c>
      <c r="N4213" s="334">
        <v>0</v>
      </c>
      <c r="O4213" s="334">
        <v>0</v>
      </c>
      <c r="P4213" s="334">
        <v>0</v>
      </c>
      <c r="Q4213" s="334">
        <v>0</v>
      </c>
      <c r="R4213" s="334">
        <v>0</v>
      </c>
      <c r="S4213" s="334">
        <v>0</v>
      </c>
      <c r="T4213" s="334">
        <v>0</v>
      </c>
      <c r="U4213" s="334">
        <v>0</v>
      </c>
      <c r="V4213" s="334">
        <v>0</v>
      </c>
      <c r="W4213" s="334">
        <v>0</v>
      </c>
      <c r="X4213" s="334">
        <v>0</v>
      </c>
      <c r="Y4213" s="334">
        <v>0</v>
      </c>
      <c r="Z4213" s="334">
        <v>0</v>
      </c>
      <c r="AA4213" s="334">
        <v>0</v>
      </c>
      <c r="AB4213" s="334">
        <v>0</v>
      </c>
      <c r="AD4213" s="334">
        <v>0</v>
      </c>
      <c r="AE4213" s="334">
        <f t="shared" si="657"/>
        <v>0</v>
      </c>
      <c r="AF4213" s="334">
        <f t="shared" si="658"/>
        <v>0</v>
      </c>
      <c r="AG4213" s="340">
        <f t="shared" si="659"/>
        <v>0</v>
      </c>
      <c r="AI4213" s="340">
        <f t="shared" si="663"/>
        <v>0</v>
      </c>
      <c r="AJ4213" s="340">
        <f t="shared" si="663"/>
        <v>0</v>
      </c>
      <c r="AK4213" s="340">
        <f t="shared" si="663"/>
        <v>0</v>
      </c>
      <c r="AL4213" s="340">
        <f t="shared" si="663"/>
        <v>0</v>
      </c>
      <c r="AM4213" s="340">
        <f t="shared" si="663"/>
        <v>0</v>
      </c>
    </row>
    <row r="4214" spans="1:39" x14ac:dyDescent="0.35">
      <c r="A4214" s="337">
        <v>26127</v>
      </c>
      <c r="B4214" s="338">
        <f t="shared" si="654"/>
        <v>1971</v>
      </c>
      <c r="C4214" s="338">
        <f t="shared" si="655"/>
        <v>7</v>
      </c>
      <c r="D4214" s="338">
        <f t="shared" si="656"/>
        <v>13</v>
      </c>
      <c r="E4214" s="334">
        <v>0</v>
      </c>
      <c r="F4214" s="334">
        <v>0</v>
      </c>
      <c r="G4214" s="334">
        <v>0</v>
      </c>
      <c r="H4214" s="334">
        <v>0</v>
      </c>
      <c r="I4214" s="334">
        <v>0</v>
      </c>
      <c r="J4214" s="334">
        <v>0</v>
      </c>
      <c r="K4214" s="334">
        <v>0</v>
      </c>
      <c r="L4214" s="334">
        <v>0</v>
      </c>
      <c r="M4214" s="334">
        <v>0</v>
      </c>
      <c r="N4214" s="334">
        <v>0</v>
      </c>
      <c r="O4214" s="334">
        <v>0</v>
      </c>
      <c r="P4214" s="334">
        <v>0</v>
      </c>
      <c r="Q4214" s="334">
        <v>0</v>
      </c>
      <c r="R4214" s="334">
        <v>0</v>
      </c>
      <c r="S4214" s="334">
        <v>0</v>
      </c>
      <c r="T4214" s="334">
        <v>0</v>
      </c>
      <c r="U4214" s="334">
        <v>0</v>
      </c>
      <c r="V4214" s="334">
        <v>0</v>
      </c>
      <c r="W4214" s="334">
        <v>0</v>
      </c>
      <c r="X4214" s="334">
        <v>0</v>
      </c>
      <c r="Y4214" s="334">
        <v>0</v>
      </c>
      <c r="Z4214" s="334">
        <v>0</v>
      </c>
      <c r="AA4214" s="334">
        <v>0</v>
      </c>
      <c r="AB4214" s="334">
        <v>0</v>
      </c>
      <c r="AD4214" s="334">
        <v>0</v>
      </c>
      <c r="AE4214" s="334">
        <f t="shared" si="657"/>
        <v>0</v>
      </c>
      <c r="AF4214" s="334">
        <f t="shared" si="658"/>
        <v>0</v>
      </c>
      <c r="AG4214" s="340">
        <f t="shared" si="659"/>
        <v>0</v>
      </c>
      <c r="AI4214" s="340">
        <f t="shared" si="663"/>
        <v>0</v>
      </c>
      <c r="AJ4214" s="340">
        <f t="shared" si="663"/>
        <v>0</v>
      </c>
      <c r="AK4214" s="340">
        <f t="shared" si="663"/>
        <v>0</v>
      </c>
      <c r="AL4214" s="340">
        <f t="shared" si="663"/>
        <v>0</v>
      </c>
      <c r="AM4214" s="340">
        <f t="shared" si="663"/>
        <v>0</v>
      </c>
    </row>
    <row r="4215" spans="1:39" x14ac:dyDescent="0.35">
      <c r="A4215" s="337">
        <v>26128</v>
      </c>
      <c r="B4215" s="338">
        <f t="shared" si="654"/>
        <v>1971</v>
      </c>
      <c r="C4215" s="338">
        <f t="shared" si="655"/>
        <v>7</v>
      </c>
      <c r="D4215" s="338">
        <f t="shared" si="656"/>
        <v>14</v>
      </c>
      <c r="E4215" s="334">
        <v>0</v>
      </c>
      <c r="F4215" s="334">
        <v>0</v>
      </c>
      <c r="G4215" s="334">
        <v>0</v>
      </c>
      <c r="H4215" s="334">
        <v>0</v>
      </c>
      <c r="I4215" s="334">
        <v>0</v>
      </c>
      <c r="J4215" s="334">
        <v>0</v>
      </c>
      <c r="K4215" s="334">
        <v>0</v>
      </c>
      <c r="L4215" s="334">
        <v>0</v>
      </c>
      <c r="M4215" s="334">
        <v>0</v>
      </c>
      <c r="N4215" s="334">
        <v>0</v>
      </c>
      <c r="O4215" s="334">
        <v>0</v>
      </c>
      <c r="P4215" s="334">
        <v>0</v>
      </c>
      <c r="Q4215" s="334">
        <v>0</v>
      </c>
      <c r="R4215" s="334">
        <v>0</v>
      </c>
      <c r="S4215" s="334">
        <v>0</v>
      </c>
      <c r="T4215" s="334">
        <v>0</v>
      </c>
      <c r="U4215" s="334">
        <v>0</v>
      </c>
      <c r="V4215" s="334">
        <v>0</v>
      </c>
      <c r="W4215" s="334">
        <v>0</v>
      </c>
      <c r="X4215" s="334">
        <v>0</v>
      </c>
      <c r="Y4215" s="334">
        <v>0</v>
      </c>
      <c r="Z4215" s="334">
        <v>0</v>
      </c>
      <c r="AA4215" s="334">
        <v>0</v>
      </c>
      <c r="AB4215" s="334">
        <v>0</v>
      </c>
      <c r="AD4215" s="334">
        <v>0</v>
      </c>
      <c r="AE4215" s="334">
        <f t="shared" si="657"/>
        <v>0</v>
      </c>
      <c r="AF4215" s="334">
        <f t="shared" si="658"/>
        <v>0</v>
      </c>
      <c r="AG4215" s="340">
        <f t="shared" si="659"/>
        <v>0</v>
      </c>
      <c r="AI4215" s="340">
        <f t="shared" si="663"/>
        <v>0</v>
      </c>
      <c r="AJ4215" s="340">
        <f t="shared" si="663"/>
        <v>0</v>
      </c>
      <c r="AK4215" s="340">
        <f t="shared" si="663"/>
        <v>0</v>
      </c>
      <c r="AL4215" s="340">
        <f t="shared" si="663"/>
        <v>0</v>
      </c>
      <c r="AM4215" s="340">
        <f t="shared" si="663"/>
        <v>0</v>
      </c>
    </row>
    <row r="4216" spans="1:39" x14ac:dyDescent="0.35">
      <c r="A4216" s="337">
        <v>26129</v>
      </c>
      <c r="B4216" s="338">
        <f t="shared" si="654"/>
        <v>1971</v>
      </c>
      <c r="C4216" s="338">
        <f t="shared" si="655"/>
        <v>7</v>
      </c>
      <c r="D4216" s="338">
        <f t="shared" si="656"/>
        <v>15</v>
      </c>
      <c r="E4216" s="334">
        <v>0</v>
      </c>
      <c r="F4216" s="334">
        <v>0</v>
      </c>
      <c r="G4216" s="334">
        <v>0</v>
      </c>
      <c r="H4216" s="334">
        <v>0</v>
      </c>
      <c r="I4216" s="334">
        <v>0</v>
      </c>
      <c r="J4216" s="334">
        <v>0</v>
      </c>
      <c r="K4216" s="334">
        <v>0</v>
      </c>
      <c r="L4216" s="334">
        <v>0</v>
      </c>
      <c r="M4216" s="334">
        <v>0</v>
      </c>
      <c r="N4216" s="334">
        <v>0</v>
      </c>
      <c r="O4216" s="334">
        <v>0</v>
      </c>
      <c r="P4216" s="334">
        <v>0</v>
      </c>
      <c r="Q4216" s="334">
        <v>0</v>
      </c>
      <c r="R4216" s="334">
        <v>0</v>
      </c>
      <c r="S4216" s="334">
        <v>0</v>
      </c>
      <c r="T4216" s="334">
        <v>0</v>
      </c>
      <c r="U4216" s="334">
        <v>0</v>
      </c>
      <c r="V4216" s="334">
        <v>0</v>
      </c>
      <c r="W4216" s="334">
        <v>0</v>
      </c>
      <c r="X4216" s="334">
        <v>0</v>
      </c>
      <c r="Y4216" s="334">
        <v>0</v>
      </c>
      <c r="Z4216" s="334">
        <v>0</v>
      </c>
      <c r="AA4216" s="334">
        <v>0</v>
      </c>
      <c r="AB4216" s="334">
        <v>0</v>
      </c>
      <c r="AD4216" s="334">
        <v>0</v>
      </c>
      <c r="AE4216" s="334">
        <f t="shared" si="657"/>
        <v>0</v>
      </c>
      <c r="AF4216" s="334">
        <f t="shared" si="658"/>
        <v>0</v>
      </c>
      <c r="AG4216" s="340">
        <f t="shared" si="659"/>
        <v>0</v>
      </c>
      <c r="AI4216" s="340">
        <f t="shared" si="663"/>
        <v>0</v>
      </c>
      <c r="AJ4216" s="340">
        <f t="shared" si="663"/>
        <v>0</v>
      </c>
      <c r="AK4216" s="340">
        <f t="shared" si="663"/>
        <v>0</v>
      </c>
      <c r="AL4216" s="340">
        <f t="shared" si="663"/>
        <v>0</v>
      </c>
      <c r="AM4216" s="340">
        <f t="shared" si="663"/>
        <v>0</v>
      </c>
    </row>
    <row r="4217" spans="1:39" x14ac:dyDescent="0.35">
      <c r="A4217" s="337">
        <v>26130</v>
      </c>
      <c r="B4217" s="338">
        <f t="shared" si="654"/>
        <v>1971</v>
      </c>
      <c r="C4217" s="338">
        <f t="shared" si="655"/>
        <v>7</v>
      </c>
      <c r="D4217" s="338">
        <f t="shared" si="656"/>
        <v>16</v>
      </c>
      <c r="E4217" s="334">
        <v>0</v>
      </c>
      <c r="F4217" s="334">
        <v>0</v>
      </c>
      <c r="G4217" s="334">
        <v>0</v>
      </c>
      <c r="H4217" s="334">
        <v>0</v>
      </c>
      <c r="I4217" s="334">
        <v>0</v>
      </c>
      <c r="J4217" s="334">
        <v>0</v>
      </c>
      <c r="K4217" s="334">
        <v>0</v>
      </c>
      <c r="L4217" s="334">
        <v>0</v>
      </c>
      <c r="M4217" s="334">
        <v>0</v>
      </c>
      <c r="N4217" s="334">
        <v>0</v>
      </c>
      <c r="O4217" s="334">
        <v>0</v>
      </c>
      <c r="P4217" s="334">
        <v>0</v>
      </c>
      <c r="Q4217" s="334">
        <v>0</v>
      </c>
      <c r="R4217" s="334">
        <v>0</v>
      </c>
      <c r="S4217" s="334">
        <v>0</v>
      </c>
      <c r="T4217" s="334">
        <v>0</v>
      </c>
      <c r="U4217" s="334">
        <v>0</v>
      </c>
      <c r="V4217" s="334">
        <v>0</v>
      </c>
      <c r="W4217" s="334">
        <v>0</v>
      </c>
      <c r="X4217" s="334">
        <v>0</v>
      </c>
      <c r="Y4217" s="334">
        <v>0</v>
      </c>
      <c r="Z4217" s="334">
        <v>0</v>
      </c>
      <c r="AA4217" s="334">
        <v>0</v>
      </c>
      <c r="AB4217" s="334">
        <v>0</v>
      </c>
      <c r="AD4217" s="334">
        <v>0</v>
      </c>
      <c r="AE4217" s="334">
        <f t="shared" si="657"/>
        <v>0</v>
      </c>
      <c r="AF4217" s="334">
        <f t="shared" si="658"/>
        <v>0</v>
      </c>
      <c r="AG4217" s="340">
        <f t="shared" si="659"/>
        <v>0</v>
      </c>
      <c r="AI4217" s="340">
        <f t="shared" si="663"/>
        <v>0</v>
      </c>
      <c r="AJ4217" s="340">
        <f t="shared" si="663"/>
        <v>0</v>
      </c>
      <c r="AK4217" s="340">
        <f t="shared" si="663"/>
        <v>0</v>
      </c>
      <c r="AL4217" s="340">
        <f t="shared" si="663"/>
        <v>0</v>
      </c>
      <c r="AM4217" s="340">
        <f t="shared" si="663"/>
        <v>0</v>
      </c>
    </row>
    <row r="4218" spans="1:39" x14ac:dyDescent="0.35">
      <c r="A4218" s="337">
        <v>26131</v>
      </c>
      <c r="B4218" s="338">
        <f t="shared" si="654"/>
        <v>1971</v>
      </c>
      <c r="C4218" s="338">
        <f t="shared" si="655"/>
        <v>7</v>
      </c>
      <c r="D4218" s="338">
        <f t="shared" si="656"/>
        <v>17</v>
      </c>
      <c r="E4218" s="334">
        <v>0</v>
      </c>
      <c r="F4218" s="334">
        <v>0</v>
      </c>
      <c r="G4218" s="334">
        <v>0</v>
      </c>
      <c r="H4218" s="334">
        <v>0</v>
      </c>
      <c r="I4218" s="334">
        <v>0</v>
      </c>
      <c r="J4218" s="334">
        <v>0</v>
      </c>
      <c r="K4218" s="334">
        <v>0</v>
      </c>
      <c r="L4218" s="334">
        <v>0</v>
      </c>
      <c r="M4218" s="334">
        <v>0</v>
      </c>
      <c r="N4218" s="334">
        <v>0</v>
      </c>
      <c r="O4218" s="334">
        <v>0</v>
      </c>
      <c r="P4218" s="334">
        <v>0</v>
      </c>
      <c r="Q4218" s="334">
        <v>0</v>
      </c>
      <c r="R4218" s="334">
        <v>0</v>
      </c>
      <c r="S4218" s="334">
        <v>0</v>
      </c>
      <c r="T4218" s="334">
        <v>0</v>
      </c>
      <c r="U4218" s="334">
        <v>0</v>
      </c>
      <c r="V4218" s="334">
        <v>0</v>
      </c>
      <c r="W4218" s="334">
        <v>0</v>
      </c>
      <c r="X4218" s="334">
        <v>0</v>
      </c>
      <c r="Y4218" s="334">
        <v>0</v>
      </c>
      <c r="Z4218" s="334">
        <v>0</v>
      </c>
      <c r="AA4218" s="334">
        <v>0</v>
      </c>
      <c r="AB4218" s="334">
        <v>0</v>
      </c>
      <c r="AD4218" s="334">
        <v>0</v>
      </c>
      <c r="AE4218" s="334">
        <f t="shared" si="657"/>
        <v>0</v>
      </c>
      <c r="AF4218" s="334">
        <f t="shared" si="658"/>
        <v>0</v>
      </c>
      <c r="AG4218" s="340">
        <f t="shared" si="659"/>
        <v>0</v>
      </c>
      <c r="AI4218" s="340">
        <f t="shared" si="663"/>
        <v>0</v>
      </c>
      <c r="AJ4218" s="340">
        <f t="shared" si="663"/>
        <v>0</v>
      </c>
      <c r="AK4218" s="340">
        <f t="shared" si="663"/>
        <v>0</v>
      </c>
      <c r="AL4218" s="340">
        <f t="shared" si="663"/>
        <v>0</v>
      </c>
      <c r="AM4218" s="340">
        <f t="shared" si="663"/>
        <v>0</v>
      </c>
    </row>
    <row r="4219" spans="1:39" x14ac:dyDescent="0.35">
      <c r="A4219" s="337">
        <v>26132</v>
      </c>
      <c r="B4219" s="338">
        <f t="shared" si="654"/>
        <v>1971</v>
      </c>
      <c r="C4219" s="338">
        <f t="shared" si="655"/>
        <v>7</v>
      </c>
      <c r="D4219" s="338">
        <f t="shared" si="656"/>
        <v>18</v>
      </c>
      <c r="E4219" s="334">
        <v>0</v>
      </c>
      <c r="F4219" s="334">
        <v>0</v>
      </c>
      <c r="G4219" s="334">
        <v>0</v>
      </c>
      <c r="H4219" s="334">
        <v>0</v>
      </c>
      <c r="I4219" s="334">
        <v>0</v>
      </c>
      <c r="J4219" s="334">
        <v>0</v>
      </c>
      <c r="K4219" s="334">
        <v>0</v>
      </c>
      <c r="L4219" s="334">
        <v>0</v>
      </c>
      <c r="M4219" s="334">
        <v>0</v>
      </c>
      <c r="N4219" s="334">
        <v>0</v>
      </c>
      <c r="O4219" s="334">
        <v>0</v>
      </c>
      <c r="P4219" s="334">
        <v>0</v>
      </c>
      <c r="Q4219" s="334">
        <v>0</v>
      </c>
      <c r="R4219" s="334">
        <v>0</v>
      </c>
      <c r="S4219" s="334">
        <v>0</v>
      </c>
      <c r="T4219" s="334">
        <v>0</v>
      </c>
      <c r="U4219" s="334">
        <v>0</v>
      </c>
      <c r="V4219" s="334">
        <v>0</v>
      </c>
      <c r="W4219" s="334">
        <v>0</v>
      </c>
      <c r="X4219" s="334">
        <v>0</v>
      </c>
      <c r="Y4219" s="334">
        <v>0</v>
      </c>
      <c r="Z4219" s="334">
        <v>0</v>
      </c>
      <c r="AA4219" s="334">
        <v>0</v>
      </c>
      <c r="AB4219" s="334">
        <v>0</v>
      </c>
      <c r="AD4219" s="334">
        <v>0</v>
      </c>
      <c r="AE4219" s="334">
        <f t="shared" si="657"/>
        <v>0</v>
      </c>
      <c r="AF4219" s="334">
        <f t="shared" si="658"/>
        <v>0</v>
      </c>
      <c r="AG4219" s="340">
        <f t="shared" si="659"/>
        <v>0</v>
      </c>
      <c r="AI4219" s="340">
        <f t="shared" si="663"/>
        <v>0</v>
      </c>
      <c r="AJ4219" s="340">
        <f t="shared" si="663"/>
        <v>0</v>
      </c>
      <c r="AK4219" s="340">
        <f t="shared" si="663"/>
        <v>0</v>
      </c>
      <c r="AL4219" s="340">
        <f t="shared" si="663"/>
        <v>0</v>
      </c>
      <c r="AM4219" s="340">
        <f t="shared" si="663"/>
        <v>0</v>
      </c>
    </row>
    <row r="4220" spans="1:39" x14ac:dyDescent="0.35">
      <c r="A4220" s="337">
        <v>26133</v>
      </c>
      <c r="B4220" s="338">
        <f t="shared" si="654"/>
        <v>1971</v>
      </c>
      <c r="C4220" s="338">
        <f t="shared" si="655"/>
        <v>7</v>
      </c>
      <c r="D4220" s="338">
        <f t="shared" si="656"/>
        <v>19</v>
      </c>
      <c r="E4220" s="334">
        <v>0</v>
      </c>
      <c r="F4220" s="334">
        <v>0</v>
      </c>
      <c r="G4220" s="334">
        <v>0</v>
      </c>
      <c r="H4220" s="334">
        <v>0</v>
      </c>
      <c r="I4220" s="334">
        <v>0</v>
      </c>
      <c r="J4220" s="334">
        <v>0</v>
      </c>
      <c r="K4220" s="334">
        <v>0</v>
      </c>
      <c r="L4220" s="334">
        <v>0</v>
      </c>
      <c r="M4220" s="334">
        <v>0</v>
      </c>
      <c r="N4220" s="334">
        <v>0</v>
      </c>
      <c r="O4220" s="334">
        <v>0</v>
      </c>
      <c r="P4220" s="334">
        <v>0</v>
      </c>
      <c r="Q4220" s="334">
        <v>0</v>
      </c>
      <c r="R4220" s="334">
        <v>0</v>
      </c>
      <c r="S4220" s="334">
        <v>0</v>
      </c>
      <c r="T4220" s="334">
        <v>0</v>
      </c>
      <c r="U4220" s="334">
        <v>0</v>
      </c>
      <c r="V4220" s="334">
        <v>0</v>
      </c>
      <c r="W4220" s="334">
        <v>0</v>
      </c>
      <c r="X4220" s="334">
        <v>0</v>
      </c>
      <c r="Y4220" s="334">
        <v>0</v>
      </c>
      <c r="Z4220" s="334">
        <v>0</v>
      </c>
      <c r="AA4220" s="334">
        <v>0</v>
      </c>
      <c r="AB4220" s="334">
        <v>0</v>
      </c>
      <c r="AD4220" s="334">
        <v>0</v>
      </c>
      <c r="AE4220" s="334">
        <f t="shared" si="657"/>
        <v>0</v>
      </c>
      <c r="AF4220" s="334">
        <f t="shared" si="658"/>
        <v>0</v>
      </c>
      <c r="AG4220" s="340">
        <f t="shared" si="659"/>
        <v>0</v>
      </c>
      <c r="AI4220" s="340">
        <f t="shared" si="663"/>
        <v>0</v>
      </c>
      <c r="AJ4220" s="340">
        <f t="shared" si="663"/>
        <v>0</v>
      </c>
      <c r="AK4220" s="340">
        <f t="shared" si="663"/>
        <v>0</v>
      </c>
      <c r="AL4220" s="340">
        <f t="shared" si="663"/>
        <v>0</v>
      </c>
      <c r="AM4220" s="340">
        <f t="shared" si="663"/>
        <v>0</v>
      </c>
    </row>
    <row r="4221" spans="1:39" x14ac:dyDescent="0.35">
      <c r="A4221" s="337">
        <v>26134</v>
      </c>
      <c r="B4221" s="338">
        <f t="shared" si="654"/>
        <v>1971</v>
      </c>
      <c r="C4221" s="338">
        <f t="shared" si="655"/>
        <v>7</v>
      </c>
      <c r="D4221" s="338">
        <f t="shared" si="656"/>
        <v>20</v>
      </c>
      <c r="E4221" s="334">
        <v>0</v>
      </c>
      <c r="F4221" s="334">
        <v>0</v>
      </c>
      <c r="G4221" s="334">
        <v>0</v>
      </c>
      <c r="H4221" s="334">
        <v>0</v>
      </c>
      <c r="I4221" s="334">
        <v>0</v>
      </c>
      <c r="J4221" s="334">
        <v>0</v>
      </c>
      <c r="K4221" s="334">
        <v>0</v>
      </c>
      <c r="L4221" s="334">
        <v>0</v>
      </c>
      <c r="M4221" s="334">
        <v>0</v>
      </c>
      <c r="N4221" s="334">
        <v>0</v>
      </c>
      <c r="O4221" s="334">
        <v>0</v>
      </c>
      <c r="P4221" s="334">
        <v>0</v>
      </c>
      <c r="Q4221" s="334">
        <v>0</v>
      </c>
      <c r="R4221" s="334">
        <v>0</v>
      </c>
      <c r="S4221" s="334">
        <v>0</v>
      </c>
      <c r="T4221" s="334">
        <v>0</v>
      </c>
      <c r="U4221" s="334">
        <v>0</v>
      </c>
      <c r="V4221" s="334">
        <v>0</v>
      </c>
      <c r="W4221" s="334">
        <v>0</v>
      </c>
      <c r="X4221" s="334">
        <v>0</v>
      </c>
      <c r="Y4221" s="334">
        <v>0</v>
      </c>
      <c r="Z4221" s="334">
        <v>0</v>
      </c>
      <c r="AA4221" s="334">
        <v>0</v>
      </c>
      <c r="AB4221" s="334">
        <v>0</v>
      </c>
      <c r="AD4221" s="334">
        <v>0</v>
      </c>
      <c r="AE4221" s="334">
        <f t="shared" si="657"/>
        <v>0</v>
      </c>
      <c r="AF4221" s="334">
        <f t="shared" si="658"/>
        <v>0</v>
      </c>
      <c r="AG4221" s="340">
        <f t="shared" si="659"/>
        <v>0</v>
      </c>
      <c r="AI4221" s="340">
        <f t="shared" si="663"/>
        <v>0</v>
      </c>
      <c r="AJ4221" s="340">
        <f t="shared" si="663"/>
        <v>0</v>
      </c>
      <c r="AK4221" s="340">
        <f t="shared" si="663"/>
        <v>0</v>
      </c>
      <c r="AL4221" s="340">
        <f t="shared" si="663"/>
        <v>0</v>
      </c>
      <c r="AM4221" s="340">
        <f t="shared" si="663"/>
        <v>0</v>
      </c>
    </row>
    <row r="4222" spans="1:39" x14ac:dyDescent="0.35">
      <c r="A4222" s="337">
        <v>26135</v>
      </c>
      <c r="B4222" s="338">
        <f t="shared" si="654"/>
        <v>1971</v>
      </c>
      <c r="C4222" s="338">
        <f t="shared" si="655"/>
        <v>7</v>
      </c>
      <c r="D4222" s="338">
        <f t="shared" si="656"/>
        <v>21</v>
      </c>
      <c r="E4222" s="334">
        <v>4.5999999999999996</v>
      </c>
      <c r="F4222" s="334">
        <v>0.5</v>
      </c>
      <c r="G4222" s="334">
        <v>0</v>
      </c>
      <c r="H4222" s="334">
        <v>0</v>
      </c>
      <c r="I4222" s="334">
        <v>0</v>
      </c>
      <c r="J4222" s="334">
        <v>0</v>
      </c>
      <c r="K4222" s="334">
        <v>0</v>
      </c>
      <c r="L4222" s="334">
        <v>0</v>
      </c>
      <c r="M4222" s="334">
        <v>0</v>
      </c>
      <c r="N4222" s="334">
        <v>0</v>
      </c>
      <c r="O4222" s="334">
        <v>0</v>
      </c>
      <c r="P4222" s="334">
        <v>0</v>
      </c>
      <c r="Q4222" s="334">
        <v>0</v>
      </c>
      <c r="R4222" s="334">
        <v>0</v>
      </c>
      <c r="S4222" s="334">
        <v>0</v>
      </c>
      <c r="T4222" s="334">
        <v>0</v>
      </c>
      <c r="U4222" s="334">
        <v>0</v>
      </c>
      <c r="V4222" s="334">
        <v>0</v>
      </c>
      <c r="W4222" s="334">
        <v>0</v>
      </c>
      <c r="X4222" s="334">
        <v>0</v>
      </c>
      <c r="Y4222" s="334">
        <v>0</v>
      </c>
      <c r="Z4222" s="334">
        <v>0</v>
      </c>
      <c r="AA4222" s="334">
        <v>0</v>
      </c>
      <c r="AB4222" s="334">
        <v>0</v>
      </c>
      <c r="AD4222" s="334">
        <v>5.0999999999999996</v>
      </c>
      <c r="AE4222" s="334">
        <f t="shared" si="657"/>
        <v>5.0999999999999996</v>
      </c>
      <c r="AF4222" s="334">
        <f t="shared" si="658"/>
        <v>5.0999999999999996</v>
      </c>
      <c r="AG4222" s="340">
        <f t="shared" si="659"/>
        <v>0</v>
      </c>
      <c r="AI4222" s="340">
        <f t="shared" si="663"/>
        <v>0</v>
      </c>
      <c r="AJ4222" s="340">
        <f t="shared" si="663"/>
        <v>0</v>
      </c>
      <c r="AK4222" s="340">
        <f t="shared" si="663"/>
        <v>5.0999999999999996</v>
      </c>
      <c r="AL4222" s="340">
        <f t="shared" si="663"/>
        <v>0</v>
      </c>
      <c r="AM4222" s="340">
        <f t="shared" si="663"/>
        <v>0</v>
      </c>
    </row>
    <row r="4223" spans="1:39" x14ac:dyDescent="0.35">
      <c r="A4223" s="337">
        <v>26136</v>
      </c>
      <c r="B4223" s="338">
        <f t="shared" si="654"/>
        <v>1971</v>
      </c>
      <c r="C4223" s="338">
        <f t="shared" si="655"/>
        <v>7</v>
      </c>
      <c r="D4223" s="338">
        <f t="shared" si="656"/>
        <v>22</v>
      </c>
      <c r="E4223" s="334">
        <v>0</v>
      </c>
      <c r="F4223" s="334">
        <v>0</v>
      </c>
      <c r="G4223" s="334">
        <v>0</v>
      </c>
      <c r="H4223" s="334">
        <v>0</v>
      </c>
      <c r="I4223" s="334">
        <v>0</v>
      </c>
      <c r="J4223" s="334">
        <v>0</v>
      </c>
      <c r="K4223" s="334">
        <v>0</v>
      </c>
      <c r="L4223" s="334">
        <v>0</v>
      </c>
      <c r="M4223" s="334">
        <v>0</v>
      </c>
      <c r="N4223" s="334">
        <v>0</v>
      </c>
      <c r="O4223" s="334">
        <v>0</v>
      </c>
      <c r="P4223" s="334">
        <v>0</v>
      </c>
      <c r="Q4223" s="334">
        <v>0</v>
      </c>
      <c r="R4223" s="334">
        <v>0</v>
      </c>
      <c r="S4223" s="334">
        <v>0</v>
      </c>
      <c r="T4223" s="334">
        <v>0</v>
      </c>
      <c r="U4223" s="334">
        <v>0</v>
      </c>
      <c r="V4223" s="334">
        <v>0</v>
      </c>
      <c r="W4223" s="334">
        <v>0</v>
      </c>
      <c r="X4223" s="334">
        <v>0</v>
      </c>
      <c r="Y4223" s="334">
        <v>0</v>
      </c>
      <c r="Z4223" s="334">
        <v>0</v>
      </c>
      <c r="AA4223" s="334">
        <v>0</v>
      </c>
      <c r="AB4223" s="334">
        <v>0</v>
      </c>
      <c r="AD4223" s="334">
        <v>0</v>
      </c>
      <c r="AE4223" s="334">
        <f t="shared" si="657"/>
        <v>0</v>
      </c>
      <c r="AF4223" s="334">
        <f t="shared" si="658"/>
        <v>0</v>
      </c>
      <c r="AG4223" s="340">
        <f t="shared" si="659"/>
        <v>0</v>
      </c>
      <c r="AI4223" s="340">
        <f t="shared" si="663"/>
        <v>0</v>
      </c>
      <c r="AJ4223" s="340">
        <f t="shared" si="663"/>
        <v>0</v>
      </c>
      <c r="AK4223" s="340">
        <f t="shared" si="663"/>
        <v>0</v>
      </c>
      <c r="AL4223" s="340">
        <f t="shared" si="663"/>
        <v>0</v>
      </c>
      <c r="AM4223" s="340">
        <f t="shared" si="663"/>
        <v>0</v>
      </c>
    </row>
    <row r="4224" spans="1:39" x14ac:dyDescent="0.35">
      <c r="A4224" s="337">
        <v>26137</v>
      </c>
      <c r="B4224" s="338">
        <f t="shared" si="654"/>
        <v>1971</v>
      </c>
      <c r="C4224" s="338">
        <f t="shared" si="655"/>
        <v>7</v>
      </c>
      <c r="D4224" s="338">
        <f t="shared" si="656"/>
        <v>23</v>
      </c>
      <c r="E4224" s="334">
        <v>0</v>
      </c>
      <c r="F4224" s="334">
        <v>0</v>
      </c>
      <c r="G4224" s="334">
        <v>0</v>
      </c>
      <c r="H4224" s="334">
        <v>0</v>
      </c>
      <c r="I4224" s="334">
        <v>0</v>
      </c>
      <c r="J4224" s="334">
        <v>0</v>
      </c>
      <c r="K4224" s="334">
        <v>0</v>
      </c>
      <c r="L4224" s="334">
        <v>0</v>
      </c>
      <c r="M4224" s="334">
        <v>0</v>
      </c>
      <c r="N4224" s="334">
        <v>0</v>
      </c>
      <c r="O4224" s="334">
        <v>0</v>
      </c>
      <c r="P4224" s="334">
        <v>0</v>
      </c>
      <c r="Q4224" s="334">
        <v>0</v>
      </c>
      <c r="R4224" s="334">
        <v>0</v>
      </c>
      <c r="S4224" s="334">
        <v>0</v>
      </c>
      <c r="T4224" s="334">
        <v>0</v>
      </c>
      <c r="U4224" s="334">
        <v>0</v>
      </c>
      <c r="V4224" s="334">
        <v>0</v>
      </c>
      <c r="W4224" s="334">
        <v>0</v>
      </c>
      <c r="X4224" s="334">
        <v>4.0999999999999996</v>
      </c>
      <c r="Y4224" s="334">
        <v>5.8</v>
      </c>
      <c r="Z4224" s="334">
        <v>1.3</v>
      </c>
      <c r="AA4224" s="334">
        <v>0</v>
      </c>
      <c r="AB4224" s="334">
        <v>0</v>
      </c>
      <c r="AD4224" s="334">
        <v>11.2</v>
      </c>
      <c r="AE4224" s="334">
        <f t="shared" si="657"/>
        <v>11.2</v>
      </c>
      <c r="AF4224" s="334">
        <f t="shared" si="658"/>
        <v>11.2</v>
      </c>
      <c r="AG4224" s="340">
        <f t="shared" si="659"/>
        <v>0</v>
      </c>
      <c r="AI4224" s="340">
        <f t="shared" si="663"/>
        <v>0</v>
      </c>
      <c r="AJ4224" s="340">
        <f t="shared" si="663"/>
        <v>0</v>
      </c>
      <c r="AK4224" s="340">
        <f t="shared" si="663"/>
        <v>11.2</v>
      </c>
      <c r="AL4224" s="340">
        <f t="shared" si="663"/>
        <v>0</v>
      </c>
      <c r="AM4224" s="340">
        <f t="shared" si="663"/>
        <v>0</v>
      </c>
    </row>
    <row r="4225" spans="1:39" x14ac:dyDescent="0.35">
      <c r="A4225" s="337">
        <v>26138</v>
      </c>
      <c r="B4225" s="338">
        <f t="shared" si="654"/>
        <v>1971</v>
      </c>
      <c r="C4225" s="338">
        <f t="shared" si="655"/>
        <v>7</v>
      </c>
      <c r="D4225" s="338">
        <f t="shared" si="656"/>
        <v>24</v>
      </c>
      <c r="E4225" s="334">
        <v>0</v>
      </c>
      <c r="F4225" s="334">
        <v>0</v>
      </c>
      <c r="G4225" s="334">
        <v>0</v>
      </c>
      <c r="H4225" s="334">
        <v>0</v>
      </c>
      <c r="I4225" s="334">
        <v>0</v>
      </c>
      <c r="J4225" s="334">
        <v>0</v>
      </c>
      <c r="K4225" s="334">
        <v>0</v>
      </c>
      <c r="L4225" s="334">
        <v>0</v>
      </c>
      <c r="M4225" s="334">
        <v>0</v>
      </c>
      <c r="N4225" s="334">
        <v>0</v>
      </c>
      <c r="O4225" s="334">
        <v>0</v>
      </c>
      <c r="P4225" s="334">
        <v>0</v>
      </c>
      <c r="Q4225" s="334">
        <v>0</v>
      </c>
      <c r="R4225" s="334">
        <v>0</v>
      </c>
      <c r="S4225" s="334">
        <v>0</v>
      </c>
      <c r="T4225" s="334">
        <v>0</v>
      </c>
      <c r="U4225" s="334">
        <v>0</v>
      </c>
      <c r="V4225" s="334">
        <v>0</v>
      </c>
      <c r="W4225" s="334">
        <v>0</v>
      </c>
      <c r="X4225" s="334">
        <v>0</v>
      </c>
      <c r="Y4225" s="334">
        <v>0</v>
      </c>
      <c r="Z4225" s="334">
        <v>0</v>
      </c>
      <c r="AA4225" s="334">
        <v>0</v>
      </c>
      <c r="AB4225" s="334">
        <v>0</v>
      </c>
      <c r="AD4225" s="334">
        <v>0</v>
      </c>
      <c r="AE4225" s="334">
        <f t="shared" si="657"/>
        <v>0</v>
      </c>
      <c r="AF4225" s="334">
        <f t="shared" si="658"/>
        <v>0</v>
      </c>
      <c r="AG4225" s="340">
        <f t="shared" si="659"/>
        <v>0</v>
      </c>
      <c r="AI4225" s="340">
        <f t="shared" si="663"/>
        <v>0</v>
      </c>
      <c r="AJ4225" s="340">
        <f t="shared" si="663"/>
        <v>0</v>
      </c>
      <c r="AK4225" s="340">
        <f t="shared" si="663"/>
        <v>0</v>
      </c>
      <c r="AL4225" s="340">
        <f t="shared" si="663"/>
        <v>0</v>
      </c>
      <c r="AM4225" s="340">
        <f t="shared" si="663"/>
        <v>0</v>
      </c>
    </row>
    <row r="4226" spans="1:39" x14ac:dyDescent="0.35">
      <c r="A4226" s="337">
        <v>26139</v>
      </c>
      <c r="B4226" s="338">
        <f t="shared" si="654"/>
        <v>1971</v>
      </c>
      <c r="C4226" s="338">
        <f t="shared" si="655"/>
        <v>7</v>
      </c>
      <c r="D4226" s="338">
        <f t="shared" si="656"/>
        <v>25</v>
      </c>
      <c r="E4226" s="334">
        <v>0</v>
      </c>
      <c r="F4226" s="334">
        <v>0</v>
      </c>
      <c r="G4226" s="334">
        <v>0</v>
      </c>
      <c r="H4226" s="334">
        <v>0</v>
      </c>
      <c r="I4226" s="334">
        <v>0</v>
      </c>
      <c r="J4226" s="334">
        <v>0</v>
      </c>
      <c r="K4226" s="334">
        <v>0</v>
      </c>
      <c r="L4226" s="334">
        <v>0</v>
      </c>
      <c r="M4226" s="334">
        <v>0</v>
      </c>
      <c r="N4226" s="334">
        <v>0</v>
      </c>
      <c r="O4226" s="334">
        <v>0</v>
      </c>
      <c r="P4226" s="334">
        <v>0</v>
      </c>
      <c r="Q4226" s="334">
        <v>0</v>
      </c>
      <c r="R4226" s="334">
        <v>0</v>
      </c>
      <c r="S4226" s="334">
        <v>0</v>
      </c>
      <c r="T4226" s="334">
        <v>0</v>
      </c>
      <c r="U4226" s="334">
        <v>0</v>
      </c>
      <c r="V4226" s="334">
        <v>0</v>
      </c>
      <c r="W4226" s="334">
        <v>0</v>
      </c>
      <c r="X4226" s="334">
        <v>0</v>
      </c>
      <c r="Y4226" s="334">
        <v>0</v>
      </c>
      <c r="Z4226" s="334">
        <v>0</v>
      </c>
      <c r="AA4226" s="334">
        <v>0</v>
      </c>
      <c r="AB4226" s="334">
        <v>0</v>
      </c>
      <c r="AD4226" s="334">
        <v>0</v>
      </c>
      <c r="AE4226" s="334">
        <f t="shared" si="657"/>
        <v>0</v>
      </c>
      <c r="AF4226" s="334">
        <f t="shared" si="658"/>
        <v>0</v>
      </c>
      <c r="AG4226" s="340">
        <f t="shared" si="659"/>
        <v>0</v>
      </c>
      <c r="AI4226" s="340">
        <f t="shared" si="663"/>
        <v>0</v>
      </c>
      <c r="AJ4226" s="340">
        <f t="shared" si="663"/>
        <v>0</v>
      </c>
      <c r="AK4226" s="340">
        <f t="shared" si="663"/>
        <v>0</v>
      </c>
      <c r="AL4226" s="340">
        <f t="shared" si="663"/>
        <v>0</v>
      </c>
      <c r="AM4226" s="340">
        <f t="shared" si="663"/>
        <v>0</v>
      </c>
    </row>
    <row r="4227" spans="1:39" x14ac:dyDescent="0.35">
      <c r="A4227" s="337">
        <v>26140</v>
      </c>
      <c r="B4227" s="338">
        <f t="shared" si="654"/>
        <v>1971</v>
      </c>
      <c r="C4227" s="338">
        <f t="shared" si="655"/>
        <v>7</v>
      </c>
      <c r="D4227" s="338">
        <f t="shared" si="656"/>
        <v>26</v>
      </c>
      <c r="E4227" s="334">
        <v>0</v>
      </c>
      <c r="F4227" s="334">
        <v>0</v>
      </c>
      <c r="G4227" s="334">
        <v>0</v>
      </c>
      <c r="H4227" s="334">
        <v>0</v>
      </c>
      <c r="I4227" s="334">
        <v>0</v>
      </c>
      <c r="J4227" s="334">
        <v>0</v>
      </c>
      <c r="K4227" s="334">
        <v>0</v>
      </c>
      <c r="L4227" s="334">
        <v>0</v>
      </c>
      <c r="M4227" s="334">
        <v>0</v>
      </c>
      <c r="N4227" s="334">
        <v>0</v>
      </c>
      <c r="O4227" s="334">
        <v>0</v>
      </c>
      <c r="P4227" s="334">
        <v>0</v>
      </c>
      <c r="Q4227" s="334">
        <v>0</v>
      </c>
      <c r="R4227" s="334">
        <v>0</v>
      </c>
      <c r="S4227" s="334">
        <v>0</v>
      </c>
      <c r="T4227" s="334">
        <v>0</v>
      </c>
      <c r="U4227" s="334">
        <v>0</v>
      </c>
      <c r="V4227" s="334">
        <v>0</v>
      </c>
      <c r="W4227" s="334">
        <v>0</v>
      </c>
      <c r="X4227" s="334">
        <v>0</v>
      </c>
      <c r="Y4227" s="334">
        <v>0</v>
      </c>
      <c r="Z4227" s="334">
        <v>0</v>
      </c>
      <c r="AA4227" s="334">
        <v>0</v>
      </c>
      <c r="AB4227" s="334">
        <v>0</v>
      </c>
      <c r="AD4227" s="334">
        <v>0</v>
      </c>
      <c r="AE4227" s="334">
        <f t="shared" si="657"/>
        <v>0</v>
      </c>
      <c r="AF4227" s="334">
        <f t="shared" si="658"/>
        <v>0</v>
      </c>
      <c r="AG4227" s="340">
        <f t="shared" si="659"/>
        <v>0</v>
      </c>
      <c r="AI4227" s="340">
        <f t="shared" si="663"/>
        <v>0</v>
      </c>
      <c r="AJ4227" s="340">
        <f t="shared" si="663"/>
        <v>0</v>
      </c>
      <c r="AK4227" s="340">
        <f t="shared" si="663"/>
        <v>0</v>
      </c>
      <c r="AL4227" s="340">
        <f t="shared" si="663"/>
        <v>0</v>
      </c>
      <c r="AM4227" s="340">
        <f t="shared" si="663"/>
        <v>0</v>
      </c>
    </row>
    <row r="4228" spans="1:39" x14ac:dyDescent="0.35">
      <c r="A4228" s="337">
        <v>26141</v>
      </c>
      <c r="B4228" s="338">
        <f t="shared" ref="B4228:B4291" si="664">YEAR(A4228)</f>
        <v>1971</v>
      </c>
      <c r="C4228" s="338">
        <f t="shared" ref="C4228:C4291" si="665">MONTH(A4228)</f>
        <v>7</v>
      </c>
      <c r="D4228" s="338">
        <f t="shared" ref="D4228:D4291" si="666">DAY(A4228)</f>
        <v>27</v>
      </c>
      <c r="E4228" s="334">
        <v>0</v>
      </c>
      <c r="F4228" s="334">
        <v>0</v>
      </c>
      <c r="G4228" s="334">
        <v>0</v>
      </c>
      <c r="H4228" s="334">
        <v>0</v>
      </c>
      <c r="I4228" s="334">
        <v>0</v>
      </c>
      <c r="J4228" s="334">
        <v>0</v>
      </c>
      <c r="K4228" s="334">
        <v>0</v>
      </c>
      <c r="L4228" s="334">
        <v>0</v>
      </c>
      <c r="M4228" s="334">
        <v>0</v>
      </c>
      <c r="N4228" s="334">
        <v>0</v>
      </c>
      <c r="O4228" s="334">
        <v>0</v>
      </c>
      <c r="P4228" s="334">
        <v>0</v>
      </c>
      <c r="Q4228" s="334">
        <v>0.8</v>
      </c>
      <c r="R4228" s="334">
        <v>0.3</v>
      </c>
      <c r="S4228" s="334">
        <v>0</v>
      </c>
      <c r="T4228" s="334">
        <v>0.5</v>
      </c>
      <c r="U4228" s="334">
        <v>2.5</v>
      </c>
      <c r="V4228" s="334">
        <v>1.5</v>
      </c>
      <c r="W4228" s="334">
        <v>1.5</v>
      </c>
      <c r="X4228" s="334">
        <v>0.5</v>
      </c>
      <c r="Y4228" s="334">
        <v>2</v>
      </c>
      <c r="Z4228" s="334">
        <v>2.5</v>
      </c>
      <c r="AA4228" s="334">
        <v>0.3</v>
      </c>
      <c r="AB4228" s="334">
        <v>0</v>
      </c>
      <c r="AD4228" s="334">
        <v>12.4</v>
      </c>
      <c r="AE4228" s="334">
        <f t="shared" ref="AE4228:AE4291" si="667">AD4228</f>
        <v>12.4</v>
      </c>
      <c r="AF4228" s="334">
        <f t="shared" ref="AF4228:AF4291" si="668">SUM(E4228:AB4228)</f>
        <v>12.4</v>
      </c>
      <c r="AG4228" s="340">
        <f t="shared" ref="AG4228:AG4291" si="669">ABS(AF4228-AE4228)</f>
        <v>0</v>
      </c>
      <c r="AI4228" s="340">
        <f t="shared" ref="AI4228:AM4243" si="670">IF($C4228=AI$1,$AF4228,0)</f>
        <v>0</v>
      </c>
      <c r="AJ4228" s="340">
        <f t="shared" si="670"/>
        <v>0</v>
      </c>
      <c r="AK4228" s="340">
        <f t="shared" si="670"/>
        <v>12.4</v>
      </c>
      <c r="AL4228" s="340">
        <f t="shared" si="670"/>
        <v>0</v>
      </c>
      <c r="AM4228" s="340">
        <f t="shared" si="670"/>
        <v>0</v>
      </c>
    </row>
    <row r="4229" spans="1:39" x14ac:dyDescent="0.35">
      <c r="A4229" s="337">
        <v>26142</v>
      </c>
      <c r="B4229" s="338">
        <f t="shared" si="664"/>
        <v>1971</v>
      </c>
      <c r="C4229" s="338">
        <f t="shared" si="665"/>
        <v>7</v>
      </c>
      <c r="D4229" s="338">
        <f t="shared" si="666"/>
        <v>28</v>
      </c>
      <c r="E4229" s="334">
        <v>0</v>
      </c>
      <c r="F4229" s="334">
        <v>0.3</v>
      </c>
      <c r="G4229" s="334">
        <v>0</v>
      </c>
      <c r="H4229" s="334">
        <v>2.5</v>
      </c>
      <c r="I4229" s="334">
        <v>1</v>
      </c>
      <c r="J4229" s="334">
        <v>0.3</v>
      </c>
      <c r="K4229" s="334">
        <v>0</v>
      </c>
      <c r="L4229" s="334">
        <v>0</v>
      </c>
      <c r="M4229" s="334">
        <v>0</v>
      </c>
      <c r="N4229" s="334">
        <v>0</v>
      </c>
      <c r="O4229" s="334">
        <v>0</v>
      </c>
      <c r="P4229" s="334">
        <v>0</v>
      </c>
      <c r="Q4229" s="334">
        <v>0</v>
      </c>
      <c r="R4229" s="334">
        <v>0</v>
      </c>
      <c r="S4229" s="334">
        <v>0</v>
      </c>
      <c r="T4229" s="334">
        <v>0</v>
      </c>
      <c r="U4229" s="334">
        <v>0</v>
      </c>
      <c r="V4229" s="334">
        <v>0</v>
      </c>
      <c r="W4229" s="334">
        <v>0</v>
      </c>
      <c r="X4229" s="334">
        <v>0</v>
      </c>
      <c r="Y4229" s="334">
        <v>0</v>
      </c>
      <c r="Z4229" s="334">
        <v>0</v>
      </c>
      <c r="AA4229" s="334">
        <v>0</v>
      </c>
      <c r="AB4229" s="334">
        <v>0</v>
      </c>
      <c r="AD4229" s="334">
        <v>4.0999999999999996</v>
      </c>
      <c r="AE4229" s="334">
        <f t="shared" si="667"/>
        <v>4.0999999999999996</v>
      </c>
      <c r="AF4229" s="334">
        <f t="shared" si="668"/>
        <v>4.0999999999999996</v>
      </c>
      <c r="AG4229" s="340">
        <f t="shared" si="669"/>
        <v>0</v>
      </c>
      <c r="AI4229" s="340">
        <f t="shared" si="670"/>
        <v>0</v>
      </c>
      <c r="AJ4229" s="340">
        <f t="shared" si="670"/>
        <v>0</v>
      </c>
      <c r="AK4229" s="340">
        <f t="shared" si="670"/>
        <v>4.0999999999999996</v>
      </c>
      <c r="AL4229" s="340">
        <f t="shared" si="670"/>
        <v>0</v>
      </c>
      <c r="AM4229" s="340">
        <f t="shared" si="670"/>
        <v>0</v>
      </c>
    </row>
    <row r="4230" spans="1:39" x14ac:dyDescent="0.35">
      <c r="A4230" s="337">
        <v>26143</v>
      </c>
      <c r="B4230" s="338">
        <f t="shared" si="664"/>
        <v>1971</v>
      </c>
      <c r="C4230" s="338">
        <f t="shared" si="665"/>
        <v>7</v>
      </c>
      <c r="D4230" s="338">
        <f t="shared" si="666"/>
        <v>29</v>
      </c>
      <c r="E4230" s="334">
        <v>0</v>
      </c>
      <c r="F4230" s="334">
        <v>0</v>
      </c>
      <c r="G4230" s="334">
        <v>0</v>
      </c>
      <c r="H4230" s="334">
        <v>0</v>
      </c>
      <c r="I4230" s="334">
        <v>0</v>
      </c>
      <c r="J4230" s="334">
        <v>0</v>
      </c>
      <c r="K4230" s="334">
        <v>0</v>
      </c>
      <c r="L4230" s="334">
        <v>0</v>
      </c>
      <c r="M4230" s="334">
        <v>0</v>
      </c>
      <c r="N4230" s="334">
        <v>0</v>
      </c>
      <c r="O4230" s="334">
        <v>0</v>
      </c>
      <c r="P4230" s="334">
        <v>0</v>
      </c>
      <c r="Q4230" s="334">
        <v>0</v>
      </c>
      <c r="R4230" s="334">
        <v>0</v>
      </c>
      <c r="S4230" s="334">
        <v>0</v>
      </c>
      <c r="T4230" s="334">
        <v>0</v>
      </c>
      <c r="U4230" s="334">
        <v>0</v>
      </c>
      <c r="V4230" s="334">
        <v>0</v>
      </c>
      <c r="W4230" s="334">
        <v>0</v>
      </c>
      <c r="X4230" s="334">
        <v>0</v>
      </c>
      <c r="Y4230" s="334">
        <v>0</v>
      </c>
      <c r="Z4230" s="334">
        <v>0</v>
      </c>
      <c r="AA4230" s="334">
        <v>0</v>
      </c>
      <c r="AB4230" s="334">
        <v>0</v>
      </c>
      <c r="AD4230" s="334">
        <v>0</v>
      </c>
      <c r="AE4230" s="334">
        <f t="shared" si="667"/>
        <v>0</v>
      </c>
      <c r="AF4230" s="334">
        <f t="shared" si="668"/>
        <v>0</v>
      </c>
      <c r="AG4230" s="340">
        <f t="shared" si="669"/>
        <v>0</v>
      </c>
      <c r="AI4230" s="340">
        <f t="shared" si="670"/>
        <v>0</v>
      </c>
      <c r="AJ4230" s="340">
        <f t="shared" si="670"/>
        <v>0</v>
      </c>
      <c r="AK4230" s="340">
        <f t="shared" si="670"/>
        <v>0</v>
      </c>
      <c r="AL4230" s="340">
        <f t="shared" si="670"/>
        <v>0</v>
      </c>
      <c r="AM4230" s="340">
        <f t="shared" si="670"/>
        <v>0</v>
      </c>
    </row>
    <row r="4231" spans="1:39" x14ac:dyDescent="0.35">
      <c r="A4231" s="337">
        <v>26144</v>
      </c>
      <c r="B4231" s="338">
        <f t="shared" si="664"/>
        <v>1971</v>
      </c>
      <c r="C4231" s="338">
        <f t="shared" si="665"/>
        <v>7</v>
      </c>
      <c r="D4231" s="338">
        <f t="shared" si="666"/>
        <v>30</v>
      </c>
      <c r="E4231" s="334">
        <v>0</v>
      </c>
      <c r="F4231" s="334">
        <v>0</v>
      </c>
      <c r="G4231" s="334">
        <v>0</v>
      </c>
      <c r="H4231" s="334">
        <v>0</v>
      </c>
      <c r="I4231" s="334">
        <v>0</v>
      </c>
      <c r="J4231" s="334">
        <v>0</v>
      </c>
      <c r="K4231" s="334">
        <v>0</v>
      </c>
      <c r="L4231" s="334">
        <v>0</v>
      </c>
      <c r="M4231" s="334">
        <v>0</v>
      </c>
      <c r="N4231" s="334">
        <v>0</v>
      </c>
      <c r="O4231" s="334">
        <v>0</v>
      </c>
      <c r="P4231" s="334">
        <v>0</v>
      </c>
      <c r="Q4231" s="334">
        <v>0</v>
      </c>
      <c r="R4231" s="334">
        <v>0</v>
      </c>
      <c r="S4231" s="334">
        <v>0</v>
      </c>
      <c r="T4231" s="334">
        <v>0</v>
      </c>
      <c r="U4231" s="334">
        <v>0</v>
      </c>
      <c r="V4231" s="334">
        <v>0</v>
      </c>
      <c r="W4231" s="334">
        <v>0</v>
      </c>
      <c r="X4231" s="334">
        <v>0</v>
      </c>
      <c r="Y4231" s="334">
        <v>0.5</v>
      </c>
      <c r="Z4231" s="334">
        <v>0</v>
      </c>
      <c r="AA4231" s="334">
        <v>0</v>
      </c>
      <c r="AB4231" s="334">
        <v>0</v>
      </c>
      <c r="AD4231" s="334">
        <v>0.5</v>
      </c>
      <c r="AE4231" s="334">
        <f t="shared" si="667"/>
        <v>0.5</v>
      </c>
      <c r="AF4231" s="334">
        <f t="shared" si="668"/>
        <v>0.5</v>
      </c>
      <c r="AG4231" s="340">
        <f t="shared" si="669"/>
        <v>0</v>
      </c>
      <c r="AI4231" s="340">
        <f t="shared" si="670"/>
        <v>0</v>
      </c>
      <c r="AJ4231" s="340">
        <f t="shared" si="670"/>
        <v>0</v>
      </c>
      <c r="AK4231" s="340">
        <f t="shared" si="670"/>
        <v>0.5</v>
      </c>
      <c r="AL4231" s="340">
        <f t="shared" si="670"/>
        <v>0</v>
      </c>
      <c r="AM4231" s="340">
        <f t="shared" si="670"/>
        <v>0</v>
      </c>
    </row>
    <row r="4232" spans="1:39" x14ac:dyDescent="0.35">
      <c r="A4232" s="337">
        <v>26145</v>
      </c>
      <c r="B4232" s="338">
        <f t="shared" si="664"/>
        <v>1971</v>
      </c>
      <c r="C4232" s="338">
        <f t="shared" si="665"/>
        <v>7</v>
      </c>
      <c r="D4232" s="338">
        <f t="shared" si="666"/>
        <v>31</v>
      </c>
      <c r="E4232" s="334">
        <v>0</v>
      </c>
      <c r="F4232" s="334">
        <v>0</v>
      </c>
      <c r="G4232" s="334">
        <v>0</v>
      </c>
      <c r="H4232" s="334">
        <v>0</v>
      </c>
      <c r="I4232" s="334">
        <v>0</v>
      </c>
      <c r="J4232" s="334">
        <v>0</v>
      </c>
      <c r="K4232" s="334">
        <v>0</v>
      </c>
      <c r="L4232" s="334">
        <v>0</v>
      </c>
      <c r="M4232" s="334">
        <v>0</v>
      </c>
      <c r="N4232" s="334">
        <v>0</v>
      </c>
      <c r="O4232" s="334">
        <v>0</v>
      </c>
      <c r="P4232" s="334">
        <v>0</v>
      </c>
      <c r="Q4232" s="334">
        <v>0</v>
      </c>
      <c r="R4232" s="334">
        <v>0</v>
      </c>
      <c r="S4232" s="334">
        <v>0</v>
      </c>
      <c r="T4232" s="334">
        <v>0</v>
      </c>
      <c r="U4232" s="334">
        <v>0</v>
      </c>
      <c r="V4232" s="334">
        <v>0</v>
      </c>
      <c r="W4232" s="334">
        <v>0</v>
      </c>
      <c r="X4232" s="334">
        <v>0</v>
      </c>
      <c r="Y4232" s="334">
        <v>0</v>
      </c>
      <c r="Z4232" s="334">
        <v>0</v>
      </c>
      <c r="AA4232" s="334">
        <v>0</v>
      </c>
      <c r="AB4232" s="334">
        <v>0</v>
      </c>
      <c r="AD4232" s="334">
        <v>0</v>
      </c>
      <c r="AE4232" s="334">
        <f t="shared" si="667"/>
        <v>0</v>
      </c>
      <c r="AF4232" s="334">
        <f t="shared" si="668"/>
        <v>0</v>
      </c>
      <c r="AG4232" s="340">
        <f t="shared" si="669"/>
        <v>0</v>
      </c>
      <c r="AI4232" s="340">
        <f t="shared" si="670"/>
        <v>0</v>
      </c>
      <c r="AJ4232" s="340">
        <f t="shared" si="670"/>
        <v>0</v>
      </c>
      <c r="AK4232" s="340">
        <f t="shared" si="670"/>
        <v>0</v>
      </c>
      <c r="AL4232" s="340">
        <f t="shared" si="670"/>
        <v>0</v>
      </c>
      <c r="AM4232" s="340">
        <f t="shared" si="670"/>
        <v>0</v>
      </c>
    </row>
    <row r="4233" spans="1:39" x14ac:dyDescent="0.35">
      <c r="A4233" s="337">
        <v>26146</v>
      </c>
      <c r="B4233" s="338">
        <f t="shared" si="664"/>
        <v>1971</v>
      </c>
      <c r="C4233" s="338">
        <f t="shared" si="665"/>
        <v>8</v>
      </c>
      <c r="D4233" s="338">
        <f t="shared" si="666"/>
        <v>1</v>
      </c>
      <c r="E4233" s="334">
        <v>0</v>
      </c>
      <c r="F4233" s="334">
        <v>0</v>
      </c>
      <c r="G4233" s="334">
        <v>0</v>
      </c>
      <c r="H4233" s="334">
        <v>0</v>
      </c>
      <c r="I4233" s="334">
        <v>0</v>
      </c>
      <c r="J4233" s="334">
        <v>0</v>
      </c>
      <c r="K4233" s="334">
        <v>0</v>
      </c>
      <c r="L4233" s="334">
        <v>0</v>
      </c>
      <c r="M4233" s="334">
        <v>0</v>
      </c>
      <c r="N4233" s="334">
        <v>0</v>
      </c>
      <c r="O4233" s="334">
        <v>0</v>
      </c>
      <c r="P4233" s="334">
        <v>0</v>
      </c>
      <c r="Q4233" s="334">
        <v>0</v>
      </c>
      <c r="R4233" s="334">
        <v>0</v>
      </c>
      <c r="S4233" s="334">
        <v>0</v>
      </c>
      <c r="T4233" s="334">
        <v>0</v>
      </c>
      <c r="U4233" s="334">
        <v>0</v>
      </c>
      <c r="V4233" s="334">
        <v>0</v>
      </c>
      <c r="W4233" s="334">
        <v>0</v>
      </c>
      <c r="X4233" s="334">
        <v>0</v>
      </c>
      <c r="Y4233" s="334">
        <v>0</v>
      </c>
      <c r="Z4233" s="334">
        <v>0</v>
      </c>
      <c r="AA4233" s="334">
        <v>0</v>
      </c>
      <c r="AB4233" s="334">
        <v>0</v>
      </c>
      <c r="AD4233" s="334">
        <v>0</v>
      </c>
      <c r="AE4233" s="334">
        <f t="shared" si="667"/>
        <v>0</v>
      </c>
      <c r="AF4233" s="334">
        <f t="shared" si="668"/>
        <v>0</v>
      </c>
      <c r="AG4233" s="340">
        <f t="shared" si="669"/>
        <v>0</v>
      </c>
      <c r="AI4233" s="340">
        <f t="shared" si="670"/>
        <v>0</v>
      </c>
      <c r="AJ4233" s="340">
        <f t="shared" si="670"/>
        <v>0</v>
      </c>
      <c r="AK4233" s="340">
        <f t="shared" si="670"/>
        <v>0</v>
      </c>
      <c r="AL4233" s="340">
        <f t="shared" si="670"/>
        <v>0</v>
      </c>
      <c r="AM4233" s="340">
        <f t="shared" si="670"/>
        <v>0</v>
      </c>
    </row>
    <row r="4234" spans="1:39" x14ac:dyDescent="0.35">
      <c r="A4234" s="337">
        <v>26147</v>
      </c>
      <c r="B4234" s="338">
        <f t="shared" si="664"/>
        <v>1971</v>
      </c>
      <c r="C4234" s="338">
        <f t="shared" si="665"/>
        <v>8</v>
      </c>
      <c r="D4234" s="338">
        <f t="shared" si="666"/>
        <v>2</v>
      </c>
      <c r="E4234" s="334">
        <v>0</v>
      </c>
      <c r="F4234" s="334">
        <v>0</v>
      </c>
      <c r="G4234" s="334">
        <v>0</v>
      </c>
      <c r="H4234" s="334">
        <v>0</v>
      </c>
      <c r="I4234" s="334">
        <v>0</v>
      </c>
      <c r="J4234" s="334">
        <v>0</v>
      </c>
      <c r="K4234" s="334">
        <v>0</v>
      </c>
      <c r="L4234" s="334">
        <v>0</v>
      </c>
      <c r="M4234" s="334">
        <v>0</v>
      </c>
      <c r="N4234" s="334">
        <v>0</v>
      </c>
      <c r="O4234" s="334">
        <v>0</v>
      </c>
      <c r="P4234" s="334">
        <v>0</v>
      </c>
      <c r="Q4234" s="334">
        <v>0</v>
      </c>
      <c r="R4234" s="334">
        <v>0</v>
      </c>
      <c r="S4234" s="334">
        <v>0</v>
      </c>
      <c r="T4234" s="334">
        <v>0</v>
      </c>
      <c r="U4234" s="334">
        <v>0</v>
      </c>
      <c r="V4234" s="334">
        <v>0</v>
      </c>
      <c r="W4234" s="334">
        <v>0</v>
      </c>
      <c r="X4234" s="334">
        <v>0</v>
      </c>
      <c r="Y4234" s="334">
        <v>0</v>
      </c>
      <c r="Z4234" s="334">
        <v>0</v>
      </c>
      <c r="AA4234" s="334">
        <v>0</v>
      </c>
      <c r="AB4234" s="334">
        <v>0</v>
      </c>
      <c r="AD4234" s="334">
        <v>0</v>
      </c>
      <c r="AE4234" s="334">
        <f t="shared" si="667"/>
        <v>0</v>
      </c>
      <c r="AF4234" s="334">
        <f t="shared" si="668"/>
        <v>0</v>
      </c>
      <c r="AG4234" s="340">
        <f t="shared" si="669"/>
        <v>0</v>
      </c>
      <c r="AI4234" s="340">
        <f t="shared" si="670"/>
        <v>0</v>
      </c>
      <c r="AJ4234" s="340">
        <f t="shared" si="670"/>
        <v>0</v>
      </c>
      <c r="AK4234" s="340">
        <f t="shared" si="670"/>
        <v>0</v>
      </c>
      <c r="AL4234" s="340">
        <f t="shared" si="670"/>
        <v>0</v>
      </c>
      <c r="AM4234" s="340">
        <f t="shared" si="670"/>
        <v>0</v>
      </c>
    </row>
    <row r="4235" spans="1:39" x14ac:dyDescent="0.35">
      <c r="A4235" s="337">
        <v>26148</v>
      </c>
      <c r="B4235" s="338">
        <f t="shared" si="664"/>
        <v>1971</v>
      </c>
      <c r="C4235" s="338">
        <f t="shared" si="665"/>
        <v>8</v>
      </c>
      <c r="D4235" s="338">
        <f t="shared" si="666"/>
        <v>3</v>
      </c>
      <c r="E4235" s="334">
        <v>0</v>
      </c>
      <c r="F4235" s="334">
        <v>0</v>
      </c>
      <c r="G4235" s="334">
        <v>0</v>
      </c>
      <c r="H4235" s="334">
        <v>0</v>
      </c>
      <c r="I4235" s="334">
        <v>0</v>
      </c>
      <c r="J4235" s="334">
        <v>0</v>
      </c>
      <c r="K4235" s="334">
        <v>0</v>
      </c>
      <c r="L4235" s="334">
        <v>0</v>
      </c>
      <c r="M4235" s="334">
        <v>0</v>
      </c>
      <c r="N4235" s="334">
        <v>0</v>
      </c>
      <c r="O4235" s="334">
        <v>0</v>
      </c>
      <c r="P4235" s="334">
        <v>0</v>
      </c>
      <c r="Q4235" s="334">
        <v>0</v>
      </c>
      <c r="R4235" s="334">
        <v>0</v>
      </c>
      <c r="S4235" s="334">
        <v>0</v>
      </c>
      <c r="T4235" s="334">
        <v>0</v>
      </c>
      <c r="U4235" s="334">
        <v>0</v>
      </c>
      <c r="V4235" s="334">
        <v>0</v>
      </c>
      <c r="W4235" s="334">
        <v>0</v>
      </c>
      <c r="X4235" s="334">
        <v>0</v>
      </c>
      <c r="Y4235" s="334">
        <v>0</v>
      </c>
      <c r="Z4235" s="334">
        <v>0</v>
      </c>
      <c r="AA4235" s="334">
        <v>0</v>
      </c>
      <c r="AB4235" s="334">
        <v>0</v>
      </c>
      <c r="AD4235" s="334">
        <v>0</v>
      </c>
      <c r="AE4235" s="334">
        <f t="shared" si="667"/>
        <v>0</v>
      </c>
      <c r="AF4235" s="334">
        <f t="shared" si="668"/>
        <v>0</v>
      </c>
      <c r="AG4235" s="340">
        <f t="shared" si="669"/>
        <v>0</v>
      </c>
      <c r="AI4235" s="340">
        <f t="shared" si="670"/>
        <v>0</v>
      </c>
      <c r="AJ4235" s="340">
        <f t="shared" si="670"/>
        <v>0</v>
      </c>
      <c r="AK4235" s="340">
        <f t="shared" si="670"/>
        <v>0</v>
      </c>
      <c r="AL4235" s="340">
        <f t="shared" si="670"/>
        <v>0</v>
      </c>
      <c r="AM4235" s="340">
        <f t="shared" si="670"/>
        <v>0</v>
      </c>
    </row>
    <row r="4236" spans="1:39" x14ac:dyDescent="0.35">
      <c r="A4236" s="337">
        <v>26149</v>
      </c>
      <c r="B4236" s="338">
        <f t="shared" si="664"/>
        <v>1971</v>
      </c>
      <c r="C4236" s="338">
        <f t="shared" si="665"/>
        <v>8</v>
      </c>
      <c r="D4236" s="338">
        <f t="shared" si="666"/>
        <v>4</v>
      </c>
      <c r="E4236" s="334">
        <v>0</v>
      </c>
      <c r="F4236" s="334">
        <v>0</v>
      </c>
      <c r="G4236" s="334">
        <v>0</v>
      </c>
      <c r="H4236" s="334">
        <v>0</v>
      </c>
      <c r="I4236" s="334">
        <v>0</v>
      </c>
      <c r="J4236" s="334">
        <v>0</v>
      </c>
      <c r="K4236" s="334">
        <v>0</v>
      </c>
      <c r="L4236" s="334">
        <v>0</v>
      </c>
      <c r="M4236" s="334">
        <v>0</v>
      </c>
      <c r="N4236" s="334">
        <v>0</v>
      </c>
      <c r="O4236" s="334">
        <v>0</v>
      </c>
      <c r="P4236" s="334">
        <v>0</v>
      </c>
      <c r="Q4236" s="334">
        <v>0</v>
      </c>
      <c r="R4236" s="334">
        <v>0</v>
      </c>
      <c r="S4236" s="334">
        <v>0</v>
      </c>
      <c r="T4236" s="334">
        <v>0</v>
      </c>
      <c r="U4236" s="334">
        <v>0</v>
      </c>
      <c r="V4236" s="334">
        <v>0</v>
      </c>
      <c r="W4236" s="334">
        <v>0</v>
      </c>
      <c r="X4236" s="334">
        <v>0</v>
      </c>
      <c r="Y4236" s="334">
        <v>0</v>
      </c>
      <c r="Z4236" s="334">
        <v>0</v>
      </c>
      <c r="AA4236" s="334">
        <v>0</v>
      </c>
      <c r="AB4236" s="334">
        <v>0</v>
      </c>
      <c r="AD4236" s="334">
        <v>0</v>
      </c>
      <c r="AE4236" s="334">
        <f t="shared" si="667"/>
        <v>0</v>
      </c>
      <c r="AF4236" s="334">
        <f t="shared" si="668"/>
        <v>0</v>
      </c>
      <c r="AG4236" s="340">
        <f t="shared" si="669"/>
        <v>0</v>
      </c>
      <c r="AI4236" s="340">
        <f t="shared" si="670"/>
        <v>0</v>
      </c>
      <c r="AJ4236" s="340">
        <f t="shared" si="670"/>
        <v>0</v>
      </c>
      <c r="AK4236" s="340">
        <f t="shared" si="670"/>
        <v>0</v>
      </c>
      <c r="AL4236" s="340">
        <f t="shared" si="670"/>
        <v>0</v>
      </c>
      <c r="AM4236" s="340">
        <f t="shared" si="670"/>
        <v>0</v>
      </c>
    </row>
    <row r="4237" spans="1:39" x14ac:dyDescent="0.35">
      <c r="A4237" s="337">
        <v>26150</v>
      </c>
      <c r="B4237" s="338">
        <f t="shared" si="664"/>
        <v>1971</v>
      </c>
      <c r="C4237" s="338">
        <f t="shared" si="665"/>
        <v>8</v>
      </c>
      <c r="D4237" s="338">
        <f t="shared" si="666"/>
        <v>5</v>
      </c>
      <c r="E4237" s="334">
        <v>0</v>
      </c>
      <c r="F4237" s="334">
        <v>0</v>
      </c>
      <c r="G4237" s="334">
        <v>0</v>
      </c>
      <c r="H4237" s="334">
        <v>0</v>
      </c>
      <c r="I4237" s="334">
        <v>0</v>
      </c>
      <c r="J4237" s="334">
        <v>0</v>
      </c>
      <c r="K4237" s="334">
        <v>0</v>
      </c>
      <c r="L4237" s="334">
        <v>0</v>
      </c>
      <c r="M4237" s="334">
        <v>0</v>
      </c>
      <c r="N4237" s="334">
        <v>0</v>
      </c>
      <c r="O4237" s="334">
        <v>0</v>
      </c>
      <c r="P4237" s="334">
        <v>0</v>
      </c>
      <c r="Q4237" s="334">
        <v>0</v>
      </c>
      <c r="R4237" s="334">
        <v>0</v>
      </c>
      <c r="S4237" s="334">
        <v>0</v>
      </c>
      <c r="T4237" s="334">
        <v>0</v>
      </c>
      <c r="U4237" s="334">
        <v>0</v>
      </c>
      <c r="V4237" s="334">
        <v>0</v>
      </c>
      <c r="W4237" s="334">
        <v>0</v>
      </c>
      <c r="X4237" s="334">
        <v>0</v>
      </c>
      <c r="Y4237" s="334">
        <v>0</v>
      </c>
      <c r="Z4237" s="334">
        <v>0</v>
      </c>
      <c r="AA4237" s="334">
        <v>0</v>
      </c>
      <c r="AB4237" s="334">
        <v>0</v>
      </c>
      <c r="AD4237" s="334">
        <v>0</v>
      </c>
      <c r="AE4237" s="334">
        <f t="shared" si="667"/>
        <v>0</v>
      </c>
      <c r="AF4237" s="334">
        <f t="shared" si="668"/>
        <v>0</v>
      </c>
      <c r="AG4237" s="340">
        <f t="shared" si="669"/>
        <v>0</v>
      </c>
      <c r="AI4237" s="340">
        <f t="shared" si="670"/>
        <v>0</v>
      </c>
      <c r="AJ4237" s="340">
        <f t="shared" si="670"/>
        <v>0</v>
      </c>
      <c r="AK4237" s="340">
        <f t="shared" si="670"/>
        <v>0</v>
      </c>
      <c r="AL4237" s="340">
        <f t="shared" si="670"/>
        <v>0</v>
      </c>
      <c r="AM4237" s="340">
        <f t="shared" si="670"/>
        <v>0</v>
      </c>
    </row>
    <row r="4238" spans="1:39" x14ac:dyDescent="0.35">
      <c r="A4238" s="337">
        <v>26151</v>
      </c>
      <c r="B4238" s="338">
        <f t="shared" si="664"/>
        <v>1971</v>
      </c>
      <c r="C4238" s="338">
        <f t="shared" si="665"/>
        <v>8</v>
      </c>
      <c r="D4238" s="338">
        <f t="shared" si="666"/>
        <v>6</v>
      </c>
      <c r="E4238" s="334">
        <v>0</v>
      </c>
      <c r="F4238" s="334">
        <v>0</v>
      </c>
      <c r="G4238" s="334">
        <v>0</v>
      </c>
      <c r="H4238" s="334">
        <v>0</v>
      </c>
      <c r="I4238" s="334">
        <v>0</v>
      </c>
      <c r="J4238" s="334">
        <v>0</v>
      </c>
      <c r="K4238" s="334">
        <v>0</v>
      </c>
      <c r="L4238" s="334">
        <v>0</v>
      </c>
      <c r="M4238" s="334">
        <v>0</v>
      </c>
      <c r="N4238" s="334">
        <v>0</v>
      </c>
      <c r="O4238" s="334">
        <v>0</v>
      </c>
      <c r="P4238" s="334">
        <v>0</v>
      </c>
      <c r="Q4238" s="334">
        <v>0</v>
      </c>
      <c r="R4238" s="334">
        <v>0</v>
      </c>
      <c r="S4238" s="334">
        <v>0</v>
      </c>
      <c r="T4238" s="334">
        <v>0</v>
      </c>
      <c r="U4238" s="334">
        <v>0</v>
      </c>
      <c r="V4238" s="334">
        <v>0</v>
      </c>
      <c r="W4238" s="334">
        <v>0</v>
      </c>
      <c r="X4238" s="334">
        <v>0</v>
      </c>
      <c r="Y4238" s="334">
        <v>0</v>
      </c>
      <c r="Z4238" s="334">
        <v>0</v>
      </c>
      <c r="AA4238" s="334">
        <v>0</v>
      </c>
      <c r="AB4238" s="334">
        <v>0</v>
      </c>
      <c r="AD4238" s="334">
        <v>0</v>
      </c>
      <c r="AE4238" s="334">
        <f t="shared" si="667"/>
        <v>0</v>
      </c>
      <c r="AF4238" s="334">
        <f t="shared" si="668"/>
        <v>0</v>
      </c>
      <c r="AG4238" s="340">
        <f t="shared" si="669"/>
        <v>0</v>
      </c>
      <c r="AI4238" s="340">
        <f t="shared" si="670"/>
        <v>0</v>
      </c>
      <c r="AJ4238" s="340">
        <f t="shared" si="670"/>
        <v>0</v>
      </c>
      <c r="AK4238" s="340">
        <f t="shared" si="670"/>
        <v>0</v>
      </c>
      <c r="AL4238" s="340">
        <f t="shared" si="670"/>
        <v>0</v>
      </c>
      <c r="AM4238" s="340">
        <f t="shared" si="670"/>
        <v>0</v>
      </c>
    </row>
    <row r="4239" spans="1:39" x14ac:dyDescent="0.35">
      <c r="A4239" s="337">
        <v>26152</v>
      </c>
      <c r="B4239" s="338">
        <f t="shared" si="664"/>
        <v>1971</v>
      </c>
      <c r="C4239" s="338">
        <f t="shared" si="665"/>
        <v>8</v>
      </c>
      <c r="D4239" s="338">
        <f t="shared" si="666"/>
        <v>7</v>
      </c>
      <c r="E4239" s="334">
        <v>0</v>
      </c>
      <c r="F4239" s="334">
        <v>0</v>
      </c>
      <c r="G4239" s="334">
        <v>0</v>
      </c>
      <c r="H4239" s="334">
        <v>0</v>
      </c>
      <c r="I4239" s="334">
        <v>0</v>
      </c>
      <c r="J4239" s="334">
        <v>0</v>
      </c>
      <c r="K4239" s="334">
        <v>0</v>
      </c>
      <c r="L4239" s="334">
        <v>0</v>
      </c>
      <c r="M4239" s="334">
        <v>0</v>
      </c>
      <c r="N4239" s="334">
        <v>0</v>
      </c>
      <c r="O4239" s="334">
        <v>0</v>
      </c>
      <c r="P4239" s="334">
        <v>0</v>
      </c>
      <c r="Q4239" s="334">
        <v>0</v>
      </c>
      <c r="R4239" s="334">
        <v>0</v>
      </c>
      <c r="S4239" s="334">
        <v>0</v>
      </c>
      <c r="T4239" s="334">
        <v>0</v>
      </c>
      <c r="U4239" s="334">
        <v>0</v>
      </c>
      <c r="V4239" s="334">
        <v>0</v>
      </c>
      <c r="W4239" s="334">
        <v>0</v>
      </c>
      <c r="X4239" s="334">
        <v>0</v>
      </c>
      <c r="Y4239" s="334">
        <v>0</v>
      </c>
      <c r="Z4239" s="334">
        <v>0</v>
      </c>
      <c r="AA4239" s="334">
        <v>0</v>
      </c>
      <c r="AB4239" s="334">
        <v>0</v>
      </c>
      <c r="AD4239" s="334">
        <v>0</v>
      </c>
      <c r="AE4239" s="334">
        <f t="shared" si="667"/>
        <v>0</v>
      </c>
      <c r="AF4239" s="334">
        <f t="shared" si="668"/>
        <v>0</v>
      </c>
      <c r="AG4239" s="340">
        <f t="shared" si="669"/>
        <v>0</v>
      </c>
      <c r="AI4239" s="340">
        <f t="shared" si="670"/>
        <v>0</v>
      </c>
      <c r="AJ4239" s="340">
        <f t="shared" si="670"/>
        <v>0</v>
      </c>
      <c r="AK4239" s="340">
        <f t="shared" si="670"/>
        <v>0</v>
      </c>
      <c r="AL4239" s="340">
        <f t="shared" si="670"/>
        <v>0</v>
      </c>
      <c r="AM4239" s="340">
        <f t="shared" si="670"/>
        <v>0</v>
      </c>
    </row>
    <row r="4240" spans="1:39" x14ac:dyDescent="0.35">
      <c r="A4240" s="337">
        <v>26153</v>
      </c>
      <c r="B4240" s="338">
        <f t="shared" si="664"/>
        <v>1971</v>
      </c>
      <c r="C4240" s="338">
        <f t="shared" si="665"/>
        <v>8</v>
      </c>
      <c r="D4240" s="338">
        <f t="shared" si="666"/>
        <v>8</v>
      </c>
      <c r="E4240" s="334">
        <v>0</v>
      </c>
      <c r="F4240" s="334">
        <v>0</v>
      </c>
      <c r="G4240" s="334">
        <v>0</v>
      </c>
      <c r="H4240" s="334">
        <v>0</v>
      </c>
      <c r="I4240" s="334">
        <v>0</v>
      </c>
      <c r="J4240" s="334">
        <v>0</v>
      </c>
      <c r="K4240" s="334">
        <v>0</v>
      </c>
      <c r="L4240" s="334">
        <v>0</v>
      </c>
      <c r="M4240" s="334">
        <v>0</v>
      </c>
      <c r="N4240" s="334">
        <v>0</v>
      </c>
      <c r="O4240" s="334">
        <v>0</v>
      </c>
      <c r="P4240" s="334">
        <v>0</v>
      </c>
      <c r="Q4240" s="334">
        <v>0</v>
      </c>
      <c r="R4240" s="334">
        <v>0</v>
      </c>
      <c r="S4240" s="334">
        <v>0</v>
      </c>
      <c r="T4240" s="334">
        <v>0</v>
      </c>
      <c r="U4240" s="334">
        <v>0</v>
      </c>
      <c r="V4240" s="334">
        <v>0</v>
      </c>
      <c r="W4240" s="334">
        <v>0</v>
      </c>
      <c r="X4240" s="334">
        <v>0</v>
      </c>
      <c r="Y4240" s="334">
        <v>0</v>
      </c>
      <c r="Z4240" s="334">
        <v>0</v>
      </c>
      <c r="AA4240" s="334">
        <v>0</v>
      </c>
      <c r="AB4240" s="334">
        <v>0</v>
      </c>
      <c r="AD4240" s="334">
        <v>0</v>
      </c>
      <c r="AE4240" s="334">
        <f t="shared" si="667"/>
        <v>0</v>
      </c>
      <c r="AF4240" s="334">
        <f t="shared" si="668"/>
        <v>0</v>
      </c>
      <c r="AG4240" s="340">
        <f t="shared" si="669"/>
        <v>0</v>
      </c>
      <c r="AI4240" s="340">
        <f t="shared" si="670"/>
        <v>0</v>
      </c>
      <c r="AJ4240" s="340">
        <f t="shared" si="670"/>
        <v>0</v>
      </c>
      <c r="AK4240" s="340">
        <f t="shared" si="670"/>
        <v>0</v>
      </c>
      <c r="AL4240" s="340">
        <f t="shared" si="670"/>
        <v>0</v>
      </c>
      <c r="AM4240" s="340">
        <f t="shared" si="670"/>
        <v>0</v>
      </c>
    </row>
    <row r="4241" spans="1:39" x14ac:dyDescent="0.35">
      <c r="A4241" s="337">
        <v>26154</v>
      </c>
      <c r="B4241" s="338">
        <f t="shared" si="664"/>
        <v>1971</v>
      </c>
      <c r="C4241" s="338">
        <f t="shared" si="665"/>
        <v>8</v>
      </c>
      <c r="D4241" s="338">
        <f t="shared" si="666"/>
        <v>9</v>
      </c>
      <c r="E4241" s="334">
        <v>0</v>
      </c>
      <c r="F4241" s="334">
        <v>0</v>
      </c>
      <c r="G4241" s="334">
        <v>0</v>
      </c>
      <c r="H4241" s="334">
        <v>0</v>
      </c>
      <c r="I4241" s="334">
        <v>0</v>
      </c>
      <c r="J4241" s="334">
        <v>0</v>
      </c>
      <c r="K4241" s="334">
        <v>0</v>
      </c>
      <c r="L4241" s="334">
        <v>0</v>
      </c>
      <c r="M4241" s="334">
        <v>0</v>
      </c>
      <c r="N4241" s="334">
        <v>0</v>
      </c>
      <c r="O4241" s="334">
        <v>0</v>
      </c>
      <c r="P4241" s="334">
        <v>0</v>
      </c>
      <c r="Q4241" s="334">
        <v>0</v>
      </c>
      <c r="R4241" s="334">
        <v>0</v>
      </c>
      <c r="S4241" s="334">
        <v>0</v>
      </c>
      <c r="T4241" s="334">
        <v>0</v>
      </c>
      <c r="U4241" s="334">
        <v>0</v>
      </c>
      <c r="V4241" s="334">
        <v>0</v>
      </c>
      <c r="W4241" s="334">
        <v>0</v>
      </c>
      <c r="X4241" s="334">
        <v>0</v>
      </c>
      <c r="Y4241" s="334">
        <v>0</v>
      </c>
      <c r="Z4241" s="334">
        <v>0</v>
      </c>
      <c r="AA4241" s="334">
        <v>0</v>
      </c>
      <c r="AB4241" s="334">
        <v>0</v>
      </c>
      <c r="AD4241" s="334">
        <v>0</v>
      </c>
      <c r="AE4241" s="334">
        <f t="shared" si="667"/>
        <v>0</v>
      </c>
      <c r="AF4241" s="334">
        <f t="shared" si="668"/>
        <v>0</v>
      </c>
      <c r="AG4241" s="340">
        <f t="shared" si="669"/>
        <v>0</v>
      </c>
      <c r="AI4241" s="340">
        <f t="shared" si="670"/>
        <v>0</v>
      </c>
      <c r="AJ4241" s="340">
        <f t="shared" si="670"/>
        <v>0</v>
      </c>
      <c r="AK4241" s="340">
        <f t="shared" si="670"/>
        <v>0</v>
      </c>
      <c r="AL4241" s="340">
        <f t="shared" si="670"/>
        <v>0</v>
      </c>
      <c r="AM4241" s="340">
        <f t="shared" si="670"/>
        <v>0</v>
      </c>
    </row>
    <row r="4242" spans="1:39" x14ac:dyDescent="0.35">
      <c r="A4242" s="337">
        <v>26155</v>
      </c>
      <c r="B4242" s="338">
        <f t="shared" si="664"/>
        <v>1971</v>
      </c>
      <c r="C4242" s="338">
        <f t="shared" si="665"/>
        <v>8</v>
      </c>
      <c r="D4242" s="338">
        <f t="shared" si="666"/>
        <v>10</v>
      </c>
      <c r="E4242" s="334">
        <v>0</v>
      </c>
      <c r="F4242" s="334">
        <v>0</v>
      </c>
      <c r="G4242" s="334">
        <v>0</v>
      </c>
      <c r="H4242" s="334">
        <v>0</v>
      </c>
      <c r="I4242" s="334">
        <v>0</v>
      </c>
      <c r="J4242" s="334">
        <v>0</v>
      </c>
      <c r="K4242" s="334">
        <v>0</v>
      </c>
      <c r="L4242" s="334">
        <v>0</v>
      </c>
      <c r="M4242" s="334">
        <v>0</v>
      </c>
      <c r="N4242" s="334">
        <v>0</v>
      </c>
      <c r="O4242" s="334">
        <v>0</v>
      </c>
      <c r="P4242" s="334">
        <v>0</v>
      </c>
      <c r="Q4242" s="334">
        <v>0</v>
      </c>
      <c r="R4242" s="334">
        <v>0</v>
      </c>
      <c r="S4242" s="334">
        <v>0</v>
      </c>
      <c r="T4242" s="334">
        <v>0</v>
      </c>
      <c r="U4242" s="334">
        <v>0</v>
      </c>
      <c r="V4242" s="334">
        <v>0</v>
      </c>
      <c r="W4242" s="334">
        <v>0</v>
      </c>
      <c r="X4242" s="334">
        <v>0</v>
      </c>
      <c r="Y4242" s="334">
        <v>0</v>
      </c>
      <c r="Z4242" s="334">
        <v>0</v>
      </c>
      <c r="AA4242" s="334">
        <v>0</v>
      </c>
      <c r="AB4242" s="334">
        <v>0</v>
      </c>
      <c r="AD4242" s="334">
        <v>0</v>
      </c>
      <c r="AE4242" s="334">
        <f t="shared" si="667"/>
        <v>0</v>
      </c>
      <c r="AF4242" s="334">
        <f t="shared" si="668"/>
        <v>0</v>
      </c>
      <c r="AG4242" s="340">
        <f t="shared" si="669"/>
        <v>0</v>
      </c>
      <c r="AI4242" s="340">
        <f t="shared" si="670"/>
        <v>0</v>
      </c>
      <c r="AJ4242" s="340">
        <f t="shared" si="670"/>
        <v>0</v>
      </c>
      <c r="AK4242" s="340">
        <f t="shared" si="670"/>
        <v>0</v>
      </c>
      <c r="AL4242" s="340">
        <f t="shared" si="670"/>
        <v>0</v>
      </c>
      <c r="AM4242" s="340">
        <f t="shared" si="670"/>
        <v>0</v>
      </c>
    </row>
    <row r="4243" spans="1:39" x14ac:dyDescent="0.35">
      <c r="A4243" s="337">
        <v>26156</v>
      </c>
      <c r="B4243" s="338">
        <f t="shared" si="664"/>
        <v>1971</v>
      </c>
      <c r="C4243" s="338">
        <f t="shared" si="665"/>
        <v>8</v>
      </c>
      <c r="D4243" s="338">
        <f t="shared" si="666"/>
        <v>11</v>
      </c>
      <c r="E4243" s="334">
        <v>0</v>
      </c>
      <c r="F4243" s="334">
        <v>0</v>
      </c>
      <c r="G4243" s="334">
        <v>0</v>
      </c>
      <c r="H4243" s="334">
        <v>0</v>
      </c>
      <c r="I4243" s="334">
        <v>0</v>
      </c>
      <c r="J4243" s="334">
        <v>0</v>
      </c>
      <c r="K4243" s="334">
        <v>0</v>
      </c>
      <c r="L4243" s="334">
        <v>0</v>
      </c>
      <c r="M4243" s="334">
        <v>0</v>
      </c>
      <c r="N4243" s="334">
        <v>0</v>
      </c>
      <c r="O4243" s="334">
        <v>0</v>
      </c>
      <c r="P4243" s="334">
        <v>0</v>
      </c>
      <c r="Q4243" s="334">
        <v>0</v>
      </c>
      <c r="R4243" s="334">
        <v>0</v>
      </c>
      <c r="S4243" s="334">
        <v>0</v>
      </c>
      <c r="T4243" s="334">
        <v>0</v>
      </c>
      <c r="U4243" s="334">
        <v>0</v>
      </c>
      <c r="V4243" s="334">
        <v>0</v>
      </c>
      <c r="W4243" s="334">
        <v>0</v>
      </c>
      <c r="X4243" s="334">
        <v>0</v>
      </c>
      <c r="Y4243" s="334">
        <v>0</v>
      </c>
      <c r="Z4243" s="334">
        <v>0</v>
      </c>
      <c r="AA4243" s="334">
        <v>0</v>
      </c>
      <c r="AB4243" s="334">
        <v>0</v>
      </c>
      <c r="AD4243" s="334">
        <v>0</v>
      </c>
      <c r="AE4243" s="334">
        <f t="shared" si="667"/>
        <v>0</v>
      </c>
      <c r="AF4243" s="334">
        <f t="shared" si="668"/>
        <v>0</v>
      </c>
      <c r="AG4243" s="340">
        <f t="shared" si="669"/>
        <v>0</v>
      </c>
      <c r="AI4243" s="340">
        <f t="shared" si="670"/>
        <v>0</v>
      </c>
      <c r="AJ4243" s="340">
        <f t="shared" si="670"/>
        <v>0</v>
      </c>
      <c r="AK4243" s="340">
        <f t="shared" si="670"/>
        <v>0</v>
      </c>
      <c r="AL4243" s="340">
        <f t="shared" si="670"/>
        <v>0</v>
      </c>
      <c r="AM4243" s="340">
        <f t="shared" si="670"/>
        <v>0</v>
      </c>
    </row>
    <row r="4244" spans="1:39" x14ac:dyDescent="0.35">
      <c r="A4244" s="337">
        <v>26157</v>
      </c>
      <c r="B4244" s="338">
        <f t="shared" si="664"/>
        <v>1971</v>
      </c>
      <c r="C4244" s="338">
        <f t="shared" si="665"/>
        <v>8</v>
      </c>
      <c r="D4244" s="338">
        <f t="shared" si="666"/>
        <v>12</v>
      </c>
      <c r="E4244" s="334">
        <v>0</v>
      </c>
      <c r="F4244" s="334">
        <v>0</v>
      </c>
      <c r="G4244" s="334">
        <v>0</v>
      </c>
      <c r="H4244" s="334">
        <v>0</v>
      </c>
      <c r="I4244" s="334">
        <v>0</v>
      </c>
      <c r="J4244" s="334">
        <v>0</v>
      </c>
      <c r="K4244" s="334">
        <v>0</v>
      </c>
      <c r="L4244" s="334">
        <v>0</v>
      </c>
      <c r="M4244" s="334">
        <v>0</v>
      </c>
      <c r="N4244" s="334">
        <v>0</v>
      </c>
      <c r="O4244" s="334">
        <v>0</v>
      </c>
      <c r="P4244" s="334">
        <v>0</v>
      </c>
      <c r="Q4244" s="334">
        <v>0</v>
      </c>
      <c r="R4244" s="334">
        <v>0</v>
      </c>
      <c r="S4244" s="334">
        <v>0</v>
      </c>
      <c r="T4244" s="334">
        <v>0</v>
      </c>
      <c r="U4244" s="334">
        <v>0</v>
      </c>
      <c r="V4244" s="334">
        <v>0</v>
      </c>
      <c r="W4244" s="334">
        <v>0</v>
      </c>
      <c r="X4244" s="334">
        <v>0</v>
      </c>
      <c r="Y4244" s="334">
        <v>0</v>
      </c>
      <c r="Z4244" s="334">
        <v>0</v>
      </c>
      <c r="AA4244" s="334">
        <v>0</v>
      </c>
      <c r="AB4244" s="334">
        <v>0.3</v>
      </c>
      <c r="AD4244" s="334">
        <v>0.3</v>
      </c>
      <c r="AE4244" s="334">
        <f t="shared" si="667"/>
        <v>0.3</v>
      </c>
      <c r="AF4244" s="334">
        <f t="shared" si="668"/>
        <v>0.3</v>
      </c>
      <c r="AG4244" s="340">
        <f t="shared" si="669"/>
        <v>0</v>
      </c>
      <c r="AI4244" s="340">
        <f t="shared" ref="AI4244:AM4259" si="671">IF($C4244=AI$1,$AF4244,0)</f>
        <v>0</v>
      </c>
      <c r="AJ4244" s="340">
        <f t="shared" si="671"/>
        <v>0</v>
      </c>
      <c r="AK4244" s="340">
        <f t="shared" si="671"/>
        <v>0</v>
      </c>
      <c r="AL4244" s="340">
        <f t="shared" si="671"/>
        <v>0.3</v>
      </c>
      <c r="AM4244" s="340">
        <f t="shared" si="671"/>
        <v>0</v>
      </c>
    </row>
    <row r="4245" spans="1:39" x14ac:dyDescent="0.35">
      <c r="A4245" s="337">
        <v>26158</v>
      </c>
      <c r="B4245" s="338">
        <f t="shared" si="664"/>
        <v>1971</v>
      </c>
      <c r="C4245" s="338">
        <f t="shared" si="665"/>
        <v>8</v>
      </c>
      <c r="D4245" s="338">
        <f t="shared" si="666"/>
        <v>13</v>
      </c>
      <c r="E4245" s="334">
        <v>0</v>
      </c>
      <c r="F4245" s="334">
        <v>0</v>
      </c>
      <c r="G4245" s="334">
        <v>0</v>
      </c>
      <c r="H4245" s="334">
        <v>0</v>
      </c>
      <c r="I4245" s="334">
        <v>0</v>
      </c>
      <c r="J4245" s="334">
        <v>0</v>
      </c>
      <c r="K4245" s="334">
        <v>0</v>
      </c>
      <c r="L4245" s="334">
        <v>0</v>
      </c>
      <c r="M4245" s="334">
        <v>0</v>
      </c>
      <c r="N4245" s="334">
        <v>0</v>
      </c>
      <c r="O4245" s="334">
        <v>0</v>
      </c>
      <c r="P4245" s="334">
        <v>0</v>
      </c>
      <c r="Q4245" s="334">
        <v>0</v>
      </c>
      <c r="R4245" s="334">
        <v>0</v>
      </c>
      <c r="S4245" s="334">
        <v>0</v>
      </c>
      <c r="T4245" s="334">
        <v>0</v>
      </c>
      <c r="U4245" s="334">
        <v>0</v>
      </c>
      <c r="V4245" s="334">
        <v>0</v>
      </c>
      <c r="W4245" s="334">
        <v>0</v>
      </c>
      <c r="X4245" s="334">
        <v>0</v>
      </c>
      <c r="Y4245" s="334">
        <v>0</v>
      </c>
      <c r="Z4245" s="334">
        <v>0</v>
      </c>
      <c r="AA4245" s="334">
        <v>0</v>
      </c>
      <c r="AB4245" s="334">
        <v>0</v>
      </c>
      <c r="AD4245" s="334">
        <v>0</v>
      </c>
      <c r="AE4245" s="334">
        <f t="shared" si="667"/>
        <v>0</v>
      </c>
      <c r="AF4245" s="334">
        <f t="shared" si="668"/>
        <v>0</v>
      </c>
      <c r="AG4245" s="340">
        <f t="shared" si="669"/>
        <v>0</v>
      </c>
      <c r="AI4245" s="340">
        <f t="shared" si="671"/>
        <v>0</v>
      </c>
      <c r="AJ4245" s="340">
        <f t="shared" si="671"/>
        <v>0</v>
      </c>
      <c r="AK4245" s="340">
        <f t="shared" si="671"/>
        <v>0</v>
      </c>
      <c r="AL4245" s="340">
        <f t="shared" si="671"/>
        <v>0</v>
      </c>
      <c r="AM4245" s="340">
        <f t="shared" si="671"/>
        <v>0</v>
      </c>
    </row>
    <row r="4246" spans="1:39" x14ac:dyDescent="0.35">
      <c r="A4246" s="337">
        <v>26159</v>
      </c>
      <c r="B4246" s="338">
        <f t="shared" si="664"/>
        <v>1971</v>
      </c>
      <c r="C4246" s="338">
        <f t="shared" si="665"/>
        <v>8</v>
      </c>
      <c r="D4246" s="338">
        <f t="shared" si="666"/>
        <v>14</v>
      </c>
      <c r="E4246" s="334">
        <v>0</v>
      </c>
      <c r="F4246" s="334">
        <v>0</v>
      </c>
      <c r="G4246" s="334">
        <v>0</v>
      </c>
      <c r="H4246" s="334">
        <v>0</v>
      </c>
      <c r="I4246" s="334">
        <v>0</v>
      </c>
      <c r="J4246" s="334">
        <v>0</v>
      </c>
      <c r="K4246" s="334">
        <v>0</v>
      </c>
      <c r="L4246" s="334">
        <v>0</v>
      </c>
      <c r="M4246" s="334">
        <v>0</v>
      </c>
      <c r="N4246" s="334">
        <v>0</v>
      </c>
      <c r="O4246" s="334">
        <v>0</v>
      </c>
      <c r="P4246" s="334">
        <v>0</v>
      </c>
      <c r="Q4246" s="334">
        <v>0</v>
      </c>
      <c r="R4246" s="334">
        <v>0</v>
      </c>
      <c r="S4246" s="334">
        <v>0</v>
      </c>
      <c r="T4246" s="334">
        <v>0</v>
      </c>
      <c r="U4246" s="334">
        <v>0</v>
      </c>
      <c r="V4246" s="334">
        <v>0</v>
      </c>
      <c r="W4246" s="334">
        <v>0</v>
      </c>
      <c r="X4246" s="334">
        <v>0</v>
      </c>
      <c r="Y4246" s="334">
        <v>0</v>
      </c>
      <c r="Z4246" s="334">
        <v>0</v>
      </c>
      <c r="AA4246" s="334">
        <v>0</v>
      </c>
      <c r="AB4246" s="334">
        <v>0</v>
      </c>
      <c r="AD4246" s="334">
        <v>0</v>
      </c>
      <c r="AE4246" s="334">
        <f t="shared" si="667"/>
        <v>0</v>
      </c>
      <c r="AF4246" s="334">
        <f t="shared" si="668"/>
        <v>0</v>
      </c>
      <c r="AG4246" s="340">
        <f t="shared" si="669"/>
        <v>0</v>
      </c>
      <c r="AI4246" s="340">
        <f t="shared" si="671"/>
        <v>0</v>
      </c>
      <c r="AJ4246" s="340">
        <f t="shared" si="671"/>
        <v>0</v>
      </c>
      <c r="AK4246" s="340">
        <f t="shared" si="671"/>
        <v>0</v>
      </c>
      <c r="AL4246" s="340">
        <f t="shared" si="671"/>
        <v>0</v>
      </c>
      <c r="AM4246" s="340">
        <f t="shared" si="671"/>
        <v>0</v>
      </c>
    </row>
    <row r="4247" spans="1:39" x14ac:dyDescent="0.35">
      <c r="A4247" s="337">
        <v>26160</v>
      </c>
      <c r="B4247" s="338">
        <f t="shared" si="664"/>
        <v>1971</v>
      </c>
      <c r="C4247" s="338">
        <f t="shared" si="665"/>
        <v>8</v>
      </c>
      <c r="D4247" s="338">
        <f t="shared" si="666"/>
        <v>15</v>
      </c>
      <c r="E4247" s="334">
        <v>0</v>
      </c>
      <c r="F4247" s="334">
        <v>0</v>
      </c>
      <c r="G4247" s="334">
        <v>0</v>
      </c>
      <c r="H4247" s="334">
        <v>0</v>
      </c>
      <c r="I4247" s="334">
        <v>0</v>
      </c>
      <c r="J4247" s="334">
        <v>0</v>
      </c>
      <c r="K4247" s="334">
        <v>0</v>
      </c>
      <c r="L4247" s="334">
        <v>0</v>
      </c>
      <c r="M4247" s="334">
        <v>0</v>
      </c>
      <c r="N4247" s="334">
        <v>0</v>
      </c>
      <c r="O4247" s="334">
        <v>0</v>
      </c>
      <c r="P4247" s="334">
        <v>0</v>
      </c>
      <c r="Q4247" s="334">
        <v>0</v>
      </c>
      <c r="R4247" s="334">
        <v>0</v>
      </c>
      <c r="S4247" s="334">
        <v>0</v>
      </c>
      <c r="T4247" s="334">
        <v>0</v>
      </c>
      <c r="U4247" s="334">
        <v>0</v>
      </c>
      <c r="V4247" s="334">
        <v>0</v>
      </c>
      <c r="W4247" s="334">
        <v>0</v>
      </c>
      <c r="X4247" s="334">
        <v>0</v>
      </c>
      <c r="Y4247" s="334">
        <v>0</v>
      </c>
      <c r="Z4247" s="334">
        <v>0</v>
      </c>
      <c r="AA4247" s="334">
        <v>0</v>
      </c>
      <c r="AB4247" s="334">
        <v>0</v>
      </c>
      <c r="AD4247" s="334">
        <v>0</v>
      </c>
      <c r="AE4247" s="334">
        <f t="shared" si="667"/>
        <v>0</v>
      </c>
      <c r="AF4247" s="334">
        <f t="shared" si="668"/>
        <v>0</v>
      </c>
      <c r="AG4247" s="340">
        <f t="shared" si="669"/>
        <v>0</v>
      </c>
      <c r="AI4247" s="340">
        <f t="shared" si="671"/>
        <v>0</v>
      </c>
      <c r="AJ4247" s="340">
        <f t="shared" si="671"/>
        <v>0</v>
      </c>
      <c r="AK4247" s="340">
        <f t="shared" si="671"/>
        <v>0</v>
      </c>
      <c r="AL4247" s="340">
        <f t="shared" si="671"/>
        <v>0</v>
      </c>
      <c r="AM4247" s="340">
        <f t="shared" si="671"/>
        <v>0</v>
      </c>
    </row>
    <row r="4248" spans="1:39" x14ac:dyDescent="0.35">
      <c r="A4248" s="337">
        <v>26161</v>
      </c>
      <c r="B4248" s="338">
        <f t="shared" si="664"/>
        <v>1971</v>
      </c>
      <c r="C4248" s="338">
        <f t="shared" si="665"/>
        <v>8</v>
      </c>
      <c r="D4248" s="338">
        <f t="shared" si="666"/>
        <v>16</v>
      </c>
      <c r="E4248" s="334">
        <v>0</v>
      </c>
      <c r="F4248" s="334">
        <v>0</v>
      </c>
      <c r="G4248" s="334">
        <v>0</v>
      </c>
      <c r="H4248" s="334">
        <v>0</v>
      </c>
      <c r="I4248" s="334">
        <v>0</v>
      </c>
      <c r="J4248" s="334">
        <v>0</v>
      </c>
      <c r="K4248" s="334">
        <v>0</v>
      </c>
      <c r="L4248" s="334">
        <v>0</v>
      </c>
      <c r="M4248" s="334">
        <v>0</v>
      </c>
      <c r="N4248" s="334">
        <v>0</v>
      </c>
      <c r="O4248" s="334">
        <v>0</v>
      </c>
      <c r="P4248" s="334">
        <v>0</v>
      </c>
      <c r="Q4248" s="334">
        <v>0</v>
      </c>
      <c r="R4248" s="334">
        <v>0</v>
      </c>
      <c r="S4248" s="334">
        <v>0</v>
      </c>
      <c r="T4248" s="334">
        <v>0</v>
      </c>
      <c r="U4248" s="334">
        <v>0</v>
      </c>
      <c r="V4248" s="334">
        <v>0</v>
      </c>
      <c r="W4248" s="334">
        <v>0</v>
      </c>
      <c r="X4248" s="334">
        <v>0</v>
      </c>
      <c r="Y4248" s="334">
        <v>0</v>
      </c>
      <c r="Z4248" s="334">
        <v>0.5</v>
      </c>
      <c r="AA4248" s="334">
        <v>0</v>
      </c>
      <c r="AB4248" s="334">
        <v>0</v>
      </c>
      <c r="AD4248" s="334">
        <v>0.5</v>
      </c>
      <c r="AE4248" s="334">
        <f t="shared" si="667"/>
        <v>0.5</v>
      </c>
      <c r="AF4248" s="334">
        <f t="shared" si="668"/>
        <v>0.5</v>
      </c>
      <c r="AG4248" s="340">
        <f t="shared" si="669"/>
        <v>0</v>
      </c>
      <c r="AI4248" s="340">
        <f t="shared" si="671"/>
        <v>0</v>
      </c>
      <c r="AJ4248" s="340">
        <f t="shared" si="671"/>
        <v>0</v>
      </c>
      <c r="AK4248" s="340">
        <f t="shared" si="671"/>
        <v>0</v>
      </c>
      <c r="AL4248" s="340">
        <f t="shared" si="671"/>
        <v>0.5</v>
      </c>
      <c r="AM4248" s="340">
        <f t="shared" si="671"/>
        <v>0</v>
      </c>
    </row>
    <row r="4249" spans="1:39" x14ac:dyDescent="0.35">
      <c r="A4249" s="337">
        <v>26162</v>
      </c>
      <c r="B4249" s="338">
        <f t="shared" si="664"/>
        <v>1971</v>
      </c>
      <c r="C4249" s="338">
        <f t="shared" si="665"/>
        <v>8</v>
      </c>
      <c r="D4249" s="338">
        <f t="shared" si="666"/>
        <v>17</v>
      </c>
      <c r="E4249" s="334">
        <v>0</v>
      </c>
      <c r="F4249" s="334">
        <v>0</v>
      </c>
      <c r="G4249" s="334">
        <v>0</v>
      </c>
      <c r="H4249" s="334">
        <v>0</v>
      </c>
      <c r="I4249" s="334">
        <v>0</v>
      </c>
      <c r="J4249" s="334">
        <v>0</v>
      </c>
      <c r="K4249" s="334">
        <v>0</v>
      </c>
      <c r="L4249" s="334">
        <v>0</v>
      </c>
      <c r="M4249" s="334">
        <v>0</v>
      </c>
      <c r="N4249" s="334">
        <v>0</v>
      </c>
      <c r="O4249" s="334">
        <v>0</v>
      </c>
      <c r="P4249" s="334">
        <v>0</v>
      </c>
      <c r="Q4249" s="334">
        <v>0</v>
      </c>
      <c r="R4249" s="334">
        <v>0</v>
      </c>
      <c r="S4249" s="334">
        <v>0</v>
      </c>
      <c r="T4249" s="334">
        <v>0</v>
      </c>
      <c r="U4249" s="334">
        <v>0</v>
      </c>
      <c r="V4249" s="334">
        <v>0</v>
      </c>
      <c r="W4249" s="334">
        <v>0</v>
      </c>
      <c r="X4249" s="334">
        <v>0</v>
      </c>
      <c r="Y4249" s="334">
        <v>0</v>
      </c>
      <c r="Z4249" s="334">
        <v>0</v>
      </c>
      <c r="AA4249" s="334">
        <v>0</v>
      </c>
      <c r="AB4249" s="334">
        <v>0</v>
      </c>
      <c r="AD4249" s="334">
        <v>0</v>
      </c>
      <c r="AE4249" s="334">
        <f t="shared" si="667"/>
        <v>0</v>
      </c>
      <c r="AF4249" s="334">
        <f t="shared" si="668"/>
        <v>0</v>
      </c>
      <c r="AG4249" s="340">
        <f t="shared" si="669"/>
        <v>0</v>
      </c>
      <c r="AI4249" s="340">
        <f t="shared" si="671"/>
        <v>0</v>
      </c>
      <c r="AJ4249" s="340">
        <f t="shared" si="671"/>
        <v>0</v>
      </c>
      <c r="AK4249" s="340">
        <f t="shared" si="671"/>
        <v>0</v>
      </c>
      <c r="AL4249" s="340">
        <f t="shared" si="671"/>
        <v>0</v>
      </c>
      <c r="AM4249" s="340">
        <f t="shared" si="671"/>
        <v>0</v>
      </c>
    </row>
    <row r="4250" spans="1:39" x14ac:dyDescent="0.35">
      <c r="A4250" s="337">
        <v>26163</v>
      </c>
      <c r="B4250" s="338">
        <f t="shared" si="664"/>
        <v>1971</v>
      </c>
      <c r="C4250" s="338">
        <f t="shared" si="665"/>
        <v>8</v>
      </c>
      <c r="D4250" s="338">
        <f t="shared" si="666"/>
        <v>18</v>
      </c>
      <c r="E4250" s="334">
        <v>0</v>
      </c>
      <c r="F4250" s="334">
        <v>0</v>
      </c>
      <c r="G4250" s="334">
        <v>0</v>
      </c>
      <c r="H4250" s="334">
        <v>0</v>
      </c>
      <c r="I4250" s="334">
        <v>0</v>
      </c>
      <c r="J4250" s="334">
        <v>0</v>
      </c>
      <c r="K4250" s="334">
        <v>0</v>
      </c>
      <c r="L4250" s="334">
        <v>0</v>
      </c>
      <c r="M4250" s="334">
        <v>0</v>
      </c>
      <c r="N4250" s="334">
        <v>0</v>
      </c>
      <c r="O4250" s="334">
        <v>0</v>
      </c>
      <c r="P4250" s="334">
        <v>0</v>
      </c>
      <c r="Q4250" s="334">
        <v>0</v>
      </c>
      <c r="R4250" s="334">
        <v>0</v>
      </c>
      <c r="S4250" s="334">
        <v>0</v>
      </c>
      <c r="T4250" s="334">
        <v>0</v>
      </c>
      <c r="U4250" s="334">
        <v>0</v>
      </c>
      <c r="V4250" s="334">
        <v>0</v>
      </c>
      <c r="W4250" s="334">
        <v>0</v>
      </c>
      <c r="X4250" s="334">
        <v>0</v>
      </c>
      <c r="Y4250" s="334">
        <v>0</v>
      </c>
      <c r="Z4250" s="334">
        <v>0</v>
      </c>
      <c r="AA4250" s="334">
        <v>0</v>
      </c>
      <c r="AB4250" s="334">
        <v>0</v>
      </c>
      <c r="AD4250" s="334">
        <v>0</v>
      </c>
      <c r="AE4250" s="334">
        <f t="shared" si="667"/>
        <v>0</v>
      </c>
      <c r="AF4250" s="334">
        <f t="shared" si="668"/>
        <v>0</v>
      </c>
      <c r="AG4250" s="340">
        <f t="shared" si="669"/>
        <v>0</v>
      </c>
      <c r="AI4250" s="340">
        <f t="shared" si="671"/>
        <v>0</v>
      </c>
      <c r="AJ4250" s="340">
        <f t="shared" si="671"/>
        <v>0</v>
      </c>
      <c r="AK4250" s="340">
        <f t="shared" si="671"/>
        <v>0</v>
      </c>
      <c r="AL4250" s="340">
        <f t="shared" si="671"/>
        <v>0</v>
      </c>
      <c r="AM4250" s="340">
        <f t="shared" si="671"/>
        <v>0</v>
      </c>
    </row>
    <row r="4251" spans="1:39" x14ac:dyDescent="0.35">
      <c r="A4251" s="337">
        <v>26164</v>
      </c>
      <c r="B4251" s="338">
        <f t="shared" si="664"/>
        <v>1971</v>
      </c>
      <c r="C4251" s="338">
        <f t="shared" si="665"/>
        <v>8</v>
      </c>
      <c r="D4251" s="338">
        <f t="shared" si="666"/>
        <v>19</v>
      </c>
      <c r="E4251" s="334">
        <v>0</v>
      </c>
      <c r="F4251" s="334">
        <v>0</v>
      </c>
      <c r="G4251" s="334">
        <v>0</v>
      </c>
      <c r="H4251" s="334">
        <v>0</v>
      </c>
      <c r="I4251" s="334">
        <v>0</v>
      </c>
      <c r="J4251" s="334">
        <v>0</v>
      </c>
      <c r="K4251" s="334">
        <v>0</v>
      </c>
      <c r="L4251" s="334">
        <v>0</v>
      </c>
      <c r="M4251" s="334">
        <v>0</v>
      </c>
      <c r="N4251" s="334">
        <v>0</v>
      </c>
      <c r="O4251" s="334">
        <v>0</v>
      </c>
      <c r="P4251" s="334">
        <v>0</v>
      </c>
      <c r="Q4251" s="334">
        <v>0</v>
      </c>
      <c r="R4251" s="334">
        <v>0</v>
      </c>
      <c r="S4251" s="334">
        <v>0</v>
      </c>
      <c r="T4251" s="334">
        <v>0</v>
      </c>
      <c r="U4251" s="334">
        <v>0</v>
      </c>
      <c r="V4251" s="334">
        <v>0</v>
      </c>
      <c r="W4251" s="334">
        <v>0</v>
      </c>
      <c r="X4251" s="334">
        <v>0</v>
      </c>
      <c r="Y4251" s="334">
        <v>0</v>
      </c>
      <c r="Z4251" s="334">
        <v>0</v>
      </c>
      <c r="AA4251" s="334">
        <v>0</v>
      </c>
      <c r="AB4251" s="334">
        <v>0</v>
      </c>
      <c r="AD4251" s="334">
        <v>0</v>
      </c>
      <c r="AE4251" s="334">
        <f t="shared" si="667"/>
        <v>0</v>
      </c>
      <c r="AF4251" s="334">
        <f t="shared" si="668"/>
        <v>0</v>
      </c>
      <c r="AG4251" s="340">
        <f t="shared" si="669"/>
        <v>0</v>
      </c>
      <c r="AI4251" s="340">
        <f t="shared" si="671"/>
        <v>0</v>
      </c>
      <c r="AJ4251" s="340">
        <f t="shared" si="671"/>
        <v>0</v>
      </c>
      <c r="AK4251" s="340">
        <f t="shared" si="671"/>
        <v>0</v>
      </c>
      <c r="AL4251" s="340">
        <f t="shared" si="671"/>
        <v>0</v>
      </c>
      <c r="AM4251" s="340">
        <f t="shared" si="671"/>
        <v>0</v>
      </c>
    </row>
    <row r="4252" spans="1:39" x14ac:dyDescent="0.35">
      <c r="A4252" s="337">
        <v>26165</v>
      </c>
      <c r="B4252" s="338">
        <f t="shared" si="664"/>
        <v>1971</v>
      </c>
      <c r="C4252" s="338">
        <f t="shared" si="665"/>
        <v>8</v>
      </c>
      <c r="D4252" s="338">
        <f t="shared" si="666"/>
        <v>20</v>
      </c>
      <c r="E4252" s="334">
        <v>0</v>
      </c>
      <c r="F4252" s="334">
        <v>0</v>
      </c>
      <c r="G4252" s="334">
        <v>0</v>
      </c>
      <c r="H4252" s="334">
        <v>0</v>
      </c>
      <c r="I4252" s="334">
        <v>0</v>
      </c>
      <c r="J4252" s="334">
        <v>0</v>
      </c>
      <c r="K4252" s="334">
        <v>0</v>
      </c>
      <c r="L4252" s="334">
        <v>0</v>
      </c>
      <c r="M4252" s="334">
        <v>0</v>
      </c>
      <c r="N4252" s="334">
        <v>0</v>
      </c>
      <c r="O4252" s="334">
        <v>0</v>
      </c>
      <c r="P4252" s="334">
        <v>0</v>
      </c>
      <c r="Q4252" s="334">
        <v>0</v>
      </c>
      <c r="R4252" s="334">
        <v>0</v>
      </c>
      <c r="S4252" s="334">
        <v>0</v>
      </c>
      <c r="T4252" s="334">
        <v>0</v>
      </c>
      <c r="U4252" s="334">
        <v>0</v>
      </c>
      <c r="V4252" s="334">
        <v>0</v>
      </c>
      <c r="W4252" s="334">
        <v>0</v>
      </c>
      <c r="X4252" s="334">
        <v>0</v>
      </c>
      <c r="Y4252" s="334">
        <v>0</v>
      </c>
      <c r="Z4252" s="334">
        <v>0</v>
      </c>
      <c r="AA4252" s="334">
        <v>0</v>
      </c>
      <c r="AB4252" s="334">
        <v>0</v>
      </c>
      <c r="AD4252" s="334">
        <v>0</v>
      </c>
      <c r="AE4252" s="334">
        <f t="shared" si="667"/>
        <v>0</v>
      </c>
      <c r="AF4252" s="334">
        <f t="shared" si="668"/>
        <v>0</v>
      </c>
      <c r="AG4252" s="340">
        <f t="shared" si="669"/>
        <v>0</v>
      </c>
      <c r="AI4252" s="340">
        <f t="shared" si="671"/>
        <v>0</v>
      </c>
      <c r="AJ4252" s="340">
        <f t="shared" si="671"/>
        <v>0</v>
      </c>
      <c r="AK4252" s="340">
        <f t="shared" si="671"/>
        <v>0</v>
      </c>
      <c r="AL4252" s="340">
        <f t="shared" si="671"/>
        <v>0</v>
      </c>
      <c r="AM4252" s="340">
        <f t="shared" si="671"/>
        <v>0</v>
      </c>
    </row>
    <row r="4253" spans="1:39" x14ac:dyDescent="0.35">
      <c r="A4253" s="337">
        <v>26166</v>
      </c>
      <c r="B4253" s="338">
        <f t="shared" si="664"/>
        <v>1971</v>
      </c>
      <c r="C4253" s="338">
        <f t="shared" si="665"/>
        <v>8</v>
      </c>
      <c r="D4253" s="338">
        <f t="shared" si="666"/>
        <v>21</v>
      </c>
      <c r="E4253" s="334">
        <v>0</v>
      </c>
      <c r="F4253" s="334">
        <v>0</v>
      </c>
      <c r="G4253" s="334">
        <v>0</v>
      </c>
      <c r="H4253" s="334">
        <v>0</v>
      </c>
      <c r="I4253" s="334">
        <v>0</v>
      </c>
      <c r="J4253" s="334">
        <v>0</v>
      </c>
      <c r="K4253" s="334">
        <v>0</v>
      </c>
      <c r="L4253" s="334">
        <v>0</v>
      </c>
      <c r="M4253" s="334">
        <v>0</v>
      </c>
      <c r="N4253" s="334">
        <v>0</v>
      </c>
      <c r="O4253" s="334">
        <v>0</v>
      </c>
      <c r="P4253" s="334">
        <v>0</v>
      </c>
      <c r="Q4253" s="334">
        <v>0</v>
      </c>
      <c r="R4253" s="334">
        <v>0</v>
      </c>
      <c r="S4253" s="334">
        <v>0</v>
      </c>
      <c r="T4253" s="334">
        <v>0</v>
      </c>
      <c r="U4253" s="334">
        <v>0</v>
      </c>
      <c r="V4253" s="334">
        <v>0</v>
      </c>
      <c r="W4253" s="334">
        <v>0</v>
      </c>
      <c r="X4253" s="334">
        <v>0</v>
      </c>
      <c r="Y4253" s="334">
        <v>0</v>
      </c>
      <c r="Z4253" s="334">
        <v>0</v>
      </c>
      <c r="AA4253" s="334">
        <v>0</v>
      </c>
      <c r="AB4253" s="334">
        <v>0</v>
      </c>
      <c r="AD4253" s="334">
        <v>0</v>
      </c>
      <c r="AE4253" s="334">
        <f t="shared" si="667"/>
        <v>0</v>
      </c>
      <c r="AF4253" s="334">
        <f t="shared" si="668"/>
        <v>0</v>
      </c>
      <c r="AG4253" s="340">
        <f t="shared" si="669"/>
        <v>0</v>
      </c>
      <c r="AI4253" s="340">
        <f t="shared" si="671"/>
        <v>0</v>
      </c>
      <c r="AJ4253" s="340">
        <f t="shared" si="671"/>
        <v>0</v>
      </c>
      <c r="AK4253" s="340">
        <f t="shared" si="671"/>
        <v>0</v>
      </c>
      <c r="AL4253" s="340">
        <f t="shared" si="671"/>
        <v>0</v>
      </c>
      <c r="AM4253" s="340">
        <f t="shared" si="671"/>
        <v>0</v>
      </c>
    </row>
    <row r="4254" spans="1:39" x14ac:dyDescent="0.35">
      <c r="A4254" s="337">
        <v>26167</v>
      </c>
      <c r="B4254" s="338">
        <f t="shared" si="664"/>
        <v>1971</v>
      </c>
      <c r="C4254" s="338">
        <f t="shared" si="665"/>
        <v>8</v>
      </c>
      <c r="D4254" s="338">
        <f t="shared" si="666"/>
        <v>22</v>
      </c>
      <c r="E4254" s="334">
        <v>0</v>
      </c>
      <c r="F4254" s="334">
        <v>0</v>
      </c>
      <c r="G4254" s="334">
        <v>0</v>
      </c>
      <c r="H4254" s="334">
        <v>0</v>
      </c>
      <c r="I4254" s="334">
        <v>0</v>
      </c>
      <c r="J4254" s="334">
        <v>0</v>
      </c>
      <c r="K4254" s="334">
        <v>0</v>
      </c>
      <c r="L4254" s="334">
        <v>0</v>
      </c>
      <c r="M4254" s="334">
        <v>0</v>
      </c>
      <c r="N4254" s="334">
        <v>0</v>
      </c>
      <c r="O4254" s="334">
        <v>0</v>
      </c>
      <c r="P4254" s="334">
        <v>0</v>
      </c>
      <c r="Q4254" s="334">
        <v>0</v>
      </c>
      <c r="R4254" s="334">
        <v>0</v>
      </c>
      <c r="S4254" s="334">
        <v>0</v>
      </c>
      <c r="T4254" s="334">
        <v>0</v>
      </c>
      <c r="U4254" s="334">
        <v>0</v>
      </c>
      <c r="V4254" s="334">
        <v>0.8</v>
      </c>
      <c r="W4254" s="334">
        <v>0.3</v>
      </c>
      <c r="X4254" s="334">
        <v>3</v>
      </c>
      <c r="Y4254" s="334">
        <v>4.8</v>
      </c>
      <c r="Z4254" s="334">
        <v>1.8</v>
      </c>
      <c r="AA4254" s="334">
        <v>0</v>
      </c>
      <c r="AB4254" s="334">
        <v>0</v>
      </c>
      <c r="AD4254" s="334">
        <v>10.7</v>
      </c>
      <c r="AE4254" s="334">
        <f t="shared" si="667"/>
        <v>10.7</v>
      </c>
      <c r="AF4254" s="334">
        <f t="shared" si="668"/>
        <v>10.7</v>
      </c>
      <c r="AG4254" s="340">
        <f t="shared" si="669"/>
        <v>0</v>
      </c>
      <c r="AI4254" s="340">
        <f t="shared" si="671"/>
        <v>0</v>
      </c>
      <c r="AJ4254" s="340">
        <f t="shared" si="671"/>
        <v>0</v>
      </c>
      <c r="AK4254" s="340">
        <f t="shared" si="671"/>
        <v>0</v>
      </c>
      <c r="AL4254" s="340">
        <f t="shared" si="671"/>
        <v>10.7</v>
      </c>
      <c r="AM4254" s="340">
        <f t="shared" si="671"/>
        <v>0</v>
      </c>
    </row>
    <row r="4255" spans="1:39" x14ac:dyDescent="0.35">
      <c r="A4255" s="337">
        <v>26168</v>
      </c>
      <c r="B4255" s="338">
        <f t="shared" si="664"/>
        <v>1971</v>
      </c>
      <c r="C4255" s="338">
        <f t="shared" si="665"/>
        <v>8</v>
      </c>
      <c r="D4255" s="338">
        <f t="shared" si="666"/>
        <v>23</v>
      </c>
      <c r="E4255" s="334">
        <v>0.5</v>
      </c>
      <c r="F4255" s="334">
        <v>0.8</v>
      </c>
      <c r="G4255" s="334">
        <v>4.3</v>
      </c>
      <c r="H4255" s="334">
        <v>1.3</v>
      </c>
      <c r="I4255" s="334">
        <v>2.4</v>
      </c>
      <c r="J4255" s="334">
        <v>1.6</v>
      </c>
      <c r="K4255" s="334">
        <v>0.5</v>
      </c>
      <c r="L4255" s="334">
        <v>0</v>
      </c>
      <c r="M4255" s="334">
        <v>0</v>
      </c>
      <c r="N4255" s="334">
        <v>0</v>
      </c>
      <c r="O4255" s="334">
        <v>0</v>
      </c>
      <c r="P4255" s="334">
        <v>0</v>
      </c>
      <c r="Q4255" s="334">
        <v>0</v>
      </c>
      <c r="R4255" s="334">
        <v>0</v>
      </c>
      <c r="S4255" s="334">
        <v>0</v>
      </c>
      <c r="T4255" s="334">
        <v>0</v>
      </c>
      <c r="U4255" s="334">
        <v>0</v>
      </c>
      <c r="V4255" s="334">
        <v>0</v>
      </c>
      <c r="W4255" s="334">
        <v>0</v>
      </c>
      <c r="X4255" s="334">
        <v>0</v>
      </c>
      <c r="Y4255" s="334">
        <v>0</v>
      </c>
      <c r="Z4255" s="334">
        <v>0</v>
      </c>
      <c r="AA4255" s="334">
        <v>0</v>
      </c>
      <c r="AB4255" s="334">
        <v>0</v>
      </c>
      <c r="AD4255" s="334">
        <v>11.4</v>
      </c>
      <c r="AE4255" s="334">
        <f t="shared" si="667"/>
        <v>11.4</v>
      </c>
      <c r="AF4255" s="334">
        <f t="shared" si="668"/>
        <v>11.399999999999999</v>
      </c>
      <c r="AG4255" s="340">
        <f t="shared" si="669"/>
        <v>1.7763568394002505E-15</v>
      </c>
      <c r="AI4255" s="340">
        <f t="shared" si="671"/>
        <v>0</v>
      </c>
      <c r="AJ4255" s="340">
        <f t="shared" si="671"/>
        <v>0</v>
      </c>
      <c r="AK4255" s="340">
        <f t="shared" si="671"/>
        <v>0</v>
      </c>
      <c r="AL4255" s="340">
        <f t="shared" si="671"/>
        <v>11.399999999999999</v>
      </c>
      <c r="AM4255" s="340">
        <f t="shared" si="671"/>
        <v>0</v>
      </c>
    </row>
    <row r="4256" spans="1:39" x14ac:dyDescent="0.35">
      <c r="A4256" s="337">
        <v>26169</v>
      </c>
      <c r="B4256" s="338">
        <f t="shared" si="664"/>
        <v>1971</v>
      </c>
      <c r="C4256" s="338">
        <f t="shared" si="665"/>
        <v>8</v>
      </c>
      <c r="D4256" s="338">
        <f t="shared" si="666"/>
        <v>24</v>
      </c>
      <c r="E4256" s="334">
        <v>0</v>
      </c>
      <c r="F4256" s="334">
        <v>0</v>
      </c>
      <c r="G4256" s="334">
        <v>0</v>
      </c>
      <c r="H4256" s="334">
        <v>0</v>
      </c>
      <c r="I4256" s="334">
        <v>0</v>
      </c>
      <c r="J4256" s="334">
        <v>0</v>
      </c>
      <c r="K4256" s="334">
        <v>0</v>
      </c>
      <c r="L4256" s="334">
        <v>0</v>
      </c>
      <c r="M4256" s="334">
        <v>0</v>
      </c>
      <c r="N4256" s="334">
        <v>0</v>
      </c>
      <c r="O4256" s="334">
        <v>0</v>
      </c>
      <c r="P4256" s="334">
        <v>0</v>
      </c>
      <c r="Q4256" s="334">
        <v>0</v>
      </c>
      <c r="R4256" s="334">
        <v>0</v>
      </c>
      <c r="S4256" s="334">
        <v>0</v>
      </c>
      <c r="T4256" s="334">
        <v>0</v>
      </c>
      <c r="U4256" s="334">
        <v>0</v>
      </c>
      <c r="V4256" s="334">
        <v>0</v>
      </c>
      <c r="W4256" s="334">
        <v>0</v>
      </c>
      <c r="X4256" s="334">
        <v>0</v>
      </c>
      <c r="Y4256" s="334">
        <v>0</v>
      </c>
      <c r="Z4256" s="334">
        <v>0</v>
      </c>
      <c r="AA4256" s="334">
        <v>0</v>
      </c>
      <c r="AB4256" s="334">
        <v>0</v>
      </c>
      <c r="AD4256" s="334">
        <v>0</v>
      </c>
      <c r="AE4256" s="334">
        <f t="shared" si="667"/>
        <v>0</v>
      </c>
      <c r="AF4256" s="334">
        <f t="shared" si="668"/>
        <v>0</v>
      </c>
      <c r="AG4256" s="340">
        <f t="shared" si="669"/>
        <v>0</v>
      </c>
      <c r="AI4256" s="340">
        <f t="shared" si="671"/>
        <v>0</v>
      </c>
      <c r="AJ4256" s="340">
        <f t="shared" si="671"/>
        <v>0</v>
      </c>
      <c r="AK4256" s="340">
        <f t="shared" si="671"/>
        <v>0</v>
      </c>
      <c r="AL4256" s="340">
        <f t="shared" si="671"/>
        <v>0</v>
      </c>
      <c r="AM4256" s="340">
        <f t="shared" si="671"/>
        <v>0</v>
      </c>
    </row>
    <row r="4257" spans="1:39" x14ac:dyDescent="0.35">
      <c r="A4257" s="337">
        <v>26170</v>
      </c>
      <c r="B4257" s="338">
        <f t="shared" si="664"/>
        <v>1971</v>
      </c>
      <c r="C4257" s="338">
        <f t="shared" si="665"/>
        <v>8</v>
      </c>
      <c r="D4257" s="338">
        <f t="shared" si="666"/>
        <v>25</v>
      </c>
      <c r="E4257" s="334">
        <v>0</v>
      </c>
      <c r="F4257" s="334">
        <v>0</v>
      </c>
      <c r="G4257" s="334">
        <v>0</v>
      </c>
      <c r="H4257" s="334">
        <v>0</v>
      </c>
      <c r="I4257" s="334">
        <v>0</v>
      </c>
      <c r="J4257" s="334">
        <v>0</v>
      </c>
      <c r="K4257" s="334">
        <v>0</v>
      </c>
      <c r="L4257" s="334">
        <v>0</v>
      </c>
      <c r="M4257" s="334">
        <v>0</v>
      </c>
      <c r="N4257" s="334">
        <v>0</v>
      </c>
      <c r="O4257" s="334">
        <v>0</v>
      </c>
      <c r="P4257" s="334">
        <v>0</v>
      </c>
      <c r="Q4257" s="334">
        <v>0</v>
      </c>
      <c r="R4257" s="334">
        <v>0</v>
      </c>
      <c r="S4257" s="334">
        <v>0</v>
      </c>
      <c r="T4257" s="334">
        <v>0</v>
      </c>
      <c r="U4257" s="334">
        <v>0</v>
      </c>
      <c r="V4257" s="334">
        <v>0</v>
      </c>
      <c r="W4257" s="334">
        <v>0</v>
      </c>
      <c r="X4257" s="334">
        <v>0</v>
      </c>
      <c r="Y4257" s="334">
        <v>0</v>
      </c>
      <c r="Z4257" s="334">
        <v>0</v>
      </c>
      <c r="AA4257" s="334">
        <v>0</v>
      </c>
      <c r="AB4257" s="334">
        <v>0</v>
      </c>
      <c r="AD4257" s="334">
        <v>0</v>
      </c>
      <c r="AE4257" s="334">
        <f t="shared" si="667"/>
        <v>0</v>
      </c>
      <c r="AF4257" s="334">
        <f t="shared" si="668"/>
        <v>0</v>
      </c>
      <c r="AG4257" s="340">
        <f t="shared" si="669"/>
        <v>0</v>
      </c>
      <c r="AI4257" s="340">
        <f t="shared" si="671"/>
        <v>0</v>
      </c>
      <c r="AJ4257" s="340">
        <f t="shared" si="671"/>
        <v>0</v>
      </c>
      <c r="AK4257" s="340">
        <f t="shared" si="671"/>
        <v>0</v>
      </c>
      <c r="AL4257" s="340">
        <f t="shared" si="671"/>
        <v>0</v>
      </c>
      <c r="AM4257" s="340">
        <f t="shared" si="671"/>
        <v>0</v>
      </c>
    </row>
    <row r="4258" spans="1:39" x14ac:dyDescent="0.35">
      <c r="A4258" s="337">
        <v>26171</v>
      </c>
      <c r="B4258" s="338">
        <f t="shared" si="664"/>
        <v>1971</v>
      </c>
      <c r="C4258" s="338">
        <f t="shared" si="665"/>
        <v>8</v>
      </c>
      <c r="D4258" s="338">
        <f t="shared" si="666"/>
        <v>26</v>
      </c>
      <c r="E4258" s="334">
        <v>0</v>
      </c>
      <c r="F4258" s="334">
        <v>0</v>
      </c>
      <c r="G4258" s="334">
        <v>0</v>
      </c>
      <c r="H4258" s="334">
        <v>0</v>
      </c>
      <c r="I4258" s="334">
        <v>0</v>
      </c>
      <c r="J4258" s="334">
        <v>0</v>
      </c>
      <c r="K4258" s="334">
        <v>0</v>
      </c>
      <c r="L4258" s="334">
        <v>0</v>
      </c>
      <c r="M4258" s="334">
        <v>0</v>
      </c>
      <c r="N4258" s="334">
        <v>0</v>
      </c>
      <c r="O4258" s="334">
        <v>0</v>
      </c>
      <c r="P4258" s="334">
        <v>0</v>
      </c>
      <c r="Q4258" s="334">
        <v>0</v>
      </c>
      <c r="R4258" s="334">
        <v>0</v>
      </c>
      <c r="S4258" s="334">
        <v>0</v>
      </c>
      <c r="T4258" s="334">
        <v>0</v>
      </c>
      <c r="U4258" s="334">
        <v>0</v>
      </c>
      <c r="V4258" s="334">
        <v>0</v>
      </c>
      <c r="W4258" s="334">
        <v>0</v>
      </c>
      <c r="X4258" s="334">
        <v>0</v>
      </c>
      <c r="Y4258" s="334">
        <v>0</v>
      </c>
      <c r="Z4258" s="334">
        <v>0</v>
      </c>
      <c r="AA4258" s="334">
        <v>0</v>
      </c>
      <c r="AB4258" s="334">
        <v>0</v>
      </c>
      <c r="AD4258" s="334">
        <v>0</v>
      </c>
      <c r="AE4258" s="334">
        <f t="shared" si="667"/>
        <v>0</v>
      </c>
      <c r="AF4258" s="334">
        <f t="shared" si="668"/>
        <v>0</v>
      </c>
      <c r="AG4258" s="340">
        <f t="shared" si="669"/>
        <v>0</v>
      </c>
      <c r="AI4258" s="340">
        <f t="shared" si="671"/>
        <v>0</v>
      </c>
      <c r="AJ4258" s="340">
        <f t="shared" si="671"/>
        <v>0</v>
      </c>
      <c r="AK4258" s="340">
        <f t="shared" si="671"/>
        <v>0</v>
      </c>
      <c r="AL4258" s="340">
        <f t="shared" si="671"/>
        <v>0</v>
      </c>
      <c r="AM4258" s="340">
        <f t="shared" si="671"/>
        <v>0</v>
      </c>
    </row>
    <row r="4259" spans="1:39" x14ac:dyDescent="0.35">
      <c r="A4259" s="337">
        <v>26172</v>
      </c>
      <c r="B4259" s="338">
        <f t="shared" si="664"/>
        <v>1971</v>
      </c>
      <c r="C4259" s="338">
        <f t="shared" si="665"/>
        <v>8</v>
      </c>
      <c r="D4259" s="338">
        <f t="shared" si="666"/>
        <v>27</v>
      </c>
      <c r="E4259" s="334">
        <v>0</v>
      </c>
      <c r="F4259" s="334">
        <v>0</v>
      </c>
      <c r="G4259" s="334">
        <v>0</v>
      </c>
      <c r="H4259" s="334">
        <v>0</v>
      </c>
      <c r="I4259" s="334">
        <v>0</v>
      </c>
      <c r="J4259" s="334">
        <v>0</v>
      </c>
      <c r="K4259" s="334">
        <v>0</v>
      </c>
      <c r="L4259" s="334">
        <v>0</v>
      </c>
      <c r="M4259" s="334">
        <v>0</v>
      </c>
      <c r="N4259" s="334">
        <v>0</v>
      </c>
      <c r="O4259" s="334">
        <v>0</v>
      </c>
      <c r="P4259" s="334">
        <v>0</v>
      </c>
      <c r="Q4259" s="334">
        <v>0</v>
      </c>
      <c r="R4259" s="334">
        <v>0</v>
      </c>
      <c r="S4259" s="334">
        <v>0</v>
      </c>
      <c r="T4259" s="334">
        <v>0</v>
      </c>
      <c r="U4259" s="334">
        <v>0</v>
      </c>
      <c r="V4259" s="334">
        <v>0</v>
      </c>
      <c r="W4259" s="334">
        <v>0</v>
      </c>
      <c r="X4259" s="334">
        <v>0</v>
      </c>
      <c r="Y4259" s="334">
        <v>0</v>
      </c>
      <c r="Z4259" s="334">
        <v>0</v>
      </c>
      <c r="AA4259" s="334">
        <v>0</v>
      </c>
      <c r="AB4259" s="334">
        <v>0</v>
      </c>
      <c r="AD4259" s="334">
        <v>0</v>
      </c>
      <c r="AE4259" s="334">
        <f t="shared" si="667"/>
        <v>0</v>
      </c>
      <c r="AF4259" s="334">
        <f t="shared" si="668"/>
        <v>0</v>
      </c>
      <c r="AG4259" s="340">
        <f t="shared" si="669"/>
        <v>0</v>
      </c>
      <c r="AI4259" s="340">
        <f t="shared" si="671"/>
        <v>0</v>
      </c>
      <c r="AJ4259" s="340">
        <f t="shared" si="671"/>
        <v>0</v>
      </c>
      <c r="AK4259" s="340">
        <f t="shared" si="671"/>
        <v>0</v>
      </c>
      <c r="AL4259" s="340">
        <f t="shared" si="671"/>
        <v>0</v>
      </c>
      <c r="AM4259" s="340">
        <f t="shared" si="671"/>
        <v>0</v>
      </c>
    </row>
    <row r="4260" spans="1:39" x14ac:dyDescent="0.35">
      <c r="A4260" s="337">
        <v>26173</v>
      </c>
      <c r="B4260" s="338">
        <f t="shared" si="664"/>
        <v>1971</v>
      </c>
      <c r="C4260" s="338">
        <f t="shared" si="665"/>
        <v>8</v>
      </c>
      <c r="D4260" s="338">
        <f t="shared" si="666"/>
        <v>28</v>
      </c>
      <c r="E4260" s="334">
        <v>0</v>
      </c>
      <c r="F4260" s="334">
        <v>0</v>
      </c>
      <c r="G4260" s="334">
        <v>0</v>
      </c>
      <c r="H4260" s="334">
        <v>0</v>
      </c>
      <c r="I4260" s="334">
        <v>0</v>
      </c>
      <c r="J4260" s="334">
        <v>0</v>
      </c>
      <c r="K4260" s="334">
        <v>0</v>
      </c>
      <c r="L4260" s="334">
        <v>0</v>
      </c>
      <c r="M4260" s="334">
        <v>0</v>
      </c>
      <c r="N4260" s="334">
        <v>0</v>
      </c>
      <c r="O4260" s="334">
        <v>0</v>
      </c>
      <c r="P4260" s="334">
        <v>0</v>
      </c>
      <c r="Q4260" s="334">
        <v>0</v>
      </c>
      <c r="R4260" s="334">
        <v>0</v>
      </c>
      <c r="S4260" s="334">
        <v>0</v>
      </c>
      <c r="T4260" s="334">
        <v>0</v>
      </c>
      <c r="U4260" s="334">
        <v>0</v>
      </c>
      <c r="V4260" s="334">
        <v>0</v>
      </c>
      <c r="W4260" s="334">
        <v>0</v>
      </c>
      <c r="X4260" s="334">
        <v>0</v>
      </c>
      <c r="Y4260" s="334">
        <v>0</v>
      </c>
      <c r="Z4260" s="334">
        <v>0</v>
      </c>
      <c r="AA4260" s="334">
        <v>0</v>
      </c>
      <c r="AB4260" s="334">
        <v>0</v>
      </c>
      <c r="AD4260" s="334">
        <v>0</v>
      </c>
      <c r="AE4260" s="334">
        <f t="shared" si="667"/>
        <v>0</v>
      </c>
      <c r="AF4260" s="334">
        <f t="shared" si="668"/>
        <v>0</v>
      </c>
      <c r="AG4260" s="340">
        <f t="shared" si="669"/>
        <v>0</v>
      </c>
      <c r="AI4260" s="340">
        <f t="shared" ref="AI4260:AM4275" si="672">IF($C4260=AI$1,$AF4260,0)</f>
        <v>0</v>
      </c>
      <c r="AJ4260" s="340">
        <f t="shared" si="672"/>
        <v>0</v>
      </c>
      <c r="AK4260" s="340">
        <f t="shared" si="672"/>
        <v>0</v>
      </c>
      <c r="AL4260" s="340">
        <f t="shared" si="672"/>
        <v>0</v>
      </c>
      <c r="AM4260" s="340">
        <f t="shared" si="672"/>
        <v>0</v>
      </c>
    </row>
    <row r="4261" spans="1:39" x14ac:dyDescent="0.35">
      <c r="A4261" s="337">
        <v>26174</v>
      </c>
      <c r="B4261" s="338">
        <f t="shared" si="664"/>
        <v>1971</v>
      </c>
      <c r="C4261" s="338">
        <f t="shared" si="665"/>
        <v>8</v>
      </c>
      <c r="D4261" s="338">
        <f t="shared" si="666"/>
        <v>29</v>
      </c>
      <c r="E4261" s="334">
        <v>0</v>
      </c>
      <c r="F4261" s="334">
        <v>0</v>
      </c>
      <c r="G4261" s="334">
        <v>0</v>
      </c>
      <c r="H4261" s="334">
        <v>0</v>
      </c>
      <c r="I4261" s="334">
        <v>0</v>
      </c>
      <c r="J4261" s="334">
        <v>0</v>
      </c>
      <c r="K4261" s="334">
        <v>0</v>
      </c>
      <c r="L4261" s="334">
        <v>0.4</v>
      </c>
      <c r="M4261" s="334">
        <v>0.4</v>
      </c>
      <c r="N4261" s="334">
        <v>0</v>
      </c>
      <c r="O4261" s="334">
        <v>0</v>
      </c>
      <c r="P4261" s="334">
        <v>0</v>
      </c>
      <c r="Q4261" s="334">
        <v>0</v>
      </c>
      <c r="R4261" s="334">
        <v>0</v>
      </c>
      <c r="S4261" s="334">
        <v>0</v>
      </c>
      <c r="T4261" s="334">
        <v>0</v>
      </c>
      <c r="U4261" s="334">
        <v>0</v>
      </c>
      <c r="V4261" s="334">
        <v>0</v>
      </c>
      <c r="W4261" s="334">
        <v>0</v>
      </c>
      <c r="X4261" s="334">
        <v>0</v>
      </c>
      <c r="Y4261" s="334">
        <v>0</v>
      </c>
      <c r="Z4261" s="334">
        <v>0</v>
      </c>
      <c r="AA4261" s="334">
        <v>0</v>
      </c>
      <c r="AB4261" s="334">
        <v>0</v>
      </c>
      <c r="AD4261" s="334">
        <v>0.8</v>
      </c>
      <c r="AE4261" s="334">
        <f t="shared" si="667"/>
        <v>0.8</v>
      </c>
      <c r="AF4261" s="334">
        <f t="shared" si="668"/>
        <v>0.8</v>
      </c>
      <c r="AG4261" s="340">
        <f t="shared" si="669"/>
        <v>0</v>
      </c>
      <c r="AI4261" s="340">
        <f t="shared" si="672"/>
        <v>0</v>
      </c>
      <c r="AJ4261" s="340">
        <f t="shared" si="672"/>
        <v>0</v>
      </c>
      <c r="AK4261" s="340">
        <f t="shared" si="672"/>
        <v>0</v>
      </c>
      <c r="AL4261" s="340">
        <f t="shared" si="672"/>
        <v>0.8</v>
      </c>
      <c r="AM4261" s="340">
        <f t="shared" si="672"/>
        <v>0</v>
      </c>
    </row>
    <row r="4262" spans="1:39" x14ac:dyDescent="0.35">
      <c r="A4262" s="337">
        <v>26175</v>
      </c>
      <c r="B4262" s="338">
        <f t="shared" si="664"/>
        <v>1971</v>
      </c>
      <c r="C4262" s="338">
        <f t="shared" si="665"/>
        <v>8</v>
      </c>
      <c r="D4262" s="338">
        <f t="shared" si="666"/>
        <v>30</v>
      </c>
      <c r="E4262" s="334">
        <v>0</v>
      </c>
      <c r="F4262" s="334">
        <v>0</v>
      </c>
      <c r="G4262" s="334">
        <v>0</v>
      </c>
      <c r="H4262" s="334">
        <v>0</v>
      </c>
      <c r="I4262" s="334">
        <v>0</v>
      </c>
      <c r="J4262" s="334">
        <v>0</v>
      </c>
      <c r="K4262" s="334">
        <v>0</v>
      </c>
      <c r="L4262" s="334">
        <v>0</v>
      </c>
      <c r="M4262" s="334">
        <v>0</v>
      </c>
      <c r="N4262" s="334">
        <v>0</v>
      </c>
      <c r="O4262" s="334">
        <v>0</v>
      </c>
      <c r="P4262" s="334">
        <v>0</v>
      </c>
      <c r="Q4262" s="334">
        <v>0</v>
      </c>
      <c r="R4262" s="334">
        <v>0</v>
      </c>
      <c r="S4262" s="334">
        <v>0</v>
      </c>
      <c r="T4262" s="334">
        <v>0</v>
      </c>
      <c r="U4262" s="334">
        <v>0</v>
      </c>
      <c r="V4262" s="334">
        <v>0.3</v>
      </c>
      <c r="W4262" s="334">
        <v>2</v>
      </c>
      <c r="X4262" s="334">
        <v>1.3</v>
      </c>
      <c r="Y4262" s="334">
        <v>1</v>
      </c>
      <c r="Z4262" s="334">
        <v>0.8</v>
      </c>
      <c r="AA4262" s="334">
        <v>0</v>
      </c>
      <c r="AB4262" s="334">
        <v>0</v>
      </c>
      <c r="AD4262" s="334">
        <v>5.4</v>
      </c>
      <c r="AE4262" s="334">
        <f t="shared" si="667"/>
        <v>5.4</v>
      </c>
      <c r="AF4262" s="334">
        <f t="shared" si="668"/>
        <v>5.3999999999999995</v>
      </c>
      <c r="AG4262" s="340">
        <f t="shared" si="669"/>
        <v>8.8817841970012523E-16</v>
      </c>
      <c r="AI4262" s="340">
        <f t="shared" si="672"/>
        <v>0</v>
      </c>
      <c r="AJ4262" s="340">
        <f t="shared" si="672"/>
        <v>0</v>
      </c>
      <c r="AK4262" s="340">
        <f t="shared" si="672"/>
        <v>0</v>
      </c>
      <c r="AL4262" s="340">
        <f t="shared" si="672"/>
        <v>5.3999999999999995</v>
      </c>
      <c r="AM4262" s="340">
        <f t="shared" si="672"/>
        <v>0</v>
      </c>
    </row>
    <row r="4263" spans="1:39" x14ac:dyDescent="0.35">
      <c r="A4263" s="337">
        <v>26176</v>
      </c>
      <c r="B4263" s="338">
        <f t="shared" si="664"/>
        <v>1971</v>
      </c>
      <c r="C4263" s="338">
        <f t="shared" si="665"/>
        <v>8</v>
      </c>
      <c r="D4263" s="338">
        <f t="shared" si="666"/>
        <v>31</v>
      </c>
      <c r="E4263" s="334">
        <v>0.3</v>
      </c>
      <c r="F4263" s="334">
        <v>0.3</v>
      </c>
      <c r="G4263" s="334">
        <v>0.3</v>
      </c>
      <c r="H4263" s="334">
        <v>0</v>
      </c>
      <c r="I4263" s="334">
        <v>0</v>
      </c>
      <c r="J4263" s="334">
        <v>0</v>
      </c>
      <c r="K4263" s="334">
        <v>0</v>
      </c>
      <c r="L4263" s="334">
        <v>0</v>
      </c>
      <c r="M4263" s="334">
        <v>0</v>
      </c>
      <c r="N4263" s="334">
        <v>0</v>
      </c>
      <c r="O4263" s="334">
        <v>0</v>
      </c>
      <c r="P4263" s="334">
        <v>0</v>
      </c>
      <c r="Q4263" s="334">
        <v>0</v>
      </c>
      <c r="R4263" s="334">
        <v>0</v>
      </c>
      <c r="S4263" s="334">
        <v>0</v>
      </c>
      <c r="T4263" s="334">
        <v>0</v>
      </c>
      <c r="U4263" s="334">
        <v>0</v>
      </c>
      <c r="V4263" s="334">
        <v>0</v>
      </c>
      <c r="W4263" s="334">
        <v>0</v>
      </c>
      <c r="X4263" s="334">
        <v>0</v>
      </c>
      <c r="Y4263" s="334">
        <v>0</v>
      </c>
      <c r="Z4263" s="334">
        <v>0</v>
      </c>
      <c r="AA4263" s="334">
        <v>0</v>
      </c>
      <c r="AB4263" s="334">
        <v>0</v>
      </c>
      <c r="AD4263" s="334">
        <v>0.9</v>
      </c>
      <c r="AE4263" s="334">
        <f t="shared" si="667"/>
        <v>0.9</v>
      </c>
      <c r="AF4263" s="334">
        <f t="shared" si="668"/>
        <v>0.89999999999999991</v>
      </c>
      <c r="AG4263" s="340">
        <f t="shared" si="669"/>
        <v>1.1102230246251565E-16</v>
      </c>
      <c r="AI4263" s="340">
        <f t="shared" si="672"/>
        <v>0</v>
      </c>
      <c r="AJ4263" s="340">
        <f t="shared" si="672"/>
        <v>0</v>
      </c>
      <c r="AK4263" s="340">
        <f t="shared" si="672"/>
        <v>0</v>
      </c>
      <c r="AL4263" s="340">
        <f t="shared" si="672"/>
        <v>0.89999999999999991</v>
      </c>
      <c r="AM4263" s="340">
        <f t="shared" si="672"/>
        <v>0</v>
      </c>
    </row>
    <row r="4264" spans="1:39" x14ac:dyDescent="0.35">
      <c r="A4264" s="337">
        <v>26177</v>
      </c>
      <c r="B4264" s="338">
        <f t="shared" si="664"/>
        <v>1971</v>
      </c>
      <c r="C4264" s="338">
        <f t="shared" si="665"/>
        <v>9</v>
      </c>
      <c r="D4264" s="338">
        <f t="shared" si="666"/>
        <v>1</v>
      </c>
      <c r="E4264" s="334">
        <v>0</v>
      </c>
      <c r="F4264" s="334">
        <v>0</v>
      </c>
      <c r="G4264" s="334">
        <v>0</v>
      </c>
      <c r="H4264" s="334">
        <v>0.5</v>
      </c>
      <c r="I4264" s="334">
        <v>0</v>
      </c>
      <c r="J4264" s="334">
        <v>0</v>
      </c>
      <c r="K4264" s="334">
        <v>0</v>
      </c>
      <c r="L4264" s="334">
        <v>0</v>
      </c>
      <c r="M4264" s="334">
        <v>0</v>
      </c>
      <c r="N4264" s="334">
        <v>0</v>
      </c>
      <c r="O4264" s="334">
        <v>0</v>
      </c>
      <c r="P4264" s="334">
        <v>0</v>
      </c>
      <c r="Q4264" s="334">
        <v>0</v>
      </c>
      <c r="R4264" s="334">
        <v>0</v>
      </c>
      <c r="S4264" s="334">
        <v>0</v>
      </c>
      <c r="T4264" s="334">
        <v>0</v>
      </c>
      <c r="U4264" s="334">
        <v>0</v>
      </c>
      <c r="V4264" s="334">
        <v>0</v>
      </c>
      <c r="W4264" s="334">
        <v>0</v>
      </c>
      <c r="X4264" s="334">
        <v>0</v>
      </c>
      <c r="Y4264" s="334">
        <v>0</v>
      </c>
      <c r="Z4264" s="334">
        <v>0</v>
      </c>
      <c r="AA4264" s="334">
        <v>0</v>
      </c>
      <c r="AB4264" s="334">
        <v>0</v>
      </c>
      <c r="AD4264" s="334">
        <v>0.5</v>
      </c>
      <c r="AE4264" s="334">
        <f t="shared" si="667"/>
        <v>0.5</v>
      </c>
      <c r="AF4264" s="334">
        <f t="shared" si="668"/>
        <v>0.5</v>
      </c>
      <c r="AG4264" s="340">
        <f t="shared" si="669"/>
        <v>0</v>
      </c>
      <c r="AI4264" s="340">
        <f t="shared" si="672"/>
        <v>0</v>
      </c>
      <c r="AJ4264" s="340">
        <f t="shared" si="672"/>
        <v>0</v>
      </c>
      <c r="AK4264" s="340">
        <f t="shared" si="672"/>
        <v>0</v>
      </c>
      <c r="AL4264" s="340">
        <f t="shared" si="672"/>
        <v>0</v>
      </c>
      <c r="AM4264" s="340">
        <f t="shared" si="672"/>
        <v>0.5</v>
      </c>
    </row>
    <row r="4265" spans="1:39" x14ac:dyDescent="0.35">
      <c r="A4265" s="337">
        <v>26178</v>
      </c>
      <c r="B4265" s="338">
        <f t="shared" si="664"/>
        <v>1971</v>
      </c>
      <c r="C4265" s="338">
        <f t="shared" si="665"/>
        <v>9</v>
      </c>
      <c r="D4265" s="338">
        <f t="shared" si="666"/>
        <v>2</v>
      </c>
      <c r="E4265" s="334">
        <v>0</v>
      </c>
      <c r="F4265" s="334">
        <v>0</v>
      </c>
      <c r="G4265" s="334">
        <v>0</v>
      </c>
      <c r="H4265" s="334">
        <v>0</v>
      </c>
      <c r="I4265" s="334">
        <v>0</v>
      </c>
      <c r="J4265" s="334">
        <v>0</v>
      </c>
      <c r="K4265" s="334">
        <v>0</v>
      </c>
      <c r="L4265" s="334">
        <v>0</v>
      </c>
      <c r="M4265" s="334">
        <v>0</v>
      </c>
      <c r="N4265" s="334">
        <v>0</v>
      </c>
      <c r="O4265" s="334">
        <v>0</v>
      </c>
      <c r="P4265" s="334">
        <v>0</v>
      </c>
      <c r="Q4265" s="334">
        <v>0</v>
      </c>
      <c r="R4265" s="334">
        <v>0</v>
      </c>
      <c r="S4265" s="334">
        <v>0</v>
      </c>
      <c r="T4265" s="334">
        <v>0</v>
      </c>
      <c r="U4265" s="334">
        <v>0</v>
      </c>
      <c r="V4265" s="334">
        <v>0</v>
      </c>
      <c r="W4265" s="334">
        <v>0</v>
      </c>
      <c r="X4265" s="334">
        <v>0</v>
      </c>
      <c r="Y4265" s="334">
        <v>0</v>
      </c>
      <c r="Z4265" s="334">
        <v>0</v>
      </c>
      <c r="AA4265" s="334">
        <v>0</v>
      </c>
      <c r="AB4265" s="334">
        <v>0</v>
      </c>
      <c r="AD4265" s="334">
        <v>0</v>
      </c>
      <c r="AE4265" s="334">
        <f t="shared" si="667"/>
        <v>0</v>
      </c>
      <c r="AF4265" s="334">
        <f t="shared" si="668"/>
        <v>0</v>
      </c>
      <c r="AG4265" s="340">
        <f t="shared" si="669"/>
        <v>0</v>
      </c>
      <c r="AI4265" s="340">
        <f t="shared" si="672"/>
        <v>0</v>
      </c>
      <c r="AJ4265" s="340">
        <f t="shared" si="672"/>
        <v>0</v>
      </c>
      <c r="AK4265" s="340">
        <f t="shared" si="672"/>
        <v>0</v>
      </c>
      <c r="AL4265" s="340">
        <f t="shared" si="672"/>
        <v>0</v>
      </c>
      <c r="AM4265" s="340">
        <f t="shared" si="672"/>
        <v>0</v>
      </c>
    </row>
    <row r="4266" spans="1:39" x14ac:dyDescent="0.35">
      <c r="A4266" s="337">
        <v>26179</v>
      </c>
      <c r="B4266" s="338">
        <f t="shared" si="664"/>
        <v>1971</v>
      </c>
      <c r="C4266" s="338">
        <f t="shared" si="665"/>
        <v>9</v>
      </c>
      <c r="D4266" s="338">
        <f t="shared" si="666"/>
        <v>3</v>
      </c>
      <c r="E4266" s="334">
        <v>0</v>
      </c>
      <c r="F4266" s="334">
        <v>0</v>
      </c>
      <c r="G4266" s="334">
        <v>0</v>
      </c>
      <c r="H4266" s="334">
        <v>0</v>
      </c>
      <c r="I4266" s="334">
        <v>0</v>
      </c>
      <c r="J4266" s="334">
        <v>0</v>
      </c>
      <c r="K4266" s="334">
        <v>0</v>
      </c>
      <c r="L4266" s="334">
        <v>0</v>
      </c>
      <c r="M4266" s="334">
        <v>0</v>
      </c>
      <c r="N4266" s="334">
        <v>0</v>
      </c>
      <c r="O4266" s="334">
        <v>0</v>
      </c>
      <c r="P4266" s="334">
        <v>0</v>
      </c>
      <c r="Q4266" s="334">
        <v>0</v>
      </c>
      <c r="R4266" s="334">
        <v>0</v>
      </c>
      <c r="S4266" s="334">
        <v>0</v>
      </c>
      <c r="T4266" s="334">
        <v>0</v>
      </c>
      <c r="U4266" s="334">
        <v>0</v>
      </c>
      <c r="V4266" s="334">
        <v>0</v>
      </c>
      <c r="W4266" s="334">
        <v>0</v>
      </c>
      <c r="X4266" s="334">
        <v>0</v>
      </c>
      <c r="Y4266" s="334">
        <v>0</v>
      </c>
      <c r="Z4266" s="334">
        <v>0</v>
      </c>
      <c r="AA4266" s="334">
        <v>0</v>
      </c>
      <c r="AB4266" s="334">
        <v>0</v>
      </c>
      <c r="AD4266" s="334">
        <v>0</v>
      </c>
      <c r="AE4266" s="334">
        <f t="shared" si="667"/>
        <v>0</v>
      </c>
      <c r="AF4266" s="334">
        <f t="shared" si="668"/>
        <v>0</v>
      </c>
      <c r="AG4266" s="340">
        <f t="shared" si="669"/>
        <v>0</v>
      </c>
      <c r="AI4266" s="340">
        <f t="shared" si="672"/>
        <v>0</v>
      </c>
      <c r="AJ4266" s="340">
        <f t="shared" si="672"/>
        <v>0</v>
      </c>
      <c r="AK4266" s="340">
        <f t="shared" si="672"/>
        <v>0</v>
      </c>
      <c r="AL4266" s="340">
        <f t="shared" si="672"/>
        <v>0</v>
      </c>
      <c r="AM4266" s="340">
        <f t="shared" si="672"/>
        <v>0</v>
      </c>
    </row>
    <row r="4267" spans="1:39" x14ac:dyDescent="0.35">
      <c r="A4267" s="337">
        <v>26180</v>
      </c>
      <c r="B4267" s="338">
        <f t="shared" si="664"/>
        <v>1971</v>
      </c>
      <c r="C4267" s="338">
        <f t="shared" si="665"/>
        <v>9</v>
      </c>
      <c r="D4267" s="338">
        <f t="shared" si="666"/>
        <v>4</v>
      </c>
      <c r="E4267" s="334">
        <v>0</v>
      </c>
      <c r="F4267" s="334">
        <v>0</v>
      </c>
      <c r="G4267" s="334">
        <v>0</v>
      </c>
      <c r="H4267" s="334">
        <v>0</v>
      </c>
      <c r="I4267" s="334">
        <v>0</v>
      </c>
      <c r="J4267" s="334">
        <v>0</v>
      </c>
      <c r="K4267" s="334">
        <v>0</v>
      </c>
      <c r="L4267" s="334">
        <v>0</v>
      </c>
      <c r="M4267" s="334">
        <v>0</v>
      </c>
      <c r="N4267" s="334">
        <v>0</v>
      </c>
      <c r="O4267" s="334">
        <v>0</v>
      </c>
      <c r="P4267" s="334">
        <v>0</v>
      </c>
      <c r="Q4267" s="334">
        <v>0</v>
      </c>
      <c r="R4267" s="334">
        <v>0</v>
      </c>
      <c r="S4267" s="334">
        <v>0</v>
      </c>
      <c r="T4267" s="334">
        <v>0</v>
      </c>
      <c r="U4267" s="334">
        <v>0</v>
      </c>
      <c r="V4267" s="334">
        <v>0</v>
      </c>
      <c r="W4267" s="334">
        <v>0</v>
      </c>
      <c r="X4267" s="334">
        <v>0</v>
      </c>
      <c r="Y4267" s="334">
        <v>0</v>
      </c>
      <c r="Z4267" s="334">
        <v>0</v>
      </c>
      <c r="AA4267" s="334">
        <v>0</v>
      </c>
      <c r="AB4267" s="334">
        <v>0</v>
      </c>
      <c r="AD4267" s="334">
        <v>0</v>
      </c>
      <c r="AE4267" s="334">
        <f t="shared" si="667"/>
        <v>0</v>
      </c>
      <c r="AF4267" s="334">
        <f t="shared" si="668"/>
        <v>0</v>
      </c>
      <c r="AG4267" s="340">
        <f t="shared" si="669"/>
        <v>0</v>
      </c>
      <c r="AI4267" s="340">
        <f t="shared" si="672"/>
        <v>0</v>
      </c>
      <c r="AJ4267" s="340">
        <f t="shared" si="672"/>
        <v>0</v>
      </c>
      <c r="AK4267" s="340">
        <f t="shared" si="672"/>
        <v>0</v>
      </c>
      <c r="AL4267" s="340">
        <f t="shared" si="672"/>
        <v>0</v>
      </c>
      <c r="AM4267" s="340">
        <f t="shared" si="672"/>
        <v>0</v>
      </c>
    </row>
    <row r="4268" spans="1:39" x14ac:dyDescent="0.35">
      <c r="A4268" s="337">
        <v>26181</v>
      </c>
      <c r="B4268" s="338">
        <f t="shared" si="664"/>
        <v>1971</v>
      </c>
      <c r="C4268" s="338">
        <f t="shared" si="665"/>
        <v>9</v>
      </c>
      <c r="D4268" s="338">
        <f t="shared" si="666"/>
        <v>5</v>
      </c>
      <c r="E4268" s="334">
        <v>0</v>
      </c>
      <c r="F4268" s="334">
        <v>0</v>
      </c>
      <c r="G4268" s="334">
        <v>0</v>
      </c>
      <c r="H4268" s="334">
        <v>0</v>
      </c>
      <c r="I4268" s="334">
        <v>0</v>
      </c>
      <c r="J4268" s="334">
        <v>0</v>
      </c>
      <c r="K4268" s="334">
        <v>0</v>
      </c>
      <c r="L4268" s="334">
        <v>0</v>
      </c>
      <c r="M4268" s="334">
        <v>0</v>
      </c>
      <c r="N4268" s="334">
        <v>0</v>
      </c>
      <c r="O4268" s="334">
        <v>0</v>
      </c>
      <c r="P4268" s="334">
        <v>0</v>
      </c>
      <c r="Q4268" s="334">
        <v>0</v>
      </c>
      <c r="R4268" s="334">
        <v>0</v>
      </c>
      <c r="S4268" s="334">
        <v>0</v>
      </c>
      <c r="T4268" s="334">
        <v>0</v>
      </c>
      <c r="U4268" s="334">
        <v>0</v>
      </c>
      <c r="V4268" s="334">
        <v>0</v>
      </c>
      <c r="W4268" s="334">
        <v>0</v>
      </c>
      <c r="X4268" s="334">
        <v>0</v>
      </c>
      <c r="Y4268" s="334">
        <v>0</v>
      </c>
      <c r="Z4268" s="334">
        <v>0</v>
      </c>
      <c r="AA4268" s="334">
        <v>0</v>
      </c>
      <c r="AB4268" s="334">
        <v>0</v>
      </c>
      <c r="AD4268" s="334">
        <v>0</v>
      </c>
      <c r="AE4268" s="334">
        <f t="shared" si="667"/>
        <v>0</v>
      </c>
      <c r="AF4268" s="334">
        <f t="shared" si="668"/>
        <v>0</v>
      </c>
      <c r="AG4268" s="340">
        <f t="shared" si="669"/>
        <v>0</v>
      </c>
      <c r="AI4268" s="340">
        <f t="shared" si="672"/>
        <v>0</v>
      </c>
      <c r="AJ4268" s="340">
        <f t="shared" si="672"/>
        <v>0</v>
      </c>
      <c r="AK4268" s="340">
        <f t="shared" si="672"/>
        <v>0</v>
      </c>
      <c r="AL4268" s="340">
        <f t="shared" si="672"/>
        <v>0</v>
      </c>
      <c r="AM4268" s="340">
        <f t="shared" si="672"/>
        <v>0</v>
      </c>
    </row>
    <row r="4269" spans="1:39" x14ac:dyDescent="0.35">
      <c r="A4269" s="337">
        <v>26182</v>
      </c>
      <c r="B4269" s="338">
        <f t="shared" si="664"/>
        <v>1971</v>
      </c>
      <c r="C4269" s="338">
        <f t="shared" si="665"/>
        <v>9</v>
      </c>
      <c r="D4269" s="338">
        <f t="shared" si="666"/>
        <v>6</v>
      </c>
      <c r="E4269" s="334">
        <v>0</v>
      </c>
      <c r="F4269" s="334">
        <v>0</v>
      </c>
      <c r="G4269" s="334">
        <v>0</v>
      </c>
      <c r="H4269" s="334">
        <v>0</v>
      </c>
      <c r="I4269" s="334">
        <v>0</v>
      </c>
      <c r="J4269" s="334">
        <v>0</v>
      </c>
      <c r="K4269" s="334">
        <v>0</v>
      </c>
      <c r="L4269" s="334">
        <v>0</v>
      </c>
      <c r="M4269" s="334">
        <v>0</v>
      </c>
      <c r="N4269" s="334">
        <v>0</v>
      </c>
      <c r="O4269" s="334">
        <v>0</v>
      </c>
      <c r="P4269" s="334">
        <v>0</v>
      </c>
      <c r="Q4269" s="334">
        <v>0</v>
      </c>
      <c r="R4269" s="334">
        <v>0</v>
      </c>
      <c r="S4269" s="334">
        <v>0</v>
      </c>
      <c r="T4269" s="334">
        <v>0</v>
      </c>
      <c r="U4269" s="334">
        <v>0</v>
      </c>
      <c r="V4269" s="334">
        <v>0</v>
      </c>
      <c r="W4269" s="334">
        <v>0.3</v>
      </c>
      <c r="X4269" s="334">
        <v>0.5</v>
      </c>
      <c r="Y4269" s="334">
        <v>0</v>
      </c>
      <c r="Z4269" s="334">
        <v>0</v>
      </c>
      <c r="AA4269" s="334">
        <v>0</v>
      </c>
      <c r="AB4269" s="334">
        <v>0</v>
      </c>
      <c r="AD4269" s="334">
        <v>0.8</v>
      </c>
      <c r="AE4269" s="334">
        <f t="shared" si="667"/>
        <v>0.8</v>
      </c>
      <c r="AF4269" s="334">
        <f t="shared" si="668"/>
        <v>0.8</v>
      </c>
      <c r="AG4269" s="340">
        <f t="shared" si="669"/>
        <v>0</v>
      </c>
      <c r="AI4269" s="340">
        <f t="shared" si="672"/>
        <v>0</v>
      </c>
      <c r="AJ4269" s="340">
        <f t="shared" si="672"/>
        <v>0</v>
      </c>
      <c r="AK4269" s="340">
        <f t="shared" si="672"/>
        <v>0</v>
      </c>
      <c r="AL4269" s="340">
        <f t="shared" si="672"/>
        <v>0</v>
      </c>
      <c r="AM4269" s="340">
        <f t="shared" si="672"/>
        <v>0.8</v>
      </c>
    </row>
    <row r="4270" spans="1:39" x14ac:dyDescent="0.35">
      <c r="A4270" s="337">
        <v>26183</v>
      </c>
      <c r="B4270" s="338">
        <f t="shared" si="664"/>
        <v>1971</v>
      </c>
      <c r="C4270" s="338">
        <f t="shared" si="665"/>
        <v>9</v>
      </c>
      <c r="D4270" s="338">
        <f t="shared" si="666"/>
        <v>7</v>
      </c>
      <c r="E4270" s="334">
        <v>0</v>
      </c>
      <c r="F4270" s="334">
        <v>0</v>
      </c>
      <c r="G4270" s="334">
        <v>0</v>
      </c>
      <c r="H4270" s="334">
        <v>0</v>
      </c>
      <c r="I4270" s="334">
        <v>0</v>
      </c>
      <c r="J4270" s="334">
        <v>0</v>
      </c>
      <c r="K4270" s="334">
        <v>0</v>
      </c>
      <c r="L4270" s="334">
        <v>0</v>
      </c>
      <c r="M4270" s="334">
        <v>0</v>
      </c>
      <c r="N4270" s="334">
        <v>0</v>
      </c>
      <c r="O4270" s="334">
        <v>0</v>
      </c>
      <c r="P4270" s="334">
        <v>0</v>
      </c>
      <c r="Q4270" s="334">
        <v>0</v>
      </c>
      <c r="R4270" s="334">
        <v>0</v>
      </c>
      <c r="S4270" s="334">
        <v>0</v>
      </c>
      <c r="T4270" s="334">
        <v>0</v>
      </c>
      <c r="U4270" s="334">
        <v>0</v>
      </c>
      <c r="V4270" s="334">
        <v>0</v>
      </c>
      <c r="W4270" s="334">
        <v>0</v>
      </c>
      <c r="X4270" s="334">
        <v>0</v>
      </c>
      <c r="Y4270" s="334">
        <v>0</v>
      </c>
      <c r="Z4270" s="334">
        <v>0</v>
      </c>
      <c r="AA4270" s="334">
        <v>0</v>
      </c>
      <c r="AB4270" s="334">
        <v>0</v>
      </c>
      <c r="AD4270" s="334">
        <v>0</v>
      </c>
      <c r="AE4270" s="334">
        <f t="shared" si="667"/>
        <v>0</v>
      </c>
      <c r="AF4270" s="334">
        <f t="shared" si="668"/>
        <v>0</v>
      </c>
      <c r="AG4270" s="340">
        <f t="shared" si="669"/>
        <v>0</v>
      </c>
      <c r="AI4270" s="340">
        <f t="shared" si="672"/>
        <v>0</v>
      </c>
      <c r="AJ4270" s="340">
        <f t="shared" si="672"/>
        <v>0</v>
      </c>
      <c r="AK4270" s="340">
        <f t="shared" si="672"/>
        <v>0</v>
      </c>
      <c r="AL4270" s="340">
        <f t="shared" si="672"/>
        <v>0</v>
      </c>
      <c r="AM4270" s="340">
        <f t="shared" si="672"/>
        <v>0</v>
      </c>
    </row>
    <row r="4271" spans="1:39" x14ac:dyDescent="0.35">
      <c r="A4271" s="337">
        <v>26184</v>
      </c>
      <c r="B4271" s="338">
        <f t="shared" si="664"/>
        <v>1971</v>
      </c>
      <c r="C4271" s="338">
        <f t="shared" si="665"/>
        <v>9</v>
      </c>
      <c r="D4271" s="338">
        <f t="shared" si="666"/>
        <v>8</v>
      </c>
      <c r="E4271" s="334">
        <v>0</v>
      </c>
      <c r="F4271" s="334">
        <v>0</v>
      </c>
      <c r="G4271" s="334">
        <v>0</v>
      </c>
      <c r="H4271" s="334">
        <v>0</v>
      </c>
      <c r="I4271" s="334">
        <v>0</v>
      </c>
      <c r="J4271" s="334">
        <v>0</v>
      </c>
      <c r="K4271" s="334">
        <v>0</v>
      </c>
      <c r="L4271" s="334">
        <v>0</v>
      </c>
      <c r="M4271" s="334">
        <v>0</v>
      </c>
      <c r="N4271" s="334">
        <v>0</v>
      </c>
      <c r="O4271" s="334">
        <v>0</v>
      </c>
      <c r="P4271" s="334">
        <v>0</v>
      </c>
      <c r="Q4271" s="334">
        <v>0</v>
      </c>
      <c r="R4271" s="334">
        <v>0</v>
      </c>
      <c r="S4271" s="334">
        <v>0</v>
      </c>
      <c r="T4271" s="334">
        <v>0</v>
      </c>
      <c r="U4271" s="334">
        <v>0</v>
      </c>
      <c r="V4271" s="334">
        <v>0</v>
      </c>
      <c r="W4271" s="334">
        <v>0</v>
      </c>
      <c r="X4271" s="334">
        <v>0</v>
      </c>
      <c r="Y4271" s="334">
        <v>0</v>
      </c>
      <c r="Z4271" s="334">
        <v>0</v>
      </c>
      <c r="AA4271" s="334">
        <v>0</v>
      </c>
      <c r="AB4271" s="334">
        <v>0</v>
      </c>
      <c r="AD4271" s="334">
        <v>0</v>
      </c>
      <c r="AE4271" s="334">
        <f t="shared" si="667"/>
        <v>0</v>
      </c>
      <c r="AF4271" s="334">
        <f t="shared" si="668"/>
        <v>0</v>
      </c>
      <c r="AG4271" s="340">
        <f t="shared" si="669"/>
        <v>0</v>
      </c>
      <c r="AI4271" s="340">
        <f t="shared" si="672"/>
        <v>0</v>
      </c>
      <c r="AJ4271" s="340">
        <f t="shared" si="672"/>
        <v>0</v>
      </c>
      <c r="AK4271" s="340">
        <f t="shared" si="672"/>
        <v>0</v>
      </c>
      <c r="AL4271" s="340">
        <f t="shared" si="672"/>
        <v>0</v>
      </c>
      <c r="AM4271" s="340">
        <f t="shared" si="672"/>
        <v>0</v>
      </c>
    </row>
    <row r="4272" spans="1:39" x14ac:dyDescent="0.35">
      <c r="A4272" s="337">
        <v>26185</v>
      </c>
      <c r="B4272" s="338">
        <f t="shared" si="664"/>
        <v>1971</v>
      </c>
      <c r="C4272" s="338">
        <f t="shared" si="665"/>
        <v>9</v>
      </c>
      <c r="D4272" s="338">
        <f t="shared" si="666"/>
        <v>9</v>
      </c>
      <c r="E4272" s="334">
        <v>0</v>
      </c>
      <c r="F4272" s="334">
        <v>0</v>
      </c>
      <c r="G4272" s="334">
        <v>0</v>
      </c>
      <c r="H4272" s="334">
        <v>0</v>
      </c>
      <c r="I4272" s="334">
        <v>0</v>
      </c>
      <c r="J4272" s="334">
        <v>0</v>
      </c>
      <c r="K4272" s="334">
        <v>0.8</v>
      </c>
      <c r="L4272" s="334">
        <v>1</v>
      </c>
      <c r="M4272" s="334">
        <v>0.3</v>
      </c>
      <c r="N4272" s="334">
        <v>2</v>
      </c>
      <c r="O4272" s="334">
        <v>3</v>
      </c>
      <c r="P4272" s="334">
        <v>2</v>
      </c>
      <c r="Q4272" s="334">
        <v>0.3</v>
      </c>
      <c r="R4272" s="334">
        <v>0</v>
      </c>
      <c r="S4272" s="334">
        <v>0</v>
      </c>
      <c r="T4272" s="334">
        <v>0</v>
      </c>
      <c r="U4272" s="334">
        <v>0</v>
      </c>
      <c r="V4272" s="334">
        <v>0</v>
      </c>
      <c r="W4272" s="334">
        <v>0</v>
      </c>
      <c r="X4272" s="334">
        <v>0</v>
      </c>
      <c r="Y4272" s="334">
        <v>0</v>
      </c>
      <c r="Z4272" s="334">
        <v>0</v>
      </c>
      <c r="AA4272" s="334">
        <v>0</v>
      </c>
      <c r="AB4272" s="334">
        <v>0</v>
      </c>
      <c r="AD4272" s="334">
        <v>9.4</v>
      </c>
      <c r="AE4272" s="334">
        <f t="shared" si="667"/>
        <v>9.4</v>
      </c>
      <c r="AF4272" s="334">
        <f t="shared" si="668"/>
        <v>9.4</v>
      </c>
      <c r="AG4272" s="340">
        <f t="shared" si="669"/>
        <v>0</v>
      </c>
      <c r="AI4272" s="340">
        <f t="shared" si="672"/>
        <v>0</v>
      </c>
      <c r="AJ4272" s="340">
        <f t="shared" si="672"/>
        <v>0</v>
      </c>
      <c r="AK4272" s="340">
        <f t="shared" si="672"/>
        <v>0</v>
      </c>
      <c r="AL4272" s="340">
        <f t="shared" si="672"/>
        <v>0</v>
      </c>
      <c r="AM4272" s="340">
        <f t="shared" si="672"/>
        <v>9.4</v>
      </c>
    </row>
    <row r="4273" spans="1:39" x14ac:dyDescent="0.35">
      <c r="A4273" s="337">
        <v>26186</v>
      </c>
      <c r="B4273" s="338">
        <f t="shared" si="664"/>
        <v>1971</v>
      </c>
      <c r="C4273" s="338">
        <f t="shared" si="665"/>
        <v>9</v>
      </c>
      <c r="D4273" s="338">
        <f t="shared" si="666"/>
        <v>10</v>
      </c>
      <c r="E4273" s="334">
        <v>0</v>
      </c>
      <c r="F4273" s="334">
        <v>0</v>
      </c>
      <c r="G4273" s="334">
        <v>0</v>
      </c>
      <c r="H4273" s="334">
        <v>0</v>
      </c>
      <c r="I4273" s="334">
        <v>0</v>
      </c>
      <c r="J4273" s="334">
        <v>0</v>
      </c>
      <c r="K4273" s="334">
        <v>0</v>
      </c>
      <c r="L4273" s="334">
        <v>0</v>
      </c>
      <c r="M4273" s="334">
        <v>0</v>
      </c>
      <c r="N4273" s="334">
        <v>0</v>
      </c>
      <c r="O4273" s="334">
        <v>0</v>
      </c>
      <c r="P4273" s="334">
        <v>0</v>
      </c>
      <c r="Q4273" s="334">
        <v>0</v>
      </c>
      <c r="R4273" s="334">
        <v>0</v>
      </c>
      <c r="S4273" s="334">
        <v>0</v>
      </c>
      <c r="T4273" s="334">
        <v>0</v>
      </c>
      <c r="U4273" s="334">
        <v>0</v>
      </c>
      <c r="V4273" s="334">
        <v>0</v>
      </c>
      <c r="W4273" s="334">
        <v>0</v>
      </c>
      <c r="X4273" s="334">
        <v>0</v>
      </c>
      <c r="Y4273" s="334">
        <v>0</v>
      </c>
      <c r="Z4273" s="334">
        <v>0</v>
      </c>
      <c r="AA4273" s="334">
        <v>0</v>
      </c>
      <c r="AB4273" s="334">
        <v>0</v>
      </c>
      <c r="AD4273" s="334">
        <v>0</v>
      </c>
      <c r="AE4273" s="334">
        <f t="shared" si="667"/>
        <v>0</v>
      </c>
      <c r="AF4273" s="334">
        <f t="shared" si="668"/>
        <v>0</v>
      </c>
      <c r="AG4273" s="340">
        <f t="shared" si="669"/>
        <v>0</v>
      </c>
      <c r="AI4273" s="340">
        <f t="shared" si="672"/>
        <v>0</v>
      </c>
      <c r="AJ4273" s="340">
        <f t="shared" si="672"/>
        <v>0</v>
      </c>
      <c r="AK4273" s="340">
        <f t="shared" si="672"/>
        <v>0</v>
      </c>
      <c r="AL4273" s="340">
        <f t="shared" si="672"/>
        <v>0</v>
      </c>
      <c r="AM4273" s="340">
        <f t="shared" si="672"/>
        <v>0</v>
      </c>
    </row>
    <row r="4274" spans="1:39" x14ac:dyDescent="0.35">
      <c r="A4274" s="337">
        <v>26187</v>
      </c>
      <c r="B4274" s="338">
        <f t="shared" si="664"/>
        <v>1971</v>
      </c>
      <c r="C4274" s="338">
        <f t="shared" si="665"/>
        <v>9</v>
      </c>
      <c r="D4274" s="338">
        <f t="shared" si="666"/>
        <v>11</v>
      </c>
      <c r="E4274" s="334">
        <v>0</v>
      </c>
      <c r="F4274" s="334">
        <v>0</v>
      </c>
      <c r="G4274" s="334">
        <v>0</v>
      </c>
      <c r="H4274" s="334">
        <v>0</v>
      </c>
      <c r="I4274" s="334">
        <v>0</v>
      </c>
      <c r="J4274" s="334">
        <v>0</v>
      </c>
      <c r="K4274" s="334">
        <v>0</v>
      </c>
      <c r="L4274" s="334">
        <v>0</v>
      </c>
      <c r="M4274" s="334">
        <v>0</v>
      </c>
      <c r="N4274" s="334">
        <v>0</v>
      </c>
      <c r="O4274" s="334">
        <v>0</v>
      </c>
      <c r="P4274" s="334">
        <v>2</v>
      </c>
      <c r="Q4274" s="334">
        <v>3.8</v>
      </c>
      <c r="R4274" s="334">
        <v>0</v>
      </c>
      <c r="S4274" s="334">
        <v>0</v>
      </c>
      <c r="T4274" s="334">
        <v>0</v>
      </c>
      <c r="U4274" s="334">
        <v>0</v>
      </c>
      <c r="V4274" s="334">
        <v>0.5</v>
      </c>
      <c r="W4274" s="334">
        <v>0</v>
      </c>
      <c r="X4274" s="334">
        <v>0</v>
      </c>
      <c r="Y4274" s="334">
        <v>0</v>
      </c>
      <c r="Z4274" s="334">
        <v>0</v>
      </c>
      <c r="AA4274" s="334">
        <v>0</v>
      </c>
      <c r="AB4274" s="334">
        <v>0</v>
      </c>
      <c r="AD4274" s="334">
        <v>6.3</v>
      </c>
      <c r="AE4274" s="334">
        <f t="shared" si="667"/>
        <v>6.3</v>
      </c>
      <c r="AF4274" s="334">
        <f t="shared" si="668"/>
        <v>6.3</v>
      </c>
      <c r="AG4274" s="340">
        <f t="shared" si="669"/>
        <v>0</v>
      </c>
      <c r="AI4274" s="340">
        <f t="shared" si="672"/>
        <v>0</v>
      </c>
      <c r="AJ4274" s="340">
        <f t="shared" si="672"/>
        <v>0</v>
      </c>
      <c r="AK4274" s="340">
        <f t="shared" si="672"/>
        <v>0</v>
      </c>
      <c r="AL4274" s="340">
        <f t="shared" si="672"/>
        <v>0</v>
      </c>
      <c r="AM4274" s="340">
        <f t="shared" si="672"/>
        <v>6.3</v>
      </c>
    </row>
    <row r="4275" spans="1:39" x14ac:dyDescent="0.35">
      <c r="A4275" s="337">
        <v>26188</v>
      </c>
      <c r="B4275" s="338">
        <f t="shared" si="664"/>
        <v>1971</v>
      </c>
      <c r="C4275" s="338">
        <f t="shared" si="665"/>
        <v>9</v>
      </c>
      <c r="D4275" s="338">
        <f t="shared" si="666"/>
        <v>12</v>
      </c>
      <c r="E4275" s="334">
        <v>0</v>
      </c>
      <c r="F4275" s="334">
        <v>0</v>
      </c>
      <c r="G4275" s="334">
        <v>0</v>
      </c>
      <c r="H4275" s="334">
        <v>0</v>
      </c>
      <c r="I4275" s="334">
        <v>0</v>
      </c>
      <c r="J4275" s="334">
        <v>0</v>
      </c>
      <c r="K4275" s="334">
        <v>0</v>
      </c>
      <c r="L4275" s="334">
        <v>0</v>
      </c>
      <c r="M4275" s="334">
        <v>0</v>
      </c>
      <c r="N4275" s="334">
        <v>0</v>
      </c>
      <c r="O4275" s="334">
        <v>0</v>
      </c>
      <c r="P4275" s="334">
        <v>0</v>
      </c>
      <c r="Q4275" s="334">
        <v>0</v>
      </c>
      <c r="R4275" s="334">
        <v>0</v>
      </c>
      <c r="S4275" s="334">
        <v>0</v>
      </c>
      <c r="T4275" s="334">
        <v>0</v>
      </c>
      <c r="U4275" s="334">
        <v>0</v>
      </c>
      <c r="V4275" s="334">
        <v>0</v>
      </c>
      <c r="W4275" s="334">
        <v>0</v>
      </c>
      <c r="X4275" s="334">
        <v>0</v>
      </c>
      <c r="Y4275" s="334">
        <v>0</v>
      </c>
      <c r="Z4275" s="334">
        <v>0</v>
      </c>
      <c r="AA4275" s="334">
        <v>0</v>
      </c>
      <c r="AB4275" s="334">
        <v>0</v>
      </c>
      <c r="AD4275" s="334">
        <v>0</v>
      </c>
      <c r="AE4275" s="334">
        <f t="shared" si="667"/>
        <v>0</v>
      </c>
      <c r="AF4275" s="334">
        <f t="shared" si="668"/>
        <v>0</v>
      </c>
      <c r="AG4275" s="340">
        <f t="shared" si="669"/>
        <v>0</v>
      </c>
      <c r="AI4275" s="340">
        <f t="shared" si="672"/>
        <v>0</v>
      </c>
      <c r="AJ4275" s="340">
        <f t="shared" si="672"/>
        <v>0</v>
      </c>
      <c r="AK4275" s="340">
        <f t="shared" si="672"/>
        <v>0</v>
      </c>
      <c r="AL4275" s="340">
        <f t="shared" si="672"/>
        <v>0</v>
      </c>
      <c r="AM4275" s="340">
        <f t="shared" si="672"/>
        <v>0</v>
      </c>
    </row>
    <row r="4276" spans="1:39" x14ac:dyDescent="0.35">
      <c r="A4276" s="337">
        <v>26189</v>
      </c>
      <c r="B4276" s="338">
        <f t="shared" si="664"/>
        <v>1971</v>
      </c>
      <c r="C4276" s="338">
        <f t="shared" si="665"/>
        <v>9</v>
      </c>
      <c r="D4276" s="338">
        <f t="shared" si="666"/>
        <v>13</v>
      </c>
      <c r="E4276" s="334">
        <v>0</v>
      </c>
      <c r="F4276" s="334">
        <v>0</v>
      </c>
      <c r="G4276" s="334">
        <v>0</v>
      </c>
      <c r="H4276" s="334">
        <v>0</v>
      </c>
      <c r="I4276" s="334">
        <v>0</v>
      </c>
      <c r="J4276" s="334">
        <v>0</v>
      </c>
      <c r="K4276" s="334">
        <v>0.8</v>
      </c>
      <c r="L4276" s="334">
        <v>0.9</v>
      </c>
      <c r="M4276" s="334">
        <v>0.8</v>
      </c>
      <c r="N4276" s="334">
        <v>0</v>
      </c>
      <c r="O4276" s="334">
        <v>0</v>
      </c>
      <c r="P4276" s="334">
        <v>0</v>
      </c>
      <c r="Q4276" s="334">
        <v>0</v>
      </c>
      <c r="R4276" s="334">
        <v>0</v>
      </c>
      <c r="S4276" s="334">
        <v>0</v>
      </c>
      <c r="T4276" s="334">
        <v>0</v>
      </c>
      <c r="U4276" s="334">
        <v>0</v>
      </c>
      <c r="V4276" s="334">
        <v>0</v>
      </c>
      <c r="W4276" s="334">
        <v>0</v>
      </c>
      <c r="X4276" s="334">
        <v>0</v>
      </c>
      <c r="Y4276" s="334">
        <v>0</v>
      </c>
      <c r="Z4276" s="334">
        <v>0</v>
      </c>
      <c r="AA4276" s="334">
        <v>0</v>
      </c>
      <c r="AB4276" s="334">
        <v>0</v>
      </c>
      <c r="AD4276" s="334">
        <v>2.5</v>
      </c>
      <c r="AE4276" s="334">
        <f t="shared" si="667"/>
        <v>2.5</v>
      </c>
      <c r="AF4276" s="334">
        <f t="shared" si="668"/>
        <v>2.5</v>
      </c>
      <c r="AG4276" s="340">
        <f t="shared" si="669"/>
        <v>0</v>
      </c>
      <c r="AI4276" s="340">
        <f t="shared" ref="AI4276:AM4291" si="673">IF($C4276=AI$1,$AF4276,0)</f>
        <v>0</v>
      </c>
      <c r="AJ4276" s="340">
        <f t="shared" si="673"/>
        <v>0</v>
      </c>
      <c r="AK4276" s="340">
        <f t="shared" si="673"/>
        <v>0</v>
      </c>
      <c r="AL4276" s="340">
        <f t="shared" si="673"/>
        <v>0</v>
      </c>
      <c r="AM4276" s="340">
        <f t="shared" si="673"/>
        <v>2.5</v>
      </c>
    </row>
    <row r="4277" spans="1:39" x14ac:dyDescent="0.35">
      <c r="A4277" s="337">
        <v>26190</v>
      </c>
      <c r="B4277" s="338">
        <f t="shared" si="664"/>
        <v>1971</v>
      </c>
      <c r="C4277" s="338">
        <f t="shared" si="665"/>
        <v>9</v>
      </c>
      <c r="D4277" s="338">
        <f t="shared" si="666"/>
        <v>14</v>
      </c>
      <c r="E4277" s="334">
        <v>0</v>
      </c>
      <c r="F4277" s="334">
        <v>0</v>
      </c>
      <c r="G4277" s="334">
        <v>0</v>
      </c>
      <c r="H4277" s="334">
        <v>0</v>
      </c>
      <c r="I4277" s="334">
        <v>0</v>
      </c>
      <c r="J4277" s="334">
        <v>0</v>
      </c>
      <c r="K4277" s="334">
        <v>0</v>
      </c>
      <c r="L4277" s="334">
        <v>0</v>
      </c>
      <c r="M4277" s="334">
        <v>0</v>
      </c>
      <c r="N4277" s="334">
        <v>0</v>
      </c>
      <c r="O4277" s="334">
        <v>0</v>
      </c>
      <c r="P4277" s="334">
        <v>0</v>
      </c>
      <c r="Q4277" s="334">
        <v>0</v>
      </c>
      <c r="R4277" s="334">
        <v>0</v>
      </c>
      <c r="S4277" s="334">
        <v>0</v>
      </c>
      <c r="T4277" s="334">
        <v>0</v>
      </c>
      <c r="U4277" s="334">
        <v>0</v>
      </c>
      <c r="V4277" s="334">
        <v>0</v>
      </c>
      <c r="W4277" s="334">
        <v>0</v>
      </c>
      <c r="X4277" s="334">
        <v>0</v>
      </c>
      <c r="Y4277" s="334">
        <v>0</v>
      </c>
      <c r="Z4277" s="334">
        <v>0</v>
      </c>
      <c r="AA4277" s="334">
        <v>0</v>
      </c>
      <c r="AB4277" s="334">
        <v>0</v>
      </c>
      <c r="AD4277" s="334">
        <v>0</v>
      </c>
      <c r="AE4277" s="334">
        <f t="shared" si="667"/>
        <v>0</v>
      </c>
      <c r="AF4277" s="334">
        <f t="shared" si="668"/>
        <v>0</v>
      </c>
      <c r="AG4277" s="340">
        <f t="shared" si="669"/>
        <v>0</v>
      </c>
      <c r="AI4277" s="340">
        <f t="shared" si="673"/>
        <v>0</v>
      </c>
      <c r="AJ4277" s="340">
        <f t="shared" si="673"/>
        <v>0</v>
      </c>
      <c r="AK4277" s="340">
        <f t="shared" si="673"/>
        <v>0</v>
      </c>
      <c r="AL4277" s="340">
        <f t="shared" si="673"/>
        <v>0</v>
      </c>
      <c r="AM4277" s="340">
        <f t="shared" si="673"/>
        <v>0</v>
      </c>
    </row>
    <row r="4278" spans="1:39" x14ac:dyDescent="0.35">
      <c r="A4278" s="337">
        <v>26191</v>
      </c>
      <c r="B4278" s="338">
        <f t="shared" si="664"/>
        <v>1971</v>
      </c>
      <c r="C4278" s="338">
        <f t="shared" si="665"/>
        <v>9</v>
      </c>
      <c r="D4278" s="338">
        <f t="shared" si="666"/>
        <v>15</v>
      </c>
      <c r="E4278" s="334">
        <v>0</v>
      </c>
      <c r="F4278" s="334">
        <v>0</v>
      </c>
      <c r="G4278" s="334">
        <v>0</v>
      </c>
      <c r="H4278" s="334">
        <v>0</v>
      </c>
      <c r="I4278" s="334">
        <v>0</v>
      </c>
      <c r="J4278" s="334">
        <v>0</v>
      </c>
      <c r="K4278" s="334">
        <v>0</v>
      </c>
      <c r="L4278" s="334">
        <v>0</v>
      </c>
      <c r="M4278" s="334">
        <v>0</v>
      </c>
      <c r="N4278" s="334">
        <v>0</v>
      </c>
      <c r="O4278" s="334">
        <v>0</v>
      </c>
      <c r="P4278" s="334">
        <v>0</v>
      </c>
      <c r="Q4278" s="334">
        <v>0</v>
      </c>
      <c r="R4278" s="334">
        <v>0</v>
      </c>
      <c r="S4278" s="334">
        <v>0</v>
      </c>
      <c r="T4278" s="334">
        <v>0</v>
      </c>
      <c r="U4278" s="334">
        <v>0</v>
      </c>
      <c r="V4278" s="334">
        <v>0</v>
      </c>
      <c r="W4278" s="334">
        <v>0</v>
      </c>
      <c r="X4278" s="334">
        <v>0</v>
      </c>
      <c r="Y4278" s="334">
        <v>0</v>
      </c>
      <c r="Z4278" s="334">
        <v>0</v>
      </c>
      <c r="AA4278" s="334">
        <v>0</v>
      </c>
      <c r="AB4278" s="334">
        <v>0</v>
      </c>
      <c r="AD4278" s="334">
        <v>0</v>
      </c>
      <c r="AE4278" s="334">
        <f t="shared" si="667"/>
        <v>0</v>
      </c>
      <c r="AF4278" s="334">
        <f t="shared" si="668"/>
        <v>0</v>
      </c>
      <c r="AG4278" s="340">
        <f t="shared" si="669"/>
        <v>0</v>
      </c>
      <c r="AI4278" s="340">
        <f t="shared" si="673"/>
        <v>0</v>
      </c>
      <c r="AJ4278" s="340">
        <f t="shared" si="673"/>
        <v>0</v>
      </c>
      <c r="AK4278" s="340">
        <f t="shared" si="673"/>
        <v>0</v>
      </c>
      <c r="AL4278" s="340">
        <f t="shared" si="673"/>
        <v>0</v>
      </c>
      <c r="AM4278" s="340">
        <f t="shared" si="673"/>
        <v>0</v>
      </c>
    </row>
    <row r="4279" spans="1:39" x14ac:dyDescent="0.35">
      <c r="A4279" s="337">
        <v>26192</v>
      </c>
      <c r="B4279" s="338">
        <f t="shared" si="664"/>
        <v>1971</v>
      </c>
      <c r="C4279" s="338">
        <f t="shared" si="665"/>
        <v>9</v>
      </c>
      <c r="D4279" s="338">
        <f t="shared" si="666"/>
        <v>16</v>
      </c>
      <c r="E4279" s="334">
        <v>0</v>
      </c>
      <c r="F4279" s="334">
        <v>0</v>
      </c>
      <c r="G4279" s="334">
        <v>0</v>
      </c>
      <c r="H4279" s="334">
        <v>0</v>
      </c>
      <c r="I4279" s="334">
        <v>0</v>
      </c>
      <c r="J4279" s="334">
        <v>0</v>
      </c>
      <c r="K4279" s="334">
        <v>0</v>
      </c>
      <c r="L4279" s="334">
        <v>0.9</v>
      </c>
      <c r="M4279" s="334">
        <v>0.9</v>
      </c>
      <c r="N4279" s="334">
        <v>0</v>
      </c>
      <c r="O4279" s="334">
        <v>0</v>
      </c>
      <c r="P4279" s="334">
        <v>0</v>
      </c>
      <c r="Q4279" s="334">
        <v>0</v>
      </c>
      <c r="R4279" s="334">
        <v>0</v>
      </c>
      <c r="S4279" s="334">
        <v>0</v>
      </c>
      <c r="T4279" s="334">
        <v>0</v>
      </c>
      <c r="U4279" s="334">
        <v>0</v>
      </c>
      <c r="V4279" s="334">
        <v>0</v>
      </c>
      <c r="W4279" s="334">
        <v>0</v>
      </c>
      <c r="X4279" s="334">
        <v>0</v>
      </c>
      <c r="Y4279" s="334">
        <v>0</v>
      </c>
      <c r="Z4279" s="334">
        <v>0</v>
      </c>
      <c r="AA4279" s="334">
        <v>0</v>
      </c>
      <c r="AB4279" s="334">
        <v>0</v>
      </c>
      <c r="AD4279" s="334">
        <v>1.8</v>
      </c>
      <c r="AE4279" s="334">
        <f t="shared" si="667"/>
        <v>1.8</v>
      </c>
      <c r="AF4279" s="334">
        <f t="shared" si="668"/>
        <v>1.8</v>
      </c>
      <c r="AG4279" s="340">
        <f t="shared" si="669"/>
        <v>0</v>
      </c>
      <c r="AI4279" s="340">
        <f t="shared" si="673"/>
        <v>0</v>
      </c>
      <c r="AJ4279" s="340">
        <f t="shared" si="673"/>
        <v>0</v>
      </c>
      <c r="AK4279" s="340">
        <f t="shared" si="673"/>
        <v>0</v>
      </c>
      <c r="AL4279" s="340">
        <f t="shared" si="673"/>
        <v>0</v>
      </c>
      <c r="AM4279" s="340">
        <f t="shared" si="673"/>
        <v>1.8</v>
      </c>
    </row>
    <row r="4280" spans="1:39" x14ac:dyDescent="0.35">
      <c r="A4280" s="337">
        <v>26193</v>
      </c>
      <c r="B4280" s="338">
        <f t="shared" si="664"/>
        <v>1971</v>
      </c>
      <c r="C4280" s="338">
        <f t="shared" si="665"/>
        <v>9</v>
      </c>
      <c r="D4280" s="338">
        <f t="shared" si="666"/>
        <v>17</v>
      </c>
      <c r="E4280" s="334">
        <v>0</v>
      </c>
      <c r="F4280" s="334">
        <v>0</v>
      </c>
      <c r="G4280" s="334">
        <v>0</v>
      </c>
      <c r="H4280" s="334">
        <v>0</v>
      </c>
      <c r="I4280" s="334">
        <v>0</v>
      </c>
      <c r="J4280" s="334">
        <v>0</v>
      </c>
      <c r="K4280" s="334">
        <v>0</v>
      </c>
      <c r="L4280" s="334">
        <v>0</v>
      </c>
      <c r="M4280" s="334">
        <v>0</v>
      </c>
      <c r="N4280" s="334">
        <v>0</v>
      </c>
      <c r="O4280" s="334">
        <v>0</v>
      </c>
      <c r="P4280" s="334">
        <v>0</v>
      </c>
      <c r="Q4280" s="334">
        <v>0</v>
      </c>
      <c r="R4280" s="334">
        <v>0</v>
      </c>
      <c r="S4280" s="334">
        <v>0</v>
      </c>
      <c r="T4280" s="334">
        <v>0</v>
      </c>
      <c r="U4280" s="334">
        <v>0</v>
      </c>
      <c r="V4280" s="334">
        <v>0</v>
      </c>
      <c r="W4280" s="334">
        <v>0</v>
      </c>
      <c r="X4280" s="334">
        <v>0</v>
      </c>
      <c r="Y4280" s="334">
        <v>0</v>
      </c>
      <c r="Z4280" s="334">
        <v>0</v>
      </c>
      <c r="AA4280" s="334">
        <v>0</v>
      </c>
      <c r="AB4280" s="334">
        <v>0</v>
      </c>
      <c r="AD4280" s="334">
        <v>0</v>
      </c>
      <c r="AE4280" s="334">
        <f t="shared" si="667"/>
        <v>0</v>
      </c>
      <c r="AF4280" s="334">
        <f t="shared" si="668"/>
        <v>0</v>
      </c>
      <c r="AG4280" s="340">
        <f t="shared" si="669"/>
        <v>0</v>
      </c>
      <c r="AI4280" s="340">
        <f t="shared" si="673"/>
        <v>0</v>
      </c>
      <c r="AJ4280" s="340">
        <f t="shared" si="673"/>
        <v>0</v>
      </c>
      <c r="AK4280" s="340">
        <f t="shared" si="673"/>
        <v>0</v>
      </c>
      <c r="AL4280" s="340">
        <f t="shared" si="673"/>
        <v>0</v>
      </c>
      <c r="AM4280" s="340">
        <f t="shared" si="673"/>
        <v>0</v>
      </c>
    </row>
    <row r="4281" spans="1:39" x14ac:dyDescent="0.35">
      <c r="A4281" s="337">
        <v>26194</v>
      </c>
      <c r="B4281" s="338">
        <f t="shared" si="664"/>
        <v>1971</v>
      </c>
      <c r="C4281" s="338">
        <f t="shared" si="665"/>
        <v>9</v>
      </c>
      <c r="D4281" s="338">
        <f t="shared" si="666"/>
        <v>18</v>
      </c>
      <c r="E4281" s="334">
        <v>0</v>
      </c>
      <c r="F4281" s="334">
        <v>0</v>
      </c>
      <c r="G4281" s="334">
        <v>0</v>
      </c>
      <c r="H4281" s="334">
        <v>0</v>
      </c>
      <c r="I4281" s="334">
        <v>0</v>
      </c>
      <c r="J4281" s="334">
        <v>0</v>
      </c>
      <c r="K4281" s="334">
        <v>0</v>
      </c>
      <c r="L4281" s="334">
        <v>0</v>
      </c>
      <c r="M4281" s="334">
        <v>0</v>
      </c>
      <c r="N4281" s="334">
        <v>0</v>
      </c>
      <c r="O4281" s="334">
        <v>0</v>
      </c>
      <c r="P4281" s="334">
        <v>0</v>
      </c>
      <c r="Q4281" s="334">
        <v>0</v>
      </c>
      <c r="R4281" s="334">
        <v>0</v>
      </c>
      <c r="S4281" s="334">
        <v>0</v>
      </c>
      <c r="T4281" s="334">
        <v>0</v>
      </c>
      <c r="U4281" s="334">
        <v>0</v>
      </c>
      <c r="V4281" s="334">
        <v>0</v>
      </c>
      <c r="W4281" s="334">
        <v>0</v>
      </c>
      <c r="X4281" s="334">
        <v>0</v>
      </c>
      <c r="Y4281" s="334">
        <v>0</v>
      </c>
      <c r="Z4281" s="334">
        <v>0</v>
      </c>
      <c r="AA4281" s="334">
        <v>0</v>
      </c>
      <c r="AB4281" s="334">
        <v>0</v>
      </c>
      <c r="AD4281" s="334">
        <v>0</v>
      </c>
      <c r="AE4281" s="334">
        <f t="shared" si="667"/>
        <v>0</v>
      </c>
      <c r="AF4281" s="334">
        <f t="shared" si="668"/>
        <v>0</v>
      </c>
      <c r="AG4281" s="340">
        <f t="shared" si="669"/>
        <v>0</v>
      </c>
      <c r="AI4281" s="340">
        <f t="shared" si="673"/>
        <v>0</v>
      </c>
      <c r="AJ4281" s="340">
        <f t="shared" si="673"/>
        <v>0</v>
      </c>
      <c r="AK4281" s="340">
        <f t="shared" si="673"/>
        <v>0</v>
      </c>
      <c r="AL4281" s="340">
        <f t="shared" si="673"/>
        <v>0</v>
      </c>
      <c r="AM4281" s="340">
        <f t="shared" si="673"/>
        <v>0</v>
      </c>
    </row>
    <row r="4282" spans="1:39" x14ac:dyDescent="0.35">
      <c r="A4282" s="337">
        <v>26195</v>
      </c>
      <c r="B4282" s="338">
        <f t="shared" si="664"/>
        <v>1971</v>
      </c>
      <c r="C4282" s="338">
        <f t="shared" si="665"/>
        <v>9</v>
      </c>
      <c r="D4282" s="338">
        <f t="shared" si="666"/>
        <v>19</v>
      </c>
      <c r="E4282" s="334">
        <v>0</v>
      </c>
      <c r="F4282" s="334">
        <v>0</v>
      </c>
      <c r="G4282" s="334">
        <v>0</v>
      </c>
      <c r="H4282" s="334">
        <v>0</v>
      </c>
      <c r="I4282" s="334">
        <v>0</v>
      </c>
      <c r="J4282" s="334">
        <v>0</v>
      </c>
      <c r="K4282" s="334">
        <v>0</v>
      </c>
      <c r="L4282" s="334">
        <v>0</v>
      </c>
      <c r="M4282" s="334">
        <v>0</v>
      </c>
      <c r="N4282" s="334">
        <v>0.7</v>
      </c>
      <c r="O4282" s="334">
        <v>0</v>
      </c>
      <c r="P4282" s="334">
        <v>0</v>
      </c>
      <c r="Q4282" s="334">
        <v>0</v>
      </c>
      <c r="R4282" s="334">
        <v>0.7</v>
      </c>
      <c r="S4282" s="334">
        <v>0.8</v>
      </c>
      <c r="T4282" s="334">
        <v>0.7</v>
      </c>
      <c r="U4282" s="334">
        <v>0.7</v>
      </c>
      <c r="V4282" s="334">
        <v>0.7</v>
      </c>
      <c r="W4282" s="334">
        <v>0.7</v>
      </c>
      <c r="X4282" s="334">
        <v>0.7</v>
      </c>
      <c r="Y4282" s="334">
        <v>0.8</v>
      </c>
      <c r="Z4282" s="334">
        <v>0.7</v>
      </c>
      <c r="AA4282" s="334">
        <v>0.7</v>
      </c>
      <c r="AB4282" s="334">
        <v>0</v>
      </c>
      <c r="AD4282" s="334">
        <v>7.9</v>
      </c>
      <c r="AE4282" s="334">
        <f t="shared" si="667"/>
        <v>7.9</v>
      </c>
      <c r="AF4282" s="334">
        <f t="shared" si="668"/>
        <v>7.9000000000000012</v>
      </c>
      <c r="AG4282" s="340">
        <f t="shared" si="669"/>
        <v>8.8817841970012523E-16</v>
      </c>
      <c r="AI4282" s="340">
        <f t="shared" si="673"/>
        <v>0</v>
      </c>
      <c r="AJ4282" s="340">
        <f t="shared" si="673"/>
        <v>0</v>
      </c>
      <c r="AK4282" s="340">
        <f t="shared" si="673"/>
        <v>0</v>
      </c>
      <c r="AL4282" s="340">
        <f t="shared" si="673"/>
        <v>0</v>
      </c>
      <c r="AM4282" s="340">
        <f t="shared" si="673"/>
        <v>7.9000000000000012</v>
      </c>
    </row>
    <row r="4283" spans="1:39" x14ac:dyDescent="0.35">
      <c r="A4283" s="337">
        <v>26196</v>
      </c>
      <c r="B4283" s="338">
        <f t="shared" si="664"/>
        <v>1971</v>
      </c>
      <c r="C4283" s="338">
        <f t="shared" si="665"/>
        <v>9</v>
      </c>
      <c r="D4283" s="338">
        <f t="shared" si="666"/>
        <v>20</v>
      </c>
      <c r="E4283" s="334">
        <v>0</v>
      </c>
      <c r="F4283" s="334">
        <v>0</v>
      </c>
      <c r="G4283" s="334">
        <v>0</v>
      </c>
      <c r="H4283" s="334">
        <v>0.2</v>
      </c>
      <c r="I4283" s="334">
        <v>0.1</v>
      </c>
      <c r="J4283" s="334">
        <v>0.2</v>
      </c>
      <c r="K4283" s="334">
        <v>0</v>
      </c>
      <c r="L4283" s="334">
        <v>0</v>
      </c>
      <c r="M4283" s="334">
        <v>0</v>
      </c>
      <c r="N4283" s="334">
        <v>0</v>
      </c>
      <c r="O4283" s="334">
        <v>0</v>
      </c>
      <c r="P4283" s="334">
        <v>0</v>
      </c>
      <c r="Q4283" s="334">
        <v>0</v>
      </c>
      <c r="R4283" s="334">
        <v>0</v>
      </c>
      <c r="S4283" s="334">
        <v>0</v>
      </c>
      <c r="T4283" s="334">
        <v>0</v>
      </c>
      <c r="U4283" s="334">
        <v>0</v>
      </c>
      <c r="V4283" s="334">
        <v>0</v>
      </c>
      <c r="W4283" s="334">
        <v>0</v>
      </c>
      <c r="X4283" s="334">
        <v>0</v>
      </c>
      <c r="Y4283" s="334">
        <v>0</v>
      </c>
      <c r="Z4283" s="334">
        <v>0</v>
      </c>
      <c r="AA4283" s="334">
        <v>0</v>
      </c>
      <c r="AB4283" s="334">
        <v>0</v>
      </c>
      <c r="AD4283" s="334">
        <v>0.5</v>
      </c>
      <c r="AE4283" s="334">
        <f t="shared" si="667"/>
        <v>0.5</v>
      </c>
      <c r="AF4283" s="334">
        <f t="shared" si="668"/>
        <v>0.5</v>
      </c>
      <c r="AG4283" s="340">
        <f t="shared" si="669"/>
        <v>0</v>
      </c>
      <c r="AI4283" s="340">
        <f t="shared" si="673"/>
        <v>0</v>
      </c>
      <c r="AJ4283" s="340">
        <f t="shared" si="673"/>
        <v>0</v>
      </c>
      <c r="AK4283" s="340">
        <f t="shared" si="673"/>
        <v>0</v>
      </c>
      <c r="AL4283" s="340">
        <f t="shared" si="673"/>
        <v>0</v>
      </c>
      <c r="AM4283" s="340">
        <f t="shared" si="673"/>
        <v>0.5</v>
      </c>
    </row>
    <row r="4284" spans="1:39" x14ac:dyDescent="0.35">
      <c r="A4284" s="337">
        <v>26197</v>
      </c>
      <c r="B4284" s="338">
        <f t="shared" si="664"/>
        <v>1971</v>
      </c>
      <c r="C4284" s="338">
        <f t="shared" si="665"/>
        <v>9</v>
      </c>
      <c r="D4284" s="338">
        <f t="shared" si="666"/>
        <v>21</v>
      </c>
      <c r="E4284" s="334">
        <v>0</v>
      </c>
      <c r="F4284" s="334">
        <v>0</v>
      </c>
      <c r="G4284" s="334">
        <v>0</v>
      </c>
      <c r="H4284" s="334">
        <v>0</v>
      </c>
      <c r="I4284" s="334">
        <v>0</v>
      </c>
      <c r="J4284" s="334">
        <v>0</v>
      </c>
      <c r="K4284" s="334">
        <v>0</v>
      </c>
      <c r="L4284" s="334">
        <v>0</v>
      </c>
      <c r="M4284" s="334">
        <v>0</v>
      </c>
      <c r="N4284" s="334">
        <v>0</v>
      </c>
      <c r="O4284" s="334">
        <v>0</v>
      </c>
      <c r="P4284" s="334">
        <v>0</v>
      </c>
      <c r="Q4284" s="334">
        <v>0</v>
      </c>
      <c r="R4284" s="334">
        <v>0</v>
      </c>
      <c r="S4284" s="334">
        <v>0</v>
      </c>
      <c r="T4284" s="334">
        <v>0</v>
      </c>
      <c r="U4284" s="334">
        <v>0</v>
      </c>
      <c r="V4284" s="334">
        <v>0</v>
      </c>
      <c r="W4284" s="334">
        <v>0</v>
      </c>
      <c r="X4284" s="334">
        <v>0</v>
      </c>
      <c r="Y4284" s="334">
        <v>0</v>
      </c>
      <c r="Z4284" s="334">
        <v>0</v>
      </c>
      <c r="AA4284" s="334">
        <v>0</v>
      </c>
      <c r="AB4284" s="334">
        <v>0</v>
      </c>
      <c r="AD4284" s="334">
        <v>0</v>
      </c>
      <c r="AE4284" s="334">
        <f t="shared" si="667"/>
        <v>0</v>
      </c>
      <c r="AF4284" s="334">
        <f t="shared" si="668"/>
        <v>0</v>
      </c>
      <c r="AG4284" s="340">
        <f t="shared" si="669"/>
        <v>0</v>
      </c>
      <c r="AI4284" s="340">
        <f t="shared" si="673"/>
        <v>0</v>
      </c>
      <c r="AJ4284" s="340">
        <f t="shared" si="673"/>
        <v>0</v>
      </c>
      <c r="AK4284" s="340">
        <f t="shared" si="673"/>
        <v>0</v>
      </c>
      <c r="AL4284" s="340">
        <f t="shared" si="673"/>
        <v>0</v>
      </c>
      <c r="AM4284" s="340">
        <f t="shared" si="673"/>
        <v>0</v>
      </c>
    </row>
    <row r="4285" spans="1:39" x14ac:dyDescent="0.35">
      <c r="A4285" s="337">
        <v>26198</v>
      </c>
      <c r="B4285" s="338">
        <f t="shared" si="664"/>
        <v>1971</v>
      </c>
      <c r="C4285" s="338">
        <f t="shared" si="665"/>
        <v>9</v>
      </c>
      <c r="D4285" s="338">
        <f t="shared" si="666"/>
        <v>22</v>
      </c>
      <c r="E4285" s="334">
        <v>0</v>
      </c>
      <c r="F4285" s="334">
        <v>0</v>
      </c>
      <c r="G4285" s="334">
        <v>0</v>
      </c>
      <c r="H4285" s="334">
        <v>0</v>
      </c>
      <c r="I4285" s="334">
        <v>0</v>
      </c>
      <c r="J4285" s="334">
        <v>0</v>
      </c>
      <c r="K4285" s="334">
        <v>0</v>
      </c>
      <c r="L4285" s="334">
        <v>0</v>
      </c>
      <c r="M4285" s="334">
        <v>0</v>
      </c>
      <c r="N4285" s="334">
        <v>0</v>
      </c>
      <c r="O4285" s="334">
        <v>0</v>
      </c>
      <c r="P4285" s="334">
        <v>0</v>
      </c>
      <c r="Q4285" s="334">
        <v>0</v>
      </c>
      <c r="R4285" s="334">
        <v>0</v>
      </c>
      <c r="S4285" s="334">
        <v>0</v>
      </c>
      <c r="T4285" s="334">
        <v>0</v>
      </c>
      <c r="U4285" s="334">
        <v>0</v>
      </c>
      <c r="V4285" s="334">
        <v>0</v>
      </c>
      <c r="W4285" s="334">
        <v>0</v>
      </c>
      <c r="X4285" s="334">
        <v>0</v>
      </c>
      <c r="Y4285" s="334">
        <v>0</v>
      </c>
      <c r="Z4285" s="334">
        <v>0</v>
      </c>
      <c r="AA4285" s="334">
        <v>0</v>
      </c>
      <c r="AB4285" s="334">
        <v>0</v>
      </c>
      <c r="AD4285" s="334">
        <v>0</v>
      </c>
      <c r="AE4285" s="334">
        <f t="shared" si="667"/>
        <v>0</v>
      </c>
      <c r="AF4285" s="334">
        <f t="shared" si="668"/>
        <v>0</v>
      </c>
      <c r="AG4285" s="340">
        <f t="shared" si="669"/>
        <v>0</v>
      </c>
      <c r="AI4285" s="340">
        <f t="shared" si="673"/>
        <v>0</v>
      </c>
      <c r="AJ4285" s="340">
        <f t="shared" si="673"/>
        <v>0</v>
      </c>
      <c r="AK4285" s="340">
        <f t="shared" si="673"/>
        <v>0</v>
      </c>
      <c r="AL4285" s="340">
        <f t="shared" si="673"/>
        <v>0</v>
      </c>
      <c r="AM4285" s="340">
        <f t="shared" si="673"/>
        <v>0</v>
      </c>
    </row>
    <row r="4286" spans="1:39" x14ac:dyDescent="0.35">
      <c r="A4286" s="337">
        <v>26199</v>
      </c>
      <c r="B4286" s="338">
        <f t="shared" si="664"/>
        <v>1971</v>
      </c>
      <c r="C4286" s="338">
        <f t="shared" si="665"/>
        <v>9</v>
      </c>
      <c r="D4286" s="338">
        <f t="shared" si="666"/>
        <v>23</v>
      </c>
      <c r="E4286" s="334">
        <v>0</v>
      </c>
      <c r="F4286" s="334">
        <v>0</v>
      </c>
      <c r="G4286" s="334">
        <v>0</v>
      </c>
      <c r="H4286" s="334">
        <v>0</v>
      </c>
      <c r="I4286" s="334">
        <v>0</v>
      </c>
      <c r="J4286" s="334">
        <v>0</v>
      </c>
      <c r="K4286" s="334">
        <v>0</v>
      </c>
      <c r="L4286" s="334">
        <v>0</v>
      </c>
      <c r="M4286" s="334">
        <v>0</v>
      </c>
      <c r="N4286" s="334">
        <v>0</v>
      </c>
      <c r="O4286" s="334">
        <v>0</v>
      </c>
      <c r="P4286" s="334">
        <v>0</v>
      </c>
      <c r="Q4286" s="334">
        <v>0</v>
      </c>
      <c r="R4286" s="334">
        <v>0</v>
      </c>
      <c r="S4286" s="334">
        <v>0</v>
      </c>
      <c r="T4286" s="334">
        <v>0</v>
      </c>
      <c r="U4286" s="334">
        <v>0</v>
      </c>
      <c r="V4286" s="334">
        <v>0</v>
      </c>
      <c r="W4286" s="334">
        <v>0</v>
      </c>
      <c r="X4286" s="334">
        <v>0</v>
      </c>
      <c r="Y4286" s="334">
        <v>0</v>
      </c>
      <c r="Z4286" s="334">
        <v>0</v>
      </c>
      <c r="AA4286" s="334">
        <v>0</v>
      </c>
      <c r="AB4286" s="334">
        <v>0</v>
      </c>
      <c r="AD4286" s="334">
        <v>0</v>
      </c>
      <c r="AE4286" s="334">
        <f t="shared" si="667"/>
        <v>0</v>
      </c>
      <c r="AF4286" s="334">
        <f t="shared" si="668"/>
        <v>0</v>
      </c>
      <c r="AG4286" s="340">
        <f t="shared" si="669"/>
        <v>0</v>
      </c>
      <c r="AI4286" s="340">
        <f t="shared" si="673"/>
        <v>0</v>
      </c>
      <c r="AJ4286" s="340">
        <f t="shared" si="673"/>
        <v>0</v>
      </c>
      <c r="AK4286" s="340">
        <f t="shared" si="673"/>
        <v>0</v>
      </c>
      <c r="AL4286" s="340">
        <f t="shared" si="673"/>
        <v>0</v>
      </c>
      <c r="AM4286" s="340">
        <f t="shared" si="673"/>
        <v>0</v>
      </c>
    </row>
    <row r="4287" spans="1:39" x14ac:dyDescent="0.35">
      <c r="A4287" s="337">
        <v>26200</v>
      </c>
      <c r="B4287" s="338">
        <f t="shared" si="664"/>
        <v>1971</v>
      </c>
      <c r="C4287" s="338">
        <f t="shared" si="665"/>
        <v>9</v>
      </c>
      <c r="D4287" s="338">
        <f t="shared" si="666"/>
        <v>24</v>
      </c>
      <c r="E4287" s="334">
        <v>0</v>
      </c>
      <c r="F4287" s="334">
        <v>0</v>
      </c>
      <c r="G4287" s="334">
        <v>0</v>
      </c>
      <c r="H4287" s="334">
        <v>0</v>
      </c>
      <c r="I4287" s="334">
        <v>0</v>
      </c>
      <c r="J4287" s="334">
        <v>0</v>
      </c>
      <c r="K4287" s="334">
        <v>0</v>
      </c>
      <c r="L4287" s="334">
        <v>0</v>
      </c>
      <c r="M4287" s="334">
        <v>0</v>
      </c>
      <c r="N4287" s="334">
        <v>0</v>
      </c>
      <c r="O4287" s="334">
        <v>0</v>
      </c>
      <c r="P4287" s="334">
        <v>0</v>
      </c>
      <c r="Q4287" s="334">
        <v>0</v>
      </c>
      <c r="R4287" s="334">
        <v>0</v>
      </c>
      <c r="S4287" s="334">
        <v>0</v>
      </c>
      <c r="T4287" s="334">
        <v>0</v>
      </c>
      <c r="U4287" s="334">
        <v>0</v>
      </c>
      <c r="V4287" s="334">
        <v>0</v>
      </c>
      <c r="W4287" s="334">
        <v>0</v>
      </c>
      <c r="X4287" s="334">
        <v>0</v>
      </c>
      <c r="Y4287" s="334">
        <v>0</v>
      </c>
      <c r="Z4287" s="334">
        <v>0</v>
      </c>
      <c r="AA4287" s="334">
        <v>0</v>
      </c>
      <c r="AB4287" s="334">
        <v>0</v>
      </c>
      <c r="AD4287" s="334">
        <v>0</v>
      </c>
      <c r="AE4287" s="334">
        <f t="shared" si="667"/>
        <v>0</v>
      </c>
      <c r="AF4287" s="334">
        <f t="shared" si="668"/>
        <v>0</v>
      </c>
      <c r="AG4287" s="340">
        <f t="shared" si="669"/>
        <v>0</v>
      </c>
      <c r="AI4287" s="340">
        <f t="shared" si="673"/>
        <v>0</v>
      </c>
      <c r="AJ4287" s="340">
        <f t="shared" si="673"/>
        <v>0</v>
      </c>
      <c r="AK4287" s="340">
        <f t="shared" si="673"/>
        <v>0</v>
      </c>
      <c r="AL4287" s="340">
        <f t="shared" si="673"/>
        <v>0</v>
      </c>
      <c r="AM4287" s="340">
        <f t="shared" si="673"/>
        <v>0</v>
      </c>
    </row>
    <row r="4288" spans="1:39" x14ac:dyDescent="0.35">
      <c r="A4288" s="337">
        <v>26201</v>
      </c>
      <c r="B4288" s="338">
        <f t="shared" si="664"/>
        <v>1971</v>
      </c>
      <c r="C4288" s="338">
        <f t="shared" si="665"/>
        <v>9</v>
      </c>
      <c r="D4288" s="338">
        <f t="shared" si="666"/>
        <v>25</v>
      </c>
      <c r="E4288" s="334">
        <v>0</v>
      </c>
      <c r="F4288" s="334">
        <v>0</v>
      </c>
      <c r="G4288" s="334">
        <v>0</v>
      </c>
      <c r="H4288" s="334">
        <v>0</v>
      </c>
      <c r="I4288" s="334">
        <v>0</v>
      </c>
      <c r="J4288" s="334">
        <v>0</v>
      </c>
      <c r="K4288" s="334">
        <v>0</v>
      </c>
      <c r="L4288" s="334">
        <v>0</v>
      </c>
      <c r="M4288" s="334">
        <v>0</v>
      </c>
      <c r="N4288" s="334">
        <v>0</v>
      </c>
      <c r="O4288" s="334">
        <v>0</v>
      </c>
      <c r="P4288" s="334">
        <v>0</v>
      </c>
      <c r="Q4288" s="334">
        <v>0</v>
      </c>
      <c r="R4288" s="334">
        <v>0</v>
      </c>
      <c r="S4288" s="334">
        <v>0</v>
      </c>
      <c r="T4288" s="334">
        <v>0</v>
      </c>
      <c r="U4288" s="334">
        <v>0</v>
      </c>
      <c r="V4288" s="334">
        <v>0.8</v>
      </c>
      <c r="W4288" s="334">
        <v>3.3</v>
      </c>
      <c r="X4288" s="334">
        <v>0</v>
      </c>
      <c r="Y4288" s="334">
        <v>0</v>
      </c>
      <c r="Z4288" s="334">
        <v>0</v>
      </c>
      <c r="AA4288" s="334">
        <v>0.3</v>
      </c>
      <c r="AB4288" s="334">
        <v>2.2999999999999998</v>
      </c>
      <c r="AD4288" s="334">
        <v>6.7</v>
      </c>
      <c r="AE4288" s="334">
        <f t="shared" si="667"/>
        <v>6.7</v>
      </c>
      <c r="AF4288" s="334">
        <f t="shared" si="668"/>
        <v>6.6999999999999993</v>
      </c>
      <c r="AG4288" s="340">
        <f t="shared" si="669"/>
        <v>8.8817841970012523E-16</v>
      </c>
      <c r="AI4288" s="340">
        <f t="shared" si="673"/>
        <v>0</v>
      </c>
      <c r="AJ4288" s="340">
        <f t="shared" si="673"/>
        <v>0</v>
      </c>
      <c r="AK4288" s="340">
        <f t="shared" si="673"/>
        <v>0</v>
      </c>
      <c r="AL4288" s="340">
        <f t="shared" si="673"/>
        <v>0</v>
      </c>
      <c r="AM4288" s="340">
        <f t="shared" si="673"/>
        <v>6.6999999999999993</v>
      </c>
    </row>
    <row r="4289" spans="1:39" x14ac:dyDescent="0.35">
      <c r="A4289" s="337">
        <v>26202</v>
      </c>
      <c r="B4289" s="338">
        <f t="shared" si="664"/>
        <v>1971</v>
      </c>
      <c r="C4289" s="338">
        <f t="shared" si="665"/>
        <v>9</v>
      </c>
      <c r="D4289" s="338">
        <f t="shared" si="666"/>
        <v>26</v>
      </c>
      <c r="E4289" s="334">
        <v>1</v>
      </c>
      <c r="F4289" s="334">
        <v>0</v>
      </c>
      <c r="G4289" s="334">
        <v>1.5</v>
      </c>
      <c r="H4289" s="334">
        <v>0.3</v>
      </c>
      <c r="I4289" s="334">
        <v>0.3</v>
      </c>
      <c r="J4289" s="334">
        <v>0</v>
      </c>
      <c r="K4289" s="334">
        <v>0</v>
      </c>
      <c r="L4289" s="334">
        <v>0</v>
      </c>
      <c r="M4289" s="334">
        <v>0</v>
      </c>
      <c r="N4289" s="334">
        <v>0</v>
      </c>
      <c r="O4289" s="334">
        <v>0</v>
      </c>
      <c r="P4289" s="334">
        <v>0</v>
      </c>
      <c r="Q4289" s="334">
        <v>0</v>
      </c>
      <c r="R4289" s="334">
        <v>0</v>
      </c>
      <c r="S4289" s="334">
        <v>0</v>
      </c>
      <c r="T4289" s="334">
        <v>0</v>
      </c>
      <c r="U4289" s="334">
        <v>0</v>
      </c>
      <c r="V4289" s="334">
        <v>0</v>
      </c>
      <c r="W4289" s="334">
        <v>0</v>
      </c>
      <c r="X4289" s="334">
        <v>0</v>
      </c>
      <c r="Y4289" s="334">
        <v>0</v>
      </c>
      <c r="Z4289" s="334">
        <v>0</v>
      </c>
      <c r="AA4289" s="334">
        <v>0</v>
      </c>
      <c r="AB4289" s="334">
        <v>0</v>
      </c>
      <c r="AD4289" s="334">
        <v>3.1</v>
      </c>
      <c r="AE4289" s="334">
        <f t="shared" si="667"/>
        <v>3.1</v>
      </c>
      <c r="AF4289" s="334">
        <f t="shared" si="668"/>
        <v>3.0999999999999996</v>
      </c>
      <c r="AG4289" s="340">
        <f t="shared" si="669"/>
        <v>4.4408920985006262E-16</v>
      </c>
      <c r="AI4289" s="340">
        <f t="shared" si="673"/>
        <v>0</v>
      </c>
      <c r="AJ4289" s="340">
        <f t="shared" si="673"/>
        <v>0</v>
      </c>
      <c r="AK4289" s="340">
        <f t="shared" si="673"/>
        <v>0</v>
      </c>
      <c r="AL4289" s="340">
        <f t="shared" si="673"/>
        <v>0</v>
      </c>
      <c r="AM4289" s="340">
        <f t="shared" si="673"/>
        <v>3.0999999999999996</v>
      </c>
    </row>
    <row r="4290" spans="1:39" x14ac:dyDescent="0.35">
      <c r="A4290" s="337">
        <v>26203</v>
      </c>
      <c r="B4290" s="338">
        <f t="shared" si="664"/>
        <v>1971</v>
      </c>
      <c r="C4290" s="338">
        <f t="shared" si="665"/>
        <v>9</v>
      </c>
      <c r="D4290" s="338">
        <f t="shared" si="666"/>
        <v>27</v>
      </c>
      <c r="E4290" s="334">
        <v>0</v>
      </c>
      <c r="F4290" s="334">
        <v>0</v>
      </c>
      <c r="G4290" s="334">
        <v>0</v>
      </c>
      <c r="H4290" s="334">
        <v>0</v>
      </c>
      <c r="I4290" s="334">
        <v>0</v>
      </c>
      <c r="J4290" s="334">
        <v>0</v>
      </c>
      <c r="K4290" s="334">
        <v>0</v>
      </c>
      <c r="L4290" s="334">
        <v>0</v>
      </c>
      <c r="M4290" s="334">
        <v>0</v>
      </c>
      <c r="N4290" s="334">
        <v>0</v>
      </c>
      <c r="O4290" s="334">
        <v>0</v>
      </c>
      <c r="P4290" s="334">
        <v>0</v>
      </c>
      <c r="Q4290" s="334">
        <v>0</v>
      </c>
      <c r="R4290" s="334">
        <v>0</v>
      </c>
      <c r="S4290" s="334">
        <v>0</v>
      </c>
      <c r="T4290" s="334">
        <v>0</v>
      </c>
      <c r="U4290" s="334">
        <v>0</v>
      </c>
      <c r="V4290" s="334">
        <v>0</v>
      </c>
      <c r="W4290" s="334">
        <v>0</v>
      </c>
      <c r="X4290" s="334">
        <v>0</v>
      </c>
      <c r="Y4290" s="334">
        <v>0</v>
      </c>
      <c r="Z4290" s="334">
        <v>0</v>
      </c>
      <c r="AA4290" s="334">
        <v>0</v>
      </c>
      <c r="AB4290" s="334">
        <v>0</v>
      </c>
      <c r="AD4290" s="334">
        <v>0</v>
      </c>
      <c r="AE4290" s="334">
        <f t="shared" si="667"/>
        <v>0</v>
      </c>
      <c r="AF4290" s="334">
        <f t="shared" si="668"/>
        <v>0</v>
      </c>
      <c r="AG4290" s="340">
        <f t="shared" si="669"/>
        <v>0</v>
      </c>
      <c r="AI4290" s="340">
        <f t="shared" si="673"/>
        <v>0</v>
      </c>
      <c r="AJ4290" s="340">
        <f t="shared" si="673"/>
        <v>0</v>
      </c>
      <c r="AK4290" s="340">
        <f t="shared" si="673"/>
        <v>0</v>
      </c>
      <c r="AL4290" s="340">
        <f t="shared" si="673"/>
        <v>0</v>
      </c>
      <c r="AM4290" s="340">
        <f t="shared" si="673"/>
        <v>0</v>
      </c>
    </row>
    <row r="4291" spans="1:39" x14ac:dyDescent="0.35">
      <c r="A4291" s="337">
        <v>26204</v>
      </c>
      <c r="B4291" s="338">
        <f t="shared" si="664"/>
        <v>1971</v>
      </c>
      <c r="C4291" s="338">
        <f t="shared" si="665"/>
        <v>9</v>
      </c>
      <c r="D4291" s="338">
        <f t="shared" si="666"/>
        <v>28</v>
      </c>
      <c r="E4291" s="334">
        <v>0</v>
      </c>
      <c r="F4291" s="334">
        <v>0</v>
      </c>
      <c r="G4291" s="334">
        <v>0</v>
      </c>
      <c r="H4291" s="334">
        <v>0</v>
      </c>
      <c r="I4291" s="334">
        <v>0</v>
      </c>
      <c r="J4291" s="334">
        <v>0</v>
      </c>
      <c r="K4291" s="334">
        <v>0</v>
      </c>
      <c r="L4291" s="334">
        <v>0</v>
      </c>
      <c r="M4291" s="334">
        <v>0</v>
      </c>
      <c r="N4291" s="334">
        <v>0</v>
      </c>
      <c r="O4291" s="334">
        <v>0</v>
      </c>
      <c r="P4291" s="334">
        <v>0</v>
      </c>
      <c r="Q4291" s="334">
        <v>0</v>
      </c>
      <c r="R4291" s="334">
        <v>0</v>
      </c>
      <c r="S4291" s="334">
        <v>0</v>
      </c>
      <c r="T4291" s="334">
        <v>0</v>
      </c>
      <c r="U4291" s="334">
        <v>0</v>
      </c>
      <c r="V4291" s="334">
        <v>0</v>
      </c>
      <c r="W4291" s="334">
        <v>0</v>
      </c>
      <c r="X4291" s="334">
        <v>0</v>
      </c>
      <c r="Y4291" s="334">
        <v>0</v>
      </c>
      <c r="Z4291" s="334">
        <v>0</v>
      </c>
      <c r="AA4291" s="334">
        <v>0</v>
      </c>
      <c r="AB4291" s="334">
        <v>0</v>
      </c>
      <c r="AD4291" s="334">
        <v>0</v>
      </c>
      <c r="AE4291" s="334">
        <f t="shared" si="667"/>
        <v>0</v>
      </c>
      <c r="AF4291" s="334">
        <f t="shared" si="668"/>
        <v>0</v>
      </c>
      <c r="AG4291" s="340">
        <f t="shared" si="669"/>
        <v>0</v>
      </c>
      <c r="AI4291" s="340">
        <f t="shared" si="673"/>
        <v>0</v>
      </c>
      <c r="AJ4291" s="340">
        <f t="shared" si="673"/>
        <v>0</v>
      </c>
      <c r="AK4291" s="340">
        <f t="shared" si="673"/>
        <v>0</v>
      </c>
      <c r="AL4291" s="340">
        <f t="shared" si="673"/>
        <v>0</v>
      </c>
      <c r="AM4291" s="340">
        <f t="shared" si="673"/>
        <v>0</v>
      </c>
    </row>
    <row r="4292" spans="1:39" x14ac:dyDescent="0.35">
      <c r="A4292" s="337">
        <v>26205</v>
      </c>
      <c r="B4292" s="338">
        <f t="shared" ref="B4292:B4355" si="674">YEAR(A4292)</f>
        <v>1971</v>
      </c>
      <c r="C4292" s="338">
        <f t="shared" ref="C4292:C4355" si="675">MONTH(A4292)</f>
        <v>9</v>
      </c>
      <c r="D4292" s="338">
        <f t="shared" ref="D4292:D4355" si="676">DAY(A4292)</f>
        <v>29</v>
      </c>
      <c r="E4292" s="334">
        <v>0</v>
      </c>
      <c r="F4292" s="334">
        <v>0</v>
      </c>
      <c r="G4292" s="334">
        <v>0</v>
      </c>
      <c r="H4292" s="334">
        <v>0</v>
      </c>
      <c r="I4292" s="334">
        <v>0</v>
      </c>
      <c r="J4292" s="334">
        <v>0</v>
      </c>
      <c r="K4292" s="334">
        <v>0</v>
      </c>
      <c r="L4292" s="334">
        <v>0</v>
      </c>
      <c r="M4292" s="334">
        <v>0</v>
      </c>
      <c r="N4292" s="334">
        <v>0</v>
      </c>
      <c r="O4292" s="334">
        <v>0.1</v>
      </c>
      <c r="P4292" s="334">
        <v>0</v>
      </c>
      <c r="Q4292" s="334">
        <v>0</v>
      </c>
      <c r="R4292" s="334">
        <v>0</v>
      </c>
      <c r="S4292" s="334">
        <v>0.1</v>
      </c>
      <c r="T4292" s="334">
        <v>0.1</v>
      </c>
      <c r="U4292" s="334">
        <v>0</v>
      </c>
      <c r="V4292" s="334">
        <v>0</v>
      </c>
      <c r="W4292" s="334">
        <v>0.1</v>
      </c>
      <c r="X4292" s="334">
        <v>0</v>
      </c>
      <c r="Y4292" s="334">
        <v>0.1</v>
      </c>
      <c r="Z4292" s="334">
        <v>0.1</v>
      </c>
      <c r="AA4292" s="334">
        <v>0.1</v>
      </c>
      <c r="AB4292" s="334">
        <v>0.1</v>
      </c>
      <c r="AD4292" s="334">
        <v>0.8</v>
      </c>
      <c r="AE4292" s="334">
        <f t="shared" ref="AE4292:AE4355" si="677">AD4292</f>
        <v>0.8</v>
      </c>
      <c r="AF4292" s="334">
        <f t="shared" ref="AF4292:AF4355" si="678">SUM(E4292:AB4292)</f>
        <v>0.79999999999999993</v>
      </c>
      <c r="AG4292" s="340">
        <f t="shared" ref="AG4292:AG4355" si="679">ABS(AF4292-AE4292)</f>
        <v>1.1102230246251565E-16</v>
      </c>
      <c r="AI4292" s="340">
        <f t="shared" ref="AI4292:AM4307" si="680">IF($C4292=AI$1,$AF4292,0)</f>
        <v>0</v>
      </c>
      <c r="AJ4292" s="340">
        <f t="shared" si="680"/>
        <v>0</v>
      </c>
      <c r="AK4292" s="340">
        <f t="shared" si="680"/>
        <v>0</v>
      </c>
      <c r="AL4292" s="340">
        <f t="shared" si="680"/>
        <v>0</v>
      </c>
      <c r="AM4292" s="340">
        <f t="shared" si="680"/>
        <v>0.79999999999999993</v>
      </c>
    </row>
    <row r="4293" spans="1:39" x14ac:dyDescent="0.35">
      <c r="A4293" s="337">
        <v>26206</v>
      </c>
      <c r="B4293" s="338">
        <f t="shared" si="674"/>
        <v>1971</v>
      </c>
      <c r="C4293" s="338">
        <f t="shared" si="675"/>
        <v>9</v>
      </c>
      <c r="D4293" s="338">
        <f t="shared" si="676"/>
        <v>30</v>
      </c>
      <c r="E4293" s="334">
        <v>0.1</v>
      </c>
      <c r="F4293" s="334">
        <v>0</v>
      </c>
      <c r="G4293" s="334">
        <v>0.1</v>
      </c>
      <c r="H4293" s="334">
        <v>0</v>
      </c>
      <c r="I4293" s="334">
        <v>0.1</v>
      </c>
      <c r="J4293" s="334">
        <v>0</v>
      </c>
      <c r="K4293" s="334">
        <v>0</v>
      </c>
      <c r="L4293" s="334">
        <v>0</v>
      </c>
      <c r="M4293" s="334">
        <v>0</v>
      </c>
      <c r="N4293" s="334">
        <v>0</v>
      </c>
      <c r="O4293" s="334">
        <v>0</v>
      </c>
      <c r="P4293" s="334">
        <v>0</v>
      </c>
      <c r="Q4293" s="334">
        <v>0</v>
      </c>
      <c r="R4293" s="334">
        <v>0</v>
      </c>
      <c r="S4293" s="334">
        <v>0</v>
      </c>
      <c r="T4293" s="334">
        <v>0</v>
      </c>
      <c r="U4293" s="334">
        <v>0</v>
      </c>
      <c r="V4293" s="334">
        <v>0</v>
      </c>
      <c r="W4293" s="334">
        <v>0</v>
      </c>
      <c r="X4293" s="334">
        <v>0</v>
      </c>
      <c r="Y4293" s="334">
        <v>0</v>
      </c>
      <c r="Z4293" s="334">
        <v>0</v>
      </c>
      <c r="AA4293" s="334">
        <v>0</v>
      </c>
      <c r="AB4293" s="334">
        <v>0</v>
      </c>
      <c r="AD4293" s="334">
        <v>0.3</v>
      </c>
      <c r="AE4293" s="334">
        <f t="shared" si="677"/>
        <v>0.3</v>
      </c>
      <c r="AF4293" s="334">
        <f t="shared" si="678"/>
        <v>0.30000000000000004</v>
      </c>
      <c r="AG4293" s="340">
        <f t="shared" si="679"/>
        <v>5.5511151231257827E-17</v>
      </c>
      <c r="AI4293" s="340">
        <f t="shared" si="680"/>
        <v>0</v>
      </c>
      <c r="AJ4293" s="340">
        <f t="shared" si="680"/>
        <v>0</v>
      </c>
      <c r="AK4293" s="340">
        <f t="shared" si="680"/>
        <v>0</v>
      </c>
      <c r="AL4293" s="340">
        <f t="shared" si="680"/>
        <v>0</v>
      </c>
      <c r="AM4293" s="340">
        <f t="shared" si="680"/>
        <v>0.30000000000000004</v>
      </c>
    </row>
    <row r="4294" spans="1:39" x14ac:dyDescent="0.35">
      <c r="A4294" s="337">
        <v>26207</v>
      </c>
      <c r="B4294" s="338">
        <f t="shared" si="674"/>
        <v>1971</v>
      </c>
      <c r="C4294" s="338">
        <f t="shared" si="675"/>
        <v>10</v>
      </c>
      <c r="D4294" s="338">
        <f t="shared" si="676"/>
        <v>1</v>
      </c>
      <c r="E4294" s="334">
        <v>0</v>
      </c>
      <c r="F4294" s="334">
        <v>0</v>
      </c>
      <c r="G4294" s="334">
        <v>0</v>
      </c>
      <c r="H4294" s="334">
        <v>0</v>
      </c>
      <c r="I4294" s="334">
        <v>0</v>
      </c>
      <c r="J4294" s="334">
        <v>0</v>
      </c>
      <c r="K4294" s="334">
        <v>0</v>
      </c>
      <c r="L4294" s="334">
        <v>0</v>
      </c>
      <c r="M4294" s="334">
        <v>0</v>
      </c>
      <c r="N4294" s="334">
        <v>0</v>
      </c>
      <c r="O4294" s="334">
        <v>0</v>
      </c>
      <c r="P4294" s="334">
        <v>0</v>
      </c>
      <c r="Q4294" s="334">
        <v>0</v>
      </c>
      <c r="R4294" s="334">
        <v>0</v>
      </c>
      <c r="S4294" s="334">
        <v>0</v>
      </c>
      <c r="T4294" s="334">
        <v>0</v>
      </c>
      <c r="U4294" s="334">
        <v>0</v>
      </c>
      <c r="V4294" s="334">
        <v>0</v>
      </c>
      <c r="W4294" s="334">
        <v>0</v>
      </c>
      <c r="X4294" s="334">
        <v>0</v>
      </c>
      <c r="Y4294" s="334">
        <v>0</v>
      </c>
      <c r="Z4294" s="334">
        <v>0</v>
      </c>
      <c r="AA4294" s="334">
        <v>0</v>
      </c>
      <c r="AB4294" s="334">
        <v>0</v>
      </c>
      <c r="AD4294" s="334">
        <v>0</v>
      </c>
      <c r="AE4294" s="334">
        <f t="shared" si="677"/>
        <v>0</v>
      </c>
      <c r="AF4294" s="334">
        <f t="shared" si="678"/>
        <v>0</v>
      </c>
      <c r="AG4294" s="340">
        <f t="shared" si="679"/>
        <v>0</v>
      </c>
      <c r="AI4294" s="340">
        <f t="shared" si="680"/>
        <v>0</v>
      </c>
      <c r="AJ4294" s="340">
        <f t="shared" si="680"/>
        <v>0</v>
      </c>
      <c r="AK4294" s="340">
        <f t="shared" si="680"/>
        <v>0</v>
      </c>
      <c r="AL4294" s="340">
        <f t="shared" si="680"/>
        <v>0</v>
      </c>
      <c r="AM4294" s="340">
        <f t="shared" si="680"/>
        <v>0</v>
      </c>
    </row>
    <row r="4295" spans="1:39" x14ac:dyDescent="0.35">
      <c r="A4295" s="337">
        <v>26208</v>
      </c>
      <c r="B4295" s="338">
        <f t="shared" si="674"/>
        <v>1971</v>
      </c>
      <c r="C4295" s="338">
        <f t="shared" si="675"/>
        <v>10</v>
      </c>
      <c r="D4295" s="338">
        <f t="shared" si="676"/>
        <v>2</v>
      </c>
      <c r="E4295" s="334">
        <v>0</v>
      </c>
      <c r="F4295" s="334">
        <v>0</v>
      </c>
      <c r="G4295" s="334">
        <v>0</v>
      </c>
      <c r="H4295" s="334">
        <v>0</v>
      </c>
      <c r="I4295" s="334">
        <v>0</v>
      </c>
      <c r="J4295" s="334">
        <v>0</v>
      </c>
      <c r="K4295" s="334">
        <v>0</v>
      </c>
      <c r="L4295" s="334">
        <v>0</v>
      </c>
      <c r="M4295" s="334">
        <v>0</v>
      </c>
      <c r="N4295" s="334">
        <v>0</v>
      </c>
      <c r="O4295" s="334">
        <v>0</v>
      </c>
      <c r="P4295" s="334">
        <v>0</v>
      </c>
      <c r="Q4295" s="334">
        <v>0</v>
      </c>
      <c r="R4295" s="334">
        <v>0</v>
      </c>
      <c r="S4295" s="334">
        <v>0</v>
      </c>
      <c r="T4295" s="334">
        <v>0</v>
      </c>
      <c r="U4295" s="334">
        <v>0</v>
      </c>
      <c r="V4295" s="334">
        <v>0</v>
      </c>
      <c r="W4295" s="334">
        <v>0</v>
      </c>
      <c r="X4295" s="334">
        <v>0</v>
      </c>
      <c r="Y4295" s="334">
        <v>0</v>
      </c>
      <c r="Z4295" s="334">
        <v>0</v>
      </c>
      <c r="AA4295" s="334">
        <v>0</v>
      </c>
      <c r="AB4295" s="334">
        <v>0</v>
      </c>
      <c r="AD4295" s="334">
        <v>0</v>
      </c>
      <c r="AE4295" s="334">
        <f t="shared" si="677"/>
        <v>0</v>
      </c>
      <c r="AF4295" s="334">
        <f t="shared" si="678"/>
        <v>0</v>
      </c>
      <c r="AG4295" s="340">
        <f t="shared" si="679"/>
        <v>0</v>
      </c>
      <c r="AI4295" s="340">
        <f t="shared" si="680"/>
        <v>0</v>
      </c>
      <c r="AJ4295" s="340">
        <f t="shared" si="680"/>
        <v>0</v>
      </c>
      <c r="AK4295" s="340">
        <f t="shared" si="680"/>
        <v>0</v>
      </c>
      <c r="AL4295" s="340">
        <f t="shared" si="680"/>
        <v>0</v>
      </c>
      <c r="AM4295" s="340">
        <f t="shared" si="680"/>
        <v>0</v>
      </c>
    </row>
    <row r="4296" spans="1:39" x14ac:dyDescent="0.35">
      <c r="A4296" s="337">
        <v>26209</v>
      </c>
      <c r="B4296" s="338">
        <f t="shared" si="674"/>
        <v>1971</v>
      </c>
      <c r="C4296" s="338">
        <f t="shared" si="675"/>
        <v>10</v>
      </c>
      <c r="D4296" s="338">
        <f t="shared" si="676"/>
        <v>3</v>
      </c>
      <c r="E4296" s="334">
        <v>0</v>
      </c>
      <c r="F4296" s="334">
        <v>0</v>
      </c>
      <c r="G4296" s="334">
        <v>0</v>
      </c>
      <c r="H4296" s="334">
        <v>0</v>
      </c>
      <c r="I4296" s="334">
        <v>0</v>
      </c>
      <c r="J4296" s="334">
        <v>0</v>
      </c>
      <c r="K4296" s="334">
        <v>0</v>
      </c>
      <c r="L4296" s="334">
        <v>0</v>
      </c>
      <c r="M4296" s="334">
        <v>0</v>
      </c>
      <c r="N4296" s="334">
        <v>0</v>
      </c>
      <c r="O4296" s="334">
        <v>0</v>
      </c>
      <c r="P4296" s="334">
        <v>0</v>
      </c>
      <c r="Q4296" s="334">
        <v>0</v>
      </c>
      <c r="R4296" s="334">
        <v>0</v>
      </c>
      <c r="S4296" s="334">
        <v>0</v>
      </c>
      <c r="T4296" s="334">
        <v>0</v>
      </c>
      <c r="U4296" s="334">
        <v>0</v>
      </c>
      <c r="V4296" s="334">
        <v>0</v>
      </c>
      <c r="W4296" s="334">
        <v>0</v>
      </c>
      <c r="X4296" s="334">
        <v>0</v>
      </c>
      <c r="Y4296" s="334">
        <v>0</v>
      </c>
      <c r="Z4296" s="334">
        <v>0</v>
      </c>
      <c r="AA4296" s="334">
        <v>0</v>
      </c>
      <c r="AB4296" s="334">
        <v>0</v>
      </c>
      <c r="AD4296" s="334">
        <v>0</v>
      </c>
      <c r="AE4296" s="334">
        <f t="shared" si="677"/>
        <v>0</v>
      </c>
      <c r="AF4296" s="334">
        <f t="shared" si="678"/>
        <v>0</v>
      </c>
      <c r="AG4296" s="340">
        <f t="shared" si="679"/>
        <v>0</v>
      </c>
      <c r="AI4296" s="340">
        <f t="shared" si="680"/>
        <v>0</v>
      </c>
      <c r="AJ4296" s="340">
        <f t="shared" si="680"/>
        <v>0</v>
      </c>
      <c r="AK4296" s="340">
        <f t="shared" si="680"/>
        <v>0</v>
      </c>
      <c r="AL4296" s="340">
        <f t="shared" si="680"/>
        <v>0</v>
      </c>
      <c r="AM4296" s="340">
        <f t="shared" si="680"/>
        <v>0</v>
      </c>
    </row>
    <row r="4297" spans="1:39" x14ac:dyDescent="0.35">
      <c r="A4297" s="337">
        <v>26210</v>
      </c>
      <c r="B4297" s="338">
        <f t="shared" si="674"/>
        <v>1971</v>
      </c>
      <c r="C4297" s="338">
        <f t="shared" si="675"/>
        <v>10</v>
      </c>
      <c r="D4297" s="338">
        <f t="shared" si="676"/>
        <v>4</v>
      </c>
      <c r="E4297" s="334">
        <v>0</v>
      </c>
      <c r="F4297" s="334">
        <v>0</v>
      </c>
      <c r="G4297" s="334">
        <v>0</v>
      </c>
      <c r="H4297" s="334">
        <v>0</v>
      </c>
      <c r="I4297" s="334">
        <v>0</v>
      </c>
      <c r="J4297" s="334">
        <v>0</v>
      </c>
      <c r="K4297" s="334">
        <v>0</v>
      </c>
      <c r="L4297" s="334">
        <v>0</v>
      </c>
      <c r="M4297" s="334">
        <v>0</v>
      </c>
      <c r="N4297" s="334">
        <v>0</v>
      </c>
      <c r="O4297" s="334">
        <v>0</v>
      </c>
      <c r="P4297" s="334">
        <v>0</v>
      </c>
      <c r="Q4297" s="334">
        <v>0</v>
      </c>
      <c r="R4297" s="334">
        <v>0</v>
      </c>
      <c r="S4297" s="334">
        <v>0</v>
      </c>
      <c r="T4297" s="334">
        <v>0</v>
      </c>
      <c r="U4297" s="334">
        <v>0</v>
      </c>
      <c r="V4297" s="334">
        <v>0</v>
      </c>
      <c r="W4297" s="334">
        <v>0</v>
      </c>
      <c r="X4297" s="334">
        <v>0</v>
      </c>
      <c r="Y4297" s="334">
        <v>0</v>
      </c>
      <c r="Z4297" s="334">
        <v>0</v>
      </c>
      <c r="AA4297" s="334">
        <v>0</v>
      </c>
      <c r="AB4297" s="334">
        <v>0</v>
      </c>
      <c r="AD4297" s="334">
        <v>0</v>
      </c>
      <c r="AE4297" s="334">
        <f t="shared" si="677"/>
        <v>0</v>
      </c>
      <c r="AF4297" s="334">
        <f t="shared" si="678"/>
        <v>0</v>
      </c>
      <c r="AG4297" s="340">
        <f t="shared" si="679"/>
        <v>0</v>
      </c>
      <c r="AI4297" s="340">
        <f t="shared" si="680"/>
        <v>0</v>
      </c>
      <c r="AJ4297" s="340">
        <f t="shared" si="680"/>
        <v>0</v>
      </c>
      <c r="AK4297" s="340">
        <f t="shared" si="680"/>
        <v>0</v>
      </c>
      <c r="AL4297" s="340">
        <f t="shared" si="680"/>
        <v>0</v>
      </c>
      <c r="AM4297" s="340">
        <f t="shared" si="680"/>
        <v>0</v>
      </c>
    </row>
    <row r="4298" spans="1:39" x14ac:dyDescent="0.35">
      <c r="A4298" s="337">
        <v>26211</v>
      </c>
      <c r="B4298" s="338">
        <f t="shared" si="674"/>
        <v>1971</v>
      </c>
      <c r="C4298" s="338">
        <f t="shared" si="675"/>
        <v>10</v>
      </c>
      <c r="D4298" s="338">
        <f t="shared" si="676"/>
        <v>5</v>
      </c>
      <c r="E4298" s="334">
        <v>0</v>
      </c>
      <c r="F4298" s="334">
        <v>0</v>
      </c>
      <c r="G4298" s="334">
        <v>0</v>
      </c>
      <c r="H4298" s="334">
        <v>0</v>
      </c>
      <c r="I4298" s="334">
        <v>0</v>
      </c>
      <c r="J4298" s="334">
        <v>0</v>
      </c>
      <c r="K4298" s="334">
        <v>0</v>
      </c>
      <c r="L4298" s="334">
        <v>0</v>
      </c>
      <c r="M4298" s="334">
        <v>0</v>
      </c>
      <c r="N4298" s="334">
        <v>0</v>
      </c>
      <c r="O4298" s="334">
        <v>0</v>
      </c>
      <c r="P4298" s="334">
        <v>0</v>
      </c>
      <c r="Q4298" s="334">
        <v>0</v>
      </c>
      <c r="R4298" s="334">
        <v>0</v>
      </c>
      <c r="S4298" s="334">
        <v>0</v>
      </c>
      <c r="T4298" s="334">
        <v>0</v>
      </c>
      <c r="U4298" s="334">
        <v>0</v>
      </c>
      <c r="V4298" s="334">
        <v>0</v>
      </c>
      <c r="W4298" s="334">
        <v>0</v>
      </c>
      <c r="X4298" s="334">
        <v>0</v>
      </c>
      <c r="Y4298" s="334">
        <v>0</v>
      </c>
      <c r="Z4298" s="334">
        <v>0</v>
      </c>
      <c r="AA4298" s="334">
        <v>0</v>
      </c>
      <c r="AB4298" s="334">
        <v>0</v>
      </c>
      <c r="AD4298" s="334">
        <v>0</v>
      </c>
      <c r="AE4298" s="334">
        <f t="shared" si="677"/>
        <v>0</v>
      </c>
      <c r="AF4298" s="334">
        <f t="shared" si="678"/>
        <v>0</v>
      </c>
      <c r="AG4298" s="340">
        <f t="shared" si="679"/>
        <v>0</v>
      </c>
      <c r="AI4298" s="340">
        <f t="shared" si="680"/>
        <v>0</v>
      </c>
      <c r="AJ4298" s="340">
        <f t="shared" si="680"/>
        <v>0</v>
      </c>
      <c r="AK4298" s="340">
        <f t="shared" si="680"/>
        <v>0</v>
      </c>
      <c r="AL4298" s="340">
        <f t="shared" si="680"/>
        <v>0</v>
      </c>
      <c r="AM4298" s="340">
        <f t="shared" si="680"/>
        <v>0</v>
      </c>
    </row>
    <row r="4299" spans="1:39" x14ac:dyDescent="0.35">
      <c r="A4299" s="337">
        <v>26212</v>
      </c>
      <c r="B4299" s="338">
        <f t="shared" si="674"/>
        <v>1971</v>
      </c>
      <c r="C4299" s="338">
        <f t="shared" si="675"/>
        <v>10</v>
      </c>
      <c r="D4299" s="338">
        <f t="shared" si="676"/>
        <v>6</v>
      </c>
      <c r="E4299" s="334">
        <v>0</v>
      </c>
      <c r="F4299" s="334">
        <v>0</v>
      </c>
      <c r="G4299" s="334">
        <v>0</v>
      </c>
      <c r="H4299" s="334">
        <v>0</v>
      </c>
      <c r="I4299" s="334">
        <v>0</v>
      </c>
      <c r="J4299" s="334">
        <v>0</v>
      </c>
      <c r="K4299" s="334">
        <v>0</v>
      </c>
      <c r="L4299" s="334">
        <v>0</v>
      </c>
      <c r="M4299" s="334">
        <v>0</v>
      </c>
      <c r="N4299" s="334">
        <v>0</v>
      </c>
      <c r="O4299" s="334">
        <v>0</v>
      </c>
      <c r="P4299" s="334">
        <v>0</v>
      </c>
      <c r="Q4299" s="334">
        <v>0</v>
      </c>
      <c r="R4299" s="334">
        <v>0</v>
      </c>
      <c r="S4299" s="334">
        <v>0</v>
      </c>
      <c r="T4299" s="334">
        <v>0</v>
      </c>
      <c r="U4299" s="334">
        <v>0</v>
      </c>
      <c r="V4299" s="334">
        <v>0</v>
      </c>
      <c r="W4299" s="334">
        <v>0</v>
      </c>
      <c r="X4299" s="334">
        <v>0</v>
      </c>
      <c r="Y4299" s="334">
        <v>0</v>
      </c>
      <c r="Z4299" s="334">
        <v>0</v>
      </c>
      <c r="AA4299" s="334">
        <v>0</v>
      </c>
      <c r="AB4299" s="334">
        <v>0</v>
      </c>
      <c r="AD4299" s="334">
        <v>0</v>
      </c>
      <c r="AE4299" s="334">
        <f t="shared" si="677"/>
        <v>0</v>
      </c>
      <c r="AF4299" s="334">
        <f t="shared" si="678"/>
        <v>0</v>
      </c>
      <c r="AG4299" s="340">
        <f t="shared" si="679"/>
        <v>0</v>
      </c>
      <c r="AI4299" s="340">
        <f t="shared" si="680"/>
        <v>0</v>
      </c>
      <c r="AJ4299" s="340">
        <f t="shared" si="680"/>
        <v>0</v>
      </c>
      <c r="AK4299" s="340">
        <f t="shared" si="680"/>
        <v>0</v>
      </c>
      <c r="AL4299" s="340">
        <f t="shared" si="680"/>
        <v>0</v>
      </c>
      <c r="AM4299" s="340">
        <f t="shared" si="680"/>
        <v>0</v>
      </c>
    </row>
    <row r="4300" spans="1:39" x14ac:dyDescent="0.35">
      <c r="A4300" s="337">
        <v>26213</v>
      </c>
      <c r="B4300" s="338">
        <f t="shared" si="674"/>
        <v>1971</v>
      </c>
      <c r="C4300" s="338">
        <f t="shared" si="675"/>
        <v>10</v>
      </c>
      <c r="D4300" s="338">
        <f t="shared" si="676"/>
        <v>7</v>
      </c>
      <c r="E4300" s="334">
        <v>0</v>
      </c>
      <c r="F4300" s="334">
        <v>0</v>
      </c>
      <c r="G4300" s="334">
        <v>0</v>
      </c>
      <c r="H4300" s="334">
        <v>0</v>
      </c>
      <c r="I4300" s="334">
        <v>0</v>
      </c>
      <c r="J4300" s="334">
        <v>0</v>
      </c>
      <c r="K4300" s="334">
        <v>0</v>
      </c>
      <c r="L4300" s="334">
        <v>0</v>
      </c>
      <c r="M4300" s="334">
        <v>0</v>
      </c>
      <c r="N4300" s="334">
        <v>0</v>
      </c>
      <c r="O4300" s="334">
        <v>0</v>
      </c>
      <c r="P4300" s="334">
        <v>0</v>
      </c>
      <c r="Q4300" s="334">
        <v>0</v>
      </c>
      <c r="R4300" s="334">
        <v>0</v>
      </c>
      <c r="S4300" s="334">
        <v>0</v>
      </c>
      <c r="T4300" s="334">
        <v>0</v>
      </c>
      <c r="U4300" s="334">
        <v>0</v>
      </c>
      <c r="V4300" s="334">
        <v>0</v>
      </c>
      <c r="W4300" s="334">
        <v>0</v>
      </c>
      <c r="X4300" s="334">
        <v>0</v>
      </c>
      <c r="Y4300" s="334">
        <v>0</v>
      </c>
      <c r="Z4300" s="334">
        <v>0</v>
      </c>
      <c r="AA4300" s="334">
        <v>0</v>
      </c>
      <c r="AB4300" s="334">
        <v>0</v>
      </c>
      <c r="AD4300" s="334">
        <v>0</v>
      </c>
      <c r="AE4300" s="334">
        <f t="shared" si="677"/>
        <v>0</v>
      </c>
      <c r="AF4300" s="334">
        <f t="shared" si="678"/>
        <v>0</v>
      </c>
      <c r="AG4300" s="340">
        <f t="shared" si="679"/>
        <v>0</v>
      </c>
      <c r="AI4300" s="340">
        <f t="shared" si="680"/>
        <v>0</v>
      </c>
      <c r="AJ4300" s="340">
        <f t="shared" si="680"/>
        <v>0</v>
      </c>
      <c r="AK4300" s="340">
        <f t="shared" si="680"/>
        <v>0</v>
      </c>
      <c r="AL4300" s="340">
        <f t="shared" si="680"/>
        <v>0</v>
      </c>
      <c r="AM4300" s="340">
        <f t="shared" si="680"/>
        <v>0</v>
      </c>
    </row>
    <row r="4301" spans="1:39" x14ac:dyDescent="0.35">
      <c r="A4301" s="337">
        <v>26214</v>
      </c>
      <c r="B4301" s="338">
        <f t="shared" si="674"/>
        <v>1971</v>
      </c>
      <c r="C4301" s="338">
        <f t="shared" si="675"/>
        <v>10</v>
      </c>
      <c r="D4301" s="338">
        <f t="shared" si="676"/>
        <v>8</v>
      </c>
      <c r="E4301" s="334">
        <v>0</v>
      </c>
      <c r="F4301" s="334">
        <v>0</v>
      </c>
      <c r="G4301" s="334">
        <v>0</v>
      </c>
      <c r="H4301" s="334">
        <v>0</v>
      </c>
      <c r="I4301" s="334">
        <v>0</v>
      </c>
      <c r="J4301" s="334">
        <v>0</v>
      </c>
      <c r="K4301" s="334">
        <v>0</v>
      </c>
      <c r="L4301" s="334">
        <v>0</v>
      </c>
      <c r="M4301" s="334">
        <v>0</v>
      </c>
      <c r="N4301" s="334">
        <v>0</v>
      </c>
      <c r="O4301" s="334">
        <v>0</v>
      </c>
      <c r="P4301" s="334">
        <v>0</v>
      </c>
      <c r="Q4301" s="334">
        <v>0</v>
      </c>
      <c r="R4301" s="334">
        <v>0</v>
      </c>
      <c r="S4301" s="334">
        <v>0</v>
      </c>
      <c r="T4301" s="334">
        <v>0</v>
      </c>
      <c r="U4301" s="334">
        <v>0</v>
      </c>
      <c r="V4301" s="334">
        <v>0</v>
      </c>
      <c r="W4301" s="334">
        <v>0</v>
      </c>
      <c r="X4301" s="334">
        <v>0</v>
      </c>
      <c r="Y4301" s="334">
        <v>0</v>
      </c>
      <c r="Z4301" s="334">
        <v>0</v>
      </c>
      <c r="AA4301" s="334">
        <v>0</v>
      </c>
      <c r="AB4301" s="334">
        <v>0</v>
      </c>
      <c r="AD4301" s="334">
        <v>0</v>
      </c>
      <c r="AE4301" s="334">
        <f t="shared" si="677"/>
        <v>0</v>
      </c>
      <c r="AF4301" s="334">
        <f t="shared" si="678"/>
        <v>0</v>
      </c>
      <c r="AG4301" s="340">
        <f t="shared" si="679"/>
        <v>0</v>
      </c>
      <c r="AI4301" s="340">
        <f t="shared" si="680"/>
        <v>0</v>
      </c>
      <c r="AJ4301" s="340">
        <f t="shared" si="680"/>
        <v>0</v>
      </c>
      <c r="AK4301" s="340">
        <f t="shared" si="680"/>
        <v>0</v>
      </c>
      <c r="AL4301" s="340">
        <f t="shared" si="680"/>
        <v>0</v>
      </c>
      <c r="AM4301" s="340">
        <f t="shared" si="680"/>
        <v>0</v>
      </c>
    </row>
    <row r="4302" spans="1:39" x14ac:dyDescent="0.35">
      <c r="A4302" s="337">
        <v>26215</v>
      </c>
      <c r="B4302" s="338">
        <f t="shared" si="674"/>
        <v>1971</v>
      </c>
      <c r="C4302" s="338">
        <f t="shared" si="675"/>
        <v>10</v>
      </c>
      <c r="D4302" s="338">
        <f t="shared" si="676"/>
        <v>9</v>
      </c>
      <c r="E4302" s="334">
        <v>0</v>
      </c>
      <c r="F4302" s="334">
        <v>0</v>
      </c>
      <c r="G4302" s="334">
        <v>0</v>
      </c>
      <c r="H4302" s="334">
        <v>0</v>
      </c>
      <c r="I4302" s="334">
        <v>0</v>
      </c>
      <c r="J4302" s="334">
        <v>0</v>
      </c>
      <c r="K4302" s="334">
        <v>0</v>
      </c>
      <c r="L4302" s="334">
        <v>0</v>
      </c>
      <c r="M4302" s="334">
        <v>0</v>
      </c>
      <c r="N4302" s="334">
        <v>0</v>
      </c>
      <c r="O4302" s="334">
        <v>0</v>
      </c>
      <c r="P4302" s="334">
        <v>0</v>
      </c>
      <c r="Q4302" s="334">
        <v>0</v>
      </c>
      <c r="R4302" s="334">
        <v>0</v>
      </c>
      <c r="S4302" s="334">
        <v>0</v>
      </c>
      <c r="T4302" s="334">
        <v>0</v>
      </c>
      <c r="U4302" s="334">
        <v>0</v>
      </c>
      <c r="V4302" s="334">
        <v>0</v>
      </c>
      <c r="W4302" s="334">
        <v>0</v>
      </c>
      <c r="X4302" s="334">
        <v>0</v>
      </c>
      <c r="Y4302" s="334">
        <v>0</v>
      </c>
      <c r="Z4302" s="334">
        <v>0</v>
      </c>
      <c r="AA4302" s="334">
        <v>0</v>
      </c>
      <c r="AB4302" s="334">
        <v>0</v>
      </c>
      <c r="AD4302" s="334">
        <v>0</v>
      </c>
      <c r="AE4302" s="334">
        <f t="shared" si="677"/>
        <v>0</v>
      </c>
      <c r="AF4302" s="334">
        <f t="shared" si="678"/>
        <v>0</v>
      </c>
      <c r="AG4302" s="340">
        <f t="shared" si="679"/>
        <v>0</v>
      </c>
      <c r="AI4302" s="340">
        <f t="shared" si="680"/>
        <v>0</v>
      </c>
      <c r="AJ4302" s="340">
        <f t="shared" si="680"/>
        <v>0</v>
      </c>
      <c r="AK4302" s="340">
        <f t="shared" si="680"/>
        <v>0</v>
      </c>
      <c r="AL4302" s="340">
        <f t="shared" si="680"/>
        <v>0</v>
      </c>
      <c r="AM4302" s="340">
        <f t="shared" si="680"/>
        <v>0</v>
      </c>
    </row>
    <row r="4303" spans="1:39" x14ac:dyDescent="0.35">
      <c r="A4303" s="337">
        <v>26216</v>
      </c>
      <c r="B4303" s="338">
        <f t="shared" si="674"/>
        <v>1971</v>
      </c>
      <c r="C4303" s="338">
        <f t="shared" si="675"/>
        <v>10</v>
      </c>
      <c r="D4303" s="338">
        <f t="shared" si="676"/>
        <v>10</v>
      </c>
      <c r="E4303" s="334">
        <v>0</v>
      </c>
      <c r="F4303" s="334">
        <v>0</v>
      </c>
      <c r="G4303" s="334">
        <v>0</v>
      </c>
      <c r="H4303" s="334">
        <v>0</v>
      </c>
      <c r="I4303" s="334">
        <v>0</v>
      </c>
      <c r="J4303" s="334">
        <v>0</v>
      </c>
      <c r="K4303" s="334">
        <v>0</v>
      </c>
      <c r="L4303" s="334">
        <v>0</v>
      </c>
      <c r="M4303" s="334">
        <v>0</v>
      </c>
      <c r="N4303" s="334">
        <v>0</v>
      </c>
      <c r="O4303" s="334">
        <v>0</v>
      </c>
      <c r="P4303" s="334">
        <v>0</v>
      </c>
      <c r="Q4303" s="334">
        <v>0</v>
      </c>
      <c r="R4303" s="334">
        <v>0</v>
      </c>
      <c r="S4303" s="334">
        <v>0</v>
      </c>
      <c r="T4303" s="334">
        <v>0</v>
      </c>
      <c r="U4303" s="334">
        <v>0</v>
      </c>
      <c r="V4303" s="334">
        <v>0</v>
      </c>
      <c r="W4303" s="334">
        <v>0</v>
      </c>
      <c r="X4303" s="334">
        <v>0</v>
      </c>
      <c r="Y4303" s="334">
        <v>0</v>
      </c>
      <c r="Z4303" s="334">
        <v>0</v>
      </c>
      <c r="AA4303" s="334">
        <v>0</v>
      </c>
      <c r="AB4303" s="334">
        <v>0</v>
      </c>
      <c r="AD4303" s="334">
        <v>0</v>
      </c>
      <c r="AE4303" s="334">
        <f t="shared" si="677"/>
        <v>0</v>
      </c>
      <c r="AF4303" s="334">
        <f t="shared" si="678"/>
        <v>0</v>
      </c>
      <c r="AG4303" s="340">
        <f t="shared" si="679"/>
        <v>0</v>
      </c>
      <c r="AI4303" s="340">
        <f t="shared" si="680"/>
        <v>0</v>
      </c>
      <c r="AJ4303" s="340">
        <f t="shared" si="680"/>
        <v>0</v>
      </c>
      <c r="AK4303" s="340">
        <f t="shared" si="680"/>
        <v>0</v>
      </c>
      <c r="AL4303" s="340">
        <f t="shared" si="680"/>
        <v>0</v>
      </c>
      <c r="AM4303" s="340">
        <f t="shared" si="680"/>
        <v>0</v>
      </c>
    </row>
    <row r="4304" spans="1:39" x14ac:dyDescent="0.35">
      <c r="A4304" s="337">
        <v>26217</v>
      </c>
      <c r="B4304" s="338">
        <f t="shared" si="674"/>
        <v>1971</v>
      </c>
      <c r="C4304" s="338">
        <f t="shared" si="675"/>
        <v>10</v>
      </c>
      <c r="D4304" s="338">
        <f t="shared" si="676"/>
        <v>11</v>
      </c>
      <c r="E4304" s="334">
        <v>0</v>
      </c>
      <c r="F4304" s="334">
        <v>0</v>
      </c>
      <c r="G4304" s="334">
        <v>0</v>
      </c>
      <c r="H4304" s="334">
        <v>0</v>
      </c>
      <c r="I4304" s="334">
        <v>0</v>
      </c>
      <c r="J4304" s="334">
        <v>0</v>
      </c>
      <c r="K4304" s="334">
        <v>0</v>
      </c>
      <c r="L4304" s="334">
        <v>0</v>
      </c>
      <c r="M4304" s="334">
        <v>0</v>
      </c>
      <c r="N4304" s="334">
        <v>0</v>
      </c>
      <c r="O4304" s="334">
        <v>0</v>
      </c>
      <c r="P4304" s="334">
        <v>0</v>
      </c>
      <c r="Q4304" s="334">
        <v>0</v>
      </c>
      <c r="R4304" s="334">
        <v>0</v>
      </c>
      <c r="S4304" s="334">
        <v>0</v>
      </c>
      <c r="T4304" s="334">
        <v>0</v>
      </c>
      <c r="U4304" s="334">
        <v>0</v>
      </c>
      <c r="V4304" s="334">
        <v>0</v>
      </c>
      <c r="W4304" s="334">
        <v>1</v>
      </c>
      <c r="X4304" s="334">
        <v>0.3</v>
      </c>
      <c r="Y4304" s="334">
        <v>0</v>
      </c>
      <c r="Z4304" s="334">
        <v>0</v>
      </c>
      <c r="AA4304" s="334">
        <v>0</v>
      </c>
      <c r="AB4304" s="334">
        <v>0</v>
      </c>
      <c r="AD4304" s="334">
        <v>1.3</v>
      </c>
      <c r="AE4304" s="334">
        <f t="shared" si="677"/>
        <v>1.3</v>
      </c>
      <c r="AF4304" s="334">
        <f t="shared" si="678"/>
        <v>1.3</v>
      </c>
      <c r="AG4304" s="340">
        <f t="shared" si="679"/>
        <v>0</v>
      </c>
      <c r="AI4304" s="340">
        <f t="shared" si="680"/>
        <v>0</v>
      </c>
      <c r="AJ4304" s="340">
        <f t="shared" si="680"/>
        <v>0</v>
      </c>
      <c r="AK4304" s="340">
        <f t="shared" si="680"/>
        <v>0</v>
      </c>
      <c r="AL4304" s="340">
        <f t="shared" si="680"/>
        <v>0</v>
      </c>
      <c r="AM4304" s="340">
        <f t="shared" si="680"/>
        <v>0</v>
      </c>
    </row>
    <row r="4305" spans="1:39" x14ac:dyDescent="0.35">
      <c r="A4305" s="337">
        <v>26218</v>
      </c>
      <c r="B4305" s="338">
        <f t="shared" si="674"/>
        <v>1971</v>
      </c>
      <c r="C4305" s="338">
        <f t="shared" si="675"/>
        <v>10</v>
      </c>
      <c r="D4305" s="338">
        <f t="shared" si="676"/>
        <v>12</v>
      </c>
      <c r="E4305" s="334">
        <v>0</v>
      </c>
      <c r="F4305" s="334">
        <v>0</v>
      </c>
      <c r="G4305" s="334">
        <v>0</v>
      </c>
      <c r="H4305" s="334">
        <v>0</v>
      </c>
      <c r="I4305" s="334">
        <v>0</v>
      </c>
      <c r="J4305" s="334">
        <v>0</v>
      </c>
      <c r="K4305" s="334">
        <v>0</v>
      </c>
      <c r="L4305" s="334">
        <v>0</v>
      </c>
      <c r="M4305" s="334">
        <v>0</v>
      </c>
      <c r="N4305" s="334">
        <v>0</v>
      </c>
      <c r="O4305" s="334">
        <v>0</v>
      </c>
      <c r="P4305" s="334">
        <v>0</v>
      </c>
      <c r="Q4305" s="334">
        <v>0</v>
      </c>
      <c r="R4305" s="334">
        <v>0</v>
      </c>
      <c r="S4305" s="334">
        <v>0</v>
      </c>
      <c r="T4305" s="334">
        <v>0</v>
      </c>
      <c r="U4305" s="334">
        <v>0</v>
      </c>
      <c r="V4305" s="334">
        <v>0</v>
      </c>
      <c r="W4305" s="334">
        <v>0</v>
      </c>
      <c r="X4305" s="334">
        <v>0</v>
      </c>
      <c r="Y4305" s="334">
        <v>0</v>
      </c>
      <c r="Z4305" s="334">
        <v>0</v>
      </c>
      <c r="AA4305" s="334">
        <v>0</v>
      </c>
      <c r="AB4305" s="334">
        <v>0</v>
      </c>
      <c r="AD4305" s="334">
        <v>0</v>
      </c>
      <c r="AE4305" s="334">
        <f t="shared" si="677"/>
        <v>0</v>
      </c>
      <c r="AF4305" s="334">
        <f t="shared" si="678"/>
        <v>0</v>
      </c>
      <c r="AG4305" s="340">
        <f t="shared" si="679"/>
        <v>0</v>
      </c>
      <c r="AI4305" s="340">
        <f t="shared" si="680"/>
        <v>0</v>
      </c>
      <c r="AJ4305" s="340">
        <f t="shared" si="680"/>
        <v>0</v>
      </c>
      <c r="AK4305" s="340">
        <f t="shared" si="680"/>
        <v>0</v>
      </c>
      <c r="AL4305" s="340">
        <f t="shared" si="680"/>
        <v>0</v>
      </c>
      <c r="AM4305" s="340">
        <f t="shared" si="680"/>
        <v>0</v>
      </c>
    </row>
    <row r="4306" spans="1:39" x14ac:dyDescent="0.35">
      <c r="A4306" s="337">
        <v>26219</v>
      </c>
      <c r="B4306" s="338">
        <f t="shared" si="674"/>
        <v>1971</v>
      </c>
      <c r="C4306" s="338">
        <f t="shared" si="675"/>
        <v>10</v>
      </c>
      <c r="D4306" s="338">
        <f t="shared" si="676"/>
        <v>13</v>
      </c>
      <c r="E4306" s="334">
        <v>0</v>
      </c>
      <c r="F4306" s="334">
        <v>0</v>
      </c>
      <c r="G4306" s="334">
        <v>0</v>
      </c>
      <c r="H4306" s="334">
        <v>0</v>
      </c>
      <c r="I4306" s="334">
        <v>0</v>
      </c>
      <c r="J4306" s="334">
        <v>0</v>
      </c>
      <c r="K4306" s="334">
        <v>0</v>
      </c>
      <c r="L4306" s="334">
        <v>0</v>
      </c>
      <c r="M4306" s="334">
        <v>0</v>
      </c>
      <c r="N4306" s="334">
        <v>1.2</v>
      </c>
      <c r="O4306" s="334">
        <v>1.2</v>
      </c>
      <c r="P4306" s="334">
        <v>3.7</v>
      </c>
      <c r="Q4306" s="334">
        <v>2.4</v>
      </c>
      <c r="R4306" s="334">
        <v>1.2</v>
      </c>
      <c r="S4306" s="334">
        <v>1.2</v>
      </c>
      <c r="T4306" s="334">
        <v>1.2</v>
      </c>
      <c r="U4306" s="334">
        <v>1.3</v>
      </c>
      <c r="V4306" s="334">
        <v>0</v>
      </c>
      <c r="W4306" s="334">
        <v>0</v>
      </c>
      <c r="X4306" s="334">
        <v>2.4</v>
      </c>
      <c r="Y4306" s="334">
        <v>1.2</v>
      </c>
      <c r="Z4306" s="334">
        <v>0</v>
      </c>
      <c r="AA4306" s="334">
        <v>0</v>
      </c>
      <c r="AB4306" s="334">
        <v>0</v>
      </c>
      <c r="AD4306" s="334">
        <v>17</v>
      </c>
      <c r="AE4306" s="334">
        <f t="shared" si="677"/>
        <v>17</v>
      </c>
      <c r="AF4306" s="334">
        <f t="shared" si="678"/>
        <v>17</v>
      </c>
      <c r="AG4306" s="340">
        <f t="shared" si="679"/>
        <v>0</v>
      </c>
      <c r="AI4306" s="340">
        <f t="shared" si="680"/>
        <v>0</v>
      </c>
      <c r="AJ4306" s="340">
        <f t="shared" si="680"/>
        <v>0</v>
      </c>
      <c r="AK4306" s="340">
        <f t="shared" si="680"/>
        <v>0</v>
      </c>
      <c r="AL4306" s="340">
        <f t="shared" si="680"/>
        <v>0</v>
      </c>
      <c r="AM4306" s="340">
        <f t="shared" si="680"/>
        <v>0</v>
      </c>
    </row>
    <row r="4307" spans="1:39" x14ac:dyDescent="0.35">
      <c r="A4307" s="337">
        <v>26220</v>
      </c>
      <c r="B4307" s="338">
        <f t="shared" si="674"/>
        <v>1971</v>
      </c>
      <c r="C4307" s="338">
        <f t="shared" si="675"/>
        <v>10</v>
      </c>
      <c r="D4307" s="338">
        <f t="shared" si="676"/>
        <v>14</v>
      </c>
      <c r="E4307" s="334">
        <v>0</v>
      </c>
      <c r="F4307" s="334">
        <v>0</v>
      </c>
      <c r="G4307" s="334">
        <v>0</v>
      </c>
      <c r="H4307" s="334">
        <v>0</v>
      </c>
      <c r="I4307" s="334">
        <v>0</v>
      </c>
      <c r="J4307" s="334">
        <v>0</v>
      </c>
      <c r="K4307" s="334">
        <v>0</v>
      </c>
      <c r="L4307" s="334">
        <v>0</v>
      </c>
      <c r="M4307" s="334">
        <v>0</v>
      </c>
      <c r="N4307" s="334">
        <v>0</v>
      </c>
      <c r="O4307" s="334">
        <v>0</v>
      </c>
      <c r="P4307" s="334">
        <v>0</v>
      </c>
      <c r="Q4307" s="334">
        <v>0</v>
      </c>
      <c r="R4307" s="334">
        <v>0</v>
      </c>
      <c r="S4307" s="334">
        <v>0.1</v>
      </c>
      <c r="T4307" s="334">
        <v>0</v>
      </c>
      <c r="U4307" s="334">
        <v>0</v>
      </c>
      <c r="V4307" s="334">
        <v>0</v>
      </c>
      <c r="W4307" s="334">
        <v>0</v>
      </c>
      <c r="X4307" s="334">
        <v>0.1</v>
      </c>
      <c r="Y4307" s="334">
        <v>0.1</v>
      </c>
      <c r="Z4307" s="334">
        <v>0</v>
      </c>
      <c r="AA4307" s="334">
        <v>0.1</v>
      </c>
      <c r="AB4307" s="334">
        <v>0.1</v>
      </c>
      <c r="AD4307" s="334">
        <v>0.5</v>
      </c>
      <c r="AE4307" s="334">
        <f t="shared" si="677"/>
        <v>0.5</v>
      </c>
      <c r="AF4307" s="334">
        <f t="shared" si="678"/>
        <v>0.5</v>
      </c>
      <c r="AG4307" s="340">
        <f t="shared" si="679"/>
        <v>0</v>
      </c>
      <c r="AI4307" s="340">
        <f t="shared" si="680"/>
        <v>0</v>
      </c>
      <c r="AJ4307" s="340">
        <f t="shared" si="680"/>
        <v>0</v>
      </c>
      <c r="AK4307" s="340">
        <f t="shared" si="680"/>
        <v>0</v>
      </c>
      <c r="AL4307" s="340">
        <f t="shared" si="680"/>
        <v>0</v>
      </c>
      <c r="AM4307" s="340">
        <f t="shared" si="680"/>
        <v>0</v>
      </c>
    </row>
    <row r="4308" spans="1:39" x14ac:dyDescent="0.35">
      <c r="A4308" s="337">
        <v>26221</v>
      </c>
      <c r="B4308" s="338">
        <f t="shared" si="674"/>
        <v>1971</v>
      </c>
      <c r="C4308" s="338">
        <f t="shared" si="675"/>
        <v>10</v>
      </c>
      <c r="D4308" s="338">
        <f t="shared" si="676"/>
        <v>15</v>
      </c>
      <c r="E4308" s="334">
        <v>0</v>
      </c>
      <c r="F4308" s="334">
        <v>0</v>
      </c>
      <c r="G4308" s="334">
        <v>0</v>
      </c>
      <c r="H4308" s="334">
        <v>0.1</v>
      </c>
      <c r="I4308" s="334">
        <v>0</v>
      </c>
      <c r="J4308" s="334">
        <v>0</v>
      </c>
      <c r="K4308" s="334">
        <v>0</v>
      </c>
      <c r="L4308" s="334">
        <v>0</v>
      </c>
      <c r="M4308" s="334">
        <v>0</v>
      </c>
      <c r="N4308" s="334">
        <v>0</v>
      </c>
      <c r="O4308" s="334">
        <v>0.1</v>
      </c>
      <c r="P4308" s="334">
        <v>0</v>
      </c>
      <c r="Q4308" s="334">
        <v>0</v>
      </c>
      <c r="R4308" s="334">
        <v>0</v>
      </c>
      <c r="S4308" s="334">
        <v>0</v>
      </c>
      <c r="T4308" s="334">
        <v>0</v>
      </c>
      <c r="U4308" s="334">
        <v>0</v>
      </c>
      <c r="V4308" s="334">
        <v>0</v>
      </c>
      <c r="W4308" s="334">
        <v>0</v>
      </c>
      <c r="X4308" s="334">
        <v>0</v>
      </c>
      <c r="Y4308" s="334">
        <v>0.1</v>
      </c>
      <c r="Z4308" s="334">
        <v>0</v>
      </c>
      <c r="AA4308" s="334">
        <v>0</v>
      </c>
      <c r="AB4308" s="334">
        <v>0</v>
      </c>
      <c r="AD4308" s="334">
        <v>0.3</v>
      </c>
      <c r="AE4308" s="334">
        <f t="shared" si="677"/>
        <v>0.3</v>
      </c>
      <c r="AF4308" s="334">
        <f t="shared" si="678"/>
        <v>0.30000000000000004</v>
      </c>
      <c r="AG4308" s="340">
        <f t="shared" si="679"/>
        <v>5.5511151231257827E-17</v>
      </c>
      <c r="AI4308" s="340">
        <f t="shared" ref="AI4308:AM4323" si="681">IF($C4308=AI$1,$AF4308,0)</f>
        <v>0</v>
      </c>
      <c r="AJ4308" s="340">
        <f t="shared" si="681"/>
        <v>0</v>
      </c>
      <c r="AK4308" s="340">
        <f t="shared" si="681"/>
        <v>0</v>
      </c>
      <c r="AL4308" s="340">
        <f t="shared" si="681"/>
        <v>0</v>
      </c>
      <c r="AM4308" s="340">
        <f t="shared" si="681"/>
        <v>0</v>
      </c>
    </row>
    <row r="4309" spans="1:39" x14ac:dyDescent="0.35">
      <c r="A4309" s="337">
        <v>26222</v>
      </c>
      <c r="B4309" s="338">
        <f t="shared" si="674"/>
        <v>1971</v>
      </c>
      <c r="C4309" s="338">
        <f t="shared" si="675"/>
        <v>10</v>
      </c>
      <c r="D4309" s="338">
        <f t="shared" si="676"/>
        <v>16</v>
      </c>
      <c r="E4309" s="334">
        <v>0</v>
      </c>
      <c r="F4309" s="334">
        <v>0</v>
      </c>
      <c r="G4309" s="334">
        <v>0</v>
      </c>
      <c r="H4309" s="334">
        <v>0</v>
      </c>
      <c r="I4309" s="334">
        <v>0</v>
      </c>
      <c r="J4309" s="334">
        <v>0</v>
      </c>
      <c r="K4309" s="334">
        <v>0</v>
      </c>
      <c r="L4309" s="334">
        <v>0</v>
      </c>
      <c r="M4309" s="334">
        <v>0</v>
      </c>
      <c r="N4309" s="334">
        <v>0</v>
      </c>
      <c r="O4309" s="334">
        <v>0</v>
      </c>
      <c r="P4309" s="334">
        <v>0</v>
      </c>
      <c r="Q4309" s="334">
        <v>0</v>
      </c>
      <c r="R4309" s="334">
        <v>0</v>
      </c>
      <c r="S4309" s="334">
        <v>0</v>
      </c>
      <c r="T4309" s="334">
        <v>0</v>
      </c>
      <c r="U4309" s="334">
        <v>0</v>
      </c>
      <c r="V4309" s="334">
        <v>0</v>
      </c>
      <c r="W4309" s="334">
        <v>0</v>
      </c>
      <c r="X4309" s="334">
        <v>0</v>
      </c>
      <c r="Y4309" s="334">
        <v>0</v>
      </c>
      <c r="Z4309" s="334">
        <v>0</v>
      </c>
      <c r="AA4309" s="334">
        <v>0</v>
      </c>
      <c r="AB4309" s="334">
        <v>0</v>
      </c>
      <c r="AD4309" s="334">
        <v>0</v>
      </c>
      <c r="AE4309" s="334">
        <f t="shared" si="677"/>
        <v>0</v>
      </c>
      <c r="AF4309" s="334">
        <f t="shared" si="678"/>
        <v>0</v>
      </c>
      <c r="AG4309" s="340">
        <f t="shared" si="679"/>
        <v>0</v>
      </c>
      <c r="AI4309" s="340">
        <f t="shared" si="681"/>
        <v>0</v>
      </c>
      <c r="AJ4309" s="340">
        <f t="shared" si="681"/>
        <v>0</v>
      </c>
      <c r="AK4309" s="340">
        <f t="shared" si="681"/>
        <v>0</v>
      </c>
      <c r="AL4309" s="340">
        <f t="shared" si="681"/>
        <v>0</v>
      </c>
      <c r="AM4309" s="340">
        <f t="shared" si="681"/>
        <v>0</v>
      </c>
    </row>
    <row r="4310" spans="1:39" x14ac:dyDescent="0.35">
      <c r="A4310" s="337">
        <v>26223</v>
      </c>
      <c r="B4310" s="338">
        <f t="shared" si="674"/>
        <v>1971</v>
      </c>
      <c r="C4310" s="338">
        <f t="shared" si="675"/>
        <v>10</v>
      </c>
      <c r="D4310" s="338">
        <f t="shared" si="676"/>
        <v>17</v>
      </c>
      <c r="E4310" s="334">
        <v>0</v>
      </c>
      <c r="F4310" s="334">
        <v>0</v>
      </c>
      <c r="G4310" s="334">
        <v>0</v>
      </c>
      <c r="H4310" s="334">
        <v>0</v>
      </c>
      <c r="I4310" s="334">
        <v>0</v>
      </c>
      <c r="J4310" s="334">
        <v>0</v>
      </c>
      <c r="K4310" s="334">
        <v>0</v>
      </c>
      <c r="L4310" s="334">
        <v>0</v>
      </c>
      <c r="M4310" s="334">
        <v>0</v>
      </c>
      <c r="N4310" s="334">
        <v>0</v>
      </c>
      <c r="O4310" s="334">
        <v>0</v>
      </c>
      <c r="P4310" s="334">
        <v>0</v>
      </c>
      <c r="Q4310" s="334">
        <v>0</v>
      </c>
      <c r="R4310" s="334">
        <v>0</v>
      </c>
      <c r="S4310" s="334">
        <v>0</v>
      </c>
      <c r="T4310" s="334">
        <v>0</v>
      </c>
      <c r="U4310" s="334">
        <v>0</v>
      </c>
      <c r="V4310" s="334">
        <v>0</v>
      </c>
      <c r="W4310" s="334">
        <v>0</v>
      </c>
      <c r="X4310" s="334">
        <v>0</v>
      </c>
      <c r="Y4310" s="334">
        <v>0</v>
      </c>
      <c r="Z4310" s="334">
        <v>0</v>
      </c>
      <c r="AA4310" s="334">
        <v>0</v>
      </c>
      <c r="AB4310" s="334">
        <v>0</v>
      </c>
      <c r="AD4310" s="334">
        <v>0</v>
      </c>
      <c r="AE4310" s="334">
        <f t="shared" si="677"/>
        <v>0</v>
      </c>
      <c r="AF4310" s="334">
        <f t="shared" si="678"/>
        <v>0</v>
      </c>
      <c r="AG4310" s="340">
        <f t="shared" si="679"/>
        <v>0</v>
      </c>
      <c r="AI4310" s="340">
        <f t="shared" si="681"/>
        <v>0</v>
      </c>
      <c r="AJ4310" s="340">
        <f t="shared" si="681"/>
        <v>0</v>
      </c>
      <c r="AK4310" s="340">
        <f t="shared" si="681"/>
        <v>0</v>
      </c>
      <c r="AL4310" s="340">
        <f t="shared" si="681"/>
        <v>0</v>
      </c>
      <c r="AM4310" s="340">
        <f t="shared" si="681"/>
        <v>0</v>
      </c>
    </row>
    <row r="4311" spans="1:39" x14ac:dyDescent="0.35">
      <c r="A4311" s="337">
        <v>26224</v>
      </c>
      <c r="B4311" s="338">
        <f t="shared" si="674"/>
        <v>1971</v>
      </c>
      <c r="C4311" s="338">
        <f t="shared" si="675"/>
        <v>10</v>
      </c>
      <c r="D4311" s="338">
        <f t="shared" si="676"/>
        <v>18</v>
      </c>
      <c r="E4311" s="334">
        <v>0</v>
      </c>
      <c r="F4311" s="334">
        <v>0</v>
      </c>
      <c r="G4311" s="334">
        <v>0</v>
      </c>
      <c r="H4311" s="334">
        <v>0</v>
      </c>
      <c r="I4311" s="334">
        <v>0</v>
      </c>
      <c r="J4311" s="334">
        <v>0</v>
      </c>
      <c r="K4311" s="334">
        <v>0</v>
      </c>
      <c r="L4311" s="334">
        <v>0</v>
      </c>
      <c r="M4311" s="334">
        <v>0</v>
      </c>
      <c r="N4311" s="334">
        <v>0</v>
      </c>
      <c r="O4311" s="334">
        <v>0</v>
      </c>
      <c r="P4311" s="334">
        <v>0</v>
      </c>
      <c r="Q4311" s="334">
        <v>0</v>
      </c>
      <c r="R4311" s="334">
        <v>0</v>
      </c>
      <c r="S4311" s="334">
        <v>0</v>
      </c>
      <c r="T4311" s="334">
        <v>0</v>
      </c>
      <c r="U4311" s="334">
        <v>0</v>
      </c>
      <c r="V4311" s="334">
        <v>0</v>
      </c>
      <c r="W4311" s="334">
        <v>0</v>
      </c>
      <c r="X4311" s="334">
        <v>0</v>
      </c>
      <c r="Y4311" s="334">
        <v>0</v>
      </c>
      <c r="Z4311" s="334">
        <v>0</v>
      </c>
      <c r="AA4311" s="334">
        <v>0</v>
      </c>
      <c r="AB4311" s="334">
        <v>0</v>
      </c>
      <c r="AD4311" s="334">
        <v>0</v>
      </c>
      <c r="AE4311" s="334">
        <f t="shared" si="677"/>
        <v>0</v>
      </c>
      <c r="AF4311" s="334">
        <f t="shared" si="678"/>
        <v>0</v>
      </c>
      <c r="AG4311" s="340">
        <f t="shared" si="679"/>
        <v>0</v>
      </c>
      <c r="AI4311" s="340">
        <f t="shared" si="681"/>
        <v>0</v>
      </c>
      <c r="AJ4311" s="340">
        <f t="shared" si="681"/>
        <v>0</v>
      </c>
      <c r="AK4311" s="340">
        <f t="shared" si="681"/>
        <v>0</v>
      </c>
      <c r="AL4311" s="340">
        <f t="shared" si="681"/>
        <v>0</v>
      </c>
      <c r="AM4311" s="340">
        <f t="shared" si="681"/>
        <v>0</v>
      </c>
    </row>
    <row r="4312" spans="1:39" x14ac:dyDescent="0.35">
      <c r="A4312" s="337">
        <v>26225</v>
      </c>
      <c r="B4312" s="338">
        <f t="shared" si="674"/>
        <v>1971</v>
      </c>
      <c r="C4312" s="338">
        <f t="shared" si="675"/>
        <v>10</v>
      </c>
      <c r="D4312" s="338">
        <f t="shared" si="676"/>
        <v>19</v>
      </c>
      <c r="E4312" s="334">
        <v>0</v>
      </c>
      <c r="F4312" s="334">
        <v>0</v>
      </c>
      <c r="G4312" s="334">
        <v>0</v>
      </c>
      <c r="H4312" s="334">
        <v>0</v>
      </c>
      <c r="I4312" s="334">
        <v>0</v>
      </c>
      <c r="J4312" s="334">
        <v>0</v>
      </c>
      <c r="K4312" s="334">
        <v>0</v>
      </c>
      <c r="L4312" s="334">
        <v>0</v>
      </c>
      <c r="M4312" s="334">
        <v>0</v>
      </c>
      <c r="N4312" s="334">
        <v>0</v>
      </c>
      <c r="O4312" s="334">
        <v>0</v>
      </c>
      <c r="P4312" s="334">
        <v>0</v>
      </c>
      <c r="Q4312" s="334">
        <v>0</v>
      </c>
      <c r="R4312" s="334">
        <v>0</v>
      </c>
      <c r="S4312" s="334">
        <v>0</v>
      </c>
      <c r="T4312" s="334">
        <v>0</v>
      </c>
      <c r="U4312" s="334">
        <v>0</v>
      </c>
      <c r="V4312" s="334">
        <v>0</v>
      </c>
      <c r="W4312" s="334">
        <v>0</v>
      </c>
      <c r="X4312" s="334">
        <v>0</v>
      </c>
      <c r="Y4312" s="334">
        <v>0</v>
      </c>
      <c r="Z4312" s="334">
        <v>0</v>
      </c>
      <c r="AA4312" s="334">
        <v>0</v>
      </c>
      <c r="AB4312" s="334">
        <v>0</v>
      </c>
      <c r="AD4312" s="334">
        <v>0</v>
      </c>
      <c r="AE4312" s="334">
        <f t="shared" si="677"/>
        <v>0</v>
      </c>
      <c r="AF4312" s="334">
        <f t="shared" si="678"/>
        <v>0</v>
      </c>
      <c r="AG4312" s="340">
        <f t="shared" si="679"/>
        <v>0</v>
      </c>
      <c r="AI4312" s="340">
        <f t="shared" si="681"/>
        <v>0</v>
      </c>
      <c r="AJ4312" s="340">
        <f t="shared" si="681"/>
        <v>0</v>
      </c>
      <c r="AK4312" s="340">
        <f t="shared" si="681"/>
        <v>0</v>
      </c>
      <c r="AL4312" s="340">
        <f t="shared" si="681"/>
        <v>0</v>
      </c>
      <c r="AM4312" s="340">
        <f t="shared" si="681"/>
        <v>0</v>
      </c>
    </row>
    <row r="4313" spans="1:39" x14ac:dyDescent="0.35">
      <c r="A4313" s="337">
        <v>26226</v>
      </c>
      <c r="B4313" s="338">
        <f t="shared" si="674"/>
        <v>1971</v>
      </c>
      <c r="C4313" s="338">
        <f t="shared" si="675"/>
        <v>10</v>
      </c>
      <c r="D4313" s="338">
        <f t="shared" si="676"/>
        <v>20</v>
      </c>
      <c r="E4313" s="334">
        <v>0</v>
      </c>
      <c r="F4313" s="334">
        <v>0</v>
      </c>
      <c r="G4313" s="334">
        <v>0</v>
      </c>
      <c r="H4313" s="334">
        <v>0</v>
      </c>
      <c r="I4313" s="334">
        <v>0</v>
      </c>
      <c r="J4313" s="334">
        <v>0</v>
      </c>
      <c r="K4313" s="334">
        <v>0</v>
      </c>
      <c r="L4313" s="334">
        <v>0</v>
      </c>
      <c r="M4313" s="334">
        <v>0</v>
      </c>
      <c r="N4313" s="334">
        <v>0</v>
      </c>
      <c r="O4313" s="334">
        <v>0</v>
      </c>
      <c r="P4313" s="334">
        <v>0</v>
      </c>
      <c r="Q4313" s="334">
        <v>0</v>
      </c>
      <c r="R4313" s="334">
        <v>0</v>
      </c>
      <c r="S4313" s="334">
        <v>0</v>
      </c>
      <c r="T4313" s="334">
        <v>0</v>
      </c>
      <c r="U4313" s="334">
        <v>0</v>
      </c>
      <c r="V4313" s="334">
        <v>0</v>
      </c>
      <c r="W4313" s="334">
        <v>0</v>
      </c>
      <c r="X4313" s="334">
        <v>0</v>
      </c>
      <c r="Y4313" s="334">
        <v>0</v>
      </c>
      <c r="Z4313" s="334">
        <v>0</v>
      </c>
      <c r="AA4313" s="334">
        <v>0</v>
      </c>
      <c r="AB4313" s="334">
        <v>0</v>
      </c>
      <c r="AD4313" s="334">
        <v>0</v>
      </c>
      <c r="AE4313" s="334">
        <f t="shared" si="677"/>
        <v>0</v>
      </c>
      <c r="AF4313" s="334">
        <f t="shared" si="678"/>
        <v>0</v>
      </c>
      <c r="AG4313" s="340">
        <f t="shared" si="679"/>
        <v>0</v>
      </c>
      <c r="AI4313" s="340">
        <f t="shared" si="681"/>
        <v>0</v>
      </c>
      <c r="AJ4313" s="340">
        <f t="shared" si="681"/>
        <v>0</v>
      </c>
      <c r="AK4313" s="340">
        <f t="shared" si="681"/>
        <v>0</v>
      </c>
      <c r="AL4313" s="340">
        <f t="shared" si="681"/>
        <v>0</v>
      </c>
      <c r="AM4313" s="340">
        <f t="shared" si="681"/>
        <v>0</v>
      </c>
    </row>
    <row r="4314" spans="1:39" x14ac:dyDescent="0.35">
      <c r="A4314" s="337">
        <v>26227</v>
      </c>
      <c r="B4314" s="338">
        <f t="shared" si="674"/>
        <v>1971</v>
      </c>
      <c r="C4314" s="338">
        <f t="shared" si="675"/>
        <v>10</v>
      </c>
      <c r="D4314" s="338">
        <f t="shared" si="676"/>
        <v>21</v>
      </c>
      <c r="E4314" s="334">
        <v>0</v>
      </c>
      <c r="F4314" s="334">
        <v>0</v>
      </c>
      <c r="G4314" s="334">
        <v>0</v>
      </c>
      <c r="H4314" s="334">
        <v>0</v>
      </c>
      <c r="I4314" s="334">
        <v>0</v>
      </c>
      <c r="J4314" s="334">
        <v>0</v>
      </c>
      <c r="K4314" s="334">
        <v>0</v>
      </c>
      <c r="L4314" s="334">
        <v>0</v>
      </c>
      <c r="M4314" s="334">
        <v>0</v>
      </c>
      <c r="N4314" s="334">
        <v>0</v>
      </c>
      <c r="O4314" s="334">
        <v>0</v>
      </c>
      <c r="P4314" s="334">
        <v>0</v>
      </c>
      <c r="Q4314" s="334">
        <v>0</v>
      </c>
      <c r="R4314" s="334">
        <v>0</v>
      </c>
      <c r="S4314" s="334">
        <v>0</v>
      </c>
      <c r="T4314" s="334">
        <v>0</v>
      </c>
      <c r="U4314" s="334">
        <v>0</v>
      </c>
      <c r="V4314" s="334">
        <v>0</v>
      </c>
      <c r="W4314" s="334">
        <v>0</v>
      </c>
      <c r="X4314" s="334">
        <v>0</v>
      </c>
      <c r="Y4314" s="334">
        <v>0</v>
      </c>
      <c r="Z4314" s="334">
        <v>0</v>
      </c>
      <c r="AA4314" s="334">
        <v>0</v>
      </c>
      <c r="AB4314" s="334">
        <v>0</v>
      </c>
      <c r="AD4314" s="334">
        <v>0</v>
      </c>
      <c r="AE4314" s="334">
        <f t="shared" si="677"/>
        <v>0</v>
      </c>
      <c r="AF4314" s="334">
        <f t="shared" si="678"/>
        <v>0</v>
      </c>
      <c r="AG4314" s="340">
        <f t="shared" si="679"/>
        <v>0</v>
      </c>
      <c r="AI4314" s="340">
        <f t="shared" si="681"/>
        <v>0</v>
      </c>
      <c r="AJ4314" s="340">
        <f t="shared" si="681"/>
        <v>0</v>
      </c>
      <c r="AK4314" s="340">
        <f t="shared" si="681"/>
        <v>0</v>
      </c>
      <c r="AL4314" s="340">
        <f t="shared" si="681"/>
        <v>0</v>
      </c>
      <c r="AM4314" s="340">
        <f t="shared" si="681"/>
        <v>0</v>
      </c>
    </row>
    <row r="4315" spans="1:39" x14ac:dyDescent="0.35">
      <c r="A4315" s="337">
        <v>26228</v>
      </c>
      <c r="B4315" s="338">
        <f t="shared" si="674"/>
        <v>1971</v>
      </c>
      <c r="C4315" s="338">
        <f t="shared" si="675"/>
        <v>10</v>
      </c>
      <c r="D4315" s="338">
        <f t="shared" si="676"/>
        <v>22</v>
      </c>
      <c r="E4315" s="334">
        <v>0</v>
      </c>
      <c r="F4315" s="334">
        <v>0</v>
      </c>
      <c r="G4315" s="334">
        <v>0</v>
      </c>
      <c r="H4315" s="334">
        <v>0</v>
      </c>
      <c r="I4315" s="334">
        <v>0</v>
      </c>
      <c r="J4315" s="334">
        <v>0</v>
      </c>
      <c r="K4315" s="334">
        <v>0</v>
      </c>
      <c r="L4315" s="334">
        <v>0</v>
      </c>
      <c r="M4315" s="334">
        <v>0</v>
      </c>
      <c r="N4315" s="334">
        <v>0</v>
      </c>
      <c r="O4315" s="334">
        <v>0</v>
      </c>
      <c r="P4315" s="334">
        <v>0</v>
      </c>
      <c r="Q4315" s="334">
        <v>0</v>
      </c>
      <c r="R4315" s="334">
        <v>0</v>
      </c>
      <c r="S4315" s="334">
        <v>0</v>
      </c>
      <c r="T4315" s="334">
        <v>0</v>
      </c>
      <c r="U4315" s="334">
        <v>0</v>
      </c>
      <c r="V4315" s="334">
        <v>0</v>
      </c>
      <c r="W4315" s="334">
        <v>0</v>
      </c>
      <c r="X4315" s="334">
        <v>0</v>
      </c>
      <c r="Y4315" s="334">
        <v>0</v>
      </c>
      <c r="Z4315" s="334">
        <v>0</v>
      </c>
      <c r="AA4315" s="334">
        <v>0</v>
      </c>
      <c r="AB4315" s="334">
        <v>0</v>
      </c>
      <c r="AD4315" s="334">
        <v>0</v>
      </c>
      <c r="AE4315" s="334">
        <f t="shared" si="677"/>
        <v>0</v>
      </c>
      <c r="AF4315" s="334">
        <f t="shared" si="678"/>
        <v>0</v>
      </c>
      <c r="AG4315" s="340">
        <f t="shared" si="679"/>
        <v>0</v>
      </c>
      <c r="AI4315" s="340">
        <f t="shared" si="681"/>
        <v>0</v>
      </c>
      <c r="AJ4315" s="340">
        <f t="shared" si="681"/>
        <v>0</v>
      </c>
      <c r="AK4315" s="340">
        <f t="shared" si="681"/>
        <v>0</v>
      </c>
      <c r="AL4315" s="340">
        <f t="shared" si="681"/>
        <v>0</v>
      </c>
      <c r="AM4315" s="340">
        <f t="shared" si="681"/>
        <v>0</v>
      </c>
    </row>
    <row r="4316" spans="1:39" x14ac:dyDescent="0.35">
      <c r="A4316" s="337">
        <v>26229</v>
      </c>
      <c r="B4316" s="338">
        <f t="shared" si="674"/>
        <v>1971</v>
      </c>
      <c r="C4316" s="338">
        <f t="shared" si="675"/>
        <v>10</v>
      </c>
      <c r="D4316" s="338">
        <f t="shared" si="676"/>
        <v>23</v>
      </c>
      <c r="E4316" s="334">
        <v>0</v>
      </c>
      <c r="F4316" s="334">
        <v>0</v>
      </c>
      <c r="G4316" s="334">
        <v>0</v>
      </c>
      <c r="H4316" s="334">
        <v>0</v>
      </c>
      <c r="I4316" s="334">
        <v>0</v>
      </c>
      <c r="J4316" s="334">
        <v>0</v>
      </c>
      <c r="K4316" s="334">
        <v>0</v>
      </c>
      <c r="L4316" s="334">
        <v>0</v>
      </c>
      <c r="M4316" s="334">
        <v>0</v>
      </c>
      <c r="N4316" s="334">
        <v>0</v>
      </c>
      <c r="O4316" s="334">
        <v>0</v>
      </c>
      <c r="P4316" s="334">
        <v>0</v>
      </c>
      <c r="Q4316" s="334">
        <v>0</v>
      </c>
      <c r="R4316" s="334">
        <v>0</v>
      </c>
      <c r="S4316" s="334">
        <v>0</v>
      </c>
      <c r="T4316" s="334">
        <v>0</v>
      </c>
      <c r="U4316" s="334">
        <v>0</v>
      </c>
      <c r="V4316" s="334">
        <v>0</v>
      </c>
      <c r="W4316" s="334">
        <v>0</v>
      </c>
      <c r="X4316" s="334">
        <v>0</v>
      </c>
      <c r="Y4316" s="334">
        <v>0</v>
      </c>
      <c r="Z4316" s="334">
        <v>0</v>
      </c>
      <c r="AA4316" s="334">
        <v>0</v>
      </c>
      <c r="AB4316" s="334">
        <v>0</v>
      </c>
      <c r="AD4316" s="334">
        <v>0</v>
      </c>
      <c r="AE4316" s="334">
        <f t="shared" si="677"/>
        <v>0</v>
      </c>
      <c r="AF4316" s="334">
        <f t="shared" si="678"/>
        <v>0</v>
      </c>
      <c r="AG4316" s="340">
        <f t="shared" si="679"/>
        <v>0</v>
      </c>
      <c r="AI4316" s="340">
        <f t="shared" si="681"/>
        <v>0</v>
      </c>
      <c r="AJ4316" s="340">
        <f t="shared" si="681"/>
        <v>0</v>
      </c>
      <c r="AK4316" s="340">
        <f t="shared" si="681"/>
        <v>0</v>
      </c>
      <c r="AL4316" s="340">
        <f t="shared" si="681"/>
        <v>0</v>
      </c>
      <c r="AM4316" s="340">
        <f t="shared" si="681"/>
        <v>0</v>
      </c>
    </row>
    <row r="4317" spans="1:39" x14ac:dyDescent="0.35">
      <c r="A4317" s="337">
        <v>26230</v>
      </c>
      <c r="B4317" s="338">
        <f t="shared" si="674"/>
        <v>1971</v>
      </c>
      <c r="C4317" s="338">
        <f t="shared" si="675"/>
        <v>10</v>
      </c>
      <c r="D4317" s="338">
        <f t="shared" si="676"/>
        <v>24</v>
      </c>
      <c r="E4317" s="334">
        <v>0</v>
      </c>
      <c r="F4317" s="334">
        <v>0</v>
      </c>
      <c r="G4317" s="334">
        <v>0</v>
      </c>
      <c r="H4317" s="334">
        <v>0</v>
      </c>
      <c r="I4317" s="334">
        <v>0</v>
      </c>
      <c r="J4317" s="334">
        <v>0</v>
      </c>
      <c r="K4317" s="334">
        <v>0</v>
      </c>
      <c r="L4317" s="334">
        <v>0</v>
      </c>
      <c r="M4317" s="334">
        <v>0</v>
      </c>
      <c r="N4317" s="334">
        <v>0</v>
      </c>
      <c r="O4317" s="334">
        <v>0</v>
      </c>
      <c r="P4317" s="334">
        <v>0</v>
      </c>
      <c r="Q4317" s="334">
        <v>0</v>
      </c>
      <c r="R4317" s="334">
        <v>0</v>
      </c>
      <c r="S4317" s="334">
        <v>0</v>
      </c>
      <c r="T4317" s="334">
        <v>0</v>
      </c>
      <c r="U4317" s="334">
        <v>0</v>
      </c>
      <c r="V4317" s="334">
        <v>0</v>
      </c>
      <c r="W4317" s="334">
        <v>0</v>
      </c>
      <c r="X4317" s="334">
        <v>0</v>
      </c>
      <c r="Y4317" s="334">
        <v>0</v>
      </c>
      <c r="Z4317" s="334">
        <v>0</v>
      </c>
      <c r="AA4317" s="334">
        <v>0</v>
      </c>
      <c r="AB4317" s="334">
        <v>0</v>
      </c>
      <c r="AD4317" s="334">
        <v>0</v>
      </c>
      <c r="AE4317" s="334">
        <f t="shared" si="677"/>
        <v>0</v>
      </c>
      <c r="AF4317" s="334">
        <f t="shared" si="678"/>
        <v>0</v>
      </c>
      <c r="AG4317" s="340">
        <f t="shared" si="679"/>
        <v>0</v>
      </c>
      <c r="AI4317" s="340">
        <f t="shared" si="681"/>
        <v>0</v>
      </c>
      <c r="AJ4317" s="340">
        <f t="shared" si="681"/>
        <v>0</v>
      </c>
      <c r="AK4317" s="340">
        <f t="shared" si="681"/>
        <v>0</v>
      </c>
      <c r="AL4317" s="340">
        <f t="shared" si="681"/>
        <v>0</v>
      </c>
      <c r="AM4317" s="340">
        <f t="shared" si="681"/>
        <v>0</v>
      </c>
    </row>
    <row r="4318" spans="1:39" x14ac:dyDescent="0.35">
      <c r="A4318" s="337">
        <v>26231</v>
      </c>
      <c r="B4318" s="338">
        <f t="shared" si="674"/>
        <v>1971</v>
      </c>
      <c r="C4318" s="338">
        <f t="shared" si="675"/>
        <v>10</v>
      </c>
      <c r="D4318" s="338">
        <f t="shared" si="676"/>
        <v>25</v>
      </c>
      <c r="E4318" s="334">
        <v>0</v>
      </c>
      <c r="F4318" s="334">
        <v>0</v>
      </c>
      <c r="G4318" s="334">
        <v>0</v>
      </c>
      <c r="H4318" s="334">
        <v>0</v>
      </c>
      <c r="I4318" s="334">
        <v>0</v>
      </c>
      <c r="J4318" s="334">
        <v>0</v>
      </c>
      <c r="K4318" s="334">
        <v>0</v>
      </c>
      <c r="L4318" s="334">
        <v>0</v>
      </c>
      <c r="M4318" s="334">
        <v>0</v>
      </c>
      <c r="N4318" s="334">
        <v>0</v>
      </c>
      <c r="O4318" s="334">
        <v>0</v>
      </c>
      <c r="P4318" s="334">
        <v>0</v>
      </c>
      <c r="Q4318" s="334">
        <v>0</v>
      </c>
      <c r="R4318" s="334">
        <v>0</v>
      </c>
      <c r="S4318" s="334">
        <v>0</v>
      </c>
      <c r="T4318" s="334">
        <v>0</v>
      </c>
      <c r="U4318" s="334">
        <v>0</v>
      </c>
      <c r="V4318" s="334">
        <v>0</v>
      </c>
      <c r="W4318" s="334">
        <v>0</v>
      </c>
      <c r="X4318" s="334">
        <v>0</v>
      </c>
      <c r="Y4318" s="334">
        <v>0</v>
      </c>
      <c r="Z4318" s="334">
        <v>0</v>
      </c>
      <c r="AA4318" s="334">
        <v>0</v>
      </c>
      <c r="AB4318" s="334">
        <v>0</v>
      </c>
      <c r="AD4318" s="334">
        <v>0</v>
      </c>
      <c r="AE4318" s="334">
        <f t="shared" si="677"/>
        <v>0</v>
      </c>
      <c r="AF4318" s="334">
        <f t="shared" si="678"/>
        <v>0</v>
      </c>
      <c r="AG4318" s="340">
        <f t="shared" si="679"/>
        <v>0</v>
      </c>
      <c r="AI4318" s="340">
        <f t="shared" si="681"/>
        <v>0</v>
      </c>
      <c r="AJ4318" s="340">
        <f t="shared" si="681"/>
        <v>0</v>
      </c>
      <c r="AK4318" s="340">
        <f t="shared" si="681"/>
        <v>0</v>
      </c>
      <c r="AL4318" s="340">
        <f t="shared" si="681"/>
        <v>0</v>
      </c>
      <c r="AM4318" s="340">
        <f t="shared" si="681"/>
        <v>0</v>
      </c>
    </row>
    <row r="4319" spans="1:39" x14ac:dyDescent="0.35">
      <c r="A4319" s="337">
        <v>26232</v>
      </c>
      <c r="B4319" s="338">
        <f t="shared" si="674"/>
        <v>1971</v>
      </c>
      <c r="C4319" s="338">
        <f t="shared" si="675"/>
        <v>10</v>
      </c>
      <c r="D4319" s="338">
        <f t="shared" si="676"/>
        <v>26</v>
      </c>
      <c r="E4319" s="334">
        <v>0</v>
      </c>
      <c r="F4319" s="334">
        <v>0</v>
      </c>
      <c r="G4319" s="334">
        <v>0</v>
      </c>
      <c r="H4319" s="334">
        <v>0</v>
      </c>
      <c r="I4319" s="334">
        <v>0.2</v>
      </c>
      <c r="J4319" s="334">
        <v>0.5</v>
      </c>
      <c r="K4319" s="334">
        <v>0.2</v>
      </c>
      <c r="L4319" s="334">
        <v>0.3</v>
      </c>
      <c r="M4319" s="334">
        <v>0.2</v>
      </c>
      <c r="N4319" s="334">
        <v>0.2</v>
      </c>
      <c r="O4319" s="334">
        <v>0.2</v>
      </c>
      <c r="P4319" s="334">
        <v>0.3</v>
      </c>
      <c r="Q4319" s="334">
        <v>0.2</v>
      </c>
      <c r="R4319" s="334">
        <v>0.2</v>
      </c>
      <c r="S4319" s="334">
        <v>0.3</v>
      </c>
      <c r="T4319" s="334">
        <v>0</v>
      </c>
      <c r="U4319" s="334">
        <v>0.2</v>
      </c>
      <c r="V4319" s="334">
        <v>0.2</v>
      </c>
      <c r="W4319" s="334">
        <v>0.3</v>
      </c>
      <c r="X4319" s="334">
        <v>0.2</v>
      </c>
      <c r="Y4319" s="334">
        <v>0.2</v>
      </c>
      <c r="Z4319" s="334">
        <v>0.2</v>
      </c>
      <c r="AA4319" s="334">
        <v>0.3</v>
      </c>
      <c r="AB4319" s="334">
        <v>0.2</v>
      </c>
      <c r="AD4319" s="334">
        <v>4.5999999999999996</v>
      </c>
      <c r="AE4319" s="334">
        <f t="shared" si="677"/>
        <v>4.5999999999999996</v>
      </c>
      <c r="AF4319" s="334">
        <f t="shared" si="678"/>
        <v>4.6000000000000005</v>
      </c>
      <c r="AG4319" s="340">
        <f t="shared" si="679"/>
        <v>8.8817841970012523E-16</v>
      </c>
      <c r="AI4319" s="340">
        <f t="shared" si="681"/>
        <v>0</v>
      </c>
      <c r="AJ4319" s="340">
        <f t="shared" si="681"/>
        <v>0</v>
      </c>
      <c r="AK4319" s="340">
        <f t="shared" si="681"/>
        <v>0</v>
      </c>
      <c r="AL4319" s="340">
        <f t="shared" si="681"/>
        <v>0</v>
      </c>
      <c r="AM4319" s="340">
        <f t="shared" si="681"/>
        <v>0</v>
      </c>
    </row>
    <row r="4320" spans="1:39" x14ac:dyDescent="0.35">
      <c r="A4320" s="337">
        <v>26233</v>
      </c>
      <c r="B4320" s="338">
        <f t="shared" si="674"/>
        <v>1971</v>
      </c>
      <c r="C4320" s="338">
        <f t="shared" si="675"/>
        <v>10</v>
      </c>
      <c r="D4320" s="338">
        <f t="shared" si="676"/>
        <v>27</v>
      </c>
      <c r="E4320" s="334">
        <v>0</v>
      </c>
      <c r="F4320" s="334">
        <v>0</v>
      </c>
      <c r="G4320" s="334">
        <v>0</v>
      </c>
      <c r="H4320" s="334">
        <v>0</v>
      </c>
      <c r="I4320" s="334">
        <v>0</v>
      </c>
      <c r="J4320" s="334">
        <v>0</v>
      </c>
      <c r="K4320" s="334">
        <v>0</v>
      </c>
      <c r="L4320" s="334">
        <v>0</v>
      </c>
      <c r="M4320" s="334">
        <v>0</v>
      </c>
      <c r="N4320" s="334">
        <v>0</v>
      </c>
      <c r="O4320" s="334">
        <v>0</v>
      </c>
      <c r="P4320" s="334">
        <v>0</v>
      </c>
      <c r="Q4320" s="334">
        <v>0</v>
      </c>
      <c r="R4320" s="334">
        <v>0</v>
      </c>
      <c r="S4320" s="334">
        <v>0</v>
      </c>
      <c r="T4320" s="334">
        <v>0</v>
      </c>
      <c r="U4320" s="334">
        <v>0</v>
      </c>
      <c r="V4320" s="334">
        <v>0</v>
      </c>
      <c r="W4320" s="334">
        <v>0</v>
      </c>
      <c r="X4320" s="334">
        <v>0</v>
      </c>
      <c r="Y4320" s="334">
        <v>0</v>
      </c>
      <c r="Z4320" s="334">
        <v>0</v>
      </c>
      <c r="AA4320" s="334">
        <v>0</v>
      </c>
      <c r="AB4320" s="334">
        <v>0</v>
      </c>
      <c r="AD4320" s="334">
        <v>0</v>
      </c>
      <c r="AE4320" s="334">
        <f t="shared" si="677"/>
        <v>0</v>
      </c>
      <c r="AF4320" s="334">
        <f t="shared" si="678"/>
        <v>0</v>
      </c>
      <c r="AG4320" s="340">
        <f t="shared" si="679"/>
        <v>0</v>
      </c>
      <c r="AI4320" s="340">
        <f t="shared" si="681"/>
        <v>0</v>
      </c>
      <c r="AJ4320" s="340">
        <f t="shared" si="681"/>
        <v>0</v>
      </c>
      <c r="AK4320" s="340">
        <f t="shared" si="681"/>
        <v>0</v>
      </c>
      <c r="AL4320" s="340">
        <f t="shared" si="681"/>
        <v>0</v>
      </c>
      <c r="AM4320" s="340">
        <f t="shared" si="681"/>
        <v>0</v>
      </c>
    </row>
    <row r="4321" spans="1:39" x14ac:dyDescent="0.35">
      <c r="A4321" s="337">
        <v>26234</v>
      </c>
      <c r="B4321" s="338">
        <f t="shared" si="674"/>
        <v>1971</v>
      </c>
      <c r="C4321" s="338">
        <f t="shared" si="675"/>
        <v>10</v>
      </c>
      <c r="D4321" s="338">
        <f t="shared" si="676"/>
        <v>28</v>
      </c>
      <c r="E4321" s="334">
        <v>0</v>
      </c>
      <c r="F4321" s="334">
        <v>0</v>
      </c>
      <c r="G4321" s="334">
        <v>0</v>
      </c>
      <c r="H4321" s="334">
        <v>0</v>
      </c>
      <c r="I4321" s="334">
        <v>0</v>
      </c>
      <c r="J4321" s="334">
        <v>0</v>
      </c>
      <c r="K4321" s="334">
        <v>0</v>
      </c>
      <c r="L4321" s="334">
        <v>0</v>
      </c>
      <c r="M4321" s="334">
        <v>0</v>
      </c>
      <c r="N4321" s="334">
        <v>0</v>
      </c>
      <c r="O4321" s="334">
        <v>0</v>
      </c>
      <c r="P4321" s="334">
        <v>0</v>
      </c>
      <c r="Q4321" s="334">
        <v>0</v>
      </c>
      <c r="R4321" s="334">
        <v>0</v>
      </c>
      <c r="S4321" s="334">
        <v>0</v>
      </c>
      <c r="T4321" s="334">
        <v>0</v>
      </c>
      <c r="U4321" s="334">
        <v>0</v>
      </c>
      <c r="V4321" s="334">
        <v>0</v>
      </c>
      <c r="W4321" s="334">
        <v>0</v>
      </c>
      <c r="X4321" s="334">
        <v>0</v>
      </c>
      <c r="Y4321" s="334">
        <v>0</v>
      </c>
      <c r="Z4321" s="334">
        <v>0</v>
      </c>
      <c r="AA4321" s="334">
        <v>0</v>
      </c>
      <c r="AB4321" s="334">
        <v>0</v>
      </c>
      <c r="AD4321" s="334">
        <v>0</v>
      </c>
      <c r="AE4321" s="334">
        <f t="shared" si="677"/>
        <v>0</v>
      </c>
      <c r="AF4321" s="334">
        <f t="shared" si="678"/>
        <v>0</v>
      </c>
      <c r="AG4321" s="340">
        <f t="shared" si="679"/>
        <v>0</v>
      </c>
      <c r="AI4321" s="340">
        <f t="shared" si="681"/>
        <v>0</v>
      </c>
      <c r="AJ4321" s="340">
        <f t="shared" si="681"/>
        <v>0</v>
      </c>
      <c r="AK4321" s="340">
        <f t="shared" si="681"/>
        <v>0</v>
      </c>
      <c r="AL4321" s="340">
        <f t="shared" si="681"/>
        <v>0</v>
      </c>
      <c r="AM4321" s="340">
        <f t="shared" si="681"/>
        <v>0</v>
      </c>
    </row>
    <row r="4322" spans="1:39" x14ac:dyDescent="0.35">
      <c r="A4322" s="337">
        <v>26235</v>
      </c>
      <c r="B4322" s="338">
        <f t="shared" si="674"/>
        <v>1971</v>
      </c>
      <c r="C4322" s="338">
        <f t="shared" si="675"/>
        <v>10</v>
      </c>
      <c r="D4322" s="338">
        <f t="shared" si="676"/>
        <v>29</v>
      </c>
      <c r="E4322" s="334">
        <v>0</v>
      </c>
      <c r="F4322" s="334">
        <v>0</v>
      </c>
      <c r="G4322" s="334">
        <v>0</v>
      </c>
      <c r="H4322" s="334">
        <v>0</v>
      </c>
      <c r="I4322" s="334">
        <v>0</v>
      </c>
      <c r="J4322" s="334">
        <v>0</v>
      </c>
      <c r="K4322" s="334">
        <v>0</v>
      </c>
      <c r="L4322" s="334">
        <v>0</v>
      </c>
      <c r="M4322" s="334">
        <v>0</v>
      </c>
      <c r="N4322" s="334">
        <v>0</v>
      </c>
      <c r="O4322" s="334">
        <v>0</v>
      </c>
      <c r="P4322" s="334">
        <v>0</v>
      </c>
      <c r="Q4322" s="334">
        <v>0</v>
      </c>
      <c r="R4322" s="334">
        <v>0</v>
      </c>
      <c r="S4322" s="334">
        <v>0</v>
      </c>
      <c r="T4322" s="334">
        <v>0</v>
      </c>
      <c r="U4322" s="334">
        <v>0</v>
      </c>
      <c r="V4322" s="334">
        <v>0</v>
      </c>
      <c r="W4322" s="334">
        <v>0</v>
      </c>
      <c r="X4322" s="334">
        <v>0</v>
      </c>
      <c r="Y4322" s="334">
        <v>0</v>
      </c>
      <c r="Z4322" s="334">
        <v>0</v>
      </c>
      <c r="AA4322" s="334">
        <v>0</v>
      </c>
      <c r="AB4322" s="334">
        <v>0</v>
      </c>
      <c r="AD4322" s="334">
        <v>0</v>
      </c>
      <c r="AE4322" s="334">
        <f t="shared" si="677"/>
        <v>0</v>
      </c>
      <c r="AF4322" s="334">
        <f t="shared" si="678"/>
        <v>0</v>
      </c>
      <c r="AG4322" s="340">
        <f t="shared" si="679"/>
        <v>0</v>
      </c>
      <c r="AI4322" s="340">
        <f t="shared" si="681"/>
        <v>0</v>
      </c>
      <c r="AJ4322" s="340">
        <f t="shared" si="681"/>
        <v>0</v>
      </c>
      <c r="AK4322" s="340">
        <f t="shared" si="681"/>
        <v>0</v>
      </c>
      <c r="AL4322" s="340">
        <f t="shared" si="681"/>
        <v>0</v>
      </c>
      <c r="AM4322" s="340">
        <f t="shared" si="681"/>
        <v>0</v>
      </c>
    </row>
    <row r="4323" spans="1:39" x14ac:dyDescent="0.35">
      <c r="A4323" s="337">
        <v>26236</v>
      </c>
      <c r="B4323" s="338">
        <f t="shared" si="674"/>
        <v>1971</v>
      </c>
      <c r="C4323" s="338">
        <f t="shared" si="675"/>
        <v>10</v>
      </c>
      <c r="D4323" s="338">
        <f t="shared" si="676"/>
        <v>30</v>
      </c>
      <c r="E4323" s="334">
        <v>0</v>
      </c>
      <c r="F4323" s="334">
        <v>0</v>
      </c>
      <c r="G4323" s="334">
        <v>0.2</v>
      </c>
      <c r="H4323" s="334">
        <v>0.2</v>
      </c>
      <c r="I4323" s="334">
        <v>0.1</v>
      </c>
      <c r="J4323" s="334">
        <v>0.2</v>
      </c>
      <c r="K4323" s="334">
        <v>0.2</v>
      </c>
      <c r="L4323" s="334">
        <v>0.2</v>
      </c>
      <c r="M4323" s="334">
        <v>0.2</v>
      </c>
      <c r="N4323" s="334">
        <v>0.1</v>
      </c>
      <c r="O4323" s="334">
        <v>0.2</v>
      </c>
      <c r="P4323" s="334">
        <v>0.2</v>
      </c>
      <c r="Q4323" s="334">
        <v>0</v>
      </c>
      <c r="R4323" s="334">
        <v>0</v>
      </c>
      <c r="S4323" s="334">
        <v>0</v>
      </c>
      <c r="T4323" s="334">
        <v>0</v>
      </c>
      <c r="U4323" s="334">
        <v>0</v>
      </c>
      <c r="V4323" s="334">
        <v>0</v>
      </c>
      <c r="W4323" s="334">
        <v>0</v>
      </c>
      <c r="X4323" s="334">
        <v>0</v>
      </c>
      <c r="Y4323" s="334">
        <v>0</v>
      </c>
      <c r="Z4323" s="334">
        <v>0</v>
      </c>
      <c r="AA4323" s="334">
        <v>0</v>
      </c>
      <c r="AB4323" s="334">
        <v>0</v>
      </c>
      <c r="AD4323" s="334">
        <v>1.8</v>
      </c>
      <c r="AE4323" s="334">
        <f t="shared" si="677"/>
        <v>1.8</v>
      </c>
      <c r="AF4323" s="334">
        <f t="shared" si="678"/>
        <v>1.7999999999999998</v>
      </c>
      <c r="AG4323" s="340">
        <f t="shared" si="679"/>
        <v>2.2204460492503131E-16</v>
      </c>
      <c r="AI4323" s="340">
        <f t="shared" si="681"/>
        <v>0</v>
      </c>
      <c r="AJ4323" s="340">
        <f t="shared" si="681"/>
        <v>0</v>
      </c>
      <c r="AK4323" s="340">
        <f t="shared" si="681"/>
        <v>0</v>
      </c>
      <c r="AL4323" s="340">
        <f t="shared" si="681"/>
        <v>0</v>
      </c>
      <c r="AM4323" s="340">
        <f t="shared" si="681"/>
        <v>0</v>
      </c>
    </row>
    <row r="4324" spans="1:39" x14ac:dyDescent="0.35">
      <c r="A4324" s="337">
        <v>26237</v>
      </c>
      <c r="B4324" s="338">
        <f t="shared" si="674"/>
        <v>1971</v>
      </c>
      <c r="C4324" s="338">
        <f t="shared" si="675"/>
        <v>10</v>
      </c>
      <c r="D4324" s="338">
        <f t="shared" si="676"/>
        <v>31</v>
      </c>
      <c r="E4324" s="334">
        <v>0</v>
      </c>
      <c r="F4324" s="334">
        <v>0.1</v>
      </c>
      <c r="G4324" s="334">
        <v>0</v>
      </c>
      <c r="H4324" s="334">
        <v>0.1</v>
      </c>
      <c r="I4324" s="334">
        <v>0</v>
      </c>
      <c r="J4324" s="334">
        <v>0.1</v>
      </c>
      <c r="K4324" s="334">
        <v>0</v>
      </c>
      <c r="L4324" s="334">
        <v>0</v>
      </c>
      <c r="M4324" s="334">
        <v>0</v>
      </c>
      <c r="N4324" s="334">
        <v>0</v>
      </c>
      <c r="O4324" s="334">
        <v>0</v>
      </c>
      <c r="P4324" s="334">
        <v>0</v>
      </c>
      <c r="Q4324" s="334">
        <v>0</v>
      </c>
      <c r="R4324" s="334">
        <v>0</v>
      </c>
      <c r="S4324" s="334">
        <v>0</v>
      </c>
      <c r="T4324" s="334">
        <v>0</v>
      </c>
      <c r="U4324" s="334">
        <v>0</v>
      </c>
      <c r="V4324" s="334">
        <v>0</v>
      </c>
      <c r="W4324" s="334">
        <v>0</v>
      </c>
      <c r="X4324" s="334">
        <v>0</v>
      </c>
      <c r="Y4324" s="334">
        <v>0</v>
      </c>
      <c r="Z4324" s="334">
        <v>0</v>
      </c>
      <c r="AA4324" s="334">
        <v>0</v>
      </c>
      <c r="AB4324" s="334">
        <v>0</v>
      </c>
      <c r="AD4324" s="334">
        <v>0.3</v>
      </c>
      <c r="AE4324" s="334">
        <f t="shared" si="677"/>
        <v>0.3</v>
      </c>
      <c r="AF4324" s="334">
        <f t="shared" si="678"/>
        <v>0.30000000000000004</v>
      </c>
      <c r="AG4324" s="340">
        <f t="shared" si="679"/>
        <v>5.5511151231257827E-17</v>
      </c>
      <c r="AI4324" s="340">
        <f t="shared" ref="AI4324:AM4339" si="682">IF($C4324=AI$1,$AF4324,0)</f>
        <v>0</v>
      </c>
      <c r="AJ4324" s="340">
        <f t="shared" si="682"/>
        <v>0</v>
      </c>
      <c r="AK4324" s="340">
        <f t="shared" si="682"/>
        <v>0</v>
      </c>
      <c r="AL4324" s="340">
        <f t="shared" si="682"/>
        <v>0</v>
      </c>
      <c r="AM4324" s="340">
        <f t="shared" si="682"/>
        <v>0</v>
      </c>
    </row>
    <row r="4325" spans="1:39" x14ac:dyDescent="0.35">
      <c r="A4325" s="337">
        <v>26238</v>
      </c>
      <c r="B4325" s="338">
        <f t="shared" si="674"/>
        <v>1971</v>
      </c>
      <c r="C4325" s="338">
        <f t="shared" si="675"/>
        <v>11</v>
      </c>
      <c r="D4325" s="338">
        <f t="shared" si="676"/>
        <v>1</v>
      </c>
      <c r="E4325" s="334">
        <v>0</v>
      </c>
      <c r="F4325" s="334">
        <v>0</v>
      </c>
      <c r="G4325" s="334">
        <v>0</v>
      </c>
      <c r="H4325" s="334">
        <v>0</v>
      </c>
      <c r="I4325" s="334">
        <v>0</v>
      </c>
      <c r="J4325" s="334">
        <v>0</v>
      </c>
      <c r="K4325" s="334">
        <v>0</v>
      </c>
      <c r="L4325" s="334">
        <v>0</v>
      </c>
      <c r="M4325" s="334">
        <v>0</v>
      </c>
      <c r="N4325" s="334">
        <v>0</v>
      </c>
      <c r="O4325" s="334">
        <v>0</v>
      </c>
      <c r="P4325" s="334">
        <v>0</v>
      </c>
      <c r="Q4325" s="334">
        <v>0</v>
      </c>
      <c r="R4325" s="334">
        <v>0</v>
      </c>
      <c r="S4325" s="334">
        <v>0</v>
      </c>
      <c r="T4325" s="334">
        <v>0</v>
      </c>
      <c r="U4325" s="334">
        <v>0</v>
      </c>
      <c r="V4325" s="334">
        <v>0</v>
      </c>
      <c r="W4325" s="334">
        <v>0</v>
      </c>
      <c r="X4325" s="334">
        <v>0</v>
      </c>
      <c r="Y4325" s="334">
        <v>0</v>
      </c>
      <c r="Z4325" s="334">
        <v>0</v>
      </c>
      <c r="AA4325" s="334">
        <v>0</v>
      </c>
      <c r="AB4325" s="334">
        <v>0</v>
      </c>
      <c r="AD4325" s="334">
        <v>0</v>
      </c>
      <c r="AE4325" s="334">
        <f t="shared" si="677"/>
        <v>0</v>
      </c>
      <c r="AF4325" s="334">
        <f t="shared" si="678"/>
        <v>0</v>
      </c>
      <c r="AG4325" s="340">
        <f t="shared" si="679"/>
        <v>0</v>
      </c>
      <c r="AI4325" s="340">
        <f t="shared" si="682"/>
        <v>0</v>
      </c>
      <c r="AJ4325" s="340">
        <f t="shared" si="682"/>
        <v>0</v>
      </c>
      <c r="AK4325" s="340">
        <f t="shared" si="682"/>
        <v>0</v>
      </c>
      <c r="AL4325" s="340">
        <f t="shared" si="682"/>
        <v>0</v>
      </c>
      <c r="AM4325" s="340">
        <f t="shared" si="682"/>
        <v>0</v>
      </c>
    </row>
    <row r="4326" spans="1:39" x14ac:dyDescent="0.35">
      <c r="A4326" s="337">
        <v>26239</v>
      </c>
      <c r="B4326" s="338">
        <f t="shared" si="674"/>
        <v>1971</v>
      </c>
      <c r="C4326" s="338">
        <f t="shared" si="675"/>
        <v>11</v>
      </c>
      <c r="D4326" s="338">
        <f t="shared" si="676"/>
        <v>2</v>
      </c>
      <c r="E4326" s="334">
        <v>0</v>
      </c>
      <c r="F4326" s="334">
        <v>0</v>
      </c>
      <c r="G4326" s="334">
        <v>0</v>
      </c>
      <c r="H4326" s="334">
        <v>0</v>
      </c>
      <c r="I4326" s="334">
        <v>0</v>
      </c>
      <c r="J4326" s="334">
        <v>0</v>
      </c>
      <c r="K4326" s="334">
        <v>0</v>
      </c>
      <c r="L4326" s="334">
        <v>0</v>
      </c>
      <c r="M4326" s="334">
        <v>0</v>
      </c>
      <c r="N4326" s="334">
        <v>0</v>
      </c>
      <c r="O4326" s="334">
        <v>0</v>
      </c>
      <c r="P4326" s="334">
        <v>0</v>
      </c>
      <c r="Q4326" s="334">
        <v>0</v>
      </c>
      <c r="R4326" s="334">
        <v>0</v>
      </c>
      <c r="S4326" s="334">
        <v>0</v>
      </c>
      <c r="T4326" s="334">
        <v>0</v>
      </c>
      <c r="U4326" s="334">
        <v>0</v>
      </c>
      <c r="V4326" s="334">
        <v>0</v>
      </c>
      <c r="W4326" s="334">
        <v>0</v>
      </c>
      <c r="X4326" s="334">
        <v>0</v>
      </c>
      <c r="Y4326" s="334">
        <v>0</v>
      </c>
      <c r="Z4326" s="334">
        <v>0</v>
      </c>
      <c r="AA4326" s="334">
        <v>0</v>
      </c>
      <c r="AB4326" s="334">
        <v>0</v>
      </c>
      <c r="AD4326" s="334">
        <v>0</v>
      </c>
      <c r="AE4326" s="334">
        <f t="shared" si="677"/>
        <v>0</v>
      </c>
      <c r="AF4326" s="334">
        <f t="shared" si="678"/>
        <v>0</v>
      </c>
      <c r="AG4326" s="340">
        <f t="shared" si="679"/>
        <v>0</v>
      </c>
      <c r="AI4326" s="340">
        <f t="shared" si="682"/>
        <v>0</v>
      </c>
      <c r="AJ4326" s="340">
        <f t="shared" si="682"/>
        <v>0</v>
      </c>
      <c r="AK4326" s="340">
        <f t="shared" si="682"/>
        <v>0</v>
      </c>
      <c r="AL4326" s="340">
        <f t="shared" si="682"/>
        <v>0</v>
      </c>
      <c r="AM4326" s="340">
        <f t="shared" si="682"/>
        <v>0</v>
      </c>
    </row>
    <row r="4327" spans="1:39" x14ac:dyDescent="0.35">
      <c r="A4327" s="337">
        <v>26240</v>
      </c>
      <c r="B4327" s="338">
        <f t="shared" si="674"/>
        <v>1971</v>
      </c>
      <c r="C4327" s="338">
        <f t="shared" si="675"/>
        <v>11</v>
      </c>
      <c r="D4327" s="338">
        <f t="shared" si="676"/>
        <v>3</v>
      </c>
      <c r="E4327" s="334">
        <v>0</v>
      </c>
      <c r="F4327" s="334">
        <v>0</v>
      </c>
      <c r="G4327" s="334">
        <v>0</v>
      </c>
      <c r="H4327" s="334">
        <v>0</v>
      </c>
      <c r="I4327" s="334">
        <v>0</v>
      </c>
      <c r="J4327" s="334">
        <v>0</v>
      </c>
      <c r="K4327" s="334">
        <v>0</v>
      </c>
      <c r="L4327" s="334">
        <v>0</v>
      </c>
      <c r="M4327" s="334">
        <v>0</v>
      </c>
      <c r="N4327" s="334">
        <v>0</v>
      </c>
      <c r="O4327" s="334">
        <v>0</v>
      </c>
      <c r="P4327" s="334">
        <v>0</v>
      </c>
      <c r="Q4327" s="334">
        <v>0</v>
      </c>
      <c r="R4327" s="334">
        <v>0</v>
      </c>
      <c r="S4327" s="334">
        <v>0</v>
      </c>
      <c r="T4327" s="334">
        <v>0</v>
      </c>
      <c r="U4327" s="334">
        <v>0</v>
      </c>
      <c r="V4327" s="334">
        <v>0</v>
      </c>
      <c r="W4327" s="334">
        <v>0</v>
      </c>
      <c r="X4327" s="334">
        <v>0</v>
      </c>
      <c r="Y4327" s="334">
        <v>0</v>
      </c>
      <c r="Z4327" s="334">
        <v>0</v>
      </c>
      <c r="AA4327" s="334">
        <v>0</v>
      </c>
      <c r="AB4327" s="334">
        <v>0</v>
      </c>
      <c r="AD4327" s="334">
        <v>0</v>
      </c>
      <c r="AE4327" s="334">
        <f t="shared" si="677"/>
        <v>0</v>
      </c>
      <c r="AF4327" s="334">
        <f t="shared" si="678"/>
        <v>0</v>
      </c>
      <c r="AG4327" s="340">
        <f t="shared" si="679"/>
        <v>0</v>
      </c>
      <c r="AI4327" s="340">
        <f t="shared" si="682"/>
        <v>0</v>
      </c>
      <c r="AJ4327" s="340">
        <f t="shared" si="682"/>
        <v>0</v>
      </c>
      <c r="AK4327" s="340">
        <f t="shared" si="682"/>
        <v>0</v>
      </c>
      <c r="AL4327" s="340">
        <f t="shared" si="682"/>
        <v>0</v>
      </c>
      <c r="AM4327" s="340">
        <f t="shared" si="682"/>
        <v>0</v>
      </c>
    </row>
    <row r="4328" spans="1:39" x14ac:dyDescent="0.35">
      <c r="A4328" s="337">
        <v>26241</v>
      </c>
      <c r="B4328" s="338">
        <f t="shared" si="674"/>
        <v>1971</v>
      </c>
      <c r="C4328" s="338">
        <f t="shared" si="675"/>
        <v>11</v>
      </c>
      <c r="D4328" s="338">
        <f t="shared" si="676"/>
        <v>4</v>
      </c>
      <c r="E4328" s="334">
        <v>0</v>
      </c>
      <c r="F4328" s="334">
        <v>0</v>
      </c>
      <c r="G4328" s="334">
        <v>0</v>
      </c>
      <c r="H4328" s="334">
        <v>0</v>
      </c>
      <c r="I4328" s="334">
        <v>0</v>
      </c>
      <c r="J4328" s="334">
        <v>0.1</v>
      </c>
      <c r="K4328" s="334">
        <v>0</v>
      </c>
      <c r="L4328" s="334">
        <v>0.1</v>
      </c>
      <c r="M4328" s="334">
        <v>0</v>
      </c>
      <c r="N4328" s="334">
        <v>0</v>
      </c>
      <c r="O4328" s="334">
        <v>0.1</v>
      </c>
      <c r="P4328" s="334">
        <v>0</v>
      </c>
      <c r="Q4328" s="334">
        <v>0</v>
      </c>
      <c r="R4328" s="334">
        <v>0</v>
      </c>
      <c r="S4328" s="334">
        <v>0</v>
      </c>
      <c r="T4328" s="334">
        <v>0</v>
      </c>
      <c r="U4328" s="334">
        <v>0</v>
      </c>
      <c r="V4328" s="334">
        <v>0</v>
      </c>
      <c r="W4328" s="334">
        <v>0</v>
      </c>
      <c r="X4328" s="334">
        <v>0</v>
      </c>
      <c r="Y4328" s="334">
        <v>0</v>
      </c>
      <c r="Z4328" s="334">
        <v>0</v>
      </c>
      <c r="AA4328" s="334">
        <v>0</v>
      </c>
      <c r="AB4328" s="334">
        <v>0</v>
      </c>
      <c r="AD4328" s="334">
        <v>0.3</v>
      </c>
      <c r="AE4328" s="334">
        <f t="shared" si="677"/>
        <v>0.3</v>
      </c>
      <c r="AF4328" s="334">
        <f t="shared" si="678"/>
        <v>0.30000000000000004</v>
      </c>
      <c r="AG4328" s="340">
        <f t="shared" si="679"/>
        <v>5.5511151231257827E-17</v>
      </c>
      <c r="AI4328" s="340">
        <f t="shared" si="682"/>
        <v>0</v>
      </c>
      <c r="AJ4328" s="340">
        <f t="shared" si="682"/>
        <v>0</v>
      </c>
      <c r="AK4328" s="340">
        <f t="shared" si="682"/>
        <v>0</v>
      </c>
      <c r="AL4328" s="340">
        <f t="shared" si="682"/>
        <v>0</v>
      </c>
      <c r="AM4328" s="340">
        <f t="shared" si="682"/>
        <v>0</v>
      </c>
    </row>
    <row r="4329" spans="1:39" x14ac:dyDescent="0.35">
      <c r="A4329" s="337">
        <v>26242</v>
      </c>
      <c r="B4329" s="338">
        <f t="shared" si="674"/>
        <v>1971</v>
      </c>
      <c r="C4329" s="338">
        <f t="shared" si="675"/>
        <v>11</v>
      </c>
      <c r="D4329" s="338">
        <f t="shared" si="676"/>
        <v>5</v>
      </c>
      <c r="E4329" s="334">
        <v>0</v>
      </c>
      <c r="F4329" s="334">
        <v>0</v>
      </c>
      <c r="G4329" s="334">
        <v>0</v>
      </c>
      <c r="H4329" s="334">
        <v>0</v>
      </c>
      <c r="I4329" s="334">
        <v>0</v>
      </c>
      <c r="J4329" s="334">
        <v>0</v>
      </c>
      <c r="K4329" s="334">
        <v>0</v>
      </c>
      <c r="L4329" s="334">
        <v>0</v>
      </c>
      <c r="M4329" s="334">
        <v>0</v>
      </c>
      <c r="N4329" s="334">
        <v>0</v>
      </c>
      <c r="O4329" s="334">
        <v>0</v>
      </c>
      <c r="P4329" s="334">
        <v>0</v>
      </c>
      <c r="Q4329" s="334">
        <v>0</v>
      </c>
      <c r="R4329" s="334">
        <v>0</v>
      </c>
      <c r="S4329" s="334">
        <v>0</v>
      </c>
      <c r="T4329" s="334">
        <v>0</v>
      </c>
      <c r="U4329" s="334">
        <v>0</v>
      </c>
      <c r="V4329" s="334">
        <v>0</v>
      </c>
      <c r="W4329" s="334">
        <v>0</v>
      </c>
      <c r="X4329" s="334">
        <v>0</v>
      </c>
      <c r="Y4329" s="334">
        <v>0</v>
      </c>
      <c r="Z4329" s="334">
        <v>0</v>
      </c>
      <c r="AA4329" s="334">
        <v>0</v>
      </c>
      <c r="AB4329" s="334">
        <v>0</v>
      </c>
      <c r="AD4329" s="334">
        <v>0</v>
      </c>
      <c r="AE4329" s="334">
        <f t="shared" si="677"/>
        <v>0</v>
      </c>
      <c r="AF4329" s="334">
        <f t="shared" si="678"/>
        <v>0</v>
      </c>
      <c r="AG4329" s="340">
        <f t="shared" si="679"/>
        <v>0</v>
      </c>
      <c r="AI4329" s="340">
        <f t="shared" si="682"/>
        <v>0</v>
      </c>
      <c r="AJ4329" s="340">
        <f t="shared" si="682"/>
        <v>0</v>
      </c>
      <c r="AK4329" s="340">
        <f t="shared" si="682"/>
        <v>0</v>
      </c>
      <c r="AL4329" s="340">
        <f t="shared" si="682"/>
        <v>0</v>
      </c>
      <c r="AM4329" s="340">
        <f t="shared" si="682"/>
        <v>0</v>
      </c>
    </row>
    <row r="4330" spans="1:39" x14ac:dyDescent="0.35">
      <c r="A4330" s="337">
        <v>26243</v>
      </c>
      <c r="B4330" s="338">
        <f t="shared" si="674"/>
        <v>1971</v>
      </c>
      <c r="C4330" s="338">
        <f t="shared" si="675"/>
        <v>11</v>
      </c>
      <c r="D4330" s="338">
        <f t="shared" si="676"/>
        <v>6</v>
      </c>
      <c r="E4330" s="334">
        <v>0</v>
      </c>
      <c r="F4330" s="334">
        <v>0</v>
      </c>
      <c r="G4330" s="334">
        <v>0</v>
      </c>
      <c r="H4330" s="334">
        <v>0</v>
      </c>
      <c r="I4330" s="334">
        <v>0</v>
      </c>
      <c r="J4330" s="334">
        <v>0</v>
      </c>
      <c r="K4330" s="334">
        <v>0</v>
      </c>
      <c r="L4330" s="334">
        <v>0</v>
      </c>
      <c r="M4330" s="334">
        <v>0</v>
      </c>
      <c r="N4330" s="334">
        <v>0</v>
      </c>
      <c r="O4330" s="334">
        <v>0</v>
      </c>
      <c r="P4330" s="334">
        <v>0</v>
      </c>
      <c r="Q4330" s="334">
        <v>0</v>
      </c>
      <c r="R4330" s="334">
        <v>0</v>
      </c>
      <c r="S4330" s="334">
        <v>0</v>
      </c>
      <c r="T4330" s="334">
        <v>0</v>
      </c>
      <c r="U4330" s="334">
        <v>0</v>
      </c>
      <c r="V4330" s="334">
        <v>0</v>
      </c>
      <c r="W4330" s="334">
        <v>0</v>
      </c>
      <c r="X4330" s="334">
        <v>0</v>
      </c>
      <c r="Y4330" s="334">
        <v>0</v>
      </c>
      <c r="Z4330" s="334">
        <v>0</v>
      </c>
      <c r="AA4330" s="334">
        <v>0</v>
      </c>
      <c r="AB4330" s="334">
        <v>0</v>
      </c>
      <c r="AD4330" s="334">
        <v>0</v>
      </c>
      <c r="AE4330" s="334">
        <f t="shared" si="677"/>
        <v>0</v>
      </c>
      <c r="AF4330" s="334">
        <f t="shared" si="678"/>
        <v>0</v>
      </c>
      <c r="AG4330" s="340">
        <f t="shared" si="679"/>
        <v>0</v>
      </c>
      <c r="AI4330" s="340">
        <f t="shared" si="682"/>
        <v>0</v>
      </c>
      <c r="AJ4330" s="340">
        <f t="shared" si="682"/>
        <v>0</v>
      </c>
      <c r="AK4330" s="340">
        <f t="shared" si="682"/>
        <v>0</v>
      </c>
      <c r="AL4330" s="340">
        <f t="shared" si="682"/>
        <v>0</v>
      </c>
      <c r="AM4330" s="340">
        <f t="shared" si="682"/>
        <v>0</v>
      </c>
    </row>
    <row r="4331" spans="1:39" x14ac:dyDescent="0.35">
      <c r="A4331" s="337">
        <v>26244</v>
      </c>
      <c r="B4331" s="338">
        <f t="shared" si="674"/>
        <v>1971</v>
      </c>
      <c r="C4331" s="338">
        <f t="shared" si="675"/>
        <v>11</v>
      </c>
      <c r="D4331" s="338">
        <f t="shared" si="676"/>
        <v>7</v>
      </c>
      <c r="E4331" s="334">
        <v>0</v>
      </c>
      <c r="F4331" s="334">
        <v>0</v>
      </c>
      <c r="G4331" s="334">
        <v>0</v>
      </c>
      <c r="H4331" s="334">
        <v>0</v>
      </c>
      <c r="I4331" s="334">
        <v>0</v>
      </c>
      <c r="J4331" s="334">
        <v>0</v>
      </c>
      <c r="K4331" s="334">
        <v>0</v>
      </c>
      <c r="L4331" s="334">
        <v>0</v>
      </c>
      <c r="M4331" s="334">
        <v>0</v>
      </c>
      <c r="N4331" s="334">
        <v>0</v>
      </c>
      <c r="O4331" s="334">
        <v>0</v>
      </c>
      <c r="P4331" s="334">
        <v>0</v>
      </c>
      <c r="Q4331" s="334">
        <v>0</v>
      </c>
      <c r="R4331" s="334">
        <v>0</v>
      </c>
      <c r="S4331" s="334">
        <v>0</v>
      </c>
      <c r="T4331" s="334">
        <v>0</v>
      </c>
      <c r="U4331" s="334">
        <v>0</v>
      </c>
      <c r="V4331" s="334">
        <v>0</v>
      </c>
      <c r="W4331" s="334">
        <v>0</v>
      </c>
      <c r="X4331" s="334">
        <v>0</v>
      </c>
      <c r="Y4331" s="334">
        <v>0</v>
      </c>
      <c r="Z4331" s="334">
        <v>0</v>
      </c>
      <c r="AA4331" s="334">
        <v>0</v>
      </c>
      <c r="AB4331" s="334">
        <v>0</v>
      </c>
      <c r="AD4331" s="334">
        <v>0</v>
      </c>
      <c r="AE4331" s="334">
        <f t="shared" si="677"/>
        <v>0</v>
      </c>
      <c r="AF4331" s="334">
        <f t="shared" si="678"/>
        <v>0</v>
      </c>
      <c r="AG4331" s="340">
        <f t="shared" si="679"/>
        <v>0</v>
      </c>
      <c r="AI4331" s="340">
        <f t="shared" si="682"/>
        <v>0</v>
      </c>
      <c r="AJ4331" s="340">
        <f t="shared" si="682"/>
        <v>0</v>
      </c>
      <c r="AK4331" s="340">
        <f t="shared" si="682"/>
        <v>0</v>
      </c>
      <c r="AL4331" s="340">
        <f t="shared" si="682"/>
        <v>0</v>
      </c>
      <c r="AM4331" s="340">
        <f t="shared" si="682"/>
        <v>0</v>
      </c>
    </row>
    <row r="4332" spans="1:39" x14ac:dyDescent="0.35">
      <c r="A4332" s="337">
        <v>26245</v>
      </c>
      <c r="B4332" s="338">
        <f t="shared" si="674"/>
        <v>1971</v>
      </c>
      <c r="C4332" s="338">
        <f t="shared" si="675"/>
        <v>11</v>
      </c>
      <c r="D4332" s="338">
        <f t="shared" si="676"/>
        <v>8</v>
      </c>
      <c r="E4332" s="334">
        <v>0</v>
      </c>
      <c r="F4332" s="334">
        <v>0</v>
      </c>
      <c r="G4332" s="334">
        <v>0</v>
      </c>
      <c r="H4332" s="334">
        <v>0</v>
      </c>
      <c r="I4332" s="334">
        <v>0</v>
      </c>
      <c r="J4332" s="334">
        <v>0</v>
      </c>
      <c r="K4332" s="334">
        <v>0</v>
      </c>
      <c r="L4332" s="334">
        <v>0</v>
      </c>
      <c r="M4332" s="334">
        <v>0</v>
      </c>
      <c r="N4332" s="334">
        <v>0</v>
      </c>
      <c r="O4332" s="334">
        <v>0</v>
      </c>
      <c r="P4332" s="334">
        <v>0</v>
      </c>
      <c r="Q4332" s="334">
        <v>0</v>
      </c>
      <c r="R4332" s="334">
        <v>0</v>
      </c>
      <c r="S4332" s="334">
        <v>0</v>
      </c>
      <c r="T4332" s="334">
        <v>0</v>
      </c>
      <c r="U4332" s="334">
        <v>0</v>
      </c>
      <c r="V4332" s="334">
        <v>0</v>
      </c>
      <c r="W4332" s="334">
        <v>0</v>
      </c>
      <c r="X4332" s="334">
        <v>0</v>
      </c>
      <c r="Y4332" s="334">
        <v>0</v>
      </c>
      <c r="Z4332" s="334">
        <v>0</v>
      </c>
      <c r="AA4332" s="334">
        <v>0</v>
      </c>
      <c r="AB4332" s="334">
        <v>0</v>
      </c>
      <c r="AD4332" s="334">
        <v>0</v>
      </c>
      <c r="AE4332" s="334">
        <f t="shared" si="677"/>
        <v>0</v>
      </c>
      <c r="AF4332" s="334">
        <f t="shared" si="678"/>
        <v>0</v>
      </c>
      <c r="AG4332" s="340">
        <f t="shared" si="679"/>
        <v>0</v>
      </c>
      <c r="AI4332" s="340">
        <f t="shared" si="682"/>
        <v>0</v>
      </c>
      <c r="AJ4332" s="340">
        <f t="shared" si="682"/>
        <v>0</v>
      </c>
      <c r="AK4332" s="340">
        <f t="shared" si="682"/>
        <v>0</v>
      </c>
      <c r="AL4332" s="340">
        <f t="shared" si="682"/>
        <v>0</v>
      </c>
      <c r="AM4332" s="340">
        <f t="shared" si="682"/>
        <v>0</v>
      </c>
    </row>
    <row r="4333" spans="1:39" x14ac:dyDescent="0.35">
      <c r="A4333" s="337">
        <v>26246</v>
      </c>
      <c r="B4333" s="338">
        <f t="shared" si="674"/>
        <v>1971</v>
      </c>
      <c r="C4333" s="338">
        <f t="shared" si="675"/>
        <v>11</v>
      </c>
      <c r="D4333" s="338">
        <f t="shared" si="676"/>
        <v>9</v>
      </c>
      <c r="E4333" s="334">
        <v>0</v>
      </c>
      <c r="F4333" s="334">
        <v>0</v>
      </c>
      <c r="G4333" s="334">
        <v>0</v>
      </c>
      <c r="H4333" s="334">
        <v>0</v>
      </c>
      <c r="I4333" s="334">
        <v>0</v>
      </c>
      <c r="J4333" s="334">
        <v>0</v>
      </c>
      <c r="K4333" s="334">
        <v>0</v>
      </c>
      <c r="L4333" s="334">
        <v>0</v>
      </c>
      <c r="M4333" s="334">
        <v>0</v>
      </c>
      <c r="N4333" s="334">
        <v>0</v>
      </c>
      <c r="O4333" s="334">
        <v>0</v>
      </c>
      <c r="P4333" s="334">
        <v>0</v>
      </c>
      <c r="Q4333" s="334">
        <v>0</v>
      </c>
      <c r="R4333" s="334">
        <v>0</v>
      </c>
      <c r="S4333" s="334">
        <v>0</v>
      </c>
      <c r="T4333" s="334">
        <v>0</v>
      </c>
      <c r="U4333" s="334">
        <v>0</v>
      </c>
      <c r="V4333" s="334">
        <v>0</v>
      </c>
      <c r="W4333" s="334">
        <v>0</v>
      </c>
      <c r="X4333" s="334">
        <v>0</v>
      </c>
      <c r="Y4333" s="334">
        <v>0</v>
      </c>
      <c r="Z4333" s="334">
        <v>0</v>
      </c>
      <c r="AA4333" s="334">
        <v>0</v>
      </c>
      <c r="AB4333" s="334">
        <v>0</v>
      </c>
      <c r="AD4333" s="334">
        <v>0</v>
      </c>
      <c r="AE4333" s="334">
        <f t="shared" si="677"/>
        <v>0</v>
      </c>
      <c r="AF4333" s="334">
        <f t="shared" si="678"/>
        <v>0</v>
      </c>
      <c r="AG4333" s="340">
        <f t="shared" si="679"/>
        <v>0</v>
      </c>
      <c r="AI4333" s="340">
        <f t="shared" si="682"/>
        <v>0</v>
      </c>
      <c r="AJ4333" s="340">
        <f t="shared" si="682"/>
        <v>0</v>
      </c>
      <c r="AK4333" s="340">
        <f t="shared" si="682"/>
        <v>0</v>
      </c>
      <c r="AL4333" s="340">
        <f t="shared" si="682"/>
        <v>0</v>
      </c>
      <c r="AM4333" s="340">
        <f t="shared" si="682"/>
        <v>0</v>
      </c>
    </row>
    <row r="4334" spans="1:39" x14ac:dyDescent="0.35">
      <c r="A4334" s="337">
        <v>26247</v>
      </c>
      <c r="B4334" s="338">
        <f t="shared" si="674"/>
        <v>1971</v>
      </c>
      <c r="C4334" s="338">
        <f t="shared" si="675"/>
        <v>11</v>
      </c>
      <c r="D4334" s="338">
        <f t="shared" si="676"/>
        <v>10</v>
      </c>
      <c r="E4334" s="334">
        <v>0</v>
      </c>
      <c r="F4334" s="334">
        <v>0</v>
      </c>
      <c r="G4334" s="334">
        <v>0</v>
      </c>
      <c r="H4334" s="334">
        <v>0</v>
      </c>
      <c r="I4334" s="334">
        <v>0</v>
      </c>
      <c r="J4334" s="334">
        <v>0</v>
      </c>
      <c r="K4334" s="334">
        <v>0</v>
      </c>
      <c r="L4334" s="334">
        <v>0</v>
      </c>
      <c r="M4334" s="334">
        <v>0</v>
      </c>
      <c r="N4334" s="334">
        <v>0</v>
      </c>
      <c r="O4334" s="334">
        <v>0</v>
      </c>
      <c r="P4334" s="334">
        <v>0</v>
      </c>
      <c r="Q4334" s="334">
        <v>0</v>
      </c>
      <c r="R4334" s="334">
        <v>0</v>
      </c>
      <c r="S4334" s="334">
        <v>0</v>
      </c>
      <c r="T4334" s="334">
        <v>0</v>
      </c>
      <c r="U4334" s="334">
        <v>0</v>
      </c>
      <c r="V4334" s="334">
        <v>0</v>
      </c>
      <c r="W4334" s="334">
        <v>0</v>
      </c>
      <c r="X4334" s="334">
        <v>0</v>
      </c>
      <c r="Y4334" s="334">
        <v>0</v>
      </c>
      <c r="Z4334" s="334">
        <v>0</v>
      </c>
      <c r="AA4334" s="334">
        <v>0</v>
      </c>
      <c r="AB4334" s="334">
        <v>0</v>
      </c>
      <c r="AD4334" s="334">
        <v>0</v>
      </c>
      <c r="AE4334" s="334">
        <f t="shared" si="677"/>
        <v>0</v>
      </c>
      <c r="AF4334" s="334">
        <f t="shared" si="678"/>
        <v>0</v>
      </c>
      <c r="AG4334" s="340">
        <f t="shared" si="679"/>
        <v>0</v>
      </c>
      <c r="AI4334" s="340">
        <f t="shared" si="682"/>
        <v>0</v>
      </c>
      <c r="AJ4334" s="340">
        <f t="shared" si="682"/>
        <v>0</v>
      </c>
      <c r="AK4334" s="340">
        <f t="shared" si="682"/>
        <v>0</v>
      </c>
      <c r="AL4334" s="340">
        <f t="shared" si="682"/>
        <v>0</v>
      </c>
      <c r="AM4334" s="340">
        <f t="shared" si="682"/>
        <v>0</v>
      </c>
    </row>
    <row r="4335" spans="1:39" x14ac:dyDescent="0.35">
      <c r="A4335" s="337">
        <v>26248</v>
      </c>
      <c r="B4335" s="338">
        <f t="shared" si="674"/>
        <v>1971</v>
      </c>
      <c r="C4335" s="338">
        <f t="shared" si="675"/>
        <v>11</v>
      </c>
      <c r="D4335" s="338">
        <f t="shared" si="676"/>
        <v>11</v>
      </c>
      <c r="E4335" s="334">
        <v>0</v>
      </c>
      <c r="F4335" s="334">
        <v>0</v>
      </c>
      <c r="G4335" s="334">
        <v>0</v>
      </c>
      <c r="H4335" s="334">
        <v>0</v>
      </c>
      <c r="I4335" s="334">
        <v>0</v>
      </c>
      <c r="J4335" s="334">
        <v>0</v>
      </c>
      <c r="K4335" s="334">
        <v>0</v>
      </c>
      <c r="L4335" s="334">
        <v>0</v>
      </c>
      <c r="M4335" s="334">
        <v>0</v>
      </c>
      <c r="N4335" s="334">
        <v>0</v>
      </c>
      <c r="O4335" s="334">
        <v>0</v>
      </c>
      <c r="P4335" s="334">
        <v>0</v>
      </c>
      <c r="Q4335" s="334">
        <v>0</v>
      </c>
      <c r="R4335" s="334">
        <v>0</v>
      </c>
      <c r="S4335" s="334">
        <v>0</v>
      </c>
      <c r="T4335" s="334">
        <v>0</v>
      </c>
      <c r="U4335" s="334">
        <v>0</v>
      </c>
      <c r="V4335" s="334">
        <v>0</v>
      </c>
      <c r="W4335" s="334">
        <v>0</v>
      </c>
      <c r="X4335" s="334">
        <v>0</v>
      </c>
      <c r="Y4335" s="334">
        <v>0</v>
      </c>
      <c r="Z4335" s="334">
        <v>0</v>
      </c>
      <c r="AA4335" s="334">
        <v>0</v>
      </c>
      <c r="AB4335" s="334">
        <v>0</v>
      </c>
      <c r="AD4335" s="334">
        <v>0</v>
      </c>
      <c r="AE4335" s="334">
        <f t="shared" si="677"/>
        <v>0</v>
      </c>
      <c r="AF4335" s="334">
        <f t="shared" si="678"/>
        <v>0</v>
      </c>
      <c r="AG4335" s="340">
        <f t="shared" si="679"/>
        <v>0</v>
      </c>
      <c r="AI4335" s="340">
        <f t="shared" si="682"/>
        <v>0</v>
      </c>
      <c r="AJ4335" s="340">
        <f t="shared" si="682"/>
        <v>0</v>
      </c>
      <c r="AK4335" s="340">
        <f t="shared" si="682"/>
        <v>0</v>
      </c>
      <c r="AL4335" s="340">
        <f t="shared" si="682"/>
        <v>0</v>
      </c>
      <c r="AM4335" s="340">
        <f t="shared" si="682"/>
        <v>0</v>
      </c>
    </row>
    <row r="4336" spans="1:39" x14ac:dyDescent="0.35">
      <c r="A4336" s="337">
        <v>26249</v>
      </c>
      <c r="B4336" s="338">
        <f t="shared" si="674"/>
        <v>1971</v>
      </c>
      <c r="C4336" s="338">
        <f t="shared" si="675"/>
        <v>11</v>
      </c>
      <c r="D4336" s="338">
        <f t="shared" si="676"/>
        <v>12</v>
      </c>
      <c r="E4336" s="334">
        <v>0</v>
      </c>
      <c r="F4336" s="334">
        <v>0</v>
      </c>
      <c r="G4336" s="334">
        <v>0</v>
      </c>
      <c r="H4336" s="334">
        <v>0</v>
      </c>
      <c r="I4336" s="334">
        <v>0</v>
      </c>
      <c r="J4336" s="334">
        <v>0</v>
      </c>
      <c r="K4336" s="334">
        <v>0</v>
      </c>
      <c r="L4336" s="334">
        <v>0</v>
      </c>
      <c r="M4336" s="334">
        <v>0</v>
      </c>
      <c r="N4336" s="334">
        <v>0</v>
      </c>
      <c r="O4336" s="334">
        <v>0</v>
      </c>
      <c r="P4336" s="334">
        <v>0</v>
      </c>
      <c r="Q4336" s="334">
        <v>0</v>
      </c>
      <c r="R4336" s="334">
        <v>0</v>
      </c>
      <c r="S4336" s="334">
        <v>0</v>
      </c>
      <c r="T4336" s="334">
        <v>0</v>
      </c>
      <c r="U4336" s="334">
        <v>0</v>
      </c>
      <c r="V4336" s="334">
        <v>0</v>
      </c>
      <c r="W4336" s="334">
        <v>0</v>
      </c>
      <c r="X4336" s="334">
        <v>0</v>
      </c>
      <c r="Y4336" s="334">
        <v>0</v>
      </c>
      <c r="Z4336" s="334">
        <v>0</v>
      </c>
      <c r="AA4336" s="334">
        <v>0</v>
      </c>
      <c r="AB4336" s="334">
        <v>0</v>
      </c>
      <c r="AD4336" s="334">
        <v>0</v>
      </c>
      <c r="AE4336" s="334">
        <f t="shared" si="677"/>
        <v>0</v>
      </c>
      <c r="AF4336" s="334">
        <f t="shared" si="678"/>
        <v>0</v>
      </c>
      <c r="AG4336" s="340">
        <f t="shared" si="679"/>
        <v>0</v>
      </c>
      <c r="AI4336" s="340">
        <f t="shared" si="682"/>
        <v>0</v>
      </c>
      <c r="AJ4336" s="340">
        <f t="shared" si="682"/>
        <v>0</v>
      </c>
      <c r="AK4336" s="340">
        <f t="shared" si="682"/>
        <v>0</v>
      </c>
      <c r="AL4336" s="340">
        <f t="shared" si="682"/>
        <v>0</v>
      </c>
      <c r="AM4336" s="340">
        <f t="shared" si="682"/>
        <v>0</v>
      </c>
    </row>
    <row r="4337" spans="1:39" x14ac:dyDescent="0.35">
      <c r="A4337" s="337">
        <v>26250</v>
      </c>
      <c r="B4337" s="338">
        <f t="shared" si="674"/>
        <v>1971</v>
      </c>
      <c r="C4337" s="338">
        <f t="shared" si="675"/>
        <v>11</v>
      </c>
      <c r="D4337" s="338">
        <f t="shared" si="676"/>
        <v>13</v>
      </c>
      <c r="E4337" s="334">
        <v>0</v>
      </c>
      <c r="F4337" s="334">
        <v>0</v>
      </c>
      <c r="G4337" s="334">
        <v>0</v>
      </c>
      <c r="H4337" s="334">
        <v>0</v>
      </c>
      <c r="I4337" s="334">
        <v>0</v>
      </c>
      <c r="J4337" s="334">
        <v>0</v>
      </c>
      <c r="K4337" s="334">
        <v>0</v>
      </c>
      <c r="L4337" s="334">
        <v>0</v>
      </c>
      <c r="M4337" s="334">
        <v>0</v>
      </c>
      <c r="N4337" s="334">
        <v>0</v>
      </c>
      <c r="O4337" s="334">
        <v>0</v>
      </c>
      <c r="P4337" s="334">
        <v>0</v>
      </c>
      <c r="Q4337" s="334">
        <v>0</v>
      </c>
      <c r="R4337" s="334">
        <v>0</v>
      </c>
      <c r="S4337" s="334">
        <v>0</v>
      </c>
      <c r="T4337" s="334">
        <v>0</v>
      </c>
      <c r="U4337" s="334">
        <v>0</v>
      </c>
      <c r="V4337" s="334">
        <v>0</v>
      </c>
      <c r="W4337" s="334">
        <v>0</v>
      </c>
      <c r="X4337" s="334">
        <v>0</v>
      </c>
      <c r="Y4337" s="334">
        <v>0</v>
      </c>
      <c r="Z4337" s="334">
        <v>0</v>
      </c>
      <c r="AA4337" s="334">
        <v>0</v>
      </c>
      <c r="AB4337" s="334">
        <v>0</v>
      </c>
      <c r="AD4337" s="334">
        <v>0</v>
      </c>
      <c r="AE4337" s="334">
        <f t="shared" si="677"/>
        <v>0</v>
      </c>
      <c r="AF4337" s="334">
        <f t="shared" si="678"/>
        <v>0</v>
      </c>
      <c r="AG4337" s="340">
        <f t="shared" si="679"/>
        <v>0</v>
      </c>
      <c r="AI4337" s="340">
        <f t="shared" si="682"/>
        <v>0</v>
      </c>
      <c r="AJ4337" s="340">
        <f t="shared" si="682"/>
        <v>0</v>
      </c>
      <c r="AK4337" s="340">
        <f t="shared" si="682"/>
        <v>0</v>
      </c>
      <c r="AL4337" s="340">
        <f t="shared" si="682"/>
        <v>0</v>
      </c>
      <c r="AM4337" s="340">
        <f t="shared" si="682"/>
        <v>0</v>
      </c>
    </row>
    <row r="4338" spans="1:39" x14ac:dyDescent="0.35">
      <c r="A4338" s="337">
        <v>26251</v>
      </c>
      <c r="B4338" s="338">
        <f t="shared" si="674"/>
        <v>1971</v>
      </c>
      <c r="C4338" s="338">
        <f t="shared" si="675"/>
        <v>11</v>
      </c>
      <c r="D4338" s="338">
        <f t="shared" si="676"/>
        <v>14</v>
      </c>
      <c r="E4338" s="334">
        <v>0</v>
      </c>
      <c r="F4338" s="334">
        <v>0</v>
      </c>
      <c r="G4338" s="334">
        <v>0</v>
      </c>
      <c r="H4338" s="334">
        <v>0</v>
      </c>
      <c r="I4338" s="334">
        <v>0</v>
      </c>
      <c r="J4338" s="334">
        <v>0</v>
      </c>
      <c r="K4338" s="334">
        <v>0</v>
      </c>
      <c r="L4338" s="334">
        <v>0</v>
      </c>
      <c r="M4338" s="334">
        <v>0</v>
      </c>
      <c r="N4338" s="334">
        <v>0</v>
      </c>
      <c r="O4338" s="334">
        <v>0</v>
      </c>
      <c r="P4338" s="334">
        <v>0</v>
      </c>
      <c r="Q4338" s="334">
        <v>0</v>
      </c>
      <c r="R4338" s="334">
        <v>0</v>
      </c>
      <c r="S4338" s="334">
        <v>0</v>
      </c>
      <c r="T4338" s="334">
        <v>0</v>
      </c>
      <c r="U4338" s="334">
        <v>0</v>
      </c>
      <c r="V4338" s="334">
        <v>0</v>
      </c>
      <c r="W4338" s="334">
        <v>0</v>
      </c>
      <c r="X4338" s="334">
        <v>0</v>
      </c>
      <c r="Y4338" s="334">
        <v>0</v>
      </c>
      <c r="Z4338" s="334">
        <v>0</v>
      </c>
      <c r="AA4338" s="334">
        <v>0</v>
      </c>
      <c r="AB4338" s="334">
        <v>0</v>
      </c>
      <c r="AD4338" s="334">
        <v>0</v>
      </c>
      <c r="AE4338" s="334">
        <f t="shared" si="677"/>
        <v>0</v>
      </c>
      <c r="AF4338" s="334">
        <f t="shared" si="678"/>
        <v>0</v>
      </c>
      <c r="AG4338" s="340">
        <f t="shared" si="679"/>
        <v>0</v>
      </c>
      <c r="AI4338" s="340">
        <f t="shared" si="682"/>
        <v>0</v>
      </c>
      <c r="AJ4338" s="340">
        <f t="shared" si="682"/>
        <v>0</v>
      </c>
      <c r="AK4338" s="340">
        <f t="shared" si="682"/>
        <v>0</v>
      </c>
      <c r="AL4338" s="340">
        <f t="shared" si="682"/>
        <v>0</v>
      </c>
      <c r="AM4338" s="340">
        <f t="shared" si="682"/>
        <v>0</v>
      </c>
    </row>
    <row r="4339" spans="1:39" x14ac:dyDescent="0.35">
      <c r="A4339" s="337">
        <v>26252</v>
      </c>
      <c r="B4339" s="338">
        <f t="shared" si="674"/>
        <v>1971</v>
      </c>
      <c r="C4339" s="338">
        <f t="shared" si="675"/>
        <v>11</v>
      </c>
      <c r="D4339" s="338">
        <f t="shared" si="676"/>
        <v>15</v>
      </c>
      <c r="E4339" s="334">
        <v>0</v>
      </c>
      <c r="F4339" s="334">
        <v>0</v>
      </c>
      <c r="G4339" s="334">
        <v>0</v>
      </c>
      <c r="H4339" s="334">
        <v>0</v>
      </c>
      <c r="I4339" s="334">
        <v>0</v>
      </c>
      <c r="J4339" s="334">
        <v>0</v>
      </c>
      <c r="K4339" s="334">
        <v>0</v>
      </c>
      <c r="L4339" s="334">
        <v>0</v>
      </c>
      <c r="M4339" s="334">
        <v>0</v>
      </c>
      <c r="N4339" s="334">
        <v>0</v>
      </c>
      <c r="O4339" s="334">
        <v>0</v>
      </c>
      <c r="P4339" s="334">
        <v>0</v>
      </c>
      <c r="Q4339" s="334">
        <v>0</v>
      </c>
      <c r="R4339" s="334">
        <v>0</v>
      </c>
      <c r="S4339" s="334">
        <v>0</v>
      </c>
      <c r="T4339" s="334">
        <v>0</v>
      </c>
      <c r="U4339" s="334">
        <v>0</v>
      </c>
      <c r="V4339" s="334">
        <v>0</v>
      </c>
      <c r="W4339" s="334">
        <v>0</v>
      </c>
      <c r="X4339" s="334">
        <v>0</v>
      </c>
      <c r="Y4339" s="334">
        <v>0</v>
      </c>
      <c r="Z4339" s="334">
        <v>0</v>
      </c>
      <c r="AA4339" s="334">
        <v>0</v>
      </c>
      <c r="AB4339" s="334">
        <v>0</v>
      </c>
      <c r="AD4339" s="334">
        <v>0</v>
      </c>
      <c r="AE4339" s="334">
        <f t="shared" si="677"/>
        <v>0</v>
      </c>
      <c r="AF4339" s="334">
        <f t="shared" si="678"/>
        <v>0</v>
      </c>
      <c r="AG4339" s="340">
        <f t="shared" si="679"/>
        <v>0</v>
      </c>
      <c r="AI4339" s="340">
        <f t="shared" si="682"/>
        <v>0</v>
      </c>
      <c r="AJ4339" s="340">
        <f t="shared" si="682"/>
        <v>0</v>
      </c>
      <c r="AK4339" s="340">
        <f t="shared" si="682"/>
        <v>0</v>
      </c>
      <c r="AL4339" s="340">
        <f t="shared" si="682"/>
        <v>0</v>
      </c>
      <c r="AM4339" s="340">
        <f t="shared" si="682"/>
        <v>0</v>
      </c>
    </row>
    <row r="4340" spans="1:39" x14ac:dyDescent="0.35">
      <c r="A4340" s="337">
        <v>26253</v>
      </c>
      <c r="B4340" s="338">
        <f t="shared" si="674"/>
        <v>1971</v>
      </c>
      <c r="C4340" s="338">
        <f t="shared" si="675"/>
        <v>11</v>
      </c>
      <c r="D4340" s="338">
        <f t="shared" si="676"/>
        <v>16</v>
      </c>
      <c r="E4340" s="334">
        <v>0</v>
      </c>
      <c r="F4340" s="334">
        <v>0</v>
      </c>
      <c r="G4340" s="334">
        <v>0</v>
      </c>
      <c r="H4340" s="334">
        <v>0</v>
      </c>
      <c r="I4340" s="334">
        <v>0</v>
      </c>
      <c r="J4340" s="334">
        <v>0</v>
      </c>
      <c r="K4340" s="334">
        <v>0</v>
      </c>
      <c r="L4340" s="334">
        <v>0</v>
      </c>
      <c r="M4340" s="334">
        <v>0</v>
      </c>
      <c r="N4340" s="334">
        <v>0</v>
      </c>
      <c r="O4340" s="334">
        <v>0</v>
      </c>
      <c r="P4340" s="334">
        <v>0</v>
      </c>
      <c r="Q4340" s="334">
        <v>0</v>
      </c>
      <c r="R4340" s="334">
        <v>0</v>
      </c>
      <c r="S4340" s="334">
        <v>0</v>
      </c>
      <c r="T4340" s="334">
        <v>0</v>
      </c>
      <c r="U4340" s="334">
        <v>0</v>
      </c>
      <c r="V4340" s="334">
        <v>0</v>
      </c>
      <c r="W4340" s="334">
        <v>0</v>
      </c>
      <c r="X4340" s="334">
        <v>0</v>
      </c>
      <c r="Y4340" s="334">
        <v>0</v>
      </c>
      <c r="Z4340" s="334">
        <v>0</v>
      </c>
      <c r="AA4340" s="334">
        <v>0</v>
      </c>
      <c r="AB4340" s="334">
        <v>0</v>
      </c>
      <c r="AD4340" s="334">
        <v>0</v>
      </c>
      <c r="AE4340" s="334">
        <f t="shared" si="677"/>
        <v>0</v>
      </c>
      <c r="AF4340" s="334">
        <f t="shared" si="678"/>
        <v>0</v>
      </c>
      <c r="AG4340" s="340">
        <f t="shared" si="679"/>
        <v>0</v>
      </c>
      <c r="AI4340" s="340">
        <f t="shared" ref="AI4340:AM4355" si="683">IF($C4340=AI$1,$AF4340,0)</f>
        <v>0</v>
      </c>
      <c r="AJ4340" s="340">
        <f t="shared" si="683"/>
        <v>0</v>
      </c>
      <c r="AK4340" s="340">
        <f t="shared" si="683"/>
        <v>0</v>
      </c>
      <c r="AL4340" s="340">
        <f t="shared" si="683"/>
        <v>0</v>
      </c>
      <c r="AM4340" s="340">
        <f t="shared" si="683"/>
        <v>0</v>
      </c>
    </row>
    <row r="4341" spans="1:39" x14ac:dyDescent="0.35">
      <c r="A4341" s="337">
        <v>26254</v>
      </c>
      <c r="B4341" s="338">
        <f t="shared" si="674"/>
        <v>1971</v>
      </c>
      <c r="C4341" s="338">
        <f t="shared" si="675"/>
        <v>11</v>
      </c>
      <c r="D4341" s="338">
        <f t="shared" si="676"/>
        <v>17</v>
      </c>
      <c r="E4341" s="334">
        <v>0</v>
      </c>
      <c r="F4341" s="334">
        <v>0</v>
      </c>
      <c r="G4341" s="334">
        <v>0</v>
      </c>
      <c r="H4341" s="334">
        <v>0</v>
      </c>
      <c r="I4341" s="334">
        <v>0</v>
      </c>
      <c r="J4341" s="334">
        <v>0</v>
      </c>
      <c r="K4341" s="334">
        <v>0.2</v>
      </c>
      <c r="L4341" s="334">
        <v>0</v>
      </c>
      <c r="M4341" s="334">
        <v>0</v>
      </c>
      <c r="N4341" s="334">
        <v>0</v>
      </c>
      <c r="O4341" s="334">
        <v>0</v>
      </c>
      <c r="P4341" s="334">
        <v>0</v>
      </c>
      <c r="Q4341" s="334">
        <v>0</v>
      </c>
      <c r="R4341" s="334">
        <v>0</v>
      </c>
      <c r="S4341" s="334">
        <v>0</v>
      </c>
      <c r="T4341" s="334">
        <v>0</v>
      </c>
      <c r="U4341" s="334">
        <v>0</v>
      </c>
      <c r="V4341" s="334">
        <v>0</v>
      </c>
      <c r="W4341" s="334">
        <v>0</v>
      </c>
      <c r="X4341" s="334">
        <v>0</v>
      </c>
      <c r="Y4341" s="334">
        <v>0</v>
      </c>
      <c r="Z4341" s="334">
        <v>0.1</v>
      </c>
      <c r="AA4341" s="334">
        <v>0</v>
      </c>
      <c r="AB4341" s="334">
        <v>0</v>
      </c>
      <c r="AD4341" s="334">
        <v>0.3</v>
      </c>
      <c r="AE4341" s="334">
        <f t="shared" si="677"/>
        <v>0.3</v>
      </c>
      <c r="AF4341" s="334">
        <f t="shared" si="678"/>
        <v>0.30000000000000004</v>
      </c>
      <c r="AG4341" s="340">
        <f t="shared" si="679"/>
        <v>5.5511151231257827E-17</v>
      </c>
      <c r="AI4341" s="340">
        <f t="shared" si="683"/>
        <v>0</v>
      </c>
      <c r="AJ4341" s="340">
        <f t="shared" si="683"/>
        <v>0</v>
      </c>
      <c r="AK4341" s="340">
        <f t="shared" si="683"/>
        <v>0</v>
      </c>
      <c r="AL4341" s="340">
        <f t="shared" si="683"/>
        <v>0</v>
      </c>
      <c r="AM4341" s="340">
        <f t="shared" si="683"/>
        <v>0</v>
      </c>
    </row>
    <row r="4342" spans="1:39" x14ac:dyDescent="0.35">
      <c r="A4342" s="337">
        <v>26255</v>
      </c>
      <c r="B4342" s="338">
        <f t="shared" si="674"/>
        <v>1971</v>
      </c>
      <c r="C4342" s="338">
        <f t="shared" si="675"/>
        <v>11</v>
      </c>
      <c r="D4342" s="338">
        <f t="shared" si="676"/>
        <v>18</v>
      </c>
      <c r="E4342" s="334">
        <v>0</v>
      </c>
      <c r="F4342" s="334">
        <v>0</v>
      </c>
      <c r="G4342" s="334">
        <v>0</v>
      </c>
      <c r="H4342" s="334">
        <v>0</v>
      </c>
      <c r="I4342" s="334">
        <v>0</v>
      </c>
      <c r="J4342" s="334">
        <v>0</v>
      </c>
      <c r="K4342" s="334">
        <v>0</v>
      </c>
      <c r="L4342" s="334">
        <v>0</v>
      </c>
      <c r="M4342" s="334">
        <v>0</v>
      </c>
      <c r="N4342" s="334">
        <v>0</v>
      </c>
      <c r="O4342" s="334">
        <v>0</v>
      </c>
      <c r="P4342" s="334">
        <v>0</v>
      </c>
      <c r="Q4342" s="334">
        <v>0</v>
      </c>
      <c r="R4342" s="334">
        <v>0</v>
      </c>
      <c r="S4342" s="334">
        <v>0</v>
      </c>
      <c r="T4342" s="334">
        <v>0</v>
      </c>
      <c r="U4342" s="334">
        <v>0</v>
      </c>
      <c r="V4342" s="334">
        <v>0</v>
      </c>
      <c r="W4342" s="334">
        <v>0.3</v>
      </c>
      <c r="X4342" s="334">
        <v>0</v>
      </c>
      <c r="Y4342" s="334">
        <v>0</v>
      </c>
      <c r="Z4342" s="334">
        <v>0</v>
      </c>
      <c r="AA4342" s="334">
        <v>0</v>
      </c>
      <c r="AB4342" s="334">
        <v>0</v>
      </c>
      <c r="AD4342" s="334">
        <v>0.3</v>
      </c>
      <c r="AE4342" s="334">
        <f t="shared" si="677"/>
        <v>0.3</v>
      </c>
      <c r="AF4342" s="334">
        <f t="shared" si="678"/>
        <v>0.3</v>
      </c>
      <c r="AG4342" s="340">
        <f t="shared" si="679"/>
        <v>0</v>
      </c>
      <c r="AI4342" s="340">
        <f t="shared" si="683"/>
        <v>0</v>
      </c>
      <c r="AJ4342" s="340">
        <f t="shared" si="683"/>
        <v>0</v>
      </c>
      <c r="AK4342" s="340">
        <f t="shared" si="683"/>
        <v>0</v>
      </c>
      <c r="AL4342" s="340">
        <f t="shared" si="683"/>
        <v>0</v>
      </c>
      <c r="AM4342" s="340">
        <f t="shared" si="683"/>
        <v>0</v>
      </c>
    </row>
    <row r="4343" spans="1:39" x14ac:dyDescent="0.35">
      <c r="A4343" s="337">
        <v>26256</v>
      </c>
      <c r="B4343" s="338">
        <f t="shared" si="674"/>
        <v>1971</v>
      </c>
      <c r="C4343" s="338">
        <f t="shared" si="675"/>
        <v>11</v>
      </c>
      <c r="D4343" s="338">
        <f t="shared" si="676"/>
        <v>19</v>
      </c>
      <c r="E4343" s="334">
        <v>0</v>
      </c>
      <c r="F4343" s="334">
        <v>0</v>
      </c>
      <c r="G4343" s="334">
        <v>0</v>
      </c>
      <c r="H4343" s="334">
        <v>0</v>
      </c>
      <c r="I4343" s="334">
        <v>0</v>
      </c>
      <c r="J4343" s="334">
        <v>0</v>
      </c>
      <c r="K4343" s="334">
        <v>0</v>
      </c>
      <c r="L4343" s="334">
        <v>0</v>
      </c>
      <c r="M4343" s="334">
        <v>0</v>
      </c>
      <c r="N4343" s="334">
        <v>0</v>
      </c>
      <c r="O4343" s="334">
        <v>0</v>
      </c>
      <c r="P4343" s="334">
        <v>0</v>
      </c>
      <c r="Q4343" s="334">
        <v>0</v>
      </c>
      <c r="R4343" s="334">
        <v>0</v>
      </c>
      <c r="S4343" s="334">
        <v>0</v>
      </c>
      <c r="T4343" s="334">
        <v>0</v>
      </c>
      <c r="U4343" s="334">
        <v>0</v>
      </c>
      <c r="V4343" s="334">
        <v>0</v>
      </c>
      <c r="W4343" s="334">
        <v>0</v>
      </c>
      <c r="X4343" s="334">
        <v>0</v>
      </c>
      <c r="Y4343" s="334">
        <v>0</v>
      </c>
      <c r="Z4343" s="334">
        <v>0</v>
      </c>
      <c r="AA4343" s="334">
        <v>0</v>
      </c>
      <c r="AB4343" s="334">
        <v>0</v>
      </c>
      <c r="AD4343" s="334">
        <v>0</v>
      </c>
      <c r="AE4343" s="334">
        <f t="shared" si="677"/>
        <v>0</v>
      </c>
      <c r="AF4343" s="334">
        <f t="shared" si="678"/>
        <v>0</v>
      </c>
      <c r="AG4343" s="340">
        <f t="shared" si="679"/>
        <v>0</v>
      </c>
      <c r="AI4343" s="340">
        <f t="shared" si="683"/>
        <v>0</v>
      </c>
      <c r="AJ4343" s="340">
        <f t="shared" si="683"/>
        <v>0</v>
      </c>
      <c r="AK4343" s="340">
        <f t="shared" si="683"/>
        <v>0</v>
      </c>
      <c r="AL4343" s="340">
        <f t="shared" si="683"/>
        <v>0</v>
      </c>
      <c r="AM4343" s="340">
        <f t="shared" si="683"/>
        <v>0</v>
      </c>
    </row>
    <row r="4344" spans="1:39" x14ac:dyDescent="0.35">
      <c r="A4344" s="337">
        <v>26257</v>
      </c>
      <c r="B4344" s="338">
        <f t="shared" si="674"/>
        <v>1971</v>
      </c>
      <c r="C4344" s="338">
        <f t="shared" si="675"/>
        <v>11</v>
      </c>
      <c r="D4344" s="338">
        <f t="shared" si="676"/>
        <v>20</v>
      </c>
      <c r="E4344" s="334">
        <v>0</v>
      </c>
      <c r="F4344" s="334">
        <v>0</v>
      </c>
      <c r="G4344" s="334">
        <v>0</v>
      </c>
      <c r="H4344" s="334">
        <v>0</v>
      </c>
      <c r="I4344" s="334">
        <v>0</v>
      </c>
      <c r="J4344" s="334">
        <v>0</v>
      </c>
      <c r="K4344" s="334">
        <v>0</v>
      </c>
      <c r="L4344" s="334">
        <v>0</v>
      </c>
      <c r="M4344" s="334">
        <v>0</v>
      </c>
      <c r="N4344" s="334">
        <v>0</v>
      </c>
      <c r="O4344" s="334">
        <v>0</v>
      </c>
      <c r="P4344" s="334">
        <v>0</v>
      </c>
      <c r="Q4344" s="334">
        <v>0</v>
      </c>
      <c r="R4344" s="334">
        <v>0</v>
      </c>
      <c r="S4344" s="334">
        <v>0</v>
      </c>
      <c r="T4344" s="334">
        <v>0</v>
      </c>
      <c r="U4344" s="334">
        <v>0</v>
      </c>
      <c r="V4344" s="334">
        <v>0</v>
      </c>
      <c r="W4344" s="334">
        <v>0</v>
      </c>
      <c r="X4344" s="334">
        <v>0</v>
      </c>
      <c r="Y4344" s="334">
        <v>0</v>
      </c>
      <c r="Z4344" s="334">
        <v>0</v>
      </c>
      <c r="AA4344" s="334">
        <v>0</v>
      </c>
      <c r="AB4344" s="334">
        <v>0</v>
      </c>
      <c r="AD4344" s="334">
        <v>0</v>
      </c>
      <c r="AE4344" s="334">
        <f t="shared" si="677"/>
        <v>0</v>
      </c>
      <c r="AF4344" s="334">
        <f t="shared" si="678"/>
        <v>0</v>
      </c>
      <c r="AG4344" s="340">
        <f t="shared" si="679"/>
        <v>0</v>
      </c>
      <c r="AI4344" s="340">
        <f t="shared" si="683"/>
        <v>0</v>
      </c>
      <c r="AJ4344" s="340">
        <f t="shared" si="683"/>
        <v>0</v>
      </c>
      <c r="AK4344" s="340">
        <f t="shared" si="683"/>
        <v>0</v>
      </c>
      <c r="AL4344" s="340">
        <f t="shared" si="683"/>
        <v>0</v>
      </c>
      <c r="AM4344" s="340">
        <f t="shared" si="683"/>
        <v>0</v>
      </c>
    </row>
    <row r="4345" spans="1:39" x14ac:dyDescent="0.35">
      <c r="A4345" s="337">
        <v>26258</v>
      </c>
      <c r="B4345" s="338">
        <f t="shared" si="674"/>
        <v>1971</v>
      </c>
      <c r="C4345" s="338">
        <f t="shared" si="675"/>
        <v>11</v>
      </c>
      <c r="D4345" s="338">
        <f t="shared" si="676"/>
        <v>21</v>
      </c>
      <c r="E4345" s="334">
        <v>0</v>
      </c>
      <c r="F4345" s="334">
        <v>0</v>
      </c>
      <c r="G4345" s="334">
        <v>0</v>
      </c>
      <c r="H4345" s="334">
        <v>0</v>
      </c>
      <c r="I4345" s="334">
        <v>0</v>
      </c>
      <c r="J4345" s="334">
        <v>0</v>
      </c>
      <c r="K4345" s="334">
        <v>0</v>
      </c>
      <c r="L4345" s="334">
        <v>0</v>
      </c>
      <c r="M4345" s="334">
        <v>0</v>
      </c>
      <c r="N4345" s="334">
        <v>0</v>
      </c>
      <c r="O4345" s="334">
        <v>0</v>
      </c>
      <c r="P4345" s="334">
        <v>0</v>
      </c>
      <c r="Q4345" s="334">
        <v>0</v>
      </c>
      <c r="R4345" s="334">
        <v>0</v>
      </c>
      <c r="S4345" s="334">
        <v>0</v>
      </c>
      <c r="T4345" s="334">
        <v>0</v>
      </c>
      <c r="U4345" s="334">
        <v>0</v>
      </c>
      <c r="V4345" s="334">
        <v>0</v>
      </c>
      <c r="W4345" s="334">
        <v>0</v>
      </c>
      <c r="X4345" s="334">
        <v>0</v>
      </c>
      <c r="Y4345" s="334">
        <v>0</v>
      </c>
      <c r="Z4345" s="334">
        <v>0</v>
      </c>
      <c r="AA4345" s="334">
        <v>0</v>
      </c>
      <c r="AB4345" s="334">
        <v>0</v>
      </c>
      <c r="AD4345" s="334">
        <v>0</v>
      </c>
      <c r="AE4345" s="334">
        <f t="shared" si="677"/>
        <v>0</v>
      </c>
      <c r="AF4345" s="334">
        <f t="shared" si="678"/>
        <v>0</v>
      </c>
      <c r="AG4345" s="340">
        <f t="shared" si="679"/>
        <v>0</v>
      </c>
      <c r="AI4345" s="340">
        <f t="shared" si="683"/>
        <v>0</v>
      </c>
      <c r="AJ4345" s="340">
        <f t="shared" si="683"/>
        <v>0</v>
      </c>
      <c r="AK4345" s="340">
        <f t="shared" si="683"/>
        <v>0</v>
      </c>
      <c r="AL4345" s="340">
        <f t="shared" si="683"/>
        <v>0</v>
      </c>
      <c r="AM4345" s="340">
        <f t="shared" si="683"/>
        <v>0</v>
      </c>
    </row>
    <row r="4346" spans="1:39" x14ac:dyDescent="0.35">
      <c r="A4346" s="337">
        <v>26259</v>
      </c>
      <c r="B4346" s="338">
        <f t="shared" si="674"/>
        <v>1971</v>
      </c>
      <c r="C4346" s="338">
        <f t="shared" si="675"/>
        <v>11</v>
      </c>
      <c r="D4346" s="338">
        <f t="shared" si="676"/>
        <v>22</v>
      </c>
      <c r="E4346" s="334">
        <v>0</v>
      </c>
      <c r="F4346" s="334">
        <v>0</v>
      </c>
      <c r="G4346" s="334">
        <v>0</v>
      </c>
      <c r="H4346" s="334">
        <v>0</v>
      </c>
      <c r="I4346" s="334">
        <v>0</v>
      </c>
      <c r="J4346" s="334">
        <v>0</v>
      </c>
      <c r="K4346" s="334">
        <v>0</v>
      </c>
      <c r="L4346" s="334">
        <v>0</v>
      </c>
      <c r="M4346" s="334">
        <v>0</v>
      </c>
      <c r="N4346" s="334">
        <v>0</v>
      </c>
      <c r="O4346" s="334">
        <v>0</v>
      </c>
      <c r="P4346" s="334">
        <v>0</v>
      </c>
      <c r="Q4346" s="334">
        <v>0</v>
      </c>
      <c r="R4346" s="334">
        <v>0</v>
      </c>
      <c r="S4346" s="334">
        <v>0</v>
      </c>
      <c r="T4346" s="334">
        <v>0</v>
      </c>
      <c r="U4346" s="334">
        <v>0</v>
      </c>
      <c r="V4346" s="334">
        <v>0</v>
      </c>
      <c r="W4346" s="334">
        <v>0</v>
      </c>
      <c r="X4346" s="334">
        <v>0</v>
      </c>
      <c r="Y4346" s="334">
        <v>0</v>
      </c>
      <c r="Z4346" s="334">
        <v>0</v>
      </c>
      <c r="AA4346" s="334">
        <v>0</v>
      </c>
      <c r="AB4346" s="334">
        <v>0</v>
      </c>
      <c r="AD4346" s="334">
        <v>0</v>
      </c>
      <c r="AE4346" s="334">
        <f t="shared" si="677"/>
        <v>0</v>
      </c>
      <c r="AF4346" s="334">
        <f t="shared" si="678"/>
        <v>0</v>
      </c>
      <c r="AG4346" s="340">
        <f t="shared" si="679"/>
        <v>0</v>
      </c>
      <c r="AI4346" s="340">
        <f t="shared" si="683"/>
        <v>0</v>
      </c>
      <c r="AJ4346" s="340">
        <f t="shared" si="683"/>
        <v>0</v>
      </c>
      <c r="AK4346" s="340">
        <f t="shared" si="683"/>
        <v>0</v>
      </c>
      <c r="AL4346" s="340">
        <f t="shared" si="683"/>
        <v>0</v>
      </c>
      <c r="AM4346" s="340">
        <f t="shared" si="683"/>
        <v>0</v>
      </c>
    </row>
    <row r="4347" spans="1:39" x14ac:dyDescent="0.35">
      <c r="A4347" s="337">
        <v>26260</v>
      </c>
      <c r="B4347" s="338">
        <f t="shared" si="674"/>
        <v>1971</v>
      </c>
      <c r="C4347" s="338">
        <f t="shared" si="675"/>
        <v>11</v>
      </c>
      <c r="D4347" s="338">
        <f t="shared" si="676"/>
        <v>23</v>
      </c>
      <c r="E4347" s="334">
        <v>0</v>
      </c>
      <c r="F4347" s="334">
        <v>0</v>
      </c>
      <c r="G4347" s="334">
        <v>0</v>
      </c>
      <c r="H4347" s="334">
        <v>0</v>
      </c>
      <c r="I4347" s="334">
        <v>0</v>
      </c>
      <c r="J4347" s="334">
        <v>0</v>
      </c>
      <c r="K4347" s="334">
        <v>0</v>
      </c>
      <c r="L4347" s="334">
        <v>0</v>
      </c>
      <c r="M4347" s="334">
        <v>0</v>
      </c>
      <c r="N4347" s="334">
        <v>0</v>
      </c>
      <c r="O4347" s="334">
        <v>0</v>
      </c>
      <c r="P4347" s="334">
        <v>0</v>
      </c>
      <c r="Q4347" s="334">
        <v>0</v>
      </c>
      <c r="R4347" s="334">
        <v>0</v>
      </c>
      <c r="S4347" s="334">
        <v>0</v>
      </c>
      <c r="T4347" s="334">
        <v>0</v>
      </c>
      <c r="U4347" s="334">
        <v>0</v>
      </c>
      <c r="V4347" s="334">
        <v>0</v>
      </c>
      <c r="W4347" s="334">
        <v>0</v>
      </c>
      <c r="X4347" s="334">
        <v>0</v>
      </c>
      <c r="Y4347" s="334">
        <v>0</v>
      </c>
      <c r="Z4347" s="334">
        <v>0</v>
      </c>
      <c r="AA4347" s="334">
        <v>0</v>
      </c>
      <c r="AB4347" s="334">
        <v>0</v>
      </c>
      <c r="AD4347" s="334">
        <v>0</v>
      </c>
      <c r="AE4347" s="334">
        <f t="shared" si="677"/>
        <v>0</v>
      </c>
      <c r="AF4347" s="334">
        <f t="shared" si="678"/>
        <v>0</v>
      </c>
      <c r="AG4347" s="340">
        <f t="shared" si="679"/>
        <v>0</v>
      </c>
      <c r="AI4347" s="340">
        <f t="shared" si="683"/>
        <v>0</v>
      </c>
      <c r="AJ4347" s="340">
        <f t="shared" si="683"/>
        <v>0</v>
      </c>
      <c r="AK4347" s="340">
        <f t="shared" si="683"/>
        <v>0</v>
      </c>
      <c r="AL4347" s="340">
        <f t="shared" si="683"/>
        <v>0</v>
      </c>
      <c r="AM4347" s="340">
        <f t="shared" si="683"/>
        <v>0</v>
      </c>
    </row>
    <row r="4348" spans="1:39" x14ac:dyDescent="0.35">
      <c r="A4348" s="337">
        <v>26261</v>
      </c>
      <c r="B4348" s="338">
        <f t="shared" si="674"/>
        <v>1971</v>
      </c>
      <c r="C4348" s="338">
        <f t="shared" si="675"/>
        <v>11</v>
      </c>
      <c r="D4348" s="338">
        <f t="shared" si="676"/>
        <v>24</v>
      </c>
      <c r="E4348" s="334">
        <v>0</v>
      </c>
      <c r="F4348" s="334">
        <v>0</v>
      </c>
      <c r="G4348" s="334">
        <v>0</v>
      </c>
      <c r="H4348" s="334">
        <v>0</v>
      </c>
      <c r="I4348" s="334">
        <v>0</v>
      </c>
      <c r="J4348" s="334">
        <v>0</v>
      </c>
      <c r="K4348" s="334">
        <v>0</v>
      </c>
      <c r="L4348" s="334">
        <v>0</v>
      </c>
      <c r="M4348" s="334">
        <v>0</v>
      </c>
      <c r="N4348" s="334">
        <v>0</v>
      </c>
      <c r="O4348" s="334">
        <v>0</v>
      </c>
      <c r="P4348" s="334">
        <v>0</v>
      </c>
      <c r="Q4348" s="334">
        <v>0</v>
      </c>
      <c r="R4348" s="334">
        <v>0</v>
      </c>
      <c r="S4348" s="334">
        <v>0</v>
      </c>
      <c r="T4348" s="334">
        <v>0</v>
      </c>
      <c r="U4348" s="334">
        <v>0</v>
      </c>
      <c r="V4348" s="334">
        <v>0</v>
      </c>
      <c r="W4348" s="334">
        <v>0</v>
      </c>
      <c r="X4348" s="334">
        <v>0</v>
      </c>
      <c r="Y4348" s="334">
        <v>0</v>
      </c>
      <c r="Z4348" s="334">
        <v>0</v>
      </c>
      <c r="AA4348" s="334">
        <v>0</v>
      </c>
      <c r="AB4348" s="334">
        <v>0</v>
      </c>
      <c r="AD4348" s="334">
        <v>0</v>
      </c>
      <c r="AE4348" s="334">
        <f t="shared" si="677"/>
        <v>0</v>
      </c>
      <c r="AF4348" s="334">
        <f t="shared" si="678"/>
        <v>0</v>
      </c>
      <c r="AG4348" s="340">
        <f t="shared" si="679"/>
        <v>0</v>
      </c>
      <c r="AI4348" s="340">
        <f t="shared" si="683"/>
        <v>0</v>
      </c>
      <c r="AJ4348" s="340">
        <f t="shared" si="683"/>
        <v>0</v>
      </c>
      <c r="AK4348" s="340">
        <f t="shared" si="683"/>
        <v>0</v>
      </c>
      <c r="AL4348" s="340">
        <f t="shared" si="683"/>
        <v>0</v>
      </c>
      <c r="AM4348" s="340">
        <f t="shared" si="683"/>
        <v>0</v>
      </c>
    </row>
    <row r="4349" spans="1:39" x14ac:dyDescent="0.35">
      <c r="A4349" s="337">
        <v>26262</v>
      </c>
      <c r="B4349" s="338">
        <f t="shared" si="674"/>
        <v>1971</v>
      </c>
      <c r="C4349" s="338">
        <f t="shared" si="675"/>
        <v>11</v>
      </c>
      <c r="D4349" s="338">
        <f t="shared" si="676"/>
        <v>25</v>
      </c>
      <c r="E4349" s="334">
        <v>0</v>
      </c>
      <c r="F4349" s="334">
        <v>0</v>
      </c>
      <c r="G4349" s="334">
        <v>0</v>
      </c>
      <c r="H4349" s="334">
        <v>0</v>
      </c>
      <c r="I4349" s="334">
        <v>0</v>
      </c>
      <c r="J4349" s="334">
        <v>0</v>
      </c>
      <c r="K4349" s="334">
        <v>0</v>
      </c>
      <c r="L4349" s="334">
        <v>0</v>
      </c>
      <c r="M4349" s="334">
        <v>0</v>
      </c>
      <c r="N4349" s="334">
        <v>0</v>
      </c>
      <c r="O4349" s="334">
        <v>0</v>
      </c>
      <c r="P4349" s="334">
        <v>0</v>
      </c>
      <c r="Q4349" s="334">
        <v>0</v>
      </c>
      <c r="R4349" s="334">
        <v>0</v>
      </c>
      <c r="S4349" s="334">
        <v>0</v>
      </c>
      <c r="T4349" s="334">
        <v>0</v>
      </c>
      <c r="U4349" s="334">
        <v>0</v>
      </c>
      <c r="V4349" s="334">
        <v>0</v>
      </c>
      <c r="W4349" s="334">
        <v>0</v>
      </c>
      <c r="X4349" s="334">
        <v>0</v>
      </c>
      <c r="Y4349" s="334">
        <v>0</v>
      </c>
      <c r="Z4349" s="334">
        <v>0</v>
      </c>
      <c r="AA4349" s="334">
        <v>0</v>
      </c>
      <c r="AB4349" s="334">
        <v>0</v>
      </c>
      <c r="AD4349" s="334">
        <v>0</v>
      </c>
      <c r="AE4349" s="334">
        <f t="shared" si="677"/>
        <v>0</v>
      </c>
      <c r="AF4349" s="334">
        <f t="shared" si="678"/>
        <v>0</v>
      </c>
      <c r="AG4349" s="340">
        <f t="shared" si="679"/>
        <v>0</v>
      </c>
      <c r="AI4349" s="340">
        <f t="shared" si="683"/>
        <v>0</v>
      </c>
      <c r="AJ4349" s="340">
        <f t="shared" si="683"/>
        <v>0</v>
      </c>
      <c r="AK4349" s="340">
        <f t="shared" si="683"/>
        <v>0</v>
      </c>
      <c r="AL4349" s="340">
        <f t="shared" si="683"/>
        <v>0</v>
      </c>
      <c r="AM4349" s="340">
        <f t="shared" si="683"/>
        <v>0</v>
      </c>
    </row>
    <row r="4350" spans="1:39" x14ac:dyDescent="0.35">
      <c r="A4350" s="337">
        <v>26263</v>
      </c>
      <c r="B4350" s="338">
        <f t="shared" si="674"/>
        <v>1971</v>
      </c>
      <c r="C4350" s="338">
        <f t="shared" si="675"/>
        <v>11</v>
      </c>
      <c r="D4350" s="338">
        <f t="shared" si="676"/>
        <v>26</v>
      </c>
      <c r="E4350" s="334">
        <v>0</v>
      </c>
      <c r="F4350" s="334">
        <v>0</v>
      </c>
      <c r="G4350" s="334">
        <v>0</v>
      </c>
      <c r="H4350" s="334">
        <v>0</v>
      </c>
      <c r="I4350" s="334">
        <v>0</v>
      </c>
      <c r="J4350" s="334">
        <v>0</v>
      </c>
      <c r="K4350" s="334">
        <v>0</v>
      </c>
      <c r="L4350" s="334">
        <v>0</v>
      </c>
      <c r="M4350" s="334">
        <v>0</v>
      </c>
      <c r="N4350" s="334">
        <v>0</v>
      </c>
      <c r="O4350" s="334">
        <v>0</v>
      </c>
      <c r="P4350" s="334">
        <v>0</v>
      </c>
      <c r="Q4350" s="334">
        <v>0</v>
      </c>
      <c r="R4350" s="334">
        <v>0</v>
      </c>
      <c r="S4350" s="334">
        <v>0</v>
      </c>
      <c r="T4350" s="334">
        <v>0</v>
      </c>
      <c r="U4350" s="334">
        <v>0</v>
      </c>
      <c r="V4350" s="334">
        <v>0</v>
      </c>
      <c r="W4350" s="334">
        <v>0</v>
      </c>
      <c r="X4350" s="334">
        <v>0</v>
      </c>
      <c r="Y4350" s="334">
        <v>0</v>
      </c>
      <c r="Z4350" s="334">
        <v>0</v>
      </c>
      <c r="AA4350" s="334">
        <v>0</v>
      </c>
      <c r="AB4350" s="334">
        <v>0</v>
      </c>
      <c r="AD4350" s="334">
        <v>0</v>
      </c>
      <c r="AE4350" s="334">
        <f t="shared" si="677"/>
        <v>0</v>
      </c>
      <c r="AF4350" s="334">
        <f t="shared" si="678"/>
        <v>0</v>
      </c>
      <c r="AG4350" s="340">
        <f t="shared" si="679"/>
        <v>0</v>
      </c>
      <c r="AI4350" s="340">
        <f t="shared" si="683"/>
        <v>0</v>
      </c>
      <c r="AJ4350" s="340">
        <f t="shared" si="683"/>
        <v>0</v>
      </c>
      <c r="AK4350" s="340">
        <f t="shared" si="683"/>
        <v>0</v>
      </c>
      <c r="AL4350" s="340">
        <f t="shared" si="683"/>
        <v>0</v>
      </c>
      <c r="AM4350" s="340">
        <f t="shared" si="683"/>
        <v>0</v>
      </c>
    </row>
    <row r="4351" spans="1:39" x14ac:dyDescent="0.35">
      <c r="A4351" s="337">
        <v>26264</v>
      </c>
      <c r="B4351" s="338">
        <f t="shared" si="674"/>
        <v>1971</v>
      </c>
      <c r="C4351" s="338">
        <f t="shared" si="675"/>
        <v>11</v>
      </c>
      <c r="D4351" s="338">
        <f t="shared" si="676"/>
        <v>27</v>
      </c>
      <c r="E4351" s="334">
        <v>0</v>
      </c>
      <c r="F4351" s="334">
        <v>0</v>
      </c>
      <c r="G4351" s="334">
        <v>0</v>
      </c>
      <c r="H4351" s="334">
        <v>0</v>
      </c>
      <c r="I4351" s="334">
        <v>0</v>
      </c>
      <c r="J4351" s="334">
        <v>0</v>
      </c>
      <c r="K4351" s="334">
        <v>0</v>
      </c>
      <c r="L4351" s="334">
        <v>0</v>
      </c>
      <c r="M4351" s="334">
        <v>0</v>
      </c>
      <c r="N4351" s="334">
        <v>0</v>
      </c>
      <c r="O4351" s="334">
        <v>0</v>
      </c>
      <c r="P4351" s="334">
        <v>0</v>
      </c>
      <c r="Q4351" s="334">
        <v>0</v>
      </c>
      <c r="R4351" s="334">
        <v>0</v>
      </c>
      <c r="S4351" s="334">
        <v>0.1</v>
      </c>
      <c r="T4351" s="334">
        <v>0</v>
      </c>
      <c r="U4351" s="334">
        <v>0</v>
      </c>
      <c r="V4351" s="334">
        <v>0</v>
      </c>
      <c r="W4351" s="334">
        <v>0.1</v>
      </c>
      <c r="X4351" s="334">
        <v>0</v>
      </c>
      <c r="Y4351" s="334">
        <v>0</v>
      </c>
      <c r="Z4351" s="334">
        <v>0</v>
      </c>
      <c r="AA4351" s="334">
        <v>0.1</v>
      </c>
      <c r="AB4351" s="334">
        <v>0</v>
      </c>
      <c r="AD4351" s="334">
        <v>0.3</v>
      </c>
      <c r="AE4351" s="334">
        <f t="shared" si="677"/>
        <v>0.3</v>
      </c>
      <c r="AF4351" s="334">
        <f t="shared" si="678"/>
        <v>0.30000000000000004</v>
      </c>
      <c r="AG4351" s="340">
        <f t="shared" si="679"/>
        <v>5.5511151231257827E-17</v>
      </c>
      <c r="AI4351" s="340">
        <f t="shared" si="683"/>
        <v>0</v>
      </c>
      <c r="AJ4351" s="340">
        <f t="shared" si="683"/>
        <v>0</v>
      </c>
      <c r="AK4351" s="340">
        <f t="shared" si="683"/>
        <v>0</v>
      </c>
      <c r="AL4351" s="340">
        <f t="shared" si="683"/>
        <v>0</v>
      </c>
      <c r="AM4351" s="340">
        <f t="shared" si="683"/>
        <v>0</v>
      </c>
    </row>
    <row r="4352" spans="1:39" x14ac:dyDescent="0.35">
      <c r="A4352" s="337">
        <v>26265</v>
      </c>
      <c r="B4352" s="338">
        <f t="shared" si="674"/>
        <v>1971</v>
      </c>
      <c r="C4352" s="338">
        <f t="shared" si="675"/>
        <v>11</v>
      </c>
      <c r="D4352" s="338">
        <f t="shared" si="676"/>
        <v>28</v>
      </c>
      <c r="E4352" s="334">
        <v>0</v>
      </c>
      <c r="F4352" s="334">
        <v>0</v>
      </c>
      <c r="G4352" s="334">
        <v>0</v>
      </c>
      <c r="H4352" s="334">
        <v>0</v>
      </c>
      <c r="I4352" s="334">
        <v>0</v>
      </c>
      <c r="J4352" s="334">
        <v>0</v>
      </c>
      <c r="K4352" s="334">
        <v>0</v>
      </c>
      <c r="L4352" s="334">
        <v>0</v>
      </c>
      <c r="M4352" s="334">
        <v>0</v>
      </c>
      <c r="N4352" s="334">
        <v>0</v>
      </c>
      <c r="O4352" s="334">
        <v>0</v>
      </c>
      <c r="P4352" s="334">
        <v>0</v>
      </c>
      <c r="Q4352" s="334">
        <v>0.1</v>
      </c>
      <c r="R4352" s="334">
        <v>0</v>
      </c>
      <c r="S4352" s="334">
        <v>0</v>
      </c>
      <c r="T4352" s="334">
        <v>0</v>
      </c>
      <c r="U4352" s="334">
        <v>0.1</v>
      </c>
      <c r="V4352" s="334">
        <v>0</v>
      </c>
      <c r="W4352" s="334">
        <v>0</v>
      </c>
      <c r="X4352" s="334">
        <v>0</v>
      </c>
      <c r="Y4352" s="334">
        <v>0</v>
      </c>
      <c r="Z4352" s="334">
        <v>0.1</v>
      </c>
      <c r="AA4352" s="334">
        <v>0</v>
      </c>
      <c r="AB4352" s="334">
        <v>0</v>
      </c>
      <c r="AD4352" s="334">
        <v>0.3</v>
      </c>
      <c r="AE4352" s="334">
        <f t="shared" si="677"/>
        <v>0.3</v>
      </c>
      <c r="AF4352" s="334">
        <f t="shared" si="678"/>
        <v>0.30000000000000004</v>
      </c>
      <c r="AG4352" s="340">
        <f t="shared" si="679"/>
        <v>5.5511151231257827E-17</v>
      </c>
      <c r="AI4352" s="340">
        <f t="shared" si="683"/>
        <v>0</v>
      </c>
      <c r="AJ4352" s="340">
        <f t="shared" si="683"/>
        <v>0</v>
      </c>
      <c r="AK4352" s="340">
        <f t="shared" si="683"/>
        <v>0</v>
      </c>
      <c r="AL4352" s="340">
        <f t="shared" si="683"/>
        <v>0</v>
      </c>
      <c r="AM4352" s="340">
        <f t="shared" si="683"/>
        <v>0</v>
      </c>
    </row>
    <row r="4353" spans="1:39" x14ac:dyDescent="0.35">
      <c r="A4353" s="337">
        <v>26266</v>
      </c>
      <c r="B4353" s="338">
        <f t="shared" si="674"/>
        <v>1971</v>
      </c>
      <c r="C4353" s="338">
        <f t="shared" si="675"/>
        <v>11</v>
      </c>
      <c r="D4353" s="338">
        <f t="shared" si="676"/>
        <v>29</v>
      </c>
      <c r="E4353" s="334">
        <v>0.2</v>
      </c>
      <c r="F4353" s="334">
        <v>0.1</v>
      </c>
      <c r="G4353" s="334">
        <v>0</v>
      </c>
      <c r="H4353" s="334">
        <v>0</v>
      </c>
      <c r="I4353" s="334">
        <v>0</v>
      </c>
      <c r="J4353" s="334">
        <v>0</v>
      </c>
      <c r="K4353" s="334">
        <v>0</v>
      </c>
      <c r="L4353" s="334">
        <v>0</v>
      </c>
      <c r="M4353" s="334">
        <v>0</v>
      </c>
      <c r="N4353" s="334">
        <v>0</v>
      </c>
      <c r="O4353" s="334">
        <v>0</v>
      </c>
      <c r="P4353" s="334">
        <v>0</v>
      </c>
      <c r="Q4353" s="334">
        <v>0</v>
      </c>
      <c r="R4353" s="334">
        <v>0</v>
      </c>
      <c r="S4353" s="334">
        <v>0</v>
      </c>
      <c r="T4353" s="334">
        <v>0</v>
      </c>
      <c r="U4353" s="334">
        <v>0</v>
      </c>
      <c r="V4353" s="334">
        <v>0</v>
      </c>
      <c r="W4353" s="334">
        <v>0</v>
      </c>
      <c r="X4353" s="334">
        <v>0</v>
      </c>
      <c r="Y4353" s="334">
        <v>0</v>
      </c>
      <c r="Z4353" s="334">
        <v>0</v>
      </c>
      <c r="AA4353" s="334">
        <v>0</v>
      </c>
      <c r="AB4353" s="334">
        <v>0</v>
      </c>
      <c r="AD4353" s="334">
        <v>0.3</v>
      </c>
      <c r="AE4353" s="334">
        <f t="shared" si="677"/>
        <v>0.3</v>
      </c>
      <c r="AF4353" s="334">
        <f t="shared" si="678"/>
        <v>0.30000000000000004</v>
      </c>
      <c r="AG4353" s="340">
        <f t="shared" si="679"/>
        <v>5.5511151231257827E-17</v>
      </c>
      <c r="AI4353" s="340">
        <f t="shared" si="683"/>
        <v>0</v>
      </c>
      <c r="AJ4353" s="340">
        <f t="shared" si="683"/>
        <v>0</v>
      </c>
      <c r="AK4353" s="340">
        <f t="shared" si="683"/>
        <v>0</v>
      </c>
      <c r="AL4353" s="340">
        <f t="shared" si="683"/>
        <v>0</v>
      </c>
      <c r="AM4353" s="340">
        <f t="shared" si="683"/>
        <v>0</v>
      </c>
    </row>
    <row r="4354" spans="1:39" x14ac:dyDescent="0.35">
      <c r="A4354" s="337">
        <v>26267</v>
      </c>
      <c r="B4354" s="338">
        <f t="shared" si="674"/>
        <v>1971</v>
      </c>
      <c r="C4354" s="338">
        <f t="shared" si="675"/>
        <v>11</v>
      </c>
      <c r="D4354" s="338">
        <f t="shared" si="676"/>
        <v>30</v>
      </c>
      <c r="E4354" s="334">
        <v>0</v>
      </c>
      <c r="F4354" s="334">
        <v>0</v>
      </c>
      <c r="G4354" s="334">
        <v>0</v>
      </c>
      <c r="H4354" s="334">
        <v>0</v>
      </c>
      <c r="I4354" s="334">
        <v>0</v>
      </c>
      <c r="J4354" s="334">
        <v>0</v>
      </c>
      <c r="K4354" s="334">
        <v>0</v>
      </c>
      <c r="L4354" s="334">
        <v>0</v>
      </c>
      <c r="M4354" s="334">
        <v>0</v>
      </c>
      <c r="N4354" s="334">
        <v>0</v>
      </c>
      <c r="O4354" s="334">
        <v>0</v>
      </c>
      <c r="P4354" s="334">
        <v>0</v>
      </c>
      <c r="Q4354" s="334">
        <v>0</v>
      </c>
      <c r="R4354" s="334">
        <v>0</v>
      </c>
      <c r="S4354" s="334">
        <v>0</v>
      </c>
      <c r="T4354" s="334">
        <v>0</v>
      </c>
      <c r="U4354" s="334">
        <v>0</v>
      </c>
      <c r="V4354" s="334">
        <v>0</v>
      </c>
      <c r="W4354" s="334">
        <v>0</v>
      </c>
      <c r="X4354" s="334">
        <v>0</v>
      </c>
      <c r="Y4354" s="334">
        <v>0</v>
      </c>
      <c r="Z4354" s="334">
        <v>0</v>
      </c>
      <c r="AA4354" s="334">
        <v>0</v>
      </c>
      <c r="AB4354" s="334">
        <v>0</v>
      </c>
      <c r="AD4354" s="334">
        <v>0</v>
      </c>
      <c r="AE4354" s="334">
        <f t="shared" si="677"/>
        <v>0</v>
      </c>
      <c r="AF4354" s="334">
        <f t="shared" si="678"/>
        <v>0</v>
      </c>
      <c r="AG4354" s="340">
        <f t="shared" si="679"/>
        <v>0</v>
      </c>
      <c r="AI4354" s="340">
        <f t="shared" si="683"/>
        <v>0</v>
      </c>
      <c r="AJ4354" s="340">
        <f t="shared" si="683"/>
        <v>0</v>
      </c>
      <c r="AK4354" s="340">
        <f t="shared" si="683"/>
        <v>0</v>
      </c>
      <c r="AL4354" s="340">
        <f t="shared" si="683"/>
        <v>0</v>
      </c>
      <c r="AM4354" s="340">
        <f t="shared" si="683"/>
        <v>0</v>
      </c>
    </row>
    <row r="4355" spans="1:39" x14ac:dyDescent="0.35">
      <c r="A4355" s="337">
        <v>26268</v>
      </c>
      <c r="B4355" s="338">
        <f t="shared" si="674"/>
        <v>1971</v>
      </c>
      <c r="C4355" s="338">
        <f t="shared" si="675"/>
        <v>12</v>
      </c>
      <c r="D4355" s="338">
        <f t="shared" si="676"/>
        <v>1</v>
      </c>
      <c r="E4355" s="334">
        <v>0</v>
      </c>
      <c r="F4355" s="334">
        <v>0</v>
      </c>
      <c r="G4355" s="334">
        <v>0</v>
      </c>
      <c r="H4355" s="334">
        <v>0</v>
      </c>
      <c r="I4355" s="334">
        <v>0</v>
      </c>
      <c r="J4355" s="334">
        <v>0</v>
      </c>
      <c r="K4355" s="334">
        <v>0</v>
      </c>
      <c r="L4355" s="334">
        <v>0</v>
      </c>
      <c r="M4355" s="334">
        <v>0</v>
      </c>
      <c r="N4355" s="334">
        <v>0</v>
      </c>
      <c r="O4355" s="334">
        <v>0</v>
      </c>
      <c r="P4355" s="334">
        <v>0</v>
      </c>
      <c r="Q4355" s="334">
        <v>0</v>
      </c>
      <c r="R4355" s="334">
        <v>0</v>
      </c>
      <c r="S4355" s="334">
        <v>0</v>
      </c>
      <c r="T4355" s="334">
        <v>0</v>
      </c>
      <c r="U4355" s="334">
        <v>0</v>
      </c>
      <c r="V4355" s="334">
        <v>0</v>
      </c>
      <c r="W4355" s="334">
        <v>0</v>
      </c>
      <c r="X4355" s="334">
        <v>0</v>
      </c>
      <c r="Y4355" s="334">
        <v>0</v>
      </c>
      <c r="Z4355" s="334">
        <v>0</v>
      </c>
      <c r="AA4355" s="334">
        <v>0</v>
      </c>
      <c r="AB4355" s="334">
        <v>0</v>
      </c>
      <c r="AD4355" s="334">
        <v>0</v>
      </c>
      <c r="AE4355" s="334">
        <f t="shared" si="677"/>
        <v>0</v>
      </c>
      <c r="AF4355" s="334">
        <f t="shared" si="678"/>
        <v>0</v>
      </c>
      <c r="AG4355" s="340">
        <f t="shared" si="679"/>
        <v>0</v>
      </c>
      <c r="AI4355" s="340">
        <f t="shared" si="683"/>
        <v>0</v>
      </c>
      <c r="AJ4355" s="340">
        <f t="shared" si="683"/>
        <v>0</v>
      </c>
      <c r="AK4355" s="340">
        <f t="shared" si="683"/>
        <v>0</v>
      </c>
      <c r="AL4355" s="340">
        <f t="shared" si="683"/>
        <v>0</v>
      </c>
      <c r="AM4355" s="340">
        <f t="shared" si="683"/>
        <v>0</v>
      </c>
    </row>
    <row r="4356" spans="1:39" x14ac:dyDescent="0.35">
      <c r="A4356" s="337">
        <v>26269</v>
      </c>
      <c r="B4356" s="338">
        <f t="shared" ref="B4356:B4419" si="684">YEAR(A4356)</f>
        <v>1971</v>
      </c>
      <c r="C4356" s="338">
        <f t="shared" ref="C4356:C4419" si="685">MONTH(A4356)</f>
        <v>12</v>
      </c>
      <c r="D4356" s="338">
        <f t="shared" ref="D4356:D4419" si="686">DAY(A4356)</f>
        <v>2</v>
      </c>
      <c r="E4356" s="334">
        <v>0</v>
      </c>
      <c r="F4356" s="334">
        <v>0</v>
      </c>
      <c r="G4356" s="334">
        <v>0</v>
      </c>
      <c r="H4356" s="334">
        <v>0</v>
      </c>
      <c r="I4356" s="334">
        <v>0</v>
      </c>
      <c r="J4356" s="334">
        <v>0</v>
      </c>
      <c r="K4356" s="334">
        <v>0</v>
      </c>
      <c r="L4356" s="334">
        <v>0</v>
      </c>
      <c r="M4356" s="334">
        <v>0</v>
      </c>
      <c r="N4356" s="334">
        <v>0</v>
      </c>
      <c r="O4356" s="334">
        <v>0</v>
      </c>
      <c r="P4356" s="334">
        <v>0</v>
      </c>
      <c r="Q4356" s="334">
        <v>0</v>
      </c>
      <c r="R4356" s="334">
        <v>0</v>
      </c>
      <c r="S4356" s="334">
        <v>0</v>
      </c>
      <c r="T4356" s="334">
        <v>0</v>
      </c>
      <c r="U4356" s="334">
        <v>0</v>
      </c>
      <c r="V4356" s="334">
        <v>0</v>
      </c>
      <c r="W4356" s="334">
        <v>0</v>
      </c>
      <c r="X4356" s="334">
        <v>0</v>
      </c>
      <c r="Y4356" s="334">
        <v>0</v>
      </c>
      <c r="Z4356" s="334">
        <v>0</v>
      </c>
      <c r="AA4356" s="334">
        <v>0</v>
      </c>
      <c r="AB4356" s="334">
        <v>0</v>
      </c>
      <c r="AD4356" s="334">
        <v>0</v>
      </c>
      <c r="AE4356" s="334">
        <f t="shared" ref="AE4356:AE4419" si="687">AD4356</f>
        <v>0</v>
      </c>
      <c r="AF4356" s="334">
        <f t="shared" ref="AF4356:AF4419" si="688">SUM(E4356:AB4356)</f>
        <v>0</v>
      </c>
      <c r="AG4356" s="340">
        <f t="shared" ref="AG4356:AG4419" si="689">ABS(AF4356-AE4356)</f>
        <v>0</v>
      </c>
      <c r="AI4356" s="340">
        <f t="shared" ref="AI4356:AM4371" si="690">IF($C4356=AI$1,$AF4356,0)</f>
        <v>0</v>
      </c>
      <c r="AJ4356" s="340">
        <f t="shared" si="690"/>
        <v>0</v>
      </c>
      <c r="AK4356" s="340">
        <f t="shared" si="690"/>
        <v>0</v>
      </c>
      <c r="AL4356" s="340">
        <f t="shared" si="690"/>
        <v>0</v>
      </c>
      <c r="AM4356" s="340">
        <f t="shared" si="690"/>
        <v>0</v>
      </c>
    </row>
    <row r="4357" spans="1:39" x14ac:dyDescent="0.35">
      <c r="A4357" s="337">
        <v>26270</v>
      </c>
      <c r="B4357" s="338">
        <f t="shared" si="684"/>
        <v>1971</v>
      </c>
      <c r="C4357" s="338">
        <f t="shared" si="685"/>
        <v>12</v>
      </c>
      <c r="D4357" s="338">
        <f t="shared" si="686"/>
        <v>3</v>
      </c>
      <c r="E4357" s="334">
        <v>0</v>
      </c>
      <c r="F4357" s="334">
        <v>0</v>
      </c>
      <c r="G4357" s="334">
        <v>0</v>
      </c>
      <c r="H4357" s="334">
        <v>0</v>
      </c>
      <c r="I4357" s="334">
        <v>0</v>
      </c>
      <c r="J4357" s="334">
        <v>0</v>
      </c>
      <c r="K4357" s="334">
        <v>0</v>
      </c>
      <c r="L4357" s="334">
        <v>0</v>
      </c>
      <c r="M4357" s="334">
        <v>0</v>
      </c>
      <c r="N4357" s="334">
        <v>0</v>
      </c>
      <c r="O4357" s="334">
        <v>0</v>
      </c>
      <c r="P4357" s="334">
        <v>0</v>
      </c>
      <c r="Q4357" s="334">
        <v>0</v>
      </c>
      <c r="R4357" s="334">
        <v>0</v>
      </c>
      <c r="S4357" s="334">
        <v>0</v>
      </c>
      <c r="T4357" s="334">
        <v>0</v>
      </c>
      <c r="U4357" s="334">
        <v>0</v>
      </c>
      <c r="V4357" s="334">
        <v>0</v>
      </c>
      <c r="W4357" s="334">
        <v>0</v>
      </c>
      <c r="X4357" s="334">
        <v>0</v>
      </c>
      <c r="Y4357" s="334">
        <v>0</v>
      </c>
      <c r="Z4357" s="334">
        <v>0</v>
      </c>
      <c r="AA4357" s="334">
        <v>0</v>
      </c>
      <c r="AB4357" s="334">
        <v>0</v>
      </c>
      <c r="AD4357" s="334">
        <v>0</v>
      </c>
      <c r="AE4357" s="334">
        <f t="shared" si="687"/>
        <v>0</v>
      </c>
      <c r="AF4357" s="334">
        <f t="shared" si="688"/>
        <v>0</v>
      </c>
      <c r="AG4357" s="340">
        <f t="shared" si="689"/>
        <v>0</v>
      </c>
      <c r="AI4357" s="340">
        <f t="shared" si="690"/>
        <v>0</v>
      </c>
      <c r="AJ4357" s="340">
        <f t="shared" si="690"/>
        <v>0</v>
      </c>
      <c r="AK4357" s="340">
        <f t="shared" si="690"/>
        <v>0</v>
      </c>
      <c r="AL4357" s="340">
        <f t="shared" si="690"/>
        <v>0</v>
      </c>
      <c r="AM4357" s="340">
        <f t="shared" si="690"/>
        <v>0</v>
      </c>
    </row>
    <row r="4358" spans="1:39" x14ac:dyDescent="0.35">
      <c r="A4358" s="337">
        <v>26271</v>
      </c>
      <c r="B4358" s="338">
        <f t="shared" si="684"/>
        <v>1971</v>
      </c>
      <c r="C4358" s="338">
        <f t="shared" si="685"/>
        <v>12</v>
      </c>
      <c r="D4358" s="338">
        <f t="shared" si="686"/>
        <v>4</v>
      </c>
      <c r="E4358" s="334">
        <v>0</v>
      </c>
      <c r="F4358" s="334">
        <v>0</v>
      </c>
      <c r="G4358" s="334">
        <v>0</v>
      </c>
      <c r="H4358" s="334">
        <v>0</v>
      </c>
      <c r="I4358" s="334">
        <v>0</v>
      </c>
      <c r="J4358" s="334">
        <v>0</v>
      </c>
      <c r="K4358" s="334">
        <v>0</v>
      </c>
      <c r="L4358" s="334">
        <v>0</v>
      </c>
      <c r="M4358" s="334">
        <v>0</v>
      </c>
      <c r="N4358" s="334">
        <v>0</v>
      </c>
      <c r="O4358" s="334">
        <v>0</v>
      </c>
      <c r="P4358" s="334">
        <v>0</v>
      </c>
      <c r="Q4358" s="334">
        <v>0</v>
      </c>
      <c r="R4358" s="334">
        <v>0</v>
      </c>
      <c r="S4358" s="334">
        <v>0</v>
      </c>
      <c r="T4358" s="334">
        <v>0</v>
      </c>
      <c r="U4358" s="334">
        <v>0</v>
      </c>
      <c r="V4358" s="334">
        <v>0</v>
      </c>
      <c r="W4358" s="334">
        <v>0</v>
      </c>
      <c r="X4358" s="334">
        <v>0</v>
      </c>
      <c r="Y4358" s="334">
        <v>0</v>
      </c>
      <c r="Z4358" s="334">
        <v>0</v>
      </c>
      <c r="AA4358" s="334">
        <v>0</v>
      </c>
      <c r="AB4358" s="334">
        <v>0</v>
      </c>
      <c r="AD4358" s="334">
        <v>0</v>
      </c>
      <c r="AE4358" s="334">
        <f t="shared" si="687"/>
        <v>0</v>
      </c>
      <c r="AF4358" s="334">
        <f t="shared" si="688"/>
        <v>0</v>
      </c>
      <c r="AG4358" s="340">
        <f t="shared" si="689"/>
        <v>0</v>
      </c>
      <c r="AI4358" s="340">
        <f t="shared" si="690"/>
        <v>0</v>
      </c>
      <c r="AJ4358" s="340">
        <f t="shared" si="690"/>
        <v>0</v>
      </c>
      <c r="AK4358" s="340">
        <f t="shared" si="690"/>
        <v>0</v>
      </c>
      <c r="AL4358" s="340">
        <f t="shared" si="690"/>
        <v>0</v>
      </c>
      <c r="AM4358" s="340">
        <f t="shared" si="690"/>
        <v>0</v>
      </c>
    </row>
    <row r="4359" spans="1:39" x14ac:dyDescent="0.35">
      <c r="A4359" s="337">
        <v>26272</v>
      </c>
      <c r="B4359" s="338">
        <f t="shared" si="684"/>
        <v>1971</v>
      </c>
      <c r="C4359" s="338">
        <f t="shared" si="685"/>
        <v>12</v>
      </c>
      <c r="D4359" s="338">
        <f t="shared" si="686"/>
        <v>5</v>
      </c>
      <c r="E4359" s="334">
        <v>0</v>
      </c>
      <c r="F4359" s="334">
        <v>0</v>
      </c>
      <c r="G4359" s="334">
        <v>0</v>
      </c>
      <c r="H4359" s="334">
        <v>0.1</v>
      </c>
      <c r="I4359" s="334">
        <v>0</v>
      </c>
      <c r="J4359" s="334">
        <v>0.1</v>
      </c>
      <c r="K4359" s="334">
        <v>0</v>
      </c>
      <c r="L4359" s="334">
        <v>0</v>
      </c>
      <c r="M4359" s="334">
        <v>0</v>
      </c>
      <c r="N4359" s="334">
        <v>0</v>
      </c>
      <c r="O4359" s="334">
        <v>0</v>
      </c>
      <c r="P4359" s="334">
        <v>0</v>
      </c>
      <c r="Q4359" s="334">
        <v>0</v>
      </c>
      <c r="R4359" s="334">
        <v>0</v>
      </c>
      <c r="S4359" s="334">
        <v>0</v>
      </c>
      <c r="T4359" s="334">
        <v>0</v>
      </c>
      <c r="U4359" s="334">
        <v>0</v>
      </c>
      <c r="V4359" s="334">
        <v>0</v>
      </c>
      <c r="W4359" s="334">
        <v>0</v>
      </c>
      <c r="X4359" s="334">
        <v>0</v>
      </c>
      <c r="Y4359" s="334">
        <v>0</v>
      </c>
      <c r="Z4359" s="334">
        <v>0</v>
      </c>
      <c r="AA4359" s="334">
        <v>0.1</v>
      </c>
      <c r="AB4359" s="334">
        <v>0</v>
      </c>
      <c r="AD4359" s="334">
        <v>0.3</v>
      </c>
      <c r="AE4359" s="334">
        <f t="shared" si="687"/>
        <v>0.3</v>
      </c>
      <c r="AF4359" s="334">
        <f t="shared" si="688"/>
        <v>0.30000000000000004</v>
      </c>
      <c r="AG4359" s="340">
        <f t="shared" si="689"/>
        <v>5.5511151231257827E-17</v>
      </c>
      <c r="AI4359" s="340">
        <f t="shared" si="690"/>
        <v>0</v>
      </c>
      <c r="AJ4359" s="340">
        <f t="shared" si="690"/>
        <v>0</v>
      </c>
      <c r="AK4359" s="340">
        <f t="shared" si="690"/>
        <v>0</v>
      </c>
      <c r="AL4359" s="340">
        <f t="shared" si="690"/>
        <v>0</v>
      </c>
      <c r="AM4359" s="340">
        <f t="shared" si="690"/>
        <v>0</v>
      </c>
    </row>
    <row r="4360" spans="1:39" x14ac:dyDescent="0.35">
      <c r="A4360" s="337">
        <v>26273</v>
      </c>
      <c r="B4360" s="338">
        <f t="shared" si="684"/>
        <v>1971</v>
      </c>
      <c r="C4360" s="338">
        <f t="shared" si="685"/>
        <v>12</v>
      </c>
      <c r="D4360" s="338">
        <f t="shared" si="686"/>
        <v>6</v>
      </c>
      <c r="E4360" s="334">
        <v>0.5</v>
      </c>
      <c r="F4360" s="334">
        <v>0.5</v>
      </c>
      <c r="G4360" s="334">
        <v>0.4</v>
      </c>
      <c r="H4360" s="334">
        <v>0.5</v>
      </c>
      <c r="I4360" s="334">
        <v>0.5</v>
      </c>
      <c r="J4360" s="334">
        <v>0.5</v>
      </c>
      <c r="K4360" s="334">
        <v>0.5</v>
      </c>
      <c r="L4360" s="334">
        <v>0.4</v>
      </c>
      <c r="M4360" s="334">
        <v>0.5</v>
      </c>
      <c r="N4360" s="334">
        <v>0.5</v>
      </c>
      <c r="O4360" s="334">
        <v>0</v>
      </c>
      <c r="P4360" s="334">
        <v>0</v>
      </c>
      <c r="Q4360" s="334">
        <v>0</v>
      </c>
      <c r="R4360" s="334">
        <v>0</v>
      </c>
      <c r="S4360" s="334">
        <v>0</v>
      </c>
      <c r="T4360" s="334">
        <v>0</v>
      </c>
      <c r="U4360" s="334">
        <v>0</v>
      </c>
      <c r="V4360" s="334">
        <v>0</v>
      </c>
      <c r="W4360" s="334">
        <v>0</v>
      </c>
      <c r="X4360" s="334">
        <v>0</v>
      </c>
      <c r="Y4360" s="334">
        <v>0</v>
      </c>
      <c r="Z4360" s="334">
        <v>0</v>
      </c>
      <c r="AA4360" s="334">
        <v>0</v>
      </c>
      <c r="AB4360" s="334">
        <v>0</v>
      </c>
      <c r="AD4360" s="334">
        <v>4.8</v>
      </c>
      <c r="AE4360" s="334">
        <f t="shared" si="687"/>
        <v>4.8</v>
      </c>
      <c r="AF4360" s="334">
        <f t="shared" si="688"/>
        <v>4.8</v>
      </c>
      <c r="AG4360" s="340">
        <f t="shared" si="689"/>
        <v>0</v>
      </c>
      <c r="AI4360" s="340">
        <f t="shared" si="690"/>
        <v>0</v>
      </c>
      <c r="AJ4360" s="340">
        <f t="shared" si="690"/>
        <v>0</v>
      </c>
      <c r="AK4360" s="340">
        <f t="shared" si="690"/>
        <v>0</v>
      </c>
      <c r="AL4360" s="340">
        <f t="shared" si="690"/>
        <v>0</v>
      </c>
      <c r="AM4360" s="340">
        <f t="shared" si="690"/>
        <v>0</v>
      </c>
    </row>
    <row r="4361" spans="1:39" x14ac:dyDescent="0.35">
      <c r="A4361" s="337">
        <v>26274</v>
      </c>
      <c r="B4361" s="338">
        <f t="shared" si="684"/>
        <v>1971</v>
      </c>
      <c r="C4361" s="338">
        <f t="shared" si="685"/>
        <v>12</v>
      </c>
      <c r="D4361" s="338">
        <f t="shared" si="686"/>
        <v>7</v>
      </c>
      <c r="E4361" s="334">
        <v>0</v>
      </c>
      <c r="F4361" s="334">
        <v>0</v>
      </c>
      <c r="G4361" s="334">
        <v>0</v>
      </c>
      <c r="H4361" s="334">
        <v>0</v>
      </c>
      <c r="I4361" s="334">
        <v>0</v>
      </c>
      <c r="J4361" s="334">
        <v>0</v>
      </c>
      <c r="K4361" s="334">
        <v>0</v>
      </c>
      <c r="L4361" s="334">
        <v>0</v>
      </c>
      <c r="M4361" s="334">
        <v>0</v>
      </c>
      <c r="N4361" s="334">
        <v>0</v>
      </c>
      <c r="O4361" s="334">
        <v>0</v>
      </c>
      <c r="P4361" s="334">
        <v>0</v>
      </c>
      <c r="Q4361" s="334">
        <v>0</v>
      </c>
      <c r="R4361" s="334">
        <v>0</v>
      </c>
      <c r="S4361" s="334">
        <v>0</v>
      </c>
      <c r="T4361" s="334">
        <v>0</v>
      </c>
      <c r="U4361" s="334">
        <v>0</v>
      </c>
      <c r="V4361" s="334">
        <v>0</v>
      </c>
      <c r="W4361" s="334">
        <v>0</v>
      </c>
      <c r="X4361" s="334">
        <v>0</v>
      </c>
      <c r="Y4361" s="334">
        <v>0</v>
      </c>
      <c r="Z4361" s="334">
        <v>0</v>
      </c>
      <c r="AA4361" s="334">
        <v>0</v>
      </c>
      <c r="AB4361" s="334">
        <v>0</v>
      </c>
      <c r="AD4361" s="334">
        <v>0</v>
      </c>
      <c r="AE4361" s="334">
        <f t="shared" si="687"/>
        <v>0</v>
      </c>
      <c r="AF4361" s="334">
        <f t="shared" si="688"/>
        <v>0</v>
      </c>
      <c r="AG4361" s="340">
        <f t="shared" si="689"/>
        <v>0</v>
      </c>
      <c r="AI4361" s="340">
        <f t="shared" si="690"/>
        <v>0</v>
      </c>
      <c r="AJ4361" s="340">
        <f t="shared" si="690"/>
        <v>0</v>
      </c>
      <c r="AK4361" s="340">
        <f t="shared" si="690"/>
        <v>0</v>
      </c>
      <c r="AL4361" s="340">
        <f t="shared" si="690"/>
        <v>0</v>
      </c>
      <c r="AM4361" s="340">
        <f t="shared" si="690"/>
        <v>0</v>
      </c>
    </row>
    <row r="4362" spans="1:39" x14ac:dyDescent="0.35">
      <c r="A4362" s="337">
        <v>26275</v>
      </c>
      <c r="B4362" s="338">
        <f t="shared" si="684"/>
        <v>1971</v>
      </c>
      <c r="C4362" s="338">
        <f t="shared" si="685"/>
        <v>12</v>
      </c>
      <c r="D4362" s="338">
        <f t="shared" si="686"/>
        <v>8</v>
      </c>
      <c r="E4362" s="334">
        <v>0</v>
      </c>
      <c r="F4362" s="334">
        <v>0</v>
      </c>
      <c r="G4362" s="334">
        <v>0</v>
      </c>
      <c r="H4362" s="334">
        <v>0</v>
      </c>
      <c r="I4362" s="334">
        <v>0</v>
      </c>
      <c r="J4362" s="334">
        <v>0</v>
      </c>
      <c r="K4362" s="334">
        <v>0</v>
      </c>
      <c r="L4362" s="334">
        <v>0</v>
      </c>
      <c r="M4362" s="334">
        <v>0</v>
      </c>
      <c r="N4362" s="334">
        <v>0</v>
      </c>
      <c r="O4362" s="334">
        <v>0</v>
      </c>
      <c r="P4362" s="334">
        <v>0</v>
      </c>
      <c r="Q4362" s="334">
        <v>0</v>
      </c>
      <c r="R4362" s="334">
        <v>0</v>
      </c>
      <c r="S4362" s="334">
        <v>0</v>
      </c>
      <c r="T4362" s="334">
        <v>0</v>
      </c>
      <c r="U4362" s="334">
        <v>0</v>
      </c>
      <c r="V4362" s="334">
        <v>0</v>
      </c>
      <c r="W4362" s="334">
        <v>0</v>
      </c>
      <c r="X4362" s="334">
        <v>0</v>
      </c>
      <c r="Y4362" s="334">
        <v>0.1</v>
      </c>
      <c r="Z4362" s="334">
        <v>0.2</v>
      </c>
      <c r="AA4362" s="334">
        <v>0.1</v>
      </c>
      <c r="AB4362" s="334">
        <v>0.1</v>
      </c>
      <c r="AD4362" s="334">
        <v>0.5</v>
      </c>
      <c r="AE4362" s="334">
        <f t="shared" si="687"/>
        <v>0.5</v>
      </c>
      <c r="AF4362" s="334">
        <f t="shared" si="688"/>
        <v>0.5</v>
      </c>
      <c r="AG4362" s="340">
        <f t="shared" si="689"/>
        <v>0</v>
      </c>
      <c r="AI4362" s="340">
        <f t="shared" si="690"/>
        <v>0</v>
      </c>
      <c r="AJ4362" s="340">
        <f t="shared" si="690"/>
        <v>0</v>
      </c>
      <c r="AK4362" s="340">
        <f t="shared" si="690"/>
        <v>0</v>
      </c>
      <c r="AL4362" s="340">
        <f t="shared" si="690"/>
        <v>0</v>
      </c>
      <c r="AM4362" s="340">
        <f t="shared" si="690"/>
        <v>0</v>
      </c>
    </row>
    <row r="4363" spans="1:39" x14ac:dyDescent="0.35">
      <c r="A4363" s="337">
        <v>26276</v>
      </c>
      <c r="B4363" s="338">
        <f t="shared" si="684"/>
        <v>1971</v>
      </c>
      <c r="C4363" s="338">
        <f t="shared" si="685"/>
        <v>12</v>
      </c>
      <c r="D4363" s="338">
        <f t="shared" si="686"/>
        <v>9</v>
      </c>
      <c r="E4363" s="334">
        <v>0</v>
      </c>
      <c r="F4363" s="334">
        <v>0</v>
      </c>
      <c r="G4363" s="334">
        <v>0</v>
      </c>
      <c r="H4363" s="334">
        <v>0</v>
      </c>
      <c r="I4363" s="334">
        <v>0</v>
      </c>
      <c r="J4363" s="334">
        <v>0</v>
      </c>
      <c r="K4363" s="334">
        <v>0</v>
      </c>
      <c r="L4363" s="334">
        <v>0</v>
      </c>
      <c r="M4363" s="334">
        <v>0</v>
      </c>
      <c r="N4363" s="334">
        <v>0</v>
      </c>
      <c r="O4363" s="334">
        <v>0</v>
      </c>
      <c r="P4363" s="334">
        <v>0</v>
      </c>
      <c r="Q4363" s="334">
        <v>0</v>
      </c>
      <c r="R4363" s="334">
        <v>0</v>
      </c>
      <c r="S4363" s="334">
        <v>0</v>
      </c>
      <c r="T4363" s="334">
        <v>0</v>
      </c>
      <c r="U4363" s="334">
        <v>0</v>
      </c>
      <c r="V4363" s="334">
        <v>0</v>
      </c>
      <c r="W4363" s="334">
        <v>0</v>
      </c>
      <c r="X4363" s="334">
        <v>0</v>
      </c>
      <c r="Y4363" s="334">
        <v>0</v>
      </c>
      <c r="Z4363" s="334">
        <v>0</v>
      </c>
      <c r="AA4363" s="334">
        <v>0</v>
      </c>
      <c r="AB4363" s="334">
        <v>0</v>
      </c>
      <c r="AD4363" s="334">
        <v>0</v>
      </c>
      <c r="AE4363" s="334">
        <f t="shared" si="687"/>
        <v>0</v>
      </c>
      <c r="AF4363" s="334">
        <f t="shared" si="688"/>
        <v>0</v>
      </c>
      <c r="AG4363" s="340">
        <f t="shared" si="689"/>
        <v>0</v>
      </c>
      <c r="AI4363" s="340">
        <f t="shared" si="690"/>
        <v>0</v>
      </c>
      <c r="AJ4363" s="340">
        <f t="shared" si="690"/>
        <v>0</v>
      </c>
      <c r="AK4363" s="340">
        <f t="shared" si="690"/>
        <v>0</v>
      </c>
      <c r="AL4363" s="340">
        <f t="shared" si="690"/>
        <v>0</v>
      </c>
      <c r="AM4363" s="340">
        <f t="shared" si="690"/>
        <v>0</v>
      </c>
    </row>
    <row r="4364" spans="1:39" x14ac:dyDescent="0.35">
      <c r="A4364" s="337">
        <v>26277</v>
      </c>
      <c r="B4364" s="338">
        <f t="shared" si="684"/>
        <v>1971</v>
      </c>
      <c r="C4364" s="338">
        <f t="shared" si="685"/>
        <v>12</v>
      </c>
      <c r="D4364" s="338">
        <f t="shared" si="686"/>
        <v>10</v>
      </c>
      <c r="E4364" s="334">
        <v>0</v>
      </c>
      <c r="F4364" s="334">
        <v>0</v>
      </c>
      <c r="G4364" s="334">
        <v>0</v>
      </c>
      <c r="H4364" s="334">
        <v>0</v>
      </c>
      <c r="I4364" s="334">
        <v>0</v>
      </c>
      <c r="J4364" s="334">
        <v>0</v>
      </c>
      <c r="K4364" s="334">
        <v>0</v>
      </c>
      <c r="L4364" s="334">
        <v>0</v>
      </c>
      <c r="M4364" s="334">
        <v>0</v>
      </c>
      <c r="N4364" s="334">
        <v>0</v>
      </c>
      <c r="O4364" s="334">
        <v>0</v>
      </c>
      <c r="P4364" s="334">
        <v>0</v>
      </c>
      <c r="Q4364" s="334">
        <v>0</v>
      </c>
      <c r="R4364" s="334">
        <v>0</v>
      </c>
      <c r="S4364" s="334">
        <v>0</v>
      </c>
      <c r="T4364" s="334">
        <v>0</v>
      </c>
      <c r="U4364" s="334">
        <v>0</v>
      </c>
      <c r="V4364" s="334">
        <v>0</v>
      </c>
      <c r="W4364" s="334">
        <v>0</v>
      </c>
      <c r="X4364" s="334">
        <v>0</v>
      </c>
      <c r="Y4364" s="334">
        <v>0</v>
      </c>
      <c r="Z4364" s="334">
        <v>0</v>
      </c>
      <c r="AA4364" s="334">
        <v>0</v>
      </c>
      <c r="AB4364" s="334">
        <v>0</v>
      </c>
      <c r="AD4364" s="334">
        <v>0</v>
      </c>
      <c r="AE4364" s="334">
        <f t="shared" si="687"/>
        <v>0</v>
      </c>
      <c r="AF4364" s="334">
        <f t="shared" si="688"/>
        <v>0</v>
      </c>
      <c r="AG4364" s="340">
        <f t="shared" si="689"/>
        <v>0</v>
      </c>
      <c r="AI4364" s="340">
        <f t="shared" si="690"/>
        <v>0</v>
      </c>
      <c r="AJ4364" s="340">
        <f t="shared" si="690"/>
        <v>0</v>
      </c>
      <c r="AK4364" s="340">
        <f t="shared" si="690"/>
        <v>0</v>
      </c>
      <c r="AL4364" s="340">
        <f t="shared" si="690"/>
        <v>0</v>
      </c>
      <c r="AM4364" s="340">
        <f t="shared" si="690"/>
        <v>0</v>
      </c>
    </row>
    <row r="4365" spans="1:39" x14ac:dyDescent="0.35">
      <c r="A4365" s="337">
        <v>26278</v>
      </c>
      <c r="B4365" s="338">
        <f t="shared" si="684"/>
        <v>1971</v>
      </c>
      <c r="C4365" s="338">
        <f t="shared" si="685"/>
        <v>12</v>
      </c>
      <c r="D4365" s="338">
        <f t="shared" si="686"/>
        <v>11</v>
      </c>
      <c r="E4365" s="334">
        <v>0</v>
      </c>
      <c r="F4365" s="334">
        <v>0</v>
      </c>
      <c r="G4365" s="334">
        <v>0</v>
      </c>
      <c r="H4365" s="334">
        <v>0</v>
      </c>
      <c r="I4365" s="334">
        <v>0</v>
      </c>
      <c r="J4365" s="334">
        <v>0</v>
      </c>
      <c r="K4365" s="334">
        <v>0</v>
      </c>
      <c r="L4365" s="334">
        <v>0</v>
      </c>
      <c r="M4365" s="334">
        <v>0</v>
      </c>
      <c r="N4365" s="334">
        <v>0</v>
      </c>
      <c r="O4365" s="334">
        <v>0</v>
      </c>
      <c r="P4365" s="334">
        <v>0</v>
      </c>
      <c r="Q4365" s="334">
        <v>0</v>
      </c>
      <c r="R4365" s="334">
        <v>0</v>
      </c>
      <c r="S4365" s="334">
        <v>0</v>
      </c>
      <c r="T4365" s="334">
        <v>0</v>
      </c>
      <c r="U4365" s="334">
        <v>0</v>
      </c>
      <c r="V4365" s="334">
        <v>0</v>
      </c>
      <c r="W4365" s="334">
        <v>0</v>
      </c>
      <c r="X4365" s="334">
        <v>0</v>
      </c>
      <c r="Y4365" s="334">
        <v>0</v>
      </c>
      <c r="Z4365" s="334">
        <v>0</v>
      </c>
      <c r="AA4365" s="334">
        <v>0</v>
      </c>
      <c r="AB4365" s="334">
        <v>0</v>
      </c>
      <c r="AD4365" s="334">
        <v>0</v>
      </c>
      <c r="AE4365" s="334">
        <f t="shared" si="687"/>
        <v>0</v>
      </c>
      <c r="AF4365" s="334">
        <f t="shared" si="688"/>
        <v>0</v>
      </c>
      <c r="AG4365" s="340">
        <f t="shared" si="689"/>
        <v>0</v>
      </c>
      <c r="AI4365" s="340">
        <f t="shared" si="690"/>
        <v>0</v>
      </c>
      <c r="AJ4365" s="340">
        <f t="shared" si="690"/>
        <v>0</v>
      </c>
      <c r="AK4365" s="340">
        <f t="shared" si="690"/>
        <v>0</v>
      </c>
      <c r="AL4365" s="340">
        <f t="shared" si="690"/>
        <v>0</v>
      </c>
      <c r="AM4365" s="340">
        <f t="shared" si="690"/>
        <v>0</v>
      </c>
    </row>
    <row r="4366" spans="1:39" x14ac:dyDescent="0.35">
      <c r="A4366" s="337">
        <v>26279</v>
      </c>
      <c r="B4366" s="338">
        <f t="shared" si="684"/>
        <v>1971</v>
      </c>
      <c r="C4366" s="338">
        <f t="shared" si="685"/>
        <v>12</v>
      </c>
      <c r="D4366" s="338">
        <f t="shared" si="686"/>
        <v>12</v>
      </c>
      <c r="E4366" s="334">
        <v>0</v>
      </c>
      <c r="F4366" s="334">
        <v>0</v>
      </c>
      <c r="G4366" s="334">
        <v>0</v>
      </c>
      <c r="H4366" s="334">
        <v>0</v>
      </c>
      <c r="I4366" s="334">
        <v>0</v>
      </c>
      <c r="J4366" s="334">
        <v>0</v>
      </c>
      <c r="K4366" s="334">
        <v>0</v>
      </c>
      <c r="L4366" s="334">
        <v>0</v>
      </c>
      <c r="M4366" s="334">
        <v>0</v>
      </c>
      <c r="N4366" s="334">
        <v>0</v>
      </c>
      <c r="O4366" s="334">
        <v>0</v>
      </c>
      <c r="P4366" s="334">
        <v>0</v>
      </c>
      <c r="Q4366" s="334">
        <v>0</v>
      </c>
      <c r="R4366" s="334">
        <v>0</v>
      </c>
      <c r="S4366" s="334">
        <v>0</v>
      </c>
      <c r="T4366" s="334">
        <v>0</v>
      </c>
      <c r="U4366" s="334">
        <v>0</v>
      </c>
      <c r="V4366" s="334">
        <v>0</v>
      </c>
      <c r="W4366" s="334">
        <v>0</v>
      </c>
      <c r="X4366" s="334">
        <v>0</v>
      </c>
      <c r="Y4366" s="334">
        <v>0</v>
      </c>
      <c r="Z4366" s="334">
        <v>0</v>
      </c>
      <c r="AA4366" s="334">
        <v>0</v>
      </c>
      <c r="AB4366" s="334">
        <v>0</v>
      </c>
      <c r="AD4366" s="334">
        <v>0</v>
      </c>
      <c r="AE4366" s="334">
        <f t="shared" si="687"/>
        <v>0</v>
      </c>
      <c r="AF4366" s="334">
        <f t="shared" si="688"/>
        <v>0</v>
      </c>
      <c r="AG4366" s="340">
        <f t="shared" si="689"/>
        <v>0</v>
      </c>
      <c r="AI4366" s="340">
        <f t="shared" si="690"/>
        <v>0</v>
      </c>
      <c r="AJ4366" s="340">
        <f t="shared" si="690"/>
        <v>0</v>
      </c>
      <c r="AK4366" s="340">
        <f t="shared" si="690"/>
        <v>0</v>
      </c>
      <c r="AL4366" s="340">
        <f t="shared" si="690"/>
        <v>0</v>
      </c>
      <c r="AM4366" s="340">
        <f t="shared" si="690"/>
        <v>0</v>
      </c>
    </row>
    <row r="4367" spans="1:39" x14ac:dyDescent="0.35">
      <c r="A4367" s="337">
        <v>26280</v>
      </c>
      <c r="B4367" s="338">
        <f t="shared" si="684"/>
        <v>1971</v>
      </c>
      <c r="C4367" s="338">
        <f t="shared" si="685"/>
        <v>12</v>
      </c>
      <c r="D4367" s="338">
        <f t="shared" si="686"/>
        <v>13</v>
      </c>
      <c r="E4367" s="334">
        <v>0</v>
      </c>
      <c r="F4367" s="334">
        <v>0</v>
      </c>
      <c r="G4367" s="334">
        <v>0</v>
      </c>
      <c r="H4367" s="334">
        <v>0</v>
      </c>
      <c r="I4367" s="334">
        <v>0</v>
      </c>
      <c r="J4367" s="334">
        <v>0</v>
      </c>
      <c r="K4367" s="334">
        <v>0</v>
      </c>
      <c r="L4367" s="334">
        <v>0</v>
      </c>
      <c r="M4367" s="334">
        <v>0</v>
      </c>
      <c r="N4367" s="334">
        <v>0</v>
      </c>
      <c r="O4367" s="334">
        <v>0</v>
      </c>
      <c r="P4367" s="334">
        <v>0</v>
      </c>
      <c r="Q4367" s="334">
        <v>0</v>
      </c>
      <c r="R4367" s="334">
        <v>0</v>
      </c>
      <c r="S4367" s="334">
        <v>0</v>
      </c>
      <c r="T4367" s="334">
        <v>0</v>
      </c>
      <c r="U4367" s="334">
        <v>0</v>
      </c>
      <c r="V4367" s="334">
        <v>0</v>
      </c>
      <c r="W4367" s="334">
        <v>0</v>
      </c>
      <c r="X4367" s="334">
        <v>0</v>
      </c>
      <c r="Y4367" s="334">
        <v>0</v>
      </c>
      <c r="Z4367" s="334">
        <v>0</v>
      </c>
      <c r="AA4367" s="334">
        <v>0</v>
      </c>
      <c r="AB4367" s="334">
        <v>0</v>
      </c>
      <c r="AD4367" s="334">
        <v>0</v>
      </c>
      <c r="AE4367" s="334">
        <f t="shared" si="687"/>
        <v>0</v>
      </c>
      <c r="AF4367" s="334">
        <f t="shared" si="688"/>
        <v>0</v>
      </c>
      <c r="AG4367" s="340">
        <f t="shared" si="689"/>
        <v>0</v>
      </c>
      <c r="AI4367" s="340">
        <f t="shared" si="690"/>
        <v>0</v>
      </c>
      <c r="AJ4367" s="340">
        <f t="shared" si="690"/>
        <v>0</v>
      </c>
      <c r="AK4367" s="340">
        <f t="shared" si="690"/>
        <v>0</v>
      </c>
      <c r="AL4367" s="340">
        <f t="shared" si="690"/>
        <v>0</v>
      </c>
      <c r="AM4367" s="340">
        <f t="shared" si="690"/>
        <v>0</v>
      </c>
    </row>
    <row r="4368" spans="1:39" x14ac:dyDescent="0.35">
      <c r="A4368" s="337">
        <v>26281</v>
      </c>
      <c r="B4368" s="338">
        <f t="shared" si="684"/>
        <v>1971</v>
      </c>
      <c r="C4368" s="338">
        <f t="shared" si="685"/>
        <v>12</v>
      </c>
      <c r="D4368" s="338">
        <f t="shared" si="686"/>
        <v>14</v>
      </c>
      <c r="E4368" s="334">
        <v>0</v>
      </c>
      <c r="F4368" s="334">
        <v>0</v>
      </c>
      <c r="G4368" s="334">
        <v>0</v>
      </c>
      <c r="H4368" s="334">
        <v>0</v>
      </c>
      <c r="I4368" s="334">
        <v>0</v>
      </c>
      <c r="J4368" s="334">
        <v>0</v>
      </c>
      <c r="K4368" s="334">
        <v>0</v>
      </c>
      <c r="L4368" s="334">
        <v>0</v>
      </c>
      <c r="M4368" s="334">
        <v>0</v>
      </c>
      <c r="N4368" s="334">
        <v>0</v>
      </c>
      <c r="O4368" s="334">
        <v>0</v>
      </c>
      <c r="P4368" s="334">
        <v>0</v>
      </c>
      <c r="Q4368" s="334">
        <v>0</v>
      </c>
      <c r="R4368" s="334">
        <v>0</v>
      </c>
      <c r="S4368" s="334">
        <v>0</v>
      </c>
      <c r="T4368" s="334">
        <v>0</v>
      </c>
      <c r="U4368" s="334">
        <v>0.1</v>
      </c>
      <c r="V4368" s="334">
        <v>0</v>
      </c>
      <c r="W4368" s="334">
        <v>0</v>
      </c>
      <c r="X4368" s="334">
        <v>0.1</v>
      </c>
      <c r="Y4368" s="334">
        <v>0</v>
      </c>
      <c r="Z4368" s="334">
        <v>0</v>
      </c>
      <c r="AA4368" s="334">
        <v>0.1</v>
      </c>
      <c r="AB4368" s="334">
        <v>0</v>
      </c>
      <c r="AD4368" s="334">
        <v>0.3</v>
      </c>
      <c r="AE4368" s="334">
        <f t="shared" si="687"/>
        <v>0.3</v>
      </c>
      <c r="AF4368" s="334">
        <f t="shared" si="688"/>
        <v>0.30000000000000004</v>
      </c>
      <c r="AG4368" s="340">
        <f t="shared" si="689"/>
        <v>5.5511151231257827E-17</v>
      </c>
      <c r="AI4368" s="340">
        <f t="shared" si="690"/>
        <v>0</v>
      </c>
      <c r="AJ4368" s="340">
        <f t="shared" si="690"/>
        <v>0</v>
      </c>
      <c r="AK4368" s="340">
        <f t="shared" si="690"/>
        <v>0</v>
      </c>
      <c r="AL4368" s="340">
        <f t="shared" si="690"/>
        <v>0</v>
      </c>
      <c r="AM4368" s="340">
        <f t="shared" si="690"/>
        <v>0</v>
      </c>
    </row>
    <row r="4369" spans="1:39" x14ac:dyDescent="0.35">
      <c r="A4369" s="337">
        <v>26282</v>
      </c>
      <c r="B4369" s="338">
        <f t="shared" si="684"/>
        <v>1971</v>
      </c>
      <c r="C4369" s="338">
        <f t="shared" si="685"/>
        <v>12</v>
      </c>
      <c r="D4369" s="338">
        <f t="shared" si="686"/>
        <v>15</v>
      </c>
      <c r="E4369" s="334">
        <v>0</v>
      </c>
      <c r="F4369" s="334">
        <v>0.1</v>
      </c>
      <c r="G4369" s="334">
        <v>0</v>
      </c>
      <c r="H4369" s="334">
        <v>0</v>
      </c>
      <c r="I4369" s="334">
        <v>0.1</v>
      </c>
      <c r="J4369" s="334">
        <v>0</v>
      </c>
      <c r="K4369" s="334">
        <v>0</v>
      </c>
      <c r="L4369" s="334">
        <v>0.1</v>
      </c>
      <c r="M4369" s="334">
        <v>0</v>
      </c>
      <c r="N4369" s="334">
        <v>0</v>
      </c>
      <c r="O4369" s="334">
        <v>0.1</v>
      </c>
      <c r="P4369" s="334">
        <v>0</v>
      </c>
      <c r="Q4369" s="334">
        <v>0</v>
      </c>
      <c r="R4369" s="334">
        <v>0.1</v>
      </c>
      <c r="S4369" s="334">
        <v>0</v>
      </c>
      <c r="T4369" s="334">
        <v>0</v>
      </c>
      <c r="U4369" s="334">
        <v>0.1</v>
      </c>
      <c r="V4369" s="334">
        <v>0</v>
      </c>
      <c r="W4369" s="334">
        <v>0</v>
      </c>
      <c r="X4369" s="334">
        <v>0.1</v>
      </c>
      <c r="Y4369" s="334">
        <v>0</v>
      </c>
      <c r="Z4369" s="334">
        <v>0</v>
      </c>
      <c r="AA4369" s="334">
        <v>0.1</v>
      </c>
      <c r="AB4369" s="334">
        <v>0</v>
      </c>
      <c r="AD4369" s="334">
        <v>0.8</v>
      </c>
      <c r="AE4369" s="334">
        <f t="shared" si="687"/>
        <v>0.8</v>
      </c>
      <c r="AF4369" s="334">
        <f t="shared" si="688"/>
        <v>0.79999999999999993</v>
      </c>
      <c r="AG4369" s="340">
        <f t="shared" si="689"/>
        <v>1.1102230246251565E-16</v>
      </c>
      <c r="AI4369" s="340">
        <f t="shared" si="690"/>
        <v>0</v>
      </c>
      <c r="AJ4369" s="340">
        <f t="shared" si="690"/>
        <v>0</v>
      </c>
      <c r="AK4369" s="340">
        <f t="shared" si="690"/>
        <v>0</v>
      </c>
      <c r="AL4369" s="340">
        <f t="shared" si="690"/>
        <v>0</v>
      </c>
      <c r="AM4369" s="340">
        <f t="shared" si="690"/>
        <v>0</v>
      </c>
    </row>
    <row r="4370" spans="1:39" x14ac:dyDescent="0.35">
      <c r="A4370" s="337">
        <v>26283</v>
      </c>
      <c r="B4370" s="338">
        <f t="shared" si="684"/>
        <v>1971</v>
      </c>
      <c r="C4370" s="338">
        <f t="shared" si="685"/>
        <v>12</v>
      </c>
      <c r="D4370" s="338">
        <f t="shared" si="686"/>
        <v>16</v>
      </c>
      <c r="E4370" s="334">
        <v>0</v>
      </c>
      <c r="F4370" s="334">
        <v>0</v>
      </c>
      <c r="G4370" s="334">
        <v>0</v>
      </c>
      <c r="H4370" s="334">
        <v>0</v>
      </c>
      <c r="I4370" s="334">
        <v>0</v>
      </c>
      <c r="J4370" s="334">
        <v>0</v>
      </c>
      <c r="K4370" s="334">
        <v>0</v>
      </c>
      <c r="L4370" s="334">
        <v>0</v>
      </c>
      <c r="M4370" s="334">
        <v>0</v>
      </c>
      <c r="N4370" s="334">
        <v>0</v>
      </c>
      <c r="O4370" s="334">
        <v>0</v>
      </c>
      <c r="P4370" s="334">
        <v>0</v>
      </c>
      <c r="Q4370" s="334">
        <v>0</v>
      </c>
      <c r="R4370" s="334">
        <v>0</v>
      </c>
      <c r="S4370" s="334">
        <v>0</v>
      </c>
      <c r="T4370" s="334">
        <v>0</v>
      </c>
      <c r="U4370" s="334">
        <v>0</v>
      </c>
      <c r="V4370" s="334">
        <v>0</v>
      </c>
      <c r="W4370" s="334">
        <v>0</v>
      </c>
      <c r="X4370" s="334">
        <v>0</v>
      </c>
      <c r="Y4370" s="334">
        <v>0</v>
      </c>
      <c r="Z4370" s="334">
        <v>0</v>
      </c>
      <c r="AA4370" s="334">
        <v>0</v>
      </c>
      <c r="AB4370" s="334">
        <v>0</v>
      </c>
      <c r="AD4370" s="334">
        <v>0</v>
      </c>
      <c r="AE4370" s="334">
        <f t="shared" si="687"/>
        <v>0</v>
      </c>
      <c r="AF4370" s="334">
        <f t="shared" si="688"/>
        <v>0</v>
      </c>
      <c r="AG4370" s="340">
        <f t="shared" si="689"/>
        <v>0</v>
      </c>
      <c r="AI4370" s="340">
        <f t="shared" si="690"/>
        <v>0</v>
      </c>
      <c r="AJ4370" s="340">
        <f t="shared" si="690"/>
        <v>0</v>
      </c>
      <c r="AK4370" s="340">
        <f t="shared" si="690"/>
        <v>0</v>
      </c>
      <c r="AL4370" s="340">
        <f t="shared" si="690"/>
        <v>0</v>
      </c>
      <c r="AM4370" s="340">
        <f t="shared" si="690"/>
        <v>0</v>
      </c>
    </row>
    <row r="4371" spans="1:39" x14ac:dyDescent="0.35">
      <c r="A4371" s="337">
        <v>26284</v>
      </c>
      <c r="B4371" s="338">
        <f t="shared" si="684"/>
        <v>1971</v>
      </c>
      <c r="C4371" s="338">
        <f t="shared" si="685"/>
        <v>12</v>
      </c>
      <c r="D4371" s="338">
        <f t="shared" si="686"/>
        <v>17</v>
      </c>
      <c r="E4371" s="334">
        <v>0</v>
      </c>
      <c r="F4371" s="334">
        <v>0</v>
      </c>
      <c r="G4371" s="334">
        <v>0</v>
      </c>
      <c r="H4371" s="334">
        <v>0</v>
      </c>
      <c r="I4371" s="334">
        <v>0</v>
      </c>
      <c r="J4371" s="334">
        <v>0</v>
      </c>
      <c r="K4371" s="334">
        <v>0</v>
      </c>
      <c r="L4371" s="334">
        <v>0</v>
      </c>
      <c r="M4371" s="334">
        <v>0</v>
      </c>
      <c r="N4371" s="334">
        <v>0.6</v>
      </c>
      <c r="O4371" s="334">
        <v>0.6</v>
      </c>
      <c r="P4371" s="334">
        <v>0.6</v>
      </c>
      <c r="Q4371" s="334">
        <v>0.6</v>
      </c>
      <c r="R4371" s="334">
        <v>0.6</v>
      </c>
      <c r="S4371" s="334">
        <v>0.6</v>
      </c>
      <c r="T4371" s="334">
        <v>0.6</v>
      </c>
      <c r="U4371" s="334">
        <v>0.7</v>
      </c>
      <c r="V4371" s="334">
        <v>0.6</v>
      </c>
      <c r="W4371" s="334">
        <v>0.6</v>
      </c>
      <c r="X4371" s="334">
        <v>0.6</v>
      </c>
      <c r="Y4371" s="334">
        <v>0.6</v>
      </c>
      <c r="Z4371" s="334">
        <v>0.6</v>
      </c>
      <c r="AA4371" s="334">
        <v>0.6</v>
      </c>
      <c r="AB4371" s="334">
        <v>0.6</v>
      </c>
      <c r="AD4371" s="334">
        <v>9.1</v>
      </c>
      <c r="AE4371" s="334">
        <f t="shared" si="687"/>
        <v>9.1</v>
      </c>
      <c r="AF4371" s="334">
        <f t="shared" si="688"/>
        <v>9.0999999999999979</v>
      </c>
      <c r="AG4371" s="340">
        <f t="shared" si="689"/>
        <v>1.7763568394002505E-15</v>
      </c>
      <c r="AI4371" s="340">
        <f t="shared" si="690"/>
        <v>0</v>
      </c>
      <c r="AJ4371" s="340">
        <f t="shared" si="690"/>
        <v>0</v>
      </c>
      <c r="AK4371" s="340">
        <f t="shared" si="690"/>
        <v>0</v>
      </c>
      <c r="AL4371" s="340">
        <f t="shared" si="690"/>
        <v>0</v>
      </c>
      <c r="AM4371" s="340">
        <f t="shared" si="690"/>
        <v>0</v>
      </c>
    </row>
    <row r="4372" spans="1:39" x14ac:dyDescent="0.35">
      <c r="A4372" s="337">
        <v>26285</v>
      </c>
      <c r="B4372" s="338">
        <f t="shared" si="684"/>
        <v>1971</v>
      </c>
      <c r="C4372" s="338">
        <f t="shared" si="685"/>
        <v>12</v>
      </c>
      <c r="D4372" s="338">
        <f t="shared" si="686"/>
        <v>18</v>
      </c>
      <c r="E4372" s="334">
        <v>0.2</v>
      </c>
      <c r="F4372" s="334">
        <v>0.2</v>
      </c>
      <c r="G4372" s="334">
        <v>0</v>
      </c>
      <c r="H4372" s="334">
        <v>0.2</v>
      </c>
      <c r="I4372" s="334">
        <v>0.2</v>
      </c>
      <c r="J4372" s="334">
        <v>0</v>
      </c>
      <c r="K4372" s="334">
        <v>0</v>
      </c>
      <c r="L4372" s="334">
        <v>0</v>
      </c>
      <c r="M4372" s="334">
        <v>0</v>
      </c>
      <c r="N4372" s="334">
        <v>0</v>
      </c>
      <c r="O4372" s="334">
        <v>0</v>
      </c>
      <c r="P4372" s="334">
        <v>0</v>
      </c>
      <c r="Q4372" s="334">
        <v>0</v>
      </c>
      <c r="R4372" s="334">
        <v>0</v>
      </c>
      <c r="S4372" s="334">
        <v>0</v>
      </c>
      <c r="T4372" s="334">
        <v>0</v>
      </c>
      <c r="U4372" s="334">
        <v>0</v>
      </c>
      <c r="V4372" s="334">
        <v>0</v>
      </c>
      <c r="W4372" s="334">
        <v>0</v>
      </c>
      <c r="X4372" s="334">
        <v>0</v>
      </c>
      <c r="Y4372" s="334">
        <v>0</v>
      </c>
      <c r="Z4372" s="334">
        <v>0</v>
      </c>
      <c r="AA4372" s="334">
        <v>0</v>
      </c>
      <c r="AB4372" s="334">
        <v>0</v>
      </c>
      <c r="AD4372" s="334">
        <v>0.8</v>
      </c>
      <c r="AE4372" s="334">
        <f t="shared" si="687"/>
        <v>0.8</v>
      </c>
      <c r="AF4372" s="334">
        <f t="shared" si="688"/>
        <v>0.8</v>
      </c>
      <c r="AG4372" s="340">
        <f t="shared" si="689"/>
        <v>0</v>
      </c>
      <c r="AI4372" s="340">
        <f t="shared" ref="AI4372:AM4387" si="691">IF($C4372=AI$1,$AF4372,0)</f>
        <v>0</v>
      </c>
      <c r="AJ4372" s="340">
        <f t="shared" si="691"/>
        <v>0</v>
      </c>
      <c r="AK4372" s="340">
        <f t="shared" si="691"/>
        <v>0</v>
      </c>
      <c r="AL4372" s="340">
        <f t="shared" si="691"/>
        <v>0</v>
      </c>
      <c r="AM4372" s="340">
        <f t="shared" si="691"/>
        <v>0</v>
      </c>
    </row>
    <row r="4373" spans="1:39" x14ac:dyDescent="0.35">
      <c r="A4373" s="337">
        <v>26286</v>
      </c>
      <c r="B4373" s="338">
        <f t="shared" si="684"/>
        <v>1971</v>
      </c>
      <c r="C4373" s="338">
        <f t="shared" si="685"/>
        <v>12</v>
      </c>
      <c r="D4373" s="338">
        <f t="shared" si="686"/>
        <v>19</v>
      </c>
      <c r="E4373" s="334">
        <v>0</v>
      </c>
      <c r="F4373" s="334">
        <v>0</v>
      </c>
      <c r="G4373" s="334">
        <v>0</v>
      </c>
      <c r="H4373" s="334">
        <v>0</v>
      </c>
      <c r="I4373" s="334">
        <v>0</v>
      </c>
      <c r="J4373" s="334">
        <v>0</v>
      </c>
      <c r="K4373" s="334">
        <v>0</v>
      </c>
      <c r="L4373" s="334">
        <v>0</v>
      </c>
      <c r="M4373" s="334">
        <v>0</v>
      </c>
      <c r="N4373" s="334">
        <v>0</v>
      </c>
      <c r="O4373" s="334">
        <v>0</v>
      </c>
      <c r="P4373" s="334">
        <v>0</v>
      </c>
      <c r="Q4373" s="334">
        <v>0</v>
      </c>
      <c r="R4373" s="334">
        <v>0</v>
      </c>
      <c r="S4373" s="334">
        <v>0</v>
      </c>
      <c r="T4373" s="334">
        <v>0</v>
      </c>
      <c r="U4373" s="334">
        <v>0</v>
      </c>
      <c r="V4373" s="334">
        <v>0</v>
      </c>
      <c r="W4373" s="334">
        <v>0</v>
      </c>
      <c r="X4373" s="334">
        <v>0</v>
      </c>
      <c r="Y4373" s="334">
        <v>0</v>
      </c>
      <c r="Z4373" s="334">
        <v>0</v>
      </c>
      <c r="AA4373" s="334">
        <v>0</v>
      </c>
      <c r="AB4373" s="334">
        <v>0</v>
      </c>
      <c r="AD4373" s="334">
        <v>0</v>
      </c>
      <c r="AE4373" s="334">
        <f t="shared" si="687"/>
        <v>0</v>
      </c>
      <c r="AF4373" s="334">
        <f t="shared" si="688"/>
        <v>0</v>
      </c>
      <c r="AG4373" s="340">
        <f t="shared" si="689"/>
        <v>0</v>
      </c>
      <c r="AI4373" s="340">
        <f t="shared" si="691"/>
        <v>0</v>
      </c>
      <c r="AJ4373" s="340">
        <f t="shared" si="691"/>
        <v>0</v>
      </c>
      <c r="AK4373" s="340">
        <f t="shared" si="691"/>
        <v>0</v>
      </c>
      <c r="AL4373" s="340">
        <f t="shared" si="691"/>
        <v>0</v>
      </c>
      <c r="AM4373" s="340">
        <f t="shared" si="691"/>
        <v>0</v>
      </c>
    </row>
    <row r="4374" spans="1:39" x14ac:dyDescent="0.35">
      <c r="A4374" s="337">
        <v>26287</v>
      </c>
      <c r="B4374" s="338">
        <f t="shared" si="684"/>
        <v>1971</v>
      </c>
      <c r="C4374" s="338">
        <f t="shared" si="685"/>
        <v>12</v>
      </c>
      <c r="D4374" s="338">
        <f t="shared" si="686"/>
        <v>20</v>
      </c>
      <c r="E4374" s="334">
        <v>0</v>
      </c>
      <c r="F4374" s="334">
        <v>0</v>
      </c>
      <c r="G4374" s="334">
        <v>0</v>
      </c>
      <c r="H4374" s="334">
        <v>0.1</v>
      </c>
      <c r="I4374" s="334">
        <v>0</v>
      </c>
      <c r="J4374" s="334">
        <v>0</v>
      </c>
      <c r="K4374" s="334">
        <v>0</v>
      </c>
      <c r="L4374" s="334">
        <v>0.1</v>
      </c>
      <c r="M4374" s="334">
        <v>0</v>
      </c>
      <c r="N4374" s="334">
        <v>0</v>
      </c>
      <c r="O4374" s="334">
        <v>0</v>
      </c>
      <c r="P4374" s="334">
        <v>0.1</v>
      </c>
      <c r="Q4374" s="334">
        <v>0</v>
      </c>
      <c r="R4374" s="334">
        <v>0</v>
      </c>
      <c r="S4374" s="334">
        <v>0</v>
      </c>
      <c r="T4374" s="334">
        <v>0.1</v>
      </c>
      <c r="U4374" s="334">
        <v>0</v>
      </c>
      <c r="V4374" s="334">
        <v>0</v>
      </c>
      <c r="W4374" s="334">
        <v>0</v>
      </c>
      <c r="X4374" s="334">
        <v>0.1</v>
      </c>
      <c r="Y4374" s="334">
        <v>0</v>
      </c>
      <c r="Z4374" s="334">
        <v>0</v>
      </c>
      <c r="AA4374" s="334">
        <v>0</v>
      </c>
      <c r="AB4374" s="334">
        <v>0</v>
      </c>
      <c r="AD4374" s="334">
        <v>0.5</v>
      </c>
      <c r="AE4374" s="334">
        <f t="shared" si="687"/>
        <v>0.5</v>
      </c>
      <c r="AF4374" s="334">
        <f t="shared" si="688"/>
        <v>0.5</v>
      </c>
      <c r="AG4374" s="340">
        <f t="shared" si="689"/>
        <v>0</v>
      </c>
      <c r="AI4374" s="340">
        <f t="shared" si="691"/>
        <v>0</v>
      </c>
      <c r="AJ4374" s="340">
        <f t="shared" si="691"/>
        <v>0</v>
      </c>
      <c r="AK4374" s="340">
        <f t="shared" si="691"/>
        <v>0</v>
      </c>
      <c r="AL4374" s="340">
        <f t="shared" si="691"/>
        <v>0</v>
      </c>
      <c r="AM4374" s="340">
        <f t="shared" si="691"/>
        <v>0</v>
      </c>
    </row>
    <row r="4375" spans="1:39" x14ac:dyDescent="0.35">
      <c r="A4375" s="337">
        <v>26288</v>
      </c>
      <c r="B4375" s="338">
        <f t="shared" si="684"/>
        <v>1971</v>
      </c>
      <c r="C4375" s="338">
        <f t="shared" si="685"/>
        <v>12</v>
      </c>
      <c r="D4375" s="338">
        <f t="shared" si="686"/>
        <v>21</v>
      </c>
      <c r="E4375" s="334">
        <v>0</v>
      </c>
      <c r="F4375" s="334">
        <v>0</v>
      </c>
      <c r="G4375" s="334">
        <v>0</v>
      </c>
      <c r="H4375" s="334">
        <v>0</v>
      </c>
      <c r="I4375" s="334">
        <v>0.1</v>
      </c>
      <c r="J4375" s="334">
        <v>0</v>
      </c>
      <c r="K4375" s="334">
        <v>0.1</v>
      </c>
      <c r="L4375" s="334">
        <v>0.1</v>
      </c>
      <c r="M4375" s="334">
        <v>0</v>
      </c>
      <c r="N4375" s="334">
        <v>0.1</v>
      </c>
      <c r="O4375" s="334">
        <v>0.1</v>
      </c>
      <c r="P4375" s="334">
        <v>0</v>
      </c>
      <c r="Q4375" s="334">
        <v>0.1</v>
      </c>
      <c r="R4375" s="334">
        <v>0</v>
      </c>
      <c r="S4375" s="334">
        <v>0.1</v>
      </c>
      <c r="T4375" s="334">
        <v>0.1</v>
      </c>
      <c r="U4375" s="334">
        <v>0</v>
      </c>
      <c r="V4375" s="334">
        <v>0.1</v>
      </c>
      <c r="W4375" s="334">
        <v>0.1</v>
      </c>
      <c r="X4375" s="334">
        <v>0</v>
      </c>
      <c r="Y4375" s="334">
        <v>0.1</v>
      </c>
      <c r="Z4375" s="334">
        <v>0.1</v>
      </c>
      <c r="AA4375" s="334">
        <v>0</v>
      </c>
      <c r="AB4375" s="334">
        <v>0.1</v>
      </c>
      <c r="AD4375" s="334">
        <v>1.3</v>
      </c>
      <c r="AE4375" s="334">
        <f t="shared" si="687"/>
        <v>1.3</v>
      </c>
      <c r="AF4375" s="334">
        <f t="shared" si="688"/>
        <v>1.3</v>
      </c>
      <c r="AG4375" s="340">
        <f t="shared" si="689"/>
        <v>0</v>
      </c>
      <c r="AI4375" s="340">
        <f t="shared" si="691"/>
        <v>0</v>
      </c>
      <c r="AJ4375" s="340">
        <f t="shared" si="691"/>
        <v>0</v>
      </c>
      <c r="AK4375" s="340">
        <f t="shared" si="691"/>
        <v>0</v>
      </c>
      <c r="AL4375" s="340">
        <f t="shared" si="691"/>
        <v>0</v>
      </c>
      <c r="AM4375" s="340">
        <f t="shared" si="691"/>
        <v>0</v>
      </c>
    </row>
    <row r="4376" spans="1:39" x14ac:dyDescent="0.35">
      <c r="A4376" s="337">
        <v>26289</v>
      </c>
      <c r="B4376" s="338">
        <f t="shared" si="684"/>
        <v>1971</v>
      </c>
      <c r="C4376" s="338">
        <f t="shared" si="685"/>
        <v>12</v>
      </c>
      <c r="D4376" s="338">
        <f t="shared" si="686"/>
        <v>22</v>
      </c>
      <c r="E4376" s="334">
        <v>0</v>
      </c>
      <c r="F4376" s="334">
        <v>0.1</v>
      </c>
      <c r="G4376" s="334">
        <v>0</v>
      </c>
      <c r="H4376" s="334">
        <v>0</v>
      </c>
      <c r="I4376" s="334">
        <v>0</v>
      </c>
      <c r="J4376" s="334">
        <v>0.1</v>
      </c>
      <c r="K4376" s="334">
        <v>0</v>
      </c>
      <c r="L4376" s="334">
        <v>0</v>
      </c>
      <c r="M4376" s="334">
        <v>0</v>
      </c>
      <c r="N4376" s="334">
        <v>0.1</v>
      </c>
      <c r="O4376" s="334">
        <v>0</v>
      </c>
      <c r="P4376" s="334">
        <v>0</v>
      </c>
      <c r="Q4376" s="334">
        <v>0</v>
      </c>
      <c r="R4376" s="334">
        <v>0.1</v>
      </c>
      <c r="S4376" s="334">
        <v>0</v>
      </c>
      <c r="T4376" s="334">
        <v>0</v>
      </c>
      <c r="U4376" s="334">
        <v>0</v>
      </c>
      <c r="V4376" s="334">
        <v>0</v>
      </c>
      <c r="W4376" s="334">
        <v>0</v>
      </c>
      <c r="X4376" s="334">
        <v>0</v>
      </c>
      <c r="Y4376" s="334">
        <v>0</v>
      </c>
      <c r="Z4376" s="334">
        <v>0</v>
      </c>
      <c r="AA4376" s="334">
        <v>0.1</v>
      </c>
      <c r="AB4376" s="334">
        <v>0</v>
      </c>
      <c r="AD4376" s="334">
        <v>0.5</v>
      </c>
      <c r="AE4376" s="334">
        <f t="shared" si="687"/>
        <v>0.5</v>
      </c>
      <c r="AF4376" s="334">
        <f t="shared" si="688"/>
        <v>0.5</v>
      </c>
      <c r="AG4376" s="340">
        <f t="shared" si="689"/>
        <v>0</v>
      </c>
      <c r="AI4376" s="340">
        <f t="shared" si="691"/>
        <v>0</v>
      </c>
      <c r="AJ4376" s="340">
        <f t="shared" si="691"/>
        <v>0</v>
      </c>
      <c r="AK4376" s="340">
        <f t="shared" si="691"/>
        <v>0</v>
      </c>
      <c r="AL4376" s="340">
        <f t="shared" si="691"/>
        <v>0</v>
      </c>
      <c r="AM4376" s="340">
        <f t="shared" si="691"/>
        <v>0</v>
      </c>
    </row>
    <row r="4377" spans="1:39" x14ac:dyDescent="0.35">
      <c r="A4377" s="337">
        <v>26290</v>
      </c>
      <c r="B4377" s="338">
        <f t="shared" si="684"/>
        <v>1971</v>
      </c>
      <c r="C4377" s="338">
        <f t="shared" si="685"/>
        <v>12</v>
      </c>
      <c r="D4377" s="338">
        <f t="shared" si="686"/>
        <v>23</v>
      </c>
      <c r="E4377" s="334">
        <v>0.1</v>
      </c>
      <c r="F4377" s="334">
        <v>0.1</v>
      </c>
      <c r="G4377" s="334">
        <v>0.1</v>
      </c>
      <c r="H4377" s="334">
        <v>0</v>
      </c>
      <c r="I4377" s="334">
        <v>0.1</v>
      </c>
      <c r="J4377" s="334">
        <v>0.1</v>
      </c>
      <c r="K4377" s="334">
        <v>0.1</v>
      </c>
      <c r="L4377" s="334">
        <v>0</v>
      </c>
      <c r="M4377" s="334">
        <v>0</v>
      </c>
      <c r="N4377" s="334">
        <v>0</v>
      </c>
      <c r="O4377" s="334">
        <v>0</v>
      </c>
      <c r="P4377" s="334">
        <v>0</v>
      </c>
      <c r="Q4377" s="334">
        <v>0</v>
      </c>
      <c r="R4377" s="334">
        <v>0</v>
      </c>
      <c r="S4377" s="334">
        <v>0</v>
      </c>
      <c r="T4377" s="334">
        <v>0</v>
      </c>
      <c r="U4377" s="334">
        <v>0</v>
      </c>
      <c r="V4377" s="334">
        <v>0</v>
      </c>
      <c r="W4377" s="334">
        <v>0</v>
      </c>
      <c r="X4377" s="334">
        <v>0.1</v>
      </c>
      <c r="Y4377" s="334">
        <v>0.1</v>
      </c>
      <c r="Z4377" s="334">
        <v>0</v>
      </c>
      <c r="AA4377" s="334">
        <v>0.1</v>
      </c>
      <c r="AB4377" s="334">
        <v>0.1</v>
      </c>
      <c r="AD4377" s="334">
        <v>1</v>
      </c>
      <c r="AE4377" s="334">
        <f t="shared" si="687"/>
        <v>1</v>
      </c>
      <c r="AF4377" s="334">
        <f t="shared" si="688"/>
        <v>0.99999999999999989</v>
      </c>
      <c r="AG4377" s="340">
        <f t="shared" si="689"/>
        <v>1.1102230246251565E-16</v>
      </c>
      <c r="AI4377" s="340">
        <f t="shared" si="691"/>
        <v>0</v>
      </c>
      <c r="AJ4377" s="340">
        <f t="shared" si="691"/>
        <v>0</v>
      </c>
      <c r="AK4377" s="340">
        <f t="shared" si="691"/>
        <v>0</v>
      </c>
      <c r="AL4377" s="340">
        <f t="shared" si="691"/>
        <v>0</v>
      </c>
      <c r="AM4377" s="340">
        <f t="shared" si="691"/>
        <v>0</v>
      </c>
    </row>
    <row r="4378" spans="1:39" x14ac:dyDescent="0.35">
      <c r="A4378" s="337">
        <v>26291</v>
      </c>
      <c r="B4378" s="338">
        <f t="shared" si="684"/>
        <v>1971</v>
      </c>
      <c r="C4378" s="338">
        <f t="shared" si="685"/>
        <v>12</v>
      </c>
      <c r="D4378" s="338">
        <f t="shared" si="686"/>
        <v>24</v>
      </c>
      <c r="E4378" s="334">
        <v>0.1</v>
      </c>
      <c r="F4378" s="334">
        <v>0.1</v>
      </c>
      <c r="G4378" s="334">
        <v>0</v>
      </c>
      <c r="H4378" s="334">
        <v>0.1</v>
      </c>
      <c r="I4378" s="334">
        <v>0.1</v>
      </c>
      <c r="J4378" s="334">
        <v>0.1</v>
      </c>
      <c r="K4378" s="334">
        <v>0</v>
      </c>
      <c r="L4378" s="334">
        <v>0.1</v>
      </c>
      <c r="M4378" s="334">
        <v>0.1</v>
      </c>
      <c r="N4378" s="334">
        <v>0</v>
      </c>
      <c r="O4378" s="334">
        <v>0.1</v>
      </c>
      <c r="P4378" s="334">
        <v>0.1</v>
      </c>
      <c r="Q4378" s="334">
        <v>0</v>
      </c>
      <c r="R4378" s="334">
        <v>0.1</v>
      </c>
      <c r="S4378" s="334">
        <v>0.1</v>
      </c>
      <c r="T4378" s="334">
        <v>0.1</v>
      </c>
      <c r="U4378" s="334">
        <v>0.1</v>
      </c>
      <c r="V4378" s="334">
        <v>0</v>
      </c>
      <c r="W4378" s="334">
        <v>0.1</v>
      </c>
      <c r="X4378" s="334">
        <v>0.1</v>
      </c>
      <c r="Y4378" s="334">
        <v>0.1</v>
      </c>
      <c r="Z4378" s="334">
        <v>0</v>
      </c>
      <c r="AA4378" s="334">
        <v>0.1</v>
      </c>
      <c r="AB4378" s="334">
        <v>0.1</v>
      </c>
      <c r="AD4378" s="334">
        <v>1.8</v>
      </c>
      <c r="AE4378" s="334">
        <f t="shared" si="687"/>
        <v>1.8</v>
      </c>
      <c r="AF4378" s="334">
        <f t="shared" si="688"/>
        <v>1.8000000000000005</v>
      </c>
      <c r="AG4378" s="340">
        <f t="shared" si="689"/>
        <v>4.4408920985006262E-16</v>
      </c>
      <c r="AI4378" s="340">
        <f t="shared" si="691"/>
        <v>0</v>
      </c>
      <c r="AJ4378" s="340">
        <f t="shared" si="691"/>
        <v>0</v>
      </c>
      <c r="AK4378" s="340">
        <f t="shared" si="691"/>
        <v>0</v>
      </c>
      <c r="AL4378" s="340">
        <f t="shared" si="691"/>
        <v>0</v>
      </c>
      <c r="AM4378" s="340">
        <f t="shared" si="691"/>
        <v>0</v>
      </c>
    </row>
    <row r="4379" spans="1:39" x14ac:dyDescent="0.35">
      <c r="A4379" s="337">
        <v>26292</v>
      </c>
      <c r="B4379" s="338">
        <f t="shared" si="684"/>
        <v>1971</v>
      </c>
      <c r="C4379" s="338">
        <f t="shared" si="685"/>
        <v>12</v>
      </c>
      <c r="D4379" s="338">
        <f t="shared" si="686"/>
        <v>25</v>
      </c>
      <c r="E4379" s="334">
        <v>0.3</v>
      </c>
      <c r="F4379" s="334">
        <v>0.2</v>
      </c>
      <c r="G4379" s="334">
        <v>0.3</v>
      </c>
      <c r="H4379" s="334">
        <v>0.2</v>
      </c>
      <c r="I4379" s="334">
        <v>0.3</v>
      </c>
      <c r="J4379" s="334">
        <v>0.2</v>
      </c>
      <c r="K4379" s="334">
        <v>0.3</v>
      </c>
      <c r="L4379" s="334">
        <v>0.2</v>
      </c>
      <c r="M4379" s="334">
        <v>0.3</v>
      </c>
      <c r="N4379" s="334">
        <v>0.2</v>
      </c>
      <c r="O4379" s="334">
        <v>0.8</v>
      </c>
      <c r="P4379" s="334">
        <v>0.5</v>
      </c>
      <c r="Q4379" s="334">
        <v>0.2</v>
      </c>
      <c r="R4379" s="334">
        <v>0.3</v>
      </c>
      <c r="S4379" s="334">
        <v>0.2</v>
      </c>
      <c r="T4379" s="334">
        <v>0</v>
      </c>
      <c r="U4379" s="334">
        <v>0</v>
      </c>
      <c r="V4379" s="334">
        <v>0</v>
      </c>
      <c r="W4379" s="334">
        <v>0</v>
      </c>
      <c r="X4379" s="334">
        <v>0.3</v>
      </c>
      <c r="Y4379" s="334">
        <v>0.2</v>
      </c>
      <c r="Z4379" s="334">
        <v>0.3</v>
      </c>
      <c r="AA4379" s="334">
        <v>0.2</v>
      </c>
      <c r="AB4379" s="334">
        <v>0.3</v>
      </c>
      <c r="AD4379" s="334">
        <v>5.8</v>
      </c>
      <c r="AE4379" s="334">
        <f t="shared" si="687"/>
        <v>5.8</v>
      </c>
      <c r="AF4379" s="334">
        <f t="shared" si="688"/>
        <v>5.8</v>
      </c>
      <c r="AG4379" s="340">
        <f t="shared" si="689"/>
        <v>0</v>
      </c>
      <c r="AI4379" s="340">
        <f t="shared" si="691"/>
        <v>0</v>
      </c>
      <c r="AJ4379" s="340">
        <f t="shared" si="691"/>
        <v>0</v>
      </c>
      <c r="AK4379" s="340">
        <f t="shared" si="691"/>
        <v>0</v>
      </c>
      <c r="AL4379" s="340">
        <f t="shared" si="691"/>
        <v>0</v>
      </c>
      <c r="AM4379" s="340">
        <f t="shared" si="691"/>
        <v>0</v>
      </c>
    </row>
    <row r="4380" spans="1:39" x14ac:dyDescent="0.35">
      <c r="A4380" s="337">
        <v>26293</v>
      </c>
      <c r="B4380" s="338">
        <f t="shared" si="684"/>
        <v>1971</v>
      </c>
      <c r="C4380" s="338">
        <f t="shared" si="685"/>
        <v>12</v>
      </c>
      <c r="D4380" s="338">
        <f t="shared" si="686"/>
        <v>26</v>
      </c>
      <c r="E4380" s="334">
        <v>0</v>
      </c>
      <c r="F4380" s="334">
        <v>0</v>
      </c>
      <c r="G4380" s="334">
        <v>0</v>
      </c>
      <c r="H4380" s="334">
        <v>0</v>
      </c>
      <c r="I4380" s="334">
        <v>0</v>
      </c>
      <c r="J4380" s="334">
        <v>0</v>
      </c>
      <c r="K4380" s="334">
        <v>0</v>
      </c>
      <c r="L4380" s="334">
        <v>0</v>
      </c>
      <c r="M4380" s="334">
        <v>0</v>
      </c>
      <c r="N4380" s="334">
        <v>0</v>
      </c>
      <c r="O4380" s="334">
        <v>0</v>
      </c>
      <c r="P4380" s="334">
        <v>0</v>
      </c>
      <c r="Q4380" s="334">
        <v>0</v>
      </c>
      <c r="R4380" s="334">
        <v>0</v>
      </c>
      <c r="S4380" s="334">
        <v>0</v>
      </c>
      <c r="T4380" s="334">
        <v>0</v>
      </c>
      <c r="U4380" s="334">
        <v>0</v>
      </c>
      <c r="V4380" s="334">
        <v>0</v>
      </c>
      <c r="W4380" s="334">
        <v>0</v>
      </c>
      <c r="X4380" s="334">
        <v>0</v>
      </c>
      <c r="Y4380" s="334">
        <v>0</v>
      </c>
      <c r="Z4380" s="334">
        <v>0</v>
      </c>
      <c r="AA4380" s="334">
        <v>0</v>
      </c>
      <c r="AB4380" s="334">
        <v>0</v>
      </c>
      <c r="AD4380" s="334">
        <v>0</v>
      </c>
      <c r="AE4380" s="334">
        <f t="shared" si="687"/>
        <v>0</v>
      </c>
      <c r="AF4380" s="334">
        <f t="shared" si="688"/>
        <v>0</v>
      </c>
      <c r="AG4380" s="340">
        <f t="shared" si="689"/>
        <v>0</v>
      </c>
      <c r="AI4380" s="340">
        <f t="shared" si="691"/>
        <v>0</v>
      </c>
      <c r="AJ4380" s="340">
        <f t="shared" si="691"/>
        <v>0</v>
      </c>
      <c r="AK4380" s="340">
        <f t="shared" si="691"/>
        <v>0</v>
      </c>
      <c r="AL4380" s="340">
        <f t="shared" si="691"/>
        <v>0</v>
      </c>
      <c r="AM4380" s="340">
        <f t="shared" si="691"/>
        <v>0</v>
      </c>
    </row>
    <row r="4381" spans="1:39" x14ac:dyDescent="0.35">
      <c r="A4381" s="337">
        <v>26294</v>
      </c>
      <c r="B4381" s="338">
        <f t="shared" si="684"/>
        <v>1971</v>
      </c>
      <c r="C4381" s="338">
        <f t="shared" si="685"/>
        <v>12</v>
      </c>
      <c r="D4381" s="338">
        <f t="shared" si="686"/>
        <v>27</v>
      </c>
      <c r="E4381" s="334">
        <v>0</v>
      </c>
      <c r="F4381" s="334">
        <v>0</v>
      </c>
      <c r="G4381" s="334">
        <v>0</v>
      </c>
      <c r="H4381" s="334">
        <v>0</v>
      </c>
      <c r="I4381" s="334">
        <v>0</v>
      </c>
      <c r="J4381" s="334">
        <v>0</v>
      </c>
      <c r="K4381" s="334">
        <v>0</v>
      </c>
      <c r="L4381" s="334">
        <v>0</v>
      </c>
      <c r="M4381" s="334">
        <v>0</v>
      </c>
      <c r="N4381" s="334">
        <v>0</v>
      </c>
      <c r="O4381" s="334">
        <v>0</v>
      </c>
      <c r="P4381" s="334">
        <v>0</v>
      </c>
      <c r="Q4381" s="334">
        <v>0</v>
      </c>
      <c r="R4381" s="334">
        <v>0</v>
      </c>
      <c r="S4381" s="334">
        <v>0</v>
      </c>
      <c r="T4381" s="334">
        <v>0</v>
      </c>
      <c r="U4381" s="334">
        <v>0</v>
      </c>
      <c r="V4381" s="334">
        <v>0</v>
      </c>
      <c r="W4381" s="334">
        <v>0</v>
      </c>
      <c r="X4381" s="334">
        <v>0</v>
      </c>
      <c r="Y4381" s="334">
        <v>0</v>
      </c>
      <c r="Z4381" s="334">
        <v>0</v>
      </c>
      <c r="AA4381" s="334">
        <v>0</v>
      </c>
      <c r="AB4381" s="334">
        <v>0</v>
      </c>
      <c r="AD4381" s="334">
        <v>0</v>
      </c>
      <c r="AE4381" s="334">
        <f t="shared" si="687"/>
        <v>0</v>
      </c>
      <c r="AF4381" s="334">
        <f t="shared" si="688"/>
        <v>0</v>
      </c>
      <c r="AG4381" s="340">
        <f t="shared" si="689"/>
        <v>0</v>
      </c>
      <c r="AI4381" s="340">
        <f t="shared" si="691"/>
        <v>0</v>
      </c>
      <c r="AJ4381" s="340">
        <f t="shared" si="691"/>
        <v>0</v>
      </c>
      <c r="AK4381" s="340">
        <f t="shared" si="691"/>
        <v>0</v>
      </c>
      <c r="AL4381" s="340">
        <f t="shared" si="691"/>
        <v>0</v>
      </c>
      <c r="AM4381" s="340">
        <f t="shared" si="691"/>
        <v>0</v>
      </c>
    </row>
    <row r="4382" spans="1:39" x14ac:dyDescent="0.35">
      <c r="A4382" s="337">
        <v>26295</v>
      </c>
      <c r="B4382" s="338">
        <f t="shared" si="684"/>
        <v>1971</v>
      </c>
      <c r="C4382" s="338">
        <f t="shared" si="685"/>
        <v>12</v>
      </c>
      <c r="D4382" s="338">
        <f t="shared" si="686"/>
        <v>28</v>
      </c>
      <c r="E4382" s="334">
        <v>0</v>
      </c>
      <c r="F4382" s="334">
        <v>0</v>
      </c>
      <c r="G4382" s="334">
        <v>0</v>
      </c>
      <c r="H4382" s="334">
        <v>0</v>
      </c>
      <c r="I4382" s="334">
        <v>0</v>
      </c>
      <c r="J4382" s="334">
        <v>0</v>
      </c>
      <c r="K4382" s="334">
        <v>0</v>
      </c>
      <c r="L4382" s="334">
        <v>0</v>
      </c>
      <c r="M4382" s="334">
        <v>0</v>
      </c>
      <c r="N4382" s="334">
        <v>0</v>
      </c>
      <c r="O4382" s="334">
        <v>0</v>
      </c>
      <c r="P4382" s="334">
        <v>0</v>
      </c>
      <c r="Q4382" s="334">
        <v>0</v>
      </c>
      <c r="R4382" s="334">
        <v>0</v>
      </c>
      <c r="S4382" s="334">
        <v>0</v>
      </c>
      <c r="T4382" s="334">
        <v>0</v>
      </c>
      <c r="U4382" s="334">
        <v>0</v>
      </c>
      <c r="V4382" s="334">
        <v>0</v>
      </c>
      <c r="W4382" s="334">
        <v>0</v>
      </c>
      <c r="X4382" s="334">
        <v>0</v>
      </c>
      <c r="Y4382" s="334">
        <v>0</v>
      </c>
      <c r="Z4382" s="334">
        <v>0</v>
      </c>
      <c r="AA4382" s="334">
        <v>0</v>
      </c>
      <c r="AB4382" s="334">
        <v>0</v>
      </c>
      <c r="AD4382" s="334">
        <v>0</v>
      </c>
      <c r="AE4382" s="334">
        <f t="shared" si="687"/>
        <v>0</v>
      </c>
      <c r="AF4382" s="334">
        <f t="shared" si="688"/>
        <v>0</v>
      </c>
      <c r="AG4382" s="340">
        <f t="shared" si="689"/>
        <v>0</v>
      </c>
      <c r="AI4382" s="340">
        <f t="shared" si="691"/>
        <v>0</v>
      </c>
      <c r="AJ4382" s="340">
        <f t="shared" si="691"/>
        <v>0</v>
      </c>
      <c r="AK4382" s="340">
        <f t="shared" si="691"/>
        <v>0</v>
      </c>
      <c r="AL4382" s="340">
        <f t="shared" si="691"/>
        <v>0</v>
      </c>
      <c r="AM4382" s="340">
        <f t="shared" si="691"/>
        <v>0</v>
      </c>
    </row>
    <row r="4383" spans="1:39" x14ac:dyDescent="0.35">
      <c r="A4383" s="337">
        <v>26296</v>
      </c>
      <c r="B4383" s="338">
        <f t="shared" si="684"/>
        <v>1971</v>
      </c>
      <c r="C4383" s="338">
        <f t="shared" si="685"/>
        <v>12</v>
      </c>
      <c r="D4383" s="338">
        <f t="shared" si="686"/>
        <v>29</v>
      </c>
      <c r="E4383" s="334">
        <v>0</v>
      </c>
      <c r="F4383" s="334">
        <v>0</v>
      </c>
      <c r="G4383" s="334">
        <v>0</v>
      </c>
      <c r="H4383" s="334">
        <v>0</v>
      </c>
      <c r="I4383" s="334">
        <v>0</v>
      </c>
      <c r="J4383" s="334">
        <v>0</v>
      </c>
      <c r="K4383" s="334">
        <v>0</v>
      </c>
      <c r="L4383" s="334">
        <v>0</v>
      </c>
      <c r="M4383" s="334">
        <v>0</v>
      </c>
      <c r="N4383" s="334">
        <v>0</v>
      </c>
      <c r="O4383" s="334">
        <v>0</v>
      </c>
      <c r="P4383" s="334">
        <v>0</v>
      </c>
      <c r="Q4383" s="334">
        <v>0</v>
      </c>
      <c r="R4383" s="334">
        <v>0</v>
      </c>
      <c r="S4383" s="334">
        <v>0</v>
      </c>
      <c r="T4383" s="334">
        <v>0</v>
      </c>
      <c r="U4383" s="334">
        <v>0</v>
      </c>
      <c r="V4383" s="334">
        <v>0</v>
      </c>
      <c r="W4383" s="334">
        <v>0</v>
      </c>
      <c r="X4383" s="334">
        <v>0</v>
      </c>
      <c r="Y4383" s="334">
        <v>0</v>
      </c>
      <c r="Z4383" s="334">
        <v>0</v>
      </c>
      <c r="AA4383" s="334">
        <v>0</v>
      </c>
      <c r="AB4383" s="334">
        <v>0</v>
      </c>
      <c r="AD4383" s="334">
        <v>0</v>
      </c>
      <c r="AE4383" s="334">
        <f t="shared" si="687"/>
        <v>0</v>
      </c>
      <c r="AF4383" s="334">
        <f t="shared" si="688"/>
        <v>0</v>
      </c>
      <c r="AG4383" s="340">
        <f t="shared" si="689"/>
        <v>0</v>
      </c>
      <c r="AI4383" s="340">
        <f t="shared" si="691"/>
        <v>0</v>
      </c>
      <c r="AJ4383" s="340">
        <f t="shared" si="691"/>
        <v>0</v>
      </c>
      <c r="AK4383" s="340">
        <f t="shared" si="691"/>
        <v>0</v>
      </c>
      <c r="AL4383" s="340">
        <f t="shared" si="691"/>
        <v>0</v>
      </c>
      <c r="AM4383" s="340">
        <f t="shared" si="691"/>
        <v>0</v>
      </c>
    </row>
    <row r="4384" spans="1:39" x14ac:dyDescent="0.35">
      <c r="A4384" s="337">
        <v>26297</v>
      </c>
      <c r="B4384" s="338">
        <f t="shared" si="684"/>
        <v>1971</v>
      </c>
      <c r="C4384" s="338">
        <f t="shared" si="685"/>
        <v>12</v>
      </c>
      <c r="D4384" s="338">
        <f t="shared" si="686"/>
        <v>30</v>
      </c>
      <c r="E4384" s="334">
        <v>0</v>
      </c>
      <c r="F4384" s="334">
        <v>0</v>
      </c>
      <c r="G4384" s="334">
        <v>0</v>
      </c>
      <c r="H4384" s="334">
        <v>0</v>
      </c>
      <c r="I4384" s="334">
        <v>0</v>
      </c>
      <c r="J4384" s="334">
        <v>0</v>
      </c>
      <c r="K4384" s="334">
        <v>0</v>
      </c>
      <c r="L4384" s="334">
        <v>0</v>
      </c>
      <c r="M4384" s="334">
        <v>0</v>
      </c>
      <c r="N4384" s="334">
        <v>0</v>
      </c>
      <c r="O4384" s="334">
        <v>0</v>
      </c>
      <c r="P4384" s="334">
        <v>0</v>
      </c>
      <c r="Q4384" s="334">
        <v>0</v>
      </c>
      <c r="R4384" s="334">
        <v>0</v>
      </c>
      <c r="S4384" s="334">
        <v>0</v>
      </c>
      <c r="T4384" s="334">
        <v>0</v>
      </c>
      <c r="U4384" s="334">
        <v>0</v>
      </c>
      <c r="V4384" s="334">
        <v>0</v>
      </c>
      <c r="W4384" s="334">
        <v>0</v>
      </c>
      <c r="X4384" s="334">
        <v>0</v>
      </c>
      <c r="Y4384" s="334">
        <v>0</v>
      </c>
      <c r="Z4384" s="334">
        <v>0</v>
      </c>
      <c r="AA4384" s="334">
        <v>0</v>
      </c>
      <c r="AB4384" s="334">
        <v>0</v>
      </c>
      <c r="AD4384" s="334">
        <v>0</v>
      </c>
      <c r="AE4384" s="334">
        <f t="shared" si="687"/>
        <v>0</v>
      </c>
      <c r="AF4384" s="334">
        <f t="shared" si="688"/>
        <v>0</v>
      </c>
      <c r="AG4384" s="340">
        <f t="shared" si="689"/>
        <v>0</v>
      </c>
      <c r="AI4384" s="340">
        <f t="shared" si="691"/>
        <v>0</v>
      </c>
      <c r="AJ4384" s="340">
        <f t="shared" si="691"/>
        <v>0</v>
      </c>
      <c r="AK4384" s="340">
        <f t="shared" si="691"/>
        <v>0</v>
      </c>
      <c r="AL4384" s="340">
        <f t="shared" si="691"/>
        <v>0</v>
      </c>
      <c r="AM4384" s="340">
        <f t="shared" si="691"/>
        <v>0</v>
      </c>
    </row>
    <row r="4385" spans="1:39" x14ac:dyDescent="0.35">
      <c r="A4385" s="337">
        <v>26298</v>
      </c>
      <c r="B4385" s="338">
        <f t="shared" si="684"/>
        <v>1971</v>
      </c>
      <c r="C4385" s="338">
        <f t="shared" si="685"/>
        <v>12</v>
      </c>
      <c r="D4385" s="338">
        <f t="shared" si="686"/>
        <v>31</v>
      </c>
      <c r="E4385" s="334">
        <v>0</v>
      </c>
      <c r="F4385" s="334">
        <v>0</v>
      </c>
      <c r="G4385" s="334">
        <v>0</v>
      </c>
      <c r="H4385" s="334">
        <v>0</v>
      </c>
      <c r="I4385" s="334">
        <v>0</v>
      </c>
      <c r="J4385" s="334">
        <v>0</v>
      </c>
      <c r="K4385" s="334">
        <v>0</v>
      </c>
      <c r="L4385" s="334">
        <v>0</v>
      </c>
      <c r="M4385" s="334">
        <v>0</v>
      </c>
      <c r="N4385" s="334">
        <v>0</v>
      </c>
      <c r="O4385" s="334">
        <v>0</v>
      </c>
      <c r="P4385" s="334">
        <v>0</v>
      </c>
      <c r="Q4385" s="334">
        <v>0</v>
      </c>
      <c r="R4385" s="334">
        <v>0</v>
      </c>
      <c r="S4385" s="334">
        <v>0</v>
      </c>
      <c r="T4385" s="334">
        <v>0</v>
      </c>
      <c r="U4385" s="334">
        <v>0</v>
      </c>
      <c r="V4385" s="334">
        <v>0</v>
      </c>
      <c r="W4385" s="334">
        <v>0</v>
      </c>
      <c r="X4385" s="334">
        <v>0</v>
      </c>
      <c r="Y4385" s="334">
        <v>0</v>
      </c>
      <c r="Z4385" s="334">
        <v>0</v>
      </c>
      <c r="AA4385" s="334">
        <v>0</v>
      </c>
      <c r="AB4385" s="334">
        <v>0</v>
      </c>
      <c r="AD4385" s="334">
        <v>0</v>
      </c>
      <c r="AE4385" s="334">
        <f t="shared" si="687"/>
        <v>0</v>
      </c>
      <c r="AF4385" s="334">
        <f t="shared" si="688"/>
        <v>0</v>
      </c>
      <c r="AG4385" s="340">
        <f t="shared" si="689"/>
        <v>0</v>
      </c>
      <c r="AI4385" s="340">
        <f t="shared" si="691"/>
        <v>0</v>
      </c>
      <c r="AJ4385" s="340">
        <f t="shared" si="691"/>
        <v>0</v>
      </c>
      <c r="AK4385" s="340">
        <f t="shared" si="691"/>
        <v>0</v>
      </c>
      <c r="AL4385" s="340">
        <f t="shared" si="691"/>
        <v>0</v>
      </c>
      <c r="AM4385" s="340">
        <f t="shared" si="691"/>
        <v>0</v>
      </c>
    </row>
    <row r="4386" spans="1:39" x14ac:dyDescent="0.35">
      <c r="A4386" s="337">
        <v>26299</v>
      </c>
      <c r="B4386" s="338">
        <f t="shared" si="684"/>
        <v>1972</v>
      </c>
      <c r="C4386" s="338">
        <f t="shared" si="685"/>
        <v>1</v>
      </c>
      <c r="D4386" s="338">
        <f t="shared" si="686"/>
        <v>1</v>
      </c>
      <c r="E4386" s="334">
        <v>0</v>
      </c>
      <c r="F4386" s="334">
        <v>0</v>
      </c>
      <c r="G4386" s="334">
        <v>0</v>
      </c>
      <c r="H4386" s="334">
        <v>0</v>
      </c>
      <c r="I4386" s="334">
        <v>0</v>
      </c>
      <c r="J4386" s="334">
        <v>0</v>
      </c>
      <c r="K4386" s="334">
        <v>0</v>
      </c>
      <c r="L4386" s="334">
        <v>0</v>
      </c>
      <c r="M4386" s="334">
        <v>0</v>
      </c>
      <c r="N4386" s="334">
        <v>0</v>
      </c>
      <c r="O4386" s="334">
        <v>0</v>
      </c>
      <c r="P4386" s="334">
        <v>0</v>
      </c>
      <c r="Q4386" s="334">
        <v>0</v>
      </c>
      <c r="R4386" s="334">
        <v>0</v>
      </c>
      <c r="S4386" s="334">
        <v>0.3</v>
      </c>
      <c r="T4386" s="334">
        <v>0.3</v>
      </c>
      <c r="U4386" s="334">
        <v>0.3</v>
      </c>
      <c r="V4386" s="334">
        <v>0.3</v>
      </c>
      <c r="W4386" s="334">
        <v>0.3</v>
      </c>
      <c r="X4386" s="334">
        <v>0.3</v>
      </c>
      <c r="Y4386" s="334">
        <v>0.3</v>
      </c>
      <c r="Z4386" s="334">
        <v>0.3</v>
      </c>
      <c r="AA4386" s="334">
        <v>0.3</v>
      </c>
      <c r="AB4386" s="334">
        <v>0.3</v>
      </c>
      <c r="AD4386" s="334">
        <v>3</v>
      </c>
      <c r="AE4386" s="334">
        <f t="shared" si="687"/>
        <v>3</v>
      </c>
      <c r="AF4386" s="334">
        <f t="shared" si="688"/>
        <v>2.9999999999999996</v>
      </c>
      <c r="AG4386" s="340">
        <f t="shared" si="689"/>
        <v>4.4408920985006262E-16</v>
      </c>
      <c r="AI4386" s="340">
        <f t="shared" si="691"/>
        <v>0</v>
      </c>
      <c r="AJ4386" s="340">
        <f t="shared" si="691"/>
        <v>0</v>
      </c>
      <c r="AK4386" s="340">
        <f t="shared" si="691"/>
        <v>0</v>
      </c>
      <c r="AL4386" s="340">
        <f t="shared" si="691"/>
        <v>0</v>
      </c>
      <c r="AM4386" s="340">
        <f t="shared" si="691"/>
        <v>0</v>
      </c>
    </row>
    <row r="4387" spans="1:39" x14ac:dyDescent="0.35">
      <c r="A4387" s="337">
        <v>26300</v>
      </c>
      <c r="B4387" s="338">
        <f t="shared" si="684"/>
        <v>1972</v>
      </c>
      <c r="C4387" s="338">
        <f t="shared" si="685"/>
        <v>1</v>
      </c>
      <c r="D4387" s="338">
        <f t="shared" si="686"/>
        <v>2</v>
      </c>
      <c r="E4387" s="334">
        <v>0.1</v>
      </c>
      <c r="F4387" s="334">
        <v>0</v>
      </c>
      <c r="G4387" s="334">
        <v>0.1</v>
      </c>
      <c r="H4387" s="334">
        <v>0</v>
      </c>
      <c r="I4387" s="334">
        <v>0.1</v>
      </c>
      <c r="J4387" s="334">
        <v>0</v>
      </c>
      <c r="K4387" s="334">
        <v>0</v>
      </c>
      <c r="L4387" s="334">
        <v>0</v>
      </c>
      <c r="M4387" s="334">
        <v>0.1</v>
      </c>
      <c r="N4387" s="334">
        <v>0.1</v>
      </c>
      <c r="O4387" s="334">
        <v>0</v>
      </c>
      <c r="P4387" s="334">
        <v>0.1</v>
      </c>
      <c r="Q4387" s="334">
        <v>0</v>
      </c>
      <c r="R4387" s="334">
        <v>0.1</v>
      </c>
      <c r="S4387" s="334">
        <v>0</v>
      </c>
      <c r="T4387" s="334">
        <v>0</v>
      </c>
      <c r="U4387" s="334">
        <v>0</v>
      </c>
      <c r="V4387" s="334">
        <v>0</v>
      </c>
      <c r="W4387" s="334">
        <v>0</v>
      </c>
      <c r="X4387" s="334">
        <v>0</v>
      </c>
      <c r="Y4387" s="334">
        <v>0</v>
      </c>
      <c r="Z4387" s="334">
        <v>0.1</v>
      </c>
      <c r="AA4387" s="334">
        <v>0</v>
      </c>
      <c r="AB4387" s="334">
        <v>0</v>
      </c>
      <c r="AD4387" s="334">
        <v>0.8</v>
      </c>
      <c r="AE4387" s="334">
        <f t="shared" si="687"/>
        <v>0.8</v>
      </c>
      <c r="AF4387" s="334">
        <f t="shared" si="688"/>
        <v>0.79999999999999993</v>
      </c>
      <c r="AG4387" s="340">
        <f t="shared" si="689"/>
        <v>1.1102230246251565E-16</v>
      </c>
      <c r="AI4387" s="340">
        <f t="shared" si="691"/>
        <v>0</v>
      </c>
      <c r="AJ4387" s="340">
        <f t="shared" si="691"/>
        <v>0</v>
      </c>
      <c r="AK4387" s="340">
        <f t="shared" si="691"/>
        <v>0</v>
      </c>
      <c r="AL4387" s="340">
        <f t="shared" si="691"/>
        <v>0</v>
      </c>
      <c r="AM4387" s="340">
        <f t="shared" si="691"/>
        <v>0</v>
      </c>
    </row>
    <row r="4388" spans="1:39" x14ac:dyDescent="0.35">
      <c r="A4388" s="337">
        <v>26301</v>
      </c>
      <c r="B4388" s="338">
        <f t="shared" si="684"/>
        <v>1972</v>
      </c>
      <c r="C4388" s="338">
        <f t="shared" si="685"/>
        <v>1</v>
      </c>
      <c r="D4388" s="338">
        <f t="shared" si="686"/>
        <v>3</v>
      </c>
      <c r="E4388" s="334">
        <v>0</v>
      </c>
      <c r="F4388" s="334">
        <v>0</v>
      </c>
      <c r="G4388" s="334">
        <v>0</v>
      </c>
      <c r="H4388" s="334">
        <v>0</v>
      </c>
      <c r="I4388" s="334">
        <v>0</v>
      </c>
      <c r="J4388" s="334">
        <v>0</v>
      </c>
      <c r="K4388" s="334">
        <v>0</v>
      </c>
      <c r="L4388" s="334">
        <v>0</v>
      </c>
      <c r="M4388" s="334">
        <v>0</v>
      </c>
      <c r="N4388" s="334">
        <v>0</v>
      </c>
      <c r="O4388" s="334">
        <v>0</v>
      </c>
      <c r="P4388" s="334">
        <v>0</v>
      </c>
      <c r="Q4388" s="334">
        <v>0</v>
      </c>
      <c r="R4388" s="334">
        <v>0</v>
      </c>
      <c r="S4388" s="334">
        <v>0</v>
      </c>
      <c r="T4388" s="334">
        <v>0</v>
      </c>
      <c r="U4388" s="334">
        <v>0</v>
      </c>
      <c r="V4388" s="334">
        <v>0</v>
      </c>
      <c r="W4388" s="334">
        <v>0</v>
      </c>
      <c r="X4388" s="334">
        <v>0</v>
      </c>
      <c r="Y4388" s="334">
        <v>0</v>
      </c>
      <c r="Z4388" s="334">
        <v>0</v>
      </c>
      <c r="AA4388" s="334">
        <v>0</v>
      </c>
      <c r="AB4388" s="334">
        <v>0</v>
      </c>
      <c r="AD4388" s="334">
        <v>0</v>
      </c>
      <c r="AE4388" s="334">
        <f t="shared" si="687"/>
        <v>0</v>
      </c>
      <c r="AF4388" s="334">
        <f t="shared" si="688"/>
        <v>0</v>
      </c>
      <c r="AG4388" s="340">
        <f t="shared" si="689"/>
        <v>0</v>
      </c>
      <c r="AI4388" s="340">
        <f t="shared" ref="AI4388:AM4403" si="692">IF($C4388=AI$1,$AF4388,0)</f>
        <v>0</v>
      </c>
      <c r="AJ4388" s="340">
        <f t="shared" si="692"/>
        <v>0</v>
      </c>
      <c r="AK4388" s="340">
        <f t="shared" si="692"/>
        <v>0</v>
      </c>
      <c r="AL4388" s="340">
        <f t="shared" si="692"/>
        <v>0</v>
      </c>
      <c r="AM4388" s="340">
        <f t="shared" si="692"/>
        <v>0</v>
      </c>
    </row>
    <row r="4389" spans="1:39" x14ac:dyDescent="0.35">
      <c r="A4389" s="337">
        <v>26302</v>
      </c>
      <c r="B4389" s="338">
        <f t="shared" si="684"/>
        <v>1972</v>
      </c>
      <c r="C4389" s="338">
        <f t="shared" si="685"/>
        <v>1</v>
      </c>
      <c r="D4389" s="338">
        <f t="shared" si="686"/>
        <v>4</v>
      </c>
      <c r="E4389" s="334">
        <v>0</v>
      </c>
      <c r="F4389" s="334">
        <v>0</v>
      </c>
      <c r="G4389" s="334">
        <v>0</v>
      </c>
      <c r="H4389" s="334">
        <v>0</v>
      </c>
      <c r="I4389" s="334">
        <v>0</v>
      </c>
      <c r="J4389" s="334">
        <v>0</v>
      </c>
      <c r="K4389" s="334">
        <v>0</v>
      </c>
      <c r="L4389" s="334">
        <v>0</v>
      </c>
      <c r="M4389" s="334">
        <v>0</v>
      </c>
      <c r="N4389" s="334">
        <v>0</v>
      </c>
      <c r="O4389" s="334">
        <v>0</v>
      </c>
      <c r="P4389" s="334">
        <v>0</v>
      </c>
      <c r="Q4389" s="334">
        <v>0</v>
      </c>
      <c r="R4389" s="334">
        <v>0</v>
      </c>
      <c r="S4389" s="334">
        <v>0</v>
      </c>
      <c r="T4389" s="334">
        <v>0</v>
      </c>
      <c r="U4389" s="334">
        <v>0</v>
      </c>
      <c r="V4389" s="334">
        <v>0</v>
      </c>
      <c r="W4389" s="334">
        <v>0</v>
      </c>
      <c r="X4389" s="334">
        <v>0</v>
      </c>
      <c r="Y4389" s="334">
        <v>0</v>
      </c>
      <c r="Z4389" s="334">
        <v>0</v>
      </c>
      <c r="AA4389" s="334">
        <v>0</v>
      </c>
      <c r="AB4389" s="334">
        <v>0</v>
      </c>
      <c r="AD4389" s="334">
        <v>0</v>
      </c>
      <c r="AE4389" s="334">
        <f t="shared" si="687"/>
        <v>0</v>
      </c>
      <c r="AF4389" s="334">
        <f t="shared" si="688"/>
        <v>0</v>
      </c>
      <c r="AG4389" s="340">
        <f t="shared" si="689"/>
        <v>0</v>
      </c>
      <c r="AI4389" s="340">
        <f t="shared" si="692"/>
        <v>0</v>
      </c>
      <c r="AJ4389" s="340">
        <f t="shared" si="692"/>
        <v>0</v>
      </c>
      <c r="AK4389" s="340">
        <f t="shared" si="692"/>
        <v>0</v>
      </c>
      <c r="AL4389" s="340">
        <f t="shared" si="692"/>
        <v>0</v>
      </c>
      <c r="AM4389" s="340">
        <f t="shared" si="692"/>
        <v>0</v>
      </c>
    </row>
    <row r="4390" spans="1:39" x14ac:dyDescent="0.35">
      <c r="A4390" s="337">
        <v>26303</v>
      </c>
      <c r="B4390" s="338">
        <f t="shared" si="684"/>
        <v>1972</v>
      </c>
      <c r="C4390" s="338">
        <f t="shared" si="685"/>
        <v>1</v>
      </c>
      <c r="D4390" s="338">
        <f t="shared" si="686"/>
        <v>5</v>
      </c>
      <c r="E4390" s="334">
        <v>0</v>
      </c>
      <c r="F4390" s="334">
        <v>0</v>
      </c>
      <c r="G4390" s="334">
        <v>0</v>
      </c>
      <c r="H4390" s="334">
        <v>0</v>
      </c>
      <c r="I4390" s="334">
        <v>0</v>
      </c>
      <c r="J4390" s="334">
        <v>0</v>
      </c>
      <c r="K4390" s="334">
        <v>0</v>
      </c>
      <c r="L4390" s="334">
        <v>0</v>
      </c>
      <c r="M4390" s="334">
        <v>0</v>
      </c>
      <c r="N4390" s="334">
        <v>0</v>
      </c>
      <c r="O4390" s="334">
        <v>0</v>
      </c>
      <c r="P4390" s="334">
        <v>0</v>
      </c>
      <c r="Q4390" s="334">
        <v>0</v>
      </c>
      <c r="R4390" s="334">
        <v>0</v>
      </c>
      <c r="S4390" s="334">
        <v>0</v>
      </c>
      <c r="T4390" s="334">
        <v>0</v>
      </c>
      <c r="U4390" s="334">
        <v>0</v>
      </c>
      <c r="V4390" s="334">
        <v>0</v>
      </c>
      <c r="W4390" s="334">
        <v>0</v>
      </c>
      <c r="X4390" s="334">
        <v>0</v>
      </c>
      <c r="Y4390" s="334">
        <v>0</v>
      </c>
      <c r="Z4390" s="334">
        <v>0</v>
      </c>
      <c r="AA4390" s="334">
        <v>0</v>
      </c>
      <c r="AB4390" s="334">
        <v>0</v>
      </c>
      <c r="AD4390" s="334">
        <v>0</v>
      </c>
      <c r="AE4390" s="334">
        <f t="shared" si="687"/>
        <v>0</v>
      </c>
      <c r="AF4390" s="334">
        <f t="shared" si="688"/>
        <v>0</v>
      </c>
      <c r="AG4390" s="340">
        <f t="shared" si="689"/>
        <v>0</v>
      </c>
      <c r="AI4390" s="340">
        <f t="shared" si="692"/>
        <v>0</v>
      </c>
      <c r="AJ4390" s="340">
        <f t="shared" si="692"/>
        <v>0</v>
      </c>
      <c r="AK4390" s="340">
        <f t="shared" si="692"/>
        <v>0</v>
      </c>
      <c r="AL4390" s="340">
        <f t="shared" si="692"/>
        <v>0</v>
      </c>
      <c r="AM4390" s="340">
        <f t="shared" si="692"/>
        <v>0</v>
      </c>
    </row>
    <row r="4391" spans="1:39" x14ac:dyDescent="0.35">
      <c r="A4391" s="337">
        <v>26304</v>
      </c>
      <c r="B4391" s="338">
        <f t="shared" si="684"/>
        <v>1972</v>
      </c>
      <c r="C4391" s="338">
        <f t="shared" si="685"/>
        <v>1</v>
      </c>
      <c r="D4391" s="338">
        <f t="shared" si="686"/>
        <v>6</v>
      </c>
      <c r="E4391" s="334">
        <v>0</v>
      </c>
      <c r="F4391" s="334">
        <v>0</v>
      </c>
      <c r="G4391" s="334">
        <v>0</v>
      </c>
      <c r="H4391" s="334">
        <v>0</v>
      </c>
      <c r="I4391" s="334">
        <v>0</v>
      </c>
      <c r="J4391" s="334">
        <v>0</v>
      </c>
      <c r="K4391" s="334">
        <v>0</v>
      </c>
      <c r="L4391" s="334">
        <v>0</v>
      </c>
      <c r="M4391" s="334">
        <v>0</v>
      </c>
      <c r="N4391" s="334">
        <v>0</v>
      </c>
      <c r="O4391" s="334">
        <v>0</v>
      </c>
      <c r="P4391" s="334">
        <v>0</v>
      </c>
      <c r="Q4391" s="334">
        <v>0</v>
      </c>
      <c r="R4391" s="334">
        <v>0</v>
      </c>
      <c r="S4391" s="334">
        <v>0</v>
      </c>
      <c r="T4391" s="334">
        <v>0</v>
      </c>
      <c r="U4391" s="334">
        <v>0</v>
      </c>
      <c r="V4391" s="334">
        <v>0</v>
      </c>
      <c r="W4391" s="334">
        <v>0</v>
      </c>
      <c r="X4391" s="334">
        <v>0</v>
      </c>
      <c r="Y4391" s="334">
        <v>0</v>
      </c>
      <c r="Z4391" s="334">
        <v>0</v>
      </c>
      <c r="AA4391" s="334">
        <v>0</v>
      </c>
      <c r="AB4391" s="334">
        <v>0</v>
      </c>
      <c r="AD4391" s="334">
        <v>0</v>
      </c>
      <c r="AE4391" s="334">
        <f t="shared" si="687"/>
        <v>0</v>
      </c>
      <c r="AF4391" s="334">
        <f t="shared" si="688"/>
        <v>0</v>
      </c>
      <c r="AG4391" s="340">
        <f t="shared" si="689"/>
        <v>0</v>
      </c>
      <c r="AI4391" s="340">
        <f t="shared" si="692"/>
        <v>0</v>
      </c>
      <c r="AJ4391" s="340">
        <f t="shared" si="692"/>
        <v>0</v>
      </c>
      <c r="AK4391" s="340">
        <f t="shared" si="692"/>
        <v>0</v>
      </c>
      <c r="AL4391" s="340">
        <f t="shared" si="692"/>
        <v>0</v>
      </c>
      <c r="AM4391" s="340">
        <f t="shared" si="692"/>
        <v>0</v>
      </c>
    </row>
    <row r="4392" spans="1:39" x14ac:dyDescent="0.35">
      <c r="A4392" s="337">
        <v>26305</v>
      </c>
      <c r="B4392" s="338">
        <f t="shared" si="684"/>
        <v>1972</v>
      </c>
      <c r="C4392" s="338">
        <f t="shared" si="685"/>
        <v>1</v>
      </c>
      <c r="D4392" s="338">
        <f t="shared" si="686"/>
        <v>7</v>
      </c>
      <c r="E4392" s="334">
        <v>0</v>
      </c>
      <c r="F4392" s="334">
        <v>0</v>
      </c>
      <c r="G4392" s="334">
        <v>0</v>
      </c>
      <c r="H4392" s="334">
        <v>0</v>
      </c>
      <c r="I4392" s="334">
        <v>0</v>
      </c>
      <c r="J4392" s="334">
        <v>0</v>
      </c>
      <c r="K4392" s="334">
        <v>0</v>
      </c>
      <c r="L4392" s="334">
        <v>0</v>
      </c>
      <c r="M4392" s="334">
        <v>0</v>
      </c>
      <c r="N4392" s="334">
        <v>0</v>
      </c>
      <c r="O4392" s="334">
        <v>0</v>
      </c>
      <c r="P4392" s="334">
        <v>0</v>
      </c>
      <c r="Q4392" s="334">
        <v>0</v>
      </c>
      <c r="R4392" s="334">
        <v>0</v>
      </c>
      <c r="S4392" s="334">
        <v>0</v>
      </c>
      <c r="T4392" s="334">
        <v>0</v>
      </c>
      <c r="U4392" s="334">
        <v>0</v>
      </c>
      <c r="V4392" s="334">
        <v>0</v>
      </c>
      <c r="W4392" s="334">
        <v>0</v>
      </c>
      <c r="X4392" s="334">
        <v>0</v>
      </c>
      <c r="Y4392" s="334">
        <v>0</v>
      </c>
      <c r="Z4392" s="334">
        <v>0</v>
      </c>
      <c r="AA4392" s="334">
        <v>0</v>
      </c>
      <c r="AB4392" s="334">
        <v>0</v>
      </c>
      <c r="AD4392" s="334">
        <v>0</v>
      </c>
      <c r="AE4392" s="334">
        <f t="shared" si="687"/>
        <v>0</v>
      </c>
      <c r="AF4392" s="334">
        <f t="shared" si="688"/>
        <v>0</v>
      </c>
      <c r="AG4392" s="340">
        <f t="shared" si="689"/>
        <v>0</v>
      </c>
      <c r="AI4392" s="340">
        <f t="shared" si="692"/>
        <v>0</v>
      </c>
      <c r="AJ4392" s="340">
        <f t="shared" si="692"/>
        <v>0</v>
      </c>
      <c r="AK4392" s="340">
        <f t="shared" si="692"/>
        <v>0</v>
      </c>
      <c r="AL4392" s="340">
        <f t="shared" si="692"/>
        <v>0</v>
      </c>
      <c r="AM4392" s="340">
        <f t="shared" si="692"/>
        <v>0</v>
      </c>
    </row>
    <row r="4393" spans="1:39" x14ac:dyDescent="0.35">
      <c r="A4393" s="337">
        <v>26306</v>
      </c>
      <c r="B4393" s="338">
        <f t="shared" si="684"/>
        <v>1972</v>
      </c>
      <c r="C4393" s="338">
        <f t="shared" si="685"/>
        <v>1</v>
      </c>
      <c r="D4393" s="338">
        <f t="shared" si="686"/>
        <v>8</v>
      </c>
      <c r="E4393" s="334">
        <v>0</v>
      </c>
      <c r="F4393" s="334">
        <v>0</v>
      </c>
      <c r="G4393" s="334">
        <v>0</v>
      </c>
      <c r="H4393" s="334">
        <v>0</v>
      </c>
      <c r="I4393" s="334">
        <v>0</v>
      </c>
      <c r="J4393" s="334">
        <v>0</v>
      </c>
      <c r="K4393" s="334">
        <v>0</v>
      </c>
      <c r="L4393" s="334">
        <v>0</v>
      </c>
      <c r="M4393" s="334">
        <v>0</v>
      </c>
      <c r="N4393" s="334">
        <v>0</v>
      </c>
      <c r="O4393" s="334">
        <v>0</v>
      </c>
      <c r="P4393" s="334">
        <v>0</v>
      </c>
      <c r="Q4393" s="334">
        <v>0</v>
      </c>
      <c r="R4393" s="334">
        <v>0</v>
      </c>
      <c r="S4393" s="334">
        <v>0</v>
      </c>
      <c r="T4393" s="334">
        <v>0</v>
      </c>
      <c r="U4393" s="334">
        <v>0</v>
      </c>
      <c r="V4393" s="334">
        <v>0</v>
      </c>
      <c r="W4393" s="334">
        <v>0</v>
      </c>
      <c r="X4393" s="334">
        <v>0</v>
      </c>
      <c r="Y4393" s="334">
        <v>0</v>
      </c>
      <c r="Z4393" s="334">
        <v>0</v>
      </c>
      <c r="AA4393" s="334">
        <v>0</v>
      </c>
      <c r="AB4393" s="334">
        <v>0</v>
      </c>
      <c r="AD4393" s="334">
        <v>0</v>
      </c>
      <c r="AE4393" s="334">
        <f t="shared" si="687"/>
        <v>0</v>
      </c>
      <c r="AF4393" s="334">
        <f t="shared" si="688"/>
        <v>0</v>
      </c>
      <c r="AG4393" s="340">
        <f t="shared" si="689"/>
        <v>0</v>
      </c>
      <c r="AI4393" s="340">
        <f t="shared" si="692"/>
        <v>0</v>
      </c>
      <c r="AJ4393" s="340">
        <f t="shared" si="692"/>
        <v>0</v>
      </c>
      <c r="AK4393" s="340">
        <f t="shared" si="692"/>
        <v>0</v>
      </c>
      <c r="AL4393" s="340">
        <f t="shared" si="692"/>
        <v>0</v>
      </c>
      <c r="AM4393" s="340">
        <f t="shared" si="692"/>
        <v>0</v>
      </c>
    </row>
    <row r="4394" spans="1:39" x14ac:dyDescent="0.35">
      <c r="A4394" s="337">
        <v>26307</v>
      </c>
      <c r="B4394" s="338">
        <f t="shared" si="684"/>
        <v>1972</v>
      </c>
      <c r="C4394" s="338">
        <f t="shared" si="685"/>
        <v>1</v>
      </c>
      <c r="D4394" s="338">
        <f t="shared" si="686"/>
        <v>9</v>
      </c>
      <c r="E4394" s="334">
        <v>0</v>
      </c>
      <c r="F4394" s="334">
        <v>0</v>
      </c>
      <c r="G4394" s="334">
        <v>0</v>
      </c>
      <c r="H4394" s="334">
        <v>0</v>
      </c>
      <c r="I4394" s="334">
        <v>0</v>
      </c>
      <c r="J4394" s="334">
        <v>0</v>
      </c>
      <c r="K4394" s="334">
        <v>0.3</v>
      </c>
      <c r="L4394" s="334">
        <v>0</v>
      </c>
      <c r="M4394" s="334">
        <v>0.2</v>
      </c>
      <c r="N4394" s="334">
        <v>0</v>
      </c>
      <c r="O4394" s="334">
        <v>0</v>
      </c>
      <c r="P4394" s="334">
        <v>0</v>
      </c>
      <c r="Q4394" s="334">
        <v>0</v>
      </c>
      <c r="R4394" s="334">
        <v>0</v>
      </c>
      <c r="S4394" s="334">
        <v>0</v>
      </c>
      <c r="T4394" s="334">
        <v>0</v>
      </c>
      <c r="U4394" s="334">
        <v>0</v>
      </c>
      <c r="V4394" s="334">
        <v>0</v>
      </c>
      <c r="W4394" s="334">
        <v>0</v>
      </c>
      <c r="X4394" s="334">
        <v>0</v>
      </c>
      <c r="Y4394" s="334">
        <v>0</v>
      </c>
      <c r="Z4394" s="334">
        <v>0</v>
      </c>
      <c r="AA4394" s="334">
        <v>0</v>
      </c>
      <c r="AB4394" s="334">
        <v>0</v>
      </c>
      <c r="AD4394" s="334">
        <v>0.5</v>
      </c>
      <c r="AE4394" s="334">
        <f t="shared" si="687"/>
        <v>0.5</v>
      </c>
      <c r="AF4394" s="334">
        <f t="shared" si="688"/>
        <v>0.5</v>
      </c>
      <c r="AG4394" s="340">
        <f t="shared" si="689"/>
        <v>0</v>
      </c>
      <c r="AI4394" s="340">
        <f t="shared" si="692"/>
        <v>0</v>
      </c>
      <c r="AJ4394" s="340">
        <f t="shared" si="692"/>
        <v>0</v>
      </c>
      <c r="AK4394" s="340">
        <f t="shared" si="692"/>
        <v>0</v>
      </c>
      <c r="AL4394" s="340">
        <f t="shared" si="692"/>
        <v>0</v>
      </c>
      <c r="AM4394" s="340">
        <f t="shared" si="692"/>
        <v>0</v>
      </c>
    </row>
    <row r="4395" spans="1:39" x14ac:dyDescent="0.35">
      <c r="A4395" s="337">
        <v>26308</v>
      </c>
      <c r="B4395" s="338">
        <f t="shared" si="684"/>
        <v>1972</v>
      </c>
      <c r="C4395" s="338">
        <f t="shared" si="685"/>
        <v>1</v>
      </c>
      <c r="D4395" s="338">
        <f t="shared" si="686"/>
        <v>10</v>
      </c>
      <c r="E4395" s="334">
        <v>0</v>
      </c>
      <c r="F4395" s="334">
        <v>0</v>
      </c>
      <c r="G4395" s="334">
        <v>0</v>
      </c>
      <c r="H4395" s="334">
        <v>0</v>
      </c>
      <c r="I4395" s="334">
        <v>0</v>
      </c>
      <c r="J4395" s="334">
        <v>0</v>
      </c>
      <c r="K4395" s="334">
        <v>0</v>
      </c>
      <c r="L4395" s="334">
        <v>0</v>
      </c>
      <c r="M4395" s="334">
        <v>0</v>
      </c>
      <c r="N4395" s="334">
        <v>0</v>
      </c>
      <c r="O4395" s="334">
        <v>0</v>
      </c>
      <c r="P4395" s="334">
        <v>0</v>
      </c>
      <c r="Q4395" s="334">
        <v>0</v>
      </c>
      <c r="R4395" s="334">
        <v>0</v>
      </c>
      <c r="S4395" s="334">
        <v>0</v>
      </c>
      <c r="T4395" s="334">
        <v>0</v>
      </c>
      <c r="U4395" s="334">
        <v>0</v>
      </c>
      <c r="V4395" s="334">
        <v>0</v>
      </c>
      <c r="W4395" s="334">
        <v>0</v>
      </c>
      <c r="X4395" s="334">
        <v>0</v>
      </c>
      <c r="Y4395" s="334">
        <v>0</v>
      </c>
      <c r="Z4395" s="334">
        <v>0</v>
      </c>
      <c r="AA4395" s="334">
        <v>0</v>
      </c>
      <c r="AB4395" s="334">
        <v>0</v>
      </c>
      <c r="AD4395" s="334">
        <v>0</v>
      </c>
      <c r="AE4395" s="334">
        <f t="shared" si="687"/>
        <v>0</v>
      </c>
      <c r="AF4395" s="334">
        <f t="shared" si="688"/>
        <v>0</v>
      </c>
      <c r="AG4395" s="340">
        <f t="shared" si="689"/>
        <v>0</v>
      </c>
      <c r="AI4395" s="340">
        <f t="shared" si="692"/>
        <v>0</v>
      </c>
      <c r="AJ4395" s="340">
        <f t="shared" si="692"/>
        <v>0</v>
      </c>
      <c r="AK4395" s="340">
        <f t="shared" si="692"/>
        <v>0</v>
      </c>
      <c r="AL4395" s="340">
        <f t="shared" si="692"/>
        <v>0</v>
      </c>
      <c r="AM4395" s="340">
        <f t="shared" si="692"/>
        <v>0</v>
      </c>
    </row>
    <row r="4396" spans="1:39" x14ac:dyDescent="0.35">
      <c r="A4396" s="337">
        <v>26309</v>
      </c>
      <c r="B4396" s="338">
        <f t="shared" si="684"/>
        <v>1972</v>
      </c>
      <c r="C4396" s="338">
        <f t="shared" si="685"/>
        <v>1</v>
      </c>
      <c r="D4396" s="338">
        <f t="shared" si="686"/>
        <v>11</v>
      </c>
      <c r="E4396" s="334">
        <v>0</v>
      </c>
      <c r="F4396" s="334">
        <v>0</v>
      </c>
      <c r="G4396" s="334">
        <v>0</v>
      </c>
      <c r="H4396" s="334">
        <v>0</v>
      </c>
      <c r="I4396" s="334">
        <v>0</v>
      </c>
      <c r="J4396" s="334">
        <v>0</v>
      </c>
      <c r="K4396" s="334">
        <v>0</v>
      </c>
      <c r="L4396" s="334">
        <v>0.2</v>
      </c>
      <c r="M4396" s="334">
        <v>0.3</v>
      </c>
      <c r="N4396" s="334">
        <v>0.2</v>
      </c>
      <c r="O4396" s="334">
        <v>0.3</v>
      </c>
      <c r="P4396" s="334">
        <v>0.4</v>
      </c>
      <c r="Q4396" s="334">
        <v>0.3</v>
      </c>
      <c r="R4396" s="334">
        <v>0.2</v>
      </c>
      <c r="S4396" s="334">
        <v>0.3</v>
      </c>
      <c r="T4396" s="334">
        <v>0.2</v>
      </c>
      <c r="U4396" s="334">
        <v>0.2</v>
      </c>
      <c r="V4396" s="334">
        <v>0.3</v>
      </c>
      <c r="W4396" s="334">
        <v>0.2</v>
      </c>
      <c r="X4396" s="334">
        <v>0.2</v>
      </c>
      <c r="Y4396" s="334">
        <v>0.3</v>
      </c>
      <c r="Z4396" s="334">
        <v>0.2</v>
      </c>
      <c r="AA4396" s="334">
        <v>0.3</v>
      </c>
      <c r="AB4396" s="334">
        <v>0.2</v>
      </c>
      <c r="AD4396" s="334">
        <v>4.3</v>
      </c>
      <c r="AE4396" s="334">
        <f t="shared" si="687"/>
        <v>4.3</v>
      </c>
      <c r="AF4396" s="334">
        <f t="shared" si="688"/>
        <v>4.3000000000000007</v>
      </c>
      <c r="AG4396" s="340">
        <f t="shared" si="689"/>
        <v>8.8817841970012523E-16</v>
      </c>
      <c r="AI4396" s="340">
        <f t="shared" si="692"/>
        <v>0</v>
      </c>
      <c r="AJ4396" s="340">
        <f t="shared" si="692"/>
        <v>0</v>
      </c>
      <c r="AK4396" s="340">
        <f t="shared" si="692"/>
        <v>0</v>
      </c>
      <c r="AL4396" s="340">
        <f t="shared" si="692"/>
        <v>0</v>
      </c>
      <c r="AM4396" s="340">
        <f t="shared" si="692"/>
        <v>0</v>
      </c>
    </row>
    <row r="4397" spans="1:39" x14ac:dyDescent="0.35">
      <c r="A4397" s="337">
        <v>26310</v>
      </c>
      <c r="B4397" s="338">
        <f t="shared" si="684"/>
        <v>1972</v>
      </c>
      <c r="C4397" s="338">
        <f t="shared" si="685"/>
        <v>1</v>
      </c>
      <c r="D4397" s="338">
        <f t="shared" si="686"/>
        <v>12</v>
      </c>
      <c r="E4397" s="334">
        <v>0</v>
      </c>
      <c r="F4397" s="334">
        <v>0</v>
      </c>
      <c r="G4397" s="334">
        <v>0.1</v>
      </c>
      <c r="H4397" s="334">
        <v>0</v>
      </c>
      <c r="I4397" s="334">
        <v>0</v>
      </c>
      <c r="J4397" s="334">
        <v>0</v>
      </c>
      <c r="K4397" s="334">
        <v>0.1</v>
      </c>
      <c r="L4397" s="334">
        <v>0</v>
      </c>
      <c r="M4397" s="334">
        <v>0</v>
      </c>
      <c r="N4397" s="334">
        <v>0</v>
      </c>
      <c r="O4397" s="334">
        <v>0.1</v>
      </c>
      <c r="P4397" s="334">
        <v>0</v>
      </c>
      <c r="Q4397" s="334">
        <v>0</v>
      </c>
      <c r="R4397" s="334">
        <v>0</v>
      </c>
      <c r="S4397" s="334">
        <v>0.1</v>
      </c>
      <c r="T4397" s="334">
        <v>0</v>
      </c>
      <c r="U4397" s="334">
        <v>0</v>
      </c>
      <c r="V4397" s="334">
        <v>0</v>
      </c>
      <c r="W4397" s="334">
        <v>0</v>
      </c>
      <c r="X4397" s="334">
        <v>0</v>
      </c>
      <c r="Y4397" s="334">
        <v>0</v>
      </c>
      <c r="Z4397" s="334">
        <v>0.1</v>
      </c>
      <c r="AA4397" s="334">
        <v>0</v>
      </c>
      <c r="AB4397" s="334">
        <v>0</v>
      </c>
      <c r="AD4397" s="334">
        <v>0.5</v>
      </c>
      <c r="AE4397" s="334">
        <f t="shared" si="687"/>
        <v>0.5</v>
      </c>
      <c r="AF4397" s="334">
        <f t="shared" si="688"/>
        <v>0.5</v>
      </c>
      <c r="AG4397" s="340">
        <f t="shared" si="689"/>
        <v>0</v>
      </c>
      <c r="AI4397" s="340">
        <f t="shared" si="692"/>
        <v>0</v>
      </c>
      <c r="AJ4397" s="340">
        <f t="shared" si="692"/>
        <v>0</v>
      </c>
      <c r="AK4397" s="340">
        <f t="shared" si="692"/>
        <v>0</v>
      </c>
      <c r="AL4397" s="340">
        <f t="shared" si="692"/>
        <v>0</v>
      </c>
      <c r="AM4397" s="340">
        <f t="shared" si="692"/>
        <v>0</v>
      </c>
    </row>
    <row r="4398" spans="1:39" x14ac:dyDescent="0.35">
      <c r="A4398" s="337">
        <v>26311</v>
      </c>
      <c r="B4398" s="338">
        <f t="shared" si="684"/>
        <v>1972</v>
      </c>
      <c r="C4398" s="338">
        <f t="shared" si="685"/>
        <v>1</v>
      </c>
      <c r="D4398" s="338">
        <f t="shared" si="686"/>
        <v>13</v>
      </c>
      <c r="E4398" s="334">
        <v>0</v>
      </c>
      <c r="F4398" s="334">
        <v>0</v>
      </c>
      <c r="G4398" s="334">
        <v>0</v>
      </c>
      <c r="H4398" s="334">
        <v>0</v>
      </c>
      <c r="I4398" s="334">
        <v>0</v>
      </c>
      <c r="J4398" s="334">
        <v>0</v>
      </c>
      <c r="K4398" s="334">
        <v>0</v>
      </c>
      <c r="L4398" s="334">
        <v>0</v>
      </c>
      <c r="M4398" s="334">
        <v>0</v>
      </c>
      <c r="N4398" s="334">
        <v>0</v>
      </c>
      <c r="O4398" s="334">
        <v>0</v>
      </c>
      <c r="P4398" s="334">
        <v>0</v>
      </c>
      <c r="Q4398" s="334">
        <v>0</v>
      </c>
      <c r="R4398" s="334">
        <v>0</v>
      </c>
      <c r="S4398" s="334">
        <v>0</v>
      </c>
      <c r="T4398" s="334">
        <v>0</v>
      </c>
      <c r="U4398" s="334">
        <v>0</v>
      </c>
      <c r="V4398" s="334">
        <v>0</v>
      </c>
      <c r="W4398" s="334">
        <v>0</v>
      </c>
      <c r="X4398" s="334">
        <v>0</v>
      </c>
      <c r="Y4398" s="334">
        <v>0</v>
      </c>
      <c r="Z4398" s="334">
        <v>0</v>
      </c>
      <c r="AA4398" s="334">
        <v>0</v>
      </c>
      <c r="AB4398" s="334">
        <v>0</v>
      </c>
      <c r="AD4398" s="334">
        <v>0</v>
      </c>
      <c r="AE4398" s="334">
        <f t="shared" si="687"/>
        <v>0</v>
      </c>
      <c r="AF4398" s="334">
        <f t="shared" si="688"/>
        <v>0</v>
      </c>
      <c r="AG4398" s="340">
        <f t="shared" si="689"/>
        <v>0</v>
      </c>
      <c r="AI4398" s="340">
        <f t="shared" si="692"/>
        <v>0</v>
      </c>
      <c r="AJ4398" s="340">
        <f t="shared" si="692"/>
        <v>0</v>
      </c>
      <c r="AK4398" s="340">
        <f t="shared" si="692"/>
        <v>0</v>
      </c>
      <c r="AL4398" s="340">
        <f t="shared" si="692"/>
        <v>0</v>
      </c>
      <c r="AM4398" s="340">
        <f t="shared" si="692"/>
        <v>0</v>
      </c>
    </row>
    <row r="4399" spans="1:39" x14ac:dyDescent="0.35">
      <c r="A4399" s="337">
        <v>26312</v>
      </c>
      <c r="B4399" s="338">
        <f t="shared" si="684"/>
        <v>1972</v>
      </c>
      <c r="C4399" s="338">
        <f t="shared" si="685"/>
        <v>1</v>
      </c>
      <c r="D4399" s="338">
        <f t="shared" si="686"/>
        <v>14</v>
      </c>
      <c r="E4399" s="334">
        <v>0</v>
      </c>
      <c r="F4399" s="334">
        <v>0</v>
      </c>
      <c r="G4399" s="334">
        <v>0</v>
      </c>
      <c r="H4399" s="334">
        <v>0</v>
      </c>
      <c r="I4399" s="334">
        <v>0</v>
      </c>
      <c r="J4399" s="334">
        <v>0</v>
      </c>
      <c r="K4399" s="334">
        <v>0</v>
      </c>
      <c r="L4399" s="334">
        <v>0</v>
      </c>
      <c r="M4399" s="334">
        <v>0</v>
      </c>
      <c r="N4399" s="334">
        <v>0</v>
      </c>
      <c r="O4399" s="334">
        <v>0</v>
      </c>
      <c r="P4399" s="334">
        <v>0</v>
      </c>
      <c r="Q4399" s="334">
        <v>0</v>
      </c>
      <c r="R4399" s="334">
        <v>0</v>
      </c>
      <c r="S4399" s="334">
        <v>0</v>
      </c>
      <c r="T4399" s="334">
        <v>0</v>
      </c>
      <c r="U4399" s="334">
        <v>0</v>
      </c>
      <c r="V4399" s="334">
        <v>0</v>
      </c>
      <c r="W4399" s="334">
        <v>0</v>
      </c>
      <c r="X4399" s="334">
        <v>0</v>
      </c>
      <c r="Y4399" s="334">
        <v>0</v>
      </c>
      <c r="Z4399" s="334">
        <v>0</v>
      </c>
      <c r="AA4399" s="334">
        <v>0</v>
      </c>
      <c r="AB4399" s="334">
        <v>0</v>
      </c>
      <c r="AD4399" s="334">
        <v>0</v>
      </c>
      <c r="AE4399" s="334">
        <f t="shared" si="687"/>
        <v>0</v>
      </c>
      <c r="AF4399" s="334">
        <f t="shared" si="688"/>
        <v>0</v>
      </c>
      <c r="AG4399" s="340">
        <f t="shared" si="689"/>
        <v>0</v>
      </c>
      <c r="AI4399" s="340">
        <f t="shared" si="692"/>
        <v>0</v>
      </c>
      <c r="AJ4399" s="340">
        <f t="shared" si="692"/>
        <v>0</v>
      </c>
      <c r="AK4399" s="340">
        <f t="shared" si="692"/>
        <v>0</v>
      </c>
      <c r="AL4399" s="340">
        <f t="shared" si="692"/>
        <v>0</v>
      </c>
      <c r="AM4399" s="340">
        <f t="shared" si="692"/>
        <v>0</v>
      </c>
    </row>
    <row r="4400" spans="1:39" x14ac:dyDescent="0.35">
      <c r="A4400" s="337">
        <v>26313</v>
      </c>
      <c r="B4400" s="338">
        <f t="shared" si="684"/>
        <v>1972</v>
      </c>
      <c r="C4400" s="338">
        <f t="shared" si="685"/>
        <v>1</v>
      </c>
      <c r="D4400" s="338">
        <f t="shared" si="686"/>
        <v>15</v>
      </c>
      <c r="E4400" s="334">
        <v>0</v>
      </c>
      <c r="F4400" s="334">
        <v>0</v>
      </c>
      <c r="G4400" s="334">
        <v>0</v>
      </c>
      <c r="H4400" s="334">
        <v>0</v>
      </c>
      <c r="I4400" s="334">
        <v>0</v>
      </c>
      <c r="J4400" s="334">
        <v>0</v>
      </c>
      <c r="K4400" s="334">
        <v>0</v>
      </c>
      <c r="L4400" s="334">
        <v>0</v>
      </c>
      <c r="M4400" s="334">
        <v>0</v>
      </c>
      <c r="N4400" s="334">
        <v>0</v>
      </c>
      <c r="O4400" s="334">
        <v>0</v>
      </c>
      <c r="P4400" s="334">
        <v>0</v>
      </c>
      <c r="Q4400" s="334">
        <v>0</v>
      </c>
      <c r="R4400" s="334">
        <v>0</v>
      </c>
      <c r="S4400" s="334">
        <v>0</v>
      </c>
      <c r="T4400" s="334">
        <v>0</v>
      </c>
      <c r="U4400" s="334">
        <v>0</v>
      </c>
      <c r="V4400" s="334">
        <v>0</v>
      </c>
      <c r="W4400" s="334">
        <v>0</v>
      </c>
      <c r="X4400" s="334">
        <v>0</v>
      </c>
      <c r="Y4400" s="334">
        <v>0</v>
      </c>
      <c r="Z4400" s="334">
        <v>0</v>
      </c>
      <c r="AA4400" s="334">
        <v>0</v>
      </c>
      <c r="AB4400" s="334">
        <v>0</v>
      </c>
      <c r="AD4400" s="334">
        <v>0</v>
      </c>
      <c r="AE4400" s="334">
        <f t="shared" si="687"/>
        <v>0</v>
      </c>
      <c r="AF4400" s="334">
        <f t="shared" si="688"/>
        <v>0</v>
      </c>
      <c r="AG4400" s="340">
        <f t="shared" si="689"/>
        <v>0</v>
      </c>
      <c r="AI4400" s="340">
        <f t="shared" si="692"/>
        <v>0</v>
      </c>
      <c r="AJ4400" s="340">
        <f t="shared" si="692"/>
        <v>0</v>
      </c>
      <c r="AK4400" s="340">
        <f t="shared" si="692"/>
        <v>0</v>
      </c>
      <c r="AL4400" s="340">
        <f t="shared" si="692"/>
        <v>0</v>
      </c>
      <c r="AM4400" s="340">
        <f t="shared" si="692"/>
        <v>0</v>
      </c>
    </row>
    <row r="4401" spans="1:39" x14ac:dyDescent="0.35">
      <c r="A4401" s="337">
        <v>26314</v>
      </c>
      <c r="B4401" s="338">
        <f t="shared" si="684"/>
        <v>1972</v>
      </c>
      <c r="C4401" s="338">
        <f t="shared" si="685"/>
        <v>1</v>
      </c>
      <c r="D4401" s="338">
        <f t="shared" si="686"/>
        <v>16</v>
      </c>
      <c r="E4401" s="334">
        <v>0</v>
      </c>
      <c r="F4401" s="334">
        <v>0</v>
      </c>
      <c r="G4401" s="334">
        <v>0</v>
      </c>
      <c r="H4401" s="334">
        <v>0</v>
      </c>
      <c r="I4401" s="334">
        <v>0</v>
      </c>
      <c r="J4401" s="334">
        <v>0</v>
      </c>
      <c r="K4401" s="334">
        <v>0</v>
      </c>
      <c r="L4401" s="334">
        <v>0</v>
      </c>
      <c r="M4401" s="334">
        <v>0</v>
      </c>
      <c r="N4401" s="334">
        <v>0</v>
      </c>
      <c r="O4401" s="334">
        <v>0</v>
      </c>
      <c r="P4401" s="334">
        <v>0</v>
      </c>
      <c r="Q4401" s="334">
        <v>0</v>
      </c>
      <c r="R4401" s="334">
        <v>0</v>
      </c>
      <c r="S4401" s="334">
        <v>0</v>
      </c>
      <c r="T4401" s="334">
        <v>0</v>
      </c>
      <c r="U4401" s="334">
        <v>0</v>
      </c>
      <c r="V4401" s="334">
        <v>0</v>
      </c>
      <c r="W4401" s="334">
        <v>0</v>
      </c>
      <c r="X4401" s="334">
        <v>0</v>
      </c>
      <c r="Y4401" s="334">
        <v>0</v>
      </c>
      <c r="Z4401" s="334">
        <v>0</v>
      </c>
      <c r="AA4401" s="334">
        <v>0</v>
      </c>
      <c r="AB4401" s="334">
        <v>0</v>
      </c>
      <c r="AD4401" s="334">
        <v>0</v>
      </c>
      <c r="AE4401" s="334">
        <f t="shared" si="687"/>
        <v>0</v>
      </c>
      <c r="AF4401" s="334">
        <f t="shared" si="688"/>
        <v>0</v>
      </c>
      <c r="AG4401" s="340">
        <f t="shared" si="689"/>
        <v>0</v>
      </c>
      <c r="AI4401" s="340">
        <f t="shared" si="692"/>
        <v>0</v>
      </c>
      <c r="AJ4401" s="340">
        <f t="shared" si="692"/>
        <v>0</v>
      </c>
      <c r="AK4401" s="340">
        <f t="shared" si="692"/>
        <v>0</v>
      </c>
      <c r="AL4401" s="340">
        <f t="shared" si="692"/>
        <v>0</v>
      </c>
      <c r="AM4401" s="340">
        <f t="shared" si="692"/>
        <v>0</v>
      </c>
    </row>
    <row r="4402" spans="1:39" x14ac:dyDescent="0.35">
      <c r="A4402" s="337">
        <v>26315</v>
      </c>
      <c r="B4402" s="338">
        <f t="shared" si="684"/>
        <v>1972</v>
      </c>
      <c r="C4402" s="338">
        <f t="shared" si="685"/>
        <v>1</v>
      </c>
      <c r="D4402" s="338">
        <f t="shared" si="686"/>
        <v>17</v>
      </c>
      <c r="E4402" s="334">
        <v>0</v>
      </c>
      <c r="F4402" s="334">
        <v>0</v>
      </c>
      <c r="G4402" s="334">
        <v>0</v>
      </c>
      <c r="H4402" s="334">
        <v>0</v>
      </c>
      <c r="I4402" s="334">
        <v>0</v>
      </c>
      <c r="J4402" s="334">
        <v>0</v>
      </c>
      <c r="K4402" s="334">
        <v>0</v>
      </c>
      <c r="L4402" s="334">
        <v>0</v>
      </c>
      <c r="M4402" s="334">
        <v>0.1</v>
      </c>
      <c r="N4402" s="334">
        <v>0</v>
      </c>
      <c r="O4402" s="334">
        <v>0.1</v>
      </c>
      <c r="P4402" s="334">
        <v>0</v>
      </c>
      <c r="Q4402" s="334">
        <v>0.1</v>
      </c>
      <c r="R4402" s="334">
        <v>0</v>
      </c>
      <c r="S4402" s="334">
        <v>0.1</v>
      </c>
      <c r="T4402" s="334">
        <v>0</v>
      </c>
      <c r="U4402" s="334">
        <v>0.1</v>
      </c>
      <c r="V4402" s="334">
        <v>0</v>
      </c>
      <c r="W4402" s="334">
        <v>0.1</v>
      </c>
      <c r="X4402" s="334">
        <v>0</v>
      </c>
      <c r="Y4402" s="334">
        <v>0.1</v>
      </c>
      <c r="Z4402" s="334">
        <v>0</v>
      </c>
      <c r="AA4402" s="334">
        <v>0.1</v>
      </c>
      <c r="AB4402" s="334">
        <v>0</v>
      </c>
      <c r="AD4402" s="334">
        <v>0.8</v>
      </c>
      <c r="AE4402" s="334">
        <f t="shared" si="687"/>
        <v>0.8</v>
      </c>
      <c r="AF4402" s="334">
        <f t="shared" si="688"/>
        <v>0.79999999999999993</v>
      </c>
      <c r="AG4402" s="340">
        <f t="shared" si="689"/>
        <v>1.1102230246251565E-16</v>
      </c>
      <c r="AI4402" s="340">
        <f t="shared" si="692"/>
        <v>0</v>
      </c>
      <c r="AJ4402" s="340">
        <f t="shared" si="692"/>
        <v>0</v>
      </c>
      <c r="AK4402" s="340">
        <f t="shared" si="692"/>
        <v>0</v>
      </c>
      <c r="AL4402" s="340">
        <f t="shared" si="692"/>
        <v>0</v>
      </c>
      <c r="AM4402" s="340">
        <f t="shared" si="692"/>
        <v>0</v>
      </c>
    </row>
    <row r="4403" spans="1:39" x14ac:dyDescent="0.35">
      <c r="A4403" s="337">
        <v>26316</v>
      </c>
      <c r="B4403" s="338">
        <f t="shared" si="684"/>
        <v>1972</v>
      </c>
      <c r="C4403" s="338">
        <f t="shared" si="685"/>
        <v>1</v>
      </c>
      <c r="D4403" s="338">
        <f t="shared" si="686"/>
        <v>18</v>
      </c>
      <c r="E4403" s="334">
        <v>0</v>
      </c>
      <c r="F4403" s="334">
        <v>0</v>
      </c>
      <c r="G4403" s="334">
        <v>0</v>
      </c>
      <c r="H4403" s="334">
        <v>0</v>
      </c>
      <c r="I4403" s="334">
        <v>0</v>
      </c>
      <c r="J4403" s="334">
        <v>0</v>
      </c>
      <c r="K4403" s="334">
        <v>0</v>
      </c>
      <c r="L4403" s="334">
        <v>0</v>
      </c>
      <c r="M4403" s="334">
        <v>0</v>
      </c>
      <c r="N4403" s="334">
        <v>0</v>
      </c>
      <c r="O4403" s="334">
        <v>0</v>
      </c>
      <c r="P4403" s="334">
        <v>0</v>
      </c>
      <c r="Q4403" s="334">
        <v>0</v>
      </c>
      <c r="R4403" s="334">
        <v>0</v>
      </c>
      <c r="S4403" s="334">
        <v>0</v>
      </c>
      <c r="T4403" s="334">
        <v>0</v>
      </c>
      <c r="U4403" s="334">
        <v>0</v>
      </c>
      <c r="V4403" s="334">
        <v>0</v>
      </c>
      <c r="W4403" s="334">
        <v>0</v>
      </c>
      <c r="X4403" s="334">
        <v>0</v>
      </c>
      <c r="Y4403" s="334">
        <v>0</v>
      </c>
      <c r="Z4403" s="334">
        <v>0</v>
      </c>
      <c r="AA4403" s="334">
        <v>0</v>
      </c>
      <c r="AB4403" s="334">
        <v>0</v>
      </c>
      <c r="AD4403" s="334">
        <v>0</v>
      </c>
      <c r="AE4403" s="334">
        <f t="shared" si="687"/>
        <v>0</v>
      </c>
      <c r="AF4403" s="334">
        <f t="shared" si="688"/>
        <v>0</v>
      </c>
      <c r="AG4403" s="340">
        <f t="shared" si="689"/>
        <v>0</v>
      </c>
      <c r="AI4403" s="340">
        <f t="shared" si="692"/>
        <v>0</v>
      </c>
      <c r="AJ4403" s="340">
        <f t="shared" si="692"/>
        <v>0</v>
      </c>
      <c r="AK4403" s="340">
        <f t="shared" si="692"/>
        <v>0</v>
      </c>
      <c r="AL4403" s="340">
        <f t="shared" si="692"/>
        <v>0</v>
      </c>
      <c r="AM4403" s="340">
        <f t="shared" si="692"/>
        <v>0</v>
      </c>
    </row>
    <row r="4404" spans="1:39" x14ac:dyDescent="0.35">
      <c r="A4404" s="337">
        <v>26317</v>
      </c>
      <c r="B4404" s="338">
        <f t="shared" si="684"/>
        <v>1972</v>
      </c>
      <c r="C4404" s="338">
        <f t="shared" si="685"/>
        <v>1</v>
      </c>
      <c r="D4404" s="338">
        <f t="shared" si="686"/>
        <v>19</v>
      </c>
      <c r="E4404" s="334">
        <v>0.1</v>
      </c>
      <c r="F4404" s="334">
        <v>0</v>
      </c>
      <c r="G4404" s="334">
        <v>0.1</v>
      </c>
      <c r="H4404" s="334">
        <v>0.1</v>
      </c>
      <c r="I4404" s="334">
        <v>0</v>
      </c>
      <c r="J4404" s="334">
        <v>0.1</v>
      </c>
      <c r="K4404" s="334">
        <v>0</v>
      </c>
      <c r="L4404" s="334">
        <v>0.1</v>
      </c>
      <c r="M4404" s="334">
        <v>0.1</v>
      </c>
      <c r="N4404" s="334">
        <v>0</v>
      </c>
      <c r="O4404" s="334">
        <v>0.1</v>
      </c>
      <c r="P4404" s="334">
        <v>0.1</v>
      </c>
      <c r="Q4404" s="334">
        <v>0</v>
      </c>
      <c r="R4404" s="334">
        <v>0.1</v>
      </c>
      <c r="S4404" s="334">
        <v>0</v>
      </c>
      <c r="T4404" s="334">
        <v>0.1</v>
      </c>
      <c r="U4404" s="334">
        <v>0.1</v>
      </c>
      <c r="V4404" s="334">
        <v>0</v>
      </c>
      <c r="W4404" s="334">
        <v>0.1</v>
      </c>
      <c r="X4404" s="334">
        <v>0</v>
      </c>
      <c r="Y4404" s="334">
        <v>0.1</v>
      </c>
      <c r="Z4404" s="334">
        <v>0.1</v>
      </c>
      <c r="AA4404" s="334">
        <v>0</v>
      </c>
      <c r="AB4404" s="334">
        <v>0.1</v>
      </c>
      <c r="AD4404" s="334">
        <v>1.5</v>
      </c>
      <c r="AE4404" s="334">
        <f t="shared" si="687"/>
        <v>1.5</v>
      </c>
      <c r="AF4404" s="334">
        <f t="shared" si="688"/>
        <v>1.5000000000000002</v>
      </c>
      <c r="AG4404" s="340">
        <f t="shared" si="689"/>
        <v>2.2204460492503131E-16</v>
      </c>
      <c r="AI4404" s="340">
        <f t="shared" ref="AI4404:AM4419" si="693">IF($C4404=AI$1,$AF4404,0)</f>
        <v>0</v>
      </c>
      <c r="AJ4404" s="340">
        <f t="shared" si="693"/>
        <v>0</v>
      </c>
      <c r="AK4404" s="340">
        <f t="shared" si="693"/>
        <v>0</v>
      </c>
      <c r="AL4404" s="340">
        <f t="shared" si="693"/>
        <v>0</v>
      </c>
      <c r="AM4404" s="340">
        <f t="shared" si="693"/>
        <v>0</v>
      </c>
    </row>
    <row r="4405" spans="1:39" x14ac:dyDescent="0.35">
      <c r="A4405" s="337">
        <v>26318</v>
      </c>
      <c r="B4405" s="338">
        <f t="shared" si="684"/>
        <v>1972</v>
      </c>
      <c r="C4405" s="338">
        <f t="shared" si="685"/>
        <v>1</v>
      </c>
      <c r="D4405" s="338">
        <f t="shared" si="686"/>
        <v>20</v>
      </c>
      <c r="E4405" s="334">
        <v>0</v>
      </c>
      <c r="F4405" s="334">
        <v>0.1</v>
      </c>
      <c r="G4405" s="334">
        <v>0</v>
      </c>
      <c r="H4405" s="334">
        <v>0</v>
      </c>
      <c r="I4405" s="334">
        <v>0.1</v>
      </c>
      <c r="J4405" s="334">
        <v>0</v>
      </c>
      <c r="K4405" s="334">
        <v>0</v>
      </c>
      <c r="L4405" s="334">
        <v>0.1</v>
      </c>
      <c r="M4405" s="334">
        <v>0</v>
      </c>
      <c r="N4405" s="334">
        <v>0</v>
      </c>
      <c r="O4405" s="334">
        <v>0</v>
      </c>
      <c r="P4405" s="334">
        <v>0</v>
      </c>
      <c r="Q4405" s="334">
        <v>0</v>
      </c>
      <c r="R4405" s="334">
        <v>0</v>
      </c>
      <c r="S4405" s="334">
        <v>0</v>
      </c>
      <c r="T4405" s="334">
        <v>0</v>
      </c>
      <c r="U4405" s="334">
        <v>0</v>
      </c>
      <c r="V4405" s="334">
        <v>0</v>
      </c>
      <c r="W4405" s="334">
        <v>0</v>
      </c>
      <c r="X4405" s="334">
        <v>0.1</v>
      </c>
      <c r="Y4405" s="334">
        <v>0</v>
      </c>
      <c r="Z4405" s="334">
        <v>0</v>
      </c>
      <c r="AA4405" s="334">
        <v>0.1</v>
      </c>
      <c r="AB4405" s="334">
        <v>0</v>
      </c>
      <c r="AD4405" s="334">
        <v>0.5</v>
      </c>
      <c r="AE4405" s="334">
        <f t="shared" si="687"/>
        <v>0.5</v>
      </c>
      <c r="AF4405" s="334">
        <f t="shared" si="688"/>
        <v>0.5</v>
      </c>
      <c r="AG4405" s="340">
        <f t="shared" si="689"/>
        <v>0</v>
      </c>
      <c r="AI4405" s="340">
        <f t="shared" si="693"/>
        <v>0</v>
      </c>
      <c r="AJ4405" s="340">
        <f t="shared" si="693"/>
        <v>0</v>
      </c>
      <c r="AK4405" s="340">
        <f t="shared" si="693"/>
        <v>0</v>
      </c>
      <c r="AL4405" s="340">
        <f t="shared" si="693"/>
        <v>0</v>
      </c>
      <c r="AM4405" s="340">
        <f t="shared" si="693"/>
        <v>0</v>
      </c>
    </row>
    <row r="4406" spans="1:39" x14ac:dyDescent="0.35">
      <c r="A4406" s="337">
        <v>26319</v>
      </c>
      <c r="B4406" s="338">
        <f t="shared" si="684"/>
        <v>1972</v>
      </c>
      <c r="C4406" s="338">
        <f t="shared" si="685"/>
        <v>1</v>
      </c>
      <c r="D4406" s="338">
        <f t="shared" si="686"/>
        <v>21</v>
      </c>
      <c r="E4406" s="334">
        <v>0</v>
      </c>
      <c r="F4406" s="334">
        <v>0</v>
      </c>
      <c r="G4406" s="334">
        <v>0</v>
      </c>
      <c r="H4406" s="334">
        <v>0</v>
      </c>
      <c r="I4406" s="334">
        <v>0</v>
      </c>
      <c r="J4406" s="334">
        <v>0</v>
      </c>
      <c r="K4406" s="334">
        <v>0</v>
      </c>
      <c r="L4406" s="334">
        <v>0</v>
      </c>
      <c r="M4406" s="334">
        <v>0</v>
      </c>
      <c r="N4406" s="334">
        <v>0</v>
      </c>
      <c r="O4406" s="334">
        <v>0</v>
      </c>
      <c r="P4406" s="334">
        <v>0</v>
      </c>
      <c r="Q4406" s="334">
        <v>0</v>
      </c>
      <c r="R4406" s="334">
        <v>0</v>
      </c>
      <c r="S4406" s="334">
        <v>0</v>
      </c>
      <c r="T4406" s="334">
        <v>0</v>
      </c>
      <c r="U4406" s="334">
        <v>0</v>
      </c>
      <c r="V4406" s="334">
        <v>0</v>
      </c>
      <c r="W4406" s="334">
        <v>0</v>
      </c>
      <c r="X4406" s="334">
        <v>0</v>
      </c>
      <c r="Y4406" s="334">
        <v>0</v>
      </c>
      <c r="Z4406" s="334">
        <v>0</v>
      </c>
      <c r="AA4406" s="334">
        <v>0</v>
      </c>
      <c r="AB4406" s="334">
        <v>0</v>
      </c>
      <c r="AD4406" s="334">
        <v>0</v>
      </c>
      <c r="AE4406" s="334">
        <f t="shared" si="687"/>
        <v>0</v>
      </c>
      <c r="AF4406" s="334">
        <f t="shared" si="688"/>
        <v>0</v>
      </c>
      <c r="AG4406" s="340">
        <f t="shared" si="689"/>
        <v>0</v>
      </c>
      <c r="AI4406" s="340">
        <f t="shared" si="693"/>
        <v>0</v>
      </c>
      <c r="AJ4406" s="340">
        <f t="shared" si="693"/>
        <v>0</v>
      </c>
      <c r="AK4406" s="340">
        <f t="shared" si="693"/>
        <v>0</v>
      </c>
      <c r="AL4406" s="340">
        <f t="shared" si="693"/>
        <v>0</v>
      </c>
      <c r="AM4406" s="340">
        <f t="shared" si="693"/>
        <v>0</v>
      </c>
    </row>
    <row r="4407" spans="1:39" x14ac:dyDescent="0.35">
      <c r="A4407" s="337">
        <v>26320</v>
      </c>
      <c r="B4407" s="338">
        <f t="shared" si="684"/>
        <v>1972</v>
      </c>
      <c r="C4407" s="338">
        <f t="shared" si="685"/>
        <v>1</v>
      </c>
      <c r="D4407" s="338">
        <f t="shared" si="686"/>
        <v>22</v>
      </c>
      <c r="E4407" s="334">
        <v>0</v>
      </c>
      <c r="F4407" s="334">
        <v>0.1</v>
      </c>
      <c r="G4407" s="334">
        <v>0</v>
      </c>
      <c r="H4407" s="334">
        <v>0</v>
      </c>
      <c r="I4407" s="334">
        <v>0</v>
      </c>
      <c r="J4407" s="334">
        <v>0.1</v>
      </c>
      <c r="K4407" s="334">
        <v>0</v>
      </c>
      <c r="L4407" s="334">
        <v>0</v>
      </c>
      <c r="M4407" s="334">
        <v>0.1</v>
      </c>
      <c r="N4407" s="334">
        <v>0</v>
      </c>
      <c r="O4407" s="334">
        <v>0</v>
      </c>
      <c r="P4407" s="334">
        <v>0</v>
      </c>
      <c r="Q4407" s="334">
        <v>0</v>
      </c>
      <c r="R4407" s="334">
        <v>0</v>
      </c>
      <c r="S4407" s="334">
        <v>0</v>
      </c>
      <c r="T4407" s="334">
        <v>0</v>
      </c>
      <c r="U4407" s="334">
        <v>0</v>
      </c>
      <c r="V4407" s="334">
        <v>0</v>
      </c>
      <c r="W4407" s="334">
        <v>0</v>
      </c>
      <c r="X4407" s="334">
        <v>0.1</v>
      </c>
      <c r="Y4407" s="334">
        <v>0</v>
      </c>
      <c r="Z4407" s="334">
        <v>0</v>
      </c>
      <c r="AA4407" s="334">
        <v>0.1</v>
      </c>
      <c r="AB4407" s="334">
        <v>0</v>
      </c>
      <c r="AD4407" s="334">
        <v>0.5</v>
      </c>
      <c r="AE4407" s="334">
        <f t="shared" si="687"/>
        <v>0.5</v>
      </c>
      <c r="AF4407" s="334">
        <f t="shared" si="688"/>
        <v>0.5</v>
      </c>
      <c r="AG4407" s="340">
        <f t="shared" si="689"/>
        <v>0</v>
      </c>
      <c r="AI4407" s="340">
        <f t="shared" si="693"/>
        <v>0</v>
      </c>
      <c r="AJ4407" s="340">
        <f t="shared" si="693"/>
        <v>0</v>
      </c>
      <c r="AK4407" s="340">
        <f t="shared" si="693"/>
        <v>0</v>
      </c>
      <c r="AL4407" s="340">
        <f t="shared" si="693"/>
        <v>0</v>
      </c>
      <c r="AM4407" s="340">
        <f t="shared" si="693"/>
        <v>0</v>
      </c>
    </row>
    <row r="4408" spans="1:39" x14ac:dyDescent="0.35">
      <c r="A4408" s="337">
        <v>26321</v>
      </c>
      <c r="B4408" s="338">
        <f t="shared" si="684"/>
        <v>1972</v>
      </c>
      <c r="C4408" s="338">
        <f t="shared" si="685"/>
        <v>1</v>
      </c>
      <c r="D4408" s="338">
        <f t="shared" si="686"/>
        <v>23</v>
      </c>
      <c r="E4408" s="334">
        <v>0.1</v>
      </c>
      <c r="F4408" s="334">
        <v>0.1</v>
      </c>
      <c r="G4408" s="334">
        <v>0</v>
      </c>
      <c r="H4408" s="334">
        <v>0.1</v>
      </c>
      <c r="I4408" s="334">
        <v>0.1</v>
      </c>
      <c r="J4408" s="334">
        <v>0</v>
      </c>
      <c r="K4408" s="334">
        <v>0.1</v>
      </c>
      <c r="L4408" s="334">
        <v>0.1</v>
      </c>
      <c r="M4408" s="334">
        <v>0.1</v>
      </c>
      <c r="N4408" s="334">
        <v>0.1</v>
      </c>
      <c r="O4408" s="334">
        <v>0</v>
      </c>
      <c r="P4408" s="334">
        <v>0.1</v>
      </c>
      <c r="Q4408" s="334">
        <v>0.1</v>
      </c>
      <c r="R4408" s="334">
        <v>0</v>
      </c>
      <c r="S4408" s="334">
        <v>0.1</v>
      </c>
      <c r="T4408" s="334">
        <v>0.1</v>
      </c>
      <c r="U4408" s="334">
        <v>0.1</v>
      </c>
      <c r="V4408" s="334">
        <v>0</v>
      </c>
      <c r="W4408" s="334">
        <v>0.1</v>
      </c>
      <c r="X4408" s="334">
        <v>0.1</v>
      </c>
      <c r="Y4408" s="334">
        <v>0.1</v>
      </c>
      <c r="Z4408" s="334">
        <v>0</v>
      </c>
      <c r="AA4408" s="334">
        <v>0.1</v>
      </c>
      <c r="AB4408" s="334">
        <v>0.1</v>
      </c>
      <c r="AD4408" s="334">
        <v>1.8</v>
      </c>
      <c r="AE4408" s="334">
        <f t="shared" si="687"/>
        <v>1.8</v>
      </c>
      <c r="AF4408" s="334">
        <f t="shared" si="688"/>
        <v>1.8000000000000005</v>
      </c>
      <c r="AG4408" s="340">
        <f t="shared" si="689"/>
        <v>4.4408920985006262E-16</v>
      </c>
      <c r="AI4408" s="340">
        <f t="shared" si="693"/>
        <v>0</v>
      </c>
      <c r="AJ4408" s="340">
        <f t="shared" si="693"/>
        <v>0</v>
      </c>
      <c r="AK4408" s="340">
        <f t="shared" si="693"/>
        <v>0</v>
      </c>
      <c r="AL4408" s="340">
        <f t="shared" si="693"/>
        <v>0</v>
      </c>
      <c r="AM4408" s="340">
        <f t="shared" si="693"/>
        <v>0</v>
      </c>
    </row>
    <row r="4409" spans="1:39" x14ac:dyDescent="0.35">
      <c r="A4409" s="337">
        <v>26322</v>
      </c>
      <c r="B4409" s="338">
        <f t="shared" si="684"/>
        <v>1972</v>
      </c>
      <c r="C4409" s="338">
        <f t="shared" si="685"/>
        <v>1</v>
      </c>
      <c r="D4409" s="338">
        <f t="shared" si="686"/>
        <v>24</v>
      </c>
      <c r="E4409" s="334">
        <v>0</v>
      </c>
      <c r="F4409" s="334">
        <v>0</v>
      </c>
      <c r="G4409" s="334">
        <v>0.1</v>
      </c>
      <c r="H4409" s="334">
        <v>0</v>
      </c>
      <c r="I4409" s="334">
        <v>0</v>
      </c>
      <c r="J4409" s="334">
        <v>0</v>
      </c>
      <c r="K4409" s="334">
        <v>0</v>
      </c>
      <c r="L4409" s="334">
        <v>0.1</v>
      </c>
      <c r="M4409" s="334">
        <v>0</v>
      </c>
      <c r="N4409" s="334">
        <v>0</v>
      </c>
      <c r="O4409" s="334">
        <v>0</v>
      </c>
      <c r="P4409" s="334">
        <v>0</v>
      </c>
      <c r="Q4409" s="334">
        <v>0</v>
      </c>
      <c r="R4409" s="334">
        <v>0</v>
      </c>
      <c r="S4409" s="334">
        <v>0</v>
      </c>
      <c r="T4409" s="334">
        <v>0</v>
      </c>
      <c r="U4409" s="334">
        <v>0</v>
      </c>
      <c r="V4409" s="334">
        <v>0</v>
      </c>
      <c r="W4409" s="334">
        <v>0</v>
      </c>
      <c r="X4409" s="334">
        <v>0</v>
      </c>
      <c r="Y4409" s="334">
        <v>0</v>
      </c>
      <c r="Z4409" s="334">
        <v>0.1</v>
      </c>
      <c r="AA4409" s="334">
        <v>0</v>
      </c>
      <c r="AB4409" s="334">
        <v>0</v>
      </c>
      <c r="AD4409" s="334">
        <v>0.3</v>
      </c>
      <c r="AE4409" s="334">
        <f t="shared" si="687"/>
        <v>0.3</v>
      </c>
      <c r="AF4409" s="334">
        <f t="shared" si="688"/>
        <v>0.30000000000000004</v>
      </c>
      <c r="AG4409" s="340">
        <f t="shared" si="689"/>
        <v>5.5511151231257827E-17</v>
      </c>
      <c r="AI4409" s="340">
        <f t="shared" si="693"/>
        <v>0</v>
      </c>
      <c r="AJ4409" s="340">
        <f t="shared" si="693"/>
        <v>0</v>
      </c>
      <c r="AK4409" s="340">
        <f t="shared" si="693"/>
        <v>0</v>
      </c>
      <c r="AL4409" s="340">
        <f t="shared" si="693"/>
        <v>0</v>
      </c>
      <c r="AM4409" s="340">
        <f t="shared" si="693"/>
        <v>0</v>
      </c>
    </row>
    <row r="4410" spans="1:39" x14ac:dyDescent="0.35">
      <c r="A4410" s="337">
        <v>26323</v>
      </c>
      <c r="B4410" s="338">
        <f t="shared" si="684"/>
        <v>1972</v>
      </c>
      <c r="C4410" s="338">
        <f t="shared" si="685"/>
        <v>1</v>
      </c>
      <c r="D4410" s="338">
        <f t="shared" si="686"/>
        <v>25</v>
      </c>
      <c r="E4410" s="334">
        <v>0</v>
      </c>
      <c r="F4410" s="334">
        <v>0</v>
      </c>
      <c r="G4410" s="334">
        <v>0</v>
      </c>
      <c r="H4410" s="334">
        <v>0</v>
      </c>
      <c r="I4410" s="334">
        <v>0</v>
      </c>
      <c r="J4410" s="334">
        <v>0</v>
      </c>
      <c r="K4410" s="334">
        <v>0</v>
      </c>
      <c r="L4410" s="334">
        <v>0</v>
      </c>
      <c r="M4410" s="334">
        <v>0</v>
      </c>
      <c r="N4410" s="334">
        <v>0</v>
      </c>
      <c r="O4410" s="334">
        <v>0</v>
      </c>
      <c r="P4410" s="334">
        <v>0</v>
      </c>
      <c r="Q4410" s="334">
        <v>0</v>
      </c>
      <c r="R4410" s="334">
        <v>0</v>
      </c>
      <c r="S4410" s="334">
        <v>0</v>
      </c>
      <c r="T4410" s="334">
        <v>0</v>
      </c>
      <c r="U4410" s="334">
        <v>0</v>
      </c>
      <c r="V4410" s="334">
        <v>0</v>
      </c>
      <c r="W4410" s="334">
        <v>0</v>
      </c>
      <c r="X4410" s="334">
        <v>0</v>
      </c>
      <c r="Y4410" s="334">
        <v>0</v>
      </c>
      <c r="Z4410" s="334">
        <v>0</v>
      </c>
      <c r="AA4410" s="334">
        <v>0</v>
      </c>
      <c r="AB4410" s="334">
        <v>0</v>
      </c>
      <c r="AD4410" s="334">
        <v>0</v>
      </c>
      <c r="AE4410" s="334">
        <f t="shared" si="687"/>
        <v>0</v>
      </c>
      <c r="AF4410" s="334">
        <f t="shared" si="688"/>
        <v>0</v>
      </c>
      <c r="AG4410" s="340">
        <f t="shared" si="689"/>
        <v>0</v>
      </c>
      <c r="AI4410" s="340">
        <f t="shared" si="693"/>
        <v>0</v>
      </c>
      <c r="AJ4410" s="340">
        <f t="shared" si="693"/>
        <v>0</v>
      </c>
      <c r="AK4410" s="340">
        <f t="shared" si="693"/>
        <v>0</v>
      </c>
      <c r="AL4410" s="340">
        <f t="shared" si="693"/>
        <v>0</v>
      </c>
      <c r="AM4410" s="340">
        <f t="shared" si="693"/>
        <v>0</v>
      </c>
    </row>
    <row r="4411" spans="1:39" x14ac:dyDescent="0.35">
      <c r="A4411" s="337">
        <v>26324</v>
      </c>
      <c r="B4411" s="338">
        <f t="shared" si="684"/>
        <v>1972</v>
      </c>
      <c r="C4411" s="338">
        <f t="shared" si="685"/>
        <v>1</v>
      </c>
      <c r="D4411" s="338">
        <f t="shared" si="686"/>
        <v>26</v>
      </c>
      <c r="E4411" s="334">
        <v>0</v>
      </c>
      <c r="F4411" s="334">
        <v>0</v>
      </c>
      <c r="G4411" s="334">
        <v>0</v>
      </c>
      <c r="H4411" s="334">
        <v>0</v>
      </c>
      <c r="I4411" s="334">
        <v>0</v>
      </c>
      <c r="J4411" s="334">
        <v>0</v>
      </c>
      <c r="K4411" s="334">
        <v>0</v>
      </c>
      <c r="L4411" s="334">
        <v>0</v>
      </c>
      <c r="M4411" s="334">
        <v>0</v>
      </c>
      <c r="N4411" s="334">
        <v>0</v>
      </c>
      <c r="O4411" s="334">
        <v>0</v>
      </c>
      <c r="P4411" s="334">
        <v>0</v>
      </c>
      <c r="Q4411" s="334">
        <v>0</v>
      </c>
      <c r="R4411" s="334">
        <v>0</v>
      </c>
      <c r="S4411" s="334">
        <v>0</v>
      </c>
      <c r="T4411" s="334">
        <v>0</v>
      </c>
      <c r="U4411" s="334">
        <v>0</v>
      </c>
      <c r="V4411" s="334">
        <v>0</v>
      </c>
      <c r="W4411" s="334">
        <v>0</v>
      </c>
      <c r="X4411" s="334">
        <v>0</v>
      </c>
      <c r="Y4411" s="334">
        <v>0</v>
      </c>
      <c r="Z4411" s="334">
        <v>0</v>
      </c>
      <c r="AA4411" s="334">
        <v>0</v>
      </c>
      <c r="AB4411" s="334">
        <v>0</v>
      </c>
      <c r="AD4411" s="334">
        <v>0</v>
      </c>
      <c r="AE4411" s="334">
        <f t="shared" si="687"/>
        <v>0</v>
      </c>
      <c r="AF4411" s="334">
        <f t="shared" si="688"/>
        <v>0</v>
      </c>
      <c r="AG4411" s="340">
        <f t="shared" si="689"/>
        <v>0</v>
      </c>
      <c r="AI4411" s="340">
        <f t="shared" si="693"/>
        <v>0</v>
      </c>
      <c r="AJ4411" s="340">
        <f t="shared" si="693"/>
        <v>0</v>
      </c>
      <c r="AK4411" s="340">
        <f t="shared" si="693"/>
        <v>0</v>
      </c>
      <c r="AL4411" s="340">
        <f t="shared" si="693"/>
        <v>0</v>
      </c>
      <c r="AM4411" s="340">
        <f t="shared" si="693"/>
        <v>0</v>
      </c>
    </row>
    <row r="4412" spans="1:39" x14ac:dyDescent="0.35">
      <c r="A4412" s="337">
        <v>26325</v>
      </c>
      <c r="B4412" s="338">
        <f t="shared" si="684"/>
        <v>1972</v>
      </c>
      <c r="C4412" s="338">
        <f t="shared" si="685"/>
        <v>1</v>
      </c>
      <c r="D4412" s="338">
        <f t="shared" si="686"/>
        <v>27</v>
      </c>
      <c r="E4412" s="334">
        <v>0.1</v>
      </c>
      <c r="F4412" s="334">
        <v>0.1</v>
      </c>
      <c r="G4412" s="334">
        <v>0.1</v>
      </c>
      <c r="H4412" s="334">
        <v>0</v>
      </c>
      <c r="I4412" s="334">
        <v>0</v>
      </c>
      <c r="J4412" s="334">
        <v>0</v>
      </c>
      <c r="K4412" s="334">
        <v>0</v>
      </c>
      <c r="L4412" s="334">
        <v>0</v>
      </c>
      <c r="M4412" s="334">
        <v>0</v>
      </c>
      <c r="N4412" s="334">
        <v>0</v>
      </c>
      <c r="O4412" s="334">
        <v>0</v>
      </c>
      <c r="P4412" s="334">
        <v>0</v>
      </c>
      <c r="Q4412" s="334">
        <v>0</v>
      </c>
      <c r="R4412" s="334">
        <v>0</v>
      </c>
      <c r="S4412" s="334">
        <v>0</v>
      </c>
      <c r="T4412" s="334">
        <v>0</v>
      </c>
      <c r="U4412" s="334">
        <v>0</v>
      </c>
      <c r="V4412" s="334">
        <v>0</v>
      </c>
      <c r="W4412" s="334">
        <v>0</v>
      </c>
      <c r="X4412" s="334">
        <v>0</v>
      </c>
      <c r="Y4412" s="334">
        <v>0</v>
      </c>
      <c r="Z4412" s="334">
        <v>0</v>
      </c>
      <c r="AA4412" s="334">
        <v>0</v>
      </c>
      <c r="AB4412" s="334">
        <v>0</v>
      </c>
      <c r="AD4412" s="334">
        <v>0.3</v>
      </c>
      <c r="AE4412" s="334">
        <f t="shared" si="687"/>
        <v>0.3</v>
      </c>
      <c r="AF4412" s="334">
        <f t="shared" si="688"/>
        <v>0.30000000000000004</v>
      </c>
      <c r="AG4412" s="340">
        <f t="shared" si="689"/>
        <v>5.5511151231257827E-17</v>
      </c>
      <c r="AI4412" s="340">
        <f t="shared" si="693"/>
        <v>0</v>
      </c>
      <c r="AJ4412" s="340">
        <f t="shared" si="693"/>
        <v>0</v>
      </c>
      <c r="AK4412" s="340">
        <f t="shared" si="693"/>
        <v>0</v>
      </c>
      <c r="AL4412" s="340">
        <f t="shared" si="693"/>
        <v>0</v>
      </c>
      <c r="AM4412" s="340">
        <f t="shared" si="693"/>
        <v>0</v>
      </c>
    </row>
    <row r="4413" spans="1:39" x14ac:dyDescent="0.35">
      <c r="A4413" s="337">
        <v>26326</v>
      </c>
      <c r="B4413" s="338">
        <f t="shared" si="684"/>
        <v>1972</v>
      </c>
      <c r="C4413" s="338">
        <f t="shared" si="685"/>
        <v>1</v>
      </c>
      <c r="D4413" s="338">
        <f t="shared" si="686"/>
        <v>28</v>
      </c>
      <c r="E4413" s="334">
        <v>0</v>
      </c>
      <c r="F4413" s="334">
        <v>0</v>
      </c>
      <c r="G4413" s="334">
        <v>0</v>
      </c>
      <c r="H4413" s="334">
        <v>0</v>
      </c>
      <c r="I4413" s="334">
        <v>0</v>
      </c>
      <c r="J4413" s="334">
        <v>0</v>
      </c>
      <c r="K4413" s="334">
        <v>0</v>
      </c>
      <c r="L4413" s="334">
        <v>0</v>
      </c>
      <c r="M4413" s="334">
        <v>0</v>
      </c>
      <c r="N4413" s="334">
        <v>0</v>
      </c>
      <c r="O4413" s="334">
        <v>0</v>
      </c>
      <c r="P4413" s="334">
        <v>0</v>
      </c>
      <c r="Q4413" s="334">
        <v>0</v>
      </c>
      <c r="R4413" s="334">
        <v>0</v>
      </c>
      <c r="S4413" s="334">
        <v>0</v>
      </c>
      <c r="T4413" s="334">
        <v>0</v>
      </c>
      <c r="U4413" s="334">
        <v>0</v>
      </c>
      <c r="V4413" s="334">
        <v>0</v>
      </c>
      <c r="W4413" s="334">
        <v>0</v>
      </c>
      <c r="X4413" s="334">
        <v>0</v>
      </c>
      <c r="Y4413" s="334">
        <v>0</v>
      </c>
      <c r="Z4413" s="334">
        <v>0</v>
      </c>
      <c r="AA4413" s="334">
        <v>0</v>
      </c>
      <c r="AB4413" s="334">
        <v>0</v>
      </c>
      <c r="AD4413" s="334">
        <v>0</v>
      </c>
      <c r="AE4413" s="334">
        <f t="shared" si="687"/>
        <v>0</v>
      </c>
      <c r="AF4413" s="334">
        <f t="shared" si="688"/>
        <v>0</v>
      </c>
      <c r="AG4413" s="340">
        <f t="shared" si="689"/>
        <v>0</v>
      </c>
      <c r="AI4413" s="340">
        <f t="shared" si="693"/>
        <v>0</v>
      </c>
      <c r="AJ4413" s="340">
        <f t="shared" si="693"/>
        <v>0</v>
      </c>
      <c r="AK4413" s="340">
        <f t="shared" si="693"/>
        <v>0</v>
      </c>
      <c r="AL4413" s="340">
        <f t="shared" si="693"/>
        <v>0</v>
      </c>
      <c r="AM4413" s="340">
        <f t="shared" si="693"/>
        <v>0</v>
      </c>
    </row>
    <row r="4414" spans="1:39" x14ac:dyDescent="0.35">
      <c r="A4414" s="337">
        <v>26327</v>
      </c>
      <c r="B4414" s="338">
        <f t="shared" si="684"/>
        <v>1972</v>
      </c>
      <c r="C4414" s="338">
        <f t="shared" si="685"/>
        <v>1</v>
      </c>
      <c r="D4414" s="338">
        <f t="shared" si="686"/>
        <v>29</v>
      </c>
      <c r="E4414" s="334">
        <v>0</v>
      </c>
      <c r="F4414" s="334">
        <v>0</v>
      </c>
      <c r="G4414" s="334">
        <v>0</v>
      </c>
      <c r="H4414" s="334">
        <v>0</v>
      </c>
      <c r="I4414" s="334">
        <v>0</v>
      </c>
      <c r="J4414" s="334">
        <v>0</v>
      </c>
      <c r="K4414" s="334">
        <v>0</v>
      </c>
      <c r="L4414" s="334">
        <v>0</v>
      </c>
      <c r="M4414" s="334">
        <v>0</v>
      </c>
      <c r="N4414" s="334">
        <v>0</v>
      </c>
      <c r="O4414" s="334">
        <v>0</v>
      </c>
      <c r="P4414" s="334">
        <v>0</v>
      </c>
      <c r="Q4414" s="334">
        <v>0</v>
      </c>
      <c r="R4414" s="334">
        <v>0</v>
      </c>
      <c r="S4414" s="334">
        <v>0</v>
      </c>
      <c r="T4414" s="334">
        <v>0</v>
      </c>
      <c r="U4414" s="334">
        <v>0</v>
      </c>
      <c r="V4414" s="334">
        <v>0</v>
      </c>
      <c r="W4414" s="334">
        <v>0</v>
      </c>
      <c r="X4414" s="334">
        <v>0</v>
      </c>
      <c r="Y4414" s="334">
        <v>0</v>
      </c>
      <c r="Z4414" s="334">
        <v>0</v>
      </c>
      <c r="AA4414" s="334">
        <v>0</v>
      </c>
      <c r="AB4414" s="334">
        <v>0</v>
      </c>
      <c r="AD4414" s="334">
        <v>0</v>
      </c>
      <c r="AE4414" s="334">
        <f t="shared" si="687"/>
        <v>0</v>
      </c>
      <c r="AF4414" s="334">
        <f t="shared" si="688"/>
        <v>0</v>
      </c>
      <c r="AG4414" s="340">
        <f t="shared" si="689"/>
        <v>0</v>
      </c>
      <c r="AI4414" s="340">
        <f t="shared" si="693"/>
        <v>0</v>
      </c>
      <c r="AJ4414" s="340">
        <f t="shared" si="693"/>
        <v>0</v>
      </c>
      <c r="AK4414" s="340">
        <f t="shared" si="693"/>
        <v>0</v>
      </c>
      <c r="AL4414" s="340">
        <f t="shared" si="693"/>
        <v>0</v>
      </c>
      <c r="AM4414" s="340">
        <f t="shared" si="693"/>
        <v>0</v>
      </c>
    </row>
    <row r="4415" spans="1:39" x14ac:dyDescent="0.35">
      <c r="A4415" s="337">
        <v>26328</v>
      </c>
      <c r="B4415" s="338">
        <f t="shared" si="684"/>
        <v>1972</v>
      </c>
      <c r="C4415" s="338">
        <f t="shared" si="685"/>
        <v>1</v>
      </c>
      <c r="D4415" s="338">
        <f t="shared" si="686"/>
        <v>30</v>
      </c>
      <c r="E4415" s="334">
        <v>0</v>
      </c>
      <c r="F4415" s="334">
        <v>0</v>
      </c>
      <c r="G4415" s="334">
        <v>0</v>
      </c>
      <c r="H4415" s="334">
        <v>0</v>
      </c>
      <c r="I4415" s="334">
        <v>0</v>
      </c>
      <c r="J4415" s="334">
        <v>0</v>
      </c>
      <c r="K4415" s="334">
        <v>0</v>
      </c>
      <c r="L4415" s="334">
        <v>0</v>
      </c>
      <c r="M4415" s="334">
        <v>0</v>
      </c>
      <c r="N4415" s="334">
        <v>0</v>
      </c>
      <c r="O4415" s="334">
        <v>0</v>
      </c>
      <c r="P4415" s="334">
        <v>0</v>
      </c>
      <c r="Q4415" s="334">
        <v>0</v>
      </c>
      <c r="R4415" s="334">
        <v>0</v>
      </c>
      <c r="S4415" s="334">
        <v>0</v>
      </c>
      <c r="T4415" s="334">
        <v>0</v>
      </c>
      <c r="U4415" s="334">
        <v>0</v>
      </c>
      <c r="V4415" s="334">
        <v>0</v>
      </c>
      <c r="W4415" s="334">
        <v>0</v>
      </c>
      <c r="X4415" s="334">
        <v>0</v>
      </c>
      <c r="Y4415" s="334">
        <v>0</v>
      </c>
      <c r="Z4415" s="334">
        <v>0</v>
      </c>
      <c r="AA4415" s="334">
        <v>0</v>
      </c>
      <c r="AB4415" s="334">
        <v>0</v>
      </c>
      <c r="AD4415" s="334">
        <v>0</v>
      </c>
      <c r="AE4415" s="334">
        <f t="shared" si="687"/>
        <v>0</v>
      </c>
      <c r="AF4415" s="334">
        <f t="shared" si="688"/>
        <v>0</v>
      </c>
      <c r="AG4415" s="340">
        <f t="shared" si="689"/>
        <v>0</v>
      </c>
      <c r="AI4415" s="340">
        <f t="shared" si="693"/>
        <v>0</v>
      </c>
      <c r="AJ4415" s="340">
        <f t="shared" si="693"/>
        <v>0</v>
      </c>
      <c r="AK4415" s="340">
        <f t="shared" si="693"/>
        <v>0</v>
      </c>
      <c r="AL4415" s="340">
        <f t="shared" si="693"/>
        <v>0</v>
      </c>
      <c r="AM4415" s="340">
        <f t="shared" si="693"/>
        <v>0</v>
      </c>
    </row>
    <row r="4416" spans="1:39" x14ac:dyDescent="0.35">
      <c r="A4416" s="337">
        <v>26329</v>
      </c>
      <c r="B4416" s="338">
        <f t="shared" si="684"/>
        <v>1972</v>
      </c>
      <c r="C4416" s="338">
        <f t="shared" si="685"/>
        <v>1</v>
      </c>
      <c r="D4416" s="338">
        <f t="shared" si="686"/>
        <v>31</v>
      </c>
      <c r="E4416" s="334">
        <v>0</v>
      </c>
      <c r="F4416" s="334">
        <v>0</v>
      </c>
      <c r="G4416" s="334">
        <v>0.1</v>
      </c>
      <c r="H4416" s="334">
        <v>0.1</v>
      </c>
      <c r="I4416" s="334">
        <v>0.1</v>
      </c>
      <c r="J4416" s="334">
        <v>0.1</v>
      </c>
      <c r="K4416" s="334">
        <v>0.1</v>
      </c>
      <c r="L4416" s="334">
        <v>0.2</v>
      </c>
      <c r="M4416" s="334">
        <v>0.1</v>
      </c>
      <c r="N4416" s="334">
        <v>0.1</v>
      </c>
      <c r="O4416" s="334">
        <v>0.1</v>
      </c>
      <c r="P4416" s="334">
        <v>0.1</v>
      </c>
      <c r="Q4416" s="334">
        <v>0.1</v>
      </c>
      <c r="R4416" s="334">
        <v>0.2</v>
      </c>
      <c r="S4416" s="334">
        <v>0.1</v>
      </c>
      <c r="T4416" s="334">
        <v>0.1</v>
      </c>
      <c r="U4416" s="334">
        <v>0.1</v>
      </c>
      <c r="V4416" s="334">
        <v>0.1</v>
      </c>
      <c r="W4416" s="334">
        <v>0.2</v>
      </c>
      <c r="X4416" s="334">
        <v>0.1</v>
      </c>
      <c r="Y4416" s="334">
        <v>0.1</v>
      </c>
      <c r="Z4416" s="334">
        <v>0.1</v>
      </c>
      <c r="AA4416" s="334">
        <v>0.1</v>
      </c>
      <c r="AB4416" s="334">
        <v>0.1</v>
      </c>
      <c r="AD4416" s="334">
        <v>2.5</v>
      </c>
      <c r="AE4416" s="334">
        <f t="shared" si="687"/>
        <v>2.5</v>
      </c>
      <c r="AF4416" s="334">
        <f t="shared" si="688"/>
        <v>2.5000000000000009</v>
      </c>
      <c r="AG4416" s="340">
        <f t="shared" si="689"/>
        <v>8.8817841970012523E-16</v>
      </c>
      <c r="AI4416" s="340">
        <f t="shared" si="693"/>
        <v>0</v>
      </c>
      <c r="AJ4416" s="340">
        <f t="shared" si="693"/>
        <v>0</v>
      </c>
      <c r="AK4416" s="340">
        <f t="shared" si="693"/>
        <v>0</v>
      </c>
      <c r="AL4416" s="340">
        <f t="shared" si="693"/>
        <v>0</v>
      </c>
      <c r="AM4416" s="340">
        <f t="shared" si="693"/>
        <v>0</v>
      </c>
    </row>
    <row r="4417" spans="1:39" x14ac:dyDescent="0.35">
      <c r="A4417" s="337">
        <v>26330</v>
      </c>
      <c r="B4417" s="338">
        <f t="shared" si="684"/>
        <v>1972</v>
      </c>
      <c r="C4417" s="338">
        <f t="shared" si="685"/>
        <v>2</v>
      </c>
      <c r="D4417" s="338">
        <f t="shared" si="686"/>
        <v>1</v>
      </c>
      <c r="E4417" s="334">
        <v>0.1</v>
      </c>
      <c r="F4417" s="334">
        <v>0</v>
      </c>
      <c r="G4417" s="334">
        <v>0.1</v>
      </c>
      <c r="H4417" s="334">
        <v>0</v>
      </c>
      <c r="I4417" s="334">
        <v>0.1</v>
      </c>
      <c r="J4417" s="334">
        <v>0</v>
      </c>
      <c r="K4417" s="334">
        <v>0</v>
      </c>
      <c r="L4417" s="334">
        <v>0</v>
      </c>
      <c r="M4417" s="334">
        <v>0</v>
      </c>
      <c r="N4417" s="334">
        <v>0</v>
      </c>
      <c r="O4417" s="334">
        <v>0</v>
      </c>
      <c r="P4417" s="334">
        <v>0</v>
      </c>
      <c r="Q4417" s="334">
        <v>0</v>
      </c>
      <c r="R4417" s="334">
        <v>0</v>
      </c>
      <c r="S4417" s="334">
        <v>0</v>
      </c>
      <c r="T4417" s="334">
        <v>0</v>
      </c>
      <c r="U4417" s="334">
        <v>0</v>
      </c>
      <c r="V4417" s="334">
        <v>0</v>
      </c>
      <c r="W4417" s="334">
        <v>0</v>
      </c>
      <c r="X4417" s="334">
        <v>0</v>
      </c>
      <c r="Y4417" s="334">
        <v>0</v>
      </c>
      <c r="Z4417" s="334">
        <v>0</v>
      </c>
      <c r="AA4417" s="334">
        <v>0</v>
      </c>
      <c r="AB4417" s="334">
        <v>0</v>
      </c>
      <c r="AD4417" s="334">
        <v>0.3</v>
      </c>
      <c r="AE4417" s="334">
        <f t="shared" si="687"/>
        <v>0.3</v>
      </c>
      <c r="AF4417" s="334">
        <f t="shared" si="688"/>
        <v>0.30000000000000004</v>
      </c>
      <c r="AG4417" s="340">
        <f t="shared" si="689"/>
        <v>5.5511151231257827E-17</v>
      </c>
      <c r="AI4417" s="340">
        <f t="shared" si="693"/>
        <v>0</v>
      </c>
      <c r="AJ4417" s="340">
        <f t="shared" si="693"/>
        <v>0</v>
      </c>
      <c r="AK4417" s="340">
        <f t="shared" si="693"/>
        <v>0</v>
      </c>
      <c r="AL4417" s="340">
        <f t="shared" si="693"/>
        <v>0</v>
      </c>
      <c r="AM4417" s="340">
        <f t="shared" si="693"/>
        <v>0</v>
      </c>
    </row>
    <row r="4418" spans="1:39" x14ac:dyDescent="0.35">
      <c r="A4418" s="337">
        <v>26331</v>
      </c>
      <c r="B4418" s="338">
        <f t="shared" si="684"/>
        <v>1972</v>
      </c>
      <c r="C4418" s="338">
        <f t="shared" si="685"/>
        <v>2</v>
      </c>
      <c r="D4418" s="338">
        <f t="shared" si="686"/>
        <v>2</v>
      </c>
      <c r="E4418" s="334">
        <v>0</v>
      </c>
      <c r="F4418" s="334">
        <v>0</v>
      </c>
      <c r="G4418" s="334">
        <v>0</v>
      </c>
      <c r="H4418" s="334">
        <v>0</v>
      </c>
      <c r="I4418" s="334">
        <v>0</v>
      </c>
      <c r="J4418" s="334">
        <v>0</v>
      </c>
      <c r="K4418" s="334">
        <v>0</v>
      </c>
      <c r="L4418" s="334">
        <v>0</v>
      </c>
      <c r="M4418" s="334">
        <v>0</v>
      </c>
      <c r="N4418" s="334">
        <v>0</v>
      </c>
      <c r="O4418" s="334">
        <v>0</v>
      </c>
      <c r="P4418" s="334">
        <v>0</v>
      </c>
      <c r="Q4418" s="334">
        <v>0</v>
      </c>
      <c r="R4418" s="334">
        <v>0</v>
      </c>
      <c r="S4418" s="334">
        <v>0</v>
      </c>
      <c r="T4418" s="334">
        <v>0</v>
      </c>
      <c r="U4418" s="334">
        <v>0</v>
      </c>
      <c r="V4418" s="334">
        <v>0</v>
      </c>
      <c r="W4418" s="334">
        <v>0</v>
      </c>
      <c r="X4418" s="334">
        <v>0</v>
      </c>
      <c r="Y4418" s="334">
        <v>0</v>
      </c>
      <c r="Z4418" s="334">
        <v>0</v>
      </c>
      <c r="AA4418" s="334">
        <v>0</v>
      </c>
      <c r="AB4418" s="334">
        <v>0</v>
      </c>
      <c r="AD4418" s="334">
        <v>0</v>
      </c>
      <c r="AE4418" s="334">
        <f t="shared" si="687"/>
        <v>0</v>
      </c>
      <c r="AF4418" s="334">
        <f t="shared" si="688"/>
        <v>0</v>
      </c>
      <c r="AG4418" s="340">
        <f t="shared" si="689"/>
        <v>0</v>
      </c>
      <c r="AI4418" s="340">
        <f t="shared" si="693"/>
        <v>0</v>
      </c>
      <c r="AJ4418" s="340">
        <f t="shared" si="693"/>
        <v>0</v>
      </c>
      <c r="AK4418" s="340">
        <f t="shared" si="693"/>
        <v>0</v>
      </c>
      <c r="AL4418" s="340">
        <f t="shared" si="693"/>
        <v>0</v>
      </c>
      <c r="AM4418" s="340">
        <f t="shared" si="693"/>
        <v>0</v>
      </c>
    </row>
    <row r="4419" spans="1:39" x14ac:dyDescent="0.35">
      <c r="A4419" s="337">
        <v>26332</v>
      </c>
      <c r="B4419" s="338">
        <f t="shared" si="684"/>
        <v>1972</v>
      </c>
      <c r="C4419" s="338">
        <f t="shared" si="685"/>
        <v>2</v>
      </c>
      <c r="D4419" s="338">
        <f t="shared" si="686"/>
        <v>3</v>
      </c>
      <c r="E4419" s="334">
        <v>0</v>
      </c>
      <c r="F4419" s="334">
        <v>0</v>
      </c>
      <c r="G4419" s="334">
        <v>0.1</v>
      </c>
      <c r="H4419" s="334">
        <v>0.1</v>
      </c>
      <c r="I4419" s="334">
        <v>0.1</v>
      </c>
      <c r="J4419" s="334">
        <v>0.1</v>
      </c>
      <c r="K4419" s="334">
        <v>0.1</v>
      </c>
      <c r="L4419" s="334">
        <v>0.1</v>
      </c>
      <c r="M4419" s="334">
        <v>0.1</v>
      </c>
      <c r="N4419" s="334">
        <v>0.1</v>
      </c>
      <c r="O4419" s="334">
        <v>0.1</v>
      </c>
      <c r="P4419" s="334">
        <v>0.1</v>
      </c>
      <c r="Q4419" s="334">
        <v>0.2</v>
      </c>
      <c r="R4419" s="334">
        <v>0.1</v>
      </c>
      <c r="S4419" s="334">
        <v>0.1</v>
      </c>
      <c r="T4419" s="334">
        <v>0.1</v>
      </c>
      <c r="U4419" s="334">
        <v>0.1</v>
      </c>
      <c r="V4419" s="334">
        <v>0.1</v>
      </c>
      <c r="W4419" s="334">
        <v>0.1</v>
      </c>
      <c r="X4419" s="334">
        <v>0.1</v>
      </c>
      <c r="Y4419" s="334">
        <v>0.1</v>
      </c>
      <c r="Z4419" s="334">
        <v>0.1</v>
      </c>
      <c r="AA4419" s="334">
        <v>0.1</v>
      </c>
      <c r="AB4419" s="334">
        <v>0.1</v>
      </c>
      <c r="AD4419" s="334">
        <v>2.2999999999999998</v>
      </c>
      <c r="AE4419" s="334">
        <f t="shared" si="687"/>
        <v>2.2999999999999998</v>
      </c>
      <c r="AF4419" s="334">
        <f t="shared" si="688"/>
        <v>2.3000000000000007</v>
      </c>
      <c r="AG4419" s="340">
        <f t="shared" si="689"/>
        <v>8.8817841970012523E-16</v>
      </c>
      <c r="AI4419" s="340">
        <f t="shared" si="693"/>
        <v>0</v>
      </c>
      <c r="AJ4419" s="340">
        <f t="shared" si="693"/>
        <v>0</v>
      </c>
      <c r="AK4419" s="340">
        <f t="shared" si="693"/>
        <v>0</v>
      </c>
      <c r="AL4419" s="340">
        <f t="shared" si="693"/>
        <v>0</v>
      </c>
      <c r="AM4419" s="340">
        <f t="shared" si="693"/>
        <v>0</v>
      </c>
    </row>
    <row r="4420" spans="1:39" x14ac:dyDescent="0.35">
      <c r="A4420" s="337">
        <v>26333</v>
      </c>
      <c r="B4420" s="338">
        <f t="shared" ref="B4420:B4483" si="694">YEAR(A4420)</f>
        <v>1972</v>
      </c>
      <c r="C4420" s="338">
        <f t="shared" ref="C4420:C4483" si="695">MONTH(A4420)</f>
        <v>2</v>
      </c>
      <c r="D4420" s="338">
        <f t="shared" ref="D4420:D4483" si="696">DAY(A4420)</f>
        <v>4</v>
      </c>
      <c r="E4420" s="334">
        <v>0</v>
      </c>
      <c r="F4420" s="334">
        <v>0</v>
      </c>
      <c r="G4420" s="334">
        <v>0.1</v>
      </c>
      <c r="H4420" s="334">
        <v>0</v>
      </c>
      <c r="I4420" s="334">
        <v>0</v>
      </c>
      <c r="J4420" s="334">
        <v>0</v>
      </c>
      <c r="K4420" s="334">
        <v>0.1</v>
      </c>
      <c r="L4420" s="334">
        <v>0</v>
      </c>
      <c r="M4420" s="334">
        <v>0</v>
      </c>
      <c r="N4420" s="334">
        <v>0</v>
      </c>
      <c r="O4420" s="334">
        <v>0.1</v>
      </c>
      <c r="P4420" s="334">
        <v>0</v>
      </c>
      <c r="Q4420" s="334">
        <v>0</v>
      </c>
      <c r="R4420" s="334">
        <v>0</v>
      </c>
      <c r="S4420" s="334">
        <v>0</v>
      </c>
      <c r="T4420" s="334">
        <v>0</v>
      </c>
      <c r="U4420" s="334">
        <v>0</v>
      </c>
      <c r="V4420" s="334">
        <v>0.1</v>
      </c>
      <c r="W4420" s="334">
        <v>0</v>
      </c>
      <c r="X4420" s="334">
        <v>0</v>
      </c>
      <c r="Y4420" s="334">
        <v>0</v>
      </c>
      <c r="Z4420" s="334">
        <v>0.1</v>
      </c>
      <c r="AA4420" s="334">
        <v>0</v>
      </c>
      <c r="AB4420" s="334">
        <v>0</v>
      </c>
      <c r="AD4420" s="334">
        <v>0.5</v>
      </c>
      <c r="AE4420" s="334">
        <f t="shared" ref="AE4420:AE4483" si="697">AD4420</f>
        <v>0.5</v>
      </c>
      <c r="AF4420" s="334">
        <f t="shared" ref="AF4420:AF4483" si="698">SUM(E4420:AB4420)</f>
        <v>0.5</v>
      </c>
      <c r="AG4420" s="340">
        <f t="shared" ref="AG4420:AG4483" si="699">ABS(AF4420-AE4420)</f>
        <v>0</v>
      </c>
      <c r="AI4420" s="340">
        <f t="shared" ref="AI4420:AM4435" si="700">IF($C4420=AI$1,$AF4420,0)</f>
        <v>0</v>
      </c>
      <c r="AJ4420" s="340">
        <f t="shared" si="700"/>
        <v>0</v>
      </c>
      <c r="AK4420" s="340">
        <f t="shared" si="700"/>
        <v>0</v>
      </c>
      <c r="AL4420" s="340">
        <f t="shared" si="700"/>
        <v>0</v>
      </c>
      <c r="AM4420" s="340">
        <f t="shared" si="700"/>
        <v>0</v>
      </c>
    </row>
    <row r="4421" spans="1:39" x14ac:dyDescent="0.35">
      <c r="A4421" s="337">
        <v>26334</v>
      </c>
      <c r="B4421" s="338">
        <f t="shared" si="694"/>
        <v>1972</v>
      </c>
      <c r="C4421" s="338">
        <f t="shared" si="695"/>
        <v>2</v>
      </c>
      <c r="D4421" s="338">
        <f t="shared" si="696"/>
        <v>5</v>
      </c>
      <c r="E4421" s="334">
        <v>0</v>
      </c>
      <c r="F4421" s="334">
        <v>0.1</v>
      </c>
      <c r="G4421" s="334">
        <v>0</v>
      </c>
      <c r="H4421" s="334">
        <v>0</v>
      </c>
      <c r="I4421" s="334">
        <v>0.1</v>
      </c>
      <c r="J4421" s="334">
        <v>0</v>
      </c>
      <c r="K4421" s="334">
        <v>0</v>
      </c>
      <c r="L4421" s="334">
        <v>0.1</v>
      </c>
      <c r="M4421" s="334">
        <v>0</v>
      </c>
      <c r="N4421" s="334">
        <v>0</v>
      </c>
      <c r="O4421" s="334">
        <v>0</v>
      </c>
      <c r="P4421" s="334">
        <v>0.1</v>
      </c>
      <c r="Q4421" s="334">
        <v>0</v>
      </c>
      <c r="R4421" s="334">
        <v>0</v>
      </c>
      <c r="S4421" s="334">
        <v>0</v>
      </c>
      <c r="T4421" s="334">
        <v>0.1</v>
      </c>
      <c r="U4421" s="334">
        <v>0</v>
      </c>
      <c r="V4421" s="334">
        <v>0</v>
      </c>
      <c r="W4421" s="334">
        <v>0</v>
      </c>
      <c r="X4421" s="334">
        <v>0</v>
      </c>
      <c r="Y4421" s="334">
        <v>0</v>
      </c>
      <c r="Z4421" s="334">
        <v>0</v>
      </c>
      <c r="AA4421" s="334">
        <v>0</v>
      </c>
      <c r="AB4421" s="334">
        <v>0</v>
      </c>
      <c r="AD4421" s="334">
        <v>0.5</v>
      </c>
      <c r="AE4421" s="334">
        <f t="shared" si="697"/>
        <v>0.5</v>
      </c>
      <c r="AF4421" s="334">
        <f t="shared" si="698"/>
        <v>0.5</v>
      </c>
      <c r="AG4421" s="340">
        <f t="shared" si="699"/>
        <v>0</v>
      </c>
      <c r="AI4421" s="340">
        <f t="shared" si="700"/>
        <v>0</v>
      </c>
      <c r="AJ4421" s="340">
        <f t="shared" si="700"/>
        <v>0</v>
      </c>
      <c r="AK4421" s="340">
        <f t="shared" si="700"/>
        <v>0</v>
      </c>
      <c r="AL4421" s="340">
        <f t="shared" si="700"/>
        <v>0</v>
      </c>
      <c r="AM4421" s="340">
        <f t="shared" si="700"/>
        <v>0</v>
      </c>
    </row>
    <row r="4422" spans="1:39" x14ac:dyDescent="0.35">
      <c r="A4422" s="337">
        <v>26335</v>
      </c>
      <c r="B4422" s="338">
        <f t="shared" si="694"/>
        <v>1972</v>
      </c>
      <c r="C4422" s="338">
        <f t="shared" si="695"/>
        <v>2</v>
      </c>
      <c r="D4422" s="338">
        <f t="shared" si="696"/>
        <v>6</v>
      </c>
      <c r="E4422" s="334">
        <v>0</v>
      </c>
      <c r="F4422" s="334">
        <v>0</v>
      </c>
      <c r="G4422" s="334">
        <v>0</v>
      </c>
      <c r="H4422" s="334">
        <v>0</v>
      </c>
      <c r="I4422" s="334">
        <v>0</v>
      </c>
      <c r="J4422" s="334">
        <v>0</v>
      </c>
      <c r="K4422" s="334">
        <v>0</v>
      </c>
      <c r="L4422" s="334">
        <v>0</v>
      </c>
      <c r="M4422" s="334">
        <v>0</v>
      </c>
      <c r="N4422" s="334">
        <v>0</v>
      </c>
      <c r="O4422" s="334">
        <v>0</v>
      </c>
      <c r="P4422" s="334">
        <v>0</v>
      </c>
      <c r="Q4422" s="334">
        <v>0</v>
      </c>
      <c r="R4422" s="334">
        <v>0</v>
      </c>
      <c r="S4422" s="334">
        <v>0</v>
      </c>
      <c r="T4422" s="334">
        <v>0</v>
      </c>
      <c r="U4422" s="334">
        <v>0</v>
      </c>
      <c r="V4422" s="334">
        <v>0</v>
      </c>
      <c r="W4422" s="334">
        <v>0</v>
      </c>
      <c r="X4422" s="334">
        <v>0</v>
      </c>
      <c r="Y4422" s="334">
        <v>0</v>
      </c>
      <c r="Z4422" s="334">
        <v>0</v>
      </c>
      <c r="AA4422" s="334">
        <v>0</v>
      </c>
      <c r="AB4422" s="334">
        <v>0</v>
      </c>
      <c r="AD4422" s="334">
        <v>0</v>
      </c>
      <c r="AE4422" s="334">
        <f t="shared" si="697"/>
        <v>0</v>
      </c>
      <c r="AF4422" s="334">
        <f t="shared" si="698"/>
        <v>0</v>
      </c>
      <c r="AG4422" s="340">
        <f t="shared" si="699"/>
        <v>0</v>
      </c>
      <c r="AI4422" s="340">
        <f t="shared" si="700"/>
        <v>0</v>
      </c>
      <c r="AJ4422" s="340">
        <f t="shared" si="700"/>
        <v>0</v>
      </c>
      <c r="AK4422" s="340">
        <f t="shared" si="700"/>
        <v>0</v>
      </c>
      <c r="AL4422" s="340">
        <f t="shared" si="700"/>
        <v>0</v>
      </c>
      <c r="AM4422" s="340">
        <f t="shared" si="700"/>
        <v>0</v>
      </c>
    </row>
    <row r="4423" spans="1:39" x14ac:dyDescent="0.35">
      <c r="A4423" s="337">
        <v>26336</v>
      </c>
      <c r="B4423" s="338">
        <f t="shared" si="694"/>
        <v>1972</v>
      </c>
      <c r="C4423" s="338">
        <f t="shared" si="695"/>
        <v>2</v>
      </c>
      <c r="D4423" s="338">
        <f t="shared" si="696"/>
        <v>7</v>
      </c>
      <c r="E4423" s="334">
        <v>0</v>
      </c>
      <c r="F4423" s="334">
        <v>0</v>
      </c>
      <c r="G4423" s="334">
        <v>0</v>
      </c>
      <c r="H4423" s="334">
        <v>0</v>
      </c>
      <c r="I4423" s="334">
        <v>0.2</v>
      </c>
      <c r="J4423" s="334">
        <v>0.1</v>
      </c>
      <c r="K4423" s="334">
        <v>0</v>
      </c>
      <c r="L4423" s="334">
        <v>0</v>
      </c>
      <c r="M4423" s="334">
        <v>0</v>
      </c>
      <c r="N4423" s="334">
        <v>0</v>
      </c>
      <c r="O4423" s="334">
        <v>0</v>
      </c>
      <c r="P4423" s="334">
        <v>0</v>
      </c>
      <c r="Q4423" s="334">
        <v>0</v>
      </c>
      <c r="R4423" s="334">
        <v>0</v>
      </c>
      <c r="S4423" s="334">
        <v>0</v>
      </c>
      <c r="T4423" s="334">
        <v>0</v>
      </c>
      <c r="U4423" s="334">
        <v>0</v>
      </c>
      <c r="V4423" s="334">
        <v>0</v>
      </c>
      <c r="W4423" s="334">
        <v>0</v>
      </c>
      <c r="X4423" s="334">
        <v>0</v>
      </c>
      <c r="Y4423" s="334">
        <v>0</v>
      </c>
      <c r="Z4423" s="334">
        <v>0</v>
      </c>
      <c r="AA4423" s="334">
        <v>0</v>
      </c>
      <c r="AB4423" s="334">
        <v>0</v>
      </c>
      <c r="AD4423" s="334">
        <v>0.3</v>
      </c>
      <c r="AE4423" s="334">
        <f t="shared" si="697"/>
        <v>0.3</v>
      </c>
      <c r="AF4423" s="334">
        <f t="shared" si="698"/>
        <v>0.30000000000000004</v>
      </c>
      <c r="AG4423" s="340">
        <f t="shared" si="699"/>
        <v>5.5511151231257827E-17</v>
      </c>
      <c r="AI4423" s="340">
        <f t="shared" si="700"/>
        <v>0</v>
      </c>
      <c r="AJ4423" s="340">
        <f t="shared" si="700"/>
        <v>0</v>
      </c>
      <c r="AK4423" s="340">
        <f t="shared" si="700"/>
        <v>0</v>
      </c>
      <c r="AL4423" s="340">
        <f t="shared" si="700"/>
        <v>0</v>
      </c>
      <c r="AM4423" s="340">
        <f t="shared" si="700"/>
        <v>0</v>
      </c>
    </row>
    <row r="4424" spans="1:39" x14ac:dyDescent="0.35">
      <c r="A4424" s="337">
        <v>26337</v>
      </c>
      <c r="B4424" s="338">
        <f t="shared" si="694"/>
        <v>1972</v>
      </c>
      <c r="C4424" s="338">
        <f t="shared" si="695"/>
        <v>2</v>
      </c>
      <c r="D4424" s="338">
        <f t="shared" si="696"/>
        <v>8</v>
      </c>
      <c r="E4424" s="334">
        <v>0</v>
      </c>
      <c r="F4424" s="334">
        <v>0</v>
      </c>
      <c r="G4424" s="334">
        <v>0</v>
      </c>
      <c r="H4424" s="334">
        <v>0</v>
      </c>
      <c r="I4424" s="334">
        <v>0</v>
      </c>
      <c r="J4424" s="334">
        <v>0</v>
      </c>
      <c r="K4424" s="334">
        <v>0</v>
      </c>
      <c r="L4424" s="334">
        <v>0</v>
      </c>
      <c r="M4424" s="334">
        <v>0</v>
      </c>
      <c r="N4424" s="334">
        <v>0</v>
      </c>
      <c r="O4424" s="334">
        <v>0</v>
      </c>
      <c r="P4424" s="334">
        <v>0</v>
      </c>
      <c r="Q4424" s="334">
        <v>0</v>
      </c>
      <c r="R4424" s="334">
        <v>0</v>
      </c>
      <c r="S4424" s="334">
        <v>0</v>
      </c>
      <c r="T4424" s="334">
        <v>0</v>
      </c>
      <c r="U4424" s="334">
        <v>0</v>
      </c>
      <c r="V4424" s="334">
        <v>0</v>
      </c>
      <c r="W4424" s="334">
        <v>0</v>
      </c>
      <c r="X4424" s="334">
        <v>0</v>
      </c>
      <c r="Y4424" s="334">
        <v>0</v>
      </c>
      <c r="Z4424" s="334">
        <v>0</v>
      </c>
      <c r="AA4424" s="334">
        <v>0</v>
      </c>
      <c r="AB4424" s="334">
        <v>0</v>
      </c>
      <c r="AD4424" s="334">
        <v>0</v>
      </c>
      <c r="AE4424" s="334">
        <f t="shared" si="697"/>
        <v>0</v>
      </c>
      <c r="AF4424" s="334">
        <f t="shared" si="698"/>
        <v>0</v>
      </c>
      <c r="AG4424" s="340">
        <f t="shared" si="699"/>
        <v>0</v>
      </c>
      <c r="AI4424" s="340">
        <f t="shared" si="700"/>
        <v>0</v>
      </c>
      <c r="AJ4424" s="340">
        <f t="shared" si="700"/>
        <v>0</v>
      </c>
      <c r="AK4424" s="340">
        <f t="shared" si="700"/>
        <v>0</v>
      </c>
      <c r="AL4424" s="340">
        <f t="shared" si="700"/>
        <v>0</v>
      </c>
      <c r="AM4424" s="340">
        <f t="shared" si="700"/>
        <v>0</v>
      </c>
    </row>
    <row r="4425" spans="1:39" x14ac:dyDescent="0.35">
      <c r="A4425" s="337">
        <v>26338</v>
      </c>
      <c r="B4425" s="338">
        <f t="shared" si="694"/>
        <v>1972</v>
      </c>
      <c r="C4425" s="338">
        <f t="shared" si="695"/>
        <v>2</v>
      </c>
      <c r="D4425" s="338">
        <f t="shared" si="696"/>
        <v>9</v>
      </c>
      <c r="E4425" s="334">
        <v>0</v>
      </c>
      <c r="F4425" s="334">
        <v>0</v>
      </c>
      <c r="G4425" s="334">
        <v>0</v>
      </c>
      <c r="H4425" s="334">
        <v>0</v>
      </c>
      <c r="I4425" s="334">
        <v>0</v>
      </c>
      <c r="J4425" s="334">
        <v>0</v>
      </c>
      <c r="K4425" s="334">
        <v>0</v>
      </c>
      <c r="L4425" s="334">
        <v>0</v>
      </c>
      <c r="M4425" s="334">
        <v>0</v>
      </c>
      <c r="N4425" s="334">
        <v>0</v>
      </c>
      <c r="O4425" s="334">
        <v>0</v>
      </c>
      <c r="P4425" s="334">
        <v>0</v>
      </c>
      <c r="Q4425" s="334">
        <v>0</v>
      </c>
      <c r="R4425" s="334">
        <v>0</v>
      </c>
      <c r="S4425" s="334">
        <v>0</v>
      </c>
      <c r="T4425" s="334">
        <v>0</v>
      </c>
      <c r="U4425" s="334">
        <v>0</v>
      </c>
      <c r="V4425" s="334">
        <v>0</v>
      </c>
      <c r="W4425" s="334">
        <v>0</v>
      </c>
      <c r="X4425" s="334">
        <v>0</v>
      </c>
      <c r="Y4425" s="334">
        <v>0</v>
      </c>
      <c r="Z4425" s="334">
        <v>0</v>
      </c>
      <c r="AA4425" s="334">
        <v>0</v>
      </c>
      <c r="AB4425" s="334">
        <v>0</v>
      </c>
      <c r="AD4425" s="334">
        <v>0</v>
      </c>
      <c r="AE4425" s="334">
        <f t="shared" si="697"/>
        <v>0</v>
      </c>
      <c r="AF4425" s="334">
        <f t="shared" si="698"/>
        <v>0</v>
      </c>
      <c r="AG4425" s="340">
        <f t="shared" si="699"/>
        <v>0</v>
      </c>
      <c r="AI4425" s="340">
        <f t="shared" si="700"/>
        <v>0</v>
      </c>
      <c r="AJ4425" s="340">
        <f t="shared" si="700"/>
        <v>0</v>
      </c>
      <c r="AK4425" s="340">
        <f t="shared" si="700"/>
        <v>0</v>
      </c>
      <c r="AL4425" s="340">
        <f t="shared" si="700"/>
        <v>0</v>
      </c>
      <c r="AM4425" s="340">
        <f t="shared" si="700"/>
        <v>0</v>
      </c>
    </row>
    <row r="4426" spans="1:39" x14ac:dyDescent="0.35">
      <c r="A4426" s="337">
        <v>26339</v>
      </c>
      <c r="B4426" s="338">
        <f t="shared" si="694"/>
        <v>1972</v>
      </c>
      <c r="C4426" s="338">
        <f t="shared" si="695"/>
        <v>2</v>
      </c>
      <c r="D4426" s="338">
        <f t="shared" si="696"/>
        <v>10</v>
      </c>
      <c r="E4426" s="334">
        <v>0</v>
      </c>
      <c r="F4426" s="334">
        <v>0</v>
      </c>
      <c r="G4426" s="334">
        <v>0</v>
      </c>
      <c r="H4426" s="334">
        <v>0</v>
      </c>
      <c r="I4426" s="334">
        <v>0</v>
      </c>
      <c r="J4426" s="334">
        <v>0</v>
      </c>
      <c r="K4426" s="334">
        <v>0</v>
      </c>
      <c r="L4426" s="334">
        <v>0</v>
      </c>
      <c r="M4426" s="334">
        <v>0</v>
      </c>
      <c r="N4426" s="334">
        <v>0</v>
      </c>
      <c r="O4426" s="334">
        <v>0</v>
      </c>
      <c r="P4426" s="334">
        <v>0</v>
      </c>
      <c r="Q4426" s="334">
        <v>0</v>
      </c>
      <c r="R4426" s="334">
        <v>0</v>
      </c>
      <c r="S4426" s="334">
        <v>0</v>
      </c>
      <c r="T4426" s="334">
        <v>0</v>
      </c>
      <c r="U4426" s="334">
        <v>0</v>
      </c>
      <c r="V4426" s="334">
        <v>0</v>
      </c>
      <c r="W4426" s="334">
        <v>0</v>
      </c>
      <c r="X4426" s="334">
        <v>0</v>
      </c>
      <c r="Y4426" s="334">
        <v>0</v>
      </c>
      <c r="Z4426" s="334">
        <v>0</v>
      </c>
      <c r="AA4426" s="334">
        <v>0</v>
      </c>
      <c r="AB4426" s="334">
        <v>0</v>
      </c>
      <c r="AD4426" s="334">
        <v>0</v>
      </c>
      <c r="AE4426" s="334">
        <f t="shared" si="697"/>
        <v>0</v>
      </c>
      <c r="AF4426" s="334">
        <f t="shared" si="698"/>
        <v>0</v>
      </c>
      <c r="AG4426" s="340">
        <f t="shared" si="699"/>
        <v>0</v>
      </c>
      <c r="AI4426" s="340">
        <f t="shared" si="700"/>
        <v>0</v>
      </c>
      <c r="AJ4426" s="340">
        <f t="shared" si="700"/>
        <v>0</v>
      </c>
      <c r="AK4426" s="340">
        <f t="shared" si="700"/>
        <v>0</v>
      </c>
      <c r="AL4426" s="340">
        <f t="shared" si="700"/>
        <v>0</v>
      </c>
      <c r="AM4426" s="340">
        <f t="shared" si="700"/>
        <v>0</v>
      </c>
    </row>
    <row r="4427" spans="1:39" x14ac:dyDescent="0.35">
      <c r="A4427" s="337">
        <v>26340</v>
      </c>
      <c r="B4427" s="338">
        <f t="shared" si="694"/>
        <v>1972</v>
      </c>
      <c r="C4427" s="338">
        <f t="shared" si="695"/>
        <v>2</v>
      </c>
      <c r="D4427" s="338">
        <f t="shared" si="696"/>
        <v>11</v>
      </c>
      <c r="E4427" s="334">
        <v>0</v>
      </c>
      <c r="F4427" s="334">
        <v>0</v>
      </c>
      <c r="G4427" s="334">
        <v>0</v>
      </c>
      <c r="H4427" s="334">
        <v>0</v>
      </c>
      <c r="I4427" s="334">
        <v>0</v>
      </c>
      <c r="J4427" s="334">
        <v>0</v>
      </c>
      <c r="K4427" s="334">
        <v>0</v>
      </c>
      <c r="L4427" s="334">
        <v>0</v>
      </c>
      <c r="M4427" s="334">
        <v>0</v>
      </c>
      <c r="N4427" s="334">
        <v>0</v>
      </c>
      <c r="O4427" s="334">
        <v>0</v>
      </c>
      <c r="P4427" s="334">
        <v>0</v>
      </c>
      <c r="Q4427" s="334">
        <v>0</v>
      </c>
      <c r="R4427" s="334">
        <v>0</v>
      </c>
      <c r="S4427" s="334">
        <v>0</v>
      </c>
      <c r="T4427" s="334">
        <v>0</v>
      </c>
      <c r="U4427" s="334">
        <v>0</v>
      </c>
      <c r="V4427" s="334">
        <v>0</v>
      </c>
      <c r="W4427" s="334">
        <v>0</v>
      </c>
      <c r="X4427" s="334">
        <v>0</v>
      </c>
      <c r="Y4427" s="334">
        <v>0</v>
      </c>
      <c r="Z4427" s="334">
        <v>0</v>
      </c>
      <c r="AA4427" s="334">
        <v>0</v>
      </c>
      <c r="AB4427" s="334">
        <v>0</v>
      </c>
      <c r="AD4427" s="334">
        <v>0</v>
      </c>
      <c r="AE4427" s="334">
        <f t="shared" si="697"/>
        <v>0</v>
      </c>
      <c r="AF4427" s="334">
        <f t="shared" si="698"/>
        <v>0</v>
      </c>
      <c r="AG4427" s="340">
        <f t="shared" si="699"/>
        <v>0</v>
      </c>
      <c r="AI4427" s="340">
        <f t="shared" si="700"/>
        <v>0</v>
      </c>
      <c r="AJ4427" s="340">
        <f t="shared" si="700"/>
        <v>0</v>
      </c>
      <c r="AK4427" s="340">
        <f t="shared" si="700"/>
        <v>0</v>
      </c>
      <c r="AL4427" s="340">
        <f t="shared" si="700"/>
        <v>0</v>
      </c>
      <c r="AM4427" s="340">
        <f t="shared" si="700"/>
        <v>0</v>
      </c>
    </row>
    <row r="4428" spans="1:39" x14ac:dyDescent="0.35">
      <c r="A4428" s="337">
        <v>26341</v>
      </c>
      <c r="B4428" s="338">
        <f t="shared" si="694"/>
        <v>1972</v>
      </c>
      <c r="C4428" s="338">
        <f t="shared" si="695"/>
        <v>2</v>
      </c>
      <c r="D4428" s="338">
        <f t="shared" si="696"/>
        <v>12</v>
      </c>
      <c r="E4428" s="334">
        <v>0</v>
      </c>
      <c r="F4428" s="334">
        <v>0</v>
      </c>
      <c r="G4428" s="334">
        <v>0</v>
      </c>
      <c r="H4428" s="334">
        <v>0</v>
      </c>
      <c r="I4428" s="334">
        <v>0</v>
      </c>
      <c r="J4428" s="334">
        <v>0</v>
      </c>
      <c r="K4428" s="334">
        <v>0</v>
      </c>
      <c r="L4428" s="334">
        <v>0</v>
      </c>
      <c r="M4428" s="334">
        <v>0</v>
      </c>
      <c r="N4428" s="334">
        <v>0</v>
      </c>
      <c r="O4428" s="334">
        <v>0</v>
      </c>
      <c r="P4428" s="334">
        <v>0</v>
      </c>
      <c r="Q4428" s="334">
        <v>0</v>
      </c>
      <c r="R4428" s="334">
        <v>0</v>
      </c>
      <c r="S4428" s="334">
        <v>0</v>
      </c>
      <c r="T4428" s="334">
        <v>0</v>
      </c>
      <c r="U4428" s="334">
        <v>0</v>
      </c>
      <c r="V4428" s="334">
        <v>0</v>
      </c>
      <c r="W4428" s="334">
        <v>0</v>
      </c>
      <c r="X4428" s="334">
        <v>0</v>
      </c>
      <c r="Y4428" s="334">
        <v>0</v>
      </c>
      <c r="Z4428" s="334">
        <v>0</v>
      </c>
      <c r="AA4428" s="334">
        <v>0</v>
      </c>
      <c r="AB4428" s="334">
        <v>0</v>
      </c>
      <c r="AD4428" s="334">
        <v>0</v>
      </c>
      <c r="AE4428" s="334">
        <f t="shared" si="697"/>
        <v>0</v>
      </c>
      <c r="AF4428" s="334">
        <f t="shared" si="698"/>
        <v>0</v>
      </c>
      <c r="AG4428" s="340">
        <f t="shared" si="699"/>
        <v>0</v>
      </c>
      <c r="AI4428" s="340">
        <f t="shared" si="700"/>
        <v>0</v>
      </c>
      <c r="AJ4428" s="340">
        <f t="shared" si="700"/>
        <v>0</v>
      </c>
      <c r="AK4428" s="340">
        <f t="shared" si="700"/>
        <v>0</v>
      </c>
      <c r="AL4428" s="340">
        <f t="shared" si="700"/>
        <v>0</v>
      </c>
      <c r="AM4428" s="340">
        <f t="shared" si="700"/>
        <v>0</v>
      </c>
    </row>
    <row r="4429" spans="1:39" x14ac:dyDescent="0.35">
      <c r="A4429" s="337">
        <v>26342</v>
      </c>
      <c r="B4429" s="338">
        <f t="shared" si="694"/>
        <v>1972</v>
      </c>
      <c r="C4429" s="338">
        <f t="shared" si="695"/>
        <v>2</v>
      </c>
      <c r="D4429" s="338">
        <f t="shared" si="696"/>
        <v>13</v>
      </c>
      <c r="E4429" s="334">
        <v>0</v>
      </c>
      <c r="F4429" s="334">
        <v>0</v>
      </c>
      <c r="G4429" s="334">
        <v>0</v>
      </c>
      <c r="H4429" s="334">
        <v>0</v>
      </c>
      <c r="I4429" s="334">
        <v>0</v>
      </c>
      <c r="J4429" s="334">
        <v>0</v>
      </c>
      <c r="K4429" s="334">
        <v>0</v>
      </c>
      <c r="L4429" s="334">
        <v>0</v>
      </c>
      <c r="M4429" s="334">
        <v>0</v>
      </c>
      <c r="N4429" s="334">
        <v>0</v>
      </c>
      <c r="O4429" s="334">
        <v>0</v>
      </c>
      <c r="P4429" s="334">
        <v>0</v>
      </c>
      <c r="Q4429" s="334">
        <v>0</v>
      </c>
      <c r="R4429" s="334">
        <v>0</v>
      </c>
      <c r="S4429" s="334">
        <v>0</v>
      </c>
      <c r="T4429" s="334">
        <v>0</v>
      </c>
      <c r="U4429" s="334">
        <v>0</v>
      </c>
      <c r="V4429" s="334">
        <v>0</v>
      </c>
      <c r="W4429" s="334">
        <v>0</v>
      </c>
      <c r="X4429" s="334">
        <v>0</v>
      </c>
      <c r="Y4429" s="334">
        <v>0</v>
      </c>
      <c r="Z4429" s="334">
        <v>0</v>
      </c>
      <c r="AA4429" s="334">
        <v>0</v>
      </c>
      <c r="AB4429" s="334">
        <v>0</v>
      </c>
      <c r="AD4429" s="334">
        <v>0</v>
      </c>
      <c r="AE4429" s="334">
        <f t="shared" si="697"/>
        <v>0</v>
      </c>
      <c r="AF4429" s="334">
        <f t="shared" si="698"/>
        <v>0</v>
      </c>
      <c r="AG4429" s="340">
        <f t="shared" si="699"/>
        <v>0</v>
      </c>
      <c r="AI4429" s="340">
        <f t="shared" si="700"/>
        <v>0</v>
      </c>
      <c r="AJ4429" s="340">
        <f t="shared" si="700"/>
        <v>0</v>
      </c>
      <c r="AK4429" s="340">
        <f t="shared" si="700"/>
        <v>0</v>
      </c>
      <c r="AL4429" s="340">
        <f t="shared" si="700"/>
        <v>0</v>
      </c>
      <c r="AM4429" s="340">
        <f t="shared" si="700"/>
        <v>0</v>
      </c>
    </row>
    <row r="4430" spans="1:39" x14ac:dyDescent="0.35">
      <c r="A4430" s="337">
        <v>26343</v>
      </c>
      <c r="B4430" s="338">
        <f t="shared" si="694"/>
        <v>1972</v>
      </c>
      <c r="C4430" s="338">
        <f t="shared" si="695"/>
        <v>2</v>
      </c>
      <c r="D4430" s="338">
        <f t="shared" si="696"/>
        <v>14</v>
      </c>
      <c r="E4430" s="334">
        <v>0</v>
      </c>
      <c r="F4430" s="334">
        <v>0</v>
      </c>
      <c r="G4430" s="334">
        <v>0</v>
      </c>
      <c r="H4430" s="334">
        <v>0</v>
      </c>
      <c r="I4430" s="334">
        <v>0</v>
      </c>
      <c r="J4430" s="334">
        <v>0</v>
      </c>
      <c r="K4430" s="334">
        <v>0</v>
      </c>
      <c r="L4430" s="334">
        <v>0</v>
      </c>
      <c r="M4430" s="334">
        <v>0</v>
      </c>
      <c r="N4430" s="334">
        <v>0</v>
      </c>
      <c r="O4430" s="334">
        <v>0</v>
      </c>
      <c r="P4430" s="334">
        <v>0</v>
      </c>
      <c r="Q4430" s="334">
        <v>0</v>
      </c>
      <c r="R4430" s="334">
        <v>0</v>
      </c>
      <c r="S4430" s="334">
        <v>0</v>
      </c>
      <c r="T4430" s="334">
        <v>0</v>
      </c>
      <c r="U4430" s="334">
        <v>0</v>
      </c>
      <c r="V4430" s="334">
        <v>0</v>
      </c>
      <c r="W4430" s="334">
        <v>0</v>
      </c>
      <c r="X4430" s="334">
        <v>0</v>
      </c>
      <c r="Y4430" s="334">
        <v>0</v>
      </c>
      <c r="Z4430" s="334">
        <v>0</v>
      </c>
      <c r="AA4430" s="334">
        <v>0</v>
      </c>
      <c r="AB4430" s="334">
        <v>0</v>
      </c>
      <c r="AD4430" s="334">
        <v>0</v>
      </c>
      <c r="AE4430" s="334">
        <f t="shared" si="697"/>
        <v>0</v>
      </c>
      <c r="AF4430" s="334">
        <f t="shared" si="698"/>
        <v>0</v>
      </c>
      <c r="AG4430" s="340">
        <f t="shared" si="699"/>
        <v>0</v>
      </c>
      <c r="AI4430" s="340">
        <f t="shared" si="700"/>
        <v>0</v>
      </c>
      <c r="AJ4430" s="340">
        <f t="shared" si="700"/>
        <v>0</v>
      </c>
      <c r="AK4430" s="340">
        <f t="shared" si="700"/>
        <v>0</v>
      </c>
      <c r="AL4430" s="340">
        <f t="shared" si="700"/>
        <v>0</v>
      </c>
      <c r="AM4430" s="340">
        <f t="shared" si="700"/>
        <v>0</v>
      </c>
    </row>
    <row r="4431" spans="1:39" x14ac:dyDescent="0.35">
      <c r="A4431" s="337">
        <v>26344</v>
      </c>
      <c r="B4431" s="338">
        <f t="shared" si="694"/>
        <v>1972</v>
      </c>
      <c r="C4431" s="338">
        <f t="shared" si="695"/>
        <v>2</v>
      </c>
      <c r="D4431" s="338">
        <f t="shared" si="696"/>
        <v>15</v>
      </c>
      <c r="E4431" s="334">
        <v>0</v>
      </c>
      <c r="F4431" s="334">
        <v>0</v>
      </c>
      <c r="G4431" s="334">
        <v>0</v>
      </c>
      <c r="H4431" s="334">
        <v>0</v>
      </c>
      <c r="I4431" s="334">
        <v>0</v>
      </c>
      <c r="J4431" s="334">
        <v>0</v>
      </c>
      <c r="K4431" s="334">
        <v>0</v>
      </c>
      <c r="L4431" s="334">
        <v>0</v>
      </c>
      <c r="M4431" s="334">
        <v>0</v>
      </c>
      <c r="N4431" s="334">
        <v>0</v>
      </c>
      <c r="O4431" s="334">
        <v>0</v>
      </c>
      <c r="P4431" s="334">
        <v>0</v>
      </c>
      <c r="Q4431" s="334">
        <v>0</v>
      </c>
      <c r="R4431" s="334">
        <v>0</v>
      </c>
      <c r="S4431" s="334">
        <v>0</v>
      </c>
      <c r="T4431" s="334">
        <v>0</v>
      </c>
      <c r="U4431" s="334">
        <v>0</v>
      </c>
      <c r="V4431" s="334">
        <v>0</v>
      </c>
      <c r="W4431" s="334">
        <v>0</v>
      </c>
      <c r="X4431" s="334">
        <v>0</v>
      </c>
      <c r="Y4431" s="334">
        <v>0</v>
      </c>
      <c r="Z4431" s="334">
        <v>0</v>
      </c>
      <c r="AA4431" s="334">
        <v>0</v>
      </c>
      <c r="AB4431" s="334">
        <v>0</v>
      </c>
      <c r="AD4431" s="334">
        <v>0</v>
      </c>
      <c r="AE4431" s="334">
        <f t="shared" si="697"/>
        <v>0</v>
      </c>
      <c r="AF4431" s="334">
        <f t="shared" si="698"/>
        <v>0</v>
      </c>
      <c r="AG4431" s="340">
        <f t="shared" si="699"/>
        <v>0</v>
      </c>
      <c r="AI4431" s="340">
        <f t="shared" si="700"/>
        <v>0</v>
      </c>
      <c r="AJ4431" s="340">
        <f t="shared" si="700"/>
        <v>0</v>
      </c>
      <c r="AK4431" s="340">
        <f t="shared" si="700"/>
        <v>0</v>
      </c>
      <c r="AL4431" s="340">
        <f t="shared" si="700"/>
        <v>0</v>
      </c>
      <c r="AM4431" s="340">
        <f t="shared" si="700"/>
        <v>0</v>
      </c>
    </row>
    <row r="4432" spans="1:39" x14ac:dyDescent="0.35">
      <c r="A4432" s="337">
        <v>26345</v>
      </c>
      <c r="B4432" s="338">
        <f t="shared" si="694"/>
        <v>1972</v>
      </c>
      <c r="C4432" s="338">
        <f t="shared" si="695"/>
        <v>2</v>
      </c>
      <c r="D4432" s="338">
        <f t="shared" si="696"/>
        <v>16</v>
      </c>
      <c r="E4432" s="334">
        <v>0</v>
      </c>
      <c r="F4432" s="334">
        <v>0</v>
      </c>
      <c r="G4432" s="334">
        <v>0</v>
      </c>
      <c r="H4432" s="334">
        <v>0</v>
      </c>
      <c r="I4432" s="334">
        <v>0</v>
      </c>
      <c r="J4432" s="334">
        <v>0</v>
      </c>
      <c r="K4432" s="334">
        <v>0</v>
      </c>
      <c r="L4432" s="334">
        <v>0</v>
      </c>
      <c r="M4432" s="334">
        <v>0</v>
      </c>
      <c r="N4432" s="334">
        <v>0</v>
      </c>
      <c r="O4432" s="334">
        <v>0</v>
      </c>
      <c r="P4432" s="334">
        <v>0.5</v>
      </c>
      <c r="Q4432" s="334">
        <v>0.5</v>
      </c>
      <c r="R4432" s="334">
        <v>0</v>
      </c>
      <c r="S4432" s="334">
        <v>0</v>
      </c>
      <c r="T4432" s="334">
        <v>0</v>
      </c>
      <c r="U4432" s="334">
        <v>0</v>
      </c>
      <c r="V4432" s="334">
        <v>0</v>
      </c>
      <c r="W4432" s="334">
        <v>0</v>
      </c>
      <c r="X4432" s="334">
        <v>0</v>
      </c>
      <c r="Y4432" s="334">
        <v>0</v>
      </c>
      <c r="Z4432" s="334">
        <v>0</v>
      </c>
      <c r="AA4432" s="334">
        <v>0</v>
      </c>
      <c r="AB4432" s="334">
        <v>0</v>
      </c>
      <c r="AD4432" s="334">
        <v>1</v>
      </c>
      <c r="AE4432" s="334">
        <f t="shared" si="697"/>
        <v>1</v>
      </c>
      <c r="AF4432" s="334">
        <f t="shared" si="698"/>
        <v>1</v>
      </c>
      <c r="AG4432" s="340">
        <f t="shared" si="699"/>
        <v>0</v>
      </c>
      <c r="AI4432" s="340">
        <f t="shared" si="700"/>
        <v>0</v>
      </c>
      <c r="AJ4432" s="340">
        <f t="shared" si="700"/>
        <v>0</v>
      </c>
      <c r="AK4432" s="340">
        <f t="shared" si="700"/>
        <v>0</v>
      </c>
      <c r="AL4432" s="340">
        <f t="shared" si="700"/>
        <v>0</v>
      </c>
      <c r="AM4432" s="340">
        <f t="shared" si="700"/>
        <v>0</v>
      </c>
    </row>
    <row r="4433" spans="1:39" x14ac:dyDescent="0.35">
      <c r="A4433" s="337">
        <v>26346</v>
      </c>
      <c r="B4433" s="338">
        <f t="shared" si="694"/>
        <v>1972</v>
      </c>
      <c r="C4433" s="338">
        <f t="shared" si="695"/>
        <v>2</v>
      </c>
      <c r="D4433" s="338">
        <f t="shared" si="696"/>
        <v>17</v>
      </c>
      <c r="E4433" s="334">
        <v>0</v>
      </c>
      <c r="F4433" s="334">
        <v>0</v>
      </c>
      <c r="G4433" s="334">
        <v>0</v>
      </c>
      <c r="H4433" s="334">
        <v>0</v>
      </c>
      <c r="I4433" s="334">
        <v>0</v>
      </c>
      <c r="J4433" s="334">
        <v>0</v>
      </c>
      <c r="K4433" s="334">
        <v>0</v>
      </c>
      <c r="L4433" s="334">
        <v>0</v>
      </c>
      <c r="M4433" s="334">
        <v>0</v>
      </c>
      <c r="N4433" s="334">
        <v>0</v>
      </c>
      <c r="O4433" s="334">
        <v>0</v>
      </c>
      <c r="P4433" s="334">
        <v>0</v>
      </c>
      <c r="Q4433" s="334">
        <v>0</v>
      </c>
      <c r="R4433" s="334">
        <v>0</v>
      </c>
      <c r="S4433" s="334">
        <v>0</v>
      </c>
      <c r="T4433" s="334">
        <v>0</v>
      </c>
      <c r="U4433" s="334">
        <v>0</v>
      </c>
      <c r="V4433" s="334">
        <v>0</v>
      </c>
      <c r="W4433" s="334">
        <v>0</v>
      </c>
      <c r="X4433" s="334">
        <v>0</v>
      </c>
      <c r="Y4433" s="334">
        <v>0</v>
      </c>
      <c r="Z4433" s="334">
        <v>0</v>
      </c>
      <c r="AA4433" s="334">
        <v>0</v>
      </c>
      <c r="AB4433" s="334">
        <v>0</v>
      </c>
      <c r="AD4433" s="334">
        <v>0</v>
      </c>
      <c r="AE4433" s="334">
        <f t="shared" si="697"/>
        <v>0</v>
      </c>
      <c r="AF4433" s="334">
        <f t="shared" si="698"/>
        <v>0</v>
      </c>
      <c r="AG4433" s="340">
        <f t="shared" si="699"/>
        <v>0</v>
      </c>
      <c r="AI4433" s="340">
        <f t="shared" si="700"/>
        <v>0</v>
      </c>
      <c r="AJ4433" s="340">
        <f t="shared" si="700"/>
        <v>0</v>
      </c>
      <c r="AK4433" s="340">
        <f t="shared" si="700"/>
        <v>0</v>
      </c>
      <c r="AL4433" s="340">
        <f t="shared" si="700"/>
        <v>0</v>
      </c>
      <c r="AM4433" s="340">
        <f t="shared" si="700"/>
        <v>0</v>
      </c>
    </row>
    <row r="4434" spans="1:39" x14ac:dyDescent="0.35">
      <c r="A4434" s="337">
        <v>26347</v>
      </c>
      <c r="B4434" s="338">
        <f t="shared" si="694"/>
        <v>1972</v>
      </c>
      <c r="C4434" s="338">
        <f t="shared" si="695"/>
        <v>2</v>
      </c>
      <c r="D4434" s="338">
        <f t="shared" si="696"/>
        <v>18</v>
      </c>
      <c r="E4434" s="334">
        <v>0</v>
      </c>
      <c r="F4434" s="334">
        <v>0</v>
      </c>
      <c r="G4434" s="334">
        <v>0</v>
      </c>
      <c r="H4434" s="334">
        <v>0</v>
      </c>
      <c r="I4434" s="334">
        <v>0</v>
      </c>
      <c r="J4434" s="334">
        <v>0</v>
      </c>
      <c r="K4434" s="334">
        <v>0</v>
      </c>
      <c r="L4434" s="334">
        <v>0</v>
      </c>
      <c r="M4434" s="334">
        <v>0</v>
      </c>
      <c r="N4434" s="334">
        <v>0</v>
      </c>
      <c r="O4434" s="334">
        <v>0</v>
      </c>
      <c r="P4434" s="334">
        <v>0</v>
      </c>
      <c r="Q4434" s="334">
        <v>0</v>
      </c>
      <c r="R4434" s="334">
        <v>0</v>
      </c>
      <c r="S4434" s="334">
        <v>0</v>
      </c>
      <c r="T4434" s="334">
        <v>0</v>
      </c>
      <c r="U4434" s="334">
        <v>0</v>
      </c>
      <c r="V4434" s="334">
        <v>0</v>
      </c>
      <c r="W4434" s="334">
        <v>0</v>
      </c>
      <c r="X4434" s="334">
        <v>0</v>
      </c>
      <c r="Y4434" s="334">
        <v>0</v>
      </c>
      <c r="Z4434" s="334">
        <v>0</v>
      </c>
      <c r="AA4434" s="334">
        <v>0</v>
      </c>
      <c r="AB4434" s="334">
        <v>0</v>
      </c>
      <c r="AD4434" s="334">
        <v>0</v>
      </c>
      <c r="AE4434" s="334">
        <f t="shared" si="697"/>
        <v>0</v>
      </c>
      <c r="AF4434" s="334">
        <f t="shared" si="698"/>
        <v>0</v>
      </c>
      <c r="AG4434" s="340">
        <f t="shared" si="699"/>
        <v>0</v>
      </c>
      <c r="AI4434" s="340">
        <f t="shared" si="700"/>
        <v>0</v>
      </c>
      <c r="AJ4434" s="340">
        <f t="shared" si="700"/>
        <v>0</v>
      </c>
      <c r="AK4434" s="340">
        <f t="shared" si="700"/>
        <v>0</v>
      </c>
      <c r="AL4434" s="340">
        <f t="shared" si="700"/>
        <v>0</v>
      </c>
      <c r="AM4434" s="340">
        <f t="shared" si="700"/>
        <v>0</v>
      </c>
    </row>
    <row r="4435" spans="1:39" x14ac:dyDescent="0.35">
      <c r="A4435" s="337">
        <v>26348</v>
      </c>
      <c r="B4435" s="338">
        <f t="shared" si="694"/>
        <v>1972</v>
      </c>
      <c r="C4435" s="338">
        <f t="shared" si="695"/>
        <v>2</v>
      </c>
      <c r="D4435" s="338">
        <f t="shared" si="696"/>
        <v>19</v>
      </c>
      <c r="E4435" s="334">
        <v>0</v>
      </c>
      <c r="F4435" s="334">
        <v>0</v>
      </c>
      <c r="G4435" s="334">
        <v>0</v>
      </c>
      <c r="H4435" s="334">
        <v>0</v>
      </c>
      <c r="I4435" s="334">
        <v>0</v>
      </c>
      <c r="J4435" s="334">
        <v>0</v>
      </c>
      <c r="K4435" s="334">
        <v>0</v>
      </c>
      <c r="L4435" s="334">
        <v>0</v>
      </c>
      <c r="M4435" s="334">
        <v>0</v>
      </c>
      <c r="N4435" s="334">
        <v>0.1</v>
      </c>
      <c r="O4435" s="334">
        <v>0</v>
      </c>
      <c r="P4435" s="334">
        <v>0</v>
      </c>
      <c r="Q4435" s="334">
        <v>0</v>
      </c>
      <c r="R4435" s="334">
        <v>0</v>
      </c>
      <c r="S4435" s="334">
        <v>0</v>
      </c>
      <c r="T4435" s="334">
        <v>0</v>
      </c>
      <c r="U4435" s="334">
        <v>0.1</v>
      </c>
      <c r="V4435" s="334">
        <v>0</v>
      </c>
      <c r="W4435" s="334">
        <v>0</v>
      </c>
      <c r="X4435" s="334">
        <v>0</v>
      </c>
      <c r="Y4435" s="334">
        <v>0</v>
      </c>
      <c r="Z4435" s="334">
        <v>0.1</v>
      </c>
      <c r="AA4435" s="334">
        <v>0</v>
      </c>
      <c r="AB4435" s="334">
        <v>0</v>
      </c>
      <c r="AD4435" s="334">
        <v>0.3</v>
      </c>
      <c r="AE4435" s="334">
        <f t="shared" si="697"/>
        <v>0.3</v>
      </c>
      <c r="AF4435" s="334">
        <f t="shared" si="698"/>
        <v>0.30000000000000004</v>
      </c>
      <c r="AG4435" s="340">
        <f t="shared" si="699"/>
        <v>5.5511151231257827E-17</v>
      </c>
      <c r="AI4435" s="340">
        <f t="shared" si="700"/>
        <v>0</v>
      </c>
      <c r="AJ4435" s="340">
        <f t="shared" si="700"/>
        <v>0</v>
      </c>
      <c r="AK4435" s="340">
        <f t="shared" si="700"/>
        <v>0</v>
      </c>
      <c r="AL4435" s="340">
        <f t="shared" si="700"/>
        <v>0</v>
      </c>
      <c r="AM4435" s="340">
        <f t="shared" si="700"/>
        <v>0</v>
      </c>
    </row>
    <row r="4436" spans="1:39" x14ac:dyDescent="0.35">
      <c r="A4436" s="337">
        <v>26349</v>
      </c>
      <c r="B4436" s="338">
        <f t="shared" si="694"/>
        <v>1972</v>
      </c>
      <c r="C4436" s="338">
        <f t="shared" si="695"/>
        <v>2</v>
      </c>
      <c r="D4436" s="338">
        <f t="shared" si="696"/>
        <v>20</v>
      </c>
      <c r="E4436" s="334">
        <v>0.2</v>
      </c>
      <c r="F4436" s="334">
        <v>0</v>
      </c>
      <c r="G4436" s="334">
        <v>0.2</v>
      </c>
      <c r="H4436" s="334">
        <v>0</v>
      </c>
      <c r="I4436" s="334">
        <v>0</v>
      </c>
      <c r="J4436" s="334">
        <v>0.1</v>
      </c>
      <c r="K4436" s="334">
        <v>0.2</v>
      </c>
      <c r="L4436" s="334">
        <v>0.2</v>
      </c>
      <c r="M4436" s="334">
        <v>0.2</v>
      </c>
      <c r="N4436" s="334">
        <v>0.1</v>
      </c>
      <c r="O4436" s="334">
        <v>0</v>
      </c>
      <c r="P4436" s="334">
        <v>0.4</v>
      </c>
      <c r="Q4436" s="334">
        <v>0.3</v>
      </c>
      <c r="R4436" s="334">
        <v>0</v>
      </c>
      <c r="S4436" s="334">
        <v>0</v>
      </c>
      <c r="T4436" s="334">
        <v>0</v>
      </c>
      <c r="U4436" s="334">
        <v>0</v>
      </c>
      <c r="V4436" s="334">
        <v>0</v>
      </c>
      <c r="W4436" s="334">
        <v>0.2</v>
      </c>
      <c r="X4436" s="334">
        <v>0.2</v>
      </c>
      <c r="Y4436" s="334">
        <v>0.2</v>
      </c>
      <c r="Z4436" s="334">
        <v>0.1</v>
      </c>
      <c r="AA4436" s="334">
        <v>0.2</v>
      </c>
      <c r="AB4436" s="334">
        <v>0.2</v>
      </c>
      <c r="AD4436" s="334">
        <v>3</v>
      </c>
      <c r="AE4436" s="334">
        <f t="shared" si="697"/>
        <v>3</v>
      </c>
      <c r="AF4436" s="334">
        <f t="shared" si="698"/>
        <v>3.0000000000000009</v>
      </c>
      <c r="AG4436" s="340">
        <f t="shared" si="699"/>
        <v>8.8817841970012523E-16</v>
      </c>
      <c r="AI4436" s="340">
        <f t="shared" ref="AI4436:AM4451" si="701">IF($C4436=AI$1,$AF4436,0)</f>
        <v>0</v>
      </c>
      <c r="AJ4436" s="340">
        <f t="shared" si="701"/>
        <v>0</v>
      </c>
      <c r="AK4436" s="340">
        <f t="shared" si="701"/>
        <v>0</v>
      </c>
      <c r="AL4436" s="340">
        <f t="shared" si="701"/>
        <v>0</v>
      </c>
      <c r="AM4436" s="340">
        <f t="shared" si="701"/>
        <v>0</v>
      </c>
    </row>
    <row r="4437" spans="1:39" x14ac:dyDescent="0.35">
      <c r="A4437" s="337">
        <v>26350</v>
      </c>
      <c r="B4437" s="338">
        <f t="shared" si="694"/>
        <v>1972</v>
      </c>
      <c r="C4437" s="338">
        <f t="shared" si="695"/>
        <v>2</v>
      </c>
      <c r="D4437" s="338">
        <f t="shared" si="696"/>
        <v>21</v>
      </c>
      <c r="E4437" s="334">
        <v>0</v>
      </c>
      <c r="F4437" s="334">
        <v>0</v>
      </c>
      <c r="G4437" s="334">
        <v>0</v>
      </c>
      <c r="H4437" s="334">
        <v>0</v>
      </c>
      <c r="I4437" s="334">
        <v>0</v>
      </c>
      <c r="J4437" s="334">
        <v>0</v>
      </c>
      <c r="K4437" s="334">
        <v>0</v>
      </c>
      <c r="L4437" s="334">
        <v>0</v>
      </c>
      <c r="M4437" s="334">
        <v>0</v>
      </c>
      <c r="N4437" s="334">
        <v>0</v>
      </c>
      <c r="O4437" s="334">
        <v>0</v>
      </c>
      <c r="P4437" s="334">
        <v>0</v>
      </c>
      <c r="Q4437" s="334">
        <v>0</v>
      </c>
      <c r="R4437" s="334">
        <v>0</v>
      </c>
      <c r="S4437" s="334">
        <v>0</v>
      </c>
      <c r="T4437" s="334">
        <v>0</v>
      </c>
      <c r="U4437" s="334">
        <v>0</v>
      </c>
      <c r="V4437" s="334">
        <v>0</v>
      </c>
      <c r="W4437" s="334">
        <v>0</v>
      </c>
      <c r="X4437" s="334">
        <v>0</v>
      </c>
      <c r="Y4437" s="334">
        <v>0</v>
      </c>
      <c r="Z4437" s="334">
        <v>0</v>
      </c>
      <c r="AA4437" s="334">
        <v>0</v>
      </c>
      <c r="AB4437" s="334">
        <v>0</v>
      </c>
      <c r="AD4437" s="334">
        <v>0</v>
      </c>
      <c r="AE4437" s="334">
        <f t="shared" si="697"/>
        <v>0</v>
      </c>
      <c r="AF4437" s="334">
        <f t="shared" si="698"/>
        <v>0</v>
      </c>
      <c r="AG4437" s="340">
        <f t="shared" si="699"/>
        <v>0</v>
      </c>
      <c r="AI4437" s="340">
        <f t="shared" si="701"/>
        <v>0</v>
      </c>
      <c r="AJ4437" s="340">
        <f t="shared" si="701"/>
        <v>0</v>
      </c>
      <c r="AK4437" s="340">
        <f t="shared" si="701"/>
        <v>0</v>
      </c>
      <c r="AL4437" s="340">
        <f t="shared" si="701"/>
        <v>0</v>
      </c>
      <c r="AM4437" s="340">
        <f t="shared" si="701"/>
        <v>0</v>
      </c>
    </row>
    <row r="4438" spans="1:39" x14ac:dyDescent="0.35">
      <c r="A4438" s="337">
        <v>26351</v>
      </c>
      <c r="B4438" s="338">
        <f t="shared" si="694"/>
        <v>1972</v>
      </c>
      <c r="C4438" s="338">
        <f t="shared" si="695"/>
        <v>2</v>
      </c>
      <c r="D4438" s="338">
        <f t="shared" si="696"/>
        <v>22</v>
      </c>
      <c r="E4438" s="334">
        <v>0.1</v>
      </c>
      <c r="F4438" s="334">
        <v>0.1</v>
      </c>
      <c r="G4438" s="334">
        <v>0.1</v>
      </c>
      <c r="H4438" s="334">
        <v>0</v>
      </c>
      <c r="I4438" s="334">
        <v>0.1</v>
      </c>
      <c r="J4438" s="334">
        <v>0.1</v>
      </c>
      <c r="K4438" s="334">
        <v>0.1</v>
      </c>
      <c r="L4438" s="334">
        <v>0.1</v>
      </c>
      <c r="M4438" s="334">
        <v>0.1</v>
      </c>
      <c r="N4438" s="334">
        <v>0</v>
      </c>
      <c r="O4438" s="334">
        <v>0.1</v>
      </c>
      <c r="P4438" s="334">
        <v>0.1</v>
      </c>
      <c r="Q4438" s="334">
        <v>0.1</v>
      </c>
      <c r="R4438" s="334">
        <v>0.1</v>
      </c>
      <c r="S4438" s="334">
        <v>0</v>
      </c>
      <c r="T4438" s="334">
        <v>0.1</v>
      </c>
      <c r="U4438" s="334">
        <v>0.1</v>
      </c>
      <c r="V4438" s="334">
        <v>0.1</v>
      </c>
      <c r="W4438" s="334">
        <v>0.1</v>
      </c>
      <c r="X4438" s="334">
        <v>0.1</v>
      </c>
      <c r="Y4438" s="334">
        <v>0</v>
      </c>
      <c r="Z4438" s="334">
        <v>0.1</v>
      </c>
      <c r="AA4438" s="334">
        <v>0.1</v>
      </c>
      <c r="AB4438" s="334">
        <v>0.1</v>
      </c>
      <c r="AD4438" s="334">
        <v>2</v>
      </c>
      <c r="AE4438" s="334">
        <f t="shared" si="697"/>
        <v>2</v>
      </c>
      <c r="AF4438" s="334">
        <f t="shared" si="698"/>
        <v>2.0000000000000004</v>
      </c>
      <c r="AG4438" s="340">
        <f t="shared" si="699"/>
        <v>4.4408920985006262E-16</v>
      </c>
      <c r="AI4438" s="340">
        <f t="shared" si="701"/>
        <v>0</v>
      </c>
      <c r="AJ4438" s="340">
        <f t="shared" si="701"/>
        <v>0</v>
      </c>
      <c r="AK4438" s="340">
        <f t="shared" si="701"/>
        <v>0</v>
      </c>
      <c r="AL4438" s="340">
        <f t="shared" si="701"/>
        <v>0</v>
      </c>
      <c r="AM4438" s="340">
        <f t="shared" si="701"/>
        <v>0</v>
      </c>
    </row>
    <row r="4439" spans="1:39" x14ac:dyDescent="0.35">
      <c r="A4439" s="337">
        <v>26352</v>
      </c>
      <c r="B4439" s="338">
        <f t="shared" si="694"/>
        <v>1972</v>
      </c>
      <c r="C4439" s="338">
        <f t="shared" si="695"/>
        <v>2</v>
      </c>
      <c r="D4439" s="338">
        <f t="shared" si="696"/>
        <v>23</v>
      </c>
      <c r="E4439" s="334">
        <v>0</v>
      </c>
      <c r="F4439" s="334">
        <v>0.1</v>
      </c>
      <c r="G4439" s="334">
        <v>0</v>
      </c>
      <c r="H4439" s="334">
        <v>0</v>
      </c>
      <c r="I4439" s="334">
        <v>0</v>
      </c>
      <c r="J4439" s="334">
        <v>0.1</v>
      </c>
      <c r="K4439" s="334">
        <v>0</v>
      </c>
      <c r="L4439" s="334">
        <v>0</v>
      </c>
      <c r="M4439" s="334">
        <v>0.1</v>
      </c>
      <c r="N4439" s="334">
        <v>0</v>
      </c>
      <c r="O4439" s="334">
        <v>0</v>
      </c>
      <c r="P4439" s="334">
        <v>0.1</v>
      </c>
      <c r="Q4439" s="334">
        <v>0</v>
      </c>
      <c r="R4439" s="334">
        <v>0</v>
      </c>
      <c r="S4439" s="334">
        <v>0</v>
      </c>
      <c r="T4439" s="334">
        <v>0.1</v>
      </c>
      <c r="U4439" s="334">
        <v>0</v>
      </c>
      <c r="V4439" s="334">
        <v>0</v>
      </c>
      <c r="W4439" s="334">
        <v>0</v>
      </c>
      <c r="X4439" s="334">
        <v>0</v>
      </c>
      <c r="Y4439" s="334">
        <v>0</v>
      </c>
      <c r="Z4439" s="334">
        <v>0</v>
      </c>
      <c r="AA4439" s="334">
        <v>0</v>
      </c>
      <c r="AB4439" s="334">
        <v>0</v>
      </c>
      <c r="AD4439" s="334">
        <v>0.5</v>
      </c>
      <c r="AE4439" s="334">
        <f t="shared" si="697"/>
        <v>0.5</v>
      </c>
      <c r="AF4439" s="334">
        <f t="shared" si="698"/>
        <v>0.5</v>
      </c>
      <c r="AG4439" s="340">
        <f t="shared" si="699"/>
        <v>0</v>
      </c>
      <c r="AI4439" s="340">
        <f t="shared" si="701"/>
        <v>0</v>
      </c>
      <c r="AJ4439" s="340">
        <f t="shared" si="701"/>
        <v>0</v>
      </c>
      <c r="AK4439" s="340">
        <f t="shared" si="701"/>
        <v>0</v>
      </c>
      <c r="AL4439" s="340">
        <f t="shared" si="701"/>
        <v>0</v>
      </c>
      <c r="AM4439" s="340">
        <f t="shared" si="701"/>
        <v>0</v>
      </c>
    </row>
    <row r="4440" spans="1:39" x14ac:dyDescent="0.35">
      <c r="A4440" s="337">
        <v>26353</v>
      </c>
      <c r="B4440" s="338">
        <f t="shared" si="694"/>
        <v>1972</v>
      </c>
      <c r="C4440" s="338">
        <f t="shared" si="695"/>
        <v>2</v>
      </c>
      <c r="D4440" s="338">
        <f t="shared" si="696"/>
        <v>24</v>
      </c>
      <c r="E4440" s="334">
        <v>0</v>
      </c>
      <c r="F4440" s="334">
        <v>0</v>
      </c>
      <c r="G4440" s="334">
        <v>0</v>
      </c>
      <c r="H4440" s="334">
        <v>0</v>
      </c>
      <c r="I4440" s="334">
        <v>0</v>
      </c>
      <c r="J4440" s="334">
        <v>0</v>
      </c>
      <c r="K4440" s="334">
        <v>0</v>
      </c>
      <c r="L4440" s="334">
        <v>0</v>
      </c>
      <c r="M4440" s="334">
        <v>0</v>
      </c>
      <c r="N4440" s="334">
        <v>0</v>
      </c>
      <c r="O4440" s="334">
        <v>0</v>
      </c>
      <c r="P4440" s="334">
        <v>0</v>
      </c>
      <c r="Q4440" s="334">
        <v>0</v>
      </c>
      <c r="R4440" s="334">
        <v>0</v>
      </c>
      <c r="S4440" s="334">
        <v>0</v>
      </c>
      <c r="T4440" s="334">
        <v>0</v>
      </c>
      <c r="U4440" s="334">
        <v>0</v>
      </c>
      <c r="V4440" s="334">
        <v>0</v>
      </c>
      <c r="W4440" s="334">
        <v>0</v>
      </c>
      <c r="X4440" s="334">
        <v>0</v>
      </c>
      <c r="Y4440" s="334">
        <v>0</v>
      </c>
      <c r="Z4440" s="334">
        <v>0</v>
      </c>
      <c r="AA4440" s="334">
        <v>0</v>
      </c>
      <c r="AB4440" s="334">
        <v>0</v>
      </c>
      <c r="AD4440" s="334">
        <v>0</v>
      </c>
      <c r="AE4440" s="334">
        <f t="shared" si="697"/>
        <v>0</v>
      </c>
      <c r="AF4440" s="334">
        <f t="shared" si="698"/>
        <v>0</v>
      </c>
      <c r="AG4440" s="340">
        <f t="shared" si="699"/>
        <v>0</v>
      </c>
      <c r="AI4440" s="340">
        <f t="shared" si="701"/>
        <v>0</v>
      </c>
      <c r="AJ4440" s="340">
        <f t="shared" si="701"/>
        <v>0</v>
      </c>
      <c r="AK4440" s="340">
        <f t="shared" si="701"/>
        <v>0</v>
      </c>
      <c r="AL4440" s="340">
        <f t="shared" si="701"/>
        <v>0</v>
      </c>
      <c r="AM4440" s="340">
        <f t="shared" si="701"/>
        <v>0</v>
      </c>
    </row>
    <row r="4441" spans="1:39" x14ac:dyDescent="0.35">
      <c r="A4441" s="337">
        <v>26354</v>
      </c>
      <c r="B4441" s="338">
        <f t="shared" si="694"/>
        <v>1972</v>
      </c>
      <c r="C4441" s="338">
        <f t="shared" si="695"/>
        <v>2</v>
      </c>
      <c r="D4441" s="338">
        <f t="shared" si="696"/>
        <v>25</v>
      </c>
      <c r="E4441" s="334">
        <v>0</v>
      </c>
      <c r="F4441" s="334">
        <v>0</v>
      </c>
      <c r="G4441" s="334">
        <v>0</v>
      </c>
      <c r="H4441" s="334">
        <v>0</v>
      </c>
      <c r="I4441" s="334">
        <v>0</v>
      </c>
      <c r="J4441" s="334">
        <v>0.1</v>
      </c>
      <c r="K4441" s="334">
        <v>0</v>
      </c>
      <c r="L4441" s="334">
        <v>0.1</v>
      </c>
      <c r="M4441" s="334">
        <v>0</v>
      </c>
      <c r="N4441" s="334">
        <v>0.1</v>
      </c>
      <c r="O4441" s="334">
        <v>0</v>
      </c>
      <c r="P4441" s="334">
        <v>0.1</v>
      </c>
      <c r="Q4441" s="334">
        <v>0</v>
      </c>
      <c r="R4441" s="334">
        <v>0.1</v>
      </c>
      <c r="S4441" s="334">
        <v>0</v>
      </c>
      <c r="T4441" s="334">
        <v>0.1</v>
      </c>
      <c r="U4441" s="334">
        <v>0</v>
      </c>
      <c r="V4441" s="334">
        <v>0.1</v>
      </c>
      <c r="W4441" s="334">
        <v>0</v>
      </c>
      <c r="X4441" s="334">
        <v>0.1</v>
      </c>
      <c r="Y4441" s="334">
        <v>0</v>
      </c>
      <c r="Z4441" s="334">
        <v>0.1</v>
      </c>
      <c r="AA4441" s="334">
        <v>0</v>
      </c>
      <c r="AB4441" s="334">
        <v>0.1</v>
      </c>
      <c r="AD4441" s="334">
        <v>1</v>
      </c>
      <c r="AE4441" s="334">
        <f t="shared" si="697"/>
        <v>1</v>
      </c>
      <c r="AF4441" s="334">
        <f t="shared" si="698"/>
        <v>0.99999999999999989</v>
      </c>
      <c r="AG4441" s="340">
        <f t="shared" si="699"/>
        <v>1.1102230246251565E-16</v>
      </c>
      <c r="AI4441" s="340">
        <f t="shared" si="701"/>
        <v>0</v>
      </c>
      <c r="AJ4441" s="340">
        <f t="shared" si="701"/>
        <v>0</v>
      </c>
      <c r="AK4441" s="340">
        <f t="shared" si="701"/>
        <v>0</v>
      </c>
      <c r="AL4441" s="340">
        <f t="shared" si="701"/>
        <v>0</v>
      </c>
      <c r="AM4441" s="340">
        <f t="shared" si="701"/>
        <v>0</v>
      </c>
    </row>
    <row r="4442" spans="1:39" x14ac:dyDescent="0.35">
      <c r="A4442" s="337">
        <v>26355</v>
      </c>
      <c r="B4442" s="338">
        <f t="shared" si="694"/>
        <v>1972</v>
      </c>
      <c r="C4442" s="338">
        <f t="shared" si="695"/>
        <v>2</v>
      </c>
      <c r="D4442" s="338">
        <f t="shared" si="696"/>
        <v>26</v>
      </c>
      <c r="E4442" s="334">
        <v>0</v>
      </c>
      <c r="F4442" s="334">
        <v>0</v>
      </c>
      <c r="G4442" s="334">
        <v>0.1</v>
      </c>
      <c r="H4442" s="334">
        <v>0</v>
      </c>
      <c r="I4442" s="334">
        <v>0</v>
      </c>
      <c r="J4442" s="334">
        <v>0</v>
      </c>
      <c r="K4442" s="334">
        <v>0</v>
      </c>
      <c r="L4442" s="334">
        <v>0.1</v>
      </c>
      <c r="M4442" s="334">
        <v>0</v>
      </c>
      <c r="N4442" s="334">
        <v>0</v>
      </c>
      <c r="O4442" s="334">
        <v>0</v>
      </c>
      <c r="P4442" s="334">
        <v>0.1</v>
      </c>
      <c r="Q4442" s="334">
        <v>0</v>
      </c>
      <c r="R4442" s="334">
        <v>0</v>
      </c>
      <c r="S4442" s="334">
        <v>0</v>
      </c>
      <c r="T4442" s="334">
        <v>0</v>
      </c>
      <c r="U4442" s="334">
        <v>0.1</v>
      </c>
      <c r="V4442" s="334">
        <v>0</v>
      </c>
      <c r="W4442" s="334">
        <v>0</v>
      </c>
      <c r="X4442" s="334">
        <v>0</v>
      </c>
      <c r="Y4442" s="334">
        <v>0</v>
      </c>
      <c r="Z4442" s="334">
        <v>0.1</v>
      </c>
      <c r="AA4442" s="334">
        <v>0</v>
      </c>
      <c r="AB4442" s="334">
        <v>0</v>
      </c>
      <c r="AD4442" s="334">
        <v>0.5</v>
      </c>
      <c r="AE4442" s="334">
        <f t="shared" si="697"/>
        <v>0.5</v>
      </c>
      <c r="AF4442" s="334">
        <f t="shared" si="698"/>
        <v>0.5</v>
      </c>
      <c r="AG4442" s="340">
        <f t="shared" si="699"/>
        <v>0</v>
      </c>
      <c r="AI4442" s="340">
        <f t="shared" si="701"/>
        <v>0</v>
      </c>
      <c r="AJ4442" s="340">
        <f t="shared" si="701"/>
        <v>0</v>
      </c>
      <c r="AK4442" s="340">
        <f t="shared" si="701"/>
        <v>0</v>
      </c>
      <c r="AL4442" s="340">
        <f t="shared" si="701"/>
        <v>0</v>
      </c>
      <c r="AM4442" s="340">
        <f t="shared" si="701"/>
        <v>0</v>
      </c>
    </row>
    <row r="4443" spans="1:39" x14ac:dyDescent="0.35">
      <c r="A4443" s="337">
        <v>26356</v>
      </c>
      <c r="B4443" s="338">
        <f t="shared" si="694"/>
        <v>1972</v>
      </c>
      <c r="C4443" s="338">
        <f t="shared" si="695"/>
        <v>2</v>
      </c>
      <c r="D4443" s="338">
        <f t="shared" si="696"/>
        <v>27</v>
      </c>
      <c r="E4443" s="334">
        <v>0.1</v>
      </c>
      <c r="F4443" s="334">
        <v>0.2</v>
      </c>
      <c r="G4443" s="334">
        <v>0.1</v>
      </c>
      <c r="H4443" s="334">
        <v>0.2</v>
      </c>
      <c r="I4443" s="334">
        <v>0.1</v>
      </c>
      <c r="J4443" s="334">
        <v>0.1</v>
      </c>
      <c r="K4443" s="334">
        <v>0.2</v>
      </c>
      <c r="L4443" s="334">
        <v>0.1</v>
      </c>
      <c r="M4443" s="334">
        <v>0.1</v>
      </c>
      <c r="N4443" s="334">
        <v>0.2</v>
      </c>
      <c r="O4443" s="334">
        <v>0.1</v>
      </c>
      <c r="P4443" s="334">
        <v>0.2</v>
      </c>
      <c r="Q4443" s="334">
        <v>0.2</v>
      </c>
      <c r="R4443" s="334">
        <v>0.3</v>
      </c>
      <c r="S4443" s="334">
        <v>0.2</v>
      </c>
      <c r="T4443" s="334">
        <v>0.1</v>
      </c>
      <c r="U4443" s="334">
        <v>0.1</v>
      </c>
      <c r="V4443" s="334">
        <v>0.2</v>
      </c>
      <c r="W4443" s="334">
        <v>0.1</v>
      </c>
      <c r="X4443" s="334">
        <v>0.1</v>
      </c>
      <c r="Y4443" s="334">
        <v>0.2</v>
      </c>
      <c r="Z4443" s="334">
        <v>0.1</v>
      </c>
      <c r="AA4443" s="334">
        <v>0.2</v>
      </c>
      <c r="AB4443" s="334">
        <v>0.1</v>
      </c>
      <c r="AD4443" s="334">
        <v>3.6</v>
      </c>
      <c r="AE4443" s="334">
        <f t="shared" si="697"/>
        <v>3.6</v>
      </c>
      <c r="AF4443" s="334">
        <f t="shared" si="698"/>
        <v>3.6000000000000014</v>
      </c>
      <c r="AG4443" s="340">
        <f t="shared" si="699"/>
        <v>1.3322676295501878E-15</v>
      </c>
      <c r="AI4443" s="340">
        <f t="shared" si="701"/>
        <v>0</v>
      </c>
      <c r="AJ4443" s="340">
        <f t="shared" si="701"/>
        <v>0</v>
      </c>
      <c r="AK4443" s="340">
        <f t="shared" si="701"/>
        <v>0</v>
      </c>
      <c r="AL4443" s="340">
        <f t="shared" si="701"/>
        <v>0</v>
      </c>
      <c r="AM4443" s="340">
        <f t="shared" si="701"/>
        <v>0</v>
      </c>
    </row>
    <row r="4444" spans="1:39" x14ac:dyDescent="0.35">
      <c r="A4444" s="337">
        <v>26357</v>
      </c>
      <c r="B4444" s="338">
        <f t="shared" si="694"/>
        <v>1972</v>
      </c>
      <c r="C4444" s="338">
        <f t="shared" si="695"/>
        <v>2</v>
      </c>
      <c r="D4444" s="338">
        <f t="shared" si="696"/>
        <v>28</v>
      </c>
      <c r="E4444" s="334">
        <v>0.1</v>
      </c>
      <c r="F4444" s="334">
        <v>0.1</v>
      </c>
      <c r="G4444" s="334">
        <v>0.1</v>
      </c>
      <c r="H4444" s="334">
        <v>0.1</v>
      </c>
      <c r="I4444" s="334">
        <v>0.1</v>
      </c>
      <c r="J4444" s="334">
        <v>0.1</v>
      </c>
      <c r="K4444" s="334">
        <v>0.2</v>
      </c>
      <c r="L4444" s="334">
        <v>0.1</v>
      </c>
      <c r="M4444" s="334">
        <v>0.2</v>
      </c>
      <c r="N4444" s="334">
        <v>0.2</v>
      </c>
      <c r="O4444" s="334">
        <v>0.1</v>
      </c>
      <c r="P4444" s="334">
        <v>0.1</v>
      </c>
      <c r="Q4444" s="334">
        <v>0.1</v>
      </c>
      <c r="R4444" s="334">
        <v>0.1</v>
      </c>
      <c r="S4444" s="334">
        <v>0.1</v>
      </c>
      <c r="T4444" s="334">
        <v>0.1</v>
      </c>
      <c r="U4444" s="334">
        <v>0.1</v>
      </c>
      <c r="V4444" s="334">
        <v>0.2</v>
      </c>
      <c r="W4444" s="334">
        <v>0.1</v>
      </c>
      <c r="X4444" s="334">
        <v>0.1</v>
      </c>
      <c r="Y4444" s="334">
        <v>0.1</v>
      </c>
      <c r="Z4444" s="334">
        <v>0.1</v>
      </c>
      <c r="AA4444" s="334">
        <v>0.1</v>
      </c>
      <c r="AB4444" s="334">
        <v>0.1</v>
      </c>
      <c r="AD4444" s="334">
        <v>2.8</v>
      </c>
      <c r="AE4444" s="334">
        <f t="shared" si="697"/>
        <v>2.8</v>
      </c>
      <c r="AF4444" s="334">
        <f t="shared" si="698"/>
        <v>2.8000000000000012</v>
      </c>
      <c r="AG4444" s="340">
        <f t="shared" si="699"/>
        <v>1.3322676295501878E-15</v>
      </c>
      <c r="AI4444" s="340">
        <f t="shared" si="701"/>
        <v>0</v>
      </c>
      <c r="AJ4444" s="340">
        <f t="shared" si="701"/>
        <v>0</v>
      </c>
      <c r="AK4444" s="340">
        <f t="shared" si="701"/>
        <v>0</v>
      </c>
      <c r="AL4444" s="340">
        <f t="shared" si="701"/>
        <v>0</v>
      </c>
      <c r="AM4444" s="340">
        <f t="shared" si="701"/>
        <v>0</v>
      </c>
    </row>
    <row r="4445" spans="1:39" x14ac:dyDescent="0.35">
      <c r="A4445" s="337">
        <v>26358</v>
      </c>
      <c r="B4445" s="338">
        <f t="shared" si="694"/>
        <v>1972</v>
      </c>
      <c r="C4445" s="338">
        <f t="shared" si="695"/>
        <v>2</v>
      </c>
      <c r="D4445" s="338">
        <f t="shared" si="696"/>
        <v>29</v>
      </c>
      <c r="E4445" s="334">
        <v>0.3</v>
      </c>
      <c r="F4445" s="334">
        <v>0.2</v>
      </c>
      <c r="G4445" s="334">
        <v>0.3</v>
      </c>
      <c r="H4445" s="334">
        <v>0.2</v>
      </c>
      <c r="I4445" s="334">
        <v>0.3</v>
      </c>
      <c r="J4445" s="334">
        <v>0.2</v>
      </c>
      <c r="K4445" s="334">
        <v>0.3</v>
      </c>
      <c r="L4445" s="334">
        <v>0</v>
      </c>
      <c r="M4445" s="334">
        <v>0</v>
      </c>
      <c r="N4445" s="334">
        <v>0</v>
      </c>
      <c r="O4445" s="334">
        <v>0</v>
      </c>
      <c r="P4445" s="334">
        <v>0.5</v>
      </c>
      <c r="Q4445" s="334">
        <v>0.2</v>
      </c>
      <c r="R4445" s="334">
        <v>0.3</v>
      </c>
      <c r="S4445" s="334">
        <v>0.2</v>
      </c>
      <c r="T4445" s="334">
        <v>0</v>
      </c>
      <c r="U4445" s="334">
        <v>0</v>
      </c>
      <c r="V4445" s="334">
        <v>0</v>
      </c>
      <c r="W4445" s="334">
        <v>0</v>
      </c>
      <c r="X4445" s="334">
        <v>0</v>
      </c>
      <c r="Y4445" s="334">
        <v>0</v>
      </c>
      <c r="Z4445" s="334">
        <v>0</v>
      </c>
      <c r="AA4445" s="334">
        <v>0</v>
      </c>
      <c r="AB4445" s="334">
        <v>0</v>
      </c>
      <c r="AD4445" s="334">
        <v>3</v>
      </c>
      <c r="AE4445" s="334">
        <f t="shared" si="697"/>
        <v>3</v>
      </c>
      <c r="AF4445" s="334">
        <f t="shared" si="698"/>
        <v>3</v>
      </c>
      <c r="AG4445" s="340">
        <f t="shared" si="699"/>
        <v>0</v>
      </c>
      <c r="AI4445" s="340">
        <f t="shared" si="701"/>
        <v>0</v>
      </c>
      <c r="AJ4445" s="340">
        <f t="shared" si="701"/>
        <v>0</v>
      </c>
      <c r="AK4445" s="340">
        <f t="shared" si="701"/>
        <v>0</v>
      </c>
      <c r="AL4445" s="340">
        <f t="shared" si="701"/>
        <v>0</v>
      </c>
      <c r="AM4445" s="340">
        <f t="shared" si="701"/>
        <v>0</v>
      </c>
    </row>
    <row r="4446" spans="1:39" x14ac:dyDescent="0.35">
      <c r="A4446" s="337">
        <v>26359</v>
      </c>
      <c r="B4446" s="338">
        <f t="shared" si="694"/>
        <v>1972</v>
      </c>
      <c r="C4446" s="338">
        <f t="shared" si="695"/>
        <v>3</v>
      </c>
      <c r="D4446" s="338">
        <f t="shared" si="696"/>
        <v>1</v>
      </c>
      <c r="E4446" s="334">
        <v>0.2</v>
      </c>
      <c r="F4446" s="334">
        <v>0.1</v>
      </c>
      <c r="G4446" s="334">
        <v>0</v>
      </c>
      <c r="H4446" s="334">
        <v>0</v>
      </c>
      <c r="I4446" s="334">
        <v>0</v>
      </c>
      <c r="J4446" s="334">
        <v>0</v>
      </c>
      <c r="K4446" s="334">
        <v>0</v>
      </c>
      <c r="L4446" s="334">
        <v>0</v>
      </c>
      <c r="M4446" s="334">
        <v>0</v>
      </c>
      <c r="N4446" s="334">
        <v>0</v>
      </c>
      <c r="O4446" s="334">
        <v>0</v>
      </c>
      <c r="P4446" s="334">
        <v>0</v>
      </c>
      <c r="Q4446" s="334">
        <v>0</v>
      </c>
      <c r="R4446" s="334">
        <v>0</v>
      </c>
      <c r="S4446" s="334">
        <v>0</v>
      </c>
      <c r="T4446" s="334">
        <v>0</v>
      </c>
      <c r="U4446" s="334">
        <v>0</v>
      </c>
      <c r="V4446" s="334">
        <v>0</v>
      </c>
      <c r="W4446" s="334">
        <v>0</v>
      </c>
      <c r="X4446" s="334">
        <v>0</v>
      </c>
      <c r="Y4446" s="334">
        <v>0</v>
      </c>
      <c r="Z4446" s="334">
        <v>0</v>
      </c>
      <c r="AA4446" s="334">
        <v>0</v>
      </c>
      <c r="AB4446" s="334">
        <v>0</v>
      </c>
      <c r="AD4446" s="334">
        <v>0.3</v>
      </c>
      <c r="AE4446" s="334">
        <f t="shared" si="697"/>
        <v>0.3</v>
      </c>
      <c r="AF4446" s="334">
        <f t="shared" si="698"/>
        <v>0.30000000000000004</v>
      </c>
      <c r="AG4446" s="340">
        <f t="shared" si="699"/>
        <v>5.5511151231257827E-17</v>
      </c>
      <c r="AI4446" s="340">
        <f t="shared" si="701"/>
        <v>0</v>
      </c>
      <c r="AJ4446" s="340">
        <f t="shared" si="701"/>
        <v>0</v>
      </c>
      <c r="AK4446" s="340">
        <f t="shared" si="701"/>
        <v>0</v>
      </c>
      <c r="AL4446" s="340">
        <f t="shared" si="701"/>
        <v>0</v>
      </c>
      <c r="AM4446" s="340">
        <f t="shared" si="701"/>
        <v>0</v>
      </c>
    </row>
    <row r="4447" spans="1:39" x14ac:dyDescent="0.35">
      <c r="A4447" s="337">
        <v>26360</v>
      </c>
      <c r="B4447" s="338">
        <f t="shared" si="694"/>
        <v>1972</v>
      </c>
      <c r="C4447" s="338">
        <f t="shared" si="695"/>
        <v>3</v>
      </c>
      <c r="D4447" s="338">
        <f t="shared" si="696"/>
        <v>2</v>
      </c>
      <c r="E4447" s="334">
        <v>0</v>
      </c>
      <c r="F4447" s="334">
        <v>0</v>
      </c>
      <c r="G4447" s="334">
        <v>0</v>
      </c>
      <c r="H4447" s="334">
        <v>0</v>
      </c>
      <c r="I4447" s="334">
        <v>0</v>
      </c>
      <c r="J4447" s="334">
        <v>0</v>
      </c>
      <c r="K4447" s="334">
        <v>0</v>
      </c>
      <c r="L4447" s="334">
        <v>0</v>
      </c>
      <c r="M4447" s="334">
        <v>0</v>
      </c>
      <c r="N4447" s="334">
        <v>0</v>
      </c>
      <c r="O4447" s="334">
        <v>0</v>
      </c>
      <c r="P4447" s="334">
        <v>0</v>
      </c>
      <c r="Q4447" s="334">
        <v>0</v>
      </c>
      <c r="R4447" s="334">
        <v>0</v>
      </c>
      <c r="S4447" s="334">
        <v>0</v>
      </c>
      <c r="T4447" s="334">
        <v>0</v>
      </c>
      <c r="U4447" s="334">
        <v>0</v>
      </c>
      <c r="V4447" s="334">
        <v>0</v>
      </c>
      <c r="W4447" s="334">
        <v>0.1</v>
      </c>
      <c r="X4447" s="334">
        <v>0</v>
      </c>
      <c r="Y4447" s="334">
        <v>0.1</v>
      </c>
      <c r="Z4447" s="334">
        <v>0</v>
      </c>
      <c r="AA4447" s="334">
        <v>0.1</v>
      </c>
      <c r="AB4447" s="334">
        <v>0</v>
      </c>
      <c r="AD4447" s="334">
        <v>0.3</v>
      </c>
      <c r="AE4447" s="334">
        <f t="shared" si="697"/>
        <v>0.3</v>
      </c>
      <c r="AF4447" s="334">
        <f t="shared" si="698"/>
        <v>0.30000000000000004</v>
      </c>
      <c r="AG4447" s="340">
        <f t="shared" si="699"/>
        <v>5.5511151231257827E-17</v>
      </c>
      <c r="AI4447" s="340">
        <f t="shared" si="701"/>
        <v>0</v>
      </c>
      <c r="AJ4447" s="340">
        <f t="shared" si="701"/>
        <v>0</v>
      </c>
      <c r="AK4447" s="340">
        <f t="shared" si="701"/>
        <v>0</v>
      </c>
      <c r="AL4447" s="340">
        <f t="shared" si="701"/>
        <v>0</v>
      </c>
      <c r="AM4447" s="340">
        <f t="shared" si="701"/>
        <v>0</v>
      </c>
    </row>
    <row r="4448" spans="1:39" x14ac:dyDescent="0.35">
      <c r="A4448" s="337">
        <v>26361</v>
      </c>
      <c r="B4448" s="338">
        <f t="shared" si="694"/>
        <v>1972</v>
      </c>
      <c r="C4448" s="338">
        <f t="shared" si="695"/>
        <v>3</v>
      </c>
      <c r="D4448" s="338">
        <f t="shared" si="696"/>
        <v>3</v>
      </c>
      <c r="E4448" s="334">
        <v>0</v>
      </c>
      <c r="F4448" s="334">
        <v>0</v>
      </c>
      <c r="G4448" s="334">
        <v>0</v>
      </c>
      <c r="H4448" s="334">
        <v>0</v>
      </c>
      <c r="I4448" s="334">
        <v>0</v>
      </c>
      <c r="J4448" s="334">
        <v>0</v>
      </c>
      <c r="K4448" s="334">
        <v>0</v>
      </c>
      <c r="L4448" s="334">
        <v>0</v>
      </c>
      <c r="M4448" s="334">
        <v>0</v>
      </c>
      <c r="N4448" s="334">
        <v>0</v>
      </c>
      <c r="O4448" s="334">
        <v>0</v>
      </c>
      <c r="P4448" s="334">
        <v>0</v>
      </c>
      <c r="Q4448" s="334">
        <v>0</v>
      </c>
      <c r="R4448" s="334">
        <v>0</v>
      </c>
      <c r="S4448" s="334">
        <v>0</v>
      </c>
      <c r="T4448" s="334">
        <v>0</v>
      </c>
      <c r="U4448" s="334">
        <v>0</v>
      </c>
      <c r="V4448" s="334">
        <v>0</v>
      </c>
      <c r="W4448" s="334">
        <v>0</v>
      </c>
      <c r="X4448" s="334">
        <v>0</v>
      </c>
      <c r="Y4448" s="334">
        <v>0</v>
      </c>
      <c r="Z4448" s="334">
        <v>0</v>
      </c>
      <c r="AA4448" s="334">
        <v>0</v>
      </c>
      <c r="AB4448" s="334">
        <v>0</v>
      </c>
      <c r="AD4448" s="334">
        <v>0</v>
      </c>
      <c r="AE4448" s="334">
        <f t="shared" si="697"/>
        <v>0</v>
      </c>
      <c r="AF4448" s="334">
        <f t="shared" si="698"/>
        <v>0</v>
      </c>
      <c r="AG4448" s="340">
        <f t="shared" si="699"/>
        <v>0</v>
      </c>
      <c r="AI4448" s="340">
        <f t="shared" si="701"/>
        <v>0</v>
      </c>
      <c r="AJ4448" s="340">
        <f t="shared" si="701"/>
        <v>0</v>
      </c>
      <c r="AK4448" s="340">
        <f t="shared" si="701"/>
        <v>0</v>
      </c>
      <c r="AL4448" s="340">
        <f t="shared" si="701"/>
        <v>0</v>
      </c>
      <c r="AM4448" s="340">
        <f t="shared" si="701"/>
        <v>0</v>
      </c>
    </row>
    <row r="4449" spans="1:39" x14ac:dyDescent="0.35">
      <c r="A4449" s="337">
        <v>26362</v>
      </c>
      <c r="B4449" s="338">
        <f t="shared" si="694"/>
        <v>1972</v>
      </c>
      <c r="C4449" s="338">
        <f t="shared" si="695"/>
        <v>3</v>
      </c>
      <c r="D4449" s="338">
        <f t="shared" si="696"/>
        <v>4</v>
      </c>
      <c r="E4449" s="334">
        <v>0</v>
      </c>
      <c r="F4449" s="334">
        <v>0</v>
      </c>
      <c r="G4449" s="334">
        <v>0</v>
      </c>
      <c r="H4449" s="334">
        <v>0</v>
      </c>
      <c r="I4449" s="334">
        <v>0</v>
      </c>
      <c r="J4449" s="334">
        <v>0</v>
      </c>
      <c r="K4449" s="334">
        <v>0</v>
      </c>
      <c r="L4449" s="334">
        <v>0</v>
      </c>
      <c r="M4449" s="334">
        <v>0</v>
      </c>
      <c r="N4449" s="334">
        <v>0</v>
      </c>
      <c r="O4449" s="334">
        <v>0</v>
      </c>
      <c r="P4449" s="334">
        <v>0</v>
      </c>
      <c r="Q4449" s="334">
        <v>0</v>
      </c>
      <c r="R4449" s="334">
        <v>0</v>
      </c>
      <c r="S4449" s="334">
        <v>0</v>
      </c>
      <c r="T4449" s="334">
        <v>0</v>
      </c>
      <c r="U4449" s="334">
        <v>0</v>
      </c>
      <c r="V4449" s="334">
        <v>0</v>
      </c>
      <c r="W4449" s="334">
        <v>0</v>
      </c>
      <c r="X4449" s="334">
        <v>0</v>
      </c>
      <c r="Y4449" s="334">
        <v>0</v>
      </c>
      <c r="Z4449" s="334">
        <v>0</v>
      </c>
      <c r="AA4449" s="334">
        <v>0</v>
      </c>
      <c r="AB4449" s="334">
        <v>0</v>
      </c>
      <c r="AD4449" s="334">
        <v>0</v>
      </c>
      <c r="AE4449" s="334">
        <f t="shared" si="697"/>
        <v>0</v>
      </c>
      <c r="AF4449" s="334">
        <f t="shared" si="698"/>
        <v>0</v>
      </c>
      <c r="AG4449" s="340">
        <f t="shared" si="699"/>
        <v>0</v>
      </c>
      <c r="AI4449" s="340">
        <f t="shared" si="701"/>
        <v>0</v>
      </c>
      <c r="AJ4449" s="340">
        <f t="shared" si="701"/>
        <v>0</v>
      </c>
      <c r="AK4449" s="340">
        <f t="shared" si="701"/>
        <v>0</v>
      </c>
      <c r="AL4449" s="340">
        <f t="shared" si="701"/>
        <v>0</v>
      </c>
      <c r="AM4449" s="340">
        <f t="shared" si="701"/>
        <v>0</v>
      </c>
    </row>
    <row r="4450" spans="1:39" x14ac:dyDescent="0.35">
      <c r="A4450" s="337">
        <v>26363</v>
      </c>
      <c r="B4450" s="338">
        <f t="shared" si="694"/>
        <v>1972</v>
      </c>
      <c r="C4450" s="338">
        <f t="shared" si="695"/>
        <v>3</v>
      </c>
      <c r="D4450" s="338">
        <f t="shared" si="696"/>
        <v>5</v>
      </c>
      <c r="E4450" s="334">
        <v>0</v>
      </c>
      <c r="F4450" s="334">
        <v>0</v>
      </c>
      <c r="G4450" s="334">
        <v>0</v>
      </c>
      <c r="H4450" s="334">
        <v>0</v>
      </c>
      <c r="I4450" s="334">
        <v>0</v>
      </c>
      <c r="J4450" s="334">
        <v>0</v>
      </c>
      <c r="K4450" s="334">
        <v>0</v>
      </c>
      <c r="L4450" s="334">
        <v>0</v>
      </c>
      <c r="M4450" s="334">
        <v>0</v>
      </c>
      <c r="N4450" s="334">
        <v>0</v>
      </c>
      <c r="O4450" s="334">
        <v>0</v>
      </c>
      <c r="P4450" s="334">
        <v>0</v>
      </c>
      <c r="Q4450" s="334">
        <v>0</v>
      </c>
      <c r="R4450" s="334">
        <v>0</v>
      </c>
      <c r="S4450" s="334">
        <v>0</v>
      </c>
      <c r="T4450" s="334">
        <v>0</v>
      </c>
      <c r="U4450" s="334">
        <v>0</v>
      </c>
      <c r="V4450" s="334">
        <v>0</v>
      </c>
      <c r="W4450" s="334">
        <v>0</v>
      </c>
      <c r="X4450" s="334">
        <v>0</v>
      </c>
      <c r="Y4450" s="334">
        <v>0</v>
      </c>
      <c r="Z4450" s="334">
        <v>0</v>
      </c>
      <c r="AA4450" s="334">
        <v>0</v>
      </c>
      <c r="AB4450" s="334">
        <v>0</v>
      </c>
      <c r="AD4450" s="334">
        <v>0</v>
      </c>
      <c r="AE4450" s="334">
        <f t="shared" si="697"/>
        <v>0</v>
      </c>
      <c r="AF4450" s="334">
        <f t="shared" si="698"/>
        <v>0</v>
      </c>
      <c r="AG4450" s="340">
        <f t="shared" si="699"/>
        <v>0</v>
      </c>
      <c r="AI4450" s="340">
        <f t="shared" si="701"/>
        <v>0</v>
      </c>
      <c r="AJ4450" s="340">
        <f t="shared" si="701"/>
        <v>0</v>
      </c>
      <c r="AK4450" s="340">
        <f t="shared" si="701"/>
        <v>0</v>
      </c>
      <c r="AL4450" s="340">
        <f t="shared" si="701"/>
        <v>0</v>
      </c>
      <c r="AM4450" s="340">
        <f t="shared" si="701"/>
        <v>0</v>
      </c>
    </row>
    <row r="4451" spans="1:39" x14ac:dyDescent="0.35">
      <c r="A4451" s="337">
        <v>26364</v>
      </c>
      <c r="B4451" s="338">
        <f t="shared" si="694"/>
        <v>1972</v>
      </c>
      <c r="C4451" s="338">
        <f t="shared" si="695"/>
        <v>3</v>
      </c>
      <c r="D4451" s="338">
        <f t="shared" si="696"/>
        <v>6</v>
      </c>
      <c r="E4451" s="334">
        <v>0</v>
      </c>
      <c r="F4451" s="334">
        <v>0</v>
      </c>
      <c r="G4451" s="334">
        <v>0.2</v>
      </c>
      <c r="H4451" s="334">
        <v>0.1</v>
      </c>
      <c r="I4451" s="334">
        <v>0.2</v>
      </c>
      <c r="J4451" s="334">
        <v>0.3</v>
      </c>
      <c r="K4451" s="334">
        <v>0.1</v>
      </c>
      <c r="L4451" s="334">
        <v>0.2</v>
      </c>
      <c r="M4451" s="334">
        <v>0.1</v>
      </c>
      <c r="N4451" s="334">
        <v>0</v>
      </c>
      <c r="O4451" s="334">
        <v>0</v>
      </c>
      <c r="P4451" s="334">
        <v>0.2</v>
      </c>
      <c r="Q4451" s="334">
        <v>0.2</v>
      </c>
      <c r="R4451" s="334">
        <v>0.1</v>
      </c>
      <c r="S4451" s="334">
        <v>0.2</v>
      </c>
      <c r="T4451" s="334">
        <v>0.1</v>
      </c>
      <c r="U4451" s="334">
        <v>0.2</v>
      </c>
      <c r="V4451" s="334">
        <v>0</v>
      </c>
      <c r="W4451" s="334">
        <v>0</v>
      </c>
      <c r="X4451" s="334">
        <v>0</v>
      </c>
      <c r="Y4451" s="334">
        <v>0.1</v>
      </c>
      <c r="Z4451" s="334">
        <v>0.2</v>
      </c>
      <c r="AA4451" s="334">
        <v>0.1</v>
      </c>
      <c r="AB4451" s="334">
        <v>0.2</v>
      </c>
      <c r="AD4451" s="334">
        <v>2.8</v>
      </c>
      <c r="AE4451" s="334">
        <f t="shared" si="697"/>
        <v>2.8</v>
      </c>
      <c r="AF4451" s="334">
        <f t="shared" si="698"/>
        <v>2.8000000000000007</v>
      </c>
      <c r="AG4451" s="340">
        <f t="shared" si="699"/>
        <v>8.8817841970012523E-16</v>
      </c>
      <c r="AI4451" s="340">
        <f t="shared" si="701"/>
        <v>0</v>
      </c>
      <c r="AJ4451" s="340">
        <f t="shared" si="701"/>
        <v>0</v>
      </c>
      <c r="AK4451" s="340">
        <f t="shared" si="701"/>
        <v>0</v>
      </c>
      <c r="AL4451" s="340">
        <f t="shared" si="701"/>
        <v>0</v>
      </c>
      <c r="AM4451" s="340">
        <f t="shared" si="701"/>
        <v>0</v>
      </c>
    </row>
    <row r="4452" spans="1:39" x14ac:dyDescent="0.35">
      <c r="A4452" s="337">
        <v>26365</v>
      </c>
      <c r="B4452" s="338">
        <f t="shared" si="694"/>
        <v>1972</v>
      </c>
      <c r="C4452" s="338">
        <f t="shared" si="695"/>
        <v>3</v>
      </c>
      <c r="D4452" s="338">
        <f t="shared" si="696"/>
        <v>7</v>
      </c>
      <c r="E4452" s="334">
        <v>0</v>
      </c>
      <c r="F4452" s="334">
        <v>0.1</v>
      </c>
      <c r="G4452" s="334">
        <v>0</v>
      </c>
      <c r="H4452" s="334">
        <v>0.1</v>
      </c>
      <c r="I4452" s="334">
        <v>0</v>
      </c>
      <c r="J4452" s="334">
        <v>0</v>
      </c>
      <c r="K4452" s="334">
        <v>0.1</v>
      </c>
      <c r="L4452" s="334">
        <v>0</v>
      </c>
      <c r="M4452" s="334">
        <v>0</v>
      </c>
      <c r="N4452" s="334">
        <v>0</v>
      </c>
      <c r="O4452" s="334">
        <v>0</v>
      </c>
      <c r="P4452" s="334">
        <v>0</v>
      </c>
      <c r="Q4452" s="334">
        <v>0</v>
      </c>
      <c r="R4452" s="334">
        <v>0</v>
      </c>
      <c r="S4452" s="334">
        <v>0</v>
      </c>
      <c r="T4452" s="334">
        <v>0</v>
      </c>
      <c r="U4452" s="334">
        <v>0</v>
      </c>
      <c r="V4452" s="334">
        <v>0</v>
      </c>
      <c r="W4452" s="334">
        <v>0</v>
      </c>
      <c r="X4452" s="334">
        <v>0</v>
      </c>
      <c r="Y4452" s="334">
        <v>0</v>
      </c>
      <c r="Z4452" s="334">
        <v>0</v>
      </c>
      <c r="AA4452" s="334">
        <v>0</v>
      </c>
      <c r="AB4452" s="334">
        <v>0</v>
      </c>
      <c r="AD4452" s="334">
        <v>0.3</v>
      </c>
      <c r="AE4452" s="334">
        <f t="shared" si="697"/>
        <v>0.3</v>
      </c>
      <c r="AF4452" s="334">
        <f t="shared" si="698"/>
        <v>0.30000000000000004</v>
      </c>
      <c r="AG4452" s="340">
        <f t="shared" si="699"/>
        <v>5.5511151231257827E-17</v>
      </c>
      <c r="AI4452" s="340">
        <f t="shared" ref="AI4452:AM4467" si="702">IF($C4452=AI$1,$AF4452,0)</f>
        <v>0</v>
      </c>
      <c r="AJ4452" s="340">
        <f t="shared" si="702"/>
        <v>0</v>
      </c>
      <c r="AK4452" s="340">
        <f t="shared" si="702"/>
        <v>0</v>
      </c>
      <c r="AL4452" s="340">
        <f t="shared" si="702"/>
        <v>0</v>
      </c>
      <c r="AM4452" s="340">
        <f t="shared" si="702"/>
        <v>0</v>
      </c>
    </row>
    <row r="4453" spans="1:39" x14ac:dyDescent="0.35">
      <c r="A4453" s="337">
        <v>26366</v>
      </c>
      <c r="B4453" s="338">
        <f t="shared" si="694"/>
        <v>1972</v>
      </c>
      <c r="C4453" s="338">
        <f t="shared" si="695"/>
        <v>3</v>
      </c>
      <c r="D4453" s="338">
        <f t="shared" si="696"/>
        <v>8</v>
      </c>
      <c r="E4453" s="334">
        <v>0</v>
      </c>
      <c r="F4453" s="334">
        <v>0</v>
      </c>
      <c r="G4453" s="334">
        <v>0</v>
      </c>
      <c r="H4453" s="334">
        <v>0</v>
      </c>
      <c r="I4453" s="334">
        <v>0</v>
      </c>
      <c r="J4453" s="334">
        <v>0</v>
      </c>
      <c r="K4453" s="334">
        <v>0</v>
      </c>
      <c r="L4453" s="334">
        <v>0</v>
      </c>
      <c r="M4453" s="334">
        <v>0</v>
      </c>
      <c r="N4453" s="334">
        <v>0</v>
      </c>
      <c r="O4453" s="334">
        <v>0</v>
      </c>
      <c r="P4453" s="334">
        <v>0</v>
      </c>
      <c r="Q4453" s="334">
        <v>0</v>
      </c>
      <c r="R4453" s="334">
        <v>0</v>
      </c>
      <c r="S4453" s="334">
        <v>0</v>
      </c>
      <c r="T4453" s="334">
        <v>0</v>
      </c>
      <c r="U4453" s="334">
        <v>0</v>
      </c>
      <c r="V4453" s="334">
        <v>0</v>
      </c>
      <c r="W4453" s="334">
        <v>0</v>
      </c>
      <c r="X4453" s="334">
        <v>0</v>
      </c>
      <c r="Y4453" s="334">
        <v>0</v>
      </c>
      <c r="Z4453" s="334">
        <v>0</v>
      </c>
      <c r="AA4453" s="334">
        <v>0</v>
      </c>
      <c r="AB4453" s="334">
        <v>0</v>
      </c>
      <c r="AD4453" s="334">
        <v>0</v>
      </c>
      <c r="AE4453" s="334">
        <f t="shared" si="697"/>
        <v>0</v>
      </c>
      <c r="AF4453" s="334">
        <f t="shared" si="698"/>
        <v>0</v>
      </c>
      <c r="AG4453" s="340">
        <f t="shared" si="699"/>
        <v>0</v>
      </c>
      <c r="AI4453" s="340">
        <f t="shared" si="702"/>
        <v>0</v>
      </c>
      <c r="AJ4453" s="340">
        <f t="shared" si="702"/>
        <v>0</v>
      </c>
      <c r="AK4453" s="340">
        <f t="shared" si="702"/>
        <v>0</v>
      </c>
      <c r="AL4453" s="340">
        <f t="shared" si="702"/>
        <v>0</v>
      </c>
      <c r="AM4453" s="340">
        <f t="shared" si="702"/>
        <v>0</v>
      </c>
    </row>
    <row r="4454" spans="1:39" x14ac:dyDescent="0.35">
      <c r="A4454" s="337">
        <v>26367</v>
      </c>
      <c r="B4454" s="338">
        <f t="shared" si="694"/>
        <v>1972</v>
      </c>
      <c r="C4454" s="338">
        <f t="shared" si="695"/>
        <v>3</v>
      </c>
      <c r="D4454" s="338">
        <f t="shared" si="696"/>
        <v>9</v>
      </c>
      <c r="E4454" s="334">
        <v>0</v>
      </c>
      <c r="F4454" s="334">
        <v>0</v>
      </c>
      <c r="G4454" s="334">
        <v>0</v>
      </c>
      <c r="H4454" s="334">
        <v>0</v>
      </c>
      <c r="I4454" s="334">
        <v>0</v>
      </c>
      <c r="J4454" s="334">
        <v>0</v>
      </c>
      <c r="K4454" s="334">
        <v>0</v>
      </c>
      <c r="L4454" s="334">
        <v>0</v>
      </c>
      <c r="M4454" s="334">
        <v>0</v>
      </c>
      <c r="N4454" s="334">
        <v>0</v>
      </c>
      <c r="O4454" s="334">
        <v>0</v>
      </c>
      <c r="P4454" s="334">
        <v>0</v>
      </c>
      <c r="Q4454" s="334">
        <v>0</v>
      </c>
      <c r="R4454" s="334">
        <v>0</v>
      </c>
      <c r="S4454" s="334">
        <v>0</v>
      </c>
      <c r="T4454" s="334">
        <v>0</v>
      </c>
      <c r="U4454" s="334">
        <v>0</v>
      </c>
      <c r="V4454" s="334">
        <v>0</v>
      </c>
      <c r="W4454" s="334">
        <v>0</v>
      </c>
      <c r="X4454" s="334">
        <v>0</v>
      </c>
      <c r="Y4454" s="334">
        <v>0</v>
      </c>
      <c r="Z4454" s="334">
        <v>0</v>
      </c>
      <c r="AA4454" s="334">
        <v>0</v>
      </c>
      <c r="AB4454" s="334">
        <v>0</v>
      </c>
      <c r="AD4454" s="334">
        <v>0</v>
      </c>
      <c r="AE4454" s="334">
        <f t="shared" si="697"/>
        <v>0</v>
      </c>
      <c r="AF4454" s="334">
        <f t="shared" si="698"/>
        <v>0</v>
      </c>
      <c r="AG4454" s="340">
        <f t="shared" si="699"/>
        <v>0</v>
      </c>
      <c r="AI4454" s="340">
        <f t="shared" si="702"/>
        <v>0</v>
      </c>
      <c r="AJ4454" s="340">
        <f t="shared" si="702"/>
        <v>0</v>
      </c>
      <c r="AK4454" s="340">
        <f t="shared" si="702"/>
        <v>0</v>
      </c>
      <c r="AL4454" s="340">
        <f t="shared" si="702"/>
        <v>0</v>
      </c>
      <c r="AM4454" s="340">
        <f t="shared" si="702"/>
        <v>0</v>
      </c>
    </row>
    <row r="4455" spans="1:39" x14ac:dyDescent="0.35">
      <c r="A4455" s="337">
        <v>26368</v>
      </c>
      <c r="B4455" s="338">
        <f t="shared" si="694"/>
        <v>1972</v>
      </c>
      <c r="C4455" s="338">
        <f t="shared" si="695"/>
        <v>3</v>
      </c>
      <c r="D4455" s="338">
        <f t="shared" si="696"/>
        <v>10</v>
      </c>
      <c r="E4455" s="334">
        <v>0</v>
      </c>
      <c r="F4455" s="334">
        <v>0</v>
      </c>
      <c r="G4455" s="334">
        <v>0</v>
      </c>
      <c r="H4455" s="334">
        <v>0</v>
      </c>
      <c r="I4455" s="334">
        <v>0</v>
      </c>
      <c r="J4455" s="334">
        <v>0</v>
      </c>
      <c r="K4455" s="334">
        <v>0</v>
      </c>
      <c r="L4455" s="334">
        <v>0</v>
      </c>
      <c r="M4455" s="334">
        <v>0</v>
      </c>
      <c r="N4455" s="334">
        <v>0</v>
      </c>
      <c r="O4455" s="334">
        <v>0</v>
      </c>
      <c r="P4455" s="334">
        <v>0</v>
      </c>
      <c r="Q4455" s="334">
        <v>0</v>
      </c>
      <c r="R4455" s="334">
        <v>0</v>
      </c>
      <c r="S4455" s="334">
        <v>0</v>
      </c>
      <c r="T4455" s="334">
        <v>0</v>
      </c>
      <c r="U4455" s="334">
        <v>0</v>
      </c>
      <c r="V4455" s="334">
        <v>0</v>
      </c>
      <c r="W4455" s="334">
        <v>0</v>
      </c>
      <c r="X4455" s="334">
        <v>0</v>
      </c>
      <c r="Y4455" s="334">
        <v>0</v>
      </c>
      <c r="Z4455" s="334">
        <v>0</v>
      </c>
      <c r="AA4455" s="334">
        <v>0</v>
      </c>
      <c r="AB4455" s="334">
        <v>0</v>
      </c>
      <c r="AD4455" s="334">
        <v>0</v>
      </c>
      <c r="AE4455" s="334">
        <f t="shared" si="697"/>
        <v>0</v>
      </c>
      <c r="AF4455" s="334">
        <f t="shared" si="698"/>
        <v>0</v>
      </c>
      <c r="AG4455" s="340">
        <f t="shared" si="699"/>
        <v>0</v>
      </c>
      <c r="AI4455" s="340">
        <f t="shared" si="702"/>
        <v>0</v>
      </c>
      <c r="AJ4455" s="340">
        <f t="shared" si="702"/>
        <v>0</v>
      </c>
      <c r="AK4455" s="340">
        <f t="shared" si="702"/>
        <v>0</v>
      </c>
      <c r="AL4455" s="340">
        <f t="shared" si="702"/>
        <v>0</v>
      </c>
      <c r="AM4455" s="340">
        <f t="shared" si="702"/>
        <v>0</v>
      </c>
    </row>
    <row r="4456" spans="1:39" x14ac:dyDescent="0.35">
      <c r="A4456" s="337">
        <v>26369</v>
      </c>
      <c r="B4456" s="338">
        <f t="shared" si="694"/>
        <v>1972</v>
      </c>
      <c r="C4456" s="338">
        <f t="shared" si="695"/>
        <v>3</v>
      </c>
      <c r="D4456" s="338">
        <f t="shared" si="696"/>
        <v>11</v>
      </c>
      <c r="E4456" s="334">
        <v>0</v>
      </c>
      <c r="F4456" s="334">
        <v>0</v>
      </c>
      <c r="G4456" s="334">
        <v>0</v>
      </c>
      <c r="H4456" s="334">
        <v>0</v>
      </c>
      <c r="I4456" s="334">
        <v>0</v>
      </c>
      <c r="J4456" s="334">
        <v>0</v>
      </c>
      <c r="K4456" s="334">
        <v>0</v>
      </c>
      <c r="L4456" s="334">
        <v>0</v>
      </c>
      <c r="M4456" s="334">
        <v>0</v>
      </c>
      <c r="N4456" s="334">
        <v>0</v>
      </c>
      <c r="O4456" s="334">
        <v>0</v>
      </c>
      <c r="P4456" s="334">
        <v>0</v>
      </c>
      <c r="Q4456" s="334">
        <v>0</v>
      </c>
      <c r="R4456" s="334">
        <v>0</v>
      </c>
      <c r="S4456" s="334">
        <v>0</v>
      </c>
      <c r="T4456" s="334">
        <v>0</v>
      </c>
      <c r="U4456" s="334">
        <v>0</v>
      </c>
      <c r="V4456" s="334">
        <v>0</v>
      </c>
      <c r="W4456" s="334">
        <v>0</v>
      </c>
      <c r="X4456" s="334">
        <v>0</v>
      </c>
      <c r="Y4456" s="334">
        <v>0</v>
      </c>
      <c r="Z4456" s="334">
        <v>0</v>
      </c>
      <c r="AA4456" s="334">
        <v>0</v>
      </c>
      <c r="AB4456" s="334">
        <v>0</v>
      </c>
      <c r="AD4456" s="334">
        <v>0</v>
      </c>
      <c r="AE4456" s="334">
        <f t="shared" si="697"/>
        <v>0</v>
      </c>
      <c r="AF4456" s="334">
        <f t="shared" si="698"/>
        <v>0</v>
      </c>
      <c r="AG4456" s="340">
        <f t="shared" si="699"/>
        <v>0</v>
      </c>
      <c r="AI4456" s="340">
        <f t="shared" si="702"/>
        <v>0</v>
      </c>
      <c r="AJ4456" s="340">
        <f t="shared" si="702"/>
        <v>0</v>
      </c>
      <c r="AK4456" s="340">
        <f t="shared" si="702"/>
        <v>0</v>
      </c>
      <c r="AL4456" s="340">
        <f t="shared" si="702"/>
        <v>0</v>
      </c>
      <c r="AM4456" s="340">
        <f t="shared" si="702"/>
        <v>0</v>
      </c>
    </row>
    <row r="4457" spans="1:39" x14ac:dyDescent="0.35">
      <c r="A4457" s="337">
        <v>26370</v>
      </c>
      <c r="B4457" s="338">
        <f t="shared" si="694"/>
        <v>1972</v>
      </c>
      <c r="C4457" s="338">
        <f t="shared" si="695"/>
        <v>3</v>
      </c>
      <c r="D4457" s="338">
        <f t="shared" si="696"/>
        <v>12</v>
      </c>
      <c r="E4457" s="334">
        <v>0</v>
      </c>
      <c r="F4457" s="334">
        <v>0</v>
      </c>
      <c r="G4457" s="334">
        <v>0</v>
      </c>
      <c r="H4457" s="334">
        <v>0</v>
      </c>
      <c r="I4457" s="334">
        <v>0</v>
      </c>
      <c r="J4457" s="334">
        <v>0</v>
      </c>
      <c r="K4457" s="334">
        <v>0</v>
      </c>
      <c r="L4457" s="334">
        <v>0</v>
      </c>
      <c r="M4457" s="334">
        <v>0</v>
      </c>
      <c r="N4457" s="334">
        <v>0</v>
      </c>
      <c r="O4457" s="334">
        <v>0</v>
      </c>
      <c r="P4457" s="334">
        <v>0</v>
      </c>
      <c r="Q4457" s="334">
        <v>0</v>
      </c>
      <c r="R4457" s="334">
        <v>0</v>
      </c>
      <c r="S4457" s="334">
        <v>0</v>
      </c>
      <c r="T4457" s="334">
        <v>0</v>
      </c>
      <c r="U4457" s="334">
        <v>0</v>
      </c>
      <c r="V4457" s="334">
        <v>0</v>
      </c>
      <c r="W4457" s="334">
        <v>0</v>
      </c>
      <c r="X4457" s="334">
        <v>0</v>
      </c>
      <c r="Y4457" s="334">
        <v>0</v>
      </c>
      <c r="Z4457" s="334">
        <v>0</v>
      </c>
      <c r="AA4457" s="334">
        <v>0</v>
      </c>
      <c r="AB4457" s="334">
        <v>0</v>
      </c>
      <c r="AD4457" s="334">
        <v>0</v>
      </c>
      <c r="AE4457" s="334">
        <f t="shared" si="697"/>
        <v>0</v>
      </c>
      <c r="AF4457" s="334">
        <f t="shared" si="698"/>
        <v>0</v>
      </c>
      <c r="AG4457" s="340">
        <f t="shared" si="699"/>
        <v>0</v>
      </c>
      <c r="AI4457" s="340">
        <f t="shared" si="702"/>
        <v>0</v>
      </c>
      <c r="AJ4457" s="340">
        <f t="shared" si="702"/>
        <v>0</v>
      </c>
      <c r="AK4457" s="340">
        <f t="shared" si="702"/>
        <v>0</v>
      </c>
      <c r="AL4457" s="340">
        <f t="shared" si="702"/>
        <v>0</v>
      </c>
      <c r="AM4457" s="340">
        <f t="shared" si="702"/>
        <v>0</v>
      </c>
    </row>
    <row r="4458" spans="1:39" x14ac:dyDescent="0.35">
      <c r="A4458" s="337">
        <v>26371</v>
      </c>
      <c r="B4458" s="338">
        <f t="shared" si="694"/>
        <v>1972</v>
      </c>
      <c r="C4458" s="338">
        <f t="shared" si="695"/>
        <v>3</v>
      </c>
      <c r="D4458" s="338">
        <f t="shared" si="696"/>
        <v>13</v>
      </c>
      <c r="E4458" s="334">
        <v>0</v>
      </c>
      <c r="F4458" s="334">
        <v>0</v>
      </c>
      <c r="G4458" s="334">
        <v>0</v>
      </c>
      <c r="H4458" s="334">
        <v>0</v>
      </c>
      <c r="I4458" s="334">
        <v>0</v>
      </c>
      <c r="J4458" s="334">
        <v>0</v>
      </c>
      <c r="K4458" s="334">
        <v>0</v>
      </c>
      <c r="L4458" s="334">
        <v>0</v>
      </c>
      <c r="M4458" s="334">
        <v>0</v>
      </c>
      <c r="N4458" s="334">
        <v>0</v>
      </c>
      <c r="O4458" s="334">
        <v>0</v>
      </c>
      <c r="P4458" s="334">
        <v>0</v>
      </c>
      <c r="Q4458" s="334">
        <v>0</v>
      </c>
      <c r="R4458" s="334">
        <v>0</v>
      </c>
      <c r="S4458" s="334">
        <v>0</v>
      </c>
      <c r="T4458" s="334">
        <v>0</v>
      </c>
      <c r="U4458" s="334">
        <v>0</v>
      </c>
      <c r="V4458" s="334">
        <v>0</v>
      </c>
      <c r="W4458" s="334">
        <v>0</v>
      </c>
      <c r="X4458" s="334">
        <v>0</v>
      </c>
      <c r="Y4458" s="334">
        <v>0</v>
      </c>
      <c r="Z4458" s="334">
        <v>0</v>
      </c>
      <c r="AA4458" s="334">
        <v>0</v>
      </c>
      <c r="AB4458" s="334">
        <v>0</v>
      </c>
      <c r="AD4458" s="334">
        <v>0</v>
      </c>
      <c r="AE4458" s="334">
        <f t="shared" si="697"/>
        <v>0</v>
      </c>
      <c r="AF4458" s="334">
        <f t="shared" si="698"/>
        <v>0</v>
      </c>
      <c r="AG4458" s="340">
        <f t="shared" si="699"/>
        <v>0</v>
      </c>
      <c r="AI4458" s="340">
        <f t="shared" si="702"/>
        <v>0</v>
      </c>
      <c r="AJ4458" s="340">
        <f t="shared" si="702"/>
        <v>0</v>
      </c>
      <c r="AK4458" s="340">
        <f t="shared" si="702"/>
        <v>0</v>
      </c>
      <c r="AL4458" s="340">
        <f t="shared" si="702"/>
        <v>0</v>
      </c>
      <c r="AM4458" s="340">
        <f t="shared" si="702"/>
        <v>0</v>
      </c>
    </row>
    <row r="4459" spans="1:39" x14ac:dyDescent="0.35">
      <c r="A4459" s="337">
        <v>26372</v>
      </c>
      <c r="B4459" s="338">
        <f t="shared" si="694"/>
        <v>1972</v>
      </c>
      <c r="C4459" s="338">
        <f t="shared" si="695"/>
        <v>3</v>
      </c>
      <c r="D4459" s="338">
        <f t="shared" si="696"/>
        <v>14</v>
      </c>
      <c r="E4459" s="334">
        <v>0</v>
      </c>
      <c r="F4459" s="334">
        <v>0</v>
      </c>
      <c r="G4459" s="334">
        <v>0</v>
      </c>
      <c r="H4459" s="334">
        <v>0</v>
      </c>
      <c r="I4459" s="334">
        <v>0</v>
      </c>
      <c r="J4459" s="334">
        <v>0</v>
      </c>
      <c r="K4459" s="334">
        <v>0</v>
      </c>
      <c r="L4459" s="334">
        <v>0</v>
      </c>
      <c r="M4459" s="334">
        <v>0</v>
      </c>
      <c r="N4459" s="334">
        <v>0</v>
      </c>
      <c r="O4459" s="334">
        <v>0</v>
      </c>
      <c r="P4459" s="334">
        <v>0</v>
      </c>
      <c r="Q4459" s="334">
        <v>0</v>
      </c>
      <c r="R4459" s="334">
        <v>0</v>
      </c>
      <c r="S4459" s="334">
        <v>0</v>
      </c>
      <c r="T4459" s="334">
        <v>0</v>
      </c>
      <c r="U4459" s="334">
        <v>0</v>
      </c>
      <c r="V4459" s="334">
        <v>0</v>
      </c>
      <c r="W4459" s="334">
        <v>0</v>
      </c>
      <c r="X4459" s="334">
        <v>0</v>
      </c>
      <c r="Y4459" s="334">
        <v>0</v>
      </c>
      <c r="Z4459" s="334">
        <v>0</v>
      </c>
      <c r="AA4459" s="334">
        <v>0</v>
      </c>
      <c r="AB4459" s="334">
        <v>0</v>
      </c>
      <c r="AD4459" s="334">
        <v>0</v>
      </c>
      <c r="AE4459" s="334">
        <f t="shared" si="697"/>
        <v>0</v>
      </c>
      <c r="AF4459" s="334">
        <f t="shared" si="698"/>
        <v>0</v>
      </c>
      <c r="AG4459" s="340">
        <f t="shared" si="699"/>
        <v>0</v>
      </c>
      <c r="AI4459" s="340">
        <f t="shared" si="702"/>
        <v>0</v>
      </c>
      <c r="AJ4459" s="340">
        <f t="shared" si="702"/>
        <v>0</v>
      </c>
      <c r="AK4459" s="340">
        <f t="shared" si="702"/>
        <v>0</v>
      </c>
      <c r="AL4459" s="340">
        <f t="shared" si="702"/>
        <v>0</v>
      </c>
      <c r="AM4459" s="340">
        <f t="shared" si="702"/>
        <v>0</v>
      </c>
    </row>
    <row r="4460" spans="1:39" x14ac:dyDescent="0.35">
      <c r="A4460" s="337">
        <v>26373</v>
      </c>
      <c r="B4460" s="338">
        <f t="shared" si="694"/>
        <v>1972</v>
      </c>
      <c r="C4460" s="338">
        <f t="shared" si="695"/>
        <v>3</v>
      </c>
      <c r="D4460" s="338">
        <f t="shared" si="696"/>
        <v>15</v>
      </c>
      <c r="E4460" s="334">
        <v>0</v>
      </c>
      <c r="F4460" s="334">
        <v>0</v>
      </c>
      <c r="G4460" s="334">
        <v>0</v>
      </c>
      <c r="H4460" s="334">
        <v>0</v>
      </c>
      <c r="I4460" s="334">
        <v>0</v>
      </c>
      <c r="J4460" s="334">
        <v>0</v>
      </c>
      <c r="K4460" s="334">
        <v>0</v>
      </c>
      <c r="L4460" s="334">
        <v>0</v>
      </c>
      <c r="M4460" s="334">
        <v>0</v>
      </c>
      <c r="N4460" s="334">
        <v>0</v>
      </c>
      <c r="O4460" s="334">
        <v>0</v>
      </c>
      <c r="P4460" s="334">
        <v>0</v>
      </c>
      <c r="Q4460" s="334">
        <v>0</v>
      </c>
      <c r="R4460" s="334">
        <v>0</v>
      </c>
      <c r="S4460" s="334">
        <v>0</v>
      </c>
      <c r="T4460" s="334">
        <v>0</v>
      </c>
      <c r="U4460" s="334">
        <v>0</v>
      </c>
      <c r="V4460" s="334">
        <v>0</v>
      </c>
      <c r="W4460" s="334">
        <v>0</v>
      </c>
      <c r="X4460" s="334">
        <v>0</v>
      </c>
      <c r="Y4460" s="334">
        <v>0</v>
      </c>
      <c r="Z4460" s="334">
        <v>0</v>
      </c>
      <c r="AA4460" s="334">
        <v>0</v>
      </c>
      <c r="AB4460" s="334">
        <v>0</v>
      </c>
      <c r="AD4460" s="334">
        <v>0</v>
      </c>
      <c r="AE4460" s="334">
        <f t="shared" si="697"/>
        <v>0</v>
      </c>
      <c r="AF4460" s="334">
        <f t="shared" si="698"/>
        <v>0</v>
      </c>
      <c r="AG4460" s="340">
        <f t="shared" si="699"/>
        <v>0</v>
      </c>
      <c r="AI4460" s="340">
        <f t="shared" si="702"/>
        <v>0</v>
      </c>
      <c r="AJ4460" s="340">
        <f t="shared" si="702"/>
        <v>0</v>
      </c>
      <c r="AK4460" s="340">
        <f t="shared" si="702"/>
        <v>0</v>
      </c>
      <c r="AL4460" s="340">
        <f t="shared" si="702"/>
        <v>0</v>
      </c>
      <c r="AM4460" s="340">
        <f t="shared" si="702"/>
        <v>0</v>
      </c>
    </row>
    <row r="4461" spans="1:39" x14ac:dyDescent="0.35">
      <c r="A4461" s="337">
        <v>26374</v>
      </c>
      <c r="B4461" s="338">
        <f t="shared" si="694"/>
        <v>1972</v>
      </c>
      <c r="C4461" s="338">
        <f t="shared" si="695"/>
        <v>3</v>
      </c>
      <c r="D4461" s="338">
        <f t="shared" si="696"/>
        <v>16</v>
      </c>
      <c r="E4461" s="334">
        <v>0</v>
      </c>
      <c r="F4461" s="334">
        <v>0</v>
      </c>
      <c r="G4461" s="334">
        <v>0</v>
      </c>
      <c r="H4461" s="334">
        <v>0</v>
      </c>
      <c r="I4461" s="334">
        <v>0</v>
      </c>
      <c r="J4461" s="334">
        <v>0</v>
      </c>
      <c r="K4461" s="334">
        <v>0</v>
      </c>
      <c r="L4461" s="334">
        <v>0</v>
      </c>
      <c r="M4461" s="334">
        <v>0</v>
      </c>
      <c r="N4461" s="334">
        <v>0</v>
      </c>
      <c r="O4461" s="334">
        <v>0</v>
      </c>
      <c r="P4461" s="334">
        <v>0</v>
      </c>
      <c r="Q4461" s="334">
        <v>0</v>
      </c>
      <c r="R4461" s="334">
        <v>0</v>
      </c>
      <c r="S4461" s="334">
        <v>0</v>
      </c>
      <c r="T4461" s="334">
        <v>0</v>
      </c>
      <c r="U4461" s="334">
        <v>0</v>
      </c>
      <c r="V4461" s="334">
        <v>0</v>
      </c>
      <c r="W4461" s="334">
        <v>0</v>
      </c>
      <c r="X4461" s="334">
        <v>0</v>
      </c>
      <c r="Y4461" s="334">
        <v>0</v>
      </c>
      <c r="Z4461" s="334">
        <v>0</v>
      </c>
      <c r="AA4461" s="334">
        <v>0</v>
      </c>
      <c r="AB4461" s="334">
        <v>0</v>
      </c>
      <c r="AD4461" s="334">
        <v>0</v>
      </c>
      <c r="AE4461" s="334">
        <f t="shared" si="697"/>
        <v>0</v>
      </c>
      <c r="AF4461" s="334">
        <f t="shared" si="698"/>
        <v>0</v>
      </c>
      <c r="AG4461" s="340">
        <f t="shared" si="699"/>
        <v>0</v>
      </c>
      <c r="AI4461" s="340">
        <f t="shared" si="702"/>
        <v>0</v>
      </c>
      <c r="AJ4461" s="340">
        <f t="shared" si="702"/>
        <v>0</v>
      </c>
      <c r="AK4461" s="340">
        <f t="shared" si="702"/>
        <v>0</v>
      </c>
      <c r="AL4461" s="340">
        <f t="shared" si="702"/>
        <v>0</v>
      </c>
      <c r="AM4461" s="340">
        <f t="shared" si="702"/>
        <v>0</v>
      </c>
    </row>
    <row r="4462" spans="1:39" x14ac:dyDescent="0.35">
      <c r="A4462" s="337">
        <v>26375</v>
      </c>
      <c r="B4462" s="338">
        <f t="shared" si="694"/>
        <v>1972</v>
      </c>
      <c r="C4462" s="338">
        <f t="shared" si="695"/>
        <v>3</v>
      </c>
      <c r="D4462" s="338">
        <f t="shared" si="696"/>
        <v>17</v>
      </c>
      <c r="E4462" s="334">
        <v>0</v>
      </c>
      <c r="F4462" s="334">
        <v>0</v>
      </c>
      <c r="G4462" s="334">
        <v>0</v>
      </c>
      <c r="H4462" s="334">
        <v>0</v>
      </c>
      <c r="I4462" s="334">
        <v>0</v>
      </c>
      <c r="J4462" s="334">
        <v>0</v>
      </c>
      <c r="K4462" s="334">
        <v>0</v>
      </c>
      <c r="L4462" s="334">
        <v>0</v>
      </c>
      <c r="M4462" s="334">
        <v>0</v>
      </c>
      <c r="N4462" s="334">
        <v>0</v>
      </c>
      <c r="O4462" s="334">
        <v>0</v>
      </c>
      <c r="P4462" s="334">
        <v>0</v>
      </c>
      <c r="Q4462" s="334">
        <v>0</v>
      </c>
      <c r="R4462" s="334">
        <v>0</v>
      </c>
      <c r="S4462" s="334">
        <v>0</v>
      </c>
      <c r="T4462" s="334">
        <v>0</v>
      </c>
      <c r="U4462" s="334">
        <v>0</v>
      </c>
      <c r="V4462" s="334">
        <v>0</v>
      </c>
      <c r="W4462" s="334">
        <v>0</v>
      </c>
      <c r="X4462" s="334">
        <v>0</v>
      </c>
      <c r="Y4462" s="334">
        <v>0</v>
      </c>
      <c r="Z4462" s="334">
        <v>0</v>
      </c>
      <c r="AA4462" s="334">
        <v>0</v>
      </c>
      <c r="AB4462" s="334">
        <v>0</v>
      </c>
      <c r="AD4462" s="334">
        <v>0</v>
      </c>
      <c r="AE4462" s="334">
        <f t="shared" si="697"/>
        <v>0</v>
      </c>
      <c r="AF4462" s="334">
        <f t="shared" si="698"/>
        <v>0</v>
      </c>
      <c r="AG4462" s="340">
        <f t="shared" si="699"/>
        <v>0</v>
      </c>
      <c r="AI4462" s="340">
        <f t="shared" si="702"/>
        <v>0</v>
      </c>
      <c r="AJ4462" s="340">
        <f t="shared" si="702"/>
        <v>0</v>
      </c>
      <c r="AK4462" s="340">
        <f t="shared" si="702"/>
        <v>0</v>
      </c>
      <c r="AL4462" s="340">
        <f t="shared" si="702"/>
        <v>0</v>
      </c>
      <c r="AM4462" s="340">
        <f t="shared" si="702"/>
        <v>0</v>
      </c>
    </row>
    <row r="4463" spans="1:39" x14ac:dyDescent="0.35">
      <c r="A4463" s="337">
        <v>26376</v>
      </c>
      <c r="B4463" s="338">
        <f t="shared" si="694"/>
        <v>1972</v>
      </c>
      <c r="C4463" s="338">
        <f t="shared" si="695"/>
        <v>3</v>
      </c>
      <c r="D4463" s="338">
        <f t="shared" si="696"/>
        <v>18</v>
      </c>
      <c r="E4463" s="334">
        <v>0</v>
      </c>
      <c r="F4463" s="334">
        <v>0</v>
      </c>
      <c r="G4463" s="334">
        <v>0</v>
      </c>
      <c r="H4463" s="334">
        <v>0</v>
      </c>
      <c r="I4463" s="334">
        <v>0</v>
      </c>
      <c r="J4463" s="334">
        <v>0</v>
      </c>
      <c r="K4463" s="334">
        <v>0</v>
      </c>
      <c r="L4463" s="334">
        <v>0</v>
      </c>
      <c r="M4463" s="334">
        <v>0</v>
      </c>
      <c r="N4463" s="334">
        <v>0</v>
      </c>
      <c r="O4463" s="334">
        <v>0</v>
      </c>
      <c r="P4463" s="334">
        <v>0</v>
      </c>
      <c r="Q4463" s="334">
        <v>0</v>
      </c>
      <c r="R4463" s="334">
        <v>0</v>
      </c>
      <c r="S4463" s="334">
        <v>0</v>
      </c>
      <c r="T4463" s="334">
        <v>0</v>
      </c>
      <c r="U4463" s="334">
        <v>0</v>
      </c>
      <c r="V4463" s="334">
        <v>0</v>
      </c>
      <c r="W4463" s="334">
        <v>0</v>
      </c>
      <c r="X4463" s="334">
        <v>0</v>
      </c>
      <c r="Y4463" s="334">
        <v>0</v>
      </c>
      <c r="Z4463" s="334">
        <v>0</v>
      </c>
      <c r="AA4463" s="334">
        <v>0</v>
      </c>
      <c r="AB4463" s="334">
        <v>0</v>
      </c>
      <c r="AD4463" s="334">
        <v>0</v>
      </c>
      <c r="AE4463" s="334">
        <f t="shared" si="697"/>
        <v>0</v>
      </c>
      <c r="AF4463" s="334">
        <f t="shared" si="698"/>
        <v>0</v>
      </c>
      <c r="AG4463" s="340">
        <f t="shared" si="699"/>
        <v>0</v>
      </c>
      <c r="AI4463" s="340">
        <f t="shared" si="702"/>
        <v>0</v>
      </c>
      <c r="AJ4463" s="340">
        <f t="shared" si="702"/>
        <v>0</v>
      </c>
      <c r="AK4463" s="340">
        <f t="shared" si="702"/>
        <v>0</v>
      </c>
      <c r="AL4463" s="340">
        <f t="shared" si="702"/>
        <v>0</v>
      </c>
      <c r="AM4463" s="340">
        <f t="shared" si="702"/>
        <v>0</v>
      </c>
    </row>
    <row r="4464" spans="1:39" x14ac:dyDescent="0.35">
      <c r="A4464" s="337">
        <v>26377</v>
      </c>
      <c r="B4464" s="338">
        <f t="shared" si="694"/>
        <v>1972</v>
      </c>
      <c r="C4464" s="338">
        <f t="shared" si="695"/>
        <v>3</v>
      </c>
      <c r="D4464" s="338">
        <f t="shared" si="696"/>
        <v>19</v>
      </c>
      <c r="E4464" s="334">
        <v>0</v>
      </c>
      <c r="F4464" s="334">
        <v>0</v>
      </c>
      <c r="G4464" s="334">
        <v>0</v>
      </c>
      <c r="H4464" s="334">
        <v>0</v>
      </c>
      <c r="I4464" s="334">
        <v>0</v>
      </c>
      <c r="J4464" s="334">
        <v>0</v>
      </c>
      <c r="K4464" s="334">
        <v>0</v>
      </c>
      <c r="L4464" s="334">
        <v>0</v>
      </c>
      <c r="M4464" s="334">
        <v>0</v>
      </c>
      <c r="N4464" s="334">
        <v>0</v>
      </c>
      <c r="O4464" s="334">
        <v>0</v>
      </c>
      <c r="P4464" s="334">
        <v>0</v>
      </c>
      <c r="Q4464" s="334">
        <v>0</v>
      </c>
      <c r="R4464" s="334">
        <v>0</v>
      </c>
      <c r="S4464" s="334">
        <v>0</v>
      </c>
      <c r="T4464" s="334">
        <v>0</v>
      </c>
      <c r="U4464" s="334">
        <v>0</v>
      </c>
      <c r="V4464" s="334">
        <v>0</v>
      </c>
      <c r="W4464" s="334">
        <v>0</v>
      </c>
      <c r="X4464" s="334">
        <v>0</v>
      </c>
      <c r="Y4464" s="334">
        <v>0</v>
      </c>
      <c r="Z4464" s="334">
        <v>0</v>
      </c>
      <c r="AA4464" s="334">
        <v>0</v>
      </c>
      <c r="AB4464" s="334">
        <v>0</v>
      </c>
      <c r="AD4464" s="334">
        <v>0</v>
      </c>
      <c r="AE4464" s="334">
        <f t="shared" si="697"/>
        <v>0</v>
      </c>
      <c r="AF4464" s="334">
        <f t="shared" si="698"/>
        <v>0</v>
      </c>
      <c r="AG4464" s="340">
        <f t="shared" si="699"/>
        <v>0</v>
      </c>
      <c r="AI4464" s="340">
        <f t="shared" si="702"/>
        <v>0</v>
      </c>
      <c r="AJ4464" s="340">
        <f t="shared" si="702"/>
        <v>0</v>
      </c>
      <c r="AK4464" s="340">
        <f t="shared" si="702"/>
        <v>0</v>
      </c>
      <c r="AL4464" s="340">
        <f t="shared" si="702"/>
        <v>0</v>
      </c>
      <c r="AM4464" s="340">
        <f t="shared" si="702"/>
        <v>0</v>
      </c>
    </row>
    <row r="4465" spans="1:39" x14ac:dyDescent="0.35">
      <c r="A4465" s="337">
        <v>26378</v>
      </c>
      <c r="B4465" s="338">
        <f t="shared" si="694"/>
        <v>1972</v>
      </c>
      <c r="C4465" s="338">
        <f t="shared" si="695"/>
        <v>3</v>
      </c>
      <c r="D4465" s="338">
        <f t="shared" si="696"/>
        <v>20</v>
      </c>
      <c r="E4465" s="334">
        <v>0</v>
      </c>
      <c r="F4465" s="334">
        <v>0</v>
      </c>
      <c r="G4465" s="334">
        <v>0</v>
      </c>
      <c r="H4465" s="334">
        <v>0</v>
      </c>
      <c r="I4465" s="334">
        <v>0</v>
      </c>
      <c r="J4465" s="334">
        <v>0</v>
      </c>
      <c r="K4465" s="334">
        <v>0</v>
      </c>
      <c r="L4465" s="334">
        <v>0</v>
      </c>
      <c r="M4465" s="334">
        <v>0</v>
      </c>
      <c r="N4465" s="334">
        <v>0</v>
      </c>
      <c r="O4465" s="334">
        <v>0</v>
      </c>
      <c r="P4465" s="334">
        <v>0</v>
      </c>
      <c r="Q4465" s="334">
        <v>0</v>
      </c>
      <c r="R4465" s="334">
        <v>0</v>
      </c>
      <c r="S4465" s="334">
        <v>0</v>
      </c>
      <c r="T4465" s="334">
        <v>0</v>
      </c>
      <c r="U4465" s="334">
        <v>0</v>
      </c>
      <c r="V4465" s="334">
        <v>0</v>
      </c>
      <c r="W4465" s="334">
        <v>0</v>
      </c>
      <c r="X4465" s="334">
        <v>0</v>
      </c>
      <c r="Y4465" s="334">
        <v>0</v>
      </c>
      <c r="Z4465" s="334">
        <v>0</v>
      </c>
      <c r="AA4465" s="334">
        <v>0</v>
      </c>
      <c r="AB4465" s="334">
        <v>0</v>
      </c>
      <c r="AD4465" s="334">
        <v>0</v>
      </c>
      <c r="AE4465" s="334">
        <f t="shared" si="697"/>
        <v>0</v>
      </c>
      <c r="AF4465" s="334">
        <f t="shared" si="698"/>
        <v>0</v>
      </c>
      <c r="AG4465" s="340">
        <f t="shared" si="699"/>
        <v>0</v>
      </c>
      <c r="AI4465" s="340">
        <f t="shared" si="702"/>
        <v>0</v>
      </c>
      <c r="AJ4465" s="340">
        <f t="shared" si="702"/>
        <v>0</v>
      </c>
      <c r="AK4465" s="340">
        <f t="shared" si="702"/>
        <v>0</v>
      </c>
      <c r="AL4465" s="340">
        <f t="shared" si="702"/>
        <v>0</v>
      </c>
      <c r="AM4465" s="340">
        <f t="shared" si="702"/>
        <v>0</v>
      </c>
    </row>
    <row r="4466" spans="1:39" x14ac:dyDescent="0.35">
      <c r="A4466" s="337">
        <v>26379</v>
      </c>
      <c r="B4466" s="338">
        <f t="shared" si="694"/>
        <v>1972</v>
      </c>
      <c r="C4466" s="338">
        <f t="shared" si="695"/>
        <v>3</v>
      </c>
      <c r="D4466" s="338">
        <f t="shared" si="696"/>
        <v>21</v>
      </c>
      <c r="E4466" s="334">
        <v>0</v>
      </c>
      <c r="F4466" s="334">
        <v>0</v>
      </c>
      <c r="G4466" s="334">
        <v>0</v>
      </c>
      <c r="H4466" s="334">
        <v>0</v>
      </c>
      <c r="I4466" s="334">
        <v>0</v>
      </c>
      <c r="J4466" s="334">
        <v>0</v>
      </c>
      <c r="K4466" s="334">
        <v>0</v>
      </c>
      <c r="L4466" s="334">
        <v>0</v>
      </c>
      <c r="M4466" s="334">
        <v>0</v>
      </c>
      <c r="N4466" s="334">
        <v>0</v>
      </c>
      <c r="O4466" s="334">
        <v>0</v>
      </c>
      <c r="P4466" s="334">
        <v>0</v>
      </c>
      <c r="Q4466" s="334">
        <v>0</v>
      </c>
      <c r="R4466" s="334">
        <v>0</v>
      </c>
      <c r="S4466" s="334">
        <v>0</v>
      </c>
      <c r="T4466" s="334">
        <v>0</v>
      </c>
      <c r="U4466" s="334">
        <v>0</v>
      </c>
      <c r="V4466" s="334">
        <v>0</v>
      </c>
      <c r="W4466" s="334">
        <v>0</v>
      </c>
      <c r="X4466" s="334">
        <v>0</v>
      </c>
      <c r="Y4466" s="334">
        <v>0</v>
      </c>
      <c r="Z4466" s="334">
        <v>0</v>
      </c>
      <c r="AA4466" s="334">
        <v>0</v>
      </c>
      <c r="AB4466" s="334">
        <v>0</v>
      </c>
      <c r="AD4466" s="334">
        <v>0</v>
      </c>
      <c r="AE4466" s="334">
        <f t="shared" si="697"/>
        <v>0</v>
      </c>
      <c r="AF4466" s="334">
        <f t="shared" si="698"/>
        <v>0</v>
      </c>
      <c r="AG4466" s="340">
        <f t="shared" si="699"/>
        <v>0</v>
      </c>
      <c r="AI4466" s="340">
        <f t="shared" si="702"/>
        <v>0</v>
      </c>
      <c r="AJ4466" s="340">
        <f t="shared" si="702"/>
        <v>0</v>
      </c>
      <c r="AK4466" s="340">
        <f t="shared" si="702"/>
        <v>0</v>
      </c>
      <c r="AL4466" s="340">
        <f t="shared" si="702"/>
        <v>0</v>
      </c>
      <c r="AM4466" s="340">
        <f t="shared" si="702"/>
        <v>0</v>
      </c>
    </row>
    <row r="4467" spans="1:39" x14ac:dyDescent="0.35">
      <c r="A4467" s="337">
        <v>26380</v>
      </c>
      <c r="B4467" s="338">
        <f t="shared" si="694"/>
        <v>1972</v>
      </c>
      <c r="C4467" s="338">
        <f t="shared" si="695"/>
        <v>3</v>
      </c>
      <c r="D4467" s="338">
        <f t="shared" si="696"/>
        <v>22</v>
      </c>
      <c r="E4467" s="334">
        <v>0</v>
      </c>
      <c r="F4467" s="334">
        <v>0</v>
      </c>
      <c r="G4467" s="334">
        <v>0</v>
      </c>
      <c r="H4467" s="334">
        <v>0</v>
      </c>
      <c r="I4467" s="334">
        <v>0</v>
      </c>
      <c r="J4467" s="334">
        <v>0</v>
      </c>
      <c r="K4467" s="334">
        <v>0</v>
      </c>
      <c r="L4467" s="334">
        <v>0</v>
      </c>
      <c r="M4467" s="334">
        <v>0</v>
      </c>
      <c r="N4467" s="334">
        <v>0</v>
      </c>
      <c r="O4467" s="334">
        <v>0</v>
      </c>
      <c r="P4467" s="334">
        <v>0</v>
      </c>
      <c r="Q4467" s="334">
        <v>0</v>
      </c>
      <c r="R4467" s="334">
        <v>0</v>
      </c>
      <c r="S4467" s="334">
        <v>0</v>
      </c>
      <c r="T4467" s="334">
        <v>0</v>
      </c>
      <c r="U4467" s="334">
        <v>0</v>
      </c>
      <c r="V4467" s="334">
        <v>0</v>
      </c>
      <c r="W4467" s="334">
        <v>0</v>
      </c>
      <c r="X4467" s="334">
        <v>0</v>
      </c>
      <c r="Y4467" s="334">
        <v>0</v>
      </c>
      <c r="Z4467" s="334">
        <v>0</v>
      </c>
      <c r="AA4467" s="334">
        <v>0</v>
      </c>
      <c r="AB4467" s="334">
        <v>0</v>
      </c>
      <c r="AD4467" s="334">
        <v>0</v>
      </c>
      <c r="AE4467" s="334">
        <f t="shared" si="697"/>
        <v>0</v>
      </c>
      <c r="AF4467" s="334">
        <f t="shared" si="698"/>
        <v>0</v>
      </c>
      <c r="AG4467" s="340">
        <f t="shared" si="699"/>
        <v>0</v>
      </c>
      <c r="AI4467" s="340">
        <f t="shared" si="702"/>
        <v>0</v>
      </c>
      <c r="AJ4467" s="340">
        <f t="shared" si="702"/>
        <v>0</v>
      </c>
      <c r="AK4467" s="340">
        <f t="shared" si="702"/>
        <v>0</v>
      </c>
      <c r="AL4467" s="340">
        <f t="shared" si="702"/>
        <v>0</v>
      </c>
      <c r="AM4467" s="340">
        <f t="shared" si="702"/>
        <v>0</v>
      </c>
    </row>
    <row r="4468" spans="1:39" x14ac:dyDescent="0.35">
      <c r="A4468" s="337">
        <v>26381</v>
      </c>
      <c r="B4468" s="338">
        <f t="shared" si="694"/>
        <v>1972</v>
      </c>
      <c r="C4468" s="338">
        <f t="shared" si="695"/>
        <v>3</v>
      </c>
      <c r="D4468" s="338">
        <f t="shared" si="696"/>
        <v>23</v>
      </c>
      <c r="E4468" s="334">
        <v>0</v>
      </c>
      <c r="F4468" s="334">
        <v>0</v>
      </c>
      <c r="G4468" s="334">
        <v>0</v>
      </c>
      <c r="H4468" s="334">
        <v>0</v>
      </c>
      <c r="I4468" s="334">
        <v>0.2</v>
      </c>
      <c r="J4468" s="334">
        <v>0</v>
      </c>
      <c r="K4468" s="334">
        <v>0</v>
      </c>
      <c r="L4468" s="334">
        <v>0</v>
      </c>
      <c r="M4468" s="334">
        <v>0</v>
      </c>
      <c r="N4468" s="334">
        <v>0</v>
      </c>
      <c r="O4468" s="334">
        <v>0</v>
      </c>
      <c r="P4468" s="334">
        <v>0</v>
      </c>
      <c r="Q4468" s="334">
        <v>0</v>
      </c>
      <c r="R4468" s="334">
        <v>0.2</v>
      </c>
      <c r="S4468" s="334">
        <v>0</v>
      </c>
      <c r="T4468" s="334">
        <v>0</v>
      </c>
      <c r="U4468" s="334">
        <v>0.2</v>
      </c>
      <c r="V4468" s="334">
        <v>0.1</v>
      </c>
      <c r="W4468" s="334">
        <v>0.2</v>
      </c>
      <c r="X4468" s="334">
        <v>0.2</v>
      </c>
      <c r="Y4468" s="334">
        <v>0.2</v>
      </c>
      <c r="Z4468" s="334">
        <v>0</v>
      </c>
      <c r="AA4468" s="334">
        <v>0</v>
      </c>
      <c r="AB4468" s="334">
        <v>0</v>
      </c>
      <c r="AD4468" s="334">
        <v>1.3</v>
      </c>
      <c r="AE4468" s="334">
        <f t="shared" si="697"/>
        <v>1.3</v>
      </c>
      <c r="AF4468" s="334">
        <f t="shared" si="698"/>
        <v>1.3</v>
      </c>
      <c r="AG4468" s="340">
        <f t="shared" si="699"/>
        <v>0</v>
      </c>
      <c r="AI4468" s="340">
        <f t="shared" ref="AI4468:AM4483" si="703">IF($C4468=AI$1,$AF4468,0)</f>
        <v>0</v>
      </c>
      <c r="AJ4468" s="340">
        <f t="shared" si="703"/>
        <v>0</v>
      </c>
      <c r="AK4468" s="340">
        <f t="shared" si="703"/>
        <v>0</v>
      </c>
      <c r="AL4468" s="340">
        <f t="shared" si="703"/>
        <v>0</v>
      </c>
      <c r="AM4468" s="340">
        <f t="shared" si="703"/>
        <v>0</v>
      </c>
    </row>
    <row r="4469" spans="1:39" x14ac:dyDescent="0.35">
      <c r="A4469" s="337">
        <v>26382</v>
      </c>
      <c r="B4469" s="338">
        <f t="shared" si="694"/>
        <v>1972</v>
      </c>
      <c r="C4469" s="338">
        <f t="shared" si="695"/>
        <v>3</v>
      </c>
      <c r="D4469" s="338">
        <f t="shared" si="696"/>
        <v>24</v>
      </c>
      <c r="E4469" s="334">
        <v>0</v>
      </c>
      <c r="F4469" s="334">
        <v>0</v>
      </c>
      <c r="G4469" s="334">
        <v>0</v>
      </c>
      <c r="H4469" s="334">
        <v>0</v>
      </c>
      <c r="I4469" s="334">
        <v>0</v>
      </c>
      <c r="J4469" s="334">
        <v>0</v>
      </c>
      <c r="K4469" s="334">
        <v>0</v>
      </c>
      <c r="L4469" s="334">
        <v>0</v>
      </c>
      <c r="M4469" s="334">
        <v>0</v>
      </c>
      <c r="N4469" s="334">
        <v>0</v>
      </c>
      <c r="O4469" s="334">
        <v>0</v>
      </c>
      <c r="P4469" s="334">
        <v>0</v>
      </c>
      <c r="Q4469" s="334">
        <v>0</v>
      </c>
      <c r="R4469" s="334">
        <v>0</v>
      </c>
      <c r="S4469" s="334">
        <v>0</v>
      </c>
      <c r="T4469" s="334">
        <v>0</v>
      </c>
      <c r="U4469" s="334">
        <v>0</v>
      </c>
      <c r="V4469" s="334">
        <v>0</v>
      </c>
      <c r="W4469" s="334">
        <v>0</v>
      </c>
      <c r="X4469" s="334">
        <v>0</v>
      </c>
      <c r="Y4469" s="334">
        <v>0</v>
      </c>
      <c r="Z4469" s="334">
        <v>0</v>
      </c>
      <c r="AA4469" s="334">
        <v>0</v>
      </c>
      <c r="AB4469" s="334">
        <v>0</v>
      </c>
      <c r="AD4469" s="334">
        <v>0</v>
      </c>
      <c r="AE4469" s="334">
        <f t="shared" si="697"/>
        <v>0</v>
      </c>
      <c r="AF4469" s="334">
        <f t="shared" si="698"/>
        <v>0</v>
      </c>
      <c r="AG4469" s="340">
        <f t="shared" si="699"/>
        <v>0</v>
      </c>
      <c r="AI4469" s="340">
        <f t="shared" si="703"/>
        <v>0</v>
      </c>
      <c r="AJ4469" s="340">
        <f t="shared" si="703"/>
        <v>0</v>
      </c>
      <c r="AK4469" s="340">
        <f t="shared" si="703"/>
        <v>0</v>
      </c>
      <c r="AL4469" s="340">
        <f t="shared" si="703"/>
        <v>0</v>
      </c>
      <c r="AM4469" s="340">
        <f t="shared" si="703"/>
        <v>0</v>
      </c>
    </row>
    <row r="4470" spans="1:39" x14ac:dyDescent="0.35">
      <c r="A4470" s="337">
        <v>26383</v>
      </c>
      <c r="B4470" s="338">
        <f t="shared" si="694"/>
        <v>1972</v>
      </c>
      <c r="C4470" s="338">
        <f t="shared" si="695"/>
        <v>3</v>
      </c>
      <c r="D4470" s="338">
        <f t="shared" si="696"/>
        <v>25</v>
      </c>
      <c r="E4470" s="334">
        <v>0</v>
      </c>
      <c r="F4470" s="334">
        <v>0</v>
      </c>
      <c r="G4470" s="334">
        <v>0</v>
      </c>
      <c r="H4470" s="334">
        <v>0</v>
      </c>
      <c r="I4470" s="334">
        <v>0</v>
      </c>
      <c r="J4470" s="334">
        <v>0</v>
      </c>
      <c r="K4470" s="334">
        <v>0</v>
      </c>
      <c r="L4470" s="334">
        <v>0</v>
      </c>
      <c r="M4470" s="334">
        <v>0</v>
      </c>
      <c r="N4470" s="334">
        <v>0</v>
      </c>
      <c r="O4470" s="334">
        <v>0</v>
      </c>
      <c r="P4470" s="334">
        <v>0.3</v>
      </c>
      <c r="Q4470" s="334">
        <v>0.4</v>
      </c>
      <c r="R4470" s="334">
        <v>0.3</v>
      </c>
      <c r="S4470" s="334">
        <v>0.6</v>
      </c>
      <c r="T4470" s="334">
        <v>0.4</v>
      </c>
      <c r="U4470" s="334">
        <v>0.3</v>
      </c>
      <c r="V4470" s="334">
        <v>0.3</v>
      </c>
      <c r="W4470" s="334">
        <v>0.4</v>
      </c>
      <c r="X4470" s="334">
        <v>0.3</v>
      </c>
      <c r="Y4470" s="334">
        <v>0.3</v>
      </c>
      <c r="Z4470" s="334">
        <v>0.3</v>
      </c>
      <c r="AA4470" s="334">
        <v>0.4</v>
      </c>
      <c r="AB4470" s="334">
        <v>0.3</v>
      </c>
      <c r="AD4470" s="334">
        <v>4.5999999999999996</v>
      </c>
      <c r="AE4470" s="334">
        <f t="shared" si="697"/>
        <v>4.5999999999999996</v>
      </c>
      <c r="AF4470" s="334">
        <f t="shared" si="698"/>
        <v>4.5999999999999988</v>
      </c>
      <c r="AG4470" s="340">
        <f t="shared" si="699"/>
        <v>8.8817841970012523E-16</v>
      </c>
      <c r="AI4470" s="340">
        <f t="shared" si="703"/>
        <v>0</v>
      </c>
      <c r="AJ4470" s="340">
        <f t="shared" si="703"/>
        <v>0</v>
      </c>
      <c r="AK4470" s="340">
        <f t="shared" si="703"/>
        <v>0</v>
      </c>
      <c r="AL4470" s="340">
        <f t="shared" si="703"/>
        <v>0</v>
      </c>
      <c r="AM4470" s="340">
        <f t="shared" si="703"/>
        <v>0</v>
      </c>
    </row>
    <row r="4471" spans="1:39" x14ac:dyDescent="0.35">
      <c r="A4471" s="337">
        <v>26384</v>
      </c>
      <c r="B4471" s="338">
        <f t="shared" si="694"/>
        <v>1972</v>
      </c>
      <c r="C4471" s="338">
        <f t="shared" si="695"/>
        <v>3</v>
      </c>
      <c r="D4471" s="338">
        <f t="shared" si="696"/>
        <v>26</v>
      </c>
      <c r="E4471" s="334">
        <v>0.1</v>
      </c>
      <c r="F4471" s="334">
        <v>0.1</v>
      </c>
      <c r="G4471" s="334">
        <v>0.1</v>
      </c>
      <c r="H4471" s="334">
        <v>0</v>
      </c>
      <c r="I4471" s="334">
        <v>0.1</v>
      </c>
      <c r="J4471" s="334">
        <v>0.1</v>
      </c>
      <c r="K4471" s="334">
        <v>0.1</v>
      </c>
      <c r="L4471" s="334">
        <v>0.1</v>
      </c>
      <c r="M4471" s="334">
        <v>0.1</v>
      </c>
      <c r="N4471" s="334">
        <v>0.1</v>
      </c>
      <c r="O4471" s="334">
        <v>0.1</v>
      </c>
      <c r="P4471" s="334">
        <v>0</v>
      </c>
      <c r="Q4471" s="334">
        <v>0</v>
      </c>
      <c r="R4471" s="334">
        <v>0</v>
      </c>
      <c r="S4471" s="334">
        <v>0</v>
      </c>
      <c r="T4471" s="334">
        <v>0</v>
      </c>
      <c r="U4471" s="334">
        <v>0</v>
      </c>
      <c r="V4471" s="334">
        <v>0</v>
      </c>
      <c r="W4471" s="334">
        <v>0</v>
      </c>
      <c r="X4471" s="334">
        <v>0</v>
      </c>
      <c r="Y4471" s="334">
        <v>0</v>
      </c>
      <c r="Z4471" s="334">
        <v>0.1</v>
      </c>
      <c r="AA4471" s="334">
        <v>0.1</v>
      </c>
      <c r="AB4471" s="334">
        <v>0.1</v>
      </c>
      <c r="AD4471" s="334">
        <v>1.3</v>
      </c>
      <c r="AE4471" s="334">
        <f t="shared" si="697"/>
        <v>1.3</v>
      </c>
      <c r="AF4471" s="334">
        <f t="shared" si="698"/>
        <v>1.3</v>
      </c>
      <c r="AG4471" s="340">
        <f t="shared" si="699"/>
        <v>0</v>
      </c>
      <c r="AI4471" s="340">
        <f t="shared" si="703"/>
        <v>0</v>
      </c>
      <c r="AJ4471" s="340">
        <f t="shared" si="703"/>
        <v>0</v>
      </c>
      <c r="AK4471" s="340">
        <f t="shared" si="703"/>
        <v>0</v>
      </c>
      <c r="AL4471" s="340">
        <f t="shared" si="703"/>
        <v>0</v>
      </c>
      <c r="AM4471" s="340">
        <f t="shared" si="703"/>
        <v>0</v>
      </c>
    </row>
    <row r="4472" spans="1:39" x14ac:dyDescent="0.35">
      <c r="A4472" s="337">
        <v>26385</v>
      </c>
      <c r="B4472" s="338">
        <f t="shared" si="694"/>
        <v>1972</v>
      </c>
      <c r="C4472" s="338">
        <f t="shared" si="695"/>
        <v>3</v>
      </c>
      <c r="D4472" s="338">
        <f t="shared" si="696"/>
        <v>27</v>
      </c>
      <c r="E4472" s="334">
        <v>0</v>
      </c>
      <c r="F4472" s="334">
        <v>0</v>
      </c>
      <c r="G4472" s="334">
        <v>0</v>
      </c>
      <c r="H4472" s="334">
        <v>0</v>
      </c>
      <c r="I4472" s="334">
        <v>0</v>
      </c>
      <c r="J4472" s="334">
        <v>0</v>
      </c>
      <c r="K4472" s="334">
        <v>0</v>
      </c>
      <c r="L4472" s="334">
        <v>0</v>
      </c>
      <c r="M4472" s="334">
        <v>0</v>
      </c>
      <c r="N4472" s="334">
        <v>0</v>
      </c>
      <c r="O4472" s="334">
        <v>0</v>
      </c>
      <c r="P4472" s="334">
        <v>0</v>
      </c>
      <c r="Q4472" s="334">
        <v>0</v>
      </c>
      <c r="R4472" s="334">
        <v>0</v>
      </c>
      <c r="S4472" s="334">
        <v>0</v>
      </c>
      <c r="T4472" s="334">
        <v>0</v>
      </c>
      <c r="U4472" s="334">
        <v>0</v>
      </c>
      <c r="V4472" s="334">
        <v>0</v>
      </c>
      <c r="W4472" s="334">
        <v>0</v>
      </c>
      <c r="X4472" s="334">
        <v>0</v>
      </c>
      <c r="Y4472" s="334">
        <v>0</v>
      </c>
      <c r="Z4472" s="334">
        <v>0</v>
      </c>
      <c r="AA4472" s="334">
        <v>0</v>
      </c>
      <c r="AB4472" s="334">
        <v>0</v>
      </c>
      <c r="AD4472" s="334">
        <v>0</v>
      </c>
      <c r="AE4472" s="334">
        <f t="shared" si="697"/>
        <v>0</v>
      </c>
      <c r="AF4472" s="334">
        <f t="shared" si="698"/>
        <v>0</v>
      </c>
      <c r="AG4472" s="340">
        <f t="shared" si="699"/>
        <v>0</v>
      </c>
      <c r="AI4472" s="340">
        <f t="shared" si="703"/>
        <v>0</v>
      </c>
      <c r="AJ4472" s="340">
        <f t="shared" si="703"/>
        <v>0</v>
      </c>
      <c r="AK4472" s="340">
        <f t="shared" si="703"/>
        <v>0</v>
      </c>
      <c r="AL4472" s="340">
        <f t="shared" si="703"/>
        <v>0</v>
      </c>
      <c r="AM4472" s="340">
        <f t="shared" si="703"/>
        <v>0</v>
      </c>
    </row>
    <row r="4473" spans="1:39" x14ac:dyDescent="0.35">
      <c r="A4473" s="337">
        <v>26386</v>
      </c>
      <c r="B4473" s="338">
        <f t="shared" si="694"/>
        <v>1972</v>
      </c>
      <c r="C4473" s="338">
        <f t="shared" si="695"/>
        <v>3</v>
      </c>
      <c r="D4473" s="338">
        <f t="shared" si="696"/>
        <v>28</v>
      </c>
      <c r="E4473" s="334">
        <v>0</v>
      </c>
      <c r="F4473" s="334">
        <v>0</v>
      </c>
      <c r="G4473" s="334">
        <v>0</v>
      </c>
      <c r="H4473" s="334">
        <v>0</v>
      </c>
      <c r="I4473" s="334">
        <v>0</v>
      </c>
      <c r="J4473" s="334">
        <v>0</v>
      </c>
      <c r="K4473" s="334">
        <v>0</v>
      </c>
      <c r="L4473" s="334">
        <v>0</v>
      </c>
      <c r="M4473" s="334">
        <v>0.1</v>
      </c>
      <c r="N4473" s="334">
        <v>0</v>
      </c>
      <c r="O4473" s="334">
        <v>0</v>
      </c>
      <c r="P4473" s="334">
        <v>0.1</v>
      </c>
      <c r="Q4473" s="334">
        <v>0.1</v>
      </c>
      <c r="R4473" s="334">
        <v>0</v>
      </c>
      <c r="S4473" s="334">
        <v>0</v>
      </c>
      <c r="T4473" s="334">
        <v>0.1</v>
      </c>
      <c r="U4473" s="334">
        <v>0</v>
      </c>
      <c r="V4473" s="334">
        <v>0</v>
      </c>
      <c r="W4473" s="334">
        <v>0</v>
      </c>
      <c r="X4473" s="334">
        <v>0</v>
      </c>
      <c r="Y4473" s="334">
        <v>0</v>
      </c>
      <c r="Z4473" s="334">
        <v>0.1</v>
      </c>
      <c r="AA4473" s="334">
        <v>0</v>
      </c>
      <c r="AB4473" s="334">
        <v>0</v>
      </c>
      <c r="AD4473" s="334">
        <v>0.5</v>
      </c>
      <c r="AE4473" s="334">
        <f t="shared" si="697"/>
        <v>0.5</v>
      </c>
      <c r="AF4473" s="334">
        <f t="shared" si="698"/>
        <v>0.5</v>
      </c>
      <c r="AG4473" s="340">
        <f t="shared" si="699"/>
        <v>0</v>
      </c>
      <c r="AI4473" s="340">
        <f t="shared" si="703"/>
        <v>0</v>
      </c>
      <c r="AJ4473" s="340">
        <f t="shared" si="703"/>
        <v>0</v>
      </c>
      <c r="AK4473" s="340">
        <f t="shared" si="703"/>
        <v>0</v>
      </c>
      <c r="AL4473" s="340">
        <f t="shared" si="703"/>
        <v>0</v>
      </c>
      <c r="AM4473" s="340">
        <f t="shared" si="703"/>
        <v>0</v>
      </c>
    </row>
    <row r="4474" spans="1:39" x14ac:dyDescent="0.35">
      <c r="A4474" s="337">
        <v>26387</v>
      </c>
      <c r="B4474" s="338">
        <f t="shared" si="694"/>
        <v>1972</v>
      </c>
      <c r="C4474" s="338">
        <f t="shared" si="695"/>
        <v>3</v>
      </c>
      <c r="D4474" s="338">
        <f t="shared" si="696"/>
        <v>29</v>
      </c>
      <c r="E4474" s="334">
        <v>0</v>
      </c>
      <c r="F4474" s="334">
        <v>0</v>
      </c>
      <c r="G4474" s="334">
        <v>0</v>
      </c>
      <c r="H4474" s="334">
        <v>0</v>
      </c>
      <c r="I4474" s="334">
        <v>0</v>
      </c>
      <c r="J4474" s="334">
        <v>0</v>
      </c>
      <c r="K4474" s="334">
        <v>0</v>
      </c>
      <c r="L4474" s="334">
        <v>0</v>
      </c>
      <c r="M4474" s="334">
        <v>0</v>
      </c>
      <c r="N4474" s="334">
        <v>0</v>
      </c>
      <c r="O4474" s="334">
        <v>0</v>
      </c>
      <c r="P4474" s="334">
        <v>0</v>
      </c>
      <c r="Q4474" s="334">
        <v>0</v>
      </c>
      <c r="R4474" s="334">
        <v>0</v>
      </c>
      <c r="S4474" s="334">
        <v>0</v>
      </c>
      <c r="T4474" s="334">
        <v>0</v>
      </c>
      <c r="U4474" s="334">
        <v>0</v>
      </c>
      <c r="V4474" s="334">
        <v>0</v>
      </c>
      <c r="W4474" s="334">
        <v>0</v>
      </c>
      <c r="X4474" s="334">
        <v>0</v>
      </c>
      <c r="Y4474" s="334">
        <v>0</v>
      </c>
      <c r="Z4474" s="334">
        <v>0</v>
      </c>
      <c r="AA4474" s="334">
        <v>0</v>
      </c>
      <c r="AB4474" s="334">
        <v>0</v>
      </c>
      <c r="AD4474" s="334">
        <v>0</v>
      </c>
      <c r="AE4474" s="334">
        <f t="shared" si="697"/>
        <v>0</v>
      </c>
      <c r="AF4474" s="334">
        <f t="shared" si="698"/>
        <v>0</v>
      </c>
      <c r="AG4474" s="340">
        <f t="shared" si="699"/>
        <v>0</v>
      </c>
      <c r="AI4474" s="340">
        <f t="shared" si="703"/>
        <v>0</v>
      </c>
      <c r="AJ4474" s="340">
        <f t="shared" si="703"/>
        <v>0</v>
      </c>
      <c r="AK4474" s="340">
        <f t="shared" si="703"/>
        <v>0</v>
      </c>
      <c r="AL4474" s="340">
        <f t="shared" si="703"/>
        <v>0</v>
      </c>
      <c r="AM4474" s="340">
        <f t="shared" si="703"/>
        <v>0</v>
      </c>
    </row>
    <row r="4475" spans="1:39" x14ac:dyDescent="0.35">
      <c r="A4475" s="337">
        <v>26388</v>
      </c>
      <c r="B4475" s="338">
        <f t="shared" si="694"/>
        <v>1972</v>
      </c>
      <c r="C4475" s="338">
        <f t="shared" si="695"/>
        <v>3</v>
      </c>
      <c r="D4475" s="338">
        <f t="shared" si="696"/>
        <v>30</v>
      </c>
      <c r="E4475" s="334">
        <v>0</v>
      </c>
      <c r="F4475" s="334">
        <v>0</v>
      </c>
      <c r="G4475" s="334">
        <v>0</v>
      </c>
      <c r="H4475" s="334">
        <v>0</v>
      </c>
      <c r="I4475" s="334">
        <v>0</v>
      </c>
      <c r="J4475" s="334">
        <v>0</v>
      </c>
      <c r="K4475" s="334">
        <v>0</v>
      </c>
      <c r="L4475" s="334">
        <v>0</v>
      </c>
      <c r="M4475" s="334">
        <v>0</v>
      </c>
      <c r="N4475" s="334">
        <v>0</v>
      </c>
      <c r="O4475" s="334">
        <v>0</v>
      </c>
      <c r="P4475" s="334">
        <v>0</v>
      </c>
      <c r="Q4475" s="334">
        <v>0</v>
      </c>
      <c r="R4475" s="334">
        <v>0</v>
      </c>
      <c r="S4475" s="334">
        <v>0</v>
      </c>
      <c r="T4475" s="334">
        <v>0</v>
      </c>
      <c r="U4475" s="334">
        <v>0</v>
      </c>
      <c r="V4475" s="334">
        <v>0</v>
      </c>
      <c r="W4475" s="334">
        <v>0</v>
      </c>
      <c r="X4475" s="334">
        <v>0</v>
      </c>
      <c r="Y4475" s="334">
        <v>0</v>
      </c>
      <c r="Z4475" s="334">
        <v>0</v>
      </c>
      <c r="AA4475" s="334">
        <v>0</v>
      </c>
      <c r="AB4475" s="334">
        <v>0</v>
      </c>
      <c r="AD4475" s="334">
        <v>0</v>
      </c>
      <c r="AE4475" s="334">
        <f t="shared" si="697"/>
        <v>0</v>
      </c>
      <c r="AF4475" s="334">
        <f t="shared" si="698"/>
        <v>0</v>
      </c>
      <c r="AG4475" s="340">
        <f t="shared" si="699"/>
        <v>0</v>
      </c>
      <c r="AI4475" s="340">
        <f t="shared" si="703"/>
        <v>0</v>
      </c>
      <c r="AJ4475" s="340">
        <f t="shared" si="703"/>
        <v>0</v>
      </c>
      <c r="AK4475" s="340">
        <f t="shared" si="703"/>
        <v>0</v>
      </c>
      <c r="AL4475" s="340">
        <f t="shared" si="703"/>
        <v>0</v>
      </c>
      <c r="AM4475" s="340">
        <f t="shared" si="703"/>
        <v>0</v>
      </c>
    </row>
    <row r="4476" spans="1:39" x14ac:dyDescent="0.35">
      <c r="A4476" s="337">
        <v>26389</v>
      </c>
      <c r="B4476" s="338">
        <f t="shared" si="694"/>
        <v>1972</v>
      </c>
      <c r="C4476" s="338">
        <f t="shared" si="695"/>
        <v>3</v>
      </c>
      <c r="D4476" s="338">
        <f t="shared" si="696"/>
        <v>31</v>
      </c>
      <c r="E4476" s="334">
        <v>0</v>
      </c>
      <c r="F4476" s="334">
        <v>0</v>
      </c>
      <c r="G4476" s="334">
        <v>0</v>
      </c>
      <c r="H4476" s="334">
        <v>0</v>
      </c>
      <c r="I4476" s="334">
        <v>0</v>
      </c>
      <c r="J4476" s="334">
        <v>0</v>
      </c>
      <c r="K4476" s="334">
        <v>0</v>
      </c>
      <c r="L4476" s="334">
        <v>0</v>
      </c>
      <c r="M4476" s="334">
        <v>0</v>
      </c>
      <c r="N4476" s="334">
        <v>0</v>
      </c>
      <c r="O4476" s="334">
        <v>0</v>
      </c>
      <c r="P4476" s="334">
        <v>0</v>
      </c>
      <c r="Q4476" s="334">
        <v>0</v>
      </c>
      <c r="R4476" s="334">
        <v>0</v>
      </c>
      <c r="S4476" s="334">
        <v>0</v>
      </c>
      <c r="T4476" s="334">
        <v>0</v>
      </c>
      <c r="U4476" s="334">
        <v>0</v>
      </c>
      <c r="V4476" s="334">
        <v>0</v>
      </c>
      <c r="W4476" s="334">
        <v>0</v>
      </c>
      <c r="X4476" s="334">
        <v>0</v>
      </c>
      <c r="Y4476" s="334">
        <v>0</v>
      </c>
      <c r="Z4476" s="334">
        <v>0</v>
      </c>
      <c r="AA4476" s="334">
        <v>0</v>
      </c>
      <c r="AB4476" s="334">
        <v>0</v>
      </c>
      <c r="AD4476" s="334">
        <v>0</v>
      </c>
      <c r="AE4476" s="334">
        <f t="shared" si="697"/>
        <v>0</v>
      </c>
      <c r="AF4476" s="334">
        <f t="shared" si="698"/>
        <v>0</v>
      </c>
      <c r="AG4476" s="340">
        <f t="shared" si="699"/>
        <v>0</v>
      </c>
      <c r="AI4476" s="340">
        <f t="shared" si="703"/>
        <v>0</v>
      </c>
      <c r="AJ4476" s="340">
        <f t="shared" si="703"/>
        <v>0</v>
      </c>
      <c r="AK4476" s="340">
        <f t="shared" si="703"/>
        <v>0</v>
      </c>
      <c r="AL4476" s="340">
        <f t="shared" si="703"/>
        <v>0</v>
      </c>
      <c r="AM4476" s="340">
        <f t="shared" si="703"/>
        <v>0</v>
      </c>
    </row>
    <row r="4477" spans="1:39" x14ac:dyDescent="0.35">
      <c r="A4477" s="337">
        <v>26390</v>
      </c>
      <c r="B4477" s="338">
        <f t="shared" si="694"/>
        <v>1972</v>
      </c>
      <c r="C4477" s="338">
        <f t="shared" si="695"/>
        <v>4</v>
      </c>
      <c r="D4477" s="338">
        <f t="shared" si="696"/>
        <v>1</v>
      </c>
      <c r="E4477" s="334">
        <v>0</v>
      </c>
      <c r="F4477" s="334">
        <v>0</v>
      </c>
      <c r="G4477" s="334">
        <v>0</v>
      </c>
      <c r="H4477" s="334">
        <v>0</v>
      </c>
      <c r="I4477" s="334">
        <v>0</v>
      </c>
      <c r="J4477" s="334">
        <v>0</v>
      </c>
      <c r="K4477" s="334">
        <v>0</v>
      </c>
      <c r="L4477" s="334">
        <v>0</v>
      </c>
      <c r="M4477" s="334">
        <v>0</v>
      </c>
      <c r="N4477" s="334">
        <v>0</v>
      </c>
      <c r="O4477" s="334">
        <v>0</v>
      </c>
      <c r="P4477" s="334">
        <v>0</v>
      </c>
      <c r="Q4477" s="334">
        <v>0</v>
      </c>
      <c r="R4477" s="334">
        <v>0</v>
      </c>
      <c r="S4477" s="334">
        <v>0</v>
      </c>
      <c r="T4477" s="334">
        <v>0</v>
      </c>
      <c r="U4477" s="334">
        <v>1.4</v>
      </c>
      <c r="V4477" s="334">
        <v>0.5</v>
      </c>
      <c r="W4477" s="334">
        <v>0.5</v>
      </c>
      <c r="X4477" s="334">
        <v>0</v>
      </c>
      <c r="Y4477" s="334">
        <v>0.5</v>
      </c>
      <c r="Z4477" s="334">
        <v>0.4</v>
      </c>
      <c r="AA4477" s="334">
        <v>0.5</v>
      </c>
      <c r="AB4477" s="334">
        <v>0.5</v>
      </c>
      <c r="AD4477" s="334">
        <v>4.3</v>
      </c>
      <c r="AE4477" s="334">
        <f t="shared" si="697"/>
        <v>4.3</v>
      </c>
      <c r="AF4477" s="334">
        <f t="shared" si="698"/>
        <v>4.3</v>
      </c>
      <c r="AG4477" s="340">
        <f t="shared" si="699"/>
        <v>0</v>
      </c>
      <c r="AI4477" s="340">
        <f t="shared" si="703"/>
        <v>0</v>
      </c>
      <c r="AJ4477" s="340">
        <f t="shared" si="703"/>
        <v>0</v>
      </c>
      <c r="AK4477" s="340">
        <f t="shared" si="703"/>
        <v>0</v>
      </c>
      <c r="AL4477" s="340">
        <f t="shared" si="703"/>
        <v>0</v>
      </c>
      <c r="AM4477" s="340">
        <f t="shared" si="703"/>
        <v>0</v>
      </c>
    </row>
    <row r="4478" spans="1:39" x14ac:dyDescent="0.35">
      <c r="A4478" s="337">
        <v>26391</v>
      </c>
      <c r="B4478" s="338">
        <f t="shared" si="694"/>
        <v>1972</v>
      </c>
      <c r="C4478" s="338">
        <f t="shared" si="695"/>
        <v>4</v>
      </c>
      <c r="D4478" s="338">
        <f t="shared" si="696"/>
        <v>2</v>
      </c>
      <c r="E4478" s="334">
        <v>0</v>
      </c>
      <c r="F4478" s="334">
        <v>0.1</v>
      </c>
      <c r="G4478" s="334">
        <v>0</v>
      </c>
      <c r="H4478" s="334">
        <v>0</v>
      </c>
      <c r="I4478" s="334">
        <v>0.1</v>
      </c>
      <c r="J4478" s="334">
        <v>0</v>
      </c>
      <c r="K4478" s="334">
        <v>0</v>
      </c>
      <c r="L4478" s="334">
        <v>0</v>
      </c>
      <c r="M4478" s="334">
        <v>0</v>
      </c>
      <c r="N4478" s="334">
        <v>0</v>
      </c>
      <c r="O4478" s="334">
        <v>0</v>
      </c>
      <c r="P4478" s="334">
        <v>0</v>
      </c>
      <c r="Q4478" s="334">
        <v>0</v>
      </c>
      <c r="R4478" s="334">
        <v>0</v>
      </c>
      <c r="S4478" s="334">
        <v>0</v>
      </c>
      <c r="T4478" s="334">
        <v>0</v>
      </c>
      <c r="U4478" s="334">
        <v>0</v>
      </c>
      <c r="V4478" s="334">
        <v>0</v>
      </c>
      <c r="W4478" s="334">
        <v>0</v>
      </c>
      <c r="X4478" s="334">
        <v>0</v>
      </c>
      <c r="Y4478" s="334">
        <v>0</v>
      </c>
      <c r="Z4478" s="334">
        <v>0.1</v>
      </c>
      <c r="AA4478" s="334">
        <v>0</v>
      </c>
      <c r="AB4478" s="334">
        <v>0</v>
      </c>
      <c r="AD4478" s="334">
        <v>0.3</v>
      </c>
      <c r="AE4478" s="334">
        <f t="shared" si="697"/>
        <v>0.3</v>
      </c>
      <c r="AF4478" s="334">
        <f t="shared" si="698"/>
        <v>0.30000000000000004</v>
      </c>
      <c r="AG4478" s="340">
        <f t="shared" si="699"/>
        <v>5.5511151231257827E-17</v>
      </c>
      <c r="AI4478" s="340">
        <f t="shared" si="703"/>
        <v>0</v>
      </c>
      <c r="AJ4478" s="340">
        <f t="shared" si="703"/>
        <v>0</v>
      </c>
      <c r="AK4478" s="340">
        <f t="shared" si="703"/>
        <v>0</v>
      </c>
      <c r="AL4478" s="340">
        <f t="shared" si="703"/>
        <v>0</v>
      </c>
      <c r="AM4478" s="340">
        <f t="shared" si="703"/>
        <v>0</v>
      </c>
    </row>
    <row r="4479" spans="1:39" x14ac:dyDescent="0.35">
      <c r="A4479" s="337">
        <v>26392</v>
      </c>
      <c r="B4479" s="338">
        <f t="shared" si="694"/>
        <v>1972</v>
      </c>
      <c r="C4479" s="338">
        <f t="shared" si="695"/>
        <v>4</v>
      </c>
      <c r="D4479" s="338">
        <f t="shared" si="696"/>
        <v>3</v>
      </c>
      <c r="E4479" s="334">
        <v>0</v>
      </c>
      <c r="F4479" s="334">
        <v>0</v>
      </c>
      <c r="G4479" s="334">
        <v>0</v>
      </c>
      <c r="H4479" s="334">
        <v>0</v>
      </c>
      <c r="I4479" s="334">
        <v>0</v>
      </c>
      <c r="J4479" s="334">
        <v>0</v>
      </c>
      <c r="K4479" s="334">
        <v>0</v>
      </c>
      <c r="L4479" s="334">
        <v>0</v>
      </c>
      <c r="M4479" s="334">
        <v>0</v>
      </c>
      <c r="N4479" s="334">
        <v>0</v>
      </c>
      <c r="O4479" s="334">
        <v>0</v>
      </c>
      <c r="P4479" s="334">
        <v>0</v>
      </c>
      <c r="Q4479" s="334">
        <v>0</v>
      </c>
      <c r="R4479" s="334">
        <v>0</v>
      </c>
      <c r="S4479" s="334">
        <v>0</v>
      </c>
      <c r="T4479" s="334">
        <v>0</v>
      </c>
      <c r="U4479" s="334">
        <v>0</v>
      </c>
      <c r="V4479" s="334">
        <v>0</v>
      </c>
      <c r="W4479" s="334">
        <v>0</v>
      </c>
      <c r="X4479" s="334">
        <v>0</v>
      </c>
      <c r="Y4479" s="334">
        <v>0</v>
      </c>
      <c r="Z4479" s="334">
        <v>0</v>
      </c>
      <c r="AA4479" s="334">
        <v>0</v>
      </c>
      <c r="AB4479" s="334">
        <v>0</v>
      </c>
      <c r="AD4479" s="334">
        <v>0</v>
      </c>
      <c r="AE4479" s="334">
        <f t="shared" si="697"/>
        <v>0</v>
      </c>
      <c r="AF4479" s="334">
        <f t="shared" si="698"/>
        <v>0</v>
      </c>
      <c r="AG4479" s="340">
        <f t="shared" si="699"/>
        <v>0</v>
      </c>
      <c r="AI4479" s="340">
        <f t="shared" si="703"/>
        <v>0</v>
      </c>
      <c r="AJ4479" s="340">
        <f t="shared" si="703"/>
        <v>0</v>
      </c>
      <c r="AK4479" s="340">
        <f t="shared" si="703"/>
        <v>0</v>
      </c>
      <c r="AL4479" s="340">
        <f t="shared" si="703"/>
        <v>0</v>
      </c>
      <c r="AM4479" s="340">
        <f t="shared" si="703"/>
        <v>0</v>
      </c>
    </row>
    <row r="4480" spans="1:39" x14ac:dyDescent="0.35">
      <c r="A4480" s="337">
        <v>26393</v>
      </c>
      <c r="B4480" s="338">
        <f t="shared" si="694"/>
        <v>1972</v>
      </c>
      <c r="C4480" s="338">
        <f t="shared" si="695"/>
        <v>4</v>
      </c>
      <c r="D4480" s="338">
        <f t="shared" si="696"/>
        <v>4</v>
      </c>
      <c r="E4480" s="334">
        <v>0</v>
      </c>
      <c r="F4480" s="334">
        <v>0</v>
      </c>
      <c r="G4480" s="334">
        <v>0</v>
      </c>
      <c r="H4480" s="334">
        <v>0</v>
      </c>
      <c r="I4480" s="334">
        <v>0</v>
      </c>
      <c r="J4480" s="334">
        <v>0</v>
      </c>
      <c r="K4480" s="334">
        <v>0</v>
      </c>
      <c r="L4480" s="334">
        <v>0</v>
      </c>
      <c r="M4480" s="334">
        <v>0</v>
      </c>
      <c r="N4480" s="334">
        <v>0</v>
      </c>
      <c r="O4480" s="334">
        <v>0</v>
      </c>
      <c r="P4480" s="334">
        <v>0</v>
      </c>
      <c r="Q4480" s="334">
        <v>0</v>
      </c>
      <c r="R4480" s="334">
        <v>0</v>
      </c>
      <c r="S4480" s="334">
        <v>0</v>
      </c>
      <c r="T4480" s="334">
        <v>0</v>
      </c>
      <c r="U4480" s="334">
        <v>0</v>
      </c>
      <c r="V4480" s="334">
        <v>0</v>
      </c>
      <c r="W4480" s="334">
        <v>0</v>
      </c>
      <c r="X4480" s="334">
        <v>0</v>
      </c>
      <c r="Y4480" s="334">
        <v>0</v>
      </c>
      <c r="Z4480" s="334">
        <v>0</v>
      </c>
      <c r="AA4480" s="334">
        <v>0</v>
      </c>
      <c r="AB4480" s="334">
        <v>0</v>
      </c>
      <c r="AD4480" s="334">
        <v>0</v>
      </c>
      <c r="AE4480" s="334">
        <f t="shared" si="697"/>
        <v>0</v>
      </c>
      <c r="AF4480" s="334">
        <f t="shared" si="698"/>
        <v>0</v>
      </c>
      <c r="AG4480" s="340">
        <f t="shared" si="699"/>
        <v>0</v>
      </c>
      <c r="AI4480" s="340">
        <f t="shared" si="703"/>
        <v>0</v>
      </c>
      <c r="AJ4480" s="340">
        <f t="shared" si="703"/>
        <v>0</v>
      </c>
      <c r="AK4480" s="340">
        <f t="shared" si="703"/>
        <v>0</v>
      </c>
      <c r="AL4480" s="340">
        <f t="shared" si="703"/>
        <v>0</v>
      </c>
      <c r="AM4480" s="340">
        <f t="shared" si="703"/>
        <v>0</v>
      </c>
    </row>
    <row r="4481" spans="1:39" x14ac:dyDescent="0.35">
      <c r="A4481" s="337">
        <v>26394</v>
      </c>
      <c r="B4481" s="338">
        <f t="shared" si="694"/>
        <v>1972</v>
      </c>
      <c r="C4481" s="338">
        <f t="shared" si="695"/>
        <v>4</v>
      </c>
      <c r="D4481" s="338">
        <f t="shared" si="696"/>
        <v>5</v>
      </c>
      <c r="E4481" s="334">
        <v>0</v>
      </c>
      <c r="F4481" s="334">
        <v>0</v>
      </c>
      <c r="G4481" s="334">
        <v>0</v>
      </c>
      <c r="H4481" s="334">
        <v>0</v>
      </c>
      <c r="I4481" s="334">
        <v>0</v>
      </c>
      <c r="J4481" s="334">
        <v>0</v>
      </c>
      <c r="K4481" s="334">
        <v>0</v>
      </c>
      <c r="L4481" s="334">
        <v>0</v>
      </c>
      <c r="M4481" s="334">
        <v>0</v>
      </c>
      <c r="N4481" s="334">
        <v>0</v>
      </c>
      <c r="O4481" s="334">
        <v>0</v>
      </c>
      <c r="P4481" s="334">
        <v>0</v>
      </c>
      <c r="Q4481" s="334">
        <v>0</v>
      </c>
      <c r="R4481" s="334">
        <v>0</v>
      </c>
      <c r="S4481" s="334">
        <v>0</v>
      </c>
      <c r="T4481" s="334">
        <v>0</v>
      </c>
      <c r="U4481" s="334">
        <v>0</v>
      </c>
      <c r="V4481" s="334">
        <v>0</v>
      </c>
      <c r="W4481" s="334">
        <v>0</v>
      </c>
      <c r="X4481" s="334">
        <v>0</v>
      </c>
      <c r="Y4481" s="334">
        <v>0</v>
      </c>
      <c r="Z4481" s="334">
        <v>0</v>
      </c>
      <c r="AA4481" s="334">
        <v>0</v>
      </c>
      <c r="AB4481" s="334">
        <v>0</v>
      </c>
      <c r="AD4481" s="334">
        <v>0</v>
      </c>
      <c r="AE4481" s="334">
        <f t="shared" si="697"/>
        <v>0</v>
      </c>
      <c r="AF4481" s="334">
        <f t="shared" si="698"/>
        <v>0</v>
      </c>
      <c r="AG4481" s="340">
        <f t="shared" si="699"/>
        <v>0</v>
      </c>
      <c r="AI4481" s="340">
        <f t="shared" si="703"/>
        <v>0</v>
      </c>
      <c r="AJ4481" s="340">
        <f t="shared" si="703"/>
        <v>0</v>
      </c>
      <c r="AK4481" s="340">
        <f t="shared" si="703"/>
        <v>0</v>
      </c>
      <c r="AL4481" s="340">
        <f t="shared" si="703"/>
        <v>0</v>
      </c>
      <c r="AM4481" s="340">
        <f t="shared" si="703"/>
        <v>0</v>
      </c>
    </row>
    <row r="4482" spans="1:39" x14ac:dyDescent="0.35">
      <c r="A4482" s="337">
        <v>26395</v>
      </c>
      <c r="B4482" s="338">
        <f t="shared" si="694"/>
        <v>1972</v>
      </c>
      <c r="C4482" s="338">
        <f t="shared" si="695"/>
        <v>4</v>
      </c>
      <c r="D4482" s="338">
        <f t="shared" si="696"/>
        <v>6</v>
      </c>
      <c r="E4482" s="334">
        <v>0</v>
      </c>
      <c r="F4482" s="334">
        <v>0</v>
      </c>
      <c r="G4482" s="334">
        <v>0</v>
      </c>
      <c r="H4482" s="334">
        <v>0</v>
      </c>
      <c r="I4482" s="334">
        <v>0</v>
      </c>
      <c r="J4482" s="334">
        <v>0</v>
      </c>
      <c r="K4482" s="334">
        <v>0</v>
      </c>
      <c r="L4482" s="334">
        <v>0</v>
      </c>
      <c r="M4482" s="334">
        <v>0</v>
      </c>
      <c r="N4482" s="334">
        <v>0</v>
      </c>
      <c r="O4482" s="334">
        <v>0</v>
      </c>
      <c r="P4482" s="334">
        <v>0</v>
      </c>
      <c r="Q4482" s="334">
        <v>0</v>
      </c>
      <c r="R4482" s="334">
        <v>0</v>
      </c>
      <c r="S4482" s="334">
        <v>0</v>
      </c>
      <c r="T4482" s="334">
        <v>0</v>
      </c>
      <c r="U4482" s="334">
        <v>0</v>
      </c>
      <c r="V4482" s="334">
        <v>0</v>
      </c>
      <c r="W4482" s="334">
        <v>0</v>
      </c>
      <c r="X4482" s="334">
        <v>0</v>
      </c>
      <c r="Y4482" s="334">
        <v>0</v>
      </c>
      <c r="Z4482" s="334">
        <v>0</v>
      </c>
      <c r="AA4482" s="334">
        <v>0</v>
      </c>
      <c r="AB4482" s="334">
        <v>0</v>
      </c>
      <c r="AD4482" s="334">
        <v>0</v>
      </c>
      <c r="AE4482" s="334">
        <f t="shared" si="697"/>
        <v>0</v>
      </c>
      <c r="AF4482" s="334">
        <f t="shared" si="698"/>
        <v>0</v>
      </c>
      <c r="AG4482" s="340">
        <f t="shared" si="699"/>
        <v>0</v>
      </c>
      <c r="AI4482" s="340">
        <f t="shared" si="703"/>
        <v>0</v>
      </c>
      <c r="AJ4482" s="340">
        <f t="shared" si="703"/>
        <v>0</v>
      </c>
      <c r="AK4482" s="340">
        <f t="shared" si="703"/>
        <v>0</v>
      </c>
      <c r="AL4482" s="340">
        <f t="shared" si="703"/>
        <v>0</v>
      </c>
      <c r="AM4482" s="340">
        <f t="shared" si="703"/>
        <v>0</v>
      </c>
    </row>
    <row r="4483" spans="1:39" x14ac:dyDescent="0.35">
      <c r="A4483" s="337">
        <v>26396</v>
      </c>
      <c r="B4483" s="338">
        <f t="shared" si="694"/>
        <v>1972</v>
      </c>
      <c r="C4483" s="338">
        <f t="shared" si="695"/>
        <v>4</v>
      </c>
      <c r="D4483" s="338">
        <f t="shared" si="696"/>
        <v>7</v>
      </c>
      <c r="E4483" s="334">
        <v>0</v>
      </c>
      <c r="F4483" s="334">
        <v>0</v>
      </c>
      <c r="G4483" s="334">
        <v>0</v>
      </c>
      <c r="H4483" s="334">
        <v>0</v>
      </c>
      <c r="I4483" s="334">
        <v>0</v>
      </c>
      <c r="J4483" s="334">
        <v>0</v>
      </c>
      <c r="K4483" s="334">
        <v>0</v>
      </c>
      <c r="L4483" s="334">
        <v>0</v>
      </c>
      <c r="M4483" s="334">
        <v>0</v>
      </c>
      <c r="N4483" s="334">
        <v>0</v>
      </c>
      <c r="O4483" s="334">
        <v>0</v>
      </c>
      <c r="P4483" s="334">
        <v>0</v>
      </c>
      <c r="Q4483" s="334">
        <v>0</v>
      </c>
      <c r="R4483" s="334">
        <v>0</v>
      </c>
      <c r="S4483" s="334">
        <v>0</v>
      </c>
      <c r="T4483" s="334">
        <v>0</v>
      </c>
      <c r="U4483" s="334">
        <v>0</v>
      </c>
      <c r="V4483" s="334">
        <v>0</v>
      </c>
      <c r="W4483" s="334">
        <v>0</v>
      </c>
      <c r="X4483" s="334">
        <v>0</v>
      </c>
      <c r="Y4483" s="334">
        <v>0</v>
      </c>
      <c r="Z4483" s="334">
        <v>0</v>
      </c>
      <c r="AA4483" s="334">
        <v>0</v>
      </c>
      <c r="AB4483" s="334">
        <v>0</v>
      </c>
      <c r="AD4483" s="334">
        <v>0</v>
      </c>
      <c r="AE4483" s="334">
        <f t="shared" si="697"/>
        <v>0</v>
      </c>
      <c r="AF4483" s="334">
        <f t="shared" si="698"/>
        <v>0</v>
      </c>
      <c r="AG4483" s="340">
        <f t="shared" si="699"/>
        <v>0</v>
      </c>
      <c r="AI4483" s="340">
        <f t="shared" si="703"/>
        <v>0</v>
      </c>
      <c r="AJ4483" s="340">
        <f t="shared" si="703"/>
        <v>0</v>
      </c>
      <c r="AK4483" s="340">
        <f t="shared" si="703"/>
        <v>0</v>
      </c>
      <c r="AL4483" s="340">
        <f t="shared" si="703"/>
        <v>0</v>
      </c>
      <c r="AM4483" s="340">
        <f t="shared" si="703"/>
        <v>0</v>
      </c>
    </row>
    <row r="4484" spans="1:39" x14ac:dyDescent="0.35">
      <c r="A4484" s="337">
        <v>26397</v>
      </c>
      <c r="B4484" s="338">
        <f t="shared" ref="B4484:B4547" si="704">YEAR(A4484)</f>
        <v>1972</v>
      </c>
      <c r="C4484" s="338">
        <f t="shared" ref="C4484:C4547" si="705">MONTH(A4484)</f>
        <v>4</v>
      </c>
      <c r="D4484" s="338">
        <f t="shared" ref="D4484:D4547" si="706">DAY(A4484)</f>
        <v>8</v>
      </c>
      <c r="E4484" s="334">
        <v>0</v>
      </c>
      <c r="F4484" s="334">
        <v>0</v>
      </c>
      <c r="G4484" s="334">
        <v>0</v>
      </c>
      <c r="H4484" s="334">
        <v>0</v>
      </c>
      <c r="I4484" s="334">
        <v>0</v>
      </c>
      <c r="J4484" s="334">
        <v>0</v>
      </c>
      <c r="K4484" s="334">
        <v>0</v>
      </c>
      <c r="L4484" s="334">
        <v>0</v>
      </c>
      <c r="M4484" s="334">
        <v>0</v>
      </c>
      <c r="N4484" s="334">
        <v>0</v>
      </c>
      <c r="O4484" s="334">
        <v>0</v>
      </c>
      <c r="P4484" s="334">
        <v>0</v>
      </c>
      <c r="Q4484" s="334">
        <v>0</v>
      </c>
      <c r="R4484" s="334">
        <v>0</v>
      </c>
      <c r="S4484" s="334">
        <v>0</v>
      </c>
      <c r="T4484" s="334">
        <v>0</v>
      </c>
      <c r="U4484" s="334">
        <v>0</v>
      </c>
      <c r="V4484" s="334">
        <v>0</v>
      </c>
      <c r="W4484" s="334">
        <v>0</v>
      </c>
      <c r="X4484" s="334">
        <v>0</v>
      </c>
      <c r="Y4484" s="334">
        <v>0</v>
      </c>
      <c r="Z4484" s="334">
        <v>0</v>
      </c>
      <c r="AA4484" s="334">
        <v>0</v>
      </c>
      <c r="AB4484" s="334">
        <v>0</v>
      </c>
      <c r="AD4484" s="334">
        <v>0</v>
      </c>
      <c r="AE4484" s="334">
        <f t="shared" ref="AE4484:AE4547" si="707">AD4484</f>
        <v>0</v>
      </c>
      <c r="AF4484" s="334">
        <f t="shared" ref="AF4484:AF4547" si="708">SUM(E4484:AB4484)</f>
        <v>0</v>
      </c>
      <c r="AG4484" s="340">
        <f t="shared" ref="AG4484:AG4547" si="709">ABS(AF4484-AE4484)</f>
        <v>0</v>
      </c>
      <c r="AI4484" s="340">
        <f t="shared" ref="AI4484:AM4499" si="710">IF($C4484=AI$1,$AF4484,0)</f>
        <v>0</v>
      </c>
      <c r="AJ4484" s="340">
        <f t="shared" si="710"/>
        <v>0</v>
      </c>
      <c r="AK4484" s="340">
        <f t="shared" si="710"/>
        <v>0</v>
      </c>
      <c r="AL4484" s="340">
        <f t="shared" si="710"/>
        <v>0</v>
      </c>
      <c r="AM4484" s="340">
        <f t="shared" si="710"/>
        <v>0</v>
      </c>
    </row>
    <row r="4485" spans="1:39" x14ac:dyDescent="0.35">
      <c r="A4485" s="337">
        <v>26398</v>
      </c>
      <c r="B4485" s="338">
        <f t="shared" si="704"/>
        <v>1972</v>
      </c>
      <c r="C4485" s="338">
        <f t="shared" si="705"/>
        <v>4</v>
      </c>
      <c r="D4485" s="338">
        <f t="shared" si="706"/>
        <v>9</v>
      </c>
      <c r="E4485" s="334">
        <v>0</v>
      </c>
      <c r="F4485" s="334">
        <v>0</v>
      </c>
      <c r="G4485" s="334">
        <v>0</v>
      </c>
      <c r="H4485" s="334">
        <v>0</v>
      </c>
      <c r="I4485" s="334">
        <v>0</v>
      </c>
      <c r="J4485" s="334">
        <v>0</v>
      </c>
      <c r="K4485" s="334">
        <v>0</v>
      </c>
      <c r="L4485" s="334">
        <v>0</v>
      </c>
      <c r="M4485" s="334">
        <v>0</v>
      </c>
      <c r="N4485" s="334">
        <v>0</v>
      </c>
      <c r="O4485" s="334">
        <v>0</v>
      </c>
      <c r="P4485" s="334">
        <v>0</v>
      </c>
      <c r="Q4485" s="334">
        <v>0</v>
      </c>
      <c r="R4485" s="334">
        <v>0</v>
      </c>
      <c r="S4485" s="334">
        <v>0</v>
      </c>
      <c r="T4485" s="334">
        <v>0</v>
      </c>
      <c r="U4485" s="334">
        <v>0</v>
      </c>
      <c r="V4485" s="334">
        <v>0</v>
      </c>
      <c r="W4485" s="334">
        <v>0</v>
      </c>
      <c r="X4485" s="334">
        <v>0</v>
      </c>
      <c r="Y4485" s="334">
        <v>0</v>
      </c>
      <c r="Z4485" s="334">
        <v>0</v>
      </c>
      <c r="AA4485" s="334">
        <v>0</v>
      </c>
      <c r="AB4485" s="334">
        <v>0</v>
      </c>
      <c r="AD4485" s="334">
        <v>0</v>
      </c>
      <c r="AE4485" s="334">
        <f t="shared" si="707"/>
        <v>0</v>
      </c>
      <c r="AF4485" s="334">
        <f t="shared" si="708"/>
        <v>0</v>
      </c>
      <c r="AG4485" s="340">
        <f t="shared" si="709"/>
        <v>0</v>
      </c>
      <c r="AI4485" s="340">
        <f t="shared" si="710"/>
        <v>0</v>
      </c>
      <c r="AJ4485" s="340">
        <f t="shared" si="710"/>
        <v>0</v>
      </c>
      <c r="AK4485" s="340">
        <f t="shared" si="710"/>
        <v>0</v>
      </c>
      <c r="AL4485" s="340">
        <f t="shared" si="710"/>
        <v>0</v>
      </c>
      <c r="AM4485" s="340">
        <f t="shared" si="710"/>
        <v>0</v>
      </c>
    </row>
    <row r="4486" spans="1:39" x14ac:dyDescent="0.35">
      <c r="A4486" s="337">
        <v>26399</v>
      </c>
      <c r="B4486" s="338">
        <f t="shared" si="704"/>
        <v>1972</v>
      </c>
      <c r="C4486" s="338">
        <f t="shared" si="705"/>
        <v>4</v>
      </c>
      <c r="D4486" s="338">
        <f t="shared" si="706"/>
        <v>10</v>
      </c>
      <c r="E4486" s="334">
        <v>0</v>
      </c>
      <c r="F4486" s="334">
        <v>0</v>
      </c>
      <c r="G4486" s="334">
        <v>0</v>
      </c>
      <c r="H4486" s="334">
        <v>0</v>
      </c>
      <c r="I4486" s="334">
        <v>0</v>
      </c>
      <c r="J4486" s="334">
        <v>0</v>
      </c>
      <c r="K4486" s="334">
        <v>0</v>
      </c>
      <c r="L4486" s="334">
        <v>0</v>
      </c>
      <c r="M4486" s="334">
        <v>0</v>
      </c>
      <c r="N4486" s="334">
        <v>0</v>
      </c>
      <c r="O4486" s="334">
        <v>0</v>
      </c>
      <c r="P4486" s="334">
        <v>0</v>
      </c>
      <c r="Q4486" s="334">
        <v>0</v>
      </c>
      <c r="R4486" s="334">
        <v>0</v>
      </c>
      <c r="S4486" s="334">
        <v>0</v>
      </c>
      <c r="T4486" s="334">
        <v>0</v>
      </c>
      <c r="U4486" s="334">
        <v>0</v>
      </c>
      <c r="V4486" s="334">
        <v>0</v>
      </c>
      <c r="W4486" s="334">
        <v>0</v>
      </c>
      <c r="X4486" s="334">
        <v>0</v>
      </c>
      <c r="Y4486" s="334">
        <v>0</v>
      </c>
      <c r="Z4486" s="334">
        <v>0</v>
      </c>
      <c r="AA4486" s="334">
        <v>0</v>
      </c>
      <c r="AB4486" s="334">
        <v>0</v>
      </c>
      <c r="AD4486" s="334">
        <v>0</v>
      </c>
      <c r="AE4486" s="334">
        <f t="shared" si="707"/>
        <v>0</v>
      </c>
      <c r="AF4486" s="334">
        <f t="shared" si="708"/>
        <v>0</v>
      </c>
      <c r="AG4486" s="340">
        <f t="shared" si="709"/>
        <v>0</v>
      </c>
      <c r="AI4486" s="340">
        <f t="shared" si="710"/>
        <v>0</v>
      </c>
      <c r="AJ4486" s="340">
        <f t="shared" si="710"/>
        <v>0</v>
      </c>
      <c r="AK4486" s="340">
        <f t="shared" si="710"/>
        <v>0</v>
      </c>
      <c r="AL4486" s="340">
        <f t="shared" si="710"/>
        <v>0</v>
      </c>
      <c r="AM4486" s="340">
        <f t="shared" si="710"/>
        <v>0</v>
      </c>
    </row>
    <row r="4487" spans="1:39" x14ac:dyDescent="0.35">
      <c r="A4487" s="337">
        <v>26400</v>
      </c>
      <c r="B4487" s="338">
        <f t="shared" si="704"/>
        <v>1972</v>
      </c>
      <c r="C4487" s="338">
        <f t="shared" si="705"/>
        <v>4</v>
      </c>
      <c r="D4487" s="338">
        <f t="shared" si="706"/>
        <v>11</v>
      </c>
      <c r="E4487" s="334">
        <v>0</v>
      </c>
      <c r="F4487" s="334">
        <v>0</v>
      </c>
      <c r="G4487" s="334">
        <v>0</v>
      </c>
      <c r="H4487" s="334">
        <v>0</v>
      </c>
      <c r="I4487" s="334">
        <v>0</v>
      </c>
      <c r="J4487" s="334">
        <v>0</v>
      </c>
      <c r="K4487" s="334">
        <v>0</v>
      </c>
      <c r="L4487" s="334">
        <v>0</v>
      </c>
      <c r="M4487" s="334">
        <v>0</v>
      </c>
      <c r="N4487" s="334">
        <v>0</v>
      </c>
      <c r="O4487" s="334">
        <v>0</v>
      </c>
      <c r="P4487" s="334">
        <v>0</v>
      </c>
      <c r="Q4487" s="334">
        <v>0</v>
      </c>
      <c r="R4487" s="334">
        <v>0</v>
      </c>
      <c r="S4487" s="334">
        <v>0</v>
      </c>
      <c r="T4487" s="334">
        <v>0</v>
      </c>
      <c r="U4487" s="334">
        <v>0</v>
      </c>
      <c r="V4487" s="334">
        <v>0</v>
      </c>
      <c r="W4487" s="334">
        <v>0</v>
      </c>
      <c r="X4487" s="334">
        <v>0</v>
      </c>
      <c r="Y4487" s="334">
        <v>0</v>
      </c>
      <c r="Z4487" s="334">
        <v>0</v>
      </c>
      <c r="AA4487" s="334">
        <v>0</v>
      </c>
      <c r="AB4487" s="334">
        <v>0</v>
      </c>
      <c r="AD4487" s="334">
        <v>0</v>
      </c>
      <c r="AE4487" s="334">
        <f t="shared" si="707"/>
        <v>0</v>
      </c>
      <c r="AF4487" s="334">
        <f t="shared" si="708"/>
        <v>0</v>
      </c>
      <c r="AG4487" s="340">
        <f t="shared" si="709"/>
        <v>0</v>
      </c>
      <c r="AI4487" s="340">
        <f t="shared" si="710"/>
        <v>0</v>
      </c>
      <c r="AJ4487" s="340">
        <f t="shared" si="710"/>
        <v>0</v>
      </c>
      <c r="AK4487" s="340">
        <f t="shared" si="710"/>
        <v>0</v>
      </c>
      <c r="AL4487" s="340">
        <f t="shared" si="710"/>
        <v>0</v>
      </c>
      <c r="AM4487" s="340">
        <f t="shared" si="710"/>
        <v>0</v>
      </c>
    </row>
    <row r="4488" spans="1:39" x14ac:dyDescent="0.35">
      <c r="A4488" s="337">
        <v>26401</v>
      </c>
      <c r="B4488" s="338">
        <f t="shared" si="704"/>
        <v>1972</v>
      </c>
      <c r="C4488" s="338">
        <f t="shared" si="705"/>
        <v>4</v>
      </c>
      <c r="D4488" s="338">
        <f t="shared" si="706"/>
        <v>12</v>
      </c>
      <c r="E4488" s="334">
        <v>0</v>
      </c>
      <c r="F4488" s="334">
        <v>0</v>
      </c>
      <c r="G4488" s="334">
        <v>0</v>
      </c>
      <c r="H4488" s="334">
        <v>0</v>
      </c>
      <c r="I4488" s="334">
        <v>0</v>
      </c>
      <c r="J4488" s="334">
        <v>0</v>
      </c>
      <c r="K4488" s="334">
        <v>0</v>
      </c>
      <c r="L4488" s="334">
        <v>0</v>
      </c>
      <c r="M4488" s="334">
        <v>0</v>
      </c>
      <c r="N4488" s="334">
        <v>0</v>
      </c>
      <c r="O4488" s="334">
        <v>0</v>
      </c>
      <c r="P4488" s="334">
        <v>0</v>
      </c>
      <c r="Q4488" s="334">
        <v>0</v>
      </c>
      <c r="R4488" s="334">
        <v>0</v>
      </c>
      <c r="S4488" s="334">
        <v>0</v>
      </c>
      <c r="T4488" s="334">
        <v>0</v>
      </c>
      <c r="U4488" s="334">
        <v>0</v>
      </c>
      <c r="V4488" s="334">
        <v>0</v>
      </c>
      <c r="W4488" s="334">
        <v>0</v>
      </c>
      <c r="X4488" s="334">
        <v>0</v>
      </c>
      <c r="Y4488" s="334">
        <v>0</v>
      </c>
      <c r="Z4488" s="334">
        <v>0</v>
      </c>
      <c r="AA4488" s="334">
        <v>0</v>
      </c>
      <c r="AB4488" s="334">
        <v>0</v>
      </c>
      <c r="AD4488" s="334">
        <v>0</v>
      </c>
      <c r="AE4488" s="334">
        <f t="shared" si="707"/>
        <v>0</v>
      </c>
      <c r="AF4488" s="334">
        <f t="shared" si="708"/>
        <v>0</v>
      </c>
      <c r="AG4488" s="340">
        <f t="shared" si="709"/>
        <v>0</v>
      </c>
      <c r="AI4488" s="340">
        <f t="shared" si="710"/>
        <v>0</v>
      </c>
      <c r="AJ4488" s="340">
        <f t="shared" si="710"/>
        <v>0</v>
      </c>
      <c r="AK4488" s="340">
        <f t="shared" si="710"/>
        <v>0</v>
      </c>
      <c r="AL4488" s="340">
        <f t="shared" si="710"/>
        <v>0</v>
      </c>
      <c r="AM4488" s="340">
        <f t="shared" si="710"/>
        <v>0</v>
      </c>
    </row>
    <row r="4489" spans="1:39" x14ac:dyDescent="0.35">
      <c r="A4489" s="337">
        <v>26402</v>
      </c>
      <c r="B4489" s="338">
        <f t="shared" si="704"/>
        <v>1972</v>
      </c>
      <c r="C4489" s="338">
        <f t="shared" si="705"/>
        <v>4</v>
      </c>
      <c r="D4489" s="338">
        <f t="shared" si="706"/>
        <v>13</v>
      </c>
      <c r="E4489" s="334">
        <v>0</v>
      </c>
      <c r="F4489" s="334">
        <v>0</v>
      </c>
      <c r="G4489" s="334">
        <v>0</v>
      </c>
      <c r="H4489" s="334">
        <v>0</v>
      </c>
      <c r="I4489" s="334">
        <v>0</v>
      </c>
      <c r="J4489" s="334">
        <v>0</v>
      </c>
      <c r="K4489" s="334">
        <v>0</v>
      </c>
      <c r="L4489" s="334">
        <v>0</v>
      </c>
      <c r="M4489" s="334">
        <v>0</v>
      </c>
      <c r="N4489" s="334">
        <v>0</v>
      </c>
      <c r="O4489" s="334">
        <v>0</v>
      </c>
      <c r="P4489" s="334">
        <v>0</v>
      </c>
      <c r="Q4489" s="334">
        <v>0</v>
      </c>
      <c r="R4489" s="334">
        <v>0</v>
      </c>
      <c r="S4489" s="334">
        <v>0</v>
      </c>
      <c r="T4489" s="334">
        <v>0</v>
      </c>
      <c r="U4489" s="334">
        <v>0</v>
      </c>
      <c r="V4489" s="334">
        <v>0</v>
      </c>
      <c r="W4489" s="334">
        <v>0</v>
      </c>
      <c r="X4489" s="334">
        <v>0</v>
      </c>
      <c r="Y4489" s="334">
        <v>0</v>
      </c>
      <c r="Z4489" s="334">
        <v>0</v>
      </c>
      <c r="AA4489" s="334">
        <v>0</v>
      </c>
      <c r="AB4489" s="334">
        <v>0</v>
      </c>
      <c r="AD4489" s="334">
        <v>0</v>
      </c>
      <c r="AE4489" s="334">
        <f t="shared" si="707"/>
        <v>0</v>
      </c>
      <c r="AF4489" s="334">
        <f t="shared" si="708"/>
        <v>0</v>
      </c>
      <c r="AG4489" s="340">
        <f t="shared" si="709"/>
        <v>0</v>
      </c>
      <c r="AI4489" s="340">
        <f t="shared" si="710"/>
        <v>0</v>
      </c>
      <c r="AJ4489" s="340">
        <f t="shared" si="710"/>
        <v>0</v>
      </c>
      <c r="AK4489" s="340">
        <f t="shared" si="710"/>
        <v>0</v>
      </c>
      <c r="AL4489" s="340">
        <f t="shared" si="710"/>
        <v>0</v>
      </c>
      <c r="AM4489" s="340">
        <f t="shared" si="710"/>
        <v>0</v>
      </c>
    </row>
    <row r="4490" spans="1:39" x14ac:dyDescent="0.35">
      <c r="A4490" s="337">
        <v>26403</v>
      </c>
      <c r="B4490" s="338">
        <f t="shared" si="704"/>
        <v>1972</v>
      </c>
      <c r="C4490" s="338">
        <f t="shared" si="705"/>
        <v>4</v>
      </c>
      <c r="D4490" s="338">
        <f t="shared" si="706"/>
        <v>14</v>
      </c>
      <c r="E4490" s="334">
        <v>0</v>
      </c>
      <c r="F4490" s="334">
        <v>0</v>
      </c>
      <c r="G4490" s="334">
        <v>0</v>
      </c>
      <c r="H4490" s="334">
        <v>0</v>
      </c>
      <c r="I4490" s="334">
        <v>0</v>
      </c>
      <c r="J4490" s="334">
        <v>0</v>
      </c>
      <c r="K4490" s="334">
        <v>0</v>
      </c>
      <c r="L4490" s="334">
        <v>0</v>
      </c>
      <c r="M4490" s="334">
        <v>0</v>
      </c>
      <c r="N4490" s="334">
        <v>0</v>
      </c>
      <c r="O4490" s="334">
        <v>0</v>
      </c>
      <c r="P4490" s="334">
        <v>0</v>
      </c>
      <c r="Q4490" s="334">
        <v>0</v>
      </c>
      <c r="R4490" s="334">
        <v>0</v>
      </c>
      <c r="S4490" s="334">
        <v>0</v>
      </c>
      <c r="T4490" s="334">
        <v>0</v>
      </c>
      <c r="U4490" s="334">
        <v>0</v>
      </c>
      <c r="V4490" s="334">
        <v>0</v>
      </c>
      <c r="W4490" s="334">
        <v>0</v>
      </c>
      <c r="X4490" s="334">
        <v>0</v>
      </c>
      <c r="Y4490" s="334">
        <v>0</v>
      </c>
      <c r="Z4490" s="334">
        <v>0</v>
      </c>
      <c r="AA4490" s="334">
        <v>0</v>
      </c>
      <c r="AB4490" s="334">
        <v>0</v>
      </c>
      <c r="AD4490" s="334">
        <v>0</v>
      </c>
      <c r="AE4490" s="334">
        <f t="shared" si="707"/>
        <v>0</v>
      </c>
      <c r="AF4490" s="334">
        <f t="shared" si="708"/>
        <v>0</v>
      </c>
      <c r="AG4490" s="340">
        <f t="shared" si="709"/>
        <v>0</v>
      </c>
      <c r="AI4490" s="340">
        <f t="shared" si="710"/>
        <v>0</v>
      </c>
      <c r="AJ4490" s="340">
        <f t="shared" si="710"/>
        <v>0</v>
      </c>
      <c r="AK4490" s="340">
        <f t="shared" si="710"/>
        <v>0</v>
      </c>
      <c r="AL4490" s="340">
        <f t="shared" si="710"/>
        <v>0</v>
      </c>
      <c r="AM4490" s="340">
        <f t="shared" si="710"/>
        <v>0</v>
      </c>
    </row>
    <row r="4491" spans="1:39" x14ac:dyDescent="0.35">
      <c r="A4491" s="337">
        <v>26404</v>
      </c>
      <c r="B4491" s="338">
        <f t="shared" si="704"/>
        <v>1972</v>
      </c>
      <c r="C4491" s="338">
        <f t="shared" si="705"/>
        <v>4</v>
      </c>
      <c r="D4491" s="338">
        <f t="shared" si="706"/>
        <v>15</v>
      </c>
      <c r="E4491" s="334">
        <v>0</v>
      </c>
      <c r="F4491" s="334">
        <v>0</v>
      </c>
      <c r="G4491" s="334">
        <v>0</v>
      </c>
      <c r="H4491" s="334">
        <v>0</v>
      </c>
      <c r="I4491" s="334">
        <v>0</v>
      </c>
      <c r="J4491" s="334">
        <v>0</v>
      </c>
      <c r="K4491" s="334">
        <v>0.2</v>
      </c>
      <c r="L4491" s="334">
        <v>0.1</v>
      </c>
      <c r="M4491" s="334">
        <v>0.2</v>
      </c>
      <c r="N4491" s="334">
        <v>0.1</v>
      </c>
      <c r="O4491" s="334">
        <v>0.2</v>
      </c>
      <c r="P4491" s="334">
        <v>0.1</v>
      </c>
      <c r="Q4491" s="334">
        <v>0.2</v>
      </c>
      <c r="R4491" s="334">
        <v>0.1</v>
      </c>
      <c r="S4491" s="334">
        <v>0</v>
      </c>
      <c r="T4491" s="334">
        <v>0</v>
      </c>
      <c r="U4491" s="334">
        <v>0</v>
      </c>
      <c r="V4491" s="334">
        <v>0</v>
      </c>
      <c r="W4491" s="334">
        <v>0.2</v>
      </c>
      <c r="X4491" s="334">
        <v>0.1</v>
      </c>
      <c r="Y4491" s="334">
        <v>0</v>
      </c>
      <c r="Z4491" s="334">
        <v>0</v>
      </c>
      <c r="AA4491" s="334">
        <v>0</v>
      </c>
      <c r="AB4491" s="334">
        <v>0</v>
      </c>
      <c r="AD4491" s="334">
        <v>1.5</v>
      </c>
      <c r="AE4491" s="334">
        <f t="shared" si="707"/>
        <v>1.5</v>
      </c>
      <c r="AF4491" s="334">
        <f t="shared" si="708"/>
        <v>1.5000000000000002</v>
      </c>
      <c r="AG4491" s="340">
        <f t="shared" si="709"/>
        <v>2.2204460492503131E-16</v>
      </c>
      <c r="AI4491" s="340">
        <f t="shared" si="710"/>
        <v>0</v>
      </c>
      <c r="AJ4491" s="340">
        <f t="shared" si="710"/>
        <v>0</v>
      </c>
      <c r="AK4491" s="340">
        <f t="shared" si="710"/>
        <v>0</v>
      </c>
      <c r="AL4491" s="340">
        <f t="shared" si="710"/>
        <v>0</v>
      </c>
      <c r="AM4491" s="340">
        <f t="shared" si="710"/>
        <v>0</v>
      </c>
    </row>
    <row r="4492" spans="1:39" x14ac:dyDescent="0.35">
      <c r="A4492" s="337">
        <v>26405</v>
      </c>
      <c r="B4492" s="338">
        <f t="shared" si="704"/>
        <v>1972</v>
      </c>
      <c r="C4492" s="338">
        <f t="shared" si="705"/>
        <v>4</v>
      </c>
      <c r="D4492" s="338">
        <f t="shared" si="706"/>
        <v>16</v>
      </c>
      <c r="E4492" s="334">
        <v>0</v>
      </c>
      <c r="F4492" s="334">
        <v>0</v>
      </c>
      <c r="G4492" s="334">
        <v>0</v>
      </c>
      <c r="H4492" s="334">
        <v>0</v>
      </c>
      <c r="I4492" s="334">
        <v>0</v>
      </c>
      <c r="J4492" s="334">
        <v>0</v>
      </c>
      <c r="K4492" s="334">
        <v>0</v>
      </c>
      <c r="L4492" s="334">
        <v>0</v>
      </c>
      <c r="M4492" s="334">
        <v>0</v>
      </c>
      <c r="N4492" s="334">
        <v>0</v>
      </c>
      <c r="O4492" s="334">
        <v>0</v>
      </c>
      <c r="P4492" s="334">
        <v>0</v>
      </c>
      <c r="Q4492" s="334">
        <v>0</v>
      </c>
      <c r="R4492" s="334">
        <v>0</v>
      </c>
      <c r="S4492" s="334">
        <v>0</v>
      </c>
      <c r="T4492" s="334">
        <v>0</v>
      </c>
      <c r="U4492" s="334">
        <v>0</v>
      </c>
      <c r="V4492" s="334">
        <v>0.7</v>
      </c>
      <c r="W4492" s="334">
        <v>0.4</v>
      </c>
      <c r="X4492" s="334">
        <v>0.3</v>
      </c>
      <c r="Y4492" s="334">
        <v>0.4</v>
      </c>
      <c r="Z4492" s="334">
        <v>0.3</v>
      </c>
      <c r="AA4492" s="334">
        <v>0.4</v>
      </c>
      <c r="AB4492" s="334">
        <v>0.3</v>
      </c>
      <c r="AD4492" s="334">
        <v>2.8</v>
      </c>
      <c r="AE4492" s="334">
        <f t="shared" si="707"/>
        <v>2.8</v>
      </c>
      <c r="AF4492" s="334">
        <f t="shared" si="708"/>
        <v>2.8</v>
      </c>
      <c r="AG4492" s="340">
        <f t="shared" si="709"/>
        <v>0</v>
      </c>
      <c r="AI4492" s="340">
        <f t="shared" si="710"/>
        <v>0</v>
      </c>
      <c r="AJ4492" s="340">
        <f t="shared" si="710"/>
        <v>0</v>
      </c>
      <c r="AK4492" s="340">
        <f t="shared" si="710"/>
        <v>0</v>
      </c>
      <c r="AL4492" s="340">
        <f t="shared" si="710"/>
        <v>0</v>
      </c>
      <c r="AM4492" s="340">
        <f t="shared" si="710"/>
        <v>0</v>
      </c>
    </row>
    <row r="4493" spans="1:39" x14ac:dyDescent="0.35">
      <c r="A4493" s="337">
        <v>26406</v>
      </c>
      <c r="B4493" s="338">
        <f t="shared" si="704"/>
        <v>1972</v>
      </c>
      <c r="C4493" s="338">
        <f t="shared" si="705"/>
        <v>4</v>
      </c>
      <c r="D4493" s="338">
        <f t="shared" si="706"/>
        <v>17</v>
      </c>
      <c r="E4493" s="334">
        <v>0.4</v>
      </c>
      <c r="F4493" s="334">
        <v>0.4</v>
      </c>
      <c r="G4493" s="334">
        <v>0.4</v>
      </c>
      <c r="H4493" s="334">
        <v>0.4</v>
      </c>
      <c r="I4493" s="334">
        <v>0.4</v>
      </c>
      <c r="J4493" s="334">
        <v>0.4</v>
      </c>
      <c r="K4493" s="334">
        <v>0.4</v>
      </c>
      <c r="L4493" s="334">
        <v>0</v>
      </c>
      <c r="M4493" s="334">
        <v>0</v>
      </c>
      <c r="N4493" s="334">
        <v>0</v>
      </c>
      <c r="O4493" s="334">
        <v>0</v>
      </c>
      <c r="P4493" s="334">
        <v>0</v>
      </c>
      <c r="Q4493" s="334">
        <v>0</v>
      </c>
      <c r="R4493" s="334">
        <v>0</v>
      </c>
      <c r="S4493" s="334">
        <v>0</v>
      </c>
      <c r="T4493" s="334">
        <v>0</v>
      </c>
      <c r="U4493" s="334">
        <v>0</v>
      </c>
      <c r="V4493" s="334">
        <v>0</v>
      </c>
      <c r="W4493" s="334">
        <v>0</v>
      </c>
      <c r="X4493" s="334">
        <v>0</v>
      </c>
      <c r="Y4493" s="334">
        <v>0</v>
      </c>
      <c r="Z4493" s="334">
        <v>0</v>
      </c>
      <c r="AA4493" s="334">
        <v>0</v>
      </c>
      <c r="AB4493" s="334">
        <v>0</v>
      </c>
      <c r="AD4493" s="334">
        <v>2.8</v>
      </c>
      <c r="AE4493" s="334">
        <f t="shared" si="707"/>
        <v>2.8</v>
      </c>
      <c r="AF4493" s="334">
        <f t="shared" si="708"/>
        <v>2.8</v>
      </c>
      <c r="AG4493" s="340">
        <f t="shared" si="709"/>
        <v>0</v>
      </c>
      <c r="AI4493" s="340">
        <f t="shared" si="710"/>
        <v>0</v>
      </c>
      <c r="AJ4493" s="340">
        <f t="shared" si="710"/>
        <v>0</v>
      </c>
      <c r="AK4493" s="340">
        <f t="shared" si="710"/>
        <v>0</v>
      </c>
      <c r="AL4493" s="340">
        <f t="shared" si="710"/>
        <v>0</v>
      </c>
      <c r="AM4493" s="340">
        <f t="shared" si="710"/>
        <v>0</v>
      </c>
    </row>
    <row r="4494" spans="1:39" x14ac:dyDescent="0.35">
      <c r="A4494" s="337">
        <v>26407</v>
      </c>
      <c r="B4494" s="338">
        <f t="shared" si="704"/>
        <v>1972</v>
      </c>
      <c r="C4494" s="338">
        <f t="shared" si="705"/>
        <v>4</v>
      </c>
      <c r="D4494" s="338">
        <f t="shared" si="706"/>
        <v>18</v>
      </c>
      <c r="E4494" s="334">
        <v>0</v>
      </c>
      <c r="F4494" s="334">
        <v>0</v>
      </c>
      <c r="G4494" s="334">
        <v>0</v>
      </c>
      <c r="H4494" s="334">
        <v>0</v>
      </c>
      <c r="I4494" s="334">
        <v>0</v>
      </c>
      <c r="J4494" s="334">
        <v>0</v>
      </c>
      <c r="K4494" s="334">
        <v>0</v>
      </c>
      <c r="L4494" s="334">
        <v>0</v>
      </c>
      <c r="M4494" s="334">
        <v>0</v>
      </c>
      <c r="N4494" s="334">
        <v>0</v>
      </c>
      <c r="O4494" s="334">
        <v>0</v>
      </c>
      <c r="P4494" s="334">
        <v>0</v>
      </c>
      <c r="Q4494" s="334">
        <v>0</v>
      </c>
      <c r="R4494" s="334">
        <v>0</v>
      </c>
      <c r="S4494" s="334">
        <v>0</v>
      </c>
      <c r="T4494" s="334">
        <v>0</v>
      </c>
      <c r="U4494" s="334">
        <v>0</v>
      </c>
      <c r="V4494" s="334">
        <v>0</v>
      </c>
      <c r="W4494" s="334">
        <v>0</v>
      </c>
      <c r="X4494" s="334">
        <v>0</v>
      </c>
      <c r="Y4494" s="334">
        <v>0</v>
      </c>
      <c r="Z4494" s="334">
        <v>0</v>
      </c>
      <c r="AA4494" s="334">
        <v>0</v>
      </c>
      <c r="AB4494" s="334">
        <v>0</v>
      </c>
      <c r="AD4494" s="334">
        <v>0</v>
      </c>
      <c r="AE4494" s="334">
        <f t="shared" si="707"/>
        <v>0</v>
      </c>
      <c r="AF4494" s="334">
        <f t="shared" si="708"/>
        <v>0</v>
      </c>
      <c r="AG4494" s="340">
        <f t="shared" si="709"/>
        <v>0</v>
      </c>
      <c r="AI4494" s="340">
        <f t="shared" si="710"/>
        <v>0</v>
      </c>
      <c r="AJ4494" s="340">
        <f t="shared" si="710"/>
        <v>0</v>
      </c>
      <c r="AK4494" s="340">
        <f t="shared" si="710"/>
        <v>0</v>
      </c>
      <c r="AL4494" s="340">
        <f t="shared" si="710"/>
        <v>0</v>
      </c>
      <c r="AM4494" s="340">
        <f t="shared" si="710"/>
        <v>0</v>
      </c>
    </row>
    <row r="4495" spans="1:39" x14ac:dyDescent="0.35">
      <c r="A4495" s="337">
        <v>26408</v>
      </c>
      <c r="B4495" s="338">
        <f t="shared" si="704"/>
        <v>1972</v>
      </c>
      <c r="C4495" s="338">
        <f t="shared" si="705"/>
        <v>4</v>
      </c>
      <c r="D4495" s="338">
        <f t="shared" si="706"/>
        <v>19</v>
      </c>
      <c r="E4495" s="334">
        <v>0</v>
      </c>
      <c r="F4495" s="334">
        <v>0</v>
      </c>
      <c r="G4495" s="334">
        <v>0</v>
      </c>
      <c r="H4495" s="334">
        <v>0</v>
      </c>
      <c r="I4495" s="334">
        <v>0</v>
      </c>
      <c r="J4495" s="334">
        <v>0</v>
      </c>
      <c r="K4495" s="334">
        <v>0</v>
      </c>
      <c r="L4495" s="334">
        <v>0</v>
      </c>
      <c r="M4495" s="334">
        <v>0</v>
      </c>
      <c r="N4495" s="334">
        <v>0</v>
      </c>
      <c r="O4495" s="334">
        <v>0</v>
      </c>
      <c r="P4495" s="334">
        <v>0</v>
      </c>
      <c r="Q4495" s="334">
        <v>0</v>
      </c>
      <c r="R4495" s="334">
        <v>0</v>
      </c>
      <c r="S4495" s="334">
        <v>0</v>
      </c>
      <c r="T4495" s="334">
        <v>0</v>
      </c>
      <c r="U4495" s="334">
        <v>0</v>
      </c>
      <c r="V4495" s="334">
        <v>0</v>
      </c>
      <c r="W4495" s="334">
        <v>0</v>
      </c>
      <c r="X4495" s="334">
        <v>0</v>
      </c>
      <c r="Y4495" s="334">
        <v>0</v>
      </c>
      <c r="Z4495" s="334">
        <v>0</v>
      </c>
      <c r="AA4495" s="334">
        <v>0</v>
      </c>
      <c r="AB4495" s="334">
        <v>0</v>
      </c>
      <c r="AD4495" s="334">
        <v>0</v>
      </c>
      <c r="AE4495" s="334">
        <f t="shared" si="707"/>
        <v>0</v>
      </c>
      <c r="AF4495" s="334">
        <f t="shared" si="708"/>
        <v>0</v>
      </c>
      <c r="AG4495" s="340">
        <f t="shared" si="709"/>
        <v>0</v>
      </c>
      <c r="AI4495" s="340">
        <f t="shared" si="710"/>
        <v>0</v>
      </c>
      <c r="AJ4495" s="340">
        <f t="shared" si="710"/>
        <v>0</v>
      </c>
      <c r="AK4495" s="340">
        <f t="shared" si="710"/>
        <v>0</v>
      </c>
      <c r="AL4495" s="340">
        <f t="shared" si="710"/>
        <v>0</v>
      </c>
      <c r="AM4495" s="340">
        <f t="shared" si="710"/>
        <v>0</v>
      </c>
    </row>
    <row r="4496" spans="1:39" x14ac:dyDescent="0.35">
      <c r="A4496" s="337">
        <v>26409</v>
      </c>
      <c r="B4496" s="338">
        <f t="shared" si="704"/>
        <v>1972</v>
      </c>
      <c r="C4496" s="338">
        <f t="shared" si="705"/>
        <v>4</v>
      </c>
      <c r="D4496" s="338">
        <f t="shared" si="706"/>
        <v>20</v>
      </c>
      <c r="E4496" s="334">
        <v>0</v>
      </c>
      <c r="F4496" s="334">
        <v>0</v>
      </c>
      <c r="G4496" s="334">
        <v>0</v>
      </c>
      <c r="H4496" s="334">
        <v>0</v>
      </c>
      <c r="I4496" s="334">
        <v>0</v>
      </c>
      <c r="J4496" s="334">
        <v>0</v>
      </c>
      <c r="K4496" s="334">
        <v>0</v>
      </c>
      <c r="L4496" s="334">
        <v>0</v>
      </c>
      <c r="M4496" s="334">
        <v>0</v>
      </c>
      <c r="N4496" s="334">
        <v>0</v>
      </c>
      <c r="O4496" s="334">
        <v>0</v>
      </c>
      <c r="P4496" s="334">
        <v>0</v>
      </c>
      <c r="Q4496" s="334">
        <v>0</v>
      </c>
      <c r="R4496" s="334">
        <v>0</v>
      </c>
      <c r="S4496" s="334">
        <v>0</v>
      </c>
      <c r="T4496" s="334">
        <v>0</v>
      </c>
      <c r="U4496" s="334">
        <v>0</v>
      </c>
      <c r="V4496" s="334">
        <v>0</v>
      </c>
      <c r="W4496" s="334">
        <v>0</v>
      </c>
      <c r="X4496" s="334">
        <v>0</v>
      </c>
      <c r="Y4496" s="334">
        <v>0</v>
      </c>
      <c r="Z4496" s="334">
        <v>0</v>
      </c>
      <c r="AA4496" s="334">
        <v>0</v>
      </c>
      <c r="AB4496" s="334">
        <v>0</v>
      </c>
      <c r="AD4496" s="334">
        <v>0</v>
      </c>
      <c r="AE4496" s="334">
        <f t="shared" si="707"/>
        <v>0</v>
      </c>
      <c r="AF4496" s="334">
        <f t="shared" si="708"/>
        <v>0</v>
      </c>
      <c r="AG4496" s="340">
        <f t="shared" si="709"/>
        <v>0</v>
      </c>
      <c r="AI4496" s="340">
        <f t="shared" si="710"/>
        <v>0</v>
      </c>
      <c r="AJ4496" s="340">
        <f t="shared" si="710"/>
        <v>0</v>
      </c>
      <c r="AK4496" s="340">
        <f t="shared" si="710"/>
        <v>0</v>
      </c>
      <c r="AL4496" s="340">
        <f t="shared" si="710"/>
        <v>0</v>
      </c>
      <c r="AM4496" s="340">
        <f t="shared" si="710"/>
        <v>0</v>
      </c>
    </row>
    <row r="4497" spans="1:39" x14ac:dyDescent="0.35">
      <c r="A4497" s="337">
        <v>26410</v>
      </c>
      <c r="B4497" s="338">
        <f t="shared" si="704"/>
        <v>1972</v>
      </c>
      <c r="C4497" s="338">
        <f t="shared" si="705"/>
        <v>4</v>
      </c>
      <c r="D4497" s="338">
        <f t="shared" si="706"/>
        <v>21</v>
      </c>
      <c r="E4497" s="334">
        <v>0</v>
      </c>
      <c r="F4497" s="334">
        <v>0</v>
      </c>
      <c r="G4497" s="334">
        <v>0</v>
      </c>
      <c r="H4497" s="334">
        <v>0</v>
      </c>
      <c r="I4497" s="334">
        <v>0</v>
      </c>
      <c r="J4497" s="334">
        <v>0</v>
      </c>
      <c r="K4497" s="334">
        <v>0</v>
      </c>
      <c r="L4497" s="334">
        <v>0</v>
      </c>
      <c r="M4497" s="334">
        <v>0</v>
      </c>
      <c r="N4497" s="334">
        <v>0</v>
      </c>
      <c r="O4497" s="334">
        <v>0</v>
      </c>
      <c r="P4497" s="334">
        <v>0</v>
      </c>
      <c r="Q4497" s="334">
        <v>0</v>
      </c>
      <c r="R4497" s="334">
        <v>0</v>
      </c>
      <c r="S4497" s="334">
        <v>0</v>
      </c>
      <c r="T4497" s="334">
        <v>0</v>
      </c>
      <c r="U4497" s="334">
        <v>0</v>
      </c>
      <c r="V4497" s="334">
        <v>0</v>
      </c>
      <c r="W4497" s="334">
        <v>0</v>
      </c>
      <c r="X4497" s="334">
        <v>0</v>
      </c>
      <c r="Y4497" s="334">
        <v>0</v>
      </c>
      <c r="Z4497" s="334">
        <v>0</v>
      </c>
      <c r="AA4497" s="334">
        <v>0</v>
      </c>
      <c r="AB4497" s="334">
        <v>0</v>
      </c>
      <c r="AD4497" s="334">
        <v>0</v>
      </c>
      <c r="AE4497" s="334">
        <f t="shared" si="707"/>
        <v>0</v>
      </c>
      <c r="AF4497" s="334">
        <f t="shared" si="708"/>
        <v>0</v>
      </c>
      <c r="AG4497" s="340">
        <f t="shared" si="709"/>
        <v>0</v>
      </c>
      <c r="AI4497" s="340">
        <f t="shared" si="710"/>
        <v>0</v>
      </c>
      <c r="AJ4497" s="340">
        <f t="shared" si="710"/>
        <v>0</v>
      </c>
      <c r="AK4497" s="340">
        <f t="shared" si="710"/>
        <v>0</v>
      </c>
      <c r="AL4497" s="340">
        <f t="shared" si="710"/>
        <v>0</v>
      </c>
      <c r="AM4497" s="340">
        <f t="shared" si="710"/>
        <v>0</v>
      </c>
    </row>
    <row r="4498" spans="1:39" x14ac:dyDescent="0.35">
      <c r="A4498" s="337">
        <v>26411</v>
      </c>
      <c r="B4498" s="338">
        <f t="shared" si="704"/>
        <v>1972</v>
      </c>
      <c r="C4498" s="338">
        <f t="shared" si="705"/>
        <v>4</v>
      </c>
      <c r="D4498" s="338">
        <f t="shared" si="706"/>
        <v>22</v>
      </c>
      <c r="E4498" s="334">
        <v>0</v>
      </c>
      <c r="F4498" s="334">
        <v>0</v>
      </c>
      <c r="G4498" s="334">
        <v>0</v>
      </c>
      <c r="H4498" s="334">
        <v>0</v>
      </c>
      <c r="I4498" s="334">
        <v>0</v>
      </c>
      <c r="J4498" s="334">
        <v>0</v>
      </c>
      <c r="K4498" s="334">
        <v>0</v>
      </c>
      <c r="L4498" s="334">
        <v>0</v>
      </c>
      <c r="M4498" s="334">
        <v>0</v>
      </c>
      <c r="N4498" s="334">
        <v>0</v>
      </c>
      <c r="O4498" s="334">
        <v>0</v>
      </c>
      <c r="P4498" s="334">
        <v>0</v>
      </c>
      <c r="Q4498" s="334">
        <v>0</v>
      </c>
      <c r="R4498" s="334">
        <v>0</v>
      </c>
      <c r="S4498" s="334">
        <v>0</v>
      </c>
      <c r="T4498" s="334">
        <v>0</v>
      </c>
      <c r="U4498" s="334">
        <v>0</v>
      </c>
      <c r="V4498" s="334">
        <v>0</v>
      </c>
      <c r="W4498" s="334">
        <v>0</v>
      </c>
      <c r="X4498" s="334">
        <v>0</v>
      </c>
      <c r="Y4498" s="334">
        <v>0</v>
      </c>
      <c r="Z4498" s="334">
        <v>0</v>
      </c>
      <c r="AA4498" s="334">
        <v>0</v>
      </c>
      <c r="AB4498" s="334">
        <v>0</v>
      </c>
      <c r="AD4498" s="334">
        <v>0</v>
      </c>
      <c r="AE4498" s="334">
        <f t="shared" si="707"/>
        <v>0</v>
      </c>
      <c r="AF4498" s="334">
        <f t="shared" si="708"/>
        <v>0</v>
      </c>
      <c r="AG4498" s="340">
        <f t="shared" si="709"/>
        <v>0</v>
      </c>
      <c r="AI4498" s="340">
        <f t="shared" si="710"/>
        <v>0</v>
      </c>
      <c r="AJ4498" s="340">
        <f t="shared" si="710"/>
        <v>0</v>
      </c>
      <c r="AK4498" s="340">
        <f t="shared" si="710"/>
        <v>0</v>
      </c>
      <c r="AL4498" s="340">
        <f t="shared" si="710"/>
        <v>0</v>
      </c>
      <c r="AM4498" s="340">
        <f t="shared" si="710"/>
        <v>0</v>
      </c>
    </row>
    <row r="4499" spans="1:39" x14ac:dyDescent="0.35">
      <c r="A4499" s="337">
        <v>26412</v>
      </c>
      <c r="B4499" s="338">
        <f t="shared" si="704"/>
        <v>1972</v>
      </c>
      <c r="C4499" s="338">
        <f t="shared" si="705"/>
        <v>4</v>
      </c>
      <c r="D4499" s="338">
        <f t="shared" si="706"/>
        <v>23</v>
      </c>
      <c r="E4499" s="334">
        <v>0</v>
      </c>
      <c r="F4499" s="334">
        <v>0</v>
      </c>
      <c r="G4499" s="334">
        <v>0</v>
      </c>
      <c r="H4499" s="334">
        <v>0</v>
      </c>
      <c r="I4499" s="334">
        <v>0</v>
      </c>
      <c r="J4499" s="334">
        <v>0</v>
      </c>
      <c r="K4499" s="334">
        <v>0</v>
      </c>
      <c r="L4499" s="334">
        <v>0</v>
      </c>
      <c r="M4499" s="334">
        <v>0</v>
      </c>
      <c r="N4499" s="334">
        <v>0</v>
      </c>
      <c r="O4499" s="334">
        <v>0</v>
      </c>
      <c r="P4499" s="334">
        <v>0</v>
      </c>
      <c r="Q4499" s="334">
        <v>0</v>
      </c>
      <c r="R4499" s="334">
        <v>0</v>
      </c>
      <c r="S4499" s="334">
        <v>0</v>
      </c>
      <c r="T4499" s="334">
        <v>0</v>
      </c>
      <c r="U4499" s="334">
        <v>0</v>
      </c>
      <c r="V4499" s="334">
        <v>0</v>
      </c>
      <c r="W4499" s="334">
        <v>0</v>
      </c>
      <c r="X4499" s="334">
        <v>0</v>
      </c>
      <c r="Y4499" s="334">
        <v>0</v>
      </c>
      <c r="Z4499" s="334">
        <v>0</v>
      </c>
      <c r="AA4499" s="334">
        <v>0</v>
      </c>
      <c r="AB4499" s="334">
        <v>0</v>
      </c>
      <c r="AD4499" s="334">
        <v>0</v>
      </c>
      <c r="AE4499" s="334">
        <f t="shared" si="707"/>
        <v>0</v>
      </c>
      <c r="AF4499" s="334">
        <f t="shared" si="708"/>
        <v>0</v>
      </c>
      <c r="AG4499" s="340">
        <f t="shared" si="709"/>
        <v>0</v>
      </c>
      <c r="AI4499" s="340">
        <f t="shared" si="710"/>
        <v>0</v>
      </c>
      <c r="AJ4499" s="340">
        <f t="shared" si="710"/>
        <v>0</v>
      </c>
      <c r="AK4499" s="340">
        <f t="shared" si="710"/>
        <v>0</v>
      </c>
      <c r="AL4499" s="340">
        <f t="shared" si="710"/>
        <v>0</v>
      </c>
      <c r="AM4499" s="340">
        <f t="shared" si="710"/>
        <v>0</v>
      </c>
    </row>
    <row r="4500" spans="1:39" x14ac:dyDescent="0.35">
      <c r="A4500" s="337">
        <v>26413</v>
      </c>
      <c r="B4500" s="338">
        <f t="shared" si="704"/>
        <v>1972</v>
      </c>
      <c r="C4500" s="338">
        <f t="shared" si="705"/>
        <v>4</v>
      </c>
      <c r="D4500" s="338">
        <f t="shared" si="706"/>
        <v>24</v>
      </c>
      <c r="E4500" s="334">
        <v>0</v>
      </c>
      <c r="F4500" s="334">
        <v>0</v>
      </c>
      <c r="G4500" s="334">
        <v>0</v>
      </c>
      <c r="H4500" s="334">
        <v>0</v>
      </c>
      <c r="I4500" s="334">
        <v>0</v>
      </c>
      <c r="J4500" s="334">
        <v>0</v>
      </c>
      <c r="K4500" s="334">
        <v>0</v>
      </c>
      <c r="L4500" s="334">
        <v>0</v>
      </c>
      <c r="M4500" s="334">
        <v>0</v>
      </c>
      <c r="N4500" s="334">
        <v>0</v>
      </c>
      <c r="O4500" s="334">
        <v>0</v>
      </c>
      <c r="P4500" s="334">
        <v>0</v>
      </c>
      <c r="Q4500" s="334">
        <v>0</v>
      </c>
      <c r="R4500" s="334">
        <v>0</v>
      </c>
      <c r="S4500" s="334">
        <v>0</v>
      </c>
      <c r="T4500" s="334">
        <v>0</v>
      </c>
      <c r="U4500" s="334">
        <v>0</v>
      </c>
      <c r="V4500" s="334">
        <v>0</v>
      </c>
      <c r="W4500" s="334">
        <v>0</v>
      </c>
      <c r="X4500" s="334">
        <v>0</v>
      </c>
      <c r="Y4500" s="334">
        <v>0</v>
      </c>
      <c r="Z4500" s="334">
        <v>0</v>
      </c>
      <c r="AA4500" s="334">
        <v>0</v>
      </c>
      <c r="AB4500" s="334">
        <v>0</v>
      </c>
      <c r="AD4500" s="334">
        <v>0</v>
      </c>
      <c r="AE4500" s="334">
        <f t="shared" si="707"/>
        <v>0</v>
      </c>
      <c r="AF4500" s="334">
        <f t="shared" si="708"/>
        <v>0</v>
      </c>
      <c r="AG4500" s="340">
        <f t="shared" si="709"/>
        <v>0</v>
      </c>
      <c r="AI4500" s="340">
        <f t="shared" ref="AI4500:AM4515" si="711">IF($C4500=AI$1,$AF4500,0)</f>
        <v>0</v>
      </c>
      <c r="AJ4500" s="340">
        <f t="shared" si="711"/>
        <v>0</v>
      </c>
      <c r="AK4500" s="340">
        <f t="shared" si="711"/>
        <v>0</v>
      </c>
      <c r="AL4500" s="340">
        <f t="shared" si="711"/>
        <v>0</v>
      </c>
      <c r="AM4500" s="340">
        <f t="shared" si="711"/>
        <v>0</v>
      </c>
    </row>
    <row r="4501" spans="1:39" x14ac:dyDescent="0.35">
      <c r="A4501" s="337">
        <v>26414</v>
      </c>
      <c r="B4501" s="338">
        <f t="shared" si="704"/>
        <v>1972</v>
      </c>
      <c r="C4501" s="338">
        <f t="shared" si="705"/>
        <v>4</v>
      </c>
      <c r="D4501" s="338">
        <f t="shared" si="706"/>
        <v>25</v>
      </c>
      <c r="E4501" s="334">
        <v>0</v>
      </c>
      <c r="F4501" s="334">
        <v>0</v>
      </c>
      <c r="G4501" s="334">
        <v>0</v>
      </c>
      <c r="H4501" s="334">
        <v>0</v>
      </c>
      <c r="I4501" s="334">
        <v>0</v>
      </c>
      <c r="J4501" s="334">
        <v>0</v>
      </c>
      <c r="K4501" s="334">
        <v>0</v>
      </c>
      <c r="L4501" s="334">
        <v>0</v>
      </c>
      <c r="M4501" s="334">
        <v>0</v>
      </c>
      <c r="N4501" s="334">
        <v>0</v>
      </c>
      <c r="O4501" s="334">
        <v>0</v>
      </c>
      <c r="P4501" s="334">
        <v>0</v>
      </c>
      <c r="Q4501" s="334">
        <v>0</v>
      </c>
      <c r="R4501" s="334">
        <v>0</v>
      </c>
      <c r="S4501" s="334">
        <v>0</v>
      </c>
      <c r="T4501" s="334">
        <v>0</v>
      </c>
      <c r="U4501" s="334">
        <v>0</v>
      </c>
      <c r="V4501" s="334">
        <v>0</v>
      </c>
      <c r="W4501" s="334">
        <v>0</v>
      </c>
      <c r="X4501" s="334">
        <v>0</v>
      </c>
      <c r="Y4501" s="334">
        <v>0</v>
      </c>
      <c r="Z4501" s="334">
        <v>0</v>
      </c>
      <c r="AA4501" s="334">
        <v>0</v>
      </c>
      <c r="AB4501" s="334">
        <v>0</v>
      </c>
      <c r="AD4501" s="334">
        <v>0</v>
      </c>
      <c r="AE4501" s="334">
        <f t="shared" si="707"/>
        <v>0</v>
      </c>
      <c r="AF4501" s="334">
        <f t="shared" si="708"/>
        <v>0</v>
      </c>
      <c r="AG4501" s="340">
        <f t="shared" si="709"/>
        <v>0</v>
      </c>
      <c r="AI4501" s="340">
        <f t="shared" si="711"/>
        <v>0</v>
      </c>
      <c r="AJ4501" s="340">
        <f t="shared" si="711"/>
        <v>0</v>
      </c>
      <c r="AK4501" s="340">
        <f t="shared" si="711"/>
        <v>0</v>
      </c>
      <c r="AL4501" s="340">
        <f t="shared" si="711"/>
        <v>0</v>
      </c>
      <c r="AM4501" s="340">
        <f t="shared" si="711"/>
        <v>0</v>
      </c>
    </row>
    <row r="4502" spans="1:39" x14ac:dyDescent="0.35">
      <c r="A4502" s="337">
        <v>26415</v>
      </c>
      <c r="B4502" s="338">
        <f t="shared" si="704"/>
        <v>1972</v>
      </c>
      <c r="C4502" s="338">
        <f t="shared" si="705"/>
        <v>4</v>
      </c>
      <c r="D4502" s="338">
        <f t="shared" si="706"/>
        <v>26</v>
      </c>
      <c r="E4502" s="334">
        <v>0</v>
      </c>
      <c r="F4502" s="334">
        <v>0</v>
      </c>
      <c r="G4502" s="334">
        <v>0</v>
      </c>
      <c r="H4502" s="334">
        <v>0</v>
      </c>
      <c r="I4502" s="334">
        <v>0</v>
      </c>
      <c r="J4502" s="334">
        <v>0</v>
      </c>
      <c r="K4502" s="334">
        <v>0</v>
      </c>
      <c r="L4502" s="334">
        <v>0</v>
      </c>
      <c r="M4502" s="334">
        <v>0</v>
      </c>
      <c r="N4502" s="334">
        <v>0</v>
      </c>
      <c r="O4502" s="334">
        <v>0</v>
      </c>
      <c r="P4502" s="334">
        <v>0</v>
      </c>
      <c r="Q4502" s="334">
        <v>0</v>
      </c>
      <c r="R4502" s="334">
        <v>0</v>
      </c>
      <c r="S4502" s="334">
        <v>0</v>
      </c>
      <c r="T4502" s="334">
        <v>0</v>
      </c>
      <c r="U4502" s="334">
        <v>0</v>
      </c>
      <c r="V4502" s="334">
        <v>0</v>
      </c>
      <c r="W4502" s="334">
        <v>0</v>
      </c>
      <c r="X4502" s="334">
        <v>0</v>
      </c>
      <c r="Y4502" s="334">
        <v>0</v>
      </c>
      <c r="Z4502" s="334">
        <v>0</v>
      </c>
      <c r="AA4502" s="334">
        <v>0</v>
      </c>
      <c r="AB4502" s="334">
        <v>0</v>
      </c>
      <c r="AD4502" s="334">
        <v>0</v>
      </c>
      <c r="AE4502" s="334">
        <f t="shared" si="707"/>
        <v>0</v>
      </c>
      <c r="AF4502" s="334">
        <f t="shared" si="708"/>
        <v>0</v>
      </c>
      <c r="AG4502" s="340">
        <f t="shared" si="709"/>
        <v>0</v>
      </c>
      <c r="AI4502" s="340">
        <f t="shared" si="711"/>
        <v>0</v>
      </c>
      <c r="AJ4502" s="340">
        <f t="shared" si="711"/>
        <v>0</v>
      </c>
      <c r="AK4502" s="340">
        <f t="shared" si="711"/>
        <v>0</v>
      </c>
      <c r="AL4502" s="340">
        <f t="shared" si="711"/>
        <v>0</v>
      </c>
      <c r="AM4502" s="340">
        <f t="shared" si="711"/>
        <v>0</v>
      </c>
    </row>
    <row r="4503" spans="1:39" x14ac:dyDescent="0.35">
      <c r="A4503" s="337">
        <v>26416</v>
      </c>
      <c r="B4503" s="338">
        <f t="shared" si="704"/>
        <v>1972</v>
      </c>
      <c r="C4503" s="338">
        <f t="shared" si="705"/>
        <v>4</v>
      </c>
      <c r="D4503" s="338">
        <f t="shared" si="706"/>
        <v>27</v>
      </c>
      <c r="E4503" s="334">
        <v>0</v>
      </c>
      <c r="F4503" s="334">
        <v>0</v>
      </c>
      <c r="G4503" s="334">
        <v>0</v>
      </c>
      <c r="H4503" s="334">
        <v>0</v>
      </c>
      <c r="I4503" s="334">
        <v>0</v>
      </c>
      <c r="J4503" s="334">
        <v>0</v>
      </c>
      <c r="K4503" s="334">
        <v>0</v>
      </c>
      <c r="L4503" s="334">
        <v>0</v>
      </c>
      <c r="M4503" s="334">
        <v>0</v>
      </c>
      <c r="N4503" s="334">
        <v>0</v>
      </c>
      <c r="O4503" s="334">
        <v>0</v>
      </c>
      <c r="P4503" s="334">
        <v>0</v>
      </c>
      <c r="Q4503" s="334">
        <v>0</v>
      </c>
      <c r="R4503" s="334">
        <v>0</v>
      </c>
      <c r="S4503" s="334">
        <v>0</v>
      </c>
      <c r="T4503" s="334">
        <v>0</v>
      </c>
      <c r="U4503" s="334">
        <v>0</v>
      </c>
      <c r="V4503" s="334">
        <v>0</v>
      </c>
      <c r="W4503" s="334">
        <v>0</v>
      </c>
      <c r="X4503" s="334">
        <v>0</v>
      </c>
      <c r="Y4503" s="334">
        <v>0</v>
      </c>
      <c r="Z4503" s="334">
        <v>0</v>
      </c>
      <c r="AA4503" s="334">
        <v>0</v>
      </c>
      <c r="AB4503" s="334">
        <v>0</v>
      </c>
      <c r="AD4503" s="334">
        <v>0</v>
      </c>
      <c r="AE4503" s="334">
        <f t="shared" si="707"/>
        <v>0</v>
      </c>
      <c r="AF4503" s="334">
        <f t="shared" si="708"/>
        <v>0</v>
      </c>
      <c r="AG4503" s="340">
        <f t="shared" si="709"/>
        <v>0</v>
      </c>
      <c r="AI4503" s="340">
        <f t="shared" si="711"/>
        <v>0</v>
      </c>
      <c r="AJ4503" s="340">
        <f t="shared" si="711"/>
        <v>0</v>
      </c>
      <c r="AK4503" s="340">
        <f t="shared" si="711"/>
        <v>0</v>
      </c>
      <c r="AL4503" s="340">
        <f t="shared" si="711"/>
        <v>0</v>
      </c>
      <c r="AM4503" s="340">
        <f t="shared" si="711"/>
        <v>0</v>
      </c>
    </row>
    <row r="4504" spans="1:39" x14ac:dyDescent="0.35">
      <c r="A4504" s="337">
        <v>26417</v>
      </c>
      <c r="B4504" s="338">
        <f t="shared" si="704"/>
        <v>1972</v>
      </c>
      <c r="C4504" s="338">
        <f t="shared" si="705"/>
        <v>4</v>
      </c>
      <c r="D4504" s="338">
        <f t="shared" si="706"/>
        <v>28</v>
      </c>
      <c r="E4504" s="334">
        <v>0</v>
      </c>
      <c r="F4504" s="334">
        <v>0</v>
      </c>
      <c r="G4504" s="334">
        <v>0</v>
      </c>
      <c r="H4504" s="334">
        <v>0</v>
      </c>
      <c r="I4504" s="334">
        <v>0</v>
      </c>
      <c r="J4504" s="334">
        <v>0</v>
      </c>
      <c r="K4504" s="334">
        <v>0</v>
      </c>
      <c r="L4504" s="334">
        <v>0</v>
      </c>
      <c r="M4504" s="334">
        <v>0</v>
      </c>
      <c r="N4504" s="334">
        <v>0</v>
      </c>
      <c r="O4504" s="334">
        <v>0</v>
      </c>
      <c r="P4504" s="334">
        <v>0</v>
      </c>
      <c r="Q4504" s="334">
        <v>0</v>
      </c>
      <c r="R4504" s="334">
        <v>0</v>
      </c>
      <c r="S4504" s="334">
        <v>0</v>
      </c>
      <c r="T4504" s="334">
        <v>0</v>
      </c>
      <c r="U4504" s="334">
        <v>0</v>
      </c>
      <c r="V4504" s="334">
        <v>0</v>
      </c>
      <c r="W4504" s="334">
        <v>0</v>
      </c>
      <c r="X4504" s="334">
        <v>0</v>
      </c>
      <c r="Y4504" s="334">
        <v>0</v>
      </c>
      <c r="Z4504" s="334">
        <v>0</v>
      </c>
      <c r="AA4504" s="334">
        <v>0</v>
      </c>
      <c r="AB4504" s="334">
        <v>0</v>
      </c>
      <c r="AD4504" s="334">
        <v>0</v>
      </c>
      <c r="AE4504" s="334">
        <f t="shared" si="707"/>
        <v>0</v>
      </c>
      <c r="AF4504" s="334">
        <f t="shared" si="708"/>
        <v>0</v>
      </c>
      <c r="AG4504" s="340">
        <f t="shared" si="709"/>
        <v>0</v>
      </c>
      <c r="AI4504" s="340">
        <f t="shared" si="711"/>
        <v>0</v>
      </c>
      <c r="AJ4504" s="340">
        <f t="shared" si="711"/>
        <v>0</v>
      </c>
      <c r="AK4504" s="340">
        <f t="shared" si="711"/>
        <v>0</v>
      </c>
      <c r="AL4504" s="340">
        <f t="shared" si="711"/>
        <v>0</v>
      </c>
      <c r="AM4504" s="340">
        <f t="shared" si="711"/>
        <v>0</v>
      </c>
    </row>
    <row r="4505" spans="1:39" x14ac:dyDescent="0.35">
      <c r="A4505" s="337">
        <v>26418</v>
      </c>
      <c r="B4505" s="338">
        <f t="shared" si="704"/>
        <v>1972</v>
      </c>
      <c r="C4505" s="338">
        <f t="shared" si="705"/>
        <v>4</v>
      </c>
      <c r="D4505" s="338">
        <f t="shared" si="706"/>
        <v>29</v>
      </c>
      <c r="E4505" s="334">
        <v>0</v>
      </c>
      <c r="F4505" s="334">
        <v>0</v>
      </c>
      <c r="G4505" s="334">
        <v>0</v>
      </c>
      <c r="H4505" s="334">
        <v>0</v>
      </c>
      <c r="I4505" s="334">
        <v>0</v>
      </c>
      <c r="J4505" s="334">
        <v>0</v>
      </c>
      <c r="K4505" s="334">
        <v>0</v>
      </c>
      <c r="L4505" s="334">
        <v>1</v>
      </c>
      <c r="M4505" s="334">
        <v>0</v>
      </c>
      <c r="N4505" s="334">
        <v>1</v>
      </c>
      <c r="O4505" s="334">
        <v>0.5</v>
      </c>
      <c r="P4505" s="334">
        <v>0.8</v>
      </c>
      <c r="Q4505" s="334">
        <v>0.8</v>
      </c>
      <c r="R4505" s="334">
        <v>0.8</v>
      </c>
      <c r="S4505" s="334">
        <v>0.3</v>
      </c>
      <c r="T4505" s="334">
        <v>0</v>
      </c>
      <c r="U4505" s="334">
        <v>0</v>
      </c>
      <c r="V4505" s="334">
        <v>0</v>
      </c>
      <c r="W4505" s="334">
        <v>0</v>
      </c>
      <c r="X4505" s="334">
        <v>0</v>
      </c>
      <c r="Y4505" s="334">
        <v>0</v>
      </c>
      <c r="Z4505" s="334">
        <v>0</v>
      </c>
      <c r="AA4505" s="334">
        <v>0</v>
      </c>
      <c r="AB4505" s="334">
        <v>0</v>
      </c>
      <c r="AD4505" s="334">
        <v>5.2</v>
      </c>
      <c r="AE4505" s="334">
        <f t="shared" si="707"/>
        <v>5.2</v>
      </c>
      <c r="AF4505" s="334">
        <f t="shared" si="708"/>
        <v>5.1999999999999993</v>
      </c>
      <c r="AG4505" s="340">
        <f t="shared" si="709"/>
        <v>8.8817841970012523E-16</v>
      </c>
      <c r="AI4505" s="340">
        <f t="shared" si="711"/>
        <v>0</v>
      </c>
      <c r="AJ4505" s="340">
        <f t="shared" si="711"/>
        <v>0</v>
      </c>
      <c r="AK4505" s="340">
        <f t="shared" si="711"/>
        <v>0</v>
      </c>
      <c r="AL4505" s="340">
        <f t="shared" si="711"/>
        <v>0</v>
      </c>
      <c r="AM4505" s="340">
        <f t="shared" si="711"/>
        <v>0</v>
      </c>
    </row>
    <row r="4506" spans="1:39" x14ac:dyDescent="0.35">
      <c r="A4506" s="337">
        <v>26419</v>
      </c>
      <c r="B4506" s="338">
        <f t="shared" si="704"/>
        <v>1972</v>
      </c>
      <c r="C4506" s="338">
        <f t="shared" si="705"/>
        <v>4</v>
      </c>
      <c r="D4506" s="338">
        <f t="shared" si="706"/>
        <v>30</v>
      </c>
      <c r="E4506" s="334">
        <v>0</v>
      </c>
      <c r="F4506" s="334">
        <v>0</v>
      </c>
      <c r="G4506" s="334">
        <v>0</v>
      </c>
      <c r="H4506" s="334">
        <v>0</v>
      </c>
      <c r="I4506" s="334">
        <v>0</v>
      </c>
      <c r="J4506" s="334">
        <v>0</v>
      </c>
      <c r="K4506" s="334">
        <v>0</v>
      </c>
      <c r="L4506" s="334">
        <v>0</v>
      </c>
      <c r="M4506" s="334">
        <v>0</v>
      </c>
      <c r="N4506" s="334">
        <v>0</v>
      </c>
      <c r="O4506" s="334">
        <v>0</v>
      </c>
      <c r="P4506" s="334">
        <v>0</v>
      </c>
      <c r="Q4506" s="334">
        <v>0</v>
      </c>
      <c r="R4506" s="334">
        <v>0</v>
      </c>
      <c r="S4506" s="334">
        <v>0</v>
      </c>
      <c r="T4506" s="334">
        <v>0</v>
      </c>
      <c r="U4506" s="334">
        <v>0</v>
      </c>
      <c r="V4506" s="334">
        <v>0</v>
      </c>
      <c r="W4506" s="334">
        <v>0</v>
      </c>
      <c r="X4506" s="334">
        <v>0</v>
      </c>
      <c r="Y4506" s="334">
        <v>0</v>
      </c>
      <c r="Z4506" s="334">
        <v>0</v>
      </c>
      <c r="AA4506" s="334">
        <v>0</v>
      </c>
      <c r="AB4506" s="334">
        <v>0</v>
      </c>
      <c r="AD4506" s="334">
        <v>0</v>
      </c>
      <c r="AE4506" s="334">
        <f t="shared" si="707"/>
        <v>0</v>
      </c>
      <c r="AF4506" s="334">
        <f t="shared" si="708"/>
        <v>0</v>
      </c>
      <c r="AG4506" s="340">
        <f t="shared" si="709"/>
        <v>0</v>
      </c>
      <c r="AI4506" s="340">
        <f t="shared" si="711"/>
        <v>0</v>
      </c>
      <c r="AJ4506" s="340">
        <f t="shared" si="711"/>
        <v>0</v>
      </c>
      <c r="AK4506" s="340">
        <f t="shared" si="711"/>
        <v>0</v>
      </c>
      <c r="AL4506" s="340">
        <f t="shared" si="711"/>
        <v>0</v>
      </c>
      <c r="AM4506" s="340">
        <f t="shared" si="711"/>
        <v>0</v>
      </c>
    </row>
    <row r="4507" spans="1:39" x14ac:dyDescent="0.35">
      <c r="A4507" s="337">
        <v>26420</v>
      </c>
      <c r="B4507" s="338">
        <f t="shared" si="704"/>
        <v>1972</v>
      </c>
      <c r="C4507" s="338">
        <f t="shared" si="705"/>
        <v>5</v>
      </c>
      <c r="D4507" s="338">
        <f t="shared" si="706"/>
        <v>1</v>
      </c>
      <c r="E4507" s="334">
        <v>0</v>
      </c>
      <c r="F4507" s="334">
        <v>0</v>
      </c>
      <c r="G4507" s="334">
        <v>0</v>
      </c>
      <c r="H4507" s="334">
        <v>0</v>
      </c>
      <c r="I4507" s="334">
        <v>0</v>
      </c>
      <c r="J4507" s="334">
        <v>0</v>
      </c>
      <c r="K4507" s="334">
        <v>0</v>
      </c>
      <c r="L4507" s="334">
        <v>0</v>
      </c>
      <c r="M4507" s="334">
        <v>0</v>
      </c>
      <c r="N4507" s="334">
        <v>0</v>
      </c>
      <c r="O4507" s="334">
        <v>0</v>
      </c>
      <c r="P4507" s="334">
        <v>0</v>
      </c>
      <c r="Q4507" s="334">
        <v>0</v>
      </c>
      <c r="R4507" s="334">
        <v>0</v>
      </c>
      <c r="S4507" s="334">
        <v>0</v>
      </c>
      <c r="T4507" s="334">
        <v>0</v>
      </c>
      <c r="U4507" s="334">
        <v>0</v>
      </c>
      <c r="V4507" s="334">
        <v>0</v>
      </c>
      <c r="W4507" s="334">
        <v>0</v>
      </c>
      <c r="X4507" s="334">
        <v>0</v>
      </c>
      <c r="Y4507" s="334">
        <v>0</v>
      </c>
      <c r="Z4507" s="334">
        <v>0</v>
      </c>
      <c r="AA4507" s="334">
        <v>0</v>
      </c>
      <c r="AB4507" s="334">
        <v>0</v>
      </c>
      <c r="AD4507" s="334">
        <v>0</v>
      </c>
      <c r="AE4507" s="334">
        <f t="shared" si="707"/>
        <v>0</v>
      </c>
      <c r="AF4507" s="334">
        <f t="shared" si="708"/>
        <v>0</v>
      </c>
      <c r="AG4507" s="340">
        <f t="shared" si="709"/>
        <v>0</v>
      </c>
      <c r="AI4507" s="340">
        <f t="shared" si="711"/>
        <v>0</v>
      </c>
      <c r="AJ4507" s="340">
        <f t="shared" si="711"/>
        <v>0</v>
      </c>
      <c r="AK4507" s="340">
        <f t="shared" si="711"/>
        <v>0</v>
      </c>
      <c r="AL4507" s="340">
        <f t="shared" si="711"/>
        <v>0</v>
      </c>
      <c r="AM4507" s="340">
        <f t="shared" si="711"/>
        <v>0</v>
      </c>
    </row>
    <row r="4508" spans="1:39" x14ac:dyDescent="0.35">
      <c r="A4508" s="337">
        <v>26421</v>
      </c>
      <c r="B4508" s="338">
        <f t="shared" si="704"/>
        <v>1972</v>
      </c>
      <c r="C4508" s="338">
        <f t="shared" si="705"/>
        <v>5</v>
      </c>
      <c r="D4508" s="338">
        <f t="shared" si="706"/>
        <v>2</v>
      </c>
      <c r="E4508" s="334">
        <v>0</v>
      </c>
      <c r="F4508" s="334">
        <v>0</v>
      </c>
      <c r="G4508" s="334">
        <v>0</v>
      </c>
      <c r="H4508" s="334">
        <v>0</v>
      </c>
      <c r="I4508" s="334">
        <v>0</v>
      </c>
      <c r="J4508" s="334">
        <v>0</v>
      </c>
      <c r="K4508" s="334">
        <v>0</v>
      </c>
      <c r="L4508" s="334">
        <v>0</v>
      </c>
      <c r="M4508" s="334">
        <v>0</v>
      </c>
      <c r="N4508" s="334">
        <v>0</v>
      </c>
      <c r="O4508" s="334">
        <v>0</v>
      </c>
      <c r="P4508" s="334">
        <v>0</v>
      </c>
      <c r="Q4508" s="334">
        <v>0</v>
      </c>
      <c r="R4508" s="334">
        <v>0</v>
      </c>
      <c r="S4508" s="334">
        <v>0</v>
      </c>
      <c r="T4508" s="334">
        <v>0</v>
      </c>
      <c r="U4508" s="334">
        <v>0</v>
      </c>
      <c r="V4508" s="334">
        <v>0</v>
      </c>
      <c r="W4508" s="334">
        <v>0</v>
      </c>
      <c r="X4508" s="334">
        <v>0</v>
      </c>
      <c r="Y4508" s="334">
        <v>0</v>
      </c>
      <c r="Z4508" s="334">
        <v>0</v>
      </c>
      <c r="AA4508" s="334">
        <v>0</v>
      </c>
      <c r="AB4508" s="334">
        <v>0</v>
      </c>
      <c r="AD4508" s="334">
        <v>0</v>
      </c>
      <c r="AE4508" s="334">
        <f t="shared" si="707"/>
        <v>0</v>
      </c>
      <c r="AF4508" s="334">
        <f t="shared" si="708"/>
        <v>0</v>
      </c>
      <c r="AG4508" s="340">
        <f t="shared" si="709"/>
        <v>0</v>
      </c>
      <c r="AI4508" s="340">
        <f t="shared" si="711"/>
        <v>0</v>
      </c>
      <c r="AJ4508" s="340">
        <f t="shared" si="711"/>
        <v>0</v>
      </c>
      <c r="AK4508" s="340">
        <f t="shared" si="711"/>
        <v>0</v>
      </c>
      <c r="AL4508" s="340">
        <f t="shared" si="711"/>
        <v>0</v>
      </c>
      <c r="AM4508" s="340">
        <f t="shared" si="711"/>
        <v>0</v>
      </c>
    </row>
    <row r="4509" spans="1:39" x14ac:dyDescent="0.35">
      <c r="A4509" s="337">
        <v>26422</v>
      </c>
      <c r="B4509" s="338">
        <f t="shared" si="704"/>
        <v>1972</v>
      </c>
      <c r="C4509" s="338">
        <f t="shared" si="705"/>
        <v>5</v>
      </c>
      <c r="D4509" s="338">
        <f t="shared" si="706"/>
        <v>3</v>
      </c>
      <c r="E4509" s="334">
        <v>0</v>
      </c>
      <c r="F4509" s="334">
        <v>0</v>
      </c>
      <c r="G4509" s="334">
        <v>0</v>
      </c>
      <c r="H4509" s="334">
        <v>0</v>
      </c>
      <c r="I4509" s="334">
        <v>0</v>
      </c>
      <c r="J4509" s="334">
        <v>0</v>
      </c>
      <c r="K4509" s="334">
        <v>0</v>
      </c>
      <c r="L4509" s="334">
        <v>0</v>
      </c>
      <c r="M4509" s="334">
        <v>0</v>
      </c>
      <c r="N4509" s="334">
        <v>0</v>
      </c>
      <c r="O4509" s="334">
        <v>0</v>
      </c>
      <c r="P4509" s="334">
        <v>0</v>
      </c>
      <c r="Q4509" s="334">
        <v>0</v>
      </c>
      <c r="R4509" s="334">
        <v>0</v>
      </c>
      <c r="S4509" s="334">
        <v>0</v>
      </c>
      <c r="T4509" s="334">
        <v>0</v>
      </c>
      <c r="U4509" s="334">
        <v>0</v>
      </c>
      <c r="V4509" s="334">
        <v>0</v>
      </c>
      <c r="W4509" s="334">
        <v>0</v>
      </c>
      <c r="X4509" s="334">
        <v>0</v>
      </c>
      <c r="Y4509" s="334">
        <v>0</v>
      </c>
      <c r="Z4509" s="334">
        <v>0</v>
      </c>
      <c r="AA4509" s="334">
        <v>0</v>
      </c>
      <c r="AB4509" s="334">
        <v>0</v>
      </c>
      <c r="AD4509" s="334">
        <v>0</v>
      </c>
      <c r="AE4509" s="334">
        <f t="shared" si="707"/>
        <v>0</v>
      </c>
      <c r="AF4509" s="334">
        <f t="shared" si="708"/>
        <v>0</v>
      </c>
      <c r="AG4509" s="340">
        <f t="shared" si="709"/>
        <v>0</v>
      </c>
      <c r="AI4509" s="340">
        <f t="shared" si="711"/>
        <v>0</v>
      </c>
      <c r="AJ4509" s="340">
        <f t="shared" si="711"/>
        <v>0</v>
      </c>
      <c r="AK4509" s="340">
        <f t="shared" si="711"/>
        <v>0</v>
      </c>
      <c r="AL4509" s="340">
        <f t="shared" si="711"/>
        <v>0</v>
      </c>
      <c r="AM4509" s="340">
        <f t="shared" si="711"/>
        <v>0</v>
      </c>
    </row>
    <row r="4510" spans="1:39" x14ac:dyDescent="0.35">
      <c r="A4510" s="337">
        <v>26423</v>
      </c>
      <c r="B4510" s="338">
        <f t="shared" si="704"/>
        <v>1972</v>
      </c>
      <c r="C4510" s="338">
        <f t="shared" si="705"/>
        <v>5</v>
      </c>
      <c r="D4510" s="338">
        <f t="shared" si="706"/>
        <v>4</v>
      </c>
      <c r="E4510" s="334">
        <v>0</v>
      </c>
      <c r="F4510" s="334">
        <v>0</v>
      </c>
      <c r="G4510" s="334">
        <v>0</v>
      </c>
      <c r="H4510" s="334">
        <v>0</v>
      </c>
      <c r="I4510" s="334">
        <v>0</v>
      </c>
      <c r="J4510" s="334">
        <v>0</v>
      </c>
      <c r="K4510" s="334">
        <v>0</v>
      </c>
      <c r="L4510" s="334">
        <v>0</v>
      </c>
      <c r="M4510" s="334">
        <v>0</v>
      </c>
      <c r="N4510" s="334">
        <v>0</v>
      </c>
      <c r="O4510" s="334">
        <v>0</v>
      </c>
      <c r="P4510" s="334">
        <v>0</v>
      </c>
      <c r="Q4510" s="334">
        <v>0</v>
      </c>
      <c r="R4510" s="334">
        <v>0</v>
      </c>
      <c r="S4510" s="334">
        <v>0</v>
      </c>
      <c r="T4510" s="334">
        <v>0</v>
      </c>
      <c r="U4510" s="334">
        <v>0</v>
      </c>
      <c r="V4510" s="334">
        <v>0</v>
      </c>
      <c r="W4510" s="334">
        <v>0</v>
      </c>
      <c r="X4510" s="334">
        <v>0</v>
      </c>
      <c r="Y4510" s="334">
        <v>0</v>
      </c>
      <c r="Z4510" s="334">
        <v>0</v>
      </c>
      <c r="AA4510" s="334">
        <v>0</v>
      </c>
      <c r="AB4510" s="334">
        <v>0</v>
      </c>
      <c r="AD4510" s="334">
        <v>0</v>
      </c>
      <c r="AE4510" s="334">
        <f t="shared" si="707"/>
        <v>0</v>
      </c>
      <c r="AF4510" s="334">
        <f t="shared" si="708"/>
        <v>0</v>
      </c>
      <c r="AG4510" s="340">
        <f t="shared" si="709"/>
        <v>0</v>
      </c>
      <c r="AI4510" s="340">
        <f t="shared" si="711"/>
        <v>0</v>
      </c>
      <c r="AJ4510" s="340">
        <f t="shared" si="711"/>
        <v>0</v>
      </c>
      <c r="AK4510" s="340">
        <f t="shared" si="711"/>
        <v>0</v>
      </c>
      <c r="AL4510" s="340">
        <f t="shared" si="711"/>
        <v>0</v>
      </c>
      <c r="AM4510" s="340">
        <f t="shared" si="711"/>
        <v>0</v>
      </c>
    </row>
    <row r="4511" spans="1:39" x14ac:dyDescent="0.35">
      <c r="A4511" s="337">
        <v>26424</v>
      </c>
      <c r="B4511" s="338">
        <f t="shared" si="704"/>
        <v>1972</v>
      </c>
      <c r="C4511" s="338">
        <f t="shared" si="705"/>
        <v>5</v>
      </c>
      <c r="D4511" s="338">
        <f t="shared" si="706"/>
        <v>5</v>
      </c>
      <c r="E4511" s="334">
        <v>0</v>
      </c>
      <c r="F4511" s="334">
        <v>0</v>
      </c>
      <c r="G4511" s="334">
        <v>0</v>
      </c>
      <c r="H4511" s="334">
        <v>0</v>
      </c>
      <c r="I4511" s="334">
        <v>0</v>
      </c>
      <c r="J4511" s="334">
        <v>0</v>
      </c>
      <c r="K4511" s="334">
        <v>0</v>
      </c>
      <c r="L4511" s="334">
        <v>0</v>
      </c>
      <c r="M4511" s="334">
        <v>0</v>
      </c>
      <c r="N4511" s="334">
        <v>0</v>
      </c>
      <c r="O4511" s="334">
        <v>0</v>
      </c>
      <c r="P4511" s="334">
        <v>0</v>
      </c>
      <c r="Q4511" s="334">
        <v>0</v>
      </c>
      <c r="R4511" s="334">
        <v>0</v>
      </c>
      <c r="S4511" s="334">
        <v>0</v>
      </c>
      <c r="T4511" s="334">
        <v>0</v>
      </c>
      <c r="U4511" s="334">
        <v>0</v>
      </c>
      <c r="V4511" s="334">
        <v>1.3</v>
      </c>
      <c r="W4511" s="334">
        <v>0.5</v>
      </c>
      <c r="X4511" s="334">
        <v>0.3</v>
      </c>
      <c r="Y4511" s="334">
        <v>0.3</v>
      </c>
      <c r="Z4511" s="334">
        <v>0</v>
      </c>
      <c r="AA4511" s="334">
        <v>0</v>
      </c>
      <c r="AB4511" s="334">
        <v>0</v>
      </c>
      <c r="AD4511" s="334">
        <v>2.4</v>
      </c>
      <c r="AE4511" s="334">
        <f t="shared" si="707"/>
        <v>2.4</v>
      </c>
      <c r="AF4511" s="334">
        <f t="shared" si="708"/>
        <v>2.4</v>
      </c>
      <c r="AG4511" s="340">
        <f t="shared" si="709"/>
        <v>0</v>
      </c>
      <c r="AI4511" s="340">
        <f t="shared" si="711"/>
        <v>2.4</v>
      </c>
      <c r="AJ4511" s="340">
        <f t="shared" si="711"/>
        <v>0</v>
      </c>
      <c r="AK4511" s="340">
        <f t="shared" si="711"/>
        <v>0</v>
      </c>
      <c r="AL4511" s="340">
        <f t="shared" si="711"/>
        <v>0</v>
      </c>
      <c r="AM4511" s="340">
        <f t="shared" si="711"/>
        <v>0</v>
      </c>
    </row>
    <row r="4512" spans="1:39" x14ac:dyDescent="0.35">
      <c r="A4512" s="337">
        <v>26425</v>
      </c>
      <c r="B4512" s="338">
        <f t="shared" si="704"/>
        <v>1972</v>
      </c>
      <c r="C4512" s="338">
        <f t="shared" si="705"/>
        <v>5</v>
      </c>
      <c r="D4512" s="338">
        <f t="shared" si="706"/>
        <v>6</v>
      </c>
      <c r="E4512" s="334">
        <v>0</v>
      </c>
      <c r="F4512" s="334">
        <v>0</v>
      </c>
      <c r="G4512" s="334">
        <v>0</v>
      </c>
      <c r="H4512" s="334">
        <v>0</v>
      </c>
      <c r="I4512" s="334">
        <v>0</v>
      </c>
      <c r="J4512" s="334">
        <v>0</v>
      </c>
      <c r="K4512" s="334">
        <v>0</v>
      </c>
      <c r="L4512" s="334">
        <v>0</v>
      </c>
      <c r="M4512" s="334">
        <v>0</v>
      </c>
      <c r="N4512" s="334">
        <v>0</v>
      </c>
      <c r="O4512" s="334">
        <v>0</v>
      </c>
      <c r="P4512" s="334">
        <v>0</v>
      </c>
      <c r="Q4512" s="334">
        <v>0</v>
      </c>
      <c r="R4512" s="334">
        <v>0</v>
      </c>
      <c r="S4512" s="334">
        <v>0</v>
      </c>
      <c r="T4512" s="334">
        <v>0</v>
      </c>
      <c r="U4512" s="334">
        <v>0</v>
      </c>
      <c r="V4512" s="334">
        <v>0</v>
      </c>
      <c r="W4512" s="334">
        <v>0</v>
      </c>
      <c r="X4512" s="334">
        <v>0</v>
      </c>
      <c r="Y4512" s="334">
        <v>0</v>
      </c>
      <c r="Z4512" s="334">
        <v>0</v>
      </c>
      <c r="AA4512" s="334">
        <v>0</v>
      </c>
      <c r="AB4512" s="334">
        <v>0</v>
      </c>
      <c r="AD4512" s="334">
        <v>0</v>
      </c>
      <c r="AE4512" s="334">
        <f t="shared" si="707"/>
        <v>0</v>
      </c>
      <c r="AF4512" s="334">
        <f t="shared" si="708"/>
        <v>0</v>
      </c>
      <c r="AG4512" s="340">
        <f t="shared" si="709"/>
        <v>0</v>
      </c>
      <c r="AI4512" s="340">
        <f t="shared" si="711"/>
        <v>0</v>
      </c>
      <c r="AJ4512" s="340">
        <f t="shared" si="711"/>
        <v>0</v>
      </c>
      <c r="AK4512" s="340">
        <f t="shared" si="711"/>
        <v>0</v>
      </c>
      <c r="AL4512" s="340">
        <f t="shared" si="711"/>
        <v>0</v>
      </c>
      <c r="AM4512" s="340">
        <f t="shared" si="711"/>
        <v>0</v>
      </c>
    </row>
    <row r="4513" spans="1:39" x14ac:dyDescent="0.35">
      <c r="A4513" s="337">
        <v>26426</v>
      </c>
      <c r="B4513" s="338">
        <f t="shared" si="704"/>
        <v>1972</v>
      </c>
      <c r="C4513" s="338">
        <f t="shared" si="705"/>
        <v>5</v>
      </c>
      <c r="D4513" s="338">
        <f t="shared" si="706"/>
        <v>7</v>
      </c>
      <c r="E4513" s="334">
        <v>0</v>
      </c>
      <c r="F4513" s="334">
        <v>0</v>
      </c>
      <c r="G4513" s="334">
        <v>0</v>
      </c>
      <c r="H4513" s="334">
        <v>0</v>
      </c>
      <c r="I4513" s="334">
        <v>0</v>
      </c>
      <c r="J4513" s="334">
        <v>0</v>
      </c>
      <c r="K4513" s="334">
        <v>0</v>
      </c>
      <c r="L4513" s="334">
        <v>0</v>
      </c>
      <c r="M4513" s="334">
        <v>0</v>
      </c>
      <c r="N4513" s="334">
        <v>0</v>
      </c>
      <c r="O4513" s="334">
        <v>0</v>
      </c>
      <c r="P4513" s="334">
        <v>0</v>
      </c>
      <c r="Q4513" s="334">
        <v>0</v>
      </c>
      <c r="R4513" s="334">
        <v>0</v>
      </c>
      <c r="S4513" s="334">
        <v>0</v>
      </c>
      <c r="T4513" s="334">
        <v>0</v>
      </c>
      <c r="U4513" s="334">
        <v>0</v>
      </c>
      <c r="V4513" s="334">
        <v>0</v>
      </c>
      <c r="W4513" s="334">
        <v>0</v>
      </c>
      <c r="X4513" s="334">
        <v>0</v>
      </c>
      <c r="Y4513" s="334">
        <v>0</v>
      </c>
      <c r="Z4513" s="334">
        <v>0</v>
      </c>
      <c r="AA4513" s="334">
        <v>0</v>
      </c>
      <c r="AB4513" s="334">
        <v>0</v>
      </c>
      <c r="AD4513" s="334">
        <v>0</v>
      </c>
      <c r="AE4513" s="334">
        <f t="shared" si="707"/>
        <v>0</v>
      </c>
      <c r="AF4513" s="334">
        <f t="shared" si="708"/>
        <v>0</v>
      </c>
      <c r="AG4513" s="340">
        <f t="shared" si="709"/>
        <v>0</v>
      </c>
      <c r="AI4513" s="340">
        <f t="shared" si="711"/>
        <v>0</v>
      </c>
      <c r="AJ4513" s="340">
        <f t="shared" si="711"/>
        <v>0</v>
      </c>
      <c r="AK4513" s="340">
        <f t="shared" si="711"/>
        <v>0</v>
      </c>
      <c r="AL4513" s="340">
        <f t="shared" si="711"/>
        <v>0</v>
      </c>
      <c r="AM4513" s="340">
        <f t="shared" si="711"/>
        <v>0</v>
      </c>
    </row>
    <row r="4514" spans="1:39" x14ac:dyDescent="0.35">
      <c r="A4514" s="337">
        <v>26427</v>
      </c>
      <c r="B4514" s="338">
        <f t="shared" si="704"/>
        <v>1972</v>
      </c>
      <c r="C4514" s="338">
        <f t="shared" si="705"/>
        <v>5</v>
      </c>
      <c r="D4514" s="338">
        <f t="shared" si="706"/>
        <v>8</v>
      </c>
      <c r="E4514" s="334">
        <v>0</v>
      </c>
      <c r="F4514" s="334">
        <v>0</v>
      </c>
      <c r="G4514" s="334">
        <v>0</v>
      </c>
      <c r="H4514" s="334">
        <v>0</v>
      </c>
      <c r="I4514" s="334">
        <v>0</v>
      </c>
      <c r="J4514" s="334">
        <v>0</v>
      </c>
      <c r="K4514" s="334">
        <v>0</v>
      </c>
      <c r="L4514" s="334">
        <v>0</v>
      </c>
      <c r="M4514" s="334">
        <v>0</v>
      </c>
      <c r="N4514" s="334">
        <v>0</v>
      </c>
      <c r="O4514" s="334">
        <v>0</v>
      </c>
      <c r="P4514" s="334">
        <v>0</v>
      </c>
      <c r="Q4514" s="334">
        <v>0</v>
      </c>
      <c r="R4514" s="334">
        <v>0</v>
      </c>
      <c r="S4514" s="334">
        <v>0</v>
      </c>
      <c r="T4514" s="334">
        <v>0</v>
      </c>
      <c r="U4514" s="334">
        <v>0</v>
      </c>
      <c r="V4514" s="334">
        <v>0</v>
      </c>
      <c r="W4514" s="334">
        <v>0</v>
      </c>
      <c r="X4514" s="334">
        <v>0</v>
      </c>
      <c r="Y4514" s="334">
        <v>0</v>
      </c>
      <c r="Z4514" s="334">
        <v>0</v>
      </c>
      <c r="AA4514" s="334">
        <v>0</v>
      </c>
      <c r="AB4514" s="334">
        <v>0</v>
      </c>
      <c r="AD4514" s="334">
        <v>0</v>
      </c>
      <c r="AE4514" s="334">
        <f t="shared" si="707"/>
        <v>0</v>
      </c>
      <c r="AF4514" s="334">
        <f t="shared" si="708"/>
        <v>0</v>
      </c>
      <c r="AG4514" s="340">
        <f t="shared" si="709"/>
        <v>0</v>
      </c>
      <c r="AI4514" s="340">
        <f t="shared" si="711"/>
        <v>0</v>
      </c>
      <c r="AJ4514" s="340">
        <f t="shared" si="711"/>
        <v>0</v>
      </c>
      <c r="AK4514" s="340">
        <f t="shared" si="711"/>
        <v>0</v>
      </c>
      <c r="AL4514" s="340">
        <f t="shared" si="711"/>
        <v>0</v>
      </c>
      <c r="AM4514" s="340">
        <f t="shared" si="711"/>
        <v>0</v>
      </c>
    </row>
    <row r="4515" spans="1:39" x14ac:dyDescent="0.35">
      <c r="A4515" s="337">
        <v>26428</v>
      </c>
      <c r="B4515" s="338">
        <f t="shared" si="704"/>
        <v>1972</v>
      </c>
      <c r="C4515" s="338">
        <f t="shared" si="705"/>
        <v>5</v>
      </c>
      <c r="D4515" s="338">
        <f t="shared" si="706"/>
        <v>9</v>
      </c>
      <c r="E4515" s="334">
        <v>0</v>
      </c>
      <c r="F4515" s="334">
        <v>0</v>
      </c>
      <c r="G4515" s="334">
        <v>0</v>
      </c>
      <c r="H4515" s="334">
        <v>0</v>
      </c>
      <c r="I4515" s="334">
        <v>0</v>
      </c>
      <c r="J4515" s="334">
        <v>0</v>
      </c>
      <c r="K4515" s="334">
        <v>0</v>
      </c>
      <c r="L4515" s="334">
        <v>0</v>
      </c>
      <c r="M4515" s="334">
        <v>0</v>
      </c>
      <c r="N4515" s="334">
        <v>0</v>
      </c>
      <c r="O4515" s="334">
        <v>0</v>
      </c>
      <c r="P4515" s="334">
        <v>0</v>
      </c>
      <c r="Q4515" s="334">
        <v>0</v>
      </c>
      <c r="R4515" s="334">
        <v>0</v>
      </c>
      <c r="S4515" s="334">
        <v>0</v>
      </c>
      <c r="T4515" s="334">
        <v>0</v>
      </c>
      <c r="U4515" s="334">
        <v>0</v>
      </c>
      <c r="V4515" s="334">
        <v>0</v>
      </c>
      <c r="W4515" s="334">
        <v>0</v>
      </c>
      <c r="X4515" s="334">
        <v>0</v>
      </c>
      <c r="Y4515" s="334">
        <v>0</v>
      </c>
      <c r="Z4515" s="334">
        <v>0</v>
      </c>
      <c r="AA4515" s="334">
        <v>0</v>
      </c>
      <c r="AB4515" s="334">
        <v>0.3</v>
      </c>
      <c r="AD4515" s="334">
        <v>0.3</v>
      </c>
      <c r="AE4515" s="334">
        <f t="shared" si="707"/>
        <v>0.3</v>
      </c>
      <c r="AF4515" s="334">
        <f t="shared" si="708"/>
        <v>0.3</v>
      </c>
      <c r="AG4515" s="340">
        <f t="shared" si="709"/>
        <v>0</v>
      </c>
      <c r="AI4515" s="340">
        <f t="shared" si="711"/>
        <v>0.3</v>
      </c>
      <c r="AJ4515" s="340">
        <f t="shared" si="711"/>
        <v>0</v>
      </c>
      <c r="AK4515" s="340">
        <f t="shared" si="711"/>
        <v>0</v>
      </c>
      <c r="AL4515" s="340">
        <f t="shared" si="711"/>
        <v>0</v>
      </c>
      <c r="AM4515" s="340">
        <f t="shared" si="711"/>
        <v>0</v>
      </c>
    </row>
    <row r="4516" spans="1:39" x14ac:dyDescent="0.35">
      <c r="A4516" s="337">
        <v>26429</v>
      </c>
      <c r="B4516" s="338">
        <f t="shared" si="704"/>
        <v>1972</v>
      </c>
      <c r="C4516" s="338">
        <f t="shared" si="705"/>
        <v>5</v>
      </c>
      <c r="D4516" s="338">
        <f t="shared" si="706"/>
        <v>10</v>
      </c>
      <c r="E4516" s="334">
        <v>0</v>
      </c>
      <c r="F4516" s="334">
        <v>0.5</v>
      </c>
      <c r="G4516" s="334">
        <v>0</v>
      </c>
      <c r="H4516" s="334">
        <v>0.3</v>
      </c>
      <c r="I4516" s="334">
        <v>0</v>
      </c>
      <c r="J4516" s="334">
        <v>0</v>
      </c>
      <c r="K4516" s="334">
        <v>0</v>
      </c>
      <c r="L4516" s="334">
        <v>0</v>
      </c>
      <c r="M4516" s="334">
        <v>0</v>
      </c>
      <c r="N4516" s="334">
        <v>0</v>
      </c>
      <c r="O4516" s="334">
        <v>0</v>
      </c>
      <c r="P4516" s="334">
        <v>0</v>
      </c>
      <c r="Q4516" s="334">
        <v>0</v>
      </c>
      <c r="R4516" s="334">
        <v>0</v>
      </c>
      <c r="S4516" s="334">
        <v>0</v>
      </c>
      <c r="T4516" s="334">
        <v>0</v>
      </c>
      <c r="U4516" s="334">
        <v>0</v>
      </c>
      <c r="V4516" s="334">
        <v>0</v>
      </c>
      <c r="W4516" s="334">
        <v>0</v>
      </c>
      <c r="X4516" s="334">
        <v>0</v>
      </c>
      <c r="Y4516" s="334">
        <v>0</v>
      </c>
      <c r="Z4516" s="334">
        <v>0</v>
      </c>
      <c r="AA4516" s="334">
        <v>0</v>
      </c>
      <c r="AB4516" s="334">
        <v>0</v>
      </c>
      <c r="AD4516" s="334">
        <v>0.8</v>
      </c>
      <c r="AE4516" s="334">
        <f t="shared" si="707"/>
        <v>0.8</v>
      </c>
      <c r="AF4516" s="334">
        <f t="shared" si="708"/>
        <v>0.8</v>
      </c>
      <c r="AG4516" s="340">
        <f t="shared" si="709"/>
        <v>0</v>
      </c>
      <c r="AI4516" s="340">
        <f t="shared" ref="AI4516:AM4531" si="712">IF($C4516=AI$1,$AF4516,0)</f>
        <v>0.8</v>
      </c>
      <c r="AJ4516" s="340">
        <f t="shared" si="712"/>
        <v>0</v>
      </c>
      <c r="AK4516" s="340">
        <f t="shared" si="712"/>
        <v>0</v>
      </c>
      <c r="AL4516" s="340">
        <f t="shared" si="712"/>
        <v>0</v>
      </c>
      <c r="AM4516" s="340">
        <f t="shared" si="712"/>
        <v>0</v>
      </c>
    </row>
    <row r="4517" spans="1:39" x14ac:dyDescent="0.35">
      <c r="A4517" s="337">
        <v>26430</v>
      </c>
      <c r="B4517" s="338">
        <f t="shared" si="704"/>
        <v>1972</v>
      </c>
      <c r="C4517" s="338">
        <f t="shared" si="705"/>
        <v>5</v>
      </c>
      <c r="D4517" s="338">
        <f t="shared" si="706"/>
        <v>11</v>
      </c>
      <c r="E4517" s="334">
        <v>0</v>
      </c>
      <c r="F4517" s="334">
        <v>0</v>
      </c>
      <c r="G4517" s="334">
        <v>0</v>
      </c>
      <c r="H4517" s="334">
        <v>0</v>
      </c>
      <c r="I4517" s="334">
        <v>0</v>
      </c>
      <c r="J4517" s="334">
        <v>0</v>
      </c>
      <c r="K4517" s="334">
        <v>0</v>
      </c>
      <c r="L4517" s="334">
        <v>0</v>
      </c>
      <c r="M4517" s="334">
        <v>0</v>
      </c>
      <c r="N4517" s="334">
        <v>0</v>
      </c>
      <c r="O4517" s="334">
        <v>0</v>
      </c>
      <c r="P4517" s="334">
        <v>0</v>
      </c>
      <c r="Q4517" s="334">
        <v>0</v>
      </c>
      <c r="R4517" s="334">
        <v>0</v>
      </c>
      <c r="S4517" s="334">
        <v>0</v>
      </c>
      <c r="T4517" s="334">
        <v>0</v>
      </c>
      <c r="U4517" s="334">
        <v>0</v>
      </c>
      <c r="V4517" s="334">
        <v>0</v>
      </c>
      <c r="W4517" s="334">
        <v>0</v>
      </c>
      <c r="X4517" s="334">
        <v>0</v>
      </c>
      <c r="Y4517" s="334">
        <v>0</v>
      </c>
      <c r="Z4517" s="334">
        <v>0</v>
      </c>
      <c r="AA4517" s="334">
        <v>0</v>
      </c>
      <c r="AB4517" s="334">
        <v>0</v>
      </c>
      <c r="AD4517" s="334">
        <v>0</v>
      </c>
      <c r="AE4517" s="334">
        <f t="shared" si="707"/>
        <v>0</v>
      </c>
      <c r="AF4517" s="334">
        <f t="shared" si="708"/>
        <v>0</v>
      </c>
      <c r="AG4517" s="340">
        <f t="shared" si="709"/>
        <v>0</v>
      </c>
      <c r="AI4517" s="340">
        <f t="shared" si="712"/>
        <v>0</v>
      </c>
      <c r="AJ4517" s="340">
        <f t="shared" si="712"/>
        <v>0</v>
      </c>
      <c r="AK4517" s="340">
        <f t="shared" si="712"/>
        <v>0</v>
      </c>
      <c r="AL4517" s="340">
        <f t="shared" si="712"/>
        <v>0</v>
      </c>
      <c r="AM4517" s="340">
        <f t="shared" si="712"/>
        <v>0</v>
      </c>
    </row>
    <row r="4518" spans="1:39" x14ac:dyDescent="0.35">
      <c r="A4518" s="337">
        <v>26431</v>
      </c>
      <c r="B4518" s="338">
        <f t="shared" si="704"/>
        <v>1972</v>
      </c>
      <c r="C4518" s="338">
        <f t="shared" si="705"/>
        <v>5</v>
      </c>
      <c r="D4518" s="338">
        <f t="shared" si="706"/>
        <v>12</v>
      </c>
      <c r="E4518" s="334">
        <v>0</v>
      </c>
      <c r="F4518" s="334">
        <v>0</v>
      </c>
      <c r="G4518" s="334">
        <v>0</v>
      </c>
      <c r="H4518" s="334">
        <v>0</v>
      </c>
      <c r="I4518" s="334">
        <v>0</v>
      </c>
      <c r="J4518" s="334">
        <v>0</v>
      </c>
      <c r="K4518" s="334">
        <v>0</v>
      </c>
      <c r="L4518" s="334">
        <v>0</v>
      </c>
      <c r="M4518" s="334">
        <v>0</v>
      </c>
      <c r="N4518" s="334">
        <v>0</v>
      </c>
      <c r="O4518" s="334">
        <v>0</v>
      </c>
      <c r="P4518" s="334">
        <v>0</v>
      </c>
      <c r="Q4518" s="334">
        <v>0</v>
      </c>
      <c r="R4518" s="334">
        <v>0</v>
      </c>
      <c r="S4518" s="334">
        <v>0</v>
      </c>
      <c r="T4518" s="334">
        <v>0</v>
      </c>
      <c r="U4518" s="334">
        <v>0</v>
      </c>
      <c r="V4518" s="334">
        <v>0</v>
      </c>
      <c r="W4518" s="334">
        <v>0</v>
      </c>
      <c r="X4518" s="334">
        <v>0</v>
      </c>
      <c r="Y4518" s="334">
        <v>0</v>
      </c>
      <c r="Z4518" s="334">
        <v>0</v>
      </c>
      <c r="AA4518" s="334">
        <v>0</v>
      </c>
      <c r="AB4518" s="334">
        <v>0</v>
      </c>
      <c r="AD4518" s="334">
        <v>0</v>
      </c>
      <c r="AE4518" s="334">
        <f t="shared" si="707"/>
        <v>0</v>
      </c>
      <c r="AF4518" s="334">
        <f t="shared" si="708"/>
        <v>0</v>
      </c>
      <c r="AG4518" s="340">
        <f t="shared" si="709"/>
        <v>0</v>
      </c>
      <c r="AI4518" s="340">
        <f t="shared" si="712"/>
        <v>0</v>
      </c>
      <c r="AJ4518" s="340">
        <f t="shared" si="712"/>
        <v>0</v>
      </c>
      <c r="AK4518" s="340">
        <f t="shared" si="712"/>
        <v>0</v>
      </c>
      <c r="AL4518" s="340">
        <f t="shared" si="712"/>
        <v>0</v>
      </c>
      <c r="AM4518" s="340">
        <f t="shared" si="712"/>
        <v>0</v>
      </c>
    </row>
    <row r="4519" spans="1:39" x14ac:dyDescent="0.35">
      <c r="A4519" s="337">
        <v>26432</v>
      </c>
      <c r="B4519" s="338">
        <f t="shared" si="704"/>
        <v>1972</v>
      </c>
      <c r="C4519" s="338">
        <f t="shared" si="705"/>
        <v>5</v>
      </c>
      <c r="D4519" s="338">
        <f t="shared" si="706"/>
        <v>13</v>
      </c>
      <c r="E4519" s="334">
        <v>0</v>
      </c>
      <c r="F4519" s="334">
        <v>0</v>
      </c>
      <c r="G4519" s="334">
        <v>0</v>
      </c>
      <c r="H4519" s="334">
        <v>0</v>
      </c>
      <c r="I4519" s="334">
        <v>0</v>
      </c>
      <c r="J4519" s="334">
        <v>0</v>
      </c>
      <c r="K4519" s="334">
        <v>0</v>
      </c>
      <c r="L4519" s="334">
        <v>0</v>
      </c>
      <c r="M4519" s="334">
        <v>0</v>
      </c>
      <c r="N4519" s="334">
        <v>0</v>
      </c>
      <c r="O4519" s="334">
        <v>0</v>
      </c>
      <c r="P4519" s="334">
        <v>0</v>
      </c>
      <c r="Q4519" s="334">
        <v>0</v>
      </c>
      <c r="R4519" s="334">
        <v>0</v>
      </c>
      <c r="S4519" s="334">
        <v>0</v>
      </c>
      <c r="T4519" s="334">
        <v>0</v>
      </c>
      <c r="U4519" s="334">
        <v>0</v>
      </c>
      <c r="V4519" s="334">
        <v>0</v>
      </c>
      <c r="W4519" s="334">
        <v>0</v>
      </c>
      <c r="X4519" s="334">
        <v>0</v>
      </c>
      <c r="Y4519" s="334">
        <v>0</v>
      </c>
      <c r="Z4519" s="334">
        <v>0</v>
      </c>
      <c r="AA4519" s="334">
        <v>0</v>
      </c>
      <c r="AB4519" s="334">
        <v>0</v>
      </c>
      <c r="AD4519" s="334">
        <v>0</v>
      </c>
      <c r="AE4519" s="334">
        <f t="shared" si="707"/>
        <v>0</v>
      </c>
      <c r="AF4519" s="334">
        <f t="shared" si="708"/>
        <v>0</v>
      </c>
      <c r="AG4519" s="340">
        <f t="shared" si="709"/>
        <v>0</v>
      </c>
      <c r="AI4519" s="340">
        <f t="shared" si="712"/>
        <v>0</v>
      </c>
      <c r="AJ4519" s="340">
        <f t="shared" si="712"/>
        <v>0</v>
      </c>
      <c r="AK4519" s="340">
        <f t="shared" si="712"/>
        <v>0</v>
      </c>
      <c r="AL4519" s="340">
        <f t="shared" si="712"/>
        <v>0</v>
      </c>
      <c r="AM4519" s="340">
        <f t="shared" si="712"/>
        <v>0</v>
      </c>
    </row>
    <row r="4520" spans="1:39" x14ac:dyDescent="0.35">
      <c r="A4520" s="337">
        <v>26433</v>
      </c>
      <c r="B4520" s="338">
        <f t="shared" si="704"/>
        <v>1972</v>
      </c>
      <c r="C4520" s="338">
        <f t="shared" si="705"/>
        <v>5</v>
      </c>
      <c r="D4520" s="338">
        <f t="shared" si="706"/>
        <v>14</v>
      </c>
      <c r="E4520" s="334">
        <v>0</v>
      </c>
      <c r="F4520" s="334">
        <v>0</v>
      </c>
      <c r="G4520" s="334">
        <v>0</v>
      </c>
      <c r="H4520" s="334">
        <v>0</v>
      </c>
      <c r="I4520" s="334">
        <v>0</v>
      </c>
      <c r="J4520" s="334">
        <v>0</v>
      </c>
      <c r="K4520" s="334">
        <v>0</v>
      </c>
      <c r="L4520" s="334">
        <v>0</v>
      </c>
      <c r="M4520" s="334">
        <v>0</v>
      </c>
      <c r="N4520" s="334">
        <v>0</v>
      </c>
      <c r="O4520" s="334">
        <v>0</v>
      </c>
      <c r="P4520" s="334">
        <v>0</v>
      </c>
      <c r="Q4520" s="334">
        <v>0</v>
      </c>
      <c r="R4520" s="334">
        <v>0</v>
      </c>
      <c r="S4520" s="334">
        <v>0</v>
      </c>
      <c r="T4520" s="334">
        <v>0</v>
      </c>
      <c r="U4520" s="334">
        <v>0</v>
      </c>
      <c r="V4520" s="334">
        <v>0</v>
      </c>
      <c r="W4520" s="334">
        <v>0</v>
      </c>
      <c r="X4520" s="334">
        <v>0</v>
      </c>
      <c r="Y4520" s="334">
        <v>0</v>
      </c>
      <c r="Z4520" s="334">
        <v>0</v>
      </c>
      <c r="AA4520" s="334">
        <v>0</v>
      </c>
      <c r="AB4520" s="334">
        <v>0</v>
      </c>
      <c r="AD4520" s="334">
        <v>0</v>
      </c>
      <c r="AE4520" s="334">
        <f t="shared" si="707"/>
        <v>0</v>
      </c>
      <c r="AF4520" s="334">
        <f t="shared" si="708"/>
        <v>0</v>
      </c>
      <c r="AG4520" s="340">
        <f t="shared" si="709"/>
        <v>0</v>
      </c>
      <c r="AI4520" s="340">
        <f t="shared" si="712"/>
        <v>0</v>
      </c>
      <c r="AJ4520" s="340">
        <f t="shared" si="712"/>
        <v>0</v>
      </c>
      <c r="AK4520" s="340">
        <f t="shared" si="712"/>
        <v>0</v>
      </c>
      <c r="AL4520" s="340">
        <f t="shared" si="712"/>
        <v>0</v>
      </c>
      <c r="AM4520" s="340">
        <f t="shared" si="712"/>
        <v>0</v>
      </c>
    </row>
    <row r="4521" spans="1:39" x14ac:dyDescent="0.35">
      <c r="A4521" s="337">
        <v>26434</v>
      </c>
      <c r="B4521" s="338">
        <f t="shared" si="704"/>
        <v>1972</v>
      </c>
      <c r="C4521" s="338">
        <f t="shared" si="705"/>
        <v>5</v>
      </c>
      <c r="D4521" s="338">
        <f t="shared" si="706"/>
        <v>15</v>
      </c>
      <c r="E4521" s="334">
        <v>0</v>
      </c>
      <c r="F4521" s="334">
        <v>0</v>
      </c>
      <c r="G4521" s="334">
        <v>0</v>
      </c>
      <c r="H4521" s="334">
        <v>0</v>
      </c>
      <c r="I4521" s="334">
        <v>0</v>
      </c>
      <c r="J4521" s="334">
        <v>0</v>
      </c>
      <c r="K4521" s="334">
        <v>0</v>
      </c>
      <c r="L4521" s="334">
        <v>0</v>
      </c>
      <c r="M4521" s="334">
        <v>0</v>
      </c>
      <c r="N4521" s="334">
        <v>0</v>
      </c>
      <c r="O4521" s="334">
        <v>0</v>
      </c>
      <c r="P4521" s="334">
        <v>0</v>
      </c>
      <c r="Q4521" s="334">
        <v>0</v>
      </c>
      <c r="R4521" s="334">
        <v>0</v>
      </c>
      <c r="S4521" s="334">
        <v>0</v>
      </c>
      <c r="T4521" s="334">
        <v>0</v>
      </c>
      <c r="U4521" s="334">
        <v>0</v>
      </c>
      <c r="V4521" s="334">
        <v>0</v>
      </c>
      <c r="W4521" s="334">
        <v>0</v>
      </c>
      <c r="X4521" s="334">
        <v>0</v>
      </c>
      <c r="Y4521" s="334">
        <v>0</v>
      </c>
      <c r="Z4521" s="334">
        <v>0</v>
      </c>
      <c r="AA4521" s="334">
        <v>0</v>
      </c>
      <c r="AB4521" s="334">
        <v>0</v>
      </c>
      <c r="AD4521" s="334">
        <v>0</v>
      </c>
      <c r="AE4521" s="334">
        <f t="shared" si="707"/>
        <v>0</v>
      </c>
      <c r="AF4521" s="334">
        <f t="shared" si="708"/>
        <v>0</v>
      </c>
      <c r="AG4521" s="340">
        <f t="shared" si="709"/>
        <v>0</v>
      </c>
      <c r="AI4521" s="340">
        <f t="shared" si="712"/>
        <v>0</v>
      </c>
      <c r="AJ4521" s="340">
        <f t="shared" si="712"/>
        <v>0</v>
      </c>
      <c r="AK4521" s="340">
        <f t="shared" si="712"/>
        <v>0</v>
      </c>
      <c r="AL4521" s="340">
        <f t="shared" si="712"/>
        <v>0</v>
      </c>
      <c r="AM4521" s="340">
        <f t="shared" si="712"/>
        <v>0</v>
      </c>
    </row>
    <row r="4522" spans="1:39" x14ac:dyDescent="0.35">
      <c r="A4522" s="337">
        <v>26435</v>
      </c>
      <c r="B4522" s="338">
        <f t="shared" si="704"/>
        <v>1972</v>
      </c>
      <c r="C4522" s="338">
        <f t="shared" si="705"/>
        <v>5</v>
      </c>
      <c r="D4522" s="338">
        <f t="shared" si="706"/>
        <v>16</v>
      </c>
      <c r="E4522" s="334">
        <v>0</v>
      </c>
      <c r="F4522" s="334">
        <v>0</v>
      </c>
      <c r="G4522" s="334">
        <v>0</v>
      </c>
      <c r="H4522" s="334">
        <v>0</v>
      </c>
      <c r="I4522" s="334">
        <v>0</v>
      </c>
      <c r="J4522" s="334">
        <v>0</v>
      </c>
      <c r="K4522" s="334">
        <v>0</v>
      </c>
      <c r="L4522" s="334">
        <v>0</v>
      </c>
      <c r="M4522" s="334">
        <v>0</v>
      </c>
      <c r="N4522" s="334">
        <v>0</v>
      </c>
      <c r="O4522" s="334">
        <v>0</v>
      </c>
      <c r="P4522" s="334">
        <v>0</v>
      </c>
      <c r="Q4522" s="334">
        <v>0</v>
      </c>
      <c r="R4522" s="334">
        <v>0</v>
      </c>
      <c r="S4522" s="334">
        <v>0</v>
      </c>
      <c r="T4522" s="334">
        <v>0</v>
      </c>
      <c r="U4522" s="334">
        <v>0</v>
      </c>
      <c r="V4522" s="334">
        <v>0</v>
      </c>
      <c r="W4522" s="334">
        <v>0</v>
      </c>
      <c r="X4522" s="334">
        <v>0</v>
      </c>
      <c r="Y4522" s="334">
        <v>0</v>
      </c>
      <c r="Z4522" s="334">
        <v>0</v>
      </c>
      <c r="AA4522" s="334">
        <v>0</v>
      </c>
      <c r="AB4522" s="334">
        <v>0</v>
      </c>
      <c r="AD4522" s="334">
        <v>0</v>
      </c>
      <c r="AE4522" s="334">
        <f t="shared" si="707"/>
        <v>0</v>
      </c>
      <c r="AF4522" s="334">
        <f t="shared" si="708"/>
        <v>0</v>
      </c>
      <c r="AG4522" s="340">
        <f t="shared" si="709"/>
        <v>0</v>
      </c>
      <c r="AI4522" s="340">
        <f t="shared" si="712"/>
        <v>0</v>
      </c>
      <c r="AJ4522" s="340">
        <f t="shared" si="712"/>
        <v>0</v>
      </c>
      <c r="AK4522" s="340">
        <f t="shared" si="712"/>
        <v>0</v>
      </c>
      <c r="AL4522" s="340">
        <f t="shared" si="712"/>
        <v>0</v>
      </c>
      <c r="AM4522" s="340">
        <f t="shared" si="712"/>
        <v>0</v>
      </c>
    </row>
    <row r="4523" spans="1:39" x14ac:dyDescent="0.35">
      <c r="A4523" s="337">
        <v>26436</v>
      </c>
      <c r="B4523" s="338">
        <f t="shared" si="704"/>
        <v>1972</v>
      </c>
      <c r="C4523" s="338">
        <f t="shared" si="705"/>
        <v>5</v>
      </c>
      <c r="D4523" s="338">
        <f t="shared" si="706"/>
        <v>17</v>
      </c>
      <c r="E4523" s="334">
        <v>0</v>
      </c>
      <c r="F4523" s="334">
        <v>0</v>
      </c>
      <c r="G4523" s="334">
        <v>0</v>
      </c>
      <c r="H4523" s="334">
        <v>0</v>
      </c>
      <c r="I4523" s="334">
        <v>0</v>
      </c>
      <c r="J4523" s="334">
        <v>0</v>
      </c>
      <c r="K4523" s="334">
        <v>0</v>
      </c>
      <c r="L4523" s="334">
        <v>0</v>
      </c>
      <c r="M4523" s="334">
        <v>0</v>
      </c>
      <c r="N4523" s="334">
        <v>0</v>
      </c>
      <c r="O4523" s="334">
        <v>0</v>
      </c>
      <c r="P4523" s="334">
        <v>0.3</v>
      </c>
      <c r="Q4523" s="334">
        <v>2.8</v>
      </c>
      <c r="R4523" s="334">
        <v>3.6</v>
      </c>
      <c r="S4523" s="334">
        <v>0</v>
      </c>
      <c r="T4523" s="334">
        <v>0</v>
      </c>
      <c r="U4523" s="334">
        <v>0</v>
      </c>
      <c r="V4523" s="334">
        <v>0</v>
      </c>
      <c r="W4523" s="334">
        <v>0</v>
      </c>
      <c r="X4523" s="334">
        <v>0</v>
      </c>
      <c r="Y4523" s="334">
        <v>0</v>
      </c>
      <c r="Z4523" s="334">
        <v>0</v>
      </c>
      <c r="AA4523" s="334">
        <v>0</v>
      </c>
      <c r="AB4523" s="334">
        <v>0</v>
      </c>
      <c r="AD4523" s="334">
        <v>6.7</v>
      </c>
      <c r="AE4523" s="334">
        <f t="shared" si="707"/>
        <v>6.7</v>
      </c>
      <c r="AF4523" s="334">
        <f t="shared" si="708"/>
        <v>6.6999999999999993</v>
      </c>
      <c r="AG4523" s="340">
        <f t="shared" si="709"/>
        <v>8.8817841970012523E-16</v>
      </c>
      <c r="AI4523" s="340">
        <f t="shared" si="712"/>
        <v>6.6999999999999993</v>
      </c>
      <c r="AJ4523" s="340">
        <f t="shared" si="712"/>
        <v>0</v>
      </c>
      <c r="AK4523" s="340">
        <f t="shared" si="712"/>
        <v>0</v>
      </c>
      <c r="AL4523" s="340">
        <f t="shared" si="712"/>
        <v>0</v>
      </c>
      <c r="AM4523" s="340">
        <f t="shared" si="712"/>
        <v>0</v>
      </c>
    </row>
    <row r="4524" spans="1:39" x14ac:dyDescent="0.35">
      <c r="A4524" s="337">
        <v>26437</v>
      </c>
      <c r="B4524" s="338">
        <f t="shared" si="704"/>
        <v>1972</v>
      </c>
      <c r="C4524" s="338">
        <f t="shared" si="705"/>
        <v>5</v>
      </c>
      <c r="D4524" s="338">
        <f t="shared" si="706"/>
        <v>18</v>
      </c>
      <c r="E4524" s="334">
        <v>0</v>
      </c>
      <c r="F4524" s="334">
        <v>0</v>
      </c>
      <c r="G4524" s="334">
        <v>0</v>
      </c>
      <c r="H4524" s="334">
        <v>0</v>
      </c>
      <c r="I4524" s="334">
        <v>0</v>
      </c>
      <c r="J4524" s="334">
        <v>2.5</v>
      </c>
      <c r="K4524" s="334">
        <v>0</v>
      </c>
      <c r="L4524" s="334">
        <v>0</v>
      </c>
      <c r="M4524" s="334">
        <v>0</v>
      </c>
      <c r="N4524" s="334">
        <v>0</v>
      </c>
      <c r="O4524" s="334">
        <v>0</v>
      </c>
      <c r="P4524" s="334">
        <v>0</v>
      </c>
      <c r="Q4524" s="334">
        <v>0</v>
      </c>
      <c r="R4524" s="334">
        <v>0</v>
      </c>
      <c r="S4524" s="334">
        <v>0</v>
      </c>
      <c r="T4524" s="334">
        <v>0</v>
      </c>
      <c r="U4524" s="334">
        <v>0</v>
      </c>
      <c r="V4524" s="334">
        <v>0</v>
      </c>
      <c r="W4524" s="334">
        <v>0</v>
      </c>
      <c r="X4524" s="334">
        <v>0</v>
      </c>
      <c r="Y4524" s="334">
        <v>0</v>
      </c>
      <c r="Z4524" s="334">
        <v>0</v>
      </c>
      <c r="AA4524" s="334">
        <v>0</v>
      </c>
      <c r="AB4524" s="334">
        <v>0</v>
      </c>
      <c r="AD4524" s="334">
        <v>2.5</v>
      </c>
      <c r="AE4524" s="334">
        <f t="shared" si="707"/>
        <v>2.5</v>
      </c>
      <c r="AF4524" s="334">
        <f t="shared" si="708"/>
        <v>2.5</v>
      </c>
      <c r="AG4524" s="340">
        <f t="shared" si="709"/>
        <v>0</v>
      </c>
      <c r="AI4524" s="340">
        <f t="shared" si="712"/>
        <v>2.5</v>
      </c>
      <c r="AJ4524" s="340">
        <f t="shared" si="712"/>
        <v>0</v>
      </c>
      <c r="AK4524" s="340">
        <f t="shared" si="712"/>
        <v>0</v>
      </c>
      <c r="AL4524" s="340">
        <f t="shared" si="712"/>
        <v>0</v>
      </c>
      <c r="AM4524" s="340">
        <f t="shared" si="712"/>
        <v>0</v>
      </c>
    </row>
    <row r="4525" spans="1:39" x14ac:dyDescent="0.35">
      <c r="A4525" s="337">
        <v>26438</v>
      </c>
      <c r="B4525" s="338">
        <f t="shared" si="704"/>
        <v>1972</v>
      </c>
      <c r="C4525" s="338">
        <f t="shared" si="705"/>
        <v>5</v>
      </c>
      <c r="D4525" s="338">
        <f t="shared" si="706"/>
        <v>19</v>
      </c>
      <c r="E4525" s="334">
        <v>0</v>
      </c>
      <c r="F4525" s="334">
        <v>0</v>
      </c>
      <c r="G4525" s="334">
        <v>0</v>
      </c>
      <c r="H4525" s="334">
        <v>0</v>
      </c>
      <c r="I4525" s="334">
        <v>0</v>
      </c>
      <c r="J4525" s="334">
        <v>0</v>
      </c>
      <c r="K4525" s="334">
        <v>0</v>
      </c>
      <c r="L4525" s="334">
        <v>0</v>
      </c>
      <c r="M4525" s="334">
        <v>0</v>
      </c>
      <c r="N4525" s="334">
        <v>0</v>
      </c>
      <c r="O4525" s="334">
        <v>0</v>
      </c>
      <c r="P4525" s="334">
        <v>0</v>
      </c>
      <c r="Q4525" s="334">
        <v>0</v>
      </c>
      <c r="R4525" s="334">
        <v>0</v>
      </c>
      <c r="S4525" s="334">
        <v>0</v>
      </c>
      <c r="T4525" s="334">
        <v>0</v>
      </c>
      <c r="U4525" s="334">
        <v>0</v>
      </c>
      <c r="V4525" s="334">
        <v>0</v>
      </c>
      <c r="W4525" s="334">
        <v>0</v>
      </c>
      <c r="X4525" s="334">
        <v>0</v>
      </c>
      <c r="Y4525" s="334">
        <v>0</v>
      </c>
      <c r="Z4525" s="334">
        <v>0</v>
      </c>
      <c r="AA4525" s="334">
        <v>0</v>
      </c>
      <c r="AB4525" s="334">
        <v>0</v>
      </c>
      <c r="AD4525" s="334">
        <v>0</v>
      </c>
      <c r="AE4525" s="334">
        <f t="shared" si="707"/>
        <v>0</v>
      </c>
      <c r="AF4525" s="334">
        <f t="shared" si="708"/>
        <v>0</v>
      </c>
      <c r="AG4525" s="340">
        <f t="shared" si="709"/>
        <v>0</v>
      </c>
      <c r="AI4525" s="340">
        <f t="shared" si="712"/>
        <v>0</v>
      </c>
      <c r="AJ4525" s="340">
        <f t="shared" si="712"/>
        <v>0</v>
      </c>
      <c r="AK4525" s="340">
        <f t="shared" si="712"/>
        <v>0</v>
      </c>
      <c r="AL4525" s="340">
        <f t="shared" si="712"/>
        <v>0</v>
      </c>
      <c r="AM4525" s="340">
        <f t="shared" si="712"/>
        <v>0</v>
      </c>
    </row>
    <row r="4526" spans="1:39" x14ac:dyDescent="0.35">
      <c r="A4526" s="337">
        <v>26439</v>
      </c>
      <c r="B4526" s="338">
        <f t="shared" si="704"/>
        <v>1972</v>
      </c>
      <c r="C4526" s="338">
        <f t="shared" si="705"/>
        <v>5</v>
      </c>
      <c r="D4526" s="338">
        <f t="shared" si="706"/>
        <v>20</v>
      </c>
      <c r="E4526" s="334">
        <v>0</v>
      </c>
      <c r="F4526" s="334">
        <v>0</v>
      </c>
      <c r="G4526" s="334">
        <v>0</v>
      </c>
      <c r="H4526" s="334">
        <v>0</v>
      </c>
      <c r="I4526" s="334">
        <v>0</v>
      </c>
      <c r="J4526" s="334">
        <v>0</v>
      </c>
      <c r="K4526" s="334">
        <v>0</v>
      </c>
      <c r="L4526" s="334">
        <v>0</v>
      </c>
      <c r="M4526" s="334">
        <v>0</v>
      </c>
      <c r="N4526" s="334">
        <v>0</v>
      </c>
      <c r="O4526" s="334">
        <v>0</v>
      </c>
      <c r="P4526" s="334">
        <v>0</v>
      </c>
      <c r="Q4526" s="334">
        <v>0</v>
      </c>
      <c r="R4526" s="334">
        <v>0</v>
      </c>
      <c r="S4526" s="334">
        <v>0</v>
      </c>
      <c r="T4526" s="334">
        <v>0</v>
      </c>
      <c r="U4526" s="334">
        <v>0</v>
      </c>
      <c r="V4526" s="334">
        <v>0</v>
      </c>
      <c r="W4526" s="334">
        <v>0</v>
      </c>
      <c r="X4526" s="334">
        <v>0</v>
      </c>
      <c r="Y4526" s="334">
        <v>0</v>
      </c>
      <c r="Z4526" s="334">
        <v>0</v>
      </c>
      <c r="AA4526" s="334">
        <v>0</v>
      </c>
      <c r="AB4526" s="334">
        <v>0</v>
      </c>
      <c r="AD4526" s="334">
        <v>0</v>
      </c>
      <c r="AE4526" s="334">
        <f t="shared" si="707"/>
        <v>0</v>
      </c>
      <c r="AF4526" s="334">
        <f t="shared" si="708"/>
        <v>0</v>
      </c>
      <c r="AG4526" s="340">
        <f t="shared" si="709"/>
        <v>0</v>
      </c>
      <c r="AI4526" s="340">
        <f t="shared" si="712"/>
        <v>0</v>
      </c>
      <c r="AJ4526" s="340">
        <f t="shared" si="712"/>
        <v>0</v>
      </c>
      <c r="AK4526" s="340">
        <f t="shared" si="712"/>
        <v>0</v>
      </c>
      <c r="AL4526" s="340">
        <f t="shared" si="712"/>
        <v>0</v>
      </c>
      <c r="AM4526" s="340">
        <f t="shared" si="712"/>
        <v>0</v>
      </c>
    </row>
    <row r="4527" spans="1:39" x14ac:dyDescent="0.35">
      <c r="A4527" s="337">
        <v>26440</v>
      </c>
      <c r="B4527" s="338">
        <f t="shared" si="704"/>
        <v>1972</v>
      </c>
      <c r="C4527" s="338">
        <f t="shared" si="705"/>
        <v>5</v>
      </c>
      <c r="D4527" s="338">
        <f t="shared" si="706"/>
        <v>21</v>
      </c>
      <c r="E4527" s="334">
        <v>0</v>
      </c>
      <c r="F4527" s="334">
        <v>0</v>
      </c>
      <c r="G4527" s="334">
        <v>0</v>
      </c>
      <c r="H4527" s="334">
        <v>0</v>
      </c>
      <c r="I4527" s="334">
        <v>0</v>
      </c>
      <c r="J4527" s="334">
        <v>0</v>
      </c>
      <c r="K4527" s="334">
        <v>0</v>
      </c>
      <c r="L4527" s="334">
        <v>0</v>
      </c>
      <c r="M4527" s="334">
        <v>0</v>
      </c>
      <c r="N4527" s="334">
        <v>0</v>
      </c>
      <c r="O4527" s="334">
        <v>0</v>
      </c>
      <c r="P4527" s="334">
        <v>0</v>
      </c>
      <c r="Q4527" s="334">
        <v>0</v>
      </c>
      <c r="R4527" s="334">
        <v>0</v>
      </c>
      <c r="S4527" s="334">
        <v>0</v>
      </c>
      <c r="T4527" s="334">
        <v>0</v>
      </c>
      <c r="U4527" s="334">
        <v>0</v>
      </c>
      <c r="V4527" s="334">
        <v>0</v>
      </c>
      <c r="W4527" s="334">
        <v>0</v>
      </c>
      <c r="X4527" s="334">
        <v>0</v>
      </c>
      <c r="Y4527" s="334">
        <v>0</v>
      </c>
      <c r="Z4527" s="334">
        <v>0</v>
      </c>
      <c r="AA4527" s="334">
        <v>0</v>
      </c>
      <c r="AB4527" s="334">
        <v>0</v>
      </c>
      <c r="AD4527" s="334">
        <v>0</v>
      </c>
      <c r="AE4527" s="334">
        <f t="shared" si="707"/>
        <v>0</v>
      </c>
      <c r="AF4527" s="334">
        <f t="shared" si="708"/>
        <v>0</v>
      </c>
      <c r="AG4527" s="340">
        <f t="shared" si="709"/>
        <v>0</v>
      </c>
      <c r="AI4527" s="340">
        <f t="shared" si="712"/>
        <v>0</v>
      </c>
      <c r="AJ4527" s="340">
        <f t="shared" si="712"/>
        <v>0</v>
      </c>
      <c r="AK4527" s="340">
        <f t="shared" si="712"/>
        <v>0</v>
      </c>
      <c r="AL4527" s="340">
        <f t="shared" si="712"/>
        <v>0</v>
      </c>
      <c r="AM4527" s="340">
        <f t="shared" si="712"/>
        <v>0</v>
      </c>
    </row>
    <row r="4528" spans="1:39" x14ac:dyDescent="0.35">
      <c r="A4528" s="337">
        <v>26441</v>
      </c>
      <c r="B4528" s="338">
        <f t="shared" si="704"/>
        <v>1972</v>
      </c>
      <c r="C4528" s="338">
        <f t="shared" si="705"/>
        <v>5</v>
      </c>
      <c r="D4528" s="338">
        <f t="shared" si="706"/>
        <v>22</v>
      </c>
      <c r="E4528" s="334">
        <v>0</v>
      </c>
      <c r="F4528" s="334">
        <v>0</v>
      </c>
      <c r="G4528" s="334">
        <v>0</v>
      </c>
      <c r="H4528" s="334">
        <v>0</v>
      </c>
      <c r="I4528" s="334">
        <v>0</v>
      </c>
      <c r="J4528" s="334">
        <v>0</v>
      </c>
      <c r="K4528" s="334">
        <v>0</v>
      </c>
      <c r="L4528" s="334">
        <v>0</v>
      </c>
      <c r="M4528" s="334">
        <v>0</v>
      </c>
      <c r="N4528" s="334">
        <v>0</v>
      </c>
      <c r="O4528" s="334">
        <v>0</v>
      </c>
      <c r="P4528" s="334">
        <v>0</v>
      </c>
      <c r="Q4528" s="334">
        <v>0</v>
      </c>
      <c r="R4528" s="334">
        <v>0</v>
      </c>
      <c r="S4528" s="334">
        <v>0</v>
      </c>
      <c r="T4528" s="334">
        <v>0</v>
      </c>
      <c r="U4528" s="334">
        <v>0</v>
      </c>
      <c r="V4528" s="334">
        <v>0</v>
      </c>
      <c r="W4528" s="334">
        <v>0</v>
      </c>
      <c r="X4528" s="334">
        <v>0</v>
      </c>
      <c r="Y4528" s="334">
        <v>0</v>
      </c>
      <c r="Z4528" s="334">
        <v>0</v>
      </c>
      <c r="AA4528" s="334">
        <v>0</v>
      </c>
      <c r="AB4528" s="334">
        <v>0</v>
      </c>
      <c r="AD4528" s="334">
        <v>0</v>
      </c>
      <c r="AE4528" s="334">
        <f t="shared" si="707"/>
        <v>0</v>
      </c>
      <c r="AF4528" s="334">
        <f t="shared" si="708"/>
        <v>0</v>
      </c>
      <c r="AG4528" s="340">
        <f t="shared" si="709"/>
        <v>0</v>
      </c>
      <c r="AI4528" s="340">
        <f t="shared" si="712"/>
        <v>0</v>
      </c>
      <c r="AJ4528" s="340">
        <f t="shared" si="712"/>
        <v>0</v>
      </c>
      <c r="AK4528" s="340">
        <f t="shared" si="712"/>
        <v>0</v>
      </c>
      <c r="AL4528" s="340">
        <f t="shared" si="712"/>
        <v>0</v>
      </c>
      <c r="AM4528" s="340">
        <f t="shared" si="712"/>
        <v>0</v>
      </c>
    </row>
    <row r="4529" spans="1:39" x14ac:dyDescent="0.35">
      <c r="A4529" s="337">
        <v>26442</v>
      </c>
      <c r="B4529" s="338">
        <f t="shared" si="704"/>
        <v>1972</v>
      </c>
      <c r="C4529" s="338">
        <f t="shared" si="705"/>
        <v>5</v>
      </c>
      <c r="D4529" s="338">
        <f t="shared" si="706"/>
        <v>23</v>
      </c>
      <c r="E4529" s="334">
        <v>0</v>
      </c>
      <c r="F4529" s="334">
        <v>0</v>
      </c>
      <c r="G4529" s="334">
        <v>0</v>
      </c>
      <c r="H4529" s="334">
        <v>0</v>
      </c>
      <c r="I4529" s="334">
        <v>0</v>
      </c>
      <c r="J4529" s="334">
        <v>0</v>
      </c>
      <c r="K4529" s="334">
        <v>0</v>
      </c>
      <c r="L4529" s="334">
        <v>0</v>
      </c>
      <c r="M4529" s="334">
        <v>0</v>
      </c>
      <c r="N4529" s="334">
        <v>0</v>
      </c>
      <c r="O4529" s="334">
        <v>0</v>
      </c>
      <c r="P4529" s="334">
        <v>0</v>
      </c>
      <c r="Q4529" s="334">
        <v>0</v>
      </c>
      <c r="R4529" s="334">
        <v>0</v>
      </c>
      <c r="S4529" s="334">
        <v>0</v>
      </c>
      <c r="T4529" s="334">
        <v>0</v>
      </c>
      <c r="U4529" s="334">
        <v>0</v>
      </c>
      <c r="V4529" s="334">
        <v>0</v>
      </c>
      <c r="W4529" s="334">
        <v>0</v>
      </c>
      <c r="X4529" s="334">
        <v>0</v>
      </c>
      <c r="Y4529" s="334">
        <v>0</v>
      </c>
      <c r="Z4529" s="334">
        <v>0</v>
      </c>
      <c r="AA4529" s="334">
        <v>0</v>
      </c>
      <c r="AB4529" s="334">
        <v>0</v>
      </c>
      <c r="AD4529" s="334">
        <v>0</v>
      </c>
      <c r="AE4529" s="334">
        <f t="shared" si="707"/>
        <v>0</v>
      </c>
      <c r="AF4529" s="334">
        <f t="shared" si="708"/>
        <v>0</v>
      </c>
      <c r="AG4529" s="340">
        <f t="shared" si="709"/>
        <v>0</v>
      </c>
      <c r="AI4529" s="340">
        <f t="shared" si="712"/>
        <v>0</v>
      </c>
      <c r="AJ4529" s="340">
        <f t="shared" si="712"/>
        <v>0</v>
      </c>
      <c r="AK4529" s="340">
        <f t="shared" si="712"/>
        <v>0</v>
      </c>
      <c r="AL4529" s="340">
        <f t="shared" si="712"/>
        <v>0</v>
      </c>
      <c r="AM4529" s="340">
        <f t="shared" si="712"/>
        <v>0</v>
      </c>
    </row>
    <row r="4530" spans="1:39" x14ac:dyDescent="0.35">
      <c r="A4530" s="337">
        <v>26443</v>
      </c>
      <c r="B4530" s="338">
        <f t="shared" si="704"/>
        <v>1972</v>
      </c>
      <c r="C4530" s="338">
        <f t="shared" si="705"/>
        <v>5</v>
      </c>
      <c r="D4530" s="338">
        <f t="shared" si="706"/>
        <v>24</v>
      </c>
      <c r="E4530" s="334">
        <v>0</v>
      </c>
      <c r="F4530" s="334">
        <v>0</v>
      </c>
      <c r="G4530" s="334">
        <v>0</v>
      </c>
      <c r="H4530" s="334">
        <v>0</v>
      </c>
      <c r="I4530" s="334">
        <v>0</v>
      </c>
      <c r="J4530" s="334">
        <v>0</v>
      </c>
      <c r="K4530" s="334">
        <v>0</v>
      </c>
      <c r="L4530" s="334">
        <v>0</v>
      </c>
      <c r="M4530" s="334">
        <v>0</v>
      </c>
      <c r="N4530" s="334">
        <v>0</v>
      </c>
      <c r="O4530" s="334">
        <v>0</v>
      </c>
      <c r="P4530" s="334">
        <v>0</v>
      </c>
      <c r="Q4530" s="334">
        <v>0</v>
      </c>
      <c r="R4530" s="334">
        <v>0</v>
      </c>
      <c r="S4530" s="334">
        <v>0</v>
      </c>
      <c r="T4530" s="334">
        <v>0</v>
      </c>
      <c r="U4530" s="334">
        <v>0</v>
      </c>
      <c r="V4530" s="334">
        <v>0</v>
      </c>
      <c r="W4530" s="334">
        <v>0</v>
      </c>
      <c r="X4530" s="334">
        <v>0</v>
      </c>
      <c r="Y4530" s="334">
        <v>0</v>
      </c>
      <c r="Z4530" s="334">
        <v>0</v>
      </c>
      <c r="AA4530" s="334">
        <v>0</v>
      </c>
      <c r="AB4530" s="334">
        <v>0.3</v>
      </c>
      <c r="AD4530" s="334">
        <v>0.3</v>
      </c>
      <c r="AE4530" s="334">
        <f t="shared" si="707"/>
        <v>0.3</v>
      </c>
      <c r="AF4530" s="334">
        <f t="shared" si="708"/>
        <v>0.3</v>
      </c>
      <c r="AG4530" s="340">
        <f t="shared" si="709"/>
        <v>0</v>
      </c>
      <c r="AI4530" s="340">
        <f t="shared" si="712"/>
        <v>0.3</v>
      </c>
      <c r="AJ4530" s="340">
        <f t="shared" si="712"/>
        <v>0</v>
      </c>
      <c r="AK4530" s="340">
        <f t="shared" si="712"/>
        <v>0</v>
      </c>
      <c r="AL4530" s="340">
        <f t="shared" si="712"/>
        <v>0</v>
      </c>
      <c r="AM4530" s="340">
        <f t="shared" si="712"/>
        <v>0</v>
      </c>
    </row>
    <row r="4531" spans="1:39" x14ac:dyDescent="0.35">
      <c r="A4531" s="337">
        <v>26444</v>
      </c>
      <c r="B4531" s="338">
        <f t="shared" si="704"/>
        <v>1972</v>
      </c>
      <c r="C4531" s="338">
        <f t="shared" si="705"/>
        <v>5</v>
      </c>
      <c r="D4531" s="338">
        <f t="shared" si="706"/>
        <v>25</v>
      </c>
      <c r="E4531" s="334">
        <v>2.2999999999999998</v>
      </c>
      <c r="F4531" s="334">
        <v>3.5</v>
      </c>
      <c r="G4531" s="334">
        <v>3.6</v>
      </c>
      <c r="H4531" s="334">
        <v>2.8</v>
      </c>
      <c r="I4531" s="334">
        <v>1.5</v>
      </c>
      <c r="J4531" s="334">
        <v>0.7</v>
      </c>
      <c r="K4531" s="334">
        <v>1.3</v>
      </c>
      <c r="L4531" s="334">
        <v>1.5</v>
      </c>
      <c r="M4531" s="334">
        <v>0.5</v>
      </c>
      <c r="N4531" s="334">
        <v>0.3</v>
      </c>
      <c r="O4531" s="334">
        <v>0</v>
      </c>
      <c r="P4531" s="334">
        <v>0</v>
      </c>
      <c r="Q4531" s="334">
        <v>0.3</v>
      </c>
      <c r="R4531" s="334">
        <v>0</v>
      </c>
      <c r="S4531" s="334">
        <v>0</v>
      </c>
      <c r="T4531" s="334">
        <v>0</v>
      </c>
      <c r="U4531" s="334">
        <v>0</v>
      </c>
      <c r="V4531" s="334">
        <v>0</v>
      </c>
      <c r="W4531" s="334">
        <v>0</v>
      </c>
      <c r="X4531" s="334">
        <v>0</v>
      </c>
      <c r="Y4531" s="334">
        <v>0</v>
      </c>
      <c r="Z4531" s="334">
        <v>0</v>
      </c>
      <c r="AA4531" s="334">
        <v>0</v>
      </c>
      <c r="AB4531" s="334">
        <v>0</v>
      </c>
      <c r="AD4531" s="334">
        <v>18.3</v>
      </c>
      <c r="AE4531" s="334">
        <f t="shared" si="707"/>
        <v>18.3</v>
      </c>
      <c r="AF4531" s="334">
        <f t="shared" si="708"/>
        <v>18.3</v>
      </c>
      <c r="AG4531" s="340">
        <f t="shared" si="709"/>
        <v>0</v>
      </c>
      <c r="AI4531" s="340">
        <f t="shared" si="712"/>
        <v>18.3</v>
      </c>
      <c r="AJ4531" s="340">
        <f t="shared" si="712"/>
        <v>0</v>
      </c>
      <c r="AK4531" s="340">
        <f t="shared" si="712"/>
        <v>0</v>
      </c>
      <c r="AL4531" s="340">
        <f t="shared" si="712"/>
        <v>0</v>
      </c>
      <c r="AM4531" s="340">
        <f t="shared" si="712"/>
        <v>0</v>
      </c>
    </row>
    <row r="4532" spans="1:39" x14ac:dyDescent="0.35">
      <c r="A4532" s="337">
        <v>26445</v>
      </c>
      <c r="B4532" s="338">
        <f t="shared" si="704"/>
        <v>1972</v>
      </c>
      <c r="C4532" s="338">
        <f t="shared" si="705"/>
        <v>5</v>
      </c>
      <c r="D4532" s="338">
        <f t="shared" si="706"/>
        <v>26</v>
      </c>
      <c r="E4532" s="334">
        <v>0</v>
      </c>
      <c r="F4532" s="334">
        <v>0</v>
      </c>
      <c r="G4532" s="334">
        <v>0</v>
      </c>
      <c r="H4532" s="334">
        <v>0</v>
      </c>
      <c r="I4532" s="334">
        <v>0</v>
      </c>
      <c r="J4532" s="334">
        <v>0</v>
      </c>
      <c r="K4532" s="334">
        <v>0</v>
      </c>
      <c r="L4532" s="334">
        <v>0</v>
      </c>
      <c r="M4532" s="334">
        <v>0</v>
      </c>
      <c r="N4532" s="334">
        <v>0</v>
      </c>
      <c r="O4532" s="334">
        <v>0</v>
      </c>
      <c r="P4532" s="334">
        <v>0</v>
      </c>
      <c r="Q4532" s="334">
        <v>0</v>
      </c>
      <c r="R4532" s="334">
        <v>0</v>
      </c>
      <c r="S4532" s="334">
        <v>0</v>
      </c>
      <c r="T4532" s="334">
        <v>0</v>
      </c>
      <c r="U4532" s="334">
        <v>0</v>
      </c>
      <c r="V4532" s="334">
        <v>0</v>
      </c>
      <c r="W4532" s="334">
        <v>0</v>
      </c>
      <c r="X4532" s="334">
        <v>0</v>
      </c>
      <c r="Y4532" s="334">
        <v>0</v>
      </c>
      <c r="Z4532" s="334">
        <v>0</v>
      </c>
      <c r="AA4532" s="334">
        <v>0</v>
      </c>
      <c r="AB4532" s="334">
        <v>0</v>
      </c>
      <c r="AD4532" s="334">
        <v>0</v>
      </c>
      <c r="AE4532" s="334">
        <f t="shared" si="707"/>
        <v>0</v>
      </c>
      <c r="AF4532" s="334">
        <f t="shared" si="708"/>
        <v>0</v>
      </c>
      <c r="AG4532" s="340">
        <f t="shared" si="709"/>
        <v>0</v>
      </c>
      <c r="AI4532" s="340">
        <f t="shared" ref="AI4532:AM4547" si="713">IF($C4532=AI$1,$AF4532,0)</f>
        <v>0</v>
      </c>
      <c r="AJ4532" s="340">
        <f t="shared" si="713"/>
        <v>0</v>
      </c>
      <c r="AK4532" s="340">
        <f t="shared" si="713"/>
        <v>0</v>
      </c>
      <c r="AL4532" s="340">
        <f t="shared" si="713"/>
        <v>0</v>
      </c>
      <c r="AM4532" s="340">
        <f t="shared" si="713"/>
        <v>0</v>
      </c>
    </row>
    <row r="4533" spans="1:39" x14ac:dyDescent="0.35">
      <c r="A4533" s="337">
        <v>26446</v>
      </c>
      <c r="B4533" s="338">
        <f t="shared" si="704"/>
        <v>1972</v>
      </c>
      <c r="C4533" s="338">
        <f t="shared" si="705"/>
        <v>5</v>
      </c>
      <c r="D4533" s="338">
        <f t="shared" si="706"/>
        <v>27</v>
      </c>
      <c r="E4533" s="334">
        <v>0</v>
      </c>
      <c r="F4533" s="334">
        <v>0</v>
      </c>
      <c r="G4533" s="334">
        <v>0</v>
      </c>
      <c r="H4533" s="334">
        <v>0</v>
      </c>
      <c r="I4533" s="334">
        <v>0</v>
      </c>
      <c r="J4533" s="334">
        <v>0</v>
      </c>
      <c r="K4533" s="334">
        <v>0</v>
      </c>
      <c r="L4533" s="334">
        <v>0</v>
      </c>
      <c r="M4533" s="334">
        <v>0</v>
      </c>
      <c r="N4533" s="334">
        <v>0</v>
      </c>
      <c r="O4533" s="334">
        <v>0</v>
      </c>
      <c r="P4533" s="334">
        <v>0</v>
      </c>
      <c r="Q4533" s="334">
        <v>0</v>
      </c>
      <c r="R4533" s="334">
        <v>0</v>
      </c>
      <c r="S4533" s="334">
        <v>0</v>
      </c>
      <c r="T4533" s="334">
        <v>0</v>
      </c>
      <c r="U4533" s="334">
        <v>0</v>
      </c>
      <c r="V4533" s="334">
        <v>0</v>
      </c>
      <c r="W4533" s="334">
        <v>0</v>
      </c>
      <c r="X4533" s="334">
        <v>0</v>
      </c>
      <c r="Y4533" s="334">
        <v>0</v>
      </c>
      <c r="Z4533" s="334">
        <v>0</v>
      </c>
      <c r="AA4533" s="334">
        <v>0</v>
      </c>
      <c r="AB4533" s="334">
        <v>0</v>
      </c>
      <c r="AD4533" s="334">
        <v>0</v>
      </c>
      <c r="AE4533" s="334">
        <f t="shared" si="707"/>
        <v>0</v>
      </c>
      <c r="AF4533" s="334">
        <f t="shared" si="708"/>
        <v>0</v>
      </c>
      <c r="AG4533" s="340">
        <f t="shared" si="709"/>
        <v>0</v>
      </c>
      <c r="AI4533" s="340">
        <f t="shared" si="713"/>
        <v>0</v>
      </c>
      <c r="AJ4533" s="340">
        <f t="shared" si="713"/>
        <v>0</v>
      </c>
      <c r="AK4533" s="340">
        <f t="shared" si="713"/>
        <v>0</v>
      </c>
      <c r="AL4533" s="340">
        <f t="shared" si="713"/>
        <v>0</v>
      </c>
      <c r="AM4533" s="340">
        <f t="shared" si="713"/>
        <v>0</v>
      </c>
    </row>
    <row r="4534" spans="1:39" x14ac:dyDescent="0.35">
      <c r="A4534" s="337">
        <v>26447</v>
      </c>
      <c r="B4534" s="338">
        <f t="shared" si="704"/>
        <v>1972</v>
      </c>
      <c r="C4534" s="338">
        <f t="shared" si="705"/>
        <v>5</v>
      </c>
      <c r="D4534" s="338">
        <f t="shared" si="706"/>
        <v>28</v>
      </c>
      <c r="E4534" s="334">
        <v>0</v>
      </c>
      <c r="F4534" s="334">
        <v>0</v>
      </c>
      <c r="G4534" s="334">
        <v>0</v>
      </c>
      <c r="H4534" s="334">
        <v>0</v>
      </c>
      <c r="I4534" s="334">
        <v>0</v>
      </c>
      <c r="J4534" s="334">
        <v>0</v>
      </c>
      <c r="K4534" s="334">
        <v>0</v>
      </c>
      <c r="L4534" s="334">
        <v>0</v>
      </c>
      <c r="M4534" s="334">
        <v>0</v>
      </c>
      <c r="N4534" s="334">
        <v>0</v>
      </c>
      <c r="O4534" s="334">
        <v>0</v>
      </c>
      <c r="P4534" s="334">
        <v>0</v>
      </c>
      <c r="Q4534" s="334">
        <v>0</v>
      </c>
      <c r="R4534" s="334">
        <v>0</v>
      </c>
      <c r="S4534" s="334">
        <v>0</v>
      </c>
      <c r="T4534" s="334">
        <v>0</v>
      </c>
      <c r="U4534" s="334">
        <v>0</v>
      </c>
      <c r="V4534" s="334">
        <v>0</v>
      </c>
      <c r="W4534" s="334">
        <v>0</v>
      </c>
      <c r="X4534" s="334">
        <v>0</v>
      </c>
      <c r="Y4534" s="334">
        <v>0</v>
      </c>
      <c r="Z4534" s="334">
        <v>0</v>
      </c>
      <c r="AA4534" s="334">
        <v>0</v>
      </c>
      <c r="AB4534" s="334">
        <v>0</v>
      </c>
      <c r="AD4534" s="334">
        <v>0</v>
      </c>
      <c r="AE4534" s="334">
        <f t="shared" si="707"/>
        <v>0</v>
      </c>
      <c r="AF4534" s="334">
        <f t="shared" si="708"/>
        <v>0</v>
      </c>
      <c r="AG4534" s="340">
        <f t="shared" si="709"/>
        <v>0</v>
      </c>
      <c r="AI4534" s="340">
        <f t="shared" si="713"/>
        <v>0</v>
      </c>
      <c r="AJ4534" s="340">
        <f t="shared" si="713"/>
        <v>0</v>
      </c>
      <c r="AK4534" s="340">
        <f t="shared" si="713"/>
        <v>0</v>
      </c>
      <c r="AL4534" s="340">
        <f t="shared" si="713"/>
        <v>0</v>
      </c>
      <c r="AM4534" s="340">
        <f t="shared" si="713"/>
        <v>0</v>
      </c>
    </row>
    <row r="4535" spans="1:39" x14ac:dyDescent="0.35">
      <c r="A4535" s="337">
        <v>26448</v>
      </c>
      <c r="B4535" s="338">
        <f t="shared" si="704"/>
        <v>1972</v>
      </c>
      <c r="C4535" s="338">
        <f t="shared" si="705"/>
        <v>5</v>
      </c>
      <c r="D4535" s="338">
        <f t="shared" si="706"/>
        <v>29</v>
      </c>
      <c r="E4535" s="334">
        <v>0</v>
      </c>
      <c r="F4535" s="334">
        <v>0</v>
      </c>
      <c r="G4535" s="334">
        <v>0</v>
      </c>
      <c r="H4535" s="334">
        <v>0</v>
      </c>
      <c r="I4535" s="334">
        <v>0</v>
      </c>
      <c r="J4535" s="334">
        <v>0</v>
      </c>
      <c r="K4535" s="334">
        <v>0</v>
      </c>
      <c r="L4535" s="334">
        <v>0</v>
      </c>
      <c r="M4535" s="334">
        <v>0</v>
      </c>
      <c r="N4535" s="334">
        <v>0</v>
      </c>
      <c r="O4535" s="334">
        <v>0</v>
      </c>
      <c r="P4535" s="334">
        <v>0</v>
      </c>
      <c r="Q4535" s="334">
        <v>0</v>
      </c>
      <c r="R4535" s="334">
        <v>0</v>
      </c>
      <c r="S4535" s="334">
        <v>0</v>
      </c>
      <c r="T4535" s="334">
        <v>0</v>
      </c>
      <c r="U4535" s="334">
        <v>0</v>
      </c>
      <c r="V4535" s="334">
        <v>0</v>
      </c>
      <c r="W4535" s="334">
        <v>0</v>
      </c>
      <c r="X4535" s="334">
        <v>0</v>
      </c>
      <c r="Y4535" s="334">
        <v>0</v>
      </c>
      <c r="Z4535" s="334">
        <v>0</v>
      </c>
      <c r="AA4535" s="334">
        <v>0</v>
      </c>
      <c r="AB4535" s="334">
        <v>0</v>
      </c>
      <c r="AD4535" s="334">
        <v>0</v>
      </c>
      <c r="AE4535" s="334">
        <f t="shared" si="707"/>
        <v>0</v>
      </c>
      <c r="AF4535" s="334">
        <f t="shared" si="708"/>
        <v>0</v>
      </c>
      <c r="AG4535" s="340">
        <f t="shared" si="709"/>
        <v>0</v>
      </c>
      <c r="AI4535" s="340">
        <f t="shared" si="713"/>
        <v>0</v>
      </c>
      <c r="AJ4535" s="340">
        <f t="shared" si="713"/>
        <v>0</v>
      </c>
      <c r="AK4535" s="340">
        <f t="shared" si="713"/>
        <v>0</v>
      </c>
      <c r="AL4535" s="340">
        <f t="shared" si="713"/>
        <v>0</v>
      </c>
      <c r="AM4535" s="340">
        <f t="shared" si="713"/>
        <v>0</v>
      </c>
    </row>
    <row r="4536" spans="1:39" x14ac:dyDescent="0.35">
      <c r="A4536" s="337">
        <v>26449</v>
      </c>
      <c r="B4536" s="338">
        <f t="shared" si="704"/>
        <v>1972</v>
      </c>
      <c r="C4536" s="338">
        <f t="shared" si="705"/>
        <v>5</v>
      </c>
      <c r="D4536" s="338">
        <f t="shared" si="706"/>
        <v>30</v>
      </c>
      <c r="E4536" s="334">
        <v>0</v>
      </c>
      <c r="F4536" s="334">
        <v>0</v>
      </c>
      <c r="G4536" s="334">
        <v>0</v>
      </c>
      <c r="H4536" s="334">
        <v>0</v>
      </c>
      <c r="I4536" s="334">
        <v>0</v>
      </c>
      <c r="J4536" s="334">
        <v>0</v>
      </c>
      <c r="K4536" s="334">
        <v>0</v>
      </c>
      <c r="L4536" s="334">
        <v>0</v>
      </c>
      <c r="M4536" s="334">
        <v>0</v>
      </c>
      <c r="N4536" s="334">
        <v>0</v>
      </c>
      <c r="O4536" s="334">
        <v>0</v>
      </c>
      <c r="P4536" s="334">
        <v>0</v>
      </c>
      <c r="Q4536" s="334">
        <v>0</v>
      </c>
      <c r="R4536" s="334">
        <v>0</v>
      </c>
      <c r="S4536" s="334">
        <v>0</v>
      </c>
      <c r="T4536" s="334">
        <v>0</v>
      </c>
      <c r="U4536" s="334">
        <v>0</v>
      </c>
      <c r="V4536" s="334">
        <v>0</v>
      </c>
      <c r="W4536" s="334">
        <v>0</v>
      </c>
      <c r="X4536" s="334">
        <v>0</v>
      </c>
      <c r="Y4536" s="334">
        <v>0</v>
      </c>
      <c r="Z4536" s="334">
        <v>0</v>
      </c>
      <c r="AA4536" s="334">
        <v>0</v>
      </c>
      <c r="AB4536" s="334">
        <v>0</v>
      </c>
      <c r="AD4536" s="334">
        <v>0</v>
      </c>
      <c r="AE4536" s="334">
        <f t="shared" si="707"/>
        <v>0</v>
      </c>
      <c r="AF4536" s="334">
        <f t="shared" si="708"/>
        <v>0</v>
      </c>
      <c r="AG4536" s="340">
        <f t="shared" si="709"/>
        <v>0</v>
      </c>
      <c r="AI4536" s="340">
        <f t="shared" si="713"/>
        <v>0</v>
      </c>
      <c r="AJ4536" s="340">
        <f t="shared" si="713"/>
        <v>0</v>
      </c>
      <c r="AK4536" s="340">
        <f t="shared" si="713"/>
        <v>0</v>
      </c>
      <c r="AL4536" s="340">
        <f t="shared" si="713"/>
        <v>0</v>
      </c>
      <c r="AM4536" s="340">
        <f t="shared" si="713"/>
        <v>0</v>
      </c>
    </row>
    <row r="4537" spans="1:39" x14ac:dyDescent="0.35">
      <c r="A4537" s="337">
        <v>26450</v>
      </c>
      <c r="B4537" s="338">
        <f t="shared" si="704"/>
        <v>1972</v>
      </c>
      <c r="C4537" s="338">
        <f t="shared" si="705"/>
        <v>5</v>
      </c>
      <c r="D4537" s="338">
        <f t="shared" si="706"/>
        <v>31</v>
      </c>
      <c r="E4537" s="334">
        <v>0</v>
      </c>
      <c r="F4537" s="334">
        <v>0</v>
      </c>
      <c r="G4537" s="334">
        <v>0</v>
      </c>
      <c r="H4537" s="334">
        <v>0</v>
      </c>
      <c r="I4537" s="334">
        <v>0</v>
      </c>
      <c r="J4537" s="334">
        <v>0</v>
      </c>
      <c r="K4537" s="334">
        <v>0</v>
      </c>
      <c r="L4537" s="334">
        <v>0</v>
      </c>
      <c r="M4537" s="334">
        <v>0</v>
      </c>
      <c r="N4537" s="334">
        <v>0</v>
      </c>
      <c r="O4537" s="334">
        <v>0</v>
      </c>
      <c r="P4537" s="334">
        <v>0</v>
      </c>
      <c r="Q4537" s="334">
        <v>0</v>
      </c>
      <c r="R4537" s="334">
        <v>0</v>
      </c>
      <c r="S4537" s="334">
        <v>0</v>
      </c>
      <c r="T4537" s="334">
        <v>0</v>
      </c>
      <c r="U4537" s="334">
        <v>0</v>
      </c>
      <c r="V4537" s="334">
        <v>0</v>
      </c>
      <c r="W4537" s="334">
        <v>0</v>
      </c>
      <c r="X4537" s="334">
        <v>0</v>
      </c>
      <c r="Y4537" s="334">
        <v>0</v>
      </c>
      <c r="Z4537" s="334">
        <v>0</v>
      </c>
      <c r="AA4537" s="334">
        <v>0</v>
      </c>
      <c r="AB4537" s="334">
        <v>0</v>
      </c>
      <c r="AD4537" s="334">
        <v>0</v>
      </c>
      <c r="AE4537" s="334">
        <f t="shared" si="707"/>
        <v>0</v>
      </c>
      <c r="AF4537" s="334">
        <f t="shared" si="708"/>
        <v>0</v>
      </c>
      <c r="AG4537" s="340">
        <f t="shared" si="709"/>
        <v>0</v>
      </c>
      <c r="AI4537" s="340">
        <f t="shared" si="713"/>
        <v>0</v>
      </c>
      <c r="AJ4537" s="340">
        <f t="shared" si="713"/>
        <v>0</v>
      </c>
      <c r="AK4537" s="340">
        <f t="shared" si="713"/>
        <v>0</v>
      </c>
      <c r="AL4537" s="340">
        <f t="shared" si="713"/>
        <v>0</v>
      </c>
      <c r="AM4537" s="340">
        <f t="shared" si="713"/>
        <v>0</v>
      </c>
    </row>
    <row r="4538" spans="1:39" x14ac:dyDescent="0.35">
      <c r="A4538" s="337">
        <v>26451</v>
      </c>
      <c r="B4538" s="338">
        <f t="shared" si="704"/>
        <v>1972</v>
      </c>
      <c r="C4538" s="338">
        <f t="shared" si="705"/>
        <v>6</v>
      </c>
      <c r="D4538" s="338">
        <f t="shared" si="706"/>
        <v>1</v>
      </c>
      <c r="E4538" s="334">
        <v>0</v>
      </c>
      <c r="F4538" s="334">
        <v>0</v>
      </c>
      <c r="G4538" s="334">
        <v>0</v>
      </c>
      <c r="H4538" s="334">
        <v>0</v>
      </c>
      <c r="I4538" s="334">
        <v>0</v>
      </c>
      <c r="J4538" s="334">
        <v>0</v>
      </c>
      <c r="K4538" s="334">
        <v>0</v>
      </c>
      <c r="L4538" s="334">
        <v>0</v>
      </c>
      <c r="M4538" s="334">
        <v>0</v>
      </c>
      <c r="N4538" s="334">
        <v>0</v>
      </c>
      <c r="O4538" s="334">
        <v>0</v>
      </c>
      <c r="P4538" s="334">
        <v>0</v>
      </c>
      <c r="Q4538" s="334">
        <v>0</v>
      </c>
      <c r="R4538" s="334">
        <v>0</v>
      </c>
      <c r="S4538" s="334">
        <v>0</v>
      </c>
      <c r="T4538" s="334">
        <v>0</v>
      </c>
      <c r="U4538" s="334">
        <v>0</v>
      </c>
      <c r="V4538" s="334">
        <v>0</v>
      </c>
      <c r="W4538" s="334">
        <v>0</v>
      </c>
      <c r="X4538" s="334">
        <v>0</v>
      </c>
      <c r="Y4538" s="334">
        <v>0</v>
      </c>
      <c r="Z4538" s="334">
        <v>0</v>
      </c>
      <c r="AA4538" s="334">
        <v>0</v>
      </c>
      <c r="AB4538" s="334">
        <v>0</v>
      </c>
      <c r="AD4538" s="334">
        <v>0</v>
      </c>
      <c r="AE4538" s="334">
        <f t="shared" si="707"/>
        <v>0</v>
      </c>
      <c r="AF4538" s="334">
        <f t="shared" si="708"/>
        <v>0</v>
      </c>
      <c r="AG4538" s="340">
        <f t="shared" si="709"/>
        <v>0</v>
      </c>
      <c r="AI4538" s="340">
        <f t="shared" si="713"/>
        <v>0</v>
      </c>
      <c r="AJ4538" s="340">
        <f t="shared" si="713"/>
        <v>0</v>
      </c>
      <c r="AK4538" s="340">
        <f t="shared" si="713"/>
        <v>0</v>
      </c>
      <c r="AL4538" s="340">
        <f t="shared" si="713"/>
        <v>0</v>
      </c>
      <c r="AM4538" s="340">
        <f t="shared" si="713"/>
        <v>0</v>
      </c>
    </row>
    <row r="4539" spans="1:39" x14ac:dyDescent="0.35">
      <c r="A4539" s="337">
        <v>26452</v>
      </c>
      <c r="B4539" s="338">
        <f t="shared" si="704"/>
        <v>1972</v>
      </c>
      <c r="C4539" s="338">
        <f t="shared" si="705"/>
        <v>6</v>
      </c>
      <c r="D4539" s="338">
        <f t="shared" si="706"/>
        <v>2</v>
      </c>
      <c r="E4539" s="334">
        <v>0</v>
      </c>
      <c r="F4539" s="334">
        <v>0</v>
      </c>
      <c r="G4539" s="334">
        <v>0</v>
      </c>
      <c r="H4539" s="334">
        <v>0</v>
      </c>
      <c r="I4539" s="334">
        <v>0</v>
      </c>
      <c r="J4539" s="334">
        <v>0</v>
      </c>
      <c r="K4539" s="334">
        <v>0</v>
      </c>
      <c r="L4539" s="334">
        <v>0</v>
      </c>
      <c r="M4539" s="334">
        <v>0</v>
      </c>
      <c r="N4539" s="334">
        <v>0</v>
      </c>
      <c r="O4539" s="334">
        <v>0</v>
      </c>
      <c r="P4539" s="334">
        <v>0</v>
      </c>
      <c r="Q4539" s="334">
        <v>0</v>
      </c>
      <c r="R4539" s="334">
        <v>0</v>
      </c>
      <c r="S4539" s="334">
        <v>0</v>
      </c>
      <c r="T4539" s="334">
        <v>0</v>
      </c>
      <c r="U4539" s="334">
        <v>0</v>
      </c>
      <c r="V4539" s="334">
        <v>0</v>
      </c>
      <c r="W4539" s="334">
        <v>0</v>
      </c>
      <c r="X4539" s="334">
        <v>0</v>
      </c>
      <c r="Y4539" s="334">
        <v>0</v>
      </c>
      <c r="Z4539" s="334">
        <v>0</v>
      </c>
      <c r="AA4539" s="334">
        <v>0</v>
      </c>
      <c r="AB4539" s="334">
        <v>0</v>
      </c>
      <c r="AD4539" s="334">
        <v>0</v>
      </c>
      <c r="AE4539" s="334">
        <f t="shared" si="707"/>
        <v>0</v>
      </c>
      <c r="AF4539" s="334">
        <f t="shared" si="708"/>
        <v>0</v>
      </c>
      <c r="AG4539" s="340">
        <f t="shared" si="709"/>
        <v>0</v>
      </c>
      <c r="AI4539" s="340">
        <f t="shared" si="713"/>
        <v>0</v>
      </c>
      <c r="AJ4539" s="340">
        <f t="shared" si="713"/>
        <v>0</v>
      </c>
      <c r="AK4539" s="340">
        <f t="shared" si="713"/>
        <v>0</v>
      </c>
      <c r="AL4539" s="340">
        <f t="shared" si="713"/>
        <v>0</v>
      </c>
      <c r="AM4539" s="340">
        <f t="shared" si="713"/>
        <v>0</v>
      </c>
    </row>
    <row r="4540" spans="1:39" x14ac:dyDescent="0.35">
      <c r="A4540" s="337">
        <v>26453</v>
      </c>
      <c r="B4540" s="338">
        <f t="shared" si="704"/>
        <v>1972</v>
      </c>
      <c r="C4540" s="338">
        <f t="shared" si="705"/>
        <v>6</v>
      </c>
      <c r="D4540" s="338">
        <f t="shared" si="706"/>
        <v>3</v>
      </c>
      <c r="E4540" s="334">
        <v>0</v>
      </c>
      <c r="F4540" s="334">
        <v>0</v>
      </c>
      <c r="G4540" s="334">
        <v>0</v>
      </c>
      <c r="H4540" s="334">
        <v>0</v>
      </c>
      <c r="I4540" s="334">
        <v>0</v>
      </c>
      <c r="J4540" s="334">
        <v>0</v>
      </c>
      <c r="K4540" s="334">
        <v>0</v>
      </c>
      <c r="L4540" s="334">
        <v>0</v>
      </c>
      <c r="M4540" s="334">
        <v>0</v>
      </c>
      <c r="N4540" s="334">
        <v>0</v>
      </c>
      <c r="O4540" s="334">
        <v>0</v>
      </c>
      <c r="P4540" s="334">
        <v>0</v>
      </c>
      <c r="Q4540" s="334">
        <v>0</v>
      </c>
      <c r="R4540" s="334">
        <v>0</v>
      </c>
      <c r="S4540" s="334">
        <v>0</v>
      </c>
      <c r="T4540" s="334">
        <v>0</v>
      </c>
      <c r="U4540" s="334">
        <v>0</v>
      </c>
      <c r="V4540" s="334">
        <v>0</v>
      </c>
      <c r="W4540" s="334">
        <v>0</v>
      </c>
      <c r="X4540" s="334">
        <v>0</v>
      </c>
      <c r="Y4540" s="334">
        <v>0</v>
      </c>
      <c r="Z4540" s="334">
        <v>0</v>
      </c>
      <c r="AA4540" s="334">
        <v>0</v>
      </c>
      <c r="AB4540" s="334">
        <v>0</v>
      </c>
      <c r="AD4540" s="334">
        <v>0</v>
      </c>
      <c r="AE4540" s="334">
        <f t="shared" si="707"/>
        <v>0</v>
      </c>
      <c r="AF4540" s="334">
        <f t="shared" si="708"/>
        <v>0</v>
      </c>
      <c r="AG4540" s="340">
        <f t="shared" si="709"/>
        <v>0</v>
      </c>
      <c r="AI4540" s="340">
        <f t="shared" si="713"/>
        <v>0</v>
      </c>
      <c r="AJ4540" s="340">
        <f t="shared" si="713"/>
        <v>0</v>
      </c>
      <c r="AK4540" s="340">
        <f t="shared" si="713"/>
        <v>0</v>
      </c>
      <c r="AL4540" s="340">
        <f t="shared" si="713"/>
        <v>0</v>
      </c>
      <c r="AM4540" s="340">
        <f t="shared" si="713"/>
        <v>0</v>
      </c>
    </row>
    <row r="4541" spans="1:39" x14ac:dyDescent="0.35">
      <c r="A4541" s="337">
        <v>26454</v>
      </c>
      <c r="B4541" s="338">
        <f t="shared" si="704"/>
        <v>1972</v>
      </c>
      <c r="C4541" s="338">
        <f t="shared" si="705"/>
        <v>6</v>
      </c>
      <c r="D4541" s="338">
        <f t="shared" si="706"/>
        <v>4</v>
      </c>
      <c r="E4541" s="334">
        <v>0</v>
      </c>
      <c r="F4541" s="334">
        <v>0</v>
      </c>
      <c r="G4541" s="334">
        <v>0</v>
      </c>
      <c r="H4541" s="334">
        <v>0</v>
      </c>
      <c r="I4541" s="334">
        <v>0</v>
      </c>
      <c r="J4541" s="334">
        <v>0</v>
      </c>
      <c r="K4541" s="334">
        <v>0</v>
      </c>
      <c r="L4541" s="334">
        <v>0</v>
      </c>
      <c r="M4541" s="334">
        <v>0</v>
      </c>
      <c r="N4541" s="334">
        <v>0</v>
      </c>
      <c r="O4541" s="334">
        <v>0</v>
      </c>
      <c r="P4541" s="334">
        <v>0</v>
      </c>
      <c r="Q4541" s="334">
        <v>0</v>
      </c>
      <c r="R4541" s="334">
        <v>0</v>
      </c>
      <c r="S4541" s="334">
        <v>0</v>
      </c>
      <c r="T4541" s="334">
        <v>0</v>
      </c>
      <c r="U4541" s="334">
        <v>0</v>
      </c>
      <c r="V4541" s="334">
        <v>0</v>
      </c>
      <c r="W4541" s="334">
        <v>0</v>
      </c>
      <c r="X4541" s="334">
        <v>0</v>
      </c>
      <c r="Y4541" s="334">
        <v>0</v>
      </c>
      <c r="Z4541" s="334">
        <v>0</v>
      </c>
      <c r="AA4541" s="334">
        <v>0</v>
      </c>
      <c r="AB4541" s="334">
        <v>0</v>
      </c>
      <c r="AD4541" s="334">
        <v>0</v>
      </c>
      <c r="AE4541" s="334">
        <f t="shared" si="707"/>
        <v>0</v>
      </c>
      <c r="AF4541" s="334">
        <f t="shared" si="708"/>
        <v>0</v>
      </c>
      <c r="AG4541" s="340">
        <f t="shared" si="709"/>
        <v>0</v>
      </c>
      <c r="AI4541" s="340">
        <f t="shared" si="713"/>
        <v>0</v>
      </c>
      <c r="AJ4541" s="340">
        <f t="shared" si="713"/>
        <v>0</v>
      </c>
      <c r="AK4541" s="340">
        <f t="shared" si="713"/>
        <v>0</v>
      </c>
      <c r="AL4541" s="340">
        <f t="shared" si="713"/>
        <v>0</v>
      </c>
      <c r="AM4541" s="340">
        <f t="shared" si="713"/>
        <v>0</v>
      </c>
    </row>
    <row r="4542" spans="1:39" x14ac:dyDescent="0.35">
      <c r="A4542" s="337">
        <v>26455</v>
      </c>
      <c r="B4542" s="338">
        <f t="shared" si="704"/>
        <v>1972</v>
      </c>
      <c r="C4542" s="338">
        <f t="shared" si="705"/>
        <v>6</v>
      </c>
      <c r="D4542" s="338">
        <f t="shared" si="706"/>
        <v>5</v>
      </c>
      <c r="E4542" s="334">
        <v>0</v>
      </c>
      <c r="F4542" s="334">
        <v>0</v>
      </c>
      <c r="G4542" s="334">
        <v>0</v>
      </c>
      <c r="H4542" s="334">
        <v>0</v>
      </c>
      <c r="I4542" s="334">
        <v>0</v>
      </c>
      <c r="J4542" s="334">
        <v>0</v>
      </c>
      <c r="K4542" s="334">
        <v>0</v>
      </c>
      <c r="L4542" s="334">
        <v>0</v>
      </c>
      <c r="M4542" s="334">
        <v>0</v>
      </c>
      <c r="N4542" s="334">
        <v>0</v>
      </c>
      <c r="O4542" s="334">
        <v>0</v>
      </c>
      <c r="P4542" s="334">
        <v>0</v>
      </c>
      <c r="Q4542" s="334">
        <v>0</v>
      </c>
      <c r="R4542" s="334">
        <v>0</v>
      </c>
      <c r="S4542" s="334">
        <v>0</v>
      </c>
      <c r="T4542" s="334">
        <v>0</v>
      </c>
      <c r="U4542" s="334">
        <v>0</v>
      </c>
      <c r="V4542" s="334">
        <v>0</v>
      </c>
      <c r="W4542" s="334">
        <v>0</v>
      </c>
      <c r="X4542" s="334">
        <v>0</v>
      </c>
      <c r="Y4542" s="334">
        <v>0</v>
      </c>
      <c r="Z4542" s="334">
        <v>0</v>
      </c>
      <c r="AA4542" s="334">
        <v>0</v>
      </c>
      <c r="AB4542" s="334">
        <v>0</v>
      </c>
      <c r="AD4542" s="334">
        <v>0</v>
      </c>
      <c r="AE4542" s="334">
        <f t="shared" si="707"/>
        <v>0</v>
      </c>
      <c r="AF4542" s="334">
        <f t="shared" si="708"/>
        <v>0</v>
      </c>
      <c r="AG4542" s="340">
        <f t="shared" si="709"/>
        <v>0</v>
      </c>
      <c r="AI4542" s="340">
        <f t="shared" si="713"/>
        <v>0</v>
      </c>
      <c r="AJ4542" s="340">
        <f t="shared" si="713"/>
        <v>0</v>
      </c>
      <c r="AK4542" s="340">
        <f t="shared" si="713"/>
        <v>0</v>
      </c>
      <c r="AL4542" s="340">
        <f t="shared" si="713"/>
        <v>0</v>
      </c>
      <c r="AM4542" s="340">
        <f t="shared" si="713"/>
        <v>0</v>
      </c>
    </row>
    <row r="4543" spans="1:39" x14ac:dyDescent="0.35">
      <c r="A4543" s="337">
        <v>26456</v>
      </c>
      <c r="B4543" s="338">
        <f t="shared" si="704"/>
        <v>1972</v>
      </c>
      <c r="C4543" s="338">
        <f t="shared" si="705"/>
        <v>6</v>
      </c>
      <c r="D4543" s="338">
        <f t="shared" si="706"/>
        <v>6</v>
      </c>
      <c r="E4543" s="334">
        <v>0</v>
      </c>
      <c r="F4543" s="334">
        <v>0</v>
      </c>
      <c r="G4543" s="334">
        <v>0</v>
      </c>
      <c r="H4543" s="334">
        <v>0</v>
      </c>
      <c r="I4543" s="334">
        <v>0</v>
      </c>
      <c r="J4543" s="334">
        <v>0</v>
      </c>
      <c r="K4543" s="334">
        <v>0</v>
      </c>
      <c r="L4543" s="334">
        <v>0</v>
      </c>
      <c r="M4543" s="334">
        <v>0</v>
      </c>
      <c r="N4543" s="334">
        <v>0</v>
      </c>
      <c r="O4543" s="334">
        <v>0</v>
      </c>
      <c r="P4543" s="334">
        <v>0</v>
      </c>
      <c r="Q4543" s="334">
        <v>0</v>
      </c>
      <c r="R4543" s="334">
        <v>0</v>
      </c>
      <c r="S4543" s="334">
        <v>0</v>
      </c>
      <c r="T4543" s="334">
        <v>0</v>
      </c>
      <c r="U4543" s="334">
        <v>0</v>
      </c>
      <c r="V4543" s="334">
        <v>0</v>
      </c>
      <c r="W4543" s="334">
        <v>0</v>
      </c>
      <c r="X4543" s="334">
        <v>0</v>
      </c>
      <c r="Y4543" s="334">
        <v>0</v>
      </c>
      <c r="Z4543" s="334">
        <v>0</v>
      </c>
      <c r="AA4543" s="334">
        <v>0</v>
      </c>
      <c r="AB4543" s="334">
        <v>0</v>
      </c>
      <c r="AD4543" s="334">
        <v>0</v>
      </c>
      <c r="AE4543" s="334">
        <f t="shared" si="707"/>
        <v>0</v>
      </c>
      <c r="AF4543" s="334">
        <f t="shared" si="708"/>
        <v>0</v>
      </c>
      <c r="AG4543" s="340">
        <f t="shared" si="709"/>
        <v>0</v>
      </c>
      <c r="AI4543" s="340">
        <f t="shared" si="713"/>
        <v>0</v>
      </c>
      <c r="AJ4543" s="340">
        <f t="shared" si="713"/>
        <v>0</v>
      </c>
      <c r="AK4543" s="340">
        <f t="shared" si="713"/>
        <v>0</v>
      </c>
      <c r="AL4543" s="340">
        <f t="shared" si="713"/>
        <v>0</v>
      </c>
      <c r="AM4543" s="340">
        <f t="shared" si="713"/>
        <v>0</v>
      </c>
    </row>
    <row r="4544" spans="1:39" x14ac:dyDescent="0.35">
      <c r="A4544" s="337">
        <v>26457</v>
      </c>
      <c r="B4544" s="338">
        <f t="shared" si="704"/>
        <v>1972</v>
      </c>
      <c r="C4544" s="338">
        <f t="shared" si="705"/>
        <v>6</v>
      </c>
      <c r="D4544" s="338">
        <f t="shared" si="706"/>
        <v>7</v>
      </c>
      <c r="E4544" s="334">
        <v>0</v>
      </c>
      <c r="F4544" s="334">
        <v>0</v>
      </c>
      <c r="G4544" s="334">
        <v>0</v>
      </c>
      <c r="H4544" s="334">
        <v>0</v>
      </c>
      <c r="I4544" s="334">
        <v>0</v>
      </c>
      <c r="J4544" s="334">
        <v>0</v>
      </c>
      <c r="K4544" s="334">
        <v>0</v>
      </c>
      <c r="L4544" s="334">
        <v>0</v>
      </c>
      <c r="M4544" s="334">
        <v>0</v>
      </c>
      <c r="N4544" s="334">
        <v>0</v>
      </c>
      <c r="O4544" s="334">
        <v>0</v>
      </c>
      <c r="P4544" s="334">
        <v>0</v>
      </c>
      <c r="Q4544" s="334">
        <v>0</v>
      </c>
      <c r="R4544" s="334">
        <v>0</v>
      </c>
      <c r="S4544" s="334">
        <v>0</v>
      </c>
      <c r="T4544" s="334">
        <v>0</v>
      </c>
      <c r="U4544" s="334">
        <v>0</v>
      </c>
      <c r="V4544" s="334">
        <v>0</v>
      </c>
      <c r="W4544" s="334">
        <v>0</v>
      </c>
      <c r="X4544" s="334">
        <v>0</v>
      </c>
      <c r="Y4544" s="334">
        <v>0</v>
      </c>
      <c r="Z4544" s="334">
        <v>0</v>
      </c>
      <c r="AA4544" s="334">
        <v>0</v>
      </c>
      <c r="AB4544" s="334">
        <v>0</v>
      </c>
      <c r="AD4544" s="334">
        <v>0</v>
      </c>
      <c r="AE4544" s="334">
        <f t="shared" si="707"/>
        <v>0</v>
      </c>
      <c r="AF4544" s="334">
        <f t="shared" si="708"/>
        <v>0</v>
      </c>
      <c r="AG4544" s="340">
        <f t="shared" si="709"/>
        <v>0</v>
      </c>
      <c r="AI4544" s="340">
        <f t="shared" si="713"/>
        <v>0</v>
      </c>
      <c r="AJ4544" s="340">
        <f t="shared" si="713"/>
        <v>0</v>
      </c>
      <c r="AK4544" s="340">
        <f t="shared" si="713"/>
        <v>0</v>
      </c>
      <c r="AL4544" s="340">
        <f t="shared" si="713"/>
        <v>0</v>
      </c>
      <c r="AM4544" s="340">
        <f t="shared" si="713"/>
        <v>0</v>
      </c>
    </row>
    <row r="4545" spans="1:39" x14ac:dyDescent="0.35">
      <c r="A4545" s="337">
        <v>26458</v>
      </c>
      <c r="B4545" s="338">
        <f t="shared" si="704"/>
        <v>1972</v>
      </c>
      <c r="C4545" s="338">
        <f t="shared" si="705"/>
        <v>6</v>
      </c>
      <c r="D4545" s="338">
        <f t="shared" si="706"/>
        <v>8</v>
      </c>
      <c r="E4545" s="334">
        <v>0</v>
      </c>
      <c r="F4545" s="334">
        <v>0</v>
      </c>
      <c r="G4545" s="334">
        <v>0</v>
      </c>
      <c r="H4545" s="334">
        <v>0</v>
      </c>
      <c r="I4545" s="334">
        <v>0</v>
      </c>
      <c r="J4545" s="334">
        <v>0</v>
      </c>
      <c r="K4545" s="334">
        <v>0</v>
      </c>
      <c r="L4545" s="334">
        <v>0</v>
      </c>
      <c r="M4545" s="334">
        <v>0</v>
      </c>
      <c r="N4545" s="334">
        <v>0</v>
      </c>
      <c r="O4545" s="334">
        <v>0</v>
      </c>
      <c r="P4545" s="334">
        <v>0</v>
      </c>
      <c r="Q4545" s="334">
        <v>0</v>
      </c>
      <c r="R4545" s="334">
        <v>0.3</v>
      </c>
      <c r="S4545" s="334">
        <v>4.3</v>
      </c>
      <c r="T4545" s="334">
        <v>0.3</v>
      </c>
      <c r="U4545" s="334">
        <v>0</v>
      </c>
      <c r="V4545" s="334">
        <v>0</v>
      </c>
      <c r="W4545" s="334">
        <v>0</v>
      </c>
      <c r="X4545" s="334">
        <v>0</v>
      </c>
      <c r="Y4545" s="334">
        <v>0</v>
      </c>
      <c r="Z4545" s="334">
        <v>0</v>
      </c>
      <c r="AA4545" s="334">
        <v>0</v>
      </c>
      <c r="AB4545" s="334">
        <v>0</v>
      </c>
      <c r="AD4545" s="334">
        <v>4.9000000000000004</v>
      </c>
      <c r="AE4545" s="334">
        <f t="shared" si="707"/>
        <v>4.9000000000000004</v>
      </c>
      <c r="AF4545" s="334">
        <f t="shared" si="708"/>
        <v>4.8999999999999995</v>
      </c>
      <c r="AG4545" s="340">
        <f t="shared" si="709"/>
        <v>8.8817841970012523E-16</v>
      </c>
      <c r="AI4545" s="340">
        <f t="shared" si="713"/>
        <v>0</v>
      </c>
      <c r="AJ4545" s="340">
        <f t="shared" si="713"/>
        <v>4.8999999999999995</v>
      </c>
      <c r="AK4545" s="340">
        <f t="shared" si="713"/>
        <v>0</v>
      </c>
      <c r="AL4545" s="340">
        <f t="shared" si="713"/>
        <v>0</v>
      </c>
      <c r="AM4545" s="340">
        <f t="shared" si="713"/>
        <v>0</v>
      </c>
    </row>
    <row r="4546" spans="1:39" x14ac:dyDescent="0.35">
      <c r="A4546" s="337">
        <v>26459</v>
      </c>
      <c r="B4546" s="338">
        <f t="shared" si="704"/>
        <v>1972</v>
      </c>
      <c r="C4546" s="338">
        <f t="shared" si="705"/>
        <v>6</v>
      </c>
      <c r="D4546" s="338">
        <f t="shared" si="706"/>
        <v>9</v>
      </c>
      <c r="E4546" s="334">
        <v>0</v>
      </c>
      <c r="F4546" s="334">
        <v>0</v>
      </c>
      <c r="G4546" s="334">
        <v>1.3</v>
      </c>
      <c r="H4546" s="334">
        <v>0</v>
      </c>
      <c r="I4546" s="334">
        <v>0.3</v>
      </c>
      <c r="J4546" s="334">
        <v>0</v>
      </c>
      <c r="K4546" s="334">
        <v>0</v>
      </c>
      <c r="L4546" s="334">
        <v>0</v>
      </c>
      <c r="M4546" s="334">
        <v>0.3</v>
      </c>
      <c r="N4546" s="334">
        <v>1</v>
      </c>
      <c r="O4546" s="334">
        <v>24.7</v>
      </c>
      <c r="P4546" s="334">
        <v>1.3</v>
      </c>
      <c r="Q4546" s="334">
        <v>0</v>
      </c>
      <c r="R4546" s="334">
        <v>0</v>
      </c>
      <c r="S4546" s="334">
        <v>0</v>
      </c>
      <c r="T4546" s="334">
        <v>0.7</v>
      </c>
      <c r="U4546" s="334">
        <v>0</v>
      </c>
      <c r="V4546" s="334">
        <v>0</v>
      </c>
      <c r="W4546" s="334">
        <v>0.3</v>
      </c>
      <c r="X4546" s="334">
        <v>0</v>
      </c>
      <c r="Y4546" s="334">
        <v>0</v>
      </c>
      <c r="Z4546" s="334">
        <v>1.3</v>
      </c>
      <c r="AA4546" s="334">
        <v>4.0999999999999996</v>
      </c>
      <c r="AB4546" s="334">
        <v>0</v>
      </c>
      <c r="AD4546" s="334">
        <v>35.299999999999997</v>
      </c>
      <c r="AE4546" s="334">
        <f t="shared" si="707"/>
        <v>35.299999999999997</v>
      </c>
      <c r="AF4546" s="334">
        <f t="shared" si="708"/>
        <v>35.300000000000004</v>
      </c>
      <c r="AG4546" s="340">
        <f t="shared" si="709"/>
        <v>7.1054273576010019E-15</v>
      </c>
      <c r="AI4546" s="340">
        <f t="shared" si="713"/>
        <v>0</v>
      </c>
      <c r="AJ4546" s="340">
        <f t="shared" si="713"/>
        <v>35.300000000000004</v>
      </c>
      <c r="AK4546" s="340">
        <f t="shared" si="713"/>
        <v>0</v>
      </c>
      <c r="AL4546" s="340">
        <f t="shared" si="713"/>
        <v>0</v>
      </c>
      <c r="AM4546" s="340">
        <f t="shared" si="713"/>
        <v>0</v>
      </c>
    </row>
    <row r="4547" spans="1:39" x14ac:dyDescent="0.35">
      <c r="A4547" s="337">
        <v>26460</v>
      </c>
      <c r="B4547" s="338">
        <f t="shared" si="704"/>
        <v>1972</v>
      </c>
      <c r="C4547" s="338">
        <f t="shared" si="705"/>
        <v>6</v>
      </c>
      <c r="D4547" s="338">
        <f t="shared" si="706"/>
        <v>10</v>
      </c>
      <c r="E4547" s="334">
        <v>11.7</v>
      </c>
      <c r="F4547" s="334">
        <v>9.4</v>
      </c>
      <c r="G4547" s="334">
        <v>0.8</v>
      </c>
      <c r="H4547" s="334">
        <v>0</v>
      </c>
      <c r="I4547" s="334">
        <v>0</v>
      </c>
      <c r="J4547" s="334">
        <v>0</v>
      </c>
      <c r="K4547" s="334">
        <v>0</v>
      </c>
      <c r="L4547" s="334">
        <v>0</v>
      </c>
      <c r="M4547" s="334">
        <v>0</v>
      </c>
      <c r="N4547" s="334">
        <v>0</v>
      </c>
      <c r="O4547" s="334">
        <v>0</v>
      </c>
      <c r="P4547" s="334">
        <v>0</v>
      </c>
      <c r="Q4547" s="334">
        <v>0</v>
      </c>
      <c r="R4547" s="334">
        <v>0</v>
      </c>
      <c r="S4547" s="334">
        <v>0</v>
      </c>
      <c r="T4547" s="334">
        <v>0</v>
      </c>
      <c r="U4547" s="334">
        <v>0</v>
      </c>
      <c r="V4547" s="334">
        <v>0</v>
      </c>
      <c r="W4547" s="334">
        <v>0</v>
      </c>
      <c r="X4547" s="334">
        <v>0</v>
      </c>
      <c r="Y4547" s="334">
        <v>0</v>
      </c>
      <c r="Z4547" s="334">
        <v>0.3</v>
      </c>
      <c r="AA4547" s="334">
        <v>0.3</v>
      </c>
      <c r="AB4547" s="334">
        <v>0</v>
      </c>
      <c r="AD4547" s="334">
        <v>22.5</v>
      </c>
      <c r="AE4547" s="334">
        <f t="shared" si="707"/>
        <v>22.5</v>
      </c>
      <c r="AF4547" s="334">
        <f t="shared" si="708"/>
        <v>22.500000000000004</v>
      </c>
      <c r="AG4547" s="340">
        <f t="shared" si="709"/>
        <v>3.5527136788005009E-15</v>
      </c>
      <c r="AI4547" s="340">
        <f t="shared" si="713"/>
        <v>0</v>
      </c>
      <c r="AJ4547" s="340">
        <f t="shared" si="713"/>
        <v>22.500000000000004</v>
      </c>
      <c r="AK4547" s="340">
        <f t="shared" si="713"/>
        <v>0</v>
      </c>
      <c r="AL4547" s="340">
        <f t="shared" si="713"/>
        <v>0</v>
      </c>
      <c r="AM4547" s="340">
        <f t="shared" si="713"/>
        <v>0</v>
      </c>
    </row>
    <row r="4548" spans="1:39" x14ac:dyDescent="0.35">
      <c r="A4548" s="337">
        <v>26461</v>
      </c>
      <c r="B4548" s="338">
        <f t="shared" ref="B4548:B4611" si="714">YEAR(A4548)</f>
        <v>1972</v>
      </c>
      <c r="C4548" s="338">
        <f t="shared" ref="C4548:C4611" si="715">MONTH(A4548)</f>
        <v>6</v>
      </c>
      <c r="D4548" s="338">
        <f t="shared" ref="D4548:D4611" si="716">DAY(A4548)</f>
        <v>11</v>
      </c>
      <c r="E4548" s="334">
        <v>0.6</v>
      </c>
      <c r="F4548" s="334">
        <v>0</v>
      </c>
      <c r="G4548" s="334">
        <v>0</v>
      </c>
      <c r="H4548" s="334">
        <v>0</v>
      </c>
      <c r="I4548" s="334">
        <v>0</v>
      </c>
      <c r="J4548" s="334">
        <v>0</v>
      </c>
      <c r="K4548" s="334">
        <v>0</v>
      </c>
      <c r="L4548" s="334">
        <v>0</v>
      </c>
      <c r="M4548" s="334">
        <v>0</v>
      </c>
      <c r="N4548" s="334">
        <v>0.3</v>
      </c>
      <c r="O4548" s="334">
        <v>0.3</v>
      </c>
      <c r="P4548" s="334">
        <v>0.3</v>
      </c>
      <c r="Q4548" s="334">
        <v>0</v>
      </c>
      <c r="R4548" s="334">
        <v>0</v>
      </c>
      <c r="S4548" s="334">
        <v>0</v>
      </c>
      <c r="T4548" s="334">
        <v>0</v>
      </c>
      <c r="U4548" s="334">
        <v>0</v>
      </c>
      <c r="V4548" s="334">
        <v>0.3</v>
      </c>
      <c r="W4548" s="334">
        <v>0</v>
      </c>
      <c r="X4548" s="334">
        <v>0</v>
      </c>
      <c r="Y4548" s="334">
        <v>0</v>
      </c>
      <c r="Z4548" s="334">
        <v>0</v>
      </c>
      <c r="AA4548" s="334">
        <v>0</v>
      </c>
      <c r="AB4548" s="334">
        <v>0</v>
      </c>
      <c r="AD4548" s="334">
        <v>1.8</v>
      </c>
      <c r="AE4548" s="334">
        <f t="shared" ref="AE4548:AE4611" si="717">AD4548</f>
        <v>1.8</v>
      </c>
      <c r="AF4548" s="334">
        <f t="shared" ref="AF4548:AF4611" si="718">SUM(E4548:AB4548)</f>
        <v>1.8</v>
      </c>
      <c r="AG4548" s="340">
        <f t="shared" ref="AG4548:AG4611" si="719">ABS(AF4548-AE4548)</f>
        <v>0</v>
      </c>
      <c r="AI4548" s="340">
        <f t="shared" ref="AI4548:AM4563" si="720">IF($C4548=AI$1,$AF4548,0)</f>
        <v>0</v>
      </c>
      <c r="AJ4548" s="340">
        <f t="shared" si="720"/>
        <v>1.8</v>
      </c>
      <c r="AK4548" s="340">
        <f t="shared" si="720"/>
        <v>0</v>
      </c>
      <c r="AL4548" s="340">
        <f t="shared" si="720"/>
        <v>0</v>
      </c>
      <c r="AM4548" s="340">
        <f t="shared" si="720"/>
        <v>0</v>
      </c>
    </row>
    <row r="4549" spans="1:39" x14ac:dyDescent="0.35">
      <c r="A4549" s="337">
        <v>26462</v>
      </c>
      <c r="B4549" s="338">
        <f t="shared" si="714"/>
        <v>1972</v>
      </c>
      <c r="C4549" s="338">
        <f t="shared" si="715"/>
        <v>6</v>
      </c>
      <c r="D4549" s="338">
        <f t="shared" si="716"/>
        <v>12</v>
      </c>
      <c r="E4549" s="334">
        <v>0</v>
      </c>
      <c r="F4549" s="334">
        <v>0</v>
      </c>
      <c r="G4549" s="334">
        <v>0</v>
      </c>
      <c r="H4549" s="334">
        <v>0</v>
      </c>
      <c r="I4549" s="334">
        <v>0</v>
      </c>
      <c r="J4549" s="334">
        <v>0</v>
      </c>
      <c r="K4549" s="334">
        <v>0</v>
      </c>
      <c r="L4549" s="334">
        <v>0</v>
      </c>
      <c r="M4549" s="334">
        <v>0</v>
      </c>
      <c r="N4549" s="334">
        <v>0</v>
      </c>
      <c r="O4549" s="334">
        <v>0</v>
      </c>
      <c r="P4549" s="334">
        <v>0</v>
      </c>
      <c r="Q4549" s="334">
        <v>0</v>
      </c>
      <c r="R4549" s="334">
        <v>0</v>
      </c>
      <c r="S4549" s="334">
        <v>0</v>
      </c>
      <c r="T4549" s="334">
        <v>0</v>
      </c>
      <c r="U4549" s="334">
        <v>0</v>
      </c>
      <c r="V4549" s="334">
        <v>0</v>
      </c>
      <c r="W4549" s="334">
        <v>0</v>
      </c>
      <c r="X4549" s="334">
        <v>0</v>
      </c>
      <c r="Y4549" s="334">
        <v>0</v>
      </c>
      <c r="Z4549" s="334">
        <v>0</v>
      </c>
      <c r="AA4549" s="334">
        <v>0.8</v>
      </c>
      <c r="AB4549" s="334">
        <v>0</v>
      </c>
      <c r="AD4549" s="334">
        <v>0.8</v>
      </c>
      <c r="AE4549" s="334">
        <f t="shared" si="717"/>
        <v>0.8</v>
      </c>
      <c r="AF4549" s="334">
        <f t="shared" si="718"/>
        <v>0.8</v>
      </c>
      <c r="AG4549" s="340">
        <f t="shared" si="719"/>
        <v>0</v>
      </c>
      <c r="AI4549" s="340">
        <f t="shared" si="720"/>
        <v>0</v>
      </c>
      <c r="AJ4549" s="340">
        <f t="shared" si="720"/>
        <v>0.8</v>
      </c>
      <c r="AK4549" s="340">
        <f t="shared" si="720"/>
        <v>0</v>
      </c>
      <c r="AL4549" s="340">
        <f t="shared" si="720"/>
        <v>0</v>
      </c>
      <c r="AM4549" s="340">
        <f t="shared" si="720"/>
        <v>0</v>
      </c>
    </row>
    <row r="4550" spans="1:39" x14ac:dyDescent="0.35">
      <c r="A4550" s="337">
        <v>26463</v>
      </c>
      <c r="B4550" s="338">
        <f t="shared" si="714"/>
        <v>1972</v>
      </c>
      <c r="C4550" s="338">
        <f t="shared" si="715"/>
        <v>6</v>
      </c>
      <c r="D4550" s="338">
        <f t="shared" si="716"/>
        <v>13</v>
      </c>
      <c r="E4550" s="334">
        <v>0</v>
      </c>
      <c r="F4550" s="334">
        <v>0</v>
      </c>
      <c r="G4550" s="334">
        <v>0</v>
      </c>
      <c r="H4550" s="334">
        <v>0</v>
      </c>
      <c r="I4550" s="334">
        <v>1</v>
      </c>
      <c r="J4550" s="334">
        <v>0.5</v>
      </c>
      <c r="K4550" s="334">
        <v>0</v>
      </c>
      <c r="L4550" s="334">
        <v>0</v>
      </c>
      <c r="M4550" s="334">
        <v>0.3</v>
      </c>
      <c r="N4550" s="334">
        <v>0</v>
      </c>
      <c r="O4550" s="334">
        <v>0</v>
      </c>
      <c r="P4550" s="334">
        <v>0</v>
      </c>
      <c r="Q4550" s="334">
        <v>0</v>
      </c>
      <c r="R4550" s="334">
        <v>0</v>
      </c>
      <c r="S4550" s="334">
        <v>0</v>
      </c>
      <c r="T4550" s="334">
        <v>0</v>
      </c>
      <c r="U4550" s="334">
        <v>0</v>
      </c>
      <c r="V4550" s="334">
        <v>0.3</v>
      </c>
      <c r="W4550" s="334">
        <v>0</v>
      </c>
      <c r="X4550" s="334">
        <v>0</v>
      </c>
      <c r="Y4550" s="334">
        <v>0</v>
      </c>
      <c r="Z4550" s="334">
        <v>0</v>
      </c>
      <c r="AA4550" s="334">
        <v>0</v>
      </c>
      <c r="AB4550" s="334">
        <v>0</v>
      </c>
      <c r="AD4550" s="334">
        <v>2.1</v>
      </c>
      <c r="AE4550" s="334">
        <f t="shared" si="717"/>
        <v>2.1</v>
      </c>
      <c r="AF4550" s="334">
        <f t="shared" si="718"/>
        <v>2.1</v>
      </c>
      <c r="AG4550" s="340">
        <f t="shared" si="719"/>
        <v>0</v>
      </c>
      <c r="AI4550" s="340">
        <f t="shared" si="720"/>
        <v>0</v>
      </c>
      <c r="AJ4550" s="340">
        <f t="shared" si="720"/>
        <v>2.1</v>
      </c>
      <c r="AK4550" s="340">
        <f t="shared" si="720"/>
        <v>0</v>
      </c>
      <c r="AL4550" s="340">
        <f t="shared" si="720"/>
        <v>0</v>
      </c>
      <c r="AM4550" s="340">
        <f t="shared" si="720"/>
        <v>0</v>
      </c>
    </row>
    <row r="4551" spans="1:39" x14ac:dyDescent="0.35">
      <c r="A4551" s="337">
        <v>26464</v>
      </c>
      <c r="B4551" s="338">
        <f t="shared" si="714"/>
        <v>1972</v>
      </c>
      <c r="C4551" s="338">
        <f t="shared" si="715"/>
        <v>6</v>
      </c>
      <c r="D4551" s="338">
        <f t="shared" si="716"/>
        <v>14</v>
      </c>
      <c r="E4551" s="334">
        <v>0</v>
      </c>
      <c r="F4551" s="334">
        <v>0</v>
      </c>
      <c r="G4551" s="334">
        <v>0</v>
      </c>
      <c r="H4551" s="334">
        <v>0</v>
      </c>
      <c r="I4551" s="334">
        <v>0</v>
      </c>
      <c r="J4551" s="334">
        <v>0</v>
      </c>
      <c r="K4551" s="334">
        <v>0</v>
      </c>
      <c r="L4551" s="334">
        <v>0</v>
      </c>
      <c r="M4551" s="334">
        <v>0</v>
      </c>
      <c r="N4551" s="334">
        <v>0</v>
      </c>
      <c r="O4551" s="334">
        <v>0</v>
      </c>
      <c r="P4551" s="334">
        <v>0</v>
      </c>
      <c r="Q4551" s="334">
        <v>0</v>
      </c>
      <c r="R4551" s="334">
        <v>0</v>
      </c>
      <c r="S4551" s="334">
        <v>0</v>
      </c>
      <c r="T4551" s="334">
        <v>0</v>
      </c>
      <c r="U4551" s="334">
        <v>0</v>
      </c>
      <c r="V4551" s="334">
        <v>0</v>
      </c>
      <c r="W4551" s="334">
        <v>0</v>
      </c>
      <c r="X4551" s="334">
        <v>0</v>
      </c>
      <c r="Y4551" s="334">
        <v>0</v>
      </c>
      <c r="Z4551" s="334">
        <v>0</v>
      </c>
      <c r="AA4551" s="334">
        <v>0</v>
      </c>
      <c r="AB4551" s="334">
        <v>0</v>
      </c>
      <c r="AD4551" s="334">
        <v>0</v>
      </c>
      <c r="AE4551" s="334">
        <f t="shared" si="717"/>
        <v>0</v>
      </c>
      <c r="AF4551" s="334">
        <f t="shared" si="718"/>
        <v>0</v>
      </c>
      <c r="AG4551" s="340">
        <f t="shared" si="719"/>
        <v>0</v>
      </c>
      <c r="AI4551" s="340">
        <f t="shared" si="720"/>
        <v>0</v>
      </c>
      <c r="AJ4551" s="340">
        <f t="shared" si="720"/>
        <v>0</v>
      </c>
      <c r="AK4551" s="340">
        <f t="shared" si="720"/>
        <v>0</v>
      </c>
      <c r="AL4551" s="340">
        <f t="shared" si="720"/>
        <v>0</v>
      </c>
      <c r="AM4551" s="340">
        <f t="shared" si="720"/>
        <v>0</v>
      </c>
    </row>
    <row r="4552" spans="1:39" x14ac:dyDescent="0.35">
      <c r="A4552" s="337">
        <v>26465</v>
      </c>
      <c r="B4552" s="338">
        <f t="shared" si="714"/>
        <v>1972</v>
      </c>
      <c r="C4552" s="338">
        <f t="shared" si="715"/>
        <v>6</v>
      </c>
      <c r="D4552" s="338">
        <f t="shared" si="716"/>
        <v>15</v>
      </c>
      <c r="E4552" s="334">
        <v>0</v>
      </c>
      <c r="F4552" s="334">
        <v>0</v>
      </c>
      <c r="G4552" s="334">
        <v>0</v>
      </c>
      <c r="H4552" s="334">
        <v>0</v>
      </c>
      <c r="I4552" s="334">
        <v>0</v>
      </c>
      <c r="J4552" s="334">
        <v>0</v>
      </c>
      <c r="K4552" s="334">
        <v>0</v>
      </c>
      <c r="L4552" s="334">
        <v>0</v>
      </c>
      <c r="M4552" s="334">
        <v>0</v>
      </c>
      <c r="N4552" s="334">
        <v>0</v>
      </c>
      <c r="O4552" s="334">
        <v>0</v>
      </c>
      <c r="P4552" s="334">
        <v>0</v>
      </c>
      <c r="Q4552" s="334">
        <v>0</v>
      </c>
      <c r="R4552" s="334">
        <v>0</v>
      </c>
      <c r="S4552" s="334">
        <v>0</v>
      </c>
      <c r="T4552" s="334">
        <v>0</v>
      </c>
      <c r="U4552" s="334">
        <v>0</v>
      </c>
      <c r="V4552" s="334">
        <v>0</v>
      </c>
      <c r="W4552" s="334">
        <v>0</v>
      </c>
      <c r="X4552" s="334">
        <v>0</v>
      </c>
      <c r="Y4552" s="334">
        <v>0</v>
      </c>
      <c r="Z4552" s="334">
        <v>0</v>
      </c>
      <c r="AA4552" s="334">
        <v>0</v>
      </c>
      <c r="AB4552" s="334">
        <v>0</v>
      </c>
      <c r="AD4552" s="334">
        <v>0</v>
      </c>
      <c r="AE4552" s="334">
        <f t="shared" si="717"/>
        <v>0</v>
      </c>
      <c r="AF4552" s="334">
        <f t="shared" si="718"/>
        <v>0</v>
      </c>
      <c r="AG4552" s="340">
        <f t="shared" si="719"/>
        <v>0</v>
      </c>
      <c r="AI4552" s="340">
        <f t="shared" si="720"/>
        <v>0</v>
      </c>
      <c r="AJ4552" s="340">
        <f t="shared" si="720"/>
        <v>0</v>
      </c>
      <c r="AK4552" s="340">
        <f t="shared" si="720"/>
        <v>0</v>
      </c>
      <c r="AL4552" s="340">
        <f t="shared" si="720"/>
        <v>0</v>
      </c>
      <c r="AM4552" s="340">
        <f t="shared" si="720"/>
        <v>0</v>
      </c>
    </row>
    <row r="4553" spans="1:39" x14ac:dyDescent="0.35">
      <c r="A4553" s="337">
        <v>26466</v>
      </c>
      <c r="B4553" s="338">
        <f t="shared" si="714"/>
        <v>1972</v>
      </c>
      <c r="C4553" s="338">
        <f t="shared" si="715"/>
        <v>6</v>
      </c>
      <c r="D4553" s="338">
        <f t="shared" si="716"/>
        <v>16</v>
      </c>
      <c r="E4553" s="334">
        <v>0</v>
      </c>
      <c r="F4553" s="334">
        <v>0</v>
      </c>
      <c r="G4553" s="334">
        <v>0</v>
      </c>
      <c r="H4553" s="334">
        <v>0</v>
      </c>
      <c r="I4553" s="334">
        <v>0</v>
      </c>
      <c r="J4553" s="334">
        <v>0</v>
      </c>
      <c r="K4553" s="334">
        <v>0</v>
      </c>
      <c r="L4553" s="334">
        <v>0</v>
      </c>
      <c r="M4553" s="334">
        <v>0</v>
      </c>
      <c r="N4553" s="334">
        <v>0</v>
      </c>
      <c r="O4553" s="334">
        <v>0</v>
      </c>
      <c r="P4553" s="334">
        <v>0</v>
      </c>
      <c r="Q4553" s="334">
        <v>0</v>
      </c>
      <c r="R4553" s="334">
        <v>0</v>
      </c>
      <c r="S4553" s="334">
        <v>0</v>
      </c>
      <c r="T4553" s="334">
        <v>0</v>
      </c>
      <c r="U4553" s="334">
        <v>0</v>
      </c>
      <c r="V4553" s="334">
        <v>0</v>
      </c>
      <c r="W4553" s="334">
        <v>0</v>
      </c>
      <c r="X4553" s="334">
        <v>0</v>
      </c>
      <c r="Y4553" s="334">
        <v>0</v>
      </c>
      <c r="Z4553" s="334">
        <v>0</v>
      </c>
      <c r="AA4553" s="334">
        <v>0</v>
      </c>
      <c r="AB4553" s="334">
        <v>0</v>
      </c>
      <c r="AD4553" s="334">
        <v>0</v>
      </c>
      <c r="AE4553" s="334">
        <f t="shared" si="717"/>
        <v>0</v>
      </c>
      <c r="AF4553" s="334">
        <f t="shared" si="718"/>
        <v>0</v>
      </c>
      <c r="AG4553" s="340">
        <f t="shared" si="719"/>
        <v>0</v>
      </c>
      <c r="AI4553" s="340">
        <f t="shared" si="720"/>
        <v>0</v>
      </c>
      <c r="AJ4553" s="340">
        <f t="shared" si="720"/>
        <v>0</v>
      </c>
      <c r="AK4553" s="340">
        <f t="shared" si="720"/>
        <v>0</v>
      </c>
      <c r="AL4553" s="340">
        <f t="shared" si="720"/>
        <v>0</v>
      </c>
      <c r="AM4553" s="340">
        <f t="shared" si="720"/>
        <v>0</v>
      </c>
    </row>
    <row r="4554" spans="1:39" x14ac:dyDescent="0.35">
      <c r="A4554" s="337">
        <v>26467</v>
      </c>
      <c r="B4554" s="338">
        <f t="shared" si="714"/>
        <v>1972</v>
      </c>
      <c r="C4554" s="338">
        <f t="shared" si="715"/>
        <v>6</v>
      </c>
      <c r="D4554" s="338">
        <f t="shared" si="716"/>
        <v>17</v>
      </c>
      <c r="E4554" s="334">
        <v>0</v>
      </c>
      <c r="F4554" s="334">
        <v>0</v>
      </c>
      <c r="G4554" s="334">
        <v>1.3</v>
      </c>
      <c r="H4554" s="334">
        <v>4.3</v>
      </c>
      <c r="I4554" s="334">
        <v>2.5</v>
      </c>
      <c r="J4554" s="334">
        <v>0.8</v>
      </c>
      <c r="K4554" s="334">
        <v>0</v>
      </c>
      <c r="L4554" s="334">
        <v>0</v>
      </c>
      <c r="M4554" s="334">
        <v>0</v>
      </c>
      <c r="N4554" s="334">
        <v>0</v>
      </c>
      <c r="O4554" s="334">
        <v>0</v>
      </c>
      <c r="P4554" s="334">
        <v>0</v>
      </c>
      <c r="Q4554" s="334">
        <v>0</v>
      </c>
      <c r="R4554" s="334">
        <v>0.8</v>
      </c>
      <c r="S4554" s="334">
        <v>0</v>
      </c>
      <c r="T4554" s="334">
        <v>0</v>
      </c>
      <c r="U4554" s="334">
        <v>0</v>
      </c>
      <c r="V4554" s="334">
        <v>0</v>
      </c>
      <c r="W4554" s="334">
        <v>0</v>
      </c>
      <c r="X4554" s="334">
        <v>0</v>
      </c>
      <c r="Y4554" s="334">
        <v>0</v>
      </c>
      <c r="Z4554" s="334">
        <v>0</v>
      </c>
      <c r="AA4554" s="334">
        <v>0</v>
      </c>
      <c r="AB4554" s="334">
        <v>0</v>
      </c>
      <c r="AD4554" s="334">
        <v>9.6999999999999993</v>
      </c>
      <c r="AE4554" s="334">
        <f t="shared" si="717"/>
        <v>9.6999999999999993</v>
      </c>
      <c r="AF4554" s="334">
        <f t="shared" si="718"/>
        <v>9.7000000000000011</v>
      </c>
      <c r="AG4554" s="340">
        <f t="shared" si="719"/>
        <v>1.7763568394002505E-15</v>
      </c>
      <c r="AI4554" s="340">
        <f t="shared" si="720"/>
        <v>0</v>
      </c>
      <c r="AJ4554" s="340">
        <f t="shared" si="720"/>
        <v>9.7000000000000011</v>
      </c>
      <c r="AK4554" s="340">
        <f t="shared" si="720"/>
        <v>0</v>
      </c>
      <c r="AL4554" s="340">
        <f t="shared" si="720"/>
        <v>0</v>
      </c>
      <c r="AM4554" s="340">
        <f t="shared" si="720"/>
        <v>0</v>
      </c>
    </row>
    <row r="4555" spans="1:39" x14ac:dyDescent="0.35">
      <c r="A4555" s="337">
        <v>26468</v>
      </c>
      <c r="B4555" s="338">
        <f t="shared" si="714"/>
        <v>1972</v>
      </c>
      <c r="C4555" s="338">
        <f t="shared" si="715"/>
        <v>6</v>
      </c>
      <c r="D4555" s="338">
        <f t="shared" si="716"/>
        <v>18</v>
      </c>
      <c r="E4555" s="334">
        <v>0.3</v>
      </c>
      <c r="F4555" s="334">
        <v>0</v>
      </c>
      <c r="G4555" s="334">
        <v>0</v>
      </c>
      <c r="H4555" s="334">
        <v>0</v>
      </c>
      <c r="I4555" s="334">
        <v>0</v>
      </c>
      <c r="J4555" s="334">
        <v>0</v>
      </c>
      <c r="K4555" s="334">
        <v>0.3</v>
      </c>
      <c r="L4555" s="334">
        <v>0.2</v>
      </c>
      <c r="M4555" s="334">
        <v>1.3</v>
      </c>
      <c r="N4555" s="334">
        <v>0.9</v>
      </c>
      <c r="O4555" s="334">
        <v>0.3</v>
      </c>
      <c r="P4555" s="334">
        <v>0</v>
      </c>
      <c r="Q4555" s="334">
        <v>0</v>
      </c>
      <c r="R4555" s="334">
        <v>0</v>
      </c>
      <c r="S4555" s="334">
        <v>0</v>
      </c>
      <c r="T4555" s="334">
        <v>0</v>
      </c>
      <c r="U4555" s="334">
        <v>0</v>
      </c>
      <c r="V4555" s="334">
        <v>0</v>
      </c>
      <c r="W4555" s="334">
        <v>0</v>
      </c>
      <c r="X4555" s="334">
        <v>0</v>
      </c>
      <c r="Y4555" s="334">
        <v>0</v>
      </c>
      <c r="Z4555" s="334">
        <v>0</v>
      </c>
      <c r="AA4555" s="334">
        <v>0</v>
      </c>
      <c r="AB4555" s="334">
        <v>0</v>
      </c>
      <c r="AD4555" s="334">
        <v>3.3</v>
      </c>
      <c r="AE4555" s="334">
        <f t="shared" si="717"/>
        <v>3.3</v>
      </c>
      <c r="AF4555" s="334">
        <f t="shared" si="718"/>
        <v>3.3</v>
      </c>
      <c r="AG4555" s="340">
        <f t="shared" si="719"/>
        <v>0</v>
      </c>
      <c r="AI4555" s="340">
        <f t="shared" si="720"/>
        <v>0</v>
      </c>
      <c r="AJ4555" s="340">
        <f t="shared" si="720"/>
        <v>3.3</v>
      </c>
      <c r="AK4555" s="340">
        <f t="shared" si="720"/>
        <v>0</v>
      </c>
      <c r="AL4555" s="340">
        <f t="shared" si="720"/>
        <v>0</v>
      </c>
      <c r="AM4555" s="340">
        <f t="shared" si="720"/>
        <v>0</v>
      </c>
    </row>
    <row r="4556" spans="1:39" x14ac:dyDescent="0.35">
      <c r="A4556" s="337">
        <v>26469</v>
      </c>
      <c r="B4556" s="338">
        <f t="shared" si="714"/>
        <v>1972</v>
      </c>
      <c r="C4556" s="338">
        <f t="shared" si="715"/>
        <v>6</v>
      </c>
      <c r="D4556" s="338">
        <f t="shared" si="716"/>
        <v>19</v>
      </c>
      <c r="E4556" s="334">
        <v>0</v>
      </c>
      <c r="F4556" s="334">
        <v>0</v>
      </c>
      <c r="G4556" s="334">
        <v>0</v>
      </c>
      <c r="H4556" s="334">
        <v>0</v>
      </c>
      <c r="I4556" s="334">
        <v>0</v>
      </c>
      <c r="J4556" s="334">
        <v>0</v>
      </c>
      <c r="K4556" s="334">
        <v>0</v>
      </c>
      <c r="L4556" s="334">
        <v>0</v>
      </c>
      <c r="M4556" s="334">
        <v>0</v>
      </c>
      <c r="N4556" s="334">
        <v>0</v>
      </c>
      <c r="O4556" s="334">
        <v>0</v>
      </c>
      <c r="P4556" s="334">
        <v>0</v>
      </c>
      <c r="Q4556" s="334">
        <v>0</v>
      </c>
      <c r="R4556" s="334">
        <v>0</v>
      </c>
      <c r="S4556" s="334">
        <v>0</v>
      </c>
      <c r="T4556" s="334">
        <v>0</v>
      </c>
      <c r="U4556" s="334">
        <v>0</v>
      </c>
      <c r="V4556" s="334">
        <v>0</v>
      </c>
      <c r="W4556" s="334">
        <v>0</v>
      </c>
      <c r="X4556" s="334">
        <v>0</v>
      </c>
      <c r="Y4556" s="334">
        <v>0</v>
      </c>
      <c r="Z4556" s="334">
        <v>0</v>
      </c>
      <c r="AA4556" s="334">
        <v>0</v>
      </c>
      <c r="AB4556" s="334">
        <v>0</v>
      </c>
      <c r="AD4556" s="334">
        <v>0</v>
      </c>
      <c r="AE4556" s="334">
        <f t="shared" si="717"/>
        <v>0</v>
      </c>
      <c r="AF4556" s="334">
        <f t="shared" si="718"/>
        <v>0</v>
      </c>
      <c r="AG4556" s="340">
        <f t="shared" si="719"/>
        <v>0</v>
      </c>
      <c r="AI4556" s="340">
        <f t="shared" si="720"/>
        <v>0</v>
      </c>
      <c r="AJ4556" s="340">
        <f t="shared" si="720"/>
        <v>0</v>
      </c>
      <c r="AK4556" s="340">
        <f t="shared" si="720"/>
        <v>0</v>
      </c>
      <c r="AL4556" s="340">
        <f t="shared" si="720"/>
        <v>0</v>
      </c>
      <c r="AM4556" s="340">
        <f t="shared" si="720"/>
        <v>0</v>
      </c>
    </row>
    <row r="4557" spans="1:39" x14ac:dyDescent="0.35">
      <c r="A4557" s="337">
        <v>26470</v>
      </c>
      <c r="B4557" s="338">
        <f t="shared" si="714"/>
        <v>1972</v>
      </c>
      <c r="C4557" s="338">
        <f t="shared" si="715"/>
        <v>6</v>
      </c>
      <c r="D4557" s="338">
        <f t="shared" si="716"/>
        <v>20</v>
      </c>
      <c r="E4557" s="334">
        <v>0</v>
      </c>
      <c r="F4557" s="334">
        <v>0</v>
      </c>
      <c r="G4557" s="334">
        <v>0</v>
      </c>
      <c r="H4557" s="334">
        <v>0</v>
      </c>
      <c r="I4557" s="334">
        <v>0</v>
      </c>
      <c r="J4557" s="334">
        <v>0</v>
      </c>
      <c r="K4557" s="334">
        <v>0</v>
      </c>
      <c r="L4557" s="334">
        <v>0</v>
      </c>
      <c r="M4557" s="334">
        <v>0</v>
      </c>
      <c r="N4557" s="334">
        <v>0</v>
      </c>
      <c r="O4557" s="334">
        <v>0</v>
      </c>
      <c r="P4557" s="334">
        <v>0</v>
      </c>
      <c r="Q4557" s="334">
        <v>0</v>
      </c>
      <c r="R4557" s="334">
        <v>0</v>
      </c>
      <c r="S4557" s="334">
        <v>0</v>
      </c>
      <c r="T4557" s="334">
        <v>0</v>
      </c>
      <c r="U4557" s="334">
        <v>0</v>
      </c>
      <c r="V4557" s="334">
        <v>0</v>
      </c>
      <c r="W4557" s="334">
        <v>0</v>
      </c>
      <c r="X4557" s="334">
        <v>0</v>
      </c>
      <c r="Y4557" s="334">
        <v>0</v>
      </c>
      <c r="Z4557" s="334">
        <v>0</v>
      </c>
      <c r="AA4557" s="334">
        <v>0</v>
      </c>
      <c r="AB4557" s="334">
        <v>0</v>
      </c>
      <c r="AD4557" s="334">
        <v>0</v>
      </c>
      <c r="AE4557" s="334">
        <f t="shared" si="717"/>
        <v>0</v>
      </c>
      <c r="AF4557" s="334">
        <f t="shared" si="718"/>
        <v>0</v>
      </c>
      <c r="AG4557" s="340">
        <f t="shared" si="719"/>
        <v>0</v>
      </c>
      <c r="AI4557" s="340">
        <f t="shared" si="720"/>
        <v>0</v>
      </c>
      <c r="AJ4557" s="340">
        <f t="shared" si="720"/>
        <v>0</v>
      </c>
      <c r="AK4557" s="340">
        <f t="shared" si="720"/>
        <v>0</v>
      </c>
      <c r="AL4557" s="340">
        <f t="shared" si="720"/>
        <v>0</v>
      </c>
      <c r="AM4557" s="340">
        <f t="shared" si="720"/>
        <v>0</v>
      </c>
    </row>
    <row r="4558" spans="1:39" x14ac:dyDescent="0.35">
      <c r="A4558" s="337">
        <v>26471</v>
      </c>
      <c r="B4558" s="338">
        <f t="shared" si="714"/>
        <v>1972</v>
      </c>
      <c r="C4558" s="338">
        <f t="shared" si="715"/>
        <v>6</v>
      </c>
      <c r="D4558" s="338">
        <f t="shared" si="716"/>
        <v>21</v>
      </c>
      <c r="E4558" s="334">
        <v>0</v>
      </c>
      <c r="F4558" s="334">
        <v>0</v>
      </c>
      <c r="G4558" s="334">
        <v>0</v>
      </c>
      <c r="H4558" s="334">
        <v>0</v>
      </c>
      <c r="I4558" s="334">
        <v>0</v>
      </c>
      <c r="J4558" s="334">
        <v>0</v>
      </c>
      <c r="K4558" s="334">
        <v>0</v>
      </c>
      <c r="L4558" s="334">
        <v>0</v>
      </c>
      <c r="M4558" s="334">
        <v>0</v>
      </c>
      <c r="N4558" s="334">
        <v>0</v>
      </c>
      <c r="O4558" s="334">
        <v>0</v>
      </c>
      <c r="P4558" s="334">
        <v>0.3</v>
      </c>
      <c r="Q4558" s="334">
        <v>0</v>
      </c>
      <c r="R4558" s="334">
        <v>0</v>
      </c>
      <c r="S4558" s="334">
        <v>0</v>
      </c>
      <c r="T4558" s="334">
        <v>0</v>
      </c>
      <c r="U4558" s="334">
        <v>0</v>
      </c>
      <c r="V4558" s="334">
        <v>0</v>
      </c>
      <c r="W4558" s="334">
        <v>0</v>
      </c>
      <c r="X4558" s="334">
        <v>0</v>
      </c>
      <c r="Y4558" s="334">
        <v>0</v>
      </c>
      <c r="Z4558" s="334">
        <v>0.3</v>
      </c>
      <c r="AA4558" s="334">
        <v>0</v>
      </c>
      <c r="AB4558" s="334">
        <v>0</v>
      </c>
      <c r="AD4558" s="334">
        <v>0.6</v>
      </c>
      <c r="AE4558" s="334">
        <f t="shared" si="717"/>
        <v>0.6</v>
      </c>
      <c r="AF4558" s="334">
        <f t="shared" si="718"/>
        <v>0.6</v>
      </c>
      <c r="AG4558" s="340">
        <f t="shared" si="719"/>
        <v>0</v>
      </c>
      <c r="AI4558" s="340">
        <f t="shared" si="720"/>
        <v>0</v>
      </c>
      <c r="AJ4558" s="340">
        <f t="shared" si="720"/>
        <v>0.6</v>
      </c>
      <c r="AK4558" s="340">
        <f t="shared" si="720"/>
        <v>0</v>
      </c>
      <c r="AL4558" s="340">
        <f t="shared" si="720"/>
        <v>0</v>
      </c>
      <c r="AM4558" s="340">
        <f t="shared" si="720"/>
        <v>0</v>
      </c>
    </row>
    <row r="4559" spans="1:39" x14ac:dyDescent="0.35">
      <c r="A4559" s="337">
        <v>26472</v>
      </c>
      <c r="B4559" s="338">
        <f t="shared" si="714"/>
        <v>1972</v>
      </c>
      <c r="C4559" s="338">
        <f t="shared" si="715"/>
        <v>6</v>
      </c>
      <c r="D4559" s="338">
        <f t="shared" si="716"/>
        <v>22</v>
      </c>
      <c r="E4559" s="334">
        <v>0</v>
      </c>
      <c r="F4559" s="334">
        <v>0</v>
      </c>
      <c r="G4559" s="334">
        <v>0</v>
      </c>
      <c r="H4559" s="334">
        <v>0</v>
      </c>
      <c r="I4559" s="334">
        <v>0</v>
      </c>
      <c r="J4559" s="334">
        <v>0</v>
      </c>
      <c r="K4559" s="334">
        <v>0</v>
      </c>
      <c r="L4559" s="334">
        <v>0</v>
      </c>
      <c r="M4559" s="334">
        <v>0</v>
      </c>
      <c r="N4559" s="334">
        <v>0</v>
      </c>
      <c r="O4559" s="334">
        <v>0</v>
      </c>
      <c r="P4559" s="334">
        <v>0</v>
      </c>
      <c r="Q4559" s="334">
        <v>0</v>
      </c>
      <c r="R4559" s="334">
        <v>0</v>
      </c>
      <c r="S4559" s="334">
        <v>1.3</v>
      </c>
      <c r="T4559" s="334">
        <v>0</v>
      </c>
      <c r="U4559" s="334">
        <v>0</v>
      </c>
      <c r="V4559" s="334">
        <v>0</v>
      </c>
      <c r="W4559" s="334">
        <v>0</v>
      </c>
      <c r="X4559" s="334">
        <v>0</v>
      </c>
      <c r="Y4559" s="334">
        <v>0</v>
      </c>
      <c r="Z4559" s="334">
        <v>0</v>
      </c>
      <c r="AA4559" s="334">
        <v>0</v>
      </c>
      <c r="AB4559" s="334">
        <v>0</v>
      </c>
      <c r="AD4559" s="334">
        <v>1.3</v>
      </c>
      <c r="AE4559" s="334">
        <f t="shared" si="717"/>
        <v>1.3</v>
      </c>
      <c r="AF4559" s="334">
        <f t="shared" si="718"/>
        <v>1.3</v>
      </c>
      <c r="AG4559" s="340">
        <f t="shared" si="719"/>
        <v>0</v>
      </c>
      <c r="AI4559" s="340">
        <f t="shared" si="720"/>
        <v>0</v>
      </c>
      <c r="AJ4559" s="340">
        <f t="shared" si="720"/>
        <v>1.3</v>
      </c>
      <c r="AK4559" s="340">
        <f t="shared" si="720"/>
        <v>0</v>
      </c>
      <c r="AL4559" s="340">
        <f t="shared" si="720"/>
        <v>0</v>
      </c>
      <c r="AM4559" s="340">
        <f t="shared" si="720"/>
        <v>0</v>
      </c>
    </row>
    <row r="4560" spans="1:39" x14ac:dyDescent="0.35">
      <c r="A4560" s="337">
        <v>26473</v>
      </c>
      <c r="B4560" s="338">
        <f t="shared" si="714"/>
        <v>1972</v>
      </c>
      <c r="C4560" s="338">
        <f t="shared" si="715"/>
        <v>6</v>
      </c>
      <c r="D4560" s="338">
        <f t="shared" si="716"/>
        <v>23</v>
      </c>
      <c r="E4560" s="334">
        <v>0</v>
      </c>
      <c r="F4560" s="334">
        <v>0</v>
      </c>
      <c r="G4560" s="334">
        <v>0</v>
      </c>
      <c r="H4560" s="334">
        <v>0.3</v>
      </c>
      <c r="I4560" s="334">
        <v>0</v>
      </c>
      <c r="J4560" s="334">
        <v>0</v>
      </c>
      <c r="K4560" s="334">
        <v>0</v>
      </c>
      <c r="L4560" s="334">
        <v>0</v>
      </c>
      <c r="M4560" s="334">
        <v>0</v>
      </c>
      <c r="N4560" s="334">
        <v>0</v>
      </c>
      <c r="O4560" s="334">
        <v>0</v>
      </c>
      <c r="P4560" s="334">
        <v>0</v>
      </c>
      <c r="Q4560" s="334">
        <v>1.5</v>
      </c>
      <c r="R4560" s="334">
        <v>1.8</v>
      </c>
      <c r="S4560" s="334">
        <v>2</v>
      </c>
      <c r="T4560" s="334">
        <v>2.8</v>
      </c>
      <c r="U4560" s="334">
        <v>1.3</v>
      </c>
      <c r="V4560" s="334">
        <v>1.3</v>
      </c>
      <c r="W4560" s="334">
        <v>0.5</v>
      </c>
      <c r="X4560" s="334">
        <v>0.8</v>
      </c>
      <c r="Y4560" s="334">
        <v>1.5</v>
      </c>
      <c r="Z4560" s="334">
        <v>3</v>
      </c>
      <c r="AA4560" s="334">
        <v>2.8</v>
      </c>
      <c r="AB4560" s="334">
        <v>5.0999999999999996</v>
      </c>
      <c r="AD4560" s="334">
        <v>24.7</v>
      </c>
      <c r="AE4560" s="334">
        <f t="shared" si="717"/>
        <v>24.7</v>
      </c>
      <c r="AF4560" s="334">
        <f t="shared" si="718"/>
        <v>24.700000000000003</v>
      </c>
      <c r="AG4560" s="340">
        <f t="shared" si="719"/>
        <v>3.5527136788005009E-15</v>
      </c>
      <c r="AI4560" s="340">
        <f t="shared" si="720"/>
        <v>0</v>
      </c>
      <c r="AJ4560" s="340">
        <f t="shared" si="720"/>
        <v>24.700000000000003</v>
      </c>
      <c r="AK4560" s="340">
        <f t="shared" si="720"/>
        <v>0</v>
      </c>
      <c r="AL4560" s="340">
        <f t="shared" si="720"/>
        <v>0</v>
      </c>
      <c r="AM4560" s="340">
        <f t="shared" si="720"/>
        <v>0</v>
      </c>
    </row>
    <row r="4561" spans="1:39" x14ac:dyDescent="0.35">
      <c r="A4561" s="337">
        <v>26474</v>
      </c>
      <c r="B4561" s="338">
        <f t="shared" si="714"/>
        <v>1972</v>
      </c>
      <c r="C4561" s="338">
        <f t="shared" si="715"/>
        <v>6</v>
      </c>
      <c r="D4561" s="338">
        <f t="shared" si="716"/>
        <v>24</v>
      </c>
      <c r="E4561" s="334">
        <v>2</v>
      </c>
      <c r="F4561" s="334">
        <v>1.5</v>
      </c>
      <c r="G4561" s="334">
        <v>2.2999999999999998</v>
      </c>
      <c r="H4561" s="334">
        <v>3.5</v>
      </c>
      <c r="I4561" s="334">
        <v>4.5999999999999996</v>
      </c>
      <c r="J4561" s="334">
        <v>4.7</v>
      </c>
      <c r="K4561" s="334">
        <v>3.6</v>
      </c>
      <c r="L4561" s="334">
        <v>0.3</v>
      </c>
      <c r="M4561" s="334">
        <v>0</v>
      </c>
      <c r="N4561" s="334">
        <v>0</v>
      </c>
      <c r="O4561" s="334">
        <v>0</v>
      </c>
      <c r="P4561" s="334">
        <v>0</v>
      </c>
      <c r="Q4561" s="334">
        <v>0</v>
      </c>
      <c r="R4561" s="334">
        <v>0.3</v>
      </c>
      <c r="S4561" s="334">
        <v>0</v>
      </c>
      <c r="T4561" s="334">
        <v>0.3</v>
      </c>
      <c r="U4561" s="334">
        <v>0</v>
      </c>
      <c r="V4561" s="334">
        <v>0</v>
      </c>
      <c r="W4561" s="334">
        <v>0</v>
      </c>
      <c r="X4561" s="334">
        <v>0</v>
      </c>
      <c r="Y4561" s="334">
        <v>0</v>
      </c>
      <c r="Z4561" s="334">
        <v>0</v>
      </c>
      <c r="AA4561" s="334">
        <v>0</v>
      </c>
      <c r="AB4561" s="334">
        <v>0</v>
      </c>
      <c r="AD4561" s="334">
        <v>23.1</v>
      </c>
      <c r="AE4561" s="334">
        <f t="shared" si="717"/>
        <v>23.1</v>
      </c>
      <c r="AF4561" s="334">
        <f t="shared" si="718"/>
        <v>23.100000000000005</v>
      </c>
      <c r="AG4561" s="340">
        <f t="shared" si="719"/>
        <v>3.5527136788005009E-15</v>
      </c>
      <c r="AI4561" s="340">
        <f t="shared" si="720"/>
        <v>0</v>
      </c>
      <c r="AJ4561" s="340">
        <f t="shared" si="720"/>
        <v>23.100000000000005</v>
      </c>
      <c r="AK4561" s="340">
        <f t="shared" si="720"/>
        <v>0</v>
      </c>
      <c r="AL4561" s="340">
        <f t="shared" si="720"/>
        <v>0</v>
      </c>
      <c r="AM4561" s="340">
        <f t="shared" si="720"/>
        <v>0</v>
      </c>
    </row>
    <row r="4562" spans="1:39" x14ac:dyDescent="0.35">
      <c r="A4562" s="337">
        <v>26475</v>
      </c>
      <c r="B4562" s="338">
        <f t="shared" si="714"/>
        <v>1972</v>
      </c>
      <c r="C4562" s="338">
        <f t="shared" si="715"/>
        <v>6</v>
      </c>
      <c r="D4562" s="338">
        <f t="shared" si="716"/>
        <v>25</v>
      </c>
      <c r="E4562" s="334">
        <v>0</v>
      </c>
      <c r="F4562" s="334">
        <v>0</v>
      </c>
      <c r="G4562" s="334">
        <v>0</v>
      </c>
      <c r="H4562" s="334">
        <v>0.3</v>
      </c>
      <c r="I4562" s="334">
        <v>0</v>
      </c>
      <c r="J4562" s="334">
        <v>0</v>
      </c>
      <c r="K4562" s="334">
        <v>0.3</v>
      </c>
      <c r="L4562" s="334">
        <v>1.2</v>
      </c>
      <c r="M4562" s="334">
        <v>0.8</v>
      </c>
      <c r="N4562" s="334">
        <v>0.9</v>
      </c>
      <c r="O4562" s="334">
        <v>0.8</v>
      </c>
      <c r="P4562" s="334">
        <v>0.3</v>
      </c>
      <c r="Q4562" s="334">
        <v>0</v>
      </c>
      <c r="R4562" s="334">
        <v>0</v>
      </c>
      <c r="S4562" s="334">
        <v>0</v>
      </c>
      <c r="T4562" s="334">
        <v>0</v>
      </c>
      <c r="U4562" s="334">
        <v>0</v>
      </c>
      <c r="V4562" s="334">
        <v>0</v>
      </c>
      <c r="W4562" s="334">
        <v>0</v>
      </c>
      <c r="X4562" s="334">
        <v>0</v>
      </c>
      <c r="Y4562" s="334">
        <v>0</v>
      </c>
      <c r="Z4562" s="334">
        <v>0</v>
      </c>
      <c r="AA4562" s="334">
        <v>0</v>
      </c>
      <c r="AB4562" s="334">
        <v>0</v>
      </c>
      <c r="AD4562" s="334">
        <v>4.5999999999999996</v>
      </c>
      <c r="AE4562" s="334">
        <f t="shared" si="717"/>
        <v>4.5999999999999996</v>
      </c>
      <c r="AF4562" s="334">
        <f t="shared" si="718"/>
        <v>4.5999999999999996</v>
      </c>
      <c r="AG4562" s="340">
        <f t="shared" si="719"/>
        <v>0</v>
      </c>
      <c r="AI4562" s="340">
        <f t="shared" si="720"/>
        <v>0</v>
      </c>
      <c r="AJ4562" s="340">
        <f t="shared" si="720"/>
        <v>4.5999999999999996</v>
      </c>
      <c r="AK4562" s="340">
        <f t="shared" si="720"/>
        <v>0</v>
      </c>
      <c r="AL4562" s="340">
        <f t="shared" si="720"/>
        <v>0</v>
      </c>
      <c r="AM4562" s="340">
        <f t="shared" si="720"/>
        <v>0</v>
      </c>
    </row>
    <row r="4563" spans="1:39" x14ac:dyDescent="0.35">
      <c r="A4563" s="337">
        <v>26476</v>
      </c>
      <c r="B4563" s="338">
        <f t="shared" si="714"/>
        <v>1972</v>
      </c>
      <c r="C4563" s="338">
        <f t="shared" si="715"/>
        <v>6</v>
      </c>
      <c r="D4563" s="338">
        <f t="shared" si="716"/>
        <v>26</v>
      </c>
      <c r="E4563" s="334">
        <v>0</v>
      </c>
      <c r="F4563" s="334">
        <v>0</v>
      </c>
      <c r="G4563" s="334">
        <v>0</v>
      </c>
      <c r="H4563" s="334">
        <v>0</v>
      </c>
      <c r="I4563" s="334">
        <v>0</v>
      </c>
      <c r="J4563" s="334">
        <v>0</v>
      </c>
      <c r="K4563" s="334">
        <v>0</v>
      </c>
      <c r="L4563" s="334">
        <v>0</v>
      </c>
      <c r="M4563" s="334">
        <v>0</v>
      </c>
      <c r="N4563" s="334">
        <v>0</v>
      </c>
      <c r="O4563" s="334">
        <v>0</v>
      </c>
      <c r="P4563" s="334">
        <v>0</v>
      </c>
      <c r="Q4563" s="334">
        <v>0</v>
      </c>
      <c r="R4563" s="334">
        <v>0</v>
      </c>
      <c r="S4563" s="334">
        <v>0</v>
      </c>
      <c r="T4563" s="334">
        <v>0</v>
      </c>
      <c r="U4563" s="334">
        <v>0</v>
      </c>
      <c r="V4563" s="334">
        <v>0</v>
      </c>
      <c r="W4563" s="334">
        <v>0</v>
      </c>
      <c r="X4563" s="334">
        <v>0</v>
      </c>
      <c r="Y4563" s="334">
        <v>0</v>
      </c>
      <c r="Z4563" s="334">
        <v>0</v>
      </c>
      <c r="AA4563" s="334">
        <v>0</v>
      </c>
      <c r="AB4563" s="334">
        <v>0</v>
      </c>
      <c r="AD4563" s="334">
        <v>0</v>
      </c>
      <c r="AE4563" s="334">
        <f t="shared" si="717"/>
        <v>0</v>
      </c>
      <c r="AF4563" s="334">
        <f t="shared" si="718"/>
        <v>0</v>
      </c>
      <c r="AG4563" s="340">
        <f t="shared" si="719"/>
        <v>0</v>
      </c>
      <c r="AI4563" s="340">
        <f t="shared" si="720"/>
        <v>0</v>
      </c>
      <c r="AJ4563" s="340">
        <f t="shared" si="720"/>
        <v>0</v>
      </c>
      <c r="AK4563" s="340">
        <f t="shared" si="720"/>
        <v>0</v>
      </c>
      <c r="AL4563" s="340">
        <f t="shared" si="720"/>
        <v>0</v>
      </c>
      <c r="AM4563" s="340">
        <f t="shared" si="720"/>
        <v>0</v>
      </c>
    </row>
    <row r="4564" spans="1:39" x14ac:dyDescent="0.35">
      <c r="A4564" s="337">
        <v>26477</v>
      </c>
      <c r="B4564" s="338">
        <f t="shared" si="714"/>
        <v>1972</v>
      </c>
      <c r="C4564" s="338">
        <f t="shared" si="715"/>
        <v>6</v>
      </c>
      <c r="D4564" s="338">
        <f t="shared" si="716"/>
        <v>27</v>
      </c>
      <c r="E4564" s="334">
        <v>0</v>
      </c>
      <c r="F4564" s="334">
        <v>0</v>
      </c>
      <c r="G4564" s="334">
        <v>0</v>
      </c>
      <c r="H4564" s="334">
        <v>0</v>
      </c>
      <c r="I4564" s="334">
        <v>0</v>
      </c>
      <c r="J4564" s="334">
        <v>0</v>
      </c>
      <c r="K4564" s="334">
        <v>0</v>
      </c>
      <c r="L4564" s="334">
        <v>0</v>
      </c>
      <c r="M4564" s="334">
        <v>0</v>
      </c>
      <c r="N4564" s="334">
        <v>0</v>
      </c>
      <c r="O4564" s="334">
        <v>0</v>
      </c>
      <c r="P4564" s="334">
        <v>0</v>
      </c>
      <c r="Q4564" s="334">
        <v>0</v>
      </c>
      <c r="R4564" s="334">
        <v>0</v>
      </c>
      <c r="S4564" s="334">
        <v>0</v>
      </c>
      <c r="T4564" s="334">
        <v>0</v>
      </c>
      <c r="U4564" s="334">
        <v>0</v>
      </c>
      <c r="V4564" s="334">
        <v>0</v>
      </c>
      <c r="W4564" s="334">
        <v>0</v>
      </c>
      <c r="X4564" s="334">
        <v>0</v>
      </c>
      <c r="Y4564" s="334">
        <v>0</v>
      </c>
      <c r="Z4564" s="334">
        <v>0</v>
      </c>
      <c r="AA4564" s="334">
        <v>0</v>
      </c>
      <c r="AB4564" s="334">
        <v>0</v>
      </c>
      <c r="AD4564" s="334">
        <v>0</v>
      </c>
      <c r="AE4564" s="334">
        <f t="shared" si="717"/>
        <v>0</v>
      </c>
      <c r="AF4564" s="334">
        <f t="shared" si="718"/>
        <v>0</v>
      </c>
      <c r="AG4564" s="340">
        <f t="shared" si="719"/>
        <v>0</v>
      </c>
      <c r="AI4564" s="340">
        <f t="shared" ref="AI4564:AM4579" si="721">IF($C4564=AI$1,$AF4564,0)</f>
        <v>0</v>
      </c>
      <c r="AJ4564" s="340">
        <f t="shared" si="721"/>
        <v>0</v>
      </c>
      <c r="AK4564" s="340">
        <f t="shared" si="721"/>
        <v>0</v>
      </c>
      <c r="AL4564" s="340">
        <f t="shared" si="721"/>
        <v>0</v>
      </c>
      <c r="AM4564" s="340">
        <f t="shared" si="721"/>
        <v>0</v>
      </c>
    </row>
    <row r="4565" spans="1:39" x14ac:dyDescent="0.35">
      <c r="A4565" s="337">
        <v>26478</v>
      </c>
      <c r="B4565" s="338">
        <f t="shared" si="714"/>
        <v>1972</v>
      </c>
      <c r="C4565" s="338">
        <f t="shared" si="715"/>
        <v>6</v>
      </c>
      <c r="D4565" s="338">
        <f t="shared" si="716"/>
        <v>28</v>
      </c>
      <c r="E4565" s="334">
        <v>0</v>
      </c>
      <c r="F4565" s="334">
        <v>0</v>
      </c>
      <c r="G4565" s="334">
        <v>0</v>
      </c>
      <c r="H4565" s="334">
        <v>0</v>
      </c>
      <c r="I4565" s="334">
        <v>0</v>
      </c>
      <c r="J4565" s="334">
        <v>0</v>
      </c>
      <c r="K4565" s="334">
        <v>0</v>
      </c>
      <c r="L4565" s="334">
        <v>0</v>
      </c>
      <c r="M4565" s="334">
        <v>0</v>
      </c>
      <c r="N4565" s="334">
        <v>0</v>
      </c>
      <c r="O4565" s="334">
        <v>0</v>
      </c>
      <c r="P4565" s="334">
        <v>0</v>
      </c>
      <c r="Q4565" s="334">
        <v>0</v>
      </c>
      <c r="R4565" s="334">
        <v>0</v>
      </c>
      <c r="S4565" s="334">
        <v>0</v>
      </c>
      <c r="T4565" s="334">
        <v>0</v>
      </c>
      <c r="U4565" s="334">
        <v>0</v>
      </c>
      <c r="V4565" s="334">
        <v>0</v>
      </c>
      <c r="W4565" s="334">
        <v>0</v>
      </c>
      <c r="X4565" s="334">
        <v>0</v>
      </c>
      <c r="Y4565" s="334">
        <v>0</v>
      </c>
      <c r="Z4565" s="334">
        <v>0</v>
      </c>
      <c r="AA4565" s="334">
        <v>0</v>
      </c>
      <c r="AB4565" s="334">
        <v>0</v>
      </c>
      <c r="AD4565" s="334">
        <v>0</v>
      </c>
      <c r="AE4565" s="334">
        <f t="shared" si="717"/>
        <v>0</v>
      </c>
      <c r="AF4565" s="334">
        <f t="shared" si="718"/>
        <v>0</v>
      </c>
      <c r="AG4565" s="340">
        <f t="shared" si="719"/>
        <v>0</v>
      </c>
      <c r="AI4565" s="340">
        <f t="shared" si="721"/>
        <v>0</v>
      </c>
      <c r="AJ4565" s="340">
        <f t="shared" si="721"/>
        <v>0</v>
      </c>
      <c r="AK4565" s="340">
        <f t="shared" si="721"/>
        <v>0</v>
      </c>
      <c r="AL4565" s="340">
        <f t="shared" si="721"/>
        <v>0</v>
      </c>
      <c r="AM4565" s="340">
        <f t="shared" si="721"/>
        <v>0</v>
      </c>
    </row>
    <row r="4566" spans="1:39" x14ac:dyDescent="0.35">
      <c r="A4566" s="337">
        <v>26479</v>
      </c>
      <c r="B4566" s="338">
        <f t="shared" si="714"/>
        <v>1972</v>
      </c>
      <c r="C4566" s="338">
        <f t="shared" si="715"/>
        <v>6</v>
      </c>
      <c r="D4566" s="338">
        <f t="shared" si="716"/>
        <v>29</v>
      </c>
      <c r="E4566" s="334">
        <v>0</v>
      </c>
      <c r="F4566" s="334">
        <v>0</v>
      </c>
      <c r="G4566" s="334">
        <v>0</v>
      </c>
      <c r="H4566" s="334">
        <v>0</v>
      </c>
      <c r="I4566" s="334">
        <v>0</v>
      </c>
      <c r="J4566" s="334">
        <v>0</v>
      </c>
      <c r="K4566" s="334">
        <v>0</v>
      </c>
      <c r="L4566" s="334">
        <v>0</v>
      </c>
      <c r="M4566" s="334">
        <v>0</v>
      </c>
      <c r="N4566" s="334">
        <v>0</v>
      </c>
      <c r="O4566" s="334">
        <v>0</v>
      </c>
      <c r="P4566" s="334">
        <v>0</v>
      </c>
      <c r="Q4566" s="334">
        <v>0</v>
      </c>
      <c r="R4566" s="334">
        <v>0</v>
      </c>
      <c r="S4566" s="334">
        <v>0</v>
      </c>
      <c r="T4566" s="334">
        <v>0</v>
      </c>
      <c r="U4566" s="334">
        <v>0</v>
      </c>
      <c r="V4566" s="334">
        <v>0</v>
      </c>
      <c r="W4566" s="334">
        <v>0</v>
      </c>
      <c r="X4566" s="334">
        <v>0</v>
      </c>
      <c r="Y4566" s="334">
        <v>0</v>
      </c>
      <c r="Z4566" s="334">
        <v>0</v>
      </c>
      <c r="AA4566" s="334">
        <v>0</v>
      </c>
      <c r="AB4566" s="334">
        <v>0</v>
      </c>
      <c r="AD4566" s="334">
        <v>0</v>
      </c>
      <c r="AE4566" s="334">
        <f t="shared" si="717"/>
        <v>0</v>
      </c>
      <c r="AF4566" s="334">
        <f t="shared" si="718"/>
        <v>0</v>
      </c>
      <c r="AG4566" s="340">
        <f t="shared" si="719"/>
        <v>0</v>
      </c>
      <c r="AI4566" s="340">
        <f t="shared" si="721"/>
        <v>0</v>
      </c>
      <c r="AJ4566" s="340">
        <f t="shared" si="721"/>
        <v>0</v>
      </c>
      <c r="AK4566" s="340">
        <f t="shared" si="721"/>
        <v>0</v>
      </c>
      <c r="AL4566" s="340">
        <f t="shared" si="721"/>
        <v>0</v>
      </c>
      <c r="AM4566" s="340">
        <f t="shared" si="721"/>
        <v>0</v>
      </c>
    </row>
    <row r="4567" spans="1:39" x14ac:dyDescent="0.35">
      <c r="A4567" s="337">
        <v>26480</v>
      </c>
      <c r="B4567" s="338">
        <f t="shared" si="714"/>
        <v>1972</v>
      </c>
      <c r="C4567" s="338">
        <f t="shared" si="715"/>
        <v>6</v>
      </c>
      <c r="D4567" s="338">
        <f t="shared" si="716"/>
        <v>30</v>
      </c>
      <c r="E4567" s="334">
        <v>0</v>
      </c>
      <c r="F4567" s="334">
        <v>0</v>
      </c>
      <c r="G4567" s="334">
        <v>0</v>
      </c>
      <c r="H4567" s="334">
        <v>0</v>
      </c>
      <c r="I4567" s="334">
        <v>0</v>
      </c>
      <c r="J4567" s="334">
        <v>0</v>
      </c>
      <c r="K4567" s="334">
        <v>0</v>
      </c>
      <c r="L4567" s="334">
        <v>0</v>
      </c>
      <c r="M4567" s="334">
        <v>0</v>
      </c>
      <c r="N4567" s="334">
        <v>0</v>
      </c>
      <c r="O4567" s="334">
        <v>0</v>
      </c>
      <c r="P4567" s="334">
        <v>0</v>
      </c>
      <c r="Q4567" s="334">
        <v>0</v>
      </c>
      <c r="R4567" s="334">
        <v>0</v>
      </c>
      <c r="S4567" s="334">
        <v>0</v>
      </c>
      <c r="T4567" s="334">
        <v>0</v>
      </c>
      <c r="U4567" s="334">
        <v>0</v>
      </c>
      <c r="V4567" s="334">
        <v>4.3</v>
      </c>
      <c r="W4567" s="334">
        <v>1.8</v>
      </c>
      <c r="X4567" s="334">
        <v>0.3</v>
      </c>
      <c r="Y4567" s="334">
        <v>0</v>
      </c>
      <c r="Z4567" s="334">
        <v>0</v>
      </c>
      <c r="AA4567" s="334">
        <v>0</v>
      </c>
      <c r="AB4567" s="334">
        <v>0</v>
      </c>
      <c r="AD4567" s="334">
        <v>6.4</v>
      </c>
      <c r="AE4567" s="334">
        <f t="shared" si="717"/>
        <v>6.4</v>
      </c>
      <c r="AF4567" s="334">
        <f t="shared" si="718"/>
        <v>6.3999999999999995</v>
      </c>
      <c r="AG4567" s="340">
        <f t="shared" si="719"/>
        <v>8.8817841970012523E-16</v>
      </c>
      <c r="AI4567" s="340">
        <f t="shared" si="721"/>
        <v>0</v>
      </c>
      <c r="AJ4567" s="340">
        <f t="shared" si="721"/>
        <v>6.3999999999999995</v>
      </c>
      <c r="AK4567" s="340">
        <f t="shared" si="721"/>
        <v>0</v>
      </c>
      <c r="AL4567" s="340">
        <f t="shared" si="721"/>
        <v>0</v>
      </c>
      <c r="AM4567" s="340">
        <f t="shared" si="721"/>
        <v>0</v>
      </c>
    </row>
    <row r="4568" spans="1:39" x14ac:dyDescent="0.35">
      <c r="A4568" s="337">
        <v>26481</v>
      </c>
      <c r="B4568" s="338">
        <f t="shared" si="714"/>
        <v>1972</v>
      </c>
      <c r="C4568" s="338">
        <f t="shared" si="715"/>
        <v>7</v>
      </c>
      <c r="D4568" s="338">
        <f t="shared" si="716"/>
        <v>1</v>
      </c>
      <c r="E4568" s="334">
        <v>0</v>
      </c>
      <c r="F4568" s="334">
        <v>0</v>
      </c>
      <c r="G4568" s="334">
        <v>0</v>
      </c>
      <c r="H4568" s="334">
        <v>0</v>
      </c>
      <c r="I4568" s="334">
        <v>0</v>
      </c>
      <c r="J4568" s="334">
        <v>0</v>
      </c>
      <c r="K4568" s="334">
        <v>0</v>
      </c>
      <c r="L4568" s="334">
        <v>0</v>
      </c>
      <c r="M4568" s="334">
        <v>0</v>
      </c>
      <c r="N4568" s="334">
        <v>0</v>
      </c>
      <c r="O4568" s="334">
        <v>0</v>
      </c>
      <c r="P4568" s="334">
        <v>0</v>
      </c>
      <c r="Q4568" s="334">
        <v>0</v>
      </c>
      <c r="R4568" s="334">
        <v>0</v>
      </c>
      <c r="S4568" s="334">
        <v>0</v>
      </c>
      <c r="T4568" s="334">
        <v>0</v>
      </c>
      <c r="U4568" s="334">
        <v>0</v>
      </c>
      <c r="V4568" s="334">
        <v>0</v>
      </c>
      <c r="W4568" s="334">
        <v>0</v>
      </c>
      <c r="X4568" s="334">
        <v>0</v>
      </c>
      <c r="Y4568" s="334">
        <v>0</v>
      </c>
      <c r="Z4568" s="334">
        <v>0</v>
      </c>
      <c r="AA4568" s="334">
        <v>0</v>
      </c>
      <c r="AB4568" s="334">
        <v>0</v>
      </c>
      <c r="AD4568" s="334">
        <v>0</v>
      </c>
      <c r="AE4568" s="334">
        <f t="shared" si="717"/>
        <v>0</v>
      </c>
      <c r="AF4568" s="334">
        <f t="shared" si="718"/>
        <v>0</v>
      </c>
      <c r="AG4568" s="340">
        <f t="shared" si="719"/>
        <v>0</v>
      </c>
      <c r="AI4568" s="340">
        <f t="shared" si="721"/>
        <v>0</v>
      </c>
      <c r="AJ4568" s="340">
        <f t="shared" si="721"/>
        <v>0</v>
      </c>
      <c r="AK4568" s="340">
        <f t="shared" si="721"/>
        <v>0</v>
      </c>
      <c r="AL4568" s="340">
        <f t="shared" si="721"/>
        <v>0</v>
      </c>
      <c r="AM4568" s="340">
        <f t="shared" si="721"/>
        <v>0</v>
      </c>
    </row>
    <row r="4569" spans="1:39" x14ac:dyDescent="0.35">
      <c r="A4569" s="337">
        <v>26482</v>
      </c>
      <c r="B4569" s="338">
        <f t="shared" si="714"/>
        <v>1972</v>
      </c>
      <c r="C4569" s="338">
        <f t="shared" si="715"/>
        <v>7</v>
      </c>
      <c r="D4569" s="338">
        <f t="shared" si="716"/>
        <v>2</v>
      </c>
      <c r="E4569" s="334">
        <v>0</v>
      </c>
      <c r="F4569" s="334">
        <v>0</v>
      </c>
      <c r="G4569" s="334">
        <v>0</v>
      </c>
      <c r="H4569" s="334">
        <v>0</v>
      </c>
      <c r="I4569" s="334">
        <v>0</v>
      </c>
      <c r="J4569" s="334">
        <v>0</v>
      </c>
      <c r="K4569" s="334">
        <v>0</v>
      </c>
      <c r="L4569" s="334">
        <v>0</v>
      </c>
      <c r="M4569" s="334">
        <v>0</v>
      </c>
      <c r="N4569" s="334">
        <v>0</v>
      </c>
      <c r="O4569" s="334">
        <v>0</v>
      </c>
      <c r="P4569" s="334">
        <v>0</v>
      </c>
      <c r="Q4569" s="334">
        <v>0</v>
      </c>
      <c r="R4569" s="334">
        <v>0</v>
      </c>
      <c r="S4569" s="334">
        <v>0</v>
      </c>
      <c r="T4569" s="334">
        <v>0</v>
      </c>
      <c r="U4569" s="334">
        <v>0</v>
      </c>
      <c r="V4569" s="334">
        <v>0</v>
      </c>
      <c r="W4569" s="334">
        <v>0</v>
      </c>
      <c r="X4569" s="334">
        <v>0</v>
      </c>
      <c r="Y4569" s="334">
        <v>0</v>
      </c>
      <c r="Z4569" s="334">
        <v>0</v>
      </c>
      <c r="AA4569" s="334">
        <v>0</v>
      </c>
      <c r="AB4569" s="334">
        <v>0</v>
      </c>
      <c r="AD4569" s="334">
        <v>0</v>
      </c>
      <c r="AE4569" s="334">
        <f t="shared" si="717"/>
        <v>0</v>
      </c>
      <c r="AF4569" s="334">
        <f t="shared" si="718"/>
        <v>0</v>
      </c>
      <c r="AG4569" s="340">
        <f t="shared" si="719"/>
        <v>0</v>
      </c>
      <c r="AI4569" s="340">
        <f t="shared" si="721"/>
        <v>0</v>
      </c>
      <c r="AJ4569" s="340">
        <f t="shared" si="721"/>
        <v>0</v>
      </c>
      <c r="AK4569" s="340">
        <f t="shared" si="721"/>
        <v>0</v>
      </c>
      <c r="AL4569" s="340">
        <f t="shared" si="721"/>
        <v>0</v>
      </c>
      <c r="AM4569" s="340">
        <f t="shared" si="721"/>
        <v>0</v>
      </c>
    </row>
    <row r="4570" spans="1:39" x14ac:dyDescent="0.35">
      <c r="A4570" s="337">
        <v>26483</v>
      </c>
      <c r="B4570" s="338">
        <f t="shared" si="714"/>
        <v>1972</v>
      </c>
      <c r="C4570" s="338">
        <f t="shared" si="715"/>
        <v>7</v>
      </c>
      <c r="D4570" s="338">
        <f t="shared" si="716"/>
        <v>3</v>
      </c>
      <c r="E4570" s="334">
        <v>0</v>
      </c>
      <c r="F4570" s="334">
        <v>0</v>
      </c>
      <c r="G4570" s="334">
        <v>0</v>
      </c>
      <c r="H4570" s="334">
        <v>0</v>
      </c>
      <c r="I4570" s="334">
        <v>0</v>
      </c>
      <c r="J4570" s="334">
        <v>0</v>
      </c>
      <c r="K4570" s="334">
        <v>0</v>
      </c>
      <c r="L4570" s="334">
        <v>0</v>
      </c>
      <c r="M4570" s="334">
        <v>0</v>
      </c>
      <c r="N4570" s="334">
        <v>0</v>
      </c>
      <c r="O4570" s="334">
        <v>0</v>
      </c>
      <c r="P4570" s="334">
        <v>0</v>
      </c>
      <c r="Q4570" s="334">
        <v>0</v>
      </c>
      <c r="R4570" s="334">
        <v>0</v>
      </c>
      <c r="S4570" s="334">
        <v>0</v>
      </c>
      <c r="T4570" s="334">
        <v>0</v>
      </c>
      <c r="U4570" s="334">
        <v>0</v>
      </c>
      <c r="V4570" s="334">
        <v>0</v>
      </c>
      <c r="W4570" s="334">
        <v>0</v>
      </c>
      <c r="X4570" s="334">
        <v>0</v>
      </c>
      <c r="Y4570" s="334">
        <v>0</v>
      </c>
      <c r="Z4570" s="334">
        <v>0</v>
      </c>
      <c r="AA4570" s="334">
        <v>0</v>
      </c>
      <c r="AB4570" s="334">
        <v>0</v>
      </c>
      <c r="AD4570" s="334">
        <v>0</v>
      </c>
      <c r="AE4570" s="334">
        <f t="shared" si="717"/>
        <v>0</v>
      </c>
      <c r="AF4570" s="334">
        <f t="shared" si="718"/>
        <v>0</v>
      </c>
      <c r="AG4570" s="340">
        <f t="shared" si="719"/>
        <v>0</v>
      </c>
      <c r="AI4570" s="340">
        <f t="shared" si="721"/>
        <v>0</v>
      </c>
      <c r="AJ4570" s="340">
        <f t="shared" si="721"/>
        <v>0</v>
      </c>
      <c r="AK4570" s="340">
        <f t="shared" si="721"/>
        <v>0</v>
      </c>
      <c r="AL4570" s="340">
        <f t="shared" si="721"/>
        <v>0</v>
      </c>
      <c r="AM4570" s="340">
        <f t="shared" si="721"/>
        <v>0</v>
      </c>
    </row>
    <row r="4571" spans="1:39" x14ac:dyDescent="0.35">
      <c r="A4571" s="337">
        <v>26484</v>
      </c>
      <c r="B4571" s="338">
        <f t="shared" si="714"/>
        <v>1972</v>
      </c>
      <c r="C4571" s="338">
        <f t="shared" si="715"/>
        <v>7</v>
      </c>
      <c r="D4571" s="338">
        <f t="shared" si="716"/>
        <v>4</v>
      </c>
      <c r="E4571" s="334">
        <v>0</v>
      </c>
      <c r="F4571" s="334">
        <v>0</v>
      </c>
      <c r="G4571" s="334">
        <v>0</v>
      </c>
      <c r="H4571" s="334">
        <v>0</v>
      </c>
      <c r="I4571" s="334">
        <v>0</v>
      </c>
      <c r="J4571" s="334">
        <v>0</v>
      </c>
      <c r="K4571" s="334">
        <v>0</v>
      </c>
      <c r="L4571" s="334">
        <v>0</v>
      </c>
      <c r="M4571" s="334">
        <v>0</v>
      </c>
      <c r="N4571" s="334">
        <v>0</v>
      </c>
      <c r="O4571" s="334">
        <v>0</v>
      </c>
      <c r="P4571" s="334">
        <v>0</v>
      </c>
      <c r="Q4571" s="334">
        <v>0</v>
      </c>
      <c r="R4571" s="334">
        <v>0</v>
      </c>
      <c r="S4571" s="334">
        <v>0</v>
      </c>
      <c r="T4571" s="334">
        <v>0</v>
      </c>
      <c r="U4571" s="334">
        <v>0</v>
      </c>
      <c r="V4571" s="334">
        <v>0</v>
      </c>
      <c r="W4571" s="334">
        <v>0</v>
      </c>
      <c r="X4571" s="334">
        <v>0</v>
      </c>
      <c r="Y4571" s="334">
        <v>0</v>
      </c>
      <c r="Z4571" s="334">
        <v>0</v>
      </c>
      <c r="AA4571" s="334">
        <v>0</v>
      </c>
      <c r="AB4571" s="334">
        <v>0</v>
      </c>
      <c r="AD4571" s="334">
        <v>0</v>
      </c>
      <c r="AE4571" s="334">
        <f t="shared" si="717"/>
        <v>0</v>
      </c>
      <c r="AF4571" s="334">
        <f t="shared" si="718"/>
        <v>0</v>
      </c>
      <c r="AG4571" s="340">
        <f t="shared" si="719"/>
        <v>0</v>
      </c>
      <c r="AI4571" s="340">
        <f t="shared" si="721"/>
        <v>0</v>
      </c>
      <c r="AJ4571" s="340">
        <f t="shared" si="721"/>
        <v>0</v>
      </c>
      <c r="AK4571" s="340">
        <f t="shared" si="721"/>
        <v>0</v>
      </c>
      <c r="AL4571" s="340">
        <f t="shared" si="721"/>
        <v>0</v>
      </c>
      <c r="AM4571" s="340">
        <f t="shared" si="721"/>
        <v>0</v>
      </c>
    </row>
    <row r="4572" spans="1:39" x14ac:dyDescent="0.35">
      <c r="A4572" s="337">
        <v>26485</v>
      </c>
      <c r="B4572" s="338">
        <f t="shared" si="714"/>
        <v>1972</v>
      </c>
      <c r="C4572" s="338">
        <f t="shared" si="715"/>
        <v>7</v>
      </c>
      <c r="D4572" s="338">
        <f t="shared" si="716"/>
        <v>5</v>
      </c>
      <c r="E4572" s="334">
        <v>0</v>
      </c>
      <c r="F4572" s="334">
        <v>0</v>
      </c>
      <c r="G4572" s="334">
        <v>0</v>
      </c>
      <c r="H4572" s="334">
        <v>0.3</v>
      </c>
      <c r="I4572" s="334">
        <v>0</v>
      </c>
      <c r="J4572" s="334">
        <v>0</v>
      </c>
      <c r="K4572" s="334">
        <v>0</v>
      </c>
      <c r="L4572" s="334">
        <v>0</v>
      </c>
      <c r="M4572" s="334">
        <v>0</v>
      </c>
      <c r="N4572" s="334">
        <v>0</v>
      </c>
      <c r="O4572" s="334">
        <v>0</v>
      </c>
      <c r="P4572" s="334">
        <v>0</v>
      </c>
      <c r="Q4572" s="334">
        <v>0</v>
      </c>
      <c r="R4572" s="334">
        <v>0</v>
      </c>
      <c r="S4572" s="334">
        <v>0</v>
      </c>
      <c r="T4572" s="334">
        <v>0</v>
      </c>
      <c r="U4572" s="334">
        <v>0</v>
      </c>
      <c r="V4572" s="334">
        <v>0</v>
      </c>
      <c r="W4572" s="334">
        <v>0</v>
      </c>
      <c r="X4572" s="334">
        <v>0</v>
      </c>
      <c r="Y4572" s="334">
        <v>0</v>
      </c>
      <c r="Z4572" s="334">
        <v>0</v>
      </c>
      <c r="AA4572" s="334">
        <v>0</v>
      </c>
      <c r="AB4572" s="334">
        <v>0</v>
      </c>
      <c r="AD4572" s="334">
        <v>0.3</v>
      </c>
      <c r="AE4572" s="334">
        <f t="shared" si="717"/>
        <v>0.3</v>
      </c>
      <c r="AF4572" s="334">
        <f t="shared" si="718"/>
        <v>0.3</v>
      </c>
      <c r="AG4572" s="340">
        <f t="shared" si="719"/>
        <v>0</v>
      </c>
      <c r="AI4572" s="340">
        <f t="shared" si="721"/>
        <v>0</v>
      </c>
      <c r="AJ4572" s="340">
        <f t="shared" si="721"/>
        <v>0</v>
      </c>
      <c r="AK4572" s="340">
        <f t="shared" si="721"/>
        <v>0.3</v>
      </c>
      <c r="AL4572" s="340">
        <f t="shared" si="721"/>
        <v>0</v>
      </c>
      <c r="AM4572" s="340">
        <f t="shared" si="721"/>
        <v>0</v>
      </c>
    </row>
    <row r="4573" spans="1:39" x14ac:dyDescent="0.35">
      <c r="A4573" s="337">
        <v>26486</v>
      </c>
      <c r="B4573" s="338">
        <f t="shared" si="714"/>
        <v>1972</v>
      </c>
      <c r="C4573" s="338">
        <f t="shared" si="715"/>
        <v>7</v>
      </c>
      <c r="D4573" s="338">
        <f t="shared" si="716"/>
        <v>6</v>
      </c>
      <c r="E4573" s="334">
        <v>0</v>
      </c>
      <c r="F4573" s="334">
        <v>0</v>
      </c>
      <c r="G4573" s="334">
        <v>0</v>
      </c>
      <c r="H4573" s="334">
        <v>0</v>
      </c>
      <c r="I4573" s="334">
        <v>0</v>
      </c>
      <c r="J4573" s="334">
        <v>0</v>
      </c>
      <c r="K4573" s="334">
        <v>0</v>
      </c>
      <c r="L4573" s="334">
        <v>0</v>
      </c>
      <c r="M4573" s="334">
        <v>0</v>
      </c>
      <c r="N4573" s="334">
        <v>0.3</v>
      </c>
      <c r="O4573" s="334">
        <v>0</v>
      </c>
      <c r="P4573" s="334">
        <v>0</v>
      </c>
      <c r="Q4573" s="334">
        <v>0</v>
      </c>
      <c r="R4573" s="334">
        <v>0</v>
      </c>
      <c r="S4573" s="334">
        <v>0</v>
      </c>
      <c r="T4573" s="334">
        <v>0</v>
      </c>
      <c r="U4573" s="334">
        <v>0.5</v>
      </c>
      <c r="V4573" s="334">
        <v>0.4</v>
      </c>
      <c r="W4573" s="334">
        <v>0.4</v>
      </c>
      <c r="X4573" s="334">
        <v>0</v>
      </c>
      <c r="Y4573" s="334">
        <v>0.3</v>
      </c>
      <c r="Z4573" s="334">
        <v>0.3</v>
      </c>
      <c r="AA4573" s="334">
        <v>0.3</v>
      </c>
      <c r="AB4573" s="334">
        <v>0.3</v>
      </c>
      <c r="AD4573" s="334">
        <v>2.8</v>
      </c>
      <c r="AE4573" s="334">
        <f t="shared" si="717"/>
        <v>2.8</v>
      </c>
      <c r="AF4573" s="334">
        <f t="shared" si="718"/>
        <v>2.8</v>
      </c>
      <c r="AG4573" s="340">
        <f t="shared" si="719"/>
        <v>0</v>
      </c>
      <c r="AI4573" s="340">
        <f t="shared" si="721"/>
        <v>0</v>
      </c>
      <c r="AJ4573" s="340">
        <f t="shared" si="721"/>
        <v>0</v>
      </c>
      <c r="AK4573" s="340">
        <f t="shared" si="721"/>
        <v>2.8</v>
      </c>
      <c r="AL4573" s="340">
        <f t="shared" si="721"/>
        <v>0</v>
      </c>
      <c r="AM4573" s="340">
        <f t="shared" si="721"/>
        <v>0</v>
      </c>
    </row>
    <row r="4574" spans="1:39" x14ac:dyDescent="0.35">
      <c r="A4574" s="337">
        <v>26487</v>
      </c>
      <c r="B4574" s="338">
        <f t="shared" si="714"/>
        <v>1972</v>
      </c>
      <c r="C4574" s="338">
        <f t="shared" si="715"/>
        <v>7</v>
      </c>
      <c r="D4574" s="338">
        <f t="shared" si="716"/>
        <v>7</v>
      </c>
      <c r="E4574" s="334">
        <v>0</v>
      </c>
      <c r="F4574" s="334">
        <v>0</v>
      </c>
      <c r="G4574" s="334">
        <v>0</v>
      </c>
      <c r="H4574" s="334">
        <v>0</v>
      </c>
      <c r="I4574" s="334">
        <v>0</v>
      </c>
      <c r="J4574" s="334">
        <v>0</v>
      </c>
      <c r="K4574" s="334">
        <v>0</v>
      </c>
      <c r="L4574" s="334">
        <v>0</v>
      </c>
      <c r="M4574" s="334">
        <v>0</v>
      </c>
      <c r="N4574" s="334">
        <v>0</v>
      </c>
      <c r="O4574" s="334">
        <v>0</v>
      </c>
      <c r="P4574" s="334">
        <v>0</v>
      </c>
      <c r="Q4574" s="334">
        <v>0</v>
      </c>
      <c r="R4574" s="334">
        <v>0</v>
      </c>
      <c r="S4574" s="334">
        <v>0</v>
      </c>
      <c r="T4574" s="334">
        <v>0.3</v>
      </c>
      <c r="U4574" s="334">
        <v>0.3</v>
      </c>
      <c r="V4574" s="334">
        <v>0</v>
      </c>
      <c r="W4574" s="334">
        <v>0</v>
      </c>
      <c r="X4574" s="334">
        <v>0</v>
      </c>
      <c r="Y4574" s="334">
        <v>0</v>
      </c>
      <c r="Z4574" s="334">
        <v>0.3</v>
      </c>
      <c r="AA4574" s="334">
        <v>0</v>
      </c>
      <c r="AB4574" s="334">
        <v>0</v>
      </c>
      <c r="AD4574" s="334">
        <v>0.9</v>
      </c>
      <c r="AE4574" s="334">
        <f t="shared" si="717"/>
        <v>0.9</v>
      </c>
      <c r="AF4574" s="334">
        <f t="shared" si="718"/>
        <v>0.89999999999999991</v>
      </c>
      <c r="AG4574" s="340">
        <f t="shared" si="719"/>
        <v>1.1102230246251565E-16</v>
      </c>
      <c r="AI4574" s="340">
        <f t="shared" si="721"/>
        <v>0</v>
      </c>
      <c r="AJ4574" s="340">
        <f t="shared" si="721"/>
        <v>0</v>
      </c>
      <c r="AK4574" s="340">
        <f t="shared" si="721"/>
        <v>0.89999999999999991</v>
      </c>
      <c r="AL4574" s="340">
        <f t="shared" si="721"/>
        <v>0</v>
      </c>
      <c r="AM4574" s="340">
        <f t="shared" si="721"/>
        <v>0</v>
      </c>
    </row>
    <row r="4575" spans="1:39" x14ac:dyDescent="0.35">
      <c r="A4575" s="337">
        <v>26488</v>
      </c>
      <c r="B4575" s="338">
        <f t="shared" si="714"/>
        <v>1972</v>
      </c>
      <c r="C4575" s="338">
        <f t="shared" si="715"/>
        <v>7</v>
      </c>
      <c r="D4575" s="338">
        <f t="shared" si="716"/>
        <v>8</v>
      </c>
      <c r="E4575" s="334">
        <v>0.3</v>
      </c>
      <c r="F4575" s="334">
        <v>0</v>
      </c>
      <c r="G4575" s="334">
        <v>0</v>
      </c>
      <c r="H4575" s="334">
        <v>0</v>
      </c>
      <c r="I4575" s="334">
        <v>0</v>
      </c>
      <c r="J4575" s="334">
        <v>0</v>
      </c>
      <c r="K4575" s="334">
        <v>0</v>
      </c>
      <c r="L4575" s="334">
        <v>0</v>
      </c>
      <c r="M4575" s="334">
        <v>0</v>
      </c>
      <c r="N4575" s="334">
        <v>0</v>
      </c>
      <c r="O4575" s="334">
        <v>0</v>
      </c>
      <c r="P4575" s="334">
        <v>0</v>
      </c>
      <c r="Q4575" s="334">
        <v>0</v>
      </c>
      <c r="R4575" s="334">
        <v>0</v>
      </c>
      <c r="S4575" s="334">
        <v>0</v>
      </c>
      <c r="T4575" s="334">
        <v>0</v>
      </c>
      <c r="U4575" s="334">
        <v>0</v>
      </c>
      <c r="V4575" s="334">
        <v>0</v>
      </c>
      <c r="W4575" s="334">
        <v>0</v>
      </c>
      <c r="X4575" s="334">
        <v>0</v>
      </c>
      <c r="Y4575" s="334">
        <v>0</v>
      </c>
      <c r="Z4575" s="334">
        <v>0</v>
      </c>
      <c r="AA4575" s="334">
        <v>0</v>
      </c>
      <c r="AB4575" s="334">
        <v>0</v>
      </c>
      <c r="AD4575" s="334">
        <v>0.3</v>
      </c>
      <c r="AE4575" s="334">
        <f t="shared" si="717"/>
        <v>0.3</v>
      </c>
      <c r="AF4575" s="334">
        <f t="shared" si="718"/>
        <v>0.3</v>
      </c>
      <c r="AG4575" s="340">
        <f t="shared" si="719"/>
        <v>0</v>
      </c>
      <c r="AI4575" s="340">
        <f t="shared" si="721"/>
        <v>0</v>
      </c>
      <c r="AJ4575" s="340">
        <f t="shared" si="721"/>
        <v>0</v>
      </c>
      <c r="AK4575" s="340">
        <f t="shared" si="721"/>
        <v>0.3</v>
      </c>
      <c r="AL4575" s="340">
        <f t="shared" si="721"/>
        <v>0</v>
      </c>
      <c r="AM4575" s="340">
        <f t="shared" si="721"/>
        <v>0</v>
      </c>
    </row>
    <row r="4576" spans="1:39" x14ac:dyDescent="0.35">
      <c r="A4576" s="337">
        <v>26489</v>
      </c>
      <c r="B4576" s="338">
        <f t="shared" si="714"/>
        <v>1972</v>
      </c>
      <c r="C4576" s="338">
        <f t="shared" si="715"/>
        <v>7</v>
      </c>
      <c r="D4576" s="338">
        <f t="shared" si="716"/>
        <v>9</v>
      </c>
      <c r="E4576" s="334">
        <v>0</v>
      </c>
      <c r="F4576" s="334">
        <v>0</v>
      </c>
      <c r="G4576" s="334">
        <v>0</v>
      </c>
      <c r="H4576" s="334">
        <v>0</v>
      </c>
      <c r="I4576" s="334">
        <v>0</v>
      </c>
      <c r="J4576" s="334">
        <v>0</v>
      </c>
      <c r="K4576" s="334">
        <v>0</v>
      </c>
      <c r="L4576" s="334">
        <v>0</v>
      </c>
      <c r="M4576" s="334">
        <v>0</v>
      </c>
      <c r="N4576" s="334">
        <v>0</v>
      </c>
      <c r="O4576" s="334">
        <v>0</v>
      </c>
      <c r="P4576" s="334">
        <v>0</v>
      </c>
      <c r="Q4576" s="334">
        <v>0</v>
      </c>
      <c r="R4576" s="334">
        <v>0</v>
      </c>
      <c r="S4576" s="334">
        <v>0</v>
      </c>
      <c r="T4576" s="334">
        <v>0</v>
      </c>
      <c r="U4576" s="334">
        <v>0</v>
      </c>
      <c r="V4576" s="334">
        <v>0</v>
      </c>
      <c r="W4576" s="334">
        <v>0.3</v>
      </c>
      <c r="X4576" s="334">
        <v>0</v>
      </c>
      <c r="Y4576" s="334">
        <v>0</v>
      </c>
      <c r="Z4576" s="334">
        <v>0</v>
      </c>
      <c r="AA4576" s="334">
        <v>0</v>
      </c>
      <c r="AB4576" s="334">
        <v>0</v>
      </c>
      <c r="AD4576" s="334">
        <v>0.3</v>
      </c>
      <c r="AE4576" s="334">
        <f t="shared" si="717"/>
        <v>0.3</v>
      </c>
      <c r="AF4576" s="334">
        <f t="shared" si="718"/>
        <v>0.3</v>
      </c>
      <c r="AG4576" s="340">
        <f t="shared" si="719"/>
        <v>0</v>
      </c>
      <c r="AI4576" s="340">
        <f t="shared" si="721"/>
        <v>0</v>
      </c>
      <c r="AJ4576" s="340">
        <f t="shared" si="721"/>
        <v>0</v>
      </c>
      <c r="AK4576" s="340">
        <f t="shared" si="721"/>
        <v>0.3</v>
      </c>
      <c r="AL4576" s="340">
        <f t="shared" si="721"/>
        <v>0</v>
      </c>
      <c r="AM4576" s="340">
        <f t="shared" si="721"/>
        <v>0</v>
      </c>
    </row>
    <row r="4577" spans="1:39" x14ac:dyDescent="0.35">
      <c r="A4577" s="337">
        <v>26490</v>
      </c>
      <c r="B4577" s="338">
        <f t="shared" si="714"/>
        <v>1972</v>
      </c>
      <c r="C4577" s="338">
        <f t="shared" si="715"/>
        <v>7</v>
      </c>
      <c r="D4577" s="338">
        <f t="shared" si="716"/>
        <v>10</v>
      </c>
      <c r="E4577" s="334">
        <v>0</v>
      </c>
      <c r="F4577" s="334">
        <v>0</v>
      </c>
      <c r="G4577" s="334">
        <v>0</v>
      </c>
      <c r="H4577" s="334">
        <v>0</v>
      </c>
      <c r="I4577" s="334">
        <v>0</v>
      </c>
      <c r="J4577" s="334">
        <v>0</v>
      </c>
      <c r="K4577" s="334">
        <v>0</v>
      </c>
      <c r="L4577" s="334">
        <v>0</v>
      </c>
      <c r="M4577" s="334">
        <v>0</v>
      </c>
      <c r="N4577" s="334">
        <v>0</v>
      </c>
      <c r="O4577" s="334">
        <v>0</v>
      </c>
      <c r="P4577" s="334">
        <v>0</v>
      </c>
      <c r="Q4577" s="334">
        <v>0</v>
      </c>
      <c r="R4577" s="334">
        <v>0</v>
      </c>
      <c r="S4577" s="334">
        <v>0</v>
      </c>
      <c r="T4577" s="334">
        <v>0</v>
      </c>
      <c r="U4577" s="334">
        <v>0</v>
      </c>
      <c r="V4577" s="334">
        <v>0</v>
      </c>
      <c r="W4577" s="334">
        <v>0</v>
      </c>
      <c r="X4577" s="334">
        <v>0</v>
      </c>
      <c r="Y4577" s="334">
        <v>0</v>
      </c>
      <c r="Z4577" s="334">
        <v>0</v>
      </c>
      <c r="AA4577" s="334">
        <v>0</v>
      </c>
      <c r="AB4577" s="334">
        <v>0</v>
      </c>
      <c r="AD4577" s="334">
        <v>0</v>
      </c>
      <c r="AE4577" s="334">
        <f t="shared" si="717"/>
        <v>0</v>
      </c>
      <c r="AF4577" s="334">
        <f t="shared" si="718"/>
        <v>0</v>
      </c>
      <c r="AG4577" s="340">
        <f t="shared" si="719"/>
        <v>0</v>
      </c>
      <c r="AI4577" s="340">
        <f t="shared" si="721"/>
        <v>0</v>
      </c>
      <c r="AJ4577" s="340">
        <f t="shared" si="721"/>
        <v>0</v>
      </c>
      <c r="AK4577" s="340">
        <f t="shared" si="721"/>
        <v>0</v>
      </c>
      <c r="AL4577" s="340">
        <f t="shared" si="721"/>
        <v>0</v>
      </c>
      <c r="AM4577" s="340">
        <f t="shared" si="721"/>
        <v>0</v>
      </c>
    </row>
    <row r="4578" spans="1:39" x14ac:dyDescent="0.35">
      <c r="A4578" s="337">
        <v>26491</v>
      </c>
      <c r="B4578" s="338">
        <f t="shared" si="714"/>
        <v>1972</v>
      </c>
      <c r="C4578" s="338">
        <f t="shared" si="715"/>
        <v>7</v>
      </c>
      <c r="D4578" s="338">
        <f t="shared" si="716"/>
        <v>11</v>
      </c>
      <c r="E4578" s="334">
        <v>0</v>
      </c>
      <c r="F4578" s="334">
        <v>0</v>
      </c>
      <c r="G4578" s="334">
        <v>0</v>
      </c>
      <c r="H4578" s="334">
        <v>0</v>
      </c>
      <c r="I4578" s="334">
        <v>0</v>
      </c>
      <c r="J4578" s="334">
        <v>0</v>
      </c>
      <c r="K4578" s="334">
        <v>0</v>
      </c>
      <c r="L4578" s="334">
        <v>0.3</v>
      </c>
      <c r="M4578" s="334">
        <v>0.5</v>
      </c>
      <c r="N4578" s="334">
        <v>0.3</v>
      </c>
      <c r="O4578" s="334">
        <v>0</v>
      </c>
      <c r="P4578" s="334">
        <v>0</v>
      </c>
      <c r="Q4578" s="334">
        <v>0</v>
      </c>
      <c r="R4578" s="334">
        <v>0</v>
      </c>
      <c r="S4578" s="334">
        <v>0</v>
      </c>
      <c r="T4578" s="334">
        <v>0</v>
      </c>
      <c r="U4578" s="334">
        <v>0</v>
      </c>
      <c r="V4578" s="334">
        <v>0</v>
      </c>
      <c r="W4578" s="334">
        <v>0</v>
      </c>
      <c r="X4578" s="334">
        <v>0</v>
      </c>
      <c r="Y4578" s="334">
        <v>0</v>
      </c>
      <c r="Z4578" s="334">
        <v>0</v>
      </c>
      <c r="AA4578" s="334">
        <v>0</v>
      </c>
      <c r="AB4578" s="334">
        <v>0</v>
      </c>
      <c r="AD4578" s="334">
        <v>1.1000000000000001</v>
      </c>
      <c r="AE4578" s="334">
        <f t="shared" si="717"/>
        <v>1.1000000000000001</v>
      </c>
      <c r="AF4578" s="334">
        <f t="shared" si="718"/>
        <v>1.1000000000000001</v>
      </c>
      <c r="AG4578" s="340">
        <f t="shared" si="719"/>
        <v>0</v>
      </c>
      <c r="AI4578" s="340">
        <f t="shared" si="721"/>
        <v>0</v>
      </c>
      <c r="AJ4578" s="340">
        <f t="shared" si="721"/>
        <v>0</v>
      </c>
      <c r="AK4578" s="340">
        <f t="shared" si="721"/>
        <v>1.1000000000000001</v>
      </c>
      <c r="AL4578" s="340">
        <f t="shared" si="721"/>
        <v>0</v>
      </c>
      <c r="AM4578" s="340">
        <f t="shared" si="721"/>
        <v>0</v>
      </c>
    </row>
    <row r="4579" spans="1:39" x14ac:dyDescent="0.35">
      <c r="A4579" s="337">
        <v>26492</v>
      </c>
      <c r="B4579" s="338">
        <f t="shared" si="714"/>
        <v>1972</v>
      </c>
      <c r="C4579" s="338">
        <f t="shared" si="715"/>
        <v>7</v>
      </c>
      <c r="D4579" s="338">
        <f t="shared" si="716"/>
        <v>12</v>
      </c>
      <c r="E4579" s="334">
        <v>0</v>
      </c>
      <c r="F4579" s="334">
        <v>0</v>
      </c>
      <c r="G4579" s="334">
        <v>0</v>
      </c>
      <c r="H4579" s="334">
        <v>0</v>
      </c>
      <c r="I4579" s="334">
        <v>0</v>
      </c>
      <c r="J4579" s="334">
        <v>0</v>
      </c>
      <c r="K4579" s="334">
        <v>0</v>
      </c>
      <c r="L4579" s="334">
        <v>0</v>
      </c>
      <c r="M4579" s="334">
        <v>0</v>
      </c>
      <c r="N4579" s="334">
        <v>0</v>
      </c>
      <c r="O4579" s="334">
        <v>0</v>
      </c>
      <c r="P4579" s="334">
        <v>0</v>
      </c>
      <c r="Q4579" s="334">
        <v>0</v>
      </c>
      <c r="R4579" s="334">
        <v>0</v>
      </c>
      <c r="S4579" s="334">
        <v>0</v>
      </c>
      <c r="T4579" s="334">
        <v>0</v>
      </c>
      <c r="U4579" s="334">
        <v>0</v>
      </c>
      <c r="V4579" s="334">
        <v>0</v>
      </c>
      <c r="W4579" s="334">
        <v>0</v>
      </c>
      <c r="X4579" s="334">
        <v>0</v>
      </c>
      <c r="Y4579" s="334">
        <v>0</v>
      </c>
      <c r="Z4579" s="334">
        <v>0</v>
      </c>
      <c r="AA4579" s="334">
        <v>0</v>
      </c>
      <c r="AB4579" s="334">
        <v>0</v>
      </c>
      <c r="AD4579" s="334">
        <v>0</v>
      </c>
      <c r="AE4579" s="334">
        <f t="shared" si="717"/>
        <v>0</v>
      </c>
      <c r="AF4579" s="334">
        <f t="shared" si="718"/>
        <v>0</v>
      </c>
      <c r="AG4579" s="340">
        <f t="shared" si="719"/>
        <v>0</v>
      </c>
      <c r="AI4579" s="340">
        <f t="shared" si="721"/>
        <v>0</v>
      </c>
      <c r="AJ4579" s="340">
        <f t="shared" si="721"/>
        <v>0</v>
      </c>
      <c r="AK4579" s="340">
        <f t="shared" si="721"/>
        <v>0</v>
      </c>
      <c r="AL4579" s="340">
        <f t="shared" si="721"/>
        <v>0</v>
      </c>
      <c r="AM4579" s="340">
        <f t="shared" si="721"/>
        <v>0</v>
      </c>
    </row>
    <row r="4580" spans="1:39" x14ac:dyDescent="0.35">
      <c r="A4580" s="337">
        <v>26493</v>
      </c>
      <c r="B4580" s="338">
        <f t="shared" si="714"/>
        <v>1972</v>
      </c>
      <c r="C4580" s="338">
        <f t="shared" si="715"/>
        <v>7</v>
      </c>
      <c r="D4580" s="338">
        <f t="shared" si="716"/>
        <v>13</v>
      </c>
      <c r="E4580" s="334">
        <v>0</v>
      </c>
      <c r="F4580" s="334">
        <v>0</v>
      </c>
      <c r="G4580" s="334">
        <v>0</v>
      </c>
      <c r="H4580" s="334">
        <v>0</v>
      </c>
      <c r="I4580" s="334">
        <v>0</v>
      </c>
      <c r="J4580" s="334">
        <v>0</v>
      </c>
      <c r="K4580" s="334">
        <v>0</v>
      </c>
      <c r="L4580" s="334">
        <v>0</v>
      </c>
      <c r="M4580" s="334">
        <v>0</v>
      </c>
      <c r="N4580" s="334">
        <v>0</v>
      </c>
      <c r="O4580" s="334">
        <v>0</v>
      </c>
      <c r="P4580" s="334">
        <v>0</v>
      </c>
      <c r="Q4580" s="334">
        <v>4.8</v>
      </c>
      <c r="R4580" s="334">
        <v>0</v>
      </c>
      <c r="S4580" s="334">
        <v>0</v>
      </c>
      <c r="T4580" s="334">
        <v>0</v>
      </c>
      <c r="U4580" s="334">
        <v>0</v>
      </c>
      <c r="V4580" s="334">
        <v>0.3</v>
      </c>
      <c r="W4580" s="334">
        <v>0</v>
      </c>
      <c r="X4580" s="334">
        <v>0</v>
      </c>
      <c r="Y4580" s="334">
        <v>0.3</v>
      </c>
      <c r="Z4580" s="334">
        <v>0.8</v>
      </c>
      <c r="AA4580" s="334">
        <v>0</v>
      </c>
      <c r="AB4580" s="334">
        <v>0</v>
      </c>
      <c r="AD4580" s="334">
        <v>6.2</v>
      </c>
      <c r="AE4580" s="334">
        <f t="shared" si="717"/>
        <v>6.2</v>
      </c>
      <c r="AF4580" s="334">
        <f t="shared" si="718"/>
        <v>6.1999999999999993</v>
      </c>
      <c r="AG4580" s="340">
        <f t="shared" si="719"/>
        <v>8.8817841970012523E-16</v>
      </c>
      <c r="AI4580" s="340">
        <f t="shared" ref="AI4580:AM4595" si="722">IF($C4580=AI$1,$AF4580,0)</f>
        <v>0</v>
      </c>
      <c r="AJ4580" s="340">
        <f t="shared" si="722"/>
        <v>0</v>
      </c>
      <c r="AK4580" s="340">
        <f t="shared" si="722"/>
        <v>6.1999999999999993</v>
      </c>
      <c r="AL4580" s="340">
        <f t="shared" si="722"/>
        <v>0</v>
      </c>
      <c r="AM4580" s="340">
        <f t="shared" si="722"/>
        <v>0</v>
      </c>
    </row>
    <row r="4581" spans="1:39" x14ac:dyDescent="0.35">
      <c r="A4581" s="337">
        <v>26494</v>
      </c>
      <c r="B4581" s="338">
        <f t="shared" si="714"/>
        <v>1972</v>
      </c>
      <c r="C4581" s="338">
        <f t="shared" si="715"/>
        <v>7</v>
      </c>
      <c r="D4581" s="338">
        <f t="shared" si="716"/>
        <v>14</v>
      </c>
      <c r="E4581" s="334">
        <v>0</v>
      </c>
      <c r="F4581" s="334">
        <v>5.6</v>
      </c>
      <c r="G4581" s="334">
        <v>0</v>
      </c>
      <c r="H4581" s="334">
        <v>0</v>
      </c>
      <c r="I4581" s="334">
        <v>0</v>
      </c>
      <c r="J4581" s="334">
        <v>0</v>
      </c>
      <c r="K4581" s="334">
        <v>0</v>
      </c>
      <c r="L4581" s="334">
        <v>0</v>
      </c>
      <c r="M4581" s="334">
        <v>0</v>
      </c>
      <c r="N4581" s="334">
        <v>0</v>
      </c>
      <c r="O4581" s="334">
        <v>0</v>
      </c>
      <c r="P4581" s="334">
        <v>0</v>
      </c>
      <c r="Q4581" s="334">
        <v>0</v>
      </c>
      <c r="R4581" s="334">
        <v>0</v>
      </c>
      <c r="S4581" s="334">
        <v>0</v>
      </c>
      <c r="T4581" s="334">
        <v>0</v>
      </c>
      <c r="U4581" s="334">
        <v>0</v>
      </c>
      <c r="V4581" s="334">
        <v>0</v>
      </c>
      <c r="W4581" s="334">
        <v>0</v>
      </c>
      <c r="X4581" s="334">
        <v>0</v>
      </c>
      <c r="Y4581" s="334">
        <v>0</v>
      </c>
      <c r="Z4581" s="334">
        <v>0</v>
      </c>
      <c r="AA4581" s="334">
        <v>0</v>
      </c>
      <c r="AB4581" s="334">
        <v>0</v>
      </c>
      <c r="AD4581" s="334">
        <v>5.6</v>
      </c>
      <c r="AE4581" s="334">
        <f t="shared" si="717"/>
        <v>5.6</v>
      </c>
      <c r="AF4581" s="334">
        <f t="shared" si="718"/>
        <v>5.6</v>
      </c>
      <c r="AG4581" s="340">
        <f t="shared" si="719"/>
        <v>0</v>
      </c>
      <c r="AI4581" s="340">
        <f t="shared" si="722"/>
        <v>0</v>
      </c>
      <c r="AJ4581" s="340">
        <f t="shared" si="722"/>
        <v>0</v>
      </c>
      <c r="AK4581" s="340">
        <f t="shared" si="722"/>
        <v>5.6</v>
      </c>
      <c r="AL4581" s="340">
        <f t="shared" si="722"/>
        <v>0</v>
      </c>
      <c r="AM4581" s="340">
        <f t="shared" si="722"/>
        <v>0</v>
      </c>
    </row>
    <row r="4582" spans="1:39" x14ac:dyDescent="0.35">
      <c r="A4582" s="337">
        <v>26495</v>
      </c>
      <c r="B4582" s="338">
        <f t="shared" si="714"/>
        <v>1972</v>
      </c>
      <c r="C4582" s="338">
        <f t="shared" si="715"/>
        <v>7</v>
      </c>
      <c r="D4582" s="338">
        <f t="shared" si="716"/>
        <v>15</v>
      </c>
      <c r="E4582" s="334">
        <v>0</v>
      </c>
      <c r="F4582" s="334">
        <v>0</v>
      </c>
      <c r="G4582" s="334">
        <v>0</v>
      </c>
      <c r="H4582" s="334">
        <v>0</v>
      </c>
      <c r="I4582" s="334">
        <v>0</v>
      </c>
      <c r="J4582" s="334">
        <v>0</v>
      </c>
      <c r="K4582" s="334">
        <v>0</v>
      </c>
      <c r="L4582" s="334">
        <v>0</v>
      </c>
      <c r="M4582" s="334">
        <v>0</v>
      </c>
      <c r="N4582" s="334">
        <v>0</v>
      </c>
      <c r="O4582" s="334">
        <v>0</v>
      </c>
      <c r="P4582" s="334">
        <v>0</v>
      </c>
      <c r="Q4582" s="334">
        <v>0</v>
      </c>
      <c r="R4582" s="334">
        <v>0</v>
      </c>
      <c r="S4582" s="334">
        <v>0</v>
      </c>
      <c r="T4582" s="334">
        <v>0</v>
      </c>
      <c r="U4582" s="334">
        <v>0</v>
      </c>
      <c r="V4582" s="334">
        <v>0</v>
      </c>
      <c r="W4582" s="334">
        <v>0</v>
      </c>
      <c r="X4582" s="334">
        <v>0</v>
      </c>
      <c r="Y4582" s="334">
        <v>0</v>
      </c>
      <c r="Z4582" s="334">
        <v>0</v>
      </c>
      <c r="AA4582" s="334">
        <v>0</v>
      </c>
      <c r="AB4582" s="334">
        <v>0.5</v>
      </c>
      <c r="AD4582" s="334">
        <v>0.5</v>
      </c>
      <c r="AE4582" s="334">
        <f t="shared" si="717"/>
        <v>0.5</v>
      </c>
      <c r="AF4582" s="334">
        <f t="shared" si="718"/>
        <v>0.5</v>
      </c>
      <c r="AG4582" s="340">
        <f t="shared" si="719"/>
        <v>0</v>
      </c>
      <c r="AI4582" s="340">
        <f t="shared" si="722"/>
        <v>0</v>
      </c>
      <c r="AJ4582" s="340">
        <f t="shared" si="722"/>
        <v>0</v>
      </c>
      <c r="AK4582" s="340">
        <f t="shared" si="722"/>
        <v>0.5</v>
      </c>
      <c r="AL4582" s="340">
        <f t="shared" si="722"/>
        <v>0</v>
      </c>
      <c r="AM4582" s="340">
        <f t="shared" si="722"/>
        <v>0</v>
      </c>
    </row>
    <row r="4583" spans="1:39" x14ac:dyDescent="0.35">
      <c r="A4583" s="337">
        <v>26496</v>
      </c>
      <c r="B4583" s="338">
        <f t="shared" si="714"/>
        <v>1972</v>
      </c>
      <c r="C4583" s="338">
        <f t="shared" si="715"/>
        <v>7</v>
      </c>
      <c r="D4583" s="338">
        <f t="shared" si="716"/>
        <v>16</v>
      </c>
      <c r="E4583" s="334">
        <v>0</v>
      </c>
      <c r="F4583" s="334">
        <v>0</v>
      </c>
      <c r="G4583" s="334">
        <v>0</v>
      </c>
      <c r="H4583" s="334">
        <v>0.3</v>
      </c>
      <c r="I4583" s="334">
        <v>0</v>
      </c>
      <c r="J4583" s="334">
        <v>0</v>
      </c>
      <c r="K4583" s="334">
        <v>0</v>
      </c>
      <c r="L4583" s="334">
        <v>0.5</v>
      </c>
      <c r="M4583" s="334">
        <v>0.8</v>
      </c>
      <c r="N4583" s="334">
        <v>0</v>
      </c>
      <c r="O4583" s="334">
        <v>0</v>
      </c>
      <c r="P4583" s="334">
        <v>0</v>
      </c>
      <c r="Q4583" s="334">
        <v>0</v>
      </c>
      <c r="R4583" s="334">
        <v>0</v>
      </c>
      <c r="S4583" s="334">
        <v>0</v>
      </c>
      <c r="T4583" s="334">
        <v>0</v>
      </c>
      <c r="U4583" s="334">
        <v>0</v>
      </c>
      <c r="V4583" s="334">
        <v>0</v>
      </c>
      <c r="W4583" s="334">
        <v>0</v>
      </c>
      <c r="X4583" s="334">
        <v>0</v>
      </c>
      <c r="Y4583" s="334">
        <v>0</v>
      </c>
      <c r="Z4583" s="334">
        <v>0</v>
      </c>
      <c r="AA4583" s="334">
        <v>0</v>
      </c>
      <c r="AB4583" s="334">
        <v>0</v>
      </c>
      <c r="AD4583" s="334">
        <v>1.6</v>
      </c>
      <c r="AE4583" s="334">
        <f t="shared" si="717"/>
        <v>1.6</v>
      </c>
      <c r="AF4583" s="334">
        <f t="shared" si="718"/>
        <v>1.6</v>
      </c>
      <c r="AG4583" s="340">
        <f t="shared" si="719"/>
        <v>0</v>
      </c>
      <c r="AI4583" s="340">
        <f t="shared" si="722"/>
        <v>0</v>
      </c>
      <c r="AJ4583" s="340">
        <f t="shared" si="722"/>
        <v>0</v>
      </c>
      <c r="AK4583" s="340">
        <f t="shared" si="722"/>
        <v>1.6</v>
      </c>
      <c r="AL4583" s="340">
        <f t="shared" si="722"/>
        <v>0</v>
      </c>
      <c r="AM4583" s="340">
        <f t="shared" si="722"/>
        <v>0</v>
      </c>
    </row>
    <row r="4584" spans="1:39" x14ac:dyDescent="0.35">
      <c r="A4584" s="337">
        <v>26497</v>
      </c>
      <c r="B4584" s="338">
        <f t="shared" si="714"/>
        <v>1972</v>
      </c>
      <c r="C4584" s="338">
        <f t="shared" si="715"/>
        <v>7</v>
      </c>
      <c r="D4584" s="338">
        <f t="shared" si="716"/>
        <v>17</v>
      </c>
      <c r="E4584" s="334">
        <v>0</v>
      </c>
      <c r="F4584" s="334">
        <v>0</v>
      </c>
      <c r="G4584" s="334">
        <v>0</v>
      </c>
      <c r="H4584" s="334">
        <v>0</v>
      </c>
      <c r="I4584" s="334">
        <v>0</v>
      </c>
      <c r="J4584" s="334">
        <v>0</v>
      </c>
      <c r="K4584" s="334">
        <v>0</v>
      </c>
      <c r="L4584" s="334">
        <v>0</v>
      </c>
      <c r="M4584" s="334">
        <v>0</v>
      </c>
      <c r="N4584" s="334">
        <v>0</v>
      </c>
      <c r="O4584" s="334">
        <v>0</v>
      </c>
      <c r="P4584" s="334">
        <v>0</v>
      </c>
      <c r="Q4584" s="334">
        <v>0</v>
      </c>
      <c r="R4584" s="334">
        <v>0</v>
      </c>
      <c r="S4584" s="334">
        <v>1</v>
      </c>
      <c r="T4584" s="334">
        <v>0.8</v>
      </c>
      <c r="U4584" s="334">
        <v>0</v>
      </c>
      <c r="V4584" s="334">
        <v>0</v>
      </c>
      <c r="W4584" s="334">
        <v>0</v>
      </c>
      <c r="X4584" s="334">
        <v>1.5</v>
      </c>
      <c r="Y4584" s="334">
        <v>1.3</v>
      </c>
      <c r="Z4584" s="334">
        <v>1</v>
      </c>
      <c r="AA4584" s="334">
        <v>3</v>
      </c>
      <c r="AB4584" s="334">
        <v>3.6</v>
      </c>
      <c r="AD4584" s="334">
        <v>12.2</v>
      </c>
      <c r="AE4584" s="334">
        <f t="shared" si="717"/>
        <v>12.2</v>
      </c>
      <c r="AF4584" s="334">
        <f t="shared" si="718"/>
        <v>12.2</v>
      </c>
      <c r="AG4584" s="340">
        <f t="shared" si="719"/>
        <v>0</v>
      </c>
      <c r="AI4584" s="340">
        <f t="shared" si="722"/>
        <v>0</v>
      </c>
      <c r="AJ4584" s="340">
        <f t="shared" si="722"/>
        <v>0</v>
      </c>
      <c r="AK4584" s="340">
        <f t="shared" si="722"/>
        <v>12.2</v>
      </c>
      <c r="AL4584" s="340">
        <f t="shared" si="722"/>
        <v>0</v>
      </c>
      <c r="AM4584" s="340">
        <f t="shared" si="722"/>
        <v>0</v>
      </c>
    </row>
    <row r="4585" spans="1:39" x14ac:dyDescent="0.35">
      <c r="A4585" s="337">
        <v>26498</v>
      </c>
      <c r="B4585" s="338">
        <f t="shared" si="714"/>
        <v>1972</v>
      </c>
      <c r="C4585" s="338">
        <f t="shared" si="715"/>
        <v>7</v>
      </c>
      <c r="D4585" s="338">
        <f t="shared" si="716"/>
        <v>18</v>
      </c>
      <c r="E4585" s="334">
        <v>2.7</v>
      </c>
      <c r="F4585" s="334">
        <v>0.3</v>
      </c>
      <c r="G4585" s="334">
        <v>0.2</v>
      </c>
      <c r="H4585" s="334">
        <v>0</v>
      </c>
      <c r="I4585" s="334">
        <v>0.3</v>
      </c>
      <c r="J4585" s="334">
        <v>0</v>
      </c>
      <c r="K4585" s="334">
        <v>0</v>
      </c>
      <c r="L4585" s="334">
        <v>0</v>
      </c>
      <c r="M4585" s="334">
        <v>0</v>
      </c>
      <c r="N4585" s="334">
        <v>0</v>
      </c>
      <c r="O4585" s="334">
        <v>0</v>
      </c>
      <c r="P4585" s="334">
        <v>0</v>
      </c>
      <c r="Q4585" s="334">
        <v>0</v>
      </c>
      <c r="R4585" s="334">
        <v>0</v>
      </c>
      <c r="S4585" s="334">
        <v>0</v>
      </c>
      <c r="T4585" s="334">
        <v>0</v>
      </c>
      <c r="U4585" s="334">
        <v>0</v>
      </c>
      <c r="V4585" s="334">
        <v>0</v>
      </c>
      <c r="W4585" s="334">
        <v>0</v>
      </c>
      <c r="X4585" s="334">
        <v>0</v>
      </c>
      <c r="Y4585" s="334">
        <v>0</v>
      </c>
      <c r="Z4585" s="334">
        <v>0</v>
      </c>
      <c r="AA4585" s="334">
        <v>0.8</v>
      </c>
      <c r="AB4585" s="334">
        <v>0</v>
      </c>
      <c r="AD4585" s="334">
        <v>4.3</v>
      </c>
      <c r="AE4585" s="334">
        <f t="shared" si="717"/>
        <v>4.3</v>
      </c>
      <c r="AF4585" s="334">
        <f t="shared" si="718"/>
        <v>4.3</v>
      </c>
      <c r="AG4585" s="340">
        <f t="shared" si="719"/>
        <v>0</v>
      </c>
      <c r="AI4585" s="340">
        <f t="shared" si="722"/>
        <v>0</v>
      </c>
      <c r="AJ4585" s="340">
        <f t="shared" si="722"/>
        <v>0</v>
      </c>
      <c r="AK4585" s="340">
        <f t="shared" si="722"/>
        <v>4.3</v>
      </c>
      <c r="AL4585" s="340">
        <f t="shared" si="722"/>
        <v>0</v>
      </c>
      <c r="AM4585" s="340">
        <f t="shared" si="722"/>
        <v>0</v>
      </c>
    </row>
    <row r="4586" spans="1:39" x14ac:dyDescent="0.35">
      <c r="A4586" s="337">
        <v>26499</v>
      </c>
      <c r="B4586" s="338">
        <f t="shared" si="714"/>
        <v>1972</v>
      </c>
      <c r="C4586" s="338">
        <f t="shared" si="715"/>
        <v>7</v>
      </c>
      <c r="D4586" s="338">
        <f t="shared" si="716"/>
        <v>19</v>
      </c>
      <c r="E4586" s="334">
        <v>0</v>
      </c>
      <c r="F4586" s="334">
        <v>0</v>
      </c>
      <c r="G4586" s="334">
        <v>0</v>
      </c>
      <c r="H4586" s="334">
        <v>0</v>
      </c>
      <c r="I4586" s="334">
        <v>0</v>
      </c>
      <c r="J4586" s="334">
        <v>0</v>
      </c>
      <c r="K4586" s="334">
        <v>0.3</v>
      </c>
      <c r="L4586" s="334">
        <v>0</v>
      </c>
      <c r="M4586" s="334">
        <v>0</v>
      </c>
      <c r="N4586" s="334">
        <v>0</v>
      </c>
      <c r="O4586" s="334">
        <v>0.8</v>
      </c>
      <c r="P4586" s="334">
        <v>0</v>
      </c>
      <c r="Q4586" s="334">
        <v>0</v>
      </c>
      <c r="R4586" s="334">
        <v>0</v>
      </c>
      <c r="S4586" s="334">
        <v>0</v>
      </c>
      <c r="T4586" s="334">
        <v>0</v>
      </c>
      <c r="U4586" s="334">
        <v>0</v>
      </c>
      <c r="V4586" s="334">
        <v>0</v>
      </c>
      <c r="W4586" s="334">
        <v>0</v>
      </c>
      <c r="X4586" s="334">
        <v>0</v>
      </c>
      <c r="Y4586" s="334">
        <v>0</v>
      </c>
      <c r="Z4586" s="334">
        <v>0</v>
      </c>
      <c r="AA4586" s="334">
        <v>0</v>
      </c>
      <c r="AB4586" s="334">
        <v>0</v>
      </c>
      <c r="AD4586" s="334">
        <v>1.1000000000000001</v>
      </c>
      <c r="AE4586" s="334">
        <f t="shared" si="717"/>
        <v>1.1000000000000001</v>
      </c>
      <c r="AF4586" s="334">
        <f t="shared" si="718"/>
        <v>1.1000000000000001</v>
      </c>
      <c r="AG4586" s="340">
        <f t="shared" si="719"/>
        <v>0</v>
      </c>
      <c r="AI4586" s="340">
        <f t="shared" si="722"/>
        <v>0</v>
      </c>
      <c r="AJ4586" s="340">
        <f t="shared" si="722"/>
        <v>0</v>
      </c>
      <c r="AK4586" s="340">
        <f t="shared" si="722"/>
        <v>1.1000000000000001</v>
      </c>
      <c r="AL4586" s="340">
        <f t="shared" si="722"/>
        <v>0</v>
      </c>
      <c r="AM4586" s="340">
        <f t="shared" si="722"/>
        <v>0</v>
      </c>
    </row>
    <row r="4587" spans="1:39" x14ac:dyDescent="0.35">
      <c r="A4587" s="337">
        <v>26500</v>
      </c>
      <c r="B4587" s="338">
        <f t="shared" si="714"/>
        <v>1972</v>
      </c>
      <c r="C4587" s="338">
        <f t="shared" si="715"/>
        <v>7</v>
      </c>
      <c r="D4587" s="338">
        <f t="shared" si="716"/>
        <v>20</v>
      </c>
      <c r="E4587" s="334">
        <v>0</v>
      </c>
      <c r="F4587" s="334">
        <v>0</v>
      </c>
      <c r="G4587" s="334">
        <v>0</v>
      </c>
      <c r="H4587" s="334">
        <v>0</v>
      </c>
      <c r="I4587" s="334">
        <v>0</v>
      </c>
      <c r="J4587" s="334">
        <v>0</v>
      </c>
      <c r="K4587" s="334">
        <v>0</v>
      </c>
      <c r="L4587" s="334">
        <v>0</v>
      </c>
      <c r="M4587" s="334">
        <v>0</v>
      </c>
      <c r="N4587" s="334">
        <v>0</v>
      </c>
      <c r="O4587" s="334">
        <v>0</v>
      </c>
      <c r="P4587" s="334">
        <v>0</v>
      </c>
      <c r="Q4587" s="334">
        <v>0</v>
      </c>
      <c r="R4587" s="334">
        <v>0</v>
      </c>
      <c r="S4587" s="334">
        <v>0</v>
      </c>
      <c r="T4587" s="334">
        <v>0</v>
      </c>
      <c r="U4587" s="334">
        <v>0</v>
      </c>
      <c r="V4587" s="334">
        <v>0</v>
      </c>
      <c r="W4587" s="334">
        <v>0</v>
      </c>
      <c r="X4587" s="334">
        <v>0</v>
      </c>
      <c r="Y4587" s="334">
        <v>0</v>
      </c>
      <c r="Z4587" s="334">
        <v>0</v>
      </c>
      <c r="AA4587" s="334">
        <v>0</v>
      </c>
      <c r="AB4587" s="334">
        <v>0</v>
      </c>
      <c r="AD4587" s="334">
        <v>0</v>
      </c>
      <c r="AE4587" s="334">
        <f t="shared" si="717"/>
        <v>0</v>
      </c>
      <c r="AF4587" s="334">
        <f t="shared" si="718"/>
        <v>0</v>
      </c>
      <c r="AG4587" s="340">
        <f t="shared" si="719"/>
        <v>0</v>
      </c>
      <c r="AI4587" s="340">
        <f t="shared" si="722"/>
        <v>0</v>
      </c>
      <c r="AJ4587" s="340">
        <f t="shared" si="722"/>
        <v>0</v>
      </c>
      <c r="AK4587" s="340">
        <f t="shared" si="722"/>
        <v>0</v>
      </c>
      <c r="AL4587" s="340">
        <f t="shared" si="722"/>
        <v>0</v>
      </c>
      <c r="AM4587" s="340">
        <f t="shared" si="722"/>
        <v>0</v>
      </c>
    </row>
    <row r="4588" spans="1:39" x14ac:dyDescent="0.35">
      <c r="A4588" s="337">
        <v>26501</v>
      </c>
      <c r="B4588" s="338">
        <f t="shared" si="714"/>
        <v>1972</v>
      </c>
      <c r="C4588" s="338">
        <f t="shared" si="715"/>
        <v>7</v>
      </c>
      <c r="D4588" s="338">
        <f t="shared" si="716"/>
        <v>21</v>
      </c>
      <c r="E4588" s="334">
        <v>0</v>
      </c>
      <c r="F4588" s="334">
        <v>0</v>
      </c>
      <c r="G4588" s="334">
        <v>0</v>
      </c>
      <c r="H4588" s="334">
        <v>0</v>
      </c>
      <c r="I4588" s="334">
        <v>0</v>
      </c>
      <c r="J4588" s="334">
        <v>0</v>
      </c>
      <c r="K4588" s="334">
        <v>0</v>
      </c>
      <c r="L4588" s="334">
        <v>0</v>
      </c>
      <c r="M4588" s="334">
        <v>0.8</v>
      </c>
      <c r="N4588" s="334">
        <v>0.7</v>
      </c>
      <c r="O4588" s="334">
        <v>0.5</v>
      </c>
      <c r="P4588" s="334">
        <v>1</v>
      </c>
      <c r="Q4588" s="334">
        <v>1.4</v>
      </c>
      <c r="R4588" s="334">
        <v>0.3</v>
      </c>
      <c r="S4588" s="334">
        <v>0</v>
      </c>
      <c r="T4588" s="334">
        <v>0.3</v>
      </c>
      <c r="U4588" s="334">
        <v>0.3</v>
      </c>
      <c r="V4588" s="334">
        <v>0</v>
      </c>
      <c r="W4588" s="334">
        <v>0</v>
      </c>
      <c r="X4588" s="334">
        <v>0</v>
      </c>
      <c r="Y4588" s="334">
        <v>0</v>
      </c>
      <c r="Z4588" s="334">
        <v>0</v>
      </c>
      <c r="AA4588" s="334">
        <v>0</v>
      </c>
      <c r="AB4588" s="334">
        <v>0</v>
      </c>
      <c r="AD4588" s="334">
        <v>5.3</v>
      </c>
      <c r="AE4588" s="334">
        <f t="shared" si="717"/>
        <v>5.3</v>
      </c>
      <c r="AF4588" s="334">
        <f t="shared" si="718"/>
        <v>5.3</v>
      </c>
      <c r="AG4588" s="340">
        <f t="shared" si="719"/>
        <v>0</v>
      </c>
      <c r="AI4588" s="340">
        <f t="shared" si="722"/>
        <v>0</v>
      </c>
      <c r="AJ4588" s="340">
        <f t="shared" si="722"/>
        <v>0</v>
      </c>
      <c r="AK4588" s="340">
        <f t="shared" si="722"/>
        <v>5.3</v>
      </c>
      <c r="AL4588" s="340">
        <f t="shared" si="722"/>
        <v>0</v>
      </c>
      <c r="AM4588" s="340">
        <f t="shared" si="722"/>
        <v>0</v>
      </c>
    </row>
    <row r="4589" spans="1:39" x14ac:dyDescent="0.35">
      <c r="A4589" s="337">
        <v>26502</v>
      </c>
      <c r="B4589" s="338">
        <f t="shared" si="714"/>
        <v>1972</v>
      </c>
      <c r="C4589" s="338">
        <f t="shared" si="715"/>
        <v>7</v>
      </c>
      <c r="D4589" s="338">
        <f t="shared" si="716"/>
        <v>22</v>
      </c>
      <c r="E4589" s="334">
        <v>0</v>
      </c>
      <c r="F4589" s="334">
        <v>0</v>
      </c>
      <c r="G4589" s="334">
        <v>0</v>
      </c>
      <c r="H4589" s="334">
        <v>0</v>
      </c>
      <c r="I4589" s="334">
        <v>0</v>
      </c>
      <c r="J4589" s="334">
        <v>0</v>
      </c>
      <c r="K4589" s="334">
        <v>0</v>
      </c>
      <c r="L4589" s="334">
        <v>0</v>
      </c>
      <c r="M4589" s="334">
        <v>0</v>
      </c>
      <c r="N4589" s="334">
        <v>0</v>
      </c>
      <c r="O4589" s="334">
        <v>0</v>
      </c>
      <c r="P4589" s="334">
        <v>0</v>
      </c>
      <c r="Q4589" s="334">
        <v>0</v>
      </c>
      <c r="R4589" s="334">
        <v>0</v>
      </c>
      <c r="S4589" s="334">
        <v>0</v>
      </c>
      <c r="T4589" s="334">
        <v>0</v>
      </c>
      <c r="U4589" s="334">
        <v>0</v>
      </c>
      <c r="V4589" s="334">
        <v>0</v>
      </c>
      <c r="W4589" s="334">
        <v>2.5</v>
      </c>
      <c r="X4589" s="334">
        <v>3</v>
      </c>
      <c r="Y4589" s="334">
        <v>0.3</v>
      </c>
      <c r="Z4589" s="334">
        <v>0</v>
      </c>
      <c r="AA4589" s="334">
        <v>0</v>
      </c>
      <c r="AB4589" s="334">
        <v>0</v>
      </c>
      <c r="AD4589" s="334">
        <v>5.8</v>
      </c>
      <c r="AE4589" s="334">
        <f t="shared" si="717"/>
        <v>5.8</v>
      </c>
      <c r="AF4589" s="334">
        <f t="shared" si="718"/>
        <v>5.8</v>
      </c>
      <c r="AG4589" s="340">
        <f t="shared" si="719"/>
        <v>0</v>
      </c>
      <c r="AI4589" s="340">
        <f t="shared" si="722"/>
        <v>0</v>
      </c>
      <c r="AJ4589" s="340">
        <f t="shared" si="722"/>
        <v>0</v>
      </c>
      <c r="AK4589" s="340">
        <f t="shared" si="722"/>
        <v>5.8</v>
      </c>
      <c r="AL4589" s="340">
        <f t="shared" si="722"/>
        <v>0</v>
      </c>
      <c r="AM4589" s="340">
        <f t="shared" si="722"/>
        <v>0</v>
      </c>
    </row>
    <row r="4590" spans="1:39" x14ac:dyDescent="0.35">
      <c r="A4590" s="337">
        <v>26503</v>
      </c>
      <c r="B4590" s="338">
        <f t="shared" si="714"/>
        <v>1972</v>
      </c>
      <c r="C4590" s="338">
        <f t="shared" si="715"/>
        <v>7</v>
      </c>
      <c r="D4590" s="338">
        <f t="shared" si="716"/>
        <v>23</v>
      </c>
      <c r="E4590" s="334">
        <v>0</v>
      </c>
      <c r="F4590" s="334">
        <v>0</v>
      </c>
      <c r="G4590" s="334">
        <v>0</v>
      </c>
      <c r="H4590" s="334">
        <v>0</v>
      </c>
      <c r="I4590" s="334">
        <v>0</v>
      </c>
      <c r="J4590" s="334">
        <v>0</v>
      </c>
      <c r="K4590" s="334">
        <v>0</v>
      </c>
      <c r="L4590" s="334">
        <v>0</v>
      </c>
      <c r="M4590" s="334">
        <v>0</v>
      </c>
      <c r="N4590" s="334">
        <v>0</v>
      </c>
      <c r="O4590" s="334">
        <v>0</v>
      </c>
      <c r="P4590" s="334">
        <v>0</v>
      </c>
      <c r="Q4590" s="334">
        <v>0</v>
      </c>
      <c r="R4590" s="334">
        <v>0</v>
      </c>
      <c r="S4590" s="334">
        <v>0</v>
      </c>
      <c r="T4590" s="334">
        <v>0</v>
      </c>
      <c r="U4590" s="334">
        <v>0</v>
      </c>
      <c r="V4590" s="334">
        <v>0</v>
      </c>
      <c r="W4590" s="334">
        <v>0</v>
      </c>
      <c r="X4590" s="334">
        <v>0</v>
      </c>
      <c r="Y4590" s="334">
        <v>0</v>
      </c>
      <c r="Z4590" s="334">
        <v>0</v>
      </c>
      <c r="AA4590" s="334">
        <v>0</v>
      </c>
      <c r="AB4590" s="334">
        <v>0</v>
      </c>
      <c r="AD4590" s="334">
        <v>0</v>
      </c>
      <c r="AE4590" s="334">
        <f t="shared" si="717"/>
        <v>0</v>
      </c>
      <c r="AF4590" s="334">
        <f t="shared" si="718"/>
        <v>0</v>
      </c>
      <c r="AG4590" s="340">
        <f t="shared" si="719"/>
        <v>0</v>
      </c>
      <c r="AI4590" s="340">
        <f t="shared" si="722"/>
        <v>0</v>
      </c>
      <c r="AJ4590" s="340">
        <f t="shared" si="722"/>
        <v>0</v>
      </c>
      <c r="AK4590" s="340">
        <f t="shared" si="722"/>
        <v>0</v>
      </c>
      <c r="AL4590" s="340">
        <f t="shared" si="722"/>
        <v>0</v>
      </c>
      <c r="AM4590" s="340">
        <f t="shared" si="722"/>
        <v>0</v>
      </c>
    </row>
    <row r="4591" spans="1:39" x14ac:dyDescent="0.35">
      <c r="A4591" s="337">
        <v>26504</v>
      </c>
      <c r="B4591" s="338">
        <f t="shared" si="714"/>
        <v>1972</v>
      </c>
      <c r="C4591" s="338">
        <f t="shared" si="715"/>
        <v>7</v>
      </c>
      <c r="D4591" s="338">
        <f t="shared" si="716"/>
        <v>24</v>
      </c>
      <c r="E4591" s="334">
        <v>0</v>
      </c>
      <c r="F4591" s="334">
        <v>0</v>
      </c>
      <c r="G4591" s="334">
        <v>0</v>
      </c>
      <c r="H4591" s="334">
        <v>0</v>
      </c>
      <c r="I4591" s="334">
        <v>0</v>
      </c>
      <c r="J4591" s="334">
        <v>0</v>
      </c>
      <c r="K4591" s="334">
        <v>0</v>
      </c>
      <c r="L4591" s="334">
        <v>0</v>
      </c>
      <c r="M4591" s="334">
        <v>0</v>
      </c>
      <c r="N4591" s="334">
        <v>0</v>
      </c>
      <c r="O4591" s="334">
        <v>0</v>
      </c>
      <c r="P4591" s="334">
        <v>0</v>
      </c>
      <c r="Q4591" s="334">
        <v>0</v>
      </c>
      <c r="R4591" s="334">
        <v>0</v>
      </c>
      <c r="S4591" s="334">
        <v>0</v>
      </c>
      <c r="T4591" s="334">
        <v>0</v>
      </c>
      <c r="U4591" s="334">
        <v>0</v>
      </c>
      <c r="V4591" s="334">
        <v>0</v>
      </c>
      <c r="W4591" s="334">
        <v>0</v>
      </c>
      <c r="X4591" s="334">
        <v>0</v>
      </c>
      <c r="Y4591" s="334">
        <v>0</v>
      </c>
      <c r="Z4591" s="334">
        <v>0</v>
      </c>
      <c r="AA4591" s="334">
        <v>0</v>
      </c>
      <c r="AB4591" s="334">
        <v>0</v>
      </c>
      <c r="AD4591" s="334">
        <v>0</v>
      </c>
      <c r="AE4591" s="334">
        <f t="shared" si="717"/>
        <v>0</v>
      </c>
      <c r="AF4591" s="334">
        <f t="shared" si="718"/>
        <v>0</v>
      </c>
      <c r="AG4591" s="340">
        <f t="shared" si="719"/>
        <v>0</v>
      </c>
      <c r="AI4591" s="340">
        <f t="shared" si="722"/>
        <v>0</v>
      </c>
      <c r="AJ4591" s="340">
        <f t="shared" si="722"/>
        <v>0</v>
      </c>
      <c r="AK4591" s="340">
        <f t="shared" si="722"/>
        <v>0</v>
      </c>
      <c r="AL4591" s="340">
        <f t="shared" si="722"/>
        <v>0</v>
      </c>
      <c r="AM4591" s="340">
        <f t="shared" si="722"/>
        <v>0</v>
      </c>
    </row>
    <row r="4592" spans="1:39" x14ac:dyDescent="0.35">
      <c r="A4592" s="337">
        <v>26505</v>
      </c>
      <c r="B4592" s="338">
        <f t="shared" si="714"/>
        <v>1972</v>
      </c>
      <c r="C4592" s="338">
        <f t="shared" si="715"/>
        <v>7</v>
      </c>
      <c r="D4592" s="338">
        <f t="shared" si="716"/>
        <v>25</v>
      </c>
      <c r="E4592" s="334">
        <v>4.8</v>
      </c>
      <c r="F4592" s="334">
        <v>8.4</v>
      </c>
      <c r="G4592" s="334">
        <v>4.8</v>
      </c>
      <c r="H4592" s="334">
        <v>0.3</v>
      </c>
      <c r="I4592" s="334">
        <v>0</v>
      </c>
      <c r="J4592" s="334">
        <v>0</v>
      </c>
      <c r="K4592" s="334">
        <v>0</v>
      </c>
      <c r="L4592" s="334">
        <v>0</v>
      </c>
      <c r="M4592" s="334">
        <v>1.5</v>
      </c>
      <c r="N4592" s="334">
        <v>1.5</v>
      </c>
      <c r="O4592" s="334">
        <v>0</v>
      </c>
      <c r="P4592" s="334">
        <v>0</v>
      </c>
      <c r="Q4592" s="334">
        <v>0</v>
      </c>
      <c r="R4592" s="334">
        <v>0</v>
      </c>
      <c r="S4592" s="334">
        <v>0</v>
      </c>
      <c r="T4592" s="334">
        <v>0</v>
      </c>
      <c r="U4592" s="334">
        <v>0</v>
      </c>
      <c r="V4592" s="334">
        <v>0</v>
      </c>
      <c r="W4592" s="334">
        <v>0</v>
      </c>
      <c r="X4592" s="334">
        <v>0</v>
      </c>
      <c r="Y4592" s="334">
        <v>0</v>
      </c>
      <c r="Z4592" s="334">
        <v>0</v>
      </c>
      <c r="AA4592" s="334">
        <v>0.5</v>
      </c>
      <c r="AB4592" s="334">
        <v>0</v>
      </c>
      <c r="AD4592" s="334">
        <v>21.8</v>
      </c>
      <c r="AE4592" s="334">
        <f t="shared" si="717"/>
        <v>21.8</v>
      </c>
      <c r="AF4592" s="334">
        <f t="shared" si="718"/>
        <v>21.8</v>
      </c>
      <c r="AG4592" s="340">
        <f t="shared" si="719"/>
        <v>0</v>
      </c>
      <c r="AI4592" s="340">
        <f t="shared" si="722"/>
        <v>0</v>
      </c>
      <c r="AJ4592" s="340">
        <f t="shared" si="722"/>
        <v>0</v>
      </c>
      <c r="AK4592" s="340">
        <f t="shared" si="722"/>
        <v>21.8</v>
      </c>
      <c r="AL4592" s="340">
        <f t="shared" si="722"/>
        <v>0</v>
      </c>
      <c r="AM4592" s="340">
        <f t="shared" si="722"/>
        <v>0</v>
      </c>
    </row>
    <row r="4593" spans="1:39" x14ac:dyDescent="0.35">
      <c r="A4593" s="337">
        <v>26506</v>
      </c>
      <c r="B4593" s="338">
        <f t="shared" si="714"/>
        <v>1972</v>
      </c>
      <c r="C4593" s="338">
        <f t="shared" si="715"/>
        <v>7</v>
      </c>
      <c r="D4593" s="338">
        <f t="shared" si="716"/>
        <v>26</v>
      </c>
      <c r="E4593" s="334">
        <v>1.5</v>
      </c>
      <c r="F4593" s="334">
        <v>0</v>
      </c>
      <c r="G4593" s="334">
        <v>0</v>
      </c>
      <c r="H4593" s="334">
        <v>0</v>
      </c>
      <c r="I4593" s="334">
        <v>0</v>
      </c>
      <c r="J4593" s="334">
        <v>0</v>
      </c>
      <c r="K4593" s="334">
        <v>0</v>
      </c>
      <c r="L4593" s="334">
        <v>0</v>
      </c>
      <c r="M4593" s="334">
        <v>0</v>
      </c>
      <c r="N4593" s="334">
        <v>0</v>
      </c>
      <c r="O4593" s="334">
        <v>0</v>
      </c>
      <c r="P4593" s="334">
        <v>0</v>
      </c>
      <c r="Q4593" s="334">
        <v>0</v>
      </c>
      <c r="R4593" s="334">
        <v>0</v>
      </c>
      <c r="S4593" s="334">
        <v>0</v>
      </c>
      <c r="T4593" s="334">
        <v>0</v>
      </c>
      <c r="U4593" s="334">
        <v>0</v>
      </c>
      <c r="V4593" s="334">
        <v>0</v>
      </c>
      <c r="W4593" s="334">
        <v>0</v>
      </c>
      <c r="X4593" s="334">
        <v>0</v>
      </c>
      <c r="Y4593" s="334">
        <v>0</v>
      </c>
      <c r="Z4593" s="334">
        <v>0</v>
      </c>
      <c r="AA4593" s="334">
        <v>0</v>
      </c>
      <c r="AB4593" s="334">
        <v>0</v>
      </c>
      <c r="AD4593" s="334">
        <v>1.5</v>
      </c>
      <c r="AE4593" s="334">
        <f t="shared" si="717"/>
        <v>1.5</v>
      </c>
      <c r="AF4593" s="334">
        <f t="shared" si="718"/>
        <v>1.5</v>
      </c>
      <c r="AG4593" s="340">
        <f t="shared" si="719"/>
        <v>0</v>
      </c>
      <c r="AI4593" s="340">
        <f t="shared" si="722"/>
        <v>0</v>
      </c>
      <c r="AJ4593" s="340">
        <f t="shared" si="722"/>
        <v>0</v>
      </c>
      <c r="AK4593" s="340">
        <f t="shared" si="722"/>
        <v>1.5</v>
      </c>
      <c r="AL4593" s="340">
        <f t="shared" si="722"/>
        <v>0</v>
      </c>
      <c r="AM4593" s="340">
        <f t="shared" si="722"/>
        <v>0</v>
      </c>
    </row>
    <row r="4594" spans="1:39" x14ac:dyDescent="0.35">
      <c r="A4594" s="337">
        <v>26507</v>
      </c>
      <c r="B4594" s="338">
        <f t="shared" si="714"/>
        <v>1972</v>
      </c>
      <c r="C4594" s="338">
        <f t="shared" si="715"/>
        <v>7</v>
      </c>
      <c r="D4594" s="338">
        <f t="shared" si="716"/>
        <v>27</v>
      </c>
      <c r="E4594" s="334">
        <v>0</v>
      </c>
      <c r="F4594" s="334">
        <v>0</v>
      </c>
      <c r="G4594" s="334">
        <v>0</v>
      </c>
      <c r="H4594" s="334">
        <v>0</v>
      </c>
      <c r="I4594" s="334">
        <v>0</v>
      </c>
      <c r="J4594" s="334">
        <v>0</v>
      </c>
      <c r="K4594" s="334">
        <v>0</v>
      </c>
      <c r="L4594" s="334">
        <v>0</v>
      </c>
      <c r="M4594" s="334">
        <v>0</v>
      </c>
      <c r="N4594" s="334">
        <v>0</v>
      </c>
      <c r="O4594" s="334">
        <v>0</v>
      </c>
      <c r="P4594" s="334">
        <v>0</v>
      </c>
      <c r="Q4594" s="334">
        <v>0</v>
      </c>
      <c r="R4594" s="334">
        <v>0</v>
      </c>
      <c r="S4594" s="334">
        <v>0</v>
      </c>
      <c r="T4594" s="334">
        <v>0</v>
      </c>
      <c r="U4594" s="334">
        <v>0</v>
      </c>
      <c r="V4594" s="334">
        <v>0</v>
      </c>
      <c r="W4594" s="334">
        <v>0</v>
      </c>
      <c r="X4594" s="334">
        <v>0</v>
      </c>
      <c r="Y4594" s="334">
        <v>0</v>
      </c>
      <c r="Z4594" s="334">
        <v>0</v>
      </c>
      <c r="AA4594" s="334">
        <v>0</v>
      </c>
      <c r="AB4594" s="334">
        <v>0</v>
      </c>
      <c r="AD4594" s="334">
        <v>0</v>
      </c>
      <c r="AE4594" s="334">
        <f t="shared" si="717"/>
        <v>0</v>
      </c>
      <c r="AF4594" s="334">
        <f t="shared" si="718"/>
        <v>0</v>
      </c>
      <c r="AG4594" s="340">
        <f t="shared" si="719"/>
        <v>0</v>
      </c>
      <c r="AI4594" s="340">
        <f t="shared" si="722"/>
        <v>0</v>
      </c>
      <c r="AJ4594" s="340">
        <f t="shared" si="722"/>
        <v>0</v>
      </c>
      <c r="AK4594" s="340">
        <f t="shared" si="722"/>
        <v>0</v>
      </c>
      <c r="AL4594" s="340">
        <f t="shared" si="722"/>
        <v>0</v>
      </c>
      <c r="AM4594" s="340">
        <f t="shared" si="722"/>
        <v>0</v>
      </c>
    </row>
    <row r="4595" spans="1:39" x14ac:dyDescent="0.35">
      <c r="A4595" s="337">
        <v>26508</v>
      </c>
      <c r="B4595" s="338">
        <f t="shared" si="714"/>
        <v>1972</v>
      </c>
      <c r="C4595" s="338">
        <f t="shared" si="715"/>
        <v>7</v>
      </c>
      <c r="D4595" s="338">
        <f t="shared" si="716"/>
        <v>28</v>
      </c>
      <c r="E4595" s="334">
        <v>0</v>
      </c>
      <c r="F4595" s="334">
        <v>0</v>
      </c>
      <c r="G4595" s="334">
        <v>0</v>
      </c>
      <c r="H4595" s="334">
        <v>0</v>
      </c>
      <c r="I4595" s="334">
        <v>0</v>
      </c>
      <c r="J4595" s="334">
        <v>0</v>
      </c>
      <c r="K4595" s="334">
        <v>0</v>
      </c>
      <c r="L4595" s="334">
        <v>0</v>
      </c>
      <c r="M4595" s="334">
        <v>0</v>
      </c>
      <c r="N4595" s="334">
        <v>0</v>
      </c>
      <c r="O4595" s="334">
        <v>0</v>
      </c>
      <c r="P4595" s="334">
        <v>0</v>
      </c>
      <c r="Q4595" s="334">
        <v>0</v>
      </c>
      <c r="R4595" s="334">
        <v>0</v>
      </c>
      <c r="S4595" s="334">
        <v>0</v>
      </c>
      <c r="T4595" s="334">
        <v>0</v>
      </c>
      <c r="U4595" s="334">
        <v>0</v>
      </c>
      <c r="V4595" s="334">
        <v>0</v>
      </c>
      <c r="W4595" s="334">
        <v>0</v>
      </c>
      <c r="X4595" s="334">
        <v>0</v>
      </c>
      <c r="Y4595" s="334">
        <v>0</v>
      </c>
      <c r="Z4595" s="334">
        <v>0</v>
      </c>
      <c r="AA4595" s="334">
        <v>0</v>
      </c>
      <c r="AB4595" s="334">
        <v>0</v>
      </c>
      <c r="AD4595" s="334">
        <v>0</v>
      </c>
      <c r="AE4595" s="334">
        <f t="shared" si="717"/>
        <v>0</v>
      </c>
      <c r="AF4595" s="334">
        <f t="shared" si="718"/>
        <v>0</v>
      </c>
      <c r="AG4595" s="340">
        <f t="shared" si="719"/>
        <v>0</v>
      </c>
      <c r="AI4595" s="340">
        <f t="shared" si="722"/>
        <v>0</v>
      </c>
      <c r="AJ4595" s="340">
        <f t="shared" si="722"/>
        <v>0</v>
      </c>
      <c r="AK4595" s="340">
        <f t="shared" si="722"/>
        <v>0</v>
      </c>
      <c r="AL4595" s="340">
        <f t="shared" si="722"/>
        <v>0</v>
      </c>
      <c r="AM4595" s="340">
        <f t="shared" si="722"/>
        <v>0</v>
      </c>
    </row>
    <row r="4596" spans="1:39" x14ac:dyDescent="0.35">
      <c r="A4596" s="337">
        <v>26509</v>
      </c>
      <c r="B4596" s="338">
        <f t="shared" si="714"/>
        <v>1972</v>
      </c>
      <c r="C4596" s="338">
        <f t="shared" si="715"/>
        <v>7</v>
      </c>
      <c r="D4596" s="338">
        <f t="shared" si="716"/>
        <v>29</v>
      </c>
      <c r="E4596" s="334">
        <v>0</v>
      </c>
      <c r="F4596" s="334">
        <v>0</v>
      </c>
      <c r="G4596" s="334">
        <v>0</v>
      </c>
      <c r="H4596" s="334">
        <v>0</v>
      </c>
      <c r="I4596" s="334">
        <v>0</v>
      </c>
      <c r="J4596" s="334">
        <v>0</v>
      </c>
      <c r="K4596" s="334">
        <v>0</v>
      </c>
      <c r="L4596" s="334">
        <v>0</v>
      </c>
      <c r="M4596" s="334">
        <v>0</v>
      </c>
      <c r="N4596" s="334">
        <v>0</v>
      </c>
      <c r="O4596" s="334">
        <v>0</v>
      </c>
      <c r="P4596" s="334">
        <v>0</v>
      </c>
      <c r="Q4596" s="334">
        <v>0</v>
      </c>
      <c r="R4596" s="334">
        <v>0</v>
      </c>
      <c r="S4596" s="334">
        <v>0</v>
      </c>
      <c r="T4596" s="334">
        <v>0</v>
      </c>
      <c r="U4596" s="334">
        <v>0</v>
      </c>
      <c r="V4596" s="334">
        <v>0</v>
      </c>
      <c r="W4596" s="334">
        <v>0</v>
      </c>
      <c r="X4596" s="334">
        <v>0</v>
      </c>
      <c r="Y4596" s="334">
        <v>0</v>
      </c>
      <c r="Z4596" s="334">
        <v>0</v>
      </c>
      <c r="AA4596" s="334">
        <v>0</v>
      </c>
      <c r="AB4596" s="334">
        <v>0</v>
      </c>
      <c r="AD4596" s="334">
        <v>0</v>
      </c>
      <c r="AE4596" s="334">
        <f t="shared" si="717"/>
        <v>0</v>
      </c>
      <c r="AF4596" s="334">
        <f t="shared" si="718"/>
        <v>0</v>
      </c>
      <c r="AG4596" s="340">
        <f t="shared" si="719"/>
        <v>0</v>
      </c>
      <c r="AI4596" s="340">
        <f t="shared" ref="AI4596:AM4611" si="723">IF($C4596=AI$1,$AF4596,0)</f>
        <v>0</v>
      </c>
      <c r="AJ4596" s="340">
        <f t="shared" si="723"/>
        <v>0</v>
      </c>
      <c r="AK4596" s="340">
        <f t="shared" si="723"/>
        <v>0</v>
      </c>
      <c r="AL4596" s="340">
        <f t="shared" si="723"/>
        <v>0</v>
      </c>
      <c r="AM4596" s="340">
        <f t="shared" si="723"/>
        <v>0</v>
      </c>
    </row>
    <row r="4597" spans="1:39" x14ac:dyDescent="0.35">
      <c r="A4597" s="337">
        <v>26510</v>
      </c>
      <c r="B4597" s="338">
        <f t="shared" si="714"/>
        <v>1972</v>
      </c>
      <c r="C4597" s="338">
        <f t="shared" si="715"/>
        <v>7</v>
      </c>
      <c r="D4597" s="338">
        <f t="shared" si="716"/>
        <v>30</v>
      </c>
      <c r="E4597" s="334">
        <v>0</v>
      </c>
      <c r="F4597" s="334">
        <v>0</v>
      </c>
      <c r="G4597" s="334">
        <v>0</v>
      </c>
      <c r="H4597" s="334">
        <v>0</v>
      </c>
      <c r="I4597" s="334">
        <v>0</v>
      </c>
      <c r="J4597" s="334">
        <v>0</v>
      </c>
      <c r="K4597" s="334">
        <v>0</v>
      </c>
      <c r="L4597" s="334">
        <v>0</v>
      </c>
      <c r="M4597" s="334">
        <v>0</v>
      </c>
      <c r="N4597" s="334">
        <v>0</v>
      </c>
      <c r="O4597" s="334">
        <v>0</v>
      </c>
      <c r="P4597" s="334">
        <v>0</v>
      </c>
      <c r="Q4597" s="334">
        <v>0</v>
      </c>
      <c r="R4597" s="334">
        <v>0</v>
      </c>
      <c r="S4597" s="334">
        <v>0</v>
      </c>
      <c r="T4597" s="334">
        <v>0</v>
      </c>
      <c r="U4597" s="334">
        <v>0</v>
      </c>
      <c r="V4597" s="334">
        <v>0</v>
      </c>
      <c r="W4597" s="334">
        <v>0</v>
      </c>
      <c r="X4597" s="334">
        <v>0</v>
      </c>
      <c r="Y4597" s="334">
        <v>0</v>
      </c>
      <c r="Z4597" s="334">
        <v>0</v>
      </c>
      <c r="AA4597" s="334">
        <v>0</v>
      </c>
      <c r="AB4597" s="334">
        <v>0</v>
      </c>
      <c r="AD4597" s="334">
        <v>0</v>
      </c>
      <c r="AE4597" s="334">
        <f t="shared" si="717"/>
        <v>0</v>
      </c>
      <c r="AF4597" s="334">
        <f t="shared" si="718"/>
        <v>0</v>
      </c>
      <c r="AG4597" s="340">
        <f t="shared" si="719"/>
        <v>0</v>
      </c>
      <c r="AI4597" s="340">
        <f t="shared" si="723"/>
        <v>0</v>
      </c>
      <c r="AJ4597" s="340">
        <f t="shared" si="723"/>
        <v>0</v>
      </c>
      <c r="AK4597" s="340">
        <f t="shared" si="723"/>
        <v>0</v>
      </c>
      <c r="AL4597" s="340">
        <f t="shared" si="723"/>
        <v>0</v>
      </c>
      <c r="AM4597" s="340">
        <f t="shared" si="723"/>
        <v>0</v>
      </c>
    </row>
    <row r="4598" spans="1:39" x14ac:dyDescent="0.35">
      <c r="A4598" s="337">
        <v>26511</v>
      </c>
      <c r="B4598" s="338">
        <f t="shared" si="714"/>
        <v>1972</v>
      </c>
      <c r="C4598" s="338">
        <f t="shared" si="715"/>
        <v>7</v>
      </c>
      <c r="D4598" s="338">
        <f t="shared" si="716"/>
        <v>31</v>
      </c>
      <c r="E4598" s="334">
        <v>0</v>
      </c>
      <c r="F4598" s="334">
        <v>0</v>
      </c>
      <c r="G4598" s="334">
        <v>0</v>
      </c>
      <c r="H4598" s="334">
        <v>0</v>
      </c>
      <c r="I4598" s="334">
        <v>0</v>
      </c>
      <c r="J4598" s="334">
        <v>0</v>
      </c>
      <c r="K4598" s="334">
        <v>0</v>
      </c>
      <c r="L4598" s="334">
        <v>0</v>
      </c>
      <c r="M4598" s="334">
        <v>0</v>
      </c>
      <c r="N4598" s="334">
        <v>0</v>
      </c>
      <c r="O4598" s="334">
        <v>0</v>
      </c>
      <c r="P4598" s="334">
        <v>0</v>
      </c>
      <c r="Q4598" s="334">
        <v>0</v>
      </c>
      <c r="R4598" s="334">
        <v>0</v>
      </c>
      <c r="S4598" s="334">
        <v>0</v>
      </c>
      <c r="T4598" s="334">
        <v>0</v>
      </c>
      <c r="U4598" s="334">
        <v>0.3</v>
      </c>
      <c r="V4598" s="334">
        <v>0</v>
      </c>
      <c r="W4598" s="334">
        <v>0</v>
      </c>
      <c r="X4598" s="334">
        <v>0</v>
      </c>
      <c r="Y4598" s="334">
        <v>0</v>
      </c>
      <c r="Z4598" s="334">
        <v>0</v>
      </c>
      <c r="AA4598" s="334">
        <v>0</v>
      </c>
      <c r="AB4598" s="334">
        <v>0</v>
      </c>
      <c r="AD4598" s="334">
        <v>0.3</v>
      </c>
      <c r="AE4598" s="334">
        <f t="shared" si="717"/>
        <v>0.3</v>
      </c>
      <c r="AF4598" s="334">
        <f t="shared" si="718"/>
        <v>0.3</v>
      </c>
      <c r="AG4598" s="340">
        <f t="shared" si="719"/>
        <v>0</v>
      </c>
      <c r="AI4598" s="340">
        <f t="shared" si="723"/>
        <v>0</v>
      </c>
      <c r="AJ4598" s="340">
        <f t="shared" si="723"/>
        <v>0</v>
      </c>
      <c r="AK4598" s="340">
        <f t="shared" si="723"/>
        <v>0.3</v>
      </c>
      <c r="AL4598" s="340">
        <f t="shared" si="723"/>
        <v>0</v>
      </c>
      <c r="AM4598" s="340">
        <f t="shared" si="723"/>
        <v>0</v>
      </c>
    </row>
    <row r="4599" spans="1:39" x14ac:dyDescent="0.35">
      <c r="A4599" s="337">
        <v>26512</v>
      </c>
      <c r="B4599" s="338">
        <f t="shared" si="714"/>
        <v>1972</v>
      </c>
      <c r="C4599" s="338">
        <f t="shared" si="715"/>
        <v>8</v>
      </c>
      <c r="D4599" s="338">
        <f t="shared" si="716"/>
        <v>1</v>
      </c>
      <c r="E4599" s="334">
        <v>0</v>
      </c>
      <c r="F4599" s="334">
        <v>0</v>
      </c>
      <c r="G4599" s="334">
        <v>0</v>
      </c>
      <c r="H4599" s="334">
        <v>0</v>
      </c>
      <c r="I4599" s="334">
        <v>0</v>
      </c>
      <c r="J4599" s="334">
        <v>0</v>
      </c>
      <c r="K4599" s="334">
        <v>0</v>
      </c>
      <c r="L4599" s="334">
        <v>0</v>
      </c>
      <c r="M4599" s="334">
        <v>0.3</v>
      </c>
      <c r="N4599" s="334">
        <v>0</v>
      </c>
      <c r="O4599" s="334">
        <v>0</v>
      </c>
      <c r="P4599" s="334">
        <v>0</v>
      </c>
      <c r="Q4599" s="334">
        <v>0</v>
      </c>
      <c r="R4599" s="334">
        <v>0</v>
      </c>
      <c r="S4599" s="334">
        <v>0</v>
      </c>
      <c r="T4599" s="334">
        <v>0</v>
      </c>
      <c r="U4599" s="334">
        <v>0</v>
      </c>
      <c r="V4599" s="334">
        <v>0.3</v>
      </c>
      <c r="W4599" s="334">
        <v>0.3</v>
      </c>
      <c r="X4599" s="334">
        <v>0.2</v>
      </c>
      <c r="Y4599" s="334">
        <v>0.3</v>
      </c>
      <c r="Z4599" s="334">
        <v>0.3</v>
      </c>
      <c r="AA4599" s="334">
        <v>0.3</v>
      </c>
      <c r="AB4599" s="334">
        <v>0</v>
      </c>
      <c r="AD4599" s="334">
        <v>2</v>
      </c>
      <c r="AE4599" s="334">
        <f t="shared" si="717"/>
        <v>2</v>
      </c>
      <c r="AF4599" s="334">
        <f t="shared" si="718"/>
        <v>2</v>
      </c>
      <c r="AG4599" s="340">
        <f t="shared" si="719"/>
        <v>0</v>
      </c>
      <c r="AI4599" s="340">
        <f t="shared" si="723"/>
        <v>0</v>
      </c>
      <c r="AJ4599" s="340">
        <f t="shared" si="723"/>
        <v>0</v>
      </c>
      <c r="AK4599" s="340">
        <f t="shared" si="723"/>
        <v>0</v>
      </c>
      <c r="AL4599" s="340">
        <f t="shared" si="723"/>
        <v>2</v>
      </c>
      <c r="AM4599" s="340">
        <f t="shared" si="723"/>
        <v>0</v>
      </c>
    </row>
    <row r="4600" spans="1:39" x14ac:dyDescent="0.35">
      <c r="A4600" s="337">
        <v>26513</v>
      </c>
      <c r="B4600" s="338">
        <f t="shared" si="714"/>
        <v>1972</v>
      </c>
      <c r="C4600" s="338">
        <f t="shared" si="715"/>
        <v>8</v>
      </c>
      <c r="D4600" s="338">
        <f t="shared" si="716"/>
        <v>2</v>
      </c>
      <c r="E4600" s="334">
        <v>0</v>
      </c>
      <c r="F4600" s="334">
        <v>0</v>
      </c>
      <c r="G4600" s="334">
        <v>0</v>
      </c>
      <c r="H4600" s="334">
        <v>0</v>
      </c>
      <c r="I4600" s="334">
        <v>0</v>
      </c>
      <c r="J4600" s="334">
        <v>0</v>
      </c>
      <c r="K4600" s="334">
        <v>0</v>
      </c>
      <c r="L4600" s="334">
        <v>0</v>
      </c>
      <c r="M4600" s="334">
        <v>0</v>
      </c>
      <c r="N4600" s="334">
        <v>0</v>
      </c>
      <c r="O4600" s="334">
        <v>0</v>
      </c>
      <c r="P4600" s="334">
        <v>0</v>
      </c>
      <c r="Q4600" s="334">
        <v>0</v>
      </c>
      <c r="R4600" s="334">
        <v>0</v>
      </c>
      <c r="S4600" s="334">
        <v>0</v>
      </c>
      <c r="T4600" s="334">
        <v>0</v>
      </c>
      <c r="U4600" s="334">
        <v>0</v>
      </c>
      <c r="V4600" s="334">
        <v>0</v>
      </c>
      <c r="W4600" s="334">
        <v>0</v>
      </c>
      <c r="X4600" s="334">
        <v>0</v>
      </c>
      <c r="Y4600" s="334">
        <v>0</v>
      </c>
      <c r="Z4600" s="334">
        <v>0</v>
      </c>
      <c r="AA4600" s="334">
        <v>0</v>
      </c>
      <c r="AB4600" s="334">
        <v>0</v>
      </c>
      <c r="AD4600" s="334">
        <v>0</v>
      </c>
      <c r="AE4600" s="334">
        <f t="shared" si="717"/>
        <v>0</v>
      </c>
      <c r="AF4600" s="334">
        <f t="shared" si="718"/>
        <v>0</v>
      </c>
      <c r="AG4600" s="340">
        <f t="shared" si="719"/>
        <v>0</v>
      </c>
      <c r="AI4600" s="340">
        <f t="shared" si="723"/>
        <v>0</v>
      </c>
      <c r="AJ4600" s="340">
        <f t="shared" si="723"/>
        <v>0</v>
      </c>
      <c r="AK4600" s="340">
        <f t="shared" si="723"/>
        <v>0</v>
      </c>
      <c r="AL4600" s="340">
        <f t="shared" si="723"/>
        <v>0</v>
      </c>
      <c r="AM4600" s="340">
        <f t="shared" si="723"/>
        <v>0</v>
      </c>
    </row>
    <row r="4601" spans="1:39" x14ac:dyDescent="0.35">
      <c r="A4601" s="337">
        <v>26514</v>
      </c>
      <c r="B4601" s="338">
        <f t="shared" si="714"/>
        <v>1972</v>
      </c>
      <c r="C4601" s="338">
        <f t="shared" si="715"/>
        <v>8</v>
      </c>
      <c r="D4601" s="338">
        <f t="shared" si="716"/>
        <v>3</v>
      </c>
      <c r="E4601" s="334">
        <v>0</v>
      </c>
      <c r="F4601" s="334">
        <v>0</v>
      </c>
      <c r="G4601" s="334">
        <v>0</v>
      </c>
      <c r="H4601" s="334">
        <v>0</v>
      </c>
      <c r="I4601" s="334">
        <v>0</v>
      </c>
      <c r="J4601" s="334">
        <v>0</v>
      </c>
      <c r="K4601" s="334">
        <v>0</v>
      </c>
      <c r="L4601" s="334">
        <v>0</v>
      </c>
      <c r="M4601" s="334">
        <v>0</v>
      </c>
      <c r="N4601" s="334">
        <v>0</v>
      </c>
      <c r="O4601" s="334">
        <v>0</v>
      </c>
      <c r="P4601" s="334">
        <v>0</v>
      </c>
      <c r="Q4601" s="334">
        <v>0</v>
      </c>
      <c r="R4601" s="334">
        <v>0</v>
      </c>
      <c r="S4601" s="334">
        <v>0</v>
      </c>
      <c r="T4601" s="334">
        <v>0</v>
      </c>
      <c r="U4601" s="334">
        <v>0</v>
      </c>
      <c r="V4601" s="334">
        <v>0</v>
      </c>
      <c r="W4601" s="334">
        <v>0</v>
      </c>
      <c r="X4601" s="334">
        <v>0</v>
      </c>
      <c r="Y4601" s="334">
        <v>0</v>
      </c>
      <c r="Z4601" s="334">
        <v>0</v>
      </c>
      <c r="AA4601" s="334">
        <v>0</v>
      </c>
      <c r="AB4601" s="334">
        <v>0</v>
      </c>
      <c r="AD4601" s="334">
        <v>0</v>
      </c>
      <c r="AE4601" s="334">
        <f t="shared" si="717"/>
        <v>0</v>
      </c>
      <c r="AF4601" s="334">
        <f t="shared" si="718"/>
        <v>0</v>
      </c>
      <c r="AG4601" s="340">
        <f t="shared" si="719"/>
        <v>0</v>
      </c>
      <c r="AI4601" s="340">
        <f t="shared" si="723"/>
        <v>0</v>
      </c>
      <c r="AJ4601" s="340">
        <f t="shared" si="723"/>
        <v>0</v>
      </c>
      <c r="AK4601" s="340">
        <f t="shared" si="723"/>
        <v>0</v>
      </c>
      <c r="AL4601" s="340">
        <f t="shared" si="723"/>
        <v>0</v>
      </c>
      <c r="AM4601" s="340">
        <f t="shared" si="723"/>
        <v>0</v>
      </c>
    </row>
    <row r="4602" spans="1:39" x14ac:dyDescent="0.35">
      <c r="A4602" s="337">
        <v>26515</v>
      </c>
      <c r="B4602" s="338">
        <f t="shared" si="714"/>
        <v>1972</v>
      </c>
      <c r="C4602" s="338">
        <f t="shared" si="715"/>
        <v>8</v>
      </c>
      <c r="D4602" s="338">
        <f t="shared" si="716"/>
        <v>4</v>
      </c>
      <c r="E4602" s="334">
        <v>0</v>
      </c>
      <c r="F4602" s="334">
        <v>0</v>
      </c>
      <c r="G4602" s="334">
        <v>0</v>
      </c>
      <c r="H4602" s="334">
        <v>0</v>
      </c>
      <c r="I4602" s="334">
        <v>0</v>
      </c>
      <c r="J4602" s="334">
        <v>0</v>
      </c>
      <c r="K4602" s="334">
        <v>0</v>
      </c>
      <c r="L4602" s="334">
        <v>0</v>
      </c>
      <c r="M4602" s="334">
        <v>0</v>
      </c>
      <c r="N4602" s="334">
        <v>0</v>
      </c>
      <c r="O4602" s="334">
        <v>0</v>
      </c>
      <c r="P4602" s="334">
        <v>0</v>
      </c>
      <c r="Q4602" s="334">
        <v>0</v>
      </c>
      <c r="R4602" s="334">
        <v>0</v>
      </c>
      <c r="S4602" s="334">
        <v>0</v>
      </c>
      <c r="T4602" s="334">
        <v>0</v>
      </c>
      <c r="U4602" s="334">
        <v>0</v>
      </c>
      <c r="V4602" s="334">
        <v>0</v>
      </c>
      <c r="W4602" s="334">
        <v>0</v>
      </c>
      <c r="X4602" s="334">
        <v>0</v>
      </c>
      <c r="Y4602" s="334">
        <v>0</v>
      </c>
      <c r="Z4602" s="334">
        <v>0</v>
      </c>
      <c r="AA4602" s="334">
        <v>0</v>
      </c>
      <c r="AB4602" s="334">
        <v>0</v>
      </c>
      <c r="AD4602" s="334">
        <v>0</v>
      </c>
      <c r="AE4602" s="334">
        <f t="shared" si="717"/>
        <v>0</v>
      </c>
      <c r="AF4602" s="334">
        <f t="shared" si="718"/>
        <v>0</v>
      </c>
      <c r="AG4602" s="340">
        <f t="shared" si="719"/>
        <v>0</v>
      </c>
      <c r="AI4602" s="340">
        <f t="shared" si="723"/>
        <v>0</v>
      </c>
      <c r="AJ4602" s="340">
        <f t="shared" si="723"/>
        <v>0</v>
      </c>
      <c r="AK4602" s="340">
        <f t="shared" si="723"/>
        <v>0</v>
      </c>
      <c r="AL4602" s="340">
        <f t="shared" si="723"/>
        <v>0</v>
      </c>
      <c r="AM4602" s="340">
        <f t="shared" si="723"/>
        <v>0</v>
      </c>
    </row>
    <row r="4603" spans="1:39" x14ac:dyDescent="0.35">
      <c r="A4603" s="337">
        <v>26516</v>
      </c>
      <c r="B4603" s="338">
        <f t="shared" si="714"/>
        <v>1972</v>
      </c>
      <c r="C4603" s="338">
        <f t="shared" si="715"/>
        <v>8</v>
      </c>
      <c r="D4603" s="338">
        <f t="shared" si="716"/>
        <v>5</v>
      </c>
      <c r="E4603" s="334">
        <v>0</v>
      </c>
      <c r="F4603" s="334">
        <v>0</v>
      </c>
      <c r="G4603" s="334">
        <v>0</v>
      </c>
      <c r="H4603" s="334">
        <v>0</v>
      </c>
      <c r="I4603" s="334">
        <v>0</v>
      </c>
      <c r="J4603" s="334">
        <v>0</v>
      </c>
      <c r="K4603" s="334">
        <v>0</v>
      </c>
      <c r="L4603" s="334">
        <v>0</v>
      </c>
      <c r="M4603" s="334">
        <v>0</v>
      </c>
      <c r="N4603" s="334">
        <v>0</v>
      </c>
      <c r="O4603" s="334">
        <v>0</v>
      </c>
      <c r="P4603" s="334">
        <v>0</v>
      </c>
      <c r="Q4603" s="334">
        <v>0</v>
      </c>
      <c r="R4603" s="334">
        <v>0</v>
      </c>
      <c r="S4603" s="334">
        <v>0</v>
      </c>
      <c r="T4603" s="334">
        <v>0</v>
      </c>
      <c r="U4603" s="334">
        <v>0</v>
      </c>
      <c r="V4603" s="334">
        <v>0</v>
      </c>
      <c r="W4603" s="334">
        <v>0</v>
      </c>
      <c r="X4603" s="334">
        <v>0</v>
      </c>
      <c r="Y4603" s="334">
        <v>0</v>
      </c>
      <c r="Z4603" s="334">
        <v>0</v>
      </c>
      <c r="AA4603" s="334">
        <v>0</v>
      </c>
      <c r="AB4603" s="334">
        <v>0</v>
      </c>
      <c r="AD4603" s="334">
        <v>0</v>
      </c>
      <c r="AE4603" s="334">
        <f t="shared" si="717"/>
        <v>0</v>
      </c>
      <c r="AF4603" s="334">
        <f t="shared" si="718"/>
        <v>0</v>
      </c>
      <c r="AG4603" s="340">
        <f t="shared" si="719"/>
        <v>0</v>
      </c>
      <c r="AI4603" s="340">
        <f t="shared" si="723"/>
        <v>0</v>
      </c>
      <c r="AJ4603" s="340">
        <f t="shared" si="723"/>
        <v>0</v>
      </c>
      <c r="AK4603" s="340">
        <f t="shared" si="723"/>
        <v>0</v>
      </c>
      <c r="AL4603" s="340">
        <f t="shared" si="723"/>
        <v>0</v>
      </c>
      <c r="AM4603" s="340">
        <f t="shared" si="723"/>
        <v>0</v>
      </c>
    </row>
    <row r="4604" spans="1:39" x14ac:dyDescent="0.35">
      <c r="A4604" s="337">
        <v>26517</v>
      </c>
      <c r="B4604" s="338">
        <f t="shared" si="714"/>
        <v>1972</v>
      </c>
      <c r="C4604" s="338">
        <f t="shared" si="715"/>
        <v>8</v>
      </c>
      <c r="D4604" s="338">
        <f t="shared" si="716"/>
        <v>6</v>
      </c>
      <c r="E4604" s="334">
        <v>0</v>
      </c>
      <c r="F4604" s="334">
        <v>0</v>
      </c>
      <c r="G4604" s="334">
        <v>0</v>
      </c>
      <c r="H4604" s="334">
        <v>0</v>
      </c>
      <c r="I4604" s="334">
        <v>0</v>
      </c>
      <c r="J4604" s="334">
        <v>0</v>
      </c>
      <c r="K4604" s="334">
        <v>0</v>
      </c>
      <c r="L4604" s="334">
        <v>0</v>
      </c>
      <c r="M4604" s="334">
        <v>0</v>
      </c>
      <c r="N4604" s="334">
        <v>0</v>
      </c>
      <c r="O4604" s="334">
        <v>0</v>
      </c>
      <c r="P4604" s="334">
        <v>0</v>
      </c>
      <c r="Q4604" s="334">
        <v>0</v>
      </c>
      <c r="R4604" s="334">
        <v>0</v>
      </c>
      <c r="S4604" s="334">
        <v>0</v>
      </c>
      <c r="T4604" s="334">
        <v>0</v>
      </c>
      <c r="U4604" s="334">
        <v>0</v>
      </c>
      <c r="V4604" s="334">
        <v>0</v>
      </c>
      <c r="W4604" s="334">
        <v>0</v>
      </c>
      <c r="X4604" s="334">
        <v>0</v>
      </c>
      <c r="Y4604" s="334">
        <v>0</v>
      </c>
      <c r="Z4604" s="334">
        <v>0</v>
      </c>
      <c r="AA4604" s="334">
        <v>0</v>
      </c>
      <c r="AB4604" s="334">
        <v>0</v>
      </c>
      <c r="AD4604" s="334">
        <v>0</v>
      </c>
      <c r="AE4604" s="334">
        <f t="shared" si="717"/>
        <v>0</v>
      </c>
      <c r="AF4604" s="334">
        <f t="shared" si="718"/>
        <v>0</v>
      </c>
      <c r="AG4604" s="340">
        <f t="shared" si="719"/>
        <v>0</v>
      </c>
      <c r="AI4604" s="340">
        <f t="shared" si="723"/>
        <v>0</v>
      </c>
      <c r="AJ4604" s="340">
        <f t="shared" si="723"/>
        <v>0</v>
      </c>
      <c r="AK4604" s="340">
        <f t="shared" si="723"/>
        <v>0</v>
      </c>
      <c r="AL4604" s="340">
        <f t="shared" si="723"/>
        <v>0</v>
      </c>
      <c r="AM4604" s="340">
        <f t="shared" si="723"/>
        <v>0</v>
      </c>
    </row>
    <row r="4605" spans="1:39" x14ac:dyDescent="0.35">
      <c r="A4605" s="337">
        <v>26518</v>
      </c>
      <c r="B4605" s="338">
        <f t="shared" si="714"/>
        <v>1972</v>
      </c>
      <c r="C4605" s="338">
        <f t="shared" si="715"/>
        <v>8</v>
      </c>
      <c r="D4605" s="338">
        <f t="shared" si="716"/>
        <v>7</v>
      </c>
      <c r="E4605" s="334">
        <v>0</v>
      </c>
      <c r="F4605" s="334">
        <v>0</v>
      </c>
      <c r="G4605" s="334">
        <v>0</v>
      </c>
      <c r="H4605" s="334">
        <v>0</v>
      </c>
      <c r="I4605" s="334">
        <v>0</v>
      </c>
      <c r="J4605" s="334">
        <v>0</v>
      </c>
      <c r="K4605" s="334">
        <v>0</v>
      </c>
      <c r="L4605" s="334">
        <v>0</v>
      </c>
      <c r="M4605" s="334">
        <v>0</v>
      </c>
      <c r="N4605" s="334">
        <v>0</v>
      </c>
      <c r="O4605" s="334">
        <v>0</v>
      </c>
      <c r="P4605" s="334">
        <v>0</v>
      </c>
      <c r="Q4605" s="334">
        <v>0</v>
      </c>
      <c r="R4605" s="334">
        <v>0</v>
      </c>
      <c r="S4605" s="334">
        <v>0</v>
      </c>
      <c r="T4605" s="334">
        <v>0</v>
      </c>
      <c r="U4605" s="334">
        <v>0</v>
      </c>
      <c r="V4605" s="334">
        <v>0</v>
      </c>
      <c r="W4605" s="334">
        <v>0</v>
      </c>
      <c r="X4605" s="334">
        <v>0</v>
      </c>
      <c r="Y4605" s="334">
        <v>0</v>
      </c>
      <c r="Z4605" s="334">
        <v>0</v>
      </c>
      <c r="AA4605" s="334">
        <v>0</v>
      </c>
      <c r="AB4605" s="334">
        <v>0</v>
      </c>
      <c r="AD4605" s="334">
        <v>0</v>
      </c>
      <c r="AE4605" s="334">
        <f t="shared" si="717"/>
        <v>0</v>
      </c>
      <c r="AF4605" s="334">
        <f t="shared" si="718"/>
        <v>0</v>
      </c>
      <c r="AG4605" s="340">
        <f t="shared" si="719"/>
        <v>0</v>
      </c>
      <c r="AI4605" s="340">
        <f t="shared" si="723"/>
        <v>0</v>
      </c>
      <c r="AJ4605" s="340">
        <f t="shared" si="723"/>
        <v>0</v>
      </c>
      <c r="AK4605" s="340">
        <f t="shared" si="723"/>
        <v>0</v>
      </c>
      <c r="AL4605" s="340">
        <f t="shared" si="723"/>
        <v>0</v>
      </c>
      <c r="AM4605" s="340">
        <f t="shared" si="723"/>
        <v>0</v>
      </c>
    </row>
    <row r="4606" spans="1:39" x14ac:dyDescent="0.35">
      <c r="A4606" s="337">
        <v>26519</v>
      </c>
      <c r="B4606" s="338">
        <f t="shared" si="714"/>
        <v>1972</v>
      </c>
      <c r="C4606" s="338">
        <f t="shared" si="715"/>
        <v>8</v>
      </c>
      <c r="D4606" s="338">
        <f t="shared" si="716"/>
        <v>8</v>
      </c>
      <c r="E4606" s="334">
        <v>0</v>
      </c>
      <c r="F4606" s="334">
        <v>0</v>
      </c>
      <c r="G4606" s="334">
        <v>0</v>
      </c>
      <c r="H4606" s="334">
        <v>0</v>
      </c>
      <c r="I4606" s="334">
        <v>0</v>
      </c>
      <c r="J4606" s="334">
        <v>0</v>
      </c>
      <c r="K4606" s="334">
        <v>0</v>
      </c>
      <c r="L4606" s="334">
        <v>0</v>
      </c>
      <c r="M4606" s="334">
        <v>0</v>
      </c>
      <c r="N4606" s="334">
        <v>0</v>
      </c>
      <c r="O4606" s="334">
        <v>0</v>
      </c>
      <c r="P4606" s="334">
        <v>0</v>
      </c>
      <c r="Q4606" s="334">
        <v>0</v>
      </c>
      <c r="R4606" s="334">
        <v>0</v>
      </c>
      <c r="S4606" s="334">
        <v>0</v>
      </c>
      <c r="T4606" s="334">
        <v>0</v>
      </c>
      <c r="U4606" s="334">
        <v>0</v>
      </c>
      <c r="V4606" s="334">
        <v>0</v>
      </c>
      <c r="W4606" s="334">
        <v>0</v>
      </c>
      <c r="X4606" s="334">
        <v>12.2</v>
      </c>
      <c r="Y4606" s="334">
        <v>0</v>
      </c>
      <c r="Z4606" s="334">
        <v>0</v>
      </c>
      <c r="AA4606" s="334">
        <v>0</v>
      </c>
      <c r="AB4606" s="334">
        <v>0</v>
      </c>
      <c r="AD4606" s="334">
        <v>12.2</v>
      </c>
      <c r="AE4606" s="334">
        <f t="shared" si="717"/>
        <v>12.2</v>
      </c>
      <c r="AF4606" s="334">
        <f t="shared" si="718"/>
        <v>12.2</v>
      </c>
      <c r="AG4606" s="340">
        <f t="shared" si="719"/>
        <v>0</v>
      </c>
      <c r="AI4606" s="340">
        <f t="shared" si="723"/>
        <v>0</v>
      </c>
      <c r="AJ4606" s="340">
        <f t="shared" si="723"/>
        <v>0</v>
      </c>
      <c r="AK4606" s="340">
        <f t="shared" si="723"/>
        <v>0</v>
      </c>
      <c r="AL4606" s="340">
        <f t="shared" si="723"/>
        <v>12.2</v>
      </c>
      <c r="AM4606" s="340">
        <f t="shared" si="723"/>
        <v>0</v>
      </c>
    </row>
    <row r="4607" spans="1:39" x14ac:dyDescent="0.35">
      <c r="A4607" s="337">
        <v>26520</v>
      </c>
      <c r="B4607" s="338">
        <f t="shared" si="714"/>
        <v>1972</v>
      </c>
      <c r="C4607" s="338">
        <f t="shared" si="715"/>
        <v>8</v>
      </c>
      <c r="D4607" s="338">
        <f t="shared" si="716"/>
        <v>9</v>
      </c>
      <c r="E4607" s="334">
        <v>1.5</v>
      </c>
      <c r="F4607" s="334">
        <v>0</v>
      </c>
      <c r="G4607" s="334">
        <v>0.8</v>
      </c>
      <c r="H4607" s="334">
        <v>0</v>
      </c>
      <c r="I4607" s="334">
        <v>0</v>
      </c>
      <c r="J4607" s="334">
        <v>0</v>
      </c>
      <c r="K4607" s="334">
        <v>0</v>
      </c>
      <c r="L4607" s="334">
        <v>0</v>
      </c>
      <c r="M4607" s="334">
        <v>0</v>
      </c>
      <c r="N4607" s="334">
        <v>0</v>
      </c>
      <c r="O4607" s="334">
        <v>0</v>
      </c>
      <c r="P4607" s="334">
        <v>0</v>
      </c>
      <c r="Q4607" s="334">
        <v>0</v>
      </c>
      <c r="R4607" s="334">
        <v>0</v>
      </c>
      <c r="S4607" s="334">
        <v>0</v>
      </c>
      <c r="T4607" s="334">
        <v>0</v>
      </c>
      <c r="U4607" s="334">
        <v>0</v>
      </c>
      <c r="V4607" s="334">
        <v>0.8</v>
      </c>
      <c r="W4607" s="334">
        <v>0</v>
      </c>
      <c r="X4607" s="334">
        <v>0</v>
      </c>
      <c r="Y4607" s="334">
        <v>0</v>
      </c>
      <c r="Z4607" s="334">
        <v>0</v>
      </c>
      <c r="AA4607" s="334">
        <v>3.3</v>
      </c>
      <c r="AB4607" s="334">
        <v>0</v>
      </c>
      <c r="AD4607" s="334">
        <v>6.4</v>
      </c>
      <c r="AE4607" s="334">
        <f t="shared" si="717"/>
        <v>6.4</v>
      </c>
      <c r="AF4607" s="334">
        <f t="shared" si="718"/>
        <v>6.3999999999999995</v>
      </c>
      <c r="AG4607" s="340">
        <f t="shared" si="719"/>
        <v>8.8817841970012523E-16</v>
      </c>
      <c r="AI4607" s="340">
        <f t="shared" si="723"/>
        <v>0</v>
      </c>
      <c r="AJ4607" s="340">
        <f t="shared" si="723"/>
        <v>0</v>
      </c>
      <c r="AK4607" s="340">
        <f t="shared" si="723"/>
        <v>0</v>
      </c>
      <c r="AL4607" s="340">
        <f t="shared" si="723"/>
        <v>6.3999999999999995</v>
      </c>
      <c r="AM4607" s="340">
        <f t="shared" si="723"/>
        <v>0</v>
      </c>
    </row>
    <row r="4608" spans="1:39" x14ac:dyDescent="0.35">
      <c r="A4608" s="337">
        <v>26521</v>
      </c>
      <c r="B4608" s="338">
        <f t="shared" si="714"/>
        <v>1972</v>
      </c>
      <c r="C4608" s="338">
        <f t="shared" si="715"/>
        <v>8</v>
      </c>
      <c r="D4608" s="338">
        <f t="shared" si="716"/>
        <v>10</v>
      </c>
      <c r="E4608" s="334">
        <v>0</v>
      </c>
      <c r="F4608" s="334">
        <v>0</v>
      </c>
      <c r="G4608" s="334">
        <v>0</v>
      </c>
      <c r="H4608" s="334">
        <v>0</v>
      </c>
      <c r="I4608" s="334">
        <v>0</v>
      </c>
      <c r="J4608" s="334">
        <v>0</v>
      </c>
      <c r="K4608" s="334">
        <v>0</v>
      </c>
      <c r="L4608" s="334">
        <v>0</v>
      </c>
      <c r="M4608" s="334">
        <v>0</v>
      </c>
      <c r="N4608" s="334">
        <v>0</v>
      </c>
      <c r="O4608" s="334">
        <v>0</v>
      </c>
      <c r="P4608" s="334">
        <v>0</v>
      </c>
      <c r="Q4608" s="334">
        <v>0</v>
      </c>
      <c r="R4608" s="334">
        <v>0</v>
      </c>
      <c r="S4608" s="334">
        <v>0</v>
      </c>
      <c r="T4608" s="334">
        <v>0</v>
      </c>
      <c r="U4608" s="334">
        <v>0</v>
      </c>
      <c r="V4608" s="334">
        <v>0</v>
      </c>
      <c r="W4608" s="334">
        <v>0</v>
      </c>
      <c r="X4608" s="334">
        <v>0</v>
      </c>
      <c r="Y4608" s="334">
        <v>0</v>
      </c>
      <c r="Z4608" s="334">
        <v>0</v>
      </c>
      <c r="AA4608" s="334">
        <v>0</v>
      </c>
      <c r="AB4608" s="334">
        <v>0</v>
      </c>
      <c r="AD4608" s="334">
        <v>0</v>
      </c>
      <c r="AE4608" s="334">
        <f t="shared" si="717"/>
        <v>0</v>
      </c>
      <c r="AF4608" s="334">
        <f t="shared" si="718"/>
        <v>0</v>
      </c>
      <c r="AG4608" s="340">
        <f t="shared" si="719"/>
        <v>0</v>
      </c>
      <c r="AI4608" s="340">
        <f t="shared" si="723"/>
        <v>0</v>
      </c>
      <c r="AJ4608" s="340">
        <f t="shared" si="723"/>
        <v>0</v>
      </c>
      <c r="AK4608" s="340">
        <f t="shared" si="723"/>
        <v>0</v>
      </c>
      <c r="AL4608" s="340">
        <f t="shared" si="723"/>
        <v>0</v>
      </c>
      <c r="AM4608" s="340">
        <f t="shared" si="723"/>
        <v>0</v>
      </c>
    </row>
    <row r="4609" spans="1:39" x14ac:dyDescent="0.35">
      <c r="A4609" s="337">
        <v>26522</v>
      </c>
      <c r="B4609" s="338">
        <f t="shared" si="714"/>
        <v>1972</v>
      </c>
      <c r="C4609" s="338">
        <f t="shared" si="715"/>
        <v>8</v>
      </c>
      <c r="D4609" s="338">
        <f t="shared" si="716"/>
        <v>11</v>
      </c>
      <c r="E4609" s="334">
        <v>0</v>
      </c>
      <c r="F4609" s="334">
        <v>0</v>
      </c>
      <c r="G4609" s="334">
        <v>0</v>
      </c>
      <c r="H4609" s="334">
        <v>0</v>
      </c>
      <c r="I4609" s="334">
        <v>0</v>
      </c>
      <c r="J4609" s="334">
        <v>0</v>
      </c>
      <c r="K4609" s="334">
        <v>0</v>
      </c>
      <c r="L4609" s="334">
        <v>0</v>
      </c>
      <c r="M4609" s="334">
        <v>0</v>
      </c>
      <c r="N4609" s="334">
        <v>0</v>
      </c>
      <c r="O4609" s="334">
        <v>0</v>
      </c>
      <c r="P4609" s="334">
        <v>0</v>
      </c>
      <c r="Q4609" s="334">
        <v>0</v>
      </c>
      <c r="R4609" s="334">
        <v>0</v>
      </c>
      <c r="S4609" s="334">
        <v>0</v>
      </c>
      <c r="T4609" s="334">
        <v>0</v>
      </c>
      <c r="U4609" s="334">
        <v>0</v>
      </c>
      <c r="V4609" s="334">
        <v>0</v>
      </c>
      <c r="W4609" s="334">
        <v>0</v>
      </c>
      <c r="X4609" s="334">
        <v>0</v>
      </c>
      <c r="Y4609" s="334">
        <v>0</v>
      </c>
      <c r="Z4609" s="334">
        <v>0</v>
      </c>
      <c r="AA4609" s="334">
        <v>0</v>
      </c>
      <c r="AB4609" s="334">
        <v>0</v>
      </c>
      <c r="AD4609" s="334">
        <v>0</v>
      </c>
      <c r="AE4609" s="334">
        <f t="shared" si="717"/>
        <v>0</v>
      </c>
      <c r="AF4609" s="334">
        <f t="shared" si="718"/>
        <v>0</v>
      </c>
      <c r="AG4609" s="340">
        <f t="shared" si="719"/>
        <v>0</v>
      </c>
      <c r="AI4609" s="340">
        <f t="shared" si="723"/>
        <v>0</v>
      </c>
      <c r="AJ4609" s="340">
        <f t="shared" si="723"/>
        <v>0</v>
      </c>
      <c r="AK4609" s="340">
        <f t="shared" si="723"/>
        <v>0</v>
      </c>
      <c r="AL4609" s="340">
        <f t="shared" si="723"/>
        <v>0</v>
      </c>
      <c r="AM4609" s="340">
        <f t="shared" si="723"/>
        <v>0</v>
      </c>
    </row>
    <row r="4610" spans="1:39" x14ac:dyDescent="0.35">
      <c r="A4610" s="337">
        <v>26523</v>
      </c>
      <c r="B4610" s="338">
        <f t="shared" si="714"/>
        <v>1972</v>
      </c>
      <c r="C4610" s="338">
        <f t="shared" si="715"/>
        <v>8</v>
      </c>
      <c r="D4610" s="338">
        <f t="shared" si="716"/>
        <v>12</v>
      </c>
      <c r="E4610" s="334">
        <v>0</v>
      </c>
      <c r="F4610" s="334">
        <v>0</v>
      </c>
      <c r="G4610" s="334">
        <v>0</v>
      </c>
      <c r="H4610" s="334">
        <v>0</v>
      </c>
      <c r="I4610" s="334">
        <v>0</v>
      </c>
      <c r="J4610" s="334">
        <v>0</v>
      </c>
      <c r="K4610" s="334">
        <v>0</v>
      </c>
      <c r="L4610" s="334">
        <v>0</v>
      </c>
      <c r="M4610" s="334">
        <v>0</v>
      </c>
      <c r="N4610" s="334">
        <v>0</v>
      </c>
      <c r="O4610" s="334">
        <v>0</v>
      </c>
      <c r="P4610" s="334">
        <v>0</v>
      </c>
      <c r="Q4610" s="334">
        <v>0</v>
      </c>
      <c r="R4610" s="334">
        <v>0</v>
      </c>
      <c r="S4610" s="334">
        <v>0</v>
      </c>
      <c r="T4610" s="334">
        <v>0</v>
      </c>
      <c r="U4610" s="334">
        <v>0</v>
      </c>
      <c r="V4610" s="334">
        <v>0</v>
      </c>
      <c r="W4610" s="334">
        <v>0</v>
      </c>
      <c r="X4610" s="334">
        <v>0.8</v>
      </c>
      <c r="Y4610" s="334">
        <v>0.3</v>
      </c>
      <c r="Z4610" s="334">
        <v>0</v>
      </c>
      <c r="AA4610" s="334">
        <v>2.5</v>
      </c>
      <c r="AB4610" s="334">
        <v>0</v>
      </c>
      <c r="AD4610" s="334">
        <v>3.6</v>
      </c>
      <c r="AE4610" s="334">
        <f t="shared" si="717"/>
        <v>3.6</v>
      </c>
      <c r="AF4610" s="334">
        <f t="shared" si="718"/>
        <v>3.6</v>
      </c>
      <c r="AG4610" s="340">
        <f t="shared" si="719"/>
        <v>0</v>
      </c>
      <c r="AI4610" s="340">
        <f t="shared" si="723"/>
        <v>0</v>
      </c>
      <c r="AJ4610" s="340">
        <f t="shared" si="723"/>
        <v>0</v>
      </c>
      <c r="AK4610" s="340">
        <f t="shared" si="723"/>
        <v>0</v>
      </c>
      <c r="AL4610" s="340">
        <f t="shared" si="723"/>
        <v>3.6</v>
      </c>
      <c r="AM4610" s="340">
        <f t="shared" si="723"/>
        <v>0</v>
      </c>
    </row>
    <row r="4611" spans="1:39" x14ac:dyDescent="0.35">
      <c r="A4611" s="337">
        <v>26524</v>
      </c>
      <c r="B4611" s="338">
        <f t="shared" si="714"/>
        <v>1972</v>
      </c>
      <c r="C4611" s="338">
        <f t="shared" si="715"/>
        <v>8</v>
      </c>
      <c r="D4611" s="338">
        <f t="shared" si="716"/>
        <v>13</v>
      </c>
      <c r="E4611" s="334">
        <v>0</v>
      </c>
      <c r="F4611" s="334">
        <v>0</v>
      </c>
      <c r="G4611" s="334">
        <v>0.3</v>
      </c>
      <c r="H4611" s="334">
        <v>0.5</v>
      </c>
      <c r="I4611" s="334">
        <v>0.8</v>
      </c>
      <c r="J4611" s="334">
        <v>0</v>
      </c>
      <c r="K4611" s="334">
        <v>0.5</v>
      </c>
      <c r="L4611" s="334">
        <v>1</v>
      </c>
      <c r="M4611" s="334">
        <v>0.3</v>
      </c>
      <c r="N4611" s="334">
        <v>0</v>
      </c>
      <c r="O4611" s="334">
        <v>0</v>
      </c>
      <c r="P4611" s="334">
        <v>0</v>
      </c>
      <c r="Q4611" s="334">
        <v>0</v>
      </c>
      <c r="R4611" s="334">
        <v>0</v>
      </c>
      <c r="S4611" s="334">
        <v>0</v>
      </c>
      <c r="T4611" s="334">
        <v>0</v>
      </c>
      <c r="U4611" s="334">
        <v>0</v>
      </c>
      <c r="V4611" s="334">
        <v>0</v>
      </c>
      <c r="W4611" s="334">
        <v>0</v>
      </c>
      <c r="X4611" s="334">
        <v>0</v>
      </c>
      <c r="Y4611" s="334">
        <v>0</v>
      </c>
      <c r="Z4611" s="334">
        <v>0</v>
      </c>
      <c r="AA4611" s="334">
        <v>0</v>
      </c>
      <c r="AB4611" s="334">
        <v>0</v>
      </c>
      <c r="AD4611" s="334">
        <v>3.4</v>
      </c>
      <c r="AE4611" s="334">
        <f t="shared" si="717"/>
        <v>3.4</v>
      </c>
      <c r="AF4611" s="334">
        <f t="shared" si="718"/>
        <v>3.4</v>
      </c>
      <c r="AG4611" s="340">
        <f t="shared" si="719"/>
        <v>0</v>
      </c>
      <c r="AI4611" s="340">
        <f t="shared" si="723"/>
        <v>0</v>
      </c>
      <c r="AJ4611" s="340">
        <f t="shared" si="723"/>
        <v>0</v>
      </c>
      <c r="AK4611" s="340">
        <f t="shared" si="723"/>
        <v>0</v>
      </c>
      <c r="AL4611" s="340">
        <f t="shared" si="723"/>
        <v>3.4</v>
      </c>
      <c r="AM4611" s="340">
        <f t="shared" si="723"/>
        <v>0</v>
      </c>
    </row>
    <row r="4612" spans="1:39" x14ac:dyDescent="0.35">
      <c r="A4612" s="337">
        <v>26525</v>
      </c>
      <c r="B4612" s="338">
        <f t="shared" ref="B4612:B4675" si="724">YEAR(A4612)</f>
        <v>1972</v>
      </c>
      <c r="C4612" s="338">
        <f t="shared" ref="C4612:C4675" si="725">MONTH(A4612)</f>
        <v>8</v>
      </c>
      <c r="D4612" s="338">
        <f t="shared" ref="D4612:D4675" si="726">DAY(A4612)</f>
        <v>14</v>
      </c>
      <c r="E4612" s="334">
        <v>0</v>
      </c>
      <c r="F4612" s="334">
        <v>0</v>
      </c>
      <c r="G4612" s="334">
        <v>0</v>
      </c>
      <c r="H4612" s="334">
        <v>0</v>
      </c>
      <c r="I4612" s="334">
        <v>0</v>
      </c>
      <c r="J4612" s="334">
        <v>0</v>
      </c>
      <c r="K4612" s="334">
        <v>0</v>
      </c>
      <c r="L4612" s="334">
        <v>0</v>
      </c>
      <c r="M4612" s="334">
        <v>0</v>
      </c>
      <c r="N4612" s="334">
        <v>0</v>
      </c>
      <c r="O4612" s="334">
        <v>0</v>
      </c>
      <c r="P4612" s="334">
        <v>0</v>
      </c>
      <c r="Q4612" s="334">
        <v>0</v>
      </c>
      <c r="R4612" s="334">
        <v>0</v>
      </c>
      <c r="S4612" s="334">
        <v>0</v>
      </c>
      <c r="T4612" s="334">
        <v>0</v>
      </c>
      <c r="U4612" s="334">
        <v>0</v>
      </c>
      <c r="V4612" s="334">
        <v>0</v>
      </c>
      <c r="W4612" s="334">
        <v>0</v>
      </c>
      <c r="X4612" s="334">
        <v>0</v>
      </c>
      <c r="Y4612" s="334">
        <v>0</v>
      </c>
      <c r="Z4612" s="334">
        <v>0</v>
      </c>
      <c r="AA4612" s="334">
        <v>0</v>
      </c>
      <c r="AB4612" s="334">
        <v>0</v>
      </c>
      <c r="AD4612" s="334">
        <v>0</v>
      </c>
      <c r="AE4612" s="334">
        <f t="shared" ref="AE4612:AE4675" si="727">AD4612</f>
        <v>0</v>
      </c>
      <c r="AF4612" s="334">
        <f t="shared" ref="AF4612:AF4675" si="728">SUM(E4612:AB4612)</f>
        <v>0</v>
      </c>
      <c r="AG4612" s="340">
        <f t="shared" ref="AG4612:AG4675" si="729">ABS(AF4612-AE4612)</f>
        <v>0</v>
      </c>
      <c r="AI4612" s="340">
        <f t="shared" ref="AI4612:AM4627" si="730">IF($C4612=AI$1,$AF4612,0)</f>
        <v>0</v>
      </c>
      <c r="AJ4612" s="340">
        <f t="shared" si="730"/>
        <v>0</v>
      </c>
      <c r="AK4612" s="340">
        <f t="shared" si="730"/>
        <v>0</v>
      </c>
      <c r="AL4612" s="340">
        <f t="shared" si="730"/>
        <v>0</v>
      </c>
      <c r="AM4612" s="340">
        <f t="shared" si="730"/>
        <v>0</v>
      </c>
    </row>
    <row r="4613" spans="1:39" x14ac:dyDescent="0.35">
      <c r="A4613" s="337">
        <v>26526</v>
      </c>
      <c r="B4613" s="338">
        <f t="shared" si="724"/>
        <v>1972</v>
      </c>
      <c r="C4613" s="338">
        <f t="shared" si="725"/>
        <v>8</v>
      </c>
      <c r="D4613" s="338">
        <f t="shared" si="726"/>
        <v>15</v>
      </c>
      <c r="E4613" s="334">
        <v>0</v>
      </c>
      <c r="F4613" s="334">
        <v>0</v>
      </c>
      <c r="G4613" s="334">
        <v>0</v>
      </c>
      <c r="H4613" s="334">
        <v>0</v>
      </c>
      <c r="I4613" s="334">
        <v>0</v>
      </c>
      <c r="J4613" s="334">
        <v>0</v>
      </c>
      <c r="K4613" s="334">
        <v>0</v>
      </c>
      <c r="L4613" s="334">
        <v>0</v>
      </c>
      <c r="M4613" s="334">
        <v>0</v>
      </c>
      <c r="N4613" s="334">
        <v>0</v>
      </c>
      <c r="O4613" s="334">
        <v>0</v>
      </c>
      <c r="P4613" s="334">
        <v>0</v>
      </c>
      <c r="Q4613" s="334">
        <v>0</v>
      </c>
      <c r="R4613" s="334">
        <v>0</v>
      </c>
      <c r="S4613" s="334">
        <v>0</v>
      </c>
      <c r="T4613" s="334">
        <v>0</v>
      </c>
      <c r="U4613" s="334">
        <v>0</v>
      </c>
      <c r="V4613" s="334">
        <v>0</v>
      </c>
      <c r="W4613" s="334">
        <v>0</v>
      </c>
      <c r="X4613" s="334">
        <v>0</v>
      </c>
      <c r="Y4613" s="334">
        <v>0</v>
      </c>
      <c r="Z4613" s="334">
        <v>0</v>
      </c>
      <c r="AA4613" s="334">
        <v>0</v>
      </c>
      <c r="AB4613" s="334">
        <v>0</v>
      </c>
      <c r="AD4613" s="334">
        <v>0</v>
      </c>
      <c r="AE4613" s="334">
        <f t="shared" si="727"/>
        <v>0</v>
      </c>
      <c r="AF4613" s="334">
        <f t="shared" si="728"/>
        <v>0</v>
      </c>
      <c r="AG4613" s="340">
        <f t="shared" si="729"/>
        <v>0</v>
      </c>
      <c r="AI4613" s="340">
        <f t="shared" si="730"/>
        <v>0</v>
      </c>
      <c r="AJ4613" s="340">
        <f t="shared" si="730"/>
        <v>0</v>
      </c>
      <c r="AK4613" s="340">
        <f t="shared" si="730"/>
        <v>0</v>
      </c>
      <c r="AL4613" s="340">
        <f t="shared" si="730"/>
        <v>0</v>
      </c>
      <c r="AM4613" s="340">
        <f t="shared" si="730"/>
        <v>0</v>
      </c>
    </row>
    <row r="4614" spans="1:39" x14ac:dyDescent="0.35">
      <c r="A4614" s="337">
        <v>26527</v>
      </c>
      <c r="B4614" s="338">
        <f t="shared" si="724"/>
        <v>1972</v>
      </c>
      <c r="C4614" s="338">
        <f t="shared" si="725"/>
        <v>8</v>
      </c>
      <c r="D4614" s="338">
        <f t="shared" si="726"/>
        <v>16</v>
      </c>
      <c r="E4614" s="334">
        <v>0</v>
      </c>
      <c r="F4614" s="334">
        <v>0</v>
      </c>
      <c r="G4614" s="334">
        <v>0</v>
      </c>
      <c r="H4614" s="334">
        <v>0</v>
      </c>
      <c r="I4614" s="334">
        <v>1</v>
      </c>
      <c r="J4614" s="334">
        <v>0</v>
      </c>
      <c r="K4614" s="334">
        <v>0</v>
      </c>
      <c r="L4614" s="334">
        <v>0</v>
      </c>
      <c r="M4614" s="334">
        <v>0</v>
      </c>
      <c r="N4614" s="334">
        <v>0</v>
      </c>
      <c r="O4614" s="334">
        <v>0</v>
      </c>
      <c r="P4614" s="334">
        <v>0</v>
      </c>
      <c r="Q4614" s="334">
        <v>0</v>
      </c>
      <c r="R4614" s="334">
        <v>0</v>
      </c>
      <c r="S4614" s="334">
        <v>0</v>
      </c>
      <c r="T4614" s="334">
        <v>0</v>
      </c>
      <c r="U4614" s="334">
        <v>0</v>
      </c>
      <c r="V4614" s="334">
        <v>0</v>
      </c>
      <c r="W4614" s="334">
        <v>0</v>
      </c>
      <c r="X4614" s="334">
        <v>0</v>
      </c>
      <c r="Y4614" s="334">
        <v>0</v>
      </c>
      <c r="Z4614" s="334">
        <v>0</v>
      </c>
      <c r="AA4614" s="334">
        <v>0</v>
      </c>
      <c r="AB4614" s="334">
        <v>0</v>
      </c>
      <c r="AD4614" s="334">
        <v>1</v>
      </c>
      <c r="AE4614" s="334">
        <f t="shared" si="727"/>
        <v>1</v>
      </c>
      <c r="AF4614" s="334">
        <f t="shared" si="728"/>
        <v>1</v>
      </c>
      <c r="AG4614" s="340">
        <f t="shared" si="729"/>
        <v>0</v>
      </c>
      <c r="AI4614" s="340">
        <f t="shared" si="730"/>
        <v>0</v>
      </c>
      <c r="AJ4614" s="340">
        <f t="shared" si="730"/>
        <v>0</v>
      </c>
      <c r="AK4614" s="340">
        <f t="shared" si="730"/>
        <v>0</v>
      </c>
      <c r="AL4614" s="340">
        <f t="shared" si="730"/>
        <v>1</v>
      </c>
      <c r="AM4614" s="340">
        <f t="shared" si="730"/>
        <v>0</v>
      </c>
    </row>
    <row r="4615" spans="1:39" x14ac:dyDescent="0.35">
      <c r="A4615" s="337">
        <v>26528</v>
      </c>
      <c r="B4615" s="338">
        <f t="shared" si="724"/>
        <v>1972</v>
      </c>
      <c r="C4615" s="338">
        <f t="shared" si="725"/>
        <v>8</v>
      </c>
      <c r="D4615" s="338">
        <f t="shared" si="726"/>
        <v>17</v>
      </c>
      <c r="E4615" s="334">
        <v>0</v>
      </c>
      <c r="F4615" s="334">
        <v>0</v>
      </c>
      <c r="G4615" s="334">
        <v>0</v>
      </c>
      <c r="H4615" s="334">
        <v>0</v>
      </c>
      <c r="I4615" s="334">
        <v>0</v>
      </c>
      <c r="J4615" s="334">
        <v>0</v>
      </c>
      <c r="K4615" s="334">
        <v>0</v>
      </c>
      <c r="L4615" s="334">
        <v>0</v>
      </c>
      <c r="M4615" s="334">
        <v>0</v>
      </c>
      <c r="N4615" s="334">
        <v>0</v>
      </c>
      <c r="O4615" s="334">
        <v>0</v>
      </c>
      <c r="P4615" s="334">
        <v>0</v>
      </c>
      <c r="Q4615" s="334">
        <v>0</v>
      </c>
      <c r="R4615" s="334">
        <v>0</v>
      </c>
      <c r="S4615" s="334">
        <v>0</v>
      </c>
      <c r="T4615" s="334">
        <v>0</v>
      </c>
      <c r="U4615" s="334">
        <v>0</v>
      </c>
      <c r="V4615" s="334">
        <v>0</v>
      </c>
      <c r="W4615" s="334">
        <v>1</v>
      </c>
      <c r="X4615" s="334">
        <v>5.3</v>
      </c>
      <c r="Y4615" s="334">
        <v>0</v>
      </c>
      <c r="Z4615" s="334">
        <v>0</v>
      </c>
      <c r="AA4615" s="334">
        <v>0</v>
      </c>
      <c r="AB4615" s="334">
        <v>0</v>
      </c>
      <c r="AD4615" s="334">
        <v>6.3</v>
      </c>
      <c r="AE4615" s="334">
        <f t="shared" si="727"/>
        <v>6.3</v>
      </c>
      <c r="AF4615" s="334">
        <f t="shared" si="728"/>
        <v>6.3</v>
      </c>
      <c r="AG4615" s="340">
        <f t="shared" si="729"/>
        <v>0</v>
      </c>
      <c r="AI4615" s="340">
        <f t="shared" si="730"/>
        <v>0</v>
      </c>
      <c r="AJ4615" s="340">
        <f t="shared" si="730"/>
        <v>0</v>
      </c>
      <c r="AK4615" s="340">
        <f t="shared" si="730"/>
        <v>0</v>
      </c>
      <c r="AL4615" s="340">
        <f t="shared" si="730"/>
        <v>6.3</v>
      </c>
      <c r="AM4615" s="340">
        <f t="shared" si="730"/>
        <v>0</v>
      </c>
    </row>
    <row r="4616" spans="1:39" x14ac:dyDescent="0.35">
      <c r="A4616" s="337">
        <v>26529</v>
      </c>
      <c r="B4616" s="338">
        <f t="shared" si="724"/>
        <v>1972</v>
      </c>
      <c r="C4616" s="338">
        <f t="shared" si="725"/>
        <v>8</v>
      </c>
      <c r="D4616" s="338">
        <f t="shared" si="726"/>
        <v>18</v>
      </c>
      <c r="E4616" s="334">
        <v>0</v>
      </c>
      <c r="F4616" s="334">
        <v>0</v>
      </c>
      <c r="G4616" s="334">
        <v>0</v>
      </c>
      <c r="H4616" s="334">
        <v>0</v>
      </c>
      <c r="I4616" s="334">
        <v>0</v>
      </c>
      <c r="J4616" s="334">
        <v>0</v>
      </c>
      <c r="K4616" s="334">
        <v>0</v>
      </c>
      <c r="L4616" s="334">
        <v>0</v>
      </c>
      <c r="M4616" s="334">
        <v>0</v>
      </c>
      <c r="N4616" s="334">
        <v>0</v>
      </c>
      <c r="O4616" s="334">
        <v>0</v>
      </c>
      <c r="P4616" s="334">
        <v>0</v>
      </c>
      <c r="Q4616" s="334">
        <v>0</v>
      </c>
      <c r="R4616" s="334">
        <v>0</v>
      </c>
      <c r="S4616" s="334">
        <v>0</v>
      </c>
      <c r="T4616" s="334">
        <v>0</v>
      </c>
      <c r="U4616" s="334">
        <v>0</v>
      </c>
      <c r="V4616" s="334">
        <v>0</v>
      </c>
      <c r="W4616" s="334">
        <v>0</v>
      </c>
      <c r="X4616" s="334">
        <v>0</v>
      </c>
      <c r="Y4616" s="334">
        <v>0</v>
      </c>
      <c r="Z4616" s="334">
        <v>0</v>
      </c>
      <c r="AA4616" s="334">
        <v>0</v>
      </c>
      <c r="AB4616" s="334">
        <v>0</v>
      </c>
      <c r="AD4616" s="334">
        <v>0</v>
      </c>
      <c r="AE4616" s="334">
        <f t="shared" si="727"/>
        <v>0</v>
      </c>
      <c r="AF4616" s="334">
        <f t="shared" si="728"/>
        <v>0</v>
      </c>
      <c r="AG4616" s="340">
        <f t="shared" si="729"/>
        <v>0</v>
      </c>
      <c r="AI4616" s="340">
        <f t="shared" si="730"/>
        <v>0</v>
      </c>
      <c r="AJ4616" s="340">
        <f t="shared" si="730"/>
        <v>0</v>
      </c>
      <c r="AK4616" s="340">
        <f t="shared" si="730"/>
        <v>0</v>
      </c>
      <c r="AL4616" s="340">
        <f t="shared" si="730"/>
        <v>0</v>
      </c>
      <c r="AM4616" s="340">
        <f t="shared" si="730"/>
        <v>0</v>
      </c>
    </row>
    <row r="4617" spans="1:39" x14ac:dyDescent="0.35">
      <c r="A4617" s="337">
        <v>26530</v>
      </c>
      <c r="B4617" s="338">
        <f t="shared" si="724"/>
        <v>1972</v>
      </c>
      <c r="C4617" s="338">
        <f t="shared" si="725"/>
        <v>8</v>
      </c>
      <c r="D4617" s="338">
        <f t="shared" si="726"/>
        <v>19</v>
      </c>
      <c r="E4617" s="334">
        <v>0</v>
      </c>
      <c r="F4617" s="334">
        <v>0</v>
      </c>
      <c r="G4617" s="334">
        <v>0</v>
      </c>
      <c r="H4617" s="334">
        <v>0</v>
      </c>
      <c r="I4617" s="334">
        <v>0</v>
      </c>
      <c r="J4617" s="334">
        <v>0</v>
      </c>
      <c r="K4617" s="334">
        <v>0</v>
      </c>
      <c r="L4617" s="334">
        <v>0</v>
      </c>
      <c r="M4617" s="334">
        <v>0</v>
      </c>
      <c r="N4617" s="334">
        <v>0</v>
      </c>
      <c r="O4617" s="334">
        <v>0</v>
      </c>
      <c r="P4617" s="334">
        <v>0</v>
      </c>
      <c r="Q4617" s="334">
        <v>0</v>
      </c>
      <c r="R4617" s="334">
        <v>0</v>
      </c>
      <c r="S4617" s="334">
        <v>0</v>
      </c>
      <c r="T4617" s="334">
        <v>0</v>
      </c>
      <c r="U4617" s="334">
        <v>0</v>
      </c>
      <c r="V4617" s="334">
        <v>0</v>
      </c>
      <c r="W4617" s="334">
        <v>0</v>
      </c>
      <c r="X4617" s="334">
        <v>0</v>
      </c>
      <c r="Y4617" s="334">
        <v>0</v>
      </c>
      <c r="Z4617" s="334">
        <v>0</v>
      </c>
      <c r="AA4617" s="334">
        <v>0</v>
      </c>
      <c r="AB4617" s="334">
        <v>0</v>
      </c>
      <c r="AD4617" s="334">
        <v>0</v>
      </c>
      <c r="AE4617" s="334">
        <f t="shared" si="727"/>
        <v>0</v>
      </c>
      <c r="AF4617" s="334">
        <f t="shared" si="728"/>
        <v>0</v>
      </c>
      <c r="AG4617" s="340">
        <f t="shared" si="729"/>
        <v>0</v>
      </c>
      <c r="AI4617" s="340">
        <f t="shared" si="730"/>
        <v>0</v>
      </c>
      <c r="AJ4617" s="340">
        <f t="shared" si="730"/>
        <v>0</v>
      </c>
      <c r="AK4617" s="340">
        <f t="shared" si="730"/>
        <v>0</v>
      </c>
      <c r="AL4617" s="340">
        <f t="shared" si="730"/>
        <v>0</v>
      </c>
      <c r="AM4617" s="340">
        <f t="shared" si="730"/>
        <v>0</v>
      </c>
    </row>
    <row r="4618" spans="1:39" x14ac:dyDescent="0.35">
      <c r="A4618" s="337">
        <v>26531</v>
      </c>
      <c r="B4618" s="338">
        <f t="shared" si="724"/>
        <v>1972</v>
      </c>
      <c r="C4618" s="338">
        <f t="shared" si="725"/>
        <v>8</v>
      </c>
      <c r="D4618" s="338">
        <f t="shared" si="726"/>
        <v>20</v>
      </c>
      <c r="E4618" s="334">
        <v>0</v>
      </c>
      <c r="F4618" s="334">
        <v>0</v>
      </c>
      <c r="G4618" s="334">
        <v>3</v>
      </c>
      <c r="H4618" s="334">
        <v>5.6</v>
      </c>
      <c r="I4618" s="334">
        <v>8.9</v>
      </c>
      <c r="J4618" s="334">
        <v>1.8</v>
      </c>
      <c r="K4618" s="334">
        <v>0</v>
      </c>
      <c r="L4618" s="334">
        <v>0</v>
      </c>
      <c r="M4618" s="334">
        <v>0</v>
      </c>
      <c r="N4618" s="334">
        <v>0</v>
      </c>
      <c r="O4618" s="334">
        <v>0</v>
      </c>
      <c r="P4618" s="334">
        <v>0</v>
      </c>
      <c r="Q4618" s="334">
        <v>0</v>
      </c>
      <c r="R4618" s="334">
        <v>0</v>
      </c>
      <c r="S4618" s="334">
        <v>0</v>
      </c>
      <c r="T4618" s="334">
        <v>0</v>
      </c>
      <c r="U4618" s="334">
        <v>0</v>
      </c>
      <c r="V4618" s="334">
        <v>0</v>
      </c>
      <c r="W4618" s="334">
        <v>0</v>
      </c>
      <c r="X4618" s="334">
        <v>0</v>
      </c>
      <c r="Y4618" s="334">
        <v>0</v>
      </c>
      <c r="Z4618" s="334">
        <v>0</v>
      </c>
      <c r="AA4618" s="334">
        <v>0</v>
      </c>
      <c r="AB4618" s="334">
        <v>0</v>
      </c>
      <c r="AD4618" s="334">
        <v>19.3</v>
      </c>
      <c r="AE4618" s="334">
        <f t="shared" si="727"/>
        <v>19.3</v>
      </c>
      <c r="AF4618" s="334">
        <f t="shared" si="728"/>
        <v>19.3</v>
      </c>
      <c r="AG4618" s="340">
        <f t="shared" si="729"/>
        <v>0</v>
      </c>
      <c r="AI4618" s="340">
        <f t="shared" si="730"/>
        <v>0</v>
      </c>
      <c r="AJ4618" s="340">
        <f t="shared" si="730"/>
        <v>0</v>
      </c>
      <c r="AK4618" s="340">
        <f t="shared" si="730"/>
        <v>0</v>
      </c>
      <c r="AL4618" s="340">
        <f t="shared" si="730"/>
        <v>19.3</v>
      </c>
      <c r="AM4618" s="340">
        <f t="shared" si="730"/>
        <v>0</v>
      </c>
    </row>
    <row r="4619" spans="1:39" x14ac:dyDescent="0.35">
      <c r="A4619" s="337">
        <v>26532</v>
      </c>
      <c r="B4619" s="338">
        <f t="shared" si="724"/>
        <v>1972</v>
      </c>
      <c r="C4619" s="338">
        <f t="shared" si="725"/>
        <v>8</v>
      </c>
      <c r="D4619" s="338">
        <f t="shared" si="726"/>
        <v>21</v>
      </c>
      <c r="E4619" s="334">
        <v>0</v>
      </c>
      <c r="F4619" s="334">
        <v>0</v>
      </c>
      <c r="G4619" s="334">
        <v>0</v>
      </c>
      <c r="H4619" s="334">
        <v>0</v>
      </c>
      <c r="I4619" s="334">
        <v>0</v>
      </c>
      <c r="J4619" s="334">
        <v>0</v>
      </c>
      <c r="K4619" s="334">
        <v>0</v>
      </c>
      <c r="L4619" s="334">
        <v>0</v>
      </c>
      <c r="M4619" s="334">
        <v>0</v>
      </c>
      <c r="N4619" s="334">
        <v>0</v>
      </c>
      <c r="O4619" s="334">
        <v>0</v>
      </c>
      <c r="P4619" s="334">
        <v>0</v>
      </c>
      <c r="Q4619" s="334">
        <v>0</v>
      </c>
      <c r="R4619" s="334">
        <v>0</v>
      </c>
      <c r="S4619" s="334">
        <v>0</v>
      </c>
      <c r="T4619" s="334">
        <v>0</v>
      </c>
      <c r="U4619" s="334">
        <v>0</v>
      </c>
      <c r="V4619" s="334">
        <v>0</v>
      </c>
      <c r="W4619" s="334">
        <v>0</v>
      </c>
      <c r="X4619" s="334">
        <v>0</v>
      </c>
      <c r="Y4619" s="334">
        <v>0</v>
      </c>
      <c r="Z4619" s="334">
        <v>0</v>
      </c>
      <c r="AA4619" s="334">
        <v>0</v>
      </c>
      <c r="AB4619" s="334">
        <v>0</v>
      </c>
      <c r="AD4619" s="334">
        <v>0</v>
      </c>
      <c r="AE4619" s="334">
        <f t="shared" si="727"/>
        <v>0</v>
      </c>
      <c r="AF4619" s="334">
        <f t="shared" si="728"/>
        <v>0</v>
      </c>
      <c r="AG4619" s="340">
        <f t="shared" si="729"/>
        <v>0</v>
      </c>
      <c r="AI4619" s="340">
        <f t="shared" si="730"/>
        <v>0</v>
      </c>
      <c r="AJ4619" s="340">
        <f t="shared" si="730"/>
        <v>0</v>
      </c>
      <c r="AK4619" s="340">
        <f t="shared" si="730"/>
        <v>0</v>
      </c>
      <c r="AL4619" s="340">
        <f t="shared" si="730"/>
        <v>0</v>
      </c>
      <c r="AM4619" s="340">
        <f t="shared" si="730"/>
        <v>0</v>
      </c>
    </row>
    <row r="4620" spans="1:39" x14ac:dyDescent="0.35">
      <c r="A4620" s="337">
        <v>26533</v>
      </c>
      <c r="B4620" s="338">
        <f t="shared" si="724"/>
        <v>1972</v>
      </c>
      <c r="C4620" s="338">
        <f t="shared" si="725"/>
        <v>8</v>
      </c>
      <c r="D4620" s="338">
        <f t="shared" si="726"/>
        <v>22</v>
      </c>
      <c r="E4620" s="334">
        <v>0</v>
      </c>
      <c r="F4620" s="334">
        <v>0</v>
      </c>
      <c r="G4620" s="334">
        <v>0</v>
      </c>
      <c r="H4620" s="334">
        <v>0</v>
      </c>
      <c r="I4620" s="334">
        <v>0</v>
      </c>
      <c r="J4620" s="334">
        <v>0</v>
      </c>
      <c r="K4620" s="334">
        <v>0</v>
      </c>
      <c r="L4620" s="334">
        <v>0</v>
      </c>
      <c r="M4620" s="334">
        <v>0</v>
      </c>
      <c r="N4620" s="334">
        <v>0</v>
      </c>
      <c r="O4620" s="334">
        <v>0</v>
      </c>
      <c r="P4620" s="334">
        <v>0</v>
      </c>
      <c r="Q4620" s="334">
        <v>0</v>
      </c>
      <c r="R4620" s="334">
        <v>0</v>
      </c>
      <c r="S4620" s="334">
        <v>0</v>
      </c>
      <c r="T4620" s="334">
        <v>0</v>
      </c>
      <c r="U4620" s="334">
        <v>0</v>
      </c>
      <c r="V4620" s="334">
        <v>0</v>
      </c>
      <c r="W4620" s="334">
        <v>0</v>
      </c>
      <c r="X4620" s="334">
        <v>0</v>
      </c>
      <c r="Y4620" s="334">
        <v>0</v>
      </c>
      <c r="Z4620" s="334">
        <v>0</v>
      </c>
      <c r="AA4620" s="334">
        <v>0</v>
      </c>
      <c r="AB4620" s="334">
        <v>0</v>
      </c>
      <c r="AD4620" s="334">
        <v>0</v>
      </c>
      <c r="AE4620" s="334">
        <f t="shared" si="727"/>
        <v>0</v>
      </c>
      <c r="AF4620" s="334">
        <f t="shared" si="728"/>
        <v>0</v>
      </c>
      <c r="AG4620" s="340">
        <f t="shared" si="729"/>
        <v>0</v>
      </c>
      <c r="AI4620" s="340">
        <f t="shared" si="730"/>
        <v>0</v>
      </c>
      <c r="AJ4620" s="340">
        <f t="shared" si="730"/>
        <v>0</v>
      </c>
      <c r="AK4620" s="340">
        <f t="shared" si="730"/>
        <v>0</v>
      </c>
      <c r="AL4620" s="340">
        <f t="shared" si="730"/>
        <v>0</v>
      </c>
      <c r="AM4620" s="340">
        <f t="shared" si="730"/>
        <v>0</v>
      </c>
    </row>
    <row r="4621" spans="1:39" x14ac:dyDescent="0.35">
      <c r="A4621" s="337">
        <v>26534</v>
      </c>
      <c r="B4621" s="338">
        <f t="shared" si="724"/>
        <v>1972</v>
      </c>
      <c r="C4621" s="338">
        <f t="shared" si="725"/>
        <v>8</v>
      </c>
      <c r="D4621" s="338">
        <f t="shared" si="726"/>
        <v>23</v>
      </c>
      <c r="E4621" s="334">
        <v>0</v>
      </c>
      <c r="F4621" s="334">
        <v>0</v>
      </c>
      <c r="G4621" s="334">
        <v>0</v>
      </c>
      <c r="H4621" s="334">
        <v>0</v>
      </c>
      <c r="I4621" s="334">
        <v>0</v>
      </c>
      <c r="J4621" s="334">
        <v>0</v>
      </c>
      <c r="K4621" s="334">
        <v>0</v>
      </c>
      <c r="L4621" s="334">
        <v>0</v>
      </c>
      <c r="M4621" s="334">
        <v>0</v>
      </c>
      <c r="N4621" s="334">
        <v>0</v>
      </c>
      <c r="O4621" s="334">
        <v>0</v>
      </c>
      <c r="P4621" s="334">
        <v>0</v>
      </c>
      <c r="Q4621" s="334">
        <v>0</v>
      </c>
      <c r="R4621" s="334">
        <v>0</v>
      </c>
      <c r="S4621" s="334">
        <v>0</v>
      </c>
      <c r="T4621" s="334">
        <v>0</v>
      </c>
      <c r="U4621" s="334">
        <v>0</v>
      </c>
      <c r="V4621" s="334">
        <v>0</v>
      </c>
      <c r="W4621" s="334">
        <v>0</v>
      </c>
      <c r="X4621" s="334">
        <v>0</v>
      </c>
      <c r="Y4621" s="334">
        <v>0</v>
      </c>
      <c r="Z4621" s="334">
        <v>0</v>
      </c>
      <c r="AA4621" s="334">
        <v>0</v>
      </c>
      <c r="AB4621" s="334">
        <v>0</v>
      </c>
      <c r="AD4621" s="334">
        <v>0</v>
      </c>
      <c r="AE4621" s="334">
        <f t="shared" si="727"/>
        <v>0</v>
      </c>
      <c r="AF4621" s="334">
        <f t="shared" si="728"/>
        <v>0</v>
      </c>
      <c r="AG4621" s="340">
        <f t="shared" si="729"/>
        <v>0</v>
      </c>
      <c r="AI4621" s="340">
        <f t="shared" si="730"/>
        <v>0</v>
      </c>
      <c r="AJ4621" s="340">
        <f t="shared" si="730"/>
        <v>0</v>
      </c>
      <c r="AK4621" s="340">
        <f t="shared" si="730"/>
        <v>0</v>
      </c>
      <c r="AL4621" s="340">
        <f t="shared" si="730"/>
        <v>0</v>
      </c>
      <c r="AM4621" s="340">
        <f t="shared" si="730"/>
        <v>0</v>
      </c>
    </row>
    <row r="4622" spans="1:39" x14ac:dyDescent="0.35">
      <c r="A4622" s="337">
        <v>26535</v>
      </c>
      <c r="B4622" s="338">
        <f t="shared" si="724"/>
        <v>1972</v>
      </c>
      <c r="C4622" s="338">
        <f t="shared" si="725"/>
        <v>8</v>
      </c>
      <c r="D4622" s="338">
        <f t="shared" si="726"/>
        <v>24</v>
      </c>
      <c r="E4622" s="334">
        <v>0</v>
      </c>
      <c r="F4622" s="334">
        <v>0</v>
      </c>
      <c r="G4622" s="334">
        <v>0</v>
      </c>
      <c r="H4622" s="334">
        <v>0</v>
      </c>
      <c r="I4622" s="334">
        <v>0</v>
      </c>
      <c r="J4622" s="334">
        <v>0</v>
      </c>
      <c r="K4622" s="334">
        <v>0</v>
      </c>
      <c r="L4622" s="334">
        <v>0</v>
      </c>
      <c r="M4622" s="334">
        <v>0</v>
      </c>
      <c r="N4622" s="334">
        <v>0</v>
      </c>
      <c r="O4622" s="334">
        <v>0</v>
      </c>
      <c r="P4622" s="334">
        <v>0</v>
      </c>
      <c r="Q4622" s="334">
        <v>0</v>
      </c>
      <c r="R4622" s="334">
        <v>0</v>
      </c>
      <c r="S4622" s="334">
        <v>0</v>
      </c>
      <c r="T4622" s="334">
        <v>0</v>
      </c>
      <c r="U4622" s="334">
        <v>0</v>
      </c>
      <c r="V4622" s="334">
        <v>0</v>
      </c>
      <c r="W4622" s="334">
        <v>0</v>
      </c>
      <c r="X4622" s="334">
        <v>0</v>
      </c>
      <c r="Y4622" s="334">
        <v>0</v>
      </c>
      <c r="Z4622" s="334">
        <v>0</v>
      </c>
      <c r="AA4622" s="334">
        <v>0</v>
      </c>
      <c r="AB4622" s="334">
        <v>0</v>
      </c>
      <c r="AD4622" s="334">
        <v>0</v>
      </c>
      <c r="AE4622" s="334">
        <f t="shared" si="727"/>
        <v>0</v>
      </c>
      <c r="AF4622" s="334">
        <f t="shared" si="728"/>
        <v>0</v>
      </c>
      <c r="AG4622" s="340">
        <f t="shared" si="729"/>
        <v>0</v>
      </c>
      <c r="AI4622" s="340">
        <f t="shared" si="730"/>
        <v>0</v>
      </c>
      <c r="AJ4622" s="340">
        <f t="shared" si="730"/>
        <v>0</v>
      </c>
      <c r="AK4622" s="340">
        <f t="shared" si="730"/>
        <v>0</v>
      </c>
      <c r="AL4622" s="340">
        <f t="shared" si="730"/>
        <v>0</v>
      </c>
      <c r="AM4622" s="340">
        <f t="shared" si="730"/>
        <v>0</v>
      </c>
    </row>
    <row r="4623" spans="1:39" x14ac:dyDescent="0.35">
      <c r="A4623" s="337">
        <v>26536</v>
      </c>
      <c r="B4623" s="338">
        <f t="shared" si="724"/>
        <v>1972</v>
      </c>
      <c r="C4623" s="338">
        <f t="shared" si="725"/>
        <v>8</v>
      </c>
      <c r="D4623" s="338">
        <f t="shared" si="726"/>
        <v>25</v>
      </c>
      <c r="E4623" s="334">
        <v>0</v>
      </c>
      <c r="F4623" s="334">
        <v>0</v>
      </c>
      <c r="G4623" s="334">
        <v>0</v>
      </c>
      <c r="H4623" s="334">
        <v>0</v>
      </c>
      <c r="I4623" s="334">
        <v>0</v>
      </c>
      <c r="J4623" s="334">
        <v>0</v>
      </c>
      <c r="K4623" s="334">
        <v>0</v>
      </c>
      <c r="L4623" s="334">
        <v>0</v>
      </c>
      <c r="M4623" s="334">
        <v>0</v>
      </c>
      <c r="N4623" s="334">
        <v>0</v>
      </c>
      <c r="O4623" s="334">
        <v>0</v>
      </c>
      <c r="P4623" s="334">
        <v>0</v>
      </c>
      <c r="Q4623" s="334">
        <v>0</v>
      </c>
      <c r="R4623" s="334">
        <v>0</v>
      </c>
      <c r="S4623" s="334">
        <v>0</v>
      </c>
      <c r="T4623" s="334">
        <v>0</v>
      </c>
      <c r="U4623" s="334">
        <v>0</v>
      </c>
      <c r="V4623" s="334">
        <v>0</v>
      </c>
      <c r="W4623" s="334">
        <v>0</v>
      </c>
      <c r="X4623" s="334">
        <v>0</v>
      </c>
      <c r="Y4623" s="334">
        <v>0</v>
      </c>
      <c r="Z4623" s="334">
        <v>0</v>
      </c>
      <c r="AA4623" s="334">
        <v>0</v>
      </c>
      <c r="AB4623" s="334">
        <v>0</v>
      </c>
      <c r="AD4623" s="334">
        <v>0</v>
      </c>
      <c r="AE4623" s="334">
        <f t="shared" si="727"/>
        <v>0</v>
      </c>
      <c r="AF4623" s="334">
        <f t="shared" si="728"/>
        <v>0</v>
      </c>
      <c r="AG4623" s="340">
        <f t="shared" si="729"/>
        <v>0</v>
      </c>
      <c r="AI4623" s="340">
        <f t="shared" si="730"/>
        <v>0</v>
      </c>
      <c r="AJ4623" s="340">
        <f t="shared" si="730"/>
        <v>0</v>
      </c>
      <c r="AK4623" s="340">
        <f t="shared" si="730"/>
        <v>0</v>
      </c>
      <c r="AL4623" s="340">
        <f t="shared" si="730"/>
        <v>0</v>
      </c>
      <c r="AM4623" s="340">
        <f t="shared" si="730"/>
        <v>0</v>
      </c>
    </row>
    <row r="4624" spans="1:39" x14ac:dyDescent="0.35">
      <c r="A4624" s="337">
        <v>26537</v>
      </c>
      <c r="B4624" s="338">
        <f t="shared" si="724"/>
        <v>1972</v>
      </c>
      <c r="C4624" s="338">
        <f t="shared" si="725"/>
        <v>8</v>
      </c>
      <c r="D4624" s="338">
        <f t="shared" si="726"/>
        <v>26</v>
      </c>
      <c r="E4624" s="334">
        <v>0</v>
      </c>
      <c r="F4624" s="334">
        <v>0</v>
      </c>
      <c r="G4624" s="334">
        <v>0</v>
      </c>
      <c r="H4624" s="334">
        <v>0</v>
      </c>
      <c r="I4624" s="334">
        <v>0</v>
      </c>
      <c r="J4624" s="334">
        <v>0</v>
      </c>
      <c r="K4624" s="334">
        <v>0</v>
      </c>
      <c r="L4624" s="334">
        <v>0</v>
      </c>
      <c r="M4624" s="334">
        <v>0</v>
      </c>
      <c r="N4624" s="334">
        <v>0</v>
      </c>
      <c r="O4624" s="334">
        <v>0</v>
      </c>
      <c r="P4624" s="334">
        <v>0</v>
      </c>
      <c r="Q4624" s="334">
        <v>0</v>
      </c>
      <c r="R4624" s="334">
        <v>0</v>
      </c>
      <c r="S4624" s="334">
        <v>0</v>
      </c>
      <c r="T4624" s="334">
        <v>0</v>
      </c>
      <c r="U4624" s="334">
        <v>0</v>
      </c>
      <c r="V4624" s="334">
        <v>0</v>
      </c>
      <c r="W4624" s="334">
        <v>0</v>
      </c>
      <c r="X4624" s="334">
        <v>0</v>
      </c>
      <c r="Y4624" s="334">
        <v>0</v>
      </c>
      <c r="Z4624" s="334">
        <v>0</v>
      </c>
      <c r="AA4624" s="334">
        <v>0</v>
      </c>
      <c r="AB4624" s="334">
        <v>0</v>
      </c>
      <c r="AD4624" s="334">
        <v>0</v>
      </c>
      <c r="AE4624" s="334">
        <f t="shared" si="727"/>
        <v>0</v>
      </c>
      <c r="AF4624" s="334">
        <f t="shared" si="728"/>
        <v>0</v>
      </c>
      <c r="AG4624" s="340">
        <f t="shared" si="729"/>
        <v>0</v>
      </c>
      <c r="AI4624" s="340">
        <f t="shared" si="730"/>
        <v>0</v>
      </c>
      <c r="AJ4624" s="340">
        <f t="shared" si="730"/>
        <v>0</v>
      </c>
      <c r="AK4624" s="340">
        <f t="shared" si="730"/>
        <v>0</v>
      </c>
      <c r="AL4624" s="340">
        <f t="shared" si="730"/>
        <v>0</v>
      </c>
      <c r="AM4624" s="340">
        <f t="shared" si="730"/>
        <v>0</v>
      </c>
    </row>
    <row r="4625" spans="1:39" x14ac:dyDescent="0.35">
      <c r="A4625" s="337">
        <v>26538</v>
      </c>
      <c r="B4625" s="338">
        <f t="shared" si="724"/>
        <v>1972</v>
      </c>
      <c r="C4625" s="338">
        <f t="shared" si="725"/>
        <v>8</v>
      </c>
      <c r="D4625" s="338">
        <f t="shared" si="726"/>
        <v>27</v>
      </c>
      <c r="E4625" s="334">
        <v>0</v>
      </c>
      <c r="F4625" s="334">
        <v>0</v>
      </c>
      <c r="G4625" s="334">
        <v>0</v>
      </c>
      <c r="H4625" s="334">
        <v>0</v>
      </c>
      <c r="I4625" s="334">
        <v>0</v>
      </c>
      <c r="J4625" s="334">
        <v>0</v>
      </c>
      <c r="K4625" s="334">
        <v>0</v>
      </c>
      <c r="L4625" s="334">
        <v>0</v>
      </c>
      <c r="M4625" s="334">
        <v>0</v>
      </c>
      <c r="N4625" s="334">
        <v>0</v>
      </c>
      <c r="O4625" s="334">
        <v>0</v>
      </c>
      <c r="P4625" s="334">
        <v>0</v>
      </c>
      <c r="Q4625" s="334">
        <v>0</v>
      </c>
      <c r="R4625" s="334">
        <v>0</v>
      </c>
      <c r="S4625" s="334">
        <v>0</v>
      </c>
      <c r="T4625" s="334">
        <v>0</v>
      </c>
      <c r="U4625" s="334">
        <v>0</v>
      </c>
      <c r="V4625" s="334">
        <v>0</v>
      </c>
      <c r="W4625" s="334">
        <v>0</v>
      </c>
      <c r="X4625" s="334">
        <v>0</v>
      </c>
      <c r="Y4625" s="334">
        <v>0</v>
      </c>
      <c r="Z4625" s="334">
        <v>0</v>
      </c>
      <c r="AA4625" s="334">
        <v>0</v>
      </c>
      <c r="AB4625" s="334">
        <v>0</v>
      </c>
      <c r="AD4625" s="334">
        <v>0</v>
      </c>
      <c r="AE4625" s="334">
        <f t="shared" si="727"/>
        <v>0</v>
      </c>
      <c r="AF4625" s="334">
        <f t="shared" si="728"/>
        <v>0</v>
      </c>
      <c r="AG4625" s="340">
        <f t="shared" si="729"/>
        <v>0</v>
      </c>
      <c r="AI4625" s="340">
        <f t="shared" si="730"/>
        <v>0</v>
      </c>
      <c r="AJ4625" s="340">
        <f t="shared" si="730"/>
        <v>0</v>
      </c>
      <c r="AK4625" s="340">
        <f t="shared" si="730"/>
        <v>0</v>
      </c>
      <c r="AL4625" s="340">
        <f t="shared" si="730"/>
        <v>0</v>
      </c>
      <c r="AM4625" s="340">
        <f t="shared" si="730"/>
        <v>0</v>
      </c>
    </row>
    <row r="4626" spans="1:39" x14ac:dyDescent="0.35">
      <c r="A4626" s="337">
        <v>26539</v>
      </c>
      <c r="B4626" s="338">
        <f t="shared" si="724"/>
        <v>1972</v>
      </c>
      <c r="C4626" s="338">
        <f t="shared" si="725"/>
        <v>8</v>
      </c>
      <c r="D4626" s="338">
        <f t="shared" si="726"/>
        <v>28</v>
      </c>
      <c r="E4626" s="334">
        <v>0</v>
      </c>
      <c r="F4626" s="334">
        <v>0</v>
      </c>
      <c r="G4626" s="334">
        <v>0</v>
      </c>
      <c r="H4626" s="334">
        <v>0</v>
      </c>
      <c r="I4626" s="334">
        <v>0</v>
      </c>
      <c r="J4626" s="334">
        <v>0</v>
      </c>
      <c r="K4626" s="334">
        <v>0</v>
      </c>
      <c r="L4626" s="334">
        <v>0</v>
      </c>
      <c r="M4626" s="334">
        <v>0</v>
      </c>
      <c r="N4626" s="334">
        <v>0</v>
      </c>
      <c r="O4626" s="334">
        <v>0</v>
      </c>
      <c r="P4626" s="334">
        <v>0</v>
      </c>
      <c r="Q4626" s="334">
        <v>0</v>
      </c>
      <c r="R4626" s="334">
        <v>0</v>
      </c>
      <c r="S4626" s="334">
        <v>0</v>
      </c>
      <c r="T4626" s="334">
        <v>0</v>
      </c>
      <c r="U4626" s="334">
        <v>0</v>
      </c>
      <c r="V4626" s="334">
        <v>0</v>
      </c>
      <c r="W4626" s="334">
        <v>0</v>
      </c>
      <c r="X4626" s="334">
        <v>0</v>
      </c>
      <c r="Y4626" s="334">
        <v>0</v>
      </c>
      <c r="Z4626" s="334">
        <v>0</v>
      </c>
      <c r="AA4626" s="334">
        <v>0</v>
      </c>
      <c r="AB4626" s="334">
        <v>0</v>
      </c>
      <c r="AD4626" s="334">
        <v>0</v>
      </c>
      <c r="AE4626" s="334">
        <f t="shared" si="727"/>
        <v>0</v>
      </c>
      <c r="AF4626" s="334">
        <f t="shared" si="728"/>
        <v>0</v>
      </c>
      <c r="AG4626" s="340">
        <f t="shared" si="729"/>
        <v>0</v>
      </c>
      <c r="AI4626" s="340">
        <f t="shared" si="730"/>
        <v>0</v>
      </c>
      <c r="AJ4626" s="340">
        <f t="shared" si="730"/>
        <v>0</v>
      </c>
      <c r="AK4626" s="340">
        <f t="shared" si="730"/>
        <v>0</v>
      </c>
      <c r="AL4626" s="340">
        <f t="shared" si="730"/>
        <v>0</v>
      </c>
      <c r="AM4626" s="340">
        <f t="shared" si="730"/>
        <v>0</v>
      </c>
    </row>
    <row r="4627" spans="1:39" x14ac:dyDescent="0.35">
      <c r="A4627" s="337">
        <v>26540</v>
      </c>
      <c r="B4627" s="338">
        <f t="shared" si="724"/>
        <v>1972</v>
      </c>
      <c r="C4627" s="338">
        <f t="shared" si="725"/>
        <v>8</v>
      </c>
      <c r="D4627" s="338">
        <f t="shared" si="726"/>
        <v>29</v>
      </c>
      <c r="E4627" s="334">
        <v>0</v>
      </c>
      <c r="F4627" s="334">
        <v>0</v>
      </c>
      <c r="G4627" s="334">
        <v>0</v>
      </c>
      <c r="H4627" s="334">
        <v>0</v>
      </c>
      <c r="I4627" s="334">
        <v>0</v>
      </c>
      <c r="J4627" s="334">
        <v>0</v>
      </c>
      <c r="K4627" s="334">
        <v>0</v>
      </c>
      <c r="L4627" s="334">
        <v>0</v>
      </c>
      <c r="M4627" s="334">
        <v>0</v>
      </c>
      <c r="N4627" s="334">
        <v>0</v>
      </c>
      <c r="O4627" s="334">
        <v>0</v>
      </c>
      <c r="P4627" s="334">
        <v>0</v>
      </c>
      <c r="Q4627" s="334">
        <v>0</v>
      </c>
      <c r="R4627" s="334">
        <v>0</v>
      </c>
      <c r="S4627" s="334">
        <v>0</v>
      </c>
      <c r="T4627" s="334">
        <v>0</v>
      </c>
      <c r="U4627" s="334">
        <v>0</v>
      </c>
      <c r="V4627" s="334">
        <v>0</v>
      </c>
      <c r="W4627" s="334">
        <v>0</v>
      </c>
      <c r="X4627" s="334">
        <v>0</v>
      </c>
      <c r="Y4627" s="334">
        <v>0</v>
      </c>
      <c r="Z4627" s="334">
        <v>0</v>
      </c>
      <c r="AA4627" s="334">
        <v>0</v>
      </c>
      <c r="AB4627" s="334">
        <v>0</v>
      </c>
      <c r="AD4627" s="334">
        <v>0</v>
      </c>
      <c r="AE4627" s="334">
        <f t="shared" si="727"/>
        <v>0</v>
      </c>
      <c r="AF4627" s="334">
        <f t="shared" si="728"/>
        <v>0</v>
      </c>
      <c r="AG4627" s="340">
        <f t="shared" si="729"/>
        <v>0</v>
      </c>
      <c r="AI4627" s="340">
        <f t="shared" si="730"/>
        <v>0</v>
      </c>
      <c r="AJ4627" s="340">
        <f t="shared" si="730"/>
        <v>0</v>
      </c>
      <c r="AK4627" s="340">
        <f t="shared" si="730"/>
        <v>0</v>
      </c>
      <c r="AL4627" s="340">
        <f t="shared" si="730"/>
        <v>0</v>
      </c>
      <c r="AM4627" s="340">
        <f t="shared" si="730"/>
        <v>0</v>
      </c>
    </row>
    <row r="4628" spans="1:39" x14ac:dyDescent="0.35">
      <c r="A4628" s="337">
        <v>26541</v>
      </c>
      <c r="B4628" s="338">
        <f t="shared" si="724"/>
        <v>1972</v>
      </c>
      <c r="C4628" s="338">
        <f t="shared" si="725"/>
        <v>8</v>
      </c>
      <c r="D4628" s="338">
        <f t="shared" si="726"/>
        <v>30</v>
      </c>
      <c r="E4628" s="334">
        <v>0</v>
      </c>
      <c r="F4628" s="334">
        <v>0.3</v>
      </c>
      <c r="G4628" s="334">
        <v>0.8</v>
      </c>
      <c r="H4628" s="334">
        <v>0.3</v>
      </c>
      <c r="I4628" s="334">
        <v>0.5</v>
      </c>
      <c r="J4628" s="334">
        <v>0.5</v>
      </c>
      <c r="K4628" s="334">
        <v>0</v>
      </c>
      <c r="L4628" s="334">
        <v>0</v>
      </c>
      <c r="M4628" s="334">
        <v>0</v>
      </c>
      <c r="N4628" s="334">
        <v>0</v>
      </c>
      <c r="O4628" s="334">
        <v>0</v>
      </c>
      <c r="P4628" s="334">
        <v>0</v>
      </c>
      <c r="Q4628" s="334">
        <v>0</v>
      </c>
      <c r="R4628" s="334">
        <v>0</v>
      </c>
      <c r="S4628" s="334">
        <v>0</v>
      </c>
      <c r="T4628" s="334">
        <v>0</v>
      </c>
      <c r="U4628" s="334">
        <v>0</v>
      </c>
      <c r="V4628" s="334">
        <v>0</v>
      </c>
      <c r="W4628" s="334">
        <v>0</v>
      </c>
      <c r="X4628" s="334">
        <v>0</v>
      </c>
      <c r="Y4628" s="334">
        <v>0</v>
      </c>
      <c r="Z4628" s="334">
        <v>0</v>
      </c>
      <c r="AA4628" s="334">
        <v>0</v>
      </c>
      <c r="AB4628" s="334">
        <v>0</v>
      </c>
      <c r="AD4628" s="334">
        <v>2.4</v>
      </c>
      <c r="AE4628" s="334">
        <f t="shared" si="727"/>
        <v>2.4</v>
      </c>
      <c r="AF4628" s="334">
        <f t="shared" si="728"/>
        <v>2.4000000000000004</v>
      </c>
      <c r="AG4628" s="340">
        <f t="shared" si="729"/>
        <v>4.4408920985006262E-16</v>
      </c>
      <c r="AI4628" s="340">
        <f t="shared" ref="AI4628:AM4643" si="731">IF($C4628=AI$1,$AF4628,0)</f>
        <v>0</v>
      </c>
      <c r="AJ4628" s="340">
        <f t="shared" si="731"/>
        <v>0</v>
      </c>
      <c r="AK4628" s="340">
        <f t="shared" si="731"/>
        <v>0</v>
      </c>
      <c r="AL4628" s="340">
        <f t="shared" si="731"/>
        <v>2.4000000000000004</v>
      </c>
      <c r="AM4628" s="340">
        <f t="shared" si="731"/>
        <v>0</v>
      </c>
    </row>
    <row r="4629" spans="1:39" x14ac:dyDescent="0.35">
      <c r="A4629" s="337">
        <v>26542</v>
      </c>
      <c r="B4629" s="338">
        <f t="shared" si="724"/>
        <v>1972</v>
      </c>
      <c r="C4629" s="338">
        <f t="shared" si="725"/>
        <v>8</v>
      </c>
      <c r="D4629" s="338">
        <f t="shared" si="726"/>
        <v>31</v>
      </c>
      <c r="E4629" s="334">
        <v>0</v>
      </c>
      <c r="F4629" s="334">
        <v>0</v>
      </c>
      <c r="G4629" s="334">
        <v>0</v>
      </c>
      <c r="H4629" s="334">
        <v>0</v>
      </c>
      <c r="I4629" s="334">
        <v>0</v>
      </c>
      <c r="J4629" s="334">
        <v>0</v>
      </c>
      <c r="K4629" s="334">
        <v>0</v>
      </c>
      <c r="L4629" s="334">
        <v>0</v>
      </c>
      <c r="M4629" s="334">
        <v>0</v>
      </c>
      <c r="N4629" s="334">
        <v>0</v>
      </c>
      <c r="O4629" s="334">
        <v>0</v>
      </c>
      <c r="P4629" s="334">
        <v>0</v>
      </c>
      <c r="Q4629" s="334">
        <v>0</v>
      </c>
      <c r="R4629" s="334">
        <v>0</v>
      </c>
      <c r="S4629" s="334">
        <v>0</v>
      </c>
      <c r="T4629" s="334">
        <v>0</v>
      </c>
      <c r="U4629" s="334">
        <v>0</v>
      </c>
      <c r="V4629" s="334">
        <v>0</v>
      </c>
      <c r="W4629" s="334">
        <v>0</v>
      </c>
      <c r="X4629" s="334">
        <v>0</v>
      </c>
      <c r="Y4629" s="334">
        <v>0</v>
      </c>
      <c r="Z4629" s="334">
        <v>0</v>
      </c>
      <c r="AA4629" s="334">
        <v>0</v>
      </c>
      <c r="AB4629" s="334">
        <v>0</v>
      </c>
      <c r="AD4629" s="334">
        <v>0</v>
      </c>
      <c r="AE4629" s="334">
        <f t="shared" si="727"/>
        <v>0</v>
      </c>
      <c r="AF4629" s="334">
        <f t="shared" si="728"/>
        <v>0</v>
      </c>
      <c r="AG4629" s="340">
        <f t="shared" si="729"/>
        <v>0</v>
      </c>
      <c r="AI4629" s="340">
        <f t="shared" si="731"/>
        <v>0</v>
      </c>
      <c r="AJ4629" s="340">
        <f t="shared" si="731"/>
        <v>0</v>
      </c>
      <c r="AK4629" s="340">
        <f t="shared" si="731"/>
        <v>0</v>
      </c>
      <c r="AL4629" s="340">
        <f t="shared" si="731"/>
        <v>0</v>
      </c>
      <c r="AM4629" s="340">
        <f t="shared" si="731"/>
        <v>0</v>
      </c>
    </row>
    <row r="4630" spans="1:39" x14ac:dyDescent="0.35">
      <c r="A4630" s="337">
        <v>26543</v>
      </c>
      <c r="B4630" s="338">
        <f t="shared" si="724"/>
        <v>1972</v>
      </c>
      <c r="C4630" s="338">
        <f t="shared" si="725"/>
        <v>9</v>
      </c>
      <c r="D4630" s="338">
        <f t="shared" si="726"/>
        <v>1</v>
      </c>
      <c r="E4630" s="334">
        <v>0</v>
      </c>
      <c r="F4630" s="334">
        <v>0</v>
      </c>
      <c r="G4630" s="334">
        <v>0</v>
      </c>
      <c r="H4630" s="334">
        <v>0</v>
      </c>
      <c r="I4630" s="334">
        <v>0</v>
      </c>
      <c r="J4630" s="334">
        <v>0</v>
      </c>
      <c r="K4630" s="334">
        <v>0</v>
      </c>
      <c r="L4630" s="334">
        <v>0</v>
      </c>
      <c r="M4630" s="334">
        <v>0</v>
      </c>
      <c r="N4630" s="334">
        <v>0</v>
      </c>
      <c r="O4630" s="334">
        <v>0</v>
      </c>
      <c r="P4630" s="334">
        <v>0</v>
      </c>
      <c r="Q4630" s="334">
        <v>0</v>
      </c>
      <c r="R4630" s="334">
        <v>0</v>
      </c>
      <c r="S4630" s="334">
        <v>0</v>
      </c>
      <c r="T4630" s="334">
        <v>0</v>
      </c>
      <c r="U4630" s="334">
        <v>0</v>
      </c>
      <c r="V4630" s="334">
        <v>0</v>
      </c>
      <c r="W4630" s="334">
        <v>0</v>
      </c>
      <c r="X4630" s="334">
        <v>0</v>
      </c>
      <c r="Y4630" s="334">
        <v>0</v>
      </c>
      <c r="Z4630" s="334">
        <v>0</v>
      </c>
      <c r="AA4630" s="334">
        <v>0</v>
      </c>
      <c r="AB4630" s="334">
        <v>0</v>
      </c>
      <c r="AD4630" s="334">
        <v>0</v>
      </c>
      <c r="AE4630" s="334">
        <f t="shared" si="727"/>
        <v>0</v>
      </c>
      <c r="AF4630" s="334">
        <f t="shared" si="728"/>
        <v>0</v>
      </c>
      <c r="AG4630" s="340">
        <f t="shared" si="729"/>
        <v>0</v>
      </c>
      <c r="AI4630" s="340">
        <f t="shared" si="731"/>
        <v>0</v>
      </c>
      <c r="AJ4630" s="340">
        <f t="shared" si="731"/>
        <v>0</v>
      </c>
      <c r="AK4630" s="340">
        <f t="shared" si="731"/>
        <v>0</v>
      </c>
      <c r="AL4630" s="340">
        <f t="shared" si="731"/>
        <v>0</v>
      </c>
      <c r="AM4630" s="340">
        <f t="shared" si="731"/>
        <v>0</v>
      </c>
    </row>
    <row r="4631" spans="1:39" x14ac:dyDescent="0.35">
      <c r="A4631" s="337">
        <v>26544</v>
      </c>
      <c r="B4631" s="338">
        <f t="shared" si="724"/>
        <v>1972</v>
      </c>
      <c r="C4631" s="338">
        <f t="shared" si="725"/>
        <v>9</v>
      </c>
      <c r="D4631" s="338">
        <f t="shared" si="726"/>
        <v>2</v>
      </c>
      <c r="E4631" s="334">
        <v>0</v>
      </c>
      <c r="F4631" s="334">
        <v>0</v>
      </c>
      <c r="G4631" s="334">
        <v>0</v>
      </c>
      <c r="H4631" s="334">
        <v>0</v>
      </c>
      <c r="I4631" s="334">
        <v>0</v>
      </c>
      <c r="J4631" s="334">
        <v>0</v>
      </c>
      <c r="K4631" s="334">
        <v>0</v>
      </c>
      <c r="L4631" s="334">
        <v>0</v>
      </c>
      <c r="M4631" s="334">
        <v>0</v>
      </c>
      <c r="N4631" s="334">
        <v>0</v>
      </c>
      <c r="O4631" s="334">
        <v>0</v>
      </c>
      <c r="P4631" s="334">
        <v>0</v>
      </c>
      <c r="Q4631" s="334">
        <v>0</v>
      </c>
      <c r="R4631" s="334">
        <v>0</v>
      </c>
      <c r="S4631" s="334">
        <v>0</v>
      </c>
      <c r="T4631" s="334">
        <v>0</v>
      </c>
      <c r="U4631" s="334">
        <v>0</v>
      </c>
      <c r="V4631" s="334">
        <v>0</v>
      </c>
      <c r="W4631" s="334">
        <v>0</v>
      </c>
      <c r="X4631" s="334">
        <v>0</v>
      </c>
      <c r="Y4631" s="334">
        <v>0</v>
      </c>
      <c r="Z4631" s="334">
        <v>0</v>
      </c>
      <c r="AA4631" s="334">
        <v>0</v>
      </c>
      <c r="AB4631" s="334">
        <v>0</v>
      </c>
      <c r="AD4631" s="334">
        <v>0</v>
      </c>
      <c r="AE4631" s="334">
        <f t="shared" si="727"/>
        <v>0</v>
      </c>
      <c r="AF4631" s="334">
        <f t="shared" si="728"/>
        <v>0</v>
      </c>
      <c r="AG4631" s="340">
        <f t="shared" si="729"/>
        <v>0</v>
      </c>
      <c r="AI4631" s="340">
        <f t="shared" si="731"/>
        <v>0</v>
      </c>
      <c r="AJ4631" s="340">
        <f t="shared" si="731"/>
        <v>0</v>
      </c>
      <c r="AK4631" s="340">
        <f t="shared" si="731"/>
        <v>0</v>
      </c>
      <c r="AL4631" s="340">
        <f t="shared" si="731"/>
        <v>0</v>
      </c>
      <c r="AM4631" s="340">
        <f t="shared" si="731"/>
        <v>0</v>
      </c>
    </row>
    <row r="4632" spans="1:39" x14ac:dyDescent="0.35">
      <c r="A4632" s="337">
        <v>26545</v>
      </c>
      <c r="B4632" s="338">
        <f t="shared" si="724"/>
        <v>1972</v>
      </c>
      <c r="C4632" s="338">
        <f t="shared" si="725"/>
        <v>9</v>
      </c>
      <c r="D4632" s="338">
        <f t="shared" si="726"/>
        <v>3</v>
      </c>
      <c r="E4632" s="334">
        <v>0</v>
      </c>
      <c r="F4632" s="334">
        <v>0</v>
      </c>
      <c r="G4632" s="334">
        <v>0</v>
      </c>
      <c r="H4632" s="334">
        <v>0</v>
      </c>
      <c r="I4632" s="334">
        <v>0</v>
      </c>
      <c r="J4632" s="334">
        <v>0</v>
      </c>
      <c r="K4632" s="334">
        <v>0</v>
      </c>
      <c r="L4632" s="334">
        <v>0</v>
      </c>
      <c r="M4632" s="334">
        <v>0</v>
      </c>
      <c r="N4632" s="334">
        <v>0</v>
      </c>
      <c r="O4632" s="334">
        <v>0</v>
      </c>
      <c r="P4632" s="334">
        <v>0</v>
      </c>
      <c r="Q4632" s="334">
        <v>0</v>
      </c>
      <c r="R4632" s="334">
        <v>0</v>
      </c>
      <c r="S4632" s="334">
        <v>0</v>
      </c>
      <c r="T4632" s="334">
        <v>0</v>
      </c>
      <c r="U4632" s="334">
        <v>0</v>
      </c>
      <c r="V4632" s="334">
        <v>0</v>
      </c>
      <c r="W4632" s="334">
        <v>0</v>
      </c>
      <c r="X4632" s="334">
        <v>0</v>
      </c>
      <c r="Y4632" s="334">
        <v>0</v>
      </c>
      <c r="Z4632" s="334">
        <v>0</v>
      </c>
      <c r="AA4632" s="334">
        <v>0</v>
      </c>
      <c r="AB4632" s="334">
        <v>0</v>
      </c>
      <c r="AD4632" s="334">
        <v>0</v>
      </c>
      <c r="AE4632" s="334">
        <f t="shared" si="727"/>
        <v>0</v>
      </c>
      <c r="AF4632" s="334">
        <f t="shared" si="728"/>
        <v>0</v>
      </c>
      <c r="AG4632" s="340">
        <f t="shared" si="729"/>
        <v>0</v>
      </c>
      <c r="AI4632" s="340">
        <f t="shared" si="731"/>
        <v>0</v>
      </c>
      <c r="AJ4632" s="340">
        <f t="shared" si="731"/>
        <v>0</v>
      </c>
      <c r="AK4632" s="340">
        <f t="shared" si="731"/>
        <v>0</v>
      </c>
      <c r="AL4632" s="340">
        <f t="shared" si="731"/>
        <v>0</v>
      </c>
      <c r="AM4632" s="340">
        <f t="shared" si="731"/>
        <v>0</v>
      </c>
    </row>
    <row r="4633" spans="1:39" x14ac:dyDescent="0.35">
      <c r="A4633" s="337">
        <v>26546</v>
      </c>
      <c r="B4633" s="338">
        <f t="shared" si="724"/>
        <v>1972</v>
      </c>
      <c r="C4633" s="338">
        <f t="shared" si="725"/>
        <v>9</v>
      </c>
      <c r="D4633" s="338">
        <f t="shared" si="726"/>
        <v>4</v>
      </c>
      <c r="E4633" s="334">
        <v>0</v>
      </c>
      <c r="F4633" s="334">
        <v>0</v>
      </c>
      <c r="G4633" s="334">
        <v>0</v>
      </c>
      <c r="H4633" s="334">
        <v>0</v>
      </c>
      <c r="I4633" s="334">
        <v>0</v>
      </c>
      <c r="J4633" s="334">
        <v>0</v>
      </c>
      <c r="K4633" s="334">
        <v>0</v>
      </c>
      <c r="L4633" s="334">
        <v>0</v>
      </c>
      <c r="M4633" s="334">
        <v>0</v>
      </c>
      <c r="N4633" s="334">
        <v>0</v>
      </c>
      <c r="O4633" s="334">
        <v>0</v>
      </c>
      <c r="P4633" s="334">
        <v>0</v>
      </c>
      <c r="Q4633" s="334">
        <v>0</v>
      </c>
      <c r="R4633" s="334">
        <v>0</v>
      </c>
      <c r="S4633" s="334">
        <v>0</v>
      </c>
      <c r="T4633" s="334">
        <v>0</v>
      </c>
      <c r="U4633" s="334">
        <v>0</v>
      </c>
      <c r="V4633" s="334">
        <v>0</v>
      </c>
      <c r="W4633" s="334">
        <v>0</v>
      </c>
      <c r="X4633" s="334">
        <v>0</v>
      </c>
      <c r="Y4633" s="334">
        <v>0</v>
      </c>
      <c r="Z4633" s="334">
        <v>0</v>
      </c>
      <c r="AA4633" s="334">
        <v>0</v>
      </c>
      <c r="AB4633" s="334">
        <v>0</v>
      </c>
      <c r="AD4633" s="334">
        <v>0</v>
      </c>
      <c r="AE4633" s="334">
        <f t="shared" si="727"/>
        <v>0</v>
      </c>
      <c r="AF4633" s="334">
        <f t="shared" si="728"/>
        <v>0</v>
      </c>
      <c r="AG4633" s="340">
        <f t="shared" si="729"/>
        <v>0</v>
      </c>
      <c r="AI4633" s="340">
        <f t="shared" si="731"/>
        <v>0</v>
      </c>
      <c r="AJ4633" s="340">
        <f t="shared" si="731"/>
        <v>0</v>
      </c>
      <c r="AK4633" s="340">
        <f t="shared" si="731"/>
        <v>0</v>
      </c>
      <c r="AL4633" s="340">
        <f t="shared" si="731"/>
        <v>0</v>
      </c>
      <c r="AM4633" s="340">
        <f t="shared" si="731"/>
        <v>0</v>
      </c>
    </row>
    <row r="4634" spans="1:39" x14ac:dyDescent="0.35">
      <c r="A4634" s="337">
        <v>26547</v>
      </c>
      <c r="B4634" s="338">
        <f t="shared" si="724"/>
        <v>1972</v>
      </c>
      <c r="C4634" s="338">
        <f t="shared" si="725"/>
        <v>9</v>
      </c>
      <c r="D4634" s="338">
        <f t="shared" si="726"/>
        <v>5</v>
      </c>
      <c r="E4634" s="334">
        <v>0</v>
      </c>
      <c r="F4634" s="334">
        <v>0</v>
      </c>
      <c r="G4634" s="334">
        <v>0</v>
      </c>
      <c r="H4634" s="334">
        <v>0</v>
      </c>
      <c r="I4634" s="334">
        <v>0</v>
      </c>
      <c r="J4634" s="334">
        <v>0</v>
      </c>
      <c r="K4634" s="334">
        <v>0</v>
      </c>
      <c r="L4634" s="334">
        <v>0</v>
      </c>
      <c r="M4634" s="334">
        <v>0</v>
      </c>
      <c r="N4634" s="334">
        <v>0</v>
      </c>
      <c r="O4634" s="334">
        <v>0</v>
      </c>
      <c r="P4634" s="334">
        <v>0</v>
      </c>
      <c r="Q4634" s="334">
        <v>0</v>
      </c>
      <c r="R4634" s="334">
        <v>0</v>
      </c>
      <c r="S4634" s="334">
        <v>0</v>
      </c>
      <c r="T4634" s="334">
        <v>0</v>
      </c>
      <c r="U4634" s="334">
        <v>2</v>
      </c>
      <c r="V4634" s="334">
        <v>0</v>
      </c>
      <c r="W4634" s="334">
        <v>1.4</v>
      </c>
      <c r="X4634" s="334">
        <v>1.4</v>
      </c>
      <c r="Y4634" s="334">
        <v>1.3</v>
      </c>
      <c r="Z4634" s="334">
        <v>1.4</v>
      </c>
      <c r="AA4634" s="334">
        <v>1.3</v>
      </c>
      <c r="AB4634" s="334">
        <v>1.4</v>
      </c>
      <c r="AD4634" s="334">
        <v>10.199999999999999</v>
      </c>
      <c r="AE4634" s="334">
        <f t="shared" si="727"/>
        <v>10.199999999999999</v>
      </c>
      <c r="AF4634" s="334">
        <f t="shared" si="728"/>
        <v>10.200000000000001</v>
      </c>
      <c r="AG4634" s="340">
        <f t="shared" si="729"/>
        <v>1.7763568394002505E-15</v>
      </c>
      <c r="AI4634" s="340">
        <f t="shared" si="731"/>
        <v>0</v>
      </c>
      <c r="AJ4634" s="340">
        <f t="shared" si="731"/>
        <v>0</v>
      </c>
      <c r="AK4634" s="340">
        <f t="shared" si="731"/>
        <v>0</v>
      </c>
      <c r="AL4634" s="340">
        <f t="shared" si="731"/>
        <v>0</v>
      </c>
      <c r="AM4634" s="340">
        <f t="shared" si="731"/>
        <v>10.200000000000001</v>
      </c>
    </row>
    <row r="4635" spans="1:39" x14ac:dyDescent="0.35">
      <c r="A4635" s="337">
        <v>26548</v>
      </c>
      <c r="B4635" s="338">
        <f t="shared" si="724"/>
        <v>1972</v>
      </c>
      <c r="C4635" s="338">
        <f t="shared" si="725"/>
        <v>9</v>
      </c>
      <c r="D4635" s="338">
        <f t="shared" si="726"/>
        <v>6</v>
      </c>
      <c r="E4635" s="334">
        <v>1.3</v>
      </c>
      <c r="F4635" s="334">
        <v>1.3</v>
      </c>
      <c r="G4635" s="334">
        <v>1.3</v>
      </c>
      <c r="H4635" s="334">
        <v>1.3</v>
      </c>
      <c r="I4635" s="334">
        <v>1.3</v>
      </c>
      <c r="J4635" s="334">
        <v>1.3</v>
      </c>
      <c r="K4635" s="334">
        <v>1.2</v>
      </c>
      <c r="L4635" s="334">
        <v>1.3</v>
      </c>
      <c r="M4635" s="334">
        <v>1.3</v>
      </c>
      <c r="N4635" s="334">
        <v>1.3</v>
      </c>
      <c r="O4635" s="334">
        <v>1.3</v>
      </c>
      <c r="P4635" s="334">
        <v>1.3</v>
      </c>
      <c r="Q4635" s="334">
        <v>1.3</v>
      </c>
      <c r="R4635" s="334">
        <v>0</v>
      </c>
      <c r="S4635" s="334">
        <v>0</v>
      </c>
      <c r="T4635" s="334">
        <v>0</v>
      </c>
      <c r="U4635" s="334">
        <v>0</v>
      </c>
      <c r="V4635" s="334">
        <v>0</v>
      </c>
      <c r="W4635" s="334">
        <v>0</v>
      </c>
      <c r="X4635" s="334">
        <v>0</v>
      </c>
      <c r="Y4635" s="334">
        <v>0</v>
      </c>
      <c r="Z4635" s="334">
        <v>0</v>
      </c>
      <c r="AA4635" s="334">
        <v>0</v>
      </c>
      <c r="AB4635" s="334">
        <v>0</v>
      </c>
      <c r="AD4635" s="334">
        <v>16.8</v>
      </c>
      <c r="AE4635" s="334">
        <f t="shared" si="727"/>
        <v>16.8</v>
      </c>
      <c r="AF4635" s="334">
        <f t="shared" si="728"/>
        <v>16.800000000000004</v>
      </c>
      <c r="AG4635" s="340">
        <f t="shared" si="729"/>
        <v>3.5527136788005009E-15</v>
      </c>
      <c r="AI4635" s="340">
        <f t="shared" si="731"/>
        <v>0</v>
      </c>
      <c r="AJ4635" s="340">
        <f t="shared" si="731"/>
        <v>0</v>
      </c>
      <c r="AK4635" s="340">
        <f t="shared" si="731"/>
        <v>0</v>
      </c>
      <c r="AL4635" s="340">
        <f t="shared" si="731"/>
        <v>0</v>
      </c>
      <c r="AM4635" s="340">
        <f t="shared" si="731"/>
        <v>16.800000000000004</v>
      </c>
    </row>
    <row r="4636" spans="1:39" x14ac:dyDescent="0.35">
      <c r="A4636" s="337">
        <v>26549</v>
      </c>
      <c r="B4636" s="338">
        <f t="shared" si="724"/>
        <v>1972</v>
      </c>
      <c r="C4636" s="338">
        <f t="shared" si="725"/>
        <v>9</v>
      </c>
      <c r="D4636" s="338">
        <f t="shared" si="726"/>
        <v>7</v>
      </c>
      <c r="E4636" s="334">
        <v>0</v>
      </c>
      <c r="F4636" s="334">
        <v>0</v>
      </c>
      <c r="G4636" s="334">
        <v>0</v>
      </c>
      <c r="H4636" s="334">
        <v>0</v>
      </c>
      <c r="I4636" s="334">
        <v>0</v>
      </c>
      <c r="J4636" s="334">
        <v>0</v>
      </c>
      <c r="K4636" s="334">
        <v>0</v>
      </c>
      <c r="L4636" s="334">
        <v>0</v>
      </c>
      <c r="M4636" s="334">
        <v>0</v>
      </c>
      <c r="N4636" s="334">
        <v>0</v>
      </c>
      <c r="O4636" s="334">
        <v>0</v>
      </c>
      <c r="P4636" s="334">
        <v>0</v>
      </c>
      <c r="Q4636" s="334">
        <v>0</v>
      </c>
      <c r="R4636" s="334">
        <v>0</v>
      </c>
      <c r="S4636" s="334">
        <v>0</v>
      </c>
      <c r="T4636" s="334">
        <v>0</v>
      </c>
      <c r="U4636" s="334">
        <v>0</v>
      </c>
      <c r="V4636" s="334">
        <v>0</v>
      </c>
      <c r="W4636" s="334">
        <v>0</v>
      </c>
      <c r="X4636" s="334">
        <v>0</v>
      </c>
      <c r="Y4636" s="334">
        <v>0</v>
      </c>
      <c r="Z4636" s="334">
        <v>0</v>
      </c>
      <c r="AA4636" s="334">
        <v>0</v>
      </c>
      <c r="AB4636" s="334">
        <v>0</v>
      </c>
      <c r="AD4636" s="334">
        <v>0</v>
      </c>
      <c r="AE4636" s="334">
        <f t="shared" si="727"/>
        <v>0</v>
      </c>
      <c r="AF4636" s="334">
        <f t="shared" si="728"/>
        <v>0</v>
      </c>
      <c r="AG4636" s="340">
        <f t="shared" si="729"/>
        <v>0</v>
      </c>
      <c r="AI4636" s="340">
        <f t="shared" si="731"/>
        <v>0</v>
      </c>
      <c r="AJ4636" s="340">
        <f t="shared" si="731"/>
        <v>0</v>
      </c>
      <c r="AK4636" s="340">
        <f t="shared" si="731"/>
        <v>0</v>
      </c>
      <c r="AL4636" s="340">
        <f t="shared" si="731"/>
        <v>0</v>
      </c>
      <c r="AM4636" s="340">
        <f t="shared" si="731"/>
        <v>0</v>
      </c>
    </row>
    <row r="4637" spans="1:39" x14ac:dyDescent="0.35">
      <c r="A4637" s="337">
        <v>26550</v>
      </c>
      <c r="B4637" s="338">
        <f t="shared" si="724"/>
        <v>1972</v>
      </c>
      <c r="C4637" s="338">
        <f t="shared" si="725"/>
        <v>9</v>
      </c>
      <c r="D4637" s="338">
        <f t="shared" si="726"/>
        <v>8</v>
      </c>
      <c r="E4637" s="334">
        <v>0</v>
      </c>
      <c r="F4637" s="334">
        <v>0</v>
      </c>
      <c r="G4637" s="334">
        <v>0</v>
      </c>
      <c r="H4637" s="334">
        <v>0</v>
      </c>
      <c r="I4637" s="334">
        <v>0</v>
      </c>
      <c r="J4637" s="334">
        <v>0</v>
      </c>
      <c r="K4637" s="334">
        <v>0</v>
      </c>
      <c r="L4637" s="334">
        <v>0</v>
      </c>
      <c r="M4637" s="334">
        <v>0</v>
      </c>
      <c r="N4637" s="334">
        <v>0</v>
      </c>
      <c r="O4637" s="334">
        <v>0</v>
      </c>
      <c r="P4637" s="334">
        <v>0</v>
      </c>
      <c r="Q4637" s="334">
        <v>0</v>
      </c>
      <c r="R4637" s="334">
        <v>0</v>
      </c>
      <c r="S4637" s="334">
        <v>0</v>
      </c>
      <c r="T4637" s="334">
        <v>0</v>
      </c>
      <c r="U4637" s="334">
        <v>0</v>
      </c>
      <c r="V4637" s="334">
        <v>0</v>
      </c>
      <c r="W4637" s="334">
        <v>0</v>
      </c>
      <c r="X4637" s="334">
        <v>0</v>
      </c>
      <c r="Y4637" s="334">
        <v>0</v>
      </c>
      <c r="Z4637" s="334">
        <v>0</v>
      </c>
      <c r="AA4637" s="334">
        <v>0</v>
      </c>
      <c r="AB4637" s="334">
        <v>0</v>
      </c>
      <c r="AD4637" s="334">
        <v>0</v>
      </c>
      <c r="AE4637" s="334">
        <f t="shared" si="727"/>
        <v>0</v>
      </c>
      <c r="AF4637" s="334">
        <f t="shared" si="728"/>
        <v>0</v>
      </c>
      <c r="AG4637" s="340">
        <f t="shared" si="729"/>
        <v>0</v>
      </c>
      <c r="AI4637" s="340">
        <f t="shared" si="731"/>
        <v>0</v>
      </c>
      <c r="AJ4637" s="340">
        <f t="shared" si="731"/>
        <v>0</v>
      </c>
      <c r="AK4637" s="340">
        <f t="shared" si="731"/>
        <v>0</v>
      </c>
      <c r="AL4637" s="340">
        <f t="shared" si="731"/>
        <v>0</v>
      </c>
      <c r="AM4637" s="340">
        <f t="shared" si="731"/>
        <v>0</v>
      </c>
    </row>
    <row r="4638" spans="1:39" x14ac:dyDescent="0.35">
      <c r="A4638" s="337">
        <v>26551</v>
      </c>
      <c r="B4638" s="338">
        <f t="shared" si="724"/>
        <v>1972</v>
      </c>
      <c r="C4638" s="338">
        <f t="shared" si="725"/>
        <v>9</v>
      </c>
      <c r="D4638" s="338">
        <f t="shared" si="726"/>
        <v>9</v>
      </c>
      <c r="E4638" s="334">
        <v>0</v>
      </c>
      <c r="F4638" s="334">
        <v>0</v>
      </c>
      <c r="G4638" s="334">
        <v>0</v>
      </c>
      <c r="H4638" s="334">
        <v>0</v>
      </c>
      <c r="I4638" s="334">
        <v>0</v>
      </c>
      <c r="J4638" s="334">
        <v>0</v>
      </c>
      <c r="K4638" s="334">
        <v>0</v>
      </c>
      <c r="L4638" s="334">
        <v>0</v>
      </c>
      <c r="M4638" s="334">
        <v>0</v>
      </c>
      <c r="N4638" s="334">
        <v>0</v>
      </c>
      <c r="O4638" s="334">
        <v>1.1000000000000001</v>
      </c>
      <c r="P4638" s="334">
        <v>0</v>
      </c>
      <c r="Q4638" s="334">
        <v>0</v>
      </c>
      <c r="R4638" s="334">
        <v>0</v>
      </c>
      <c r="S4638" s="334">
        <v>0.6</v>
      </c>
      <c r="T4638" s="334">
        <v>0</v>
      </c>
      <c r="U4638" s="334">
        <v>0</v>
      </c>
      <c r="V4638" s="334">
        <v>0</v>
      </c>
      <c r="W4638" s="334">
        <v>0</v>
      </c>
      <c r="X4638" s="334">
        <v>0</v>
      </c>
      <c r="Y4638" s="334">
        <v>0.5</v>
      </c>
      <c r="Z4638" s="334">
        <v>0</v>
      </c>
      <c r="AA4638" s="334">
        <v>0.6</v>
      </c>
      <c r="AB4638" s="334">
        <v>0.5</v>
      </c>
      <c r="AD4638" s="334">
        <v>3.3</v>
      </c>
      <c r="AE4638" s="334">
        <f t="shared" si="727"/>
        <v>3.3</v>
      </c>
      <c r="AF4638" s="334">
        <f t="shared" si="728"/>
        <v>3.3000000000000003</v>
      </c>
      <c r="AG4638" s="340">
        <f t="shared" si="729"/>
        <v>4.4408920985006262E-16</v>
      </c>
      <c r="AI4638" s="340">
        <f t="shared" si="731"/>
        <v>0</v>
      </c>
      <c r="AJ4638" s="340">
        <f t="shared" si="731"/>
        <v>0</v>
      </c>
      <c r="AK4638" s="340">
        <f t="shared" si="731"/>
        <v>0</v>
      </c>
      <c r="AL4638" s="340">
        <f t="shared" si="731"/>
        <v>0</v>
      </c>
      <c r="AM4638" s="340">
        <f t="shared" si="731"/>
        <v>3.3000000000000003</v>
      </c>
    </row>
    <row r="4639" spans="1:39" x14ac:dyDescent="0.35">
      <c r="A4639" s="337">
        <v>26552</v>
      </c>
      <c r="B4639" s="338">
        <f t="shared" si="724"/>
        <v>1972</v>
      </c>
      <c r="C4639" s="338">
        <f t="shared" si="725"/>
        <v>9</v>
      </c>
      <c r="D4639" s="338">
        <f t="shared" si="726"/>
        <v>10</v>
      </c>
      <c r="E4639" s="334">
        <v>1</v>
      </c>
      <c r="F4639" s="334">
        <v>0</v>
      </c>
      <c r="G4639" s="334">
        <v>0</v>
      </c>
      <c r="H4639" s="334">
        <v>0</v>
      </c>
      <c r="I4639" s="334">
        <v>0</v>
      </c>
      <c r="J4639" s="334">
        <v>0</v>
      </c>
      <c r="K4639" s="334">
        <v>0</v>
      </c>
      <c r="L4639" s="334">
        <v>0</v>
      </c>
      <c r="M4639" s="334">
        <v>0</v>
      </c>
      <c r="N4639" s="334">
        <v>0</v>
      </c>
      <c r="O4639" s="334">
        <v>0</v>
      </c>
      <c r="P4639" s="334">
        <v>0</v>
      </c>
      <c r="Q4639" s="334">
        <v>0</v>
      </c>
      <c r="R4639" s="334">
        <v>0</v>
      </c>
      <c r="S4639" s="334">
        <v>0</v>
      </c>
      <c r="T4639" s="334">
        <v>0</v>
      </c>
      <c r="U4639" s="334">
        <v>0</v>
      </c>
      <c r="V4639" s="334">
        <v>0</v>
      </c>
      <c r="W4639" s="334">
        <v>0</v>
      </c>
      <c r="X4639" s="334">
        <v>0</v>
      </c>
      <c r="Y4639" s="334">
        <v>0</v>
      </c>
      <c r="Z4639" s="334">
        <v>0</v>
      </c>
      <c r="AA4639" s="334">
        <v>0</v>
      </c>
      <c r="AB4639" s="334">
        <v>0</v>
      </c>
      <c r="AD4639" s="334">
        <v>1</v>
      </c>
      <c r="AE4639" s="334">
        <f t="shared" si="727"/>
        <v>1</v>
      </c>
      <c r="AF4639" s="334">
        <f t="shared" si="728"/>
        <v>1</v>
      </c>
      <c r="AG4639" s="340">
        <f t="shared" si="729"/>
        <v>0</v>
      </c>
      <c r="AI4639" s="340">
        <f t="shared" si="731"/>
        <v>0</v>
      </c>
      <c r="AJ4639" s="340">
        <f t="shared" si="731"/>
        <v>0</v>
      </c>
      <c r="AK4639" s="340">
        <f t="shared" si="731"/>
        <v>0</v>
      </c>
      <c r="AL4639" s="340">
        <f t="shared" si="731"/>
        <v>0</v>
      </c>
      <c r="AM4639" s="340">
        <f t="shared" si="731"/>
        <v>1</v>
      </c>
    </row>
    <row r="4640" spans="1:39" x14ac:dyDescent="0.35">
      <c r="A4640" s="337">
        <v>26553</v>
      </c>
      <c r="B4640" s="338">
        <f t="shared" si="724"/>
        <v>1972</v>
      </c>
      <c r="C4640" s="338">
        <f t="shared" si="725"/>
        <v>9</v>
      </c>
      <c r="D4640" s="338">
        <f t="shared" si="726"/>
        <v>11</v>
      </c>
      <c r="E4640" s="334">
        <v>0</v>
      </c>
      <c r="F4640" s="334">
        <v>0</v>
      </c>
      <c r="G4640" s="334">
        <v>0</v>
      </c>
      <c r="H4640" s="334">
        <v>0</v>
      </c>
      <c r="I4640" s="334">
        <v>0</v>
      </c>
      <c r="J4640" s="334">
        <v>0</v>
      </c>
      <c r="K4640" s="334">
        <v>0</v>
      </c>
      <c r="L4640" s="334">
        <v>0</v>
      </c>
      <c r="M4640" s="334">
        <v>0</v>
      </c>
      <c r="N4640" s="334">
        <v>0</v>
      </c>
      <c r="O4640" s="334">
        <v>0</v>
      </c>
      <c r="P4640" s="334">
        <v>0</v>
      </c>
      <c r="Q4640" s="334">
        <v>0</v>
      </c>
      <c r="R4640" s="334">
        <v>0</v>
      </c>
      <c r="S4640" s="334">
        <v>0</v>
      </c>
      <c r="T4640" s="334">
        <v>0</v>
      </c>
      <c r="U4640" s="334">
        <v>0</v>
      </c>
      <c r="V4640" s="334">
        <v>0</v>
      </c>
      <c r="W4640" s="334">
        <v>0</v>
      </c>
      <c r="X4640" s="334">
        <v>0</v>
      </c>
      <c r="Y4640" s="334">
        <v>0</v>
      </c>
      <c r="Z4640" s="334">
        <v>0</v>
      </c>
      <c r="AA4640" s="334">
        <v>0</v>
      </c>
      <c r="AB4640" s="334">
        <v>0</v>
      </c>
      <c r="AD4640" s="334">
        <v>0</v>
      </c>
      <c r="AE4640" s="334">
        <f t="shared" si="727"/>
        <v>0</v>
      </c>
      <c r="AF4640" s="334">
        <f t="shared" si="728"/>
        <v>0</v>
      </c>
      <c r="AG4640" s="340">
        <f t="shared" si="729"/>
        <v>0</v>
      </c>
      <c r="AI4640" s="340">
        <f t="shared" si="731"/>
        <v>0</v>
      </c>
      <c r="AJ4640" s="340">
        <f t="shared" si="731"/>
        <v>0</v>
      </c>
      <c r="AK4640" s="340">
        <f t="shared" si="731"/>
        <v>0</v>
      </c>
      <c r="AL4640" s="340">
        <f t="shared" si="731"/>
        <v>0</v>
      </c>
      <c r="AM4640" s="340">
        <f t="shared" si="731"/>
        <v>0</v>
      </c>
    </row>
    <row r="4641" spans="1:39" x14ac:dyDescent="0.35">
      <c r="A4641" s="337">
        <v>26554</v>
      </c>
      <c r="B4641" s="338">
        <f t="shared" si="724"/>
        <v>1972</v>
      </c>
      <c r="C4641" s="338">
        <f t="shared" si="725"/>
        <v>9</v>
      </c>
      <c r="D4641" s="338">
        <f t="shared" si="726"/>
        <v>12</v>
      </c>
      <c r="E4641" s="334">
        <v>0</v>
      </c>
      <c r="F4641" s="334">
        <v>0</v>
      </c>
      <c r="G4641" s="334">
        <v>0</v>
      </c>
      <c r="H4641" s="334">
        <v>0</v>
      </c>
      <c r="I4641" s="334">
        <v>0</v>
      </c>
      <c r="J4641" s="334">
        <v>0</v>
      </c>
      <c r="K4641" s="334">
        <v>0</v>
      </c>
      <c r="L4641" s="334">
        <v>0</v>
      </c>
      <c r="M4641" s="334">
        <v>0</v>
      </c>
      <c r="N4641" s="334">
        <v>0</v>
      </c>
      <c r="O4641" s="334">
        <v>0</v>
      </c>
      <c r="P4641" s="334">
        <v>0</v>
      </c>
      <c r="Q4641" s="334">
        <v>0</v>
      </c>
      <c r="R4641" s="334">
        <v>0</v>
      </c>
      <c r="S4641" s="334">
        <v>0</v>
      </c>
      <c r="T4641" s="334">
        <v>0</v>
      </c>
      <c r="U4641" s="334">
        <v>0</v>
      </c>
      <c r="V4641" s="334">
        <v>0</v>
      </c>
      <c r="W4641" s="334">
        <v>0</v>
      </c>
      <c r="X4641" s="334">
        <v>0</v>
      </c>
      <c r="Y4641" s="334">
        <v>0</v>
      </c>
      <c r="Z4641" s="334">
        <v>0</v>
      </c>
      <c r="AA4641" s="334">
        <v>0</v>
      </c>
      <c r="AB4641" s="334">
        <v>0</v>
      </c>
      <c r="AD4641" s="334">
        <v>0</v>
      </c>
      <c r="AE4641" s="334">
        <f t="shared" si="727"/>
        <v>0</v>
      </c>
      <c r="AF4641" s="334">
        <f t="shared" si="728"/>
        <v>0</v>
      </c>
      <c r="AG4641" s="340">
        <f t="shared" si="729"/>
        <v>0</v>
      </c>
      <c r="AI4641" s="340">
        <f t="shared" si="731"/>
        <v>0</v>
      </c>
      <c r="AJ4641" s="340">
        <f t="shared" si="731"/>
        <v>0</v>
      </c>
      <c r="AK4641" s="340">
        <f t="shared" si="731"/>
        <v>0</v>
      </c>
      <c r="AL4641" s="340">
        <f t="shared" si="731"/>
        <v>0</v>
      </c>
      <c r="AM4641" s="340">
        <f t="shared" si="731"/>
        <v>0</v>
      </c>
    </row>
    <row r="4642" spans="1:39" x14ac:dyDescent="0.35">
      <c r="A4642" s="337">
        <v>26555</v>
      </c>
      <c r="B4642" s="338">
        <f t="shared" si="724"/>
        <v>1972</v>
      </c>
      <c r="C4642" s="338">
        <f t="shared" si="725"/>
        <v>9</v>
      </c>
      <c r="D4642" s="338">
        <f t="shared" si="726"/>
        <v>13</v>
      </c>
      <c r="E4642" s="334">
        <v>0</v>
      </c>
      <c r="F4642" s="334">
        <v>0</v>
      </c>
      <c r="G4642" s="334">
        <v>0</v>
      </c>
      <c r="H4642" s="334">
        <v>0</v>
      </c>
      <c r="I4642" s="334">
        <v>0</v>
      </c>
      <c r="J4642" s="334">
        <v>0</v>
      </c>
      <c r="K4642" s="334">
        <v>0</v>
      </c>
      <c r="L4642" s="334">
        <v>0</v>
      </c>
      <c r="M4642" s="334">
        <v>0</v>
      </c>
      <c r="N4642" s="334">
        <v>0</v>
      </c>
      <c r="O4642" s="334">
        <v>0</v>
      </c>
      <c r="P4642" s="334">
        <v>0</v>
      </c>
      <c r="Q4642" s="334">
        <v>0</v>
      </c>
      <c r="R4642" s="334">
        <v>0</v>
      </c>
      <c r="S4642" s="334">
        <v>0</v>
      </c>
      <c r="T4642" s="334">
        <v>0</v>
      </c>
      <c r="U4642" s="334">
        <v>0</v>
      </c>
      <c r="V4642" s="334">
        <v>0</v>
      </c>
      <c r="W4642" s="334">
        <v>0</v>
      </c>
      <c r="X4642" s="334">
        <v>0</v>
      </c>
      <c r="Y4642" s="334">
        <v>0</v>
      </c>
      <c r="Z4642" s="334">
        <v>0</v>
      </c>
      <c r="AA4642" s="334">
        <v>0</v>
      </c>
      <c r="AB4642" s="334">
        <v>0</v>
      </c>
      <c r="AD4642" s="334">
        <v>0</v>
      </c>
      <c r="AE4642" s="334">
        <f t="shared" si="727"/>
        <v>0</v>
      </c>
      <c r="AF4642" s="334">
        <f t="shared" si="728"/>
        <v>0</v>
      </c>
      <c r="AG4642" s="340">
        <f t="shared" si="729"/>
        <v>0</v>
      </c>
      <c r="AI4642" s="340">
        <f t="shared" si="731"/>
        <v>0</v>
      </c>
      <c r="AJ4642" s="340">
        <f t="shared" si="731"/>
        <v>0</v>
      </c>
      <c r="AK4642" s="340">
        <f t="shared" si="731"/>
        <v>0</v>
      </c>
      <c r="AL4642" s="340">
        <f t="shared" si="731"/>
        <v>0</v>
      </c>
      <c r="AM4642" s="340">
        <f t="shared" si="731"/>
        <v>0</v>
      </c>
    </row>
    <row r="4643" spans="1:39" x14ac:dyDescent="0.35">
      <c r="A4643" s="337">
        <v>26556</v>
      </c>
      <c r="B4643" s="338">
        <f t="shared" si="724"/>
        <v>1972</v>
      </c>
      <c r="C4643" s="338">
        <f t="shared" si="725"/>
        <v>9</v>
      </c>
      <c r="D4643" s="338">
        <f t="shared" si="726"/>
        <v>14</v>
      </c>
      <c r="E4643" s="334">
        <v>0</v>
      </c>
      <c r="F4643" s="334">
        <v>0</v>
      </c>
      <c r="G4643" s="334">
        <v>0</v>
      </c>
      <c r="H4643" s="334">
        <v>0</v>
      </c>
      <c r="I4643" s="334">
        <v>0</v>
      </c>
      <c r="J4643" s="334">
        <v>0</v>
      </c>
      <c r="K4643" s="334">
        <v>0</v>
      </c>
      <c r="L4643" s="334">
        <v>0</v>
      </c>
      <c r="M4643" s="334">
        <v>0</v>
      </c>
      <c r="N4643" s="334">
        <v>0</v>
      </c>
      <c r="O4643" s="334">
        <v>0</v>
      </c>
      <c r="P4643" s="334">
        <v>0</v>
      </c>
      <c r="Q4643" s="334">
        <v>0</v>
      </c>
      <c r="R4643" s="334">
        <v>0</v>
      </c>
      <c r="S4643" s="334">
        <v>0</v>
      </c>
      <c r="T4643" s="334">
        <v>0</v>
      </c>
      <c r="U4643" s="334">
        <v>0</v>
      </c>
      <c r="V4643" s="334">
        <v>0</v>
      </c>
      <c r="W4643" s="334">
        <v>0</v>
      </c>
      <c r="X4643" s="334">
        <v>0</v>
      </c>
      <c r="Y4643" s="334">
        <v>0</v>
      </c>
      <c r="Z4643" s="334">
        <v>0</v>
      </c>
      <c r="AA4643" s="334">
        <v>0</v>
      </c>
      <c r="AB4643" s="334">
        <v>0</v>
      </c>
      <c r="AD4643" s="334">
        <v>0</v>
      </c>
      <c r="AE4643" s="334">
        <f t="shared" si="727"/>
        <v>0</v>
      </c>
      <c r="AF4643" s="334">
        <f t="shared" si="728"/>
        <v>0</v>
      </c>
      <c r="AG4643" s="340">
        <f t="shared" si="729"/>
        <v>0</v>
      </c>
      <c r="AI4643" s="340">
        <f t="shared" si="731"/>
        <v>0</v>
      </c>
      <c r="AJ4643" s="340">
        <f t="shared" si="731"/>
        <v>0</v>
      </c>
      <c r="AK4643" s="340">
        <f t="shared" si="731"/>
        <v>0</v>
      </c>
      <c r="AL4643" s="340">
        <f t="shared" si="731"/>
        <v>0</v>
      </c>
      <c r="AM4643" s="340">
        <f t="shared" si="731"/>
        <v>0</v>
      </c>
    </row>
    <row r="4644" spans="1:39" x14ac:dyDescent="0.35">
      <c r="A4644" s="337">
        <v>26557</v>
      </c>
      <c r="B4644" s="338">
        <f t="shared" si="724"/>
        <v>1972</v>
      </c>
      <c r="C4644" s="338">
        <f t="shared" si="725"/>
        <v>9</v>
      </c>
      <c r="D4644" s="338">
        <f t="shared" si="726"/>
        <v>15</v>
      </c>
      <c r="E4644" s="334">
        <v>0</v>
      </c>
      <c r="F4644" s="334">
        <v>0</v>
      </c>
      <c r="G4644" s="334">
        <v>0</v>
      </c>
      <c r="H4644" s="334">
        <v>0</v>
      </c>
      <c r="I4644" s="334">
        <v>0</v>
      </c>
      <c r="J4644" s="334">
        <v>0</v>
      </c>
      <c r="K4644" s="334">
        <v>0</v>
      </c>
      <c r="L4644" s="334">
        <v>0</v>
      </c>
      <c r="M4644" s="334">
        <v>0</v>
      </c>
      <c r="N4644" s="334">
        <v>0</v>
      </c>
      <c r="O4644" s="334">
        <v>0</v>
      </c>
      <c r="P4644" s="334">
        <v>0</v>
      </c>
      <c r="Q4644" s="334">
        <v>0</v>
      </c>
      <c r="R4644" s="334">
        <v>0</v>
      </c>
      <c r="S4644" s="334">
        <v>0</v>
      </c>
      <c r="T4644" s="334">
        <v>0</v>
      </c>
      <c r="U4644" s="334">
        <v>0</v>
      </c>
      <c r="V4644" s="334">
        <v>0</v>
      </c>
      <c r="W4644" s="334">
        <v>0</v>
      </c>
      <c r="X4644" s="334">
        <v>0</v>
      </c>
      <c r="Y4644" s="334">
        <v>0</v>
      </c>
      <c r="Z4644" s="334">
        <v>0</v>
      </c>
      <c r="AA4644" s="334">
        <v>0</v>
      </c>
      <c r="AB4644" s="334">
        <v>0</v>
      </c>
      <c r="AD4644" s="334">
        <v>0</v>
      </c>
      <c r="AE4644" s="334">
        <f t="shared" si="727"/>
        <v>0</v>
      </c>
      <c r="AF4644" s="334">
        <f t="shared" si="728"/>
        <v>0</v>
      </c>
      <c r="AG4644" s="340">
        <f t="shared" si="729"/>
        <v>0</v>
      </c>
      <c r="AI4644" s="340">
        <f t="shared" ref="AI4644:AM4659" si="732">IF($C4644=AI$1,$AF4644,0)</f>
        <v>0</v>
      </c>
      <c r="AJ4644" s="340">
        <f t="shared" si="732"/>
        <v>0</v>
      </c>
      <c r="AK4644" s="340">
        <f t="shared" si="732"/>
        <v>0</v>
      </c>
      <c r="AL4644" s="340">
        <f t="shared" si="732"/>
        <v>0</v>
      </c>
      <c r="AM4644" s="340">
        <f t="shared" si="732"/>
        <v>0</v>
      </c>
    </row>
    <row r="4645" spans="1:39" x14ac:dyDescent="0.35">
      <c r="A4645" s="337">
        <v>26558</v>
      </c>
      <c r="B4645" s="338">
        <f t="shared" si="724"/>
        <v>1972</v>
      </c>
      <c r="C4645" s="338">
        <f t="shared" si="725"/>
        <v>9</v>
      </c>
      <c r="D4645" s="338">
        <f t="shared" si="726"/>
        <v>16</v>
      </c>
      <c r="E4645" s="334">
        <v>1</v>
      </c>
      <c r="F4645" s="334">
        <v>0</v>
      </c>
      <c r="G4645" s="334">
        <v>1</v>
      </c>
      <c r="H4645" s="334">
        <v>1.1000000000000001</v>
      </c>
      <c r="I4645" s="334">
        <v>0</v>
      </c>
      <c r="J4645" s="334">
        <v>1</v>
      </c>
      <c r="K4645" s="334">
        <v>0</v>
      </c>
      <c r="L4645" s="334">
        <v>0</v>
      </c>
      <c r="M4645" s="334">
        <v>0</v>
      </c>
      <c r="N4645" s="334">
        <v>0</v>
      </c>
      <c r="O4645" s="334">
        <v>0</v>
      </c>
      <c r="P4645" s="334">
        <v>0</v>
      </c>
      <c r="Q4645" s="334">
        <v>0</v>
      </c>
      <c r="R4645" s="334">
        <v>0</v>
      </c>
      <c r="S4645" s="334">
        <v>0</v>
      </c>
      <c r="T4645" s="334">
        <v>0</v>
      </c>
      <c r="U4645" s="334">
        <v>0</v>
      </c>
      <c r="V4645" s="334">
        <v>1</v>
      </c>
      <c r="W4645" s="334">
        <v>0</v>
      </c>
      <c r="X4645" s="334">
        <v>0</v>
      </c>
      <c r="Y4645" s="334">
        <v>0</v>
      </c>
      <c r="Z4645" s="334">
        <v>0</v>
      </c>
      <c r="AA4645" s="334">
        <v>0</v>
      </c>
      <c r="AB4645" s="334">
        <v>0</v>
      </c>
      <c r="AD4645" s="334">
        <v>5.0999999999999996</v>
      </c>
      <c r="AE4645" s="334">
        <f t="shared" si="727"/>
        <v>5.0999999999999996</v>
      </c>
      <c r="AF4645" s="334">
        <f t="shared" si="728"/>
        <v>5.0999999999999996</v>
      </c>
      <c r="AG4645" s="340">
        <f t="shared" si="729"/>
        <v>0</v>
      </c>
      <c r="AI4645" s="340">
        <f t="shared" si="732"/>
        <v>0</v>
      </c>
      <c r="AJ4645" s="340">
        <f t="shared" si="732"/>
        <v>0</v>
      </c>
      <c r="AK4645" s="340">
        <f t="shared" si="732"/>
        <v>0</v>
      </c>
      <c r="AL4645" s="340">
        <f t="shared" si="732"/>
        <v>0</v>
      </c>
      <c r="AM4645" s="340">
        <f t="shared" si="732"/>
        <v>5.0999999999999996</v>
      </c>
    </row>
    <row r="4646" spans="1:39" x14ac:dyDescent="0.35">
      <c r="A4646" s="337">
        <v>26559</v>
      </c>
      <c r="B4646" s="338">
        <f t="shared" si="724"/>
        <v>1972</v>
      </c>
      <c r="C4646" s="338">
        <f t="shared" si="725"/>
        <v>9</v>
      </c>
      <c r="D4646" s="338">
        <f t="shared" si="726"/>
        <v>17</v>
      </c>
      <c r="E4646" s="334">
        <v>0</v>
      </c>
      <c r="F4646" s="334">
        <v>0</v>
      </c>
      <c r="G4646" s="334">
        <v>0</v>
      </c>
      <c r="H4646" s="334">
        <v>0</v>
      </c>
      <c r="I4646" s="334">
        <v>0</v>
      </c>
      <c r="J4646" s="334">
        <v>0</v>
      </c>
      <c r="K4646" s="334">
        <v>0</v>
      </c>
      <c r="L4646" s="334">
        <v>0</v>
      </c>
      <c r="M4646" s="334">
        <v>0</v>
      </c>
      <c r="N4646" s="334">
        <v>0</v>
      </c>
      <c r="O4646" s="334">
        <v>0.9</v>
      </c>
      <c r="P4646" s="334">
        <v>0.9</v>
      </c>
      <c r="Q4646" s="334">
        <v>1</v>
      </c>
      <c r="R4646" s="334">
        <v>0</v>
      </c>
      <c r="S4646" s="334">
        <v>0</v>
      </c>
      <c r="T4646" s="334">
        <v>1.8</v>
      </c>
      <c r="U4646" s="334">
        <v>0</v>
      </c>
      <c r="V4646" s="334">
        <v>0</v>
      </c>
      <c r="W4646" s="334">
        <v>0</v>
      </c>
      <c r="X4646" s="334">
        <v>0</v>
      </c>
      <c r="Y4646" s="334">
        <v>0</v>
      </c>
      <c r="Z4646" s="334">
        <v>0</v>
      </c>
      <c r="AA4646" s="334">
        <v>0</v>
      </c>
      <c r="AB4646" s="334">
        <v>0</v>
      </c>
      <c r="AD4646" s="334">
        <v>4.5999999999999996</v>
      </c>
      <c r="AE4646" s="334">
        <f t="shared" si="727"/>
        <v>4.5999999999999996</v>
      </c>
      <c r="AF4646" s="334">
        <f t="shared" si="728"/>
        <v>4.5999999999999996</v>
      </c>
      <c r="AG4646" s="340">
        <f t="shared" si="729"/>
        <v>0</v>
      </c>
      <c r="AI4646" s="340">
        <f t="shared" si="732"/>
        <v>0</v>
      </c>
      <c r="AJ4646" s="340">
        <f t="shared" si="732"/>
        <v>0</v>
      </c>
      <c r="AK4646" s="340">
        <f t="shared" si="732"/>
        <v>0</v>
      </c>
      <c r="AL4646" s="340">
        <f t="shared" si="732"/>
        <v>0</v>
      </c>
      <c r="AM4646" s="340">
        <f t="shared" si="732"/>
        <v>4.5999999999999996</v>
      </c>
    </row>
    <row r="4647" spans="1:39" x14ac:dyDescent="0.35">
      <c r="A4647" s="337">
        <v>26560</v>
      </c>
      <c r="B4647" s="338">
        <f t="shared" si="724"/>
        <v>1972</v>
      </c>
      <c r="C4647" s="338">
        <f t="shared" si="725"/>
        <v>9</v>
      </c>
      <c r="D4647" s="338">
        <f t="shared" si="726"/>
        <v>18</v>
      </c>
      <c r="E4647" s="334">
        <v>0</v>
      </c>
      <c r="F4647" s="334">
        <v>0</v>
      </c>
      <c r="G4647" s="334">
        <v>0</v>
      </c>
      <c r="H4647" s="334">
        <v>0</v>
      </c>
      <c r="I4647" s="334">
        <v>0</v>
      </c>
      <c r="J4647" s="334">
        <v>0</v>
      </c>
      <c r="K4647" s="334">
        <v>0</v>
      </c>
      <c r="L4647" s="334">
        <v>0</v>
      </c>
      <c r="M4647" s="334">
        <v>0</v>
      </c>
      <c r="N4647" s="334">
        <v>0</v>
      </c>
      <c r="O4647" s="334">
        <v>0</v>
      </c>
      <c r="P4647" s="334">
        <v>0</v>
      </c>
      <c r="Q4647" s="334">
        <v>0</v>
      </c>
      <c r="R4647" s="334">
        <v>0</v>
      </c>
      <c r="S4647" s="334">
        <v>0</v>
      </c>
      <c r="T4647" s="334">
        <v>0</v>
      </c>
      <c r="U4647" s="334">
        <v>0</v>
      </c>
      <c r="V4647" s="334">
        <v>0</v>
      </c>
      <c r="W4647" s="334">
        <v>0</v>
      </c>
      <c r="X4647" s="334">
        <v>0</v>
      </c>
      <c r="Y4647" s="334">
        <v>0</v>
      </c>
      <c r="Z4647" s="334">
        <v>0</v>
      </c>
      <c r="AA4647" s="334">
        <v>0</v>
      </c>
      <c r="AB4647" s="334">
        <v>0</v>
      </c>
      <c r="AD4647" s="334">
        <v>0</v>
      </c>
      <c r="AE4647" s="334">
        <f t="shared" si="727"/>
        <v>0</v>
      </c>
      <c r="AF4647" s="334">
        <f t="shared" si="728"/>
        <v>0</v>
      </c>
      <c r="AG4647" s="340">
        <f t="shared" si="729"/>
        <v>0</v>
      </c>
      <c r="AI4647" s="340">
        <f t="shared" si="732"/>
        <v>0</v>
      </c>
      <c r="AJ4647" s="340">
        <f t="shared" si="732"/>
        <v>0</v>
      </c>
      <c r="AK4647" s="340">
        <f t="shared" si="732"/>
        <v>0</v>
      </c>
      <c r="AL4647" s="340">
        <f t="shared" si="732"/>
        <v>0</v>
      </c>
      <c r="AM4647" s="340">
        <f t="shared" si="732"/>
        <v>0</v>
      </c>
    </row>
    <row r="4648" spans="1:39" x14ac:dyDescent="0.35">
      <c r="A4648" s="337">
        <v>26561</v>
      </c>
      <c r="B4648" s="338">
        <f t="shared" si="724"/>
        <v>1972</v>
      </c>
      <c r="C4648" s="338">
        <f t="shared" si="725"/>
        <v>9</v>
      </c>
      <c r="D4648" s="338">
        <f t="shared" si="726"/>
        <v>19</v>
      </c>
      <c r="E4648" s="334">
        <v>0</v>
      </c>
      <c r="F4648" s="334">
        <v>0</v>
      </c>
      <c r="G4648" s="334">
        <v>0</v>
      </c>
      <c r="H4648" s="334">
        <v>0</v>
      </c>
      <c r="I4648" s="334">
        <v>0</v>
      </c>
      <c r="J4648" s="334">
        <v>0</v>
      </c>
      <c r="K4648" s="334">
        <v>0</v>
      </c>
      <c r="L4648" s="334">
        <v>0</v>
      </c>
      <c r="M4648" s="334">
        <v>0</v>
      </c>
      <c r="N4648" s="334">
        <v>0</v>
      </c>
      <c r="O4648" s="334">
        <v>0</v>
      </c>
      <c r="P4648" s="334">
        <v>0</v>
      </c>
      <c r="Q4648" s="334">
        <v>0</v>
      </c>
      <c r="R4648" s="334">
        <v>0</v>
      </c>
      <c r="S4648" s="334">
        <v>0</v>
      </c>
      <c r="T4648" s="334">
        <v>0</v>
      </c>
      <c r="U4648" s="334">
        <v>0.5</v>
      </c>
      <c r="V4648" s="334">
        <v>0.8</v>
      </c>
      <c r="W4648" s="334">
        <v>0</v>
      </c>
      <c r="X4648" s="334">
        <v>0</v>
      </c>
      <c r="Y4648" s="334">
        <v>0</v>
      </c>
      <c r="Z4648" s="334">
        <v>0</v>
      </c>
      <c r="AA4648" s="334">
        <v>0</v>
      </c>
      <c r="AB4648" s="334">
        <v>0</v>
      </c>
      <c r="AD4648" s="334">
        <v>1.3</v>
      </c>
      <c r="AE4648" s="334">
        <f t="shared" si="727"/>
        <v>1.3</v>
      </c>
      <c r="AF4648" s="334">
        <f t="shared" si="728"/>
        <v>1.3</v>
      </c>
      <c r="AG4648" s="340">
        <f t="shared" si="729"/>
        <v>0</v>
      </c>
      <c r="AI4648" s="340">
        <f t="shared" si="732"/>
        <v>0</v>
      </c>
      <c r="AJ4648" s="340">
        <f t="shared" si="732"/>
        <v>0</v>
      </c>
      <c r="AK4648" s="340">
        <f t="shared" si="732"/>
        <v>0</v>
      </c>
      <c r="AL4648" s="340">
        <f t="shared" si="732"/>
        <v>0</v>
      </c>
      <c r="AM4648" s="340">
        <f t="shared" si="732"/>
        <v>1.3</v>
      </c>
    </row>
    <row r="4649" spans="1:39" x14ac:dyDescent="0.35">
      <c r="A4649" s="337">
        <v>26562</v>
      </c>
      <c r="B4649" s="338">
        <f t="shared" si="724"/>
        <v>1972</v>
      </c>
      <c r="C4649" s="338">
        <f t="shared" si="725"/>
        <v>9</v>
      </c>
      <c r="D4649" s="338">
        <f t="shared" si="726"/>
        <v>20</v>
      </c>
      <c r="E4649" s="334">
        <v>0</v>
      </c>
      <c r="F4649" s="334">
        <v>0</v>
      </c>
      <c r="G4649" s="334">
        <v>0</v>
      </c>
      <c r="H4649" s="334">
        <v>0</v>
      </c>
      <c r="I4649" s="334">
        <v>0</v>
      </c>
      <c r="J4649" s="334">
        <v>0</v>
      </c>
      <c r="K4649" s="334">
        <v>0</v>
      </c>
      <c r="L4649" s="334">
        <v>0</v>
      </c>
      <c r="M4649" s="334">
        <v>0</v>
      </c>
      <c r="N4649" s="334">
        <v>0</v>
      </c>
      <c r="O4649" s="334">
        <v>0</v>
      </c>
      <c r="P4649" s="334">
        <v>0</v>
      </c>
      <c r="Q4649" s="334">
        <v>0</v>
      </c>
      <c r="R4649" s="334">
        <v>0</v>
      </c>
      <c r="S4649" s="334">
        <v>0</v>
      </c>
      <c r="T4649" s="334">
        <v>0</v>
      </c>
      <c r="U4649" s="334">
        <v>0</v>
      </c>
      <c r="V4649" s="334">
        <v>0</v>
      </c>
      <c r="W4649" s="334">
        <v>0</v>
      </c>
      <c r="X4649" s="334">
        <v>0</v>
      </c>
      <c r="Y4649" s="334">
        <v>0</v>
      </c>
      <c r="Z4649" s="334">
        <v>0</v>
      </c>
      <c r="AA4649" s="334">
        <v>0</v>
      </c>
      <c r="AB4649" s="334">
        <v>0</v>
      </c>
      <c r="AD4649" s="334">
        <v>0</v>
      </c>
      <c r="AE4649" s="334">
        <f t="shared" si="727"/>
        <v>0</v>
      </c>
      <c r="AF4649" s="334">
        <f t="shared" si="728"/>
        <v>0</v>
      </c>
      <c r="AG4649" s="340">
        <f t="shared" si="729"/>
        <v>0</v>
      </c>
      <c r="AI4649" s="340">
        <f t="shared" si="732"/>
        <v>0</v>
      </c>
      <c r="AJ4649" s="340">
        <f t="shared" si="732"/>
        <v>0</v>
      </c>
      <c r="AK4649" s="340">
        <f t="shared" si="732"/>
        <v>0</v>
      </c>
      <c r="AL4649" s="340">
        <f t="shared" si="732"/>
        <v>0</v>
      </c>
      <c r="AM4649" s="340">
        <f t="shared" si="732"/>
        <v>0</v>
      </c>
    </row>
    <row r="4650" spans="1:39" x14ac:dyDescent="0.35">
      <c r="A4650" s="337">
        <v>26563</v>
      </c>
      <c r="B4650" s="338">
        <f t="shared" si="724"/>
        <v>1972</v>
      </c>
      <c r="C4650" s="338">
        <f t="shared" si="725"/>
        <v>9</v>
      </c>
      <c r="D4650" s="338">
        <f t="shared" si="726"/>
        <v>21</v>
      </c>
      <c r="E4650" s="334">
        <v>0</v>
      </c>
      <c r="F4650" s="334">
        <v>0</v>
      </c>
      <c r="G4650" s="334">
        <v>0</v>
      </c>
      <c r="H4650" s="334">
        <v>0</v>
      </c>
      <c r="I4650" s="334">
        <v>0</v>
      </c>
      <c r="J4650" s="334">
        <v>0</v>
      </c>
      <c r="K4650" s="334">
        <v>0</v>
      </c>
      <c r="L4650" s="334">
        <v>0</v>
      </c>
      <c r="M4650" s="334">
        <v>0</v>
      </c>
      <c r="N4650" s="334">
        <v>0</v>
      </c>
      <c r="O4650" s="334">
        <v>0</v>
      </c>
      <c r="P4650" s="334">
        <v>0</v>
      </c>
      <c r="Q4650" s="334">
        <v>0</v>
      </c>
      <c r="R4650" s="334">
        <v>0</v>
      </c>
      <c r="S4650" s="334">
        <v>0</v>
      </c>
      <c r="T4650" s="334">
        <v>0</v>
      </c>
      <c r="U4650" s="334">
        <v>0</v>
      </c>
      <c r="V4650" s="334">
        <v>0</v>
      </c>
      <c r="W4650" s="334">
        <v>0</v>
      </c>
      <c r="X4650" s="334">
        <v>0</v>
      </c>
      <c r="Y4650" s="334">
        <v>0</v>
      </c>
      <c r="Z4650" s="334">
        <v>0</v>
      </c>
      <c r="AA4650" s="334">
        <v>0</v>
      </c>
      <c r="AB4650" s="334">
        <v>0</v>
      </c>
      <c r="AD4650" s="334">
        <v>0</v>
      </c>
      <c r="AE4650" s="334">
        <f t="shared" si="727"/>
        <v>0</v>
      </c>
      <c r="AF4650" s="334">
        <f t="shared" si="728"/>
        <v>0</v>
      </c>
      <c r="AG4650" s="340">
        <f t="shared" si="729"/>
        <v>0</v>
      </c>
      <c r="AI4650" s="340">
        <f t="shared" si="732"/>
        <v>0</v>
      </c>
      <c r="AJ4650" s="340">
        <f t="shared" si="732"/>
        <v>0</v>
      </c>
      <c r="AK4650" s="340">
        <f t="shared" si="732"/>
        <v>0</v>
      </c>
      <c r="AL4650" s="340">
        <f t="shared" si="732"/>
        <v>0</v>
      </c>
      <c r="AM4650" s="340">
        <f t="shared" si="732"/>
        <v>0</v>
      </c>
    </row>
    <row r="4651" spans="1:39" x14ac:dyDescent="0.35">
      <c r="A4651" s="337">
        <v>26564</v>
      </c>
      <c r="B4651" s="338">
        <f t="shared" si="724"/>
        <v>1972</v>
      </c>
      <c r="C4651" s="338">
        <f t="shared" si="725"/>
        <v>9</v>
      </c>
      <c r="D4651" s="338">
        <f t="shared" si="726"/>
        <v>22</v>
      </c>
      <c r="E4651" s="334">
        <v>0</v>
      </c>
      <c r="F4651" s="334">
        <v>0</v>
      </c>
      <c r="G4651" s="334">
        <v>0</v>
      </c>
      <c r="H4651" s="334">
        <v>0</v>
      </c>
      <c r="I4651" s="334">
        <v>0</v>
      </c>
      <c r="J4651" s="334">
        <v>0</v>
      </c>
      <c r="K4651" s="334">
        <v>0</v>
      </c>
      <c r="L4651" s="334">
        <v>0</v>
      </c>
      <c r="M4651" s="334">
        <v>0</v>
      </c>
      <c r="N4651" s="334">
        <v>0</v>
      </c>
      <c r="O4651" s="334">
        <v>0</v>
      </c>
      <c r="P4651" s="334">
        <v>0</v>
      </c>
      <c r="Q4651" s="334">
        <v>0</v>
      </c>
      <c r="R4651" s="334">
        <v>0</v>
      </c>
      <c r="S4651" s="334">
        <v>0</v>
      </c>
      <c r="T4651" s="334">
        <v>0</v>
      </c>
      <c r="U4651" s="334">
        <v>0</v>
      </c>
      <c r="V4651" s="334">
        <v>0</v>
      </c>
      <c r="W4651" s="334">
        <v>0</v>
      </c>
      <c r="X4651" s="334">
        <v>0</v>
      </c>
      <c r="Y4651" s="334">
        <v>0</v>
      </c>
      <c r="Z4651" s="334">
        <v>0</v>
      </c>
      <c r="AA4651" s="334">
        <v>0</v>
      </c>
      <c r="AB4651" s="334">
        <v>0</v>
      </c>
      <c r="AD4651" s="334">
        <v>0</v>
      </c>
      <c r="AE4651" s="334">
        <f t="shared" si="727"/>
        <v>0</v>
      </c>
      <c r="AF4651" s="334">
        <f t="shared" si="728"/>
        <v>0</v>
      </c>
      <c r="AG4651" s="340">
        <f t="shared" si="729"/>
        <v>0</v>
      </c>
      <c r="AI4651" s="340">
        <f t="shared" si="732"/>
        <v>0</v>
      </c>
      <c r="AJ4651" s="340">
        <f t="shared" si="732"/>
        <v>0</v>
      </c>
      <c r="AK4651" s="340">
        <f t="shared" si="732"/>
        <v>0</v>
      </c>
      <c r="AL4651" s="340">
        <f t="shared" si="732"/>
        <v>0</v>
      </c>
      <c r="AM4651" s="340">
        <f t="shared" si="732"/>
        <v>0</v>
      </c>
    </row>
    <row r="4652" spans="1:39" x14ac:dyDescent="0.35">
      <c r="A4652" s="337">
        <v>26565</v>
      </c>
      <c r="B4652" s="338">
        <f t="shared" si="724"/>
        <v>1972</v>
      </c>
      <c r="C4652" s="338">
        <f t="shared" si="725"/>
        <v>9</v>
      </c>
      <c r="D4652" s="338">
        <f t="shared" si="726"/>
        <v>23</v>
      </c>
      <c r="E4652" s="334">
        <v>0</v>
      </c>
      <c r="F4652" s="334">
        <v>0.3</v>
      </c>
      <c r="G4652" s="334">
        <v>0</v>
      </c>
      <c r="H4652" s="334">
        <v>0</v>
      </c>
      <c r="I4652" s="334">
        <v>0</v>
      </c>
      <c r="J4652" s="334">
        <v>0</v>
      </c>
      <c r="K4652" s="334">
        <v>0.4</v>
      </c>
      <c r="L4652" s="334">
        <v>0.3</v>
      </c>
      <c r="M4652" s="334">
        <v>0.4</v>
      </c>
      <c r="N4652" s="334">
        <v>0.3</v>
      </c>
      <c r="O4652" s="334">
        <v>0.4</v>
      </c>
      <c r="P4652" s="334">
        <v>0.3</v>
      </c>
      <c r="Q4652" s="334">
        <v>0.4</v>
      </c>
      <c r="R4652" s="334">
        <v>0.3</v>
      </c>
      <c r="S4652" s="334">
        <v>0.4</v>
      </c>
      <c r="T4652" s="334">
        <v>0.3</v>
      </c>
      <c r="U4652" s="334">
        <v>0.4</v>
      </c>
      <c r="V4652" s="334">
        <v>0.3</v>
      </c>
      <c r="W4652" s="334">
        <v>0.4</v>
      </c>
      <c r="X4652" s="334">
        <v>0.3</v>
      </c>
      <c r="Y4652" s="334">
        <v>0.4</v>
      </c>
      <c r="Z4652" s="334">
        <v>0.3</v>
      </c>
      <c r="AA4652" s="334">
        <v>0.4</v>
      </c>
      <c r="AB4652" s="334">
        <v>0.3</v>
      </c>
      <c r="AD4652" s="334">
        <v>6.6</v>
      </c>
      <c r="AE4652" s="334">
        <f t="shared" si="727"/>
        <v>6.6</v>
      </c>
      <c r="AF4652" s="334">
        <f t="shared" si="728"/>
        <v>6.6</v>
      </c>
      <c r="AG4652" s="340">
        <f t="shared" si="729"/>
        <v>0</v>
      </c>
      <c r="AI4652" s="340">
        <f t="shared" si="732"/>
        <v>0</v>
      </c>
      <c r="AJ4652" s="340">
        <f t="shared" si="732"/>
        <v>0</v>
      </c>
      <c r="AK4652" s="340">
        <f t="shared" si="732"/>
        <v>0</v>
      </c>
      <c r="AL4652" s="340">
        <f t="shared" si="732"/>
        <v>0</v>
      </c>
      <c r="AM4652" s="340">
        <f t="shared" si="732"/>
        <v>6.6</v>
      </c>
    </row>
    <row r="4653" spans="1:39" x14ac:dyDescent="0.35">
      <c r="A4653" s="337">
        <v>26566</v>
      </c>
      <c r="B4653" s="338">
        <f t="shared" si="724"/>
        <v>1972</v>
      </c>
      <c r="C4653" s="338">
        <f t="shared" si="725"/>
        <v>9</v>
      </c>
      <c r="D4653" s="338">
        <f t="shared" si="726"/>
        <v>24</v>
      </c>
      <c r="E4653" s="334">
        <v>0.2</v>
      </c>
      <c r="F4653" s="334">
        <v>0.1</v>
      </c>
      <c r="G4653" s="334">
        <v>0.2</v>
      </c>
      <c r="H4653" s="334">
        <v>0.2</v>
      </c>
      <c r="I4653" s="334">
        <v>0.1</v>
      </c>
      <c r="J4653" s="334">
        <v>0.2</v>
      </c>
      <c r="K4653" s="334">
        <v>0.2</v>
      </c>
      <c r="L4653" s="334">
        <v>0.1</v>
      </c>
      <c r="M4653" s="334">
        <v>0.2</v>
      </c>
      <c r="N4653" s="334">
        <v>0.2</v>
      </c>
      <c r="O4653" s="334">
        <v>0.1</v>
      </c>
      <c r="P4653" s="334">
        <v>0.2</v>
      </c>
      <c r="Q4653" s="334">
        <v>0.2</v>
      </c>
      <c r="R4653" s="334">
        <v>0.1</v>
      </c>
      <c r="S4653" s="334">
        <v>0.2</v>
      </c>
      <c r="T4653" s="334">
        <v>0.2</v>
      </c>
      <c r="U4653" s="334">
        <v>0.1</v>
      </c>
      <c r="V4653" s="334">
        <v>0.2</v>
      </c>
      <c r="W4653" s="334">
        <v>0</v>
      </c>
      <c r="X4653" s="334">
        <v>0</v>
      </c>
      <c r="Y4653" s="334">
        <v>0</v>
      </c>
      <c r="Z4653" s="334">
        <v>0</v>
      </c>
      <c r="AA4653" s="334">
        <v>0</v>
      </c>
      <c r="AB4653" s="334">
        <v>0</v>
      </c>
      <c r="AD4653" s="334">
        <v>3</v>
      </c>
      <c r="AE4653" s="334">
        <f t="shared" si="727"/>
        <v>3</v>
      </c>
      <c r="AF4653" s="334">
        <f t="shared" si="728"/>
        <v>3.0000000000000009</v>
      </c>
      <c r="AG4653" s="340">
        <f t="shared" si="729"/>
        <v>8.8817841970012523E-16</v>
      </c>
      <c r="AI4653" s="340">
        <f t="shared" si="732"/>
        <v>0</v>
      </c>
      <c r="AJ4653" s="340">
        <f t="shared" si="732"/>
        <v>0</v>
      </c>
      <c r="AK4653" s="340">
        <f t="shared" si="732"/>
        <v>0</v>
      </c>
      <c r="AL4653" s="340">
        <f t="shared" si="732"/>
        <v>0</v>
      </c>
      <c r="AM4653" s="340">
        <f t="shared" si="732"/>
        <v>3.0000000000000009</v>
      </c>
    </row>
    <row r="4654" spans="1:39" x14ac:dyDescent="0.35">
      <c r="A4654" s="337">
        <v>26567</v>
      </c>
      <c r="B4654" s="338">
        <f t="shared" si="724"/>
        <v>1972</v>
      </c>
      <c r="C4654" s="338">
        <f t="shared" si="725"/>
        <v>9</v>
      </c>
      <c r="D4654" s="338">
        <f t="shared" si="726"/>
        <v>25</v>
      </c>
      <c r="E4654" s="334">
        <v>0</v>
      </c>
      <c r="F4654" s="334">
        <v>0</v>
      </c>
      <c r="G4654" s="334">
        <v>0</v>
      </c>
      <c r="H4654" s="334">
        <v>0</v>
      </c>
      <c r="I4654" s="334">
        <v>0</v>
      </c>
      <c r="J4654" s="334">
        <v>0</v>
      </c>
      <c r="K4654" s="334">
        <v>0</v>
      </c>
      <c r="L4654" s="334">
        <v>0</v>
      </c>
      <c r="M4654" s="334">
        <v>0</v>
      </c>
      <c r="N4654" s="334">
        <v>0</v>
      </c>
      <c r="O4654" s="334">
        <v>0</v>
      </c>
      <c r="P4654" s="334">
        <v>0</v>
      </c>
      <c r="Q4654" s="334">
        <v>0</v>
      </c>
      <c r="R4654" s="334">
        <v>0</v>
      </c>
      <c r="S4654" s="334">
        <v>0</v>
      </c>
      <c r="T4654" s="334">
        <v>0</v>
      </c>
      <c r="U4654" s="334">
        <v>0</v>
      </c>
      <c r="V4654" s="334">
        <v>0</v>
      </c>
      <c r="W4654" s="334">
        <v>0</v>
      </c>
      <c r="X4654" s="334">
        <v>0</v>
      </c>
      <c r="Y4654" s="334">
        <v>0</v>
      </c>
      <c r="Z4654" s="334">
        <v>0</v>
      </c>
      <c r="AA4654" s="334">
        <v>0</v>
      </c>
      <c r="AB4654" s="334">
        <v>0</v>
      </c>
      <c r="AD4654" s="334">
        <v>0</v>
      </c>
      <c r="AE4654" s="334">
        <f t="shared" si="727"/>
        <v>0</v>
      </c>
      <c r="AF4654" s="334">
        <f t="shared" si="728"/>
        <v>0</v>
      </c>
      <c r="AG4654" s="340">
        <f t="shared" si="729"/>
        <v>0</v>
      </c>
      <c r="AI4654" s="340">
        <f t="shared" si="732"/>
        <v>0</v>
      </c>
      <c r="AJ4654" s="340">
        <f t="shared" si="732"/>
        <v>0</v>
      </c>
      <c r="AK4654" s="340">
        <f t="shared" si="732"/>
        <v>0</v>
      </c>
      <c r="AL4654" s="340">
        <f t="shared" si="732"/>
        <v>0</v>
      </c>
      <c r="AM4654" s="340">
        <f t="shared" si="732"/>
        <v>0</v>
      </c>
    </row>
    <row r="4655" spans="1:39" x14ac:dyDescent="0.35">
      <c r="A4655" s="337">
        <v>26568</v>
      </c>
      <c r="B4655" s="338">
        <f t="shared" si="724"/>
        <v>1972</v>
      </c>
      <c r="C4655" s="338">
        <f t="shared" si="725"/>
        <v>9</v>
      </c>
      <c r="D4655" s="338">
        <f t="shared" si="726"/>
        <v>26</v>
      </c>
      <c r="E4655" s="334">
        <v>0</v>
      </c>
      <c r="F4655" s="334">
        <v>0</v>
      </c>
      <c r="G4655" s="334">
        <v>0.1</v>
      </c>
      <c r="H4655" s="334">
        <v>0.2</v>
      </c>
      <c r="I4655" s="334">
        <v>0.1</v>
      </c>
      <c r="J4655" s="334">
        <v>0.1</v>
      </c>
      <c r="K4655" s="334">
        <v>0.1</v>
      </c>
      <c r="L4655" s="334">
        <v>0.2</v>
      </c>
      <c r="M4655" s="334">
        <v>0.1</v>
      </c>
      <c r="N4655" s="334">
        <v>0.1</v>
      </c>
      <c r="O4655" s="334">
        <v>0.1</v>
      </c>
      <c r="P4655" s="334">
        <v>0.2</v>
      </c>
      <c r="Q4655" s="334">
        <v>0.1</v>
      </c>
      <c r="R4655" s="334">
        <v>0.1</v>
      </c>
      <c r="S4655" s="334">
        <v>0.2</v>
      </c>
      <c r="T4655" s="334">
        <v>0.1</v>
      </c>
      <c r="U4655" s="334">
        <v>0.1</v>
      </c>
      <c r="V4655" s="334">
        <v>0.1</v>
      </c>
      <c r="W4655" s="334">
        <v>0.2</v>
      </c>
      <c r="X4655" s="334">
        <v>0.1</v>
      </c>
      <c r="Y4655" s="334">
        <v>0.1</v>
      </c>
      <c r="Z4655" s="334">
        <v>0.1</v>
      </c>
      <c r="AA4655" s="334">
        <v>0.2</v>
      </c>
      <c r="AB4655" s="334">
        <v>0.1</v>
      </c>
      <c r="AD4655" s="334">
        <v>2.8</v>
      </c>
      <c r="AE4655" s="334">
        <f t="shared" si="727"/>
        <v>2.8</v>
      </c>
      <c r="AF4655" s="334">
        <f t="shared" si="728"/>
        <v>2.8000000000000012</v>
      </c>
      <c r="AG4655" s="340">
        <f t="shared" si="729"/>
        <v>1.3322676295501878E-15</v>
      </c>
      <c r="AI4655" s="340">
        <f t="shared" si="732"/>
        <v>0</v>
      </c>
      <c r="AJ4655" s="340">
        <f t="shared" si="732"/>
        <v>0</v>
      </c>
      <c r="AK4655" s="340">
        <f t="shared" si="732"/>
        <v>0</v>
      </c>
      <c r="AL4655" s="340">
        <f t="shared" si="732"/>
        <v>0</v>
      </c>
      <c r="AM4655" s="340">
        <f t="shared" si="732"/>
        <v>2.8000000000000012</v>
      </c>
    </row>
    <row r="4656" spans="1:39" x14ac:dyDescent="0.35">
      <c r="A4656" s="337">
        <v>26569</v>
      </c>
      <c r="B4656" s="338">
        <f t="shared" si="724"/>
        <v>1972</v>
      </c>
      <c r="C4656" s="338">
        <f t="shared" si="725"/>
        <v>9</v>
      </c>
      <c r="D4656" s="338">
        <f t="shared" si="726"/>
        <v>27</v>
      </c>
      <c r="E4656" s="334">
        <v>0.2</v>
      </c>
      <c r="F4656" s="334">
        <v>0.1</v>
      </c>
      <c r="G4656" s="334">
        <v>0.2</v>
      </c>
      <c r="H4656" s="334">
        <v>0.2</v>
      </c>
      <c r="I4656" s="334">
        <v>0.1</v>
      </c>
      <c r="J4656" s="334">
        <v>0.2</v>
      </c>
      <c r="K4656" s="334">
        <v>0.2</v>
      </c>
      <c r="L4656" s="334">
        <v>0.1</v>
      </c>
      <c r="M4656" s="334">
        <v>0.2</v>
      </c>
      <c r="N4656" s="334">
        <v>0</v>
      </c>
      <c r="O4656" s="334">
        <v>0</v>
      </c>
      <c r="P4656" s="334">
        <v>0</v>
      </c>
      <c r="Q4656" s="334">
        <v>0</v>
      </c>
      <c r="R4656" s="334">
        <v>0</v>
      </c>
      <c r="S4656" s="334">
        <v>0</v>
      </c>
      <c r="T4656" s="334">
        <v>0</v>
      </c>
      <c r="U4656" s="334">
        <v>0</v>
      </c>
      <c r="V4656" s="334">
        <v>0</v>
      </c>
      <c r="W4656" s="334">
        <v>0</v>
      </c>
      <c r="X4656" s="334">
        <v>0</v>
      </c>
      <c r="Y4656" s="334">
        <v>0</v>
      </c>
      <c r="Z4656" s="334">
        <v>0</v>
      </c>
      <c r="AA4656" s="334">
        <v>0</v>
      </c>
      <c r="AB4656" s="334">
        <v>0</v>
      </c>
      <c r="AD4656" s="334">
        <v>1.5</v>
      </c>
      <c r="AE4656" s="334">
        <f t="shared" si="727"/>
        <v>1.5</v>
      </c>
      <c r="AF4656" s="334">
        <f t="shared" si="728"/>
        <v>1.5</v>
      </c>
      <c r="AG4656" s="340">
        <f t="shared" si="729"/>
        <v>0</v>
      </c>
      <c r="AI4656" s="340">
        <f t="shared" si="732"/>
        <v>0</v>
      </c>
      <c r="AJ4656" s="340">
        <f t="shared" si="732"/>
        <v>0</v>
      </c>
      <c r="AK4656" s="340">
        <f t="shared" si="732"/>
        <v>0</v>
      </c>
      <c r="AL4656" s="340">
        <f t="shared" si="732"/>
        <v>0</v>
      </c>
      <c r="AM4656" s="340">
        <f t="shared" si="732"/>
        <v>1.5</v>
      </c>
    </row>
    <row r="4657" spans="1:39" x14ac:dyDescent="0.35">
      <c r="A4657" s="337">
        <v>26570</v>
      </c>
      <c r="B4657" s="338">
        <f t="shared" si="724"/>
        <v>1972</v>
      </c>
      <c r="C4657" s="338">
        <f t="shared" si="725"/>
        <v>9</v>
      </c>
      <c r="D4657" s="338">
        <f t="shared" si="726"/>
        <v>28</v>
      </c>
      <c r="E4657" s="334">
        <v>0</v>
      </c>
      <c r="F4657" s="334">
        <v>0</v>
      </c>
      <c r="G4657" s="334">
        <v>0</v>
      </c>
      <c r="H4657" s="334">
        <v>0</v>
      </c>
      <c r="I4657" s="334">
        <v>0</v>
      </c>
      <c r="J4657" s="334">
        <v>0</v>
      </c>
      <c r="K4657" s="334">
        <v>0</v>
      </c>
      <c r="L4657" s="334">
        <v>0</v>
      </c>
      <c r="M4657" s="334">
        <v>0</v>
      </c>
      <c r="N4657" s="334">
        <v>0</v>
      </c>
      <c r="O4657" s="334">
        <v>0</v>
      </c>
      <c r="P4657" s="334">
        <v>0</v>
      </c>
      <c r="Q4657" s="334">
        <v>0</v>
      </c>
      <c r="R4657" s="334">
        <v>0</v>
      </c>
      <c r="S4657" s="334">
        <v>0</v>
      </c>
      <c r="T4657" s="334">
        <v>0</v>
      </c>
      <c r="U4657" s="334">
        <v>0</v>
      </c>
      <c r="V4657" s="334">
        <v>0</v>
      </c>
      <c r="W4657" s="334">
        <v>0</v>
      </c>
      <c r="X4657" s="334">
        <v>0</v>
      </c>
      <c r="Y4657" s="334">
        <v>0</v>
      </c>
      <c r="Z4657" s="334">
        <v>0</v>
      </c>
      <c r="AA4657" s="334">
        <v>0</v>
      </c>
      <c r="AB4657" s="334">
        <v>0</v>
      </c>
      <c r="AD4657" s="334">
        <v>0</v>
      </c>
      <c r="AE4657" s="334">
        <f t="shared" si="727"/>
        <v>0</v>
      </c>
      <c r="AF4657" s="334">
        <f t="shared" si="728"/>
        <v>0</v>
      </c>
      <c r="AG4657" s="340">
        <f t="shared" si="729"/>
        <v>0</v>
      </c>
      <c r="AI4657" s="340">
        <f t="shared" si="732"/>
        <v>0</v>
      </c>
      <c r="AJ4657" s="340">
        <f t="shared" si="732"/>
        <v>0</v>
      </c>
      <c r="AK4657" s="340">
        <f t="shared" si="732"/>
        <v>0</v>
      </c>
      <c r="AL4657" s="340">
        <f t="shared" si="732"/>
        <v>0</v>
      </c>
      <c r="AM4657" s="340">
        <f t="shared" si="732"/>
        <v>0</v>
      </c>
    </row>
    <row r="4658" spans="1:39" x14ac:dyDescent="0.35">
      <c r="A4658" s="337">
        <v>26571</v>
      </c>
      <c r="B4658" s="338">
        <f t="shared" si="724"/>
        <v>1972</v>
      </c>
      <c r="C4658" s="338">
        <f t="shared" si="725"/>
        <v>9</v>
      </c>
      <c r="D4658" s="338">
        <f t="shared" si="726"/>
        <v>29</v>
      </c>
      <c r="E4658" s="334">
        <v>0</v>
      </c>
      <c r="F4658" s="334">
        <v>0</v>
      </c>
      <c r="G4658" s="334">
        <v>0</v>
      </c>
      <c r="H4658" s="334">
        <v>0</v>
      </c>
      <c r="I4658" s="334">
        <v>0</v>
      </c>
      <c r="J4658" s="334">
        <v>0</v>
      </c>
      <c r="K4658" s="334">
        <v>0</v>
      </c>
      <c r="L4658" s="334">
        <v>0</v>
      </c>
      <c r="M4658" s="334">
        <v>0</v>
      </c>
      <c r="N4658" s="334">
        <v>0</v>
      </c>
      <c r="O4658" s="334">
        <v>0</v>
      </c>
      <c r="P4658" s="334">
        <v>0</v>
      </c>
      <c r="Q4658" s="334">
        <v>0</v>
      </c>
      <c r="R4658" s="334">
        <v>0</v>
      </c>
      <c r="S4658" s="334">
        <v>0</v>
      </c>
      <c r="T4658" s="334">
        <v>0</v>
      </c>
      <c r="U4658" s="334">
        <v>0</v>
      </c>
      <c r="V4658" s="334">
        <v>0</v>
      </c>
      <c r="W4658" s="334">
        <v>0</v>
      </c>
      <c r="X4658" s="334">
        <v>0</v>
      </c>
      <c r="Y4658" s="334">
        <v>0</v>
      </c>
      <c r="Z4658" s="334">
        <v>0</v>
      </c>
      <c r="AA4658" s="334">
        <v>0</v>
      </c>
      <c r="AB4658" s="334">
        <v>0</v>
      </c>
      <c r="AD4658" s="334">
        <v>0</v>
      </c>
      <c r="AE4658" s="334">
        <f t="shared" si="727"/>
        <v>0</v>
      </c>
      <c r="AF4658" s="334">
        <f t="shared" si="728"/>
        <v>0</v>
      </c>
      <c r="AG4658" s="340">
        <f t="shared" si="729"/>
        <v>0</v>
      </c>
      <c r="AI4658" s="340">
        <f t="shared" si="732"/>
        <v>0</v>
      </c>
      <c r="AJ4658" s="340">
        <f t="shared" si="732"/>
        <v>0</v>
      </c>
      <c r="AK4658" s="340">
        <f t="shared" si="732"/>
        <v>0</v>
      </c>
      <c r="AL4658" s="340">
        <f t="shared" si="732"/>
        <v>0</v>
      </c>
      <c r="AM4658" s="340">
        <f t="shared" si="732"/>
        <v>0</v>
      </c>
    </row>
    <row r="4659" spans="1:39" x14ac:dyDescent="0.35">
      <c r="A4659" s="337">
        <v>26572</v>
      </c>
      <c r="B4659" s="338">
        <f t="shared" si="724"/>
        <v>1972</v>
      </c>
      <c r="C4659" s="338">
        <f t="shared" si="725"/>
        <v>9</v>
      </c>
      <c r="D4659" s="338">
        <f t="shared" si="726"/>
        <v>30</v>
      </c>
      <c r="E4659" s="334">
        <v>0</v>
      </c>
      <c r="F4659" s="334">
        <v>0</v>
      </c>
      <c r="G4659" s="334">
        <v>0</v>
      </c>
      <c r="H4659" s="334">
        <v>0</v>
      </c>
      <c r="I4659" s="334">
        <v>0</v>
      </c>
      <c r="J4659" s="334">
        <v>0</v>
      </c>
      <c r="K4659" s="334">
        <v>0</v>
      </c>
      <c r="L4659" s="334">
        <v>0</v>
      </c>
      <c r="M4659" s="334">
        <v>0</v>
      </c>
      <c r="N4659" s="334">
        <v>0</v>
      </c>
      <c r="O4659" s="334">
        <v>0</v>
      </c>
      <c r="P4659" s="334">
        <v>0</v>
      </c>
      <c r="Q4659" s="334">
        <v>0</v>
      </c>
      <c r="R4659" s="334">
        <v>0</v>
      </c>
      <c r="S4659" s="334">
        <v>0</v>
      </c>
      <c r="T4659" s="334">
        <v>0</v>
      </c>
      <c r="U4659" s="334">
        <v>0</v>
      </c>
      <c r="V4659" s="334">
        <v>0</v>
      </c>
      <c r="W4659" s="334">
        <v>0</v>
      </c>
      <c r="X4659" s="334">
        <v>0</v>
      </c>
      <c r="Y4659" s="334">
        <v>0</v>
      </c>
      <c r="Z4659" s="334">
        <v>0</v>
      </c>
      <c r="AA4659" s="334">
        <v>0</v>
      </c>
      <c r="AB4659" s="334">
        <v>0</v>
      </c>
      <c r="AD4659" s="334">
        <v>0</v>
      </c>
      <c r="AE4659" s="334">
        <f t="shared" si="727"/>
        <v>0</v>
      </c>
      <c r="AF4659" s="334">
        <f t="shared" si="728"/>
        <v>0</v>
      </c>
      <c r="AG4659" s="340">
        <f t="shared" si="729"/>
        <v>0</v>
      </c>
      <c r="AI4659" s="340">
        <f t="shared" si="732"/>
        <v>0</v>
      </c>
      <c r="AJ4659" s="340">
        <f t="shared" si="732"/>
        <v>0</v>
      </c>
      <c r="AK4659" s="340">
        <f t="shared" si="732"/>
        <v>0</v>
      </c>
      <c r="AL4659" s="340">
        <f t="shared" si="732"/>
        <v>0</v>
      </c>
      <c r="AM4659" s="340">
        <f t="shared" si="732"/>
        <v>0</v>
      </c>
    </row>
    <row r="4660" spans="1:39" x14ac:dyDescent="0.35">
      <c r="A4660" s="337">
        <v>26573</v>
      </c>
      <c r="B4660" s="338">
        <f t="shared" si="724"/>
        <v>1972</v>
      </c>
      <c r="C4660" s="338">
        <f t="shared" si="725"/>
        <v>10</v>
      </c>
      <c r="D4660" s="338">
        <f t="shared" si="726"/>
        <v>1</v>
      </c>
      <c r="E4660" s="334">
        <v>0</v>
      </c>
      <c r="F4660" s="334">
        <v>0</v>
      </c>
      <c r="G4660" s="334">
        <v>0</v>
      </c>
      <c r="H4660" s="334">
        <v>0</v>
      </c>
      <c r="I4660" s="334">
        <v>0</v>
      </c>
      <c r="J4660" s="334">
        <v>0</v>
      </c>
      <c r="K4660" s="334">
        <v>0</v>
      </c>
      <c r="L4660" s="334">
        <v>0</v>
      </c>
      <c r="M4660" s="334">
        <v>0</v>
      </c>
      <c r="N4660" s="334">
        <v>0</v>
      </c>
      <c r="O4660" s="334">
        <v>0</v>
      </c>
      <c r="P4660" s="334">
        <v>0</v>
      </c>
      <c r="Q4660" s="334">
        <v>0</v>
      </c>
      <c r="R4660" s="334">
        <v>0</v>
      </c>
      <c r="S4660" s="334">
        <v>0</v>
      </c>
      <c r="T4660" s="334">
        <v>0</v>
      </c>
      <c r="U4660" s="334">
        <v>0</v>
      </c>
      <c r="V4660" s="334">
        <v>0</v>
      </c>
      <c r="W4660" s="334">
        <v>0</v>
      </c>
      <c r="X4660" s="334">
        <v>0</v>
      </c>
      <c r="Y4660" s="334">
        <v>0</v>
      </c>
      <c r="Z4660" s="334">
        <v>0</v>
      </c>
      <c r="AA4660" s="334">
        <v>0</v>
      </c>
      <c r="AB4660" s="334">
        <v>0</v>
      </c>
      <c r="AD4660" s="334">
        <v>0</v>
      </c>
      <c r="AE4660" s="334">
        <f t="shared" si="727"/>
        <v>0</v>
      </c>
      <c r="AF4660" s="334">
        <f t="shared" si="728"/>
        <v>0</v>
      </c>
      <c r="AG4660" s="340">
        <f t="shared" si="729"/>
        <v>0</v>
      </c>
      <c r="AI4660" s="340">
        <f t="shared" ref="AI4660:AM4675" si="733">IF($C4660=AI$1,$AF4660,0)</f>
        <v>0</v>
      </c>
      <c r="AJ4660" s="340">
        <f t="shared" si="733"/>
        <v>0</v>
      </c>
      <c r="AK4660" s="340">
        <f t="shared" si="733"/>
        <v>0</v>
      </c>
      <c r="AL4660" s="340">
        <f t="shared" si="733"/>
        <v>0</v>
      </c>
      <c r="AM4660" s="340">
        <f t="shared" si="733"/>
        <v>0</v>
      </c>
    </row>
    <row r="4661" spans="1:39" x14ac:dyDescent="0.35">
      <c r="A4661" s="337">
        <v>26574</v>
      </c>
      <c r="B4661" s="338">
        <f t="shared" si="724"/>
        <v>1972</v>
      </c>
      <c r="C4661" s="338">
        <f t="shared" si="725"/>
        <v>10</v>
      </c>
      <c r="D4661" s="338">
        <f t="shared" si="726"/>
        <v>2</v>
      </c>
      <c r="E4661" s="334">
        <v>0</v>
      </c>
      <c r="F4661" s="334">
        <v>0</v>
      </c>
      <c r="G4661" s="334">
        <v>0</v>
      </c>
      <c r="H4661" s="334">
        <v>0</v>
      </c>
      <c r="I4661" s="334">
        <v>0</v>
      </c>
      <c r="J4661" s="334">
        <v>0</v>
      </c>
      <c r="K4661" s="334">
        <v>0</v>
      </c>
      <c r="L4661" s="334">
        <v>0</v>
      </c>
      <c r="M4661" s="334">
        <v>0</v>
      </c>
      <c r="N4661" s="334">
        <v>0</v>
      </c>
      <c r="O4661" s="334">
        <v>0</v>
      </c>
      <c r="P4661" s="334">
        <v>0</v>
      </c>
      <c r="Q4661" s="334">
        <v>0</v>
      </c>
      <c r="R4661" s="334">
        <v>0</v>
      </c>
      <c r="S4661" s="334">
        <v>0</v>
      </c>
      <c r="T4661" s="334">
        <v>0</v>
      </c>
      <c r="U4661" s="334">
        <v>0</v>
      </c>
      <c r="V4661" s="334">
        <v>0</v>
      </c>
      <c r="W4661" s="334">
        <v>0</v>
      </c>
      <c r="X4661" s="334">
        <v>0</v>
      </c>
      <c r="Y4661" s="334">
        <v>0</v>
      </c>
      <c r="Z4661" s="334">
        <v>0</v>
      </c>
      <c r="AA4661" s="334">
        <v>0</v>
      </c>
      <c r="AB4661" s="334">
        <v>0</v>
      </c>
      <c r="AD4661" s="334">
        <v>0</v>
      </c>
      <c r="AE4661" s="334">
        <f t="shared" si="727"/>
        <v>0</v>
      </c>
      <c r="AF4661" s="334">
        <f t="shared" si="728"/>
        <v>0</v>
      </c>
      <c r="AG4661" s="340">
        <f t="shared" si="729"/>
        <v>0</v>
      </c>
      <c r="AI4661" s="340">
        <f t="shared" si="733"/>
        <v>0</v>
      </c>
      <c r="AJ4661" s="340">
        <f t="shared" si="733"/>
        <v>0</v>
      </c>
      <c r="AK4661" s="340">
        <f t="shared" si="733"/>
        <v>0</v>
      </c>
      <c r="AL4661" s="340">
        <f t="shared" si="733"/>
        <v>0</v>
      </c>
      <c r="AM4661" s="340">
        <f t="shared" si="733"/>
        <v>0</v>
      </c>
    </row>
    <row r="4662" spans="1:39" x14ac:dyDescent="0.35">
      <c r="A4662" s="337">
        <v>26575</v>
      </c>
      <c r="B4662" s="338">
        <f t="shared" si="724"/>
        <v>1972</v>
      </c>
      <c r="C4662" s="338">
        <f t="shared" si="725"/>
        <v>10</v>
      </c>
      <c r="D4662" s="338">
        <f t="shared" si="726"/>
        <v>3</v>
      </c>
      <c r="E4662" s="334">
        <v>0</v>
      </c>
      <c r="F4662" s="334">
        <v>0</v>
      </c>
      <c r="G4662" s="334">
        <v>0</v>
      </c>
      <c r="H4662" s="334">
        <v>0</v>
      </c>
      <c r="I4662" s="334">
        <v>0</v>
      </c>
      <c r="J4662" s="334">
        <v>0</v>
      </c>
      <c r="K4662" s="334">
        <v>0</v>
      </c>
      <c r="L4662" s="334">
        <v>0</v>
      </c>
      <c r="M4662" s="334">
        <v>0</v>
      </c>
      <c r="N4662" s="334">
        <v>0</v>
      </c>
      <c r="O4662" s="334">
        <v>0</v>
      </c>
      <c r="P4662" s="334">
        <v>0</v>
      </c>
      <c r="Q4662" s="334">
        <v>0</v>
      </c>
      <c r="R4662" s="334">
        <v>0</v>
      </c>
      <c r="S4662" s="334">
        <v>0</v>
      </c>
      <c r="T4662" s="334">
        <v>0</v>
      </c>
      <c r="U4662" s="334">
        <v>0</v>
      </c>
      <c r="V4662" s="334">
        <v>0</v>
      </c>
      <c r="W4662" s="334">
        <v>0</v>
      </c>
      <c r="X4662" s="334">
        <v>0</v>
      </c>
      <c r="Y4662" s="334">
        <v>0</v>
      </c>
      <c r="Z4662" s="334">
        <v>0</v>
      </c>
      <c r="AA4662" s="334">
        <v>0</v>
      </c>
      <c r="AB4662" s="334">
        <v>0</v>
      </c>
      <c r="AD4662" s="334">
        <v>0</v>
      </c>
      <c r="AE4662" s="334">
        <f t="shared" si="727"/>
        <v>0</v>
      </c>
      <c r="AF4662" s="334">
        <f t="shared" si="728"/>
        <v>0</v>
      </c>
      <c r="AG4662" s="340">
        <f t="shared" si="729"/>
        <v>0</v>
      </c>
      <c r="AI4662" s="340">
        <f t="shared" si="733"/>
        <v>0</v>
      </c>
      <c r="AJ4662" s="340">
        <f t="shared" si="733"/>
        <v>0</v>
      </c>
      <c r="AK4662" s="340">
        <f t="shared" si="733"/>
        <v>0</v>
      </c>
      <c r="AL4662" s="340">
        <f t="shared" si="733"/>
        <v>0</v>
      </c>
      <c r="AM4662" s="340">
        <f t="shared" si="733"/>
        <v>0</v>
      </c>
    </row>
    <row r="4663" spans="1:39" x14ac:dyDescent="0.35">
      <c r="A4663" s="337">
        <v>26576</v>
      </c>
      <c r="B4663" s="338">
        <f t="shared" si="724"/>
        <v>1972</v>
      </c>
      <c r="C4663" s="338">
        <f t="shared" si="725"/>
        <v>10</v>
      </c>
      <c r="D4663" s="338">
        <f t="shared" si="726"/>
        <v>4</v>
      </c>
      <c r="E4663" s="334">
        <v>0</v>
      </c>
      <c r="F4663" s="334">
        <v>0</v>
      </c>
      <c r="G4663" s="334">
        <v>0</v>
      </c>
      <c r="H4663" s="334">
        <v>0</v>
      </c>
      <c r="I4663" s="334">
        <v>0</v>
      </c>
      <c r="J4663" s="334">
        <v>0</v>
      </c>
      <c r="K4663" s="334">
        <v>0</v>
      </c>
      <c r="L4663" s="334">
        <v>0</v>
      </c>
      <c r="M4663" s="334">
        <v>0</v>
      </c>
      <c r="N4663" s="334">
        <v>0</v>
      </c>
      <c r="O4663" s="334">
        <v>0</v>
      </c>
      <c r="P4663" s="334">
        <v>0</v>
      </c>
      <c r="Q4663" s="334">
        <v>0</v>
      </c>
      <c r="R4663" s="334">
        <v>0</v>
      </c>
      <c r="S4663" s="334">
        <v>0</v>
      </c>
      <c r="T4663" s="334">
        <v>0</v>
      </c>
      <c r="U4663" s="334">
        <v>0</v>
      </c>
      <c r="V4663" s="334">
        <v>0</v>
      </c>
      <c r="W4663" s="334">
        <v>0</v>
      </c>
      <c r="X4663" s="334">
        <v>0</v>
      </c>
      <c r="Y4663" s="334">
        <v>0</v>
      </c>
      <c r="Z4663" s="334">
        <v>0</v>
      </c>
      <c r="AA4663" s="334">
        <v>0</v>
      </c>
      <c r="AB4663" s="334">
        <v>0</v>
      </c>
      <c r="AD4663" s="334">
        <v>0</v>
      </c>
      <c r="AE4663" s="334">
        <f t="shared" si="727"/>
        <v>0</v>
      </c>
      <c r="AF4663" s="334">
        <f t="shared" si="728"/>
        <v>0</v>
      </c>
      <c r="AG4663" s="340">
        <f t="shared" si="729"/>
        <v>0</v>
      </c>
      <c r="AI4663" s="340">
        <f t="shared" si="733"/>
        <v>0</v>
      </c>
      <c r="AJ4663" s="340">
        <f t="shared" si="733"/>
        <v>0</v>
      </c>
      <c r="AK4663" s="340">
        <f t="shared" si="733"/>
        <v>0</v>
      </c>
      <c r="AL4663" s="340">
        <f t="shared" si="733"/>
        <v>0</v>
      </c>
      <c r="AM4663" s="340">
        <f t="shared" si="733"/>
        <v>0</v>
      </c>
    </row>
    <row r="4664" spans="1:39" x14ac:dyDescent="0.35">
      <c r="A4664" s="337">
        <v>26577</v>
      </c>
      <c r="B4664" s="338">
        <f t="shared" si="724"/>
        <v>1972</v>
      </c>
      <c r="C4664" s="338">
        <f t="shared" si="725"/>
        <v>10</v>
      </c>
      <c r="D4664" s="338">
        <f t="shared" si="726"/>
        <v>5</v>
      </c>
      <c r="E4664" s="334">
        <v>0</v>
      </c>
      <c r="F4664" s="334">
        <v>0</v>
      </c>
      <c r="G4664" s="334">
        <v>0</v>
      </c>
      <c r="H4664" s="334">
        <v>0</v>
      </c>
      <c r="I4664" s="334">
        <v>0</v>
      </c>
      <c r="J4664" s="334">
        <v>0</v>
      </c>
      <c r="K4664" s="334">
        <v>0</v>
      </c>
      <c r="L4664" s="334">
        <v>0</v>
      </c>
      <c r="M4664" s="334">
        <v>0</v>
      </c>
      <c r="N4664" s="334">
        <v>0</v>
      </c>
      <c r="O4664" s="334">
        <v>0</v>
      </c>
      <c r="P4664" s="334">
        <v>0</v>
      </c>
      <c r="Q4664" s="334">
        <v>0</v>
      </c>
      <c r="R4664" s="334">
        <v>0</v>
      </c>
      <c r="S4664" s="334">
        <v>0</v>
      </c>
      <c r="T4664" s="334">
        <v>0</v>
      </c>
      <c r="U4664" s="334">
        <v>0</v>
      </c>
      <c r="V4664" s="334">
        <v>0</v>
      </c>
      <c r="W4664" s="334">
        <v>0</v>
      </c>
      <c r="X4664" s="334">
        <v>0</v>
      </c>
      <c r="Y4664" s="334">
        <v>0</v>
      </c>
      <c r="Z4664" s="334">
        <v>0</v>
      </c>
      <c r="AA4664" s="334">
        <v>0</v>
      </c>
      <c r="AB4664" s="334">
        <v>0</v>
      </c>
      <c r="AD4664" s="334">
        <v>0</v>
      </c>
      <c r="AE4664" s="334">
        <f t="shared" si="727"/>
        <v>0</v>
      </c>
      <c r="AF4664" s="334">
        <f t="shared" si="728"/>
        <v>0</v>
      </c>
      <c r="AG4664" s="340">
        <f t="shared" si="729"/>
        <v>0</v>
      </c>
      <c r="AI4664" s="340">
        <f t="shared" si="733"/>
        <v>0</v>
      </c>
      <c r="AJ4664" s="340">
        <f t="shared" si="733"/>
        <v>0</v>
      </c>
      <c r="AK4664" s="340">
        <f t="shared" si="733"/>
        <v>0</v>
      </c>
      <c r="AL4664" s="340">
        <f t="shared" si="733"/>
        <v>0</v>
      </c>
      <c r="AM4664" s="340">
        <f t="shared" si="733"/>
        <v>0</v>
      </c>
    </row>
    <row r="4665" spans="1:39" x14ac:dyDescent="0.35">
      <c r="A4665" s="337">
        <v>26578</v>
      </c>
      <c r="B4665" s="338">
        <f t="shared" si="724"/>
        <v>1972</v>
      </c>
      <c r="C4665" s="338">
        <f t="shared" si="725"/>
        <v>10</v>
      </c>
      <c r="D4665" s="338">
        <f t="shared" si="726"/>
        <v>6</v>
      </c>
      <c r="E4665" s="334">
        <v>0</v>
      </c>
      <c r="F4665" s="334">
        <v>0</v>
      </c>
      <c r="G4665" s="334">
        <v>0</v>
      </c>
      <c r="H4665" s="334">
        <v>0</v>
      </c>
      <c r="I4665" s="334">
        <v>0</v>
      </c>
      <c r="J4665" s="334">
        <v>0</v>
      </c>
      <c r="K4665" s="334">
        <v>0</v>
      </c>
      <c r="L4665" s="334">
        <v>0</v>
      </c>
      <c r="M4665" s="334">
        <v>0</v>
      </c>
      <c r="N4665" s="334">
        <v>0</v>
      </c>
      <c r="O4665" s="334">
        <v>0</v>
      </c>
      <c r="P4665" s="334">
        <v>0</v>
      </c>
      <c r="Q4665" s="334">
        <v>0</v>
      </c>
      <c r="R4665" s="334">
        <v>0</v>
      </c>
      <c r="S4665" s="334">
        <v>0</v>
      </c>
      <c r="T4665" s="334">
        <v>0</v>
      </c>
      <c r="U4665" s="334">
        <v>0</v>
      </c>
      <c r="V4665" s="334">
        <v>0</v>
      </c>
      <c r="W4665" s="334">
        <v>0</v>
      </c>
      <c r="X4665" s="334">
        <v>0</v>
      </c>
      <c r="Y4665" s="334">
        <v>0</v>
      </c>
      <c r="Z4665" s="334">
        <v>0</v>
      </c>
      <c r="AA4665" s="334">
        <v>0</v>
      </c>
      <c r="AB4665" s="334">
        <v>0</v>
      </c>
      <c r="AD4665" s="334">
        <v>0</v>
      </c>
      <c r="AE4665" s="334">
        <f t="shared" si="727"/>
        <v>0</v>
      </c>
      <c r="AF4665" s="334">
        <f t="shared" si="728"/>
        <v>0</v>
      </c>
      <c r="AG4665" s="340">
        <f t="shared" si="729"/>
        <v>0</v>
      </c>
      <c r="AI4665" s="340">
        <f t="shared" si="733"/>
        <v>0</v>
      </c>
      <c r="AJ4665" s="340">
        <f t="shared" si="733"/>
        <v>0</v>
      </c>
      <c r="AK4665" s="340">
        <f t="shared" si="733"/>
        <v>0</v>
      </c>
      <c r="AL4665" s="340">
        <f t="shared" si="733"/>
        <v>0</v>
      </c>
      <c r="AM4665" s="340">
        <f t="shared" si="733"/>
        <v>0</v>
      </c>
    </row>
    <row r="4666" spans="1:39" x14ac:dyDescent="0.35">
      <c r="A4666" s="337">
        <v>26579</v>
      </c>
      <c r="B4666" s="338">
        <f t="shared" si="724"/>
        <v>1972</v>
      </c>
      <c r="C4666" s="338">
        <f t="shared" si="725"/>
        <v>10</v>
      </c>
      <c r="D4666" s="338">
        <f t="shared" si="726"/>
        <v>7</v>
      </c>
      <c r="E4666" s="334">
        <v>0</v>
      </c>
      <c r="F4666" s="334">
        <v>0</v>
      </c>
      <c r="G4666" s="334">
        <v>0</v>
      </c>
      <c r="H4666" s="334">
        <v>0</v>
      </c>
      <c r="I4666" s="334">
        <v>0</v>
      </c>
      <c r="J4666" s="334">
        <v>0</v>
      </c>
      <c r="K4666" s="334">
        <v>0</v>
      </c>
      <c r="L4666" s="334">
        <v>0</v>
      </c>
      <c r="M4666" s="334">
        <v>0</v>
      </c>
      <c r="N4666" s="334">
        <v>0</v>
      </c>
      <c r="O4666" s="334">
        <v>0</v>
      </c>
      <c r="P4666" s="334">
        <v>0</v>
      </c>
      <c r="Q4666" s="334">
        <v>0</v>
      </c>
      <c r="R4666" s="334">
        <v>0</v>
      </c>
      <c r="S4666" s="334">
        <v>0</v>
      </c>
      <c r="T4666" s="334">
        <v>0</v>
      </c>
      <c r="U4666" s="334">
        <v>0</v>
      </c>
      <c r="V4666" s="334">
        <v>0</v>
      </c>
      <c r="W4666" s="334">
        <v>0</v>
      </c>
      <c r="X4666" s="334">
        <v>0</v>
      </c>
      <c r="Y4666" s="334">
        <v>0</v>
      </c>
      <c r="Z4666" s="334">
        <v>0</v>
      </c>
      <c r="AA4666" s="334">
        <v>0</v>
      </c>
      <c r="AB4666" s="334">
        <v>0</v>
      </c>
      <c r="AD4666" s="334">
        <v>0</v>
      </c>
      <c r="AE4666" s="334">
        <f t="shared" si="727"/>
        <v>0</v>
      </c>
      <c r="AF4666" s="334">
        <f t="shared" si="728"/>
        <v>0</v>
      </c>
      <c r="AG4666" s="340">
        <f t="shared" si="729"/>
        <v>0</v>
      </c>
      <c r="AI4666" s="340">
        <f t="shared" si="733"/>
        <v>0</v>
      </c>
      <c r="AJ4666" s="340">
        <f t="shared" si="733"/>
        <v>0</v>
      </c>
      <c r="AK4666" s="340">
        <f t="shared" si="733"/>
        <v>0</v>
      </c>
      <c r="AL4666" s="340">
        <f t="shared" si="733"/>
        <v>0</v>
      </c>
      <c r="AM4666" s="340">
        <f t="shared" si="733"/>
        <v>0</v>
      </c>
    </row>
    <row r="4667" spans="1:39" x14ac:dyDescent="0.35">
      <c r="A4667" s="337">
        <v>26580</v>
      </c>
      <c r="B4667" s="338">
        <f t="shared" si="724"/>
        <v>1972</v>
      </c>
      <c r="C4667" s="338">
        <f t="shared" si="725"/>
        <v>10</v>
      </c>
      <c r="D4667" s="338">
        <f t="shared" si="726"/>
        <v>8</v>
      </c>
      <c r="E4667" s="334">
        <v>0</v>
      </c>
      <c r="F4667" s="334">
        <v>0</v>
      </c>
      <c r="G4667" s="334">
        <v>0</v>
      </c>
      <c r="H4667" s="334">
        <v>0</v>
      </c>
      <c r="I4667" s="334">
        <v>0</v>
      </c>
      <c r="J4667" s="334">
        <v>0</v>
      </c>
      <c r="K4667" s="334">
        <v>0</v>
      </c>
      <c r="L4667" s="334">
        <v>0</v>
      </c>
      <c r="M4667" s="334">
        <v>0</v>
      </c>
      <c r="N4667" s="334">
        <v>0</v>
      </c>
      <c r="O4667" s="334">
        <v>0</v>
      </c>
      <c r="P4667" s="334">
        <v>0</v>
      </c>
      <c r="Q4667" s="334">
        <v>0</v>
      </c>
      <c r="R4667" s="334">
        <v>0</v>
      </c>
      <c r="S4667" s="334">
        <v>0</v>
      </c>
      <c r="T4667" s="334">
        <v>0</v>
      </c>
      <c r="U4667" s="334">
        <v>0</v>
      </c>
      <c r="V4667" s="334">
        <v>0</v>
      </c>
      <c r="W4667" s="334">
        <v>0</v>
      </c>
      <c r="X4667" s="334">
        <v>0</v>
      </c>
      <c r="Y4667" s="334">
        <v>0</v>
      </c>
      <c r="Z4667" s="334">
        <v>0</v>
      </c>
      <c r="AA4667" s="334">
        <v>0</v>
      </c>
      <c r="AB4667" s="334">
        <v>0</v>
      </c>
      <c r="AD4667" s="334">
        <v>0</v>
      </c>
      <c r="AE4667" s="334">
        <f t="shared" si="727"/>
        <v>0</v>
      </c>
      <c r="AF4667" s="334">
        <f t="shared" si="728"/>
        <v>0</v>
      </c>
      <c r="AG4667" s="340">
        <f t="shared" si="729"/>
        <v>0</v>
      </c>
      <c r="AI4667" s="340">
        <f t="shared" si="733"/>
        <v>0</v>
      </c>
      <c r="AJ4667" s="340">
        <f t="shared" si="733"/>
        <v>0</v>
      </c>
      <c r="AK4667" s="340">
        <f t="shared" si="733"/>
        <v>0</v>
      </c>
      <c r="AL4667" s="340">
        <f t="shared" si="733"/>
        <v>0</v>
      </c>
      <c r="AM4667" s="340">
        <f t="shared" si="733"/>
        <v>0</v>
      </c>
    </row>
    <row r="4668" spans="1:39" x14ac:dyDescent="0.35">
      <c r="A4668" s="337">
        <v>26581</v>
      </c>
      <c r="B4668" s="338">
        <f t="shared" si="724"/>
        <v>1972</v>
      </c>
      <c r="C4668" s="338">
        <f t="shared" si="725"/>
        <v>10</v>
      </c>
      <c r="D4668" s="338">
        <f t="shared" si="726"/>
        <v>9</v>
      </c>
      <c r="E4668" s="334">
        <v>0</v>
      </c>
      <c r="F4668" s="334">
        <v>0</v>
      </c>
      <c r="G4668" s="334">
        <v>0</v>
      </c>
      <c r="H4668" s="334">
        <v>0</v>
      </c>
      <c r="I4668" s="334">
        <v>0</v>
      </c>
      <c r="J4668" s="334">
        <v>0</v>
      </c>
      <c r="K4668" s="334">
        <v>0</v>
      </c>
      <c r="L4668" s="334">
        <v>0</v>
      </c>
      <c r="M4668" s="334">
        <v>0</v>
      </c>
      <c r="N4668" s="334">
        <v>0</v>
      </c>
      <c r="O4668" s="334">
        <v>0</v>
      </c>
      <c r="P4668" s="334">
        <v>0</v>
      </c>
      <c r="Q4668" s="334">
        <v>0</v>
      </c>
      <c r="R4668" s="334">
        <v>0</v>
      </c>
      <c r="S4668" s="334">
        <v>0</v>
      </c>
      <c r="T4668" s="334">
        <v>0</v>
      </c>
      <c r="U4668" s="334">
        <v>0</v>
      </c>
      <c r="V4668" s="334">
        <v>0.2</v>
      </c>
      <c r="W4668" s="334">
        <v>0.2</v>
      </c>
      <c r="X4668" s="334">
        <v>0.2</v>
      </c>
      <c r="Y4668" s="334">
        <v>0.3</v>
      </c>
      <c r="Z4668" s="334">
        <v>0.2</v>
      </c>
      <c r="AA4668" s="334">
        <v>0.2</v>
      </c>
      <c r="AB4668" s="334">
        <v>0.2</v>
      </c>
      <c r="AD4668" s="334">
        <v>1.5</v>
      </c>
      <c r="AE4668" s="334">
        <f t="shared" si="727"/>
        <v>1.5</v>
      </c>
      <c r="AF4668" s="334">
        <f t="shared" si="728"/>
        <v>1.5</v>
      </c>
      <c r="AG4668" s="340">
        <f t="shared" si="729"/>
        <v>0</v>
      </c>
      <c r="AI4668" s="340">
        <f t="shared" si="733"/>
        <v>0</v>
      </c>
      <c r="AJ4668" s="340">
        <f t="shared" si="733"/>
        <v>0</v>
      </c>
      <c r="AK4668" s="340">
        <f t="shared" si="733"/>
        <v>0</v>
      </c>
      <c r="AL4668" s="340">
        <f t="shared" si="733"/>
        <v>0</v>
      </c>
      <c r="AM4668" s="340">
        <f t="shared" si="733"/>
        <v>0</v>
      </c>
    </row>
    <row r="4669" spans="1:39" x14ac:dyDescent="0.35">
      <c r="A4669" s="337">
        <v>26582</v>
      </c>
      <c r="B4669" s="338">
        <f t="shared" si="724"/>
        <v>1972</v>
      </c>
      <c r="C4669" s="338">
        <f t="shared" si="725"/>
        <v>10</v>
      </c>
      <c r="D4669" s="338">
        <f t="shared" si="726"/>
        <v>10</v>
      </c>
      <c r="E4669" s="334">
        <v>0.2</v>
      </c>
      <c r="F4669" s="334">
        <v>0.1</v>
      </c>
      <c r="G4669" s="334">
        <v>0.2</v>
      </c>
      <c r="H4669" s="334">
        <v>0.1</v>
      </c>
      <c r="I4669" s="334">
        <v>0.2</v>
      </c>
      <c r="J4669" s="334">
        <v>0.1</v>
      </c>
      <c r="K4669" s="334">
        <v>0.2</v>
      </c>
      <c r="L4669" s="334">
        <v>0</v>
      </c>
      <c r="M4669" s="334">
        <v>0</v>
      </c>
      <c r="N4669" s="334">
        <v>0.1</v>
      </c>
      <c r="O4669" s="334">
        <v>0.2</v>
      </c>
      <c r="P4669" s="334">
        <v>0.1</v>
      </c>
      <c r="Q4669" s="334">
        <v>0.2</v>
      </c>
      <c r="R4669" s="334">
        <v>0.1</v>
      </c>
      <c r="S4669" s="334">
        <v>0.2</v>
      </c>
      <c r="T4669" s="334">
        <v>0</v>
      </c>
      <c r="U4669" s="334">
        <v>0</v>
      </c>
      <c r="V4669" s="334">
        <v>0</v>
      </c>
      <c r="W4669" s="334">
        <v>0</v>
      </c>
      <c r="X4669" s="334">
        <v>0</v>
      </c>
      <c r="Y4669" s="334">
        <v>0</v>
      </c>
      <c r="Z4669" s="334">
        <v>0</v>
      </c>
      <c r="AA4669" s="334">
        <v>0</v>
      </c>
      <c r="AB4669" s="334">
        <v>0</v>
      </c>
      <c r="AD4669" s="334">
        <v>2</v>
      </c>
      <c r="AE4669" s="334">
        <f t="shared" si="727"/>
        <v>2</v>
      </c>
      <c r="AF4669" s="334">
        <f t="shared" si="728"/>
        <v>2.0000000000000004</v>
      </c>
      <c r="AG4669" s="340">
        <f t="shared" si="729"/>
        <v>4.4408920985006262E-16</v>
      </c>
      <c r="AI4669" s="340">
        <f t="shared" si="733"/>
        <v>0</v>
      </c>
      <c r="AJ4669" s="340">
        <f t="shared" si="733"/>
        <v>0</v>
      </c>
      <c r="AK4669" s="340">
        <f t="shared" si="733"/>
        <v>0</v>
      </c>
      <c r="AL4669" s="340">
        <f t="shared" si="733"/>
        <v>0</v>
      </c>
      <c r="AM4669" s="340">
        <f t="shared" si="733"/>
        <v>0</v>
      </c>
    </row>
    <row r="4670" spans="1:39" x14ac:dyDescent="0.35">
      <c r="A4670" s="337">
        <v>26583</v>
      </c>
      <c r="B4670" s="338">
        <f t="shared" si="724"/>
        <v>1972</v>
      </c>
      <c r="C4670" s="338">
        <f t="shared" si="725"/>
        <v>10</v>
      </c>
      <c r="D4670" s="338">
        <f t="shared" si="726"/>
        <v>11</v>
      </c>
      <c r="E4670" s="334">
        <v>0</v>
      </c>
      <c r="F4670" s="334">
        <v>0</v>
      </c>
      <c r="G4670" s="334">
        <v>0</v>
      </c>
      <c r="H4670" s="334">
        <v>0</v>
      </c>
      <c r="I4670" s="334">
        <v>0</v>
      </c>
      <c r="J4670" s="334">
        <v>0</v>
      </c>
      <c r="K4670" s="334">
        <v>0</v>
      </c>
      <c r="L4670" s="334">
        <v>0</v>
      </c>
      <c r="M4670" s="334">
        <v>0</v>
      </c>
      <c r="N4670" s="334">
        <v>0</v>
      </c>
      <c r="O4670" s="334">
        <v>0</v>
      </c>
      <c r="P4670" s="334">
        <v>0</v>
      </c>
      <c r="Q4670" s="334">
        <v>0</v>
      </c>
      <c r="R4670" s="334">
        <v>0</v>
      </c>
      <c r="S4670" s="334">
        <v>0</v>
      </c>
      <c r="T4670" s="334">
        <v>0</v>
      </c>
      <c r="U4670" s="334">
        <v>0</v>
      </c>
      <c r="V4670" s="334">
        <v>0</v>
      </c>
      <c r="W4670" s="334">
        <v>0</v>
      </c>
      <c r="X4670" s="334">
        <v>0</v>
      </c>
      <c r="Y4670" s="334">
        <v>0</v>
      </c>
      <c r="Z4670" s="334">
        <v>0</v>
      </c>
      <c r="AA4670" s="334">
        <v>0</v>
      </c>
      <c r="AB4670" s="334">
        <v>0</v>
      </c>
      <c r="AD4670" s="334">
        <v>0</v>
      </c>
      <c r="AE4670" s="334">
        <f t="shared" si="727"/>
        <v>0</v>
      </c>
      <c r="AF4670" s="334">
        <f t="shared" si="728"/>
        <v>0</v>
      </c>
      <c r="AG4670" s="340">
        <f t="shared" si="729"/>
        <v>0</v>
      </c>
      <c r="AI4670" s="340">
        <f t="shared" si="733"/>
        <v>0</v>
      </c>
      <c r="AJ4670" s="340">
        <f t="shared" si="733"/>
        <v>0</v>
      </c>
      <c r="AK4670" s="340">
        <f t="shared" si="733"/>
        <v>0</v>
      </c>
      <c r="AL4670" s="340">
        <f t="shared" si="733"/>
        <v>0</v>
      </c>
      <c r="AM4670" s="340">
        <f t="shared" si="733"/>
        <v>0</v>
      </c>
    </row>
    <row r="4671" spans="1:39" x14ac:dyDescent="0.35">
      <c r="A4671" s="337">
        <v>26584</v>
      </c>
      <c r="B4671" s="338">
        <f t="shared" si="724"/>
        <v>1972</v>
      </c>
      <c r="C4671" s="338">
        <f t="shared" si="725"/>
        <v>10</v>
      </c>
      <c r="D4671" s="338">
        <f t="shared" si="726"/>
        <v>12</v>
      </c>
      <c r="E4671" s="334">
        <v>0</v>
      </c>
      <c r="F4671" s="334">
        <v>0</v>
      </c>
      <c r="G4671" s="334">
        <v>0</v>
      </c>
      <c r="H4671" s="334">
        <v>0</v>
      </c>
      <c r="I4671" s="334">
        <v>0</v>
      </c>
      <c r="J4671" s="334">
        <v>0</v>
      </c>
      <c r="K4671" s="334">
        <v>0</v>
      </c>
      <c r="L4671" s="334">
        <v>0</v>
      </c>
      <c r="M4671" s="334">
        <v>0</v>
      </c>
      <c r="N4671" s="334">
        <v>0</v>
      </c>
      <c r="O4671" s="334">
        <v>0</v>
      </c>
      <c r="P4671" s="334">
        <v>0</v>
      </c>
      <c r="Q4671" s="334">
        <v>0</v>
      </c>
      <c r="R4671" s="334">
        <v>0</v>
      </c>
      <c r="S4671" s="334">
        <v>0</v>
      </c>
      <c r="T4671" s="334">
        <v>0</v>
      </c>
      <c r="U4671" s="334">
        <v>0</v>
      </c>
      <c r="V4671" s="334">
        <v>0</v>
      </c>
      <c r="W4671" s="334">
        <v>0</v>
      </c>
      <c r="X4671" s="334">
        <v>0</v>
      </c>
      <c r="Y4671" s="334">
        <v>0</v>
      </c>
      <c r="Z4671" s="334">
        <v>0</v>
      </c>
      <c r="AA4671" s="334">
        <v>0</v>
      </c>
      <c r="AB4671" s="334">
        <v>0</v>
      </c>
      <c r="AD4671" s="334">
        <v>0</v>
      </c>
      <c r="AE4671" s="334">
        <f t="shared" si="727"/>
        <v>0</v>
      </c>
      <c r="AF4671" s="334">
        <f t="shared" si="728"/>
        <v>0</v>
      </c>
      <c r="AG4671" s="340">
        <f t="shared" si="729"/>
        <v>0</v>
      </c>
      <c r="AI4671" s="340">
        <f t="shared" si="733"/>
        <v>0</v>
      </c>
      <c r="AJ4671" s="340">
        <f t="shared" si="733"/>
        <v>0</v>
      </c>
      <c r="AK4671" s="340">
        <f t="shared" si="733"/>
        <v>0</v>
      </c>
      <c r="AL4671" s="340">
        <f t="shared" si="733"/>
        <v>0</v>
      </c>
      <c r="AM4671" s="340">
        <f t="shared" si="733"/>
        <v>0</v>
      </c>
    </row>
    <row r="4672" spans="1:39" x14ac:dyDescent="0.35">
      <c r="A4672" s="337">
        <v>26585</v>
      </c>
      <c r="B4672" s="338">
        <f t="shared" si="724"/>
        <v>1972</v>
      </c>
      <c r="C4672" s="338">
        <f t="shared" si="725"/>
        <v>10</v>
      </c>
      <c r="D4672" s="338">
        <f t="shared" si="726"/>
        <v>13</v>
      </c>
      <c r="E4672" s="334">
        <v>0</v>
      </c>
      <c r="F4672" s="334">
        <v>0</v>
      </c>
      <c r="G4672" s="334">
        <v>0</v>
      </c>
      <c r="H4672" s="334">
        <v>0</v>
      </c>
      <c r="I4672" s="334">
        <v>0</v>
      </c>
      <c r="J4672" s="334">
        <v>0</v>
      </c>
      <c r="K4672" s="334">
        <v>0</v>
      </c>
      <c r="L4672" s="334">
        <v>0</v>
      </c>
      <c r="M4672" s="334">
        <v>0</v>
      </c>
      <c r="N4672" s="334">
        <v>0</v>
      </c>
      <c r="O4672" s="334">
        <v>0.3</v>
      </c>
      <c r="P4672" s="334">
        <v>0.4</v>
      </c>
      <c r="Q4672" s="334">
        <v>0.3</v>
      </c>
      <c r="R4672" s="334">
        <v>0.3</v>
      </c>
      <c r="S4672" s="334">
        <v>0.3</v>
      </c>
      <c r="T4672" s="334">
        <v>0.4</v>
      </c>
      <c r="U4672" s="334">
        <v>0.3</v>
      </c>
      <c r="V4672" s="334">
        <v>0</v>
      </c>
      <c r="W4672" s="334">
        <v>0</v>
      </c>
      <c r="X4672" s="334">
        <v>0</v>
      </c>
      <c r="Y4672" s="334">
        <v>0</v>
      </c>
      <c r="Z4672" s="334">
        <v>0</v>
      </c>
      <c r="AA4672" s="334">
        <v>0</v>
      </c>
      <c r="AB4672" s="334">
        <v>0</v>
      </c>
      <c r="AD4672" s="334">
        <v>2.2999999999999998</v>
      </c>
      <c r="AE4672" s="334">
        <f t="shared" si="727"/>
        <v>2.2999999999999998</v>
      </c>
      <c r="AF4672" s="334">
        <f t="shared" si="728"/>
        <v>2.2999999999999998</v>
      </c>
      <c r="AG4672" s="340">
        <f t="shared" si="729"/>
        <v>0</v>
      </c>
      <c r="AI4672" s="340">
        <f t="shared" si="733"/>
        <v>0</v>
      </c>
      <c r="AJ4672" s="340">
        <f t="shared" si="733"/>
        <v>0</v>
      </c>
      <c r="AK4672" s="340">
        <f t="shared" si="733"/>
        <v>0</v>
      </c>
      <c r="AL4672" s="340">
        <f t="shared" si="733"/>
        <v>0</v>
      </c>
      <c r="AM4672" s="340">
        <f t="shared" si="733"/>
        <v>0</v>
      </c>
    </row>
    <row r="4673" spans="1:39" x14ac:dyDescent="0.35">
      <c r="A4673" s="337">
        <v>26586</v>
      </c>
      <c r="B4673" s="338">
        <f t="shared" si="724"/>
        <v>1972</v>
      </c>
      <c r="C4673" s="338">
        <f t="shared" si="725"/>
        <v>10</v>
      </c>
      <c r="D4673" s="338">
        <f t="shared" si="726"/>
        <v>14</v>
      </c>
      <c r="E4673" s="334">
        <v>0</v>
      </c>
      <c r="F4673" s="334">
        <v>0</v>
      </c>
      <c r="G4673" s="334">
        <v>0</v>
      </c>
      <c r="H4673" s="334">
        <v>0</v>
      </c>
      <c r="I4673" s="334">
        <v>0</v>
      </c>
      <c r="J4673" s="334">
        <v>0</v>
      </c>
      <c r="K4673" s="334">
        <v>0</v>
      </c>
      <c r="L4673" s="334">
        <v>0</v>
      </c>
      <c r="M4673" s="334">
        <v>0</v>
      </c>
      <c r="N4673" s="334">
        <v>0</v>
      </c>
      <c r="O4673" s="334">
        <v>0</v>
      </c>
      <c r="P4673" s="334">
        <v>0</v>
      </c>
      <c r="Q4673" s="334">
        <v>0</v>
      </c>
      <c r="R4673" s="334">
        <v>0</v>
      </c>
      <c r="S4673" s="334">
        <v>0</v>
      </c>
      <c r="T4673" s="334">
        <v>0</v>
      </c>
      <c r="U4673" s="334">
        <v>0</v>
      </c>
      <c r="V4673" s="334">
        <v>0</v>
      </c>
      <c r="W4673" s="334">
        <v>0</v>
      </c>
      <c r="X4673" s="334">
        <v>0</v>
      </c>
      <c r="Y4673" s="334">
        <v>0</v>
      </c>
      <c r="Z4673" s="334">
        <v>0</v>
      </c>
      <c r="AA4673" s="334">
        <v>0</v>
      </c>
      <c r="AB4673" s="334">
        <v>0</v>
      </c>
      <c r="AD4673" s="334">
        <v>0</v>
      </c>
      <c r="AE4673" s="334">
        <f t="shared" si="727"/>
        <v>0</v>
      </c>
      <c r="AF4673" s="334">
        <f t="shared" si="728"/>
        <v>0</v>
      </c>
      <c r="AG4673" s="340">
        <f t="shared" si="729"/>
        <v>0</v>
      </c>
      <c r="AI4673" s="340">
        <f t="shared" si="733"/>
        <v>0</v>
      </c>
      <c r="AJ4673" s="340">
        <f t="shared" si="733"/>
        <v>0</v>
      </c>
      <c r="AK4673" s="340">
        <f t="shared" si="733"/>
        <v>0</v>
      </c>
      <c r="AL4673" s="340">
        <f t="shared" si="733"/>
        <v>0</v>
      </c>
      <c r="AM4673" s="340">
        <f t="shared" si="733"/>
        <v>0</v>
      </c>
    </row>
    <row r="4674" spans="1:39" x14ac:dyDescent="0.35">
      <c r="A4674" s="337">
        <v>26587</v>
      </c>
      <c r="B4674" s="338">
        <f t="shared" si="724"/>
        <v>1972</v>
      </c>
      <c r="C4674" s="338">
        <f t="shared" si="725"/>
        <v>10</v>
      </c>
      <c r="D4674" s="338">
        <f t="shared" si="726"/>
        <v>15</v>
      </c>
      <c r="E4674" s="334">
        <v>0</v>
      </c>
      <c r="F4674" s="334">
        <v>0</v>
      </c>
      <c r="G4674" s="334">
        <v>0</v>
      </c>
      <c r="H4674" s="334">
        <v>0</v>
      </c>
      <c r="I4674" s="334">
        <v>0</v>
      </c>
      <c r="J4674" s="334">
        <v>0</v>
      </c>
      <c r="K4674" s="334">
        <v>0</v>
      </c>
      <c r="L4674" s="334">
        <v>0</v>
      </c>
      <c r="M4674" s="334">
        <v>0</v>
      </c>
      <c r="N4674" s="334">
        <v>0</v>
      </c>
      <c r="O4674" s="334">
        <v>0</v>
      </c>
      <c r="P4674" s="334">
        <v>0</v>
      </c>
      <c r="Q4674" s="334">
        <v>0</v>
      </c>
      <c r="R4674" s="334">
        <v>0</v>
      </c>
      <c r="S4674" s="334">
        <v>0</v>
      </c>
      <c r="T4674" s="334">
        <v>0</v>
      </c>
      <c r="U4674" s="334">
        <v>0</v>
      </c>
      <c r="V4674" s="334">
        <v>0</v>
      </c>
      <c r="W4674" s="334">
        <v>0</v>
      </c>
      <c r="X4674" s="334">
        <v>0</v>
      </c>
      <c r="Y4674" s="334">
        <v>0</v>
      </c>
      <c r="Z4674" s="334">
        <v>0</v>
      </c>
      <c r="AA4674" s="334">
        <v>0</v>
      </c>
      <c r="AB4674" s="334">
        <v>0</v>
      </c>
      <c r="AD4674" s="334">
        <v>0</v>
      </c>
      <c r="AE4674" s="334">
        <f t="shared" si="727"/>
        <v>0</v>
      </c>
      <c r="AF4674" s="334">
        <f t="shared" si="728"/>
        <v>0</v>
      </c>
      <c r="AG4674" s="340">
        <f t="shared" si="729"/>
        <v>0</v>
      </c>
      <c r="AI4674" s="340">
        <f t="shared" si="733"/>
        <v>0</v>
      </c>
      <c r="AJ4674" s="340">
        <f t="shared" si="733"/>
        <v>0</v>
      </c>
      <c r="AK4674" s="340">
        <f t="shared" si="733"/>
        <v>0</v>
      </c>
      <c r="AL4674" s="340">
        <f t="shared" si="733"/>
        <v>0</v>
      </c>
      <c r="AM4674" s="340">
        <f t="shared" si="733"/>
        <v>0</v>
      </c>
    </row>
    <row r="4675" spans="1:39" x14ac:dyDescent="0.35">
      <c r="A4675" s="337">
        <v>26588</v>
      </c>
      <c r="B4675" s="338">
        <f t="shared" si="724"/>
        <v>1972</v>
      </c>
      <c r="C4675" s="338">
        <f t="shared" si="725"/>
        <v>10</v>
      </c>
      <c r="D4675" s="338">
        <f t="shared" si="726"/>
        <v>16</v>
      </c>
      <c r="E4675" s="334">
        <v>0</v>
      </c>
      <c r="F4675" s="334">
        <v>0</v>
      </c>
      <c r="G4675" s="334">
        <v>0</v>
      </c>
      <c r="H4675" s="334">
        <v>0</v>
      </c>
      <c r="I4675" s="334">
        <v>0</v>
      </c>
      <c r="J4675" s="334">
        <v>0</v>
      </c>
      <c r="K4675" s="334">
        <v>0</v>
      </c>
      <c r="L4675" s="334">
        <v>0</v>
      </c>
      <c r="M4675" s="334">
        <v>0</v>
      </c>
      <c r="N4675" s="334">
        <v>0</v>
      </c>
      <c r="O4675" s="334">
        <v>0</v>
      </c>
      <c r="P4675" s="334">
        <v>0</v>
      </c>
      <c r="Q4675" s="334">
        <v>0</v>
      </c>
      <c r="R4675" s="334">
        <v>0</v>
      </c>
      <c r="S4675" s="334">
        <v>0</v>
      </c>
      <c r="T4675" s="334">
        <v>0</v>
      </c>
      <c r="U4675" s="334">
        <v>0</v>
      </c>
      <c r="V4675" s="334">
        <v>0</v>
      </c>
      <c r="W4675" s="334">
        <v>0</v>
      </c>
      <c r="X4675" s="334">
        <v>0</v>
      </c>
      <c r="Y4675" s="334">
        <v>0</v>
      </c>
      <c r="Z4675" s="334">
        <v>0</v>
      </c>
      <c r="AA4675" s="334">
        <v>0</v>
      </c>
      <c r="AB4675" s="334">
        <v>0</v>
      </c>
      <c r="AD4675" s="334">
        <v>0</v>
      </c>
      <c r="AE4675" s="334">
        <f t="shared" si="727"/>
        <v>0</v>
      </c>
      <c r="AF4675" s="334">
        <f t="shared" si="728"/>
        <v>0</v>
      </c>
      <c r="AG4675" s="340">
        <f t="shared" si="729"/>
        <v>0</v>
      </c>
      <c r="AI4675" s="340">
        <f t="shared" si="733"/>
        <v>0</v>
      </c>
      <c r="AJ4675" s="340">
        <f t="shared" si="733"/>
        <v>0</v>
      </c>
      <c r="AK4675" s="340">
        <f t="shared" si="733"/>
        <v>0</v>
      </c>
      <c r="AL4675" s="340">
        <f t="shared" si="733"/>
        <v>0</v>
      </c>
      <c r="AM4675" s="340">
        <f t="shared" si="733"/>
        <v>0</v>
      </c>
    </row>
    <row r="4676" spans="1:39" x14ac:dyDescent="0.35">
      <c r="A4676" s="337">
        <v>26589</v>
      </c>
      <c r="B4676" s="338">
        <f t="shared" ref="B4676:B4739" si="734">YEAR(A4676)</f>
        <v>1972</v>
      </c>
      <c r="C4676" s="338">
        <f t="shared" ref="C4676:C4739" si="735">MONTH(A4676)</f>
        <v>10</v>
      </c>
      <c r="D4676" s="338">
        <f t="shared" ref="D4676:D4739" si="736">DAY(A4676)</f>
        <v>17</v>
      </c>
      <c r="E4676" s="334">
        <v>0</v>
      </c>
      <c r="F4676" s="334">
        <v>0</v>
      </c>
      <c r="G4676" s="334">
        <v>0</v>
      </c>
      <c r="H4676" s="334">
        <v>0</v>
      </c>
      <c r="I4676" s="334">
        <v>0</v>
      </c>
      <c r="J4676" s="334">
        <v>0</v>
      </c>
      <c r="K4676" s="334">
        <v>0</v>
      </c>
      <c r="L4676" s="334">
        <v>0</v>
      </c>
      <c r="M4676" s="334">
        <v>0</v>
      </c>
      <c r="N4676" s="334">
        <v>0</v>
      </c>
      <c r="O4676" s="334">
        <v>0</v>
      </c>
      <c r="P4676" s="334">
        <v>0</v>
      </c>
      <c r="Q4676" s="334">
        <v>0</v>
      </c>
      <c r="R4676" s="334">
        <v>0</v>
      </c>
      <c r="S4676" s="334">
        <v>0</v>
      </c>
      <c r="T4676" s="334">
        <v>0</v>
      </c>
      <c r="U4676" s="334">
        <v>0</v>
      </c>
      <c r="V4676" s="334">
        <v>0</v>
      </c>
      <c r="W4676" s="334">
        <v>0</v>
      </c>
      <c r="X4676" s="334">
        <v>0</v>
      </c>
      <c r="Y4676" s="334">
        <v>0</v>
      </c>
      <c r="Z4676" s="334">
        <v>0</v>
      </c>
      <c r="AA4676" s="334">
        <v>0</v>
      </c>
      <c r="AB4676" s="334">
        <v>0</v>
      </c>
      <c r="AD4676" s="334">
        <v>0</v>
      </c>
      <c r="AE4676" s="334">
        <f t="shared" ref="AE4676:AE4739" si="737">AD4676</f>
        <v>0</v>
      </c>
      <c r="AF4676" s="334">
        <f t="shared" ref="AF4676:AF4739" si="738">SUM(E4676:AB4676)</f>
        <v>0</v>
      </c>
      <c r="AG4676" s="340">
        <f t="shared" ref="AG4676:AG4739" si="739">ABS(AF4676-AE4676)</f>
        <v>0</v>
      </c>
      <c r="AI4676" s="340">
        <f t="shared" ref="AI4676:AM4691" si="740">IF($C4676=AI$1,$AF4676,0)</f>
        <v>0</v>
      </c>
      <c r="AJ4676" s="340">
        <f t="shared" si="740"/>
        <v>0</v>
      </c>
      <c r="AK4676" s="340">
        <f t="shared" si="740"/>
        <v>0</v>
      </c>
      <c r="AL4676" s="340">
        <f t="shared" si="740"/>
        <v>0</v>
      </c>
      <c r="AM4676" s="340">
        <f t="shared" si="740"/>
        <v>0</v>
      </c>
    </row>
    <row r="4677" spans="1:39" x14ac:dyDescent="0.35">
      <c r="A4677" s="337">
        <v>26590</v>
      </c>
      <c r="B4677" s="338">
        <f t="shared" si="734"/>
        <v>1972</v>
      </c>
      <c r="C4677" s="338">
        <f t="shared" si="735"/>
        <v>10</v>
      </c>
      <c r="D4677" s="338">
        <f t="shared" si="736"/>
        <v>18</v>
      </c>
      <c r="E4677" s="334">
        <v>0</v>
      </c>
      <c r="F4677" s="334">
        <v>0</v>
      </c>
      <c r="G4677" s="334">
        <v>0</v>
      </c>
      <c r="H4677" s="334">
        <v>0</v>
      </c>
      <c r="I4677" s="334">
        <v>0</v>
      </c>
      <c r="J4677" s="334">
        <v>0</v>
      </c>
      <c r="K4677" s="334">
        <v>0</v>
      </c>
      <c r="L4677" s="334">
        <v>0</v>
      </c>
      <c r="M4677" s="334">
        <v>0</v>
      </c>
      <c r="N4677" s="334">
        <v>0</v>
      </c>
      <c r="O4677" s="334">
        <v>0</v>
      </c>
      <c r="P4677" s="334">
        <v>0</v>
      </c>
      <c r="Q4677" s="334">
        <v>0</v>
      </c>
      <c r="R4677" s="334">
        <v>0</v>
      </c>
      <c r="S4677" s="334">
        <v>0</v>
      </c>
      <c r="T4677" s="334">
        <v>0</v>
      </c>
      <c r="U4677" s="334">
        <v>0</v>
      </c>
      <c r="V4677" s="334">
        <v>0</v>
      </c>
      <c r="W4677" s="334">
        <v>0</v>
      </c>
      <c r="X4677" s="334">
        <v>0</v>
      </c>
      <c r="Y4677" s="334">
        <v>0</v>
      </c>
      <c r="Z4677" s="334">
        <v>0</v>
      </c>
      <c r="AA4677" s="334">
        <v>0</v>
      </c>
      <c r="AB4677" s="334">
        <v>0</v>
      </c>
      <c r="AD4677" s="334">
        <v>0</v>
      </c>
      <c r="AE4677" s="334">
        <f t="shared" si="737"/>
        <v>0</v>
      </c>
      <c r="AF4677" s="334">
        <f t="shared" si="738"/>
        <v>0</v>
      </c>
      <c r="AG4677" s="340">
        <f t="shared" si="739"/>
        <v>0</v>
      </c>
      <c r="AI4677" s="340">
        <f t="shared" si="740"/>
        <v>0</v>
      </c>
      <c r="AJ4677" s="340">
        <f t="shared" si="740"/>
        <v>0</v>
      </c>
      <c r="AK4677" s="340">
        <f t="shared" si="740"/>
        <v>0</v>
      </c>
      <c r="AL4677" s="340">
        <f t="shared" si="740"/>
        <v>0</v>
      </c>
      <c r="AM4677" s="340">
        <f t="shared" si="740"/>
        <v>0</v>
      </c>
    </row>
    <row r="4678" spans="1:39" x14ac:dyDescent="0.35">
      <c r="A4678" s="337">
        <v>26591</v>
      </c>
      <c r="B4678" s="338">
        <f t="shared" si="734"/>
        <v>1972</v>
      </c>
      <c r="C4678" s="338">
        <f t="shared" si="735"/>
        <v>10</v>
      </c>
      <c r="D4678" s="338">
        <f t="shared" si="736"/>
        <v>19</v>
      </c>
      <c r="E4678" s="334">
        <v>0</v>
      </c>
      <c r="F4678" s="334">
        <v>0</v>
      </c>
      <c r="G4678" s="334">
        <v>0</v>
      </c>
      <c r="H4678" s="334">
        <v>0</v>
      </c>
      <c r="I4678" s="334">
        <v>0</v>
      </c>
      <c r="J4678" s="334">
        <v>0</v>
      </c>
      <c r="K4678" s="334">
        <v>0</v>
      </c>
      <c r="L4678" s="334">
        <v>0</v>
      </c>
      <c r="M4678" s="334">
        <v>0</v>
      </c>
      <c r="N4678" s="334">
        <v>0</v>
      </c>
      <c r="O4678" s="334">
        <v>0</v>
      </c>
      <c r="P4678" s="334">
        <v>0</v>
      </c>
      <c r="Q4678" s="334">
        <v>0</v>
      </c>
      <c r="R4678" s="334">
        <v>0</v>
      </c>
      <c r="S4678" s="334">
        <v>0</v>
      </c>
      <c r="T4678" s="334">
        <v>0</v>
      </c>
      <c r="U4678" s="334">
        <v>0</v>
      </c>
      <c r="V4678" s="334">
        <v>0</v>
      </c>
      <c r="W4678" s="334">
        <v>0</v>
      </c>
      <c r="X4678" s="334">
        <v>0</v>
      </c>
      <c r="Y4678" s="334">
        <v>0</v>
      </c>
      <c r="Z4678" s="334">
        <v>0</v>
      </c>
      <c r="AA4678" s="334">
        <v>0</v>
      </c>
      <c r="AB4678" s="334">
        <v>0</v>
      </c>
      <c r="AD4678" s="334">
        <v>0</v>
      </c>
      <c r="AE4678" s="334">
        <f t="shared" si="737"/>
        <v>0</v>
      </c>
      <c r="AF4678" s="334">
        <f t="shared" si="738"/>
        <v>0</v>
      </c>
      <c r="AG4678" s="340">
        <f t="shared" si="739"/>
        <v>0</v>
      </c>
      <c r="AI4678" s="340">
        <f t="shared" si="740"/>
        <v>0</v>
      </c>
      <c r="AJ4678" s="340">
        <f t="shared" si="740"/>
        <v>0</v>
      </c>
      <c r="AK4678" s="340">
        <f t="shared" si="740"/>
        <v>0</v>
      </c>
      <c r="AL4678" s="340">
        <f t="shared" si="740"/>
        <v>0</v>
      </c>
      <c r="AM4678" s="340">
        <f t="shared" si="740"/>
        <v>0</v>
      </c>
    </row>
    <row r="4679" spans="1:39" x14ac:dyDescent="0.35">
      <c r="A4679" s="337">
        <v>26592</v>
      </c>
      <c r="B4679" s="338">
        <f t="shared" si="734"/>
        <v>1972</v>
      </c>
      <c r="C4679" s="338">
        <f t="shared" si="735"/>
        <v>10</v>
      </c>
      <c r="D4679" s="338">
        <f t="shared" si="736"/>
        <v>20</v>
      </c>
      <c r="E4679" s="334">
        <v>0</v>
      </c>
      <c r="F4679" s="334">
        <v>0</v>
      </c>
      <c r="G4679" s="334">
        <v>0</v>
      </c>
      <c r="H4679" s="334">
        <v>0</v>
      </c>
      <c r="I4679" s="334">
        <v>0</v>
      </c>
      <c r="J4679" s="334">
        <v>0</v>
      </c>
      <c r="K4679" s="334">
        <v>0</v>
      </c>
      <c r="L4679" s="334">
        <v>0</v>
      </c>
      <c r="M4679" s="334">
        <v>0</v>
      </c>
      <c r="N4679" s="334">
        <v>0</v>
      </c>
      <c r="O4679" s="334">
        <v>0</v>
      </c>
      <c r="P4679" s="334">
        <v>0</v>
      </c>
      <c r="Q4679" s="334">
        <v>0</v>
      </c>
      <c r="R4679" s="334">
        <v>0</v>
      </c>
      <c r="S4679" s="334">
        <v>0</v>
      </c>
      <c r="T4679" s="334">
        <v>0</v>
      </c>
      <c r="U4679" s="334">
        <v>0</v>
      </c>
      <c r="V4679" s="334">
        <v>0</v>
      </c>
      <c r="W4679" s="334">
        <v>0</v>
      </c>
      <c r="X4679" s="334">
        <v>0</v>
      </c>
      <c r="Y4679" s="334">
        <v>0</v>
      </c>
      <c r="Z4679" s="334">
        <v>0</v>
      </c>
      <c r="AA4679" s="334">
        <v>0</v>
      </c>
      <c r="AB4679" s="334">
        <v>0</v>
      </c>
      <c r="AD4679" s="334">
        <v>0</v>
      </c>
      <c r="AE4679" s="334">
        <f t="shared" si="737"/>
        <v>0</v>
      </c>
      <c r="AF4679" s="334">
        <f t="shared" si="738"/>
        <v>0</v>
      </c>
      <c r="AG4679" s="340">
        <f t="shared" si="739"/>
        <v>0</v>
      </c>
      <c r="AI4679" s="340">
        <f t="shared" si="740"/>
        <v>0</v>
      </c>
      <c r="AJ4679" s="340">
        <f t="shared" si="740"/>
        <v>0</v>
      </c>
      <c r="AK4679" s="340">
        <f t="shared" si="740"/>
        <v>0</v>
      </c>
      <c r="AL4679" s="340">
        <f t="shared" si="740"/>
        <v>0</v>
      </c>
      <c r="AM4679" s="340">
        <f t="shared" si="740"/>
        <v>0</v>
      </c>
    </row>
    <row r="4680" spans="1:39" x14ac:dyDescent="0.35">
      <c r="A4680" s="337">
        <v>26593</v>
      </c>
      <c r="B4680" s="338">
        <f t="shared" si="734"/>
        <v>1972</v>
      </c>
      <c r="C4680" s="338">
        <f t="shared" si="735"/>
        <v>10</v>
      </c>
      <c r="D4680" s="338">
        <f t="shared" si="736"/>
        <v>21</v>
      </c>
      <c r="E4680" s="334">
        <v>0</v>
      </c>
      <c r="F4680" s="334">
        <v>0</v>
      </c>
      <c r="G4680" s="334">
        <v>0</v>
      </c>
      <c r="H4680" s="334">
        <v>0</v>
      </c>
      <c r="I4680" s="334">
        <v>0</v>
      </c>
      <c r="J4680" s="334">
        <v>0</v>
      </c>
      <c r="K4680" s="334">
        <v>0</v>
      </c>
      <c r="L4680" s="334">
        <v>0</v>
      </c>
      <c r="M4680" s="334">
        <v>0</v>
      </c>
      <c r="N4680" s="334">
        <v>0</v>
      </c>
      <c r="O4680" s="334">
        <v>0</v>
      </c>
      <c r="P4680" s="334">
        <v>0</v>
      </c>
      <c r="Q4680" s="334">
        <v>0</v>
      </c>
      <c r="R4680" s="334">
        <v>0</v>
      </c>
      <c r="S4680" s="334">
        <v>0</v>
      </c>
      <c r="T4680" s="334">
        <v>0</v>
      </c>
      <c r="U4680" s="334">
        <v>0</v>
      </c>
      <c r="V4680" s="334">
        <v>0</v>
      </c>
      <c r="W4680" s="334">
        <v>0</v>
      </c>
      <c r="X4680" s="334">
        <v>0</v>
      </c>
      <c r="Y4680" s="334">
        <v>0</v>
      </c>
      <c r="Z4680" s="334">
        <v>0</v>
      </c>
      <c r="AA4680" s="334">
        <v>0</v>
      </c>
      <c r="AB4680" s="334">
        <v>0</v>
      </c>
      <c r="AD4680" s="334">
        <v>0</v>
      </c>
      <c r="AE4680" s="334">
        <f t="shared" si="737"/>
        <v>0</v>
      </c>
      <c r="AF4680" s="334">
        <f t="shared" si="738"/>
        <v>0</v>
      </c>
      <c r="AG4680" s="340">
        <f t="shared" si="739"/>
        <v>0</v>
      </c>
      <c r="AI4680" s="340">
        <f t="shared" si="740"/>
        <v>0</v>
      </c>
      <c r="AJ4680" s="340">
        <f t="shared" si="740"/>
        <v>0</v>
      </c>
      <c r="AK4680" s="340">
        <f t="shared" si="740"/>
        <v>0</v>
      </c>
      <c r="AL4680" s="340">
        <f t="shared" si="740"/>
        <v>0</v>
      </c>
      <c r="AM4680" s="340">
        <f t="shared" si="740"/>
        <v>0</v>
      </c>
    </row>
    <row r="4681" spans="1:39" x14ac:dyDescent="0.35">
      <c r="A4681" s="337">
        <v>26594</v>
      </c>
      <c r="B4681" s="338">
        <f t="shared" si="734"/>
        <v>1972</v>
      </c>
      <c r="C4681" s="338">
        <f t="shared" si="735"/>
        <v>10</v>
      </c>
      <c r="D4681" s="338">
        <f t="shared" si="736"/>
        <v>22</v>
      </c>
      <c r="E4681" s="334">
        <v>0</v>
      </c>
      <c r="F4681" s="334">
        <v>0</v>
      </c>
      <c r="G4681" s="334">
        <v>0</v>
      </c>
      <c r="H4681" s="334">
        <v>0</v>
      </c>
      <c r="I4681" s="334">
        <v>0</v>
      </c>
      <c r="J4681" s="334">
        <v>0</v>
      </c>
      <c r="K4681" s="334">
        <v>0</v>
      </c>
      <c r="L4681" s="334">
        <v>0</v>
      </c>
      <c r="M4681" s="334">
        <v>0</v>
      </c>
      <c r="N4681" s="334">
        <v>0</v>
      </c>
      <c r="O4681" s="334">
        <v>0</v>
      </c>
      <c r="P4681" s="334">
        <v>0</v>
      </c>
      <c r="Q4681" s="334">
        <v>0</v>
      </c>
      <c r="R4681" s="334">
        <v>0</v>
      </c>
      <c r="S4681" s="334">
        <v>0</v>
      </c>
      <c r="T4681" s="334">
        <v>0</v>
      </c>
      <c r="U4681" s="334">
        <v>0</v>
      </c>
      <c r="V4681" s="334">
        <v>0</v>
      </c>
      <c r="W4681" s="334">
        <v>0</v>
      </c>
      <c r="X4681" s="334">
        <v>0</v>
      </c>
      <c r="Y4681" s="334">
        <v>0</v>
      </c>
      <c r="Z4681" s="334">
        <v>0</v>
      </c>
      <c r="AA4681" s="334">
        <v>0</v>
      </c>
      <c r="AB4681" s="334">
        <v>0</v>
      </c>
      <c r="AD4681" s="334">
        <v>0</v>
      </c>
      <c r="AE4681" s="334">
        <f t="shared" si="737"/>
        <v>0</v>
      </c>
      <c r="AF4681" s="334">
        <f t="shared" si="738"/>
        <v>0</v>
      </c>
      <c r="AG4681" s="340">
        <f t="shared" si="739"/>
        <v>0</v>
      </c>
      <c r="AI4681" s="340">
        <f t="shared" si="740"/>
        <v>0</v>
      </c>
      <c r="AJ4681" s="340">
        <f t="shared" si="740"/>
        <v>0</v>
      </c>
      <c r="AK4681" s="340">
        <f t="shared" si="740"/>
        <v>0</v>
      </c>
      <c r="AL4681" s="340">
        <f t="shared" si="740"/>
        <v>0</v>
      </c>
      <c r="AM4681" s="340">
        <f t="shared" si="740"/>
        <v>0</v>
      </c>
    </row>
    <row r="4682" spans="1:39" x14ac:dyDescent="0.35">
      <c r="A4682" s="337">
        <v>26595</v>
      </c>
      <c r="B4682" s="338">
        <f t="shared" si="734"/>
        <v>1972</v>
      </c>
      <c r="C4682" s="338">
        <f t="shared" si="735"/>
        <v>10</v>
      </c>
      <c r="D4682" s="338">
        <f t="shared" si="736"/>
        <v>23</v>
      </c>
      <c r="E4682" s="334">
        <v>0</v>
      </c>
      <c r="F4682" s="334">
        <v>0</v>
      </c>
      <c r="G4682" s="334">
        <v>0</v>
      </c>
      <c r="H4682" s="334">
        <v>0</v>
      </c>
      <c r="I4682" s="334">
        <v>0</v>
      </c>
      <c r="J4682" s="334">
        <v>0</v>
      </c>
      <c r="K4682" s="334">
        <v>0</v>
      </c>
      <c r="L4682" s="334">
        <v>0</v>
      </c>
      <c r="M4682" s="334">
        <v>0</v>
      </c>
      <c r="N4682" s="334">
        <v>0</v>
      </c>
      <c r="O4682" s="334">
        <v>0</v>
      </c>
      <c r="P4682" s="334">
        <v>0</v>
      </c>
      <c r="Q4682" s="334">
        <v>0</v>
      </c>
      <c r="R4682" s="334">
        <v>0</v>
      </c>
      <c r="S4682" s="334">
        <v>0</v>
      </c>
      <c r="T4682" s="334">
        <v>0</v>
      </c>
      <c r="U4682" s="334">
        <v>0</v>
      </c>
      <c r="V4682" s="334">
        <v>0</v>
      </c>
      <c r="W4682" s="334">
        <v>0</v>
      </c>
      <c r="X4682" s="334">
        <v>0</v>
      </c>
      <c r="Y4682" s="334">
        <v>0</v>
      </c>
      <c r="Z4682" s="334">
        <v>0</v>
      </c>
      <c r="AA4682" s="334">
        <v>0</v>
      </c>
      <c r="AB4682" s="334">
        <v>0</v>
      </c>
      <c r="AD4682" s="334">
        <v>0</v>
      </c>
      <c r="AE4682" s="334">
        <f t="shared" si="737"/>
        <v>0</v>
      </c>
      <c r="AF4682" s="334">
        <f t="shared" si="738"/>
        <v>0</v>
      </c>
      <c r="AG4682" s="340">
        <f t="shared" si="739"/>
        <v>0</v>
      </c>
      <c r="AI4682" s="340">
        <f t="shared" si="740"/>
        <v>0</v>
      </c>
      <c r="AJ4682" s="340">
        <f t="shared" si="740"/>
        <v>0</v>
      </c>
      <c r="AK4682" s="340">
        <f t="shared" si="740"/>
        <v>0</v>
      </c>
      <c r="AL4682" s="340">
        <f t="shared" si="740"/>
        <v>0</v>
      </c>
      <c r="AM4682" s="340">
        <f t="shared" si="740"/>
        <v>0</v>
      </c>
    </row>
    <row r="4683" spans="1:39" x14ac:dyDescent="0.35">
      <c r="A4683" s="337">
        <v>26596</v>
      </c>
      <c r="B4683" s="338">
        <f t="shared" si="734"/>
        <v>1972</v>
      </c>
      <c r="C4683" s="338">
        <f t="shared" si="735"/>
        <v>10</v>
      </c>
      <c r="D4683" s="338">
        <f t="shared" si="736"/>
        <v>24</v>
      </c>
      <c r="E4683" s="334">
        <v>0</v>
      </c>
      <c r="F4683" s="334">
        <v>0</v>
      </c>
      <c r="G4683" s="334">
        <v>0</v>
      </c>
      <c r="H4683" s="334">
        <v>0</v>
      </c>
      <c r="I4683" s="334">
        <v>0</v>
      </c>
      <c r="J4683" s="334">
        <v>0</v>
      </c>
      <c r="K4683" s="334">
        <v>0</v>
      </c>
      <c r="L4683" s="334">
        <v>0</v>
      </c>
      <c r="M4683" s="334">
        <v>0</v>
      </c>
      <c r="N4683" s="334">
        <v>0</v>
      </c>
      <c r="O4683" s="334">
        <v>0</v>
      </c>
      <c r="P4683" s="334">
        <v>0</v>
      </c>
      <c r="Q4683" s="334">
        <v>0</v>
      </c>
      <c r="R4683" s="334">
        <v>0</v>
      </c>
      <c r="S4683" s="334">
        <v>0</v>
      </c>
      <c r="T4683" s="334">
        <v>0</v>
      </c>
      <c r="U4683" s="334">
        <v>0</v>
      </c>
      <c r="V4683" s="334">
        <v>0</v>
      </c>
      <c r="W4683" s="334">
        <v>0</v>
      </c>
      <c r="X4683" s="334">
        <v>0</v>
      </c>
      <c r="Y4683" s="334">
        <v>0</v>
      </c>
      <c r="Z4683" s="334">
        <v>0</v>
      </c>
      <c r="AA4683" s="334">
        <v>0</v>
      </c>
      <c r="AB4683" s="334">
        <v>0</v>
      </c>
      <c r="AD4683" s="334">
        <v>0</v>
      </c>
      <c r="AE4683" s="334">
        <f t="shared" si="737"/>
        <v>0</v>
      </c>
      <c r="AF4683" s="334">
        <f t="shared" si="738"/>
        <v>0</v>
      </c>
      <c r="AG4683" s="340">
        <f t="shared" si="739"/>
        <v>0</v>
      </c>
      <c r="AI4683" s="340">
        <f t="shared" si="740"/>
        <v>0</v>
      </c>
      <c r="AJ4683" s="340">
        <f t="shared" si="740"/>
        <v>0</v>
      </c>
      <c r="AK4683" s="340">
        <f t="shared" si="740"/>
        <v>0</v>
      </c>
      <c r="AL4683" s="340">
        <f t="shared" si="740"/>
        <v>0</v>
      </c>
      <c r="AM4683" s="340">
        <f t="shared" si="740"/>
        <v>0</v>
      </c>
    </row>
    <row r="4684" spans="1:39" x14ac:dyDescent="0.35">
      <c r="A4684" s="337">
        <v>26597</v>
      </c>
      <c r="B4684" s="338">
        <f t="shared" si="734"/>
        <v>1972</v>
      </c>
      <c r="C4684" s="338">
        <f t="shared" si="735"/>
        <v>10</v>
      </c>
      <c r="D4684" s="338">
        <f t="shared" si="736"/>
        <v>25</v>
      </c>
      <c r="E4684" s="334">
        <v>0</v>
      </c>
      <c r="F4684" s="334">
        <v>0</v>
      </c>
      <c r="G4684" s="334">
        <v>0</v>
      </c>
      <c r="H4684" s="334">
        <v>0</v>
      </c>
      <c r="I4684" s="334">
        <v>0</v>
      </c>
      <c r="J4684" s="334">
        <v>0</v>
      </c>
      <c r="K4684" s="334">
        <v>0</v>
      </c>
      <c r="L4684" s="334">
        <v>0</v>
      </c>
      <c r="M4684" s="334">
        <v>0</v>
      </c>
      <c r="N4684" s="334">
        <v>0</v>
      </c>
      <c r="O4684" s="334">
        <v>0</v>
      </c>
      <c r="P4684" s="334">
        <v>0</v>
      </c>
      <c r="Q4684" s="334">
        <v>0</v>
      </c>
      <c r="R4684" s="334">
        <v>0</v>
      </c>
      <c r="S4684" s="334">
        <v>0</v>
      </c>
      <c r="T4684" s="334">
        <v>0</v>
      </c>
      <c r="U4684" s="334">
        <v>0</v>
      </c>
      <c r="V4684" s="334">
        <v>0</v>
      </c>
      <c r="W4684" s="334">
        <v>0</v>
      </c>
      <c r="X4684" s="334">
        <v>2</v>
      </c>
      <c r="Y4684" s="334">
        <v>2</v>
      </c>
      <c r="Z4684" s="334">
        <v>1.9</v>
      </c>
      <c r="AA4684" s="334">
        <v>2</v>
      </c>
      <c r="AB4684" s="334">
        <v>2</v>
      </c>
      <c r="AD4684" s="334">
        <v>9.9</v>
      </c>
      <c r="AE4684" s="334">
        <f t="shared" si="737"/>
        <v>9.9</v>
      </c>
      <c r="AF4684" s="334">
        <f t="shared" si="738"/>
        <v>9.9</v>
      </c>
      <c r="AG4684" s="340">
        <f t="shared" si="739"/>
        <v>0</v>
      </c>
      <c r="AI4684" s="340">
        <f t="shared" si="740"/>
        <v>0</v>
      </c>
      <c r="AJ4684" s="340">
        <f t="shared" si="740"/>
        <v>0</v>
      </c>
      <c r="AK4684" s="340">
        <f t="shared" si="740"/>
        <v>0</v>
      </c>
      <c r="AL4684" s="340">
        <f t="shared" si="740"/>
        <v>0</v>
      </c>
      <c r="AM4684" s="340">
        <f t="shared" si="740"/>
        <v>0</v>
      </c>
    </row>
    <row r="4685" spans="1:39" x14ac:dyDescent="0.35">
      <c r="A4685" s="337">
        <v>26598</v>
      </c>
      <c r="B4685" s="338">
        <f t="shared" si="734"/>
        <v>1972</v>
      </c>
      <c r="C4685" s="338">
        <f t="shared" si="735"/>
        <v>10</v>
      </c>
      <c r="D4685" s="338">
        <f t="shared" si="736"/>
        <v>26</v>
      </c>
      <c r="E4685" s="334">
        <v>0.1</v>
      </c>
      <c r="F4685" s="334">
        <v>0.1</v>
      </c>
      <c r="G4685" s="334">
        <v>0.1</v>
      </c>
      <c r="H4685" s="334">
        <v>0.1</v>
      </c>
      <c r="I4685" s="334">
        <v>0.1</v>
      </c>
      <c r="J4685" s="334">
        <v>0.1</v>
      </c>
      <c r="K4685" s="334">
        <v>0.1</v>
      </c>
      <c r="L4685" s="334">
        <v>0.1</v>
      </c>
      <c r="M4685" s="334">
        <v>0.1</v>
      </c>
      <c r="N4685" s="334">
        <v>0.1</v>
      </c>
      <c r="O4685" s="334">
        <v>0.1</v>
      </c>
      <c r="P4685" s="334">
        <v>0.1</v>
      </c>
      <c r="Q4685" s="334">
        <v>0</v>
      </c>
      <c r="R4685" s="334">
        <v>0.1</v>
      </c>
      <c r="S4685" s="334">
        <v>0.1</v>
      </c>
      <c r="T4685" s="334">
        <v>0.1</v>
      </c>
      <c r="U4685" s="334">
        <v>0.1</v>
      </c>
      <c r="V4685" s="334">
        <v>0.1</v>
      </c>
      <c r="W4685" s="334">
        <v>0.1</v>
      </c>
      <c r="X4685" s="334">
        <v>0.1</v>
      </c>
      <c r="Y4685" s="334">
        <v>0.1</v>
      </c>
      <c r="Z4685" s="334">
        <v>0.1</v>
      </c>
      <c r="AA4685" s="334">
        <v>0.1</v>
      </c>
      <c r="AB4685" s="334">
        <v>0.1</v>
      </c>
      <c r="AD4685" s="334">
        <v>2.2999999999999998</v>
      </c>
      <c r="AE4685" s="334">
        <f t="shared" si="737"/>
        <v>2.2999999999999998</v>
      </c>
      <c r="AF4685" s="334">
        <f t="shared" si="738"/>
        <v>2.3000000000000007</v>
      </c>
      <c r="AG4685" s="340">
        <f t="shared" si="739"/>
        <v>8.8817841970012523E-16</v>
      </c>
      <c r="AI4685" s="340">
        <f t="shared" si="740"/>
        <v>0</v>
      </c>
      <c r="AJ4685" s="340">
        <f t="shared" si="740"/>
        <v>0</v>
      </c>
      <c r="AK4685" s="340">
        <f t="shared" si="740"/>
        <v>0</v>
      </c>
      <c r="AL4685" s="340">
        <f t="shared" si="740"/>
        <v>0</v>
      </c>
      <c r="AM4685" s="340">
        <f t="shared" si="740"/>
        <v>0</v>
      </c>
    </row>
    <row r="4686" spans="1:39" x14ac:dyDescent="0.35">
      <c r="A4686" s="337">
        <v>26599</v>
      </c>
      <c r="B4686" s="338">
        <f t="shared" si="734"/>
        <v>1972</v>
      </c>
      <c r="C4686" s="338">
        <f t="shared" si="735"/>
        <v>10</v>
      </c>
      <c r="D4686" s="338">
        <f t="shared" si="736"/>
        <v>27</v>
      </c>
      <c r="E4686" s="334">
        <v>0</v>
      </c>
      <c r="F4686" s="334">
        <v>0</v>
      </c>
      <c r="G4686" s="334">
        <v>0</v>
      </c>
      <c r="H4686" s="334">
        <v>0</v>
      </c>
      <c r="I4686" s="334">
        <v>0</v>
      </c>
      <c r="J4686" s="334">
        <v>0</v>
      </c>
      <c r="K4686" s="334">
        <v>0</v>
      </c>
      <c r="L4686" s="334">
        <v>0</v>
      </c>
      <c r="M4686" s="334">
        <v>0</v>
      </c>
      <c r="N4686" s="334">
        <v>0</v>
      </c>
      <c r="O4686" s="334">
        <v>0</v>
      </c>
      <c r="P4686" s="334">
        <v>0</v>
      </c>
      <c r="Q4686" s="334">
        <v>0</v>
      </c>
      <c r="R4686" s="334">
        <v>0</v>
      </c>
      <c r="S4686" s="334">
        <v>0</v>
      </c>
      <c r="T4686" s="334">
        <v>0</v>
      </c>
      <c r="U4686" s="334">
        <v>0</v>
      </c>
      <c r="V4686" s="334">
        <v>0</v>
      </c>
      <c r="W4686" s="334">
        <v>0</v>
      </c>
      <c r="X4686" s="334">
        <v>0</v>
      </c>
      <c r="Y4686" s="334">
        <v>0</v>
      </c>
      <c r="Z4686" s="334">
        <v>0</v>
      </c>
      <c r="AA4686" s="334">
        <v>0</v>
      </c>
      <c r="AB4686" s="334">
        <v>0</v>
      </c>
      <c r="AD4686" s="334">
        <v>0</v>
      </c>
      <c r="AE4686" s="334">
        <f t="shared" si="737"/>
        <v>0</v>
      </c>
      <c r="AF4686" s="334">
        <f t="shared" si="738"/>
        <v>0</v>
      </c>
      <c r="AG4686" s="340">
        <f t="shared" si="739"/>
        <v>0</v>
      </c>
      <c r="AI4686" s="340">
        <f t="shared" si="740"/>
        <v>0</v>
      </c>
      <c r="AJ4686" s="340">
        <f t="shared" si="740"/>
        <v>0</v>
      </c>
      <c r="AK4686" s="340">
        <f t="shared" si="740"/>
        <v>0</v>
      </c>
      <c r="AL4686" s="340">
        <f t="shared" si="740"/>
        <v>0</v>
      </c>
      <c r="AM4686" s="340">
        <f t="shared" si="740"/>
        <v>0</v>
      </c>
    </row>
    <row r="4687" spans="1:39" x14ac:dyDescent="0.35">
      <c r="A4687" s="337">
        <v>26600</v>
      </c>
      <c r="B4687" s="338">
        <f t="shared" si="734"/>
        <v>1972</v>
      </c>
      <c r="C4687" s="338">
        <f t="shared" si="735"/>
        <v>10</v>
      </c>
      <c r="D4687" s="338">
        <f t="shared" si="736"/>
        <v>28</v>
      </c>
      <c r="E4687" s="334">
        <v>0</v>
      </c>
      <c r="F4687" s="334">
        <v>0</v>
      </c>
      <c r="G4687" s="334">
        <v>0</v>
      </c>
      <c r="H4687" s="334">
        <v>0</v>
      </c>
      <c r="I4687" s="334">
        <v>0</v>
      </c>
      <c r="J4687" s="334">
        <v>0</v>
      </c>
      <c r="K4687" s="334">
        <v>0</v>
      </c>
      <c r="L4687" s="334">
        <v>0.1</v>
      </c>
      <c r="M4687" s="334">
        <v>0</v>
      </c>
      <c r="N4687" s="334">
        <v>0</v>
      </c>
      <c r="O4687" s="334">
        <v>0</v>
      </c>
      <c r="P4687" s="334">
        <v>0.1</v>
      </c>
      <c r="Q4687" s="334">
        <v>0</v>
      </c>
      <c r="R4687" s="334">
        <v>0</v>
      </c>
      <c r="S4687" s="334">
        <v>0</v>
      </c>
      <c r="T4687" s="334">
        <v>0.1</v>
      </c>
      <c r="U4687" s="334">
        <v>0</v>
      </c>
      <c r="V4687" s="334">
        <v>0</v>
      </c>
      <c r="W4687" s="334">
        <v>0.1</v>
      </c>
      <c r="X4687" s="334">
        <v>0</v>
      </c>
      <c r="Y4687" s="334">
        <v>0</v>
      </c>
      <c r="Z4687" s="334">
        <v>0</v>
      </c>
      <c r="AA4687" s="334">
        <v>0.1</v>
      </c>
      <c r="AB4687" s="334">
        <v>0</v>
      </c>
      <c r="AD4687" s="334">
        <v>0.5</v>
      </c>
      <c r="AE4687" s="334">
        <f t="shared" si="737"/>
        <v>0.5</v>
      </c>
      <c r="AF4687" s="334">
        <f t="shared" si="738"/>
        <v>0.5</v>
      </c>
      <c r="AG4687" s="340">
        <f t="shared" si="739"/>
        <v>0</v>
      </c>
      <c r="AI4687" s="340">
        <f t="shared" si="740"/>
        <v>0</v>
      </c>
      <c r="AJ4687" s="340">
        <f t="shared" si="740"/>
        <v>0</v>
      </c>
      <c r="AK4687" s="340">
        <f t="shared" si="740"/>
        <v>0</v>
      </c>
      <c r="AL4687" s="340">
        <f t="shared" si="740"/>
        <v>0</v>
      </c>
      <c r="AM4687" s="340">
        <f t="shared" si="740"/>
        <v>0</v>
      </c>
    </row>
    <row r="4688" spans="1:39" x14ac:dyDescent="0.35">
      <c r="A4688" s="337">
        <v>26601</v>
      </c>
      <c r="B4688" s="338">
        <f t="shared" si="734"/>
        <v>1972</v>
      </c>
      <c r="C4688" s="338">
        <f t="shared" si="735"/>
        <v>10</v>
      </c>
      <c r="D4688" s="338">
        <f t="shared" si="736"/>
        <v>29</v>
      </c>
      <c r="E4688" s="334">
        <v>0</v>
      </c>
      <c r="F4688" s="334">
        <v>0</v>
      </c>
      <c r="G4688" s="334">
        <v>0</v>
      </c>
      <c r="H4688" s="334">
        <v>0</v>
      </c>
      <c r="I4688" s="334">
        <v>0</v>
      </c>
      <c r="J4688" s="334">
        <v>0</v>
      </c>
      <c r="K4688" s="334">
        <v>0</v>
      </c>
      <c r="L4688" s="334">
        <v>0</v>
      </c>
      <c r="M4688" s="334">
        <v>0</v>
      </c>
      <c r="N4688" s="334">
        <v>0</v>
      </c>
      <c r="O4688" s="334">
        <v>0</v>
      </c>
      <c r="P4688" s="334">
        <v>0</v>
      </c>
      <c r="Q4688" s="334">
        <v>0</v>
      </c>
      <c r="R4688" s="334">
        <v>0</v>
      </c>
      <c r="S4688" s="334">
        <v>0</v>
      </c>
      <c r="T4688" s="334">
        <v>0</v>
      </c>
      <c r="U4688" s="334">
        <v>0</v>
      </c>
      <c r="V4688" s="334">
        <v>0</v>
      </c>
      <c r="W4688" s="334">
        <v>0</v>
      </c>
      <c r="X4688" s="334">
        <v>0</v>
      </c>
      <c r="Y4688" s="334">
        <v>0</v>
      </c>
      <c r="Z4688" s="334">
        <v>0</v>
      </c>
      <c r="AA4688" s="334">
        <v>0</v>
      </c>
      <c r="AB4688" s="334">
        <v>0</v>
      </c>
      <c r="AD4688" s="334">
        <v>0</v>
      </c>
      <c r="AE4688" s="334">
        <f t="shared" si="737"/>
        <v>0</v>
      </c>
      <c r="AF4688" s="334">
        <f t="shared" si="738"/>
        <v>0</v>
      </c>
      <c r="AG4688" s="340">
        <f t="shared" si="739"/>
        <v>0</v>
      </c>
      <c r="AI4688" s="340">
        <f t="shared" si="740"/>
        <v>0</v>
      </c>
      <c r="AJ4688" s="340">
        <f t="shared" si="740"/>
        <v>0</v>
      </c>
      <c r="AK4688" s="340">
        <f t="shared" si="740"/>
        <v>0</v>
      </c>
      <c r="AL4688" s="340">
        <f t="shared" si="740"/>
        <v>0</v>
      </c>
      <c r="AM4688" s="340">
        <f t="shared" si="740"/>
        <v>0</v>
      </c>
    </row>
    <row r="4689" spans="1:39" x14ac:dyDescent="0.35">
      <c r="A4689" s="337">
        <v>26602</v>
      </c>
      <c r="B4689" s="338">
        <f t="shared" si="734"/>
        <v>1972</v>
      </c>
      <c r="C4689" s="338">
        <f t="shared" si="735"/>
        <v>10</v>
      </c>
      <c r="D4689" s="338">
        <f t="shared" si="736"/>
        <v>30</v>
      </c>
      <c r="E4689" s="334">
        <v>0</v>
      </c>
      <c r="F4689" s="334">
        <v>0</v>
      </c>
      <c r="G4689" s="334">
        <v>0</v>
      </c>
      <c r="H4689" s="334">
        <v>0</v>
      </c>
      <c r="I4689" s="334">
        <v>0</v>
      </c>
      <c r="J4689" s="334">
        <v>0</v>
      </c>
      <c r="K4689" s="334">
        <v>0</v>
      </c>
      <c r="L4689" s="334">
        <v>0</v>
      </c>
      <c r="M4689" s="334">
        <v>0</v>
      </c>
      <c r="N4689" s="334">
        <v>0</v>
      </c>
      <c r="O4689" s="334">
        <v>0</v>
      </c>
      <c r="P4689" s="334">
        <v>0</v>
      </c>
      <c r="Q4689" s="334">
        <v>0</v>
      </c>
      <c r="R4689" s="334">
        <v>0</v>
      </c>
      <c r="S4689" s="334">
        <v>0</v>
      </c>
      <c r="T4689" s="334">
        <v>0</v>
      </c>
      <c r="U4689" s="334">
        <v>0</v>
      </c>
      <c r="V4689" s="334">
        <v>0</v>
      </c>
      <c r="W4689" s="334">
        <v>0</v>
      </c>
      <c r="X4689" s="334">
        <v>0</v>
      </c>
      <c r="Y4689" s="334">
        <v>0</v>
      </c>
      <c r="Z4689" s="334">
        <v>0</v>
      </c>
      <c r="AA4689" s="334">
        <v>0</v>
      </c>
      <c r="AB4689" s="334">
        <v>0</v>
      </c>
      <c r="AD4689" s="334">
        <v>0</v>
      </c>
      <c r="AE4689" s="334">
        <f t="shared" si="737"/>
        <v>0</v>
      </c>
      <c r="AF4689" s="334">
        <f t="shared" si="738"/>
        <v>0</v>
      </c>
      <c r="AG4689" s="340">
        <f t="shared" si="739"/>
        <v>0</v>
      </c>
      <c r="AI4689" s="340">
        <f t="shared" si="740"/>
        <v>0</v>
      </c>
      <c r="AJ4689" s="340">
        <f t="shared" si="740"/>
        <v>0</v>
      </c>
      <c r="AK4689" s="340">
        <f t="shared" si="740"/>
        <v>0</v>
      </c>
      <c r="AL4689" s="340">
        <f t="shared" si="740"/>
        <v>0</v>
      </c>
      <c r="AM4689" s="340">
        <f t="shared" si="740"/>
        <v>0</v>
      </c>
    </row>
    <row r="4690" spans="1:39" x14ac:dyDescent="0.35">
      <c r="A4690" s="337">
        <v>26603</v>
      </c>
      <c r="B4690" s="338">
        <f t="shared" si="734"/>
        <v>1972</v>
      </c>
      <c r="C4690" s="338">
        <f t="shared" si="735"/>
        <v>10</v>
      </c>
      <c r="D4690" s="338">
        <f t="shared" si="736"/>
        <v>31</v>
      </c>
      <c r="E4690" s="334">
        <v>0</v>
      </c>
      <c r="F4690" s="334">
        <v>0</v>
      </c>
      <c r="G4690" s="334">
        <v>0</v>
      </c>
      <c r="H4690" s="334">
        <v>0</v>
      </c>
      <c r="I4690" s="334">
        <v>0</v>
      </c>
      <c r="J4690" s="334">
        <v>0</v>
      </c>
      <c r="K4690" s="334">
        <v>0</v>
      </c>
      <c r="L4690" s="334">
        <v>0</v>
      </c>
      <c r="M4690" s="334">
        <v>0</v>
      </c>
      <c r="N4690" s="334">
        <v>0</v>
      </c>
      <c r="O4690" s="334">
        <v>0</v>
      </c>
      <c r="P4690" s="334">
        <v>0</v>
      </c>
      <c r="Q4690" s="334">
        <v>0</v>
      </c>
      <c r="R4690" s="334">
        <v>0</v>
      </c>
      <c r="S4690" s="334">
        <v>0</v>
      </c>
      <c r="T4690" s="334">
        <v>0</v>
      </c>
      <c r="U4690" s="334">
        <v>0</v>
      </c>
      <c r="V4690" s="334">
        <v>0</v>
      </c>
      <c r="W4690" s="334">
        <v>0</v>
      </c>
      <c r="X4690" s="334">
        <v>0</v>
      </c>
      <c r="Y4690" s="334">
        <v>0</v>
      </c>
      <c r="Z4690" s="334">
        <v>0</v>
      </c>
      <c r="AA4690" s="334">
        <v>0</v>
      </c>
      <c r="AB4690" s="334">
        <v>0</v>
      </c>
      <c r="AD4690" s="334">
        <v>0</v>
      </c>
      <c r="AE4690" s="334">
        <f t="shared" si="737"/>
        <v>0</v>
      </c>
      <c r="AF4690" s="334">
        <f t="shared" si="738"/>
        <v>0</v>
      </c>
      <c r="AG4690" s="340">
        <f t="shared" si="739"/>
        <v>0</v>
      </c>
      <c r="AI4690" s="340">
        <f t="shared" si="740"/>
        <v>0</v>
      </c>
      <c r="AJ4690" s="340">
        <f t="shared" si="740"/>
        <v>0</v>
      </c>
      <c r="AK4690" s="340">
        <f t="shared" si="740"/>
        <v>0</v>
      </c>
      <c r="AL4690" s="340">
        <f t="shared" si="740"/>
        <v>0</v>
      </c>
      <c r="AM4690" s="340">
        <f t="shared" si="740"/>
        <v>0</v>
      </c>
    </row>
    <row r="4691" spans="1:39" x14ac:dyDescent="0.35">
      <c r="A4691" s="337">
        <v>26604</v>
      </c>
      <c r="B4691" s="338">
        <f t="shared" si="734"/>
        <v>1972</v>
      </c>
      <c r="C4691" s="338">
        <f t="shared" si="735"/>
        <v>11</v>
      </c>
      <c r="D4691" s="338">
        <f t="shared" si="736"/>
        <v>1</v>
      </c>
      <c r="E4691" s="334">
        <v>0</v>
      </c>
      <c r="F4691" s="334">
        <v>0</v>
      </c>
      <c r="G4691" s="334">
        <v>0</v>
      </c>
      <c r="H4691" s="334">
        <v>0</v>
      </c>
      <c r="I4691" s="334">
        <v>0</v>
      </c>
      <c r="J4691" s="334">
        <v>0</v>
      </c>
      <c r="K4691" s="334">
        <v>0</v>
      </c>
      <c r="L4691" s="334">
        <v>0</v>
      </c>
      <c r="M4691" s="334">
        <v>0</v>
      </c>
      <c r="N4691" s="334">
        <v>0</v>
      </c>
      <c r="O4691" s="334">
        <v>0</v>
      </c>
      <c r="P4691" s="334">
        <v>0</v>
      </c>
      <c r="Q4691" s="334">
        <v>0</v>
      </c>
      <c r="R4691" s="334">
        <v>0</v>
      </c>
      <c r="S4691" s="334">
        <v>0</v>
      </c>
      <c r="T4691" s="334">
        <v>0</v>
      </c>
      <c r="U4691" s="334">
        <v>0</v>
      </c>
      <c r="V4691" s="334">
        <v>0</v>
      </c>
      <c r="W4691" s="334">
        <v>0</v>
      </c>
      <c r="X4691" s="334">
        <v>0</v>
      </c>
      <c r="Y4691" s="334">
        <v>0</v>
      </c>
      <c r="Z4691" s="334">
        <v>0</v>
      </c>
      <c r="AA4691" s="334">
        <v>0</v>
      </c>
      <c r="AB4691" s="334">
        <v>0</v>
      </c>
      <c r="AD4691" s="334">
        <v>0</v>
      </c>
      <c r="AE4691" s="334">
        <f t="shared" si="737"/>
        <v>0</v>
      </c>
      <c r="AF4691" s="334">
        <f t="shared" si="738"/>
        <v>0</v>
      </c>
      <c r="AG4691" s="340">
        <f t="shared" si="739"/>
        <v>0</v>
      </c>
      <c r="AI4691" s="340">
        <f t="shared" si="740"/>
        <v>0</v>
      </c>
      <c r="AJ4691" s="340">
        <f t="shared" si="740"/>
        <v>0</v>
      </c>
      <c r="AK4691" s="340">
        <f t="shared" si="740"/>
        <v>0</v>
      </c>
      <c r="AL4691" s="340">
        <f t="shared" si="740"/>
        <v>0</v>
      </c>
      <c r="AM4691" s="340">
        <f t="shared" si="740"/>
        <v>0</v>
      </c>
    </row>
    <row r="4692" spans="1:39" x14ac:dyDescent="0.35">
      <c r="A4692" s="337">
        <v>26605</v>
      </c>
      <c r="B4692" s="338">
        <f t="shared" si="734"/>
        <v>1972</v>
      </c>
      <c r="C4692" s="338">
        <f t="shared" si="735"/>
        <v>11</v>
      </c>
      <c r="D4692" s="338">
        <f t="shared" si="736"/>
        <v>2</v>
      </c>
      <c r="E4692" s="334">
        <v>0</v>
      </c>
      <c r="F4692" s="334">
        <v>0</v>
      </c>
      <c r="G4692" s="334">
        <v>0</v>
      </c>
      <c r="H4692" s="334">
        <v>0</v>
      </c>
      <c r="I4692" s="334">
        <v>0</v>
      </c>
      <c r="J4692" s="334">
        <v>0</v>
      </c>
      <c r="K4692" s="334">
        <v>0</v>
      </c>
      <c r="L4692" s="334">
        <v>0</v>
      </c>
      <c r="M4692" s="334">
        <v>0</v>
      </c>
      <c r="N4692" s="334">
        <v>0</v>
      </c>
      <c r="O4692" s="334">
        <v>0</v>
      </c>
      <c r="P4692" s="334">
        <v>0</v>
      </c>
      <c r="Q4692" s="334">
        <v>0</v>
      </c>
      <c r="R4692" s="334">
        <v>0</v>
      </c>
      <c r="S4692" s="334">
        <v>0</v>
      </c>
      <c r="T4692" s="334">
        <v>0</v>
      </c>
      <c r="U4692" s="334">
        <v>0</v>
      </c>
      <c r="V4692" s="334">
        <v>0</v>
      </c>
      <c r="W4692" s="334">
        <v>0</v>
      </c>
      <c r="X4692" s="334">
        <v>0</v>
      </c>
      <c r="Y4692" s="334">
        <v>0</v>
      </c>
      <c r="Z4692" s="334">
        <v>0</v>
      </c>
      <c r="AA4692" s="334">
        <v>0</v>
      </c>
      <c r="AB4692" s="334">
        <v>0</v>
      </c>
      <c r="AD4692" s="334">
        <v>0</v>
      </c>
      <c r="AE4692" s="334">
        <f t="shared" si="737"/>
        <v>0</v>
      </c>
      <c r="AF4692" s="334">
        <f t="shared" si="738"/>
        <v>0</v>
      </c>
      <c r="AG4692" s="340">
        <f t="shared" si="739"/>
        <v>0</v>
      </c>
      <c r="AI4692" s="340">
        <f t="shared" ref="AI4692:AM4707" si="741">IF($C4692=AI$1,$AF4692,0)</f>
        <v>0</v>
      </c>
      <c r="AJ4692" s="340">
        <f t="shared" si="741"/>
        <v>0</v>
      </c>
      <c r="AK4692" s="340">
        <f t="shared" si="741"/>
        <v>0</v>
      </c>
      <c r="AL4692" s="340">
        <f t="shared" si="741"/>
        <v>0</v>
      </c>
      <c r="AM4692" s="340">
        <f t="shared" si="741"/>
        <v>0</v>
      </c>
    </row>
    <row r="4693" spans="1:39" x14ac:dyDescent="0.35">
      <c r="A4693" s="337">
        <v>26606</v>
      </c>
      <c r="B4693" s="338">
        <f t="shared" si="734"/>
        <v>1972</v>
      </c>
      <c r="C4693" s="338">
        <f t="shared" si="735"/>
        <v>11</v>
      </c>
      <c r="D4693" s="338">
        <f t="shared" si="736"/>
        <v>3</v>
      </c>
      <c r="E4693" s="334">
        <v>0</v>
      </c>
      <c r="F4693" s="334">
        <v>0</v>
      </c>
      <c r="G4693" s="334">
        <v>0</v>
      </c>
      <c r="H4693" s="334">
        <v>0</v>
      </c>
      <c r="I4693" s="334">
        <v>0</v>
      </c>
      <c r="J4693" s="334">
        <v>0</v>
      </c>
      <c r="K4693" s="334">
        <v>0</v>
      </c>
      <c r="L4693" s="334">
        <v>0</v>
      </c>
      <c r="M4693" s="334">
        <v>0</v>
      </c>
      <c r="N4693" s="334">
        <v>0</v>
      </c>
      <c r="O4693" s="334">
        <v>0</v>
      </c>
      <c r="P4693" s="334">
        <v>0</v>
      </c>
      <c r="Q4693" s="334">
        <v>0</v>
      </c>
      <c r="R4693" s="334">
        <v>0</v>
      </c>
      <c r="S4693" s="334">
        <v>0</v>
      </c>
      <c r="T4693" s="334">
        <v>0</v>
      </c>
      <c r="U4693" s="334">
        <v>0</v>
      </c>
      <c r="V4693" s="334">
        <v>0</v>
      </c>
      <c r="W4693" s="334">
        <v>0</v>
      </c>
      <c r="X4693" s="334">
        <v>0</v>
      </c>
      <c r="Y4693" s="334">
        <v>0</v>
      </c>
      <c r="Z4693" s="334">
        <v>0</v>
      </c>
      <c r="AA4693" s="334">
        <v>0</v>
      </c>
      <c r="AB4693" s="334">
        <v>0</v>
      </c>
      <c r="AD4693" s="334">
        <v>0</v>
      </c>
      <c r="AE4693" s="334">
        <f t="shared" si="737"/>
        <v>0</v>
      </c>
      <c r="AF4693" s="334">
        <f t="shared" si="738"/>
        <v>0</v>
      </c>
      <c r="AG4693" s="340">
        <f t="shared" si="739"/>
        <v>0</v>
      </c>
      <c r="AI4693" s="340">
        <f t="shared" si="741"/>
        <v>0</v>
      </c>
      <c r="AJ4693" s="340">
        <f t="shared" si="741"/>
        <v>0</v>
      </c>
      <c r="AK4693" s="340">
        <f t="shared" si="741"/>
        <v>0</v>
      </c>
      <c r="AL4693" s="340">
        <f t="shared" si="741"/>
        <v>0</v>
      </c>
      <c r="AM4693" s="340">
        <f t="shared" si="741"/>
        <v>0</v>
      </c>
    </row>
    <row r="4694" spans="1:39" x14ac:dyDescent="0.35">
      <c r="A4694" s="337">
        <v>26607</v>
      </c>
      <c r="B4694" s="338">
        <f t="shared" si="734"/>
        <v>1972</v>
      </c>
      <c r="C4694" s="338">
        <f t="shared" si="735"/>
        <v>11</v>
      </c>
      <c r="D4694" s="338">
        <f t="shared" si="736"/>
        <v>4</v>
      </c>
      <c r="E4694" s="334">
        <v>0</v>
      </c>
      <c r="F4694" s="334">
        <v>0</v>
      </c>
      <c r="G4694" s="334">
        <v>0</v>
      </c>
      <c r="H4694" s="334">
        <v>0</v>
      </c>
      <c r="I4694" s="334">
        <v>0</v>
      </c>
      <c r="J4694" s="334">
        <v>0</v>
      </c>
      <c r="K4694" s="334">
        <v>0</v>
      </c>
      <c r="L4694" s="334">
        <v>0</v>
      </c>
      <c r="M4694" s="334">
        <v>0</v>
      </c>
      <c r="N4694" s="334">
        <v>0</v>
      </c>
      <c r="O4694" s="334">
        <v>0</v>
      </c>
      <c r="P4694" s="334">
        <v>0</v>
      </c>
      <c r="Q4694" s="334">
        <v>0</v>
      </c>
      <c r="R4694" s="334">
        <v>0</v>
      </c>
      <c r="S4694" s="334">
        <v>0</v>
      </c>
      <c r="T4694" s="334">
        <v>0</v>
      </c>
      <c r="U4694" s="334">
        <v>0</v>
      </c>
      <c r="V4694" s="334">
        <v>0</v>
      </c>
      <c r="W4694" s="334">
        <v>0</v>
      </c>
      <c r="X4694" s="334">
        <v>0</v>
      </c>
      <c r="Y4694" s="334">
        <v>0</v>
      </c>
      <c r="Z4694" s="334">
        <v>0</v>
      </c>
      <c r="AA4694" s="334">
        <v>0</v>
      </c>
      <c r="AB4694" s="334">
        <v>0</v>
      </c>
      <c r="AD4694" s="334">
        <v>0</v>
      </c>
      <c r="AE4694" s="334">
        <f t="shared" si="737"/>
        <v>0</v>
      </c>
      <c r="AF4694" s="334">
        <f t="shared" si="738"/>
        <v>0</v>
      </c>
      <c r="AG4694" s="340">
        <f t="shared" si="739"/>
        <v>0</v>
      </c>
      <c r="AI4694" s="340">
        <f t="shared" si="741"/>
        <v>0</v>
      </c>
      <c r="AJ4694" s="340">
        <f t="shared" si="741"/>
        <v>0</v>
      </c>
      <c r="AK4694" s="340">
        <f t="shared" si="741"/>
        <v>0</v>
      </c>
      <c r="AL4694" s="340">
        <f t="shared" si="741"/>
        <v>0</v>
      </c>
      <c r="AM4694" s="340">
        <f t="shared" si="741"/>
        <v>0</v>
      </c>
    </row>
    <row r="4695" spans="1:39" x14ac:dyDescent="0.35">
      <c r="A4695" s="337">
        <v>26608</v>
      </c>
      <c r="B4695" s="338">
        <f t="shared" si="734"/>
        <v>1972</v>
      </c>
      <c r="C4695" s="338">
        <f t="shared" si="735"/>
        <v>11</v>
      </c>
      <c r="D4695" s="338">
        <f t="shared" si="736"/>
        <v>5</v>
      </c>
      <c r="E4695" s="334">
        <v>0.2</v>
      </c>
      <c r="F4695" s="334">
        <v>0.2</v>
      </c>
      <c r="G4695" s="334">
        <v>0.2</v>
      </c>
      <c r="H4695" s="334">
        <v>0</v>
      </c>
      <c r="I4695" s="334">
        <v>0</v>
      </c>
      <c r="J4695" s="334">
        <v>0</v>
      </c>
      <c r="K4695" s="334">
        <v>0</v>
      </c>
      <c r="L4695" s="334">
        <v>0.2</v>
      </c>
      <c r="M4695" s="334">
        <v>0.2</v>
      </c>
      <c r="N4695" s="334">
        <v>0.2</v>
      </c>
      <c r="O4695" s="334">
        <v>0.2</v>
      </c>
      <c r="P4695" s="334">
        <v>0.2</v>
      </c>
      <c r="Q4695" s="334">
        <v>0</v>
      </c>
      <c r="R4695" s="334">
        <v>0.2</v>
      </c>
      <c r="S4695" s="334">
        <v>0.2</v>
      </c>
      <c r="T4695" s="334">
        <v>0.2</v>
      </c>
      <c r="U4695" s="334">
        <v>0.2</v>
      </c>
      <c r="V4695" s="334">
        <v>0.2</v>
      </c>
      <c r="W4695" s="334">
        <v>0.2</v>
      </c>
      <c r="X4695" s="334">
        <v>0.2</v>
      </c>
      <c r="Y4695" s="334">
        <v>0.2</v>
      </c>
      <c r="Z4695" s="334">
        <v>0.2</v>
      </c>
      <c r="AA4695" s="334">
        <v>0.2</v>
      </c>
      <c r="AB4695" s="334">
        <v>0</v>
      </c>
      <c r="AD4695" s="334">
        <v>3.6</v>
      </c>
      <c r="AE4695" s="334">
        <f t="shared" si="737"/>
        <v>3.6</v>
      </c>
      <c r="AF4695" s="334">
        <f t="shared" si="738"/>
        <v>3.600000000000001</v>
      </c>
      <c r="AG4695" s="340">
        <f t="shared" si="739"/>
        <v>8.8817841970012523E-16</v>
      </c>
      <c r="AI4695" s="340">
        <f t="shared" si="741"/>
        <v>0</v>
      </c>
      <c r="AJ4695" s="340">
        <f t="shared" si="741"/>
        <v>0</v>
      </c>
      <c r="AK4695" s="340">
        <f t="shared" si="741"/>
        <v>0</v>
      </c>
      <c r="AL4695" s="340">
        <f t="shared" si="741"/>
        <v>0</v>
      </c>
      <c r="AM4695" s="340">
        <f t="shared" si="741"/>
        <v>0</v>
      </c>
    </row>
    <row r="4696" spans="1:39" x14ac:dyDescent="0.35">
      <c r="A4696" s="337">
        <v>26609</v>
      </c>
      <c r="B4696" s="338">
        <f t="shared" si="734"/>
        <v>1972</v>
      </c>
      <c r="C4696" s="338">
        <f t="shared" si="735"/>
        <v>11</v>
      </c>
      <c r="D4696" s="338">
        <f t="shared" si="736"/>
        <v>6</v>
      </c>
      <c r="E4696" s="334">
        <v>0</v>
      </c>
      <c r="F4696" s="334">
        <v>0</v>
      </c>
      <c r="G4696" s="334">
        <v>0</v>
      </c>
      <c r="H4696" s="334">
        <v>0</v>
      </c>
      <c r="I4696" s="334">
        <v>0</v>
      </c>
      <c r="J4696" s="334">
        <v>0</v>
      </c>
      <c r="K4696" s="334">
        <v>0</v>
      </c>
      <c r="L4696" s="334">
        <v>0</v>
      </c>
      <c r="M4696" s="334">
        <v>0</v>
      </c>
      <c r="N4696" s="334">
        <v>0</v>
      </c>
      <c r="O4696" s="334">
        <v>0</v>
      </c>
      <c r="P4696" s="334">
        <v>0</v>
      </c>
      <c r="Q4696" s="334">
        <v>0</v>
      </c>
      <c r="R4696" s="334">
        <v>0</v>
      </c>
      <c r="S4696" s="334">
        <v>0</v>
      </c>
      <c r="T4696" s="334">
        <v>0</v>
      </c>
      <c r="U4696" s="334">
        <v>0</v>
      </c>
      <c r="V4696" s="334">
        <v>0</v>
      </c>
      <c r="W4696" s="334">
        <v>0</v>
      </c>
      <c r="X4696" s="334">
        <v>0</v>
      </c>
      <c r="Y4696" s="334">
        <v>0</v>
      </c>
      <c r="Z4696" s="334">
        <v>0</v>
      </c>
      <c r="AA4696" s="334">
        <v>0</v>
      </c>
      <c r="AB4696" s="334">
        <v>0</v>
      </c>
      <c r="AD4696" s="334">
        <v>0</v>
      </c>
      <c r="AE4696" s="334">
        <f t="shared" si="737"/>
        <v>0</v>
      </c>
      <c r="AF4696" s="334">
        <f t="shared" si="738"/>
        <v>0</v>
      </c>
      <c r="AG4696" s="340">
        <f t="shared" si="739"/>
        <v>0</v>
      </c>
      <c r="AI4696" s="340">
        <f t="shared" si="741"/>
        <v>0</v>
      </c>
      <c r="AJ4696" s="340">
        <f t="shared" si="741"/>
        <v>0</v>
      </c>
      <c r="AK4696" s="340">
        <f t="shared" si="741"/>
        <v>0</v>
      </c>
      <c r="AL4696" s="340">
        <f t="shared" si="741"/>
        <v>0</v>
      </c>
      <c r="AM4696" s="340">
        <f t="shared" si="741"/>
        <v>0</v>
      </c>
    </row>
    <row r="4697" spans="1:39" x14ac:dyDescent="0.35">
      <c r="A4697" s="337">
        <v>26610</v>
      </c>
      <c r="B4697" s="338">
        <f t="shared" si="734"/>
        <v>1972</v>
      </c>
      <c r="C4697" s="338">
        <f t="shared" si="735"/>
        <v>11</v>
      </c>
      <c r="D4697" s="338">
        <f t="shared" si="736"/>
        <v>7</v>
      </c>
      <c r="E4697" s="334">
        <v>0</v>
      </c>
      <c r="F4697" s="334">
        <v>0</v>
      </c>
      <c r="G4697" s="334">
        <v>0</v>
      </c>
      <c r="H4697" s="334">
        <v>0</v>
      </c>
      <c r="I4697" s="334">
        <v>0</v>
      </c>
      <c r="J4697" s="334">
        <v>0</v>
      </c>
      <c r="K4697" s="334">
        <v>0</v>
      </c>
      <c r="L4697" s="334">
        <v>0</v>
      </c>
      <c r="M4697" s="334">
        <v>0</v>
      </c>
      <c r="N4697" s="334">
        <v>0</v>
      </c>
      <c r="O4697" s="334">
        <v>0</v>
      </c>
      <c r="P4697" s="334">
        <v>0</v>
      </c>
      <c r="Q4697" s="334">
        <v>0</v>
      </c>
      <c r="R4697" s="334">
        <v>0</v>
      </c>
      <c r="S4697" s="334">
        <v>0</v>
      </c>
      <c r="T4697" s="334">
        <v>0</v>
      </c>
      <c r="U4697" s="334">
        <v>0</v>
      </c>
      <c r="V4697" s="334">
        <v>0</v>
      </c>
      <c r="W4697" s="334">
        <v>0</v>
      </c>
      <c r="X4697" s="334">
        <v>0</v>
      </c>
      <c r="Y4697" s="334">
        <v>0</v>
      </c>
      <c r="Z4697" s="334">
        <v>0</v>
      </c>
      <c r="AA4697" s="334">
        <v>0</v>
      </c>
      <c r="AB4697" s="334">
        <v>0</v>
      </c>
      <c r="AD4697" s="334">
        <v>0</v>
      </c>
      <c r="AE4697" s="334">
        <f t="shared" si="737"/>
        <v>0</v>
      </c>
      <c r="AF4697" s="334">
        <f t="shared" si="738"/>
        <v>0</v>
      </c>
      <c r="AG4697" s="340">
        <f t="shared" si="739"/>
        <v>0</v>
      </c>
      <c r="AI4697" s="340">
        <f t="shared" si="741"/>
        <v>0</v>
      </c>
      <c r="AJ4697" s="340">
        <f t="shared" si="741"/>
        <v>0</v>
      </c>
      <c r="AK4697" s="340">
        <f t="shared" si="741"/>
        <v>0</v>
      </c>
      <c r="AL4697" s="340">
        <f t="shared" si="741"/>
        <v>0</v>
      </c>
      <c r="AM4697" s="340">
        <f t="shared" si="741"/>
        <v>0</v>
      </c>
    </row>
    <row r="4698" spans="1:39" x14ac:dyDescent="0.35">
      <c r="A4698" s="337">
        <v>26611</v>
      </c>
      <c r="B4698" s="338">
        <f t="shared" si="734"/>
        <v>1972</v>
      </c>
      <c r="C4698" s="338">
        <f t="shared" si="735"/>
        <v>11</v>
      </c>
      <c r="D4698" s="338">
        <f t="shared" si="736"/>
        <v>8</v>
      </c>
      <c r="E4698" s="334">
        <v>0</v>
      </c>
      <c r="F4698" s="334">
        <v>0</v>
      </c>
      <c r="G4698" s="334">
        <v>0</v>
      </c>
      <c r="H4698" s="334">
        <v>0</v>
      </c>
      <c r="I4698" s="334">
        <v>0</v>
      </c>
      <c r="J4698" s="334">
        <v>0</v>
      </c>
      <c r="K4698" s="334">
        <v>0</v>
      </c>
      <c r="L4698" s="334">
        <v>0</v>
      </c>
      <c r="M4698" s="334">
        <v>0</v>
      </c>
      <c r="N4698" s="334">
        <v>0</v>
      </c>
      <c r="O4698" s="334">
        <v>0</v>
      </c>
      <c r="P4698" s="334">
        <v>0</v>
      </c>
      <c r="Q4698" s="334">
        <v>0</v>
      </c>
      <c r="R4698" s="334">
        <v>0</v>
      </c>
      <c r="S4698" s="334">
        <v>0</v>
      </c>
      <c r="T4698" s="334">
        <v>0</v>
      </c>
      <c r="U4698" s="334">
        <v>0</v>
      </c>
      <c r="V4698" s="334">
        <v>0</v>
      </c>
      <c r="W4698" s="334">
        <v>0</v>
      </c>
      <c r="X4698" s="334">
        <v>0</v>
      </c>
      <c r="Y4698" s="334">
        <v>0</v>
      </c>
      <c r="Z4698" s="334">
        <v>0</v>
      </c>
      <c r="AA4698" s="334">
        <v>0</v>
      </c>
      <c r="AB4698" s="334">
        <v>0</v>
      </c>
      <c r="AD4698" s="334">
        <v>0</v>
      </c>
      <c r="AE4698" s="334">
        <f t="shared" si="737"/>
        <v>0</v>
      </c>
      <c r="AF4698" s="334">
        <f t="shared" si="738"/>
        <v>0</v>
      </c>
      <c r="AG4698" s="340">
        <f t="shared" si="739"/>
        <v>0</v>
      </c>
      <c r="AI4698" s="340">
        <f t="shared" si="741"/>
        <v>0</v>
      </c>
      <c r="AJ4698" s="340">
        <f t="shared" si="741"/>
        <v>0</v>
      </c>
      <c r="AK4698" s="340">
        <f t="shared" si="741"/>
        <v>0</v>
      </c>
      <c r="AL4698" s="340">
        <f t="shared" si="741"/>
        <v>0</v>
      </c>
      <c r="AM4698" s="340">
        <f t="shared" si="741"/>
        <v>0</v>
      </c>
    </row>
    <row r="4699" spans="1:39" x14ac:dyDescent="0.35">
      <c r="A4699" s="337">
        <v>26612</v>
      </c>
      <c r="B4699" s="338">
        <f t="shared" si="734"/>
        <v>1972</v>
      </c>
      <c r="C4699" s="338">
        <f t="shared" si="735"/>
        <v>11</v>
      </c>
      <c r="D4699" s="338">
        <f t="shared" si="736"/>
        <v>9</v>
      </c>
      <c r="E4699" s="334">
        <v>0</v>
      </c>
      <c r="F4699" s="334">
        <v>0</v>
      </c>
      <c r="G4699" s="334">
        <v>0</v>
      </c>
      <c r="H4699" s="334">
        <v>0</v>
      </c>
      <c r="I4699" s="334">
        <v>0</v>
      </c>
      <c r="J4699" s="334">
        <v>0</v>
      </c>
      <c r="K4699" s="334">
        <v>0</v>
      </c>
      <c r="L4699" s="334">
        <v>0</v>
      </c>
      <c r="M4699" s="334">
        <v>0</v>
      </c>
      <c r="N4699" s="334">
        <v>0</v>
      </c>
      <c r="O4699" s="334">
        <v>0</v>
      </c>
      <c r="P4699" s="334">
        <v>0</v>
      </c>
      <c r="Q4699" s="334">
        <v>0</v>
      </c>
      <c r="R4699" s="334">
        <v>0</v>
      </c>
      <c r="S4699" s="334">
        <v>0</v>
      </c>
      <c r="T4699" s="334">
        <v>0</v>
      </c>
      <c r="U4699" s="334">
        <v>0</v>
      </c>
      <c r="V4699" s="334">
        <v>0</v>
      </c>
      <c r="W4699" s="334">
        <v>0</v>
      </c>
      <c r="X4699" s="334">
        <v>0</v>
      </c>
      <c r="Y4699" s="334">
        <v>0</v>
      </c>
      <c r="Z4699" s="334">
        <v>0</v>
      </c>
      <c r="AA4699" s="334">
        <v>0</v>
      </c>
      <c r="AB4699" s="334">
        <v>0</v>
      </c>
      <c r="AD4699" s="334">
        <v>0</v>
      </c>
      <c r="AE4699" s="334">
        <f t="shared" si="737"/>
        <v>0</v>
      </c>
      <c r="AF4699" s="334">
        <f t="shared" si="738"/>
        <v>0</v>
      </c>
      <c r="AG4699" s="340">
        <f t="shared" si="739"/>
        <v>0</v>
      </c>
      <c r="AI4699" s="340">
        <f t="shared" si="741"/>
        <v>0</v>
      </c>
      <c r="AJ4699" s="340">
        <f t="shared" si="741"/>
        <v>0</v>
      </c>
      <c r="AK4699" s="340">
        <f t="shared" si="741"/>
        <v>0</v>
      </c>
      <c r="AL4699" s="340">
        <f t="shared" si="741"/>
        <v>0</v>
      </c>
      <c r="AM4699" s="340">
        <f t="shared" si="741"/>
        <v>0</v>
      </c>
    </row>
    <row r="4700" spans="1:39" x14ac:dyDescent="0.35">
      <c r="A4700" s="337">
        <v>26613</v>
      </c>
      <c r="B4700" s="338">
        <f t="shared" si="734"/>
        <v>1972</v>
      </c>
      <c r="C4700" s="338">
        <f t="shared" si="735"/>
        <v>11</v>
      </c>
      <c r="D4700" s="338">
        <f t="shared" si="736"/>
        <v>10</v>
      </c>
      <c r="E4700" s="334">
        <v>0.1</v>
      </c>
      <c r="F4700" s="334">
        <v>0</v>
      </c>
      <c r="G4700" s="334">
        <v>0.1</v>
      </c>
      <c r="H4700" s="334">
        <v>0</v>
      </c>
      <c r="I4700" s="334">
        <v>0.1</v>
      </c>
      <c r="J4700" s="334">
        <v>0</v>
      </c>
      <c r="K4700" s="334">
        <v>0.1</v>
      </c>
      <c r="L4700" s="334">
        <v>0.1</v>
      </c>
      <c r="M4700" s="334">
        <v>0</v>
      </c>
      <c r="N4700" s="334">
        <v>0.1</v>
      </c>
      <c r="O4700" s="334">
        <v>0</v>
      </c>
      <c r="P4700" s="334">
        <v>0.1</v>
      </c>
      <c r="Q4700" s="334">
        <v>0</v>
      </c>
      <c r="R4700" s="334">
        <v>0</v>
      </c>
      <c r="S4700" s="334">
        <v>0</v>
      </c>
      <c r="T4700" s="334">
        <v>0</v>
      </c>
      <c r="U4700" s="334">
        <v>0</v>
      </c>
      <c r="V4700" s="334">
        <v>0</v>
      </c>
      <c r="W4700" s="334">
        <v>0</v>
      </c>
      <c r="X4700" s="334">
        <v>0</v>
      </c>
      <c r="Y4700" s="334">
        <v>0</v>
      </c>
      <c r="Z4700" s="334">
        <v>0.1</v>
      </c>
      <c r="AA4700" s="334">
        <v>0</v>
      </c>
      <c r="AB4700" s="334">
        <v>0</v>
      </c>
      <c r="AD4700" s="334">
        <v>0.8</v>
      </c>
      <c r="AE4700" s="334">
        <f t="shared" si="737"/>
        <v>0.8</v>
      </c>
      <c r="AF4700" s="334">
        <f t="shared" si="738"/>
        <v>0.79999999999999993</v>
      </c>
      <c r="AG4700" s="340">
        <f t="shared" si="739"/>
        <v>1.1102230246251565E-16</v>
      </c>
      <c r="AI4700" s="340">
        <f t="shared" si="741"/>
        <v>0</v>
      </c>
      <c r="AJ4700" s="340">
        <f t="shared" si="741"/>
        <v>0</v>
      </c>
      <c r="AK4700" s="340">
        <f t="shared" si="741"/>
        <v>0</v>
      </c>
      <c r="AL4700" s="340">
        <f t="shared" si="741"/>
        <v>0</v>
      </c>
      <c r="AM4700" s="340">
        <f t="shared" si="741"/>
        <v>0</v>
      </c>
    </row>
    <row r="4701" spans="1:39" x14ac:dyDescent="0.35">
      <c r="A4701" s="337">
        <v>26614</v>
      </c>
      <c r="B4701" s="338">
        <f t="shared" si="734"/>
        <v>1972</v>
      </c>
      <c r="C4701" s="338">
        <f t="shared" si="735"/>
        <v>11</v>
      </c>
      <c r="D4701" s="338">
        <f t="shared" si="736"/>
        <v>11</v>
      </c>
      <c r="E4701" s="334">
        <v>0</v>
      </c>
      <c r="F4701" s="334">
        <v>0.1</v>
      </c>
      <c r="G4701" s="334">
        <v>0</v>
      </c>
      <c r="H4701" s="334">
        <v>0</v>
      </c>
      <c r="I4701" s="334">
        <v>0</v>
      </c>
      <c r="J4701" s="334">
        <v>0</v>
      </c>
      <c r="K4701" s="334">
        <v>0</v>
      </c>
      <c r="L4701" s="334">
        <v>0.1</v>
      </c>
      <c r="M4701" s="334">
        <v>0</v>
      </c>
      <c r="N4701" s="334">
        <v>0</v>
      </c>
      <c r="O4701" s="334">
        <v>0</v>
      </c>
      <c r="P4701" s="334">
        <v>0</v>
      </c>
      <c r="Q4701" s="334">
        <v>0</v>
      </c>
      <c r="R4701" s="334">
        <v>0</v>
      </c>
      <c r="S4701" s="334">
        <v>0</v>
      </c>
      <c r="T4701" s="334">
        <v>0.1</v>
      </c>
      <c r="U4701" s="334">
        <v>0</v>
      </c>
      <c r="V4701" s="334">
        <v>0</v>
      </c>
      <c r="W4701" s="334">
        <v>0</v>
      </c>
      <c r="X4701" s="334">
        <v>0</v>
      </c>
      <c r="Y4701" s="334">
        <v>0</v>
      </c>
      <c r="Z4701" s="334">
        <v>0</v>
      </c>
      <c r="AA4701" s="334">
        <v>0</v>
      </c>
      <c r="AB4701" s="334">
        <v>0</v>
      </c>
      <c r="AD4701" s="334">
        <v>0.3</v>
      </c>
      <c r="AE4701" s="334">
        <f t="shared" si="737"/>
        <v>0.3</v>
      </c>
      <c r="AF4701" s="334">
        <f t="shared" si="738"/>
        <v>0.30000000000000004</v>
      </c>
      <c r="AG4701" s="340">
        <f t="shared" si="739"/>
        <v>5.5511151231257827E-17</v>
      </c>
      <c r="AI4701" s="340">
        <f t="shared" si="741"/>
        <v>0</v>
      </c>
      <c r="AJ4701" s="340">
        <f t="shared" si="741"/>
        <v>0</v>
      </c>
      <c r="AK4701" s="340">
        <f t="shared" si="741"/>
        <v>0</v>
      </c>
      <c r="AL4701" s="340">
        <f t="shared" si="741"/>
        <v>0</v>
      </c>
      <c r="AM4701" s="340">
        <f t="shared" si="741"/>
        <v>0</v>
      </c>
    </row>
    <row r="4702" spans="1:39" x14ac:dyDescent="0.35">
      <c r="A4702" s="337">
        <v>26615</v>
      </c>
      <c r="B4702" s="338">
        <f t="shared" si="734"/>
        <v>1972</v>
      </c>
      <c r="C4702" s="338">
        <f t="shared" si="735"/>
        <v>11</v>
      </c>
      <c r="D4702" s="338">
        <f t="shared" si="736"/>
        <v>12</v>
      </c>
      <c r="E4702" s="334">
        <v>0</v>
      </c>
      <c r="F4702" s="334">
        <v>0</v>
      </c>
      <c r="G4702" s="334">
        <v>0</v>
      </c>
      <c r="H4702" s="334">
        <v>0</v>
      </c>
      <c r="I4702" s="334">
        <v>0</v>
      </c>
      <c r="J4702" s="334">
        <v>0</v>
      </c>
      <c r="K4702" s="334">
        <v>0</v>
      </c>
      <c r="L4702" s="334">
        <v>0</v>
      </c>
      <c r="M4702" s="334">
        <v>0</v>
      </c>
      <c r="N4702" s="334">
        <v>0</v>
      </c>
      <c r="O4702" s="334">
        <v>0</v>
      </c>
      <c r="P4702" s="334">
        <v>0</v>
      </c>
      <c r="Q4702" s="334">
        <v>0</v>
      </c>
      <c r="R4702" s="334">
        <v>0</v>
      </c>
      <c r="S4702" s="334">
        <v>0</v>
      </c>
      <c r="T4702" s="334">
        <v>0</v>
      </c>
      <c r="U4702" s="334">
        <v>0</v>
      </c>
      <c r="V4702" s="334">
        <v>0</v>
      </c>
      <c r="W4702" s="334">
        <v>0</v>
      </c>
      <c r="X4702" s="334">
        <v>0</v>
      </c>
      <c r="Y4702" s="334">
        <v>0</v>
      </c>
      <c r="Z4702" s="334">
        <v>0</v>
      </c>
      <c r="AA4702" s="334">
        <v>0</v>
      </c>
      <c r="AB4702" s="334">
        <v>0</v>
      </c>
      <c r="AD4702" s="334">
        <v>0</v>
      </c>
      <c r="AE4702" s="334">
        <f t="shared" si="737"/>
        <v>0</v>
      </c>
      <c r="AF4702" s="334">
        <f t="shared" si="738"/>
        <v>0</v>
      </c>
      <c r="AG4702" s="340">
        <f t="shared" si="739"/>
        <v>0</v>
      </c>
      <c r="AI4702" s="340">
        <f t="shared" si="741"/>
        <v>0</v>
      </c>
      <c r="AJ4702" s="340">
        <f t="shared" si="741"/>
        <v>0</v>
      </c>
      <c r="AK4702" s="340">
        <f t="shared" si="741"/>
        <v>0</v>
      </c>
      <c r="AL4702" s="340">
        <f t="shared" si="741"/>
        <v>0</v>
      </c>
      <c r="AM4702" s="340">
        <f t="shared" si="741"/>
        <v>0</v>
      </c>
    </row>
    <row r="4703" spans="1:39" x14ac:dyDescent="0.35">
      <c r="A4703" s="337">
        <v>26616</v>
      </c>
      <c r="B4703" s="338">
        <f t="shared" si="734"/>
        <v>1972</v>
      </c>
      <c r="C4703" s="338">
        <f t="shared" si="735"/>
        <v>11</v>
      </c>
      <c r="D4703" s="338">
        <f t="shared" si="736"/>
        <v>13</v>
      </c>
      <c r="E4703" s="334">
        <v>0</v>
      </c>
      <c r="F4703" s="334">
        <v>0</v>
      </c>
      <c r="G4703" s="334">
        <v>0</v>
      </c>
      <c r="H4703" s="334">
        <v>0</v>
      </c>
      <c r="I4703" s="334">
        <v>0</v>
      </c>
      <c r="J4703" s="334">
        <v>0</v>
      </c>
      <c r="K4703" s="334">
        <v>0</v>
      </c>
      <c r="L4703" s="334">
        <v>0</v>
      </c>
      <c r="M4703" s="334">
        <v>0</v>
      </c>
      <c r="N4703" s="334">
        <v>0</v>
      </c>
      <c r="O4703" s="334">
        <v>0</v>
      </c>
      <c r="P4703" s="334">
        <v>0</v>
      </c>
      <c r="Q4703" s="334">
        <v>0</v>
      </c>
      <c r="R4703" s="334">
        <v>0</v>
      </c>
      <c r="S4703" s="334">
        <v>0</v>
      </c>
      <c r="T4703" s="334">
        <v>0</v>
      </c>
      <c r="U4703" s="334">
        <v>0</v>
      </c>
      <c r="V4703" s="334">
        <v>0</v>
      </c>
      <c r="W4703" s="334">
        <v>0</v>
      </c>
      <c r="X4703" s="334">
        <v>0</v>
      </c>
      <c r="Y4703" s="334">
        <v>0</v>
      </c>
      <c r="Z4703" s="334">
        <v>0</v>
      </c>
      <c r="AA4703" s="334">
        <v>0</v>
      </c>
      <c r="AB4703" s="334">
        <v>0</v>
      </c>
      <c r="AD4703" s="334">
        <v>0</v>
      </c>
      <c r="AE4703" s="334">
        <f t="shared" si="737"/>
        <v>0</v>
      </c>
      <c r="AF4703" s="334">
        <f t="shared" si="738"/>
        <v>0</v>
      </c>
      <c r="AG4703" s="340">
        <f t="shared" si="739"/>
        <v>0</v>
      </c>
      <c r="AI4703" s="340">
        <f t="shared" si="741"/>
        <v>0</v>
      </c>
      <c r="AJ4703" s="340">
        <f t="shared" si="741"/>
        <v>0</v>
      </c>
      <c r="AK4703" s="340">
        <f t="shared" si="741"/>
        <v>0</v>
      </c>
      <c r="AL4703" s="340">
        <f t="shared" si="741"/>
        <v>0</v>
      </c>
      <c r="AM4703" s="340">
        <f t="shared" si="741"/>
        <v>0</v>
      </c>
    </row>
    <row r="4704" spans="1:39" x14ac:dyDescent="0.35">
      <c r="A4704" s="337">
        <v>26617</v>
      </c>
      <c r="B4704" s="338">
        <f t="shared" si="734"/>
        <v>1972</v>
      </c>
      <c r="C4704" s="338">
        <f t="shared" si="735"/>
        <v>11</v>
      </c>
      <c r="D4704" s="338">
        <f t="shared" si="736"/>
        <v>14</v>
      </c>
      <c r="E4704" s="334">
        <v>0</v>
      </c>
      <c r="F4704" s="334">
        <v>0</v>
      </c>
      <c r="G4704" s="334">
        <v>0</v>
      </c>
      <c r="H4704" s="334">
        <v>0</v>
      </c>
      <c r="I4704" s="334">
        <v>0</v>
      </c>
      <c r="J4704" s="334">
        <v>0</v>
      </c>
      <c r="K4704" s="334">
        <v>0</v>
      </c>
      <c r="L4704" s="334">
        <v>0</v>
      </c>
      <c r="M4704" s="334">
        <v>0</v>
      </c>
      <c r="N4704" s="334">
        <v>0</v>
      </c>
      <c r="O4704" s="334">
        <v>0</v>
      </c>
      <c r="P4704" s="334">
        <v>0</v>
      </c>
      <c r="Q4704" s="334">
        <v>0</v>
      </c>
      <c r="R4704" s="334">
        <v>0</v>
      </c>
      <c r="S4704" s="334">
        <v>0</v>
      </c>
      <c r="T4704" s="334">
        <v>0</v>
      </c>
      <c r="U4704" s="334">
        <v>0</v>
      </c>
      <c r="V4704" s="334">
        <v>0</v>
      </c>
      <c r="W4704" s="334">
        <v>0</v>
      </c>
      <c r="X4704" s="334">
        <v>0</v>
      </c>
      <c r="Y4704" s="334">
        <v>0</v>
      </c>
      <c r="Z4704" s="334">
        <v>0</v>
      </c>
      <c r="AA4704" s="334">
        <v>0</v>
      </c>
      <c r="AB4704" s="334">
        <v>0</v>
      </c>
      <c r="AD4704" s="334">
        <v>0</v>
      </c>
      <c r="AE4704" s="334">
        <f t="shared" si="737"/>
        <v>0</v>
      </c>
      <c r="AF4704" s="334">
        <f t="shared" si="738"/>
        <v>0</v>
      </c>
      <c r="AG4704" s="340">
        <f t="shared" si="739"/>
        <v>0</v>
      </c>
      <c r="AI4704" s="340">
        <f t="shared" si="741"/>
        <v>0</v>
      </c>
      <c r="AJ4704" s="340">
        <f t="shared" si="741"/>
        <v>0</v>
      </c>
      <c r="AK4704" s="340">
        <f t="shared" si="741"/>
        <v>0</v>
      </c>
      <c r="AL4704" s="340">
        <f t="shared" si="741"/>
        <v>0</v>
      </c>
      <c r="AM4704" s="340">
        <f t="shared" si="741"/>
        <v>0</v>
      </c>
    </row>
    <row r="4705" spans="1:39" x14ac:dyDescent="0.35">
      <c r="A4705" s="337">
        <v>26618</v>
      </c>
      <c r="B4705" s="338">
        <f t="shared" si="734"/>
        <v>1972</v>
      </c>
      <c r="C4705" s="338">
        <f t="shared" si="735"/>
        <v>11</v>
      </c>
      <c r="D4705" s="338">
        <f t="shared" si="736"/>
        <v>15</v>
      </c>
      <c r="E4705" s="334">
        <v>0</v>
      </c>
      <c r="F4705" s="334">
        <v>0</v>
      </c>
      <c r="G4705" s="334">
        <v>0</v>
      </c>
      <c r="H4705" s="334">
        <v>0</v>
      </c>
      <c r="I4705" s="334">
        <v>0</v>
      </c>
      <c r="J4705" s="334">
        <v>0</v>
      </c>
      <c r="K4705" s="334">
        <v>0</v>
      </c>
      <c r="L4705" s="334">
        <v>0</v>
      </c>
      <c r="M4705" s="334">
        <v>0</v>
      </c>
      <c r="N4705" s="334">
        <v>0</v>
      </c>
      <c r="O4705" s="334">
        <v>0</v>
      </c>
      <c r="P4705" s="334">
        <v>0</v>
      </c>
      <c r="Q4705" s="334">
        <v>0</v>
      </c>
      <c r="R4705" s="334">
        <v>0</v>
      </c>
      <c r="S4705" s="334">
        <v>0</v>
      </c>
      <c r="T4705" s="334">
        <v>0</v>
      </c>
      <c r="U4705" s="334">
        <v>0</v>
      </c>
      <c r="V4705" s="334">
        <v>0</v>
      </c>
      <c r="W4705" s="334">
        <v>0</v>
      </c>
      <c r="X4705" s="334">
        <v>0</v>
      </c>
      <c r="Y4705" s="334">
        <v>0</v>
      </c>
      <c r="Z4705" s="334">
        <v>0</v>
      </c>
      <c r="AA4705" s="334">
        <v>0</v>
      </c>
      <c r="AB4705" s="334">
        <v>0</v>
      </c>
      <c r="AD4705" s="334">
        <v>0</v>
      </c>
      <c r="AE4705" s="334">
        <f t="shared" si="737"/>
        <v>0</v>
      </c>
      <c r="AF4705" s="334">
        <f t="shared" si="738"/>
        <v>0</v>
      </c>
      <c r="AG4705" s="340">
        <f t="shared" si="739"/>
        <v>0</v>
      </c>
      <c r="AI4705" s="340">
        <f t="shared" si="741"/>
        <v>0</v>
      </c>
      <c r="AJ4705" s="340">
        <f t="shared" si="741"/>
        <v>0</v>
      </c>
      <c r="AK4705" s="340">
        <f t="shared" si="741"/>
        <v>0</v>
      </c>
      <c r="AL4705" s="340">
        <f t="shared" si="741"/>
        <v>0</v>
      </c>
      <c r="AM4705" s="340">
        <f t="shared" si="741"/>
        <v>0</v>
      </c>
    </row>
    <row r="4706" spans="1:39" x14ac:dyDescent="0.35">
      <c r="A4706" s="337">
        <v>26619</v>
      </c>
      <c r="B4706" s="338">
        <f t="shared" si="734"/>
        <v>1972</v>
      </c>
      <c r="C4706" s="338">
        <f t="shared" si="735"/>
        <v>11</v>
      </c>
      <c r="D4706" s="338">
        <f t="shared" si="736"/>
        <v>16</v>
      </c>
      <c r="E4706" s="334">
        <v>0</v>
      </c>
      <c r="F4706" s="334">
        <v>0</v>
      </c>
      <c r="G4706" s="334">
        <v>0</v>
      </c>
      <c r="H4706" s="334">
        <v>0</v>
      </c>
      <c r="I4706" s="334">
        <v>0</v>
      </c>
      <c r="J4706" s="334">
        <v>0</v>
      </c>
      <c r="K4706" s="334">
        <v>0</v>
      </c>
      <c r="L4706" s="334">
        <v>0</v>
      </c>
      <c r="M4706" s="334">
        <v>0</v>
      </c>
      <c r="N4706" s="334">
        <v>0</v>
      </c>
      <c r="O4706" s="334">
        <v>0</v>
      </c>
      <c r="P4706" s="334">
        <v>0</v>
      </c>
      <c r="Q4706" s="334">
        <v>0</v>
      </c>
      <c r="R4706" s="334">
        <v>0</v>
      </c>
      <c r="S4706" s="334">
        <v>0</v>
      </c>
      <c r="T4706" s="334">
        <v>0</v>
      </c>
      <c r="U4706" s="334">
        <v>0</v>
      </c>
      <c r="V4706" s="334">
        <v>0</v>
      </c>
      <c r="W4706" s="334">
        <v>0</v>
      </c>
      <c r="X4706" s="334">
        <v>0</v>
      </c>
      <c r="Y4706" s="334">
        <v>0</v>
      </c>
      <c r="Z4706" s="334">
        <v>0</v>
      </c>
      <c r="AA4706" s="334">
        <v>0</v>
      </c>
      <c r="AB4706" s="334">
        <v>0</v>
      </c>
      <c r="AD4706" s="334">
        <v>0</v>
      </c>
      <c r="AE4706" s="334">
        <f t="shared" si="737"/>
        <v>0</v>
      </c>
      <c r="AF4706" s="334">
        <f t="shared" si="738"/>
        <v>0</v>
      </c>
      <c r="AG4706" s="340">
        <f t="shared" si="739"/>
        <v>0</v>
      </c>
      <c r="AI4706" s="340">
        <f t="shared" si="741"/>
        <v>0</v>
      </c>
      <c r="AJ4706" s="340">
        <f t="shared" si="741"/>
        <v>0</v>
      </c>
      <c r="AK4706" s="340">
        <f t="shared" si="741"/>
        <v>0</v>
      </c>
      <c r="AL4706" s="340">
        <f t="shared" si="741"/>
        <v>0</v>
      </c>
      <c r="AM4706" s="340">
        <f t="shared" si="741"/>
        <v>0</v>
      </c>
    </row>
    <row r="4707" spans="1:39" x14ac:dyDescent="0.35">
      <c r="A4707" s="337">
        <v>26620</v>
      </c>
      <c r="B4707" s="338">
        <f t="shared" si="734"/>
        <v>1972</v>
      </c>
      <c r="C4707" s="338">
        <f t="shared" si="735"/>
        <v>11</v>
      </c>
      <c r="D4707" s="338">
        <f t="shared" si="736"/>
        <v>17</v>
      </c>
      <c r="E4707" s="334">
        <v>0</v>
      </c>
      <c r="F4707" s="334">
        <v>0</v>
      </c>
      <c r="G4707" s="334">
        <v>0</v>
      </c>
      <c r="H4707" s="334">
        <v>0</v>
      </c>
      <c r="I4707" s="334">
        <v>0</v>
      </c>
      <c r="J4707" s="334">
        <v>0</v>
      </c>
      <c r="K4707" s="334">
        <v>0</v>
      </c>
      <c r="L4707" s="334">
        <v>0</v>
      </c>
      <c r="M4707" s="334">
        <v>0</v>
      </c>
      <c r="N4707" s="334">
        <v>0</v>
      </c>
      <c r="O4707" s="334">
        <v>0</v>
      </c>
      <c r="P4707" s="334">
        <v>0</v>
      </c>
      <c r="Q4707" s="334">
        <v>0</v>
      </c>
      <c r="R4707" s="334">
        <v>0</v>
      </c>
      <c r="S4707" s="334">
        <v>0</v>
      </c>
      <c r="T4707" s="334">
        <v>0</v>
      </c>
      <c r="U4707" s="334">
        <v>0</v>
      </c>
      <c r="V4707" s="334">
        <v>0</v>
      </c>
      <c r="W4707" s="334">
        <v>0</v>
      </c>
      <c r="X4707" s="334">
        <v>0</v>
      </c>
      <c r="Y4707" s="334">
        <v>0</v>
      </c>
      <c r="Z4707" s="334">
        <v>0</v>
      </c>
      <c r="AA4707" s="334">
        <v>0</v>
      </c>
      <c r="AB4707" s="334">
        <v>0</v>
      </c>
      <c r="AD4707" s="334">
        <v>0</v>
      </c>
      <c r="AE4707" s="334">
        <f t="shared" si="737"/>
        <v>0</v>
      </c>
      <c r="AF4707" s="334">
        <f t="shared" si="738"/>
        <v>0</v>
      </c>
      <c r="AG4707" s="340">
        <f t="shared" si="739"/>
        <v>0</v>
      </c>
      <c r="AI4707" s="340">
        <f t="shared" si="741"/>
        <v>0</v>
      </c>
      <c r="AJ4707" s="340">
        <f t="shared" si="741"/>
        <v>0</v>
      </c>
      <c r="AK4707" s="340">
        <f t="shared" si="741"/>
        <v>0</v>
      </c>
      <c r="AL4707" s="340">
        <f t="shared" si="741"/>
        <v>0</v>
      </c>
      <c r="AM4707" s="340">
        <f t="shared" si="741"/>
        <v>0</v>
      </c>
    </row>
    <row r="4708" spans="1:39" x14ac:dyDescent="0.35">
      <c r="A4708" s="337">
        <v>26621</v>
      </c>
      <c r="B4708" s="338">
        <f t="shared" si="734"/>
        <v>1972</v>
      </c>
      <c r="C4708" s="338">
        <f t="shared" si="735"/>
        <v>11</v>
      </c>
      <c r="D4708" s="338">
        <f t="shared" si="736"/>
        <v>18</v>
      </c>
      <c r="E4708" s="334">
        <v>0</v>
      </c>
      <c r="F4708" s="334">
        <v>0</v>
      </c>
      <c r="G4708" s="334">
        <v>0</v>
      </c>
      <c r="H4708" s="334">
        <v>0</v>
      </c>
      <c r="I4708" s="334">
        <v>0</v>
      </c>
      <c r="J4708" s="334">
        <v>0</v>
      </c>
      <c r="K4708" s="334">
        <v>0</v>
      </c>
      <c r="L4708" s="334">
        <v>0</v>
      </c>
      <c r="M4708" s="334">
        <v>0</v>
      </c>
      <c r="N4708" s="334">
        <v>0</v>
      </c>
      <c r="O4708" s="334">
        <v>0</v>
      </c>
      <c r="P4708" s="334">
        <v>0</v>
      </c>
      <c r="Q4708" s="334">
        <v>0</v>
      </c>
      <c r="R4708" s="334">
        <v>0</v>
      </c>
      <c r="S4708" s="334">
        <v>0</v>
      </c>
      <c r="T4708" s="334">
        <v>0</v>
      </c>
      <c r="U4708" s="334">
        <v>0</v>
      </c>
      <c r="V4708" s="334">
        <v>0</v>
      </c>
      <c r="W4708" s="334">
        <v>0</v>
      </c>
      <c r="X4708" s="334">
        <v>0</v>
      </c>
      <c r="Y4708" s="334">
        <v>0</v>
      </c>
      <c r="Z4708" s="334">
        <v>0</v>
      </c>
      <c r="AA4708" s="334">
        <v>0</v>
      </c>
      <c r="AB4708" s="334">
        <v>0</v>
      </c>
      <c r="AD4708" s="334">
        <v>0</v>
      </c>
      <c r="AE4708" s="334">
        <f t="shared" si="737"/>
        <v>0</v>
      </c>
      <c r="AF4708" s="334">
        <f t="shared" si="738"/>
        <v>0</v>
      </c>
      <c r="AG4708" s="340">
        <f t="shared" si="739"/>
        <v>0</v>
      </c>
      <c r="AI4708" s="340">
        <f t="shared" ref="AI4708:AM4723" si="742">IF($C4708=AI$1,$AF4708,0)</f>
        <v>0</v>
      </c>
      <c r="AJ4708" s="340">
        <f t="shared" si="742"/>
        <v>0</v>
      </c>
      <c r="AK4708" s="340">
        <f t="shared" si="742"/>
        <v>0</v>
      </c>
      <c r="AL4708" s="340">
        <f t="shared" si="742"/>
        <v>0</v>
      </c>
      <c r="AM4708" s="340">
        <f t="shared" si="742"/>
        <v>0</v>
      </c>
    </row>
    <row r="4709" spans="1:39" x14ac:dyDescent="0.35">
      <c r="A4709" s="337">
        <v>26622</v>
      </c>
      <c r="B4709" s="338">
        <f t="shared" si="734"/>
        <v>1972</v>
      </c>
      <c r="C4709" s="338">
        <f t="shared" si="735"/>
        <v>11</v>
      </c>
      <c r="D4709" s="338">
        <f t="shared" si="736"/>
        <v>19</v>
      </c>
      <c r="E4709" s="334">
        <v>0</v>
      </c>
      <c r="F4709" s="334">
        <v>0</v>
      </c>
      <c r="G4709" s="334">
        <v>0</v>
      </c>
      <c r="H4709" s="334">
        <v>0</v>
      </c>
      <c r="I4709" s="334">
        <v>0</v>
      </c>
      <c r="J4709" s="334">
        <v>0</v>
      </c>
      <c r="K4709" s="334">
        <v>0</v>
      </c>
      <c r="L4709" s="334">
        <v>0</v>
      </c>
      <c r="M4709" s="334">
        <v>0</v>
      </c>
      <c r="N4709" s="334">
        <v>0</v>
      </c>
      <c r="O4709" s="334">
        <v>0</v>
      </c>
      <c r="P4709" s="334">
        <v>0</v>
      </c>
      <c r="Q4709" s="334">
        <v>0</v>
      </c>
      <c r="R4709" s="334">
        <v>0</v>
      </c>
      <c r="S4709" s="334">
        <v>0</v>
      </c>
      <c r="T4709" s="334">
        <v>0</v>
      </c>
      <c r="U4709" s="334">
        <v>0</v>
      </c>
      <c r="V4709" s="334">
        <v>0</v>
      </c>
      <c r="W4709" s="334">
        <v>0</v>
      </c>
      <c r="X4709" s="334">
        <v>0</v>
      </c>
      <c r="Y4709" s="334">
        <v>0</v>
      </c>
      <c r="Z4709" s="334">
        <v>0</v>
      </c>
      <c r="AA4709" s="334">
        <v>0</v>
      </c>
      <c r="AB4709" s="334">
        <v>0</v>
      </c>
      <c r="AD4709" s="334">
        <v>0</v>
      </c>
      <c r="AE4709" s="334">
        <f t="shared" si="737"/>
        <v>0</v>
      </c>
      <c r="AF4709" s="334">
        <f t="shared" si="738"/>
        <v>0</v>
      </c>
      <c r="AG4709" s="340">
        <f t="shared" si="739"/>
        <v>0</v>
      </c>
      <c r="AI4709" s="340">
        <f t="shared" si="742"/>
        <v>0</v>
      </c>
      <c r="AJ4709" s="340">
        <f t="shared" si="742"/>
        <v>0</v>
      </c>
      <c r="AK4709" s="340">
        <f t="shared" si="742"/>
        <v>0</v>
      </c>
      <c r="AL4709" s="340">
        <f t="shared" si="742"/>
        <v>0</v>
      </c>
      <c r="AM4709" s="340">
        <f t="shared" si="742"/>
        <v>0</v>
      </c>
    </row>
    <row r="4710" spans="1:39" x14ac:dyDescent="0.35">
      <c r="A4710" s="337">
        <v>26623</v>
      </c>
      <c r="B4710" s="338">
        <f t="shared" si="734"/>
        <v>1972</v>
      </c>
      <c r="C4710" s="338">
        <f t="shared" si="735"/>
        <v>11</v>
      </c>
      <c r="D4710" s="338">
        <f t="shared" si="736"/>
        <v>20</v>
      </c>
      <c r="E4710" s="334">
        <v>0</v>
      </c>
      <c r="F4710" s="334">
        <v>0</v>
      </c>
      <c r="G4710" s="334">
        <v>0</v>
      </c>
      <c r="H4710" s="334">
        <v>0</v>
      </c>
      <c r="I4710" s="334">
        <v>0</v>
      </c>
      <c r="J4710" s="334">
        <v>0</v>
      </c>
      <c r="K4710" s="334">
        <v>0</v>
      </c>
      <c r="L4710" s="334">
        <v>0</v>
      </c>
      <c r="M4710" s="334">
        <v>0</v>
      </c>
      <c r="N4710" s="334">
        <v>0</v>
      </c>
      <c r="O4710" s="334">
        <v>0</v>
      </c>
      <c r="P4710" s="334">
        <v>0</v>
      </c>
      <c r="Q4710" s="334">
        <v>0</v>
      </c>
      <c r="R4710" s="334">
        <v>0</v>
      </c>
      <c r="S4710" s="334">
        <v>0</v>
      </c>
      <c r="T4710" s="334">
        <v>0</v>
      </c>
      <c r="U4710" s="334">
        <v>0</v>
      </c>
      <c r="V4710" s="334">
        <v>0</v>
      </c>
      <c r="W4710" s="334">
        <v>0</v>
      </c>
      <c r="X4710" s="334">
        <v>0</v>
      </c>
      <c r="Y4710" s="334">
        <v>0</v>
      </c>
      <c r="Z4710" s="334">
        <v>0</v>
      </c>
      <c r="AA4710" s="334">
        <v>0</v>
      </c>
      <c r="AB4710" s="334">
        <v>0</v>
      </c>
      <c r="AD4710" s="334">
        <v>0</v>
      </c>
      <c r="AE4710" s="334">
        <f t="shared" si="737"/>
        <v>0</v>
      </c>
      <c r="AF4710" s="334">
        <f t="shared" si="738"/>
        <v>0</v>
      </c>
      <c r="AG4710" s="340">
        <f t="shared" si="739"/>
        <v>0</v>
      </c>
      <c r="AI4710" s="340">
        <f t="shared" si="742"/>
        <v>0</v>
      </c>
      <c r="AJ4710" s="340">
        <f t="shared" si="742"/>
        <v>0</v>
      </c>
      <c r="AK4710" s="340">
        <f t="shared" si="742"/>
        <v>0</v>
      </c>
      <c r="AL4710" s="340">
        <f t="shared" si="742"/>
        <v>0</v>
      </c>
      <c r="AM4710" s="340">
        <f t="shared" si="742"/>
        <v>0</v>
      </c>
    </row>
    <row r="4711" spans="1:39" x14ac:dyDescent="0.35">
      <c r="A4711" s="337">
        <v>26624</v>
      </c>
      <c r="B4711" s="338">
        <f t="shared" si="734"/>
        <v>1972</v>
      </c>
      <c r="C4711" s="338">
        <f t="shared" si="735"/>
        <v>11</v>
      </c>
      <c r="D4711" s="338">
        <f t="shared" si="736"/>
        <v>21</v>
      </c>
      <c r="E4711" s="334">
        <v>0</v>
      </c>
      <c r="F4711" s="334">
        <v>0</v>
      </c>
      <c r="G4711" s="334">
        <v>0</v>
      </c>
      <c r="H4711" s="334">
        <v>0</v>
      </c>
      <c r="I4711" s="334">
        <v>0</v>
      </c>
      <c r="J4711" s="334">
        <v>0</v>
      </c>
      <c r="K4711" s="334">
        <v>0</v>
      </c>
      <c r="L4711" s="334">
        <v>0</v>
      </c>
      <c r="M4711" s="334">
        <v>0</v>
      </c>
      <c r="N4711" s="334">
        <v>0</v>
      </c>
      <c r="O4711" s="334">
        <v>0</v>
      </c>
      <c r="P4711" s="334">
        <v>0</v>
      </c>
      <c r="Q4711" s="334">
        <v>0</v>
      </c>
      <c r="R4711" s="334">
        <v>0</v>
      </c>
      <c r="S4711" s="334">
        <v>0</v>
      </c>
      <c r="T4711" s="334">
        <v>0</v>
      </c>
      <c r="U4711" s="334">
        <v>0</v>
      </c>
      <c r="V4711" s="334">
        <v>0</v>
      </c>
      <c r="W4711" s="334">
        <v>0</v>
      </c>
      <c r="X4711" s="334">
        <v>0</v>
      </c>
      <c r="Y4711" s="334">
        <v>0</v>
      </c>
      <c r="Z4711" s="334">
        <v>0</v>
      </c>
      <c r="AA4711" s="334">
        <v>0</v>
      </c>
      <c r="AB4711" s="334">
        <v>0</v>
      </c>
      <c r="AD4711" s="334">
        <v>0</v>
      </c>
      <c r="AE4711" s="334">
        <f t="shared" si="737"/>
        <v>0</v>
      </c>
      <c r="AF4711" s="334">
        <f t="shared" si="738"/>
        <v>0</v>
      </c>
      <c r="AG4711" s="340">
        <f t="shared" si="739"/>
        <v>0</v>
      </c>
      <c r="AI4711" s="340">
        <f t="shared" si="742"/>
        <v>0</v>
      </c>
      <c r="AJ4711" s="340">
        <f t="shared" si="742"/>
        <v>0</v>
      </c>
      <c r="AK4711" s="340">
        <f t="shared" si="742"/>
        <v>0</v>
      </c>
      <c r="AL4711" s="340">
        <f t="shared" si="742"/>
        <v>0</v>
      </c>
      <c r="AM4711" s="340">
        <f t="shared" si="742"/>
        <v>0</v>
      </c>
    </row>
    <row r="4712" spans="1:39" x14ac:dyDescent="0.35">
      <c r="A4712" s="337">
        <v>26625</v>
      </c>
      <c r="B4712" s="338">
        <f t="shared" si="734"/>
        <v>1972</v>
      </c>
      <c r="C4712" s="338">
        <f t="shared" si="735"/>
        <v>11</v>
      </c>
      <c r="D4712" s="338">
        <f t="shared" si="736"/>
        <v>22</v>
      </c>
      <c r="E4712" s="334">
        <v>0</v>
      </c>
      <c r="F4712" s="334">
        <v>0</v>
      </c>
      <c r="G4712" s="334">
        <v>0</v>
      </c>
      <c r="H4712" s="334">
        <v>0</v>
      </c>
      <c r="I4712" s="334">
        <v>0</v>
      </c>
      <c r="J4712" s="334">
        <v>0</v>
      </c>
      <c r="K4712" s="334">
        <v>0</v>
      </c>
      <c r="L4712" s="334">
        <v>0</v>
      </c>
      <c r="M4712" s="334">
        <v>0</v>
      </c>
      <c r="N4712" s="334">
        <v>0</v>
      </c>
      <c r="O4712" s="334">
        <v>0</v>
      </c>
      <c r="P4712" s="334">
        <v>0</v>
      </c>
      <c r="Q4712" s="334">
        <v>0</v>
      </c>
      <c r="R4712" s="334">
        <v>0</v>
      </c>
      <c r="S4712" s="334">
        <v>0</v>
      </c>
      <c r="T4712" s="334">
        <v>0</v>
      </c>
      <c r="U4712" s="334">
        <v>0</v>
      </c>
      <c r="V4712" s="334">
        <v>0</v>
      </c>
      <c r="W4712" s="334">
        <v>0</v>
      </c>
      <c r="X4712" s="334">
        <v>0</v>
      </c>
      <c r="Y4712" s="334">
        <v>0</v>
      </c>
      <c r="Z4712" s="334">
        <v>0</v>
      </c>
      <c r="AA4712" s="334">
        <v>0</v>
      </c>
      <c r="AB4712" s="334">
        <v>0</v>
      </c>
      <c r="AD4712" s="334">
        <v>0</v>
      </c>
      <c r="AE4712" s="334">
        <f t="shared" si="737"/>
        <v>0</v>
      </c>
      <c r="AF4712" s="334">
        <f t="shared" si="738"/>
        <v>0</v>
      </c>
      <c r="AG4712" s="340">
        <f t="shared" si="739"/>
        <v>0</v>
      </c>
      <c r="AI4712" s="340">
        <f t="shared" si="742"/>
        <v>0</v>
      </c>
      <c r="AJ4712" s="340">
        <f t="shared" si="742"/>
        <v>0</v>
      </c>
      <c r="AK4712" s="340">
        <f t="shared" si="742"/>
        <v>0</v>
      </c>
      <c r="AL4712" s="340">
        <f t="shared" si="742"/>
        <v>0</v>
      </c>
      <c r="AM4712" s="340">
        <f t="shared" si="742"/>
        <v>0</v>
      </c>
    </row>
    <row r="4713" spans="1:39" x14ac:dyDescent="0.35">
      <c r="A4713" s="337">
        <v>26626</v>
      </c>
      <c r="B4713" s="338">
        <f t="shared" si="734"/>
        <v>1972</v>
      </c>
      <c r="C4713" s="338">
        <f t="shared" si="735"/>
        <v>11</v>
      </c>
      <c r="D4713" s="338">
        <f t="shared" si="736"/>
        <v>23</v>
      </c>
      <c r="E4713" s="334">
        <v>0</v>
      </c>
      <c r="F4713" s="334">
        <v>0</v>
      </c>
      <c r="G4713" s="334">
        <v>0</v>
      </c>
      <c r="H4713" s="334">
        <v>0</v>
      </c>
      <c r="I4713" s="334">
        <v>0</v>
      </c>
      <c r="J4713" s="334">
        <v>0</v>
      </c>
      <c r="K4713" s="334">
        <v>0</v>
      </c>
      <c r="L4713" s="334">
        <v>0</v>
      </c>
      <c r="M4713" s="334">
        <v>0</v>
      </c>
      <c r="N4713" s="334">
        <v>0</v>
      </c>
      <c r="O4713" s="334">
        <v>0</v>
      </c>
      <c r="P4713" s="334">
        <v>0</v>
      </c>
      <c r="Q4713" s="334">
        <v>0</v>
      </c>
      <c r="R4713" s="334">
        <v>0</v>
      </c>
      <c r="S4713" s="334">
        <v>0</v>
      </c>
      <c r="T4713" s="334">
        <v>0</v>
      </c>
      <c r="U4713" s="334">
        <v>0</v>
      </c>
      <c r="V4713" s="334">
        <v>0</v>
      </c>
      <c r="W4713" s="334">
        <v>0</v>
      </c>
      <c r="X4713" s="334">
        <v>0</v>
      </c>
      <c r="Y4713" s="334">
        <v>0.3</v>
      </c>
      <c r="Z4713" s="334">
        <v>0</v>
      </c>
      <c r="AA4713" s="334">
        <v>0</v>
      </c>
      <c r="AB4713" s="334">
        <v>0</v>
      </c>
      <c r="AD4713" s="334">
        <v>0.3</v>
      </c>
      <c r="AE4713" s="334">
        <f t="shared" si="737"/>
        <v>0.3</v>
      </c>
      <c r="AF4713" s="334">
        <f t="shared" si="738"/>
        <v>0.3</v>
      </c>
      <c r="AG4713" s="340">
        <f t="shared" si="739"/>
        <v>0</v>
      </c>
      <c r="AI4713" s="340">
        <f t="shared" si="742"/>
        <v>0</v>
      </c>
      <c r="AJ4713" s="340">
        <f t="shared" si="742"/>
        <v>0</v>
      </c>
      <c r="AK4713" s="340">
        <f t="shared" si="742"/>
        <v>0</v>
      </c>
      <c r="AL4713" s="340">
        <f t="shared" si="742"/>
        <v>0</v>
      </c>
      <c r="AM4713" s="340">
        <f t="shared" si="742"/>
        <v>0</v>
      </c>
    </row>
    <row r="4714" spans="1:39" x14ac:dyDescent="0.35">
      <c r="A4714" s="337">
        <v>26627</v>
      </c>
      <c r="B4714" s="338">
        <f t="shared" si="734"/>
        <v>1972</v>
      </c>
      <c r="C4714" s="338">
        <f t="shared" si="735"/>
        <v>11</v>
      </c>
      <c r="D4714" s="338">
        <f t="shared" si="736"/>
        <v>24</v>
      </c>
      <c r="E4714" s="334">
        <v>0</v>
      </c>
      <c r="F4714" s="334">
        <v>0</v>
      </c>
      <c r="G4714" s="334">
        <v>0</v>
      </c>
      <c r="H4714" s="334">
        <v>0</v>
      </c>
      <c r="I4714" s="334">
        <v>0</v>
      </c>
      <c r="J4714" s="334">
        <v>0</v>
      </c>
      <c r="K4714" s="334">
        <v>0</v>
      </c>
      <c r="L4714" s="334">
        <v>0</v>
      </c>
      <c r="M4714" s="334">
        <v>0</v>
      </c>
      <c r="N4714" s="334">
        <v>0</v>
      </c>
      <c r="O4714" s="334">
        <v>0</v>
      </c>
      <c r="P4714" s="334">
        <v>0</v>
      </c>
      <c r="Q4714" s="334">
        <v>0</v>
      </c>
      <c r="R4714" s="334">
        <v>0</v>
      </c>
      <c r="S4714" s="334">
        <v>0</v>
      </c>
      <c r="T4714" s="334">
        <v>0</v>
      </c>
      <c r="U4714" s="334">
        <v>0</v>
      </c>
      <c r="V4714" s="334">
        <v>0</v>
      </c>
      <c r="W4714" s="334">
        <v>0</v>
      </c>
      <c r="X4714" s="334">
        <v>0</v>
      </c>
      <c r="Y4714" s="334">
        <v>0</v>
      </c>
      <c r="Z4714" s="334">
        <v>0</v>
      </c>
      <c r="AA4714" s="334">
        <v>0</v>
      </c>
      <c r="AB4714" s="334">
        <v>0</v>
      </c>
      <c r="AD4714" s="334">
        <v>0</v>
      </c>
      <c r="AE4714" s="334">
        <f t="shared" si="737"/>
        <v>0</v>
      </c>
      <c r="AF4714" s="334">
        <f t="shared" si="738"/>
        <v>0</v>
      </c>
      <c r="AG4714" s="340">
        <f t="shared" si="739"/>
        <v>0</v>
      </c>
      <c r="AI4714" s="340">
        <f t="shared" si="742"/>
        <v>0</v>
      </c>
      <c r="AJ4714" s="340">
        <f t="shared" si="742"/>
        <v>0</v>
      </c>
      <c r="AK4714" s="340">
        <f t="shared" si="742"/>
        <v>0</v>
      </c>
      <c r="AL4714" s="340">
        <f t="shared" si="742"/>
        <v>0</v>
      </c>
      <c r="AM4714" s="340">
        <f t="shared" si="742"/>
        <v>0</v>
      </c>
    </row>
    <row r="4715" spans="1:39" x14ac:dyDescent="0.35">
      <c r="A4715" s="337">
        <v>26628</v>
      </c>
      <c r="B4715" s="338">
        <f t="shared" si="734"/>
        <v>1972</v>
      </c>
      <c r="C4715" s="338">
        <f t="shared" si="735"/>
        <v>11</v>
      </c>
      <c r="D4715" s="338">
        <f t="shared" si="736"/>
        <v>25</v>
      </c>
      <c r="E4715" s="334">
        <v>0</v>
      </c>
      <c r="F4715" s="334">
        <v>0</v>
      </c>
      <c r="G4715" s="334">
        <v>0</v>
      </c>
      <c r="H4715" s="334">
        <v>0</v>
      </c>
      <c r="I4715" s="334">
        <v>0</v>
      </c>
      <c r="J4715" s="334">
        <v>0</v>
      </c>
      <c r="K4715" s="334">
        <v>0</v>
      </c>
      <c r="L4715" s="334">
        <v>0</v>
      </c>
      <c r="M4715" s="334">
        <v>0</v>
      </c>
      <c r="N4715" s="334">
        <v>0</v>
      </c>
      <c r="O4715" s="334">
        <v>0</v>
      </c>
      <c r="P4715" s="334">
        <v>0</v>
      </c>
      <c r="Q4715" s="334">
        <v>0</v>
      </c>
      <c r="R4715" s="334">
        <v>0</v>
      </c>
      <c r="S4715" s="334">
        <v>0</v>
      </c>
      <c r="T4715" s="334">
        <v>0</v>
      </c>
      <c r="U4715" s="334">
        <v>0</v>
      </c>
      <c r="V4715" s="334">
        <v>0</v>
      </c>
      <c r="W4715" s="334">
        <v>0</v>
      </c>
      <c r="X4715" s="334">
        <v>0</v>
      </c>
      <c r="Y4715" s="334">
        <v>0</v>
      </c>
      <c r="Z4715" s="334">
        <v>0</v>
      </c>
      <c r="AA4715" s="334">
        <v>0</v>
      </c>
      <c r="AB4715" s="334">
        <v>0</v>
      </c>
      <c r="AD4715" s="334">
        <v>0</v>
      </c>
      <c r="AE4715" s="334">
        <f t="shared" si="737"/>
        <v>0</v>
      </c>
      <c r="AF4715" s="334">
        <f t="shared" si="738"/>
        <v>0</v>
      </c>
      <c r="AG4715" s="340">
        <f t="shared" si="739"/>
        <v>0</v>
      </c>
      <c r="AI4715" s="340">
        <f t="shared" si="742"/>
        <v>0</v>
      </c>
      <c r="AJ4715" s="340">
        <f t="shared" si="742"/>
        <v>0</v>
      </c>
      <c r="AK4715" s="340">
        <f t="shared" si="742"/>
        <v>0</v>
      </c>
      <c r="AL4715" s="340">
        <f t="shared" si="742"/>
        <v>0</v>
      </c>
      <c r="AM4715" s="340">
        <f t="shared" si="742"/>
        <v>0</v>
      </c>
    </row>
    <row r="4716" spans="1:39" x14ac:dyDescent="0.35">
      <c r="A4716" s="337">
        <v>26629</v>
      </c>
      <c r="B4716" s="338">
        <f t="shared" si="734"/>
        <v>1972</v>
      </c>
      <c r="C4716" s="338">
        <f t="shared" si="735"/>
        <v>11</v>
      </c>
      <c r="D4716" s="338">
        <f t="shared" si="736"/>
        <v>26</v>
      </c>
      <c r="E4716" s="334">
        <v>0</v>
      </c>
      <c r="F4716" s="334">
        <v>0</v>
      </c>
      <c r="G4716" s="334">
        <v>0</v>
      </c>
      <c r="H4716" s="334">
        <v>0</v>
      </c>
      <c r="I4716" s="334">
        <v>0</v>
      </c>
      <c r="J4716" s="334">
        <v>0</v>
      </c>
      <c r="K4716" s="334">
        <v>0</v>
      </c>
      <c r="L4716" s="334">
        <v>0</v>
      </c>
      <c r="M4716" s="334">
        <v>0</v>
      </c>
      <c r="N4716" s="334">
        <v>0</v>
      </c>
      <c r="O4716" s="334">
        <v>0</v>
      </c>
      <c r="P4716" s="334">
        <v>0</v>
      </c>
      <c r="Q4716" s="334">
        <v>0</v>
      </c>
      <c r="R4716" s="334">
        <v>0</v>
      </c>
      <c r="S4716" s="334">
        <v>0</v>
      </c>
      <c r="T4716" s="334">
        <v>0</v>
      </c>
      <c r="U4716" s="334">
        <v>0</v>
      </c>
      <c r="V4716" s="334">
        <v>0</v>
      </c>
      <c r="W4716" s="334">
        <v>0</v>
      </c>
      <c r="X4716" s="334">
        <v>0</v>
      </c>
      <c r="Y4716" s="334">
        <v>0</v>
      </c>
      <c r="Z4716" s="334">
        <v>0</v>
      </c>
      <c r="AA4716" s="334">
        <v>0</v>
      </c>
      <c r="AB4716" s="334">
        <v>0</v>
      </c>
      <c r="AD4716" s="334">
        <v>0</v>
      </c>
      <c r="AE4716" s="334">
        <f t="shared" si="737"/>
        <v>0</v>
      </c>
      <c r="AF4716" s="334">
        <f t="shared" si="738"/>
        <v>0</v>
      </c>
      <c r="AG4716" s="340">
        <f t="shared" si="739"/>
        <v>0</v>
      </c>
      <c r="AI4716" s="340">
        <f t="shared" si="742"/>
        <v>0</v>
      </c>
      <c r="AJ4716" s="340">
        <f t="shared" si="742"/>
        <v>0</v>
      </c>
      <c r="AK4716" s="340">
        <f t="shared" si="742"/>
        <v>0</v>
      </c>
      <c r="AL4716" s="340">
        <f t="shared" si="742"/>
        <v>0</v>
      </c>
      <c r="AM4716" s="340">
        <f t="shared" si="742"/>
        <v>0</v>
      </c>
    </row>
    <row r="4717" spans="1:39" x14ac:dyDescent="0.35">
      <c r="A4717" s="337">
        <v>26630</v>
      </c>
      <c r="B4717" s="338">
        <f t="shared" si="734"/>
        <v>1972</v>
      </c>
      <c r="C4717" s="338">
        <f t="shared" si="735"/>
        <v>11</v>
      </c>
      <c r="D4717" s="338">
        <f t="shared" si="736"/>
        <v>27</v>
      </c>
      <c r="E4717" s="334">
        <v>0</v>
      </c>
      <c r="F4717" s="334">
        <v>0</v>
      </c>
      <c r="G4717" s="334">
        <v>0</v>
      </c>
      <c r="H4717" s="334">
        <v>0</v>
      </c>
      <c r="I4717" s="334">
        <v>0</v>
      </c>
      <c r="J4717" s="334">
        <v>0</v>
      </c>
      <c r="K4717" s="334">
        <v>0</v>
      </c>
      <c r="L4717" s="334">
        <v>0</v>
      </c>
      <c r="M4717" s="334">
        <v>0</v>
      </c>
      <c r="N4717" s="334">
        <v>0</v>
      </c>
      <c r="O4717" s="334">
        <v>0</v>
      </c>
      <c r="P4717" s="334">
        <v>0</v>
      </c>
      <c r="Q4717" s="334">
        <v>0</v>
      </c>
      <c r="R4717" s="334">
        <v>0</v>
      </c>
      <c r="S4717" s="334">
        <v>0</v>
      </c>
      <c r="T4717" s="334">
        <v>0</v>
      </c>
      <c r="U4717" s="334">
        <v>0</v>
      </c>
      <c r="V4717" s="334">
        <v>0</v>
      </c>
      <c r="W4717" s="334">
        <v>0</v>
      </c>
      <c r="X4717" s="334">
        <v>0</v>
      </c>
      <c r="Y4717" s="334">
        <v>0</v>
      </c>
      <c r="Z4717" s="334">
        <v>0</v>
      </c>
      <c r="AA4717" s="334">
        <v>0</v>
      </c>
      <c r="AB4717" s="334">
        <v>0</v>
      </c>
      <c r="AD4717" s="334">
        <v>0</v>
      </c>
      <c r="AE4717" s="334">
        <f t="shared" si="737"/>
        <v>0</v>
      </c>
      <c r="AF4717" s="334">
        <f t="shared" si="738"/>
        <v>0</v>
      </c>
      <c r="AG4717" s="340">
        <f t="shared" si="739"/>
        <v>0</v>
      </c>
      <c r="AI4717" s="340">
        <f t="shared" si="742"/>
        <v>0</v>
      </c>
      <c r="AJ4717" s="340">
        <f t="shared" si="742"/>
        <v>0</v>
      </c>
      <c r="AK4717" s="340">
        <f t="shared" si="742"/>
        <v>0</v>
      </c>
      <c r="AL4717" s="340">
        <f t="shared" si="742"/>
        <v>0</v>
      </c>
      <c r="AM4717" s="340">
        <f t="shared" si="742"/>
        <v>0</v>
      </c>
    </row>
    <row r="4718" spans="1:39" x14ac:dyDescent="0.35">
      <c r="A4718" s="337">
        <v>26631</v>
      </c>
      <c r="B4718" s="338">
        <f t="shared" si="734"/>
        <v>1972</v>
      </c>
      <c r="C4718" s="338">
        <f t="shared" si="735"/>
        <v>11</v>
      </c>
      <c r="D4718" s="338">
        <f t="shared" si="736"/>
        <v>28</v>
      </c>
      <c r="E4718" s="334">
        <v>0</v>
      </c>
      <c r="F4718" s="334">
        <v>0</v>
      </c>
      <c r="G4718" s="334">
        <v>0</v>
      </c>
      <c r="H4718" s="334">
        <v>0</v>
      </c>
      <c r="I4718" s="334">
        <v>0</v>
      </c>
      <c r="J4718" s="334">
        <v>0</v>
      </c>
      <c r="K4718" s="334">
        <v>0</v>
      </c>
      <c r="L4718" s="334">
        <v>0</v>
      </c>
      <c r="M4718" s="334">
        <v>0</v>
      </c>
      <c r="N4718" s="334">
        <v>0</v>
      </c>
      <c r="O4718" s="334">
        <v>0</v>
      </c>
      <c r="P4718" s="334">
        <v>0</v>
      </c>
      <c r="Q4718" s="334">
        <v>0</v>
      </c>
      <c r="R4718" s="334">
        <v>0</v>
      </c>
      <c r="S4718" s="334">
        <v>0</v>
      </c>
      <c r="T4718" s="334">
        <v>0</v>
      </c>
      <c r="U4718" s="334">
        <v>0</v>
      </c>
      <c r="V4718" s="334">
        <v>0</v>
      </c>
      <c r="W4718" s="334">
        <v>0</v>
      </c>
      <c r="X4718" s="334">
        <v>0</v>
      </c>
      <c r="Y4718" s="334">
        <v>0</v>
      </c>
      <c r="Z4718" s="334">
        <v>0</v>
      </c>
      <c r="AA4718" s="334">
        <v>0</v>
      </c>
      <c r="AB4718" s="334">
        <v>0</v>
      </c>
      <c r="AD4718" s="334">
        <v>0</v>
      </c>
      <c r="AE4718" s="334">
        <f t="shared" si="737"/>
        <v>0</v>
      </c>
      <c r="AF4718" s="334">
        <f t="shared" si="738"/>
        <v>0</v>
      </c>
      <c r="AG4718" s="340">
        <f t="shared" si="739"/>
        <v>0</v>
      </c>
      <c r="AI4718" s="340">
        <f t="shared" si="742"/>
        <v>0</v>
      </c>
      <c r="AJ4718" s="340">
        <f t="shared" si="742"/>
        <v>0</v>
      </c>
      <c r="AK4718" s="340">
        <f t="shared" si="742"/>
        <v>0</v>
      </c>
      <c r="AL4718" s="340">
        <f t="shared" si="742"/>
        <v>0</v>
      </c>
      <c r="AM4718" s="340">
        <f t="shared" si="742"/>
        <v>0</v>
      </c>
    </row>
    <row r="4719" spans="1:39" x14ac:dyDescent="0.35">
      <c r="A4719" s="337">
        <v>26632</v>
      </c>
      <c r="B4719" s="338">
        <f t="shared" si="734"/>
        <v>1972</v>
      </c>
      <c r="C4719" s="338">
        <f t="shared" si="735"/>
        <v>11</v>
      </c>
      <c r="D4719" s="338">
        <f t="shared" si="736"/>
        <v>29</v>
      </c>
      <c r="E4719" s="334">
        <v>0</v>
      </c>
      <c r="F4719" s="334">
        <v>0</v>
      </c>
      <c r="G4719" s="334">
        <v>0</v>
      </c>
      <c r="H4719" s="334">
        <v>0</v>
      </c>
      <c r="I4719" s="334">
        <v>0</v>
      </c>
      <c r="J4719" s="334">
        <v>0</v>
      </c>
      <c r="K4719" s="334">
        <v>0</v>
      </c>
      <c r="L4719" s="334">
        <v>0</v>
      </c>
      <c r="M4719" s="334">
        <v>0</v>
      </c>
      <c r="N4719" s="334">
        <v>0</v>
      </c>
      <c r="O4719" s="334">
        <v>0</v>
      </c>
      <c r="P4719" s="334">
        <v>0</v>
      </c>
      <c r="Q4719" s="334">
        <v>0</v>
      </c>
      <c r="R4719" s="334">
        <v>0</v>
      </c>
      <c r="S4719" s="334">
        <v>0</v>
      </c>
      <c r="T4719" s="334">
        <v>0</v>
      </c>
      <c r="U4719" s="334">
        <v>0</v>
      </c>
      <c r="V4719" s="334">
        <v>0</v>
      </c>
      <c r="W4719" s="334">
        <v>0</v>
      </c>
      <c r="X4719" s="334">
        <v>0</v>
      </c>
      <c r="Y4719" s="334">
        <v>0</v>
      </c>
      <c r="Z4719" s="334">
        <v>0</v>
      </c>
      <c r="AA4719" s="334">
        <v>0</v>
      </c>
      <c r="AB4719" s="334">
        <v>0</v>
      </c>
      <c r="AD4719" s="334">
        <v>0</v>
      </c>
      <c r="AE4719" s="334">
        <f t="shared" si="737"/>
        <v>0</v>
      </c>
      <c r="AF4719" s="334">
        <f t="shared" si="738"/>
        <v>0</v>
      </c>
      <c r="AG4719" s="340">
        <f t="shared" si="739"/>
        <v>0</v>
      </c>
      <c r="AI4719" s="340">
        <f t="shared" si="742"/>
        <v>0</v>
      </c>
      <c r="AJ4719" s="340">
        <f t="shared" si="742"/>
        <v>0</v>
      </c>
      <c r="AK4719" s="340">
        <f t="shared" si="742"/>
        <v>0</v>
      </c>
      <c r="AL4719" s="340">
        <f t="shared" si="742"/>
        <v>0</v>
      </c>
      <c r="AM4719" s="340">
        <f t="shared" si="742"/>
        <v>0</v>
      </c>
    </row>
    <row r="4720" spans="1:39" x14ac:dyDescent="0.35">
      <c r="A4720" s="337">
        <v>26633</v>
      </c>
      <c r="B4720" s="338">
        <f t="shared" si="734"/>
        <v>1972</v>
      </c>
      <c r="C4720" s="338">
        <f t="shared" si="735"/>
        <v>11</v>
      </c>
      <c r="D4720" s="338">
        <f t="shared" si="736"/>
        <v>30</v>
      </c>
      <c r="E4720" s="334">
        <v>0.1</v>
      </c>
      <c r="F4720" s="334">
        <v>0</v>
      </c>
      <c r="G4720" s="334">
        <v>0</v>
      </c>
      <c r="H4720" s="334">
        <v>0</v>
      </c>
      <c r="I4720" s="334">
        <v>0</v>
      </c>
      <c r="J4720" s="334">
        <v>0</v>
      </c>
      <c r="K4720" s="334">
        <v>0</v>
      </c>
      <c r="L4720" s="334">
        <v>0</v>
      </c>
      <c r="M4720" s="334">
        <v>0</v>
      </c>
      <c r="N4720" s="334">
        <v>0</v>
      </c>
      <c r="O4720" s="334">
        <v>0</v>
      </c>
      <c r="P4720" s="334">
        <v>0</v>
      </c>
      <c r="Q4720" s="334">
        <v>0</v>
      </c>
      <c r="R4720" s="334">
        <v>0</v>
      </c>
      <c r="S4720" s="334">
        <v>0</v>
      </c>
      <c r="T4720" s="334">
        <v>0</v>
      </c>
      <c r="U4720" s="334">
        <v>0</v>
      </c>
      <c r="V4720" s="334">
        <v>0</v>
      </c>
      <c r="W4720" s="334">
        <v>0</v>
      </c>
      <c r="X4720" s="334">
        <v>0</v>
      </c>
      <c r="Y4720" s="334">
        <v>0</v>
      </c>
      <c r="Z4720" s="334">
        <v>0.1</v>
      </c>
      <c r="AA4720" s="334">
        <v>0</v>
      </c>
      <c r="AB4720" s="334">
        <v>0.1</v>
      </c>
      <c r="AD4720" s="334">
        <v>0.3</v>
      </c>
      <c r="AE4720" s="334">
        <f t="shared" si="737"/>
        <v>0.3</v>
      </c>
      <c r="AF4720" s="334">
        <f t="shared" si="738"/>
        <v>0.30000000000000004</v>
      </c>
      <c r="AG4720" s="340">
        <f t="shared" si="739"/>
        <v>5.5511151231257827E-17</v>
      </c>
      <c r="AI4720" s="340">
        <f t="shared" si="742"/>
        <v>0</v>
      </c>
      <c r="AJ4720" s="340">
        <f t="shared" si="742"/>
        <v>0</v>
      </c>
      <c r="AK4720" s="340">
        <f t="shared" si="742"/>
        <v>0</v>
      </c>
      <c r="AL4720" s="340">
        <f t="shared" si="742"/>
        <v>0</v>
      </c>
      <c r="AM4720" s="340">
        <f t="shared" si="742"/>
        <v>0</v>
      </c>
    </row>
    <row r="4721" spans="1:39" x14ac:dyDescent="0.35">
      <c r="A4721" s="337">
        <v>26634</v>
      </c>
      <c r="B4721" s="338">
        <f t="shared" si="734"/>
        <v>1972</v>
      </c>
      <c r="C4721" s="338">
        <f t="shared" si="735"/>
        <v>12</v>
      </c>
      <c r="D4721" s="338">
        <f t="shared" si="736"/>
        <v>1</v>
      </c>
      <c r="E4721" s="334">
        <v>0.5</v>
      </c>
      <c r="F4721" s="334">
        <v>0.4</v>
      </c>
      <c r="G4721" s="334">
        <v>0.5</v>
      </c>
      <c r="H4721" s="334">
        <v>0.4</v>
      </c>
      <c r="I4721" s="334">
        <v>0.5</v>
      </c>
      <c r="J4721" s="334">
        <v>0.4</v>
      </c>
      <c r="K4721" s="334">
        <v>0.5</v>
      </c>
      <c r="L4721" s="334">
        <v>0.5</v>
      </c>
      <c r="M4721" s="334">
        <v>0.4</v>
      </c>
      <c r="N4721" s="334">
        <v>0.9</v>
      </c>
      <c r="O4721" s="334">
        <v>1</v>
      </c>
      <c r="P4721" s="334">
        <v>0.9</v>
      </c>
      <c r="Q4721" s="334">
        <v>0.9</v>
      </c>
      <c r="R4721" s="334">
        <v>0.9</v>
      </c>
      <c r="S4721" s="334">
        <v>0.9</v>
      </c>
      <c r="T4721" s="334">
        <v>0.9</v>
      </c>
      <c r="U4721" s="334">
        <v>0.5</v>
      </c>
      <c r="V4721" s="334">
        <v>0.5</v>
      </c>
      <c r="W4721" s="334">
        <v>0.4</v>
      </c>
      <c r="X4721" s="334">
        <v>0.5</v>
      </c>
      <c r="Y4721" s="334">
        <v>0.4</v>
      </c>
      <c r="Z4721" s="334">
        <v>0.5</v>
      </c>
      <c r="AA4721" s="334">
        <v>0.4</v>
      </c>
      <c r="AB4721" s="334">
        <v>0.5</v>
      </c>
      <c r="AD4721" s="334">
        <v>14.2</v>
      </c>
      <c r="AE4721" s="334">
        <f t="shared" si="737"/>
        <v>14.2</v>
      </c>
      <c r="AF4721" s="334">
        <f t="shared" si="738"/>
        <v>14.200000000000003</v>
      </c>
      <c r="AG4721" s="340">
        <f t="shared" si="739"/>
        <v>3.5527136788005009E-15</v>
      </c>
      <c r="AI4721" s="340">
        <f t="shared" si="742"/>
        <v>0</v>
      </c>
      <c r="AJ4721" s="340">
        <f t="shared" si="742"/>
        <v>0</v>
      </c>
      <c r="AK4721" s="340">
        <f t="shared" si="742"/>
        <v>0</v>
      </c>
      <c r="AL4721" s="340">
        <f t="shared" si="742"/>
        <v>0</v>
      </c>
      <c r="AM4721" s="340">
        <f t="shared" si="742"/>
        <v>0</v>
      </c>
    </row>
    <row r="4722" spans="1:39" x14ac:dyDescent="0.35">
      <c r="A4722" s="337">
        <v>26635</v>
      </c>
      <c r="B4722" s="338">
        <f t="shared" si="734"/>
        <v>1972</v>
      </c>
      <c r="C4722" s="338">
        <f t="shared" si="735"/>
        <v>12</v>
      </c>
      <c r="D4722" s="338">
        <f t="shared" si="736"/>
        <v>2</v>
      </c>
      <c r="E4722" s="334">
        <v>0.1</v>
      </c>
      <c r="F4722" s="334">
        <v>0.1</v>
      </c>
      <c r="G4722" s="334">
        <v>0.1</v>
      </c>
      <c r="H4722" s="334">
        <v>0.1</v>
      </c>
      <c r="I4722" s="334">
        <v>0.1</v>
      </c>
      <c r="J4722" s="334">
        <v>0</v>
      </c>
      <c r="K4722" s="334">
        <v>0</v>
      </c>
      <c r="L4722" s="334">
        <v>0</v>
      </c>
      <c r="M4722" s="334">
        <v>0</v>
      </c>
      <c r="N4722" s="334">
        <v>0</v>
      </c>
      <c r="O4722" s="334">
        <v>0</v>
      </c>
      <c r="P4722" s="334">
        <v>0</v>
      </c>
      <c r="Q4722" s="334">
        <v>0</v>
      </c>
      <c r="R4722" s="334">
        <v>0</v>
      </c>
      <c r="S4722" s="334">
        <v>0</v>
      </c>
      <c r="T4722" s="334">
        <v>0</v>
      </c>
      <c r="U4722" s="334">
        <v>0</v>
      </c>
      <c r="V4722" s="334">
        <v>0</v>
      </c>
      <c r="W4722" s="334">
        <v>0</v>
      </c>
      <c r="X4722" s="334">
        <v>0</v>
      </c>
      <c r="Y4722" s="334">
        <v>0</v>
      </c>
      <c r="Z4722" s="334">
        <v>0</v>
      </c>
      <c r="AA4722" s="334">
        <v>0</v>
      </c>
      <c r="AB4722" s="334">
        <v>0</v>
      </c>
      <c r="AD4722" s="334">
        <v>0.5</v>
      </c>
      <c r="AE4722" s="334">
        <f t="shared" si="737"/>
        <v>0.5</v>
      </c>
      <c r="AF4722" s="334">
        <f t="shared" si="738"/>
        <v>0.5</v>
      </c>
      <c r="AG4722" s="340">
        <f t="shared" si="739"/>
        <v>0</v>
      </c>
      <c r="AI4722" s="340">
        <f t="shared" si="742"/>
        <v>0</v>
      </c>
      <c r="AJ4722" s="340">
        <f t="shared" si="742"/>
        <v>0</v>
      </c>
      <c r="AK4722" s="340">
        <f t="shared" si="742"/>
        <v>0</v>
      </c>
      <c r="AL4722" s="340">
        <f t="shared" si="742"/>
        <v>0</v>
      </c>
      <c r="AM4722" s="340">
        <f t="shared" si="742"/>
        <v>0</v>
      </c>
    </row>
    <row r="4723" spans="1:39" x14ac:dyDescent="0.35">
      <c r="A4723" s="337">
        <v>26636</v>
      </c>
      <c r="B4723" s="338">
        <f t="shared" si="734"/>
        <v>1972</v>
      </c>
      <c r="C4723" s="338">
        <f t="shared" si="735"/>
        <v>12</v>
      </c>
      <c r="D4723" s="338">
        <f t="shared" si="736"/>
        <v>3</v>
      </c>
      <c r="E4723" s="334">
        <v>0</v>
      </c>
      <c r="F4723" s="334">
        <v>0</v>
      </c>
      <c r="G4723" s="334">
        <v>0</v>
      </c>
      <c r="H4723" s="334">
        <v>0</v>
      </c>
      <c r="I4723" s="334">
        <v>0</v>
      </c>
      <c r="J4723" s="334">
        <v>0</v>
      </c>
      <c r="K4723" s="334">
        <v>0</v>
      </c>
      <c r="L4723" s="334">
        <v>0</v>
      </c>
      <c r="M4723" s="334">
        <v>0</v>
      </c>
      <c r="N4723" s="334">
        <v>0</v>
      </c>
      <c r="O4723" s="334">
        <v>0</v>
      </c>
      <c r="P4723" s="334">
        <v>0</v>
      </c>
      <c r="Q4723" s="334">
        <v>0</v>
      </c>
      <c r="R4723" s="334">
        <v>0</v>
      </c>
      <c r="S4723" s="334">
        <v>0</v>
      </c>
      <c r="T4723" s="334">
        <v>0</v>
      </c>
      <c r="U4723" s="334">
        <v>0</v>
      </c>
      <c r="V4723" s="334">
        <v>0</v>
      </c>
      <c r="W4723" s="334">
        <v>0</v>
      </c>
      <c r="X4723" s="334">
        <v>0</v>
      </c>
      <c r="Y4723" s="334">
        <v>0</v>
      </c>
      <c r="Z4723" s="334">
        <v>0</v>
      </c>
      <c r="AA4723" s="334">
        <v>0</v>
      </c>
      <c r="AB4723" s="334">
        <v>0</v>
      </c>
      <c r="AD4723" s="334">
        <v>0</v>
      </c>
      <c r="AE4723" s="334">
        <f t="shared" si="737"/>
        <v>0</v>
      </c>
      <c r="AF4723" s="334">
        <f t="shared" si="738"/>
        <v>0</v>
      </c>
      <c r="AG4723" s="340">
        <f t="shared" si="739"/>
        <v>0</v>
      </c>
      <c r="AI4723" s="340">
        <f t="shared" si="742"/>
        <v>0</v>
      </c>
      <c r="AJ4723" s="340">
        <f t="shared" si="742"/>
        <v>0</v>
      </c>
      <c r="AK4723" s="340">
        <f t="shared" si="742"/>
        <v>0</v>
      </c>
      <c r="AL4723" s="340">
        <f t="shared" si="742"/>
        <v>0</v>
      </c>
      <c r="AM4723" s="340">
        <f t="shared" si="742"/>
        <v>0</v>
      </c>
    </row>
    <row r="4724" spans="1:39" x14ac:dyDescent="0.35">
      <c r="A4724" s="337">
        <v>26637</v>
      </c>
      <c r="B4724" s="338">
        <f t="shared" si="734"/>
        <v>1972</v>
      </c>
      <c r="C4724" s="338">
        <f t="shared" si="735"/>
        <v>12</v>
      </c>
      <c r="D4724" s="338">
        <f t="shared" si="736"/>
        <v>4</v>
      </c>
      <c r="E4724" s="334">
        <v>0</v>
      </c>
      <c r="F4724" s="334">
        <v>0</v>
      </c>
      <c r="G4724" s="334">
        <v>0</v>
      </c>
      <c r="H4724" s="334">
        <v>0</v>
      </c>
      <c r="I4724" s="334">
        <v>0</v>
      </c>
      <c r="J4724" s="334">
        <v>0</v>
      </c>
      <c r="K4724" s="334">
        <v>0</v>
      </c>
      <c r="L4724" s="334">
        <v>0.1</v>
      </c>
      <c r="M4724" s="334">
        <v>0</v>
      </c>
      <c r="N4724" s="334">
        <v>0</v>
      </c>
      <c r="O4724" s="334">
        <v>0</v>
      </c>
      <c r="P4724" s="334">
        <v>0.1</v>
      </c>
      <c r="Q4724" s="334">
        <v>0</v>
      </c>
      <c r="R4724" s="334">
        <v>0</v>
      </c>
      <c r="S4724" s="334">
        <v>0.1</v>
      </c>
      <c r="T4724" s="334">
        <v>0</v>
      </c>
      <c r="U4724" s="334">
        <v>0</v>
      </c>
      <c r="V4724" s="334">
        <v>0</v>
      </c>
      <c r="W4724" s="334">
        <v>0.1</v>
      </c>
      <c r="X4724" s="334">
        <v>0</v>
      </c>
      <c r="Y4724" s="334">
        <v>0</v>
      </c>
      <c r="Z4724" s="334">
        <v>0</v>
      </c>
      <c r="AA4724" s="334">
        <v>0.1</v>
      </c>
      <c r="AB4724" s="334">
        <v>0</v>
      </c>
      <c r="AD4724" s="334">
        <v>0.5</v>
      </c>
      <c r="AE4724" s="334">
        <f t="shared" si="737"/>
        <v>0.5</v>
      </c>
      <c r="AF4724" s="334">
        <f t="shared" si="738"/>
        <v>0.5</v>
      </c>
      <c r="AG4724" s="340">
        <f t="shared" si="739"/>
        <v>0</v>
      </c>
      <c r="AI4724" s="340">
        <f t="shared" ref="AI4724:AM4739" si="743">IF($C4724=AI$1,$AF4724,0)</f>
        <v>0</v>
      </c>
      <c r="AJ4724" s="340">
        <f t="shared" si="743"/>
        <v>0</v>
      </c>
      <c r="AK4724" s="340">
        <f t="shared" si="743"/>
        <v>0</v>
      </c>
      <c r="AL4724" s="340">
        <f t="shared" si="743"/>
        <v>0</v>
      </c>
      <c r="AM4724" s="340">
        <f t="shared" si="743"/>
        <v>0</v>
      </c>
    </row>
    <row r="4725" spans="1:39" x14ac:dyDescent="0.35">
      <c r="A4725" s="337">
        <v>26638</v>
      </c>
      <c r="B4725" s="338">
        <f t="shared" si="734"/>
        <v>1972</v>
      </c>
      <c r="C4725" s="338">
        <f t="shared" si="735"/>
        <v>12</v>
      </c>
      <c r="D4725" s="338">
        <f t="shared" si="736"/>
        <v>5</v>
      </c>
      <c r="E4725" s="334">
        <v>0</v>
      </c>
      <c r="F4725" s="334">
        <v>0.1</v>
      </c>
      <c r="G4725" s="334">
        <v>0</v>
      </c>
      <c r="H4725" s="334">
        <v>0</v>
      </c>
      <c r="I4725" s="334">
        <v>0</v>
      </c>
      <c r="J4725" s="334">
        <v>0.1</v>
      </c>
      <c r="K4725" s="334">
        <v>0</v>
      </c>
      <c r="L4725" s="334">
        <v>0</v>
      </c>
      <c r="M4725" s="334">
        <v>0</v>
      </c>
      <c r="N4725" s="334">
        <v>0.1</v>
      </c>
      <c r="O4725" s="334">
        <v>0</v>
      </c>
      <c r="P4725" s="334">
        <v>0</v>
      </c>
      <c r="Q4725" s="334">
        <v>0</v>
      </c>
      <c r="R4725" s="334">
        <v>0.1</v>
      </c>
      <c r="S4725" s="334">
        <v>0</v>
      </c>
      <c r="T4725" s="334">
        <v>0</v>
      </c>
      <c r="U4725" s="334">
        <v>0</v>
      </c>
      <c r="V4725" s="334">
        <v>0</v>
      </c>
      <c r="W4725" s="334">
        <v>0</v>
      </c>
      <c r="X4725" s="334">
        <v>0</v>
      </c>
      <c r="Y4725" s="334">
        <v>0</v>
      </c>
      <c r="Z4725" s="334">
        <v>0</v>
      </c>
      <c r="AA4725" s="334">
        <v>0.1</v>
      </c>
      <c r="AB4725" s="334">
        <v>0</v>
      </c>
      <c r="AD4725" s="334">
        <v>0.5</v>
      </c>
      <c r="AE4725" s="334">
        <f t="shared" si="737"/>
        <v>0.5</v>
      </c>
      <c r="AF4725" s="334">
        <f t="shared" si="738"/>
        <v>0.5</v>
      </c>
      <c r="AG4725" s="340">
        <f t="shared" si="739"/>
        <v>0</v>
      </c>
      <c r="AI4725" s="340">
        <f t="shared" si="743"/>
        <v>0</v>
      </c>
      <c r="AJ4725" s="340">
        <f t="shared" si="743"/>
        <v>0</v>
      </c>
      <c r="AK4725" s="340">
        <f t="shared" si="743"/>
        <v>0</v>
      </c>
      <c r="AL4725" s="340">
        <f t="shared" si="743"/>
        <v>0</v>
      </c>
      <c r="AM4725" s="340">
        <f t="shared" si="743"/>
        <v>0</v>
      </c>
    </row>
    <row r="4726" spans="1:39" x14ac:dyDescent="0.35">
      <c r="A4726" s="337">
        <v>26639</v>
      </c>
      <c r="B4726" s="338">
        <f t="shared" si="734"/>
        <v>1972</v>
      </c>
      <c r="C4726" s="338">
        <f t="shared" si="735"/>
        <v>12</v>
      </c>
      <c r="D4726" s="338">
        <f t="shared" si="736"/>
        <v>6</v>
      </c>
      <c r="E4726" s="334">
        <v>0</v>
      </c>
      <c r="F4726" s="334">
        <v>0</v>
      </c>
      <c r="G4726" s="334">
        <v>0</v>
      </c>
      <c r="H4726" s="334">
        <v>0</v>
      </c>
      <c r="I4726" s="334">
        <v>0</v>
      </c>
      <c r="J4726" s="334">
        <v>0</v>
      </c>
      <c r="K4726" s="334">
        <v>0</v>
      </c>
      <c r="L4726" s="334">
        <v>0</v>
      </c>
      <c r="M4726" s="334">
        <v>0</v>
      </c>
      <c r="N4726" s="334">
        <v>0</v>
      </c>
      <c r="O4726" s="334">
        <v>0</v>
      </c>
      <c r="P4726" s="334">
        <v>0</v>
      </c>
      <c r="Q4726" s="334">
        <v>0</v>
      </c>
      <c r="R4726" s="334">
        <v>0</v>
      </c>
      <c r="S4726" s="334">
        <v>0</v>
      </c>
      <c r="T4726" s="334">
        <v>0</v>
      </c>
      <c r="U4726" s="334">
        <v>0</v>
      </c>
      <c r="V4726" s="334">
        <v>0</v>
      </c>
      <c r="W4726" s="334">
        <v>0</v>
      </c>
      <c r="X4726" s="334">
        <v>0</v>
      </c>
      <c r="Y4726" s="334">
        <v>0</v>
      </c>
      <c r="Z4726" s="334">
        <v>0</v>
      </c>
      <c r="AA4726" s="334">
        <v>0</v>
      </c>
      <c r="AB4726" s="334">
        <v>0</v>
      </c>
      <c r="AD4726" s="334">
        <v>0</v>
      </c>
      <c r="AE4726" s="334">
        <f t="shared" si="737"/>
        <v>0</v>
      </c>
      <c r="AF4726" s="334">
        <f t="shared" si="738"/>
        <v>0</v>
      </c>
      <c r="AG4726" s="340">
        <f t="shared" si="739"/>
        <v>0</v>
      </c>
      <c r="AI4726" s="340">
        <f t="shared" si="743"/>
        <v>0</v>
      </c>
      <c r="AJ4726" s="340">
        <f t="shared" si="743"/>
        <v>0</v>
      </c>
      <c r="AK4726" s="340">
        <f t="shared" si="743"/>
        <v>0</v>
      </c>
      <c r="AL4726" s="340">
        <f t="shared" si="743"/>
        <v>0</v>
      </c>
      <c r="AM4726" s="340">
        <f t="shared" si="743"/>
        <v>0</v>
      </c>
    </row>
    <row r="4727" spans="1:39" x14ac:dyDescent="0.35">
      <c r="A4727" s="337">
        <v>26640</v>
      </c>
      <c r="B4727" s="338">
        <f t="shared" si="734"/>
        <v>1972</v>
      </c>
      <c r="C4727" s="338">
        <f t="shared" si="735"/>
        <v>12</v>
      </c>
      <c r="D4727" s="338">
        <f t="shared" si="736"/>
        <v>7</v>
      </c>
      <c r="E4727" s="334">
        <v>0</v>
      </c>
      <c r="F4727" s="334">
        <v>0</v>
      </c>
      <c r="G4727" s="334">
        <v>0.1</v>
      </c>
      <c r="H4727" s="334">
        <v>0</v>
      </c>
      <c r="I4727" s="334">
        <v>0</v>
      </c>
      <c r="J4727" s="334">
        <v>0</v>
      </c>
      <c r="K4727" s="334">
        <v>0.1</v>
      </c>
      <c r="L4727" s="334">
        <v>0</v>
      </c>
      <c r="M4727" s="334">
        <v>0</v>
      </c>
      <c r="N4727" s="334">
        <v>0</v>
      </c>
      <c r="O4727" s="334">
        <v>0.1</v>
      </c>
      <c r="P4727" s="334">
        <v>0</v>
      </c>
      <c r="Q4727" s="334">
        <v>0</v>
      </c>
      <c r="R4727" s="334">
        <v>0</v>
      </c>
      <c r="S4727" s="334">
        <v>0</v>
      </c>
      <c r="T4727" s="334">
        <v>0</v>
      </c>
      <c r="U4727" s="334">
        <v>0</v>
      </c>
      <c r="V4727" s="334">
        <v>0</v>
      </c>
      <c r="W4727" s="334">
        <v>0</v>
      </c>
      <c r="X4727" s="334">
        <v>0</v>
      </c>
      <c r="Y4727" s="334">
        <v>0</v>
      </c>
      <c r="Z4727" s="334">
        <v>0</v>
      </c>
      <c r="AA4727" s="334">
        <v>0</v>
      </c>
      <c r="AB4727" s="334">
        <v>0</v>
      </c>
      <c r="AD4727" s="334">
        <v>0.3</v>
      </c>
      <c r="AE4727" s="334">
        <f t="shared" si="737"/>
        <v>0.3</v>
      </c>
      <c r="AF4727" s="334">
        <f t="shared" si="738"/>
        <v>0.30000000000000004</v>
      </c>
      <c r="AG4727" s="340">
        <f t="shared" si="739"/>
        <v>5.5511151231257827E-17</v>
      </c>
      <c r="AI4727" s="340">
        <f t="shared" si="743"/>
        <v>0</v>
      </c>
      <c r="AJ4727" s="340">
        <f t="shared" si="743"/>
        <v>0</v>
      </c>
      <c r="AK4727" s="340">
        <f t="shared" si="743"/>
        <v>0</v>
      </c>
      <c r="AL4727" s="340">
        <f t="shared" si="743"/>
        <v>0</v>
      </c>
      <c r="AM4727" s="340">
        <f t="shared" si="743"/>
        <v>0</v>
      </c>
    </row>
    <row r="4728" spans="1:39" x14ac:dyDescent="0.35">
      <c r="A4728" s="337">
        <v>26641</v>
      </c>
      <c r="B4728" s="338">
        <f t="shared" si="734"/>
        <v>1972</v>
      </c>
      <c r="C4728" s="338">
        <f t="shared" si="735"/>
        <v>12</v>
      </c>
      <c r="D4728" s="338">
        <f t="shared" si="736"/>
        <v>8</v>
      </c>
      <c r="E4728" s="334">
        <v>0</v>
      </c>
      <c r="F4728" s="334">
        <v>0</v>
      </c>
      <c r="G4728" s="334">
        <v>0</v>
      </c>
      <c r="H4728" s="334">
        <v>0</v>
      </c>
      <c r="I4728" s="334">
        <v>0</v>
      </c>
      <c r="J4728" s="334">
        <v>0</v>
      </c>
      <c r="K4728" s="334">
        <v>0</v>
      </c>
      <c r="L4728" s="334">
        <v>0.1</v>
      </c>
      <c r="M4728" s="334">
        <v>0</v>
      </c>
      <c r="N4728" s="334">
        <v>0</v>
      </c>
      <c r="O4728" s="334">
        <v>0</v>
      </c>
      <c r="P4728" s="334">
        <v>0.1</v>
      </c>
      <c r="Q4728" s="334">
        <v>0.1</v>
      </c>
      <c r="R4728" s="334">
        <v>0</v>
      </c>
      <c r="S4728" s="334">
        <v>0.1</v>
      </c>
      <c r="T4728" s="334">
        <v>0.1</v>
      </c>
      <c r="U4728" s="334">
        <v>0</v>
      </c>
      <c r="V4728" s="334">
        <v>0.1</v>
      </c>
      <c r="W4728" s="334">
        <v>0.1</v>
      </c>
      <c r="X4728" s="334">
        <v>0</v>
      </c>
      <c r="Y4728" s="334">
        <v>0.1</v>
      </c>
      <c r="Z4728" s="334">
        <v>0.1</v>
      </c>
      <c r="AA4728" s="334">
        <v>0</v>
      </c>
      <c r="AB4728" s="334">
        <v>0.1</v>
      </c>
      <c r="AD4728" s="334">
        <v>1</v>
      </c>
      <c r="AE4728" s="334">
        <f t="shared" si="737"/>
        <v>1</v>
      </c>
      <c r="AF4728" s="334">
        <f t="shared" si="738"/>
        <v>0.99999999999999989</v>
      </c>
      <c r="AG4728" s="340">
        <f t="shared" si="739"/>
        <v>1.1102230246251565E-16</v>
      </c>
      <c r="AI4728" s="340">
        <f t="shared" si="743"/>
        <v>0</v>
      </c>
      <c r="AJ4728" s="340">
        <f t="shared" si="743"/>
        <v>0</v>
      </c>
      <c r="AK4728" s="340">
        <f t="shared" si="743"/>
        <v>0</v>
      </c>
      <c r="AL4728" s="340">
        <f t="shared" si="743"/>
        <v>0</v>
      </c>
      <c r="AM4728" s="340">
        <f t="shared" si="743"/>
        <v>0</v>
      </c>
    </row>
    <row r="4729" spans="1:39" x14ac:dyDescent="0.35">
      <c r="A4729" s="337">
        <v>26642</v>
      </c>
      <c r="B4729" s="338">
        <f t="shared" si="734"/>
        <v>1972</v>
      </c>
      <c r="C4729" s="338">
        <f t="shared" si="735"/>
        <v>12</v>
      </c>
      <c r="D4729" s="338">
        <f t="shared" si="736"/>
        <v>9</v>
      </c>
      <c r="E4729" s="334">
        <v>0.1</v>
      </c>
      <c r="F4729" s="334">
        <v>0</v>
      </c>
      <c r="G4729" s="334">
        <v>0.1</v>
      </c>
      <c r="H4729" s="334">
        <v>0</v>
      </c>
      <c r="I4729" s="334">
        <v>0.1</v>
      </c>
      <c r="J4729" s="334">
        <v>0.1</v>
      </c>
      <c r="K4729" s="334">
        <v>0</v>
      </c>
      <c r="L4729" s="334">
        <v>0.1</v>
      </c>
      <c r="M4729" s="334">
        <v>0</v>
      </c>
      <c r="N4729" s="334">
        <v>0.1</v>
      </c>
      <c r="O4729" s="334">
        <v>0.1</v>
      </c>
      <c r="P4729" s="334">
        <v>0</v>
      </c>
      <c r="Q4729" s="334">
        <v>0.1</v>
      </c>
      <c r="R4729" s="334">
        <v>0</v>
      </c>
      <c r="S4729" s="334">
        <v>0.1</v>
      </c>
      <c r="T4729" s="334">
        <v>0</v>
      </c>
      <c r="U4729" s="334">
        <v>0.1</v>
      </c>
      <c r="V4729" s="334">
        <v>0.1</v>
      </c>
      <c r="W4729" s="334">
        <v>0</v>
      </c>
      <c r="X4729" s="334">
        <v>0.1</v>
      </c>
      <c r="Y4729" s="334">
        <v>0</v>
      </c>
      <c r="Z4729" s="334">
        <v>0.1</v>
      </c>
      <c r="AA4729" s="334">
        <v>0</v>
      </c>
      <c r="AB4729" s="334">
        <v>0</v>
      </c>
      <c r="AD4729" s="334">
        <v>1.3</v>
      </c>
      <c r="AE4729" s="334">
        <f t="shared" si="737"/>
        <v>1.3</v>
      </c>
      <c r="AF4729" s="334">
        <f t="shared" si="738"/>
        <v>1.3</v>
      </c>
      <c r="AG4729" s="340">
        <f t="shared" si="739"/>
        <v>0</v>
      </c>
      <c r="AI4729" s="340">
        <f t="shared" si="743"/>
        <v>0</v>
      </c>
      <c r="AJ4729" s="340">
        <f t="shared" si="743"/>
        <v>0</v>
      </c>
      <c r="AK4729" s="340">
        <f t="shared" si="743"/>
        <v>0</v>
      </c>
      <c r="AL4729" s="340">
        <f t="shared" si="743"/>
        <v>0</v>
      </c>
      <c r="AM4729" s="340">
        <f t="shared" si="743"/>
        <v>0</v>
      </c>
    </row>
    <row r="4730" spans="1:39" x14ac:dyDescent="0.35">
      <c r="A4730" s="337">
        <v>26643</v>
      </c>
      <c r="B4730" s="338">
        <f t="shared" si="734"/>
        <v>1972</v>
      </c>
      <c r="C4730" s="338">
        <f t="shared" si="735"/>
        <v>12</v>
      </c>
      <c r="D4730" s="338">
        <f t="shared" si="736"/>
        <v>10</v>
      </c>
      <c r="E4730" s="334">
        <v>0</v>
      </c>
      <c r="F4730" s="334">
        <v>0</v>
      </c>
      <c r="G4730" s="334">
        <v>0</v>
      </c>
      <c r="H4730" s="334">
        <v>0</v>
      </c>
      <c r="I4730" s="334">
        <v>0</v>
      </c>
      <c r="J4730" s="334">
        <v>0</v>
      </c>
      <c r="K4730" s="334">
        <v>0</v>
      </c>
      <c r="L4730" s="334">
        <v>0</v>
      </c>
      <c r="M4730" s="334">
        <v>0</v>
      </c>
      <c r="N4730" s="334">
        <v>0</v>
      </c>
      <c r="O4730" s="334">
        <v>0</v>
      </c>
      <c r="P4730" s="334">
        <v>0</v>
      </c>
      <c r="Q4730" s="334">
        <v>0</v>
      </c>
      <c r="R4730" s="334">
        <v>0</v>
      </c>
      <c r="S4730" s="334">
        <v>0</v>
      </c>
      <c r="T4730" s="334">
        <v>0</v>
      </c>
      <c r="U4730" s="334">
        <v>0</v>
      </c>
      <c r="V4730" s="334">
        <v>0</v>
      </c>
      <c r="W4730" s="334">
        <v>0</v>
      </c>
      <c r="X4730" s="334">
        <v>0</v>
      </c>
      <c r="Y4730" s="334">
        <v>0</v>
      </c>
      <c r="Z4730" s="334">
        <v>0</v>
      </c>
      <c r="AA4730" s="334">
        <v>0</v>
      </c>
      <c r="AB4730" s="334">
        <v>0</v>
      </c>
      <c r="AD4730" s="334">
        <v>0</v>
      </c>
      <c r="AE4730" s="334">
        <f t="shared" si="737"/>
        <v>0</v>
      </c>
      <c r="AF4730" s="334">
        <f t="shared" si="738"/>
        <v>0</v>
      </c>
      <c r="AG4730" s="340">
        <f t="shared" si="739"/>
        <v>0</v>
      </c>
      <c r="AI4730" s="340">
        <f t="shared" si="743"/>
        <v>0</v>
      </c>
      <c r="AJ4730" s="340">
        <f t="shared" si="743"/>
        <v>0</v>
      </c>
      <c r="AK4730" s="340">
        <f t="shared" si="743"/>
        <v>0</v>
      </c>
      <c r="AL4730" s="340">
        <f t="shared" si="743"/>
        <v>0</v>
      </c>
      <c r="AM4730" s="340">
        <f t="shared" si="743"/>
        <v>0</v>
      </c>
    </row>
    <row r="4731" spans="1:39" x14ac:dyDescent="0.35">
      <c r="A4731" s="337">
        <v>26644</v>
      </c>
      <c r="B4731" s="338">
        <f t="shared" si="734"/>
        <v>1972</v>
      </c>
      <c r="C4731" s="338">
        <f t="shared" si="735"/>
        <v>12</v>
      </c>
      <c r="D4731" s="338">
        <f t="shared" si="736"/>
        <v>11</v>
      </c>
      <c r="E4731" s="334">
        <v>0.1</v>
      </c>
      <c r="F4731" s="334">
        <v>0</v>
      </c>
      <c r="G4731" s="334">
        <v>0.1</v>
      </c>
      <c r="H4731" s="334">
        <v>0</v>
      </c>
      <c r="I4731" s="334">
        <v>0.1</v>
      </c>
      <c r="J4731" s="334">
        <v>0.1</v>
      </c>
      <c r="K4731" s="334">
        <v>0</v>
      </c>
      <c r="L4731" s="334">
        <v>0.1</v>
      </c>
      <c r="M4731" s="334">
        <v>0</v>
      </c>
      <c r="N4731" s="334">
        <v>0.1</v>
      </c>
      <c r="O4731" s="334">
        <v>0.1</v>
      </c>
      <c r="P4731" s="334">
        <v>0</v>
      </c>
      <c r="Q4731" s="334">
        <v>0.1</v>
      </c>
      <c r="R4731" s="334">
        <v>0</v>
      </c>
      <c r="S4731" s="334">
        <v>0.1</v>
      </c>
      <c r="T4731" s="334">
        <v>0</v>
      </c>
      <c r="U4731" s="334">
        <v>0.1</v>
      </c>
      <c r="V4731" s="334">
        <v>0.1</v>
      </c>
      <c r="W4731" s="334">
        <v>0</v>
      </c>
      <c r="X4731" s="334">
        <v>0</v>
      </c>
      <c r="Y4731" s="334">
        <v>0</v>
      </c>
      <c r="Z4731" s="334">
        <v>0.1</v>
      </c>
      <c r="AA4731" s="334">
        <v>0</v>
      </c>
      <c r="AB4731" s="334">
        <v>0.1</v>
      </c>
      <c r="AD4731" s="334">
        <v>1.3</v>
      </c>
      <c r="AE4731" s="334">
        <f t="shared" si="737"/>
        <v>1.3</v>
      </c>
      <c r="AF4731" s="334">
        <f t="shared" si="738"/>
        <v>1.3</v>
      </c>
      <c r="AG4731" s="340">
        <f t="shared" si="739"/>
        <v>0</v>
      </c>
      <c r="AI4731" s="340">
        <f t="shared" si="743"/>
        <v>0</v>
      </c>
      <c r="AJ4731" s="340">
        <f t="shared" si="743"/>
        <v>0</v>
      </c>
      <c r="AK4731" s="340">
        <f t="shared" si="743"/>
        <v>0</v>
      </c>
      <c r="AL4731" s="340">
        <f t="shared" si="743"/>
        <v>0</v>
      </c>
      <c r="AM4731" s="340">
        <f t="shared" si="743"/>
        <v>0</v>
      </c>
    </row>
    <row r="4732" spans="1:39" x14ac:dyDescent="0.35">
      <c r="A4732" s="337">
        <v>26645</v>
      </c>
      <c r="B4732" s="338">
        <f t="shared" si="734"/>
        <v>1972</v>
      </c>
      <c r="C4732" s="338">
        <f t="shared" si="735"/>
        <v>12</v>
      </c>
      <c r="D4732" s="338">
        <f t="shared" si="736"/>
        <v>12</v>
      </c>
      <c r="E4732" s="334">
        <v>0.1</v>
      </c>
      <c r="F4732" s="334">
        <v>0</v>
      </c>
      <c r="G4732" s="334">
        <v>0.1</v>
      </c>
      <c r="H4732" s="334">
        <v>0</v>
      </c>
      <c r="I4732" s="334">
        <v>0.1</v>
      </c>
      <c r="J4732" s="334">
        <v>0</v>
      </c>
      <c r="K4732" s="334">
        <v>0.1</v>
      </c>
      <c r="L4732" s="334">
        <v>0</v>
      </c>
      <c r="M4732" s="334">
        <v>0.1</v>
      </c>
      <c r="N4732" s="334">
        <v>0</v>
      </c>
      <c r="O4732" s="334">
        <v>0</v>
      </c>
      <c r="P4732" s="334">
        <v>0</v>
      </c>
      <c r="Q4732" s="334">
        <v>0</v>
      </c>
      <c r="R4732" s="334">
        <v>0</v>
      </c>
      <c r="S4732" s="334">
        <v>0</v>
      </c>
      <c r="T4732" s="334">
        <v>0</v>
      </c>
      <c r="U4732" s="334">
        <v>0</v>
      </c>
      <c r="V4732" s="334">
        <v>0</v>
      </c>
      <c r="W4732" s="334">
        <v>0</v>
      </c>
      <c r="X4732" s="334">
        <v>0</v>
      </c>
      <c r="Y4732" s="334">
        <v>0</v>
      </c>
      <c r="Z4732" s="334">
        <v>0</v>
      </c>
      <c r="AA4732" s="334">
        <v>0</v>
      </c>
      <c r="AB4732" s="334">
        <v>0</v>
      </c>
      <c r="AD4732" s="334">
        <v>0.5</v>
      </c>
      <c r="AE4732" s="334">
        <f t="shared" si="737"/>
        <v>0.5</v>
      </c>
      <c r="AF4732" s="334">
        <f t="shared" si="738"/>
        <v>0.5</v>
      </c>
      <c r="AG4732" s="340">
        <f t="shared" si="739"/>
        <v>0</v>
      </c>
      <c r="AI4732" s="340">
        <f t="shared" si="743"/>
        <v>0</v>
      </c>
      <c r="AJ4732" s="340">
        <f t="shared" si="743"/>
        <v>0</v>
      </c>
      <c r="AK4732" s="340">
        <f t="shared" si="743"/>
        <v>0</v>
      </c>
      <c r="AL4732" s="340">
        <f t="shared" si="743"/>
        <v>0</v>
      </c>
      <c r="AM4732" s="340">
        <f t="shared" si="743"/>
        <v>0</v>
      </c>
    </row>
    <row r="4733" spans="1:39" x14ac:dyDescent="0.35">
      <c r="A4733" s="337">
        <v>26646</v>
      </c>
      <c r="B4733" s="338">
        <f t="shared" si="734"/>
        <v>1972</v>
      </c>
      <c r="C4733" s="338">
        <f t="shared" si="735"/>
        <v>12</v>
      </c>
      <c r="D4733" s="338">
        <f t="shared" si="736"/>
        <v>13</v>
      </c>
      <c r="E4733" s="334">
        <v>0</v>
      </c>
      <c r="F4733" s="334">
        <v>0</v>
      </c>
      <c r="G4733" s="334">
        <v>0</v>
      </c>
      <c r="H4733" s="334">
        <v>0</v>
      </c>
      <c r="I4733" s="334">
        <v>0</v>
      </c>
      <c r="J4733" s="334">
        <v>0</v>
      </c>
      <c r="K4733" s="334">
        <v>0</v>
      </c>
      <c r="L4733" s="334">
        <v>0</v>
      </c>
      <c r="M4733" s="334">
        <v>0</v>
      </c>
      <c r="N4733" s="334">
        <v>0</v>
      </c>
      <c r="O4733" s="334">
        <v>0</v>
      </c>
      <c r="P4733" s="334">
        <v>0</v>
      </c>
      <c r="Q4733" s="334">
        <v>0</v>
      </c>
      <c r="R4733" s="334">
        <v>0</v>
      </c>
      <c r="S4733" s="334">
        <v>0</v>
      </c>
      <c r="T4733" s="334">
        <v>0</v>
      </c>
      <c r="U4733" s="334">
        <v>0</v>
      </c>
      <c r="V4733" s="334">
        <v>0</v>
      </c>
      <c r="W4733" s="334">
        <v>0</v>
      </c>
      <c r="X4733" s="334">
        <v>0</v>
      </c>
      <c r="Y4733" s="334">
        <v>0</v>
      </c>
      <c r="Z4733" s="334">
        <v>0</v>
      </c>
      <c r="AA4733" s="334">
        <v>0</v>
      </c>
      <c r="AB4733" s="334">
        <v>0</v>
      </c>
      <c r="AD4733" s="334">
        <v>0</v>
      </c>
      <c r="AE4733" s="334">
        <f t="shared" si="737"/>
        <v>0</v>
      </c>
      <c r="AF4733" s="334">
        <f t="shared" si="738"/>
        <v>0</v>
      </c>
      <c r="AG4733" s="340">
        <f t="shared" si="739"/>
        <v>0</v>
      </c>
      <c r="AI4733" s="340">
        <f t="shared" si="743"/>
        <v>0</v>
      </c>
      <c r="AJ4733" s="340">
        <f t="shared" si="743"/>
        <v>0</v>
      </c>
      <c r="AK4733" s="340">
        <f t="shared" si="743"/>
        <v>0</v>
      </c>
      <c r="AL4733" s="340">
        <f t="shared" si="743"/>
        <v>0</v>
      </c>
      <c r="AM4733" s="340">
        <f t="shared" si="743"/>
        <v>0</v>
      </c>
    </row>
    <row r="4734" spans="1:39" x14ac:dyDescent="0.35">
      <c r="A4734" s="337">
        <v>26647</v>
      </c>
      <c r="B4734" s="338">
        <f t="shared" si="734"/>
        <v>1972</v>
      </c>
      <c r="C4734" s="338">
        <f t="shared" si="735"/>
        <v>12</v>
      </c>
      <c r="D4734" s="338">
        <f t="shared" si="736"/>
        <v>14</v>
      </c>
      <c r="E4734" s="334">
        <v>0</v>
      </c>
      <c r="F4734" s="334">
        <v>0</v>
      </c>
      <c r="G4734" s="334">
        <v>0</v>
      </c>
      <c r="H4734" s="334">
        <v>0</v>
      </c>
      <c r="I4734" s="334">
        <v>0</v>
      </c>
      <c r="J4734" s="334">
        <v>0</v>
      </c>
      <c r="K4734" s="334">
        <v>0</v>
      </c>
      <c r="L4734" s="334">
        <v>0</v>
      </c>
      <c r="M4734" s="334">
        <v>0</v>
      </c>
      <c r="N4734" s="334">
        <v>0</v>
      </c>
      <c r="O4734" s="334">
        <v>0</v>
      </c>
      <c r="P4734" s="334">
        <v>0</v>
      </c>
      <c r="Q4734" s="334">
        <v>0</v>
      </c>
      <c r="R4734" s="334">
        <v>0</v>
      </c>
      <c r="S4734" s="334">
        <v>0</v>
      </c>
      <c r="T4734" s="334">
        <v>0</v>
      </c>
      <c r="U4734" s="334">
        <v>0</v>
      </c>
      <c r="V4734" s="334">
        <v>0</v>
      </c>
      <c r="W4734" s="334">
        <v>0</v>
      </c>
      <c r="X4734" s="334">
        <v>0</v>
      </c>
      <c r="Y4734" s="334">
        <v>0</v>
      </c>
      <c r="Z4734" s="334">
        <v>0</v>
      </c>
      <c r="AA4734" s="334">
        <v>0</v>
      </c>
      <c r="AB4734" s="334">
        <v>0</v>
      </c>
      <c r="AD4734" s="334">
        <v>0</v>
      </c>
      <c r="AE4734" s="334">
        <f t="shared" si="737"/>
        <v>0</v>
      </c>
      <c r="AF4734" s="334">
        <f t="shared" si="738"/>
        <v>0</v>
      </c>
      <c r="AG4734" s="340">
        <f t="shared" si="739"/>
        <v>0</v>
      </c>
      <c r="AI4734" s="340">
        <f t="shared" si="743"/>
        <v>0</v>
      </c>
      <c r="AJ4734" s="340">
        <f t="shared" si="743"/>
        <v>0</v>
      </c>
      <c r="AK4734" s="340">
        <f t="shared" si="743"/>
        <v>0</v>
      </c>
      <c r="AL4734" s="340">
        <f t="shared" si="743"/>
        <v>0</v>
      </c>
      <c r="AM4734" s="340">
        <f t="shared" si="743"/>
        <v>0</v>
      </c>
    </row>
    <row r="4735" spans="1:39" x14ac:dyDescent="0.35">
      <c r="A4735" s="337">
        <v>26648</v>
      </c>
      <c r="B4735" s="338">
        <f t="shared" si="734"/>
        <v>1972</v>
      </c>
      <c r="C4735" s="338">
        <f t="shared" si="735"/>
        <v>12</v>
      </c>
      <c r="D4735" s="338">
        <f t="shared" si="736"/>
        <v>15</v>
      </c>
      <c r="E4735" s="334">
        <v>0</v>
      </c>
      <c r="F4735" s="334">
        <v>0</v>
      </c>
      <c r="G4735" s="334">
        <v>0</v>
      </c>
      <c r="H4735" s="334">
        <v>0</v>
      </c>
      <c r="I4735" s="334">
        <v>0</v>
      </c>
      <c r="J4735" s="334">
        <v>0</v>
      </c>
      <c r="K4735" s="334">
        <v>0</v>
      </c>
      <c r="L4735" s="334">
        <v>0</v>
      </c>
      <c r="M4735" s="334">
        <v>0</v>
      </c>
      <c r="N4735" s="334">
        <v>0</v>
      </c>
      <c r="O4735" s="334">
        <v>0</v>
      </c>
      <c r="P4735" s="334">
        <v>0</v>
      </c>
      <c r="Q4735" s="334">
        <v>0</v>
      </c>
      <c r="R4735" s="334">
        <v>0</v>
      </c>
      <c r="S4735" s="334">
        <v>0</v>
      </c>
      <c r="T4735" s="334">
        <v>0</v>
      </c>
      <c r="U4735" s="334">
        <v>0</v>
      </c>
      <c r="V4735" s="334">
        <v>0</v>
      </c>
      <c r="W4735" s="334">
        <v>0</v>
      </c>
      <c r="X4735" s="334">
        <v>0</v>
      </c>
      <c r="Y4735" s="334">
        <v>0</v>
      </c>
      <c r="Z4735" s="334">
        <v>0</v>
      </c>
      <c r="AA4735" s="334">
        <v>0</v>
      </c>
      <c r="AB4735" s="334">
        <v>0</v>
      </c>
      <c r="AD4735" s="334">
        <v>0</v>
      </c>
      <c r="AE4735" s="334">
        <f t="shared" si="737"/>
        <v>0</v>
      </c>
      <c r="AF4735" s="334">
        <f t="shared" si="738"/>
        <v>0</v>
      </c>
      <c r="AG4735" s="340">
        <f t="shared" si="739"/>
        <v>0</v>
      </c>
      <c r="AI4735" s="340">
        <f t="shared" si="743"/>
        <v>0</v>
      </c>
      <c r="AJ4735" s="340">
        <f t="shared" si="743"/>
        <v>0</v>
      </c>
      <c r="AK4735" s="340">
        <f t="shared" si="743"/>
        <v>0</v>
      </c>
      <c r="AL4735" s="340">
        <f t="shared" si="743"/>
        <v>0</v>
      </c>
      <c r="AM4735" s="340">
        <f t="shared" si="743"/>
        <v>0</v>
      </c>
    </row>
    <row r="4736" spans="1:39" x14ac:dyDescent="0.35">
      <c r="A4736" s="337">
        <v>26649</v>
      </c>
      <c r="B4736" s="338">
        <f t="shared" si="734"/>
        <v>1972</v>
      </c>
      <c r="C4736" s="338">
        <f t="shared" si="735"/>
        <v>12</v>
      </c>
      <c r="D4736" s="338">
        <f t="shared" si="736"/>
        <v>16</v>
      </c>
      <c r="E4736" s="334">
        <v>0</v>
      </c>
      <c r="F4736" s="334">
        <v>0</v>
      </c>
      <c r="G4736" s="334">
        <v>0</v>
      </c>
      <c r="H4736" s="334">
        <v>0</v>
      </c>
      <c r="I4736" s="334">
        <v>0</v>
      </c>
      <c r="J4736" s="334">
        <v>0</v>
      </c>
      <c r="K4736" s="334">
        <v>0</v>
      </c>
      <c r="L4736" s="334">
        <v>0</v>
      </c>
      <c r="M4736" s="334">
        <v>0</v>
      </c>
      <c r="N4736" s="334">
        <v>0</v>
      </c>
      <c r="O4736" s="334">
        <v>0</v>
      </c>
      <c r="P4736" s="334">
        <v>0</v>
      </c>
      <c r="Q4736" s="334">
        <v>0</v>
      </c>
      <c r="R4736" s="334">
        <v>0</v>
      </c>
      <c r="S4736" s="334">
        <v>0</v>
      </c>
      <c r="T4736" s="334">
        <v>0</v>
      </c>
      <c r="U4736" s="334">
        <v>0</v>
      </c>
      <c r="V4736" s="334">
        <v>0</v>
      </c>
      <c r="W4736" s="334">
        <v>0</v>
      </c>
      <c r="X4736" s="334">
        <v>0</v>
      </c>
      <c r="Y4736" s="334">
        <v>0</v>
      </c>
      <c r="Z4736" s="334">
        <v>0</v>
      </c>
      <c r="AA4736" s="334">
        <v>0</v>
      </c>
      <c r="AB4736" s="334">
        <v>0</v>
      </c>
      <c r="AD4736" s="334">
        <v>0</v>
      </c>
      <c r="AE4736" s="334">
        <f t="shared" si="737"/>
        <v>0</v>
      </c>
      <c r="AF4736" s="334">
        <f t="shared" si="738"/>
        <v>0</v>
      </c>
      <c r="AG4736" s="340">
        <f t="shared" si="739"/>
        <v>0</v>
      </c>
      <c r="AI4736" s="340">
        <f t="shared" si="743"/>
        <v>0</v>
      </c>
      <c r="AJ4736" s="340">
        <f t="shared" si="743"/>
        <v>0</v>
      </c>
      <c r="AK4736" s="340">
        <f t="shared" si="743"/>
        <v>0</v>
      </c>
      <c r="AL4736" s="340">
        <f t="shared" si="743"/>
        <v>0</v>
      </c>
      <c r="AM4736" s="340">
        <f t="shared" si="743"/>
        <v>0</v>
      </c>
    </row>
    <row r="4737" spans="1:39" x14ac:dyDescent="0.35">
      <c r="A4737" s="337">
        <v>26650</v>
      </c>
      <c r="B4737" s="338">
        <f t="shared" si="734"/>
        <v>1972</v>
      </c>
      <c r="C4737" s="338">
        <f t="shared" si="735"/>
        <v>12</v>
      </c>
      <c r="D4737" s="338">
        <f t="shared" si="736"/>
        <v>17</v>
      </c>
      <c r="E4737" s="334">
        <v>0</v>
      </c>
      <c r="F4737" s="334">
        <v>0</v>
      </c>
      <c r="G4737" s="334">
        <v>0</v>
      </c>
      <c r="H4737" s="334">
        <v>0</v>
      </c>
      <c r="I4737" s="334">
        <v>0</v>
      </c>
      <c r="J4737" s="334">
        <v>0</v>
      </c>
      <c r="K4737" s="334">
        <v>0</v>
      </c>
      <c r="L4737" s="334">
        <v>0</v>
      </c>
      <c r="M4737" s="334">
        <v>0</v>
      </c>
      <c r="N4737" s="334">
        <v>0</v>
      </c>
      <c r="O4737" s="334">
        <v>0</v>
      </c>
      <c r="P4737" s="334">
        <v>0</v>
      </c>
      <c r="Q4737" s="334">
        <v>0</v>
      </c>
      <c r="R4737" s="334">
        <v>0</v>
      </c>
      <c r="S4737" s="334">
        <v>0</v>
      </c>
      <c r="T4737" s="334">
        <v>0</v>
      </c>
      <c r="U4737" s="334">
        <v>0</v>
      </c>
      <c r="V4737" s="334">
        <v>0</v>
      </c>
      <c r="W4737" s="334">
        <v>0</v>
      </c>
      <c r="X4737" s="334">
        <v>0</v>
      </c>
      <c r="Y4737" s="334">
        <v>0</v>
      </c>
      <c r="Z4737" s="334">
        <v>0</v>
      </c>
      <c r="AA4737" s="334">
        <v>0</v>
      </c>
      <c r="AB4737" s="334">
        <v>0</v>
      </c>
      <c r="AD4737" s="334">
        <v>0</v>
      </c>
      <c r="AE4737" s="334">
        <f t="shared" si="737"/>
        <v>0</v>
      </c>
      <c r="AF4737" s="334">
        <f t="shared" si="738"/>
        <v>0</v>
      </c>
      <c r="AG4737" s="340">
        <f t="shared" si="739"/>
        <v>0</v>
      </c>
      <c r="AI4737" s="340">
        <f t="shared" si="743"/>
        <v>0</v>
      </c>
      <c r="AJ4737" s="340">
        <f t="shared" si="743"/>
        <v>0</v>
      </c>
      <c r="AK4737" s="340">
        <f t="shared" si="743"/>
        <v>0</v>
      </c>
      <c r="AL4737" s="340">
        <f t="shared" si="743"/>
        <v>0</v>
      </c>
      <c r="AM4737" s="340">
        <f t="shared" si="743"/>
        <v>0</v>
      </c>
    </row>
    <row r="4738" spans="1:39" x14ac:dyDescent="0.35">
      <c r="A4738" s="337">
        <v>26651</v>
      </c>
      <c r="B4738" s="338">
        <f t="shared" si="734"/>
        <v>1972</v>
      </c>
      <c r="C4738" s="338">
        <f t="shared" si="735"/>
        <v>12</v>
      </c>
      <c r="D4738" s="338">
        <f t="shared" si="736"/>
        <v>18</v>
      </c>
      <c r="E4738" s="334">
        <v>0</v>
      </c>
      <c r="F4738" s="334">
        <v>0</v>
      </c>
      <c r="G4738" s="334">
        <v>0</v>
      </c>
      <c r="H4738" s="334">
        <v>0</v>
      </c>
      <c r="I4738" s="334">
        <v>0</v>
      </c>
      <c r="J4738" s="334">
        <v>0</v>
      </c>
      <c r="K4738" s="334">
        <v>0</v>
      </c>
      <c r="L4738" s="334">
        <v>0</v>
      </c>
      <c r="M4738" s="334">
        <v>0</v>
      </c>
      <c r="N4738" s="334">
        <v>0</v>
      </c>
      <c r="O4738" s="334">
        <v>0</v>
      </c>
      <c r="P4738" s="334">
        <v>0</v>
      </c>
      <c r="Q4738" s="334">
        <v>0</v>
      </c>
      <c r="R4738" s="334">
        <v>0</v>
      </c>
      <c r="S4738" s="334">
        <v>0</v>
      </c>
      <c r="T4738" s="334">
        <v>0</v>
      </c>
      <c r="U4738" s="334">
        <v>0</v>
      </c>
      <c r="V4738" s="334">
        <v>0</v>
      </c>
      <c r="W4738" s="334">
        <v>0</v>
      </c>
      <c r="X4738" s="334">
        <v>0</v>
      </c>
      <c r="Y4738" s="334">
        <v>0</v>
      </c>
      <c r="Z4738" s="334">
        <v>0</v>
      </c>
      <c r="AA4738" s="334">
        <v>0</v>
      </c>
      <c r="AB4738" s="334">
        <v>0</v>
      </c>
      <c r="AD4738" s="334">
        <v>0</v>
      </c>
      <c r="AE4738" s="334">
        <f t="shared" si="737"/>
        <v>0</v>
      </c>
      <c r="AF4738" s="334">
        <f t="shared" si="738"/>
        <v>0</v>
      </c>
      <c r="AG4738" s="340">
        <f t="shared" si="739"/>
        <v>0</v>
      </c>
      <c r="AI4738" s="340">
        <f t="shared" si="743"/>
        <v>0</v>
      </c>
      <c r="AJ4738" s="340">
        <f t="shared" si="743"/>
        <v>0</v>
      </c>
      <c r="AK4738" s="340">
        <f t="shared" si="743"/>
        <v>0</v>
      </c>
      <c r="AL4738" s="340">
        <f t="shared" si="743"/>
        <v>0</v>
      </c>
      <c r="AM4738" s="340">
        <f t="shared" si="743"/>
        <v>0</v>
      </c>
    </row>
    <row r="4739" spans="1:39" x14ac:dyDescent="0.35">
      <c r="A4739" s="337">
        <v>26652</v>
      </c>
      <c r="B4739" s="338">
        <f t="shared" si="734"/>
        <v>1972</v>
      </c>
      <c r="C4739" s="338">
        <f t="shared" si="735"/>
        <v>12</v>
      </c>
      <c r="D4739" s="338">
        <f t="shared" si="736"/>
        <v>19</v>
      </c>
      <c r="E4739" s="334">
        <v>0</v>
      </c>
      <c r="F4739" s="334">
        <v>0</v>
      </c>
      <c r="G4739" s="334">
        <v>0</v>
      </c>
      <c r="H4739" s="334">
        <v>0</v>
      </c>
      <c r="I4739" s="334">
        <v>0</v>
      </c>
      <c r="J4739" s="334">
        <v>0</v>
      </c>
      <c r="K4739" s="334">
        <v>0</v>
      </c>
      <c r="L4739" s="334">
        <v>0</v>
      </c>
      <c r="M4739" s="334">
        <v>0</v>
      </c>
      <c r="N4739" s="334">
        <v>0</v>
      </c>
      <c r="O4739" s="334">
        <v>0</v>
      </c>
      <c r="P4739" s="334">
        <v>0</v>
      </c>
      <c r="Q4739" s="334">
        <v>0</v>
      </c>
      <c r="R4739" s="334">
        <v>0</v>
      </c>
      <c r="S4739" s="334">
        <v>0</v>
      </c>
      <c r="T4739" s="334">
        <v>0</v>
      </c>
      <c r="U4739" s="334">
        <v>0</v>
      </c>
      <c r="V4739" s="334">
        <v>0</v>
      </c>
      <c r="W4739" s="334">
        <v>0</v>
      </c>
      <c r="X4739" s="334">
        <v>0</v>
      </c>
      <c r="Y4739" s="334">
        <v>0</v>
      </c>
      <c r="Z4739" s="334">
        <v>0</v>
      </c>
      <c r="AA4739" s="334">
        <v>0</v>
      </c>
      <c r="AB4739" s="334">
        <v>0</v>
      </c>
      <c r="AD4739" s="334">
        <v>0</v>
      </c>
      <c r="AE4739" s="334">
        <f t="shared" si="737"/>
        <v>0</v>
      </c>
      <c r="AF4739" s="334">
        <f t="shared" si="738"/>
        <v>0</v>
      </c>
      <c r="AG4739" s="340">
        <f t="shared" si="739"/>
        <v>0</v>
      </c>
      <c r="AI4739" s="340">
        <f t="shared" si="743"/>
        <v>0</v>
      </c>
      <c r="AJ4739" s="340">
        <f t="shared" si="743"/>
        <v>0</v>
      </c>
      <c r="AK4739" s="340">
        <f t="shared" si="743"/>
        <v>0</v>
      </c>
      <c r="AL4739" s="340">
        <f t="shared" si="743"/>
        <v>0</v>
      </c>
      <c r="AM4739" s="340">
        <f t="shared" si="743"/>
        <v>0</v>
      </c>
    </row>
    <row r="4740" spans="1:39" x14ac:dyDescent="0.35">
      <c r="A4740" s="337">
        <v>26653</v>
      </c>
      <c r="B4740" s="338">
        <f t="shared" ref="B4740:B4803" si="744">YEAR(A4740)</f>
        <v>1972</v>
      </c>
      <c r="C4740" s="338">
        <f t="shared" ref="C4740:C4803" si="745">MONTH(A4740)</f>
        <v>12</v>
      </c>
      <c r="D4740" s="338">
        <f t="shared" ref="D4740:D4803" si="746">DAY(A4740)</f>
        <v>20</v>
      </c>
      <c r="E4740" s="334">
        <v>0</v>
      </c>
      <c r="F4740" s="334">
        <v>0</v>
      </c>
      <c r="G4740" s="334">
        <v>0</v>
      </c>
      <c r="H4740" s="334">
        <v>0</v>
      </c>
      <c r="I4740" s="334">
        <v>0</v>
      </c>
      <c r="J4740" s="334">
        <v>0</v>
      </c>
      <c r="K4740" s="334">
        <v>0</v>
      </c>
      <c r="L4740" s="334">
        <v>0</v>
      </c>
      <c r="M4740" s="334">
        <v>0</v>
      </c>
      <c r="N4740" s="334">
        <v>0</v>
      </c>
      <c r="O4740" s="334">
        <v>0</v>
      </c>
      <c r="P4740" s="334">
        <v>0</v>
      </c>
      <c r="Q4740" s="334">
        <v>0</v>
      </c>
      <c r="R4740" s="334">
        <v>0</v>
      </c>
      <c r="S4740" s="334">
        <v>0</v>
      </c>
      <c r="T4740" s="334">
        <v>0</v>
      </c>
      <c r="U4740" s="334">
        <v>0</v>
      </c>
      <c r="V4740" s="334">
        <v>0</v>
      </c>
      <c r="W4740" s="334">
        <v>0</v>
      </c>
      <c r="X4740" s="334">
        <v>0</v>
      </c>
      <c r="Y4740" s="334">
        <v>0</v>
      </c>
      <c r="Z4740" s="334">
        <v>0</v>
      </c>
      <c r="AA4740" s="334">
        <v>0</v>
      </c>
      <c r="AB4740" s="334">
        <v>0</v>
      </c>
      <c r="AD4740" s="334">
        <v>0</v>
      </c>
      <c r="AE4740" s="334">
        <f t="shared" ref="AE4740:AE4803" si="747">AD4740</f>
        <v>0</v>
      </c>
      <c r="AF4740" s="334">
        <f t="shared" ref="AF4740:AF4803" si="748">SUM(E4740:AB4740)</f>
        <v>0</v>
      </c>
      <c r="AG4740" s="340">
        <f t="shared" ref="AG4740:AG4803" si="749">ABS(AF4740-AE4740)</f>
        <v>0</v>
      </c>
      <c r="AI4740" s="340">
        <f t="shared" ref="AI4740:AM4755" si="750">IF($C4740=AI$1,$AF4740,0)</f>
        <v>0</v>
      </c>
      <c r="AJ4740" s="340">
        <f t="shared" si="750"/>
        <v>0</v>
      </c>
      <c r="AK4740" s="340">
        <f t="shared" si="750"/>
        <v>0</v>
      </c>
      <c r="AL4740" s="340">
        <f t="shared" si="750"/>
        <v>0</v>
      </c>
      <c r="AM4740" s="340">
        <f t="shared" si="750"/>
        <v>0</v>
      </c>
    </row>
    <row r="4741" spans="1:39" x14ac:dyDescent="0.35">
      <c r="A4741" s="337">
        <v>26654</v>
      </c>
      <c r="B4741" s="338">
        <f t="shared" si="744"/>
        <v>1972</v>
      </c>
      <c r="C4741" s="338">
        <f t="shared" si="745"/>
        <v>12</v>
      </c>
      <c r="D4741" s="338">
        <f t="shared" si="746"/>
        <v>21</v>
      </c>
      <c r="E4741" s="334">
        <v>0</v>
      </c>
      <c r="F4741" s="334">
        <v>0</v>
      </c>
      <c r="G4741" s="334">
        <v>0</v>
      </c>
      <c r="H4741" s="334">
        <v>0</v>
      </c>
      <c r="I4741" s="334">
        <v>0</v>
      </c>
      <c r="J4741" s="334">
        <v>0</v>
      </c>
      <c r="K4741" s="334">
        <v>0</v>
      </c>
      <c r="L4741" s="334">
        <v>0</v>
      </c>
      <c r="M4741" s="334">
        <v>0</v>
      </c>
      <c r="N4741" s="334">
        <v>0</v>
      </c>
      <c r="O4741" s="334">
        <v>0</v>
      </c>
      <c r="P4741" s="334">
        <v>0</v>
      </c>
      <c r="Q4741" s="334">
        <v>0</v>
      </c>
      <c r="R4741" s="334">
        <v>0</v>
      </c>
      <c r="S4741" s="334">
        <v>0</v>
      </c>
      <c r="T4741" s="334">
        <v>0</v>
      </c>
      <c r="U4741" s="334">
        <v>0</v>
      </c>
      <c r="V4741" s="334">
        <v>0</v>
      </c>
      <c r="W4741" s="334">
        <v>0</v>
      </c>
      <c r="X4741" s="334">
        <v>0</v>
      </c>
      <c r="Y4741" s="334">
        <v>0</v>
      </c>
      <c r="Z4741" s="334">
        <v>0</v>
      </c>
      <c r="AA4741" s="334">
        <v>0</v>
      </c>
      <c r="AB4741" s="334">
        <v>0</v>
      </c>
      <c r="AD4741" s="334">
        <v>0</v>
      </c>
      <c r="AE4741" s="334">
        <f t="shared" si="747"/>
        <v>0</v>
      </c>
      <c r="AF4741" s="334">
        <f t="shared" si="748"/>
        <v>0</v>
      </c>
      <c r="AG4741" s="340">
        <f t="shared" si="749"/>
        <v>0</v>
      </c>
      <c r="AI4741" s="340">
        <f t="shared" si="750"/>
        <v>0</v>
      </c>
      <c r="AJ4741" s="340">
        <f t="shared" si="750"/>
        <v>0</v>
      </c>
      <c r="AK4741" s="340">
        <f t="shared" si="750"/>
        <v>0</v>
      </c>
      <c r="AL4741" s="340">
        <f t="shared" si="750"/>
        <v>0</v>
      </c>
      <c r="AM4741" s="340">
        <f t="shared" si="750"/>
        <v>0</v>
      </c>
    </row>
    <row r="4742" spans="1:39" x14ac:dyDescent="0.35">
      <c r="A4742" s="337">
        <v>26655</v>
      </c>
      <c r="B4742" s="338">
        <f t="shared" si="744"/>
        <v>1972</v>
      </c>
      <c r="C4742" s="338">
        <f t="shared" si="745"/>
        <v>12</v>
      </c>
      <c r="D4742" s="338">
        <f t="shared" si="746"/>
        <v>22</v>
      </c>
      <c r="E4742" s="334">
        <v>0</v>
      </c>
      <c r="F4742" s="334">
        <v>0</v>
      </c>
      <c r="G4742" s="334">
        <v>0</v>
      </c>
      <c r="H4742" s="334">
        <v>0</v>
      </c>
      <c r="I4742" s="334">
        <v>0.1</v>
      </c>
      <c r="J4742" s="334">
        <v>0</v>
      </c>
      <c r="K4742" s="334">
        <v>0</v>
      </c>
      <c r="L4742" s="334">
        <v>0.1</v>
      </c>
      <c r="M4742" s="334">
        <v>0</v>
      </c>
      <c r="N4742" s="334">
        <v>0</v>
      </c>
      <c r="O4742" s="334">
        <v>0.1</v>
      </c>
      <c r="P4742" s="334">
        <v>0</v>
      </c>
      <c r="Q4742" s="334">
        <v>0</v>
      </c>
      <c r="R4742" s="334">
        <v>0</v>
      </c>
      <c r="S4742" s="334">
        <v>0.1</v>
      </c>
      <c r="T4742" s="334">
        <v>0</v>
      </c>
      <c r="U4742" s="334">
        <v>0</v>
      </c>
      <c r="V4742" s="334">
        <v>0.1</v>
      </c>
      <c r="W4742" s="334">
        <v>0</v>
      </c>
      <c r="X4742" s="334">
        <v>0</v>
      </c>
      <c r="Y4742" s="334">
        <v>0</v>
      </c>
      <c r="Z4742" s="334">
        <v>0</v>
      </c>
      <c r="AA4742" s="334">
        <v>0</v>
      </c>
      <c r="AB4742" s="334">
        <v>0</v>
      </c>
      <c r="AD4742" s="334">
        <v>0.5</v>
      </c>
      <c r="AE4742" s="334">
        <f t="shared" si="747"/>
        <v>0.5</v>
      </c>
      <c r="AF4742" s="334">
        <f t="shared" si="748"/>
        <v>0.5</v>
      </c>
      <c r="AG4742" s="340">
        <f t="shared" si="749"/>
        <v>0</v>
      </c>
      <c r="AI4742" s="340">
        <f t="shared" si="750"/>
        <v>0</v>
      </c>
      <c r="AJ4742" s="340">
        <f t="shared" si="750"/>
        <v>0</v>
      </c>
      <c r="AK4742" s="340">
        <f t="shared" si="750"/>
        <v>0</v>
      </c>
      <c r="AL4742" s="340">
        <f t="shared" si="750"/>
        <v>0</v>
      </c>
      <c r="AM4742" s="340">
        <f t="shared" si="750"/>
        <v>0</v>
      </c>
    </row>
    <row r="4743" spans="1:39" x14ac:dyDescent="0.35">
      <c r="A4743" s="337">
        <v>26656</v>
      </c>
      <c r="B4743" s="338">
        <f t="shared" si="744"/>
        <v>1972</v>
      </c>
      <c r="C4743" s="338">
        <f t="shared" si="745"/>
        <v>12</v>
      </c>
      <c r="D4743" s="338">
        <f t="shared" si="746"/>
        <v>23</v>
      </c>
      <c r="E4743" s="334">
        <v>0</v>
      </c>
      <c r="F4743" s="334">
        <v>0</v>
      </c>
      <c r="G4743" s="334">
        <v>0</v>
      </c>
      <c r="H4743" s="334">
        <v>0</v>
      </c>
      <c r="I4743" s="334">
        <v>0</v>
      </c>
      <c r="J4743" s="334">
        <v>0</v>
      </c>
      <c r="K4743" s="334">
        <v>0</v>
      </c>
      <c r="L4743" s="334">
        <v>0</v>
      </c>
      <c r="M4743" s="334">
        <v>0</v>
      </c>
      <c r="N4743" s="334">
        <v>0</v>
      </c>
      <c r="O4743" s="334">
        <v>0</v>
      </c>
      <c r="P4743" s="334">
        <v>0</v>
      </c>
      <c r="Q4743" s="334">
        <v>0</v>
      </c>
      <c r="R4743" s="334">
        <v>0</v>
      </c>
      <c r="S4743" s="334">
        <v>0</v>
      </c>
      <c r="T4743" s="334">
        <v>0</v>
      </c>
      <c r="U4743" s="334">
        <v>0</v>
      </c>
      <c r="V4743" s="334">
        <v>0</v>
      </c>
      <c r="W4743" s="334">
        <v>0</v>
      </c>
      <c r="X4743" s="334">
        <v>0</v>
      </c>
      <c r="Y4743" s="334">
        <v>0</v>
      </c>
      <c r="Z4743" s="334">
        <v>0</v>
      </c>
      <c r="AA4743" s="334">
        <v>0</v>
      </c>
      <c r="AB4743" s="334">
        <v>0</v>
      </c>
      <c r="AD4743" s="334">
        <v>0</v>
      </c>
      <c r="AE4743" s="334">
        <f t="shared" si="747"/>
        <v>0</v>
      </c>
      <c r="AF4743" s="334">
        <f t="shared" si="748"/>
        <v>0</v>
      </c>
      <c r="AG4743" s="340">
        <f t="shared" si="749"/>
        <v>0</v>
      </c>
      <c r="AI4743" s="340">
        <f t="shared" si="750"/>
        <v>0</v>
      </c>
      <c r="AJ4743" s="340">
        <f t="shared" si="750"/>
        <v>0</v>
      </c>
      <c r="AK4743" s="340">
        <f t="shared" si="750"/>
        <v>0</v>
      </c>
      <c r="AL4743" s="340">
        <f t="shared" si="750"/>
        <v>0</v>
      </c>
      <c r="AM4743" s="340">
        <f t="shared" si="750"/>
        <v>0</v>
      </c>
    </row>
    <row r="4744" spans="1:39" x14ac:dyDescent="0.35">
      <c r="A4744" s="337">
        <v>26657</v>
      </c>
      <c r="B4744" s="338">
        <f t="shared" si="744"/>
        <v>1972</v>
      </c>
      <c r="C4744" s="338">
        <f t="shared" si="745"/>
        <v>12</v>
      </c>
      <c r="D4744" s="338">
        <f t="shared" si="746"/>
        <v>24</v>
      </c>
      <c r="E4744" s="334">
        <v>0</v>
      </c>
      <c r="F4744" s="334">
        <v>0</v>
      </c>
      <c r="G4744" s="334">
        <v>0</v>
      </c>
      <c r="H4744" s="334">
        <v>0</v>
      </c>
      <c r="I4744" s="334">
        <v>0</v>
      </c>
      <c r="J4744" s="334">
        <v>0</v>
      </c>
      <c r="K4744" s="334">
        <v>0</v>
      </c>
      <c r="L4744" s="334">
        <v>0</v>
      </c>
      <c r="M4744" s="334">
        <v>0</v>
      </c>
      <c r="N4744" s="334">
        <v>0</v>
      </c>
      <c r="O4744" s="334">
        <v>0</v>
      </c>
      <c r="P4744" s="334">
        <v>0</v>
      </c>
      <c r="Q4744" s="334">
        <v>0</v>
      </c>
      <c r="R4744" s="334">
        <v>0</v>
      </c>
      <c r="S4744" s="334">
        <v>0</v>
      </c>
      <c r="T4744" s="334">
        <v>0</v>
      </c>
      <c r="U4744" s="334">
        <v>0</v>
      </c>
      <c r="V4744" s="334">
        <v>0</v>
      </c>
      <c r="W4744" s="334">
        <v>0</v>
      </c>
      <c r="X4744" s="334">
        <v>0</v>
      </c>
      <c r="Y4744" s="334">
        <v>0</v>
      </c>
      <c r="Z4744" s="334">
        <v>0</v>
      </c>
      <c r="AA4744" s="334">
        <v>0</v>
      </c>
      <c r="AB4744" s="334">
        <v>0</v>
      </c>
      <c r="AD4744" s="334">
        <v>0</v>
      </c>
      <c r="AE4744" s="334">
        <f t="shared" si="747"/>
        <v>0</v>
      </c>
      <c r="AF4744" s="334">
        <f t="shared" si="748"/>
        <v>0</v>
      </c>
      <c r="AG4744" s="340">
        <f t="shared" si="749"/>
        <v>0</v>
      </c>
      <c r="AI4744" s="340">
        <f t="shared" si="750"/>
        <v>0</v>
      </c>
      <c r="AJ4744" s="340">
        <f t="shared" si="750"/>
        <v>0</v>
      </c>
      <c r="AK4744" s="340">
        <f t="shared" si="750"/>
        <v>0</v>
      </c>
      <c r="AL4744" s="340">
        <f t="shared" si="750"/>
        <v>0</v>
      </c>
      <c r="AM4744" s="340">
        <f t="shared" si="750"/>
        <v>0</v>
      </c>
    </row>
    <row r="4745" spans="1:39" x14ac:dyDescent="0.35">
      <c r="A4745" s="337">
        <v>26658</v>
      </c>
      <c r="B4745" s="338">
        <f t="shared" si="744"/>
        <v>1972</v>
      </c>
      <c r="C4745" s="338">
        <f t="shared" si="745"/>
        <v>12</v>
      </c>
      <c r="D4745" s="338">
        <f t="shared" si="746"/>
        <v>25</v>
      </c>
      <c r="E4745" s="334">
        <v>0</v>
      </c>
      <c r="F4745" s="334">
        <v>0</v>
      </c>
      <c r="G4745" s="334">
        <v>0</v>
      </c>
      <c r="H4745" s="334">
        <v>0</v>
      </c>
      <c r="I4745" s="334">
        <v>0</v>
      </c>
      <c r="J4745" s="334">
        <v>0</v>
      </c>
      <c r="K4745" s="334">
        <v>0</v>
      </c>
      <c r="L4745" s="334">
        <v>0</v>
      </c>
      <c r="M4745" s="334">
        <v>0</v>
      </c>
      <c r="N4745" s="334">
        <v>0</v>
      </c>
      <c r="O4745" s="334">
        <v>0</v>
      </c>
      <c r="P4745" s="334">
        <v>0</v>
      </c>
      <c r="Q4745" s="334">
        <v>0</v>
      </c>
      <c r="R4745" s="334">
        <v>0</v>
      </c>
      <c r="S4745" s="334">
        <v>0</v>
      </c>
      <c r="T4745" s="334">
        <v>0</v>
      </c>
      <c r="U4745" s="334">
        <v>0</v>
      </c>
      <c r="V4745" s="334">
        <v>0</v>
      </c>
      <c r="W4745" s="334">
        <v>0</v>
      </c>
      <c r="X4745" s="334">
        <v>0</v>
      </c>
      <c r="Y4745" s="334">
        <v>0</v>
      </c>
      <c r="Z4745" s="334">
        <v>0</v>
      </c>
      <c r="AA4745" s="334">
        <v>0</v>
      </c>
      <c r="AB4745" s="334">
        <v>0</v>
      </c>
      <c r="AD4745" s="334">
        <v>0</v>
      </c>
      <c r="AE4745" s="334">
        <f t="shared" si="747"/>
        <v>0</v>
      </c>
      <c r="AF4745" s="334">
        <f t="shared" si="748"/>
        <v>0</v>
      </c>
      <c r="AG4745" s="340">
        <f t="shared" si="749"/>
        <v>0</v>
      </c>
      <c r="AI4745" s="340">
        <f t="shared" si="750"/>
        <v>0</v>
      </c>
      <c r="AJ4745" s="340">
        <f t="shared" si="750"/>
        <v>0</v>
      </c>
      <c r="AK4745" s="340">
        <f t="shared" si="750"/>
        <v>0</v>
      </c>
      <c r="AL4745" s="340">
        <f t="shared" si="750"/>
        <v>0</v>
      </c>
      <c r="AM4745" s="340">
        <f t="shared" si="750"/>
        <v>0</v>
      </c>
    </row>
    <row r="4746" spans="1:39" x14ac:dyDescent="0.35">
      <c r="A4746" s="337">
        <v>26659</v>
      </c>
      <c r="B4746" s="338">
        <f t="shared" si="744"/>
        <v>1972</v>
      </c>
      <c r="C4746" s="338">
        <f t="shared" si="745"/>
        <v>12</v>
      </c>
      <c r="D4746" s="338">
        <f t="shared" si="746"/>
        <v>26</v>
      </c>
      <c r="E4746" s="334">
        <v>0</v>
      </c>
      <c r="F4746" s="334">
        <v>0</v>
      </c>
      <c r="G4746" s="334">
        <v>0</v>
      </c>
      <c r="H4746" s="334">
        <v>0</v>
      </c>
      <c r="I4746" s="334">
        <v>0</v>
      </c>
      <c r="J4746" s="334">
        <v>0</v>
      </c>
      <c r="K4746" s="334">
        <v>0</v>
      </c>
      <c r="L4746" s="334">
        <v>0</v>
      </c>
      <c r="M4746" s="334">
        <v>0</v>
      </c>
      <c r="N4746" s="334">
        <v>0</v>
      </c>
      <c r="O4746" s="334">
        <v>0</v>
      </c>
      <c r="P4746" s="334">
        <v>0</v>
      </c>
      <c r="Q4746" s="334">
        <v>0</v>
      </c>
      <c r="R4746" s="334">
        <v>0</v>
      </c>
      <c r="S4746" s="334">
        <v>0</v>
      </c>
      <c r="T4746" s="334">
        <v>0</v>
      </c>
      <c r="U4746" s="334">
        <v>0</v>
      </c>
      <c r="V4746" s="334">
        <v>0</v>
      </c>
      <c r="W4746" s="334">
        <v>0</v>
      </c>
      <c r="X4746" s="334">
        <v>0</v>
      </c>
      <c r="Y4746" s="334">
        <v>0</v>
      </c>
      <c r="Z4746" s="334">
        <v>0</v>
      </c>
      <c r="AA4746" s="334">
        <v>0</v>
      </c>
      <c r="AB4746" s="334">
        <v>0</v>
      </c>
      <c r="AD4746" s="334">
        <v>0</v>
      </c>
      <c r="AE4746" s="334">
        <f t="shared" si="747"/>
        <v>0</v>
      </c>
      <c r="AF4746" s="334">
        <f t="shared" si="748"/>
        <v>0</v>
      </c>
      <c r="AG4746" s="340">
        <f t="shared" si="749"/>
        <v>0</v>
      </c>
      <c r="AI4746" s="340">
        <f t="shared" si="750"/>
        <v>0</v>
      </c>
      <c r="AJ4746" s="340">
        <f t="shared" si="750"/>
        <v>0</v>
      </c>
      <c r="AK4746" s="340">
        <f t="shared" si="750"/>
        <v>0</v>
      </c>
      <c r="AL4746" s="340">
        <f t="shared" si="750"/>
        <v>0</v>
      </c>
      <c r="AM4746" s="340">
        <f t="shared" si="750"/>
        <v>0</v>
      </c>
    </row>
    <row r="4747" spans="1:39" x14ac:dyDescent="0.35">
      <c r="A4747" s="337">
        <v>26660</v>
      </c>
      <c r="B4747" s="338">
        <f t="shared" si="744"/>
        <v>1972</v>
      </c>
      <c r="C4747" s="338">
        <f t="shared" si="745"/>
        <v>12</v>
      </c>
      <c r="D4747" s="338">
        <f t="shared" si="746"/>
        <v>27</v>
      </c>
      <c r="E4747" s="334">
        <v>0</v>
      </c>
      <c r="F4747" s="334">
        <v>0</v>
      </c>
      <c r="G4747" s="334">
        <v>0</v>
      </c>
      <c r="H4747" s="334">
        <v>0</v>
      </c>
      <c r="I4747" s="334">
        <v>0</v>
      </c>
      <c r="J4747" s="334">
        <v>0</v>
      </c>
      <c r="K4747" s="334">
        <v>0</v>
      </c>
      <c r="L4747" s="334">
        <v>0</v>
      </c>
      <c r="M4747" s="334">
        <v>0</v>
      </c>
      <c r="N4747" s="334">
        <v>0</v>
      </c>
      <c r="O4747" s="334">
        <v>0</v>
      </c>
      <c r="P4747" s="334">
        <v>0</v>
      </c>
      <c r="Q4747" s="334">
        <v>0</v>
      </c>
      <c r="R4747" s="334">
        <v>0</v>
      </c>
      <c r="S4747" s="334">
        <v>0.1</v>
      </c>
      <c r="T4747" s="334">
        <v>0.2</v>
      </c>
      <c r="U4747" s="334">
        <v>0</v>
      </c>
      <c r="V4747" s="334">
        <v>0</v>
      </c>
      <c r="W4747" s="334">
        <v>0</v>
      </c>
      <c r="X4747" s="334">
        <v>0</v>
      </c>
      <c r="Y4747" s="334">
        <v>0.1</v>
      </c>
      <c r="Z4747" s="334">
        <v>0.1</v>
      </c>
      <c r="AA4747" s="334">
        <v>0.2</v>
      </c>
      <c r="AB4747" s="334">
        <v>0.1</v>
      </c>
      <c r="AD4747" s="334">
        <v>0.8</v>
      </c>
      <c r="AE4747" s="334">
        <f t="shared" si="747"/>
        <v>0.8</v>
      </c>
      <c r="AF4747" s="334">
        <f t="shared" si="748"/>
        <v>0.79999999999999993</v>
      </c>
      <c r="AG4747" s="340">
        <f t="shared" si="749"/>
        <v>1.1102230246251565E-16</v>
      </c>
      <c r="AI4747" s="340">
        <f t="shared" si="750"/>
        <v>0</v>
      </c>
      <c r="AJ4747" s="340">
        <f t="shared" si="750"/>
        <v>0</v>
      </c>
      <c r="AK4747" s="340">
        <f t="shared" si="750"/>
        <v>0</v>
      </c>
      <c r="AL4747" s="340">
        <f t="shared" si="750"/>
        <v>0</v>
      </c>
      <c r="AM4747" s="340">
        <f t="shared" si="750"/>
        <v>0</v>
      </c>
    </row>
    <row r="4748" spans="1:39" x14ac:dyDescent="0.35">
      <c r="A4748" s="337">
        <v>26661</v>
      </c>
      <c r="B4748" s="338">
        <f t="shared" si="744"/>
        <v>1972</v>
      </c>
      <c r="C4748" s="338">
        <f t="shared" si="745"/>
        <v>12</v>
      </c>
      <c r="D4748" s="338">
        <f t="shared" si="746"/>
        <v>28</v>
      </c>
      <c r="E4748" s="334">
        <v>0.4</v>
      </c>
      <c r="F4748" s="334">
        <v>0.5</v>
      </c>
      <c r="G4748" s="334">
        <v>0.4</v>
      </c>
      <c r="H4748" s="334">
        <v>0.4</v>
      </c>
      <c r="I4748" s="334">
        <v>0.5</v>
      </c>
      <c r="J4748" s="334">
        <v>0.4</v>
      </c>
      <c r="K4748" s="334">
        <v>0.4</v>
      </c>
      <c r="L4748" s="334">
        <v>0.5</v>
      </c>
      <c r="M4748" s="334">
        <v>0.4</v>
      </c>
      <c r="N4748" s="334">
        <v>0.4</v>
      </c>
      <c r="O4748" s="334">
        <v>0.9</v>
      </c>
      <c r="P4748" s="334">
        <v>0.9</v>
      </c>
      <c r="Q4748" s="334">
        <v>0.8</v>
      </c>
      <c r="R4748" s="334">
        <v>0.5</v>
      </c>
      <c r="S4748" s="334">
        <v>0.4</v>
      </c>
      <c r="T4748" s="334">
        <v>0.4</v>
      </c>
      <c r="U4748" s="334">
        <v>0.5</v>
      </c>
      <c r="V4748" s="334">
        <v>0.4</v>
      </c>
      <c r="W4748" s="334">
        <v>0.4</v>
      </c>
      <c r="X4748" s="334">
        <v>0.5</v>
      </c>
      <c r="Y4748" s="334">
        <v>0.4</v>
      </c>
      <c r="Z4748" s="334">
        <v>0.4</v>
      </c>
      <c r="AA4748" s="334">
        <v>0.5</v>
      </c>
      <c r="AB4748" s="334">
        <v>0.4</v>
      </c>
      <c r="AD4748" s="334">
        <v>11.7</v>
      </c>
      <c r="AE4748" s="334">
        <f t="shared" si="747"/>
        <v>11.7</v>
      </c>
      <c r="AF4748" s="334">
        <f t="shared" si="748"/>
        <v>11.700000000000003</v>
      </c>
      <c r="AG4748" s="340">
        <f t="shared" si="749"/>
        <v>3.5527136788005009E-15</v>
      </c>
      <c r="AI4748" s="340">
        <f t="shared" si="750"/>
        <v>0</v>
      </c>
      <c r="AJ4748" s="340">
        <f t="shared" si="750"/>
        <v>0</v>
      </c>
      <c r="AK4748" s="340">
        <f t="shared" si="750"/>
        <v>0</v>
      </c>
      <c r="AL4748" s="340">
        <f t="shared" si="750"/>
        <v>0</v>
      </c>
      <c r="AM4748" s="340">
        <f t="shared" si="750"/>
        <v>0</v>
      </c>
    </row>
    <row r="4749" spans="1:39" x14ac:dyDescent="0.35">
      <c r="A4749" s="337">
        <v>26662</v>
      </c>
      <c r="B4749" s="338">
        <f t="shared" si="744"/>
        <v>1972</v>
      </c>
      <c r="C4749" s="338">
        <f t="shared" si="745"/>
        <v>12</v>
      </c>
      <c r="D4749" s="338">
        <f t="shared" si="746"/>
        <v>29</v>
      </c>
      <c r="E4749" s="334">
        <v>0</v>
      </c>
      <c r="F4749" s="334">
        <v>0.1</v>
      </c>
      <c r="G4749" s="334">
        <v>0</v>
      </c>
      <c r="H4749" s="334">
        <v>0.1</v>
      </c>
      <c r="I4749" s="334">
        <v>0</v>
      </c>
      <c r="J4749" s="334">
        <v>0</v>
      </c>
      <c r="K4749" s="334">
        <v>0</v>
      </c>
      <c r="L4749" s="334">
        <v>0</v>
      </c>
      <c r="M4749" s="334">
        <v>0</v>
      </c>
      <c r="N4749" s="334">
        <v>0</v>
      </c>
      <c r="O4749" s="334">
        <v>0</v>
      </c>
      <c r="P4749" s="334">
        <v>0</v>
      </c>
      <c r="Q4749" s="334">
        <v>0</v>
      </c>
      <c r="R4749" s="334">
        <v>0</v>
      </c>
      <c r="S4749" s="334">
        <v>0</v>
      </c>
      <c r="T4749" s="334">
        <v>0</v>
      </c>
      <c r="U4749" s="334">
        <v>0</v>
      </c>
      <c r="V4749" s="334">
        <v>0</v>
      </c>
      <c r="W4749" s="334">
        <v>0.1</v>
      </c>
      <c r="X4749" s="334">
        <v>0</v>
      </c>
      <c r="Y4749" s="334">
        <v>0</v>
      </c>
      <c r="Z4749" s="334">
        <v>0</v>
      </c>
      <c r="AA4749" s="334">
        <v>0</v>
      </c>
      <c r="AB4749" s="334">
        <v>0</v>
      </c>
      <c r="AD4749" s="334">
        <v>0.3</v>
      </c>
      <c r="AE4749" s="334">
        <f t="shared" si="747"/>
        <v>0.3</v>
      </c>
      <c r="AF4749" s="334">
        <f t="shared" si="748"/>
        <v>0.30000000000000004</v>
      </c>
      <c r="AG4749" s="340">
        <f t="shared" si="749"/>
        <v>5.5511151231257827E-17</v>
      </c>
      <c r="AI4749" s="340">
        <f t="shared" si="750"/>
        <v>0</v>
      </c>
      <c r="AJ4749" s="340">
        <f t="shared" si="750"/>
        <v>0</v>
      </c>
      <c r="AK4749" s="340">
        <f t="shared" si="750"/>
        <v>0</v>
      </c>
      <c r="AL4749" s="340">
        <f t="shared" si="750"/>
        <v>0</v>
      </c>
      <c r="AM4749" s="340">
        <f t="shared" si="750"/>
        <v>0</v>
      </c>
    </row>
    <row r="4750" spans="1:39" x14ac:dyDescent="0.35">
      <c r="A4750" s="337">
        <v>26663</v>
      </c>
      <c r="B4750" s="338">
        <f t="shared" si="744"/>
        <v>1972</v>
      </c>
      <c r="C4750" s="338">
        <f t="shared" si="745"/>
        <v>12</v>
      </c>
      <c r="D4750" s="338">
        <f t="shared" si="746"/>
        <v>30</v>
      </c>
      <c r="E4750" s="334">
        <v>0</v>
      </c>
      <c r="F4750" s="334">
        <v>0</v>
      </c>
      <c r="G4750" s="334">
        <v>0</v>
      </c>
      <c r="H4750" s="334">
        <v>0</v>
      </c>
      <c r="I4750" s="334">
        <v>0</v>
      </c>
      <c r="J4750" s="334">
        <v>0</v>
      </c>
      <c r="K4750" s="334">
        <v>0</v>
      </c>
      <c r="L4750" s="334">
        <v>0</v>
      </c>
      <c r="M4750" s="334">
        <v>0</v>
      </c>
      <c r="N4750" s="334">
        <v>0</v>
      </c>
      <c r="O4750" s="334">
        <v>0</v>
      </c>
      <c r="P4750" s="334">
        <v>0</v>
      </c>
      <c r="Q4750" s="334">
        <v>0</v>
      </c>
      <c r="R4750" s="334">
        <v>0</v>
      </c>
      <c r="S4750" s="334">
        <v>0</v>
      </c>
      <c r="T4750" s="334">
        <v>0</v>
      </c>
      <c r="U4750" s="334">
        <v>0</v>
      </c>
      <c r="V4750" s="334">
        <v>0</v>
      </c>
      <c r="W4750" s="334">
        <v>0.1</v>
      </c>
      <c r="X4750" s="334">
        <v>0.1</v>
      </c>
      <c r="Y4750" s="334">
        <v>0.1</v>
      </c>
      <c r="Z4750" s="334">
        <v>0</v>
      </c>
      <c r="AA4750" s="334">
        <v>0.1</v>
      </c>
      <c r="AB4750" s="334">
        <v>0.1</v>
      </c>
      <c r="AD4750" s="334">
        <v>0.5</v>
      </c>
      <c r="AE4750" s="334">
        <f t="shared" si="747"/>
        <v>0.5</v>
      </c>
      <c r="AF4750" s="334">
        <f t="shared" si="748"/>
        <v>0.5</v>
      </c>
      <c r="AG4750" s="340">
        <f t="shared" si="749"/>
        <v>0</v>
      </c>
      <c r="AI4750" s="340">
        <f t="shared" si="750"/>
        <v>0</v>
      </c>
      <c r="AJ4750" s="340">
        <f t="shared" si="750"/>
        <v>0</v>
      </c>
      <c r="AK4750" s="340">
        <f t="shared" si="750"/>
        <v>0</v>
      </c>
      <c r="AL4750" s="340">
        <f t="shared" si="750"/>
        <v>0</v>
      </c>
      <c r="AM4750" s="340">
        <f t="shared" si="750"/>
        <v>0</v>
      </c>
    </row>
    <row r="4751" spans="1:39" x14ac:dyDescent="0.35">
      <c r="A4751" s="337">
        <v>26664</v>
      </c>
      <c r="B4751" s="338">
        <f t="shared" si="744"/>
        <v>1972</v>
      </c>
      <c r="C4751" s="338">
        <f t="shared" si="745"/>
        <v>12</v>
      </c>
      <c r="D4751" s="338">
        <f t="shared" si="746"/>
        <v>31</v>
      </c>
      <c r="E4751" s="334">
        <v>0.2</v>
      </c>
      <c r="F4751" s="334">
        <v>0.1</v>
      </c>
      <c r="G4751" s="334">
        <v>0.2</v>
      </c>
      <c r="H4751" s="334">
        <v>0.2</v>
      </c>
      <c r="I4751" s="334">
        <v>0.1</v>
      </c>
      <c r="J4751" s="334">
        <v>0.2</v>
      </c>
      <c r="K4751" s="334">
        <v>0.1</v>
      </c>
      <c r="L4751" s="334">
        <v>0.2</v>
      </c>
      <c r="M4751" s="334">
        <v>0.2</v>
      </c>
      <c r="N4751" s="334">
        <v>0.1</v>
      </c>
      <c r="O4751" s="334">
        <v>0.2</v>
      </c>
      <c r="P4751" s="334">
        <v>0</v>
      </c>
      <c r="Q4751" s="334">
        <v>0</v>
      </c>
      <c r="R4751" s="334">
        <v>0</v>
      </c>
      <c r="S4751" s="334">
        <v>0</v>
      </c>
      <c r="T4751" s="334">
        <v>0</v>
      </c>
      <c r="U4751" s="334">
        <v>0</v>
      </c>
      <c r="V4751" s="334">
        <v>0</v>
      </c>
      <c r="W4751" s="334">
        <v>0</v>
      </c>
      <c r="X4751" s="334">
        <v>0</v>
      </c>
      <c r="Y4751" s="334">
        <v>0</v>
      </c>
      <c r="Z4751" s="334">
        <v>0</v>
      </c>
      <c r="AA4751" s="334">
        <v>0</v>
      </c>
      <c r="AB4751" s="334">
        <v>0</v>
      </c>
      <c r="AD4751" s="334">
        <v>1.8</v>
      </c>
      <c r="AE4751" s="334">
        <f t="shared" si="747"/>
        <v>1.8</v>
      </c>
      <c r="AF4751" s="334">
        <f t="shared" si="748"/>
        <v>1.8</v>
      </c>
      <c r="AG4751" s="340">
        <f t="shared" si="749"/>
        <v>0</v>
      </c>
      <c r="AI4751" s="340">
        <f t="shared" si="750"/>
        <v>0</v>
      </c>
      <c r="AJ4751" s="340">
        <f t="shared" si="750"/>
        <v>0</v>
      </c>
      <c r="AK4751" s="340">
        <f t="shared" si="750"/>
        <v>0</v>
      </c>
      <c r="AL4751" s="340">
        <f t="shared" si="750"/>
        <v>0</v>
      </c>
      <c r="AM4751" s="340">
        <f t="shared" si="750"/>
        <v>0</v>
      </c>
    </row>
    <row r="4752" spans="1:39" x14ac:dyDescent="0.35">
      <c r="A4752" s="337">
        <v>26665</v>
      </c>
      <c r="B4752" s="338">
        <f t="shared" si="744"/>
        <v>1973</v>
      </c>
      <c r="C4752" s="338">
        <f t="shared" si="745"/>
        <v>1</v>
      </c>
      <c r="D4752" s="338">
        <f t="shared" si="746"/>
        <v>1</v>
      </c>
      <c r="E4752" s="334">
        <v>0</v>
      </c>
      <c r="F4752" s="334">
        <v>0</v>
      </c>
      <c r="G4752" s="334">
        <v>0</v>
      </c>
      <c r="H4752" s="334">
        <v>0</v>
      </c>
      <c r="I4752" s="334">
        <v>0</v>
      </c>
      <c r="J4752" s="334">
        <v>0</v>
      </c>
      <c r="K4752" s="334">
        <v>0</v>
      </c>
      <c r="L4752" s="334">
        <v>0</v>
      </c>
      <c r="M4752" s="334">
        <v>0</v>
      </c>
      <c r="N4752" s="334">
        <v>0</v>
      </c>
      <c r="O4752" s="334">
        <v>0</v>
      </c>
      <c r="P4752" s="334">
        <v>0</v>
      </c>
      <c r="Q4752" s="334">
        <v>0</v>
      </c>
      <c r="R4752" s="334">
        <v>0</v>
      </c>
      <c r="S4752" s="334">
        <v>0</v>
      </c>
      <c r="T4752" s="334">
        <v>0</v>
      </c>
      <c r="U4752" s="334">
        <v>0</v>
      </c>
      <c r="V4752" s="334">
        <v>0</v>
      </c>
      <c r="W4752" s="334">
        <v>0</v>
      </c>
      <c r="X4752" s="334">
        <v>0</v>
      </c>
      <c r="Y4752" s="334">
        <v>0</v>
      </c>
      <c r="Z4752" s="334">
        <v>0</v>
      </c>
      <c r="AA4752" s="334">
        <v>0</v>
      </c>
      <c r="AB4752" s="334">
        <v>0</v>
      </c>
      <c r="AD4752" s="334">
        <v>0</v>
      </c>
      <c r="AE4752" s="334">
        <f t="shared" si="747"/>
        <v>0</v>
      </c>
      <c r="AF4752" s="334">
        <f t="shared" si="748"/>
        <v>0</v>
      </c>
      <c r="AG4752" s="340">
        <f t="shared" si="749"/>
        <v>0</v>
      </c>
      <c r="AI4752" s="340">
        <f t="shared" si="750"/>
        <v>0</v>
      </c>
      <c r="AJ4752" s="340">
        <f t="shared" si="750"/>
        <v>0</v>
      </c>
      <c r="AK4752" s="340">
        <f t="shared" si="750"/>
        <v>0</v>
      </c>
      <c r="AL4752" s="340">
        <f t="shared" si="750"/>
        <v>0</v>
      </c>
      <c r="AM4752" s="340">
        <f t="shared" si="750"/>
        <v>0</v>
      </c>
    </row>
    <row r="4753" spans="1:39" x14ac:dyDescent="0.35">
      <c r="A4753" s="337">
        <v>26666</v>
      </c>
      <c r="B4753" s="338">
        <f t="shared" si="744"/>
        <v>1973</v>
      </c>
      <c r="C4753" s="338">
        <f t="shared" si="745"/>
        <v>1</v>
      </c>
      <c r="D4753" s="338">
        <f t="shared" si="746"/>
        <v>2</v>
      </c>
      <c r="E4753" s="334">
        <v>0</v>
      </c>
      <c r="F4753" s="334">
        <v>0</v>
      </c>
      <c r="G4753" s="334">
        <v>0</v>
      </c>
      <c r="H4753" s="334">
        <v>0.1</v>
      </c>
      <c r="I4753" s="334">
        <v>0</v>
      </c>
      <c r="J4753" s="334">
        <v>0.1</v>
      </c>
      <c r="K4753" s="334">
        <v>0.1</v>
      </c>
      <c r="L4753" s="334">
        <v>0</v>
      </c>
      <c r="M4753" s="334">
        <v>0.1</v>
      </c>
      <c r="N4753" s="334">
        <v>0</v>
      </c>
      <c r="O4753" s="334">
        <v>0</v>
      </c>
      <c r="P4753" s="334">
        <v>0</v>
      </c>
      <c r="Q4753" s="334">
        <v>0</v>
      </c>
      <c r="R4753" s="334">
        <v>0</v>
      </c>
      <c r="S4753" s="334">
        <v>0</v>
      </c>
      <c r="T4753" s="334">
        <v>0</v>
      </c>
      <c r="U4753" s="334">
        <v>0</v>
      </c>
      <c r="V4753" s="334">
        <v>0</v>
      </c>
      <c r="W4753" s="334">
        <v>0</v>
      </c>
      <c r="X4753" s="334">
        <v>0</v>
      </c>
      <c r="Y4753" s="334">
        <v>0</v>
      </c>
      <c r="Z4753" s="334">
        <v>0</v>
      </c>
      <c r="AA4753" s="334">
        <v>0</v>
      </c>
      <c r="AB4753" s="334">
        <v>0.1</v>
      </c>
      <c r="AD4753" s="334">
        <v>0.5</v>
      </c>
      <c r="AE4753" s="334">
        <f t="shared" si="747"/>
        <v>0.5</v>
      </c>
      <c r="AF4753" s="334">
        <f t="shared" si="748"/>
        <v>0.5</v>
      </c>
      <c r="AG4753" s="340">
        <f t="shared" si="749"/>
        <v>0</v>
      </c>
      <c r="AI4753" s="340">
        <f t="shared" si="750"/>
        <v>0</v>
      </c>
      <c r="AJ4753" s="340">
        <f t="shared" si="750"/>
        <v>0</v>
      </c>
      <c r="AK4753" s="340">
        <f t="shared" si="750"/>
        <v>0</v>
      </c>
      <c r="AL4753" s="340">
        <f t="shared" si="750"/>
        <v>0</v>
      </c>
      <c r="AM4753" s="340">
        <f t="shared" si="750"/>
        <v>0</v>
      </c>
    </row>
    <row r="4754" spans="1:39" x14ac:dyDescent="0.35">
      <c r="A4754" s="337">
        <v>26667</v>
      </c>
      <c r="B4754" s="338">
        <f t="shared" si="744"/>
        <v>1973</v>
      </c>
      <c r="C4754" s="338">
        <f t="shared" si="745"/>
        <v>1</v>
      </c>
      <c r="D4754" s="338">
        <f t="shared" si="746"/>
        <v>3</v>
      </c>
      <c r="E4754" s="334">
        <v>0.1</v>
      </c>
      <c r="F4754" s="334">
        <v>0</v>
      </c>
      <c r="G4754" s="334">
        <v>0.1</v>
      </c>
      <c r="H4754" s="334">
        <v>0</v>
      </c>
      <c r="I4754" s="334">
        <v>0.1</v>
      </c>
      <c r="J4754" s="334">
        <v>0</v>
      </c>
      <c r="K4754" s="334">
        <v>0.1</v>
      </c>
      <c r="L4754" s="334">
        <v>0</v>
      </c>
      <c r="M4754" s="334">
        <v>0.1</v>
      </c>
      <c r="N4754" s="334">
        <v>0</v>
      </c>
      <c r="O4754" s="334">
        <v>0.1</v>
      </c>
      <c r="P4754" s="334">
        <v>0</v>
      </c>
      <c r="Q4754" s="334">
        <v>0.1</v>
      </c>
      <c r="R4754" s="334">
        <v>0</v>
      </c>
      <c r="S4754" s="334">
        <v>0</v>
      </c>
      <c r="T4754" s="334">
        <v>0</v>
      </c>
      <c r="U4754" s="334">
        <v>0</v>
      </c>
      <c r="V4754" s="334">
        <v>0</v>
      </c>
      <c r="W4754" s="334">
        <v>0</v>
      </c>
      <c r="X4754" s="334">
        <v>0</v>
      </c>
      <c r="Y4754" s="334">
        <v>0.1</v>
      </c>
      <c r="Z4754" s="334">
        <v>0</v>
      </c>
      <c r="AA4754" s="334">
        <v>0</v>
      </c>
      <c r="AB4754" s="334">
        <v>0</v>
      </c>
      <c r="AD4754" s="334">
        <v>0.8</v>
      </c>
      <c r="AE4754" s="334">
        <f t="shared" si="747"/>
        <v>0.8</v>
      </c>
      <c r="AF4754" s="334">
        <f t="shared" si="748"/>
        <v>0.79999999999999993</v>
      </c>
      <c r="AG4754" s="340">
        <f t="shared" si="749"/>
        <v>1.1102230246251565E-16</v>
      </c>
      <c r="AI4754" s="340">
        <f t="shared" si="750"/>
        <v>0</v>
      </c>
      <c r="AJ4754" s="340">
        <f t="shared" si="750"/>
        <v>0</v>
      </c>
      <c r="AK4754" s="340">
        <f t="shared" si="750"/>
        <v>0</v>
      </c>
      <c r="AL4754" s="340">
        <f t="shared" si="750"/>
        <v>0</v>
      </c>
      <c r="AM4754" s="340">
        <f t="shared" si="750"/>
        <v>0</v>
      </c>
    </row>
    <row r="4755" spans="1:39" x14ac:dyDescent="0.35">
      <c r="A4755" s="337">
        <v>26668</v>
      </c>
      <c r="B4755" s="338">
        <f t="shared" si="744"/>
        <v>1973</v>
      </c>
      <c r="C4755" s="338">
        <f t="shared" si="745"/>
        <v>1</v>
      </c>
      <c r="D4755" s="338">
        <f t="shared" si="746"/>
        <v>4</v>
      </c>
      <c r="E4755" s="334">
        <v>0</v>
      </c>
      <c r="F4755" s="334">
        <v>0</v>
      </c>
      <c r="G4755" s="334">
        <v>0</v>
      </c>
      <c r="H4755" s="334">
        <v>0</v>
      </c>
      <c r="I4755" s="334">
        <v>0</v>
      </c>
      <c r="J4755" s="334">
        <v>0</v>
      </c>
      <c r="K4755" s="334">
        <v>0</v>
      </c>
      <c r="L4755" s="334">
        <v>0</v>
      </c>
      <c r="M4755" s="334">
        <v>0</v>
      </c>
      <c r="N4755" s="334">
        <v>0</v>
      </c>
      <c r="O4755" s="334">
        <v>0</v>
      </c>
      <c r="P4755" s="334">
        <v>0</v>
      </c>
      <c r="Q4755" s="334">
        <v>0</v>
      </c>
      <c r="R4755" s="334">
        <v>0</v>
      </c>
      <c r="S4755" s="334">
        <v>0</v>
      </c>
      <c r="T4755" s="334">
        <v>0.1</v>
      </c>
      <c r="U4755" s="334">
        <v>0</v>
      </c>
      <c r="V4755" s="334">
        <v>0.1</v>
      </c>
      <c r="W4755" s="334">
        <v>0</v>
      </c>
      <c r="X4755" s="334">
        <v>0.1</v>
      </c>
      <c r="Y4755" s="334">
        <v>0</v>
      </c>
      <c r="Z4755" s="334">
        <v>0.1</v>
      </c>
      <c r="AA4755" s="334">
        <v>0</v>
      </c>
      <c r="AB4755" s="334">
        <v>0.1</v>
      </c>
      <c r="AD4755" s="334">
        <v>0.5</v>
      </c>
      <c r="AE4755" s="334">
        <f t="shared" si="747"/>
        <v>0.5</v>
      </c>
      <c r="AF4755" s="334">
        <f t="shared" si="748"/>
        <v>0.5</v>
      </c>
      <c r="AG4755" s="340">
        <f t="shared" si="749"/>
        <v>0</v>
      </c>
      <c r="AI4755" s="340">
        <f t="shared" si="750"/>
        <v>0</v>
      </c>
      <c r="AJ4755" s="340">
        <f t="shared" si="750"/>
        <v>0</v>
      </c>
      <c r="AK4755" s="340">
        <f t="shared" si="750"/>
        <v>0</v>
      </c>
      <c r="AL4755" s="340">
        <f t="shared" si="750"/>
        <v>0</v>
      </c>
      <c r="AM4755" s="340">
        <f t="shared" si="750"/>
        <v>0</v>
      </c>
    </row>
    <row r="4756" spans="1:39" x14ac:dyDescent="0.35">
      <c r="A4756" s="337">
        <v>26669</v>
      </c>
      <c r="B4756" s="338">
        <f t="shared" si="744"/>
        <v>1973</v>
      </c>
      <c r="C4756" s="338">
        <f t="shared" si="745"/>
        <v>1</v>
      </c>
      <c r="D4756" s="338">
        <f t="shared" si="746"/>
        <v>5</v>
      </c>
      <c r="E4756" s="334">
        <v>0.1</v>
      </c>
      <c r="F4756" s="334">
        <v>0</v>
      </c>
      <c r="G4756" s="334">
        <v>0.1</v>
      </c>
      <c r="H4756" s="334">
        <v>0</v>
      </c>
      <c r="I4756" s="334">
        <v>0.1</v>
      </c>
      <c r="J4756" s="334">
        <v>0</v>
      </c>
      <c r="K4756" s="334">
        <v>0.1</v>
      </c>
      <c r="L4756" s="334">
        <v>0.1</v>
      </c>
      <c r="M4756" s="334">
        <v>0</v>
      </c>
      <c r="N4756" s="334">
        <v>0</v>
      </c>
      <c r="O4756" s="334">
        <v>0</v>
      </c>
      <c r="P4756" s="334">
        <v>0</v>
      </c>
      <c r="Q4756" s="334">
        <v>0</v>
      </c>
      <c r="R4756" s="334">
        <v>0</v>
      </c>
      <c r="S4756" s="334">
        <v>0</v>
      </c>
      <c r="T4756" s="334">
        <v>0</v>
      </c>
      <c r="U4756" s="334">
        <v>0</v>
      </c>
      <c r="V4756" s="334">
        <v>0</v>
      </c>
      <c r="W4756" s="334">
        <v>0</v>
      </c>
      <c r="X4756" s="334">
        <v>0.1</v>
      </c>
      <c r="Y4756" s="334">
        <v>0</v>
      </c>
      <c r="Z4756" s="334">
        <v>0.1</v>
      </c>
      <c r="AA4756" s="334">
        <v>0</v>
      </c>
      <c r="AB4756" s="334">
        <v>0.1</v>
      </c>
      <c r="AD4756" s="334">
        <v>0.8</v>
      </c>
      <c r="AE4756" s="334">
        <f t="shared" si="747"/>
        <v>0.8</v>
      </c>
      <c r="AF4756" s="334">
        <f t="shared" si="748"/>
        <v>0.79999999999999993</v>
      </c>
      <c r="AG4756" s="340">
        <f t="shared" si="749"/>
        <v>1.1102230246251565E-16</v>
      </c>
      <c r="AI4756" s="340">
        <f t="shared" ref="AI4756:AM4771" si="751">IF($C4756=AI$1,$AF4756,0)</f>
        <v>0</v>
      </c>
      <c r="AJ4756" s="340">
        <f t="shared" si="751"/>
        <v>0</v>
      </c>
      <c r="AK4756" s="340">
        <f t="shared" si="751"/>
        <v>0</v>
      </c>
      <c r="AL4756" s="340">
        <f t="shared" si="751"/>
        <v>0</v>
      </c>
      <c r="AM4756" s="340">
        <f t="shared" si="751"/>
        <v>0</v>
      </c>
    </row>
    <row r="4757" spans="1:39" x14ac:dyDescent="0.35">
      <c r="A4757" s="337">
        <v>26670</v>
      </c>
      <c r="B4757" s="338">
        <f t="shared" si="744"/>
        <v>1973</v>
      </c>
      <c r="C4757" s="338">
        <f t="shared" si="745"/>
        <v>1</v>
      </c>
      <c r="D4757" s="338">
        <f t="shared" si="746"/>
        <v>6</v>
      </c>
      <c r="E4757" s="334">
        <v>0</v>
      </c>
      <c r="F4757" s="334">
        <v>0.1</v>
      </c>
      <c r="G4757" s="334">
        <v>0</v>
      </c>
      <c r="H4757" s="334">
        <v>0.1</v>
      </c>
      <c r="I4757" s="334">
        <v>0</v>
      </c>
      <c r="J4757" s="334">
        <v>0.1</v>
      </c>
      <c r="K4757" s="334">
        <v>0</v>
      </c>
      <c r="L4757" s="334">
        <v>0</v>
      </c>
      <c r="M4757" s="334">
        <v>0.1</v>
      </c>
      <c r="N4757" s="334">
        <v>0</v>
      </c>
      <c r="O4757" s="334">
        <v>0</v>
      </c>
      <c r="P4757" s="334">
        <v>0</v>
      </c>
      <c r="Q4757" s="334">
        <v>0.1</v>
      </c>
      <c r="R4757" s="334">
        <v>0</v>
      </c>
      <c r="S4757" s="334">
        <v>0</v>
      </c>
      <c r="T4757" s="334">
        <v>0</v>
      </c>
      <c r="U4757" s="334">
        <v>0</v>
      </c>
      <c r="V4757" s="334">
        <v>0</v>
      </c>
      <c r="W4757" s="334">
        <v>0</v>
      </c>
      <c r="X4757" s="334">
        <v>0</v>
      </c>
      <c r="Y4757" s="334">
        <v>0</v>
      </c>
      <c r="Z4757" s="334">
        <v>0</v>
      </c>
      <c r="AA4757" s="334">
        <v>0</v>
      </c>
      <c r="AB4757" s="334">
        <v>0</v>
      </c>
      <c r="AD4757" s="334">
        <v>0.5</v>
      </c>
      <c r="AE4757" s="334">
        <f t="shared" si="747"/>
        <v>0.5</v>
      </c>
      <c r="AF4757" s="334">
        <f t="shared" si="748"/>
        <v>0.5</v>
      </c>
      <c r="AG4757" s="340">
        <f t="shared" si="749"/>
        <v>0</v>
      </c>
      <c r="AI4757" s="340">
        <f t="shared" si="751"/>
        <v>0</v>
      </c>
      <c r="AJ4757" s="340">
        <f t="shared" si="751"/>
        <v>0</v>
      </c>
      <c r="AK4757" s="340">
        <f t="shared" si="751"/>
        <v>0</v>
      </c>
      <c r="AL4757" s="340">
        <f t="shared" si="751"/>
        <v>0</v>
      </c>
      <c r="AM4757" s="340">
        <f t="shared" si="751"/>
        <v>0</v>
      </c>
    </row>
    <row r="4758" spans="1:39" x14ac:dyDescent="0.35">
      <c r="A4758" s="337">
        <v>26671</v>
      </c>
      <c r="B4758" s="338">
        <f t="shared" si="744"/>
        <v>1973</v>
      </c>
      <c r="C4758" s="338">
        <f t="shared" si="745"/>
        <v>1</v>
      </c>
      <c r="D4758" s="338">
        <f t="shared" si="746"/>
        <v>7</v>
      </c>
      <c r="E4758" s="334">
        <v>0</v>
      </c>
      <c r="F4758" s="334">
        <v>0</v>
      </c>
      <c r="G4758" s="334">
        <v>0</v>
      </c>
      <c r="H4758" s="334">
        <v>0</v>
      </c>
      <c r="I4758" s="334">
        <v>0</v>
      </c>
      <c r="J4758" s="334">
        <v>0</v>
      </c>
      <c r="K4758" s="334">
        <v>0</v>
      </c>
      <c r="L4758" s="334">
        <v>0</v>
      </c>
      <c r="M4758" s="334">
        <v>0</v>
      </c>
      <c r="N4758" s="334">
        <v>0</v>
      </c>
      <c r="O4758" s="334">
        <v>0</v>
      </c>
      <c r="P4758" s="334">
        <v>0</v>
      </c>
      <c r="Q4758" s="334">
        <v>0</v>
      </c>
      <c r="R4758" s="334">
        <v>0</v>
      </c>
      <c r="S4758" s="334">
        <v>0</v>
      </c>
      <c r="T4758" s="334">
        <v>0</v>
      </c>
      <c r="U4758" s="334">
        <v>0</v>
      </c>
      <c r="V4758" s="334">
        <v>0</v>
      </c>
      <c r="W4758" s="334">
        <v>0</v>
      </c>
      <c r="X4758" s="334">
        <v>0</v>
      </c>
      <c r="Y4758" s="334">
        <v>0</v>
      </c>
      <c r="Z4758" s="334">
        <v>0</v>
      </c>
      <c r="AA4758" s="334">
        <v>0</v>
      </c>
      <c r="AB4758" s="334">
        <v>0</v>
      </c>
      <c r="AD4758" s="334">
        <v>0</v>
      </c>
      <c r="AE4758" s="334">
        <f t="shared" si="747"/>
        <v>0</v>
      </c>
      <c r="AF4758" s="334">
        <f t="shared" si="748"/>
        <v>0</v>
      </c>
      <c r="AG4758" s="340">
        <f t="shared" si="749"/>
        <v>0</v>
      </c>
      <c r="AI4758" s="340">
        <f t="shared" si="751"/>
        <v>0</v>
      </c>
      <c r="AJ4758" s="340">
        <f t="shared" si="751"/>
        <v>0</v>
      </c>
      <c r="AK4758" s="340">
        <f t="shared" si="751"/>
        <v>0</v>
      </c>
      <c r="AL4758" s="340">
        <f t="shared" si="751"/>
        <v>0</v>
      </c>
      <c r="AM4758" s="340">
        <f t="shared" si="751"/>
        <v>0</v>
      </c>
    </row>
    <row r="4759" spans="1:39" x14ac:dyDescent="0.35">
      <c r="A4759" s="337">
        <v>26672</v>
      </c>
      <c r="B4759" s="338">
        <f t="shared" si="744"/>
        <v>1973</v>
      </c>
      <c r="C4759" s="338">
        <f t="shared" si="745"/>
        <v>1</v>
      </c>
      <c r="D4759" s="338">
        <f t="shared" si="746"/>
        <v>8</v>
      </c>
      <c r="E4759" s="334">
        <v>0</v>
      </c>
      <c r="F4759" s="334">
        <v>0</v>
      </c>
      <c r="G4759" s="334">
        <v>0</v>
      </c>
      <c r="H4759" s="334">
        <v>0</v>
      </c>
      <c r="I4759" s="334">
        <v>0</v>
      </c>
      <c r="J4759" s="334">
        <v>0</v>
      </c>
      <c r="K4759" s="334">
        <v>0</v>
      </c>
      <c r="L4759" s="334">
        <v>0</v>
      </c>
      <c r="M4759" s="334">
        <v>0</v>
      </c>
      <c r="N4759" s="334">
        <v>0</v>
      </c>
      <c r="O4759" s="334">
        <v>0</v>
      </c>
      <c r="P4759" s="334">
        <v>0</v>
      </c>
      <c r="Q4759" s="334">
        <v>0</v>
      </c>
      <c r="R4759" s="334">
        <v>0</v>
      </c>
      <c r="S4759" s="334">
        <v>0</v>
      </c>
      <c r="T4759" s="334">
        <v>0</v>
      </c>
      <c r="U4759" s="334">
        <v>0</v>
      </c>
      <c r="V4759" s="334">
        <v>0</v>
      </c>
      <c r="W4759" s="334">
        <v>0</v>
      </c>
      <c r="X4759" s="334">
        <v>0</v>
      </c>
      <c r="Y4759" s="334">
        <v>0</v>
      </c>
      <c r="Z4759" s="334">
        <v>0</v>
      </c>
      <c r="AA4759" s="334">
        <v>0</v>
      </c>
      <c r="AB4759" s="334">
        <v>0</v>
      </c>
      <c r="AD4759" s="334">
        <v>0</v>
      </c>
      <c r="AE4759" s="334">
        <f t="shared" si="747"/>
        <v>0</v>
      </c>
      <c r="AF4759" s="334">
        <f t="shared" si="748"/>
        <v>0</v>
      </c>
      <c r="AG4759" s="340">
        <f t="shared" si="749"/>
        <v>0</v>
      </c>
      <c r="AI4759" s="340">
        <f t="shared" si="751"/>
        <v>0</v>
      </c>
      <c r="AJ4759" s="340">
        <f t="shared" si="751"/>
        <v>0</v>
      </c>
      <c r="AK4759" s="340">
        <f t="shared" si="751"/>
        <v>0</v>
      </c>
      <c r="AL4759" s="340">
        <f t="shared" si="751"/>
        <v>0</v>
      </c>
      <c r="AM4759" s="340">
        <f t="shared" si="751"/>
        <v>0</v>
      </c>
    </row>
    <row r="4760" spans="1:39" x14ac:dyDescent="0.35">
      <c r="A4760" s="337">
        <v>26673</v>
      </c>
      <c r="B4760" s="338">
        <f t="shared" si="744"/>
        <v>1973</v>
      </c>
      <c r="C4760" s="338">
        <f t="shared" si="745"/>
        <v>1</v>
      </c>
      <c r="D4760" s="338">
        <f t="shared" si="746"/>
        <v>9</v>
      </c>
      <c r="E4760" s="334">
        <v>0</v>
      </c>
      <c r="F4760" s="334">
        <v>0.1</v>
      </c>
      <c r="G4760" s="334">
        <v>0</v>
      </c>
      <c r="H4760" s="334">
        <v>0.1</v>
      </c>
      <c r="I4760" s="334">
        <v>0</v>
      </c>
      <c r="J4760" s="334">
        <v>0</v>
      </c>
      <c r="K4760" s="334">
        <v>0.1</v>
      </c>
      <c r="L4760" s="334">
        <v>0</v>
      </c>
      <c r="M4760" s="334">
        <v>0</v>
      </c>
      <c r="N4760" s="334">
        <v>0</v>
      </c>
      <c r="O4760" s="334">
        <v>0</v>
      </c>
      <c r="P4760" s="334">
        <v>0</v>
      </c>
      <c r="Q4760" s="334">
        <v>0</v>
      </c>
      <c r="R4760" s="334">
        <v>0</v>
      </c>
      <c r="S4760" s="334">
        <v>0</v>
      </c>
      <c r="T4760" s="334">
        <v>0</v>
      </c>
      <c r="U4760" s="334">
        <v>0</v>
      </c>
      <c r="V4760" s="334">
        <v>0</v>
      </c>
      <c r="W4760" s="334">
        <v>0</v>
      </c>
      <c r="X4760" s="334">
        <v>0</v>
      </c>
      <c r="Y4760" s="334">
        <v>0</v>
      </c>
      <c r="Z4760" s="334">
        <v>0</v>
      </c>
      <c r="AA4760" s="334">
        <v>0</v>
      </c>
      <c r="AB4760" s="334">
        <v>0</v>
      </c>
      <c r="AD4760" s="334">
        <v>0.3</v>
      </c>
      <c r="AE4760" s="334">
        <f t="shared" si="747"/>
        <v>0.3</v>
      </c>
      <c r="AF4760" s="334">
        <f t="shared" si="748"/>
        <v>0.30000000000000004</v>
      </c>
      <c r="AG4760" s="340">
        <f t="shared" si="749"/>
        <v>5.5511151231257827E-17</v>
      </c>
      <c r="AI4760" s="340">
        <f t="shared" si="751"/>
        <v>0</v>
      </c>
      <c r="AJ4760" s="340">
        <f t="shared" si="751"/>
        <v>0</v>
      </c>
      <c r="AK4760" s="340">
        <f t="shared" si="751"/>
        <v>0</v>
      </c>
      <c r="AL4760" s="340">
        <f t="shared" si="751"/>
        <v>0</v>
      </c>
      <c r="AM4760" s="340">
        <f t="shared" si="751"/>
        <v>0</v>
      </c>
    </row>
    <row r="4761" spans="1:39" x14ac:dyDescent="0.35">
      <c r="A4761" s="337">
        <v>26674</v>
      </c>
      <c r="B4761" s="338">
        <f t="shared" si="744"/>
        <v>1973</v>
      </c>
      <c r="C4761" s="338">
        <f t="shared" si="745"/>
        <v>1</v>
      </c>
      <c r="D4761" s="338">
        <f t="shared" si="746"/>
        <v>10</v>
      </c>
      <c r="E4761" s="334">
        <v>0</v>
      </c>
      <c r="F4761" s="334">
        <v>0</v>
      </c>
      <c r="G4761" s="334">
        <v>0</v>
      </c>
      <c r="H4761" s="334">
        <v>0</v>
      </c>
      <c r="I4761" s="334">
        <v>0</v>
      </c>
      <c r="J4761" s="334">
        <v>0</v>
      </c>
      <c r="K4761" s="334">
        <v>0</v>
      </c>
      <c r="L4761" s="334">
        <v>0</v>
      </c>
      <c r="M4761" s="334">
        <v>0</v>
      </c>
      <c r="N4761" s="334">
        <v>0</v>
      </c>
      <c r="O4761" s="334">
        <v>0</v>
      </c>
      <c r="P4761" s="334">
        <v>0</v>
      </c>
      <c r="Q4761" s="334">
        <v>0</v>
      </c>
      <c r="R4761" s="334">
        <v>0</v>
      </c>
      <c r="S4761" s="334">
        <v>0</v>
      </c>
      <c r="T4761" s="334">
        <v>0</v>
      </c>
      <c r="U4761" s="334">
        <v>0</v>
      </c>
      <c r="V4761" s="334">
        <v>0</v>
      </c>
      <c r="W4761" s="334">
        <v>0</v>
      </c>
      <c r="X4761" s="334">
        <v>0</v>
      </c>
      <c r="Y4761" s="334">
        <v>0</v>
      </c>
      <c r="Z4761" s="334">
        <v>0</v>
      </c>
      <c r="AA4761" s="334">
        <v>0</v>
      </c>
      <c r="AB4761" s="334">
        <v>0</v>
      </c>
      <c r="AD4761" s="334">
        <v>0</v>
      </c>
      <c r="AE4761" s="334">
        <f t="shared" si="747"/>
        <v>0</v>
      </c>
      <c r="AF4761" s="334">
        <f t="shared" si="748"/>
        <v>0</v>
      </c>
      <c r="AG4761" s="340">
        <f t="shared" si="749"/>
        <v>0</v>
      </c>
      <c r="AI4761" s="340">
        <f t="shared" si="751"/>
        <v>0</v>
      </c>
      <c r="AJ4761" s="340">
        <f t="shared" si="751"/>
        <v>0</v>
      </c>
      <c r="AK4761" s="340">
        <f t="shared" si="751"/>
        <v>0</v>
      </c>
      <c r="AL4761" s="340">
        <f t="shared" si="751"/>
        <v>0</v>
      </c>
      <c r="AM4761" s="340">
        <f t="shared" si="751"/>
        <v>0</v>
      </c>
    </row>
    <row r="4762" spans="1:39" x14ac:dyDescent="0.35">
      <c r="A4762" s="337">
        <v>26675</v>
      </c>
      <c r="B4762" s="338">
        <f t="shared" si="744"/>
        <v>1973</v>
      </c>
      <c r="C4762" s="338">
        <f t="shared" si="745"/>
        <v>1</v>
      </c>
      <c r="D4762" s="338">
        <f t="shared" si="746"/>
        <v>11</v>
      </c>
      <c r="E4762" s="334">
        <v>0</v>
      </c>
      <c r="F4762" s="334">
        <v>0</v>
      </c>
      <c r="G4762" s="334">
        <v>0</v>
      </c>
      <c r="H4762" s="334">
        <v>0</v>
      </c>
      <c r="I4762" s="334">
        <v>0</v>
      </c>
      <c r="J4762" s="334">
        <v>0</v>
      </c>
      <c r="K4762" s="334">
        <v>0</v>
      </c>
      <c r="L4762" s="334">
        <v>0</v>
      </c>
      <c r="M4762" s="334">
        <v>0</v>
      </c>
      <c r="N4762" s="334">
        <v>0</v>
      </c>
      <c r="O4762" s="334">
        <v>0</v>
      </c>
      <c r="P4762" s="334">
        <v>0</v>
      </c>
      <c r="Q4762" s="334">
        <v>0</v>
      </c>
      <c r="R4762" s="334">
        <v>0</v>
      </c>
      <c r="S4762" s="334">
        <v>0</v>
      </c>
      <c r="T4762" s="334">
        <v>0</v>
      </c>
      <c r="U4762" s="334">
        <v>0</v>
      </c>
      <c r="V4762" s="334">
        <v>0</v>
      </c>
      <c r="W4762" s="334">
        <v>0</v>
      </c>
      <c r="X4762" s="334">
        <v>0</v>
      </c>
      <c r="Y4762" s="334">
        <v>0</v>
      </c>
      <c r="Z4762" s="334">
        <v>0</v>
      </c>
      <c r="AA4762" s="334">
        <v>0</v>
      </c>
      <c r="AB4762" s="334">
        <v>0</v>
      </c>
      <c r="AD4762" s="334">
        <v>0</v>
      </c>
      <c r="AE4762" s="334">
        <f t="shared" si="747"/>
        <v>0</v>
      </c>
      <c r="AF4762" s="334">
        <f t="shared" si="748"/>
        <v>0</v>
      </c>
      <c r="AG4762" s="340">
        <f t="shared" si="749"/>
        <v>0</v>
      </c>
      <c r="AI4762" s="340">
        <f t="shared" si="751"/>
        <v>0</v>
      </c>
      <c r="AJ4762" s="340">
        <f t="shared" si="751"/>
        <v>0</v>
      </c>
      <c r="AK4762" s="340">
        <f t="shared" si="751"/>
        <v>0</v>
      </c>
      <c r="AL4762" s="340">
        <f t="shared" si="751"/>
        <v>0</v>
      </c>
      <c r="AM4762" s="340">
        <f t="shared" si="751"/>
        <v>0</v>
      </c>
    </row>
    <row r="4763" spans="1:39" x14ac:dyDescent="0.35">
      <c r="A4763" s="337">
        <v>26676</v>
      </c>
      <c r="B4763" s="338">
        <f t="shared" si="744"/>
        <v>1973</v>
      </c>
      <c r="C4763" s="338">
        <f t="shared" si="745"/>
        <v>1</v>
      </c>
      <c r="D4763" s="338">
        <f t="shared" si="746"/>
        <v>12</v>
      </c>
      <c r="E4763" s="334">
        <v>0</v>
      </c>
      <c r="F4763" s="334">
        <v>0</v>
      </c>
      <c r="G4763" s="334">
        <v>0</v>
      </c>
      <c r="H4763" s="334">
        <v>0</v>
      </c>
      <c r="I4763" s="334">
        <v>0</v>
      </c>
      <c r="J4763" s="334">
        <v>0</v>
      </c>
      <c r="K4763" s="334">
        <v>0</v>
      </c>
      <c r="L4763" s="334">
        <v>0</v>
      </c>
      <c r="M4763" s="334">
        <v>0</v>
      </c>
      <c r="N4763" s="334">
        <v>0</v>
      </c>
      <c r="O4763" s="334">
        <v>0</v>
      </c>
      <c r="P4763" s="334">
        <v>0</v>
      </c>
      <c r="Q4763" s="334">
        <v>0</v>
      </c>
      <c r="R4763" s="334">
        <v>0</v>
      </c>
      <c r="S4763" s="334">
        <v>0</v>
      </c>
      <c r="T4763" s="334">
        <v>0</v>
      </c>
      <c r="U4763" s="334">
        <v>0</v>
      </c>
      <c r="V4763" s="334">
        <v>0</v>
      </c>
      <c r="W4763" s="334">
        <v>0</v>
      </c>
      <c r="X4763" s="334">
        <v>0</v>
      </c>
      <c r="Y4763" s="334">
        <v>0</v>
      </c>
      <c r="Z4763" s="334">
        <v>0</v>
      </c>
      <c r="AA4763" s="334">
        <v>0</v>
      </c>
      <c r="AB4763" s="334">
        <v>0</v>
      </c>
      <c r="AD4763" s="334">
        <v>0</v>
      </c>
      <c r="AE4763" s="334">
        <f t="shared" si="747"/>
        <v>0</v>
      </c>
      <c r="AF4763" s="334">
        <f t="shared" si="748"/>
        <v>0</v>
      </c>
      <c r="AG4763" s="340">
        <f t="shared" si="749"/>
        <v>0</v>
      </c>
      <c r="AI4763" s="340">
        <f t="shared" si="751"/>
        <v>0</v>
      </c>
      <c r="AJ4763" s="340">
        <f t="shared" si="751"/>
        <v>0</v>
      </c>
      <c r="AK4763" s="340">
        <f t="shared" si="751"/>
        <v>0</v>
      </c>
      <c r="AL4763" s="340">
        <f t="shared" si="751"/>
        <v>0</v>
      </c>
      <c r="AM4763" s="340">
        <f t="shared" si="751"/>
        <v>0</v>
      </c>
    </row>
    <row r="4764" spans="1:39" x14ac:dyDescent="0.35">
      <c r="A4764" s="337">
        <v>26677</v>
      </c>
      <c r="B4764" s="338">
        <f t="shared" si="744"/>
        <v>1973</v>
      </c>
      <c r="C4764" s="338">
        <f t="shared" si="745"/>
        <v>1</v>
      </c>
      <c r="D4764" s="338">
        <f t="shared" si="746"/>
        <v>13</v>
      </c>
      <c r="E4764" s="334">
        <v>0</v>
      </c>
      <c r="F4764" s="334">
        <v>0</v>
      </c>
      <c r="G4764" s="334">
        <v>0</v>
      </c>
      <c r="H4764" s="334">
        <v>0</v>
      </c>
      <c r="I4764" s="334">
        <v>0</v>
      </c>
      <c r="J4764" s="334">
        <v>0</v>
      </c>
      <c r="K4764" s="334">
        <v>0</v>
      </c>
      <c r="L4764" s="334">
        <v>0</v>
      </c>
      <c r="M4764" s="334">
        <v>0</v>
      </c>
      <c r="N4764" s="334">
        <v>0</v>
      </c>
      <c r="O4764" s="334">
        <v>0</v>
      </c>
      <c r="P4764" s="334">
        <v>0</v>
      </c>
      <c r="Q4764" s="334">
        <v>0</v>
      </c>
      <c r="R4764" s="334">
        <v>0</v>
      </c>
      <c r="S4764" s="334">
        <v>0</v>
      </c>
      <c r="T4764" s="334">
        <v>0</v>
      </c>
      <c r="U4764" s="334">
        <v>0</v>
      </c>
      <c r="V4764" s="334">
        <v>0</v>
      </c>
      <c r="W4764" s="334">
        <v>0</v>
      </c>
      <c r="X4764" s="334">
        <v>0</v>
      </c>
      <c r="Y4764" s="334">
        <v>0</v>
      </c>
      <c r="Z4764" s="334">
        <v>0</v>
      </c>
      <c r="AA4764" s="334">
        <v>0</v>
      </c>
      <c r="AB4764" s="334">
        <v>0</v>
      </c>
      <c r="AD4764" s="334">
        <v>0</v>
      </c>
      <c r="AE4764" s="334">
        <f t="shared" si="747"/>
        <v>0</v>
      </c>
      <c r="AF4764" s="334">
        <f t="shared" si="748"/>
        <v>0</v>
      </c>
      <c r="AG4764" s="340">
        <f t="shared" si="749"/>
        <v>0</v>
      </c>
      <c r="AI4764" s="340">
        <f t="shared" si="751"/>
        <v>0</v>
      </c>
      <c r="AJ4764" s="340">
        <f t="shared" si="751"/>
        <v>0</v>
      </c>
      <c r="AK4764" s="340">
        <f t="shared" si="751"/>
        <v>0</v>
      </c>
      <c r="AL4764" s="340">
        <f t="shared" si="751"/>
        <v>0</v>
      </c>
      <c r="AM4764" s="340">
        <f t="shared" si="751"/>
        <v>0</v>
      </c>
    </row>
    <row r="4765" spans="1:39" x14ac:dyDescent="0.35">
      <c r="A4765" s="337">
        <v>26678</v>
      </c>
      <c r="B4765" s="338">
        <f t="shared" si="744"/>
        <v>1973</v>
      </c>
      <c r="C4765" s="338">
        <f t="shared" si="745"/>
        <v>1</v>
      </c>
      <c r="D4765" s="338">
        <f t="shared" si="746"/>
        <v>14</v>
      </c>
      <c r="E4765" s="334">
        <v>0</v>
      </c>
      <c r="F4765" s="334">
        <v>0</v>
      </c>
      <c r="G4765" s="334">
        <v>0</v>
      </c>
      <c r="H4765" s="334">
        <v>0</v>
      </c>
      <c r="I4765" s="334">
        <v>0</v>
      </c>
      <c r="J4765" s="334">
        <v>0</v>
      </c>
      <c r="K4765" s="334">
        <v>0</v>
      </c>
      <c r="L4765" s="334">
        <v>0</v>
      </c>
      <c r="M4765" s="334">
        <v>0</v>
      </c>
      <c r="N4765" s="334">
        <v>0</v>
      </c>
      <c r="O4765" s="334">
        <v>0</v>
      </c>
      <c r="P4765" s="334">
        <v>0</v>
      </c>
      <c r="Q4765" s="334">
        <v>0</v>
      </c>
      <c r="R4765" s="334">
        <v>0</v>
      </c>
      <c r="S4765" s="334">
        <v>0</v>
      </c>
      <c r="T4765" s="334">
        <v>0</v>
      </c>
      <c r="U4765" s="334">
        <v>0</v>
      </c>
      <c r="V4765" s="334">
        <v>0</v>
      </c>
      <c r="W4765" s="334">
        <v>0</v>
      </c>
      <c r="X4765" s="334">
        <v>0</v>
      </c>
      <c r="Y4765" s="334">
        <v>0</v>
      </c>
      <c r="Z4765" s="334">
        <v>0</v>
      </c>
      <c r="AA4765" s="334">
        <v>0</v>
      </c>
      <c r="AB4765" s="334">
        <v>0</v>
      </c>
      <c r="AD4765" s="334">
        <v>0</v>
      </c>
      <c r="AE4765" s="334">
        <f t="shared" si="747"/>
        <v>0</v>
      </c>
      <c r="AF4765" s="334">
        <f t="shared" si="748"/>
        <v>0</v>
      </c>
      <c r="AG4765" s="340">
        <f t="shared" si="749"/>
        <v>0</v>
      </c>
      <c r="AI4765" s="340">
        <f t="shared" si="751"/>
        <v>0</v>
      </c>
      <c r="AJ4765" s="340">
        <f t="shared" si="751"/>
        <v>0</v>
      </c>
      <c r="AK4765" s="340">
        <f t="shared" si="751"/>
        <v>0</v>
      </c>
      <c r="AL4765" s="340">
        <f t="shared" si="751"/>
        <v>0</v>
      </c>
      <c r="AM4765" s="340">
        <f t="shared" si="751"/>
        <v>0</v>
      </c>
    </row>
    <row r="4766" spans="1:39" x14ac:dyDescent="0.35">
      <c r="A4766" s="337">
        <v>26679</v>
      </c>
      <c r="B4766" s="338">
        <f t="shared" si="744"/>
        <v>1973</v>
      </c>
      <c r="C4766" s="338">
        <f t="shared" si="745"/>
        <v>1</v>
      </c>
      <c r="D4766" s="338">
        <f t="shared" si="746"/>
        <v>15</v>
      </c>
      <c r="E4766" s="334">
        <v>0</v>
      </c>
      <c r="F4766" s="334">
        <v>0</v>
      </c>
      <c r="G4766" s="334">
        <v>0</v>
      </c>
      <c r="H4766" s="334">
        <v>0</v>
      </c>
      <c r="I4766" s="334">
        <v>0</v>
      </c>
      <c r="J4766" s="334">
        <v>0</v>
      </c>
      <c r="K4766" s="334">
        <v>0</v>
      </c>
      <c r="L4766" s="334">
        <v>0</v>
      </c>
      <c r="M4766" s="334">
        <v>0</v>
      </c>
      <c r="N4766" s="334">
        <v>0</v>
      </c>
      <c r="O4766" s="334">
        <v>0</v>
      </c>
      <c r="P4766" s="334">
        <v>0</v>
      </c>
      <c r="Q4766" s="334">
        <v>0</v>
      </c>
      <c r="R4766" s="334">
        <v>0</v>
      </c>
      <c r="S4766" s="334">
        <v>0</v>
      </c>
      <c r="T4766" s="334">
        <v>0</v>
      </c>
      <c r="U4766" s="334">
        <v>0</v>
      </c>
      <c r="V4766" s="334">
        <v>0</v>
      </c>
      <c r="W4766" s="334">
        <v>0</v>
      </c>
      <c r="X4766" s="334">
        <v>0</v>
      </c>
      <c r="Y4766" s="334">
        <v>0</v>
      </c>
      <c r="Z4766" s="334">
        <v>0</v>
      </c>
      <c r="AA4766" s="334">
        <v>0</v>
      </c>
      <c r="AB4766" s="334">
        <v>0</v>
      </c>
      <c r="AD4766" s="334">
        <v>0</v>
      </c>
      <c r="AE4766" s="334">
        <f t="shared" si="747"/>
        <v>0</v>
      </c>
      <c r="AF4766" s="334">
        <f t="shared" si="748"/>
        <v>0</v>
      </c>
      <c r="AG4766" s="340">
        <f t="shared" si="749"/>
        <v>0</v>
      </c>
      <c r="AI4766" s="340">
        <f t="shared" si="751"/>
        <v>0</v>
      </c>
      <c r="AJ4766" s="340">
        <f t="shared" si="751"/>
        <v>0</v>
      </c>
      <c r="AK4766" s="340">
        <f t="shared" si="751"/>
        <v>0</v>
      </c>
      <c r="AL4766" s="340">
        <f t="shared" si="751"/>
        <v>0</v>
      </c>
      <c r="AM4766" s="340">
        <f t="shared" si="751"/>
        <v>0</v>
      </c>
    </row>
    <row r="4767" spans="1:39" x14ac:dyDescent="0.35">
      <c r="A4767" s="337">
        <v>26680</v>
      </c>
      <c r="B4767" s="338">
        <f t="shared" si="744"/>
        <v>1973</v>
      </c>
      <c r="C4767" s="338">
        <f t="shared" si="745"/>
        <v>1</v>
      </c>
      <c r="D4767" s="338">
        <f t="shared" si="746"/>
        <v>16</v>
      </c>
      <c r="E4767" s="334">
        <v>0</v>
      </c>
      <c r="F4767" s="334">
        <v>0</v>
      </c>
      <c r="G4767" s="334">
        <v>0</v>
      </c>
      <c r="H4767" s="334">
        <v>0</v>
      </c>
      <c r="I4767" s="334">
        <v>0</v>
      </c>
      <c r="J4767" s="334">
        <v>0</v>
      </c>
      <c r="K4767" s="334">
        <v>0</v>
      </c>
      <c r="L4767" s="334">
        <v>0</v>
      </c>
      <c r="M4767" s="334">
        <v>0</v>
      </c>
      <c r="N4767" s="334">
        <v>0</v>
      </c>
      <c r="O4767" s="334">
        <v>0</v>
      </c>
      <c r="P4767" s="334">
        <v>0</v>
      </c>
      <c r="Q4767" s="334">
        <v>0</v>
      </c>
      <c r="R4767" s="334">
        <v>0</v>
      </c>
      <c r="S4767" s="334">
        <v>0</v>
      </c>
      <c r="T4767" s="334">
        <v>0</v>
      </c>
      <c r="U4767" s="334">
        <v>0</v>
      </c>
      <c r="V4767" s="334">
        <v>0</v>
      </c>
      <c r="W4767" s="334">
        <v>0</v>
      </c>
      <c r="X4767" s="334">
        <v>0</v>
      </c>
      <c r="Y4767" s="334">
        <v>0</v>
      </c>
      <c r="Z4767" s="334">
        <v>0</v>
      </c>
      <c r="AA4767" s="334">
        <v>0</v>
      </c>
      <c r="AB4767" s="334">
        <v>0</v>
      </c>
      <c r="AD4767" s="334">
        <v>0</v>
      </c>
      <c r="AE4767" s="334">
        <f t="shared" si="747"/>
        <v>0</v>
      </c>
      <c r="AF4767" s="334">
        <f t="shared" si="748"/>
        <v>0</v>
      </c>
      <c r="AG4767" s="340">
        <f t="shared" si="749"/>
        <v>0</v>
      </c>
      <c r="AI4767" s="340">
        <f t="shared" si="751"/>
        <v>0</v>
      </c>
      <c r="AJ4767" s="340">
        <f t="shared" si="751"/>
        <v>0</v>
      </c>
      <c r="AK4767" s="340">
        <f t="shared" si="751"/>
        <v>0</v>
      </c>
      <c r="AL4767" s="340">
        <f t="shared" si="751"/>
        <v>0</v>
      </c>
      <c r="AM4767" s="340">
        <f t="shared" si="751"/>
        <v>0</v>
      </c>
    </row>
    <row r="4768" spans="1:39" x14ac:dyDescent="0.35">
      <c r="A4768" s="337">
        <v>26681</v>
      </c>
      <c r="B4768" s="338">
        <f t="shared" si="744"/>
        <v>1973</v>
      </c>
      <c r="C4768" s="338">
        <f t="shared" si="745"/>
        <v>1</v>
      </c>
      <c r="D4768" s="338">
        <f t="shared" si="746"/>
        <v>17</v>
      </c>
      <c r="E4768" s="334">
        <v>0</v>
      </c>
      <c r="F4768" s="334">
        <v>0</v>
      </c>
      <c r="G4768" s="334">
        <v>0</v>
      </c>
      <c r="H4768" s="334">
        <v>0</v>
      </c>
      <c r="I4768" s="334">
        <v>0</v>
      </c>
      <c r="J4768" s="334">
        <v>0</v>
      </c>
      <c r="K4768" s="334">
        <v>0</v>
      </c>
      <c r="L4768" s="334">
        <v>0</v>
      </c>
      <c r="M4768" s="334">
        <v>0</v>
      </c>
      <c r="N4768" s="334">
        <v>0</v>
      </c>
      <c r="O4768" s="334">
        <v>0</v>
      </c>
      <c r="P4768" s="334">
        <v>0</v>
      </c>
      <c r="Q4768" s="334">
        <v>0</v>
      </c>
      <c r="R4768" s="334">
        <v>0</v>
      </c>
      <c r="S4768" s="334">
        <v>0</v>
      </c>
      <c r="T4768" s="334">
        <v>0</v>
      </c>
      <c r="U4768" s="334">
        <v>0</v>
      </c>
      <c r="V4768" s="334">
        <v>0</v>
      </c>
      <c r="W4768" s="334">
        <v>0</v>
      </c>
      <c r="X4768" s="334">
        <v>0</v>
      </c>
      <c r="Y4768" s="334">
        <v>0</v>
      </c>
      <c r="Z4768" s="334">
        <v>0</v>
      </c>
      <c r="AA4768" s="334">
        <v>0</v>
      </c>
      <c r="AB4768" s="334">
        <v>0</v>
      </c>
      <c r="AD4768" s="334">
        <v>0</v>
      </c>
      <c r="AE4768" s="334">
        <f t="shared" si="747"/>
        <v>0</v>
      </c>
      <c r="AF4768" s="334">
        <f t="shared" si="748"/>
        <v>0</v>
      </c>
      <c r="AG4768" s="340">
        <f t="shared" si="749"/>
        <v>0</v>
      </c>
      <c r="AI4768" s="340">
        <f t="shared" si="751"/>
        <v>0</v>
      </c>
      <c r="AJ4768" s="340">
        <f t="shared" si="751"/>
        <v>0</v>
      </c>
      <c r="AK4768" s="340">
        <f t="shared" si="751"/>
        <v>0</v>
      </c>
      <c r="AL4768" s="340">
        <f t="shared" si="751"/>
        <v>0</v>
      </c>
      <c r="AM4768" s="340">
        <f t="shared" si="751"/>
        <v>0</v>
      </c>
    </row>
    <row r="4769" spans="1:39" x14ac:dyDescent="0.35">
      <c r="A4769" s="337">
        <v>26682</v>
      </c>
      <c r="B4769" s="338">
        <f t="shared" si="744"/>
        <v>1973</v>
      </c>
      <c r="C4769" s="338">
        <f t="shared" si="745"/>
        <v>1</v>
      </c>
      <c r="D4769" s="338">
        <f t="shared" si="746"/>
        <v>18</v>
      </c>
      <c r="E4769" s="334">
        <v>0</v>
      </c>
      <c r="F4769" s="334">
        <v>0</v>
      </c>
      <c r="G4769" s="334">
        <v>0</v>
      </c>
      <c r="H4769" s="334">
        <v>0</v>
      </c>
      <c r="I4769" s="334">
        <v>0</v>
      </c>
      <c r="J4769" s="334">
        <v>0</v>
      </c>
      <c r="K4769" s="334">
        <v>0</v>
      </c>
      <c r="L4769" s="334">
        <v>0</v>
      </c>
      <c r="M4769" s="334">
        <v>0</v>
      </c>
      <c r="N4769" s="334">
        <v>0</v>
      </c>
      <c r="O4769" s="334">
        <v>0</v>
      </c>
      <c r="P4769" s="334">
        <v>0</v>
      </c>
      <c r="Q4769" s="334">
        <v>0</v>
      </c>
      <c r="R4769" s="334">
        <v>0</v>
      </c>
      <c r="S4769" s="334">
        <v>0</v>
      </c>
      <c r="T4769" s="334">
        <v>0</v>
      </c>
      <c r="U4769" s="334">
        <v>0</v>
      </c>
      <c r="V4769" s="334">
        <v>0</v>
      </c>
      <c r="W4769" s="334">
        <v>0</v>
      </c>
      <c r="X4769" s="334">
        <v>0</v>
      </c>
      <c r="Y4769" s="334">
        <v>0</v>
      </c>
      <c r="Z4769" s="334">
        <v>0</v>
      </c>
      <c r="AA4769" s="334">
        <v>0</v>
      </c>
      <c r="AB4769" s="334">
        <v>0</v>
      </c>
      <c r="AD4769" s="334">
        <v>0</v>
      </c>
      <c r="AE4769" s="334">
        <f t="shared" si="747"/>
        <v>0</v>
      </c>
      <c r="AF4769" s="334">
        <f t="shared" si="748"/>
        <v>0</v>
      </c>
      <c r="AG4769" s="340">
        <f t="shared" si="749"/>
        <v>0</v>
      </c>
      <c r="AI4769" s="340">
        <f t="shared" si="751"/>
        <v>0</v>
      </c>
      <c r="AJ4769" s="340">
        <f t="shared" si="751"/>
        <v>0</v>
      </c>
      <c r="AK4769" s="340">
        <f t="shared" si="751"/>
        <v>0</v>
      </c>
      <c r="AL4769" s="340">
        <f t="shared" si="751"/>
        <v>0</v>
      </c>
      <c r="AM4769" s="340">
        <f t="shared" si="751"/>
        <v>0</v>
      </c>
    </row>
    <row r="4770" spans="1:39" x14ac:dyDescent="0.35">
      <c r="A4770" s="337">
        <v>26683</v>
      </c>
      <c r="B4770" s="338">
        <f t="shared" si="744"/>
        <v>1973</v>
      </c>
      <c r="C4770" s="338">
        <f t="shared" si="745"/>
        <v>1</v>
      </c>
      <c r="D4770" s="338">
        <f t="shared" si="746"/>
        <v>19</v>
      </c>
      <c r="E4770" s="334">
        <v>0</v>
      </c>
      <c r="F4770" s="334">
        <v>0</v>
      </c>
      <c r="G4770" s="334">
        <v>0</v>
      </c>
      <c r="H4770" s="334">
        <v>0</v>
      </c>
      <c r="I4770" s="334">
        <v>0</v>
      </c>
      <c r="J4770" s="334">
        <v>0</v>
      </c>
      <c r="K4770" s="334">
        <v>0</v>
      </c>
      <c r="L4770" s="334">
        <v>0</v>
      </c>
      <c r="M4770" s="334">
        <v>0</v>
      </c>
      <c r="N4770" s="334">
        <v>0</v>
      </c>
      <c r="O4770" s="334">
        <v>0</v>
      </c>
      <c r="P4770" s="334">
        <v>0</v>
      </c>
      <c r="Q4770" s="334">
        <v>0</v>
      </c>
      <c r="R4770" s="334">
        <v>0</v>
      </c>
      <c r="S4770" s="334">
        <v>0</v>
      </c>
      <c r="T4770" s="334">
        <v>0</v>
      </c>
      <c r="U4770" s="334">
        <v>0</v>
      </c>
      <c r="V4770" s="334">
        <v>0</v>
      </c>
      <c r="W4770" s="334">
        <v>0</v>
      </c>
      <c r="X4770" s="334">
        <v>0</v>
      </c>
      <c r="Y4770" s="334">
        <v>0</v>
      </c>
      <c r="Z4770" s="334">
        <v>0</v>
      </c>
      <c r="AA4770" s="334">
        <v>0</v>
      </c>
      <c r="AB4770" s="334">
        <v>0</v>
      </c>
      <c r="AD4770" s="334">
        <v>0</v>
      </c>
      <c r="AE4770" s="334">
        <f t="shared" si="747"/>
        <v>0</v>
      </c>
      <c r="AF4770" s="334">
        <f t="shared" si="748"/>
        <v>0</v>
      </c>
      <c r="AG4770" s="340">
        <f t="shared" si="749"/>
        <v>0</v>
      </c>
      <c r="AI4770" s="340">
        <f t="shared" si="751"/>
        <v>0</v>
      </c>
      <c r="AJ4770" s="340">
        <f t="shared" si="751"/>
        <v>0</v>
      </c>
      <c r="AK4770" s="340">
        <f t="shared" si="751"/>
        <v>0</v>
      </c>
      <c r="AL4770" s="340">
        <f t="shared" si="751"/>
        <v>0</v>
      </c>
      <c r="AM4770" s="340">
        <f t="shared" si="751"/>
        <v>0</v>
      </c>
    </row>
    <row r="4771" spans="1:39" x14ac:dyDescent="0.35">
      <c r="A4771" s="337">
        <v>26684</v>
      </c>
      <c r="B4771" s="338">
        <f t="shared" si="744"/>
        <v>1973</v>
      </c>
      <c r="C4771" s="338">
        <f t="shared" si="745"/>
        <v>1</v>
      </c>
      <c r="D4771" s="338">
        <f t="shared" si="746"/>
        <v>20</v>
      </c>
      <c r="E4771" s="334">
        <v>0</v>
      </c>
      <c r="F4771" s="334">
        <v>0</v>
      </c>
      <c r="G4771" s="334">
        <v>0</v>
      </c>
      <c r="H4771" s="334">
        <v>0</v>
      </c>
      <c r="I4771" s="334">
        <v>0</v>
      </c>
      <c r="J4771" s="334">
        <v>0</v>
      </c>
      <c r="K4771" s="334">
        <v>0</v>
      </c>
      <c r="L4771" s="334">
        <v>0</v>
      </c>
      <c r="M4771" s="334">
        <v>0</v>
      </c>
      <c r="N4771" s="334">
        <v>0</v>
      </c>
      <c r="O4771" s="334">
        <v>0</v>
      </c>
      <c r="P4771" s="334">
        <v>0</v>
      </c>
      <c r="Q4771" s="334">
        <v>0</v>
      </c>
      <c r="R4771" s="334">
        <v>0</v>
      </c>
      <c r="S4771" s="334">
        <v>0</v>
      </c>
      <c r="T4771" s="334">
        <v>0</v>
      </c>
      <c r="U4771" s="334">
        <v>0</v>
      </c>
      <c r="V4771" s="334">
        <v>0</v>
      </c>
      <c r="W4771" s="334">
        <v>0</v>
      </c>
      <c r="X4771" s="334">
        <v>0</v>
      </c>
      <c r="Y4771" s="334">
        <v>0</v>
      </c>
      <c r="Z4771" s="334">
        <v>0</v>
      </c>
      <c r="AA4771" s="334">
        <v>0</v>
      </c>
      <c r="AB4771" s="334">
        <v>0</v>
      </c>
      <c r="AD4771" s="334">
        <v>0</v>
      </c>
      <c r="AE4771" s="334">
        <f t="shared" si="747"/>
        <v>0</v>
      </c>
      <c r="AF4771" s="334">
        <f t="shared" si="748"/>
        <v>0</v>
      </c>
      <c r="AG4771" s="340">
        <f t="shared" si="749"/>
        <v>0</v>
      </c>
      <c r="AI4771" s="340">
        <f t="shared" si="751"/>
        <v>0</v>
      </c>
      <c r="AJ4771" s="340">
        <f t="shared" si="751"/>
        <v>0</v>
      </c>
      <c r="AK4771" s="340">
        <f t="shared" si="751"/>
        <v>0</v>
      </c>
      <c r="AL4771" s="340">
        <f t="shared" si="751"/>
        <v>0</v>
      </c>
      <c r="AM4771" s="340">
        <f t="shared" si="751"/>
        <v>0</v>
      </c>
    </row>
    <row r="4772" spans="1:39" x14ac:dyDescent="0.35">
      <c r="A4772" s="337">
        <v>26685</v>
      </c>
      <c r="B4772" s="338">
        <f t="shared" si="744"/>
        <v>1973</v>
      </c>
      <c r="C4772" s="338">
        <f t="shared" si="745"/>
        <v>1</v>
      </c>
      <c r="D4772" s="338">
        <f t="shared" si="746"/>
        <v>21</v>
      </c>
      <c r="E4772" s="334">
        <v>0</v>
      </c>
      <c r="F4772" s="334">
        <v>0</v>
      </c>
      <c r="G4772" s="334">
        <v>0</v>
      </c>
      <c r="H4772" s="334">
        <v>0</v>
      </c>
      <c r="I4772" s="334">
        <v>0</v>
      </c>
      <c r="J4772" s="334">
        <v>0</v>
      </c>
      <c r="K4772" s="334">
        <v>0</v>
      </c>
      <c r="L4772" s="334">
        <v>0</v>
      </c>
      <c r="M4772" s="334">
        <v>0</v>
      </c>
      <c r="N4772" s="334">
        <v>0</v>
      </c>
      <c r="O4772" s="334">
        <v>0</v>
      </c>
      <c r="P4772" s="334">
        <v>0</v>
      </c>
      <c r="Q4772" s="334">
        <v>0</v>
      </c>
      <c r="R4772" s="334">
        <v>0</v>
      </c>
      <c r="S4772" s="334">
        <v>0</v>
      </c>
      <c r="T4772" s="334">
        <v>0</v>
      </c>
      <c r="U4772" s="334">
        <v>0</v>
      </c>
      <c r="V4772" s="334">
        <v>0</v>
      </c>
      <c r="W4772" s="334">
        <v>0</v>
      </c>
      <c r="X4772" s="334">
        <v>0</v>
      </c>
      <c r="Y4772" s="334">
        <v>0</v>
      </c>
      <c r="Z4772" s="334">
        <v>0</v>
      </c>
      <c r="AA4772" s="334">
        <v>0</v>
      </c>
      <c r="AB4772" s="334">
        <v>0</v>
      </c>
      <c r="AD4772" s="334">
        <v>0</v>
      </c>
      <c r="AE4772" s="334">
        <f t="shared" si="747"/>
        <v>0</v>
      </c>
      <c r="AF4772" s="334">
        <f t="shared" si="748"/>
        <v>0</v>
      </c>
      <c r="AG4772" s="340">
        <f t="shared" si="749"/>
        <v>0</v>
      </c>
      <c r="AI4772" s="340">
        <f t="shared" ref="AI4772:AM4787" si="752">IF($C4772=AI$1,$AF4772,0)</f>
        <v>0</v>
      </c>
      <c r="AJ4772" s="340">
        <f t="shared" si="752"/>
        <v>0</v>
      </c>
      <c r="AK4772" s="340">
        <f t="shared" si="752"/>
        <v>0</v>
      </c>
      <c r="AL4772" s="340">
        <f t="shared" si="752"/>
        <v>0</v>
      </c>
      <c r="AM4772" s="340">
        <f t="shared" si="752"/>
        <v>0</v>
      </c>
    </row>
    <row r="4773" spans="1:39" x14ac:dyDescent="0.35">
      <c r="A4773" s="337">
        <v>26686</v>
      </c>
      <c r="B4773" s="338">
        <f t="shared" si="744"/>
        <v>1973</v>
      </c>
      <c r="C4773" s="338">
        <f t="shared" si="745"/>
        <v>1</v>
      </c>
      <c r="D4773" s="338">
        <f t="shared" si="746"/>
        <v>22</v>
      </c>
      <c r="E4773" s="334">
        <v>0</v>
      </c>
      <c r="F4773" s="334">
        <v>0</v>
      </c>
      <c r="G4773" s="334">
        <v>0</v>
      </c>
      <c r="H4773" s="334">
        <v>0</v>
      </c>
      <c r="I4773" s="334">
        <v>0</v>
      </c>
      <c r="J4773" s="334">
        <v>0</v>
      </c>
      <c r="K4773" s="334">
        <v>0</v>
      </c>
      <c r="L4773" s="334">
        <v>0</v>
      </c>
      <c r="M4773" s="334">
        <v>0</v>
      </c>
      <c r="N4773" s="334">
        <v>0</v>
      </c>
      <c r="O4773" s="334">
        <v>0</v>
      </c>
      <c r="P4773" s="334">
        <v>0</v>
      </c>
      <c r="Q4773" s="334">
        <v>0</v>
      </c>
      <c r="R4773" s="334">
        <v>0</v>
      </c>
      <c r="S4773" s="334">
        <v>0</v>
      </c>
      <c r="T4773" s="334">
        <v>0</v>
      </c>
      <c r="U4773" s="334">
        <v>0</v>
      </c>
      <c r="V4773" s="334">
        <v>0</v>
      </c>
      <c r="W4773" s="334">
        <v>0</v>
      </c>
      <c r="X4773" s="334">
        <v>0</v>
      </c>
      <c r="Y4773" s="334">
        <v>0</v>
      </c>
      <c r="Z4773" s="334">
        <v>0</v>
      </c>
      <c r="AA4773" s="334">
        <v>0</v>
      </c>
      <c r="AB4773" s="334">
        <v>0</v>
      </c>
      <c r="AD4773" s="334">
        <v>0</v>
      </c>
      <c r="AE4773" s="334">
        <f t="shared" si="747"/>
        <v>0</v>
      </c>
      <c r="AF4773" s="334">
        <f t="shared" si="748"/>
        <v>0</v>
      </c>
      <c r="AG4773" s="340">
        <f t="shared" si="749"/>
        <v>0</v>
      </c>
      <c r="AI4773" s="340">
        <f t="shared" si="752"/>
        <v>0</v>
      </c>
      <c r="AJ4773" s="340">
        <f t="shared" si="752"/>
        <v>0</v>
      </c>
      <c r="AK4773" s="340">
        <f t="shared" si="752"/>
        <v>0</v>
      </c>
      <c r="AL4773" s="340">
        <f t="shared" si="752"/>
        <v>0</v>
      </c>
      <c r="AM4773" s="340">
        <f t="shared" si="752"/>
        <v>0</v>
      </c>
    </row>
    <row r="4774" spans="1:39" x14ac:dyDescent="0.35">
      <c r="A4774" s="337">
        <v>26687</v>
      </c>
      <c r="B4774" s="338">
        <f t="shared" si="744"/>
        <v>1973</v>
      </c>
      <c r="C4774" s="338">
        <f t="shared" si="745"/>
        <v>1</v>
      </c>
      <c r="D4774" s="338">
        <f t="shared" si="746"/>
        <v>23</v>
      </c>
      <c r="E4774" s="334">
        <v>0</v>
      </c>
      <c r="F4774" s="334">
        <v>0</v>
      </c>
      <c r="G4774" s="334">
        <v>0</v>
      </c>
      <c r="H4774" s="334">
        <v>0</v>
      </c>
      <c r="I4774" s="334">
        <v>0</v>
      </c>
      <c r="J4774" s="334">
        <v>0</v>
      </c>
      <c r="K4774" s="334">
        <v>0</v>
      </c>
      <c r="L4774" s="334">
        <v>0</v>
      </c>
      <c r="M4774" s="334">
        <v>0</v>
      </c>
      <c r="N4774" s="334">
        <v>0</v>
      </c>
      <c r="O4774" s="334">
        <v>0</v>
      </c>
      <c r="P4774" s="334">
        <v>0</v>
      </c>
      <c r="Q4774" s="334">
        <v>0</v>
      </c>
      <c r="R4774" s="334">
        <v>0</v>
      </c>
      <c r="S4774" s="334">
        <v>0</v>
      </c>
      <c r="T4774" s="334">
        <v>0</v>
      </c>
      <c r="U4774" s="334">
        <v>0</v>
      </c>
      <c r="V4774" s="334">
        <v>0</v>
      </c>
      <c r="W4774" s="334">
        <v>0</v>
      </c>
      <c r="X4774" s="334">
        <v>0</v>
      </c>
      <c r="Y4774" s="334">
        <v>0</v>
      </c>
      <c r="Z4774" s="334">
        <v>0</v>
      </c>
      <c r="AA4774" s="334">
        <v>0</v>
      </c>
      <c r="AB4774" s="334">
        <v>0</v>
      </c>
      <c r="AD4774" s="334">
        <v>0</v>
      </c>
      <c r="AE4774" s="334">
        <f t="shared" si="747"/>
        <v>0</v>
      </c>
      <c r="AF4774" s="334">
        <f t="shared" si="748"/>
        <v>0</v>
      </c>
      <c r="AG4774" s="340">
        <f t="shared" si="749"/>
        <v>0</v>
      </c>
      <c r="AI4774" s="340">
        <f t="shared" si="752"/>
        <v>0</v>
      </c>
      <c r="AJ4774" s="340">
        <f t="shared" si="752"/>
        <v>0</v>
      </c>
      <c r="AK4774" s="340">
        <f t="shared" si="752"/>
        <v>0</v>
      </c>
      <c r="AL4774" s="340">
        <f t="shared" si="752"/>
        <v>0</v>
      </c>
      <c r="AM4774" s="340">
        <f t="shared" si="752"/>
        <v>0</v>
      </c>
    </row>
    <row r="4775" spans="1:39" x14ac:dyDescent="0.35">
      <c r="A4775" s="337">
        <v>26688</v>
      </c>
      <c r="B4775" s="338">
        <f t="shared" si="744"/>
        <v>1973</v>
      </c>
      <c r="C4775" s="338">
        <f t="shared" si="745"/>
        <v>1</v>
      </c>
      <c r="D4775" s="338">
        <f t="shared" si="746"/>
        <v>24</v>
      </c>
      <c r="E4775" s="334">
        <v>0</v>
      </c>
      <c r="F4775" s="334">
        <v>0</v>
      </c>
      <c r="G4775" s="334">
        <v>0</v>
      </c>
      <c r="H4775" s="334">
        <v>0</v>
      </c>
      <c r="I4775" s="334">
        <v>0</v>
      </c>
      <c r="J4775" s="334">
        <v>0</v>
      </c>
      <c r="K4775" s="334">
        <v>0</v>
      </c>
      <c r="L4775" s="334">
        <v>0</v>
      </c>
      <c r="M4775" s="334">
        <v>0</v>
      </c>
      <c r="N4775" s="334">
        <v>0</v>
      </c>
      <c r="O4775" s="334">
        <v>0</v>
      </c>
      <c r="P4775" s="334">
        <v>0</v>
      </c>
      <c r="Q4775" s="334">
        <v>0</v>
      </c>
      <c r="R4775" s="334">
        <v>0</v>
      </c>
      <c r="S4775" s="334">
        <v>0</v>
      </c>
      <c r="T4775" s="334">
        <v>0</v>
      </c>
      <c r="U4775" s="334">
        <v>0</v>
      </c>
      <c r="V4775" s="334">
        <v>0</v>
      </c>
      <c r="W4775" s="334">
        <v>0</v>
      </c>
      <c r="X4775" s="334">
        <v>0</v>
      </c>
      <c r="Y4775" s="334">
        <v>0</v>
      </c>
      <c r="Z4775" s="334">
        <v>0</v>
      </c>
      <c r="AA4775" s="334">
        <v>0</v>
      </c>
      <c r="AB4775" s="334">
        <v>0</v>
      </c>
      <c r="AD4775" s="334">
        <v>0</v>
      </c>
      <c r="AE4775" s="334">
        <f t="shared" si="747"/>
        <v>0</v>
      </c>
      <c r="AF4775" s="334">
        <f t="shared" si="748"/>
        <v>0</v>
      </c>
      <c r="AG4775" s="340">
        <f t="shared" si="749"/>
        <v>0</v>
      </c>
      <c r="AI4775" s="340">
        <f t="shared" si="752"/>
        <v>0</v>
      </c>
      <c r="AJ4775" s="340">
        <f t="shared" si="752"/>
        <v>0</v>
      </c>
      <c r="AK4775" s="340">
        <f t="shared" si="752"/>
        <v>0</v>
      </c>
      <c r="AL4775" s="340">
        <f t="shared" si="752"/>
        <v>0</v>
      </c>
      <c r="AM4775" s="340">
        <f t="shared" si="752"/>
        <v>0</v>
      </c>
    </row>
    <row r="4776" spans="1:39" x14ac:dyDescent="0.35">
      <c r="A4776" s="337">
        <v>26689</v>
      </c>
      <c r="B4776" s="338">
        <f t="shared" si="744"/>
        <v>1973</v>
      </c>
      <c r="C4776" s="338">
        <f t="shared" si="745"/>
        <v>1</v>
      </c>
      <c r="D4776" s="338">
        <f t="shared" si="746"/>
        <v>25</v>
      </c>
      <c r="E4776" s="334">
        <v>0</v>
      </c>
      <c r="F4776" s="334">
        <v>0</v>
      </c>
      <c r="G4776" s="334">
        <v>0</v>
      </c>
      <c r="H4776" s="334">
        <v>0</v>
      </c>
      <c r="I4776" s="334">
        <v>0</v>
      </c>
      <c r="J4776" s="334">
        <v>0</v>
      </c>
      <c r="K4776" s="334">
        <v>0</v>
      </c>
      <c r="L4776" s="334">
        <v>0</v>
      </c>
      <c r="M4776" s="334">
        <v>0</v>
      </c>
      <c r="N4776" s="334">
        <v>0</v>
      </c>
      <c r="O4776" s="334">
        <v>0</v>
      </c>
      <c r="P4776" s="334">
        <v>0</v>
      </c>
      <c r="Q4776" s="334">
        <v>0</v>
      </c>
      <c r="R4776" s="334">
        <v>0</v>
      </c>
      <c r="S4776" s="334">
        <v>0</v>
      </c>
      <c r="T4776" s="334">
        <v>0</v>
      </c>
      <c r="U4776" s="334">
        <v>0</v>
      </c>
      <c r="V4776" s="334">
        <v>0</v>
      </c>
      <c r="W4776" s="334">
        <v>0</v>
      </c>
      <c r="X4776" s="334">
        <v>0</v>
      </c>
      <c r="Y4776" s="334">
        <v>0</v>
      </c>
      <c r="Z4776" s="334">
        <v>0</v>
      </c>
      <c r="AA4776" s="334">
        <v>0</v>
      </c>
      <c r="AB4776" s="334">
        <v>0</v>
      </c>
      <c r="AD4776" s="334">
        <v>0</v>
      </c>
      <c r="AE4776" s="334">
        <f t="shared" si="747"/>
        <v>0</v>
      </c>
      <c r="AF4776" s="334">
        <f t="shared" si="748"/>
        <v>0</v>
      </c>
      <c r="AG4776" s="340">
        <f t="shared" si="749"/>
        <v>0</v>
      </c>
      <c r="AI4776" s="340">
        <f t="shared" si="752"/>
        <v>0</v>
      </c>
      <c r="AJ4776" s="340">
        <f t="shared" si="752"/>
        <v>0</v>
      </c>
      <c r="AK4776" s="340">
        <f t="shared" si="752"/>
        <v>0</v>
      </c>
      <c r="AL4776" s="340">
        <f t="shared" si="752"/>
        <v>0</v>
      </c>
      <c r="AM4776" s="340">
        <f t="shared" si="752"/>
        <v>0</v>
      </c>
    </row>
    <row r="4777" spans="1:39" x14ac:dyDescent="0.35">
      <c r="A4777" s="337">
        <v>26690</v>
      </c>
      <c r="B4777" s="338">
        <f t="shared" si="744"/>
        <v>1973</v>
      </c>
      <c r="C4777" s="338">
        <f t="shared" si="745"/>
        <v>1</v>
      </c>
      <c r="D4777" s="338">
        <f t="shared" si="746"/>
        <v>26</v>
      </c>
      <c r="E4777" s="334">
        <v>0</v>
      </c>
      <c r="F4777" s="334">
        <v>0</v>
      </c>
      <c r="G4777" s="334">
        <v>0</v>
      </c>
      <c r="H4777" s="334">
        <v>0</v>
      </c>
      <c r="I4777" s="334">
        <v>0</v>
      </c>
      <c r="J4777" s="334">
        <v>0</v>
      </c>
      <c r="K4777" s="334">
        <v>0</v>
      </c>
      <c r="L4777" s="334">
        <v>0</v>
      </c>
      <c r="M4777" s="334">
        <v>0</v>
      </c>
      <c r="N4777" s="334">
        <v>0</v>
      </c>
      <c r="O4777" s="334">
        <v>0</v>
      </c>
      <c r="P4777" s="334">
        <v>0</v>
      </c>
      <c r="Q4777" s="334">
        <v>0</v>
      </c>
      <c r="R4777" s="334">
        <v>0</v>
      </c>
      <c r="S4777" s="334">
        <v>0</v>
      </c>
      <c r="T4777" s="334">
        <v>0</v>
      </c>
      <c r="U4777" s="334">
        <v>0</v>
      </c>
      <c r="V4777" s="334">
        <v>0</v>
      </c>
      <c r="W4777" s="334">
        <v>0</v>
      </c>
      <c r="X4777" s="334">
        <v>0</v>
      </c>
      <c r="Y4777" s="334">
        <v>0</v>
      </c>
      <c r="Z4777" s="334">
        <v>0</v>
      </c>
      <c r="AA4777" s="334">
        <v>0</v>
      </c>
      <c r="AB4777" s="334">
        <v>0</v>
      </c>
      <c r="AD4777" s="334">
        <v>0</v>
      </c>
      <c r="AE4777" s="334">
        <f t="shared" si="747"/>
        <v>0</v>
      </c>
      <c r="AF4777" s="334">
        <f t="shared" si="748"/>
        <v>0</v>
      </c>
      <c r="AG4777" s="340">
        <f t="shared" si="749"/>
        <v>0</v>
      </c>
      <c r="AI4777" s="340">
        <f t="shared" si="752"/>
        <v>0</v>
      </c>
      <c r="AJ4777" s="340">
        <f t="shared" si="752"/>
        <v>0</v>
      </c>
      <c r="AK4777" s="340">
        <f t="shared" si="752"/>
        <v>0</v>
      </c>
      <c r="AL4777" s="340">
        <f t="shared" si="752"/>
        <v>0</v>
      </c>
      <c r="AM4777" s="340">
        <f t="shared" si="752"/>
        <v>0</v>
      </c>
    </row>
    <row r="4778" spans="1:39" x14ac:dyDescent="0.35">
      <c r="A4778" s="337">
        <v>26691</v>
      </c>
      <c r="B4778" s="338">
        <f t="shared" si="744"/>
        <v>1973</v>
      </c>
      <c r="C4778" s="338">
        <f t="shared" si="745"/>
        <v>1</v>
      </c>
      <c r="D4778" s="338">
        <f t="shared" si="746"/>
        <v>27</v>
      </c>
      <c r="E4778" s="334">
        <v>0</v>
      </c>
      <c r="F4778" s="334">
        <v>0</v>
      </c>
      <c r="G4778" s="334">
        <v>0</v>
      </c>
      <c r="H4778" s="334">
        <v>0</v>
      </c>
      <c r="I4778" s="334">
        <v>0</v>
      </c>
      <c r="J4778" s="334">
        <v>0</v>
      </c>
      <c r="K4778" s="334">
        <v>0</v>
      </c>
      <c r="L4778" s="334">
        <v>0</v>
      </c>
      <c r="M4778" s="334">
        <v>0</v>
      </c>
      <c r="N4778" s="334">
        <v>0</v>
      </c>
      <c r="O4778" s="334">
        <v>0</v>
      </c>
      <c r="P4778" s="334">
        <v>0</v>
      </c>
      <c r="Q4778" s="334">
        <v>0</v>
      </c>
      <c r="R4778" s="334">
        <v>0</v>
      </c>
      <c r="S4778" s="334">
        <v>0</v>
      </c>
      <c r="T4778" s="334">
        <v>0</v>
      </c>
      <c r="U4778" s="334">
        <v>0</v>
      </c>
      <c r="V4778" s="334">
        <v>0</v>
      </c>
      <c r="W4778" s="334">
        <v>0</v>
      </c>
      <c r="X4778" s="334">
        <v>0</v>
      </c>
      <c r="Y4778" s="334">
        <v>0</v>
      </c>
      <c r="Z4778" s="334">
        <v>0</v>
      </c>
      <c r="AA4778" s="334">
        <v>0</v>
      </c>
      <c r="AB4778" s="334">
        <v>0</v>
      </c>
      <c r="AD4778" s="334">
        <v>0</v>
      </c>
      <c r="AE4778" s="334">
        <f t="shared" si="747"/>
        <v>0</v>
      </c>
      <c r="AF4778" s="334">
        <f t="shared" si="748"/>
        <v>0</v>
      </c>
      <c r="AG4778" s="340">
        <f t="shared" si="749"/>
        <v>0</v>
      </c>
      <c r="AI4778" s="340">
        <f t="shared" si="752"/>
        <v>0</v>
      </c>
      <c r="AJ4778" s="340">
        <f t="shared" si="752"/>
        <v>0</v>
      </c>
      <c r="AK4778" s="340">
        <f t="shared" si="752"/>
        <v>0</v>
      </c>
      <c r="AL4778" s="340">
        <f t="shared" si="752"/>
        <v>0</v>
      </c>
      <c r="AM4778" s="340">
        <f t="shared" si="752"/>
        <v>0</v>
      </c>
    </row>
    <row r="4779" spans="1:39" x14ac:dyDescent="0.35">
      <c r="A4779" s="337">
        <v>26692</v>
      </c>
      <c r="B4779" s="338">
        <f t="shared" si="744"/>
        <v>1973</v>
      </c>
      <c r="C4779" s="338">
        <f t="shared" si="745"/>
        <v>1</v>
      </c>
      <c r="D4779" s="338">
        <f t="shared" si="746"/>
        <v>28</v>
      </c>
      <c r="E4779" s="334">
        <v>0</v>
      </c>
      <c r="F4779" s="334">
        <v>0</v>
      </c>
      <c r="G4779" s="334">
        <v>0</v>
      </c>
      <c r="H4779" s="334">
        <v>0</v>
      </c>
      <c r="I4779" s="334">
        <v>0</v>
      </c>
      <c r="J4779" s="334">
        <v>0</v>
      </c>
      <c r="K4779" s="334">
        <v>0</v>
      </c>
      <c r="L4779" s="334">
        <v>0</v>
      </c>
      <c r="M4779" s="334">
        <v>0</v>
      </c>
      <c r="N4779" s="334">
        <v>0</v>
      </c>
      <c r="O4779" s="334">
        <v>0</v>
      </c>
      <c r="P4779" s="334">
        <v>0</v>
      </c>
      <c r="Q4779" s="334">
        <v>0</v>
      </c>
      <c r="R4779" s="334">
        <v>0</v>
      </c>
      <c r="S4779" s="334">
        <v>0</v>
      </c>
      <c r="T4779" s="334">
        <v>0</v>
      </c>
      <c r="U4779" s="334">
        <v>0</v>
      </c>
      <c r="V4779" s="334">
        <v>0</v>
      </c>
      <c r="W4779" s="334">
        <v>0</v>
      </c>
      <c r="X4779" s="334">
        <v>0</v>
      </c>
      <c r="Y4779" s="334">
        <v>0</v>
      </c>
      <c r="Z4779" s="334">
        <v>0</v>
      </c>
      <c r="AA4779" s="334">
        <v>0</v>
      </c>
      <c r="AB4779" s="334">
        <v>0</v>
      </c>
      <c r="AD4779" s="334">
        <v>0</v>
      </c>
      <c r="AE4779" s="334">
        <f t="shared" si="747"/>
        <v>0</v>
      </c>
      <c r="AF4779" s="334">
        <f t="shared" si="748"/>
        <v>0</v>
      </c>
      <c r="AG4779" s="340">
        <f t="shared" si="749"/>
        <v>0</v>
      </c>
      <c r="AI4779" s="340">
        <f t="shared" si="752"/>
        <v>0</v>
      </c>
      <c r="AJ4779" s="340">
        <f t="shared" si="752"/>
        <v>0</v>
      </c>
      <c r="AK4779" s="340">
        <f t="shared" si="752"/>
        <v>0</v>
      </c>
      <c r="AL4779" s="340">
        <f t="shared" si="752"/>
        <v>0</v>
      </c>
      <c r="AM4779" s="340">
        <f t="shared" si="752"/>
        <v>0</v>
      </c>
    </row>
    <row r="4780" spans="1:39" x14ac:dyDescent="0.35">
      <c r="A4780" s="337">
        <v>26693</v>
      </c>
      <c r="B4780" s="338">
        <f t="shared" si="744"/>
        <v>1973</v>
      </c>
      <c r="C4780" s="338">
        <f t="shared" si="745"/>
        <v>1</v>
      </c>
      <c r="D4780" s="338">
        <f t="shared" si="746"/>
        <v>29</v>
      </c>
      <c r="E4780" s="334">
        <v>0</v>
      </c>
      <c r="F4780" s="334">
        <v>0</v>
      </c>
      <c r="G4780" s="334">
        <v>0</v>
      </c>
      <c r="H4780" s="334">
        <v>0</v>
      </c>
      <c r="I4780" s="334">
        <v>0</v>
      </c>
      <c r="J4780" s="334">
        <v>0</v>
      </c>
      <c r="K4780" s="334">
        <v>0</v>
      </c>
      <c r="L4780" s="334">
        <v>0</v>
      </c>
      <c r="M4780" s="334">
        <v>0</v>
      </c>
      <c r="N4780" s="334">
        <v>0</v>
      </c>
      <c r="O4780" s="334">
        <v>0</v>
      </c>
      <c r="P4780" s="334">
        <v>0</v>
      </c>
      <c r="Q4780" s="334">
        <v>0</v>
      </c>
      <c r="R4780" s="334">
        <v>0</v>
      </c>
      <c r="S4780" s="334">
        <v>0</v>
      </c>
      <c r="T4780" s="334">
        <v>0</v>
      </c>
      <c r="U4780" s="334">
        <v>0</v>
      </c>
      <c r="V4780" s="334">
        <v>0</v>
      </c>
      <c r="W4780" s="334">
        <v>0</v>
      </c>
      <c r="X4780" s="334">
        <v>0</v>
      </c>
      <c r="Y4780" s="334">
        <v>0</v>
      </c>
      <c r="Z4780" s="334">
        <v>0</v>
      </c>
      <c r="AA4780" s="334">
        <v>0</v>
      </c>
      <c r="AB4780" s="334">
        <v>0</v>
      </c>
      <c r="AD4780" s="334">
        <v>0</v>
      </c>
      <c r="AE4780" s="334">
        <f t="shared" si="747"/>
        <v>0</v>
      </c>
      <c r="AF4780" s="334">
        <f t="shared" si="748"/>
        <v>0</v>
      </c>
      <c r="AG4780" s="340">
        <f t="shared" si="749"/>
        <v>0</v>
      </c>
      <c r="AI4780" s="340">
        <f t="shared" si="752"/>
        <v>0</v>
      </c>
      <c r="AJ4780" s="340">
        <f t="shared" si="752"/>
        <v>0</v>
      </c>
      <c r="AK4780" s="340">
        <f t="shared" si="752"/>
        <v>0</v>
      </c>
      <c r="AL4780" s="340">
        <f t="shared" si="752"/>
        <v>0</v>
      </c>
      <c r="AM4780" s="340">
        <f t="shared" si="752"/>
        <v>0</v>
      </c>
    </row>
    <row r="4781" spans="1:39" x14ac:dyDescent="0.35">
      <c r="A4781" s="337">
        <v>26694</v>
      </c>
      <c r="B4781" s="338">
        <f t="shared" si="744"/>
        <v>1973</v>
      </c>
      <c r="C4781" s="338">
        <f t="shared" si="745"/>
        <v>1</v>
      </c>
      <c r="D4781" s="338">
        <f t="shared" si="746"/>
        <v>30</v>
      </c>
      <c r="E4781" s="334">
        <v>0</v>
      </c>
      <c r="F4781" s="334">
        <v>0</v>
      </c>
      <c r="G4781" s="334">
        <v>0</v>
      </c>
      <c r="H4781" s="334">
        <v>0</v>
      </c>
      <c r="I4781" s="334">
        <v>0</v>
      </c>
      <c r="J4781" s="334">
        <v>0</v>
      </c>
      <c r="K4781" s="334">
        <v>0</v>
      </c>
      <c r="L4781" s="334">
        <v>0</v>
      </c>
      <c r="M4781" s="334">
        <v>0</v>
      </c>
      <c r="N4781" s="334">
        <v>0</v>
      </c>
      <c r="O4781" s="334">
        <v>0</v>
      </c>
      <c r="P4781" s="334">
        <v>0</v>
      </c>
      <c r="Q4781" s="334">
        <v>0</v>
      </c>
      <c r="R4781" s="334">
        <v>0</v>
      </c>
      <c r="S4781" s="334">
        <v>0</v>
      </c>
      <c r="T4781" s="334">
        <v>0</v>
      </c>
      <c r="U4781" s="334">
        <v>0</v>
      </c>
      <c r="V4781" s="334">
        <v>0</v>
      </c>
      <c r="W4781" s="334">
        <v>0</v>
      </c>
      <c r="X4781" s="334">
        <v>0</v>
      </c>
      <c r="Y4781" s="334">
        <v>0</v>
      </c>
      <c r="Z4781" s="334">
        <v>0</v>
      </c>
      <c r="AA4781" s="334">
        <v>0</v>
      </c>
      <c r="AB4781" s="334">
        <v>0</v>
      </c>
      <c r="AD4781" s="334">
        <v>0</v>
      </c>
      <c r="AE4781" s="334">
        <f t="shared" si="747"/>
        <v>0</v>
      </c>
      <c r="AF4781" s="334">
        <f t="shared" si="748"/>
        <v>0</v>
      </c>
      <c r="AG4781" s="340">
        <f t="shared" si="749"/>
        <v>0</v>
      </c>
      <c r="AI4781" s="340">
        <f t="shared" si="752"/>
        <v>0</v>
      </c>
      <c r="AJ4781" s="340">
        <f t="shared" si="752"/>
        <v>0</v>
      </c>
      <c r="AK4781" s="340">
        <f t="shared" si="752"/>
        <v>0</v>
      </c>
      <c r="AL4781" s="340">
        <f t="shared" si="752"/>
        <v>0</v>
      </c>
      <c r="AM4781" s="340">
        <f t="shared" si="752"/>
        <v>0</v>
      </c>
    </row>
    <row r="4782" spans="1:39" x14ac:dyDescent="0.35">
      <c r="A4782" s="337">
        <v>26695</v>
      </c>
      <c r="B4782" s="338">
        <f t="shared" si="744"/>
        <v>1973</v>
      </c>
      <c r="C4782" s="338">
        <f t="shared" si="745"/>
        <v>1</v>
      </c>
      <c r="D4782" s="338">
        <f t="shared" si="746"/>
        <v>31</v>
      </c>
      <c r="E4782" s="334">
        <v>0</v>
      </c>
      <c r="F4782" s="334">
        <v>0</v>
      </c>
      <c r="G4782" s="334">
        <v>0</v>
      </c>
      <c r="H4782" s="334">
        <v>0</v>
      </c>
      <c r="I4782" s="334">
        <v>0</v>
      </c>
      <c r="J4782" s="334">
        <v>0</v>
      </c>
      <c r="K4782" s="334">
        <v>0</v>
      </c>
      <c r="L4782" s="334">
        <v>0</v>
      </c>
      <c r="M4782" s="334">
        <v>0</v>
      </c>
      <c r="N4782" s="334">
        <v>0</v>
      </c>
      <c r="O4782" s="334">
        <v>0</v>
      </c>
      <c r="P4782" s="334">
        <v>0</v>
      </c>
      <c r="Q4782" s="334">
        <v>0</v>
      </c>
      <c r="R4782" s="334">
        <v>0</v>
      </c>
      <c r="S4782" s="334">
        <v>0</v>
      </c>
      <c r="T4782" s="334">
        <v>0</v>
      </c>
      <c r="U4782" s="334">
        <v>0</v>
      </c>
      <c r="V4782" s="334">
        <v>0</v>
      </c>
      <c r="W4782" s="334">
        <v>0</v>
      </c>
      <c r="X4782" s="334">
        <v>0</v>
      </c>
      <c r="Y4782" s="334">
        <v>0</v>
      </c>
      <c r="Z4782" s="334">
        <v>0</v>
      </c>
      <c r="AA4782" s="334">
        <v>0</v>
      </c>
      <c r="AB4782" s="334">
        <v>0</v>
      </c>
      <c r="AD4782" s="334">
        <v>0</v>
      </c>
      <c r="AE4782" s="334">
        <f t="shared" si="747"/>
        <v>0</v>
      </c>
      <c r="AF4782" s="334">
        <f t="shared" si="748"/>
        <v>0</v>
      </c>
      <c r="AG4782" s="340">
        <f t="shared" si="749"/>
        <v>0</v>
      </c>
      <c r="AI4782" s="340">
        <f t="shared" si="752"/>
        <v>0</v>
      </c>
      <c r="AJ4782" s="340">
        <f t="shared" si="752"/>
        <v>0</v>
      </c>
      <c r="AK4782" s="340">
        <f t="shared" si="752"/>
        <v>0</v>
      </c>
      <c r="AL4782" s="340">
        <f t="shared" si="752"/>
        <v>0</v>
      </c>
      <c r="AM4782" s="340">
        <f t="shared" si="752"/>
        <v>0</v>
      </c>
    </row>
    <row r="4783" spans="1:39" x14ac:dyDescent="0.35">
      <c r="A4783" s="337">
        <v>26696</v>
      </c>
      <c r="B4783" s="338">
        <f t="shared" si="744"/>
        <v>1973</v>
      </c>
      <c r="C4783" s="338">
        <f t="shared" si="745"/>
        <v>2</v>
      </c>
      <c r="D4783" s="338">
        <f t="shared" si="746"/>
        <v>1</v>
      </c>
      <c r="E4783" s="334">
        <v>0</v>
      </c>
      <c r="F4783" s="334">
        <v>0</v>
      </c>
      <c r="G4783" s="334">
        <v>0</v>
      </c>
      <c r="H4783" s="334">
        <v>0</v>
      </c>
      <c r="I4783" s="334">
        <v>0</v>
      </c>
      <c r="J4783" s="334">
        <v>0</v>
      </c>
      <c r="K4783" s="334">
        <v>0</v>
      </c>
      <c r="L4783" s="334">
        <v>0</v>
      </c>
      <c r="M4783" s="334">
        <v>0</v>
      </c>
      <c r="N4783" s="334">
        <v>0</v>
      </c>
      <c r="O4783" s="334">
        <v>0</v>
      </c>
      <c r="P4783" s="334">
        <v>0</v>
      </c>
      <c r="Q4783" s="334">
        <v>0</v>
      </c>
      <c r="R4783" s="334">
        <v>0</v>
      </c>
      <c r="S4783" s="334">
        <v>0</v>
      </c>
      <c r="T4783" s="334">
        <v>0</v>
      </c>
      <c r="U4783" s="334">
        <v>0</v>
      </c>
      <c r="V4783" s="334">
        <v>0</v>
      </c>
      <c r="W4783" s="334">
        <v>0</v>
      </c>
      <c r="X4783" s="334">
        <v>0</v>
      </c>
      <c r="Y4783" s="334">
        <v>0</v>
      </c>
      <c r="Z4783" s="334">
        <v>0</v>
      </c>
      <c r="AA4783" s="334">
        <v>0</v>
      </c>
      <c r="AB4783" s="334">
        <v>0</v>
      </c>
      <c r="AD4783" s="334">
        <v>0</v>
      </c>
      <c r="AE4783" s="334">
        <f t="shared" si="747"/>
        <v>0</v>
      </c>
      <c r="AF4783" s="334">
        <f t="shared" si="748"/>
        <v>0</v>
      </c>
      <c r="AG4783" s="340">
        <f t="shared" si="749"/>
        <v>0</v>
      </c>
      <c r="AI4783" s="340">
        <f t="shared" si="752"/>
        <v>0</v>
      </c>
      <c r="AJ4783" s="340">
        <f t="shared" si="752"/>
        <v>0</v>
      </c>
      <c r="AK4783" s="340">
        <f t="shared" si="752"/>
        <v>0</v>
      </c>
      <c r="AL4783" s="340">
        <f t="shared" si="752"/>
        <v>0</v>
      </c>
      <c r="AM4783" s="340">
        <f t="shared" si="752"/>
        <v>0</v>
      </c>
    </row>
    <row r="4784" spans="1:39" x14ac:dyDescent="0.35">
      <c r="A4784" s="337">
        <v>26697</v>
      </c>
      <c r="B4784" s="338">
        <f t="shared" si="744"/>
        <v>1973</v>
      </c>
      <c r="C4784" s="338">
        <f t="shared" si="745"/>
        <v>2</v>
      </c>
      <c r="D4784" s="338">
        <f t="shared" si="746"/>
        <v>2</v>
      </c>
      <c r="E4784" s="334">
        <v>0</v>
      </c>
      <c r="F4784" s="334">
        <v>0</v>
      </c>
      <c r="G4784" s="334">
        <v>0</v>
      </c>
      <c r="H4784" s="334">
        <v>0</v>
      </c>
      <c r="I4784" s="334">
        <v>0</v>
      </c>
      <c r="J4784" s="334">
        <v>0</v>
      </c>
      <c r="K4784" s="334">
        <v>0</v>
      </c>
      <c r="L4784" s="334">
        <v>0</v>
      </c>
      <c r="M4784" s="334">
        <v>0</v>
      </c>
      <c r="N4784" s="334">
        <v>0</v>
      </c>
      <c r="O4784" s="334">
        <v>0</v>
      </c>
      <c r="P4784" s="334">
        <v>0</v>
      </c>
      <c r="Q4784" s="334">
        <v>0</v>
      </c>
      <c r="R4784" s="334">
        <v>0</v>
      </c>
      <c r="S4784" s="334">
        <v>0</v>
      </c>
      <c r="T4784" s="334">
        <v>0</v>
      </c>
      <c r="U4784" s="334">
        <v>0</v>
      </c>
      <c r="V4784" s="334">
        <v>0</v>
      </c>
      <c r="W4784" s="334">
        <v>0</v>
      </c>
      <c r="X4784" s="334">
        <v>0</v>
      </c>
      <c r="Y4784" s="334">
        <v>0</v>
      </c>
      <c r="Z4784" s="334">
        <v>0</v>
      </c>
      <c r="AA4784" s="334">
        <v>0</v>
      </c>
      <c r="AB4784" s="334">
        <v>0</v>
      </c>
      <c r="AD4784" s="334">
        <v>0</v>
      </c>
      <c r="AE4784" s="334">
        <f t="shared" si="747"/>
        <v>0</v>
      </c>
      <c r="AF4784" s="334">
        <f t="shared" si="748"/>
        <v>0</v>
      </c>
      <c r="AG4784" s="340">
        <f t="shared" si="749"/>
        <v>0</v>
      </c>
      <c r="AI4784" s="340">
        <f t="shared" si="752"/>
        <v>0</v>
      </c>
      <c r="AJ4784" s="340">
        <f t="shared" si="752"/>
        <v>0</v>
      </c>
      <c r="AK4784" s="340">
        <f t="shared" si="752"/>
        <v>0</v>
      </c>
      <c r="AL4784" s="340">
        <f t="shared" si="752"/>
        <v>0</v>
      </c>
      <c r="AM4784" s="340">
        <f t="shared" si="752"/>
        <v>0</v>
      </c>
    </row>
    <row r="4785" spans="1:39" x14ac:dyDescent="0.35">
      <c r="A4785" s="337">
        <v>26698</v>
      </c>
      <c r="B4785" s="338">
        <f t="shared" si="744"/>
        <v>1973</v>
      </c>
      <c r="C4785" s="338">
        <f t="shared" si="745"/>
        <v>2</v>
      </c>
      <c r="D4785" s="338">
        <f t="shared" si="746"/>
        <v>3</v>
      </c>
      <c r="E4785" s="334">
        <v>0</v>
      </c>
      <c r="F4785" s="334">
        <v>0</v>
      </c>
      <c r="G4785" s="334">
        <v>0</v>
      </c>
      <c r="H4785" s="334">
        <v>0</v>
      </c>
      <c r="I4785" s="334">
        <v>0</v>
      </c>
      <c r="J4785" s="334">
        <v>0</v>
      </c>
      <c r="K4785" s="334">
        <v>0</v>
      </c>
      <c r="L4785" s="334">
        <v>0.3</v>
      </c>
      <c r="M4785" s="334">
        <v>0.3</v>
      </c>
      <c r="N4785" s="334">
        <v>0.4</v>
      </c>
      <c r="O4785" s="334">
        <v>0.3</v>
      </c>
      <c r="P4785" s="334">
        <v>0.3</v>
      </c>
      <c r="Q4785" s="334">
        <v>0.6</v>
      </c>
      <c r="R4785" s="334">
        <v>0.7</v>
      </c>
      <c r="S4785" s="334">
        <v>0.3</v>
      </c>
      <c r="T4785" s="334">
        <v>0.3</v>
      </c>
      <c r="U4785" s="334">
        <v>0.4</v>
      </c>
      <c r="V4785" s="334">
        <v>0.3</v>
      </c>
      <c r="W4785" s="334">
        <v>0.3</v>
      </c>
      <c r="X4785" s="334">
        <v>0.3</v>
      </c>
      <c r="Y4785" s="334">
        <v>0.3</v>
      </c>
      <c r="Z4785" s="334">
        <v>0.4</v>
      </c>
      <c r="AA4785" s="334">
        <v>0.3</v>
      </c>
      <c r="AB4785" s="334">
        <v>0.3</v>
      </c>
      <c r="AD4785" s="334">
        <v>6.1</v>
      </c>
      <c r="AE4785" s="334">
        <f t="shared" si="747"/>
        <v>6.1</v>
      </c>
      <c r="AF4785" s="334">
        <f t="shared" si="748"/>
        <v>6.1</v>
      </c>
      <c r="AG4785" s="340">
        <f t="shared" si="749"/>
        <v>0</v>
      </c>
      <c r="AI4785" s="340">
        <f t="shared" si="752"/>
        <v>0</v>
      </c>
      <c r="AJ4785" s="340">
        <f t="shared" si="752"/>
        <v>0</v>
      </c>
      <c r="AK4785" s="340">
        <f t="shared" si="752"/>
        <v>0</v>
      </c>
      <c r="AL4785" s="340">
        <f t="shared" si="752"/>
        <v>0</v>
      </c>
      <c r="AM4785" s="340">
        <f t="shared" si="752"/>
        <v>0</v>
      </c>
    </row>
    <row r="4786" spans="1:39" x14ac:dyDescent="0.35">
      <c r="A4786" s="337">
        <v>26699</v>
      </c>
      <c r="B4786" s="338">
        <f t="shared" si="744"/>
        <v>1973</v>
      </c>
      <c r="C4786" s="338">
        <f t="shared" si="745"/>
        <v>2</v>
      </c>
      <c r="D4786" s="338">
        <f t="shared" si="746"/>
        <v>4</v>
      </c>
      <c r="E4786" s="334">
        <v>0.3</v>
      </c>
      <c r="F4786" s="334">
        <v>0.3</v>
      </c>
      <c r="G4786" s="334">
        <v>0.4</v>
      </c>
      <c r="H4786" s="334">
        <v>0.3</v>
      </c>
      <c r="I4786" s="334">
        <v>0.3</v>
      </c>
      <c r="J4786" s="334">
        <v>0.3</v>
      </c>
      <c r="K4786" s="334">
        <v>0.3</v>
      </c>
      <c r="L4786" s="334">
        <v>0.3</v>
      </c>
      <c r="M4786" s="334">
        <v>0.4</v>
      </c>
      <c r="N4786" s="334">
        <v>0.3</v>
      </c>
      <c r="O4786" s="334">
        <v>0.3</v>
      </c>
      <c r="P4786" s="334">
        <v>0.3</v>
      </c>
      <c r="Q4786" s="334">
        <v>0.3</v>
      </c>
      <c r="R4786" s="334">
        <v>0.3</v>
      </c>
      <c r="S4786" s="334">
        <v>0.3</v>
      </c>
      <c r="T4786" s="334">
        <v>0.4</v>
      </c>
      <c r="U4786" s="334">
        <v>0.3</v>
      </c>
      <c r="V4786" s="334">
        <v>0.3</v>
      </c>
      <c r="W4786" s="334">
        <v>0.3</v>
      </c>
      <c r="X4786" s="334">
        <v>0.3</v>
      </c>
      <c r="Y4786" s="334">
        <v>0.3</v>
      </c>
      <c r="Z4786" s="334">
        <v>0.4</v>
      </c>
      <c r="AA4786" s="334">
        <v>0.3</v>
      </c>
      <c r="AB4786" s="334">
        <v>0.3</v>
      </c>
      <c r="AD4786" s="334">
        <v>7.6</v>
      </c>
      <c r="AE4786" s="334">
        <f t="shared" si="747"/>
        <v>7.6</v>
      </c>
      <c r="AF4786" s="334">
        <f t="shared" si="748"/>
        <v>7.5999999999999988</v>
      </c>
      <c r="AG4786" s="340">
        <f t="shared" si="749"/>
        <v>8.8817841970012523E-16</v>
      </c>
      <c r="AI4786" s="340">
        <f t="shared" si="752"/>
        <v>0</v>
      </c>
      <c r="AJ4786" s="340">
        <f t="shared" si="752"/>
        <v>0</v>
      </c>
      <c r="AK4786" s="340">
        <f t="shared" si="752"/>
        <v>0</v>
      </c>
      <c r="AL4786" s="340">
        <f t="shared" si="752"/>
        <v>0</v>
      </c>
      <c r="AM4786" s="340">
        <f t="shared" si="752"/>
        <v>0</v>
      </c>
    </row>
    <row r="4787" spans="1:39" x14ac:dyDescent="0.35">
      <c r="A4787" s="337">
        <v>26700</v>
      </c>
      <c r="B4787" s="338">
        <f t="shared" si="744"/>
        <v>1973</v>
      </c>
      <c r="C4787" s="338">
        <f t="shared" si="745"/>
        <v>2</v>
      </c>
      <c r="D4787" s="338">
        <f t="shared" si="746"/>
        <v>5</v>
      </c>
      <c r="E4787" s="334">
        <v>0.1</v>
      </c>
      <c r="F4787" s="334">
        <v>0</v>
      </c>
      <c r="G4787" s="334">
        <v>0.1</v>
      </c>
      <c r="H4787" s="334">
        <v>0</v>
      </c>
      <c r="I4787" s="334">
        <v>0.1</v>
      </c>
      <c r="J4787" s="334">
        <v>0</v>
      </c>
      <c r="K4787" s="334">
        <v>0.1</v>
      </c>
      <c r="L4787" s="334">
        <v>0</v>
      </c>
      <c r="M4787" s="334">
        <v>0.1</v>
      </c>
      <c r="N4787" s="334">
        <v>0</v>
      </c>
      <c r="O4787" s="334">
        <v>0.1</v>
      </c>
      <c r="P4787" s="334">
        <v>0</v>
      </c>
      <c r="Q4787" s="334">
        <v>0.1</v>
      </c>
      <c r="R4787" s="334">
        <v>0</v>
      </c>
      <c r="S4787" s="334">
        <v>0.1</v>
      </c>
      <c r="T4787" s="334">
        <v>0</v>
      </c>
      <c r="U4787" s="334">
        <v>0</v>
      </c>
      <c r="V4787" s="334">
        <v>0</v>
      </c>
      <c r="W4787" s="334">
        <v>0</v>
      </c>
      <c r="X4787" s="334">
        <v>0</v>
      </c>
      <c r="Y4787" s="334">
        <v>0</v>
      </c>
      <c r="Z4787" s="334">
        <v>0</v>
      </c>
      <c r="AA4787" s="334">
        <v>0</v>
      </c>
      <c r="AB4787" s="334">
        <v>0</v>
      </c>
      <c r="AD4787" s="334">
        <v>0.8</v>
      </c>
      <c r="AE4787" s="334">
        <f t="shared" si="747"/>
        <v>0.8</v>
      </c>
      <c r="AF4787" s="334">
        <f t="shared" si="748"/>
        <v>0.79999999999999993</v>
      </c>
      <c r="AG4787" s="340">
        <f t="shared" si="749"/>
        <v>1.1102230246251565E-16</v>
      </c>
      <c r="AI4787" s="340">
        <f t="shared" si="752"/>
        <v>0</v>
      </c>
      <c r="AJ4787" s="340">
        <f t="shared" si="752"/>
        <v>0</v>
      </c>
      <c r="AK4787" s="340">
        <f t="shared" si="752"/>
        <v>0</v>
      </c>
      <c r="AL4787" s="340">
        <f t="shared" si="752"/>
        <v>0</v>
      </c>
      <c r="AM4787" s="340">
        <f t="shared" si="752"/>
        <v>0</v>
      </c>
    </row>
    <row r="4788" spans="1:39" x14ac:dyDescent="0.35">
      <c r="A4788" s="337">
        <v>26701</v>
      </c>
      <c r="B4788" s="338">
        <f t="shared" si="744"/>
        <v>1973</v>
      </c>
      <c r="C4788" s="338">
        <f t="shared" si="745"/>
        <v>2</v>
      </c>
      <c r="D4788" s="338">
        <f t="shared" si="746"/>
        <v>6</v>
      </c>
      <c r="E4788" s="334">
        <v>0</v>
      </c>
      <c r="F4788" s="334">
        <v>0</v>
      </c>
      <c r="G4788" s="334">
        <v>0</v>
      </c>
      <c r="H4788" s="334">
        <v>0</v>
      </c>
      <c r="I4788" s="334">
        <v>0</v>
      </c>
      <c r="J4788" s="334">
        <v>0</v>
      </c>
      <c r="K4788" s="334">
        <v>0</v>
      </c>
      <c r="L4788" s="334">
        <v>0</v>
      </c>
      <c r="M4788" s="334">
        <v>0</v>
      </c>
      <c r="N4788" s="334">
        <v>0</v>
      </c>
      <c r="O4788" s="334">
        <v>0</v>
      </c>
      <c r="P4788" s="334">
        <v>0</v>
      </c>
      <c r="Q4788" s="334">
        <v>0</v>
      </c>
      <c r="R4788" s="334">
        <v>0</v>
      </c>
      <c r="S4788" s="334">
        <v>0</v>
      </c>
      <c r="T4788" s="334">
        <v>0</v>
      </c>
      <c r="U4788" s="334">
        <v>0</v>
      </c>
      <c r="V4788" s="334">
        <v>0</v>
      </c>
      <c r="W4788" s="334">
        <v>0</v>
      </c>
      <c r="X4788" s="334">
        <v>0</v>
      </c>
      <c r="Y4788" s="334">
        <v>0</v>
      </c>
      <c r="Z4788" s="334">
        <v>0</v>
      </c>
      <c r="AA4788" s="334">
        <v>0</v>
      </c>
      <c r="AB4788" s="334">
        <v>0</v>
      </c>
      <c r="AD4788" s="334">
        <v>0</v>
      </c>
      <c r="AE4788" s="334">
        <f t="shared" si="747"/>
        <v>0</v>
      </c>
      <c r="AF4788" s="334">
        <f t="shared" si="748"/>
        <v>0</v>
      </c>
      <c r="AG4788" s="340">
        <f t="shared" si="749"/>
        <v>0</v>
      </c>
      <c r="AI4788" s="340">
        <f t="shared" ref="AI4788:AM4803" si="753">IF($C4788=AI$1,$AF4788,0)</f>
        <v>0</v>
      </c>
      <c r="AJ4788" s="340">
        <f t="shared" si="753"/>
        <v>0</v>
      </c>
      <c r="AK4788" s="340">
        <f t="shared" si="753"/>
        <v>0</v>
      </c>
      <c r="AL4788" s="340">
        <f t="shared" si="753"/>
        <v>0</v>
      </c>
      <c r="AM4788" s="340">
        <f t="shared" si="753"/>
        <v>0</v>
      </c>
    </row>
    <row r="4789" spans="1:39" x14ac:dyDescent="0.35">
      <c r="A4789" s="337">
        <v>26702</v>
      </c>
      <c r="B4789" s="338">
        <f t="shared" si="744"/>
        <v>1973</v>
      </c>
      <c r="C4789" s="338">
        <f t="shared" si="745"/>
        <v>2</v>
      </c>
      <c r="D4789" s="338">
        <f t="shared" si="746"/>
        <v>7</v>
      </c>
      <c r="E4789" s="334">
        <v>0</v>
      </c>
      <c r="F4789" s="334">
        <v>0</v>
      </c>
      <c r="G4789" s="334">
        <v>0</v>
      </c>
      <c r="H4789" s="334">
        <v>0</v>
      </c>
      <c r="I4789" s="334">
        <v>0</v>
      </c>
      <c r="J4789" s="334">
        <v>0</v>
      </c>
      <c r="K4789" s="334">
        <v>0</v>
      </c>
      <c r="L4789" s="334">
        <v>0</v>
      </c>
      <c r="M4789" s="334">
        <v>0</v>
      </c>
      <c r="N4789" s="334">
        <v>0</v>
      </c>
      <c r="O4789" s="334">
        <v>0</v>
      </c>
      <c r="P4789" s="334">
        <v>0</v>
      </c>
      <c r="Q4789" s="334">
        <v>0</v>
      </c>
      <c r="R4789" s="334">
        <v>0</v>
      </c>
      <c r="S4789" s="334">
        <v>0</v>
      </c>
      <c r="T4789" s="334">
        <v>0</v>
      </c>
      <c r="U4789" s="334">
        <v>0</v>
      </c>
      <c r="V4789" s="334">
        <v>0</v>
      </c>
      <c r="W4789" s="334">
        <v>0</v>
      </c>
      <c r="X4789" s="334">
        <v>0</v>
      </c>
      <c r="Y4789" s="334">
        <v>0</v>
      </c>
      <c r="Z4789" s="334">
        <v>0</v>
      </c>
      <c r="AA4789" s="334">
        <v>0</v>
      </c>
      <c r="AB4789" s="334">
        <v>0</v>
      </c>
      <c r="AD4789" s="334">
        <v>0</v>
      </c>
      <c r="AE4789" s="334">
        <f t="shared" si="747"/>
        <v>0</v>
      </c>
      <c r="AF4789" s="334">
        <f t="shared" si="748"/>
        <v>0</v>
      </c>
      <c r="AG4789" s="340">
        <f t="shared" si="749"/>
        <v>0</v>
      </c>
      <c r="AI4789" s="340">
        <f t="shared" si="753"/>
        <v>0</v>
      </c>
      <c r="AJ4789" s="340">
        <f t="shared" si="753"/>
        <v>0</v>
      </c>
      <c r="AK4789" s="340">
        <f t="shared" si="753"/>
        <v>0</v>
      </c>
      <c r="AL4789" s="340">
        <f t="shared" si="753"/>
        <v>0</v>
      </c>
      <c r="AM4789" s="340">
        <f t="shared" si="753"/>
        <v>0</v>
      </c>
    </row>
    <row r="4790" spans="1:39" x14ac:dyDescent="0.35">
      <c r="A4790" s="337">
        <v>26703</v>
      </c>
      <c r="B4790" s="338">
        <f t="shared" si="744"/>
        <v>1973</v>
      </c>
      <c r="C4790" s="338">
        <f t="shared" si="745"/>
        <v>2</v>
      </c>
      <c r="D4790" s="338">
        <f t="shared" si="746"/>
        <v>8</v>
      </c>
      <c r="E4790" s="334">
        <v>0</v>
      </c>
      <c r="F4790" s="334">
        <v>0</v>
      </c>
      <c r="G4790" s="334">
        <v>0</v>
      </c>
      <c r="H4790" s="334">
        <v>0</v>
      </c>
      <c r="I4790" s="334">
        <v>0</v>
      </c>
      <c r="J4790" s="334">
        <v>0</v>
      </c>
      <c r="K4790" s="334">
        <v>0</v>
      </c>
      <c r="L4790" s="334">
        <v>0</v>
      </c>
      <c r="M4790" s="334">
        <v>0</v>
      </c>
      <c r="N4790" s="334">
        <v>0</v>
      </c>
      <c r="O4790" s="334">
        <v>0</v>
      </c>
      <c r="P4790" s="334">
        <v>0</v>
      </c>
      <c r="Q4790" s="334">
        <v>0</v>
      </c>
      <c r="R4790" s="334">
        <v>0</v>
      </c>
      <c r="S4790" s="334">
        <v>0</v>
      </c>
      <c r="T4790" s="334">
        <v>0</v>
      </c>
      <c r="U4790" s="334">
        <v>0</v>
      </c>
      <c r="V4790" s="334">
        <v>0</v>
      </c>
      <c r="W4790" s="334">
        <v>0</v>
      </c>
      <c r="X4790" s="334">
        <v>0</v>
      </c>
      <c r="Y4790" s="334">
        <v>0</v>
      </c>
      <c r="Z4790" s="334">
        <v>0</v>
      </c>
      <c r="AA4790" s="334">
        <v>0</v>
      </c>
      <c r="AB4790" s="334">
        <v>0</v>
      </c>
      <c r="AD4790" s="334">
        <v>0</v>
      </c>
      <c r="AE4790" s="334">
        <f t="shared" si="747"/>
        <v>0</v>
      </c>
      <c r="AF4790" s="334">
        <f t="shared" si="748"/>
        <v>0</v>
      </c>
      <c r="AG4790" s="340">
        <f t="shared" si="749"/>
        <v>0</v>
      </c>
      <c r="AI4790" s="340">
        <f t="shared" si="753"/>
        <v>0</v>
      </c>
      <c r="AJ4790" s="340">
        <f t="shared" si="753"/>
        <v>0</v>
      </c>
      <c r="AK4790" s="340">
        <f t="shared" si="753"/>
        <v>0</v>
      </c>
      <c r="AL4790" s="340">
        <f t="shared" si="753"/>
        <v>0</v>
      </c>
      <c r="AM4790" s="340">
        <f t="shared" si="753"/>
        <v>0</v>
      </c>
    </row>
    <row r="4791" spans="1:39" x14ac:dyDescent="0.35">
      <c r="A4791" s="337">
        <v>26704</v>
      </c>
      <c r="B4791" s="338">
        <f t="shared" si="744"/>
        <v>1973</v>
      </c>
      <c r="C4791" s="338">
        <f t="shared" si="745"/>
        <v>2</v>
      </c>
      <c r="D4791" s="338">
        <f t="shared" si="746"/>
        <v>9</v>
      </c>
      <c r="E4791" s="334">
        <v>0</v>
      </c>
      <c r="F4791" s="334">
        <v>0</v>
      </c>
      <c r="G4791" s="334">
        <v>0</v>
      </c>
      <c r="H4791" s="334">
        <v>0</v>
      </c>
      <c r="I4791" s="334">
        <v>0</v>
      </c>
      <c r="J4791" s="334">
        <v>0</v>
      </c>
      <c r="K4791" s="334">
        <v>0</v>
      </c>
      <c r="L4791" s="334">
        <v>0</v>
      </c>
      <c r="M4791" s="334">
        <v>0</v>
      </c>
      <c r="N4791" s="334">
        <v>0</v>
      </c>
      <c r="O4791" s="334">
        <v>0</v>
      </c>
      <c r="P4791" s="334">
        <v>0</v>
      </c>
      <c r="Q4791" s="334">
        <v>0</v>
      </c>
      <c r="R4791" s="334">
        <v>0</v>
      </c>
      <c r="S4791" s="334">
        <v>0</v>
      </c>
      <c r="T4791" s="334">
        <v>0</v>
      </c>
      <c r="U4791" s="334">
        <v>0</v>
      </c>
      <c r="V4791" s="334">
        <v>0</v>
      </c>
      <c r="W4791" s="334">
        <v>0</v>
      </c>
      <c r="X4791" s="334">
        <v>0</v>
      </c>
      <c r="Y4791" s="334">
        <v>0</v>
      </c>
      <c r="Z4791" s="334">
        <v>0</v>
      </c>
      <c r="AA4791" s="334">
        <v>0</v>
      </c>
      <c r="AB4791" s="334">
        <v>0</v>
      </c>
      <c r="AD4791" s="334">
        <v>0</v>
      </c>
      <c r="AE4791" s="334">
        <f t="shared" si="747"/>
        <v>0</v>
      </c>
      <c r="AF4791" s="334">
        <f t="shared" si="748"/>
        <v>0</v>
      </c>
      <c r="AG4791" s="340">
        <f t="shared" si="749"/>
        <v>0</v>
      </c>
      <c r="AI4791" s="340">
        <f t="shared" si="753"/>
        <v>0</v>
      </c>
      <c r="AJ4791" s="340">
        <f t="shared" si="753"/>
        <v>0</v>
      </c>
      <c r="AK4791" s="340">
        <f t="shared" si="753"/>
        <v>0</v>
      </c>
      <c r="AL4791" s="340">
        <f t="shared" si="753"/>
        <v>0</v>
      </c>
      <c r="AM4791" s="340">
        <f t="shared" si="753"/>
        <v>0</v>
      </c>
    </row>
    <row r="4792" spans="1:39" x14ac:dyDescent="0.35">
      <c r="A4792" s="337">
        <v>26705</v>
      </c>
      <c r="B4792" s="338">
        <f t="shared" si="744"/>
        <v>1973</v>
      </c>
      <c r="C4792" s="338">
        <f t="shared" si="745"/>
        <v>2</v>
      </c>
      <c r="D4792" s="338">
        <f t="shared" si="746"/>
        <v>10</v>
      </c>
      <c r="E4792" s="334">
        <v>0</v>
      </c>
      <c r="F4792" s="334">
        <v>0</v>
      </c>
      <c r="G4792" s="334">
        <v>0</v>
      </c>
      <c r="H4792" s="334">
        <v>0</v>
      </c>
      <c r="I4792" s="334">
        <v>0</v>
      </c>
      <c r="J4792" s="334">
        <v>0</v>
      </c>
      <c r="K4792" s="334">
        <v>0</v>
      </c>
      <c r="L4792" s="334">
        <v>0</v>
      </c>
      <c r="M4792" s="334">
        <v>0</v>
      </c>
      <c r="N4792" s="334">
        <v>0</v>
      </c>
      <c r="O4792" s="334">
        <v>0</v>
      </c>
      <c r="P4792" s="334">
        <v>0</v>
      </c>
      <c r="Q4792" s="334">
        <v>0</v>
      </c>
      <c r="R4792" s="334">
        <v>0</v>
      </c>
      <c r="S4792" s="334">
        <v>0</v>
      </c>
      <c r="T4792" s="334">
        <v>0</v>
      </c>
      <c r="U4792" s="334">
        <v>0</v>
      </c>
      <c r="V4792" s="334">
        <v>0</v>
      </c>
      <c r="W4792" s="334">
        <v>0.4</v>
      </c>
      <c r="X4792" s="334">
        <v>0.2</v>
      </c>
      <c r="Y4792" s="334">
        <v>0.1</v>
      </c>
      <c r="Z4792" s="334">
        <v>0.2</v>
      </c>
      <c r="AA4792" s="334">
        <v>0.2</v>
      </c>
      <c r="AB4792" s="334">
        <v>0.2</v>
      </c>
      <c r="AD4792" s="334">
        <v>1.3</v>
      </c>
      <c r="AE4792" s="334">
        <f t="shared" si="747"/>
        <v>1.3</v>
      </c>
      <c r="AF4792" s="334">
        <f t="shared" si="748"/>
        <v>1.3</v>
      </c>
      <c r="AG4792" s="340">
        <f t="shared" si="749"/>
        <v>0</v>
      </c>
      <c r="AI4792" s="340">
        <f t="shared" si="753"/>
        <v>0</v>
      </c>
      <c r="AJ4792" s="340">
        <f t="shared" si="753"/>
        <v>0</v>
      </c>
      <c r="AK4792" s="340">
        <f t="shared" si="753"/>
        <v>0</v>
      </c>
      <c r="AL4792" s="340">
        <f t="shared" si="753"/>
        <v>0</v>
      </c>
      <c r="AM4792" s="340">
        <f t="shared" si="753"/>
        <v>0</v>
      </c>
    </row>
    <row r="4793" spans="1:39" x14ac:dyDescent="0.35">
      <c r="A4793" s="337">
        <v>26706</v>
      </c>
      <c r="B4793" s="338">
        <f t="shared" si="744"/>
        <v>1973</v>
      </c>
      <c r="C4793" s="338">
        <f t="shared" si="745"/>
        <v>2</v>
      </c>
      <c r="D4793" s="338">
        <f t="shared" si="746"/>
        <v>11</v>
      </c>
      <c r="E4793" s="334">
        <v>0</v>
      </c>
      <c r="F4793" s="334">
        <v>0.1</v>
      </c>
      <c r="G4793" s="334">
        <v>0</v>
      </c>
      <c r="H4793" s="334">
        <v>0</v>
      </c>
      <c r="I4793" s="334">
        <v>0</v>
      </c>
      <c r="J4793" s="334">
        <v>0</v>
      </c>
      <c r="K4793" s="334">
        <v>0</v>
      </c>
      <c r="L4793" s="334">
        <v>0.1</v>
      </c>
      <c r="M4793" s="334">
        <v>0</v>
      </c>
      <c r="N4793" s="334">
        <v>0.1</v>
      </c>
      <c r="O4793" s="334">
        <v>0</v>
      </c>
      <c r="P4793" s="334">
        <v>0</v>
      </c>
      <c r="Q4793" s="334">
        <v>0</v>
      </c>
      <c r="R4793" s="334">
        <v>0</v>
      </c>
      <c r="S4793" s="334">
        <v>0</v>
      </c>
      <c r="T4793" s="334">
        <v>0</v>
      </c>
      <c r="U4793" s="334">
        <v>0</v>
      </c>
      <c r="V4793" s="334">
        <v>0</v>
      </c>
      <c r="W4793" s="334">
        <v>0</v>
      </c>
      <c r="X4793" s="334">
        <v>0.1</v>
      </c>
      <c r="Y4793" s="334">
        <v>0</v>
      </c>
      <c r="Z4793" s="334">
        <v>0</v>
      </c>
      <c r="AA4793" s="334">
        <v>0.1</v>
      </c>
      <c r="AB4793" s="334">
        <v>0</v>
      </c>
      <c r="AD4793" s="334">
        <v>0.5</v>
      </c>
      <c r="AE4793" s="334">
        <f t="shared" si="747"/>
        <v>0.5</v>
      </c>
      <c r="AF4793" s="334">
        <f t="shared" si="748"/>
        <v>0.5</v>
      </c>
      <c r="AG4793" s="340">
        <f t="shared" si="749"/>
        <v>0</v>
      </c>
      <c r="AI4793" s="340">
        <f t="shared" si="753"/>
        <v>0</v>
      </c>
      <c r="AJ4793" s="340">
        <f t="shared" si="753"/>
        <v>0</v>
      </c>
      <c r="AK4793" s="340">
        <f t="shared" si="753"/>
        <v>0</v>
      </c>
      <c r="AL4793" s="340">
        <f t="shared" si="753"/>
        <v>0</v>
      </c>
      <c r="AM4793" s="340">
        <f t="shared" si="753"/>
        <v>0</v>
      </c>
    </row>
    <row r="4794" spans="1:39" x14ac:dyDescent="0.35">
      <c r="A4794" s="337">
        <v>26707</v>
      </c>
      <c r="B4794" s="338">
        <f t="shared" si="744"/>
        <v>1973</v>
      </c>
      <c r="C4794" s="338">
        <f t="shared" si="745"/>
        <v>2</v>
      </c>
      <c r="D4794" s="338">
        <f t="shared" si="746"/>
        <v>12</v>
      </c>
      <c r="E4794" s="334">
        <v>0.1</v>
      </c>
      <c r="F4794" s="334">
        <v>0.1</v>
      </c>
      <c r="G4794" s="334">
        <v>0</v>
      </c>
      <c r="H4794" s="334">
        <v>0.1</v>
      </c>
      <c r="I4794" s="334">
        <v>0.1</v>
      </c>
      <c r="J4794" s="334">
        <v>0.1</v>
      </c>
      <c r="K4794" s="334">
        <v>0.1</v>
      </c>
      <c r="L4794" s="334">
        <v>0</v>
      </c>
      <c r="M4794" s="334">
        <v>0.1</v>
      </c>
      <c r="N4794" s="334">
        <v>0.1</v>
      </c>
      <c r="O4794" s="334">
        <v>0</v>
      </c>
      <c r="P4794" s="334">
        <v>0</v>
      </c>
      <c r="Q4794" s="334">
        <v>0</v>
      </c>
      <c r="R4794" s="334">
        <v>0</v>
      </c>
      <c r="S4794" s="334">
        <v>0</v>
      </c>
      <c r="T4794" s="334">
        <v>0</v>
      </c>
      <c r="U4794" s="334">
        <v>0</v>
      </c>
      <c r="V4794" s="334">
        <v>0</v>
      </c>
      <c r="W4794" s="334">
        <v>0</v>
      </c>
      <c r="X4794" s="334">
        <v>0</v>
      </c>
      <c r="Y4794" s="334">
        <v>0</v>
      </c>
      <c r="Z4794" s="334">
        <v>0</v>
      </c>
      <c r="AA4794" s="334">
        <v>0</v>
      </c>
      <c r="AB4794" s="334">
        <v>0</v>
      </c>
      <c r="AD4794" s="334">
        <v>0.8</v>
      </c>
      <c r="AE4794" s="334">
        <f t="shared" si="747"/>
        <v>0.8</v>
      </c>
      <c r="AF4794" s="334">
        <f t="shared" si="748"/>
        <v>0.79999999999999993</v>
      </c>
      <c r="AG4794" s="340">
        <f t="shared" si="749"/>
        <v>1.1102230246251565E-16</v>
      </c>
      <c r="AI4794" s="340">
        <f t="shared" si="753"/>
        <v>0</v>
      </c>
      <c r="AJ4794" s="340">
        <f t="shared" si="753"/>
        <v>0</v>
      </c>
      <c r="AK4794" s="340">
        <f t="shared" si="753"/>
        <v>0</v>
      </c>
      <c r="AL4794" s="340">
        <f t="shared" si="753"/>
        <v>0</v>
      </c>
      <c r="AM4794" s="340">
        <f t="shared" si="753"/>
        <v>0</v>
      </c>
    </row>
    <row r="4795" spans="1:39" x14ac:dyDescent="0.35">
      <c r="A4795" s="337">
        <v>26708</v>
      </c>
      <c r="B4795" s="338">
        <f t="shared" si="744"/>
        <v>1973</v>
      </c>
      <c r="C4795" s="338">
        <f t="shared" si="745"/>
        <v>2</v>
      </c>
      <c r="D4795" s="338">
        <f t="shared" si="746"/>
        <v>13</v>
      </c>
      <c r="E4795" s="334">
        <v>0</v>
      </c>
      <c r="F4795" s="334">
        <v>0</v>
      </c>
      <c r="G4795" s="334">
        <v>0</v>
      </c>
      <c r="H4795" s="334">
        <v>0</v>
      </c>
      <c r="I4795" s="334">
        <v>0</v>
      </c>
      <c r="J4795" s="334">
        <v>0</v>
      </c>
      <c r="K4795" s="334">
        <v>0</v>
      </c>
      <c r="L4795" s="334">
        <v>0</v>
      </c>
      <c r="M4795" s="334">
        <v>0</v>
      </c>
      <c r="N4795" s="334">
        <v>0</v>
      </c>
      <c r="O4795" s="334">
        <v>0</v>
      </c>
      <c r="P4795" s="334">
        <v>0</v>
      </c>
      <c r="Q4795" s="334">
        <v>0</v>
      </c>
      <c r="R4795" s="334">
        <v>0</v>
      </c>
      <c r="S4795" s="334">
        <v>0</v>
      </c>
      <c r="T4795" s="334">
        <v>0</v>
      </c>
      <c r="U4795" s="334">
        <v>0</v>
      </c>
      <c r="V4795" s="334">
        <v>0</v>
      </c>
      <c r="W4795" s="334">
        <v>0</v>
      </c>
      <c r="X4795" s="334">
        <v>0</v>
      </c>
      <c r="Y4795" s="334">
        <v>0</v>
      </c>
      <c r="Z4795" s="334">
        <v>0</v>
      </c>
      <c r="AA4795" s="334">
        <v>0</v>
      </c>
      <c r="AB4795" s="334">
        <v>0</v>
      </c>
      <c r="AD4795" s="334">
        <v>0</v>
      </c>
      <c r="AE4795" s="334">
        <f t="shared" si="747"/>
        <v>0</v>
      </c>
      <c r="AF4795" s="334">
        <f t="shared" si="748"/>
        <v>0</v>
      </c>
      <c r="AG4795" s="340">
        <f t="shared" si="749"/>
        <v>0</v>
      </c>
      <c r="AI4795" s="340">
        <f t="shared" si="753"/>
        <v>0</v>
      </c>
      <c r="AJ4795" s="340">
        <f t="shared" si="753"/>
        <v>0</v>
      </c>
      <c r="AK4795" s="340">
        <f t="shared" si="753"/>
        <v>0</v>
      </c>
      <c r="AL4795" s="340">
        <f t="shared" si="753"/>
        <v>0</v>
      </c>
      <c r="AM4795" s="340">
        <f t="shared" si="753"/>
        <v>0</v>
      </c>
    </row>
    <row r="4796" spans="1:39" x14ac:dyDescent="0.35">
      <c r="A4796" s="337">
        <v>26709</v>
      </c>
      <c r="B4796" s="338">
        <f t="shared" si="744"/>
        <v>1973</v>
      </c>
      <c r="C4796" s="338">
        <f t="shared" si="745"/>
        <v>2</v>
      </c>
      <c r="D4796" s="338">
        <f t="shared" si="746"/>
        <v>14</v>
      </c>
      <c r="E4796" s="334">
        <v>0</v>
      </c>
      <c r="F4796" s="334">
        <v>0</v>
      </c>
      <c r="G4796" s="334">
        <v>0</v>
      </c>
      <c r="H4796" s="334">
        <v>0</v>
      </c>
      <c r="I4796" s="334">
        <v>0</v>
      </c>
      <c r="J4796" s="334">
        <v>0</v>
      </c>
      <c r="K4796" s="334">
        <v>0</v>
      </c>
      <c r="L4796" s="334">
        <v>0</v>
      </c>
      <c r="M4796" s="334">
        <v>0</v>
      </c>
      <c r="N4796" s="334">
        <v>0</v>
      </c>
      <c r="O4796" s="334">
        <v>0</v>
      </c>
      <c r="P4796" s="334">
        <v>0</v>
      </c>
      <c r="Q4796" s="334">
        <v>0</v>
      </c>
      <c r="R4796" s="334">
        <v>0</v>
      </c>
      <c r="S4796" s="334">
        <v>0</v>
      </c>
      <c r="T4796" s="334">
        <v>0</v>
      </c>
      <c r="U4796" s="334">
        <v>0</v>
      </c>
      <c r="V4796" s="334">
        <v>0</v>
      </c>
      <c r="W4796" s="334">
        <v>0</v>
      </c>
      <c r="X4796" s="334">
        <v>0</v>
      </c>
      <c r="Y4796" s="334">
        <v>0</v>
      </c>
      <c r="Z4796" s="334">
        <v>0</v>
      </c>
      <c r="AA4796" s="334">
        <v>0</v>
      </c>
      <c r="AB4796" s="334">
        <v>0</v>
      </c>
      <c r="AD4796" s="334">
        <v>0</v>
      </c>
      <c r="AE4796" s="334">
        <f t="shared" si="747"/>
        <v>0</v>
      </c>
      <c r="AF4796" s="334">
        <f t="shared" si="748"/>
        <v>0</v>
      </c>
      <c r="AG4796" s="340">
        <f t="shared" si="749"/>
        <v>0</v>
      </c>
      <c r="AI4796" s="340">
        <f t="shared" si="753"/>
        <v>0</v>
      </c>
      <c r="AJ4796" s="340">
        <f t="shared" si="753"/>
        <v>0</v>
      </c>
      <c r="AK4796" s="340">
        <f t="shared" si="753"/>
        <v>0</v>
      </c>
      <c r="AL4796" s="340">
        <f t="shared" si="753"/>
        <v>0</v>
      </c>
      <c r="AM4796" s="340">
        <f t="shared" si="753"/>
        <v>0</v>
      </c>
    </row>
    <row r="4797" spans="1:39" x14ac:dyDescent="0.35">
      <c r="A4797" s="337">
        <v>26710</v>
      </c>
      <c r="B4797" s="338">
        <f t="shared" si="744"/>
        <v>1973</v>
      </c>
      <c r="C4797" s="338">
        <f t="shared" si="745"/>
        <v>2</v>
      </c>
      <c r="D4797" s="338">
        <f t="shared" si="746"/>
        <v>15</v>
      </c>
      <c r="E4797" s="334">
        <v>0</v>
      </c>
      <c r="F4797" s="334">
        <v>0</v>
      </c>
      <c r="G4797" s="334">
        <v>0</v>
      </c>
      <c r="H4797" s="334">
        <v>0</v>
      </c>
      <c r="I4797" s="334">
        <v>0</v>
      </c>
      <c r="J4797" s="334">
        <v>0</v>
      </c>
      <c r="K4797" s="334">
        <v>0</v>
      </c>
      <c r="L4797" s="334">
        <v>0</v>
      </c>
      <c r="M4797" s="334">
        <v>0</v>
      </c>
      <c r="N4797" s="334">
        <v>0</v>
      </c>
      <c r="O4797" s="334">
        <v>0</v>
      </c>
      <c r="P4797" s="334">
        <v>0</v>
      </c>
      <c r="Q4797" s="334">
        <v>0</v>
      </c>
      <c r="R4797" s="334">
        <v>0</v>
      </c>
      <c r="S4797" s="334">
        <v>0</v>
      </c>
      <c r="T4797" s="334">
        <v>0</v>
      </c>
      <c r="U4797" s="334">
        <v>0</v>
      </c>
      <c r="V4797" s="334">
        <v>0</v>
      </c>
      <c r="W4797" s="334">
        <v>0</v>
      </c>
      <c r="X4797" s="334">
        <v>0</v>
      </c>
      <c r="Y4797" s="334">
        <v>0</v>
      </c>
      <c r="Z4797" s="334">
        <v>0</v>
      </c>
      <c r="AA4797" s="334">
        <v>0</v>
      </c>
      <c r="AB4797" s="334">
        <v>0</v>
      </c>
      <c r="AD4797" s="334">
        <v>0</v>
      </c>
      <c r="AE4797" s="334">
        <f t="shared" si="747"/>
        <v>0</v>
      </c>
      <c r="AF4797" s="334">
        <f t="shared" si="748"/>
        <v>0</v>
      </c>
      <c r="AG4797" s="340">
        <f t="shared" si="749"/>
        <v>0</v>
      </c>
      <c r="AI4797" s="340">
        <f t="shared" si="753"/>
        <v>0</v>
      </c>
      <c r="AJ4797" s="340">
        <f t="shared" si="753"/>
        <v>0</v>
      </c>
      <c r="AK4797" s="340">
        <f t="shared" si="753"/>
        <v>0</v>
      </c>
      <c r="AL4797" s="340">
        <f t="shared" si="753"/>
        <v>0</v>
      </c>
      <c r="AM4797" s="340">
        <f t="shared" si="753"/>
        <v>0</v>
      </c>
    </row>
    <row r="4798" spans="1:39" x14ac:dyDescent="0.35">
      <c r="A4798" s="337">
        <v>26711</v>
      </c>
      <c r="B4798" s="338">
        <f t="shared" si="744"/>
        <v>1973</v>
      </c>
      <c r="C4798" s="338">
        <f t="shared" si="745"/>
        <v>2</v>
      </c>
      <c r="D4798" s="338">
        <f t="shared" si="746"/>
        <v>16</v>
      </c>
      <c r="E4798" s="334">
        <v>0</v>
      </c>
      <c r="F4798" s="334">
        <v>0</v>
      </c>
      <c r="G4798" s="334">
        <v>0</v>
      </c>
      <c r="H4798" s="334">
        <v>0</v>
      </c>
      <c r="I4798" s="334">
        <v>0</v>
      </c>
      <c r="J4798" s="334">
        <v>0</v>
      </c>
      <c r="K4798" s="334">
        <v>0</v>
      </c>
      <c r="L4798" s="334">
        <v>0</v>
      </c>
      <c r="M4798" s="334">
        <v>0</v>
      </c>
      <c r="N4798" s="334">
        <v>0</v>
      </c>
      <c r="O4798" s="334">
        <v>0</v>
      </c>
      <c r="P4798" s="334">
        <v>0</v>
      </c>
      <c r="Q4798" s="334">
        <v>0</v>
      </c>
      <c r="R4798" s="334">
        <v>0</v>
      </c>
      <c r="S4798" s="334">
        <v>0</v>
      </c>
      <c r="T4798" s="334">
        <v>0</v>
      </c>
      <c r="U4798" s="334">
        <v>0</v>
      </c>
      <c r="V4798" s="334">
        <v>0</v>
      </c>
      <c r="W4798" s="334">
        <v>0</v>
      </c>
      <c r="X4798" s="334">
        <v>0</v>
      </c>
      <c r="Y4798" s="334">
        <v>0</v>
      </c>
      <c r="Z4798" s="334">
        <v>0</v>
      </c>
      <c r="AA4798" s="334">
        <v>0</v>
      </c>
      <c r="AB4798" s="334">
        <v>0</v>
      </c>
      <c r="AD4798" s="334">
        <v>0</v>
      </c>
      <c r="AE4798" s="334">
        <f t="shared" si="747"/>
        <v>0</v>
      </c>
      <c r="AF4798" s="334">
        <f t="shared" si="748"/>
        <v>0</v>
      </c>
      <c r="AG4798" s="340">
        <f t="shared" si="749"/>
        <v>0</v>
      </c>
      <c r="AI4798" s="340">
        <f t="shared" si="753"/>
        <v>0</v>
      </c>
      <c r="AJ4798" s="340">
        <f t="shared" si="753"/>
        <v>0</v>
      </c>
      <c r="AK4798" s="340">
        <f t="shared" si="753"/>
        <v>0</v>
      </c>
      <c r="AL4798" s="340">
        <f t="shared" si="753"/>
        <v>0</v>
      </c>
      <c r="AM4798" s="340">
        <f t="shared" si="753"/>
        <v>0</v>
      </c>
    </row>
    <row r="4799" spans="1:39" x14ac:dyDescent="0.35">
      <c r="A4799" s="337">
        <v>26712</v>
      </c>
      <c r="B4799" s="338">
        <f t="shared" si="744"/>
        <v>1973</v>
      </c>
      <c r="C4799" s="338">
        <f t="shared" si="745"/>
        <v>2</v>
      </c>
      <c r="D4799" s="338">
        <f t="shared" si="746"/>
        <v>17</v>
      </c>
      <c r="E4799" s="334">
        <v>0</v>
      </c>
      <c r="F4799" s="334">
        <v>0</v>
      </c>
      <c r="G4799" s="334">
        <v>0</v>
      </c>
      <c r="H4799" s="334">
        <v>0</v>
      </c>
      <c r="I4799" s="334">
        <v>0</v>
      </c>
      <c r="J4799" s="334">
        <v>0</v>
      </c>
      <c r="K4799" s="334">
        <v>0</v>
      </c>
      <c r="L4799" s="334">
        <v>0</v>
      </c>
      <c r="M4799" s="334">
        <v>0</v>
      </c>
      <c r="N4799" s="334">
        <v>0</v>
      </c>
      <c r="O4799" s="334">
        <v>0</v>
      </c>
      <c r="P4799" s="334">
        <v>0</v>
      </c>
      <c r="Q4799" s="334">
        <v>0</v>
      </c>
      <c r="R4799" s="334">
        <v>0</v>
      </c>
      <c r="S4799" s="334">
        <v>0</v>
      </c>
      <c r="T4799" s="334">
        <v>0</v>
      </c>
      <c r="U4799" s="334">
        <v>0</v>
      </c>
      <c r="V4799" s="334">
        <v>0</v>
      </c>
      <c r="W4799" s="334">
        <v>0</v>
      </c>
      <c r="X4799" s="334">
        <v>0</v>
      </c>
      <c r="Y4799" s="334">
        <v>0</v>
      </c>
      <c r="Z4799" s="334">
        <v>0</v>
      </c>
      <c r="AA4799" s="334">
        <v>0</v>
      </c>
      <c r="AB4799" s="334">
        <v>0</v>
      </c>
      <c r="AD4799" s="334">
        <v>0</v>
      </c>
      <c r="AE4799" s="334">
        <f t="shared" si="747"/>
        <v>0</v>
      </c>
      <c r="AF4799" s="334">
        <f t="shared" si="748"/>
        <v>0</v>
      </c>
      <c r="AG4799" s="340">
        <f t="shared" si="749"/>
        <v>0</v>
      </c>
      <c r="AI4799" s="340">
        <f t="shared" si="753"/>
        <v>0</v>
      </c>
      <c r="AJ4799" s="340">
        <f t="shared" si="753"/>
        <v>0</v>
      </c>
      <c r="AK4799" s="340">
        <f t="shared" si="753"/>
        <v>0</v>
      </c>
      <c r="AL4799" s="340">
        <f t="shared" si="753"/>
        <v>0</v>
      </c>
      <c r="AM4799" s="340">
        <f t="shared" si="753"/>
        <v>0</v>
      </c>
    </row>
    <row r="4800" spans="1:39" x14ac:dyDescent="0.35">
      <c r="A4800" s="337">
        <v>26713</v>
      </c>
      <c r="B4800" s="338">
        <f t="shared" si="744"/>
        <v>1973</v>
      </c>
      <c r="C4800" s="338">
        <f t="shared" si="745"/>
        <v>2</v>
      </c>
      <c r="D4800" s="338">
        <f t="shared" si="746"/>
        <v>18</v>
      </c>
      <c r="E4800" s="334">
        <v>0</v>
      </c>
      <c r="F4800" s="334">
        <v>0</v>
      </c>
      <c r="G4800" s="334">
        <v>0</v>
      </c>
      <c r="H4800" s="334">
        <v>0</v>
      </c>
      <c r="I4800" s="334">
        <v>0</v>
      </c>
      <c r="J4800" s="334">
        <v>0</v>
      </c>
      <c r="K4800" s="334">
        <v>0</v>
      </c>
      <c r="L4800" s="334">
        <v>0</v>
      </c>
      <c r="M4800" s="334">
        <v>0</v>
      </c>
      <c r="N4800" s="334">
        <v>0</v>
      </c>
      <c r="O4800" s="334">
        <v>0</v>
      </c>
      <c r="P4800" s="334">
        <v>0</v>
      </c>
      <c r="Q4800" s="334">
        <v>0</v>
      </c>
      <c r="R4800" s="334">
        <v>0</v>
      </c>
      <c r="S4800" s="334">
        <v>0</v>
      </c>
      <c r="T4800" s="334">
        <v>0</v>
      </c>
      <c r="U4800" s="334">
        <v>0</v>
      </c>
      <c r="V4800" s="334">
        <v>0</v>
      </c>
      <c r="W4800" s="334">
        <v>0</v>
      </c>
      <c r="X4800" s="334">
        <v>0</v>
      </c>
      <c r="Y4800" s="334">
        <v>0</v>
      </c>
      <c r="Z4800" s="334">
        <v>0</v>
      </c>
      <c r="AA4800" s="334">
        <v>0</v>
      </c>
      <c r="AB4800" s="334">
        <v>0</v>
      </c>
      <c r="AD4800" s="334">
        <v>0</v>
      </c>
      <c r="AE4800" s="334">
        <f t="shared" si="747"/>
        <v>0</v>
      </c>
      <c r="AF4800" s="334">
        <f t="shared" si="748"/>
        <v>0</v>
      </c>
      <c r="AG4800" s="340">
        <f t="shared" si="749"/>
        <v>0</v>
      </c>
      <c r="AI4800" s="340">
        <f t="shared" si="753"/>
        <v>0</v>
      </c>
      <c r="AJ4800" s="340">
        <f t="shared" si="753"/>
        <v>0</v>
      </c>
      <c r="AK4800" s="340">
        <f t="shared" si="753"/>
        <v>0</v>
      </c>
      <c r="AL4800" s="340">
        <f t="shared" si="753"/>
        <v>0</v>
      </c>
      <c r="AM4800" s="340">
        <f t="shared" si="753"/>
        <v>0</v>
      </c>
    </row>
    <row r="4801" spans="1:39" x14ac:dyDescent="0.35">
      <c r="A4801" s="337">
        <v>26714</v>
      </c>
      <c r="B4801" s="338">
        <f t="shared" si="744"/>
        <v>1973</v>
      </c>
      <c r="C4801" s="338">
        <f t="shared" si="745"/>
        <v>2</v>
      </c>
      <c r="D4801" s="338">
        <f t="shared" si="746"/>
        <v>19</v>
      </c>
      <c r="E4801" s="334">
        <v>0</v>
      </c>
      <c r="F4801" s="334">
        <v>0</v>
      </c>
      <c r="G4801" s="334">
        <v>0</v>
      </c>
      <c r="H4801" s="334">
        <v>0</v>
      </c>
      <c r="I4801" s="334">
        <v>0</v>
      </c>
      <c r="J4801" s="334">
        <v>0</v>
      </c>
      <c r="K4801" s="334">
        <v>0</v>
      </c>
      <c r="L4801" s="334">
        <v>0</v>
      </c>
      <c r="M4801" s="334">
        <v>0</v>
      </c>
      <c r="N4801" s="334">
        <v>0</v>
      </c>
      <c r="O4801" s="334">
        <v>0</v>
      </c>
      <c r="P4801" s="334">
        <v>0</v>
      </c>
      <c r="Q4801" s="334">
        <v>0</v>
      </c>
      <c r="R4801" s="334">
        <v>0</v>
      </c>
      <c r="S4801" s="334">
        <v>0</v>
      </c>
      <c r="T4801" s="334">
        <v>0</v>
      </c>
      <c r="U4801" s="334">
        <v>0</v>
      </c>
      <c r="V4801" s="334">
        <v>0</v>
      </c>
      <c r="W4801" s="334">
        <v>0</v>
      </c>
      <c r="X4801" s="334">
        <v>0</v>
      </c>
      <c r="Y4801" s="334">
        <v>0</v>
      </c>
      <c r="Z4801" s="334">
        <v>0</v>
      </c>
      <c r="AA4801" s="334">
        <v>0</v>
      </c>
      <c r="AB4801" s="334">
        <v>0</v>
      </c>
      <c r="AD4801" s="334">
        <v>0</v>
      </c>
      <c r="AE4801" s="334">
        <f t="shared" si="747"/>
        <v>0</v>
      </c>
      <c r="AF4801" s="334">
        <f t="shared" si="748"/>
        <v>0</v>
      </c>
      <c r="AG4801" s="340">
        <f t="shared" si="749"/>
        <v>0</v>
      </c>
      <c r="AI4801" s="340">
        <f t="shared" si="753"/>
        <v>0</v>
      </c>
      <c r="AJ4801" s="340">
        <f t="shared" si="753"/>
        <v>0</v>
      </c>
      <c r="AK4801" s="340">
        <f t="shared" si="753"/>
        <v>0</v>
      </c>
      <c r="AL4801" s="340">
        <f t="shared" si="753"/>
        <v>0</v>
      </c>
      <c r="AM4801" s="340">
        <f t="shared" si="753"/>
        <v>0</v>
      </c>
    </row>
    <row r="4802" spans="1:39" x14ac:dyDescent="0.35">
      <c r="A4802" s="337">
        <v>26715</v>
      </c>
      <c r="B4802" s="338">
        <f t="shared" si="744"/>
        <v>1973</v>
      </c>
      <c r="C4802" s="338">
        <f t="shared" si="745"/>
        <v>2</v>
      </c>
      <c r="D4802" s="338">
        <f t="shared" si="746"/>
        <v>20</v>
      </c>
      <c r="E4802" s="334">
        <v>0</v>
      </c>
      <c r="F4802" s="334">
        <v>0.3</v>
      </c>
      <c r="G4802" s="334">
        <v>0.2</v>
      </c>
      <c r="H4802" s="334">
        <v>0.3</v>
      </c>
      <c r="I4802" s="334">
        <v>0.2</v>
      </c>
      <c r="J4802" s="334">
        <v>0</v>
      </c>
      <c r="K4802" s="334">
        <v>0</v>
      </c>
      <c r="L4802" s="334">
        <v>0</v>
      </c>
      <c r="M4802" s="334">
        <v>0</v>
      </c>
      <c r="N4802" s="334">
        <v>0</v>
      </c>
      <c r="O4802" s="334">
        <v>0</v>
      </c>
      <c r="P4802" s="334">
        <v>0</v>
      </c>
      <c r="Q4802" s="334">
        <v>0</v>
      </c>
      <c r="R4802" s="334">
        <v>0</v>
      </c>
      <c r="S4802" s="334">
        <v>0</v>
      </c>
      <c r="T4802" s="334">
        <v>0</v>
      </c>
      <c r="U4802" s="334">
        <v>0</v>
      </c>
      <c r="V4802" s="334">
        <v>0</v>
      </c>
      <c r="W4802" s="334">
        <v>0</v>
      </c>
      <c r="X4802" s="334">
        <v>0</v>
      </c>
      <c r="Y4802" s="334">
        <v>0</v>
      </c>
      <c r="Z4802" s="334">
        <v>0</v>
      </c>
      <c r="AA4802" s="334">
        <v>0</v>
      </c>
      <c r="AB4802" s="334">
        <v>0</v>
      </c>
      <c r="AD4802" s="334">
        <v>1</v>
      </c>
      <c r="AE4802" s="334">
        <f t="shared" si="747"/>
        <v>1</v>
      </c>
      <c r="AF4802" s="334">
        <f t="shared" si="748"/>
        <v>1</v>
      </c>
      <c r="AG4802" s="340">
        <f t="shared" si="749"/>
        <v>0</v>
      </c>
      <c r="AI4802" s="340">
        <f t="shared" si="753"/>
        <v>0</v>
      </c>
      <c r="AJ4802" s="340">
        <f t="shared" si="753"/>
        <v>0</v>
      </c>
      <c r="AK4802" s="340">
        <f t="shared" si="753"/>
        <v>0</v>
      </c>
      <c r="AL4802" s="340">
        <f t="shared" si="753"/>
        <v>0</v>
      </c>
      <c r="AM4802" s="340">
        <f t="shared" si="753"/>
        <v>0</v>
      </c>
    </row>
    <row r="4803" spans="1:39" x14ac:dyDescent="0.35">
      <c r="A4803" s="337">
        <v>26716</v>
      </c>
      <c r="B4803" s="338">
        <f t="shared" si="744"/>
        <v>1973</v>
      </c>
      <c r="C4803" s="338">
        <f t="shared" si="745"/>
        <v>2</v>
      </c>
      <c r="D4803" s="338">
        <f t="shared" si="746"/>
        <v>21</v>
      </c>
      <c r="E4803" s="334">
        <v>0</v>
      </c>
      <c r="F4803" s="334">
        <v>0</v>
      </c>
      <c r="G4803" s="334">
        <v>0</v>
      </c>
      <c r="H4803" s="334">
        <v>0</v>
      </c>
      <c r="I4803" s="334">
        <v>0</v>
      </c>
      <c r="J4803" s="334">
        <v>0</v>
      </c>
      <c r="K4803" s="334">
        <v>0</v>
      </c>
      <c r="L4803" s="334">
        <v>0</v>
      </c>
      <c r="M4803" s="334">
        <v>0</v>
      </c>
      <c r="N4803" s="334">
        <v>0</v>
      </c>
      <c r="O4803" s="334">
        <v>0</v>
      </c>
      <c r="P4803" s="334">
        <v>0</v>
      </c>
      <c r="Q4803" s="334">
        <v>0</v>
      </c>
      <c r="R4803" s="334">
        <v>0</v>
      </c>
      <c r="S4803" s="334">
        <v>0</v>
      </c>
      <c r="T4803" s="334">
        <v>0</v>
      </c>
      <c r="U4803" s="334">
        <v>0</v>
      </c>
      <c r="V4803" s="334">
        <v>0</v>
      </c>
      <c r="W4803" s="334">
        <v>0</v>
      </c>
      <c r="X4803" s="334">
        <v>0</v>
      </c>
      <c r="Y4803" s="334">
        <v>0</v>
      </c>
      <c r="Z4803" s="334">
        <v>0</v>
      </c>
      <c r="AA4803" s="334">
        <v>0</v>
      </c>
      <c r="AB4803" s="334">
        <v>0</v>
      </c>
      <c r="AD4803" s="334">
        <v>0</v>
      </c>
      <c r="AE4803" s="334">
        <f t="shared" si="747"/>
        <v>0</v>
      </c>
      <c r="AF4803" s="334">
        <f t="shared" si="748"/>
        <v>0</v>
      </c>
      <c r="AG4803" s="340">
        <f t="shared" si="749"/>
        <v>0</v>
      </c>
      <c r="AI4803" s="340">
        <f t="shared" si="753"/>
        <v>0</v>
      </c>
      <c r="AJ4803" s="340">
        <f t="shared" si="753"/>
        <v>0</v>
      </c>
      <c r="AK4803" s="340">
        <f t="shared" si="753"/>
        <v>0</v>
      </c>
      <c r="AL4803" s="340">
        <f t="shared" si="753"/>
        <v>0</v>
      </c>
      <c r="AM4803" s="340">
        <f t="shared" si="753"/>
        <v>0</v>
      </c>
    </row>
    <row r="4804" spans="1:39" x14ac:dyDescent="0.35">
      <c r="A4804" s="337">
        <v>26717</v>
      </c>
      <c r="B4804" s="338">
        <f t="shared" ref="B4804:B4867" si="754">YEAR(A4804)</f>
        <v>1973</v>
      </c>
      <c r="C4804" s="338">
        <f t="shared" ref="C4804:C4867" si="755">MONTH(A4804)</f>
        <v>2</v>
      </c>
      <c r="D4804" s="338">
        <f t="shared" ref="D4804:D4867" si="756">DAY(A4804)</f>
        <v>22</v>
      </c>
      <c r="E4804" s="334">
        <v>0</v>
      </c>
      <c r="F4804" s="334">
        <v>0</v>
      </c>
      <c r="G4804" s="334">
        <v>0</v>
      </c>
      <c r="H4804" s="334">
        <v>0</v>
      </c>
      <c r="I4804" s="334">
        <v>0</v>
      </c>
      <c r="J4804" s="334">
        <v>0</v>
      </c>
      <c r="K4804" s="334">
        <v>0</v>
      </c>
      <c r="L4804" s="334">
        <v>0</v>
      </c>
      <c r="M4804" s="334">
        <v>0</v>
      </c>
      <c r="N4804" s="334">
        <v>0</v>
      </c>
      <c r="O4804" s="334">
        <v>0</v>
      </c>
      <c r="P4804" s="334">
        <v>0</v>
      </c>
      <c r="Q4804" s="334">
        <v>0</v>
      </c>
      <c r="R4804" s="334">
        <v>0</v>
      </c>
      <c r="S4804" s="334">
        <v>0</v>
      </c>
      <c r="T4804" s="334">
        <v>0</v>
      </c>
      <c r="U4804" s="334">
        <v>0</v>
      </c>
      <c r="V4804" s="334">
        <v>0</v>
      </c>
      <c r="W4804" s="334">
        <v>0</v>
      </c>
      <c r="X4804" s="334">
        <v>0</v>
      </c>
      <c r="Y4804" s="334">
        <v>0</v>
      </c>
      <c r="Z4804" s="334">
        <v>0</v>
      </c>
      <c r="AA4804" s="334">
        <v>0</v>
      </c>
      <c r="AB4804" s="334">
        <v>0</v>
      </c>
      <c r="AD4804" s="334">
        <v>0</v>
      </c>
      <c r="AE4804" s="334">
        <f t="shared" ref="AE4804:AE4867" si="757">AD4804</f>
        <v>0</v>
      </c>
      <c r="AF4804" s="334">
        <f t="shared" ref="AF4804:AF4867" si="758">SUM(E4804:AB4804)</f>
        <v>0</v>
      </c>
      <c r="AG4804" s="340">
        <f t="shared" ref="AG4804:AG4867" si="759">ABS(AF4804-AE4804)</f>
        <v>0</v>
      </c>
      <c r="AI4804" s="340">
        <f t="shared" ref="AI4804:AM4819" si="760">IF($C4804=AI$1,$AF4804,0)</f>
        <v>0</v>
      </c>
      <c r="AJ4804" s="340">
        <f t="shared" si="760"/>
        <v>0</v>
      </c>
      <c r="AK4804" s="340">
        <f t="shared" si="760"/>
        <v>0</v>
      </c>
      <c r="AL4804" s="340">
        <f t="shared" si="760"/>
        <v>0</v>
      </c>
      <c r="AM4804" s="340">
        <f t="shared" si="760"/>
        <v>0</v>
      </c>
    </row>
    <row r="4805" spans="1:39" x14ac:dyDescent="0.35">
      <c r="A4805" s="337">
        <v>26718</v>
      </c>
      <c r="B4805" s="338">
        <f t="shared" si="754"/>
        <v>1973</v>
      </c>
      <c r="C4805" s="338">
        <f t="shared" si="755"/>
        <v>2</v>
      </c>
      <c r="D4805" s="338">
        <f t="shared" si="756"/>
        <v>23</v>
      </c>
      <c r="E4805" s="334">
        <v>0</v>
      </c>
      <c r="F4805" s="334">
        <v>0</v>
      </c>
      <c r="G4805" s="334">
        <v>0</v>
      </c>
      <c r="H4805" s="334">
        <v>0</v>
      </c>
      <c r="I4805" s="334">
        <v>0</v>
      </c>
      <c r="J4805" s="334">
        <v>0</v>
      </c>
      <c r="K4805" s="334">
        <v>0</v>
      </c>
      <c r="L4805" s="334">
        <v>0</v>
      </c>
      <c r="M4805" s="334">
        <v>0</v>
      </c>
      <c r="N4805" s="334">
        <v>0</v>
      </c>
      <c r="O4805" s="334">
        <v>0</v>
      </c>
      <c r="P4805" s="334">
        <v>0</v>
      </c>
      <c r="Q4805" s="334">
        <v>0</v>
      </c>
      <c r="R4805" s="334">
        <v>0</v>
      </c>
      <c r="S4805" s="334">
        <v>0</v>
      </c>
      <c r="T4805" s="334">
        <v>0</v>
      </c>
      <c r="U4805" s="334">
        <v>0</v>
      </c>
      <c r="V4805" s="334">
        <v>0</v>
      </c>
      <c r="W4805" s="334">
        <v>0</v>
      </c>
      <c r="X4805" s="334">
        <v>0</v>
      </c>
      <c r="Y4805" s="334">
        <v>0</v>
      </c>
      <c r="Z4805" s="334">
        <v>0</v>
      </c>
      <c r="AA4805" s="334">
        <v>0</v>
      </c>
      <c r="AB4805" s="334">
        <v>0</v>
      </c>
      <c r="AD4805" s="334">
        <v>0</v>
      </c>
      <c r="AE4805" s="334">
        <f t="shared" si="757"/>
        <v>0</v>
      </c>
      <c r="AF4805" s="334">
        <f t="shared" si="758"/>
        <v>0</v>
      </c>
      <c r="AG4805" s="340">
        <f t="shared" si="759"/>
        <v>0</v>
      </c>
      <c r="AI4805" s="340">
        <f t="shared" si="760"/>
        <v>0</v>
      </c>
      <c r="AJ4805" s="340">
        <f t="shared" si="760"/>
        <v>0</v>
      </c>
      <c r="AK4805" s="340">
        <f t="shared" si="760"/>
        <v>0</v>
      </c>
      <c r="AL4805" s="340">
        <f t="shared" si="760"/>
        <v>0</v>
      </c>
      <c r="AM4805" s="340">
        <f t="shared" si="760"/>
        <v>0</v>
      </c>
    </row>
    <row r="4806" spans="1:39" x14ac:dyDescent="0.35">
      <c r="A4806" s="337">
        <v>26719</v>
      </c>
      <c r="B4806" s="338">
        <f t="shared" si="754"/>
        <v>1973</v>
      </c>
      <c r="C4806" s="338">
        <f t="shared" si="755"/>
        <v>2</v>
      </c>
      <c r="D4806" s="338">
        <f t="shared" si="756"/>
        <v>24</v>
      </c>
      <c r="E4806" s="334">
        <v>0</v>
      </c>
      <c r="F4806" s="334">
        <v>0</v>
      </c>
      <c r="G4806" s="334">
        <v>0</v>
      </c>
      <c r="H4806" s="334">
        <v>0</v>
      </c>
      <c r="I4806" s="334">
        <v>0.1</v>
      </c>
      <c r="J4806" s="334">
        <v>0</v>
      </c>
      <c r="K4806" s="334">
        <v>0</v>
      </c>
      <c r="L4806" s="334">
        <v>0</v>
      </c>
      <c r="M4806" s="334">
        <v>0</v>
      </c>
      <c r="N4806" s="334">
        <v>0</v>
      </c>
      <c r="O4806" s="334">
        <v>0</v>
      </c>
      <c r="P4806" s="334">
        <v>0</v>
      </c>
      <c r="Q4806" s="334">
        <v>0.1</v>
      </c>
      <c r="R4806" s="334">
        <v>0</v>
      </c>
      <c r="S4806" s="334">
        <v>0</v>
      </c>
      <c r="T4806" s="334">
        <v>0</v>
      </c>
      <c r="U4806" s="334">
        <v>0</v>
      </c>
      <c r="V4806" s="334">
        <v>0</v>
      </c>
      <c r="W4806" s="334">
        <v>0</v>
      </c>
      <c r="X4806" s="334">
        <v>0</v>
      </c>
      <c r="Y4806" s="334">
        <v>0</v>
      </c>
      <c r="Z4806" s="334">
        <v>0.1</v>
      </c>
      <c r="AA4806" s="334">
        <v>0</v>
      </c>
      <c r="AB4806" s="334">
        <v>0</v>
      </c>
      <c r="AD4806" s="334">
        <v>0.3</v>
      </c>
      <c r="AE4806" s="334">
        <f t="shared" si="757"/>
        <v>0.3</v>
      </c>
      <c r="AF4806" s="334">
        <f t="shared" si="758"/>
        <v>0.30000000000000004</v>
      </c>
      <c r="AG4806" s="340">
        <f t="shared" si="759"/>
        <v>5.5511151231257827E-17</v>
      </c>
      <c r="AI4806" s="340">
        <f t="shared" si="760"/>
        <v>0</v>
      </c>
      <c r="AJ4806" s="340">
        <f t="shared" si="760"/>
        <v>0</v>
      </c>
      <c r="AK4806" s="340">
        <f t="shared" si="760"/>
        <v>0</v>
      </c>
      <c r="AL4806" s="340">
        <f t="shared" si="760"/>
        <v>0</v>
      </c>
      <c r="AM4806" s="340">
        <f t="shared" si="760"/>
        <v>0</v>
      </c>
    </row>
    <row r="4807" spans="1:39" x14ac:dyDescent="0.35">
      <c r="A4807" s="337">
        <v>26720</v>
      </c>
      <c r="B4807" s="338">
        <f t="shared" si="754"/>
        <v>1973</v>
      </c>
      <c r="C4807" s="338">
        <f t="shared" si="755"/>
        <v>2</v>
      </c>
      <c r="D4807" s="338">
        <f t="shared" si="756"/>
        <v>25</v>
      </c>
      <c r="E4807" s="334">
        <v>0</v>
      </c>
      <c r="F4807" s="334">
        <v>0</v>
      </c>
      <c r="G4807" s="334">
        <v>0.1</v>
      </c>
      <c r="H4807" s="334">
        <v>0</v>
      </c>
      <c r="I4807" s="334">
        <v>0</v>
      </c>
      <c r="J4807" s="334">
        <v>0</v>
      </c>
      <c r="K4807" s="334">
        <v>0</v>
      </c>
      <c r="L4807" s="334">
        <v>0</v>
      </c>
      <c r="M4807" s="334">
        <v>0</v>
      </c>
      <c r="N4807" s="334">
        <v>0.1</v>
      </c>
      <c r="O4807" s="334">
        <v>0</v>
      </c>
      <c r="P4807" s="334">
        <v>0</v>
      </c>
      <c r="Q4807" s="334">
        <v>0</v>
      </c>
      <c r="R4807" s="334">
        <v>0</v>
      </c>
      <c r="S4807" s="334">
        <v>0</v>
      </c>
      <c r="T4807" s="334">
        <v>0</v>
      </c>
      <c r="U4807" s="334">
        <v>0</v>
      </c>
      <c r="V4807" s="334">
        <v>0</v>
      </c>
      <c r="W4807" s="334">
        <v>0</v>
      </c>
      <c r="X4807" s="334">
        <v>0</v>
      </c>
      <c r="Y4807" s="334">
        <v>0.1</v>
      </c>
      <c r="Z4807" s="334">
        <v>0</v>
      </c>
      <c r="AA4807" s="334">
        <v>0</v>
      </c>
      <c r="AB4807" s="334">
        <v>0</v>
      </c>
      <c r="AD4807" s="334">
        <v>0.3</v>
      </c>
      <c r="AE4807" s="334">
        <f t="shared" si="757"/>
        <v>0.3</v>
      </c>
      <c r="AF4807" s="334">
        <f t="shared" si="758"/>
        <v>0.30000000000000004</v>
      </c>
      <c r="AG4807" s="340">
        <f t="shared" si="759"/>
        <v>5.5511151231257827E-17</v>
      </c>
      <c r="AI4807" s="340">
        <f t="shared" si="760"/>
        <v>0</v>
      </c>
      <c r="AJ4807" s="340">
        <f t="shared" si="760"/>
        <v>0</v>
      </c>
      <c r="AK4807" s="340">
        <f t="shared" si="760"/>
        <v>0</v>
      </c>
      <c r="AL4807" s="340">
        <f t="shared" si="760"/>
        <v>0</v>
      </c>
      <c r="AM4807" s="340">
        <f t="shared" si="760"/>
        <v>0</v>
      </c>
    </row>
    <row r="4808" spans="1:39" x14ac:dyDescent="0.35">
      <c r="A4808" s="337">
        <v>26721</v>
      </c>
      <c r="B4808" s="338">
        <f t="shared" si="754"/>
        <v>1973</v>
      </c>
      <c r="C4808" s="338">
        <f t="shared" si="755"/>
        <v>2</v>
      </c>
      <c r="D4808" s="338">
        <f t="shared" si="756"/>
        <v>26</v>
      </c>
      <c r="E4808" s="334">
        <v>0</v>
      </c>
      <c r="F4808" s="334">
        <v>0</v>
      </c>
      <c r="G4808" s="334">
        <v>0</v>
      </c>
      <c r="H4808" s="334">
        <v>0</v>
      </c>
      <c r="I4808" s="334">
        <v>0</v>
      </c>
      <c r="J4808" s="334">
        <v>0</v>
      </c>
      <c r="K4808" s="334">
        <v>0</v>
      </c>
      <c r="L4808" s="334">
        <v>0</v>
      </c>
      <c r="M4808" s="334">
        <v>0</v>
      </c>
      <c r="N4808" s="334">
        <v>0</v>
      </c>
      <c r="O4808" s="334">
        <v>0</v>
      </c>
      <c r="P4808" s="334">
        <v>0</v>
      </c>
      <c r="Q4808" s="334">
        <v>0</v>
      </c>
      <c r="R4808" s="334">
        <v>0</v>
      </c>
      <c r="S4808" s="334">
        <v>0</v>
      </c>
      <c r="T4808" s="334">
        <v>0</v>
      </c>
      <c r="U4808" s="334">
        <v>0</v>
      </c>
      <c r="V4808" s="334">
        <v>0</v>
      </c>
      <c r="W4808" s="334">
        <v>0</v>
      </c>
      <c r="X4808" s="334">
        <v>0</v>
      </c>
      <c r="Y4808" s="334">
        <v>0</v>
      </c>
      <c r="Z4808" s="334">
        <v>0</v>
      </c>
      <c r="AA4808" s="334">
        <v>0</v>
      </c>
      <c r="AB4808" s="334">
        <v>0</v>
      </c>
      <c r="AD4808" s="334">
        <v>0</v>
      </c>
      <c r="AE4808" s="334">
        <f t="shared" si="757"/>
        <v>0</v>
      </c>
      <c r="AF4808" s="334">
        <f t="shared" si="758"/>
        <v>0</v>
      </c>
      <c r="AG4808" s="340">
        <f t="shared" si="759"/>
        <v>0</v>
      </c>
      <c r="AI4808" s="340">
        <f t="shared" si="760"/>
        <v>0</v>
      </c>
      <c r="AJ4808" s="340">
        <f t="shared" si="760"/>
        <v>0</v>
      </c>
      <c r="AK4808" s="340">
        <f t="shared" si="760"/>
        <v>0</v>
      </c>
      <c r="AL4808" s="340">
        <f t="shared" si="760"/>
        <v>0</v>
      </c>
      <c r="AM4808" s="340">
        <f t="shared" si="760"/>
        <v>0</v>
      </c>
    </row>
    <row r="4809" spans="1:39" x14ac:dyDescent="0.35">
      <c r="A4809" s="337">
        <v>26722</v>
      </c>
      <c r="B4809" s="338">
        <f t="shared" si="754"/>
        <v>1973</v>
      </c>
      <c r="C4809" s="338">
        <f t="shared" si="755"/>
        <v>2</v>
      </c>
      <c r="D4809" s="338">
        <f t="shared" si="756"/>
        <v>27</v>
      </c>
      <c r="E4809" s="334">
        <v>0</v>
      </c>
      <c r="F4809" s="334">
        <v>0</v>
      </c>
      <c r="G4809" s="334">
        <v>0</v>
      </c>
      <c r="H4809" s="334">
        <v>0</v>
      </c>
      <c r="I4809" s="334">
        <v>0</v>
      </c>
      <c r="J4809" s="334">
        <v>0</v>
      </c>
      <c r="K4809" s="334">
        <v>0</v>
      </c>
      <c r="L4809" s="334">
        <v>0</v>
      </c>
      <c r="M4809" s="334">
        <v>0</v>
      </c>
      <c r="N4809" s="334">
        <v>0</v>
      </c>
      <c r="O4809" s="334">
        <v>0</v>
      </c>
      <c r="P4809" s="334">
        <v>0</v>
      </c>
      <c r="Q4809" s="334">
        <v>0</v>
      </c>
      <c r="R4809" s="334">
        <v>0</v>
      </c>
      <c r="S4809" s="334">
        <v>0</v>
      </c>
      <c r="T4809" s="334">
        <v>0</v>
      </c>
      <c r="U4809" s="334">
        <v>0</v>
      </c>
      <c r="V4809" s="334">
        <v>0</v>
      </c>
      <c r="W4809" s="334">
        <v>0</v>
      </c>
      <c r="X4809" s="334">
        <v>0</v>
      </c>
      <c r="Y4809" s="334">
        <v>0</v>
      </c>
      <c r="Z4809" s="334">
        <v>0</v>
      </c>
      <c r="AA4809" s="334">
        <v>0</v>
      </c>
      <c r="AB4809" s="334">
        <v>0</v>
      </c>
      <c r="AD4809" s="334">
        <v>0</v>
      </c>
      <c r="AE4809" s="334">
        <f t="shared" si="757"/>
        <v>0</v>
      </c>
      <c r="AF4809" s="334">
        <f t="shared" si="758"/>
        <v>0</v>
      </c>
      <c r="AG4809" s="340">
        <f t="shared" si="759"/>
        <v>0</v>
      </c>
      <c r="AI4809" s="340">
        <f t="shared" si="760"/>
        <v>0</v>
      </c>
      <c r="AJ4809" s="340">
        <f t="shared" si="760"/>
        <v>0</v>
      </c>
      <c r="AK4809" s="340">
        <f t="shared" si="760"/>
        <v>0</v>
      </c>
      <c r="AL4809" s="340">
        <f t="shared" si="760"/>
        <v>0</v>
      </c>
      <c r="AM4809" s="340">
        <f t="shared" si="760"/>
        <v>0</v>
      </c>
    </row>
    <row r="4810" spans="1:39" x14ac:dyDescent="0.35">
      <c r="A4810" s="337">
        <v>26723</v>
      </c>
      <c r="B4810" s="338">
        <f t="shared" si="754"/>
        <v>1973</v>
      </c>
      <c r="C4810" s="338">
        <f t="shared" si="755"/>
        <v>2</v>
      </c>
      <c r="D4810" s="338">
        <f t="shared" si="756"/>
        <v>28</v>
      </c>
      <c r="E4810" s="334">
        <v>0</v>
      </c>
      <c r="F4810" s="334">
        <v>0</v>
      </c>
      <c r="G4810" s="334">
        <v>0</v>
      </c>
      <c r="H4810" s="334">
        <v>0</v>
      </c>
      <c r="I4810" s="334">
        <v>0</v>
      </c>
      <c r="J4810" s="334">
        <v>0</v>
      </c>
      <c r="K4810" s="334">
        <v>0</v>
      </c>
      <c r="L4810" s="334">
        <v>0</v>
      </c>
      <c r="M4810" s="334">
        <v>0</v>
      </c>
      <c r="N4810" s="334">
        <v>0</v>
      </c>
      <c r="O4810" s="334">
        <v>0</v>
      </c>
      <c r="P4810" s="334">
        <v>0</v>
      </c>
      <c r="Q4810" s="334">
        <v>0</v>
      </c>
      <c r="R4810" s="334">
        <v>0</v>
      </c>
      <c r="S4810" s="334">
        <v>0</v>
      </c>
      <c r="T4810" s="334">
        <v>0</v>
      </c>
      <c r="U4810" s="334">
        <v>0</v>
      </c>
      <c r="V4810" s="334">
        <v>0</v>
      </c>
      <c r="W4810" s="334">
        <v>0</v>
      </c>
      <c r="X4810" s="334">
        <v>0</v>
      </c>
      <c r="Y4810" s="334">
        <v>0</v>
      </c>
      <c r="Z4810" s="334">
        <v>0</v>
      </c>
      <c r="AA4810" s="334">
        <v>0</v>
      </c>
      <c r="AB4810" s="334">
        <v>0</v>
      </c>
      <c r="AD4810" s="334">
        <v>0</v>
      </c>
      <c r="AE4810" s="334">
        <f t="shared" si="757"/>
        <v>0</v>
      </c>
      <c r="AF4810" s="334">
        <f t="shared" si="758"/>
        <v>0</v>
      </c>
      <c r="AG4810" s="340">
        <f t="shared" si="759"/>
        <v>0</v>
      </c>
      <c r="AI4810" s="340">
        <f t="shared" si="760"/>
        <v>0</v>
      </c>
      <c r="AJ4810" s="340">
        <f t="shared" si="760"/>
        <v>0</v>
      </c>
      <c r="AK4810" s="340">
        <f t="shared" si="760"/>
        <v>0</v>
      </c>
      <c r="AL4810" s="340">
        <f t="shared" si="760"/>
        <v>0</v>
      </c>
      <c r="AM4810" s="340">
        <f t="shared" si="760"/>
        <v>0</v>
      </c>
    </row>
    <row r="4811" spans="1:39" x14ac:dyDescent="0.35">
      <c r="A4811" s="337">
        <v>26724</v>
      </c>
      <c r="B4811" s="338">
        <f t="shared" si="754"/>
        <v>1973</v>
      </c>
      <c r="C4811" s="338">
        <f t="shared" si="755"/>
        <v>3</v>
      </c>
      <c r="D4811" s="338">
        <f t="shared" si="756"/>
        <v>1</v>
      </c>
      <c r="E4811" s="334">
        <v>0</v>
      </c>
      <c r="F4811" s="334">
        <v>0</v>
      </c>
      <c r="G4811" s="334">
        <v>0</v>
      </c>
      <c r="H4811" s="334">
        <v>0</v>
      </c>
      <c r="I4811" s="334">
        <v>0</v>
      </c>
      <c r="J4811" s="334">
        <v>0</v>
      </c>
      <c r="K4811" s="334">
        <v>0</v>
      </c>
      <c r="L4811" s="334">
        <v>0</v>
      </c>
      <c r="M4811" s="334">
        <v>0</v>
      </c>
      <c r="N4811" s="334">
        <v>0</v>
      </c>
      <c r="O4811" s="334">
        <v>0</v>
      </c>
      <c r="P4811" s="334">
        <v>0</v>
      </c>
      <c r="Q4811" s="334">
        <v>0</v>
      </c>
      <c r="R4811" s="334">
        <v>0</v>
      </c>
      <c r="S4811" s="334">
        <v>0</v>
      </c>
      <c r="T4811" s="334">
        <v>0</v>
      </c>
      <c r="U4811" s="334">
        <v>0</v>
      </c>
      <c r="V4811" s="334">
        <v>0</v>
      </c>
      <c r="W4811" s="334">
        <v>0</v>
      </c>
      <c r="X4811" s="334">
        <v>0</v>
      </c>
      <c r="Y4811" s="334">
        <v>0</v>
      </c>
      <c r="Z4811" s="334">
        <v>0</v>
      </c>
      <c r="AA4811" s="334">
        <v>0</v>
      </c>
      <c r="AB4811" s="334">
        <v>0</v>
      </c>
      <c r="AD4811" s="334">
        <v>0</v>
      </c>
      <c r="AE4811" s="334">
        <f t="shared" si="757"/>
        <v>0</v>
      </c>
      <c r="AF4811" s="334">
        <f t="shared" si="758"/>
        <v>0</v>
      </c>
      <c r="AG4811" s="340">
        <f t="shared" si="759"/>
        <v>0</v>
      </c>
      <c r="AI4811" s="340">
        <f t="shared" si="760"/>
        <v>0</v>
      </c>
      <c r="AJ4811" s="340">
        <f t="shared" si="760"/>
        <v>0</v>
      </c>
      <c r="AK4811" s="340">
        <f t="shared" si="760"/>
        <v>0</v>
      </c>
      <c r="AL4811" s="340">
        <f t="shared" si="760"/>
        <v>0</v>
      </c>
      <c r="AM4811" s="340">
        <f t="shared" si="760"/>
        <v>0</v>
      </c>
    </row>
    <row r="4812" spans="1:39" x14ac:dyDescent="0.35">
      <c r="A4812" s="337">
        <v>26725</v>
      </c>
      <c r="B4812" s="338">
        <f t="shared" si="754"/>
        <v>1973</v>
      </c>
      <c r="C4812" s="338">
        <f t="shared" si="755"/>
        <v>3</v>
      </c>
      <c r="D4812" s="338">
        <f t="shared" si="756"/>
        <v>2</v>
      </c>
      <c r="E4812" s="334">
        <v>0</v>
      </c>
      <c r="F4812" s="334">
        <v>0</v>
      </c>
      <c r="G4812" s="334">
        <v>0</v>
      </c>
      <c r="H4812" s="334">
        <v>0</v>
      </c>
      <c r="I4812" s="334">
        <v>0</v>
      </c>
      <c r="J4812" s="334">
        <v>0</v>
      </c>
      <c r="K4812" s="334">
        <v>0</v>
      </c>
      <c r="L4812" s="334">
        <v>0</v>
      </c>
      <c r="M4812" s="334">
        <v>0</v>
      </c>
      <c r="N4812" s="334">
        <v>0</v>
      </c>
      <c r="O4812" s="334">
        <v>0</v>
      </c>
      <c r="P4812" s="334">
        <v>0</v>
      </c>
      <c r="Q4812" s="334">
        <v>0</v>
      </c>
      <c r="R4812" s="334">
        <v>0</v>
      </c>
      <c r="S4812" s="334">
        <v>0</v>
      </c>
      <c r="T4812" s="334">
        <v>0</v>
      </c>
      <c r="U4812" s="334">
        <v>0</v>
      </c>
      <c r="V4812" s="334">
        <v>0</v>
      </c>
      <c r="W4812" s="334">
        <v>0</v>
      </c>
      <c r="X4812" s="334">
        <v>0</v>
      </c>
      <c r="Y4812" s="334">
        <v>0</v>
      </c>
      <c r="Z4812" s="334">
        <v>0</v>
      </c>
      <c r="AA4812" s="334">
        <v>0</v>
      </c>
      <c r="AB4812" s="334">
        <v>0</v>
      </c>
      <c r="AD4812" s="334">
        <v>0</v>
      </c>
      <c r="AE4812" s="334">
        <f t="shared" si="757"/>
        <v>0</v>
      </c>
      <c r="AF4812" s="334">
        <f t="shared" si="758"/>
        <v>0</v>
      </c>
      <c r="AG4812" s="340">
        <f t="shared" si="759"/>
        <v>0</v>
      </c>
      <c r="AI4812" s="340">
        <f t="shared" si="760"/>
        <v>0</v>
      </c>
      <c r="AJ4812" s="340">
        <f t="shared" si="760"/>
        <v>0</v>
      </c>
      <c r="AK4812" s="340">
        <f t="shared" si="760"/>
        <v>0</v>
      </c>
      <c r="AL4812" s="340">
        <f t="shared" si="760"/>
        <v>0</v>
      </c>
      <c r="AM4812" s="340">
        <f t="shared" si="760"/>
        <v>0</v>
      </c>
    </row>
    <row r="4813" spans="1:39" x14ac:dyDescent="0.35">
      <c r="A4813" s="337">
        <v>26726</v>
      </c>
      <c r="B4813" s="338">
        <f t="shared" si="754"/>
        <v>1973</v>
      </c>
      <c r="C4813" s="338">
        <f t="shared" si="755"/>
        <v>3</v>
      </c>
      <c r="D4813" s="338">
        <f t="shared" si="756"/>
        <v>3</v>
      </c>
      <c r="E4813" s="334">
        <v>0</v>
      </c>
      <c r="F4813" s="334">
        <v>0</v>
      </c>
      <c r="G4813" s="334">
        <v>0</v>
      </c>
      <c r="H4813" s="334">
        <v>0</v>
      </c>
      <c r="I4813" s="334">
        <v>0</v>
      </c>
      <c r="J4813" s="334">
        <v>0</v>
      </c>
      <c r="K4813" s="334">
        <v>0</v>
      </c>
      <c r="L4813" s="334">
        <v>0</v>
      </c>
      <c r="M4813" s="334">
        <v>0</v>
      </c>
      <c r="N4813" s="334">
        <v>0</v>
      </c>
      <c r="O4813" s="334">
        <v>0</v>
      </c>
      <c r="P4813" s="334">
        <v>0</v>
      </c>
      <c r="Q4813" s="334">
        <v>0</v>
      </c>
      <c r="R4813" s="334">
        <v>0</v>
      </c>
      <c r="S4813" s="334">
        <v>0</v>
      </c>
      <c r="T4813" s="334">
        <v>0</v>
      </c>
      <c r="U4813" s="334">
        <v>0</v>
      </c>
      <c r="V4813" s="334">
        <v>0</v>
      </c>
      <c r="W4813" s="334">
        <v>0</v>
      </c>
      <c r="X4813" s="334">
        <v>0</v>
      </c>
      <c r="Y4813" s="334">
        <v>0</v>
      </c>
      <c r="Z4813" s="334">
        <v>0</v>
      </c>
      <c r="AA4813" s="334">
        <v>0</v>
      </c>
      <c r="AB4813" s="334">
        <v>0</v>
      </c>
      <c r="AD4813" s="334">
        <v>0</v>
      </c>
      <c r="AE4813" s="334">
        <f t="shared" si="757"/>
        <v>0</v>
      </c>
      <c r="AF4813" s="334">
        <f t="shared" si="758"/>
        <v>0</v>
      </c>
      <c r="AG4813" s="340">
        <f t="shared" si="759"/>
        <v>0</v>
      </c>
      <c r="AI4813" s="340">
        <f t="shared" si="760"/>
        <v>0</v>
      </c>
      <c r="AJ4813" s="340">
        <f t="shared" si="760"/>
        <v>0</v>
      </c>
      <c r="AK4813" s="340">
        <f t="shared" si="760"/>
        <v>0</v>
      </c>
      <c r="AL4813" s="340">
        <f t="shared" si="760"/>
        <v>0</v>
      </c>
      <c r="AM4813" s="340">
        <f t="shared" si="760"/>
        <v>0</v>
      </c>
    </row>
    <row r="4814" spans="1:39" x14ac:dyDescent="0.35">
      <c r="A4814" s="337">
        <v>26727</v>
      </c>
      <c r="B4814" s="338">
        <f t="shared" si="754"/>
        <v>1973</v>
      </c>
      <c r="C4814" s="338">
        <f t="shared" si="755"/>
        <v>3</v>
      </c>
      <c r="D4814" s="338">
        <f t="shared" si="756"/>
        <v>4</v>
      </c>
      <c r="E4814" s="334">
        <v>0</v>
      </c>
      <c r="F4814" s="334">
        <v>0</v>
      </c>
      <c r="G4814" s="334">
        <v>0</v>
      </c>
      <c r="H4814" s="334">
        <v>0</v>
      </c>
      <c r="I4814" s="334">
        <v>0</v>
      </c>
      <c r="J4814" s="334">
        <v>0</v>
      </c>
      <c r="K4814" s="334">
        <v>0</v>
      </c>
      <c r="L4814" s="334">
        <v>0</v>
      </c>
      <c r="M4814" s="334">
        <v>0</v>
      </c>
      <c r="N4814" s="334">
        <v>0</v>
      </c>
      <c r="O4814" s="334">
        <v>0</v>
      </c>
      <c r="P4814" s="334">
        <v>0</v>
      </c>
      <c r="Q4814" s="334">
        <v>0</v>
      </c>
      <c r="R4814" s="334">
        <v>0</v>
      </c>
      <c r="S4814" s="334">
        <v>0</v>
      </c>
      <c r="T4814" s="334">
        <v>0</v>
      </c>
      <c r="U4814" s="334">
        <v>0</v>
      </c>
      <c r="V4814" s="334">
        <v>0</v>
      </c>
      <c r="W4814" s="334">
        <v>0</v>
      </c>
      <c r="X4814" s="334">
        <v>0</v>
      </c>
      <c r="Y4814" s="334">
        <v>0</v>
      </c>
      <c r="Z4814" s="334">
        <v>0</v>
      </c>
      <c r="AA4814" s="334">
        <v>0</v>
      </c>
      <c r="AB4814" s="334">
        <v>0</v>
      </c>
      <c r="AD4814" s="334">
        <v>0</v>
      </c>
      <c r="AE4814" s="334">
        <f t="shared" si="757"/>
        <v>0</v>
      </c>
      <c r="AF4814" s="334">
        <f t="shared" si="758"/>
        <v>0</v>
      </c>
      <c r="AG4814" s="340">
        <f t="shared" si="759"/>
        <v>0</v>
      </c>
      <c r="AI4814" s="340">
        <f t="shared" si="760"/>
        <v>0</v>
      </c>
      <c r="AJ4814" s="340">
        <f t="shared" si="760"/>
        <v>0</v>
      </c>
      <c r="AK4814" s="340">
        <f t="shared" si="760"/>
        <v>0</v>
      </c>
      <c r="AL4814" s="340">
        <f t="shared" si="760"/>
        <v>0</v>
      </c>
      <c r="AM4814" s="340">
        <f t="shared" si="760"/>
        <v>0</v>
      </c>
    </row>
    <row r="4815" spans="1:39" x14ac:dyDescent="0.35">
      <c r="A4815" s="337">
        <v>26728</v>
      </c>
      <c r="B4815" s="338">
        <f t="shared" si="754"/>
        <v>1973</v>
      </c>
      <c r="C4815" s="338">
        <f t="shared" si="755"/>
        <v>3</v>
      </c>
      <c r="D4815" s="338">
        <f t="shared" si="756"/>
        <v>5</v>
      </c>
      <c r="E4815" s="334">
        <v>0</v>
      </c>
      <c r="F4815" s="334">
        <v>0</v>
      </c>
      <c r="G4815" s="334">
        <v>0</v>
      </c>
      <c r="H4815" s="334">
        <v>0</v>
      </c>
      <c r="I4815" s="334">
        <v>0</v>
      </c>
      <c r="J4815" s="334">
        <v>0</v>
      </c>
      <c r="K4815" s="334">
        <v>0</v>
      </c>
      <c r="L4815" s="334">
        <v>0</v>
      </c>
      <c r="M4815" s="334">
        <v>0</v>
      </c>
      <c r="N4815" s="334">
        <v>0</v>
      </c>
      <c r="O4815" s="334">
        <v>0</v>
      </c>
      <c r="P4815" s="334">
        <v>0</v>
      </c>
      <c r="Q4815" s="334">
        <v>0</v>
      </c>
      <c r="R4815" s="334">
        <v>0</v>
      </c>
      <c r="S4815" s="334">
        <v>0</v>
      </c>
      <c r="T4815" s="334">
        <v>0</v>
      </c>
      <c r="U4815" s="334">
        <v>0</v>
      </c>
      <c r="V4815" s="334">
        <v>0</v>
      </c>
      <c r="W4815" s="334">
        <v>0</v>
      </c>
      <c r="X4815" s="334">
        <v>0</v>
      </c>
      <c r="Y4815" s="334">
        <v>0</v>
      </c>
      <c r="Z4815" s="334">
        <v>0</v>
      </c>
      <c r="AA4815" s="334">
        <v>0</v>
      </c>
      <c r="AB4815" s="334">
        <v>0</v>
      </c>
      <c r="AD4815" s="334">
        <v>0</v>
      </c>
      <c r="AE4815" s="334">
        <f t="shared" si="757"/>
        <v>0</v>
      </c>
      <c r="AF4815" s="334">
        <f t="shared" si="758"/>
        <v>0</v>
      </c>
      <c r="AG4815" s="340">
        <f t="shared" si="759"/>
        <v>0</v>
      </c>
      <c r="AI4815" s="340">
        <f t="shared" si="760"/>
        <v>0</v>
      </c>
      <c r="AJ4815" s="340">
        <f t="shared" si="760"/>
        <v>0</v>
      </c>
      <c r="AK4815" s="340">
        <f t="shared" si="760"/>
        <v>0</v>
      </c>
      <c r="AL4815" s="340">
        <f t="shared" si="760"/>
        <v>0</v>
      </c>
      <c r="AM4815" s="340">
        <f t="shared" si="760"/>
        <v>0</v>
      </c>
    </row>
    <row r="4816" spans="1:39" x14ac:dyDescent="0.35">
      <c r="A4816" s="337">
        <v>26729</v>
      </c>
      <c r="B4816" s="338">
        <f t="shared" si="754"/>
        <v>1973</v>
      </c>
      <c r="C4816" s="338">
        <f t="shared" si="755"/>
        <v>3</v>
      </c>
      <c r="D4816" s="338">
        <f t="shared" si="756"/>
        <v>6</v>
      </c>
      <c r="E4816" s="334">
        <v>0</v>
      </c>
      <c r="F4816" s="334">
        <v>0</v>
      </c>
      <c r="G4816" s="334">
        <v>0</v>
      </c>
      <c r="H4816" s="334">
        <v>0</v>
      </c>
      <c r="I4816" s="334">
        <v>0</v>
      </c>
      <c r="J4816" s="334">
        <v>0</v>
      </c>
      <c r="K4816" s="334">
        <v>0</v>
      </c>
      <c r="L4816" s="334">
        <v>0</v>
      </c>
      <c r="M4816" s="334">
        <v>0</v>
      </c>
      <c r="N4816" s="334">
        <v>0</v>
      </c>
      <c r="O4816" s="334">
        <v>0</v>
      </c>
      <c r="P4816" s="334">
        <v>0</v>
      </c>
      <c r="Q4816" s="334">
        <v>0</v>
      </c>
      <c r="R4816" s="334">
        <v>0</v>
      </c>
      <c r="S4816" s="334">
        <v>0</v>
      </c>
      <c r="T4816" s="334">
        <v>0</v>
      </c>
      <c r="U4816" s="334">
        <v>0</v>
      </c>
      <c r="V4816" s="334">
        <v>0</v>
      </c>
      <c r="W4816" s="334">
        <v>0</v>
      </c>
      <c r="X4816" s="334">
        <v>0</v>
      </c>
      <c r="Y4816" s="334">
        <v>0</v>
      </c>
      <c r="Z4816" s="334">
        <v>0</v>
      </c>
      <c r="AA4816" s="334">
        <v>0</v>
      </c>
      <c r="AB4816" s="334">
        <v>0</v>
      </c>
      <c r="AD4816" s="334">
        <v>0</v>
      </c>
      <c r="AE4816" s="334">
        <f t="shared" si="757"/>
        <v>0</v>
      </c>
      <c r="AF4816" s="334">
        <f t="shared" si="758"/>
        <v>0</v>
      </c>
      <c r="AG4816" s="340">
        <f t="shared" si="759"/>
        <v>0</v>
      </c>
      <c r="AI4816" s="340">
        <f t="shared" si="760"/>
        <v>0</v>
      </c>
      <c r="AJ4816" s="340">
        <f t="shared" si="760"/>
        <v>0</v>
      </c>
      <c r="AK4816" s="340">
        <f t="shared" si="760"/>
        <v>0</v>
      </c>
      <c r="AL4816" s="340">
        <f t="shared" si="760"/>
        <v>0</v>
      </c>
      <c r="AM4816" s="340">
        <f t="shared" si="760"/>
        <v>0</v>
      </c>
    </row>
    <row r="4817" spans="1:39" x14ac:dyDescent="0.35">
      <c r="A4817" s="337">
        <v>26730</v>
      </c>
      <c r="B4817" s="338">
        <f t="shared" si="754"/>
        <v>1973</v>
      </c>
      <c r="C4817" s="338">
        <f t="shared" si="755"/>
        <v>3</v>
      </c>
      <c r="D4817" s="338">
        <f t="shared" si="756"/>
        <v>7</v>
      </c>
      <c r="E4817" s="334">
        <v>0</v>
      </c>
      <c r="F4817" s="334">
        <v>0</v>
      </c>
      <c r="G4817" s="334">
        <v>0</v>
      </c>
      <c r="H4817" s="334">
        <v>0</v>
      </c>
      <c r="I4817" s="334">
        <v>0</v>
      </c>
      <c r="J4817" s="334">
        <v>0</v>
      </c>
      <c r="K4817" s="334">
        <v>0</v>
      </c>
      <c r="L4817" s="334">
        <v>0</v>
      </c>
      <c r="M4817" s="334">
        <v>0</v>
      </c>
      <c r="N4817" s="334">
        <v>0</v>
      </c>
      <c r="O4817" s="334">
        <v>0</v>
      </c>
      <c r="P4817" s="334">
        <v>0</v>
      </c>
      <c r="Q4817" s="334">
        <v>0</v>
      </c>
      <c r="R4817" s="334">
        <v>0</v>
      </c>
      <c r="S4817" s="334">
        <v>0</v>
      </c>
      <c r="T4817" s="334">
        <v>0</v>
      </c>
      <c r="U4817" s="334">
        <v>0</v>
      </c>
      <c r="V4817" s="334">
        <v>0</v>
      </c>
      <c r="W4817" s="334">
        <v>0</v>
      </c>
      <c r="X4817" s="334">
        <v>0</v>
      </c>
      <c r="Y4817" s="334">
        <v>0</v>
      </c>
      <c r="Z4817" s="334">
        <v>0</v>
      </c>
      <c r="AA4817" s="334">
        <v>0</v>
      </c>
      <c r="AB4817" s="334">
        <v>0</v>
      </c>
      <c r="AD4817" s="334">
        <v>0</v>
      </c>
      <c r="AE4817" s="334">
        <f t="shared" si="757"/>
        <v>0</v>
      </c>
      <c r="AF4817" s="334">
        <f t="shared" si="758"/>
        <v>0</v>
      </c>
      <c r="AG4817" s="340">
        <f t="shared" si="759"/>
        <v>0</v>
      </c>
      <c r="AI4817" s="340">
        <f t="shared" si="760"/>
        <v>0</v>
      </c>
      <c r="AJ4817" s="340">
        <f t="shared" si="760"/>
        <v>0</v>
      </c>
      <c r="AK4817" s="340">
        <f t="shared" si="760"/>
        <v>0</v>
      </c>
      <c r="AL4817" s="340">
        <f t="shared" si="760"/>
        <v>0</v>
      </c>
      <c r="AM4817" s="340">
        <f t="shared" si="760"/>
        <v>0</v>
      </c>
    </row>
    <row r="4818" spans="1:39" x14ac:dyDescent="0.35">
      <c r="A4818" s="337">
        <v>26731</v>
      </c>
      <c r="B4818" s="338">
        <f t="shared" si="754"/>
        <v>1973</v>
      </c>
      <c r="C4818" s="338">
        <f t="shared" si="755"/>
        <v>3</v>
      </c>
      <c r="D4818" s="338">
        <f t="shared" si="756"/>
        <v>8</v>
      </c>
      <c r="E4818" s="334">
        <v>0</v>
      </c>
      <c r="F4818" s="334">
        <v>0</v>
      </c>
      <c r="G4818" s="334">
        <v>0</v>
      </c>
      <c r="H4818" s="334">
        <v>0</v>
      </c>
      <c r="I4818" s="334">
        <v>0</v>
      </c>
      <c r="J4818" s="334">
        <v>0</v>
      </c>
      <c r="K4818" s="334">
        <v>0</v>
      </c>
      <c r="L4818" s="334">
        <v>0</v>
      </c>
      <c r="M4818" s="334">
        <v>0</v>
      </c>
      <c r="N4818" s="334">
        <v>0</v>
      </c>
      <c r="O4818" s="334">
        <v>0</v>
      </c>
      <c r="P4818" s="334">
        <v>0</v>
      </c>
      <c r="Q4818" s="334">
        <v>0</v>
      </c>
      <c r="R4818" s="334">
        <v>0</v>
      </c>
      <c r="S4818" s="334">
        <v>0</v>
      </c>
      <c r="T4818" s="334">
        <v>0</v>
      </c>
      <c r="U4818" s="334">
        <v>0</v>
      </c>
      <c r="V4818" s="334">
        <v>0</v>
      </c>
      <c r="W4818" s="334">
        <v>0</v>
      </c>
      <c r="X4818" s="334">
        <v>0</v>
      </c>
      <c r="Y4818" s="334">
        <v>0</v>
      </c>
      <c r="Z4818" s="334">
        <v>0</v>
      </c>
      <c r="AA4818" s="334">
        <v>0</v>
      </c>
      <c r="AB4818" s="334">
        <v>0</v>
      </c>
      <c r="AD4818" s="334">
        <v>0</v>
      </c>
      <c r="AE4818" s="334">
        <f t="shared" si="757"/>
        <v>0</v>
      </c>
      <c r="AF4818" s="334">
        <f t="shared" si="758"/>
        <v>0</v>
      </c>
      <c r="AG4818" s="340">
        <f t="shared" si="759"/>
        <v>0</v>
      </c>
      <c r="AI4818" s="340">
        <f t="shared" si="760"/>
        <v>0</v>
      </c>
      <c r="AJ4818" s="340">
        <f t="shared" si="760"/>
        <v>0</v>
      </c>
      <c r="AK4818" s="340">
        <f t="shared" si="760"/>
        <v>0</v>
      </c>
      <c r="AL4818" s="340">
        <f t="shared" si="760"/>
        <v>0</v>
      </c>
      <c r="AM4818" s="340">
        <f t="shared" si="760"/>
        <v>0</v>
      </c>
    </row>
    <row r="4819" spans="1:39" x14ac:dyDescent="0.35">
      <c r="A4819" s="337">
        <v>26732</v>
      </c>
      <c r="B4819" s="338">
        <f t="shared" si="754"/>
        <v>1973</v>
      </c>
      <c r="C4819" s="338">
        <f t="shared" si="755"/>
        <v>3</v>
      </c>
      <c r="D4819" s="338">
        <f t="shared" si="756"/>
        <v>9</v>
      </c>
      <c r="E4819" s="334">
        <v>0</v>
      </c>
      <c r="F4819" s="334">
        <v>0</v>
      </c>
      <c r="G4819" s="334">
        <v>0</v>
      </c>
      <c r="H4819" s="334">
        <v>0</v>
      </c>
      <c r="I4819" s="334">
        <v>0</v>
      </c>
      <c r="J4819" s="334">
        <v>0</v>
      </c>
      <c r="K4819" s="334">
        <v>0</v>
      </c>
      <c r="L4819" s="334">
        <v>0</v>
      </c>
      <c r="M4819" s="334">
        <v>0</v>
      </c>
      <c r="N4819" s="334">
        <v>0</v>
      </c>
      <c r="O4819" s="334">
        <v>0</v>
      </c>
      <c r="P4819" s="334">
        <v>0</v>
      </c>
      <c r="Q4819" s="334">
        <v>0</v>
      </c>
      <c r="R4819" s="334">
        <v>0</v>
      </c>
      <c r="S4819" s="334">
        <v>0</v>
      </c>
      <c r="T4819" s="334">
        <v>0</v>
      </c>
      <c r="U4819" s="334">
        <v>0</v>
      </c>
      <c r="V4819" s="334">
        <v>0</v>
      </c>
      <c r="W4819" s="334">
        <v>0</v>
      </c>
      <c r="X4819" s="334">
        <v>0</v>
      </c>
      <c r="Y4819" s="334">
        <v>0</v>
      </c>
      <c r="Z4819" s="334">
        <v>0</v>
      </c>
      <c r="AA4819" s="334">
        <v>0</v>
      </c>
      <c r="AB4819" s="334">
        <v>0</v>
      </c>
      <c r="AD4819" s="334">
        <v>0</v>
      </c>
      <c r="AE4819" s="334">
        <f t="shared" si="757"/>
        <v>0</v>
      </c>
      <c r="AF4819" s="334">
        <f t="shared" si="758"/>
        <v>0</v>
      </c>
      <c r="AG4819" s="340">
        <f t="shared" si="759"/>
        <v>0</v>
      </c>
      <c r="AI4819" s="340">
        <f t="shared" si="760"/>
        <v>0</v>
      </c>
      <c r="AJ4819" s="340">
        <f t="shared" si="760"/>
        <v>0</v>
      </c>
      <c r="AK4819" s="340">
        <f t="shared" si="760"/>
        <v>0</v>
      </c>
      <c r="AL4819" s="340">
        <f t="shared" si="760"/>
        <v>0</v>
      </c>
      <c r="AM4819" s="340">
        <f t="shared" si="760"/>
        <v>0</v>
      </c>
    </row>
    <row r="4820" spans="1:39" x14ac:dyDescent="0.35">
      <c r="A4820" s="337">
        <v>26733</v>
      </c>
      <c r="B4820" s="338">
        <f t="shared" si="754"/>
        <v>1973</v>
      </c>
      <c r="C4820" s="338">
        <f t="shared" si="755"/>
        <v>3</v>
      </c>
      <c r="D4820" s="338">
        <f t="shared" si="756"/>
        <v>10</v>
      </c>
      <c r="E4820" s="334">
        <v>0</v>
      </c>
      <c r="F4820" s="334">
        <v>0</v>
      </c>
      <c r="G4820" s="334">
        <v>0</v>
      </c>
      <c r="H4820" s="334">
        <v>0</v>
      </c>
      <c r="I4820" s="334">
        <v>0</v>
      </c>
      <c r="J4820" s="334">
        <v>0</v>
      </c>
      <c r="K4820" s="334">
        <v>0</v>
      </c>
      <c r="L4820" s="334">
        <v>0</v>
      </c>
      <c r="M4820" s="334">
        <v>0</v>
      </c>
      <c r="N4820" s="334">
        <v>0</v>
      </c>
      <c r="O4820" s="334">
        <v>0</v>
      </c>
      <c r="P4820" s="334">
        <v>0</v>
      </c>
      <c r="Q4820" s="334">
        <v>0</v>
      </c>
      <c r="R4820" s="334">
        <v>0</v>
      </c>
      <c r="S4820" s="334">
        <v>0</v>
      </c>
      <c r="T4820" s="334">
        <v>0</v>
      </c>
      <c r="U4820" s="334">
        <v>0</v>
      </c>
      <c r="V4820" s="334">
        <v>0</v>
      </c>
      <c r="W4820" s="334">
        <v>0</v>
      </c>
      <c r="X4820" s="334">
        <v>0</v>
      </c>
      <c r="Y4820" s="334">
        <v>0</v>
      </c>
      <c r="Z4820" s="334">
        <v>0</v>
      </c>
      <c r="AA4820" s="334">
        <v>0</v>
      </c>
      <c r="AB4820" s="334">
        <v>0</v>
      </c>
      <c r="AD4820" s="334">
        <v>0</v>
      </c>
      <c r="AE4820" s="334">
        <f t="shared" si="757"/>
        <v>0</v>
      </c>
      <c r="AF4820" s="334">
        <f t="shared" si="758"/>
        <v>0</v>
      </c>
      <c r="AG4820" s="340">
        <f t="shared" si="759"/>
        <v>0</v>
      </c>
      <c r="AI4820" s="340">
        <f t="shared" ref="AI4820:AM4835" si="761">IF($C4820=AI$1,$AF4820,0)</f>
        <v>0</v>
      </c>
      <c r="AJ4820" s="340">
        <f t="shared" si="761"/>
        <v>0</v>
      </c>
      <c r="AK4820" s="340">
        <f t="shared" si="761"/>
        <v>0</v>
      </c>
      <c r="AL4820" s="340">
        <f t="shared" si="761"/>
        <v>0</v>
      </c>
      <c r="AM4820" s="340">
        <f t="shared" si="761"/>
        <v>0</v>
      </c>
    </row>
    <row r="4821" spans="1:39" x14ac:dyDescent="0.35">
      <c r="A4821" s="337">
        <v>26734</v>
      </c>
      <c r="B4821" s="338">
        <f t="shared" si="754"/>
        <v>1973</v>
      </c>
      <c r="C4821" s="338">
        <f t="shared" si="755"/>
        <v>3</v>
      </c>
      <c r="D4821" s="338">
        <f t="shared" si="756"/>
        <v>11</v>
      </c>
      <c r="E4821" s="334">
        <v>0.4</v>
      </c>
      <c r="F4821" s="334">
        <v>0.4</v>
      </c>
      <c r="G4821" s="334">
        <v>0.4</v>
      </c>
      <c r="H4821" s="334">
        <v>0.4</v>
      </c>
      <c r="I4821" s="334">
        <v>0.4</v>
      </c>
      <c r="J4821" s="334">
        <v>0.4</v>
      </c>
      <c r="K4821" s="334">
        <v>0.3</v>
      </c>
      <c r="L4821" s="334">
        <v>0.4</v>
      </c>
      <c r="M4821" s="334">
        <v>0.4</v>
      </c>
      <c r="N4821" s="334">
        <v>0.4</v>
      </c>
      <c r="O4821" s="334">
        <v>0.4</v>
      </c>
      <c r="P4821" s="334">
        <v>0.4</v>
      </c>
      <c r="Q4821" s="334">
        <v>0.4</v>
      </c>
      <c r="R4821" s="334">
        <v>0</v>
      </c>
      <c r="S4821" s="334">
        <v>0</v>
      </c>
      <c r="T4821" s="334">
        <v>0</v>
      </c>
      <c r="U4821" s="334">
        <v>0</v>
      </c>
      <c r="V4821" s="334">
        <v>0</v>
      </c>
      <c r="W4821" s="334">
        <v>0</v>
      </c>
      <c r="X4821" s="334">
        <v>0</v>
      </c>
      <c r="Y4821" s="334">
        <v>0</v>
      </c>
      <c r="Z4821" s="334">
        <v>0</v>
      </c>
      <c r="AA4821" s="334">
        <v>0</v>
      </c>
      <c r="AB4821" s="334">
        <v>0</v>
      </c>
      <c r="AD4821" s="334">
        <v>5.0999999999999996</v>
      </c>
      <c r="AE4821" s="334">
        <f t="shared" si="757"/>
        <v>5.0999999999999996</v>
      </c>
      <c r="AF4821" s="334">
        <f t="shared" si="758"/>
        <v>5.1000000000000005</v>
      </c>
      <c r="AG4821" s="340">
        <f t="shared" si="759"/>
        <v>8.8817841970012523E-16</v>
      </c>
      <c r="AI4821" s="340">
        <f t="shared" si="761"/>
        <v>0</v>
      </c>
      <c r="AJ4821" s="340">
        <f t="shared" si="761"/>
        <v>0</v>
      </c>
      <c r="AK4821" s="340">
        <f t="shared" si="761"/>
        <v>0</v>
      </c>
      <c r="AL4821" s="340">
        <f t="shared" si="761"/>
        <v>0</v>
      </c>
      <c r="AM4821" s="340">
        <f t="shared" si="761"/>
        <v>0</v>
      </c>
    </row>
    <row r="4822" spans="1:39" x14ac:dyDescent="0.35">
      <c r="A4822" s="337">
        <v>26735</v>
      </c>
      <c r="B4822" s="338">
        <f t="shared" si="754"/>
        <v>1973</v>
      </c>
      <c r="C4822" s="338">
        <f t="shared" si="755"/>
        <v>3</v>
      </c>
      <c r="D4822" s="338">
        <f t="shared" si="756"/>
        <v>12</v>
      </c>
      <c r="E4822" s="334">
        <v>0</v>
      </c>
      <c r="F4822" s="334">
        <v>0</v>
      </c>
      <c r="G4822" s="334">
        <v>0</v>
      </c>
      <c r="H4822" s="334">
        <v>0</v>
      </c>
      <c r="I4822" s="334">
        <v>0</v>
      </c>
      <c r="J4822" s="334">
        <v>0</v>
      </c>
      <c r="K4822" s="334">
        <v>0</v>
      </c>
      <c r="L4822" s="334">
        <v>0</v>
      </c>
      <c r="M4822" s="334">
        <v>0</v>
      </c>
      <c r="N4822" s="334">
        <v>0</v>
      </c>
      <c r="O4822" s="334">
        <v>0</v>
      </c>
      <c r="P4822" s="334">
        <v>0</v>
      </c>
      <c r="Q4822" s="334">
        <v>0</v>
      </c>
      <c r="R4822" s="334">
        <v>0</v>
      </c>
      <c r="S4822" s="334">
        <v>0</v>
      </c>
      <c r="T4822" s="334">
        <v>0</v>
      </c>
      <c r="U4822" s="334">
        <v>0</v>
      </c>
      <c r="V4822" s="334">
        <v>0</v>
      </c>
      <c r="W4822" s="334">
        <v>0</v>
      </c>
      <c r="X4822" s="334">
        <v>0</v>
      </c>
      <c r="Y4822" s="334">
        <v>0</v>
      </c>
      <c r="Z4822" s="334">
        <v>0</v>
      </c>
      <c r="AA4822" s="334">
        <v>0</v>
      </c>
      <c r="AB4822" s="334">
        <v>0</v>
      </c>
      <c r="AD4822" s="334">
        <v>0</v>
      </c>
      <c r="AE4822" s="334">
        <f t="shared" si="757"/>
        <v>0</v>
      </c>
      <c r="AF4822" s="334">
        <f t="shared" si="758"/>
        <v>0</v>
      </c>
      <c r="AG4822" s="340">
        <f t="shared" si="759"/>
        <v>0</v>
      </c>
      <c r="AI4822" s="340">
        <f t="shared" si="761"/>
        <v>0</v>
      </c>
      <c r="AJ4822" s="340">
        <f t="shared" si="761"/>
        <v>0</v>
      </c>
      <c r="AK4822" s="340">
        <f t="shared" si="761"/>
        <v>0</v>
      </c>
      <c r="AL4822" s="340">
        <f t="shared" si="761"/>
        <v>0</v>
      </c>
      <c r="AM4822" s="340">
        <f t="shared" si="761"/>
        <v>0</v>
      </c>
    </row>
    <row r="4823" spans="1:39" x14ac:dyDescent="0.35">
      <c r="A4823" s="337">
        <v>26736</v>
      </c>
      <c r="B4823" s="338">
        <f t="shared" si="754"/>
        <v>1973</v>
      </c>
      <c r="C4823" s="338">
        <f t="shared" si="755"/>
        <v>3</v>
      </c>
      <c r="D4823" s="338">
        <f t="shared" si="756"/>
        <v>13</v>
      </c>
      <c r="E4823" s="334">
        <v>0</v>
      </c>
      <c r="F4823" s="334">
        <v>0</v>
      </c>
      <c r="G4823" s="334">
        <v>0.1</v>
      </c>
      <c r="H4823" s="334">
        <v>0</v>
      </c>
      <c r="I4823" s="334">
        <v>0.1</v>
      </c>
      <c r="J4823" s="334">
        <v>0</v>
      </c>
      <c r="K4823" s="334">
        <v>0</v>
      </c>
      <c r="L4823" s="334">
        <v>0.1</v>
      </c>
      <c r="M4823" s="334">
        <v>0</v>
      </c>
      <c r="N4823" s="334">
        <v>0</v>
      </c>
      <c r="O4823" s="334">
        <v>0</v>
      </c>
      <c r="P4823" s="334">
        <v>0</v>
      </c>
      <c r="Q4823" s="334">
        <v>0</v>
      </c>
      <c r="R4823" s="334">
        <v>0</v>
      </c>
      <c r="S4823" s="334">
        <v>0</v>
      </c>
      <c r="T4823" s="334">
        <v>0</v>
      </c>
      <c r="U4823" s="334">
        <v>0</v>
      </c>
      <c r="V4823" s="334">
        <v>0</v>
      </c>
      <c r="W4823" s="334">
        <v>0</v>
      </c>
      <c r="X4823" s="334">
        <v>0</v>
      </c>
      <c r="Y4823" s="334">
        <v>0</v>
      </c>
      <c r="Z4823" s="334">
        <v>0</v>
      </c>
      <c r="AA4823" s="334">
        <v>0</v>
      </c>
      <c r="AB4823" s="334">
        <v>0</v>
      </c>
      <c r="AD4823" s="334">
        <v>0.3</v>
      </c>
      <c r="AE4823" s="334">
        <f t="shared" si="757"/>
        <v>0.3</v>
      </c>
      <c r="AF4823" s="334">
        <f t="shared" si="758"/>
        <v>0.30000000000000004</v>
      </c>
      <c r="AG4823" s="340">
        <f t="shared" si="759"/>
        <v>5.5511151231257827E-17</v>
      </c>
      <c r="AI4823" s="340">
        <f t="shared" si="761"/>
        <v>0</v>
      </c>
      <c r="AJ4823" s="340">
        <f t="shared" si="761"/>
        <v>0</v>
      </c>
      <c r="AK4823" s="340">
        <f t="shared" si="761"/>
        <v>0</v>
      </c>
      <c r="AL4823" s="340">
        <f t="shared" si="761"/>
        <v>0</v>
      </c>
      <c r="AM4823" s="340">
        <f t="shared" si="761"/>
        <v>0</v>
      </c>
    </row>
    <row r="4824" spans="1:39" x14ac:dyDescent="0.35">
      <c r="A4824" s="337">
        <v>26737</v>
      </c>
      <c r="B4824" s="338">
        <f t="shared" si="754"/>
        <v>1973</v>
      </c>
      <c r="C4824" s="338">
        <f t="shared" si="755"/>
        <v>3</v>
      </c>
      <c r="D4824" s="338">
        <f t="shared" si="756"/>
        <v>14</v>
      </c>
      <c r="E4824" s="334">
        <v>0</v>
      </c>
      <c r="F4824" s="334">
        <v>0</v>
      </c>
      <c r="G4824" s="334">
        <v>0</v>
      </c>
      <c r="H4824" s="334">
        <v>0</v>
      </c>
      <c r="I4824" s="334">
        <v>0</v>
      </c>
      <c r="J4824" s="334">
        <v>0</v>
      </c>
      <c r="K4824" s="334">
        <v>0</v>
      </c>
      <c r="L4824" s="334">
        <v>0</v>
      </c>
      <c r="M4824" s="334">
        <v>0</v>
      </c>
      <c r="N4824" s="334">
        <v>0</v>
      </c>
      <c r="O4824" s="334">
        <v>0</v>
      </c>
      <c r="P4824" s="334">
        <v>0</v>
      </c>
      <c r="Q4824" s="334">
        <v>0</v>
      </c>
      <c r="R4824" s="334">
        <v>0</v>
      </c>
      <c r="S4824" s="334">
        <v>0</v>
      </c>
      <c r="T4824" s="334">
        <v>0</v>
      </c>
      <c r="U4824" s="334">
        <v>0</v>
      </c>
      <c r="V4824" s="334">
        <v>0</v>
      </c>
      <c r="W4824" s="334">
        <v>0</v>
      </c>
      <c r="X4824" s="334">
        <v>0</v>
      </c>
      <c r="Y4824" s="334">
        <v>0</v>
      </c>
      <c r="Z4824" s="334">
        <v>0</v>
      </c>
      <c r="AA4824" s="334">
        <v>0</v>
      </c>
      <c r="AB4824" s="334">
        <v>0</v>
      </c>
      <c r="AD4824" s="334">
        <v>0</v>
      </c>
      <c r="AE4824" s="334">
        <f t="shared" si="757"/>
        <v>0</v>
      </c>
      <c r="AF4824" s="334">
        <f t="shared" si="758"/>
        <v>0</v>
      </c>
      <c r="AG4824" s="340">
        <f t="shared" si="759"/>
        <v>0</v>
      </c>
      <c r="AI4824" s="340">
        <f t="shared" si="761"/>
        <v>0</v>
      </c>
      <c r="AJ4824" s="340">
        <f t="shared" si="761"/>
        <v>0</v>
      </c>
      <c r="AK4824" s="340">
        <f t="shared" si="761"/>
        <v>0</v>
      </c>
      <c r="AL4824" s="340">
        <f t="shared" si="761"/>
        <v>0</v>
      </c>
      <c r="AM4824" s="340">
        <f t="shared" si="761"/>
        <v>0</v>
      </c>
    </row>
    <row r="4825" spans="1:39" x14ac:dyDescent="0.35">
      <c r="A4825" s="337">
        <v>26738</v>
      </c>
      <c r="B4825" s="338">
        <f t="shared" si="754"/>
        <v>1973</v>
      </c>
      <c r="C4825" s="338">
        <f t="shared" si="755"/>
        <v>3</v>
      </c>
      <c r="D4825" s="338">
        <f t="shared" si="756"/>
        <v>15</v>
      </c>
      <c r="E4825" s="334">
        <v>0</v>
      </c>
      <c r="F4825" s="334">
        <v>0</v>
      </c>
      <c r="G4825" s="334">
        <v>0</v>
      </c>
      <c r="H4825" s="334">
        <v>0</v>
      </c>
      <c r="I4825" s="334">
        <v>0</v>
      </c>
      <c r="J4825" s="334">
        <v>0</v>
      </c>
      <c r="K4825" s="334">
        <v>0</v>
      </c>
      <c r="L4825" s="334">
        <v>0</v>
      </c>
      <c r="M4825" s="334">
        <v>0</v>
      </c>
      <c r="N4825" s="334">
        <v>0</v>
      </c>
      <c r="O4825" s="334">
        <v>0</v>
      </c>
      <c r="P4825" s="334">
        <v>0</v>
      </c>
      <c r="Q4825" s="334">
        <v>0</v>
      </c>
      <c r="R4825" s="334">
        <v>0</v>
      </c>
      <c r="S4825" s="334">
        <v>0</v>
      </c>
      <c r="T4825" s="334">
        <v>0</v>
      </c>
      <c r="U4825" s="334">
        <v>0</v>
      </c>
      <c r="V4825" s="334">
        <v>0</v>
      </c>
      <c r="W4825" s="334">
        <v>0</v>
      </c>
      <c r="X4825" s="334">
        <v>0</v>
      </c>
      <c r="Y4825" s="334">
        <v>0</v>
      </c>
      <c r="Z4825" s="334">
        <v>0</v>
      </c>
      <c r="AA4825" s="334">
        <v>0</v>
      </c>
      <c r="AB4825" s="334">
        <v>0</v>
      </c>
      <c r="AD4825" s="334">
        <v>0</v>
      </c>
      <c r="AE4825" s="334">
        <f t="shared" si="757"/>
        <v>0</v>
      </c>
      <c r="AF4825" s="334">
        <f t="shared" si="758"/>
        <v>0</v>
      </c>
      <c r="AG4825" s="340">
        <f t="shared" si="759"/>
        <v>0</v>
      </c>
      <c r="AI4825" s="340">
        <f t="shared" si="761"/>
        <v>0</v>
      </c>
      <c r="AJ4825" s="340">
        <f t="shared" si="761"/>
        <v>0</v>
      </c>
      <c r="AK4825" s="340">
        <f t="shared" si="761"/>
        <v>0</v>
      </c>
      <c r="AL4825" s="340">
        <f t="shared" si="761"/>
        <v>0</v>
      </c>
      <c r="AM4825" s="340">
        <f t="shared" si="761"/>
        <v>0</v>
      </c>
    </row>
    <row r="4826" spans="1:39" x14ac:dyDescent="0.35">
      <c r="A4826" s="337">
        <v>26739</v>
      </c>
      <c r="B4826" s="338">
        <f t="shared" si="754"/>
        <v>1973</v>
      </c>
      <c r="C4826" s="338">
        <f t="shared" si="755"/>
        <v>3</v>
      </c>
      <c r="D4826" s="338">
        <f t="shared" si="756"/>
        <v>16</v>
      </c>
      <c r="E4826" s="334">
        <v>0</v>
      </c>
      <c r="F4826" s="334">
        <v>0</v>
      </c>
      <c r="G4826" s="334">
        <v>0</v>
      </c>
      <c r="H4826" s="334">
        <v>0</v>
      </c>
      <c r="I4826" s="334">
        <v>0</v>
      </c>
      <c r="J4826" s="334">
        <v>0</v>
      </c>
      <c r="K4826" s="334">
        <v>0</v>
      </c>
      <c r="L4826" s="334">
        <v>0</v>
      </c>
      <c r="M4826" s="334">
        <v>0</v>
      </c>
      <c r="N4826" s="334">
        <v>0</v>
      </c>
      <c r="O4826" s="334">
        <v>0</v>
      </c>
      <c r="P4826" s="334">
        <v>0</v>
      </c>
      <c r="Q4826" s="334">
        <v>0</v>
      </c>
      <c r="R4826" s="334">
        <v>0</v>
      </c>
      <c r="S4826" s="334">
        <v>0</v>
      </c>
      <c r="T4826" s="334">
        <v>0</v>
      </c>
      <c r="U4826" s="334">
        <v>0</v>
      </c>
      <c r="V4826" s="334">
        <v>0</v>
      </c>
      <c r="W4826" s="334">
        <v>0</v>
      </c>
      <c r="X4826" s="334">
        <v>0</v>
      </c>
      <c r="Y4826" s="334">
        <v>0</v>
      </c>
      <c r="Z4826" s="334">
        <v>0</v>
      </c>
      <c r="AA4826" s="334">
        <v>0</v>
      </c>
      <c r="AB4826" s="334">
        <v>0</v>
      </c>
      <c r="AD4826" s="334">
        <v>0</v>
      </c>
      <c r="AE4826" s="334">
        <f t="shared" si="757"/>
        <v>0</v>
      </c>
      <c r="AF4826" s="334">
        <f t="shared" si="758"/>
        <v>0</v>
      </c>
      <c r="AG4826" s="340">
        <f t="shared" si="759"/>
        <v>0</v>
      </c>
      <c r="AI4826" s="340">
        <f t="shared" si="761"/>
        <v>0</v>
      </c>
      <c r="AJ4826" s="340">
        <f t="shared" si="761"/>
        <v>0</v>
      </c>
      <c r="AK4826" s="340">
        <f t="shared" si="761"/>
        <v>0</v>
      </c>
      <c r="AL4826" s="340">
        <f t="shared" si="761"/>
        <v>0</v>
      </c>
      <c r="AM4826" s="340">
        <f t="shared" si="761"/>
        <v>0</v>
      </c>
    </row>
    <row r="4827" spans="1:39" x14ac:dyDescent="0.35">
      <c r="A4827" s="337">
        <v>26740</v>
      </c>
      <c r="B4827" s="338">
        <f t="shared" si="754"/>
        <v>1973</v>
      </c>
      <c r="C4827" s="338">
        <f t="shared" si="755"/>
        <v>3</v>
      </c>
      <c r="D4827" s="338">
        <f t="shared" si="756"/>
        <v>17</v>
      </c>
      <c r="E4827" s="334">
        <v>0</v>
      </c>
      <c r="F4827" s="334">
        <v>0</v>
      </c>
      <c r="G4827" s="334">
        <v>0</v>
      </c>
      <c r="H4827" s="334">
        <v>0</v>
      </c>
      <c r="I4827" s="334">
        <v>0</v>
      </c>
      <c r="J4827" s="334">
        <v>0</v>
      </c>
      <c r="K4827" s="334">
        <v>0</v>
      </c>
      <c r="L4827" s="334">
        <v>0</v>
      </c>
      <c r="M4827" s="334">
        <v>0</v>
      </c>
      <c r="N4827" s="334">
        <v>0.2</v>
      </c>
      <c r="O4827" s="334">
        <v>0.2</v>
      </c>
      <c r="P4827" s="334">
        <v>0.1</v>
      </c>
      <c r="Q4827" s="334">
        <v>0.2</v>
      </c>
      <c r="R4827" s="334">
        <v>0.2</v>
      </c>
      <c r="S4827" s="334">
        <v>0.2</v>
      </c>
      <c r="T4827" s="334">
        <v>0.2</v>
      </c>
      <c r="U4827" s="334">
        <v>0.1</v>
      </c>
      <c r="V4827" s="334">
        <v>0.2</v>
      </c>
      <c r="W4827" s="334">
        <v>0.2</v>
      </c>
      <c r="X4827" s="334">
        <v>0</v>
      </c>
      <c r="Y4827" s="334">
        <v>0</v>
      </c>
      <c r="Z4827" s="334">
        <v>0</v>
      </c>
      <c r="AA4827" s="334">
        <v>0</v>
      </c>
      <c r="AB4827" s="334">
        <v>0</v>
      </c>
      <c r="AD4827" s="334">
        <v>1.8</v>
      </c>
      <c r="AE4827" s="334">
        <f t="shared" si="757"/>
        <v>1.8</v>
      </c>
      <c r="AF4827" s="334">
        <f t="shared" si="758"/>
        <v>1.7999999999999998</v>
      </c>
      <c r="AG4827" s="340">
        <f t="shared" si="759"/>
        <v>2.2204460492503131E-16</v>
      </c>
      <c r="AI4827" s="340">
        <f t="shared" si="761"/>
        <v>0</v>
      </c>
      <c r="AJ4827" s="340">
        <f t="shared" si="761"/>
        <v>0</v>
      </c>
      <c r="AK4827" s="340">
        <f t="shared" si="761"/>
        <v>0</v>
      </c>
      <c r="AL4827" s="340">
        <f t="shared" si="761"/>
        <v>0</v>
      </c>
      <c r="AM4827" s="340">
        <f t="shared" si="761"/>
        <v>0</v>
      </c>
    </row>
    <row r="4828" spans="1:39" x14ac:dyDescent="0.35">
      <c r="A4828" s="337">
        <v>26741</v>
      </c>
      <c r="B4828" s="338">
        <f t="shared" si="754"/>
        <v>1973</v>
      </c>
      <c r="C4828" s="338">
        <f t="shared" si="755"/>
        <v>3</v>
      </c>
      <c r="D4828" s="338">
        <f t="shared" si="756"/>
        <v>18</v>
      </c>
      <c r="E4828" s="334">
        <v>0</v>
      </c>
      <c r="F4828" s="334">
        <v>0</v>
      </c>
      <c r="G4828" s="334">
        <v>0</v>
      </c>
      <c r="H4828" s="334">
        <v>0</v>
      </c>
      <c r="I4828" s="334">
        <v>0</v>
      </c>
      <c r="J4828" s="334">
        <v>0</v>
      </c>
      <c r="K4828" s="334">
        <v>0</v>
      </c>
      <c r="L4828" s="334">
        <v>0</v>
      </c>
      <c r="M4828" s="334">
        <v>0</v>
      </c>
      <c r="N4828" s="334">
        <v>0</v>
      </c>
      <c r="O4828" s="334">
        <v>0</v>
      </c>
      <c r="P4828" s="334">
        <v>0</v>
      </c>
      <c r="Q4828" s="334">
        <v>0</v>
      </c>
      <c r="R4828" s="334">
        <v>0</v>
      </c>
      <c r="S4828" s="334">
        <v>0</v>
      </c>
      <c r="T4828" s="334">
        <v>0</v>
      </c>
      <c r="U4828" s="334">
        <v>0</v>
      </c>
      <c r="V4828" s="334">
        <v>0</v>
      </c>
      <c r="W4828" s="334">
        <v>0</v>
      </c>
      <c r="X4828" s="334">
        <v>0</v>
      </c>
      <c r="Y4828" s="334">
        <v>0</v>
      </c>
      <c r="Z4828" s="334">
        <v>0</v>
      </c>
      <c r="AA4828" s="334">
        <v>0</v>
      </c>
      <c r="AB4828" s="334">
        <v>0</v>
      </c>
      <c r="AD4828" s="334">
        <v>0</v>
      </c>
      <c r="AE4828" s="334">
        <f t="shared" si="757"/>
        <v>0</v>
      </c>
      <c r="AF4828" s="334">
        <f t="shared" si="758"/>
        <v>0</v>
      </c>
      <c r="AG4828" s="340">
        <f t="shared" si="759"/>
        <v>0</v>
      </c>
      <c r="AI4828" s="340">
        <f t="shared" si="761"/>
        <v>0</v>
      </c>
      <c r="AJ4828" s="340">
        <f t="shared" si="761"/>
        <v>0</v>
      </c>
      <c r="AK4828" s="340">
        <f t="shared" si="761"/>
        <v>0</v>
      </c>
      <c r="AL4828" s="340">
        <f t="shared" si="761"/>
        <v>0</v>
      </c>
      <c r="AM4828" s="340">
        <f t="shared" si="761"/>
        <v>0</v>
      </c>
    </row>
    <row r="4829" spans="1:39" x14ac:dyDescent="0.35">
      <c r="A4829" s="337">
        <v>26742</v>
      </c>
      <c r="B4829" s="338">
        <f t="shared" si="754"/>
        <v>1973</v>
      </c>
      <c r="C4829" s="338">
        <f t="shared" si="755"/>
        <v>3</v>
      </c>
      <c r="D4829" s="338">
        <f t="shared" si="756"/>
        <v>19</v>
      </c>
      <c r="E4829" s="334">
        <v>0</v>
      </c>
      <c r="F4829" s="334">
        <v>0</v>
      </c>
      <c r="G4829" s="334">
        <v>0</v>
      </c>
      <c r="H4829" s="334">
        <v>0</v>
      </c>
      <c r="I4829" s="334">
        <v>0</v>
      </c>
      <c r="J4829" s="334">
        <v>0</v>
      </c>
      <c r="K4829" s="334">
        <v>0</v>
      </c>
      <c r="L4829" s="334">
        <v>0</v>
      </c>
      <c r="M4829" s="334">
        <v>0</v>
      </c>
      <c r="N4829" s="334">
        <v>0</v>
      </c>
      <c r="O4829" s="334">
        <v>0</v>
      </c>
      <c r="P4829" s="334">
        <v>0</v>
      </c>
      <c r="Q4829" s="334">
        <v>0</v>
      </c>
      <c r="R4829" s="334">
        <v>0</v>
      </c>
      <c r="S4829" s="334">
        <v>0</v>
      </c>
      <c r="T4829" s="334">
        <v>0</v>
      </c>
      <c r="U4829" s="334">
        <v>0</v>
      </c>
      <c r="V4829" s="334">
        <v>0</v>
      </c>
      <c r="W4829" s="334">
        <v>0</v>
      </c>
      <c r="X4829" s="334">
        <v>0</v>
      </c>
      <c r="Y4829" s="334">
        <v>0</v>
      </c>
      <c r="Z4829" s="334">
        <v>0</v>
      </c>
      <c r="AA4829" s="334">
        <v>0</v>
      </c>
      <c r="AB4829" s="334">
        <v>0</v>
      </c>
      <c r="AD4829" s="334">
        <v>0</v>
      </c>
      <c r="AE4829" s="334">
        <f t="shared" si="757"/>
        <v>0</v>
      </c>
      <c r="AF4829" s="334">
        <f t="shared" si="758"/>
        <v>0</v>
      </c>
      <c r="AG4829" s="340">
        <f t="shared" si="759"/>
        <v>0</v>
      </c>
      <c r="AI4829" s="340">
        <f t="shared" si="761"/>
        <v>0</v>
      </c>
      <c r="AJ4829" s="340">
        <f t="shared" si="761"/>
        <v>0</v>
      </c>
      <c r="AK4829" s="340">
        <f t="shared" si="761"/>
        <v>0</v>
      </c>
      <c r="AL4829" s="340">
        <f t="shared" si="761"/>
        <v>0</v>
      </c>
      <c r="AM4829" s="340">
        <f t="shared" si="761"/>
        <v>0</v>
      </c>
    </row>
    <row r="4830" spans="1:39" x14ac:dyDescent="0.35">
      <c r="A4830" s="337">
        <v>26743</v>
      </c>
      <c r="B4830" s="338">
        <f t="shared" si="754"/>
        <v>1973</v>
      </c>
      <c r="C4830" s="338">
        <f t="shared" si="755"/>
        <v>3</v>
      </c>
      <c r="D4830" s="338">
        <f t="shared" si="756"/>
        <v>20</v>
      </c>
      <c r="E4830" s="334">
        <v>0</v>
      </c>
      <c r="F4830" s="334">
        <v>0</v>
      </c>
      <c r="G4830" s="334">
        <v>0</v>
      </c>
      <c r="H4830" s="334">
        <v>0</v>
      </c>
      <c r="I4830" s="334">
        <v>0</v>
      </c>
      <c r="J4830" s="334">
        <v>0</v>
      </c>
      <c r="K4830" s="334">
        <v>0</v>
      </c>
      <c r="L4830" s="334">
        <v>0</v>
      </c>
      <c r="M4830" s="334">
        <v>0</v>
      </c>
      <c r="N4830" s="334">
        <v>0</v>
      </c>
      <c r="O4830" s="334">
        <v>0</v>
      </c>
      <c r="P4830" s="334">
        <v>0</v>
      </c>
      <c r="Q4830" s="334">
        <v>0</v>
      </c>
      <c r="R4830" s="334">
        <v>0</v>
      </c>
      <c r="S4830" s="334">
        <v>0</v>
      </c>
      <c r="T4830" s="334">
        <v>0</v>
      </c>
      <c r="U4830" s="334">
        <v>0</v>
      </c>
      <c r="V4830" s="334">
        <v>0</v>
      </c>
      <c r="W4830" s="334">
        <v>0</v>
      </c>
      <c r="X4830" s="334">
        <v>0</v>
      </c>
      <c r="Y4830" s="334">
        <v>0</v>
      </c>
      <c r="Z4830" s="334">
        <v>0</v>
      </c>
      <c r="AA4830" s="334">
        <v>0</v>
      </c>
      <c r="AB4830" s="334">
        <v>0</v>
      </c>
      <c r="AD4830" s="334">
        <v>0</v>
      </c>
      <c r="AE4830" s="334">
        <f t="shared" si="757"/>
        <v>0</v>
      </c>
      <c r="AF4830" s="334">
        <f t="shared" si="758"/>
        <v>0</v>
      </c>
      <c r="AG4830" s="340">
        <f t="shared" si="759"/>
        <v>0</v>
      </c>
      <c r="AI4830" s="340">
        <f t="shared" si="761"/>
        <v>0</v>
      </c>
      <c r="AJ4830" s="340">
        <f t="shared" si="761"/>
        <v>0</v>
      </c>
      <c r="AK4830" s="340">
        <f t="shared" si="761"/>
        <v>0</v>
      </c>
      <c r="AL4830" s="340">
        <f t="shared" si="761"/>
        <v>0</v>
      </c>
      <c r="AM4830" s="340">
        <f t="shared" si="761"/>
        <v>0</v>
      </c>
    </row>
    <row r="4831" spans="1:39" x14ac:dyDescent="0.35">
      <c r="A4831" s="337">
        <v>26744</v>
      </c>
      <c r="B4831" s="338">
        <f t="shared" si="754"/>
        <v>1973</v>
      </c>
      <c r="C4831" s="338">
        <f t="shared" si="755"/>
        <v>3</v>
      </c>
      <c r="D4831" s="338">
        <f t="shared" si="756"/>
        <v>21</v>
      </c>
      <c r="E4831" s="334">
        <v>0</v>
      </c>
      <c r="F4831" s="334">
        <v>0</v>
      </c>
      <c r="G4831" s="334">
        <v>0</v>
      </c>
      <c r="H4831" s="334">
        <v>0</v>
      </c>
      <c r="I4831" s="334">
        <v>0</v>
      </c>
      <c r="J4831" s="334">
        <v>0</v>
      </c>
      <c r="K4831" s="334">
        <v>0</v>
      </c>
      <c r="L4831" s="334">
        <v>0</v>
      </c>
      <c r="M4831" s="334">
        <v>0</v>
      </c>
      <c r="N4831" s="334">
        <v>0</v>
      </c>
      <c r="O4831" s="334">
        <v>0</v>
      </c>
      <c r="P4831" s="334">
        <v>0</v>
      </c>
      <c r="Q4831" s="334">
        <v>0</v>
      </c>
      <c r="R4831" s="334">
        <v>0</v>
      </c>
      <c r="S4831" s="334">
        <v>0</v>
      </c>
      <c r="T4831" s="334">
        <v>0</v>
      </c>
      <c r="U4831" s="334">
        <v>0</v>
      </c>
      <c r="V4831" s="334">
        <v>0</v>
      </c>
      <c r="W4831" s="334">
        <v>0</v>
      </c>
      <c r="X4831" s="334">
        <v>0</v>
      </c>
      <c r="Y4831" s="334">
        <v>0</v>
      </c>
      <c r="Z4831" s="334">
        <v>0</v>
      </c>
      <c r="AA4831" s="334">
        <v>0</v>
      </c>
      <c r="AB4831" s="334">
        <v>0</v>
      </c>
      <c r="AD4831" s="334">
        <v>0</v>
      </c>
      <c r="AE4831" s="334">
        <f t="shared" si="757"/>
        <v>0</v>
      </c>
      <c r="AF4831" s="334">
        <f t="shared" si="758"/>
        <v>0</v>
      </c>
      <c r="AG4831" s="340">
        <f t="shared" si="759"/>
        <v>0</v>
      </c>
      <c r="AI4831" s="340">
        <f t="shared" si="761"/>
        <v>0</v>
      </c>
      <c r="AJ4831" s="340">
        <f t="shared" si="761"/>
        <v>0</v>
      </c>
      <c r="AK4831" s="340">
        <f t="shared" si="761"/>
        <v>0</v>
      </c>
      <c r="AL4831" s="340">
        <f t="shared" si="761"/>
        <v>0</v>
      </c>
      <c r="AM4831" s="340">
        <f t="shared" si="761"/>
        <v>0</v>
      </c>
    </row>
    <row r="4832" spans="1:39" x14ac:dyDescent="0.35">
      <c r="A4832" s="337">
        <v>26745</v>
      </c>
      <c r="B4832" s="338">
        <f t="shared" si="754"/>
        <v>1973</v>
      </c>
      <c r="C4832" s="338">
        <f t="shared" si="755"/>
        <v>3</v>
      </c>
      <c r="D4832" s="338">
        <f t="shared" si="756"/>
        <v>22</v>
      </c>
      <c r="E4832" s="334">
        <v>0</v>
      </c>
      <c r="F4832" s="334">
        <v>0</v>
      </c>
      <c r="G4832" s="334">
        <v>0</v>
      </c>
      <c r="H4832" s="334">
        <v>0</v>
      </c>
      <c r="I4832" s="334">
        <v>0</v>
      </c>
      <c r="J4832" s="334">
        <v>0</v>
      </c>
      <c r="K4832" s="334">
        <v>0</v>
      </c>
      <c r="L4832" s="334">
        <v>0</v>
      </c>
      <c r="M4832" s="334">
        <v>0</v>
      </c>
      <c r="N4832" s="334">
        <v>0</v>
      </c>
      <c r="O4832" s="334">
        <v>0</v>
      </c>
      <c r="P4832" s="334">
        <v>0</v>
      </c>
      <c r="Q4832" s="334">
        <v>0</v>
      </c>
      <c r="R4832" s="334">
        <v>0</v>
      </c>
      <c r="S4832" s="334">
        <v>0</v>
      </c>
      <c r="T4832" s="334">
        <v>0</v>
      </c>
      <c r="U4832" s="334">
        <v>0</v>
      </c>
      <c r="V4832" s="334">
        <v>0</v>
      </c>
      <c r="W4832" s="334">
        <v>0</v>
      </c>
      <c r="X4832" s="334">
        <v>0</v>
      </c>
      <c r="Y4832" s="334">
        <v>0</v>
      </c>
      <c r="Z4832" s="334">
        <v>0</v>
      </c>
      <c r="AA4832" s="334">
        <v>0</v>
      </c>
      <c r="AB4832" s="334">
        <v>0</v>
      </c>
      <c r="AD4832" s="334">
        <v>0</v>
      </c>
      <c r="AE4832" s="334">
        <f t="shared" si="757"/>
        <v>0</v>
      </c>
      <c r="AF4832" s="334">
        <f t="shared" si="758"/>
        <v>0</v>
      </c>
      <c r="AG4832" s="340">
        <f t="shared" si="759"/>
        <v>0</v>
      </c>
      <c r="AI4832" s="340">
        <f t="shared" si="761"/>
        <v>0</v>
      </c>
      <c r="AJ4832" s="340">
        <f t="shared" si="761"/>
        <v>0</v>
      </c>
      <c r="AK4832" s="340">
        <f t="shared" si="761"/>
        <v>0</v>
      </c>
      <c r="AL4832" s="340">
        <f t="shared" si="761"/>
        <v>0</v>
      </c>
      <c r="AM4832" s="340">
        <f t="shared" si="761"/>
        <v>0</v>
      </c>
    </row>
    <row r="4833" spans="1:39" x14ac:dyDescent="0.35">
      <c r="A4833" s="337">
        <v>26746</v>
      </c>
      <c r="B4833" s="338">
        <f t="shared" si="754"/>
        <v>1973</v>
      </c>
      <c r="C4833" s="338">
        <f t="shared" si="755"/>
        <v>3</v>
      </c>
      <c r="D4833" s="338">
        <f t="shared" si="756"/>
        <v>23</v>
      </c>
      <c r="E4833" s="334">
        <v>0</v>
      </c>
      <c r="F4833" s="334">
        <v>0</v>
      </c>
      <c r="G4833" s="334">
        <v>0</v>
      </c>
      <c r="H4833" s="334">
        <v>0</v>
      </c>
      <c r="I4833" s="334">
        <v>0</v>
      </c>
      <c r="J4833" s="334">
        <v>0</v>
      </c>
      <c r="K4833" s="334">
        <v>0</v>
      </c>
      <c r="L4833" s="334">
        <v>0</v>
      </c>
      <c r="M4833" s="334">
        <v>0</v>
      </c>
      <c r="N4833" s="334">
        <v>0</v>
      </c>
      <c r="O4833" s="334">
        <v>0</v>
      </c>
      <c r="P4833" s="334">
        <v>0</v>
      </c>
      <c r="Q4833" s="334">
        <v>0</v>
      </c>
      <c r="R4833" s="334">
        <v>0</v>
      </c>
      <c r="S4833" s="334">
        <v>0</v>
      </c>
      <c r="T4833" s="334">
        <v>0</v>
      </c>
      <c r="U4833" s="334">
        <v>0</v>
      </c>
      <c r="V4833" s="334">
        <v>0</v>
      </c>
      <c r="W4833" s="334">
        <v>0</v>
      </c>
      <c r="X4833" s="334">
        <v>0</v>
      </c>
      <c r="Y4833" s="334">
        <v>0</v>
      </c>
      <c r="Z4833" s="334">
        <v>0</v>
      </c>
      <c r="AA4833" s="334">
        <v>0</v>
      </c>
      <c r="AB4833" s="334">
        <v>0</v>
      </c>
      <c r="AD4833" s="334">
        <v>0</v>
      </c>
      <c r="AE4833" s="334">
        <f t="shared" si="757"/>
        <v>0</v>
      </c>
      <c r="AF4833" s="334">
        <f t="shared" si="758"/>
        <v>0</v>
      </c>
      <c r="AG4833" s="340">
        <f t="shared" si="759"/>
        <v>0</v>
      </c>
      <c r="AI4833" s="340">
        <f t="shared" si="761"/>
        <v>0</v>
      </c>
      <c r="AJ4833" s="340">
        <f t="shared" si="761"/>
        <v>0</v>
      </c>
      <c r="AK4833" s="340">
        <f t="shared" si="761"/>
        <v>0</v>
      </c>
      <c r="AL4833" s="340">
        <f t="shared" si="761"/>
        <v>0</v>
      </c>
      <c r="AM4833" s="340">
        <f t="shared" si="761"/>
        <v>0</v>
      </c>
    </row>
    <row r="4834" spans="1:39" x14ac:dyDescent="0.35">
      <c r="A4834" s="337">
        <v>26747</v>
      </c>
      <c r="B4834" s="338">
        <f t="shared" si="754"/>
        <v>1973</v>
      </c>
      <c r="C4834" s="338">
        <f t="shared" si="755"/>
        <v>3</v>
      </c>
      <c r="D4834" s="338">
        <f t="shared" si="756"/>
        <v>24</v>
      </c>
      <c r="E4834" s="334">
        <v>0</v>
      </c>
      <c r="F4834" s="334">
        <v>0</v>
      </c>
      <c r="G4834" s="334">
        <v>0</v>
      </c>
      <c r="H4834" s="334">
        <v>0</v>
      </c>
      <c r="I4834" s="334">
        <v>0</v>
      </c>
      <c r="J4834" s="334">
        <v>0</v>
      </c>
      <c r="K4834" s="334">
        <v>0</v>
      </c>
      <c r="L4834" s="334">
        <v>0</v>
      </c>
      <c r="M4834" s="334">
        <v>0</v>
      </c>
      <c r="N4834" s="334">
        <v>0</v>
      </c>
      <c r="O4834" s="334">
        <v>0</v>
      </c>
      <c r="P4834" s="334">
        <v>0</v>
      </c>
      <c r="Q4834" s="334">
        <v>0</v>
      </c>
      <c r="R4834" s="334">
        <v>0</v>
      </c>
      <c r="S4834" s="334">
        <v>0</v>
      </c>
      <c r="T4834" s="334">
        <v>0</v>
      </c>
      <c r="U4834" s="334">
        <v>0</v>
      </c>
      <c r="V4834" s="334">
        <v>0</v>
      </c>
      <c r="W4834" s="334">
        <v>0</v>
      </c>
      <c r="X4834" s="334">
        <v>0</v>
      </c>
      <c r="Y4834" s="334">
        <v>0</v>
      </c>
      <c r="Z4834" s="334">
        <v>0</v>
      </c>
      <c r="AA4834" s="334">
        <v>0</v>
      </c>
      <c r="AB4834" s="334">
        <v>0</v>
      </c>
      <c r="AD4834" s="334">
        <v>0</v>
      </c>
      <c r="AE4834" s="334">
        <f t="shared" si="757"/>
        <v>0</v>
      </c>
      <c r="AF4834" s="334">
        <f t="shared" si="758"/>
        <v>0</v>
      </c>
      <c r="AG4834" s="340">
        <f t="shared" si="759"/>
        <v>0</v>
      </c>
      <c r="AI4834" s="340">
        <f t="shared" si="761"/>
        <v>0</v>
      </c>
      <c r="AJ4834" s="340">
        <f t="shared" si="761"/>
        <v>0</v>
      </c>
      <c r="AK4834" s="340">
        <f t="shared" si="761"/>
        <v>0</v>
      </c>
      <c r="AL4834" s="340">
        <f t="shared" si="761"/>
        <v>0</v>
      </c>
      <c r="AM4834" s="340">
        <f t="shared" si="761"/>
        <v>0</v>
      </c>
    </row>
    <row r="4835" spans="1:39" x14ac:dyDescent="0.35">
      <c r="A4835" s="337">
        <v>26748</v>
      </c>
      <c r="B4835" s="338">
        <f t="shared" si="754"/>
        <v>1973</v>
      </c>
      <c r="C4835" s="338">
        <f t="shared" si="755"/>
        <v>3</v>
      </c>
      <c r="D4835" s="338">
        <f t="shared" si="756"/>
        <v>25</v>
      </c>
      <c r="E4835" s="334">
        <v>0</v>
      </c>
      <c r="F4835" s="334">
        <v>0</v>
      </c>
      <c r="G4835" s="334">
        <v>0</v>
      </c>
      <c r="H4835" s="334">
        <v>0</v>
      </c>
      <c r="I4835" s="334">
        <v>0</v>
      </c>
      <c r="J4835" s="334">
        <v>0</v>
      </c>
      <c r="K4835" s="334">
        <v>0</v>
      </c>
      <c r="L4835" s="334">
        <v>0</v>
      </c>
      <c r="M4835" s="334">
        <v>0</v>
      </c>
      <c r="N4835" s="334">
        <v>0</v>
      </c>
      <c r="O4835" s="334">
        <v>0</v>
      </c>
      <c r="P4835" s="334">
        <v>0</v>
      </c>
      <c r="Q4835" s="334">
        <v>0</v>
      </c>
      <c r="R4835" s="334">
        <v>0</v>
      </c>
      <c r="S4835" s="334">
        <v>0</v>
      </c>
      <c r="T4835" s="334">
        <v>0</v>
      </c>
      <c r="U4835" s="334">
        <v>0</v>
      </c>
      <c r="V4835" s="334">
        <v>0</v>
      </c>
      <c r="W4835" s="334">
        <v>0</v>
      </c>
      <c r="X4835" s="334">
        <v>0.3</v>
      </c>
      <c r="Y4835" s="334">
        <v>0</v>
      </c>
      <c r="Z4835" s="334">
        <v>0.2</v>
      </c>
      <c r="AA4835" s="334">
        <v>0.3</v>
      </c>
      <c r="AB4835" s="334">
        <v>0.2</v>
      </c>
      <c r="AD4835" s="334">
        <v>1</v>
      </c>
      <c r="AE4835" s="334">
        <f t="shared" si="757"/>
        <v>1</v>
      </c>
      <c r="AF4835" s="334">
        <f t="shared" si="758"/>
        <v>1</v>
      </c>
      <c r="AG4835" s="340">
        <f t="shared" si="759"/>
        <v>0</v>
      </c>
      <c r="AI4835" s="340">
        <f t="shared" si="761"/>
        <v>0</v>
      </c>
      <c r="AJ4835" s="340">
        <f t="shared" si="761"/>
        <v>0</v>
      </c>
      <c r="AK4835" s="340">
        <f t="shared" si="761"/>
        <v>0</v>
      </c>
      <c r="AL4835" s="340">
        <f t="shared" si="761"/>
        <v>0</v>
      </c>
      <c r="AM4835" s="340">
        <f t="shared" si="761"/>
        <v>0</v>
      </c>
    </row>
    <row r="4836" spans="1:39" x14ac:dyDescent="0.35">
      <c r="A4836" s="337">
        <v>26749</v>
      </c>
      <c r="B4836" s="338">
        <f t="shared" si="754"/>
        <v>1973</v>
      </c>
      <c r="C4836" s="338">
        <f t="shared" si="755"/>
        <v>3</v>
      </c>
      <c r="D4836" s="338">
        <f t="shared" si="756"/>
        <v>26</v>
      </c>
      <c r="E4836" s="334">
        <v>0.1</v>
      </c>
      <c r="F4836" s="334">
        <v>0.1</v>
      </c>
      <c r="G4836" s="334">
        <v>0.1</v>
      </c>
      <c r="H4836" s="334">
        <v>0.1</v>
      </c>
      <c r="I4836" s="334">
        <v>0.1</v>
      </c>
      <c r="J4836" s="334">
        <v>0.1</v>
      </c>
      <c r="K4836" s="334">
        <v>0.2</v>
      </c>
      <c r="L4836" s="334">
        <v>0.1</v>
      </c>
      <c r="M4836" s="334">
        <v>0.1</v>
      </c>
      <c r="N4836" s="334">
        <v>0.1</v>
      </c>
      <c r="O4836" s="334">
        <v>0.1</v>
      </c>
      <c r="P4836" s="334">
        <v>0.1</v>
      </c>
      <c r="Q4836" s="334">
        <v>0.1</v>
      </c>
      <c r="R4836" s="334">
        <v>0</v>
      </c>
      <c r="S4836" s="334">
        <v>0.1</v>
      </c>
      <c r="T4836" s="334">
        <v>0</v>
      </c>
      <c r="U4836" s="334">
        <v>0</v>
      </c>
      <c r="V4836" s="334">
        <v>0</v>
      </c>
      <c r="W4836" s="334">
        <v>0</v>
      </c>
      <c r="X4836" s="334">
        <v>0</v>
      </c>
      <c r="Y4836" s="334">
        <v>0</v>
      </c>
      <c r="Z4836" s="334">
        <v>0</v>
      </c>
      <c r="AA4836" s="334">
        <v>0</v>
      </c>
      <c r="AB4836" s="334">
        <v>0</v>
      </c>
      <c r="AD4836" s="334">
        <v>1.5</v>
      </c>
      <c r="AE4836" s="334">
        <f t="shared" si="757"/>
        <v>1.5</v>
      </c>
      <c r="AF4836" s="334">
        <f t="shared" si="758"/>
        <v>1.5000000000000004</v>
      </c>
      <c r="AG4836" s="340">
        <f t="shared" si="759"/>
        <v>4.4408920985006262E-16</v>
      </c>
      <c r="AI4836" s="340">
        <f t="shared" ref="AI4836:AM4851" si="762">IF($C4836=AI$1,$AF4836,0)</f>
        <v>0</v>
      </c>
      <c r="AJ4836" s="340">
        <f t="shared" si="762"/>
        <v>0</v>
      </c>
      <c r="AK4836" s="340">
        <f t="shared" si="762"/>
        <v>0</v>
      </c>
      <c r="AL4836" s="340">
        <f t="shared" si="762"/>
        <v>0</v>
      </c>
      <c r="AM4836" s="340">
        <f t="shared" si="762"/>
        <v>0</v>
      </c>
    </row>
    <row r="4837" spans="1:39" x14ac:dyDescent="0.35">
      <c r="A4837" s="337">
        <v>26750</v>
      </c>
      <c r="B4837" s="338">
        <f t="shared" si="754"/>
        <v>1973</v>
      </c>
      <c r="C4837" s="338">
        <f t="shared" si="755"/>
        <v>3</v>
      </c>
      <c r="D4837" s="338">
        <f t="shared" si="756"/>
        <v>27</v>
      </c>
      <c r="E4837" s="334">
        <v>0</v>
      </c>
      <c r="F4837" s="334">
        <v>0</v>
      </c>
      <c r="G4837" s="334">
        <v>0</v>
      </c>
      <c r="H4837" s="334">
        <v>0</v>
      </c>
      <c r="I4837" s="334">
        <v>0</v>
      </c>
      <c r="J4837" s="334">
        <v>0</v>
      </c>
      <c r="K4837" s="334">
        <v>0</v>
      </c>
      <c r="L4837" s="334">
        <v>0</v>
      </c>
      <c r="M4837" s="334">
        <v>0</v>
      </c>
      <c r="N4837" s="334">
        <v>0</v>
      </c>
      <c r="O4837" s="334">
        <v>0</v>
      </c>
      <c r="P4837" s="334">
        <v>0</v>
      </c>
      <c r="Q4837" s="334">
        <v>0</v>
      </c>
      <c r="R4837" s="334">
        <v>0</v>
      </c>
      <c r="S4837" s="334">
        <v>0</v>
      </c>
      <c r="T4837" s="334">
        <v>0</v>
      </c>
      <c r="U4837" s="334">
        <v>0</v>
      </c>
      <c r="V4837" s="334">
        <v>0</v>
      </c>
      <c r="W4837" s="334">
        <v>0</v>
      </c>
      <c r="X4837" s="334">
        <v>0</v>
      </c>
      <c r="Y4837" s="334">
        <v>0</v>
      </c>
      <c r="Z4837" s="334">
        <v>0</v>
      </c>
      <c r="AA4837" s="334">
        <v>0</v>
      </c>
      <c r="AB4837" s="334">
        <v>0</v>
      </c>
      <c r="AD4837" s="334">
        <v>0</v>
      </c>
      <c r="AE4837" s="334">
        <f t="shared" si="757"/>
        <v>0</v>
      </c>
      <c r="AF4837" s="334">
        <f t="shared" si="758"/>
        <v>0</v>
      </c>
      <c r="AG4837" s="340">
        <f t="shared" si="759"/>
        <v>0</v>
      </c>
      <c r="AI4837" s="340">
        <f t="shared" si="762"/>
        <v>0</v>
      </c>
      <c r="AJ4837" s="340">
        <f t="shared" si="762"/>
        <v>0</v>
      </c>
      <c r="AK4837" s="340">
        <f t="shared" si="762"/>
        <v>0</v>
      </c>
      <c r="AL4837" s="340">
        <f t="shared" si="762"/>
        <v>0</v>
      </c>
      <c r="AM4837" s="340">
        <f t="shared" si="762"/>
        <v>0</v>
      </c>
    </row>
    <row r="4838" spans="1:39" x14ac:dyDescent="0.35">
      <c r="A4838" s="337">
        <v>26751</v>
      </c>
      <c r="B4838" s="338">
        <f t="shared" si="754"/>
        <v>1973</v>
      </c>
      <c r="C4838" s="338">
        <f t="shared" si="755"/>
        <v>3</v>
      </c>
      <c r="D4838" s="338">
        <f t="shared" si="756"/>
        <v>28</v>
      </c>
      <c r="E4838" s="334">
        <v>0</v>
      </c>
      <c r="F4838" s="334">
        <v>0</v>
      </c>
      <c r="G4838" s="334">
        <v>0</v>
      </c>
      <c r="H4838" s="334">
        <v>0</v>
      </c>
      <c r="I4838" s="334">
        <v>0</v>
      </c>
      <c r="J4838" s="334">
        <v>0</v>
      </c>
      <c r="K4838" s="334">
        <v>0</v>
      </c>
      <c r="L4838" s="334">
        <v>0</v>
      </c>
      <c r="M4838" s="334">
        <v>0</v>
      </c>
      <c r="N4838" s="334">
        <v>0</v>
      </c>
      <c r="O4838" s="334">
        <v>0</v>
      </c>
      <c r="P4838" s="334">
        <v>0</v>
      </c>
      <c r="Q4838" s="334">
        <v>0</v>
      </c>
      <c r="R4838" s="334">
        <v>0</v>
      </c>
      <c r="S4838" s="334">
        <v>0</v>
      </c>
      <c r="T4838" s="334">
        <v>0</v>
      </c>
      <c r="U4838" s="334">
        <v>0</v>
      </c>
      <c r="V4838" s="334">
        <v>0</v>
      </c>
      <c r="W4838" s="334">
        <v>0</v>
      </c>
      <c r="X4838" s="334">
        <v>0</v>
      </c>
      <c r="Y4838" s="334">
        <v>0</v>
      </c>
      <c r="Z4838" s="334">
        <v>0</v>
      </c>
      <c r="AA4838" s="334">
        <v>0</v>
      </c>
      <c r="AB4838" s="334">
        <v>0</v>
      </c>
      <c r="AD4838" s="334">
        <v>0</v>
      </c>
      <c r="AE4838" s="334">
        <f t="shared" si="757"/>
        <v>0</v>
      </c>
      <c r="AF4838" s="334">
        <f t="shared" si="758"/>
        <v>0</v>
      </c>
      <c r="AG4838" s="340">
        <f t="shared" si="759"/>
        <v>0</v>
      </c>
      <c r="AI4838" s="340">
        <f t="shared" si="762"/>
        <v>0</v>
      </c>
      <c r="AJ4838" s="340">
        <f t="shared" si="762"/>
        <v>0</v>
      </c>
      <c r="AK4838" s="340">
        <f t="shared" si="762"/>
        <v>0</v>
      </c>
      <c r="AL4838" s="340">
        <f t="shared" si="762"/>
        <v>0</v>
      </c>
      <c r="AM4838" s="340">
        <f t="shared" si="762"/>
        <v>0</v>
      </c>
    </row>
    <row r="4839" spans="1:39" x14ac:dyDescent="0.35">
      <c r="A4839" s="337">
        <v>26752</v>
      </c>
      <c r="B4839" s="338">
        <f t="shared" si="754"/>
        <v>1973</v>
      </c>
      <c r="C4839" s="338">
        <f t="shared" si="755"/>
        <v>3</v>
      </c>
      <c r="D4839" s="338">
        <f t="shared" si="756"/>
        <v>29</v>
      </c>
      <c r="E4839" s="334">
        <v>0</v>
      </c>
      <c r="F4839" s="334">
        <v>0</v>
      </c>
      <c r="G4839" s="334">
        <v>0</v>
      </c>
      <c r="H4839" s="334">
        <v>0</v>
      </c>
      <c r="I4839" s="334">
        <v>0</v>
      </c>
      <c r="J4839" s="334">
        <v>0</v>
      </c>
      <c r="K4839" s="334">
        <v>0</v>
      </c>
      <c r="L4839" s="334">
        <v>0</v>
      </c>
      <c r="M4839" s="334">
        <v>0</v>
      </c>
      <c r="N4839" s="334">
        <v>0</v>
      </c>
      <c r="O4839" s="334">
        <v>0</v>
      </c>
      <c r="P4839" s="334">
        <v>0</v>
      </c>
      <c r="Q4839" s="334">
        <v>0</v>
      </c>
      <c r="R4839" s="334">
        <v>0</v>
      </c>
      <c r="S4839" s="334">
        <v>0</v>
      </c>
      <c r="T4839" s="334">
        <v>0</v>
      </c>
      <c r="U4839" s="334">
        <v>0</v>
      </c>
      <c r="V4839" s="334">
        <v>0</v>
      </c>
      <c r="W4839" s="334">
        <v>0</v>
      </c>
      <c r="X4839" s="334">
        <v>0</v>
      </c>
      <c r="Y4839" s="334">
        <v>0</v>
      </c>
      <c r="Z4839" s="334">
        <v>0</v>
      </c>
      <c r="AA4839" s="334">
        <v>0</v>
      </c>
      <c r="AB4839" s="334">
        <v>0</v>
      </c>
      <c r="AD4839" s="334">
        <v>0</v>
      </c>
      <c r="AE4839" s="334">
        <f t="shared" si="757"/>
        <v>0</v>
      </c>
      <c r="AF4839" s="334">
        <f t="shared" si="758"/>
        <v>0</v>
      </c>
      <c r="AG4839" s="340">
        <f t="shared" si="759"/>
        <v>0</v>
      </c>
      <c r="AI4839" s="340">
        <f t="shared" si="762"/>
        <v>0</v>
      </c>
      <c r="AJ4839" s="340">
        <f t="shared" si="762"/>
        <v>0</v>
      </c>
      <c r="AK4839" s="340">
        <f t="shared" si="762"/>
        <v>0</v>
      </c>
      <c r="AL4839" s="340">
        <f t="shared" si="762"/>
        <v>0</v>
      </c>
      <c r="AM4839" s="340">
        <f t="shared" si="762"/>
        <v>0</v>
      </c>
    </row>
    <row r="4840" spans="1:39" x14ac:dyDescent="0.35">
      <c r="A4840" s="337">
        <v>26753</v>
      </c>
      <c r="B4840" s="338">
        <f t="shared" si="754"/>
        <v>1973</v>
      </c>
      <c r="C4840" s="338">
        <f t="shared" si="755"/>
        <v>3</v>
      </c>
      <c r="D4840" s="338">
        <f t="shared" si="756"/>
        <v>30</v>
      </c>
      <c r="E4840" s="334">
        <v>0</v>
      </c>
      <c r="F4840" s="334">
        <v>0</v>
      </c>
      <c r="G4840" s="334">
        <v>0</v>
      </c>
      <c r="H4840" s="334">
        <v>0</v>
      </c>
      <c r="I4840" s="334">
        <v>0</v>
      </c>
      <c r="J4840" s="334">
        <v>0</v>
      </c>
      <c r="K4840" s="334">
        <v>0</v>
      </c>
      <c r="L4840" s="334">
        <v>0</v>
      </c>
      <c r="M4840" s="334">
        <v>0</v>
      </c>
      <c r="N4840" s="334">
        <v>0</v>
      </c>
      <c r="O4840" s="334">
        <v>0</v>
      </c>
      <c r="P4840" s="334">
        <v>0</v>
      </c>
      <c r="Q4840" s="334">
        <v>0</v>
      </c>
      <c r="R4840" s="334">
        <v>0</v>
      </c>
      <c r="S4840" s="334">
        <v>0</v>
      </c>
      <c r="T4840" s="334">
        <v>0</v>
      </c>
      <c r="U4840" s="334">
        <v>0</v>
      </c>
      <c r="V4840" s="334">
        <v>0</v>
      </c>
      <c r="W4840" s="334">
        <v>0</v>
      </c>
      <c r="X4840" s="334">
        <v>0</v>
      </c>
      <c r="Y4840" s="334">
        <v>0</v>
      </c>
      <c r="Z4840" s="334">
        <v>0</v>
      </c>
      <c r="AA4840" s="334">
        <v>0</v>
      </c>
      <c r="AB4840" s="334">
        <v>0</v>
      </c>
      <c r="AD4840" s="334">
        <v>0</v>
      </c>
      <c r="AE4840" s="334">
        <f t="shared" si="757"/>
        <v>0</v>
      </c>
      <c r="AF4840" s="334">
        <f t="shared" si="758"/>
        <v>0</v>
      </c>
      <c r="AG4840" s="340">
        <f t="shared" si="759"/>
        <v>0</v>
      </c>
      <c r="AI4840" s="340">
        <f t="shared" si="762"/>
        <v>0</v>
      </c>
      <c r="AJ4840" s="340">
        <f t="shared" si="762"/>
        <v>0</v>
      </c>
      <c r="AK4840" s="340">
        <f t="shared" si="762"/>
        <v>0</v>
      </c>
      <c r="AL4840" s="340">
        <f t="shared" si="762"/>
        <v>0</v>
      </c>
      <c r="AM4840" s="340">
        <f t="shared" si="762"/>
        <v>0</v>
      </c>
    </row>
    <row r="4841" spans="1:39" x14ac:dyDescent="0.35">
      <c r="A4841" s="337">
        <v>26754</v>
      </c>
      <c r="B4841" s="338">
        <f t="shared" si="754"/>
        <v>1973</v>
      </c>
      <c r="C4841" s="338">
        <f t="shared" si="755"/>
        <v>3</v>
      </c>
      <c r="D4841" s="338">
        <f t="shared" si="756"/>
        <v>31</v>
      </c>
      <c r="E4841" s="334">
        <v>0</v>
      </c>
      <c r="F4841" s="334">
        <v>0</v>
      </c>
      <c r="G4841" s="334">
        <v>0</v>
      </c>
      <c r="H4841" s="334">
        <v>0</v>
      </c>
      <c r="I4841" s="334">
        <v>0</v>
      </c>
      <c r="J4841" s="334">
        <v>0</v>
      </c>
      <c r="K4841" s="334">
        <v>0</v>
      </c>
      <c r="L4841" s="334">
        <v>0</v>
      </c>
      <c r="M4841" s="334">
        <v>0</v>
      </c>
      <c r="N4841" s="334">
        <v>0</v>
      </c>
      <c r="O4841" s="334">
        <v>0</v>
      </c>
      <c r="P4841" s="334">
        <v>0</v>
      </c>
      <c r="Q4841" s="334">
        <v>0</v>
      </c>
      <c r="R4841" s="334">
        <v>0</v>
      </c>
      <c r="S4841" s="334">
        <v>0</v>
      </c>
      <c r="T4841" s="334">
        <v>0</v>
      </c>
      <c r="U4841" s="334">
        <v>0</v>
      </c>
      <c r="V4841" s="334">
        <v>0</v>
      </c>
      <c r="W4841" s="334">
        <v>0</v>
      </c>
      <c r="X4841" s="334">
        <v>0</v>
      </c>
      <c r="Y4841" s="334">
        <v>0</v>
      </c>
      <c r="Z4841" s="334">
        <v>0</v>
      </c>
      <c r="AA4841" s="334">
        <v>0</v>
      </c>
      <c r="AB4841" s="334">
        <v>0</v>
      </c>
      <c r="AD4841" s="334">
        <v>0</v>
      </c>
      <c r="AE4841" s="334">
        <f t="shared" si="757"/>
        <v>0</v>
      </c>
      <c r="AF4841" s="334">
        <f t="shared" si="758"/>
        <v>0</v>
      </c>
      <c r="AG4841" s="340">
        <f t="shared" si="759"/>
        <v>0</v>
      </c>
      <c r="AI4841" s="340">
        <f t="shared" si="762"/>
        <v>0</v>
      </c>
      <c r="AJ4841" s="340">
        <f t="shared" si="762"/>
        <v>0</v>
      </c>
      <c r="AK4841" s="340">
        <f t="shared" si="762"/>
        <v>0</v>
      </c>
      <c r="AL4841" s="340">
        <f t="shared" si="762"/>
        <v>0</v>
      </c>
      <c r="AM4841" s="340">
        <f t="shared" si="762"/>
        <v>0</v>
      </c>
    </row>
    <row r="4842" spans="1:39" x14ac:dyDescent="0.35">
      <c r="A4842" s="337">
        <v>26755</v>
      </c>
      <c r="B4842" s="338">
        <f t="shared" si="754"/>
        <v>1973</v>
      </c>
      <c r="C4842" s="338">
        <f t="shared" si="755"/>
        <v>4</v>
      </c>
      <c r="D4842" s="338">
        <f t="shared" si="756"/>
        <v>1</v>
      </c>
      <c r="E4842" s="334">
        <v>0</v>
      </c>
      <c r="F4842" s="334">
        <v>0</v>
      </c>
      <c r="G4842" s="334">
        <v>0</v>
      </c>
      <c r="H4842" s="334">
        <v>0</v>
      </c>
      <c r="I4842" s="334">
        <v>0</v>
      </c>
      <c r="J4842" s="334">
        <v>0</v>
      </c>
      <c r="K4842" s="334">
        <v>0</v>
      </c>
      <c r="L4842" s="334">
        <v>0</v>
      </c>
      <c r="M4842" s="334">
        <v>0</v>
      </c>
      <c r="N4842" s="334">
        <v>0</v>
      </c>
      <c r="O4842" s="334">
        <v>0</v>
      </c>
      <c r="P4842" s="334">
        <v>0</v>
      </c>
      <c r="Q4842" s="334">
        <v>0</v>
      </c>
      <c r="R4842" s="334">
        <v>0</v>
      </c>
      <c r="S4842" s="334">
        <v>0</v>
      </c>
      <c r="T4842" s="334">
        <v>0</v>
      </c>
      <c r="U4842" s="334">
        <v>0</v>
      </c>
      <c r="V4842" s="334">
        <v>0</v>
      </c>
      <c r="W4842" s="334">
        <v>0</v>
      </c>
      <c r="X4842" s="334">
        <v>0</v>
      </c>
      <c r="Y4842" s="334">
        <v>0</v>
      </c>
      <c r="Z4842" s="334">
        <v>0</v>
      </c>
      <c r="AA4842" s="334">
        <v>0</v>
      </c>
      <c r="AB4842" s="334">
        <v>0</v>
      </c>
      <c r="AD4842" s="334">
        <v>0</v>
      </c>
      <c r="AE4842" s="334">
        <f t="shared" si="757"/>
        <v>0</v>
      </c>
      <c r="AF4842" s="334">
        <f t="shared" si="758"/>
        <v>0</v>
      </c>
      <c r="AG4842" s="340">
        <f t="shared" si="759"/>
        <v>0</v>
      </c>
      <c r="AI4842" s="340">
        <f t="shared" si="762"/>
        <v>0</v>
      </c>
      <c r="AJ4842" s="340">
        <f t="shared" si="762"/>
        <v>0</v>
      </c>
      <c r="AK4842" s="340">
        <f t="shared" si="762"/>
        <v>0</v>
      </c>
      <c r="AL4842" s="340">
        <f t="shared" si="762"/>
        <v>0</v>
      </c>
      <c r="AM4842" s="340">
        <f t="shared" si="762"/>
        <v>0</v>
      </c>
    </row>
    <row r="4843" spans="1:39" x14ac:dyDescent="0.35">
      <c r="A4843" s="337">
        <v>26756</v>
      </c>
      <c r="B4843" s="338">
        <f t="shared" si="754"/>
        <v>1973</v>
      </c>
      <c r="C4843" s="338">
        <f t="shared" si="755"/>
        <v>4</v>
      </c>
      <c r="D4843" s="338">
        <f t="shared" si="756"/>
        <v>2</v>
      </c>
      <c r="E4843" s="334">
        <v>0</v>
      </c>
      <c r="F4843" s="334">
        <v>0</v>
      </c>
      <c r="G4843" s="334">
        <v>0</v>
      </c>
      <c r="H4843" s="334">
        <v>0</v>
      </c>
      <c r="I4843" s="334">
        <v>0</v>
      </c>
      <c r="J4843" s="334">
        <v>0</v>
      </c>
      <c r="K4843" s="334">
        <v>0</v>
      </c>
      <c r="L4843" s="334">
        <v>0</v>
      </c>
      <c r="M4843" s="334">
        <v>0</v>
      </c>
      <c r="N4843" s="334">
        <v>0</v>
      </c>
      <c r="O4843" s="334">
        <v>0</v>
      </c>
      <c r="P4843" s="334">
        <v>0</v>
      </c>
      <c r="Q4843" s="334">
        <v>0</v>
      </c>
      <c r="R4843" s="334">
        <v>0</v>
      </c>
      <c r="S4843" s="334">
        <v>0</v>
      </c>
      <c r="T4843" s="334">
        <v>0</v>
      </c>
      <c r="U4843" s="334">
        <v>0</v>
      </c>
      <c r="V4843" s="334">
        <v>0</v>
      </c>
      <c r="W4843" s="334">
        <v>0</v>
      </c>
      <c r="X4843" s="334">
        <v>0</v>
      </c>
      <c r="Y4843" s="334">
        <v>0</v>
      </c>
      <c r="Z4843" s="334">
        <v>0</v>
      </c>
      <c r="AA4843" s="334">
        <v>0</v>
      </c>
      <c r="AB4843" s="334">
        <v>0</v>
      </c>
      <c r="AD4843" s="334">
        <v>0</v>
      </c>
      <c r="AE4843" s="334">
        <f t="shared" si="757"/>
        <v>0</v>
      </c>
      <c r="AF4843" s="334">
        <f t="shared" si="758"/>
        <v>0</v>
      </c>
      <c r="AG4843" s="340">
        <f t="shared" si="759"/>
        <v>0</v>
      </c>
      <c r="AI4843" s="340">
        <f t="shared" si="762"/>
        <v>0</v>
      </c>
      <c r="AJ4843" s="340">
        <f t="shared" si="762"/>
        <v>0</v>
      </c>
      <c r="AK4843" s="340">
        <f t="shared" si="762"/>
        <v>0</v>
      </c>
      <c r="AL4843" s="340">
        <f t="shared" si="762"/>
        <v>0</v>
      </c>
      <c r="AM4843" s="340">
        <f t="shared" si="762"/>
        <v>0</v>
      </c>
    </row>
    <row r="4844" spans="1:39" x14ac:dyDescent="0.35">
      <c r="A4844" s="337">
        <v>26757</v>
      </c>
      <c r="B4844" s="338">
        <f t="shared" si="754"/>
        <v>1973</v>
      </c>
      <c r="C4844" s="338">
        <f t="shared" si="755"/>
        <v>4</v>
      </c>
      <c r="D4844" s="338">
        <f t="shared" si="756"/>
        <v>3</v>
      </c>
      <c r="E4844" s="334">
        <v>0</v>
      </c>
      <c r="F4844" s="334">
        <v>0</v>
      </c>
      <c r="G4844" s="334">
        <v>0</v>
      </c>
      <c r="H4844" s="334">
        <v>0</v>
      </c>
      <c r="I4844" s="334">
        <v>0</v>
      </c>
      <c r="J4844" s="334">
        <v>0</v>
      </c>
      <c r="K4844" s="334">
        <v>0</v>
      </c>
      <c r="L4844" s="334">
        <v>0</v>
      </c>
      <c r="M4844" s="334">
        <v>0</v>
      </c>
      <c r="N4844" s="334">
        <v>0</v>
      </c>
      <c r="O4844" s="334">
        <v>0</v>
      </c>
      <c r="P4844" s="334">
        <v>0</v>
      </c>
      <c r="Q4844" s="334">
        <v>0</v>
      </c>
      <c r="R4844" s="334">
        <v>0</v>
      </c>
      <c r="S4844" s="334">
        <v>0</v>
      </c>
      <c r="T4844" s="334">
        <v>0</v>
      </c>
      <c r="U4844" s="334">
        <v>0</v>
      </c>
      <c r="V4844" s="334">
        <v>0</v>
      </c>
      <c r="W4844" s="334">
        <v>0</v>
      </c>
      <c r="X4844" s="334">
        <v>0</v>
      </c>
      <c r="Y4844" s="334">
        <v>0</v>
      </c>
      <c r="Z4844" s="334">
        <v>0</v>
      </c>
      <c r="AA4844" s="334">
        <v>0</v>
      </c>
      <c r="AB4844" s="334">
        <v>0</v>
      </c>
      <c r="AD4844" s="334">
        <v>0</v>
      </c>
      <c r="AE4844" s="334">
        <f t="shared" si="757"/>
        <v>0</v>
      </c>
      <c r="AF4844" s="334">
        <f t="shared" si="758"/>
        <v>0</v>
      </c>
      <c r="AG4844" s="340">
        <f t="shared" si="759"/>
        <v>0</v>
      </c>
      <c r="AI4844" s="340">
        <f t="shared" si="762"/>
        <v>0</v>
      </c>
      <c r="AJ4844" s="340">
        <f t="shared" si="762"/>
        <v>0</v>
      </c>
      <c r="AK4844" s="340">
        <f t="shared" si="762"/>
        <v>0</v>
      </c>
      <c r="AL4844" s="340">
        <f t="shared" si="762"/>
        <v>0</v>
      </c>
      <c r="AM4844" s="340">
        <f t="shared" si="762"/>
        <v>0</v>
      </c>
    </row>
    <row r="4845" spans="1:39" x14ac:dyDescent="0.35">
      <c r="A4845" s="337">
        <v>26758</v>
      </c>
      <c r="B4845" s="338">
        <f t="shared" si="754"/>
        <v>1973</v>
      </c>
      <c r="C4845" s="338">
        <f t="shared" si="755"/>
        <v>4</v>
      </c>
      <c r="D4845" s="338">
        <f t="shared" si="756"/>
        <v>4</v>
      </c>
      <c r="E4845" s="334">
        <v>0</v>
      </c>
      <c r="F4845" s="334">
        <v>0</v>
      </c>
      <c r="G4845" s="334">
        <v>0</v>
      </c>
      <c r="H4845" s="334">
        <v>0</v>
      </c>
      <c r="I4845" s="334">
        <v>0</v>
      </c>
      <c r="J4845" s="334">
        <v>0</v>
      </c>
      <c r="K4845" s="334">
        <v>0</v>
      </c>
      <c r="L4845" s="334">
        <v>0</v>
      </c>
      <c r="M4845" s="334">
        <v>0</v>
      </c>
      <c r="N4845" s="334">
        <v>0</v>
      </c>
      <c r="O4845" s="334">
        <v>0</v>
      </c>
      <c r="P4845" s="334">
        <v>0</v>
      </c>
      <c r="Q4845" s="334">
        <v>0</v>
      </c>
      <c r="R4845" s="334">
        <v>0</v>
      </c>
      <c r="S4845" s="334">
        <v>0</v>
      </c>
      <c r="T4845" s="334">
        <v>0</v>
      </c>
      <c r="U4845" s="334">
        <v>0</v>
      </c>
      <c r="V4845" s="334">
        <v>0</v>
      </c>
      <c r="W4845" s="334">
        <v>0</v>
      </c>
      <c r="X4845" s="334">
        <v>0</v>
      </c>
      <c r="Y4845" s="334">
        <v>0</v>
      </c>
      <c r="Z4845" s="334">
        <v>0</v>
      </c>
      <c r="AA4845" s="334">
        <v>0</v>
      </c>
      <c r="AB4845" s="334">
        <v>0</v>
      </c>
      <c r="AD4845" s="334">
        <v>0</v>
      </c>
      <c r="AE4845" s="334">
        <f t="shared" si="757"/>
        <v>0</v>
      </c>
      <c r="AF4845" s="334">
        <f t="shared" si="758"/>
        <v>0</v>
      </c>
      <c r="AG4845" s="340">
        <f t="shared" si="759"/>
        <v>0</v>
      </c>
      <c r="AI4845" s="340">
        <f t="shared" si="762"/>
        <v>0</v>
      </c>
      <c r="AJ4845" s="340">
        <f t="shared" si="762"/>
        <v>0</v>
      </c>
      <c r="AK4845" s="340">
        <f t="shared" si="762"/>
        <v>0</v>
      </c>
      <c r="AL4845" s="340">
        <f t="shared" si="762"/>
        <v>0</v>
      </c>
      <c r="AM4845" s="340">
        <f t="shared" si="762"/>
        <v>0</v>
      </c>
    </row>
    <row r="4846" spans="1:39" x14ac:dyDescent="0.35">
      <c r="A4846" s="337">
        <v>26759</v>
      </c>
      <c r="B4846" s="338">
        <f t="shared" si="754"/>
        <v>1973</v>
      </c>
      <c r="C4846" s="338">
        <f t="shared" si="755"/>
        <v>4</v>
      </c>
      <c r="D4846" s="338">
        <f t="shared" si="756"/>
        <v>5</v>
      </c>
      <c r="E4846" s="334">
        <v>0.3</v>
      </c>
      <c r="F4846" s="334">
        <v>0.3</v>
      </c>
      <c r="G4846" s="334">
        <v>0.3</v>
      </c>
      <c r="H4846" s="334">
        <v>0.3</v>
      </c>
      <c r="I4846" s="334">
        <v>0.2</v>
      </c>
      <c r="J4846" s="334">
        <v>0.3</v>
      </c>
      <c r="K4846" s="334">
        <v>0.3</v>
      </c>
      <c r="L4846" s="334">
        <v>0.3</v>
      </c>
      <c r="M4846" s="334">
        <v>0.3</v>
      </c>
      <c r="N4846" s="334">
        <v>0.3</v>
      </c>
      <c r="O4846" s="334">
        <v>0.3</v>
      </c>
      <c r="P4846" s="334">
        <v>0.3</v>
      </c>
      <c r="Q4846" s="334">
        <v>0.2</v>
      </c>
      <c r="R4846" s="334">
        <v>0.3</v>
      </c>
      <c r="S4846" s="334">
        <v>0.3</v>
      </c>
      <c r="T4846" s="334">
        <v>0.3</v>
      </c>
      <c r="U4846" s="334">
        <v>0.3</v>
      </c>
      <c r="V4846" s="334">
        <v>0.3</v>
      </c>
      <c r="W4846" s="334">
        <v>0.3</v>
      </c>
      <c r="X4846" s="334">
        <v>0.2</v>
      </c>
      <c r="Y4846" s="334">
        <v>0.3</v>
      </c>
      <c r="Z4846" s="334">
        <v>0.3</v>
      </c>
      <c r="AA4846" s="334">
        <v>0.3</v>
      </c>
      <c r="AB4846" s="334">
        <v>0.3</v>
      </c>
      <c r="AD4846" s="334">
        <v>6.9</v>
      </c>
      <c r="AE4846" s="334">
        <f t="shared" si="757"/>
        <v>6.9</v>
      </c>
      <c r="AF4846" s="334">
        <f t="shared" si="758"/>
        <v>6.8999999999999977</v>
      </c>
      <c r="AG4846" s="340">
        <f t="shared" si="759"/>
        <v>2.6645352591003757E-15</v>
      </c>
      <c r="AI4846" s="340">
        <f t="shared" si="762"/>
        <v>0</v>
      </c>
      <c r="AJ4846" s="340">
        <f t="shared" si="762"/>
        <v>0</v>
      </c>
      <c r="AK4846" s="340">
        <f t="shared" si="762"/>
        <v>0</v>
      </c>
      <c r="AL4846" s="340">
        <f t="shared" si="762"/>
        <v>0</v>
      </c>
      <c r="AM4846" s="340">
        <f t="shared" si="762"/>
        <v>0</v>
      </c>
    </row>
    <row r="4847" spans="1:39" x14ac:dyDescent="0.35">
      <c r="A4847" s="337">
        <v>26760</v>
      </c>
      <c r="B4847" s="338">
        <f t="shared" si="754"/>
        <v>1973</v>
      </c>
      <c r="C4847" s="338">
        <f t="shared" si="755"/>
        <v>4</v>
      </c>
      <c r="D4847" s="338">
        <f t="shared" si="756"/>
        <v>6</v>
      </c>
      <c r="E4847" s="334">
        <v>0.1</v>
      </c>
      <c r="F4847" s="334">
        <v>0.1</v>
      </c>
      <c r="G4847" s="334">
        <v>0</v>
      </c>
      <c r="H4847" s="334">
        <v>0.1</v>
      </c>
      <c r="I4847" s="334">
        <v>0.1</v>
      </c>
      <c r="J4847" s="334">
        <v>0.1</v>
      </c>
      <c r="K4847" s="334">
        <v>0.1</v>
      </c>
      <c r="L4847" s="334">
        <v>0</v>
      </c>
      <c r="M4847" s="334">
        <v>0.1</v>
      </c>
      <c r="N4847" s="334">
        <v>0</v>
      </c>
      <c r="O4847" s="334">
        <v>0</v>
      </c>
      <c r="P4847" s="334">
        <v>0</v>
      </c>
      <c r="Q4847" s="334">
        <v>0.1</v>
      </c>
      <c r="R4847" s="334">
        <v>0</v>
      </c>
      <c r="S4847" s="334">
        <v>0</v>
      </c>
      <c r="T4847" s="334">
        <v>0</v>
      </c>
      <c r="U4847" s="334">
        <v>0</v>
      </c>
      <c r="V4847" s="334">
        <v>0</v>
      </c>
      <c r="W4847" s="334">
        <v>0</v>
      </c>
      <c r="X4847" s="334">
        <v>0</v>
      </c>
      <c r="Y4847" s="334">
        <v>0</v>
      </c>
      <c r="Z4847" s="334">
        <v>0</v>
      </c>
      <c r="AA4847" s="334">
        <v>0</v>
      </c>
      <c r="AB4847" s="334">
        <v>0</v>
      </c>
      <c r="AD4847" s="334">
        <v>0.8</v>
      </c>
      <c r="AE4847" s="334">
        <f t="shared" si="757"/>
        <v>0.8</v>
      </c>
      <c r="AF4847" s="334">
        <f t="shared" si="758"/>
        <v>0.79999999999999993</v>
      </c>
      <c r="AG4847" s="340">
        <f t="shared" si="759"/>
        <v>1.1102230246251565E-16</v>
      </c>
      <c r="AI4847" s="340">
        <f t="shared" si="762"/>
        <v>0</v>
      </c>
      <c r="AJ4847" s="340">
        <f t="shared" si="762"/>
        <v>0</v>
      </c>
      <c r="AK4847" s="340">
        <f t="shared" si="762"/>
        <v>0</v>
      </c>
      <c r="AL4847" s="340">
        <f t="shared" si="762"/>
        <v>0</v>
      </c>
      <c r="AM4847" s="340">
        <f t="shared" si="762"/>
        <v>0</v>
      </c>
    </row>
    <row r="4848" spans="1:39" x14ac:dyDescent="0.35">
      <c r="A4848" s="337">
        <v>26761</v>
      </c>
      <c r="B4848" s="338">
        <f t="shared" si="754"/>
        <v>1973</v>
      </c>
      <c r="C4848" s="338">
        <f t="shared" si="755"/>
        <v>4</v>
      </c>
      <c r="D4848" s="338">
        <f t="shared" si="756"/>
        <v>7</v>
      </c>
      <c r="E4848" s="334">
        <v>0</v>
      </c>
      <c r="F4848" s="334">
        <v>0</v>
      </c>
      <c r="G4848" s="334">
        <v>0</v>
      </c>
      <c r="H4848" s="334">
        <v>0</v>
      </c>
      <c r="I4848" s="334">
        <v>0</v>
      </c>
      <c r="J4848" s="334">
        <v>0</v>
      </c>
      <c r="K4848" s="334">
        <v>0</v>
      </c>
      <c r="L4848" s="334">
        <v>0</v>
      </c>
      <c r="M4848" s="334">
        <v>0</v>
      </c>
      <c r="N4848" s="334">
        <v>0</v>
      </c>
      <c r="O4848" s="334">
        <v>0</v>
      </c>
      <c r="P4848" s="334">
        <v>0</v>
      </c>
      <c r="Q4848" s="334">
        <v>0</v>
      </c>
      <c r="R4848" s="334">
        <v>0</v>
      </c>
      <c r="S4848" s="334">
        <v>0</v>
      </c>
      <c r="T4848" s="334">
        <v>0</v>
      </c>
      <c r="U4848" s="334">
        <v>0</v>
      </c>
      <c r="V4848" s="334">
        <v>0</v>
      </c>
      <c r="W4848" s="334">
        <v>0</v>
      </c>
      <c r="X4848" s="334">
        <v>0</v>
      </c>
      <c r="Y4848" s="334">
        <v>0</v>
      </c>
      <c r="Z4848" s="334">
        <v>0</v>
      </c>
      <c r="AA4848" s="334">
        <v>0</v>
      </c>
      <c r="AB4848" s="334">
        <v>0</v>
      </c>
      <c r="AD4848" s="334">
        <v>0</v>
      </c>
      <c r="AE4848" s="334">
        <f t="shared" si="757"/>
        <v>0</v>
      </c>
      <c r="AF4848" s="334">
        <f t="shared" si="758"/>
        <v>0</v>
      </c>
      <c r="AG4848" s="340">
        <f t="shared" si="759"/>
        <v>0</v>
      </c>
      <c r="AI4848" s="340">
        <f t="shared" si="762"/>
        <v>0</v>
      </c>
      <c r="AJ4848" s="340">
        <f t="shared" si="762"/>
        <v>0</v>
      </c>
      <c r="AK4848" s="340">
        <f t="shared" si="762"/>
        <v>0</v>
      </c>
      <c r="AL4848" s="340">
        <f t="shared" si="762"/>
        <v>0</v>
      </c>
      <c r="AM4848" s="340">
        <f t="shared" si="762"/>
        <v>0</v>
      </c>
    </row>
    <row r="4849" spans="1:39" x14ac:dyDescent="0.35">
      <c r="A4849" s="337">
        <v>26762</v>
      </c>
      <c r="B4849" s="338">
        <f t="shared" si="754"/>
        <v>1973</v>
      </c>
      <c r="C4849" s="338">
        <f t="shared" si="755"/>
        <v>4</v>
      </c>
      <c r="D4849" s="338">
        <f t="shared" si="756"/>
        <v>8</v>
      </c>
      <c r="E4849" s="334">
        <v>0</v>
      </c>
      <c r="F4849" s="334">
        <v>0</v>
      </c>
      <c r="G4849" s="334">
        <v>0</v>
      </c>
      <c r="H4849" s="334">
        <v>0</v>
      </c>
      <c r="I4849" s="334">
        <v>0</v>
      </c>
      <c r="J4849" s="334">
        <v>0</v>
      </c>
      <c r="K4849" s="334">
        <v>0</v>
      </c>
      <c r="L4849" s="334">
        <v>0</v>
      </c>
      <c r="M4849" s="334">
        <v>0</v>
      </c>
      <c r="N4849" s="334">
        <v>0</v>
      </c>
      <c r="O4849" s="334">
        <v>0</v>
      </c>
      <c r="P4849" s="334">
        <v>0</v>
      </c>
      <c r="Q4849" s="334">
        <v>0</v>
      </c>
      <c r="R4849" s="334">
        <v>0</v>
      </c>
      <c r="S4849" s="334">
        <v>0</v>
      </c>
      <c r="T4849" s="334">
        <v>0</v>
      </c>
      <c r="U4849" s="334">
        <v>0</v>
      </c>
      <c r="V4849" s="334">
        <v>0</v>
      </c>
      <c r="W4849" s="334">
        <v>0</v>
      </c>
      <c r="X4849" s="334">
        <v>0</v>
      </c>
      <c r="Y4849" s="334">
        <v>0</v>
      </c>
      <c r="Z4849" s="334">
        <v>0</v>
      </c>
      <c r="AA4849" s="334">
        <v>0</v>
      </c>
      <c r="AB4849" s="334">
        <v>0</v>
      </c>
      <c r="AD4849" s="334">
        <v>0</v>
      </c>
      <c r="AE4849" s="334">
        <f t="shared" si="757"/>
        <v>0</v>
      </c>
      <c r="AF4849" s="334">
        <f t="shared" si="758"/>
        <v>0</v>
      </c>
      <c r="AG4849" s="340">
        <f t="shared" si="759"/>
        <v>0</v>
      </c>
      <c r="AI4849" s="340">
        <f t="shared" si="762"/>
        <v>0</v>
      </c>
      <c r="AJ4849" s="340">
        <f t="shared" si="762"/>
        <v>0</v>
      </c>
      <c r="AK4849" s="340">
        <f t="shared" si="762"/>
        <v>0</v>
      </c>
      <c r="AL4849" s="340">
        <f t="shared" si="762"/>
        <v>0</v>
      </c>
      <c r="AM4849" s="340">
        <f t="shared" si="762"/>
        <v>0</v>
      </c>
    </row>
    <row r="4850" spans="1:39" x14ac:dyDescent="0.35">
      <c r="A4850" s="337">
        <v>26763</v>
      </c>
      <c r="B4850" s="338">
        <f t="shared" si="754"/>
        <v>1973</v>
      </c>
      <c r="C4850" s="338">
        <f t="shared" si="755"/>
        <v>4</v>
      </c>
      <c r="D4850" s="338">
        <f t="shared" si="756"/>
        <v>9</v>
      </c>
      <c r="E4850" s="334">
        <v>0</v>
      </c>
      <c r="F4850" s="334">
        <v>0</v>
      </c>
      <c r="G4850" s="334">
        <v>0</v>
      </c>
      <c r="H4850" s="334">
        <v>0</v>
      </c>
      <c r="I4850" s="334">
        <v>0</v>
      </c>
      <c r="J4850" s="334">
        <v>0</v>
      </c>
      <c r="K4850" s="334">
        <v>0</v>
      </c>
      <c r="L4850" s="334">
        <v>0</v>
      </c>
      <c r="M4850" s="334">
        <v>0</v>
      </c>
      <c r="N4850" s="334">
        <v>0</v>
      </c>
      <c r="O4850" s="334">
        <v>0</v>
      </c>
      <c r="P4850" s="334">
        <v>0</v>
      </c>
      <c r="Q4850" s="334">
        <v>0</v>
      </c>
      <c r="R4850" s="334">
        <v>0</v>
      </c>
      <c r="S4850" s="334">
        <v>0</v>
      </c>
      <c r="T4850" s="334">
        <v>0</v>
      </c>
      <c r="U4850" s="334">
        <v>0</v>
      </c>
      <c r="V4850" s="334">
        <v>0</v>
      </c>
      <c r="W4850" s="334">
        <v>0</v>
      </c>
      <c r="X4850" s="334">
        <v>0</v>
      </c>
      <c r="Y4850" s="334">
        <v>0</v>
      </c>
      <c r="Z4850" s="334">
        <v>0</v>
      </c>
      <c r="AA4850" s="334">
        <v>0</v>
      </c>
      <c r="AB4850" s="334">
        <v>0</v>
      </c>
      <c r="AD4850" s="334">
        <v>0</v>
      </c>
      <c r="AE4850" s="334">
        <f t="shared" si="757"/>
        <v>0</v>
      </c>
      <c r="AF4850" s="334">
        <f t="shared" si="758"/>
        <v>0</v>
      </c>
      <c r="AG4850" s="340">
        <f t="shared" si="759"/>
        <v>0</v>
      </c>
      <c r="AI4850" s="340">
        <f t="shared" si="762"/>
        <v>0</v>
      </c>
      <c r="AJ4850" s="340">
        <f t="shared" si="762"/>
        <v>0</v>
      </c>
      <c r="AK4850" s="340">
        <f t="shared" si="762"/>
        <v>0</v>
      </c>
      <c r="AL4850" s="340">
        <f t="shared" si="762"/>
        <v>0</v>
      </c>
      <c r="AM4850" s="340">
        <f t="shared" si="762"/>
        <v>0</v>
      </c>
    </row>
    <row r="4851" spans="1:39" x14ac:dyDescent="0.35">
      <c r="A4851" s="337">
        <v>26764</v>
      </c>
      <c r="B4851" s="338">
        <f t="shared" si="754"/>
        <v>1973</v>
      </c>
      <c r="C4851" s="338">
        <f t="shared" si="755"/>
        <v>4</v>
      </c>
      <c r="D4851" s="338">
        <f t="shared" si="756"/>
        <v>10</v>
      </c>
      <c r="E4851" s="334">
        <v>0</v>
      </c>
      <c r="F4851" s="334">
        <v>0</v>
      </c>
      <c r="G4851" s="334">
        <v>0</v>
      </c>
      <c r="H4851" s="334">
        <v>0</v>
      </c>
      <c r="I4851" s="334">
        <v>0</v>
      </c>
      <c r="J4851" s="334">
        <v>0</v>
      </c>
      <c r="K4851" s="334">
        <v>0</v>
      </c>
      <c r="L4851" s="334">
        <v>0</v>
      </c>
      <c r="M4851" s="334">
        <v>0</v>
      </c>
      <c r="N4851" s="334">
        <v>0</v>
      </c>
      <c r="O4851" s="334">
        <v>0</v>
      </c>
      <c r="P4851" s="334">
        <v>0</v>
      </c>
      <c r="Q4851" s="334">
        <v>0</v>
      </c>
      <c r="R4851" s="334">
        <v>0</v>
      </c>
      <c r="S4851" s="334">
        <v>0</v>
      </c>
      <c r="T4851" s="334">
        <v>0</v>
      </c>
      <c r="U4851" s="334">
        <v>0</v>
      </c>
      <c r="V4851" s="334">
        <v>0</v>
      </c>
      <c r="W4851" s="334">
        <v>0</v>
      </c>
      <c r="X4851" s="334">
        <v>0</v>
      </c>
      <c r="Y4851" s="334">
        <v>0</v>
      </c>
      <c r="Z4851" s="334">
        <v>0</v>
      </c>
      <c r="AA4851" s="334">
        <v>0</v>
      </c>
      <c r="AB4851" s="334">
        <v>0</v>
      </c>
      <c r="AD4851" s="334">
        <v>0</v>
      </c>
      <c r="AE4851" s="334">
        <f t="shared" si="757"/>
        <v>0</v>
      </c>
      <c r="AF4851" s="334">
        <f t="shared" si="758"/>
        <v>0</v>
      </c>
      <c r="AG4851" s="340">
        <f t="shared" si="759"/>
        <v>0</v>
      </c>
      <c r="AI4851" s="340">
        <f t="shared" si="762"/>
        <v>0</v>
      </c>
      <c r="AJ4851" s="340">
        <f t="shared" si="762"/>
        <v>0</v>
      </c>
      <c r="AK4851" s="340">
        <f t="shared" si="762"/>
        <v>0</v>
      </c>
      <c r="AL4851" s="340">
        <f t="shared" si="762"/>
        <v>0</v>
      </c>
      <c r="AM4851" s="340">
        <f t="shared" si="762"/>
        <v>0</v>
      </c>
    </row>
    <row r="4852" spans="1:39" x14ac:dyDescent="0.35">
      <c r="A4852" s="337">
        <v>26765</v>
      </c>
      <c r="B4852" s="338">
        <f t="shared" si="754"/>
        <v>1973</v>
      </c>
      <c r="C4852" s="338">
        <f t="shared" si="755"/>
        <v>4</v>
      </c>
      <c r="D4852" s="338">
        <f t="shared" si="756"/>
        <v>11</v>
      </c>
      <c r="E4852" s="334">
        <v>0</v>
      </c>
      <c r="F4852" s="334">
        <v>0</v>
      </c>
      <c r="G4852" s="334">
        <v>0</v>
      </c>
      <c r="H4852" s="334">
        <v>0</v>
      </c>
      <c r="I4852" s="334">
        <v>0</v>
      </c>
      <c r="J4852" s="334">
        <v>0</v>
      </c>
      <c r="K4852" s="334">
        <v>0</v>
      </c>
      <c r="L4852" s="334">
        <v>0</v>
      </c>
      <c r="M4852" s="334">
        <v>0</v>
      </c>
      <c r="N4852" s="334">
        <v>0</v>
      </c>
      <c r="O4852" s="334">
        <v>0</v>
      </c>
      <c r="P4852" s="334">
        <v>0</v>
      </c>
      <c r="Q4852" s="334">
        <v>0</v>
      </c>
      <c r="R4852" s="334">
        <v>0</v>
      </c>
      <c r="S4852" s="334">
        <v>0</v>
      </c>
      <c r="T4852" s="334">
        <v>0</v>
      </c>
      <c r="U4852" s="334">
        <v>0</v>
      </c>
      <c r="V4852" s="334">
        <v>0</v>
      </c>
      <c r="W4852" s="334">
        <v>0</v>
      </c>
      <c r="X4852" s="334">
        <v>0</v>
      </c>
      <c r="Y4852" s="334">
        <v>0</v>
      </c>
      <c r="Z4852" s="334">
        <v>0</v>
      </c>
      <c r="AA4852" s="334">
        <v>0</v>
      </c>
      <c r="AB4852" s="334">
        <v>0</v>
      </c>
      <c r="AD4852" s="334">
        <v>0</v>
      </c>
      <c r="AE4852" s="334">
        <f t="shared" si="757"/>
        <v>0</v>
      </c>
      <c r="AF4852" s="334">
        <f t="shared" si="758"/>
        <v>0</v>
      </c>
      <c r="AG4852" s="340">
        <f t="shared" si="759"/>
        <v>0</v>
      </c>
      <c r="AI4852" s="340">
        <f t="shared" ref="AI4852:AM4867" si="763">IF($C4852=AI$1,$AF4852,0)</f>
        <v>0</v>
      </c>
      <c r="AJ4852" s="340">
        <f t="shared" si="763"/>
        <v>0</v>
      </c>
      <c r="AK4852" s="340">
        <f t="shared" si="763"/>
        <v>0</v>
      </c>
      <c r="AL4852" s="340">
        <f t="shared" si="763"/>
        <v>0</v>
      </c>
      <c r="AM4852" s="340">
        <f t="shared" si="763"/>
        <v>0</v>
      </c>
    </row>
    <row r="4853" spans="1:39" x14ac:dyDescent="0.35">
      <c r="A4853" s="337">
        <v>26766</v>
      </c>
      <c r="B4853" s="338">
        <f t="shared" si="754"/>
        <v>1973</v>
      </c>
      <c r="C4853" s="338">
        <f t="shared" si="755"/>
        <v>4</v>
      </c>
      <c r="D4853" s="338">
        <f t="shared" si="756"/>
        <v>12</v>
      </c>
      <c r="E4853" s="334">
        <v>0</v>
      </c>
      <c r="F4853" s="334">
        <v>0</v>
      </c>
      <c r="G4853" s="334">
        <v>0</v>
      </c>
      <c r="H4853" s="334">
        <v>0</v>
      </c>
      <c r="I4853" s="334">
        <v>0</v>
      </c>
      <c r="J4853" s="334">
        <v>0</v>
      </c>
      <c r="K4853" s="334">
        <v>0</v>
      </c>
      <c r="L4853" s="334">
        <v>0</v>
      </c>
      <c r="M4853" s="334">
        <v>0</v>
      </c>
      <c r="N4853" s="334">
        <v>0</v>
      </c>
      <c r="O4853" s="334">
        <v>0</v>
      </c>
      <c r="P4853" s="334">
        <v>0</v>
      </c>
      <c r="Q4853" s="334">
        <v>0</v>
      </c>
      <c r="R4853" s="334">
        <v>0</v>
      </c>
      <c r="S4853" s="334">
        <v>0</v>
      </c>
      <c r="T4853" s="334">
        <v>0</v>
      </c>
      <c r="U4853" s="334">
        <v>0</v>
      </c>
      <c r="V4853" s="334">
        <v>0</v>
      </c>
      <c r="W4853" s="334">
        <v>0</v>
      </c>
      <c r="X4853" s="334">
        <v>0</v>
      </c>
      <c r="Y4853" s="334">
        <v>0</v>
      </c>
      <c r="Z4853" s="334">
        <v>0</v>
      </c>
      <c r="AA4853" s="334">
        <v>0</v>
      </c>
      <c r="AB4853" s="334">
        <v>0</v>
      </c>
      <c r="AD4853" s="334">
        <v>0</v>
      </c>
      <c r="AE4853" s="334">
        <f t="shared" si="757"/>
        <v>0</v>
      </c>
      <c r="AF4853" s="334">
        <f t="shared" si="758"/>
        <v>0</v>
      </c>
      <c r="AG4853" s="340">
        <f t="shared" si="759"/>
        <v>0</v>
      </c>
      <c r="AI4853" s="340">
        <f t="shared" si="763"/>
        <v>0</v>
      </c>
      <c r="AJ4853" s="340">
        <f t="shared" si="763"/>
        <v>0</v>
      </c>
      <c r="AK4853" s="340">
        <f t="shared" si="763"/>
        <v>0</v>
      </c>
      <c r="AL4853" s="340">
        <f t="shared" si="763"/>
        <v>0</v>
      </c>
      <c r="AM4853" s="340">
        <f t="shared" si="763"/>
        <v>0</v>
      </c>
    </row>
    <row r="4854" spans="1:39" x14ac:dyDescent="0.35">
      <c r="A4854" s="337">
        <v>26767</v>
      </c>
      <c r="B4854" s="338">
        <f t="shared" si="754"/>
        <v>1973</v>
      </c>
      <c r="C4854" s="338">
        <f t="shared" si="755"/>
        <v>4</v>
      </c>
      <c r="D4854" s="338">
        <f t="shared" si="756"/>
        <v>13</v>
      </c>
      <c r="E4854" s="334">
        <v>0</v>
      </c>
      <c r="F4854" s="334">
        <v>0</v>
      </c>
      <c r="G4854" s="334">
        <v>0</v>
      </c>
      <c r="H4854" s="334">
        <v>0</v>
      </c>
      <c r="I4854" s="334">
        <v>0.2</v>
      </c>
      <c r="J4854" s="334">
        <v>0.1</v>
      </c>
      <c r="K4854" s="334">
        <v>0.2</v>
      </c>
      <c r="L4854" s="334">
        <v>0.1</v>
      </c>
      <c r="M4854" s="334">
        <v>0.2</v>
      </c>
      <c r="N4854" s="334">
        <v>0</v>
      </c>
      <c r="O4854" s="334">
        <v>0</v>
      </c>
      <c r="P4854" s="334">
        <v>0</v>
      </c>
      <c r="Q4854" s="334">
        <v>0</v>
      </c>
      <c r="R4854" s="334">
        <v>0</v>
      </c>
      <c r="S4854" s="334">
        <v>0.1</v>
      </c>
      <c r="T4854" s="334">
        <v>0.2</v>
      </c>
      <c r="U4854" s="334">
        <v>0.1</v>
      </c>
      <c r="V4854" s="334">
        <v>0.2</v>
      </c>
      <c r="W4854" s="334">
        <v>0</v>
      </c>
      <c r="X4854" s="334">
        <v>0</v>
      </c>
      <c r="Y4854" s="334">
        <v>0.1</v>
      </c>
      <c r="Z4854" s="334">
        <v>0</v>
      </c>
      <c r="AA4854" s="334">
        <v>0.2</v>
      </c>
      <c r="AB4854" s="334">
        <v>0.1</v>
      </c>
      <c r="AD4854" s="334">
        <v>1.8</v>
      </c>
      <c r="AE4854" s="334">
        <f t="shared" si="757"/>
        <v>1.8</v>
      </c>
      <c r="AF4854" s="334">
        <f t="shared" si="758"/>
        <v>1.8000000000000003</v>
      </c>
      <c r="AG4854" s="340">
        <f t="shared" si="759"/>
        <v>2.2204460492503131E-16</v>
      </c>
      <c r="AI4854" s="340">
        <f t="shared" si="763"/>
        <v>0</v>
      </c>
      <c r="AJ4854" s="340">
        <f t="shared" si="763"/>
        <v>0</v>
      </c>
      <c r="AK4854" s="340">
        <f t="shared" si="763"/>
        <v>0</v>
      </c>
      <c r="AL4854" s="340">
        <f t="shared" si="763"/>
        <v>0</v>
      </c>
      <c r="AM4854" s="340">
        <f t="shared" si="763"/>
        <v>0</v>
      </c>
    </row>
    <row r="4855" spans="1:39" x14ac:dyDescent="0.35">
      <c r="A4855" s="337">
        <v>26768</v>
      </c>
      <c r="B4855" s="338">
        <f t="shared" si="754"/>
        <v>1973</v>
      </c>
      <c r="C4855" s="338">
        <f t="shared" si="755"/>
        <v>4</v>
      </c>
      <c r="D4855" s="338">
        <f t="shared" si="756"/>
        <v>14</v>
      </c>
      <c r="E4855" s="334">
        <v>0.1</v>
      </c>
      <c r="F4855" s="334">
        <v>0.2</v>
      </c>
      <c r="G4855" s="334">
        <v>0.1</v>
      </c>
      <c r="H4855" s="334">
        <v>0.1</v>
      </c>
      <c r="I4855" s="334">
        <v>0.2</v>
      </c>
      <c r="J4855" s="334">
        <v>0.1</v>
      </c>
      <c r="K4855" s="334">
        <v>0</v>
      </c>
      <c r="L4855" s="334">
        <v>0</v>
      </c>
      <c r="M4855" s="334">
        <v>0</v>
      </c>
      <c r="N4855" s="334">
        <v>0</v>
      </c>
      <c r="O4855" s="334">
        <v>0</v>
      </c>
      <c r="P4855" s="334">
        <v>0</v>
      </c>
      <c r="Q4855" s="334">
        <v>0</v>
      </c>
      <c r="R4855" s="334">
        <v>0</v>
      </c>
      <c r="S4855" s="334">
        <v>0</v>
      </c>
      <c r="T4855" s="334">
        <v>0</v>
      </c>
      <c r="U4855" s="334">
        <v>0</v>
      </c>
      <c r="V4855" s="334">
        <v>0</v>
      </c>
      <c r="W4855" s="334">
        <v>0</v>
      </c>
      <c r="X4855" s="334">
        <v>0</v>
      </c>
      <c r="Y4855" s="334">
        <v>0</v>
      </c>
      <c r="Z4855" s="334">
        <v>0</v>
      </c>
      <c r="AA4855" s="334">
        <v>0</v>
      </c>
      <c r="AB4855" s="334">
        <v>0</v>
      </c>
      <c r="AD4855" s="334">
        <v>0.8</v>
      </c>
      <c r="AE4855" s="334">
        <f t="shared" si="757"/>
        <v>0.8</v>
      </c>
      <c r="AF4855" s="334">
        <f t="shared" si="758"/>
        <v>0.79999999999999993</v>
      </c>
      <c r="AG4855" s="340">
        <f t="shared" si="759"/>
        <v>1.1102230246251565E-16</v>
      </c>
      <c r="AI4855" s="340">
        <f t="shared" si="763"/>
        <v>0</v>
      </c>
      <c r="AJ4855" s="340">
        <f t="shared" si="763"/>
        <v>0</v>
      </c>
      <c r="AK4855" s="340">
        <f t="shared" si="763"/>
        <v>0</v>
      </c>
      <c r="AL4855" s="340">
        <f t="shared" si="763"/>
        <v>0</v>
      </c>
      <c r="AM4855" s="340">
        <f t="shared" si="763"/>
        <v>0</v>
      </c>
    </row>
    <row r="4856" spans="1:39" x14ac:dyDescent="0.35">
      <c r="A4856" s="337">
        <v>26769</v>
      </c>
      <c r="B4856" s="338">
        <f t="shared" si="754"/>
        <v>1973</v>
      </c>
      <c r="C4856" s="338">
        <f t="shared" si="755"/>
        <v>4</v>
      </c>
      <c r="D4856" s="338">
        <f t="shared" si="756"/>
        <v>15</v>
      </c>
      <c r="E4856" s="334">
        <v>0</v>
      </c>
      <c r="F4856" s="334">
        <v>0</v>
      </c>
      <c r="G4856" s="334">
        <v>0</v>
      </c>
      <c r="H4856" s="334">
        <v>0</v>
      </c>
      <c r="I4856" s="334">
        <v>0</v>
      </c>
      <c r="J4856" s="334">
        <v>0</v>
      </c>
      <c r="K4856" s="334">
        <v>0</v>
      </c>
      <c r="L4856" s="334">
        <v>0</v>
      </c>
      <c r="M4856" s="334">
        <v>0</v>
      </c>
      <c r="N4856" s="334">
        <v>0</v>
      </c>
      <c r="O4856" s="334">
        <v>0</v>
      </c>
      <c r="P4856" s="334">
        <v>0</v>
      </c>
      <c r="Q4856" s="334">
        <v>0</v>
      </c>
      <c r="R4856" s="334">
        <v>0</v>
      </c>
      <c r="S4856" s="334">
        <v>0</v>
      </c>
      <c r="T4856" s="334">
        <v>0</v>
      </c>
      <c r="U4856" s="334">
        <v>0</v>
      </c>
      <c r="V4856" s="334">
        <v>0</v>
      </c>
      <c r="W4856" s="334">
        <v>0</v>
      </c>
      <c r="X4856" s="334">
        <v>0</v>
      </c>
      <c r="Y4856" s="334">
        <v>0</v>
      </c>
      <c r="Z4856" s="334">
        <v>0</v>
      </c>
      <c r="AA4856" s="334">
        <v>0</v>
      </c>
      <c r="AB4856" s="334">
        <v>0</v>
      </c>
      <c r="AD4856" s="334">
        <v>0</v>
      </c>
      <c r="AE4856" s="334">
        <f t="shared" si="757"/>
        <v>0</v>
      </c>
      <c r="AF4856" s="334">
        <f t="shared" si="758"/>
        <v>0</v>
      </c>
      <c r="AG4856" s="340">
        <f t="shared" si="759"/>
        <v>0</v>
      </c>
      <c r="AI4856" s="340">
        <f t="shared" si="763"/>
        <v>0</v>
      </c>
      <c r="AJ4856" s="340">
        <f t="shared" si="763"/>
        <v>0</v>
      </c>
      <c r="AK4856" s="340">
        <f t="shared" si="763"/>
        <v>0</v>
      </c>
      <c r="AL4856" s="340">
        <f t="shared" si="763"/>
        <v>0</v>
      </c>
      <c r="AM4856" s="340">
        <f t="shared" si="763"/>
        <v>0</v>
      </c>
    </row>
    <row r="4857" spans="1:39" x14ac:dyDescent="0.35">
      <c r="A4857" s="337">
        <v>26770</v>
      </c>
      <c r="B4857" s="338">
        <f t="shared" si="754"/>
        <v>1973</v>
      </c>
      <c r="C4857" s="338">
        <f t="shared" si="755"/>
        <v>4</v>
      </c>
      <c r="D4857" s="338">
        <f t="shared" si="756"/>
        <v>16</v>
      </c>
      <c r="E4857" s="334">
        <v>0</v>
      </c>
      <c r="F4857" s="334">
        <v>0</v>
      </c>
      <c r="G4857" s="334">
        <v>0</v>
      </c>
      <c r="H4857" s="334">
        <v>0</v>
      </c>
      <c r="I4857" s="334">
        <v>0</v>
      </c>
      <c r="J4857" s="334">
        <v>0</v>
      </c>
      <c r="K4857" s="334">
        <v>0</v>
      </c>
      <c r="L4857" s="334">
        <v>0</v>
      </c>
      <c r="M4857" s="334">
        <v>0</v>
      </c>
      <c r="N4857" s="334">
        <v>0</v>
      </c>
      <c r="O4857" s="334">
        <v>0</v>
      </c>
      <c r="P4857" s="334">
        <v>0</v>
      </c>
      <c r="Q4857" s="334">
        <v>0</v>
      </c>
      <c r="R4857" s="334">
        <v>0</v>
      </c>
      <c r="S4857" s="334">
        <v>0</v>
      </c>
      <c r="T4857" s="334">
        <v>0</v>
      </c>
      <c r="U4857" s="334">
        <v>0</v>
      </c>
      <c r="V4857" s="334">
        <v>0</v>
      </c>
      <c r="W4857" s="334">
        <v>0</v>
      </c>
      <c r="X4857" s="334">
        <v>0</v>
      </c>
      <c r="Y4857" s="334">
        <v>0</v>
      </c>
      <c r="Z4857" s="334">
        <v>0</v>
      </c>
      <c r="AA4857" s="334">
        <v>0</v>
      </c>
      <c r="AB4857" s="334">
        <v>0</v>
      </c>
      <c r="AD4857" s="334">
        <v>0</v>
      </c>
      <c r="AE4857" s="334">
        <f t="shared" si="757"/>
        <v>0</v>
      </c>
      <c r="AF4857" s="334">
        <f t="shared" si="758"/>
        <v>0</v>
      </c>
      <c r="AG4857" s="340">
        <f t="shared" si="759"/>
        <v>0</v>
      </c>
      <c r="AI4857" s="340">
        <f t="shared" si="763"/>
        <v>0</v>
      </c>
      <c r="AJ4857" s="340">
        <f t="shared" si="763"/>
        <v>0</v>
      </c>
      <c r="AK4857" s="340">
        <f t="shared" si="763"/>
        <v>0</v>
      </c>
      <c r="AL4857" s="340">
        <f t="shared" si="763"/>
        <v>0</v>
      </c>
      <c r="AM4857" s="340">
        <f t="shared" si="763"/>
        <v>0</v>
      </c>
    </row>
    <row r="4858" spans="1:39" x14ac:dyDescent="0.35">
      <c r="A4858" s="337">
        <v>26771</v>
      </c>
      <c r="B4858" s="338">
        <f t="shared" si="754"/>
        <v>1973</v>
      </c>
      <c r="C4858" s="338">
        <f t="shared" si="755"/>
        <v>4</v>
      </c>
      <c r="D4858" s="338">
        <f t="shared" si="756"/>
        <v>17</v>
      </c>
      <c r="E4858" s="334">
        <v>0</v>
      </c>
      <c r="F4858" s="334">
        <v>0</v>
      </c>
      <c r="G4858" s="334">
        <v>0</v>
      </c>
      <c r="H4858" s="334">
        <v>0</v>
      </c>
      <c r="I4858" s="334">
        <v>0</v>
      </c>
      <c r="J4858" s="334">
        <v>0</v>
      </c>
      <c r="K4858" s="334">
        <v>0</v>
      </c>
      <c r="L4858" s="334">
        <v>0</v>
      </c>
      <c r="M4858" s="334">
        <v>0</v>
      </c>
      <c r="N4858" s="334">
        <v>0</v>
      </c>
      <c r="O4858" s="334">
        <v>0</v>
      </c>
      <c r="P4858" s="334">
        <v>0</v>
      </c>
      <c r="Q4858" s="334">
        <v>0</v>
      </c>
      <c r="R4858" s="334">
        <v>0</v>
      </c>
      <c r="S4858" s="334">
        <v>0.9</v>
      </c>
      <c r="T4858" s="334">
        <v>0.6</v>
      </c>
      <c r="U4858" s="334">
        <v>0</v>
      </c>
      <c r="V4858" s="334">
        <v>0</v>
      </c>
      <c r="W4858" s="334">
        <v>0</v>
      </c>
      <c r="X4858" s="334">
        <v>0</v>
      </c>
      <c r="Y4858" s="334">
        <v>0</v>
      </c>
      <c r="Z4858" s="334">
        <v>0</v>
      </c>
      <c r="AA4858" s="334">
        <v>0</v>
      </c>
      <c r="AB4858" s="334">
        <v>0</v>
      </c>
      <c r="AD4858" s="334">
        <v>1.5</v>
      </c>
      <c r="AE4858" s="334">
        <f t="shared" si="757"/>
        <v>1.5</v>
      </c>
      <c r="AF4858" s="334">
        <f t="shared" si="758"/>
        <v>1.5</v>
      </c>
      <c r="AG4858" s="340">
        <f t="shared" si="759"/>
        <v>0</v>
      </c>
      <c r="AI4858" s="340">
        <f t="shared" si="763"/>
        <v>0</v>
      </c>
      <c r="AJ4858" s="340">
        <f t="shared" si="763"/>
        <v>0</v>
      </c>
      <c r="AK4858" s="340">
        <f t="shared" si="763"/>
        <v>0</v>
      </c>
      <c r="AL4858" s="340">
        <f t="shared" si="763"/>
        <v>0</v>
      </c>
      <c r="AM4858" s="340">
        <f t="shared" si="763"/>
        <v>0</v>
      </c>
    </row>
    <row r="4859" spans="1:39" x14ac:dyDescent="0.35">
      <c r="A4859" s="337">
        <v>26772</v>
      </c>
      <c r="B4859" s="338">
        <f t="shared" si="754"/>
        <v>1973</v>
      </c>
      <c r="C4859" s="338">
        <f t="shared" si="755"/>
        <v>4</v>
      </c>
      <c r="D4859" s="338">
        <f t="shared" si="756"/>
        <v>18</v>
      </c>
      <c r="E4859" s="334">
        <v>0</v>
      </c>
      <c r="F4859" s="334">
        <v>0</v>
      </c>
      <c r="G4859" s="334">
        <v>0</v>
      </c>
      <c r="H4859" s="334">
        <v>0</v>
      </c>
      <c r="I4859" s="334">
        <v>0</v>
      </c>
      <c r="J4859" s="334">
        <v>0</v>
      </c>
      <c r="K4859" s="334">
        <v>0</v>
      </c>
      <c r="L4859" s="334">
        <v>0</v>
      </c>
      <c r="M4859" s="334">
        <v>0</v>
      </c>
      <c r="N4859" s="334">
        <v>0</v>
      </c>
      <c r="O4859" s="334">
        <v>0</v>
      </c>
      <c r="P4859" s="334">
        <v>0</v>
      </c>
      <c r="Q4859" s="334">
        <v>0</v>
      </c>
      <c r="R4859" s="334">
        <v>0</v>
      </c>
      <c r="S4859" s="334">
        <v>0</v>
      </c>
      <c r="T4859" s="334">
        <v>0.2</v>
      </c>
      <c r="U4859" s="334">
        <v>0</v>
      </c>
      <c r="V4859" s="334">
        <v>0</v>
      </c>
      <c r="W4859" s="334">
        <v>0.1</v>
      </c>
      <c r="X4859" s="334">
        <v>0</v>
      </c>
      <c r="Y4859" s="334">
        <v>0.1</v>
      </c>
      <c r="Z4859" s="334">
        <v>0.1</v>
      </c>
      <c r="AA4859" s="334">
        <v>0</v>
      </c>
      <c r="AB4859" s="334">
        <v>0</v>
      </c>
      <c r="AD4859" s="334">
        <v>0.5</v>
      </c>
      <c r="AE4859" s="334">
        <f t="shared" si="757"/>
        <v>0.5</v>
      </c>
      <c r="AF4859" s="334">
        <f t="shared" si="758"/>
        <v>0.5</v>
      </c>
      <c r="AG4859" s="340">
        <f t="shared" si="759"/>
        <v>0</v>
      </c>
      <c r="AI4859" s="340">
        <f t="shared" si="763"/>
        <v>0</v>
      </c>
      <c r="AJ4859" s="340">
        <f t="shared" si="763"/>
        <v>0</v>
      </c>
      <c r="AK4859" s="340">
        <f t="shared" si="763"/>
        <v>0</v>
      </c>
      <c r="AL4859" s="340">
        <f t="shared" si="763"/>
        <v>0</v>
      </c>
      <c r="AM4859" s="340">
        <f t="shared" si="763"/>
        <v>0</v>
      </c>
    </row>
    <row r="4860" spans="1:39" x14ac:dyDescent="0.35">
      <c r="A4860" s="337">
        <v>26773</v>
      </c>
      <c r="B4860" s="338">
        <f t="shared" si="754"/>
        <v>1973</v>
      </c>
      <c r="C4860" s="338">
        <f t="shared" si="755"/>
        <v>4</v>
      </c>
      <c r="D4860" s="338">
        <f t="shared" si="756"/>
        <v>19</v>
      </c>
      <c r="E4860" s="334">
        <v>0</v>
      </c>
      <c r="F4860" s="334">
        <v>0</v>
      </c>
      <c r="G4860" s="334">
        <v>0</v>
      </c>
      <c r="H4860" s="334">
        <v>0</v>
      </c>
      <c r="I4860" s="334">
        <v>0</v>
      </c>
      <c r="J4860" s="334">
        <v>0</v>
      </c>
      <c r="K4860" s="334">
        <v>0</v>
      </c>
      <c r="L4860" s="334">
        <v>0</v>
      </c>
      <c r="M4860" s="334">
        <v>0</v>
      </c>
      <c r="N4860" s="334">
        <v>0</v>
      </c>
      <c r="O4860" s="334">
        <v>0</v>
      </c>
      <c r="P4860" s="334">
        <v>0</v>
      </c>
      <c r="Q4860" s="334">
        <v>0</v>
      </c>
      <c r="R4860" s="334">
        <v>0</v>
      </c>
      <c r="S4860" s="334">
        <v>0</v>
      </c>
      <c r="T4860" s="334">
        <v>0</v>
      </c>
      <c r="U4860" s="334">
        <v>0</v>
      </c>
      <c r="V4860" s="334">
        <v>0</v>
      </c>
      <c r="W4860" s="334">
        <v>0</v>
      </c>
      <c r="X4860" s="334">
        <v>0</v>
      </c>
      <c r="Y4860" s="334">
        <v>0</v>
      </c>
      <c r="Z4860" s="334">
        <v>0</v>
      </c>
      <c r="AA4860" s="334">
        <v>0</v>
      </c>
      <c r="AB4860" s="334">
        <v>0</v>
      </c>
      <c r="AD4860" s="334">
        <v>0</v>
      </c>
      <c r="AE4860" s="334">
        <f t="shared" si="757"/>
        <v>0</v>
      </c>
      <c r="AF4860" s="334">
        <f t="shared" si="758"/>
        <v>0</v>
      </c>
      <c r="AG4860" s="340">
        <f t="shared" si="759"/>
        <v>0</v>
      </c>
      <c r="AI4860" s="340">
        <f t="shared" si="763"/>
        <v>0</v>
      </c>
      <c r="AJ4860" s="340">
        <f t="shared" si="763"/>
        <v>0</v>
      </c>
      <c r="AK4860" s="340">
        <f t="shared" si="763"/>
        <v>0</v>
      </c>
      <c r="AL4860" s="340">
        <f t="shared" si="763"/>
        <v>0</v>
      </c>
      <c r="AM4860" s="340">
        <f t="shared" si="763"/>
        <v>0</v>
      </c>
    </row>
    <row r="4861" spans="1:39" x14ac:dyDescent="0.35">
      <c r="A4861" s="337">
        <v>26774</v>
      </c>
      <c r="B4861" s="338">
        <f t="shared" si="754"/>
        <v>1973</v>
      </c>
      <c r="C4861" s="338">
        <f t="shared" si="755"/>
        <v>4</v>
      </c>
      <c r="D4861" s="338">
        <f t="shared" si="756"/>
        <v>20</v>
      </c>
      <c r="E4861" s="334">
        <v>0</v>
      </c>
      <c r="F4861" s="334">
        <v>0</v>
      </c>
      <c r="G4861" s="334">
        <v>0</v>
      </c>
      <c r="H4861" s="334">
        <v>0</v>
      </c>
      <c r="I4861" s="334">
        <v>0</v>
      </c>
      <c r="J4861" s="334">
        <v>0</v>
      </c>
      <c r="K4861" s="334">
        <v>0</v>
      </c>
      <c r="L4861" s="334">
        <v>0</v>
      </c>
      <c r="M4861" s="334">
        <v>0</v>
      </c>
      <c r="N4861" s="334">
        <v>0</v>
      </c>
      <c r="O4861" s="334">
        <v>0</v>
      </c>
      <c r="P4861" s="334">
        <v>0</v>
      </c>
      <c r="Q4861" s="334">
        <v>0</v>
      </c>
      <c r="R4861" s="334">
        <v>0</v>
      </c>
      <c r="S4861" s="334">
        <v>0</v>
      </c>
      <c r="T4861" s="334">
        <v>0</v>
      </c>
      <c r="U4861" s="334">
        <v>0</v>
      </c>
      <c r="V4861" s="334">
        <v>0</v>
      </c>
      <c r="W4861" s="334">
        <v>0</v>
      </c>
      <c r="X4861" s="334">
        <v>0</v>
      </c>
      <c r="Y4861" s="334">
        <v>0</v>
      </c>
      <c r="Z4861" s="334">
        <v>0</v>
      </c>
      <c r="AA4861" s="334">
        <v>0</v>
      </c>
      <c r="AB4861" s="334">
        <v>0</v>
      </c>
      <c r="AD4861" s="334">
        <v>0</v>
      </c>
      <c r="AE4861" s="334">
        <f t="shared" si="757"/>
        <v>0</v>
      </c>
      <c r="AF4861" s="334">
        <f t="shared" si="758"/>
        <v>0</v>
      </c>
      <c r="AG4861" s="340">
        <f t="shared" si="759"/>
        <v>0</v>
      </c>
      <c r="AI4861" s="340">
        <f t="shared" si="763"/>
        <v>0</v>
      </c>
      <c r="AJ4861" s="340">
        <f t="shared" si="763"/>
        <v>0</v>
      </c>
      <c r="AK4861" s="340">
        <f t="shared" si="763"/>
        <v>0</v>
      </c>
      <c r="AL4861" s="340">
        <f t="shared" si="763"/>
        <v>0</v>
      </c>
      <c r="AM4861" s="340">
        <f t="shared" si="763"/>
        <v>0</v>
      </c>
    </row>
    <row r="4862" spans="1:39" x14ac:dyDescent="0.35">
      <c r="A4862" s="337">
        <v>26775</v>
      </c>
      <c r="B4862" s="338">
        <f t="shared" si="754"/>
        <v>1973</v>
      </c>
      <c r="C4862" s="338">
        <f t="shared" si="755"/>
        <v>4</v>
      </c>
      <c r="D4862" s="338">
        <f t="shared" si="756"/>
        <v>21</v>
      </c>
      <c r="E4862" s="334">
        <v>0</v>
      </c>
      <c r="F4862" s="334">
        <v>0</v>
      </c>
      <c r="G4862" s="334">
        <v>0</v>
      </c>
      <c r="H4862" s="334">
        <v>0</v>
      </c>
      <c r="I4862" s="334">
        <v>0</v>
      </c>
      <c r="J4862" s="334">
        <v>0</v>
      </c>
      <c r="K4862" s="334">
        <v>0</v>
      </c>
      <c r="L4862" s="334">
        <v>0</v>
      </c>
      <c r="M4862" s="334">
        <v>0</v>
      </c>
      <c r="N4862" s="334">
        <v>0</v>
      </c>
      <c r="O4862" s="334">
        <v>0</v>
      </c>
      <c r="P4862" s="334">
        <v>0</v>
      </c>
      <c r="Q4862" s="334">
        <v>0</v>
      </c>
      <c r="R4862" s="334">
        <v>0</v>
      </c>
      <c r="S4862" s="334">
        <v>0</v>
      </c>
      <c r="T4862" s="334">
        <v>0</v>
      </c>
      <c r="U4862" s="334">
        <v>0</v>
      </c>
      <c r="V4862" s="334">
        <v>0</v>
      </c>
      <c r="W4862" s="334">
        <v>0</v>
      </c>
      <c r="X4862" s="334">
        <v>0</v>
      </c>
      <c r="Y4862" s="334">
        <v>0</v>
      </c>
      <c r="Z4862" s="334">
        <v>0</v>
      </c>
      <c r="AA4862" s="334">
        <v>0</v>
      </c>
      <c r="AB4862" s="334">
        <v>0</v>
      </c>
      <c r="AD4862" s="334">
        <v>0</v>
      </c>
      <c r="AE4862" s="334">
        <f t="shared" si="757"/>
        <v>0</v>
      </c>
      <c r="AF4862" s="334">
        <f t="shared" si="758"/>
        <v>0</v>
      </c>
      <c r="AG4862" s="340">
        <f t="shared" si="759"/>
        <v>0</v>
      </c>
      <c r="AI4862" s="340">
        <f t="shared" si="763"/>
        <v>0</v>
      </c>
      <c r="AJ4862" s="340">
        <f t="shared" si="763"/>
        <v>0</v>
      </c>
      <c r="AK4862" s="340">
        <f t="shared" si="763"/>
        <v>0</v>
      </c>
      <c r="AL4862" s="340">
        <f t="shared" si="763"/>
        <v>0</v>
      </c>
      <c r="AM4862" s="340">
        <f t="shared" si="763"/>
        <v>0</v>
      </c>
    </row>
    <row r="4863" spans="1:39" x14ac:dyDescent="0.35">
      <c r="A4863" s="337">
        <v>26776</v>
      </c>
      <c r="B4863" s="338">
        <f t="shared" si="754"/>
        <v>1973</v>
      </c>
      <c r="C4863" s="338">
        <f t="shared" si="755"/>
        <v>4</v>
      </c>
      <c r="D4863" s="338">
        <f t="shared" si="756"/>
        <v>22</v>
      </c>
      <c r="E4863" s="334">
        <v>0</v>
      </c>
      <c r="F4863" s="334">
        <v>0</v>
      </c>
      <c r="G4863" s="334">
        <v>0</v>
      </c>
      <c r="H4863" s="334">
        <v>0</v>
      </c>
      <c r="I4863" s="334">
        <v>0</v>
      </c>
      <c r="J4863" s="334">
        <v>0</v>
      </c>
      <c r="K4863" s="334">
        <v>0</v>
      </c>
      <c r="L4863" s="334">
        <v>0</v>
      </c>
      <c r="M4863" s="334">
        <v>0</v>
      </c>
      <c r="N4863" s="334">
        <v>0</v>
      </c>
      <c r="O4863" s="334">
        <v>0</v>
      </c>
      <c r="P4863" s="334">
        <v>0</v>
      </c>
      <c r="Q4863" s="334">
        <v>0</v>
      </c>
      <c r="R4863" s="334">
        <v>0</v>
      </c>
      <c r="S4863" s="334">
        <v>0</v>
      </c>
      <c r="T4863" s="334">
        <v>0</v>
      </c>
      <c r="U4863" s="334">
        <v>0</v>
      </c>
      <c r="V4863" s="334">
        <v>0</v>
      </c>
      <c r="W4863" s="334">
        <v>0</v>
      </c>
      <c r="X4863" s="334">
        <v>0.6</v>
      </c>
      <c r="Y4863" s="334">
        <v>0.6</v>
      </c>
      <c r="Z4863" s="334">
        <v>1.2</v>
      </c>
      <c r="AA4863" s="334">
        <v>0.6</v>
      </c>
      <c r="AB4863" s="334">
        <v>0.6</v>
      </c>
      <c r="AD4863" s="334">
        <v>3.6</v>
      </c>
      <c r="AE4863" s="334">
        <f t="shared" si="757"/>
        <v>3.6</v>
      </c>
      <c r="AF4863" s="334">
        <f t="shared" si="758"/>
        <v>3.6</v>
      </c>
      <c r="AG4863" s="340">
        <f t="shared" si="759"/>
        <v>0</v>
      </c>
      <c r="AI4863" s="340">
        <f t="shared" si="763"/>
        <v>0</v>
      </c>
      <c r="AJ4863" s="340">
        <f t="shared" si="763"/>
        <v>0</v>
      </c>
      <c r="AK4863" s="340">
        <f t="shared" si="763"/>
        <v>0</v>
      </c>
      <c r="AL4863" s="340">
        <f t="shared" si="763"/>
        <v>0</v>
      </c>
      <c r="AM4863" s="340">
        <f t="shared" si="763"/>
        <v>0</v>
      </c>
    </row>
    <row r="4864" spans="1:39" x14ac:dyDescent="0.35">
      <c r="A4864" s="337">
        <v>26777</v>
      </c>
      <c r="B4864" s="338">
        <f t="shared" si="754"/>
        <v>1973</v>
      </c>
      <c r="C4864" s="338">
        <f t="shared" si="755"/>
        <v>4</v>
      </c>
      <c r="D4864" s="338">
        <f t="shared" si="756"/>
        <v>23</v>
      </c>
      <c r="E4864" s="334">
        <v>0.3</v>
      </c>
      <c r="F4864" s="334">
        <v>0.2</v>
      </c>
      <c r="G4864" s="334">
        <v>0.3</v>
      </c>
      <c r="H4864" s="334">
        <v>0</v>
      </c>
      <c r="I4864" s="334">
        <v>0</v>
      </c>
      <c r="J4864" s="334">
        <v>0</v>
      </c>
      <c r="K4864" s="334">
        <v>0</v>
      </c>
      <c r="L4864" s="334">
        <v>0</v>
      </c>
      <c r="M4864" s="334">
        <v>0.2</v>
      </c>
      <c r="N4864" s="334">
        <v>0</v>
      </c>
      <c r="O4864" s="334">
        <v>0</v>
      </c>
      <c r="P4864" s="334">
        <v>0</v>
      </c>
      <c r="Q4864" s="334">
        <v>0</v>
      </c>
      <c r="R4864" s="334">
        <v>0</v>
      </c>
      <c r="S4864" s="334">
        <v>0</v>
      </c>
      <c r="T4864" s="334">
        <v>0</v>
      </c>
      <c r="U4864" s="334">
        <v>0</v>
      </c>
      <c r="V4864" s="334">
        <v>0</v>
      </c>
      <c r="W4864" s="334">
        <v>0</v>
      </c>
      <c r="X4864" s="334">
        <v>0</v>
      </c>
      <c r="Y4864" s="334">
        <v>0</v>
      </c>
      <c r="Z4864" s="334">
        <v>0</v>
      </c>
      <c r="AA4864" s="334">
        <v>0.3</v>
      </c>
      <c r="AB4864" s="334">
        <v>0</v>
      </c>
      <c r="AD4864" s="334">
        <v>1.3</v>
      </c>
      <c r="AE4864" s="334">
        <f t="shared" si="757"/>
        <v>1.3</v>
      </c>
      <c r="AF4864" s="334">
        <f t="shared" si="758"/>
        <v>1.3</v>
      </c>
      <c r="AG4864" s="340">
        <f t="shared" si="759"/>
        <v>0</v>
      </c>
      <c r="AI4864" s="340">
        <f t="shared" si="763"/>
        <v>0</v>
      </c>
      <c r="AJ4864" s="340">
        <f t="shared" si="763"/>
        <v>0</v>
      </c>
      <c r="AK4864" s="340">
        <f t="shared" si="763"/>
        <v>0</v>
      </c>
      <c r="AL4864" s="340">
        <f t="shared" si="763"/>
        <v>0</v>
      </c>
      <c r="AM4864" s="340">
        <f t="shared" si="763"/>
        <v>0</v>
      </c>
    </row>
    <row r="4865" spans="1:39" x14ac:dyDescent="0.35">
      <c r="A4865" s="337">
        <v>26778</v>
      </c>
      <c r="B4865" s="338">
        <f t="shared" si="754"/>
        <v>1973</v>
      </c>
      <c r="C4865" s="338">
        <f t="shared" si="755"/>
        <v>4</v>
      </c>
      <c r="D4865" s="338">
        <f t="shared" si="756"/>
        <v>24</v>
      </c>
      <c r="E4865" s="334">
        <v>0</v>
      </c>
      <c r="F4865" s="334">
        <v>0</v>
      </c>
      <c r="G4865" s="334">
        <v>0</v>
      </c>
      <c r="H4865" s="334">
        <v>0</v>
      </c>
      <c r="I4865" s="334">
        <v>0</v>
      </c>
      <c r="J4865" s="334">
        <v>0</v>
      </c>
      <c r="K4865" s="334">
        <v>0.1</v>
      </c>
      <c r="L4865" s="334">
        <v>0.1</v>
      </c>
      <c r="M4865" s="334">
        <v>0</v>
      </c>
      <c r="N4865" s="334">
        <v>0</v>
      </c>
      <c r="O4865" s="334">
        <v>0</v>
      </c>
      <c r="P4865" s="334">
        <v>0</v>
      </c>
      <c r="Q4865" s="334">
        <v>0</v>
      </c>
      <c r="R4865" s="334">
        <v>0</v>
      </c>
      <c r="S4865" s="334">
        <v>0</v>
      </c>
      <c r="T4865" s="334">
        <v>0</v>
      </c>
      <c r="U4865" s="334">
        <v>0</v>
      </c>
      <c r="V4865" s="334">
        <v>0.1</v>
      </c>
      <c r="W4865" s="334">
        <v>0.1</v>
      </c>
      <c r="X4865" s="334">
        <v>0.1</v>
      </c>
      <c r="Y4865" s="334">
        <v>0.1</v>
      </c>
      <c r="Z4865" s="334">
        <v>0</v>
      </c>
      <c r="AA4865" s="334">
        <v>0.1</v>
      </c>
      <c r="AB4865" s="334">
        <v>0.1</v>
      </c>
      <c r="AD4865" s="334">
        <v>0.8</v>
      </c>
      <c r="AE4865" s="334">
        <f t="shared" si="757"/>
        <v>0.8</v>
      </c>
      <c r="AF4865" s="334">
        <f t="shared" si="758"/>
        <v>0.79999999999999993</v>
      </c>
      <c r="AG4865" s="340">
        <f t="shared" si="759"/>
        <v>1.1102230246251565E-16</v>
      </c>
      <c r="AI4865" s="340">
        <f t="shared" si="763"/>
        <v>0</v>
      </c>
      <c r="AJ4865" s="340">
        <f t="shared" si="763"/>
        <v>0</v>
      </c>
      <c r="AK4865" s="340">
        <f t="shared" si="763"/>
        <v>0</v>
      </c>
      <c r="AL4865" s="340">
        <f t="shared" si="763"/>
        <v>0</v>
      </c>
      <c r="AM4865" s="340">
        <f t="shared" si="763"/>
        <v>0</v>
      </c>
    </row>
    <row r="4866" spans="1:39" x14ac:dyDescent="0.35">
      <c r="A4866" s="337">
        <v>26779</v>
      </c>
      <c r="B4866" s="338">
        <f t="shared" si="754"/>
        <v>1973</v>
      </c>
      <c r="C4866" s="338">
        <f t="shared" si="755"/>
        <v>4</v>
      </c>
      <c r="D4866" s="338">
        <f t="shared" si="756"/>
        <v>25</v>
      </c>
      <c r="E4866" s="334">
        <v>0</v>
      </c>
      <c r="F4866" s="334">
        <v>0</v>
      </c>
      <c r="G4866" s="334">
        <v>0</v>
      </c>
      <c r="H4866" s="334">
        <v>0.3</v>
      </c>
      <c r="I4866" s="334">
        <v>0.2</v>
      </c>
      <c r="J4866" s="334">
        <v>0</v>
      </c>
      <c r="K4866" s="334">
        <v>0</v>
      </c>
      <c r="L4866" s="334">
        <v>0</v>
      </c>
      <c r="M4866" s="334">
        <v>0</v>
      </c>
      <c r="N4866" s="334">
        <v>0</v>
      </c>
      <c r="O4866" s="334">
        <v>0</v>
      </c>
      <c r="P4866" s="334">
        <v>0</v>
      </c>
      <c r="Q4866" s="334">
        <v>0</v>
      </c>
      <c r="R4866" s="334">
        <v>0</v>
      </c>
      <c r="S4866" s="334">
        <v>0</v>
      </c>
      <c r="T4866" s="334">
        <v>0</v>
      </c>
      <c r="U4866" s="334">
        <v>0</v>
      </c>
      <c r="V4866" s="334">
        <v>0</v>
      </c>
      <c r="W4866" s="334">
        <v>0</v>
      </c>
      <c r="X4866" s="334">
        <v>0</v>
      </c>
      <c r="Y4866" s="334">
        <v>0</v>
      </c>
      <c r="Z4866" s="334">
        <v>0</v>
      </c>
      <c r="AA4866" s="334">
        <v>0</v>
      </c>
      <c r="AB4866" s="334">
        <v>0</v>
      </c>
      <c r="AD4866" s="334">
        <v>0.5</v>
      </c>
      <c r="AE4866" s="334">
        <f t="shared" si="757"/>
        <v>0.5</v>
      </c>
      <c r="AF4866" s="334">
        <f t="shared" si="758"/>
        <v>0.5</v>
      </c>
      <c r="AG4866" s="340">
        <f t="shared" si="759"/>
        <v>0</v>
      </c>
      <c r="AI4866" s="340">
        <f t="shared" si="763"/>
        <v>0</v>
      </c>
      <c r="AJ4866" s="340">
        <f t="shared" si="763"/>
        <v>0</v>
      </c>
      <c r="AK4866" s="340">
        <f t="shared" si="763"/>
        <v>0</v>
      </c>
      <c r="AL4866" s="340">
        <f t="shared" si="763"/>
        <v>0</v>
      </c>
      <c r="AM4866" s="340">
        <f t="shared" si="763"/>
        <v>0</v>
      </c>
    </row>
    <row r="4867" spans="1:39" x14ac:dyDescent="0.35">
      <c r="A4867" s="337">
        <v>26780</v>
      </c>
      <c r="B4867" s="338">
        <f t="shared" si="754"/>
        <v>1973</v>
      </c>
      <c r="C4867" s="338">
        <f t="shared" si="755"/>
        <v>4</v>
      </c>
      <c r="D4867" s="338">
        <f t="shared" si="756"/>
        <v>26</v>
      </c>
      <c r="E4867" s="334">
        <v>0</v>
      </c>
      <c r="F4867" s="334">
        <v>0</v>
      </c>
      <c r="G4867" s="334">
        <v>0</v>
      </c>
      <c r="H4867" s="334">
        <v>0</v>
      </c>
      <c r="I4867" s="334">
        <v>0</v>
      </c>
      <c r="J4867" s="334">
        <v>0</v>
      </c>
      <c r="K4867" s="334">
        <v>0</v>
      </c>
      <c r="L4867" s="334">
        <v>0</v>
      </c>
      <c r="M4867" s="334">
        <v>0</v>
      </c>
      <c r="N4867" s="334">
        <v>0</v>
      </c>
      <c r="O4867" s="334">
        <v>0</v>
      </c>
      <c r="P4867" s="334">
        <v>0</v>
      </c>
      <c r="Q4867" s="334">
        <v>0</v>
      </c>
      <c r="R4867" s="334">
        <v>0</v>
      </c>
      <c r="S4867" s="334">
        <v>0</v>
      </c>
      <c r="T4867" s="334">
        <v>0</v>
      </c>
      <c r="U4867" s="334">
        <v>0</v>
      </c>
      <c r="V4867" s="334">
        <v>0</v>
      </c>
      <c r="W4867" s="334">
        <v>0</v>
      </c>
      <c r="X4867" s="334">
        <v>0</v>
      </c>
      <c r="Y4867" s="334">
        <v>0</v>
      </c>
      <c r="Z4867" s="334">
        <v>0</v>
      </c>
      <c r="AA4867" s="334">
        <v>0</v>
      </c>
      <c r="AB4867" s="334">
        <v>0</v>
      </c>
      <c r="AD4867" s="334">
        <v>0</v>
      </c>
      <c r="AE4867" s="334">
        <f t="shared" si="757"/>
        <v>0</v>
      </c>
      <c r="AF4867" s="334">
        <f t="shared" si="758"/>
        <v>0</v>
      </c>
      <c r="AG4867" s="340">
        <f t="shared" si="759"/>
        <v>0</v>
      </c>
      <c r="AI4867" s="340">
        <f t="shared" si="763"/>
        <v>0</v>
      </c>
      <c r="AJ4867" s="340">
        <f t="shared" si="763"/>
        <v>0</v>
      </c>
      <c r="AK4867" s="340">
        <f t="shared" si="763"/>
        <v>0</v>
      </c>
      <c r="AL4867" s="340">
        <f t="shared" si="763"/>
        <v>0</v>
      </c>
      <c r="AM4867" s="340">
        <f t="shared" si="763"/>
        <v>0</v>
      </c>
    </row>
    <row r="4868" spans="1:39" x14ac:dyDescent="0.35">
      <c r="A4868" s="337">
        <v>26781</v>
      </c>
      <c r="B4868" s="338">
        <f t="shared" ref="B4868:B4931" si="764">YEAR(A4868)</f>
        <v>1973</v>
      </c>
      <c r="C4868" s="338">
        <f t="shared" ref="C4868:C4931" si="765">MONTH(A4868)</f>
        <v>4</v>
      </c>
      <c r="D4868" s="338">
        <f t="shared" ref="D4868:D4931" si="766">DAY(A4868)</f>
        <v>27</v>
      </c>
      <c r="E4868" s="334">
        <v>0</v>
      </c>
      <c r="F4868" s="334">
        <v>0</v>
      </c>
      <c r="G4868" s="334">
        <v>0</v>
      </c>
      <c r="H4868" s="334">
        <v>0</v>
      </c>
      <c r="I4868" s="334">
        <v>0</v>
      </c>
      <c r="J4868" s="334">
        <v>0</v>
      </c>
      <c r="K4868" s="334">
        <v>0</v>
      </c>
      <c r="L4868" s="334">
        <v>0</v>
      </c>
      <c r="M4868" s="334">
        <v>0</v>
      </c>
      <c r="N4868" s="334">
        <v>0.5</v>
      </c>
      <c r="O4868" s="334">
        <v>0.4</v>
      </c>
      <c r="P4868" s="334">
        <v>0</v>
      </c>
      <c r="Q4868" s="334">
        <v>0.5</v>
      </c>
      <c r="R4868" s="334">
        <v>0.4</v>
      </c>
      <c r="S4868" s="334">
        <v>0</v>
      </c>
      <c r="T4868" s="334">
        <v>0</v>
      </c>
      <c r="U4868" s="334">
        <v>0</v>
      </c>
      <c r="V4868" s="334">
        <v>0</v>
      </c>
      <c r="W4868" s="334">
        <v>0</v>
      </c>
      <c r="X4868" s="334">
        <v>0</v>
      </c>
      <c r="Y4868" s="334">
        <v>0.5</v>
      </c>
      <c r="Z4868" s="334">
        <v>0.4</v>
      </c>
      <c r="AA4868" s="334">
        <v>0.5</v>
      </c>
      <c r="AB4868" s="334">
        <v>0.4</v>
      </c>
      <c r="AD4868" s="334">
        <v>3.6</v>
      </c>
      <c r="AE4868" s="334">
        <f t="shared" ref="AE4868:AE4931" si="767">AD4868</f>
        <v>3.6</v>
      </c>
      <c r="AF4868" s="334">
        <f t="shared" ref="AF4868:AF4931" si="768">SUM(E4868:AB4868)</f>
        <v>3.5999999999999996</v>
      </c>
      <c r="AG4868" s="340">
        <f t="shared" ref="AG4868:AG4931" si="769">ABS(AF4868-AE4868)</f>
        <v>4.4408920985006262E-16</v>
      </c>
      <c r="AI4868" s="340">
        <f t="shared" ref="AI4868:AM4883" si="770">IF($C4868=AI$1,$AF4868,0)</f>
        <v>0</v>
      </c>
      <c r="AJ4868" s="340">
        <f t="shared" si="770"/>
        <v>0</v>
      </c>
      <c r="AK4868" s="340">
        <f t="shared" si="770"/>
        <v>0</v>
      </c>
      <c r="AL4868" s="340">
        <f t="shared" si="770"/>
        <v>0</v>
      </c>
      <c r="AM4868" s="340">
        <f t="shared" si="770"/>
        <v>0</v>
      </c>
    </row>
    <row r="4869" spans="1:39" x14ac:dyDescent="0.35">
      <c r="A4869" s="337">
        <v>26782</v>
      </c>
      <c r="B4869" s="338">
        <f t="shared" si="764"/>
        <v>1973</v>
      </c>
      <c r="C4869" s="338">
        <f t="shared" si="765"/>
        <v>4</v>
      </c>
      <c r="D4869" s="338">
        <f t="shared" si="766"/>
        <v>28</v>
      </c>
      <c r="E4869" s="334">
        <v>0.1</v>
      </c>
      <c r="F4869" s="334">
        <v>0</v>
      </c>
      <c r="G4869" s="334">
        <v>0</v>
      </c>
      <c r="H4869" s="334">
        <v>0</v>
      </c>
      <c r="I4869" s="334">
        <v>0.1</v>
      </c>
      <c r="J4869" s="334">
        <v>0.1</v>
      </c>
      <c r="K4869" s="334">
        <v>0</v>
      </c>
      <c r="L4869" s="334">
        <v>0.1</v>
      </c>
      <c r="M4869" s="334">
        <v>0.1</v>
      </c>
      <c r="N4869" s="334">
        <v>0.1</v>
      </c>
      <c r="O4869" s="334">
        <v>0.1</v>
      </c>
      <c r="P4869" s="334">
        <v>0.1</v>
      </c>
      <c r="Q4869" s="334">
        <v>0.1</v>
      </c>
      <c r="R4869" s="334">
        <v>0</v>
      </c>
      <c r="S4869" s="334">
        <v>0.1</v>
      </c>
      <c r="T4869" s="334">
        <v>0.1</v>
      </c>
      <c r="U4869" s="334">
        <v>0.1</v>
      </c>
      <c r="V4869" s="334">
        <v>0.1</v>
      </c>
      <c r="W4869" s="334">
        <v>0.1</v>
      </c>
      <c r="X4869" s="334">
        <v>0.1</v>
      </c>
      <c r="Y4869" s="334">
        <v>0</v>
      </c>
      <c r="Z4869" s="334">
        <v>0.1</v>
      </c>
      <c r="AA4869" s="334">
        <v>0.1</v>
      </c>
      <c r="AB4869" s="334">
        <v>0.1</v>
      </c>
      <c r="AD4869" s="334">
        <v>1.8</v>
      </c>
      <c r="AE4869" s="334">
        <f t="shared" si="767"/>
        <v>1.8</v>
      </c>
      <c r="AF4869" s="334">
        <f t="shared" si="768"/>
        <v>1.8000000000000005</v>
      </c>
      <c r="AG4869" s="340">
        <f t="shared" si="769"/>
        <v>4.4408920985006262E-16</v>
      </c>
      <c r="AI4869" s="340">
        <f t="shared" si="770"/>
        <v>0</v>
      </c>
      <c r="AJ4869" s="340">
        <f t="shared" si="770"/>
        <v>0</v>
      </c>
      <c r="AK4869" s="340">
        <f t="shared" si="770"/>
        <v>0</v>
      </c>
      <c r="AL4869" s="340">
        <f t="shared" si="770"/>
        <v>0</v>
      </c>
      <c r="AM4869" s="340">
        <f t="shared" si="770"/>
        <v>0</v>
      </c>
    </row>
    <row r="4870" spans="1:39" x14ac:dyDescent="0.35">
      <c r="A4870" s="337">
        <v>26783</v>
      </c>
      <c r="B4870" s="338">
        <f t="shared" si="764"/>
        <v>1973</v>
      </c>
      <c r="C4870" s="338">
        <f t="shared" si="765"/>
        <v>4</v>
      </c>
      <c r="D4870" s="338">
        <f t="shared" si="766"/>
        <v>29</v>
      </c>
      <c r="E4870" s="334">
        <v>0.1</v>
      </c>
      <c r="F4870" s="334">
        <v>0.1</v>
      </c>
      <c r="G4870" s="334">
        <v>0</v>
      </c>
      <c r="H4870" s="334">
        <v>0.1</v>
      </c>
      <c r="I4870" s="334">
        <v>0.1</v>
      </c>
      <c r="J4870" s="334">
        <v>0</v>
      </c>
      <c r="K4870" s="334">
        <v>0.1</v>
      </c>
      <c r="L4870" s="334">
        <v>0.1</v>
      </c>
      <c r="M4870" s="334">
        <v>0.1</v>
      </c>
      <c r="N4870" s="334">
        <v>0.1</v>
      </c>
      <c r="O4870" s="334">
        <v>0</v>
      </c>
      <c r="P4870" s="334">
        <v>0.1</v>
      </c>
      <c r="Q4870" s="334">
        <v>0.1</v>
      </c>
      <c r="R4870" s="334">
        <v>0</v>
      </c>
      <c r="S4870" s="334">
        <v>0.1</v>
      </c>
      <c r="T4870" s="334">
        <v>0.1</v>
      </c>
      <c r="U4870" s="334">
        <v>0.1</v>
      </c>
      <c r="V4870" s="334">
        <v>0</v>
      </c>
      <c r="W4870" s="334">
        <v>0.1</v>
      </c>
      <c r="X4870" s="334">
        <v>0.1</v>
      </c>
      <c r="Y4870" s="334">
        <v>0.1</v>
      </c>
      <c r="Z4870" s="334">
        <v>0</v>
      </c>
      <c r="AA4870" s="334">
        <v>0.1</v>
      </c>
      <c r="AB4870" s="334">
        <v>0.1</v>
      </c>
      <c r="AD4870" s="334">
        <v>1.8</v>
      </c>
      <c r="AE4870" s="334">
        <f t="shared" si="767"/>
        <v>1.8</v>
      </c>
      <c r="AF4870" s="334">
        <f t="shared" si="768"/>
        <v>1.8000000000000005</v>
      </c>
      <c r="AG4870" s="340">
        <f t="shared" si="769"/>
        <v>4.4408920985006262E-16</v>
      </c>
      <c r="AI4870" s="340">
        <f t="shared" si="770"/>
        <v>0</v>
      </c>
      <c r="AJ4870" s="340">
        <f t="shared" si="770"/>
        <v>0</v>
      </c>
      <c r="AK4870" s="340">
        <f t="shared" si="770"/>
        <v>0</v>
      </c>
      <c r="AL4870" s="340">
        <f t="shared" si="770"/>
        <v>0</v>
      </c>
      <c r="AM4870" s="340">
        <f t="shared" si="770"/>
        <v>0</v>
      </c>
    </row>
    <row r="4871" spans="1:39" x14ac:dyDescent="0.35">
      <c r="A4871" s="337">
        <v>26784</v>
      </c>
      <c r="B4871" s="338">
        <f t="shared" si="764"/>
        <v>1973</v>
      </c>
      <c r="C4871" s="338">
        <f t="shared" si="765"/>
        <v>4</v>
      </c>
      <c r="D4871" s="338">
        <f t="shared" si="766"/>
        <v>30</v>
      </c>
      <c r="E4871" s="334">
        <v>0.1</v>
      </c>
      <c r="F4871" s="334">
        <v>0</v>
      </c>
      <c r="G4871" s="334">
        <v>0.1</v>
      </c>
      <c r="H4871" s="334">
        <v>0</v>
      </c>
      <c r="I4871" s="334">
        <v>0.1</v>
      </c>
      <c r="J4871" s="334">
        <v>0</v>
      </c>
      <c r="K4871" s="334">
        <v>0</v>
      </c>
      <c r="L4871" s="334">
        <v>0</v>
      </c>
      <c r="M4871" s="334">
        <v>0</v>
      </c>
      <c r="N4871" s="334">
        <v>0</v>
      </c>
      <c r="O4871" s="334">
        <v>0</v>
      </c>
      <c r="P4871" s="334">
        <v>0</v>
      </c>
      <c r="Q4871" s="334">
        <v>0</v>
      </c>
      <c r="R4871" s="334">
        <v>0</v>
      </c>
      <c r="S4871" s="334">
        <v>0</v>
      </c>
      <c r="T4871" s="334">
        <v>0</v>
      </c>
      <c r="U4871" s="334">
        <v>0</v>
      </c>
      <c r="V4871" s="334">
        <v>0</v>
      </c>
      <c r="W4871" s="334">
        <v>0</v>
      </c>
      <c r="X4871" s="334">
        <v>0</v>
      </c>
      <c r="Y4871" s="334">
        <v>0</v>
      </c>
      <c r="Z4871" s="334">
        <v>0</v>
      </c>
      <c r="AA4871" s="334">
        <v>0</v>
      </c>
      <c r="AB4871" s="334">
        <v>0</v>
      </c>
      <c r="AD4871" s="334">
        <v>0.3</v>
      </c>
      <c r="AE4871" s="334">
        <f t="shared" si="767"/>
        <v>0.3</v>
      </c>
      <c r="AF4871" s="334">
        <f t="shared" si="768"/>
        <v>0.30000000000000004</v>
      </c>
      <c r="AG4871" s="340">
        <f t="shared" si="769"/>
        <v>5.5511151231257827E-17</v>
      </c>
      <c r="AI4871" s="340">
        <f t="shared" si="770"/>
        <v>0</v>
      </c>
      <c r="AJ4871" s="340">
        <f t="shared" si="770"/>
        <v>0</v>
      </c>
      <c r="AK4871" s="340">
        <f t="shared" si="770"/>
        <v>0</v>
      </c>
      <c r="AL4871" s="340">
        <f t="shared" si="770"/>
        <v>0</v>
      </c>
      <c r="AM4871" s="340">
        <f t="shared" si="770"/>
        <v>0</v>
      </c>
    </row>
    <row r="4872" spans="1:39" x14ac:dyDescent="0.35">
      <c r="A4872" s="337">
        <v>26785</v>
      </c>
      <c r="B4872" s="338">
        <f t="shared" si="764"/>
        <v>1973</v>
      </c>
      <c r="C4872" s="338">
        <f t="shared" si="765"/>
        <v>5</v>
      </c>
      <c r="D4872" s="338">
        <f t="shared" si="766"/>
        <v>1</v>
      </c>
      <c r="E4872" s="334">
        <v>0</v>
      </c>
      <c r="F4872" s="334">
        <v>0</v>
      </c>
      <c r="G4872" s="334">
        <v>0</v>
      </c>
      <c r="H4872" s="334">
        <v>0</v>
      </c>
      <c r="I4872" s="334">
        <v>0</v>
      </c>
      <c r="J4872" s="334">
        <v>0</v>
      </c>
      <c r="K4872" s="334">
        <v>0</v>
      </c>
      <c r="L4872" s="334">
        <v>0</v>
      </c>
      <c r="M4872" s="334">
        <v>0</v>
      </c>
      <c r="N4872" s="334">
        <v>0</v>
      </c>
      <c r="O4872" s="334">
        <v>0</v>
      </c>
      <c r="P4872" s="334">
        <v>0</v>
      </c>
      <c r="Q4872" s="334">
        <v>0</v>
      </c>
      <c r="R4872" s="334">
        <v>0</v>
      </c>
      <c r="S4872" s="334">
        <v>0</v>
      </c>
      <c r="T4872" s="334">
        <v>0</v>
      </c>
      <c r="U4872" s="334">
        <v>0</v>
      </c>
      <c r="V4872" s="334">
        <v>0</v>
      </c>
      <c r="W4872" s="334">
        <v>0</v>
      </c>
      <c r="X4872" s="334">
        <v>0</v>
      </c>
      <c r="Y4872" s="334">
        <v>0</v>
      </c>
      <c r="Z4872" s="334">
        <v>0</v>
      </c>
      <c r="AA4872" s="334">
        <v>0</v>
      </c>
      <c r="AB4872" s="334">
        <v>0</v>
      </c>
      <c r="AD4872" s="334">
        <v>0</v>
      </c>
      <c r="AE4872" s="334">
        <f t="shared" si="767"/>
        <v>0</v>
      </c>
      <c r="AF4872" s="334">
        <f t="shared" si="768"/>
        <v>0</v>
      </c>
      <c r="AG4872" s="340">
        <f t="shared" si="769"/>
        <v>0</v>
      </c>
      <c r="AI4872" s="340">
        <f t="shared" si="770"/>
        <v>0</v>
      </c>
      <c r="AJ4872" s="340">
        <f t="shared" si="770"/>
        <v>0</v>
      </c>
      <c r="AK4872" s="340">
        <f t="shared" si="770"/>
        <v>0</v>
      </c>
      <c r="AL4872" s="340">
        <f t="shared" si="770"/>
        <v>0</v>
      </c>
      <c r="AM4872" s="340">
        <f t="shared" si="770"/>
        <v>0</v>
      </c>
    </row>
    <row r="4873" spans="1:39" x14ac:dyDescent="0.35">
      <c r="A4873" s="337">
        <v>26786</v>
      </c>
      <c r="B4873" s="338">
        <f t="shared" si="764"/>
        <v>1973</v>
      </c>
      <c r="C4873" s="338">
        <f t="shared" si="765"/>
        <v>5</v>
      </c>
      <c r="D4873" s="338">
        <f t="shared" si="766"/>
        <v>2</v>
      </c>
      <c r="E4873" s="334">
        <v>0</v>
      </c>
      <c r="F4873" s="334">
        <v>0</v>
      </c>
      <c r="G4873" s="334">
        <v>0</v>
      </c>
      <c r="H4873" s="334">
        <v>0</v>
      </c>
      <c r="I4873" s="334">
        <v>0</v>
      </c>
      <c r="J4873" s="334">
        <v>0</v>
      </c>
      <c r="K4873" s="334">
        <v>0</v>
      </c>
      <c r="L4873" s="334">
        <v>0</v>
      </c>
      <c r="M4873" s="334">
        <v>0</v>
      </c>
      <c r="N4873" s="334">
        <v>0</v>
      </c>
      <c r="O4873" s="334">
        <v>0</v>
      </c>
      <c r="P4873" s="334">
        <v>0</v>
      </c>
      <c r="Q4873" s="334">
        <v>0</v>
      </c>
      <c r="R4873" s="334">
        <v>0</v>
      </c>
      <c r="S4873" s="334">
        <v>0</v>
      </c>
      <c r="T4873" s="334">
        <v>0</v>
      </c>
      <c r="U4873" s="334">
        <v>0</v>
      </c>
      <c r="V4873" s="334">
        <v>0</v>
      </c>
      <c r="W4873" s="334">
        <v>0</v>
      </c>
      <c r="X4873" s="334">
        <v>0</v>
      </c>
      <c r="Y4873" s="334">
        <v>0</v>
      </c>
      <c r="Z4873" s="334">
        <v>0</v>
      </c>
      <c r="AA4873" s="334">
        <v>0</v>
      </c>
      <c r="AB4873" s="334">
        <v>0</v>
      </c>
      <c r="AD4873" s="334">
        <v>0</v>
      </c>
      <c r="AE4873" s="334">
        <f t="shared" si="767"/>
        <v>0</v>
      </c>
      <c r="AF4873" s="334">
        <f t="shared" si="768"/>
        <v>0</v>
      </c>
      <c r="AG4873" s="340">
        <f t="shared" si="769"/>
        <v>0</v>
      </c>
      <c r="AI4873" s="340">
        <f t="shared" si="770"/>
        <v>0</v>
      </c>
      <c r="AJ4873" s="340">
        <f t="shared" si="770"/>
        <v>0</v>
      </c>
      <c r="AK4873" s="340">
        <f t="shared" si="770"/>
        <v>0</v>
      </c>
      <c r="AL4873" s="340">
        <f t="shared" si="770"/>
        <v>0</v>
      </c>
      <c r="AM4873" s="340">
        <f t="shared" si="770"/>
        <v>0</v>
      </c>
    </row>
    <row r="4874" spans="1:39" x14ac:dyDescent="0.35">
      <c r="A4874" s="337">
        <v>26787</v>
      </c>
      <c r="B4874" s="338">
        <f t="shared" si="764"/>
        <v>1973</v>
      </c>
      <c r="C4874" s="338">
        <f t="shared" si="765"/>
        <v>5</v>
      </c>
      <c r="D4874" s="338">
        <f t="shared" si="766"/>
        <v>3</v>
      </c>
      <c r="E4874" s="334">
        <v>0</v>
      </c>
      <c r="F4874" s="334">
        <v>0</v>
      </c>
      <c r="G4874" s="334">
        <v>0</v>
      </c>
      <c r="H4874" s="334">
        <v>0</v>
      </c>
      <c r="I4874" s="334">
        <v>0</v>
      </c>
      <c r="J4874" s="334">
        <v>0</v>
      </c>
      <c r="K4874" s="334">
        <v>0</v>
      </c>
      <c r="L4874" s="334">
        <v>0</v>
      </c>
      <c r="M4874" s="334">
        <v>0</v>
      </c>
      <c r="N4874" s="334">
        <v>0</v>
      </c>
      <c r="O4874" s="334">
        <v>0</v>
      </c>
      <c r="P4874" s="334">
        <v>0</v>
      </c>
      <c r="Q4874" s="334">
        <v>0</v>
      </c>
      <c r="R4874" s="334">
        <v>0</v>
      </c>
      <c r="S4874" s="334">
        <v>0</v>
      </c>
      <c r="T4874" s="334">
        <v>0</v>
      </c>
      <c r="U4874" s="334">
        <v>0</v>
      </c>
      <c r="V4874" s="334">
        <v>0</v>
      </c>
      <c r="W4874" s="334">
        <v>0</v>
      </c>
      <c r="X4874" s="334">
        <v>0.3</v>
      </c>
      <c r="Y4874" s="334">
        <v>2.2999999999999998</v>
      </c>
      <c r="Z4874" s="334">
        <v>2.2999999999999998</v>
      </c>
      <c r="AA4874" s="334">
        <v>0.5</v>
      </c>
      <c r="AB4874" s="334">
        <v>0</v>
      </c>
      <c r="AD4874" s="334">
        <v>5.4</v>
      </c>
      <c r="AE4874" s="334">
        <f t="shared" si="767"/>
        <v>5.4</v>
      </c>
      <c r="AF4874" s="334">
        <f t="shared" si="768"/>
        <v>5.3999999999999995</v>
      </c>
      <c r="AG4874" s="340">
        <f t="shared" si="769"/>
        <v>8.8817841970012523E-16</v>
      </c>
      <c r="AI4874" s="340">
        <f t="shared" si="770"/>
        <v>5.3999999999999995</v>
      </c>
      <c r="AJ4874" s="340">
        <f t="shared" si="770"/>
        <v>0</v>
      </c>
      <c r="AK4874" s="340">
        <f t="shared" si="770"/>
        <v>0</v>
      </c>
      <c r="AL4874" s="340">
        <f t="shared" si="770"/>
        <v>0</v>
      </c>
      <c r="AM4874" s="340">
        <f t="shared" si="770"/>
        <v>0</v>
      </c>
    </row>
    <row r="4875" spans="1:39" x14ac:dyDescent="0.35">
      <c r="A4875" s="337">
        <v>26788</v>
      </c>
      <c r="B4875" s="338">
        <f t="shared" si="764"/>
        <v>1973</v>
      </c>
      <c r="C4875" s="338">
        <f t="shared" si="765"/>
        <v>5</v>
      </c>
      <c r="D4875" s="338">
        <f t="shared" si="766"/>
        <v>4</v>
      </c>
      <c r="E4875" s="334">
        <v>0</v>
      </c>
      <c r="F4875" s="334">
        <v>0</v>
      </c>
      <c r="G4875" s="334">
        <v>0</v>
      </c>
      <c r="H4875" s="334">
        <v>0</v>
      </c>
      <c r="I4875" s="334">
        <v>0</v>
      </c>
      <c r="J4875" s="334">
        <v>0</v>
      </c>
      <c r="K4875" s="334">
        <v>0</v>
      </c>
      <c r="L4875" s="334">
        <v>0</v>
      </c>
      <c r="M4875" s="334">
        <v>0</v>
      </c>
      <c r="N4875" s="334">
        <v>0</v>
      </c>
      <c r="O4875" s="334">
        <v>0</v>
      </c>
      <c r="P4875" s="334">
        <v>0</v>
      </c>
      <c r="Q4875" s="334">
        <v>0</v>
      </c>
      <c r="R4875" s="334">
        <v>0</v>
      </c>
      <c r="S4875" s="334">
        <v>0</v>
      </c>
      <c r="T4875" s="334">
        <v>0</v>
      </c>
      <c r="U4875" s="334">
        <v>0</v>
      </c>
      <c r="V4875" s="334">
        <v>0</v>
      </c>
      <c r="W4875" s="334">
        <v>0</v>
      </c>
      <c r="X4875" s="334">
        <v>0</v>
      </c>
      <c r="Y4875" s="334">
        <v>0</v>
      </c>
      <c r="Z4875" s="334">
        <v>0.8</v>
      </c>
      <c r="AA4875" s="334">
        <v>0.5</v>
      </c>
      <c r="AB4875" s="334">
        <v>0</v>
      </c>
      <c r="AD4875" s="334">
        <v>1.3</v>
      </c>
      <c r="AE4875" s="334">
        <f t="shared" si="767"/>
        <v>1.3</v>
      </c>
      <c r="AF4875" s="334">
        <f t="shared" si="768"/>
        <v>1.3</v>
      </c>
      <c r="AG4875" s="340">
        <f t="shared" si="769"/>
        <v>0</v>
      </c>
      <c r="AI4875" s="340">
        <f t="shared" si="770"/>
        <v>1.3</v>
      </c>
      <c r="AJ4875" s="340">
        <f t="shared" si="770"/>
        <v>0</v>
      </c>
      <c r="AK4875" s="340">
        <f t="shared" si="770"/>
        <v>0</v>
      </c>
      <c r="AL4875" s="340">
        <f t="shared" si="770"/>
        <v>0</v>
      </c>
      <c r="AM4875" s="340">
        <f t="shared" si="770"/>
        <v>0</v>
      </c>
    </row>
    <row r="4876" spans="1:39" x14ac:dyDescent="0.35">
      <c r="A4876" s="337">
        <v>26789</v>
      </c>
      <c r="B4876" s="338">
        <f t="shared" si="764"/>
        <v>1973</v>
      </c>
      <c r="C4876" s="338">
        <f t="shared" si="765"/>
        <v>5</v>
      </c>
      <c r="D4876" s="338">
        <f t="shared" si="766"/>
        <v>5</v>
      </c>
      <c r="E4876" s="334">
        <v>0.3</v>
      </c>
      <c r="F4876" s="334">
        <v>0</v>
      </c>
      <c r="G4876" s="334">
        <v>0</v>
      </c>
      <c r="H4876" s="334">
        <v>0</v>
      </c>
      <c r="I4876" s="334">
        <v>0</v>
      </c>
      <c r="J4876" s="334">
        <v>0</v>
      </c>
      <c r="K4876" s="334">
        <v>0</v>
      </c>
      <c r="L4876" s="334">
        <v>0</v>
      </c>
      <c r="M4876" s="334">
        <v>0</v>
      </c>
      <c r="N4876" s="334">
        <v>0</v>
      </c>
      <c r="O4876" s="334">
        <v>0</v>
      </c>
      <c r="P4876" s="334">
        <v>0</v>
      </c>
      <c r="Q4876" s="334">
        <v>0</v>
      </c>
      <c r="R4876" s="334">
        <v>0</v>
      </c>
      <c r="S4876" s="334">
        <v>0</v>
      </c>
      <c r="T4876" s="334">
        <v>0</v>
      </c>
      <c r="U4876" s="334">
        <v>0</v>
      </c>
      <c r="V4876" s="334">
        <v>0</v>
      </c>
      <c r="W4876" s="334">
        <v>0</v>
      </c>
      <c r="X4876" s="334">
        <v>0</v>
      </c>
      <c r="Y4876" s="334">
        <v>0</v>
      </c>
      <c r="Z4876" s="334">
        <v>0</v>
      </c>
      <c r="AA4876" s="334">
        <v>0</v>
      </c>
      <c r="AB4876" s="334">
        <v>0</v>
      </c>
      <c r="AD4876" s="334">
        <v>0.3</v>
      </c>
      <c r="AE4876" s="334">
        <f t="shared" si="767"/>
        <v>0.3</v>
      </c>
      <c r="AF4876" s="334">
        <f t="shared" si="768"/>
        <v>0.3</v>
      </c>
      <c r="AG4876" s="340">
        <f t="shared" si="769"/>
        <v>0</v>
      </c>
      <c r="AI4876" s="340">
        <f t="shared" si="770"/>
        <v>0.3</v>
      </c>
      <c r="AJ4876" s="340">
        <f t="shared" si="770"/>
        <v>0</v>
      </c>
      <c r="AK4876" s="340">
        <f t="shared" si="770"/>
        <v>0</v>
      </c>
      <c r="AL4876" s="340">
        <f t="shared" si="770"/>
        <v>0</v>
      </c>
      <c r="AM4876" s="340">
        <f t="shared" si="770"/>
        <v>0</v>
      </c>
    </row>
    <row r="4877" spans="1:39" x14ac:dyDescent="0.35">
      <c r="A4877" s="337">
        <v>26790</v>
      </c>
      <c r="B4877" s="338">
        <f t="shared" si="764"/>
        <v>1973</v>
      </c>
      <c r="C4877" s="338">
        <f t="shared" si="765"/>
        <v>5</v>
      </c>
      <c r="D4877" s="338">
        <f t="shared" si="766"/>
        <v>6</v>
      </c>
      <c r="E4877" s="334">
        <v>0</v>
      </c>
      <c r="F4877" s="334">
        <v>0</v>
      </c>
      <c r="G4877" s="334">
        <v>0</v>
      </c>
      <c r="H4877" s="334">
        <v>0</v>
      </c>
      <c r="I4877" s="334">
        <v>0</v>
      </c>
      <c r="J4877" s="334">
        <v>0</v>
      </c>
      <c r="K4877" s="334">
        <v>0</v>
      </c>
      <c r="L4877" s="334">
        <v>0</v>
      </c>
      <c r="M4877" s="334">
        <v>0</v>
      </c>
      <c r="N4877" s="334">
        <v>0</v>
      </c>
      <c r="O4877" s="334">
        <v>0</v>
      </c>
      <c r="P4877" s="334">
        <v>0</v>
      </c>
      <c r="Q4877" s="334">
        <v>0</v>
      </c>
      <c r="R4877" s="334">
        <v>0</v>
      </c>
      <c r="S4877" s="334">
        <v>0</v>
      </c>
      <c r="T4877" s="334">
        <v>0</v>
      </c>
      <c r="U4877" s="334">
        <v>0</v>
      </c>
      <c r="V4877" s="334">
        <v>0</v>
      </c>
      <c r="W4877" s="334">
        <v>0</v>
      </c>
      <c r="X4877" s="334">
        <v>0</v>
      </c>
      <c r="Y4877" s="334">
        <v>0</v>
      </c>
      <c r="Z4877" s="334">
        <v>0</v>
      </c>
      <c r="AA4877" s="334">
        <v>0</v>
      </c>
      <c r="AB4877" s="334">
        <v>0</v>
      </c>
      <c r="AD4877" s="334">
        <v>0</v>
      </c>
      <c r="AE4877" s="334">
        <f t="shared" si="767"/>
        <v>0</v>
      </c>
      <c r="AF4877" s="334">
        <f t="shared" si="768"/>
        <v>0</v>
      </c>
      <c r="AG4877" s="340">
        <f t="shared" si="769"/>
        <v>0</v>
      </c>
      <c r="AI4877" s="340">
        <f t="shared" si="770"/>
        <v>0</v>
      </c>
      <c r="AJ4877" s="340">
        <f t="shared" si="770"/>
        <v>0</v>
      </c>
      <c r="AK4877" s="340">
        <f t="shared" si="770"/>
        <v>0</v>
      </c>
      <c r="AL4877" s="340">
        <f t="shared" si="770"/>
        <v>0</v>
      </c>
      <c r="AM4877" s="340">
        <f t="shared" si="770"/>
        <v>0</v>
      </c>
    </row>
    <row r="4878" spans="1:39" x14ac:dyDescent="0.35">
      <c r="A4878" s="337">
        <v>26791</v>
      </c>
      <c r="B4878" s="338">
        <f t="shared" si="764"/>
        <v>1973</v>
      </c>
      <c r="C4878" s="338">
        <f t="shared" si="765"/>
        <v>5</v>
      </c>
      <c r="D4878" s="338">
        <f t="shared" si="766"/>
        <v>7</v>
      </c>
      <c r="E4878" s="334">
        <v>0</v>
      </c>
      <c r="F4878" s="334">
        <v>0</v>
      </c>
      <c r="G4878" s="334">
        <v>0</v>
      </c>
      <c r="H4878" s="334">
        <v>0</v>
      </c>
      <c r="I4878" s="334">
        <v>0</v>
      </c>
      <c r="J4878" s="334">
        <v>0</v>
      </c>
      <c r="K4878" s="334">
        <v>0</v>
      </c>
      <c r="L4878" s="334">
        <v>0</v>
      </c>
      <c r="M4878" s="334">
        <v>0</v>
      </c>
      <c r="N4878" s="334">
        <v>0</v>
      </c>
      <c r="O4878" s="334">
        <v>0</v>
      </c>
      <c r="P4878" s="334">
        <v>0</v>
      </c>
      <c r="Q4878" s="334">
        <v>0</v>
      </c>
      <c r="R4878" s="334">
        <v>0</v>
      </c>
      <c r="S4878" s="334">
        <v>0</v>
      </c>
      <c r="T4878" s="334">
        <v>0</v>
      </c>
      <c r="U4878" s="334">
        <v>0</v>
      </c>
      <c r="V4878" s="334">
        <v>0</v>
      </c>
      <c r="W4878" s="334">
        <v>0</v>
      </c>
      <c r="X4878" s="334">
        <v>0</v>
      </c>
      <c r="Y4878" s="334">
        <v>0</v>
      </c>
      <c r="Z4878" s="334">
        <v>0</v>
      </c>
      <c r="AA4878" s="334">
        <v>0</v>
      </c>
      <c r="AB4878" s="334">
        <v>0</v>
      </c>
      <c r="AD4878" s="334">
        <v>0</v>
      </c>
      <c r="AE4878" s="334">
        <f t="shared" si="767"/>
        <v>0</v>
      </c>
      <c r="AF4878" s="334">
        <f t="shared" si="768"/>
        <v>0</v>
      </c>
      <c r="AG4878" s="340">
        <f t="shared" si="769"/>
        <v>0</v>
      </c>
      <c r="AI4878" s="340">
        <f t="shared" si="770"/>
        <v>0</v>
      </c>
      <c r="AJ4878" s="340">
        <f t="shared" si="770"/>
        <v>0</v>
      </c>
      <c r="AK4878" s="340">
        <f t="shared" si="770"/>
        <v>0</v>
      </c>
      <c r="AL4878" s="340">
        <f t="shared" si="770"/>
        <v>0</v>
      </c>
      <c r="AM4878" s="340">
        <f t="shared" si="770"/>
        <v>0</v>
      </c>
    </row>
    <row r="4879" spans="1:39" x14ac:dyDescent="0.35">
      <c r="A4879" s="337">
        <v>26792</v>
      </c>
      <c r="B4879" s="338">
        <f t="shared" si="764"/>
        <v>1973</v>
      </c>
      <c r="C4879" s="338">
        <f t="shared" si="765"/>
        <v>5</v>
      </c>
      <c r="D4879" s="338">
        <f t="shared" si="766"/>
        <v>8</v>
      </c>
      <c r="E4879" s="334">
        <v>0</v>
      </c>
      <c r="F4879" s="334">
        <v>0</v>
      </c>
      <c r="G4879" s="334">
        <v>0</v>
      </c>
      <c r="H4879" s="334">
        <v>0</v>
      </c>
      <c r="I4879" s="334">
        <v>0</v>
      </c>
      <c r="J4879" s="334">
        <v>0</v>
      </c>
      <c r="K4879" s="334">
        <v>0</v>
      </c>
      <c r="L4879" s="334">
        <v>0</v>
      </c>
      <c r="M4879" s="334">
        <v>0</v>
      </c>
      <c r="N4879" s="334">
        <v>0</v>
      </c>
      <c r="O4879" s="334">
        <v>0</v>
      </c>
      <c r="P4879" s="334">
        <v>0</v>
      </c>
      <c r="Q4879" s="334">
        <v>0</v>
      </c>
      <c r="R4879" s="334">
        <v>0</v>
      </c>
      <c r="S4879" s="334">
        <v>0</v>
      </c>
      <c r="T4879" s="334">
        <v>0</v>
      </c>
      <c r="U4879" s="334">
        <v>0</v>
      </c>
      <c r="V4879" s="334">
        <v>0</v>
      </c>
      <c r="W4879" s="334">
        <v>0</v>
      </c>
      <c r="X4879" s="334">
        <v>0</v>
      </c>
      <c r="Y4879" s="334">
        <v>0</v>
      </c>
      <c r="Z4879" s="334">
        <v>0</v>
      </c>
      <c r="AA4879" s="334">
        <v>0</v>
      </c>
      <c r="AB4879" s="334">
        <v>0</v>
      </c>
      <c r="AD4879" s="334">
        <v>0</v>
      </c>
      <c r="AE4879" s="334">
        <f t="shared" si="767"/>
        <v>0</v>
      </c>
      <c r="AF4879" s="334">
        <f t="shared" si="768"/>
        <v>0</v>
      </c>
      <c r="AG4879" s="340">
        <f t="shared" si="769"/>
        <v>0</v>
      </c>
      <c r="AI4879" s="340">
        <f t="shared" si="770"/>
        <v>0</v>
      </c>
      <c r="AJ4879" s="340">
        <f t="shared" si="770"/>
        <v>0</v>
      </c>
      <c r="AK4879" s="340">
        <f t="shared" si="770"/>
        <v>0</v>
      </c>
      <c r="AL4879" s="340">
        <f t="shared" si="770"/>
        <v>0</v>
      </c>
      <c r="AM4879" s="340">
        <f t="shared" si="770"/>
        <v>0</v>
      </c>
    </row>
    <row r="4880" spans="1:39" x14ac:dyDescent="0.35">
      <c r="A4880" s="337">
        <v>26793</v>
      </c>
      <c r="B4880" s="338">
        <f t="shared" si="764"/>
        <v>1973</v>
      </c>
      <c r="C4880" s="338">
        <f t="shared" si="765"/>
        <v>5</v>
      </c>
      <c r="D4880" s="338">
        <f t="shared" si="766"/>
        <v>9</v>
      </c>
      <c r="E4880" s="334">
        <v>0</v>
      </c>
      <c r="F4880" s="334">
        <v>0</v>
      </c>
      <c r="G4880" s="334">
        <v>0</v>
      </c>
      <c r="H4880" s="334">
        <v>0</v>
      </c>
      <c r="I4880" s="334">
        <v>0</v>
      </c>
      <c r="J4880" s="334">
        <v>0</v>
      </c>
      <c r="K4880" s="334">
        <v>0</v>
      </c>
      <c r="L4880" s="334">
        <v>0</v>
      </c>
      <c r="M4880" s="334">
        <v>0</v>
      </c>
      <c r="N4880" s="334">
        <v>0</v>
      </c>
      <c r="O4880" s="334">
        <v>0</v>
      </c>
      <c r="P4880" s="334">
        <v>0</v>
      </c>
      <c r="Q4880" s="334">
        <v>0</v>
      </c>
      <c r="R4880" s="334">
        <v>0</v>
      </c>
      <c r="S4880" s="334">
        <v>0</v>
      </c>
      <c r="T4880" s="334">
        <v>0</v>
      </c>
      <c r="U4880" s="334">
        <v>0</v>
      </c>
      <c r="V4880" s="334">
        <v>0</v>
      </c>
      <c r="W4880" s="334">
        <v>0</v>
      </c>
      <c r="X4880" s="334">
        <v>0</v>
      </c>
      <c r="Y4880" s="334">
        <v>0</v>
      </c>
      <c r="Z4880" s="334">
        <v>0</v>
      </c>
      <c r="AA4880" s="334">
        <v>0</v>
      </c>
      <c r="AB4880" s="334">
        <v>0</v>
      </c>
      <c r="AD4880" s="334">
        <v>0</v>
      </c>
      <c r="AE4880" s="334">
        <f t="shared" si="767"/>
        <v>0</v>
      </c>
      <c r="AF4880" s="334">
        <f t="shared" si="768"/>
        <v>0</v>
      </c>
      <c r="AG4880" s="340">
        <f t="shared" si="769"/>
        <v>0</v>
      </c>
      <c r="AI4880" s="340">
        <f t="shared" si="770"/>
        <v>0</v>
      </c>
      <c r="AJ4880" s="340">
        <f t="shared" si="770"/>
        <v>0</v>
      </c>
      <c r="AK4880" s="340">
        <f t="shared" si="770"/>
        <v>0</v>
      </c>
      <c r="AL4880" s="340">
        <f t="shared" si="770"/>
        <v>0</v>
      </c>
      <c r="AM4880" s="340">
        <f t="shared" si="770"/>
        <v>0</v>
      </c>
    </row>
    <row r="4881" spans="1:39" x14ac:dyDescent="0.35">
      <c r="A4881" s="337">
        <v>26794</v>
      </c>
      <c r="B4881" s="338">
        <f t="shared" si="764"/>
        <v>1973</v>
      </c>
      <c r="C4881" s="338">
        <f t="shared" si="765"/>
        <v>5</v>
      </c>
      <c r="D4881" s="338">
        <f t="shared" si="766"/>
        <v>10</v>
      </c>
      <c r="E4881" s="334">
        <v>0</v>
      </c>
      <c r="F4881" s="334">
        <v>0</v>
      </c>
      <c r="G4881" s="334">
        <v>0</v>
      </c>
      <c r="H4881" s="334">
        <v>0</v>
      </c>
      <c r="I4881" s="334">
        <v>0</v>
      </c>
      <c r="J4881" s="334">
        <v>0</v>
      </c>
      <c r="K4881" s="334">
        <v>0</v>
      </c>
      <c r="L4881" s="334">
        <v>0</v>
      </c>
      <c r="M4881" s="334">
        <v>0</v>
      </c>
      <c r="N4881" s="334">
        <v>0</v>
      </c>
      <c r="O4881" s="334">
        <v>0</v>
      </c>
      <c r="P4881" s="334">
        <v>0</v>
      </c>
      <c r="Q4881" s="334">
        <v>0</v>
      </c>
      <c r="R4881" s="334">
        <v>0</v>
      </c>
      <c r="S4881" s="334">
        <v>0</v>
      </c>
      <c r="T4881" s="334">
        <v>0</v>
      </c>
      <c r="U4881" s="334">
        <v>0</v>
      </c>
      <c r="V4881" s="334">
        <v>0</v>
      </c>
      <c r="W4881" s="334">
        <v>0</v>
      </c>
      <c r="X4881" s="334">
        <v>0</v>
      </c>
      <c r="Y4881" s="334">
        <v>0</v>
      </c>
      <c r="Z4881" s="334">
        <v>0</v>
      </c>
      <c r="AA4881" s="334">
        <v>0</v>
      </c>
      <c r="AB4881" s="334">
        <v>0</v>
      </c>
      <c r="AD4881" s="334">
        <v>0</v>
      </c>
      <c r="AE4881" s="334">
        <f t="shared" si="767"/>
        <v>0</v>
      </c>
      <c r="AF4881" s="334">
        <f t="shared" si="768"/>
        <v>0</v>
      </c>
      <c r="AG4881" s="340">
        <f t="shared" si="769"/>
        <v>0</v>
      </c>
      <c r="AI4881" s="340">
        <f t="shared" si="770"/>
        <v>0</v>
      </c>
      <c r="AJ4881" s="340">
        <f t="shared" si="770"/>
        <v>0</v>
      </c>
      <c r="AK4881" s="340">
        <f t="shared" si="770"/>
        <v>0</v>
      </c>
      <c r="AL4881" s="340">
        <f t="shared" si="770"/>
        <v>0</v>
      </c>
      <c r="AM4881" s="340">
        <f t="shared" si="770"/>
        <v>0</v>
      </c>
    </row>
    <row r="4882" spans="1:39" x14ac:dyDescent="0.35">
      <c r="A4882" s="337">
        <v>26795</v>
      </c>
      <c r="B4882" s="338">
        <f t="shared" si="764"/>
        <v>1973</v>
      </c>
      <c r="C4882" s="338">
        <f t="shared" si="765"/>
        <v>5</v>
      </c>
      <c r="D4882" s="338">
        <f t="shared" si="766"/>
        <v>11</v>
      </c>
      <c r="E4882" s="334">
        <v>0</v>
      </c>
      <c r="F4882" s="334">
        <v>0</v>
      </c>
      <c r="G4882" s="334">
        <v>0</v>
      </c>
      <c r="H4882" s="334">
        <v>0</v>
      </c>
      <c r="I4882" s="334">
        <v>0</v>
      </c>
      <c r="J4882" s="334">
        <v>0</v>
      </c>
      <c r="K4882" s="334">
        <v>0</v>
      </c>
      <c r="L4882" s="334">
        <v>0</v>
      </c>
      <c r="M4882" s="334">
        <v>0</v>
      </c>
      <c r="N4882" s="334">
        <v>0</v>
      </c>
      <c r="O4882" s="334">
        <v>0</v>
      </c>
      <c r="P4882" s="334">
        <v>0</v>
      </c>
      <c r="Q4882" s="334">
        <v>0</v>
      </c>
      <c r="R4882" s="334">
        <v>0</v>
      </c>
      <c r="S4882" s="334">
        <v>0</v>
      </c>
      <c r="T4882" s="334">
        <v>0</v>
      </c>
      <c r="U4882" s="334">
        <v>0</v>
      </c>
      <c r="V4882" s="334">
        <v>0</v>
      </c>
      <c r="W4882" s="334">
        <v>0</v>
      </c>
      <c r="X4882" s="334">
        <v>0</v>
      </c>
      <c r="Y4882" s="334">
        <v>0</v>
      </c>
      <c r="Z4882" s="334">
        <v>0</v>
      </c>
      <c r="AA4882" s="334">
        <v>0</v>
      </c>
      <c r="AB4882" s="334">
        <v>0</v>
      </c>
      <c r="AD4882" s="334">
        <v>0</v>
      </c>
      <c r="AE4882" s="334">
        <f t="shared" si="767"/>
        <v>0</v>
      </c>
      <c r="AF4882" s="334">
        <f t="shared" si="768"/>
        <v>0</v>
      </c>
      <c r="AG4882" s="340">
        <f t="shared" si="769"/>
        <v>0</v>
      </c>
      <c r="AI4882" s="340">
        <f t="shared" si="770"/>
        <v>0</v>
      </c>
      <c r="AJ4882" s="340">
        <f t="shared" si="770"/>
        <v>0</v>
      </c>
      <c r="AK4882" s="340">
        <f t="shared" si="770"/>
        <v>0</v>
      </c>
      <c r="AL4882" s="340">
        <f t="shared" si="770"/>
        <v>0</v>
      </c>
      <c r="AM4882" s="340">
        <f t="shared" si="770"/>
        <v>0</v>
      </c>
    </row>
    <row r="4883" spans="1:39" x14ac:dyDescent="0.35">
      <c r="A4883" s="337">
        <v>26796</v>
      </c>
      <c r="B4883" s="338">
        <f t="shared" si="764"/>
        <v>1973</v>
      </c>
      <c r="C4883" s="338">
        <f t="shared" si="765"/>
        <v>5</v>
      </c>
      <c r="D4883" s="338">
        <f t="shared" si="766"/>
        <v>12</v>
      </c>
      <c r="E4883" s="334">
        <v>0</v>
      </c>
      <c r="F4883" s="334">
        <v>0</v>
      </c>
      <c r="G4883" s="334">
        <v>0</v>
      </c>
      <c r="H4883" s="334">
        <v>0</v>
      </c>
      <c r="I4883" s="334">
        <v>0</v>
      </c>
      <c r="J4883" s="334">
        <v>0</v>
      </c>
      <c r="K4883" s="334">
        <v>0</v>
      </c>
      <c r="L4883" s="334">
        <v>0</v>
      </c>
      <c r="M4883" s="334">
        <v>0</v>
      </c>
      <c r="N4883" s="334">
        <v>0</v>
      </c>
      <c r="O4883" s="334">
        <v>0</v>
      </c>
      <c r="P4883" s="334">
        <v>0</v>
      </c>
      <c r="Q4883" s="334">
        <v>0</v>
      </c>
      <c r="R4883" s="334">
        <v>0</v>
      </c>
      <c r="S4883" s="334">
        <v>0</v>
      </c>
      <c r="T4883" s="334">
        <v>0</v>
      </c>
      <c r="U4883" s="334">
        <v>0</v>
      </c>
      <c r="V4883" s="334">
        <v>0</v>
      </c>
      <c r="W4883" s="334">
        <v>0</v>
      </c>
      <c r="X4883" s="334">
        <v>0</v>
      </c>
      <c r="Y4883" s="334">
        <v>0</v>
      </c>
      <c r="Z4883" s="334">
        <v>0</v>
      </c>
      <c r="AA4883" s="334">
        <v>0</v>
      </c>
      <c r="AB4883" s="334">
        <v>0</v>
      </c>
      <c r="AD4883" s="334">
        <v>0</v>
      </c>
      <c r="AE4883" s="334">
        <f t="shared" si="767"/>
        <v>0</v>
      </c>
      <c r="AF4883" s="334">
        <f t="shared" si="768"/>
        <v>0</v>
      </c>
      <c r="AG4883" s="340">
        <f t="shared" si="769"/>
        <v>0</v>
      </c>
      <c r="AI4883" s="340">
        <f t="shared" si="770"/>
        <v>0</v>
      </c>
      <c r="AJ4883" s="340">
        <f t="shared" si="770"/>
        <v>0</v>
      </c>
      <c r="AK4883" s="340">
        <f t="shared" si="770"/>
        <v>0</v>
      </c>
      <c r="AL4883" s="340">
        <f t="shared" si="770"/>
        <v>0</v>
      </c>
      <c r="AM4883" s="340">
        <f t="shared" si="770"/>
        <v>0</v>
      </c>
    </row>
    <row r="4884" spans="1:39" x14ac:dyDescent="0.35">
      <c r="A4884" s="337">
        <v>26797</v>
      </c>
      <c r="B4884" s="338">
        <f t="shared" si="764"/>
        <v>1973</v>
      </c>
      <c r="C4884" s="338">
        <f t="shared" si="765"/>
        <v>5</v>
      </c>
      <c r="D4884" s="338">
        <f t="shared" si="766"/>
        <v>13</v>
      </c>
      <c r="E4884" s="334">
        <v>0</v>
      </c>
      <c r="F4884" s="334">
        <v>0</v>
      </c>
      <c r="G4884" s="334">
        <v>0</v>
      </c>
      <c r="H4884" s="334">
        <v>0</v>
      </c>
      <c r="I4884" s="334">
        <v>0</v>
      </c>
      <c r="J4884" s="334">
        <v>0</v>
      </c>
      <c r="K4884" s="334">
        <v>0</v>
      </c>
      <c r="L4884" s="334">
        <v>0</v>
      </c>
      <c r="M4884" s="334">
        <v>0</v>
      </c>
      <c r="N4884" s="334">
        <v>0</v>
      </c>
      <c r="O4884" s="334">
        <v>0</v>
      </c>
      <c r="P4884" s="334">
        <v>0</v>
      </c>
      <c r="Q4884" s="334">
        <v>0</v>
      </c>
      <c r="R4884" s="334">
        <v>0</v>
      </c>
      <c r="S4884" s="334">
        <v>0</v>
      </c>
      <c r="T4884" s="334">
        <v>0</v>
      </c>
      <c r="U4884" s="334">
        <v>0</v>
      </c>
      <c r="V4884" s="334">
        <v>0</v>
      </c>
      <c r="W4884" s="334">
        <v>0</v>
      </c>
      <c r="X4884" s="334">
        <v>0</v>
      </c>
      <c r="Y4884" s="334">
        <v>0</v>
      </c>
      <c r="Z4884" s="334">
        <v>0</v>
      </c>
      <c r="AA4884" s="334">
        <v>0</v>
      </c>
      <c r="AB4884" s="334">
        <v>0</v>
      </c>
      <c r="AD4884" s="334">
        <v>0</v>
      </c>
      <c r="AE4884" s="334">
        <f t="shared" si="767"/>
        <v>0</v>
      </c>
      <c r="AF4884" s="334">
        <f t="shared" si="768"/>
        <v>0</v>
      </c>
      <c r="AG4884" s="340">
        <f t="shared" si="769"/>
        <v>0</v>
      </c>
      <c r="AI4884" s="340">
        <f t="shared" ref="AI4884:AM4899" si="771">IF($C4884=AI$1,$AF4884,0)</f>
        <v>0</v>
      </c>
      <c r="AJ4884" s="340">
        <f t="shared" si="771"/>
        <v>0</v>
      </c>
      <c r="AK4884" s="340">
        <f t="shared" si="771"/>
        <v>0</v>
      </c>
      <c r="AL4884" s="340">
        <f t="shared" si="771"/>
        <v>0</v>
      </c>
      <c r="AM4884" s="340">
        <f t="shared" si="771"/>
        <v>0</v>
      </c>
    </row>
    <row r="4885" spans="1:39" x14ac:dyDescent="0.35">
      <c r="A4885" s="337">
        <v>26798</v>
      </c>
      <c r="B4885" s="338">
        <f t="shared" si="764"/>
        <v>1973</v>
      </c>
      <c r="C4885" s="338">
        <f t="shared" si="765"/>
        <v>5</v>
      </c>
      <c r="D4885" s="338">
        <f t="shared" si="766"/>
        <v>14</v>
      </c>
      <c r="E4885" s="334">
        <v>0</v>
      </c>
      <c r="F4885" s="334">
        <v>0</v>
      </c>
      <c r="G4885" s="334">
        <v>0</v>
      </c>
      <c r="H4885" s="334">
        <v>0</v>
      </c>
      <c r="I4885" s="334">
        <v>0</v>
      </c>
      <c r="J4885" s="334">
        <v>0</v>
      </c>
      <c r="K4885" s="334">
        <v>0</v>
      </c>
      <c r="L4885" s="334">
        <v>0</v>
      </c>
      <c r="M4885" s="334">
        <v>0</v>
      </c>
      <c r="N4885" s="334">
        <v>0</v>
      </c>
      <c r="O4885" s="334">
        <v>0</v>
      </c>
      <c r="P4885" s="334">
        <v>0</v>
      </c>
      <c r="Q4885" s="334">
        <v>0</v>
      </c>
      <c r="R4885" s="334">
        <v>0</v>
      </c>
      <c r="S4885" s="334">
        <v>0</v>
      </c>
      <c r="T4885" s="334">
        <v>0</v>
      </c>
      <c r="U4885" s="334">
        <v>0</v>
      </c>
      <c r="V4885" s="334">
        <v>0</v>
      </c>
      <c r="W4885" s="334">
        <v>0</v>
      </c>
      <c r="X4885" s="334">
        <v>0</v>
      </c>
      <c r="Y4885" s="334">
        <v>0</v>
      </c>
      <c r="Z4885" s="334">
        <v>0</v>
      </c>
      <c r="AA4885" s="334">
        <v>0</v>
      </c>
      <c r="AB4885" s="334">
        <v>0</v>
      </c>
      <c r="AD4885" s="334">
        <v>0</v>
      </c>
      <c r="AE4885" s="334">
        <f t="shared" si="767"/>
        <v>0</v>
      </c>
      <c r="AF4885" s="334">
        <f t="shared" si="768"/>
        <v>0</v>
      </c>
      <c r="AG4885" s="340">
        <f t="shared" si="769"/>
        <v>0</v>
      </c>
      <c r="AI4885" s="340">
        <f t="shared" si="771"/>
        <v>0</v>
      </c>
      <c r="AJ4885" s="340">
        <f t="shared" si="771"/>
        <v>0</v>
      </c>
      <c r="AK4885" s="340">
        <f t="shared" si="771"/>
        <v>0</v>
      </c>
      <c r="AL4885" s="340">
        <f t="shared" si="771"/>
        <v>0</v>
      </c>
      <c r="AM4885" s="340">
        <f t="shared" si="771"/>
        <v>0</v>
      </c>
    </row>
    <row r="4886" spans="1:39" x14ac:dyDescent="0.35">
      <c r="A4886" s="337">
        <v>26799</v>
      </c>
      <c r="B4886" s="338">
        <f t="shared" si="764"/>
        <v>1973</v>
      </c>
      <c r="C4886" s="338">
        <f t="shared" si="765"/>
        <v>5</v>
      </c>
      <c r="D4886" s="338">
        <f t="shared" si="766"/>
        <v>15</v>
      </c>
      <c r="E4886" s="334">
        <v>0</v>
      </c>
      <c r="F4886" s="334">
        <v>0</v>
      </c>
      <c r="G4886" s="334">
        <v>0</v>
      </c>
      <c r="H4886" s="334">
        <v>0</v>
      </c>
      <c r="I4886" s="334">
        <v>0</v>
      </c>
      <c r="J4886" s="334">
        <v>0</v>
      </c>
      <c r="K4886" s="334">
        <v>0</v>
      </c>
      <c r="L4886" s="334">
        <v>0</v>
      </c>
      <c r="M4886" s="334">
        <v>0</v>
      </c>
      <c r="N4886" s="334">
        <v>0</v>
      </c>
      <c r="O4886" s="334">
        <v>0</v>
      </c>
      <c r="P4886" s="334">
        <v>0</v>
      </c>
      <c r="Q4886" s="334">
        <v>0</v>
      </c>
      <c r="R4886" s="334">
        <v>0</v>
      </c>
      <c r="S4886" s="334">
        <v>0</v>
      </c>
      <c r="T4886" s="334">
        <v>0</v>
      </c>
      <c r="U4886" s="334">
        <v>0</v>
      </c>
      <c r="V4886" s="334">
        <v>0</v>
      </c>
      <c r="W4886" s="334">
        <v>0</v>
      </c>
      <c r="X4886" s="334">
        <v>0</v>
      </c>
      <c r="Y4886" s="334">
        <v>0</v>
      </c>
      <c r="Z4886" s="334">
        <v>0</v>
      </c>
      <c r="AA4886" s="334">
        <v>0</v>
      </c>
      <c r="AB4886" s="334">
        <v>0</v>
      </c>
      <c r="AD4886" s="334">
        <v>0</v>
      </c>
      <c r="AE4886" s="334">
        <f t="shared" si="767"/>
        <v>0</v>
      </c>
      <c r="AF4886" s="334">
        <f t="shared" si="768"/>
        <v>0</v>
      </c>
      <c r="AG4886" s="340">
        <f t="shared" si="769"/>
        <v>0</v>
      </c>
      <c r="AI4886" s="340">
        <f t="shared" si="771"/>
        <v>0</v>
      </c>
      <c r="AJ4886" s="340">
        <f t="shared" si="771"/>
        <v>0</v>
      </c>
      <c r="AK4886" s="340">
        <f t="shared" si="771"/>
        <v>0</v>
      </c>
      <c r="AL4886" s="340">
        <f t="shared" si="771"/>
        <v>0</v>
      </c>
      <c r="AM4886" s="340">
        <f t="shared" si="771"/>
        <v>0</v>
      </c>
    </row>
    <row r="4887" spans="1:39" x14ac:dyDescent="0.35">
      <c r="A4887" s="337">
        <v>26800</v>
      </c>
      <c r="B4887" s="338">
        <f t="shared" si="764"/>
        <v>1973</v>
      </c>
      <c r="C4887" s="338">
        <f t="shared" si="765"/>
        <v>5</v>
      </c>
      <c r="D4887" s="338">
        <f t="shared" si="766"/>
        <v>16</v>
      </c>
      <c r="E4887" s="334">
        <v>0</v>
      </c>
      <c r="F4887" s="334">
        <v>0</v>
      </c>
      <c r="G4887" s="334">
        <v>0</v>
      </c>
      <c r="H4887" s="334">
        <v>0</v>
      </c>
      <c r="I4887" s="334">
        <v>0</v>
      </c>
      <c r="J4887" s="334">
        <v>0</v>
      </c>
      <c r="K4887" s="334">
        <v>0</v>
      </c>
      <c r="L4887" s="334">
        <v>0</v>
      </c>
      <c r="M4887" s="334">
        <v>0</v>
      </c>
      <c r="N4887" s="334">
        <v>0</v>
      </c>
      <c r="O4887" s="334">
        <v>0</v>
      </c>
      <c r="P4887" s="334">
        <v>0</v>
      </c>
      <c r="Q4887" s="334">
        <v>0</v>
      </c>
      <c r="R4887" s="334">
        <v>0</v>
      </c>
      <c r="S4887" s="334">
        <v>0</v>
      </c>
      <c r="T4887" s="334">
        <v>0</v>
      </c>
      <c r="U4887" s="334">
        <v>0</v>
      </c>
      <c r="V4887" s="334">
        <v>0</v>
      </c>
      <c r="W4887" s="334">
        <v>0</v>
      </c>
      <c r="X4887" s="334">
        <v>0</v>
      </c>
      <c r="Y4887" s="334">
        <v>0</v>
      </c>
      <c r="Z4887" s="334">
        <v>0</v>
      </c>
      <c r="AA4887" s="334">
        <v>0</v>
      </c>
      <c r="AB4887" s="334">
        <v>0</v>
      </c>
      <c r="AD4887" s="334">
        <v>0</v>
      </c>
      <c r="AE4887" s="334">
        <f t="shared" si="767"/>
        <v>0</v>
      </c>
      <c r="AF4887" s="334">
        <f t="shared" si="768"/>
        <v>0</v>
      </c>
      <c r="AG4887" s="340">
        <f t="shared" si="769"/>
        <v>0</v>
      </c>
      <c r="AI4887" s="340">
        <f t="shared" si="771"/>
        <v>0</v>
      </c>
      <c r="AJ4887" s="340">
        <f t="shared" si="771"/>
        <v>0</v>
      </c>
      <c r="AK4887" s="340">
        <f t="shared" si="771"/>
        <v>0</v>
      </c>
      <c r="AL4887" s="340">
        <f t="shared" si="771"/>
        <v>0</v>
      </c>
      <c r="AM4887" s="340">
        <f t="shared" si="771"/>
        <v>0</v>
      </c>
    </row>
    <row r="4888" spans="1:39" x14ac:dyDescent="0.35">
      <c r="A4888" s="337">
        <v>26801</v>
      </c>
      <c r="B4888" s="338">
        <f t="shared" si="764"/>
        <v>1973</v>
      </c>
      <c r="C4888" s="338">
        <f t="shared" si="765"/>
        <v>5</v>
      </c>
      <c r="D4888" s="338">
        <f t="shared" si="766"/>
        <v>17</v>
      </c>
      <c r="E4888" s="334">
        <v>0</v>
      </c>
      <c r="F4888" s="334">
        <v>0</v>
      </c>
      <c r="G4888" s="334">
        <v>0</v>
      </c>
      <c r="H4888" s="334">
        <v>0</v>
      </c>
      <c r="I4888" s="334">
        <v>0</v>
      </c>
      <c r="J4888" s="334">
        <v>0</v>
      </c>
      <c r="K4888" s="334">
        <v>0</v>
      </c>
      <c r="L4888" s="334">
        <v>0</v>
      </c>
      <c r="M4888" s="334">
        <v>0</v>
      </c>
      <c r="N4888" s="334">
        <v>0</v>
      </c>
      <c r="O4888" s="334">
        <v>0</v>
      </c>
      <c r="P4888" s="334">
        <v>0</v>
      </c>
      <c r="Q4888" s="334">
        <v>0</v>
      </c>
      <c r="R4888" s="334">
        <v>0</v>
      </c>
      <c r="S4888" s="334">
        <v>0</v>
      </c>
      <c r="T4888" s="334">
        <v>0</v>
      </c>
      <c r="U4888" s="334">
        <v>0</v>
      </c>
      <c r="V4888" s="334">
        <v>0</v>
      </c>
      <c r="W4888" s="334">
        <v>0</v>
      </c>
      <c r="X4888" s="334">
        <v>0</v>
      </c>
      <c r="Y4888" s="334">
        <v>0</v>
      </c>
      <c r="Z4888" s="334">
        <v>0</v>
      </c>
      <c r="AA4888" s="334">
        <v>0</v>
      </c>
      <c r="AB4888" s="334">
        <v>0</v>
      </c>
      <c r="AD4888" s="334">
        <v>0</v>
      </c>
      <c r="AE4888" s="334">
        <f t="shared" si="767"/>
        <v>0</v>
      </c>
      <c r="AF4888" s="334">
        <f t="shared" si="768"/>
        <v>0</v>
      </c>
      <c r="AG4888" s="340">
        <f t="shared" si="769"/>
        <v>0</v>
      </c>
      <c r="AI4888" s="340">
        <f t="shared" si="771"/>
        <v>0</v>
      </c>
      <c r="AJ4888" s="340">
        <f t="shared" si="771"/>
        <v>0</v>
      </c>
      <c r="AK4888" s="340">
        <f t="shared" si="771"/>
        <v>0</v>
      </c>
      <c r="AL4888" s="340">
        <f t="shared" si="771"/>
        <v>0</v>
      </c>
      <c r="AM4888" s="340">
        <f t="shared" si="771"/>
        <v>0</v>
      </c>
    </row>
    <row r="4889" spans="1:39" x14ac:dyDescent="0.35">
      <c r="A4889" s="337">
        <v>26802</v>
      </c>
      <c r="B4889" s="338">
        <f t="shared" si="764"/>
        <v>1973</v>
      </c>
      <c r="C4889" s="338">
        <f t="shared" si="765"/>
        <v>5</v>
      </c>
      <c r="D4889" s="338">
        <f t="shared" si="766"/>
        <v>18</v>
      </c>
      <c r="E4889" s="334">
        <v>0</v>
      </c>
      <c r="F4889" s="334">
        <v>0</v>
      </c>
      <c r="G4889" s="334">
        <v>0</v>
      </c>
      <c r="H4889" s="334">
        <v>0</v>
      </c>
      <c r="I4889" s="334">
        <v>0</v>
      </c>
      <c r="J4889" s="334">
        <v>0</v>
      </c>
      <c r="K4889" s="334">
        <v>0</v>
      </c>
      <c r="L4889" s="334">
        <v>0</v>
      </c>
      <c r="M4889" s="334">
        <v>0</v>
      </c>
      <c r="N4889" s="334">
        <v>0</v>
      </c>
      <c r="O4889" s="334">
        <v>0</v>
      </c>
      <c r="P4889" s="334">
        <v>0</v>
      </c>
      <c r="Q4889" s="334">
        <v>0</v>
      </c>
      <c r="R4889" s="334">
        <v>0</v>
      </c>
      <c r="S4889" s="334">
        <v>0</v>
      </c>
      <c r="T4889" s="334">
        <v>0</v>
      </c>
      <c r="U4889" s="334">
        <v>0</v>
      </c>
      <c r="V4889" s="334">
        <v>0</v>
      </c>
      <c r="W4889" s="334">
        <v>0</v>
      </c>
      <c r="X4889" s="334">
        <v>0</v>
      </c>
      <c r="Y4889" s="334">
        <v>0</v>
      </c>
      <c r="Z4889" s="334">
        <v>0</v>
      </c>
      <c r="AA4889" s="334">
        <v>0</v>
      </c>
      <c r="AB4889" s="334">
        <v>0</v>
      </c>
      <c r="AD4889" s="334">
        <v>0</v>
      </c>
      <c r="AE4889" s="334">
        <f t="shared" si="767"/>
        <v>0</v>
      </c>
      <c r="AF4889" s="334">
        <f t="shared" si="768"/>
        <v>0</v>
      </c>
      <c r="AG4889" s="340">
        <f t="shared" si="769"/>
        <v>0</v>
      </c>
      <c r="AI4889" s="340">
        <f t="shared" si="771"/>
        <v>0</v>
      </c>
      <c r="AJ4889" s="340">
        <f t="shared" si="771"/>
        <v>0</v>
      </c>
      <c r="AK4889" s="340">
        <f t="shared" si="771"/>
        <v>0</v>
      </c>
      <c r="AL4889" s="340">
        <f t="shared" si="771"/>
        <v>0</v>
      </c>
      <c r="AM4889" s="340">
        <f t="shared" si="771"/>
        <v>0</v>
      </c>
    </row>
    <row r="4890" spans="1:39" x14ac:dyDescent="0.35">
      <c r="A4890" s="337">
        <v>26803</v>
      </c>
      <c r="B4890" s="338">
        <f t="shared" si="764"/>
        <v>1973</v>
      </c>
      <c r="C4890" s="338">
        <f t="shared" si="765"/>
        <v>5</v>
      </c>
      <c r="D4890" s="338">
        <f t="shared" si="766"/>
        <v>19</v>
      </c>
      <c r="E4890" s="334">
        <v>0</v>
      </c>
      <c r="F4890" s="334">
        <v>0</v>
      </c>
      <c r="G4890" s="334">
        <v>0</v>
      </c>
      <c r="H4890" s="334">
        <v>0</v>
      </c>
      <c r="I4890" s="334">
        <v>0</v>
      </c>
      <c r="J4890" s="334">
        <v>0</v>
      </c>
      <c r="K4890" s="334">
        <v>0</v>
      </c>
      <c r="L4890" s="334">
        <v>0</v>
      </c>
      <c r="M4890" s="334">
        <v>0</v>
      </c>
      <c r="N4890" s="334">
        <v>0</v>
      </c>
      <c r="O4890" s="334">
        <v>0</v>
      </c>
      <c r="P4890" s="334">
        <v>0</v>
      </c>
      <c r="Q4890" s="334">
        <v>0</v>
      </c>
      <c r="R4890" s="334">
        <v>0</v>
      </c>
      <c r="S4890" s="334">
        <v>0</v>
      </c>
      <c r="T4890" s="334">
        <v>0</v>
      </c>
      <c r="U4890" s="334">
        <v>0</v>
      </c>
      <c r="V4890" s="334">
        <v>0</v>
      </c>
      <c r="W4890" s="334">
        <v>0</v>
      </c>
      <c r="X4890" s="334">
        <v>0</v>
      </c>
      <c r="Y4890" s="334">
        <v>0</v>
      </c>
      <c r="Z4890" s="334">
        <v>0</v>
      </c>
      <c r="AA4890" s="334">
        <v>0</v>
      </c>
      <c r="AB4890" s="334">
        <v>0</v>
      </c>
      <c r="AD4890" s="334">
        <v>0</v>
      </c>
      <c r="AE4890" s="334">
        <f t="shared" si="767"/>
        <v>0</v>
      </c>
      <c r="AF4890" s="334">
        <f t="shared" si="768"/>
        <v>0</v>
      </c>
      <c r="AG4890" s="340">
        <f t="shared" si="769"/>
        <v>0</v>
      </c>
      <c r="AI4890" s="340">
        <f t="shared" si="771"/>
        <v>0</v>
      </c>
      <c r="AJ4890" s="340">
        <f t="shared" si="771"/>
        <v>0</v>
      </c>
      <c r="AK4890" s="340">
        <f t="shared" si="771"/>
        <v>0</v>
      </c>
      <c r="AL4890" s="340">
        <f t="shared" si="771"/>
        <v>0</v>
      </c>
      <c r="AM4890" s="340">
        <f t="shared" si="771"/>
        <v>0</v>
      </c>
    </row>
    <row r="4891" spans="1:39" x14ac:dyDescent="0.35">
      <c r="A4891" s="337">
        <v>26804</v>
      </c>
      <c r="B4891" s="338">
        <f t="shared" si="764"/>
        <v>1973</v>
      </c>
      <c r="C4891" s="338">
        <f t="shared" si="765"/>
        <v>5</v>
      </c>
      <c r="D4891" s="338">
        <f t="shared" si="766"/>
        <v>20</v>
      </c>
      <c r="E4891" s="334">
        <v>0</v>
      </c>
      <c r="F4891" s="334">
        <v>0</v>
      </c>
      <c r="G4891" s="334">
        <v>0</v>
      </c>
      <c r="H4891" s="334">
        <v>0</v>
      </c>
      <c r="I4891" s="334">
        <v>0</v>
      </c>
      <c r="J4891" s="334">
        <v>0</v>
      </c>
      <c r="K4891" s="334">
        <v>0</v>
      </c>
      <c r="L4891" s="334">
        <v>0</v>
      </c>
      <c r="M4891" s="334">
        <v>0</v>
      </c>
      <c r="N4891" s="334">
        <v>0</v>
      </c>
      <c r="O4891" s="334">
        <v>0</v>
      </c>
      <c r="P4891" s="334">
        <v>1.3</v>
      </c>
      <c r="Q4891" s="334">
        <v>0</v>
      </c>
      <c r="R4891" s="334">
        <v>0</v>
      </c>
      <c r="S4891" s="334">
        <v>0</v>
      </c>
      <c r="T4891" s="334">
        <v>0</v>
      </c>
      <c r="U4891" s="334">
        <v>1.3</v>
      </c>
      <c r="V4891" s="334">
        <v>2.2999999999999998</v>
      </c>
      <c r="W4891" s="334">
        <v>0.5</v>
      </c>
      <c r="X4891" s="334">
        <v>0</v>
      </c>
      <c r="Y4891" s="334">
        <v>0</v>
      </c>
      <c r="Z4891" s="334">
        <v>0</v>
      </c>
      <c r="AA4891" s="334">
        <v>0</v>
      </c>
      <c r="AB4891" s="334">
        <v>0</v>
      </c>
      <c r="AD4891" s="334">
        <v>5.4</v>
      </c>
      <c r="AE4891" s="334">
        <f t="shared" si="767"/>
        <v>5.4</v>
      </c>
      <c r="AF4891" s="334">
        <f t="shared" si="768"/>
        <v>5.4</v>
      </c>
      <c r="AG4891" s="340">
        <f t="shared" si="769"/>
        <v>0</v>
      </c>
      <c r="AI4891" s="340">
        <f t="shared" si="771"/>
        <v>5.4</v>
      </c>
      <c r="AJ4891" s="340">
        <f t="shared" si="771"/>
        <v>0</v>
      </c>
      <c r="AK4891" s="340">
        <f t="shared" si="771"/>
        <v>0</v>
      </c>
      <c r="AL4891" s="340">
        <f t="shared" si="771"/>
        <v>0</v>
      </c>
      <c r="AM4891" s="340">
        <f t="shared" si="771"/>
        <v>0</v>
      </c>
    </row>
    <row r="4892" spans="1:39" x14ac:dyDescent="0.35">
      <c r="A4892" s="337">
        <v>26805</v>
      </c>
      <c r="B4892" s="338">
        <f t="shared" si="764"/>
        <v>1973</v>
      </c>
      <c r="C4892" s="338">
        <f t="shared" si="765"/>
        <v>5</v>
      </c>
      <c r="D4892" s="338">
        <f t="shared" si="766"/>
        <v>21</v>
      </c>
      <c r="E4892" s="334">
        <v>0</v>
      </c>
      <c r="F4892" s="334">
        <v>0</v>
      </c>
      <c r="G4892" s="334">
        <v>0.5</v>
      </c>
      <c r="H4892" s="334">
        <v>0</v>
      </c>
      <c r="I4892" s="334">
        <v>0</v>
      </c>
      <c r="J4892" s="334">
        <v>0</v>
      </c>
      <c r="K4892" s="334">
        <v>0</v>
      </c>
      <c r="L4892" s="334">
        <v>0</v>
      </c>
      <c r="M4892" s="334">
        <v>0</v>
      </c>
      <c r="N4892" s="334">
        <v>0</v>
      </c>
      <c r="O4892" s="334">
        <v>0</v>
      </c>
      <c r="P4892" s="334">
        <v>0</v>
      </c>
      <c r="Q4892" s="334">
        <v>0</v>
      </c>
      <c r="R4892" s="334">
        <v>0</v>
      </c>
      <c r="S4892" s="334">
        <v>0</v>
      </c>
      <c r="T4892" s="334">
        <v>0</v>
      </c>
      <c r="U4892" s="334">
        <v>0</v>
      </c>
      <c r="V4892" s="334">
        <v>0</v>
      </c>
      <c r="W4892" s="334">
        <v>0</v>
      </c>
      <c r="X4892" s="334">
        <v>0</v>
      </c>
      <c r="Y4892" s="334">
        <v>0</v>
      </c>
      <c r="Z4892" s="334">
        <v>0</v>
      </c>
      <c r="AA4892" s="334">
        <v>0</v>
      </c>
      <c r="AB4892" s="334">
        <v>0</v>
      </c>
      <c r="AD4892" s="334">
        <v>0.5</v>
      </c>
      <c r="AE4892" s="334">
        <f t="shared" si="767"/>
        <v>0.5</v>
      </c>
      <c r="AF4892" s="334">
        <f t="shared" si="768"/>
        <v>0.5</v>
      </c>
      <c r="AG4892" s="340">
        <f t="shared" si="769"/>
        <v>0</v>
      </c>
      <c r="AI4892" s="340">
        <f t="shared" si="771"/>
        <v>0.5</v>
      </c>
      <c r="AJ4892" s="340">
        <f t="shared" si="771"/>
        <v>0</v>
      </c>
      <c r="AK4892" s="340">
        <f t="shared" si="771"/>
        <v>0</v>
      </c>
      <c r="AL4892" s="340">
        <f t="shared" si="771"/>
        <v>0</v>
      </c>
      <c r="AM4892" s="340">
        <f t="shared" si="771"/>
        <v>0</v>
      </c>
    </row>
    <row r="4893" spans="1:39" x14ac:dyDescent="0.35">
      <c r="A4893" s="337">
        <v>26806</v>
      </c>
      <c r="B4893" s="338">
        <f t="shared" si="764"/>
        <v>1973</v>
      </c>
      <c r="C4893" s="338">
        <f t="shared" si="765"/>
        <v>5</v>
      </c>
      <c r="D4893" s="338">
        <f t="shared" si="766"/>
        <v>22</v>
      </c>
      <c r="E4893" s="334">
        <v>0</v>
      </c>
      <c r="F4893" s="334">
        <v>0</v>
      </c>
      <c r="G4893" s="334">
        <v>0</v>
      </c>
      <c r="H4893" s="334">
        <v>0</v>
      </c>
      <c r="I4893" s="334">
        <v>0</v>
      </c>
      <c r="J4893" s="334">
        <v>0</v>
      </c>
      <c r="K4893" s="334">
        <v>0</v>
      </c>
      <c r="L4893" s="334">
        <v>0</v>
      </c>
      <c r="M4893" s="334">
        <v>0</v>
      </c>
      <c r="N4893" s="334">
        <v>0</v>
      </c>
      <c r="O4893" s="334">
        <v>0</v>
      </c>
      <c r="P4893" s="334">
        <v>0</v>
      </c>
      <c r="Q4893" s="334">
        <v>0</v>
      </c>
      <c r="R4893" s="334">
        <v>0</v>
      </c>
      <c r="S4893" s="334">
        <v>0</v>
      </c>
      <c r="T4893" s="334">
        <v>0</v>
      </c>
      <c r="U4893" s="334">
        <v>0</v>
      </c>
      <c r="V4893" s="334">
        <v>0</v>
      </c>
      <c r="W4893" s="334">
        <v>0</v>
      </c>
      <c r="X4893" s="334">
        <v>0</v>
      </c>
      <c r="Y4893" s="334">
        <v>0</v>
      </c>
      <c r="Z4893" s="334">
        <v>0</v>
      </c>
      <c r="AA4893" s="334">
        <v>0</v>
      </c>
      <c r="AB4893" s="334">
        <v>0</v>
      </c>
      <c r="AD4893" s="334">
        <v>0</v>
      </c>
      <c r="AE4893" s="334">
        <f t="shared" si="767"/>
        <v>0</v>
      </c>
      <c r="AF4893" s="334">
        <f t="shared" si="768"/>
        <v>0</v>
      </c>
      <c r="AG4893" s="340">
        <f t="shared" si="769"/>
        <v>0</v>
      </c>
      <c r="AI4893" s="340">
        <f t="shared" si="771"/>
        <v>0</v>
      </c>
      <c r="AJ4893" s="340">
        <f t="shared" si="771"/>
        <v>0</v>
      </c>
      <c r="AK4893" s="340">
        <f t="shared" si="771"/>
        <v>0</v>
      </c>
      <c r="AL4893" s="340">
        <f t="shared" si="771"/>
        <v>0</v>
      </c>
      <c r="AM4893" s="340">
        <f t="shared" si="771"/>
        <v>0</v>
      </c>
    </row>
    <row r="4894" spans="1:39" x14ac:dyDescent="0.35">
      <c r="A4894" s="337">
        <v>26807</v>
      </c>
      <c r="B4894" s="338">
        <f t="shared" si="764"/>
        <v>1973</v>
      </c>
      <c r="C4894" s="338">
        <f t="shared" si="765"/>
        <v>5</v>
      </c>
      <c r="D4894" s="338">
        <f t="shared" si="766"/>
        <v>23</v>
      </c>
      <c r="E4894" s="334">
        <v>0</v>
      </c>
      <c r="F4894" s="334">
        <v>0</v>
      </c>
      <c r="G4894" s="334">
        <v>0</v>
      </c>
      <c r="H4894" s="334">
        <v>0</v>
      </c>
      <c r="I4894" s="334">
        <v>0</v>
      </c>
      <c r="J4894" s="334">
        <v>0</v>
      </c>
      <c r="K4894" s="334">
        <v>0</v>
      </c>
      <c r="L4894" s="334">
        <v>0</v>
      </c>
      <c r="M4894" s="334">
        <v>0</v>
      </c>
      <c r="N4894" s="334">
        <v>0</v>
      </c>
      <c r="O4894" s="334">
        <v>0</v>
      </c>
      <c r="P4894" s="334">
        <v>0</v>
      </c>
      <c r="Q4894" s="334">
        <v>0</v>
      </c>
      <c r="R4894" s="334">
        <v>0</v>
      </c>
      <c r="S4894" s="334">
        <v>0</v>
      </c>
      <c r="T4894" s="334">
        <v>0</v>
      </c>
      <c r="U4894" s="334">
        <v>0</v>
      </c>
      <c r="V4894" s="334">
        <v>0</v>
      </c>
      <c r="W4894" s="334">
        <v>0</v>
      </c>
      <c r="X4894" s="334">
        <v>0</v>
      </c>
      <c r="Y4894" s="334">
        <v>0</v>
      </c>
      <c r="Z4894" s="334">
        <v>0</v>
      </c>
      <c r="AA4894" s="334">
        <v>0</v>
      </c>
      <c r="AB4894" s="334">
        <v>0</v>
      </c>
      <c r="AD4894" s="334">
        <v>0</v>
      </c>
      <c r="AE4894" s="334">
        <f t="shared" si="767"/>
        <v>0</v>
      </c>
      <c r="AF4894" s="334">
        <f t="shared" si="768"/>
        <v>0</v>
      </c>
      <c r="AG4894" s="340">
        <f t="shared" si="769"/>
        <v>0</v>
      </c>
      <c r="AI4894" s="340">
        <f t="shared" si="771"/>
        <v>0</v>
      </c>
      <c r="AJ4894" s="340">
        <f t="shared" si="771"/>
        <v>0</v>
      </c>
      <c r="AK4894" s="340">
        <f t="shared" si="771"/>
        <v>0</v>
      </c>
      <c r="AL4894" s="340">
        <f t="shared" si="771"/>
        <v>0</v>
      </c>
      <c r="AM4894" s="340">
        <f t="shared" si="771"/>
        <v>0</v>
      </c>
    </row>
    <row r="4895" spans="1:39" x14ac:dyDescent="0.35">
      <c r="A4895" s="337">
        <v>26808</v>
      </c>
      <c r="B4895" s="338">
        <f t="shared" si="764"/>
        <v>1973</v>
      </c>
      <c r="C4895" s="338">
        <f t="shared" si="765"/>
        <v>5</v>
      </c>
      <c r="D4895" s="338">
        <f t="shared" si="766"/>
        <v>24</v>
      </c>
      <c r="E4895" s="334">
        <v>0</v>
      </c>
      <c r="F4895" s="334">
        <v>0</v>
      </c>
      <c r="G4895" s="334">
        <v>0</v>
      </c>
      <c r="H4895" s="334">
        <v>0</v>
      </c>
      <c r="I4895" s="334">
        <v>0</v>
      </c>
      <c r="J4895" s="334">
        <v>0</v>
      </c>
      <c r="K4895" s="334">
        <v>0</v>
      </c>
      <c r="L4895" s="334">
        <v>0</v>
      </c>
      <c r="M4895" s="334">
        <v>0</v>
      </c>
      <c r="N4895" s="334">
        <v>0</v>
      </c>
      <c r="O4895" s="334">
        <v>0</v>
      </c>
      <c r="P4895" s="334">
        <v>0</v>
      </c>
      <c r="Q4895" s="334">
        <v>0</v>
      </c>
      <c r="R4895" s="334">
        <v>0</v>
      </c>
      <c r="S4895" s="334">
        <v>0</v>
      </c>
      <c r="T4895" s="334">
        <v>0</v>
      </c>
      <c r="U4895" s="334">
        <v>0</v>
      </c>
      <c r="V4895" s="334">
        <v>0</v>
      </c>
      <c r="W4895" s="334">
        <v>0</v>
      </c>
      <c r="X4895" s="334">
        <v>0</v>
      </c>
      <c r="Y4895" s="334">
        <v>0</v>
      </c>
      <c r="Z4895" s="334">
        <v>0.3</v>
      </c>
      <c r="AA4895" s="334">
        <v>0</v>
      </c>
      <c r="AB4895" s="334">
        <v>0.5</v>
      </c>
      <c r="AD4895" s="334">
        <v>0.8</v>
      </c>
      <c r="AE4895" s="334">
        <f t="shared" si="767"/>
        <v>0.8</v>
      </c>
      <c r="AF4895" s="334">
        <f t="shared" si="768"/>
        <v>0.8</v>
      </c>
      <c r="AG4895" s="340">
        <f t="shared" si="769"/>
        <v>0</v>
      </c>
      <c r="AI4895" s="340">
        <f t="shared" si="771"/>
        <v>0.8</v>
      </c>
      <c r="AJ4895" s="340">
        <f t="shared" si="771"/>
        <v>0</v>
      </c>
      <c r="AK4895" s="340">
        <f t="shared" si="771"/>
        <v>0</v>
      </c>
      <c r="AL4895" s="340">
        <f t="shared" si="771"/>
        <v>0</v>
      </c>
      <c r="AM4895" s="340">
        <f t="shared" si="771"/>
        <v>0</v>
      </c>
    </row>
    <row r="4896" spans="1:39" x14ac:dyDescent="0.35">
      <c r="A4896" s="337">
        <v>26809</v>
      </c>
      <c r="B4896" s="338">
        <f t="shared" si="764"/>
        <v>1973</v>
      </c>
      <c r="C4896" s="338">
        <f t="shared" si="765"/>
        <v>5</v>
      </c>
      <c r="D4896" s="338">
        <f t="shared" si="766"/>
        <v>25</v>
      </c>
      <c r="E4896" s="334">
        <v>0</v>
      </c>
      <c r="F4896" s="334">
        <v>0</v>
      </c>
      <c r="G4896" s="334">
        <v>0</v>
      </c>
      <c r="H4896" s="334">
        <v>0</v>
      </c>
      <c r="I4896" s="334">
        <v>0</v>
      </c>
      <c r="J4896" s="334">
        <v>0</v>
      </c>
      <c r="K4896" s="334">
        <v>0</v>
      </c>
      <c r="L4896" s="334">
        <v>0</v>
      </c>
      <c r="M4896" s="334">
        <v>0</v>
      </c>
      <c r="N4896" s="334">
        <v>0</v>
      </c>
      <c r="O4896" s="334">
        <v>0</v>
      </c>
      <c r="P4896" s="334">
        <v>0</v>
      </c>
      <c r="Q4896" s="334">
        <v>0</v>
      </c>
      <c r="R4896" s="334">
        <v>0</v>
      </c>
      <c r="S4896" s="334">
        <v>0</v>
      </c>
      <c r="T4896" s="334">
        <v>0</v>
      </c>
      <c r="U4896" s="334">
        <v>0.3</v>
      </c>
      <c r="V4896" s="334">
        <v>0</v>
      </c>
      <c r="W4896" s="334">
        <v>0.3</v>
      </c>
      <c r="X4896" s="334">
        <v>0</v>
      </c>
      <c r="Y4896" s="334">
        <v>0</v>
      </c>
      <c r="Z4896" s="334">
        <v>0</v>
      </c>
      <c r="AA4896" s="334">
        <v>0</v>
      </c>
      <c r="AB4896" s="334">
        <v>0</v>
      </c>
      <c r="AD4896" s="334">
        <v>0.6</v>
      </c>
      <c r="AE4896" s="334">
        <f t="shared" si="767"/>
        <v>0.6</v>
      </c>
      <c r="AF4896" s="334">
        <f t="shared" si="768"/>
        <v>0.6</v>
      </c>
      <c r="AG4896" s="340">
        <f t="shared" si="769"/>
        <v>0</v>
      </c>
      <c r="AI4896" s="340">
        <f t="shared" si="771"/>
        <v>0.6</v>
      </c>
      <c r="AJ4896" s="340">
        <f t="shared" si="771"/>
        <v>0</v>
      </c>
      <c r="AK4896" s="340">
        <f t="shared" si="771"/>
        <v>0</v>
      </c>
      <c r="AL4896" s="340">
        <f t="shared" si="771"/>
        <v>0</v>
      </c>
      <c r="AM4896" s="340">
        <f t="shared" si="771"/>
        <v>0</v>
      </c>
    </row>
    <row r="4897" spans="1:39" x14ac:dyDescent="0.35">
      <c r="A4897" s="337">
        <v>26810</v>
      </c>
      <c r="B4897" s="338">
        <f t="shared" si="764"/>
        <v>1973</v>
      </c>
      <c r="C4897" s="338">
        <f t="shared" si="765"/>
        <v>5</v>
      </c>
      <c r="D4897" s="338">
        <f t="shared" si="766"/>
        <v>26</v>
      </c>
      <c r="E4897" s="334">
        <v>1</v>
      </c>
      <c r="F4897" s="334">
        <v>1</v>
      </c>
      <c r="G4897" s="334">
        <v>1.3</v>
      </c>
      <c r="H4897" s="334">
        <v>0</v>
      </c>
      <c r="I4897" s="334">
        <v>0.8</v>
      </c>
      <c r="J4897" s="334">
        <v>0</v>
      </c>
      <c r="K4897" s="334">
        <v>0.5</v>
      </c>
      <c r="L4897" s="334">
        <v>0</v>
      </c>
      <c r="M4897" s="334">
        <v>0.3</v>
      </c>
      <c r="N4897" s="334">
        <v>0.5</v>
      </c>
      <c r="O4897" s="334">
        <v>1.8</v>
      </c>
      <c r="P4897" s="334">
        <v>0.5</v>
      </c>
      <c r="Q4897" s="334">
        <v>0</v>
      </c>
      <c r="R4897" s="334">
        <v>0</v>
      </c>
      <c r="S4897" s="334">
        <v>0</v>
      </c>
      <c r="T4897" s="334">
        <v>0</v>
      </c>
      <c r="U4897" s="334">
        <v>0</v>
      </c>
      <c r="V4897" s="334">
        <v>0</v>
      </c>
      <c r="W4897" s="334">
        <v>0</v>
      </c>
      <c r="X4897" s="334">
        <v>1.8</v>
      </c>
      <c r="Y4897" s="334">
        <v>0</v>
      </c>
      <c r="Z4897" s="334">
        <v>0</v>
      </c>
      <c r="AA4897" s="334">
        <v>0</v>
      </c>
      <c r="AB4897" s="334">
        <v>0</v>
      </c>
      <c r="AD4897" s="334">
        <v>9.5</v>
      </c>
      <c r="AE4897" s="334">
        <f t="shared" si="767"/>
        <v>9.5</v>
      </c>
      <c r="AF4897" s="334">
        <f t="shared" si="768"/>
        <v>9.5</v>
      </c>
      <c r="AG4897" s="340">
        <f t="shared" si="769"/>
        <v>0</v>
      </c>
      <c r="AI4897" s="340">
        <f t="shared" si="771"/>
        <v>9.5</v>
      </c>
      <c r="AJ4897" s="340">
        <f t="shared" si="771"/>
        <v>0</v>
      </c>
      <c r="AK4897" s="340">
        <f t="shared" si="771"/>
        <v>0</v>
      </c>
      <c r="AL4897" s="340">
        <f t="shared" si="771"/>
        <v>0</v>
      </c>
      <c r="AM4897" s="340">
        <f t="shared" si="771"/>
        <v>0</v>
      </c>
    </row>
    <row r="4898" spans="1:39" x14ac:dyDescent="0.35">
      <c r="A4898" s="337">
        <v>26811</v>
      </c>
      <c r="B4898" s="338">
        <f t="shared" si="764"/>
        <v>1973</v>
      </c>
      <c r="C4898" s="338">
        <f t="shared" si="765"/>
        <v>5</v>
      </c>
      <c r="D4898" s="338">
        <f t="shared" si="766"/>
        <v>27</v>
      </c>
      <c r="E4898" s="334">
        <v>0</v>
      </c>
      <c r="F4898" s="334">
        <v>0</v>
      </c>
      <c r="G4898" s="334">
        <v>0</v>
      </c>
      <c r="H4898" s="334">
        <v>0</v>
      </c>
      <c r="I4898" s="334">
        <v>0</v>
      </c>
      <c r="J4898" s="334">
        <v>0</v>
      </c>
      <c r="K4898" s="334">
        <v>0</v>
      </c>
      <c r="L4898" s="334">
        <v>0</v>
      </c>
      <c r="M4898" s="334">
        <v>0</v>
      </c>
      <c r="N4898" s="334">
        <v>0</v>
      </c>
      <c r="O4898" s="334">
        <v>0</v>
      </c>
      <c r="P4898" s="334">
        <v>0</v>
      </c>
      <c r="Q4898" s="334">
        <v>0</v>
      </c>
      <c r="R4898" s="334">
        <v>0</v>
      </c>
      <c r="S4898" s="334">
        <v>0</v>
      </c>
      <c r="T4898" s="334">
        <v>0.8</v>
      </c>
      <c r="U4898" s="334">
        <v>0.3</v>
      </c>
      <c r="V4898" s="334">
        <v>0</v>
      </c>
      <c r="W4898" s="334">
        <v>0</v>
      </c>
      <c r="X4898" s="334">
        <v>0</v>
      </c>
      <c r="Y4898" s="334">
        <v>0</v>
      </c>
      <c r="Z4898" s="334">
        <v>0</v>
      </c>
      <c r="AA4898" s="334">
        <v>0</v>
      </c>
      <c r="AB4898" s="334">
        <v>0</v>
      </c>
      <c r="AD4898" s="334">
        <v>1.1000000000000001</v>
      </c>
      <c r="AE4898" s="334">
        <f t="shared" si="767"/>
        <v>1.1000000000000001</v>
      </c>
      <c r="AF4898" s="334">
        <f t="shared" si="768"/>
        <v>1.1000000000000001</v>
      </c>
      <c r="AG4898" s="340">
        <f t="shared" si="769"/>
        <v>0</v>
      </c>
      <c r="AI4898" s="340">
        <f t="shared" si="771"/>
        <v>1.1000000000000001</v>
      </c>
      <c r="AJ4898" s="340">
        <f t="shared" si="771"/>
        <v>0</v>
      </c>
      <c r="AK4898" s="340">
        <f t="shared" si="771"/>
        <v>0</v>
      </c>
      <c r="AL4898" s="340">
        <f t="shared" si="771"/>
        <v>0</v>
      </c>
      <c r="AM4898" s="340">
        <f t="shared" si="771"/>
        <v>0</v>
      </c>
    </row>
    <row r="4899" spans="1:39" x14ac:dyDescent="0.35">
      <c r="A4899" s="337">
        <v>26812</v>
      </c>
      <c r="B4899" s="338">
        <f t="shared" si="764"/>
        <v>1973</v>
      </c>
      <c r="C4899" s="338">
        <f t="shared" si="765"/>
        <v>5</v>
      </c>
      <c r="D4899" s="338">
        <f t="shared" si="766"/>
        <v>28</v>
      </c>
      <c r="E4899" s="334">
        <v>0</v>
      </c>
      <c r="F4899" s="334">
        <v>0</v>
      </c>
      <c r="G4899" s="334">
        <v>0</v>
      </c>
      <c r="H4899" s="334">
        <v>0</v>
      </c>
      <c r="I4899" s="334">
        <v>0</v>
      </c>
      <c r="J4899" s="334">
        <v>0</v>
      </c>
      <c r="K4899" s="334">
        <v>0</v>
      </c>
      <c r="L4899" s="334">
        <v>0</v>
      </c>
      <c r="M4899" s="334">
        <v>0</v>
      </c>
      <c r="N4899" s="334">
        <v>0</v>
      </c>
      <c r="O4899" s="334">
        <v>0</v>
      </c>
      <c r="P4899" s="334">
        <v>0</v>
      </c>
      <c r="Q4899" s="334">
        <v>0</v>
      </c>
      <c r="R4899" s="334">
        <v>0</v>
      </c>
      <c r="S4899" s="334">
        <v>0</v>
      </c>
      <c r="T4899" s="334">
        <v>0</v>
      </c>
      <c r="U4899" s="334">
        <v>0</v>
      </c>
      <c r="V4899" s="334">
        <v>0</v>
      </c>
      <c r="W4899" s="334">
        <v>0</v>
      </c>
      <c r="X4899" s="334">
        <v>0</v>
      </c>
      <c r="Y4899" s="334">
        <v>0</v>
      </c>
      <c r="Z4899" s="334">
        <v>0</v>
      </c>
      <c r="AA4899" s="334">
        <v>0</v>
      </c>
      <c r="AB4899" s="334">
        <v>0</v>
      </c>
      <c r="AD4899" s="334">
        <v>0</v>
      </c>
      <c r="AE4899" s="334">
        <f t="shared" si="767"/>
        <v>0</v>
      </c>
      <c r="AF4899" s="334">
        <f t="shared" si="768"/>
        <v>0</v>
      </c>
      <c r="AG4899" s="340">
        <f t="shared" si="769"/>
        <v>0</v>
      </c>
      <c r="AI4899" s="340">
        <f t="shared" si="771"/>
        <v>0</v>
      </c>
      <c r="AJ4899" s="340">
        <f t="shared" si="771"/>
        <v>0</v>
      </c>
      <c r="AK4899" s="340">
        <f t="shared" si="771"/>
        <v>0</v>
      </c>
      <c r="AL4899" s="340">
        <f t="shared" si="771"/>
        <v>0</v>
      </c>
      <c r="AM4899" s="340">
        <f t="shared" si="771"/>
        <v>0</v>
      </c>
    </row>
    <row r="4900" spans="1:39" x14ac:dyDescent="0.35">
      <c r="A4900" s="337">
        <v>26813</v>
      </c>
      <c r="B4900" s="338">
        <f t="shared" si="764"/>
        <v>1973</v>
      </c>
      <c r="C4900" s="338">
        <f t="shared" si="765"/>
        <v>5</v>
      </c>
      <c r="D4900" s="338">
        <f t="shared" si="766"/>
        <v>29</v>
      </c>
      <c r="E4900" s="334">
        <v>0</v>
      </c>
      <c r="F4900" s="334">
        <v>0</v>
      </c>
      <c r="G4900" s="334">
        <v>0</v>
      </c>
      <c r="H4900" s="334">
        <v>0</v>
      </c>
      <c r="I4900" s="334">
        <v>0</v>
      </c>
      <c r="J4900" s="334">
        <v>0</v>
      </c>
      <c r="K4900" s="334">
        <v>0</v>
      </c>
      <c r="L4900" s="334">
        <v>0</v>
      </c>
      <c r="M4900" s="334">
        <v>0</v>
      </c>
      <c r="N4900" s="334">
        <v>0</v>
      </c>
      <c r="O4900" s="334">
        <v>0</v>
      </c>
      <c r="P4900" s="334">
        <v>0</v>
      </c>
      <c r="Q4900" s="334">
        <v>0</v>
      </c>
      <c r="R4900" s="334">
        <v>0</v>
      </c>
      <c r="S4900" s="334">
        <v>0</v>
      </c>
      <c r="T4900" s="334">
        <v>0</v>
      </c>
      <c r="U4900" s="334">
        <v>0</v>
      </c>
      <c r="V4900" s="334">
        <v>0</v>
      </c>
      <c r="W4900" s="334">
        <v>0</v>
      </c>
      <c r="X4900" s="334">
        <v>0</v>
      </c>
      <c r="Y4900" s="334">
        <v>0</v>
      </c>
      <c r="Z4900" s="334">
        <v>0</v>
      </c>
      <c r="AA4900" s="334">
        <v>0</v>
      </c>
      <c r="AB4900" s="334">
        <v>0</v>
      </c>
      <c r="AD4900" s="334">
        <v>0</v>
      </c>
      <c r="AE4900" s="334">
        <f t="shared" si="767"/>
        <v>0</v>
      </c>
      <c r="AF4900" s="334">
        <f t="shared" si="768"/>
        <v>0</v>
      </c>
      <c r="AG4900" s="340">
        <f t="shared" si="769"/>
        <v>0</v>
      </c>
      <c r="AI4900" s="340">
        <f t="shared" ref="AI4900:AM4915" si="772">IF($C4900=AI$1,$AF4900,0)</f>
        <v>0</v>
      </c>
      <c r="AJ4900" s="340">
        <f t="shared" si="772"/>
        <v>0</v>
      </c>
      <c r="AK4900" s="340">
        <f t="shared" si="772"/>
        <v>0</v>
      </c>
      <c r="AL4900" s="340">
        <f t="shared" si="772"/>
        <v>0</v>
      </c>
      <c r="AM4900" s="340">
        <f t="shared" si="772"/>
        <v>0</v>
      </c>
    </row>
    <row r="4901" spans="1:39" x14ac:dyDescent="0.35">
      <c r="A4901" s="337">
        <v>26814</v>
      </c>
      <c r="B4901" s="338">
        <f t="shared" si="764"/>
        <v>1973</v>
      </c>
      <c r="C4901" s="338">
        <f t="shared" si="765"/>
        <v>5</v>
      </c>
      <c r="D4901" s="338">
        <f t="shared" si="766"/>
        <v>30</v>
      </c>
      <c r="E4901" s="334">
        <v>0</v>
      </c>
      <c r="F4901" s="334">
        <v>0</v>
      </c>
      <c r="G4901" s="334">
        <v>0</v>
      </c>
      <c r="H4901" s="334">
        <v>0</v>
      </c>
      <c r="I4901" s="334">
        <v>0</v>
      </c>
      <c r="J4901" s="334">
        <v>0</v>
      </c>
      <c r="K4901" s="334">
        <v>0</v>
      </c>
      <c r="L4901" s="334">
        <v>0</v>
      </c>
      <c r="M4901" s="334">
        <v>0</v>
      </c>
      <c r="N4901" s="334">
        <v>0</v>
      </c>
      <c r="O4901" s="334">
        <v>0</v>
      </c>
      <c r="P4901" s="334">
        <v>0</v>
      </c>
      <c r="Q4901" s="334">
        <v>0</v>
      </c>
      <c r="R4901" s="334">
        <v>0</v>
      </c>
      <c r="S4901" s="334">
        <v>0</v>
      </c>
      <c r="T4901" s="334">
        <v>0</v>
      </c>
      <c r="U4901" s="334">
        <v>0</v>
      </c>
      <c r="V4901" s="334">
        <v>0</v>
      </c>
      <c r="W4901" s="334">
        <v>0</v>
      </c>
      <c r="X4901" s="334">
        <v>0</v>
      </c>
      <c r="Y4901" s="334">
        <v>0</v>
      </c>
      <c r="Z4901" s="334">
        <v>0</v>
      </c>
      <c r="AA4901" s="334">
        <v>0</v>
      </c>
      <c r="AB4901" s="334">
        <v>0</v>
      </c>
      <c r="AD4901" s="334">
        <v>0</v>
      </c>
      <c r="AE4901" s="334">
        <f t="shared" si="767"/>
        <v>0</v>
      </c>
      <c r="AF4901" s="334">
        <f t="shared" si="768"/>
        <v>0</v>
      </c>
      <c r="AG4901" s="340">
        <f t="shared" si="769"/>
        <v>0</v>
      </c>
      <c r="AI4901" s="340">
        <f t="shared" si="772"/>
        <v>0</v>
      </c>
      <c r="AJ4901" s="340">
        <f t="shared" si="772"/>
        <v>0</v>
      </c>
      <c r="AK4901" s="340">
        <f t="shared" si="772"/>
        <v>0</v>
      </c>
      <c r="AL4901" s="340">
        <f t="shared" si="772"/>
        <v>0</v>
      </c>
      <c r="AM4901" s="340">
        <f t="shared" si="772"/>
        <v>0</v>
      </c>
    </row>
    <row r="4902" spans="1:39" x14ac:dyDescent="0.35">
      <c r="A4902" s="337">
        <v>26815</v>
      </c>
      <c r="B4902" s="338">
        <f t="shared" si="764"/>
        <v>1973</v>
      </c>
      <c r="C4902" s="338">
        <f t="shared" si="765"/>
        <v>5</v>
      </c>
      <c r="D4902" s="338">
        <f t="shared" si="766"/>
        <v>31</v>
      </c>
      <c r="E4902" s="334">
        <v>0</v>
      </c>
      <c r="F4902" s="334">
        <v>0</v>
      </c>
      <c r="G4902" s="334">
        <v>0</v>
      </c>
      <c r="H4902" s="334">
        <v>0</v>
      </c>
      <c r="I4902" s="334">
        <v>0</v>
      </c>
      <c r="J4902" s="334">
        <v>0</v>
      </c>
      <c r="K4902" s="334">
        <v>0</v>
      </c>
      <c r="L4902" s="334">
        <v>0</v>
      </c>
      <c r="M4902" s="334">
        <v>0</v>
      </c>
      <c r="N4902" s="334">
        <v>0</v>
      </c>
      <c r="O4902" s="334">
        <v>0</v>
      </c>
      <c r="P4902" s="334">
        <v>0</v>
      </c>
      <c r="Q4902" s="334">
        <v>0</v>
      </c>
      <c r="R4902" s="334">
        <v>0</v>
      </c>
      <c r="S4902" s="334">
        <v>0</v>
      </c>
      <c r="T4902" s="334">
        <v>0</v>
      </c>
      <c r="U4902" s="334">
        <v>0</v>
      </c>
      <c r="V4902" s="334">
        <v>0</v>
      </c>
      <c r="W4902" s="334">
        <v>0</v>
      </c>
      <c r="X4902" s="334">
        <v>0</v>
      </c>
      <c r="Y4902" s="334">
        <v>0</v>
      </c>
      <c r="Z4902" s="334">
        <v>0.3</v>
      </c>
      <c r="AA4902" s="334">
        <v>2</v>
      </c>
      <c r="AB4902" s="334">
        <v>1.5</v>
      </c>
      <c r="AD4902" s="334">
        <v>3.8</v>
      </c>
      <c r="AE4902" s="334">
        <f t="shared" si="767"/>
        <v>3.8</v>
      </c>
      <c r="AF4902" s="334">
        <f t="shared" si="768"/>
        <v>3.8</v>
      </c>
      <c r="AG4902" s="340">
        <f t="shared" si="769"/>
        <v>0</v>
      </c>
      <c r="AI4902" s="340">
        <f t="shared" si="772"/>
        <v>3.8</v>
      </c>
      <c r="AJ4902" s="340">
        <f t="shared" si="772"/>
        <v>0</v>
      </c>
      <c r="AK4902" s="340">
        <f t="shared" si="772"/>
        <v>0</v>
      </c>
      <c r="AL4902" s="340">
        <f t="shared" si="772"/>
        <v>0</v>
      </c>
      <c r="AM4902" s="340">
        <f t="shared" si="772"/>
        <v>0</v>
      </c>
    </row>
    <row r="4903" spans="1:39" x14ac:dyDescent="0.35">
      <c r="A4903" s="337">
        <v>26816</v>
      </c>
      <c r="B4903" s="338">
        <f t="shared" si="764"/>
        <v>1973</v>
      </c>
      <c r="C4903" s="338">
        <f t="shared" si="765"/>
        <v>6</v>
      </c>
      <c r="D4903" s="338">
        <f t="shared" si="766"/>
        <v>1</v>
      </c>
      <c r="E4903" s="334">
        <v>4.5999999999999996</v>
      </c>
      <c r="F4903" s="334">
        <v>2.5</v>
      </c>
      <c r="G4903" s="334">
        <v>1</v>
      </c>
      <c r="H4903" s="334">
        <v>0.3</v>
      </c>
      <c r="I4903" s="334">
        <v>0</v>
      </c>
      <c r="J4903" s="334">
        <v>0</v>
      </c>
      <c r="K4903" s="334">
        <v>0</v>
      </c>
      <c r="L4903" s="334">
        <v>0</v>
      </c>
      <c r="M4903" s="334">
        <v>0</v>
      </c>
      <c r="N4903" s="334">
        <v>0</v>
      </c>
      <c r="O4903" s="334">
        <v>0</v>
      </c>
      <c r="P4903" s="334">
        <v>0</v>
      </c>
      <c r="Q4903" s="334">
        <v>0</v>
      </c>
      <c r="R4903" s="334">
        <v>0</v>
      </c>
      <c r="S4903" s="334">
        <v>0</v>
      </c>
      <c r="T4903" s="334">
        <v>0</v>
      </c>
      <c r="U4903" s="334">
        <v>0</v>
      </c>
      <c r="V4903" s="334">
        <v>0</v>
      </c>
      <c r="W4903" s="334">
        <v>0</v>
      </c>
      <c r="X4903" s="334">
        <v>0</v>
      </c>
      <c r="Y4903" s="334">
        <v>0</v>
      </c>
      <c r="Z4903" s="334">
        <v>0</v>
      </c>
      <c r="AA4903" s="334">
        <v>0</v>
      </c>
      <c r="AB4903" s="334">
        <v>0</v>
      </c>
      <c r="AD4903" s="334">
        <v>8.4</v>
      </c>
      <c r="AE4903" s="334">
        <f t="shared" si="767"/>
        <v>8.4</v>
      </c>
      <c r="AF4903" s="334">
        <f t="shared" si="768"/>
        <v>8.4</v>
      </c>
      <c r="AG4903" s="340">
        <f t="shared" si="769"/>
        <v>0</v>
      </c>
      <c r="AI4903" s="340">
        <f t="shared" si="772"/>
        <v>0</v>
      </c>
      <c r="AJ4903" s="340">
        <f t="shared" si="772"/>
        <v>8.4</v>
      </c>
      <c r="AK4903" s="340">
        <f t="shared" si="772"/>
        <v>0</v>
      </c>
      <c r="AL4903" s="340">
        <f t="shared" si="772"/>
        <v>0</v>
      </c>
      <c r="AM4903" s="340">
        <f t="shared" si="772"/>
        <v>0</v>
      </c>
    </row>
    <row r="4904" spans="1:39" x14ac:dyDescent="0.35">
      <c r="A4904" s="337">
        <v>26817</v>
      </c>
      <c r="B4904" s="338">
        <f t="shared" si="764"/>
        <v>1973</v>
      </c>
      <c r="C4904" s="338">
        <f t="shared" si="765"/>
        <v>6</v>
      </c>
      <c r="D4904" s="338">
        <f t="shared" si="766"/>
        <v>2</v>
      </c>
      <c r="E4904" s="334">
        <v>0</v>
      </c>
      <c r="F4904" s="334">
        <v>0.5</v>
      </c>
      <c r="G4904" s="334">
        <v>1.3</v>
      </c>
      <c r="H4904" s="334">
        <v>0.3</v>
      </c>
      <c r="I4904" s="334">
        <v>0.7</v>
      </c>
      <c r="J4904" s="334">
        <v>1.3</v>
      </c>
      <c r="K4904" s="334">
        <v>1.5</v>
      </c>
      <c r="L4904" s="334">
        <v>0</v>
      </c>
      <c r="M4904" s="334">
        <v>0</v>
      </c>
      <c r="N4904" s="334">
        <v>0</v>
      </c>
      <c r="O4904" s="334">
        <v>0.8</v>
      </c>
      <c r="P4904" s="334">
        <v>1.7</v>
      </c>
      <c r="Q4904" s="334">
        <v>1.8</v>
      </c>
      <c r="R4904" s="334">
        <v>0.5</v>
      </c>
      <c r="S4904" s="334">
        <v>0</v>
      </c>
      <c r="T4904" s="334">
        <v>0</v>
      </c>
      <c r="U4904" s="334">
        <v>0</v>
      </c>
      <c r="V4904" s="334">
        <v>0</v>
      </c>
      <c r="W4904" s="334">
        <v>0</v>
      </c>
      <c r="X4904" s="334">
        <v>0</v>
      </c>
      <c r="Y4904" s="334">
        <v>0</v>
      </c>
      <c r="Z4904" s="334">
        <v>0</v>
      </c>
      <c r="AA4904" s="334">
        <v>0</v>
      </c>
      <c r="AB4904" s="334">
        <v>0</v>
      </c>
      <c r="AD4904" s="334">
        <v>10.4</v>
      </c>
      <c r="AE4904" s="334">
        <f t="shared" si="767"/>
        <v>10.4</v>
      </c>
      <c r="AF4904" s="334">
        <f t="shared" si="768"/>
        <v>10.4</v>
      </c>
      <c r="AG4904" s="340">
        <f t="shared" si="769"/>
        <v>0</v>
      </c>
      <c r="AI4904" s="340">
        <f t="shared" si="772"/>
        <v>0</v>
      </c>
      <c r="AJ4904" s="340">
        <f t="shared" si="772"/>
        <v>10.4</v>
      </c>
      <c r="AK4904" s="340">
        <f t="shared" si="772"/>
        <v>0</v>
      </c>
      <c r="AL4904" s="340">
        <f t="shared" si="772"/>
        <v>0</v>
      </c>
      <c r="AM4904" s="340">
        <f t="shared" si="772"/>
        <v>0</v>
      </c>
    </row>
    <row r="4905" spans="1:39" x14ac:dyDescent="0.35">
      <c r="A4905" s="337">
        <v>26818</v>
      </c>
      <c r="B4905" s="338">
        <f t="shared" si="764"/>
        <v>1973</v>
      </c>
      <c r="C4905" s="338">
        <f t="shared" si="765"/>
        <v>6</v>
      </c>
      <c r="D4905" s="338">
        <f t="shared" si="766"/>
        <v>3</v>
      </c>
      <c r="E4905" s="334">
        <v>0</v>
      </c>
      <c r="F4905" s="334">
        <v>0</v>
      </c>
      <c r="G4905" s="334">
        <v>0</v>
      </c>
      <c r="H4905" s="334">
        <v>0</v>
      </c>
      <c r="I4905" s="334">
        <v>0</v>
      </c>
      <c r="J4905" s="334">
        <v>0</v>
      </c>
      <c r="K4905" s="334">
        <v>0</v>
      </c>
      <c r="L4905" s="334">
        <v>0</v>
      </c>
      <c r="M4905" s="334">
        <v>0</v>
      </c>
      <c r="N4905" s="334">
        <v>0</v>
      </c>
      <c r="O4905" s="334">
        <v>0</v>
      </c>
      <c r="P4905" s="334">
        <v>0</v>
      </c>
      <c r="Q4905" s="334">
        <v>0</v>
      </c>
      <c r="R4905" s="334">
        <v>0</v>
      </c>
      <c r="S4905" s="334">
        <v>0</v>
      </c>
      <c r="T4905" s="334">
        <v>0</v>
      </c>
      <c r="U4905" s="334">
        <v>0</v>
      </c>
      <c r="V4905" s="334">
        <v>0</v>
      </c>
      <c r="W4905" s="334">
        <v>0</v>
      </c>
      <c r="X4905" s="334">
        <v>0</v>
      </c>
      <c r="Y4905" s="334">
        <v>0</v>
      </c>
      <c r="Z4905" s="334">
        <v>0</v>
      </c>
      <c r="AA4905" s="334">
        <v>0</v>
      </c>
      <c r="AB4905" s="334">
        <v>0</v>
      </c>
      <c r="AD4905" s="334">
        <v>0</v>
      </c>
      <c r="AE4905" s="334">
        <f t="shared" si="767"/>
        <v>0</v>
      </c>
      <c r="AF4905" s="334">
        <f t="shared" si="768"/>
        <v>0</v>
      </c>
      <c r="AG4905" s="340">
        <f t="shared" si="769"/>
        <v>0</v>
      </c>
      <c r="AI4905" s="340">
        <f t="shared" si="772"/>
        <v>0</v>
      </c>
      <c r="AJ4905" s="340">
        <f t="shared" si="772"/>
        <v>0</v>
      </c>
      <c r="AK4905" s="340">
        <f t="shared" si="772"/>
        <v>0</v>
      </c>
      <c r="AL4905" s="340">
        <f t="shared" si="772"/>
        <v>0</v>
      </c>
      <c r="AM4905" s="340">
        <f t="shared" si="772"/>
        <v>0</v>
      </c>
    </row>
    <row r="4906" spans="1:39" x14ac:dyDescent="0.35">
      <c r="A4906" s="337">
        <v>26819</v>
      </c>
      <c r="B4906" s="338">
        <f t="shared" si="764"/>
        <v>1973</v>
      </c>
      <c r="C4906" s="338">
        <f t="shared" si="765"/>
        <v>6</v>
      </c>
      <c r="D4906" s="338">
        <f t="shared" si="766"/>
        <v>4</v>
      </c>
      <c r="E4906" s="334">
        <v>0</v>
      </c>
      <c r="F4906" s="334">
        <v>0</v>
      </c>
      <c r="G4906" s="334">
        <v>0</v>
      </c>
      <c r="H4906" s="334">
        <v>0</v>
      </c>
      <c r="I4906" s="334">
        <v>0</v>
      </c>
      <c r="J4906" s="334">
        <v>0</v>
      </c>
      <c r="K4906" s="334">
        <v>0</v>
      </c>
      <c r="L4906" s="334">
        <v>0</v>
      </c>
      <c r="M4906" s="334">
        <v>0</v>
      </c>
      <c r="N4906" s="334">
        <v>0</v>
      </c>
      <c r="O4906" s="334">
        <v>0</v>
      </c>
      <c r="P4906" s="334">
        <v>0</v>
      </c>
      <c r="Q4906" s="334">
        <v>0</v>
      </c>
      <c r="R4906" s="334">
        <v>0</v>
      </c>
      <c r="S4906" s="334">
        <v>0</v>
      </c>
      <c r="T4906" s="334">
        <v>0</v>
      </c>
      <c r="U4906" s="334">
        <v>0</v>
      </c>
      <c r="V4906" s="334">
        <v>0</v>
      </c>
      <c r="W4906" s="334">
        <v>0</v>
      </c>
      <c r="X4906" s="334">
        <v>0</v>
      </c>
      <c r="Y4906" s="334">
        <v>0</v>
      </c>
      <c r="Z4906" s="334">
        <v>0</v>
      </c>
      <c r="AA4906" s="334">
        <v>0</v>
      </c>
      <c r="AB4906" s="334">
        <v>0</v>
      </c>
      <c r="AD4906" s="334">
        <v>0</v>
      </c>
      <c r="AE4906" s="334">
        <f t="shared" si="767"/>
        <v>0</v>
      </c>
      <c r="AF4906" s="334">
        <f t="shared" si="768"/>
        <v>0</v>
      </c>
      <c r="AG4906" s="340">
        <f t="shared" si="769"/>
        <v>0</v>
      </c>
      <c r="AI4906" s="340">
        <f t="shared" si="772"/>
        <v>0</v>
      </c>
      <c r="AJ4906" s="340">
        <f t="shared" si="772"/>
        <v>0</v>
      </c>
      <c r="AK4906" s="340">
        <f t="shared" si="772"/>
        <v>0</v>
      </c>
      <c r="AL4906" s="340">
        <f t="shared" si="772"/>
        <v>0</v>
      </c>
      <c r="AM4906" s="340">
        <f t="shared" si="772"/>
        <v>0</v>
      </c>
    </row>
    <row r="4907" spans="1:39" x14ac:dyDescent="0.35">
      <c r="A4907" s="337">
        <v>26820</v>
      </c>
      <c r="B4907" s="338">
        <f t="shared" si="764"/>
        <v>1973</v>
      </c>
      <c r="C4907" s="338">
        <f t="shared" si="765"/>
        <v>6</v>
      </c>
      <c r="D4907" s="338">
        <f t="shared" si="766"/>
        <v>5</v>
      </c>
      <c r="E4907" s="334">
        <v>0</v>
      </c>
      <c r="F4907" s="334">
        <v>0</v>
      </c>
      <c r="G4907" s="334">
        <v>0</v>
      </c>
      <c r="H4907" s="334">
        <v>0</v>
      </c>
      <c r="I4907" s="334">
        <v>0</v>
      </c>
      <c r="J4907" s="334">
        <v>0</v>
      </c>
      <c r="K4907" s="334">
        <v>0</v>
      </c>
      <c r="L4907" s="334">
        <v>0</v>
      </c>
      <c r="M4907" s="334">
        <v>0</v>
      </c>
      <c r="N4907" s="334">
        <v>0</v>
      </c>
      <c r="O4907" s="334">
        <v>0</v>
      </c>
      <c r="P4907" s="334">
        <v>0</v>
      </c>
      <c r="Q4907" s="334">
        <v>0</v>
      </c>
      <c r="R4907" s="334">
        <v>0</v>
      </c>
      <c r="S4907" s="334">
        <v>0</v>
      </c>
      <c r="T4907" s="334">
        <v>0</v>
      </c>
      <c r="U4907" s="334">
        <v>0</v>
      </c>
      <c r="V4907" s="334">
        <v>0</v>
      </c>
      <c r="W4907" s="334">
        <v>0</v>
      </c>
      <c r="X4907" s="334">
        <v>0</v>
      </c>
      <c r="Y4907" s="334">
        <v>0</v>
      </c>
      <c r="Z4907" s="334">
        <v>0</v>
      </c>
      <c r="AA4907" s="334">
        <v>0</v>
      </c>
      <c r="AB4907" s="334">
        <v>0</v>
      </c>
      <c r="AD4907" s="334">
        <v>0</v>
      </c>
      <c r="AE4907" s="334">
        <f t="shared" si="767"/>
        <v>0</v>
      </c>
      <c r="AF4907" s="334">
        <f t="shared" si="768"/>
        <v>0</v>
      </c>
      <c r="AG4907" s="340">
        <f t="shared" si="769"/>
        <v>0</v>
      </c>
      <c r="AI4907" s="340">
        <f t="shared" si="772"/>
        <v>0</v>
      </c>
      <c r="AJ4907" s="340">
        <f t="shared" si="772"/>
        <v>0</v>
      </c>
      <c r="AK4907" s="340">
        <f t="shared" si="772"/>
        <v>0</v>
      </c>
      <c r="AL4907" s="340">
        <f t="shared" si="772"/>
        <v>0</v>
      </c>
      <c r="AM4907" s="340">
        <f t="shared" si="772"/>
        <v>0</v>
      </c>
    </row>
    <row r="4908" spans="1:39" x14ac:dyDescent="0.35">
      <c r="A4908" s="337">
        <v>26821</v>
      </c>
      <c r="B4908" s="338">
        <f t="shared" si="764"/>
        <v>1973</v>
      </c>
      <c r="C4908" s="338">
        <f t="shared" si="765"/>
        <v>6</v>
      </c>
      <c r="D4908" s="338">
        <f t="shared" si="766"/>
        <v>6</v>
      </c>
      <c r="E4908" s="334">
        <v>0</v>
      </c>
      <c r="F4908" s="334">
        <v>0</v>
      </c>
      <c r="G4908" s="334">
        <v>0</v>
      </c>
      <c r="H4908" s="334">
        <v>0</v>
      </c>
      <c r="I4908" s="334">
        <v>0</v>
      </c>
      <c r="J4908" s="334">
        <v>0</v>
      </c>
      <c r="K4908" s="334">
        <v>0</v>
      </c>
      <c r="L4908" s="334">
        <v>0</v>
      </c>
      <c r="M4908" s="334">
        <v>0</v>
      </c>
      <c r="N4908" s="334">
        <v>0</v>
      </c>
      <c r="O4908" s="334">
        <v>0</v>
      </c>
      <c r="P4908" s="334">
        <v>0</v>
      </c>
      <c r="Q4908" s="334">
        <v>0</v>
      </c>
      <c r="R4908" s="334">
        <v>0</v>
      </c>
      <c r="S4908" s="334">
        <v>0</v>
      </c>
      <c r="T4908" s="334">
        <v>0</v>
      </c>
      <c r="U4908" s="334">
        <v>0</v>
      </c>
      <c r="V4908" s="334">
        <v>0</v>
      </c>
      <c r="W4908" s="334">
        <v>0</v>
      </c>
      <c r="X4908" s="334">
        <v>0</v>
      </c>
      <c r="Y4908" s="334">
        <v>0</v>
      </c>
      <c r="Z4908" s="334">
        <v>0</v>
      </c>
      <c r="AA4908" s="334">
        <v>0</v>
      </c>
      <c r="AB4908" s="334">
        <v>0</v>
      </c>
      <c r="AD4908" s="334">
        <v>0</v>
      </c>
      <c r="AE4908" s="334">
        <f t="shared" si="767"/>
        <v>0</v>
      </c>
      <c r="AF4908" s="334">
        <f t="shared" si="768"/>
        <v>0</v>
      </c>
      <c r="AG4908" s="340">
        <f t="shared" si="769"/>
        <v>0</v>
      </c>
      <c r="AI4908" s="340">
        <f t="shared" si="772"/>
        <v>0</v>
      </c>
      <c r="AJ4908" s="340">
        <f t="shared" si="772"/>
        <v>0</v>
      </c>
      <c r="AK4908" s="340">
        <f t="shared" si="772"/>
        <v>0</v>
      </c>
      <c r="AL4908" s="340">
        <f t="shared" si="772"/>
        <v>0</v>
      </c>
      <c r="AM4908" s="340">
        <f t="shared" si="772"/>
        <v>0</v>
      </c>
    </row>
    <row r="4909" spans="1:39" x14ac:dyDescent="0.35">
      <c r="A4909" s="337">
        <v>26822</v>
      </c>
      <c r="B4909" s="338">
        <f t="shared" si="764"/>
        <v>1973</v>
      </c>
      <c r="C4909" s="338">
        <f t="shared" si="765"/>
        <v>6</v>
      </c>
      <c r="D4909" s="338">
        <f t="shared" si="766"/>
        <v>7</v>
      </c>
      <c r="E4909" s="334">
        <v>0</v>
      </c>
      <c r="F4909" s="334">
        <v>0</v>
      </c>
      <c r="G4909" s="334">
        <v>0</v>
      </c>
      <c r="H4909" s="334">
        <v>0</v>
      </c>
      <c r="I4909" s="334">
        <v>0</v>
      </c>
      <c r="J4909" s="334">
        <v>0</v>
      </c>
      <c r="K4909" s="334">
        <v>0</v>
      </c>
      <c r="L4909" s="334">
        <v>0</v>
      </c>
      <c r="M4909" s="334">
        <v>0</v>
      </c>
      <c r="N4909" s="334">
        <v>0</v>
      </c>
      <c r="O4909" s="334">
        <v>0</v>
      </c>
      <c r="P4909" s="334">
        <v>0</v>
      </c>
      <c r="Q4909" s="334">
        <v>0</v>
      </c>
      <c r="R4909" s="334">
        <v>0</v>
      </c>
      <c r="S4909" s="334">
        <v>0</v>
      </c>
      <c r="T4909" s="334">
        <v>0</v>
      </c>
      <c r="U4909" s="334">
        <v>0</v>
      </c>
      <c r="V4909" s="334">
        <v>0</v>
      </c>
      <c r="W4909" s="334">
        <v>0</v>
      </c>
      <c r="X4909" s="334">
        <v>0</v>
      </c>
      <c r="Y4909" s="334">
        <v>0</v>
      </c>
      <c r="Z4909" s="334">
        <v>0</v>
      </c>
      <c r="AA4909" s="334">
        <v>0</v>
      </c>
      <c r="AB4909" s="334">
        <v>0</v>
      </c>
      <c r="AD4909" s="334">
        <v>0</v>
      </c>
      <c r="AE4909" s="334">
        <f t="shared" si="767"/>
        <v>0</v>
      </c>
      <c r="AF4909" s="334">
        <f t="shared" si="768"/>
        <v>0</v>
      </c>
      <c r="AG4909" s="340">
        <f t="shared" si="769"/>
        <v>0</v>
      </c>
      <c r="AI4909" s="340">
        <f t="shared" si="772"/>
        <v>0</v>
      </c>
      <c r="AJ4909" s="340">
        <f t="shared" si="772"/>
        <v>0</v>
      </c>
      <c r="AK4909" s="340">
        <f t="shared" si="772"/>
        <v>0</v>
      </c>
      <c r="AL4909" s="340">
        <f t="shared" si="772"/>
        <v>0</v>
      </c>
      <c r="AM4909" s="340">
        <f t="shared" si="772"/>
        <v>0</v>
      </c>
    </row>
    <row r="4910" spans="1:39" x14ac:dyDescent="0.35">
      <c r="A4910" s="337">
        <v>26823</v>
      </c>
      <c r="B4910" s="338">
        <f t="shared" si="764"/>
        <v>1973</v>
      </c>
      <c r="C4910" s="338">
        <f t="shared" si="765"/>
        <v>6</v>
      </c>
      <c r="D4910" s="338">
        <f t="shared" si="766"/>
        <v>8</v>
      </c>
      <c r="E4910" s="334">
        <v>0</v>
      </c>
      <c r="F4910" s="334">
        <v>0</v>
      </c>
      <c r="G4910" s="334">
        <v>0</v>
      </c>
      <c r="H4910" s="334">
        <v>0</v>
      </c>
      <c r="I4910" s="334">
        <v>0</v>
      </c>
      <c r="J4910" s="334">
        <v>0</v>
      </c>
      <c r="K4910" s="334">
        <v>0</v>
      </c>
      <c r="L4910" s="334">
        <v>0</v>
      </c>
      <c r="M4910" s="334">
        <v>0</v>
      </c>
      <c r="N4910" s="334">
        <v>0</v>
      </c>
      <c r="O4910" s="334">
        <v>0</v>
      </c>
      <c r="P4910" s="334">
        <v>0</v>
      </c>
      <c r="Q4910" s="334">
        <v>0</v>
      </c>
      <c r="R4910" s="334">
        <v>0</v>
      </c>
      <c r="S4910" s="334">
        <v>0</v>
      </c>
      <c r="T4910" s="334">
        <v>0</v>
      </c>
      <c r="U4910" s="334">
        <v>0</v>
      </c>
      <c r="V4910" s="334">
        <v>0</v>
      </c>
      <c r="W4910" s="334">
        <v>0</v>
      </c>
      <c r="X4910" s="334">
        <v>0</v>
      </c>
      <c r="Y4910" s="334">
        <v>0</v>
      </c>
      <c r="Z4910" s="334">
        <v>0</v>
      </c>
      <c r="AA4910" s="334">
        <v>0</v>
      </c>
      <c r="AB4910" s="334">
        <v>0</v>
      </c>
      <c r="AD4910" s="334">
        <v>0</v>
      </c>
      <c r="AE4910" s="334">
        <f t="shared" si="767"/>
        <v>0</v>
      </c>
      <c r="AF4910" s="334">
        <f t="shared" si="768"/>
        <v>0</v>
      </c>
      <c r="AG4910" s="340">
        <f t="shared" si="769"/>
        <v>0</v>
      </c>
      <c r="AI4910" s="340">
        <f t="shared" si="772"/>
        <v>0</v>
      </c>
      <c r="AJ4910" s="340">
        <f t="shared" si="772"/>
        <v>0</v>
      </c>
      <c r="AK4910" s="340">
        <f t="shared" si="772"/>
        <v>0</v>
      </c>
      <c r="AL4910" s="340">
        <f t="shared" si="772"/>
        <v>0</v>
      </c>
      <c r="AM4910" s="340">
        <f t="shared" si="772"/>
        <v>0</v>
      </c>
    </row>
    <row r="4911" spans="1:39" x14ac:dyDescent="0.35">
      <c r="A4911" s="337">
        <v>26824</v>
      </c>
      <c r="B4911" s="338">
        <f t="shared" si="764"/>
        <v>1973</v>
      </c>
      <c r="C4911" s="338">
        <f t="shared" si="765"/>
        <v>6</v>
      </c>
      <c r="D4911" s="338">
        <f t="shared" si="766"/>
        <v>9</v>
      </c>
      <c r="E4911" s="334">
        <v>0</v>
      </c>
      <c r="F4911" s="334">
        <v>0</v>
      </c>
      <c r="G4911" s="334">
        <v>0</v>
      </c>
      <c r="H4911" s="334">
        <v>0</v>
      </c>
      <c r="I4911" s="334">
        <v>0</v>
      </c>
      <c r="J4911" s="334">
        <v>0</v>
      </c>
      <c r="K4911" s="334">
        <v>0</v>
      </c>
      <c r="L4911" s="334">
        <v>0</v>
      </c>
      <c r="M4911" s="334">
        <v>0</v>
      </c>
      <c r="N4911" s="334">
        <v>0</v>
      </c>
      <c r="O4911" s="334">
        <v>0</v>
      </c>
      <c r="P4911" s="334">
        <v>0</v>
      </c>
      <c r="Q4911" s="334">
        <v>0</v>
      </c>
      <c r="R4911" s="334">
        <v>0</v>
      </c>
      <c r="S4911" s="334">
        <v>0</v>
      </c>
      <c r="T4911" s="334">
        <v>0</v>
      </c>
      <c r="U4911" s="334">
        <v>0</v>
      </c>
      <c r="V4911" s="334">
        <v>0</v>
      </c>
      <c r="W4911" s="334">
        <v>0</v>
      </c>
      <c r="X4911" s="334">
        <v>0</v>
      </c>
      <c r="Y4911" s="334">
        <v>0</v>
      </c>
      <c r="Z4911" s="334">
        <v>0.5</v>
      </c>
      <c r="AA4911" s="334">
        <v>0</v>
      </c>
      <c r="AB4911" s="334">
        <v>0</v>
      </c>
      <c r="AD4911" s="334">
        <v>0.5</v>
      </c>
      <c r="AE4911" s="334">
        <f t="shared" si="767"/>
        <v>0.5</v>
      </c>
      <c r="AF4911" s="334">
        <f t="shared" si="768"/>
        <v>0.5</v>
      </c>
      <c r="AG4911" s="340">
        <f t="shared" si="769"/>
        <v>0</v>
      </c>
      <c r="AI4911" s="340">
        <f t="shared" si="772"/>
        <v>0</v>
      </c>
      <c r="AJ4911" s="340">
        <f t="shared" si="772"/>
        <v>0.5</v>
      </c>
      <c r="AK4911" s="340">
        <f t="shared" si="772"/>
        <v>0</v>
      </c>
      <c r="AL4911" s="340">
        <f t="shared" si="772"/>
        <v>0</v>
      </c>
      <c r="AM4911" s="340">
        <f t="shared" si="772"/>
        <v>0</v>
      </c>
    </row>
    <row r="4912" spans="1:39" x14ac:dyDescent="0.35">
      <c r="A4912" s="337">
        <v>26825</v>
      </c>
      <c r="B4912" s="338">
        <f t="shared" si="764"/>
        <v>1973</v>
      </c>
      <c r="C4912" s="338">
        <f t="shared" si="765"/>
        <v>6</v>
      </c>
      <c r="D4912" s="338">
        <f t="shared" si="766"/>
        <v>10</v>
      </c>
      <c r="E4912" s="334">
        <v>0</v>
      </c>
      <c r="F4912" s="334">
        <v>0</v>
      </c>
      <c r="G4912" s="334">
        <v>0</v>
      </c>
      <c r="H4912" s="334">
        <v>0</v>
      </c>
      <c r="I4912" s="334">
        <v>1.3</v>
      </c>
      <c r="J4912" s="334">
        <v>0</v>
      </c>
      <c r="K4912" s="334">
        <v>0</v>
      </c>
      <c r="L4912" s="334">
        <v>0.3</v>
      </c>
      <c r="M4912" s="334">
        <v>0</v>
      </c>
      <c r="N4912" s="334">
        <v>0</v>
      </c>
      <c r="O4912" s="334">
        <v>0</v>
      </c>
      <c r="P4912" s="334">
        <v>0</v>
      </c>
      <c r="Q4912" s="334">
        <v>0</v>
      </c>
      <c r="R4912" s="334">
        <v>0</v>
      </c>
      <c r="S4912" s="334">
        <v>0</v>
      </c>
      <c r="T4912" s="334">
        <v>0</v>
      </c>
      <c r="U4912" s="334">
        <v>0</v>
      </c>
      <c r="V4912" s="334">
        <v>0</v>
      </c>
      <c r="W4912" s="334">
        <v>0</v>
      </c>
      <c r="X4912" s="334">
        <v>0</v>
      </c>
      <c r="Y4912" s="334">
        <v>0</v>
      </c>
      <c r="Z4912" s="334">
        <v>0</v>
      </c>
      <c r="AA4912" s="334">
        <v>0</v>
      </c>
      <c r="AB4912" s="334">
        <v>0</v>
      </c>
      <c r="AD4912" s="334">
        <v>1.6</v>
      </c>
      <c r="AE4912" s="334">
        <f t="shared" si="767"/>
        <v>1.6</v>
      </c>
      <c r="AF4912" s="334">
        <f t="shared" si="768"/>
        <v>1.6</v>
      </c>
      <c r="AG4912" s="340">
        <f t="shared" si="769"/>
        <v>0</v>
      </c>
      <c r="AI4912" s="340">
        <f t="shared" si="772"/>
        <v>0</v>
      </c>
      <c r="AJ4912" s="340">
        <f t="shared" si="772"/>
        <v>1.6</v>
      </c>
      <c r="AK4912" s="340">
        <f t="shared" si="772"/>
        <v>0</v>
      </c>
      <c r="AL4912" s="340">
        <f t="shared" si="772"/>
        <v>0</v>
      </c>
      <c r="AM4912" s="340">
        <f t="shared" si="772"/>
        <v>0</v>
      </c>
    </row>
    <row r="4913" spans="1:39" x14ac:dyDescent="0.35">
      <c r="A4913" s="337">
        <v>26826</v>
      </c>
      <c r="B4913" s="338">
        <f t="shared" si="764"/>
        <v>1973</v>
      </c>
      <c r="C4913" s="338">
        <f t="shared" si="765"/>
        <v>6</v>
      </c>
      <c r="D4913" s="338">
        <f t="shared" si="766"/>
        <v>11</v>
      </c>
      <c r="E4913" s="334">
        <v>0</v>
      </c>
      <c r="F4913" s="334">
        <v>0</v>
      </c>
      <c r="G4913" s="334">
        <v>0</v>
      </c>
      <c r="H4913" s="334">
        <v>0</v>
      </c>
      <c r="I4913" s="334">
        <v>0</v>
      </c>
      <c r="J4913" s="334">
        <v>0</v>
      </c>
      <c r="K4913" s="334">
        <v>0</v>
      </c>
      <c r="L4913" s="334">
        <v>0</v>
      </c>
      <c r="M4913" s="334">
        <v>0</v>
      </c>
      <c r="N4913" s="334">
        <v>0</v>
      </c>
      <c r="O4913" s="334">
        <v>0</v>
      </c>
      <c r="P4913" s="334">
        <v>0</v>
      </c>
      <c r="Q4913" s="334">
        <v>0</v>
      </c>
      <c r="R4913" s="334">
        <v>0</v>
      </c>
      <c r="S4913" s="334">
        <v>0</v>
      </c>
      <c r="T4913" s="334">
        <v>0</v>
      </c>
      <c r="U4913" s="334">
        <v>0</v>
      </c>
      <c r="V4913" s="334">
        <v>0</v>
      </c>
      <c r="W4913" s="334">
        <v>0</v>
      </c>
      <c r="X4913" s="334">
        <v>0</v>
      </c>
      <c r="Y4913" s="334">
        <v>0</v>
      </c>
      <c r="Z4913" s="334">
        <v>0</v>
      </c>
      <c r="AA4913" s="334">
        <v>0</v>
      </c>
      <c r="AB4913" s="334">
        <v>0</v>
      </c>
      <c r="AD4913" s="334">
        <v>0</v>
      </c>
      <c r="AE4913" s="334">
        <f t="shared" si="767"/>
        <v>0</v>
      </c>
      <c r="AF4913" s="334">
        <f t="shared" si="768"/>
        <v>0</v>
      </c>
      <c r="AG4913" s="340">
        <f t="shared" si="769"/>
        <v>0</v>
      </c>
      <c r="AI4913" s="340">
        <f t="shared" si="772"/>
        <v>0</v>
      </c>
      <c r="AJ4913" s="340">
        <f t="shared" si="772"/>
        <v>0</v>
      </c>
      <c r="AK4913" s="340">
        <f t="shared" si="772"/>
        <v>0</v>
      </c>
      <c r="AL4913" s="340">
        <f t="shared" si="772"/>
        <v>0</v>
      </c>
      <c r="AM4913" s="340">
        <f t="shared" si="772"/>
        <v>0</v>
      </c>
    </row>
    <row r="4914" spans="1:39" x14ac:dyDescent="0.35">
      <c r="A4914" s="337">
        <v>26827</v>
      </c>
      <c r="B4914" s="338">
        <f t="shared" si="764"/>
        <v>1973</v>
      </c>
      <c r="C4914" s="338">
        <f t="shared" si="765"/>
        <v>6</v>
      </c>
      <c r="D4914" s="338">
        <f t="shared" si="766"/>
        <v>12</v>
      </c>
      <c r="E4914" s="334">
        <v>0</v>
      </c>
      <c r="F4914" s="334">
        <v>0</v>
      </c>
      <c r="G4914" s="334">
        <v>0</v>
      </c>
      <c r="H4914" s="334">
        <v>0</v>
      </c>
      <c r="I4914" s="334">
        <v>0</v>
      </c>
      <c r="J4914" s="334">
        <v>0</v>
      </c>
      <c r="K4914" s="334">
        <v>0</v>
      </c>
      <c r="L4914" s="334">
        <v>0</v>
      </c>
      <c r="M4914" s="334">
        <v>0</v>
      </c>
      <c r="N4914" s="334">
        <v>0</v>
      </c>
      <c r="O4914" s="334">
        <v>0</v>
      </c>
      <c r="P4914" s="334">
        <v>0</v>
      </c>
      <c r="Q4914" s="334">
        <v>0</v>
      </c>
      <c r="R4914" s="334">
        <v>0</v>
      </c>
      <c r="S4914" s="334">
        <v>0</v>
      </c>
      <c r="T4914" s="334">
        <v>0</v>
      </c>
      <c r="U4914" s="334">
        <v>0</v>
      </c>
      <c r="V4914" s="334">
        <v>0</v>
      </c>
      <c r="W4914" s="334">
        <v>0</v>
      </c>
      <c r="X4914" s="334">
        <v>0</v>
      </c>
      <c r="Y4914" s="334">
        <v>0</v>
      </c>
      <c r="Z4914" s="334">
        <v>0</v>
      </c>
      <c r="AA4914" s="334">
        <v>0</v>
      </c>
      <c r="AB4914" s="334">
        <v>0</v>
      </c>
      <c r="AD4914" s="334">
        <v>0</v>
      </c>
      <c r="AE4914" s="334">
        <f t="shared" si="767"/>
        <v>0</v>
      </c>
      <c r="AF4914" s="334">
        <f t="shared" si="768"/>
        <v>0</v>
      </c>
      <c r="AG4914" s="340">
        <f t="shared" si="769"/>
        <v>0</v>
      </c>
      <c r="AI4914" s="340">
        <f t="shared" si="772"/>
        <v>0</v>
      </c>
      <c r="AJ4914" s="340">
        <f t="shared" si="772"/>
        <v>0</v>
      </c>
      <c r="AK4914" s="340">
        <f t="shared" si="772"/>
        <v>0</v>
      </c>
      <c r="AL4914" s="340">
        <f t="shared" si="772"/>
        <v>0</v>
      </c>
      <c r="AM4914" s="340">
        <f t="shared" si="772"/>
        <v>0</v>
      </c>
    </row>
    <row r="4915" spans="1:39" x14ac:dyDescent="0.35">
      <c r="A4915" s="337">
        <v>26828</v>
      </c>
      <c r="B4915" s="338">
        <f t="shared" si="764"/>
        <v>1973</v>
      </c>
      <c r="C4915" s="338">
        <f t="shared" si="765"/>
        <v>6</v>
      </c>
      <c r="D4915" s="338">
        <f t="shared" si="766"/>
        <v>13</v>
      </c>
      <c r="E4915" s="334">
        <v>0</v>
      </c>
      <c r="F4915" s="334">
        <v>0</v>
      </c>
      <c r="G4915" s="334">
        <v>0</v>
      </c>
      <c r="H4915" s="334">
        <v>0</v>
      </c>
      <c r="I4915" s="334">
        <v>0</v>
      </c>
      <c r="J4915" s="334">
        <v>0</v>
      </c>
      <c r="K4915" s="334">
        <v>0</v>
      </c>
      <c r="L4915" s="334">
        <v>0</v>
      </c>
      <c r="M4915" s="334">
        <v>0</v>
      </c>
      <c r="N4915" s="334">
        <v>0</v>
      </c>
      <c r="O4915" s="334">
        <v>0</v>
      </c>
      <c r="P4915" s="334">
        <v>0</v>
      </c>
      <c r="Q4915" s="334">
        <v>0</v>
      </c>
      <c r="R4915" s="334">
        <v>0</v>
      </c>
      <c r="S4915" s="334">
        <v>0</v>
      </c>
      <c r="T4915" s="334">
        <v>0</v>
      </c>
      <c r="U4915" s="334">
        <v>0</v>
      </c>
      <c r="V4915" s="334">
        <v>0</v>
      </c>
      <c r="W4915" s="334">
        <v>0</v>
      </c>
      <c r="X4915" s="334">
        <v>0</v>
      </c>
      <c r="Y4915" s="334">
        <v>0</v>
      </c>
      <c r="Z4915" s="334">
        <v>0</v>
      </c>
      <c r="AA4915" s="334">
        <v>0</v>
      </c>
      <c r="AB4915" s="334">
        <v>0</v>
      </c>
      <c r="AD4915" s="334">
        <v>0</v>
      </c>
      <c r="AE4915" s="334">
        <f t="shared" si="767"/>
        <v>0</v>
      </c>
      <c r="AF4915" s="334">
        <f t="shared" si="768"/>
        <v>0</v>
      </c>
      <c r="AG4915" s="340">
        <f t="shared" si="769"/>
        <v>0</v>
      </c>
      <c r="AI4915" s="340">
        <f t="shared" si="772"/>
        <v>0</v>
      </c>
      <c r="AJ4915" s="340">
        <f t="shared" si="772"/>
        <v>0</v>
      </c>
      <c r="AK4915" s="340">
        <f t="shared" si="772"/>
        <v>0</v>
      </c>
      <c r="AL4915" s="340">
        <f t="shared" si="772"/>
        <v>0</v>
      </c>
      <c r="AM4915" s="340">
        <f t="shared" si="772"/>
        <v>0</v>
      </c>
    </row>
    <row r="4916" spans="1:39" x14ac:dyDescent="0.35">
      <c r="A4916" s="337">
        <v>26829</v>
      </c>
      <c r="B4916" s="338">
        <f t="shared" si="764"/>
        <v>1973</v>
      </c>
      <c r="C4916" s="338">
        <f t="shared" si="765"/>
        <v>6</v>
      </c>
      <c r="D4916" s="338">
        <f t="shared" si="766"/>
        <v>14</v>
      </c>
      <c r="E4916" s="334">
        <v>0</v>
      </c>
      <c r="F4916" s="334">
        <v>0</v>
      </c>
      <c r="G4916" s="334">
        <v>0</v>
      </c>
      <c r="H4916" s="334">
        <v>0</v>
      </c>
      <c r="I4916" s="334">
        <v>0</v>
      </c>
      <c r="J4916" s="334">
        <v>0</v>
      </c>
      <c r="K4916" s="334">
        <v>0</v>
      </c>
      <c r="L4916" s="334">
        <v>0</v>
      </c>
      <c r="M4916" s="334">
        <v>0</v>
      </c>
      <c r="N4916" s="334">
        <v>0</v>
      </c>
      <c r="O4916" s="334">
        <v>0</v>
      </c>
      <c r="P4916" s="334">
        <v>2</v>
      </c>
      <c r="Q4916" s="334">
        <v>3.6</v>
      </c>
      <c r="R4916" s="334">
        <v>3</v>
      </c>
      <c r="S4916" s="334">
        <v>3.3</v>
      </c>
      <c r="T4916" s="334">
        <v>3.6</v>
      </c>
      <c r="U4916" s="334">
        <v>2.5</v>
      </c>
      <c r="V4916" s="334">
        <v>1.8</v>
      </c>
      <c r="W4916" s="334">
        <v>1.3</v>
      </c>
      <c r="X4916" s="334">
        <v>1.5</v>
      </c>
      <c r="Y4916" s="334">
        <v>1</v>
      </c>
      <c r="Z4916" s="334">
        <v>0</v>
      </c>
      <c r="AA4916" s="334">
        <v>0</v>
      </c>
      <c r="AB4916" s="334">
        <v>0</v>
      </c>
      <c r="AD4916" s="334">
        <v>23.6</v>
      </c>
      <c r="AE4916" s="334">
        <f t="shared" si="767"/>
        <v>23.6</v>
      </c>
      <c r="AF4916" s="334">
        <f t="shared" si="768"/>
        <v>23.6</v>
      </c>
      <c r="AG4916" s="340">
        <f t="shared" si="769"/>
        <v>0</v>
      </c>
      <c r="AI4916" s="340">
        <f t="shared" ref="AI4916:AM4931" si="773">IF($C4916=AI$1,$AF4916,0)</f>
        <v>0</v>
      </c>
      <c r="AJ4916" s="340">
        <f t="shared" si="773"/>
        <v>23.6</v>
      </c>
      <c r="AK4916" s="340">
        <f t="shared" si="773"/>
        <v>0</v>
      </c>
      <c r="AL4916" s="340">
        <f t="shared" si="773"/>
        <v>0</v>
      </c>
      <c r="AM4916" s="340">
        <f t="shared" si="773"/>
        <v>0</v>
      </c>
    </row>
    <row r="4917" spans="1:39" x14ac:dyDescent="0.35">
      <c r="A4917" s="337">
        <v>26830</v>
      </c>
      <c r="B4917" s="338">
        <f t="shared" si="764"/>
        <v>1973</v>
      </c>
      <c r="C4917" s="338">
        <f t="shared" si="765"/>
        <v>6</v>
      </c>
      <c r="D4917" s="338">
        <f t="shared" si="766"/>
        <v>15</v>
      </c>
      <c r="E4917" s="334">
        <v>0</v>
      </c>
      <c r="F4917" s="334">
        <v>1.3</v>
      </c>
      <c r="G4917" s="334">
        <v>1</v>
      </c>
      <c r="H4917" s="334">
        <v>1.8</v>
      </c>
      <c r="I4917" s="334">
        <v>1</v>
      </c>
      <c r="J4917" s="334">
        <v>0.3</v>
      </c>
      <c r="K4917" s="334">
        <v>0</v>
      </c>
      <c r="L4917" s="334">
        <v>0.5</v>
      </c>
      <c r="M4917" s="334">
        <v>1</v>
      </c>
      <c r="N4917" s="334">
        <v>1</v>
      </c>
      <c r="O4917" s="334">
        <v>0.5</v>
      </c>
      <c r="P4917" s="334">
        <v>0</v>
      </c>
      <c r="Q4917" s="334">
        <v>0</v>
      </c>
      <c r="R4917" s="334">
        <v>0</v>
      </c>
      <c r="S4917" s="334">
        <v>0</v>
      </c>
      <c r="T4917" s="334">
        <v>0</v>
      </c>
      <c r="U4917" s="334">
        <v>0</v>
      </c>
      <c r="V4917" s="334">
        <v>0</v>
      </c>
      <c r="W4917" s="334">
        <v>0</v>
      </c>
      <c r="X4917" s="334">
        <v>0</v>
      </c>
      <c r="Y4917" s="334">
        <v>0</v>
      </c>
      <c r="Z4917" s="334">
        <v>0</v>
      </c>
      <c r="AA4917" s="334">
        <v>0</v>
      </c>
      <c r="AB4917" s="334">
        <v>0</v>
      </c>
      <c r="AD4917" s="334">
        <v>8.4</v>
      </c>
      <c r="AE4917" s="334">
        <f t="shared" si="767"/>
        <v>8.4</v>
      </c>
      <c r="AF4917" s="334">
        <f t="shared" si="768"/>
        <v>8.3999999999999986</v>
      </c>
      <c r="AG4917" s="340">
        <f t="shared" si="769"/>
        <v>1.7763568394002505E-15</v>
      </c>
      <c r="AI4917" s="340">
        <f t="shared" si="773"/>
        <v>0</v>
      </c>
      <c r="AJ4917" s="340">
        <f t="shared" si="773"/>
        <v>8.3999999999999986</v>
      </c>
      <c r="AK4917" s="340">
        <f t="shared" si="773"/>
        <v>0</v>
      </c>
      <c r="AL4917" s="340">
        <f t="shared" si="773"/>
        <v>0</v>
      </c>
      <c r="AM4917" s="340">
        <f t="shared" si="773"/>
        <v>0</v>
      </c>
    </row>
    <row r="4918" spans="1:39" x14ac:dyDescent="0.35">
      <c r="A4918" s="337">
        <v>26831</v>
      </c>
      <c r="B4918" s="338">
        <f t="shared" si="764"/>
        <v>1973</v>
      </c>
      <c r="C4918" s="338">
        <f t="shared" si="765"/>
        <v>6</v>
      </c>
      <c r="D4918" s="338">
        <f t="shared" si="766"/>
        <v>16</v>
      </c>
      <c r="E4918" s="334">
        <v>0</v>
      </c>
      <c r="F4918" s="334">
        <v>0</v>
      </c>
      <c r="G4918" s="334">
        <v>0</v>
      </c>
      <c r="H4918" s="334">
        <v>0</v>
      </c>
      <c r="I4918" s="334">
        <v>0</v>
      </c>
      <c r="J4918" s="334">
        <v>0</v>
      </c>
      <c r="K4918" s="334">
        <v>0</v>
      </c>
      <c r="L4918" s="334">
        <v>0</v>
      </c>
      <c r="M4918" s="334">
        <v>0</v>
      </c>
      <c r="N4918" s="334">
        <v>0</v>
      </c>
      <c r="O4918" s="334">
        <v>0</v>
      </c>
      <c r="P4918" s="334">
        <v>0</v>
      </c>
      <c r="Q4918" s="334">
        <v>0</v>
      </c>
      <c r="R4918" s="334">
        <v>0</v>
      </c>
      <c r="S4918" s="334">
        <v>0</v>
      </c>
      <c r="T4918" s="334">
        <v>0</v>
      </c>
      <c r="U4918" s="334">
        <v>0</v>
      </c>
      <c r="V4918" s="334">
        <v>0</v>
      </c>
      <c r="W4918" s="334">
        <v>0</v>
      </c>
      <c r="X4918" s="334">
        <v>0</v>
      </c>
      <c r="Y4918" s="334">
        <v>0</v>
      </c>
      <c r="Z4918" s="334">
        <v>0</v>
      </c>
      <c r="AA4918" s="334">
        <v>0</v>
      </c>
      <c r="AB4918" s="334">
        <v>0</v>
      </c>
      <c r="AD4918" s="334">
        <v>0</v>
      </c>
      <c r="AE4918" s="334">
        <f t="shared" si="767"/>
        <v>0</v>
      </c>
      <c r="AF4918" s="334">
        <f t="shared" si="768"/>
        <v>0</v>
      </c>
      <c r="AG4918" s="340">
        <f t="shared" si="769"/>
        <v>0</v>
      </c>
      <c r="AI4918" s="340">
        <f t="shared" si="773"/>
        <v>0</v>
      </c>
      <c r="AJ4918" s="340">
        <f t="shared" si="773"/>
        <v>0</v>
      </c>
      <c r="AK4918" s="340">
        <f t="shared" si="773"/>
        <v>0</v>
      </c>
      <c r="AL4918" s="340">
        <f t="shared" si="773"/>
        <v>0</v>
      </c>
      <c r="AM4918" s="340">
        <f t="shared" si="773"/>
        <v>0</v>
      </c>
    </row>
    <row r="4919" spans="1:39" x14ac:dyDescent="0.35">
      <c r="A4919" s="337">
        <v>26832</v>
      </c>
      <c r="B4919" s="338">
        <f t="shared" si="764"/>
        <v>1973</v>
      </c>
      <c r="C4919" s="338">
        <f t="shared" si="765"/>
        <v>6</v>
      </c>
      <c r="D4919" s="338">
        <f t="shared" si="766"/>
        <v>17</v>
      </c>
      <c r="E4919" s="334">
        <v>0</v>
      </c>
      <c r="F4919" s="334">
        <v>0</v>
      </c>
      <c r="G4919" s="334">
        <v>0</v>
      </c>
      <c r="H4919" s="334">
        <v>0</v>
      </c>
      <c r="I4919" s="334">
        <v>0</v>
      </c>
      <c r="J4919" s="334">
        <v>0</v>
      </c>
      <c r="K4919" s="334">
        <v>0</v>
      </c>
      <c r="L4919" s="334">
        <v>0</v>
      </c>
      <c r="M4919" s="334">
        <v>0</v>
      </c>
      <c r="N4919" s="334">
        <v>0</v>
      </c>
      <c r="O4919" s="334">
        <v>0</v>
      </c>
      <c r="P4919" s="334">
        <v>0</v>
      </c>
      <c r="Q4919" s="334">
        <v>0</v>
      </c>
      <c r="R4919" s="334">
        <v>0</v>
      </c>
      <c r="S4919" s="334">
        <v>4.0999999999999996</v>
      </c>
      <c r="T4919" s="334">
        <v>1.8</v>
      </c>
      <c r="U4919" s="334">
        <v>2.8</v>
      </c>
      <c r="V4919" s="334">
        <v>3.3</v>
      </c>
      <c r="W4919" s="334">
        <v>0</v>
      </c>
      <c r="X4919" s="334">
        <v>0.8</v>
      </c>
      <c r="Y4919" s="334">
        <v>2.2999999999999998</v>
      </c>
      <c r="Z4919" s="334">
        <v>1.5</v>
      </c>
      <c r="AA4919" s="334">
        <v>2.5</v>
      </c>
      <c r="AB4919" s="334">
        <v>0.8</v>
      </c>
      <c r="AD4919" s="334">
        <v>19.899999999999999</v>
      </c>
      <c r="AE4919" s="334">
        <f t="shared" si="767"/>
        <v>19.899999999999999</v>
      </c>
      <c r="AF4919" s="334">
        <f t="shared" si="768"/>
        <v>19.900000000000002</v>
      </c>
      <c r="AG4919" s="340">
        <f t="shared" si="769"/>
        <v>3.5527136788005009E-15</v>
      </c>
      <c r="AI4919" s="340">
        <f t="shared" si="773"/>
        <v>0</v>
      </c>
      <c r="AJ4919" s="340">
        <f t="shared" si="773"/>
        <v>19.900000000000002</v>
      </c>
      <c r="AK4919" s="340">
        <f t="shared" si="773"/>
        <v>0</v>
      </c>
      <c r="AL4919" s="340">
        <f t="shared" si="773"/>
        <v>0</v>
      </c>
      <c r="AM4919" s="340">
        <f t="shared" si="773"/>
        <v>0</v>
      </c>
    </row>
    <row r="4920" spans="1:39" x14ac:dyDescent="0.35">
      <c r="A4920" s="337">
        <v>26833</v>
      </c>
      <c r="B4920" s="338">
        <f t="shared" si="764"/>
        <v>1973</v>
      </c>
      <c r="C4920" s="338">
        <f t="shared" si="765"/>
        <v>6</v>
      </c>
      <c r="D4920" s="338">
        <f t="shared" si="766"/>
        <v>18</v>
      </c>
      <c r="E4920" s="334">
        <v>0.5</v>
      </c>
      <c r="F4920" s="334">
        <v>0.8</v>
      </c>
      <c r="G4920" s="334">
        <v>2</v>
      </c>
      <c r="H4920" s="334">
        <v>0.3</v>
      </c>
      <c r="I4920" s="334">
        <v>0</v>
      </c>
      <c r="J4920" s="334">
        <v>0</v>
      </c>
      <c r="K4920" s="334">
        <v>0</v>
      </c>
      <c r="L4920" s="334">
        <v>0</v>
      </c>
      <c r="M4920" s="334">
        <v>0</v>
      </c>
      <c r="N4920" s="334">
        <v>0</v>
      </c>
      <c r="O4920" s="334">
        <v>0.3</v>
      </c>
      <c r="P4920" s="334">
        <v>0</v>
      </c>
      <c r="Q4920" s="334">
        <v>0</v>
      </c>
      <c r="R4920" s="334">
        <v>0</v>
      </c>
      <c r="S4920" s="334">
        <v>0</v>
      </c>
      <c r="T4920" s="334">
        <v>0</v>
      </c>
      <c r="U4920" s="334">
        <v>3</v>
      </c>
      <c r="V4920" s="334">
        <v>0.3</v>
      </c>
      <c r="W4920" s="334">
        <v>0</v>
      </c>
      <c r="X4920" s="334">
        <v>0</v>
      </c>
      <c r="Y4920" s="334">
        <v>0.3</v>
      </c>
      <c r="Z4920" s="334">
        <v>0</v>
      </c>
      <c r="AA4920" s="334">
        <v>0</v>
      </c>
      <c r="AB4920" s="334">
        <v>0</v>
      </c>
      <c r="AD4920" s="334">
        <v>7.5</v>
      </c>
      <c r="AE4920" s="334">
        <f t="shared" si="767"/>
        <v>7.5</v>
      </c>
      <c r="AF4920" s="334">
        <f t="shared" si="768"/>
        <v>7.4999999999999991</v>
      </c>
      <c r="AG4920" s="340">
        <f t="shared" si="769"/>
        <v>8.8817841970012523E-16</v>
      </c>
      <c r="AI4920" s="340">
        <f t="shared" si="773"/>
        <v>0</v>
      </c>
      <c r="AJ4920" s="340">
        <f t="shared" si="773"/>
        <v>7.4999999999999991</v>
      </c>
      <c r="AK4920" s="340">
        <f t="shared" si="773"/>
        <v>0</v>
      </c>
      <c r="AL4920" s="340">
        <f t="shared" si="773"/>
        <v>0</v>
      </c>
      <c r="AM4920" s="340">
        <f t="shared" si="773"/>
        <v>0</v>
      </c>
    </row>
    <row r="4921" spans="1:39" x14ac:dyDescent="0.35">
      <c r="A4921" s="337">
        <v>26834</v>
      </c>
      <c r="B4921" s="338">
        <f t="shared" si="764"/>
        <v>1973</v>
      </c>
      <c r="C4921" s="338">
        <f t="shared" si="765"/>
        <v>6</v>
      </c>
      <c r="D4921" s="338">
        <f t="shared" si="766"/>
        <v>19</v>
      </c>
      <c r="E4921" s="334">
        <v>0</v>
      </c>
      <c r="F4921" s="334">
        <v>0</v>
      </c>
      <c r="G4921" s="334">
        <v>0</v>
      </c>
      <c r="H4921" s="334">
        <v>0</v>
      </c>
      <c r="I4921" s="334">
        <v>0</v>
      </c>
      <c r="J4921" s="334">
        <v>0</v>
      </c>
      <c r="K4921" s="334">
        <v>0</v>
      </c>
      <c r="L4921" s="334">
        <v>0</v>
      </c>
      <c r="M4921" s="334">
        <v>0</v>
      </c>
      <c r="N4921" s="334">
        <v>0</v>
      </c>
      <c r="O4921" s="334">
        <v>0</v>
      </c>
      <c r="P4921" s="334">
        <v>0</v>
      </c>
      <c r="Q4921" s="334">
        <v>0</v>
      </c>
      <c r="R4921" s="334">
        <v>0</v>
      </c>
      <c r="S4921" s="334">
        <v>0</v>
      </c>
      <c r="T4921" s="334">
        <v>0</v>
      </c>
      <c r="U4921" s="334">
        <v>0</v>
      </c>
      <c r="V4921" s="334">
        <v>0</v>
      </c>
      <c r="W4921" s="334">
        <v>0</v>
      </c>
      <c r="X4921" s="334">
        <v>0</v>
      </c>
      <c r="Y4921" s="334">
        <v>0</v>
      </c>
      <c r="Z4921" s="334">
        <v>0</v>
      </c>
      <c r="AA4921" s="334">
        <v>0</v>
      </c>
      <c r="AB4921" s="334">
        <v>0</v>
      </c>
      <c r="AD4921" s="334">
        <v>0</v>
      </c>
      <c r="AE4921" s="334">
        <f t="shared" si="767"/>
        <v>0</v>
      </c>
      <c r="AF4921" s="334">
        <f t="shared" si="768"/>
        <v>0</v>
      </c>
      <c r="AG4921" s="340">
        <f t="shared" si="769"/>
        <v>0</v>
      </c>
      <c r="AI4921" s="340">
        <f t="shared" si="773"/>
        <v>0</v>
      </c>
      <c r="AJ4921" s="340">
        <f t="shared" si="773"/>
        <v>0</v>
      </c>
      <c r="AK4921" s="340">
        <f t="shared" si="773"/>
        <v>0</v>
      </c>
      <c r="AL4921" s="340">
        <f t="shared" si="773"/>
        <v>0</v>
      </c>
      <c r="AM4921" s="340">
        <f t="shared" si="773"/>
        <v>0</v>
      </c>
    </row>
    <row r="4922" spans="1:39" x14ac:dyDescent="0.35">
      <c r="A4922" s="337">
        <v>26835</v>
      </c>
      <c r="B4922" s="338">
        <f t="shared" si="764"/>
        <v>1973</v>
      </c>
      <c r="C4922" s="338">
        <f t="shared" si="765"/>
        <v>6</v>
      </c>
      <c r="D4922" s="338">
        <f t="shared" si="766"/>
        <v>20</v>
      </c>
      <c r="E4922" s="334">
        <v>0</v>
      </c>
      <c r="F4922" s="334">
        <v>0</v>
      </c>
      <c r="G4922" s="334">
        <v>0</v>
      </c>
      <c r="H4922" s="334">
        <v>0</v>
      </c>
      <c r="I4922" s="334">
        <v>0</v>
      </c>
      <c r="J4922" s="334">
        <v>0</v>
      </c>
      <c r="K4922" s="334">
        <v>0</v>
      </c>
      <c r="L4922" s="334">
        <v>0</v>
      </c>
      <c r="M4922" s="334">
        <v>0</v>
      </c>
      <c r="N4922" s="334">
        <v>0</v>
      </c>
      <c r="O4922" s="334">
        <v>0</v>
      </c>
      <c r="P4922" s="334">
        <v>0</v>
      </c>
      <c r="Q4922" s="334">
        <v>0</v>
      </c>
      <c r="R4922" s="334">
        <v>0</v>
      </c>
      <c r="S4922" s="334">
        <v>0</v>
      </c>
      <c r="T4922" s="334">
        <v>0</v>
      </c>
      <c r="U4922" s="334">
        <v>0</v>
      </c>
      <c r="V4922" s="334">
        <v>0</v>
      </c>
      <c r="W4922" s="334">
        <v>0</v>
      </c>
      <c r="X4922" s="334">
        <v>0</v>
      </c>
      <c r="Y4922" s="334">
        <v>0</v>
      </c>
      <c r="Z4922" s="334">
        <v>0</v>
      </c>
      <c r="AA4922" s="334">
        <v>0</v>
      </c>
      <c r="AB4922" s="334">
        <v>0</v>
      </c>
      <c r="AD4922" s="334">
        <v>0</v>
      </c>
      <c r="AE4922" s="334">
        <f t="shared" si="767"/>
        <v>0</v>
      </c>
      <c r="AF4922" s="334">
        <f t="shared" si="768"/>
        <v>0</v>
      </c>
      <c r="AG4922" s="340">
        <f t="shared" si="769"/>
        <v>0</v>
      </c>
      <c r="AI4922" s="340">
        <f t="shared" si="773"/>
        <v>0</v>
      </c>
      <c r="AJ4922" s="340">
        <f t="shared" si="773"/>
        <v>0</v>
      </c>
      <c r="AK4922" s="340">
        <f t="shared" si="773"/>
        <v>0</v>
      </c>
      <c r="AL4922" s="340">
        <f t="shared" si="773"/>
        <v>0</v>
      </c>
      <c r="AM4922" s="340">
        <f t="shared" si="773"/>
        <v>0</v>
      </c>
    </row>
    <row r="4923" spans="1:39" x14ac:dyDescent="0.35">
      <c r="A4923" s="337">
        <v>26836</v>
      </c>
      <c r="B4923" s="338">
        <f t="shared" si="764"/>
        <v>1973</v>
      </c>
      <c r="C4923" s="338">
        <f t="shared" si="765"/>
        <v>6</v>
      </c>
      <c r="D4923" s="338">
        <f t="shared" si="766"/>
        <v>21</v>
      </c>
      <c r="E4923" s="334">
        <v>0</v>
      </c>
      <c r="F4923" s="334">
        <v>0</v>
      </c>
      <c r="G4923" s="334">
        <v>0</v>
      </c>
      <c r="H4923" s="334">
        <v>0</v>
      </c>
      <c r="I4923" s="334">
        <v>0</v>
      </c>
      <c r="J4923" s="334">
        <v>0</v>
      </c>
      <c r="K4923" s="334">
        <v>0</v>
      </c>
      <c r="L4923" s="334">
        <v>0</v>
      </c>
      <c r="M4923" s="334">
        <v>0</v>
      </c>
      <c r="N4923" s="334">
        <v>0</v>
      </c>
      <c r="O4923" s="334">
        <v>0</v>
      </c>
      <c r="P4923" s="334">
        <v>0</v>
      </c>
      <c r="Q4923" s="334">
        <v>0</v>
      </c>
      <c r="R4923" s="334">
        <v>0</v>
      </c>
      <c r="S4923" s="334">
        <v>0</v>
      </c>
      <c r="T4923" s="334">
        <v>0</v>
      </c>
      <c r="U4923" s="334">
        <v>0</v>
      </c>
      <c r="V4923" s="334">
        <v>0</v>
      </c>
      <c r="W4923" s="334">
        <v>0</v>
      </c>
      <c r="X4923" s="334">
        <v>0</v>
      </c>
      <c r="Y4923" s="334">
        <v>0</v>
      </c>
      <c r="Z4923" s="334">
        <v>0</v>
      </c>
      <c r="AA4923" s="334">
        <v>0</v>
      </c>
      <c r="AB4923" s="334">
        <v>0</v>
      </c>
      <c r="AD4923" s="334">
        <v>0</v>
      </c>
      <c r="AE4923" s="334">
        <f t="shared" si="767"/>
        <v>0</v>
      </c>
      <c r="AF4923" s="334">
        <f t="shared" si="768"/>
        <v>0</v>
      </c>
      <c r="AG4923" s="340">
        <f t="shared" si="769"/>
        <v>0</v>
      </c>
      <c r="AI4923" s="340">
        <f t="shared" si="773"/>
        <v>0</v>
      </c>
      <c r="AJ4923" s="340">
        <f t="shared" si="773"/>
        <v>0</v>
      </c>
      <c r="AK4923" s="340">
        <f t="shared" si="773"/>
        <v>0</v>
      </c>
      <c r="AL4923" s="340">
        <f t="shared" si="773"/>
        <v>0</v>
      </c>
      <c r="AM4923" s="340">
        <f t="shared" si="773"/>
        <v>0</v>
      </c>
    </row>
    <row r="4924" spans="1:39" x14ac:dyDescent="0.35">
      <c r="A4924" s="337">
        <v>26837</v>
      </c>
      <c r="B4924" s="338">
        <f t="shared" si="764"/>
        <v>1973</v>
      </c>
      <c r="C4924" s="338">
        <f t="shared" si="765"/>
        <v>6</v>
      </c>
      <c r="D4924" s="338">
        <f t="shared" si="766"/>
        <v>22</v>
      </c>
      <c r="E4924" s="334">
        <v>0</v>
      </c>
      <c r="F4924" s="334">
        <v>0</v>
      </c>
      <c r="G4924" s="334">
        <v>0</v>
      </c>
      <c r="H4924" s="334">
        <v>0</v>
      </c>
      <c r="I4924" s="334">
        <v>0</v>
      </c>
      <c r="J4924" s="334">
        <v>0</v>
      </c>
      <c r="K4924" s="334">
        <v>0</v>
      </c>
      <c r="L4924" s="334">
        <v>0</v>
      </c>
      <c r="M4924" s="334">
        <v>0</v>
      </c>
      <c r="N4924" s="334">
        <v>0</v>
      </c>
      <c r="O4924" s="334">
        <v>0</v>
      </c>
      <c r="P4924" s="334">
        <v>0</v>
      </c>
      <c r="Q4924" s="334">
        <v>0</v>
      </c>
      <c r="R4924" s="334">
        <v>0</v>
      </c>
      <c r="S4924" s="334">
        <v>0</v>
      </c>
      <c r="T4924" s="334">
        <v>0</v>
      </c>
      <c r="U4924" s="334">
        <v>0</v>
      </c>
      <c r="V4924" s="334">
        <v>0</v>
      </c>
      <c r="W4924" s="334">
        <v>2</v>
      </c>
      <c r="X4924" s="334">
        <v>0</v>
      </c>
      <c r="Y4924" s="334">
        <v>0</v>
      </c>
      <c r="Z4924" s="334">
        <v>0</v>
      </c>
      <c r="AA4924" s="334">
        <v>0</v>
      </c>
      <c r="AB4924" s="334">
        <v>0</v>
      </c>
      <c r="AD4924" s="334">
        <v>2</v>
      </c>
      <c r="AE4924" s="334">
        <f t="shared" si="767"/>
        <v>2</v>
      </c>
      <c r="AF4924" s="334">
        <f t="shared" si="768"/>
        <v>2</v>
      </c>
      <c r="AG4924" s="340">
        <f t="shared" si="769"/>
        <v>0</v>
      </c>
      <c r="AI4924" s="340">
        <f t="shared" si="773"/>
        <v>0</v>
      </c>
      <c r="AJ4924" s="340">
        <f t="shared" si="773"/>
        <v>2</v>
      </c>
      <c r="AK4924" s="340">
        <f t="shared" si="773"/>
        <v>0</v>
      </c>
      <c r="AL4924" s="340">
        <f t="shared" si="773"/>
        <v>0</v>
      </c>
      <c r="AM4924" s="340">
        <f t="shared" si="773"/>
        <v>0</v>
      </c>
    </row>
    <row r="4925" spans="1:39" x14ac:dyDescent="0.35">
      <c r="A4925" s="337">
        <v>26838</v>
      </c>
      <c r="B4925" s="338">
        <f t="shared" si="764"/>
        <v>1973</v>
      </c>
      <c r="C4925" s="338">
        <f t="shared" si="765"/>
        <v>6</v>
      </c>
      <c r="D4925" s="338">
        <f t="shared" si="766"/>
        <v>23</v>
      </c>
      <c r="E4925" s="334">
        <v>0</v>
      </c>
      <c r="F4925" s="334">
        <v>0</v>
      </c>
      <c r="G4925" s="334">
        <v>0</v>
      </c>
      <c r="H4925" s="334">
        <v>0</v>
      </c>
      <c r="I4925" s="334">
        <v>0</v>
      </c>
      <c r="J4925" s="334">
        <v>0</v>
      </c>
      <c r="K4925" s="334">
        <v>0</v>
      </c>
      <c r="L4925" s="334">
        <v>0</v>
      </c>
      <c r="M4925" s="334">
        <v>0</v>
      </c>
      <c r="N4925" s="334">
        <v>0</v>
      </c>
      <c r="O4925" s="334">
        <v>0</v>
      </c>
      <c r="P4925" s="334">
        <v>0</v>
      </c>
      <c r="Q4925" s="334">
        <v>0</v>
      </c>
      <c r="R4925" s="334">
        <v>0</v>
      </c>
      <c r="S4925" s="334">
        <v>0</v>
      </c>
      <c r="T4925" s="334">
        <v>0</v>
      </c>
      <c r="U4925" s="334">
        <v>0</v>
      </c>
      <c r="V4925" s="334">
        <v>0</v>
      </c>
      <c r="W4925" s="334">
        <v>0</v>
      </c>
      <c r="X4925" s="334">
        <v>0</v>
      </c>
      <c r="Y4925" s="334">
        <v>0</v>
      </c>
      <c r="Z4925" s="334">
        <v>0</v>
      </c>
      <c r="AA4925" s="334">
        <v>0</v>
      </c>
      <c r="AB4925" s="334">
        <v>0</v>
      </c>
      <c r="AD4925" s="334">
        <v>0</v>
      </c>
      <c r="AE4925" s="334">
        <f t="shared" si="767"/>
        <v>0</v>
      </c>
      <c r="AF4925" s="334">
        <f t="shared" si="768"/>
        <v>0</v>
      </c>
      <c r="AG4925" s="340">
        <f t="shared" si="769"/>
        <v>0</v>
      </c>
      <c r="AI4925" s="340">
        <f t="shared" si="773"/>
        <v>0</v>
      </c>
      <c r="AJ4925" s="340">
        <f t="shared" si="773"/>
        <v>0</v>
      </c>
      <c r="AK4925" s="340">
        <f t="shared" si="773"/>
        <v>0</v>
      </c>
      <c r="AL4925" s="340">
        <f t="shared" si="773"/>
        <v>0</v>
      </c>
      <c r="AM4925" s="340">
        <f t="shared" si="773"/>
        <v>0</v>
      </c>
    </row>
    <row r="4926" spans="1:39" x14ac:dyDescent="0.35">
      <c r="A4926" s="337">
        <v>26839</v>
      </c>
      <c r="B4926" s="338">
        <f t="shared" si="764"/>
        <v>1973</v>
      </c>
      <c r="C4926" s="338">
        <f t="shared" si="765"/>
        <v>6</v>
      </c>
      <c r="D4926" s="338">
        <f t="shared" si="766"/>
        <v>24</v>
      </c>
      <c r="E4926" s="334">
        <v>0</v>
      </c>
      <c r="F4926" s="334">
        <v>0</v>
      </c>
      <c r="G4926" s="334">
        <v>0</v>
      </c>
      <c r="H4926" s="334">
        <v>0</v>
      </c>
      <c r="I4926" s="334">
        <v>0</v>
      </c>
      <c r="J4926" s="334">
        <v>0</v>
      </c>
      <c r="K4926" s="334">
        <v>0</v>
      </c>
      <c r="L4926" s="334">
        <v>0</v>
      </c>
      <c r="M4926" s="334">
        <v>0</v>
      </c>
      <c r="N4926" s="334">
        <v>0</v>
      </c>
      <c r="O4926" s="334">
        <v>0</v>
      </c>
      <c r="P4926" s="334">
        <v>0</v>
      </c>
      <c r="Q4926" s="334">
        <v>0</v>
      </c>
      <c r="R4926" s="334">
        <v>0</v>
      </c>
      <c r="S4926" s="334">
        <v>0</v>
      </c>
      <c r="T4926" s="334">
        <v>0</v>
      </c>
      <c r="U4926" s="334">
        <v>0</v>
      </c>
      <c r="V4926" s="334">
        <v>0</v>
      </c>
      <c r="W4926" s="334">
        <v>0</v>
      </c>
      <c r="X4926" s="334">
        <v>0</v>
      </c>
      <c r="Y4926" s="334">
        <v>0</v>
      </c>
      <c r="Z4926" s="334">
        <v>0</v>
      </c>
      <c r="AA4926" s="334">
        <v>0</v>
      </c>
      <c r="AB4926" s="334">
        <v>0</v>
      </c>
      <c r="AD4926" s="334">
        <v>0</v>
      </c>
      <c r="AE4926" s="334">
        <f t="shared" si="767"/>
        <v>0</v>
      </c>
      <c r="AF4926" s="334">
        <f t="shared" si="768"/>
        <v>0</v>
      </c>
      <c r="AG4926" s="340">
        <f t="shared" si="769"/>
        <v>0</v>
      </c>
      <c r="AI4926" s="340">
        <f t="shared" si="773"/>
        <v>0</v>
      </c>
      <c r="AJ4926" s="340">
        <f t="shared" si="773"/>
        <v>0</v>
      </c>
      <c r="AK4926" s="340">
        <f t="shared" si="773"/>
        <v>0</v>
      </c>
      <c r="AL4926" s="340">
        <f t="shared" si="773"/>
        <v>0</v>
      </c>
      <c r="AM4926" s="340">
        <f t="shared" si="773"/>
        <v>0</v>
      </c>
    </row>
    <row r="4927" spans="1:39" x14ac:dyDescent="0.35">
      <c r="A4927" s="337">
        <v>26840</v>
      </c>
      <c r="B4927" s="338">
        <f t="shared" si="764"/>
        <v>1973</v>
      </c>
      <c r="C4927" s="338">
        <f t="shared" si="765"/>
        <v>6</v>
      </c>
      <c r="D4927" s="338">
        <f t="shared" si="766"/>
        <v>25</v>
      </c>
      <c r="E4927" s="334">
        <v>0</v>
      </c>
      <c r="F4927" s="334">
        <v>0</v>
      </c>
      <c r="G4927" s="334">
        <v>0</v>
      </c>
      <c r="H4927" s="334">
        <v>0</v>
      </c>
      <c r="I4927" s="334">
        <v>0</v>
      </c>
      <c r="J4927" s="334">
        <v>0</v>
      </c>
      <c r="K4927" s="334">
        <v>0</v>
      </c>
      <c r="L4927" s="334">
        <v>0</v>
      </c>
      <c r="M4927" s="334">
        <v>0</v>
      </c>
      <c r="N4927" s="334">
        <v>0</v>
      </c>
      <c r="O4927" s="334">
        <v>0</v>
      </c>
      <c r="P4927" s="334">
        <v>0</v>
      </c>
      <c r="Q4927" s="334">
        <v>0</v>
      </c>
      <c r="R4927" s="334">
        <v>0</v>
      </c>
      <c r="S4927" s="334">
        <v>0</v>
      </c>
      <c r="T4927" s="334">
        <v>0</v>
      </c>
      <c r="U4927" s="334">
        <v>0</v>
      </c>
      <c r="V4927" s="334">
        <v>0</v>
      </c>
      <c r="W4927" s="334">
        <v>0</v>
      </c>
      <c r="X4927" s="334">
        <v>0</v>
      </c>
      <c r="Y4927" s="334">
        <v>0</v>
      </c>
      <c r="Z4927" s="334">
        <v>0</v>
      </c>
      <c r="AA4927" s="334">
        <v>0</v>
      </c>
      <c r="AB4927" s="334">
        <v>0</v>
      </c>
      <c r="AD4927" s="334">
        <v>0</v>
      </c>
      <c r="AE4927" s="334">
        <f t="shared" si="767"/>
        <v>0</v>
      </c>
      <c r="AF4927" s="334">
        <f t="shared" si="768"/>
        <v>0</v>
      </c>
      <c r="AG4927" s="340">
        <f t="shared" si="769"/>
        <v>0</v>
      </c>
      <c r="AI4927" s="340">
        <f t="shared" si="773"/>
        <v>0</v>
      </c>
      <c r="AJ4927" s="340">
        <f t="shared" si="773"/>
        <v>0</v>
      </c>
      <c r="AK4927" s="340">
        <f t="shared" si="773"/>
        <v>0</v>
      </c>
      <c r="AL4927" s="340">
        <f t="shared" si="773"/>
        <v>0</v>
      </c>
      <c r="AM4927" s="340">
        <f t="shared" si="773"/>
        <v>0</v>
      </c>
    </row>
    <row r="4928" spans="1:39" x14ac:dyDescent="0.35">
      <c r="A4928" s="337">
        <v>26841</v>
      </c>
      <c r="B4928" s="338">
        <f t="shared" si="764"/>
        <v>1973</v>
      </c>
      <c r="C4928" s="338">
        <f t="shared" si="765"/>
        <v>6</v>
      </c>
      <c r="D4928" s="338">
        <f t="shared" si="766"/>
        <v>26</v>
      </c>
      <c r="E4928" s="334">
        <v>0</v>
      </c>
      <c r="F4928" s="334">
        <v>0</v>
      </c>
      <c r="G4928" s="334">
        <v>0</v>
      </c>
      <c r="H4928" s="334">
        <v>0</v>
      </c>
      <c r="I4928" s="334">
        <v>0</v>
      </c>
      <c r="J4928" s="334">
        <v>0</v>
      </c>
      <c r="K4928" s="334">
        <v>0</v>
      </c>
      <c r="L4928" s="334">
        <v>0</v>
      </c>
      <c r="M4928" s="334">
        <v>0</v>
      </c>
      <c r="N4928" s="334">
        <v>0</v>
      </c>
      <c r="O4928" s="334">
        <v>0</v>
      </c>
      <c r="P4928" s="334">
        <v>0</v>
      </c>
      <c r="Q4928" s="334">
        <v>0</v>
      </c>
      <c r="R4928" s="334">
        <v>0</v>
      </c>
      <c r="S4928" s="334">
        <v>0</v>
      </c>
      <c r="T4928" s="334">
        <v>0</v>
      </c>
      <c r="U4928" s="334">
        <v>0</v>
      </c>
      <c r="V4928" s="334">
        <v>0</v>
      </c>
      <c r="W4928" s="334">
        <v>0</v>
      </c>
      <c r="X4928" s="334">
        <v>0</v>
      </c>
      <c r="Y4928" s="334">
        <v>0</v>
      </c>
      <c r="Z4928" s="334">
        <v>0</v>
      </c>
      <c r="AA4928" s="334">
        <v>0</v>
      </c>
      <c r="AB4928" s="334">
        <v>0</v>
      </c>
      <c r="AD4928" s="334">
        <v>0</v>
      </c>
      <c r="AE4928" s="334">
        <f t="shared" si="767"/>
        <v>0</v>
      </c>
      <c r="AF4928" s="334">
        <f t="shared" si="768"/>
        <v>0</v>
      </c>
      <c r="AG4928" s="340">
        <f t="shared" si="769"/>
        <v>0</v>
      </c>
      <c r="AI4928" s="340">
        <f t="shared" si="773"/>
        <v>0</v>
      </c>
      <c r="AJ4928" s="340">
        <f t="shared" si="773"/>
        <v>0</v>
      </c>
      <c r="AK4928" s="340">
        <f t="shared" si="773"/>
        <v>0</v>
      </c>
      <c r="AL4928" s="340">
        <f t="shared" si="773"/>
        <v>0</v>
      </c>
      <c r="AM4928" s="340">
        <f t="shared" si="773"/>
        <v>0</v>
      </c>
    </row>
    <row r="4929" spans="1:39" x14ac:dyDescent="0.35">
      <c r="A4929" s="337">
        <v>26842</v>
      </c>
      <c r="B4929" s="338">
        <f t="shared" si="764"/>
        <v>1973</v>
      </c>
      <c r="C4929" s="338">
        <f t="shared" si="765"/>
        <v>6</v>
      </c>
      <c r="D4929" s="338">
        <f t="shared" si="766"/>
        <v>27</v>
      </c>
      <c r="E4929" s="334">
        <v>0</v>
      </c>
      <c r="F4929" s="334">
        <v>0</v>
      </c>
      <c r="G4929" s="334">
        <v>0</v>
      </c>
      <c r="H4929" s="334">
        <v>0</v>
      </c>
      <c r="I4929" s="334">
        <v>0</v>
      </c>
      <c r="J4929" s="334">
        <v>0</v>
      </c>
      <c r="K4929" s="334">
        <v>0</v>
      </c>
      <c r="L4929" s="334">
        <v>0</v>
      </c>
      <c r="M4929" s="334">
        <v>0</v>
      </c>
      <c r="N4929" s="334">
        <v>0</v>
      </c>
      <c r="O4929" s="334">
        <v>0</v>
      </c>
      <c r="P4929" s="334">
        <v>0</v>
      </c>
      <c r="Q4929" s="334">
        <v>0</v>
      </c>
      <c r="R4929" s="334">
        <v>0</v>
      </c>
      <c r="S4929" s="334">
        <v>0</v>
      </c>
      <c r="T4929" s="334">
        <v>0</v>
      </c>
      <c r="U4929" s="334">
        <v>0</v>
      </c>
      <c r="V4929" s="334">
        <v>0</v>
      </c>
      <c r="W4929" s="334">
        <v>0</v>
      </c>
      <c r="X4929" s="334">
        <v>0</v>
      </c>
      <c r="Y4929" s="334">
        <v>0</v>
      </c>
      <c r="Z4929" s="334">
        <v>0</v>
      </c>
      <c r="AA4929" s="334">
        <v>0</v>
      </c>
      <c r="AB4929" s="334">
        <v>0</v>
      </c>
      <c r="AD4929" s="334">
        <v>0</v>
      </c>
      <c r="AE4929" s="334">
        <f t="shared" si="767"/>
        <v>0</v>
      </c>
      <c r="AF4929" s="334">
        <f t="shared" si="768"/>
        <v>0</v>
      </c>
      <c r="AG4929" s="340">
        <f t="shared" si="769"/>
        <v>0</v>
      </c>
      <c r="AI4929" s="340">
        <f t="shared" si="773"/>
        <v>0</v>
      </c>
      <c r="AJ4929" s="340">
        <f t="shared" si="773"/>
        <v>0</v>
      </c>
      <c r="AK4929" s="340">
        <f t="shared" si="773"/>
        <v>0</v>
      </c>
      <c r="AL4929" s="340">
        <f t="shared" si="773"/>
        <v>0</v>
      </c>
      <c r="AM4929" s="340">
        <f t="shared" si="773"/>
        <v>0</v>
      </c>
    </row>
    <row r="4930" spans="1:39" x14ac:dyDescent="0.35">
      <c r="A4930" s="337">
        <v>26843</v>
      </c>
      <c r="B4930" s="338">
        <f t="shared" si="764"/>
        <v>1973</v>
      </c>
      <c r="C4930" s="338">
        <f t="shared" si="765"/>
        <v>6</v>
      </c>
      <c r="D4930" s="338">
        <f t="shared" si="766"/>
        <v>28</v>
      </c>
      <c r="E4930" s="334">
        <v>0</v>
      </c>
      <c r="F4930" s="334">
        <v>0</v>
      </c>
      <c r="G4930" s="334">
        <v>0</v>
      </c>
      <c r="H4930" s="334">
        <v>0</v>
      </c>
      <c r="I4930" s="334">
        <v>0</v>
      </c>
      <c r="J4930" s="334">
        <v>0</v>
      </c>
      <c r="K4930" s="334">
        <v>0</v>
      </c>
      <c r="L4930" s="334">
        <v>0</v>
      </c>
      <c r="M4930" s="334">
        <v>0</v>
      </c>
      <c r="N4930" s="334">
        <v>0</v>
      </c>
      <c r="O4930" s="334">
        <v>0</v>
      </c>
      <c r="P4930" s="334">
        <v>0</v>
      </c>
      <c r="Q4930" s="334">
        <v>0</v>
      </c>
      <c r="R4930" s="334">
        <v>0</v>
      </c>
      <c r="S4930" s="334">
        <v>0</v>
      </c>
      <c r="T4930" s="334">
        <v>0</v>
      </c>
      <c r="U4930" s="334">
        <v>0</v>
      </c>
      <c r="V4930" s="334">
        <v>0</v>
      </c>
      <c r="W4930" s="334">
        <v>0</v>
      </c>
      <c r="X4930" s="334">
        <v>0</v>
      </c>
      <c r="Y4930" s="334">
        <v>0</v>
      </c>
      <c r="Z4930" s="334">
        <v>0</v>
      </c>
      <c r="AA4930" s="334">
        <v>0</v>
      </c>
      <c r="AB4930" s="334">
        <v>0</v>
      </c>
      <c r="AD4930" s="334">
        <v>0</v>
      </c>
      <c r="AE4930" s="334">
        <f t="shared" si="767"/>
        <v>0</v>
      </c>
      <c r="AF4930" s="334">
        <f t="shared" si="768"/>
        <v>0</v>
      </c>
      <c r="AG4930" s="340">
        <f t="shared" si="769"/>
        <v>0</v>
      </c>
      <c r="AI4930" s="340">
        <f t="shared" si="773"/>
        <v>0</v>
      </c>
      <c r="AJ4930" s="340">
        <f t="shared" si="773"/>
        <v>0</v>
      </c>
      <c r="AK4930" s="340">
        <f t="shared" si="773"/>
        <v>0</v>
      </c>
      <c r="AL4930" s="340">
        <f t="shared" si="773"/>
        <v>0</v>
      </c>
      <c r="AM4930" s="340">
        <f t="shared" si="773"/>
        <v>0</v>
      </c>
    </row>
    <row r="4931" spans="1:39" x14ac:dyDescent="0.35">
      <c r="A4931" s="337">
        <v>26844</v>
      </c>
      <c r="B4931" s="338">
        <f t="shared" si="764"/>
        <v>1973</v>
      </c>
      <c r="C4931" s="338">
        <f t="shared" si="765"/>
        <v>6</v>
      </c>
      <c r="D4931" s="338">
        <f t="shared" si="766"/>
        <v>29</v>
      </c>
      <c r="E4931" s="334">
        <v>0</v>
      </c>
      <c r="F4931" s="334">
        <v>0</v>
      </c>
      <c r="G4931" s="334">
        <v>0</v>
      </c>
      <c r="H4931" s="334">
        <v>0</v>
      </c>
      <c r="I4931" s="334">
        <v>0.5</v>
      </c>
      <c r="J4931" s="334">
        <v>2.2999999999999998</v>
      </c>
      <c r="K4931" s="334">
        <v>0.5</v>
      </c>
      <c r="L4931" s="334">
        <v>0.3</v>
      </c>
      <c r="M4931" s="334">
        <v>0.3</v>
      </c>
      <c r="N4931" s="334">
        <v>0</v>
      </c>
      <c r="O4931" s="334">
        <v>0.3</v>
      </c>
      <c r="P4931" s="334">
        <v>0</v>
      </c>
      <c r="Q4931" s="334">
        <v>0</v>
      </c>
      <c r="R4931" s="334">
        <v>0</v>
      </c>
      <c r="S4931" s="334">
        <v>0</v>
      </c>
      <c r="T4931" s="334">
        <v>0</v>
      </c>
      <c r="U4931" s="334">
        <v>0</v>
      </c>
      <c r="V4931" s="334">
        <v>0</v>
      </c>
      <c r="W4931" s="334">
        <v>0</v>
      </c>
      <c r="X4931" s="334">
        <v>0</v>
      </c>
      <c r="Y4931" s="334">
        <v>0</v>
      </c>
      <c r="Z4931" s="334">
        <v>0</v>
      </c>
      <c r="AA4931" s="334">
        <v>0</v>
      </c>
      <c r="AB4931" s="334">
        <v>0</v>
      </c>
      <c r="AD4931" s="334">
        <v>4.2</v>
      </c>
      <c r="AE4931" s="334">
        <f t="shared" si="767"/>
        <v>4.2</v>
      </c>
      <c r="AF4931" s="334">
        <f t="shared" si="768"/>
        <v>4.1999999999999993</v>
      </c>
      <c r="AG4931" s="340">
        <f t="shared" si="769"/>
        <v>8.8817841970012523E-16</v>
      </c>
      <c r="AI4931" s="340">
        <f t="shared" si="773"/>
        <v>0</v>
      </c>
      <c r="AJ4931" s="340">
        <f t="shared" si="773"/>
        <v>4.1999999999999993</v>
      </c>
      <c r="AK4931" s="340">
        <f t="shared" si="773"/>
        <v>0</v>
      </c>
      <c r="AL4931" s="340">
        <f t="shared" si="773"/>
        <v>0</v>
      </c>
      <c r="AM4931" s="340">
        <f t="shared" si="773"/>
        <v>0</v>
      </c>
    </row>
    <row r="4932" spans="1:39" x14ac:dyDescent="0.35">
      <c r="A4932" s="337">
        <v>26845</v>
      </c>
      <c r="B4932" s="338">
        <f t="shared" ref="B4932:B4995" si="774">YEAR(A4932)</f>
        <v>1973</v>
      </c>
      <c r="C4932" s="338">
        <f t="shared" ref="C4932:C4995" si="775">MONTH(A4932)</f>
        <v>6</v>
      </c>
      <c r="D4932" s="338">
        <f t="shared" ref="D4932:D4995" si="776">DAY(A4932)</f>
        <v>30</v>
      </c>
      <c r="E4932" s="334">
        <v>0</v>
      </c>
      <c r="F4932" s="334">
        <v>0</v>
      </c>
      <c r="G4932" s="334">
        <v>0</v>
      </c>
      <c r="H4932" s="334">
        <v>0</v>
      </c>
      <c r="I4932" s="334">
        <v>0</v>
      </c>
      <c r="J4932" s="334">
        <v>0</v>
      </c>
      <c r="K4932" s="334">
        <v>0</v>
      </c>
      <c r="L4932" s="334">
        <v>0</v>
      </c>
      <c r="M4932" s="334">
        <v>0</v>
      </c>
      <c r="N4932" s="334">
        <v>0</v>
      </c>
      <c r="O4932" s="334">
        <v>0</v>
      </c>
      <c r="P4932" s="334">
        <v>0</v>
      </c>
      <c r="Q4932" s="334">
        <v>0</v>
      </c>
      <c r="R4932" s="334">
        <v>0</v>
      </c>
      <c r="S4932" s="334">
        <v>0</v>
      </c>
      <c r="T4932" s="334">
        <v>0</v>
      </c>
      <c r="U4932" s="334">
        <v>0</v>
      </c>
      <c r="V4932" s="334">
        <v>0</v>
      </c>
      <c r="W4932" s="334">
        <v>0</v>
      </c>
      <c r="X4932" s="334">
        <v>0</v>
      </c>
      <c r="Y4932" s="334">
        <v>0</v>
      </c>
      <c r="Z4932" s="334">
        <v>0</v>
      </c>
      <c r="AA4932" s="334">
        <v>0</v>
      </c>
      <c r="AB4932" s="334">
        <v>0</v>
      </c>
      <c r="AD4932" s="334">
        <v>0</v>
      </c>
      <c r="AE4932" s="334">
        <f t="shared" ref="AE4932:AE4995" si="777">AD4932</f>
        <v>0</v>
      </c>
      <c r="AF4932" s="334">
        <f t="shared" ref="AF4932:AF4995" si="778">SUM(E4932:AB4932)</f>
        <v>0</v>
      </c>
      <c r="AG4932" s="340">
        <f t="shared" ref="AG4932:AG4995" si="779">ABS(AF4932-AE4932)</f>
        <v>0</v>
      </c>
      <c r="AI4932" s="340">
        <f t="shared" ref="AI4932:AM4947" si="780">IF($C4932=AI$1,$AF4932,0)</f>
        <v>0</v>
      </c>
      <c r="AJ4932" s="340">
        <f t="shared" si="780"/>
        <v>0</v>
      </c>
      <c r="AK4932" s="340">
        <f t="shared" si="780"/>
        <v>0</v>
      </c>
      <c r="AL4932" s="340">
        <f t="shared" si="780"/>
        <v>0</v>
      </c>
      <c r="AM4932" s="340">
        <f t="shared" si="780"/>
        <v>0</v>
      </c>
    </row>
    <row r="4933" spans="1:39" x14ac:dyDescent="0.35">
      <c r="A4933" s="337">
        <v>26846</v>
      </c>
      <c r="B4933" s="338">
        <f t="shared" si="774"/>
        <v>1973</v>
      </c>
      <c r="C4933" s="338">
        <f t="shared" si="775"/>
        <v>7</v>
      </c>
      <c r="D4933" s="338">
        <f t="shared" si="776"/>
        <v>1</v>
      </c>
      <c r="E4933" s="334">
        <v>0</v>
      </c>
      <c r="F4933" s="334">
        <v>2.8</v>
      </c>
      <c r="G4933" s="334">
        <v>4.0999999999999996</v>
      </c>
      <c r="H4933" s="334">
        <v>0</v>
      </c>
      <c r="I4933" s="334">
        <v>0</v>
      </c>
      <c r="J4933" s="334">
        <v>0</v>
      </c>
      <c r="K4933" s="334">
        <v>0</v>
      </c>
      <c r="L4933" s="334">
        <v>0</v>
      </c>
      <c r="M4933" s="334">
        <v>0</v>
      </c>
      <c r="N4933" s="334">
        <v>0</v>
      </c>
      <c r="O4933" s="334">
        <v>0.3</v>
      </c>
      <c r="P4933" s="334">
        <v>1</v>
      </c>
      <c r="Q4933" s="334">
        <v>1</v>
      </c>
      <c r="R4933" s="334">
        <v>1</v>
      </c>
      <c r="S4933" s="334">
        <v>1</v>
      </c>
      <c r="T4933" s="334">
        <v>0.3</v>
      </c>
      <c r="U4933" s="334">
        <v>0</v>
      </c>
      <c r="V4933" s="334">
        <v>0</v>
      </c>
      <c r="W4933" s="334">
        <v>0</v>
      </c>
      <c r="X4933" s="334">
        <v>0</v>
      </c>
      <c r="Y4933" s="334">
        <v>0</v>
      </c>
      <c r="Z4933" s="334">
        <v>0</v>
      </c>
      <c r="AA4933" s="334">
        <v>0</v>
      </c>
      <c r="AB4933" s="334">
        <v>0</v>
      </c>
      <c r="AD4933" s="334">
        <v>11.5</v>
      </c>
      <c r="AE4933" s="334">
        <f t="shared" si="777"/>
        <v>11.5</v>
      </c>
      <c r="AF4933" s="334">
        <f t="shared" si="778"/>
        <v>11.5</v>
      </c>
      <c r="AG4933" s="340">
        <f t="shared" si="779"/>
        <v>0</v>
      </c>
      <c r="AI4933" s="340">
        <f t="shared" si="780"/>
        <v>0</v>
      </c>
      <c r="AJ4933" s="340">
        <f t="shared" si="780"/>
        <v>0</v>
      </c>
      <c r="AK4933" s="340">
        <f t="shared" si="780"/>
        <v>11.5</v>
      </c>
      <c r="AL4933" s="340">
        <f t="shared" si="780"/>
        <v>0</v>
      </c>
      <c r="AM4933" s="340">
        <f t="shared" si="780"/>
        <v>0</v>
      </c>
    </row>
    <row r="4934" spans="1:39" x14ac:dyDescent="0.35">
      <c r="A4934" s="337">
        <v>26847</v>
      </c>
      <c r="B4934" s="338">
        <f t="shared" si="774"/>
        <v>1973</v>
      </c>
      <c r="C4934" s="338">
        <f t="shared" si="775"/>
        <v>7</v>
      </c>
      <c r="D4934" s="338">
        <f t="shared" si="776"/>
        <v>2</v>
      </c>
      <c r="E4934" s="334">
        <v>0</v>
      </c>
      <c r="F4934" s="334">
        <v>0</v>
      </c>
      <c r="G4934" s="334">
        <v>0</v>
      </c>
      <c r="H4934" s="334">
        <v>0</v>
      </c>
      <c r="I4934" s="334">
        <v>0</v>
      </c>
      <c r="J4934" s="334">
        <v>0</v>
      </c>
      <c r="K4934" s="334">
        <v>0</v>
      </c>
      <c r="L4934" s="334">
        <v>0</v>
      </c>
      <c r="M4934" s="334">
        <v>0</v>
      </c>
      <c r="N4934" s="334">
        <v>0</v>
      </c>
      <c r="O4934" s="334">
        <v>0</v>
      </c>
      <c r="P4934" s="334">
        <v>0</v>
      </c>
      <c r="Q4934" s="334">
        <v>0</v>
      </c>
      <c r="R4934" s="334">
        <v>0</v>
      </c>
      <c r="S4934" s="334">
        <v>0</v>
      </c>
      <c r="T4934" s="334">
        <v>0</v>
      </c>
      <c r="U4934" s="334">
        <v>0</v>
      </c>
      <c r="V4934" s="334">
        <v>0</v>
      </c>
      <c r="W4934" s="334">
        <v>0</v>
      </c>
      <c r="X4934" s="334">
        <v>0</v>
      </c>
      <c r="Y4934" s="334">
        <v>0</v>
      </c>
      <c r="Z4934" s="334">
        <v>0</v>
      </c>
      <c r="AA4934" s="334">
        <v>0</v>
      </c>
      <c r="AB4934" s="334">
        <v>0</v>
      </c>
      <c r="AD4934" s="334">
        <v>0</v>
      </c>
      <c r="AE4934" s="334">
        <f t="shared" si="777"/>
        <v>0</v>
      </c>
      <c r="AF4934" s="334">
        <f t="shared" si="778"/>
        <v>0</v>
      </c>
      <c r="AG4934" s="340">
        <f t="shared" si="779"/>
        <v>0</v>
      </c>
      <c r="AI4934" s="340">
        <f t="shared" si="780"/>
        <v>0</v>
      </c>
      <c r="AJ4934" s="340">
        <f t="shared" si="780"/>
        <v>0</v>
      </c>
      <c r="AK4934" s="340">
        <f t="shared" si="780"/>
        <v>0</v>
      </c>
      <c r="AL4934" s="340">
        <f t="shared" si="780"/>
        <v>0</v>
      </c>
      <c r="AM4934" s="340">
        <f t="shared" si="780"/>
        <v>0</v>
      </c>
    </row>
    <row r="4935" spans="1:39" x14ac:dyDescent="0.35">
      <c r="A4935" s="337">
        <v>26848</v>
      </c>
      <c r="B4935" s="338">
        <f t="shared" si="774"/>
        <v>1973</v>
      </c>
      <c r="C4935" s="338">
        <f t="shared" si="775"/>
        <v>7</v>
      </c>
      <c r="D4935" s="338">
        <f t="shared" si="776"/>
        <v>3</v>
      </c>
      <c r="E4935" s="334">
        <v>0</v>
      </c>
      <c r="F4935" s="334">
        <v>0</v>
      </c>
      <c r="G4935" s="334">
        <v>0</v>
      </c>
      <c r="H4935" s="334">
        <v>0</v>
      </c>
      <c r="I4935" s="334">
        <v>0</v>
      </c>
      <c r="J4935" s="334">
        <v>0</v>
      </c>
      <c r="K4935" s="334">
        <v>0</v>
      </c>
      <c r="L4935" s="334">
        <v>0</v>
      </c>
      <c r="M4935" s="334">
        <v>0</v>
      </c>
      <c r="N4935" s="334">
        <v>0</v>
      </c>
      <c r="O4935" s="334">
        <v>0</v>
      </c>
      <c r="P4935" s="334">
        <v>0</v>
      </c>
      <c r="Q4935" s="334">
        <v>0</v>
      </c>
      <c r="R4935" s="334">
        <v>0</v>
      </c>
      <c r="S4935" s="334">
        <v>0</v>
      </c>
      <c r="T4935" s="334">
        <v>0</v>
      </c>
      <c r="U4935" s="334">
        <v>0</v>
      </c>
      <c r="V4935" s="334">
        <v>0</v>
      </c>
      <c r="W4935" s="334">
        <v>0</v>
      </c>
      <c r="X4935" s="334">
        <v>0</v>
      </c>
      <c r="Y4935" s="334">
        <v>0</v>
      </c>
      <c r="Z4935" s="334">
        <v>0</v>
      </c>
      <c r="AA4935" s="334">
        <v>0</v>
      </c>
      <c r="AB4935" s="334">
        <v>0</v>
      </c>
      <c r="AD4935" s="334">
        <v>0</v>
      </c>
      <c r="AE4935" s="334">
        <f t="shared" si="777"/>
        <v>0</v>
      </c>
      <c r="AF4935" s="334">
        <f t="shared" si="778"/>
        <v>0</v>
      </c>
      <c r="AG4935" s="340">
        <f t="shared" si="779"/>
        <v>0</v>
      </c>
      <c r="AI4935" s="340">
        <f t="shared" si="780"/>
        <v>0</v>
      </c>
      <c r="AJ4935" s="340">
        <f t="shared" si="780"/>
        <v>0</v>
      </c>
      <c r="AK4935" s="340">
        <f t="shared" si="780"/>
        <v>0</v>
      </c>
      <c r="AL4935" s="340">
        <f t="shared" si="780"/>
        <v>0</v>
      </c>
      <c r="AM4935" s="340">
        <f t="shared" si="780"/>
        <v>0</v>
      </c>
    </row>
    <row r="4936" spans="1:39" x14ac:dyDescent="0.35">
      <c r="A4936" s="337">
        <v>26849</v>
      </c>
      <c r="B4936" s="338">
        <f t="shared" si="774"/>
        <v>1973</v>
      </c>
      <c r="C4936" s="338">
        <f t="shared" si="775"/>
        <v>7</v>
      </c>
      <c r="D4936" s="338">
        <f t="shared" si="776"/>
        <v>4</v>
      </c>
      <c r="E4936" s="334">
        <v>0</v>
      </c>
      <c r="F4936" s="334">
        <v>0</v>
      </c>
      <c r="G4936" s="334">
        <v>0</v>
      </c>
      <c r="H4936" s="334">
        <v>0</v>
      </c>
      <c r="I4936" s="334">
        <v>0</v>
      </c>
      <c r="J4936" s="334">
        <v>0</v>
      </c>
      <c r="K4936" s="334">
        <v>0</v>
      </c>
      <c r="L4936" s="334">
        <v>0</v>
      </c>
      <c r="M4936" s="334">
        <v>0</v>
      </c>
      <c r="N4936" s="334">
        <v>0</v>
      </c>
      <c r="O4936" s="334">
        <v>0</v>
      </c>
      <c r="P4936" s="334">
        <v>0</v>
      </c>
      <c r="Q4936" s="334">
        <v>0</v>
      </c>
      <c r="R4936" s="334">
        <v>0</v>
      </c>
      <c r="S4936" s="334">
        <v>0</v>
      </c>
      <c r="T4936" s="334">
        <v>0</v>
      </c>
      <c r="U4936" s="334">
        <v>0</v>
      </c>
      <c r="V4936" s="334">
        <v>0</v>
      </c>
      <c r="W4936" s="334">
        <v>0</v>
      </c>
      <c r="X4936" s="334">
        <v>0</v>
      </c>
      <c r="Y4936" s="334">
        <v>0</v>
      </c>
      <c r="Z4936" s="334">
        <v>0</v>
      </c>
      <c r="AA4936" s="334">
        <v>0</v>
      </c>
      <c r="AB4936" s="334">
        <v>0</v>
      </c>
      <c r="AD4936" s="334">
        <v>0</v>
      </c>
      <c r="AE4936" s="334">
        <f t="shared" si="777"/>
        <v>0</v>
      </c>
      <c r="AF4936" s="334">
        <f t="shared" si="778"/>
        <v>0</v>
      </c>
      <c r="AG4936" s="340">
        <f t="shared" si="779"/>
        <v>0</v>
      </c>
      <c r="AI4936" s="340">
        <f t="shared" si="780"/>
        <v>0</v>
      </c>
      <c r="AJ4936" s="340">
        <f t="shared" si="780"/>
        <v>0</v>
      </c>
      <c r="AK4936" s="340">
        <f t="shared" si="780"/>
        <v>0</v>
      </c>
      <c r="AL4936" s="340">
        <f t="shared" si="780"/>
        <v>0</v>
      </c>
      <c r="AM4936" s="340">
        <f t="shared" si="780"/>
        <v>0</v>
      </c>
    </row>
    <row r="4937" spans="1:39" x14ac:dyDescent="0.35">
      <c r="A4937" s="337">
        <v>26850</v>
      </c>
      <c r="B4937" s="338">
        <f t="shared" si="774"/>
        <v>1973</v>
      </c>
      <c r="C4937" s="338">
        <f t="shared" si="775"/>
        <v>7</v>
      </c>
      <c r="D4937" s="338">
        <f t="shared" si="776"/>
        <v>5</v>
      </c>
      <c r="E4937" s="334">
        <v>4.3</v>
      </c>
      <c r="F4937" s="334">
        <v>0</v>
      </c>
      <c r="G4937" s="334">
        <v>0</v>
      </c>
      <c r="H4937" s="334">
        <v>0</v>
      </c>
      <c r="I4937" s="334">
        <v>0</v>
      </c>
      <c r="J4937" s="334">
        <v>0</v>
      </c>
      <c r="K4937" s="334">
        <v>1.3</v>
      </c>
      <c r="L4937" s="334">
        <v>0</v>
      </c>
      <c r="M4937" s="334">
        <v>0</v>
      </c>
      <c r="N4937" s="334">
        <v>0</v>
      </c>
      <c r="O4937" s="334">
        <v>0</v>
      </c>
      <c r="P4937" s="334">
        <v>0</v>
      </c>
      <c r="Q4937" s="334">
        <v>0</v>
      </c>
      <c r="R4937" s="334">
        <v>0.5</v>
      </c>
      <c r="S4937" s="334">
        <v>0</v>
      </c>
      <c r="T4937" s="334">
        <v>0</v>
      </c>
      <c r="U4937" s="334">
        <v>0</v>
      </c>
      <c r="V4937" s="334">
        <v>0</v>
      </c>
      <c r="W4937" s="334">
        <v>0</v>
      </c>
      <c r="X4937" s="334">
        <v>0</v>
      </c>
      <c r="Y4937" s="334">
        <v>0</v>
      </c>
      <c r="Z4937" s="334">
        <v>0</v>
      </c>
      <c r="AA4937" s="334">
        <v>0</v>
      </c>
      <c r="AB4937" s="334">
        <v>0</v>
      </c>
      <c r="AD4937" s="334">
        <v>6.1</v>
      </c>
      <c r="AE4937" s="334">
        <f t="shared" si="777"/>
        <v>6.1</v>
      </c>
      <c r="AF4937" s="334">
        <f t="shared" si="778"/>
        <v>6.1</v>
      </c>
      <c r="AG4937" s="340">
        <f t="shared" si="779"/>
        <v>0</v>
      </c>
      <c r="AI4937" s="340">
        <f t="shared" si="780"/>
        <v>0</v>
      </c>
      <c r="AJ4937" s="340">
        <f t="shared" si="780"/>
        <v>0</v>
      </c>
      <c r="AK4937" s="340">
        <f t="shared" si="780"/>
        <v>6.1</v>
      </c>
      <c r="AL4937" s="340">
        <f t="shared" si="780"/>
        <v>0</v>
      </c>
      <c r="AM4937" s="340">
        <f t="shared" si="780"/>
        <v>0</v>
      </c>
    </row>
    <row r="4938" spans="1:39" x14ac:dyDescent="0.35">
      <c r="A4938" s="337">
        <v>26851</v>
      </c>
      <c r="B4938" s="338">
        <f t="shared" si="774"/>
        <v>1973</v>
      </c>
      <c r="C4938" s="338">
        <f t="shared" si="775"/>
        <v>7</v>
      </c>
      <c r="D4938" s="338">
        <f t="shared" si="776"/>
        <v>6</v>
      </c>
      <c r="E4938" s="334">
        <v>0</v>
      </c>
      <c r="F4938" s="334">
        <v>0</v>
      </c>
      <c r="G4938" s="334">
        <v>0</v>
      </c>
      <c r="H4938" s="334">
        <v>0</v>
      </c>
      <c r="I4938" s="334">
        <v>0</v>
      </c>
      <c r="J4938" s="334">
        <v>0</v>
      </c>
      <c r="K4938" s="334">
        <v>0</v>
      </c>
      <c r="L4938" s="334">
        <v>0</v>
      </c>
      <c r="M4938" s="334">
        <v>0</v>
      </c>
      <c r="N4938" s="334">
        <v>0</v>
      </c>
      <c r="O4938" s="334">
        <v>0</v>
      </c>
      <c r="P4938" s="334">
        <v>0</v>
      </c>
      <c r="Q4938" s="334">
        <v>0.3</v>
      </c>
      <c r="R4938" s="334">
        <v>3.3</v>
      </c>
      <c r="S4938" s="334">
        <v>0</v>
      </c>
      <c r="T4938" s="334">
        <v>0</v>
      </c>
      <c r="U4938" s="334">
        <v>0</v>
      </c>
      <c r="V4938" s="334">
        <v>0.3</v>
      </c>
      <c r="W4938" s="334">
        <v>0</v>
      </c>
      <c r="X4938" s="334">
        <v>0</v>
      </c>
      <c r="Y4938" s="334">
        <v>0</v>
      </c>
      <c r="Z4938" s="334">
        <v>0</v>
      </c>
      <c r="AA4938" s="334">
        <v>0</v>
      </c>
      <c r="AB4938" s="334">
        <v>0</v>
      </c>
      <c r="AD4938" s="334">
        <v>3.9</v>
      </c>
      <c r="AE4938" s="334">
        <f t="shared" si="777"/>
        <v>3.9</v>
      </c>
      <c r="AF4938" s="334">
        <f t="shared" si="778"/>
        <v>3.8999999999999995</v>
      </c>
      <c r="AG4938" s="340">
        <f t="shared" si="779"/>
        <v>4.4408920985006262E-16</v>
      </c>
      <c r="AI4938" s="340">
        <f t="shared" si="780"/>
        <v>0</v>
      </c>
      <c r="AJ4938" s="340">
        <f t="shared" si="780"/>
        <v>0</v>
      </c>
      <c r="AK4938" s="340">
        <f t="shared" si="780"/>
        <v>3.8999999999999995</v>
      </c>
      <c r="AL4938" s="340">
        <f t="shared" si="780"/>
        <v>0</v>
      </c>
      <c r="AM4938" s="340">
        <f t="shared" si="780"/>
        <v>0</v>
      </c>
    </row>
    <row r="4939" spans="1:39" x14ac:dyDescent="0.35">
      <c r="A4939" s="337">
        <v>26852</v>
      </c>
      <c r="B4939" s="338">
        <f t="shared" si="774"/>
        <v>1973</v>
      </c>
      <c r="C4939" s="338">
        <f t="shared" si="775"/>
        <v>7</v>
      </c>
      <c r="D4939" s="338">
        <f t="shared" si="776"/>
        <v>7</v>
      </c>
      <c r="E4939" s="334">
        <v>0</v>
      </c>
      <c r="F4939" s="334">
        <v>0</v>
      </c>
      <c r="G4939" s="334">
        <v>0</v>
      </c>
      <c r="H4939" s="334">
        <v>0</v>
      </c>
      <c r="I4939" s="334">
        <v>0</v>
      </c>
      <c r="J4939" s="334">
        <v>0</v>
      </c>
      <c r="K4939" s="334">
        <v>0</v>
      </c>
      <c r="L4939" s="334">
        <v>0</v>
      </c>
      <c r="M4939" s="334">
        <v>0</v>
      </c>
      <c r="N4939" s="334">
        <v>0</v>
      </c>
      <c r="O4939" s="334">
        <v>0</v>
      </c>
      <c r="P4939" s="334">
        <v>0</v>
      </c>
      <c r="Q4939" s="334">
        <v>0</v>
      </c>
      <c r="R4939" s="334">
        <v>0</v>
      </c>
      <c r="S4939" s="334">
        <v>0</v>
      </c>
      <c r="T4939" s="334">
        <v>0</v>
      </c>
      <c r="U4939" s="334">
        <v>0</v>
      </c>
      <c r="V4939" s="334">
        <v>0</v>
      </c>
      <c r="W4939" s="334">
        <v>0</v>
      </c>
      <c r="X4939" s="334">
        <v>0</v>
      </c>
      <c r="Y4939" s="334">
        <v>0</v>
      </c>
      <c r="Z4939" s="334">
        <v>0</v>
      </c>
      <c r="AA4939" s="334">
        <v>0</v>
      </c>
      <c r="AB4939" s="334">
        <v>0</v>
      </c>
      <c r="AD4939" s="334">
        <v>0</v>
      </c>
      <c r="AE4939" s="334">
        <f t="shared" si="777"/>
        <v>0</v>
      </c>
      <c r="AF4939" s="334">
        <f t="shared" si="778"/>
        <v>0</v>
      </c>
      <c r="AG4939" s="340">
        <f t="shared" si="779"/>
        <v>0</v>
      </c>
      <c r="AI4939" s="340">
        <f t="shared" si="780"/>
        <v>0</v>
      </c>
      <c r="AJ4939" s="340">
        <f t="shared" si="780"/>
        <v>0</v>
      </c>
      <c r="AK4939" s="340">
        <f t="shared" si="780"/>
        <v>0</v>
      </c>
      <c r="AL4939" s="340">
        <f t="shared" si="780"/>
        <v>0</v>
      </c>
      <c r="AM4939" s="340">
        <f t="shared" si="780"/>
        <v>0</v>
      </c>
    </row>
    <row r="4940" spans="1:39" x14ac:dyDescent="0.35">
      <c r="A4940" s="337">
        <v>26853</v>
      </c>
      <c r="B4940" s="338">
        <f t="shared" si="774"/>
        <v>1973</v>
      </c>
      <c r="C4940" s="338">
        <f t="shared" si="775"/>
        <v>7</v>
      </c>
      <c r="D4940" s="338">
        <f t="shared" si="776"/>
        <v>8</v>
      </c>
      <c r="E4940" s="334">
        <v>0</v>
      </c>
      <c r="F4940" s="334">
        <v>0</v>
      </c>
      <c r="G4940" s="334">
        <v>0</v>
      </c>
      <c r="H4940" s="334">
        <v>0</v>
      </c>
      <c r="I4940" s="334">
        <v>0</v>
      </c>
      <c r="J4940" s="334">
        <v>0</v>
      </c>
      <c r="K4940" s="334">
        <v>0</v>
      </c>
      <c r="L4940" s="334">
        <v>0</v>
      </c>
      <c r="M4940" s="334">
        <v>0</v>
      </c>
      <c r="N4940" s="334">
        <v>0</v>
      </c>
      <c r="O4940" s="334">
        <v>0</v>
      </c>
      <c r="P4940" s="334">
        <v>0</v>
      </c>
      <c r="Q4940" s="334">
        <v>0</v>
      </c>
      <c r="R4940" s="334">
        <v>0</v>
      </c>
      <c r="S4940" s="334">
        <v>0</v>
      </c>
      <c r="T4940" s="334">
        <v>0</v>
      </c>
      <c r="U4940" s="334">
        <v>0</v>
      </c>
      <c r="V4940" s="334">
        <v>0</v>
      </c>
      <c r="W4940" s="334">
        <v>0</v>
      </c>
      <c r="X4940" s="334">
        <v>0</v>
      </c>
      <c r="Y4940" s="334">
        <v>0</v>
      </c>
      <c r="Z4940" s="334">
        <v>0</v>
      </c>
      <c r="AA4940" s="334">
        <v>0</v>
      </c>
      <c r="AB4940" s="334">
        <v>0</v>
      </c>
      <c r="AD4940" s="334">
        <v>0</v>
      </c>
      <c r="AE4940" s="334">
        <f t="shared" si="777"/>
        <v>0</v>
      </c>
      <c r="AF4940" s="334">
        <f t="shared" si="778"/>
        <v>0</v>
      </c>
      <c r="AG4940" s="340">
        <f t="shared" si="779"/>
        <v>0</v>
      </c>
      <c r="AI4940" s="340">
        <f t="shared" si="780"/>
        <v>0</v>
      </c>
      <c r="AJ4940" s="340">
        <f t="shared" si="780"/>
        <v>0</v>
      </c>
      <c r="AK4940" s="340">
        <f t="shared" si="780"/>
        <v>0</v>
      </c>
      <c r="AL4940" s="340">
        <f t="shared" si="780"/>
        <v>0</v>
      </c>
      <c r="AM4940" s="340">
        <f t="shared" si="780"/>
        <v>0</v>
      </c>
    </row>
    <row r="4941" spans="1:39" x14ac:dyDescent="0.35">
      <c r="A4941" s="337">
        <v>26854</v>
      </c>
      <c r="B4941" s="338">
        <f t="shared" si="774"/>
        <v>1973</v>
      </c>
      <c r="C4941" s="338">
        <f t="shared" si="775"/>
        <v>7</v>
      </c>
      <c r="D4941" s="338">
        <f t="shared" si="776"/>
        <v>9</v>
      </c>
      <c r="E4941" s="334">
        <v>0</v>
      </c>
      <c r="F4941" s="334">
        <v>0</v>
      </c>
      <c r="G4941" s="334">
        <v>0</v>
      </c>
      <c r="H4941" s="334">
        <v>0</v>
      </c>
      <c r="I4941" s="334">
        <v>0</v>
      </c>
      <c r="J4941" s="334">
        <v>0</v>
      </c>
      <c r="K4941" s="334">
        <v>0</v>
      </c>
      <c r="L4941" s="334">
        <v>0</v>
      </c>
      <c r="M4941" s="334">
        <v>0</v>
      </c>
      <c r="N4941" s="334">
        <v>0</v>
      </c>
      <c r="O4941" s="334">
        <v>0</v>
      </c>
      <c r="P4941" s="334">
        <v>0</v>
      </c>
      <c r="Q4941" s="334">
        <v>0</v>
      </c>
      <c r="R4941" s="334">
        <v>0</v>
      </c>
      <c r="S4941" s="334">
        <v>0</v>
      </c>
      <c r="T4941" s="334">
        <v>0</v>
      </c>
      <c r="U4941" s="334">
        <v>0</v>
      </c>
      <c r="V4941" s="334">
        <v>0</v>
      </c>
      <c r="W4941" s="334">
        <v>0</v>
      </c>
      <c r="X4941" s="334">
        <v>0</v>
      </c>
      <c r="Y4941" s="334">
        <v>0</v>
      </c>
      <c r="Z4941" s="334">
        <v>0</v>
      </c>
      <c r="AA4941" s="334">
        <v>0</v>
      </c>
      <c r="AB4941" s="334">
        <v>0</v>
      </c>
      <c r="AD4941" s="334">
        <v>0</v>
      </c>
      <c r="AE4941" s="334">
        <f t="shared" si="777"/>
        <v>0</v>
      </c>
      <c r="AF4941" s="334">
        <f t="shared" si="778"/>
        <v>0</v>
      </c>
      <c r="AG4941" s="340">
        <f t="shared" si="779"/>
        <v>0</v>
      </c>
      <c r="AI4941" s="340">
        <f t="shared" si="780"/>
        <v>0</v>
      </c>
      <c r="AJ4941" s="340">
        <f t="shared" si="780"/>
        <v>0</v>
      </c>
      <c r="AK4941" s="340">
        <f t="shared" si="780"/>
        <v>0</v>
      </c>
      <c r="AL4941" s="340">
        <f t="shared" si="780"/>
        <v>0</v>
      </c>
      <c r="AM4941" s="340">
        <f t="shared" si="780"/>
        <v>0</v>
      </c>
    </row>
    <row r="4942" spans="1:39" x14ac:dyDescent="0.35">
      <c r="A4942" s="337">
        <v>26855</v>
      </c>
      <c r="B4942" s="338">
        <f t="shared" si="774"/>
        <v>1973</v>
      </c>
      <c r="C4942" s="338">
        <f t="shared" si="775"/>
        <v>7</v>
      </c>
      <c r="D4942" s="338">
        <f t="shared" si="776"/>
        <v>10</v>
      </c>
      <c r="E4942" s="334">
        <v>0</v>
      </c>
      <c r="F4942" s="334">
        <v>0</v>
      </c>
      <c r="G4942" s="334">
        <v>0</v>
      </c>
      <c r="H4942" s="334">
        <v>0</v>
      </c>
      <c r="I4942" s="334">
        <v>0</v>
      </c>
      <c r="J4942" s="334">
        <v>0</v>
      </c>
      <c r="K4942" s="334">
        <v>0</v>
      </c>
      <c r="L4942" s="334">
        <v>0</v>
      </c>
      <c r="M4942" s="334">
        <v>0</v>
      </c>
      <c r="N4942" s="334">
        <v>0</v>
      </c>
      <c r="O4942" s="334">
        <v>0</v>
      </c>
      <c r="P4942" s="334">
        <v>0</v>
      </c>
      <c r="Q4942" s="334">
        <v>0</v>
      </c>
      <c r="R4942" s="334">
        <v>0</v>
      </c>
      <c r="S4942" s="334">
        <v>0</v>
      </c>
      <c r="T4942" s="334">
        <v>0</v>
      </c>
      <c r="U4942" s="334">
        <v>0</v>
      </c>
      <c r="V4942" s="334">
        <v>0</v>
      </c>
      <c r="W4942" s="334">
        <v>0</v>
      </c>
      <c r="X4942" s="334">
        <v>0</v>
      </c>
      <c r="Y4942" s="334">
        <v>0</v>
      </c>
      <c r="Z4942" s="334">
        <v>0</v>
      </c>
      <c r="AA4942" s="334">
        <v>0</v>
      </c>
      <c r="AB4942" s="334">
        <v>0</v>
      </c>
      <c r="AD4942" s="334">
        <v>0</v>
      </c>
      <c r="AE4942" s="334">
        <f t="shared" si="777"/>
        <v>0</v>
      </c>
      <c r="AF4942" s="334">
        <f t="shared" si="778"/>
        <v>0</v>
      </c>
      <c r="AG4942" s="340">
        <f t="shared" si="779"/>
        <v>0</v>
      </c>
      <c r="AI4942" s="340">
        <f t="shared" si="780"/>
        <v>0</v>
      </c>
      <c r="AJ4942" s="340">
        <f t="shared" si="780"/>
        <v>0</v>
      </c>
      <c r="AK4942" s="340">
        <f t="shared" si="780"/>
        <v>0</v>
      </c>
      <c r="AL4942" s="340">
        <f t="shared" si="780"/>
        <v>0</v>
      </c>
      <c r="AM4942" s="340">
        <f t="shared" si="780"/>
        <v>0</v>
      </c>
    </row>
    <row r="4943" spans="1:39" x14ac:dyDescent="0.35">
      <c r="A4943" s="337">
        <v>26856</v>
      </c>
      <c r="B4943" s="338">
        <f t="shared" si="774"/>
        <v>1973</v>
      </c>
      <c r="C4943" s="338">
        <f t="shared" si="775"/>
        <v>7</v>
      </c>
      <c r="D4943" s="338">
        <f t="shared" si="776"/>
        <v>11</v>
      </c>
      <c r="E4943" s="334">
        <v>0</v>
      </c>
      <c r="F4943" s="334">
        <v>0</v>
      </c>
      <c r="G4943" s="334">
        <v>0</v>
      </c>
      <c r="H4943" s="334">
        <v>0</v>
      </c>
      <c r="I4943" s="334">
        <v>0</v>
      </c>
      <c r="J4943" s="334">
        <v>0</v>
      </c>
      <c r="K4943" s="334">
        <v>0</v>
      </c>
      <c r="L4943" s="334">
        <v>0</v>
      </c>
      <c r="M4943" s="334">
        <v>0</v>
      </c>
      <c r="N4943" s="334">
        <v>0</v>
      </c>
      <c r="O4943" s="334">
        <v>0</v>
      </c>
      <c r="P4943" s="334">
        <v>0</v>
      </c>
      <c r="Q4943" s="334">
        <v>0</v>
      </c>
      <c r="R4943" s="334">
        <v>0</v>
      </c>
      <c r="S4943" s="334">
        <v>0</v>
      </c>
      <c r="T4943" s="334">
        <v>0</v>
      </c>
      <c r="U4943" s="334">
        <v>0</v>
      </c>
      <c r="V4943" s="334">
        <v>0</v>
      </c>
      <c r="W4943" s="334">
        <v>0</v>
      </c>
      <c r="X4943" s="334">
        <v>0</v>
      </c>
      <c r="Y4943" s="334">
        <v>0</v>
      </c>
      <c r="Z4943" s="334">
        <v>0</v>
      </c>
      <c r="AA4943" s="334">
        <v>0</v>
      </c>
      <c r="AB4943" s="334">
        <v>0</v>
      </c>
      <c r="AD4943" s="334">
        <v>0</v>
      </c>
      <c r="AE4943" s="334">
        <f t="shared" si="777"/>
        <v>0</v>
      </c>
      <c r="AF4943" s="334">
        <f t="shared" si="778"/>
        <v>0</v>
      </c>
      <c r="AG4943" s="340">
        <f t="shared" si="779"/>
        <v>0</v>
      </c>
      <c r="AI4943" s="340">
        <f t="shared" si="780"/>
        <v>0</v>
      </c>
      <c r="AJ4943" s="340">
        <f t="shared" si="780"/>
        <v>0</v>
      </c>
      <c r="AK4943" s="340">
        <f t="shared" si="780"/>
        <v>0</v>
      </c>
      <c r="AL4943" s="340">
        <f t="shared" si="780"/>
        <v>0</v>
      </c>
      <c r="AM4943" s="340">
        <f t="shared" si="780"/>
        <v>0</v>
      </c>
    </row>
    <row r="4944" spans="1:39" x14ac:dyDescent="0.35">
      <c r="A4944" s="337">
        <v>26857</v>
      </c>
      <c r="B4944" s="338">
        <f t="shared" si="774"/>
        <v>1973</v>
      </c>
      <c r="C4944" s="338">
        <f t="shared" si="775"/>
        <v>7</v>
      </c>
      <c r="D4944" s="338">
        <f t="shared" si="776"/>
        <v>12</v>
      </c>
      <c r="E4944" s="334">
        <v>0</v>
      </c>
      <c r="F4944" s="334">
        <v>0</v>
      </c>
      <c r="G4944" s="334">
        <v>0</v>
      </c>
      <c r="H4944" s="334">
        <v>0</v>
      </c>
      <c r="I4944" s="334">
        <v>0</v>
      </c>
      <c r="J4944" s="334">
        <v>0</v>
      </c>
      <c r="K4944" s="334">
        <v>0</v>
      </c>
      <c r="L4944" s="334">
        <v>0</v>
      </c>
      <c r="M4944" s="334">
        <v>0</v>
      </c>
      <c r="N4944" s="334">
        <v>0</v>
      </c>
      <c r="O4944" s="334">
        <v>0</v>
      </c>
      <c r="P4944" s="334">
        <v>0</v>
      </c>
      <c r="Q4944" s="334">
        <v>0</v>
      </c>
      <c r="R4944" s="334">
        <v>0</v>
      </c>
      <c r="S4944" s="334">
        <v>0</v>
      </c>
      <c r="T4944" s="334">
        <v>0</v>
      </c>
      <c r="U4944" s="334">
        <v>0</v>
      </c>
      <c r="V4944" s="334">
        <v>0</v>
      </c>
      <c r="W4944" s="334">
        <v>0</v>
      </c>
      <c r="X4944" s="334">
        <v>0</v>
      </c>
      <c r="Y4944" s="334">
        <v>0</v>
      </c>
      <c r="Z4944" s="334">
        <v>0</v>
      </c>
      <c r="AA4944" s="334">
        <v>0</v>
      </c>
      <c r="AB4944" s="334">
        <v>0</v>
      </c>
      <c r="AD4944" s="334">
        <v>0</v>
      </c>
      <c r="AE4944" s="334">
        <f t="shared" si="777"/>
        <v>0</v>
      </c>
      <c r="AF4944" s="334">
        <f t="shared" si="778"/>
        <v>0</v>
      </c>
      <c r="AG4944" s="340">
        <f t="shared" si="779"/>
        <v>0</v>
      </c>
      <c r="AI4944" s="340">
        <f t="shared" si="780"/>
        <v>0</v>
      </c>
      <c r="AJ4944" s="340">
        <f t="shared" si="780"/>
        <v>0</v>
      </c>
      <c r="AK4944" s="340">
        <f t="shared" si="780"/>
        <v>0</v>
      </c>
      <c r="AL4944" s="340">
        <f t="shared" si="780"/>
        <v>0</v>
      </c>
      <c r="AM4944" s="340">
        <f t="shared" si="780"/>
        <v>0</v>
      </c>
    </row>
    <row r="4945" spans="1:39" x14ac:dyDescent="0.35">
      <c r="A4945" s="337">
        <v>26858</v>
      </c>
      <c r="B4945" s="338">
        <f t="shared" si="774"/>
        <v>1973</v>
      </c>
      <c r="C4945" s="338">
        <f t="shared" si="775"/>
        <v>7</v>
      </c>
      <c r="D4945" s="338">
        <f t="shared" si="776"/>
        <v>13</v>
      </c>
      <c r="E4945" s="334">
        <v>0</v>
      </c>
      <c r="F4945" s="334">
        <v>0</v>
      </c>
      <c r="G4945" s="334">
        <v>0</v>
      </c>
      <c r="H4945" s="334">
        <v>0</v>
      </c>
      <c r="I4945" s="334">
        <v>0</v>
      </c>
      <c r="J4945" s="334">
        <v>0</v>
      </c>
      <c r="K4945" s="334">
        <v>0</v>
      </c>
      <c r="L4945" s="334">
        <v>0</v>
      </c>
      <c r="M4945" s="334">
        <v>0</v>
      </c>
      <c r="N4945" s="334">
        <v>0</v>
      </c>
      <c r="O4945" s="334">
        <v>0</v>
      </c>
      <c r="P4945" s="334">
        <v>0</v>
      </c>
      <c r="Q4945" s="334">
        <v>0</v>
      </c>
      <c r="R4945" s="334">
        <v>0</v>
      </c>
      <c r="S4945" s="334">
        <v>0</v>
      </c>
      <c r="T4945" s="334">
        <v>0</v>
      </c>
      <c r="U4945" s="334">
        <v>0</v>
      </c>
      <c r="V4945" s="334">
        <v>0</v>
      </c>
      <c r="W4945" s="334">
        <v>0</v>
      </c>
      <c r="X4945" s="334">
        <v>0</v>
      </c>
      <c r="Y4945" s="334">
        <v>0</v>
      </c>
      <c r="Z4945" s="334">
        <v>0</v>
      </c>
      <c r="AA4945" s="334">
        <v>0</v>
      </c>
      <c r="AB4945" s="334">
        <v>0</v>
      </c>
      <c r="AD4945" s="334">
        <v>0</v>
      </c>
      <c r="AE4945" s="334">
        <f t="shared" si="777"/>
        <v>0</v>
      </c>
      <c r="AF4945" s="334">
        <f t="shared" si="778"/>
        <v>0</v>
      </c>
      <c r="AG4945" s="340">
        <f t="shared" si="779"/>
        <v>0</v>
      </c>
      <c r="AI4945" s="340">
        <f t="shared" si="780"/>
        <v>0</v>
      </c>
      <c r="AJ4945" s="340">
        <f t="shared" si="780"/>
        <v>0</v>
      </c>
      <c r="AK4945" s="340">
        <f t="shared" si="780"/>
        <v>0</v>
      </c>
      <c r="AL4945" s="340">
        <f t="shared" si="780"/>
        <v>0</v>
      </c>
      <c r="AM4945" s="340">
        <f t="shared" si="780"/>
        <v>0</v>
      </c>
    </row>
    <row r="4946" spans="1:39" x14ac:dyDescent="0.35">
      <c r="A4946" s="337">
        <v>26859</v>
      </c>
      <c r="B4946" s="338">
        <f t="shared" si="774"/>
        <v>1973</v>
      </c>
      <c r="C4946" s="338">
        <f t="shared" si="775"/>
        <v>7</v>
      </c>
      <c r="D4946" s="338">
        <f t="shared" si="776"/>
        <v>14</v>
      </c>
      <c r="E4946" s="334">
        <v>0</v>
      </c>
      <c r="F4946" s="334">
        <v>0</v>
      </c>
      <c r="G4946" s="334">
        <v>0</v>
      </c>
      <c r="H4946" s="334">
        <v>0</v>
      </c>
      <c r="I4946" s="334">
        <v>0</v>
      </c>
      <c r="J4946" s="334">
        <v>0</v>
      </c>
      <c r="K4946" s="334">
        <v>0</v>
      </c>
      <c r="L4946" s="334">
        <v>0</v>
      </c>
      <c r="M4946" s="334">
        <v>0</v>
      </c>
      <c r="N4946" s="334">
        <v>0</v>
      </c>
      <c r="O4946" s="334">
        <v>0</v>
      </c>
      <c r="P4946" s="334">
        <v>0</v>
      </c>
      <c r="Q4946" s="334">
        <v>0</v>
      </c>
      <c r="R4946" s="334">
        <v>0</v>
      </c>
      <c r="S4946" s="334">
        <v>0</v>
      </c>
      <c r="T4946" s="334">
        <v>0</v>
      </c>
      <c r="U4946" s="334">
        <v>0</v>
      </c>
      <c r="V4946" s="334">
        <v>0</v>
      </c>
      <c r="W4946" s="334">
        <v>0</v>
      </c>
      <c r="X4946" s="334">
        <v>0</v>
      </c>
      <c r="Y4946" s="334">
        <v>0</v>
      </c>
      <c r="Z4946" s="334">
        <v>0</v>
      </c>
      <c r="AA4946" s="334">
        <v>0</v>
      </c>
      <c r="AB4946" s="334">
        <v>0</v>
      </c>
      <c r="AD4946" s="334">
        <v>0</v>
      </c>
      <c r="AE4946" s="334">
        <f t="shared" si="777"/>
        <v>0</v>
      </c>
      <c r="AF4946" s="334">
        <f t="shared" si="778"/>
        <v>0</v>
      </c>
      <c r="AG4946" s="340">
        <f t="shared" si="779"/>
        <v>0</v>
      </c>
      <c r="AI4946" s="340">
        <f t="shared" si="780"/>
        <v>0</v>
      </c>
      <c r="AJ4946" s="340">
        <f t="shared" si="780"/>
        <v>0</v>
      </c>
      <c r="AK4946" s="340">
        <f t="shared" si="780"/>
        <v>0</v>
      </c>
      <c r="AL4946" s="340">
        <f t="shared" si="780"/>
        <v>0</v>
      </c>
      <c r="AM4946" s="340">
        <f t="shared" si="780"/>
        <v>0</v>
      </c>
    </row>
    <row r="4947" spans="1:39" x14ac:dyDescent="0.35">
      <c r="A4947" s="337">
        <v>26860</v>
      </c>
      <c r="B4947" s="338">
        <f t="shared" si="774"/>
        <v>1973</v>
      </c>
      <c r="C4947" s="338">
        <f t="shared" si="775"/>
        <v>7</v>
      </c>
      <c r="D4947" s="338">
        <f t="shared" si="776"/>
        <v>15</v>
      </c>
      <c r="E4947" s="334">
        <v>0</v>
      </c>
      <c r="F4947" s="334">
        <v>0</v>
      </c>
      <c r="G4947" s="334">
        <v>0</v>
      </c>
      <c r="H4947" s="334">
        <v>0</v>
      </c>
      <c r="I4947" s="334">
        <v>0</v>
      </c>
      <c r="J4947" s="334">
        <v>0</v>
      </c>
      <c r="K4947" s="334">
        <v>0</v>
      </c>
      <c r="L4947" s="334">
        <v>0</v>
      </c>
      <c r="M4947" s="334">
        <v>0</v>
      </c>
      <c r="N4947" s="334">
        <v>0</v>
      </c>
      <c r="O4947" s="334">
        <v>0</v>
      </c>
      <c r="P4947" s="334">
        <v>0</v>
      </c>
      <c r="Q4947" s="334">
        <v>0</v>
      </c>
      <c r="R4947" s="334">
        <v>0</v>
      </c>
      <c r="S4947" s="334">
        <v>0</v>
      </c>
      <c r="T4947" s="334">
        <v>0</v>
      </c>
      <c r="U4947" s="334">
        <v>0</v>
      </c>
      <c r="V4947" s="334">
        <v>0</v>
      </c>
      <c r="W4947" s="334">
        <v>0</v>
      </c>
      <c r="X4947" s="334">
        <v>0</v>
      </c>
      <c r="Y4947" s="334">
        <v>0</v>
      </c>
      <c r="Z4947" s="334">
        <v>0</v>
      </c>
      <c r="AA4947" s="334">
        <v>0</v>
      </c>
      <c r="AB4947" s="334">
        <v>0.8</v>
      </c>
      <c r="AD4947" s="334">
        <v>0.8</v>
      </c>
      <c r="AE4947" s="334">
        <f t="shared" si="777"/>
        <v>0.8</v>
      </c>
      <c r="AF4947" s="334">
        <f t="shared" si="778"/>
        <v>0.8</v>
      </c>
      <c r="AG4947" s="340">
        <f t="shared" si="779"/>
        <v>0</v>
      </c>
      <c r="AI4947" s="340">
        <f t="shared" si="780"/>
        <v>0</v>
      </c>
      <c r="AJ4947" s="340">
        <f t="shared" si="780"/>
        <v>0</v>
      </c>
      <c r="AK4947" s="340">
        <f t="shared" si="780"/>
        <v>0.8</v>
      </c>
      <c r="AL4947" s="340">
        <f t="shared" si="780"/>
        <v>0</v>
      </c>
      <c r="AM4947" s="340">
        <f t="shared" si="780"/>
        <v>0</v>
      </c>
    </row>
    <row r="4948" spans="1:39" x14ac:dyDescent="0.35">
      <c r="A4948" s="337">
        <v>26861</v>
      </c>
      <c r="B4948" s="338">
        <f t="shared" si="774"/>
        <v>1973</v>
      </c>
      <c r="C4948" s="338">
        <f t="shared" si="775"/>
        <v>7</v>
      </c>
      <c r="D4948" s="338">
        <f t="shared" si="776"/>
        <v>16</v>
      </c>
      <c r="E4948" s="334">
        <v>0.3</v>
      </c>
      <c r="F4948" s="334">
        <v>0</v>
      </c>
      <c r="G4948" s="334">
        <v>0</v>
      </c>
      <c r="H4948" s="334">
        <v>0</v>
      </c>
      <c r="I4948" s="334">
        <v>0</v>
      </c>
      <c r="J4948" s="334">
        <v>0</v>
      </c>
      <c r="K4948" s="334">
        <v>0</v>
      </c>
      <c r="L4948" s="334">
        <v>0</v>
      </c>
      <c r="M4948" s="334">
        <v>0</v>
      </c>
      <c r="N4948" s="334">
        <v>0</v>
      </c>
      <c r="O4948" s="334">
        <v>0</v>
      </c>
      <c r="P4948" s="334">
        <v>0</v>
      </c>
      <c r="Q4948" s="334">
        <v>0</v>
      </c>
      <c r="R4948" s="334">
        <v>0</v>
      </c>
      <c r="S4948" s="334">
        <v>0</v>
      </c>
      <c r="T4948" s="334">
        <v>0</v>
      </c>
      <c r="U4948" s="334">
        <v>0</v>
      </c>
      <c r="V4948" s="334">
        <v>0</v>
      </c>
      <c r="W4948" s="334">
        <v>0</v>
      </c>
      <c r="X4948" s="334">
        <v>0</v>
      </c>
      <c r="Y4948" s="334">
        <v>0</v>
      </c>
      <c r="Z4948" s="334">
        <v>0</v>
      </c>
      <c r="AA4948" s="334">
        <v>0.2</v>
      </c>
      <c r="AB4948" s="334">
        <v>0.3</v>
      </c>
      <c r="AD4948" s="334">
        <v>0.8</v>
      </c>
      <c r="AE4948" s="334">
        <f t="shared" si="777"/>
        <v>0.8</v>
      </c>
      <c r="AF4948" s="334">
        <f t="shared" si="778"/>
        <v>0.8</v>
      </c>
      <c r="AG4948" s="340">
        <f t="shared" si="779"/>
        <v>0</v>
      </c>
      <c r="AI4948" s="340">
        <f t="shared" ref="AI4948:AM4963" si="781">IF($C4948=AI$1,$AF4948,0)</f>
        <v>0</v>
      </c>
      <c r="AJ4948" s="340">
        <f t="shared" si="781"/>
        <v>0</v>
      </c>
      <c r="AK4948" s="340">
        <f t="shared" si="781"/>
        <v>0.8</v>
      </c>
      <c r="AL4948" s="340">
        <f t="shared" si="781"/>
        <v>0</v>
      </c>
      <c r="AM4948" s="340">
        <f t="shared" si="781"/>
        <v>0</v>
      </c>
    </row>
    <row r="4949" spans="1:39" x14ac:dyDescent="0.35">
      <c r="A4949" s="337">
        <v>26862</v>
      </c>
      <c r="B4949" s="338">
        <f t="shared" si="774"/>
        <v>1973</v>
      </c>
      <c r="C4949" s="338">
        <f t="shared" si="775"/>
        <v>7</v>
      </c>
      <c r="D4949" s="338">
        <f t="shared" si="776"/>
        <v>17</v>
      </c>
      <c r="E4949" s="334">
        <v>0</v>
      </c>
      <c r="F4949" s="334">
        <v>0.5</v>
      </c>
      <c r="G4949" s="334">
        <v>0.3</v>
      </c>
      <c r="H4949" s="334">
        <v>0.5</v>
      </c>
      <c r="I4949" s="334">
        <v>0</v>
      </c>
      <c r="J4949" s="334">
        <v>0</v>
      </c>
      <c r="K4949" s="334">
        <v>0</v>
      </c>
      <c r="L4949" s="334">
        <v>0</v>
      </c>
      <c r="M4949" s="334">
        <v>0</v>
      </c>
      <c r="N4949" s="334">
        <v>0</v>
      </c>
      <c r="O4949" s="334">
        <v>0</v>
      </c>
      <c r="P4949" s="334">
        <v>0</v>
      </c>
      <c r="Q4949" s="334">
        <v>0</v>
      </c>
      <c r="R4949" s="334">
        <v>0</v>
      </c>
      <c r="S4949" s="334">
        <v>0</v>
      </c>
      <c r="T4949" s="334">
        <v>0</v>
      </c>
      <c r="U4949" s="334">
        <v>0</v>
      </c>
      <c r="V4949" s="334">
        <v>0</v>
      </c>
      <c r="W4949" s="334">
        <v>0</v>
      </c>
      <c r="X4949" s="334">
        <v>0</v>
      </c>
      <c r="Y4949" s="334">
        <v>0</v>
      </c>
      <c r="Z4949" s="334">
        <v>0</v>
      </c>
      <c r="AA4949" s="334">
        <v>4.0999999999999996</v>
      </c>
      <c r="AB4949" s="334">
        <v>2.5</v>
      </c>
      <c r="AD4949" s="334">
        <v>7.9</v>
      </c>
      <c r="AE4949" s="334">
        <f t="shared" si="777"/>
        <v>7.9</v>
      </c>
      <c r="AF4949" s="334">
        <f t="shared" si="778"/>
        <v>7.8999999999999995</v>
      </c>
      <c r="AG4949" s="340">
        <f t="shared" si="779"/>
        <v>8.8817841970012523E-16</v>
      </c>
      <c r="AI4949" s="340">
        <f t="shared" si="781"/>
        <v>0</v>
      </c>
      <c r="AJ4949" s="340">
        <f t="shared" si="781"/>
        <v>0</v>
      </c>
      <c r="AK4949" s="340">
        <f t="shared" si="781"/>
        <v>7.8999999999999995</v>
      </c>
      <c r="AL4949" s="340">
        <f t="shared" si="781"/>
        <v>0</v>
      </c>
      <c r="AM4949" s="340">
        <f t="shared" si="781"/>
        <v>0</v>
      </c>
    </row>
    <row r="4950" spans="1:39" x14ac:dyDescent="0.35">
      <c r="A4950" s="337">
        <v>26863</v>
      </c>
      <c r="B4950" s="338">
        <f t="shared" si="774"/>
        <v>1973</v>
      </c>
      <c r="C4950" s="338">
        <f t="shared" si="775"/>
        <v>7</v>
      </c>
      <c r="D4950" s="338">
        <f t="shared" si="776"/>
        <v>18</v>
      </c>
      <c r="E4950" s="334">
        <v>3</v>
      </c>
      <c r="F4950" s="334">
        <v>0</v>
      </c>
      <c r="G4950" s="334">
        <v>0</v>
      </c>
      <c r="H4950" s="334">
        <v>0</v>
      </c>
      <c r="I4950" s="334">
        <v>0</v>
      </c>
      <c r="J4950" s="334">
        <v>0</v>
      </c>
      <c r="K4950" s="334">
        <v>0</v>
      </c>
      <c r="L4950" s="334">
        <v>0</v>
      </c>
      <c r="M4950" s="334">
        <v>0</v>
      </c>
      <c r="N4950" s="334">
        <v>0</v>
      </c>
      <c r="O4950" s="334">
        <v>0</v>
      </c>
      <c r="P4950" s="334">
        <v>0</v>
      </c>
      <c r="Q4950" s="334">
        <v>0</v>
      </c>
      <c r="R4950" s="334">
        <v>0</v>
      </c>
      <c r="S4950" s="334">
        <v>0</v>
      </c>
      <c r="T4950" s="334">
        <v>0</v>
      </c>
      <c r="U4950" s="334">
        <v>0</v>
      </c>
      <c r="V4950" s="334">
        <v>0</v>
      </c>
      <c r="W4950" s="334">
        <v>0</v>
      </c>
      <c r="X4950" s="334">
        <v>0</v>
      </c>
      <c r="Y4950" s="334">
        <v>0</v>
      </c>
      <c r="Z4950" s="334">
        <v>0</v>
      </c>
      <c r="AA4950" s="334">
        <v>0</v>
      </c>
      <c r="AB4950" s="334">
        <v>0</v>
      </c>
      <c r="AD4950" s="334">
        <v>3</v>
      </c>
      <c r="AE4950" s="334">
        <f t="shared" si="777"/>
        <v>3</v>
      </c>
      <c r="AF4950" s="334">
        <f t="shared" si="778"/>
        <v>3</v>
      </c>
      <c r="AG4950" s="340">
        <f t="shared" si="779"/>
        <v>0</v>
      </c>
      <c r="AI4950" s="340">
        <f t="shared" si="781"/>
        <v>0</v>
      </c>
      <c r="AJ4950" s="340">
        <f t="shared" si="781"/>
        <v>0</v>
      </c>
      <c r="AK4950" s="340">
        <f t="shared" si="781"/>
        <v>3</v>
      </c>
      <c r="AL4950" s="340">
        <f t="shared" si="781"/>
        <v>0</v>
      </c>
      <c r="AM4950" s="340">
        <f t="shared" si="781"/>
        <v>0</v>
      </c>
    </row>
    <row r="4951" spans="1:39" x14ac:dyDescent="0.35">
      <c r="A4951" s="337">
        <v>26864</v>
      </c>
      <c r="B4951" s="338">
        <f t="shared" si="774"/>
        <v>1973</v>
      </c>
      <c r="C4951" s="338">
        <f t="shared" si="775"/>
        <v>7</v>
      </c>
      <c r="D4951" s="338">
        <f t="shared" si="776"/>
        <v>19</v>
      </c>
      <c r="E4951" s="334">
        <v>0</v>
      </c>
      <c r="F4951" s="334">
        <v>0</v>
      </c>
      <c r="G4951" s="334">
        <v>0</v>
      </c>
      <c r="H4951" s="334">
        <v>0</v>
      </c>
      <c r="I4951" s="334">
        <v>0</v>
      </c>
      <c r="J4951" s="334">
        <v>0</v>
      </c>
      <c r="K4951" s="334">
        <v>0</v>
      </c>
      <c r="L4951" s="334">
        <v>0</v>
      </c>
      <c r="M4951" s="334">
        <v>0</v>
      </c>
      <c r="N4951" s="334">
        <v>0</v>
      </c>
      <c r="O4951" s="334">
        <v>0</v>
      </c>
      <c r="P4951" s="334">
        <v>0</v>
      </c>
      <c r="Q4951" s="334">
        <v>0</v>
      </c>
      <c r="R4951" s="334">
        <v>0</v>
      </c>
      <c r="S4951" s="334">
        <v>0</v>
      </c>
      <c r="T4951" s="334">
        <v>0</v>
      </c>
      <c r="U4951" s="334">
        <v>0</v>
      </c>
      <c r="V4951" s="334">
        <v>0</v>
      </c>
      <c r="W4951" s="334">
        <v>0</v>
      </c>
      <c r="X4951" s="334">
        <v>0</v>
      </c>
      <c r="Y4951" s="334">
        <v>0</v>
      </c>
      <c r="Z4951" s="334">
        <v>0</v>
      </c>
      <c r="AA4951" s="334">
        <v>0</v>
      </c>
      <c r="AB4951" s="334">
        <v>0</v>
      </c>
      <c r="AD4951" s="334">
        <v>0</v>
      </c>
      <c r="AE4951" s="334">
        <f t="shared" si="777"/>
        <v>0</v>
      </c>
      <c r="AF4951" s="334">
        <f t="shared" si="778"/>
        <v>0</v>
      </c>
      <c r="AG4951" s="340">
        <f t="shared" si="779"/>
        <v>0</v>
      </c>
      <c r="AI4951" s="340">
        <f t="shared" si="781"/>
        <v>0</v>
      </c>
      <c r="AJ4951" s="340">
        <f t="shared" si="781"/>
        <v>0</v>
      </c>
      <c r="AK4951" s="340">
        <f t="shared" si="781"/>
        <v>0</v>
      </c>
      <c r="AL4951" s="340">
        <f t="shared" si="781"/>
        <v>0</v>
      </c>
      <c r="AM4951" s="340">
        <f t="shared" si="781"/>
        <v>0</v>
      </c>
    </row>
    <row r="4952" spans="1:39" x14ac:dyDescent="0.35">
      <c r="A4952" s="337">
        <v>26865</v>
      </c>
      <c r="B4952" s="338">
        <f t="shared" si="774"/>
        <v>1973</v>
      </c>
      <c r="C4952" s="338">
        <f t="shared" si="775"/>
        <v>7</v>
      </c>
      <c r="D4952" s="338">
        <f t="shared" si="776"/>
        <v>20</v>
      </c>
      <c r="E4952" s="334">
        <v>0</v>
      </c>
      <c r="F4952" s="334">
        <v>0</v>
      </c>
      <c r="G4952" s="334">
        <v>0</v>
      </c>
      <c r="H4952" s="334">
        <v>0</v>
      </c>
      <c r="I4952" s="334">
        <v>0</v>
      </c>
      <c r="J4952" s="334">
        <v>0</v>
      </c>
      <c r="K4952" s="334">
        <v>0</v>
      </c>
      <c r="L4952" s="334">
        <v>0</v>
      </c>
      <c r="M4952" s="334">
        <v>0</v>
      </c>
      <c r="N4952" s="334">
        <v>0</v>
      </c>
      <c r="O4952" s="334">
        <v>0</v>
      </c>
      <c r="P4952" s="334">
        <v>0</v>
      </c>
      <c r="Q4952" s="334">
        <v>0</v>
      </c>
      <c r="R4952" s="334">
        <v>0</v>
      </c>
      <c r="S4952" s="334">
        <v>0</v>
      </c>
      <c r="T4952" s="334">
        <v>0</v>
      </c>
      <c r="U4952" s="334">
        <v>0</v>
      </c>
      <c r="V4952" s="334">
        <v>0</v>
      </c>
      <c r="W4952" s="334">
        <v>0</v>
      </c>
      <c r="X4952" s="334">
        <v>0</v>
      </c>
      <c r="Y4952" s="334">
        <v>0</v>
      </c>
      <c r="Z4952" s="334">
        <v>0</v>
      </c>
      <c r="AA4952" s="334">
        <v>0</v>
      </c>
      <c r="AB4952" s="334">
        <v>0</v>
      </c>
      <c r="AD4952" s="334">
        <v>0</v>
      </c>
      <c r="AE4952" s="334">
        <f t="shared" si="777"/>
        <v>0</v>
      </c>
      <c r="AF4952" s="334">
        <f t="shared" si="778"/>
        <v>0</v>
      </c>
      <c r="AG4952" s="340">
        <f t="shared" si="779"/>
        <v>0</v>
      </c>
      <c r="AI4952" s="340">
        <f t="shared" si="781"/>
        <v>0</v>
      </c>
      <c r="AJ4952" s="340">
        <f t="shared" si="781"/>
        <v>0</v>
      </c>
      <c r="AK4952" s="340">
        <f t="shared" si="781"/>
        <v>0</v>
      </c>
      <c r="AL4952" s="340">
        <f t="shared" si="781"/>
        <v>0</v>
      </c>
      <c r="AM4952" s="340">
        <f t="shared" si="781"/>
        <v>0</v>
      </c>
    </row>
    <row r="4953" spans="1:39" x14ac:dyDescent="0.35">
      <c r="A4953" s="337">
        <v>26866</v>
      </c>
      <c r="B4953" s="338">
        <f t="shared" si="774"/>
        <v>1973</v>
      </c>
      <c r="C4953" s="338">
        <f t="shared" si="775"/>
        <v>7</v>
      </c>
      <c r="D4953" s="338">
        <f t="shared" si="776"/>
        <v>21</v>
      </c>
      <c r="E4953" s="334">
        <v>0</v>
      </c>
      <c r="F4953" s="334">
        <v>0</v>
      </c>
      <c r="G4953" s="334">
        <v>0</v>
      </c>
      <c r="H4953" s="334">
        <v>0</v>
      </c>
      <c r="I4953" s="334">
        <v>0</v>
      </c>
      <c r="J4953" s="334">
        <v>0</v>
      </c>
      <c r="K4953" s="334">
        <v>0</v>
      </c>
      <c r="L4953" s="334">
        <v>0</v>
      </c>
      <c r="M4953" s="334">
        <v>1</v>
      </c>
      <c r="N4953" s="334">
        <v>0</v>
      </c>
      <c r="O4953" s="334">
        <v>0</v>
      </c>
      <c r="P4953" s="334">
        <v>0</v>
      </c>
      <c r="Q4953" s="334">
        <v>0</v>
      </c>
      <c r="R4953" s="334">
        <v>0</v>
      </c>
      <c r="S4953" s="334">
        <v>0</v>
      </c>
      <c r="T4953" s="334">
        <v>0</v>
      </c>
      <c r="U4953" s="334">
        <v>0</v>
      </c>
      <c r="V4953" s="334">
        <v>0</v>
      </c>
      <c r="W4953" s="334">
        <v>1.5</v>
      </c>
      <c r="X4953" s="334">
        <v>0.8</v>
      </c>
      <c r="Y4953" s="334">
        <v>0.8</v>
      </c>
      <c r="Z4953" s="334">
        <v>0.3</v>
      </c>
      <c r="AA4953" s="334">
        <v>0</v>
      </c>
      <c r="AB4953" s="334">
        <v>0</v>
      </c>
      <c r="AD4953" s="334">
        <v>4.4000000000000004</v>
      </c>
      <c r="AE4953" s="334">
        <f t="shared" si="777"/>
        <v>4.4000000000000004</v>
      </c>
      <c r="AF4953" s="334">
        <f t="shared" si="778"/>
        <v>4.3999999999999995</v>
      </c>
      <c r="AG4953" s="340">
        <f t="shared" si="779"/>
        <v>8.8817841970012523E-16</v>
      </c>
      <c r="AI4953" s="340">
        <f t="shared" si="781"/>
        <v>0</v>
      </c>
      <c r="AJ4953" s="340">
        <f t="shared" si="781"/>
        <v>0</v>
      </c>
      <c r="AK4953" s="340">
        <f t="shared" si="781"/>
        <v>4.3999999999999995</v>
      </c>
      <c r="AL4953" s="340">
        <f t="shared" si="781"/>
        <v>0</v>
      </c>
      <c r="AM4953" s="340">
        <f t="shared" si="781"/>
        <v>0</v>
      </c>
    </row>
    <row r="4954" spans="1:39" x14ac:dyDescent="0.35">
      <c r="A4954" s="337">
        <v>26867</v>
      </c>
      <c r="B4954" s="338">
        <f t="shared" si="774"/>
        <v>1973</v>
      </c>
      <c r="C4954" s="338">
        <f t="shared" si="775"/>
        <v>7</v>
      </c>
      <c r="D4954" s="338">
        <f t="shared" si="776"/>
        <v>22</v>
      </c>
      <c r="E4954" s="334">
        <v>0</v>
      </c>
      <c r="F4954" s="334">
        <v>0</v>
      </c>
      <c r="G4954" s="334">
        <v>0</v>
      </c>
      <c r="H4954" s="334">
        <v>0</v>
      </c>
      <c r="I4954" s="334">
        <v>0</v>
      </c>
      <c r="J4954" s="334">
        <v>0</v>
      </c>
      <c r="K4954" s="334">
        <v>0</v>
      </c>
      <c r="L4954" s="334">
        <v>0</v>
      </c>
      <c r="M4954" s="334">
        <v>0</v>
      </c>
      <c r="N4954" s="334">
        <v>0</v>
      </c>
      <c r="O4954" s="334">
        <v>0</v>
      </c>
      <c r="P4954" s="334">
        <v>0</v>
      </c>
      <c r="Q4954" s="334">
        <v>0</v>
      </c>
      <c r="R4954" s="334">
        <v>0</v>
      </c>
      <c r="S4954" s="334">
        <v>0</v>
      </c>
      <c r="T4954" s="334">
        <v>0</v>
      </c>
      <c r="U4954" s="334">
        <v>0</v>
      </c>
      <c r="V4954" s="334">
        <v>0</v>
      </c>
      <c r="W4954" s="334">
        <v>0</v>
      </c>
      <c r="X4954" s="334">
        <v>0</v>
      </c>
      <c r="Y4954" s="334">
        <v>0</v>
      </c>
      <c r="Z4954" s="334">
        <v>0</v>
      </c>
      <c r="AA4954" s="334">
        <v>0</v>
      </c>
      <c r="AB4954" s="334">
        <v>0</v>
      </c>
      <c r="AD4954" s="334">
        <v>0</v>
      </c>
      <c r="AE4954" s="334">
        <f t="shared" si="777"/>
        <v>0</v>
      </c>
      <c r="AF4954" s="334">
        <f t="shared" si="778"/>
        <v>0</v>
      </c>
      <c r="AG4954" s="340">
        <f t="shared" si="779"/>
        <v>0</v>
      </c>
      <c r="AI4954" s="340">
        <f t="shared" si="781"/>
        <v>0</v>
      </c>
      <c r="AJ4954" s="340">
        <f t="shared" si="781"/>
        <v>0</v>
      </c>
      <c r="AK4954" s="340">
        <f t="shared" si="781"/>
        <v>0</v>
      </c>
      <c r="AL4954" s="340">
        <f t="shared" si="781"/>
        <v>0</v>
      </c>
      <c r="AM4954" s="340">
        <f t="shared" si="781"/>
        <v>0</v>
      </c>
    </row>
    <row r="4955" spans="1:39" x14ac:dyDescent="0.35">
      <c r="A4955" s="337">
        <v>26868</v>
      </c>
      <c r="B4955" s="338">
        <f t="shared" si="774"/>
        <v>1973</v>
      </c>
      <c r="C4955" s="338">
        <f t="shared" si="775"/>
        <v>7</v>
      </c>
      <c r="D4955" s="338">
        <f t="shared" si="776"/>
        <v>23</v>
      </c>
      <c r="E4955" s="334">
        <v>0</v>
      </c>
      <c r="F4955" s="334">
        <v>0</v>
      </c>
      <c r="G4955" s="334">
        <v>0</v>
      </c>
      <c r="H4955" s="334">
        <v>0</v>
      </c>
      <c r="I4955" s="334">
        <v>0</v>
      </c>
      <c r="J4955" s="334">
        <v>0</v>
      </c>
      <c r="K4955" s="334">
        <v>0</v>
      </c>
      <c r="L4955" s="334">
        <v>0</v>
      </c>
      <c r="M4955" s="334">
        <v>0</v>
      </c>
      <c r="N4955" s="334">
        <v>0</v>
      </c>
      <c r="O4955" s="334">
        <v>0</v>
      </c>
      <c r="P4955" s="334">
        <v>0</v>
      </c>
      <c r="Q4955" s="334">
        <v>0</v>
      </c>
      <c r="R4955" s="334">
        <v>0</v>
      </c>
      <c r="S4955" s="334">
        <v>0</v>
      </c>
      <c r="T4955" s="334">
        <v>0</v>
      </c>
      <c r="U4955" s="334">
        <v>0</v>
      </c>
      <c r="V4955" s="334">
        <v>0</v>
      </c>
      <c r="W4955" s="334">
        <v>0</v>
      </c>
      <c r="X4955" s="334">
        <v>0</v>
      </c>
      <c r="Y4955" s="334">
        <v>0</v>
      </c>
      <c r="Z4955" s="334">
        <v>0</v>
      </c>
      <c r="AA4955" s="334">
        <v>0</v>
      </c>
      <c r="AB4955" s="334">
        <v>0</v>
      </c>
      <c r="AD4955" s="334">
        <v>0</v>
      </c>
      <c r="AE4955" s="334">
        <f t="shared" si="777"/>
        <v>0</v>
      </c>
      <c r="AF4955" s="334">
        <f t="shared" si="778"/>
        <v>0</v>
      </c>
      <c r="AG4955" s="340">
        <f t="shared" si="779"/>
        <v>0</v>
      </c>
      <c r="AI4955" s="340">
        <f t="shared" si="781"/>
        <v>0</v>
      </c>
      <c r="AJ4955" s="340">
        <f t="shared" si="781"/>
        <v>0</v>
      </c>
      <c r="AK4955" s="340">
        <f t="shared" si="781"/>
        <v>0</v>
      </c>
      <c r="AL4955" s="340">
        <f t="shared" si="781"/>
        <v>0</v>
      </c>
      <c r="AM4955" s="340">
        <f t="shared" si="781"/>
        <v>0</v>
      </c>
    </row>
    <row r="4956" spans="1:39" x14ac:dyDescent="0.35">
      <c r="A4956" s="337">
        <v>26869</v>
      </c>
      <c r="B4956" s="338">
        <f t="shared" si="774"/>
        <v>1973</v>
      </c>
      <c r="C4956" s="338">
        <f t="shared" si="775"/>
        <v>7</v>
      </c>
      <c r="D4956" s="338">
        <f t="shared" si="776"/>
        <v>24</v>
      </c>
      <c r="E4956" s="334">
        <v>0</v>
      </c>
      <c r="F4956" s="334">
        <v>0</v>
      </c>
      <c r="G4956" s="334">
        <v>0</v>
      </c>
      <c r="H4956" s="334">
        <v>0</v>
      </c>
      <c r="I4956" s="334">
        <v>0</v>
      </c>
      <c r="J4956" s="334">
        <v>0</v>
      </c>
      <c r="K4956" s="334">
        <v>0</v>
      </c>
      <c r="L4956" s="334">
        <v>0</v>
      </c>
      <c r="M4956" s="334">
        <v>0</v>
      </c>
      <c r="N4956" s="334">
        <v>0</v>
      </c>
      <c r="O4956" s="334">
        <v>0</v>
      </c>
      <c r="P4956" s="334">
        <v>0</v>
      </c>
      <c r="Q4956" s="334">
        <v>0</v>
      </c>
      <c r="R4956" s="334">
        <v>0</v>
      </c>
      <c r="S4956" s="334">
        <v>0</v>
      </c>
      <c r="T4956" s="334">
        <v>0</v>
      </c>
      <c r="U4956" s="334">
        <v>0</v>
      </c>
      <c r="V4956" s="334">
        <v>0</v>
      </c>
      <c r="W4956" s="334">
        <v>0</v>
      </c>
      <c r="X4956" s="334">
        <v>0</v>
      </c>
      <c r="Y4956" s="334">
        <v>0</v>
      </c>
      <c r="Z4956" s="334">
        <v>0</v>
      </c>
      <c r="AA4956" s="334">
        <v>0</v>
      </c>
      <c r="AB4956" s="334">
        <v>0</v>
      </c>
      <c r="AD4956" s="334">
        <v>0</v>
      </c>
      <c r="AE4956" s="334">
        <f t="shared" si="777"/>
        <v>0</v>
      </c>
      <c r="AF4956" s="334">
        <f t="shared" si="778"/>
        <v>0</v>
      </c>
      <c r="AG4956" s="340">
        <f t="shared" si="779"/>
        <v>0</v>
      </c>
      <c r="AI4956" s="340">
        <f t="shared" si="781"/>
        <v>0</v>
      </c>
      <c r="AJ4956" s="340">
        <f t="shared" si="781"/>
        <v>0</v>
      </c>
      <c r="AK4956" s="340">
        <f t="shared" si="781"/>
        <v>0</v>
      </c>
      <c r="AL4956" s="340">
        <f t="shared" si="781"/>
        <v>0</v>
      </c>
      <c r="AM4956" s="340">
        <f t="shared" si="781"/>
        <v>0</v>
      </c>
    </row>
    <row r="4957" spans="1:39" x14ac:dyDescent="0.35">
      <c r="A4957" s="337">
        <v>26870</v>
      </c>
      <c r="B4957" s="338">
        <f t="shared" si="774"/>
        <v>1973</v>
      </c>
      <c r="C4957" s="338">
        <f t="shared" si="775"/>
        <v>7</v>
      </c>
      <c r="D4957" s="338">
        <f t="shared" si="776"/>
        <v>25</v>
      </c>
      <c r="E4957" s="334">
        <v>0</v>
      </c>
      <c r="F4957" s="334">
        <v>0</v>
      </c>
      <c r="G4957" s="334">
        <v>0</v>
      </c>
      <c r="H4957" s="334">
        <v>0</v>
      </c>
      <c r="I4957" s="334">
        <v>0</v>
      </c>
      <c r="J4957" s="334">
        <v>0</v>
      </c>
      <c r="K4957" s="334">
        <v>0</v>
      </c>
      <c r="L4957" s="334">
        <v>0</v>
      </c>
      <c r="M4957" s="334">
        <v>0</v>
      </c>
      <c r="N4957" s="334">
        <v>0</v>
      </c>
      <c r="O4957" s="334">
        <v>0</v>
      </c>
      <c r="P4957" s="334">
        <v>0</v>
      </c>
      <c r="Q4957" s="334">
        <v>0</v>
      </c>
      <c r="R4957" s="334">
        <v>0</v>
      </c>
      <c r="S4957" s="334">
        <v>0</v>
      </c>
      <c r="T4957" s="334">
        <v>0</v>
      </c>
      <c r="U4957" s="334">
        <v>0</v>
      </c>
      <c r="V4957" s="334">
        <v>0</v>
      </c>
      <c r="W4957" s="334">
        <v>0</v>
      </c>
      <c r="X4957" s="334">
        <v>0</v>
      </c>
      <c r="Y4957" s="334">
        <v>0</v>
      </c>
      <c r="Z4957" s="334">
        <v>0</v>
      </c>
      <c r="AA4957" s="334">
        <v>0</v>
      </c>
      <c r="AB4957" s="334">
        <v>0</v>
      </c>
      <c r="AD4957" s="334">
        <v>0</v>
      </c>
      <c r="AE4957" s="334">
        <f t="shared" si="777"/>
        <v>0</v>
      </c>
      <c r="AF4957" s="334">
        <f t="shared" si="778"/>
        <v>0</v>
      </c>
      <c r="AG4957" s="340">
        <f t="shared" si="779"/>
        <v>0</v>
      </c>
      <c r="AI4957" s="340">
        <f t="shared" si="781"/>
        <v>0</v>
      </c>
      <c r="AJ4957" s="340">
        <f t="shared" si="781"/>
        <v>0</v>
      </c>
      <c r="AK4957" s="340">
        <f t="shared" si="781"/>
        <v>0</v>
      </c>
      <c r="AL4957" s="340">
        <f t="shared" si="781"/>
        <v>0</v>
      </c>
      <c r="AM4957" s="340">
        <f t="shared" si="781"/>
        <v>0</v>
      </c>
    </row>
    <row r="4958" spans="1:39" x14ac:dyDescent="0.35">
      <c r="A4958" s="337">
        <v>26871</v>
      </c>
      <c r="B4958" s="338">
        <f t="shared" si="774"/>
        <v>1973</v>
      </c>
      <c r="C4958" s="338">
        <f t="shared" si="775"/>
        <v>7</v>
      </c>
      <c r="D4958" s="338">
        <f t="shared" si="776"/>
        <v>26</v>
      </c>
      <c r="E4958" s="334">
        <v>0</v>
      </c>
      <c r="F4958" s="334">
        <v>0</v>
      </c>
      <c r="G4958" s="334">
        <v>0</v>
      </c>
      <c r="H4958" s="334">
        <v>0</v>
      </c>
      <c r="I4958" s="334">
        <v>0</v>
      </c>
      <c r="J4958" s="334">
        <v>0</v>
      </c>
      <c r="K4958" s="334">
        <v>0</v>
      </c>
      <c r="L4958" s="334">
        <v>0</v>
      </c>
      <c r="M4958" s="334">
        <v>0</v>
      </c>
      <c r="N4958" s="334">
        <v>0</v>
      </c>
      <c r="O4958" s="334">
        <v>0</v>
      </c>
      <c r="P4958" s="334">
        <v>0</v>
      </c>
      <c r="Q4958" s="334">
        <v>0</v>
      </c>
      <c r="R4958" s="334">
        <v>0</v>
      </c>
      <c r="S4958" s="334">
        <v>0</v>
      </c>
      <c r="T4958" s="334">
        <v>0</v>
      </c>
      <c r="U4958" s="334">
        <v>0</v>
      </c>
      <c r="V4958" s="334">
        <v>0</v>
      </c>
      <c r="W4958" s="334">
        <v>0</v>
      </c>
      <c r="X4958" s="334">
        <v>0</v>
      </c>
      <c r="Y4958" s="334">
        <v>0</v>
      </c>
      <c r="Z4958" s="334">
        <v>0</v>
      </c>
      <c r="AA4958" s="334">
        <v>0</v>
      </c>
      <c r="AB4958" s="334">
        <v>0</v>
      </c>
      <c r="AD4958" s="334">
        <v>0</v>
      </c>
      <c r="AE4958" s="334">
        <f t="shared" si="777"/>
        <v>0</v>
      </c>
      <c r="AF4958" s="334">
        <f t="shared" si="778"/>
        <v>0</v>
      </c>
      <c r="AG4958" s="340">
        <f t="shared" si="779"/>
        <v>0</v>
      </c>
      <c r="AI4958" s="340">
        <f t="shared" si="781"/>
        <v>0</v>
      </c>
      <c r="AJ4958" s="340">
        <f t="shared" si="781"/>
        <v>0</v>
      </c>
      <c r="AK4958" s="340">
        <f t="shared" si="781"/>
        <v>0</v>
      </c>
      <c r="AL4958" s="340">
        <f t="shared" si="781"/>
        <v>0</v>
      </c>
      <c r="AM4958" s="340">
        <f t="shared" si="781"/>
        <v>0</v>
      </c>
    </row>
    <row r="4959" spans="1:39" x14ac:dyDescent="0.35">
      <c r="A4959" s="337">
        <v>26872</v>
      </c>
      <c r="B4959" s="338">
        <f t="shared" si="774"/>
        <v>1973</v>
      </c>
      <c r="C4959" s="338">
        <f t="shared" si="775"/>
        <v>7</v>
      </c>
      <c r="D4959" s="338">
        <f t="shared" si="776"/>
        <v>27</v>
      </c>
      <c r="E4959" s="334">
        <v>0</v>
      </c>
      <c r="F4959" s="334">
        <v>0</v>
      </c>
      <c r="G4959" s="334">
        <v>0</v>
      </c>
      <c r="H4959" s="334">
        <v>0</v>
      </c>
      <c r="I4959" s="334">
        <v>0</v>
      </c>
      <c r="J4959" s="334">
        <v>0</v>
      </c>
      <c r="K4959" s="334">
        <v>0</v>
      </c>
      <c r="L4959" s="334">
        <v>0</v>
      </c>
      <c r="M4959" s="334">
        <v>0</v>
      </c>
      <c r="N4959" s="334">
        <v>0</v>
      </c>
      <c r="O4959" s="334">
        <v>0</v>
      </c>
      <c r="P4959" s="334">
        <v>0</v>
      </c>
      <c r="Q4959" s="334">
        <v>0</v>
      </c>
      <c r="R4959" s="334">
        <v>0</v>
      </c>
      <c r="S4959" s="334">
        <v>0</v>
      </c>
      <c r="T4959" s="334">
        <v>0</v>
      </c>
      <c r="U4959" s="334">
        <v>0</v>
      </c>
      <c r="V4959" s="334">
        <v>0</v>
      </c>
      <c r="W4959" s="334">
        <v>0</v>
      </c>
      <c r="X4959" s="334">
        <v>0</v>
      </c>
      <c r="Y4959" s="334">
        <v>0</v>
      </c>
      <c r="Z4959" s="334">
        <v>0</v>
      </c>
      <c r="AA4959" s="334">
        <v>0</v>
      </c>
      <c r="AB4959" s="334">
        <v>0</v>
      </c>
      <c r="AD4959" s="334">
        <v>0</v>
      </c>
      <c r="AE4959" s="334">
        <f t="shared" si="777"/>
        <v>0</v>
      </c>
      <c r="AF4959" s="334">
        <f t="shared" si="778"/>
        <v>0</v>
      </c>
      <c r="AG4959" s="340">
        <f t="shared" si="779"/>
        <v>0</v>
      </c>
      <c r="AI4959" s="340">
        <f t="shared" si="781"/>
        <v>0</v>
      </c>
      <c r="AJ4959" s="340">
        <f t="shared" si="781"/>
        <v>0</v>
      </c>
      <c r="AK4959" s="340">
        <f t="shared" si="781"/>
        <v>0</v>
      </c>
      <c r="AL4959" s="340">
        <f t="shared" si="781"/>
        <v>0</v>
      </c>
      <c r="AM4959" s="340">
        <f t="shared" si="781"/>
        <v>0</v>
      </c>
    </row>
    <row r="4960" spans="1:39" x14ac:dyDescent="0.35">
      <c r="A4960" s="337">
        <v>26873</v>
      </c>
      <c r="B4960" s="338">
        <f t="shared" si="774"/>
        <v>1973</v>
      </c>
      <c r="C4960" s="338">
        <f t="shared" si="775"/>
        <v>7</v>
      </c>
      <c r="D4960" s="338">
        <f t="shared" si="776"/>
        <v>28</v>
      </c>
      <c r="E4960" s="334">
        <v>0</v>
      </c>
      <c r="F4960" s="334">
        <v>0</v>
      </c>
      <c r="G4960" s="334">
        <v>0</v>
      </c>
      <c r="H4960" s="334">
        <v>0</v>
      </c>
      <c r="I4960" s="334">
        <v>0</v>
      </c>
      <c r="J4960" s="334">
        <v>0</v>
      </c>
      <c r="K4960" s="334">
        <v>0</v>
      </c>
      <c r="L4960" s="334">
        <v>0</v>
      </c>
      <c r="M4960" s="334">
        <v>0</v>
      </c>
      <c r="N4960" s="334">
        <v>0</v>
      </c>
      <c r="O4960" s="334">
        <v>0</v>
      </c>
      <c r="P4960" s="334">
        <v>0</v>
      </c>
      <c r="Q4960" s="334">
        <v>0</v>
      </c>
      <c r="R4960" s="334">
        <v>0</v>
      </c>
      <c r="S4960" s="334">
        <v>0</v>
      </c>
      <c r="T4960" s="334">
        <v>0</v>
      </c>
      <c r="U4960" s="334">
        <v>0</v>
      </c>
      <c r="V4960" s="334">
        <v>0</v>
      </c>
      <c r="W4960" s="334">
        <v>0</v>
      </c>
      <c r="X4960" s="334">
        <v>0</v>
      </c>
      <c r="Y4960" s="334">
        <v>0</v>
      </c>
      <c r="Z4960" s="334">
        <v>0</v>
      </c>
      <c r="AA4960" s="334">
        <v>0</v>
      </c>
      <c r="AB4960" s="334">
        <v>0</v>
      </c>
      <c r="AD4960" s="334">
        <v>0</v>
      </c>
      <c r="AE4960" s="334">
        <f t="shared" si="777"/>
        <v>0</v>
      </c>
      <c r="AF4960" s="334">
        <f t="shared" si="778"/>
        <v>0</v>
      </c>
      <c r="AG4960" s="340">
        <f t="shared" si="779"/>
        <v>0</v>
      </c>
      <c r="AI4960" s="340">
        <f t="shared" si="781"/>
        <v>0</v>
      </c>
      <c r="AJ4960" s="340">
        <f t="shared" si="781"/>
        <v>0</v>
      </c>
      <c r="AK4960" s="340">
        <f t="shared" si="781"/>
        <v>0</v>
      </c>
      <c r="AL4960" s="340">
        <f t="shared" si="781"/>
        <v>0</v>
      </c>
      <c r="AM4960" s="340">
        <f t="shared" si="781"/>
        <v>0</v>
      </c>
    </row>
    <row r="4961" spans="1:39" x14ac:dyDescent="0.35">
      <c r="A4961" s="337">
        <v>26874</v>
      </c>
      <c r="B4961" s="338">
        <f t="shared" si="774"/>
        <v>1973</v>
      </c>
      <c r="C4961" s="338">
        <f t="shared" si="775"/>
        <v>7</v>
      </c>
      <c r="D4961" s="338">
        <f t="shared" si="776"/>
        <v>29</v>
      </c>
      <c r="E4961" s="334">
        <v>0</v>
      </c>
      <c r="F4961" s="334">
        <v>0</v>
      </c>
      <c r="G4961" s="334">
        <v>0</v>
      </c>
      <c r="H4961" s="334">
        <v>0</v>
      </c>
      <c r="I4961" s="334">
        <v>0</v>
      </c>
      <c r="J4961" s="334">
        <v>0</v>
      </c>
      <c r="K4961" s="334">
        <v>0</v>
      </c>
      <c r="L4961" s="334">
        <v>0</v>
      </c>
      <c r="M4961" s="334">
        <v>0</v>
      </c>
      <c r="N4961" s="334">
        <v>0</v>
      </c>
      <c r="O4961" s="334">
        <v>0</v>
      </c>
      <c r="P4961" s="334">
        <v>0</v>
      </c>
      <c r="Q4961" s="334">
        <v>0</v>
      </c>
      <c r="R4961" s="334">
        <v>0</v>
      </c>
      <c r="S4961" s="334">
        <v>0</v>
      </c>
      <c r="T4961" s="334">
        <v>0</v>
      </c>
      <c r="U4961" s="334">
        <v>0</v>
      </c>
      <c r="V4961" s="334">
        <v>0</v>
      </c>
      <c r="W4961" s="334">
        <v>0</v>
      </c>
      <c r="X4961" s="334">
        <v>0</v>
      </c>
      <c r="Y4961" s="334">
        <v>0</v>
      </c>
      <c r="Z4961" s="334">
        <v>0</v>
      </c>
      <c r="AA4961" s="334">
        <v>0</v>
      </c>
      <c r="AB4961" s="334">
        <v>0</v>
      </c>
      <c r="AD4961" s="334">
        <v>0</v>
      </c>
      <c r="AE4961" s="334">
        <f t="shared" si="777"/>
        <v>0</v>
      </c>
      <c r="AF4961" s="334">
        <f t="shared" si="778"/>
        <v>0</v>
      </c>
      <c r="AG4961" s="340">
        <f t="shared" si="779"/>
        <v>0</v>
      </c>
      <c r="AI4961" s="340">
        <f t="shared" si="781"/>
        <v>0</v>
      </c>
      <c r="AJ4961" s="340">
        <f t="shared" si="781"/>
        <v>0</v>
      </c>
      <c r="AK4961" s="340">
        <f t="shared" si="781"/>
        <v>0</v>
      </c>
      <c r="AL4961" s="340">
        <f t="shared" si="781"/>
        <v>0</v>
      </c>
      <c r="AM4961" s="340">
        <f t="shared" si="781"/>
        <v>0</v>
      </c>
    </row>
    <row r="4962" spans="1:39" x14ac:dyDescent="0.35">
      <c r="A4962" s="337">
        <v>26875</v>
      </c>
      <c r="B4962" s="338">
        <f t="shared" si="774"/>
        <v>1973</v>
      </c>
      <c r="C4962" s="338">
        <f t="shared" si="775"/>
        <v>7</v>
      </c>
      <c r="D4962" s="338">
        <f t="shared" si="776"/>
        <v>30</v>
      </c>
      <c r="E4962" s="334">
        <v>0</v>
      </c>
      <c r="F4962" s="334">
        <v>0</v>
      </c>
      <c r="G4962" s="334">
        <v>0</v>
      </c>
      <c r="H4962" s="334">
        <v>0</v>
      </c>
      <c r="I4962" s="334">
        <v>0</v>
      </c>
      <c r="J4962" s="334">
        <v>0</v>
      </c>
      <c r="K4962" s="334">
        <v>0</v>
      </c>
      <c r="L4962" s="334">
        <v>0</v>
      </c>
      <c r="M4962" s="334">
        <v>0</v>
      </c>
      <c r="N4962" s="334">
        <v>0</v>
      </c>
      <c r="O4962" s="334">
        <v>0</v>
      </c>
      <c r="P4962" s="334">
        <v>0</v>
      </c>
      <c r="Q4962" s="334">
        <v>0</v>
      </c>
      <c r="R4962" s="334">
        <v>0</v>
      </c>
      <c r="S4962" s="334">
        <v>0</v>
      </c>
      <c r="T4962" s="334">
        <v>0</v>
      </c>
      <c r="U4962" s="334">
        <v>0</v>
      </c>
      <c r="V4962" s="334">
        <v>0</v>
      </c>
      <c r="W4962" s="334">
        <v>0</v>
      </c>
      <c r="X4962" s="334">
        <v>0</v>
      </c>
      <c r="Y4962" s="334">
        <v>0</v>
      </c>
      <c r="Z4962" s="334">
        <v>0</v>
      </c>
      <c r="AA4962" s="334">
        <v>0</v>
      </c>
      <c r="AB4962" s="334">
        <v>0</v>
      </c>
      <c r="AD4962" s="334">
        <v>0</v>
      </c>
      <c r="AE4962" s="334">
        <f t="shared" si="777"/>
        <v>0</v>
      </c>
      <c r="AF4962" s="334">
        <f t="shared" si="778"/>
        <v>0</v>
      </c>
      <c r="AG4962" s="340">
        <f t="shared" si="779"/>
        <v>0</v>
      </c>
      <c r="AI4962" s="340">
        <f t="shared" si="781"/>
        <v>0</v>
      </c>
      <c r="AJ4962" s="340">
        <f t="shared" si="781"/>
        <v>0</v>
      </c>
      <c r="AK4962" s="340">
        <f t="shared" si="781"/>
        <v>0</v>
      </c>
      <c r="AL4962" s="340">
        <f t="shared" si="781"/>
        <v>0</v>
      </c>
      <c r="AM4962" s="340">
        <f t="shared" si="781"/>
        <v>0</v>
      </c>
    </row>
    <row r="4963" spans="1:39" x14ac:dyDescent="0.35">
      <c r="A4963" s="337">
        <v>26876</v>
      </c>
      <c r="B4963" s="338">
        <f t="shared" si="774"/>
        <v>1973</v>
      </c>
      <c r="C4963" s="338">
        <f t="shared" si="775"/>
        <v>7</v>
      </c>
      <c r="D4963" s="338">
        <f t="shared" si="776"/>
        <v>31</v>
      </c>
      <c r="E4963" s="334">
        <v>0</v>
      </c>
      <c r="F4963" s="334">
        <v>0</v>
      </c>
      <c r="G4963" s="334">
        <v>0</v>
      </c>
      <c r="H4963" s="334">
        <v>0</v>
      </c>
      <c r="I4963" s="334">
        <v>0</v>
      </c>
      <c r="J4963" s="334">
        <v>0</v>
      </c>
      <c r="K4963" s="334">
        <v>0</v>
      </c>
      <c r="L4963" s="334">
        <v>0</v>
      </c>
      <c r="M4963" s="334">
        <v>0</v>
      </c>
      <c r="N4963" s="334">
        <v>0</v>
      </c>
      <c r="O4963" s="334">
        <v>0</v>
      </c>
      <c r="P4963" s="334">
        <v>0</v>
      </c>
      <c r="Q4963" s="334">
        <v>0</v>
      </c>
      <c r="R4963" s="334">
        <v>0</v>
      </c>
      <c r="S4963" s="334">
        <v>0</v>
      </c>
      <c r="T4963" s="334">
        <v>0</v>
      </c>
      <c r="U4963" s="334">
        <v>0</v>
      </c>
      <c r="V4963" s="334">
        <v>0</v>
      </c>
      <c r="W4963" s="334">
        <v>0</v>
      </c>
      <c r="X4963" s="334">
        <v>0</v>
      </c>
      <c r="Y4963" s="334">
        <v>0</v>
      </c>
      <c r="Z4963" s="334">
        <v>0</v>
      </c>
      <c r="AA4963" s="334">
        <v>0</v>
      </c>
      <c r="AB4963" s="334">
        <v>0</v>
      </c>
      <c r="AD4963" s="334">
        <v>0</v>
      </c>
      <c r="AE4963" s="334">
        <f t="shared" si="777"/>
        <v>0</v>
      </c>
      <c r="AF4963" s="334">
        <f t="shared" si="778"/>
        <v>0</v>
      </c>
      <c r="AG4963" s="340">
        <f t="shared" si="779"/>
        <v>0</v>
      </c>
      <c r="AI4963" s="340">
        <f t="shared" si="781"/>
        <v>0</v>
      </c>
      <c r="AJ4963" s="340">
        <f t="shared" si="781"/>
        <v>0</v>
      </c>
      <c r="AK4963" s="340">
        <f t="shared" si="781"/>
        <v>0</v>
      </c>
      <c r="AL4963" s="340">
        <f t="shared" si="781"/>
        <v>0</v>
      </c>
      <c r="AM4963" s="340">
        <f t="shared" si="781"/>
        <v>0</v>
      </c>
    </row>
    <row r="4964" spans="1:39" x14ac:dyDescent="0.35">
      <c r="A4964" s="337">
        <v>26877</v>
      </c>
      <c r="B4964" s="338">
        <f t="shared" si="774"/>
        <v>1973</v>
      </c>
      <c r="C4964" s="338">
        <f t="shared" si="775"/>
        <v>8</v>
      </c>
      <c r="D4964" s="338">
        <f t="shared" si="776"/>
        <v>1</v>
      </c>
      <c r="E4964" s="334">
        <v>0</v>
      </c>
      <c r="F4964" s="334">
        <v>0</v>
      </c>
      <c r="G4964" s="334">
        <v>0</v>
      </c>
      <c r="H4964" s="334">
        <v>0</v>
      </c>
      <c r="I4964" s="334">
        <v>0</v>
      </c>
      <c r="J4964" s="334">
        <v>0</v>
      </c>
      <c r="K4964" s="334">
        <v>0</v>
      </c>
      <c r="L4964" s="334">
        <v>0</v>
      </c>
      <c r="M4964" s="334">
        <v>0</v>
      </c>
      <c r="N4964" s="334">
        <v>0</v>
      </c>
      <c r="O4964" s="334">
        <v>0</v>
      </c>
      <c r="P4964" s="334">
        <v>0</v>
      </c>
      <c r="Q4964" s="334">
        <v>0</v>
      </c>
      <c r="R4964" s="334">
        <v>0</v>
      </c>
      <c r="S4964" s="334">
        <v>0</v>
      </c>
      <c r="T4964" s="334">
        <v>0</v>
      </c>
      <c r="U4964" s="334">
        <v>0</v>
      </c>
      <c r="V4964" s="334">
        <v>0</v>
      </c>
      <c r="W4964" s="334">
        <v>0</v>
      </c>
      <c r="X4964" s="334">
        <v>0</v>
      </c>
      <c r="Y4964" s="334">
        <v>0</v>
      </c>
      <c r="Z4964" s="334">
        <v>0</v>
      </c>
      <c r="AA4964" s="334">
        <v>0</v>
      </c>
      <c r="AB4964" s="334">
        <v>0</v>
      </c>
      <c r="AD4964" s="334">
        <v>0</v>
      </c>
      <c r="AE4964" s="334">
        <f t="shared" si="777"/>
        <v>0</v>
      </c>
      <c r="AF4964" s="334">
        <f t="shared" si="778"/>
        <v>0</v>
      </c>
      <c r="AG4964" s="340">
        <f t="shared" si="779"/>
        <v>0</v>
      </c>
      <c r="AI4964" s="340">
        <f t="shared" ref="AI4964:AM4979" si="782">IF($C4964=AI$1,$AF4964,0)</f>
        <v>0</v>
      </c>
      <c r="AJ4964" s="340">
        <f t="shared" si="782"/>
        <v>0</v>
      </c>
      <c r="AK4964" s="340">
        <f t="shared" si="782"/>
        <v>0</v>
      </c>
      <c r="AL4964" s="340">
        <f t="shared" si="782"/>
        <v>0</v>
      </c>
      <c r="AM4964" s="340">
        <f t="shared" si="782"/>
        <v>0</v>
      </c>
    </row>
    <row r="4965" spans="1:39" x14ac:dyDescent="0.35">
      <c r="A4965" s="337">
        <v>26878</v>
      </c>
      <c r="B4965" s="338">
        <f t="shared" si="774"/>
        <v>1973</v>
      </c>
      <c r="C4965" s="338">
        <f t="shared" si="775"/>
        <v>8</v>
      </c>
      <c r="D4965" s="338">
        <f t="shared" si="776"/>
        <v>2</v>
      </c>
      <c r="E4965" s="334">
        <v>0.8</v>
      </c>
      <c r="F4965" s="334">
        <v>0</v>
      </c>
      <c r="G4965" s="334">
        <v>0</v>
      </c>
      <c r="H4965" s="334">
        <v>0</v>
      </c>
      <c r="I4965" s="334">
        <v>0</v>
      </c>
      <c r="J4965" s="334">
        <v>0</v>
      </c>
      <c r="K4965" s="334">
        <v>0</v>
      </c>
      <c r="L4965" s="334">
        <v>0</v>
      </c>
      <c r="M4965" s="334">
        <v>0</v>
      </c>
      <c r="N4965" s="334">
        <v>0</v>
      </c>
      <c r="O4965" s="334">
        <v>0</v>
      </c>
      <c r="P4965" s="334">
        <v>0</v>
      </c>
      <c r="Q4965" s="334">
        <v>0</v>
      </c>
      <c r="R4965" s="334">
        <v>0</v>
      </c>
      <c r="S4965" s="334">
        <v>0</v>
      </c>
      <c r="T4965" s="334">
        <v>0</v>
      </c>
      <c r="U4965" s="334">
        <v>0</v>
      </c>
      <c r="V4965" s="334">
        <v>0</v>
      </c>
      <c r="W4965" s="334">
        <v>0.7</v>
      </c>
      <c r="X4965" s="334">
        <v>0.5</v>
      </c>
      <c r="Y4965" s="334">
        <v>0</v>
      </c>
      <c r="Z4965" s="334">
        <v>0</v>
      </c>
      <c r="AA4965" s="334">
        <v>0</v>
      </c>
      <c r="AB4965" s="334">
        <v>0</v>
      </c>
      <c r="AD4965" s="334">
        <v>2</v>
      </c>
      <c r="AE4965" s="334">
        <f t="shared" si="777"/>
        <v>2</v>
      </c>
      <c r="AF4965" s="334">
        <f t="shared" si="778"/>
        <v>2</v>
      </c>
      <c r="AG4965" s="340">
        <f t="shared" si="779"/>
        <v>0</v>
      </c>
      <c r="AI4965" s="340">
        <f t="shared" si="782"/>
        <v>0</v>
      </c>
      <c r="AJ4965" s="340">
        <f t="shared" si="782"/>
        <v>0</v>
      </c>
      <c r="AK4965" s="340">
        <f t="shared" si="782"/>
        <v>0</v>
      </c>
      <c r="AL4965" s="340">
        <f t="shared" si="782"/>
        <v>2</v>
      </c>
      <c r="AM4965" s="340">
        <f t="shared" si="782"/>
        <v>0</v>
      </c>
    </row>
    <row r="4966" spans="1:39" x14ac:dyDescent="0.35">
      <c r="A4966" s="337">
        <v>26879</v>
      </c>
      <c r="B4966" s="338">
        <f t="shared" si="774"/>
        <v>1973</v>
      </c>
      <c r="C4966" s="338">
        <f t="shared" si="775"/>
        <v>8</v>
      </c>
      <c r="D4966" s="338">
        <f t="shared" si="776"/>
        <v>3</v>
      </c>
      <c r="E4966" s="334">
        <v>0</v>
      </c>
      <c r="F4966" s="334">
        <v>0</v>
      </c>
      <c r="G4966" s="334">
        <v>0</v>
      </c>
      <c r="H4966" s="334">
        <v>0</v>
      </c>
      <c r="I4966" s="334">
        <v>0</v>
      </c>
      <c r="J4966" s="334">
        <v>0</v>
      </c>
      <c r="K4966" s="334">
        <v>0</v>
      </c>
      <c r="L4966" s="334">
        <v>0</v>
      </c>
      <c r="M4966" s="334">
        <v>0</v>
      </c>
      <c r="N4966" s="334">
        <v>0</v>
      </c>
      <c r="O4966" s="334">
        <v>0</v>
      </c>
      <c r="P4966" s="334">
        <v>0</v>
      </c>
      <c r="Q4966" s="334">
        <v>0</v>
      </c>
      <c r="R4966" s="334">
        <v>0</v>
      </c>
      <c r="S4966" s="334">
        <v>0</v>
      </c>
      <c r="T4966" s="334">
        <v>0</v>
      </c>
      <c r="U4966" s="334">
        <v>0</v>
      </c>
      <c r="V4966" s="334">
        <v>0</v>
      </c>
      <c r="W4966" s="334">
        <v>0</v>
      </c>
      <c r="X4966" s="334">
        <v>0.3</v>
      </c>
      <c r="Y4966" s="334">
        <v>0</v>
      </c>
      <c r="Z4966" s="334">
        <v>0</v>
      </c>
      <c r="AA4966" s="334">
        <v>0</v>
      </c>
      <c r="AB4966" s="334">
        <v>0</v>
      </c>
      <c r="AD4966" s="334">
        <v>0.3</v>
      </c>
      <c r="AE4966" s="334">
        <f t="shared" si="777"/>
        <v>0.3</v>
      </c>
      <c r="AF4966" s="334">
        <f t="shared" si="778"/>
        <v>0.3</v>
      </c>
      <c r="AG4966" s="340">
        <f t="shared" si="779"/>
        <v>0</v>
      </c>
      <c r="AI4966" s="340">
        <f t="shared" si="782"/>
        <v>0</v>
      </c>
      <c r="AJ4966" s="340">
        <f t="shared" si="782"/>
        <v>0</v>
      </c>
      <c r="AK4966" s="340">
        <f t="shared" si="782"/>
        <v>0</v>
      </c>
      <c r="AL4966" s="340">
        <f t="shared" si="782"/>
        <v>0.3</v>
      </c>
      <c r="AM4966" s="340">
        <f t="shared" si="782"/>
        <v>0</v>
      </c>
    </row>
    <row r="4967" spans="1:39" x14ac:dyDescent="0.35">
      <c r="A4967" s="337">
        <v>26880</v>
      </c>
      <c r="B4967" s="338">
        <f t="shared" si="774"/>
        <v>1973</v>
      </c>
      <c r="C4967" s="338">
        <f t="shared" si="775"/>
        <v>8</v>
      </c>
      <c r="D4967" s="338">
        <f t="shared" si="776"/>
        <v>4</v>
      </c>
      <c r="E4967" s="334">
        <v>0</v>
      </c>
      <c r="F4967" s="334">
        <v>0</v>
      </c>
      <c r="G4967" s="334">
        <v>0</v>
      </c>
      <c r="H4967" s="334">
        <v>0</v>
      </c>
      <c r="I4967" s="334">
        <v>0</v>
      </c>
      <c r="J4967" s="334">
        <v>0</v>
      </c>
      <c r="K4967" s="334">
        <v>0</v>
      </c>
      <c r="L4967" s="334">
        <v>0</v>
      </c>
      <c r="M4967" s="334">
        <v>0</v>
      </c>
      <c r="N4967" s="334">
        <v>0</v>
      </c>
      <c r="O4967" s="334">
        <v>0</v>
      </c>
      <c r="P4967" s="334">
        <v>0</v>
      </c>
      <c r="Q4967" s="334">
        <v>0</v>
      </c>
      <c r="R4967" s="334">
        <v>0</v>
      </c>
      <c r="S4967" s="334">
        <v>0</v>
      </c>
      <c r="T4967" s="334">
        <v>0</v>
      </c>
      <c r="U4967" s="334">
        <v>0</v>
      </c>
      <c r="V4967" s="334">
        <v>0</v>
      </c>
      <c r="W4967" s="334">
        <v>0</v>
      </c>
      <c r="X4967" s="334">
        <v>0</v>
      </c>
      <c r="Y4967" s="334">
        <v>0</v>
      </c>
      <c r="Z4967" s="334">
        <v>0</v>
      </c>
      <c r="AA4967" s="334">
        <v>0</v>
      </c>
      <c r="AB4967" s="334">
        <v>0</v>
      </c>
      <c r="AD4967" s="334">
        <v>0</v>
      </c>
      <c r="AE4967" s="334">
        <f t="shared" si="777"/>
        <v>0</v>
      </c>
      <c r="AF4967" s="334">
        <f t="shared" si="778"/>
        <v>0</v>
      </c>
      <c r="AG4967" s="340">
        <f t="shared" si="779"/>
        <v>0</v>
      </c>
      <c r="AI4967" s="340">
        <f t="shared" si="782"/>
        <v>0</v>
      </c>
      <c r="AJ4967" s="340">
        <f t="shared" si="782"/>
        <v>0</v>
      </c>
      <c r="AK4967" s="340">
        <f t="shared" si="782"/>
        <v>0</v>
      </c>
      <c r="AL4967" s="340">
        <f t="shared" si="782"/>
        <v>0</v>
      </c>
      <c r="AM4967" s="340">
        <f t="shared" si="782"/>
        <v>0</v>
      </c>
    </row>
    <row r="4968" spans="1:39" x14ac:dyDescent="0.35">
      <c r="A4968" s="337">
        <v>26881</v>
      </c>
      <c r="B4968" s="338">
        <f t="shared" si="774"/>
        <v>1973</v>
      </c>
      <c r="C4968" s="338">
        <f t="shared" si="775"/>
        <v>8</v>
      </c>
      <c r="D4968" s="338">
        <f t="shared" si="776"/>
        <v>5</v>
      </c>
      <c r="E4968" s="334">
        <v>0</v>
      </c>
      <c r="F4968" s="334">
        <v>0</v>
      </c>
      <c r="G4968" s="334">
        <v>0</v>
      </c>
      <c r="H4968" s="334">
        <v>0</v>
      </c>
      <c r="I4968" s="334">
        <v>0</v>
      </c>
      <c r="J4968" s="334">
        <v>0</v>
      </c>
      <c r="K4968" s="334">
        <v>0</v>
      </c>
      <c r="L4968" s="334">
        <v>0</v>
      </c>
      <c r="M4968" s="334">
        <v>0</v>
      </c>
      <c r="N4968" s="334">
        <v>0</v>
      </c>
      <c r="O4968" s="334">
        <v>0</v>
      </c>
      <c r="P4968" s="334">
        <v>0</v>
      </c>
      <c r="Q4968" s="334">
        <v>0</v>
      </c>
      <c r="R4968" s="334">
        <v>4.5999999999999996</v>
      </c>
      <c r="S4968" s="334">
        <v>0</v>
      </c>
      <c r="T4968" s="334">
        <v>3</v>
      </c>
      <c r="U4968" s="334">
        <v>0.5</v>
      </c>
      <c r="V4968" s="334">
        <v>0</v>
      </c>
      <c r="W4968" s="334">
        <v>0</v>
      </c>
      <c r="X4968" s="334">
        <v>0</v>
      </c>
      <c r="Y4968" s="334">
        <v>0</v>
      </c>
      <c r="Z4968" s="334">
        <v>0</v>
      </c>
      <c r="AA4968" s="334">
        <v>0.5</v>
      </c>
      <c r="AB4968" s="334">
        <v>1</v>
      </c>
      <c r="AD4968" s="334">
        <v>9.6</v>
      </c>
      <c r="AE4968" s="334">
        <f t="shared" si="777"/>
        <v>9.6</v>
      </c>
      <c r="AF4968" s="334">
        <f t="shared" si="778"/>
        <v>9.6</v>
      </c>
      <c r="AG4968" s="340">
        <f t="shared" si="779"/>
        <v>0</v>
      </c>
      <c r="AI4968" s="340">
        <f t="shared" si="782"/>
        <v>0</v>
      </c>
      <c r="AJ4968" s="340">
        <f t="shared" si="782"/>
        <v>0</v>
      </c>
      <c r="AK4968" s="340">
        <f t="shared" si="782"/>
        <v>0</v>
      </c>
      <c r="AL4968" s="340">
        <f t="shared" si="782"/>
        <v>9.6</v>
      </c>
      <c r="AM4968" s="340">
        <f t="shared" si="782"/>
        <v>0</v>
      </c>
    </row>
    <row r="4969" spans="1:39" x14ac:dyDescent="0.35">
      <c r="A4969" s="337">
        <v>26882</v>
      </c>
      <c r="B4969" s="338">
        <f t="shared" si="774"/>
        <v>1973</v>
      </c>
      <c r="C4969" s="338">
        <f t="shared" si="775"/>
        <v>8</v>
      </c>
      <c r="D4969" s="338">
        <f t="shared" si="776"/>
        <v>6</v>
      </c>
      <c r="E4969" s="334">
        <v>0.3</v>
      </c>
      <c r="F4969" s="334">
        <v>0.5</v>
      </c>
      <c r="G4969" s="334">
        <v>0</v>
      </c>
      <c r="H4969" s="334">
        <v>0</v>
      </c>
      <c r="I4969" s="334">
        <v>0</v>
      </c>
      <c r="J4969" s="334">
        <v>0</v>
      </c>
      <c r="K4969" s="334">
        <v>0</v>
      </c>
      <c r="L4969" s="334">
        <v>0</v>
      </c>
      <c r="M4969" s="334">
        <v>0</v>
      </c>
      <c r="N4969" s="334">
        <v>0</v>
      </c>
      <c r="O4969" s="334">
        <v>0</v>
      </c>
      <c r="P4969" s="334">
        <v>0</v>
      </c>
      <c r="Q4969" s="334">
        <v>0</v>
      </c>
      <c r="R4969" s="334">
        <v>0</v>
      </c>
      <c r="S4969" s="334">
        <v>0</v>
      </c>
      <c r="T4969" s="334">
        <v>0</v>
      </c>
      <c r="U4969" s="334">
        <v>0</v>
      </c>
      <c r="V4969" s="334">
        <v>0</v>
      </c>
      <c r="W4969" s="334">
        <v>0</v>
      </c>
      <c r="X4969" s="334">
        <v>0</v>
      </c>
      <c r="Y4969" s="334">
        <v>0</v>
      </c>
      <c r="Z4969" s="334">
        <v>0</v>
      </c>
      <c r="AA4969" s="334">
        <v>0</v>
      </c>
      <c r="AB4969" s="334">
        <v>0</v>
      </c>
      <c r="AD4969" s="334">
        <v>0.8</v>
      </c>
      <c r="AE4969" s="334">
        <f t="shared" si="777"/>
        <v>0.8</v>
      </c>
      <c r="AF4969" s="334">
        <f t="shared" si="778"/>
        <v>0.8</v>
      </c>
      <c r="AG4969" s="340">
        <f t="shared" si="779"/>
        <v>0</v>
      </c>
      <c r="AI4969" s="340">
        <f t="shared" si="782"/>
        <v>0</v>
      </c>
      <c r="AJ4969" s="340">
        <f t="shared" si="782"/>
        <v>0</v>
      </c>
      <c r="AK4969" s="340">
        <f t="shared" si="782"/>
        <v>0</v>
      </c>
      <c r="AL4969" s="340">
        <f t="shared" si="782"/>
        <v>0.8</v>
      </c>
      <c r="AM4969" s="340">
        <f t="shared" si="782"/>
        <v>0</v>
      </c>
    </row>
    <row r="4970" spans="1:39" x14ac:dyDescent="0.35">
      <c r="A4970" s="337">
        <v>26883</v>
      </c>
      <c r="B4970" s="338">
        <f t="shared" si="774"/>
        <v>1973</v>
      </c>
      <c r="C4970" s="338">
        <f t="shared" si="775"/>
        <v>8</v>
      </c>
      <c r="D4970" s="338">
        <f t="shared" si="776"/>
        <v>7</v>
      </c>
      <c r="E4970" s="334">
        <v>1.5</v>
      </c>
      <c r="F4970" s="334">
        <v>0.8</v>
      </c>
      <c r="G4970" s="334">
        <v>0</v>
      </c>
      <c r="H4970" s="334">
        <v>0</v>
      </c>
      <c r="I4970" s="334">
        <v>0</v>
      </c>
      <c r="J4970" s="334">
        <v>1.3</v>
      </c>
      <c r="K4970" s="334">
        <v>1.5</v>
      </c>
      <c r="L4970" s="334">
        <v>1.3</v>
      </c>
      <c r="M4970" s="334">
        <v>2</v>
      </c>
      <c r="N4970" s="334">
        <v>6.6</v>
      </c>
      <c r="O4970" s="334">
        <v>4.3</v>
      </c>
      <c r="P4970" s="334">
        <v>2</v>
      </c>
      <c r="Q4970" s="334">
        <v>1.3</v>
      </c>
      <c r="R4970" s="334">
        <v>0.8</v>
      </c>
      <c r="S4970" s="334">
        <v>0</v>
      </c>
      <c r="T4970" s="334">
        <v>0</v>
      </c>
      <c r="U4970" s="334">
        <v>1.3</v>
      </c>
      <c r="V4970" s="334">
        <v>0.3</v>
      </c>
      <c r="W4970" s="334">
        <v>0</v>
      </c>
      <c r="X4970" s="334">
        <v>0</v>
      </c>
      <c r="Y4970" s="334">
        <v>0</v>
      </c>
      <c r="Z4970" s="334">
        <v>0</v>
      </c>
      <c r="AA4970" s="334">
        <v>0</v>
      </c>
      <c r="AB4970" s="334">
        <v>0</v>
      </c>
      <c r="AD4970" s="334">
        <v>25</v>
      </c>
      <c r="AE4970" s="334">
        <f t="shared" si="777"/>
        <v>25</v>
      </c>
      <c r="AF4970" s="334">
        <f t="shared" si="778"/>
        <v>25</v>
      </c>
      <c r="AG4970" s="340">
        <f t="shared" si="779"/>
        <v>0</v>
      </c>
      <c r="AI4970" s="340">
        <f t="shared" si="782"/>
        <v>0</v>
      </c>
      <c r="AJ4970" s="340">
        <f t="shared" si="782"/>
        <v>0</v>
      </c>
      <c r="AK4970" s="340">
        <f t="shared" si="782"/>
        <v>0</v>
      </c>
      <c r="AL4970" s="340">
        <f t="shared" si="782"/>
        <v>25</v>
      </c>
      <c r="AM4970" s="340">
        <f t="shared" si="782"/>
        <v>0</v>
      </c>
    </row>
    <row r="4971" spans="1:39" x14ac:dyDescent="0.35">
      <c r="A4971" s="337">
        <v>26884</v>
      </c>
      <c r="B4971" s="338">
        <f t="shared" si="774"/>
        <v>1973</v>
      </c>
      <c r="C4971" s="338">
        <f t="shared" si="775"/>
        <v>8</v>
      </c>
      <c r="D4971" s="338">
        <f t="shared" si="776"/>
        <v>8</v>
      </c>
      <c r="E4971" s="334">
        <v>0</v>
      </c>
      <c r="F4971" s="334">
        <v>0</v>
      </c>
      <c r="G4971" s="334">
        <v>0</v>
      </c>
      <c r="H4971" s="334">
        <v>0</v>
      </c>
      <c r="I4971" s="334">
        <v>0</v>
      </c>
      <c r="J4971" s="334">
        <v>0</v>
      </c>
      <c r="K4971" s="334">
        <v>0</v>
      </c>
      <c r="L4971" s="334">
        <v>0</v>
      </c>
      <c r="M4971" s="334">
        <v>0</v>
      </c>
      <c r="N4971" s="334">
        <v>0</v>
      </c>
      <c r="O4971" s="334">
        <v>0</v>
      </c>
      <c r="P4971" s="334">
        <v>0</v>
      </c>
      <c r="Q4971" s="334">
        <v>0</v>
      </c>
      <c r="R4971" s="334">
        <v>0</v>
      </c>
      <c r="S4971" s="334">
        <v>0</v>
      </c>
      <c r="T4971" s="334">
        <v>0</v>
      </c>
      <c r="U4971" s="334">
        <v>0</v>
      </c>
      <c r="V4971" s="334">
        <v>0</v>
      </c>
      <c r="W4971" s="334">
        <v>0</v>
      </c>
      <c r="X4971" s="334">
        <v>0</v>
      </c>
      <c r="Y4971" s="334">
        <v>0</v>
      </c>
      <c r="Z4971" s="334">
        <v>0</v>
      </c>
      <c r="AA4971" s="334">
        <v>0</v>
      </c>
      <c r="AB4971" s="334">
        <v>0</v>
      </c>
      <c r="AD4971" s="334">
        <v>0</v>
      </c>
      <c r="AE4971" s="334">
        <f t="shared" si="777"/>
        <v>0</v>
      </c>
      <c r="AF4971" s="334">
        <f t="shared" si="778"/>
        <v>0</v>
      </c>
      <c r="AG4971" s="340">
        <f t="shared" si="779"/>
        <v>0</v>
      </c>
      <c r="AI4971" s="340">
        <f t="shared" si="782"/>
        <v>0</v>
      </c>
      <c r="AJ4971" s="340">
        <f t="shared" si="782"/>
        <v>0</v>
      </c>
      <c r="AK4971" s="340">
        <f t="shared" si="782"/>
        <v>0</v>
      </c>
      <c r="AL4971" s="340">
        <f t="shared" si="782"/>
        <v>0</v>
      </c>
      <c r="AM4971" s="340">
        <f t="shared" si="782"/>
        <v>0</v>
      </c>
    </row>
    <row r="4972" spans="1:39" x14ac:dyDescent="0.35">
      <c r="A4972" s="337">
        <v>26885</v>
      </c>
      <c r="B4972" s="338">
        <f t="shared" si="774"/>
        <v>1973</v>
      </c>
      <c r="C4972" s="338">
        <f t="shared" si="775"/>
        <v>8</v>
      </c>
      <c r="D4972" s="338">
        <f t="shared" si="776"/>
        <v>9</v>
      </c>
      <c r="E4972" s="334">
        <v>0</v>
      </c>
      <c r="F4972" s="334">
        <v>0</v>
      </c>
      <c r="G4972" s="334">
        <v>0</v>
      </c>
      <c r="H4972" s="334">
        <v>0</v>
      </c>
      <c r="I4972" s="334">
        <v>0</v>
      </c>
      <c r="J4972" s="334">
        <v>0</v>
      </c>
      <c r="K4972" s="334">
        <v>0</v>
      </c>
      <c r="L4972" s="334">
        <v>0</v>
      </c>
      <c r="M4972" s="334">
        <v>0</v>
      </c>
      <c r="N4972" s="334">
        <v>0</v>
      </c>
      <c r="O4972" s="334">
        <v>0</v>
      </c>
      <c r="P4972" s="334">
        <v>0</v>
      </c>
      <c r="Q4972" s="334">
        <v>0</v>
      </c>
      <c r="R4972" s="334">
        <v>0</v>
      </c>
      <c r="S4972" s="334">
        <v>0</v>
      </c>
      <c r="T4972" s="334">
        <v>0</v>
      </c>
      <c r="U4972" s="334">
        <v>0</v>
      </c>
      <c r="V4972" s="334">
        <v>0</v>
      </c>
      <c r="W4972" s="334">
        <v>0</v>
      </c>
      <c r="X4972" s="334">
        <v>0</v>
      </c>
      <c r="Y4972" s="334">
        <v>0</v>
      </c>
      <c r="Z4972" s="334">
        <v>0</v>
      </c>
      <c r="AA4972" s="334">
        <v>0</v>
      </c>
      <c r="AB4972" s="334">
        <v>0</v>
      </c>
      <c r="AD4972" s="334">
        <v>0</v>
      </c>
      <c r="AE4972" s="334">
        <f t="shared" si="777"/>
        <v>0</v>
      </c>
      <c r="AF4972" s="334">
        <f t="shared" si="778"/>
        <v>0</v>
      </c>
      <c r="AG4972" s="340">
        <f t="shared" si="779"/>
        <v>0</v>
      </c>
      <c r="AI4972" s="340">
        <f t="shared" si="782"/>
        <v>0</v>
      </c>
      <c r="AJ4972" s="340">
        <f t="shared" si="782"/>
        <v>0</v>
      </c>
      <c r="AK4972" s="340">
        <f t="shared" si="782"/>
        <v>0</v>
      </c>
      <c r="AL4972" s="340">
        <f t="shared" si="782"/>
        <v>0</v>
      </c>
      <c r="AM4972" s="340">
        <f t="shared" si="782"/>
        <v>0</v>
      </c>
    </row>
    <row r="4973" spans="1:39" x14ac:dyDescent="0.35">
      <c r="A4973" s="337">
        <v>26886</v>
      </c>
      <c r="B4973" s="338">
        <f t="shared" si="774"/>
        <v>1973</v>
      </c>
      <c r="C4973" s="338">
        <f t="shared" si="775"/>
        <v>8</v>
      </c>
      <c r="D4973" s="338">
        <f t="shared" si="776"/>
        <v>10</v>
      </c>
      <c r="E4973" s="334">
        <v>0</v>
      </c>
      <c r="F4973" s="334">
        <v>0</v>
      </c>
      <c r="G4973" s="334">
        <v>0</v>
      </c>
      <c r="H4973" s="334">
        <v>0</v>
      </c>
      <c r="I4973" s="334">
        <v>0</v>
      </c>
      <c r="J4973" s="334">
        <v>0</v>
      </c>
      <c r="K4973" s="334">
        <v>0</v>
      </c>
      <c r="L4973" s="334">
        <v>0</v>
      </c>
      <c r="M4973" s="334">
        <v>0</v>
      </c>
      <c r="N4973" s="334">
        <v>0</v>
      </c>
      <c r="O4973" s="334">
        <v>0.3</v>
      </c>
      <c r="P4973" s="334">
        <v>0</v>
      </c>
      <c r="Q4973" s="334">
        <v>0</v>
      </c>
      <c r="R4973" s="334">
        <v>0</v>
      </c>
      <c r="S4973" s="334">
        <v>0</v>
      </c>
      <c r="T4973" s="334">
        <v>0</v>
      </c>
      <c r="U4973" s="334">
        <v>0</v>
      </c>
      <c r="V4973" s="334">
        <v>0</v>
      </c>
      <c r="W4973" s="334">
        <v>0</v>
      </c>
      <c r="X4973" s="334">
        <v>0</v>
      </c>
      <c r="Y4973" s="334">
        <v>0.2</v>
      </c>
      <c r="Z4973" s="334">
        <v>0</v>
      </c>
      <c r="AA4973" s="334">
        <v>0</v>
      </c>
      <c r="AB4973" s="334">
        <v>0</v>
      </c>
      <c r="AD4973" s="334">
        <v>0.5</v>
      </c>
      <c r="AE4973" s="334">
        <f t="shared" si="777"/>
        <v>0.5</v>
      </c>
      <c r="AF4973" s="334">
        <f t="shared" si="778"/>
        <v>0.5</v>
      </c>
      <c r="AG4973" s="340">
        <f t="shared" si="779"/>
        <v>0</v>
      </c>
      <c r="AI4973" s="340">
        <f t="shared" si="782"/>
        <v>0</v>
      </c>
      <c r="AJ4973" s="340">
        <f t="shared" si="782"/>
        <v>0</v>
      </c>
      <c r="AK4973" s="340">
        <f t="shared" si="782"/>
        <v>0</v>
      </c>
      <c r="AL4973" s="340">
        <f t="shared" si="782"/>
        <v>0.5</v>
      </c>
      <c r="AM4973" s="340">
        <f t="shared" si="782"/>
        <v>0</v>
      </c>
    </row>
    <row r="4974" spans="1:39" x14ac:dyDescent="0.35">
      <c r="A4974" s="337">
        <v>26887</v>
      </c>
      <c r="B4974" s="338">
        <f t="shared" si="774"/>
        <v>1973</v>
      </c>
      <c r="C4974" s="338">
        <f t="shared" si="775"/>
        <v>8</v>
      </c>
      <c r="D4974" s="338">
        <f t="shared" si="776"/>
        <v>11</v>
      </c>
      <c r="E4974" s="334">
        <v>0</v>
      </c>
      <c r="F4974" s="334">
        <v>0</v>
      </c>
      <c r="G4974" s="334">
        <v>0</v>
      </c>
      <c r="H4974" s="334">
        <v>0</v>
      </c>
      <c r="I4974" s="334">
        <v>0</v>
      </c>
      <c r="J4974" s="334">
        <v>0</v>
      </c>
      <c r="K4974" s="334">
        <v>0</v>
      </c>
      <c r="L4974" s="334">
        <v>0</v>
      </c>
      <c r="M4974" s="334">
        <v>0</v>
      </c>
      <c r="N4974" s="334">
        <v>0</v>
      </c>
      <c r="O4974" s="334">
        <v>0</v>
      </c>
      <c r="P4974" s="334">
        <v>0</v>
      </c>
      <c r="Q4974" s="334">
        <v>0</v>
      </c>
      <c r="R4974" s="334">
        <v>0</v>
      </c>
      <c r="S4974" s="334">
        <v>0</v>
      </c>
      <c r="T4974" s="334">
        <v>0</v>
      </c>
      <c r="U4974" s="334">
        <v>0</v>
      </c>
      <c r="V4974" s="334">
        <v>0</v>
      </c>
      <c r="W4974" s="334">
        <v>0</v>
      </c>
      <c r="X4974" s="334">
        <v>0</v>
      </c>
      <c r="Y4974" s="334">
        <v>0</v>
      </c>
      <c r="Z4974" s="334">
        <v>0</v>
      </c>
      <c r="AA4974" s="334">
        <v>0</v>
      </c>
      <c r="AB4974" s="334">
        <v>0</v>
      </c>
      <c r="AD4974" s="334">
        <v>0</v>
      </c>
      <c r="AE4974" s="334">
        <f t="shared" si="777"/>
        <v>0</v>
      </c>
      <c r="AF4974" s="334">
        <f t="shared" si="778"/>
        <v>0</v>
      </c>
      <c r="AG4974" s="340">
        <f t="shared" si="779"/>
        <v>0</v>
      </c>
      <c r="AI4974" s="340">
        <f t="shared" si="782"/>
        <v>0</v>
      </c>
      <c r="AJ4974" s="340">
        <f t="shared" si="782"/>
        <v>0</v>
      </c>
      <c r="AK4974" s="340">
        <f t="shared" si="782"/>
        <v>0</v>
      </c>
      <c r="AL4974" s="340">
        <f t="shared" si="782"/>
        <v>0</v>
      </c>
      <c r="AM4974" s="340">
        <f t="shared" si="782"/>
        <v>0</v>
      </c>
    </row>
    <row r="4975" spans="1:39" x14ac:dyDescent="0.35">
      <c r="A4975" s="337">
        <v>26888</v>
      </c>
      <c r="B4975" s="338">
        <f t="shared" si="774"/>
        <v>1973</v>
      </c>
      <c r="C4975" s="338">
        <f t="shared" si="775"/>
        <v>8</v>
      </c>
      <c r="D4975" s="338">
        <f t="shared" si="776"/>
        <v>12</v>
      </c>
      <c r="E4975" s="334">
        <v>0</v>
      </c>
      <c r="F4975" s="334">
        <v>0</v>
      </c>
      <c r="G4975" s="334">
        <v>0</v>
      </c>
      <c r="H4975" s="334">
        <v>0</v>
      </c>
      <c r="I4975" s="334">
        <v>0</v>
      </c>
      <c r="J4975" s="334">
        <v>0</v>
      </c>
      <c r="K4975" s="334">
        <v>0</v>
      </c>
      <c r="L4975" s="334">
        <v>0</v>
      </c>
      <c r="M4975" s="334">
        <v>0</v>
      </c>
      <c r="N4975" s="334">
        <v>0</v>
      </c>
      <c r="O4975" s="334">
        <v>0</v>
      </c>
      <c r="P4975" s="334">
        <v>0</v>
      </c>
      <c r="Q4975" s="334">
        <v>0</v>
      </c>
      <c r="R4975" s="334">
        <v>0</v>
      </c>
      <c r="S4975" s="334">
        <v>0</v>
      </c>
      <c r="T4975" s="334">
        <v>0</v>
      </c>
      <c r="U4975" s="334">
        <v>0</v>
      </c>
      <c r="V4975" s="334">
        <v>0</v>
      </c>
      <c r="W4975" s="334">
        <v>0</v>
      </c>
      <c r="X4975" s="334">
        <v>0</v>
      </c>
      <c r="Y4975" s="334">
        <v>0</v>
      </c>
      <c r="Z4975" s="334">
        <v>0</v>
      </c>
      <c r="AA4975" s="334">
        <v>0</v>
      </c>
      <c r="AB4975" s="334">
        <v>0</v>
      </c>
      <c r="AD4975" s="334">
        <v>0</v>
      </c>
      <c r="AE4975" s="334">
        <f t="shared" si="777"/>
        <v>0</v>
      </c>
      <c r="AF4975" s="334">
        <f t="shared" si="778"/>
        <v>0</v>
      </c>
      <c r="AG4975" s="340">
        <f t="shared" si="779"/>
        <v>0</v>
      </c>
      <c r="AI4975" s="340">
        <f t="shared" si="782"/>
        <v>0</v>
      </c>
      <c r="AJ4975" s="340">
        <f t="shared" si="782"/>
        <v>0</v>
      </c>
      <c r="AK4975" s="340">
        <f t="shared" si="782"/>
        <v>0</v>
      </c>
      <c r="AL4975" s="340">
        <f t="shared" si="782"/>
        <v>0</v>
      </c>
      <c r="AM4975" s="340">
        <f t="shared" si="782"/>
        <v>0</v>
      </c>
    </row>
    <row r="4976" spans="1:39" x14ac:dyDescent="0.35">
      <c r="A4976" s="337">
        <v>26889</v>
      </c>
      <c r="B4976" s="338">
        <f t="shared" si="774"/>
        <v>1973</v>
      </c>
      <c r="C4976" s="338">
        <f t="shared" si="775"/>
        <v>8</v>
      </c>
      <c r="D4976" s="338">
        <f t="shared" si="776"/>
        <v>13</v>
      </c>
      <c r="E4976" s="334">
        <v>0</v>
      </c>
      <c r="F4976" s="334">
        <v>0</v>
      </c>
      <c r="G4976" s="334">
        <v>0</v>
      </c>
      <c r="H4976" s="334">
        <v>0</v>
      </c>
      <c r="I4976" s="334">
        <v>0</v>
      </c>
      <c r="J4976" s="334">
        <v>0</v>
      </c>
      <c r="K4976" s="334">
        <v>0</v>
      </c>
      <c r="L4976" s="334">
        <v>0</v>
      </c>
      <c r="M4976" s="334">
        <v>0</v>
      </c>
      <c r="N4976" s="334">
        <v>0</v>
      </c>
      <c r="O4976" s="334">
        <v>0</v>
      </c>
      <c r="P4976" s="334">
        <v>0</v>
      </c>
      <c r="Q4976" s="334">
        <v>0</v>
      </c>
      <c r="R4976" s="334">
        <v>0</v>
      </c>
      <c r="S4976" s="334">
        <v>0</v>
      </c>
      <c r="T4976" s="334">
        <v>0</v>
      </c>
      <c r="U4976" s="334">
        <v>0</v>
      </c>
      <c r="V4976" s="334">
        <v>0</v>
      </c>
      <c r="W4976" s="334">
        <v>0</v>
      </c>
      <c r="X4976" s="334">
        <v>0</v>
      </c>
      <c r="Y4976" s="334">
        <v>0</v>
      </c>
      <c r="Z4976" s="334">
        <v>0</v>
      </c>
      <c r="AA4976" s="334">
        <v>0</v>
      </c>
      <c r="AB4976" s="334">
        <v>0</v>
      </c>
      <c r="AD4976" s="334">
        <v>0</v>
      </c>
      <c r="AE4976" s="334">
        <f t="shared" si="777"/>
        <v>0</v>
      </c>
      <c r="AF4976" s="334">
        <f t="shared" si="778"/>
        <v>0</v>
      </c>
      <c r="AG4976" s="340">
        <f t="shared" si="779"/>
        <v>0</v>
      </c>
      <c r="AI4976" s="340">
        <f t="shared" si="782"/>
        <v>0</v>
      </c>
      <c r="AJ4976" s="340">
        <f t="shared" si="782"/>
        <v>0</v>
      </c>
      <c r="AK4976" s="340">
        <f t="shared" si="782"/>
        <v>0</v>
      </c>
      <c r="AL4976" s="340">
        <f t="shared" si="782"/>
        <v>0</v>
      </c>
      <c r="AM4976" s="340">
        <f t="shared" si="782"/>
        <v>0</v>
      </c>
    </row>
    <row r="4977" spans="1:39" x14ac:dyDescent="0.35">
      <c r="A4977" s="337">
        <v>26890</v>
      </c>
      <c r="B4977" s="338">
        <f t="shared" si="774"/>
        <v>1973</v>
      </c>
      <c r="C4977" s="338">
        <f t="shared" si="775"/>
        <v>8</v>
      </c>
      <c r="D4977" s="338">
        <f t="shared" si="776"/>
        <v>14</v>
      </c>
      <c r="E4977" s="334">
        <v>0</v>
      </c>
      <c r="F4977" s="334">
        <v>0</v>
      </c>
      <c r="G4977" s="334">
        <v>0</v>
      </c>
      <c r="H4977" s="334">
        <v>0</v>
      </c>
      <c r="I4977" s="334">
        <v>0</v>
      </c>
      <c r="J4977" s="334">
        <v>0</v>
      </c>
      <c r="K4977" s="334">
        <v>0</v>
      </c>
      <c r="L4977" s="334">
        <v>0</v>
      </c>
      <c r="M4977" s="334">
        <v>0</v>
      </c>
      <c r="N4977" s="334">
        <v>0</v>
      </c>
      <c r="O4977" s="334">
        <v>0</v>
      </c>
      <c r="P4977" s="334">
        <v>0</v>
      </c>
      <c r="Q4977" s="334">
        <v>0</v>
      </c>
      <c r="R4977" s="334">
        <v>0</v>
      </c>
      <c r="S4977" s="334">
        <v>0</v>
      </c>
      <c r="T4977" s="334">
        <v>0</v>
      </c>
      <c r="U4977" s="334">
        <v>0</v>
      </c>
      <c r="V4977" s="334">
        <v>0</v>
      </c>
      <c r="W4977" s="334">
        <v>0</v>
      </c>
      <c r="X4977" s="334">
        <v>0</v>
      </c>
      <c r="Y4977" s="334">
        <v>0</v>
      </c>
      <c r="Z4977" s="334">
        <v>0</v>
      </c>
      <c r="AA4977" s="334">
        <v>0</v>
      </c>
      <c r="AB4977" s="334">
        <v>0</v>
      </c>
      <c r="AD4977" s="334">
        <v>0</v>
      </c>
      <c r="AE4977" s="334">
        <f t="shared" si="777"/>
        <v>0</v>
      </c>
      <c r="AF4977" s="334">
        <f t="shared" si="778"/>
        <v>0</v>
      </c>
      <c r="AG4977" s="340">
        <f t="shared" si="779"/>
        <v>0</v>
      </c>
      <c r="AI4977" s="340">
        <f t="shared" si="782"/>
        <v>0</v>
      </c>
      <c r="AJ4977" s="340">
        <f t="shared" si="782"/>
        <v>0</v>
      </c>
      <c r="AK4977" s="340">
        <f t="shared" si="782"/>
        <v>0</v>
      </c>
      <c r="AL4977" s="340">
        <f t="shared" si="782"/>
        <v>0</v>
      </c>
      <c r="AM4977" s="340">
        <f t="shared" si="782"/>
        <v>0</v>
      </c>
    </row>
    <row r="4978" spans="1:39" x14ac:dyDescent="0.35">
      <c r="A4978" s="337">
        <v>26891</v>
      </c>
      <c r="B4978" s="338">
        <f t="shared" si="774"/>
        <v>1973</v>
      </c>
      <c r="C4978" s="338">
        <f t="shared" si="775"/>
        <v>8</v>
      </c>
      <c r="D4978" s="338">
        <f t="shared" si="776"/>
        <v>15</v>
      </c>
      <c r="E4978" s="334">
        <v>0</v>
      </c>
      <c r="F4978" s="334">
        <v>0</v>
      </c>
      <c r="G4978" s="334">
        <v>0</v>
      </c>
      <c r="H4978" s="334">
        <v>0</v>
      </c>
      <c r="I4978" s="334">
        <v>0</v>
      </c>
      <c r="J4978" s="334">
        <v>0</v>
      </c>
      <c r="K4978" s="334">
        <v>0</v>
      </c>
      <c r="L4978" s="334">
        <v>0</v>
      </c>
      <c r="M4978" s="334">
        <v>0</v>
      </c>
      <c r="N4978" s="334">
        <v>0</v>
      </c>
      <c r="O4978" s="334">
        <v>0</v>
      </c>
      <c r="P4978" s="334">
        <v>0</v>
      </c>
      <c r="Q4978" s="334">
        <v>0</v>
      </c>
      <c r="R4978" s="334">
        <v>0</v>
      </c>
      <c r="S4978" s="334">
        <v>0</v>
      </c>
      <c r="T4978" s="334">
        <v>0</v>
      </c>
      <c r="U4978" s="334">
        <v>0</v>
      </c>
      <c r="V4978" s="334">
        <v>0</v>
      </c>
      <c r="W4978" s="334">
        <v>0</v>
      </c>
      <c r="X4978" s="334">
        <v>0</v>
      </c>
      <c r="Y4978" s="334">
        <v>0</v>
      </c>
      <c r="Z4978" s="334">
        <v>0</v>
      </c>
      <c r="AA4978" s="334">
        <v>0</v>
      </c>
      <c r="AB4978" s="334">
        <v>0</v>
      </c>
      <c r="AD4978" s="334">
        <v>0</v>
      </c>
      <c r="AE4978" s="334">
        <f t="shared" si="777"/>
        <v>0</v>
      </c>
      <c r="AF4978" s="334">
        <f t="shared" si="778"/>
        <v>0</v>
      </c>
      <c r="AG4978" s="340">
        <f t="shared" si="779"/>
        <v>0</v>
      </c>
      <c r="AI4978" s="340">
        <f t="shared" si="782"/>
        <v>0</v>
      </c>
      <c r="AJ4978" s="340">
        <f t="shared" si="782"/>
        <v>0</v>
      </c>
      <c r="AK4978" s="340">
        <f t="shared" si="782"/>
        <v>0</v>
      </c>
      <c r="AL4978" s="340">
        <f t="shared" si="782"/>
        <v>0</v>
      </c>
      <c r="AM4978" s="340">
        <f t="shared" si="782"/>
        <v>0</v>
      </c>
    </row>
    <row r="4979" spans="1:39" x14ac:dyDescent="0.35">
      <c r="A4979" s="337">
        <v>26892</v>
      </c>
      <c r="B4979" s="338">
        <f t="shared" si="774"/>
        <v>1973</v>
      </c>
      <c r="C4979" s="338">
        <f t="shared" si="775"/>
        <v>8</v>
      </c>
      <c r="D4979" s="338">
        <f t="shared" si="776"/>
        <v>16</v>
      </c>
      <c r="E4979" s="334">
        <v>0</v>
      </c>
      <c r="F4979" s="334">
        <v>0</v>
      </c>
      <c r="G4979" s="334">
        <v>0</v>
      </c>
      <c r="H4979" s="334">
        <v>0</v>
      </c>
      <c r="I4979" s="334">
        <v>0</v>
      </c>
      <c r="J4979" s="334">
        <v>0</v>
      </c>
      <c r="K4979" s="334">
        <v>0</v>
      </c>
      <c r="L4979" s="334">
        <v>0</v>
      </c>
      <c r="M4979" s="334">
        <v>0</v>
      </c>
      <c r="N4979" s="334">
        <v>0</v>
      </c>
      <c r="O4979" s="334">
        <v>0</v>
      </c>
      <c r="P4979" s="334">
        <v>0</v>
      </c>
      <c r="Q4979" s="334">
        <v>0</v>
      </c>
      <c r="R4979" s="334">
        <v>0</v>
      </c>
      <c r="S4979" s="334">
        <v>0</v>
      </c>
      <c r="T4979" s="334">
        <v>0</v>
      </c>
      <c r="U4979" s="334">
        <v>0</v>
      </c>
      <c r="V4979" s="334">
        <v>0</v>
      </c>
      <c r="W4979" s="334">
        <v>0</v>
      </c>
      <c r="X4979" s="334">
        <v>0</v>
      </c>
      <c r="Y4979" s="334">
        <v>0</v>
      </c>
      <c r="Z4979" s="334">
        <v>0</v>
      </c>
      <c r="AA4979" s="334">
        <v>0</v>
      </c>
      <c r="AB4979" s="334">
        <v>0</v>
      </c>
      <c r="AD4979" s="334">
        <v>0</v>
      </c>
      <c r="AE4979" s="334">
        <f t="shared" si="777"/>
        <v>0</v>
      </c>
      <c r="AF4979" s="334">
        <f t="shared" si="778"/>
        <v>0</v>
      </c>
      <c r="AG4979" s="340">
        <f t="shared" si="779"/>
        <v>0</v>
      </c>
      <c r="AI4979" s="340">
        <f t="shared" si="782"/>
        <v>0</v>
      </c>
      <c r="AJ4979" s="340">
        <f t="shared" si="782"/>
        <v>0</v>
      </c>
      <c r="AK4979" s="340">
        <f t="shared" si="782"/>
        <v>0</v>
      </c>
      <c r="AL4979" s="340">
        <f t="shared" si="782"/>
        <v>0</v>
      </c>
      <c r="AM4979" s="340">
        <f t="shared" si="782"/>
        <v>0</v>
      </c>
    </row>
    <row r="4980" spans="1:39" x14ac:dyDescent="0.35">
      <c r="A4980" s="337">
        <v>26893</v>
      </c>
      <c r="B4980" s="338">
        <f t="shared" si="774"/>
        <v>1973</v>
      </c>
      <c r="C4980" s="338">
        <f t="shared" si="775"/>
        <v>8</v>
      </c>
      <c r="D4980" s="338">
        <f t="shared" si="776"/>
        <v>17</v>
      </c>
      <c r="E4980" s="334">
        <v>0</v>
      </c>
      <c r="F4980" s="334">
        <v>0</v>
      </c>
      <c r="G4980" s="334">
        <v>0</v>
      </c>
      <c r="H4980" s="334">
        <v>0</v>
      </c>
      <c r="I4980" s="334">
        <v>0</v>
      </c>
      <c r="J4980" s="334">
        <v>0</v>
      </c>
      <c r="K4980" s="334">
        <v>0</v>
      </c>
      <c r="L4980" s="334">
        <v>0</v>
      </c>
      <c r="M4980" s="334">
        <v>0</v>
      </c>
      <c r="N4980" s="334">
        <v>0</v>
      </c>
      <c r="O4980" s="334">
        <v>0</v>
      </c>
      <c r="P4980" s="334">
        <v>0</v>
      </c>
      <c r="Q4980" s="334">
        <v>0</v>
      </c>
      <c r="R4980" s="334">
        <v>0</v>
      </c>
      <c r="S4980" s="334">
        <v>0</v>
      </c>
      <c r="T4980" s="334">
        <v>0</v>
      </c>
      <c r="U4980" s="334">
        <v>0</v>
      </c>
      <c r="V4980" s="334">
        <v>0</v>
      </c>
      <c r="W4980" s="334">
        <v>0</v>
      </c>
      <c r="X4980" s="334">
        <v>0</v>
      </c>
      <c r="Y4980" s="334">
        <v>0</v>
      </c>
      <c r="Z4980" s="334">
        <v>0</v>
      </c>
      <c r="AA4980" s="334">
        <v>0</v>
      </c>
      <c r="AB4980" s="334">
        <v>0</v>
      </c>
      <c r="AD4980" s="334">
        <v>0</v>
      </c>
      <c r="AE4980" s="334">
        <f t="shared" si="777"/>
        <v>0</v>
      </c>
      <c r="AF4980" s="334">
        <f t="shared" si="778"/>
        <v>0</v>
      </c>
      <c r="AG4980" s="340">
        <f t="shared" si="779"/>
        <v>0</v>
      </c>
      <c r="AI4980" s="340">
        <f t="shared" ref="AI4980:AM4995" si="783">IF($C4980=AI$1,$AF4980,0)</f>
        <v>0</v>
      </c>
      <c r="AJ4980" s="340">
        <f t="shared" si="783"/>
        <v>0</v>
      </c>
      <c r="AK4980" s="340">
        <f t="shared" si="783"/>
        <v>0</v>
      </c>
      <c r="AL4980" s="340">
        <f t="shared" si="783"/>
        <v>0</v>
      </c>
      <c r="AM4980" s="340">
        <f t="shared" si="783"/>
        <v>0</v>
      </c>
    </row>
    <row r="4981" spans="1:39" x14ac:dyDescent="0.35">
      <c r="A4981" s="337">
        <v>26894</v>
      </c>
      <c r="B4981" s="338">
        <f t="shared" si="774"/>
        <v>1973</v>
      </c>
      <c r="C4981" s="338">
        <f t="shared" si="775"/>
        <v>8</v>
      </c>
      <c r="D4981" s="338">
        <f t="shared" si="776"/>
        <v>18</v>
      </c>
      <c r="E4981" s="334">
        <v>0</v>
      </c>
      <c r="F4981" s="334">
        <v>0</v>
      </c>
      <c r="G4981" s="334">
        <v>0</v>
      </c>
      <c r="H4981" s="334">
        <v>0</v>
      </c>
      <c r="I4981" s="334">
        <v>0</v>
      </c>
      <c r="J4981" s="334">
        <v>0</v>
      </c>
      <c r="K4981" s="334">
        <v>0</v>
      </c>
      <c r="L4981" s="334">
        <v>0</v>
      </c>
      <c r="M4981" s="334">
        <v>0</v>
      </c>
      <c r="N4981" s="334">
        <v>0</v>
      </c>
      <c r="O4981" s="334">
        <v>0</v>
      </c>
      <c r="P4981" s="334">
        <v>0</v>
      </c>
      <c r="Q4981" s="334">
        <v>0</v>
      </c>
      <c r="R4981" s="334">
        <v>0</v>
      </c>
      <c r="S4981" s="334">
        <v>0</v>
      </c>
      <c r="T4981" s="334">
        <v>0</v>
      </c>
      <c r="U4981" s="334">
        <v>0</v>
      </c>
      <c r="V4981" s="334">
        <v>0</v>
      </c>
      <c r="W4981" s="334">
        <v>0</v>
      </c>
      <c r="X4981" s="334">
        <v>0</v>
      </c>
      <c r="Y4981" s="334">
        <v>0</v>
      </c>
      <c r="Z4981" s="334">
        <v>0</v>
      </c>
      <c r="AA4981" s="334">
        <v>0</v>
      </c>
      <c r="AB4981" s="334">
        <v>0</v>
      </c>
      <c r="AD4981" s="334">
        <v>0</v>
      </c>
      <c r="AE4981" s="334">
        <f t="shared" si="777"/>
        <v>0</v>
      </c>
      <c r="AF4981" s="334">
        <f t="shared" si="778"/>
        <v>0</v>
      </c>
      <c r="AG4981" s="340">
        <f t="shared" si="779"/>
        <v>0</v>
      </c>
      <c r="AI4981" s="340">
        <f t="shared" si="783"/>
        <v>0</v>
      </c>
      <c r="AJ4981" s="340">
        <f t="shared" si="783"/>
        <v>0</v>
      </c>
      <c r="AK4981" s="340">
        <f t="shared" si="783"/>
        <v>0</v>
      </c>
      <c r="AL4981" s="340">
        <f t="shared" si="783"/>
        <v>0</v>
      </c>
      <c r="AM4981" s="340">
        <f t="shared" si="783"/>
        <v>0</v>
      </c>
    </row>
    <row r="4982" spans="1:39" x14ac:dyDescent="0.35">
      <c r="A4982" s="337">
        <v>26895</v>
      </c>
      <c r="B4982" s="338">
        <f t="shared" si="774"/>
        <v>1973</v>
      </c>
      <c r="C4982" s="338">
        <f t="shared" si="775"/>
        <v>8</v>
      </c>
      <c r="D4982" s="338">
        <f t="shared" si="776"/>
        <v>19</v>
      </c>
      <c r="E4982" s="334">
        <v>0</v>
      </c>
      <c r="F4982" s="334">
        <v>0</v>
      </c>
      <c r="G4982" s="334">
        <v>0</v>
      </c>
      <c r="H4982" s="334">
        <v>0</v>
      </c>
      <c r="I4982" s="334">
        <v>0</v>
      </c>
      <c r="J4982" s="334">
        <v>0</v>
      </c>
      <c r="K4982" s="334">
        <v>0</v>
      </c>
      <c r="L4982" s="334">
        <v>0</v>
      </c>
      <c r="M4982" s="334">
        <v>0</v>
      </c>
      <c r="N4982" s="334">
        <v>0</v>
      </c>
      <c r="O4982" s="334">
        <v>0</v>
      </c>
      <c r="P4982" s="334">
        <v>0</v>
      </c>
      <c r="Q4982" s="334">
        <v>0</v>
      </c>
      <c r="R4982" s="334">
        <v>0</v>
      </c>
      <c r="S4982" s="334">
        <v>0</v>
      </c>
      <c r="T4982" s="334">
        <v>0</v>
      </c>
      <c r="U4982" s="334">
        <v>0</v>
      </c>
      <c r="V4982" s="334">
        <v>0</v>
      </c>
      <c r="W4982" s="334">
        <v>0</v>
      </c>
      <c r="X4982" s="334">
        <v>0</v>
      </c>
      <c r="Y4982" s="334">
        <v>0</v>
      </c>
      <c r="Z4982" s="334">
        <v>0</v>
      </c>
      <c r="AA4982" s="334">
        <v>0</v>
      </c>
      <c r="AB4982" s="334">
        <v>0</v>
      </c>
      <c r="AD4982" s="334">
        <v>0</v>
      </c>
      <c r="AE4982" s="334">
        <f t="shared" si="777"/>
        <v>0</v>
      </c>
      <c r="AF4982" s="334">
        <f t="shared" si="778"/>
        <v>0</v>
      </c>
      <c r="AG4982" s="340">
        <f t="shared" si="779"/>
        <v>0</v>
      </c>
      <c r="AI4982" s="340">
        <f t="shared" si="783"/>
        <v>0</v>
      </c>
      <c r="AJ4982" s="340">
        <f t="shared" si="783"/>
        <v>0</v>
      </c>
      <c r="AK4982" s="340">
        <f t="shared" si="783"/>
        <v>0</v>
      </c>
      <c r="AL4982" s="340">
        <f t="shared" si="783"/>
        <v>0</v>
      </c>
      <c r="AM4982" s="340">
        <f t="shared" si="783"/>
        <v>0</v>
      </c>
    </row>
    <row r="4983" spans="1:39" x14ac:dyDescent="0.35">
      <c r="A4983" s="337">
        <v>26896</v>
      </c>
      <c r="B4983" s="338">
        <f t="shared" si="774"/>
        <v>1973</v>
      </c>
      <c r="C4983" s="338">
        <f t="shared" si="775"/>
        <v>8</v>
      </c>
      <c r="D4983" s="338">
        <f t="shared" si="776"/>
        <v>20</v>
      </c>
      <c r="E4983" s="334">
        <v>0</v>
      </c>
      <c r="F4983" s="334">
        <v>0</v>
      </c>
      <c r="G4983" s="334">
        <v>0</v>
      </c>
      <c r="H4983" s="334">
        <v>0</v>
      </c>
      <c r="I4983" s="334">
        <v>0</v>
      </c>
      <c r="J4983" s="334">
        <v>0</v>
      </c>
      <c r="K4983" s="334">
        <v>0</v>
      </c>
      <c r="L4983" s="334">
        <v>0</v>
      </c>
      <c r="M4983" s="334">
        <v>0</v>
      </c>
      <c r="N4983" s="334">
        <v>0</v>
      </c>
      <c r="O4983" s="334">
        <v>0</v>
      </c>
      <c r="P4983" s="334">
        <v>0</v>
      </c>
      <c r="Q4983" s="334">
        <v>0</v>
      </c>
      <c r="R4983" s="334">
        <v>0</v>
      </c>
      <c r="S4983" s="334">
        <v>0</v>
      </c>
      <c r="T4983" s="334">
        <v>0</v>
      </c>
      <c r="U4983" s="334">
        <v>0</v>
      </c>
      <c r="V4983" s="334">
        <v>0</v>
      </c>
      <c r="W4983" s="334">
        <v>0</v>
      </c>
      <c r="X4983" s="334">
        <v>0</v>
      </c>
      <c r="Y4983" s="334">
        <v>0</v>
      </c>
      <c r="Z4983" s="334">
        <v>0</v>
      </c>
      <c r="AA4983" s="334">
        <v>0</v>
      </c>
      <c r="AB4983" s="334">
        <v>0</v>
      </c>
      <c r="AD4983" s="334">
        <v>0</v>
      </c>
      <c r="AE4983" s="334">
        <f t="shared" si="777"/>
        <v>0</v>
      </c>
      <c r="AF4983" s="334">
        <f t="shared" si="778"/>
        <v>0</v>
      </c>
      <c r="AG4983" s="340">
        <f t="shared" si="779"/>
        <v>0</v>
      </c>
      <c r="AI4983" s="340">
        <f t="shared" si="783"/>
        <v>0</v>
      </c>
      <c r="AJ4983" s="340">
        <f t="shared" si="783"/>
        <v>0</v>
      </c>
      <c r="AK4983" s="340">
        <f t="shared" si="783"/>
        <v>0</v>
      </c>
      <c r="AL4983" s="340">
        <f t="shared" si="783"/>
        <v>0</v>
      </c>
      <c r="AM4983" s="340">
        <f t="shared" si="783"/>
        <v>0</v>
      </c>
    </row>
    <row r="4984" spans="1:39" x14ac:dyDescent="0.35">
      <c r="A4984" s="337">
        <v>26897</v>
      </c>
      <c r="B4984" s="338">
        <f t="shared" si="774"/>
        <v>1973</v>
      </c>
      <c r="C4984" s="338">
        <f t="shared" si="775"/>
        <v>8</v>
      </c>
      <c r="D4984" s="338">
        <f t="shared" si="776"/>
        <v>21</v>
      </c>
      <c r="E4984" s="334">
        <v>0</v>
      </c>
      <c r="F4984" s="334">
        <v>0</v>
      </c>
      <c r="G4984" s="334">
        <v>0</v>
      </c>
      <c r="H4984" s="334">
        <v>0</v>
      </c>
      <c r="I4984" s="334">
        <v>0</v>
      </c>
      <c r="J4984" s="334">
        <v>0</v>
      </c>
      <c r="K4984" s="334">
        <v>0</v>
      </c>
      <c r="L4984" s="334">
        <v>0</v>
      </c>
      <c r="M4984" s="334">
        <v>0</v>
      </c>
      <c r="N4984" s="334">
        <v>0</v>
      </c>
      <c r="O4984" s="334">
        <v>0</v>
      </c>
      <c r="P4984" s="334">
        <v>0</v>
      </c>
      <c r="Q4984" s="334">
        <v>0</v>
      </c>
      <c r="R4984" s="334">
        <v>0</v>
      </c>
      <c r="S4984" s="334">
        <v>0</v>
      </c>
      <c r="T4984" s="334">
        <v>0</v>
      </c>
      <c r="U4984" s="334">
        <v>0</v>
      </c>
      <c r="V4984" s="334">
        <v>0</v>
      </c>
      <c r="W4984" s="334">
        <v>0</v>
      </c>
      <c r="X4984" s="334">
        <v>0</v>
      </c>
      <c r="Y4984" s="334">
        <v>0</v>
      </c>
      <c r="Z4984" s="334">
        <v>0</v>
      </c>
      <c r="AA4984" s="334">
        <v>0</v>
      </c>
      <c r="AB4984" s="334">
        <v>0</v>
      </c>
      <c r="AD4984" s="334">
        <v>0</v>
      </c>
      <c r="AE4984" s="334">
        <f t="shared" si="777"/>
        <v>0</v>
      </c>
      <c r="AF4984" s="334">
        <f t="shared" si="778"/>
        <v>0</v>
      </c>
      <c r="AG4984" s="340">
        <f t="shared" si="779"/>
        <v>0</v>
      </c>
      <c r="AI4984" s="340">
        <f t="shared" si="783"/>
        <v>0</v>
      </c>
      <c r="AJ4984" s="340">
        <f t="shared" si="783"/>
        <v>0</v>
      </c>
      <c r="AK4984" s="340">
        <f t="shared" si="783"/>
        <v>0</v>
      </c>
      <c r="AL4984" s="340">
        <f t="shared" si="783"/>
        <v>0</v>
      </c>
      <c r="AM4984" s="340">
        <f t="shared" si="783"/>
        <v>0</v>
      </c>
    </row>
    <row r="4985" spans="1:39" x14ac:dyDescent="0.35">
      <c r="A4985" s="337">
        <v>26898</v>
      </c>
      <c r="B4985" s="338">
        <f t="shared" si="774"/>
        <v>1973</v>
      </c>
      <c r="C4985" s="338">
        <f t="shared" si="775"/>
        <v>8</v>
      </c>
      <c r="D4985" s="338">
        <f t="shared" si="776"/>
        <v>22</v>
      </c>
      <c r="E4985" s="334">
        <v>0</v>
      </c>
      <c r="F4985" s="334">
        <v>0</v>
      </c>
      <c r="G4985" s="334">
        <v>0</v>
      </c>
      <c r="H4985" s="334">
        <v>0</v>
      </c>
      <c r="I4985" s="334">
        <v>0</v>
      </c>
      <c r="J4985" s="334">
        <v>0</v>
      </c>
      <c r="K4985" s="334">
        <v>0</v>
      </c>
      <c r="L4985" s="334">
        <v>0</v>
      </c>
      <c r="M4985" s="334">
        <v>0</v>
      </c>
      <c r="N4985" s="334">
        <v>0</v>
      </c>
      <c r="O4985" s="334">
        <v>0</v>
      </c>
      <c r="P4985" s="334">
        <v>0</v>
      </c>
      <c r="Q4985" s="334">
        <v>0</v>
      </c>
      <c r="R4985" s="334">
        <v>0</v>
      </c>
      <c r="S4985" s="334">
        <v>0</v>
      </c>
      <c r="T4985" s="334">
        <v>0</v>
      </c>
      <c r="U4985" s="334">
        <v>0</v>
      </c>
      <c r="V4985" s="334">
        <v>0</v>
      </c>
      <c r="W4985" s="334">
        <v>0</v>
      </c>
      <c r="X4985" s="334">
        <v>0</v>
      </c>
      <c r="Y4985" s="334">
        <v>0</v>
      </c>
      <c r="Z4985" s="334">
        <v>0</v>
      </c>
      <c r="AA4985" s="334">
        <v>0</v>
      </c>
      <c r="AB4985" s="334">
        <v>0</v>
      </c>
      <c r="AD4985" s="334">
        <v>0</v>
      </c>
      <c r="AE4985" s="334">
        <f t="shared" si="777"/>
        <v>0</v>
      </c>
      <c r="AF4985" s="334">
        <f t="shared" si="778"/>
        <v>0</v>
      </c>
      <c r="AG4985" s="340">
        <f t="shared" si="779"/>
        <v>0</v>
      </c>
      <c r="AI4985" s="340">
        <f t="shared" si="783"/>
        <v>0</v>
      </c>
      <c r="AJ4985" s="340">
        <f t="shared" si="783"/>
        <v>0</v>
      </c>
      <c r="AK4985" s="340">
        <f t="shared" si="783"/>
        <v>0</v>
      </c>
      <c r="AL4985" s="340">
        <f t="shared" si="783"/>
        <v>0</v>
      </c>
      <c r="AM4985" s="340">
        <f t="shared" si="783"/>
        <v>0</v>
      </c>
    </row>
    <row r="4986" spans="1:39" x14ac:dyDescent="0.35">
      <c r="A4986" s="337">
        <v>26899</v>
      </c>
      <c r="B4986" s="338">
        <f t="shared" si="774"/>
        <v>1973</v>
      </c>
      <c r="C4986" s="338">
        <f t="shared" si="775"/>
        <v>8</v>
      </c>
      <c r="D4986" s="338">
        <f t="shared" si="776"/>
        <v>23</v>
      </c>
      <c r="E4986" s="334">
        <v>0</v>
      </c>
      <c r="F4986" s="334">
        <v>0</v>
      </c>
      <c r="G4986" s="334">
        <v>0</v>
      </c>
      <c r="H4986" s="334">
        <v>0</v>
      </c>
      <c r="I4986" s="334">
        <v>0</v>
      </c>
      <c r="J4986" s="334">
        <v>0</v>
      </c>
      <c r="K4986" s="334">
        <v>0</v>
      </c>
      <c r="L4986" s="334">
        <v>0</v>
      </c>
      <c r="M4986" s="334">
        <v>0</v>
      </c>
      <c r="N4986" s="334">
        <v>0</v>
      </c>
      <c r="O4986" s="334">
        <v>0</v>
      </c>
      <c r="P4986" s="334">
        <v>0</v>
      </c>
      <c r="Q4986" s="334">
        <v>0</v>
      </c>
      <c r="R4986" s="334">
        <v>0</v>
      </c>
      <c r="S4986" s="334">
        <v>0</v>
      </c>
      <c r="T4986" s="334">
        <v>0</v>
      </c>
      <c r="U4986" s="334">
        <v>0</v>
      </c>
      <c r="V4986" s="334">
        <v>0</v>
      </c>
      <c r="W4986" s="334">
        <v>0</v>
      </c>
      <c r="X4986" s="334">
        <v>0</v>
      </c>
      <c r="Y4986" s="334">
        <v>0</v>
      </c>
      <c r="Z4986" s="334">
        <v>0</v>
      </c>
      <c r="AA4986" s="334">
        <v>0</v>
      </c>
      <c r="AB4986" s="334">
        <v>0</v>
      </c>
      <c r="AD4986" s="334">
        <v>0</v>
      </c>
      <c r="AE4986" s="334">
        <f t="shared" si="777"/>
        <v>0</v>
      </c>
      <c r="AF4986" s="334">
        <f t="shared" si="778"/>
        <v>0</v>
      </c>
      <c r="AG4986" s="340">
        <f t="shared" si="779"/>
        <v>0</v>
      </c>
      <c r="AI4986" s="340">
        <f t="shared" si="783"/>
        <v>0</v>
      </c>
      <c r="AJ4986" s="340">
        <f t="shared" si="783"/>
        <v>0</v>
      </c>
      <c r="AK4986" s="340">
        <f t="shared" si="783"/>
        <v>0</v>
      </c>
      <c r="AL4986" s="340">
        <f t="shared" si="783"/>
        <v>0</v>
      </c>
      <c r="AM4986" s="340">
        <f t="shared" si="783"/>
        <v>0</v>
      </c>
    </row>
    <row r="4987" spans="1:39" x14ac:dyDescent="0.35">
      <c r="A4987" s="337">
        <v>26900</v>
      </c>
      <c r="B4987" s="338">
        <f t="shared" si="774"/>
        <v>1973</v>
      </c>
      <c r="C4987" s="338">
        <f t="shared" si="775"/>
        <v>8</v>
      </c>
      <c r="D4987" s="338">
        <f t="shared" si="776"/>
        <v>24</v>
      </c>
      <c r="E4987" s="334">
        <v>0</v>
      </c>
      <c r="F4987" s="334">
        <v>0</v>
      </c>
      <c r="G4987" s="334">
        <v>0</v>
      </c>
      <c r="H4987" s="334">
        <v>0</v>
      </c>
      <c r="I4987" s="334">
        <v>0</v>
      </c>
      <c r="J4987" s="334">
        <v>0</v>
      </c>
      <c r="K4987" s="334">
        <v>0</v>
      </c>
      <c r="L4987" s="334">
        <v>1.7</v>
      </c>
      <c r="M4987" s="334">
        <v>2.2000000000000002</v>
      </c>
      <c r="N4987" s="334">
        <v>1.1000000000000001</v>
      </c>
      <c r="O4987" s="334">
        <v>1.2</v>
      </c>
      <c r="P4987" s="334">
        <v>1.1000000000000001</v>
      </c>
      <c r="Q4987" s="334">
        <v>1.1000000000000001</v>
      </c>
      <c r="R4987" s="334">
        <v>1.1000000000000001</v>
      </c>
      <c r="S4987" s="334">
        <v>1.1000000000000001</v>
      </c>
      <c r="T4987" s="334">
        <v>0</v>
      </c>
      <c r="U4987" s="334">
        <v>1.2</v>
      </c>
      <c r="V4987" s="334">
        <v>1.1000000000000001</v>
      </c>
      <c r="W4987" s="334">
        <v>1.1000000000000001</v>
      </c>
      <c r="X4987" s="334">
        <v>1.1000000000000001</v>
      </c>
      <c r="Y4987" s="334">
        <v>1.1000000000000001</v>
      </c>
      <c r="Z4987" s="334">
        <v>1.2</v>
      </c>
      <c r="AA4987" s="334">
        <v>1.1000000000000001</v>
      </c>
      <c r="AB4987" s="334">
        <v>1.1000000000000001</v>
      </c>
      <c r="AD4987" s="334">
        <v>19.600000000000001</v>
      </c>
      <c r="AE4987" s="334">
        <f t="shared" si="777"/>
        <v>19.600000000000001</v>
      </c>
      <c r="AF4987" s="334">
        <f t="shared" si="778"/>
        <v>19.600000000000001</v>
      </c>
      <c r="AG4987" s="340">
        <f t="shared" si="779"/>
        <v>0</v>
      </c>
      <c r="AI4987" s="340">
        <f t="shared" si="783"/>
        <v>0</v>
      </c>
      <c r="AJ4987" s="340">
        <f t="shared" si="783"/>
        <v>0</v>
      </c>
      <c r="AK4987" s="340">
        <f t="shared" si="783"/>
        <v>0</v>
      </c>
      <c r="AL4987" s="340">
        <f t="shared" si="783"/>
        <v>19.600000000000001</v>
      </c>
      <c r="AM4987" s="340">
        <f t="shared" si="783"/>
        <v>0</v>
      </c>
    </row>
    <row r="4988" spans="1:39" x14ac:dyDescent="0.35">
      <c r="A4988" s="337">
        <v>26901</v>
      </c>
      <c r="B4988" s="338">
        <f t="shared" si="774"/>
        <v>1973</v>
      </c>
      <c r="C4988" s="338">
        <f t="shared" si="775"/>
        <v>8</v>
      </c>
      <c r="D4988" s="338">
        <f t="shared" si="776"/>
        <v>25</v>
      </c>
      <c r="E4988" s="334">
        <v>0.9</v>
      </c>
      <c r="F4988" s="334">
        <v>1</v>
      </c>
      <c r="G4988" s="334">
        <v>0.9</v>
      </c>
      <c r="H4988" s="334">
        <v>0.9</v>
      </c>
      <c r="I4988" s="334">
        <v>1</v>
      </c>
      <c r="J4988" s="334">
        <v>0.9</v>
      </c>
      <c r="K4988" s="334">
        <v>0</v>
      </c>
      <c r="L4988" s="334">
        <v>0</v>
      </c>
      <c r="M4988" s="334">
        <v>0</v>
      </c>
      <c r="N4988" s="334">
        <v>0</v>
      </c>
      <c r="O4988" s="334">
        <v>0</v>
      </c>
      <c r="P4988" s="334">
        <v>0</v>
      </c>
      <c r="Q4988" s="334">
        <v>0</v>
      </c>
      <c r="R4988" s="334">
        <v>0</v>
      </c>
      <c r="S4988" s="334">
        <v>0</v>
      </c>
      <c r="T4988" s="334">
        <v>0</v>
      </c>
      <c r="U4988" s="334">
        <v>0</v>
      </c>
      <c r="V4988" s="334">
        <v>0</v>
      </c>
      <c r="W4988" s="334">
        <v>0</v>
      </c>
      <c r="X4988" s="334">
        <v>0</v>
      </c>
      <c r="Y4988" s="334">
        <v>0</v>
      </c>
      <c r="Z4988" s="334">
        <v>0</v>
      </c>
      <c r="AA4988" s="334">
        <v>0</v>
      </c>
      <c r="AB4988" s="334">
        <v>0</v>
      </c>
      <c r="AD4988" s="334">
        <v>5.6</v>
      </c>
      <c r="AE4988" s="334">
        <f t="shared" si="777"/>
        <v>5.6</v>
      </c>
      <c r="AF4988" s="334">
        <f t="shared" si="778"/>
        <v>5.6</v>
      </c>
      <c r="AG4988" s="340">
        <f t="shared" si="779"/>
        <v>0</v>
      </c>
      <c r="AI4988" s="340">
        <f t="shared" si="783"/>
        <v>0</v>
      </c>
      <c r="AJ4988" s="340">
        <f t="shared" si="783"/>
        <v>0</v>
      </c>
      <c r="AK4988" s="340">
        <f t="shared" si="783"/>
        <v>0</v>
      </c>
      <c r="AL4988" s="340">
        <f t="shared" si="783"/>
        <v>5.6</v>
      </c>
      <c r="AM4988" s="340">
        <f t="shared" si="783"/>
        <v>0</v>
      </c>
    </row>
    <row r="4989" spans="1:39" x14ac:dyDescent="0.35">
      <c r="A4989" s="337">
        <v>26902</v>
      </c>
      <c r="B4989" s="338">
        <f t="shared" si="774"/>
        <v>1973</v>
      </c>
      <c r="C4989" s="338">
        <f t="shared" si="775"/>
        <v>8</v>
      </c>
      <c r="D4989" s="338">
        <f t="shared" si="776"/>
        <v>26</v>
      </c>
      <c r="E4989" s="334">
        <v>0</v>
      </c>
      <c r="F4989" s="334">
        <v>0</v>
      </c>
      <c r="G4989" s="334">
        <v>0</v>
      </c>
      <c r="H4989" s="334">
        <v>0</v>
      </c>
      <c r="I4989" s="334">
        <v>0</v>
      </c>
      <c r="J4989" s="334">
        <v>0</v>
      </c>
      <c r="K4989" s="334">
        <v>0</v>
      </c>
      <c r="L4989" s="334">
        <v>0</v>
      </c>
      <c r="M4989" s="334">
        <v>0</v>
      </c>
      <c r="N4989" s="334">
        <v>0</v>
      </c>
      <c r="O4989" s="334">
        <v>0</v>
      </c>
      <c r="P4989" s="334">
        <v>0</v>
      </c>
      <c r="Q4989" s="334">
        <v>0</v>
      </c>
      <c r="R4989" s="334">
        <v>0</v>
      </c>
      <c r="S4989" s="334">
        <v>0</v>
      </c>
      <c r="T4989" s="334">
        <v>0</v>
      </c>
      <c r="U4989" s="334">
        <v>0</v>
      </c>
      <c r="V4989" s="334">
        <v>0</v>
      </c>
      <c r="W4989" s="334">
        <v>0</v>
      </c>
      <c r="X4989" s="334">
        <v>0</v>
      </c>
      <c r="Y4989" s="334">
        <v>0</v>
      </c>
      <c r="Z4989" s="334">
        <v>0</v>
      </c>
      <c r="AA4989" s="334">
        <v>0</v>
      </c>
      <c r="AB4989" s="334">
        <v>0</v>
      </c>
      <c r="AD4989" s="334">
        <v>0</v>
      </c>
      <c r="AE4989" s="334">
        <f t="shared" si="777"/>
        <v>0</v>
      </c>
      <c r="AF4989" s="334">
        <f t="shared" si="778"/>
        <v>0</v>
      </c>
      <c r="AG4989" s="340">
        <f t="shared" si="779"/>
        <v>0</v>
      </c>
      <c r="AI4989" s="340">
        <f t="shared" si="783"/>
        <v>0</v>
      </c>
      <c r="AJ4989" s="340">
        <f t="shared" si="783"/>
        <v>0</v>
      </c>
      <c r="AK4989" s="340">
        <f t="shared" si="783"/>
        <v>0</v>
      </c>
      <c r="AL4989" s="340">
        <f t="shared" si="783"/>
        <v>0</v>
      </c>
      <c r="AM4989" s="340">
        <f t="shared" si="783"/>
        <v>0</v>
      </c>
    </row>
    <row r="4990" spans="1:39" x14ac:dyDescent="0.35">
      <c r="A4990" s="337">
        <v>26903</v>
      </c>
      <c r="B4990" s="338">
        <f t="shared" si="774"/>
        <v>1973</v>
      </c>
      <c r="C4990" s="338">
        <f t="shared" si="775"/>
        <v>8</v>
      </c>
      <c r="D4990" s="338">
        <f t="shared" si="776"/>
        <v>27</v>
      </c>
      <c r="E4990" s="334">
        <v>0</v>
      </c>
      <c r="F4990" s="334">
        <v>0</v>
      </c>
      <c r="G4990" s="334">
        <v>0</v>
      </c>
      <c r="H4990" s="334">
        <v>0</v>
      </c>
      <c r="I4990" s="334">
        <v>0</v>
      </c>
      <c r="J4990" s="334">
        <v>0</v>
      </c>
      <c r="K4990" s="334">
        <v>0</v>
      </c>
      <c r="L4990" s="334">
        <v>0</v>
      </c>
      <c r="M4990" s="334">
        <v>0</v>
      </c>
      <c r="N4990" s="334">
        <v>0</v>
      </c>
      <c r="O4990" s="334">
        <v>0</v>
      </c>
      <c r="P4990" s="334">
        <v>0</v>
      </c>
      <c r="Q4990" s="334">
        <v>0</v>
      </c>
      <c r="R4990" s="334">
        <v>0</v>
      </c>
      <c r="S4990" s="334">
        <v>0</v>
      </c>
      <c r="T4990" s="334">
        <v>0</v>
      </c>
      <c r="U4990" s="334">
        <v>0</v>
      </c>
      <c r="V4990" s="334">
        <v>0</v>
      </c>
      <c r="W4990" s="334">
        <v>0</v>
      </c>
      <c r="X4990" s="334">
        <v>0</v>
      </c>
      <c r="Y4990" s="334">
        <v>0</v>
      </c>
      <c r="Z4990" s="334">
        <v>0</v>
      </c>
      <c r="AA4990" s="334">
        <v>0</v>
      </c>
      <c r="AB4990" s="334">
        <v>0</v>
      </c>
      <c r="AD4990" s="334">
        <v>0</v>
      </c>
      <c r="AE4990" s="334">
        <f t="shared" si="777"/>
        <v>0</v>
      </c>
      <c r="AF4990" s="334">
        <f t="shared" si="778"/>
        <v>0</v>
      </c>
      <c r="AG4990" s="340">
        <f t="shared" si="779"/>
        <v>0</v>
      </c>
      <c r="AI4990" s="340">
        <f t="shared" si="783"/>
        <v>0</v>
      </c>
      <c r="AJ4990" s="340">
        <f t="shared" si="783"/>
        <v>0</v>
      </c>
      <c r="AK4990" s="340">
        <f t="shared" si="783"/>
        <v>0</v>
      </c>
      <c r="AL4990" s="340">
        <f t="shared" si="783"/>
        <v>0</v>
      </c>
      <c r="AM4990" s="340">
        <f t="shared" si="783"/>
        <v>0</v>
      </c>
    </row>
    <row r="4991" spans="1:39" x14ac:dyDescent="0.35">
      <c r="A4991" s="337">
        <v>26904</v>
      </c>
      <c r="B4991" s="338">
        <f t="shared" si="774"/>
        <v>1973</v>
      </c>
      <c r="C4991" s="338">
        <f t="shared" si="775"/>
        <v>8</v>
      </c>
      <c r="D4991" s="338">
        <f t="shared" si="776"/>
        <v>28</v>
      </c>
      <c r="E4991" s="334">
        <v>0</v>
      </c>
      <c r="F4991" s="334">
        <v>0</v>
      </c>
      <c r="G4991" s="334">
        <v>0</v>
      </c>
      <c r="H4991" s="334">
        <v>0</v>
      </c>
      <c r="I4991" s="334">
        <v>0</v>
      </c>
      <c r="J4991" s="334">
        <v>0</v>
      </c>
      <c r="K4991" s="334">
        <v>0</v>
      </c>
      <c r="L4991" s="334">
        <v>0</v>
      </c>
      <c r="M4991" s="334">
        <v>0</v>
      </c>
      <c r="N4991" s="334">
        <v>0</v>
      </c>
      <c r="O4991" s="334">
        <v>0</v>
      </c>
      <c r="P4991" s="334">
        <v>0</v>
      </c>
      <c r="Q4991" s="334">
        <v>0</v>
      </c>
      <c r="R4991" s="334">
        <v>0</v>
      </c>
      <c r="S4991" s="334">
        <v>0</v>
      </c>
      <c r="T4991" s="334">
        <v>0</v>
      </c>
      <c r="U4991" s="334">
        <v>0</v>
      </c>
      <c r="V4991" s="334">
        <v>0</v>
      </c>
      <c r="W4991" s="334">
        <v>0</v>
      </c>
      <c r="X4991" s="334">
        <v>0</v>
      </c>
      <c r="Y4991" s="334">
        <v>0</v>
      </c>
      <c r="Z4991" s="334">
        <v>0</v>
      </c>
      <c r="AA4991" s="334">
        <v>0</v>
      </c>
      <c r="AB4991" s="334">
        <v>0</v>
      </c>
      <c r="AD4991" s="334">
        <v>0</v>
      </c>
      <c r="AE4991" s="334">
        <f t="shared" si="777"/>
        <v>0</v>
      </c>
      <c r="AF4991" s="334">
        <f t="shared" si="778"/>
        <v>0</v>
      </c>
      <c r="AG4991" s="340">
        <f t="shared" si="779"/>
        <v>0</v>
      </c>
      <c r="AI4991" s="340">
        <f t="shared" si="783"/>
        <v>0</v>
      </c>
      <c r="AJ4991" s="340">
        <f t="shared" si="783"/>
        <v>0</v>
      </c>
      <c r="AK4991" s="340">
        <f t="shared" si="783"/>
        <v>0</v>
      </c>
      <c r="AL4991" s="340">
        <f t="shared" si="783"/>
        <v>0</v>
      </c>
      <c r="AM4991" s="340">
        <f t="shared" si="783"/>
        <v>0</v>
      </c>
    </row>
    <row r="4992" spans="1:39" x14ac:dyDescent="0.35">
      <c r="A4992" s="337">
        <v>26905</v>
      </c>
      <c r="B4992" s="338">
        <f t="shared" si="774"/>
        <v>1973</v>
      </c>
      <c r="C4992" s="338">
        <f t="shared" si="775"/>
        <v>8</v>
      </c>
      <c r="D4992" s="338">
        <f t="shared" si="776"/>
        <v>29</v>
      </c>
      <c r="E4992" s="334">
        <v>0</v>
      </c>
      <c r="F4992" s="334">
        <v>0</v>
      </c>
      <c r="G4992" s="334">
        <v>0</v>
      </c>
      <c r="H4992" s="334">
        <v>0</v>
      </c>
      <c r="I4992" s="334">
        <v>0</v>
      </c>
      <c r="J4992" s="334">
        <v>0</v>
      </c>
      <c r="K4992" s="334">
        <v>0</v>
      </c>
      <c r="L4992" s="334">
        <v>0</v>
      </c>
      <c r="M4992" s="334">
        <v>0</v>
      </c>
      <c r="N4992" s="334">
        <v>0</v>
      </c>
      <c r="O4992" s="334">
        <v>0</v>
      </c>
      <c r="P4992" s="334">
        <v>0</v>
      </c>
      <c r="Q4992" s="334">
        <v>0</v>
      </c>
      <c r="R4992" s="334">
        <v>0</v>
      </c>
      <c r="S4992" s="334">
        <v>0</v>
      </c>
      <c r="T4992" s="334">
        <v>0</v>
      </c>
      <c r="U4992" s="334">
        <v>0</v>
      </c>
      <c r="V4992" s="334">
        <v>0</v>
      </c>
      <c r="W4992" s="334">
        <v>0</v>
      </c>
      <c r="X4992" s="334">
        <v>0</v>
      </c>
      <c r="Y4992" s="334">
        <v>0</v>
      </c>
      <c r="Z4992" s="334">
        <v>0</v>
      </c>
      <c r="AA4992" s="334">
        <v>0</v>
      </c>
      <c r="AB4992" s="334">
        <v>0</v>
      </c>
      <c r="AD4992" s="334">
        <v>0</v>
      </c>
      <c r="AE4992" s="334">
        <f t="shared" si="777"/>
        <v>0</v>
      </c>
      <c r="AF4992" s="334">
        <f t="shared" si="778"/>
        <v>0</v>
      </c>
      <c r="AG4992" s="340">
        <f t="shared" si="779"/>
        <v>0</v>
      </c>
      <c r="AI4992" s="340">
        <f t="shared" si="783"/>
        <v>0</v>
      </c>
      <c r="AJ4992" s="340">
        <f t="shared" si="783"/>
        <v>0</v>
      </c>
      <c r="AK4992" s="340">
        <f t="shared" si="783"/>
        <v>0</v>
      </c>
      <c r="AL4992" s="340">
        <f t="shared" si="783"/>
        <v>0</v>
      </c>
      <c r="AM4992" s="340">
        <f t="shared" si="783"/>
        <v>0</v>
      </c>
    </row>
    <row r="4993" spans="1:39" x14ac:dyDescent="0.35">
      <c r="A4993" s="337">
        <v>26906</v>
      </c>
      <c r="B4993" s="338">
        <f t="shared" si="774"/>
        <v>1973</v>
      </c>
      <c r="C4993" s="338">
        <f t="shared" si="775"/>
        <v>8</v>
      </c>
      <c r="D4993" s="338">
        <f t="shared" si="776"/>
        <v>30</v>
      </c>
      <c r="E4993" s="334">
        <v>0</v>
      </c>
      <c r="F4993" s="334">
        <v>0</v>
      </c>
      <c r="G4993" s="334">
        <v>0</v>
      </c>
      <c r="H4993" s="334">
        <v>0</v>
      </c>
      <c r="I4993" s="334">
        <v>0</v>
      </c>
      <c r="J4993" s="334">
        <v>0</v>
      </c>
      <c r="K4993" s="334">
        <v>0</v>
      </c>
      <c r="L4993" s="334">
        <v>0</v>
      </c>
      <c r="M4993" s="334">
        <v>0.8</v>
      </c>
      <c r="N4993" s="334">
        <v>7.4</v>
      </c>
      <c r="O4993" s="334">
        <v>1.5</v>
      </c>
      <c r="P4993" s="334">
        <v>0</v>
      </c>
      <c r="Q4993" s="334">
        <v>0</v>
      </c>
      <c r="R4993" s="334">
        <v>0</v>
      </c>
      <c r="S4993" s="334">
        <v>0</v>
      </c>
      <c r="T4993" s="334">
        <v>0</v>
      </c>
      <c r="U4993" s="334">
        <v>0</v>
      </c>
      <c r="V4993" s="334">
        <v>0</v>
      </c>
      <c r="W4993" s="334">
        <v>0</v>
      </c>
      <c r="X4993" s="334">
        <v>0</v>
      </c>
      <c r="Y4993" s="334">
        <v>0</v>
      </c>
      <c r="Z4993" s="334">
        <v>0</v>
      </c>
      <c r="AA4993" s="334">
        <v>0</v>
      </c>
      <c r="AB4993" s="334">
        <v>0</v>
      </c>
      <c r="AD4993" s="334">
        <v>9.6999999999999993</v>
      </c>
      <c r="AE4993" s="334">
        <f t="shared" si="777"/>
        <v>9.6999999999999993</v>
      </c>
      <c r="AF4993" s="334">
        <f t="shared" si="778"/>
        <v>9.7000000000000011</v>
      </c>
      <c r="AG4993" s="340">
        <f t="shared" si="779"/>
        <v>1.7763568394002505E-15</v>
      </c>
      <c r="AI4993" s="340">
        <f t="shared" si="783"/>
        <v>0</v>
      </c>
      <c r="AJ4993" s="340">
        <f t="shared" si="783"/>
        <v>0</v>
      </c>
      <c r="AK4993" s="340">
        <f t="shared" si="783"/>
        <v>0</v>
      </c>
      <c r="AL4993" s="340">
        <f t="shared" si="783"/>
        <v>9.7000000000000011</v>
      </c>
      <c r="AM4993" s="340">
        <f t="shared" si="783"/>
        <v>0</v>
      </c>
    </row>
    <row r="4994" spans="1:39" x14ac:dyDescent="0.35">
      <c r="A4994" s="337">
        <v>26907</v>
      </c>
      <c r="B4994" s="338">
        <f t="shared" si="774"/>
        <v>1973</v>
      </c>
      <c r="C4994" s="338">
        <f t="shared" si="775"/>
        <v>8</v>
      </c>
      <c r="D4994" s="338">
        <f t="shared" si="776"/>
        <v>31</v>
      </c>
      <c r="E4994" s="334">
        <v>0</v>
      </c>
      <c r="F4994" s="334">
        <v>0</v>
      </c>
      <c r="G4994" s="334">
        <v>0</v>
      </c>
      <c r="H4994" s="334">
        <v>0</v>
      </c>
      <c r="I4994" s="334">
        <v>0</v>
      </c>
      <c r="J4994" s="334">
        <v>0.3</v>
      </c>
      <c r="K4994" s="334">
        <v>0.3</v>
      </c>
      <c r="L4994" s="334">
        <v>0</v>
      </c>
      <c r="M4994" s="334">
        <v>0.3</v>
      </c>
      <c r="N4994" s="334">
        <v>0.8</v>
      </c>
      <c r="O4994" s="334">
        <v>0.7</v>
      </c>
      <c r="P4994" s="334">
        <v>1</v>
      </c>
      <c r="Q4994" s="334">
        <v>1</v>
      </c>
      <c r="R4994" s="334">
        <v>1.7</v>
      </c>
      <c r="S4994" s="334">
        <v>1.3</v>
      </c>
      <c r="T4994" s="334">
        <v>1.9</v>
      </c>
      <c r="U4994" s="334">
        <v>0.8</v>
      </c>
      <c r="V4994" s="334">
        <v>0</v>
      </c>
      <c r="W4994" s="334">
        <v>0</v>
      </c>
      <c r="X4994" s="334">
        <v>0.3</v>
      </c>
      <c r="Y4994" s="334">
        <v>0</v>
      </c>
      <c r="Z4994" s="334">
        <v>0.3</v>
      </c>
      <c r="AA4994" s="334">
        <v>0</v>
      </c>
      <c r="AB4994" s="334">
        <v>0</v>
      </c>
      <c r="AD4994" s="334">
        <v>10.7</v>
      </c>
      <c r="AE4994" s="334">
        <f t="shared" si="777"/>
        <v>10.7</v>
      </c>
      <c r="AF4994" s="334">
        <f t="shared" si="778"/>
        <v>10.700000000000003</v>
      </c>
      <c r="AG4994" s="340">
        <f t="shared" si="779"/>
        <v>3.5527136788005009E-15</v>
      </c>
      <c r="AI4994" s="340">
        <f t="shared" si="783"/>
        <v>0</v>
      </c>
      <c r="AJ4994" s="340">
        <f t="shared" si="783"/>
        <v>0</v>
      </c>
      <c r="AK4994" s="340">
        <f t="shared" si="783"/>
        <v>0</v>
      </c>
      <c r="AL4994" s="340">
        <f t="shared" si="783"/>
        <v>10.700000000000003</v>
      </c>
      <c r="AM4994" s="340">
        <f t="shared" si="783"/>
        <v>0</v>
      </c>
    </row>
    <row r="4995" spans="1:39" x14ac:dyDescent="0.35">
      <c r="A4995" s="337">
        <v>26908</v>
      </c>
      <c r="B4995" s="338">
        <f t="shared" si="774"/>
        <v>1973</v>
      </c>
      <c r="C4995" s="338">
        <f t="shared" si="775"/>
        <v>9</v>
      </c>
      <c r="D4995" s="338">
        <f t="shared" si="776"/>
        <v>1</v>
      </c>
      <c r="E4995" s="334">
        <v>0.2</v>
      </c>
      <c r="F4995" s="334">
        <v>0.1</v>
      </c>
      <c r="G4995" s="334">
        <v>0</v>
      </c>
      <c r="H4995" s="334">
        <v>0</v>
      </c>
      <c r="I4995" s="334">
        <v>0</v>
      </c>
      <c r="J4995" s="334">
        <v>0</v>
      </c>
      <c r="K4995" s="334">
        <v>0</v>
      </c>
      <c r="L4995" s="334">
        <v>0</v>
      </c>
      <c r="M4995" s="334">
        <v>0</v>
      </c>
      <c r="N4995" s="334">
        <v>0</v>
      </c>
      <c r="O4995" s="334">
        <v>0</v>
      </c>
      <c r="P4995" s="334">
        <v>0</v>
      </c>
      <c r="Q4995" s="334">
        <v>0</v>
      </c>
      <c r="R4995" s="334">
        <v>0</v>
      </c>
      <c r="S4995" s="334">
        <v>0</v>
      </c>
      <c r="T4995" s="334">
        <v>0</v>
      </c>
      <c r="U4995" s="334">
        <v>0</v>
      </c>
      <c r="V4995" s="334">
        <v>0</v>
      </c>
      <c r="W4995" s="334">
        <v>0</v>
      </c>
      <c r="X4995" s="334">
        <v>0</v>
      </c>
      <c r="Y4995" s="334">
        <v>0</v>
      </c>
      <c r="Z4995" s="334">
        <v>0</v>
      </c>
      <c r="AA4995" s="334">
        <v>0</v>
      </c>
      <c r="AB4995" s="334">
        <v>0</v>
      </c>
      <c r="AD4995" s="334">
        <v>0.3</v>
      </c>
      <c r="AE4995" s="334">
        <f t="shared" si="777"/>
        <v>0.3</v>
      </c>
      <c r="AF4995" s="334">
        <f t="shared" si="778"/>
        <v>0.30000000000000004</v>
      </c>
      <c r="AG4995" s="340">
        <f t="shared" si="779"/>
        <v>5.5511151231257827E-17</v>
      </c>
      <c r="AI4995" s="340">
        <f t="shared" si="783"/>
        <v>0</v>
      </c>
      <c r="AJ4995" s="340">
        <f t="shared" si="783"/>
        <v>0</v>
      </c>
      <c r="AK4995" s="340">
        <f t="shared" si="783"/>
        <v>0</v>
      </c>
      <c r="AL4995" s="340">
        <f t="shared" si="783"/>
        <v>0</v>
      </c>
      <c r="AM4995" s="340">
        <f t="shared" si="783"/>
        <v>0.30000000000000004</v>
      </c>
    </row>
    <row r="4996" spans="1:39" x14ac:dyDescent="0.35">
      <c r="A4996" s="337">
        <v>26909</v>
      </c>
      <c r="B4996" s="338">
        <f t="shared" ref="B4996:B5059" si="784">YEAR(A4996)</f>
        <v>1973</v>
      </c>
      <c r="C4996" s="338">
        <f t="shared" ref="C4996:C5059" si="785">MONTH(A4996)</f>
        <v>9</v>
      </c>
      <c r="D4996" s="338">
        <f t="shared" ref="D4996:D5059" si="786">DAY(A4996)</f>
        <v>2</v>
      </c>
      <c r="E4996" s="334">
        <v>0</v>
      </c>
      <c r="F4996" s="334">
        <v>0</v>
      </c>
      <c r="G4996" s="334">
        <v>0</v>
      </c>
      <c r="H4996" s="334">
        <v>0</v>
      </c>
      <c r="I4996" s="334">
        <v>0</v>
      </c>
      <c r="J4996" s="334">
        <v>0</v>
      </c>
      <c r="K4996" s="334">
        <v>0</v>
      </c>
      <c r="L4996" s="334">
        <v>0</v>
      </c>
      <c r="M4996" s="334">
        <v>0</v>
      </c>
      <c r="N4996" s="334">
        <v>0</v>
      </c>
      <c r="O4996" s="334">
        <v>0</v>
      </c>
      <c r="P4996" s="334">
        <v>0</v>
      </c>
      <c r="Q4996" s="334">
        <v>0</v>
      </c>
      <c r="R4996" s="334">
        <v>0</v>
      </c>
      <c r="S4996" s="334">
        <v>0</v>
      </c>
      <c r="T4996" s="334">
        <v>0</v>
      </c>
      <c r="U4996" s="334">
        <v>0</v>
      </c>
      <c r="V4996" s="334">
        <v>0</v>
      </c>
      <c r="W4996" s="334">
        <v>0</v>
      </c>
      <c r="X4996" s="334">
        <v>0</v>
      </c>
      <c r="Y4996" s="334">
        <v>0</v>
      </c>
      <c r="Z4996" s="334">
        <v>0</v>
      </c>
      <c r="AA4996" s="334">
        <v>0</v>
      </c>
      <c r="AB4996" s="334">
        <v>0</v>
      </c>
      <c r="AD4996" s="334">
        <v>0</v>
      </c>
      <c r="AE4996" s="334">
        <f t="shared" ref="AE4996:AE5059" si="787">AD4996</f>
        <v>0</v>
      </c>
      <c r="AF4996" s="334">
        <f t="shared" ref="AF4996:AF5059" si="788">SUM(E4996:AB4996)</f>
        <v>0</v>
      </c>
      <c r="AG4996" s="340">
        <f t="shared" ref="AG4996:AG5059" si="789">ABS(AF4996-AE4996)</f>
        <v>0</v>
      </c>
      <c r="AI4996" s="340">
        <f t="shared" ref="AI4996:AM5011" si="790">IF($C4996=AI$1,$AF4996,0)</f>
        <v>0</v>
      </c>
      <c r="AJ4996" s="340">
        <f t="shared" si="790"/>
        <v>0</v>
      </c>
      <c r="AK4996" s="340">
        <f t="shared" si="790"/>
        <v>0</v>
      </c>
      <c r="AL4996" s="340">
        <f t="shared" si="790"/>
        <v>0</v>
      </c>
      <c r="AM4996" s="340">
        <f t="shared" si="790"/>
        <v>0</v>
      </c>
    </row>
    <row r="4997" spans="1:39" x14ac:dyDescent="0.35">
      <c r="A4997" s="337">
        <v>26910</v>
      </c>
      <c r="B4997" s="338">
        <f t="shared" si="784"/>
        <v>1973</v>
      </c>
      <c r="C4997" s="338">
        <f t="shared" si="785"/>
        <v>9</v>
      </c>
      <c r="D4997" s="338">
        <f t="shared" si="786"/>
        <v>3</v>
      </c>
      <c r="E4997" s="334">
        <v>0</v>
      </c>
      <c r="F4997" s="334">
        <v>0</v>
      </c>
      <c r="G4997" s="334">
        <v>0</v>
      </c>
      <c r="H4997" s="334">
        <v>0</v>
      </c>
      <c r="I4997" s="334">
        <v>0</v>
      </c>
      <c r="J4997" s="334">
        <v>0</v>
      </c>
      <c r="K4997" s="334">
        <v>0</v>
      </c>
      <c r="L4997" s="334">
        <v>0</v>
      </c>
      <c r="M4997" s="334">
        <v>0</v>
      </c>
      <c r="N4997" s="334">
        <v>0</v>
      </c>
      <c r="O4997" s="334">
        <v>0</v>
      </c>
      <c r="P4997" s="334">
        <v>0</v>
      </c>
      <c r="Q4997" s="334">
        <v>0</v>
      </c>
      <c r="R4997" s="334">
        <v>0</v>
      </c>
      <c r="S4997" s="334">
        <v>0</v>
      </c>
      <c r="T4997" s="334">
        <v>0</v>
      </c>
      <c r="U4997" s="334">
        <v>0</v>
      </c>
      <c r="V4997" s="334">
        <v>0</v>
      </c>
      <c r="W4997" s="334">
        <v>0</v>
      </c>
      <c r="X4997" s="334">
        <v>0</v>
      </c>
      <c r="Y4997" s="334">
        <v>0</v>
      </c>
      <c r="Z4997" s="334">
        <v>0</v>
      </c>
      <c r="AA4997" s="334">
        <v>0</v>
      </c>
      <c r="AB4997" s="334">
        <v>0</v>
      </c>
      <c r="AD4997" s="334">
        <v>0</v>
      </c>
      <c r="AE4997" s="334">
        <f t="shared" si="787"/>
        <v>0</v>
      </c>
      <c r="AF4997" s="334">
        <f t="shared" si="788"/>
        <v>0</v>
      </c>
      <c r="AG4997" s="340">
        <f t="shared" si="789"/>
        <v>0</v>
      </c>
      <c r="AI4997" s="340">
        <f t="shared" si="790"/>
        <v>0</v>
      </c>
      <c r="AJ4997" s="340">
        <f t="shared" si="790"/>
        <v>0</v>
      </c>
      <c r="AK4997" s="340">
        <f t="shared" si="790"/>
        <v>0</v>
      </c>
      <c r="AL4997" s="340">
        <f t="shared" si="790"/>
        <v>0</v>
      </c>
      <c r="AM4997" s="340">
        <f t="shared" si="790"/>
        <v>0</v>
      </c>
    </row>
    <row r="4998" spans="1:39" x14ac:dyDescent="0.35">
      <c r="A4998" s="337">
        <v>26911</v>
      </c>
      <c r="B4998" s="338">
        <f t="shared" si="784"/>
        <v>1973</v>
      </c>
      <c r="C4998" s="338">
        <f t="shared" si="785"/>
        <v>9</v>
      </c>
      <c r="D4998" s="338">
        <f t="shared" si="786"/>
        <v>4</v>
      </c>
      <c r="E4998" s="334">
        <v>0</v>
      </c>
      <c r="F4998" s="334">
        <v>0</v>
      </c>
      <c r="G4998" s="334">
        <v>0</v>
      </c>
      <c r="H4998" s="334">
        <v>0</v>
      </c>
      <c r="I4998" s="334">
        <v>0</v>
      </c>
      <c r="J4998" s="334">
        <v>0</v>
      </c>
      <c r="K4998" s="334">
        <v>0</v>
      </c>
      <c r="L4998" s="334">
        <v>0</v>
      </c>
      <c r="M4998" s="334">
        <v>0</v>
      </c>
      <c r="N4998" s="334">
        <v>0</v>
      </c>
      <c r="O4998" s="334">
        <v>0</v>
      </c>
      <c r="P4998" s="334">
        <v>0</v>
      </c>
      <c r="Q4998" s="334">
        <v>0</v>
      </c>
      <c r="R4998" s="334">
        <v>0</v>
      </c>
      <c r="S4998" s="334">
        <v>0</v>
      </c>
      <c r="T4998" s="334">
        <v>0</v>
      </c>
      <c r="U4998" s="334">
        <v>0</v>
      </c>
      <c r="V4998" s="334">
        <v>0</v>
      </c>
      <c r="W4998" s="334">
        <v>0</v>
      </c>
      <c r="X4998" s="334">
        <v>0</v>
      </c>
      <c r="Y4998" s="334">
        <v>0</v>
      </c>
      <c r="Z4998" s="334">
        <v>0</v>
      </c>
      <c r="AA4998" s="334">
        <v>0</v>
      </c>
      <c r="AB4998" s="334">
        <v>0</v>
      </c>
      <c r="AD4998" s="334">
        <v>0</v>
      </c>
      <c r="AE4998" s="334">
        <f t="shared" si="787"/>
        <v>0</v>
      </c>
      <c r="AF4998" s="334">
        <f t="shared" si="788"/>
        <v>0</v>
      </c>
      <c r="AG4998" s="340">
        <f t="shared" si="789"/>
        <v>0</v>
      </c>
      <c r="AI4998" s="340">
        <f t="shared" si="790"/>
        <v>0</v>
      </c>
      <c r="AJ4998" s="340">
        <f t="shared" si="790"/>
        <v>0</v>
      </c>
      <c r="AK4998" s="340">
        <f t="shared" si="790"/>
        <v>0</v>
      </c>
      <c r="AL4998" s="340">
        <f t="shared" si="790"/>
        <v>0</v>
      </c>
      <c r="AM4998" s="340">
        <f t="shared" si="790"/>
        <v>0</v>
      </c>
    </row>
    <row r="4999" spans="1:39" x14ac:dyDescent="0.35">
      <c r="A4999" s="337">
        <v>26912</v>
      </c>
      <c r="B4999" s="338">
        <f t="shared" si="784"/>
        <v>1973</v>
      </c>
      <c r="C4999" s="338">
        <f t="shared" si="785"/>
        <v>9</v>
      </c>
      <c r="D4999" s="338">
        <f t="shared" si="786"/>
        <v>5</v>
      </c>
      <c r="E4999" s="334">
        <v>0</v>
      </c>
      <c r="F4999" s="334">
        <v>0</v>
      </c>
      <c r="G4999" s="334">
        <v>0</v>
      </c>
      <c r="H4999" s="334">
        <v>0</v>
      </c>
      <c r="I4999" s="334">
        <v>0</v>
      </c>
      <c r="J4999" s="334">
        <v>0</v>
      </c>
      <c r="K4999" s="334">
        <v>0</v>
      </c>
      <c r="L4999" s="334">
        <v>0</v>
      </c>
      <c r="M4999" s="334">
        <v>0</v>
      </c>
      <c r="N4999" s="334">
        <v>0</v>
      </c>
      <c r="O4999" s="334">
        <v>0</v>
      </c>
      <c r="P4999" s="334">
        <v>0</v>
      </c>
      <c r="Q4999" s="334">
        <v>0</v>
      </c>
      <c r="R4999" s="334">
        <v>0</v>
      </c>
      <c r="S4999" s="334">
        <v>0</v>
      </c>
      <c r="T4999" s="334">
        <v>0</v>
      </c>
      <c r="U4999" s="334">
        <v>0</v>
      </c>
      <c r="V4999" s="334">
        <v>0</v>
      </c>
      <c r="W4999" s="334">
        <v>0</v>
      </c>
      <c r="X4999" s="334">
        <v>0</v>
      </c>
      <c r="Y4999" s="334">
        <v>0</v>
      </c>
      <c r="Z4999" s="334">
        <v>0</v>
      </c>
      <c r="AA4999" s="334">
        <v>0</v>
      </c>
      <c r="AB4999" s="334">
        <v>0</v>
      </c>
      <c r="AD4999" s="334">
        <v>0</v>
      </c>
      <c r="AE4999" s="334">
        <f t="shared" si="787"/>
        <v>0</v>
      </c>
      <c r="AF4999" s="334">
        <f t="shared" si="788"/>
        <v>0</v>
      </c>
      <c r="AG4999" s="340">
        <f t="shared" si="789"/>
        <v>0</v>
      </c>
      <c r="AI4999" s="340">
        <f t="shared" si="790"/>
        <v>0</v>
      </c>
      <c r="AJ4999" s="340">
        <f t="shared" si="790"/>
        <v>0</v>
      </c>
      <c r="AK4999" s="340">
        <f t="shared" si="790"/>
        <v>0</v>
      </c>
      <c r="AL4999" s="340">
        <f t="shared" si="790"/>
        <v>0</v>
      </c>
      <c r="AM4999" s="340">
        <f t="shared" si="790"/>
        <v>0</v>
      </c>
    </row>
    <row r="5000" spans="1:39" x14ac:dyDescent="0.35">
      <c r="A5000" s="337">
        <v>26913</v>
      </c>
      <c r="B5000" s="338">
        <f t="shared" si="784"/>
        <v>1973</v>
      </c>
      <c r="C5000" s="338">
        <f t="shared" si="785"/>
        <v>9</v>
      </c>
      <c r="D5000" s="338">
        <f t="shared" si="786"/>
        <v>6</v>
      </c>
      <c r="E5000" s="334">
        <v>0</v>
      </c>
      <c r="F5000" s="334">
        <v>0</v>
      </c>
      <c r="G5000" s="334">
        <v>0</v>
      </c>
      <c r="H5000" s="334">
        <v>0</v>
      </c>
      <c r="I5000" s="334">
        <v>0</v>
      </c>
      <c r="J5000" s="334">
        <v>0</v>
      </c>
      <c r="K5000" s="334">
        <v>0</v>
      </c>
      <c r="L5000" s="334">
        <v>0</v>
      </c>
      <c r="M5000" s="334">
        <v>0</v>
      </c>
      <c r="N5000" s="334">
        <v>0</v>
      </c>
      <c r="O5000" s="334">
        <v>0</v>
      </c>
      <c r="P5000" s="334">
        <v>0</v>
      </c>
      <c r="Q5000" s="334">
        <v>0</v>
      </c>
      <c r="R5000" s="334">
        <v>0</v>
      </c>
      <c r="S5000" s="334">
        <v>0</v>
      </c>
      <c r="T5000" s="334">
        <v>0</v>
      </c>
      <c r="U5000" s="334">
        <v>0</v>
      </c>
      <c r="V5000" s="334">
        <v>0</v>
      </c>
      <c r="W5000" s="334">
        <v>0</v>
      </c>
      <c r="X5000" s="334">
        <v>0</v>
      </c>
      <c r="Y5000" s="334">
        <v>0</v>
      </c>
      <c r="Z5000" s="334">
        <v>0</v>
      </c>
      <c r="AA5000" s="334">
        <v>0</v>
      </c>
      <c r="AB5000" s="334">
        <v>0</v>
      </c>
      <c r="AD5000" s="334">
        <v>0</v>
      </c>
      <c r="AE5000" s="334">
        <f t="shared" si="787"/>
        <v>0</v>
      </c>
      <c r="AF5000" s="334">
        <f t="shared" si="788"/>
        <v>0</v>
      </c>
      <c r="AG5000" s="340">
        <f t="shared" si="789"/>
        <v>0</v>
      </c>
      <c r="AI5000" s="340">
        <f t="shared" si="790"/>
        <v>0</v>
      </c>
      <c r="AJ5000" s="340">
        <f t="shared" si="790"/>
        <v>0</v>
      </c>
      <c r="AK5000" s="340">
        <f t="shared" si="790"/>
        <v>0</v>
      </c>
      <c r="AL5000" s="340">
        <f t="shared" si="790"/>
        <v>0</v>
      </c>
      <c r="AM5000" s="340">
        <f t="shared" si="790"/>
        <v>0</v>
      </c>
    </row>
    <row r="5001" spans="1:39" x14ac:dyDescent="0.35">
      <c r="A5001" s="337">
        <v>26914</v>
      </c>
      <c r="B5001" s="338">
        <f t="shared" si="784"/>
        <v>1973</v>
      </c>
      <c r="C5001" s="338">
        <f t="shared" si="785"/>
        <v>9</v>
      </c>
      <c r="D5001" s="338">
        <f t="shared" si="786"/>
        <v>7</v>
      </c>
      <c r="E5001" s="334">
        <v>0</v>
      </c>
      <c r="F5001" s="334">
        <v>0</v>
      </c>
      <c r="G5001" s="334">
        <v>0</v>
      </c>
      <c r="H5001" s="334">
        <v>0</v>
      </c>
      <c r="I5001" s="334">
        <v>0</v>
      </c>
      <c r="J5001" s="334">
        <v>0.3</v>
      </c>
      <c r="K5001" s="334">
        <v>0.3</v>
      </c>
      <c r="L5001" s="334">
        <v>0.8</v>
      </c>
      <c r="M5001" s="334">
        <v>0</v>
      </c>
      <c r="N5001" s="334">
        <v>0</v>
      </c>
      <c r="O5001" s="334">
        <v>1.5</v>
      </c>
      <c r="P5001" s="334">
        <v>0.5</v>
      </c>
      <c r="Q5001" s="334">
        <v>1</v>
      </c>
      <c r="R5001" s="334">
        <v>1.5</v>
      </c>
      <c r="S5001" s="334">
        <v>2.5</v>
      </c>
      <c r="T5001" s="334">
        <v>0.8</v>
      </c>
      <c r="U5001" s="334">
        <v>0.5</v>
      </c>
      <c r="V5001" s="334">
        <v>0.8</v>
      </c>
      <c r="W5001" s="334">
        <v>0.5</v>
      </c>
      <c r="X5001" s="334">
        <v>2</v>
      </c>
      <c r="Y5001" s="334">
        <v>2.8</v>
      </c>
      <c r="Z5001" s="334">
        <v>0.8</v>
      </c>
      <c r="AA5001" s="334">
        <v>1</v>
      </c>
      <c r="AB5001" s="334">
        <v>0.8</v>
      </c>
      <c r="AD5001" s="334">
        <v>18.399999999999999</v>
      </c>
      <c r="AE5001" s="334">
        <f t="shared" si="787"/>
        <v>18.399999999999999</v>
      </c>
      <c r="AF5001" s="334">
        <f t="shared" si="788"/>
        <v>18.400000000000002</v>
      </c>
      <c r="AG5001" s="340">
        <f t="shared" si="789"/>
        <v>3.5527136788005009E-15</v>
      </c>
      <c r="AI5001" s="340">
        <f t="shared" si="790"/>
        <v>0</v>
      </c>
      <c r="AJ5001" s="340">
        <f t="shared" si="790"/>
        <v>0</v>
      </c>
      <c r="AK5001" s="340">
        <f t="shared" si="790"/>
        <v>0</v>
      </c>
      <c r="AL5001" s="340">
        <f t="shared" si="790"/>
        <v>0</v>
      </c>
      <c r="AM5001" s="340">
        <f t="shared" si="790"/>
        <v>18.400000000000002</v>
      </c>
    </row>
    <row r="5002" spans="1:39" x14ac:dyDescent="0.35">
      <c r="A5002" s="337">
        <v>26915</v>
      </c>
      <c r="B5002" s="338">
        <f t="shared" si="784"/>
        <v>1973</v>
      </c>
      <c r="C5002" s="338">
        <f t="shared" si="785"/>
        <v>9</v>
      </c>
      <c r="D5002" s="338">
        <f t="shared" si="786"/>
        <v>8</v>
      </c>
      <c r="E5002" s="334">
        <v>0.5</v>
      </c>
      <c r="F5002" s="334">
        <v>0</v>
      </c>
      <c r="G5002" s="334">
        <v>0</v>
      </c>
      <c r="H5002" s="334">
        <v>0.5</v>
      </c>
      <c r="I5002" s="334">
        <v>0</v>
      </c>
      <c r="J5002" s="334">
        <v>0</v>
      </c>
      <c r="K5002" s="334">
        <v>0</v>
      </c>
      <c r="L5002" s="334">
        <v>0</v>
      </c>
      <c r="M5002" s="334">
        <v>0</v>
      </c>
      <c r="N5002" s="334">
        <v>0</v>
      </c>
      <c r="O5002" s="334">
        <v>0</v>
      </c>
      <c r="P5002" s="334">
        <v>0</v>
      </c>
      <c r="Q5002" s="334">
        <v>0</v>
      </c>
      <c r="R5002" s="334">
        <v>0</v>
      </c>
      <c r="S5002" s="334">
        <v>0</v>
      </c>
      <c r="T5002" s="334">
        <v>0</v>
      </c>
      <c r="U5002" s="334">
        <v>0</v>
      </c>
      <c r="V5002" s="334">
        <v>0</v>
      </c>
      <c r="W5002" s="334">
        <v>0</v>
      </c>
      <c r="X5002" s="334">
        <v>0</v>
      </c>
      <c r="Y5002" s="334">
        <v>0</v>
      </c>
      <c r="Z5002" s="334">
        <v>0</v>
      </c>
      <c r="AA5002" s="334">
        <v>0</v>
      </c>
      <c r="AB5002" s="334">
        <v>0</v>
      </c>
      <c r="AD5002" s="334">
        <v>1</v>
      </c>
      <c r="AE5002" s="334">
        <f t="shared" si="787"/>
        <v>1</v>
      </c>
      <c r="AF5002" s="334">
        <f t="shared" si="788"/>
        <v>1</v>
      </c>
      <c r="AG5002" s="340">
        <f t="shared" si="789"/>
        <v>0</v>
      </c>
      <c r="AI5002" s="340">
        <f t="shared" si="790"/>
        <v>0</v>
      </c>
      <c r="AJ5002" s="340">
        <f t="shared" si="790"/>
        <v>0</v>
      </c>
      <c r="AK5002" s="340">
        <f t="shared" si="790"/>
        <v>0</v>
      </c>
      <c r="AL5002" s="340">
        <f t="shared" si="790"/>
        <v>0</v>
      </c>
      <c r="AM5002" s="340">
        <f t="shared" si="790"/>
        <v>1</v>
      </c>
    </row>
    <row r="5003" spans="1:39" x14ac:dyDescent="0.35">
      <c r="A5003" s="337">
        <v>26916</v>
      </c>
      <c r="B5003" s="338">
        <f t="shared" si="784"/>
        <v>1973</v>
      </c>
      <c r="C5003" s="338">
        <f t="shared" si="785"/>
        <v>9</v>
      </c>
      <c r="D5003" s="338">
        <f t="shared" si="786"/>
        <v>9</v>
      </c>
      <c r="E5003" s="334">
        <v>0</v>
      </c>
      <c r="F5003" s="334">
        <v>0</v>
      </c>
      <c r="G5003" s="334">
        <v>0</v>
      </c>
      <c r="H5003" s="334">
        <v>0</v>
      </c>
      <c r="I5003" s="334">
        <v>0</v>
      </c>
      <c r="J5003" s="334">
        <v>0</v>
      </c>
      <c r="K5003" s="334">
        <v>0</v>
      </c>
      <c r="L5003" s="334">
        <v>0</v>
      </c>
      <c r="M5003" s="334">
        <v>0</v>
      </c>
      <c r="N5003" s="334">
        <v>0</v>
      </c>
      <c r="O5003" s="334">
        <v>0</v>
      </c>
      <c r="P5003" s="334">
        <v>0</v>
      </c>
      <c r="Q5003" s="334">
        <v>0</v>
      </c>
      <c r="R5003" s="334">
        <v>0</v>
      </c>
      <c r="S5003" s="334">
        <v>0</v>
      </c>
      <c r="T5003" s="334">
        <v>0</v>
      </c>
      <c r="U5003" s="334">
        <v>0</v>
      </c>
      <c r="V5003" s="334">
        <v>0</v>
      </c>
      <c r="W5003" s="334">
        <v>0</v>
      </c>
      <c r="X5003" s="334">
        <v>0</v>
      </c>
      <c r="Y5003" s="334">
        <v>0</v>
      </c>
      <c r="Z5003" s="334">
        <v>0</v>
      </c>
      <c r="AA5003" s="334">
        <v>0</v>
      </c>
      <c r="AB5003" s="334">
        <v>0</v>
      </c>
      <c r="AD5003" s="334">
        <v>0</v>
      </c>
      <c r="AE5003" s="334">
        <f t="shared" si="787"/>
        <v>0</v>
      </c>
      <c r="AF5003" s="334">
        <f t="shared" si="788"/>
        <v>0</v>
      </c>
      <c r="AG5003" s="340">
        <f t="shared" si="789"/>
        <v>0</v>
      </c>
      <c r="AI5003" s="340">
        <f t="shared" si="790"/>
        <v>0</v>
      </c>
      <c r="AJ5003" s="340">
        <f t="shared" si="790"/>
        <v>0</v>
      </c>
      <c r="AK5003" s="340">
        <f t="shared" si="790"/>
        <v>0</v>
      </c>
      <c r="AL5003" s="340">
        <f t="shared" si="790"/>
        <v>0</v>
      </c>
      <c r="AM5003" s="340">
        <f t="shared" si="790"/>
        <v>0</v>
      </c>
    </row>
    <row r="5004" spans="1:39" x14ac:dyDescent="0.35">
      <c r="A5004" s="337">
        <v>26917</v>
      </c>
      <c r="B5004" s="338">
        <f t="shared" si="784"/>
        <v>1973</v>
      </c>
      <c r="C5004" s="338">
        <f t="shared" si="785"/>
        <v>9</v>
      </c>
      <c r="D5004" s="338">
        <f t="shared" si="786"/>
        <v>10</v>
      </c>
      <c r="E5004" s="334">
        <v>0</v>
      </c>
      <c r="F5004" s="334">
        <v>0</v>
      </c>
      <c r="G5004" s="334">
        <v>0</v>
      </c>
      <c r="H5004" s="334">
        <v>0</v>
      </c>
      <c r="I5004" s="334">
        <v>0</v>
      </c>
      <c r="J5004" s="334">
        <v>0</v>
      </c>
      <c r="K5004" s="334">
        <v>0</v>
      </c>
      <c r="L5004" s="334">
        <v>0</v>
      </c>
      <c r="M5004" s="334">
        <v>0</v>
      </c>
      <c r="N5004" s="334">
        <v>0</v>
      </c>
      <c r="O5004" s="334">
        <v>0</v>
      </c>
      <c r="P5004" s="334">
        <v>0</v>
      </c>
      <c r="Q5004" s="334">
        <v>0</v>
      </c>
      <c r="R5004" s="334">
        <v>0</v>
      </c>
      <c r="S5004" s="334">
        <v>0</v>
      </c>
      <c r="T5004" s="334">
        <v>0</v>
      </c>
      <c r="U5004" s="334">
        <v>0</v>
      </c>
      <c r="V5004" s="334">
        <v>0</v>
      </c>
      <c r="W5004" s="334">
        <v>0</v>
      </c>
      <c r="X5004" s="334">
        <v>0</v>
      </c>
      <c r="Y5004" s="334">
        <v>0</v>
      </c>
      <c r="Z5004" s="334">
        <v>0</v>
      </c>
      <c r="AA5004" s="334">
        <v>0</v>
      </c>
      <c r="AB5004" s="334">
        <v>0</v>
      </c>
      <c r="AD5004" s="334">
        <v>0</v>
      </c>
      <c r="AE5004" s="334">
        <f t="shared" si="787"/>
        <v>0</v>
      </c>
      <c r="AF5004" s="334">
        <f t="shared" si="788"/>
        <v>0</v>
      </c>
      <c r="AG5004" s="340">
        <f t="shared" si="789"/>
        <v>0</v>
      </c>
      <c r="AI5004" s="340">
        <f t="shared" si="790"/>
        <v>0</v>
      </c>
      <c r="AJ5004" s="340">
        <f t="shared" si="790"/>
        <v>0</v>
      </c>
      <c r="AK5004" s="340">
        <f t="shared" si="790"/>
        <v>0</v>
      </c>
      <c r="AL5004" s="340">
        <f t="shared" si="790"/>
        <v>0</v>
      </c>
      <c r="AM5004" s="340">
        <f t="shared" si="790"/>
        <v>0</v>
      </c>
    </row>
    <row r="5005" spans="1:39" x14ac:dyDescent="0.35">
      <c r="A5005" s="337">
        <v>26918</v>
      </c>
      <c r="B5005" s="338">
        <f t="shared" si="784"/>
        <v>1973</v>
      </c>
      <c r="C5005" s="338">
        <f t="shared" si="785"/>
        <v>9</v>
      </c>
      <c r="D5005" s="338">
        <f t="shared" si="786"/>
        <v>11</v>
      </c>
      <c r="E5005" s="334">
        <v>0</v>
      </c>
      <c r="F5005" s="334">
        <v>0</v>
      </c>
      <c r="G5005" s="334">
        <v>0</v>
      </c>
      <c r="H5005" s="334">
        <v>0</v>
      </c>
      <c r="I5005" s="334">
        <v>0</v>
      </c>
      <c r="J5005" s="334">
        <v>0</v>
      </c>
      <c r="K5005" s="334">
        <v>0</v>
      </c>
      <c r="L5005" s="334">
        <v>0</v>
      </c>
      <c r="M5005" s="334">
        <v>0</v>
      </c>
      <c r="N5005" s="334">
        <v>0</v>
      </c>
      <c r="O5005" s="334">
        <v>0</v>
      </c>
      <c r="P5005" s="334">
        <v>0</v>
      </c>
      <c r="Q5005" s="334">
        <v>0</v>
      </c>
      <c r="R5005" s="334">
        <v>0</v>
      </c>
      <c r="S5005" s="334">
        <v>0</v>
      </c>
      <c r="T5005" s="334">
        <v>0</v>
      </c>
      <c r="U5005" s="334">
        <v>0</v>
      </c>
      <c r="V5005" s="334">
        <v>0</v>
      </c>
      <c r="W5005" s="334">
        <v>0</v>
      </c>
      <c r="X5005" s="334">
        <v>0</v>
      </c>
      <c r="Y5005" s="334">
        <v>0</v>
      </c>
      <c r="Z5005" s="334">
        <v>0</v>
      </c>
      <c r="AA5005" s="334">
        <v>0</v>
      </c>
      <c r="AB5005" s="334">
        <v>0</v>
      </c>
      <c r="AD5005" s="334">
        <v>0</v>
      </c>
      <c r="AE5005" s="334">
        <f t="shared" si="787"/>
        <v>0</v>
      </c>
      <c r="AF5005" s="334">
        <f t="shared" si="788"/>
        <v>0</v>
      </c>
      <c r="AG5005" s="340">
        <f t="shared" si="789"/>
        <v>0</v>
      </c>
      <c r="AI5005" s="340">
        <f t="shared" si="790"/>
        <v>0</v>
      </c>
      <c r="AJ5005" s="340">
        <f t="shared" si="790"/>
        <v>0</v>
      </c>
      <c r="AK5005" s="340">
        <f t="shared" si="790"/>
        <v>0</v>
      </c>
      <c r="AL5005" s="340">
        <f t="shared" si="790"/>
        <v>0</v>
      </c>
      <c r="AM5005" s="340">
        <f t="shared" si="790"/>
        <v>0</v>
      </c>
    </row>
    <row r="5006" spans="1:39" x14ac:dyDescent="0.35">
      <c r="A5006" s="337">
        <v>26919</v>
      </c>
      <c r="B5006" s="338">
        <f t="shared" si="784"/>
        <v>1973</v>
      </c>
      <c r="C5006" s="338">
        <f t="shared" si="785"/>
        <v>9</v>
      </c>
      <c r="D5006" s="338">
        <f t="shared" si="786"/>
        <v>12</v>
      </c>
      <c r="E5006" s="334">
        <v>0</v>
      </c>
      <c r="F5006" s="334">
        <v>0</v>
      </c>
      <c r="G5006" s="334">
        <v>0</v>
      </c>
      <c r="H5006" s="334">
        <v>0</v>
      </c>
      <c r="I5006" s="334">
        <v>0</v>
      </c>
      <c r="J5006" s="334">
        <v>0</v>
      </c>
      <c r="K5006" s="334">
        <v>0</v>
      </c>
      <c r="L5006" s="334">
        <v>0</v>
      </c>
      <c r="M5006" s="334">
        <v>0.8</v>
      </c>
      <c r="N5006" s="334">
        <v>0.7</v>
      </c>
      <c r="O5006" s="334">
        <v>0</v>
      </c>
      <c r="P5006" s="334">
        <v>0</v>
      </c>
      <c r="Q5006" s="334">
        <v>0</v>
      </c>
      <c r="R5006" s="334">
        <v>0</v>
      </c>
      <c r="S5006" s="334">
        <v>0</v>
      </c>
      <c r="T5006" s="334">
        <v>0</v>
      </c>
      <c r="U5006" s="334">
        <v>0</v>
      </c>
      <c r="V5006" s="334">
        <v>0</v>
      </c>
      <c r="W5006" s="334">
        <v>0</v>
      </c>
      <c r="X5006" s="334">
        <v>0</v>
      </c>
      <c r="Y5006" s="334">
        <v>0</v>
      </c>
      <c r="Z5006" s="334">
        <v>0</v>
      </c>
      <c r="AA5006" s="334">
        <v>0</v>
      </c>
      <c r="AB5006" s="334">
        <v>0</v>
      </c>
      <c r="AD5006" s="334">
        <v>1.5</v>
      </c>
      <c r="AE5006" s="334">
        <f t="shared" si="787"/>
        <v>1.5</v>
      </c>
      <c r="AF5006" s="334">
        <f t="shared" si="788"/>
        <v>1.5</v>
      </c>
      <c r="AG5006" s="340">
        <f t="shared" si="789"/>
        <v>0</v>
      </c>
      <c r="AI5006" s="340">
        <f t="shared" si="790"/>
        <v>0</v>
      </c>
      <c r="AJ5006" s="340">
        <f t="shared" si="790"/>
        <v>0</v>
      </c>
      <c r="AK5006" s="340">
        <f t="shared" si="790"/>
        <v>0</v>
      </c>
      <c r="AL5006" s="340">
        <f t="shared" si="790"/>
        <v>0</v>
      </c>
      <c r="AM5006" s="340">
        <f t="shared" si="790"/>
        <v>1.5</v>
      </c>
    </row>
    <row r="5007" spans="1:39" x14ac:dyDescent="0.35">
      <c r="A5007" s="337">
        <v>26920</v>
      </c>
      <c r="B5007" s="338">
        <f t="shared" si="784"/>
        <v>1973</v>
      </c>
      <c r="C5007" s="338">
        <f t="shared" si="785"/>
        <v>9</v>
      </c>
      <c r="D5007" s="338">
        <f t="shared" si="786"/>
        <v>13</v>
      </c>
      <c r="E5007" s="334">
        <v>0</v>
      </c>
      <c r="F5007" s="334">
        <v>0</v>
      </c>
      <c r="G5007" s="334">
        <v>0</v>
      </c>
      <c r="H5007" s="334">
        <v>0</v>
      </c>
      <c r="I5007" s="334">
        <v>0</v>
      </c>
      <c r="J5007" s="334">
        <v>0</v>
      </c>
      <c r="K5007" s="334">
        <v>0</v>
      </c>
      <c r="L5007" s="334">
        <v>0</v>
      </c>
      <c r="M5007" s="334">
        <v>0</v>
      </c>
      <c r="N5007" s="334">
        <v>0</v>
      </c>
      <c r="O5007" s="334">
        <v>0</v>
      </c>
      <c r="P5007" s="334">
        <v>0</v>
      </c>
      <c r="Q5007" s="334">
        <v>0</v>
      </c>
      <c r="R5007" s="334">
        <v>0</v>
      </c>
      <c r="S5007" s="334">
        <v>0</v>
      </c>
      <c r="T5007" s="334">
        <v>0</v>
      </c>
      <c r="U5007" s="334">
        <v>0</v>
      </c>
      <c r="V5007" s="334">
        <v>0</v>
      </c>
      <c r="W5007" s="334">
        <v>0</v>
      </c>
      <c r="X5007" s="334">
        <v>0</v>
      </c>
      <c r="Y5007" s="334">
        <v>0</v>
      </c>
      <c r="Z5007" s="334">
        <v>0</v>
      </c>
      <c r="AA5007" s="334">
        <v>0</v>
      </c>
      <c r="AB5007" s="334">
        <v>0</v>
      </c>
      <c r="AD5007" s="334">
        <v>0</v>
      </c>
      <c r="AE5007" s="334">
        <f t="shared" si="787"/>
        <v>0</v>
      </c>
      <c r="AF5007" s="334">
        <f t="shared" si="788"/>
        <v>0</v>
      </c>
      <c r="AG5007" s="340">
        <f t="shared" si="789"/>
        <v>0</v>
      </c>
      <c r="AI5007" s="340">
        <f t="shared" si="790"/>
        <v>0</v>
      </c>
      <c r="AJ5007" s="340">
        <f t="shared" si="790"/>
        <v>0</v>
      </c>
      <c r="AK5007" s="340">
        <f t="shared" si="790"/>
        <v>0</v>
      </c>
      <c r="AL5007" s="340">
        <f t="shared" si="790"/>
        <v>0</v>
      </c>
      <c r="AM5007" s="340">
        <f t="shared" si="790"/>
        <v>0</v>
      </c>
    </row>
    <row r="5008" spans="1:39" x14ac:dyDescent="0.35">
      <c r="A5008" s="337">
        <v>26921</v>
      </c>
      <c r="B5008" s="338">
        <f t="shared" si="784"/>
        <v>1973</v>
      </c>
      <c r="C5008" s="338">
        <f t="shared" si="785"/>
        <v>9</v>
      </c>
      <c r="D5008" s="338">
        <f t="shared" si="786"/>
        <v>14</v>
      </c>
      <c r="E5008" s="334">
        <v>0</v>
      </c>
      <c r="F5008" s="334">
        <v>0</v>
      </c>
      <c r="G5008" s="334">
        <v>0</v>
      </c>
      <c r="H5008" s="334">
        <v>0</v>
      </c>
      <c r="I5008" s="334">
        <v>0.2</v>
      </c>
      <c r="J5008" s="334">
        <v>0</v>
      </c>
      <c r="K5008" s="334">
        <v>0</v>
      </c>
      <c r="L5008" s="334">
        <v>0</v>
      </c>
      <c r="M5008" s="334">
        <v>0</v>
      </c>
      <c r="N5008" s="334">
        <v>0</v>
      </c>
      <c r="O5008" s="334">
        <v>0</v>
      </c>
      <c r="P5008" s="334">
        <v>0</v>
      </c>
      <c r="Q5008" s="334">
        <v>0</v>
      </c>
      <c r="R5008" s="334">
        <v>0</v>
      </c>
      <c r="S5008" s="334">
        <v>0</v>
      </c>
      <c r="T5008" s="334">
        <v>0</v>
      </c>
      <c r="U5008" s="334">
        <v>0</v>
      </c>
      <c r="V5008" s="334">
        <v>0</v>
      </c>
      <c r="W5008" s="334">
        <v>0</v>
      </c>
      <c r="X5008" s="334">
        <v>0</v>
      </c>
      <c r="Y5008" s="334">
        <v>0</v>
      </c>
      <c r="Z5008" s="334">
        <v>0</v>
      </c>
      <c r="AA5008" s="334">
        <v>0</v>
      </c>
      <c r="AB5008" s="334">
        <v>0.1</v>
      </c>
      <c r="AD5008" s="334">
        <v>0.3</v>
      </c>
      <c r="AE5008" s="334">
        <f t="shared" si="787"/>
        <v>0.3</v>
      </c>
      <c r="AF5008" s="334">
        <f t="shared" si="788"/>
        <v>0.30000000000000004</v>
      </c>
      <c r="AG5008" s="340">
        <f t="shared" si="789"/>
        <v>5.5511151231257827E-17</v>
      </c>
      <c r="AI5008" s="340">
        <f t="shared" si="790"/>
        <v>0</v>
      </c>
      <c r="AJ5008" s="340">
        <f t="shared" si="790"/>
        <v>0</v>
      </c>
      <c r="AK5008" s="340">
        <f t="shared" si="790"/>
        <v>0</v>
      </c>
      <c r="AL5008" s="340">
        <f t="shared" si="790"/>
        <v>0</v>
      </c>
      <c r="AM5008" s="340">
        <f t="shared" si="790"/>
        <v>0.30000000000000004</v>
      </c>
    </row>
    <row r="5009" spans="1:39" x14ac:dyDescent="0.35">
      <c r="A5009" s="337">
        <v>26922</v>
      </c>
      <c r="B5009" s="338">
        <f t="shared" si="784"/>
        <v>1973</v>
      </c>
      <c r="C5009" s="338">
        <f t="shared" si="785"/>
        <v>9</v>
      </c>
      <c r="D5009" s="338">
        <f t="shared" si="786"/>
        <v>15</v>
      </c>
      <c r="E5009" s="334">
        <v>0</v>
      </c>
      <c r="F5009" s="334">
        <v>0</v>
      </c>
      <c r="G5009" s="334">
        <v>0</v>
      </c>
      <c r="H5009" s="334">
        <v>0</v>
      </c>
      <c r="I5009" s="334">
        <v>0</v>
      </c>
      <c r="J5009" s="334">
        <v>0</v>
      </c>
      <c r="K5009" s="334">
        <v>0</v>
      </c>
      <c r="L5009" s="334">
        <v>0</v>
      </c>
      <c r="M5009" s="334">
        <v>0</v>
      </c>
      <c r="N5009" s="334">
        <v>0</v>
      </c>
      <c r="O5009" s="334">
        <v>0</v>
      </c>
      <c r="P5009" s="334">
        <v>0</v>
      </c>
      <c r="Q5009" s="334">
        <v>0</v>
      </c>
      <c r="R5009" s="334">
        <v>0</v>
      </c>
      <c r="S5009" s="334">
        <v>0</v>
      </c>
      <c r="T5009" s="334">
        <v>0</v>
      </c>
      <c r="U5009" s="334">
        <v>0</v>
      </c>
      <c r="V5009" s="334">
        <v>0</v>
      </c>
      <c r="W5009" s="334">
        <v>0</v>
      </c>
      <c r="X5009" s="334">
        <v>0</v>
      </c>
      <c r="Y5009" s="334">
        <v>0</v>
      </c>
      <c r="Z5009" s="334">
        <v>0</v>
      </c>
      <c r="AA5009" s="334">
        <v>0</v>
      </c>
      <c r="AB5009" s="334">
        <v>0</v>
      </c>
      <c r="AD5009" s="334">
        <v>0</v>
      </c>
      <c r="AE5009" s="334">
        <f t="shared" si="787"/>
        <v>0</v>
      </c>
      <c r="AF5009" s="334">
        <f t="shared" si="788"/>
        <v>0</v>
      </c>
      <c r="AG5009" s="340">
        <f t="shared" si="789"/>
        <v>0</v>
      </c>
      <c r="AI5009" s="340">
        <f t="shared" si="790"/>
        <v>0</v>
      </c>
      <c r="AJ5009" s="340">
        <f t="shared" si="790"/>
        <v>0</v>
      </c>
      <c r="AK5009" s="340">
        <f t="shared" si="790"/>
        <v>0</v>
      </c>
      <c r="AL5009" s="340">
        <f t="shared" si="790"/>
        <v>0</v>
      </c>
      <c r="AM5009" s="340">
        <f t="shared" si="790"/>
        <v>0</v>
      </c>
    </row>
    <row r="5010" spans="1:39" x14ac:dyDescent="0.35">
      <c r="A5010" s="337">
        <v>26923</v>
      </c>
      <c r="B5010" s="338">
        <f t="shared" si="784"/>
        <v>1973</v>
      </c>
      <c r="C5010" s="338">
        <f t="shared" si="785"/>
        <v>9</v>
      </c>
      <c r="D5010" s="338">
        <f t="shared" si="786"/>
        <v>16</v>
      </c>
      <c r="E5010" s="334">
        <v>0</v>
      </c>
      <c r="F5010" s="334">
        <v>0</v>
      </c>
      <c r="G5010" s="334">
        <v>0</v>
      </c>
      <c r="H5010" s="334">
        <v>0</v>
      </c>
      <c r="I5010" s="334">
        <v>0</v>
      </c>
      <c r="J5010" s="334">
        <v>0</v>
      </c>
      <c r="K5010" s="334">
        <v>0</v>
      </c>
      <c r="L5010" s="334">
        <v>0</v>
      </c>
      <c r="M5010" s="334">
        <v>0</v>
      </c>
      <c r="N5010" s="334">
        <v>0</v>
      </c>
      <c r="O5010" s="334">
        <v>0</v>
      </c>
      <c r="P5010" s="334">
        <v>0</v>
      </c>
      <c r="Q5010" s="334">
        <v>0</v>
      </c>
      <c r="R5010" s="334">
        <v>0</v>
      </c>
      <c r="S5010" s="334">
        <v>0</v>
      </c>
      <c r="T5010" s="334">
        <v>0</v>
      </c>
      <c r="U5010" s="334">
        <v>0</v>
      </c>
      <c r="V5010" s="334">
        <v>0</v>
      </c>
      <c r="W5010" s="334">
        <v>0</v>
      </c>
      <c r="X5010" s="334">
        <v>0</v>
      </c>
      <c r="Y5010" s="334">
        <v>0</v>
      </c>
      <c r="Z5010" s="334">
        <v>0</v>
      </c>
      <c r="AA5010" s="334">
        <v>0</v>
      </c>
      <c r="AB5010" s="334">
        <v>0</v>
      </c>
      <c r="AD5010" s="334">
        <v>0</v>
      </c>
      <c r="AE5010" s="334">
        <f t="shared" si="787"/>
        <v>0</v>
      </c>
      <c r="AF5010" s="334">
        <f t="shared" si="788"/>
        <v>0</v>
      </c>
      <c r="AG5010" s="340">
        <f t="shared" si="789"/>
        <v>0</v>
      </c>
      <c r="AI5010" s="340">
        <f t="shared" si="790"/>
        <v>0</v>
      </c>
      <c r="AJ5010" s="340">
        <f t="shared" si="790"/>
        <v>0</v>
      </c>
      <c r="AK5010" s="340">
        <f t="shared" si="790"/>
        <v>0</v>
      </c>
      <c r="AL5010" s="340">
        <f t="shared" si="790"/>
        <v>0</v>
      </c>
      <c r="AM5010" s="340">
        <f t="shared" si="790"/>
        <v>0</v>
      </c>
    </row>
    <row r="5011" spans="1:39" x14ac:dyDescent="0.35">
      <c r="A5011" s="337">
        <v>26924</v>
      </c>
      <c r="B5011" s="338">
        <f t="shared" si="784"/>
        <v>1973</v>
      </c>
      <c r="C5011" s="338">
        <f t="shared" si="785"/>
        <v>9</v>
      </c>
      <c r="D5011" s="338">
        <f t="shared" si="786"/>
        <v>17</v>
      </c>
      <c r="E5011" s="334">
        <v>0</v>
      </c>
      <c r="F5011" s="334">
        <v>0</v>
      </c>
      <c r="G5011" s="334">
        <v>0</v>
      </c>
      <c r="H5011" s="334">
        <v>0</v>
      </c>
      <c r="I5011" s="334">
        <v>0</v>
      </c>
      <c r="J5011" s="334">
        <v>0</v>
      </c>
      <c r="K5011" s="334">
        <v>0</v>
      </c>
      <c r="L5011" s="334">
        <v>0</v>
      </c>
      <c r="M5011" s="334">
        <v>0</v>
      </c>
      <c r="N5011" s="334">
        <v>0</v>
      </c>
      <c r="O5011" s="334">
        <v>0</v>
      </c>
      <c r="P5011" s="334">
        <v>0</v>
      </c>
      <c r="Q5011" s="334">
        <v>0</v>
      </c>
      <c r="R5011" s="334">
        <v>0</v>
      </c>
      <c r="S5011" s="334">
        <v>0</v>
      </c>
      <c r="T5011" s="334">
        <v>0</v>
      </c>
      <c r="U5011" s="334">
        <v>0</v>
      </c>
      <c r="V5011" s="334">
        <v>0</v>
      </c>
      <c r="W5011" s="334">
        <v>0</v>
      </c>
      <c r="X5011" s="334">
        <v>0</v>
      </c>
      <c r="Y5011" s="334">
        <v>0</v>
      </c>
      <c r="Z5011" s="334">
        <v>0</v>
      </c>
      <c r="AA5011" s="334">
        <v>0</v>
      </c>
      <c r="AB5011" s="334">
        <v>0</v>
      </c>
      <c r="AD5011" s="334">
        <v>0</v>
      </c>
      <c r="AE5011" s="334">
        <f t="shared" si="787"/>
        <v>0</v>
      </c>
      <c r="AF5011" s="334">
        <f t="shared" si="788"/>
        <v>0</v>
      </c>
      <c r="AG5011" s="340">
        <f t="shared" si="789"/>
        <v>0</v>
      </c>
      <c r="AI5011" s="340">
        <f t="shared" si="790"/>
        <v>0</v>
      </c>
      <c r="AJ5011" s="340">
        <f t="shared" si="790"/>
        <v>0</v>
      </c>
      <c r="AK5011" s="340">
        <f t="shared" si="790"/>
        <v>0</v>
      </c>
      <c r="AL5011" s="340">
        <f t="shared" si="790"/>
        <v>0</v>
      </c>
      <c r="AM5011" s="340">
        <f t="shared" si="790"/>
        <v>0</v>
      </c>
    </row>
    <row r="5012" spans="1:39" x14ac:dyDescent="0.35">
      <c r="A5012" s="337">
        <v>26925</v>
      </c>
      <c r="B5012" s="338">
        <f t="shared" si="784"/>
        <v>1973</v>
      </c>
      <c r="C5012" s="338">
        <f t="shared" si="785"/>
        <v>9</v>
      </c>
      <c r="D5012" s="338">
        <f t="shared" si="786"/>
        <v>18</v>
      </c>
      <c r="E5012" s="334">
        <v>0</v>
      </c>
      <c r="F5012" s="334">
        <v>0</v>
      </c>
      <c r="G5012" s="334">
        <v>0</v>
      </c>
      <c r="H5012" s="334">
        <v>0</v>
      </c>
      <c r="I5012" s="334">
        <v>0</v>
      </c>
      <c r="J5012" s="334">
        <v>0</v>
      </c>
      <c r="K5012" s="334">
        <v>0</v>
      </c>
      <c r="L5012" s="334">
        <v>0</v>
      </c>
      <c r="M5012" s="334">
        <v>0</v>
      </c>
      <c r="N5012" s="334">
        <v>0</v>
      </c>
      <c r="O5012" s="334">
        <v>0</v>
      </c>
      <c r="P5012" s="334">
        <v>0</v>
      </c>
      <c r="Q5012" s="334">
        <v>0</v>
      </c>
      <c r="R5012" s="334">
        <v>0</v>
      </c>
      <c r="S5012" s="334">
        <v>0</v>
      </c>
      <c r="T5012" s="334">
        <v>0</v>
      </c>
      <c r="U5012" s="334">
        <v>0</v>
      </c>
      <c r="V5012" s="334">
        <v>0</v>
      </c>
      <c r="W5012" s="334">
        <v>0</v>
      </c>
      <c r="X5012" s="334">
        <v>0</v>
      </c>
      <c r="Y5012" s="334">
        <v>0</v>
      </c>
      <c r="Z5012" s="334">
        <v>0</v>
      </c>
      <c r="AA5012" s="334">
        <v>0</v>
      </c>
      <c r="AB5012" s="334">
        <v>0</v>
      </c>
      <c r="AD5012" s="334">
        <v>0</v>
      </c>
      <c r="AE5012" s="334">
        <f t="shared" si="787"/>
        <v>0</v>
      </c>
      <c r="AF5012" s="334">
        <f t="shared" si="788"/>
        <v>0</v>
      </c>
      <c r="AG5012" s="340">
        <f t="shared" si="789"/>
        <v>0</v>
      </c>
      <c r="AI5012" s="340">
        <f t="shared" ref="AI5012:AM5027" si="791">IF($C5012=AI$1,$AF5012,0)</f>
        <v>0</v>
      </c>
      <c r="AJ5012" s="340">
        <f t="shared" si="791"/>
        <v>0</v>
      </c>
      <c r="AK5012" s="340">
        <f t="shared" si="791"/>
        <v>0</v>
      </c>
      <c r="AL5012" s="340">
        <f t="shared" si="791"/>
        <v>0</v>
      </c>
      <c r="AM5012" s="340">
        <f t="shared" si="791"/>
        <v>0</v>
      </c>
    </row>
    <row r="5013" spans="1:39" x14ac:dyDescent="0.35">
      <c r="A5013" s="337">
        <v>26926</v>
      </c>
      <c r="B5013" s="338">
        <f t="shared" si="784"/>
        <v>1973</v>
      </c>
      <c r="C5013" s="338">
        <f t="shared" si="785"/>
        <v>9</v>
      </c>
      <c r="D5013" s="338">
        <f t="shared" si="786"/>
        <v>19</v>
      </c>
      <c r="E5013" s="334">
        <v>0</v>
      </c>
      <c r="F5013" s="334">
        <v>0</v>
      </c>
      <c r="G5013" s="334">
        <v>0</v>
      </c>
      <c r="H5013" s="334">
        <v>0</v>
      </c>
      <c r="I5013" s="334">
        <v>0</v>
      </c>
      <c r="J5013" s="334">
        <v>0</v>
      </c>
      <c r="K5013" s="334">
        <v>0</v>
      </c>
      <c r="L5013" s="334">
        <v>0</v>
      </c>
      <c r="M5013" s="334">
        <v>0</v>
      </c>
      <c r="N5013" s="334">
        <v>0</v>
      </c>
      <c r="O5013" s="334">
        <v>0</v>
      </c>
      <c r="P5013" s="334">
        <v>0</v>
      </c>
      <c r="Q5013" s="334">
        <v>0</v>
      </c>
      <c r="R5013" s="334">
        <v>0</v>
      </c>
      <c r="S5013" s="334">
        <v>0</v>
      </c>
      <c r="T5013" s="334">
        <v>0</v>
      </c>
      <c r="U5013" s="334">
        <v>0</v>
      </c>
      <c r="V5013" s="334">
        <v>0</v>
      </c>
      <c r="W5013" s="334">
        <v>0</v>
      </c>
      <c r="X5013" s="334">
        <v>0.5</v>
      </c>
      <c r="Y5013" s="334">
        <v>1</v>
      </c>
      <c r="Z5013" s="334">
        <v>0.8</v>
      </c>
      <c r="AA5013" s="334">
        <v>0.5</v>
      </c>
      <c r="AB5013" s="334">
        <v>0.5</v>
      </c>
      <c r="AD5013" s="334">
        <v>3.3</v>
      </c>
      <c r="AE5013" s="334">
        <f t="shared" si="787"/>
        <v>3.3</v>
      </c>
      <c r="AF5013" s="334">
        <f t="shared" si="788"/>
        <v>3.3</v>
      </c>
      <c r="AG5013" s="340">
        <f t="shared" si="789"/>
        <v>0</v>
      </c>
      <c r="AI5013" s="340">
        <f t="shared" si="791"/>
        <v>0</v>
      </c>
      <c r="AJ5013" s="340">
        <f t="shared" si="791"/>
        <v>0</v>
      </c>
      <c r="AK5013" s="340">
        <f t="shared" si="791"/>
        <v>0</v>
      </c>
      <c r="AL5013" s="340">
        <f t="shared" si="791"/>
        <v>0</v>
      </c>
      <c r="AM5013" s="340">
        <f t="shared" si="791"/>
        <v>3.3</v>
      </c>
    </row>
    <row r="5014" spans="1:39" x14ac:dyDescent="0.35">
      <c r="A5014" s="337">
        <v>26927</v>
      </c>
      <c r="B5014" s="338">
        <f t="shared" si="784"/>
        <v>1973</v>
      </c>
      <c r="C5014" s="338">
        <f t="shared" si="785"/>
        <v>9</v>
      </c>
      <c r="D5014" s="338">
        <f t="shared" si="786"/>
        <v>20</v>
      </c>
      <c r="E5014" s="334">
        <v>0.8</v>
      </c>
      <c r="F5014" s="334">
        <v>0.8</v>
      </c>
      <c r="G5014" s="334">
        <v>0.3</v>
      </c>
      <c r="H5014" s="334">
        <v>0</v>
      </c>
      <c r="I5014" s="334">
        <v>0</v>
      </c>
      <c r="J5014" s="334">
        <v>0</v>
      </c>
      <c r="K5014" s="334">
        <v>0</v>
      </c>
      <c r="L5014" s="334">
        <v>0</v>
      </c>
      <c r="M5014" s="334">
        <v>0</v>
      </c>
      <c r="N5014" s="334">
        <v>0</v>
      </c>
      <c r="O5014" s="334">
        <v>0</v>
      </c>
      <c r="P5014" s="334">
        <v>0</v>
      </c>
      <c r="Q5014" s="334">
        <v>0</v>
      </c>
      <c r="R5014" s="334">
        <v>0</v>
      </c>
      <c r="S5014" s="334">
        <v>0</v>
      </c>
      <c r="T5014" s="334">
        <v>0</v>
      </c>
      <c r="U5014" s="334">
        <v>0</v>
      </c>
      <c r="V5014" s="334">
        <v>0</v>
      </c>
      <c r="W5014" s="334">
        <v>0</v>
      </c>
      <c r="X5014" s="334">
        <v>0</v>
      </c>
      <c r="Y5014" s="334">
        <v>0</v>
      </c>
      <c r="Z5014" s="334">
        <v>0</v>
      </c>
      <c r="AA5014" s="334">
        <v>0</v>
      </c>
      <c r="AB5014" s="334">
        <v>0</v>
      </c>
      <c r="AD5014" s="334">
        <v>1.9</v>
      </c>
      <c r="AE5014" s="334">
        <f t="shared" si="787"/>
        <v>1.9</v>
      </c>
      <c r="AF5014" s="334">
        <f t="shared" si="788"/>
        <v>1.9000000000000001</v>
      </c>
      <c r="AG5014" s="340">
        <f t="shared" si="789"/>
        <v>2.2204460492503131E-16</v>
      </c>
      <c r="AI5014" s="340">
        <f t="shared" si="791"/>
        <v>0</v>
      </c>
      <c r="AJ5014" s="340">
        <f t="shared" si="791"/>
        <v>0</v>
      </c>
      <c r="AK5014" s="340">
        <f t="shared" si="791"/>
        <v>0</v>
      </c>
      <c r="AL5014" s="340">
        <f t="shared" si="791"/>
        <v>0</v>
      </c>
      <c r="AM5014" s="340">
        <f t="shared" si="791"/>
        <v>1.9000000000000001</v>
      </c>
    </row>
    <row r="5015" spans="1:39" x14ac:dyDescent="0.35">
      <c r="A5015" s="337">
        <v>26928</v>
      </c>
      <c r="B5015" s="338">
        <f t="shared" si="784"/>
        <v>1973</v>
      </c>
      <c r="C5015" s="338">
        <f t="shared" si="785"/>
        <v>9</v>
      </c>
      <c r="D5015" s="338">
        <f t="shared" si="786"/>
        <v>21</v>
      </c>
      <c r="E5015" s="334">
        <v>0</v>
      </c>
      <c r="F5015" s="334">
        <v>0</v>
      </c>
      <c r="G5015" s="334">
        <v>0</v>
      </c>
      <c r="H5015" s="334">
        <v>0</v>
      </c>
      <c r="I5015" s="334">
        <v>0</v>
      </c>
      <c r="J5015" s="334">
        <v>0</v>
      </c>
      <c r="K5015" s="334">
        <v>0</v>
      </c>
      <c r="L5015" s="334">
        <v>0</v>
      </c>
      <c r="M5015" s="334">
        <v>0</v>
      </c>
      <c r="N5015" s="334">
        <v>0</v>
      </c>
      <c r="O5015" s="334">
        <v>0</v>
      </c>
      <c r="P5015" s="334">
        <v>0</v>
      </c>
      <c r="Q5015" s="334">
        <v>0</v>
      </c>
      <c r="R5015" s="334">
        <v>0</v>
      </c>
      <c r="S5015" s="334">
        <v>0</v>
      </c>
      <c r="T5015" s="334">
        <v>0</v>
      </c>
      <c r="U5015" s="334">
        <v>0</v>
      </c>
      <c r="V5015" s="334">
        <v>0</v>
      </c>
      <c r="W5015" s="334">
        <v>0.3</v>
      </c>
      <c r="X5015" s="334">
        <v>0.5</v>
      </c>
      <c r="Y5015" s="334">
        <v>0</v>
      </c>
      <c r="Z5015" s="334">
        <v>0</v>
      </c>
      <c r="AA5015" s="334">
        <v>0</v>
      </c>
      <c r="AB5015" s="334">
        <v>0</v>
      </c>
      <c r="AD5015" s="334">
        <v>0.8</v>
      </c>
      <c r="AE5015" s="334">
        <f t="shared" si="787"/>
        <v>0.8</v>
      </c>
      <c r="AF5015" s="334">
        <f t="shared" si="788"/>
        <v>0.8</v>
      </c>
      <c r="AG5015" s="340">
        <f t="shared" si="789"/>
        <v>0</v>
      </c>
      <c r="AI5015" s="340">
        <f t="shared" si="791"/>
        <v>0</v>
      </c>
      <c r="AJ5015" s="340">
        <f t="shared" si="791"/>
        <v>0</v>
      </c>
      <c r="AK5015" s="340">
        <f t="shared" si="791"/>
        <v>0</v>
      </c>
      <c r="AL5015" s="340">
        <f t="shared" si="791"/>
        <v>0</v>
      </c>
      <c r="AM5015" s="340">
        <f t="shared" si="791"/>
        <v>0.8</v>
      </c>
    </row>
    <row r="5016" spans="1:39" x14ac:dyDescent="0.35">
      <c r="A5016" s="337">
        <v>26929</v>
      </c>
      <c r="B5016" s="338">
        <f t="shared" si="784"/>
        <v>1973</v>
      </c>
      <c r="C5016" s="338">
        <f t="shared" si="785"/>
        <v>9</v>
      </c>
      <c r="D5016" s="338">
        <f t="shared" si="786"/>
        <v>22</v>
      </c>
      <c r="E5016" s="334">
        <v>0</v>
      </c>
      <c r="F5016" s="334">
        <v>0</v>
      </c>
      <c r="G5016" s="334">
        <v>0</v>
      </c>
      <c r="H5016" s="334">
        <v>0</v>
      </c>
      <c r="I5016" s="334">
        <v>0</v>
      </c>
      <c r="J5016" s="334">
        <v>0</v>
      </c>
      <c r="K5016" s="334">
        <v>0</v>
      </c>
      <c r="L5016" s="334">
        <v>0</v>
      </c>
      <c r="M5016" s="334">
        <v>0</v>
      </c>
      <c r="N5016" s="334">
        <v>0</v>
      </c>
      <c r="O5016" s="334">
        <v>0</v>
      </c>
      <c r="P5016" s="334">
        <v>0</v>
      </c>
      <c r="Q5016" s="334">
        <v>0</v>
      </c>
      <c r="R5016" s="334">
        <v>0</v>
      </c>
      <c r="S5016" s="334">
        <v>0</v>
      </c>
      <c r="T5016" s="334">
        <v>0</v>
      </c>
      <c r="U5016" s="334">
        <v>0</v>
      </c>
      <c r="V5016" s="334">
        <v>0</v>
      </c>
      <c r="W5016" s="334">
        <v>0</v>
      </c>
      <c r="X5016" s="334">
        <v>0</v>
      </c>
      <c r="Y5016" s="334">
        <v>0</v>
      </c>
      <c r="Z5016" s="334">
        <v>0</v>
      </c>
      <c r="AA5016" s="334">
        <v>0</v>
      </c>
      <c r="AB5016" s="334">
        <v>0</v>
      </c>
      <c r="AD5016" s="334">
        <v>0</v>
      </c>
      <c r="AE5016" s="334">
        <f t="shared" si="787"/>
        <v>0</v>
      </c>
      <c r="AF5016" s="334">
        <f t="shared" si="788"/>
        <v>0</v>
      </c>
      <c r="AG5016" s="340">
        <f t="shared" si="789"/>
        <v>0</v>
      </c>
      <c r="AI5016" s="340">
        <f t="shared" si="791"/>
        <v>0</v>
      </c>
      <c r="AJ5016" s="340">
        <f t="shared" si="791"/>
        <v>0</v>
      </c>
      <c r="AK5016" s="340">
        <f t="shared" si="791"/>
        <v>0</v>
      </c>
      <c r="AL5016" s="340">
        <f t="shared" si="791"/>
        <v>0</v>
      </c>
      <c r="AM5016" s="340">
        <f t="shared" si="791"/>
        <v>0</v>
      </c>
    </row>
    <row r="5017" spans="1:39" x14ac:dyDescent="0.35">
      <c r="A5017" s="337">
        <v>26930</v>
      </c>
      <c r="B5017" s="338">
        <f t="shared" si="784"/>
        <v>1973</v>
      </c>
      <c r="C5017" s="338">
        <f t="shared" si="785"/>
        <v>9</v>
      </c>
      <c r="D5017" s="338">
        <f t="shared" si="786"/>
        <v>23</v>
      </c>
      <c r="E5017" s="334">
        <v>0</v>
      </c>
      <c r="F5017" s="334">
        <v>0</v>
      </c>
      <c r="G5017" s="334">
        <v>0</v>
      </c>
      <c r="H5017" s="334">
        <v>0</v>
      </c>
      <c r="I5017" s="334">
        <v>0</v>
      </c>
      <c r="J5017" s="334">
        <v>0</v>
      </c>
      <c r="K5017" s="334">
        <v>0</v>
      </c>
      <c r="L5017" s="334">
        <v>0</v>
      </c>
      <c r="M5017" s="334">
        <v>0</v>
      </c>
      <c r="N5017" s="334">
        <v>0</v>
      </c>
      <c r="O5017" s="334">
        <v>0</v>
      </c>
      <c r="P5017" s="334">
        <v>0</v>
      </c>
      <c r="Q5017" s="334">
        <v>0</v>
      </c>
      <c r="R5017" s="334">
        <v>0</v>
      </c>
      <c r="S5017" s="334">
        <v>0</v>
      </c>
      <c r="T5017" s="334">
        <v>0</v>
      </c>
      <c r="U5017" s="334">
        <v>0</v>
      </c>
      <c r="V5017" s="334">
        <v>0</v>
      </c>
      <c r="W5017" s="334">
        <v>0</v>
      </c>
      <c r="X5017" s="334">
        <v>0</v>
      </c>
      <c r="Y5017" s="334">
        <v>0</v>
      </c>
      <c r="Z5017" s="334">
        <v>0</v>
      </c>
      <c r="AA5017" s="334">
        <v>0</v>
      </c>
      <c r="AB5017" s="334">
        <v>0</v>
      </c>
      <c r="AD5017" s="334">
        <v>0</v>
      </c>
      <c r="AE5017" s="334">
        <f t="shared" si="787"/>
        <v>0</v>
      </c>
      <c r="AF5017" s="334">
        <f t="shared" si="788"/>
        <v>0</v>
      </c>
      <c r="AG5017" s="340">
        <f t="shared" si="789"/>
        <v>0</v>
      </c>
      <c r="AI5017" s="340">
        <f t="shared" si="791"/>
        <v>0</v>
      </c>
      <c r="AJ5017" s="340">
        <f t="shared" si="791"/>
        <v>0</v>
      </c>
      <c r="AK5017" s="340">
        <f t="shared" si="791"/>
        <v>0</v>
      </c>
      <c r="AL5017" s="340">
        <f t="shared" si="791"/>
        <v>0</v>
      </c>
      <c r="AM5017" s="340">
        <f t="shared" si="791"/>
        <v>0</v>
      </c>
    </row>
    <row r="5018" spans="1:39" x14ac:dyDescent="0.35">
      <c r="A5018" s="337">
        <v>26931</v>
      </c>
      <c r="B5018" s="338">
        <f t="shared" si="784"/>
        <v>1973</v>
      </c>
      <c r="C5018" s="338">
        <f t="shared" si="785"/>
        <v>9</v>
      </c>
      <c r="D5018" s="338">
        <f t="shared" si="786"/>
        <v>24</v>
      </c>
      <c r="E5018" s="334">
        <v>0</v>
      </c>
      <c r="F5018" s="334">
        <v>0</v>
      </c>
      <c r="G5018" s="334">
        <v>0</v>
      </c>
      <c r="H5018" s="334">
        <v>0</v>
      </c>
      <c r="I5018" s="334">
        <v>0</v>
      </c>
      <c r="J5018" s="334">
        <v>0</v>
      </c>
      <c r="K5018" s="334">
        <v>0</v>
      </c>
      <c r="L5018" s="334">
        <v>0</v>
      </c>
      <c r="M5018" s="334">
        <v>0.3</v>
      </c>
      <c r="N5018" s="334">
        <v>0</v>
      </c>
      <c r="O5018" s="334">
        <v>0</v>
      </c>
      <c r="P5018" s="334">
        <v>0</v>
      </c>
      <c r="Q5018" s="334">
        <v>0</v>
      </c>
      <c r="R5018" s="334">
        <v>0</v>
      </c>
      <c r="S5018" s="334">
        <v>0</v>
      </c>
      <c r="T5018" s="334">
        <v>0</v>
      </c>
      <c r="U5018" s="334">
        <v>0</v>
      </c>
      <c r="V5018" s="334">
        <v>0</v>
      </c>
      <c r="W5018" s="334">
        <v>0</v>
      </c>
      <c r="X5018" s="334">
        <v>0</v>
      </c>
      <c r="Y5018" s="334">
        <v>0</v>
      </c>
      <c r="Z5018" s="334">
        <v>0</v>
      </c>
      <c r="AA5018" s="334">
        <v>0</v>
      </c>
      <c r="AB5018" s="334">
        <v>0</v>
      </c>
      <c r="AD5018" s="334">
        <v>0.3</v>
      </c>
      <c r="AE5018" s="334">
        <f t="shared" si="787"/>
        <v>0.3</v>
      </c>
      <c r="AF5018" s="334">
        <f t="shared" si="788"/>
        <v>0.3</v>
      </c>
      <c r="AG5018" s="340">
        <f t="shared" si="789"/>
        <v>0</v>
      </c>
      <c r="AI5018" s="340">
        <f t="shared" si="791"/>
        <v>0</v>
      </c>
      <c r="AJ5018" s="340">
        <f t="shared" si="791"/>
        <v>0</v>
      </c>
      <c r="AK5018" s="340">
        <f t="shared" si="791"/>
        <v>0</v>
      </c>
      <c r="AL5018" s="340">
        <f t="shared" si="791"/>
        <v>0</v>
      </c>
      <c r="AM5018" s="340">
        <f t="shared" si="791"/>
        <v>0.3</v>
      </c>
    </row>
    <row r="5019" spans="1:39" x14ac:dyDescent="0.35">
      <c r="A5019" s="337">
        <v>26932</v>
      </c>
      <c r="B5019" s="338">
        <f t="shared" si="784"/>
        <v>1973</v>
      </c>
      <c r="C5019" s="338">
        <f t="shared" si="785"/>
        <v>9</v>
      </c>
      <c r="D5019" s="338">
        <f t="shared" si="786"/>
        <v>25</v>
      </c>
      <c r="E5019" s="334">
        <v>0</v>
      </c>
      <c r="F5019" s="334">
        <v>0</v>
      </c>
      <c r="G5019" s="334">
        <v>0</v>
      </c>
      <c r="H5019" s="334">
        <v>0</v>
      </c>
      <c r="I5019" s="334">
        <v>0</v>
      </c>
      <c r="J5019" s="334">
        <v>0</v>
      </c>
      <c r="K5019" s="334">
        <v>0.2</v>
      </c>
      <c r="L5019" s="334">
        <v>0</v>
      </c>
      <c r="M5019" s="334">
        <v>0</v>
      </c>
      <c r="N5019" s="334">
        <v>0</v>
      </c>
      <c r="O5019" s="334">
        <v>0</v>
      </c>
      <c r="P5019" s="334">
        <v>0</v>
      </c>
      <c r="Q5019" s="334">
        <v>0</v>
      </c>
      <c r="R5019" s="334">
        <v>0.1</v>
      </c>
      <c r="S5019" s="334">
        <v>0</v>
      </c>
      <c r="T5019" s="334">
        <v>0</v>
      </c>
      <c r="U5019" s="334">
        <v>0</v>
      </c>
      <c r="V5019" s="334">
        <v>0</v>
      </c>
      <c r="W5019" s="334">
        <v>0</v>
      </c>
      <c r="X5019" s="334">
        <v>0</v>
      </c>
      <c r="Y5019" s="334">
        <v>0</v>
      </c>
      <c r="Z5019" s="334">
        <v>0</v>
      </c>
      <c r="AA5019" s="334">
        <v>0</v>
      </c>
      <c r="AB5019" s="334">
        <v>0</v>
      </c>
      <c r="AD5019" s="334">
        <v>0.3</v>
      </c>
      <c r="AE5019" s="334">
        <f t="shared" si="787"/>
        <v>0.3</v>
      </c>
      <c r="AF5019" s="334">
        <f t="shared" si="788"/>
        <v>0.30000000000000004</v>
      </c>
      <c r="AG5019" s="340">
        <f t="shared" si="789"/>
        <v>5.5511151231257827E-17</v>
      </c>
      <c r="AI5019" s="340">
        <f t="shared" si="791"/>
        <v>0</v>
      </c>
      <c r="AJ5019" s="340">
        <f t="shared" si="791"/>
        <v>0</v>
      </c>
      <c r="AK5019" s="340">
        <f t="shared" si="791"/>
        <v>0</v>
      </c>
      <c r="AL5019" s="340">
        <f t="shared" si="791"/>
        <v>0</v>
      </c>
      <c r="AM5019" s="340">
        <f t="shared" si="791"/>
        <v>0.30000000000000004</v>
      </c>
    </row>
    <row r="5020" spans="1:39" x14ac:dyDescent="0.35">
      <c r="A5020" s="337">
        <v>26933</v>
      </c>
      <c r="B5020" s="338">
        <f t="shared" si="784"/>
        <v>1973</v>
      </c>
      <c r="C5020" s="338">
        <f t="shared" si="785"/>
        <v>9</v>
      </c>
      <c r="D5020" s="338">
        <f t="shared" si="786"/>
        <v>26</v>
      </c>
      <c r="E5020" s="334">
        <v>0</v>
      </c>
      <c r="F5020" s="334">
        <v>0</v>
      </c>
      <c r="G5020" s="334">
        <v>0</v>
      </c>
      <c r="H5020" s="334">
        <v>0</v>
      </c>
      <c r="I5020" s="334">
        <v>0</v>
      </c>
      <c r="J5020" s="334">
        <v>0</v>
      </c>
      <c r="K5020" s="334">
        <v>0</v>
      </c>
      <c r="L5020" s="334">
        <v>0</v>
      </c>
      <c r="M5020" s="334">
        <v>0</v>
      </c>
      <c r="N5020" s="334">
        <v>0</v>
      </c>
      <c r="O5020" s="334">
        <v>0</v>
      </c>
      <c r="P5020" s="334">
        <v>0</v>
      </c>
      <c r="Q5020" s="334">
        <v>0</v>
      </c>
      <c r="R5020" s="334">
        <v>0</v>
      </c>
      <c r="S5020" s="334">
        <v>0</v>
      </c>
      <c r="T5020" s="334">
        <v>0</v>
      </c>
      <c r="U5020" s="334">
        <v>0</v>
      </c>
      <c r="V5020" s="334">
        <v>0</v>
      </c>
      <c r="W5020" s="334">
        <v>0</v>
      </c>
      <c r="X5020" s="334">
        <v>0</v>
      </c>
      <c r="Y5020" s="334">
        <v>0</v>
      </c>
      <c r="Z5020" s="334">
        <v>0</v>
      </c>
      <c r="AA5020" s="334">
        <v>0</v>
      </c>
      <c r="AB5020" s="334">
        <v>0</v>
      </c>
      <c r="AD5020" s="334">
        <v>0</v>
      </c>
      <c r="AE5020" s="334">
        <f t="shared" si="787"/>
        <v>0</v>
      </c>
      <c r="AF5020" s="334">
        <f t="shared" si="788"/>
        <v>0</v>
      </c>
      <c r="AG5020" s="340">
        <f t="shared" si="789"/>
        <v>0</v>
      </c>
      <c r="AI5020" s="340">
        <f t="shared" si="791"/>
        <v>0</v>
      </c>
      <c r="AJ5020" s="340">
        <f t="shared" si="791"/>
        <v>0</v>
      </c>
      <c r="AK5020" s="340">
        <f t="shared" si="791"/>
        <v>0</v>
      </c>
      <c r="AL5020" s="340">
        <f t="shared" si="791"/>
        <v>0</v>
      </c>
      <c r="AM5020" s="340">
        <f t="shared" si="791"/>
        <v>0</v>
      </c>
    </row>
    <row r="5021" spans="1:39" x14ac:dyDescent="0.35">
      <c r="A5021" s="337">
        <v>26934</v>
      </c>
      <c r="B5021" s="338">
        <f t="shared" si="784"/>
        <v>1973</v>
      </c>
      <c r="C5021" s="338">
        <f t="shared" si="785"/>
        <v>9</v>
      </c>
      <c r="D5021" s="338">
        <f t="shared" si="786"/>
        <v>27</v>
      </c>
      <c r="E5021" s="334">
        <v>0</v>
      </c>
      <c r="F5021" s="334">
        <v>0</v>
      </c>
      <c r="G5021" s="334">
        <v>0</v>
      </c>
      <c r="H5021" s="334">
        <v>0</v>
      </c>
      <c r="I5021" s="334">
        <v>0</v>
      </c>
      <c r="J5021" s="334">
        <v>0</v>
      </c>
      <c r="K5021" s="334">
        <v>0</v>
      </c>
      <c r="L5021" s="334">
        <v>0</v>
      </c>
      <c r="M5021" s="334">
        <v>0</v>
      </c>
      <c r="N5021" s="334">
        <v>0</v>
      </c>
      <c r="O5021" s="334">
        <v>0</v>
      </c>
      <c r="P5021" s="334">
        <v>0</v>
      </c>
      <c r="Q5021" s="334">
        <v>0</v>
      </c>
      <c r="R5021" s="334">
        <v>0</v>
      </c>
      <c r="S5021" s="334">
        <v>0</v>
      </c>
      <c r="T5021" s="334">
        <v>0</v>
      </c>
      <c r="U5021" s="334">
        <v>0</v>
      </c>
      <c r="V5021" s="334">
        <v>0</v>
      </c>
      <c r="W5021" s="334">
        <v>0</v>
      </c>
      <c r="X5021" s="334">
        <v>0</v>
      </c>
      <c r="Y5021" s="334">
        <v>0</v>
      </c>
      <c r="Z5021" s="334">
        <v>0</v>
      </c>
      <c r="AA5021" s="334">
        <v>0</v>
      </c>
      <c r="AB5021" s="334">
        <v>0</v>
      </c>
      <c r="AD5021" s="334">
        <v>0</v>
      </c>
      <c r="AE5021" s="334">
        <f t="shared" si="787"/>
        <v>0</v>
      </c>
      <c r="AF5021" s="334">
        <f t="shared" si="788"/>
        <v>0</v>
      </c>
      <c r="AG5021" s="340">
        <f t="shared" si="789"/>
        <v>0</v>
      </c>
      <c r="AI5021" s="340">
        <f t="shared" si="791"/>
        <v>0</v>
      </c>
      <c r="AJ5021" s="340">
        <f t="shared" si="791"/>
        <v>0</v>
      </c>
      <c r="AK5021" s="340">
        <f t="shared" si="791"/>
        <v>0</v>
      </c>
      <c r="AL5021" s="340">
        <f t="shared" si="791"/>
        <v>0</v>
      </c>
      <c r="AM5021" s="340">
        <f t="shared" si="791"/>
        <v>0</v>
      </c>
    </row>
    <row r="5022" spans="1:39" x14ac:dyDescent="0.35">
      <c r="A5022" s="337">
        <v>26935</v>
      </c>
      <c r="B5022" s="338">
        <f t="shared" si="784"/>
        <v>1973</v>
      </c>
      <c r="C5022" s="338">
        <f t="shared" si="785"/>
        <v>9</v>
      </c>
      <c r="D5022" s="338">
        <f t="shared" si="786"/>
        <v>28</v>
      </c>
      <c r="E5022" s="334">
        <v>0</v>
      </c>
      <c r="F5022" s="334">
        <v>0</v>
      </c>
      <c r="G5022" s="334">
        <v>0</v>
      </c>
      <c r="H5022" s="334">
        <v>0</v>
      </c>
      <c r="I5022" s="334">
        <v>0</v>
      </c>
      <c r="J5022" s="334">
        <v>0</v>
      </c>
      <c r="K5022" s="334">
        <v>0</v>
      </c>
      <c r="L5022" s="334">
        <v>0</v>
      </c>
      <c r="M5022" s="334">
        <v>0</v>
      </c>
      <c r="N5022" s="334">
        <v>0</v>
      </c>
      <c r="O5022" s="334">
        <v>0</v>
      </c>
      <c r="P5022" s="334">
        <v>0</v>
      </c>
      <c r="Q5022" s="334">
        <v>0</v>
      </c>
      <c r="R5022" s="334">
        <v>0</v>
      </c>
      <c r="S5022" s="334">
        <v>0</v>
      </c>
      <c r="T5022" s="334">
        <v>0</v>
      </c>
      <c r="U5022" s="334">
        <v>0</v>
      </c>
      <c r="V5022" s="334">
        <v>0</v>
      </c>
      <c r="W5022" s="334">
        <v>0</v>
      </c>
      <c r="X5022" s="334">
        <v>0</v>
      </c>
      <c r="Y5022" s="334">
        <v>0</v>
      </c>
      <c r="Z5022" s="334">
        <v>0</v>
      </c>
      <c r="AA5022" s="334">
        <v>0</v>
      </c>
      <c r="AB5022" s="334">
        <v>0</v>
      </c>
      <c r="AD5022" s="334">
        <v>0</v>
      </c>
      <c r="AE5022" s="334">
        <f t="shared" si="787"/>
        <v>0</v>
      </c>
      <c r="AF5022" s="334">
        <f t="shared" si="788"/>
        <v>0</v>
      </c>
      <c r="AG5022" s="340">
        <f t="shared" si="789"/>
        <v>0</v>
      </c>
      <c r="AI5022" s="340">
        <f t="shared" si="791"/>
        <v>0</v>
      </c>
      <c r="AJ5022" s="340">
        <f t="shared" si="791"/>
        <v>0</v>
      </c>
      <c r="AK5022" s="340">
        <f t="shared" si="791"/>
        <v>0</v>
      </c>
      <c r="AL5022" s="340">
        <f t="shared" si="791"/>
        <v>0</v>
      </c>
      <c r="AM5022" s="340">
        <f t="shared" si="791"/>
        <v>0</v>
      </c>
    </row>
    <row r="5023" spans="1:39" x14ac:dyDescent="0.35">
      <c r="A5023" s="337">
        <v>26936</v>
      </c>
      <c r="B5023" s="338">
        <f t="shared" si="784"/>
        <v>1973</v>
      </c>
      <c r="C5023" s="338">
        <f t="shared" si="785"/>
        <v>9</v>
      </c>
      <c r="D5023" s="338">
        <f t="shared" si="786"/>
        <v>29</v>
      </c>
      <c r="E5023" s="334">
        <v>0</v>
      </c>
      <c r="F5023" s="334">
        <v>0</v>
      </c>
      <c r="G5023" s="334">
        <v>0</v>
      </c>
      <c r="H5023" s="334">
        <v>0</v>
      </c>
      <c r="I5023" s="334">
        <v>0</v>
      </c>
      <c r="J5023" s="334">
        <v>0</v>
      </c>
      <c r="K5023" s="334">
        <v>0</v>
      </c>
      <c r="L5023" s="334">
        <v>0</v>
      </c>
      <c r="M5023" s="334">
        <v>0</v>
      </c>
      <c r="N5023" s="334">
        <v>0</v>
      </c>
      <c r="O5023" s="334">
        <v>0</v>
      </c>
      <c r="P5023" s="334">
        <v>0</v>
      </c>
      <c r="Q5023" s="334">
        <v>0</v>
      </c>
      <c r="R5023" s="334">
        <v>0</v>
      </c>
      <c r="S5023" s="334">
        <v>0</v>
      </c>
      <c r="T5023" s="334">
        <v>0</v>
      </c>
      <c r="U5023" s="334">
        <v>0</v>
      </c>
      <c r="V5023" s="334">
        <v>0</v>
      </c>
      <c r="W5023" s="334">
        <v>0</v>
      </c>
      <c r="X5023" s="334">
        <v>0</v>
      </c>
      <c r="Y5023" s="334">
        <v>0</v>
      </c>
      <c r="Z5023" s="334">
        <v>0</v>
      </c>
      <c r="AA5023" s="334">
        <v>0</v>
      </c>
      <c r="AB5023" s="334">
        <v>0</v>
      </c>
      <c r="AD5023" s="334">
        <v>0</v>
      </c>
      <c r="AE5023" s="334">
        <f t="shared" si="787"/>
        <v>0</v>
      </c>
      <c r="AF5023" s="334">
        <f t="shared" si="788"/>
        <v>0</v>
      </c>
      <c r="AG5023" s="340">
        <f t="shared" si="789"/>
        <v>0</v>
      </c>
      <c r="AI5023" s="340">
        <f t="shared" si="791"/>
        <v>0</v>
      </c>
      <c r="AJ5023" s="340">
        <f t="shared" si="791"/>
        <v>0</v>
      </c>
      <c r="AK5023" s="340">
        <f t="shared" si="791"/>
        <v>0</v>
      </c>
      <c r="AL5023" s="340">
        <f t="shared" si="791"/>
        <v>0</v>
      </c>
      <c r="AM5023" s="340">
        <f t="shared" si="791"/>
        <v>0</v>
      </c>
    </row>
    <row r="5024" spans="1:39" x14ac:dyDescent="0.35">
      <c r="A5024" s="337">
        <v>26937</v>
      </c>
      <c r="B5024" s="338">
        <f t="shared" si="784"/>
        <v>1973</v>
      </c>
      <c r="C5024" s="338">
        <f t="shared" si="785"/>
        <v>9</v>
      </c>
      <c r="D5024" s="338">
        <f t="shared" si="786"/>
        <v>30</v>
      </c>
      <c r="E5024" s="334">
        <v>0</v>
      </c>
      <c r="F5024" s="334">
        <v>0</v>
      </c>
      <c r="G5024" s="334">
        <v>0</v>
      </c>
      <c r="H5024" s="334">
        <v>0</v>
      </c>
      <c r="I5024" s="334">
        <v>0</v>
      </c>
      <c r="J5024" s="334">
        <v>0</v>
      </c>
      <c r="K5024" s="334">
        <v>0</v>
      </c>
      <c r="L5024" s="334">
        <v>0</v>
      </c>
      <c r="M5024" s="334">
        <v>0</v>
      </c>
      <c r="N5024" s="334">
        <v>0</v>
      </c>
      <c r="O5024" s="334">
        <v>0</v>
      </c>
      <c r="P5024" s="334">
        <v>0</v>
      </c>
      <c r="Q5024" s="334">
        <v>0</v>
      </c>
      <c r="R5024" s="334">
        <v>0</v>
      </c>
      <c r="S5024" s="334">
        <v>0</v>
      </c>
      <c r="T5024" s="334">
        <v>0</v>
      </c>
      <c r="U5024" s="334">
        <v>0</v>
      </c>
      <c r="V5024" s="334">
        <v>0</v>
      </c>
      <c r="W5024" s="334">
        <v>0</v>
      </c>
      <c r="X5024" s="334">
        <v>0</v>
      </c>
      <c r="Y5024" s="334">
        <v>0</v>
      </c>
      <c r="Z5024" s="334">
        <v>0</v>
      </c>
      <c r="AA5024" s="334">
        <v>0</v>
      </c>
      <c r="AB5024" s="334">
        <v>0</v>
      </c>
      <c r="AD5024" s="334">
        <v>0</v>
      </c>
      <c r="AE5024" s="334">
        <f t="shared" si="787"/>
        <v>0</v>
      </c>
      <c r="AF5024" s="334">
        <f t="shared" si="788"/>
        <v>0</v>
      </c>
      <c r="AG5024" s="340">
        <f t="shared" si="789"/>
        <v>0</v>
      </c>
      <c r="AI5024" s="340">
        <f t="shared" si="791"/>
        <v>0</v>
      </c>
      <c r="AJ5024" s="340">
        <f t="shared" si="791"/>
        <v>0</v>
      </c>
      <c r="AK5024" s="340">
        <f t="shared" si="791"/>
        <v>0</v>
      </c>
      <c r="AL5024" s="340">
        <f t="shared" si="791"/>
        <v>0</v>
      </c>
      <c r="AM5024" s="340">
        <f t="shared" si="791"/>
        <v>0</v>
      </c>
    </row>
    <row r="5025" spans="1:39" x14ac:dyDescent="0.35">
      <c r="A5025" s="337">
        <v>26938</v>
      </c>
      <c r="B5025" s="338">
        <f t="shared" si="784"/>
        <v>1973</v>
      </c>
      <c r="C5025" s="338">
        <f t="shared" si="785"/>
        <v>10</v>
      </c>
      <c r="D5025" s="338">
        <f t="shared" si="786"/>
        <v>1</v>
      </c>
      <c r="E5025" s="334">
        <v>0</v>
      </c>
      <c r="F5025" s="334">
        <v>0</v>
      </c>
      <c r="G5025" s="334">
        <v>0.2</v>
      </c>
      <c r="H5025" s="334">
        <v>0</v>
      </c>
      <c r="I5025" s="334">
        <v>0.3</v>
      </c>
      <c r="J5025" s="334">
        <v>0.2</v>
      </c>
      <c r="K5025" s="334">
        <v>0.2</v>
      </c>
      <c r="L5025" s="334">
        <v>0.3</v>
      </c>
      <c r="M5025" s="334">
        <v>0.2</v>
      </c>
      <c r="N5025" s="334">
        <v>0.3</v>
      </c>
      <c r="O5025" s="334">
        <v>0.2</v>
      </c>
      <c r="P5025" s="334">
        <v>0</v>
      </c>
      <c r="Q5025" s="334">
        <v>0</v>
      </c>
      <c r="R5025" s="334">
        <v>0</v>
      </c>
      <c r="S5025" s="334">
        <v>0</v>
      </c>
      <c r="T5025" s="334">
        <v>0</v>
      </c>
      <c r="U5025" s="334">
        <v>0</v>
      </c>
      <c r="V5025" s="334">
        <v>0.2</v>
      </c>
      <c r="W5025" s="334">
        <v>0</v>
      </c>
      <c r="X5025" s="334">
        <v>0.3</v>
      </c>
      <c r="Y5025" s="334">
        <v>0.2</v>
      </c>
      <c r="Z5025" s="334">
        <v>0.2</v>
      </c>
      <c r="AA5025" s="334">
        <v>0.3</v>
      </c>
      <c r="AB5025" s="334">
        <v>0.2</v>
      </c>
      <c r="AD5025" s="334">
        <v>3.3</v>
      </c>
      <c r="AE5025" s="334">
        <f t="shared" si="787"/>
        <v>3.3</v>
      </c>
      <c r="AF5025" s="334">
        <f t="shared" si="788"/>
        <v>3.3000000000000003</v>
      </c>
      <c r="AG5025" s="340">
        <f t="shared" si="789"/>
        <v>4.4408920985006262E-16</v>
      </c>
      <c r="AI5025" s="340">
        <f t="shared" si="791"/>
        <v>0</v>
      </c>
      <c r="AJ5025" s="340">
        <f t="shared" si="791"/>
        <v>0</v>
      </c>
      <c r="AK5025" s="340">
        <f t="shared" si="791"/>
        <v>0</v>
      </c>
      <c r="AL5025" s="340">
        <f t="shared" si="791"/>
        <v>0</v>
      </c>
      <c r="AM5025" s="340">
        <f t="shared" si="791"/>
        <v>0</v>
      </c>
    </row>
    <row r="5026" spans="1:39" x14ac:dyDescent="0.35">
      <c r="A5026" s="337">
        <v>26939</v>
      </c>
      <c r="B5026" s="338">
        <f t="shared" si="784"/>
        <v>1973</v>
      </c>
      <c r="C5026" s="338">
        <f t="shared" si="785"/>
        <v>10</v>
      </c>
      <c r="D5026" s="338">
        <f t="shared" si="786"/>
        <v>2</v>
      </c>
      <c r="E5026" s="334">
        <v>0.2</v>
      </c>
      <c r="F5026" s="334">
        <v>0.2</v>
      </c>
      <c r="G5026" s="334">
        <v>0.2</v>
      </c>
      <c r="H5026" s="334">
        <v>0.1</v>
      </c>
      <c r="I5026" s="334">
        <v>0.2</v>
      </c>
      <c r="J5026" s="334">
        <v>0.2</v>
      </c>
      <c r="K5026" s="334">
        <v>0.2</v>
      </c>
      <c r="L5026" s="334">
        <v>0</v>
      </c>
      <c r="M5026" s="334">
        <v>0</v>
      </c>
      <c r="N5026" s="334">
        <v>0</v>
      </c>
      <c r="O5026" s="334">
        <v>0</v>
      </c>
      <c r="P5026" s="334">
        <v>0</v>
      </c>
      <c r="Q5026" s="334">
        <v>0</v>
      </c>
      <c r="R5026" s="334">
        <v>0</v>
      </c>
      <c r="S5026" s="334">
        <v>0</v>
      </c>
      <c r="T5026" s="334">
        <v>0</v>
      </c>
      <c r="U5026" s="334">
        <v>0</v>
      </c>
      <c r="V5026" s="334">
        <v>0</v>
      </c>
      <c r="W5026" s="334">
        <v>0</v>
      </c>
      <c r="X5026" s="334">
        <v>0</v>
      </c>
      <c r="Y5026" s="334">
        <v>0</v>
      </c>
      <c r="Z5026" s="334">
        <v>0</v>
      </c>
      <c r="AA5026" s="334">
        <v>0</v>
      </c>
      <c r="AB5026" s="334">
        <v>0</v>
      </c>
      <c r="AD5026" s="334">
        <v>1.3</v>
      </c>
      <c r="AE5026" s="334">
        <f t="shared" si="787"/>
        <v>1.3</v>
      </c>
      <c r="AF5026" s="334">
        <f t="shared" si="788"/>
        <v>1.3</v>
      </c>
      <c r="AG5026" s="340">
        <f t="shared" si="789"/>
        <v>0</v>
      </c>
      <c r="AI5026" s="340">
        <f t="shared" si="791"/>
        <v>0</v>
      </c>
      <c r="AJ5026" s="340">
        <f t="shared" si="791"/>
        <v>0</v>
      </c>
      <c r="AK5026" s="340">
        <f t="shared" si="791"/>
        <v>0</v>
      </c>
      <c r="AL5026" s="340">
        <f t="shared" si="791"/>
        <v>0</v>
      </c>
      <c r="AM5026" s="340">
        <f t="shared" si="791"/>
        <v>0</v>
      </c>
    </row>
    <row r="5027" spans="1:39" x14ac:dyDescent="0.35">
      <c r="A5027" s="337">
        <v>26940</v>
      </c>
      <c r="B5027" s="338">
        <f t="shared" si="784"/>
        <v>1973</v>
      </c>
      <c r="C5027" s="338">
        <f t="shared" si="785"/>
        <v>10</v>
      </c>
      <c r="D5027" s="338">
        <f t="shared" si="786"/>
        <v>3</v>
      </c>
      <c r="E5027" s="334">
        <v>0</v>
      </c>
      <c r="F5027" s="334">
        <v>0</v>
      </c>
      <c r="G5027" s="334">
        <v>0</v>
      </c>
      <c r="H5027" s="334">
        <v>0</v>
      </c>
      <c r="I5027" s="334">
        <v>0</v>
      </c>
      <c r="J5027" s="334">
        <v>0</v>
      </c>
      <c r="K5027" s="334">
        <v>0</v>
      </c>
      <c r="L5027" s="334">
        <v>0</v>
      </c>
      <c r="M5027" s="334">
        <v>0</v>
      </c>
      <c r="N5027" s="334">
        <v>0</v>
      </c>
      <c r="O5027" s="334">
        <v>0</v>
      </c>
      <c r="P5027" s="334">
        <v>0</v>
      </c>
      <c r="Q5027" s="334">
        <v>0</v>
      </c>
      <c r="R5027" s="334">
        <v>0</v>
      </c>
      <c r="S5027" s="334">
        <v>0</v>
      </c>
      <c r="T5027" s="334">
        <v>0</v>
      </c>
      <c r="U5027" s="334">
        <v>0</v>
      </c>
      <c r="V5027" s="334">
        <v>0</v>
      </c>
      <c r="W5027" s="334">
        <v>0</v>
      </c>
      <c r="X5027" s="334">
        <v>0</v>
      </c>
      <c r="Y5027" s="334">
        <v>0</v>
      </c>
      <c r="Z5027" s="334">
        <v>0</v>
      </c>
      <c r="AA5027" s="334">
        <v>0</v>
      </c>
      <c r="AB5027" s="334">
        <v>0</v>
      </c>
      <c r="AD5027" s="334">
        <v>0</v>
      </c>
      <c r="AE5027" s="334">
        <f t="shared" si="787"/>
        <v>0</v>
      </c>
      <c r="AF5027" s="334">
        <f t="shared" si="788"/>
        <v>0</v>
      </c>
      <c r="AG5027" s="340">
        <f t="shared" si="789"/>
        <v>0</v>
      </c>
      <c r="AI5027" s="340">
        <f t="shared" si="791"/>
        <v>0</v>
      </c>
      <c r="AJ5027" s="340">
        <f t="shared" si="791"/>
        <v>0</v>
      </c>
      <c r="AK5027" s="340">
        <f t="shared" si="791"/>
        <v>0</v>
      </c>
      <c r="AL5027" s="340">
        <f t="shared" si="791"/>
        <v>0</v>
      </c>
      <c r="AM5027" s="340">
        <f t="shared" si="791"/>
        <v>0</v>
      </c>
    </row>
    <row r="5028" spans="1:39" x14ac:dyDescent="0.35">
      <c r="A5028" s="337">
        <v>26941</v>
      </c>
      <c r="B5028" s="338">
        <f t="shared" si="784"/>
        <v>1973</v>
      </c>
      <c r="C5028" s="338">
        <f t="shared" si="785"/>
        <v>10</v>
      </c>
      <c r="D5028" s="338">
        <f t="shared" si="786"/>
        <v>4</v>
      </c>
      <c r="E5028" s="334">
        <v>0</v>
      </c>
      <c r="F5028" s="334">
        <v>0</v>
      </c>
      <c r="G5028" s="334">
        <v>0</v>
      </c>
      <c r="H5028" s="334">
        <v>0</v>
      </c>
      <c r="I5028" s="334">
        <v>0</v>
      </c>
      <c r="J5028" s="334">
        <v>0</v>
      </c>
      <c r="K5028" s="334">
        <v>0</v>
      </c>
      <c r="L5028" s="334">
        <v>0</v>
      </c>
      <c r="M5028" s="334">
        <v>0</v>
      </c>
      <c r="N5028" s="334">
        <v>0</v>
      </c>
      <c r="O5028" s="334">
        <v>0</v>
      </c>
      <c r="P5028" s="334">
        <v>0</v>
      </c>
      <c r="Q5028" s="334">
        <v>0</v>
      </c>
      <c r="R5028" s="334">
        <v>0</v>
      </c>
      <c r="S5028" s="334">
        <v>0</v>
      </c>
      <c r="T5028" s="334">
        <v>0</v>
      </c>
      <c r="U5028" s="334">
        <v>0</v>
      </c>
      <c r="V5028" s="334">
        <v>0</v>
      </c>
      <c r="W5028" s="334">
        <v>0</v>
      </c>
      <c r="X5028" s="334">
        <v>0</v>
      </c>
      <c r="Y5028" s="334">
        <v>0</v>
      </c>
      <c r="Z5028" s="334">
        <v>0</v>
      </c>
      <c r="AA5028" s="334">
        <v>0</v>
      </c>
      <c r="AB5028" s="334">
        <v>0</v>
      </c>
      <c r="AD5028" s="334">
        <v>0</v>
      </c>
      <c r="AE5028" s="334">
        <f t="shared" si="787"/>
        <v>0</v>
      </c>
      <c r="AF5028" s="334">
        <f t="shared" si="788"/>
        <v>0</v>
      </c>
      <c r="AG5028" s="340">
        <f t="shared" si="789"/>
        <v>0</v>
      </c>
      <c r="AI5028" s="340">
        <f t="shared" ref="AI5028:AM5043" si="792">IF($C5028=AI$1,$AF5028,0)</f>
        <v>0</v>
      </c>
      <c r="AJ5028" s="340">
        <f t="shared" si="792"/>
        <v>0</v>
      </c>
      <c r="AK5028" s="340">
        <f t="shared" si="792"/>
        <v>0</v>
      </c>
      <c r="AL5028" s="340">
        <f t="shared" si="792"/>
        <v>0</v>
      </c>
      <c r="AM5028" s="340">
        <f t="shared" si="792"/>
        <v>0</v>
      </c>
    </row>
    <row r="5029" spans="1:39" x14ac:dyDescent="0.35">
      <c r="A5029" s="337">
        <v>26942</v>
      </c>
      <c r="B5029" s="338">
        <f t="shared" si="784"/>
        <v>1973</v>
      </c>
      <c r="C5029" s="338">
        <f t="shared" si="785"/>
        <v>10</v>
      </c>
      <c r="D5029" s="338">
        <f t="shared" si="786"/>
        <v>5</v>
      </c>
      <c r="E5029" s="334">
        <v>0</v>
      </c>
      <c r="F5029" s="334">
        <v>0</v>
      </c>
      <c r="G5029" s="334">
        <v>0</v>
      </c>
      <c r="H5029" s="334">
        <v>0</v>
      </c>
      <c r="I5029" s="334">
        <v>0</v>
      </c>
      <c r="J5029" s="334">
        <v>0</v>
      </c>
      <c r="K5029" s="334">
        <v>0</v>
      </c>
      <c r="L5029" s="334">
        <v>0</v>
      </c>
      <c r="M5029" s="334">
        <v>0</v>
      </c>
      <c r="N5029" s="334">
        <v>0</v>
      </c>
      <c r="O5029" s="334">
        <v>0</v>
      </c>
      <c r="P5029" s="334">
        <v>0</v>
      </c>
      <c r="Q5029" s="334">
        <v>0</v>
      </c>
      <c r="R5029" s="334">
        <v>0</v>
      </c>
      <c r="S5029" s="334">
        <v>0</v>
      </c>
      <c r="T5029" s="334">
        <v>0</v>
      </c>
      <c r="U5029" s="334">
        <v>0</v>
      </c>
      <c r="V5029" s="334">
        <v>0</v>
      </c>
      <c r="W5029" s="334">
        <v>0</v>
      </c>
      <c r="X5029" s="334">
        <v>0</v>
      </c>
      <c r="Y5029" s="334">
        <v>0</v>
      </c>
      <c r="Z5029" s="334">
        <v>0</v>
      </c>
      <c r="AA5029" s="334">
        <v>0</v>
      </c>
      <c r="AB5029" s="334">
        <v>0</v>
      </c>
      <c r="AD5029" s="334">
        <v>0</v>
      </c>
      <c r="AE5029" s="334">
        <f t="shared" si="787"/>
        <v>0</v>
      </c>
      <c r="AF5029" s="334">
        <f t="shared" si="788"/>
        <v>0</v>
      </c>
      <c r="AG5029" s="340">
        <f t="shared" si="789"/>
        <v>0</v>
      </c>
      <c r="AI5029" s="340">
        <f t="shared" si="792"/>
        <v>0</v>
      </c>
      <c r="AJ5029" s="340">
        <f t="shared" si="792"/>
        <v>0</v>
      </c>
      <c r="AK5029" s="340">
        <f t="shared" si="792"/>
        <v>0</v>
      </c>
      <c r="AL5029" s="340">
        <f t="shared" si="792"/>
        <v>0</v>
      </c>
      <c r="AM5029" s="340">
        <f t="shared" si="792"/>
        <v>0</v>
      </c>
    </row>
    <row r="5030" spans="1:39" x14ac:dyDescent="0.35">
      <c r="A5030" s="337">
        <v>26943</v>
      </c>
      <c r="B5030" s="338">
        <f t="shared" si="784"/>
        <v>1973</v>
      </c>
      <c r="C5030" s="338">
        <f t="shared" si="785"/>
        <v>10</v>
      </c>
      <c r="D5030" s="338">
        <f t="shared" si="786"/>
        <v>6</v>
      </c>
      <c r="E5030" s="334">
        <v>0</v>
      </c>
      <c r="F5030" s="334">
        <v>0</v>
      </c>
      <c r="G5030" s="334">
        <v>0</v>
      </c>
      <c r="H5030" s="334">
        <v>0</v>
      </c>
      <c r="I5030" s="334">
        <v>0</v>
      </c>
      <c r="J5030" s="334">
        <v>0</v>
      </c>
      <c r="K5030" s="334">
        <v>0</v>
      </c>
      <c r="L5030" s="334">
        <v>0</v>
      </c>
      <c r="M5030" s="334">
        <v>0</v>
      </c>
      <c r="N5030" s="334">
        <v>0</v>
      </c>
      <c r="O5030" s="334">
        <v>0</v>
      </c>
      <c r="P5030" s="334">
        <v>0</v>
      </c>
      <c r="Q5030" s="334">
        <v>0</v>
      </c>
      <c r="R5030" s="334">
        <v>0</v>
      </c>
      <c r="S5030" s="334">
        <v>0</v>
      </c>
      <c r="T5030" s="334">
        <v>0</v>
      </c>
      <c r="U5030" s="334">
        <v>0</v>
      </c>
      <c r="V5030" s="334">
        <v>0</v>
      </c>
      <c r="W5030" s="334">
        <v>0</v>
      </c>
      <c r="X5030" s="334">
        <v>0</v>
      </c>
      <c r="Y5030" s="334">
        <v>0</v>
      </c>
      <c r="Z5030" s="334">
        <v>0</v>
      </c>
      <c r="AA5030" s="334">
        <v>0</v>
      </c>
      <c r="AB5030" s="334">
        <v>0</v>
      </c>
      <c r="AD5030" s="334">
        <v>0</v>
      </c>
      <c r="AE5030" s="334">
        <f t="shared" si="787"/>
        <v>0</v>
      </c>
      <c r="AF5030" s="334">
        <f t="shared" si="788"/>
        <v>0</v>
      </c>
      <c r="AG5030" s="340">
        <f t="shared" si="789"/>
        <v>0</v>
      </c>
      <c r="AI5030" s="340">
        <f t="shared" si="792"/>
        <v>0</v>
      </c>
      <c r="AJ5030" s="340">
        <f t="shared" si="792"/>
        <v>0</v>
      </c>
      <c r="AK5030" s="340">
        <f t="shared" si="792"/>
        <v>0</v>
      </c>
      <c r="AL5030" s="340">
        <f t="shared" si="792"/>
        <v>0</v>
      </c>
      <c r="AM5030" s="340">
        <f t="shared" si="792"/>
        <v>0</v>
      </c>
    </row>
    <row r="5031" spans="1:39" x14ac:dyDescent="0.35">
      <c r="A5031" s="337">
        <v>26944</v>
      </c>
      <c r="B5031" s="338">
        <f t="shared" si="784"/>
        <v>1973</v>
      </c>
      <c r="C5031" s="338">
        <f t="shared" si="785"/>
        <v>10</v>
      </c>
      <c r="D5031" s="338">
        <f t="shared" si="786"/>
        <v>7</v>
      </c>
      <c r="E5031" s="334">
        <v>0</v>
      </c>
      <c r="F5031" s="334">
        <v>0</v>
      </c>
      <c r="G5031" s="334">
        <v>0</v>
      </c>
      <c r="H5031" s="334">
        <v>0</v>
      </c>
      <c r="I5031" s="334">
        <v>0</v>
      </c>
      <c r="J5031" s="334">
        <v>0</v>
      </c>
      <c r="K5031" s="334">
        <v>0</v>
      </c>
      <c r="L5031" s="334">
        <v>0</v>
      </c>
      <c r="M5031" s="334">
        <v>0</v>
      </c>
      <c r="N5031" s="334">
        <v>0</v>
      </c>
      <c r="O5031" s="334">
        <v>0</v>
      </c>
      <c r="P5031" s="334">
        <v>0</v>
      </c>
      <c r="Q5031" s="334">
        <v>0</v>
      </c>
      <c r="R5031" s="334">
        <v>0</v>
      </c>
      <c r="S5031" s="334">
        <v>0</v>
      </c>
      <c r="T5031" s="334">
        <v>0</v>
      </c>
      <c r="U5031" s="334">
        <v>0</v>
      </c>
      <c r="V5031" s="334">
        <v>0</v>
      </c>
      <c r="W5031" s="334">
        <v>0</v>
      </c>
      <c r="X5031" s="334">
        <v>0</v>
      </c>
      <c r="Y5031" s="334">
        <v>0</v>
      </c>
      <c r="Z5031" s="334">
        <v>0</v>
      </c>
      <c r="AA5031" s="334">
        <v>0</v>
      </c>
      <c r="AB5031" s="334">
        <v>0</v>
      </c>
      <c r="AD5031" s="334">
        <v>0</v>
      </c>
      <c r="AE5031" s="334">
        <f t="shared" si="787"/>
        <v>0</v>
      </c>
      <c r="AF5031" s="334">
        <f t="shared" si="788"/>
        <v>0</v>
      </c>
      <c r="AG5031" s="340">
        <f t="shared" si="789"/>
        <v>0</v>
      </c>
      <c r="AI5031" s="340">
        <f t="shared" si="792"/>
        <v>0</v>
      </c>
      <c r="AJ5031" s="340">
        <f t="shared" si="792"/>
        <v>0</v>
      </c>
      <c r="AK5031" s="340">
        <f t="shared" si="792"/>
        <v>0</v>
      </c>
      <c r="AL5031" s="340">
        <f t="shared" si="792"/>
        <v>0</v>
      </c>
      <c r="AM5031" s="340">
        <f t="shared" si="792"/>
        <v>0</v>
      </c>
    </row>
    <row r="5032" spans="1:39" x14ac:dyDescent="0.35">
      <c r="A5032" s="337">
        <v>26945</v>
      </c>
      <c r="B5032" s="338">
        <f t="shared" si="784"/>
        <v>1973</v>
      </c>
      <c r="C5032" s="338">
        <f t="shared" si="785"/>
        <v>10</v>
      </c>
      <c r="D5032" s="338">
        <f t="shared" si="786"/>
        <v>8</v>
      </c>
      <c r="E5032" s="334">
        <v>0</v>
      </c>
      <c r="F5032" s="334">
        <v>0</v>
      </c>
      <c r="G5032" s="334">
        <v>0</v>
      </c>
      <c r="H5032" s="334">
        <v>0</v>
      </c>
      <c r="I5032" s="334">
        <v>0</v>
      </c>
      <c r="J5032" s="334">
        <v>0</v>
      </c>
      <c r="K5032" s="334">
        <v>0</v>
      </c>
      <c r="L5032" s="334">
        <v>0</v>
      </c>
      <c r="M5032" s="334">
        <v>0</v>
      </c>
      <c r="N5032" s="334">
        <v>0</v>
      </c>
      <c r="O5032" s="334">
        <v>0</v>
      </c>
      <c r="P5032" s="334">
        <v>0</v>
      </c>
      <c r="Q5032" s="334">
        <v>0</v>
      </c>
      <c r="R5032" s="334">
        <v>0</v>
      </c>
      <c r="S5032" s="334">
        <v>0</v>
      </c>
      <c r="T5032" s="334">
        <v>0</v>
      </c>
      <c r="U5032" s="334">
        <v>0</v>
      </c>
      <c r="V5032" s="334">
        <v>0</v>
      </c>
      <c r="W5032" s="334">
        <v>0</v>
      </c>
      <c r="X5032" s="334">
        <v>0</v>
      </c>
      <c r="Y5032" s="334">
        <v>0</v>
      </c>
      <c r="Z5032" s="334">
        <v>0</v>
      </c>
      <c r="AA5032" s="334">
        <v>0</v>
      </c>
      <c r="AB5032" s="334">
        <v>0</v>
      </c>
      <c r="AD5032" s="334">
        <v>0</v>
      </c>
      <c r="AE5032" s="334">
        <f t="shared" si="787"/>
        <v>0</v>
      </c>
      <c r="AF5032" s="334">
        <f t="shared" si="788"/>
        <v>0</v>
      </c>
      <c r="AG5032" s="340">
        <f t="shared" si="789"/>
        <v>0</v>
      </c>
      <c r="AI5032" s="340">
        <f t="shared" si="792"/>
        <v>0</v>
      </c>
      <c r="AJ5032" s="340">
        <f t="shared" si="792"/>
        <v>0</v>
      </c>
      <c r="AK5032" s="340">
        <f t="shared" si="792"/>
        <v>0</v>
      </c>
      <c r="AL5032" s="340">
        <f t="shared" si="792"/>
        <v>0</v>
      </c>
      <c r="AM5032" s="340">
        <f t="shared" si="792"/>
        <v>0</v>
      </c>
    </row>
    <row r="5033" spans="1:39" x14ac:dyDescent="0.35">
      <c r="A5033" s="337">
        <v>26946</v>
      </c>
      <c r="B5033" s="338">
        <f t="shared" si="784"/>
        <v>1973</v>
      </c>
      <c r="C5033" s="338">
        <f t="shared" si="785"/>
        <v>10</v>
      </c>
      <c r="D5033" s="338">
        <f t="shared" si="786"/>
        <v>9</v>
      </c>
      <c r="E5033" s="334">
        <v>0</v>
      </c>
      <c r="F5033" s="334">
        <v>0</v>
      </c>
      <c r="G5033" s="334">
        <v>0</v>
      </c>
      <c r="H5033" s="334">
        <v>0</v>
      </c>
      <c r="I5033" s="334">
        <v>0</v>
      </c>
      <c r="J5033" s="334">
        <v>0</v>
      </c>
      <c r="K5033" s="334">
        <v>0</v>
      </c>
      <c r="L5033" s="334">
        <v>0</v>
      </c>
      <c r="M5033" s="334">
        <v>0</v>
      </c>
      <c r="N5033" s="334">
        <v>0</v>
      </c>
      <c r="O5033" s="334">
        <v>0</v>
      </c>
      <c r="P5033" s="334">
        <v>0</v>
      </c>
      <c r="Q5033" s="334">
        <v>0</v>
      </c>
      <c r="R5033" s="334">
        <v>0</v>
      </c>
      <c r="S5033" s="334">
        <v>0</v>
      </c>
      <c r="T5033" s="334">
        <v>0</v>
      </c>
      <c r="U5033" s="334">
        <v>0</v>
      </c>
      <c r="V5033" s="334">
        <v>0</v>
      </c>
      <c r="W5033" s="334">
        <v>0</v>
      </c>
      <c r="X5033" s="334">
        <v>0</v>
      </c>
      <c r="Y5033" s="334">
        <v>0</v>
      </c>
      <c r="Z5033" s="334">
        <v>0</v>
      </c>
      <c r="AA5033" s="334">
        <v>0</v>
      </c>
      <c r="AB5033" s="334">
        <v>0</v>
      </c>
      <c r="AD5033" s="334">
        <v>0</v>
      </c>
      <c r="AE5033" s="334">
        <f t="shared" si="787"/>
        <v>0</v>
      </c>
      <c r="AF5033" s="334">
        <f t="shared" si="788"/>
        <v>0</v>
      </c>
      <c r="AG5033" s="340">
        <f t="shared" si="789"/>
        <v>0</v>
      </c>
      <c r="AI5033" s="340">
        <f t="shared" si="792"/>
        <v>0</v>
      </c>
      <c r="AJ5033" s="340">
        <f t="shared" si="792"/>
        <v>0</v>
      </c>
      <c r="AK5033" s="340">
        <f t="shared" si="792"/>
        <v>0</v>
      </c>
      <c r="AL5033" s="340">
        <f t="shared" si="792"/>
        <v>0</v>
      </c>
      <c r="AM5033" s="340">
        <f t="shared" si="792"/>
        <v>0</v>
      </c>
    </row>
    <row r="5034" spans="1:39" x14ac:dyDescent="0.35">
      <c r="A5034" s="337">
        <v>26947</v>
      </c>
      <c r="B5034" s="338">
        <f t="shared" si="784"/>
        <v>1973</v>
      </c>
      <c r="C5034" s="338">
        <f t="shared" si="785"/>
        <v>10</v>
      </c>
      <c r="D5034" s="338">
        <f t="shared" si="786"/>
        <v>10</v>
      </c>
      <c r="E5034" s="334">
        <v>0</v>
      </c>
      <c r="F5034" s="334">
        <v>0</v>
      </c>
      <c r="G5034" s="334">
        <v>0</v>
      </c>
      <c r="H5034" s="334">
        <v>0</v>
      </c>
      <c r="I5034" s="334">
        <v>0</v>
      </c>
      <c r="J5034" s="334">
        <v>0</v>
      </c>
      <c r="K5034" s="334">
        <v>0</v>
      </c>
      <c r="L5034" s="334">
        <v>0</v>
      </c>
      <c r="M5034" s="334">
        <v>0</v>
      </c>
      <c r="N5034" s="334">
        <v>0</v>
      </c>
      <c r="O5034" s="334">
        <v>0</v>
      </c>
      <c r="P5034" s="334">
        <v>0</v>
      </c>
      <c r="Q5034" s="334">
        <v>0</v>
      </c>
      <c r="R5034" s="334">
        <v>0</v>
      </c>
      <c r="S5034" s="334">
        <v>0</v>
      </c>
      <c r="T5034" s="334">
        <v>0</v>
      </c>
      <c r="U5034" s="334">
        <v>0</v>
      </c>
      <c r="V5034" s="334">
        <v>0</v>
      </c>
      <c r="W5034" s="334">
        <v>0</v>
      </c>
      <c r="X5034" s="334">
        <v>0</v>
      </c>
      <c r="Y5034" s="334">
        <v>0</v>
      </c>
      <c r="Z5034" s="334">
        <v>0</v>
      </c>
      <c r="AA5034" s="334">
        <v>0</v>
      </c>
      <c r="AB5034" s="334">
        <v>0</v>
      </c>
      <c r="AD5034" s="334">
        <v>0</v>
      </c>
      <c r="AE5034" s="334">
        <f t="shared" si="787"/>
        <v>0</v>
      </c>
      <c r="AF5034" s="334">
        <f t="shared" si="788"/>
        <v>0</v>
      </c>
      <c r="AG5034" s="340">
        <f t="shared" si="789"/>
        <v>0</v>
      </c>
      <c r="AI5034" s="340">
        <f t="shared" si="792"/>
        <v>0</v>
      </c>
      <c r="AJ5034" s="340">
        <f t="shared" si="792"/>
        <v>0</v>
      </c>
      <c r="AK5034" s="340">
        <f t="shared" si="792"/>
        <v>0</v>
      </c>
      <c r="AL5034" s="340">
        <f t="shared" si="792"/>
        <v>0</v>
      </c>
      <c r="AM5034" s="340">
        <f t="shared" si="792"/>
        <v>0</v>
      </c>
    </row>
    <row r="5035" spans="1:39" x14ac:dyDescent="0.35">
      <c r="A5035" s="337">
        <v>26948</v>
      </c>
      <c r="B5035" s="338">
        <f t="shared" si="784"/>
        <v>1973</v>
      </c>
      <c r="C5035" s="338">
        <f t="shared" si="785"/>
        <v>10</v>
      </c>
      <c r="D5035" s="338">
        <f t="shared" si="786"/>
        <v>11</v>
      </c>
      <c r="E5035" s="334">
        <v>0</v>
      </c>
      <c r="F5035" s="334">
        <v>0</v>
      </c>
      <c r="G5035" s="334">
        <v>0</v>
      </c>
      <c r="H5035" s="334">
        <v>0</v>
      </c>
      <c r="I5035" s="334">
        <v>0</v>
      </c>
      <c r="J5035" s="334">
        <v>0</v>
      </c>
      <c r="K5035" s="334">
        <v>0</v>
      </c>
      <c r="L5035" s="334">
        <v>0</v>
      </c>
      <c r="M5035" s="334">
        <v>0</v>
      </c>
      <c r="N5035" s="334">
        <v>0</v>
      </c>
      <c r="O5035" s="334">
        <v>0</v>
      </c>
      <c r="P5035" s="334">
        <v>0</v>
      </c>
      <c r="Q5035" s="334">
        <v>0</v>
      </c>
      <c r="R5035" s="334">
        <v>0</v>
      </c>
      <c r="S5035" s="334">
        <v>0</v>
      </c>
      <c r="T5035" s="334">
        <v>0</v>
      </c>
      <c r="U5035" s="334">
        <v>0</v>
      </c>
      <c r="V5035" s="334">
        <v>0</v>
      </c>
      <c r="W5035" s="334">
        <v>0</v>
      </c>
      <c r="X5035" s="334">
        <v>0</v>
      </c>
      <c r="Y5035" s="334">
        <v>0</v>
      </c>
      <c r="Z5035" s="334">
        <v>0</v>
      </c>
      <c r="AA5035" s="334">
        <v>0</v>
      </c>
      <c r="AB5035" s="334">
        <v>0</v>
      </c>
      <c r="AD5035" s="334">
        <v>0</v>
      </c>
      <c r="AE5035" s="334">
        <f t="shared" si="787"/>
        <v>0</v>
      </c>
      <c r="AF5035" s="334">
        <f t="shared" si="788"/>
        <v>0</v>
      </c>
      <c r="AG5035" s="340">
        <f t="shared" si="789"/>
        <v>0</v>
      </c>
      <c r="AI5035" s="340">
        <f t="shared" si="792"/>
        <v>0</v>
      </c>
      <c r="AJ5035" s="340">
        <f t="shared" si="792"/>
        <v>0</v>
      </c>
      <c r="AK5035" s="340">
        <f t="shared" si="792"/>
        <v>0</v>
      </c>
      <c r="AL5035" s="340">
        <f t="shared" si="792"/>
        <v>0</v>
      </c>
      <c r="AM5035" s="340">
        <f t="shared" si="792"/>
        <v>0</v>
      </c>
    </row>
    <row r="5036" spans="1:39" x14ac:dyDescent="0.35">
      <c r="A5036" s="337">
        <v>26949</v>
      </c>
      <c r="B5036" s="338">
        <f t="shared" si="784"/>
        <v>1973</v>
      </c>
      <c r="C5036" s="338">
        <f t="shared" si="785"/>
        <v>10</v>
      </c>
      <c r="D5036" s="338">
        <f t="shared" si="786"/>
        <v>12</v>
      </c>
      <c r="E5036" s="334">
        <v>0</v>
      </c>
      <c r="F5036" s="334">
        <v>0</v>
      </c>
      <c r="G5036" s="334">
        <v>0</v>
      </c>
      <c r="H5036" s="334">
        <v>0</v>
      </c>
      <c r="I5036" s="334">
        <v>0</v>
      </c>
      <c r="J5036" s="334">
        <v>0</v>
      </c>
      <c r="K5036" s="334">
        <v>0</v>
      </c>
      <c r="L5036" s="334">
        <v>0</v>
      </c>
      <c r="M5036" s="334">
        <v>0</v>
      </c>
      <c r="N5036" s="334">
        <v>0</v>
      </c>
      <c r="O5036" s="334">
        <v>0</v>
      </c>
      <c r="P5036" s="334">
        <v>0</v>
      </c>
      <c r="Q5036" s="334">
        <v>0</v>
      </c>
      <c r="R5036" s="334">
        <v>0</v>
      </c>
      <c r="S5036" s="334">
        <v>0</v>
      </c>
      <c r="T5036" s="334">
        <v>0</v>
      </c>
      <c r="U5036" s="334">
        <v>0</v>
      </c>
      <c r="V5036" s="334">
        <v>0</v>
      </c>
      <c r="W5036" s="334">
        <v>0</v>
      </c>
      <c r="X5036" s="334">
        <v>0</v>
      </c>
      <c r="Y5036" s="334">
        <v>0</v>
      </c>
      <c r="Z5036" s="334">
        <v>0</v>
      </c>
      <c r="AA5036" s="334">
        <v>0</v>
      </c>
      <c r="AB5036" s="334">
        <v>0</v>
      </c>
      <c r="AD5036" s="334">
        <v>0</v>
      </c>
      <c r="AE5036" s="334">
        <f t="shared" si="787"/>
        <v>0</v>
      </c>
      <c r="AF5036" s="334">
        <f t="shared" si="788"/>
        <v>0</v>
      </c>
      <c r="AG5036" s="340">
        <f t="shared" si="789"/>
        <v>0</v>
      </c>
      <c r="AI5036" s="340">
        <f t="shared" si="792"/>
        <v>0</v>
      </c>
      <c r="AJ5036" s="340">
        <f t="shared" si="792"/>
        <v>0</v>
      </c>
      <c r="AK5036" s="340">
        <f t="shared" si="792"/>
        <v>0</v>
      </c>
      <c r="AL5036" s="340">
        <f t="shared" si="792"/>
        <v>0</v>
      </c>
      <c r="AM5036" s="340">
        <f t="shared" si="792"/>
        <v>0</v>
      </c>
    </row>
    <row r="5037" spans="1:39" x14ac:dyDescent="0.35">
      <c r="A5037" s="337">
        <v>26950</v>
      </c>
      <c r="B5037" s="338">
        <f t="shared" si="784"/>
        <v>1973</v>
      </c>
      <c r="C5037" s="338">
        <f t="shared" si="785"/>
        <v>10</v>
      </c>
      <c r="D5037" s="338">
        <f t="shared" si="786"/>
        <v>13</v>
      </c>
      <c r="E5037" s="334">
        <v>0</v>
      </c>
      <c r="F5037" s="334">
        <v>0</v>
      </c>
      <c r="G5037" s="334">
        <v>0</v>
      </c>
      <c r="H5037" s="334">
        <v>0</v>
      </c>
      <c r="I5037" s="334">
        <v>0</v>
      </c>
      <c r="J5037" s="334">
        <v>0</v>
      </c>
      <c r="K5037" s="334">
        <v>0</v>
      </c>
      <c r="L5037" s="334">
        <v>0</v>
      </c>
      <c r="M5037" s="334">
        <v>0</v>
      </c>
      <c r="N5037" s="334">
        <v>0</v>
      </c>
      <c r="O5037" s="334">
        <v>0</v>
      </c>
      <c r="P5037" s="334">
        <v>0</v>
      </c>
      <c r="Q5037" s="334">
        <v>0</v>
      </c>
      <c r="R5037" s="334">
        <v>0</v>
      </c>
      <c r="S5037" s="334">
        <v>0</v>
      </c>
      <c r="T5037" s="334">
        <v>0</v>
      </c>
      <c r="U5037" s="334">
        <v>0</v>
      </c>
      <c r="V5037" s="334">
        <v>0</v>
      </c>
      <c r="W5037" s="334">
        <v>0</v>
      </c>
      <c r="X5037" s="334">
        <v>0</v>
      </c>
      <c r="Y5037" s="334">
        <v>0</v>
      </c>
      <c r="Z5037" s="334">
        <v>0</v>
      </c>
      <c r="AA5037" s="334">
        <v>0</v>
      </c>
      <c r="AB5037" s="334">
        <v>0</v>
      </c>
      <c r="AD5037" s="334">
        <v>0</v>
      </c>
      <c r="AE5037" s="334">
        <f t="shared" si="787"/>
        <v>0</v>
      </c>
      <c r="AF5037" s="334">
        <f t="shared" si="788"/>
        <v>0</v>
      </c>
      <c r="AG5037" s="340">
        <f t="shared" si="789"/>
        <v>0</v>
      </c>
      <c r="AI5037" s="340">
        <f t="shared" si="792"/>
        <v>0</v>
      </c>
      <c r="AJ5037" s="340">
        <f t="shared" si="792"/>
        <v>0</v>
      </c>
      <c r="AK5037" s="340">
        <f t="shared" si="792"/>
        <v>0</v>
      </c>
      <c r="AL5037" s="340">
        <f t="shared" si="792"/>
        <v>0</v>
      </c>
      <c r="AM5037" s="340">
        <f t="shared" si="792"/>
        <v>0</v>
      </c>
    </row>
    <row r="5038" spans="1:39" x14ac:dyDescent="0.35">
      <c r="A5038" s="337">
        <v>26951</v>
      </c>
      <c r="B5038" s="338">
        <f t="shared" si="784"/>
        <v>1973</v>
      </c>
      <c r="C5038" s="338">
        <f t="shared" si="785"/>
        <v>10</v>
      </c>
      <c r="D5038" s="338">
        <f t="shared" si="786"/>
        <v>14</v>
      </c>
      <c r="E5038" s="334">
        <v>0</v>
      </c>
      <c r="F5038" s="334">
        <v>0</v>
      </c>
      <c r="G5038" s="334">
        <v>0</v>
      </c>
      <c r="H5038" s="334">
        <v>0</v>
      </c>
      <c r="I5038" s="334">
        <v>0</v>
      </c>
      <c r="J5038" s="334">
        <v>0</v>
      </c>
      <c r="K5038" s="334">
        <v>0</v>
      </c>
      <c r="L5038" s="334">
        <v>0</v>
      </c>
      <c r="M5038" s="334">
        <v>0</v>
      </c>
      <c r="N5038" s="334">
        <v>0</v>
      </c>
      <c r="O5038" s="334">
        <v>0</v>
      </c>
      <c r="P5038" s="334">
        <v>0</v>
      </c>
      <c r="Q5038" s="334">
        <v>0</v>
      </c>
      <c r="R5038" s="334">
        <v>0</v>
      </c>
      <c r="S5038" s="334">
        <v>0</v>
      </c>
      <c r="T5038" s="334">
        <v>0</v>
      </c>
      <c r="U5038" s="334">
        <v>0</v>
      </c>
      <c r="V5038" s="334">
        <v>0</v>
      </c>
      <c r="W5038" s="334">
        <v>0</v>
      </c>
      <c r="X5038" s="334">
        <v>0</v>
      </c>
      <c r="Y5038" s="334">
        <v>0</v>
      </c>
      <c r="Z5038" s="334">
        <v>0</v>
      </c>
      <c r="AA5038" s="334">
        <v>0</v>
      </c>
      <c r="AB5038" s="334">
        <v>0</v>
      </c>
      <c r="AD5038" s="334">
        <v>0</v>
      </c>
      <c r="AE5038" s="334">
        <f t="shared" si="787"/>
        <v>0</v>
      </c>
      <c r="AF5038" s="334">
        <f t="shared" si="788"/>
        <v>0</v>
      </c>
      <c r="AG5038" s="340">
        <f t="shared" si="789"/>
        <v>0</v>
      </c>
      <c r="AI5038" s="340">
        <f t="shared" si="792"/>
        <v>0</v>
      </c>
      <c r="AJ5038" s="340">
        <f t="shared" si="792"/>
        <v>0</v>
      </c>
      <c r="AK5038" s="340">
        <f t="shared" si="792"/>
        <v>0</v>
      </c>
      <c r="AL5038" s="340">
        <f t="shared" si="792"/>
        <v>0</v>
      </c>
      <c r="AM5038" s="340">
        <f t="shared" si="792"/>
        <v>0</v>
      </c>
    </row>
    <row r="5039" spans="1:39" x14ac:dyDescent="0.35">
      <c r="A5039" s="337">
        <v>26952</v>
      </c>
      <c r="B5039" s="338">
        <f t="shared" si="784"/>
        <v>1973</v>
      </c>
      <c r="C5039" s="338">
        <f t="shared" si="785"/>
        <v>10</v>
      </c>
      <c r="D5039" s="338">
        <f t="shared" si="786"/>
        <v>15</v>
      </c>
      <c r="E5039" s="334">
        <v>0</v>
      </c>
      <c r="F5039" s="334">
        <v>0</v>
      </c>
      <c r="G5039" s="334">
        <v>0</v>
      </c>
      <c r="H5039" s="334">
        <v>0</v>
      </c>
      <c r="I5039" s="334">
        <v>0</v>
      </c>
      <c r="J5039" s="334">
        <v>0</v>
      </c>
      <c r="K5039" s="334">
        <v>0</v>
      </c>
      <c r="L5039" s="334">
        <v>0</v>
      </c>
      <c r="M5039" s="334">
        <v>0</v>
      </c>
      <c r="N5039" s="334">
        <v>0</v>
      </c>
      <c r="O5039" s="334">
        <v>0</v>
      </c>
      <c r="P5039" s="334">
        <v>0</v>
      </c>
      <c r="Q5039" s="334">
        <v>0</v>
      </c>
      <c r="R5039" s="334">
        <v>0</v>
      </c>
      <c r="S5039" s="334">
        <v>0</v>
      </c>
      <c r="T5039" s="334">
        <v>0</v>
      </c>
      <c r="U5039" s="334">
        <v>0</v>
      </c>
      <c r="V5039" s="334">
        <v>0</v>
      </c>
      <c r="W5039" s="334">
        <v>0</v>
      </c>
      <c r="X5039" s="334">
        <v>0</v>
      </c>
      <c r="Y5039" s="334">
        <v>0</v>
      </c>
      <c r="Z5039" s="334">
        <v>0</v>
      </c>
      <c r="AA5039" s="334">
        <v>0</v>
      </c>
      <c r="AB5039" s="334">
        <v>0</v>
      </c>
      <c r="AD5039" s="334">
        <v>0</v>
      </c>
      <c r="AE5039" s="334">
        <f t="shared" si="787"/>
        <v>0</v>
      </c>
      <c r="AF5039" s="334">
        <f t="shared" si="788"/>
        <v>0</v>
      </c>
      <c r="AG5039" s="340">
        <f t="shared" si="789"/>
        <v>0</v>
      </c>
      <c r="AI5039" s="340">
        <f t="shared" si="792"/>
        <v>0</v>
      </c>
      <c r="AJ5039" s="340">
        <f t="shared" si="792"/>
        <v>0</v>
      </c>
      <c r="AK5039" s="340">
        <f t="shared" si="792"/>
        <v>0</v>
      </c>
      <c r="AL5039" s="340">
        <f t="shared" si="792"/>
        <v>0</v>
      </c>
      <c r="AM5039" s="340">
        <f t="shared" si="792"/>
        <v>0</v>
      </c>
    </row>
    <row r="5040" spans="1:39" x14ac:dyDescent="0.35">
      <c r="A5040" s="337">
        <v>26953</v>
      </c>
      <c r="B5040" s="338">
        <f t="shared" si="784"/>
        <v>1973</v>
      </c>
      <c r="C5040" s="338">
        <f t="shared" si="785"/>
        <v>10</v>
      </c>
      <c r="D5040" s="338">
        <f t="shared" si="786"/>
        <v>16</v>
      </c>
      <c r="E5040" s="334">
        <v>0</v>
      </c>
      <c r="F5040" s="334">
        <v>0</v>
      </c>
      <c r="G5040" s="334">
        <v>0</v>
      </c>
      <c r="H5040" s="334">
        <v>0</v>
      </c>
      <c r="I5040" s="334">
        <v>0</v>
      </c>
      <c r="J5040" s="334">
        <v>0</v>
      </c>
      <c r="K5040" s="334">
        <v>0</v>
      </c>
      <c r="L5040" s="334">
        <v>0</v>
      </c>
      <c r="M5040" s="334">
        <v>0</v>
      </c>
      <c r="N5040" s="334">
        <v>0</v>
      </c>
      <c r="O5040" s="334">
        <v>0</v>
      </c>
      <c r="P5040" s="334">
        <v>0</v>
      </c>
      <c r="Q5040" s="334">
        <v>0</v>
      </c>
      <c r="R5040" s="334">
        <v>0</v>
      </c>
      <c r="S5040" s="334">
        <v>0</v>
      </c>
      <c r="T5040" s="334">
        <v>0</v>
      </c>
      <c r="U5040" s="334">
        <v>0</v>
      </c>
      <c r="V5040" s="334">
        <v>0</v>
      </c>
      <c r="W5040" s="334">
        <v>0</v>
      </c>
      <c r="X5040" s="334">
        <v>0</v>
      </c>
      <c r="Y5040" s="334">
        <v>0</v>
      </c>
      <c r="Z5040" s="334">
        <v>0</v>
      </c>
      <c r="AA5040" s="334">
        <v>0</v>
      </c>
      <c r="AB5040" s="334">
        <v>0</v>
      </c>
      <c r="AD5040" s="334">
        <v>0</v>
      </c>
      <c r="AE5040" s="334">
        <f t="shared" si="787"/>
        <v>0</v>
      </c>
      <c r="AF5040" s="334">
        <f t="shared" si="788"/>
        <v>0</v>
      </c>
      <c r="AG5040" s="340">
        <f t="shared" si="789"/>
        <v>0</v>
      </c>
      <c r="AI5040" s="340">
        <f t="shared" si="792"/>
        <v>0</v>
      </c>
      <c r="AJ5040" s="340">
        <f t="shared" si="792"/>
        <v>0</v>
      </c>
      <c r="AK5040" s="340">
        <f t="shared" si="792"/>
        <v>0</v>
      </c>
      <c r="AL5040" s="340">
        <f t="shared" si="792"/>
        <v>0</v>
      </c>
      <c r="AM5040" s="340">
        <f t="shared" si="792"/>
        <v>0</v>
      </c>
    </row>
    <row r="5041" spans="1:39" x14ac:dyDescent="0.35">
      <c r="A5041" s="337">
        <v>26954</v>
      </c>
      <c r="B5041" s="338">
        <f t="shared" si="784"/>
        <v>1973</v>
      </c>
      <c r="C5041" s="338">
        <f t="shared" si="785"/>
        <v>10</v>
      </c>
      <c r="D5041" s="338">
        <f t="shared" si="786"/>
        <v>17</v>
      </c>
      <c r="E5041" s="334">
        <v>0</v>
      </c>
      <c r="F5041" s="334">
        <v>0</v>
      </c>
      <c r="G5041" s="334">
        <v>0</v>
      </c>
      <c r="H5041" s="334">
        <v>0</v>
      </c>
      <c r="I5041" s="334">
        <v>0</v>
      </c>
      <c r="J5041" s="334">
        <v>0</v>
      </c>
      <c r="K5041" s="334">
        <v>0</v>
      </c>
      <c r="L5041" s="334">
        <v>0</v>
      </c>
      <c r="M5041" s="334">
        <v>0</v>
      </c>
      <c r="N5041" s="334">
        <v>0</v>
      </c>
      <c r="O5041" s="334">
        <v>0</v>
      </c>
      <c r="P5041" s="334">
        <v>0</v>
      </c>
      <c r="Q5041" s="334">
        <v>0</v>
      </c>
      <c r="R5041" s="334">
        <v>0</v>
      </c>
      <c r="S5041" s="334">
        <v>0</v>
      </c>
      <c r="T5041" s="334">
        <v>0</v>
      </c>
      <c r="U5041" s="334">
        <v>0</v>
      </c>
      <c r="V5041" s="334">
        <v>0</v>
      </c>
      <c r="W5041" s="334">
        <v>0</v>
      </c>
      <c r="X5041" s="334">
        <v>0</v>
      </c>
      <c r="Y5041" s="334">
        <v>0</v>
      </c>
      <c r="Z5041" s="334">
        <v>0</v>
      </c>
      <c r="AA5041" s="334">
        <v>0</v>
      </c>
      <c r="AB5041" s="334">
        <v>0</v>
      </c>
      <c r="AD5041" s="334">
        <v>0</v>
      </c>
      <c r="AE5041" s="334">
        <f t="shared" si="787"/>
        <v>0</v>
      </c>
      <c r="AF5041" s="334">
        <f t="shared" si="788"/>
        <v>0</v>
      </c>
      <c r="AG5041" s="340">
        <f t="shared" si="789"/>
        <v>0</v>
      </c>
      <c r="AI5041" s="340">
        <f t="shared" si="792"/>
        <v>0</v>
      </c>
      <c r="AJ5041" s="340">
        <f t="shared" si="792"/>
        <v>0</v>
      </c>
      <c r="AK5041" s="340">
        <f t="shared" si="792"/>
        <v>0</v>
      </c>
      <c r="AL5041" s="340">
        <f t="shared" si="792"/>
        <v>0</v>
      </c>
      <c r="AM5041" s="340">
        <f t="shared" si="792"/>
        <v>0</v>
      </c>
    </row>
    <row r="5042" spans="1:39" x14ac:dyDescent="0.35">
      <c r="A5042" s="337">
        <v>26955</v>
      </c>
      <c r="B5042" s="338">
        <f t="shared" si="784"/>
        <v>1973</v>
      </c>
      <c r="C5042" s="338">
        <f t="shared" si="785"/>
        <v>10</v>
      </c>
      <c r="D5042" s="338">
        <f t="shared" si="786"/>
        <v>18</v>
      </c>
      <c r="E5042" s="334">
        <v>0</v>
      </c>
      <c r="F5042" s="334">
        <v>0</v>
      </c>
      <c r="G5042" s="334">
        <v>0</v>
      </c>
      <c r="H5042" s="334">
        <v>0</v>
      </c>
      <c r="I5042" s="334">
        <v>0</v>
      </c>
      <c r="J5042" s="334">
        <v>0</v>
      </c>
      <c r="K5042" s="334">
        <v>0</v>
      </c>
      <c r="L5042" s="334">
        <v>0</v>
      </c>
      <c r="M5042" s="334">
        <v>0</v>
      </c>
      <c r="N5042" s="334">
        <v>0</v>
      </c>
      <c r="O5042" s="334">
        <v>0</v>
      </c>
      <c r="P5042" s="334">
        <v>0</v>
      </c>
      <c r="Q5042" s="334">
        <v>0</v>
      </c>
      <c r="R5042" s="334">
        <v>0</v>
      </c>
      <c r="S5042" s="334">
        <v>0</v>
      </c>
      <c r="T5042" s="334">
        <v>0</v>
      </c>
      <c r="U5042" s="334">
        <v>0</v>
      </c>
      <c r="V5042" s="334">
        <v>0</v>
      </c>
      <c r="W5042" s="334">
        <v>0</v>
      </c>
      <c r="X5042" s="334">
        <v>0</v>
      </c>
      <c r="Y5042" s="334">
        <v>0</v>
      </c>
      <c r="Z5042" s="334">
        <v>0</v>
      </c>
      <c r="AA5042" s="334">
        <v>0</v>
      </c>
      <c r="AB5042" s="334">
        <v>0</v>
      </c>
      <c r="AD5042" s="334">
        <v>0</v>
      </c>
      <c r="AE5042" s="334">
        <f t="shared" si="787"/>
        <v>0</v>
      </c>
      <c r="AF5042" s="334">
        <f t="shared" si="788"/>
        <v>0</v>
      </c>
      <c r="AG5042" s="340">
        <f t="shared" si="789"/>
        <v>0</v>
      </c>
      <c r="AI5042" s="340">
        <f t="shared" si="792"/>
        <v>0</v>
      </c>
      <c r="AJ5042" s="340">
        <f t="shared" si="792"/>
        <v>0</v>
      </c>
      <c r="AK5042" s="340">
        <f t="shared" si="792"/>
        <v>0</v>
      </c>
      <c r="AL5042" s="340">
        <f t="shared" si="792"/>
        <v>0</v>
      </c>
      <c r="AM5042" s="340">
        <f t="shared" si="792"/>
        <v>0</v>
      </c>
    </row>
    <row r="5043" spans="1:39" x14ac:dyDescent="0.35">
      <c r="A5043" s="337">
        <v>26956</v>
      </c>
      <c r="B5043" s="338">
        <f t="shared" si="784"/>
        <v>1973</v>
      </c>
      <c r="C5043" s="338">
        <f t="shared" si="785"/>
        <v>10</v>
      </c>
      <c r="D5043" s="338">
        <f t="shared" si="786"/>
        <v>19</v>
      </c>
      <c r="E5043" s="334">
        <v>0</v>
      </c>
      <c r="F5043" s="334">
        <v>0</v>
      </c>
      <c r="G5043" s="334">
        <v>0</v>
      </c>
      <c r="H5043" s="334">
        <v>0</v>
      </c>
      <c r="I5043" s="334">
        <v>0</v>
      </c>
      <c r="J5043" s="334">
        <v>0</v>
      </c>
      <c r="K5043" s="334">
        <v>0</v>
      </c>
      <c r="L5043" s="334">
        <v>0</v>
      </c>
      <c r="M5043" s="334">
        <v>0</v>
      </c>
      <c r="N5043" s="334">
        <v>0</v>
      </c>
      <c r="O5043" s="334">
        <v>0</v>
      </c>
      <c r="P5043" s="334">
        <v>0</v>
      </c>
      <c r="Q5043" s="334">
        <v>0</v>
      </c>
      <c r="R5043" s="334">
        <v>0</v>
      </c>
      <c r="S5043" s="334">
        <v>0</v>
      </c>
      <c r="T5043" s="334">
        <v>0</v>
      </c>
      <c r="U5043" s="334">
        <v>0</v>
      </c>
      <c r="V5043" s="334">
        <v>0</v>
      </c>
      <c r="W5043" s="334">
        <v>0</v>
      </c>
      <c r="X5043" s="334">
        <v>0</v>
      </c>
      <c r="Y5043" s="334">
        <v>0</v>
      </c>
      <c r="Z5043" s="334">
        <v>0</v>
      </c>
      <c r="AA5043" s="334">
        <v>0</v>
      </c>
      <c r="AB5043" s="334">
        <v>0</v>
      </c>
      <c r="AD5043" s="334">
        <v>0</v>
      </c>
      <c r="AE5043" s="334">
        <f t="shared" si="787"/>
        <v>0</v>
      </c>
      <c r="AF5043" s="334">
        <f t="shared" si="788"/>
        <v>0</v>
      </c>
      <c r="AG5043" s="340">
        <f t="shared" si="789"/>
        <v>0</v>
      </c>
      <c r="AI5043" s="340">
        <f t="shared" si="792"/>
        <v>0</v>
      </c>
      <c r="AJ5043" s="340">
        <f t="shared" si="792"/>
        <v>0</v>
      </c>
      <c r="AK5043" s="340">
        <f t="shared" si="792"/>
        <v>0</v>
      </c>
      <c r="AL5043" s="340">
        <f t="shared" si="792"/>
        <v>0</v>
      </c>
      <c r="AM5043" s="340">
        <f t="shared" si="792"/>
        <v>0</v>
      </c>
    </row>
    <row r="5044" spans="1:39" x14ac:dyDescent="0.35">
      <c r="A5044" s="337">
        <v>26957</v>
      </c>
      <c r="B5044" s="338">
        <f t="shared" si="784"/>
        <v>1973</v>
      </c>
      <c r="C5044" s="338">
        <f t="shared" si="785"/>
        <v>10</v>
      </c>
      <c r="D5044" s="338">
        <f t="shared" si="786"/>
        <v>20</v>
      </c>
      <c r="E5044" s="334">
        <v>0</v>
      </c>
      <c r="F5044" s="334">
        <v>0</v>
      </c>
      <c r="G5044" s="334">
        <v>0</v>
      </c>
      <c r="H5044" s="334">
        <v>0</v>
      </c>
      <c r="I5044" s="334">
        <v>0</v>
      </c>
      <c r="J5044" s="334">
        <v>0</v>
      </c>
      <c r="K5044" s="334">
        <v>0</v>
      </c>
      <c r="L5044" s="334">
        <v>0</v>
      </c>
      <c r="M5044" s="334">
        <v>0</v>
      </c>
      <c r="N5044" s="334">
        <v>0</v>
      </c>
      <c r="O5044" s="334">
        <v>0</v>
      </c>
      <c r="P5044" s="334">
        <v>0</v>
      </c>
      <c r="Q5044" s="334">
        <v>0</v>
      </c>
      <c r="R5044" s="334">
        <v>0</v>
      </c>
      <c r="S5044" s="334">
        <v>0</v>
      </c>
      <c r="T5044" s="334">
        <v>0</v>
      </c>
      <c r="U5044" s="334">
        <v>0</v>
      </c>
      <c r="V5044" s="334">
        <v>0</v>
      </c>
      <c r="W5044" s="334">
        <v>0</v>
      </c>
      <c r="X5044" s="334">
        <v>0</v>
      </c>
      <c r="Y5044" s="334">
        <v>0</v>
      </c>
      <c r="Z5044" s="334">
        <v>0</v>
      </c>
      <c r="AA5044" s="334">
        <v>0</v>
      </c>
      <c r="AB5044" s="334">
        <v>0</v>
      </c>
      <c r="AD5044" s="334">
        <v>0</v>
      </c>
      <c r="AE5044" s="334">
        <f t="shared" si="787"/>
        <v>0</v>
      </c>
      <c r="AF5044" s="334">
        <f t="shared" si="788"/>
        <v>0</v>
      </c>
      <c r="AG5044" s="340">
        <f t="shared" si="789"/>
        <v>0</v>
      </c>
      <c r="AI5044" s="340">
        <f t="shared" ref="AI5044:AM5059" si="793">IF($C5044=AI$1,$AF5044,0)</f>
        <v>0</v>
      </c>
      <c r="AJ5044" s="340">
        <f t="shared" si="793"/>
        <v>0</v>
      </c>
      <c r="AK5044" s="340">
        <f t="shared" si="793"/>
        <v>0</v>
      </c>
      <c r="AL5044" s="340">
        <f t="shared" si="793"/>
        <v>0</v>
      </c>
      <c r="AM5044" s="340">
        <f t="shared" si="793"/>
        <v>0</v>
      </c>
    </row>
    <row r="5045" spans="1:39" x14ac:dyDescent="0.35">
      <c r="A5045" s="337">
        <v>26958</v>
      </c>
      <c r="B5045" s="338">
        <f t="shared" si="784"/>
        <v>1973</v>
      </c>
      <c r="C5045" s="338">
        <f t="shared" si="785"/>
        <v>10</v>
      </c>
      <c r="D5045" s="338">
        <f t="shared" si="786"/>
        <v>21</v>
      </c>
      <c r="E5045" s="334">
        <v>0</v>
      </c>
      <c r="F5045" s="334">
        <v>0</v>
      </c>
      <c r="G5045" s="334">
        <v>0</v>
      </c>
      <c r="H5045" s="334">
        <v>0</v>
      </c>
      <c r="I5045" s="334">
        <v>0</v>
      </c>
      <c r="J5045" s="334">
        <v>0</v>
      </c>
      <c r="K5045" s="334">
        <v>0</v>
      </c>
      <c r="L5045" s="334">
        <v>0</v>
      </c>
      <c r="M5045" s="334">
        <v>0</v>
      </c>
      <c r="N5045" s="334">
        <v>0</v>
      </c>
      <c r="O5045" s="334">
        <v>0</v>
      </c>
      <c r="P5045" s="334">
        <v>0</v>
      </c>
      <c r="Q5045" s="334">
        <v>0</v>
      </c>
      <c r="R5045" s="334">
        <v>0</v>
      </c>
      <c r="S5045" s="334">
        <v>0</v>
      </c>
      <c r="T5045" s="334">
        <v>0</v>
      </c>
      <c r="U5045" s="334">
        <v>0</v>
      </c>
      <c r="V5045" s="334">
        <v>0</v>
      </c>
      <c r="W5045" s="334">
        <v>0</v>
      </c>
      <c r="X5045" s="334">
        <v>0</v>
      </c>
      <c r="Y5045" s="334">
        <v>0</v>
      </c>
      <c r="Z5045" s="334">
        <v>0</v>
      </c>
      <c r="AA5045" s="334">
        <v>0</v>
      </c>
      <c r="AB5045" s="334">
        <v>0</v>
      </c>
      <c r="AD5045" s="334">
        <v>0</v>
      </c>
      <c r="AE5045" s="334">
        <f t="shared" si="787"/>
        <v>0</v>
      </c>
      <c r="AF5045" s="334">
        <f t="shared" si="788"/>
        <v>0</v>
      </c>
      <c r="AG5045" s="340">
        <f t="shared" si="789"/>
        <v>0</v>
      </c>
      <c r="AI5045" s="340">
        <f t="shared" si="793"/>
        <v>0</v>
      </c>
      <c r="AJ5045" s="340">
        <f t="shared" si="793"/>
        <v>0</v>
      </c>
      <c r="AK5045" s="340">
        <f t="shared" si="793"/>
        <v>0</v>
      </c>
      <c r="AL5045" s="340">
        <f t="shared" si="793"/>
        <v>0</v>
      </c>
      <c r="AM5045" s="340">
        <f t="shared" si="793"/>
        <v>0</v>
      </c>
    </row>
    <row r="5046" spans="1:39" x14ac:dyDescent="0.35">
      <c r="A5046" s="337">
        <v>26959</v>
      </c>
      <c r="B5046" s="338">
        <f t="shared" si="784"/>
        <v>1973</v>
      </c>
      <c r="C5046" s="338">
        <f t="shared" si="785"/>
        <v>10</v>
      </c>
      <c r="D5046" s="338">
        <f t="shared" si="786"/>
        <v>22</v>
      </c>
      <c r="E5046" s="334">
        <v>0</v>
      </c>
      <c r="F5046" s="334">
        <v>0</v>
      </c>
      <c r="G5046" s="334">
        <v>0</v>
      </c>
      <c r="H5046" s="334">
        <v>0</v>
      </c>
      <c r="I5046" s="334">
        <v>0</v>
      </c>
      <c r="J5046" s="334">
        <v>0</v>
      </c>
      <c r="K5046" s="334">
        <v>0</v>
      </c>
      <c r="L5046" s="334">
        <v>0</v>
      </c>
      <c r="M5046" s="334">
        <v>0</v>
      </c>
      <c r="N5046" s="334">
        <v>0</v>
      </c>
      <c r="O5046" s="334">
        <v>0</v>
      </c>
      <c r="P5046" s="334">
        <v>0</v>
      </c>
      <c r="Q5046" s="334">
        <v>0</v>
      </c>
      <c r="R5046" s="334">
        <v>0</v>
      </c>
      <c r="S5046" s="334">
        <v>0</v>
      </c>
      <c r="T5046" s="334">
        <v>0</v>
      </c>
      <c r="U5046" s="334">
        <v>0</v>
      </c>
      <c r="V5046" s="334">
        <v>0</v>
      </c>
      <c r="W5046" s="334">
        <v>0</v>
      </c>
      <c r="X5046" s="334">
        <v>0.5</v>
      </c>
      <c r="Y5046" s="334">
        <v>0</v>
      </c>
      <c r="Z5046" s="334">
        <v>0</v>
      </c>
      <c r="AA5046" s="334">
        <v>0</v>
      </c>
      <c r="AB5046" s="334">
        <v>0</v>
      </c>
      <c r="AD5046" s="334">
        <v>0.5</v>
      </c>
      <c r="AE5046" s="334">
        <f t="shared" si="787"/>
        <v>0.5</v>
      </c>
      <c r="AF5046" s="334">
        <f t="shared" si="788"/>
        <v>0.5</v>
      </c>
      <c r="AG5046" s="340">
        <f t="shared" si="789"/>
        <v>0</v>
      </c>
      <c r="AI5046" s="340">
        <f t="shared" si="793"/>
        <v>0</v>
      </c>
      <c r="AJ5046" s="340">
        <f t="shared" si="793"/>
        <v>0</v>
      </c>
      <c r="AK5046" s="340">
        <f t="shared" si="793"/>
        <v>0</v>
      </c>
      <c r="AL5046" s="340">
        <f t="shared" si="793"/>
        <v>0</v>
      </c>
      <c r="AM5046" s="340">
        <f t="shared" si="793"/>
        <v>0</v>
      </c>
    </row>
    <row r="5047" spans="1:39" x14ac:dyDescent="0.35">
      <c r="A5047" s="337">
        <v>26960</v>
      </c>
      <c r="B5047" s="338">
        <f t="shared" si="784"/>
        <v>1973</v>
      </c>
      <c r="C5047" s="338">
        <f t="shared" si="785"/>
        <v>10</v>
      </c>
      <c r="D5047" s="338">
        <f t="shared" si="786"/>
        <v>23</v>
      </c>
      <c r="E5047" s="334">
        <v>0</v>
      </c>
      <c r="F5047" s="334">
        <v>0</v>
      </c>
      <c r="G5047" s="334">
        <v>0</v>
      </c>
      <c r="H5047" s="334">
        <v>0</v>
      </c>
      <c r="I5047" s="334">
        <v>0</v>
      </c>
      <c r="J5047" s="334">
        <v>0</v>
      </c>
      <c r="K5047" s="334">
        <v>0</v>
      </c>
      <c r="L5047" s="334">
        <v>0</v>
      </c>
      <c r="M5047" s="334">
        <v>0</v>
      </c>
      <c r="N5047" s="334">
        <v>0</v>
      </c>
      <c r="O5047" s="334">
        <v>0</v>
      </c>
      <c r="P5047" s="334">
        <v>0</v>
      </c>
      <c r="Q5047" s="334">
        <v>0</v>
      </c>
      <c r="R5047" s="334">
        <v>0</v>
      </c>
      <c r="S5047" s="334">
        <v>0</v>
      </c>
      <c r="T5047" s="334">
        <v>0</v>
      </c>
      <c r="U5047" s="334">
        <v>0</v>
      </c>
      <c r="V5047" s="334">
        <v>0</v>
      </c>
      <c r="W5047" s="334">
        <v>0</v>
      </c>
      <c r="X5047" s="334">
        <v>0</v>
      </c>
      <c r="Y5047" s="334">
        <v>0</v>
      </c>
      <c r="Z5047" s="334">
        <v>0</v>
      </c>
      <c r="AA5047" s="334">
        <v>0</v>
      </c>
      <c r="AB5047" s="334">
        <v>0</v>
      </c>
      <c r="AD5047" s="334">
        <v>0</v>
      </c>
      <c r="AE5047" s="334">
        <f t="shared" si="787"/>
        <v>0</v>
      </c>
      <c r="AF5047" s="334">
        <f t="shared" si="788"/>
        <v>0</v>
      </c>
      <c r="AG5047" s="340">
        <f t="shared" si="789"/>
        <v>0</v>
      </c>
      <c r="AI5047" s="340">
        <f t="shared" si="793"/>
        <v>0</v>
      </c>
      <c r="AJ5047" s="340">
        <f t="shared" si="793"/>
        <v>0</v>
      </c>
      <c r="AK5047" s="340">
        <f t="shared" si="793"/>
        <v>0</v>
      </c>
      <c r="AL5047" s="340">
        <f t="shared" si="793"/>
        <v>0</v>
      </c>
      <c r="AM5047" s="340">
        <f t="shared" si="793"/>
        <v>0</v>
      </c>
    </row>
    <row r="5048" spans="1:39" x14ac:dyDescent="0.35">
      <c r="A5048" s="337">
        <v>26961</v>
      </c>
      <c r="B5048" s="338">
        <f t="shared" si="784"/>
        <v>1973</v>
      </c>
      <c r="C5048" s="338">
        <f t="shared" si="785"/>
        <v>10</v>
      </c>
      <c r="D5048" s="338">
        <f t="shared" si="786"/>
        <v>24</v>
      </c>
      <c r="E5048" s="334">
        <v>0</v>
      </c>
      <c r="F5048" s="334">
        <v>0</v>
      </c>
      <c r="G5048" s="334">
        <v>0</v>
      </c>
      <c r="H5048" s="334">
        <v>0</v>
      </c>
      <c r="I5048" s="334">
        <v>0</v>
      </c>
      <c r="J5048" s="334">
        <v>0</v>
      </c>
      <c r="K5048" s="334">
        <v>0</v>
      </c>
      <c r="L5048" s="334">
        <v>0</v>
      </c>
      <c r="M5048" s="334">
        <v>0</v>
      </c>
      <c r="N5048" s="334">
        <v>0</v>
      </c>
      <c r="O5048" s="334">
        <v>0</v>
      </c>
      <c r="P5048" s="334">
        <v>0</v>
      </c>
      <c r="Q5048" s="334">
        <v>0</v>
      </c>
      <c r="R5048" s="334">
        <v>0</v>
      </c>
      <c r="S5048" s="334">
        <v>0</v>
      </c>
      <c r="T5048" s="334">
        <v>0</v>
      </c>
      <c r="U5048" s="334">
        <v>0</v>
      </c>
      <c r="V5048" s="334">
        <v>0</v>
      </c>
      <c r="W5048" s="334">
        <v>0</v>
      </c>
      <c r="X5048" s="334">
        <v>0</v>
      </c>
      <c r="Y5048" s="334">
        <v>0</v>
      </c>
      <c r="Z5048" s="334">
        <v>0</v>
      </c>
      <c r="AA5048" s="334">
        <v>0</v>
      </c>
      <c r="AB5048" s="334">
        <v>0</v>
      </c>
      <c r="AD5048" s="334">
        <v>0</v>
      </c>
      <c r="AE5048" s="334">
        <f t="shared" si="787"/>
        <v>0</v>
      </c>
      <c r="AF5048" s="334">
        <f t="shared" si="788"/>
        <v>0</v>
      </c>
      <c r="AG5048" s="340">
        <f t="shared" si="789"/>
        <v>0</v>
      </c>
      <c r="AI5048" s="340">
        <f t="shared" si="793"/>
        <v>0</v>
      </c>
      <c r="AJ5048" s="340">
        <f t="shared" si="793"/>
        <v>0</v>
      </c>
      <c r="AK5048" s="340">
        <f t="shared" si="793"/>
        <v>0</v>
      </c>
      <c r="AL5048" s="340">
        <f t="shared" si="793"/>
        <v>0</v>
      </c>
      <c r="AM5048" s="340">
        <f t="shared" si="793"/>
        <v>0</v>
      </c>
    </row>
    <row r="5049" spans="1:39" x14ac:dyDescent="0.35">
      <c r="A5049" s="337">
        <v>26962</v>
      </c>
      <c r="B5049" s="338">
        <f t="shared" si="784"/>
        <v>1973</v>
      </c>
      <c r="C5049" s="338">
        <f t="shared" si="785"/>
        <v>10</v>
      </c>
      <c r="D5049" s="338">
        <f t="shared" si="786"/>
        <v>25</v>
      </c>
      <c r="E5049" s="334">
        <v>0</v>
      </c>
      <c r="F5049" s="334">
        <v>0</v>
      </c>
      <c r="G5049" s="334">
        <v>0</v>
      </c>
      <c r="H5049" s="334">
        <v>0</v>
      </c>
      <c r="I5049" s="334">
        <v>0</v>
      </c>
      <c r="J5049" s="334">
        <v>0</v>
      </c>
      <c r="K5049" s="334">
        <v>0</v>
      </c>
      <c r="L5049" s="334">
        <v>0</v>
      </c>
      <c r="M5049" s="334">
        <v>0</v>
      </c>
      <c r="N5049" s="334">
        <v>0</v>
      </c>
      <c r="O5049" s="334">
        <v>0</v>
      </c>
      <c r="P5049" s="334">
        <v>0</v>
      </c>
      <c r="Q5049" s="334">
        <v>0</v>
      </c>
      <c r="R5049" s="334">
        <v>0</v>
      </c>
      <c r="S5049" s="334">
        <v>0</v>
      </c>
      <c r="T5049" s="334">
        <v>0</v>
      </c>
      <c r="U5049" s="334">
        <v>0</v>
      </c>
      <c r="V5049" s="334">
        <v>0</v>
      </c>
      <c r="W5049" s="334">
        <v>0</v>
      </c>
      <c r="X5049" s="334">
        <v>0</v>
      </c>
      <c r="Y5049" s="334">
        <v>0</v>
      </c>
      <c r="Z5049" s="334">
        <v>0</v>
      </c>
      <c r="AA5049" s="334">
        <v>0</v>
      </c>
      <c r="AB5049" s="334">
        <v>0</v>
      </c>
      <c r="AD5049" s="334">
        <v>0</v>
      </c>
      <c r="AE5049" s="334">
        <f t="shared" si="787"/>
        <v>0</v>
      </c>
      <c r="AF5049" s="334">
        <f t="shared" si="788"/>
        <v>0</v>
      </c>
      <c r="AG5049" s="340">
        <f t="shared" si="789"/>
        <v>0</v>
      </c>
      <c r="AI5049" s="340">
        <f t="shared" si="793"/>
        <v>0</v>
      </c>
      <c r="AJ5049" s="340">
        <f t="shared" si="793"/>
        <v>0</v>
      </c>
      <c r="AK5049" s="340">
        <f t="shared" si="793"/>
        <v>0</v>
      </c>
      <c r="AL5049" s="340">
        <f t="shared" si="793"/>
        <v>0</v>
      </c>
      <c r="AM5049" s="340">
        <f t="shared" si="793"/>
        <v>0</v>
      </c>
    </row>
    <row r="5050" spans="1:39" x14ac:dyDescent="0.35">
      <c r="A5050" s="337">
        <v>26963</v>
      </c>
      <c r="B5050" s="338">
        <f t="shared" si="784"/>
        <v>1973</v>
      </c>
      <c r="C5050" s="338">
        <f t="shared" si="785"/>
        <v>10</v>
      </c>
      <c r="D5050" s="338">
        <f t="shared" si="786"/>
        <v>26</v>
      </c>
      <c r="E5050" s="334">
        <v>0</v>
      </c>
      <c r="F5050" s="334">
        <v>0</v>
      </c>
      <c r="G5050" s="334">
        <v>0</v>
      </c>
      <c r="H5050" s="334">
        <v>0</v>
      </c>
      <c r="I5050" s="334">
        <v>0</v>
      </c>
      <c r="J5050" s="334">
        <v>0</v>
      </c>
      <c r="K5050" s="334">
        <v>0</v>
      </c>
      <c r="L5050" s="334">
        <v>0</v>
      </c>
      <c r="M5050" s="334">
        <v>0</v>
      </c>
      <c r="N5050" s="334">
        <v>0</v>
      </c>
      <c r="O5050" s="334">
        <v>0</v>
      </c>
      <c r="P5050" s="334">
        <v>0</v>
      </c>
      <c r="Q5050" s="334">
        <v>0</v>
      </c>
      <c r="R5050" s="334">
        <v>0</v>
      </c>
      <c r="S5050" s="334">
        <v>0</v>
      </c>
      <c r="T5050" s="334">
        <v>0</v>
      </c>
      <c r="U5050" s="334">
        <v>0</v>
      </c>
      <c r="V5050" s="334">
        <v>0</v>
      </c>
      <c r="W5050" s="334">
        <v>0</v>
      </c>
      <c r="X5050" s="334">
        <v>0</v>
      </c>
      <c r="Y5050" s="334">
        <v>0</v>
      </c>
      <c r="Z5050" s="334">
        <v>0</v>
      </c>
      <c r="AA5050" s="334">
        <v>0</v>
      </c>
      <c r="AB5050" s="334">
        <v>0</v>
      </c>
      <c r="AD5050" s="334">
        <v>0</v>
      </c>
      <c r="AE5050" s="334">
        <f t="shared" si="787"/>
        <v>0</v>
      </c>
      <c r="AF5050" s="334">
        <f t="shared" si="788"/>
        <v>0</v>
      </c>
      <c r="AG5050" s="340">
        <f t="shared" si="789"/>
        <v>0</v>
      </c>
      <c r="AI5050" s="340">
        <f t="shared" si="793"/>
        <v>0</v>
      </c>
      <c r="AJ5050" s="340">
        <f t="shared" si="793"/>
        <v>0</v>
      </c>
      <c r="AK5050" s="340">
        <f t="shared" si="793"/>
        <v>0</v>
      </c>
      <c r="AL5050" s="340">
        <f t="shared" si="793"/>
        <v>0</v>
      </c>
      <c r="AM5050" s="340">
        <f t="shared" si="793"/>
        <v>0</v>
      </c>
    </row>
    <row r="5051" spans="1:39" x14ac:dyDescent="0.35">
      <c r="A5051" s="337">
        <v>26964</v>
      </c>
      <c r="B5051" s="338">
        <f t="shared" si="784"/>
        <v>1973</v>
      </c>
      <c r="C5051" s="338">
        <f t="shared" si="785"/>
        <v>10</v>
      </c>
      <c r="D5051" s="338">
        <f t="shared" si="786"/>
        <v>27</v>
      </c>
      <c r="E5051" s="334">
        <v>0</v>
      </c>
      <c r="F5051" s="334">
        <v>0</v>
      </c>
      <c r="G5051" s="334">
        <v>0</v>
      </c>
      <c r="H5051" s="334">
        <v>0</v>
      </c>
      <c r="I5051" s="334">
        <v>0</v>
      </c>
      <c r="J5051" s="334">
        <v>0</v>
      </c>
      <c r="K5051" s="334">
        <v>0</v>
      </c>
      <c r="L5051" s="334">
        <v>0</v>
      </c>
      <c r="M5051" s="334">
        <v>0</v>
      </c>
      <c r="N5051" s="334">
        <v>0</v>
      </c>
      <c r="O5051" s="334">
        <v>0</v>
      </c>
      <c r="P5051" s="334">
        <v>0</v>
      </c>
      <c r="Q5051" s="334">
        <v>0</v>
      </c>
      <c r="R5051" s="334">
        <v>0</v>
      </c>
      <c r="S5051" s="334">
        <v>0</v>
      </c>
      <c r="T5051" s="334">
        <v>0</v>
      </c>
      <c r="U5051" s="334">
        <v>0</v>
      </c>
      <c r="V5051" s="334">
        <v>0</v>
      </c>
      <c r="W5051" s="334">
        <v>0</v>
      </c>
      <c r="X5051" s="334">
        <v>0</v>
      </c>
      <c r="Y5051" s="334">
        <v>0</v>
      </c>
      <c r="Z5051" s="334">
        <v>0</v>
      </c>
      <c r="AA5051" s="334">
        <v>0</v>
      </c>
      <c r="AB5051" s="334">
        <v>0</v>
      </c>
      <c r="AD5051" s="334">
        <v>0</v>
      </c>
      <c r="AE5051" s="334">
        <f t="shared" si="787"/>
        <v>0</v>
      </c>
      <c r="AF5051" s="334">
        <f t="shared" si="788"/>
        <v>0</v>
      </c>
      <c r="AG5051" s="340">
        <f t="shared" si="789"/>
        <v>0</v>
      </c>
      <c r="AI5051" s="340">
        <f t="shared" si="793"/>
        <v>0</v>
      </c>
      <c r="AJ5051" s="340">
        <f t="shared" si="793"/>
        <v>0</v>
      </c>
      <c r="AK5051" s="340">
        <f t="shared" si="793"/>
        <v>0</v>
      </c>
      <c r="AL5051" s="340">
        <f t="shared" si="793"/>
        <v>0</v>
      </c>
      <c r="AM5051" s="340">
        <f t="shared" si="793"/>
        <v>0</v>
      </c>
    </row>
    <row r="5052" spans="1:39" x14ac:dyDescent="0.35">
      <c r="A5052" s="337">
        <v>26965</v>
      </c>
      <c r="B5052" s="338">
        <f t="shared" si="784"/>
        <v>1973</v>
      </c>
      <c r="C5052" s="338">
        <f t="shared" si="785"/>
        <v>10</v>
      </c>
      <c r="D5052" s="338">
        <f t="shared" si="786"/>
        <v>28</v>
      </c>
      <c r="E5052" s="334">
        <v>0</v>
      </c>
      <c r="F5052" s="334">
        <v>0</v>
      </c>
      <c r="G5052" s="334">
        <v>0</v>
      </c>
      <c r="H5052" s="334">
        <v>0</v>
      </c>
      <c r="I5052" s="334">
        <v>0</v>
      </c>
      <c r="J5052" s="334">
        <v>0</v>
      </c>
      <c r="K5052" s="334">
        <v>0</v>
      </c>
      <c r="L5052" s="334">
        <v>0</v>
      </c>
      <c r="M5052" s="334">
        <v>0</v>
      </c>
      <c r="N5052" s="334">
        <v>0</v>
      </c>
      <c r="O5052" s="334">
        <v>0</v>
      </c>
      <c r="P5052" s="334">
        <v>0</v>
      </c>
      <c r="Q5052" s="334">
        <v>0</v>
      </c>
      <c r="R5052" s="334">
        <v>0</v>
      </c>
      <c r="S5052" s="334">
        <v>0</v>
      </c>
      <c r="T5052" s="334">
        <v>0</v>
      </c>
      <c r="U5052" s="334">
        <v>0</v>
      </c>
      <c r="V5052" s="334">
        <v>0</v>
      </c>
      <c r="W5052" s="334">
        <v>0</v>
      </c>
      <c r="X5052" s="334">
        <v>0.3</v>
      </c>
      <c r="Y5052" s="334">
        <v>0.3</v>
      </c>
      <c r="Z5052" s="334">
        <v>1</v>
      </c>
      <c r="AA5052" s="334">
        <v>0</v>
      </c>
      <c r="AB5052" s="334">
        <v>0</v>
      </c>
      <c r="AD5052" s="334">
        <v>1.6</v>
      </c>
      <c r="AE5052" s="334">
        <f t="shared" si="787"/>
        <v>1.6</v>
      </c>
      <c r="AF5052" s="334">
        <f t="shared" si="788"/>
        <v>1.6</v>
      </c>
      <c r="AG5052" s="340">
        <f t="shared" si="789"/>
        <v>0</v>
      </c>
      <c r="AI5052" s="340">
        <f t="shared" si="793"/>
        <v>0</v>
      </c>
      <c r="AJ5052" s="340">
        <f t="shared" si="793"/>
        <v>0</v>
      </c>
      <c r="AK5052" s="340">
        <f t="shared" si="793"/>
        <v>0</v>
      </c>
      <c r="AL5052" s="340">
        <f t="shared" si="793"/>
        <v>0</v>
      </c>
      <c r="AM5052" s="340">
        <f t="shared" si="793"/>
        <v>0</v>
      </c>
    </row>
    <row r="5053" spans="1:39" x14ac:dyDescent="0.35">
      <c r="A5053" s="337">
        <v>26966</v>
      </c>
      <c r="B5053" s="338">
        <f t="shared" si="784"/>
        <v>1973</v>
      </c>
      <c r="C5053" s="338">
        <f t="shared" si="785"/>
        <v>10</v>
      </c>
      <c r="D5053" s="338">
        <f t="shared" si="786"/>
        <v>29</v>
      </c>
      <c r="E5053" s="334">
        <v>0</v>
      </c>
      <c r="F5053" s="334">
        <v>0</v>
      </c>
      <c r="G5053" s="334">
        <v>0</v>
      </c>
      <c r="H5053" s="334">
        <v>0</v>
      </c>
      <c r="I5053" s="334">
        <v>0</v>
      </c>
      <c r="J5053" s="334">
        <v>0</v>
      </c>
      <c r="K5053" s="334">
        <v>0</v>
      </c>
      <c r="L5053" s="334">
        <v>0</v>
      </c>
      <c r="M5053" s="334">
        <v>0</v>
      </c>
      <c r="N5053" s="334">
        <v>0</v>
      </c>
      <c r="O5053" s="334">
        <v>0</v>
      </c>
      <c r="P5053" s="334">
        <v>0</v>
      </c>
      <c r="Q5053" s="334">
        <v>0</v>
      </c>
      <c r="R5053" s="334">
        <v>0</v>
      </c>
      <c r="S5053" s="334">
        <v>0</v>
      </c>
      <c r="T5053" s="334">
        <v>0</v>
      </c>
      <c r="U5053" s="334">
        <v>0</v>
      </c>
      <c r="V5053" s="334">
        <v>0</v>
      </c>
      <c r="W5053" s="334">
        <v>0</v>
      </c>
      <c r="X5053" s="334">
        <v>0</v>
      </c>
      <c r="Y5053" s="334">
        <v>0</v>
      </c>
      <c r="Z5053" s="334">
        <v>0</v>
      </c>
      <c r="AA5053" s="334">
        <v>0</v>
      </c>
      <c r="AB5053" s="334">
        <v>0</v>
      </c>
      <c r="AD5053" s="334">
        <v>0</v>
      </c>
      <c r="AE5053" s="334">
        <f t="shared" si="787"/>
        <v>0</v>
      </c>
      <c r="AF5053" s="334">
        <f t="shared" si="788"/>
        <v>0</v>
      </c>
      <c r="AG5053" s="340">
        <f t="shared" si="789"/>
        <v>0</v>
      </c>
      <c r="AI5053" s="340">
        <f t="shared" si="793"/>
        <v>0</v>
      </c>
      <c r="AJ5053" s="340">
        <f t="shared" si="793"/>
        <v>0</v>
      </c>
      <c r="AK5053" s="340">
        <f t="shared" si="793"/>
        <v>0</v>
      </c>
      <c r="AL5053" s="340">
        <f t="shared" si="793"/>
        <v>0</v>
      </c>
      <c r="AM5053" s="340">
        <f t="shared" si="793"/>
        <v>0</v>
      </c>
    </row>
    <row r="5054" spans="1:39" x14ac:dyDescent="0.35">
      <c r="A5054" s="337">
        <v>26967</v>
      </c>
      <c r="B5054" s="338">
        <f t="shared" si="784"/>
        <v>1973</v>
      </c>
      <c r="C5054" s="338">
        <f t="shared" si="785"/>
        <v>10</v>
      </c>
      <c r="D5054" s="338">
        <f t="shared" si="786"/>
        <v>30</v>
      </c>
      <c r="E5054" s="334">
        <v>0</v>
      </c>
      <c r="F5054" s="334">
        <v>0</v>
      </c>
      <c r="G5054" s="334">
        <v>0</v>
      </c>
      <c r="H5054" s="334">
        <v>0</v>
      </c>
      <c r="I5054" s="334">
        <v>0</v>
      </c>
      <c r="J5054" s="334">
        <v>0</v>
      </c>
      <c r="K5054" s="334">
        <v>0</v>
      </c>
      <c r="L5054" s="334">
        <v>0</v>
      </c>
      <c r="M5054" s="334">
        <v>0</v>
      </c>
      <c r="N5054" s="334">
        <v>0</v>
      </c>
      <c r="O5054" s="334">
        <v>0</v>
      </c>
      <c r="P5054" s="334">
        <v>0</v>
      </c>
      <c r="Q5054" s="334">
        <v>0</v>
      </c>
      <c r="R5054" s="334">
        <v>0</v>
      </c>
      <c r="S5054" s="334">
        <v>0</v>
      </c>
      <c r="T5054" s="334">
        <v>0</v>
      </c>
      <c r="U5054" s="334">
        <v>0</v>
      </c>
      <c r="V5054" s="334">
        <v>0</v>
      </c>
      <c r="W5054" s="334">
        <v>0</v>
      </c>
      <c r="X5054" s="334">
        <v>0</v>
      </c>
      <c r="Y5054" s="334">
        <v>0</v>
      </c>
      <c r="Z5054" s="334">
        <v>0</v>
      </c>
      <c r="AA5054" s="334">
        <v>0</v>
      </c>
      <c r="AB5054" s="334">
        <v>0</v>
      </c>
      <c r="AD5054" s="334">
        <v>0</v>
      </c>
      <c r="AE5054" s="334">
        <f t="shared" si="787"/>
        <v>0</v>
      </c>
      <c r="AF5054" s="334">
        <f t="shared" si="788"/>
        <v>0</v>
      </c>
      <c r="AG5054" s="340">
        <f t="shared" si="789"/>
        <v>0</v>
      </c>
      <c r="AI5054" s="340">
        <f t="shared" si="793"/>
        <v>0</v>
      </c>
      <c r="AJ5054" s="340">
        <f t="shared" si="793"/>
        <v>0</v>
      </c>
      <c r="AK5054" s="340">
        <f t="shared" si="793"/>
        <v>0</v>
      </c>
      <c r="AL5054" s="340">
        <f t="shared" si="793"/>
        <v>0</v>
      </c>
      <c r="AM5054" s="340">
        <f t="shared" si="793"/>
        <v>0</v>
      </c>
    </row>
    <row r="5055" spans="1:39" x14ac:dyDescent="0.35">
      <c r="A5055" s="337">
        <v>26968</v>
      </c>
      <c r="B5055" s="338">
        <f t="shared" si="784"/>
        <v>1973</v>
      </c>
      <c r="C5055" s="338">
        <f t="shared" si="785"/>
        <v>10</v>
      </c>
      <c r="D5055" s="338">
        <f t="shared" si="786"/>
        <v>31</v>
      </c>
      <c r="E5055" s="334">
        <v>0</v>
      </c>
      <c r="F5055" s="334">
        <v>0.1</v>
      </c>
      <c r="G5055" s="334">
        <v>0</v>
      </c>
      <c r="H5055" s="334">
        <v>0</v>
      </c>
      <c r="I5055" s="334">
        <v>0</v>
      </c>
      <c r="J5055" s="334">
        <v>0</v>
      </c>
      <c r="K5055" s="334">
        <v>0</v>
      </c>
      <c r="L5055" s="334">
        <v>0</v>
      </c>
      <c r="M5055" s="334">
        <v>0</v>
      </c>
      <c r="N5055" s="334">
        <v>0</v>
      </c>
      <c r="O5055" s="334">
        <v>0</v>
      </c>
      <c r="P5055" s="334">
        <v>0</v>
      </c>
      <c r="Q5055" s="334">
        <v>0</v>
      </c>
      <c r="R5055" s="334">
        <v>0</v>
      </c>
      <c r="S5055" s="334">
        <v>0</v>
      </c>
      <c r="T5055" s="334">
        <v>0</v>
      </c>
      <c r="U5055" s="334">
        <v>0</v>
      </c>
      <c r="V5055" s="334">
        <v>0</v>
      </c>
      <c r="W5055" s="334">
        <v>0</v>
      </c>
      <c r="X5055" s="334">
        <v>0</v>
      </c>
      <c r="Y5055" s="334">
        <v>0</v>
      </c>
      <c r="Z5055" s="334">
        <v>0.2</v>
      </c>
      <c r="AA5055" s="334">
        <v>0.1</v>
      </c>
      <c r="AB5055" s="334">
        <v>0.1</v>
      </c>
      <c r="AD5055" s="334">
        <v>0.5</v>
      </c>
      <c r="AE5055" s="334">
        <f t="shared" si="787"/>
        <v>0.5</v>
      </c>
      <c r="AF5055" s="334">
        <f t="shared" si="788"/>
        <v>0.5</v>
      </c>
      <c r="AG5055" s="340">
        <f t="shared" si="789"/>
        <v>0</v>
      </c>
      <c r="AI5055" s="340">
        <f t="shared" si="793"/>
        <v>0</v>
      </c>
      <c r="AJ5055" s="340">
        <f t="shared" si="793"/>
        <v>0</v>
      </c>
      <c r="AK5055" s="340">
        <f t="shared" si="793"/>
        <v>0</v>
      </c>
      <c r="AL5055" s="340">
        <f t="shared" si="793"/>
        <v>0</v>
      </c>
      <c r="AM5055" s="340">
        <f t="shared" si="793"/>
        <v>0</v>
      </c>
    </row>
    <row r="5056" spans="1:39" x14ac:dyDescent="0.35">
      <c r="A5056" s="337">
        <v>26969</v>
      </c>
      <c r="B5056" s="338">
        <f t="shared" si="784"/>
        <v>1973</v>
      </c>
      <c r="C5056" s="338">
        <f t="shared" si="785"/>
        <v>11</v>
      </c>
      <c r="D5056" s="338">
        <f t="shared" si="786"/>
        <v>1</v>
      </c>
      <c r="E5056" s="334">
        <v>0.1</v>
      </c>
      <c r="F5056" s="334">
        <v>0.1</v>
      </c>
      <c r="G5056" s="334">
        <v>0.1</v>
      </c>
      <c r="H5056" s="334">
        <v>0.1</v>
      </c>
      <c r="I5056" s="334">
        <v>0.1</v>
      </c>
      <c r="J5056" s="334">
        <v>0.1</v>
      </c>
      <c r="K5056" s="334">
        <v>0.1</v>
      </c>
      <c r="L5056" s="334">
        <v>0.1</v>
      </c>
      <c r="M5056" s="334">
        <v>0.1</v>
      </c>
      <c r="N5056" s="334">
        <v>0.1</v>
      </c>
      <c r="O5056" s="334">
        <v>0.1</v>
      </c>
      <c r="P5056" s="334">
        <v>0.1</v>
      </c>
      <c r="Q5056" s="334">
        <v>0</v>
      </c>
      <c r="R5056" s="334">
        <v>0.1</v>
      </c>
      <c r="S5056" s="334">
        <v>0.1</v>
      </c>
      <c r="T5056" s="334">
        <v>0.1</v>
      </c>
      <c r="U5056" s="334">
        <v>0.1</v>
      </c>
      <c r="V5056" s="334">
        <v>0.1</v>
      </c>
      <c r="W5056" s="334">
        <v>0.1</v>
      </c>
      <c r="X5056" s="334">
        <v>0.1</v>
      </c>
      <c r="Y5056" s="334">
        <v>0.1</v>
      </c>
      <c r="Z5056" s="334">
        <v>0.1</v>
      </c>
      <c r="AA5056" s="334">
        <v>0.1</v>
      </c>
      <c r="AB5056" s="334">
        <v>0.1</v>
      </c>
      <c r="AD5056" s="334">
        <v>2.2999999999999998</v>
      </c>
      <c r="AE5056" s="334">
        <f t="shared" si="787"/>
        <v>2.2999999999999998</v>
      </c>
      <c r="AF5056" s="334">
        <f t="shared" si="788"/>
        <v>2.3000000000000007</v>
      </c>
      <c r="AG5056" s="340">
        <f t="shared" si="789"/>
        <v>8.8817841970012523E-16</v>
      </c>
      <c r="AI5056" s="340">
        <f t="shared" si="793"/>
        <v>0</v>
      </c>
      <c r="AJ5056" s="340">
        <f t="shared" si="793"/>
        <v>0</v>
      </c>
      <c r="AK5056" s="340">
        <f t="shared" si="793"/>
        <v>0</v>
      </c>
      <c r="AL5056" s="340">
        <f t="shared" si="793"/>
        <v>0</v>
      </c>
      <c r="AM5056" s="340">
        <f t="shared" si="793"/>
        <v>0</v>
      </c>
    </row>
    <row r="5057" spans="1:39" x14ac:dyDescent="0.35">
      <c r="A5057" s="337">
        <v>26970</v>
      </c>
      <c r="B5057" s="338">
        <f t="shared" si="784"/>
        <v>1973</v>
      </c>
      <c r="C5057" s="338">
        <f t="shared" si="785"/>
        <v>11</v>
      </c>
      <c r="D5057" s="338">
        <f t="shared" si="786"/>
        <v>2</v>
      </c>
      <c r="E5057" s="334">
        <v>0</v>
      </c>
      <c r="F5057" s="334">
        <v>0.1</v>
      </c>
      <c r="G5057" s="334">
        <v>0</v>
      </c>
      <c r="H5057" s="334">
        <v>0</v>
      </c>
      <c r="I5057" s="334">
        <v>0.1</v>
      </c>
      <c r="J5057" s="334">
        <v>0</v>
      </c>
      <c r="K5057" s="334">
        <v>0</v>
      </c>
      <c r="L5057" s="334">
        <v>0.1</v>
      </c>
      <c r="M5057" s="334">
        <v>0</v>
      </c>
      <c r="N5057" s="334">
        <v>0</v>
      </c>
      <c r="O5057" s="334">
        <v>0.1</v>
      </c>
      <c r="P5057" s="334">
        <v>0</v>
      </c>
      <c r="Q5057" s="334">
        <v>0</v>
      </c>
      <c r="R5057" s="334">
        <v>0.1</v>
      </c>
      <c r="S5057" s="334">
        <v>0</v>
      </c>
      <c r="T5057" s="334">
        <v>0</v>
      </c>
      <c r="U5057" s="334">
        <v>0.1</v>
      </c>
      <c r="V5057" s="334">
        <v>0</v>
      </c>
      <c r="W5057" s="334">
        <v>0</v>
      </c>
      <c r="X5057" s="334">
        <v>0.1</v>
      </c>
      <c r="Y5057" s="334">
        <v>0</v>
      </c>
      <c r="Z5057" s="334">
        <v>0</v>
      </c>
      <c r="AA5057" s="334">
        <v>0.1</v>
      </c>
      <c r="AB5057" s="334">
        <v>0</v>
      </c>
      <c r="AD5057" s="334">
        <v>0.8</v>
      </c>
      <c r="AE5057" s="334">
        <f t="shared" si="787"/>
        <v>0.8</v>
      </c>
      <c r="AF5057" s="334">
        <f t="shared" si="788"/>
        <v>0.79999999999999993</v>
      </c>
      <c r="AG5057" s="340">
        <f t="shared" si="789"/>
        <v>1.1102230246251565E-16</v>
      </c>
      <c r="AI5057" s="340">
        <f t="shared" si="793"/>
        <v>0</v>
      </c>
      <c r="AJ5057" s="340">
        <f t="shared" si="793"/>
        <v>0</v>
      </c>
      <c r="AK5057" s="340">
        <f t="shared" si="793"/>
        <v>0</v>
      </c>
      <c r="AL5057" s="340">
        <f t="shared" si="793"/>
        <v>0</v>
      </c>
      <c r="AM5057" s="340">
        <f t="shared" si="793"/>
        <v>0</v>
      </c>
    </row>
    <row r="5058" spans="1:39" x14ac:dyDescent="0.35">
      <c r="A5058" s="337">
        <v>26971</v>
      </c>
      <c r="B5058" s="338">
        <f t="shared" si="784"/>
        <v>1973</v>
      </c>
      <c r="C5058" s="338">
        <f t="shared" si="785"/>
        <v>11</v>
      </c>
      <c r="D5058" s="338">
        <f t="shared" si="786"/>
        <v>3</v>
      </c>
      <c r="E5058" s="334">
        <v>0.1</v>
      </c>
      <c r="F5058" s="334">
        <v>0.2</v>
      </c>
      <c r="G5058" s="334">
        <v>0.1</v>
      </c>
      <c r="H5058" s="334">
        <v>0.1</v>
      </c>
      <c r="I5058" s="334">
        <v>0.1</v>
      </c>
      <c r="J5058" s="334">
        <v>0.2</v>
      </c>
      <c r="K5058" s="334">
        <v>0.1</v>
      </c>
      <c r="L5058" s="334">
        <v>0.1</v>
      </c>
      <c r="M5058" s="334">
        <v>0.1</v>
      </c>
      <c r="N5058" s="334">
        <v>0.2</v>
      </c>
      <c r="O5058" s="334">
        <v>0.1</v>
      </c>
      <c r="P5058" s="334">
        <v>0.1</v>
      </c>
      <c r="Q5058" s="334">
        <v>0.1</v>
      </c>
      <c r="R5058" s="334">
        <v>0.2</v>
      </c>
      <c r="S5058" s="334">
        <v>0.1</v>
      </c>
      <c r="T5058" s="334">
        <v>0.1</v>
      </c>
      <c r="U5058" s="334">
        <v>0.1</v>
      </c>
      <c r="V5058" s="334">
        <v>0.1</v>
      </c>
      <c r="W5058" s="334">
        <v>0.2</v>
      </c>
      <c r="X5058" s="334">
        <v>0.1</v>
      </c>
      <c r="Y5058" s="334">
        <v>0.1</v>
      </c>
      <c r="Z5058" s="334">
        <v>0.1</v>
      </c>
      <c r="AA5058" s="334">
        <v>0.2</v>
      </c>
      <c r="AB5058" s="334">
        <v>0.1</v>
      </c>
      <c r="AD5058" s="334">
        <v>3</v>
      </c>
      <c r="AE5058" s="334">
        <f t="shared" si="787"/>
        <v>3</v>
      </c>
      <c r="AF5058" s="334">
        <f t="shared" si="788"/>
        <v>3.0000000000000013</v>
      </c>
      <c r="AG5058" s="340">
        <f t="shared" si="789"/>
        <v>1.3322676295501878E-15</v>
      </c>
      <c r="AI5058" s="340">
        <f t="shared" si="793"/>
        <v>0</v>
      </c>
      <c r="AJ5058" s="340">
        <f t="shared" si="793"/>
        <v>0</v>
      </c>
      <c r="AK5058" s="340">
        <f t="shared" si="793"/>
        <v>0</v>
      </c>
      <c r="AL5058" s="340">
        <f t="shared" si="793"/>
        <v>0</v>
      </c>
      <c r="AM5058" s="340">
        <f t="shared" si="793"/>
        <v>0</v>
      </c>
    </row>
    <row r="5059" spans="1:39" x14ac:dyDescent="0.35">
      <c r="A5059" s="337">
        <v>26972</v>
      </c>
      <c r="B5059" s="338">
        <f t="shared" si="784"/>
        <v>1973</v>
      </c>
      <c r="C5059" s="338">
        <f t="shared" si="785"/>
        <v>11</v>
      </c>
      <c r="D5059" s="338">
        <f t="shared" si="786"/>
        <v>4</v>
      </c>
      <c r="E5059" s="334">
        <v>0.2</v>
      </c>
      <c r="F5059" s="334">
        <v>0.1</v>
      </c>
      <c r="G5059" s="334">
        <v>0.2</v>
      </c>
      <c r="H5059" s="334">
        <v>0.1</v>
      </c>
      <c r="I5059" s="334">
        <v>0.2</v>
      </c>
      <c r="J5059" s="334">
        <v>0.2</v>
      </c>
      <c r="K5059" s="334">
        <v>0.1</v>
      </c>
      <c r="L5059" s="334">
        <v>0.2</v>
      </c>
      <c r="M5059" s="334">
        <v>0.1</v>
      </c>
      <c r="N5059" s="334">
        <v>0.2</v>
      </c>
      <c r="O5059" s="334">
        <v>0.1</v>
      </c>
      <c r="P5059" s="334">
        <v>0.2</v>
      </c>
      <c r="Q5059" s="334">
        <v>0.2</v>
      </c>
      <c r="R5059" s="334">
        <v>0.1</v>
      </c>
      <c r="S5059" s="334">
        <v>0.2</v>
      </c>
      <c r="T5059" s="334">
        <v>0.1</v>
      </c>
      <c r="U5059" s="334">
        <v>0.2</v>
      </c>
      <c r="V5059" s="334">
        <v>0.1</v>
      </c>
      <c r="W5059" s="334">
        <v>0.2</v>
      </c>
      <c r="X5059" s="334">
        <v>0.2</v>
      </c>
      <c r="Y5059" s="334">
        <v>0.1</v>
      </c>
      <c r="Z5059" s="334">
        <v>0.2</v>
      </c>
      <c r="AA5059" s="334">
        <v>0.1</v>
      </c>
      <c r="AB5059" s="334">
        <v>0.2</v>
      </c>
      <c r="AD5059" s="334">
        <v>3.8</v>
      </c>
      <c r="AE5059" s="334">
        <f t="shared" si="787"/>
        <v>3.8</v>
      </c>
      <c r="AF5059" s="334">
        <f t="shared" si="788"/>
        <v>3.8000000000000016</v>
      </c>
      <c r="AG5059" s="340">
        <f t="shared" si="789"/>
        <v>1.7763568394002505E-15</v>
      </c>
      <c r="AI5059" s="340">
        <f t="shared" si="793"/>
        <v>0</v>
      </c>
      <c r="AJ5059" s="340">
        <f t="shared" si="793"/>
        <v>0</v>
      </c>
      <c r="AK5059" s="340">
        <f t="shared" si="793"/>
        <v>0</v>
      </c>
      <c r="AL5059" s="340">
        <f t="shared" si="793"/>
        <v>0</v>
      </c>
      <c r="AM5059" s="340">
        <f t="shared" si="793"/>
        <v>0</v>
      </c>
    </row>
    <row r="5060" spans="1:39" x14ac:dyDescent="0.35">
      <c r="A5060" s="337">
        <v>26973</v>
      </c>
      <c r="B5060" s="338">
        <f t="shared" ref="B5060:B5123" si="794">YEAR(A5060)</f>
        <v>1973</v>
      </c>
      <c r="C5060" s="338">
        <f t="shared" ref="C5060:C5123" si="795">MONTH(A5060)</f>
        <v>11</v>
      </c>
      <c r="D5060" s="338">
        <f t="shared" ref="D5060:D5123" si="796">DAY(A5060)</f>
        <v>5</v>
      </c>
      <c r="E5060" s="334">
        <v>0.1</v>
      </c>
      <c r="F5060" s="334">
        <v>0.2</v>
      </c>
      <c r="G5060" s="334">
        <v>0.1</v>
      </c>
      <c r="H5060" s="334">
        <v>0.1</v>
      </c>
      <c r="I5060" s="334">
        <v>0.2</v>
      </c>
      <c r="J5060" s="334">
        <v>0.1</v>
      </c>
      <c r="K5060" s="334">
        <v>0.1</v>
      </c>
      <c r="L5060" s="334">
        <v>0.2</v>
      </c>
      <c r="M5060" s="334">
        <v>0.1</v>
      </c>
      <c r="N5060" s="334">
        <v>0.1</v>
      </c>
      <c r="O5060" s="334">
        <v>0.1</v>
      </c>
      <c r="P5060" s="334">
        <v>0.2</v>
      </c>
      <c r="Q5060" s="334">
        <v>0.1</v>
      </c>
      <c r="R5060" s="334">
        <v>0.1</v>
      </c>
      <c r="S5060" s="334">
        <v>0.2</v>
      </c>
      <c r="T5060" s="334">
        <v>0.1</v>
      </c>
      <c r="U5060" s="334">
        <v>0.1</v>
      </c>
      <c r="V5060" s="334">
        <v>0.2</v>
      </c>
      <c r="W5060" s="334">
        <v>0</v>
      </c>
      <c r="X5060" s="334">
        <v>0</v>
      </c>
      <c r="Y5060" s="334">
        <v>0</v>
      </c>
      <c r="Z5060" s="334">
        <v>0</v>
      </c>
      <c r="AA5060" s="334">
        <v>0</v>
      </c>
      <c r="AB5060" s="334">
        <v>0.1</v>
      </c>
      <c r="AD5060" s="334">
        <v>2.5</v>
      </c>
      <c r="AE5060" s="334">
        <f t="shared" ref="AE5060:AE5123" si="797">AD5060</f>
        <v>2.5</v>
      </c>
      <c r="AF5060" s="334">
        <f t="shared" ref="AF5060:AF5123" si="798">SUM(E5060:AB5060)</f>
        <v>2.5000000000000009</v>
      </c>
      <c r="AG5060" s="340">
        <f t="shared" ref="AG5060:AG5123" si="799">ABS(AF5060-AE5060)</f>
        <v>8.8817841970012523E-16</v>
      </c>
      <c r="AI5060" s="340">
        <f t="shared" ref="AI5060:AM5075" si="800">IF($C5060=AI$1,$AF5060,0)</f>
        <v>0</v>
      </c>
      <c r="AJ5060" s="340">
        <f t="shared" si="800"/>
        <v>0</v>
      </c>
      <c r="AK5060" s="340">
        <f t="shared" si="800"/>
        <v>0</v>
      </c>
      <c r="AL5060" s="340">
        <f t="shared" si="800"/>
        <v>0</v>
      </c>
      <c r="AM5060" s="340">
        <f t="shared" si="800"/>
        <v>0</v>
      </c>
    </row>
    <row r="5061" spans="1:39" x14ac:dyDescent="0.35">
      <c r="A5061" s="337">
        <v>26974</v>
      </c>
      <c r="B5061" s="338">
        <f t="shared" si="794"/>
        <v>1973</v>
      </c>
      <c r="C5061" s="338">
        <f t="shared" si="795"/>
        <v>11</v>
      </c>
      <c r="D5061" s="338">
        <f t="shared" si="796"/>
        <v>6</v>
      </c>
      <c r="E5061" s="334">
        <v>0.1</v>
      </c>
      <c r="F5061" s="334">
        <v>0.1</v>
      </c>
      <c r="G5061" s="334">
        <v>0.1</v>
      </c>
      <c r="H5061" s="334">
        <v>0.1</v>
      </c>
      <c r="I5061" s="334">
        <v>0.1</v>
      </c>
      <c r="J5061" s="334">
        <v>0.1</v>
      </c>
      <c r="K5061" s="334">
        <v>0.1</v>
      </c>
      <c r="L5061" s="334">
        <v>0.1</v>
      </c>
      <c r="M5061" s="334">
        <v>0.2</v>
      </c>
      <c r="N5061" s="334">
        <v>0.1</v>
      </c>
      <c r="O5061" s="334">
        <v>0.1</v>
      </c>
      <c r="P5061" s="334">
        <v>0.1</v>
      </c>
      <c r="Q5061" s="334">
        <v>0.1</v>
      </c>
      <c r="R5061" s="334">
        <v>0.1</v>
      </c>
      <c r="S5061" s="334">
        <v>0.1</v>
      </c>
      <c r="T5061" s="334">
        <v>0.1</v>
      </c>
      <c r="U5061" s="334">
        <v>0.1</v>
      </c>
      <c r="V5061" s="334">
        <v>0</v>
      </c>
      <c r="W5061" s="334">
        <v>0</v>
      </c>
      <c r="X5061" s="334">
        <v>0</v>
      </c>
      <c r="Y5061" s="334">
        <v>0</v>
      </c>
      <c r="Z5061" s="334">
        <v>0</v>
      </c>
      <c r="AA5061" s="334">
        <v>0</v>
      </c>
      <c r="AB5061" s="334">
        <v>0</v>
      </c>
      <c r="AD5061" s="334">
        <v>1.8</v>
      </c>
      <c r="AE5061" s="334">
        <f t="shared" si="797"/>
        <v>1.8</v>
      </c>
      <c r="AF5061" s="334">
        <f t="shared" si="798"/>
        <v>1.8000000000000007</v>
      </c>
      <c r="AG5061" s="340">
        <f t="shared" si="799"/>
        <v>6.6613381477509392E-16</v>
      </c>
      <c r="AI5061" s="340">
        <f t="shared" si="800"/>
        <v>0</v>
      </c>
      <c r="AJ5061" s="340">
        <f t="shared" si="800"/>
        <v>0</v>
      </c>
      <c r="AK5061" s="340">
        <f t="shared" si="800"/>
        <v>0</v>
      </c>
      <c r="AL5061" s="340">
        <f t="shared" si="800"/>
        <v>0</v>
      </c>
      <c r="AM5061" s="340">
        <f t="shared" si="800"/>
        <v>0</v>
      </c>
    </row>
    <row r="5062" spans="1:39" x14ac:dyDescent="0.35">
      <c r="A5062" s="337">
        <v>26975</v>
      </c>
      <c r="B5062" s="338">
        <f t="shared" si="794"/>
        <v>1973</v>
      </c>
      <c r="C5062" s="338">
        <f t="shared" si="795"/>
        <v>11</v>
      </c>
      <c r="D5062" s="338">
        <f t="shared" si="796"/>
        <v>7</v>
      </c>
      <c r="E5062" s="334">
        <v>0</v>
      </c>
      <c r="F5062" s="334">
        <v>0</v>
      </c>
      <c r="G5062" s="334">
        <v>0</v>
      </c>
      <c r="H5062" s="334">
        <v>0</v>
      </c>
      <c r="I5062" s="334">
        <v>0</v>
      </c>
      <c r="J5062" s="334">
        <v>0</v>
      </c>
      <c r="K5062" s="334">
        <v>0</v>
      </c>
      <c r="L5062" s="334">
        <v>0</v>
      </c>
      <c r="M5062" s="334">
        <v>0</v>
      </c>
      <c r="N5062" s="334">
        <v>0</v>
      </c>
      <c r="O5062" s="334">
        <v>0</v>
      </c>
      <c r="P5062" s="334">
        <v>0</v>
      </c>
      <c r="Q5062" s="334">
        <v>0</v>
      </c>
      <c r="R5062" s="334">
        <v>0</v>
      </c>
      <c r="S5062" s="334">
        <v>0</v>
      </c>
      <c r="T5062" s="334">
        <v>0</v>
      </c>
      <c r="U5062" s="334">
        <v>0</v>
      </c>
      <c r="V5062" s="334">
        <v>0</v>
      </c>
      <c r="W5062" s="334">
        <v>0</v>
      </c>
      <c r="X5062" s="334">
        <v>0</v>
      </c>
      <c r="Y5062" s="334">
        <v>0</v>
      </c>
      <c r="Z5062" s="334">
        <v>0</v>
      </c>
      <c r="AA5062" s="334">
        <v>0</v>
      </c>
      <c r="AB5062" s="334">
        <v>0</v>
      </c>
      <c r="AD5062" s="334">
        <v>0</v>
      </c>
      <c r="AE5062" s="334">
        <f t="shared" si="797"/>
        <v>0</v>
      </c>
      <c r="AF5062" s="334">
        <f t="shared" si="798"/>
        <v>0</v>
      </c>
      <c r="AG5062" s="340">
        <f t="shared" si="799"/>
        <v>0</v>
      </c>
      <c r="AI5062" s="340">
        <f t="shared" si="800"/>
        <v>0</v>
      </c>
      <c r="AJ5062" s="340">
        <f t="shared" si="800"/>
        <v>0</v>
      </c>
      <c r="AK5062" s="340">
        <f t="shared" si="800"/>
        <v>0</v>
      </c>
      <c r="AL5062" s="340">
        <f t="shared" si="800"/>
        <v>0</v>
      </c>
      <c r="AM5062" s="340">
        <f t="shared" si="800"/>
        <v>0</v>
      </c>
    </row>
    <row r="5063" spans="1:39" x14ac:dyDescent="0.35">
      <c r="A5063" s="337">
        <v>26976</v>
      </c>
      <c r="B5063" s="338">
        <f t="shared" si="794"/>
        <v>1973</v>
      </c>
      <c r="C5063" s="338">
        <f t="shared" si="795"/>
        <v>11</v>
      </c>
      <c r="D5063" s="338">
        <f t="shared" si="796"/>
        <v>8</v>
      </c>
      <c r="E5063" s="334">
        <v>0</v>
      </c>
      <c r="F5063" s="334">
        <v>0</v>
      </c>
      <c r="G5063" s="334">
        <v>0</v>
      </c>
      <c r="H5063" s="334">
        <v>0</v>
      </c>
      <c r="I5063" s="334">
        <v>0</v>
      </c>
      <c r="J5063" s="334">
        <v>0</v>
      </c>
      <c r="K5063" s="334">
        <v>0</v>
      </c>
      <c r="L5063" s="334">
        <v>0</v>
      </c>
      <c r="M5063" s="334">
        <v>0</v>
      </c>
      <c r="N5063" s="334">
        <v>0</v>
      </c>
      <c r="O5063" s="334">
        <v>0</v>
      </c>
      <c r="P5063" s="334">
        <v>0</v>
      </c>
      <c r="Q5063" s="334">
        <v>0</v>
      </c>
      <c r="R5063" s="334">
        <v>0</v>
      </c>
      <c r="S5063" s="334">
        <v>0</v>
      </c>
      <c r="T5063" s="334">
        <v>0</v>
      </c>
      <c r="U5063" s="334">
        <v>0</v>
      </c>
      <c r="V5063" s="334">
        <v>0</v>
      </c>
      <c r="W5063" s="334">
        <v>0</v>
      </c>
      <c r="X5063" s="334">
        <v>0</v>
      </c>
      <c r="Y5063" s="334">
        <v>0</v>
      </c>
      <c r="Z5063" s="334">
        <v>0</v>
      </c>
      <c r="AA5063" s="334">
        <v>0</v>
      </c>
      <c r="AB5063" s="334">
        <v>0</v>
      </c>
      <c r="AD5063" s="334">
        <v>0</v>
      </c>
      <c r="AE5063" s="334">
        <f t="shared" si="797"/>
        <v>0</v>
      </c>
      <c r="AF5063" s="334">
        <f t="shared" si="798"/>
        <v>0</v>
      </c>
      <c r="AG5063" s="340">
        <f t="shared" si="799"/>
        <v>0</v>
      </c>
      <c r="AI5063" s="340">
        <f t="shared" si="800"/>
        <v>0</v>
      </c>
      <c r="AJ5063" s="340">
        <f t="shared" si="800"/>
        <v>0</v>
      </c>
      <c r="AK5063" s="340">
        <f t="shared" si="800"/>
        <v>0</v>
      </c>
      <c r="AL5063" s="340">
        <f t="shared" si="800"/>
        <v>0</v>
      </c>
      <c r="AM5063" s="340">
        <f t="shared" si="800"/>
        <v>0</v>
      </c>
    </row>
    <row r="5064" spans="1:39" x14ac:dyDescent="0.35">
      <c r="A5064" s="337">
        <v>26977</v>
      </c>
      <c r="B5064" s="338">
        <f t="shared" si="794"/>
        <v>1973</v>
      </c>
      <c r="C5064" s="338">
        <f t="shared" si="795"/>
        <v>11</v>
      </c>
      <c r="D5064" s="338">
        <f t="shared" si="796"/>
        <v>9</v>
      </c>
      <c r="E5064" s="334">
        <v>0</v>
      </c>
      <c r="F5064" s="334">
        <v>0.1</v>
      </c>
      <c r="G5064" s="334">
        <v>0</v>
      </c>
      <c r="H5064" s="334">
        <v>0</v>
      </c>
      <c r="I5064" s="334">
        <v>0.1</v>
      </c>
      <c r="J5064" s="334">
        <v>0</v>
      </c>
      <c r="K5064" s="334">
        <v>0</v>
      </c>
      <c r="L5064" s="334">
        <v>0.1</v>
      </c>
      <c r="M5064" s="334">
        <v>0</v>
      </c>
      <c r="N5064" s="334">
        <v>0</v>
      </c>
      <c r="O5064" s="334">
        <v>0.1</v>
      </c>
      <c r="P5064" s="334">
        <v>0</v>
      </c>
      <c r="Q5064" s="334">
        <v>0</v>
      </c>
      <c r="R5064" s="334">
        <v>0.1</v>
      </c>
      <c r="S5064" s="334">
        <v>0</v>
      </c>
      <c r="T5064" s="334">
        <v>0</v>
      </c>
      <c r="U5064" s="334">
        <v>0</v>
      </c>
      <c r="V5064" s="334">
        <v>0</v>
      </c>
      <c r="W5064" s="334">
        <v>0</v>
      </c>
      <c r="X5064" s="334">
        <v>0</v>
      </c>
      <c r="Y5064" s="334">
        <v>0</v>
      </c>
      <c r="Z5064" s="334">
        <v>0</v>
      </c>
      <c r="AA5064" s="334">
        <v>0</v>
      </c>
      <c r="AB5064" s="334">
        <v>0</v>
      </c>
      <c r="AD5064" s="334">
        <v>0.5</v>
      </c>
      <c r="AE5064" s="334">
        <f t="shared" si="797"/>
        <v>0.5</v>
      </c>
      <c r="AF5064" s="334">
        <f t="shared" si="798"/>
        <v>0.5</v>
      </c>
      <c r="AG5064" s="340">
        <f t="shared" si="799"/>
        <v>0</v>
      </c>
      <c r="AI5064" s="340">
        <f t="shared" si="800"/>
        <v>0</v>
      </c>
      <c r="AJ5064" s="340">
        <f t="shared" si="800"/>
        <v>0</v>
      </c>
      <c r="AK5064" s="340">
        <f t="shared" si="800"/>
        <v>0</v>
      </c>
      <c r="AL5064" s="340">
        <f t="shared" si="800"/>
        <v>0</v>
      </c>
      <c r="AM5064" s="340">
        <f t="shared" si="800"/>
        <v>0</v>
      </c>
    </row>
    <row r="5065" spans="1:39" x14ac:dyDescent="0.35">
      <c r="A5065" s="337">
        <v>26978</v>
      </c>
      <c r="B5065" s="338">
        <f t="shared" si="794"/>
        <v>1973</v>
      </c>
      <c r="C5065" s="338">
        <f t="shared" si="795"/>
        <v>11</v>
      </c>
      <c r="D5065" s="338">
        <f t="shared" si="796"/>
        <v>10</v>
      </c>
      <c r="E5065" s="334">
        <v>0</v>
      </c>
      <c r="F5065" s="334">
        <v>0</v>
      </c>
      <c r="G5065" s="334">
        <v>0</v>
      </c>
      <c r="H5065" s="334">
        <v>0</v>
      </c>
      <c r="I5065" s="334">
        <v>0</v>
      </c>
      <c r="J5065" s="334">
        <v>0</v>
      </c>
      <c r="K5065" s="334">
        <v>0</v>
      </c>
      <c r="L5065" s="334">
        <v>0</v>
      </c>
      <c r="M5065" s="334">
        <v>0</v>
      </c>
      <c r="N5065" s="334">
        <v>0</v>
      </c>
      <c r="O5065" s="334">
        <v>0</v>
      </c>
      <c r="P5065" s="334">
        <v>0</v>
      </c>
      <c r="Q5065" s="334">
        <v>0</v>
      </c>
      <c r="R5065" s="334">
        <v>0</v>
      </c>
      <c r="S5065" s="334">
        <v>0</v>
      </c>
      <c r="T5065" s="334">
        <v>0</v>
      </c>
      <c r="U5065" s="334">
        <v>0</v>
      </c>
      <c r="V5065" s="334">
        <v>0</v>
      </c>
      <c r="W5065" s="334">
        <v>0</v>
      </c>
      <c r="X5065" s="334">
        <v>0</v>
      </c>
      <c r="Y5065" s="334">
        <v>0</v>
      </c>
      <c r="Z5065" s="334">
        <v>0</v>
      </c>
      <c r="AA5065" s="334">
        <v>0</v>
      </c>
      <c r="AB5065" s="334">
        <v>0</v>
      </c>
      <c r="AD5065" s="334">
        <v>0</v>
      </c>
      <c r="AE5065" s="334">
        <f t="shared" si="797"/>
        <v>0</v>
      </c>
      <c r="AF5065" s="334">
        <f t="shared" si="798"/>
        <v>0</v>
      </c>
      <c r="AG5065" s="340">
        <f t="shared" si="799"/>
        <v>0</v>
      </c>
      <c r="AI5065" s="340">
        <f t="shared" si="800"/>
        <v>0</v>
      </c>
      <c r="AJ5065" s="340">
        <f t="shared" si="800"/>
        <v>0</v>
      </c>
      <c r="AK5065" s="340">
        <f t="shared" si="800"/>
        <v>0</v>
      </c>
      <c r="AL5065" s="340">
        <f t="shared" si="800"/>
        <v>0</v>
      </c>
      <c r="AM5065" s="340">
        <f t="shared" si="800"/>
        <v>0</v>
      </c>
    </row>
    <row r="5066" spans="1:39" x14ac:dyDescent="0.35">
      <c r="A5066" s="337">
        <v>26979</v>
      </c>
      <c r="B5066" s="338">
        <f t="shared" si="794"/>
        <v>1973</v>
      </c>
      <c r="C5066" s="338">
        <f t="shared" si="795"/>
        <v>11</v>
      </c>
      <c r="D5066" s="338">
        <f t="shared" si="796"/>
        <v>11</v>
      </c>
      <c r="E5066" s="334">
        <v>0</v>
      </c>
      <c r="F5066" s="334">
        <v>0</v>
      </c>
      <c r="G5066" s="334">
        <v>0</v>
      </c>
      <c r="H5066" s="334">
        <v>0</v>
      </c>
      <c r="I5066" s="334">
        <v>0</v>
      </c>
      <c r="J5066" s="334">
        <v>0</v>
      </c>
      <c r="K5066" s="334">
        <v>0</v>
      </c>
      <c r="L5066" s="334">
        <v>0</v>
      </c>
      <c r="M5066" s="334">
        <v>0</v>
      </c>
      <c r="N5066" s="334">
        <v>0</v>
      </c>
      <c r="O5066" s="334">
        <v>0</v>
      </c>
      <c r="P5066" s="334">
        <v>0</v>
      </c>
      <c r="Q5066" s="334">
        <v>0</v>
      </c>
      <c r="R5066" s="334">
        <v>0</v>
      </c>
      <c r="S5066" s="334">
        <v>0</v>
      </c>
      <c r="T5066" s="334">
        <v>0</v>
      </c>
      <c r="U5066" s="334">
        <v>0</v>
      </c>
      <c r="V5066" s="334">
        <v>0</v>
      </c>
      <c r="W5066" s="334">
        <v>0</v>
      </c>
      <c r="X5066" s="334">
        <v>0</v>
      </c>
      <c r="Y5066" s="334">
        <v>0</v>
      </c>
      <c r="Z5066" s="334">
        <v>0</v>
      </c>
      <c r="AA5066" s="334">
        <v>0</v>
      </c>
      <c r="AB5066" s="334">
        <v>0</v>
      </c>
      <c r="AD5066" s="334">
        <v>0</v>
      </c>
      <c r="AE5066" s="334">
        <f t="shared" si="797"/>
        <v>0</v>
      </c>
      <c r="AF5066" s="334">
        <f t="shared" si="798"/>
        <v>0</v>
      </c>
      <c r="AG5066" s="340">
        <f t="shared" si="799"/>
        <v>0</v>
      </c>
      <c r="AI5066" s="340">
        <f t="shared" si="800"/>
        <v>0</v>
      </c>
      <c r="AJ5066" s="340">
        <f t="shared" si="800"/>
        <v>0</v>
      </c>
      <c r="AK5066" s="340">
        <f t="shared" si="800"/>
        <v>0</v>
      </c>
      <c r="AL5066" s="340">
        <f t="shared" si="800"/>
        <v>0</v>
      </c>
      <c r="AM5066" s="340">
        <f t="shared" si="800"/>
        <v>0</v>
      </c>
    </row>
    <row r="5067" spans="1:39" x14ac:dyDescent="0.35">
      <c r="A5067" s="337">
        <v>26980</v>
      </c>
      <c r="B5067" s="338">
        <f t="shared" si="794"/>
        <v>1973</v>
      </c>
      <c r="C5067" s="338">
        <f t="shared" si="795"/>
        <v>11</v>
      </c>
      <c r="D5067" s="338">
        <f t="shared" si="796"/>
        <v>12</v>
      </c>
      <c r="E5067" s="334">
        <v>0</v>
      </c>
      <c r="F5067" s="334">
        <v>0</v>
      </c>
      <c r="G5067" s="334">
        <v>0</v>
      </c>
      <c r="H5067" s="334">
        <v>0</v>
      </c>
      <c r="I5067" s="334">
        <v>0</v>
      </c>
      <c r="J5067" s="334">
        <v>0</v>
      </c>
      <c r="K5067" s="334">
        <v>0</v>
      </c>
      <c r="L5067" s="334">
        <v>0.2</v>
      </c>
      <c r="M5067" s="334">
        <v>0.1</v>
      </c>
      <c r="N5067" s="334">
        <v>0</v>
      </c>
      <c r="O5067" s="334">
        <v>0</v>
      </c>
      <c r="P5067" s="334">
        <v>0</v>
      </c>
      <c r="Q5067" s="334">
        <v>0</v>
      </c>
      <c r="R5067" s="334">
        <v>0</v>
      </c>
      <c r="S5067" s="334">
        <v>0</v>
      </c>
      <c r="T5067" s="334">
        <v>0</v>
      </c>
      <c r="U5067" s="334">
        <v>0</v>
      </c>
      <c r="V5067" s="334">
        <v>0</v>
      </c>
      <c r="W5067" s="334">
        <v>0</v>
      </c>
      <c r="X5067" s="334">
        <v>0</v>
      </c>
      <c r="Y5067" s="334">
        <v>0</v>
      </c>
      <c r="Z5067" s="334">
        <v>0</v>
      </c>
      <c r="AA5067" s="334">
        <v>0.2</v>
      </c>
      <c r="AB5067" s="334">
        <v>0</v>
      </c>
      <c r="AD5067" s="334">
        <v>0.5</v>
      </c>
      <c r="AE5067" s="334">
        <f t="shared" si="797"/>
        <v>0.5</v>
      </c>
      <c r="AF5067" s="334">
        <f t="shared" si="798"/>
        <v>0.5</v>
      </c>
      <c r="AG5067" s="340">
        <f t="shared" si="799"/>
        <v>0</v>
      </c>
      <c r="AI5067" s="340">
        <f t="shared" si="800"/>
        <v>0</v>
      </c>
      <c r="AJ5067" s="340">
        <f t="shared" si="800"/>
        <v>0</v>
      </c>
      <c r="AK5067" s="340">
        <f t="shared" si="800"/>
        <v>0</v>
      </c>
      <c r="AL5067" s="340">
        <f t="shared" si="800"/>
        <v>0</v>
      </c>
      <c r="AM5067" s="340">
        <f t="shared" si="800"/>
        <v>0</v>
      </c>
    </row>
    <row r="5068" spans="1:39" x14ac:dyDescent="0.35">
      <c r="A5068" s="337">
        <v>26981</v>
      </c>
      <c r="B5068" s="338">
        <f t="shared" si="794"/>
        <v>1973</v>
      </c>
      <c r="C5068" s="338">
        <f t="shared" si="795"/>
        <v>11</v>
      </c>
      <c r="D5068" s="338">
        <f t="shared" si="796"/>
        <v>13</v>
      </c>
      <c r="E5068" s="334">
        <v>0</v>
      </c>
      <c r="F5068" s="334">
        <v>0</v>
      </c>
      <c r="G5068" s="334">
        <v>0</v>
      </c>
      <c r="H5068" s="334">
        <v>0</v>
      </c>
      <c r="I5068" s="334">
        <v>0</v>
      </c>
      <c r="J5068" s="334">
        <v>0</v>
      </c>
      <c r="K5068" s="334">
        <v>0</v>
      </c>
      <c r="L5068" s="334">
        <v>0</v>
      </c>
      <c r="M5068" s="334">
        <v>0</v>
      </c>
      <c r="N5068" s="334">
        <v>0</v>
      </c>
      <c r="O5068" s="334">
        <v>0</v>
      </c>
      <c r="P5068" s="334">
        <v>0</v>
      </c>
      <c r="Q5068" s="334">
        <v>0</v>
      </c>
      <c r="R5068" s="334">
        <v>0</v>
      </c>
      <c r="S5068" s="334">
        <v>0</v>
      </c>
      <c r="T5068" s="334">
        <v>0</v>
      </c>
      <c r="U5068" s="334">
        <v>0</v>
      </c>
      <c r="V5068" s="334">
        <v>0</v>
      </c>
      <c r="W5068" s="334">
        <v>0</v>
      </c>
      <c r="X5068" s="334">
        <v>0</v>
      </c>
      <c r="Y5068" s="334">
        <v>0</v>
      </c>
      <c r="Z5068" s="334">
        <v>0</v>
      </c>
      <c r="AA5068" s="334">
        <v>0</v>
      </c>
      <c r="AB5068" s="334">
        <v>0</v>
      </c>
      <c r="AD5068" s="334">
        <v>0</v>
      </c>
      <c r="AE5068" s="334">
        <f t="shared" si="797"/>
        <v>0</v>
      </c>
      <c r="AF5068" s="334">
        <f t="shared" si="798"/>
        <v>0</v>
      </c>
      <c r="AG5068" s="340">
        <f t="shared" si="799"/>
        <v>0</v>
      </c>
      <c r="AI5068" s="340">
        <f t="shared" si="800"/>
        <v>0</v>
      </c>
      <c r="AJ5068" s="340">
        <f t="shared" si="800"/>
        <v>0</v>
      </c>
      <c r="AK5068" s="340">
        <f t="shared" si="800"/>
        <v>0</v>
      </c>
      <c r="AL5068" s="340">
        <f t="shared" si="800"/>
        <v>0</v>
      </c>
      <c r="AM5068" s="340">
        <f t="shared" si="800"/>
        <v>0</v>
      </c>
    </row>
    <row r="5069" spans="1:39" x14ac:dyDescent="0.35">
      <c r="A5069" s="337">
        <v>26982</v>
      </c>
      <c r="B5069" s="338">
        <f t="shared" si="794"/>
        <v>1973</v>
      </c>
      <c r="C5069" s="338">
        <f t="shared" si="795"/>
        <v>11</v>
      </c>
      <c r="D5069" s="338">
        <f t="shared" si="796"/>
        <v>14</v>
      </c>
      <c r="E5069" s="334">
        <v>0</v>
      </c>
      <c r="F5069" s="334">
        <v>0</v>
      </c>
      <c r="G5069" s="334">
        <v>0</v>
      </c>
      <c r="H5069" s="334">
        <v>0</v>
      </c>
      <c r="I5069" s="334">
        <v>0</v>
      </c>
      <c r="J5069" s="334">
        <v>0</v>
      </c>
      <c r="K5069" s="334">
        <v>0</v>
      </c>
      <c r="L5069" s="334">
        <v>0</v>
      </c>
      <c r="M5069" s="334">
        <v>0</v>
      </c>
      <c r="N5069" s="334">
        <v>0</v>
      </c>
      <c r="O5069" s="334">
        <v>0</v>
      </c>
      <c r="P5069" s="334">
        <v>0</v>
      </c>
      <c r="Q5069" s="334">
        <v>0</v>
      </c>
      <c r="R5069" s="334">
        <v>0</v>
      </c>
      <c r="S5069" s="334">
        <v>0</v>
      </c>
      <c r="T5069" s="334">
        <v>0</v>
      </c>
      <c r="U5069" s="334">
        <v>0</v>
      </c>
      <c r="V5069" s="334">
        <v>0</v>
      </c>
      <c r="W5069" s="334">
        <v>0</v>
      </c>
      <c r="X5069" s="334">
        <v>0</v>
      </c>
      <c r="Y5069" s="334">
        <v>0</v>
      </c>
      <c r="Z5069" s="334">
        <v>0</v>
      </c>
      <c r="AA5069" s="334">
        <v>0</v>
      </c>
      <c r="AB5069" s="334">
        <v>0</v>
      </c>
      <c r="AD5069" s="334">
        <v>0</v>
      </c>
      <c r="AE5069" s="334">
        <f t="shared" si="797"/>
        <v>0</v>
      </c>
      <c r="AF5069" s="334">
        <f t="shared" si="798"/>
        <v>0</v>
      </c>
      <c r="AG5069" s="340">
        <f t="shared" si="799"/>
        <v>0</v>
      </c>
      <c r="AI5069" s="340">
        <f t="shared" si="800"/>
        <v>0</v>
      </c>
      <c r="AJ5069" s="340">
        <f t="shared" si="800"/>
        <v>0</v>
      </c>
      <c r="AK5069" s="340">
        <f t="shared" si="800"/>
        <v>0</v>
      </c>
      <c r="AL5069" s="340">
        <f t="shared" si="800"/>
        <v>0</v>
      </c>
      <c r="AM5069" s="340">
        <f t="shared" si="800"/>
        <v>0</v>
      </c>
    </row>
    <row r="5070" spans="1:39" x14ac:dyDescent="0.35">
      <c r="A5070" s="337">
        <v>26983</v>
      </c>
      <c r="B5070" s="338">
        <f t="shared" si="794"/>
        <v>1973</v>
      </c>
      <c r="C5070" s="338">
        <f t="shared" si="795"/>
        <v>11</v>
      </c>
      <c r="D5070" s="338">
        <f t="shared" si="796"/>
        <v>15</v>
      </c>
      <c r="E5070" s="334">
        <v>0</v>
      </c>
      <c r="F5070" s="334">
        <v>0</v>
      </c>
      <c r="G5070" s="334">
        <v>0</v>
      </c>
      <c r="H5070" s="334">
        <v>0</v>
      </c>
      <c r="I5070" s="334">
        <v>0</v>
      </c>
      <c r="J5070" s="334">
        <v>0.1</v>
      </c>
      <c r="K5070" s="334">
        <v>0</v>
      </c>
      <c r="L5070" s="334">
        <v>0.1</v>
      </c>
      <c r="M5070" s="334">
        <v>0</v>
      </c>
      <c r="N5070" s="334">
        <v>0.1</v>
      </c>
      <c r="O5070" s="334">
        <v>0</v>
      </c>
      <c r="P5070" s="334">
        <v>0</v>
      </c>
      <c r="Q5070" s="334">
        <v>0</v>
      </c>
      <c r="R5070" s="334">
        <v>0</v>
      </c>
      <c r="S5070" s="334">
        <v>0</v>
      </c>
      <c r="T5070" s="334">
        <v>0</v>
      </c>
      <c r="U5070" s="334">
        <v>0</v>
      </c>
      <c r="V5070" s="334">
        <v>0</v>
      </c>
      <c r="W5070" s="334">
        <v>0</v>
      </c>
      <c r="X5070" s="334">
        <v>0</v>
      </c>
      <c r="Y5070" s="334">
        <v>0</v>
      </c>
      <c r="Z5070" s="334">
        <v>0</v>
      </c>
      <c r="AA5070" s="334">
        <v>0</v>
      </c>
      <c r="AB5070" s="334">
        <v>0</v>
      </c>
      <c r="AD5070" s="334">
        <v>0.3</v>
      </c>
      <c r="AE5070" s="334">
        <f t="shared" si="797"/>
        <v>0.3</v>
      </c>
      <c r="AF5070" s="334">
        <f t="shared" si="798"/>
        <v>0.30000000000000004</v>
      </c>
      <c r="AG5070" s="340">
        <f t="shared" si="799"/>
        <v>5.5511151231257827E-17</v>
      </c>
      <c r="AI5070" s="340">
        <f t="shared" si="800"/>
        <v>0</v>
      </c>
      <c r="AJ5070" s="340">
        <f t="shared" si="800"/>
        <v>0</v>
      </c>
      <c r="AK5070" s="340">
        <f t="shared" si="800"/>
        <v>0</v>
      </c>
      <c r="AL5070" s="340">
        <f t="shared" si="800"/>
        <v>0</v>
      </c>
      <c r="AM5070" s="340">
        <f t="shared" si="800"/>
        <v>0</v>
      </c>
    </row>
    <row r="5071" spans="1:39" x14ac:dyDescent="0.35">
      <c r="A5071" s="337">
        <v>26984</v>
      </c>
      <c r="B5071" s="338">
        <f t="shared" si="794"/>
        <v>1973</v>
      </c>
      <c r="C5071" s="338">
        <f t="shared" si="795"/>
        <v>11</v>
      </c>
      <c r="D5071" s="338">
        <f t="shared" si="796"/>
        <v>16</v>
      </c>
      <c r="E5071" s="334">
        <v>0</v>
      </c>
      <c r="F5071" s="334">
        <v>0</v>
      </c>
      <c r="G5071" s="334">
        <v>0</v>
      </c>
      <c r="H5071" s="334">
        <v>0</v>
      </c>
      <c r="I5071" s="334">
        <v>0.1</v>
      </c>
      <c r="J5071" s="334">
        <v>0.1</v>
      </c>
      <c r="K5071" s="334">
        <v>0.2</v>
      </c>
      <c r="L5071" s="334">
        <v>0.1</v>
      </c>
      <c r="M5071" s="334">
        <v>0.1</v>
      </c>
      <c r="N5071" s="334">
        <v>0</v>
      </c>
      <c r="O5071" s="334">
        <v>0</v>
      </c>
      <c r="P5071" s="334">
        <v>0</v>
      </c>
      <c r="Q5071" s="334">
        <v>0</v>
      </c>
      <c r="R5071" s="334">
        <v>0</v>
      </c>
      <c r="S5071" s="334">
        <v>0</v>
      </c>
      <c r="T5071" s="334">
        <v>0.1</v>
      </c>
      <c r="U5071" s="334">
        <v>0.1</v>
      </c>
      <c r="V5071" s="334">
        <v>0.1</v>
      </c>
      <c r="W5071" s="334">
        <v>0.2</v>
      </c>
      <c r="X5071" s="334">
        <v>0.1</v>
      </c>
      <c r="Y5071" s="334">
        <v>0.1</v>
      </c>
      <c r="Z5071" s="334">
        <v>0</v>
      </c>
      <c r="AA5071" s="334">
        <v>0</v>
      </c>
      <c r="AB5071" s="334">
        <v>0</v>
      </c>
      <c r="AD5071" s="334">
        <v>1.3</v>
      </c>
      <c r="AE5071" s="334">
        <f t="shared" si="797"/>
        <v>1.3</v>
      </c>
      <c r="AF5071" s="334">
        <f t="shared" si="798"/>
        <v>1.3</v>
      </c>
      <c r="AG5071" s="340">
        <f t="shared" si="799"/>
        <v>0</v>
      </c>
      <c r="AI5071" s="340">
        <f t="shared" si="800"/>
        <v>0</v>
      </c>
      <c r="AJ5071" s="340">
        <f t="shared" si="800"/>
        <v>0</v>
      </c>
      <c r="AK5071" s="340">
        <f t="shared" si="800"/>
        <v>0</v>
      </c>
      <c r="AL5071" s="340">
        <f t="shared" si="800"/>
        <v>0</v>
      </c>
      <c r="AM5071" s="340">
        <f t="shared" si="800"/>
        <v>0</v>
      </c>
    </row>
    <row r="5072" spans="1:39" x14ac:dyDescent="0.35">
      <c r="A5072" s="337">
        <v>26985</v>
      </c>
      <c r="B5072" s="338">
        <f t="shared" si="794"/>
        <v>1973</v>
      </c>
      <c r="C5072" s="338">
        <f t="shared" si="795"/>
        <v>11</v>
      </c>
      <c r="D5072" s="338">
        <f t="shared" si="796"/>
        <v>17</v>
      </c>
      <c r="E5072" s="334">
        <v>0</v>
      </c>
      <c r="F5072" s="334">
        <v>0</v>
      </c>
      <c r="G5072" s="334">
        <v>0</v>
      </c>
      <c r="H5072" s="334">
        <v>0</v>
      </c>
      <c r="I5072" s="334">
        <v>0</v>
      </c>
      <c r="J5072" s="334">
        <v>0</v>
      </c>
      <c r="K5072" s="334">
        <v>0.1</v>
      </c>
      <c r="L5072" s="334">
        <v>0.1</v>
      </c>
      <c r="M5072" s="334">
        <v>0.1</v>
      </c>
      <c r="N5072" s="334">
        <v>0</v>
      </c>
      <c r="O5072" s="334">
        <v>0.1</v>
      </c>
      <c r="P5072" s="334">
        <v>0.1</v>
      </c>
      <c r="Q5072" s="334">
        <v>0</v>
      </c>
      <c r="R5072" s="334">
        <v>0</v>
      </c>
      <c r="S5072" s="334">
        <v>0</v>
      </c>
      <c r="T5072" s="334">
        <v>0</v>
      </c>
      <c r="U5072" s="334">
        <v>0</v>
      </c>
      <c r="V5072" s="334">
        <v>0</v>
      </c>
      <c r="W5072" s="334">
        <v>0</v>
      </c>
      <c r="X5072" s="334">
        <v>0</v>
      </c>
      <c r="Y5072" s="334">
        <v>0</v>
      </c>
      <c r="Z5072" s="334">
        <v>0</v>
      </c>
      <c r="AA5072" s="334">
        <v>0</v>
      </c>
      <c r="AB5072" s="334">
        <v>0</v>
      </c>
      <c r="AD5072" s="334">
        <v>0.5</v>
      </c>
      <c r="AE5072" s="334">
        <f t="shared" si="797"/>
        <v>0.5</v>
      </c>
      <c r="AF5072" s="334">
        <f t="shared" si="798"/>
        <v>0.5</v>
      </c>
      <c r="AG5072" s="340">
        <f t="shared" si="799"/>
        <v>0</v>
      </c>
      <c r="AI5072" s="340">
        <f t="shared" si="800"/>
        <v>0</v>
      </c>
      <c r="AJ5072" s="340">
        <f t="shared" si="800"/>
        <v>0</v>
      </c>
      <c r="AK5072" s="340">
        <f t="shared" si="800"/>
        <v>0</v>
      </c>
      <c r="AL5072" s="340">
        <f t="shared" si="800"/>
        <v>0</v>
      </c>
      <c r="AM5072" s="340">
        <f t="shared" si="800"/>
        <v>0</v>
      </c>
    </row>
    <row r="5073" spans="1:39" x14ac:dyDescent="0.35">
      <c r="A5073" s="337">
        <v>26986</v>
      </c>
      <c r="B5073" s="338">
        <f t="shared" si="794"/>
        <v>1973</v>
      </c>
      <c r="C5073" s="338">
        <f t="shared" si="795"/>
        <v>11</v>
      </c>
      <c r="D5073" s="338">
        <f t="shared" si="796"/>
        <v>18</v>
      </c>
      <c r="E5073" s="334">
        <v>0</v>
      </c>
      <c r="F5073" s="334">
        <v>0</v>
      </c>
      <c r="G5073" s="334">
        <v>0</v>
      </c>
      <c r="H5073" s="334">
        <v>0</v>
      </c>
      <c r="I5073" s="334">
        <v>0</v>
      </c>
      <c r="J5073" s="334">
        <v>0</v>
      </c>
      <c r="K5073" s="334">
        <v>0</v>
      </c>
      <c r="L5073" s="334">
        <v>0.1</v>
      </c>
      <c r="M5073" s="334">
        <v>0</v>
      </c>
      <c r="N5073" s="334">
        <v>0.1</v>
      </c>
      <c r="O5073" s="334">
        <v>0</v>
      </c>
      <c r="P5073" s="334">
        <v>0.1</v>
      </c>
      <c r="Q5073" s="334">
        <v>0</v>
      </c>
      <c r="R5073" s="334">
        <v>0.1</v>
      </c>
      <c r="S5073" s="334">
        <v>0</v>
      </c>
      <c r="T5073" s="334">
        <v>0</v>
      </c>
      <c r="U5073" s="334">
        <v>0.1</v>
      </c>
      <c r="V5073" s="334">
        <v>0</v>
      </c>
      <c r="W5073" s="334">
        <v>0.1</v>
      </c>
      <c r="X5073" s="334">
        <v>0</v>
      </c>
      <c r="Y5073" s="334">
        <v>0.1</v>
      </c>
      <c r="Z5073" s="334">
        <v>0</v>
      </c>
      <c r="AA5073" s="334">
        <v>0.1</v>
      </c>
      <c r="AB5073" s="334">
        <v>0</v>
      </c>
      <c r="AD5073" s="334">
        <v>0.8</v>
      </c>
      <c r="AE5073" s="334">
        <f t="shared" si="797"/>
        <v>0.8</v>
      </c>
      <c r="AF5073" s="334">
        <f t="shared" si="798"/>
        <v>0.79999999999999993</v>
      </c>
      <c r="AG5073" s="340">
        <f t="shared" si="799"/>
        <v>1.1102230246251565E-16</v>
      </c>
      <c r="AI5073" s="340">
        <f t="shared" si="800"/>
        <v>0</v>
      </c>
      <c r="AJ5073" s="340">
        <f t="shared" si="800"/>
        <v>0</v>
      </c>
      <c r="AK5073" s="340">
        <f t="shared" si="800"/>
        <v>0</v>
      </c>
      <c r="AL5073" s="340">
        <f t="shared" si="800"/>
        <v>0</v>
      </c>
      <c r="AM5073" s="340">
        <f t="shared" si="800"/>
        <v>0</v>
      </c>
    </row>
    <row r="5074" spans="1:39" x14ac:dyDescent="0.35">
      <c r="A5074" s="337">
        <v>26987</v>
      </c>
      <c r="B5074" s="338">
        <f t="shared" si="794"/>
        <v>1973</v>
      </c>
      <c r="C5074" s="338">
        <f t="shared" si="795"/>
        <v>11</v>
      </c>
      <c r="D5074" s="338">
        <f t="shared" si="796"/>
        <v>19</v>
      </c>
      <c r="E5074" s="334">
        <v>0</v>
      </c>
      <c r="F5074" s="334">
        <v>0.1</v>
      </c>
      <c r="G5074" s="334">
        <v>0</v>
      </c>
      <c r="H5074" s="334">
        <v>0.1</v>
      </c>
      <c r="I5074" s="334">
        <v>0</v>
      </c>
      <c r="J5074" s="334">
        <v>0</v>
      </c>
      <c r="K5074" s="334">
        <v>0.1</v>
      </c>
      <c r="L5074" s="334">
        <v>0</v>
      </c>
      <c r="M5074" s="334">
        <v>0</v>
      </c>
      <c r="N5074" s="334">
        <v>0</v>
      </c>
      <c r="O5074" s="334">
        <v>0</v>
      </c>
      <c r="P5074" s="334">
        <v>0</v>
      </c>
      <c r="Q5074" s="334">
        <v>0</v>
      </c>
      <c r="R5074" s="334">
        <v>0</v>
      </c>
      <c r="S5074" s="334">
        <v>0</v>
      </c>
      <c r="T5074" s="334">
        <v>0</v>
      </c>
      <c r="U5074" s="334">
        <v>0</v>
      </c>
      <c r="V5074" s="334">
        <v>0</v>
      </c>
      <c r="W5074" s="334">
        <v>0</v>
      </c>
      <c r="X5074" s="334">
        <v>0</v>
      </c>
      <c r="Y5074" s="334">
        <v>0</v>
      </c>
      <c r="Z5074" s="334">
        <v>0</v>
      </c>
      <c r="AA5074" s="334">
        <v>0</v>
      </c>
      <c r="AB5074" s="334">
        <v>0</v>
      </c>
      <c r="AD5074" s="334">
        <v>0.3</v>
      </c>
      <c r="AE5074" s="334">
        <f t="shared" si="797"/>
        <v>0.3</v>
      </c>
      <c r="AF5074" s="334">
        <f t="shared" si="798"/>
        <v>0.30000000000000004</v>
      </c>
      <c r="AG5074" s="340">
        <f t="shared" si="799"/>
        <v>5.5511151231257827E-17</v>
      </c>
      <c r="AI5074" s="340">
        <f t="shared" si="800"/>
        <v>0</v>
      </c>
      <c r="AJ5074" s="340">
        <f t="shared" si="800"/>
        <v>0</v>
      </c>
      <c r="AK5074" s="340">
        <f t="shared" si="800"/>
        <v>0</v>
      </c>
      <c r="AL5074" s="340">
        <f t="shared" si="800"/>
        <v>0</v>
      </c>
      <c r="AM5074" s="340">
        <f t="shared" si="800"/>
        <v>0</v>
      </c>
    </row>
    <row r="5075" spans="1:39" x14ac:dyDescent="0.35">
      <c r="A5075" s="337">
        <v>26988</v>
      </c>
      <c r="B5075" s="338">
        <f t="shared" si="794"/>
        <v>1973</v>
      </c>
      <c r="C5075" s="338">
        <f t="shared" si="795"/>
        <v>11</v>
      </c>
      <c r="D5075" s="338">
        <f t="shared" si="796"/>
        <v>20</v>
      </c>
      <c r="E5075" s="334">
        <v>0</v>
      </c>
      <c r="F5075" s="334">
        <v>0</v>
      </c>
      <c r="G5075" s="334">
        <v>0</v>
      </c>
      <c r="H5075" s="334">
        <v>0</v>
      </c>
      <c r="I5075" s="334">
        <v>0</v>
      </c>
      <c r="J5075" s="334">
        <v>0</v>
      </c>
      <c r="K5075" s="334">
        <v>0</v>
      </c>
      <c r="L5075" s="334">
        <v>0</v>
      </c>
      <c r="M5075" s="334">
        <v>0</v>
      </c>
      <c r="N5075" s="334">
        <v>0</v>
      </c>
      <c r="O5075" s="334">
        <v>0</v>
      </c>
      <c r="P5075" s="334">
        <v>0</v>
      </c>
      <c r="Q5075" s="334">
        <v>0</v>
      </c>
      <c r="R5075" s="334">
        <v>0</v>
      </c>
      <c r="S5075" s="334">
        <v>0</v>
      </c>
      <c r="T5075" s="334">
        <v>0</v>
      </c>
      <c r="U5075" s="334">
        <v>0</v>
      </c>
      <c r="V5075" s="334">
        <v>0</v>
      </c>
      <c r="W5075" s="334">
        <v>0</v>
      </c>
      <c r="X5075" s="334">
        <v>0</v>
      </c>
      <c r="Y5075" s="334">
        <v>0</v>
      </c>
      <c r="Z5075" s="334">
        <v>0</v>
      </c>
      <c r="AA5075" s="334">
        <v>0</v>
      </c>
      <c r="AB5075" s="334">
        <v>0</v>
      </c>
      <c r="AD5075" s="334">
        <v>0</v>
      </c>
      <c r="AE5075" s="334">
        <f t="shared" si="797"/>
        <v>0</v>
      </c>
      <c r="AF5075" s="334">
        <f t="shared" si="798"/>
        <v>0</v>
      </c>
      <c r="AG5075" s="340">
        <f t="shared" si="799"/>
        <v>0</v>
      </c>
      <c r="AI5075" s="340">
        <f t="shared" si="800"/>
        <v>0</v>
      </c>
      <c r="AJ5075" s="340">
        <f t="shared" si="800"/>
        <v>0</v>
      </c>
      <c r="AK5075" s="340">
        <f t="shared" si="800"/>
        <v>0</v>
      </c>
      <c r="AL5075" s="340">
        <f t="shared" si="800"/>
        <v>0</v>
      </c>
      <c r="AM5075" s="340">
        <f t="shared" si="800"/>
        <v>0</v>
      </c>
    </row>
    <row r="5076" spans="1:39" x14ac:dyDescent="0.35">
      <c r="A5076" s="337">
        <v>26989</v>
      </c>
      <c r="B5076" s="338">
        <f t="shared" si="794"/>
        <v>1973</v>
      </c>
      <c r="C5076" s="338">
        <f t="shared" si="795"/>
        <v>11</v>
      </c>
      <c r="D5076" s="338">
        <f t="shared" si="796"/>
        <v>21</v>
      </c>
      <c r="E5076" s="334">
        <v>0</v>
      </c>
      <c r="F5076" s="334">
        <v>0</v>
      </c>
      <c r="G5076" s="334">
        <v>0</v>
      </c>
      <c r="H5076" s="334">
        <v>0</v>
      </c>
      <c r="I5076" s="334">
        <v>0</v>
      </c>
      <c r="J5076" s="334">
        <v>0</v>
      </c>
      <c r="K5076" s="334">
        <v>0</v>
      </c>
      <c r="L5076" s="334">
        <v>0</v>
      </c>
      <c r="M5076" s="334">
        <v>0</v>
      </c>
      <c r="N5076" s="334">
        <v>0</v>
      </c>
      <c r="O5076" s="334">
        <v>0</v>
      </c>
      <c r="P5076" s="334">
        <v>0</v>
      </c>
      <c r="Q5076" s="334">
        <v>0</v>
      </c>
      <c r="R5076" s="334">
        <v>0</v>
      </c>
      <c r="S5076" s="334">
        <v>0</v>
      </c>
      <c r="T5076" s="334">
        <v>0</v>
      </c>
      <c r="U5076" s="334">
        <v>0</v>
      </c>
      <c r="V5076" s="334">
        <v>0</v>
      </c>
      <c r="W5076" s="334">
        <v>0</v>
      </c>
      <c r="X5076" s="334">
        <v>0</v>
      </c>
      <c r="Y5076" s="334">
        <v>0</v>
      </c>
      <c r="Z5076" s="334">
        <v>0</v>
      </c>
      <c r="AA5076" s="334">
        <v>0</v>
      </c>
      <c r="AB5076" s="334">
        <v>0</v>
      </c>
      <c r="AD5076" s="334">
        <v>0</v>
      </c>
      <c r="AE5076" s="334">
        <f t="shared" si="797"/>
        <v>0</v>
      </c>
      <c r="AF5076" s="334">
        <f t="shared" si="798"/>
        <v>0</v>
      </c>
      <c r="AG5076" s="340">
        <f t="shared" si="799"/>
        <v>0</v>
      </c>
      <c r="AI5076" s="340">
        <f t="shared" ref="AI5076:AM5091" si="801">IF($C5076=AI$1,$AF5076,0)</f>
        <v>0</v>
      </c>
      <c r="AJ5076" s="340">
        <f t="shared" si="801"/>
        <v>0</v>
      </c>
      <c r="AK5076" s="340">
        <f t="shared" si="801"/>
        <v>0</v>
      </c>
      <c r="AL5076" s="340">
        <f t="shared" si="801"/>
        <v>0</v>
      </c>
      <c r="AM5076" s="340">
        <f t="shared" si="801"/>
        <v>0</v>
      </c>
    </row>
    <row r="5077" spans="1:39" x14ac:dyDescent="0.35">
      <c r="A5077" s="337">
        <v>26990</v>
      </c>
      <c r="B5077" s="338">
        <f t="shared" si="794"/>
        <v>1973</v>
      </c>
      <c r="C5077" s="338">
        <f t="shared" si="795"/>
        <v>11</v>
      </c>
      <c r="D5077" s="338">
        <f t="shared" si="796"/>
        <v>22</v>
      </c>
      <c r="E5077" s="334">
        <v>0.1</v>
      </c>
      <c r="F5077" s="334">
        <v>0.1</v>
      </c>
      <c r="G5077" s="334">
        <v>0.1</v>
      </c>
      <c r="H5077" s="334">
        <v>0.1</v>
      </c>
      <c r="I5077" s="334">
        <v>0.1</v>
      </c>
      <c r="J5077" s="334">
        <v>0.1</v>
      </c>
      <c r="K5077" s="334">
        <v>0.1</v>
      </c>
      <c r="L5077" s="334">
        <v>0.1</v>
      </c>
      <c r="M5077" s="334">
        <v>0.1</v>
      </c>
      <c r="N5077" s="334">
        <v>0.1</v>
      </c>
      <c r="O5077" s="334">
        <v>0.1</v>
      </c>
      <c r="P5077" s="334">
        <v>0.1</v>
      </c>
      <c r="Q5077" s="334">
        <v>0</v>
      </c>
      <c r="R5077" s="334">
        <v>0.1</v>
      </c>
      <c r="S5077" s="334">
        <v>0.1</v>
      </c>
      <c r="T5077" s="334">
        <v>0.1</v>
      </c>
      <c r="U5077" s="334">
        <v>0.1</v>
      </c>
      <c r="V5077" s="334">
        <v>0.1</v>
      </c>
      <c r="W5077" s="334">
        <v>0.1</v>
      </c>
      <c r="X5077" s="334">
        <v>0.1</v>
      </c>
      <c r="Y5077" s="334">
        <v>0.1</v>
      </c>
      <c r="Z5077" s="334">
        <v>0.1</v>
      </c>
      <c r="AA5077" s="334">
        <v>0.1</v>
      </c>
      <c r="AB5077" s="334">
        <v>0.1</v>
      </c>
      <c r="AD5077" s="334">
        <v>2.2999999999999998</v>
      </c>
      <c r="AE5077" s="334">
        <f t="shared" si="797"/>
        <v>2.2999999999999998</v>
      </c>
      <c r="AF5077" s="334">
        <f t="shared" si="798"/>
        <v>2.3000000000000007</v>
      </c>
      <c r="AG5077" s="340">
        <f t="shared" si="799"/>
        <v>8.8817841970012523E-16</v>
      </c>
      <c r="AI5077" s="340">
        <f t="shared" si="801"/>
        <v>0</v>
      </c>
      <c r="AJ5077" s="340">
        <f t="shared" si="801"/>
        <v>0</v>
      </c>
      <c r="AK5077" s="340">
        <f t="shared" si="801"/>
        <v>0</v>
      </c>
      <c r="AL5077" s="340">
        <f t="shared" si="801"/>
        <v>0</v>
      </c>
      <c r="AM5077" s="340">
        <f t="shared" si="801"/>
        <v>0</v>
      </c>
    </row>
    <row r="5078" spans="1:39" x14ac:dyDescent="0.35">
      <c r="A5078" s="337">
        <v>26991</v>
      </c>
      <c r="B5078" s="338">
        <f t="shared" si="794"/>
        <v>1973</v>
      </c>
      <c r="C5078" s="338">
        <f t="shared" si="795"/>
        <v>11</v>
      </c>
      <c r="D5078" s="338">
        <f t="shared" si="796"/>
        <v>23</v>
      </c>
      <c r="E5078" s="334">
        <v>0</v>
      </c>
      <c r="F5078" s="334">
        <v>0</v>
      </c>
      <c r="G5078" s="334">
        <v>0</v>
      </c>
      <c r="H5078" s="334">
        <v>0</v>
      </c>
      <c r="I5078" s="334">
        <v>0</v>
      </c>
      <c r="J5078" s="334">
        <v>0</v>
      </c>
      <c r="K5078" s="334">
        <v>0</v>
      </c>
      <c r="L5078" s="334">
        <v>0</v>
      </c>
      <c r="M5078" s="334">
        <v>0</v>
      </c>
      <c r="N5078" s="334">
        <v>0</v>
      </c>
      <c r="O5078" s="334">
        <v>0</v>
      </c>
      <c r="P5078" s="334">
        <v>0</v>
      </c>
      <c r="Q5078" s="334">
        <v>0</v>
      </c>
      <c r="R5078" s="334">
        <v>0</v>
      </c>
      <c r="S5078" s="334">
        <v>0</v>
      </c>
      <c r="T5078" s="334">
        <v>0</v>
      </c>
      <c r="U5078" s="334">
        <v>0</v>
      </c>
      <c r="V5078" s="334">
        <v>0</v>
      </c>
      <c r="W5078" s="334">
        <v>0</v>
      </c>
      <c r="X5078" s="334">
        <v>0</v>
      </c>
      <c r="Y5078" s="334">
        <v>0</v>
      </c>
      <c r="Z5078" s="334">
        <v>0</v>
      </c>
      <c r="AA5078" s="334">
        <v>0</v>
      </c>
      <c r="AB5078" s="334">
        <v>0</v>
      </c>
      <c r="AD5078" s="334">
        <v>0</v>
      </c>
      <c r="AE5078" s="334">
        <f t="shared" si="797"/>
        <v>0</v>
      </c>
      <c r="AF5078" s="334">
        <f t="shared" si="798"/>
        <v>0</v>
      </c>
      <c r="AG5078" s="340">
        <f t="shared" si="799"/>
        <v>0</v>
      </c>
      <c r="AI5078" s="340">
        <f t="shared" si="801"/>
        <v>0</v>
      </c>
      <c r="AJ5078" s="340">
        <f t="shared" si="801"/>
        <v>0</v>
      </c>
      <c r="AK5078" s="340">
        <f t="shared" si="801"/>
        <v>0</v>
      </c>
      <c r="AL5078" s="340">
        <f t="shared" si="801"/>
        <v>0</v>
      </c>
      <c r="AM5078" s="340">
        <f t="shared" si="801"/>
        <v>0</v>
      </c>
    </row>
    <row r="5079" spans="1:39" x14ac:dyDescent="0.35">
      <c r="A5079" s="337">
        <v>26992</v>
      </c>
      <c r="B5079" s="338">
        <f t="shared" si="794"/>
        <v>1973</v>
      </c>
      <c r="C5079" s="338">
        <f t="shared" si="795"/>
        <v>11</v>
      </c>
      <c r="D5079" s="338">
        <f t="shared" si="796"/>
        <v>24</v>
      </c>
      <c r="E5079" s="334">
        <v>0.1</v>
      </c>
      <c r="F5079" s="334">
        <v>0</v>
      </c>
      <c r="G5079" s="334">
        <v>0.1</v>
      </c>
      <c r="H5079" s="334">
        <v>0.1</v>
      </c>
      <c r="I5079" s="334">
        <v>0</v>
      </c>
      <c r="J5079" s="334">
        <v>0.1</v>
      </c>
      <c r="K5079" s="334">
        <v>0.1</v>
      </c>
      <c r="L5079" s="334">
        <v>0</v>
      </c>
      <c r="M5079" s="334">
        <v>0.1</v>
      </c>
      <c r="N5079" s="334">
        <v>0.1</v>
      </c>
      <c r="O5079" s="334">
        <v>0</v>
      </c>
      <c r="P5079" s="334">
        <v>0.1</v>
      </c>
      <c r="Q5079" s="334">
        <v>0</v>
      </c>
      <c r="R5079" s="334">
        <v>0</v>
      </c>
      <c r="S5079" s="334">
        <v>0</v>
      </c>
      <c r="T5079" s="334">
        <v>0</v>
      </c>
      <c r="U5079" s="334">
        <v>0</v>
      </c>
      <c r="V5079" s="334">
        <v>0</v>
      </c>
      <c r="W5079" s="334">
        <v>0</v>
      </c>
      <c r="X5079" s="334">
        <v>0</v>
      </c>
      <c r="Y5079" s="334">
        <v>0</v>
      </c>
      <c r="Z5079" s="334">
        <v>0</v>
      </c>
      <c r="AA5079" s="334">
        <v>0</v>
      </c>
      <c r="AB5079" s="334">
        <v>0</v>
      </c>
      <c r="AD5079" s="334">
        <v>0.8</v>
      </c>
      <c r="AE5079" s="334">
        <f t="shared" si="797"/>
        <v>0.8</v>
      </c>
      <c r="AF5079" s="334">
        <f t="shared" si="798"/>
        <v>0.79999999999999993</v>
      </c>
      <c r="AG5079" s="340">
        <f t="shared" si="799"/>
        <v>1.1102230246251565E-16</v>
      </c>
      <c r="AI5079" s="340">
        <f t="shared" si="801"/>
        <v>0</v>
      </c>
      <c r="AJ5079" s="340">
        <f t="shared" si="801"/>
        <v>0</v>
      </c>
      <c r="AK5079" s="340">
        <f t="shared" si="801"/>
        <v>0</v>
      </c>
      <c r="AL5079" s="340">
        <f t="shared" si="801"/>
        <v>0</v>
      </c>
      <c r="AM5079" s="340">
        <f t="shared" si="801"/>
        <v>0</v>
      </c>
    </row>
    <row r="5080" spans="1:39" x14ac:dyDescent="0.35">
      <c r="A5080" s="337">
        <v>26993</v>
      </c>
      <c r="B5080" s="338">
        <f t="shared" si="794"/>
        <v>1973</v>
      </c>
      <c r="C5080" s="338">
        <f t="shared" si="795"/>
        <v>11</v>
      </c>
      <c r="D5080" s="338">
        <f t="shared" si="796"/>
        <v>25</v>
      </c>
      <c r="E5080" s="334">
        <v>0</v>
      </c>
      <c r="F5080" s="334">
        <v>0</v>
      </c>
      <c r="G5080" s="334">
        <v>0.3</v>
      </c>
      <c r="H5080" s="334">
        <v>0</v>
      </c>
      <c r="I5080" s="334">
        <v>0</v>
      </c>
      <c r="J5080" s="334">
        <v>0</v>
      </c>
      <c r="K5080" s="334">
        <v>0</v>
      </c>
      <c r="L5080" s="334">
        <v>0</v>
      </c>
      <c r="M5080" s="334">
        <v>0</v>
      </c>
      <c r="N5080" s="334">
        <v>0</v>
      </c>
      <c r="O5080" s="334">
        <v>0</v>
      </c>
      <c r="P5080" s="334">
        <v>0</v>
      </c>
      <c r="Q5080" s="334">
        <v>0</v>
      </c>
      <c r="R5080" s="334">
        <v>0</v>
      </c>
      <c r="S5080" s="334">
        <v>0</v>
      </c>
      <c r="T5080" s="334">
        <v>0</v>
      </c>
      <c r="U5080" s="334">
        <v>0</v>
      </c>
      <c r="V5080" s="334">
        <v>0</v>
      </c>
      <c r="W5080" s="334">
        <v>0</v>
      </c>
      <c r="X5080" s="334">
        <v>0</v>
      </c>
      <c r="Y5080" s="334">
        <v>0</v>
      </c>
      <c r="Z5080" s="334">
        <v>0</v>
      </c>
      <c r="AA5080" s="334">
        <v>0</v>
      </c>
      <c r="AB5080" s="334">
        <v>0</v>
      </c>
      <c r="AD5080" s="334">
        <v>0.3</v>
      </c>
      <c r="AE5080" s="334">
        <f t="shared" si="797"/>
        <v>0.3</v>
      </c>
      <c r="AF5080" s="334">
        <f t="shared" si="798"/>
        <v>0.3</v>
      </c>
      <c r="AG5080" s="340">
        <f t="shared" si="799"/>
        <v>0</v>
      </c>
      <c r="AI5080" s="340">
        <f t="shared" si="801"/>
        <v>0</v>
      </c>
      <c r="AJ5080" s="340">
        <f t="shared" si="801"/>
        <v>0</v>
      </c>
      <c r="AK5080" s="340">
        <f t="shared" si="801"/>
        <v>0</v>
      </c>
      <c r="AL5080" s="340">
        <f t="shared" si="801"/>
        <v>0</v>
      </c>
      <c r="AM5080" s="340">
        <f t="shared" si="801"/>
        <v>0</v>
      </c>
    </row>
    <row r="5081" spans="1:39" x14ac:dyDescent="0.35">
      <c r="A5081" s="337">
        <v>26994</v>
      </c>
      <c r="B5081" s="338">
        <f t="shared" si="794"/>
        <v>1973</v>
      </c>
      <c r="C5081" s="338">
        <f t="shared" si="795"/>
        <v>11</v>
      </c>
      <c r="D5081" s="338">
        <f t="shared" si="796"/>
        <v>26</v>
      </c>
      <c r="E5081" s="334">
        <v>0</v>
      </c>
      <c r="F5081" s="334">
        <v>0</v>
      </c>
      <c r="G5081" s="334">
        <v>0</v>
      </c>
      <c r="H5081" s="334">
        <v>0</v>
      </c>
      <c r="I5081" s="334">
        <v>0</v>
      </c>
      <c r="J5081" s="334">
        <v>0</v>
      </c>
      <c r="K5081" s="334">
        <v>0</v>
      </c>
      <c r="L5081" s="334">
        <v>0</v>
      </c>
      <c r="M5081" s="334">
        <v>0</v>
      </c>
      <c r="N5081" s="334">
        <v>0</v>
      </c>
      <c r="O5081" s="334">
        <v>0</v>
      </c>
      <c r="P5081" s="334">
        <v>0</v>
      </c>
      <c r="Q5081" s="334">
        <v>0</v>
      </c>
      <c r="R5081" s="334">
        <v>0</v>
      </c>
      <c r="S5081" s="334">
        <v>0</v>
      </c>
      <c r="T5081" s="334">
        <v>0</v>
      </c>
      <c r="U5081" s="334">
        <v>0</v>
      </c>
      <c r="V5081" s="334">
        <v>0</v>
      </c>
      <c r="W5081" s="334">
        <v>0</v>
      </c>
      <c r="X5081" s="334">
        <v>0</v>
      </c>
      <c r="Y5081" s="334">
        <v>0</v>
      </c>
      <c r="Z5081" s="334">
        <v>0</v>
      </c>
      <c r="AA5081" s="334">
        <v>0</v>
      </c>
      <c r="AB5081" s="334">
        <v>0</v>
      </c>
      <c r="AD5081" s="334">
        <v>0</v>
      </c>
      <c r="AE5081" s="334">
        <f t="shared" si="797"/>
        <v>0</v>
      </c>
      <c r="AF5081" s="334">
        <f t="shared" si="798"/>
        <v>0</v>
      </c>
      <c r="AG5081" s="340">
        <f t="shared" si="799"/>
        <v>0</v>
      </c>
      <c r="AI5081" s="340">
        <f t="shared" si="801"/>
        <v>0</v>
      </c>
      <c r="AJ5081" s="340">
        <f t="shared" si="801"/>
        <v>0</v>
      </c>
      <c r="AK5081" s="340">
        <f t="shared" si="801"/>
        <v>0</v>
      </c>
      <c r="AL5081" s="340">
        <f t="shared" si="801"/>
        <v>0</v>
      </c>
      <c r="AM5081" s="340">
        <f t="shared" si="801"/>
        <v>0</v>
      </c>
    </row>
    <row r="5082" spans="1:39" x14ac:dyDescent="0.35">
      <c r="A5082" s="337">
        <v>26995</v>
      </c>
      <c r="B5082" s="338">
        <f t="shared" si="794"/>
        <v>1973</v>
      </c>
      <c r="C5082" s="338">
        <f t="shared" si="795"/>
        <v>11</v>
      </c>
      <c r="D5082" s="338">
        <f t="shared" si="796"/>
        <v>27</v>
      </c>
      <c r="E5082" s="334">
        <v>0</v>
      </c>
      <c r="F5082" s="334">
        <v>0</v>
      </c>
      <c r="G5082" s="334">
        <v>0</v>
      </c>
      <c r="H5082" s="334">
        <v>0</v>
      </c>
      <c r="I5082" s="334">
        <v>0</v>
      </c>
      <c r="J5082" s="334">
        <v>0</v>
      </c>
      <c r="K5082" s="334">
        <v>0</v>
      </c>
      <c r="L5082" s="334">
        <v>0</v>
      </c>
      <c r="M5082" s="334">
        <v>0</v>
      </c>
      <c r="N5082" s="334">
        <v>0</v>
      </c>
      <c r="O5082" s="334">
        <v>0</v>
      </c>
      <c r="P5082" s="334">
        <v>0</v>
      </c>
      <c r="Q5082" s="334">
        <v>0</v>
      </c>
      <c r="R5082" s="334">
        <v>0</v>
      </c>
      <c r="S5082" s="334">
        <v>0</v>
      </c>
      <c r="T5082" s="334">
        <v>0</v>
      </c>
      <c r="U5082" s="334">
        <v>0</v>
      </c>
      <c r="V5082" s="334">
        <v>0</v>
      </c>
      <c r="W5082" s="334">
        <v>0</v>
      </c>
      <c r="X5082" s="334">
        <v>0</v>
      </c>
      <c r="Y5082" s="334">
        <v>0</v>
      </c>
      <c r="Z5082" s="334">
        <v>0</v>
      </c>
      <c r="AA5082" s="334">
        <v>0</v>
      </c>
      <c r="AB5082" s="334">
        <v>0</v>
      </c>
      <c r="AD5082" s="334">
        <v>0</v>
      </c>
      <c r="AE5082" s="334">
        <f t="shared" si="797"/>
        <v>0</v>
      </c>
      <c r="AF5082" s="334">
        <f t="shared" si="798"/>
        <v>0</v>
      </c>
      <c r="AG5082" s="340">
        <f t="shared" si="799"/>
        <v>0</v>
      </c>
      <c r="AI5082" s="340">
        <f t="shared" si="801"/>
        <v>0</v>
      </c>
      <c r="AJ5082" s="340">
        <f t="shared" si="801"/>
        <v>0</v>
      </c>
      <c r="AK5082" s="340">
        <f t="shared" si="801"/>
        <v>0</v>
      </c>
      <c r="AL5082" s="340">
        <f t="shared" si="801"/>
        <v>0</v>
      </c>
      <c r="AM5082" s="340">
        <f t="shared" si="801"/>
        <v>0</v>
      </c>
    </row>
    <row r="5083" spans="1:39" x14ac:dyDescent="0.35">
      <c r="A5083" s="337">
        <v>26996</v>
      </c>
      <c r="B5083" s="338">
        <f t="shared" si="794"/>
        <v>1973</v>
      </c>
      <c r="C5083" s="338">
        <f t="shared" si="795"/>
        <v>11</v>
      </c>
      <c r="D5083" s="338">
        <f t="shared" si="796"/>
        <v>28</v>
      </c>
      <c r="E5083" s="334">
        <v>0</v>
      </c>
      <c r="F5083" s="334">
        <v>0</v>
      </c>
      <c r="G5083" s="334">
        <v>0</v>
      </c>
      <c r="H5083" s="334">
        <v>0</v>
      </c>
      <c r="I5083" s="334">
        <v>0</v>
      </c>
      <c r="J5083" s="334">
        <v>0</v>
      </c>
      <c r="K5083" s="334">
        <v>0</v>
      </c>
      <c r="L5083" s="334">
        <v>0</v>
      </c>
      <c r="M5083" s="334">
        <v>0</v>
      </c>
      <c r="N5083" s="334">
        <v>0</v>
      </c>
      <c r="O5083" s="334">
        <v>0</v>
      </c>
      <c r="P5083" s="334">
        <v>0</v>
      </c>
      <c r="Q5083" s="334">
        <v>0</v>
      </c>
      <c r="R5083" s="334">
        <v>0</v>
      </c>
      <c r="S5083" s="334">
        <v>0</v>
      </c>
      <c r="T5083" s="334">
        <v>0</v>
      </c>
      <c r="U5083" s="334">
        <v>0</v>
      </c>
      <c r="V5083" s="334">
        <v>0.4</v>
      </c>
      <c r="W5083" s="334">
        <v>0.4</v>
      </c>
      <c r="X5083" s="334">
        <v>0</v>
      </c>
      <c r="Y5083" s="334">
        <v>0</v>
      </c>
      <c r="Z5083" s="334">
        <v>0</v>
      </c>
      <c r="AA5083" s="334">
        <v>0</v>
      </c>
      <c r="AB5083" s="334">
        <v>0</v>
      </c>
      <c r="AD5083" s="334">
        <v>0.8</v>
      </c>
      <c r="AE5083" s="334">
        <f t="shared" si="797"/>
        <v>0.8</v>
      </c>
      <c r="AF5083" s="334">
        <f t="shared" si="798"/>
        <v>0.8</v>
      </c>
      <c r="AG5083" s="340">
        <f t="shared" si="799"/>
        <v>0</v>
      </c>
      <c r="AI5083" s="340">
        <f t="shared" si="801"/>
        <v>0</v>
      </c>
      <c r="AJ5083" s="340">
        <f t="shared" si="801"/>
        <v>0</v>
      </c>
      <c r="AK5083" s="340">
        <f t="shared" si="801"/>
        <v>0</v>
      </c>
      <c r="AL5083" s="340">
        <f t="shared" si="801"/>
        <v>0</v>
      </c>
      <c r="AM5083" s="340">
        <f t="shared" si="801"/>
        <v>0</v>
      </c>
    </row>
    <row r="5084" spans="1:39" x14ac:dyDescent="0.35">
      <c r="A5084" s="337">
        <v>26997</v>
      </c>
      <c r="B5084" s="338">
        <f t="shared" si="794"/>
        <v>1973</v>
      </c>
      <c r="C5084" s="338">
        <f t="shared" si="795"/>
        <v>11</v>
      </c>
      <c r="D5084" s="338">
        <f t="shared" si="796"/>
        <v>29</v>
      </c>
      <c r="E5084" s="334">
        <v>0</v>
      </c>
      <c r="F5084" s="334">
        <v>0</v>
      </c>
      <c r="G5084" s="334">
        <v>0</v>
      </c>
      <c r="H5084" s="334">
        <v>0</v>
      </c>
      <c r="I5084" s="334">
        <v>0</v>
      </c>
      <c r="J5084" s="334">
        <v>0</v>
      </c>
      <c r="K5084" s="334">
        <v>0</v>
      </c>
      <c r="L5084" s="334">
        <v>0</v>
      </c>
      <c r="M5084" s="334">
        <v>0</v>
      </c>
      <c r="N5084" s="334">
        <v>0</v>
      </c>
      <c r="O5084" s="334">
        <v>0</v>
      </c>
      <c r="P5084" s="334">
        <v>0</v>
      </c>
      <c r="Q5084" s="334">
        <v>0</v>
      </c>
      <c r="R5084" s="334">
        <v>0</v>
      </c>
      <c r="S5084" s="334">
        <v>0</v>
      </c>
      <c r="T5084" s="334">
        <v>0.1</v>
      </c>
      <c r="U5084" s="334">
        <v>0</v>
      </c>
      <c r="V5084" s="334">
        <v>0</v>
      </c>
      <c r="W5084" s="334">
        <v>0.1</v>
      </c>
      <c r="X5084" s="334">
        <v>0</v>
      </c>
      <c r="Y5084" s="334">
        <v>0</v>
      </c>
      <c r="Z5084" s="334">
        <v>0</v>
      </c>
      <c r="AA5084" s="334">
        <v>0.1</v>
      </c>
      <c r="AB5084" s="334">
        <v>0</v>
      </c>
      <c r="AD5084" s="334">
        <v>0.3</v>
      </c>
      <c r="AE5084" s="334">
        <f t="shared" si="797"/>
        <v>0.3</v>
      </c>
      <c r="AF5084" s="334">
        <f t="shared" si="798"/>
        <v>0.30000000000000004</v>
      </c>
      <c r="AG5084" s="340">
        <f t="shared" si="799"/>
        <v>5.5511151231257827E-17</v>
      </c>
      <c r="AI5084" s="340">
        <f t="shared" si="801"/>
        <v>0</v>
      </c>
      <c r="AJ5084" s="340">
        <f t="shared" si="801"/>
        <v>0</v>
      </c>
      <c r="AK5084" s="340">
        <f t="shared" si="801"/>
        <v>0</v>
      </c>
      <c r="AL5084" s="340">
        <f t="shared" si="801"/>
        <v>0</v>
      </c>
      <c r="AM5084" s="340">
        <f t="shared" si="801"/>
        <v>0</v>
      </c>
    </row>
    <row r="5085" spans="1:39" x14ac:dyDescent="0.35">
      <c r="A5085" s="337">
        <v>26998</v>
      </c>
      <c r="B5085" s="338">
        <f t="shared" si="794"/>
        <v>1973</v>
      </c>
      <c r="C5085" s="338">
        <f t="shared" si="795"/>
        <v>11</v>
      </c>
      <c r="D5085" s="338">
        <f t="shared" si="796"/>
        <v>30</v>
      </c>
      <c r="E5085" s="334">
        <v>0</v>
      </c>
      <c r="F5085" s="334">
        <v>0</v>
      </c>
      <c r="G5085" s="334">
        <v>0.1</v>
      </c>
      <c r="H5085" s="334">
        <v>0</v>
      </c>
      <c r="I5085" s="334">
        <v>0</v>
      </c>
      <c r="J5085" s="334">
        <v>0.1</v>
      </c>
      <c r="K5085" s="334">
        <v>0</v>
      </c>
      <c r="L5085" s="334">
        <v>0</v>
      </c>
      <c r="M5085" s="334">
        <v>0.1</v>
      </c>
      <c r="N5085" s="334">
        <v>0</v>
      </c>
      <c r="O5085" s="334">
        <v>0</v>
      </c>
      <c r="P5085" s="334">
        <v>0.1</v>
      </c>
      <c r="Q5085" s="334">
        <v>0</v>
      </c>
      <c r="R5085" s="334">
        <v>0.1</v>
      </c>
      <c r="S5085" s="334">
        <v>0</v>
      </c>
      <c r="T5085" s="334">
        <v>0</v>
      </c>
      <c r="U5085" s="334">
        <v>0.1</v>
      </c>
      <c r="V5085" s="334">
        <v>0</v>
      </c>
      <c r="W5085" s="334">
        <v>0</v>
      </c>
      <c r="X5085" s="334">
        <v>0.1</v>
      </c>
      <c r="Y5085" s="334">
        <v>0</v>
      </c>
      <c r="Z5085" s="334">
        <v>0</v>
      </c>
      <c r="AA5085" s="334">
        <v>0.1</v>
      </c>
      <c r="AB5085" s="334">
        <v>0</v>
      </c>
      <c r="AD5085" s="334">
        <v>0.8</v>
      </c>
      <c r="AE5085" s="334">
        <f t="shared" si="797"/>
        <v>0.8</v>
      </c>
      <c r="AF5085" s="334">
        <f t="shared" si="798"/>
        <v>0.79999999999999993</v>
      </c>
      <c r="AG5085" s="340">
        <f t="shared" si="799"/>
        <v>1.1102230246251565E-16</v>
      </c>
      <c r="AI5085" s="340">
        <f t="shared" si="801"/>
        <v>0</v>
      </c>
      <c r="AJ5085" s="340">
        <f t="shared" si="801"/>
        <v>0</v>
      </c>
      <c r="AK5085" s="340">
        <f t="shared" si="801"/>
        <v>0</v>
      </c>
      <c r="AL5085" s="340">
        <f t="shared" si="801"/>
        <v>0</v>
      </c>
      <c r="AM5085" s="340">
        <f t="shared" si="801"/>
        <v>0</v>
      </c>
    </row>
    <row r="5086" spans="1:39" x14ac:dyDescent="0.35">
      <c r="A5086" s="337">
        <v>26999</v>
      </c>
      <c r="B5086" s="338">
        <f t="shared" si="794"/>
        <v>1973</v>
      </c>
      <c r="C5086" s="338">
        <f t="shared" si="795"/>
        <v>12</v>
      </c>
      <c r="D5086" s="338">
        <f t="shared" si="796"/>
        <v>1</v>
      </c>
      <c r="E5086" s="334">
        <v>0</v>
      </c>
      <c r="F5086" s="334">
        <v>0</v>
      </c>
      <c r="G5086" s="334">
        <v>0</v>
      </c>
      <c r="H5086" s="334">
        <v>0</v>
      </c>
      <c r="I5086" s="334">
        <v>0</v>
      </c>
      <c r="J5086" s="334">
        <v>0</v>
      </c>
      <c r="K5086" s="334">
        <v>0</v>
      </c>
      <c r="L5086" s="334">
        <v>0</v>
      </c>
      <c r="M5086" s="334">
        <v>0</v>
      </c>
      <c r="N5086" s="334">
        <v>0</v>
      </c>
      <c r="O5086" s="334">
        <v>0</v>
      </c>
      <c r="P5086" s="334">
        <v>0</v>
      </c>
      <c r="Q5086" s="334">
        <v>0</v>
      </c>
      <c r="R5086" s="334">
        <v>0</v>
      </c>
      <c r="S5086" s="334">
        <v>0</v>
      </c>
      <c r="T5086" s="334">
        <v>0</v>
      </c>
      <c r="U5086" s="334">
        <v>0</v>
      </c>
      <c r="V5086" s="334">
        <v>0</v>
      </c>
      <c r="W5086" s="334">
        <v>0</v>
      </c>
      <c r="X5086" s="334">
        <v>0</v>
      </c>
      <c r="Y5086" s="334">
        <v>0</v>
      </c>
      <c r="Z5086" s="334">
        <v>0</v>
      </c>
      <c r="AA5086" s="334">
        <v>0</v>
      </c>
      <c r="AB5086" s="334">
        <v>0</v>
      </c>
      <c r="AD5086" s="334">
        <v>0</v>
      </c>
      <c r="AE5086" s="334">
        <f t="shared" si="797"/>
        <v>0</v>
      </c>
      <c r="AF5086" s="334">
        <f t="shared" si="798"/>
        <v>0</v>
      </c>
      <c r="AG5086" s="340">
        <f t="shared" si="799"/>
        <v>0</v>
      </c>
      <c r="AI5086" s="340">
        <f t="shared" si="801"/>
        <v>0</v>
      </c>
      <c r="AJ5086" s="340">
        <f t="shared" si="801"/>
        <v>0</v>
      </c>
      <c r="AK5086" s="340">
        <f t="shared" si="801"/>
        <v>0</v>
      </c>
      <c r="AL5086" s="340">
        <f t="shared" si="801"/>
        <v>0</v>
      </c>
      <c r="AM5086" s="340">
        <f t="shared" si="801"/>
        <v>0</v>
      </c>
    </row>
    <row r="5087" spans="1:39" x14ac:dyDescent="0.35">
      <c r="A5087" s="337">
        <v>27000</v>
      </c>
      <c r="B5087" s="338">
        <f t="shared" si="794"/>
        <v>1973</v>
      </c>
      <c r="C5087" s="338">
        <f t="shared" si="795"/>
        <v>12</v>
      </c>
      <c r="D5087" s="338">
        <f t="shared" si="796"/>
        <v>2</v>
      </c>
      <c r="E5087" s="334">
        <v>0</v>
      </c>
      <c r="F5087" s="334">
        <v>0.1</v>
      </c>
      <c r="G5087" s="334">
        <v>0</v>
      </c>
      <c r="H5087" s="334">
        <v>0</v>
      </c>
      <c r="I5087" s="334">
        <v>0</v>
      </c>
      <c r="J5087" s="334">
        <v>0.1</v>
      </c>
      <c r="K5087" s="334">
        <v>0</v>
      </c>
      <c r="L5087" s="334">
        <v>0</v>
      </c>
      <c r="M5087" s="334">
        <v>0</v>
      </c>
      <c r="N5087" s="334">
        <v>0.1</v>
      </c>
      <c r="O5087" s="334">
        <v>0</v>
      </c>
      <c r="P5087" s="334">
        <v>0</v>
      </c>
      <c r="Q5087" s="334">
        <v>0</v>
      </c>
      <c r="R5087" s="334">
        <v>0</v>
      </c>
      <c r="S5087" s="334">
        <v>0</v>
      </c>
      <c r="T5087" s="334">
        <v>0</v>
      </c>
      <c r="U5087" s="334">
        <v>0</v>
      </c>
      <c r="V5087" s="334">
        <v>0</v>
      </c>
      <c r="W5087" s="334">
        <v>0</v>
      </c>
      <c r="X5087" s="334">
        <v>0</v>
      </c>
      <c r="Y5087" s="334">
        <v>0</v>
      </c>
      <c r="Z5087" s="334">
        <v>0</v>
      </c>
      <c r="AA5087" s="334">
        <v>0</v>
      </c>
      <c r="AB5087" s="334">
        <v>0</v>
      </c>
      <c r="AD5087" s="334">
        <v>0.3</v>
      </c>
      <c r="AE5087" s="334">
        <f t="shared" si="797"/>
        <v>0.3</v>
      </c>
      <c r="AF5087" s="334">
        <f t="shared" si="798"/>
        <v>0.30000000000000004</v>
      </c>
      <c r="AG5087" s="340">
        <f t="shared" si="799"/>
        <v>5.5511151231257827E-17</v>
      </c>
      <c r="AI5087" s="340">
        <f t="shared" si="801"/>
        <v>0</v>
      </c>
      <c r="AJ5087" s="340">
        <f t="shared" si="801"/>
        <v>0</v>
      </c>
      <c r="AK5087" s="340">
        <f t="shared" si="801"/>
        <v>0</v>
      </c>
      <c r="AL5087" s="340">
        <f t="shared" si="801"/>
        <v>0</v>
      </c>
      <c r="AM5087" s="340">
        <f t="shared" si="801"/>
        <v>0</v>
      </c>
    </row>
    <row r="5088" spans="1:39" x14ac:dyDescent="0.35">
      <c r="A5088" s="337">
        <v>27001</v>
      </c>
      <c r="B5088" s="338">
        <f t="shared" si="794"/>
        <v>1973</v>
      </c>
      <c r="C5088" s="338">
        <f t="shared" si="795"/>
        <v>12</v>
      </c>
      <c r="D5088" s="338">
        <f t="shared" si="796"/>
        <v>3</v>
      </c>
      <c r="E5088" s="334">
        <v>0</v>
      </c>
      <c r="F5088" s="334">
        <v>0</v>
      </c>
      <c r="G5088" s="334">
        <v>0</v>
      </c>
      <c r="H5088" s="334">
        <v>0</v>
      </c>
      <c r="I5088" s="334">
        <v>0</v>
      </c>
      <c r="J5088" s="334">
        <v>0</v>
      </c>
      <c r="K5088" s="334">
        <v>0</v>
      </c>
      <c r="L5088" s="334">
        <v>0</v>
      </c>
      <c r="M5088" s="334">
        <v>0</v>
      </c>
      <c r="N5088" s="334">
        <v>0</v>
      </c>
      <c r="O5088" s="334">
        <v>0</v>
      </c>
      <c r="P5088" s="334">
        <v>0</v>
      </c>
      <c r="Q5088" s="334">
        <v>0</v>
      </c>
      <c r="R5088" s="334">
        <v>0</v>
      </c>
      <c r="S5088" s="334">
        <v>0</v>
      </c>
      <c r="T5088" s="334">
        <v>0</v>
      </c>
      <c r="U5088" s="334">
        <v>0</v>
      </c>
      <c r="V5088" s="334">
        <v>0</v>
      </c>
      <c r="W5088" s="334">
        <v>0</v>
      </c>
      <c r="X5088" s="334">
        <v>0</v>
      </c>
      <c r="Y5088" s="334">
        <v>0</v>
      </c>
      <c r="Z5088" s="334">
        <v>0</v>
      </c>
      <c r="AA5088" s="334">
        <v>0</v>
      </c>
      <c r="AB5088" s="334">
        <v>0</v>
      </c>
      <c r="AD5088" s="334">
        <v>0</v>
      </c>
      <c r="AE5088" s="334">
        <f t="shared" si="797"/>
        <v>0</v>
      </c>
      <c r="AF5088" s="334">
        <f t="shared" si="798"/>
        <v>0</v>
      </c>
      <c r="AG5088" s="340">
        <f t="shared" si="799"/>
        <v>0</v>
      </c>
      <c r="AI5088" s="340">
        <f t="shared" si="801"/>
        <v>0</v>
      </c>
      <c r="AJ5088" s="340">
        <f t="shared" si="801"/>
        <v>0</v>
      </c>
      <c r="AK5088" s="340">
        <f t="shared" si="801"/>
        <v>0</v>
      </c>
      <c r="AL5088" s="340">
        <f t="shared" si="801"/>
        <v>0</v>
      </c>
      <c r="AM5088" s="340">
        <f t="shared" si="801"/>
        <v>0</v>
      </c>
    </row>
    <row r="5089" spans="1:39" x14ac:dyDescent="0.35">
      <c r="A5089" s="337">
        <v>27002</v>
      </c>
      <c r="B5089" s="338">
        <f t="shared" si="794"/>
        <v>1973</v>
      </c>
      <c r="C5089" s="338">
        <f t="shared" si="795"/>
        <v>12</v>
      </c>
      <c r="D5089" s="338">
        <f t="shared" si="796"/>
        <v>4</v>
      </c>
      <c r="E5089" s="334">
        <v>0</v>
      </c>
      <c r="F5089" s="334">
        <v>0</v>
      </c>
      <c r="G5089" s="334">
        <v>0</v>
      </c>
      <c r="H5089" s="334">
        <v>0</v>
      </c>
      <c r="I5089" s="334">
        <v>0</v>
      </c>
      <c r="J5089" s="334">
        <v>0</v>
      </c>
      <c r="K5089" s="334">
        <v>0</v>
      </c>
      <c r="L5089" s="334">
        <v>0</v>
      </c>
      <c r="M5089" s="334">
        <v>0</v>
      </c>
      <c r="N5089" s="334">
        <v>0</v>
      </c>
      <c r="O5089" s="334">
        <v>0</v>
      </c>
      <c r="P5089" s="334">
        <v>0</v>
      </c>
      <c r="Q5089" s="334">
        <v>0</v>
      </c>
      <c r="R5089" s="334">
        <v>0</v>
      </c>
      <c r="S5089" s="334">
        <v>0</v>
      </c>
      <c r="T5089" s="334">
        <v>0</v>
      </c>
      <c r="U5089" s="334">
        <v>0</v>
      </c>
      <c r="V5089" s="334">
        <v>0</v>
      </c>
      <c r="W5089" s="334">
        <v>0</v>
      </c>
      <c r="X5089" s="334">
        <v>0</v>
      </c>
      <c r="Y5089" s="334">
        <v>0</v>
      </c>
      <c r="Z5089" s="334">
        <v>0</v>
      </c>
      <c r="AA5089" s="334">
        <v>0</v>
      </c>
      <c r="AB5089" s="334">
        <v>0</v>
      </c>
      <c r="AD5089" s="334">
        <v>0</v>
      </c>
      <c r="AE5089" s="334">
        <f t="shared" si="797"/>
        <v>0</v>
      </c>
      <c r="AF5089" s="334">
        <f t="shared" si="798"/>
        <v>0</v>
      </c>
      <c r="AG5089" s="340">
        <f t="shared" si="799"/>
        <v>0</v>
      </c>
      <c r="AI5089" s="340">
        <f t="shared" si="801"/>
        <v>0</v>
      </c>
      <c r="AJ5089" s="340">
        <f t="shared" si="801"/>
        <v>0</v>
      </c>
      <c r="AK5089" s="340">
        <f t="shared" si="801"/>
        <v>0</v>
      </c>
      <c r="AL5089" s="340">
        <f t="shared" si="801"/>
        <v>0</v>
      </c>
      <c r="AM5089" s="340">
        <f t="shared" si="801"/>
        <v>0</v>
      </c>
    </row>
    <row r="5090" spans="1:39" x14ac:dyDescent="0.35">
      <c r="A5090" s="337">
        <v>27003</v>
      </c>
      <c r="B5090" s="338">
        <f t="shared" si="794"/>
        <v>1973</v>
      </c>
      <c r="C5090" s="338">
        <f t="shared" si="795"/>
        <v>12</v>
      </c>
      <c r="D5090" s="338">
        <f t="shared" si="796"/>
        <v>5</v>
      </c>
      <c r="E5090" s="334">
        <v>0</v>
      </c>
      <c r="F5090" s="334">
        <v>0</v>
      </c>
      <c r="G5090" s="334">
        <v>0</v>
      </c>
      <c r="H5090" s="334">
        <v>0</v>
      </c>
      <c r="I5090" s="334">
        <v>0</v>
      </c>
      <c r="J5090" s="334">
        <v>0</v>
      </c>
      <c r="K5090" s="334">
        <v>0</v>
      </c>
      <c r="L5090" s="334">
        <v>0</v>
      </c>
      <c r="M5090" s="334">
        <v>0</v>
      </c>
      <c r="N5090" s="334">
        <v>0</v>
      </c>
      <c r="O5090" s="334">
        <v>0</v>
      </c>
      <c r="P5090" s="334">
        <v>0</v>
      </c>
      <c r="Q5090" s="334">
        <v>0</v>
      </c>
      <c r="R5090" s="334">
        <v>0</v>
      </c>
      <c r="S5090" s="334">
        <v>0</v>
      </c>
      <c r="T5090" s="334">
        <v>0</v>
      </c>
      <c r="U5090" s="334">
        <v>0</v>
      </c>
      <c r="V5090" s="334">
        <v>0</v>
      </c>
      <c r="W5090" s="334">
        <v>0</v>
      </c>
      <c r="X5090" s="334">
        <v>0</v>
      </c>
      <c r="Y5090" s="334">
        <v>0</v>
      </c>
      <c r="Z5090" s="334">
        <v>0</v>
      </c>
      <c r="AA5090" s="334">
        <v>0</v>
      </c>
      <c r="AB5090" s="334">
        <v>0</v>
      </c>
      <c r="AD5090" s="334">
        <v>0</v>
      </c>
      <c r="AE5090" s="334">
        <f t="shared" si="797"/>
        <v>0</v>
      </c>
      <c r="AF5090" s="334">
        <f t="shared" si="798"/>
        <v>0</v>
      </c>
      <c r="AG5090" s="340">
        <f t="shared" si="799"/>
        <v>0</v>
      </c>
      <c r="AI5090" s="340">
        <f t="shared" si="801"/>
        <v>0</v>
      </c>
      <c r="AJ5090" s="340">
        <f t="shared" si="801"/>
        <v>0</v>
      </c>
      <c r="AK5090" s="340">
        <f t="shared" si="801"/>
        <v>0</v>
      </c>
      <c r="AL5090" s="340">
        <f t="shared" si="801"/>
        <v>0</v>
      </c>
      <c r="AM5090" s="340">
        <f t="shared" si="801"/>
        <v>0</v>
      </c>
    </row>
    <row r="5091" spans="1:39" x14ac:dyDescent="0.35">
      <c r="A5091" s="337">
        <v>27004</v>
      </c>
      <c r="B5091" s="338">
        <f t="shared" si="794"/>
        <v>1973</v>
      </c>
      <c r="C5091" s="338">
        <f t="shared" si="795"/>
        <v>12</v>
      </c>
      <c r="D5091" s="338">
        <f t="shared" si="796"/>
        <v>6</v>
      </c>
      <c r="E5091" s="334">
        <v>0</v>
      </c>
      <c r="F5091" s="334">
        <v>0</v>
      </c>
      <c r="G5091" s="334">
        <v>0</v>
      </c>
      <c r="H5091" s="334">
        <v>0</v>
      </c>
      <c r="I5091" s="334">
        <v>0</v>
      </c>
      <c r="J5091" s="334">
        <v>0</v>
      </c>
      <c r="K5091" s="334">
        <v>0</v>
      </c>
      <c r="L5091" s="334">
        <v>0</v>
      </c>
      <c r="M5091" s="334">
        <v>0</v>
      </c>
      <c r="N5091" s="334">
        <v>0</v>
      </c>
      <c r="O5091" s="334">
        <v>0</v>
      </c>
      <c r="P5091" s="334">
        <v>0</v>
      </c>
      <c r="Q5091" s="334">
        <v>0</v>
      </c>
      <c r="R5091" s="334">
        <v>0</v>
      </c>
      <c r="S5091" s="334">
        <v>0</v>
      </c>
      <c r="T5091" s="334">
        <v>0</v>
      </c>
      <c r="U5091" s="334">
        <v>0</v>
      </c>
      <c r="V5091" s="334">
        <v>0</v>
      </c>
      <c r="W5091" s="334">
        <v>0</v>
      </c>
      <c r="X5091" s="334">
        <v>0</v>
      </c>
      <c r="Y5091" s="334">
        <v>0</v>
      </c>
      <c r="Z5091" s="334">
        <v>0</v>
      </c>
      <c r="AA5091" s="334">
        <v>0</v>
      </c>
      <c r="AB5091" s="334">
        <v>0</v>
      </c>
      <c r="AD5091" s="334">
        <v>0</v>
      </c>
      <c r="AE5091" s="334">
        <f t="shared" si="797"/>
        <v>0</v>
      </c>
      <c r="AF5091" s="334">
        <f t="shared" si="798"/>
        <v>0</v>
      </c>
      <c r="AG5091" s="340">
        <f t="shared" si="799"/>
        <v>0</v>
      </c>
      <c r="AI5091" s="340">
        <f t="shared" si="801"/>
        <v>0</v>
      </c>
      <c r="AJ5091" s="340">
        <f t="shared" si="801"/>
        <v>0</v>
      </c>
      <c r="AK5091" s="340">
        <f t="shared" si="801"/>
        <v>0</v>
      </c>
      <c r="AL5091" s="340">
        <f t="shared" si="801"/>
        <v>0</v>
      </c>
      <c r="AM5091" s="340">
        <f t="shared" si="801"/>
        <v>0</v>
      </c>
    </row>
    <row r="5092" spans="1:39" x14ac:dyDescent="0.35">
      <c r="A5092" s="337">
        <v>27005</v>
      </c>
      <c r="B5092" s="338">
        <f t="shared" si="794"/>
        <v>1973</v>
      </c>
      <c r="C5092" s="338">
        <f t="shared" si="795"/>
        <v>12</v>
      </c>
      <c r="D5092" s="338">
        <f t="shared" si="796"/>
        <v>7</v>
      </c>
      <c r="E5092" s="334">
        <v>0</v>
      </c>
      <c r="F5092" s="334">
        <v>0</v>
      </c>
      <c r="G5092" s="334">
        <v>0</v>
      </c>
      <c r="H5092" s="334">
        <v>0</v>
      </c>
      <c r="I5092" s="334">
        <v>0</v>
      </c>
      <c r="J5092" s="334">
        <v>0</v>
      </c>
      <c r="K5092" s="334">
        <v>0</v>
      </c>
      <c r="L5092" s="334">
        <v>0</v>
      </c>
      <c r="M5092" s="334">
        <v>0</v>
      </c>
      <c r="N5092" s="334">
        <v>0</v>
      </c>
      <c r="O5092" s="334">
        <v>0</v>
      </c>
      <c r="P5092" s="334">
        <v>0</v>
      </c>
      <c r="Q5092" s="334">
        <v>0</v>
      </c>
      <c r="R5092" s="334">
        <v>0</v>
      </c>
      <c r="S5092" s="334">
        <v>0</v>
      </c>
      <c r="T5092" s="334">
        <v>0</v>
      </c>
      <c r="U5092" s="334">
        <v>0</v>
      </c>
      <c r="V5092" s="334">
        <v>0</v>
      </c>
      <c r="W5092" s="334">
        <v>0</v>
      </c>
      <c r="X5092" s="334">
        <v>0</v>
      </c>
      <c r="Y5092" s="334">
        <v>0</v>
      </c>
      <c r="Z5092" s="334">
        <v>0</v>
      </c>
      <c r="AA5092" s="334">
        <v>0</v>
      </c>
      <c r="AB5092" s="334">
        <v>0</v>
      </c>
      <c r="AD5092" s="334">
        <v>0</v>
      </c>
      <c r="AE5092" s="334">
        <f t="shared" si="797"/>
        <v>0</v>
      </c>
      <c r="AF5092" s="334">
        <f t="shared" si="798"/>
        <v>0</v>
      </c>
      <c r="AG5092" s="340">
        <f t="shared" si="799"/>
        <v>0</v>
      </c>
      <c r="AI5092" s="340">
        <f t="shared" ref="AI5092:AM5107" si="802">IF($C5092=AI$1,$AF5092,0)</f>
        <v>0</v>
      </c>
      <c r="AJ5092" s="340">
        <f t="shared" si="802"/>
        <v>0</v>
      </c>
      <c r="AK5092" s="340">
        <f t="shared" si="802"/>
        <v>0</v>
      </c>
      <c r="AL5092" s="340">
        <f t="shared" si="802"/>
        <v>0</v>
      </c>
      <c r="AM5092" s="340">
        <f t="shared" si="802"/>
        <v>0</v>
      </c>
    </row>
    <row r="5093" spans="1:39" x14ac:dyDescent="0.35">
      <c r="A5093" s="337">
        <v>27006</v>
      </c>
      <c r="B5093" s="338">
        <f t="shared" si="794"/>
        <v>1973</v>
      </c>
      <c r="C5093" s="338">
        <f t="shared" si="795"/>
        <v>12</v>
      </c>
      <c r="D5093" s="338">
        <f t="shared" si="796"/>
        <v>8</v>
      </c>
      <c r="E5093" s="334">
        <v>0</v>
      </c>
      <c r="F5093" s="334">
        <v>0</v>
      </c>
      <c r="G5093" s="334">
        <v>0</v>
      </c>
      <c r="H5093" s="334">
        <v>0</v>
      </c>
      <c r="I5093" s="334">
        <v>0</v>
      </c>
      <c r="J5093" s="334">
        <v>0</v>
      </c>
      <c r="K5093" s="334">
        <v>0</v>
      </c>
      <c r="L5093" s="334">
        <v>0</v>
      </c>
      <c r="M5093" s="334">
        <v>0</v>
      </c>
      <c r="N5093" s="334">
        <v>0</v>
      </c>
      <c r="O5093" s="334">
        <v>0</v>
      </c>
      <c r="P5093" s="334">
        <v>0</v>
      </c>
      <c r="Q5093" s="334">
        <v>0</v>
      </c>
      <c r="R5093" s="334">
        <v>0</v>
      </c>
      <c r="S5093" s="334">
        <v>0</v>
      </c>
      <c r="T5093" s="334">
        <v>0</v>
      </c>
      <c r="U5093" s="334">
        <v>0</v>
      </c>
      <c r="V5093" s="334">
        <v>0</v>
      </c>
      <c r="W5093" s="334">
        <v>0</v>
      </c>
      <c r="X5093" s="334">
        <v>0</v>
      </c>
      <c r="Y5093" s="334">
        <v>0</v>
      </c>
      <c r="Z5093" s="334">
        <v>0</v>
      </c>
      <c r="AA5093" s="334">
        <v>0</v>
      </c>
      <c r="AB5093" s="334">
        <v>0</v>
      </c>
      <c r="AD5093" s="334">
        <v>0</v>
      </c>
      <c r="AE5093" s="334">
        <f t="shared" si="797"/>
        <v>0</v>
      </c>
      <c r="AF5093" s="334">
        <f t="shared" si="798"/>
        <v>0</v>
      </c>
      <c r="AG5093" s="340">
        <f t="shared" si="799"/>
        <v>0</v>
      </c>
      <c r="AI5093" s="340">
        <f t="shared" si="802"/>
        <v>0</v>
      </c>
      <c r="AJ5093" s="340">
        <f t="shared" si="802"/>
        <v>0</v>
      </c>
      <c r="AK5093" s="340">
        <f t="shared" si="802"/>
        <v>0</v>
      </c>
      <c r="AL5093" s="340">
        <f t="shared" si="802"/>
        <v>0</v>
      </c>
      <c r="AM5093" s="340">
        <f t="shared" si="802"/>
        <v>0</v>
      </c>
    </row>
    <row r="5094" spans="1:39" x14ac:dyDescent="0.35">
      <c r="A5094" s="337">
        <v>27007</v>
      </c>
      <c r="B5094" s="338">
        <f t="shared" si="794"/>
        <v>1973</v>
      </c>
      <c r="C5094" s="338">
        <f t="shared" si="795"/>
        <v>12</v>
      </c>
      <c r="D5094" s="338">
        <f t="shared" si="796"/>
        <v>9</v>
      </c>
      <c r="E5094" s="334">
        <v>0</v>
      </c>
      <c r="F5094" s="334">
        <v>0</v>
      </c>
      <c r="G5094" s="334">
        <v>0</v>
      </c>
      <c r="H5094" s="334">
        <v>0</v>
      </c>
      <c r="I5094" s="334">
        <v>0</v>
      </c>
      <c r="J5094" s="334">
        <v>0</v>
      </c>
      <c r="K5094" s="334">
        <v>0</v>
      </c>
      <c r="L5094" s="334">
        <v>0</v>
      </c>
      <c r="M5094" s="334">
        <v>0</v>
      </c>
      <c r="N5094" s="334">
        <v>0</v>
      </c>
      <c r="O5094" s="334">
        <v>0</v>
      </c>
      <c r="P5094" s="334">
        <v>0</v>
      </c>
      <c r="Q5094" s="334">
        <v>0</v>
      </c>
      <c r="R5094" s="334">
        <v>0</v>
      </c>
      <c r="S5094" s="334">
        <v>0</v>
      </c>
      <c r="T5094" s="334">
        <v>0</v>
      </c>
      <c r="U5094" s="334">
        <v>0</v>
      </c>
      <c r="V5094" s="334">
        <v>0</v>
      </c>
      <c r="W5094" s="334">
        <v>0</v>
      </c>
      <c r="X5094" s="334">
        <v>0</v>
      </c>
      <c r="Y5094" s="334">
        <v>0</v>
      </c>
      <c r="Z5094" s="334">
        <v>0</v>
      </c>
      <c r="AA5094" s="334">
        <v>0</v>
      </c>
      <c r="AB5094" s="334">
        <v>0</v>
      </c>
      <c r="AD5094" s="334">
        <v>0</v>
      </c>
      <c r="AE5094" s="334">
        <f t="shared" si="797"/>
        <v>0</v>
      </c>
      <c r="AF5094" s="334">
        <f t="shared" si="798"/>
        <v>0</v>
      </c>
      <c r="AG5094" s="340">
        <f t="shared" si="799"/>
        <v>0</v>
      </c>
      <c r="AI5094" s="340">
        <f t="shared" si="802"/>
        <v>0</v>
      </c>
      <c r="AJ5094" s="340">
        <f t="shared" si="802"/>
        <v>0</v>
      </c>
      <c r="AK5094" s="340">
        <f t="shared" si="802"/>
        <v>0</v>
      </c>
      <c r="AL5094" s="340">
        <f t="shared" si="802"/>
        <v>0</v>
      </c>
      <c r="AM5094" s="340">
        <f t="shared" si="802"/>
        <v>0</v>
      </c>
    </row>
    <row r="5095" spans="1:39" x14ac:dyDescent="0.35">
      <c r="A5095" s="337">
        <v>27008</v>
      </c>
      <c r="B5095" s="338">
        <f t="shared" si="794"/>
        <v>1973</v>
      </c>
      <c r="C5095" s="338">
        <f t="shared" si="795"/>
        <v>12</v>
      </c>
      <c r="D5095" s="338">
        <f t="shared" si="796"/>
        <v>10</v>
      </c>
      <c r="E5095" s="334">
        <v>0</v>
      </c>
      <c r="F5095" s="334">
        <v>0</v>
      </c>
      <c r="G5095" s="334">
        <v>0</v>
      </c>
      <c r="H5095" s="334">
        <v>0</v>
      </c>
      <c r="I5095" s="334">
        <v>0</v>
      </c>
      <c r="J5095" s="334">
        <v>0</v>
      </c>
      <c r="K5095" s="334">
        <v>0</v>
      </c>
      <c r="L5095" s="334">
        <v>0</v>
      </c>
      <c r="M5095" s="334">
        <v>0</v>
      </c>
      <c r="N5095" s="334">
        <v>0</v>
      </c>
      <c r="O5095" s="334">
        <v>0</v>
      </c>
      <c r="P5095" s="334">
        <v>0</v>
      </c>
      <c r="Q5095" s="334">
        <v>0</v>
      </c>
      <c r="R5095" s="334">
        <v>0</v>
      </c>
      <c r="S5095" s="334">
        <v>0</v>
      </c>
      <c r="T5095" s="334">
        <v>0</v>
      </c>
      <c r="U5095" s="334">
        <v>0</v>
      </c>
      <c r="V5095" s="334">
        <v>0</v>
      </c>
      <c r="W5095" s="334">
        <v>0</v>
      </c>
      <c r="X5095" s="334">
        <v>0</v>
      </c>
      <c r="Y5095" s="334">
        <v>0</v>
      </c>
      <c r="Z5095" s="334">
        <v>0</v>
      </c>
      <c r="AA5095" s="334">
        <v>0</v>
      </c>
      <c r="AB5095" s="334">
        <v>0</v>
      </c>
      <c r="AD5095" s="334">
        <v>0</v>
      </c>
      <c r="AE5095" s="334">
        <f t="shared" si="797"/>
        <v>0</v>
      </c>
      <c r="AF5095" s="334">
        <f t="shared" si="798"/>
        <v>0</v>
      </c>
      <c r="AG5095" s="340">
        <f t="shared" si="799"/>
        <v>0</v>
      </c>
      <c r="AI5095" s="340">
        <f t="shared" si="802"/>
        <v>0</v>
      </c>
      <c r="AJ5095" s="340">
        <f t="shared" si="802"/>
        <v>0</v>
      </c>
      <c r="AK5095" s="340">
        <f t="shared" si="802"/>
        <v>0</v>
      </c>
      <c r="AL5095" s="340">
        <f t="shared" si="802"/>
        <v>0</v>
      </c>
      <c r="AM5095" s="340">
        <f t="shared" si="802"/>
        <v>0</v>
      </c>
    </row>
    <row r="5096" spans="1:39" x14ac:dyDescent="0.35">
      <c r="A5096" s="337">
        <v>27009</v>
      </c>
      <c r="B5096" s="338">
        <f t="shared" si="794"/>
        <v>1973</v>
      </c>
      <c r="C5096" s="338">
        <f t="shared" si="795"/>
        <v>12</v>
      </c>
      <c r="D5096" s="338">
        <f t="shared" si="796"/>
        <v>11</v>
      </c>
      <c r="E5096" s="334">
        <v>0</v>
      </c>
      <c r="F5096" s="334">
        <v>0</v>
      </c>
      <c r="G5096" s="334">
        <v>0</v>
      </c>
      <c r="H5096" s="334">
        <v>0</v>
      </c>
      <c r="I5096" s="334">
        <v>0</v>
      </c>
      <c r="J5096" s="334">
        <v>0</v>
      </c>
      <c r="K5096" s="334">
        <v>0</v>
      </c>
      <c r="L5096" s="334">
        <v>0</v>
      </c>
      <c r="M5096" s="334">
        <v>0</v>
      </c>
      <c r="N5096" s="334">
        <v>0</v>
      </c>
      <c r="O5096" s="334">
        <v>0</v>
      </c>
      <c r="P5096" s="334">
        <v>0</v>
      </c>
      <c r="Q5096" s="334">
        <v>0</v>
      </c>
      <c r="R5096" s="334">
        <v>0.4</v>
      </c>
      <c r="S5096" s="334">
        <v>0.3</v>
      </c>
      <c r="T5096" s="334">
        <v>0.4</v>
      </c>
      <c r="U5096" s="334">
        <v>0.4</v>
      </c>
      <c r="V5096" s="334">
        <v>0.4</v>
      </c>
      <c r="W5096" s="334">
        <v>0.3</v>
      </c>
      <c r="X5096" s="334">
        <v>0.4</v>
      </c>
      <c r="Y5096" s="334">
        <v>0.4</v>
      </c>
      <c r="Z5096" s="334">
        <v>0.4</v>
      </c>
      <c r="AA5096" s="334">
        <v>0.3</v>
      </c>
      <c r="AB5096" s="334">
        <v>0.4</v>
      </c>
      <c r="AD5096" s="334">
        <v>4.0999999999999996</v>
      </c>
      <c r="AE5096" s="334">
        <f t="shared" si="797"/>
        <v>4.0999999999999996</v>
      </c>
      <c r="AF5096" s="334">
        <f t="shared" si="798"/>
        <v>4.0999999999999996</v>
      </c>
      <c r="AG5096" s="340">
        <f t="shared" si="799"/>
        <v>0</v>
      </c>
      <c r="AI5096" s="340">
        <f t="shared" si="802"/>
        <v>0</v>
      </c>
      <c r="AJ5096" s="340">
        <f t="shared" si="802"/>
        <v>0</v>
      </c>
      <c r="AK5096" s="340">
        <f t="shared" si="802"/>
        <v>0</v>
      </c>
      <c r="AL5096" s="340">
        <f t="shared" si="802"/>
        <v>0</v>
      </c>
      <c r="AM5096" s="340">
        <f t="shared" si="802"/>
        <v>0</v>
      </c>
    </row>
    <row r="5097" spans="1:39" x14ac:dyDescent="0.35">
      <c r="A5097" s="337">
        <v>27010</v>
      </c>
      <c r="B5097" s="338">
        <f t="shared" si="794"/>
        <v>1973</v>
      </c>
      <c r="C5097" s="338">
        <f t="shared" si="795"/>
        <v>12</v>
      </c>
      <c r="D5097" s="338">
        <f t="shared" si="796"/>
        <v>12</v>
      </c>
      <c r="E5097" s="334">
        <v>0</v>
      </c>
      <c r="F5097" s="334">
        <v>0.1</v>
      </c>
      <c r="G5097" s="334">
        <v>0</v>
      </c>
      <c r="H5097" s="334">
        <v>0</v>
      </c>
      <c r="I5097" s="334">
        <v>0</v>
      </c>
      <c r="J5097" s="334">
        <v>0.1</v>
      </c>
      <c r="K5097" s="334">
        <v>0</v>
      </c>
      <c r="L5097" s="334">
        <v>0</v>
      </c>
      <c r="M5097" s="334">
        <v>0</v>
      </c>
      <c r="N5097" s="334">
        <v>0.1</v>
      </c>
      <c r="O5097" s="334">
        <v>0</v>
      </c>
      <c r="P5097" s="334">
        <v>0</v>
      </c>
      <c r="Q5097" s="334">
        <v>0</v>
      </c>
      <c r="R5097" s="334">
        <v>0.1</v>
      </c>
      <c r="S5097" s="334">
        <v>0</v>
      </c>
      <c r="T5097" s="334">
        <v>0</v>
      </c>
      <c r="U5097" s="334">
        <v>0</v>
      </c>
      <c r="V5097" s="334">
        <v>0</v>
      </c>
      <c r="W5097" s="334">
        <v>0</v>
      </c>
      <c r="X5097" s="334">
        <v>0</v>
      </c>
      <c r="Y5097" s="334">
        <v>0</v>
      </c>
      <c r="Z5097" s="334">
        <v>0</v>
      </c>
      <c r="AA5097" s="334">
        <v>0.1</v>
      </c>
      <c r="AB5097" s="334">
        <v>0</v>
      </c>
      <c r="AD5097" s="334">
        <v>0.5</v>
      </c>
      <c r="AE5097" s="334">
        <f t="shared" si="797"/>
        <v>0.5</v>
      </c>
      <c r="AF5097" s="334">
        <f t="shared" si="798"/>
        <v>0.5</v>
      </c>
      <c r="AG5097" s="340">
        <f t="shared" si="799"/>
        <v>0</v>
      </c>
      <c r="AI5097" s="340">
        <f t="shared" si="802"/>
        <v>0</v>
      </c>
      <c r="AJ5097" s="340">
        <f t="shared" si="802"/>
        <v>0</v>
      </c>
      <c r="AK5097" s="340">
        <f t="shared" si="802"/>
        <v>0</v>
      </c>
      <c r="AL5097" s="340">
        <f t="shared" si="802"/>
        <v>0</v>
      </c>
      <c r="AM5097" s="340">
        <f t="shared" si="802"/>
        <v>0</v>
      </c>
    </row>
    <row r="5098" spans="1:39" x14ac:dyDescent="0.35">
      <c r="A5098" s="337">
        <v>27011</v>
      </c>
      <c r="B5098" s="338">
        <f t="shared" si="794"/>
        <v>1973</v>
      </c>
      <c r="C5098" s="338">
        <f t="shared" si="795"/>
        <v>12</v>
      </c>
      <c r="D5098" s="338">
        <f t="shared" si="796"/>
        <v>13</v>
      </c>
      <c r="E5098" s="334">
        <v>0</v>
      </c>
      <c r="F5098" s="334">
        <v>0</v>
      </c>
      <c r="G5098" s="334">
        <v>0</v>
      </c>
      <c r="H5098" s="334">
        <v>0</v>
      </c>
      <c r="I5098" s="334">
        <v>0</v>
      </c>
      <c r="J5098" s="334">
        <v>0</v>
      </c>
      <c r="K5098" s="334">
        <v>0</v>
      </c>
      <c r="L5098" s="334">
        <v>0</v>
      </c>
      <c r="M5098" s="334">
        <v>0</v>
      </c>
      <c r="N5098" s="334">
        <v>0</v>
      </c>
      <c r="O5098" s="334">
        <v>0</v>
      </c>
      <c r="P5098" s="334">
        <v>0</v>
      </c>
      <c r="Q5098" s="334">
        <v>0</v>
      </c>
      <c r="R5098" s="334">
        <v>0</v>
      </c>
      <c r="S5098" s="334">
        <v>0</v>
      </c>
      <c r="T5098" s="334">
        <v>0</v>
      </c>
      <c r="U5098" s="334">
        <v>0</v>
      </c>
      <c r="V5098" s="334">
        <v>0</v>
      </c>
      <c r="W5098" s="334">
        <v>0</v>
      </c>
      <c r="X5098" s="334">
        <v>0</v>
      </c>
      <c r="Y5098" s="334">
        <v>0</v>
      </c>
      <c r="Z5098" s="334">
        <v>0</v>
      </c>
      <c r="AA5098" s="334">
        <v>0</v>
      </c>
      <c r="AB5098" s="334">
        <v>0</v>
      </c>
      <c r="AD5098" s="334">
        <v>0</v>
      </c>
      <c r="AE5098" s="334">
        <f t="shared" si="797"/>
        <v>0</v>
      </c>
      <c r="AF5098" s="334">
        <f t="shared" si="798"/>
        <v>0</v>
      </c>
      <c r="AG5098" s="340">
        <f t="shared" si="799"/>
        <v>0</v>
      </c>
      <c r="AI5098" s="340">
        <f t="shared" si="802"/>
        <v>0</v>
      </c>
      <c r="AJ5098" s="340">
        <f t="shared" si="802"/>
        <v>0</v>
      </c>
      <c r="AK5098" s="340">
        <f t="shared" si="802"/>
        <v>0</v>
      </c>
      <c r="AL5098" s="340">
        <f t="shared" si="802"/>
        <v>0</v>
      </c>
      <c r="AM5098" s="340">
        <f t="shared" si="802"/>
        <v>0</v>
      </c>
    </row>
    <row r="5099" spans="1:39" x14ac:dyDescent="0.35">
      <c r="A5099" s="337">
        <v>27012</v>
      </c>
      <c r="B5099" s="338">
        <f t="shared" si="794"/>
        <v>1973</v>
      </c>
      <c r="C5099" s="338">
        <f t="shared" si="795"/>
        <v>12</v>
      </c>
      <c r="D5099" s="338">
        <f t="shared" si="796"/>
        <v>14</v>
      </c>
      <c r="E5099" s="334">
        <v>0</v>
      </c>
      <c r="F5099" s="334">
        <v>0</v>
      </c>
      <c r="G5099" s="334">
        <v>0</v>
      </c>
      <c r="H5099" s="334">
        <v>0</v>
      </c>
      <c r="I5099" s="334">
        <v>0</v>
      </c>
      <c r="J5099" s="334">
        <v>0</v>
      </c>
      <c r="K5099" s="334">
        <v>0</v>
      </c>
      <c r="L5099" s="334">
        <v>0</v>
      </c>
      <c r="M5099" s="334">
        <v>0</v>
      </c>
      <c r="N5099" s="334">
        <v>0</v>
      </c>
      <c r="O5099" s="334">
        <v>0</v>
      </c>
      <c r="P5099" s="334">
        <v>0</v>
      </c>
      <c r="Q5099" s="334">
        <v>0</v>
      </c>
      <c r="R5099" s="334">
        <v>0</v>
      </c>
      <c r="S5099" s="334">
        <v>0</v>
      </c>
      <c r="T5099" s="334">
        <v>0</v>
      </c>
      <c r="U5099" s="334">
        <v>0</v>
      </c>
      <c r="V5099" s="334">
        <v>0</v>
      </c>
      <c r="W5099" s="334">
        <v>0</v>
      </c>
      <c r="X5099" s="334">
        <v>0</v>
      </c>
      <c r="Y5099" s="334">
        <v>0</v>
      </c>
      <c r="Z5099" s="334">
        <v>0</v>
      </c>
      <c r="AA5099" s="334">
        <v>0</v>
      </c>
      <c r="AB5099" s="334">
        <v>0</v>
      </c>
      <c r="AD5099" s="334">
        <v>0</v>
      </c>
      <c r="AE5099" s="334">
        <f t="shared" si="797"/>
        <v>0</v>
      </c>
      <c r="AF5099" s="334">
        <f t="shared" si="798"/>
        <v>0</v>
      </c>
      <c r="AG5099" s="340">
        <f t="shared" si="799"/>
        <v>0</v>
      </c>
      <c r="AI5099" s="340">
        <f t="shared" si="802"/>
        <v>0</v>
      </c>
      <c r="AJ5099" s="340">
        <f t="shared" si="802"/>
        <v>0</v>
      </c>
      <c r="AK5099" s="340">
        <f t="shared" si="802"/>
        <v>0</v>
      </c>
      <c r="AL5099" s="340">
        <f t="shared" si="802"/>
        <v>0</v>
      </c>
      <c r="AM5099" s="340">
        <f t="shared" si="802"/>
        <v>0</v>
      </c>
    </row>
    <row r="5100" spans="1:39" x14ac:dyDescent="0.35">
      <c r="A5100" s="337">
        <v>27013</v>
      </c>
      <c r="B5100" s="338">
        <f t="shared" si="794"/>
        <v>1973</v>
      </c>
      <c r="C5100" s="338">
        <f t="shared" si="795"/>
        <v>12</v>
      </c>
      <c r="D5100" s="338">
        <f t="shared" si="796"/>
        <v>15</v>
      </c>
      <c r="E5100" s="334">
        <v>0</v>
      </c>
      <c r="F5100" s="334">
        <v>0</v>
      </c>
      <c r="G5100" s="334">
        <v>0</v>
      </c>
      <c r="H5100" s="334">
        <v>0</v>
      </c>
      <c r="I5100" s="334">
        <v>0</v>
      </c>
      <c r="J5100" s="334">
        <v>0</v>
      </c>
      <c r="K5100" s="334">
        <v>0</v>
      </c>
      <c r="L5100" s="334">
        <v>0</v>
      </c>
      <c r="M5100" s="334">
        <v>0</v>
      </c>
      <c r="N5100" s="334">
        <v>0</v>
      </c>
      <c r="O5100" s="334">
        <v>0</v>
      </c>
      <c r="P5100" s="334">
        <v>0</v>
      </c>
      <c r="Q5100" s="334">
        <v>0</v>
      </c>
      <c r="R5100" s="334">
        <v>0</v>
      </c>
      <c r="S5100" s="334">
        <v>0</v>
      </c>
      <c r="T5100" s="334">
        <v>0</v>
      </c>
      <c r="U5100" s="334">
        <v>0</v>
      </c>
      <c r="V5100" s="334">
        <v>0</v>
      </c>
      <c r="W5100" s="334">
        <v>0</v>
      </c>
      <c r="X5100" s="334">
        <v>0</v>
      </c>
      <c r="Y5100" s="334">
        <v>0</v>
      </c>
      <c r="Z5100" s="334">
        <v>0</v>
      </c>
      <c r="AA5100" s="334">
        <v>0</v>
      </c>
      <c r="AB5100" s="334">
        <v>0</v>
      </c>
      <c r="AD5100" s="334">
        <v>0</v>
      </c>
      <c r="AE5100" s="334">
        <f t="shared" si="797"/>
        <v>0</v>
      </c>
      <c r="AF5100" s="334">
        <f t="shared" si="798"/>
        <v>0</v>
      </c>
      <c r="AG5100" s="340">
        <f t="shared" si="799"/>
        <v>0</v>
      </c>
      <c r="AI5100" s="340">
        <f t="shared" si="802"/>
        <v>0</v>
      </c>
      <c r="AJ5100" s="340">
        <f t="shared" si="802"/>
        <v>0</v>
      </c>
      <c r="AK5100" s="340">
        <f t="shared" si="802"/>
        <v>0</v>
      </c>
      <c r="AL5100" s="340">
        <f t="shared" si="802"/>
        <v>0</v>
      </c>
      <c r="AM5100" s="340">
        <f t="shared" si="802"/>
        <v>0</v>
      </c>
    </row>
    <row r="5101" spans="1:39" x14ac:dyDescent="0.35">
      <c r="A5101" s="337">
        <v>27014</v>
      </c>
      <c r="B5101" s="338">
        <f t="shared" si="794"/>
        <v>1973</v>
      </c>
      <c r="C5101" s="338">
        <f t="shared" si="795"/>
        <v>12</v>
      </c>
      <c r="D5101" s="338">
        <f t="shared" si="796"/>
        <v>16</v>
      </c>
      <c r="E5101" s="334">
        <v>0</v>
      </c>
      <c r="F5101" s="334">
        <v>0</v>
      </c>
      <c r="G5101" s="334">
        <v>0</v>
      </c>
      <c r="H5101" s="334">
        <v>0</v>
      </c>
      <c r="I5101" s="334">
        <v>0</v>
      </c>
      <c r="J5101" s="334">
        <v>0</v>
      </c>
      <c r="K5101" s="334">
        <v>0</v>
      </c>
      <c r="L5101" s="334">
        <v>0</v>
      </c>
      <c r="M5101" s="334">
        <v>0</v>
      </c>
      <c r="N5101" s="334">
        <v>0</v>
      </c>
      <c r="O5101" s="334">
        <v>0</v>
      </c>
      <c r="P5101" s="334">
        <v>0</v>
      </c>
      <c r="Q5101" s="334">
        <v>0</v>
      </c>
      <c r="R5101" s="334">
        <v>0</v>
      </c>
      <c r="S5101" s="334">
        <v>0</v>
      </c>
      <c r="T5101" s="334">
        <v>0</v>
      </c>
      <c r="U5101" s="334">
        <v>0</v>
      </c>
      <c r="V5101" s="334">
        <v>0</v>
      </c>
      <c r="W5101" s="334">
        <v>0</v>
      </c>
      <c r="X5101" s="334">
        <v>0</v>
      </c>
      <c r="Y5101" s="334">
        <v>0</v>
      </c>
      <c r="Z5101" s="334">
        <v>0</v>
      </c>
      <c r="AA5101" s="334">
        <v>0</v>
      </c>
      <c r="AB5101" s="334">
        <v>0</v>
      </c>
      <c r="AD5101" s="334">
        <v>0</v>
      </c>
      <c r="AE5101" s="334">
        <f t="shared" si="797"/>
        <v>0</v>
      </c>
      <c r="AF5101" s="334">
        <f t="shared" si="798"/>
        <v>0</v>
      </c>
      <c r="AG5101" s="340">
        <f t="shared" si="799"/>
        <v>0</v>
      </c>
      <c r="AI5101" s="340">
        <f t="shared" si="802"/>
        <v>0</v>
      </c>
      <c r="AJ5101" s="340">
        <f t="shared" si="802"/>
        <v>0</v>
      </c>
      <c r="AK5101" s="340">
        <f t="shared" si="802"/>
        <v>0</v>
      </c>
      <c r="AL5101" s="340">
        <f t="shared" si="802"/>
        <v>0</v>
      </c>
      <c r="AM5101" s="340">
        <f t="shared" si="802"/>
        <v>0</v>
      </c>
    </row>
    <row r="5102" spans="1:39" x14ac:dyDescent="0.35">
      <c r="A5102" s="337">
        <v>27015</v>
      </c>
      <c r="B5102" s="338">
        <f t="shared" si="794"/>
        <v>1973</v>
      </c>
      <c r="C5102" s="338">
        <f t="shared" si="795"/>
        <v>12</v>
      </c>
      <c r="D5102" s="338">
        <f t="shared" si="796"/>
        <v>17</v>
      </c>
      <c r="E5102" s="334">
        <v>0</v>
      </c>
      <c r="F5102" s="334">
        <v>0</v>
      </c>
      <c r="G5102" s="334">
        <v>0</v>
      </c>
      <c r="H5102" s="334">
        <v>0</v>
      </c>
      <c r="I5102" s="334">
        <v>0</v>
      </c>
      <c r="J5102" s="334">
        <v>0</v>
      </c>
      <c r="K5102" s="334">
        <v>0</v>
      </c>
      <c r="L5102" s="334">
        <v>0</v>
      </c>
      <c r="M5102" s="334">
        <v>0</v>
      </c>
      <c r="N5102" s="334">
        <v>0.2</v>
      </c>
      <c r="O5102" s="334">
        <v>0.1</v>
      </c>
      <c r="P5102" s="334">
        <v>0.2</v>
      </c>
      <c r="Q5102" s="334">
        <v>0.1</v>
      </c>
      <c r="R5102" s="334">
        <v>0.2</v>
      </c>
      <c r="S5102" s="334">
        <v>0.1</v>
      </c>
      <c r="T5102" s="334">
        <v>0.2</v>
      </c>
      <c r="U5102" s="334">
        <v>0.1</v>
      </c>
      <c r="V5102" s="334">
        <v>0.2</v>
      </c>
      <c r="W5102" s="334">
        <v>0.1</v>
      </c>
      <c r="X5102" s="334">
        <v>0.2</v>
      </c>
      <c r="Y5102" s="334">
        <v>0.1</v>
      </c>
      <c r="Z5102" s="334">
        <v>0.2</v>
      </c>
      <c r="AA5102" s="334">
        <v>0.1</v>
      </c>
      <c r="AB5102" s="334">
        <v>0.2</v>
      </c>
      <c r="AD5102" s="334">
        <v>2.2999999999999998</v>
      </c>
      <c r="AE5102" s="334">
        <f t="shared" si="797"/>
        <v>2.2999999999999998</v>
      </c>
      <c r="AF5102" s="334">
        <f t="shared" si="798"/>
        <v>2.3000000000000007</v>
      </c>
      <c r="AG5102" s="340">
        <f t="shared" si="799"/>
        <v>8.8817841970012523E-16</v>
      </c>
      <c r="AI5102" s="340">
        <f t="shared" si="802"/>
        <v>0</v>
      </c>
      <c r="AJ5102" s="340">
        <f t="shared" si="802"/>
        <v>0</v>
      </c>
      <c r="AK5102" s="340">
        <f t="shared" si="802"/>
        <v>0</v>
      </c>
      <c r="AL5102" s="340">
        <f t="shared" si="802"/>
        <v>0</v>
      </c>
      <c r="AM5102" s="340">
        <f t="shared" si="802"/>
        <v>0</v>
      </c>
    </row>
    <row r="5103" spans="1:39" x14ac:dyDescent="0.35">
      <c r="A5103" s="337">
        <v>27016</v>
      </c>
      <c r="B5103" s="338">
        <f t="shared" si="794"/>
        <v>1973</v>
      </c>
      <c r="C5103" s="338">
        <f t="shared" si="795"/>
        <v>12</v>
      </c>
      <c r="D5103" s="338">
        <f t="shared" si="796"/>
        <v>18</v>
      </c>
      <c r="E5103" s="334">
        <v>0</v>
      </c>
      <c r="F5103" s="334">
        <v>0</v>
      </c>
      <c r="G5103" s="334">
        <v>0</v>
      </c>
      <c r="H5103" s="334">
        <v>0</v>
      </c>
      <c r="I5103" s="334">
        <v>0</v>
      </c>
      <c r="J5103" s="334">
        <v>0</v>
      </c>
      <c r="K5103" s="334">
        <v>0</v>
      </c>
      <c r="L5103" s="334">
        <v>0</v>
      </c>
      <c r="M5103" s="334">
        <v>0</v>
      </c>
      <c r="N5103" s="334">
        <v>0</v>
      </c>
      <c r="O5103" s="334">
        <v>0</v>
      </c>
      <c r="P5103" s="334">
        <v>0</v>
      </c>
      <c r="Q5103" s="334">
        <v>0</v>
      </c>
      <c r="R5103" s="334">
        <v>0</v>
      </c>
      <c r="S5103" s="334">
        <v>0</v>
      </c>
      <c r="T5103" s="334">
        <v>0</v>
      </c>
      <c r="U5103" s="334">
        <v>0</v>
      </c>
      <c r="V5103" s="334">
        <v>0</v>
      </c>
      <c r="W5103" s="334">
        <v>0</v>
      </c>
      <c r="X5103" s="334">
        <v>0</v>
      </c>
      <c r="Y5103" s="334">
        <v>0</v>
      </c>
      <c r="Z5103" s="334">
        <v>0</v>
      </c>
      <c r="AA5103" s="334">
        <v>0</v>
      </c>
      <c r="AB5103" s="334">
        <v>0</v>
      </c>
      <c r="AD5103" s="334">
        <v>0</v>
      </c>
      <c r="AE5103" s="334">
        <f t="shared" si="797"/>
        <v>0</v>
      </c>
      <c r="AF5103" s="334">
        <f t="shared" si="798"/>
        <v>0</v>
      </c>
      <c r="AG5103" s="340">
        <f t="shared" si="799"/>
        <v>0</v>
      </c>
      <c r="AI5103" s="340">
        <f t="shared" si="802"/>
        <v>0</v>
      </c>
      <c r="AJ5103" s="340">
        <f t="shared" si="802"/>
        <v>0</v>
      </c>
      <c r="AK5103" s="340">
        <f t="shared" si="802"/>
        <v>0</v>
      </c>
      <c r="AL5103" s="340">
        <f t="shared" si="802"/>
        <v>0</v>
      </c>
      <c r="AM5103" s="340">
        <f t="shared" si="802"/>
        <v>0</v>
      </c>
    </row>
    <row r="5104" spans="1:39" x14ac:dyDescent="0.35">
      <c r="A5104" s="337">
        <v>27017</v>
      </c>
      <c r="B5104" s="338">
        <f t="shared" si="794"/>
        <v>1973</v>
      </c>
      <c r="C5104" s="338">
        <f t="shared" si="795"/>
        <v>12</v>
      </c>
      <c r="D5104" s="338">
        <f t="shared" si="796"/>
        <v>19</v>
      </c>
      <c r="E5104" s="334">
        <v>0</v>
      </c>
      <c r="F5104" s="334">
        <v>0</v>
      </c>
      <c r="G5104" s="334">
        <v>0</v>
      </c>
      <c r="H5104" s="334">
        <v>0</v>
      </c>
      <c r="I5104" s="334">
        <v>0</v>
      </c>
      <c r="J5104" s="334">
        <v>0</v>
      </c>
      <c r="K5104" s="334">
        <v>0</v>
      </c>
      <c r="L5104" s="334">
        <v>0</v>
      </c>
      <c r="M5104" s="334">
        <v>0</v>
      </c>
      <c r="N5104" s="334">
        <v>0</v>
      </c>
      <c r="O5104" s="334">
        <v>0</v>
      </c>
      <c r="P5104" s="334">
        <v>0</v>
      </c>
      <c r="Q5104" s="334">
        <v>0</v>
      </c>
      <c r="R5104" s="334">
        <v>0</v>
      </c>
      <c r="S5104" s="334">
        <v>0</v>
      </c>
      <c r="T5104" s="334">
        <v>0</v>
      </c>
      <c r="U5104" s="334">
        <v>0</v>
      </c>
      <c r="V5104" s="334">
        <v>0</v>
      </c>
      <c r="W5104" s="334">
        <v>0</v>
      </c>
      <c r="X5104" s="334">
        <v>0</v>
      </c>
      <c r="Y5104" s="334">
        <v>0</v>
      </c>
      <c r="Z5104" s="334">
        <v>0</v>
      </c>
      <c r="AA5104" s="334">
        <v>0</v>
      </c>
      <c r="AB5104" s="334">
        <v>0</v>
      </c>
      <c r="AD5104" s="334">
        <v>0</v>
      </c>
      <c r="AE5104" s="334">
        <f t="shared" si="797"/>
        <v>0</v>
      </c>
      <c r="AF5104" s="334">
        <f t="shared" si="798"/>
        <v>0</v>
      </c>
      <c r="AG5104" s="340">
        <f t="shared" si="799"/>
        <v>0</v>
      </c>
      <c r="AI5104" s="340">
        <f t="shared" si="802"/>
        <v>0</v>
      </c>
      <c r="AJ5104" s="340">
        <f t="shared" si="802"/>
        <v>0</v>
      </c>
      <c r="AK5104" s="340">
        <f t="shared" si="802"/>
        <v>0</v>
      </c>
      <c r="AL5104" s="340">
        <f t="shared" si="802"/>
        <v>0</v>
      </c>
      <c r="AM5104" s="340">
        <f t="shared" si="802"/>
        <v>0</v>
      </c>
    </row>
    <row r="5105" spans="1:39" x14ac:dyDescent="0.35">
      <c r="A5105" s="337">
        <v>27018</v>
      </c>
      <c r="B5105" s="338">
        <f t="shared" si="794"/>
        <v>1973</v>
      </c>
      <c r="C5105" s="338">
        <f t="shared" si="795"/>
        <v>12</v>
      </c>
      <c r="D5105" s="338">
        <f t="shared" si="796"/>
        <v>20</v>
      </c>
      <c r="E5105" s="334">
        <v>0</v>
      </c>
      <c r="F5105" s="334">
        <v>0</v>
      </c>
      <c r="G5105" s="334">
        <v>0</v>
      </c>
      <c r="H5105" s="334">
        <v>0</v>
      </c>
      <c r="I5105" s="334">
        <v>0</v>
      </c>
      <c r="J5105" s="334">
        <v>0</v>
      </c>
      <c r="K5105" s="334">
        <v>0</v>
      </c>
      <c r="L5105" s="334">
        <v>0</v>
      </c>
      <c r="M5105" s="334">
        <v>0</v>
      </c>
      <c r="N5105" s="334">
        <v>0</v>
      </c>
      <c r="O5105" s="334">
        <v>0</v>
      </c>
      <c r="P5105" s="334">
        <v>0</v>
      </c>
      <c r="Q5105" s="334">
        <v>0</v>
      </c>
      <c r="R5105" s="334">
        <v>0</v>
      </c>
      <c r="S5105" s="334">
        <v>0</v>
      </c>
      <c r="T5105" s="334">
        <v>0</v>
      </c>
      <c r="U5105" s="334">
        <v>0</v>
      </c>
      <c r="V5105" s="334">
        <v>0</v>
      </c>
      <c r="W5105" s="334">
        <v>0</v>
      </c>
      <c r="X5105" s="334">
        <v>0</v>
      </c>
      <c r="Y5105" s="334">
        <v>0</v>
      </c>
      <c r="Z5105" s="334">
        <v>0</v>
      </c>
      <c r="AA5105" s="334">
        <v>0</v>
      </c>
      <c r="AB5105" s="334">
        <v>0</v>
      </c>
      <c r="AD5105" s="334">
        <v>0</v>
      </c>
      <c r="AE5105" s="334">
        <f t="shared" si="797"/>
        <v>0</v>
      </c>
      <c r="AF5105" s="334">
        <f t="shared" si="798"/>
        <v>0</v>
      </c>
      <c r="AG5105" s="340">
        <f t="shared" si="799"/>
        <v>0</v>
      </c>
      <c r="AI5105" s="340">
        <f t="shared" si="802"/>
        <v>0</v>
      </c>
      <c r="AJ5105" s="340">
        <f t="shared" si="802"/>
        <v>0</v>
      </c>
      <c r="AK5105" s="340">
        <f t="shared" si="802"/>
        <v>0</v>
      </c>
      <c r="AL5105" s="340">
        <f t="shared" si="802"/>
        <v>0</v>
      </c>
      <c r="AM5105" s="340">
        <f t="shared" si="802"/>
        <v>0</v>
      </c>
    </row>
    <row r="5106" spans="1:39" x14ac:dyDescent="0.35">
      <c r="A5106" s="337">
        <v>27019</v>
      </c>
      <c r="B5106" s="338">
        <f t="shared" si="794"/>
        <v>1973</v>
      </c>
      <c r="C5106" s="338">
        <f t="shared" si="795"/>
        <v>12</v>
      </c>
      <c r="D5106" s="338">
        <f t="shared" si="796"/>
        <v>21</v>
      </c>
      <c r="E5106" s="334">
        <v>0</v>
      </c>
      <c r="F5106" s="334">
        <v>0</v>
      </c>
      <c r="G5106" s="334">
        <v>0</v>
      </c>
      <c r="H5106" s="334">
        <v>0</v>
      </c>
      <c r="I5106" s="334">
        <v>0</v>
      </c>
      <c r="J5106" s="334">
        <v>0</v>
      </c>
      <c r="K5106" s="334">
        <v>0</v>
      </c>
      <c r="L5106" s="334">
        <v>0</v>
      </c>
      <c r="M5106" s="334">
        <v>0</v>
      </c>
      <c r="N5106" s="334">
        <v>0</v>
      </c>
      <c r="O5106" s="334">
        <v>0</v>
      </c>
      <c r="P5106" s="334">
        <v>0</v>
      </c>
      <c r="Q5106" s="334">
        <v>0</v>
      </c>
      <c r="R5106" s="334">
        <v>0</v>
      </c>
      <c r="S5106" s="334">
        <v>0</v>
      </c>
      <c r="T5106" s="334">
        <v>0</v>
      </c>
      <c r="U5106" s="334">
        <v>0</v>
      </c>
      <c r="V5106" s="334">
        <v>0</v>
      </c>
      <c r="W5106" s="334">
        <v>0</v>
      </c>
      <c r="X5106" s="334">
        <v>0</v>
      </c>
      <c r="Y5106" s="334">
        <v>0</v>
      </c>
      <c r="Z5106" s="334">
        <v>0</v>
      </c>
      <c r="AA5106" s="334">
        <v>0</v>
      </c>
      <c r="AB5106" s="334">
        <v>0</v>
      </c>
      <c r="AD5106" s="334">
        <v>0</v>
      </c>
      <c r="AE5106" s="334">
        <f t="shared" si="797"/>
        <v>0</v>
      </c>
      <c r="AF5106" s="334">
        <f t="shared" si="798"/>
        <v>0</v>
      </c>
      <c r="AG5106" s="340">
        <f t="shared" si="799"/>
        <v>0</v>
      </c>
      <c r="AI5106" s="340">
        <f t="shared" si="802"/>
        <v>0</v>
      </c>
      <c r="AJ5106" s="340">
        <f t="shared" si="802"/>
        <v>0</v>
      </c>
      <c r="AK5106" s="340">
        <f t="shared" si="802"/>
        <v>0</v>
      </c>
      <c r="AL5106" s="340">
        <f t="shared" si="802"/>
        <v>0</v>
      </c>
      <c r="AM5106" s="340">
        <f t="shared" si="802"/>
        <v>0</v>
      </c>
    </row>
    <row r="5107" spans="1:39" x14ac:dyDescent="0.35">
      <c r="A5107" s="337">
        <v>27020</v>
      </c>
      <c r="B5107" s="338">
        <f t="shared" si="794"/>
        <v>1973</v>
      </c>
      <c r="C5107" s="338">
        <f t="shared" si="795"/>
        <v>12</v>
      </c>
      <c r="D5107" s="338">
        <f t="shared" si="796"/>
        <v>22</v>
      </c>
      <c r="E5107" s="334">
        <v>0</v>
      </c>
      <c r="F5107" s="334">
        <v>0</v>
      </c>
      <c r="G5107" s="334">
        <v>0</v>
      </c>
      <c r="H5107" s="334">
        <v>0</v>
      </c>
      <c r="I5107" s="334">
        <v>0</v>
      </c>
      <c r="J5107" s="334">
        <v>0</v>
      </c>
      <c r="K5107" s="334">
        <v>0</v>
      </c>
      <c r="L5107" s="334">
        <v>0</v>
      </c>
      <c r="M5107" s="334">
        <v>0</v>
      </c>
      <c r="N5107" s="334">
        <v>0</v>
      </c>
      <c r="O5107" s="334">
        <v>0</v>
      </c>
      <c r="P5107" s="334">
        <v>0</v>
      </c>
      <c r="Q5107" s="334">
        <v>0</v>
      </c>
      <c r="R5107" s="334">
        <v>0</v>
      </c>
      <c r="S5107" s="334">
        <v>0</v>
      </c>
      <c r="T5107" s="334">
        <v>0</v>
      </c>
      <c r="U5107" s="334">
        <v>0</v>
      </c>
      <c r="V5107" s="334">
        <v>0</v>
      </c>
      <c r="W5107" s="334">
        <v>0</v>
      </c>
      <c r="X5107" s="334">
        <v>0</v>
      </c>
      <c r="Y5107" s="334">
        <v>0</v>
      </c>
      <c r="Z5107" s="334">
        <v>0</v>
      </c>
      <c r="AA5107" s="334">
        <v>0</v>
      </c>
      <c r="AB5107" s="334">
        <v>0</v>
      </c>
      <c r="AD5107" s="334">
        <v>0</v>
      </c>
      <c r="AE5107" s="334">
        <f t="shared" si="797"/>
        <v>0</v>
      </c>
      <c r="AF5107" s="334">
        <f t="shared" si="798"/>
        <v>0</v>
      </c>
      <c r="AG5107" s="340">
        <f t="shared" si="799"/>
        <v>0</v>
      </c>
      <c r="AI5107" s="340">
        <f t="shared" si="802"/>
        <v>0</v>
      </c>
      <c r="AJ5107" s="340">
        <f t="shared" si="802"/>
        <v>0</v>
      </c>
      <c r="AK5107" s="340">
        <f t="shared" si="802"/>
        <v>0</v>
      </c>
      <c r="AL5107" s="340">
        <f t="shared" si="802"/>
        <v>0</v>
      </c>
      <c r="AM5107" s="340">
        <f t="shared" si="802"/>
        <v>0</v>
      </c>
    </row>
    <row r="5108" spans="1:39" x14ac:dyDescent="0.35">
      <c r="A5108" s="337">
        <v>27021</v>
      </c>
      <c r="B5108" s="338">
        <f t="shared" si="794"/>
        <v>1973</v>
      </c>
      <c r="C5108" s="338">
        <f t="shared" si="795"/>
        <v>12</v>
      </c>
      <c r="D5108" s="338">
        <f t="shared" si="796"/>
        <v>23</v>
      </c>
      <c r="E5108" s="334">
        <v>0</v>
      </c>
      <c r="F5108" s="334">
        <v>0</v>
      </c>
      <c r="G5108" s="334">
        <v>0</v>
      </c>
      <c r="H5108" s="334">
        <v>0</v>
      </c>
      <c r="I5108" s="334">
        <v>0</v>
      </c>
      <c r="J5108" s="334">
        <v>0</v>
      </c>
      <c r="K5108" s="334">
        <v>0</v>
      </c>
      <c r="L5108" s="334">
        <v>0</v>
      </c>
      <c r="M5108" s="334">
        <v>0</v>
      </c>
      <c r="N5108" s="334">
        <v>0</v>
      </c>
      <c r="O5108" s="334">
        <v>0</v>
      </c>
      <c r="P5108" s="334">
        <v>0</v>
      </c>
      <c r="Q5108" s="334">
        <v>0</v>
      </c>
      <c r="R5108" s="334">
        <v>0</v>
      </c>
      <c r="S5108" s="334">
        <v>0</v>
      </c>
      <c r="T5108" s="334">
        <v>0</v>
      </c>
      <c r="U5108" s="334">
        <v>0</v>
      </c>
      <c r="V5108" s="334">
        <v>0</v>
      </c>
      <c r="W5108" s="334">
        <v>0</v>
      </c>
      <c r="X5108" s="334">
        <v>0</v>
      </c>
      <c r="Y5108" s="334">
        <v>0</v>
      </c>
      <c r="Z5108" s="334">
        <v>0</v>
      </c>
      <c r="AA5108" s="334">
        <v>0</v>
      </c>
      <c r="AB5108" s="334">
        <v>0</v>
      </c>
      <c r="AD5108" s="334">
        <v>0</v>
      </c>
      <c r="AE5108" s="334">
        <f t="shared" si="797"/>
        <v>0</v>
      </c>
      <c r="AF5108" s="334">
        <f t="shared" si="798"/>
        <v>0</v>
      </c>
      <c r="AG5108" s="340">
        <f t="shared" si="799"/>
        <v>0</v>
      </c>
      <c r="AI5108" s="340">
        <f t="shared" ref="AI5108:AM5123" si="803">IF($C5108=AI$1,$AF5108,0)</f>
        <v>0</v>
      </c>
      <c r="AJ5108" s="340">
        <f t="shared" si="803"/>
        <v>0</v>
      </c>
      <c r="AK5108" s="340">
        <f t="shared" si="803"/>
        <v>0</v>
      </c>
      <c r="AL5108" s="340">
        <f t="shared" si="803"/>
        <v>0</v>
      </c>
      <c r="AM5108" s="340">
        <f t="shared" si="803"/>
        <v>0</v>
      </c>
    </row>
    <row r="5109" spans="1:39" x14ac:dyDescent="0.35">
      <c r="A5109" s="337">
        <v>27022</v>
      </c>
      <c r="B5109" s="338">
        <f t="shared" si="794"/>
        <v>1973</v>
      </c>
      <c r="C5109" s="338">
        <f t="shared" si="795"/>
        <v>12</v>
      </c>
      <c r="D5109" s="338">
        <f t="shared" si="796"/>
        <v>24</v>
      </c>
      <c r="E5109" s="334">
        <v>0</v>
      </c>
      <c r="F5109" s="334">
        <v>0</v>
      </c>
      <c r="G5109" s="334">
        <v>0</v>
      </c>
      <c r="H5109" s="334">
        <v>0</v>
      </c>
      <c r="I5109" s="334">
        <v>0</v>
      </c>
      <c r="J5109" s="334">
        <v>0</v>
      </c>
      <c r="K5109" s="334">
        <v>0</v>
      </c>
      <c r="L5109" s="334">
        <v>0</v>
      </c>
      <c r="M5109" s="334">
        <v>0</v>
      </c>
      <c r="N5109" s="334">
        <v>0</v>
      </c>
      <c r="O5109" s="334">
        <v>0</v>
      </c>
      <c r="P5109" s="334">
        <v>0</v>
      </c>
      <c r="Q5109" s="334">
        <v>0</v>
      </c>
      <c r="R5109" s="334">
        <v>0</v>
      </c>
      <c r="S5109" s="334">
        <v>0</v>
      </c>
      <c r="T5109" s="334">
        <v>0</v>
      </c>
      <c r="U5109" s="334">
        <v>0</v>
      </c>
      <c r="V5109" s="334">
        <v>0</v>
      </c>
      <c r="W5109" s="334">
        <v>0</v>
      </c>
      <c r="X5109" s="334">
        <v>0</v>
      </c>
      <c r="Y5109" s="334">
        <v>0</v>
      </c>
      <c r="Z5109" s="334">
        <v>0</v>
      </c>
      <c r="AA5109" s="334">
        <v>0</v>
      </c>
      <c r="AB5109" s="334">
        <v>0</v>
      </c>
      <c r="AD5109" s="334">
        <v>0</v>
      </c>
      <c r="AE5109" s="334">
        <f t="shared" si="797"/>
        <v>0</v>
      </c>
      <c r="AF5109" s="334">
        <f t="shared" si="798"/>
        <v>0</v>
      </c>
      <c r="AG5109" s="340">
        <f t="shared" si="799"/>
        <v>0</v>
      </c>
      <c r="AI5109" s="340">
        <f t="shared" si="803"/>
        <v>0</v>
      </c>
      <c r="AJ5109" s="340">
        <f t="shared" si="803"/>
        <v>0</v>
      </c>
      <c r="AK5109" s="340">
        <f t="shared" si="803"/>
        <v>0</v>
      </c>
      <c r="AL5109" s="340">
        <f t="shared" si="803"/>
        <v>0</v>
      </c>
      <c r="AM5109" s="340">
        <f t="shared" si="803"/>
        <v>0</v>
      </c>
    </row>
    <row r="5110" spans="1:39" x14ac:dyDescent="0.35">
      <c r="A5110" s="337">
        <v>27023</v>
      </c>
      <c r="B5110" s="338">
        <f t="shared" si="794"/>
        <v>1973</v>
      </c>
      <c r="C5110" s="338">
        <f t="shared" si="795"/>
        <v>12</v>
      </c>
      <c r="D5110" s="338">
        <f t="shared" si="796"/>
        <v>25</v>
      </c>
      <c r="E5110" s="334">
        <v>0</v>
      </c>
      <c r="F5110" s="334">
        <v>0</v>
      </c>
      <c r="G5110" s="334">
        <v>0</v>
      </c>
      <c r="H5110" s="334">
        <v>0</v>
      </c>
      <c r="I5110" s="334">
        <v>0</v>
      </c>
      <c r="J5110" s="334">
        <v>0</v>
      </c>
      <c r="K5110" s="334">
        <v>0</v>
      </c>
      <c r="L5110" s="334">
        <v>0</v>
      </c>
      <c r="M5110" s="334">
        <v>0</v>
      </c>
      <c r="N5110" s="334">
        <v>0</v>
      </c>
      <c r="O5110" s="334">
        <v>0</v>
      </c>
      <c r="P5110" s="334">
        <v>0</v>
      </c>
      <c r="Q5110" s="334">
        <v>0</v>
      </c>
      <c r="R5110" s="334">
        <v>0</v>
      </c>
      <c r="S5110" s="334">
        <v>0</v>
      </c>
      <c r="T5110" s="334">
        <v>0</v>
      </c>
      <c r="U5110" s="334">
        <v>0</v>
      </c>
      <c r="V5110" s="334">
        <v>0</v>
      </c>
      <c r="W5110" s="334">
        <v>0</v>
      </c>
      <c r="X5110" s="334">
        <v>0</v>
      </c>
      <c r="Y5110" s="334">
        <v>0</v>
      </c>
      <c r="Z5110" s="334">
        <v>0</v>
      </c>
      <c r="AA5110" s="334">
        <v>0</v>
      </c>
      <c r="AB5110" s="334">
        <v>0</v>
      </c>
      <c r="AD5110" s="334">
        <v>0</v>
      </c>
      <c r="AE5110" s="334">
        <f t="shared" si="797"/>
        <v>0</v>
      </c>
      <c r="AF5110" s="334">
        <f t="shared" si="798"/>
        <v>0</v>
      </c>
      <c r="AG5110" s="340">
        <f t="shared" si="799"/>
        <v>0</v>
      </c>
      <c r="AI5110" s="340">
        <f t="shared" si="803"/>
        <v>0</v>
      </c>
      <c r="AJ5110" s="340">
        <f t="shared" si="803"/>
        <v>0</v>
      </c>
      <c r="AK5110" s="340">
        <f t="shared" si="803"/>
        <v>0</v>
      </c>
      <c r="AL5110" s="340">
        <f t="shared" si="803"/>
        <v>0</v>
      </c>
      <c r="AM5110" s="340">
        <f t="shared" si="803"/>
        <v>0</v>
      </c>
    </row>
    <row r="5111" spans="1:39" x14ac:dyDescent="0.35">
      <c r="A5111" s="337">
        <v>27024</v>
      </c>
      <c r="B5111" s="338">
        <f t="shared" si="794"/>
        <v>1973</v>
      </c>
      <c r="C5111" s="338">
        <f t="shared" si="795"/>
        <v>12</v>
      </c>
      <c r="D5111" s="338">
        <f t="shared" si="796"/>
        <v>26</v>
      </c>
      <c r="E5111" s="334">
        <v>0</v>
      </c>
      <c r="F5111" s="334">
        <v>0.1</v>
      </c>
      <c r="G5111" s="334">
        <v>0</v>
      </c>
      <c r="H5111" s="334">
        <v>0.1</v>
      </c>
      <c r="I5111" s="334">
        <v>0</v>
      </c>
      <c r="J5111" s="334">
        <v>0</v>
      </c>
      <c r="K5111" s="334">
        <v>0.1</v>
      </c>
      <c r="L5111" s="334">
        <v>0</v>
      </c>
      <c r="M5111" s="334">
        <v>0</v>
      </c>
      <c r="N5111" s="334">
        <v>0</v>
      </c>
      <c r="O5111" s="334">
        <v>0</v>
      </c>
      <c r="P5111" s="334">
        <v>0</v>
      </c>
      <c r="Q5111" s="334">
        <v>0</v>
      </c>
      <c r="R5111" s="334">
        <v>0</v>
      </c>
      <c r="S5111" s="334">
        <v>0</v>
      </c>
      <c r="T5111" s="334">
        <v>0</v>
      </c>
      <c r="U5111" s="334">
        <v>0</v>
      </c>
      <c r="V5111" s="334">
        <v>0</v>
      </c>
      <c r="W5111" s="334">
        <v>0</v>
      </c>
      <c r="X5111" s="334">
        <v>0</v>
      </c>
      <c r="Y5111" s="334">
        <v>0</v>
      </c>
      <c r="Z5111" s="334">
        <v>0</v>
      </c>
      <c r="AA5111" s="334">
        <v>0</v>
      </c>
      <c r="AB5111" s="334">
        <v>0</v>
      </c>
      <c r="AD5111" s="334">
        <v>0.3</v>
      </c>
      <c r="AE5111" s="334">
        <f t="shared" si="797"/>
        <v>0.3</v>
      </c>
      <c r="AF5111" s="334">
        <f t="shared" si="798"/>
        <v>0.30000000000000004</v>
      </c>
      <c r="AG5111" s="340">
        <f t="shared" si="799"/>
        <v>5.5511151231257827E-17</v>
      </c>
      <c r="AI5111" s="340">
        <f t="shared" si="803"/>
        <v>0</v>
      </c>
      <c r="AJ5111" s="340">
        <f t="shared" si="803"/>
        <v>0</v>
      </c>
      <c r="AK5111" s="340">
        <f t="shared" si="803"/>
        <v>0</v>
      </c>
      <c r="AL5111" s="340">
        <f t="shared" si="803"/>
        <v>0</v>
      </c>
      <c r="AM5111" s="340">
        <f t="shared" si="803"/>
        <v>0</v>
      </c>
    </row>
    <row r="5112" spans="1:39" x14ac:dyDescent="0.35">
      <c r="A5112" s="337">
        <v>27025</v>
      </c>
      <c r="B5112" s="338">
        <f t="shared" si="794"/>
        <v>1973</v>
      </c>
      <c r="C5112" s="338">
        <f t="shared" si="795"/>
        <v>12</v>
      </c>
      <c r="D5112" s="338">
        <f t="shared" si="796"/>
        <v>27</v>
      </c>
      <c r="E5112" s="334">
        <v>0</v>
      </c>
      <c r="F5112" s="334">
        <v>0</v>
      </c>
      <c r="G5112" s="334">
        <v>0</v>
      </c>
      <c r="H5112" s="334">
        <v>0</v>
      </c>
      <c r="I5112" s="334">
        <v>0</v>
      </c>
      <c r="J5112" s="334">
        <v>0</v>
      </c>
      <c r="K5112" s="334">
        <v>0</v>
      </c>
      <c r="L5112" s="334">
        <v>0</v>
      </c>
      <c r="M5112" s="334">
        <v>0</v>
      </c>
      <c r="N5112" s="334">
        <v>0</v>
      </c>
      <c r="O5112" s="334">
        <v>0</v>
      </c>
      <c r="P5112" s="334">
        <v>0</v>
      </c>
      <c r="Q5112" s="334">
        <v>0</v>
      </c>
      <c r="R5112" s="334">
        <v>0</v>
      </c>
      <c r="S5112" s="334">
        <v>0</v>
      </c>
      <c r="T5112" s="334">
        <v>0</v>
      </c>
      <c r="U5112" s="334">
        <v>0</v>
      </c>
      <c r="V5112" s="334">
        <v>0</v>
      </c>
      <c r="W5112" s="334">
        <v>0</v>
      </c>
      <c r="X5112" s="334">
        <v>0</v>
      </c>
      <c r="Y5112" s="334">
        <v>0</v>
      </c>
      <c r="Z5112" s="334">
        <v>0</v>
      </c>
      <c r="AA5112" s="334">
        <v>0</v>
      </c>
      <c r="AB5112" s="334">
        <v>0</v>
      </c>
      <c r="AD5112" s="334">
        <v>0</v>
      </c>
      <c r="AE5112" s="334">
        <f t="shared" si="797"/>
        <v>0</v>
      </c>
      <c r="AF5112" s="334">
        <f t="shared" si="798"/>
        <v>0</v>
      </c>
      <c r="AG5112" s="340">
        <f t="shared" si="799"/>
        <v>0</v>
      </c>
      <c r="AI5112" s="340">
        <f t="shared" si="803"/>
        <v>0</v>
      </c>
      <c r="AJ5112" s="340">
        <f t="shared" si="803"/>
        <v>0</v>
      </c>
      <c r="AK5112" s="340">
        <f t="shared" si="803"/>
        <v>0</v>
      </c>
      <c r="AL5112" s="340">
        <f t="shared" si="803"/>
        <v>0</v>
      </c>
      <c r="AM5112" s="340">
        <f t="shared" si="803"/>
        <v>0</v>
      </c>
    </row>
    <row r="5113" spans="1:39" x14ac:dyDescent="0.35">
      <c r="A5113" s="337">
        <v>27026</v>
      </c>
      <c r="B5113" s="338">
        <f t="shared" si="794"/>
        <v>1973</v>
      </c>
      <c r="C5113" s="338">
        <f t="shared" si="795"/>
        <v>12</v>
      </c>
      <c r="D5113" s="338">
        <f t="shared" si="796"/>
        <v>28</v>
      </c>
      <c r="E5113" s="334">
        <v>0</v>
      </c>
      <c r="F5113" s="334">
        <v>0.1</v>
      </c>
      <c r="G5113" s="334">
        <v>0</v>
      </c>
      <c r="H5113" s="334">
        <v>0</v>
      </c>
      <c r="I5113" s="334">
        <v>0.1</v>
      </c>
      <c r="J5113" s="334">
        <v>0</v>
      </c>
      <c r="K5113" s="334">
        <v>0</v>
      </c>
      <c r="L5113" s="334">
        <v>0.1</v>
      </c>
      <c r="M5113" s="334">
        <v>0</v>
      </c>
      <c r="N5113" s="334">
        <v>0</v>
      </c>
      <c r="O5113" s="334">
        <v>0.1</v>
      </c>
      <c r="P5113" s="334">
        <v>0</v>
      </c>
      <c r="Q5113" s="334">
        <v>0</v>
      </c>
      <c r="R5113" s="334">
        <v>0.1</v>
      </c>
      <c r="S5113" s="334">
        <v>0</v>
      </c>
      <c r="T5113" s="334">
        <v>0</v>
      </c>
      <c r="U5113" s="334">
        <v>0.1</v>
      </c>
      <c r="V5113" s="334">
        <v>0</v>
      </c>
      <c r="W5113" s="334">
        <v>0</v>
      </c>
      <c r="X5113" s="334">
        <v>0.1</v>
      </c>
      <c r="Y5113" s="334">
        <v>0</v>
      </c>
      <c r="Z5113" s="334">
        <v>0</v>
      </c>
      <c r="AA5113" s="334">
        <v>0.1</v>
      </c>
      <c r="AB5113" s="334">
        <v>0</v>
      </c>
      <c r="AD5113" s="334">
        <v>0.8</v>
      </c>
      <c r="AE5113" s="334">
        <f t="shared" si="797"/>
        <v>0.8</v>
      </c>
      <c r="AF5113" s="334">
        <f t="shared" si="798"/>
        <v>0.79999999999999993</v>
      </c>
      <c r="AG5113" s="340">
        <f t="shared" si="799"/>
        <v>1.1102230246251565E-16</v>
      </c>
      <c r="AI5113" s="340">
        <f t="shared" si="803"/>
        <v>0</v>
      </c>
      <c r="AJ5113" s="340">
        <f t="shared" si="803"/>
        <v>0</v>
      </c>
      <c r="AK5113" s="340">
        <f t="shared" si="803"/>
        <v>0</v>
      </c>
      <c r="AL5113" s="340">
        <f t="shared" si="803"/>
        <v>0</v>
      </c>
      <c r="AM5113" s="340">
        <f t="shared" si="803"/>
        <v>0</v>
      </c>
    </row>
    <row r="5114" spans="1:39" x14ac:dyDescent="0.35">
      <c r="A5114" s="337">
        <v>27027</v>
      </c>
      <c r="B5114" s="338">
        <f t="shared" si="794"/>
        <v>1973</v>
      </c>
      <c r="C5114" s="338">
        <f t="shared" si="795"/>
        <v>12</v>
      </c>
      <c r="D5114" s="338">
        <f t="shared" si="796"/>
        <v>29</v>
      </c>
      <c r="E5114" s="334">
        <v>0</v>
      </c>
      <c r="F5114" s="334">
        <v>0</v>
      </c>
      <c r="G5114" s="334">
        <v>0</v>
      </c>
      <c r="H5114" s="334">
        <v>0</v>
      </c>
      <c r="I5114" s="334">
        <v>0</v>
      </c>
      <c r="J5114" s="334">
        <v>0</v>
      </c>
      <c r="K5114" s="334">
        <v>0</v>
      </c>
      <c r="L5114" s="334">
        <v>0</v>
      </c>
      <c r="M5114" s="334">
        <v>0</v>
      </c>
      <c r="N5114" s="334">
        <v>0</v>
      </c>
      <c r="O5114" s="334">
        <v>0</v>
      </c>
      <c r="P5114" s="334">
        <v>0</v>
      </c>
      <c r="Q5114" s="334">
        <v>0</v>
      </c>
      <c r="R5114" s="334">
        <v>0</v>
      </c>
      <c r="S5114" s="334">
        <v>0</v>
      </c>
      <c r="T5114" s="334">
        <v>0</v>
      </c>
      <c r="U5114" s="334">
        <v>0</v>
      </c>
      <c r="V5114" s="334">
        <v>0</v>
      </c>
      <c r="W5114" s="334">
        <v>0</v>
      </c>
      <c r="X5114" s="334">
        <v>0</v>
      </c>
      <c r="Y5114" s="334">
        <v>0</v>
      </c>
      <c r="Z5114" s="334">
        <v>0</v>
      </c>
      <c r="AA5114" s="334">
        <v>0</v>
      </c>
      <c r="AB5114" s="334">
        <v>0</v>
      </c>
      <c r="AD5114" s="334">
        <v>0</v>
      </c>
      <c r="AE5114" s="334">
        <f t="shared" si="797"/>
        <v>0</v>
      </c>
      <c r="AF5114" s="334">
        <f t="shared" si="798"/>
        <v>0</v>
      </c>
      <c r="AG5114" s="340">
        <f t="shared" si="799"/>
        <v>0</v>
      </c>
      <c r="AI5114" s="340">
        <f t="shared" si="803"/>
        <v>0</v>
      </c>
      <c r="AJ5114" s="340">
        <f t="shared" si="803"/>
        <v>0</v>
      </c>
      <c r="AK5114" s="340">
        <f t="shared" si="803"/>
        <v>0</v>
      </c>
      <c r="AL5114" s="340">
        <f t="shared" si="803"/>
        <v>0</v>
      </c>
      <c r="AM5114" s="340">
        <f t="shared" si="803"/>
        <v>0</v>
      </c>
    </row>
    <row r="5115" spans="1:39" x14ac:dyDescent="0.35">
      <c r="A5115" s="337">
        <v>27028</v>
      </c>
      <c r="B5115" s="338">
        <f t="shared" si="794"/>
        <v>1973</v>
      </c>
      <c r="C5115" s="338">
        <f t="shared" si="795"/>
        <v>12</v>
      </c>
      <c r="D5115" s="338">
        <f t="shared" si="796"/>
        <v>30</v>
      </c>
      <c r="E5115" s="334">
        <v>0</v>
      </c>
      <c r="F5115" s="334">
        <v>0</v>
      </c>
      <c r="G5115" s="334">
        <v>0</v>
      </c>
      <c r="H5115" s="334">
        <v>0.1</v>
      </c>
      <c r="I5115" s="334">
        <v>0</v>
      </c>
      <c r="J5115" s="334">
        <v>0</v>
      </c>
      <c r="K5115" s="334">
        <v>0</v>
      </c>
      <c r="L5115" s="334">
        <v>0.1</v>
      </c>
      <c r="M5115" s="334">
        <v>0</v>
      </c>
      <c r="N5115" s="334">
        <v>0</v>
      </c>
      <c r="O5115" s="334">
        <v>0</v>
      </c>
      <c r="P5115" s="334">
        <v>0.1</v>
      </c>
      <c r="Q5115" s="334">
        <v>0</v>
      </c>
      <c r="R5115" s="334">
        <v>0</v>
      </c>
      <c r="S5115" s="334">
        <v>0</v>
      </c>
      <c r="T5115" s="334">
        <v>0</v>
      </c>
      <c r="U5115" s="334">
        <v>0</v>
      </c>
      <c r="V5115" s="334">
        <v>0.1</v>
      </c>
      <c r="W5115" s="334">
        <v>0</v>
      </c>
      <c r="X5115" s="334">
        <v>0</v>
      </c>
      <c r="Y5115" s="334">
        <v>0</v>
      </c>
      <c r="Z5115" s="334">
        <v>0.1</v>
      </c>
      <c r="AA5115" s="334">
        <v>0</v>
      </c>
      <c r="AB5115" s="334">
        <v>0</v>
      </c>
      <c r="AD5115" s="334">
        <v>0.5</v>
      </c>
      <c r="AE5115" s="334">
        <f t="shared" si="797"/>
        <v>0.5</v>
      </c>
      <c r="AF5115" s="334">
        <f t="shared" si="798"/>
        <v>0.5</v>
      </c>
      <c r="AG5115" s="340">
        <f t="shared" si="799"/>
        <v>0</v>
      </c>
      <c r="AI5115" s="340">
        <f t="shared" si="803"/>
        <v>0</v>
      </c>
      <c r="AJ5115" s="340">
        <f t="shared" si="803"/>
        <v>0</v>
      </c>
      <c r="AK5115" s="340">
        <f t="shared" si="803"/>
        <v>0</v>
      </c>
      <c r="AL5115" s="340">
        <f t="shared" si="803"/>
        <v>0</v>
      </c>
      <c r="AM5115" s="340">
        <f t="shared" si="803"/>
        <v>0</v>
      </c>
    </row>
    <row r="5116" spans="1:39" x14ac:dyDescent="0.35">
      <c r="A5116" s="337">
        <v>27029</v>
      </c>
      <c r="B5116" s="338">
        <f t="shared" si="794"/>
        <v>1973</v>
      </c>
      <c r="C5116" s="338">
        <f t="shared" si="795"/>
        <v>12</v>
      </c>
      <c r="D5116" s="338">
        <f t="shared" si="796"/>
        <v>31</v>
      </c>
      <c r="E5116" s="334">
        <v>0</v>
      </c>
      <c r="F5116" s="334">
        <v>0</v>
      </c>
      <c r="G5116" s="334">
        <v>0</v>
      </c>
      <c r="H5116" s="334">
        <v>0</v>
      </c>
      <c r="I5116" s="334">
        <v>0</v>
      </c>
      <c r="J5116" s="334">
        <v>0</v>
      </c>
      <c r="K5116" s="334">
        <v>0</v>
      </c>
      <c r="L5116" s="334">
        <v>0</v>
      </c>
      <c r="M5116" s="334">
        <v>0</v>
      </c>
      <c r="N5116" s="334">
        <v>0</v>
      </c>
      <c r="O5116" s="334">
        <v>0</v>
      </c>
      <c r="P5116" s="334">
        <v>0</v>
      </c>
      <c r="Q5116" s="334">
        <v>0</v>
      </c>
      <c r="R5116" s="334">
        <v>0</v>
      </c>
      <c r="S5116" s="334">
        <v>0</v>
      </c>
      <c r="T5116" s="334">
        <v>0</v>
      </c>
      <c r="U5116" s="334">
        <v>0</v>
      </c>
      <c r="V5116" s="334">
        <v>0</v>
      </c>
      <c r="W5116" s="334">
        <v>0</v>
      </c>
      <c r="X5116" s="334">
        <v>0</v>
      </c>
      <c r="Y5116" s="334">
        <v>0</v>
      </c>
      <c r="Z5116" s="334">
        <v>0</v>
      </c>
      <c r="AA5116" s="334">
        <v>0</v>
      </c>
      <c r="AB5116" s="334">
        <v>0</v>
      </c>
      <c r="AD5116" s="334">
        <v>0</v>
      </c>
      <c r="AE5116" s="334">
        <f t="shared" si="797"/>
        <v>0</v>
      </c>
      <c r="AF5116" s="334">
        <f t="shared" si="798"/>
        <v>0</v>
      </c>
      <c r="AG5116" s="340">
        <f t="shared" si="799"/>
        <v>0</v>
      </c>
      <c r="AI5116" s="340">
        <f t="shared" si="803"/>
        <v>0</v>
      </c>
      <c r="AJ5116" s="340">
        <f t="shared" si="803"/>
        <v>0</v>
      </c>
      <c r="AK5116" s="340">
        <f t="shared" si="803"/>
        <v>0</v>
      </c>
      <c r="AL5116" s="340">
        <f t="shared" si="803"/>
        <v>0</v>
      </c>
      <c r="AM5116" s="340">
        <f t="shared" si="803"/>
        <v>0</v>
      </c>
    </row>
    <row r="5117" spans="1:39" x14ac:dyDescent="0.35">
      <c r="A5117" s="337">
        <v>27030</v>
      </c>
      <c r="B5117" s="338">
        <f t="shared" si="794"/>
        <v>1974</v>
      </c>
      <c r="C5117" s="338">
        <f t="shared" si="795"/>
        <v>1</v>
      </c>
      <c r="D5117" s="338">
        <f t="shared" si="796"/>
        <v>1</v>
      </c>
      <c r="E5117" s="334">
        <v>0</v>
      </c>
      <c r="F5117" s="334">
        <v>0</v>
      </c>
      <c r="G5117" s="334">
        <v>0</v>
      </c>
      <c r="H5117" s="334">
        <v>0</v>
      </c>
      <c r="I5117" s="334">
        <v>0</v>
      </c>
      <c r="J5117" s="334">
        <v>0</v>
      </c>
      <c r="K5117" s="334">
        <v>0</v>
      </c>
      <c r="L5117" s="334">
        <v>0</v>
      </c>
      <c r="M5117" s="334">
        <v>0</v>
      </c>
      <c r="N5117" s="334">
        <v>0</v>
      </c>
      <c r="O5117" s="334">
        <v>0</v>
      </c>
      <c r="P5117" s="334">
        <v>0</v>
      </c>
      <c r="Q5117" s="334">
        <v>0</v>
      </c>
      <c r="R5117" s="334">
        <v>0</v>
      </c>
      <c r="S5117" s="334">
        <v>0</v>
      </c>
      <c r="T5117" s="334">
        <v>0</v>
      </c>
      <c r="U5117" s="334">
        <v>0.1</v>
      </c>
      <c r="V5117" s="334">
        <v>0</v>
      </c>
      <c r="W5117" s="334">
        <v>0</v>
      </c>
      <c r="X5117" s="334">
        <v>0.1</v>
      </c>
      <c r="Y5117" s="334">
        <v>0.1</v>
      </c>
      <c r="Z5117" s="334">
        <v>0.1</v>
      </c>
      <c r="AA5117" s="334">
        <v>0</v>
      </c>
      <c r="AB5117" s="334">
        <v>0.1</v>
      </c>
      <c r="AD5117" s="334">
        <v>0.5</v>
      </c>
      <c r="AE5117" s="334">
        <f t="shared" si="797"/>
        <v>0.5</v>
      </c>
      <c r="AF5117" s="334">
        <f t="shared" si="798"/>
        <v>0.5</v>
      </c>
      <c r="AG5117" s="340">
        <f t="shared" si="799"/>
        <v>0</v>
      </c>
      <c r="AI5117" s="340">
        <f t="shared" si="803"/>
        <v>0</v>
      </c>
      <c r="AJ5117" s="340">
        <f t="shared" si="803"/>
        <v>0</v>
      </c>
      <c r="AK5117" s="340">
        <f t="shared" si="803"/>
        <v>0</v>
      </c>
      <c r="AL5117" s="340">
        <f t="shared" si="803"/>
        <v>0</v>
      </c>
      <c r="AM5117" s="340">
        <f t="shared" si="803"/>
        <v>0</v>
      </c>
    </row>
    <row r="5118" spans="1:39" x14ac:dyDescent="0.35">
      <c r="A5118" s="337">
        <v>27031</v>
      </c>
      <c r="B5118" s="338">
        <f t="shared" si="794"/>
        <v>1974</v>
      </c>
      <c r="C5118" s="338">
        <f t="shared" si="795"/>
        <v>1</v>
      </c>
      <c r="D5118" s="338">
        <f t="shared" si="796"/>
        <v>2</v>
      </c>
      <c r="E5118" s="334">
        <v>0.1</v>
      </c>
      <c r="F5118" s="334">
        <v>0.1</v>
      </c>
      <c r="G5118" s="334">
        <v>0.1</v>
      </c>
      <c r="H5118" s="334">
        <v>0.1</v>
      </c>
      <c r="I5118" s="334">
        <v>0.1</v>
      </c>
      <c r="J5118" s="334">
        <v>0.1</v>
      </c>
      <c r="K5118" s="334">
        <v>0</v>
      </c>
      <c r="L5118" s="334">
        <v>0.1</v>
      </c>
      <c r="M5118" s="334">
        <v>0.1</v>
      </c>
      <c r="N5118" s="334">
        <v>0.1</v>
      </c>
      <c r="O5118" s="334">
        <v>0.1</v>
      </c>
      <c r="P5118" s="334">
        <v>0.1</v>
      </c>
      <c r="Q5118" s="334">
        <v>0.1</v>
      </c>
      <c r="R5118" s="334">
        <v>0.1</v>
      </c>
      <c r="S5118" s="334">
        <v>0</v>
      </c>
      <c r="T5118" s="334">
        <v>0</v>
      </c>
      <c r="U5118" s="334">
        <v>0</v>
      </c>
      <c r="V5118" s="334">
        <v>0</v>
      </c>
      <c r="W5118" s="334">
        <v>0</v>
      </c>
      <c r="X5118" s="334">
        <v>0</v>
      </c>
      <c r="Y5118" s="334">
        <v>0</v>
      </c>
      <c r="Z5118" s="334">
        <v>0</v>
      </c>
      <c r="AA5118" s="334">
        <v>0</v>
      </c>
      <c r="AB5118" s="334">
        <v>0</v>
      </c>
      <c r="AD5118" s="334">
        <v>1.3</v>
      </c>
      <c r="AE5118" s="334">
        <f t="shared" si="797"/>
        <v>1.3</v>
      </c>
      <c r="AF5118" s="334">
        <f t="shared" si="798"/>
        <v>1.3</v>
      </c>
      <c r="AG5118" s="340">
        <f t="shared" si="799"/>
        <v>0</v>
      </c>
      <c r="AI5118" s="340">
        <f t="shared" si="803"/>
        <v>0</v>
      </c>
      <c r="AJ5118" s="340">
        <f t="shared" si="803"/>
        <v>0</v>
      </c>
      <c r="AK5118" s="340">
        <f t="shared" si="803"/>
        <v>0</v>
      </c>
      <c r="AL5118" s="340">
        <f t="shared" si="803"/>
        <v>0</v>
      </c>
      <c r="AM5118" s="340">
        <f t="shared" si="803"/>
        <v>0</v>
      </c>
    </row>
    <row r="5119" spans="1:39" x14ac:dyDescent="0.35">
      <c r="A5119" s="337">
        <v>27032</v>
      </c>
      <c r="B5119" s="338">
        <f t="shared" si="794"/>
        <v>1974</v>
      </c>
      <c r="C5119" s="338">
        <f t="shared" si="795"/>
        <v>1</v>
      </c>
      <c r="D5119" s="338">
        <f t="shared" si="796"/>
        <v>3</v>
      </c>
      <c r="E5119" s="334">
        <v>0</v>
      </c>
      <c r="F5119" s="334">
        <v>0</v>
      </c>
      <c r="G5119" s="334">
        <v>0</v>
      </c>
      <c r="H5119" s="334">
        <v>0</v>
      </c>
      <c r="I5119" s="334">
        <v>0</v>
      </c>
      <c r="J5119" s="334">
        <v>0</v>
      </c>
      <c r="K5119" s="334">
        <v>0</v>
      </c>
      <c r="L5119" s="334">
        <v>0</v>
      </c>
      <c r="M5119" s="334">
        <v>0</v>
      </c>
      <c r="N5119" s="334">
        <v>0</v>
      </c>
      <c r="O5119" s="334">
        <v>0.1</v>
      </c>
      <c r="P5119" s="334">
        <v>0</v>
      </c>
      <c r="Q5119" s="334">
        <v>0.1</v>
      </c>
      <c r="R5119" s="334">
        <v>0.1</v>
      </c>
      <c r="S5119" s="334">
        <v>0.1</v>
      </c>
      <c r="T5119" s="334">
        <v>0</v>
      </c>
      <c r="U5119" s="334">
        <v>0.1</v>
      </c>
      <c r="V5119" s="334">
        <v>0.1</v>
      </c>
      <c r="W5119" s="334">
        <v>0</v>
      </c>
      <c r="X5119" s="334">
        <v>0.1</v>
      </c>
      <c r="Y5119" s="334">
        <v>0.1</v>
      </c>
      <c r="Z5119" s="334">
        <v>0.1</v>
      </c>
      <c r="AA5119" s="334">
        <v>0</v>
      </c>
      <c r="AB5119" s="334">
        <v>0.1</v>
      </c>
      <c r="AD5119" s="334">
        <v>1</v>
      </c>
      <c r="AE5119" s="334">
        <f t="shared" si="797"/>
        <v>1</v>
      </c>
      <c r="AF5119" s="334">
        <f t="shared" si="798"/>
        <v>0.99999999999999989</v>
      </c>
      <c r="AG5119" s="340">
        <f t="shared" si="799"/>
        <v>1.1102230246251565E-16</v>
      </c>
      <c r="AI5119" s="340">
        <f t="shared" si="803"/>
        <v>0</v>
      </c>
      <c r="AJ5119" s="340">
        <f t="shared" si="803"/>
        <v>0</v>
      </c>
      <c r="AK5119" s="340">
        <f t="shared" si="803"/>
        <v>0</v>
      </c>
      <c r="AL5119" s="340">
        <f t="shared" si="803"/>
        <v>0</v>
      </c>
      <c r="AM5119" s="340">
        <f t="shared" si="803"/>
        <v>0</v>
      </c>
    </row>
    <row r="5120" spans="1:39" x14ac:dyDescent="0.35">
      <c r="A5120" s="337">
        <v>27033</v>
      </c>
      <c r="B5120" s="338">
        <f t="shared" si="794"/>
        <v>1974</v>
      </c>
      <c r="C5120" s="338">
        <f t="shared" si="795"/>
        <v>1</v>
      </c>
      <c r="D5120" s="338">
        <f t="shared" si="796"/>
        <v>4</v>
      </c>
      <c r="E5120" s="334">
        <v>0.1</v>
      </c>
      <c r="F5120" s="334">
        <v>0.1</v>
      </c>
      <c r="G5120" s="334">
        <v>0.1</v>
      </c>
      <c r="H5120" s="334">
        <v>0.1</v>
      </c>
      <c r="I5120" s="334">
        <v>0.1</v>
      </c>
      <c r="J5120" s="334">
        <v>0.1</v>
      </c>
      <c r="K5120" s="334">
        <v>0.1</v>
      </c>
      <c r="L5120" s="334">
        <v>0.1</v>
      </c>
      <c r="M5120" s="334">
        <v>0.1</v>
      </c>
      <c r="N5120" s="334">
        <v>0.1</v>
      </c>
      <c r="O5120" s="334">
        <v>0</v>
      </c>
      <c r="P5120" s="334">
        <v>0.1</v>
      </c>
      <c r="Q5120" s="334">
        <v>0.1</v>
      </c>
      <c r="R5120" s="334">
        <v>0</v>
      </c>
      <c r="S5120" s="334">
        <v>0</v>
      </c>
      <c r="T5120" s="334">
        <v>0</v>
      </c>
      <c r="U5120" s="334">
        <v>0.1</v>
      </c>
      <c r="V5120" s="334">
        <v>0.1</v>
      </c>
      <c r="W5120" s="334">
        <v>0.1</v>
      </c>
      <c r="X5120" s="334">
        <v>0.1</v>
      </c>
      <c r="Y5120" s="334">
        <v>0.1</v>
      </c>
      <c r="Z5120" s="334">
        <v>0.1</v>
      </c>
      <c r="AA5120" s="334">
        <v>0.1</v>
      </c>
      <c r="AB5120" s="334">
        <v>0.1</v>
      </c>
      <c r="AD5120" s="334">
        <v>2</v>
      </c>
      <c r="AE5120" s="334">
        <f t="shared" si="797"/>
        <v>2</v>
      </c>
      <c r="AF5120" s="334">
        <f t="shared" si="798"/>
        <v>2.0000000000000004</v>
      </c>
      <c r="AG5120" s="340">
        <f t="shared" si="799"/>
        <v>4.4408920985006262E-16</v>
      </c>
      <c r="AI5120" s="340">
        <f t="shared" si="803"/>
        <v>0</v>
      </c>
      <c r="AJ5120" s="340">
        <f t="shared" si="803"/>
        <v>0</v>
      </c>
      <c r="AK5120" s="340">
        <f t="shared" si="803"/>
        <v>0</v>
      </c>
      <c r="AL5120" s="340">
        <f t="shared" si="803"/>
        <v>0</v>
      </c>
      <c r="AM5120" s="340">
        <f t="shared" si="803"/>
        <v>0</v>
      </c>
    </row>
    <row r="5121" spans="1:39" x14ac:dyDescent="0.35">
      <c r="A5121" s="337">
        <v>27034</v>
      </c>
      <c r="B5121" s="338">
        <f t="shared" si="794"/>
        <v>1974</v>
      </c>
      <c r="C5121" s="338">
        <f t="shared" si="795"/>
        <v>1</v>
      </c>
      <c r="D5121" s="338">
        <f t="shared" si="796"/>
        <v>5</v>
      </c>
      <c r="E5121" s="334">
        <v>0</v>
      </c>
      <c r="F5121" s="334">
        <v>0.1</v>
      </c>
      <c r="G5121" s="334">
        <v>0</v>
      </c>
      <c r="H5121" s="334">
        <v>0</v>
      </c>
      <c r="I5121" s="334">
        <v>0</v>
      </c>
      <c r="J5121" s="334">
        <v>0.1</v>
      </c>
      <c r="K5121" s="334">
        <v>0</v>
      </c>
      <c r="L5121" s="334">
        <v>0</v>
      </c>
      <c r="M5121" s="334">
        <v>0</v>
      </c>
      <c r="N5121" s="334">
        <v>0</v>
      </c>
      <c r="O5121" s="334">
        <v>0</v>
      </c>
      <c r="P5121" s="334">
        <v>0</v>
      </c>
      <c r="Q5121" s="334">
        <v>0</v>
      </c>
      <c r="R5121" s="334">
        <v>0</v>
      </c>
      <c r="S5121" s="334">
        <v>0</v>
      </c>
      <c r="T5121" s="334">
        <v>0</v>
      </c>
      <c r="U5121" s="334">
        <v>0</v>
      </c>
      <c r="V5121" s="334">
        <v>0</v>
      </c>
      <c r="W5121" s="334">
        <v>0</v>
      </c>
      <c r="X5121" s="334">
        <v>0</v>
      </c>
      <c r="Y5121" s="334">
        <v>0</v>
      </c>
      <c r="Z5121" s="334">
        <v>0.1</v>
      </c>
      <c r="AA5121" s="334">
        <v>0</v>
      </c>
      <c r="AB5121" s="334">
        <v>0</v>
      </c>
      <c r="AD5121" s="334">
        <v>0.3</v>
      </c>
      <c r="AE5121" s="334">
        <f t="shared" si="797"/>
        <v>0.3</v>
      </c>
      <c r="AF5121" s="334">
        <f t="shared" si="798"/>
        <v>0.30000000000000004</v>
      </c>
      <c r="AG5121" s="340">
        <f t="shared" si="799"/>
        <v>5.5511151231257827E-17</v>
      </c>
      <c r="AI5121" s="340">
        <f t="shared" si="803"/>
        <v>0</v>
      </c>
      <c r="AJ5121" s="340">
        <f t="shared" si="803"/>
        <v>0</v>
      </c>
      <c r="AK5121" s="340">
        <f t="shared" si="803"/>
        <v>0</v>
      </c>
      <c r="AL5121" s="340">
        <f t="shared" si="803"/>
        <v>0</v>
      </c>
      <c r="AM5121" s="340">
        <f t="shared" si="803"/>
        <v>0</v>
      </c>
    </row>
    <row r="5122" spans="1:39" x14ac:dyDescent="0.35">
      <c r="A5122" s="337">
        <v>27035</v>
      </c>
      <c r="B5122" s="338">
        <f t="shared" si="794"/>
        <v>1974</v>
      </c>
      <c r="C5122" s="338">
        <f t="shared" si="795"/>
        <v>1</v>
      </c>
      <c r="D5122" s="338">
        <f t="shared" si="796"/>
        <v>6</v>
      </c>
      <c r="E5122" s="334">
        <v>0.1</v>
      </c>
      <c r="F5122" s="334">
        <v>0</v>
      </c>
      <c r="G5122" s="334">
        <v>0.1</v>
      </c>
      <c r="H5122" s="334">
        <v>0</v>
      </c>
      <c r="I5122" s="334">
        <v>0.1</v>
      </c>
      <c r="J5122" s="334">
        <v>0</v>
      </c>
      <c r="K5122" s="334">
        <v>0.1</v>
      </c>
      <c r="L5122" s="334">
        <v>0</v>
      </c>
      <c r="M5122" s="334">
        <v>0.1</v>
      </c>
      <c r="N5122" s="334">
        <v>0</v>
      </c>
      <c r="O5122" s="334">
        <v>0.1</v>
      </c>
      <c r="P5122" s="334">
        <v>0</v>
      </c>
      <c r="Q5122" s="334">
        <v>0</v>
      </c>
      <c r="R5122" s="334">
        <v>0</v>
      </c>
      <c r="S5122" s="334">
        <v>0</v>
      </c>
      <c r="T5122" s="334">
        <v>0</v>
      </c>
      <c r="U5122" s="334">
        <v>0</v>
      </c>
      <c r="V5122" s="334">
        <v>0.1</v>
      </c>
      <c r="W5122" s="334">
        <v>0</v>
      </c>
      <c r="X5122" s="334">
        <v>0.1</v>
      </c>
      <c r="Y5122" s="334">
        <v>0</v>
      </c>
      <c r="Z5122" s="334">
        <v>0.1</v>
      </c>
      <c r="AA5122" s="334">
        <v>0</v>
      </c>
      <c r="AB5122" s="334">
        <v>0.1</v>
      </c>
      <c r="AD5122" s="334">
        <v>1</v>
      </c>
      <c r="AE5122" s="334">
        <f t="shared" si="797"/>
        <v>1</v>
      </c>
      <c r="AF5122" s="334">
        <f t="shared" si="798"/>
        <v>0.99999999999999989</v>
      </c>
      <c r="AG5122" s="340">
        <f t="shared" si="799"/>
        <v>1.1102230246251565E-16</v>
      </c>
      <c r="AI5122" s="340">
        <f t="shared" si="803"/>
        <v>0</v>
      </c>
      <c r="AJ5122" s="340">
        <f t="shared" si="803"/>
        <v>0</v>
      </c>
      <c r="AK5122" s="340">
        <f t="shared" si="803"/>
        <v>0</v>
      </c>
      <c r="AL5122" s="340">
        <f t="shared" si="803"/>
        <v>0</v>
      </c>
      <c r="AM5122" s="340">
        <f t="shared" si="803"/>
        <v>0</v>
      </c>
    </row>
    <row r="5123" spans="1:39" x14ac:dyDescent="0.35">
      <c r="A5123" s="337">
        <v>27036</v>
      </c>
      <c r="B5123" s="338">
        <f t="shared" si="794"/>
        <v>1974</v>
      </c>
      <c r="C5123" s="338">
        <f t="shared" si="795"/>
        <v>1</v>
      </c>
      <c r="D5123" s="338">
        <f t="shared" si="796"/>
        <v>7</v>
      </c>
      <c r="E5123" s="334">
        <v>0.2</v>
      </c>
      <c r="F5123" s="334">
        <v>0.1</v>
      </c>
      <c r="G5123" s="334">
        <v>0.3</v>
      </c>
      <c r="H5123" s="334">
        <v>0.2</v>
      </c>
      <c r="I5123" s="334">
        <v>0.1</v>
      </c>
      <c r="J5123" s="334">
        <v>0.2</v>
      </c>
      <c r="K5123" s="334">
        <v>0.2</v>
      </c>
      <c r="L5123" s="334">
        <v>0.1</v>
      </c>
      <c r="M5123" s="334">
        <v>0.2</v>
      </c>
      <c r="N5123" s="334">
        <v>0.1</v>
      </c>
      <c r="O5123" s="334">
        <v>0</v>
      </c>
      <c r="P5123" s="334">
        <v>0</v>
      </c>
      <c r="Q5123" s="334">
        <v>0.2</v>
      </c>
      <c r="R5123" s="334">
        <v>0.1</v>
      </c>
      <c r="S5123" s="334">
        <v>0.2</v>
      </c>
      <c r="T5123" s="334">
        <v>0</v>
      </c>
      <c r="U5123" s="334">
        <v>0</v>
      </c>
      <c r="V5123" s="334">
        <v>0.1</v>
      </c>
      <c r="W5123" s="334">
        <v>0.2</v>
      </c>
      <c r="X5123" s="334">
        <v>0</v>
      </c>
      <c r="Y5123" s="334">
        <v>0</v>
      </c>
      <c r="Z5123" s="334">
        <v>0</v>
      </c>
      <c r="AA5123" s="334">
        <v>0</v>
      </c>
      <c r="AB5123" s="334">
        <v>0</v>
      </c>
      <c r="AD5123" s="334">
        <v>2.5</v>
      </c>
      <c r="AE5123" s="334">
        <f t="shared" si="797"/>
        <v>2.5</v>
      </c>
      <c r="AF5123" s="334">
        <f t="shared" si="798"/>
        <v>2.5000000000000004</v>
      </c>
      <c r="AG5123" s="340">
        <f t="shared" si="799"/>
        <v>4.4408920985006262E-16</v>
      </c>
      <c r="AI5123" s="340">
        <f t="shared" si="803"/>
        <v>0</v>
      </c>
      <c r="AJ5123" s="340">
        <f t="shared" si="803"/>
        <v>0</v>
      </c>
      <c r="AK5123" s="340">
        <f t="shared" si="803"/>
        <v>0</v>
      </c>
      <c r="AL5123" s="340">
        <f t="shared" si="803"/>
        <v>0</v>
      </c>
      <c r="AM5123" s="340">
        <f t="shared" si="803"/>
        <v>0</v>
      </c>
    </row>
    <row r="5124" spans="1:39" x14ac:dyDescent="0.35">
      <c r="A5124" s="337">
        <v>27037</v>
      </c>
      <c r="B5124" s="338">
        <f t="shared" ref="B5124:B5187" si="804">YEAR(A5124)</f>
        <v>1974</v>
      </c>
      <c r="C5124" s="338">
        <f t="shared" ref="C5124:C5187" si="805">MONTH(A5124)</f>
        <v>1</v>
      </c>
      <c r="D5124" s="338">
        <f t="shared" ref="D5124:D5187" si="806">DAY(A5124)</f>
        <v>8</v>
      </c>
      <c r="E5124" s="334">
        <v>0</v>
      </c>
      <c r="F5124" s="334">
        <v>0</v>
      </c>
      <c r="G5124" s="334">
        <v>0</v>
      </c>
      <c r="H5124" s="334">
        <v>0</v>
      </c>
      <c r="I5124" s="334">
        <v>0</v>
      </c>
      <c r="J5124" s="334">
        <v>0</v>
      </c>
      <c r="K5124" s="334">
        <v>0</v>
      </c>
      <c r="L5124" s="334">
        <v>0</v>
      </c>
      <c r="M5124" s="334">
        <v>0</v>
      </c>
      <c r="N5124" s="334">
        <v>0</v>
      </c>
      <c r="O5124" s="334">
        <v>0</v>
      </c>
      <c r="P5124" s="334">
        <v>0</v>
      </c>
      <c r="Q5124" s="334">
        <v>0</v>
      </c>
      <c r="R5124" s="334">
        <v>0</v>
      </c>
      <c r="S5124" s="334">
        <v>0</v>
      </c>
      <c r="T5124" s="334">
        <v>0</v>
      </c>
      <c r="U5124" s="334">
        <v>0</v>
      </c>
      <c r="V5124" s="334">
        <v>0</v>
      </c>
      <c r="W5124" s="334">
        <v>0</v>
      </c>
      <c r="X5124" s="334">
        <v>0</v>
      </c>
      <c r="Y5124" s="334">
        <v>0</v>
      </c>
      <c r="Z5124" s="334">
        <v>0</v>
      </c>
      <c r="AA5124" s="334">
        <v>0</v>
      </c>
      <c r="AB5124" s="334">
        <v>0</v>
      </c>
      <c r="AD5124" s="334">
        <v>0</v>
      </c>
      <c r="AE5124" s="334">
        <f t="shared" ref="AE5124:AE5187" si="807">AD5124</f>
        <v>0</v>
      </c>
      <c r="AF5124" s="334">
        <f t="shared" ref="AF5124:AF5187" si="808">SUM(E5124:AB5124)</f>
        <v>0</v>
      </c>
      <c r="AG5124" s="340">
        <f t="shared" ref="AG5124:AG5187" si="809">ABS(AF5124-AE5124)</f>
        <v>0</v>
      </c>
      <c r="AI5124" s="340">
        <f t="shared" ref="AI5124:AM5139" si="810">IF($C5124=AI$1,$AF5124,0)</f>
        <v>0</v>
      </c>
      <c r="AJ5124" s="340">
        <f t="shared" si="810"/>
        <v>0</v>
      </c>
      <c r="AK5124" s="340">
        <f t="shared" si="810"/>
        <v>0</v>
      </c>
      <c r="AL5124" s="340">
        <f t="shared" si="810"/>
        <v>0</v>
      </c>
      <c r="AM5124" s="340">
        <f t="shared" si="810"/>
        <v>0</v>
      </c>
    </row>
    <row r="5125" spans="1:39" x14ac:dyDescent="0.35">
      <c r="A5125" s="337">
        <v>27038</v>
      </c>
      <c r="B5125" s="338">
        <f t="shared" si="804"/>
        <v>1974</v>
      </c>
      <c r="C5125" s="338">
        <f t="shared" si="805"/>
        <v>1</v>
      </c>
      <c r="D5125" s="338">
        <f t="shared" si="806"/>
        <v>9</v>
      </c>
      <c r="E5125" s="334">
        <v>0</v>
      </c>
      <c r="F5125" s="334">
        <v>0</v>
      </c>
      <c r="G5125" s="334">
        <v>0</v>
      </c>
      <c r="H5125" s="334">
        <v>0</v>
      </c>
      <c r="I5125" s="334">
        <v>0</v>
      </c>
      <c r="J5125" s="334">
        <v>0.1</v>
      </c>
      <c r="K5125" s="334">
        <v>0</v>
      </c>
      <c r="L5125" s="334">
        <v>0</v>
      </c>
      <c r="M5125" s="334">
        <v>0</v>
      </c>
      <c r="N5125" s="334">
        <v>0</v>
      </c>
      <c r="O5125" s="334">
        <v>0.1</v>
      </c>
      <c r="P5125" s="334">
        <v>0</v>
      </c>
      <c r="Q5125" s="334">
        <v>0</v>
      </c>
      <c r="R5125" s="334">
        <v>0</v>
      </c>
      <c r="S5125" s="334">
        <v>0</v>
      </c>
      <c r="T5125" s="334">
        <v>0</v>
      </c>
      <c r="U5125" s="334">
        <v>0</v>
      </c>
      <c r="V5125" s="334">
        <v>0</v>
      </c>
      <c r="W5125" s="334">
        <v>0</v>
      </c>
      <c r="X5125" s="334">
        <v>0</v>
      </c>
      <c r="Y5125" s="334">
        <v>0</v>
      </c>
      <c r="Z5125" s="334">
        <v>0.1</v>
      </c>
      <c r="AA5125" s="334">
        <v>0</v>
      </c>
      <c r="AB5125" s="334">
        <v>0</v>
      </c>
      <c r="AD5125" s="334">
        <v>0.3</v>
      </c>
      <c r="AE5125" s="334">
        <f t="shared" si="807"/>
        <v>0.3</v>
      </c>
      <c r="AF5125" s="334">
        <f t="shared" si="808"/>
        <v>0.30000000000000004</v>
      </c>
      <c r="AG5125" s="340">
        <f t="shared" si="809"/>
        <v>5.5511151231257827E-17</v>
      </c>
      <c r="AI5125" s="340">
        <f t="shared" si="810"/>
        <v>0</v>
      </c>
      <c r="AJ5125" s="340">
        <f t="shared" si="810"/>
        <v>0</v>
      </c>
      <c r="AK5125" s="340">
        <f t="shared" si="810"/>
        <v>0</v>
      </c>
      <c r="AL5125" s="340">
        <f t="shared" si="810"/>
        <v>0</v>
      </c>
      <c r="AM5125" s="340">
        <f t="shared" si="810"/>
        <v>0</v>
      </c>
    </row>
    <row r="5126" spans="1:39" x14ac:dyDescent="0.35">
      <c r="A5126" s="337">
        <v>27039</v>
      </c>
      <c r="B5126" s="338">
        <f t="shared" si="804"/>
        <v>1974</v>
      </c>
      <c r="C5126" s="338">
        <f t="shared" si="805"/>
        <v>1</v>
      </c>
      <c r="D5126" s="338">
        <f t="shared" si="806"/>
        <v>10</v>
      </c>
      <c r="E5126" s="334">
        <v>0</v>
      </c>
      <c r="F5126" s="334">
        <v>0</v>
      </c>
      <c r="G5126" s="334">
        <v>0</v>
      </c>
      <c r="H5126" s="334">
        <v>0</v>
      </c>
      <c r="I5126" s="334">
        <v>0</v>
      </c>
      <c r="J5126" s="334">
        <v>0</v>
      </c>
      <c r="K5126" s="334">
        <v>0</v>
      </c>
      <c r="L5126" s="334">
        <v>0</v>
      </c>
      <c r="M5126" s="334">
        <v>0</v>
      </c>
      <c r="N5126" s="334">
        <v>0</v>
      </c>
      <c r="O5126" s="334">
        <v>0</v>
      </c>
      <c r="P5126" s="334">
        <v>0</v>
      </c>
      <c r="Q5126" s="334">
        <v>0</v>
      </c>
      <c r="R5126" s="334">
        <v>0</v>
      </c>
      <c r="S5126" s="334">
        <v>0</v>
      </c>
      <c r="T5126" s="334">
        <v>0</v>
      </c>
      <c r="U5126" s="334">
        <v>0</v>
      </c>
      <c r="V5126" s="334">
        <v>0</v>
      </c>
      <c r="W5126" s="334">
        <v>0</v>
      </c>
      <c r="X5126" s="334">
        <v>0</v>
      </c>
      <c r="Y5126" s="334">
        <v>0</v>
      </c>
      <c r="Z5126" s="334">
        <v>0</v>
      </c>
      <c r="AA5126" s="334">
        <v>0</v>
      </c>
      <c r="AB5126" s="334">
        <v>0</v>
      </c>
      <c r="AD5126" s="334">
        <v>0</v>
      </c>
      <c r="AE5126" s="334">
        <f t="shared" si="807"/>
        <v>0</v>
      </c>
      <c r="AF5126" s="334">
        <f t="shared" si="808"/>
        <v>0</v>
      </c>
      <c r="AG5126" s="340">
        <f t="shared" si="809"/>
        <v>0</v>
      </c>
      <c r="AI5126" s="340">
        <f t="shared" si="810"/>
        <v>0</v>
      </c>
      <c r="AJ5126" s="340">
        <f t="shared" si="810"/>
        <v>0</v>
      </c>
      <c r="AK5126" s="340">
        <f t="shared" si="810"/>
        <v>0</v>
      </c>
      <c r="AL5126" s="340">
        <f t="shared" si="810"/>
        <v>0</v>
      </c>
      <c r="AM5126" s="340">
        <f t="shared" si="810"/>
        <v>0</v>
      </c>
    </row>
    <row r="5127" spans="1:39" x14ac:dyDescent="0.35">
      <c r="A5127" s="337">
        <v>27040</v>
      </c>
      <c r="B5127" s="338">
        <f t="shared" si="804"/>
        <v>1974</v>
      </c>
      <c r="C5127" s="338">
        <f t="shared" si="805"/>
        <v>1</v>
      </c>
      <c r="D5127" s="338">
        <f t="shared" si="806"/>
        <v>11</v>
      </c>
      <c r="E5127" s="334">
        <v>0</v>
      </c>
      <c r="F5127" s="334">
        <v>0</v>
      </c>
      <c r="G5127" s="334">
        <v>0</v>
      </c>
      <c r="H5127" s="334">
        <v>0</v>
      </c>
      <c r="I5127" s="334">
        <v>0</v>
      </c>
      <c r="J5127" s="334">
        <v>0</v>
      </c>
      <c r="K5127" s="334">
        <v>0</v>
      </c>
      <c r="L5127" s="334">
        <v>0</v>
      </c>
      <c r="M5127" s="334">
        <v>0</v>
      </c>
      <c r="N5127" s="334">
        <v>0</v>
      </c>
      <c r="O5127" s="334">
        <v>0</v>
      </c>
      <c r="P5127" s="334">
        <v>0</v>
      </c>
      <c r="Q5127" s="334">
        <v>0</v>
      </c>
      <c r="R5127" s="334">
        <v>0</v>
      </c>
      <c r="S5127" s="334">
        <v>0</v>
      </c>
      <c r="T5127" s="334">
        <v>0</v>
      </c>
      <c r="U5127" s="334">
        <v>0</v>
      </c>
      <c r="V5127" s="334">
        <v>0</v>
      </c>
      <c r="W5127" s="334">
        <v>0</v>
      </c>
      <c r="X5127" s="334">
        <v>0</v>
      </c>
      <c r="Y5127" s="334">
        <v>0</v>
      </c>
      <c r="Z5127" s="334">
        <v>0</v>
      </c>
      <c r="AA5127" s="334">
        <v>0</v>
      </c>
      <c r="AB5127" s="334">
        <v>0</v>
      </c>
      <c r="AD5127" s="334">
        <v>0</v>
      </c>
      <c r="AE5127" s="334">
        <f t="shared" si="807"/>
        <v>0</v>
      </c>
      <c r="AF5127" s="334">
        <f t="shared" si="808"/>
        <v>0</v>
      </c>
      <c r="AG5127" s="340">
        <f t="shared" si="809"/>
        <v>0</v>
      </c>
      <c r="AI5127" s="340">
        <f t="shared" si="810"/>
        <v>0</v>
      </c>
      <c r="AJ5127" s="340">
        <f t="shared" si="810"/>
        <v>0</v>
      </c>
      <c r="AK5127" s="340">
        <f t="shared" si="810"/>
        <v>0</v>
      </c>
      <c r="AL5127" s="340">
        <f t="shared" si="810"/>
        <v>0</v>
      </c>
      <c r="AM5127" s="340">
        <f t="shared" si="810"/>
        <v>0</v>
      </c>
    </row>
    <row r="5128" spans="1:39" x14ac:dyDescent="0.35">
      <c r="A5128" s="337">
        <v>27041</v>
      </c>
      <c r="B5128" s="338">
        <f t="shared" si="804"/>
        <v>1974</v>
      </c>
      <c r="C5128" s="338">
        <f t="shared" si="805"/>
        <v>1</v>
      </c>
      <c r="D5128" s="338">
        <f t="shared" si="806"/>
        <v>12</v>
      </c>
      <c r="E5128" s="334">
        <v>0</v>
      </c>
      <c r="F5128" s="334">
        <v>0</v>
      </c>
      <c r="G5128" s="334">
        <v>0</v>
      </c>
      <c r="H5128" s="334">
        <v>0</v>
      </c>
      <c r="I5128" s="334">
        <v>0</v>
      </c>
      <c r="J5128" s="334">
        <v>0</v>
      </c>
      <c r="K5128" s="334">
        <v>0</v>
      </c>
      <c r="L5128" s="334">
        <v>0</v>
      </c>
      <c r="M5128" s="334">
        <v>0</v>
      </c>
      <c r="N5128" s="334">
        <v>0</v>
      </c>
      <c r="O5128" s="334">
        <v>0</v>
      </c>
      <c r="P5128" s="334">
        <v>0</v>
      </c>
      <c r="Q5128" s="334">
        <v>0</v>
      </c>
      <c r="R5128" s="334">
        <v>0</v>
      </c>
      <c r="S5128" s="334">
        <v>0</v>
      </c>
      <c r="T5128" s="334">
        <v>0</v>
      </c>
      <c r="U5128" s="334">
        <v>0</v>
      </c>
      <c r="V5128" s="334">
        <v>0</v>
      </c>
      <c r="W5128" s="334">
        <v>0</v>
      </c>
      <c r="X5128" s="334">
        <v>0</v>
      </c>
      <c r="Y5128" s="334">
        <v>0</v>
      </c>
      <c r="Z5128" s="334">
        <v>0</v>
      </c>
      <c r="AA5128" s="334">
        <v>0</v>
      </c>
      <c r="AB5128" s="334">
        <v>0</v>
      </c>
      <c r="AD5128" s="334">
        <v>0</v>
      </c>
      <c r="AE5128" s="334">
        <f t="shared" si="807"/>
        <v>0</v>
      </c>
      <c r="AF5128" s="334">
        <f t="shared" si="808"/>
        <v>0</v>
      </c>
      <c r="AG5128" s="340">
        <f t="shared" si="809"/>
        <v>0</v>
      </c>
      <c r="AI5128" s="340">
        <f t="shared" si="810"/>
        <v>0</v>
      </c>
      <c r="AJ5128" s="340">
        <f t="shared" si="810"/>
        <v>0</v>
      </c>
      <c r="AK5128" s="340">
        <f t="shared" si="810"/>
        <v>0</v>
      </c>
      <c r="AL5128" s="340">
        <f t="shared" si="810"/>
        <v>0</v>
      </c>
      <c r="AM5128" s="340">
        <f t="shared" si="810"/>
        <v>0</v>
      </c>
    </row>
    <row r="5129" spans="1:39" x14ac:dyDescent="0.35">
      <c r="A5129" s="337">
        <v>27042</v>
      </c>
      <c r="B5129" s="338">
        <f t="shared" si="804"/>
        <v>1974</v>
      </c>
      <c r="C5129" s="338">
        <f t="shared" si="805"/>
        <v>1</v>
      </c>
      <c r="D5129" s="338">
        <f t="shared" si="806"/>
        <v>13</v>
      </c>
      <c r="E5129" s="334">
        <v>0</v>
      </c>
      <c r="F5129" s="334">
        <v>0.1</v>
      </c>
      <c r="G5129" s="334">
        <v>0</v>
      </c>
      <c r="H5129" s="334">
        <v>0</v>
      </c>
      <c r="I5129" s="334">
        <v>0</v>
      </c>
      <c r="J5129" s="334">
        <v>0.1</v>
      </c>
      <c r="K5129" s="334">
        <v>0</v>
      </c>
      <c r="L5129" s="334">
        <v>0</v>
      </c>
      <c r="M5129" s="334">
        <v>0</v>
      </c>
      <c r="N5129" s="334">
        <v>0</v>
      </c>
      <c r="O5129" s="334">
        <v>0</v>
      </c>
      <c r="P5129" s="334">
        <v>0</v>
      </c>
      <c r="Q5129" s="334">
        <v>0</v>
      </c>
      <c r="R5129" s="334">
        <v>0</v>
      </c>
      <c r="S5129" s="334">
        <v>0</v>
      </c>
      <c r="T5129" s="334">
        <v>0</v>
      </c>
      <c r="U5129" s="334">
        <v>0</v>
      </c>
      <c r="V5129" s="334">
        <v>0</v>
      </c>
      <c r="W5129" s="334">
        <v>0</v>
      </c>
      <c r="X5129" s="334">
        <v>0</v>
      </c>
      <c r="Y5129" s="334">
        <v>0</v>
      </c>
      <c r="Z5129" s="334">
        <v>0</v>
      </c>
      <c r="AA5129" s="334">
        <v>0.1</v>
      </c>
      <c r="AB5129" s="334">
        <v>0</v>
      </c>
      <c r="AD5129" s="334">
        <v>0.3</v>
      </c>
      <c r="AE5129" s="334">
        <f t="shared" si="807"/>
        <v>0.3</v>
      </c>
      <c r="AF5129" s="334">
        <f t="shared" si="808"/>
        <v>0.30000000000000004</v>
      </c>
      <c r="AG5129" s="340">
        <f t="shared" si="809"/>
        <v>5.5511151231257827E-17</v>
      </c>
      <c r="AI5129" s="340">
        <f t="shared" si="810"/>
        <v>0</v>
      </c>
      <c r="AJ5129" s="340">
        <f t="shared" si="810"/>
        <v>0</v>
      </c>
      <c r="AK5129" s="340">
        <f t="shared" si="810"/>
        <v>0</v>
      </c>
      <c r="AL5129" s="340">
        <f t="shared" si="810"/>
        <v>0</v>
      </c>
      <c r="AM5129" s="340">
        <f t="shared" si="810"/>
        <v>0</v>
      </c>
    </row>
    <row r="5130" spans="1:39" x14ac:dyDescent="0.35">
      <c r="A5130" s="337">
        <v>27043</v>
      </c>
      <c r="B5130" s="338">
        <f t="shared" si="804"/>
        <v>1974</v>
      </c>
      <c r="C5130" s="338">
        <f t="shared" si="805"/>
        <v>1</v>
      </c>
      <c r="D5130" s="338">
        <f t="shared" si="806"/>
        <v>14</v>
      </c>
      <c r="E5130" s="334">
        <v>0.1</v>
      </c>
      <c r="F5130" s="334">
        <v>0</v>
      </c>
      <c r="G5130" s="334">
        <v>0.1</v>
      </c>
      <c r="H5130" s="334">
        <v>0</v>
      </c>
      <c r="I5130" s="334">
        <v>0.1</v>
      </c>
      <c r="J5130" s="334">
        <v>0</v>
      </c>
      <c r="K5130" s="334">
        <v>0.1</v>
      </c>
      <c r="L5130" s="334">
        <v>0</v>
      </c>
      <c r="M5130" s="334">
        <v>0.1</v>
      </c>
      <c r="N5130" s="334">
        <v>0</v>
      </c>
      <c r="O5130" s="334">
        <v>0.1</v>
      </c>
      <c r="P5130" s="334">
        <v>0.1</v>
      </c>
      <c r="Q5130" s="334">
        <v>0</v>
      </c>
      <c r="R5130" s="334">
        <v>0.1</v>
      </c>
      <c r="S5130" s="334">
        <v>0</v>
      </c>
      <c r="T5130" s="334">
        <v>0.1</v>
      </c>
      <c r="U5130" s="334">
        <v>0</v>
      </c>
      <c r="V5130" s="334">
        <v>0.1</v>
      </c>
      <c r="W5130" s="334">
        <v>0</v>
      </c>
      <c r="X5130" s="334">
        <v>0.1</v>
      </c>
      <c r="Y5130" s="334">
        <v>0</v>
      </c>
      <c r="Z5130" s="334">
        <v>0.1</v>
      </c>
      <c r="AA5130" s="334">
        <v>0</v>
      </c>
      <c r="AB5130" s="334">
        <v>0.1</v>
      </c>
      <c r="AD5130" s="334">
        <v>1.3</v>
      </c>
      <c r="AE5130" s="334">
        <f t="shared" si="807"/>
        <v>1.3</v>
      </c>
      <c r="AF5130" s="334">
        <f t="shared" si="808"/>
        <v>1.3</v>
      </c>
      <c r="AG5130" s="340">
        <f t="shared" si="809"/>
        <v>0</v>
      </c>
      <c r="AI5130" s="340">
        <f t="shared" si="810"/>
        <v>0</v>
      </c>
      <c r="AJ5130" s="340">
        <f t="shared" si="810"/>
        <v>0</v>
      </c>
      <c r="AK5130" s="340">
        <f t="shared" si="810"/>
        <v>0</v>
      </c>
      <c r="AL5130" s="340">
        <f t="shared" si="810"/>
        <v>0</v>
      </c>
      <c r="AM5130" s="340">
        <f t="shared" si="810"/>
        <v>0</v>
      </c>
    </row>
    <row r="5131" spans="1:39" x14ac:dyDescent="0.35">
      <c r="A5131" s="337">
        <v>27044</v>
      </c>
      <c r="B5131" s="338">
        <f t="shared" si="804"/>
        <v>1974</v>
      </c>
      <c r="C5131" s="338">
        <f t="shared" si="805"/>
        <v>1</v>
      </c>
      <c r="D5131" s="338">
        <f t="shared" si="806"/>
        <v>15</v>
      </c>
      <c r="E5131" s="334">
        <v>0</v>
      </c>
      <c r="F5131" s="334">
        <v>0.1</v>
      </c>
      <c r="G5131" s="334">
        <v>0</v>
      </c>
      <c r="H5131" s="334">
        <v>0</v>
      </c>
      <c r="I5131" s="334">
        <v>0</v>
      </c>
      <c r="J5131" s="334">
        <v>0.1</v>
      </c>
      <c r="K5131" s="334">
        <v>0</v>
      </c>
      <c r="L5131" s="334">
        <v>0</v>
      </c>
      <c r="M5131" s="334">
        <v>0</v>
      </c>
      <c r="N5131" s="334">
        <v>0.1</v>
      </c>
      <c r="O5131" s="334">
        <v>0</v>
      </c>
      <c r="P5131" s="334">
        <v>0</v>
      </c>
      <c r="Q5131" s="334">
        <v>0</v>
      </c>
      <c r="R5131" s="334">
        <v>0</v>
      </c>
      <c r="S5131" s="334">
        <v>0</v>
      </c>
      <c r="T5131" s="334">
        <v>0.1</v>
      </c>
      <c r="U5131" s="334">
        <v>0</v>
      </c>
      <c r="V5131" s="334">
        <v>0</v>
      </c>
      <c r="W5131" s="334">
        <v>0</v>
      </c>
      <c r="X5131" s="334">
        <v>0.1</v>
      </c>
      <c r="Y5131" s="334">
        <v>0</v>
      </c>
      <c r="Z5131" s="334">
        <v>0</v>
      </c>
      <c r="AA5131" s="334">
        <v>0</v>
      </c>
      <c r="AB5131" s="334">
        <v>0</v>
      </c>
      <c r="AD5131" s="334">
        <v>0.5</v>
      </c>
      <c r="AE5131" s="334">
        <f t="shared" si="807"/>
        <v>0.5</v>
      </c>
      <c r="AF5131" s="334">
        <f t="shared" si="808"/>
        <v>0.5</v>
      </c>
      <c r="AG5131" s="340">
        <f t="shared" si="809"/>
        <v>0</v>
      </c>
      <c r="AI5131" s="340">
        <f t="shared" si="810"/>
        <v>0</v>
      </c>
      <c r="AJ5131" s="340">
        <f t="shared" si="810"/>
        <v>0</v>
      </c>
      <c r="AK5131" s="340">
        <f t="shared" si="810"/>
        <v>0</v>
      </c>
      <c r="AL5131" s="340">
        <f t="shared" si="810"/>
        <v>0</v>
      </c>
      <c r="AM5131" s="340">
        <f t="shared" si="810"/>
        <v>0</v>
      </c>
    </row>
    <row r="5132" spans="1:39" x14ac:dyDescent="0.35">
      <c r="A5132" s="337">
        <v>27045</v>
      </c>
      <c r="B5132" s="338">
        <f t="shared" si="804"/>
        <v>1974</v>
      </c>
      <c r="C5132" s="338">
        <f t="shared" si="805"/>
        <v>1</v>
      </c>
      <c r="D5132" s="338">
        <f t="shared" si="806"/>
        <v>16</v>
      </c>
      <c r="E5132" s="334">
        <v>0</v>
      </c>
      <c r="F5132" s="334">
        <v>0</v>
      </c>
      <c r="G5132" s="334">
        <v>0</v>
      </c>
      <c r="H5132" s="334">
        <v>0</v>
      </c>
      <c r="I5132" s="334">
        <v>0</v>
      </c>
      <c r="J5132" s="334">
        <v>0</v>
      </c>
      <c r="K5132" s="334">
        <v>0.1</v>
      </c>
      <c r="L5132" s="334">
        <v>0</v>
      </c>
      <c r="M5132" s="334">
        <v>0</v>
      </c>
      <c r="N5132" s="334">
        <v>0</v>
      </c>
      <c r="O5132" s="334">
        <v>0.1</v>
      </c>
      <c r="P5132" s="334">
        <v>0</v>
      </c>
      <c r="Q5132" s="334">
        <v>0</v>
      </c>
      <c r="R5132" s="334">
        <v>0</v>
      </c>
      <c r="S5132" s="334">
        <v>0</v>
      </c>
      <c r="T5132" s="334">
        <v>0</v>
      </c>
      <c r="U5132" s="334">
        <v>0</v>
      </c>
      <c r="V5132" s="334">
        <v>0</v>
      </c>
      <c r="W5132" s="334">
        <v>0.1</v>
      </c>
      <c r="X5132" s="334">
        <v>0</v>
      </c>
      <c r="Y5132" s="334">
        <v>0</v>
      </c>
      <c r="Z5132" s="334">
        <v>0</v>
      </c>
      <c r="AA5132" s="334">
        <v>0</v>
      </c>
      <c r="AB5132" s="334">
        <v>0</v>
      </c>
      <c r="AD5132" s="334">
        <v>0.3</v>
      </c>
      <c r="AE5132" s="334">
        <f t="shared" si="807"/>
        <v>0.3</v>
      </c>
      <c r="AF5132" s="334">
        <f t="shared" si="808"/>
        <v>0.30000000000000004</v>
      </c>
      <c r="AG5132" s="340">
        <f t="shared" si="809"/>
        <v>5.5511151231257827E-17</v>
      </c>
      <c r="AI5132" s="340">
        <f t="shared" si="810"/>
        <v>0</v>
      </c>
      <c r="AJ5132" s="340">
        <f t="shared" si="810"/>
        <v>0</v>
      </c>
      <c r="AK5132" s="340">
        <f t="shared" si="810"/>
        <v>0</v>
      </c>
      <c r="AL5132" s="340">
        <f t="shared" si="810"/>
        <v>0</v>
      </c>
      <c r="AM5132" s="340">
        <f t="shared" si="810"/>
        <v>0</v>
      </c>
    </row>
    <row r="5133" spans="1:39" x14ac:dyDescent="0.35">
      <c r="A5133" s="337">
        <v>27046</v>
      </c>
      <c r="B5133" s="338">
        <f t="shared" si="804"/>
        <v>1974</v>
      </c>
      <c r="C5133" s="338">
        <f t="shared" si="805"/>
        <v>1</v>
      </c>
      <c r="D5133" s="338">
        <f t="shared" si="806"/>
        <v>17</v>
      </c>
      <c r="E5133" s="334">
        <v>0</v>
      </c>
      <c r="F5133" s="334">
        <v>0</v>
      </c>
      <c r="G5133" s="334">
        <v>0</v>
      </c>
      <c r="H5133" s="334">
        <v>0</v>
      </c>
      <c r="I5133" s="334">
        <v>0</v>
      </c>
      <c r="J5133" s="334">
        <v>0</v>
      </c>
      <c r="K5133" s="334">
        <v>0</v>
      </c>
      <c r="L5133" s="334">
        <v>0</v>
      </c>
      <c r="M5133" s="334">
        <v>0</v>
      </c>
      <c r="N5133" s="334">
        <v>0</v>
      </c>
      <c r="O5133" s="334">
        <v>0</v>
      </c>
      <c r="P5133" s="334">
        <v>0</v>
      </c>
      <c r="Q5133" s="334">
        <v>0</v>
      </c>
      <c r="R5133" s="334">
        <v>0</v>
      </c>
      <c r="S5133" s="334">
        <v>0</v>
      </c>
      <c r="T5133" s="334">
        <v>0</v>
      </c>
      <c r="U5133" s="334">
        <v>0</v>
      </c>
      <c r="V5133" s="334">
        <v>0</v>
      </c>
      <c r="W5133" s="334">
        <v>0</v>
      </c>
      <c r="X5133" s="334">
        <v>0</v>
      </c>
      <c r="Y5133" s="334">
        <v>0</v>
      </c>
      <c r="Z5133" s="334">
        <v>0</v>
      </c>
      <c r="AA5133" s="334">
        <v>0</v>
      </c>
      <c r="AB5133" s="334">
        <v>0</v>
      </c>
      <c r="AD5133" s="334">
        <v>0</v>
      </c>
      <c r="AE5133" s="334">
        <f t="shared" si="807"/>
        <v>0</v>
      </c>
      <c r="AF5133" s="334">
        <f t="shared" si="808"/>
        <v>0</v>
      </c>
      <c r="AG5133" s="340">
        <f t="shared" si="809"/>
        <v>0</v>
      </c>
      <c r="AI5133" s="340">
        <f t="shared" si="810"/>
        <v>0</v>
      </c>
      <c r="AJ5133" s="340">
        <f t="shared" si="810"/>
        <v>0</v>
      </c>
      <c r="AK5133" s="340">
        <f t="shared" si="810"/>
        <v>0</v>
      </c>
      <c r="AL5133" s="340">
        <f t="shared" si="810"/>
        <v>0</v>
      </c>
      <c r="AM5133" s="340">
        <f t="shared" si="810"/>
        <v>0</v>
      </c>
    </row>
    <row r="5134" spans="1:39" x14ac:dyDescent="0.35">
      <c r="A5134" s="337">
        <v>27047</v>
      </c>
      <c r="B5134" s="338">
        <f t="shared" si="804"/>
        <v>1974</v>
      </c>
      <c r="C5134" s="338">
        <f t="shared" si="805"/>
        <v>1</v>
      </c>
      <c r="D5134" s="338">
        <f t="shared" si="806"/>
        <v>18</v>
      </c>
      <c r="E5134" s="334">
        <v>0</v>
      </c>
      <c r="F5134" s="334">
        <v>0</v>
      </c>
      <c r="G5134" s="334">
        <v>0</v>
      </c>
      <c r="H5134" s="334">
        <v>0</v>
      </c>
      <c r="I5134" s="334">
        <v>0</v>
      </c>
      <c r="J5134" s="334">
        <v>0</v>
      </c>
      <c r="K5134" s="334">
        <v>0</v>
      </c>
      <c r="L5134" s="334">
        <v>0</v>
      </c>
      <c r="M5134" s="334">
        <v>0</v>
      </c>
      <c r="N5134" s="334">
        <v>0</v>
      </c>
      <c r="O5134" s="334">
        <v>0</v>
      </c>
      <c r="P5134" s="334">
        <v>0</v>
      </c>
      <c r="Q5134" s="334">
        <v>0</v>
      </c>
      <c r="R5134" s="334">
        <v>0</v>
      </c>
      <c r="S5134" s="334">
        <v>0</v>
      </c>
      <c r="T5134" s="334">
        <v>0</v>
      </c>
      <c r="U5134" s="334">
        <v>0</v>
      </c>
      <c r="V5134" s="334">
        <v>0</v>
      </c>
      <c r="W5134" s="334">
        <v>0</v>
      </c>
      <c r="X5134" s="334">
        <v>0</v>
      </c>
      <c r="Y5134" s="334">
        <v>0</v>
      </c>
      <c r="Z5134" s="334">
        <v>0</v>
      </c>
      <c r="AA5134" s="334">
        <v>0</v>
      </c>
      <c r="AB5134" s="334">
        <v>0</v>
      </c>
      <c r="AD5134" s="334">
        <v>0</v>
      </c>
      <c r="AE5134" s="334">
        <f t="shared" si="807"/>
        <v>0</v>
      </c>
      <c r="AF5134" s="334">
        <f t="shared" si="808"/>
        <v>0</v>
      </c>
      <c r="AG5134" s="340">
        <f t="shared" si="809"/>
        <v>0</v>
      </c>
      <c r="AI5134" s="340">
        <f t="shared" si="810"/>
        <v>0</v>
      </c>
      <c r="AJ5134" s="340">
        <f t="shared" si="810"/>
        <v>0</v>
      </c>
      <c r="AK5134" s="340">
        <f t="shared" si="810"/>
        <v>0</v>
      </c>
      <c r="AL5134" s="340">
        <f t="shared" si="810"/>
        <v>0</v>
      </c>
      <c r="AM5134" s="340">
        <f t="shared" si="810"/>
        <v>0</v>
      </c>
    </row>
    <row r="5135" spans="1:39" x14ac:dyDescent="0.35">
      <c r="A5135" s="337">
        <v>27048</v>
      </c>
      <c r="B5135" s="338">
        <f t="shared" si="804"/>
        <v>1974</v>
      </c>
      <c r="C5135" s="338">
        <f t="shared" si="805"/>
        <v>1</v>
      </c>
      <c r="D5135" s="338">
        <f t="shared" si="806"/>
        <v>19</v>
      </c>
      <c r="E5135" s="334">
        <v>0</v>
      </c>
      <c r="F5135" s="334">
        <v>0</v>
      </c>
      <c r="G5135" s="334">
        <v>0</v>
      </c>
      <c r="H5135" s="334">
        <v>0</v>
      </c>
      <c r="I5135" s="334">
        <v>0</v>
      </c>
      <c r="J5135" s="334">
        <v>0</v>
      </c>
      <c r="K5135" s="334">
        <v>0</v>
      </c>
      <c r="L5135" s="334">
        <v>0</v>
      </c>
      <c r="M5135" s="334">
        <v>0</v>
      </c>
      <c r="N5135" s="334">
        <v>0</v>
      </c>
      <c r="O5135" s="334">
        <v>0</v>
      </c>
      <c r="P5135" s="334">
        <v>0</v>
      </c>
      <c r="Q5135" s="334">
        <v>0</v>
      </c>
      <c r="R5135" s="334">
        <v>0</v>
      </c>
      <c r="S5135" s="334">
        <v>0</v>
      </c>
      <c r="T5135" s="334">
        <v>0</v>
      </c>
      <c r="U5135" s="334">
        <v>0</v>
      </c>
      <c r="V5135" s="334">
        <v>0</v>
      </c>
      <c r="W5135" s="334">
        <v>0</v>
      </c>
      <c r="X5135" s="334">
        <v>0</v>
      </c>
      <c r="Y5135" s="334">
        <v>0</v>
      </c>
      <c r="Z5135" s="334">
        <v>0</v>
      </c>
      <c r="AA5135" s="334">
        <v>0</v>
      </c>
      <c r="AB5135" s="334">
        <v>0</v>
      </c>
      <c r="AD5135" s="334">
        <v>0</v>
      </c>
      <c r="AE5135" s="334">
        <f t="shared" si="807"/>
        <v>0</v>
      </c>
      <c r="AF5135" s="334">
        <f t="shared" si="808"/>
        <v>0</v>
      </c>
      <c r="AG5135" s="340">
        <f t="shared" si="809"/>
        <v>0</v>
      </c>
      <c r="AI5135" s="340">
        <f t="shared" si="810"/>
        <v>0</v>
      </c>
      <c r="AJ5135" s="340">
        <f t="shared" si="810"/>
        <v>0</v>
      </c>
      <c r="AK5135" s="340">
        <f t="shared" si="810"/>
        <v>0</v>
      </c>
      <c r="AL5135" s="340">
        <f t="shared" si="810"/>
        <v>0</v>
      </c>
      <c r="AM5135" s="340">
        <f t="shared" si="810"/>
        <v>0</v>
      </c>
    </row>
    <row r="5136" spans="1:39" x14ac:dyDescent="0.35">
      <c r="A5136" s="337">
        <v>27049</v>
      </c>
      <c r="B5136" s="338">
        <f t="shared" si="804"/>
        <v>1974</v>
      </c>
      <c r="C5136" s="338">
        <f t="shared" si="805"/>
        <v>1</v>
      </c>
      <c r="D5136" s="338">
        <f t="shared" si="806"/>
        <v>20</v>
      </c>
      <c r="E5136" s="334">
        <v>0</v>
      </c>
      <c r="F5136" s="334">
        <v>0</v>
      </c>
      <c r="G5136" s="334">
        <v>0</v>
      </c>
      <c r="H5136" s="334">
        <v>0</v>
      </c>
      <c r="I5136" s="334">
        <v>0</v>
      </c>
      <c r="J5136" s="334">
        <v>0</v>
      </c>
      <c r="K5136" s="334">
        <v>0</v>
      </c>
      <c r="L5136" s="334">
        <v>0</v>
      </c>
      <c r="M5136" s="334">
        <v>0</v>
      </c>
      <c r="N5136" s="334">
        <v>0</v>
      </c>
      <c r="O5136" s="334">
        <v>0</v>
      </c>
      <c r="P5136" s="334">
        <v>0</v>
      </c>
      <c r="Q5136" s="334">
        <v>0</v>
      </c>
      <c r="R5136" s="334">
        <v>0</v>
      </c>
      <c r="S5136" s="334">
        <v>0</v>
      </c>
      <c r="T5136" s="334">
        <v>0</v>
      </c>
      <c r="U5136" s="334">
        <v>0</v>
      </c>
      <c r="V5136" s="334">
        <v>0</v>
      </c>
      <c r="W5136" s="334">
        <v>0</v>
      </c>
      <c r="X5136" s="334">
        <v>0</v>
      </c>
      <c r="Y5136" s="334">
        <v>0</v>
      </c>
      <c r="Z5136" s="334">
        <v>0</v>
      </c>
      <c r="AA5136" s="334">
        <v>0</v>
      </c>
      <c r="AB5136" s="334">
        <v>0</v>
      </c>
      <c r="AD5136" s="334">
        <v>0</v>
      </c>
      <c r="AE5136" s="334">
        <f t="shared" si="807"/>
        <v>0</v>
      </c>
      <c r="AF5136" s="334">
        <f t="shared" si="808"/>
        <v>0</v>
      </c>
      <c r="AG5136" s="340">
        <f t="shared" si="809"/>
        <v>0</v>
      </c>
      <c r="AI5136" s="340">
        <f t="shared" si="810"/>
        <v>0</v>
      </c>
      <c r="AJ5136" s="340">
        <f t="shared" si="810"/>
        <v>0</v>
      </c>
      <c r="AK5136" s="340">
        <f t="shared" si="810"/>
        <v>0</v>
      </c>
      <c r="AL5136" s="340">
        <f t="shared" si="810"/>
        <v>0</v>
      </c>
      <c r="AM5136" s="340">
        <f t="shared" si="810"/>
        <v>0</v>
      </c>
    </row>
    <row r="5137" spans="1:39" x14ac:dyDescent="0.35">
      <c r="A5137" s="337">
        <v>27050</v>
      </c>
      <c r="B5137" s="338">
        <f t="shared" si="804"/>
        <v>1974</v>
      </c>
      <c r="C5137" s="338">
        <f t="shared" si="805"/>
        <v>1</v>
      </c>
      <c r="D5137" s="338">
        <f t="shared" si="806"/>
        <v>21</v>
      </c>
      <c r="E5137" s="334">
        <v>0</v>
      </c>
      <c r="F5137" s="334">
        <v>0</v>
      </c>
      <c r="G5137" s="334">
        <v>0</v>
      </c>
      <c r="H5137" s="334">
        <v>0</v>
      </c>
      <c r="I5137" s="334">
        <v>0</v>
      </c>
      <c r="J5137" s="334">
        <v>0</v>
      </c>
      <c r="K5137" s="334">
        <v>0</v>
      </c>
      <c r="L5137" s="334">
        <v>0</v>
      </c>
      <c r="M5137" s="334">
        <v>0</v>
      </c>
      <c r="N5137" s="334">
        <v>0</v>
      </c>
      <c r="O5137" s="334">
        <v>0</v>
      </c>
      <c r="P5137" s="334">
        <v>0</v>
      </c>
      <c r="Q5137" s="334">
        <v>0</v>
      </c>
      <c r="R5137" s="334">
        <v>0</v>
      </c>
      <c r="S5137" s="334">
        <v>0</v>
      </c>
      <c r="T5137" s="334">
        <v>0</v>
      </c>
      <c r="U5137" s="334">
        <v>0</v>
      </c>
      <c r="V5137" s="334">
        <v>0</v>
      </c>
      <c r="W5137" s="334">
        <v>0</v>
      </c>
      <c r="X5137" s="334">
        <v>0</v>
      </c>
      <c r="Y5137" s="334">
        <v>0</v>
      </c>
      <c r="Z5137" s="334">
        <v>0</v>
      </c>
      <c r="AA5137" s="334">
        <v>0</v>
      </c>
      <c r="AB5137" s="334">
        <v>0</v>
      </c>
      <c r="AD5137" s="334">
        <v>0</v>
      </c>
      <c r="AE5137" s="334">
        <f t="shared" si="807"/>
        <v>0</v>
      </c>
      <c r="AF5137" s="334">
        <f t="shared" si="808"/>
        <v>0</v>
      </c>
      <c r="AG5137" s="340">
        <f t="shared" si="809"/>
        <v>0</v>
      </c>
      <c r="AI5137" s="340">
        <f t="shared" si="810"/>
        <v>0</v>
      </c>
      <c r="AJ5137" s="340">
        <f t="shared" si="810"/>
        <v>0</v>
      </c>
      <c r="AK5137" s="340">
        <f t="shared" si="810"/>
        <v>0</v>
      </c>
      <c r="AL5137" s="340">
        <f t="shared" si="810"/>
        <v>0</v>
      </c>
      <c r="AM5137" s="340">
        <f t="shared" si="810"/>
        <v>0</v>
      </c>
    </row>
    <row r="5138" spans="1:39" x14ac:dyDescent="0.35">
      <c r="A5138" s="337">
        <v>27051</v>
      </c>
      <c r="B5138" s="338">
        <f t="shared" si="804"/>
        <v>1974</v>
      </c>
      <c r="C5138" s="338">
        <f t="shared" si="805"/>
        <v>1</v>
      </c>
      <c r="D5138" s="338">
        <f t="shared" si="806"/>
        <v>22</v>
      </c>
      <c r="E5138" s="334">
        <v>0</v>
      </c>
      <c r="F5138" s="334">
        <v>0</v>
      </c>
      <c r="G5138" s="334">
        <v>0</v>
      </c>
      <c r="H5138" s="334">
        <v>0</v>
      </c>
      <c r="I5138" s="334">
        <v>0</v>
      </c>
      <c r="J5138" s="334">
        <v>0</v>
      </c>
      <c r="K5138" s="334">
        <v>0</v>
      </c>
      <c r="L5138" s="334">
        <v>0</v>
      </c>
      <c r="M5138" s="334">
        <v>0</v>
      </c>
      <c r="N5138" s="334">
        <v>0</v>
      </c>
      <c r="O5138" s="334">
        <v>0</v>
      </c>
      <c r="P5138" s="334">
        <v>0</v>
      </c>
      <c r="Q5138" s="334">
        <v>0</v>
      </c>
      <c r="R5138" s="334">
        <v>0</v>
      </c>
      <c r="S5138" s="334">
        <v>0</v>
      </c>
      <c r="T5138" s="334">
        <v>0</v>
      </c>
      <c r="U5138" s="334">
        <v>0</v>
      </c>
      <c r="V5138" s="334">
        <v>0</v>
      </c>
      <c r="W5138" s="334">
        <v>0</v>
      </c>
      <c r="X5138" s="334">
        <v>0</v>
      </c>
      <c r="Y5138" s="334">
        <v>0</v>
      </c>
      <c r="Z5138" s="334">
        <v>0</v>
      </c>
      <c r="AA5138" s="334">
        <v>0</v>
      </c>
      <c r="AB5138" s="334">
        <v>0</v>
      </c>
      <c r="AD5138" s="334">
        <v>0</v>
      </c>
      <c r="AE5138" s="334">
        <f t="shared" si="807"/>
        <v>0</v>
      </c>
      <c r="AF5138" s="334">
        <f t="shared" si="808"/>
        <v>0</v>
      </c>
      <c r="AG5138" s="340">
        <f t="shared" si="809"/>
        <v>0</v>
      </c>
      <c r="AI5138" s="340">
        <f t="shared" si="810"/>
        <v>0</v>
      </c>
      <c r="AJ5138" s="340">
        <f t="shared" si="810"/>
        <v>0</v>
      </c>
      <c r="AK5138" s="340">
        <f t="shared" si="810"/>
        <v>0</v>
      </c>
      <c r="AL5138" s="340">
        <f t="shared" si="810"/>
        <v>0</v>
      </c>
      <c r="AM5138" s="340">
        <f t="shared" si="810"/>
        <v>0</v>
      </c>
    </row>
    <row r="5139" spans="1:39" x14ac:dyDescent="0.35">
      <c r="A5139" s="337">
        <v>27052</v>
      </c>
      <c r="B5139" s="338">
        <f t="shared" si="804"/>
        <v>1974</v>
      </c>
      <c r="C5139" s="338">
        <f t="shared" si="805"/>
        <v>1</v>
      </c>
      <c r="D5139" s="338">
        <f t="shared" si="806"/>
        <v>23</v>
      </c>
      <c r="E5139" s="334">
        <v>0</v>
      </c>
      <c r="F5139" s="334">
        <v>0</v>
      </c>
      <c r="G5139" s="334">
        <v>0</v>
      </c>
      <c r="H5139" s="334">
        <v>0</v>
      </c>
      <c r="I5139" s="334">
        <v>0</v>
      </c>
      <c r="J5139" s="334">
        <v>0</v>
      </c>
      <c r="K5139" s="334">
        <v>0</v>
      </c>
      <c r="L5139" s="334">
        <v>0</v>
      </c>
      <c r="M5139" s="334">
        <v>0</v>
      </c>
      <c r="N5139" s="334">
        <v>0</v>
      </c>
      <c r="O5139" s="334">
        <v>0</v>
      </c>
      <c r="P5139" s="334">
        <v>0</v>
      </c>
      <c r="Q5139" s="334">
        <v>0</v>
      </c>
      <c r="R5139" s="334">
        <v>0</v>
      </c>
      <c r="S5139" s="334">
        <v>0</v>
      </c>
      <c r="T5139" s="334">
        <v>0</v>
      </c>
      <c r="U5139" s="334">
        <v>0</v>
      </c>
      <c r="V5139" s="334">
        <v>0</v>
      </c>
      <c r="W5139" s="334">
        <v>0</v>
      </c>
      <c r="X5139" s="334">
        <v>0</v>
      </c>
      <c r="Y5139" s="334">
        <v>0</v>
      </c>
      <c r="Z5139" s="334">
        <v>0</v>
      </c>
      <c r="AA5139" s="334">
        <v>0</v>
      </c>
      <c r="AB5139" s="334">
        <v>0</v>
      </c>
      <c r="AD5139" s="334">
        <v>0</v>
      </c>
      <c r="AE5139" s="334">
        <f t="shared" si="807"/>
        <v>0</v>
      </c>
      <c r="AF5139" s="334">
        <f t="shared" si="808"/>
        <v>0</v>
      </c>
      <c r="AG5139" s="340">
        <f t="shared" si="809"/>
        <v>0</v>
      </c>
      <c r="AI5139" s="340">
        <f t="shared" si="810"/>
        <v>0</v>
      </c>
      <c r="AJ5139" s="340">
        <f t="shared" si="810"/>
        <v>0</v>
      </c>
      <c r="AK5139" s="340">
        <f t="shared" si="810"/>
        <v>0</v>
      </c>
      <c r="AL5139" s="340">
        <f t="shared" si="810"/>
        <v>0</v>
      </c>
      <c r="AM5139" s="340">
        <f t="shared" si="810"/>
        <v>0</v>
      </c>
    </row>
    <row r="5140" spans="1:39" x14ac:dyDescent="0.35">
      <c r="A5140" s="337">
        <v>27053</v>
      </c>
      <c r="B5140" s="338">
        <f t="shared" si="804"/>
        <v>1974</v>
      </c>
      <c r="C5140" s="338">
        <f t="shared" si="805"/>
        <v>1</v>
      </c>
      <c r="D5140" s="338">
        <f t="shared" si="806"/>
        <v>24</v>
      </c>
      <c r="E5140" s="334">
        <v>0</v>
      </c>
      <c r="F5140" s="334">
        <v>0</v>
      </c>
      <c r="G5140" s="334">
        <v>0</v>
      </c>
      <c r="H5140" s="334">
        <v>0</v>
      </c>
      <c r="I5140" s="334">
        <v>0</v>
      </c>
      <c r="J5140" s="334">
        <v>0</v>
      </c>
      <c r="K5140" s="334">
        <v>0</v>
      </c>
      <c r="L5140" s="334">
        <v>0</v>
      </c>
      <c r="M5140" s="334">
        <v>0</v>
      </c>
      <c r="N5140" s="334">
        <v>0</v>
      </c>
      <c r="O5140" s="334">
        <v>0</v>
      </c>
      <c r="P5140" s="334">
        <v>0</v>
      </c>
      <c r="Q5140" s="334">
        <v>0</v>
      </c>
      <c r="R5140" s="334">
        <v>0</v>
      </c>
      <c r="S5140" s="334">
        <v>0</v>
      </c>
      <c r="T5140" s="334">
        <v>0</v>
      </c>
      <c r="U5140" s="334">
        <v>0</v>
      </c>
      <c r="V5140" s="334">
        <v>0</v>
      </c>
      <c r="W5140" s="334">
        <v>0</v>
      </c>
      <c r="X5140" s="334">
        <v>0</v>
      </c>
      <c r="Y5140" s="334">
        <v>0</v>
      </c>
      <c r="Z5140" s="334">
        <v>0</v>
      </c>
      <c r="AA5140" s="334">
        <v>0</v>
      </c>
      <c r="AB5140" s="334">
        <v>0</v>
      </c>
      <c r="AD5140" s="334">
        <v>0</v>
      </c>
      <c r="AE5140" s="334">
        <f t="shared" si="807"/>
        <v>0</v>
      </c>
      <c r="AF5140" s="334">
        <f t="shared" si="808"/>
        <v>0</v>
      </c>
      <c r="AG5140" s="340">
        <f t="shared" si="809"/>
        <v>0</v>
      </c>
      <c r="AI5140" s="340">
        <f t="shared" ref="AI5140:AM5155" si="811">IF($C5140=AI$1,$AF5140,0)</f>
        <v>0</v>
      </c>
      <c r="AJ5140" s="340">
        <f t="shared" si="811"/>
        <v>0</v>
      </c>
      <c r="AK5140" s="340">
        <f t="shared" si="811"/>
        <v>0</v>
      </c>
      <c r="AL5140" s="340">
        <f t="shared" si="811"/>
        <v>0</v>
      </c>
      <c r="AM5140" s="340">
        <f t="shared" si="811"/>
        <v>0</v>
      </c>
    </row>
    <row r="5141" spans="1:39" x14ac:dyDescent="0.35">
      <c r="A5141" s="337">
        <v>27054</v>
      </c>
      <c r="B5141" s="338">
        <f t="shared" si="804"/>
        <v>1974</v>
      </c>
      <c r="C5141" s="338">
        <f t="shared" si="805"/>
        <v>1</v>
      </c>
      <c r="D5141" s="338">
        <f t="shared" si="806"/>
        <v>25</v>
      </c>
      <c r="E5141" s="334">
        <v>0</v>
      </c>
      <c r="F5141" s="334">
        <v>0</v>
      </c>
      <c r="G5141" s="334">
        <v>0</v>
      </c>
      <c r="H5141" s="334">
        <v>0</v>
      </c>
      <c r="I5141" s="334">
        <v>0</v>
      </c>
      <c r="J5141" s="334">
        <v>0</v>
      </c>
      <c r="K5141" s="334">
        <v>0</v>
      </c>
      <c r="L5141" s="334">
        <v>0</v>
      </c>
      <c r="M5141" s="334">
        <v>0</v>
      </c>
      <c r="N5141" s="334">
        <v>0</v>
      </c>
      <c r="O5141" s="334">
        <v>0</v>
      </c>
      <c r="P5141" s="334">
        <v>0.1</v>
      </c>
      <c r="Q5141" s="334">
        <v>0</v>
      </c>
      <c r="R5141" s="334">
        <v>0.1</v>
      </c>
      <c r="S5141" s="334">
        <v>0.2</v>
      </c>
      <c r="T5141" s="334">
        <v>0.1</v>
      </c>
      <c r="U5141" s="334">
        <v>0.1</v>
      </c>
      <c r="V5141" s="334">
        <v>0.1</v>
      </c>
      <c r="W5141" s="334">
        <v>0</v>
      </c>
      <c r="X5141" s="334">
        <v>0.1</v>
      </c>
      <c r="Y5141" s="334">
        <v>0.1</v>
      </c>
      <c r="Z5141" s="334">
        <v>0.2</v>
      </c>
      <c r="AA5141" s="334">
        <v>0.1</v>
      </c>
      <c r="AB5141" s="334">
        <v>0.1</v>
      </c>
      <c r="AD5141" s="334">
        <v>1.3</v>
      </c>
      <c r="AE5141" s="334">
        <f t="shared" si="807"/>
        <v>1.3</v>
      </c>
      <c r="AF5141" s="334">
        <f t="shared" si="808"/>
        <v>1.3</v>
      </c>
      <c r="AG5141" s="340">
        <f t="shared" si="809"/>
        <v>0</v>
      </c>
      <c r="AI5141" s="340">
        <f t="shared" si="811"/>
        <v>0</v>
      </c>
      <c r="AJ5141" s="340">
        <f t="shared" si="811"/>
        <v>0</v>
      </c>
      <c r="AK5141" s="340">
        <f t="shared" si="811"/>
        <v>0</v>
      </c>
      <c r="AL5141" s="340">
        <f t="shared" si="811"/>
        <v>0</v>
      </c>
      <c r="AM5141" s="340">
        <f t="shared" si="811"/>
        <v>0</v>
      </c>
    </row>
    <row r="5142" spans="1:39" x14ac:dyDescent="0.35">
      <c r="A5142" s="337">
        <v>27055</v>
      </c>
      <c r="B5142" s="338">
        <f t="shared" si="804"/>
        <v>1974</v>
      </c>
      <c r="C5142" s="338">
        <f t="shared" si="805"/>
        <v>1</v>
      </c>
      <c r="D5142" s="338">
        <f t="shared" si="806"/>
        <v>26</v>
      </c>
      <c r="E5142" s="334">
        <v>0.1</v>
      </c>
      <c r="F5142" s="334">
        <v>0.1</v>
      </c>
      <c r="G5142" s="334">
        <v>0.1</v>
      </c>
      <c r="H5142" s="334">
        <v>0.1</v>
      </c>
      <c r="I5142" s="334">
        <v>0.2</v>
      </c>
      <c r="J5142" s="334">
        <v>0.1</v>
      </c>
      <c r="K5142" s="334">
        <v>0.1</v>
      </c>
      <c r="L5142" s="334">
        <v>0.1</v>
      </c>
      <c r="M5142" s="334">
        <v>0.1</v>
      </c>
      <c r="N5142" s="334">
        <v>0</v>
      </c>
      <c r="O5142" s="334">
        <v>0</v>
      </c>
      <c r="P5142" s="334">
        <v>0</v>
      </c>
      <c r="Q5142" s="334">
        <v>0</v>
      </c>
      <c r="R5142" s="334">
        <v>0</v>
      </c>
      <c r="S5142" s="334">
        <v>0</v>
      </c>
      <c r="T5142" s="334">
        <v>0</v>
      </c>
      <c r="U5142" s="334">
        <v>0</v>
      </c>
      <c r="V5142" s="334">
        <v>0</v>
      </c>
      <c r="W5142" s="334">
        <v>0</v>
      </c>
      <c r="X5142" s="334">
        <v>0</v>
      </c>
      <c r="Y5142" s="334">
        <v>0</v>
      </c>
      <c r="Z5142" s="334">
        <v>0</v>
      </c>
      <c r="AA5142" s="334">
        <v>0</v>
      </c>
      <c r="AB5142" s="334">
        <v>0</v>
      </c>
      <c r="AD5142" s="334">
        <v>1</v>
      </c>
      <c r="AE5142" s="334">
        <f t="shared" si="807"/>
        <v>1</v>
      </c>
      <c r="AF5142" s="334">
        <f t="shared" si="808"/>
        <v>1</v>
      </c>
      <c r="AG5142" s="340">
        <f t="shared" si="809"/>
        <v>0</v>
      </c>
      <c r="AI5142" s="340">
        <f t="shared" si="811"/>
        <v>0</v>
      </c>
      <c r="AJ5142" s="340">
        <f t="shared" si="811"/>
        <v>0</v>
      </c>
      <c r="AK5142" s="340">
        <f t="shared" si="811"/>
        <v>0</v>
      </c>
      <c r="AL5142" s="340">
        <f t="shared" si="811"/>
        <v>0</v>
      </c>
      <c r="AM5142" s="340">
        <f t="shared" si="811"/>
        <v>0</v>
      </c>
    </row>
    <row r="5143" spans="1:39" x14ac:dyDescent="0.35">
      <c r="A5143" s="337">
        <v>27056</v>
      </c>
      <c r="B5143" s="338">
        <f t="shared" si="804"/>
        <v>1974</v>
      </c>
      <c r="C5143" s="338">
        <f t="shared" si="805"/>
        <v>1</v>
      </c>
      <c r="D5143" s="338">
        <f t="shared" si="806"/>
        <v>27</v>
      </c>
      <c r="E5143" s="334">
        <v>0</v>
      </c>
      <c r="F5143" s="334">
        <v>0</v>
      </c>
      <c r="G5143" s="334">
        <v>0</v>
      </c>
      <c r="H5143" s="334">
        <v>0</v>
      </c>
      <c r="I5143" s="334">
        <v>0</v>
      </c>
      <c r="J5143" s="334">
        <v>0</v>
      </c>
      <c r="K5143" s="334">
        <v>0</v>
      </c>
      <c r="L5143" s="334">
        <v>0</v>
      </c>
      <c r="M5143" s="334">
        <v>0</v>
      </c>
      <c r="N5143" s="334">
        <v>0</v>
      </c>
      <c r="O5143" s="334">
        <v>0</v>
      </c>
      <c r="P5143" s="334">
        <v>0</v>
      </c>
      <c r="Q5143" s="334">
        <v>0</v>
      </c>
      <c r="R5143" s="334">
        <v>0</v>
      </c>
      <c r="S5143" s="334">
        <v>0</v>
      </c>
      <c r="T5143" s="334">
        <v>0</v>
      </c>
      <c r="U5143" s="334">
        <v>0</v>
      </c>
      <c r="V5143" s="334">
        <v>0</v>
      </c>
      <c r="W5143" s="334">
        <v>0</v>
      </c>
      <c r="X5143" s="334">
        <v>0</v>
      </c>
      <c r="Y5143" s="334">
        <v>0</v>
      </c>
      <c r="Z5143" s="334">
        <v>0</v>
      </c>
      <c r="AA5143" s="334">
        <v>0</v>
      </c>
      <c r="AB5143" s="334">
        <v>0</v>
      </c>
      <c r="AD5143" s="334">
        <v>0</v>
      </c>
      <c r="AE5143" s="334">
        <f t="shared" si="807"/>
        <v>0</v>
      </c>
      <c r="AF5143" s="334">
        <f t="shared" si="808"/>
        <v>0</v>
      </c>
      <c r="AG5143" s="340">
        <f t="shared" si="809"/>
        <v>0</v>
      </c>
      <c r="AI5143" s="340">
        <f t="shared" si="811"/>
        <v>0</v>
      </c>
      <c r="AJ5143" s="340">
        <f t="shared" si="811"/>
        <v>0</v>
      </c>
      <c r="AK5143" s="340">
        <f t="shared" si="811"/>
        <v>0</v>
      </c>
      <c r="AL5143" s="340">
        <f t="shared" si="811"/>
        <v>0</v>
      </c>
      <c r="AM5143" s="340">
        <f t="shared" si="811"/>
        <v>0</v>
      </c>
    </row>
    <row r="5144" spans="1:39" x14ac:dyDescent="0.35">
      <c r="A5144" s="337">
        <v>27057</v>
      </c>
      <c r="B5144" s="338">
        <f t="shared" si="804"/>
        <v>1974</v>
      </c>
      <c r="C5144" s="338">
        <f t="shared" si="805"/>
        <v>1</v>
      </c>
      <c r="D5144" s="338">
        <f t="shared" si="806"/>
        <v>28</v>
      </c>
      <c r="E5144" s="334">
        <v>0.4</v>
      </c>
      <c r="F5144" s="334">
        <v>0.3</v>
      </c>
      <c r="G5144" s="334">
        <v>0</v>
      </c>
      <c r="H5144" s="334">
        <v>0</v>
      </c>
      <c r="I5144" s="334">
        <v>0</v>
      </c>
      <c r="J5144" s="334">
        <v>0</v>
      </c>
      <c r="K5144" s="334">
        <v>0</v>
      </c>
      <c r="L5144" s="334">
        <v>0</v>
      </c>
      <c r="M5144" s="334">
        <v>0</v>
      </c>
      <c r="N5144" s="334">
        <v>0</v>
      </c>
      <c r="O5144" s="334">
        <v>0</v>
      </c>
      <c r="P5144" s="334">
        <v>0</v>
      </c>
      <c r="Q5144" s="334">
        <v>0</v>
      </c>
      <c r="R5144" s="334">
        <v>0</v>
      </c>
      <c r="S5144" s="334">
        <v>0</v>
      </c>
      <c r="T5144" s="334">
        <v>0</v>
      </c>
      <c r="U5144" s="334">
        <v>0</v>
      </c>
      <c r="V5144" s="334">
        <v>0</v>
      </c>
      <c r="W5144" s="334">
        <v>0</v>
      </c>
      <c r="X5144" s="334">
        <v>0.4</v>
      </c>
      <c r="Y5144" s="334">
        <v>0.7</v>
      </c>
      <c r="Z5144" s="334">
        <v>0.3</v>
      </c>
      <c r="AA5144" s="334">
        <v>0.4</v>
      </c>
      <c r="AB5144" s="334">
        <v>0.3</v>
      </c>
      <c r="AD5144" s="334">
        <v>2.8</v>
      </c>
      <c r="AE5144" s="334">
        <f t="shared" si="807"/>
        <v>2.8</v>
      </c>
      <c r="AF5144" s="334">
        <f t="shared" si="808"/>
        <v>2.8</v>
      </c>
      <c r="AG5144" s="340">
        <f t="shared" si="809"/>
        <v>0</v>
      </c>
      <c r="AI5144" s="340">
        <f t="shared" si="811"/>
        <v>0</v>
      </c>
      <c r="AJ5144" s="340">
        <f t="shared" si="811"/>
        <v>0</v>
      </c>
      <c r="AK5144" s="340">
        <f t="shared" si="811"/>
        <v>0</v>
      </c>
      <c r="AL5144" s="340">
        <f t="shared" si="811"/>
        <v>0</v>
      </c>
      <c r="AM5144" s="340">
        <f t="shared" si="811"/>
        <v>0</v>
      </c>
    </row>
    <row r="5145" spans="1:39" x14ac:dyDescent="0.35">
      <c r="A5145" s="337">
        <v>27058</v>
      </c>
      <c r="B5145" s="338">
        <f t="shared" si="804"/>
        <v>1974</v>
      </c>
      <c r="C5145" s="338">
        <f t="shared" si="805"/>
        <v>1</v>
      </c>
      <c r="D5145" s="338">
        <f t="shared" si="806"/>
        <v>29</v>
      </c>
      <c r="E5145" s="334">
        <v>0.2</v>
      </c>
      <c r="F5145" s="334">
        <v>0.3</v>
      </c>
      <c r="G5145" s="334">
        <v>0.2</v>
      </c>
      <c r="H5145" s="334">
        <v>0.2</v>
      </c>
      <c r="I5145" s="334">
        <v>0.2</v>
      </c>
      <c r="J5145" s="334">
        <v>0.3</v>
      </c>
      <c r="K5145" s="334">
        <v>0.2</v>
      </c>
      <c r="L5145" s="334">
        <v>0.2</v>
      </c>
      <c r="M5145" s="334">
        <v>0.2</v>
      </c>
      <c r="N5145" s="334">
        <v>0.3</v>
      </c>
      <c r="O5145" s="334">
        <v>0.2</v>
      </c>
      <c r="P5145" s="334">
        <v>0.2</v>
      </c>
      <c r="Q5145" s="334">
        <v>0.2</v>
      </c>
      <c r="R5145" s="334">
        <v>0.3</v>
      </c>
      <c r="S5145" s="334">
        <v>0.2</v>
      </c>
      <c r="T5145" s="334">
        <v>0.2</v>
      </c>
      <c r="U5145" s="334">
        <v>0.2</v>
      </c>
      <c r="V5145" s="334">
        <v>0.3</v>
      </c>
      <c r="W5145" s="334">
        <v>0.2</v>
      </c>
      <c r="X5145" s="334">
        <v>0.2</v>
      </c>
      <c r="Y5145" s="334">
        <v>0.5</v>
      </c>
      <c r="Z5145" s="334">
        <v>0.4</v>
      </c>
      <c r="AA5145" s="334">
        <v>0.5</v>
      </c>
      <c r="AB5145" s="334">
        <v>0.2</v>
      </c>
      <c r="AD5145" s="334">
        <v>6.1</v>
      </c>
      <c r="AE5145" s="334">
        <f t="shared" si="807"/>
        <v>6.1</v>
      </c>
      <c r="AF5145" s="334">
        <f t="shared" si="808"/>
        <v>6.1000000000000014</v>
      </c>
      <c r="AG5145" s="340">
        <f t="shared" si="809"/>
        <v>1.7763568394002505E-15</v>
      </c>
      <c r="AI5145" s="340">
        <f t="shared" si="811"/>
        <v>0</v>
      </c>
      <c r="AJ5145" s="340">
        <f t="shared" si="811"/>
        <v>0</v>
      </c>
      <c r="AK5145" s="340">
        <f t="shared" si="811"/>
        <v>0</v>
      </c>
      <c r="AL5145" s="340">
        <f t="shared" si="811"/>
        <v>0</v>
      </c>
      <c r="AM5145" s="340">
        <f t="shared" si="811"/>
        <v>0</v>
      </c>
    </row>
    <row r="5146" spans="1:39" x14ac:dyDescent="0.35">
      <c r="A5146" s="337">
        <v>27059</v>
      </c>
      <c r="B5146" s="338">
        <f t="shared" si="804"/>
        <v>1974</v>
      </c>
      <c r="C5146" s="338">
        <f t="shared" si="805"/>
        <v>1</v>
      </c>
      <c r="D5146" s="338">
        <f t="shared" si="806"/>
        <v>30</v>
      </c>
      <c r="E5146" s="334">
        <v>0</v>
      </c>
      <c r="F5146" s="334">
        <v>0.1</v>
      </c>
      <c r="G5146" s="334">
        <v>0</v>
      </c>
      <c r="H5146" s="334">
        <v>0</v>
      </c>
      <c r="I5146" s="334">
        <v>0</v>
      </c>
      <c r="J5146" s="334">
        <v>0.1</v>
      </c>
      <c r="K5146" s="334">
        <v>0</v>
      </c>
      <c r="L5146" s="334">
        <v>0</v>
      </c>
      <c r="M5146" s="334">
        <v>0</v>
      </c>
      <c r="N5146" s="334">
        <v>0.1</v>
      </c>
      <c r="O5146" s="334">
        <v>0</v>
      </c>
      <c r="P5146" s="334">
        <v>0</v>
      </c>
      <c r="Q5146" s="334">
        <v>0</v>
      </c>
      <c r="R5146" s="334">
        <v>0.1</v>
      </c>
      <c r="S5146" s="334">
        <v>0</v>
      </c>
      <c r="T5146" s="334">
        <v>0</v>
      </c>
      <c r="U5146" s="334">
        <v>0</v>
      </c>
      <c r="V5146" s="334">
        <v>0</v>
      </c>
      <c r="W5146" s="334">
        <v>0</v>
      </c>
      <c r="X5146" s="334">
        <v>0.1</v>
      </c>
      <c r="Y5146" s="334">
        <v>0</v>
      </c>
      <c r="Z5146" s="334">
        <v>0</v>
      </c>
      <c r="AA5146" s="334">
        <v>0</v>
      </c>
      <c r="AB5146" s="334">
        <v>0</v>
      </c>
      <c r="AD5146" s="334">
        <v>0.5</v>
      </c>
      <c r="AE5146" s="334">
        <f t="shared" si="807"/>
        <v>0.5</v>
      </c>
      <c r="AF5146" s="334">
        <f t="shared" si="808"/>
        <v>0.5</v>
      </c>
      <c r="AG5146" s="340">
        <f t="shared" si="809"/>
        <v>0</v>
      </c>
      <c r="AI5146" s="340">
        <f t="shared" si="811"/>
        <v>0</v>
      </c>
      <c r="AJ5146" s="340">
        <f t="shared" si="811"/>
        <v>0</v>
      </c>
      <c r="AK5146" s="340">
        <f t="shared" si="811"/>
        <v>0</v>
      </c>
      <c r="AL5146" s="340">
        <f t="shared" si="811"/>
        <v>0</v>
      </c>
      <c r="AM5146" s="340">
        <f t="shared" si="811"/>
        <v>0</v>
      </c>
    </row>
    <row r="5147" spans="1:39" x14ac:dyDescent="0.35">
      <c r="A5147" s="337">
        <v>27060</v>
      </c>
      <c r="B5147" s="338">
        <f t="shared" si="804"/>
        <v>1974</v>
      </c>
      <c r="C5147" s="338">
        <f t="shared" si="805"/>
        <v>1</v>
      </c>
      <c r="D5147" s="338">
        <f t="shared" si="806"/>
        <v>31</v>
      </c>
      <c r="E5147" s="334">
        <v>0</v>
      </c>
      <c r="F5147" s="334">
        <v>0</v>
      </c>
      <c r="G5147" s="334">
        <v>0</v>
      </c>
      <c r="H5147" s="334">
        <v>0</v>
      </c>
      <c r="I5147" s="334">
        <v>0</v>
      </c>
      <c r="J5147" s="334">
        <v>0</v>
      </c>
      <c r="K5147" s="334">
        <v>0</v>
      </c>
      <c r="L5147" s="334">
        <v>0</v>
      </c>
      <c r="M5147" s="334">
        <v>0</v>
      </c>
      <c r="N5147" s="334">
        <v>0</v>
      </c>
      <c r="O5147" s="334">
        <v>0.1</v>
      </c>
      <c r="P5147" s="334">
        <v>0.1</v>
      </c>
      <c r="Q5147" s="334">
        <v>0.1</v>
      </c>
      <c r="R5147" s="334">
        <v>0.1</v>
      </c>
      <c r="S5147" s="334">
        <v>0.1</v>
      </c>
      <c r="T5147" s="334">
        <v>0.1</v>
      </c>
      <c r="U5147" s="334">
        <v>0</v>
      </c>
      <c r="V5147" s="334">
        <v>0.1</v>
      </c>
      <c r="W5147" s="334">
        <v>0.1</v>
      </c>
      <c r="X5147" s="334">
        <v>0.1</v>
      </c>
      <c r="Y5147" s="334">
        <v>0.1</v>
      </c>
      <c r="Z5147" s="334">
        <v>0.1</v>
      </c>
      <c r="AA5147" s="334">
        <v>0.1</v>
      </c>
      <c r="AB5147" s="334">
        <v>0.1</v>
      </c>
      <c r="AD5147" s="334">
        <v>1.3</v>
      </c>
      <c r="AE5147" s="334">
        <f t="shared" si="807"/>
        <v>1.3</v>
      </c>
      <c r="AF5147" s="334">
        <f t="shared" si="808"/>
        <v>1.3</v>
      </c>
      <c r="AG5147" s="340">
        <f t="shared" si="809"/>
        <v>0</v>
      </c>
      <c r="AI5147" s="340">
        <f t="shared" si="811"/>
        <v>0</v>
      </c>
      <c r="AJ5147" s="340">
        <f t="shared" si="811"/>
        <v>0</v>
      </c>
      <c r="AK5147" s="340">
        <f t="shared" si="811"/>
        <v>0</v>
      </c>
      <c r="AL5147" s="340">
        <f t="shared" si="811"/>
        <v>0</v>
      </c>
      <c r="AM5147" s="340">
        <f t="shared" si="811"/>
        <v>0</v>
      </c>
    </row>
    <row r="5148" spans="1:39" x14ac:dyDescent="0.35">
      <c r="A5148" s="337">
        <v>27061</v>
      </c>
      <c r="B5148" s="338">
        <f t="shared" si="804"/>
        <v>1974</v>
      </c>
      <c r="C5148" s="338">
        <f t="shared" si="805"/>
        <v>2</v>
      </c>
      <c r="D5148" s="338">
        <f t="shared" si="806"/>
        <v>1</v>
      </c>
      <c r="E5148" s="334">
        <v>0</v>
      </c>
      <c r="F5148" s="334">
        <v>0</v>
      </c>
      <c r="G5148" s="334">
        <v>0.1</v>
      </c>
      <c r="H5148" s="334">
        <v>0</v>
      </c>
      <c r="I5148" s="334">
        <v>0</v>
      </c>
      <c r="J5148" s="334">
        <v>0</v>
      </c>
      <c r="K5148" s="334">
        <v>0.1</v>
      </c>
      <c r="L5148" s="334">
        <v>0</v>
      </c>
      <c r="M5148" s="334">
        <v>0</v>
      </c>
      <c r="N5148" s="334">
        <v>0</v>
      </c>
      <c r="O5148" s="334">
        <v>0.1</v>
      </c>
      <c r="P5148" s="334">
        <v>0</v>
      </c>
      <c r="Q5148" s="334">
        <v>0</v>
      </c>
      <c r="R5148" s="334">
        <v>0</v>
      </c>
      <c r="S5148" s="334">
        <v>0</v>
      </c>
      <c r="T5148" s="334">
        <v>0</v>
      </c>
      <c r="U5148" s="334">
        <v>0</v>
      </c>
      <c r="V5148" s="334">
        <v>0</v>
      </c>
      <c r="W5148" s="334">
        <v>0</v>
      </c>
      <c r="X5148" s="334">
        <v>0</v>
      </c>
      <c r="Y5148" s="334">
        <v>0</v>
      </c>
      <c r="Z5148" s="334">
        <v>0</v>
      </c>
      <c r="AA5148" s="334">
        <v>0</v>
      </c>
      <c r="AB5148" s="334">
        <v>0</v>
      </c>
      <c r="AD5148" s="334">
        <v>0.3</v>
      </c>
      <c r="AE5148" s="334">
        <f t="shared" si="807"/>
        <v>0.3</v>
      </c>
      <c r="AF5148" s="334">
        <f t="shared" si="808"/>
        <v>0.30000000000000004</v>
      </c>
      <c r="AG5148" s="340">
        <f t="shared" si="809"/>
        <v>5.5511151231257827E-17</v>
      </c>
      <c r="AI5148" s="340">
        <f t="shared" si="811"/>
        <v>0</v>
      </c>
      <c r="AJ5148" s="340">
        <f t="shared" si="811"/>
        <v>0</v>
      </c>
      <c r="AK5148" s="340">
        <f t="shared" si="811"/>
        <v>0</v>
      </c>
      <c r="AL5148" s="340">
        <f t="shared" si="811"/>
        <v>0</v>
      </c>
      <c r="AM5148" s="340">
        <f t="shared" si="811"/>
        <v>0</v>
      </c>
    </row>
    <row r="5149" spans="1:39" x14ac:dyDescent="0.35">
      <c r="A5149" s="337">
        <v>27062</v>
      </c>
      <c r="B5149" s="338">
        <f t="shared" si="804"/>
        <v>1974</v>
      </c>
      <c r="C5149" s="338">
        <f t="shared" si="805"/>
        <v>2</v>
      </c>
      <c r="D5149" s="338">
        <f t="shared" si="806"/>
        <v>2</v>
      </c>
      <c r="E5149" s="334">
        <v>0</v>
      </c>
      <c r="F5149" s="334">
        <v>0</v>
      </c>
      <c r="G5149" s="334">
        <v>0</v>
      </c>
      <c r="H5149" s="334">
        <v>0</v>
      </c>
      <c r="I5149" s="334">
        <v>0</v>
      </c>
      <c r="J5149" s="334">
        <v>0</v>
      </c>
      <c r="K5149" s="334">
        <v>0</v>
      </c>
      <c r="L5149" s="334">
        <v>0</v>
      </c>
      <c r="M5149" s="334">
        <v>0</v>
      </c>
      <c r="N5149" s="334">
        <v>0</v>
      </c>
      <c r="O5149" s="334">
        <v>0</v>
      </c>
      <c r="P5149" s="334">
        <v>0</v>
      </c>
      <c r="Q5149" s="334">
        <v>0</v>
      </c>
      <c r="R5149" s="334">
        <v>0</v>
      </c>
      <c r="S5149" s="334">
        <v>0</v>
      </c>
      <c r="T5149" s="334">
        <v>0</v>
      </c>
      <c r="U5149" s="334">
        <v>0</v>
      </c>
      <c r="V5149" s="334">
        <v>0</v>
      </c>
      <c r="W5149" s="334">
        <v>0</v>
      </c>
      <c r="X5149" s="334">
        <v>0</v>
      </c>
      <c r="Y5149" s="334">
        <v>0</v>
      </c>
      <c r="Z5149" s="334">
        <v>0</v>
      </c>
      <c r="AA5149" s="334">
        <v>0</v>
      </c>
      <c r="AB5149" s="334">
        <v>0</v>
      </c>
      <c r="AD5149" s="334">
        <v>0</v>
      </c>
      <c r="AE5149" s="334">
        <f t="shared" si="807"/>
        <v>0</v>
      </c>
      <c r="AF5149" s="334">
        <f t="shared" si="808"/>
        <v>0</v>
      </c>
      <c r="AG5149" s="340">
        <f t="shared" si="809"/>
        <v>0</v>
      </c>
      <c r="AI5149" s="340">
        <f t="shared" si="811"/>
        <v>0</v>
      </c>
      <c r="AJ5149" s="340">
        <f t="shared" si="811"/>
        <v>0</v>
      </c>
      <c r="AK5149" s="340">
        <f t="shared" si="811"/>
        <v>0</v>
      </c>
      <c r="AL5149" s="340">
        <f t="shared" si="811"/>
        <v>0</v>
      </c>
      <c r="AM5149" s="340">
        <f t="shared" si="811"/>
        <v>0</v>
      </c>
    </row>
    <row r="5150" spans="1:39" x14ac:dyDescent="0.35">
      <c r="A5150" s="337">
        <v>27063</v>
      </c>
      <c r="B5150" s="338">
        <f t="shared" si="804"/>
        <v>1974</v>
      </c>
      <c r="C5150" s="338">
        <f t="shared" si="805"/>
        <v>2</v>
      </c>
      <c r="D5150" s="338">
        <f t="shared" si="806"/>
        <v>3</v>
      </c>
      <c r="E5150" s="334">
        <v>0</v>
      </c>
      <c r="F5150" s="334">
        <v>0</v>
      </c>
      <c r="G5150" s="334">
        <v>0</v>
      </c>
      <c r="H5150" s="334">
        <v>0</v>
      </c>
      <c r="I5150" s="334">
        <v>0</v>
      </c>
      <c r="J5150" s="334">
        <v>0</v>
      </c>
      <c r="K5150" s="334">
        <v>0</v>
      </c>
      <c r="L5150" s="334">
        <v>0</v>
      </c>
      <c r="M5150" s="334">
        <v>0</v>
      </c>
      <c r="N5150" s="334">
        <v>0</v>
      </c>
      <c r="O5150" s="334">
        <v>0</v>
      </c>
      <c r="P5150" s="334">
        <v>0</v>
      </c>
      <c r="Q5150" s="334">
        <v>0</v>
      </c>
      <c r="R5150" s="334">
        <v>0</v>
      </c>
      <c r="S5150" s="334">
        <v>0</v>
      </c>
      <c r="T5150" s="334">
        <v>0</v>
      </c>
      <c r="U5150" s="334">
        <v>0</v>
      </c>
      <c r="V5150" s="334">
        <v>0</v>
      </c>
      <c r="W5150" s="334">
        <v>0</v>
      </c>
      <c r="X5150" s="334">
        <v>0</v>
      </c>
      <c r="Y5150" s="334">
        <v>0</v>
      </c>
      <c r="Z5150" s="334">
        <v>0</v>
      </c>
      <c r="AA5150" s="334">
        <v>0</v>
      </c>
      <c r="AB5150" s="334">
        <v>0</v>
      </c>
      <c r="AD5150" s="334">
        <v>0</v>
      </c>
      <c r="AE5150" s="334">
        <f t="shared" si="807"/>
        <v>0</v>
      </c>
      <c r="AF5150" s="334">
        <f t="shared" si="808"/>
        <v>0</v>
      </c>
      <c r="AG5150" s="340">
        <f t="shared" si="809"/>
        <v>0</v>
      </c>
      <c r="AI5150" s="340">
        <f t="shared" si="811"/>
        <v>0</v>
      </c>
      <c r="AJ5150" s="340">
        <f t="shared" si="811"/>
        <v>0</v>
      </c>
      <c r="AK5150" s="340">
        <f t="shared" si="811"/>
        <v>0</v>
      </c>
      <c r="AL5150" s="340">
        <f t="shared" si="811"/>
        <v>0</v>
      </c>
      <c r="AM5150" s="340">
        <f t="shared" si="811"/>
        <v>0</v>
      </c>
    </row>
    <row r="5151" spans="1:39" x14ac:dyDescent="0.35">
      <c r="A5151" s="337">
        <v>27064</v>
      </c>
      <c r="B5151" s="338">
        <f t="shared" si="804"/>
        <v>1974</v>
      </c>
      <c r="C5151" s="338">
        <f t="shared" si="805"/>
        <v>2</v>
      </c>
      <c r="D5151" s="338">
        <f t="shared" si="806"/>
        <v>4</v>
      </c>
      <c r="E5151" s="334">
        <v>0</v>
      </c>
      <c r="F5151" s="334">
        <v>0</v>
      </c>
      <c r="G5151" s="334">
        <v>0</v>
      </c>
      <c r="H5151" s="334">
        <v>0</v>
      </c>
      <c r="I5151" s="334">
        <v>0</v>
      </c>
      <c r="J5151" s="334">
        <v>0</v>
      </c>
      <c r="K5151" s="334">
        <v>0</v>
      </c>
      <c r="L5151" s="334">
        <v>0</v>
      </c>
      <c r="M5151" s="334">
        <v>0</v>
      </c>
      <c r="N5151" s="334">
        <v>0</v>
      </c>
      <c r="O5151" s="334">
        <v>0</v>
      </c>
      <c r="P5151" s="334">
        <v>0</v>
      </c>
      <c r="Q5151" s="334">
        <v>0</v>
      </c>
      <c r="R5151" s="334">
        <v>0</v>
      </c>
      <c r="S5151" s="334">
        <v>0</v>
      </c>
      <c r="T5151" s="334">
        <v>0</v>
      </c>
      <c r="U5151" s="334">
        <v>0.1</v>
      </c>
      <c r="V5151" s="334">
        <v>0</v>
      </c>
      <c r="W5151" s="334">
        <v>0.1</v>
      </c>
      <c r="X5151" s="334">
        <v>0</v>
      </c>
      <c r="Y5151" s="334">
        <v>0</v>
      </c>
      <c r="Z5151" s="334">
        <v>0</v>
      </c>
      <c r="AA5151" s="334">
        <v>0.1</v>
      </c>
      <c r="AB5151" s="334">
        <v>0</v>
      </c>
      <c r="AD5151" s="334">
        <v>0.3</v>
      </c>
      <c r="AE5151" s="334">
        <f t="shared" si="807"/>
        <v>0.3</v>
      </c>
      <c r="AF5151" s="334">
        <f t="shared" si="808"/>
        <v>0.30000000000000004</v>
      </c>
      <c r="AG5151" s="340">
        <f t="shared" si="809"/>
        <v>5.5511151231257827E-17</v>
      </c>
      <c r="AI5151" s="340">
        <f t="shared" si="811"/>
        <v>0</v>
      </c>
      <c r="AJ5151" s="340">
        <f t="shared" si="811"/>
        <v>0</v>
      </c>
      <c r="AK5151" s="340">
        <f t="shared" si="811"/>
        <v>0</v>
      </c>
      <c r="AL5151" s="340">
        <f t="shared" si="811"/>
        <v>0</v>
      </c>
      <c r="AM5151" s="340">
        <f t="shared" si="811"/>
        <v>0</v>
      </c>
    </row>
    <row r="5152" spans="1:39" x14ac:dyDescent="0.35">
      <c r="A5152" s="337">
        <v>27065</v>
      </c>
      <c r="B5152" s="338">
        <f t="shared" si="804"/>
        <v>1974</v>
      </c>
      <c r="C5152" s="338">
        <f t="shared" si="805"/>
        <v>2</v>
      </c>
      <c r="D5152" s="338">
        <f t="shared" si="806"/>
        <v>5</v>
      </c>
      <c r="E5152" s="334">
        <v>0.1</v>
      </c>
      <c r="F5152" s="334">
        <v>0</v>
      </c>
      <c r="G5152" s="334">
        <v>0.1</v>
      </c>
      <c r="H5152" s="334">
        <v>0</v>
      </c>
      <c r="I5152" s="334">
        <v>0.1</v>
      </c>
      <c r="J5152" s="334">
        <v>0</v>
      </c>
      <c r="K5152" s="334">
        <v>0.1</v>
      </c>
      <c r="L5152" s="334">
        <v>0</v>
      </c>
      <c r="M5152" s="334">
        <v>0.1</v>
      </c>
      <c r="N5152" s="334">
        <v>0</v>
      </c>
      <c r="O5152" s="334">
        <v>0</v>
      </c>
      <c r="P5152" s="334">
        <v>0</v>
      </c>
      <c r="Q5152" s="334">
        <v>0</v>
      </c>
      <c r="R5152" s="334">
        <v>0</v>
      </c>
      <c r="S5152" s="334">
        <v>0</v>
      </c>
      <c r="T5152" s="334">
        <v>0</v>
      </c>
      <c r="U5152" s="334">
        <v>0</v>
      </c>
      <c r="V5152" s="334">
        <v>0</v>
      </c>
      <c r="W5152" s="334">
        <v>0</v>
      </c>
      <c r="X5152" s="334">
        <v>0</v>
      </c>
      <c r="Y5152" s="334">
        <v>0</v>
      </c>
      <c r="Z5152" s="334">
        <v>0</v>
      </c>
      <c r="AA5152" s="334">
        <v>0</v>
      </c>
      <c r="AB5152" s="334">
        <v>0</v>
      </c>
      <c r="AD5152" s="334">
        <v>0.5</v>
      </c>
      <c r="AE5152" s="334">
        <f t="shared" si="807"/>
        <v>0.5</v>
      </c>
      <c r="AF5152" s="334">
        <f t="shared" si="808"/>
        <v>0.5</v>
      </c>
      <c r="AG5152" s="340">
        <f t="shared" si="809"/>
        <v>0</v>
      </c>
      <c r="AI5152" s="340">
        <f t="shared" si="811"/>
        <v>0</v>
      </c>
      <c r="AJ5152" s="340">
        <f t="shared" si="811"/>
        <v>0</v>
      </c>
      <c r="AK5152" s="340">
        <f t="shared" si="811"/>
        <v>0</v>
      </c>
      <c r="AL5152" s="340">
        <f t="shared" si="811"/>
        <v>0</v>
      </c>
      <c r="AM5152" s="340">
        <f t="shared" si="811"/>
        <v>0</v>
      </c>
    </row>
    <row r="5153" spans="1:39" x14ac:dyDescent="0.35">
      <c r="A5153" s="337">
        <v>27066</v>
      </c>
      <c r="B5153" s="338">
        <f t="shared" si="804"/>
        <v>1974</v>
      </c>
      <c r="C5153" s="338">
        <f t="shared" si="805"/>
        <v>2</v>
      </c>
      <c r="D5153" s="338">
        <f t="shared" si="806"/>
        <v>6</v>
      </c>
      <c r="E5153" s="334">
        <v>0</v>
      </c>
      <c r="F5153" s="334">
        <v>0</v>
      </c>
      <c r="G5153" s="334">
        <v>0</v>
      </c>
      <c r="H5153" s="334">
        <v>0</v>
      </c>
      <c r="I5153" s="334">
        <v>0</v>
      </c>
      <c r="J5153" s="334">
        <v>0</v>
      </c>
      <c r="K5153" s="334">
        <v>0</v>
      </c>
      <c r="L5153" s="334">
        <v>0.1</v>
      </c>
      <c r="M5153" s="334">
        <v>0.2</v>
      </c>
      <c r="N5153" s="334">
        <v>0.3</v>
      </c>
      <c r="O5153" s="334">
        <v>0.1</v>
      </c>
      <c r="P5153" s="334">
        <v>0.2</v>
      </c>
      <c r="Q5153" s="334">
        <v>0.1</v>
      </c>
      <c r="R5153" s="334">
        <v>0.2</v>
      </c>
      <c r="S5153" s="334">
        <v>0</v>
      </c>
      <c r="T5153" s="334">
        <v>0</v>
      </c>
      <c r="U5153" s="334">
        <v>0.1</v>
      </c>
      <c r="V5153" s="334">
        <v>0</v>
      </c>
      <c r="W5153" s="334">
        <v>0</v>
      </c>
      <c r="X5153" s="334">
        <v>0</v>
      </c>
      <c r="Y5153" s="334">
        <v>0</v>
      </c>
      <c r="Z5153" s="334">
        <v>0</v>
      </c>
      <c r="AA5153" s="334">
        <v>0</v>
      </c>
      <c r="AB5153" s="334">
        <v>0</v>
      </c>
      <c r="AD5153" s="334">
        <v>1.3</v>
      </c>
      <c r="AE5153" s="334">
        <f t="shared" si="807"/>
        <v>1.3</v>
      </c>
      <c r="AF5153" s="334">
        <f t="shared" si="808"/>
        <v>1.3000000000000003</v>
      </c>
      <c r="AG5153" s="340">
        <f t="shared" si="809"/>
        <v>2.2204460492503131E-16</v>
      </c>
      <c r="AI5153" s="340">
        <f t="shared" si="811"/>
        <v>0</v>
      </c>
      <c r="AJ5153" s="340">
        <f t="shared" si="811"/>
        <v>0</v>
      </c>
      <c r="AK5153" s="340">
        <f t="shared" si="811"/>
        <v>0</v>
      </c>
      <c r="AL5153" s="340">
        <f t="shared" si="811"/>
        <v>0</v>
      </c>
      <c r="AM5153" s="340">
        <f t="shared" si="811"/>
        <v>0</v>
      </c>
    </row>
    <row r="5154" spans="1:39" x14ac:dyDescent="0.35">
      <c r="A5154" s="337">
        <v>27067</v>
      </c>
      <c r="B5154" s="338">
        <f t="shared" si="804"/>
        <v>1974</v>
      </c>
      <c r="C5154" s="338">
        <f t="shared" si="805"/>
        <v>2</v>
      </c>
      <c r="D5154" s="338">
        <f t="shared" si="806"/>
        <v>7</v>
      </c>
      <c r="E5154" s="334">
        <v>0</v>
      </c>
      <c r="F5154" s="334">
        <v>0</v>
      </c>
      <c r="G5154" s="334">
        <v>0</v>
      </c>
      <c r="H5154" s="334">
        <v>0</v>
      </c>
      <c r="I5154" s="334">
        <v>0</v>
      </c>
      <c r="J5154" s="334">
        <v>0</v>
      </c>
      <c r="K5154" s="334">
        <v>0</v>
      </c>
      <c r="L5154" s="334">
        <v>0</v>
      </c>
      <c r="M5154" s="334">
        <v>0</v>
      </c>
      <c r="N5154" s="334">
        <v>0</v>
      </c>
      <c r="O5154" s="334">
        <v>0</v>
      </c>
      <c r="P5154" s="334">
        <v>0</v>
      </c>
      <c r="Q5154" s="334">
        <v>0</v>
      </c>
      <c r="R5154" s="334">
        <v>0</v>
      </c>
      <c r="S5154" s="334">
        <v>0</v>
      </c>
      <c r="T5154" s="334">
        <v>0</v>
      </c>
      <c r="U5154" s="334">
        <v>0</v>
      </c>
      <c r="V5154" s="334">
        <v>0</v>
      </c>
      <c r="W5154" s="334">
        <v>0</v>
      </c>
      <c r="X5154" s="334">
        <v>0</v>
      </c>
      <c r="Y5154" s="334">
        <v>0</v>
      </c>
      <c r="Z5154" s="334">
        <v>0</v>
      </c>
      <c r="AA5154" s="334">
        <v>0</v>
      </c>
      <c r="AB5154" s="334">
        <v>0</v>
      </c>
      <c r="AD5154" s="334">
        <v>0</v>
      </c>
      <c r="AE5154" s="334">
        <f t="shared" si="807"/>
        <v>0</v>
      </c>
      <c r="AF5154" s="334">
        <f t="shared" si="808"/>
        <v>0</v>
      </c>
      <c r="AG5154" s="340">
        <f t="shared" si="809"/>
        <v>0</v>
      </c>
      <c r="AI5154" s="340">
        <f t="shared" si="811"/>
        <v>0</v>
      </c>
      <c r="AJ5154" s="340">
        <f t="shared" si="811"/>
        <v>0</v>
      </c>
      <c r="AK5154" s="340">
        <f t="shared" si="811"/>
        <v>0</v>
      </c>
      <c r="AL5154" s="340">
        <f t="shared" si="811"/>
        <v>0</v>
      </c>
      <c r="AM5154" s="340">
        <f t="shared" si="811"/>
        <v>0</v>
      </c>
    </row>
    <row r="5155" spans="1:39" x14ac:dyDescent="0.35">
      <c r="A5155" s="337">
        <v>27068</v>
      </c>
      <c r="B5155" s="338">
        <f t="shared" si="804"/>
        <v>1974</v>
      </c>
      <c r="C5155" s="338">
        <f t="shared" si="805"/>
        <v>2</v>
      </c>
      <c r="D5155" s="338">
        <f t="shared" si="806"/>
        <v>8</v>
      </c>
      <c r="E5155" s="334">
        <v>0</v>
      </c>
      <c r="F5155" s="334">
        <v>0</v>
      </c>
      <c r="G5155" s="334">
        <v>0</v>
      </c>
      <c r="H5155" s="334">
        <v>0</v>
      </c>
      <c r="I5155" s="334">
        <v>0</v>
      </c>
      <c r="J5155" s="334">
        <v>0</v>
      </c>
      <c r="K5155" s="334">
        <v>0</v>
      </c>
      <c r="L5155" s="334">
        <v>0</v>
      </c>
      <c r="M5155" s="334">
        <v>0</v>
      </c>
      <c r="N5155" s="334">
        <v>0</v>
      </c>
      <c r="O5155" s="334">
        <v>0</v>
      </c>
      <c r="P5155" s="334">
        <v>0</v>
      </c>
      <c r="Q5155" s="334">
        <v>0</v>
      </c>
      <c r="R5155" s="334">
        <v>0</v>
      </c>
      <c r="S5155" s="334">
        <v>0</v>
      </c>
      <c r="T5155" s="334">
        <v>0</v>
      </c>
      <c r="U5155" s="334">
        <v>0</v>
      </c>
      <c r="V5155" s="334">
        <v>0</v>
      </c>
      <c r="W5155" s="334">
        <v>0</v>
      </c>
      <c r="X5155" s="334">
        <v>0</v>
      </c>
      <c r="Y5155" s="334">
        <v>0</v>
      </c>
      <c r="Z5155" s="334">
        <v>0</v>
      </c>
      <c r="AA5155" s="334">
        <v>0</v>
      </c>
      <c r="AB5155" s="334">
        <v>0</v>
      </c>
      <c r="AD5155" s="334">
        <v>0</v>
      </c>
      <c r="AE5155" s="334">
        <f t="shared" si="807"/>
        <v>0</v>
      </c>
      <c r="AF5155" s="334">
        <f t="shared" si="808"/>
        <v>0</v>
      </c>
      <c r="AG5155" s="340">
        <f t="shared" si="809"/>
        <v>0</v>
      </c>
      <c r="AI5155" s="340">
        <f t="shared" si="811"/>
        <v>0</v>
      </c>
      <c r="AJ5155" s="340">
        <f t="shared" si="811"/>
        <v>0</v>
      </c>
      <c r="AK5155" s="340">
        <f t="shared" si="811"/>
        <v>0</v>
      </c>
      <c r="AL5155" s="340">
        <f t="shared" si="811"/>
        <v>0</v>
      </c>
      <c r="AM5155" s="340">
        <f t="shared" si="811"/>
        <v>0</v>
      </c>
    </row>
    <row r="5156" spans="1:39" x14ac:dyDescent="0.35">
      <c r="A5156" s="337">
        <v>27069</v>
      </c>
      <c r="B5156" s="338">
        <f t="shared" si="804"/>
        <v>1974</v>
      </c>
      <c r="C5156" s="338">
        <f t="shared" si="805"/>
        <v>2</v>
      </c>
      <c r="D5156" s="338">
        <f t="shared" si="806"/>
        <v>9</v>
      </c>
      <c r="E5156" s="334">
        <v>0</v>
      </c>
      <c r="F5156" s="334">
        <v>0</v>
      </c>
      <c r="G5156" s="334">
        <v>0</v>
      </c>
      <c r="H5156" s="334">
        <v>0</v>
      </c>
      <c r="I5156" s="334">
        <v>0</v>
      </c>
      <c r="J5156" s="334">
        <v>0</v>
      </c>
      <c r="K5156" s="334">
        <v>0</v>
      </c>
      <c r="L5156" s="334">
        <v>0</v>
      </c>
      <c r="M5156" s="334">
        <v>0</v>
      </c>
      <c r="N5156" s="334">
        <v>0</v>
      </c>
      <c r="O5156" s="334">
        <v>0</v>
      </c>
      <c r="P5156" s="334">
        <v>0</v>
      </c>
      <c r="Q5156" s="334">
        <v>0</v>
      </c>
      <c r="R5156" s="334">
        <v>0</v>
      </c>
      <c r="S5156" s="334">
        <v>0</v>
      </c>
      <c r="T5156" s="334">
        <v>0</v>
      </c>
      <c r="U5156" s="334">
        <v>0</v>
      </c>
      <c r="V5156" s="334">
        <v>0</v>
      </c>
      <c r="W5156" s="334">
        <v>0</v>
      </c>
      <c r="X5156" s="334">
        <v>0</v>
      </c>
      <c r="Y5156" s="334">
        <v>0</v>
      </c>
      <c r="Z5156" s="334">
        <v>0</v>
      </c>
      <c r="AA5156" s="334">
        <v>0</v>
      </c>
      <c r="AB5156" s="334">
        <v>0</v>
      </c>
      <c r="AD5156" s="334">
        <v>0</v>
      </c>
      <c r="AE5156" s="334">
        <f t="shared" si="807"/>
        <v>0</v>
      </c>
      <c r="AF5156" s="334">
        <f t="shared" si="808"/>
        <v>0</v>
      </c>
      <c r="AG5156" s="340">
        <f t="shared" si="809"/>
        <v>0</v>
      </c>
      <c r="AI5156" s="340">
        <f t="shared" ref="AI5156:AM5171" si="812">IF($C5156=AI$1,$AF5156,0)</f>
        <v>0</v>
      </c>
      <c r="AJ5156" s="340">
        <f t="shared" si="812"/>
        <v>0</v>
      </c>
      <c r="AK5156" s="340">
        <f t="shared" si="812"/>
        <v>0</v>
      </c>
      <c r="AL5156" s="340">
        <f t="shared" si="812"/>
        <v>0</v>
      </c>
      <c r="AM5156" s="340">
        <f t="shared" si="812"/>
        <v>0</v>
      </c>
    </row>
    <row r="5157" spans="1:39" x14ac:dyDescent="0.35">
      <c r="A5157" s="337">
        <v>27070</v>
      </c>
      <c r="B5157" s="338">
        <f t="shared" si="804"/>
        <v>1974</v>
      </c>
      <c r="C5157" s="338">
        <f t="shared" si="805"/>
        <v>2</v>
      </c>
      <c r="D5157" s="338">
        <f t="shared" si="806"/>
        <v>10</v>
      </c>
      <c r="E5157" s="334">
        <v>0</v>
      </c>
      <c r="F5157" s="334">
        <v>0</v>
      </c>
      <c r="G5157" s="334">
        <v>0</v>
      </c>
      <c r="H5157" s="334">
        <v>0</v>
      </c>
      <c r="I5157" s="334">
        <v>0</v>
      </c>
      <c r="J5157" s="334">
        <v>0</v>
      </c>
      <c r="K5157" s="334">
        <v>0</v>
      </c>
      <c r="L5157" s="334">
        <v>0</v>
      </c>
      <c r="M5157" s="334">
        <v>0</v>
      </c>
      <c r="N5157" s="334">
        <v>0</v>
      </c>
      <c r="O5157" s="334">
        <v>0</v>
      </c>
      <c r="P5157" s="334">
        <v>0</v>
      </c>
      <c r="Q5157" s="334">
        <v>0</v>
      </c>
      <c r="R5157" s="334">
        <v>0</v>
      </c>
      <c r="S5157" s="334">
        <v>0</v>
      </c>
      <c r="T5157" s="334">
        <v>0</v>
      </c>
      <c r="U5157" s="334">
        <v>0</v>
      </c>
      <c r="V5157" s="334">
        <v>0</v>
      </c>
      <c r="W5157" s="334">
        <v>0</v>
      </c>
      <c r="X5157" s="334">
        <v>0</v>
      </c>
      <c r="Y5157" s="334">
        <v>0</v>
      </c>
      <c r="Z5157" s="334">
        <v>0</v>
      </c>
      <c r="AA5157" s="334">
        <v>0</v>
      </c>
      <c r="AB5157" s="334">
        <v>0</v>
      </c>
      <c r="AD5157" s="334">
        <v>0</v>
      </c>
      <c r="AE5157" s="334">
        <f t="shared" si="807"/>
        <v>0</v>
      </c>
      <c r="AF5157" s="334">
        <f t="shared" si="808"/>
        <v>0</v>
      </c>
      <c r="AG5157" s="340">
        <f t="shared" si="809"/>
        <v>0</v>
      </c>
      <c r="AI5157" s="340">
        <f t="shared" si="812"/>
        <v>0</v>
      </c>
      <c r="AJ5157" s="340">
        <f t="shared" si="812"/>
        <v>0</v>
      </c>
      <c r="AK5157" s="340">
        <f t="shared" si="812"/>
        <v>0</v>
      </c>
      <c r="AL5157" s="340">
        <f t="shared" si="812"/>
        <v>0</v>
      </c>
      <c r="AM5157" s="340">
        <f t="shared" si="812"/>
        <v>0</v>
      </c>
    </row>
    <row r="5158" spans="1:39" x14ac:dyDescent="0.35">
      <c r="A5158" s="337">
        <v>27071</v>
      </c>
      <c r="B5158" s="338">
        <f t="shared" si="804"/>
        <v>1974</v>
      </c>
      <c r="C5158" s="338">
        <f t="shared" si="805"/>
        <v>2</v>
      </c>
      <c r="D5158" s="338">
        <f t="shared" si="806"/>
        <v>11</v>
      </c>
      <c r="E5158" s="334">
        <v>0</v>
      </c>
      <c r="F5158" s="334">
        <v>0</v>
      </c>
      <c r="G5158" s="334">
        <v>0</v>
      </c>
      <c r="H5158" s="334">
        <v>0</v>
      </c>
      <c r="I5158" s="334">
        <v>0</v>
      </c>
      <c r="J5158" s="334">
        <v>0</v>
      </c>
      <c r="K5158" s="334">
        <v>0</v>
      </c>
      <c r="L5158" s="334">
        <v>0</v>
      </c>
      <c r="M5158" s="334">
        <v>0</v>
      </c>
      <c r="N5158" s="334">
        <v>0</v>
      </c>
      <c r="O5158" s="334">
        <v>0</v>
      </c>
      <c r="P5158" s="334">
        <v>0</v>
      </c>
      <c r="Q5158" s="334">
        <v>0</v>
      </c>
      <c r="R5158" s="334">
        <v>0</v>
      </c>
      <c r="S5158" s="334">
        <v>0</v>
      </c>
      <c r="T5158" s="334">
        <v>0</v>
      </c>
      <c r="U5158" s="334">
        <v>0</v>
      </c>
      <c r="V5158" s="334">
        <v>0</v>
      </c>
      <c r="W5158" s="334">
        <v>0</v>
      </c>
      <c r="X5158" s="334">
        <v>0</v>
      </c>
      <c r="Y5158" s="334">
        <v>0</v>
      </c>
      <c r="Z5158" s="334">
        <v>0</v>
      </c>
      <c r="AA5158" s="334">
        <v>0</v>
      </c>
      <c r="AB5158" s="334">
        <v>0</v>
      </c>
      <c r="AD5158" s="334">
        <v>0</v>
      </c>
      <c r="AE5158" s="334">
        <f t="shared" si="807"/>
        <v>0</v>
      </c>
      <c r="AF5158" s="334">
        <f t="shared" si="808"/>
        <v>0</v>
      </c>
      <c r="AG5158" s="340">
        <f t="shared" si="809"/>
        <v>0</v>
      </c>
      <c r="AI5158" s="340">
        <f t="shared" si="812"/>
        <v>0</v>
      </c>
      <c r="AJ5158" s="340">
        <f t="shared" si="812"/>
        <v>0</v>
      </c>
      <c r="AK5158" s="340">
        <f t="shared" si="812"/>
        <v>0</v>
      </c>
      <c r="AL5158" s="340">
        <f t="shared" si="812"/>
        <v>0</v>
      </c>
      <c r="AM5158" s="340">
        <f t="shared" si="812"/>
        <v>0</v>
      </c>
    </row>
    <row r="5159" spans="1:39" x14ac:dyDescent="0.35">
      <c r="A5159" s="337">
        <v>27072</v>
      </c>
      <c r="B5159" s="338">
        <f t="shared" si="804"/>
        <v>1974</v>
      </c>
      <c r="C5159" s="338">
        <f t="shared" si="805"/>
        <v>2</v>
      </c>
      <c r="D5159" s="338">
        <f t="shared" si="806"/>
        <v>12</v>
      </c>
      <c r="E5159" s="334">
        <v>0</v>
      </c>
      <c r="F5159" s="334">
        <v>0</v>
      </c>
      <c r="G5159" s="334">
        <v>0</v>
      </c>
      <c r="H5159" s="334">
        <v>0</v>
      </c>
      <c r="I5159" s="334">
        <v>0</v>
      </c>
      <c r="J5159" s="334">
        <v>0</v>
      </c>
      <c r="K5159" s="334">
        <v>0</v>
      </c>
      <c r="L5159" s="334">
        <v>0</v>
      </c>
      <c r="M5159" s="334">
        <v>0</v>
      </c>
      <c r="N5159" s="334">
        <v>0</v>
      </c>
      <c r="O5159" s="334">
        <v>0</v>
      </c>
      <c r="P5159" s="334">
        <v>0</v>
      </c>
      <c r="Q5159" s="334">
        <v>0</v>
      </c>
      <c r="R5159" s="334">
        <v>0</v>
      </c>
      <c r="S5159" s="334">
        <v>0</v>
      </c>
      <c r="T5159" s="334">
        <v>0</v>
      </c>
      <c r="U5159" s="334">
        <v>0</v>
      </c>
      <c r="V5159" s="334">
        <v>0</v>
      </c>
      <c r="W5159" s="334">
        <v>0</v>
      </c>
      <c r="X5159" s="334">
        <v>0</v>
      </c>
      <c r="Y5159" s="334">
        <v>0</v>
      </c>
      <c r="Z5159" s="334">
        <v>0</v>
      </c>
      <c r="AA5159" s="334">
        <v>0</v>
      </c>
      <c r="AB5159" s="334">
        <v>0</v>
      </c>
      <c r="AD5159" s="334">
        <v>0</v>
      </c>
      <c r="AE5159" s="334">
        <f t="shared" si="807"/>
        <v>0</v>
      </c>
      <c r="AF5159" s="334">
        <f t="shared" si="808"/>
        <v>0</v>
      </c>
      <c r="AG5159" s="340">
        <f t="shared" si="809"/>
        <v>0</v>
      </c>
      <c r="AI5159" s="340">
        <f t="shared" si="812"/>
        <v>0</v>
      </c>
      <c r="AJ5159" s="340">
        <f t="shared" si="812"/>
        <v>0</v>
      </c>
      <c r="AK5159" s="340">
        <f t="shared" si="812"/>
        <v>0</v>
      </c>
      <c r="AL5159" s="340">
        <f t="shared" si="812"/>
        <v>0</v>
      </c>
      <c r="AM5159" s="340">
        <f t="shared" si="812"/>
        <v>0</v>
      </c>
    </row>
    <row r="5160" spans="1:39" x14ac:dyDescent="0.35">
      <c r="A5160" s="337">
        <v>27073</v>
      </c>
      <c r="B5160" s="338">
        <f t="shared" si="804"/>
        <v>1974</v>
      </c>
      <c r="C5160" s="338">
        <f t="shared" si="805"/>
        <v>2</v>
      </c>
      <c r="D5160" s="338">
        <f t="shared" si="806"/>
        <v>13</v>
      </c>
      <c r="E5160" s="334">
        <v>0</v>
      </c>
      <c r="F5160" s="334">
        <v>0</v>
      </c>
      <c r="G5160" s="334">
        <v>0</v>
      </c>
      <c r="H5160" s="334">
        <v>0</v>
      </c>
      <c r="I5160" s="334">
        <v>0</v>
      </c>
      <c r="J5160" s="334">
        <v>0.1</v>
      </c>
      <c r="K5160" s="334">
        <v>0</v>
      </c>
      <c r="L5160" s="334">
        <v>0</v>
      </c>
      <c r="M5160" s="334">
        <v>0</v>
      </c>
      <c r="N5160" s="334">
        <v>0</v>
      </c>
      <c r="O5160" s="334">
        <v>0</v>
      </c>
      <c r="P5160" s="334">
        <v>0</v>
      </c>
      <c r="Q5160" s="334">
        <v>0.1</v>
      </c>
      <c r="R5160" s="334">
        <v>0</v>
      </c>
      <c r="S5160" s="334">
        <v>0</v>
      </c>
      <c r="T5160" s="334">
        <v>0</v>
      </c>
      <c r="U5160" s="334">
        <v>0</v>
      </c>
      <c r="V5160" s="334">
        <v>0</v>
      </c>
      <c r="W5160" s="334">
        <v>0</v>
      </c>
      <c r="X5160" s="334">
        <v>0</v>
      </c>
      <c r="Y5160" s="334">
        <v>0.1</v>
      </c>
      <c r="Z5160" s="334">
        <v>0</v>
      </c>
      <c r="AA5160" s="334">
        <v>0</v>
      </c>
      <c r="AB5160" s="334">
        <v>0</v>
      </c>
      <c r="AD5160" s="334">
        <v>0.3</v>
      </c>
      <c r="AE5160" s="334">
        <f t="shared" si="807"/>
        <v>0.3</v>
      </c>
      <c r="AF5160" s="334">
        <f t="shared" si="808"/>
        <v>0.30000000000000004</v>
      </c>
      <c r="AG5160" s="340">
        <f t="shared" si="809"/>
        <v>5.5511151231257827E-17</v>
      </c>
      <c r="AI5160" s="340">
        <f t="shared" si="812"/>
        <v>0</v>
      </c>
      <c r="AJ5160" s="340">
        <f t="shared" si="812"/>
        <v>0</v>
      </c>
      <c r="AK5160" s="340">
        <f t="shared" si="812"/>
        <v>0</v>
      </c>
      <c r="AL5160" s="340">
        <f t="shared" si="812"/>
        <v>0</v>
      </c>
      <c r="AM5160" s="340">
        <f t="shared" si="812"/>
        <v>0</v>
      </c>
    </row>
    <row r="5161" spans="1:39" x14ac:dyDescent="0.35">
      <c r="A5161" s="337">
        <v>27074</v>
      </c>
      <c r="B5161" s="338">
        <f t="shared" si="804"/>
        <v>1974</v>
      </c>
      <c r="C5161" s="338">
        <f t="shared" si="805"/>
        <v>2</v>
      </c>
      <c r="D5161" s="338">
        <f t="shared" si="806"/>
        <v>14</v>
      </c>
      <c r="E5161" s="334">
        <v>0</v>
      </c>
      <c r="F5161" s="334">
        <v>0</v>
      </c>
      <c r="G5161" s="334">
        <v>0</v>
      </c>
      <c r="H5161" s="334">
        <v>0</v>
      </c>
      <c r="I5161" s="334">
        <v>0</v>
      </c>
      <c r="J5161" s="334">
        <v>0</v>
      </c>
      <c r="K5161" s="334">
        <v>0</v>
      </c>
      <c r="L5161" s="334">
        <v>0</v>
      </c>
      <c r="M5161" s="334">
        <v>0</v>
      </c>
      <c r="N5161" s="334">
        <v>0</v>
      </c>
      <c r="O5161" s="334">
        <v>0</v>
      </c>
      <c r="P5161" s="334">
        <v>0</v>
      </c>
      <c r="Q5161" s="334">
        <v>0</v>
      </c>
      <c r="R5161" s="334">
        <v>0</v>
      </c>
      <c r="S5161" s="334">
        <v>0</v>
      </c>
      <c r="T5161" s="334">
        <v>0</v>
      </c>
      <c r="U5161" s="334">
        <v>0</v>
      </c>
      <c r="V5161" s="334">
        <v>0</v>
      </c>
      <c r="W5161" s="334">
        <v>0</v>
      </c>
      <c r="X5161" s="334">
        <v>0</v>
      </c>
      <c r="Y5161" s="334">
        <v>0</v>
      </c>
      <c r="Z5161" s="334">
        <v>0</v>
      </c>
      <c r="AA5161" s="334">
        <v>0</v>
      </c>
      <c r="AB5161" s="334">
        <v>0</v>
      </c>
      <c r="AD5161" s="334">
        <v>0</v>
      </c>
      <c r="AE5161" s="334">
        <f t="shared" si="807"/>
        <v>0</v>
      </c>
      <c r="AF5161" s="334">
        <f t="shared" si="808"/>
        <v>0</v>
      </c>
      <c r="AG5161" s="340">
        <f t="shared" si="809"/>
        <v>0</v>
      </c>
      <c r="AI5161" s="340">
        <f t="shared" si="812"/>
        <v>0</v>
      </c>
      <c r="AJ5161" s="340">
        <f t="shared" si="812"/>
        <v>0</v>
      </c>
      <c r="AK5161" s="340">
        <f t="shared" si="812"/>
        <v>0</v>
      </c>
      <c r="AL5161" s="340">
        <f t="shared" si="812"/>
        <v>0</v>
      </c>
      <c r="AM5161" s="340">
        <f t="shared" si="812"/>
        <v>0</v>
      </c>
    </row>
    <row r="5162" spans="1:39" x14ac:dyDescent="0.35">
      <c r="A5162" s="337">
        <v>27075</v>
      </c>
      <c r="B5162" s="338">
        <f t="shared" si="804"/>
        <v>1974</v>
      </c>
      <c r="C5162" s="338">
        <f t="shared" si="805"/>
        <v>2</v>
      </c>
      <c r="D5162" s="338">
        <f t="shared" si="806"/>
        <v>15</v>
      </c>
      <c r="E5162" s="334">
        <v>0</v>
      </c>
      <c r="F5162" s="334">
        <v>0</v>
      </c>
      <c r="G5162" s="334">
        <v>0</v>
      </c>
      <c r="H5162" s="334">
        <v>0</v>
      </c>
      <c r="I5162" s="334">
        <v>0</v>
      </c>
      <c r="J5162" s="334">
        <v>0</v>
      </c>
      <c r="K5162" s="334">
        <v>0</v>
      </c>
      <c r="L5162" s="334">
        <v>0</v>
      </c>
      <c r="M5162" s="334">
        <v>0</v>
      </c>
      <c r="N5162" s="334">
        <v>0</v>
      </c>
      <c r="O5162" s="334">
        <v>0</v>
      </c>
      <c r="P5162" s="334">
        <v>0</v>
      </c>
      <c r="Q5162" s="334">
        <v>0</v>
      </c>
      <c r="R5162" s="334">
        <v>0</v>
      </c>
      <c r="S5162" s="334">
        <v>0</v>
      </c>
      <c r="T5162" s="334">
        <v>0</v>
      </c>
      <c r="U5162" s="334">
        <v>0</v>
      </c>
      <c r="V5162" s="334">
        <v>0</v>
      </c>
      <c r="W5162" s="334">
        <v>0</v>
      </c>
      <c r="X5162" s="334">
        <v>0</v>
      </c>
      <c r="Y5162" s="334">
        <v>0</v>
      </c>
      <c r="Z5162" s="334">
        <v>0</v>
      </c>
      <c r="AA5162" s="334">
        <v>0</v>
      </c>
      <c r="AB5162" s="334">
        <v>0</v>
      </c>
      <c r="AD5162" s="334">
        <v>0</v>
      </c>
      <c r="AE5162" s="334">
        <f t="shared" si="807"/>
        <v>0</v>
      </c>
      <c r="AF5162" s="334">
        <f t="shared" si="808"/>
        <v>0</v>
      </c>
      <c r="AG5162" s="340">
        <f t="shared" si="809"/>
        <v>0</v>
      </c>
      <c r="AI5162" s="340">
        <f t="shared" si="812"/>
        <v>0</v>
      </c>
      <c r="AJ5162" s="340">
        <f t="shared" si="812"/>
        <v>0</v>
      </c>
      <c r="AK5162" s="340">
        <f t="shared" si="812"/>
        <v>0</v>
      </c>
      <c r="AL5162" s="340">
        <f t="shared" si="812"/>
        <v>0</v>
      </c>
      <c r="AM5162" s="340">
        <f t="shared" si="812"/>
        <v>0</v>
      </c>
    </row>
    <row r="5163" spans="1:39" x14ac:dyDescent="0.35">
      <c r="A5163" s="337">
        <v>27076</v>
      </c>
      <c r="B5163" s="338">
        <f t="shared" si="804"/>
        <v>1974</v>
      </c>
      <c r="C5163" s="338">
        <f t="shared" si="805"/>
        <v>2</v>
      </c>
      <c r="D5163" s="338">
        <f t="shared" si="806"/>
        <v>16</v>
      </c>
      <c r="E5163" s="334">
        <v>0</v>
      </c>
      <c r="F5163" s="334">
        <v>0</v>
      </c>
      <c r="G5163" s="334">
        <v>0</v>
      </c>
      <c r="H5163" s="334">
        <v>0</v>
      </c>
      <c r="I5163" s="334">
        <v>0</v>
      </c>
      <c r="J5163" s="334">
        <v>0</v>
      </c>
      <c r="K5163" s="334">
        <v>0</v>
      </c>
      <c r="L5163" s="334">
        <v>0</v>
      </c>
      <c r="M5163" s="334">
        <v>0</v>
      </c>
      <c r="N5163" s="334">
        <v>0</v>
      </c>
      <c r="O5163" s="334">
        <v>0</v>
      </c>
      <c r="P5163" s="334">
        <v>0</v>
      </c>
      <c r="Q5163" s="334">
        <v>0</v>
      </c>
      <c r="R5163" s="334">
        <v>0</v>
      </c>
      <c r="S5163" s="334">
        <v>0</v>
      </c>
      <c r="T5163" s="334">
        <v>0</v>
      </c>
      <c r="U5163" s="334">
        <v>0</v>
      </c>
      <c r="V5163" s="334">
        <v>0</v>
      </c>
      <c r="W5163" s="334">
        <v>0</v>
      </c>
      <c r="X5163" s="334">
        <v>0</v>
      </c>
      <c r="Y5163" s="334">
        <v>0</v>
      </c>
      <c r="Z5163" s="334">
        <v>0</v>
      </c>
      <c r="AA5163" s="334">
        <v>0</v>
      </c>
      <c r="AB5163" s="334">
        <v>0</v>
      </c>
      <c r="AD5163" s="334">
        <v>0</v>
      </c>
      <c r="AE5163" s="334">
        <f t="shared" si="807"/>
        <v>0</v>
      </c>
      <c r="AF5163" s="334">
        <f t="shared" si="808"/>
        <v>0</v>
      </c>
      <c r="AG5163" s="340">
        <f t="shared" si="809"/>
        <v>0</v>
      </c>
      <c r="AI5163" s="340">
        <f t="shared" si="812"/>
        <v>0</v>
      </c>
      <c r="AJ5163" s="340">
        <f t="shared" si="812"/>
        <v>0</v>
      </c>
      <c r="AK5163" s="340">
        <f t="shared" si="812"/>
        <v>0</v>
      </c>
      <c r="AL5163" s="340">
        <f t="shared" si="812"/>
        <v>0</v>
      </c>
      <c r="AM5163" s="340">
        <f t="shared" si="812"/>
        <v>0</v>
      </c>
    </row>
    <row r="5164" spans="1:39" x14ac:dyDescent="0.35">
      <c r="A5164" s="337">
        <v>27077</v>
      </c>
      <c r="B5164" s="338">
        <f t="shared" si="804"/>
        <v>1974</v>
      </c>
      <c r="C5164" s="338">
        <f t="shared" si="805"/>
        <v>2</v>
      </c>
      <c r="D5164" s="338">
        <f t="shared" si="806"/>
        <v>17</v>
      </c>
      <c r="E5164" s="334">
        <v>0</v>
      </c>
      <c r="F5164" s="334">
        <v>0</v>
      </c>
      <c r="G5164" s="334">
        <v>0</v>
      </c>
      <c r="H5164" s="334">
        <v>0</v>
      </c>
      <c r="I5164" s="334">
        <v>0</v>
      </c>
      <c r="J5164" s="334">
        <v>0</v>
      </c>
      <c r="K5164" s="334">
        <v>0</v>
      </c>
      <c r="L5164" s="334">
        <v>0</v>
      </c>
      <c r="M5164" s="334">
        <v>0</v>
      </c>
      <c r="N5164" s="334">
        <v>0</v>
      </c>
      <c r="O5164" s="334">
        <v>0</v>
      </c>
      <c r="P5164" s="334">
        <v>0</v>
      </c>
      <c r="Q5164" s="334">
        <v>0</v>
      </c>
      <c r="R5164" s="334">
        <v>0</v>
      </c>
      <c r="S5164" s="334">
        <v>0</v>
      </c>
      <c r="T5164" s="334">
        <v>0</v>
      </c>
      <c r="U5164" s="334">
        <v>0</v>
      </c>
      <c r="V5164" s="334">
        <v>0</v>
      </c>
      <c r="W5164" s="334">
        <v>0</v>
      </c>
      <c r="X5164" s="334">
        <v>0</v>
      </c>
      <c r="Y5164" s="334">
        <v>0</v>
      </c>
      <c r="Z5164" s="334">
        <v>0</v>
      </c>
      <c r="AA5164" s="334">
        <v>0</v>
      </c>
      <c r="AB5164" s="334">
        <v>0</v>
      </c>
      <c r="AD5164" s="334">
        <v>0</v>
      </c>
      <c r="AE5164" s="334">
        <f t="shared" si="807"/>
        <v>0</v>
      </c>
      <c r="AF5164" s="334">
        <f t="shared" si="808"/>
        <v>0</v>
      </c>
      <c r="AG5164" s="340">
        <f t="shared" si="809"/>
        <v>0</v>
      </c>
      <c r="AI5164" s="340">
        <f t="shared" si="812"/>
        <v>0</v>
      </c>
      <c r="AJ5164" s="340">
        <f t="shared" si="812"/>
        <v>0</v>
      </c>
      <c r="AK5164" s="340">
        <f t="shared" si="812"/>
        <v>0</v>
      </c>
      <c r="AL5164" s="340">
        <f t="shared" si="812"/>
        <v>0</v>
      </c>
      <c r="AM5164" s="340">
        <f t="shared" si="812"/>
        <v>0</v>
      </c>
    </row>
    <row r="5165" spans="1:39" x14ac:dyDescent="0.35">
      <c r="A5165" s="337">
        <v>27078</v>
      </c>
      <c r="B5165" s="338">
        <f t="shared" si="804"/>
        <v>1974</v>
      </c>
      <c r="C5165" s="338">
        <f t="shared" si="805"/>
        <v>2</v>
      </c>
      <c r="D5165" s="338">
        <f t="shared" si="806"/>
        <v>18</v>
      </c>
      <c r="E5165" s="334">
        <v>0</v>
      </c>
      <c r="F5165" s="334">
        <v>0</v>
      </c>
      <c r="G5165" s="334">
        <v>0</v>
      </c>
      <c r="H5165" s="334">
        <v>0</v>
      </c>
      <c r="I5165" s="334">
        <v>0</v>
      </c>
      <c r="J5165" s="334">
        <v>0</v>
      </c>
      <c r="K5165" s="334">
        <v>0</v>
      </c>
      <c r="L5165" s="334">
        <v>0</v>
      </c>
      <c r="M5165" s="334">
        <v>0</v>
      </c>
      <c r="N5165" s="334">
        <v>0</v>
      </c>
      <c r="O5165" s="334">
        <v>0</v>
      </c>
      <c r="P5165" s="334">
        <v>0</v>
      </c>
      <c r="Q5165" s="334">
        <v>0</v>
      </c>
      <c r="R5165" s="334">
        <v>0</v>
      </c>
      <c r="S5165" s="334">
        <v>0</v>
      </c>
      <c r="T5165" s="334">
        <v>0</v>
      </c>
      <c r="U5165" s="334">
        <v>0</v>
      </c>
      <c r="V5165" s="334">
        <v>0</v>
      </c>
      <c r="W5165" s="334">
        <v>0</v>
      </c>
      <c r="X5165" s="334">
        <v>0</v>
      </c>
      <c r="Y5165" s="334">
        <v>0</v>
      </c>
      <c r="Z5165" s="334">
        <v>0</v>
      </c>
      <c r="AA5165" s="334">
        <v>0</v>
      </c>
      <c r="AB5165" s="334">
        <v>0</v>
      </c>
      <c r="AD5165" s="334">
        <v>0</v>
      </c>
      <c r="AE5165" s="334">
        <f t="shared" si="807"/>
        <v>0</v>
      </c>
      <c r="AF5165" s="334">
        <f t="shared" si="808"/>
        <v>0</v>
      </c>
      <c r="AG5165" s="340">
        <f t="shared" si="809"/>
        <v>0</v>
      </c>
      <c r="AI5165" s="340">
        <f t="shared" si="812"/>
        <v>0</v>
      </c>
      <c r="AJ5165" s="340">
        <f t="shared" si="812"/>
        <v>0</v>
      </c>
      <c r="AK5165" s="340">
        <f t="shared" si="812"/>
        <v>0</v>
      </c>
      <c r="AL5165" s="340">
        <f t="shared" si="812"/>
        <v>0</v>
      </c>
      <c r="AM5165" s="340">
        <f t="shared" si="812"/>
        <v>0</v>
      </c>
    </row>
    <row r="5166" spans="1:39" x14ac:dyDescent="0.35">
      <c r="A5166" s="337">
        <v>27079</v>
      </c>
      <c r="B5166" s="338">
        <f t="shared" si="804"/>
        <v>1974</v>
      </c>
      <c r="C5166" s="338">
        <f t="shared" si="805"/>
        <v>2</v>
      </c>
      <c r="D5166" s="338">
        <f t="shared" si="806"/>
        <v>19</v>
      </c>
      <c r="E5166" s="334">
        <v>0</v>
      </c>
      <c r="F5166" s="334">
        <v>0</v>
      </c>
      <c r="G5166" s="334">
        <v>0</v>
      </c>
      <c r="H5166" s="334">
        <v>0</v>
      </c>
      <c r="I5166" s="334">
        <v>0</v>
      </c>
      <c r="J5166" s="334">
        <v>0</v>
      </c>
      <c r="K5166" s="334">
        <v>0</v>
      </c>
      <c r="L5166" s="334">
        <v>0</v>
      </c>
      <c r="M5166" s="334">
        <v>0</v>
      </c>
      <c r="N5166" s="334">
        <v>0</v>
      </c>
      <c r="O5166" s="334">
        <v>0</v>
      </c>
      <c r="P5166" s="334">
        <v>0</v>
      </c>
      <c r="Q5166" s="334">
        <v>0</v>
      </c>
      <c r="R5166" s="334">
        <v>0</v>
      </c>
      <c r="S5166" s="334">
        <v>0</v>
      </c>
      <c r="T5166" s="334">
        <v>0</v>
      </c>
      <c r="U5166" s="334">
        <v>0</v>
      </c>
      <c r="V5166" s="334">
        <v>0</v>
      </c>
      <c r="W5166" s="334">
        <v>0</v>
      </c>
      <c r="X5166" s="334">
        <v>0</v>
      </c>
      <c r="Y5166" s="334">
        <v>0</v>
      </c>
      <c r="Z5166" s="334">
        <v>0</v>
      </c>
      <c r="AA5166" s="334">
        <v>0</v>
      </c>
      <c r="AB5166" s="334">
        <v>0</v>
      </c>
      <c r="AD5166" s="334">
        <v>0</v>
      </c>
      <c r="AE5166" s="334">
        <f t="shared" si="807"/>
        <v>0</v>
      </c>
      <c r="AF5166" s="334">
        <f t="shared" si="808"/>
        <v>0</v>
      </c>
      <c r="AG5166" s="340">
        <f t="shared" si="809"/>
        <v>0</v>
      </c>
      <c r="AI5166" s="340">
        <f t="shared" si="812"/>
        <v>0</v>
      </c>
      <c r="AJ5166" s="340">
        <f t="shared" si="812"/>
        <v>0</v>
      </c>
      <c r="AK5166" s="340">
        <f t="shared" si="812"/>
        <v>0</v>
      </c>
      <c r="AL5166" s="340">
        <f t="shared" si="812"/>
        <v>0</v>
      </c>
      <c r="AM5166" s="340">
        <f t="shared" si="812"/>
        <v>0</v>
      </c>
    </row>
    <row r="5167" spans="1:39" x14ac:dyDescent="0.35">
      <c r="A5167" s="337">
        <v>27080</v>
      </c>
      <c r="B5167" s="338">
        <f t="shared" si="804"/>
        <v>1974</v>
      </c>
      <c r="C5167" s="338">
        <f t="shared" si="805"/>
        <v>2</v>
      </c>
      <c r="D5167" s="338">
        <f t="shared" si="806"/>
        <v>20</v>
      </c>
      <c r="E5167" s="334">
        <v>0</v>
      </c>
      <c r="F5167" s="334">
        <v>0</v>
      </c>
      <c r="G5167" s="334">
        <v>0</v>
      </c>
      <c r="H5167" s="334">
        <v>0</v>
      </c>
      <c r="I5167" s="334">
        <v>0</v>
      </c>
      <c r="J5167" s="334">
        <v>0</v>
      </c>
      <c r="K5167" s="334">
        <v>0</v>
      </c>
      <c r="L5167" s="334">
        <v>0</v>
      </c>
      <c r="M5167" s="334">
        <v>0</v>
      </c>
      <c r="N5167" s="334">
        <v>0</v>
      </c>
      <c r="O5167" s="334">
        <v>0</v>
      </c>
      <c r="P5167" s="334">
        <v>0</v>
      </c>
      <c r="Q5167" s="334">
        <v>0</v>
      </c>
      <c r="R5167" s="334">
        <v>0</v>
      </c>
      <c r="S5167" s="334">
        <v>0</v>
      </c>
      <c r="T5167" s="334">
        <v>0</v>
      </c>
      <c r="U5167" s="334">
        <v>0</v>
      </c>
      <c r="V5167" s="334">
        <v>0</v>
      </c>
      <c r="W5167" s="334">
        <v>0</v>
      </c>
      <c r="X5167" s="334">
        <v>0</v>
      </c>
      <c r="Y5167" s="334">
        <v>0</v>
      </c>
      <c r="Z5167" s="334">
        <v>0</v>
      </c>
      <c r="AA5167" s="334">
        <v>0</v>
      </c>
      <c r="AB5167" s="334">
        <v>0</v>
      </c>
      <c r="AD5167" s="334">
        <v>0</v>
      </c>
      <c r="AE5167" s="334">
        <f t="shared" si="807"/>
        <v>0</v>
      </c>
      <c r="AF5167" s="334">
        <f t="shared" si="808"/>
        <v>0</v>
      </c>
      <c r="AG5167" s="340">
        <f t="shared" si="809"/>
        <v>0</v>
      </c>
      <c r="AI5167" s="340">
        <f t="shared" si="812"/>
        <v>0</v>
      </c>
      <c r="AJ5167" s="340">
        <f t="shared" si="812"/>
        <v>0</v>
      </c>
      <c r="AK5167" s="340">
        <f t="shared" si="812"/>
        <v>0</v>
      </c>
      <c r="AL5167" s="340">
        <f t="shared" si="812"/>
        <v>0</v>
      </c>
      <c r="AM5167" s="340">
        <f t="shared" si="812"/>
        <v>0</v>
      </c>
    </row>
    <row r="5168" spans="1:39" x14ac:dyDescent="0.35">
      <c r="A5168" s="337">
        <v>27081</v>
      </c>
      <c r="B5168" s="338">
        <f t="shared" si="804"/>
        <v>1974</v>
      </c>
      <c r="C5168" s="338">
        <f t="shared" si="805"/>
        <v>2</v>
      </c>
      <c r="D5168" s="338">
        <f t="shared" si="806"/>
        <v>21</v>
      </c>
      <c r="E5168" s="334">
        <v>0</v>
      </c>
      <c r="F5168" s="334">
        <v>0</v>
      </c>
      <c r="G5168" s="334">
        <v>0</v>
      </c>
      <c r="H5168" s="334">
        <v>0</v>
      </c>
      <c r="I5168" s="334">
        <v>0</v>
      </c>
      <c r="J5168" s="334">
        <v>0</v>
      </c>
      <c r="K5168" s="334">
        <v>0</v>
      </c>
      <c r="L5168" s="334">
        <v>0</v>
      </c>
      <c r="M5168" s="334">
        <v>0</v>
      </c>
      <c r="N5168" s="334">
        <v>0</v>
      </c>
      <c r="O5168" s="334">
        <v>0</v>
      </c>
      <c r="P5168" s="334">
        <v>0</v>
      </c>
      <c r="Q5168" s="334">
        <v>0</v>
      </c>
      <c r="R5168" s="334">
        <v>0</v>
      </c>
      <c r="S5168" s="334">
        <v>0</v>
      </c>
      <c r="T5168" s="334">
        <v>0</v>
      </c>
      <c r="U5168" s="334">
        <v>0</v>
      </c>
      <c r="V5168" s="334">
        <v>0</v>
      </c>
      <c r="W5168" s="334">
        <v>0</v>
      </c>
      <c r="X5168" s="334">
        <v>0</v>
      </c>
      <c r="Y5168" s="334">
        <v>0</v>
      </c>
      <c r="Z5168" s="334">
        <v>0</v>
      </c>
      <c r="AA5168" s="334">
        <v>0</v>
      </c>
      <c r="AB5168" s="334">
        <v>0</v>
      </c>
      <c r="AD5168" s="334">
        <v>0</v>
      </c>
      <c r="AE5168" s="334">
        <f t="shared" si="807"/>
        <v>0</v>
      </c>
      <c r="AF5168" s="334">
        <f t="shared" si="808"/>
        <v>0</v>
      </c>
      <c r="AG5168" s="340">
        <f t="shared" si="809"/>
        <v>0</v>
      </c>
      <c r="AI5168" s="340">
        <f t="shared" si="812"/>
        <v>0</v>
      </c>
      <c r="AJ5168" s="340">
        <f t="shared" si="812"/>
        <v>0</v>
      </c>
      <c r="AK5168" s="340">
        <f t="shared" si="812"/>
        <v>0</v>
      </c>
      <c r="AL5168" s="340">
        <f t="shared" si="812"/>
        <v>0</v>
      </c>
      <c r="AM5168" s="340">
        <f t="shared" si="812"/>
        <v>0</v>
      </c>
    </row>
    <row r="5169" spans="1:39" x14ac:dyDescent="0.35">
      <c r="A5169" s="337">
        <v>27082</v>
      </c>
      <c r="B5169" s="338">
        <f t="shared" si="804"/>
        <v>1974</v>
      </c>
      <c r="C5169" s="338">
        <f t="shared" si="805"/>
        <v>2</v>
      </c>
      <c r="D5169" s="338">
        <f t="shared" si="806"/>
        <v>22</v>
      </c>
      <c r="E5169" s="334">
        <v>0</v>
      </c>
      <c r="F5169" s="334">
        <v>0</v>
      </c>
      <c r="G5169" s="334">
        <v>0</v>
      </c>
      <c r="H5169" s="334">
        <v>0</v>
      </c>
      <c r="I5169" s="334">
        <v>0</v>
      </c>
      <c r="J5169" s="334">
        <v>0</v>
      </c>
      <c r="K5169" s="334">
        <v>0</v>
      </c>
      <c r="L5169" s="334">
        <v>0</v>
      </c>
      <c r="M5169" s="334">
        <v>0</v>
      </c>
      <c r="N5169" s="334">
        <v>0</v>
      </c>
      <c r="O5169" s="334">
        <v>0</v>
      </c>
      <c r="P5169" s="334">
        <v>0</v>
      </c>
      <c r="Q5169" s="334">
        <v>0</v>
      </c>
      <c r="R5169" s="334">
        <v>0</v>
      </c>
      <c r="S5169" s="334">
        <v>0</v>
      </c>
      <c r="T5169" s="334">
        <v>0</v>
      </c>
      <c r="U5169" s="334">
        <v>0</v>
      </c>
      <c r="V5169" s="334">
        <v>0</v>
      </c>
      <c r="W5169" s="334">
        <v>0</v>
      </c>
      <c r="X5169" s="334">
        <v>0</v>
      </c>
      <c r="Y5169" s="334">
        <v>0</v>
      </c>
      <c r="Z5169" s="334">
        <v>0</v>
      </c>
      <c r="AA5169" s="334">
        <v>0</v>
      </c>
      <c r="AB5169" s="334">
        <v>0</v>
      </c>
      <c r="AD5169" s="334">
        <v>0</v>
      </c>
      <c r="AE5169" s="334">
        <f t="shared" si="807"/>
        <v>0</v>
      </c>
      <c r="AF5169" s="334">
        <f t="shared" si="808"/>
        <v>0</v>
      </c>
      <c r="AG5169" s="340">
        <f t="shared" si="809"/>
        <v>0</v>
      </c>
      <c r="AI5169" s="340">
        <f t="shared" si="812"/>
        <v>0</v>
      </c>
      <c r="AJ5169" s="340">
        <f t="shared" si="812"/>
        <v>0</v>
      </c>
      <c r="AK5169" s="340">
        <f t="shared" si="812"/>
        <v>0</v>
      </c>
      <c r="AL5169" s="340">
        <f t="shared" si="812"/>
        <v>0</v>
      </c>
      <c r="AM5169" s="340">
        <f t="shared" si="812"/>
        <v>0</v>
      </c>
    </row>
    <row r="5170" spans="1:39" x14ac:dyDescent="0.35">
      <c r="A5170" s="337">
        <v>27083</v>
      </c>
      <c r="B5170" s="338">
        <f t="shared" si="804"/>
        <v>1974</v>
      </c>
      <c r="C5170" s="338">
        <f t="shared" si="805"/>
        <v>2</v>
      </c>
      <c r="D5170" s="338">
        <f t="shared" si="806"/>
        <v>23</v>
      </c>
      <c r="E5170" s="334">
        <v>0</v>
      </c>
      <c r="F5170" s="334">
        <v>0</v>
      </c>
      <c r="G5170" s="334">
        <v>0</v>
      </c>
      <c r="H5170" s="334">
        <v>0</v>
      </c>
      <c r="I5170" s="334">
        <v>0</v>
      </c>
      <c r="J5170" s="334">
        <v>0</v>
      </c>
      <c r="K5170" s="334">
        <v>0</v>
      </c>
      <c r="L5170" s="334">
        <v>0</v>
      </c>
      <c r="M5170" s="334">
        <v>0</v>
      </c>
      <c r="N5170" s="334">
        <v>0</v>
      </c>
      <c r="O5170" s="334">
        <v>0</v>
      </c>
      <c r="P5170" s="334">
        <v>0</v>
      </c>
      <c r="Q5170" s="334">
        <v>0</v>
      </c>
      <c r="R5170" s="334">
        <v>0</v>
      </c>
      <c r="S5170" s="334">
        <v>0</v>
      </c>
      <c r="T5170" s="334">
        <v>0</v>
      </c>
      <c r="U5170" s="334">
        <v>0</v>
      </c>
      <c r="V5170" s="334">
        <v>0</v>
      </c>
      <c r="W5170" s="334">
        <v>0</v>
      </c>
      <c r="X5170" s="334">
        <v>0</v>
      </c>
      <c r="Y5170" s="334">
        <v>0</v>
      </c>
      <c r="Z5170" s="334">
        <v>0</v>
      </c>
      <c r="AA5170" s="334">
        <v>0</v>
      </c>
      <c r="AB5170" s="334">
        <v>0</v>
      </c>
      <c r="AD5170" s="334">
        <v>0</v>
      </c>
      <c r="AE5170" s="334">
        <f t="shared" si="807"/>
        <v>0</v>
      </c>
      <c r="AF5170" s="334">
        <f t="shared" si="808"/>
        <v>0</v>
      </c>
      <c r="AG5170" s="340">
        <f t="shared" si="809"/>
        <v>0</v>
      </c>
      <c r="AI5170" s="340">
        <f t="shared" si="812"/>
        <v>0</v>
      </c>
      <c r="AJ5170" s="340">
        <f t="shared" si="812"/>
        <v>0</v>
      </c>
      <c r="AK5170" s="340">
        <f t="shared" si="812"/>
        <v>0</v>
      </c>
      <c r="AL5170" s="340">
        <f t="shared" si="812"/>
        <v>0</v>
      </c>
      <c r="AM5170" s="340">
        <f t="shared" si="812"/>
        <v>0</v>
      </c>
    </row>
    <row r="5171" spans="1:39" x14ac:dyDescent="0.35">
      <c r="A5171" s="337">
        <v>27084</v>
      </c>
      <c r="B5171" s="338">
        <f t="shared" si="804"/>
        <v>1974</v>
      </c>
      <c r="C5171" s="338">
        <f t="shared" si="805"/>
        <v>2</v>
      </c>
      <c r="D5171" s="338">
        <f t="shared" si="806"/>
        <v>24</v>
      </c>
      <c r="E5171" s="334">
        <v>0</v>
      </c>
      <c r="F5171" s="334">
        <v>0</v>
      </c>
      <c r="G5171" s="334">
        <v>0</v>
      </c>
      <c r="H5171" s="334">
        <v>0</v>
      </c>
      <c r="I5171" s="334">
        <v>0</v>
      </c>
      <c r="J5171" s="334">
        <v>0</v>
      </c>
      <c r="K5171" s="334">
        <v>0</v>
      </c>
      <c r="L5171" s="334">
        <v>0</v>
      </c>
      <c r="M5171" s="334">
        <v>0</v>
      </c>
      <c r="N5171" s="334">
        <v>0</v>
      </c>
      <c r="O5171" s="334">
        <v>0</v>
      </c>
      <c r="P5171" s="334">
        <v>0</v>
      </c>
      <c r="Q5171" s="334">
        <v>0</v>
      </c>
      <c r="R5171" s="334">
        <v>0</v>
      </c>
      <c r="S5171" s="334">
        <v>0</v>
      </c>
      <c r="T5171" s="334">
        <v>0</v>
      </c>
      <c r="U5171" s="334">
        <v>0</v>
      </c>
      <c r="V5171" s="334">
        <v>0</v>
      </c>
      <c r="W5171" s="334">
        <v>0</v>
      </c>
      <c r="X5171" s="334">
        <v>0</v>
      </c>
      <c r="Y5171" s="334">
        <v>0</v>
      </c>
      <c r="Z5171" s="334">
        <v>0</v>
      </c>
      <c r="AA5171" s="334">
        <v>0</v>
      </c>
      <c r="AB5171" s="334">
        <v>0</v>
      </c>
      <c r="AD5171" s="334">
        <v>0</v>
      </c>
      <c r="AE5171" s="334">
        <f t="shared" si="807"/>
        <v>0</v>
      </c>
      <c r="AF5171" s="334">
        <f t="shared" si="808"/>
        <v>0</v>
      </c>
      <c r="AG5171" s="340">
        <f t="shared" si="809"/>
        <v>0</v>
      </c>
      <c r="AI5171" s="340">
        <f t="shared" si="812"/>
        <v>0</v>
      </c>
      <c r="AJ5171" s="340">
        <f t="shared" si="812"/>
        <v>0</v>
      </c>
      <c r="AK5171" s="340">
        <f t="shared" si="812"/>
        <v>0</v>
      </c>
      <c r="AL5171" s="340">
        <f t="shared" si="812"/>
        <v>0</v>
      </c>
      <c r="AM5171" s="340">
        <f t="shared" si="812"/>
        <v>0</v>
      </c>
    </row>
    <row r="5172" spans="1:39" x14ac:dyDescent="0.35">
      <c r="A5172" s="337">
        <v>27085</v>
      </c>
      <c r="B5172" s="338">
        <f t="shared" si="804"/>
        <v>1974</v>
      </c>
      <c r="C5172" s="338">
        <f t="shared" si="805"/>
        <v>2</v>
      </c>
      <c r="D5172" s="338">
        <f t="shared" si="806"/>
        <v>25</v>
      </c>
      <c r="E5172" s="334">
        <v>0</v>
      </c>
      <c r="F5172" s="334">
        <v>0</v>
      </c>
      <c r="G5172" s="334">
        <v>0</v>
      </c>
      <c r="H5172" s="334">
        <v>0</v>
      </c>
      <c r="I5172" s="334">
        <v>0</v>
      </c>
      <c r="J5172" s="334">
        <v>0</v>
      </c>
      <c r="K5172" s="334">
        <v>0</v>
      </c>
      <c r="L5172" s="334">
        <v>0</v>
      </c>
      <c r="M5172" s="334">
        <v>0</v>
      </c>
      <c r="N5172" s="334">
        <v>0</v>
      </c>
      <c r="O5172" s="334">
        <v>0</v>
      </c>
      <c r="P5172" s="334">
        <v>0</v>
      </c>
      <c r="Q5172" s="334">
        <v>0</v>
      </c>
      <c r="R5172" s="334">
        <v>0</v>
      </c>
      <c r="S5172" s="334">
        <v>0</v>
      </c>
      <c r="T5172" s="334">
        <v>0</v>
      </c>
      <c r="U5172" s="334">
        <v>0</v>
      </c>
      <c r="V5172" s="334">
        <v>0</v>
      </c>
      <c r="W5172" s="334">
        <v>0</v>
      </c>
      <c r="X5172" s="334">
        <v>0</v>
      </c>
      <c r="Y5172" s="334">
        <v>0</v>
      </c>
      <c r="Z5172" s="334">
        <v>0</v>
      </c>
      <c r="AA5172" s="334">
        <v>0</v>
      </c>
      <c r="AB5172" s="334">
        <v>0</v>
      </c>
      <c r="AD5172" s="334">
        <v>0</v>
      </c>
      <c r="AE5172" s="334">
        <f t="shared" si="807"/>
        <v>0</v>
      </c>
      <c r="AF5172" s="334">
        <f t="shared" si="808"/>
        <v>0</v>
      </c>
      <c r="AG5172" s="340">
        <f t="shared" si="809"/>
        <v>0</v>
      </c>
      <c r="AI5172" s="340">
        <f t="shared" ref="AI5172:AM5187" si="813">IF($C5172=AI$1,$AF5172,0)</f>
        <v>0</v>
      </c>
      <c r="AJ5172" s="340">
        <f t="shared" si="813"/>
        <v>0</v>
      </c>
      <c r="AK5172" s="340">
        <f t="shared" si="813"/>
        <v>0</v>
      </c>
      <c r="AL5172" s="340">
        <f t="shared" si="813"/>
        <v>0</v>
      </c>
      <c r="AM5172" s="340">
        <f t="shared" si="813"/>
        <v>0</v>
      </c>
    </row>
    <row r="5173" spans="1:39" x14ac:dyDescent="0.35">
      <c r="A5173" s="337">
        <v>27086</v>
      </c>
      <c r="B5173" s="338">
        <f t="shared" si="804"/>
        <v>1974</v>
      </c>
      <c r="C5173" s="338">
        <f t="shared" si="805"/>
        <v>2</v>
      </c>
      <c r="D5173" s="338">
        <f t="shared" si="806"/>
        <v>26</v>
      </c>
      <c r="E5173" s="334">
        <v>0</v>
      </c>
      <c r="F5173" s="334">
        <v>0</v>
      </c>
      <c r="G5173" s="334">
        <v>0</v>
      </c>
      <c r="H5173" s="334">
        <v>0</v>
      </c>
      <c r="I5173" s="334">
        <v>0</v>
      </c>
      <c r="J5173" s="334">
        <v>0</v>
      </c>
      <c r="K5173" s="334">
        <v>0</v>
      </c>
      <c r="L5173" s="334">
        <v>0</v>
      </c>
      <c r="M5173" s="334">
        <v>0</v>
      </c>
      <c r="N5173" s="334">
        <v>0</v>
      </c>
      <c r="O5173" s="334">
        <v>0</v>
      </c>
      <c r="P5173" s="334">
        <v>0</v>
      </c>
      <c r="Q5173" s="334">
        <v>0</v>
      </c>
      <c r="R5173" s="334">
        <v>0</v>
      </c>
      <c r="S5173" s="334">
        <v>0</v>
      </c>
      <c r="T5173" s="334">
        <v>0</v>
      </c>
      <c r="U5173" s="334">
        <v>0</v>
      </c>
      <c r="V5173" s="334">
        <v>0</v>
      </c>
      <c r="W5173" s="334">
        <v>0</v>
      </c>
      <c r="X5173" s="334">
        <v>0</v>
      </c>
      <c r="Y5173" s="334">
        <v>0</v>
      </c>
      <c r="Z5173" s="334">
        <v>0</v>
      </c>
      <c r="AA5173" s="334">
        <v>0</v>
      </c>
      <c r="AB5173" s="334">
        <v>0</v>
      </c>
      <c r="AD5173" s="334">
        <v>0</v>
      </c>
      <c r="AE5173" s="334">
        <f t="shared" si="807"/>
        <v>0</v>
      </c>
      <c r="AF5173" s="334">
        <f t="shared" si="808"/>
        <v>0</v>
      </c>
      <c r="AG5173" s="340">
        <f t="shared" si="809"/>
        <v>0</v>
      </c>
      <c r="AI5173" s="340">
        <f t="shared" si="813"/>
        <v>0</v>
      </c>
      <c r="AJ5173" s="340">
        <f t="shared" si="813"/>
        <v>0</v>
      </c>
      <c r="AK5173" s="340">
        <f t="shared" si="813"/>
        <v>0</v>
      </c>
      <c r="AL5173" s="340">
        <f t="shared" si="813"/>
        <v>0</v>
      </c>
      <c r="AM5173" s="340">
        <f t="shared" si="813"/>
        <v>0</v>
      </c>
    </row>
    <row r="5174" spans="1:39" x14ac:dyDescent="0.35">
      <c r="A5174" s="337">
        <v>27087</v>
      </c>
      <c r="B5174" s="338">
        <f t="shared" si="804"/>
        <v>1974</v>
      </c>
      <c r="C5174" s="338">
        <f t="shared" si="805"/>
        <v>2</v>
      </c>
      <c r="D5174" s="338">
        <f t="shared" si="806"/>
        <v>27</v>
      </c>
      <c r="E5174" s="334">
        <v>0.1</v>
      </c>
      <c r="F5174" s="334">
        <v>0.2</v>
      </c>
      <c r="G5174" s="334">
        <v>0.1</v>
      </c>
      <c r="H5174" s="334">
        <v>0.1</v>
      </c>
      <c r="I5174" s="334">
        <v>0.2</v>
      </c>
      <c r="J5174" s="334">
        <v>0.1</v>
      </c>
      <c r="K5174" s="334">
        <v>0</v>
      </c>
      <c r="L5174" s="334">
        <v>0</v>
      </c>
      <c r="M5174" s="334">
        <v>0</v>
      </c>
      <c r="N5174" s="334">
        <v>0</v>
      </c>
      <c r="O5174" s="334">
        <v>0</v>
      </c>
      <c r="P5174" s="334">
        <v>0</v>
      </c>
      <c r="Q5174" s="334">
        <v>0</v>
      </c>
      <c r="R5174" s="334">
        <v>0</v>
      </c>
      <c r="S5174" s="334">
        <v>0</v>
      </c>
      <c r="T5174" s="334">
        <v>0</v>
      </c>
      <c r="U5174" s="334">
        <v>0</v>
      </c>
      <c r="V5174" s="334">
        <v>0</v>
      </c>
      <c r="W5174" s="334">
        <v>0</v>
      </c>
      <c r="X5174" s="334">
        <v>0</v>
      </c>
      <c r="Y5174" s="334">
        <v>0</v>
      </c>
      <c r="Z5174" s="334">
        <v>0</v>
      </c>
      <c r="AA5174" s="334">
        <v>0</v>
      </c>
      <c r="AB5174" s="334">
        <v>0</v>
      </c>
      <c r="AD5174" s="334">
        <v>0.8</v>
      </c>
      <c r="AE5174" s="334">
        <f t="shared" si="807"/>
        <v>0.8</v>
      </c>
      <c r="AF5174" s="334">
        <f t="shared" si="808"/>
        <v>0.79999999999999993</v>
      </c>
      <c r="AG5174" s="340">
        <f t="shared" si="809"/>
        <v>1.1102230246251565E-16</v>
      </c>
      <c r="AI5174" s="340">
        <f t="shared" si="813"/>
        <v>0</v>
      </c>
      <c r="AJ5174" s="340">
        <f t="shared" si="813"/>
        <v>0</v>
      </c>
      <c r="AK5174" s="340">
        <f t="shared" si="813"/>
        <v>0</v>
      </c>
      <c r="AL5174" s="340">
        <f t="shared" si="813"/>
        <v>0</v>
      </c>
      <c r="AM5174" s="340">
        <f t="shared" si="813"/>
        <v>0</v>
      </c>
    </row>
    <row r="5175" spans="1:39" x14ac:dyDescent="0.35">
      <c r="A5175" s="337">
        <v>27088</v>
      </c>
      <c r="B5175" s="338">
        <f t="shared" si="804"/>
        <v>1974</v>
      </c>
      <c r="C5175" s="338">
        <f t="shared" si="805"/>
        <v>2</v>
      </c>
      <c r="D5175" s="338">
        <f t="shared" si="806"/>
        <v>28</v>
      </c>
      <c r="E5175" s="334">
        <v>0</v>
      </c>
      <c r="F5175" s="334">
        <v>0</v>
      </c>
      <c r="G5175" s="334">
        <v>0</v>
      </c>
      <c r="H5175" s="334">
        <v>0</v>
      </c>
      <c r="I5175" s="334">
        <v>0</v>
      </c>
      <c r="J5175" s="334">
        <v>0</v>
      </c>
      <c r="K5175" s="334">
        <v>0</v>
      </c>
      <c r="L5175" s="334">
        <v>0</v>
      </c>
      <c r="M5175" s="334">
        <v>0</v>
      </c>
      <c r="N5175" s="334">
        <v>0</v>
      </c>
      <c r="O5175" s="334">
        <v>0</v>
      </c>
      <c r="P5175" s="334">
        <v>0</v>
      </c>
      <c r="Q5175" s="334">
        <v>0</v>
      </c>
      <c r="R5175" s="334">
        <v>0</v>
      </c>
      <c r="S5175" s="334">
        <v>0</v>
      </c>
      <c r="T5175" s="334">
        <v>0</v>
      </c>
      <c r="U5175" s="334">
        <v>0</v>
      </c>
      <c r="V5175" s="334">
        <v>0</v>
      </c>
      <c r="W5175" s="334">
        <v>0</v>
      </c>
      <c r="X5175" s="334">
        <v>0</v>
      </c>
      <c r="Y5175" s="334">
        <v>0</v>
      </c>
      <c r="Z5175" s="334">
        <v>0</v>
      </c>
      <c r="AA5175" s="334">
        <v>0</v>
      </c>
      <c r="AB5175" s="334">
        <v>0</v>
      </c>
      <c r="AD5175" s="334">
        <v>0</v>
      </c>
      <c r="AE5175" s="334">
        <f t="shared" si="807"/>
        <v>0</v>
      </c>
      <c r="AF5175" s="334">
        <f t="shared" si="808"/>
        <v>0</v>
      </c>
      <c r="AG5175" s="340">
        <f t="shared" si="809"/>
        <v>0</v>
      </c>
      <c r="AI5175" s="340">
        <f t="shared" si="813"/>
        <v>0</v>
      </c>
      <c r="AJ5175" s="340">
        <f t="shared" si="813"/>
        <v>0</v>
      </c>
      <c r="AK5175" s="340">
        <f t="shared" si="813"/>
        <v>0</v>
      </c>
      <c r="AL5175" s="340">
        <f t="shared" si="813"/>
        <v>0</v>
      </c>
      <c r="AM5175" s="340">
        <f t="shared" si="813"/>
        <v>0</v>
      </c>
    </row>
    <row r="5176" spans="1:39" x14ac:dyDescent="0.35">
      <c r="A5176" s="337">
        <v>27089</v>
      </c>
      <c r="B5176" s="338">
        <f t="shared" si="804"/>
        <v>1974</v>
      </c>
      <c r="C5176" s="338">
        <f t="shared" si="805"/>
        <v>3</v>
      </c>
      <c r="D5176" s="338">
        <f t="shared" si="806"/>
        <v>1</v>
      </c>
      <c r="E5176" s="334">
        <v>0</v>
      </c>
      <c r="F5176" s="334">
        <v>0</v>
      </c>
      <c r="G5176" s="334">
        <v>0</v>
      </c>
      <c r="H5176" s="334">
        <v>0</v>
      </c>
      <c r="I5176" s="334">
        <v>0</v>
      </c>
      <c r="J5176" s="334">
        <v>0</v>
      </c>
      <c r="K5176" s="334">
        <v>0</v>
      </c>
      <c r="L5176" s="334">
        <v>0</v>
      </c>
      <c r="M5176" s="334">
        <v>0</v>
      </c>
      <c r="N5176" s="334">
        <v>0</v>
      </c>
      <c r="O5176" s="334">
        <v>0</v>
      </c>
      <c r="P5176" s="334">
        <v>0</v>
      </c>
      <c r="Q5176" s="334">
        <v>0</v>
      </c>
      <c r="R5176" s="334">
        <v>0</v>
      </c>
      <c r="S5176" s="334">
        <v>0</v>
      </c>
      <c r="T5176" s="334">
        <v>0</v>
      </c>
      <c r="U5176" s="334">
        <v>0</v>
      </c>
      <c r="V5176" s="334">
        <v>0</v>
      </c>
      <c r="W5176" s="334">
        <v>0</v>
      </c>
      <c r="X5176" s="334">
        <v>0</v>
      </c>
      <c r="Y5176" s="334">
        <v>0</v>
      </c>
      <c r="Z5176" s="334">
        <v>0</v>
      </c>
      <c r="AA5176" s="334">
        <v>0</v>
      </c>
      <c r="AB5176" s="334">
        <v>0</v>
      </c>
      <c r="AD5176" s="334">
        <v>0</v>
      </c>
      <c r="AE5176" s="334">
        <f t="shared" si="807"/>
        <v>0</v>
      </c>
      <c r="AF5176" s="334">
        <f t="shared" si="808"/>
        <v>0</v>
      </c>
      <c r="AG5176" s="340">
        <f t="shared" si="809"/>
        <v>0</v>
      </c>
      <c r="AI5176" s="340">
        <f t="shared" si="813"/>
        <v>0</v>
      </c>
      <c r="AJ5176" s="340">
        <f t="shared" si="813"/>
        <v>0</v>
      </c>
      <c r="AK5176" s="340">
        <f t="shared" si="813"/>
        <v>0</v>
      </c>
      <c r="AL5176" s="340">
        <f t="shared" si="813"/>
        <v>0</v>
      </c>
      <c r="AM5176" s="340">
        <f t="shared" si="813"/>
        <v>0</v>
      </c>
    </row>
    <row r="5177" spans="1:39" x14ac:dyDescent="0.35">
      <c r="A5177" s="337">
        <v>27090</v>
      </c>
      <c r="B5177" s="338">
        <f t="shared" si="804"/>
        <v>1974</v>
      </c>
      <c r="C5177" s="338">
        <f t="shared" si="805"/>
        <v>3</v>
      </c>
      <c r="D5177" s="338">
        <f t="shared" si="806"/>
        <v>2</v>
      </c>
      <c r="E5177" s="334">
        <v>0</v>
      </c>
      <c r="F5177" s="334">
        <v>0</v>
      </c>
      <c r="G5177" s="334">
        <v>0</v>
      </c>
      <c r="H5177" s="334">
        <v>0</v>
      </c>
      <c r="I5177" s="334">
        <v>0</v>
      </c>
      <c r="J5177" s="334">
        <v>0</v>
      </c>
      <c r="K5177" s="334">
        <v>0</v>
      </c>
      <c r="L5177" s="334">
        <v>0</v>
      </c>
      <c r="M5177" s="334">
        <v>0</v>
      </c>
      <c r="N5177" s="334">
        <v>0</v>
      </c>
      <c r="O5177" s="334">
        <v>0</v>
      </c>
      <c r="P5177" s="334">
        <v>0</v>
      </c>
      <c r="Q5177" s="334">
        <v>0</v>
      </c>
      <c r="R5177" s="334">
        <v>0</v>
      </c>
      <c r="S5177" s="334">
        <v>0</v>
      </c>
      <c r="T5177" s="334">
        <v>0</v>
      </c>
      <c r="U5177" s="334">
        <v>0</v>
      </c>
      <c r="V5177" s="334">
        <v>0.2</v>
      </c>
      <c r="W5177" s="334">
        <v>0.1</v>
      </c>
      <c r="X5177" s="334">
        <v>0.2</v>
      </c>
      <c r="Y5177" s="334">
        <v>0.1</v>
      </c>
      <c r="Z5177" s="334">
        <v>0.2</v>
      </c>
      <c r="AA5177" s="334">
        <v>0</v>
      </c>
      <c r="AB5177" s="334">
        <v>0</v>
      </c>
      <c r="AD5177" s="334">
        <v>0.8</v>
      </c>
      <c r="AE5177" s="334">
        <f t="shared" si="807"/>
        <v>0.8</v>
      </c>
      <c r="AF5177" s="334">
        <f t="shared" si="808"/>
        <v>0.8</v>
      </c>
      <c r="AG5177" s="340">
        <f t="shared" si="809"/>
        <v>0</v>
      </c>
      <c r="AI5177" s="340">
        <f t="shared" si="813"/>
        <v>0</v>
      </c>
      <c r="AJ5177" s="340">
        <f t="shared" si="813"/>
        <v>0</v>
      </c>
      <c r="AK5177" s="340">
        <f t="shared" si="813"/>
        <v>0</v>
      </c>
      <c r="AL5177" s="340">
        <f t="shared" si="813"/>
        <v>0</v>
      </c>
      <c r="AM5177" s="340">
        <f t="shared" si="813"/>
        <v>0</v>
      </c>
    </row>
    <row r="5178" spans="1:39" x14ac:dyDescent="0.35">
      <c r="A5178" s="337">
        <v>27091</v>
      </c>
      <c r="B5178" s="338">
        <f t="shared" si="804"/>
        <v>1974</v>
      </c>
      <c r="C5178" s="338">
        <f t="shared" si="805"/>
        <v>3</v>
      </c>
      <c r="D5178" s="338">
        <f t="shared" si="806"/>
        <v>3</v>
      </c>
      <c r="E5178" s="334">
        <v>0</v>
      </c>
      <c r="F5178" s="334">
        <v>0</v>
      </c>
      <c r="G5178" s="334">
        <v>0</v>
      </c>
      <c r="H5178" s="334">
        <v>0</v>
      </c>
      <c r="I5178" s="334">
        <v>0</v>
      </c>
      <c r="J5178" s="334">
        <v>0</v>
      </c>
      <c r="K5178" s="334">
        <v>0</v>
      </c>
      <c r="L5178" s="334">
        <v>0</v>
      </c>
      <c r="M5178" s="334">
        <v>0</v>
      </c>
      <c r="N5178" s="334">
        <v>0</v>
      </c>
      <c r="O5178" s="334">
        <v>0</v>
      </c>
      <c r="P5178" s="334">
        <v>0</v>
      </c>
      <c r="Q5178" s="334">
        <v>0</v>
      </c>
      <c r="R5178" s="334">
        <v>0</v>
      </c>
      <c r="S5178" s="334">
        <v>0</v>
      </c>
      <c r="T5178" s="334">
        <v>0</v>
      </c>
      <c r="U5178" s="334">
        <v>0</v>
      </c>
      <c r="V5178" s="334">
        <v>0</v>
      </c>
      <c r="W5178" s="334">
        <v>0</v>
      </c>
      <c r="X5178" s="334">
        <v>0</v>
      </c>
      <c r="Y5178" s="334">
        <v>0</v>
      </c>
      <c r="Z5178" s="334">
        <v>0</v>
      </c>
      <c r="AA5178" s="334">
        <v>0</v>
      </c>
      <c r="AB5178" s="334">
        <v>0</v>
      </c>
      <c r="AD5178" s="334">
        <v>0</v>
      </c>
      <c r="AE5178" s="334">
        <f t="shared" si="807"/>
        <v>0</v>
      </c>
      <c r="AF5178" s="334">
        <f t="shared" si="808"/>
        <v>0</v>
      </c>
      <c r="AG5178" s="340">
        <f t="shared" si="809"/>
        <v>0</v>
      </c>
      <c r="AI5178" s="340">
        <f t="shared" si="813"/>
        <v>0</v>
      </c>
      <c r="AJ5178" s="340">
        <f t="shared" si="813"/>
        <v>0</v>
      </c>
      <c r="AK5178" s="340">
        <f t="shared" si="813"/>
        <v>0</v>
      </c>
      <c r="AL5178" s="340">
        <f t="shared" si="813"/>
        <v>0</v>
      </c>
      <c r="AM5178" s="340">
        <f t="shared" si="813"/>
        <v>0</v>
      </c>
    </row>
    <row r="5179" spans="1:39" x14ac:dyDescent="0.35">
      <c r="A5179" s="337">
        <v>27092</v>
      </c>
      <c r="B5179" s="338">
        <f t="shared" si="804"/>
        <v>1974</v>
      </c>
      <c r="C5179" s="338">
        <f t="shared" si="805"/>
        <v>3</v>
      </c>
      <c r="D5179" s="338">
        <f t="shared" si="806"/>
        <v>4</v>
      </c>
      <c r="E5179" s="334">
        <v>0</v>
      </c>
      <c r="F5179" s="334">
        <v>0</v>
      </c>
      <c r="G5179" s="334">
        <v>0</v>
      </c>
      <c r="H5179" s="334">
        <v>0</v>
      </c>
      <c r="I5179" s="334">
        <v>0</v>
      </c>
      <c r="J5179" s="334">
        <v>0</v>
      </c>
      <c r="K5179" s="334">
        <v>0</v>
      </c>
      <c r="L5179" s="334">
        <v>0</v>
      </c>
      <c r="M5179" s="334">
        <v>0</v>
      </c>
      <c r="N5179" s="334">
        <v>0</v>
      </c>
      <c r="O5179" s="334">
        <v>0</v>
      </c>
      <c r="P5179" s="334">
        <v>0</v>
      </c>
      <c r="Q5179" s="334">
        <v>0</v>
      </c>
      <c r="R5179" s="334">
        <v>0</v>
      </c>
      <c r="S5179" s="334">
        <v>0</v>
      </c>
      <c r="T5179" s="334">
        <v>0</v>
      </c>
      <c r="U5179" s="334">
        <v>0</v>
      </c>
      <c r="V5179" s="334">
        <v>0</v>
      </c>
      <c r="W5179" s="334">
        <v>0</v>
      </c>
      <c r="X5179" s="334">
        <v>0</v>
      </c>
      <c r="Y5179" s="334">
        <v>0</v>
      </c>
      <c r="Z5179" s="334">
        <v>0</v>
      </c>
      <c r="AA5179" s="334">
        <v>0</v>
      </c>
      <c r="AB5179" s="334">
        <v>0</v>
      </c>
      <c r="AD5179" s="334">
        <v>0</v>
      </c>
      <c r="AE5179" s="334">
        <f t="shared" si="807"/>
        <v>0</v>
      </c>
      <c r="AF5179" s="334">
        <f t="shared" si="808"/>
        <v>0</v>
      </c>
      <c r="AG5179" s="340">
        <f t="shared" si="809"/>
        <v>0</v>
      </c>
      <c r="AI5179" s="340">
        <f t="shared" si="813"/>
        <v>0</v>
      </c>
      <c r="AJ5179" s="340">
        <f t="shared" si="813"/>
        <v>0</v>
      </c>
      <c r="AK5179" s="340">
        <f t="shared" si="813"/>
        <v>0</v>
      </c>
      <c r="AL5179" s="340">
        <f t="shared" si="813"/>
        <v>0</v>
      </c>
      <c r="AM5179" s="340">
        <f t="shared" si="813"/>
        <v>0</v>
      </c>
    </row>
    <row r="5180" spans="1:39" x14ac:dyDescent="0.35">
      <c r="A5180" s="337">
        <v>27093</v>
      </c>
      <c r="B5180" s="338">
        <f t="shared" si="804"/>
        <v>1974</v>
      </c>
      <c r="C5180" s="338">
        <f t="shared" si="805"/>
        <v>3</v>
      </c>
      <c r="D5180" s="338">
        <f t="shared" si="806"/>
        <v>5</v>
      </c>
      <c r="E5180" s="334">
        <v>0</v>
      </c>
      <c r="F5180" s="334">
        <v>0</v>
      </c>
      <c r="G5180" s="334">
        <v>0</v>
      </c>
      <c r="H5180" s="334">
        <v>0</v>
      </c>
      <c r="I5180" s="334">
        <v>0</v>
      </c>
      <c r="J5180" s="334">
        <v>0</v>
      </c>
      <c r="K5180" s="334">
        <v>0</v>
      </c>
      <c r="L5180" s="334">
        <v>0.3</v>
      </c>
      <c r="M5180" s="334">
        <v>0.3</v>
      </c>
      <c r="N5180" s="334">
        <v>0.3</v>
      </c>
      <c r="O5180" s="334">
        <v>0.3</v>
      </c>
      <c r="P5180" s="334">
        <v>0.3</v>
      </c>
      <c r="Q5180" s="334">
        <v>0.3</v>
      </c>
      <c r="R5180" s="334">
        <v>0.3</v>
      </c>
      <c r="S5180" s="334">
        <v>0.3</v>
      </c>
      <c r="T5180" s="334">
        <v>0.5</v>
      </c>
      <c r="U5180" s="334">
        <v>0.3</v>
      </c>
      <c r="V5180" s="334">
        <v>0.3</v>
      </c>
      <c r="W5180" s="334">
        <v>0.3</v>
      </c>
      <c r="X5180" s="334">
        <v>0.3</v>
      </c>
      <c r="Y5180" s="334">
        <v>0.6</v>
      </c>
      <c r="Z5180" s="334">
        <v>0.3</v>
      </c>
      <c r="AA5180" s="334">
        <v>0.3</v>
      </c>
      <c r="AB5180" s="334">
        <v>0</v>
      </c>
      <c r="AD5180" s="334">
        <v>5.3</v>
      </c>
      <c r="AE5180" s="334">
        <f t="shared" si="807"/>
        <v>5.3</v>
      </c>
      <c r="AF5180" s="334">
        <f t="shared" si="808"/>
        <v>5.2999999999999989</v>
      </c>
      <c r="AG5180" s="340">
        <f t="shared" si="809"/>
        <v>8.8817841970012523E-16</v>
      </c>
      <c r="AI5180" s="340">
        <f t="shared" si="813"/>
        <v>0</v>
      </c>
      <c r="AJ5180" s="340">
        <f t="shared" si="813"/>
        <v>0</v>
      </c>
      <c r="AK5180" s="340">
        <f t="shared" si="813"/>
        <v>0</v>
      </c>
      <c r="AL5180" s="340">
        <f t="shared" si="813"/>
        <v>0</v>
      </c>
      <c r="AM5180" s="340">
        <f t="shared" si="813"/>
        <v>0</v>
      </c>
    </row>
    <row r="5181" spans="1:39" x14ac:dyDescent="0.35">
      <c r="A5181" s="337">
        <v>27094</v>
      </c>
      <c r="B5181" s="338">
        <f t="shared" si="804"/>
        <v>1974</v>
      </c>
      <c r="C5181" s="338">
        <f t="shared" si="805"/>
        <v>3</v>
      </c>
      <c r="D5181" s="338">
        <f t="shared" si="806"/>
        <v>6</v>
      </c>
      <c r="E5181" s="334">
        <v>0</v>
      </c>
      <c r="F5181" s="334">
        <v>0</v>
      </c>
      <c r="G5181" s="334">
        <v>0</v>
      </c>
      <c r="H5181" s="334">
        <v>0</v>
      </c>
      <c r="I5181" s="334">
        <v>0</v>
      </c>
      <c r="J5181" s="334">
        <v>0</v>
      </c>
      <c r="K5181" s="334">
        <v>0</v>
      </c>
      <c r="L5181" s="334">
        <v>0.1</v>
      </c>
      <c r="M5181" s="334">
        <v>0</v>
      </c>
      <c r="N5181" s="334">
        <v>0</v>
      </c>
      <c r="O5181" s="334">
        <v>0</v>
      </c>
      <c r="P5181" s="334">
        <v>0</v>
      </c>
      <c r="Q5181" s="334">
        <v>0</v>
      </c>
      <c r="R5181" s="334">
        <v>0.1</v>
      </c>
      <c r="S5181" s="334">
        <v>0</v>
      </c>
      <c r="T5181" s="334">
        <v>0</v>
      </c>
      <c r="U5181" s="334">
        <v>0</v>
      </c>
      <c r="V5181" s="334">
        <v>0</v>
      </c>
      <c r="W5181" s="334">
        <v>0</v>
      </c>
      <c r="X5181" s="334">
        <v>0</v>
      </c>
      <c r="Y5181" s="334">
        <v>0.1</v>
      </c>
      <c r="Z5181" s="334">
        <v>0</v>
      </c>
      <c r="AA5181" s="334">
        <v>0</v>
      </c>
      <c r="AB5181" s="334">
        <v>0</v>
      </c>
      <c r="AD5181" s="334">
        <v>0.3</v>
      </c>
      <c r="AE5181" s="334">
        <f t="shared" si="807"/>
        <v>0.3</v>
      </c>
      <c r="AF5181" s="334">
        <f t="shared" si="808"/>
        <v>0.30000000000000004</v>
      </c>
      <c r="AG5181" s="340">
        <f t="shared" si="809"/>
        <v>5.5511151231257827E-17</v>
      </c>
      <c r="AI5181" s="340">
        <f t="shared" si="813"/>
        <v>0</v>
      </c>
      <c r="AJ5181" s="340">
        <f t="shared" si="813"/>
        <v>0</v>
      </c>
      <c r="AK5181" s="340">
        <f t="shared" si="813"/>
        <v>0</v>
      </c>
      <c r="AL5181" s="340">
        <f t="shared" si="813"/>
        <v>0</v>
      </c>
      <c r="AM5181" s="340">
        <f t="shared" si="813"/>
        <v>0</v>
      </c>
    </row>
    <row r="5182" spans="1:39" x14ac:dyDescent="0.35">
      <c r="A5182" s="337">
        <v>27095</v>
      </c>
      <c r="B5182" s="338">
        <f t="shared" si="804"/>
        <v>1974</v>
      </c>
      <c r="C5182" s="338">
        <f t="shared" si="805"/>
        <v>3</v>
      </c>
      <c r="D5182" s="338">
        <f t="shared" si="806"/>
        <v>7</v>
      </c>
      <c r="E5182" s="334">
        <v>0</v>
      </c>
      <c r="F5182" s="334">
        <v>0</v>
      </c>
      <c r="G5182" s="334">
        <v>0</v>
      </c>
      <c r="H5182" s="334">
        <v>0</v>
      </c>
      <c r="I5182" s="334">
        <v>0</v>
      </c>
      <c r="J5182" s="334">
        <v>0</v>
      </c>
      <c r="K5182" s="334">
        <v>0</v>
      </c>
      <c r="L5182" s="334">
        <v>0</v>
      </c>
      <c r="M5182" s="334">
        <v>0</v>
      </c>
      <c r="N5182" s="334">
        <v>0</v>
      </c>
      <c r="O5182" s="334">
        <v>0</v>
      </c>
      <c r="P5182" s="334">
        <v>0</v>
      </c>
      <c r="Q5182" s="334">
        <v>0</v>
      </c>
      <c r="R5182" s="334">
        <v>0</v>
      </c>
      <c r="S5182" s="334">
        <v>0</v>
      </c>
      <c r="T5182" s="334">
        <v>0</v>
      </c>
      <c r="U5182" s="334">
        <v>0</v>
      </c>
      <c r="V5182" s="334">
        <v>0</v>
      </c>
      <c r="W5182" s="334">
        <v>0</v>
      </c>
      <c r="X5182" s="334">
        <v>0</v>
      </c>
      <c r="Y5182" s="334">
        <v>0</v>
      </c>
      <c r="Z5182" s="334">
        <v>0</v>
      </c>
      <c r="AA5182" s="334">
        <v>0</v>
      </c>
      <c r="AB5182" s="334">
        <v>0</v>
      </c>
      <c r="AD5182" s="334">
        <v>0</v>
      </c>
      <c r="AE5182" s="334">
        <f t="shared" si="807"/>
        <v>0</v>
      </c>
      <c r="AF5182" s="334">
        <f t="shared" si="808"/>
        <v>0</v>
      </c>
      <c r="AG5182" s="340">
        <f t="shared" si="809"/>
        <v>0</v>
      </c>
      <c r="AI5182" s="340">
        <f t="shared" si="813"/>
        <v>0</v>
      </c>
      <c r="AJ5182" s="340">
        <f t="shared" si="813"/>
        <v>0</v>
      </c>
      <c r="AK5182" s="340">
        <f t="shared" si="813"/>
        <v>0</v>
      </c>
      <c r="AL5182" s="340">
        <f t="shared" si="813"/>
        <v>0</v>
      </c>
      <c r="AM5182" s="340">
        <f t="shared" si="813"/>
        <v>0</v>
      </c>
    </row>
    <row r="5183" spans="1:39" x14ac:dyDescent="0.35">
      <c r="A5183" s="337">
        <v>27096</v>
      </c>
      <c r="B5183" s="338">
        <f t="shared" si="804"/>
        <v>1974</v>
      </c>
      <c r="C5183" s="338">
        <f t="shared" si="805"/>
        <v>3</v>
      </c>
      <c r="D5183" s="338">
        <f t="shared" si="806"/>
        <v>8</v>
      </c>
      <c r="E5183" s="334">
        <v>0</v>
      </c>
      <c r="F5183" s="334">
        <v>0</v>
      </c>
      <c r="G5183" s="334">
        <v>0</v>
      </c>
      <c r="H5183" s="334">
        <v>0</v>
      </c>
      <c r="I5183" s="334">
        <v>0</v>
      </c>
      <c r="J5183" s="334">
        <v>0</v>
      </c>
      <c r="K5183" s="334">
        <v>0</v>
      </c>
      <c r="L5183" s="334">
        <v>0</v>
      </c>
      <c r="M5183" s="334">
        <v>0</v>
      </c>
      <c r="N5183" s="334">
        <v>0</v>
      </c>
      <c r="O5183" s="334">
        <v>0</v>
      </c>
      <c r="P5183" s="334">
        <v>0</v>
      </c>
      <c r="Q5183" s="334">
        <v>0</v>
      </c>
      <c r="R5183" s="334">
        <v>0</v>
      </c>
      <c r="S5183" s="334">
        <v>0</v>
      </c>
      <c r="T5183" s="334">
        <v>0</v>
      </c>
      <c r="U5183" s="334">
        <v>0</v>
      </c>
      <c r="V5183" s="334">
        <v>0</v>
      </c>
      <c r="W5183" s="334">
        <v>0</v>
      </c>
      <c r="X5183" s="334">
        <v>0</v>
      </c>
      <c r="Y5183" s="334">
        <v>0</v>
      </c>
      <c r="Z5183" s="334">
        <v>0</v>
      </c>
      <c r="AA5183" s="334">
        <v>0</v>
      </c>
      <c r="AB5183" s="334">
        <v>0</v>
      </c>
      <c r="AD5183" s="334">
        <v>0</v>
      </c>
      <c r="AE5183" s="334">
        <f t="shared" si="807"/>
        <v>0</v>
      </c>
      <c r="AF5183" s="334">
        <f t="shared" si="808"/>
        <v>0</v>
      </c>
      <c r="AG5183" s="340">
        <f t="shared" si="809"/>
        <v>0</v>
      </c>
      <c r="AI5183" s="340">
        <f t="shared" si="813"/>
        <v>0</v>
      </c>
      <c r="AJ5183" s="340">
        <f t="shared" si="813"/>
        <v>0</v>
      </c>
      <c r="AK5183" s="340">
        <f t="shared" si="813"/>
        <v>0</v>
      </c>
      <c r="AL5183" s="340">
        <f t="shared" si="813"/>
        <v>0</v>
      </c>
      <c r="AM5183" s="340">
        <f t="shared" si="813"/>
        <v>0</v>
      </c>
    </row>
    <row r="5184" spans="1:39" x14ac:dyDescent="0.35">
      <c r="A5184" s="337">
        <v>27097</v>
      </c>
      <c r="B5184" s="338">
        <f t="shared" si="804"/>
        <v>1974</v>
      </c>
      <c r="C5184" s="338">
        <f t="shared" si="805"/>
        <v>3</v>
      </c>
      <c r="D5184" s="338">
        <f t="shared" si="806"/>
        <v>9</v>
      </c>
      <c r="E5184" s="334">
        <v>0</v>
      </c>
      <c r="F5184" s="334">
        <v>0</v>
      </c>
      <c r="G5184" s="334">
        <v>0</v>
      </c>
      <c r="H5184" s="334">
        <v>0</v>
      </c>
      <c r="I5184" s="334">
        <v>0</v>
      </c>
      <c r="J5184" s="334">
        <v>0</v>
      </c>
      <c r="K5184" s="334">
        <v>0</v>
      </c>
      <c r="L5184" s="334">
        <v>0</v>
      </c>
      <c r="M5184" s="334">
        <v>0</v>
      </c>
      <c r="N5184" s="334">
        <v>0</v>
      </c>
      <c r="O5184" s="334">
        <v>0</v>
      </c>
      <c r="P5184" s="334">
        <v>0</v>
      </c>
      <c r="Q5184" s="334">
        <v>0</v>
      </c>
      <c r="R5184" s="334">
        <v>0</v>
      </c>
      <c r="S5184" s="334">
        <v>0</v>
      </c>
      <c r="T5184" s="334">
        <v>0</v>
      </c>
      <c r="U5184" s="334">
        <v>0</v>
      </c>
      <c r="V5184" s="334">
        <v>0</v>
      </c>
      <c r="W5184" s="334">
        <v>0</v>
      </c>
      <c r="X5184" s="334">
        <v>0</v>
      </c>
      <c r="Y5184" s="334">
        <v>0</v>
      </c>
      <c r="Z5184" s="334">
        <v>0</v>
      </c>
      <c r="AA5184" s="334">
        <v>0</v>
      </c>
      <c r="AB5184" s="334">
        <v>0</v>
      </c>
      <c r="AD5184" s="334">
        <v>0</v>
      </c>
      <c r="AE5184" s="334">
        <f t="shared" si="807"/>
        <v>0</v>
      </c>
      <c r="AF5184" s="334">
        <f t="shared" si="808"/>
        <v>0</v>
      </c>
      <c r="AG5184" s="340">
        <f t="shared" si="809"/>
        <v>0</v>
      </c>
      <c r="AI5184" s="340">
        <f t="shared" si="813"/>
        <v>0</v>
      </c>
      <c r="AJ5184" s="340">
        <f t="shared" si="813"/>
        <v>0</v>
      </c>
      <c r="AK5184" s="340">
        <f t="shared" si="813"/>
        <v>0</v>
      </c>
      <c r="AL5184" s="340">
        <f t="shared" si="813"/>
        <v>0</v>
      </c>
      <c r="AM5184" s="340">
        <f t="shared" si="813"/>
        <v>0</v>
      </c>
    </row>
    <row r="5185" spans="1:39" x14ac:dyDescent="0.35">
      <c r="A5185" s="337">
        <v>27098</v>
      </c>
      <c r="B5185" s="338">
        <f t="shared" si="804"/>
        <v>1974</v>
      </c>
      <c r="C5185" s="338">
        <f t="shared" si="805"/>
        <v>3</v>
      </c>
      <c r="D5185" s="338">
        <f t="shared" si="806"/>
        <v>10</v>
      </c>
      <c r="E5185" s="334">
        <v>0</v>
      </c>
      <c r="F5185" s="334">
        <v>0</v>
      </c>
      <c r="G5185" s="334">
        <v>0</v>
      </c>
      <c r="H5185" s="334">
        <v>0</v>
      </c>
      <c r="I5185" s="334">
        <v>0</v>
      </c>
      <c r="J5185" s="334">
        <v>0</v>
      </c>
      <c r="K5185" s="334">
        <v>0</v>
      </c>
      <c r="L5185" s="334">
        <v>0</v>
      </c>
      <c r="M5185" s="334">
        <v>0</v>
      </c>
      <c r="N5185" s="334">
        <v>0</v>
      </c>
      <c r="O5185" s="334">
        <v>0</v>
      </c>
      <c r="P5185" s="334">
        <v>0</v>
      </c>
      <c r="Q5185" s="334">
        <v>0</v>
      </c>
      <c r="R5185" s="334">
        <v>0</v>
      </c>
      <c r="S5185" s="334">
        <v>0</v>
      </c>
      <c r="T5185" s="334">
        <v>0</v>
      </c>
      <c r="U5185" s="334">
        <v>0</v>
      </c>
      <c r="V5185" s="334">
        <v>0</v>
      </c>
      <c r="W5185" s="334">
        <v>0</v>
      </c>
      <c r="X5185" s="334">
        <v>0</v>
      </c>
      <c r="Y5185" s="334">
        <v>0</v>
      </c>
      <c r="Z5185" s="334">
        <v>0</v>
      </c>
      <c r="AA5185" s="334">
        <v>0</v>
      </c>
      <c r="AB5185" s="334">
        <v>0</v>
      </c>
      <c r="AD5185" s="334">
        <v>0</v>
      </c>
      <c r="AE5185" s="334">
        <f t="shared" si="807"/>
        <v>0</v>
      </c>
      <c r="AF5185" s="334">
        <f t="shared" si="808"/>
        <v>0</v>
      </c>
      <c r="AG5185" s="340">
        <f t="shared" si="809"/>
        <v>0</v>
      </c>
      <c r="AI5185" s="340">
        <f t="shared" si="813"/>
        <v>0</v>
      </c>
      <c r="AJ5185" s="340">
        <f t="shared" si="813"/>
        <v>0</v>
      </c>
      <c r="AK5185" s="340">
        <f t="shared" si="813"/>
        <v>0</v>
      </c>
      <c r="AL5185" s="340">
        <f t="shared" si="813"/>
        <v>0</v>
      </c>
      <c r="AM5185" s="340">
        <f t="shared" si="813"/>
        <v>0</v>
      </c>
    </row>
    <row r="5186" spans="1:39" x14ac:dyDescent="0.35">
      <c r="A5186" s="337">
        <v>27099</v>
      </c>
      <c r="B5186" s="338">
        <f t="shared" si="804"/>
        <v>1974</v>
      </c>
      <c r="C5186" s="338">
        <f t="shared" si="805"/>
        <v>3</v>
      </c>
      <c r="D5186" s="338">
        <f t="shared" si="806"/>
        <v>11</v>
      </c>
      <c r="E5186" s="334">
        <v>0</v>
      </c>
      <c r="F5186" s="334">
        <v>0</v>
      </c>
      <c r="G5186" s="334">
        <v>0</v>
      </c>
      <c r="H5186" s="334">
        <v>0</v>
      </c>
      <c r="I5186" s="334">
        <v>0</v>
      </c>
      <c r="J5186" s="334">
        <v>0</v>
      </c>
      <c r="K5186" s="334">
        <v>0</v>
      </c>
      <c r="L5186" s="334">
        <v>0</v>
      </c>
      <c r="M5186" s="334">
        <v>0</v>
      </c>
      <c r="N5186" s="334">
        <v>0</v>
      </c>
      <c r="O5186" s="334">
        <v>0</v>
      </c>
      <c r="P5186" s="334">
        <v>0</v>
      </c>
      <c r="Q5186" s="334">
        <v>0</v>
      </c>
      <c r="R5186" s="334">
        <v>0</v>
      </c>
      <c r="S5186" s="334">
        <v>0</v>
      </c>
      <c r="T5186" s="334">
        <v>0</v>
      </c>
      <c r="U5186" s="334">
        <v>0</v>
      </c>
      <c r="V5186" s="334">
        <v>0</v>
      </c>
      <c r="W5186" s="334">
        <v>0</v>
      </c>
      <c r="X5186" s="334">
        <v>0</v>
      </c>
      <c r="Y5186" s="334">
        <v>0</v>
      </c>
      <c r="Z5186" s="334">
        <v>0</v>
      </c>
      <c r="AA5186" s="334">
        <v>0</v>
      </c>
      <c r="AB5186" s="334">
        <v>0</v>
      </c>
      <c r="AD5186" s="334">
        <v>0</v>
      </c>
      <c r="AE5186" s="334">
        <f t="shared" si="807"/>
        <v>0</v>
      </c>
      <c r="AF5186" s="334">
        <f t="shared" si="808"/>
        <v>0</v>
      </c>
      <c r="AG5186" s="340">
        <f t="shared" si="809"/>
        <v>0</v>
      </c>
      <c r="AI5186" s="340">
        <f t="shared" si="813"/>
        <v>0</v>
      </c>
      <c r="AJ5186" s="340">
        <f t="shared" si="813"/>
        <v>0</v>
      </c>
      <c r="AK5186" s="340">
        <f t="shared" si="813"/>
        <v>0</v>
      </c>
      <c r="AL5186" s="340">
        <f t="shared" si="813"/>
        <v>0</v>
      </c>
      <c r="AM5186" s="340">
        <f t="shared" si="813"/>
        <v>0</v>
      </c>
    </row>
    <row r="5187" spans="1:39" x14ac:dyDescent="0.35">
      <c r="A5187" s="337">
        <v>27100</v>
      </c>
      <c r="B5187" s="338">
        <f t="shared" si="804"/>
        <v>1974</v>
      </c>
      <c r="C5187" s="338">
        <f t="shared" si="805"/>
        <v>3</v>
      </c>
      <c r="D5187" s="338">
        <f t="shared" si="806"/>
        <v>12</v>
      </c>
      <c r="E5187" s="334">
        <v>0</v>
      </c>
      <c r="F5187" s="334">
        <v>0</v>
      </c>
      <c r="G5187" s="334">
        <v>0</v>
      </c>
      <c r="H5187" s="334">
        <v>0</v>
      </c>
      <c r="I5187" s="334">
        <v>0</v>
      </c>
      <c r="J5187" s="334">
        <v>0</v>
      </c>
      <c r="K5187" s="334">
        <v>0</v>
      </c>
      <c r="L5187" s="334">
        <v>0</v>
      </c>
      <c r="M5187" s="334">
        <v>0</v>
      </c>
      <c r="N5187" s="334">
        <v>0.1</v>
      </c>
      <c r="O5187" s="334">
        <v>0</v>
      </c>
      <c r="P5187" s="334">
        <v>0</v>
      </c>
      <c r="Q5187" s="334">
        <v>0</v>
      </c>
      <c r="R5187" s="334">
        <v>0</v>
      </c>
      <c r="S5187" s="334">
        <v>0</v>
      </c>
      <c r="T5187" s="334">
        <v>0</v>
      </c>
      <c r="U5187" s="334">
        <v>0</v>
      </c>
      <c r="V5187" s="334">
        <v>0.1</v>
      </c>
      <c r="W5187" s="334">
        <v>0</v>
      </c>
      <c r="X5187" s="334">
        <v>0</v>
      </c>
      <c r="Y5187" s="334">
        <v>0</v>
      </c>
      <c r="Z5187" s="334">
        <v>0.1</v>
      </c>
      <c r="AA5187" s="334">
        <v>0</v>
      </c>
      <c r="AB5187" s="334">
        <v>0</v>
      </c>
      <c r="AD5187" s="334">
        <v>0.3</v>
      </c>
      <c r="AE5187" s="334">
        <f t="shared" si="807"/>
        <v>0.3</v>
      </c>
      <c r="AF5187" s="334">
        <f t="shared" si="808"/>
        <v>0.30000000000000004</v>
      </c>
      <c r="AG5187" s="340">
        <f t="shared" si="809"/>
        <v>5.5511151231257827E-17</v>
      </c>
      <c r="AI5187" s="340">
        <f t="shared" si="813"/>
        <v>0</v>
      </c>
      <c r="AJ5187" s="340">
        <f t="shared" si="813"/>
        <v>0</v>
      </c>
      <c r="AK5187" s="340">
        <f t="shared" si="813"/>
        <v>0</v>
      </c>
      <c r="AL5187" s="340">
        <f t="shared" si="813"/>
        <v>0</v>
      </c>
      <c r="AM5187" s="340">
        <f t="shared" si="813"/>
        <v>0</v>
      </c>
    </row>
    <row r="5188" spans="1:39" x14ac:dyDescent="0.35">
      <c r="A5188" s="337">
        <v>27101</v>
      </c>
      <c r="B5188" s="338">
        <f t="shared" ref="B5188:B5251" si="814">YEAR(A5188)</f>
        <v>1974</v>
      </c>
      <c r="C5188" s="338">
        <f t="shared" ref="C5188:C5251" si="815">MONTH(A5188)</f>
        <v>3</v>
      </c>
      <c r="D5188" s="338">
        <f t="shared" ref="D5188:D5251" si="816">DAY(A5188)</f>
        <v>13</v>
      </c>
      <c r="E5188" s="334">
        <v>0.1</v>
      </c>
      <c r="F5188" s="334">
        <v>0</v>
      </c>
      <c r="G5188" s="334">
        <v>0</v>
      </c>
      <c r="H5188" s="334">
        <v>0</v>
      </c>
      <c r="I5188" s="334">
        <v>0</v>
      </c>
      <c r="J5188" s="334">
        <v>0</v>
      </c>
      <c r="K5188" s="334">
        <v>0</v>
      </c>
      <c r="L5188" s="334">
        <v>0</v>
      </c>
      <c r="M5188" s="334">
        <v>0</v>
      </c>
      <c r="N5188" s="334">
        <v>0</v>
      </c>
      <c r="O5188" s="334">
        <v>0</v>
      </c>
      <c r="P5188" s="334">
        <v>0</v>
      </c>
      <c r="Q5188" s="334">
        <v>0</v>
      </c>
      <c r="R5188" s="334">
        <v>0</v>
      </c>
      <c r="S5188" s="334">
        <v>0</v>
      </c>
      <c r="T5188" s="334">
        <v>0.1</v>
      </c>
      <c r="U5188" s="334">
        <v>0</v>
      </c>
      <c r="V5188" s="334">
        <v>0.1</v>
      </c>
      <c r="W5188" s="334">
        <v>0.1</v>
      </c>
      <c r="X5188" s="334">
        <v>0.1</v>
      </c>
      <c r="Y5188" s="334">
        <v>0.1</v>
      </c>
      <c r="Z5188" s="334">
        <v>0</v>
      </c>
      <c r="AA5188" s="334">
        <v>0.1</v>
      </c>
      <c r="AB5188" s="334">
        <v>0.1</v>
      </c>
      <c r="AD5188" s="334">
        <v>0.8</v>
      </c>
      <c r="AE5188" s="334">
        <f t="shared" ref="AE5188:AE5251" si="817">AD5188</f>
        <v>0.8</v>
      </c>
      <c r="AF5188" s="334">
        <f t="shared" ref="AF5188:AF5251" si="818">SUM(E5188:AB5188)</f>
        <v>0.79999999999999993</v>
      </c>
      <c r="AG5188" s="340">
        <f t="shared" ref="AG5188:AG5251" si="819">ABS(AF5188-AE5188)</f>
        <v>1.1102230246251565E-16</v>
      </c>
      <c r="AI5188" s="340">
        <f t="shared" ref="AI5188:AM5203" si="820">IF($C5188=AI$1,$AF5188,0)</f>
        <v>0</v>
      </c>
      <c r="AJ5188" s="340">
        <f t="shared" si="820"/>
        <v>0</v>
      </c>
      <c r="AK5188" s="340">
        <f t="shared" si="820"/>
        <v>0</v>
      </c>
      <c r="AL5188" s="340">
        <f t="shared" si="820"/>
        <v>0</v>
      </c>
      <c r="AM5188" s="340">
        <f t="shared" si="820"/>
        <v>0</v>
      </c>
    </row>
    <row r="5189" spans="1:39" x14ac:dyDescent="0.35">
      <c r="A5189" s="337">
        <v>27102</v>
      </c>
      <c r="B5189" s="338">
        <f t="shared" si="814"/>
        <v>1974</v>
      </c>
      <c r="C5189" s="338">
        <f t="shared" si="815"/>
        <v>3</v>
      </c>
      <c r="D5189" s="338">
        <f t="shared" si="816"/>
        <v>14</v>
      </c>
      <c r="E5189" s="334">
        <v>0</v>
      </c>
      <c r="F5189" s="334">
        <v>0</v>
      </c>
      <c r="G5189" s="334">
        <v>0</v>
      </c>
      <c r="H5189" s="334">
        <v>0</v>
      </c>
      <c r="I5189" s="334">
        <v>0</v>
      </c>
      <c r="J5189" s="334">
        <v>0</v>
      </c>
      <c r="K5189" s="334">
        <v>0</v>
      </c>
      <c r="L5189" s="334">
        <v>0</v>
      </c>
      <c r="M5189" s="334">
        <v>0</v>
      </c>
      <c r="N5189" s="334">
        <v>0</v>
      </c>
      <c r="O5189" s="334">
        <v>0</v>
      </c>
      <c r="P5189" s="334">
        <v>0</v>
      </c>
      <c r="Q5189" s="334">
        <v>0</v>
      </c>
      <c r="R5189" s="334">
        <v>0</v>
      </c>
      <c r="S5189" s="334">
        <v>0</v>
      </c>
      <c r="T5189" s="334">
        <v>0</v>
      </c>
      <c r="U5189" s="334">
        <v>0</v>
      </c>
      <c r="V5189" s="334">
        <v>0</v>
      </c>
      <c r="W5189" s="334">
        <v>0</v>
      </c>
      <c r="X5189" s="334">
        <v>0</v>
      </c>
      <c r="Y5189" s="334">
        <v>0</v>
      </c>
      <c r="Z5189" s="334">
        <v>0</v>
      </c>
      <c r="AA5189" s="334">
        <v>0</v>
      </c>
      <c r="AB5189" s="334">
        <v>0</v>
      </c>
      <c r="AD5189" s="334">
        <v>0</v>
      </c>
      <c r="AE5189" s="334">
        <f t="shared" si="817"/>
        <v>0</v>
      </c>
      <c r="AF5189" s="334">
        <f t="shared" si="818"/>
        <v>0</v>
      </c>
      <c r="AG5189" s="340">
        <f t="shared" si="819"/>
        <v>0</v>
      </c>
      <c r="AI5189" s="340">
        <f t="shared" si="820"/>
        <v>0</v>
      </c>
      <c r="AJ5189" s="340">
        <f t="shared" si="820"/>
        <v>0</v>
      </c>
      <c r="AK5189" s="340">
        <f t="shared" si="820"/>
        <v>0</v>
      </c>
      <c r="AL5189" s="340">
        <f t="shared" si="820"/>
        <v>0</v>
      </c>
      <c r="AM5189" s="340">
        <f t="shared" si="820"/>
        <v>0</v>
      </c>
    </row>
    <row r="5190" spans="1:39" x14ac:dyDescent="0.35">
      <c r="A5190" s="337">
        <v>27103</v>
      </c>
      <c r="B5190" s="338">
        <f t="shared" si="814"/>
        <v>1974</v>
      </c>
      <c r="C5190" s="338">
        <f t="shared" si="815"/>
        <v>3</v>
      </c>
      <c r="D5190" s="338">
        <f t="shared" si="816"/>
        <v>15</v>
      </c>
      <c r="E5190" s="334">
        <v>0</v>
      </c>
      <c r="F5190" s="334">
        <v>0</v>
      </c>
      <c r="G5190" s="334">
        <v>0</v>
      </c>
      <c r="H5190" s="334">
        <v>0.1</v>
      </c>
      <c r="I5190" s="334">
        <v>0</v>
      </c>
      <c r="J5190" s="334">
        <v>0</v>
      </c>
      <c r="K5190" s="334">
        <v>0</v>
      </c>
      <c r="L5190" s="334">
        <v>0</v>
      </c>
      <c r="M5190" s="334">
        <v>0</v>
      </c>
      <c r="N5190" s="334">
        <v>0</v>
      </c>
      <c r="O5190" s="334">
        <v>0</v>
      </c>
      <c r="P5190" s="334">
        <v>0.1</v>
      </c>
      <c r="Q5190" s="334">
        <v>0</v>
      </c>
      <c r="R5190" s="334">
        <v>0</v>
      </c>
      <c r="S5190" s="334">
        <v>0</v>
      </c>
      <c r="T5190" s="334">
        <v>0</v>
      </c>
      <c r="U5190" s="334">
        <v>0</v>
      </c>
      <c r="V5190" s="334">
        <v>0</v>
      </c>
      <c r="W5190" s="334">
        <v>0</v>
      </c>
      <c r="X5190" s="334">
        <v>0</v>
      </c>
      <c r="Y5190" s="334">
        <v>0.1</v>
      </c>
      <c r="Z5190" s="334">
        <v>0</v>
      </c>
      <c r="AA5190" s="334">
        <v>0</v>
      </c>
      <c r="AB5190" s="334">
        <v>0</v>
      </c>
      <c r="AD5190" s="334">
        <v>0.3</v>
      </c>
      <c r="AE5190" s="334">
        <f t="shared" si="817"/>
        <v>0.3</v>
      </c>
      <c r="AF5190" s="334">
        <f t="shared" si="818"/>
        <v>0.30000000000000004</v>
      </c>
      <c r="AG5190" s="340">
        <f t="shared" si="819"/>
        <v>5.5511151231257827E-17</v>
      </c>
      <c r="AI5190" s="340">
        <f t="shared" si="820"/>
        <v>0</v>
      </c>
      <c r="AJ5190" s="340">
        <f t="shared" si="820"/>
        <v>0</v>
      </c>
      <c r="AK5190" s="340">
        <f t="shared" si="820"/>
        <v>0</v>
      </c>
      <c r="AL5190" s="340">
        <f t="shared" si="820"/>
        <v>0</v>
      </c>
      <c r="AM5190" s="340">
        <f t="shared" si="820"/>
        <v>0</v>
      </c>
    </row>
    <row r="5191" spans="1:39" x14ac:dyDescent="0.35">
      <c r="A5191" s="337">
        <v>27104</v>
      </c>
      <c r="B5191" s="338">
        <f t="shared" si="814"/>
        <v>1974</v>
      </c>
      <c r="C5191" s="338">
        <f t="shared" si="815"/>
        <v>3</v>
      </c>
      <c r="D5191" s="338">
        <f t="shared" si="816"/>
        <v>16</v>
      </c>
      <c r="E5191" s="334">
        <v>0</v>
      </c>
      <c r="F5191" s="334">
        <v>0</v>
      </c>
      <c r="G5191" s="334">
        <v>0</v>
      </c>
      <c r="H5191" s="334">
        <v>0</v>
      </c>
      <c r="I5191" s="334">
        <v>0</v>
      </c>
      <c r="J5191" s="334">
        <v>0</v>
      </c>
      <c r="K5191" s="334">
        <v>0</v>
      </c>
      <c r="L5191" s="334">
        <v>0</v>
      </c>
      <c r="M5191" s="334">
        <v>0</v>
      </c>
      <c r="N5191" s="334">
        <v>0</v>
      </c>
      <c r="O5191" s="334">
        <v>0</v>
      </c>
      <c r="P5191" s="334">
        <v>0</v>
      </c>
      <c r="Q5191" s="334">
        <v>0</v>
      </c>
      <c r="R5191" s="334">
        <v>0</v>
      </c>
      <c r="S5191" s="334">
        <v>0</v>
      </c>
      <c r="T5191" s="334">
        <v>0</v>
      </c>
      <c r="U5191" s="334">
        <v>0</v>
      </c>
      <c r="V5191" s="334">
        <v>0</v>
      </c>
      <c r="W5191" s="334">
        <v>0</v>
      </c>
      <c r="X5191" s="334">
        <v>0</v>
      </c>
      <c r="Y5191" s="334">
        <v>0</v>
      </c>
      <c r="Z5191" s="334">
        <v>0</v>
      </c>
      <c r="AA5191" s="334">
        <v>0</v>
      </c>
      <c r="AB5191" s="334">
        <v>0</v>
      </c>
      <c r="AD5191" s="334">
        <v>0</v>
      </c>
      <c r="AE5191" s="334">
        <f t="shared" si="817"/>
        <v>0</v>
      </c>
      <c r="AF5191" s="334">
        <f t="shared" si="818"/>
        <v>0</v>
      </c>
      <c r="AG5191" s="340">
        <f t="shared" si="819"/>
        <v>0</v>
      </c>
      <c r="AI5191" s="340">
        <f t="shared" si="820"/>
        <v>0</v>
      </c>
      <c r="AJ5191" s="340">
        <f t="shared" si="820"/>
        <v>0</v>
      </c>
      <c r="AK5191" s="340">
        <f t="shared" si="820"/>
        <v>0</v>
      </c>
      <c r="AL5191" s="340">
        <f t="shared" si="820"/>
        <v>0</v>
      </c>
      <c r="AM5191" s="340">
        <f t="shared" si="820"/>
        <v>0</v>
      </c>
    </row>
    <row r="5192" spans="1:39" x14ac:dyDescent="0.35">
      <c r="A5192" s="337">
        <v>27105</v>
      </c>
      <c r="B5192" s="338">
        <f t="shared" si="814"/>
        <v>1974</v>
      </c>
      <c r="C5192" s="338">
        <f t="shared" si="815"/>
        <v>3</v>
      </c>
      <c r="D5192" s="338">
        <f t="shared" si="816"/>
        <v>17</v>
      </c>
      <c r="E5192" s="334">
        <v>0</v>
      </c>
      <c r="F5192" s="334">
        <v>0</v>
      </c>
      <c r="G5192" s="334">
        <v>0</v>
      </c>
      <c r="H5192" s="334">
        <v>0</v>
      </c>
      <c r="I5192" s="334">
        <v>0</v>
      </c>
      <c r="J5192" s="334">
        <v>0</v>
      </c>
      <c r="K5192" s="334">
        <v>0.2</v>
      </c>
      <c r="L5192" s="334">
        <v>0.4</v>
      </c>
      <c r="M5192" s="334">
        <v>0</v>
      </c>
      <c r="N5192" s="334">
        <v>0.2</v>
      </c>
      <c r="O5192" s="334">
        <v>0.2</v>
      </c>
      <c r="P5192" s="334">
        <v>0.2</v>
      </c>
      <c r="Q5192" s="334">
        <v>0.2</v>
      </c>
      <c r="R5192" s="334">
        <v>0.3</v>
      </c>
      <c r="S5192" s="334">
        <v>0.4</v>
      </c>
      <c r="T5192" s="334">
        <v>0.2</v>
      </c>
      <c r="U5192" s="334">
        <v>0.2</v>
      </c>
      <c r="V5192" s="334">
        <v>0.2</v>
      </c>
      <c r="W5192" s="334">
        <v>0.2</v>
      </c>
      <c r="X5192" s="334">
        <v>0</v>
      </c>
      <c r="Y5192" s="334">
        <v>0.2</v>
      </c>
      <c r="Z5192" s="334">
        <v>0.2</v>
      </c>
      <c r="AA5192" s="334">
        <v>0</v>
      </c>
      <c r="AB5192" s="334">
        <v>0</v>
      </c>
      <c r="AD5192" s="334">
        <v>3.3</v>
      </c>
      <c r="AE5192" s="334">
        <f t="shared" si="817"/>
        <v>3.3</v>
      </c>
      <c r="AF5192" s="334">
        <f t="shared" si="818"/>
        <v>3.3000000000000012</v>
      </c>
      <c r="AG5192" s="340">
        <f t="shared" si="819"/>
        <v>1.3322676295501878E-15</v>
      </c>
      <c r="AI5192" s="340">
        <f t="shared" si="820"/>
        <v>0</v>
      </c>
      <c r="AJ5192" s="340">
        <f t="shared" si="820"/>
        <v>0</v>
      </c>
      <c r="AK5192" s="340">
        <f t="shared" si="820"/>
        <v>0</v>
      </c>
      <c r="AL5192" s="340">
        <f t="shared" si="820"/>
        <v>0</v>
      </c>
      <c r="AM5192" s="340">
        <f t="shared" si="820"/>
        <v>0</v>
      </c>
    </row>
    <row r="5193" spans="1:39" x14ac:dyDescent="0.35">
      <c r="A5193" s="337">
        <v>27106</v>
      </c>
      <c r="B5193" s="338">
        <f t="shared" si="814"/>
        <v>1974</v>
      </c>
      <c r="C5193" s="338">
        <f t="shared" si="815"/>
        <v>3</v>
      </c>
      <c r="D5193" s="338">
        <f t="shared" si="816"/>
        <v>18</v>
      </c>
      <c r="E5193" s="334">
        <v>0</v>
      </c>
      <c r="F5193" s="334">
        <v>0</v>
      </c>
      <c r="G5193" s="334">
        <v>0</v>
      </c>
      <c r="H5193" s="334">
        <v>0</v>
      </c>
      <c r="I5193" s="334">
        <v>0</v>
      </c>
      <c r="J5193" s="334">
        <v>0</v>
      </c>
      <c r="K5193" s="334">
        <v>0</v>
      </c>
      <c r="L5193" s="334">
        <v>0</v>
      </c>
      <c r="M5193" s="334">
        <v>0</v>
      </c>
      <c r="N5193" s="334">
        <v>0</v>
      </c>
      <c r="O5193" s="334">
        <v>0</v>
      </c>
      <c r="P5193" s="334">
        <v>0.1</v>
      </c>
      <c r="Q5193" s="334">
        <v>0.1</v>
      </c>
      <c r="R5193" s="334">
        <v>0.1</v>
      </c>
      <c r="S5193" s="334">
        <v>0.2</v>
      </c>
      <c r="T5193" s="334">
        <v>0.2</v>
      </c>
      <c r="U5193" s="334">
        <v>0.3</v>
      </c>
      <c r="V5193" s="334">
        <v>0.1</v>
      </c>
      <c r="W5193" s="334">
        <v>0.1</v>
      </c>
      <c r="X5193" s="334">
        <v>0</v>
      </c>
      <c r="Y5193" s="334">
        <v>0</v>
      </c>
      <c r="Z5193" s="334">
        <v>0</v>
      </c>
      <c r="AA5193" s="334">
        <v>0</v>
      </c>
      <c r="AB5193" s="334">
        <v>0.1</v>
      </c>
      <c r="AD5193" s="334">
        <v>1.3</v>
      </c>
      <c r="AE5193" s="334">
        <f t="shared" si="817"/>
        <v>1.3</v>
      </c>
      <c r="AF5193" s="334">
        <f t="shared" si="818"/>
        <v>1.3000000000000003</v>
      </c>
      <c r="AG5193" s="340">
        <f t="shared" si="819"/>
        <v>2.2204460492503131E-16</v>
      </c>
      <c r="AI5193" s="340">
        <f t="shared" si="820"/>
        <v>0</v>
      </c>
      <c r="AJ5193" s="340">
        <f t="shared" si="820"/>
        <v>0</v>
      </c>
      <c r="AK5193" s="340">
        <f t="shared" si="820"/>
        <v>0</v>
      </c>
      <c r="AL5193" s="340">
        <f t="shared" si="820"/>
        <v>0</v>
      </c>
      <c r="AM5193" s="340">
        <f t="shared" si="820"/>
        <v>0</v>
      </c>
    </row>
    <row r="5194" spans="1:39" x14ac:dyDescent="0.35">
      <c r="A5194" s="337">
        <v>27107</v>
      </c>
      <c r="B5194" s="338">
        <f t="shared" si="814"/>
        <v>1974</v>
      </c>
      <c r="C5194" s="338">
        <f t="shared" si="815"/>
        <v>3</v>
      </c>
      <c r="D5194" s="338">
        <f t="shared" si="816"/>
        <v>19</v>
      </c>
      <c r="E5194" s="334">
        <v>0</v>
      </c>
      <c r="F5194" s="334">
        <v>0.1</v>
      </c>
      <c r="G5194" s="334">
        <v>0</v>
      </c>
      <c r="H5194" s="334">
        <v>0</v>
      </c>
      <c r="I5194" s="334">
        <v>0</v>
      </c>
      <c r="J5194" s="334">
        <v>0.1</v>
      </c>
      <c r="K5194" s="334">
        <v>0</v>
      </c>
      <c r="L5194" s="334">
        <v>0</v>
      </c>
      <c r="M5194" s="334">
        <v>0</v>
      </c>
      <c r="N5194" s="334">
        <v>0</v>
      </c>
      <c r="O5194" s="334">
        <v>0.1</v>
      </c>
      <c r="P5194" s="334">
        <v>0</v>
      </c>
      <c r="Q5194" s="334">
        <v>0</v>
      </c>
      <c r="R5194" s="334">
        <v>0</v>
      </c>
      <c r="S5194" s="334">
        <v>0</v>
      </c>
      <c r="T5194" s="334">
        <v>0</v>
      </c>
      <c r="U5194" s="334">
        <v>0</v>
      </c>
      <c r="V5194" s="334">
        <v>0</v>
      </c>
      <c r="W5194" s="334">
        <v>0</v>
      </c>
      <c r="X5194" s="334">
        <v>0</v>
      </c>
      <c r="Y5194" s="334">
        <v>0</v>
      </c>
      <c r="Z5194" s="334">
        <v>0</v>
      </c>
      <c r="AA5194" s="334">
        <v>0</v>
      </c>
      <c r="AB5194" s="334">
        <v>0</v>
      </c>
      <c r="AD5194" s="334">
        <v>0.3</v>
      </c>
      <c r="AE5194" s="334">
        <f t="shared" si="817"/>
        <v>0.3</v>
      </c>
      <c r="AF5194" s="334">
        <f t="shared" si="818"/>
        <v>0.30000000000000004</v>
      </c>
      <c r="AG5194" s="340">
        <f t="shared" si="819"/>
        <v>5.5511151231257827E-17</v>
      </c>
      <c r="AI5194" s="340">
        <f t="shared" si="820"/>
        <v>0</v>
      </c>
      <c r="AJ5194" s="340">
        <f t="shared" si="820"/>
        <v>0</v>
      </c>
      <c r="AK5194" s="340">
        <f t="shared" si="820"/>
        <v>0</v>
      </c>
      <c r="AL5194" s="340">
        <f t="shared" si="820"/>
        <v>0</v>
      </c>
      <c r="AM5194" s="340">
        <f t="shared" si="820"/>
        <v>0</v>
      </c>
    </row>
    <row r="5195" spans="1:39" x14ac:dyDescent="0.35">
      <c r="A5195" s="337">
        <v>27108</v>
      </c>
      <c r="B5195" s="338">
        <f t="shared" si="814"/>
        <v>1974</v>
      </c>
      <c r="C5195" s="338">
        <f t="shared" si="815"/>
        <v>3</v>
      </c>
      <c r="D5195" s="338">
        <f t="shared" si="816"/>
        <v>20</v>
      </c>
      <c r="E5195" s="334">
        <v>0</v>
      </c>
      <c r="F5195" s="334">
        <v>0</v>
      </c>
      <c r="G5195" s="334">
        <v>0</v>
      </c>
      <c r="H5195" s="334">
        <v>0</v>
      </c>
      <c r="I5195" s="334">
        <v>0</v>
      </c>
      <c r="J5195" s="334">
        <v>0</v>
      </c>
      <c r="K5195" s="334">
        <v>0</v>
      </c>
      <c r="L5195" s="334">
        <v>0</v>
      </c>
      <c r="M5195" s="334">
        <v>0</v>
      </c>
      <c r="N5195" s="334">
        <v>0</v>
      </c>
      <c r="O5195" s="334">
        <v>0</v>
      </c>
      <c r="P5195" s="334">
        <v>0</v>
      </c>
      <c r="Q5195" s="334">
        <v>0</v>
      </c>
      <c r="R5195" s="334">
        <v>0</v>
      </c>
      <c r="S5195" s="334">
        <v>0</v>
      </c>
      <c r="T5195" s="334">
        <v>0</v>
      </c>
      <c r="U5195" s="334">
        <v>0</v>
      </c>
      <c r="V5195" s="334">
        <v>0</v>
      </c>
      <c r="W5195" s="334">
        <v>0</v>
      </c>
      <c r="X5195" s="334">
        <v>0</v>
      </c>
      <c r="Y5195" s="334">
        <v>0</v>
      </c>
      <c r="Z5195" s="334">
        <v>0</v>
      </c>
      <c r="AA5195" s="334">
        <v>0</v>
      </c>
      <c r="AB5195" s="334">
        <v>0</v>
      </c>
      <c r="AD5195" s="334">
        <v>0</v>
      </c>
      <c r="AE5195" s="334">
        <f t="shared" si="817"/>
        <v>0</v>
      </c>
      <c r="AF5195" s="334">
        <f t="shared" si="818"/>
        <v>0</v>
      </c>
      <c r="AG5195" s="340">
        <f t="shared" si="819"/>
        <v>0</v>
      </c>
      <c r="AI5195" s="340">
        <f t="shared" si="820"/>
        <v>0</v>
      </c>
      <c r="AJ5195" s="340">
        <f t="shared" si="820"/>
        <v>0</v>
      </c>
      <c r="AK5195" s="340">
        <f t="shared" si="820"/>
        <v>0</v>
      </c>
      <c r="AL5195" s="340">
        <f t="shared" si="820"/>
        <v>0</v>
      </c>
      <c r="AM5195" s="340">
        <f t="shared" si="820"/>
        <v>0</v>
      </c>
    </row>
    <row r="5196" spans="1:39" x14ac:dyDescent="0.35">
      <c r="A5196" s="337">
        <v>27109</v>
      </c>
      <c r="B5196" s="338">
        <f t="shared" si="814"/>
        <v>1974</v>
      </c>
      <c r="C5196" s="338">
        <f t="shared" si="815"/>
        <v>3</v>
      </c>
      <c r="D5196" s="338">
        <f t="shared" si="816"/>
        <v>21</v>
      </c>
      <c r="E5196" s="334">
        <v>0.2</v>
      </c>
      <c r="F5196" s="334">
        <v>0.2</v>
      </c>
      <c r="G5196" s="334">
        <v>0</v>
      </c>
      <c r="H5196" s="334">
        <v>0</v>
      </c>
      <c r="I5196" s="334">
        <v>0</v>
      </c>
      <c r="J5196" s="334">
        <v>0</v>
      </c>
      <c r="K5196" s="334">
        <v>0</v>
      </c>
      <c r="L5196" s="334">
        <v>0</v>
      </c>
      <c r="M5196" s="334">
        <v>0</v>
      </c>
      <c r="N5196" s="334">
        <v>0.4</v>
      </c>
      <c r="O5196" s="334">
        <v>0.2</v>
      </c>
      <c r="P5196" s="334">
        <v>0.2</v>
      </c>
      <c r="Q5196" s="334">
        <v>0.2</v>
      </c>
      <c r="R5196" s="334">
        <v>0.5</v>
      </c>
      <c r="S5196" s="334">
        <v>0.4</v>
      </c>
      <c r="T5196" s="334">
        <v>0.2</v>
      </c>
      <c r="U5196" s="334">
        <v>0.2</v>
      </c>
      <c r="V5196" s="334">
        <v>0.2</v>
      </c>
      <c r="W5196" s="334">
        <v>0</v>
      </c>
      <c r="X5196" s="334">
        <v>0</v>
      </c>
      <c r="Y5196" s="334">
        <v>0</v>
      </c>
      <c r="Z5196" s="334">
        <v>0</v>
      </c>
      <c r="AA5196" s="334">
        <v>0.2</v>
      </c>
      <c r="AB5196" s="334">
        <v>0.2</v>
      </c>
      <c r="AD5196" s="334">
        <v>3.3</v>
      </c>
      <c r="AE5196" s="334">
        <f t="shared" si="817"/>
        <v>3.3</v>
      </c>
      <c r="AF5196" s="334">
        <f t="shared" si="818"/>
        <v>3.3000000000000007</v>
      </c>
      <c r="AG5196" s="340">
        <f t="shared" si="819"/>
        <v>8.8817841970012523E-16</v>
      </c>
      <c r="AI5196" s="340">
        <f t="shared" si="820"/>
        <v>0</v>
      </c>
      <c r="AJ5196" s="340">
        <f t="shared" si="820"/>
        <v>0</v>
      </c>
      <c r="AK5196" s="340">
        <f t="shared" si="820"/>
        <v>0</v>
      </c>
      <c r="AL5196" s="340">
        <f t="shared" si="820"/>
        <v>0</v>
      </c>
      <c r="AM5196" s="340">
        <f t="shared" si="820"/>
        <v>0</v>
      </c>
    </row>
    <row r="5197" spans="1:39" x14ac:dyDescent="0.35">
      <c r="A5197" s="337">
        <v>27110</v>
      </c>
      <c r="B5197" s="338">
        <f t="shared" si="814"/>
        <v>1974</v>
      </c>
      <c r="C5197" s="338">
        <f t="shared" si="815"/>
        <v>3</v>
      </c>
      <c r="D5197" s="338">
        <f t="shared" si="816"/>
        <v>22</v>
      </c>
      <c r="E5197" s="334">
        <v>0</v>
      </c>
      <c r="F5197" s="334">
        <v>0</v>
      </c>
      <c r="G5197" s="334">
        <v>0</v>
      </c>
      <c r="H5197" s="334">
        <v>0</v>
      </c>
      <c r="I5197" s="334">
        <v>0</v>
      </c>
      <c r="J5197" s="334">
        <v>0</v>
      </c>
      <c r="K5197" s="334">
        <v>0</v>
      </c>
      <c r="L5197" s="334">
        <v>0</v>
      </c>
      <c r="M5197" s="334">
        <v>0</v>
      </c>
      <c r="N5197" s="334">
        <v>0</v>
      </c>
      <c r="O5197" s="334">
        <v>0</v>
      </c>
      <c r="P5197" s="334">
        <v>0</v>
      </c>
      <c r="Q5197" s="334">
        <v>0</v>
      </c>
      <c r="R5197" s="334">
        <v>0</v>
      </c>
      <c r="S5197" s="334">
        <v>0</v>
      </c>
      <c r="T5197" s="334">
        <v>0</v>
      </c>
      <c r="U5197" s="334">
        <v>0</v>
      </c>
      <c r="V5197" s="334">
        <v>0</v>
      </c>
      <c r="W5197" s="334">
        <v>0</v>
      </c>
      <c r="X5197" s="334">
        <v>0</v>
      </c>
      <c r="Y5197" s="334">
        <v>0</v>
      </c>
      <c r="Z5197" s="334">
        <v>0</v>
      </c>
      <c r="AA5197" s="334">
        <v>0</v>
      </c>
      <c r="AB5197" s="334">
        <v>0</v>
      </c>
      <c r="AD5197" s="334">
        <v>0</v>
      </c>
      <c r="AE5197" s="334">
        <f t="shared" si="817"/>
        <v>0</v>
      </c>
      <c r="AF5197" s="334">
        <f t="shared" si="818"/>
        <v>0</v>
      </c>
      <c r="AG5197" s="340">
        <f t="shared" si="819"/>
        <v>0</v>
      </c>
      <c r="AI5197" s="340">
        <f t="shared" si="820"/>
        <v>0</v>
      </c>
      <c r="AJ5197" s="340">
        <f t="shared" si="820"/>
        <v>0</v>
      </c>
      <c r="AK5197" s="340">
        <f t="shared" si="820"/>
        <v>0</v>
      </c>
      <c r="AL5197" s="340">
        <f t="shared" si="820"/>
        <v>0</v>
      </c>
      <c r="AM5197" s="340">
        <f t="shared" si="820"/>
        <v>0</v>
      </c>
    </row>
    <row r="5198" spans="1:39" x14ac:dyDescent="0.35">
      <c r="A5198" s="337">
        <v>27111</v>
      </c>
      <c r="B5198" s="338">
        <f t="shared" si="814"/>
        <v>1974</v>
      </c>
      <c r="C5198" s="338">
        <f t="shared" si="815"/>
        <v>3</v>
      </c>
      <c r="D5198" s="338">
        <f t="shared" si="816"/>
        <v>23</v>
      </c>
      <c r="E5198" s="334">
        <v>0</v>
      </c>
      <c r="F5198" s="334">
        <v>0</v>
      </c>
      <c r="G5198" s="334">
        <v>0</v>
      </c>
      <c r="H5198" s="334">
        <v>0</v>
      </c>
      <c r="I5198" s="334">
        <v>0</v>
      </c>
      <c r="J5198" s="334">
        <v>0</v>
      </c>
      <c r="K5198" s="334">
        <v>0</v>
      </c>
      <c r="L5198" s="334">
        <v>0</v>
      </c>
      <c r="M5198" s="334">
        <v>0</v>
      </c>
      <c r="N5198" s="334">
        <v>0</v>
      </c>
      <c r="O5198" s="334">
        <v>0</v>
      </c>
      <c r="P5198" s="334">
        <v>0</v>
      </c>
      <c r="Q5198" s="334">
        <v>0</v>
      </c>
      <c r="R5198" s="334">
        <v>0</v>
      </c>
      <c r="S5198" s="334">
        <v>0</v>
      </c>
      <c r="T5198" s="334">
        <v>0</v>
      </c>
      <c r="U5198" s="334">
        <v>0</v>
      </c>
      <c r="V5198" s="334">
        <v>0</v>
      </c>
      <c r="W5198" s="334">
        <v>0</v>
      </c>
      <c r="X5198" s="334">
        <v>0</v>
      </c>
      <c r="Y5198" s="334">
        <v>0</v>
      </c>
      <c r="Z5198" s="334">
        <v>0</v>
      </c>
      <c r="AA5198" s="334">
        <v>0</v>
      </c>
      <c r="AB5198" s="334">
        <v>0</v>
      </c>
      <c r="AD5198" s="334">
        <v>0</v>
      </c>
      <c r="AE5198" s="334">
        <f t="shared" si="817"/>
        <v>0</v>
      </c>
      <c r="AF5198" s="334">
        <f t="shared" si="818"/>
        <v>0</v>
      </c>
      <c r="AG5198" s="340">
        <f t="shared" si="819"/>
        <v>0</v>
      </c>
      <c r="AI5198" s="340">
        <f t="shared" si="820"/>
        <v>0</v>
      </c>
      <c r="AJ5198" s="340">
        <f t="shared" si="820"/>
        <v>0</v>
      </c>
      <c r="AK5198" s="340">
        <f t="shared" si="820"/>
        <v>0</v>
      </c>
      <c r="AL5198" s="340">
        <f t="shared" si="820"/>
        <v>0</v>
      </c>
      <c r="AM5198" s="340">
        <f t="shared" si="820"/>
        <v>0</v>
      </c>
    </row>
    <row r="5199" spans="1:39" x14ac:dyDescent="0.35">
      <c r="A5199" s="337">
        <v>27112</v>
      </c>
      <c r="B5199" s="338">
        <f t="shared" si="814"/>
        <v>1974</v>
      </c>
      <c r="C5199" s="338">
        <f t="shared" si="815"/>
        <v>3</v>
      </c>
      <c r="D5199" s="338">
        <f t="shared" si="816"/>
        <v>24</v>
      </c>
      <c r="E5199" s="334">
        <v>0</v>
      </c>
      <c r="F5199" s="334">
        <v>0</v>
      </c>
      <c r="G5199" s="334">
        <v>0</v>
      </c>
      <c r="H5199" s="334">
        <v>0</v>
      </c>
      <c r="I5199" s="334">
        <v>0</v>
      </c>
      <c r="J5199" s="334">
        <v>0</v>
      </c>
      <c r="K5199" s="334">
        <v>0</v>
      </c>
      <c r="L5199" s="334">
        <v>0</v>
      </c>
      <c r="M5199" s="334">
        <v>0</v>
      </c>
      <c r="N5199" s="334">
        <v>0</v>
      </c>
      <c r="O5199" s="334">
        <v>0</v>
      </c>
      <c r="P5199" s="334">
        <v>0</v>
      </c>
      <c r="Q5199" s="334">
        <v>0</v>
      </c>
      <c r="R5199" s="334">
        <v>0</v>
      </c>
      <c r="S5199" s="334">
        <v>0</v>
      </c>
      <c r="T5199" s="334">
        <v>0</v>
      </c>
      <c r="U5199" s="334">
        <v>0</v>
      </c>
      <c r="V5199" s="334">
        <v>0</v>
      </c>
      <c r="W5199" s="334">
        <v>0</v>
      </c>
      <c r="X5199" s="334">
        <v>0</v>
      </c>
      <c r="Y5199" s="334">
        <v>0</v>
      </c>
      <c r="Z5199" s="334">
        <v>0</v>
      </c>
      <c r="AA5199" s="334">
        <v>0</v>
      </c>
      <c r="AB5199" s="334">
        <v>0</v>
      </c>
      <c r="AD5199" s="334">
        <v>0</v>
      </c>
      <c r="AE5199" s="334">
        <f t="shared" si="817"/>
        <v>0</v>
      </c>
      <c r="AF5199" s="334">
        <f t="shared" si="818"/>
        <v>0</v>
      </c>
      <c r="AG5199" s="340">
        <f t="shared" si="819"/>
        <v>0</v>
      </c>
      <c r="AI5199" s="340">
        <f t="shared" si="820"/>
        <v>0</v>
      </c>
      <c r="AJ5199" s="340">
        <f t="shared" si="820"/>
        <v>0</v>
      </c>
      <c r="AK5199" s="340">
        <f t="shared" si="820"/>
        <v>0</v>
      </c>
      <c r="AL5199" s="340">
        <f t="shared" si="820"/>
        <v>0</v>
      </c>
      <c r="AM5199" s="340">
        <f t="shared" si="820"/>
        <v>0</v>
      </c>
    </row>
    <row r="5200" spans="1:39" x14ac:dyDescent="0.35">
      <c r="A5200" s="337">
        <v>27113</v>
      </c>
      <c r="B5200" s="338">
        <f t="shared" si="814"/>
        <v>1974</v>
      </c>
      <c r="C5200" s="338">
        <f t="shared" si="815"/>
        <v>3</v>
      </c>
      <c r="D5200" s="338">
        <f t="shared" si="816"/>
        <v>25</v>
      </c>
      <c r="E5200" s="334">
        <v>0</v>
      </c>
      <c r="F5200" s="334">
        <v>0.1</v>
      </c>
      <c r="G5200" s="334">
        <v>0</v>
      </c>
      <c r="H5200" s="334">
        <v>0</v>
      </c>
      <c r="I5200" s="334">
        <v>0</v>
      </c>
      <c r="J5200" s="334">
        <v>0</v>
      </c>
      <c r="K5200" s="334">
        <v>0</v>
      </c>
      <c r="L5200" s="334">
        <v>0</v>
      </c>
      <c r="M5200" s="334">
        <v>0</v>
      </c>
      <c r="N5200" s="334">
        <v>0.1</v>
      </c>
      <c r="O5200" s="334">
        <v>0</v>
      </c>
      <c r="P5200" s="334">
        <v>0</v>
      </c>
      <c r="Q5200" s="334">
        <v>0</v>
      </c>
      <c r="R5200" s="334">
        <v>0.1</v>
      </c>
      <c r="S5200" s="334">
        <v>0</v>
      </c>
      <c r="T5200" s="334">
        <v>0</v>
      </c>
      <c r="U5200" s="334">
        <v>0</v>
      </c>
      <c r="V5200" s="334">
        <v>0.1</v>
      </c>
      <c r="W5200" s="334">
        <v>0</v>
      </c>
      <c r="X5200" s="334">
        <v>0</v>
      </c>
      <c r="Y5200" s="334">
        <v>0</v>
      </c>
      <c r="Z5200" s="334">
        <v>0.1</v>
      </c>
      <c r="AA5200" s="334">
        <v>0</v>
      </c>
      <c r="AB5200" s="334">
        <v>0</v>
      </c>
      <c r="AD5200" s="334">
        <v>0.5</v>
      </c>
      <c r="AE5200" s="334">
        <f t="shared" si="817"/>
        <v>0.5</v>
      </c>
      <c r="AF5200" s="334">
        <f t="shared" si="818"/>
        <v>0.5</v>
      </c>
      <c r="AG5200" s="340">
        <f t="shared" si="819"/>
        <v>0</v>
      </c>
      <c r="AI5200" s="340">
        <f t="shared" si="820"/>
        <v>0</v>
      </c>
      <c r="AJ5200" s="340">
        <f t="shared" si="820"/>
        <v>0</v>
      </c>
      <c r="AK5200" s="340">
        <f t="shared" si="820"/>
        <v>0</v>
      </c>
      <c r="AL5200" s="340">
        <f t="shared" si="820"/>
        <v>0</v>
      </c>
      <c r="AM5200" s="340">
        <f t="shared" si="820"/>
        <v>0</v>
      </c>
    </row>
    <row r="5201" spans="1:39" x14ac:dyDescent="0.35">
      <c r="A5201" s="337">
        <v>27114</v>
      </c>
      <c r="B5201" s="338">
        <f t="shared" si="814"/>
        <v>1974</v>
      </c>
      <c r="C5201" s="338">
        <f t="shared" si="815"/>
        <v>3</v>
      </c>
      <c r="D5201" s="338">
        <f t="shared" si="816"/>
        <v>26</v>
      </c>
      <c r="E5201" s="334">
        <v>0</v>
      </c>
      <c r="F5201" s="334">
        <v>0.1</v>
      </c>
      <c r="G5201" s="334">
        <v>0</v>
      </c>
      <c r="H5201" s="334">
        <v>0.1</v>
      </c>
      <c r="I5201" s="334">
        <v>0</v>
      </c>
      <c r="J5201" s="334">
        <v>0.1</v>
      </c>
      <c r="K5201" s="334">
        <v>0</v>
      </c>
      <c r="L5201" s="334">
        <v>0</v>
      </c>
      <c r="M5201" s="334">
        <v>0.1</v>
      </c>
      <c r="N5201" s="334">
        <v>0</v>
      </c>
      <c r="O5201" s="334">
        <v>0.1</v>
      </c>
      <c r="P5201" s="334">
        <v>0</v>
      </c>
      <c r="Q5201" s="334">
        <v>0</v>
      </c>
      <c r="R5201" s="334">
        <v>0</v>
      </c>
      <c r="S5201" s="334">
        <v>0</v>
      </c>
      <c r="T5201" s="334">
        <v>0</v>
      </c>
      <c r="U5201" s="334">
        <v>0</v>
      </c>
      <c r="V5201" s="334">
        <v>0</v>
      </c>
      <c r="W5201" s="334">
        <v>0</v>
      </c>
      <c r="X5201" s="334">
        <v>0</v>
      </c>
      <c r="Y5201" s="334">
        <v>0</v>
      </c>
      <c r="Z5201" s="334">
        <v>0</v>
      </c>
      <c r="AA5201" s="334">
        <v>0</v>
      </c>
      <c r="AB5201" s="334">
        <v>0</v>
      </c>
      <c r="AD5201" s="334">
        <v>0.5</v>
      </c>
      <c r="AE5201" s="334">
        <f t="shared" si="817"/>
        <v>0.5</v>
      </c>
      <c r="AF5201" s="334">
        <f t="shared" si="818"/>
        <v>0.5</v>
      </c>
      <c r="AG5201" s="340">
        <f t="shared" si="819"/>
        <v>0</v>
      </c>
      <c r="AI5201" s="340">
        <f t="shared" si="820"/>
        <v>0</v>
      </c>
      <c r="AJ5201" s="340">
        <f t="shared" si="820"/>
        <v>0</v>
      </c>
      <c r="AK5201" s="340">
        <f t="shared" si="820"/>
        <v>0</v>
      </c>
      <c r="AL5201" s="340">
        <f t="shared" si="820"/>
        <v>0</v>
      </c>
      <c r="AM5201" s="340">
        <f t="shared" si="820"/>
        <v>0</v>
      </c>
    </row>
    <row r="5202" spans="1:39" x14ac:dyDescent="0.35">
      <c r="A5202" s="337">
        <v>27115</v>
      </c>
      <c r="B5202" s="338">
        <f t="shared" si="814"/>
        <v>1974</v>
      </c>
      <c r="C5202" s="338">
        <f t="shared" si="815"/>
        <v>3</v>
      </c>
      <c r="D5202" s="338">
        <f t="shared" si="816"/>
        <v>27</v>
      </c>
      <c r="E5202" s="334">
        <v>0</v>
      </c>
      <c r="F5202" s="334">
        <v>0</v>
      </c>
      <c r="G5202" s="334">
        <v>0</v>
      </c>
      <c r="H5202" s="334">
        <v>0</v>
      </c>
      <c r="I5202" s="334">
        <v>0</v>
      </c>
      <c r="J5202" s="334">
        <v>0</v>
      </c>
      <c r="K5202" s="334">
        <v>0</v>
      </c>
      <c r="L5202" s="334">
        <v>0</v>
      </c>
      <c r="M5202" s="334">
        <v>0</v>
      </c>
      <c r="N5202" s="334">
        <v>0</v>
      </c>
      <c r="O5202" s="334">
        <v>0</v>
      </c>
      <c r="P5202" s="334">
        <v>0</v>
      </c>
      <c r="Q5202" s="334">
        <v>0</v>
      </c>
      <c r="R5202" s="334">
        <v>0</v>
      </c>
      <c r="S5202" s="334">
        <v>0</v>
      </c>
      <c r="T5202" s="334">
        <v>0</v>
      </c>
      <c r="U5202" s="334">
        <v>0</v>
      </c>
      <c r="V5202" s="334">
        <v>0</v>
      </c>
      <c r="W5202" s="334">
        <v>0</v>
      </c>
      <c r="X5202" s="334">
        <v>0</v>
      </c>
      <c r="Y5202" s="334">
        <v>0</v>
      </c>
      <c r="Z5202" s="334">
        <v>0</v>
      </c>
      <c r="AA5202" s="334">
        <v>0</v>
      </c>
      <c r="AB5202" s="334">
        <v>0</v>
      </c>
      <c r="AD5202" s="334">
        <v>0</v>
      </c>
      <c r="AE5202" s="334">
        <f t="shared" si="817"/>
        <v>0</v>
      </c>
      <c r="AF5202" s="334">
        <f t="shared" si="818"/>
        <v>0</v>
      </c>
      <c r="AG5202" s="340">
        <f t="shared" si="819"/>
        <v>0</v>
      </c>
      <c r="AI5202" s="340">
        <f t="shared" si="820"/>
        <v>0</v>
      </c>
      <c r="AJ5202" s="340">
        <f t="shared" si="820"/>
        <v>0</v>
      </c>
      <c r="AK5202" s="340">
        <f t="shared" si="820"/>
        <v>0</v>
      </c>
      <c r="AL5202" s="340">
        <f t="shared" si="820"/>
        <v>0</v>
      </c>
      <c r="AM5202" s="340">
        <f t="shared" si="820"/>
        <v>0</v>
      </c>
    </row>
    <row r="5203" spans="1:39" x14ac:dyDescent="0.35">
      <c r="A5203" s="337">
        <v>27116</v>
      </c>
      <c r="B5203" s="338">
        <f t="shared" si="814"/>
        <v>1974</v>
      </c>
      <c r="C5203" s="338">
        <f t="shared" si="815"/>
        <v>3</v>
      </c>
      <c r="D5203" s="338">
        <f t="shared" si="816"/>
        <v>28</v>
      </c>
      <c r="E5203" s="334">
        <v>0</v>
      </c>
      <c r="F5203" s="334">
        <v>0</v>
      </c>
      <c r="G5203" s="334">
        <v>0</v>
      </c>
      <c r="H5203" s="334">
        <v>0</v>
      </c>
      <c r="I5203" s="334">
        <v>0</v>
      </c>
      <c r="J5203" s="334">
        <v>0</v>
      </c>
      <c r="K5203" s="334">
        <v>0</v>
      </c>
      <c r="L5203" s="334">
        <v>0</v>
      </c>
      <c r="M5203" s="334">
        <v>0</v>
      </c>
      <c r="N5203" s="334">
        <v>0</v>
      </c>
      <c r="O5203" s="334">
        <v>0</v>
      </c>
      <c r="P5203" s="334">
        <v>0</v>
      </c>
      <c r="Q5203" s="334">
        <v>0</v>
      </c>
      <c r="R5203" s="334">
        <v>0</v>
      </c>
      <c r="S5203" s="334">
        <v>0</v>
      </c>
      <c r="T5203" s="334">
        <v>0</v>
      </c>
      <c r="U5203" s="334">
        <v>0</v>
      </c>
      <c r="V5203" s="334">
        <v>0</v>
      </c>
      <c r="W5203" s="334">
        <v>0</v>
      </c>
      <c r="X5203" s="334">
        <v>0</v>
      </c>
      <c r="Y5203" s="334">
        <v>0</v>
      </c>
      <c r="Z5203" s="334">
        <v>0</v>
      </c>
      <c r="AA5203" s="334">
        <v>0</v>
      </c>
      <c r="AB5203" s="334">
        <v>0</v>
      </c>
      <c r="AD5203" s="334">
        <v>0</v>
      </c>
      <c r="AE5203" s="334">
        <f t="shared" si="817"/>
        <v>0</v>
      </c>
      <c r="AF5203" s="334">
        <f t="shared" si="818"/>
        <v>0</v>
      </c>
      <c r="AG5203" s="340">
        <f t="shared" si="819"/>
        <v>0</v>
      </c>
      <c r="AI5203" s="340">
        <f t="shared" si="820"/>
        <v>0</v>
      </c>
      <c r="AJ5203" s="340">
        <f t="shared" si="820"/>
        <v>0</v>
      </c>
      <c r="AK5203" s="340">
        <f t="shared" si="820"/>
        <v>0</v>
      </c>
      <c r="AL5203" s="340">
        <f t="shared" si="820"/>
        <v>0</v>
      </c>
      <c r="AM5203" s="340">
        <f t="shared" si="820"/>
        <v>0</v>
      </c>
    </row>
    <row r="5204" spans="1:39" x14ac:dyDescent="0.35">
      <c r="A5204" s="337">
        <v>27117</v>
      </c>
      <c r="B5204" s="338">
        <f t="shared" si="814"/>
        <v>1974</v>
      </c>
      <c r="C5204" s="338">
        <f t="shared" si="815"/>
        <v>3</v>
      </c>
      <c r="D5204" s="338">
        <f t="shared" si="816"/>
        <v>29</v>
      </c>
      <c r="E5204" s="334">
        <v>0</v>
      </c>
      <c r="F5204" s="334">
        <v>0</v>
      </c>
      <c r="G5204" s="334">
        <v>0</v>
      </c>
      <c r="H5204" s="334">
        <v>0</v>
      </c>
      <c r="I5204" s="334">
        <v>0</v>
      </c>
      <c r="J5204" s="334">
        <v>0</v>
      </c>
      <c r="K5204" s="334">
        <v>0</v>
      </c>
      <c r="L5204" s="334">
        <v>0</v>
      </c>
      <c r="M5204" s="334">
        <v>0</v>
      </c>
      <c r="N5204" s="334">
        <v>0</v>
      </c>
      <c r="O5204" s="334">
        <v>0</v>
      </c>
      <c r="P5204" s="334">
        <v>0</v>
      </c>
      <c r="Q5204" s="334">
        <v>0</v>
      </c>
      <c r="R5204" s="334">
        <v>0</v>
      </c>
      <c r="S5204" s="334">
        <v>0</v>
      </c>
      <c r="T5204" s="334">
        <v>0</v>
      </c>
      <c r="U5204" s="334">
        <v>0</v>
      </c>
      <c r="V5204" s="334">
        <v>0</v>
      </c>
      <c r="W5204" s="334">
        <v>0</v>
      </c>
      <c r="X5204" s="334">
        <v>0</v>
      </c>
      <c r="Y5204" s="334">
        <v>0</v>
      </c>
      <c r="Z5204" s="334">
        <v>0</v>
      </c>
      <c r="AA5204" s="334">
        <v>0</v>
      </c>
      <c r="AB5204" s="334">
        <v>0</v>
      </c>
      <c r="AD5204" s="334">
        <v>0</v>
      </c>
      <c r="AE5204" s="334">
        <f t="shared" si="817"/>
        <v>0</v>
      </c>
      <c r="AF5204" s="334">
        <f t="shared" si="818"/>
        <v>0</v>
      </c>
      <c r="AG5204" s="340">
        <f t="shared" si="819"/>
        <v>0</v>
      </c>
      <c r="AI5204" s="340">
        <f t="shared" ref="AI5204:AM5219" si="821">IF($C5204=AI$1,$AF5204,0)</f>
        <v>0</v>
      </c>
      <c r="AJ5204" s="340">
        <f t="shared" si="821"/>
        <v>0</v>
      </c>
      <c r="AK5204" s="340">
        <f t="shared" si="821"/>
        <v>0</v>
      </c>
      <c r="AL5204" s="340">
        <f t="shared" si="821"/>
        <v>0</v>
      </c>
      <c r="AM5204" s="340">
        <f t="shared" si="821"/>
        <v>0</v>
      </c>
    </row>
    <row r="5205" spans="1:39" x14ac:dyDescent="0.35">
      <c r="A5205" s="337">
        <v>27118</v>
      </c>
      <c r="B5205" s="338">
        <f t="shared" si="814"/>
        <v>1974</v>
      </c>
      <c r="C5205" s="338">
        <f t="shared" si="815"/>
        <v>3</v>
      </c>
      <c r="D5205" s="338">
        <f t="shared" si="816"/>
        <v>30</v>
      </c>
      <c r="E5205" s="334">
        <v>0</v>
      </c>
      <c r="F5205" s="334">
        <v>0</v>
      </c>
      <c r="G5205" s="334">
        <v>0</v>
      </c>
      <c r="H5205" s="334">
        <v>0</v>
      </c>
      <c r="I5205" s="334">
        <v>0</v>
      </c>
      <c r="J5205" s="334">
        <v>0</v>
      </c>
      <c r="K5205" s="334">
        <v>0</v>
      </c>
      <c r="L5205" s="334">
        <v>0</v>
      </c>
      <c r="M5205" s="334">
        <v>0</v>
      </c>
      <c r="N5205" s="334">
        <v>0</v>
      </c>
      <c r="O5205" s="334">
        <v>0</v>
      </c>
      <c r="P5205" s="334">
        <v>0</v>
      </c>
      <c r="Q5205" s="334">
        <v>0</v>
      </c>
      <c r="R5205" s="334">
        <v>0</v>
      </c>
      <c r="S5205" s="334">
        <v>0</v>
      </c>
      <c r="T5205" s="334">
        <v>0</v>
      </c>
      <c r="U5205" s="334">
        <v>0</v>
      </c>
      <c r="V5205" s="334">
        <v>0</v>
      </c>
      <c r="W5205" s="334">
        <v>0</v>
      </c>
      <c r="X5205" s="334">
        <v>0</v>
      </c>
      <c r="Y5205" s="334">
        <v>0</v>
      </c>
      <c r="Z5205" s="334">
        <v>0</v>
      </c>
      <c r="AA5205" s="334">
        <v>0</v>
      </c>
      <c r="AB5205" s="334">
        <v>0</v>
      </c>
      <c r="AD5205" s="334">
        <v>0</v>
      </c>
      <c r="AE5205" s="334">
        <f t="shared" si="817"/>
        <v>0</v>
      </c>
      <c r="AF5205" s="334">
        <f t="shared" si="818"/>
        <v>0</v>
      </c>
      <c r="AG5205" s="340">
        <f t="shared" si="819"/>
        <v>0</v>
      </c>
      <c r="AI5205" s="340">
        <f t="shared" si="821"/>
        <v>0</v>
      </c>
      <c r="AJ5205" s="340">
        <f t="shared" si="821"/>
        <v>0</v>
      </c>
      <c r="AK5205" s="340">
        <f t="shared" si="821"/>
        <v>0</v>
      </c>
      <c r="AL5205" s="340">
        <f t="shared" si="821"/>
        <v>0</v>
      </c>
      <c r="AM5205" s="340">
        <f t="shared" si="821"/>
        <v>0</v>
      </c>
    </row>
    <row r="5206" spans="1:39" x14ac:dyDescent="0.35">
      <c r="A5206" s="337">
        <v>27119</v>
      </c>
      <c r="B5206" s="338">
        <f t="shared" si="814"/>
        <v>1974</v>
      </c>
      <c r="C5206" s="338">
        <f t="shared" si="815"/>
        <v>3</v>
      </c>
      <c r="D5206" s="338">
        <f t="shared" si="816"/>
        <v>31</v>
      </c>
      <c r="E5206" s="334">
        <v>0</v>
      </c>
      <c r="F5206" s="334">
        <v>0</v>
      </c>
      <c r="G5206" s="334">
        <v>0</v>
      </c>
      <c r="H5206" s="334">
        <v>0</v>
      </c>
      <c r="I5206" s="334">
        <v>0</v>
      </c>
      <c r="J5206" s="334">
        <v>0</v>
      </c>
      <c r="K5206" s="334">
        <v>0</v>
      </c>
      <c r="L5206" s="334">
        <v>0</v>
      </c>
      <c r="M5206" s="334">
        <v>0</v>
      </c>
      <c r="N5206" s="334">
        <v>0</v>
      </c>
      <c r="O5206" s="334">
        <v>0</v>
      </c>
      <c r="P5206" s="334">
        <v>0</v>
      </c>
      <c r="Q5206" s="334">
        <v>0</v>
      </c>
      <c r="R5206" s="334">
        <v>0</v>
      </c>
      <c r="S5206" s="334">
        <v>0</v>
      </c>
      <c r="T5206" s="334">
        <v>0</v>
      </c>
      <c r="U5206" s="334">
        <v>0</v>
      </c>
      <c r="V5206" s="334">
        <v>0</v>
      </c>
      <c r="W5206" s="334">
        <v>0.3</v>
      </c>
      <c r="X5206" s="334">
        <v>0</v>
      </c>
      <c r="Y5206" s="334">
        <v>0</v>
      </c>
      <c r="Z5206" s="334">
        <v>0</v>
      </c>
      <c r="AA5206" s="334">
        <v>0</v>
      </c>
      <c r="AB5206" s="334">
        <v>0</v>
      </c>
      <c r="AD5206" s="334">
        <v>0.3</v>
      </c>
      <c r="AE5206" s="334">
        <f t="shared" si="817"/>
        <v>0.3</v>
      </c>
      <c r="AF5206" s="334">
        <f t="shared" si="818"/>
        <v>0.3</v>
      </c>
      <c r="AG5206" s="340">
        <f t="shared" si="819"/>
        <v>0</v>
      </c>
      <c r="AI5206" s="340">
        <f t="shared" si="821"/>
        <v>0</v>
      </c>
      <c r="AJ5206" s="340">
        <f t="shared" si="821"/>
        <v>0</v>
      </c>
      <c r="AK5206" s="340">
        <f t="shared" si="821"/>
        <v>0</v>
      </c>
      <c r="AL5206" s="340">
        <f t="shared" si="821"/>
        <v>0</v>
      </c>
      <c r="AM5206" s="340">
        <f t="shared" si="821"/>
        <v>0</v>
      </c>
    </row>
    <row r="5207" spans="1:39" x14ac:dyDescent="0.35">
      <c r="A5207" s="337">
        <v>27120</v>
      </c>
      <c r="B5207" s="338">
        <f t="shared" si="814"/>
        <v>1974</v>
      </c>
      <c r="C5207" s="338">
        <f t="shared" si="815"/>
        <v>4</v>
      </c>
      <c r="D5207" s="338">
        <f t="shared" si="816"/>
        <v>1</v>
      </c>
      <c r="E5207" s="334">
        <v>0</v>
      </c>
      <c r="F5207" s="334">
        <v>0</v>
      </c>
      <c r="G5207" s="334">
        <v>0</v>
      </c>
      <c r="H5207" s="334">
        <v>0</v>
      </c>
      <c r="I5207" s="334">
        <v>0</v>
      </c>
      <c r="J5207" s="334">
        <v>0</v>
      </c>
      <c r="K5207" s="334">
        <v>0</v>
      </c>
      <c r="L5207" s="334">
        <v>0</v>
      </c>
      <c r="M5207" s="334">
        <v>0</v>
      </c>
      <c r="N5207" s="334">
        <v>0</v>
      </c>
      <c r="O5207" s="334">
        <v>0</v>
      </c>
      <c r="P5207" s="334">
        <v>0</v>
      </c>
      <c r="Q5207" s="334">
        <v>0</v>
      </c>
      <c r="R5207" s="334">
        <v>0</v>
      </c>
      <c r="S5207" s="334">
        <v>0</v>
      </c>
      <c r="T5207" s="334">
        <v>0</v>
      </c>
      <c r="U5207" s="334">
        <v>0</v>
      </c>
      <c r="V5207" s="334">
        <v>0</v>
      </c>
      <c r="W5207" s="334">
        <v>0</v>
      </c>
      <c r="X5207" s="334">
        <v>0</v>
      </c>
      <c r="Y5207" s="334">
        <v>0</v>
      </c>
      <c r="Z5207" s="334">
        <v>0</v>
      </c>
      <c r="AA5207" s="334">
        <v>0</v>
      </c>
      <c r="AB5207" s="334">
        <v>0</v>
      </c>
      <c r="AD5207" s="334">
        <v>0</v>
      </c>
      <c r="AE5207" s="334">
        <f t="shared" si="817"/>
        <v>0</v>
      </c>
      <c r="AF5207" s="334">
        <f t="shared" si="818"/>
        <v>0</v>
      </c>
      <c r="AG5207" s="340">
        <f t="shared" si="819"/>
        <v>0</v>
      </c>
      <c r="AI5207" s="340">
        <f t="shared" si="821"/>
        <v>0</v>
      </c>
      <c r="AJ5207" s="340">
        <f t="shared" si="821"/>
        <v>0</v>
      </c>
      <c r="AK5207" s="340">
        <f t="shared" si="821"/>
        <v>0</v>
      </c>
      <c r="AL5207" s="340">
        <f t="shared" si="821"/>
        <v>0</v>
      </c>
      <c r="AM5207" s="340">
        <f t="shared" si="821"/>
        <v>0</v>
      </c>
    </row>
    <row r="5208" spans="1:39" x14ac:dyDescent="0.35">
      <c r="A5208" s="337">
        <v>27121</v>
      </c>
      <c r="B5208" s="338">
        <f t="shared" si="814"/>
        <v>1974</v>
      </c>
      <c r="C5208" s="338">
        <f t="shared" si="815"/>
        <v>4</v>
      </c>
      <c r="D5208" s="338">
        <f t="shared" si="816"/>
        <v>2</v>
      </c>
      <c r="E5208" s="334">
        <v>0</v>
      </c>
      <c r="F5208" s="334">
        <v>0</v>
      </c>
      <c r="G5208" s="334">
        <v>0</v>
      </c>
      <c r="H5208" s="334">
        <v>0</v>
      </c>
      <c r="I5208" s="334">
        <v>0</v>
      </c>
      <c r="J5208" s="334">
        <v>0</v>
      </c>
      <c r="K5208" s="334">
        <v>0</v>
      </c>
      <c r="L5208" s="334">
        <v>0</v>
      </c>
      <c r="M5208" s="334">
        <v>0</v>
      </c>
      <c r="N5208" s="334">
        <v>0</v>
      </c>
      <c r="O5208" s="334">
        <v>0</v>
      </c>
      <c r="P5208" s="334">
        <v>0</v>
      </c>
      <c r="Q5208" s="334">
        <v>0</v>
      </c>
      <c r="R5208" s="334">
        <v>0</v>
      </c>
      <c r="S5208" s="334">
        <v>0</v>
      </c>
      <c r="T5208" s="334">
        <v>0</v>
      </c>
      <c r="U5208" s="334">
        <v>0</v>
      </c>
      <c r="V5208" s="334">
        <v>0</v>
      </c>
      <c r="W5208" s="334">
        <v>0</v>
      </c>
      <c r="X5208" s="334">
        <v>0</v>
      </c>
      <c r="Y5208" s="334">
        <v>0</v>
      </c>
      <c r="Z5208" s="334">
        <v>0</v>
      </c>
      <c r="AA5208" s="334">
        <v>0</v>
      </c>
      <c r="AB5208" s="334">
        <v>0</v>
      </c>
      <c r="AD5208" s="334">
        <v>0</v>
      </c>
      <c r="AE5208" s="334">
        <f t="shared" si="817"/>
        <v>0</v>
      </c>
      <c r="AF5208" s="334">
        <f t="shared" si="818"/>
        <v>0</v>
      </c>
      <c r="AG5208" s="340">
        <f t="shared" si="819"/>
        <v>0</v>
      </c>
      <c r="AI5208" s="340">
        <f t="shared" si="821"/>
        <v>0</v>
      </c>
      <c r="AJ5208" s="340">
        <f t="shared" si="821"/>
        <v>0</v>
      </c>
      <c r="AK5208" s="340">
        <f t="shared" si="821"/>
        <v>0</v>
      </c>
      <c r="AL5208" s="340">
        <f t="shared" si="821"/>
        <v>0</v>
      </c>
      <c r="AM5208" s="340">
        <f t="shared" si="821"/>
        <v>0</v>
      </c>
    </row>
    <row r="5209" spans="1:39" x14ac:dyDescent="0.35">
      <c r="A5209" s="337">
        <v>27122</v>
      </c>
      <c r="B5209" s="338">
        <f t="shared" si="814"/>
        <v>1974</v>
      </c>
      <c r="C5209" s="338">
        <f t="shared" si="815"/>
        <v>4</v>
      </c>
      <c r="D5209" s="338">
        <f t="shared" si="816"/>
        <v>3</v>
      </c>
      <c r="E5209" s="334">
        <v>0</v>
      </c>
      <c r="F5209" s="334">
        <v>0</v>
      </c>
      <c r="G5209" s="334">
        <v>0</v>
      </c>
      <c r="H5209" s="334">
        <v>0</v>
      </c>
      <c r="I5209" s="334">
        <v>0</v>
      </c>
      <c r="J5209" s="334">
        <v>0</v>
      </c>
      <c r="K5209" s="334">
        <v>0</v>
      </c>
      <c r="L5209" s="334">
        <v>0</v>
      </c>
      <c r="M5209" s="334">
        <v>0.1</v>
      </c>
      <c r="N5209" s="334">
        <v>0.2</v>
      </c>
      <c r="O5209" s="334">
        <v>0.1</v>
      </c>
      <c r="P5209" s="334">
        <v>0.1</v>
      </c>
      <c r="Q5209" s="334">
        <v>0</v>
      </c>
      <c r="R5209" s="334">
        <v>0</v>
      </c>
      <c r="S5209" s="334">
        <v>0</v>
      </c>
      <c r="T5209" s="334">
        <v>0</v>
      </c>
      <c r="U5209" s="334">
        <v>0</v>
      </c>
      <c r="V5209" s="334">
        <v>0</v>
      </c>
      <c r="W5209" s="334">
        <v>0</v>
      </c>
      <c r="X5209" s="334">
        <v>0</v>
      </c>
      <c r="Y5209" s="334">
        <v>0.2</v>
      </c>
      <c r="Z5209" s="334">
        <v>0.1</v>
      </c>
      <c r="AA5209" s="334">
        <v>0</v>
      </c>
      <c r="AB5209" s="334">
        <v>0</v>
      </c>
      <c r="AD5209" s="334">
        <v>0.8</v>
      </c>
      <c r="AE5209" s="334">
        <f t="shared" si="817"/>
        <v>0.8</v>
      </c>
      <c r="AF5209" s="334">
        <f t="shared" si="818"/>
        <v>0.79999999999999993</v>
      </c>
      <c r="AG5209" s="340">
        <f t="shared" si="819"/>
        <v>1.1102230246251565E-16</v>
      </c>
      <c r="AI5209" s="340">
        <f t="shared" si="821"/>
        <v>0</v>
      </c>
      <c r="AJ5209" s="340">
        <f t="shared" si="821"/>
        <v>0</v>
      </c>
      <c r="AK5209" s="340">
        <f t="shared" si="821"/>
        <v>0</v>
      </c>
      <c r="AL5209" s="340">
        <f t="shared" si="821"/>
        <v>0</v>
      </c>
      <c r="AM5209" s="340">
        <f t="shared" si="821"/>
        <v>0</v>
      </c>
    </row>
    <row r="5210" spans="1:39" x14ac:dyDescent="0.35">
      <c r="A5210" s="337">
        <v>27123</v>
      </c>
      <c r="B5210" s="338">
        <f t="shared" si="814"/>
        <v>1974</v>
      </c>
      <c r="C5210" s="338">
        <f t="shared" si="815"/>
        <v>4</v>
      </c>
      <c r="D5210" s="338">
        <f t="shared" si="816"/>
        <v>4</v>
      </c>
      <c r="E5210" s="334">
        <v>0</v>
      </c>
      <c r="F5210" s="334">
        <v>0</v>
      </c>
      <c r="G5210" s="334">
        <v>0</v>
      </c>
      <c r="H5210" s="334">
        <v>0</v>
      </c>
      <c r="I5210" s="334">
        <v>0</v>
      </c>
      <c r="J5210" s="334">
        <v>0</v>
      </c>
      <c r="K5210" s="334">
        <v>0</v>
      </c>
      <c r="L5210" s="334">
        <v>0</v>
      </c>
      <c r="M5210" s="334">
        <v>0</v>
      </c>
      <c r="N5210" s="334">
        <v>0</v>
      </c>
      <c r="O5210" s="334">
        <v>0</v>
      </c>
      <c r="P5210" s="334">
        <v>0</v>
      </c>
      <c r="Q5210" s="334">
        <v>0</v>
      </c>
      <c r="R5210" s="334">
        <v>0</v>
      </c>
      <c r="S5210" s="334">
        <v>0</v>
      </c>
      <c r="T5210" s="334">
        <v>0</v>
      </c>
      <c r="U5210" s="334">
        <v>0</v>
      </c>
      <c r="V5210" s="334">
        <v>0</v>
      </c>
      <c r="W5210" s="334">
        <v>0</v>
      </c>
      <c r="X5210" s="334">
        <v>0</v>
      </c>
      <c r="Y5210" s="334">
        <v>0</v>
      </c>
      <c r="Z5210" s="334">
        <v>0</v>
      </c>
      <c r="AA5210" s="334">
        <v>0</v>
      </c>
      <c r="AB5210" s="334">
        <v>0</v>
      </c>
      <c r="AD5210" s="334">
        <v>0</v>
      </c>
      <c r="AE5210" s="334">
        <f t="shared" si="817"/>
        <v>0</v>
      </c>
      <c r="AF5210" s="334">
        <f t="shared" si="818"/>
        <v>0</v>
      </c>
      <c r="AG5210" s="340">
        <f t="shared" si="819"/>
        <v>0</v>
      </c>
      <c r="AI5210" s="340">
        <f t="shared" si="821"/>
        <v>0</v>
      </c>
      <c r="AJ5210" s="340">
        <f t="shared" si="821"/>
        <v>0</v>
      </c>
      <c r="AK5210" s="340">
        <f t="shared" si="821"/>
        <v>0</v>
      </c>
      <c r="AL5210" s="340">
        <f t="shared" si="821"/>
        <v>0</v>
      </c>
      <c r="AM5210" s="340">
        <f t="shared" si="821"/>
        <v>0</v>
      </c>
    </row>
    <row r="5211" spans="1:39" x14ac:dyDescent="0.35">
      <c r="A5211" s="337">
        <v>27124</v>
      </c>
      <c r="B5211" s="338">
        <f t="shared" si="814"/>
        <v>1974</v>
      </c>
      <c r="C5211" s="338">
        <f t="shared" si="815"/>
        <v>4</v>
      </c>
      <c r="D5211" s="338">
        <f t="shared" si="816"/>
        <v>5</v>
      </c>
      <c r="E5211" s="334">
        <v>0</v>
      </c>
      <c r="F5211" s="334">
        <v>0</v>
      </c>
      <c r="G5211" s="334">
        <v>0</v>
      </c>
      <c r="H5211" s="334">
        <v>0</v>
      </c>
      <c r="I5211" s="334">
        <v>0</v>
      </c>
      <c r="J5211" s="334">
        <v>0</v>
      </c>
      <c r="K5211" s="334">
        <v>0</v>
      </c>
      <c r="L5211" s="334">
        <v>0</v>
      </c>
      <c r="M5211" s="334">
        <v>0</v>
      </c>
      <c r="N5211" s="334">
        <v>0</v>
      </c>
      <c r="O5211" s="334">
        <v>0</v>
      </c>
      <c r="P5211" s="334">
        <v>0</v>
      </c>
      <c r="Q5211" s="334">
        <v>0</v>
      </c>
      <c r="R5211" s="334">
        <v>0</v>
      </c>
      <c r="S5211" s="334">
        <v>0</v>
      </c>
      <c r="T5211" s="334">
        <v>0</v>
      </c>
      <c r="U5211" s="334">
        <v>0</v>
      </c>
      <c r="V5211" s="334">
        <v>0</v>
      </c>
      <c r="W5211" s="334">
        <v>0</v>
      </c>
      <c r="X5211" s="334">
        <v>0</v>
      </c>
      <c r="Y5211" s="334">
        <v>0</v>
      </c>
      <c r="Z5211" s="334">
        <v>0</v>
      </c>
      <c r="AA5211" s="334">
        <v>0</v>
      </c>
      <c r="AB5211" s="334">
        <v>0</v>
      </c>
      <c r="AD5211" s="334">
        <v>0</v>
      </c>
      <c r="AE5211" s="334">
        <f t="shared" si="817"/>
        <v>0</v>
      </c>
      <c r="AF5211" s="334">
        <f t="shared" si="818"/>
        <v>0</v>
      </c>
      <c r="AG5211" s="340">
        <f t="shared" si="819"/>
        <v>0</v>
      </c>
      <c r="AI5211" s="340">
        <f t="shared" si="821"/>
        <v>0</v>
      </c>
      <c r="AJ5211" s="340">
        <f t="shared" si="821"/>
        <v>0</v>
      </c>
      <c r="AK5211" s="340">
        <f t="shared" si="821"/>
        <v>0</v>
      </c>
      <c r="AL5211" s="340">
        <f t="shared" si="821"/>
        <v>0</v>
      </c>
      <c r="AM5211" s="340">
        <f t="shared" si="821"/>
        <v>0</v>
      </c>
    </row>
    <row r="5212" spans="1:39" x14ac:dyDescent="0.35">
      <c r="A5212" s="337">
        <v>27125</v>
      </c>
      <c r="B5212" s="338">
        <f t="shared" si="814"/>
        <v>1974</v>
      </c>
      <c r="C5212" s="338">
        <f t="shared" si="815"/>
        <v>4</v>
      </c>
      <c r="D5212" s="338">
        <f t="shared" si="816"/>
        <v>6</v>
      </c>
      <c r="E5212" s="334">
        <v>0</v>
      </c>
      <c r="F5212" s="334">
        <v>0</v>
      </c>
      <c r="G5212" s="334">
        <v>0.1</v>
      </c>
      <c r="H5212" s="334">
        <v>0</v>
      </c>
      <c r="I5212" s="334">
        <v>0</v>
      </c>
      <c r="J5212" s="334">
        <v>0.1</v>
      </c>
      <c r="K5212" s="334">
        <v>0</v>
      </c>
      <c r="L5212" s="334">
        <v>0</v>
      </c>
      <c r="M5212" s="334">
        <v>0</v>
      </c>
      <c r="N5212" s="334">
        <v>0</v>
      </c>
      <c r="O5212" s="334">
        <v>0</v>
      </c>
      <c r="P5212" s="334">
        <v>0</v>
      </c>
      <c r="Q5212" s="334">
        <v>0</v>
      </c>
      <c r="R5212" s="334">
        <v>0</v>
      </c>
      <c r="S5212" s="334">
        <v>0</v>
      </c>
      <c r="T5212" s="334">
        <v>0</v>
      </c>
      <c r="U5212" s="334">
        <v>0</v>
      </c>
      <c r="V5212" s="334">
        <v>0</v>
      </c>
      <c r="W5212" s="334">
        <v>0.1</v>
      </c>
      <c r="X5212" s="334">
        <v>0</v>
      </c>
      <c r="Y5212" s="334">
        <v>0</v>
      </c>
      <c r="Z5212" s="334">
        <v>0</v>
      </c>
      <c r="AA5212" s="334">
        <v>0</v>
      </c>
      <c r="AB5212" s="334">
        <v>0</v>
      </c>
      <c r="AD5212" s="334">
        <v>0.3</v>
      </c>
      <c r="AE5212" s="334">
        <f t="shared" si="817"/>
        <v>0.3</v>
      </c>
      <c r="AF5212" s="334">
        <f t="shared" si="818"/>
        <v>0.30000000000000004</v>
      </c>
      <c r="AG5212" s="340">
        <f t="shared" si="819"/>
        <v>5.5511151231257827E-17</v>
      </c>
      <c r="AI5212" s="340">
        <f t="shared" si="821"/>
        <v>0</v>
      </c>
      <c r="AJ5212" s="340">
        <f t="shared" si="821"/>
        <v>0</v>
      </c>
      <c r="AK5212" s="340">
        <f t="shared" si="821"/>
        <v>0</v>
      </c>
      <c r="AL5212" s="340">
        <f t="shared" si="821"/>
        <v>0</v>
      </c>
      <c r="AM5212" s="340">
        <f t="shared" si="821"/>
        <v>0</v>
      </c>
    </row>
    <row r="5213" spans="1:39" x14ac:dyDescent="0.35">
      <c r="A5213" s="337">
        <v>27126</v>
      </c>
      <c r="B5213" s="338">
        <f t="shared" si="814"/>
        <v>1974</v>
      </c>
      <c r="C5213" s="338">
        <f t="shared" si="815"/>
        <v>4</v>
      </c>
      <c r="D5213" s="338">
        <f t="shared" si="816"/>
        <v>7</v>
      </c>
      <c r="E5213" s="334">
        <v>0</v>
      </c>
      <c r="F5213" s="334">
        <v>0</v>
      </c>
      <c r="G5213" s="334">
        <v>0</v>
      </c>
      <c r="H5213" s="334">
        <v>0</v>
      </c>
      <c r="I5213" s="334">
        <v>0</v>
      </c>
      <c r="J5213" s="334">
        <v>0</v>
      </c>
      <c r="K5213" s="334">
        <v>0</v>
      </c>
      <c r="L5213" s="334">
        <v>0</v>
      </c>
      <c r="M5213" s="334">
        <v>0</v>
      </c>
      <c r="N5213" s="334">
        <v>0</v>
      </c>
      <c r="O5213" s="334">
        <v>0</v>
      </c>
      <c r="P5213" s="334">
        <v>0</v>
      </c>
      <c r="Q5213" s="334">
        <v>0</v>
      </c>
      <c r="R5213" s="334">
        <v>0</v>
      </c>
      <c r="S5213" s="334">
        <v>0</v>
      </c>
      <c r="T5213" s="334">
        <v>0</v>
      </c>
      <c r="U5213" s="334">
        <v>0</v>
      </c>
      <c r="V5213" s="334">
        <v>0</v>
      </c>
      <c r="W5213" s="334">
        <v>0</v>
      </c>
      <c r="X5213" s="334">
        <v>0</v>
      </c>
      <c r="Y5213" s="334">
        <v>0</v>
      </c>
      <c r="Z5213" s="334">
        <v>0</v>
      </c>
      <c r="AA5213" s="334">
        <v>0</v>
      </c>
      <c r="AB5213" s="334">
        <v>0</v>
      </c>
      <c r="AD5213" s="334">
        <v>0</v>
      </c>
      <c r="AE5213" s="334">
        <f t="shared" si="817"/>
        <v>0</v>
      </c>
      <c r="AF5213" s="334">
        <f t="shared" si="818"/>
        <v>0</v>
      </c>
      <c r="AG5213" s="340">
        <f t="shared" si="819"/>
        <v>0</v>
      </c>
      <c r="AI5213" s="340">
        <f t="shared" si="821"/>
        <v>0</v>
      </c>
      <c r="AJ5213" s="340">
        <f t="shared" si="821"/>
        <v>0</v>
      </c>
      <c r="AK5213" s="340">
        <f t="shared" si="821"/>
        <v>0</v>
      </c>
      <c r="AL5213" s="340">
        <f t="shared" si="821"/>
        <v>0</v>
      </c>
      <c r="AM5213" s="340">
        <f t="shared" si="821"/>
        <v>0</v>
      </c>
    </row>
    <row r="5214" spans="1:39" x14ac:dyDescent="0.35">
      <c r="A5214" s="337">
        <v>27127</v>
      </c>
      <c r="B5214" s="338">
        <f t="shared" si="814"/>
        <v>1974</v>
      </c>
      <c r="C5214" s="338">
        <f t="shared" si="815"/>
        <v>4</v>
      </c>
      <c r="D5214" s="338">
        <f t="shared" si="816"/>
        <v>8</v>
      </c>
      <c r="E5214" s="334">
        <v>0</v>
      </c>
      <c r="F5214" s="334">
        <v>0</v>
      </c>
      <c r="G5214" s="334">
        <v>0</v>
      </c>
      <c r="H5214" s="334">
        <v>0</v>
      </c>
      <c r="I5214" s="334">
        <v>0</v>
      </c>
      <c r="J5214" s="334">
        <v>0</v>
      </c>
      <c r="K5214" s="334">
        <v>0</v>
      </c>
      <c r="L5214" s="334">
        <v>0</v>
      </c>
      <c r="M5214" s="334">
        <v>0</v>
      </c>
      <c r="N5214" s="334">
        <v>0</v>
      </c>
      <c r="O5214" s="334">
        <v>0</v>
      </c>
      <c r="P5214" s="334">
        <v>0</v>
      </c>
      <c r="Q5214" s="334">
        <v>0</v>
      </c>
      <c r="R5214" s="334">
        <v>0</v>
      </c>
      <c r="S5214" s="334">
        <v>0</v>
      </c>
      <c r="T5214" s="334">
        <v>0</v>
      </c>
      <c r="U5214" s="334">
        <v>0</v>
      </c>
      <c r="V5214" s="334">
        <v>0</v>
      </c>
      <c r="W5214" s="334">
        <v>0</v>
      </c>
      <c r="X5214" s="334">
        <v>0</v>
      </c>
      <c r="Y5214" s="334">
        <v>0</v>
      </c>
      <c r="Z5214" s="334">
        <v>0</v>
      </c>
      <c r="AA5214" s="334">
        <v>0</v>
      </c>
      <c r="AB5214" s="334">
        <v>0</v>
      </c>
      <c r="AD5214" s="334">
        <v>0</v>
      </c>
      <c r="AE5214" s="334">
        <f t="shared" si="817"/>
        <v>0</v>
      </c>
      <c r="AF5214" s="334">
        <f t="shared" si="818"/>
        <v>0</v>
      </c>
      <c r="AG5214" s="340">
        <f t="shared" si="819"/>
        <v>0</v>
      </c>
      <c r="AI5214" s="340">
        <f t="shared" si="821"/>
        <v>0</v>
      </c>
      <c r="AJ5214" s="340">
        <f t="shared" si="821"/>
        <v>0</v>
      </c>
      <c r="AK5214" s="340">
        <f t="shared" si="821"/>
        <v>0</v>
      </c>
      <c r="AL5214" s="340">
        <f t="shared" si="821"/>
        <v>0</v>
      </c>
      <c r="AM5214" s="340">
        <f t="shared" si="821"/>
        <v>0</v>
      </c>
    </row>
    <row r="5215" spans="1:39" x14ac:dyDescent="0.35">
      <c r="A5215" s="337">
        <v>27128</v>
      </c>
      <c r="B5215" s="338">
        <f t="shared" si="814"/>
        <v>1974</v>
      </c>
      <c r="C5215" s="338">
        <f t="shared" si="815"/>
        <v>4</v>
      </c>
      <c r="D5215" s="338">
        <f t="shared" si="816"/>
        <v>9</v>
      </c>
      <c r="E5215" s="334">
        <v>0</v>
      </c>
      <c r="F5215" s="334">
        <v>0</v>
      </c>
      <c r="G5215" s="334">
        <v>0</v>
      </c>
      <c r="H5215" s="334">
        <v>0</v>
      </c>
      <c r="I5215" s="334">
        <v>0</v>
      </c>
      <c r="J5215" s="334">
        <v>0</v>
      </c>
      <c r="K5215" s="334">
        <v>0</v>
      </c>
      <c r="L5215" s="334">
        <v>0</v>
      </c>
      <c r="M5215" s="334">
        <v>0</v>
      </c>
      <c r="N5215" s="334">
        <v>0</v>
      </c>
      <c r="O5215" s="334">
        <v>0</v>
      </c>
      <c r="P5215" s="334">
        <v>0</v>
      </c>
      <c r="Q5215" s="334">
        <v>0</v>
      </c>
      <c r="R5215" s="334">
        <v>0</v>
      </c>
      <c r="S5215" s="334">
        <v>0</v>
      </c>
      <c r="T5215" s="334">
        <v>0</v>
      </c>
      <c r="U5215" s="334">
        <v>0</v>
      </c>
      <c r="V5215" s="334">
        <v>0</v>
      </c>
      <c r="W5215" s="334">
        <v>0</v>
      </c>
      <c r="X5215" s="334">
        <v>0</v>
      </c>
      <c r="Y5215" s="334">
        <v>0</v>
      </c>
      <c r="Z5215" s="334">
        <v>0</v>
      </c>
      <c r="AA5215" s="334">
        <v>0</v>
      </c>
      <c r="AB5215" s="334">
        <v>0</v>
      </c>
      <c r="AD5215" s="334">
        <v>0</v>
      </c>
      <c r="AE5215" s="334">
        <f t="shared" si="817"/>
        <v>0</v>
      </c>
      <c r="AF5215" s="334">
        <f t="shared" si="818"/>
        <v>0</v>
      </c>
      <c r="AG5215" s="340">
        <f t="shared" si="819"/>
        <v>0</v>
      </c>
      <c r="AI5215" s="340">
        <f t="shared" si="821"/>
        <v>0</v>
      </c>
      <c r="AJ5215" s="340">
        <f t="shared" si="821"/>
        <v>0</v>
      </c>
      <c r="AK5215" s="340">
        <f t="shared" si="821"/>
        <v>0</v>
      </c>
      <c r="AL5215" s="340">
        <f t="shared" si="821"/>
        <v>0</v>
      </c>
      <c r="AM5215" s="340">
        <f t="shared" si="821"/>
        <v>0</v>
      </c>
    </row>
    <row r="5216" spans="1:39" x14ac:dyDescent="0.35">
      <c r="A5216" s="337">
        <v>27129</v>
      </c>
      <c r="B5216" s="338">
        <f t="shared" si="814"/>
        <v>1974</v>
      </c>
      <c r="C5216" s="338">
        <f t="shared" si="815"/>
        <v>4</v>
      </c>
      <c r="D5216" s="338">
        <f t="shared" si="816"/>
        <v>10</v>
      </c>
      <c r="E5216" s="334">
        <v>0</v>
      </c>
      <c r="F5216" s="334">
        <v>0</v>
      </c>
      <c r="G5216" s="334">
        <v>0</v>
      </c>
      <c r="H5216" s="334">
        <v>0</v>
      </c>
      <c r="I5216" s="334">
        <v>0</v>
      </c>
      <c r="J5216" s="334">
        <v>0</v>
      </c>
      <c r="K5216" s="334">
        <v>0</v>
      </c>
      <c r="L5216" s="334">
        <v>0</v>
      </c>
      <c r="M5216" s="334">
        <v>0</v>
      </c>
      <c r="N5216" s="334">
        <v>0</v>
      </c>
      <c r="O5216" s="334">
        <v>0</v>
      </c>
      <c r="P5216" s="334">
        <v>0</v>
      </c>
      <c r="Q5216" s="334">
        <v>0</v>
      </c>
      <c r="R5216" s="334">
        <v>0</v>
      </c>
      <c r="S5216" s="334">
        <v>0</v>
      </c>
      <c r="T5216" s="334">
        <v>0</v>
      </c>
      <c r="U5216" s="334">
        <v>0</v>
      </c>
      <c r="V5216" s="334">
        <v>0</v>
      </c>
      <c r="W5216" s="334">
        <v>0</v>
      </c>
      <c r="X5216" s="334">
        <v>0</v>
      </c>
      <c r="Y5216" s="334">
        <v>0</v>
      </c>
      <c r="Z5216" s="334">
        <v>0</v>
      </c>
      <c r="AA5216" s="334">
        <v>0</v>
      </c>
      <c r="AB5216" s="334">
        <v>0</v>
      </c>
      <c r="AD5216" s="334">
        <v>0</v>
      </c>
      <c r="AE5216" s="334">
        <f t="shared" si="817"/>
        <v>0</v>
      </c>
      <c r="AF5216" s="334">
        <f t="shared" si="818"/>
        <v>0</v>
      </c>
      <c r="AG5216" s="340">
        <f t="shared" si="819"/>
        <v>0</v>
      </c>
      <c r="AI5216" s="340">
        <f t="shared" si="821"/>
        <v>0</v>
      </c>
      <c r="AJ5216" s="340">
        <f t="shared" si="821"/>
        <v>0</v>
      </c>
      <c r="AK5216" s="340">
        <f t="shared" si="821"/>
        <v>0</v>
      </c>
      <c r="AL5216" s="340">
        <f t="shared" si="821"/>
        <v>0</v>
      </c>
      <c r="AM5216" s="340">
        <f t="shared" si="821"/>
        <v>0</v>
      </c>
    </row>
    <row r="5217" spans="1:39" x14ac:dyDescent="0.35">
      <c r="A5217" s="337">
        <v>27130</v>
      </c>
      <c r="B5217" s="338">
        <f t="shared" si="814"/>
        <v>1974</v>
      </c>
      <c r="C5217" s="338">
        <f t="shared" si="815"/>
        <v>4</v>
      </c>
      <c r="D5217" s="338">
        <f t="shared" si="816"/>
        <v>11</v>
      </c>
      <c r="E5217" s="334">
        <v>0</v>
      </c>
      <c r="F5217" s="334">
        <v>0</v>
      </c>
      <c r="G5217" s="334">
        <v>0</v>
      </c>
      <c r="H5217" s="334">
        <v>0</v>
      </c>
      <c r="I5217" s="334">
        <v>0</v>
      </c>
      <c r="J5217" s="334">
        <v>0</v>
      </c>
      <c r="K5217" s="334">
        <v>0</v>
      </c>
      <c r="L5217" s="334">
        <v>0</v>
      </c>
      <c r="M5217" s="334">
        <v>0</v>
      </c>
      <c r="N5217" s="334">
        <v>0</v>
      </c>
      <c r="O5217" s="334">
        <v>0</v>
      </c>
      <c r="P5217" s="334">
        <v>0</v>
      </c>
      <c r="Q5217" s="334">
        <v>0</v>
      </c>
      <c r="R5217" s="334">
        <v>0</v>
      </c>
      <c r="S5217" s="334">
        <v>0</v>
      </c>
      <c r="T5217" s="334">
        <v>0</v>
      </c>
      <c r="U5217" s="334">
        <v>0</v>
      </c>
      <c r="V5217" s="334">
        <v>0</v>
      </c>
      <c r="W5217" s="334">
        <v>0</v>
      </c>
      <c r="X5217" s="334">
        <v>0</v>
      </c>
      <c r="Y5217" s="334">
        <v>0</v>
      </c>
      <c r="Z5217" s="334">
        <v>0.5</v>
      </c>
      <c r="AA5217" s="334">
        <v>0.5</v>
      </c>
      <c r="AB5217" s="334">
        <v>0.5</v>
      </c>
      <c r="AD5217" s="334">
        <v>1.5</v>
      </c>
      <c r="AE5217" s="334">
        <f t="shared" si="817"/>
        <v>1.5</v>
      </c>
      <c r="AF5217" s="334">
        <f t="shared" si="818"/>
        <v>1.5</v>
      </c>
      <c r="AG5217" s="340">
        <f t="shared" si="819"/>
        <v>0</v>
      </c>
      <c r="AI5217" s="340">
        <f t="shared" si="821"/>
        <v>0</v>
      </c>
      <c r="AJ5217" s="340">
        <f t="shared" si="821"/>
        <v>0</v>
      </c>
      <c r="AK5217" s="340">
        <f t="shared" si="821"/>
        <v>0</v>
      </c>
      <c r="AL5217" s="340">
        <f t="shared" si="821"/>
        <v>0</v>
      </c>
      <c r="AM5217" s="340">
        <f t="shared" si="821"/>
        <v>0</v>
      </c>
    </row>
    <row r="5218" spans="1:39" x14ac:dyDescent="0.35">
      <c r="A5218" s="337">
        <v>27131</v>
      </c>
      <c r="B5218" s="338">
        <f t="shared" si="814"/>
        <v>1974</v>
      </c>
      <c r="C5218" s="338">
        <f t="shared" si="815"/>
        <v>4</v>
      </c>
      <c r="D5218" s="338">
        <f t="shared" si="816"/>
        <v>12</v>
      </c>
      <c r="E5218" s="334">
        <v>0</v>
      </c>
      <c r="F5218" s="334">
        <v>0</v>
      </c>
      <c r="G5218" s="334">
        <v>0</v>
      </c>
      <c r="H5218" s="334">
        <v>0</v>
      </c>
      <c r="I5218" s="334">
        <v>0</v>
      </c>
      <c r="J5218" s="334">
        <v>0</v>
      </c>
      <c r="K5218" s="334">
        <v>0</v>
      </c>
      <c r="L5218" s="334">
        <v>0</v>
      </c>
      <c r="M5218" s="334">
        <v>0</v>
      </c>
      <c r="N5218" s="334">
        <v>0</v>
      </c>
      <c r="O5218" s="334">
        <v>0</v>
      </c>
      <c r="P5218" s="334">
        <v>0</v>
      </c>
      <c r="Q5218" s="334">
        <v>0</v>
      </c>
      <c r="R5218" s="334">
        <v>0</v>
      </c>
      <c r="S5218" s="334">
        <v>0</v>
      </c>
      <c r="T5218" s="334">
        <v>0</v>
      </c>
      <c r="U5218" s="334">
        <v>0</v>
      </c>
      <c r="V5218" s="334">
        <v>0</v>
      </c>
      <c r="W5218" s="334">
        <v>0</v>
      </c>
      <c r="X5218" s="334">
        <v>0</v>
      </c>
      <c r="Y5218" s="334">
        <v>0</v>
      </c>
      <c r="Z5218" s="334">
        <v>0</v>
      </c>
      <c r="AA5218" s="334">
        <v>0</v>
      </c>
      <c r="AB5218" s="334">
        <v>0</v>
      </c>
      <c r="AD5218" s="334">
        <v>0</v>
      </c>
      <c r="AE5218" s="334">
        <f t="shared" si="817"/>
        <v>0</v>
      </c>
      <c r="AF5218" s="334">
        <f t="shared" si="818"/>
        <v>0</v>
      </c>
      <c r="AG5218" s="340">
        <f t="shared" si="819"/>
        <v>0</v>
      </c>
      <c r="AI5218" s="340">
        <f t="shared" si="821"/>
        <v>0</v>
      </c>
      <c r="AJ5218" s="340">
        <f t="shared" si="821"/>
        <v>0</v>
      </c>
      <c r="AK5218" s="340">
        <f t="shared" si="821"/>
        <v>0</v>
      </c>
      <c r="AL5218" s="340">
        <f t="shared" si="821"/>
        <v>0</v>
      </c>
      <c r="AM5218" s="340">
        <f t="shared" si="821"/>
        <v>0</v>
      </c>
    </row>
    <row r="5219" spans="1:39" x14ac:dyDescent="0.35">
      <c r="A5219" s="337">
        <v>27132</v>
      </c>
      <c r="B5219" s="338">
        <f t="shared" si="814"/>
        <v>1974</v>
      </c>
      <c r="C5219" s="338">
        <f t="shared" si="815"/>
        <v>4</v>
      </c>
      <c r="D5219" s="338">
        <f t="shared" si="816"/>
        <v>13</v>
      </c>
      <c r="E5219" s="334">
        <v>0</v>
      </c>
      <c r="F5219" s="334">
        <v>0</v>
      </c>
      <c r="G5219" s="334">
        <v>0</v>
      </c>
      <c r="H5219" s="334">
        <v>0</v>
      </c>
      <c r="I5219" s="334">
        <v>0</v>
      </c>
      <c r="J5219" s="334">
        <v>0</v>
      </c>
      <c r="K5219" s="334">
        <v>0</v>
      </c>
      <c r="L5219" s="334">
        <v>0</v>
      </c>
      <c r="M5219" s="334">
        <v>0</v>
      </c>
      <c r="N5219" s="334">
        <v>0</v>
      </c>
      <c r="O5219" s="334">
        <v>0</v>
      </c>
      <c r="P5219" s="334">
        <v>0</v>
      </c>
      <c r="Q5219" s="334">
        <v>0</v>
      </c>
      <c r="R5219" s="334">
        <v>0</v>
      </c>
      <c r="S5219" s="334">
        <v>0</v>
      </c>
      <c r="T5219" s="334">
        <v>0</v>
      </c>
      <c r="U5219" s="334">
        <v>0</v>
      </c>
      <c r="V5219" s="334">
        <v>0</v>
      </c>
      <c r="W5219" s="334">
        <v>0</v>
      </c>
      <c r="X5219" s="334">
        <v>0</v>
      </c>
      <c r="Y5219" s="334">
        <v>0</v>
      </c>
      <c r="Z5219" s="334">
        <v>0</v>
      </c>
      <c r="AA5219" s="334">
        <v>0</v>
      </c>
      <c r="AB5219" s="334">
        <v>0</v>
      </c>
      <c r="AD5219" s="334">
        <v>0</v>
      </c>
      <c r="AE5219" s="334">
        <f t="shared" si="817"/>
        <v>0</v>
      </c>
      <c r="AF5219" s="334">
        <f t="shared" si="818"/>
        <v>0</v>
      </c>
      <c r="AG5219" s="340">
        <f t="shared" si="819"/>
        <v>0</v>
      </c>
      <c r="AI5219" s="340">
        <f t="shared" si="821"/>
        <v>0</v>
      </c>
      <c r="AJ5219" s="340">
        <f t="shared" si="821"/>
        <v>0</v>
      </c>
      <c r="AK5219" s="340">
        <f t="shared" si="821"/>
        <v>0</v>
      </c>
      <c r="AL5219" s="340">
        <f t="shared" si="821"/>
        <v>0</v>
      </c>
      <c r="AM5219" s="340">
        <f t="shared" si="821"/>
        <v>0</v>
      </c>
    </row>
    <row r="5220" spans="1:39" x14ac:dyDescent="0.35">
      <c r="A5220" s="337">
        <v>27133</v>
      </c>
      <c r="B5220" s="338">
        <f t="shared" si="814"/>
        <v>1974</v>
      </c>
      <c r="C5220" s="338">
        <f t="shared" si="815"/>
        <v>4</v>
      </c>
      <c r="D5220" s="338">
        <f t="shared" si="816"/>
        <v>14</v>
      </c>
      <c r="E5220" s="334">
        <v>0</v>
      </c>
      <c r="F5220" s="334">
        <v>0</v>
      </c>
      <c r="G5220" s="334">
        <v>0</v>
      </c>
      <c r="H5220" s="334">
        <v>0</v>
      </c>
      <c r="I5220" s="334">
        <v>0</v>
      </c>
      <c r="J5220" s="334">
        <v>0</v>
      </c>
      <c r="K5220" s="334">
        <v>0</v>
      </c>
      <c r="L5220" s="334">
        <v>0</v>
      </c>
      <c r="M5220" s="334">
        <v>0</v>
      </c>
      <c r="N5220" s="334">
        <v>0</v>
      </c>
      <c r="O5220" s="334">
        <v>0</v>
      </c>
      <c r="P5220" s="334">
        <v>0</v>
      </c>
      <c r="Q5220" s="334">
        <v>0</v>
      </c>
      <c r="R5220" s="334">
        <v>0</v>
      </c>
      <c r="S5220" s="334">
        <v>0</v>
      </c>
      <c r="T5220" s="334">
        <v>0</v>
      </c>
      <c r="U5220" s="334">
        <v>0</v>
      </c>
      <c r="V5220" s="334">
        <v>0</v>
      </c>
      <c r="W5220" s="334">
        <v>0</v>
      </c>
      <c r="X5220" s="334">
        <v>0</v>
      </c>
      <c r="Y5220" s="334">
        <v>0</v>
      </c>
      <c r="Z5220" s="334">
        <v>0</v>
      </c>
      <c r="AA5220" s="334">
        <v>0</v>
      </c>
      <c r="AB5220" s="334">
        <v>0</v>
      </c>
      <c r="AD5220" s="334">
        <v>0</v>
      </c>
      <c r="AE5220" s="334">
        <f t="shared" si="817"/>
        <v>0</v>
      </c>
      <c r="AF5220" s="334">
        <f t="shared" si="818"/>
        <v>0</v>
      </c>
      <c r="AG5220" s="340">
        <f t="shared" si="819"/>
        <v>0</v>
      </c>
      <c r="AI5220" s="340">
        <f t="shared" ref="AI5220:AM5235" si="822">IF($C5220=AI$1,$AF5220,0)</f>
        <v>0</v>
      </c>
      <c r="AJ5220" s="340">
        <f t="shared" si="822"/>
        <v>0</v>
      </c>
      <c r="AK5220" s="340">
        <f t="shared" si="822"/>
        <v>0</v>
      </c>
      <c r="AL5220" s="340">
        <f t="shared" si="822"/>
        <v>0</v>
      </c>
      <c r="AM5220" s="340">
        <f t="shared" si="822"/>
        <v>0</v>
      </c>
    </row>
    <row r="5221" spans="1:39" x14ac:dyDescent="0.35">
      <c r="A5221" s="337">
        <v>27134</v>
      </c>
      <c r="B5221" s="338">
        <f t="shared" si="814"/>
        <v>1974</v>
      </c>
      <c r="C5221" s="338">
        <f t="shared" si="815"/>
        <v>4</v>
      </c>
      <c r="D5221" s="338">
        <f t="shared" si="816"/>
        <v>15</v>
      </c>
      <c r="E5221" s="334">
        <v>0</v>
      </c>
      <c r="F5221" s="334">
        <v>0</v>
      </c>
      <c r="G5221" s="334">
        <v>0</v>
      </c>
      <c r="H5221" s="334">
        <v>0</v>
      </c>
      <c r="I5221" s="334">
        <v>0</v>
      </c>
      <c r="J5221" s="334">
        <v>0</v>
      </c>
      <c r="K5221" s="334">
        <v>0</v>
      </c>
      <c r="L5221" s="334">
        <v>0</v>
      </c>
      <c r="M5221" s="334">
        <v>0</v>
      </c>
      <c r="N5221" s="334">
        <v>0</v>
      </c>
      <c r="O5221" s="334">
        <v>0</v>
      </c>
      <c r="P5221" s="334">
        <v>0</v>
      </c>
      <c r="Q5221" s="334">
        <v>0</v>
      </c>
      <c r="R5221" s="334">
        <v>0</v>
      </c>
      <c r="S5221" s="334">
        <v>0</v>
      </c>
      <c r="T5221" s="334">
        <v>0</v>
      </c>
      <c r="U5221" s="334">
        <v>0</v>
      </c>
      <c r="V5221" s="334">
        <v>0</v>
      </c>
      <c r="W5221" s="334">
        <v>0</v>
      </c>
      <c r="X5221" s="334">
        <v>0</v>
      </c>
      <c r="Y5221" s="334">
        <v>0</v>
      </c>
      <c r="Z5221" s="334">
        <v>0</v>
      </c>
      <c r="AA5221" s="334">
        <v>0</v>
      </c>
      <c r="AB5221" s="334">
        <v>0</v>
      </c>
      <c r="AD5221" s="334">
        <v>0</v>
      </c>
      <c r="AE5221" s="334">
        <f t="shared" si="817"/>
        <v>0</v>
      </c>
      <c r="AF5221" s="334">
        <f t="shared" si="818"/>
        <v>0</v>
      </c>
      <c r="AG5221" s="340">
        <f t="shared" si="819"/>
        <v>0</v>
      </c>
      <c r="AI5221" s="340">
        <f t="shared" si="822"/>
        <v>0</v>
      </c>
      <c r="AJ5221" s="340">
        <f t="shared" si="822"/>
        <v>0</v>
      </c>
      <c r="AK5221" s="340">
        <f t="shared" si="822"/>
        <v>0</v>
      </c>
      <c r="AL5221" s="340">
        <f t="shared" si="822"/>
        <v>0</v>
      </c>
      <c r="AM5221" s="340">
        <f t="shared" si="822"/>
        <v>0</v>
      </c>
    </row>
    <row r="5222" spans="1:39" x14ac:dyDescent="0.35">
      <c r="A5222" s="337">
        <v>27135</v>
      </c>
      <c r="B5222" s="338">
        <f t="shared" si="814"/>
        <v>1974</v>
      </c>
      <c r="C5222" s="338">
        <f t="shared" si="815"/>
        <v>4</v>
      </c>
      <c r="D5222" s="338">
        <f t="shared" si="816"/>
        <v>16</v>
      </c>
      <c r="E5222" s="334">
        <v>0</v>
      </c>
      <c r="F5222" s="334">
        <v>0</v>
      </c>
      <c r="G5222" s="334">
        <v>0</v>
      </c>
      <c r="H5222" s="334">
        <v>0</v>
      </c>
      <c r="I5222" s="334">
        <v>0</v>
      </c>
      <c r="J5222" s="334">
        <v>0</v>
      </c>
      <c r="K5222" s="334">
        <v>0</v>
      </c>
      <c r="L5222" s="334">
        <v>0</v>
      </c>
      <c r="M5222" s="334">
        <v>0</v>
      </c>
      <c r="N5222" s="334">
        <v>0</v>
      </c>
      <c r="O5222" s="334">
        <v>0</v>
      </c>
      <c r="P5222" s="334">
        <v>0</v>
      </c>
      <c r="Q5222" s="334">
        <v>0</v>
      </c>
      <c r="R5222" s="334">
        <v>0</v>
      </c>
      <c r="S5222" s="334">
        <v>0</v>
      </c>
      <c r="T5222" s="334">
        <v>0</v>
      </c>
      <c r="U5222" s="334">
        <v>0</v>
      </c>
      <c r="V5222" s="334">
        <v>0</v>
      </c>
      <c r="W5222" s="334">
        <v>0</v>
      </c>
      <c r="X5222" s="334">
        <v>0</v>
      </c>
      <c r="Y5222" s="334">
        <v>0</v>
      </c>
      <c r="Z5222" s="334">
        <v>0</v>
      </c>
      <c r="AA5222" s="334">
        <v>0</v>
      </c>
      <c r="AB5222" s="334">
        <v>0</v>
      </c>
      <c r="AD5222" s="334">
        <v>0</v>
      </c>
      <c r="AE5222" s="334">
        <f t="shared" si="817"/>
        <v>0</v>
      </c>
      <c r="AF5222" s="334">
        <f t="shared" si="818"/>
        <v>0</v>
      </c>
      <c r="AG5222" s="340">
        <f t="shared" si="819"/>
        <v>0</v>
      </c>
      <c r="AI5222" s="340">
        <f t="shared" si="822"/>
        <v>0</v>
      </c>
      <c r="AJ5222" s="340">
        <f t="shared" si="822"/>
        <v>0</v>
      </c>
      <c r="AK5222" s="340">
        <f t="shared" si="822"/>
        <v>0</v>
      </c>
      <c r="AL5222" s="340">
        <f t="shared" si="822"/>
        <v>0</v>
      </c>
      <c r="AM5222" s="340">
        <f t="shared" si="822"/>
        <v>0</v>
      </c>
    </row>
    <row r="5223" spans="1:39" x14ac:dyDescent="0.35">
      <c r="A5223" s="337">
        <v>27136</v>
      </c>
      <c r="B5223" s="338">
        <f t="shared" si="814"/>
        <v>1974</v>
      </c>
      <c r="C5223" s="338">
        <f t="shared" si="815"/>
        <v>4</v>
      </c>
      <c r="D5223" s="338">
        <f t="shared" si="816"/>
        <v>17</v>
      </c>
      <c r="E5223" s="334">
        <v>0</v>
      </c>
      <c r="F5223" s="334">
        <v>0</v>
      </c>
      <c r="G5223" s="334">
        <v>0</v>
      </c>
      <c r="H5223" s="334">
        <v>0</v>
      </c>
      <c r="I5223" s="334">
        <v>0</v>
      </c>
      <c r="J5223" s="334">
        <v>0</v>
      </c>
      <c r="K5223" s="334">
        <v>0</v>
      </c>
      <c r="L5223" s="334">
        <v>0</v>
      </c>
      <c r="M5223" s="334">
        <v>0</v>
      </c>
      <c r="N5223" s="334">
        <v>0</v>
      </c>
      <c r="O5223" s="334">
        <v>0</v>
      </c>
      <c r="P5223" s="334">
        <v>0</v>
      </c>
      <c r="Q5223" s="334">
        <v>0</v>
      </c>
      <c r="R5223" s="334">
        <v>0</v>
      </c>
      <c r="S5223" s="334">
        <v>0</v>
      </c>
      <c r="T5223" s="334">
        <v>0</v>
      </c>
      <c r="U5223" s="334">
        <v>0</v>
      </c>
      <c r="V5223" s="334">
        <v>0</v>
      </c>
      <c r="W5223" s="334">
        <v>0</v>
      </c>
      <c r="X5223" s="334">
        <v>0</v>
      </c>
      <c r="Y5223" s="334">
        <v>0</v>
      </c>
      <c r="Z5223" s="334">
        <v>0</v>
      </c>
      <c r="AA5223" s="334">
        <v>0</v>
      </c>
      <c r="AB5223" s="334">
        <v>0</v>
      </c>
      <c r="AD5223" s="334">
        <v>0</v>
      </c>
      <c r="AE5223" s="334">
        <f t="shared" si="817"/>
        <v>0</v>
      </c>
      <c r="AF5223" s="334">
        <f t="shared" si="818"/>
        <v>0</v>
      </c>
      <c r="AG5223" s="340">
        <f t="shared" si="819"/>
        <v>0</v>
      </c>
      <c r="AI5223" s="340">
        <f t="shared" si="822"/>
        <v>0</v>
      </c>
      <c r="AJ5223" s="340">
        <f t="shared" si="822"/>
        <v>0</v>
      </c>
      <c r="AK5223" s="340">
        <f t="shared" si="822"/>
        <v>0</v>
      </c>
      <c r="AL5223" s="340">
        <f t="shared" si="822"/>
        <v>0</v>
      </c>
      <c r="AM5223" s="340">
        <f t="shared" si="822"/>
        <v>0</v>
      </c>
    </row>
    <row r="5224" spans="1:39" x14ac:dyDescent="0.35">
      <c r="A5224" s="337">
        <v>27137</v>
      </c>
      <c r="B5224" s="338">
        <f t="shared" si="814"/>
        <v>1974</v>
      </c>
      <c r="C5224" s="338">
        <f t="shared" si="815"/>
        <v>4</v>
      </c>
      <c r="D5224" s="338">
        <f t="shared" si="816"/>
        <v>18</v>
      </c>
      <c r="E5224" s="334">
        <v>0</v>
      </c>
      <c r="F5224" s="334">
        <v>0</v>
      </c>
      <c r="G5224" s="334">
        <v>0</v>
      </c>
      <c r="H5224" s="334">
        <v>0</v>
      </c>
      <c r="I5224" s="334">
        <v>0</v>
      </c>
      <c r="J5224" s="334">
        <v>0</v>
      </c>
      <c r="K5224" s="334">
        <v>0</v>
      </c>
      <c r="L5224" s="334">
        <v>0</v>
      </c>
      <c r="M5224" s="334">
        <v>0</v>
      </c>
      <c r="N5224" s="334">
        <v>0</v>
      </c>
      <c r="O5224" s="334">
        <v>0</v>
      </c>
      <c r="P5224" s="334">
        <v>0</v>
      </c>
      <c r="Q5224" s="334">
        <v>0</v>
      </c>
      <c r="R5224" s="334">
        <v>0</v>
      </c>
      <c r="S5224" s="334">
        <v>0</v>
      </c>
      <c r="T5224" s="334">
        <v>0</v>
      </c>
      <c r="U5224" s="334">
        <v>0</v>
      </c>
      <c r="V5224" s="334">
        <v>0</v>
      </c>
      <c r="W5224" s="334">
        <v>0</v>
      </c>
      <c r="X5224" s="334">
        <v>0</v>
      </c>
      <c r="Y5224" s="334">
        <v>0</v>
      </c>
      <c r="Z5224" s="334">
        <v>0</v>
      </c>
      <c r="AA5224" s="334">
        <v>0</v>
      </c>
      <c r="AB5224" s="334">
        <v>0</v>
      </c>
      <c r="AD5224" s="334">
        <v>0</v>
      </c>
      <c r="AE5224" s="334">
        <f t="shared" si="817"/>
        <v>0</v>
      </c>
      <c r="AF5224" s="334">
        <f t="shared" si="818"/>
        <v>0</v>
      </c>
      <c r="AG5224" s="340">
        <f t="shared" si="819"/>
        <v>0</v>
      </c>
      <c r="AI5224" s="340">
        <f t="shared" si="822"/>
        <v>0</v>
      </c>
      <c r="AJ5224" s="340">
        <f t="shared" si="822"/>
        <v>0</v>
      </c>
      <c r="AK5224" s="340">
        <f t="shared" si="822"/>
        <v>0</v>
      </c>
      <c r="AL5224" s="340">
        <f t="shared" si="822"/>
        <v>0</v>
      </c>
      <c r="AM5224" s="340">
        <f t="shared" si="822"/>
        <v>0</v>
      </c>
    </row>
    <row r="5225" spans="1:39" x14ac:dyDescent="0.35">
      <c r="A5225" s="337">
        <v>27138</v>
      </c>
      <c r="B5225" s="338">
        <f t="shared" si="814"/>
        <v>1974</v>
      </c>
      <c r="C5225" s="338">
        <f t="shared" si="815"/>
        <v>4</v>
      </c>
      <c r="D5225" s="338">
        <f t="shared" si="816"/>
        <v>19</v>
      </c>
      <c r="E5225" s="334">
        <v>0</v>
      </c>
      <c r="F5225" s="334">
        <v>0</v>
      </c>
      <c r="G5225" s="334">
        <v>0</v>
      </c>
      <c r="H5225" s="334">
        <v>0</v>
      </c>
      <c r="I5225" s="334">
        <v>0</v>
      </c>
      <c r="J5225" s="334">
        <v>0</v>
      </c>
      <c r="K5225" s="334">
        <v>0</v>
      </c>
      <c r="L5225" s="334">
        <v>0</v>
      </c>
      <c r="M5225" s="334">
        <v>0</v>
      </c>
      <c r="N5225" s="334">
        <v>0</v>
      </c>
      <c r="O5225" s="334">
        <v>0</v>
      </c>
      <c r="P5225" s="334">
        <v>0</v>
      </c>
      <c r="Q5225" s="334">
        <v>0</v>
      </c>
      <c r="R5225" s="334">
        <v>0</v>
      </c>
      <c r="S5225" s="334">
        <v>0</v>
      </c>
      <c r="T5225" s="334">
        <v>0</v>
      </c>
      <c r="U5225" s="334">
        <v>0</v>
      </c>
      <c r="V5225" s="334">
        <v>0</v>
      </c>
      <c r="W5225" s="334">
        <v>0</v>
      </c>
      <c r="X5225" s="334">
        <v>0</v>
      </c>
      <c r="Y5225" s="334">
        <v>0</v>
      </c>
      <c r="Z5225" s="334">
        <v>0</v>
      </c>
      <c r="AA5225" s="334">
        <v>0</v>
      </c>
      <c r="AB5225" s="334">
        <v>0</v>
      </c>
      <c r="AD5225" s="334">
        <v>0</v>
      </c>
      <c r="AE5225" s="334">
        <f t="shared" si="817"/>
        <v>0</v>
      </c>
      <c r="AF5225" s="334">
        <f t="shared" si="818"/>
        <v>0</v>
      </c>
      <c r="AG5225" s="340">
        <f t="shared" si="819"/>
        <v>0</v>
      </c>
      <c r="AI5225" s="340">
        <f t="shared" si="822"/>
        <v>0</v>
      </c>
      <c r="AJ5225" s="340">
        <f t="shared" si="822"/>
        <v>0</v>
      </c>
      <c r="AK5225" s="340">
        <f t="shared" si="822"/>
        <v>0</v>
      </c>
      <c r="AL5225" s="340">
        <f t="shared" si="822"/>
        <v>0</v>
      </c>
      <c r="AM5225" s="340">
        <f t="shared" si="822"/>
        <v>0</v>
      </c>
    </row>
    <row r="5226" spans="1:39" x14ac:dyDescent="0.35">
      <c r="A5226" s="337">
        <v>27139</v>
      </c>
      <c r="B5226" s="338">
        <f t="shared" si="814"/>
        <v>1974</v>
      </c>
      <c r="C5226" s="338">
        <f t="shared" si="815"/>
        <v>4</v>
      </c>
      <c r="D5226" s="338">
        <f t="shared" si="816"/>
        <v>20</v>
      </c>
      <c r="E5226" s="334">
        <v>3.6</v>
      </c>
      <c r="F5226" s="334">
        <v>0.3</v>
      </c>
      <c r="G5226" s="334">
        <v>0</v>
      </c>
      <c r="H5226" s="334">
        <v>0</v>
      </c>
      <c r="I5226" s="334">
        <v>0</v>
      </c>
      <c r="J5226" s="334">
        <v>0</v>
      </c>
      <c r="K5226" s="334">
        <v>0</v>
      </c>
      <c r="L5226" s="334">
        <v>0</v>
      </c>
      <c r="M5226" s="334">
        <v>0</v>
      </c>
      <c r="N5226" s="334">
        <v>0</v>
      </c>
      <c r="O5226" s="334">
        <v>0</v>
      </c>
      <c r="P5226" s="334">
        <v>0</v>
      </c>
      <c r="Q5226" s="334">
        <v>0</v>
      </c>
      <c r="R5226" s="334">
        <v>0</v>
      </c>
      <c r="S5226" s="334">
        <v>0</v>
      </c>
      <c r="T5226" s="334">
        <v>0</v>
      </c>
      <c r="U5226" s="334">
        <v>0.5</v>
      </c>
      <c r="V5226" s="334">
        <v>0</v>
      </c>
      <c r="W5226" s="334">
        <v>0</v>
      </c>
      <c r="X5226" s="334">
        <v>0</v>
      </c>
      <c r="Y5226" s="334">
        <v>0</v>
      </c>
      <c r="Z5226" s="334">
        <v>0</v>
      </c>
      <c r="AA5226" s="334">
        <v>0</v>
      </c>
      <c r="AB5226" s="334">
        <v>0</v>
      </c>
      <c r="AD5226" s="334">
        <v>4.4000000000000004</v>
      </c>
      <c r="AE5226" s="334">
        <f t="shared" si="817"/>
        <v>4.4000000000000004</v>
      </c>
      <c r="AF5226" s="334">
        <f t="shared" si="818"/>
        <v>4.4000000000000004</v>
      </c>
      <c r="AG5226" s="340">
        <f t="shared" si="819"/>
        <v>0</v>
      </c>
      <c r="AI5226" s="340">
        <f t="shared" si="822"/>
        <v>0</v>
      </c>
      <c r="AJ5226" s="340">
        <f t="shared" si="822"/>
        <v>0</v>
      </c>
      <c r="AK5226" s="340">
        <f t="shared" si="822"/>
        <v>0</v>
      </c>
      <c r="AL5226" s="340">
        <f t="shared" si="822"/>
        <v>0</v>
      </c>
      <c r="AM5226" s="340">
        <f t="shared" si="822"/>
        <v>0</v>
      </c>
    </row>
    <row r="5227" spans="1:39" x14ac:dyDescent="0.35">
      <c r="A5227" s="337">
        <v>27140</v>
      </c>
      <c r="B5227" s="338">
        <f t="shared" si="814"/>
        <v>1974</v>
      </c>
      <c r="C5227" s="338">
        <f t="shared" si="815"/>
        <v>4</v>
      </c>
      <c r="D5227" s="338">
        <f t="shared" si="816"/>
        <v>21</v>
      </c>
      <c r="E5227" s="334">
        <v>0</v>
      </c>
      <c r="F5227" s="334">
        <v>0</v>
      </c>
      <c r="G5227" s="334">
        <v>0</v>
      </c>
      <c r="H5227" s="334">
        <v>0</v>
      </c>
      <c r="I5227" s="334">
        <v>0</v>
      </c>
      <c r="J5227" s="334">
        <v>0</v>
      </c>
      <c r="K5227" s="334">
        <v>0</v>
      </c>
      <c r="L5227" s="334">
        <v>0</v>
      </c>
      <c r="M5227" s="334">
        <v>0</v>
      </c>
      <c r="N5227" s="334">
        <v>0</v>
      </c>
      <c r="O5227" s="334">
        <v>0</v>
      </c>
      <c r="P5227" s="334">
        <v>0</v>
      </c>
      <c r="Q5227" s="334">
        <v>0</v>
      </c>
      <c r="R5227" s="334">
        <v>0</v>
      </c>
      <c r="S5227" s="334">
        <v>0</v>
      </c>
      <c r="T5227" s="334">
        <v>0</v>
      </c>
      <c r="U5227" s="334">
        <v>0</v>
      </c>
      <c r="V5227" s="334">
        <v>0</v>
      </c>
      <c r="W5227" s="334">
        <v>0</v>
      </c>
      <c r="X5227" s="334">
        <v>0</v>
      </c>
      <c r="Y5227" s="334">
        <v>0</v>
      </c>
      <c r="Z5227" s="334">
        <v>0</v>
      </c>
      <c r="AA5227" s="334">
        <v>0</v>
      </c>
      <c r="AB5227" s="334">
        <v>0</v>
      </c>
      <c r="AD5227" s="334">
        <v>0</v>
      </c>
      <c r="AE5227" s="334">
        <f t="shared" si="817"/>
        <v>0</v>
      </c>
      <c r="AF5227" s="334">
        <f t="shared" si="818"/>
        <v>0</v>
      </c>
      <c r="AG5227" s="340">
        <f t="shared" si="819"/>
        <v>0</v>
      </c>
      <c r="AI5227" s="340">
        <f t="shared" si="822"/>
        <v>0</v>
      </c>
      <c r="AJ5227" s="340">
        <f t="shared" si="822"/>
        <v>0</v>
      </c>
      <c r="AK5227" s="340">
        <f t="shared" si="822"/>
        <v>0</v>
      </c>
      <c r="AL5227" s="340">
        <f t="shared" si="822"/>
        <v>0</v>
      </c>
      <c r="AM5227" s="340">
        <f t="shared" si="822"/>
        <v>0</v>
      </c>
    </row>
    <row r="5228" spans="1:39" x14ac:dyDescent="0.35">
      <c r="A5228" s="337">
        <v>27141</v>
      </c>
      <c r="B5228" s="338">
        <f t="shared" si="814"/>
        <v>1974</v>
      </c>
      <c r="C5228" s="338">
        <f t="shared" si="815"/>
        <v>4</v>
      </c>
      <c r="D5228" s="338">
        <f t="shared" si="816"/>
        <v>22</v>
      </c>
      <c r="E5228" s="334">
        <v>0</v>
      </c>
      <c r="F5228" s="334">
        <v>0</v>
      </c>
      <c r="G5228" s="334">
        <v>0</v>
      </c>
      <c r="H5228" s="334">
        <v>0</v>
      </c>
      <c r="I5228" s="334">
        <v>0</v>
      </c>
      <c r="J5228" s="334">
        <v>0</v>
      </c>
      <c r="K5228" s="334">
        <v>0</v>
      </c>
      <c r="L5228" s="334">
        <v>0</v>
      </c>
      <c r="M5228" s="334">
        <v>0</v>
      </c>
      <c r="N5228" s="334">
        <v>0</v>
      </c>
      <c r="O5228" s="334">
        <v>0</v>
      </c>
      <c r="P5228" s="334">
        <v>0</v>
      </c>
      <c r="Q5228" s="334">
        <v>0</v>
      </c>
      <c r="R5228" s="334">
        <v>0</v>
      </c>
      <c r="S5228" s="334">
        <v>0</v>
      </c>
      <c r="T5228" s="334">
        <v>0</v>
      </c>
      <c r="U5228" s="334">
        <v>0</v>
      </c>
      <c r="V5228" s="334">
        <v>0</v>
      </c>
      <c r="W5228" s="334">
        <v>0</v>
      </c>
      <c r="X5228" s="334">
        <v>0</v>
      </c>
      <c r="Y5228" s="334">
        <v>0</v>
      </c>
      <c r="Z5228" s="334">
        <v>0</v>
      </c>
      <c r="AA5228" s="334">
        <v>0</v>
      </c>
      <c r="AB5228" s="334">
        <v>0</v>
      </c>
      <c r="AD5228" s="334">
        <v>0</v>
      </c>
      <c r="AE5228" s="334">
        <f t="shared" si="817"/>
        <v>0</v>
      </c>
      <c r="AF5228" s="334">
        <f t="shared" si="818"/>
        <v>0</v>
      </c>
      <c r="AG5228" s="340">
        <f t="shared" si="819"/>
        <v>0</v>
      </c>
      <c r="AI5228" s="340">
        <f t="shared" si="822"/>
        <v>0</v>
      </c>
      <c r="AJ5228" s="340">
        <f t="shared" si="822"/>
        <v>0</v>
      </c>
      <c r="AK5228" s="340">
        <f t="shared" si="822"/>
        <v>0</v>
      </c>
      <c r="AL5228" s="340">
        <f t="shared" si="822"/>
        <v>0</v>
      </c>
      <c r="AM5228" s="340">
        <f t="shared" si="822"/>
        <v>0</v>
      </c>
    </row>
    <row r="5229" spans="1:39" x14ac:dyDescent="0.35">
      <c r="A5229" s="337">
        <v>27142</v>
      </c>
      <c r="B5229" s="338">
        <f t="shared" si="814"/>
        <v>1974</v>
      </c>
      <c r="C5229" s="338">
        <f t="shared" si="815"/>
        <v>4</v>
      </c>
      <c r="D5229" s="338">
        <f t="shared" si="816"/>
        <v>23</v>
      </c>
      <c r="E5229" s="334">
        <v>0</v>
      </c>
      <c r="F5229" s="334">
        <v>0</v>
      </c>
      <c r="G5229" s="334">
        <v>0</v>
      </c>
      <c r="H5229" s="334">
        <v>0</v>
      </c>
      <c r="I5229" s="334">
        <v>0</v>
      </c>
      <c r="J5229" s="334">
        <v>0</v>
      </c>
      <c r="K5229" s="334">
        <v>0</v>
      </c>
      <c r="L5229" s="334">
        <v>0</v>
      </c>
      <c r="M5229" s="334">
        <v>0</v>
      </c>
      <c r="N5229" s="334">
        <v>0</v>
      </c>
      <c r="O5229" s="334">
        <v>0</v>
      </c>
      <c r="P5229" s="334">
        <v>0</v>
      </c>
      <c r="Q5229" s="334">
        <v>0</v>
      </c>
      <c r="R5229" s="334">
        <v>0</v>
      </c>
      <c r="S5229" s="334">
        <v>0</v>
      </c>
      <c r="T5229" s="334">
        <v>0</v>
      </c>
      <c r="U5229" s="334">
        <v>0</v>
      </c>
      <c r="V5229" s="334">
        <v>0</v>
      </c>
      <c r="W5229" s="334">
        <v>0</v>
      </c>
      <c r="X5229" s="334">
        <v>0</v>
      </c>
      <c r="Y5229" s="334">
        <v>0</v>
      </c>
      <c r="Z5229" s="334">
        <v>0</v>
      </c>
      <c r="AA5229" s="334">
        <v>0</v>
      </c>
      <c r="AB5229" s="334">
        <v>0</v>
      </c>
      <c r="AD5229" s="334">
        <v>0</v>
      </c>
      <c r="AE5229" s="334">
        <f t="shared" si="817"/>
        <v>0</v>
      </c>
      <c r="AF5229" s="334">
        <f t="shared" si="818"/>
        <v>0</v>
      </c>
      <c r="AG5229" s="340">
        <f t="shared" si="819"/>
        <v>0</v>
      </c>
      <c r="AI5229" s="340">
        <f t="shared" si="822"/>
        <v>0</v>
      </c>
      <c r="AJ5229" s="340">
        <f t="shared" si="822"/>
        <v>0</v>
      </c>
      <c r="AK5229" s="340">
        <f t="shared" si="822"/>
        <v>0</v>
      </c>
      <c r="AL5229" s="340">
        <f t="shared" si="822"/>
        <v>0</v>
      </c>
      <c r="AM5229" s="340">
        <f t="shared" si="822"/>
        <v>0</v>
      </c>
    </row>
    <row r="5230" spans="1:39" x14ac:dyDescent="0.35">
      <c r="A5230" s="337">
        <v>27143</v>
      </c>
      <c r="B5230" s="338">
        <f t="shared" si="814"/>
        <v>1974</v>
      </c>
      <c r="C5230" s="338">
        <f t="shared" si="815"/>
        <v>4</v>
      </c>
      <c r="D5230" s="338">
        <f t="shared" si="816"/>
        <v>24</v>
      </c>
      <c r="E5230" s="334">
        <v>0</v>
      </c>
      <c r="F5230" s="334">
        <v>0</v>
      </c>
      <c r="G5230" s="334">
        <v>0</v>
      </c>
      <c r="H5230" s="334">
        <v>0</v>
      </c>
      <c r="I5230" s="334">
        <v>0</v>
      </c>
      <c r="J5230" s="334">
        <v>0</v>
      </c>
      <c r="K5230" s="334">
        <v>0</v>
      </c>
      <c r="L5230" s="334">
        <v>0</v>
      </c>
      <c r="M5230" s="334">
        <v>0</v>
      </c>
      <c r="N5230" s="334">
        <v>0</v>
      </c>
      <c r="O5230" s="334">
        <v>0</v>
      </c>
      <c r="P5230" s="334">
        <v>0</v>
      </c>
      <c r="Q5230" s="334">
        <v>0</v>
      </c>
      <c r="R5230" s="334">
        <v>0</v>
      </c>
      <c r="S5230" s="334">
        <v>0</v>
      </c>
      <c r="T5230" s="334">
        <v>0</v>
      </c>
      <c r="U5230" s="334">
        <v>0</v>
      </c>
      <c r="V5230" s="334">
        <v>0</v>
      </c>
      <c r="W5230" s="334">
        <v>0</v>
      </c>
      <c r="X5230" s="334">
        <v>0</v>
      </c>
      <c r="Y5230" s="334">
        <v>0</v>
      </c>
      <c r="Z5230" s="334">
        <v>0</v>
      </c>
      <c r="AA5230" s="334">
        <v>0</v>
      </c>
      <c r="AB5230" s="334">
        <v>0</v>
      </c>
      <c r="AD5230" s="334">
        <v>0</v>
      </c>
      <c r="AE5230" s="334">
        <f t="shared" si="817"/>
        <v>0</v>
      </c>
      <c r="AF5230" s="334">
        <f t="shared" si="818"/>
        <v>0</v>
      </c>
      <c r="AG5230" s="340">
        <f t="shared" si="819"/>
        <v>0</v>
      </c>
      <c r="AI5230" s="340">
        <f t="shared" si="822"/>
        <v>0</v>
      </c>
      <c r="AJ5230" s="340">
        <f t="shared" si="822"/>
        <v>0</v>
      </c>
      <c r="AK5230" s="340">
        <f t="shared" si="822"/>
        <v>0</v>
      </c>
      <c r="AL5230" s="340">
        <f t="shared" si="822"/>
        <v>0</v>
      </c>
      <c r="AM5230" s="340">
        <f t="shared" si="822"/>
        <v>0</v>
      </c>
    </row>
    <row r="5231" spans="1:39" x14ac:dyDescent="0.35">
      <c r="A5231" s="337">
        <v>27144</v>
      </c>
      <c r="B5231" s="338">
        <f t="shared" si="814"/>
        <v>1974</v>
      </c>
      <c r="C5231" s="338">
        <f t="shared" si="815"/>
        <v>4</v>
      </c>
      <c r="D5231" s="338">
        <f t="shared" si="816"/>
        <v>25</v>
      </c>
      <c r="E5231" s="334">
        <v>0</v>
      </c>
      <c r="F5231" s="334">
        <v>0</v>
      </c>
      <c r="G5231" s="334">
        <v>0</v>
      </c>
      <c r="H5231" s="334">
        <v>0</v>
      </c>
      <c r="I5231" s="334">
        <v>0</v>
      </c>
      <c r="J5231" s="334">
        <v>0</v>
      </c>
      <c r="K5231" s="334">
        <v>0</v>
      </c>
      <c r="L5231" s="334">
        <v>0</v>
      </c>
      <c r="M5231" s="334">
        <v>0</v>
      </c>
      <c r="N5231" s="334">
        <v>0</v>
      </c>
      <c r="O5231" s="334">
        <v>0</v>
      </c>
      <c r="P5231" s="334">
        <v>0</v>
      </c>
      <c r="Q5231" s="334">
        <v>0</v>
      </c>
      <c r="R5231" s="334">
        <v>0</v>
      </c>
      <c r="S5231" s="334">
        <v>0</v>
      </c>
      <c r="T5231" s="334">
        <v>0</v>
      </c>
      <c r="U5231" s="334">
        <v>0</v>
      </c>
      <c r="V5231" s="334">
        <v>0</v>
      </c>
      <c r="W5231" s="334">
        <v>0</v>
      </c>
      <c r="X5231" s="334">
        <v>0</v>
      </c>
      <c r="Y5231" s="334">
        <v>0</v>
      </c>
      <c r="Z5231" s="334">
        <v>0</v>
      </c>
      <c r="AA5231" s="334">
        <v>0</v>
      </c>
      <c r="AB5231" s="334">
        <v>0</v>
      </c>
      <c r="AD5231" s="334">
        <v>0</v>
      </c>
      <c r="AE5231" s="334">
        <f t="shared" si="817"/>
        <v>0</v>
      </c>
      <c r="AF5231" s="334">
        <f t="shared" si="818"/>
        <v>0</v>
      </c>
      <c r="AG5231" s="340">
        <f t="shared" si="819"/>
        <v>0</v>
      </c>
      <c r="AI5231" s="340">
        <f t="shared" si="822"/>
        <v>0</v>
      </c>
      <c r="AJ5231" s="340">
        <f t="shared" si="822"/>
        <v>0</v>
      </c>
      <c r="AK5231" s="340">
        <f t="shared" si="822"/>
        <v>0</v>
      </c>
      <c r="AL5231" s="340">
        <f t="shared" si="822"/>
        <v>0</v>
      </c>
      <c r="AM5231" s="340">
        <f t="shared" si="822"/>
        <v>0</v>
      </c>
    </row>
    <row r="5232" spans="1:39" x14ac:dyDescent="0.35">
      <c r="A5232" s="337">
        <v>27145</v>
      </c>
      <c r="B5232" s="338">
        <f t="shared" si="814"/>
        <v>1974</v>
      </c>
      <c r="C5232" s="338">
        <f t="shared" si="815"/>
        <v>4</v>
      </c>
      <c r="D5232" s="338">
        <f t="shared" si="816"/>
        <v>26</v>
      </c>
      <c r="E5232" s="334">
        <v>0</v>
      </c>
      <c r="F5232" s="334">
        <v>0</v>
      </c>
      <c r="G5232" s="334">
        <v>0</v>
      </c>
      <c r="H5232" s="334">
        <v>0</v>
      </c>
      <c r="I5232" s="334">
        <v>0</v>
      </c>
      <c r="J5232" s="334">
        <v>0</v>
      </c>
      <c r="K5232" s="334">
        <v>0</v>
      </c>
      <c r="L5232" s="334">
        <v>0</v>
      </c>
      <c r="M5232" s="334">
        <v>0</v>
      </c>
      <c r="N5232" s="334">
        <v>0</v>
      </c>
      <c r="O5232" s="334">
        <v>0</v>
      </c>
      <c r="P5232" s="334">
        <v>0</v>
      </c>
      <c r="Q5232" s="334">
        <v>0</v>
      </c>
      <c r="R5232" s="334">
        <v>0</v>
      </c>
      <c r="S5232" s="334">
        <v>1.5</v>
      </c>
      <c r="T5232" s="334">
        <v>2.2999999999999998</v>
      </c>
      <c r="U5232" s="334">
        <v>0.8</v>
      </c>
      <c r="V5232" s="334">
        <v>0</v>
      </c>
      <c r="W5232" s="334">
        <v>1</v>
      </c>
      <c r="X5232" s="334">
        <v>6.1</v>
      </c>
      <c r="Y5232" s="334">
        <v>6.9</v>
      </c>
      <c r="Z5232" s="334">
        <v>6.1</v>
      </c>
      <c r="AA5232" s="334">
        <v>3</v>
      </c>
      <c r="AB5232" s="334">
        <v>1.8</v>
      </c>
      <c r="AD5232" s="334">
        <v>29.5</v>
      </c>
      <c r="AE5232" s="334">
        <f t="shared" si="817"/>
        <v>29.5</v>
      </c>
      <c r="AF5232" s="334">
        <f t="shared" si="818"/>
        <v>29.500000000000004</v>
      </c>
      <c r="AG5232" s="340">
        <f t="shared" si="819"/>
        <v>3.5527136788005009E-15</v>
      </c>
      <c r="AI5232" s="340">
        <f t="shared" si="822"/>
        <v>0</v>
      </c>
      <c r="AJ5232" s="340">
        <f t="shared" si="822"/>
        <v>0</v>
      </c>
      <c r="AK5232" s="340">
        <f t="shared" si="822"/>
        <v>0</v>
      </c>
      <c r="AL5232" s="340">
        <f t="shared" si="822"/>
        <v>0</v>
      </c>
      <c r="AM5232" s="340">
        <f t="shared" si="822"/>
        <v>0</v>
      </c>
    </row>
    <row r="5233" spans="1:39" x14ac:dyDescent="0.35">
      <c r="A5233" s="337">
        <v>27146</v>
      </c>
      <c r="B5233" s="338">
        <f t="shared" si="814"/>
        <v>1974</v>
      </c>
      <c r="C5233" s="338">
        <f t="shared" si="815"/>
        <v>4</v>
      </c>
      <c r="D5233" s="338">
        <f t="shared" si="816"/>
        <v>27</v>
      </c>
      <c r="E5233" s="334">
        <v>0.7</v>
      </c>
      <c r="F5233" s="334">
        <v>0.7</v>
      </c>
      <c r="G5233" s="334">
        <v>0.8</v>
      </c>
      <c r="H5233" s="334">
        <v>0.7</v>
      </c>
      <c r="I5233" s="334">
        <v>0.7</v>
      </c>
      <c r="J5233" s="334">
        <v>0.7</v>
      </c>
      <c r="K5233" s="334">
        <v>0.7</v>
      </c>
      <c r="L5233" s="334">
        <v>0.8</v>
      </c>
      <c r="M5233" s="334">
        <v>0.7</v>
      </c>
      <c r="N5233" s="334">
        <v>1.4</v>
      </c>
      <c r="O5233" s="334">
        <v>2.2000000000000002</v>
      </c>
      <c r="P5233" s="334">
        <v>2.2000000000000002</v>
      </c>
      <c r="Q5233" s="334">
        <v>0.7</v>
      </c>
      <c r="R5233" s="334">
        <v>0.7</v>
      </c>
      <c r="S5233" s="334">
        <v>0</v>
      </c>
      <c r="T5233" s="334">
        <v>0</v>
      </c>
      <c r="U5233" s="334">
        <v>0</v>
      </c>
      <c r="V5233" s="334">
        <v>0</v>
      </c>
      <c r="W5233" s="334">
        <v>0</v>
      </c>
      <c r="X5233" s="334">
        <v>0</v>
      </c>
      <c r="Y5233" s="334">
        <v>0</v>
      </c>
      <c r="Z5233" s="334">
        <v>0</v>
      </c>
      <c r="AA5233" s="334">
        <v>0</v>
      </c>
      <c r="AB5233" s="334">
        <v>0</v>
      </c>
      <c r="AD5233" s="334">
        <v>13.7</v>
      </c>
      <c r="AE5233" s="334">
        <f t="shared" si="817"/>
        <v>13.7</v>
      </c>
      <c r="AF5233" s="334">
        <f t="shared" si="818"/>
        <v>13.7</v>
      </c>
      <c r="AG5233" s="340">
        <f t="shared" si="819"/>
        <v>0</v>
      </c>
      <c r="AI5233" s="340">
        <f t="shared" si="822"/>
        <v>0</v>
      </c>
      <c r="AJ5233" s="340">
        <f t="shared" si="822"/>
        <v>0</v>
      </c>
      <c r="AK5233" s="340">
        <f t="shared" si="822"/>
        <v>0</v>
      </c>
      <c r="AL5233" s="340">
        <f t="shared" si="822"/>
        <v>0</v>
      </c>
      <c r="AM5233" s="340">
        <f t="shared" si="822"/>
        <v>0</v>
      </c>
    </row>
    <row r="5234" spans="1:39" x14ac:dyDescent="0.35">
      <c r="A5234" s="337">
        <v>27147</v>
      </c>
      <c r="B5234" s="338">
        <f t="shared" si="814"/>
        <v>1974</v>
      </c>
      <c r="C5234" s="338">
        <f t="shared" si="815"/>
        <v>4</v>
      </c>
      <c r="D5234" s="338">
        <f t="shared" si="816"/>
        <v>28</v>
      </c>
      <c r="E5234" s="334">
        <v>0</v>
      </c>
      <c r="F5234" s="334">
        <v>0</v>
      </c>
      <c r="G5234" s="334">
        <v>0</v>
      </c>
      <c r="H5234" s="334">
        <v>0</v>
      </c>
      <c r="I5234" s="334">
        <v>0</v>
      </c>
      <c r="J5234" s="334">
        <v>0</v>
      </c>
      <c r="K5234" s="334">
        <v>0</v>
      </c>
      <c r="L5234" s="334">
        <v>0</v>
      </c>
      <c r="M5234" s="334">
        <v>0</v>
      </c>
      <c r="N5234" s="334">
        <v>0</v>
      </c>
      <c r="O5234" s="334">
        <v>0</v>
      </c>
      <c r="P5234" s="334">
        <v>0</v>
      </c>
      <c r="Q5234" s="334">
        <v>0</v>
      </c>
      <c r="R5234" s="334">
        <v>0</v>
      </c>
      <c r="S5234" s="334">
        <v>0</v>
      </c>
      <c r="T5234" s="334">
        <v>0</v>
      </c>
      <c r="U5234" s="334">
        <v>0</v>
      </c>
      <c r="V5234" s="334">
        <v>0</v>
      </c>
      <c r="W5234" s="334">
        <v>0.2</v>
      </c>
      <c r="X5234" s="334">
        <v>0</v>
      </c>
      <c r="Y5234" s="334">
        <v>0</v>
      </c>
      <c r="Z5234" s="334">
        <v>0.1</v>
      </c>
      <c r="AA5234" s="334">
        <v>0</v>
      </c>
      <c r="AB5234" s="334">
        <v>0.2</v>
      </c>
      <c r="AD5234" s="334">
        <v>0.5</v>
      </c>
      <c r="AE5234" s="334">
        <f t="shared" si="817"/>
        <v>0.5</v>
      </c>
      <c r="AF5234" s="334">
        <f t="shared" si="818"/>
        <v>0.5</v>
      </c>
      <c r="AG5234" s="340">
        <f t="shared" si="819"/>
        <v>0</v>
      </c>
      <c r="AI5234" s="340">
        <f t="shared" si="822"/>
        <v>0</v>
      </c>
      <c r="AJ5234" s="340">
        <f t="shared" si="822"/>
        <v>0</v>
      </c>
      <c r="AK5234" s="340">
        <f t="shared" si="822"/>
        <v>0</v>
      </c>
      <c r="AL5234" s="340">
        <f t="shared" si="822"/>
        <v>0</v>
      </c>
      <c r="AM5234" s="340">
        <f t="shared" si="822"/>
        <v>0</v>
      </c>
    </row>
    <row r="5235" spans="1:39" x14ac:dyDescent="0.35">
      <c r="A5235" s="337">
        <v>27148</v>
      </c>
      <c r="B5235" s="338">
        <f t="shared" si="814"/>
        <v>1974</v>
      </c>
      <c r="C5235" s="338">
        <f t="shared" si="815"/>
        <v>4</v>
      </c>
      <c r="D5235" s="338">
        <f t="shared" si="816"/>
        <v>29</v>
      </c>
      <c r="E5235" s="334">
        <v>0</v>
      </c>
      <c r="F5235" s="334">
        <v>0</v>
      </c>
      <c r="G5235" s="334">
        <v>0</v>
      </c>
      <c r="H5235" s="334">
        <v>0</v>
      </c>
      <c r="I5235" s="334">
        <v>0</v>
      </c>
      <c r="J5235" s="334">
        <v>0</v>
      </c>
      <c r="K5235" s="334">
        <v>0</v>
      </c>
      <c r="L5235" s="334">
        <v>0</v>
      </c>
      <c r="M5235" s="334">
        <v>0</v>
      </c>
      <c r="N5235" s="334">
        <v>0</v>
      </c>
      <c r="O5235" s="334">
        <v>0</v>
      </c>
      <c r="P5235" s="334">
        <v>0</v>
      </c>
      <c r="Q5235" s="334">
        <v>0</v>
      </c>
      <c r="R5235" s="334">
        <v>0</v>
      </c>
      <c r="S5235" s="334">
        <v>0</v>
      </c>
      <c r="T5235" s="334">
        <v>0</v>
      </c>
      <c r="U5235" s="334">
        <v>0</v>
      </c>
      <c r="V5235" s="334">
        <v>0</v>
      </c>
      <c r="W5235" s="334">
        <v>0</v>
      </c>
      <c r="X5235" s="334">
        <v>0</v>
      </c>
      <c r="Y5235" s="334">
        <v>0</v>
      </c>
      <c r="Z5235" s="334">
        <v>0</v>
      </c>
      <c r="AA5235" s="334">
        <v>0</v>
      </c>
      <c r="AB5235" s="334">
        <v>0</v>
      </c>
      <c r="AD5235" s="334">
        <v>0</v>
      </c>
      <c r="AE5235" s="334">
        <f t="shared" si="817"/>
        <v>0</v>
      </c>
      <c r="AF5235" s="334">
        <f t="shared" si="818"/>
        <v>0</v>
      </c>
      <c r="AG5235" s="340">
        <f t="shared" si="819"/>
        <v>0</v>
      </c>
      <c r="AI5235" s="340">
        <f t="shared" si="822"/>
        <v>0</v>
      </c>
      <c r="AJ5235" s="340">
        <f t="shared" si="822"/>
        <v>0</v>
      </c>
      <c r="AK5235" s="340">
        <f t="shared" si="822"/>
        <v>0</v>
      </c>
      <c r="AL5235" s="340">
        <f t="shared" si="822"/>
        <v>0</v>
      </c>
      <c r="AM5235" s="340">
        <f t="shared" si="822"/>
        <v>0</v>
      </c>
    </row>
    <row r="5236" spans="1:39" x14ac:dyDescent="0.35">
      <c r="A5236" s="337">
        <v>27149</v>
      </c>
      <c r="B5236" s="338">
        <f t="shared" si="814"/>
        <v>1974</v>
      </c>
      <c r="C5236" s="338">
        <f t="shared" si="815"/>
        <v>4</v>
      </c>
      <c r="D5236" s="338">
        <f t="shared" si="816"/>
        <v>30</v>
      </c>
      <c r="E5236" s="334">
        <v>0</v>
      </c>
      <c r="F5236" s="334">
        <v>0</v>
      </c>
      <c r="G5236" s="334">
        <v>0</v>
      </c>
      <c r="H5236" s="334">
        <v>0</v>
      </c>
      <c r="I5236" s="334">
        <v>0</v>
      </c>
      <c r="J5236" s="334">
        <v>0</v>
      </c>
      <c r="K5236" s="334">
        <v>0</v>
      </c>
      <c r="L5236" s="334">
        <v>0</v>
      </c>
      <c r="M5236" s="334">
        <v>0</v>
      </c>
      <c r="N5236" s="334">
        <v>0</v>
      </c>
      <c r="O5236" s="334">
        <v>0</v>
      </c>
      <c r="P5236" s="334">
        <v>0</v>
      </c>
      <c r="Q5236" s="334">
        <v>0</v>
      </c>
      <c r="R5236" s="334">
        <v>0</v>
      </c>
      <c r="S5236" s="334">
        <v>0</v>
      </c>
      <c r="T5236" s="334">
        <v>0</v>
      </c>
      <c r="U5236" s="334">
        <v>0</v>
      </c>
      <c r="V5236" s="334">
        <v>0</v>
      </c>
      <c r="W5236" s="334">
        <v>0</v>
      </c>
      <c r="X5236" s="334">
        <v>0</v>
      </c>
      <c r="Y5236" s="334">
        <v>0</v>
      </c>
      <c r="Z5236" s="334">
        <v>0</v>
      </c>
      <c r="AA5236" s="334">
        <v>0</v>
      </c>
      <c r="AB5236" s="334">
        <v>0</v>
      </c>
      <c r="AD5236" s="334">
        <v>0</v>
      </c>
      <c r="AE5236" s="334">
        <f t="shared" si="817"/>
        <v>0</v>
      </c>
      <c r="AF5236" s="334">
        <f t="shared" si="818"/>
        <v>0</v>
      </c>
      <c r="AG5236" s="340">
        <f t="shared" si="819"/>
        <v>0</v>
      </c>
      <c r="AI5236" s="340">
        <f t="shared" ref="AI5236:AM5251" si="823">IF($C5236=AI$1,$AF5236,0)</f>
        <v>0</v>
      </c>
      <c r="AJ5236" s="340">
        <f t="shared" si="823"/>
        <v>0</v>
      </c>
      <c r="AK5236" s="340">
        <f t="shared" si="823"/>
        <v>0</v>
      </c>
      <c r="AL5236" s="340">
        <f t="shared" si="823"/>
        <v>0</v>
      </c>
      <c r="AM5236" s="340">
        <f t="shared" si="823"/>
        <v>0</v>
      </c>
    </row>
    <row r="5237" spans="1:39" x14ac:dyDescent="0.35">
      <c r="A5237" s="337">
        <v>27150</v>
      </c>
      <c r="B5237" s="338">
        <f t="shared" si="814"/>
        <v>1974</v>
      </c>
      <c r="C5237" s="338">
        <f t="shared" si="815"/>
        <v>5</v>
      </c>
      <c r="D5237" s="338">
        <f t="shared" si="816"/>
        <v>1</v>
      </c>
      <c r="E5237" s="334">
        <v>0</v>
      </c>
      <c r="F5237" s="334">
        <v>0</v>
      </c>
      <c r="G5237" s="334">
        <v>0</v>
      </c>
      <c r="H5237" s="334">
        <v>0</v>
      </c>
      <c r="I5237" s="334">
        <v>0</v>
      </c>
      <c r="J5237" s="334">
        <v>0</v>
      </c>
      <c r="K5237" s="334">
        <v>0</v>
      </c>
      <c r="L5237" s="334">
        <v>0</v>
      </c>
      <c r="M5237" s="334">
        <v>0</v>
      </c>
      <c r="N5237" s="334">
        <v>0</v>
      </c>
      <c r="O5237" s="334">
        <v>0</v>
      </c>
      <c r="P5237" s="334">
        <v>0.5</v>
      </c>
      <c r="Q5237" s="334">
        <v>0.4</v>
      </c>
      <c r="R5237" s="334">
        <v>0.5</v>
      </c>
      <c r="S5237" s="334">
        <v>0</v>
      </c>
      <c r="T5237" s="334">
        <v>0</v>
      </c>
      <c r="U5237" s="334">
        <v>0</v>
      </c>
      <c r="V5237" s="334">
        <v>0</v>
      </c>
      <c r="W5237" s="334">
        <v>0</v>
      </c>
      <c r="X5237" s="334">
        <v>0</v>
      </c>
      <c r="Y5237" s="334">
        <v>0</v>
      </c>
      <c r="Z5237" s="334">
        <v>0</v>
      </c>
      <c r="AA5237" s="334">
        <v>0.4</v>
      </c>
      <c r="AB5237" s="334">
        <v>0.5</v>
      </c>
      <c r="AD5237" s="334">
        <v>2.2999999999999998</v>
      </c>
      <c r="AE5237" s="334">
        <f t="shared" si="817"/>
        <v>2.2999999999999998</v>
      </c>
      <c r="AF5237" s="334">
        <f t="shared" si="818"/>
        <v>2.2999999999999998</v>
      </c>
      <c r="AG5237" s="340">
        <f t="shared" si="819"/>
        <v>0</v>
      </c>
      <c r="AI5237" s="340">
        <f t="shared" si="823"/>
        <v>2.2999999999999998</v>
      </c>
      <c r="AJ5237" s="340">
        <f t="shared" si="823"/>
        <v>0</v>
      </c>
      <c r="AK5237" s="340">
        <f t="shared" si="823"/>
        <v>0</v>
      </c>
      <c r="AL5237" s="340">
        <f t="shared" si="823"/>
        <v>0</v>
      </c>
      <c r="AM5237" s="340">
        <f t="shared" si="823"/>
        <v>0</v>
      </c>
    </row>
    <row r="5238" spans="1:39" x14ac:dyDescent="0.35">
      <c r="A5238" s="337">
        <v>27151</v>
      </c>
      <c r="B5238" s="338">
        <f t="shared" si="814"/>
        <v>1974</v>
      </c>
      <c r="C5238" s="338">
        <f t="shared" si="815"/>
        <v>5</v>
      </c>
      <c r="D5238" s="338">
        <f t="shared" si="816"/>
        <v>2</v>
      </c>
      <c r="E5238" s="334">
        <v>0</v>
      </c>
      <c r="F5238" s="334">
        <v>0.1</v>
      </c>
      <c r="G5238" s="334">
        <v>0</v>
      </c>
      <c r="H5238" s="334">
        <v>0</v>
      </c>
      <c r="I5238" s="334">
        <v>0</v>
      </c>
      <c r="J5238" s="334">
        <v>0</v>
      </c>
      <c r="K5238" s="334">
        <v>0</v>
      </c>
      <c r="L5238" s="334">
        <v>0</v>
      </c>
      <c r="M5238" s="334">
        <v>0</v>
      </c>
      <c r="N5238" s="334">
        <v>0.2</v>
      </c>
      <c r="O5238" s="334">
        <v>0.1</v>
      </c>
      <c r="P5238" s="334">
        <v>0.1</v>
      </c>
      <c r="Q5238" s="334">
        <v>0</v>
      </c>
      <c r="R5238" s="334">
        <v>0</v>
      </c>
      <c r="S5238" s="334">
        <v>0</v>
      </c>
      <c r="T5238" s="334">
        <v>0</v>
      </c>
      <c r="U5238" s="334">
        <v>0</v>
      </c>
      <c r="V5238" s="334">
        <v>0</v>
      </c>
      <c r="W5238" s="334">
        <v>0</v>
      </c>
      <c r="X5238" s="334">
        <v>0</v>
      </c>
      <c r="Y5238" s="334">
        <v>0</v>
      </c>
      <c r="Z5238" s="334">
        <v>0</v>
      </c>
      <c r="AA5238" s="334">
        <v>0</v>
      </c>
      <c r="AB5238" s="334">
        <v>0</v>
      </c>
      <c r="AD5238" s="334">
        <v>0.5</v>
      </c>
      <c r="AE5238" s="334">
        <f t="shared" si="817"/>
        <v>0.5</v>
      </c>
      <c r="AF5238" s="334">
        <f t="shared" si="818"/>
        <v>0.5</v>
      </c>
      <c r="AG5238" s="340">
        <f t="shared" si="819"/>
        <v>0</v>
      </c>
      <c r="AI5238" s="340">
        <f t="shared" si="823"/>
        <v>0.5</v>
      </c>
      <c r="AJ5238" s="340">
        <f t="shared" si="823"/>
        <v>0</v>
      </c>
      <c r="AK5238" s="340">
        <f t="shared" si="823"/>
        <v>0</v>
      </c>
      <c r="AL5238" s="340">
        <f t="shared" si="823"/>
        <v>0</v>
      </c>
      <c r="AM5238" s="340">
        <f t="shared" si="823"/>
        <v>0</v>
      </c>
    </row>
    <row r="5239" spans="1:39" x14ac:dyDescent="0.35">
      <c r="A5239" s="337">
        <v>27152</v>
      </c>
      <c r="B5239" s="338">
        <f t="shared" si="814"/>
        <v>1974</v>
      </c>
      <c r="C5239" s="338">
        <f t="shared" si="815"/>
        <v>5</v>
      </c>
      <c r="D5239" s="338">
        <f t="shared" si="816"/>
        <v>3</v>
      </c>
      <c r="E5239" s="334">
        <v>0</v>
      </c>
      <c r="F5239" s="334">
        <v>0</v>
      </c>
      <c r="G5239" s="334">
        <v>0</v>
      </c>
      <c r="H5239" s="334">
        <v>0</v>
      </c>
      <c r="I5239" s="334">
        <v>0</v>
      </c>
      <c r="J5239" s="334">
        <v>0</v>
      </c>
      <c r="K5239" s="334">
        <v>0</v>
      </c>
      <c r="L5239" s="334">
        <v>0</v>
      </c>
      <c r="M5239" s="334">
        <v>0</v>
      </c>
      <c r="N5239" s="334">
        <v>0</v>
      </c>
      <c r="O5239" s="334">
        <v>0</v>
      </c>
      <c r="P5239" s="334">
        <v>0</v>
      </c>
      <c r="Q5239" s="334">
        <v>0</v>
      </c>
      <c r="R5239" s="334">
        <v>0</v>
      </c>
      <c r="S5239" s="334">
        <v>0</v>
      </c>
      <c r="T5239" s="334">
        <v>0</v>
      </c>
      <c r="U5239" s="334">
        <v>0</v>
      </c>
      <c r="V5239" s="334">
        <v>0</v>
      </c>
      <c r="W5239" s="334">
        <v>0</v>
      </c>
      <c r="X5239" s="334">
        <v>0</v>
      </c>
      <c r="Y5239" s="334">
        <v>0</v>
      </c>
      <c r="Z5239" s="334">
        <v>0</v>
      </c>
      <c r="AA5239" s="334">
        <v>0</v>
      </c>
      <c r="AB5239" s="334">
        <v>0</v>
      </c>
      <c r="AD5239" s="334">
        <v>0</v>
      </c>
      <c r="AE5239" s="334">
        <f t="shared" si="817"/>
        <v>0</v>
      </c>
      <c r="AF5239" s="334">
        <f t="shared" si="818"/>
        <v>0</v>
      </c>
      <c r="AG5239" s="340">
        <f t="shared" si="819"/>
        <v>0</v>
      </c>
      <c r="AI5239" s="340">
        <f t="shared" si="823"/>
        <v>0</v>
      </c>
      <c r="AJ5239" s="340">
        <f t="shared" si="823"/>
        <v>0</v>
      </c>
      <c r="AK5239" s="340">
        <f t="shared" si="823"/>
        <v>0</v>
      </c>
      <c r="AL5239" s="340">
        <f t="shared" si="823"/>
        <v>0</v>
      </c>
      <c r="AM5239" s="340">
        <f t="shared" si="823"/>
        <v>0</v>
      </c>
    </row>
    <row r="5240" spans="1:39" x14ac:dyDescent="0.35">
      <c r="A5240" s="337">
        <v>27153</v>
      </c>
      <c r="B5240" s="338">
        <f t="shared" si="814"/>
        <v>1974</v>
      </c>
      <c r="C5240" s="338">
        <f t="shared" si="815"/>
        <v>5</v>
      </c>
      <c r="D5240" s="338">
        <f t="shared" si="816"/>
        <v>4</v>
      </c>
      <c r="E5240" s="334">
        <v>0</v>
      </c>
      <c r="F5240" s="334">
        <v>0</v>
      </c>
      <c r="G5240" s="334">
        <v>0</v>
      </c>
      <c r="H5240" s="334">
        <v>0</v>
      </c>
      <c r="I5240" s="334">
        <v>0</v>
      </c>
      <c r="J5240" s="334">
        <v>0</v>
      </c>
      <c r="K5240" s="334">
        <v>0</v>
      </c>
      <c r="L5240" s="334">
        <v>0</v>
      </c>
      <c r="M5240" s="334">
        <v>0</v>
      </c>
      <c r="N5240" s="334">
        <v>0</v>
      </c>
      <c r="O5240" s="334">
        <v>0</v>
      </c>
      <c r="P5240" s="334">
        <v>0</v>
      </c>
      <c r="Q5240" s="334">
        <v>0</v>
      </c>
      <c r="R5240" s="334">
        <v>0</v>
      </c>
      <c r="S5240" s="334">
        <v>0</v>
      </c>
      <c r="T5240" s="334">
        <v>0</v>
      </c>
      <c r="U5240" s="334">
        <v>0</v>
      </c>
      <c r="V5240" s="334">
        <v>0</v>
      </c>
      <c r="W5240" s="334">
        <v>0</v>
      </c>
      <c r="X5240" s="334">
        <v>0</v>
      </c>
      <c r="Y5240" s="334">
        <v>0</v>
      </c>
      <c r="Z5240" s="334">
        <v>0</v>
      </c>
      <c r="AA5240" s="334">
        <v>0</v>
      </c>
      <c r="AB5240" s="334">
        <v>0</v>
      </c>
      <c r="AD5240" s="334">
        <v>0</v>
      </c>
      <c r="AE5240" s="334">
        <f t="shared" si="817"/>
        <v>0</v>
      </c>
      <c r="AF5240" s="334">
        <f t="shared" si="818"/>
        <v>0</v>
      </c>
      <c r="AG5240" s="340">
        <f t="shared" si="819"/>
        <v>0</v>
      </c>
      <c r="AI5240" s="340">
        <f t="shared" si="823"/>
        <v>0</v>
      </c>
      <c r="AJ5240" s="340">
        <f t="shared" si="823"/>
        <v>0</v>
      </c>
      <c r="AK5240" s="340">
        <f t="shared" si="823"/>
        <v>0</v>
      </c>
      <c r="AL5240" s="340">
        <f t="shared" si="823"/>
        <v>0</v>
      </c>
      <c r="AM5240" s="340">
        <f t="shared" si="823"/>
        <v>0</v>
      </c>
    </row>
    <row r="5241" spans="1:39" x14ac:dyDescent="0.35">
      <c r="A5241" s="337">
        <v>27154</v>
      </c>
      <c r="B5241" s="338">
        <f t="shared" si="814"/>
        <v>1974</v>
      </c>
      <c r="C5241" s="338">
        <f t="shared" si="815"/>
        <v>5</v>
      </c>
      <c r="D5241" s="338">
        <f t="shared" si="816"/>
        <v>5</v>
      </c>
      <c r="E5241" s="334">
        <v>0</v>
      </c>
      <c r="F5241" s="334">
        <v>0</v>
      </c>
      <c r="G5241" s="334">
        <v>0</v>
      </c>
      <c r="H5241" s="334">
        <v>0</v>
      </c>
      <c r="I5241" s="334">
        <v>0</v>
      </c>
      <c r="J5241" s="334">
        <v>0</v>
      </c>
      <c r="K5241" s="334">
        <v>0</v>
      </c>
      <c r="L5241" s="334">
        <v>0</v>
      </c>
      <c r="M5241" s="334">
        <v>0</v>
      </c>
      <c r="N5241" s="334">
        <v>0</v>
      </c>
      <c r="O5241" s="334">
        <v>0</v>
      </c>
      <c r="P5241" s="334">
        <v>0</v>
      </c>
      <c r="Q5241" s="334">
        <v>0</v>
      </c>
      <c r="R5241" s="334">
        <v>0</v>
      </c>
      <c r="S5241" s="334">
        <v>0</v>
      </c>
      <c r="T5241" s="334">
        <v>0</v>
      </c>
      <c r="U5241" s="334">
        <v>0</v>
      </c>
      <c r="V5241" s="334">
        <v>0</v>
      </c>
      <c r="W5241" s="334">
        <v>0</v>
      </c>
      <c r="X5241" s="334">
        <v>0</v>
      </c>
      <c r="Y5241" s="334">
        <v>0</v>
      </c>
      <c r="Z5241" s="334">
        <v>0</v>
      </c>
      <c r="AA5241" s="334">
        <v>0</v>
      </c>
      <c r="AB5241" s="334">
        <v>0</v>
      </c>
      <c r="AD5241" s="334">
        <v>0</v>
      </c>
      <c r="AE5241" s="334">
        <f t="shared" si="817"/>
        <v>0</v>
      </c>
      <c r="AF5241" s="334">
        <f t="shared" si="818"/>
        <v>0</v>
      </c>
      <c r="AG5241" s="340">
        <f t="shared" si="819"/>
        <v>0</v>
      </c>
      <c r="AI5241" s="340">
        <f t="shared" si="823"/>
        <v>0</v>
      </c>
      <c r="AJ5241" s="340">
        <f t="shared" si="823"/>
        <v>0</v>
      </c>
      <c r="AK5241" s="340">
        <f t="shared" si="823"/>
        <v>0</v>
      </c>
      <c r="AL5241" s="340">
        <f t="shared" si="823"/>
        <v>0</v>
      </c>
      <c r="AM5241" s="340">
        <f t="shared" si="823"/>
        <v>0</v>
      </c>
    </row>
    <row r="5242" spans="1:39" x14ac:dyDescent="0.35">
      <c r="A5242" s="337">
        <v>27155</v>
      </c>
      <c r="B5242" s="338">
        <f t="shared" si="814"/>
        <v>1974</v>
      </c>
      <c r="C5242" s="338">
        <f t="shared" si="815"/>
        <v>5</v>
      </c>
      <c r="D5242" s="338">
        <f t="shared" si="816"/>
        <v>6</v>
      </c>
      <c r="E5242" s="334">
        <v>0</v>
      </c>
      <c r="F5242" s="334">
        <v>0</v>
      </c>
      <c r="G5242" s="334">
        <v>0</v>
      </c>
      <c r="H5242" s="334">
        <v>0</v>
      </c>
      <c r="I5242" s="334">
        <v>0</v>
      </c>
      <c r="J5242" s="334">
        <v>0</v>
      </c>
      <c r="K5242" s="334">
        <v>0</v>
      </c>
      <c r="L5242" s="334">
        <v>0</v>
      </c>
      <c r="M5242" s="334">
        <v>0</v>
      </c>
      <c r="N5242" s="334">
        <v>0</v>
      </c>
      <c r="O5242" s="334">
        <v>0</v>
      </c>
      <c r="P5242" s="334">
        <v>0</v>
      </c>
      <c r="Q5242" s="334">
        <v>0</v>
      </c>
      <c r="R5242" s="334">
        <v>2</v>
      </c>
      <c r="S5242" s="334">
        <v>0</v>
      </c>
      <c r="T5242" s="334">
        <v>0</v>
      </c>
      <c r="U5242" s="334">
        <v>0</v>
      </c>
      <c r="V5242" s="334">
        <v>0</v>
      </c>
      <c r="W5242" s="334">
        <v>0</v>
      </c>
      <c r="X5242" s="334">
        <v>0</v>
      </c>
      <c r="Y5242" s="334">
        <v>0</v>
      </c>
      <c r="Z5242" s="334">
        <v>0</v>
      </c>
      <c r="AA5242" s="334">
        <v>0</v>
      </c>
      <c r="AB5242" s="334">
        <v>0</v>
      </c>
      <c r="AD5242" s="334">
        <v>2</v>
      </c>
      <c r="AE5242" s="334">
        <f t="shared" si="817"/>
        <v>2</v>
      </c>
      <c r="AF5242" s="334">
        <f t="shared" si="818"/>
        <v>2</v>
      </c>
      <c r="AG5242" s="340">
        <f t="shared" si="819"/>
        <v>0</v>
      </c>
      <c r="AI5242" s="340">
        <f t="shared" si="823"/>
        <v>2</v>
      </c>
      <c r="AJ5242" s="340">
        <f t="shared" si="823"/>
        <v>0</v>
      </c>
      <c r="AK5242" s="340">
        <f t="shared" si="823"/>
        <v>0</v>
      </c>
      <c r="AL5242" s="340">
        <f t="shared" si="823"/>
        <v>0</v>
      </c>
      <c r="AM5242" s="340">
        <f t="shared" si="823"/>
        <v>0</v>
      </c>
    </row>
    <row r="5243" spans="1:39" x14ac:dyDescent="0.35">
      <c r="A5243" s="337">
        <v>27156</v>
      </c>
      <c r="B5243" s="338">
        <f t="shared" si="814"/>
        <v>1974</v>
      </c>
      <c r="C5243" s="338">
        <f t="shared" si="815"/>
        <v>5</v>
      </c>
      <c r="D5243" s="338">
        <f t="shared" si="816"/>
        <v>7</v>
      </c>
      <c r="E5243" s="334">
        <v>0</v>
      </c>
      <c r="F5243" s="334">
        <v>0</v>
      </c>
      <c r="G5243" s="334">
        <v>0</v>
      </c>
      <c r="H5243" s="334">
        <v>0</v>
      </c>
      <c r="I5243" s="334">
        <v>0</v>
      </c>
      <c r="J5243" s="334">
        <v>0</v>
      </c>
      <c r="K5243" s="334">
        <v>0</v>
      </c>
      <c r="L5243" s="334">
        <v>0</v>
      </c>
      <c r="M5243" s="334">
        <v>0</v>
      </c>
      <c r="N5243" s="334">
        <v>0</v>
      </c>
      <c r="O5243" s="334">
        <v>0</v>
      </c>
      <c r="P5243" s="334">
        <v>0</v>
      </c>
      <c r="Q5243" s="334">
        <v>0</v>
      </c>
      <c r="R5243" s="334">
        <v>0</v>
      </c>
      <c r="S5243" s="334">
        <v>0</v>
      </c>
      <c r="T5243" s="334">
        <v>0</v>
      </c>
      <c r="U5243" s="334">
        <v>0</v>
      </c>
      <c r="V5243" s="334">
        <v>0</v>
      </c>
      <c r="W5243" s="334">
        <v>0</v>
      </c>
      <c r="X5243" s="334">
        <v>0</v>
      </c>
      <c r="Y5243" s="334">
        <v>0</v>
      </c>
      <c r="Z5243" s="334">
        <v>0</v>
      </c>
      <c r="AA5243" s="334">
        <v>0</v>
      </c>
      <c r="AB5243" s="334">
        <v>0</v>
      </c>
      <c r="AD5243" s="334">
        <v>0</v>
      </c>
      <c r="AE5243" s="334">
        <f t="shared" si="817"/>
        <v>0</v>
      </c>
      <c r="AF5243" s="334">
        <f t="shared" si="818"/>
        <v>0</v>
      </c>
      <c r="AG5243" s="340">
        <f t="shared" si="819"/>
        <v>0</v>
      </c>
      <c r="AI5243" s="340">
        <f t="shared" si="823"/>
        <v>0</v>
      </c>
      <c r="AJ5243" s="340">
        <f t="shared" si="823"/>
        <v>0</v>
      </c>
      <c r="AK5243" s="340">
        <f t="shared" si="823"/>
        <v>0</v>
      </c>
      <c r="AL5243" s="340">
        <f t="shared" si="823"/>
        <v>0</v>
      </c>
      <c r="AM5243" s="340">
        <f t="shared" si="823"/>
        <v>0</v>
      </c>
    </row>
    <row r="5244" spans="1:39" x14ac:dyDescent="0.35">
      <c r="A5244" s="337">
        <v>27157</v>
      </c>
      <c r="B5244" s="338">
        <f t="shared" si="814"/>
        <v>1974</v>
      </c>
      <c r="C5244" s="338">
        <f t="shared" si="815"/>
        <v>5</v>
      </c>
      <c r="D5244" s="338">
        <f t="shared" si="816"/>
        <v>8</v>
      </c>
      <c r="E5244" s="334">
        <v>0</v>
      </c>
      <c r="F5244" s="334">
        <v>0</v>
      </c>
      <c r="G5244" s="334">
        <v>0</v>
      </c>
      <c r="H5244" s="334">
        <v>0</v>
      </c>
      <c r="I5244" s="334">
        <v>0.1</v>
      </c>
      <c r="J5244" s="334">
        <v>0</v>
      </c>
      <c r="K5244" s="334">
        <v>0</v>
      </c>
      <c r="L5244" s="334">
        <v>0</v>
      </c>
      <c r="M5244" s="334">
        <v>0</v>
      </c>
      <c r="N5244" s="334">
        <v>0</v>
      </c>
      <c r="O5244" s="334">
        <v>0</v>
      </c>
      <c r="P5244" s="334">
        <v>0</v>
      </c>
      <c r="Q5244" s="334">
        <v>0.1</v>
      </c>
      <c r="R5244" s="334">
        <v>0</v>
      </c>
      <c r="S5244" s="334">
        <v>0</v>
      </c>
      <c r="T5244" s="334">
        <v>0</v>
      </c>
      <c r="U5244" s="334">
        <v>0</v>
      </c>
      <c r="V5244" s="334">
        <v>0</v>
      </c>
      <c r="W5244" s="334">
        <v>0</v>
      </c>
      <c r="X5244" s="334">
        <v>0</v>
      </c>
      <c r="Y5244" s="334">
        <v>0.1</v>
      </c>
      <c r="Z5244" s="334">
        <v>0</v>
      </c>
      <c r="AA5244" s="334">
        <v>0</v>
      </c>
      <c r="AB5244" s="334">
        <v>0</v>
      </c>
      <c r="AD5244" s="334">
        <v>0.3</v>
      </c>
      <c r="AE5244" s="334">
        <f t="shared" si="817"/>
        <v>0.3</v>
      </c>
      <c r="AF5244" s="334">
        <f t="shared" si="818"/>
        <v>0.30000000000000004</v>
      </c>
      <c r="AG5244" s="340">
        <f t="shared" si="819"/>
        <v>5.5511151231257827E-17</v>
      </c>
      <c r="AI5244" s="340">
        <f t="shared" si="823"/>
        <v>0.30000000000000004</v>
      </c>
      <c r="AJ5244" s="340">
        <f t="shared" si="823"/>
        <v>0</v>
      </c>
      <c r="AK5244" s="340">
        <f t="shared" si="823"/>
        <v>0</v>
      </c>
      <c r="AL5244" s="340">
        <f t="shared" si="823"/>
        <v>0</v>
      </c>
      <c r="AM5244" s="340">
        <f t="shared" si="823"/>
        <v>0</v>
      </c>
    </row>
    <row r="5245" spans="1:39" x14ac:dyDescent="0.35">
      <c r="A5245" s="337">
        <v>27158</v>
      </c>
      <c r="B5245" s="338">
        <f t="shared" si="814"/>
        <v>1974</v>
      </c>
      <c r="C5245" s="338">
        <f t="shared" si="815"/>
        <v>5</v>
      </c>
      <c r="D5245" s="338">
        <f t="shared" si="816"/>
        <v>9</v>
      </c>
      <c r="E5245" s="334">
        <v>0</v>
      </c>
      <c r="F5245" s="334">
        <v>0.3</v>
      </c>
      <c r="G5245" s="334">
        <v>0</v>
      </c>
      <c r="H5245" s="334">
        <v>0</v>
      </c>
      <c r="I5245" s="334">
        <v>0</v>
      </c>
      <c r="J5245" s="334">
        <v>0</v>
      </c>
      <c r="K5245" s="334">
        <v>0</v>
      </c>
      <c r="L5245" s="334">
        <v>0</v>
      </c>
      <c r="M5245" s="334">
        <v>0</v>
      </c>
      <c r="N5245" s="334">
        <v>0</v>
      </c>
      <c r="O5245" s="334">
        <v>0</v>
      </c>
      <c r="P5245" s="334">
        <v>0</v>
      </c>
      <c r="Q5245" s="334">
        <v>0</v>
      </c>
      <c r="R5245" s="334">
        <v>0</v>
      </c>
      <c r="S5245" s="334">
        <v>0</v>
      </c>
      <c r="T5245" s="334">
        <v>0</v>
      </c>
      <c r="U5245" s="334">
        <v>0</v>
      </c>
      <c r="V5245" s="334">
        <v>0</v>
      </c>
      <c r="W5245" s="334">
        <v>0</v>
      </c>
      <c r="X5245" s="334">
        <v>0</v>
      </c>
      <c r="Y5245" s="334">
        <v>0</v>
      </c>
      <c r="Z5245" s="334">
        <v>0</v>
      </c>
      <c r="AA5245" s="334">
        <v>0</v>
      </c>
      <c r="AB5245" s="334">
        <v>0</v>
      </c>
      <c r="AD5245" s="334">
        <v>0.3</v>
      </c>
      <c r="AE5245" s="334">
        <f t="shared" si="817"/>
        <v>0.3</v>
      </c>
      <c r="AF5245" s="334">
        <f t="shared" si="818"/>
        <v>0.3</v>
      </c>
      <c r="AG5245" s="340">
        <f t="shared" si="819"/>
        <v>0</v>
      </c>
      <c r="AI5245" s="340">
        <f t="shared" si="823"/>
        <v>0.3</v>
      </c>
      <c r="AJ5245" s="340">
        <f t="shared" si="823"/>
        <v>0</v>
      </c>
      <c r="AK5245" s="340">
        <f t="shared" si="823"/>
        <v>0</v>
      </c>
      <c r="AL5245" s="340">
        <f t="shared" si="823"/>
        <v>0</v>
      </c>
      <c r="AM5245" s="340">
        <f t="shared" si="823"/>
        <v>0</v>
      </c>
    </row>
    <row r="5246" spans="1:39" x14ac:dyDescent="0.35">
      <c r="A5246" s="337">
        <v>27159</v>
      </c>
      <c r="B5246" s="338">
        <f t="shared" si="814"/>
        <v>1974</v>
      </c>
      <c r="C5246" s="338">
        <f t="shared" si="815"/>
        <v>5</v>
      </c>
      <c r="D5246" s="338">
        <f t="shared" si="816"/>
        <v>10</v>
      </c>
      <c r="E5246" s="334">
        <v>0</v>
      </c>
      <c r="F5246" s="334">
        <v>0</v>
      </c>
      <c r="G5246" s="334">
        <v>0</v>
      </c>
      <c r="H5246" s="334">
        <v>0</v>
      </c>
      <c r="I5246" s="334">
        <v>0</v>
      </c>
      <c r="J5246" s="334">
        <v>0</v>
      </c>
      <c r="K5246" s="334">
        <v>0</v>
      </c>
      <c r="L5246" s="334">
        <v>0</v>
      </c>
      <c r="M5246" s="334">
        <v>0</v>
      </c>
      <c r="N5246" s="334">
        <v>0</v>
      </c>
      <c r="O5246" s="334">
        <v>0</v>
      </c>
      <c r="P5246" s="334">
        <v>0.5</v>
      </c>
      <c r="Q5246" s="334">
        <v>0</v>
      </c>
      <c r="R5246" s="334">
        <v>0</v>
      </c>
      <c r="S5246" s="334">
        <v>0</v>
      </c>
      <c r="T5246" s="334">
        <v>0</v>
      </c>
      <c r="U5246" s="334">
        <v>0</v>
      </c>
      <c r="V5246" s="334">
        <v>0</v>
      </c>
      <c r="W5246" s="334">
        <v>0</v>
      </c>
      <c r="X5246" s="334">
        <v>0</v>
      </c>
      <c r="Y5246" s="334">
        <v>0</v>
      </c>
      <c r="Z5246" s="334">
        <v>0</v>
      </c>
      <c r="AA5246" s="334">
        <v>0</v>
      </c>
      <c r="AB5246" s="334">
        <v>0</v>
      </c>
      <c r="AD5246" s="334">
        <v>0.5</v>
      </c>
      <c r="AE5246" s="334">
        <f t="shared" si="817"/>
        <v>0.5</v>
      </c>
      <c r="AF5246" s="334">
        <f t="shared" si="818"/>
        <v>0.5</v>
      </c>
      <c r="AG5246" s="340">
        <f t="shared" si="819"/>
        <v>0</v>
      </c>
      <c r="AI5246" s="340">
        <f t="shared" si="823"/>
        <v>0.5</v>
      </c>
      <c r="AJ5246" s="340">
        <f t="shared" si="823"/>
        <v>0</v>
      </c>
      <c r="AK5246" s="340">
        <f t="shared" si="823"/>
        <v>0</v>
      </c>
      <c r="AL5246" s="340">
        <f t="shared" si="823"/>
        <v>0</v>
      </c>
      <c r="AM5246" s="340">
        <f t="shared" si="823"/>
        <v>0</v>
      </c>
    </row>
    <row r="5247" spans="1:39" x14ac:dyDescent="0.35">
      <c r="A5247" s="337">
        <v>27160</v>
      </c>
      <c r="B5247" s="338">
        <f t="shared" si="814"/>
        <v>1974</v>
      </c>
      <c r="C5247" s="338">
        <f t="shared" si="815"/>
        <v>5</v>
      </c>
      <c r="D5247" s="338">
        <f t="shared" si="816"/>
        <v>11</v>
      </c>
      <c r="E5247" s="334">
        <v>0</v>
      </c>
      <c r="F5247" s="334">
        <v>0</v>
      </c>
      <c r="G5247" s="334">
        <v>0</v>
      </c>
      <c r="H5247" s="334">
        <v>0</v>
      </c>
      <c r="I5247" s="334">
        <v>0</v>
      </c>
      <c r="J5247" s="334">
        <v>0</v>
      </c>
      <c r="K5247" s="334">
        <v>0</v>
      </c>
      <c r="L5247" s="334">
        <v>0</v>
      </c>
      <c r="M5247" s="334">
        <v>0</v>
      </c>
      <c r="N5247" s="334">
        <v>0</v>
      </c>
      <c r="O5247" s="334">
        <v>0</v>
      </c>
      <c r="P5247" s="334">
        <v>0</v>
      </c>
      <c r="Q5247" s="334">
        <v>0</v>
      </c>
      <c r="R5247" s="334">
        <v>0</v>
      </c>
      <c r="S5247" s="334">
        <v>0.3</v>
      </c>
      <c r="T5247" s="334">
        <v>0.2</v>
      </c>
      <c r="U5247" s="334">
        <v>0</v>
      </c>
      <c r="V5247" s="334">
        <v>0</v>
      </c>
      <c r="W5247" s="334">
        <v>0</v>
      </c>
      <c r="X5247" s="334">
        <v>0</v>
      </c>
      <c r="Y5247" s="334">
        <v>0</v>
      </c>
      <c r="Z5247" s="334">
        <v>0</v>
      </c>
      <c r="AA5247" s="334">
        <v>0</v>
      </c>
      <c r="AB5247" s="334">
        <v>0</v>
      </c>
      <c r="AD5247" s="334">
        <v>0.5</v>
      </c>
      <c r="AE5247" s="334">
        <f t="shared" si="817"/>
        <v>0.5</v>
      </c>
      <c r="AF5247" s="334">
        <f t="shared" si="818"/>
        <v>0.5</v>
      </c>
      <c r="AG5247" s="340">
        <f t="shared" si="819"/>
        <v>0</v>
      </c>
      <c r="AI5247" s="340">
        <f t="shared" si="823"/>
        <v>0.5</v>
      </c>
      <c r="AJ5247" s="340">
        <f t="shared" si="823"/>
        <v>0</v>
      </c>
      <c r="AK5247" s="340">
        <f t="shared" si="823"/>
        <v>0</v>
      </c>
      <c r="AL5247" s="340">
        <f t="shared" si="823"/>
        <v>0</v>
      </c>
      <c r="AM5247" s="340">
        <f t="shared" si="823"/>
        <v>0</v>
      </c>
    </row>
    <row r="5248" spans="1:39" x14ac:dyDescent="0.35">
      <c r="A5248" s="337">
        <v>27161</v>
      </c>
      <c r="B5248" s="338">
        <f t="shared" si="814"/>
        <v>1974</v>
      </c>
      <c r="C5248" s="338">
        <f t="shared" si="815"/>
        <v>5</v>
      </c>
      <c r="D5248" s="338">
        <f t="shared" si="816"/>
        <v>12</v>
      </c>
      <c r="E5248" s="334">
        <v>0</v>
      </c>
      <c r="F5248" s="334">
        <v>2.2999999999999998</v>
      </c>
      <c r="G5248" s="334">
        <v>2.5</v>
      </c>
      <c r="H5248" s="334">
        <v>0.5</v>
      </c>
      <c r="I5248" s="334">
        <v>0</v>
      </c>
      <c r="J5248" s="334">
        <v>0</v>
      </c>
      <c r="K5248" s="334">
        <v>0</v>
      </c>
      <c r="L5248" s="334">
        <v>0</v>
      </c>
      <c r="M5248" s="334">
        <v>0.3</v>
      </c>
      <c r="N5248" s="334">
        <v>1</v>
      </c>
      <c r="O5248" s="334">
        <v>0.5</v>
      </c>
      <c r="P5248" s="334">
        <v>0</v>
      </c>
      <c r="Q5248" s="334">
        <v>0</v>
      </c>
      <c r="R5248" s="334">
        <v>0</v>
      </c>
      <c r="S5248" s="334">
        <v>0</v>
      </c>
      <c r="T5248" s="334">
        <v>0</v>
      </c>
      <c r="U5248" s="334">
        <v>0</v>
      </c>
      <c r="V5248" s="334">
        <v>0</v>
      </c>
      <c r="W5248" s="334">
        <v>0</v>
      </c>
      <c r="X5248" s="334">
        <v>0</v>
      </c>
      <c r="Y5248" s="334">
        <v>0</v>
      </c>
      <c r="Z5248" s="334">
        <v>0</v>
      </c>
      <c r="AA5248" s="334">
        <v>0</v>
      </c>
      <c r="AB5248" s="334">
        <v>0</v>
      </c>
      <c r="AD5248" s="334">
        <v>7.1</v>
      </c>
      <c r="AE5248" s="334">
        <f t="shared" si="817"/>
        <v>7.1</v>
      </c>
      <c r="AF5248" s="334">
        <f t="shared" si="818"/>
        <v>7.1</v>
      </c>
      <c r="AG5248" s="340">
        <f t="shared" si="819"/>
        <v>0</v>
      </c>
      <c r="AI5248" s="340">
        <f t="shared" si="823"/>
        <v>7.1</v>
      </c>
      <c r="AJ5248" s="340">
        <f t="shared" si="823"/>
        <v>0</v>
      </c>
      <c r="AK5248" s="340">
        <f t="shared" si="823"/>
        <v>0</v>
      </c>
      <c r="AL5248" s="340">
        <f t="shared" si="823"/>
        <v>0</v>
      </c>
      <c r="AM5248" s="340">
        <f t="shared" si="823"/>
        <v>0</v>
      </c>
    </row>
    <row r="5249" spans="1:39" x14ac:dyDescent="0.35">
      <c r="A5249" s="337">
        <v>27162</v>
      </c>
      <c r="B5249" s="338">
        <f t="shared" si="814"/>
        <v>1974</v>
      </c>
      <c r="C5249" s="338">
        <f t="shared" si="815"/>
        <v>5</v>
      </c>
      <c r="D5249" s="338">
        <f t="shared" si="816"/>
        <v>13</v>
      </c>
      <c r="E5249" s="334">
        <v>0</v>
      </c>
      <c r="F5249" s="334">
        <v>0</v>
      </c>
      <c r="G5249" s="334">
        <v>0.6</v>
      </c>
      <c r="H5249" s="334">
        <v>0</v>
      </c>
      <c r="I5249" s="334">
        <v>0</v>
      </c>
      <c r="J5249" s="334">
        <v>0.6</v>
      </c>
      <c r="K5249" s="334">
        <v>0</v>
      </c>
      <c r="L5249" s="334">
        <v>0.6</v>
      </c>
      <c r="M5249" s="334">
        <v>0.5</v>
      </c>
      <c r="N5249" s="334">
        <v>0.6</v>
      </c>
      <c r="O5249" s="334">
        <v>0.6</v>
      </c>
      <c r="P5249" s="334">
        <v>0.6</v>
      </c>
      <c r="Q5249" s="334">
        <v>0.6</v>
      </c>
      <c r="R5249" s="334">
        <v>0.6</v>
      </c>
      <c r="S5249" s="334">
        <v>0.5</v>
      </c>
      <c r="T5249" s="334">
        <v>0</v>
      </c>
      <c r="U5249" s="334">
        <v>0</v>
      </c>
      <c r="V5249" s="334">
        <v>0</v>
      </c>
      <c r="W5249" s="334">
        <v>0</v>
      </c>
      <c r="X5249" s="334">
        <v>0.6</v>
      </c>
      <c r="Y5249" s="334">
        <v>0.6</v>
      </c>
      <c r="Z5249" s="334">
        <v>0.6</v>
      </c>
      <c r="AA5249" s="334">
        <v>0</v>
      </c>
      <c r="AB5249" s="334">
        <v>0</v>
      </c>
      <c r="AD5249" s="334">
        <v>7.6</v>
      </c>
      <c r="AE5249" s="334">
        <f t="shared" si="817"/>
        <v>7.6</v>
      </c>
      <c r="AF5249" s="334">
        <f t="shared" si="818"/>
        <v>7.5999999999999979</v>
      </c>
      <c r="AG5249" s="340">
        <f t="shared" si="819"/>
        <v>1.7763568394002505E-15</v>
      </c>
      <c r="AI5249" s="340">
        <f t="shared" si="823"/>
        <v>7.5999999999999979</v>
      </c>
      <c r="AJ5249" s="340">
        <f t="shared" si="823"/>
        <v>0</v>
      </c>
      <c r="AK5249" s="340">
        <f t="shared" si="823"/>
        <v>0</v>
      </c>
      <c r="AL5249" s="340">
        <f t="shared" si="823"/>
        <v>0</v>
      </c>
      <c r="AM5249" s="340">
        <f t="shared" si="823"/>
        <v>0</v>
      </c>
    </row>
    <row r="5250" spans="1:39" x14ac:dyDescent="0.35">
      <c r="A5250" s="337">
        <v>27163</v>
      </c>
      <c r="B5250" s="338">
        <f t="shared" si="814"/>
        <v>1974</v>
      </c>
      <c r="C5250" s="338">
        <f t="shared" si="815"/>
        <v>5</v>
      </c>
      <c r="D5250" s="338">
        <f t="shared" si="816"/>
        <v>14</v>
      </c>
      <c r="E5250" s="334">
        <v>0</v>
      </c>
      <c r="F5250" s="334">
        <v>0</v>
      </c>
      <c r="G5250" s="334">
        <v>0</v>
      </c>
      <c r="H5250" s="334">
        <v>0</v>
      </c>
      <c r="I5250" s="334">
        <v>0</v>
      </c>
      <c r="J5250" s="334">
        <v>0</v>
      </c>
      <c r="K5250" s="334">
        <v>0</v>
      </c>
      <c r="L5250" s="334">
        <v>0</v>
      </c>
      <c r="M5250" s="334">
        <v>0</v>
      </c>
      <c r="N5250" s="334">
        <v>0</v>
      </c>
      <c r="O5250" s="334">
        <v>0</v>
      </c>
      <c r="P5250" s="334">
        <v>0</v>
      </c>
      <c r="Q5250" s="334">
        <v>0</v>
      </c>
      <c r="R5250" s="334">
        <v>1</v>
      </c>
      <c r="S5250" s="334">
        <v>0</v>
      </c>
      <c r="T5250" s="334">
        <v>0</v>
      </c>
      <c r="U5250" s="334">
        <v>0</v>
      </c>
      <c r="V5250" s="334">
        <v>0</v>
      </c>
      <c r="W5250" s="334">
        <v>0</v>
      </c>
      <c r="X5250" s="334">
        <v>0</v>
      </c>
      <c r="Y5250" s="334">
        <v>0</v>
      </c>
      <c r="Z5250" s="334">
        <v>0</v>
      </c>
      <c r="AA5250" s="334">
        <v>0</v>
      </c>
      <c r="AB5250" s="334">
        <v>0</v>
      </c>
      <c r="AD5250" s="334">
        <v>1</v>
      </c>
      <c r="AE5250" s="334">
        <f t="shared" si="817"/>
        <v>1</v>
      </c>
      <c r="AF5250" s="334">
        <f t="shared" si="818"/>
        <v>1</v>
      </c>
      <c r="AG5250" s="340">
        <f t="shared" si="819"/>
        <v>0</v>
      </c>
      <c r="AI5250" s="340">
        <f t="shared" si="823"/>
        <v>1</v>
      </c>
      <c r="AJ5250" s="340">
        <f t="shared" si="823"/>
        <v>0</v>
      </c>
      <c r="AK5250" s="340">
        <f t="shared" si="823"/>
        <v>0</v>
      </c>
      <c r="AL5250" s="340">
        <f t="shared" si="823"/>
        <v>0</v>
      </c>
      <c r="AM5250" s="340">
        <f t="shared" si="823"/>
        <v>0</v>
      </c>
    </row>
    <row r="5251" spans="1:39" x14ac:dyDescent="0.35">
      <c r="A5251" s="337">
        <v>27164</v>
      </c>
      <c r="B5251" s="338">
        <f t="shared" si="814"/>
        <v>1974</v>
      </c>
      <c r="C5251" s="338">
        <f t="shared" si="815"/>
        <v>5</v>
      </c>
      <c r="D5251" s="338">
        <f t="shared" si="816"/>
        <v>15</v>
      </c>
      <c r="E5251" s="334">
        <v>0</v>
      </c>
      <c r="F5251" s="334">
        <v>0</v>
      </c>
      <c r="G5251" s="334">
        <v>0</v>
      </c>
      <c r="H5251" s="334">
        <v>0</v>
      </c>
      <c r="I5251" s="334">
        <v>0</v>
      </c>
      <c r="J5251" s="334">
        <v>0.7</v>
      </c>
      <c r="K5251" s="334">
        <v>0.6</v>
      </c>
      <c r="L5251" s="334">
        <v>0.7</v>
      </c>
      <c r="M5251" s="334">
        <v>0.7</v>
      </c>
      <c r="N5251" s="334">
        <v>0.6</v>
      </c>
      <c r="O5251" s="334">
        <v>0.7</v>
      </c>
      <c r="P5251" s="334">
        <v>0.7</v>
      </c>
      <c r="Q5251" s="334">
        <v>0</v>
      </c>
      <c r="R5251" s="334">
        <v>0</v>
      </c>
      <c r="S5251" s="334">
        <v>0</v>
      </c>
      <c r="T5251" s="334">
        <v>0</v>
      </c>
      <c r="U5251" s="334">
        <v>0</v>
      </c>
      <c r="V5251" s="334">
        <v>0.8</v>
      </c>
      <c r="W5251" s="334">
        <v>1</v>
      </c>
      <c r="X5251" s="334">
        <v>1</v>
      </c>
      <c r="Y5251" s="334">
        <v>0.7</v>
      </c>
      <c r="Z5251" s="334">
        <v>0.7</v>
      </c>
      <c r="AA5251" s="334">
        <v>0.6</v>
      </c>
      <c r="AB5251" s="334">
        <v>0.7</v>
      </c>
      <c r="AD5251" s="334">
        <v>10.199999999999999</v>
      </c>
      <c r="AE5251" s="334">
        <f t="shared" si="817"/>
        <v>10.199999999999999</v>
      </c>
      <c r="AF5251" s="334">
        <f t="shared" si="818"/>
        <v>10.199999999999998</v>
      </c>
      <c r="AG5251" s="340">
        <f t="shared" si="819"/>
        <v>1.7763568394002505E-15</v>
      </c>
      <c r="AI5251" s="340">
        <f t="shared" si="823"/>
        <v>10.199999999999998</v>
      </c>
      <c r="AJ5251" s="340">
        <f t="shared" si="823"/>
        <v>0</v>
      </c>
      <c r="AK5251" s="340">
        <f t="shared" si="823"/>
        <v>0</v>
      </c>
      <c r="AL5251" s="340">
        <f t="shared" si="823"/>
        <v>0</v>
      </c>
      <c r="AM5251" s="340">
        <f t="shared" si="823"/>
        <v>0</v>
      </c>
    </row>
    <row r="5252" spans="1:39" x14ac:dyDescent="0.35">
      <c r="A5252" s="337">
        <v>27165</v>
      </c>
      <c r="B5252" s="338">
        <f t="shared" ref="B5252:B5315" si="824">YEAR(A5252)</f>
        <v>1974</v>
      </c>
      <c r="C5252" s="338">
        <f t="shared" ref="C5252:C5315" si="825">MONTH(A5252)</f>
        <v>5</v>
      </c>
      <c r="D5252" s="338">
        <f t="shared" ref="D5252:D5315" si="826">DAY(A5252)</f>
        <v>16</v>
      </c>
      <c r="E5252" s="334">
        <v>0.7</v>
      </c>
      <c r="F5252" s="334">
        <v>0.6</v>
      </c>
      <c r="G5252" s="334">
        <v>0.7</v>
      </c>
      <c r="H5252" s="334">
        <v>0</v>
      </c>
      <c r="I5252" s="334">
        <v>0</v>
      </c>
      <c r="J5252" s="334">
        <v>0</v>
      </c>
      <c r="K5252" s="334">
        <v>0</v>
      </c>
      <c r="L5252" s="334">
        <v>0</v>
      </c>
      <c r="M5252" s="334">
        <v>0</v>
      </c>
      <c r="N5252" s="334">
        <v>0</v>
      </c>
      <c r="O5252" s="334">
        <v>0</v>
      </c>
      <c r="P5252" s="334">
        <v>0</v>
      </c>
      <c r="Q5252" s="334">
        <v>0.6</v>
      </c>
      <c r="R5252" s="334">
        <v>0</v>
      </c>
      <c r="S5252" s="334">
        <v>0</v>
      </c>
      <c r="T5252" s="334">
        <v>0.7</v>
      </c>
      <c r="U5252" s="334">
        <v>0</v>
      </c>
      <c r="V5252" s="334">
        <v>0</v>
      </c>
      <c r="W5252" s="334">
        <v>0</v>
      </c>
      <c r="X5252" s="334">
        <v>0</v>
      </c>
      <c r="Y5252" s="334">
        <v>0</v>
      </c>
      <c r="Z5252" s="334">
        <v>0</v>
      </c>
      <c r="AA5252" s="334">
        <v>0</v>
      </c>
      <c r="AB5252" s="334">
        <v>0</v>
      </c>
      <c r="AD5252" s="334">
        <v>3.3</v>
      </c>
      <c r="AE5252" s="334">
        <f t="shared" ref="AE5252:AE5315" si="827">AD5252</f>
        <v>3.3</v>
      </c>
      <c r="AF5252" s="334">
        <f t="shared" ref="AF5252:AF5315" si="828">SUM(E5252:AB5252)</f>
        <v>3.3</v>
      </c>
      <c r="AG5252" s="340">
        <f t="shared" ref="AG5252:AG5315" si="829">ABS(AF5252-AE5252)</f>
        <v>0</v>
      </c>
      <c r="AI5252" s="340">
        <f t="shared" ref="AI5252:AM5267" si="830">IF($C5252=AI$1,$AF5252,0)</f>
        <v>3.3</v>
      </c>
      <c r="AJ5252" s="340">
        <f t="shared" si="830"/>
        <v>0</v>
      </c>
      <c r="AK5252" s="340">
        <f t="shared" si="830"/>
        <v>0</v>
      </c>
      <c r="AL5252" s="340">
        <f t="shared" si="830"/>
        <v>0</v>
      </c>
      <c r="AM5252" s="340">
        <f t="shared" si="830"/>
        <v>0</v>
      </c>
    </row>
    <row r="5253" spans="1:39" x14ac:dyDescent="0.35">
      <c r="A5253" s="337">
        <v>27166</v>
      </c>
      <c r="B5253" s="338">
        <f t="shared" si="824"/>
        <v>1974</v>
      </c>
      <c r="C5253" s="338">
        <f t="shared" si="825"/>
        <v>5</v>
      </c>
      <c r="D5253" s="338">
        <f t="shared" si="826"/>
        <v>17</v>
      </c>
      <c r="E5253" s="334">
        <v>0</v>
      </c>
      <c r="F5253" s="334">
        <v>0</v>
      </c>
      <c r="G5253" s="334">
        <v>0</v>
      </c>
      <c r="H5253" s="334">
        <v>0</v>
      </c>
      <c r="I5253" s="334">
        <v>0</v>
      </c>
      <c r="J5253" s="334">
        <v>0</v>
      </c>
      <c r="K5253" s="334">
        <v>0</v>
      </c>
      <c r="L5253" s="334">
        <v>0</v>
      </c>
      <c r="M5253" s="334">
        <v>0</v>
      </c>
      <c r="N5253" s="334">
        <v>0</v>
      </c>
      <c r="O5253" s="334">
        <v>0</v>
      </c>
      <c r="P5253" s="334">
        <v>0</v>
      </c>
      <c r="Q5253" s="334">
        <v>0</v>
      </c>
      <c r="R5253" s="334">
        <v>0</v>
      </c>
      <c r="S5253" s="334">
        <v>0</v>
      </c>
      <c r="T5253" s="334">
        <v>0</v>
      </c>
      <c r="U5253" s="334">
        <v>0</v>
      </c>
      <c r="V5253" s="334">
        <v>0</v>
      </c>
      <c r="W5253" s="334">
        <v>0</v>
      </c>
      <c r="X5253" s="334">
        <v>0</v>
      </c>
      <c r="Y5253" s="334">
        <v>0.9</v>
      </c>
      <c r="Z5253" s="334">
        <v>1</v>
      </c>
      <c r="AA5253" s="334">
        <v>1.6</v>
      </c>
      <c r="AB5253" s="334">
        <v>1.1000000000000001</v>
      </c>
      <c r="AD5253" s="334">
        <v>4.5999999999999996</v>
      </c>
      <c r="AE5253" s="334">
        <f t="shared" si="827"/>
        <v>4.5999999999999996</v>
      </c>
      <c r="AF5253" s="334">
        <f t="shared" si="828"/>
        <v>4.5999999999999996</v>
      </c>
      <c r="AG5253" s="340">
        <f t="shared" si="829"/>
        <v>0</v>
      </c>
      <c r="AI5253" s="340">
        <f t="shared" si="830"/>
        <v>4.5999999999999996</v>
      </c>
      <c r="AJ5253" s="340">
        <f t="shared" si="830"/>
        <v>0</v>
      </c>
      <c r="AK5253" s="340">
        <f t="shared" si="830"/>
        <v>0</v>
      </c>
      <c r="AL5253" s="340">
        <f t="shared" si="830"/>
        <v>0</v>
      </c>
      <c r="AM5253" s="340">
        <f t="shared" si="830"/>
        <v>0</v>
      </c>
    </row>
    <row r="5254" spans="1:39" x14ac:dyDescent="0.35">
      <c r="A5254" s="337">
        <v>27167</v>
      </c>
      <c r="B5254" s="338">
        <f t="shared" si="824"/>
        <v>1974</v>
      </c>
      <c r="C5254" s="338">
        <f t="shared" si="825"/>
        <v>5</v>
      </c>
      <c r="D5254" s="338">
        <f t="shared" si="826"/>
        <v>18</v>
      </c>
      <c r="E5254" s="334">
        <v>1.1000000000000001</v>
      </c>
      <c r="F5254" s="334">
        <v>1.1000000000000001</v>
      </c>
      <c r="G5254" s="334">
        <v>1.1000000000000001</v>
      </c>
      <c r="H5254" s="334">
        <v>1</v>
      </c>
      <c r="I5254" s="334">
        <v>1.1000000000000001</v>
      </c>
      <c r="J5254" s="334">
        <v>1.1000000000000001</v>
      </c>
      <c r="K5254" s="334">
        <v>1.1000000000000001</v>
      </c>
      <c r="L5254" s="334">
        <v>1.1000000000000001</v>
      </c>
      <c r="M5254" s="334">
        <v>2.2000000000000002</v>
      </c>
      <c r="N5254" s="334">
        <v>1</v>
      </c>
      <c r="O5254" s="334">
        <v>1.1000000000000001</v>
      </c>
      <c r="P5254" s="334">
        <v>1.1000000000000001</v>
      </c>
      <c r="Q5254" s="334">
        <v>1.1000000000000001</v>
      </c>
      <c r="R5254" s="334">
        <v>1.1000000000000001</v>
      </c>
      <c r="S5254" s="334">
        <v>1.1000000000000001</v>
      </c>
      <c r="T5254" s="334">
        <v>1.1000000000000001</v>
      </c>
      <c r="U5254" s="334">
        <v>1.1000000000000001</v>
      </c>
      <c r="V5254" s="334">
        <v>1</v>
      </c>
      <c r="W5254" s="334">
        <v>1.1000000000000001</v>
      </c>
      <c r="X5254" s="334">
        <v>1.1000000000000001</v>
      </c>
      <c r="Y5254" s="334">
        <v>1.1000000000000001</v>
      </c>
      <c r="Z5254" s="334">
        <v>1.6</v>
      </c>
      <c r="AA5254" s="334">
        <v>1.1000000000000001</v>
      </c>
      <c r="AB5254" s="334">
        <v>1.1000000000000001</v>
      </c>
      <c r="AD5254" s="334">
        <v>27.7</v>
      </c>
      <c r="AE5254" s="334">
        <f t="shared" si="827"/>
        <v>27.7</v>
      </c>
      <c r="AF5254" s="334">
        <f t="shared" si="828"/>
        <v>27.70000000000001</v>
      </c>
      <c r="AG5254" s="340">
        <f t="shared" si="829"/>
        <v>1.0658141036401503E-14</v>
      </c>
      <c r="AI5254" s="340">
        <f t="shared" si="830"/>
        <v>27.70000000000001</v>
      </c>
      <c r="AJ5254" s="340">
        <f t="shared" si="830"/>
        <v>0</v>
      </c>
      <c r="AK5254" s="340">
        <f t="shared" si="830"/>
        <v>0</v>
      </c>
      <c r="AL5254" s="340">
        <f t="shared" si="830"/>
        <v>0</v>
      </c>
      <c r="AM5254" s="340">
        <f t="shared" si="830"/>
        <v>0</v>
      </c>
    </row>
    <row r="5255" spans="1:39" x14ac:dyDescent="0.35">
      <c r="A5255" s="337">
        <v>27168</v>
      </c>
      <c r="B5255" s="338">
        <f t="shared" si="824"/>
        <v>1974</v>
      </c>
      <c r="C5255" s="338">
        <f t="shared" si="825"/>
        <v>5</v>
      </c>
      <c r="D5255" s="338">
        <f t="shared" si="826"/>
        <v>19</v>
      </c>
      <c r="E5255" s="334">
        <v>0</v>
      </c>
      <c r="F5255" s="334">
        <v>0</v>
      </c>
      <c r="G5255" s="334">
        <v>0</v>
      </c>
      <c r="H5255" s="334">
        <v>0</v>
      </c>
      <c r="I5255" s="334">
        <v>0</v>
      </c>
      <c r="J5255" s="334">
        <v>0.3</v>
      </c>
      <c r="K5255" s="334">
        <v>0.3</v>
      </c>
      <c r="L5255" s="334">
        <v>0.8</v>
      </c>
      <c r="M5255" s="334">
        <v>0</v>
      </c>
      <c r="N5255" s="334">
        <v>0</v>
      </c>
      <c r="O5255" s="334">
        <v>0</v>
      </c>
      <c r="P5255" s="334">
        <v>0</v>
      </c>
      <c r="Q5255" s="334">
        <v>0</v>
      </c>
      <c r="R5255" s="334">
        <v>0</v>
      </c>
      <c r="S5255" s="334">
        <v>0</v>
      </c>
      <c r="T5255" s="334">
        <v>0</v>
      </c>
      <c r="U5255" s="334">
        <v>0</v>
      </c>
      <c r="V5255" s="334">
        <v>0</v>
      </c>
      <c r="W5255" s="334">
        <v>0</v>
      </c>
      <c r="X5255" s="334">
        <v>0</v>
      </c>
      <c r="Y5255" s="334">
        <v>0</v>
      </c>
      <c r="Z5255" s="334">
        <v>0</v>
      </c>
      <c r="AA5255" s="334">
        <v>0</v>
      </c>
      <c r="AB5255" s="334">
        <v>0</v>
      </c>
      <c r="AD5255" s="334">
        <v>1.4</v>
      </c>
      <c r="AE5255" s="334">
        <f t="shared" si="827"/>
        <v>1.4</v>
      </c>
      <c r="AF5255" s="334">
        <f t="shared" si="828"/>
        <v>1.4</v>
      </c>
      <c r="AG5255" s="340">
        <f t="shared" si="829"/>
        <v>0</v>
      </c>
      <c r="AI5255" s="340">
        <f t="shared" si="830"/>
        <v>1.4</v>
      </c>
      <c r="AJ5255" s="340">
        <f t="shared" si="830"/>
        <v>0</v>
      </c>
      <c r="AK5255" s="340">
        <f t="shared" si="830"/>
        <v>0</v>
      </c>
      <c r="AL5255" s="340">
        <f t="shared" si="830"/>
        <v>0</v>
      </c>
      <c r="AM5255" s="340">
        <f t="shared" si="830"/>
        <v>0</v>
      </c>
    </row>
    <row r="5256" spans="1:39" x14ac:dyDescent="0.35">
      <c r="A5256" s="337">
        <v>27169</v>
      </c>
      <c r="B5256" s="338">
        <f t="shared" si="824"/>
        <v>1974</v>
      </c>
      <c r="C5256" s="338">
        <f t="shared" si="825"/>
        <v>5</v>
      </c>
      <c r="D5256" s="338">
        <f t="shared" si="826"/>
        <v>20</v>
      </c>
      <c r="E5256" s="334">
        <v>0</v>
      </c>
      <c r="F5256" s="334">
        <v>0</v>
      </c>
      <c r="G5256" s="334">
        <v>0</v>
      </c>
      <c r="H5256" s="334">
        <v>0</v>
      </c>
      <c r="I5256" s="334">
        <v>0</v>
      </c>
      <c r="J5256" s="334">
        <v>0</v>
      </c>
      <c r="K5256" s="334">
        <v>0</v>
      </c>
      <c r="L5256" s="334">
        <v>0</v>
      </c>
      <c r="M5256" s="334">
        <v>0</v>
      </c>
      <c r="N5256" s="334">
        <v>0</v>
      </c>
      <c r="O5256" s="334">
        <v>0</v>
      </c>
      <c r="P5256" s="334">
        <v>0</v>
      </c>
      <c r="Q5256" s="334">
        <v>0</v>
      </c>
      <c r="R5256" s="334">
        <v>0</v>
      </c>
      <c r="S5256" s="334">
        <v>0</v>
      </c>
      <c r="T5256" s="334">
        <v>0</v>
      </c>
      <c r="U5256" s="334">
        <v>0</v>
      </c>
      <c r="V5256" s="334">
        <v>0</v>
      </c>
      <c r="W5256" s="334">
        <v>0</v>
      </c>
      <c r="X5256" s="334">
        <v>0</v>
      </c>
      <c r="Y5256" s="334">
        <v>0</v>
      </c>
      <c r="Z5256" s="334">
        <v>0</v>
      </c>
      <c r="AA5256" s="334">
        <v>0</v>
      </c>
      <c r="AB5256" s="334">
        <v>0</v>
      </c>
      <c r="AD5256" s="334">
        <v>0</v>
      </c>
      <c r="AE5256" s="334">
        <f t="shared" si="827"/>
        <v>0</v>
      </c>
      <c r="AF5256" s="334">
        <f t="shared" si="828"/>
        <v>0</v>
      </c>
      <c r="AG5256" s="340">
        <f t="shared" si="829"/>
        <v>0</v>
      </c>
      <c r="AI5256" s="340">
        <f t="shared" si="830"/>
        <v>0</v>
      </c>
      <c r="AJ5256" s="340">
        <f t="shared" si="830"/>
        <v>0</v>
      </c>
      <c r="AK5256" s="340">
        <f t="shared" si="830"/>
        <v>0</v>
      </c>
      <c r="AL5256" s="340">
        <f t="shared" si="830"/>
        <v>0</v>
      </c>
      <c r="AM5256" s="340">
        <f t="shared" si="830"/>
        <v>0</v>
      </c>
    </row>
    <row r="5257" spans="1:39" x14ac:dyDescent="0.35">
      <c r="A5257" s="337">
        <v>27170</v>
      </c>
      <c r="B5257" s="338">
        <f t="shared" si="824"/>
        <v>1974</v>
      </c>
      <c r="C5257" s="338">
        <f t="shared" si="825"/>
        <v>5</v>
      </c>
      <c r="D5257" s="338">
        <f t="shared" si="826"/>
        <v>21</v>
      </c>
      <c r="E5257" s="334">
        <v>0</v>
      </c>
      <c r="F5257" s="334">
        <v>0</v>
      </c>
      <c r="G5257" s="334">
        <v>0</v>
      </c>
      <c r="H5257" s="334">
        <v>0</v>
      </c>
      <c r="I5257" s="334">
        <v>0</v>
      </c>
      <c r="J5257" s="334">
        <v>0</v>
      </c>
      <c r="K5257" s="334">
        <v>0</v>
      </c>
      <c r="L5257" s="334">
        <v>0</v>
      </c>
      <c r="M5257" s="334">
        <v>0</v>
      </c>
      <c r="N5257" s="334">
        <v>0</v>
      </c>
      <c r="O5257" s="334">
        <v>0</v>
      </c>
      <c r="P5257" s="334">
        <v>0</v>
      </c>
      <c r="Q5257" s="334">
        <v>0</v>
      </c>
      <c r="R5257" s="334">
        <v>0</v>
      </c>
      <c r="S5257" s="334">
        <v>0</v>
      </c>
      <c r="T5257" s="334">
        <v>0</v>
      </c>
      <c r="U5257" s="334">
        <v>0</v>
      </c>
      <c r="V5257" s="334">
        <v>0</v>
      </c>
      <c r="W5257" s="334">
        <v>0</v>
      </c>
      <c r="X5257" s="334">
        <v>0</v>
      </c>
      <c r="Y5257" s="334">
        <v>0</v>
      </c>
      <c r="Z5257" s="334">
        <v>0</v>
      </c>
      <c r="AA5257" s="334">
        <v>0</v>
      </c>
      <c r="AB5257" s="334">
        <v>0</v>
      </c>
      <c r="AD5257" s="334">
        <v>0</v>
      </c>
      <c r="AE5257" s="334">
        <f t="shared" si="827"/>
        <v>0</v>
      </c>
      <c r="AF5257" s="334">
        <f t="shared" si="828"/>
        <v>0</v>
      </c>
      <c r="AG5257" s="340">
        <f t="shared" si="829"/>
        <v>0</v>
      </c>
      <c r="AI5257" s="340">
        <f t="shared" si="830"/>
        <v>0</v>
      </c>
      <c r="AJ5257" s="340">
        <f t="shared" si="830"/>
        <v>0</v>
      </c>
      <c r="AK5257" s="340">
        <f t="shared" si="830"/>
        <v>0</v>
      </c>
      <c r="AL5257" s="340">
        <f t="shared" si="830"/>
        <v>0</v>
      </c>
      <c r="AM5257" s="340">
        <f t="shared" si="830"/>
        <v>0</v>
      </c>
    </row>
    <row r="5258" spans="1:39" x14ac:dyDescent="0.35">
      <c r="A5258" s="337">
        <v>27171</v>
      </c>
      <c r="B5258" s="338">
        <f t="shared" si="824"/>
        <v>1974</v>
      </c>
      <c r="C5258" s="338">
        <f t="shared" si="825"/>
        <v>5</v>
      </c>
      <c r="D5258" s="338">
        <f t="shared" si="826"/>
        <v>22</v>
      </c>
      <c r="E5258" s="334">
        <v>0</v>
      </c>
      <c r="F5258" s="334">
        <v>0</v>
      </c>
      <c r="G5258" s="334">
        <v>0</v>
      </c>
      <c r="H5258" s="334">
        <v>0</v>
      </c>
      <c r="I5258" s="334">
        <v>0</v>
      </c>
      <c r="J5258" s="334">
        <v>0</v>
      </c>
      <c r="K5258" s="334">
        <v>0</v>
      </c>
      <c r="L5258" s="334">
        <v>0</v>
      </c>
      <c r="M5258" s="334">
        <v>0</v>
      </c>
      <c r="N5258" s="334">
        <v>0</v>
      </c>
      <c r="O5258" s="334">
        <v>0</v>
      </c>
      <c r="P5258" s="334">
        <v>0</v>
      </c>
      <c r="Q5258" s="334">
        <v>0</v>
      </c>
      <c r="R5258" s="334">
        <v>0</v>
      </c>
      <c r="S5258" s="334">
        <v>0</v>
      </c>
      <c r="T5258" s="334">
        <v>0</v>
      </c>
      <c r="U5258" s="334">
        <v>0</v>
      </c>
      <c r="V5258" s="334">
        <v>0</v>
      </c>
      <c r="W5258" s="334">
        <v>0</v>
      </c>
      <c r="X5258" s="334">
        <v>0</v>
      </c>
      <c r="Y5258" s="334">
        <v>0</v>
      </c>
      <c r="Z5258" s="334">
        <v>0</v>
      </c>
      <c r="AA5258" s="334">
        <v>0</v>
      </c>
      <c r="AB5258" s="334">
        <v>0</v>
      </c>
      <c r="AD5258" s="334">
        <v>0</v>
      </c>
      <c r="AE5258" s="334">
        <f t="shared" si="827"/>
        <v>0</v>
      </c>
      <c r="AF5258" s="334">
        <f t="shared" si="828"/>
        <v>0</v>
      </c>
      <c r="AG5258" s="340">
        <f t="shared" si="829"/>
        <v>0</v>
      </c>
      <c r="AI5258" s="340">
        <f t="shared" si="830"/>
        <v>0</v>
      </c>
      <c r="AJ5258" s="340">
        <f t="shared" si="830"/>
        <v>0</v>
      </c>
      <c r="AK5258" s="340">
        <f t="shared" si="830"/>
        <v>0</v>
      </c>
      <c r="AL5258" s="340">
        <f t="shared" si="830"/>
        <v>0</v>
      </c>
      <c r="AM5258" s="340">
        <f t="shared" si="830"/>
        <v>0</v>
      </c>
    </row>
    <row r="5259" spans="1:39" x14ac:dyDescent="0.35">
      <c r="A5259" s="337">
        <v>27172</v>
      </c>
      <c r="B5259" s="338">
        <f t="shared" si="824"/>
        <v>1974</v>
      </c>
      <c r="C5259" s="338">
        <f t="shared" si="825"/>
        <v>5</v>
      </c>
      <c r="D5259" s="338">
        <f t="shared" si="826"/>
        <v>23</v>
      </c>
      <c r="E5259" s="334">
        <v>0</v>
      </c>
      <c r="F5259" s="334">
        <v>0</v>
      </c>
      <c r="G5259" s="334">
        <v>0</v>
      </c>
      <c r="H5259" s="334">
        <v>0</v>
      </c>
      <c r="I5259" s="334">
        <v>0</v>
      </c>
      <c r="J5259" s="334">
        <v>0</v>
      </c>
      <c r="K5259" s="334">
        <v>0</v>
      </c>
      <c r="L5259" s="334">
        <v>0</v>
      </c>
      <c r="M5259" s="334">
        <v>0</v>
      </c>
      <c r="N5259" s="334">
        <v>0</v>
      </c>
      <c r="O5259" s="334">
        <v>0</v>
      </c>
      <c r="P5259" s="334">
        <v>0</v>
      </c>
      <c r="Q5259" s="334">
        <v>0</v>
      </c>
      <c r="R5259" s="334">
        <v>0</v>
      </c>
      <c r="S5259" s="334">
        <v>0</v>
      </c>
      <c r="T5259" s="334">
        <v>0</v>
      </c>
      <c r="U5259" s="334">
        <v>0</v>
      </c>
      <c r="V5259" s="334">
        <v>0</v>
      </c>
      <c r="W5259" s="334">
        <v>0</v>
      </c>
      <c r="X5259" s="334">
        <v>0</v>
      </c>
      <c r="Y5259" s="334">
        <v>0</v>
      </c>
      <c r="Z5259" s="334">
        <v>0</v>
      </c>
      <c r="AA5259" s="334">
        <v>0</v>
      </c>
      <c r="AB5259" s="334">
        <v>0</v>
      </c>
      <c r="AD5259" s="334">
        <v>0</v>
      </c>
      <c r="AE5259" s="334">
        <f t="shared" si="827"/>
        <v>0</v>
      </c>
      <c r="AF5259" s="334">
        <f t="shared" si="828"/>
        <v>0</v>
      </c>
      <c r="AG5259" s="340">
        <f t="shared" si="829"/>
        <v>0</v>
      </c>
      <c r="AI5259" s="340">
        <f t="shared" si="830"/>
        <v>0</v>
      </c>
      <c r="AJ5259" s="340">
        <f t="shared" si="830"/>
        <v>0</v>
      </c>
      <c r="AK5259" s="340">
        <f t="shared" si="830"/>
        <v>0</v>
      </c>
      <c r="AL5259" s="340">
        <f t="shared" si="830"/>
        <v>0</v>
      </c>
      <c r="AM5259" s="340">
        <f t="shared" si="830"/>
        <v>0</v>
      </c>
    </row>
    <row r="5260" spans="1:39" x14ac:dyDescent="0.35">
      <c r="A5260" s="337">
        <v>27173</v>
      </c>
      <c r="B5260" s="338">
        <f t="shared" si="824"/>
        <v>1974</v>
      </c>
      <c r="C5260" s="338">
        <f t="shared" si="825"/>
        <v>5</v>
      </c>
      <c r="D5260" s="338">
        <f t="shared" si="826"/>
        <v>24</v>
      </c>
      <c r="E5260" s="334">
        <v>0</v>
      </c>
      <c r="F5260" s="334">
        <v>0</v>
      </c>
      <c r="G5260" s="334">
        <v>0</v>
      </c>
      <c r="H5260" s="334">
        <v>0</v>
      </c>
      <c r="I5260" s="334">
        <v>0</v>
      </c>
      <c r="J5260" s="334">
        <v>0</v>
      </c>
      <c r="K5260" s="334">
        <v>0</v>
      </c>
      <c r="L5260" s="334">
        <v>0</v>
      </c>
      <c r="M5260" s="334">
        <v>0</v>
      </c>
      <c r="N5260" s="334">
        <v>0</v>
      </c>
      <c r="O5260" s="334">
        <v>0</v>
      </c>
      <c r="P5260" s="334">
        <v>0</v>
      </c>
      <c r="Q5260" s="334">
        <v>0</v>
      </c>
      <c r="R5260" s="334">
        <v>0</v>
      </c>
      <c r="S5260" s="334">
        <v>0</v>
      </c>
      <c r="T5260" s="334">
        <v>0</v>
      </c>
      <c r="U5260" s="334">
        <v>0</v>
      </c>
      <c r="V5260" s="334">
        <v>0</v>
      </c>
      <c r="W5260" s="334">
        <v>0</v>
      </c>
      <c r="X5260" s="334">
        <v>0</v>
      </c>
      <c r="Y5260" s="334">
        <v>0</v>
      </c>
      <c r="Z5260" s="334">
        <v>0</v>
      </c>
      <c r="AA5260" s="334">
        <v>0</v>
      </c>
      <c r="AB5260" s="334">
        <v>0</v>
      </c>
      <c r="AD5260" s="334">
        <v>0</v>
      </c>
      <c r="AE5260" s="334">
        <f t="shared" si="827"/>
        <v>0</v>
      </c>
      <c r="AF5260" s="334">
        <f t="shared" si="828"/>
        <v>0</v>
      </c>
      <c r="AG5260" s="340">
        <f t="shared" si="829"/>
        <v>0</v>
      </c>
      <c r="AI5260" s="340">
        <f t="shared" si="830"/>
        <v>0</v>
      </c>
      <c r="AJ5260" s="340">
        <f t="shared" si="830"/>
        <v>0</v>
      </c>
      <c r="AK5260" s="340">
        <f t="shared" si="830"/>
        <v>0</v>
      </c>
      <c r="AL5260" s="340">
        <f t="shared" si="830"/>
        <v>0</v>
      </c>
      <c r="AM5260" s="340">
        <f t="shared" si="830"/>
        <v>0</v>
      </c>
    </row>
    <row r="5261" spans="1:39" x14ac:dyDescent="0.35">
      <c r="A5261" s="337">
        <v>27174</v>
      </c>
      <c r="B5261" s="338">
        <f t="shared" si="824"/>
        <v>1974</v>
      </c>
      <c r="C5261" s="338">
        <f t="shared" si="825"/>
        <v>5</v>
      </c>
      <c r="D5261" s="338">
        <f t="shared" si="826"/>
        <v>25</v>
      </c>
      <c r="E5261" s="334">
        <v>0</v>
      </c>
      <c r="F5261" s="334">
        <v>0</v>
      </c>
      <c r="G5261" s="334">
        <v>0</v>
      </c>
      <c r="H5261" s="334">
        <v>0</v>
      </c>
      <c r="I5261" s="334">
        <v>0</v>
      </c>
      <c r="J5261" s="334">
        <v>0</v>
      </c>
      <c r="K5261" s="334">
        <v>0</v>
      </c>
      <c r="L5261" s="334">
        <v>0</v>
      </c>
      <c r="M5261" s="334">
        <v>0</v>
      </c>
      <c r="N5261" s="334">
        <v>0</v>
      </c>
      <c r="O5261" s="334">
        <v>0</v>
      </c>
      <c r="P5261" s="334">
        <v>0</v>
      </c>
      <c r="Q5261" s="334">
        <v>0</v>
      </c>
      <c r="R5261" s="334">
        <v>0</v>
      </c>
      <c r="S5261" s="334">
        <v>0</v>
      </c>
      <c r="T5261" s="334">
        <v>0</v>
      </c>
      <c r="U5261" s="334">
        <v>0</v>
      </c>
      <c r="V5261" s="334">
        <v>0</v>
      </c>
      <c r="W5261" s="334">
        <v>0</v>
      </c>
      <c r="X5261" s="334">
        <v>0</v>
      </c>
      <c r="Y5261" s="334">
        <v>0</v>
      </c>
      <c r="Z5261" s="334">
        <v>0</v>
      </c>
      <c r="AA5261" s="334">
        <v>0</v>
      </c>
      <c r="AB5261" s="334">
        <v>0</v>
      </c>
      <c r="AD5261" s="334">
        <v>0</v>
      </c>
      <c r="AE5261" s="334">
        <f t="shared" si="827"/>
        <v>0</v>
      </c>
      <c r="AF5261" s="334">
        <f t="shared" si="828"/>
        <v>0</v>
      </c>
      <c r="AG5261" s="340">
        <f t="shared" si="829"/>
        <v>0</v>
      </c>
      <c r="AI5261" s="340">
        <f t="shared" si="830"/>
        <v>0</v>
      </c>
      <c r="AJ5261" s="340">
        <f t="shared" si="830"/>
        <v>0</v>
      </c>
      <c r="AK5261" s="340">
        <f t="shared" si="830"/>
        <v>0</v>
      </c>
      <c r="AL5261" s="340">
        <f t="shared" si="830"/>
        <v>0</v>
      </c>
      <c r="AM5261" s="340">
        <f t="shared" si="830"/>
        <v>0</v>
      </c>
    </row>
    <row r="5262" spans="1:39" x14ac:dyDescent="0.35">
      <c r="A5262" s="337">
        <v>27175</v>
      </c>
      <c r="B5262" s="338">
        <f t="shared" si="824"/>
        <v>1974</v>
      </c>
      <c r="C5262" s="338">
        <f t="shared" si="825"/>
        <v>5</v>
      </c>
      <c r="D5262" s="338">
        <f t="shared" si="826"/>
        <v>26</v>
      </c>
      <c r="E5262" s="334">
        <v>0</v>
      </c>
      <c r="F5262" s="334">
        <v>0</v>
      </c>
      <c r="G5262" s="334">
        <v>0</v>
      </c>
      <c r="H5262" s="334">
        <v>0</v>
      </c>
      <c r="I5262" s="334">
        <v>0</v>
      </c>
      <c r="J5262" s="334">
        <v>0</v>
      </c>
      <c r="K5262" s="334">
        <v>0</v>
      </c>
      <c r="L5262" s="334">
        <v>0</v>
      </c>
      <c r="M5262" s="334">
        <v>0</v>
      </c>
      <c r="N5262" s="334">
        <v>0</v>
      </c>
      <c r="O5262" s="334">
        <v>0</v>
      </c>
      <c r="P5262" s="334">
        <v>0</v>
      </c>
      <c r="Q5262" s="334">
        <v>0</v>
      </c>
      <c r="R5262" s="334">
        <v>0</v>
      </c>
      <c r="S5262" s="334">
        <v>0</v>
      </c>
      <c r="T5262" s="334">
        <v>0</v>
      </c>
      <c r="U5262" s="334">
        <v>0</v>
      </c>
      <c r="V5262" s="334">
        <v>0</v>
      </c>
      <c r="W5262" s="334">
        <v>0</v>
      </c>
      <c r="X5262" s="334">
        <v>0</v>
      </c>
      <c r="Y5262" s="334">
        <v>0</v>
      </c>
      <c r="Z5262" s="334">
        <v>0</v>
      </c>
      <c r="AA5262" s="334">
        <v>0</v>
      </c>
      <c r="AB5262" s="334">
        <v>0</v>
      </c>
      <c r="AD5262" s="334">
        <v>0</v>
      </c>
      <c r="AE5262" s="334">
        <f t="shared" si="827"/>
        <v>0</v>
      </c>
      <c r="AF5262" s="334">
        <f t="shared" si="828"/>
        <v>0</v>
      </c>
      <c r="AG5262" s="340">
        <f t="shared" si="829"/>
        <v>0</v>
      </c>
      <c r="AI5262" s="340">
        <f t="shared" si="830"/>
        <v>0</v>
      </c>
      <c r="AJ5262" s="340">
        <f t="shared" si="830"/>
        <v>0</v>
      </c>
      <c r="AK5262" s="340">
        <f t="shared" si="830"/>
        <v>0</v>
      </c>
      <c r="AL5262" s="340">
        <f t="shared" si="830"/>
        <v>0</v>
      </c>
      <c r="AM5262" s="340">
        <f t="shared" si="830"/>
        <v>0</v>
      </c>
    </row>
    <row r="5263" spans="1:39" x14ac:dyDescent="0.35">
      <c r="A5263" s="337">
        <v>27176</v>
      </c>
      <c r="B5263" s="338">
        <f t="shared" si="824"/>
        <v>1974</v>
      </c>
      <c r="C5263" s="338">
        <f t="shared" si="825"/>
        <v>5</v>
      </c>
      <c r="D5263" s="338">
        <f t="shared" si="826"/>
        <v>27</v>
      </c>
      <c r="E5263" s="334">
        <v>0</v>
      </c>
      <c r="F5263" s="334">
        <v>0</v>
      </c>
      <c r="G5263" s="334">
        <v>0</v>
      </c>
      <c r="H5263" s="334">
        <v>0</v>
      </c>
      <c r="I5263" s="334">
        <v>0</v>
      </c>
      <c r="J5263" s="334">
        <v>0</v>
      </c>
      <c r="K5263" s="334">
        <v>0</v>
      </c>
      <c r="L5263" s="334">
        <v>0</v>
      </c>
      <c r="M5263" s="334">
        <v>0</v>
      </c>
      <c r="N5263" s="334">
        <v>0</v>
      </c>
      <c r="O5263" s="334">
        <v>0</v>
      </c>
      <c r="P5263" s="334">
        <v>0.3</v>
      </c>
      <c r="Q5263" s="334">
        <v>0</v>
      </c>
      <c r="R5263" s="334">
        <v>0</v>
      </c>
      <c r="S5263" s="334">
        <v>0</v>
      </c>
      <c r="T5263" s="334">
        <v>0.4</v>
      </c>
      <c r="U5263" s="334">
        <v>0.3</v>
      </c>
      <c r="V5263" s="334">
        <v>0</v>
      </c>
      <c r="W5263" s="334">
        <v>0</v>
      </c>
      <c r="X5263" s="334">
        <v>0</v>
      </c>
      <c r="Y5263" s="334">
        <v>0</v>
      </c>
      <c r="Z5263" s="334">
        <v>0</v>
      </c>
      <c r="AA5263" s="334">
        <v>0</v>
      </c>
      <c r="AB5263" s="334">
        <v>0</v>
      </c>
      <c r="AD5263" s="334">
        <v>1</v>
      </c>
      <c r="AE5263" s="334">
        <f t="shared" si="827"/>
        <v>1</v>
      </c>
      <c r="AF5263" s="334">
        <f t="shared" si="828"/>
        <v>1</v>
      </c>
      <c r="AG5263" s="340">
        <f t="shared" si="829"/>
        <v>0</v>
      </c>
      <c r="AI5263" s="340">
        <f t="shared" si="830"/>
        <v>1</v>
      </c>
      <c r="AJ5263" s="340">
        <f t="shared" si="830"/>
        <v>0</v>
      </c>
      <c r="AK5263" s="340">
        <f t="shared" si="830"/>
        <v>0</v>
      </c>
      <c r="AL5263" s="340">
        <f t="shared" si="830"/>
        <v>0</v>
      </c>
      <c r="AM5263" s="340">
        <f t="shared" si="830"/>
        <v>0</v>
      </c>
    </row>
    <row r="5264" spans="1:39" x14ac:dyDescent="0.35">
      <c r="A5264" s="337">
        <v>27177</v>
      </c>
      <c r="B5264" s="338">
        <f t="shared" si="824"/>
        <v>1974</v>
      </c>
      <c r="C5264" s="338">
        <f t="shared" si="825"/>
        <v>5</v>
      </c>
      <c r="D5264" s="338">
        <f t="shared" si="826"/>
        <v>28</v>
      </c>
      <c r="E5264" s="334">
        <v>0</v>
      </c>
      <c r="F5264" s="334">
        <v>0</v>
      </c>
      <c r="G5264" s="334">
        <v>0</v>
      </c>
      <c r="H5264" s="334">
        <v>0</v>
      </c>
      <c r="I5264" s="334">
        <v>0</v>
      </c>
      <c r="J5264" s="334">
        <v>0</v>
      </c>
      <c r="K5264" s="334">
        <v>0</v>
      </c>
      <c r="L5264" s="334">
        <v>0</v>
      </c>
      <c r="M5264" s="334">
        <v>0</v>
      </c>
      <c r="N5264" s="334">
        <v>0</v>
      </c>
      <c r="O5264" s="334">
        <v>0</v>
      </c>
      <c r="P5264" s="334">
        <v>0</v>
      </c>
      <c r="Q5264" s="334">
        <v>0</v>
      </c>
      <c r="R5264" s="334">
        <v>0</v>
      </c>
      <c r="S5264" s="334">
        <v>0</v>
      </c>
      <c r="T5264" s="334">
        <v>0</v>
      </c>
      <c r="U5264" s="334">
        <v>0</v>
      </c>
      <c r="V5264" s="334">
        <v>0</v>
      </c>
      <c r="W5264" s="334">
        <v>0.5</v>
      </c>
      <c r="X5264" s="334">
        <v>0</v>
      </c>
      <c r="Y5264" s="334">
        <v>0</v>
      </c>
      <c r="Z5264" s="334">
        <v>0</v>
      </c>
      <c r="AA5264" s="334">
        <v>0</v>
      </c>
      <c r="AB5264" s="334">
        <v>0</v>
      </c>
      <c r="AD5264" s="334">
        <v>0.5</v>
      </c>
      <c r="AE5264" s="334">
        <f t="shared" si="827"/>
        <v>0.5</v>
      </c>
      <c r="AF5264" s="334">
        <f t="shared" si="828"/>
        <v>0.5</v>
      </c>
      <c r="AG5264" s="340">
        <f t="shared" si="829"/>
        <v>0</v>
      </c>
      <c r="AI5264" s="340">
        <f t="shared" si="830"/>
        <v>0.5</v>
      </c>
      <c r="AJ5264" s="340">
        <f t="shared" si="830"/>
        <v>0</v>
      </c>
      <c r="AK5264" s="340">
        <f t="shared" si="830"/>
        <v>0</v>
      </c>
      <c r="AL5264" s="340">
        <f t="shared" si="830"/>
        <v>0</v>
      </c>
      <c r="AM5264" s="340">
        <f t="shared" si="830"/>
        <v>0</v>
      </c>
    </row>
    <row r="5265" spans="1:39" x14ac:dyDescent="0.35">
      <c r="A5265" s="337">
        <v>27178</v>
      </c>
      <c r="B5265" s="338">
        <f t="shared" si="824"/>
        <v>1974</v>
      </c>
      <c r="C5265" s="338">
        <f t="shared" si="825"/>
        <v>5</v>
      </c>
      <c r="D5265" s="338">
        <f t="shared" si="826"/>
        <v>29</v>
      </c>
      <c r="E5265" s="334">
        <v>0</v>
      </c>
      <c r="F5265" s="334">
        <v>0</v>
      </c>
      <c r="G5265" s="334">
        <v>0</v>
      </c>
      <c r="H5265" s="334">
        <v>0</v>
      </c>
      <c r="I5265" s="334">
        <v>0</v>
      </c>
      <c r="J5265" s="334">
        <v>0</v>
      </c>
      <c r="K5265" s="334">
        <v>0</v>
      </c>
      <c r="L5265" s="334">
        <v>0</v>
      </c>
      <c r="M5265" s="334">
        <v>0</v>
      </c>
      <c r="N5265" s="334">
        <v>0</v>
      </c>
      <c r="O5265" s="334">
        <v>0</v>
      </c>
      <c r="P5265" s="334">
        <v>0</v>
      </c>
      <c r="Q5265" s="334">
        <v>0</v>
      </c>
      <c r="R5265" s="334">
        <v>0</v>
      </c>
      <c r="S5265" s="334">
        <v>0</v>
      </c>
      <c r="T5265" s="334">
        <v>0</v>
      </c>
      <c r="U5265" s="334">
        <v>0</v>
      </c>
      <c r="V5265" s="334">
        <v>0</v>
      </c>
      <c r="W5265" s="334">
        <v>0</v>
      </c>
      <c r="X5265" s="334">
        <v>0</v>
      </c>
      <c r="Y5265" s="334">
        <v>0</v>
      </c>
      <c r="Z5265" s="334">
        <v>0</v>
      </c>
      <c r="AA5265" s="334">
        <v>0</v>
      </c>
      <c r="AB5265" s="334">
        <v>0</v>
      </c>
      <c r="AD5265" s="334">
        <v>0</v>
      </c>
      <c r="AE5265" s="334">
        <f t="shared" si="827"/>
        <v>0</v>
      </c>
      <c r="AF5265" s="334">
        <f t="shared" si="828"/>
        <v>0</v>
      </c>
      <c r="AG5265" s="340">
        <f t="shared" si="829"/>
        <v>0</v>
      </c>
      <c r="AI5265" s="340">
        <f t="shared" si="830"/>
        <v>0</v>
      </c>
      <c r="AJ5265" s="340">
        <f t="shared" si="830"/>
        <v>0</v>
      </c>
      <c r="AK5265" s="340">
        <f t="shared" si="830"/>
        <v>0</v>
      </c>
      <c r="AL5265" s="340">
        <f t="shared" si="830"/>
        <v>0</v>
      </c>
      <c r="AM5265" s="340">
        <f t="shared" si="830"/>
        <v>0</v>
      </c>
    </row>
    <row r="5266" spans="1:39" x14ac:dyDescent="0.35">
      <c r="A5266" s="337">
        <v>27179</v>
      </c>
      <c r="B5266" s="338">
        <f t="shared" si="824"/>
        <v>1974</v>
      </c>
      <c r="C5266" s="338">
        <f t="shared" si="825"/>
        <v>5</v>
      </c>
      <c r="D5266" s="338">
        <f t="shared" si="826"/>
        <v>30</v>
      </c>
      <c r="E5266" s="334">
        <v>0</v>
      </c>
      <c r="F5266" s="334">
        <v>0</v>
      </c>
      <c r="G5266" s="334">
        <v>0</v>
      </c>
      <c r="H5266" s="334">
        <v>0</v>
      </c>
      <c r="I5266" s="334">
        <v>0</v>
      </c>
      <c r="J5266" s="334">
        <v>0</v>
      </c>
      <c r="K5266" s="334">
        <v>0</v>
      </c>
      <c r="L5266" s="334">
        <v>0</v>
      </c>
      <c r="M5266" s="334">
        <v>0</v>
      </c>
      <c r="N5266" s="334">
        <v>0</v>
      </c>
      <c r="O5266" s="334">
        <v>0.2</v>
      </c>
      <c r="P5266" s="334">
        <v>0.1</v>
      </c>
      <c r="Q5266" s="334">
        <v>0.2</v>
      </c>
      <c r="R5266" s="334">
        <v>0</v>
      </c>
      <c r="S5266" s="334">
        <v>0</v>
      </c>
      <c r="T5266" s="334">
        <v>0</v>
      </c>
      <c r="U5266" s="334">
        <v>0</v>
      </c>
      <c r="V5266" s="334">
        <v>0</v>
      </c>
      <c r="W5266" s="334">
        <v>0</v>
      </c>
      <c r="X5266" s="334">
        <v>0</v>
      </c>
      <c r="Y5266" s="334">
        <v>0</v>
      </c>
      <c r="Z5266" s="334">
        <v>0</v>
      </c>
      <c r="AA5266" s="334">
        <v>0</v>
      </c>
      <c r="AB5266" s="334">
        <v>0</v>
      </c>
      <c r="AD5266" s="334">
        <v>0.5</v>
      </c>
      <c r="AE5266" s="334">
        <f t="shared" si="827"/>
        <v>0.5</v>
      </c>
      <c r="AF5266" s="334">
        <f t="shared" si="828"/>
        <v>0.5</v>
      </c>
      <c r="AG5266" s="340">
        <f t="shared" si="829"/>
        <v>0</v>
      </c>
      <c r="AI5266" s="340">
        <f t="shared" si="830"/>
        <v>0.5</v>
      </c>
      <c r="AJ5266" s="340">
        <f t="shared" si="830"/>
        <v>0</v>
      </c>
      <c r="AK5266" s="340">
        <f t="shared" si="830"/>
        <v>0</v>
      </c>
      <c r="AL5266" s="340">
        <f t="shared" si="830"/>
        <v>0</v>
      </c>
      <c r="AM5266" s="340">
        <f t="shared" si="830"/>
        <v>0</v>
      </c>
    </row>
    <row r="5267" spans="1:39" x14ac:dyDescent="0.35">
      <c r="A5267" s="337">
        <v>27180</v>
      </c>
      <c r="B5267" s="338">
        <f t="shared" si="824"/>
        <v>1974</v>
      </c>
      <c r="C5267" s="338">
        <f t="shared" si="825"/>
        <v>5</v>
      </c>
      <c r="D5267" s="338">
        <f t="shared" si="826"/>
        <v>31</v>
      </c>
      <c r="E5267" s="334">
        <v>0</v>
      </c>
      <c r="F5267" s="334">
        <v>0</v>
      </c>
      <c r="G5267" s="334">
        <v>0</v>
      </c>
      <c r="H5267" s="334">
        <v>0</v>
      </c>
      <c r="I5267" s="334">
        <v>0</v>
      </c>
      <c r="J5267" s="334">
        <v>0</v>
      </c>
      <c r="K5267" s="334">
        <v>0</v>
      </c>
      <c r="L5267" s="334">
        <v>0</v>
      </c>
      <c r="M5267" s="334">
        <v>0</v>
      </c>
      <c r="N5267" s="334">
        <v>0</v>
      </c>
      <c r="O5267" s="334">
        <v>0</v>
      </c>
      <c r="P5267" s="334">
        <v>0</v>
      </c>
      <c r="Q5267" s="334">
        <v>0</v>
      </c>
      <c r="R5267" s="334">
        <v>0</v>
      </c>
      <c r="S5267" s="334">
        <v>0</v>
      </c>
      <c r="T5267" s="334">
        <v>0</v>
      </c>
      <c r="U5267" s="334">
        <v>0</v>
      </c>
      <c r="V5267" s="334">
        <v>0</v>
      </c>
      <c r="W5267" s="334">
        <v>0</v>
      </c>
      <c r="X5267" s="334">
        <v>0</v>
      </c>
      <c r="Y5267" s="334">
        <v>0</v>
      </c>
      <c r="Z5267" s="334">
        <v>0</v>
      </c>
      <c r="AA5267" s="334">
        <v>0</v>
      </c>
      <c r="AB5267" s="334">
        <v>0</v>
      </c>
      <c r="AD5267" s="334">
        <v>0</v>
      </c>
      <c r="AE5267" s="334">
        <f t="shared" si="827"/>
        <v>0</v>
      </c>
      <c r="AF5267" s="334">
        <f t="shared" si="828"/>
        <v>0</v>
      </c>
      <c r="AG5267" s="340">
        <f t="shared" si="829"/>
        <v>0</v>
      </c>
      <c r="AI5267" s="340">
        <f t="shared" si="830"/>
        <v>0</v>
      </c>
      <c r="AJ5267" s="340">
        <f t="shared" si="830"/>
        <v>0</v>
      </c>
      <c r="AK5267" s="340">
        <f t="shared" si="830"/>
        <v>0</v>
      </c>
      <c r="AL5267" s="340">
        <f t="shared" si="830"/>
        <v>0</v>
      </c>
      <c r="AM5267" s="340">
        <f t="shared" si="830"/>
        <v>0</v>
      </c>
    </row>
    <row r="5268" spans="1:39" x14ac:dyDescent="0.35">
      <c r="A5268" s="337">
        <v>27181</v>
      </c>
      <c r="B5268" s="338">
        <f t="shared" si="824"/>
        <v>1974</v>
      </c>
      <c r="C5268" s="338">
        <f t="shared" si="825"/>
        <v>6</v>
      </c>
      <c r="D5268" s="338">
        <f t="shared" si="826"/>
        <v>1</v>
      </c>
      <c r="E5268" s="334">
        <v>0</v>
      </c>
      <c r="F5268" s="334">
        <v>0</v>
      </c>
      <c r="G5268" s="334">
        <v>0</v>
      </c>
      <c r="H5268" s="334">
        <v>0</v>
      </c>
      <c r="I5268" s="334">
        <v>0</v>
      </c>
      <c r="J5268" s="334">
        <v>0</v>
      </c>
      <c r="K5268" s="334">
        <v>0</v>
      </c>
      <c r="L5268" s="334">
        <v>0</v>
      </c>
      <c r="M5268" s="334">
        <v>0</v>
      </c>
      <c r="N5268" s="334">
        <v>0</v>
      </c>
      <c r="O5268" s="334">
        <v>0</v>
      </c>
      <c r="P5268" s="334">
        <v>0</v>
      </c>
      <c r="Q5268" s="334">
        <v>0</v>
      </c>
      <c r="R5268" s="334">
        <v>0</v>
      </c>
      <c r="S5268" s="334">
        <v>0</v>
      </c>
      <c r="T5268" s="334">
        <v>0</v>
      </c>
      <c r="U5268" s="334">
        <v>0</v>
      </c>
      <c r="V5268" s="334">
        <v>0</v>
      </c>
      <c r="W5268" s="334">
        <v>0</v>
      </c>
      <c r="X5268" s="334">
        <v>0</v>
      </c>
      <c r="Y5268" s="334">
        <v>0</v>
      </c>
      <c r="Z5268" s="334">
        <v>0</v>
      </c>
      <c r="AA5268" s="334">
        <v>0</v>
      </c>
      <c r="AB5268" s="334">
        <v>0</v>
      </c>
      <c r="AD5268" s="334">
        <v>0</v>
      </c>
      <c r="AE5268" s="334">
        <f t="shared" si="827"/>
        <v>0</v>
      </c>
      <c r="AF5268" s="334">
        <f t="shared" si="828"/>
        <v>0</v>
      </c>
      <c r="AG5268" s="340">
        <f t="shared" si="829"/>
        <v>0</v>
      </c>
      <c r="AI5268" s="340">
        <f t="shared" ref="AI5268:AM5283" si="831">IF($C5268=AI$1,$AF5268,0)</f>
        <v>0</v>
      </c>
      <c r="AJ5268" s="340">
        <f t="shared" si="831"/>
        <v>0</v>
      </c>
      <c r="AK5268" s="340">
        <f t="shared" si="831"/>
        <v>0</v>
      </c>
      <c r="AL5268" s="340">
        <f t="shared" si="831"/>
        <v>0</v>
      </c>
      <c r="AM5268" s="340">
        <f t="shared" si="831"/>
        <v>0</v>
      </c>
    </row>
    <row r="5269" spans="1:39" x14ac:dyDescent="0.35">
      <c r="A5269" s="337">
        <v>27182</v>
      </c>
      <c r="B5269" s="338">
        <f t="shared" si="824"/>
        <v>1974</v>
      </c>
      <c r="C5269" s="338">
        <f t="shared" si="825"/>
        <v>6</v>
      </c>
      <c r="D5269" s="338">
        <f t="shared" si="826"/>
        <v>2</v>
      </c>
      <c r="E5269" s="334">
        <v>0</v>
      </c>
      <c r="F5269" s="334">
        <v>0</v>
      </c>
      <c r="G5269" s="334">
        <v>0</v>
      </c>
      <c r="H5269" s="334">
        <v>0</v>
      </c>
      <c r="I5269" s="334">
        <v>0</v>
      </c>
      <c r="J5269" s="334">
        <v>0</v>
      </c>
      <c r="K5269" s="334">
        <v>0</v>
      </c>
      <c r="L5269" s="334">
        <v>0</v>
      </c>
      <c r="M5269" s="334">
        <v>0</v>
      </c>
      <c r="N5269" s="334">
        <v>0</v>
      </c>
      <c r="O5269" s="334">
        <v>0</v>
      </c>
      <c r="P5269" s="334">
        <v>0</v>
      </c>
      <c r="Q5269" s="334">
        <v>0</v>
      </c>
      <c r="R5269" s="334">
        <v>0</v>
      </c>
      <c r="S5269" s="334">
        <v>0</v>
      </c>
      <c r="T5269" s="334">
        <v>0</v>
      </c>
      <c r="U5269" s="334">
        <v>0</v>
      </c>
      <c r="V5269" s="334">
        <v>0</v>
      </c>
      <c r="W5269" s="334">
        <v>0</v>
      </c>
      <c r="X5269" s="334">
        <v>0</v>
      </c>
      <c r="Y5269" s="334">
        <v>0</v>
      </c>
      <c r="Z5269" s="334">
        <v>0</v>
      </c>
      <c r="AA5269" s="334">
        <v>0</v>
      </c>
      <c r="AB5269" s="334">
        <v>0</v>
      </c>
      <c r="AD5269" s="334">
        <v>0</v>
      </c>
      <c r="AE5269" s="334">
        <f t="shared" si="827"/>
        <v>0</v>
      </c>
      <c r="AF5269" s="334">
        <f t="shared" si="828"/>
        <v>0</v>
      </c>
      <c r="AG5269" s="340">
        <f t="shared" si="829"/>
        <v>0</v>
      </c>
      <c r="AI5269" s="340">
        <f t="shared" si="831"/>
        <v>0</v>
      </c>
      <c r="AJ5269" s="340">
        <f t="shared" si="831"/>
        <v>0</v>
      </c>
      <c r="AK5269" s="340">
        <f t="shared" si="831"/>
        <v>0</v>
      </c>
      <c r="AL5269" s="340">
        <f t="shared" si="831"/>
        <v>0</v>
      </c>
      <c r="AM5269" s="340">
        <f t="shared" si="831"/>
        <v>0</v>
      </c>
    </row>
    <row r="5270" spans="1:39" x14ac:dyDescent="0.35">
      <c r="A5270" s="337">
        <v>27183</v>
      </c>
      <c r="B5270" s="338">
        <f t="shared" si="824"/>
        <v>1974</v>
      </c>
      <c r="C5270" s="338">
        <f t="shared" si="825"/>
        <v>6</v>
      </c>
      <c r="D5270" s="338">
        <f t="shared" si="826"/>
        <v>3</v>
      </c>
      <c r="E5270" s="334">
        <v>0</v>
      </c>
      <c r="F5270" s="334">
        <v>0</v>
      </c>
      <c r="G5270" s="334">
        <v>0</v>
      </c>
      <c r="H5270" s="334">
        <v>0</v>
      </c>
      <c r="I5270" s="334">
        <v>0</v>
      </c>
      <c r="J5270" s="334">
        <v>0</v>
      </c>
      <c r="K5270" s="334">
        <v>0</v>
      </c>
      <c r="L5270" s="334">
        <v>0</v>
      </c>
      <c r="M5270" s="334">
        <v>0</v>
      </c>
      <c r="N5270" s="334">
        <v>0</v>
      </c>
      <c r="O5270" s="334">
        <v>0</v>
      </c>
      <c r="P5270" s="334">
        <v>0</v>
      </c>
      <c r="Q5270" s="334">
        <v>0</v>
      </c>
      <c r="R5270" s="334">
        <v>0</v>
      </c>
      <c r="S5270" s="334">
        <v>0</v>
      </c>
      <c r="T5270" s="334">
        <v>0</v>
      </c>
      <c r="U5270" s="334">
        <v>0</v>
      </c>
      <c r="V5270" s="334">
        <v>0</v>
      </c>
      <c r="W5270" s="334">
        <v>0</v>
      </c>
      <c r="X5270" s="334">
        <v>0</v>
      </c>
      <c r="Y5270" s="334">
        <v>0</v>
      </c>
      <c r="Z5270" s="334">
        <v>0</v>
      </c>
      <c r="AA5270" s="334">
        <v>0</v>
      </c>
      <c r="AB5270" s="334">
        <v>0</v>
      </c>
      <c r="AD5270" s="334">
        <v>0</v>
      </c>
      <c r="AE5270" s="334">
        <f t="shared" si="827"/>
        <v>0</v>
      </c>
      <c r="AF5270" s="334">
        <f t="shared" si="828"/>
        <v>0</v>
      </c>
      <c r="AG5270" s="340">
        <f t="shared" si="829"/>
        <v>0</v>
      </c>
      <c r="AI5270" s="340">
        <f t="shared" si="831"/>
        <v>0</v>
      </c>
      <c r="AJ5270" s="340">
        <f t="shared" si="831"/>
        <v>0</v>
      </c>
      <c r="AK5270" s="340">
        <f t="shared" si="831"/>
        <v>0</v>
      </c>
      <c r="AL5270" s="340">
        <f t="shared" si="831"/>
        <v>0</v>
      </c>
      <c r="AM5270" s="340">
        <f t="shared" si="831"/>
        <v>0</v>
      </c>
    </row>
    <row r="5271" spans="1:39" x14ac:dyDescent="0.35">
      <c r="A5271" s="337">
        <v>27184</v>
      </c>
      <c r="B5271" s="338">
        <f t="shared" si="824"/>
        <v>1974</v>
      </c>
      <c r="C5271" s="338">
        <f t="shared" si="825"/>
        <v>6</v>
      </c>
      <c r="D5271" s="338">
        <f t="shared" si="826"/>
        <v>4</v>
      </c>
      <c r="E5271" s="334">
        <v>0</v>
      </c>
      <c r="F5271" s="334">
        <v>0</v>
      </c>
      <c r="G5271" s="334">
        <v>0</v>
      </c>
      <c r="H5271" s="334">
        <v>0</v>
      </c>
      <c r="I5271" s="334">
        <v>0</v>
      </c>
      <c r="J5271" s="334">
        <v>0</v>
      </c>
      <c r="K5271" s="334">
        <v>0</v>
      </c>
      <c r="L5271" s="334">
        <v>0</v>
      </c>
      <c r="M5271" s="334">
        <v>0</v>
      </c>
      <c r="N5271" s="334">
        <v>0</v>
      </c>
      <c r="O5271" s="334">
        <v>0</v>
      </c>
      <c r="P5271" s="334">
        <v>0</v>
      </c>
      <c r="Q5271" s="334">
        <v>0</v>
      </c>
      <c r="R5271" s="334">
        <v>0</v>
      </c>
      <c r="S5271" s="334">
        <v>0</v>
      </c>
      <c r="T5271" s="334">
        <v>0</v>
      </c>
      <c r="U5271" s="334">
        <v>0</v>
      </c>
      <c r="V5271" s="334">
        <v>0</v>
      </c>
      <c r="W5271" s="334">
        <v>0</v>
      </c>
      <c r="X5271" s="334">
        <v>0</v>
      </c>
      <c r="Y5271" s="334">
        <v>0</v>
      </c>
      <c r="Z5271" s="334">
        <v>0.3</v>
      </c>
      <c r="AA5271" s="334">
        <v>0</v>
      </c>
      <c r="AB5271" s="334">
        <v>0.5</v>
      </c>
      <c r="AD5271" s="334">
        <v>0.8</v>
      </c>
      <c r="AE5271" s="334">
        <f t="shared" si="827"/>
        <v>0.8</v>
      </c>
      <c r="AF5271" s="334">
        <f t="shared" si="828"/>
        <v>0.8</v>
      </c>
      <c r="AG5271" s="340">
        <f t="shared" si="829"/>
        <v>0</v>
      </c>
      <c r="AI5271" s="340">
        <f t="shared" si="831"/>
        <v>0</v>
      </c>
      <c r="AJ5271" s="340">
        <f t="shared" si="831"/>
        <v>0.8</v>
      </c>
      <c r="AK5271" s="340">
        <f t="shared" si="831"/>
        <v>0</v>
      </c>
      <c r="AL5271" s="340">
        <f t="shared" si="831"/>
        <v>0</v>
      </c>
      <c r="AM5271" s="340">
        <f t="shared" si="831"/>
        <v>0</v>
      </c>
    </row>
    <row r="5272" spans="1:39" x14ac:dyDescent="0.35">
      <c r="A5272" s="337">
        <v>27185</v>
      </c>
      <c r="B5272" s="338">
        <f t="shared" si="824"/>
        <v>1974</v>
      </c>
      <c r="C5272" s="338">
        <f t="shared" si="825"/>
        <v>6</v>
      </c>
      <c r="D5272" s="338">
        <f t="shared" si="826"/>
        <v>5</v>
      </c>
      <c r="E5272" s="334">
        <v>0</v>
      </c>
      <c r="F5272" s="334">
        <v>0</v>
      </c>
      <c r="G5272" s="334">
        <v>0</v>
      </c>
      <c r="H5272" s="334">
        <v>0</v>
      </c>
      <c r="I5272" s="334">
        <v>0</v>
      </c>
      <c r="J5272" s="334">
        <v>0</v>
      </c>
      <c r="K5272" s="334">
        <v>0</v>
      </c>
      <c r="L5272" s="334">
        <v>0</v>
      </c>
      <c r="M5272" s="334">
        <v>0</v>
      </c>
      <c r="N5272" s="334">
        <v>0</v>
      </c>
      <c r="O5272" s="334">
        <v>0</v>
      </c>
      <c r="P5272" s="334">
        <v>0</v>
      </c>
      <c r="Q5272" s="334">
        <v>0</v>
      </c>
      <c r="R5272" s="334">
        <v>0</v>
      </c>
      <c r="S5272" s="334">
        <v>0</v>
      </c>
      <c r="T5272" s="334">
        <v>0</v>
      </c>
      <c r="U5272" s="334">
        <v>0</v>
      </c>
      <c r="V5272" s="334">
        <v>0</v>
      </c>
      <c r="W5272" s="334">
        <v>0</v>
      </c>
      <c r="X5272" s="334">
        <v>0</v>
      </c>
      <c r="Y5272" s="334">
        <v>0</v>
      </c>
      <c r="Z5272" s="334">
        <v>0</v>
      </c>
      <c r="AA5272" s="334">
        <v>0</v>
      </c>
      <c r="AB5272" s="334">
        <v>0</v>
      </c>
      <c r="AD5272" s="334">
        <v>0</v>
      </c>
      <c r="AE5272" s="334">
        <f t="shared" si="827"/>
        <v>0</v>
      </c>
      <c r="AF5272" s="334">
        <f t="shared" si="828"/>
        <v>0</v>
      </c>
      <c r="AG5272" s="340">
        <f t="shared" si="829"/>
        <v>0</v>
      </c>
      <c r="AI5272" s="340">
        <f t="shared" si="831"/>
        <v>0</v>
      </c>
      <c r="AJ5272" s="340">
        <f t="shared" si="831"/>
        <v>0</v>
      </c>
      <c r="AK5272" s="340">
        <f t="shared" si="831"/>
        <v>0</v>
      </c>
      <c r="AL5272" s="340">
        <f t="shared" si="831"/>
        <v>0</v>
      </c>
      <c r="AM5272" s="340">
        <f t="shared" si="831"/>
        <v>0</v>
      </c>
    </row>
    <row r="5273" spans="1:39" x14ac:dyDescent="0.35">
      <c r="A5273" s="337">
        <v>27186</v>
      </c>
      <c r="B5273" s="338">
        <f t="shared" si="824"/>
        <v>1974</v>
      </c>
      <c r="C5273" s="338">
        <f t="shared" si="825"/>
        <v>6</v>
      </c>
      <c r="D5273" s="338">
        <f t="shared" si="826"/>
        <v>6</v>
      </c>
      <c r="E5273" s="334">
        <v>0</v>
      </c>
      <c r="F5273" s="334">
        <v>0</v>
      </c>
      <c r="G5273" s="334">
        <v>0</v>
      </c>
      <c r="H5273" s="334">
        <v>0</v>
      </c>
      <c r="I5273" s="334">
        <v>0</v>
      </c>
      <c r="J5273" s="334">
        <v>0</v>
      </c>
      <c r="K5273" s="334">
        <v>0</v>
      </c>
      <c r="L5273" s="334">
        <v>0</v>
      </c>
      <c r="M5273" s="334">
        <v>0</v>
      </c>
      <c r="N5273" s="334">
        <v>0</v>
      </c>
      <c r="O5273" s="334">
        <v>0</v>
      </c>
      <c r="P5273" s="334">
        <v>0</v>
      </c>
      <c r="Q5273" s="334">
        <v>0</v>
      </c>
      <c r="R5273" s="334">
        <v>0</v>
      </c>
      <c r="S5273" s="334">
        <v>0</v>
      </c>
      <c r="T5273" s="334">
        <v>0</v>
      </c>
      <c r="U5273" s="334">
        <v>0</v>
      </c>
      <c r="V5273" s="334">
        <v>0</v>
      </c>
      <c r="W5273" s="334">
        <v>2.8</v>
      </c>
      <c r="X5273" s="334">
        <v>0.3</v>
      </c>
      <c r="Y5273" s="334">
        <v>0</v>
      </c>
      <c r="Z5273" s="334">
        <v>0</v>
      </c>
      <c r="AA5273" s="334">
        <v>0.3</v>
      </c>
      <c r="AB5273" s="334">
        <v>0</v>
      </c>
      <c r="AD5273" s="334">
        <v>3.4</v>
      </c>
      <c r="AE5273" s="334">
        <f t="shared" si="827"/>
        <v>3.4</v>
      </c>
      <c r="AF5273" s="334">
        <f t="shared" si="828"/>
        <v>3.3999999999999995</v>
      </c>
      <c r="AG5273" s="340">
        <f t="shared" si="829"/>
        <v>4.4408920985006262E-16</v>
      </c>
      <c r="AI5273" s="340">
        <f t="shared" si="831"/>
        <v>0</v>
      </c>
      <c r="AJ5273" s="340">
        <f t="shared" si="831"/>
        <v>3.3999999999999995</v>
      </c>
      <c r="AK5273" s="340">
        <f t="shared" si="831"/>
        <v>0</v>
      </c>
      <c r="AL5273" s="340">
        <f t="shared" si="831"/>
        <v>0</v>
      </c>
      <c r="AM5273" s="340">
        <f t="shared" si="831"/>
        <v>0</v>
      </c>
    </row>
    <row r="5274" spans="1:39" x14ac:dyDescent="0.35">
      <c r="A5274" s="337">
        <v>27187</v>
      </c>
      <c r="B5274" s="338">
        <f t="shared" si="824"/>
        <v>1974</v>
      </c>
      <c r="C5274" s="338">
        <f t="shared" si="825"/>
        <v>6</v>
      </c>
      <c r="D5274" s="338">
        <f t="shared" si="826"/>
        <v>7</v>
      </c>
      <c r="E5274" s="334">
        <v>0</v>
      </c>
      <c r="F5274" s="334">
        <v>0</v>
      </c>
      <c r="G5274" s="334">
        <v>0</v>
      </c>
      <c r="H5274" s="334">
        <v>0</v>
      </c>
      <c r="I5274" s="334">
        <v>0</v>
      </c>
      <c r="J5274" s="334">
        <v>0</v>
      </c>
      <c r="K5274" s="334">
        <v>0</v>
      </c>
      <c r="L5274" s="334">
        <v>0</v>
      </c>
      <c r="M5274" s="334">
        <v>0</v>
      </c>
      <c r="N5274" s="334">
        <v>0.3</v>
      </c>
      <c r="O5274" s="334">
        <v>0.8</v>
      </c>
      <c r="P5274" s="334">
        <v>2.5</v>
      </c>
      <c r="Q5274" s="334">
        <v>3.3</v>
      </c>
      <c r="R5274" s="334">
        <v>0.8</v>
      </c>
      <c r="S5274" s="334">
        <v>0</v>
      </c>
      <c r="T5274" s="334">
        <v>0.3</v>
      </c>
      <c r="U5274" s="334">
        <v>0</v>
      </c>
      <c r="V5274" s="334">
        <v>0.5</v>
      </c>
      <c r="W5274" s="334">
        <v>0</v>
      </c>
      <c r="X5274" s="334">
        <v>0</v>
      </c>
      <c r="Y5274" s="334">
        <v>0</v>
      </c>
      <c r="Z5274" s="334">
        <v>0</v>
      </c>
      <c r="AA5274" s="334">
        <v>0</v>
      </c>
      <c r="AB5274" s="334">
        <v>0</v>
      </c>
      <c r="AD5274" s="334">
        <v>8.5</v>
      </c>
      <c r="AE5274" s="334">
        <f t="shared" si="827"/>
        <v>8.5</v>
      </c>
      <c r="AF5274" s="334">
        <f t="shared" si="828"/>
        <v>8.5</v>
      </c>
      <c r="AG5274" s="340">
        <f t="shared" si="829"/>
        <v>0</v>
      </c>
      <c r="AI5274" s="340">
        <f t="shared" si="831"/>
        <v>0</v>
      </c>
      <c r="AJ5274" s="340">
        <f t="shared" si="831"/>
        <v>8.5</v>
      </c>
      <c r="AK5274" s="340">
        <f t="shared" si="831"/>
        <v>0</v>
      </c>
      <c r="AL5274" s="340">
        <f t="shared" si="831"/>
        <v>0</v>
      </c>
      <c r="AM5274" s="340">
        <f t="shared" si="831"/>
        <v>0</v>
      </c>
    </row>
    <row r="5275" spans="1:39" x14ac:dyDescent="0.35">
      <c r="A5275" s="337">
        <v>27188</v>
      </c>
      <c r="B5275" s="338">
        <f t="shared" si="824"/>
        <v>1974</v>
      </c>
      <c r="C5275" s="338">
        <f t="shared" si="825"/>
        <v>6</v>
      </c>
      <c r="D5275" s="338">
        <f t="shared" si="826"/>
        <v>8</v>
      </c>
      <c r="E5275" s="334">
        <v>0</v>
      </c>
      <c r="F5275" s="334">
        <v>0</v>
      </c>
      <c r="G5275" s="334">
        <v>0</v>
      </c>
      <c r="H5275" s="334">
        <v>0</v>
      </c>
      <c r="I5275" s="334">
        <v>0</v>
      </c>
      <c r="J5275" s="334">
        <v>0</v>
      </c>
      <c r="K5275" s="334">
        <v>0</v>
      </c>
      <c r="L5275" s="334">
        <v>0</v>
      </c>
      <c r="M5275" s="334">
        <v>0</v>
      </c>
      <c r="N5275" s="334">
        <v>0</v>
      </c>
      <c r="O5275" s="334">
        <v>0</v>
      </c>
      <c r="P5275" s="334">
        <v>1</v>
      </c>
      <c r="Q5275" s="334">
        <v>0</v>
      </c>
      <c r="R5275" s="334">
        <v>0</v>
      </c>
      <c r="S5275" s="334">
        <v>0</v>
      </c>
      <c r="T5275" s="334">
        <v>0</v>
      </c>
      <c r="U5275" s="334">
        <v>0</v>
      </c>
      <c r="V5275" s="334">
        <v>0</v>
      </c>
      <c r="W5275" s="334">
        <v>0</v>
      </c>
      <c r="X5275" s="334">
        <v>0</v>
      </c>
      <c r="Y5275" s="334">
        <v>0</v>
      </c>
      <c r="Z5275" s="334">
        <v>0</v>
      </c>
      <c r="AA5275" s="334">
        <v>0</v>
      </c>
      <c r="AB5275" s="334">
        <v>1</v>
      </c>
      <c r="AD5275" s="334">
        <v>2</v>
      </c>
      <c r="AE5275" s="334">
        <f t="shared" si="827"/>
        <v>2</v>
      </c>
      <c r="AF5275" s="334">
        <f t="shared" si="828"/>
        <v>2</v>
      </c>
      <c r="AG5275" s="340">
        <f t="shared" si="829"/>
        <v>0</v>
      </c>
      <c r="AI5275" s="340">
        <f t="shared" si="831"/>
        <v>0</v>
      </c>
      <c r="AJ5275" s="340">
        <f t="shared" si="831"/>
        <v>2</v>
      </c>
      <c r="AK5275" s="340">
        <f t="shared" si="831"/>
        <v>0</v>
      </c>
      <c r="AL5275" s="340">
        <f t="shared" si="831"/>
        <v>0</v>
      </c>
      <c r="AM5275" s="340">
        <f t="shared" si="831"/>
        <v>0</v>
      </c>
    </row>
    <row r="5276" spans="1:39" x14ac:dyDescent="0.35">
      <c r="A5276" s="337">
        <v>27189</v>
      </c>
      <c r="B5276" s="338">
        <f t="shared" si="824"/>
        <v>1974</v>
      </c>
      <c r="C5276" s="338">
        <f t="shared" si="825"/>
        <v>6</v>
      </c>
      <c r="D5276" s="338">
        <f t="shared" si="826"/>
        <v>9</v>
      </c>
      <c r="E5276" s="334">
        <v>0.3</v>
      </c>
      <c r="F5276" s="334">
        <v>0</v>
      </c>
      <c r="G5276" s="334">
        <v>0</v>
      </c>
      <c r="H5276" s="334">
        <v>0</v>
      </c>
      <c r="I5276" s="334">
        <v>0</v>
      </c>
      <c r="J5276" s="334">
        <v>0</v>
      </c>
      <c r="K5276" s="334">
        <v>0</v>
      </c>
      <c r="L5276" s="334">
        <v>0</v>
      </c>
      <c r="M5276" s="334">
        <v>0</v>
      </c>
      <c r="N5276" s="334">
        <v>0</v>
      </c>
      <c r="O5276" s="334">
        <v>0</v>
      </c>
      <c r="P5276" s="334">
        <v>0</v>
      </c>
      <c r="Q5276" s="334">
        <v>0</v>
      </c>
      <c r="R5276" s="334">
        <v>0</v>
      </c>
      <c r="S5276" s="334">
        <v>0</v>
      </c>
      <c r="T5276" s="334">
        <v>0</v>
      </c>
      <c r="U5276" s="334">
        <v>0</v>
      </c>
      <c r="V5276" s="334">
        <v>0</v>
      </c>
      <c r="W5276" s="334">
        <v>0</v>
      </c>
      <c r="X5276" s="334">
        <v>0</v>
      </c>
      <c r="Y5276" s="334">
        <v>0</v>
      </c>
      <c r="Z5276" s="334">
        <v>0</v>
      </c>
      <c r="AA5276" s="334">
        <v>0</v>
      </c>
      <c r="AB5276" s="334">
        <v>0</v>
      </c>
      <c r="AD5276" s="334">
        <v>0.3</v>
      </c>
      <c r="AE5276" s="334">
        <f t="shared" si="827"/>
        <v>0.3</v>
      </c>
      <c r="AF5276" s="334">
        <f t="shared" si="828"/>
        <v>0.3</v>
      </c>
      <c r="AG5276" s="340">
        <f t="shared" si="829"/>
        <v>0</v>
      </c>
      <c r="AI5276" s="340">
        <f t="shared" si="831"/>
        <v>0</v>
      </c>
      <c r="AJ5276" s="340">
        <f t="shared" si="831"/>
        <v>0.3</v>
      </c>
      <c r="AK5276" s="340">
        <f t="shared" si="831"/>
        <v>0</v>
      </c>
      <c r="AL5276" s="340">
        <f t="shared" si="831"/>
        <v>0</v>
      </c>
      <c r="AM5276" s="340">
        <f t="shared" si="831"/>
        <v>0</v>
      </c>
    </row>
    <row r="5277" spans="1:39" x14ac:dyDescent="0.35">
      <c r="A5277" s="337">
        <v>27190</v>
      </c>
      <c r="B5277" s="338">
        <f t="shared" si="824"/>
        <v>1974</v>
      </c>
      <c r="C5277" s="338">
        <f t="shared" si="825"/>
        <v>6</v>
      </c>
      <c r="D5277" s="338">
        <f t="shared" si="826"/>
        <v>10</v>
      </c>
      <c r="E5277" s="334">
        <v>0</v>
      </c>
      <c r="F5277" s="334">
        <v>0</v>
      </c>
      <c r="G5277" s="334">
        <v>0</v>
      </c>
      <c r="H5277" s="334">
        <v>0</v>
      </c>
      <c r="I5277" s="334">
        <v>0</v>
      </c>
      <c r="J5277" s="334">
        <v>0</v>
      </c>
      <c r="K5277" s="334">
        <v>0</v>
      </c>
      <c r="L5277" s="334">
        <v>0</v>
      </c>
      <c r="M5277" s="334">
        <v>0</v>
      </c>
      <c r="N5277" s="334">
        <v>0</v>
      </c>
      <c r="O5277" s="334">
        <v>0</v>
      </c>
      <c r="P5277" s="334">
        <v>0</v>
      </c>
      <c r="Q5277" s="334">
        <v>0</v>
      </c>
      <c r="R5277" s="334">
        <v>0</v>
      </c>
      <c r="S5277" s="334">
        <v>0</v>
      </c>
      <c r="T5277" s="334">
        <v>0</v>
      </c>
      <c r="U5277" s="334">
        <v>0</v>
      </c>
      <c r="V5277" s="334">
        <v>0</v>
      </c>
      <c r="W5277" s="334">
        <v>0</v>
      </c>
      <c r="X5277" s="334">
        <v>0</v>
      </c>
      <c r="Y5277" s="334">
        <v>0</v>
      </c>
      <c r="Z5277" s="334">
        <v>0</v>
      </c>
      <c r="AA5277" s="334">
        <v>0</v>
      </c>
      <c r="AB5277" s="334">
        <v>0</v>
      </c>
      <c r="AD5277" s="334">
        <v>0</v>
      </c>
      <c r="AE5277" s="334">
        <f t="shared" si="827"/>
        <v>0</v>
      </c>
      <c r="AF5277" s="334">
        <f t="shared" si="828"/>
        <v>0</v>
      </c>
      <c r="AG5277" s="340">
        <f t="shared" si="829"/>
        <v>0</v>
      </c>
      <c r="AI5277" s="340">
        <f t="shared" si="831"/>
        <v>0</v>
      </c>
      <c r="AJ5277" s="340">
        <f t="shared" si="831"/>
        <v>0</v>
      </c>
      <c r="AK5277" s="340">
        <f t="shared" si="831"/>
        <v>0</v>
      </c>
      <c r="AL5277" s="340">
        <f t="shared" si="831"/>
        <v>0</v>
      </c>
      <c r="AM5277" s="340">
        <f t="shared" si="831"/>
        <v>0</v>
      </c>
    </row>
    <row r="5278" spans="1:39" x14ac:dyDescent="0.35">
      <c r="A5278" s="337">
        <v>27191</v>
      </c>
      <c r="B5278" s="338">
        <f t="shared" si="824"/>
        <v>1974</v>
      </c>
      <c r="C5278" s="338">
        <f t="shared" si="825"/>
        <v>6</v>
      </c>
      <c r="D5278" s="338">
        <f t="shared" si="826"/>
        <v>11</v>
      </c>
      <c r="E5278" s="334">
        <v>0</v>
      </c>
      <c r="F5278" s="334">
        <v>0</v>
      </c>
      <c r="G5278" s="334">
        <v>0</v>
      </c>
      <c r="H5278" s="334">
        <v>0</v>
      </c>
      <c r="I5278" s="334">
        <v>0</v>
      </c>
      <c r="J5278" s="334">
        <v>0</v>
      </c>
      <c r="K5278" s="334">
        <v>0</v>
      </c>
      <c r="L5278" s="334">
        <v>0</v>
      </c>
      <c r="M5278" s="334">
        <v>0</v>
      </c>
      <c r="N5278" s="334">
        <v>0</v>
      </c>
      <c r="O5278" s="334">
        <v>0</v>
      </c>
      <c r="P5278" s="334">
        <v>0</v>
      </c>
      <c r="Q5278" s="334">
        <v>0</v>
      </c>
      <c r="R5278" s="334">
        <v>0</v>
      </c>
      <c r="S5278" s="334">
        <v>0</v>
      </c>
      <c r="T5278" s="334">
        <v>0</v>
      </c>
      <c r="U5278" s="334">
        <v>0</v>
      </c>
      <c r="V5278" s="334">
        <v>0</v>
      </c>
      <c r="W5278" s="334">
        <v>0</v>
      </c>
      <c r="X5278" s="334">
        <v>0</v>
      </c>
      <c r="Y5278" s="334">
        <v>0</v>
      </c>
      <c r="Z5278" s="334">
        <v>0</v>
      </c>
      <c r="AA5278" s="334">
        <v>0</v>
      </c>
      <c r="AB5278" s="334">
        <v>0</v>
      </c>
      <c r="AD5278" s="334">
        <v>0</v>
      </c>
      <c r="AE5278" s="334">
        <f t="shared" si="827"/>
        <v>0</v>
      </c>
      <c r="AF5278" s="334">
        <f t="shared" si="828"/>
        <v>0</v>
      </c>
      <c r="AG5278" s="340">
        <f t="shared" si="829"/>
        <v>0</v>
      </c>
      <c r="AI5278" s="340">
        <f t="shared" si="831"/>
        <v>0</v>
      </c>
      <c r="AJ5278" s="340">
        <f t="shared" si="831"/>
        <v>0</v>
      </c>
      <c r="AK5278" s="340">
        <f t="shared" si="831"/>
        <v>0</v>
      </c>
      <c r="AL5278" s="340">
        <f t="shared" si="831"/>
        <v>0</v>
      </c>
      <c r="AM5278" s="340">
        <f t="shared" si="831"/>
        <v>0</v>
      </c>
    </row>
    <row r="5279" spans="1:39" x14ac:dyDescent="0.35">
      <c r="A5279" s="337">
        <v>27192</v>
      </c>
      <c r="B5279" s="338">
        <f t="shared" si="824"/>
        <v>1974</v>
      </c>
      <c r="C5279" s="338">
        <f t="shared" si="825"/>
        <v>6</v>
      </c>
      <c r="D5279" s="338">
        <f t="shared" si="826"/>
        <v>12</v>
      </c>
      <c r="E5279" s="334">
        <v>0</v>
      </c>
      <c r="F5279" s="334">
        <v>0</v>
      </c>
      <c r="G5279" s="334">
        <v>0</v>
      </c>
      <c r="H5279" s="334">
        <v>0</v>
      </c>
      <c r="I5279" s="334">
        <v>0</v>
      </c>
      <c r="J5279" s="334">
        <v>0</v>
      </c>
      <c r="K5279" s="334">
        <v>0</v>
      </c>
      <c r="L5279" s="334">
        <v>0</v>
      </c>
      <c r="M5279" s="334">
        <v>0</v>
      </c>
      <c r="N5279" s="334">
        <v>0</v>
      </c>
      <c r="O5279" s="334">
        <v>0</v>
      </c>
      <c r="P5279" s="334">
        <v>0</v>
      </c>
      <c r="Q5279" s="334">
        <v>0</v>
      </c>
      <c r="R5279" s="334">
        <v>0</v>
      </c>
      <c r="S5279" s="334">
        <v>0</v>
      </c>
      <c r="T5279" s="334">
        <v>0</v>
      </c>
      <c r="U5279" s="334">
        <v>0</v>
      </c>
      <c r="V5279" s="334">
        <v>0</v>
      </c>
      <c r="W5279" s="334">
        <v>0</v>
      </c>
      <c r="X5279" s="334">
        <v>0</v>
      </c>
      <c r="Y5279" s="334">
        <v>0</v>
      </c>
      <c r="Z5279" s="334">
        <v>0</v>
      </c>
      <c r="AA5279" s="334">
        <v>0</v>
      </c>
      <c r="AB5279" s="334">
        <v>0</v>
      </c>
      <c r="AD5279" s="334">
        <v>0</v>
      </c>
      <c r="AE5279" s="334">
        <f t="shared" si="827"/>
        <v>0</v>
      </c>
      <c r="AF5279" s="334">
        <f t="shared" si="828"/>
        <v>0</v>
      </c>
      <c r="AG5279" s="340">
        <f t="shared" si="829"/>
        <v>0</v>
      </c>
      <c r="AI5279" s="340">
        <f t="shared" si="831"/>
        <v>0</v>
      </c>
      <c r="AJ5279" s="340">
        <f t="shared" si="831"/>
        <v>0</v>
      </c>
      <c r="AK5279" s="340">
        <f t="shared" si="831"/>
        <v>0</v>
      </c>
      <c r="AL5279" s="340">
        <f t="shared" si="831"/>
        <v>0</v>
      </c>
      <c r="AM5279" s="340">
        <f t="shared" si="831"/>
        <v>0</v>
      </c>
    </row>
    <row r="5280" spans="1:39" x14ac:dyDescent="0.35">
      <c r="A5280" s="337">
        <v>27193</v>
      </c>
      <c r="B5280" s="338">
        <f t="shared" si="824"/>
        <v>1974</v>
      </c>
      <c r="C5280" s="338">
        <f t="shared" si="825"/>
        <v>6</v>
      </c>
      <c r="D5280" s="338">
        <f t="shared" si="826"/>
        <v>13</v>
      </c>
      <c r="E5280" s="334">
        <v>0</v>
      </c>
      <c r="F5280" s="334">
        <v>0</v>
      </c>
      <c r="G5280" s="334">
        <v>0</v>
      </c>
      <c r="H5280" s="334">
        <v>0</v>
      </c>
      <c r="I5280" s="334">
        <v>0</v>
      </c>
      <c r="J5280" s="334">
        <v>0</v>
      </c>
      <c r="K5280" s="334">
        <v>0</v>
      </c>
      <c r="L5280" s="334">
        <v>0</v>
      </c>
      <c r="M5280" s="334">
        <v>0</v>
      </c>
      <c r="N5280" s="334">
        <v>0</v>
      </c>
      <c r="O5280" s="334">
        <v>0</v>
      </c>
      <c r="P5280" s="334">
        <v>0</v>
      </c>
      <c r="Q5280" s="334">
        <v>0</v>
      </c>
      <c r="R5280" s="334">
        <v>0</v>
      </c>
      <c r="S5280" s="334">
        <v>0</v>
      </c>
      <c r="T5280" s="334">
        <v>0</v>
      </c>
      <c r="U5280" s="334">
        <v>0</v>
      </c>
      <c r="V5280" s="334">
        <v>0</v>
      </c>
      <c r="W5280" s="334">
        <v>0</v>
      </c>
      <c r="X5280" s="334">
        <v>0</v>
      </c>
      <c r="Y5280" s="334">
        <v>0</v>
      </c>
      <c r="Z5280" s="334">
        <v>0</v>
      </c>
      <c r="AA5280" s="334">
        <v>0</v>
      </c>
      <c r="AB5280" s="334">
        <v>0</v>
      </c>
      <c r="AD5280" s="334">
        <v>0</v>
      </c>
      <c r="AE5280" s="334">
        <f t="shared" si="827"/>
        <v>0</v>
      </c>
      <c r="AF5280" s="334">
        <f t="shared" si="828"/>
        <v>0</v>
      </c>
      <c r="AG5280" s="340">
        <f t="shared" si="829"/>
        <v>0</v>
      </c>
      <c r="AI5280" s="340">
        <f t="shared" si="831"/>
        <v>0</v>
      </c>
      <c r="AJ5280" s="340">
        <f t="shared" si="831"/>
        <v>0</v>
      </c>
      <c r="AK5280" s="340">
        <f t="shared" si="831"/>
        <v>0</v>
      </c>
      <c r="AL5280" s="340">
        <f t="shared" si="831"/>
        <v>0</v>
      </c>
      <c r="AM5280" s="340">
        <f t="shared" si="831"/>
        <v>0</v>
      </c>
    </row>
    <row r="5281" spans="1:39" x14ac:dyDescent="0.35">
      <c r="A5281" s="337">
        <v>27194</v>
      </c>
      <c r="B5281" s="338">
        <f t="shared" si="824"/>
        <v>1974</v>
      </c>
      <c r="C5281" s="338">
        <f t="shared" si="825"/>
        <v>6</v>
      </c>
      <c r="D5281" s="338">
        <f t="shared" si="826"/>
        <v>14</v>
      </c>
      <c r="E5281" s="334">
        <v>0</v>
      </c>
      <c r="F5281" s="334">
        <v>0</v>
      </c>
      <c r="G5281" s="334">
        <v>0</v>
      </c>
      <c r="H5281" s="334">
        <v>0</v>
      </c>
      <c r="I5281" s="334">
        <v>0</v>
      </c>
      <c r="J5281" s="334">
        <v>0</v>
      </c>
      <c r="K5281" s="334">
        <v>0</v>
      </c>
      <c r="L5281" s="334">
        <v>0</v>
      </c>
      <c r="M5281" s="334">
        <v>0</v>
      </c>
      <c r="N5281" s="334">
        <v>0</v>
      </c>
      <c r="O5281" s="334">
        <v>0</v>
      </c>
      <c r="P5281" s="334">
        <v>0</v>
      </c>
      <c r="Q5281" s="334">
        <v>0</v>
      </c>
      <c r="R5281" s="334">
        <v>0</v>
      </c>
      <c r="S5281" s="334">
        <v>0</v>
      </c>
      <c r="T5281" s="334">
        <v>0</v>
      </c>
      <c r="U5281" s="334">
        <v>0</v>
      </c>
      <c r="V5281" s="334">
        <v>0</v>
      </c>
      <c r="W5281" s="334">
        <v>0</v>
      </c>
      <c r="X5281" s="334">
        <v>0</v>
      </c>
      <c r="Y5281" s="334">
        <v>0</v>
      </c>
      <c r="Z5281" s="334">
        <v>0</v>
      </c>
      <c r="AA5281" s="334">
        <v>0</v>
      </c>
      <c r="AB5281" s="334">
        <v>0</v>
      </c>
      <c r="AD5281" s="334">
        <v>0</v>
      </c>
      <c r="AE5281" s="334">
        <f t="shared" si="827"/>
        <v>0</v>
      </c>
      <c r="AF5281" s="334">
        <f t="shared" si="828"/>
        <v>0</v>
      </c>
      <c r="AG5281" s="340">
        <f t="shared" si="829"/>
        <v>0</v>
      </c>
      <c r="AI5281" s="340">
        <f t="shared" si="831"/>
        <v>0</v>
      </c>
      <c r="AJ5281" s="340">
        <f t="shared" si="831"/>
        <v>0</v>
      </c>
      <c r="AK5281" s="340">
        <f t="shared" si="831"/>
        <v>0</v>
      </c>
      <c r="AL5281" s="340">
        <f t="shared" si="831"/>
        <v>0</v>
      </c>
      <c r="AM5281" s="340">
        <f t="shared" si="831"/>
        <v>0</v>
      </c>
    </row>
    <row r="5282" spans="1:39" x14ac:dyDescent="0.35">
      <c r="A5282" s="337">
        <v>27195</v>
      </c>
      <c r="B5282" s="338">
        <f t="shared" si="824"/>
        <v>1974</v>
      </c>
      <c r="C5282" s="338">
        <f t="shared" si="825"/>
        <v>6</v>
      </c>
      <c r="D5282" s="338">
        <f t="shared" si="826"/>
        <v>15</v>
      </c>
      <c r="E5282" s="334">
        <v>0</v>
      </c>
      <c r="F5282" s="334">
        <v>0</v>
      </c>
      <c r="G5282" s="334">
        <v>0</v>
      </c>
      <c r="H5282" s="334">
        <v>0</v>
      </c>
      <c r="I5282" s="334">
        <v>0</v>
      </c>
      <c r="J5282" s="334">
        <v>0</v>
      </c>
      <c r="K5282" s="334">
        <v>0</v>
      </c>
      <c r="L5282" s="334">
        <v>0</v>
      </c>
      <c r="M5282" s="334">
        <v>0</v>
      </c>
      <c r="N5282" s="334">
        <v>0</v>
      </c>
      <c r="O5282" s="334">
        <v>0</v>
      </c>
      <c r="P5282" s="334">
        <v>0</v>
      </c>
      <c r="Q5282" s="334">
        <v>0</v>
      </c>
      <c r="R5282" s="334">
        <v>0</v>
      </c>
      <c r="S5282" s="334">
        <v>0</v>
      </c>
      <c r="T5282" s="334">
        <v>0</v>
      </c>
      <c r="U5282" s="334">
        <v>0</v>
      </c>
      <c r="V5282" s="334">
        <v>0</v>
      </c>
      <c r="W5282" s="334">
        <v>0</v>
      </c>
      <c r="X5282" s="334">
        <v>0</v>
      </c>
      <c r="Y5282" s="334">
        <v>0</v>
      </c>
      <c r="Z5282" s="334">
        <v>0</v>
      </c>
      <c r="AA5282" s="334">
        <v>0</v>
      </c>
      <c r="AB5282" s="334">
        <v>0</v>
      </c>
      <c r="AD5282" s="334">
        <v>0</v>
      </c>
      <c r="AE5282" s="334">
        <f t="shared" si="827"/>
        <v>0</v>
      </c>
      <c r="AF5282" s="334">
        <f t="shared" si="828"/>
        <v>0</v>
      </c>
      <c r="AG5282" s="340">
        <f t="shared" si="829"/>
        <v>0</v>
      </c>
      <c r="AI5282" s="340">
        <f t="shared" si="831"/>
        <v>0</v>
      </c>
      <c r="AJ5282" s="340">
        <f t="shared" si="831"/>
        <v>0</v>
      </c>
      <c r="AK5282" s="340">
        <f t="shared" si="831"/>
        <v>0</v>
      </c>
      <c r="AL5282" s="340">
        <f t="shared" si="831"/>
        <v>0</v>
      </c>
      <c r="AM5282" s="340">
        <f t="shared" si="831"/>
        <v>0</v>
      </c>
    </row>
    <row r="5283" spans="1:39" x14ac:dyDescent="0.35">
      <c r="A5283" s="337">
        <v>27196</v>
      </c>
      <c r="B5283" s="338">
        <f t="shared" si="824"/>
        <v>1974</v>
      </c>
      <c r="C5283" s="338">
        <f t="shared" si="825"/>
        <v>6</v>
      </c>
      <c r="D5283" s="338">
        <f t="shared" si="826"/>
        <v>16</v>
      </c>
      <c r="E5283" s="334">
        <v>0</v>
      </c>
      <c r="F5283" s="334">
        <v>0</v>
      </c>
      <c r="G5283" s="334">
        <v>0</v>
      </c>
      <c r="H5283" s="334">
        <v>0</v>
      </c>
      <c r="I5283" s="334">
        <v>0</v>
      </c>
      <c r="J5283" s="334">
        <v>0</v>
      </c>
      <c r="K5283" s="334">
        <v>0</v>
      </c>
      <c r="L5283" s="334">
        <v>0</v>
      </c>
      <c r="M5283" s="334">
        <v>0</v>
      </c>
      <c r="N5283" s="334">
        <v>0</v>
      </c>
      <c r="O5283" s="334">
        <v>0</v>
      </c>
      <c r="P5283" s="334">
        <v>0</v>
      </c>
      <c r="Q5283" s="334">
        <v>0</v>
      </c>
      <c r="R5283" s="334">
        <v>0</v>
      </c>
      <c r="S5283" s="334">
        <v>0</v>
      </c>
      <c r="T5283" s="334">
        <v>0</v>
      </c>
      <c r="U5283" s="334">
        <v>0</v>
      </c>
      <c r="V5283" s="334">
        <v>0</v>
      </c>
      <c r="W5283" s="334">
        <v>0</v>
      </c>
      <c r="X5283" s="334">
        <v>0</v>
      </c>
      <c r="Y5283" s="334">
        <v>0</v>
      </c>
      <c r="Z5283" s="334">
        <v>0</v>
      </c>
      <c r="AA5283" s="334">
        <v>0</v>
      </c>
      <c r="AB5283" s="334">
        <v>0</v>
      </c>
      <c r="AD5283" s="334">
        <v>0</v>
      </c>
      <c r="AE5283" s="334">
        <f t="shared" si="827"/>
        <v>0</v>
      </c>
      <c r="AF5283" s="334">
        <f t="shared" si="828"/>
        <v>0</v>
      </c>
      <c r="AG5283" s="340">
        <f t="shared" si="829"/>
        <v>0</v>
      </c>
      <c r="AI5283" s="340">
        <f t="shared" si="831"/>
        <v>0</v>
      </c>
      <c r="AJ5283" s="340">
        <f t="shared" si="831"/>
        <v>0</v>
      </c>
      <c r="AK5283" s="340">
        <f t="shared" si="831"/>
        <v>0</v>
      </c>
      <c r="AL5283" s="340">
        <f t="shared" si="831"/>
        <v>0</v>
      </c>
      <c r="AM5283" s="340">
        <f t="shared" si="831"/>
        <v>0</v>
      </c>
    </row>
    <row r="5284" spans="1:39" x14ac:dyDescent="0.35">
      <c r="A5284" s="337">
        <v>27197</v>
      </c>
      <c r="B5284" s="338">
        <f t="shared" si="824"/>
        <v>1974</v>
      </c>
      <c r="C5284" s="338">
        <f t="shared" si="825"/>
        <v>6</v>
      </c>
      <c r="D5284" s="338">
        <f t="shared" si="826"/>
        <v>17</v>
      </c>
      <c r="E5284" s="334">
        <v>0</v>
      </c>
      <c r="F5284" s="334">
        <v>0</v>
      </c>
      <c r="G5284" s="334">
        <v>0</v>
      </c>
      <c r="H5284" s="334">
        <v>0</v>
      </c>
      <c r="I5284" s="334">
        <v>0</v>
      </c>
      <c r="J5284" s="334">
        <v>0</v>
      </c>
      <c r="K5284" s="334">
        <v>0</v>
      </c>
      <c r="L5284" s="334">
        <v>0</v>
      </c>
      <c r="M5284" s="334">
        <v>0</v>
      </c>
      <c r="N5284" s="334">
        <v>0</v>
      </c>
      <c r="O5284" s="334">
        <v>0</v>
      </c>
      <c r="P5284" s="334">
        <v>0</v>
      </c>
      <c r="Q5284" s="334">
        <v>0</v>
      </c>
      <c r="R5284" s="334">
        <v>0</v>
      </c>
      <c r="S5284" s="334">
        <v>0</v>
      </c>
      <c r="T5284" s="334">
        <v>0</v>
      </c>
      <c r="U5284" s="334">
        <v>0</v>
      </c>
      <c r="V5284" s="334">
        <v>0</v>
      </c>
      <c r="W5284" s="334">
        <v>0</v>
      </c>
      <c r="X5284" s="334">
        <v>0</v>
      </c>
      <c r="Y5284" s="334">
        <v>0</v>
      </c>
      <c r="Z5284" s="334">
        <v>0</v>
      </c>
      <c r="AA5284" s="334">
        <v>0</v>
      </c>
      <c r="AB5284" s="334">
        <v>0</v>
      </c>
      <c r="AD5284" s="334">
        <v>0</v>
      </c>
      <c r="AE5284" s="334">
        <f t="shared" si="827"/>
        <v>0</v>
      </c>
      <c r="AF5284" s="334">
        <f t="shared" si="828"/>
        <v>0</v>
      </c>
      <c r="AG5284" s="340">
        <f t="shared" si="829"/>
        <v>0</v>
      </c>
      <c r="AI5284" s="340">
        <f t="shared" ref="AI5284:AM5299" si="832">IF($C5284=AI$1,$AF5284,0)</f>
        <v>0</v>
      </c>
      <c r="AJ5284" s="340">
        <f t="shared" si="832"/>
        <v>0</v>
      </c>
      <c r="AK5284" s="340">
        <f t="shared" si="832"/>
        <v>0</v>
      </c>
      <c r="AL5284" s="340">
        <f t="shared" si="832"/>
        <v>0</v>
      </c>
      <c r="AM5284" s="340">
        <f t="shared" si="832"/>
        <v>0</v>
      </c>
    </row>
    <row r="5285" spans="1:39" x14ac:dyDescent="0.35">
      <c r="A5285" s="337">
        <v>27198</v>
      </c>
      <c r="B5285" s="338">
        <f t="shared" si="824"/>
        <v>1974</v>
      </c>
      <c r="C5285" s="338">
        <f t="shared" si="825"/>
        <v>6</v>
      </c>
      <c r="D5285" s="338">
        <f t="shared" si="826"/>
        <v>18</v>
      </c>
      <c r="E5285" s="334">
        <v>0</v>
      </c>
      <c r="F5285" s="334">
        <v>0</v>
      </c>
      <c r="G5285" s="334">
        <v>0</v>
      </c>
      <c r="H5285" s="334">
        <v>0</v>
      </c>
      <c r="I5285" s="334">
        <v>0</v>
      </c>
      <c r="J5285" s="334">
        <v>0</v>
      </c>
      <c r="K5285" s="334">
        <v>0</v>
      </c>
      <c r="L5285" s="334">
        <v>0</v>
      </c>
      <c r="M5285" s="334">
        <v>0</v>
      </c>
      <c r="N5285" s="334">
        <v>0</v>
      </c>
      <c r="O5285" s="334">
        <v>0</v>
      </c>
      <c r="P5285" s="334">
        <v>0</v>
      </c>
      <c r="Q5285" s="334">
        <v>0</v>
      </c>
      <c r="R5285" s="334">
        <v>0</v>
      </c>
      <c r="S5285" s="334">
        <v>0</v>
      </c>
      <c r="T5285" s="334">
        <v>0</v>
      </c>
      <c r="U5285" s="334">
        <v>0</v>
      </c>
      <c r="V5285" s="334">
        <v>0</v>
      </c>
      <c r="W5285" s="334">
        <v>0</v>
      </c>
      <c r="X5285" s="334">
        <v>0</v>
      </c>
      <c r="Y5285" s="334">
        <v>0</v>
      </c>
      <c r="Z5285" s="334">
        <v>0</v>
      </c>
      <c r="AA5285" s="334">
        <v>0</v>
      </c>
      <c r="AB5285" s="334">
        <v>0</v>
      </c>
      <c r="AD5285" s="334">
        <v>0</v>
      </c>
      <c r="AE5285" s="334">
        <f t="shared" si="827"/>
        <v>0</v>
      </c>
      <c r="AF5285" s="334">
        <f t="shared" si="828"/>
        <v>0</v>
      </c>
      <c r="AG5285" s="340">
        <f t="shared" si="829"/>
        <v>0</v>
      </c>
      <c r="AI5285" s="340">
        <f t="shared" si="832"/>
        <v>0</v>
      </c>
      <c r="AJ5285" s="340">
        <f t="shared" si="832"/>
        <v>0</v>
      </c>
      <c r="AK5285" s="340">
        <f t="shared" si="832"/>
        <v>0</v>
      </c>
      <c r="AL5285" s="340">
        <f t="shared" si="832"/>
        <v>0</v>
      </c>
      <c r="AM5285" s="340">
        <f t="shared" si="832"/>
        <v>0</v>
      </c>
    </row>
    <row r="5286" spans="1:39" x14ac:dyDescent="0.35">
      <c r="A5286" s="337">
        <v>27199</v>
      </c>
      <c r="B5286" s="338">
        <f t="shared" si="824"/>
        <v>1974</v>
      </c>
      <c r="C5286" s="338">
        <f t="shared" si="825"/>
        <v>6</v>
      </c>
      <c r="D5286" s="338">
        <f t="shared" si="826"/>
        <v>19</v>
      </c>
      <c r="E5286" s="334">
        <v>0</v>
      </c>
      <c r="F5286" s="334">
        <v>0</v>
      </c>
      <c r="G5286" s="334">
        <v>0</v>
      </c>
      <c r="H5286" s="334">
        <v>0</v>
      </c>
      <c r="I5286" s="334">
        <v>0</v>
      </c>
      <c r="J5286" s="334">
        <v>0</v>
      </c>
      <c r="K5286" s="334">
        <v>0</v>
      </c>
      <c r="L5286" s="334">
        <v>0</v>
      </c>
      <c r="M5286" s="334">
        <v>0</v>
      </c>
      <c r="N5286" s="334">
        <v>0</v>
      </c>
      <c r="O5286" s="334">
        <v>0</v>
      </c>
      <c r="P5286" s="334">
        <v>0</v>
      </c>
      <c r="Q5286" s="334">
        <v>0</v>
      </c>
      <c r="R5286" s="334">
        <v>0</v>
      </c>
      <c r="S5286" s="334">
        <v>0</v>
      </c>
      <c r="T5286" s="334">
        <v>0</v>
      </c>
      <c r="U5286" s="334">
        <v>0</v>
      </c>
      <c r="V5286" s="334">
        <v>0</v>
      </c>
      <c r="W5286" s="334">
        <v>0</v>
      </c>
      <c r="X5286" s="334">
        <v>0</v>
      </c>
      <c r="Y5286" s="334">
        <v>0</v>
      </c>
      <c r="Z5286" s="334">
        <v>0</v>
      </c>
      <c r="AA5286" s="334">
        <v>0</v>
      </c>
      <c r="AB5286" s="334">
        <v>0</v>
      </c>
      <c r="AD5286" s="334">
        <v>0</v>
      </c>
      <c r="AE5286" s="334">
        <f t="shared" si="827"/>
        <v>0</v>
      </c>
      <c r="AF5286" s="334">
        <f t="shared" si="828"/>
        <v>0</v>
      </c>
      <c r="AG5286" s="340">
        <f t="shared" si="829"/>
        <v>0</v>
      </c>
      <c r="AI5286" s="340">
        <f t="shared" si="832"/>
        <v>0</v>
      </c>
      <c r="AJ5286" s="340">
        <f t="shared" si="832"/>
        <v>0</v>
      </c>
      <c r="AK5286" s="340">
        <f t="shared" si="832"/>
        <v>0</v>
      </c>
      <c r="AL5286" s="340">
        <f t="shared" si="832"/>
        <v>0</v>
      </c>
      <c r="AM5286" s="340">
        <f t="shared" si="832"/>
        <v>0</v>
      </c>
    </row>
    <row r="5287" spans="1:39" x14ac:dyDescent="0.35">
      <c r="A5287" s="337">
        <v>27200</v>
      </c>
      <c r="B5287" s="338">
        <f t="shared" si="824"/>
        <v>1974</v>
      </c>
      <c r="C5287" s="338">
        <f t="shared" si="825"/>
        <v>6</v>
      </c>
      <c r="D5287" s="338">
        <f t="shared" si="826"/>
        <v>20</v>
      </c>
      <c r="E5287" s="334">
        <v>0</v>
      </c>
      <c r="F5287" s="334">
        <v>0</v>
      </c>
      <c r="G5287" s="334">
        <v>0</v>
      </c>
      <c r="H5287" s="334">
        <v>0</v>
      </c>
      <c r="I5287" s="334">
        <v>0</v>
      </c>
      <c r="J5287" s="334">
        <v>0</v>
      </c>
      <c r="K5287" s="334">
        <v>0</v>
      </c>
      <c r="L5287" s="334">
        <v>0</v>
      </c>
      <c r="M5287" s="334">
        <v>0.5</v>
      </c>
      <c r="N5287" s="334">
        <v>0</v>
      </c>
      <c r="O5287" s="334">
        <v>0</v>
      </c>
      <c r="P5287" s="334">
        <v>0.5</v>
      </c>
      <c r="Q5287" s="334">
        <v>0.5</v>
      </c>
      <c r="R5287" s="334">
        <v>0</v>
      </c>
      <c r="S5287" s="334">
        <v>0</v>
      </c>
      <c r="T5287" s="334">
        <v>0</v>
      </c>
      <c r="U5287" s="334">
        <v>0</v>
      </c>
      <c r="V5287" s="334">
        <v>0</v>
      </c>
      <c r="W5287" s="334">
        <v>0</v>
      </c>
      <c r="X5287" s="334">
        <v>0</v>
      </c>
      <c r="Y5287" s="334">
        <v>0</v>
      </c>
      <c r="Z5287" s="334">
        <v>0</v>
      </c>
      <c r="AA5287" s="334">
        <v>0</v>
      </c>
      <c r="AB5287" s="334">
        <v>0</v>
      </c>
      <c r="AD5287" s="334">
        <v>1.5</v>
      </c>
      <c r="AE5287" s="334">
        <f t="shared" si="827"/>
        <v>1.5</v>
      </c>
      <c r="AF5287" s="334">
        <f t="shared" si="828"/>
        <v>1.5</v>
      </c>
      <c r="AG5287" s="340">
        <f t="shared" si="829"/>
        <v>0</v>
      </c>
      <c r="AI5287" s="340">
        <f t="shared" si="832"/>
        <v>0</v>
      </c>
      <c r="AJ5287" s="340">
        <f t="shared" si="832"/>
        <v>1.5</v>
      </c>
      <c r="AK5287" s="340">
        <f t="shared" si="832"/>
        <v>0</v>
      </c>
      <c r="AL5287" s="340">
        <f t="shared" si="832"/>
        <v>0</v>
      </c>
      <c r="AM5287" s="340">
        <f t="shared" si="832"/>
        <v>0</v>
      </c>
    </row>
    <row r="5288" spans="1:39" x14ac:dyDescent="0.35">
      <c r="A5288" s="337">
        <v>27201</v>
      </c>
      <c r="B5288" s="338">
        <f t="shared" si="824"/>
        <v>1974</v>
      </c>
      <c r="C5288" s="338">
        <f t="shared" si="825"/>
        <v>6</v>
      </c>
      <c r="D5288" s="338">
        <f t="shared" si="826"/>
        <v>21</v>
      </c>
      <c r="E5288" s="334">
        <v>0</v>
      </c>
      <c r="F5288" s="334">
        <v>0</v>
      </c>
      <c r="G5288" s="334">
        <v>0</v>
      </c>
      <c r="H5288" s="334">
        <v>0</v>
      </c>
      <c r="I5288" s="334">
        <v>0</v>
      </c>
      <c r="J5288" s="334">
        <v>0</v>
      </c>
      <c r="K5288" s="334">
        <v>0</v>
      </c>
      <c r="L5288" s="334">
        <v>0</v>
      </c>
      <c r="M5288" s="334">
        <v>0</v>
      </c>
      <c r="N5288" s="334">
        <v>0</v>
      </c>
      <c r="O5288" s="334">
        <v>0</v>
      </c>
      <c r="P5288" s="334">
        <v>0</v>
      </c>
      <c r="Q5288" s="334">
        <v>0</v>
      </c>
      <c r="R5288" s="334">
        <v>0</v>
      </c>
      <c r="S5288" s="334">
        <v>0</v>
      </c>
      <c r="T5288" s="334">
        <v>0</v>
      </c>
      <c r="U5288" s="334">
        <v>0</v>
      </c>
      <c r="V5288" s="334">
        <v>0</v>
      </c>
      <c r="W5288" s="334">
        <v>0</v>
      </c>
      <c r="X5288" s="334">
        <v>0</v>
      </c>
      <c r="Y5288" s="334">
        <v>0</v>
      </c>
      <c r="Z5288" s="334">
        <v>0</v>
      </c>
      <c r="AA5288" s="334">
        <v>0</v>
      </c>
      <c r="AB5288" s="334">
        <v>0</v>
      </c>
      <c r="AD5288" s="334">
        <v>0</v>
      </c>
      <c r="AE5288" s="334">
        <f t="shared" si="827"/>
        <v>0</v>
      </c>
      <c r="AF5288" s="334">
        <f t="shared" si="828"/>
        <v>0</v>
      </c>
      <c r="AG5288" s="340">
        <f t="shared" si="829"/>
        <v>0</v>
      </c>
      <c r="AI5288" s="340">
        <f t="shared" si="832"/>
        <v>0</v>
      </c>
      <c r="AJ5288" s="340">
        <f t="shared" si="832"/>
        <v>0</v>
      </c>
      <c r="AK5288" s="340">
        <f t="shared" si="832"/>
        <v>0</v>
      </c>
      <c r="AL5288" s="340">
        <f t="shared" si="832"/>
        <v>0</v>
      </c>
      <c r="AM5288" s="340">
        <f t="shared" si="832"/>
        <v>0</v>
      </c>
    </row>
    <row r="5289" spans="1:39" x14ac:dyDescent="0.35">
      <c r="A5289" s="337">
        <v>27202</v>
      </c>
      <c r="B5289" s="338">
        <f t="shared" si="824"/>
        <v>1974</v>
      </c>
      <c r="C5289" s="338">
        <f t="shared" si="825"/>
        <v>6</v>
      </c>
      <c r="D5289" s="338">
        <f t="shared" si="826"/>
        <v>22</v>
      </c>
      <c r="E5289" s="334">
        <v>0</v>
      </c>
      <c r="F5289" s="334">
        <v>0</v>
      </c>
      <c r="G5289" s="334">
        <v>0</v>
      </c>
      <c r="H5289" s="334">
        <v>0</v>
      </c>
      <c r="I5289" s="334">
        <v>0</v>
      </c>
      <c r="J5289" s="334">
        <v>0</v>
      </c>
      <c r="K5289" s="334">
        <v>0</v>
      </c>
      <c r="L5289" s="334">
        <v>0</v>
      </c>
      <c r="M5289" s="334">
        <v>0</v>
      </c>
      <c r="N5289" s="334">
        <v>0</v>
      </c>
      <c r="O5289" s="334">
        <v>0</v>
      </c>
      <c r="P5289" s="334">
        <v>0</v>
      </c>
      <c r="Q5289" s="334">
        <v>0</v>
      </c>
      <c r="R5289" s="334">
        <v>0</v>
      </c>
      <c r="S5289" s="334">
        <v>0</v>
      </c>
      <c r="T5289" s="334">
        <v>0</v>
      </c>
      <c r="U5289" s="334">
        <v>0</v>
      </c>
      <c r="V5289" s="334">
        <v>1</v>
      </c>
      <c r="W5289" s="334">
        <v>0</v>
      </c>
      <c r="X5289" s="334">
        <v>0</v>
      </c>
      <c r="Y5289" s="334">
        <v>0</v>
      </c>
      <c r="Z5289" s="334">
        <v>0</v>
      </c>
      <c r="AA5289" s="334">
        <v>0</v>
      </c>
      <c r="AB5289" s="334">
        <v>0</v>
      </c>
      <c r="AD5289" s="334">
        <v>1</v>
      </c>
      <c r="AE5289" s="334">
        <f t="shared" si="827"/>
        <v>1</v>
      </c>
      <c r="AF5289" s="334">
        <f t="shared" si="828"/>
        <v>1</v>
      </c>
      <c r="AG5289" s="340">
        <f t="shared" si="829"/>
        <v>0</v>
      </c>
      <c r="AI5289" s="340">
        <f t="shared" si="832"/>
        <v>0</v>
      </c>
      <c r="AJ5289" s="340">
        <f t="shared" si="832"/>
        <v>1</v>
      </c>
      <c r="AK5289" s="340">
        <f t="shared" si="832"/>
        <v>0</v>
      </c>
      <c r="AL5289" s="340">
        <f t="shared" si="832"/>
        <v>0</v>
      </c>
      <c r="AM5289" s="340">
        <f t="shared" si="832"/>
        <v>0</v>
      </c>
    </row>
    <row r="5290" spans="1:39" x14ac:dyDescent="0.35">
      <c r="A5290" s="337">
        <v>27203</v>
      </c>
      <c r="B5290" s="338">
        <f t="shared" si="824"/>
        <v>1974</v>
      </c>
      <c r="C5290" s="338">
        <f t="shared" si="825"/>
        <v>6</v>
      </c>
      <c r="D5290" s="338">
        <f t="shared" si="826"/>
        <v>23</v>
      </c>
      <c r="E5290" s="334">
        <v>0</v>
      </c>
      <c r="F5290" s="334">
        <v>0</v>
      </c>
      <c r="G5290" s="334">
        <v>0</v>
      </c>
      <c r="H5290" s="334">
        <v>0</v>
      </c>
      <c r="I5290" s="334">
        <v>0</v>
      </c>
      <c r="J5290" s="334">
        <v>0</v>
      </c>
      <c r="K5290" s="334">
        <v>0</v>
      </c>
      <c r="L5290" s="334">
        <v>0</v>
      </c>
      <c r="M5290" s="334">
        <v>0</v>
      </c>
      <c r="N5290" s="334">
        <v>0</v>
      </c>
      <c r="O5290" s="334">
        <v>0</v>
      </c>
      <c r="P5290" s="334">
        <v>0</v>
      </c>
      <c r="Q5290" s="334">
        <v>0</v>
      </c>
      <c r="R5290" s="334">
        <v>0</v>
      </c>
      <c r="S5290" s="334">
        <v>0</v>
      </c>
      <c r="T5290" s="334">
        <v>0</v>
      </c>
      <c r="U5290" s="334">
        <v>0</v>
      </c>
      <c r="V5290" s="334">
        <v>0</v>
      </c>
      <c r="W5290" s="334">
        <v>0</v>
      </c>
      <c r="X5290" s="334">
        <v>0</v>
      </c>
      <c r="Y5290" s="334">
        <v>0</v>
      </c>
      <c r="Z5290" s="334">
        <v>0</v>
      </c>
      <c r="AA5290" s="334">
        <v>0</v>
      </c>
      <c r="AB5290" s="334">
        <v>0</v>
      </c>
      <c r="AD5290" s="334">
        <v>0</v>
      </c>
      <c r="AE5290" s="334">
        <f t="shared" si="827"/>
        <v>0</v>
      </c>
      <c r="AF5290" s="334">
        <f t="shared" si="828"/>
        <v>0</v>
      </c>
      <c r="AG5290" s="340">
        <f t="shared" si="829"/>
        <v>0</v>
      </c>
      <c r="AI5290" s="340">
        <f t="shared" si="832"/>
        <v>0</v>
      </c>
      <c r="AJ5290" s="340">
        <f t="shared" si="832"/>
        <v>0</v>
      </c>
      <c r="AK5290" s="340">
        <f t="shared" si="832"/>
        <v>0</v>
      </c>
      <c r="AL5290" s="340">
        <f t="shared" si="832"/>
        <v>0</v>
      </c>
      <c r="AM5290" s="340">
        <f t="shared" si="832"/>
        <v>0</v>
      </c>
    </row>
    <row r="5291" spans="1:39" x14ac:dyDescent="0.35">
      <c r="A5291" s="337">
        <v>27204</v>
      </c>
      <c r="B5291" s="338">
        <f t="shared" si="824"/>
        <v>1974</v>
      </c>
      <c r="C5291" s="338">
        <f t="shared" si="825"/>
        <v>6</v>
      </c>
      <c r="D5291" s="338">
        <f t="shared" si="826"/>
        <v>24</v>
      </c>
      <c r="E5291" s="334">
        <v>0</v>
      </c>
      <c r="F5291" s="334">
        <v>0</v>
      </c>
      <c r="G5291" s="334">
        <v>0</v>
      </c>
      <c r="H5291" s="334">
        <v>0</v>
      </c>
      <c r="I5291" s="334">
        <v>0</v>
      </c>
      <c r="J5291" s="334">
        <v>0</v>
      </c>
      <c r="K5291" s="334">
        <v>0</v>
      </c>
      <c r="L5291" s="334">
        <v>0</v>
      </c>
      <c r="M5291" s="334">
        <v>0</v>
      </c>
      <c r="N5291" s="334">
        <v>0</v>
      </c>
      <c r="O5291" s="334">
        <v>0</v>
      </c>
      <c r="P5291" s="334">
        <v>0</v>
      </c>
      <c r="Q5291" s="334">
        <v>0</v>
      </c>
      <c r="R5291" s="334">
        <v>0</v>
      </c>
      <c r="S5291" s="334">
        <v>0</v>
      </c>
      <c r="T5291" s="334">
        <v>0</v>
      </c>
      <c r="U5291" s="334">
        <v>0.3</v>
      </c>
      <c r="V5291" s="334">
        <v>0</v>
      </c>
      <c r="W5291" s="334">
        <v>0</v>
      </c>
      <c r="X5291" s="334">
        <v>0</v>
      </c>
      <c r="Y5291" s="334">
        <v>0</v>
      </c>
      <c r="Z5291" s="334">
        <v>0</v>
      </c>
      <c r="AA5291" s="334">
        <v>0</v>
      </c>
      <c r="AB5291" s="334">
        <v>0</v>
      </c>
      <c r="AD5291" s="334">
        <v>0.3</v>
      </c>
      <c r="AE5291" s="334">
        <f t="shared" si="827"/>
        <v>0.3</v>
      </c>
      <c r="AF5291" s="334">
        <f t="shared" si="828"/>
        <v>0.3</v>
      </c>
      <c r="AG5291" s="340">
        <f t="shared" si="829"/>
        <v>0</v>
      </c>
      <c r="AI5291" s="340">
        <f t="shared" si="832"/>
        <v>0</v>
      </c>
      <c r="AJ5291" s="340">
        <f t="shared" si="832"/>
        <v>0.3</v>
      </c>
      <c r="AK5291" s="340">
        <f t="shared" si="832"/>
        <v>0</v>
      </c>
      <c r="AL5291" s="340">
        <f t="shared" si="832"/>
        <v>0</v>
      </c>
      <c r="AM5291" s="340">
        <f t="shared" si="832"/>
        <v>0</v>
      </c>
    </row>
    <row r="5292" spans="1:39" x14ac:dyDescent="0.35">
      <c r="A5292" s="337">
        <v>27205</v>
      </c>
      <c r="B5292" s="338">
        <f t="shared" si="824"/>
        <v>1974</v>
      </c>
      <c r="C5292" s="338">
        <f t="shared" si="825"/>
        <v>6</v>
      </c>
      <c r="D5292" s="338">
        <f t="shared" si="826"/>
        <v>25</v>
      </c>
      <c r="E5292" s="334">
        <v>0</v>
      </c>
      <c r="F5292" s="334">
        <v>0</v>
      </c>
      <c r="G5292" s="334">
        <v>0</v>
      </c>
      <c r="H5292" s="334">
        <v>0</v>
      </c>
      <c r="I5292" s="334">
        <v>0</v>
      </c>
      <c r="J5292" s="334">
        <v>0</v>
      </c>
      <c r="K5292" s="334">
        <v>0</v>
      </c>
      <c r="L5292" s="334">
        <v>0</v>
      </c>
      <c r="M5292" s="334">
        <v>0</v>
      </c>
      <c r="N5292" s="334">
        <v>0</v>
      </c>
      <c r="O5292" s="334">
        <v>0</v>
      </c>
      <c r="P5292" s="334">
        <v>0</v>
      </c>
      <c r="Q5292" s="334">
        <v>0</v>
      </c>
      <c r="R5292" s="334">
        <v>0</v>
      </c>
      <c r="S5292" s="334">
        <v>0</v>
      </c>
      <c r="T5292" s="334">
        <v>0</v>
      </c>
      <c r="U5292" s="334">
        <v>0</v>
      </c>
      <c r="V5292" s="334">
        <v>0</v>
      </c>
      <c r="W5292" s="334">
        <v>0</v>
      </c>
      <c r="X5292" s="334">
        <v>0.1</v>
      </c>
      <c r="Y5292" s="334">
        <v>0</v>
      </c>
      <c r="Z5292" s="334">
        <v>0.2</v>
      </c>
      <c r="AA5292" s="334">
        <v>0</v>
      </c>
      <c r="AB5292" s="334">
        <v>0.2</v>
      </c>
      <c r="AD5292" s="334">
        <v>0.5</v>
      </c>
      <c r="AE5292" s="334">
        <f t="shared" si="827"/>
        <v>0.5</v>
      </c>
      <c r="AF5292" s="334">
        <f t="shared" si="828"/>
        <v>0.5</v>
      </c>
      <c r="AG5292" s="340">
        <f t="shared" si="829"/>
        <v>0</v>
      </c>
      <c r="AI5292" s="340">
        <f t="shared" si="832"/>
        <v>0</v>
      </c>
      <c r="AJ5292" s="340">
        <f t="shared" si="832"/>
        <v>0.5</v>
      </c>
      <c r="AK5292" s="340">
        <f t="shared" si="832"/>
        <v>0</v>
      </c>
      <c r="AL5292" s="340">
        <f t="shared" si="832"/>
        <v>0</v>
      </c>
      <c r="AM5292" s="340">
        <f t="shared" si="832"/>
        <v>0</v>
      </c>
    </row>
    <row r="5293" spans="1:39" x14ac:dyDescent="0.35">
      <c r="A5293" s="337">
        <v>27206</v>
      </c>
      <c r="B5293" s="338">
        <f t="shared" si="824"/>
        <v>1974</v>
      </c>
      <c r="C5293" s="338">
        <f t="shared" si="825"/>
        <v>6</v>
      </c>
      <c r="D5293" s="338">
        <f t="shared" si="826"/>
        <v>26</v>
      </c>
      <c r="E5293" s="334">
        <v>0.3</v>
      </c>
      <c r="F5293" s="334">
        <v>0</v>
      </c>
      <c r="G5293" s="334">
        <v>0</v>
      </c>
      <c r="H5293" s="334">
        <v>0</v>
      </c>
      <c r="I5293" s="334">
        <v>0</v>
      </c>
      <c r="J5293" s="334">
        <v>0</v>
      </c>
      <c r="K5293" s="334">
        <v>0.5</v>
      </c>
      <c r="L5293" s="334">
        <v>0</v>
      </c>
      <c r="M5293" s="334">
        <v>0</v>
      </c>
      <c r="N5293" s="334">
        <v>0</v>
      </c>
      <c r="O5293" s="334">
        <v>0</v>
      </c>
      <c r="P5293" s="334">
        <v>0</v>
      </c>
      <c r="Q5293" s="334">
        <v>0</v>
      </c>
      <c r="R5293" s="334">
        <v>0</v>
      </c>
      <c r="S5293" s="334">
        <v>0</v>
      </c>
      <c r="T5293" s="334">
        <v>0</v>
      </c>
      <c r="U5293" s="334">
        <v>0</v>
      </c>
      <c r="V5293" s="334">
        <v>0</v>
      </c>
      <c r="W5293" s="334">
        <v>0</v>
      </c>
      <c r="X5293" s="334">
        <v>0</v>
      </c>
      <c r="Y5293" s="334">
        <v>0</v>
      </c>
      <c r="Z5293" s="334">
        <v>0</v>
      </c>
      <c r="AA5293" s="334">
        <v>0</v>
      </c>
      <c r="AB5293" s="334">
        <v>0</v>
      </c>
      <c r="AD5293" s="334">
        <v>0.8</v>
      </c>
      <c r="AE5293" s="334">
        <f t="shared" si="827"/>
        <v>0.8</v>
      </c>
      <c r="AF5293" s="334">
        <f t="shared" si="828"/>
        <v>0.8</v>
      </c>
      <c r="AG5293" s="340">
        <f t="shared" si="829"/>
        <v>0</v>
      </c>
      <c r="AI5293" s="340">
        <f t="shared" si="832"/>
        <v>0</v>
      </c>
      <c r="AJ5293" s="340">
        <f t="shared" si="832"/>
        <v>0.8</v>
      </c>
      <c r="AK5293" s="340">
        <f t="shared" si="832"/>
        <v>0</v>
      </c>
      <c r="AL5293" s="340">
        <f t="shared" si="832"/>
        <v>0</v>
      </c>
      <c r="AM5293" s="340">
        <f t="shared" si="832"/>
        <v>0</v>
      </c>
    </row>
    <row r="5294" spans="1:39" x14ac:dyDescent="0.35">
      <c r="A5294" s="337">
        <v>27207</v>
      </c>
      <c r="B5294" s="338">
        <f t="shared" si="824"/>
        <v>1974</v>
      </c>
      <c r="C5294" s="338">
        <f t="shared" si="825"/>
        <v>6</v>
      </c>
      <c r="D5294" s="338">
        <f t="shared" si="826"/>
        <v>27</v>
      </c>
      <c r="E5294" s="334">
        <v>0</v>
      </c>
      <c r="F5294" s="334">
        <v>0</v>
      </c>
      <c r="G5294" s="334">
        <v>0</v>
      </c>
      <c r="H5294" s="334">
        <v>0</v>
      </c>
      <c r="I5294" s="334">
        <v>0</v>
      </c>
      <c r="J5294" s="334">
        <v>0</v>
      </c>
      <c r="K5294" s="334">
        <v>0</v>
      </c>
      <c r="L5294" s="334">
        <v>0</v>
      </c>
      <c r="M5294" s="334">
        <v>0</v>
      </c>
      <c r="N5294" s="334">
        <v>0</v>
      </c>
      <c r="O5294" s="334">
        <v>0</v>
      </c>
      <c r="P5294" s="334">
        <v>0</v>
      </c>
      <c r="Q5294" s="334">
        <v>0</v>
      </c>
      <c r="R5294" s="334">
        <v>0</v>
      </c>
      <c r="S5294" s="334">
        <v>0</v>
      </c>
      <c r="T5294" s="334">
        <v>0</v>
      </c>
      <c r="U5294" s="334">
        <v>0</v>
      </c>
      <c r="V5294" s="334">
        <v>0</v>
      </c>
      <c r="W5294" s="334">
        <v>0</v>
      </c>
      <c r="X5294" s="334">
        <v>0</v>
      </c>
      <c r="Y5294" s="334">
        <v>0</v>
      </c>
      <c r="Z5294" s="334">
        <v>0</v>
      </c>
      <c r="AA5294" s="334">
        <v>0</v>
      </c>
      <c r="AB5294" s="334">
        <v>0</v>
      </c>
      <c r="AD5294" s="334">
        <v>0</v>
      </c>
      <c r="AE5294" s="334">
        <f t="shared" si="827"/>
        <v>0</v>
      </c>
      <c r="AF5294" s="334">
        <f t="shared" si="828"/>
        <v>0</v>
      </c>
      <c r="AG5294" s="340">
        <f t="shared" si="829"/>
        <v>0</v>
      </c>
      <c r="AI5294" s="340">
        <f t="shared" si="832"/>
        <v>0</v>
      </c>
      <c r="AJ5294" s="340">
        <f t="shared" si="832"/>
        <v>0</v>
      </c>
      <c r="AK5294" s="340">
        <f t="shared" si="832"/>
        <v>0</v>
      </c>
      <c r="AL5294" s="340">
        <f t="shared" si="832"/>
        <v>0</v>
      </c>
      <c r="AM5294" s="340">
        <f t="shared" si="832"/>
        <v>0</v>
      </c>
    </row>
    <row r="5295" spans="1:39" x14ac:dyDescent="0.35">
      <c r="A5295" s="337">
        <v>27208</v>
      </c>
      <c r="B5295" s="338">
        <f t="shared" si="824"/>
        <v>1974</v>
      </c>
      <c r="C5295" s="338">
        <f t="shared" si="825"/>
        <v>6</v>
      </c>
      <c r="D5295" s="338">
        <f t="shared" si="826"/>
        <v>28</v>
      </c>
      <c r="E5295" s="334">
        <v>0</v>
      </c>
      <c r="F5295" s="334">
        <v>0</v>
      </c>
      <c r="G5295" s="334">
        <v>0</v>
      </c>
      <c r="H5295" s="334">
        <v>0</v>
      </c>
      <c r="I5295" s="334">
        <v>0</v>
      </c>
      <c r="J5295" s="334">
        <v>0</v>
      </c>
      <c r="K5295" s="334">
        <v>0</v>
      </c>
      <c r="L5295" s="334">
        <v>0</v>
      </c>
      <c r="M5295" s="334">
        <v>0</v>
      </c>
      <c r="N5295" s="334">
        <v>0</v>
      </c>
      <c r="O5295" s="334">
        <v>0</v>
      </c>
      <c r="P5295" s="334">
        <v>0</v>
      </c>
      <c r="Q5295" s="334">
        <v>0</v>
      </c>
      <c r="R5295" s="334">
        <v>0</v>
      </c>
      <c r="S5295" s="334">
        <v>0</v>
      </c>
      <c r="T5295" s="334">
        <v>0</v>
      </c>
      <c r="U5295" s="334">
        <v>0</v>
      </c>
      <c r="V5295" s="334">
        <v>0</v>
      </c>
      <c r="W5295" s="334">
        <v>0</v>
      </c>
      <c r="X5295" s="334">
        <v>0</v>
      </c>
      <c r="Y5295" s="334">
        <v>0</v>
      </c>
      <c r="Z5295" s="334">
        <v>0</v>
      </c>
      <c r="AA5295" s="334">
        <v>0</v>
      </c>
      <c r="AB5295" s="334">
        <v>0</v>
      </c>
      <c r="AD5295" s="334">
        <v>0</v>
      </c>
      <c r="AE5295" s="334">
        <f t="shared" si="827"/>
        <v>0</v>
      </c>
      <c r="AF5295" s="334">
        <f t="shared" si="828"/>
        <v>0</v>
      </c>
      <c r="AG5295" s="340">
        <f t="shared" si="829"/>
        <v>0</v>
      </c>
      <c r="AI5295" s="340">
        <f t="shared" si="832"/>
        <v>0</v>
      </c>
      <c r="AJ5295" s="340">
        <f t="shared" si="832"/>
        <v>0</v>
      </c>
      <c r="AK5295" s="340">
        <f t="shared" si="832"/>
        <v>0</v>
      </c>
      <c r="AL5295" s="340">
        <f t="shared" si="832"/>
        <v>0</v>
      </c>
      <c r="AM5295" s="340">
        <f t="shared" si="832"/>
        <v>0</v>
      </c>
    </row>
    <row r="5296" spans="1:39" x14ac:dyDescent="0.35">
      <c r="A5296" s="337">
        <v>27209</v>
      </c>
      <c r="B5296" s="338">
        <f t="shared" si="824"/>
        <v>1974</v>
      </c>
      <c r="C5296" s="338">
        <f t="shared" si="825"/>
        <v>6</v>
      </c>
      <c r="D5296" s="338">
        <f t="shared" si="826"/>
        <v>29</v>
      </c>
      <c r="E5296" s="334">
        <v>0</v>
      </c>
      <c r="F5296" s="334">
        <v>0</v>
      </c>
      <c r="G5296" s="334">
        <v>0</v>
      </c>
      <c r="H5296" s="334">
        <v>0</v>
      </c>
      <c r="I5296" s="334">
        <v>0</v>
      </c>
      <c r="J5296" s="334">
        <v>0</v>
      </c>
      <c r="K5296" s="334">
        <v>0</v>
      </c>
      <c r="L5296" s="334">
        <v>0</v>
      </c>
      <c r="M5296" s="334">
        <v>0</v>
      </c>
      <c r="N5296" s="334">
        <v>0</v>
      </c>
      <c r="O5296" s="334">
        <v>0</v>
      </c>
      <c r="P5296" s="334">
        <v>0</v>
      </c>
      <c r="Q5296" s="334">
        <v>0</v>
      </c>
      <c r="R5296" s="334">
        <v>0</v>
      </c>
      <c r="S5296" s="334">
        <v>0</v>
      </c>
      <c r="T5296" s="334">
        <v>0</v>
      </c>
      <c r="U5296" s="334">
        <v>0</v>
      </c>
      <c r="V5296" s="334">
        <v>0</v>
      </c>
      <c r="W5296" s="334">
        <v>0</v>
      </c>
      <c r="X5296" s="334">
        <v>0</v>
      </c>
      <c r="Y5296" s="334">
        <v>0</v>
      </c>
      <c r="Z5296" s="334">
        <v>0</v>
      </c>
      <c r="AA5296" s="334">
        <v>0</v>
      </c>
      <c r="AB5296" s="334">
        <v>0</v>
      </c>
      <c r="AD5296" s="334">
        <v>0</v>
      </c>
      <c r="AE5296" s="334">
        <f t="shared" si="827"/>
        <v>0</v>
      </c>
      <c r="AF5296" s="334">
        <f t="shared" si="828"/>
        <v>0</v>
      </c>
      <c r="AG5296" s="340">
        <f t="shared" si="829"/>
        <v>0</v>
      </c>
      <c r="AI5296" s="340">
        <f t="shared" si="832"/>
        <v>0</v>
      </c>
      <c r="AJ5296" s="340">
        <f t="shared" si="832"/>
        <v>0</v>
      </c>
      <c r="AK5296" s="340">
        <f t="shared" si="832"/>
        <v>0</v>
      </c>
      <c r="AL5296" s="340">
        <f t="shared" si="832"/>
        <v>0</v>
      </c>
      <c r="AM5296" s="340">
        <f t="shared" si="832"/>
        <v>0</v>
      </c>
    </row>
    <row r="5297" spans="1:39" x14ac:dyDescent="0.35">
      <c r="A5297" s="337">
        <v>27210</v>
      </c>
      <c r="B5297" s="338">
        <f t="shared" si="824"/>
        <v>1974</v>
      </c>
      <c r="C5297" s="338">
        <f t="shared" si="825"/>
        <v>6</v>
      </c>
      <c r="D5297" s="338">
        <f t="shared" si="826"/>
        <v>30</v>
      </c>
      <c r="E5297" s="334">
        <v>0</v>
      </c>
      <c r="F5297" s="334">
        <v>0</v>
      </c>
      <c r="G5297" s="334">
        <v>0</v>
      </c>
      <c r="H5297" s="334">
        <v>0</v>
      </c>
      <c r="I5297" s="334">
        <v>0</v>
      </c>
      <c r="J5297" s="334">
        <v>0</v>
      </c>
      <c r="K5297" s="334">
        <v>0</v>
      </c>
      <c r="L5297" s="334">
        <v>0</v>
      </c>
      <c r="M5297" s="334">
        <v>0</v>
      </c>
      <c r="N5297" s="334">
        <v>0</v>
      </c>
      <c r="O5297" s="334">
        <v>0</v>
      </c>
      <c r="P5297" s="334">
        <v>0</v>
      </c>
      <c r="Q5297" s="334">
        <v>0</v>
      </c>
      <c r="R5297" s="334">
        <v>0</v>
      </c>
      <c r="S5297" s="334">
        <v>0</v>
      </c>
      <c r="T5297" s="334">
        <v>0</v>
      </c>
      <c r="U5297" s="334">
        <v>0</v>
      </c>
      <c r="V5297" s="334">
        <v>0</v>
      </c>
      <c r="W5297" s="334">
        <v>0</v>
      </c>
      <c r="X5297" s="334">
        <v>0</v>
      </c>
      <c r="Y5297" s="334">
        <v>0</v>
      </c>
      <c r="Z5297" s="334">
        <v>0</v>
      </c>
      <c r="AA5297" s="334">
        <v>0</v>
      </c>
      <c r="AB5297" s="334">
        <v>0</v>
      </c>
      <c r="AD5297" s="334">
        <v>0</v>
      </c>
      <c r="AE5297" s="334">
        <f t="shared" si="827"/>
        <v>0</v>
      </c>
      <c r="AF5297" s="334">
        <f t="shared" si="828"/>
        <v>0</v>
      </c>
      <c r="AG5297" s="340">
        <f t="shared" si="829"/>
        <v>0</v>
      </c>
      <c r="AI5297" s="340">
        <f t="shared" si="832"/>
        <v>0</v>
      </c>
      <c r="AJ5297" s="340">
        <f t="shared" si="832"/>
        <v>0</v>
      </c>
      <c r="AK5297" s="340">
        <f t="shared" si="832"/>
        <v>0</v>
      </c>
      <c r="AL5297" s="340">
        <f t="shared" si="832"/>
        <v>0</v>
      </c>
      <c r="AM5297" s="340">
        <f t="shared" si="832"/>
        <v>0</v>
      </c>
    </row>
    <row r="5298" spans="1:39" x14ac:dyDescent="0.35">
      <c r="A5298" s="337">
        <v>27211</v>
      </c>
      <c r="B5298" s="338">
        <f t="shared" si="824"/>
        <v>1974</v>
      </c>
      <c r="C5298" s="338">
        <f t="shared" si="825"/>
        <v>7</v>
      </c>
      <c r="D5298" s="338">
        <f t="shared" si="826"/>
        <v>1</v>
      </c>
      <c r="E5298" s="334">
        <v>0</v>
      </c>
      <c r="F5298" s="334">
        <v>0</v>
      </c>
      <c r="G5298" s="334">
        <v>0</v>
      </c>
      <c r="H5298" s="334">
        <v>0</v>
      </c>
      <c r="I5298" s="334">
        <v>0</v>
      </c>
      <c r="J5298" s="334">
        <v>0</v>
      </c>
      <c r="K5298" s="334">
        <v>0</v>
      </c>
      <c r="L5298" s="334">
        <v>0</v>
      </c>
      <c r="M5298" s="334">
        <v>0</v>
      </c>
      <c r="N5298" s="334">
        <v>0.5</v>
      </c>
      <c r="O5298" s="334">
        <v>0.5</v>
      </c>
      <c r="P5298" s="334">
        <v>0</v>
      </c>
      <c r="Q5298" s="334">
        <v>2.5</v>
      </c>
      <c r="R5298" s="334">
        <v>1.3</v>
      </c>
      <c r="S5298" s="334">
        <v>1.5</v>
      </c>
      <c r="T5298" s="334">
        <v>1.5</v>
      </c>
      <c r="U5298" s="334">
        <v>0.5</v>
      </c>
      <c r="V5298" s="334">
        <v>0</v>
      </c>
      <c r="W5298" s="334">
        <v>0</v>
      </c>
      <c r="X5298" s="334">
        <v>0</v>
      </c>
      <c r="Y5298" s="334">
        <v>0</v>
      </c>
      <c r="Z5298" s="334">
        <v>0</v>
      </c>
      <c r="AA5298" s="334">
        <v>0</v>
      </c>
      <c r="AB5298" s="334">
        <v>0</v>
      </c>
      <c r="AD5298" s="334">
        <v>8.3000000000000007</v>
      </c>
      <c r="AE5298" s="334">
        <f t="shared" si="827"/>
        <v>8.3000000000000007</v>
      </c>
      <c r="AF5298" s="334">
        <f t="shared" si="828"/>
        <v>8.3000000000000007</v>
      </c>
      <c r="AG5298" s="340">
        <f t="shared" si="829"/>
        <v>0</v>
      </c>
      <c r="AI5298" s="340">
        <f t="shared" si="832"/>
        <v>0</v>
      </c>
      <c r="AJ5298" s="340">
        <f t="shared" si="832"/>
        <v>0</v>
      </c>
      <c r="AK5298" s="340">
        <f t="shared" si="832"/>
        <v>8.3000000000000007</v>
      </c>
      <c r="AL5298" s="340">
        <f t="shared" si="832"/>
        <v>0</v>
      </c>
      <c r="AM5298" s="340">
        <f t="shared" si="832"/>
        <v>0</v>
      </c>
    </row>
    <row r="5299" spans="1:39" x14ac:dyDescent="0.35">
      <c r="A5299" s="337">
        <v>27212</v>
      </c>
      <c r="B5299" s="338">
        <f t="shared" si="824"/>
        <v>1974</v>
      </c>
      <c r="C5299" s="338">
        <f t="shared" si="825"/>
        <v>7</v>
      </c>
      <c r="D5299" s="338">
        <f t="shared" si="826"/>
        <v>2</v>
      </c>
      <c r="E5299" s="334">
        <v>0</v>
      </c>
      <c r="F5299" s="334">
        <v>0</v>
      </c>
      <c r="G5299" s="334">
        <v>0</v>
      </c>
      <c r="H5299" s="334">
        <v>0</v>
      </c>
      <c r="I5299" s="334">
        <v>0</v>
      </c>
      <c r="J5299" s="334">
        <v>0</v>
      </c>
      <c r="K5299" s="334">
        <v>0</v>
      </c>
      <c r="L5299" s="334">
        <v>0</v>
      </c>
      <c r="M5299" s="334">
        <v>0</v>
      </c>
      <c r="N5299" s="334">
        <v>0</v>
      </c>
      <c r="O5299" s="334">
        <v>0</v>
      </c>
      <c r="P5299" s="334">
        <v>0</v>
      </c>
      <c r="Q5299" s="334">
        <v>0</v>
      </c>
      <c r="R5299" s="334">
        <v>0</v>
      </c>
      <c r="S5299" s="334">
        <v>0</v>
      </c>
      <c r="T5299" s="334">
        <v>0</v>
      </c>
      <c r="U5299" s="334">
        <v>0</v>
      </c>
      <c r="V5299" s="334">
        <v>0</v>
      </c>
      <c r="W5299" s="334">
        <v>0</v>
      </c>
      <c r="X5299" s="334">
        <v>0</v>
      </c>
      <c r="Y5299" s="334">
        <v>0</v>
      </c>
      <c r="Z5299" s="334">
        <v>0</v>
      </c>
      <c r="AA5299" s="334">
        <v>0</v>
      </c>
      <c r="AB5299" s="334">
        <v>0</v>
      </c>
      <c r="AD5299" s="334">
        <v>0</v>
      </c>
      <c r="AE5299" s="334">
        <f t="shared" si="827"/>
        <v>0</v>
      </c>
      <c r="AF5299" s="334">
        <f t="shared" si="828"/>
        <v>0</v>
      </c>
      <c r="AG5299" s="340">
        <f t="shared" si="829"/>
        <v>0</v>
      </c>
      <c r="AI5299" s="340">
        <f t="shared" si="832"/>
        <v>0</v>
      </c>
      <c r="AJ5299" s="340">
        <f t="shared" si="832"/>
        <v>0</v>
      </c>
      <c r="AK5299" s="340">
        <f t="shared" si="832"/>
        <v>0</v>
      </c>
      <c r="AL5299" s="340">
        <f t="shared" si="832"/>
        <v>0</v>
      </c>
      <c r="AM5299" s="340">
        <f t="shared" si="832"/>
        <v>0</v>
      </c>
    </row>
    <row r="5300" spans="1:39" x14ac:dyDescent="0.35">
      <c r="A5300" s="337">
        <v>27213</v>
      </c>
      <c r="B5300" s="338">
        <f t="shared" si="824"/>
        <v>1974</v>
      </c>
      <c r="C5300" s="338">
        <f t="shared" si="825"/>
        <v>7</v>
      </c>
      <c r="D5300" s="338">
        <f t="shared" si="826"/>
        <v>3</v>
      </c>
      <c r="E5300" s="334">
        <v>0</v>
      </c>
      <c r="F5300" s="334">
        <v>0</v>
      </c>
      <c r="G5300" s="334">
        <v>0</v>
      </c>
      <c r="H5300" s="334">
        <v>0</v>
      </c>
      <c r="I5300" s="334">
        <v>0</v>
      </c>
      <c r="J5300" s="334">
        <v>0</v>
      </c>
      <c r="K5300" s="334">
        <v>0</v>
      </c>
      <c r="L5300" s="334">
        <v>0</v>
      </c>
      <c r="M5300" s="334">
        <v>0</v>
      </c>
      <c r="N5300" s="334">
        <v>0</v>
      </c>
      <c r="O5300" s="334">
        <v>0</v>
      </c>
      <c r="P5300" s="334">
        <v>0</v>
      </c>
      <c r="Q5300" s="334">
        <v>0</v>
      </c>
      <c r="R5300" s="334">
        <v>0</v>
      </c>
      <c r="S5300" s="334">
        <v>0</v>
      </c>
      <c r="T5300" s="334">
        <v>0</v>
      </c>
      <c r="U5300" s="334">
        <v>0</v>
      </c>
      <c r="V5300" s="334">
        <v>0</v>
      </c>
      <c r="W5300" s="334">
        <v>0</v>
      </c>
      <c r="X5300" s="334">
        <v>0</v>
      </c>
      <c r="Y5300" s="334">
        <v>0</v>
      </c>
      <c r="Z5300" s="334">
        <v>0</v>
      </c>
      <c r="AA5300" s="334">
        <v>0</v>
      </c>
      <c r="AB5300" s="334">
        <v>0</v>
      </c>
      <c r="AD5300" s="334">
        <v>0</v>
      </c>
      <c r="AE5300" s="334">
        <f t="shared" si="827"/>
        <v>0</v>
      </c>
      <c r="AF5300" s="334">
        <f t="shared" si="828"/>
        <v>0</v>
      </c>
      <c r="AG5300" s="340">
        <f t="shared" si="829"/>
        <v>0</v>
      </c>
      <c r="AI5300" s="340">
        <f t="shared" ref="AI5300:AM5315" si="833">IF($C5300=AI$1,$AF5300,0)</f>
        <v>0</v>
      </c>
      <c r="AJ5300" s="340">
        <f t="shared" si="833"/>
        <v>0</v>
      </c>
      <c r="AK5300" s="340">
        <f t="shared" si="833"/>
        <v>0</v>
      </c>
      <c r="AL5300" s="340">
        <f t="shared" si="833"/>
        <v>0</v>
      </c>
      <c r="AM5300" s="340">
        <f t="shared" si="833"/>
        <v>0</v>
      </c>
    </row>
    <row r="5301" spans="1:39" x14ac:dyDescent="0.35">
      <c r="A5301" s="337">
        <v>27214</v>
      </c>
      <c r="B5301" s="338">
        <f t="shared" si="824"/>
        <v>1974</v>
      </c>
      <c r="C5301" s="338">
        <f t="shared" si="825"/>
        <v>7</v>
      </c>
      <c r="D5301" s="338">
        <f t="shared" si="826"/>
        <v>4</v>
      </c>
      <c r="E5301" s="334">
        <v>0</v>
      </c>
      <c r="F5301" s="334">
        <v>0</v>
      </c>
      <c r="G5301" s="334">
        <v>0</v>
      </c>
      <c r="H5301" s="334">
        <v>0</v>
      </c>
      <c r="I5301" s="334">
        <v>0</v>
      </c>
      <c r="J5301" s="334">
        <v>0</v>
      </c>
      <c r="K5301" s="334">
        <v>0</v>
      </c>
      <c r="L5301" s="334">
        <v>0</v>
      </c>
      <c r="M5301" s="334">
        <v>0</v>
      </c>
      <c r="N5301" s="334">
        <v>0</v>
      </c>
      <c r="O5301" s="334">
        <v>0</v>
      </c>
      <c r="P5301" s="334">
        <v>0</v>
      </c>
      <c r="Q5301" s="334">
        <v>0</v>
      </c>
      <c r="R5301" s="334">
        <v>0</v>
      </c>
      <c r="S5301" s="334">
        <v>0</v>
      </c>
      <c r="T5301" s="334">
        <v>0</v>
      </c>
      <c r="U5301" s="334">
        <v>0</v>
      </c>
      <c r="V5301" s="334">
        <v>0</v>
      </c>
      <c r="W5301" s="334">
        <v>0</v>
      </c>
      <c r="X5301" s="334">
        <v>0</v>
      </c>
      <c r="Y5301" s="334">
        <v>0</v>
      </c>
      <c r="Z5301" s="334">
        <v>0</v>
      </c>
      <c r="AA5301" s="334">
        <v>0</v>
      </c>
      <c r="AB5301" s="334">
        <v>0</v>
      </c>
      <c r="AD5301" s="334">
        <v>0</v>
      </c>
      <c r="AE5301" s="334">
        <f t="shared" si="827"/>
        <v>0</v>
      </c>
      <c r="AF5301" s="334">
        <f t="shared" si="828"/>
        <v>0</v>
      </c>
      <c r="AG5301" s="340">
        <f t="shared" si="829"/>
        <v>0</v>
      </c>
      <c r="AI5301" s="340">
        <f t="shared" si="833"/>
        <v>0</v>
      </c>
      <c r="AJ5301" s="340">
        <f t="shared" si="833"/>
        <v>0</v>
      </c>
      <c r="AK5301" s="340">
        <f t="shared" si="833"/>
        <v>0</v>
      </c>
      <c r="AL5301" s="340">
        <f t="shared" si="833"/>
        <v>0</v>
      </c>
      <c r="AM5301" s="340">
        <f t="shared" si="833"/>
        <v>0</v>
      </c>
    </row>
    <row r="5302" spans="1:39" x14ac:dyDescent="0.35">
      <c r="A5302" s="337">
        <v>27215</v>
      </c>
      <c r="B5302" s="338">
        <f t="shared" si="824"/>
        <v>1974</v>
      </c>
      <c r="C5302" s="338">
        <f t="shared" si="825"/>
        <v>7</v>
      </c>
      <c r="D5302" s="338">
        <f t="shared" si="826"/>
        <v>5</v>
      </c>
      <c r="E5302" s="334">
        <v>0</v>
      </c>
      <c r="F5302" s="334">
        <v>0</v>
      </c>
      <c r="G5302" s="334">
        <v>0</v>
      </c>
      <c r="H5302" s="334">
        <v>0</v>
      </c>
      <c r="I5302" s="334">
        <v>0</v>
      </c>
      <c r="J5302" s="334">
        <v>0</v>
      </c>
      <c r="K5302" s="334">
        <v>0</v>
      </c>
      <c r="L5302" s="334">
        <v>0</v>
      </c>
      <c r="M5302" s="334">
        <v>0</v>
      </c>
      <c r="N5302" s="334">
        <v>0</v>
      </c>
      <c r="O5302" s="334">
        <v>0</v>
      </c>
      <c r="P5302" s="334">
        <v>0</v>
      </c>
      <c r="Q5302" s="334">
        <v>0</v>
      </c>
      <c r="R5302" s="334">
        <v>0</v>
      </c>
      <c r="S5302" s="334">
        <v>0</v>
      </c>
      <c r="T5302" s="334">
        <v>0</v>
      </c>
      <c r="U5302" s="334">
        <v>0.8</v>
      </c>
      <c r="V5302" s="334">
        <v>0</v>
      </c>
      <c r="W5302" s="334">
        <v>0</v>
      </c>
      <c r="X5302" s="334">
        <v>0</v>
      </c>
      <c r="Y5302" s="334">
        <v>0</v>
      </c>
      <c r="Z5302" s="334">
        <v>0</v>
      </c>
      <c r="AA5302" s="334">
        <v>0</v>
      </c>
      <c r="AB5302" s="334">
        <v>0</v>
      </c>
      <c r="AD5302" s="334">
        <v>0.8</v>
      </c>
      <c r="AE5302" s="334">
        <f t="shared" si="827"/>
        <v>0.8</v>
      </c>
      <c r="AF5302" s="334">
        <f t="shared" si="828"/>
        <v>0.8</v>
      </c>
      <c r="AG5302" s="340">
        <f t="shared" si="829"/>
        <v>0</v>
      </c>
      <c r="AI5302" s="340">
        <f t="shared" si="833"/>
        <v>0</v>
      </c>
      <c r="AJ5302" s="340">
        <f t="shared" si="833"/>
        <v>0</v>
      </c>
      <c r="AK5302" s="340">
        <f t="shared" si="833"/>
        <v>0.8</v>
      </c>
      <c r="AL5302" s="340">
        <f t="shared" si="833"/>
        <v>0</v>
      </c>
      <c r="AM5302" s="340">
        <f t="shared" si="833"/>
        <v>0</v>
      </c>
    </row>
    <row r="5303" spans="1:39" x14ac:dyDescent="0.35">
      <c r="A5303" s="337">
        <v>27216</v>
      </c>
      <c r="B5303" s="338">
        <f t="shared" si="824"/>
        <v>1974</v>
      </c>
      <c r="C5303" s="338">
        <f t="shared" si="825"/>
        <v>7</v>
      </c>
      <c r="D5303" s="338">
        <f t="shared" si="826"/>
        <v>6</v>
      </c>
      <c r="E5303" s="334">
        <v>1</v>
      </c>
      <c r="F5303" s="334">
        <v>0</v>
      </c>
      <c r="G5303" s="334">
        <v>0</v>
      </c>
      <c r="H5303" s="334">
        <v>0</v>
      </c>
      <c r="I5303" s="334">
        <v>0</v>
      </c>
      <c r="J5303" s="334">
        <v>0</v>
      </c>
      <c r="K5303" s="334">
        <v>0</v>
      </c>
      <c r="L5303" s="334">
        <v>0</v>
      </c>
      <c r="M5303" s="334">
        <v>0.3</v>
      </c>
      <c r="N5303" s="334">
        <v>0</v>
      </c>
      <c r="O5303" s="334">
        <v>0</v>
      </c>
      <c r="P5303" s="334">
        <v>0</v>
      </c>
      <c r="Q5303" s="334">
        <v>0</v>
      </c>
      <c r="R5303" s="334">
        <v>0</v>
      </c>
      <c r="S5303" s="334">
        <v>0</v>
      </c>
      <c r="T5303" s="334">
        <v>2</v>
      </c>
      <c r="U5303" s="334">
        <v>7.1</v>
      </c>
      <c r="V5303" s="334">
        <v>0</v>
      </c>
      <c r="W5303" s="334">
        <v>0</v>
      </c>
      <c r="X5303" s="334">
        <v>0</v>
      </c>
      <c r="Y5303" s="334">
        <v>0</v>
      </c>
      <c r="Z5303" s="334">
        <v>0</v>
      </c>
      <c r="AA5303" s="334">
        <v>0</v>
      </c>
      <c r="AB5303" s="334">
        <v>0</v>
      </c>
      <c r="AD5303" s="334">
        <v>10.4</v>
      </c>
      <c r="AE5303" s="334">
        <f t="shared" si="827"/>
        <v>10.4</v>
      </c>
      <c r="AF5303" s="334">
        <f t="shared" si="828"/>
        <v>10.399999999999999</v>
      </c>
      <c r="AG5303" s="340">
        <f t="shared" si="829"/>
        <v>1.7763568394002505E-15</v>
      </c>
      <c r="AI5303" s="340">
        <f t="shared" si="833"/>
        <v>0</v>
      </c>
      <c r="AJ5303" s="340">
        <f t="shared" si="833"/>
        <v>0</v>
      </c>
      <c r="AK5303" s="340">
        <f t="shared" si="833"/>
        <v>10.399999999999999</v>
      </c>
      <c r="AL5303" s="340">
        <f t="shared" si="833"/>
        <v>0</v>
      </c>
      <c r="AM5303" s="340">
        <f t="shared" si="833"/>
        <v>0</v>
      </c>
    </row>
    <row r="5304" spans="1:39" x14ac:dyDescent="0.35">
      <c r="A5304" s="337">
        <v>27217</v>
      </c>
      <c r="B5304" s="338">
        <f t="shared" si="824"/>
        <v>1974</v>
      </c>
      <c r="C5304" s="338">
        <f t="shared" si="825"/>
        <v>7</v>
      </c>
      <c r="D5304" s="338">
        <f t="shared" si="826"/>
        <v>7</v>
      </c>
      <c r="E5304" s="334">
        <v>0</v>
      </c>
      <c r="F5304" s="334">
        <v>0</v>
      </c>
      <c r="G5304" s="334">
        <v>0</v>
      </c>
      <c r="H5304" s="334">
        <v>0</v>
      </c>
      <c r="I5304" s="334">
        <v>0</v>
      </c>
      <c r="J5304" s="334">
        <v>0</v>
      </c>
      <c r="K5304" s="334">
        <v>0</v>
      </c>
      <c r="L5304" s="334">
        <v>0.3</v>
      </c>
      <c r="M5304" s="334">
        <v>0</v>
      </c>
      <c r="N5304" s="334">
        <v>0.5</v>
      </c>
      <c r="O5304" s="334">
        <v>0</v>
      </c>
      <c r="P5304" s="334">
        <v>0</v>
      </c>
      <c r="Q5304" s="334">
        <v>0</v>
      </c>
      <c r="R5304" s="334">
        <v>0</v>
      </c>
      <c r="S5304" s="334">
        <v>0</v>
      </c>
      <c r="T5304" s="334">
        <v>0</v>
      </c>
      <c r="U5304" s="334">
        <v>0</v>
      </c>
      <c r="V5304" s="334">
        <v>0</v>
      </c>
      <c r="W5304" s="334">
        <v>0</v>
      </c>
      <c r="X5304" s="334">
        <v>0</v>
      </c>
      <c r="Y5304" s="334">
        <v>0.5</v>
      </c>
      <c r="Z5304" s="334">
        <v>0</v>
      </c>
      <c r="AA5304" s="334">
        <v>0</v>
      </c>
      <c r="AB5304" s="334">
        <v>0</v>
      </c>
      <c r="AD5304" s="334">
        <v>1.3</v>
      </c>
      <c r="AE5304" s="334">
        <f t="shared" si="827"/>
        <v>1.3</v>
      </c>
      <c r="AF5304" s="334">
        <f t="shared" si="828"/>
        <v>1.3</v>
      </c>
      <c r="AG5304" s="340">
        <f t="shared" si="829"/>
        <v>0</v>
      </c>
      <c r="AI5304" s="340">
        <f t="shared" si="833"/>
        <v>0</v>
      </c>
      <c r="AJ5304" s="340">
        <f t="shared" si="833"/>
        <v>0</v>
      </c>
      <c r="AK5304" s="340">
        <f t="shared" si="833"/>
        <v>1.3</v>
      </c>
      <c r="AL5304" s="340">
        <f t="shared" si="833"/>
        <v>0</v>
      </c>
      <c r="AM5304" s="340">
        <f t="shared" si="833"/>
        <v>0</v>
      </c>
    </row>
    <row r="5305" spans="1:39" x14ac:dyDescent="0.35">
      <c r="A5305" s="337">
        <v>27218</v>
      </c>
      <c r="B5305" s="338">
        <f t="shared" si="824"/>
        <v>1974</v>
      </c>
      <c r="C5305" s="338">
        <f t="shared" si="825"/>
        <v>7</v>
      </c>
      <c r="D5305" s="338">
        <f t="shared" si="826"/>
        <v>8</v>
      </c>
      <c r="E5305" s="334">
        <v>0</v>
      </c>
      <c r="F5305" s="334">
        <v>0</v>
      </c>
      <c r="G5305" s="334">
        <v>0</v>
      </c>
      <c r="H5305" s="334">
        <v>0</v>
      </c>
      <c r="I5305" s="334">
        <v>0</v>
      </c>
      <c r="J5305" s="334">
        <v>0</v>
      </c>
      <c r="K5305" s="334">
        <v>0</v>
      </c>
      <c r="L5305" s="334">
        <v>0</v>
      </c>
      <c r="M5305" s="334">
        <v>0</v>
      </c>
      <c r="N5305" s="334">
        <v>0</v>
      </c>
      <c r="O5305" s="334">
        <v>0</v>
      </c>
      <c r="P5305" s="334">
        <v>0</v>
      </c>
      <c r="Q5305" s="334">
        <v>0</v>
      </c>
      <c r="R5305" s="334">
        <v>3.8</v>
      </c>
      <c r="S5305" s="334">
        <v>1.5</v>
      </c>
      <c r="T5305" s="334">
        <v>0.3</v>
      </c>
      <c r="U5305" s="334">
        <v>0</v>
      </c>
      <c r="V5305" s="334">
        <v>0</v>
      </c>
      <c r="W5305" s="334">
        <v>0</v>
      </c>
      <c r="X5305" s="334">
        <v>0</v>
      </c>
      <c r="Y5305" s="334">
        <v>0</v>
      </c>
      <c r="Z5305" s="334">
        <v>0</v>
      </c>
      <c r="AA5305" s="334">
        <v>0</v>
      </c>
      <c r="AB5305" s="334">
        <v>0</v>
      </c>
      <c r="AD5305" s="334">
        <v>5.6</v>
      </c>
      <c r="AE5305" s="334">
        <f t="shared" si="827"/>
        <v>5.6</v>
      </c>
      <c r="AF5305" s="334">
        <f t="shared" si="828"/>
        <v>5.6</v>
      </c>
      <c r="AG5305" s="340">
        <f t="shared" si="829"/>
        <v>0</v>
      </c>
      <c r="AI5305" s="340">
        <f t="shared" si="833"/>
        <v>0</v>
      </c>
      <c r="AJ5305" s="340">
        <f t="shared" si="833"/>
        <v>0</v>
      </c>
      <c r="AK5305" s="340">
        <f t="shared" si="833"/>
        <v>5.6</v>
      </c>
      <c r="AL5305" s="340">
        <f t="shared" si="833"/>
        <v>0</v>
      </c>
      <c r="AM5305" s="340">
        <f t="shared" si="833"/>
        <v>0</v>
      </c>
    </row>
    <row r="5306" spans="1:39" x14ac:dyDescent="0.35">
      <c r="A5306" s="337">
        <v>27219</v>
      </c>
      <c r="B5306" s="338">
        <f t="shared" si="824"/>
        <v>1974</v>
      </c>
      <c r="C5306" s="338">
        <f t="shared" si="825"/>
        <v>7</v>
      </c>
      <c r="D5306" s="338">
        <f t="shared" si="826"/>
        <v>9</v>
      </c>
      <c r="E5306" s="334">
        <v>0</v>
      </c>
      <c r="F5306" s="334">
        <v>0</v>
      </c>
      <c r="G5306" s="334">
        <v>0</v>
      </c>
      <c r="H5306" s="334">
        <v>0</v>
      </c>
      <c r="I5306" s="334">
        <v>0</v>
      </c>
      <c r="J5306" s="334">
        <v>0</v>
      </c>
      <c r="K5306" s="334">
        <v>0</v>
      </c>
      <c r="L5306" s="334">
        <v>0</v>
      </c>
      <c r="M5306" s="334">
        <v>0</v>
      </c>
      <c r="N5306" s="334">
        <v>0</v>
      </c>
      <c r="O5306" s="334">
        <v>0</v>
      </c>
      <c r="P5306" s="334">
        <v>0</v>
      </c>
      <c r="Q5306" s="334">
        <v>0</v>
      </c>
      <c r="R5306" s="334">
        <v>0</v>
      </c>
      <c r="S5306" s="334">
        <v>0</v>
      </c>
      <c r="T5306" s="334">
        <v>0</v>
      </c>
      <c r="U5306" s="334">
        <v>0</v>
      </c>
      <c r="V5306" s="334">
        <v>0</v>
      </c>
      <c r="W5306" s="334">
        <v>0</v>
      </c>
      <c r="X5306" s="334">
        <v>0</v>
      </c>
      <c r="Y5306" s="334">
        <v>0</v>
      </c>
      <c r="Z5306" s="334">
        <v>0</v>
      </c>
      <c r="AA5306" s="334">
        <v>0</v>
      </c>
      <c r="AB5306" s="334">
        <v>0</v>
      </c>
      <c r="AD5306" s="334">
        <v>0</v>
      </c>
      <c r="AE5306" s="334">
        <f t="shared" si="827"/>
        <v>0</v>
      </c>
      <c r="AF5306" s="334">
        <f t="shared" si="828"/>
        <v>0</v>
      </c>
      <c r="AG5306" s="340">
        <f t="shared" si="829"/>
        <v>0</v>
      </c>
      <c r="AI5306" s="340">
        <f t="shared" si="833"/>
        <v>0</v>
      </c>
      <c r="AJ5306" s="340">
        <f t="shared" si="833"/>
        <v>0</v>
      </c>
      <c r="AK5306" s="340">
        <f t="shared" si="833"/>
        <v>0</v>
      </c>
      <c r="AL5306" s="340">
        <f t="shared" si="833"/>
        <v>0</v>
      </c>
      <c r="AM5306" s="340">
        <f t="shared" si="833"/>
        <v>0</v>
      </c>
    </row>
    <row r="5307" spans="1:39" x14ac:dyDescent="0.35">
      <c r="A5307" s="337">
        <v>27220</v>
      </c>
      <c r="B5307" s="338">
        <f t="shared" si="824"/>
        <v>1974</v>
      </c>
      <c r="C5307" s="338">
        <f t="shared" si="825"/>
        <v>7</v>
      </c>
      <c r="D5307" s="338">
        <f t="shared" si="826"/>
        <v>10</v>
      </c>
      <c r="E5307" s="334">
        <v>0</v>
      </c>
      <c r="F5307" s="334">
        <v>0</v>
      </c>
      <c r="G5307" s="334">
        <v>0</v>
      </c>
      <c r="H5307" s="334">
        <v>0</v>
      </c>
      <c r="I5307" s="334">
        <v>0</v>
      </c>
      <c r="J5307" s="334">
        <v>0</v>
      </c>
      <c r="K5307" s="334">
        <v>0</v>
      </c>
      <c r="L5307" s="334">
        <v>0</v>
      </c>
      <c r="M5307" s="334">
        <v>0</v>
      </c>
      <c r="N5307" s="334">
        <v>0</v>
      </c>
      <c r="O5307" s="334">
        <v>0</v>
      </c>
      <c r="P5307" s="334">
        <v>0</v>
      </c>
      <c r="Q5307" s="334">
        <v>0</v>
      </c>
      <c r="R5307" s="334">
        <v>0</v>
      </c>
      <c r="S5307" s="334">
        <v>0</v>
      </c>
      <c r="T5307" s="334">
        <v>0</v>
      </c>
      <c r="U5307" s="334">
        <v>0</v>
      </c>
      <c r="V5307" s="334">
        <v>0</v>
      </c>
      <c r="W5307" s="334">
        <v>0</v>
      </c>
      <c r="X5307" s="334">
        <v>0</v>
      </c>
      <c r="Y5307" s="334">
        <v>0</v>
      </c>
      <c r="Z5307" s="334">
        <v>0</v>
      </c>
      <c r="AA5307" s="334">
        <v>0</v>
      </c>
      <c r="AB5307" s="334">
        <v>0</v>
      </c>
      <c r="AD5307" s="334">
        <v>0</v>
      </c>
      <c r="AE5307" s="334">
        <f t="shared" si="827"/>
        <v>0</v>
      </c>
      <c r="AF5307" s="334">
        <f t="shared" si="828"/>
        <v>0</v>
      </c>
      <c r="AG5307" s="340">
        <f t="shared" si="829"/>
        <v>0</v>
      </c>
      <c r="AI5307" s="340">
        <f t="shared" si="833"/>
        <v>0</v>
      </c>
      <c r="AJ5307" s="340">
        <f t="shared" si="833"/>
        <v>0</v>
      </c>
      <c r="AK5307" s="340">
        <f t="shared" si="833"/>
        <v>0</v>
      </c>
      <c r="AL5307" s="340">
        <f t="shared" si="833"/>
        <v>0</v>
      </c>
      <c r="AM5307" s="340">
        <f t="shared" si="833"/>
        <v>0</v>
      </c>
    </row>
    <row r="5308" spans="1:39" x14ac:dyDescent="0.35">
      <c r="A5308" s="337">
        <v>27221</v>
      </c>
      <c r="B5308" s="338">
        <f t="shared" si="824"/>
        <v>1974</v>
      </c>
      <c r="C5308" s="338">
        <f t="shared" si="825"/>
        <v>7</v>
      </c>
      <c r="D5308" s="338">
        <f t="shared" si="826"/>
        <v>11</v>
      </c>
      <c r="E5308" s="334">
        <v>0</v>
      </c>
      <c r="F5308" s="334">
        <v>0</v>
      </c>
      <c r="G5308" s="334">
        <v>0</v>
      </c>
      <c r="H5308" s="334">
        <v>0</v>
      </c>
      <c r="I5308" s="334">
        <v>0.3</v>
      </c>
      <c r="J5308" s="334">
        <v>2.2999999999999998</v>
      </c>
      <c r="K5308" s="334">
        <v>3</v>
      </c>
      <c r="L5308" s="334">
        <v>3.3</v>
      </c>
      <c r="M5308" s="334">
        <v>1.5</v>
      </c>
      <c r="N5308" s="334">
        <v>0.5</v>
      </c>
      <c r="O5308" s="334">
        <v>0</v>
      </c>
      <c r="P5308" s="334">
        <v>0</v>
      </c>
      <c r="Q5308" s="334">
        <v>0</v>
      </c>
      <c r="R5308" s="334">
        <v>0.3</v>
      </c>
      <c r="S5308" s="334">
        <v>0</v>
      </c>
      <c r="T5308" s="334">
        <v>0</v>
      </c>
      <c r="U5308" s="334">
        <v>0</v>
      </c>
      <c r="V5308" s="334">
        <v>0</v>
      </c>
      <c r="W5308" s="334">
        <v>0</v>
      </c>
      <c r="X5308" s="334">
        <v>0</v>
      </c>
      <c r="Y5308" s="334">
        <v>0</v>
      </c>
      <c r="Z5308" s="334">
        <v>0</v>
      </c>
      <c r="AA5308" s="334">
        <v>0</v>
      </c>
      <c r="AB5308" s="334">
        <v>0</v>
      </c>
      <c r="AD5308" s="334">
        <v>11.2</v>
      </c>
      <c r="AE5308" s="334">
        <f t="shared" si="827"/>
        <v>11.2</v>
      </c>
      <c r="AF5308" s="334">
        <f t="shared" si="828"/>
        <v>11.2</v>
      </c>
      <c r="AG5308" s="340">
        <f t="shared" si="829"/>
        <v>0</v>
      </c>
      <c r="AI5308" s="340">
        <f t="shared" si="833"/>
        <v>0</v>
      </c>
      <c r="AJ5308" s="340">
        <f t="shared" si="833"/>
        <v>0</v>
      </c>
      <c r="AK5308" s="340">
        <f t="shared" si="833"/>
        <v>11.2</v>
      </c>
      <c r="AL5308" s="340">
        <f t="shared" si="833"/>
        <v>0</v>
      </c>
      <c r="AM5308" s="340">
        <f t="shared" si="833"/>
        <v>0</v>
      </c>
    </row>
    <row r="5309" spans="1:39" x14ac:dyDescent="0.35">
      <c r="A5309" s="337">
        <v>27222</v>
      </c>
      <c r="B5309" s="338">
        <f t="shared" si="824"/>
        <v>1974</v>
      </c>
      <c r="C5309" s="338">
        <f t="shared" si="825"/>
        <v>7</v>
      </c>
      <c r="D5309" s="338">
        <f t="shared" si="826"/>
        <v>12</v>
      </c>
      <c r="E5309" s="334">
        <v>0</v>
      </c>
      <c r="F5309" s="334">
        <v>0</v>
      </c>
      <c r="G5309" s="334">
        <v>0</v>
      </c>
      <c r="H5309" s="334">
        <v>0</v>
      </c>
      <c r="I5309" s="334">
        <v>0</v>
      </c>
      <c r="J5309" s="334">
        <v>0</v>
      </c>
      <c r="K5309" s="334">
        <v>0</v>
      </c>
      <c r="L5309" s="334">
        <v>0</v>
      </c>
      <c r="M5309" s="334">
        <v>0</v>
      </c>
      <c r="N5309" s="334">
        <v>0</v>
      </c>
      <c r="O5309" s="334">
        <v>0</v>
      </c>
      <c r="P5309" s="334">
        <v>0</v>
      </c>
      <c r="Q5309" s="334">
        <v>0</v>
      </c>
      <c r="R5309" s="334">
        <v>0</v>
      </c>
      <c r="S5309" s="334">
        <v>0</v>
      </c>
      <c r="T5309" s="334">
        <v>0</v>
      </c>
      <c r="U5309" s="334">
        <v>0</v>
      </c>
      <c r="V5309" s="334">
        <v>0</v>
      </c>
      <c r="W5309" s="334">
        <v>0</v>
      </c>
      <c r="X5309" s="334">
        <v>0</v>
      </c>
      <c r="Y5309" s="334">
        <v>0</v>
      </c>
      <c r="Z5309" s="334">
        <v>0</v>
      </c>
      <c r="AA5309" s="334">
        <v>0</v>
      </c>
      <c r="AB5309" s="334">
        <v>0</v>
      </c>
      <c r="AD5309" s="334">
        <v>0</v>
      </c>
      <c r="AE5309" s="334">
        <f t="shared" si="827"/>
        <v>0</v>
      </c>
      <c r="AF5309" s="334">
        <f t="shared" si="828"/>
        <v>0</v>
      </c>
      <c r="AG5309" s="340">
        <f t="shared" si="829"/>
        <v>0</v>
      </c>
      <c r="AI5309" s="340">
        <f t="shared" si="833"/>
        <v>0</v>
      </c>
      <c r="AJ5309" s="340">
        <f t="shared" si="833"/>
        <v>0</v>
      </c>
      <c r="AK5309" s="340">
        <f t="shared" si="833"/>
        <v>0</v>
      </c>
      <c r="AL5309" s="340">
        <f t="shared" si="833"/>
        <v>0</v>
      </c>
      <c r="AM5309" s="340">
        <f t="shared" si="833"/>
        <v>0</v>
      </c>
    </row>
    <row r="5310" spans="1:39" x14ac:dyDescent="0.35">
      <c r="A5310" s="337">
        <v>27223</v>
      </c>
      <c r="B5310" s="338">
        <f t="shared" si="824"/>
        <v>1974</v>
      </c>
      <c r="C5310" s="338">
        <f t="shared" si="825"/>
        <v>7</v>
      </c>
      <c r="D5310" s="338">
        <f t="shared" si="826"/>
        <v>13</v>
      </c>
      <c r="E5310" s="334">
        <v>0</v>
      </c>
      <c r="F5310" s="334">
        <v>0</v>
      </c>
      <c r="G5310" s="334">
        <v>0</v>
      </c>
      <c r="H5310" s="334">
        <v>0</v>
      </c>
      <c r="I5310" s="334">
        <v>0</v>
      </c>
      <c r="J5310" s="334">
        <v>0</v>
      </c>
      <c r="K5310" s="334">
        <v>0</v>
      </c>
      <c r="L5310" s="334">
        <v>0</v>
      </c>
      <c r="M5310" s="334">
        <v>0</v>
      </c>
      <c r="N5310" s="334">
        <v>0</v>
      </c>
      <c r="O5310" s="334">
        <v>0</v>
      </c>
      <c r="P5310" s="334">
        <v>0</v>
      </c>
      <c r="Q5310" s="334">
        <v>0</v>
      </c>
      <c r="R5310" s="334">
        <v>0</v>
      </c>
      <c r="S5310" s="334">
        <v>0</v>
      </c>
      <c r="T5310" s="334">
        <v>0</v>
      </c>
      <c r="U5310" s="334">
        <v>0</v>
      </c>
      <c r="V5310" s="334">
        <v>0</v>
      </c>
      <c r="W5310" s="334">
        <v>0</v>
      </c>
      <c r="X5310" s="334">
        <v>0</v>
      </c>
      <c r="Y5310" s="334">
        <v>0</v>
      </c>
      <c r="Z5310" s="334">
        <v>0</v>
      </c>
      <c r="AA5310" s="334">
        <v>0</v>
      </c>
      <c r="AB5310" s="334">
        <v>0</v>
      </c>
      <c r="AD5310" s="334">
        <v>0</v>
      </c>
      <c r="AE5310" s="334">
        <f t="shared" si="827"/>
        <v>0</v>
      </c>
      <c r="AF5310" s="334">
        <f t="shared" si="828"/>
        <v>0</v>
      </c>
      <c r="AG5310" s="340">
        <f t="shared" si="829"/>
        <v>0</v>
      </c>
      <c r="AI5310" s="340">
        <f t="shared" si="833"/>
        <v>0</v>
      </c>
      <c r="AJ5310" s="340">
        <f t="shared" si="833"/>
        <v>0</v>
      </c>
      <c r="AK5310" s="340">
        <f t="shared" si="833"/>
        <v>0</v>
      </c>
      <c r="AL5310" s="340">
        <f t="shared" si="833"/>
        <v>0</v>
      </c>
      <c r="AM5310" s="340">
        <f t="shared" si="833"/>
        <v>0</v>
      </c>
    </row>
    <row r="5311" spans="1:39" x14ac:dyDescent="0.35">
      <c r="A5311" s="337">
        <v>27224</v>
      </c>
      <c r="B5311" s="338">
        <f t="shared" si="824"/>
        <v>1974</v>
      </c>
      <c r="C5311" s="338">
        <f t="shared" si="825"/>
        <v>7</v>
      </c>
      <c r="D5311" s="338">
        <f t="shared" si="826"/>
        <v>14</v>
      </c>
      <c r="E5311" s="334">
        <v>0</v>
      </c>
      <c r="F5311" s="334">
        <v>0</v>
      </c>
      <c r="G5311" s="334">
        <v>0</v>
      </c>
      <c r="H5311" s="334">
        <v>0</v>
      </c>
      <c r="I5311" s="334">
        <v>0</v>
      </c>
      <c r="J5311" s="334">
        <v>0</v>
      </c>
      <c r="K5311" s="334">
        <v>0</v>
      </c>
      <c r="L5311" s="334">
        <v>0</v>
      </c>
      <c r="M5311" s="334">
        <v>0</v>
      </c>
      <c r="N5311" s="334">
        <v>0</v>
      </c>
      <c r="O5311" s="334">
        <v>0</v>
      </c>
      <c r="P5311" s="334">
        <v>0</v>
      </c>
      <c r="Q5311" s="334">
        <v>0</v>
      </c>
      <c r="R5311" s="334">
        <v>0</v>
      </c>
      <c r="S5311" s="334">
        <v>0</v>
      </c>
      <c r="T5311" s="334">
        <v>0</v>
      </c>
      <c r="U5311" s="334">
        <v>0</v>
      </c>
      <c r="V5311" s="334">
        <v>0</v>
      </c>
      <c r="W5311" s="334">
        <v>0</v>
      </c>
      <c r="X5311" s="334">
        <v>0</v>
      </c>
      <c r="Y5311" s="334">
        <v>0</v>
      </c>
      <c r="Z5311" s="334">
        <v>0</v>
      </c>
      <c r="AA5311" s="334">
        <v>0</v>
      </c>
      <c r="AB5311" s="334">
        <v>0</v>
      </c>
      <c r="AD5311" s="334">
        <v>0</v>
      </c>
      <c r="AE5311" s="334">
        <f t="shared" si="827"/>
        <v>0</v>
      </c>
      <c r="AF5311" s="334">
        <f t="shared" si="828"/>
        <v>0</v>
      </c>
      <c r="AG5311" s="340">
        <f t="shared" si="829"/>
        <v>0</v>
      </c>
      <c r="AI5311" s="340">
        <f t="shared" si="833"/>
        <v>0</v>
      </c>
      <c r="AJ5311" s="340">
        <f t="shared" si="833"/>
        <v>0</v>
      </c>
      <c r="AK5311" s="340">
        <f t="shared" si="833"/>
        <v>0</v>
      </c>
      <c r="AL5311" s="340">
        <f t="shared" si="833"/>
        <v>0</v>
      </c>
      <c r="AM5311" s="340">
        <f t="shared" si="833"/>
        <v>0</v>
      </c>
    </row>
    <row r="5312" spans="1:39" x14ac:dyDescent="0.35">
      <c r="A5312" s="337">
        <v>27225</v>
      </c>
      <c r="B5312" s="338">
        <f t="shared" si="824"/>
        <v>1974</v>
      </c>
      <c r="C5312" s="338">
        <f t="shared" si="825"/>
        <v>7</v>
      </c>
      <c r="D5312" s="338">
        <f t="shared" si="826"/>
        <v>15</v>
      </c>
      <c r="E5312" s="334">
        <v>0</v>
      </c>
      <c r="F5312" s="334">
        <v>0</v>
      </c>
      <c r="G5312" s="334">
        <v>0</v>
      </c>
      <c r="H5312" s="334">
        <v>0</v>
      </c>
      <c r="I5312" s="334">
        <v>0</v>
      </c>
      <c r="J5312" s="334">
        <v>0</v>
      </c>
      <c r="K5312" s="334">
        <v>0</v>
      </c>
      <c r="L5312" s="334">
        <v>0</v>
      </c>
      <c r="M5312" s="334">
        <v>0</v>
      </c>
      <c r="N5312" s="334">
        <v>0</v>
      </c>
      <c r="O5312" s="334">
        <v>0</v>
      </c>
      <c r="P5312" s="334">
        <v>0</v>
      </c>
      <c r="Q5312" s="334">
        <v>0</v>
      </c>
      <c r="R5312" s="334">
        <v>0</v>
      </c>
      <c r="S5312" s="334">
        <v>0</v>
      </c>
      <c r="T5312" s="334">
        <v>0</v>
      </c>
      <c r="U5312" s="334">
        <v>0</v>
      </c>
      <c r="V5312" s="334">
        <v>0</v>
      </c>
      <c r="W5312" s="334">
        <v>0</v>
      </c>
      <c r="X5312" s="334">
        <v>0</v>
      </c>
      <c r="Y5312" s="334">
        <v>0</v>
      </c>
      <c r="Z5312" s="334">
        <v>0</v>
      </c>
      <c r="AA5312" s="334">
        <v>0</v>
      </c>
      <c r="AB5312" s="334">
        <v>0</v>
      </c>
      <c r="AD5312" s="334">
        <v>0</v>
      </c>
      <c r="AE5312" s="334">
        <f t="shared" si="827"/>
        <v>0</v>
      </c>
      <c r="AF5312" s="334">
        <f t="shared" si="828"/>
        <v>0</v>
      </c>
      <c r="AG5312" s="340">
        <f t="shared" si="829"/>
        <v>0</v>
      </c>
      <c r="AI5312" s="340">
        <f t="shared" si="833"/>
        <v>0</v>
      </c>
      <c r="AJ5312" s="340">
        <f t="shared" si="833"/>
        <v>0</v>
      </c>
      <c r="AK5312" s="340">
        <f t="shared" si="833"/>
        <v>0</v>
      </c>
      <c r="AL5312" s="340">
        <f t="shared" si="833"/>
        <v>0</v>
      </c>
      <c r="AM5312" s="340">
        <f t="shared" si="833"/>
        <v>0</v>
      </c>
    </row>
    <row r="5313" spans="1:39" x14ac:dyDescent="0.35">
      <c r="A5313" s="337">
        <v>27226</v>
      </c>
      <c r="B5313" s="338">
        <f t="shared" si="824"/>
        <v>1974</v>
      </c>
      <c r="C5313" s="338">
        <f t="shared" si="825"/>
        <v>7</v>
      </c>
      <c r="D5313" s="338">
        <f t="shared" si="826"/>
        <v>16</v>
      </c>
      <c r="E5313" s="334">
        <v>0</v>
      </c>
      <c r="F5313" s="334">
        <v>0</v>
      </c>
      <c r="G5313" s="334">
        <v>0</v>
      </c>
      <c r="H5313" s="334">
        <v>0</v>
      </c>
      <c r="I5313" s="334">
        <v>0</v>
      </c>
      <c r="J5313" s="334">
        <v>0</v>
      </c>
      <c r="K5313" s="334">
        <v>0</v>
      </c>
      <c r="L5313" s="334">
        <v>0</v>
      </c>
      <c r="M5313" s="334">
        <v>0</v>
      </c>
      <c r="N5313" s="334">
        <v>0</v>
      </c>
      <c r="O5313" s="334">
        <v>0</v>
      </c>
      <c r="P5313" s="334">
        <v>0</v>
      </c>
      <c r="Q5313" s="334">
        <v>0</v>
      </c>
      <c r="R5313" s="334">
        <v>0</v>
      </c>
      <c r="S5313" s="334">
        <v>0</v>
      </c>
      <c r="T5313" s="334">
        <v>0</v>
      </c>
      <c r="U5313" s="334">
        <v>0</v>
      </c>
      <c r="V5313" s="334">
        <v>0</v>
      </c>
      <c r="W5313" s="334">
        <v>0</v>
      </c>
      <c r="X5313" s="334">
        <v>0</v>
      </c>
      <c r="Y5313" s="334">
        <v>0</v>
      </c>
      <c r="Z5313" s="334">
        <v>0</v>
      </c>
      <c r="AA5313" s="334">
        <v>0</v>
      </c>
      <c r="AB5313" s="334">
        <v>0</v>
      </c>
      <c r="AD5313" s="334">
        <v>0</v>
      </c>
      <c r="AE5313" s="334">
        <f t="shared" si="827"/>
        <v>0</v>
      </c>
      <c r="AF5313" s="334">
        <f t="shared" si="828"/>
        <v>0</v>
      </c>
      <c r="AG5313" s="340">
        <f t="shared" si="829"/>
        <v>0</v>
      </c>
      <c r="AI5313" s="340">
        <f t="shared" si="833"/>
        <v>0</v>
      </c>
      <c r="AJ5313" s="340">
        <f t="shared" si="833"/>
        <v>0</v>
      </c>
      <c r="AK5313" s="340">
        <f t="shared" si="833"/>
        <v>0</v>
      </c>
      <c r="AL5313" s="340">
        <f t="shared" si="833"/>
        <v>0</v>
      </c>
      <c r="AM5313" s="340">
        <f t="shared" si="833"/>
        <v>0</v>
      </c>
    </row>
    <row r="5314" spans="1:39" x14ac:dyDescent="0.35">
      <c r="A5314" s="337">
        <v>27227</v>
      </c>
      <c r="B5314" s="338">
        <f t="shared" si="824"/>
        <v>1974</v>
      </c>
      <c r="C5314" s="338">
        <f t="shared" si="825"/>
        <v>7</v>
      </c>
      <c r="D5314" s="338">
        <f t="shared" si="826"/>
        <v>17</v>
      </c>
      <c r="E5314" s="334">
        <v>0</v>
      </c>
      <c r="F5314" s="334">
        <v>0</v>
      </c>
      <c r="G5314" s="334">
        <v>0</v>
      </c>
      <c r="H5314" s="334">
        <v>0</v>
      </c>
      <c r="I5314" s="334">
        <v>0</v>
      </c>
      <c r="J5314" s="334">
        <v>0</v>
      </c>
      <c r="K5314" s="334">
        <v>0</v>
      </c>
      <c r="L5314" s="334">
        <v>0</v>
      </c>
      <c r="M5314" s="334">
        <v>0</v>
      </c>
      <c r="N5314" s="334">
        <v>0</v>
      </c>
      <c r="O5314" s="334">
        <v>0</v>
      </c>
      <c r="P5314" s="334">
        <v>0</v>
      </c>
      <c r="Q5314" s="334">
        <v>0</v>
      </c>
      <c r="R5314" s="334">
        <v>0</v>
      </c>
      <c r="S5314" s="334">
        <v>0</v>
      </c>
      <c r="T5314" s="334">
        <v>0</v>
      </c>
      <c r="U5314" s="334">
        <v>0</v>
      </c>
      <c r="V5314" s="334">
        <v>0</v>
      </c>
      <c r="W5314" s="334">
        <v>0</v>
      </c>
      <c r="X5314" s="334">
        <v>0</v>
      </c>
      <c r="Y5314" s="334">
        <v>0</v>
      </c>
      <c r="Z5314" s="334">
        <v>0</v>
      </c>
      <c r="AA5314" s="334">
        <v>0</v>
      </c>
      <c r="AB5314" s="334">
        <v>0</v>
      </c>
      <c r="AD5314" s="334">
        <v>0</v>
      </c>
      <c r="AE5314" s="334">
        <f t="shared" si="827"/>
        <v>0</v>
      </c>
      <c r="AF5314" s="334">
        <f t="shared" si="828"/>
        <v>0</v>
      </c>
      <c r="AG5314" s="340">
        <f t="shared" si="829"/>
        <v>0</v>
      </c>
      <c r="AI5314" s="340">
        <f t="shared" si="833"/>
        <v>0</v>
      </c>
      <c r="AJ5314" s="340">
        <f t="shared" si="833"/>
        <v>0</v>
      </c>
      <c r="AK5314" s="340">
        <f t="shared" si="833"/>
        <v>0</v>
      </c>
      <c r="AL5314" s="340">
        <f t="shared" si="833"/>
        <v>0</v>
      </c>
      <c r="AM5314" s="340">
        <f t="shared" si="833"/>
        <v>0</v>
      </c>
    </row>
    <row r="5315" spans="1:39" x14ac:dyDescent="0.35">
      <c r="A5315" s="337">
        <v>27228</v>
      </c>
      <c r="B5315" s="338">
        <f t="shared" si="824"/>
        <v>1974</v>
      </c>
      <c r="C5315" s="338">
        <f t="shared" si="825"/>
        <v>7</v>
      </c>
      <c r="D5315" s="338">
        <f t="shared" si="826"/>
        <v>18</v>
      </c>
      <c r="E5315" s="334">
        <v>0</v>
      </c>
      <c r="F5315" s="334">
        <v>0</v>
      </c>
      <c r="G5315" s="334">
        <v>0</v>
      </c>
      <c r="H5315" s="334">
        <v>0</v>
      </c>
      <c r="I5315" s="334">
        <v>0</v>
      </c>
      <c r="J5315" s="334">
        <v>0</v>
      </c>
      <c r="K5315" s="334">
        <v>0</v>
      </c>
      <c r="L5315" s="334">
        <v>0</v>
      </c>
      <c r="M5315" s="334">
        <v>0</v>
      </c>
      <c r="N5315" s="334">
        <v>0</v>
      </c>
      <c r="O5315" s="334">
        <v>0</v>
      </c>
      <c r="P5315" s="334">
        <v>0</v>
      </c>
      <c r="Q5315" s="334">
        <v>0</v>
      </c>
      <c r="R5315" s="334">
        <v>0</v>
      </c>
      <c r="S5315" s="334">
        <v>0</v>
      </c>
      <c r="T5315" s="334">
        <v>0</v>
      </c>
      <c r="U5315" s="334">
        <v>0</v>
      </c>
      <c r="V5315" s="334">
        <v>0</v>
      </c>
      <c r="W5315" s="334">
        <v>0</v>
      </c>
      <c r="X5315" s="334">
        <v>0</v>
      </c>
      <c r="Y5315" s="334">
        <v>0</v>
      </c>
      <c r="Z5315" s="334">
        <v>0</v>
      </c>
      <c r="AA5315" s="334">
        <v>0</v>
      </c>
      <c r="AB5315" s="334">
        <v>0</v>
      </c>
      <c r="AD5315" s="334">
        <v>0</v>
      </c>
      <c r="AE5315" s="334">
        <f t="shared" si="827"/>
        <v>0</v>
      </c>
      <c r="AF5315" s="334">
        <f t="shared" si="828"/>
        <v>0</v>
      </c>
      <c r="AG5315" s="340">
        <f t="shared" si="829"/>
        <v>0</v>
      </c>
      <c r="AI5315" s="340">
        <f t="shared" si="833"/>
        <v>0</v>
      </c>
      <c r="AJ5315" s="340">
        <f t="shared" si="833"/>
        <v>0</v>
      </c>
      <c r="AK5315" s="340">
        <f t="shared" si="833"/>
        <v>0</v>
      </c>
      <c r="AL5315" s="340">
        <f t="shared" si="833"/>
        <v>0</v>
      </c>
      <c r="AM5315" s="340">
        <f t="shared" si="833"/>
        <v>0</v>
      </c>
    </row>
    <row r="5316" spans="1:39" x14ac:dyDescent="0.35">
      <c r="A5316" s="337">
        <v>27229</v>
      </c>
      <c r="B5316" s="338">
        <f t="shared" ref="B5316:B5379" si="834">YEAR(A5316)</f>
        <v>1974</v>
      </c>
      <c r="C5316" s="338">
        <f t="shared" ref="C5316:C5379" si="835">MONTH(A5316)</f>
        <v>7</v>
      </c>
      <c r="D5316" s="338">
        <f t="shared" ref="D5316:D5379" si="836">DAY(A5316)</f>
        <v>19</v>
      </c>
      <c r="E5316" s="334">
        <v>0</v>
      </c>
      <c r="F5316" s="334">
        <v>0</v>
      </c>
      <c r="G5316" s="334">
        <v>0</v>
      </c>
      <c r="H5316" s="334">
        <v>0</v>
      </c>
      <c r="I5316" s="334">
        <v>0.1</v>
      </c>
      <c r="J5316" s="334">
        <v>0</v>
      </c>
      <c r="K5316" s="334">
        <v>0</v>
      </c>
      <c r="L5316" s="334">
        <v>0</v>
      </c>
      <c r="M5316" s="334">
        <v>0</v>
      </c>
      <c r="N5316" s="334">
        <v>0</v>
      </c>
      <c r="O5316" s="334">
        <v>0</v>
      </c>
      <c r="P5316" s="334">
        <v>0</v>
      </c>
      <c r="Q5316" s="334">
        <v>0.1</v>
      </c>
      <c r="R5316" s="334">
        <v>0</v>
      </c>
      <c r="S5316" s="334">
        <v>0</v>
      </c>
      <c r="T5316" s="334">
        <v>0</v>
      </c>
      <c r="U5316" s="334">
        <v>0</v>
      </c>
      <c r="V5316" s="334">
        <v>0</v>
      </c>
      <c r="W5316" s="334">
        <v>0</v>
      </c>
      <c r="X5316" s="334">
        <v>0</v>
      </c>
      <c r="Y5316" s="334">
        <v>0.1</v>
      </c>
      <c r="Z5316" s="334">
        <v>0</v>
      </c>
      <c r="AA5316" s="334">
        <v>0</v>
      </c>
      <c r="AB5316" s="334">
        <v>0</v>
      </c>
      <c r="AD5316" s="334">
        <v>0.3</v>
      </c>
      <c r="AE5316" s="334">
        <f t="shared" ref="AE5316:AE5379" si="837">AD5316</f>
        <v>0.3</v>
      </c>
      <c r="AF5316" s="334">
        <f t="shared" ref="AF5316:AF5379" si="838">SUM(E5316:AB5316)</f>
        <v>0.30000000000000004</v>
      </c>
      <c r="AG5316" s="340">
        <f t="shared" ref="AG5316:AG5379" si="839">ABS(AF5316-AE5316)</f>
        <v>5.5511151231257827E-17</v>
      </c>
      <c r="AI5316" s="340">
        <f t="shared" ref="AI5316:AM5331" si="840">IF($C5316=AI$1,$AF5316,0)</f>
        <v>0</v>
      </c>
      <c r="AJ5316" s="340">
        <f t="shared" si="840"/>
        <v>0</v>
      </c>
      <c r="AK5316" s="340">
        <f t="shared" si="840"/>
        <v>0.30000000000000004</v>
      </c>
      <c r="AL5316" s="340">
        <f t="shared" si="840"/>
        <v>0</v>
      </c>
      <c r="AM5316" s="340">
        <f t="shared" si="840"/>
        <v>0</v>
      </c>
    </row>
    <row r="5317" spans="1:39" x14ac:dyDescent="0.35">
      <c r="A5317" s="337">
        <v>27230</v>
      </c>
      <c r="B5317" s="338">
        <f t="shared" si="834"/>
        <v>1974</v>
      </c>
      <c r="C5317" s="338">
        <f t="shared" si="835"/>
        <v>7</v>
      </c>
      <c r="D5317" s="338">
        <f t="shared" si="836"/>
        <v>20</v>
      </c>
      <c r="E5317" s="334">
        <v>0</v>
      </c>
      <c r="F5317" s="334">
        <v>0</v>
      </c>
      <c r="G5317" s="334">
        <v>0</v>
      </c>
      <c r="H5317" s="334">
        <v>0</v>
      </c>
      <c r="I5317" s="334">
        <v>0</v>
      </c>
      <c r="J5317" s="334">
        <v>0</v>
      </c>
      <c r="K5317" s="334">
        <v>0</v>
      </c>
      <c r="L5317" s="334">
        <v>0</v>
      </c>
      <c r="M5317" s="334">
        <v>0</v>
      </c>
      <c r="N5317" s="334">
        <v>0</v>
      </c>
      <c r="O5317" s="334">
        <v>0</v>
      </c>
      <c r="P5317" s="334">
        <v>0</v>
      </c>
      <c r="Q5317" s="334">
        <v>0</v>
      </c>
      <c r="R5317" s="334">
        <v>0</v>
      </c>
      <c r="S5317" s="334">
        <v>0</v>
      </c>
      <c r="T5317" s="334">
        <v>0</v>
      </c>
      <c r="U5317" s="334">
        <v>0</v>
      </c>
      <c r="V5317" s="334">
        <v>0</v>
      </c>
      <c r="W5317" s="334">
        <v>0</v>
      </c>
      <c r="X5317" s="334">
        <v>0</v>
      </c>
      <c r="Y5317" s="334">
        <v>0</v>
      </c>
      <c r="Z5317" s="334">
        <v>0</v>
      </c>
      <c r="AA5317" s="334">
        <v>0</v>
      </c>
      <c r="AB5317" s="334">
        <v>0</v>
      </c>
      <c r="AD5317" s="334">
        <v>0</v>
      </c>
      <c r="AE5317" s="334">
        <f t="shared" si="837"/>
        <v>0</v>
      </c>
      <c r="AF5317" s="334">
        <f t="shared" si="838"/>
        <v>0</v>
      </c>
      <c r="AG5317" s="340">
        <f t="shared" si="839"/>
        <v>0</v>
      </c>
      <c r="AI5317" s="340">
        <f t="shared" si="840"/>
        <v>0</v>
      </c>
      <c r="AJ5317" s="340">
        <f t="shared" si="840"/>
        <v>0</v>
      </c>
      <c r="AK5317" s="340">
        <f t="shared" si="840"/>
        <v>0</v>
      </c>
      <c r="AL5317" s="340">
        <f t="shared" si="840"/>
        <v>0</v>
      </c>
      <c r="AM5317" s="340">
        <f t="shared" si="840"/>
        <v>0</v>
      </c>
    </row>
    <row r="5318" spans="1:39" x14ac:dyDescent="0.35">
      <c r="A5318" s="337">
        <v>27231</v>
      </c>
      <c r="B5318" s="338">
        <f t="shared" si="834"/>
        <v>1974</v>
      </c>
      <c r="C5318" s="338">
        <f t="shared" si="835"/>
        <v>7</v>
      </c>
      <c r="D5318" s="338">
        <f t="shared" si="836"/>
        <v>21</v>
      </c>
      <c r="E5318" s="334">
        <v>0</v>
      </c>
      <c r="F5318" s="334">
        <v>0</v>
      </c>
      <c r="G5318" s="334">
        <v>0</v>
      </c>
      <c r="H5318" s="334">
        <v>0</v>
      </c>
      <c r="I5318" s="334">
        <v>0</v>
      </c>
      <c r="J5318" s="334">
        <v>0</v>
      </c>
      <c r="K5318" s="334">
        <v>0</v>
      </c>
      <c r="L5318" s="334">
        <v>0</v>
      </c>
      <c r="M5318" s="334">
        <v>0</v>
      </c>
      <c r="N5318" s="334">
        <v>0</v>
      </c>
      <c r="O5318" s="334">
        <v>0</v>
      </c>
      <c r="P5318" s="334">
        <v>0</v>
      </c>
      <c r="Q5318" s="334">
        <v>0</v>
      </c>
      <c r="R5318" s="334">
        <v>0</v>
      </c>
      <c r="S5318" s="334">
        <v>0</v>
      </c>
      <c r="T5318" s="334">
        <v>0</v>
      </c>
      <c r="U5318" s="334">
        <v>0</v>
      </c>
      <c r="V5318" s="334">
        <v>0</v>
      </c>
      <c r="W5318" s="334">
        <v>0</v>
      </c>
      <c r="X5318" s="334">
        <v>0</v>
      </c>
      <c r="Y5318" s="334">
        <v>0</v>
      </c>
      <c r="Z5318" s="334">
        <v>0</v>
      </c>
      <c r="AA5318" s="334">
        <v>0</v>
      </c>
      <c r="AB5318" s="334">
        <v>0</v>
      </c>
      <c r="AD5318" s="334">
        <v>0</v>
      </c>
      <c r="AE5318" s="334">
        <f t="shared" si="837"/>
        <v>0</v>
      </c>
      <c r="AF5318" s="334">
        <f t="shared" si="838"/>
        <v>0</v>
      </c>
      <c r="AG5318" s="340">
        <f t="shared" si="839"/>
        <v>0</v>
      </c>
      <c r="AI5318" s="340">
        <f t="shared" si="840"/>
        <v>0</v>
      </c>
      <c r="AJ5318" s="340">
        <f t="shared" si="840"/>
        <v>0</v>
      </c>
      <c r="AK5318" s="340">
        <f t="shared" si="840"/>
        <v>0</v>
      </c>
      <c r="AL5318" s="340">
        <f t="shared" si="840"/>
        <v>0</v>
      </c>
      <c r="AM5318" s="340">
        <f t="shared" si="840"/>
        <v>0</v>
      </c>
    </row>
    <row r="5319" spans="1:39" x14ac:dyDescent="0.35">
      <c r="A5319" s="337">
        <v>27232</v>
      </c>
      <c r="B5319" s="338">
        <f t="shared" si="834"/>
        <v>1974</v>
      </c>
      <c r="C5319" s="338">
        <f t="shared" si="835"/>
        <v>7</v>
      </c>
      <c r="D5319" s="338">
        <f t="shared" si="836"/>
        <v>22</v>
      </c>
      <c r="E5319" s="334">
        <v>0</v>
      </c>
      <c r="F5319" s="334">
        <v>0</v>
      </c>
      <c r="G5319" s="334">
        <v>0</v>
      </c>
      <c r="H5319" s="334">
        <v>0</v>
      </c>
      <c r="I5319" s="334">
        <v>0</v>
      </c>
      <c r="J5319" s="334">
        <v>0</v>
      </c>
      <c r="K5319" s="334">
        <v>0</v>
      </c>
      <c r="L5319" s="334">
        <v>0</v>
      </c>
      <c r="M5319" s="334">
        <v>0</v>
      </c>
      <c r="N5319" s="334">
        <v>0</v>
      </c>
      <c r="O5319" s="334">
        <v>0</v>
      </c>
      <c r="P5319" s="334">
        <v>0</v>
      </c>
      <c r="Q5319" s="334">
        <v>0</v>
      </c>
      <c r="R5319" s="334">
        <v>0</v>
      </c>
      <c r="S5319" s="334">
        <v>0</v>
      </c>
      <c r="T5319" s="334">
        <v>0</v>
      </c>
      <c r="U5319" s="334">
        <v>0</v>
      </c>
      <c r="V5319" s="334">
        <v>0</v>
      </c>
      <c r="W5319" s="334">
        <v>0</v>
      </c>
      <c r="X5319" s="334">
        <v>0</v>
      </c>
      <c r="Y5319" s="334">
        <v>0</v>
      </c>
      <c r="Z5319" s="334">
        <v>0</v>
      </c>
      <c r="AA5319" s="334">
        <v>0.5</v>
      </c>
      <c r="AB5319" s="334">
        <v>0</v>
      </c>
      <c r="AD5319" s="334">
        <v>0.5</v>
      </c>
      <c r="AE5319" s="334">
        <f t="shared" si="837"/>
        <v>0.5</v>
      </c>
      <c r="AF5319" s="334">
        <f t="shared" si="838"/>
        <v>0.5</v>
      </c>
      <c r="AG5319" s="340">
        <f t="shared" si="839"/>
        <v>0</v>
      </c>
      <c r="AI5319" s="340">
        <f t="shared" si="840"/>
        <v>0</v>
      </c>
      <c r="AJ5319" s="340">
        <f t="shared" si="840"/>
        <v>0</v>
      </c>
      <c r="AK5319" s="340">
        <f t="shared" si="840"/>
        <v>0.5</v>
      </c>
      <c r="AL5319" s="340">
        <f t="shared" si="840"/>
        <v>0</v>
      </c>
      <c r="AM5319" s="340">
        <f t="shared" si="840"/>
        <v>0</v>
      </c>
    </row>
    <row r="5320" spans="1:39" x14ac:dyDescent="0.35">
      <c r="A5320" s="337">
        <v>27233</v>
      </c>
      <c r="B5320" s="338">
        <f t="shared" si="834"/>
        <v>1974</v>
      </c>
      <c r="C5320" s="338">
        <f t="shared" si="835"/>
        <v>7</v>
      </c>
      <c r="D5320" s="338">
        <f t="shared" si="836"/>
        <v>23</v>
      </c>
      <c r="E5320" s="334">
        <v>0</v>
      </c>
      <c r="F5320" s="334">
        <v>0</v>
      </c>
      <c r="G5320" s="334">
        <v>0</v>
      </c>
      <c r="H5320" s="334">
        <v>0</v>
      </c>
      <c r="I5320" s="334">
        <v>0</v>
      </c>
      <c r="J5320" s="334">
        <v>0</v>
      </c>
      <c r="K5320" s="334">
        <v>0</v>
      </c>
      <c r="L5320" s="334">
        <v>0</v>
      </c>
      <c r="M5320" s="334">
        <v>0</v>
      </c>
      <c r="N5320" s="334">
        <v>0</v>
      </c>
      <c r="O5320" s="334">
        <v>0</v>
      </c>
      <c r="P5320" s="334">
        <v>0</v>
      </c>
      <c r="Q5320" s="334">
        <v>0</v>
      </c>
      <c r="R5320" s="334">
        <v>0</v>
      </c>
      <c r="S5320" s="334">
        <v>0</v>
      </c>
      <c r="T5320" s="334">
        <v>0</v>
      </c>
      <c r="U5320" s="334">
        <v>0</v>
      </c>
      <c r="V5320" s="334">
        <v>0</v>
      </c>
      <c r="W5320" s="334">
        <v>0</v>
      </c>
      <c r="X5320" s="334">
        <v>0</v>
      </c>
      <c r="Y5320" s="334">
        <v>0</v>
      </c>
      <c r="Z5320" s="334">
        <v>0</v>
      </c>
      <c r="AA5320" s="334">
        <v>0</v>
      </c>
      <c r="AB5320" s="334">
        <v>0</v>
      </c>
      <c r="AD5320" s="334">
        <v>0</v>
      </c>
      <c r="AE5320" s="334">
        <f t="shared" si="837"/>
        <v>0</v>
      </c>
      <c r="AF5320" s="334">
        <f t="shared" si="838"/>
        <v>0</v>
      </c>
      <c r="AG5320" s="340">
        <f t="shared" si="839"/>
        <v>0</v>
      </c>
      <c r="AI5320" s="340">
        <f t="shared" si="840"/>
        <v>0</v>
      </c>
      <c r="AJ5320" s="340">
        <f t="shared" si="840"/>
        <v>0</v>
      </c>
      <c r="AK5320" s="340">
        <f t="shared" si="840"/>
        <v>0</v>
      </c>
      <c r="AL5320" s="340">
        <f t="shared" si="840"/>
        <v>0</v>
      </c>
      <c r="AM5320" s="340">
        <f t="shared" si="840"/>
        <v>0</v>
      </c>
    </row>
    <row r="5321" spans="1:39" x14ac:dyDescent="0.35">
      <c r="A5321" s="337">
        <v>27234</v>
      </c>
      <c r="B5321" s="338">
        <f t="shared" si="834"/>
        <v>1974</v>
      </c>
      <c r="C5321" s="338">
        <f t="shared" si="835"/>
        <v>7</v>
      </c>
      <c r="D5321" s="338">
        <f t="shared" si="836"/>
        <v>24</v>
      </c>
      <c r="E5321" s="334">
        <v>0</v>
      </c>
      <c r="F5321" s="334">
        <v>0</v>
      </c>
      <c r="G5321" s="334">
        <v>0</v>
      </c>
      <c r="H5321" s="334">
        <v>0</v>
      </c>
      <c r="I5321" s="334">
        <v>0</v>
      </c>
      <c r="J5321" s="334">
        <v>0</v>
      </c>
      <c r="K5321" s="334">
        <v>0</v>
      </c>
      <c r="L5321" s="334">
        <v>0</v>
      </c>
      <c r="M5321" s="334">
        <v>0</v>
      </c>
      <c r="N5321" s="334">
        <v>0</v>
      </c>
      <c r="O5321" s="334">
        <v>0</v>
      </c>
      <c r="P5321" s="334">
        <v>0</v>
      </c>
      <c r="Q5321" s="334">
        <v>0</v>
      </c>
      <c r="R5321" s="334">
        <v>0</v>
      </c>
      <c r="S5321" s="334">
        <v>0</v>
      </c>
      <c r="T5321" s="334">
        <v>0</v>
      </c>
      <c r="U5321" s="334">
        <v>0</v>
      </c>
      <c r="V5321" s="334">
        <v>0</v>
      </c>
      <c r="W5321" s="334">
        <v>0</v>
      </c>
      <c r="X5321" s="334">
        <v>0</v>
      </c>
      <c r="Y5321" s="334">
        <v>0</v>
      </c>
      <c r="Z5321" s="334">
        <v>0</v>
      </c>
      <c r="AA5321" s="334">
        <v>0</v>
      </c>
      <c r="AB5321" s="334">
        <v>0</v>
      </c>
      <c r="AD5321" s="334">
        <v>0</v>
      </c>
      <c r="AE5321" s="334">
        <f t="shared" si="837"/>
        <v>0</v>
      </c>
      <c r="AF5321" s="334">
        <f t="shared" si="838"/>
        <v>0</v>
      </c>
      <c r="AG5321" s="340">
        <f t="shared" si="839"/>
        <v>0</v>
      </c>
      <c r="AI5321" s="340">
        <f t="shared" si="840"/>
        <v>0</v>
      </c>
      <c r="AJ5321" s="340">
        <f t="shared" si="840"/>
        <v>0</v>
      </c>
      <c r="AK5321" s="340">
        <f t="shared" si="840"/>
        <v>0</v>
      </c>
      <c r="AL5321" s="340">
        <f t="shared" si="840"/>
        <v>0</v>
      </c>
      <c r="AM5321" s="340">
        <f t="shared" si="840"/>
        <v>0</v>
      </c>
    </row>
    <row r="5322" spans="1:39" x14ac:dyDescent="0.35">
      <c r="A5322" s="337">
        <v>27235</v>
      </c>
      <c r="B5322" s="338">
        <f t="shared" si="834"/>
        <v>1974</v>
      </c>
      <c r="C5322" s="338">
        <f t="shared" si="835"/>
        <v>7</v>
      </c>
      <c r="D5322" s="338">
        <f t="shared" si="836"/>
        <v>25</v>
      </c>
      <c r="E5322" s="334">
        <v>0</v>
      </c>
      <c r="F5322" s="334">
        <v>0</v>
      </c>
      <c r="G5322" s="334">
        <v>0</v>
      </c>
      <c r="H5322" s="334">
        <v>0</v>
      </c>
      <c r="I5322" s="334">
        <v>0</v>
      </c>
      <c r="J5322" s="334">
        <v>0</v>
      </c>
      <c r="K5322" s="334">
        <v>0</v>
      </c>
      <c r="L5322" s="334">
        <v>0</v>
      </c>
      <c r="M5322" s="334">
        <v>0</v>
      </c>
      <c r="N5322" s="334">
        <v>0</v>
      </c>
      <c r="O5322" s="334">
        <v>0</v>
      </c>
      <c r="P5322" s="334">
        <v>0</v>
      </c>
      <c r="Q5322" s="334">
        <v>0</v>
      </c>
      <c r="R5322" s="334">
        <v>0</v>
      </c>
      <c r="S5322" s="334">
        <v>0</v>
      </c>
      <c r="T5322" s="334">
        <v>0</v>
      </c>
      <c r="U5322" s="334">
        <v>0</v>
      </c>
      <c r="V5322" s="334">
        <v>0</v>
      </c>
      <c r="W5322" s="334">
        <v>0</v>
      </c>
      <c r="X5322" s="334">
        <v>0</v>
      </c>
      <c r="Y5322" s="334">
        <v>0</v>
      </c>
      <c r="Z5322" s="334">
        <v>0</v>
      </c>
      <c r="AA5322" s="334">
        <v>0</v>
      </c>
      <c r="AB5322" s="334">
        <v>0</v>
      </c>
      <c r="AD5322" s="334">
        <v>0</v>
      </c>
      <c r="AE5322" s="334">
        <f t="shared" si="837"/>
        <v>0</v>
      </c>
      <c r="AF5322" s="334">
        <f t="shared" si="838"/>
        <v>0</v>
      </c>
      <c r="AG5322" s="340">
        <f t="shared" si="839"/>
        <v>0</v>
      </c>
      <c r="AI5322" s="340">
        <f t="shared" si="840"/>
        <v>0</v>
      </c>
      <c r="AJ5322" s="340">
        <f t="shared" si="840"/>
        <v>0</v>
      </c>
      <c r="AK5322" s="340">
        <f t="shared" si="840"/>
        <v>0</v>
      </c>
      <c r="AL5322" s="340">
        <f t="shared" si="840"/>
        <v>0</v>
      </c>
      <c r="AM5322" s="340">
        <f t="shared" si="840"/>
        <v>0</v>
      </c>
    </row>
    <row r="5323" spans="1:39" x14ac:dyDescent="0.35">
      <c r="A5323" s="337">
        <v>27236</v>
      </c>
      <c r="B5323" s="338">
        <f t="shared" si="834"/>
        <v>1974</v>
      </c>
      <c r="C5323" s="338">
        <f t="shared" si="835"/>
        <v>7</v>
      </c>
      <c r="D5323" s="338">
        <f t="shared" si="836"/>
        <v>26</v>
      </c>
      <c r="E5323" s="334">
        <v>0</v>
      </c>
      <c r="F5323" s="334">
        <v>0</v>
      </c>
      <c r="G5323" s="334">
        <v>0</v>
      </c>
      <c r="H5323" s="334">
        <v>0</v>
      </c>
      <c r="I5323" s="334">
        <v>0</v>
      </c>
      <c r="J5323" s="334">
        <v>0</v>
      </c>
      <c r="K5323" s="334">
        <v>0</v>
      </c>
      <c r="L5323" s="334">
        <v>0</v>
      </c>
      <c r="M5323" s="334">
        <v>0</v>
      </c>
      <c r="N5323" s="334">
        <v>0</v>
      </c>
      <c r="O5323" s="334">
        <v>0</v>
      </c>
      <c r="P5323" s="334">
        <v>0</v>
      </c>
      <c r="Q5323" s="334">
        <v>0</v>
      </c>
      <c r="R5323" s="334">
        <v>0</v>
      </c>
      <c r="S5323" s="334">
        <v>0</v>
      </c>
      <c r="T5323" s="334">
        <v>0</v>
      </c>
      <c r="U5323" s="334">
        <v>0</v>
      </c>
      <c r="V5323" s="334">
        <v>0</v>
      </c>
      <c r="W5323" s="334">
        <v>0</v>
      </c>
      <c r="X5323" s="334">
        <v>0</v>
      </c>
      <c r="Y5323" s="334">
        <v>0</v>
      </c>
      <c r="Z5323" s="334">
        <v>0</v>
      </c>
      <c r="AA5323" s="334">
        <v>0</v>
      </c>
      <c r="AB5323" s="334">
        <v>0</v>
      </c>
      <c r="AD5323" s="334">
        <v>0</v>
      </c>
      <c r="AE5323" s="334">
        <f t="shared" si="837"/>
        <v>0</v>
      </c>
      <c r="AF5323" s="334">
        <f t="shared" si="838"/>
        <v>0</v>
      </c>
      <c r="AG5323" s="340">
        <f t="shared" si="839"/>
        <v>0</v>
      </c>
      <c r="AI5323" s="340">
        <f t="shared" si="840"/>
        <v>0</v>
      </c>
      <c r="AJ5323" s="340">
        <f t="shared" si="840"/>
        <v>0</v>
      </c>
      <c r="AK5323" s="340">
        <f t="shared" si="840"/>
        <v>0</v>
      </c>
      <c r="AL5323" s="340">
        <f t="shared" si="840"/>
        <v>0</v>
      </c>
      <c r="AM5323" s="340">
        <f t="shared" si="840"/>
        <v>0</v>
      </c>
    </row>
    <row r="5324" spans="1:39" x14ac:dyDescent="0.35">
      <c r="A5324" s="337">
        <v>27237</v>
      </c>
      <c r="B5324" s="338">
        <f t="shared" si="834"/>
        <v>1974</v>
      </c>
      <c r="C5324" s="338">
        <f t="shared" si="835"/>
        <v>7</v>
      </c>
      <c r="D5324" s="338">
        <f t="shared" si="836"/>
        <v>27</v>
      </c>
      <c r="E5324" s="334">
        <v>0</v>
      </c>
      <c r="F5324" s="334">
        <v>0</v>
      </c>
      <c r="G5324" s="334">
        <v>0</v>
      </c>
      <c r="H5324" s="334">
        <v>0</v>
      </c>
      <c r="I5324" s="334">
        <v>0</v>
      </c>
      <c r="J5324" s="334">
        <v>0</v>
      </c>
      <c r="K5324" s="334">
        <v>0</v>
      </c>
      <c r="L5324" s="334">
        <v>0</v>
      </c>
      <c r="M5324" s="334">
        <v>0</v>
      </c>
      <c r="N5324" s="334">
        <v>0</v>
      </c>
      <c r="O5324" s="334">
        <v>0</v>
      </c>
      <c r="P5324" s="334">
        <v>0</v>
      </c>
      <c r="Q5324" s="334">
        <v>0</v>
      </c>
      <c r="R5324" s="334">
        <v>0</v>
      </c>
      <c r="S5324" s="334">
        <v>0</v>
      </c>
      <c r="T5324" s="334">
        <v>0</v>
      </c>
      <c r="U5324" s="334">
        <v>0</v>
      </c>
      <c r="V5324" s="334">
        <v>0</v>
      </c>
      <c r="W5324" s="334">
        <v>0</v>
      </c>
      <c r="X5324" s="334">
        <v>0</v>
      </c>
      <c r="Y5324" s="334">
        <v>0</v>
      </c>
      <c r="Z5324" s="334">
        <v>0</v>
      </c>
      <c r="AA5324" s="334">
        <v>0</v>
      </c>
      <c r="AB5324" s="334">
        <v>0</v>
      </c>
      <c r="AD5324" s="334">
        <v>0</v>
      </c>
      <c r="AE5324" s="334">
        <f t="shared" si="837"/>
        <v>0</v>
      </c>
      <c r="AF5324" s="334">
        <f t="shared" si="838"/>
        <v>0</v>
      </c>
      <c r="AG5324" s="340">
        <f t="shared" si="839"/>
        <v>0</v>
      </c>
      <c r="AI5324" s="340">
        <f t="shared" si="840"/>
        <v>0</v>
      </c>
      <c r="AJ5324" s="340">
        <f t="shared" si="840"/>
        <v>0</v>
      </c>
      <c r="AK5324" s="340">
        <f t="shared" si="840"/>
        <v>0</v>
      </c>
      <c r="AL5324" s="340">
        <f t="shared" si="840"/>
        <v>0</v>
      </c>
      <c r="AM5324" s="340">
        <f t="shared" si="840"/>
        <v>0</v>
      </c>
    </row>
    <row r="5325" spans="1:39" x14ac:dyDescent="0.35">
      <c r="A5325" s="337">
        <v>27238</v>
      </c>
      <c r="B5325" s="338">
        <f t="shared" si="834"/>
        <v>1974</v>
      </c>
      <c r="C5325" s="338">
        <f t="shared" si="835"/>
        <v>7</v>
      </c>
      <c r="D5325" s="338">
        <f t="shared" si="836"/>
        <v>28</v>
      </c>
      <c r="E5325" s="334">
        <v>0</v>
      </c>
      <c r="F5325" s="334">
        <v>0</v>
      </c>
      <c r="G5325" s="334">
        <v>0</v>
      </c>
      <c r="H5325" s="334">
        <v>0</v>
      </c>
      <c r="I5325" s="334">
        <v>0</v>
      </c>
      <c r="J5325" s="334">
        <v>0</v>
      </c>
      <c r="K5325" s="334">
        <v>0</v>
      </c>
      <c r="L5325" s="334">
        <v>0</v>
      </c>
      <c r="M5325" s="334">
        <v>0</v>
      </c>
      <c r="N5325" s="334">
        <v>0</v>
      </c>
      <c r="O5325" s="334">
        <v>0</v>
      </c>
      <c r="P5325" s="334">
        <v>0</v>
      </c>
      <c r="Q5325" s="334">
        <v>0</v>
      </c>
      <c r="R5325" s="334">
        <v>0</v>
      </c>
      <c r="S5325" s="334">
        <v>0</v>
      </c>
      <c r="T5325" s="334">
        <v>0</v>
      </c>
      <c r="U5325" s="334">
        <v>0</v>
      </c>
      <c r="V5325" s="334">
        <v>0</v>
      </c>
      <c r="W5325" s="334">
        <v>0</v>
      </c>
      <c r="X5325" s="334">
        <v>0</v>
      </c>
      <c r="Y5325" s="334">
        <v>0</v>
      </c>
      <c r="Z5325" s="334">
        <v>0</v>
      </c>
      <c r="AA5325" s="334">
        <v>0</v>
      </c>
      <c r="AB5325" s="334">
        <v>0</v>
      </c>
      <c r="AD5325" s="334">
        <v>0</v>
      </c>
      <c r="AE5325" s="334">
        <f t="shared" si="837"/>
        <v>0</v>
      </c>
      <c r="AF5325" s="334">
        <f t="shared" si="838"/>
        <v>0</v>
      </c>
      <c r="AG5325" s="340">
        <f t="shared" si="839"/>
        <v>0</v>
      </c>
      <c r="AI5325" s="340">
        <f t="shared" si="840"/>
        <v>0</v>
      </c>
      <c r="AJ5325" s="340">
        <f t="shared" si="840"/>
        <v>0</v>
      </c>
      <c r="AK5325" s="340">
        <f t="shared" si="840"/>
        <v>0</v>
      </c>
      <c r="AL5325" s="340">
        <f t="shared" si="840"/>
        <v>0</v>
      </c>
      <c r="AM5325" s="340">
        <f t="shared" si="840"/>
        <v>0</v>
      </c>
    </row>
    <row r="5326" spans="1:39" x14ac:dyDescent="0.35">
      <c r="A5326" s="337">
        <v>27239</v>
      </c>
      <c r="B5326" s="338">
        <f t="shared" si="834"/>
        <v>1974</v>
      </c>
      <c r="C5326" s="338">
        <f t="shared" si="835"/>
        <v>7</v>
      </c>
      <c r="D5326" s="338">
        <f t="shared" si="836"/>
        <v>29</v>
      </c>
      <c r="E5326" s="334">
        <v>0</v>
      </c>
      <c r="F5326" s="334">
        <v>0</v>
      </c>
      <c r="G5326" s="334">
        <v>0</v>
      </c>
      <c r="H5326" s="334">
        <v>0</v>
      </c>
      <c r="I5326" s="334">
        <v>0</v>
      </c>
      <c r="J5326" s="334">
        <v>0</v>
      </c>
      <c r="K5326" s="334">
        <v>0</v>
      </c>
      <c r="L5326" s="334">
        <v>0</v>
      </c>
      <c r="M5326" s="334">
        <v>0</v>
      </c>
      <c r="N5326" s="334">
        <v>0</v>
      </c>
      <c r="O5326" s="334">
        <v>0</v>
      </c>
      <c r="P5326" s="334">
        <v>0</v>
      </c>
      <c r="Q5326" s="334">
        <v>0</v>
      </c>
      <c r="R5326" s="334">
        <v>0</v>
      </c>
      <c r="S5326" s="334">
        <v>0</v>
      </c>
      <c r="T5326" s="334">
        <v>0</v>
      </c>
      <c r="U5326" s="334">
        <v>0</v>
      </c>
      <c r="V5326" s="334">
        <v>0</v>
      </c>
      <c r="W5326" s="334">
        <v>0</v>
      </c>
      <c r="X5326" s="334">
        <v>0</v>
      </c>
      <c r="Y5326" s="334">
        <v>0</v>
      </c>
      <c r="Z5326" s="334">
        <v>0</v>
      </c>
      <c r="AA5326" s="334">
        <v>0</v>
      </c>
      <c r="AB5326" s="334">
        <v>0</v>
      </c>
      <c r="AD5326" s="334">
        <v>0</v>
      </c>
      <c r="AE5326" s="334">
        <f t="shared" si="837"/>
        <v>0</v>
      </c>
      <c r="AF5326" s="334">
        <f t="shared" si="838"/>
        <v>0</v>
      </c>
      <c r="AG5326" s="340">
        <f t="shared" si="839"/>
        <v>0</v>
      </c>
      <c r="AI5326" s="340">
        <f t="shared" si="840"/>
        <v>0</v>
      </c>
      <c r="AJ5326" s="340">
        <f t="shared" si="840"/>
        <v>0</v>
      </c>
      <c r="AK5326" s="340">
        <f t="shared" si="840"/>
        <v>0</v>
      </c>
      <c r="AL5326" s="340">
        <f t="shared" si="840"/>
        <v>0</v>
      </c>
      <c r="AM5326" s="340">
        <f t="shared" si="840"/>
        <v>0</v>
      </c>
    </row>
    <row r="5327" spans="1:39" x14ac:dyDescent="0.35">
      <c r="A5327" s="337">
        <v>27240</v>
      </c>
      <c r="B5327" s="338">
        <f t="shared" si="834"/>
        <v>1974</v>
      </c>
      <c r="C5327" s="338">
        <f t="shared" si="835"/>
        <v>7</v>
      </c>
      <c r="D5327" s="338">
        <f t="shared" si="836"/>
        <v>30</v>
      </c>
      <c r="E5327" s="334">
        <v>0</v>
      </c>
      <c r="F5327" s="334">
        <v>0</v>
      </c>
      <c r="G5327" s="334">
        <v>0</v>
      </c>
      <c r="H5327" s="334">
        <v>0</v>
      </c>
      <c r="I5327" s="334">
        <v>0</v>
      </c>
      <c r="J5327" s="334">
        <v>0</v>
      </c>
      <c r="K5327" s="334">
        <v>0</v>
      </c>
      <c r="L5327" s="334">
        <v>0</v>
      </c>
      <c r="M5327" s="334">
        <v>0</v>
      </c>
      <c r="N5327" s="334">
        <v>0</v>
      </c>
      <c r="O5327" s="334">
        <v>0</v>
      </c>
      <c r="P5327" s="334">
        <v>0</v>
      </c>
      <c r="Q5327" s="334">
        <v>0</v>
      </c>
      <c r="R5327" s="334">
        <v>0</v>
      </c>
      <c r="S5327" s="334">
        <v>0</v>
      </c>
      <c r="T5327" s="334">
        <v>0</v>
      </c>
      <c r="U5327" s="334">
        <v>0</v>
      </c>
      <c r="V5327" s="334">
        <v>0</v>
      </c>
      <c r="W5327" s="334">
        <v>0</v>
      </c>
      <c r="X5327" s="334">
        <v>0</v>
      </c>
      <c r="Y5327" s="334">
        <v>0</v>
      </c>
      <c r="Z5327" s="334">
        <v>0</v>
      </c>
      <c r="AA5327" s="334">
        <v>0</v>
      </c>
      <c r="AB5327" s="334">
        <v>0</v>
      </c>
      <c r="AD5327" s="334">
        <v>0</v>
      </c>
      <c r="AE5327" s="334">
        <f t="shared" si="837"/>
        <v>0</v>
      </c>
      <c r="AF5327" s="334">
        <f t="shared" si="838"/>
        <v>0</v>
      </c>
      <c r="AG5327" s="340">
        <f t="shared" si="839"/>
        <v>0</v>
      </c>
      <c r="AI5327" s="340">
        <f t="shared" si="840"/>
        <v>0</v>
      </c>
      <c r="AJ5327" s="340">
        <f t="shared" si="840"/>
        <v>0</v>
      </c>
      <c r="AK5327" s="340">
        <f t="shared" si="840"/>
        <v>0</v>
      </c>
      <c r="AL5327" s="340">
        <f t="shared" si="840"/>
        <v>0</v>
      </c>
      <c r="AM5327" s="340">
        <f t="shared" si="840"/>
        <v>0</v>
      </c>
    </row>
    <row r="5328" spans="1:39" x14ac:dyDescent="0.35">
      <c r="A5328" s="337">
        <v>27241</v>
      </c>
      <c r="B5328" s="338">
        <f t="shared" si="834"/>
        <v>1974</v>
      </c>
      <c r="C5328" s="338">
        <f t="shared" si="835"/>
        <v>7</v>
      </c>
      <c r="D5328" s="338">
        <f t="shared" si="836"/>
        <v>31</v>
      </c>
      <c r="E5328" s="334">
        <v>0</v>
      </c>
      <c r="F5328" s="334">
        <v>0</v>
      </c>
      <c r="G5328" s="334">
        <v>0</v>
      </c>
      <c r="H5328" s="334">
        <v>0</v>
      </c>
      <c r="I5328" s="334">
        <v>0</v>
      </c>
      <c r="J5328" s="334">
        <v>0</v>
      </c>
      <c r="K5328" s="334">
        <v>0</v>
      </c>
      <c r="L5328" s="334">
        <v>0</v>
      </c>
      <c r="M5328" s="334">
        <v>0</v>
      </c>
      <c r="N5328" s="334">
        <v>0</v>
      </c>
      <c r="O5328" s="334">
        <v>0</v>
      </c>
      <c r="P5328" s="334">
        <v>0</v>
      </c>
      <c r="Q5328" s="334">
        <v>0</v>
      </c>
      <c r="R5328" s="334">
        <v>0</v>
      </c>
      <c r="S5328" s="334">
        <v>0</v>
      </c>
      <c r="T5328" s="334">
        <v>0</v>
      </c>
      <c r="U5328" s="334">
        <v>0</v>
      </c>
      <c r="V5328" s="334">
        <v>0</v>
      </c>
      <c r="W5328" s="334">
        <v>0</v>
      </c>
      <c r="X5328" s="334">
        <v>0</v>
      </c>
      <c r="Y5328" s="334">
        <v>0</v>
      </c>
      <c r="Z5328" s="334">
        <v>0</v>
      </c>
      <c r="AA5328" s="334">
        <v>0</v>
      </c>
      <c r="AB5328" s="334">
        <v>0</v>
      </c>
      <c r="AD5328" s="334">
        <v>0</v>
      </c>
      <c r="AE5328" s="334">
        <f t="shared" si="837"/>
        <v>0</v>
      </c>
      <c r="AF5328" s="334">
        <f t="shared" si="838"/>
        <v>0</v>
      </c>
      <c r="AG5328" s="340">
        <f t="shared" si="839"/>
        <v>0</v>
      </c>
      <c r="AI5328" s="340">
        <f t="shared" si="840"/>
        <v>0</v>
      </c>
      <c r="AJ5328" s="340">
        <f t="shared" si="840"/>
        <v>0</v>
      </c>
      <c r="AK5328" s="340">
        <f t="shared" si="840"/>
        <v>0</v>
      </c>
      <c r="AL5328" s="340">
        <f t="shared" si="840"/>
        <v>0</v>
      </c>
      <c r="AM5328" s="340">
        <f t="shared" si="840"/>
        <v>0</v>
      </c>
    </row>
    <row r="5329" spans="1:39" x14ac:dyDescent="0.35">
      <c r="A5329" s="337">
        <v>27242</v>
      </c>
      <c r="B5329" s="338">
        <f t="shared" si="834"/>
        <v>1974</v>
      </c>
      <c r="C5329" s="338">
        <f t="shared" si="835"/>
        <v>8</v>
      </c>
      <c r="D5329" s="338">
        <f t="shared" si="836"/>
        <v>1</v>
      </c>
      <c r="E5329" s="334">
        <v>0</v>
      </c>
      <c r="F5329" s="334">
        <v>0</v>
      </c>
      <c r="G5329" s="334">
        <v>0</v>
      </c>
      <c r="H5329" s="334">
        <v>0</v>
      </c>
      <c r="I5329" s="334">
        <v>0</v>
      </c>
      <c r="J5329" s="334">
        <v>0</v>
      </c>
      <c r="K5329" s="334">
        <v>0</v>
      </c>
      <c r="L5329" s="334">
        <v>0</v>
      </c>
      <c r="M5329" s="334">
        <v>0</v>
      </c>
      <c r="N5329" s="334">
        <v>0</v>
      </c>
      <c r="O5329" s="334">
        <v>0</v>
      </c>
      <c r="P5329" s="334">
        <v>0</v>
      </c>
      <c r="Q5329" s="334">
        <v>0</v>
      </c>
      <c r="R5329" s="334">
        <v>0</v>
      </c>
      <c r="S5329" s="334">
        <v>0</v>
      </c>
      <c r="T5329" s="334">
        <v>0</v>
      </c>
      <c r="U5329" s="334">
        <v>0</v>
      </c>
      <c r="V5329" s="334">
        <v>0</v>
      </c>
      <c r="W5329" s="334">
        <v>0</v>
      </c>
      <c r="X5329" s="334">
        <v>0</v>
      </c>
      <c r="Y5329" s="334">
        <v>0</v>
      </c>
      <c r="Z5329" s="334">
        <v>0</v>
      </c>
      <c r="AA5329" s="334">
        <v>0</v>
      </c>
      <c r="AB5329" s="334">
        <v>0</v>
      </c>
      <c r="AD5329" s="334">
        <v>0</v>
      </c>
      <c r="AE5329" s="334">
        <f t="shared" si="837"/>
        <v>0</v>
      </c>
      <c r="AF5329" s="334">
        <f t="shared" si="838"/>
        <v>0</v>
      </c>
      <c r="AG5329" s="340">
        <f t="shared" si="839"/>
        <v>0</v>
      </c>
      <c r="AI5329" s="340">
        <f t="shared" si="840"/>
        <v>0</v>
      </c>
      <c r="AJ5329" s="340">
        <f t="shared" si="840"/>
        <v>0</v>
      </c>
      <c r="AK5329" s="340">
        <f t="shared" si="840"/>
        <v>0</v>
      </c>
      <c r="AL5329" s="340">
        <f t="shared" si="840"/>
        <v>0</v>
      </c>
      <c r="AM5329" s="340">
        <f t="shared" si="840"/>
        <v>0</v>
      </c>
    </row>
    <row r="5330" spans="1:39" x14ac:dyDescent="0.35">
      <c r="A5330" s="337">
        <v>27243</v>
      </c>
      <c r="B5330" s="338">
        <f t="shared" si="834"/>
        <v>1974</v>
      </c>
      <c r="C5330" s="338">
        <f t="shared" si="835"/>
        <v>8</v>
      </c>
      <c r="D5330" s="338">
        <f t="shared" si="836"/>
        <v>2</v>
      </c>
      <c r="E5330" s="334">
        <v>0</v>
      </c>
      <c r="F5330" s="334">
        <v>0</v>
      </c>
      <c r="G5330" s="334">
        <v>0</v>
      </c>
      <c r="H5330" s="334">
        <v>0</v>
      </c>
      <c r="I5330" s="334">
        <v>0</v>
      </c>
      <c r="J5330" s="334">
        <v>0</v>
      </c>
      <c r="K5330" s="334">
        <v>0</v>
      </c>
      <c r="L5330" s="334">
        <v>0</v>
      </c>
      <c r="M5330" s="334">
        <v>0</v>
      </c>
      <c r="N5330" s="334">
        <v>0</v>
      </c>
      <c r="O5330" s="334">
        <v>0</v>
      </c>
      <c r="P5330" s="334">
        <v>0</v>
      </c>
      <c r="Q5330" s="334">
        <v>0</v>
      </c>
      <c r="R5330" s="334">
        <v>0</v>
      </c>
      <c r="S5330" s="334">
        <v>0</v>
      </c>
      <c r="T5330" s="334">
        <v>0</v>
      </c>
      <c r="U5330" s="334">
        <v>0</v>
      </c>
      <c r="V5330" s="334">
        <v>0</v>
      </c>
      <c r="W5330" s="334">
        <v>0</v>
      </c>
      <c r="X5330" s="334">
        <v>0</v>
      </c>
      <c r="Y5330" s="334">
        <v>0</v>
      </c>
      <c r="Z5330" s="334">
        <v>0</v>
      </c>
      <c r="AA5330" s="334">
        <v>0</v>
      </c>
      <c r="AB5330" s="334">
        <v>0</v>
      </c>
      <c r="AD5330" s="334">
        <v>0</v>
      </c>
      <c r="AE5330" s="334">
        <f t="shared" si="837"/>
        <v>0</v>
      </c>
      <c r="AF5330" s="334">
        <f t="shared" si="838"/>
        <v>0</v>
      </c>
      <c r="AG5330" s="340">
        <f t="shared" si="839"/>
        <v>0</v>
      </c>
      <c r="AI5330" s="340">
        <f t="shared" si="840"/>
        <v>0</v>
      </c>
      <c r="AJ5330" s="340">
        <f t="shared" si="840"/>
        <v>0</v>
      </c>
      <c r="AK5330" s="340">
        <f t="shared" si="840"/>
        <v>0</v>
      </c>
      <c r="AL5330" s="340">
        <f t="shared" si="840"/>
        <v>0</v>
      </c>
      <c r="AM5330" s="340">
        <f t="shared" si="840"/>
        <v>0</v>
      </c>
    </row>
    <row r="5331" spans="1:39" x14ac:dyDescent="0.35">
      <c r="A5331" s="337">
        <v>27244</v>
      </c>
      <c r="B5331" s="338">
        <f t="shared" si="834"/>
        <v>1974</v>
      </c>
      <c r="C5331" s="338">
        <f t="shared" si="835"/>
        <v>8</v>
      </c>
      <c r="D5331" s="338">
        <f t="shared" si="836"/>
        <v>3</v>
      </c>
      <c r="E5331" s="334">
        <v>0</v>
      </c>
      <c r="F5331" s="334">
        <v>0</v>
      </c>
      <c r="G5331" s="334">
        <v>0</v>
      </c>
      <c r="H5331" s="334">
        <v>0</v>
      </c>
      <c r="I5331" s="334">
        <v>0</v>
      </c>
      <c r="J5331" s="334">
        <v>0</v>
      </c>
      <c r="K5331" s="334">
        <v>0</v>
      </c>
      <c r="L5331" s="334">
        <v>0</v>
      </c>
      <c r="M5331" s="334">
        <v>0</v>
      </c>
      <c r="N5331" s="334">
        <v>0</v>
      </c>
      <c r="O5331" s="334">
        <v>0</v>
      </c>
      <c r="P5331" s="334">
        <v>0</v>
      </c>
      <c r="Q5331" s="334">
        <v>0</v>
      </c>
      <c r="R5331" s="334">
        <v>0</v>
      </c>
      <c r="S5331" s="334">
        <v>0</v>
      </c>
      <c r="T5331" s="334">
        <v>0</v>
      </c>
      <c r="U5331" s="334">
        <v>0</v>
      </c>
      <c r="V5331" s="334">
        <v>0</v>
      </c>
      <c r="W5331" s="334">
        <v>0</v>
      </c>
      <c r="X5331" s="334">
        <v>0</v>
      </c>
      <c r="Y5331" s="334">
        <v>0</v>
      </c>
      <c r="Z5331" s="334">
        <v>0</v>
      </c>
      <c r="AA5331" s="334">
        <v>0</v>
      </c>
      <c r="AB5331" s="334">
        <v>0</v>
      </c>
      <c r="AD5331" s="334">
        <v>0</v>
      </c>
      <c r="AE5331" s="334">
        <f t="shared" si="837"/>
        <v>0</v>
      </c>
      <c r="AF5331" s="334">
        <f t="shared" si="838"/>
        <v>0</v>
      </c>
      <c r="AG5331" s="340">
        <f t="shared" si="839"/>
        <v>0</v>
      </c>
      <c r="AI5331" s="340">
        <f t="shared" si="840"/>
        <v>0</v>
      </c>
      <c r="AJ5331" s="340">
        <f t="shared" si="840"/>
        <v>0</v>
      </c>
      <c r="AK5331" s="340">
        <f t="shared" si="840"/>
        <v>0</v>
      </c>
      <c r="AL5331" s="340">
        <f t="shared" si="840"/>
        <v>0</v>
      </c>
      <c r="AM5331" s="340">
        <f t="shared" si="840"/>
        <v>0</v>
      </c>
    </row>
    <row r="5332" spans="1:39" x14ac:dyDescent="0.35">
      <c r="A5332" s="337">
        <v>27245</v>
      </c>
      <c r="B5332" s="338">
        <f t="shared" si="834"/>
        <v>1974</v>
      </c>
      <c r="C5332" s="338">
        <f t="shared" si="835"/>
        <v>8</v>
      </c>
      <c r="D5332" s="338">
        <f t="shared" si="836"/>
        <v>4</v>
      </c>
      <c r="E5332" s="334">
        <v>0</v>
      </c>
      <c r="F5332" s="334">
        <v>0</v>
      </c>
      <c r="G5332" s="334">
        <v>0</v>
      </c>
      <c r="H5332" s="334">
        <v>0</v>
      </c>
      <c r="I5332" s="334">
        <v>0</v>
      </c>
      <c r="J5332" s="334">
        <v>0</v>
      </c>
      <c r="K5332" s="334">
        <v>0</v>
      </c>
      <c r="L5332" s="334">
        <v>0</v>
      </c>
      <c r="M5332" s="334">
        <v>0</v>
      </c>
      <c r="N5332" s="334">
        <v>0</v>
      </c>
      <c r="O5332" s="334">
        <v>0</v>
      </c>
      <c r="P5332" s="334">
        <v>0</v>
      </c>
      <c r="Q5332" s="334">
        <v>0</v>
      </c>
      <c r="R5332" s="334">
        <v>0</v>
      </c>
      <c r="S5332" s="334">
        <v>0</v>
      </c>
      <c r="T5332" s="334">
        <v>0</v>
      </c>
      <c r="U5332" s="334">
        <v>0</v>
      </c>
      <c r="V5332" s="334">
        <v>0</v>
      </c>
      <c r="W5332" s="334">
        <v>0</v>
      </c>
      <c r="X5332" s="334">
        <v>0</v>
      </c>
      <c r="Y5332" s="334">
        <v>0</v>
      </c>
      <c r="Z5332" s="334">
        <v>0</v>
      </c>
      <c r="AA5332" s="334">
        <v>0</v>
      </c>
      <c r="AB5332" s="334">
        <v>0</v>
      </c>
      <c r="AD5332" s="334">
        <v>0</v>
      </c>
      <c r="AE5332" s="334">
        <f t="shared" si="837"/>
        <v>0</v>
      </c>
      <c r="AF5332" s="334">
        <f t="shared" si="838"/>
        <v>0</v>
      </c>
      <c r="AG5332" s="340">
        <f t="shared" si="839"/>
        <v>0</v>
      </c>
      <c r="AI5332" s="340">
        <f t="shared" ref="AI5332:AM5347" si="841">IF($C5332=AI$1,$AF5332,0)</f>
        <v>0</v>
      </c>
      <c r="AJ5332" s="340">
        <f t="shared" si="841"/>
        <v>0</v>
      </c>
      <c r="AK5332" s="340">
        <f t="shared" si="841"/>
        <v>0</v>
      </c>
      <c r="AL5332" s="340">
        <f t="shared" si="841"/>
        <v>0</v>
      </c>
      <c r="AM5332" s="340">
        <f t="shared" si="841"/>
        <v>0</v>
      </c>
    </row>
    <row r="5333" spans="1:39" x14ac:dyDescent="0.35">
      <c r="A5333" s="337">
        <v>27246</v>
      </c>
      <c r="B5333" s="338">
        <f t="shared" si="834"/>
        <v>1974</v>
      </c>
      <c r="C5333" s="338">
        <f t="shared" si="835"/>
        <v>8</v>
      </c>
      <c r="D5333" s="338">
        <f t="shared" si="836"/>
        <v>5</v>
      </c>
      <c r="E5333" s="334">
        <v>0</v>
      </c>
      <c r="F5333" s="334">
        <v>0</v>
      </c>
      <c r="G5333" s="334">
        <v>0</v>
      </c>
      <c r="H5333" s="334">
        <v>0</v>
      </c>
      <c r="I5333" s="334">
        <v>0</v>
      </c>
      <c r="J5333" s="334">
        <v>0</v>
      </c>
      <c r="K5333" s="334">
        <v>0</v>
      </c>
      <c r="L5333" s="334">
        <v>0</v>
      </c>
      <c r="M5333" s="334">
        <v>0</v>
      </c>
      <c r="N5333" s="334">
        <v>0</v>
      </c>
      <c r="O5333" s="334">
        <v>0</v>
      </c>
      <c r="P5333" s="334">
        <v>0</v>
      </c>
      <c r="Q5333" s="334">
        <v>0</v>
      </c>
      <c r="R5333" s="334">
        <v>0</v>
      </c>
      <c r="S5333" s="334">
        <v>0</v>
      </c>
      <c r="T5333" s="334">
        <v>0</v>
      </c>
      <c r="U5333" s="334">
        <v>0</v>
      </c>
      <c r="V5333" s="334">
        <v>0</v>
      </c>
      <c r="W5333" s="334">
        <v>0</v>
      </c>
      <c r="X5333" s="334">
        <v>0</v>
      </c>
      <c r="Y5333" s="334">
        <v>0</v>
      </c>
      <c r="Z5333" s="334">
        <v>0</v>
      </c>
      <c r="AA5333" s="334">
        <v>0</v>
      </c>
      <c r="AB5333" s="334">
        <v>0</v>
      </c>
      <c r="AD5333" s="334">
        <v>0</v>
      </c>
      <c r="AE5333" s="334">
        <f t="shared" si="837"/>
        <v>0</v>
      </c>
      <c r="AF5333" s="334">
        <f t="shared" si="838"/>
        <v>0</v>
      </c>
      <c r="AG5333" s="340">
        <f t="shared" si="839"/>
        <v>0</v>
      </c>
      <c r="AI5333" s="340">
        <f t="shared" si="841"/>
        <v>0</v>
      </c>
      <c r="AJ5333" s="340">
        <f t="shared" si="841"/>
        <v>0</v>
      </c>
      <c r="AK5333" s="340">
        <f t="shared" si="841"/>
        <v>0</v>
      </c>
      <c r="AL5333" s="340">
        <f t="shared" si="841"/>
        <v>0</v>
      </c>
      <c r="AM5333" s="340">
        <f t="shared" si="841"/>
        <v>0</v>
      </c>
    </row>
    <row r="5334" spans="1:39" x14ac:dyDescent="0.35">
      <c r="A5334" s="337">
        <v>27247</v>
      </c>
      <c r="B5334" s="338">
        <f t="shared" si="834"/>
        <v>1974</v>
      </c>
      <c r="C5334" s="338">
        <f t="shared" si="835"/>
        <v>8</v>
      </c>
      <c r="D5334" s="338">
        <f t="shared" si="836"/>
        <v>6</v>
      </c>
      <c r="E5334" s="334">
        <v>0</v>
      </c>
      <c r="F5334" s="334">
        <v>0</v>
      </c>
      <c r="G5334" s="334">
        <v>0</v>
      </c>
      <c r="H5334" s="334">
        <v>0</v>
      </c>
      <c r="I5334" s="334">
        <v>0</v>
      </c>
      <c r="J5334" s="334">
        <v>0</v>
      </c>
      <c r="K5334" s="334">
        <v>0</v>
      </c>
      <c r="L5334" s="334">
        <v>0</v>
      </c>
      <c r="M5334" s="334">
        <v>0</v>
      </c>
      <c r="N5334" s="334">
        <v>0</v>
      </c>
      <c r="O5334" s="334">
        <v>0</v>
      </c>
      <c r="P5334" s="334">
        <v>0</v>
      </c>
      <c r="Q5334" s="334">
        <v>0</v>
      </c>
      <c r="R5334" s="334">
        <v>0</v>
      </c>
      <c r="S5334" s="334">
        <v>0</v>
      </c>
      <c r="T5334" s="334">
        <v>0</v>
      </c>
      <c r="U5334" s="334">
        <v>0.5</v>
      </c>
      <c r="V5334" s="334">
        <v>1</v>
      </c>
      <c r="W5334" s="334">
        <v>0.3</v>
      </c>
      <c r="X5334" s="334">
        <v>0</v>
      </c>
      <c r="Y5334" s="334">
        <v>0</v>
      </c>
      <c r="Z5334" s="334">
        <v>0</v>
      </c>
      <c r="AA5334" s="334">
        <v>0</v>
      </c>
      <c r="AB5334" s="334">
        <v>0</v>
      </c>
      <c r="AD5334" s="334">
        <v>1.8</v>
      </c>
      <c r="AE5334" s="334">
        <f t="shared" si="837"/>
        <v>1.8</v>
      </c>
      <c r="AF5334" s="334">
        <f t="shared" si="838"/>
        <v>1.8</v>
      </c>
      <c r="AG5334" s="340">
        <f t="shared" si="839"/>
        <v>0</v>
      </c>
      <c r="AI5334" s="340">
        <f t="shared" si="841"/>
        <v>0</v>
      </c>
      <c r="AJ5334" s="340">
        <f t="shared" si="841"/>
        <v>0</v>
      </c>
      <c r="AK5334" s="340">
        <f t="shared" si="841"/>
        <v>0</v>
      </c>
      <c r="AL5334" s="340">
        <f t="shared" si="841"/>
        <v>1.8</v>
      </c>
      <c r="AM5334" s="340">
        <f t="shared" si="841"/>
        <v>0</v>
      </c>
    </row>
    <row r="5335" spans="1:39" x14ac:dyDescent="0.35">
      <c r="A5335" s="337">
        <v>27248</v>
      </c>
      <c r="B5335" s="338">
        <f t="shared" si="834"/>
        <v>1974</v>
      </c>
      <c r="C5335" s="338">
        <f t="shared" si="835"/>
        <v>8</v>
      </c>
      <c r="D5335" s="338">
        <f t="shared" si="836"/>
        <v>7</v>
      </c>
      <c r="E5335" s="334">
        <v>0</v>
      </c>
      <c r="F5335" s="334">
        <v>0</v>
      </c>
      <c r="G5335" s="334">
        <v>0</v>
      </c>
      <c r="H5335" s="334">
        <v>0</v>
      </c>
      <c r="I5335" s="334">
        <v>0</v>
      </c>
      <c r="J5335" s="334">
        <v>0</v>
      </c>
      <c r="K5335" s="334">
        <v>0</v>
      </c>
      <c r="L5335" s="334">
        <v>0</v>
      </c>
      <c r="M5335" s="334">
        <v>0</v>
      </c>
      <c r="N5335" s="334">
        <v>0</v>
      </c>
      <c r="O5335" s="334">
        <v>0</v>
      </c>
      <c r="P5335" s="334">
        <v>0</v>
      </c>
      <c r="Q5335" s="334">
        <v>0</v>
      </c>
      <c r="R5335" s="334">
        <v>0</v>
      </c>
      <c r="S5335" s="334">
        <v>0</v>
      </c>
      <c r="T5335" s="334">
        <v>0</v>
      </c>
      <c r="U5335" s="334">
        <v>0</v>
      </c>
      <c r="V5335" s="334">
        <v>0</v>
      </c>
      <c r="W5335" s="334">
        <v>0</v>
      </c>
      <c r="X5335" s="334">
        <v>0</v>
      </c>
      <c r="Y5335" s="334">
        <v>0</v>
      </c>
      <c r="Z5335" s="334">
        <v>0</v>
      </c>
      <c r="AA5335" s="334">
        <v>0</v>
      </c>
      <c r="AB5335" s="334">
        <v>0</v>
      </c>
      <c r="AD5335" s="334">
        <v>0</v>
      </c>
      <c r="AE5335" s="334">
        <f t="shared" si="837"/>
        <v>0</v>
      </c>
      <c r="AF5335" s="334">
        <f t="shared" si="838"/>
        <v>0</v>
      </c>
      <c r="AG5335" s="340">
        <f t="shared" si="839"/>
        <v>0</v>
      </c>
      <c r="AI5335" s="340">
        <f t="shared" si="841"/>
        <v>0</v>
      </c>
      <c r="AJ5335" s="340">
        <f t="shared" si="841"/>
        <v>0</v>
      </c>
      <c r="AK5335" s="340">
        <f t="shared" si="841"/>
        <v>0</v>
      </c>
      <c r="AL5335" s="340">
        <f t="shared" si="841"/>
        <v>0</v>
      </c>
      <c r="AM5335" s="340">
        <f t="shared" si="841"/>
        <v>0</v>
      </c>
    </row>
    <row r="5336" spans="1:39" x14ac:dyDescent="0.35">
      <c r="A5336" s="337">
        <v>27249</v>
      </c>
      <c r="B5336" s="338">
        <f t="shared" si="834"/>
        <v>1974</v>
      </c>
      <c r="C5336" s="338">
        <f t="shared" si="835"/>
        <v>8</v>
      </c>
      <c r="D5336" s="338">
        <f t="shared" si="836"/>
        <v>8</v>
      </c>
      <c r="E5336" s="334">
        <v>0</v>
      </c>
      <c r="F5336" s="334">
        <v>0</v>
      </c>
      <c r="G5336" s="334">
        <v>0</v>
      </c>
      <c r="H5336" s="334">
        <v>0</v>
      </c>
      <c r="I5336" s="334">
        <v>0</v>
      </c>
      <c r="J5336" s="334">
        <v>0</v>
      </c>
      <c r="K5336" s="334">
        <v>0</v>
      </c>
      <c r="L5336" s="334">
        <v>0</v>
      </c>
      <c r="M5336" s="334">
        <v>0</v>
      </c>
      <c r="N5336" s="334">
        <v>0</v>
      </c>
      <c r="O5336" s="334">
        <v>0</v>
      </c>
      <c r="P5336" s="334">
        <v>0</v>
      </c>
      <c r="Q5336" s="334">
        <v>0</v>
      </c>
      <c r="R5336" s="334">
        <v>0</v>
      </c>
      <c r="S5336" s="334">
        <v>0</v>
      </c>
      <c r="T5336" s="334">
        <v>0</v>
      </c>
      <c r="U5336" s="334">
        <v>0</v>
      </c>
      <c r="V5336" s="334">
        <v>0</v>
      </c>
      <c r="W5336" s="334">
        <v>0</v>
      </c>
      <c r="X5336" s="334">
        <v>0</v>
      </c>
      <c r="Y5336" s="334">
        <v>0</v>
      </c>
      <c r="Z5336" s="334">
        <v>0</v>
      </c>
      <c r="AA5336" s="334">
        <v>0</v>
      </c>
      <c r="AB5336" s="334">
        <v>0</v>
      </c>
      <c r="AD5336" s="334">
        <v>0</v>
      </c>
      <c r="AE5336" s="334">
        <f t="shared" si="837"/>
        <v>0</v>
      </c>
      <c r="AF5336" s="334">
        <f t="shared" si="838"/>
        <v>0</v>
      </c>
      <c r="AG5336" s="340">
        <f t="shared" si="839"/>
        <v>0</v>
      </c>
      <c r="AI5336" s="340">
        <f t="shared" si="841"/>
        <v>0</v>
      </c>
      <c r="AJ5336" s="340">
        <f t="shared" si="841"/>
        <v>0</v>
      </c>
      <c r="AK5336" s="340">
        <f t="shared" si="841"/>
        <v>0</v>
      </c>
      <c r="AL5336" s="340">
        <f t="shared" si="841"/>
        <v>0</v>
      </c>
      <c r="AM5336" s="340">
        <f t="shared" si="841"/>
        <v>0</v>
      </c>
    </row>
    <row r="5337" spans="1:39" x14ac:dyDescent="0.35">
      <c r="A5337" s="337">
        <v>27250</v>
      </c>
      <c r="B5337" s="338">
        <f t="shared" si="834"/>
        <v>1974</v>
      </c>
      <c r="C5337" s="338">
        <f t="shared" si="835"/>
        <v>8</v>
      </c>
      <c r="D5337" s="338">
        <f t="shared" si="836"/>
        <v>9</v>
      </c>
      <c r="E5337" s="334">
        <v>0</v>
      </c>
      <c r="F5337" s="334">
        <v>0</v>
      </c>
      <c r="G5337" s="334">
        <v>0</v>
      </c>
      <c r="H5337" s="334">
        <v>0</v>
      </c>
      <c r="I5337" s="334">
        <v>0</v>
      </c>
      <c r="J5337" s="334">
        <v>0</v>
      </c>
      <c r="K5337" s="334">
        <v>0</v>
      </c>
      <c r="L5337" s="334">
        <v>0</v>
      </c>
      <c r="M5337" s="334">
        <v>0</v>
      </c>
      <c r="N5337" s="334">
        <v>0</v>
      </c>
      <c r="O5337" s="334">
        <v>0</v>
      </c>
      <c r="P5337" s="334">
        <v>0</v>
      </c>
      <c r="Q5337" s="334">
        <v>0</v>
      </c>
      <c r="R5337" s="334">
        <v>0</v>
      </c>
      <c r="S5337" s="334">
        <v>0</v>
      </c>
      <c r="T5337" s="334">
        <v>0</v>
      </c>
      <c r="U5337" s="334">
        <v>0</v>
      </c>
      <c r="V5337" s="334">
        <v>0</v>
      </c>
      <c r="W5337" s="334">
        <v>0</v>
      </c>
      <c r="X5337" s="334">
        <v>0</v>
      </c>
      <c r="Y5337" s="334">
        <v>0</v>
      </c>
      <c r="Z5337" s="334">
        <v>0</v>
      </c>
      <c r="AA5337" s="334">
        <v>0</v>
      </c>
      <c r="AB5337" s="334">
        <v>0</v>
      </c>
      <c r="AD5337" s="334">
        <v>0</v>
      </c>
      <c r="AE5337" s="334">
        <f t="shared" si="837"/>
        <v>0</v>
      </c>
      <c r="AF5337" s="334">
        <f t="shared" si="838"/>
        <v>0</v>
      </c>
      <c r="AG5337" s="340">
        <f t="shared" si="839"/>
        <v>0</v>
      </c>
      <c r="AI5337" s="340">
        <f t="shared" si="841"/>
        <v>0</v>
      </c>
      <c r="AJ5337" s="340">
        <f t="shared" si="841"/>
        <v>0</v>
      </c>
      <c r="AK5337" s="340">
        <f t="shared" si="841"/>
        <v>0</v>
      </c>
      <c r="AL5337" s="340">
        <f t="shared" si="841"/>
        <v>0</v>
      </c>
      <c r="AM5337" s="340">
        <f t="shared" si="841"/>
        <v>0</v>
      </c>
    </row>
    <row r="5338" spans="1:39" x14ac:dyDescent="0.35">
      <c r="A5338" s="337">
        <v>27251</v>
      </c>
      <c r="B5338" s="338">
        <f t="shared" si="834"/>
        <v>1974</v>
      </c>
      <c r="C5338" s="338">
        <f t="shared" si="835"/>
        <v>8</v>
      </c>
      <c r="D5338" s="338">
        <f t="shared" si="836"/>
        <v>10</v>
      </c>
      <c r="E5338" s="334">
        <v>0</v>
      </c>
      <c r="F5338" s="334">
        <v>0</v>
      </c>
      <c r="G5338" s="334">
        <v>0</v>
      </c>
      <c r="H5338" s="334">
        <v>0</v>
      </c>
      <c r="I5338" s="334">
        <v>0</v>
      </c>
      <c r="J5338" s="334">
        <v>0</v>
      </c>
      <c r="K5338" s="334">
        <v>0</v>
      </c>
      <c r="L5338" s="334">
        <v>0</v>
      </c>
      <c r="M5338" s="334">
        <v>0</v>
      </c>
      <c r="N5338" s="334">
        <v>0</v>
      </c>
      <c r="O5338" s="334">
        <v>0</v>
      </c>
      <c r="P5338" s="334">
        <v>0</v>
      </c>
      <c r="Q5338" s="334">
        <v>0</v>
      </c>
      <c r="R5338" s="334">
        <v>0</v>
      </c>
      <c r="S5338" s="334">
        <v>0</v>
      </c>
      <c r="T5338" s="334">
        <v>0</v>
      </c>
      <c r="U5338" s="334">
        <v>3</v>
      </c>
      <c r="V5338" s="334">
        <v>7.6</v>
      </c>
      <c r="W5338" s="334">
        <v>2</v>
      </c>
      <c r="X5338" s="334">
        <v>0</v>
      </c>
      <c r="Y5338" s="334">
        <v>0</v>
      </c>
      <c r="Z5338" s="334">
        <v>0</v>
      </c>
      <c r="AA5338" s="334">
        <v>0</v>
      </c>
      <c r="AB5338" s="334">
        <v>0</v>
      </c>
      <c r="AD5338" s="334">
        <v>12.6</v>
      </c>
      <c r="AE5338" s="334">
        <f t="shared" si="837"/>
        <v>12.6</v>
      </c>
      <c r="AF5338" s="334">
        <f t="shared" si="838"/>
        <v>12.6</v>
      </c>
      <c r="AG5338" s="340">
        <f t="shared" si="839"/>
        <v>0</v>
      </c>
      <c r="AI5338" s="340">
        <f t="shared" si="841"/>
        <v>0</v>
      </c>
      <c r="AJ5338" s="340">
        <f t="shared" si="841"/>
        <v>0</v>
      </c>
      <c r="AK5338" s="340">
        <f t="shared" si="841"/>
        <v>0</v>
      </c>
      <c r="AL5338" s="340">
        <f t="shared" si="841"/>
        <v>12.6</v>
      </c>
      <c r="AM5338" s="340">
        <f t="shared" si="841"/>
        <v>0</v>
      </c>
    </row>
    <row r="5339" spans="1:39" x14ac:dyDescent="0.35">
      <c r="A5339" s="337">
        <v>27252</v>
      </c>
      <c r="B5339" s="338">
        <f t="shared" si="834"/>
        <v>1974</v>
      </c>
      <c r="C5339" s="338">
        <f t="shared" si="835"/>
        <v>8</v>
      </c>
      <c r="D5339" s="338">
        <f t="shared" si="836"/>
        <v>11</v>
      </c>
      <c r="E5339" s="334">
        <v>0</v>
      </c>
      <c r="F5339" s="334">
        <v>0</v>
      </c>
      <c r="G5339" s="334">
        <v>0</v>
      </c>
      <c r="H5339" s="334">
        <v>0</v>
      </c>
      <c r="I5339" s="334">
        <v>0</v>
      </c>
      <c r="J5339" s="334">
        <v>0</v>
      </c>
      <c r="K5339" s="334">
        <v>0</v>
      </c>
      <c r="L5339" s="334">
        <v>0</v>
      </c>
      <c r="M5339" s="334">
        <v>0</v>
      </c>
      <c r="N5339" s="334">
        <v>0</v>
      </c>
      <c r="O5339" s="334">
        <v>0</v>
      </c>
      <c r="P5339" s="334">
        <v>0</v>
      </c>
      <c r="Q5339" s="334">
        <v>0</v>
      </c>
      <c r="R5339" s="334">
        <v>0</v>
      </c>
      <c r="S5339" s="334">
        <v>0</v>
      </c>
      <c r="T5339" s="334">
        <v>0</v>
      </c>
      <c r="U5339" s="334">
        <v>3</v>
      </c>
      <c r="V5339" s="334">
        <v>0.3</v>
      </c>
      <c r="W5339" s="334">
        <v>0</v>
      </c>
      <c r="X5339" s="334">
        <v>0</v>
      </c>
      <c r="Y5339" s="334">
        <v>0</v>
      </c>
      <c r="Z5339" s="334">
        <v>0</v>
      </c>
      <c r="AA5339" s="334">
        <v>0</v>
      </c>
      <c r="AB5339" s="334">
        <v>0</v>
      </c>
      <c r="AD5339" s="334">
        <v>3.3</v>
      </c>
      <c r="AE5339" s="334">
        <f t="shared" si="837"/>
        <v>3.3</v>
      </c>
      <c r="AF5339" s="334">
        <f t="shared" si="838"/>
        <v>3.3</v>
      </c>
      <c r="AG5339" s="340">
        <f t="shared" si="839"/>
        <v>0</v>
      </c>
      <c r="AI5339" s="340">
        <f t="shared" si="841"/>
        <v>0</v>
      </c>
      <c r="AJ5339" s="340">
        <f t="shared" si="841"/>
        <v>0</v>
      </c>
      <c r="AK5339" s="340">
        <f t="shared" si="841"/>
        <v>0</v>
      </c>
      <c r="AL5339" s="340">
        <f t="shared" si="841"/>
        <v>3.3</v>
      </c>
      <c r="AM5339" s="340">
        <f t="shared" si="841"/>
        <v>0</v>
      </c>
    </row>
    <row r="5340" spans="1:39" x14ac:dyDescent="0.35">
      <c r="A5340" s="337">
        <v>27253</v>
      </c>
      <c r="B5340" s="338">
        <f t="shared" si="834"/>
        <v>1974</v>
      </c>
      <c r="C5340" s="338">
        <f t="shared" si="835"/>
        <v>8</v>
      </c>
      <c r="D5340" s="338">
        <f t="shared" si="836"/>
        <v>12</v>
      </c>
      <c r="E5340" s="334">
        <v>0</v>
      </c>
      <c r="F5340" s="334">
        <v>0</v>
      </c>
      <c r="G5340" s="334">
        <v>0</v>
      </c>
      <c r="H5340" s="334">
        <v>0</v>
      </c>
      <c r="I5340" s="334">
        <v>0.3</v>
      </c>
      <c r="J5340" s="334">
        <v>1.8</v>
      </c>
      <c r="K5340" s="334">
        <v>3.2</v>
      </c>
      <c r="L5340" s="334">
        <v>1.8</v>
      </c>
      <c r="M5340" s="334">
        <v>1.8</v>
      </c>
      <c r="N5340" s="334">
        <v>1.9</v>
      </c>
      <c r="O5340" s="334">
        <v>2.2999999999999998</v>
      </c>
      <c r="P5340" s="334">
        <v>2.2999999999999998</v>
      </c>
      <c r="Q5340" s="334">
        <v>1</v>
      </c>
      <c r="R5340" s="334">
        <v>0.2</v>
      </c>
      <c r="S5340" s="334">
        <v>0.5</v>
      </c>
      <c r="T5340" s="334">
        <v>0.3</v>
      </c>
      <c r="U5340" s="334">
        <v>0</v>
      </c>
      <c r="V5340" s="334">
        <v>0.8</v>
      </c>
      <c r="W5340" s="334">
        <v>0.3</v>
      </c>
      <c r="X5340" s="334">
        <v>0</v>
      </c>
      <c r="Y5340" s="334">
        <v>1</v>
      </c>
      <c r="Z5340" s="334">
        <v>0.3</v>
      </c>
      <c r="AA5340" s="334">
        <v>0</v>
      </c>
      <c r="AB5340" s="334">
        <v>0</v>
      </c>
      <c r="AD5340" s="334">
        <v>19.8</v>
      </c>
      <c r="AE5340" s="334">
        <f t="shared" si="837"/>
        <v>19.8</v>
      </c>
      <c r="AF5340" s="334">
        <f t="shared" si="838"/>
        <v>19.800000000000004</v>
      </c>
      <c r="AG5340" s="340">
        <f t="shared" si="839"/>
        <v>3.5527136788005009E-15</v>
      </c>
      <c r="AI5340" s="340">
        <f t="shared" si="841"/>
        <v>0</v>
      </c>
      <c r="AJ5340" s="340">
        <f t="shared" si="841"/>
        <v>0</v>
      </c>
      <c r="AK5340" s="340">
        <f t="shared" si="841"/>
        <v>0</v>
      </c>
      <c r="AL5340" s="340">
        <f t="shared" si="841"/>
        <v>19.800000000000004</v>
      </c>
      <c r="AM5340" s="340">
        <f t="shared" si="841"/>
        <v>0</v>
      </c>
    </row>
    <row r="5341" spans="1:39" x14ac:dyDescent="0.35">
      <c r="A5341" s="337">
        <v>27254</v>
      </c>
      <c r="B5341" s="338">
        <f t="shared" si="834"/>
        <v>1974</v>
      </c>
      <c r="C5341" s="338">
        <f t="shared" si="835"/>
        <v>8</v>
      </c>
      <c r="D5341" s="338">
        <f t="shared" si="836"/>
        <v>13</v>
      </c>
      <c r="E5341" s="334">
        <v>0.5</v>
      </c>
      <c r="F5341" s="334">
        <v>0.3</v>
      </c>
      <c r="G5341" s="334">
        <v>0</v>
      </c>
      <c r="H5341" s="334">
        <v>0.5</v>
      </c>
      <c r="I5341" s="334">
        <v>0.7</v>
      </c>
      <c r="J5341" s="334">
        <v>2</v>
      </c>
      <c r="K5341" s="334">
        <v>1.5</v>
      </c>
      <c r="L5341" s="334">
        <v>0.7</v>
      </c>
      <c r="M5341" s="334">
        <v>0.8</v>
      </c>
      <c r="N5341" s="334">
        <v>0.8</v>
      </c>
      <c r="O5341" s="334">
        <v>1.3</v>
      </c>
      <c r="P5341" s="334">
        <v>0.8</v>
      </c>
      <c r="Q5341" s="334">
        <v>1.2</v>
      </c>
      <c r="R5341" s="334">
        <v>0.8</v>
      </c>
      <c r="S5341" s="334">
        <v>0</v>
      </c>
      <c r="T5341" s="334">
        <v>0</v>
      </c>
      <c r="U5341" s="334">
        <v>0</v>
      </c>
      <c r="V5341" s="334">
        <v>0</v>
      </c>
      <c r="W5341" s="334">
        <v>0</v>
      </c>
      <c r="X5341" s="334">
        <v>0</v>
      </c>
      <c r="Y5341" s="334">
        <v>0</v>
      </c>
      <c r="Z5341" s="334">
        <v>0</v>
      </c>
      <c r="AA5341" s="334">
        <v>0</v>
      </c>
      <c r="AB5341" s="334">
        <v>0</v>
      </c>
      <c r="AD5341" s="334">
        <v>11.9</v>
      </c>
      <c r="AE5341" s="334">
        <f t="shared" si="837"/>
        <v>11.9</v>
      </c>
      <c r="AF5341" s="334">
        <f t="shared" si="838"/>
        <v>11.9</v>
      </c>
      <c r="AG5341" s="340">
        <f t="shared" si="839"/>
        <v>0</v>
      </c>
      <c r="AI5341" s="340">
        <f t="shared" si="841"/>
        <v>0</v>
      </c>
      <c r="AJ5341" s="340">
        <f t="shared" si="841"/>
        <v>0</v>
      </c>
      <c r="AK5341" s="340">
        <f t="shared" si="841"/>
        <v>0</v>
      </c>
      <c r="AL5341" s="340">
        <f t="shared" si="841"/>
        <v>11.9</v>
      </c>
      <c r="AM5341" s="340">
        <f t="shared" si="841"/>
        <v>0</v>
      </c>
    </row>
    <row r="5342" spans="1:39" x14ac:dyDescent="0.35">
      <c r="A5342" s="337">
        <v>27255</v>
      </c>
      <c r="B5342" s="338">
        <f t="shared" si="834"/>
        <v>1974</v>
      </c>
      <c r="C5342" s="338">
        <f t="shared" si="835"/>
        <v>8</v>
      </c>
      <c r="D5342" s="338">
        <f t="shared" si="836"/>
        <v>14</v>
      </c>
      <c r="E5342" s="334">
        <v>0</v>
      </c>
      <c r="F5342" s="334">
        <v>0</v>
      </c>
      <c r="G5342" s="334">
        <v>0</v>
      </c>
      <c r="H5342" s="334">
        <v>0</v>
      </c>
      <c r="I5342" s="334">
        <v>0</v>
      </c>
      <c r="J5342" s="334">
        <v>0</v>
      </c>
      <c r="K5342" s="334">
        <v>0</v>
      </c>
      <c r="L5342" s="334">
        <v>0</v>
      </c>
      <c r="M5342" s="334">
        <v>0</v>
      </c>
      <c r="N5342" s="334">
        <v>0</v>
      </c>
      <c r="O5342" s="334">
        <v>0</v>
      </c>
      <c r="P5342" s="334">
        <v>0</v>
      </c>
      <c r="Q5342" s="334">
        <v>0.3</v>
      </c>
      <c r="R5342" s="334">
        <v>0</v>
      </c>
      <c r="S5342" s="334">
        <v>0</v>
      </c>
      <c r="T5342" s="334">
        <v>0</v>
      </c>
      <c r="U5342" s="334">
        <v>0</v>
      </c>
      <c r="V5342" s="334">
        <v>0</v>
      </c>
      <c r="W5342" s="334">
        <v>0</v>
      </c>
      <c r="X5342" s="334">
        <v>0</v>
      </c>
      <c r="Y5342" s="334">
        <v>0</v>
      </c>
      <c r="Z5342" s="334">
        <v>1.3</v>
      </c>
      <c r="AA5342" s="334">
        <v>0</v>
      </c>
      <c r="AB5342" s="334">
        <v>0.3</v>
      </c>
      <c r="AD5342" s="334">
        <v>1.9</v>
      </c>
      <c r="AE5342" s="334">
        <f t="shared" si="837"/>
        <v>1.9</v>
      </c>
      <c r="AF5342" s="334">
        <f t="shared" si="838"/>
        <v>1.9000000000000001</v>
      </c>
      <c r="AG5342" s="340">
        <f t="shared" si="839"/>
        <v>2.2204460492503131E-16</v>
      </c>
      <c r="AI5342" s="340">
        <f t="shared" si="841"/>
        <v>0</v>
      </c>
      <c r="AJ5342" s="340">
        <f t="shared" si="841"/>
        <v>0</v>
      </c>
      <c r="AK5342" s="340">
        <f t="shared" si="841"/>
        <v>0</v>
      </c>
      <c r="AL5342" s="340">
        <f t="shared" si="841"/>
        <v>1.9000000000000001</v>
      </c>
      <c r="AM5342" s="340">
        <f t="shared" si="841"/>
        <v>0</v>
      </c>
    </row>
    <row r="5343" spans="1:39" x14ac:dyDescent="0.35">
      <c r="A5343" s="337">
        <v>27256</v>
      </c>
      <c r="B5343" s="338">
        <f t="shared" si="834"/>
        <v>1974</v>
      </c>
      <c r="C5343" s="338">
        <f t="shared" si="835"/>
        <v>8</v>
      </c>
      <c r="D5343" s="338">
        <f t="shared" si="836"/>
        <v>15</v>
      </c>
      <c r="E5343" s="334">
        <v>0</v>
      </c>
      <c r="F5343" s="334">
        <v>0</v>
      </c>
      <c r="G5343" s="334">
        <v>0</v>
      </c>
      <c r="H5343" s="334">
        <v>0</v>
      </c>
      <c r="I5343" s="334">
        <v>0</v>
      </c>
      <c r="J5343" s="334">
        <v>0</v>
      </c>
      <c r="K5343" s="334">
        <v>0</v>
      </c>
      <c r="L5343" s="334">
        <v>0</v>
      </c>
      <c r="M5343" s="334">
        <v>0</v>
      </c>
      <c r="N5343" s="334">
        <v>0</v>
      </c>
      <c r="O5343" s="334">
        <v>0</v>
      </c>
      <c r="P5343" s="334">
        <v>0</v>
      </c>
      <c r="Q5343" s="334">
        <v>0</v>
      </c>
      <c r="R5343" s="334">
        <v>0</v>
      </c>
      <c r="S5343" s="334">
        <v>0</v>
      </c>
      <c r="T5343" s="334">
        <v>0</v>
      </c>
      <c r="U5343" s="334">
        <v>0</v>
      </c>
      <c r="V5343" s="334">
        <v>0</v>
      </c>
      <c r="W5343" s="334">
        <v>0</v>
      </c>
      <c r="X5343" s="334">
        <v>0</v>
      </c>
      <c r="Y5343" s="334">
        <v>0</v>
      </c>
      <c r="Z5343" s="334">
        <v>0</v>
      </c>
      <c r="AA5343" s="334">
        <v>0</v>
      </c>
      <c r="AB5343" s="334">
        <v>0</v>
      </c>
      <c r="AD5343" s="334">
        <v>0</v>
      </c>
      <c r="AE5343" s="334">
        <f t="shared" si="837"/>
        <v>0</v>
      </c>
      <c r="AF5343" s="334">
        <f t="shared" si="838"/>
        <v>0</v>
      </c>
      <c r="AG5343" s="340">
        <f t="shared" si="839"/>
        <v>0</v>
      </c>
      <c r="AI5343" s="340">
        <f t="shared" si="841"/>
        <v>0</v>
      </c>
      <c r="AJ5343" s="340">
        <f t="shared" si="841"/>
        <v>0</v>
      </c>
      <c r="AK5343" s="340">
        <f t="shared" si="841"/>
        <v>0</v>
      </c>
      <c r="AL5343" s="340">
        <f t="shared" si="841"/>
        <v>0</v>
      </c>
      <c r="AM5343" s="340">
        <f t="shared" si="841"/>
        <v>0</v>
      </c>
    </row>
    <row r="5344" spans="1:39" x14ac:dyDescent="0.35">
      <c r="A5344" s="337">
        <v>27257</v>
      </c>
      <c r="B5344" s="338">
        <f t="shared" si="834"/>
        <v>1974</v>
      </c>
      <c r="C5344" s="338">
        <f t="shared" si="835"/>
        <v>8</v>
      </c>
      <c r="D5344" s="338">
        <f t="shared" si="836"/>
        <v>16</v>
      </c>
      <c r="E5344" s="334">
        <v>0</v>
      </c>
      <c r="F5344" s="334">
        <v>0</v>
      </c>
      <c r="G5344" s="334">
        <v>0</v>
      </c>
      <c r="H5344" s="334">
        <v>0</v>
      </c>
      <c r="I5344" s="334">
        <v>0</v>
      </c>
      <c r="J5344" s="334">
        <v>0</v>
      </c>
      <c r="K5344" s="334">
        <v>0</v>
      </c>
      <c r="L5344" s="334">
        <v>0</v>
      </c>
      <c r="M5344" s="334">
        <v>0</v>
      </c>
      <c r="N5344" s="334">
        <v>0</v>
      </c>
      <c r="O5344" s="334">
        <v>0</v>
      </c>
      <c r="P5344" s="334">
        <v>0</v>
      </c>
      <c r="Q5344" s="334">
        <v>0</v>
      </c>
      <c r="R5344" s="334">
        <v>0</v>
      </c>
      <c r="S5344" s="334">
        <v>0</v>
      </c>
      <c r="T5344" s="334">
        <v>0</v>
      </c>
      <c r="U5344" s="334">
        <v>0</v>
      </c>
      <c r="V5344" s="334">
        <v>0</v>
      </c>
      <c r="W5344" s="334">
        <v>0</v>
      </c>
      <c r="X5344" s="334">
        <v>0</v>
      </c>
      <c r="Y5344" s="334">
        <v>0</v>
      </c>
      <c r="Z5344" s="334">
        <v>0</v>
      </c>
      <c r="AA5344" s="334">
        <v>0</v>
      </c>
      <c r="AB5344" s="334">
        <v>0</v>
      </c>
      <c r="AD5344" s="334">
        <v>0</v>
      </c>
      <c r="AE5344" s="334">
        <f t="shared" si="837"/>
        <v>0</v>
      </c>
      <c r="AF5344" s="334">
        <f t="shared" si="838"/>
        <v>0</v>
      </c>
      <c r="AG5344" s="340">
        <f t="shared" si="839"/>
        <v>0</v>
      </c>
      <c r="AI5344" s="340">
        <f t="shared" si="841"/>
        <v>0</v>
      </c>
      <c r="AJ5344" s="340">
        <f t="shared" si="841"/>
        <v>0</v>
      </c>
      <c r="AK5344" s="340">
        <f t="shared" si="841"/>
        <v>0</v>
      </c>
      <c r="AL5344" s="340">
        <f t="shared" si="841"/>
        <v>0</v>
      </c>
      <c r="AM5344" s="340">
        <f t="shared" si="841"/>
        <v>0</v>
      </c>
    </row>
    <row r="5345" spans="1:39" x14ac:dyDescent="0.35">
      <c r="A5345" s="337">
        <v>27258</v>
      </c>
      <c r="B5345" s="338">
        <f t="shared" si="834"/>
        <v>1974</v>
      </c>
      <c r="C5345" s="338">
        <f t="shared" si="835"/>
        <v>8</v>
      </c>
      <c r="D5345" s="338">
        <f t="shared" si="836"/>
        <v>17</v>
      </c>
      <c r="E5345" s="334">
        <v>0</v>
      </c>
      <c r="F5345" s="334">
        <v>0</v>
      </c>
      <c r="G5345" s="334">
        <v>0</v>
      </c>
      <c r="H5345" s="334">
        <v>0</v>
      </c>
      <c r="I5345" s="334">
        <v>0</v>
      </c>
      <c r="J5345" s="334">
        <v>0</v>
      </c>
      <c r="K5345" s="334">
        <v>0</v>
      </c>
      <c r="L5345" s="334">
        <v>0</v>
      </c>
      <c r="M5345" s="334">
        <v>0</v>
      </c>
      <c r="N5345" s="334">
        <v>0</v>
      </c>
      <c r="O5345" s="334">
        <v>0</v>
      </c>
      <c r="P5345" s="334">
        <v>0</v>
      </c>
      <c r="Q5345" s="334">
        <v>0</v>
      </c>
      <c r="R5345" s="334">
        <v>0</v>
      </c>
      <c r="S5345" s="334">
        <v>0</v>
      </c>
      <c r="T5345" s="334">
        <v>0</v>
      </c>
      <c r="U5345" s="334">
        <v>0</v>
      </c>
      <c r="V5345" s="334">
        <v>0.8</v>
      </c>
      <c r="W5345" s="334">
        <v>0</v>
      </c>
      <c r="X5345" s="334">
        <v>0</v>
      </c>
      <c r="Y5345" s="334">
        <v>0</v>
      </c>
      <c r="Z5345" s="334">
        <v>0</v>
      </c>
      <c r="AA5345" s="334">
        <v>0</v>
      </c>
      <c r="AB5345" s="334">
        <v>0</v>
      </c>
      <c r="AD5345" s="334">
        <v>0.8</v>
      </c>
      <c r="AE5345" s="334">
        <f t="shared" si="837"/>
        <v>0.8</v>
      </c>
      <c r="AF5345" s="334">
        <f t="shared" si="838"/>
        <v>0.8</v>
      </c>
      <c r="AG5345" s="340">
        <f t="shared" si="839"/>
        <v>0</v>
      </c>
      <c r="AI5345" s="340">
        <f t="shared" si="841"/>
        <v>0</v>
      </c>
      <c r="AJ5345" s="340">
        <f t="shared" si="841"/>
        <v>0</v>
      </c>
      <c r="AK5345" s="340">
        <f t="shared" si="841"/>
        <v>0</v>
      </c>
      <c r="AL5345" s="340">
        <f t="shared" si="841"/>
        <v>0.8</v>
      </c>
      <c r="AM5345" s="340">
        <f t="shared" si="841"/>
        <v>0</v>
      </c>
    </row>
    <row r="5346" spans="1:39" x14ac:dyDescent="0.35">
      <c r="A5346" s="337">
        <v>27259</v>
      </c>
      <c r="B5346" s="338">
        <f t="shared" si="834"/>
        <v>1974</v>
      </c>
      <c r="C5346" s="338">
        <f t="shared" si="835"/>
        <v>8</v>
      </c>
      <c r="D5346" s="338">
        <f t="shared" si="836"/>
        <v>18</v>
      </c>
      <c r="E5346" s="334">
        <v>0</v>
      </c>
      <c r="F5346" s="334">
        <v>0</v>
      </c>
      <c r="G5346" s="334">
        <v>0</v>
      </c>
      <c r="H5346" s="334">
        <v>0</v>
      </c>
      <c r="I5346" s="334">
        <v>0</v>
      </c>
      <c r="J5346" s="334">
        <v>0</v>
      </c>
      <c r="K5346" s="334">
        <v>0</v>
      </c>
      <c r="L5346" s="334">
        <v>0</v>
      </c>
      <c r="M5346" s="334">
        <v>0</v>
      </c>
      <c r="N5346" s="334">
        <v>0</v>
      </c>
      <c r="O5346" s="334">
        <v>0</v>
      </c>
      <c r="P5346" s="334">
        <v>0</v>
      </c>
      <c r="Q5346" s="334">
        <v>0</v>
      </c>
      <c r="R5346" s="334">
        <v>0</v>
      </c>
      <c r="S5346" s="334">
        <v>0</v>
      </c>
      <c r="T5346" s="334">
        <v>0</v>
      </c>
      <c r="U5346" s="334">
        <v>0</v>
      </c>
      <c r="V5346" s="334">
        <v>0</v>
      </c>
      <c r="W5346" s="334">
        <v>0</v>
      </c>
      <c r="X5346" s="334">
        <v>0</v>
      </c>
      <c r="Y5346" s="334">
        <v>0</v>
      </c>
      <c r="Z5346" s="334">
        <v>0</v>
      </c>
      <c r="AA5346" s="334">
        <v>0</v>
      </c>
      <c r="AB5346" s="334">
        <v>0</v>
      </c>
      <c r="AD5346" s="334">
        <v>0</v>
      </c>
      <c r="AE5346" s="334">
        <f t="shared" si="837"/>
        <v>0</v>
      </c>
      <c r="AF5346" s="334">
        <f t="shared" si="838"/>
        <v>0</v>
      </c>
      <c r="AG5346" s="340">
        <f t="shared" si="839"/>
        <v>0</v>
      </c>
      <c r="AI5346" s="340">
        <f t="shared" si="841"/>
        <v>0</v>
      </c>
      <c r="AJ5346" s="340">
        <f t="shared" si="841"/>
        <v>0</v>
      </c>
      <c r="AK5346" s="340">
        <f t="shared" si="841"/>
        <v>0</v>
      </c>
      <c r="AL5346" s="340">
        <f t="shared" si="841"/>
        <v>0</v>
      </c>
      <c r="AM5346" s="340">
        <f t="shared" si="841"/>
        <v>0</v>
      </c>
    </row>
    <row r="5347" spans="1:39" x14ac:dyDescent="0.35">
      <c r="A5347" s="337">
        <v>27260</v>
      </c>
      <c r="B5347" s="338">
        <f t="shared" si="834"/>
        <v>1974</v>
      </c>
      <c r="C5347" s="338">
        <f t="shared" si="835"/>
        <v>8</v>
      </c>
      <c r="D5347" s="338">
        <f t="shared" si="836"/>
        <v>19</v>
      </c>
      <c r="E5347" s="334">
        <v>0</v>
      </c>
      <c r="F5347" s="334">
        <v>0</v>
      </c>
      <c r="G5347" s="334">
        <v>0</v>
      </c>
      <c r="H5347" s="334">
        <v>0</v>
      </c>
      <c r="I5347" s="334">
        <v>0</v>
      </c>
      <c r="J5347" s="334">
        <v>0</v>
      </c>
      <c r="K5347" s="334">
        <v>1</v>
      </c>
      <c r="L5347" s="334">
        <v>0</v>
      </c>
      <c r="M5347" s="334">
        <v>0</v>
      </c>
      <c r="N5347" s="334">
        <v>0</v>
      </c>
      <c r="O5347" s="334">
        <v>0</v>
      </c>
      <c r="P5347" s="334">
        <v>0</v>
      </c>
      <c r="Q5347" s="334">
        <v>0</v>
      </c>
      <c r="R5347" s="334">
        <v>0</v>
      </c>
      <c r="S5347" s="334">
        <v>0.5</v>
      </c>
      <c r="T5347" s="334">
        <v>2</v>
      </c>
      <c r="U5347" s="334">
        <v>0</v>
      </c>
      <c r="V5347" s="334">
        <v>0</v>
      </c>
      <c r="W5347" s="334">
        <v>0</v>
      </c>
      <c r="X5347" s="334">
        <v>0</v>
      </c>
      <c r="Y5347" s="334">
        <v>0.3</v>
      </c>
      <c r="Z5347" s="334">
        <v>0.3</v>
      </c>
      <c r="AA5347" s="334">
        <v>0</v>
      </c>
      <c r="AB5347" s="334">
        <v>0</v>
      </c>
      <c r="AD5347" s="334">
        <v>4.0999999999999996</v>
      </c>
      <c r="AE5347" s="334">
        <f t="shared" si="837"/>
        <v>4.0999999999999996</v>
      </c>
      <c r="AF5347" s="334">
        <f t="shared" si="838"/>
        <v>4.0999999999999996</v>
      </c>
      <c r="AG5347" s="340">
        <f t="shared" si="839"/>
        <v>0</v>
      </c>
      <c r="AI5347" s="340">
        <f t="shared" si="841"/>
        <v>0</v>
      </c>
      <c r="AJ5347" s="340">
        <f t="shared" si="841"/>
        <v>0</v>
      </c>
      <c r="AK5347" s="340">
        <f t="shared" si="841"/>
        <v>0</v>
      </c>
      <c r="AL5347" s="340">
        <f t="shared" si="841"/>
        <v>4.0999999999999996</v>
      </c>
      <c r="AM5347" s="340">
        <f t="shared" si="841"/>
        <v>0</v>
      </c>
    </row>
    <row r="5348" spans="1:39" x14ac:dyDescent="0.35">
      <c r="A5348" s="337">
        <v>27261</v>
      </c>
      <c r="B5348" s="338">
        <f t="shared" si="834"/>
        <v>1974</v>
      </c>
      <c r="C5348" s="338">
        <f t="shared" si="835"/>
        <v>8</v>
      </c>
      <c r="D5348" s="338">
        <f t="shared" si="836"/>
        <v>20</v>
      </c>
      <c r="E5348" s="334">
        <v>0</v>
      </c>
      <c r="F5348" s="334">
        <v>0</v>
      </c>
      <c r="G5348" s="334">
        <v>0</v>
      </c>
      <c r="H5348" s="334">
        <v>0</v>
      </c>
      <c r="I5348" s="334">
        <v>0</v>
      </c>
      <c r="J5348" s="334">
        <v>0</v>
      </c>
      <c r="K5348" s="334">
        <v>0</v>
      </c>
      <c r="L5348" s="334">
        <v>0</v>
      </c>
      <c r="M5348" s="334">
        <v>0</v>
      </c>
      <c r="N5348" s="334">
        <v>0</v>
      </c>
      <c r="O5348" s="334">
        <v>0</v>
      </c>
      <c r="P5348" s="334">
        <v>0</v>
      </c>
      <c r="Q5348" s="334">
        <v>0</v>
      </c>
      <c r="R5348" s="334">
        <v>0</v>
      </c>
      <c r="S5348" s="334">
        <v>0</v>
      </c>
      <c r="T5348" s="334">
        <v>0</v>
      </c>
      <c r="U5348" s="334">
        <v>0</v>
      </c>
      <c r="V5348" s="334">
        <v>0</v>
      </c>
      <c r="W5348" s="334">
        <v>0</v>
      </c>
      <c r="X5348" s="334">
        <v>0</v>
      </c>
      <c r="Y5348" s="334">
        <v>0</v>
      </c>
      <c r="Z5348" s="334">
        <v>0</v>
      </c>
      <c r="AA5348" s="334">
        <v>0</v>
      </c>
      <c r="AB5348" s="334">
        <v>0</v>
      </c>
      <c r="AD5348" s="334">
        <v>0</v>
      </c>
      <c r="AE5348" s="334">
        <f t="shared" si="837"/>
        <v>0</v>
      </c>
      <c r="AF5348" s="334">
        <f t="shared" si="838"/>
        <v>0</v>
      </c>
      <c r="AG5348" s="340">
        <f t="shared" si="839"/>
        <v>0</v>
      </c>
      <c r="AI5348" s="340">
        <f t="shared" ref="AI5348:AM5363" si="842">IF($C5348=AI$1,$AF5348,0)</f>
        <v>0</v>
      </c>
      <c r="AJ5348" s="340">
        <f t="shared" si="842"/>
        <v>0</v>
      </c>
      <c r="AK5348" s="340">
        <f t="shared" si="842"/>
        <v>0</v>
      </c>
      <c r="AL5348" s="340">
        <f t="shared" si="842"/>
        <v>0</v>
      </c>
      <c r="AM5348" s="340">
        <f t="shared" si="842"/>
        <v>0</v>
      </c>
    </row>
    <row r="5349" spans="1:39" x14ac:dyDescent="0.35">
      <c r="A5349" s="337">
        <v>27262</v>
      </c>
      <c r="B5349" s="338">
        <f t="shared" si="834"/>
        <v>1974</v>
      </c>
      <c r="C5349" s="338">
        <f t="shared" si="835"/>
        <v>8</v>
      </c>
      <c r="D5349" s="338">
        <f t="shared" si="836"/>
        <v>21</v>
      </c>
      <c r="E5349" s="334">
        <v>0</v>
      </c>
      <c r="F5349" s="334">
        <v>0</v>
      </c>
      <c r="G5349" s="334">
        <v>0</v>
      </c>
      <c r="H5349" s="334">
        <v>0</v>
      </c>
      <c r="I5349" s="334">
        <v>0</v>
      </c>
      <c r="J5349" s="334">
        <v>0</v>
      </c>
      <c r="K5349" s="334">
        <v>0</v>
      </c>
      <c r="L5349" s="334">
        <v>0</v>
      </c>
      <c r="M5349" s="334">
        <v>0</v>
      </c>
      <c r="N5349" s="334">
        <v>0</v>
      </c>
      <c r="O5349" s="334">
        <v>0</v>
      </c>
      <c r="P5349" s="334">
        <v>0</v>
      </c>
      <c r="Q5349" s="334">
        <v>0</v>
      </c>
      <c r="R5349" s="334">
        <v>0</v>
      </c>
      <c r="S5349" s="334">
        <v>0</v>
      </c>
      <c r="T5349" s="334">
        <v>7.6</v>
      </c>
      <c r="U5349" s="334">
        <v>0</v>
      </c>
      <c r="V5349" s="334">
        <v>0</v>
      </c>
      <c r="W5349" s="334">
        <v>0</v>
      </c>
      <c r="X5349" s="334">
        <v>0</v>
      </c>
      <c r="Y5349" s="334">
        <v>0</v>
      </c>
      <c r="Z5349" s="334">
        <v>0</v>
      </c>
      <c r="AA5349" s="334">
        <v>0</v>
      </c>
      <c r="AB5349" s="334">
        <v>0</v>
      </c>
      <c r="AD5349" s="334">
        <v>7.6</v>
      </c>
      <c r="AE5349" s="334">
        <f t="shared" si="837"/>
        <v>7.6</v>
      </c>
      <c r="AF5349" s="334">
        <f t="shared" si="838"/>
        <v>7.6</v>
      </c>
      <c r="AG5349" s="340">
        <f t="shared" si="839"/>
        <v>0</v>
      </c>
      <c r="AI5349" s="340">
        <f t="shared" si="842"/>
        <v>0</v>
      </c>
      <c r="AJ5349" s="340">
        <f t="shared" si="842"/>
        <v>0</v>
      </c>
      <c r="AK5349" s="340">
        <f t="shared" si="842"/>
        <v>0</v>
      </c>
      <c r="AL5349" s="340">
        <f t="shared" si="842"/>
        <v>7.6</v>
      </c>
      <c r="AM5349" s="340">
        <f t="shared" si="842"/>
        <v>0</v>
      </c>
    </row>
    <row r="5350" spans="1:39" x14ac:dyDescent="0.35">
      <c r="A5350" s="337">
        <v>27263</v>
      </c>
      <c r="B5350" s="338">
        <f t="shared" si="834"/>
        <v>1974</v>
      </c>
      <c r="C5350" s="338">
        <f t="shared" si="835"/>
        <v>8</v>
      </c>
      <c r="D5350" s="338">
        <f t="shared" si="836"/>
        <v>22</v>
      </c>
      <c r="E5350" s="334">
        <v>0</v>
      </c>
      <c r="F5350" s="334">
        <v>0</v>
      </c>
      <c r="G5350" s="334">
        <v>0</v>
      </c>
      <c r="H5350" s="334">
        <v>0</v>
      </c>
      <c r="I5350" s="334">
        <v>0</v>
      </c>
      <c r="J5350" s="334">
        <v>0</v>
      </c>
      <c r="K5350" s="334">
        <v>0</v>
      </c>
      <c r="L5350" s="334">
        <v>0</v>
      </c>
      <c r="M5350" s="334">
        <v>0</v>
      </c>
      <c r="N5350" s="334">
        <v>0</v>
      </c>
      <c r="O5350" s="334">
        <v>0</v>
      </c>
      <c r="P5350" s="334">
        <v>0</v>
      </c>
      <c r="Q5350" s="334">
        <v>0</v>
      </c>
      <c r="R5350" s="334">
        <v>0</v>
      </c>
      <c r="S5350" s="334">
        <v>0</v>
      </c>
      <c r="T5350" s="334">
        <v>0</v>
      </c>
      <c r="U5350" s="334">
        <v>0</v>
      </c>
      <c r="V5350" s="334">
        <v>0</v>
      </c>
      <c r="W5350" s="334">
        <v>0</v>
      </c>
      <c r="X5350" s="334">
        <v>0</v>
      </c>
      <c r="Y5350" s="334">
        <v>0</v>
      </c>
      <c r="Z5350" s="334">
        <v>0</v>
      </c>
      <c r="AA5350" s="334">
        <v>0</v>
      </c>
      <c r="AB5350" s="334">
        <v>0</v>
      </c>
      <c r="AD5350" s="334">
        <v>0</v>
      </c>
      <c r="AE5350" s="334">
        <f t="shared" si="837"/>
        <v>0</v>
      </c>
      <c r="AF5350" s="334">
        <f t="shared" si="838"/>
        <v>0</v>
      </c>
      <c r="AG5350" s="340">
        <f t="shared" si="839"/>
        <v>0</v>
      </c>
      <c r="AI5350" s="340">
        <f t="shared" si="842"/>
        <v>0</v>
      </c>
      <c r="AJ5350" s="340">
        <f t="shared" si="842"/>
        <v>0</v>
      </c>
      <c r="AK5350" s="340">
        <f t="shared" si="842"/>
        <v>0</v>
      </c>
      <c r="AL5350" s="340">
        <f t="shared" si="842"/>
        <v>0</v>
      </c>
      <c r="AM5350" s="340">
        <f t="shared" si="842"/>
        <v>0</v>
      </c>
    </row>
    <row r="5351" spans="1:39" x14ac:dyDescent="0.35">
      <c r="A5351" s="337">
        <v>27264</v>
      </c>
      <c r="B5351" s="338">
        <f t="shared" si="834"/>
        <v>1974</v>
      </c>
      <c r="C5351" s="338">
        <f t="shared" si="835"/>
        <v>8</v>
      </c>
      <c r="D5351" s="338">
        <f t="shared" si="836"/>
        <v>23</v>
      </c>
      <c r="E5351" s="334">
        <v>0</v>
      </c>
      <c r="F5351" s="334">
        <v>0</v>
      </c>
      <c r="G5351" s="334">
        <v>0</v>
      </c>
      <c r="H5351" s="334">
        <v>0</v>
      </c>
      <c r="I5351" s="334">
        <v>0</v>
      </c>
      <c r="J5351" s="334">
        <v>0</v>
      </c>
      <c r="K5351" s="334">
        <v>0</v>
      </c>
      <c r="L5351" s="334">
        <v>0</v>
      </c>
      <c r="M5351" s="334">
        <v>0</v>
      </c>
      <c r="N5351" s="334">
        <v>0</v>
      </c>
      <c r="O5351" s="334">
        <v>0</v>
      </c>
      <c r="P5351" s="334">
        <v>0</v>
      </c>
      <c r="Q5351" s="334">
        <v>0</v>
      </c>
      <c r="R5351" s="334">
        <v>0</v>
      </c>
      <c r="S5351" s="334">
        <v>0</v>
      </c>
      <c r="T5351" s="334">
        <v>0</v>
      </c>
      <c r="U5351" s="334">
        <v>0</v>
      </c>
      <c r="V5351" s="334">
        <v>0</v>
      </c>
      <c r="W5351" s="334">
        <v>0</v>
      </c>
      <c r="X5351" s="334">
        <v>0</v>
      </c>
      <c r="Y5351" s="334">
        <v>0</v>
      </c>
      <c r="Z5351" s="334">
        <v>0</v>
      </c>
      <c r="AA5351" s="334">
        <v>0</v>
      </c>
      <c r="AB5351" s="334">
        <v>0</v>
      </c>
      <c r="AD5351" s="334">
        <v>0</v>
      </c>
      <c r="AE5351" s="334">
        <f t="shared" si="837"/>
        <v>0</v>
      </c>
      <c r="AF5351" s="334">
        <f t="shared" si="838"/>
        <v>0</v>
      </c>
      <c r="AG5351" s="340">
        <f t="shared" si="839"/>
        <v>0</v>
      </c>
      <c r="AI5351" s="340">
        <f t="shared" si="842"/>
        <v>0</v>
      </c>
      <c r="AJ5351" s="340">
        <f t="shared" si="842"/>
        <v>0</v>
      </c>
      <c r="AK5351" s="340">
        <f t="shared" si="842"/>
        <v>0</v>
      </c>
      <c r="AL5351" s="340">
        <f t="shared" si="842"/>
        <v>0</v>
      </c>
      <c r="AM5351" s="340">
        <f t="shared" si="842"/>
        <v>0</v>
      </c>
    </row>
    <row r="5352" spans="1:39" x14ac:dyDescent="0.35">
      <c r="A5352" s="337">
        <v>27265</v>
      </c>
      <c r="B5352" s="338">
        <f t="shared" si="834"/>
        <v>1974</v>
      </c>
      <c r="C5352" s="338">
        <f t="shared" si="835"/>
        <v>8</v>
      </c>
      <c r="D5352" s="338">
        <f t="shared" si="836"/>
        <v>24</v>
      </c>
      <c r="E5352" s="334">
        <v>0</v>
      </c>
      <c r="F5352" s="334">
        <v>0</v>
      </c>
      <c r="G5352" s="334">
        <v>0</v>
      </c>
      <c r="H5352" s="334">
        <v>0</v>
      </c>
      <c r="I5352" s="334">
        <v>0</v>
      </c>
      <c r="J5352" s="334">
        <v>0</v>
      </c>
      <c r="K5352" s="334">
        <v>0</v>
      </c>
      <c r="L5352" s="334">
        <v>0</v>
      </c>
      <c r="M5352" s="334">
        <v>0</v>
      </c>
      <c r="N5352" s="334">
        <v>0</v>
      </c>
      <c r="O5352" s="334">
        <v>0</v>
      </c>
      <c r="P5352" s="334">
        <v>0</v>
      </c>
      <c r="Q5352" s="334">
        <v>0</v>
      </c>
      <c r="R5352" s="334">
        <v>0</v>
      </c>
      <c r="S5352" s="334">
        <v>0</v>
      </c>
      <c r="T5352" s="334">
        <v>0</v>
      </c>
      <c r="U5352" s="334">
        <v>0</v>
      </c>
      <c r="V5352" s="334">
        <v>0</v>
      </c>
      <c r="W5352" s="334">
        <v>0</v>
      </c>
      <c r="X5352" s="334">
        <v>0</v>
      </c>
      <c r="Y5352" s="334">
        <v>0</v>
      </c>
      <c r="Z5352" s="334">
        <v>0</v>
      </c>
      <c r="AA5352" s="334">
        <v>0</v>
      </c>
      <c r="AB5352" s="334">
        <v>0</v>
      </c>
      <c r="AD5352" s="334">
        <v>0</v>
      </c>
      <c r="AE5352" s="334">
        <f t="shared" si="837"/>
        <v>0</v>
      </c>
      <c r="AF5352" s="334">
        <f t="shared" si="838"/>
        <v>0</v>
      </c>
      <c r="AG5352" s="340">
        <f t="shared" si="839"/>
        <v>0</v>
      </c>
      <c r="AI5352" s="340">
        <f t="shared" si="842"/>
        <v>0</v>
      </c>
      <c r="AJ5352" s="340">
        <f t="shared" si="842"/>
        <v>0</v>
      </c>
      <c r="AK5352" s="340">
        <f t="shared" si="842"/>
        <v>0</v>
      </c>
      <c r="AL5352" s="340">
        <f t="shared" si="842"/>
        <v>0</v>
      </c>
      <c r="AM5352" s="340">
        <f t="shared" si="842"/>
        <v>0</v>
      </c>
    </row>
    <row r="5353" spans="1:39" x14ac:dyDescent="0.35">
      <c r="A5353" s="337">
        <v>27266</v>
      </c>
      <c r="B5353" s="338">
        <f t="shared" si="834"/>
        <v>1974</v>
      </c>
      <c r="C5353" s="338">
        <f t="shared" si="835"/>
        <v>8</v>
      </c>
      <c r="D5353" s="338">
        <f t="shared" si="836"/>
        <v>25</v>
      </c>
      <c r="E5353" s="334">
        <v>0</v>
      </c>
      <c r="F5353" s="334">
        <v>0</v>
      </c>
      <c r="G5353" s="334">
        <v>0</v>
      </c>
      <c r="H5353" s="334">
        <v>0</v>
      </c>
      <c r="I5353" s="334">
        <v>0</v>
      </c>
      <c r="J5353" s="334">
        <v>0</v>
      </c>
      <c r="K5353" s="334">
        <v>0</v>
      </c>
      <c r="L5353" s="334">
        <v>0</v>
      </c>
      <c r="M5353" s="334">
        <v>0</v>
      </c>
      <c r="N5353" s="334">
        <v>0</v>
      </c>
      <c r="O5353" s="334">
        <v>0</v>
      </c>
      <c r="P5353" s="334">
        <v>0</v>
      </c>
      <c r="Q5353" s="334">
        <v>0</v>
      </c>
      <c r="R5353" s="334">
        <v>0</v>
      </c>
      <c r="S5353" s="334">
        <v>0</v>
      </c>
      <c r="T5353" s="334">
        <v>0</v>
      </c>
      <c r="U5353" s="334">
        <v>0</v>
      </c>
      <c r="V5353" s="334">
        <v>0</v>
      </c>
      <c r="W5353" s="334">
        <v>0</v>
      </c>
      <c r="X5353" s="334">
        <v>0</v>
      </c>
      <c r="Y5353" s="334">
        <v>0</v>
      </c>
      <c r="Z5353" s="334">
        <v>0</v>
      </c>
      <c r="AA5353" s="334">
        <v>0</v>
      </c>
      <c r="AB5353" s="334">
        <v>0</v>
      </c>
      <c r="AD5353" s="334">
        <v>0</v>
      </c>
      <c r="AE5353" s="334">
        <f t="shared" si="837"/>
        <v>0</v>
      </c>
      <c r="AF5353" s="334">
        <f t="shared" si="838"/>
        <v>0</v>
      </c>
      <c r="AG5353" s="340">
        <f t="shared" si="839"/>
        <v>0</v>
      </c>
      <c r="AI5353" s="340">
        <f t="shared" si="842"/>
        <v>0</v>
      </c>
      <c r="AJ5353" s="340">
        <f t="shared" si="842"/>
        <v>0</v>
      </c>
      <c r="AK5353" s="340">
        <f t="shared" si="842"/>
        <v>0</v>
      </c>
      <c r="AL5353" s="340">
        <f t="shared" si="842"/>
        <v>0</v>
      </c>
      <c r="AM5353" s="340">
        <f t="shared" si="842"/>
        <v>0</v>
      </c>
    </row>
    <row r="5354" spans="1:39" x14ac:dyDescent="0.35">
      <c r="A5354" s="337">
        <v>27267</v>
      </c>
      <c r="B5354" s="338">
        <f t="shared" si="834"/>
        <v>1974</v>
      </c>
      <c r="C5354" s="338">
        <f t="shared" si="835"/>
        <v>8</v>
      </c>
      <c r="D5354" s="338">
        <f t="shared" si="836"/>
        <v>26</v>
      </c>
      <c r="E5354" s="334">
        <v>0</v>
      </c>
      <c r="F5354" s="334">
        <v>0</v>
      </c>
      <c r="G5354" s="334">
        <v>0</v>
      </c>
      <c r="H5354" s="334">
        <v>0</v>
      </c>
      <c r="I5354" s="334">
        <v>0</v>
      </c>
      <c r="J5354" s="334">
        <v>0</v>
      </c>
      <c r="K5354" s="334">
        <v>0</v>
      </c>
      <c r="L5354" s="334">
        <v>0</v>
      </c>
      <c r="M5354" s="334">
        <v>0</v>
      </c>
      <c r="N5354" s="334">
        <v>0</v>
      </c>
      <c r="O5354" s="334">
        <v>0</v>
      </c>
      <c r="P5354" s="334">
        <v>0</v>
      </c>
      <c r="Q5354" s="334">
        <v>0</v>
      </c>
      <c r="R5354" s="334">
        <v>0</v>
      </c>
      <c r="S5354" s="334">
        <v>0</v>
      </c>
      <c r="T5354" s="334">
        <v>0</v>
      </c>
      <c r="U5354" s="334">
        <v>0</v>
      </c>
      <c r="V5354" s="334">
        <v>0</v>
      </c>
      <c r="W5354" s="334">
        <v>0</v>
      </c>
      <c r="X5354" s="334">
        <v>0</v>
      </c>
      <c r="Y5354" s="334">
        <v>0</v>
      </c>
      <c r="Z5354" s="334">
        <v>0</v>
      </c>
      <c r="AA5354" s="334">
        <v>0</v>
      </c>
      <c r="AB5354" s="334">
        <v>0</v>
      </c>
      <c r="AD5354" s="334">
        <v>0</v>
      </c>
      <c r="AE5354" s="334">
        <f t="shared" si="837"/>
        <v>0</v>
      </c>
      <c r="AF5354" s="334">
        <f t="shared" si="838"/>
        <v>0</v>
      </c>
      <c r="AG5354" s="340">
        <f t="shared" si="839"/>
        <v>0</v>
      </c>
      <c r="AI5354" s="340">
        <f t="shared" si="842"/>
        <v>0</v>
      </c>
      <c r="AJ5354" s="340">
        <f t="shared" si="842"/>
        <v>0</v>
      </c>
      <c r="AK5354" s="340">
        <f t="shared" si="842"/>
        <v>0</v>
      </c>
      <c r="AL5354" s="340">
        <f t="shared" si="842"/>
        <v>0</v>
      </c>
      <c r="AM5354" s="340">
        <f t="shared" si="842"/>
        <v>0</v>
      </c>
    </row>
    <row r="5355" spans="1:39" x14ac:dyDescent="0.35">
      <c r="A5355" s="337">
        <v>27268</v>
      </c>
      <c r="B5355" s="338">
        <f t="shared" si="834"/>
        <v>1974</v>
      </c>
      <c r="C5355" s="338">
        <f t="shared" si="835"/>
        <v>8</v>
      </c>
      <c r="D5355" s="338">
        <f t="shared" si="836"/>
        <v>27</v>
      </c>
      <c r="E5355" s="334">
        <v>0</v>
      </c>
      <c r="F5355" s="334">
        <v>0</v>
      </c>
      <c r="G5355" s="334">
        <v>0</v>
      </c>
      <c r="H5355" s="334">
        <v>0</v>
      </c>
      <c r="I5355" s="334">
        <v>0</v>
      </c>
      <c r="J5355" s="334">
        <v>0</v>
      </c>
      <c r="K5355" s="334">
        <v>0</v>
      </c>
      <c r="L5355" s="334">
        <v>0</v>
      </c>
      <c r="M5355" s="334">
        <v>0</v>
      </c>
      <c r="N5355" s="334">
        <v>0</v>
      </c>
      <c r="O5355" s="334">
        <v>0</v>
      </c>
      <c r="P5355" s="334">
        <v>0</v>
      </c>
      <c r="Q5355" s="334">
        <v>0</v>
      </c>
      <c r="R5355" s="334">
        <v>0</v>
      </c>
      <c r="S5355" s="334">
        <v>0</v>
      </c>
      <c r="T5355" s="334">
        <v>0</v>
      </c>
      <c r="U5355" s="334">
        <v>0</v>
      </c>
      <c r="V5355" s="334">
        <v>0</v>
      </c>
      <c r="W5355" s="334">
        <v>0</v>
      </c>
      <c r="X5355" s="334">
        <v>0</v>
      </c>
      <c r="Y5355" s="334">
        <v>0</v>
      </c>
      <c r="Z5355" s="334">
        <v>0</v>
      </c>
      <c r="AA5355" s="334">
        <v>0</v>
      </c>
      <c r="AB5355" s="334">
        <v>0</v>
      </c>
      <c r="AD5355" s="334">
        <v>0</v>
      </c>
      <c r="AE5355" s="334">
        <f t="shared" si="837"/>
        <v>0</v>
      </c>
      <c r="AF5355" s="334">
        <f t="shared" si="838"/>
        <v>0</v>
      </c>
      <c r="AG5355" s="340">
        <f t="shared" si="839"/>
        <v>0</v>
      </c>
      <c r="AI5355" s="340">
        <f t="shared" si="842"/>
        <v>0</v>
      </c>
      <c r="AJ5355" s="340">
        <f t="shared" si="842"/>
        <v>0</v>
      </c>
      <c r="AK5355" s="340">
        <f t="shared" si="842"/>
        <v>0</v>
      </c>
      <c r="AL5355" s="340">
        <f t="shared" si="842"/>
        <v>0</v>
      </c>
      <c r="AM5355" s="340">
        <f t="shared" si="842"/>
        <v>0</v>
      </c>
    </row>
    <row r="5356" spans="1:39" x14ac:dyDescent="0.35">
      <c r="A5356" s="337">
        <v>27269</v>
      </c>
      <c r="B5356" s="338">
        <f t="shared" si="834"/>
        <v>1974</v>
      </c>
      <c r="C5356" s="338">
        <f t="shared" si="835"/>
        <v>8</v>
      </c>
      <c r="D5356" s="338">
        <f t="shared" si="836"/>
        <v>28</v>
      </c>
      <c r="E5356" s="334">
        <v>0</v>
      </c>
      <c r="F5356" s="334">
        <v>0</v>
      </c>
      <c r="G5356" s="334">
        <v>0</v>
      </c>
      <c r="H5356" s="334">
        <v>0</v>
      </c>
      <c r="I5356" s="334">
        <v>0</v>
      </c>
      <c r="J5356" s="334">
        <v>0</v>
      </c>
      <c r="K5356" s="334">
        <v>0</v>
      </c>
      <c r="L5356" s="334">
        <v>0</v>
      </c>
      <c r="M5356" s="334">
        <v>0</v>
      </c>
      <c r="N5356" s="334">
        <v>0</v>
      </c>
      <c r="O5356" s="334">
        <v>0</v>
      </c>
      <c r="P5356" s="334">
        <v>0</v>
      </c>
      <c r="Q5356" s="334">
        <v>0</v>
      </c>
      <c r="R5356" s="334">
        <v>0</v>
      </c>
      <c r="S5356" s="334">
        <v>0</v>
      </c>
      <c r="T5356" s="334">
        <v>0</v>
      </c>
      <c r="U5356" s="334">
        <v>0</v>
      </c>
      <c r="V5356" s="334">
        <v>0</v>
      </c>
      <c r="W5356" s="334">
        <v>0</v>
      </c>
      <c r="X5356" s="334">
        <v>0</v>
      </c>
      <c r="Y5356" s="334">
        <v>0</v>
      </c>
      <c r="Z5356" s="334">
        <v>0</v>
      </c>
      <c r="AA5356" s="334">
        <v>0</v>
      </c>
      <c r="AB5356" s="334">
        <v>0</v>
      </c>
      <c r="AD5356" s="334">
        <v>0</v>
      </c>
      <c r="AE5356" s="334">
        <f t="shared" si="837"/>
        <v>0</v>
      </c>
      <c r="AF5356" s="334">
        <f t="shared" si="838"/>
        <v>0</v>
      </c>
      <c r="AG5356" s="340">
        <f t="shared" si="839"/>
        <v>0</v>
      </c>
      <c r="AI5356" s="340">
        <f t="shared" si="842"/>
        <v>0</v>
      </c>
      <c r="AJ5356" s="340">
        <f t="shared" si="842"/>
        <v>0</v>
      </c>
      <c r="AK5356" s="340">
        <f t="shared" si="842"/>
        <v>0</v>
      </c>
      <c r="AL5356" s="340">
        <f t="shared" si="842"/>
        <v>0</v>
      </c>
      <c r="AM5356" s="340">
        <f t="shared" si="842"/>
        <v>0</v>
      </c>
    </row>
    <row r="5357" spans="1:39" x14ac:dyDescent="0.35">
      <c r="A5357" s="337">
        <v>27270</v>
      </c>
      <c r="B5357" s="338">
        <f t="shared" si="834"/>
        <v>1974</v>
      </c>
      <c r="C5357" s="338">
        <f t="shared" si="835"/>
        <v>8</v>
      </c>
      <c r="D5357" s="338">
        <f t="shared" si="836"/>
        <v>29</v>
      </c>
      <c r="E5357" s="334">
        <v>0</v>
      </c>
      <c r="F5357" s="334">
        <v>0</v>
      </c>
      <c r="G5357" s="334">
        <v>0</v>
      </c>
      <c r="H5357" s="334">
        <v>0</v>
      </c>
      <c r="I5357" s="334">
        <v>0</v>
      </c>
      <c r="J5357" s="334">
        <v>0</v>
      </c>
      <c r="K5357" s="334">
        <v>0</v>
      </c>
      <c r="L5357" s="334">
        <v>0</v>
      </c>
      <c r="M5357" s="334">
        <v>0</v>
      </c>
      <c r="N5357" s="334">
        <v>0</v>
      </c>
      <c r="O5357" s="334">
        <v>0</v>
      </c>
      <c r="P5357" s="334">
        <v>0</v>
      </c>
      <c r="Q5357" s="334">
        <v>0</v>
      </c>
      <c r="R5357" s="334">
        <v>0</v>
      </c>
      <c r="S5357" s="334">
        <v>0</v>
      </c>
      <c r="T5357" s="334">
        <v>0</v>
      </c>
      <c r="U5357" s="334">
        <v>0</v>
      </c>
      <c r="V5357" s="334">
        <v>0</v>
      </c>
      <c r="W5357" s="334">
        <v>0</v>
      </c>
      <c r="X5357" s="334">
        <v>0</v>
      </c>
      <c r="Y5357" s="334">
        <v>0</v>
      </c>
      <c r="Z5357" s="334">
        <v>0</v>
      </c>
      <c r="AA5357" s="334">
        <v>0</v>
      </c>
      <c r="AB5357" s="334">
        <v>0</v>
      </c>
      <c r="AD5357" s="334">
        <v>0</v>
      </c>
      <c r="AE5357" s="334">
        <f t="shared" si="837"/>
        <v>0</v>
      </c>
      <c r="AF5357" s="334">
        <f t="shared" si="838"/>
        <v>0</v>
      </c>
      <c r="AG5357" s="340">
        <f t="shared" si="839"/>
        <v>0</v>
      </c>
      <c r="AI5357" s="340">
        <f t="shared" si="842"/>
        <v>0</v>
      </c>
      <c r="AJ5357" s="340">
        <f t="shared" si="842"/>
        <v>0</v>
      </c>
      <c r="AK5357" s="340">
        <f t="shared" si="842"/>
        <v>0</v>
      </c>
      <c r="AL5357" s="340">
        <f t="shared" si="842"/>
        <v>0</v>
      </c>
      <c r="AM5357" s="340">
        <f t="shared" si="842"/>
        <v>0</v>
      </c>
    </row>
    <row r="5358" spans="1:39" x14ac:dyDescent="0.35">
      <c r="A5358" s="337">
        <v>27271</v>
      </c>
      <c r="B5358" s="338">
        <f t="shared" si="834"/>
        <v>1974</v>
      </c>
      <c r="C5358" s="338">
        <f t="shared" si="835"/>
        <v>8</v>
      </c>
      <c r="D5358" s="338">
        <f t="shared" si="836"/>
        <v>30</v>
      </c>
      <c r="E5358" s="334">
        <v>0</v>
      </c>
      <c r="F5358" s="334">
        <v>0</v>
      </c>
      <c r="G5358" s="334">
        <v>0</v>
      </c>
      <c r="H5358" s="334">
        <v>0</v>
      </c>
      <c r="I5358" s="334">
        <v>0</v>
      </c>
      <c r="J5358" s="334">
        <v>0</v>
      </c>
      <c r="K5358" s="334">
        <v>0</v>
      </c>
      <c r="L5358" s="334">
        <v>0</v>
      </c>
      <c r="M5358" s="334">
        <v>0</v>
      </c>
      <c r="N5358" s="334">
        <v>0</v>
      </c>
      <c r="O5358" s="334">
        <v>0</v>
      </c>
      <c r="P5358" s="334">
        <v>0</v>
      </c>
      <c r="Q5358" s="334">
        <v>0</v>
      </c>
      <c r="R5358" s="334">
        <v>0</v>
      </c>
      <c r="S5358" s="334">
        <v>0</v>
      </c>
      <c r="T5358" s="334">
        <v>0</v>
      </c>
      <c r="U5358" s="334">
        <v>0</v>
      </c>
      <c r="V5358" s="334">
        <v>0</v>
      </c>
      <c r="W5358" s="334">
        <v>0</v>
      </c>
      <c r="X5358" s="334">
        <v>0</v>
      </c>
      <c r="Y5358" s="334">
        <v>0</v>
      </c>
      <c r="Z5358" s="334">
        <v>0</v>
      </c>
      <c r="AA5358" s="334">
        <v>0</v>
      </c>
      <c r="AB5358" s="334">
        <v>0</v>
      </c>
      <c r="AD5358" s="334">
        <v>0</v>
      </c>
      <c r="AE5358" s="334">
        <f t="shared" si="837"/>
        <v>0</v>
      </c>
      <c r="AF5358" s="334">
        <f t="shared" si="838"/>
        <v>0</v>
      </c>
      <c r="AG5358" s="340">
        <f t="shared" si="839"/>
        <v>0</v>
      </c>
      <c r="AI5358" s="340">
        <f t="shared" si="842"/>
        <v>0</v>
      </c>
      <c r="AJ5358" s="340">
        <f t="shared" si="842"/>
        <v>0</v>
      </c>
      <c r="AK5358" s="340">
        <f t="shared" si="842"/>
        <v>0</v>
      </c>
      <c r="AL5358" s="340">
        <f t="shared" si="842"/>
        <v>0</v>
      </c>
      <c r="AM5358" s="340">
        <f t="shared" si="842"/>
        <v>0</v>
      </c>
    </row>
    <row r="5359" spans="1:39" x14ac:dyDescent="0.35">
      <c r="A5359" s="337">
        <v>27272</v>
      </c>
      <c r="B5359" s="338">
        <f t="shared" si="834"/>
        <v>1974</v>
      </c>
      <c r="C5359" s="338">
        <f t="shared" si="835"/>
        <v>8</v>
      </c>
      <c r="D5359" s="338">
        <f t="shared" si="836"/>
        <v>31</v>
      </c>
      <c r="E5359" s="334">
        <v>0</v>
      </c>
      <c r="F5359" s="334">
        <v>0</v>
      </c>
      <c r="G5359" s="334">
        <v>0</v>
      </c>
      <c r="H5359" s="334">
        <v>0</v>
      </c>
      <c r="I5359" s="334">
        <v>0</v>
      </c>
      <c r="J5359" s="334">
        <v>0.3</v>
      </c>
      <c r="K5359" s="334">
        <v>0</v>
      </c>
      <c r="L5359" s="334">
        <v>0</v>
      </c>
      <c r="M5359" s="334">
        <v>0</v>
      </c>
      <c r="N5359" s="334">
        <v>0</v>
      </c>
      <c r="O5359" s="334">
        <v>0</v>
      </c>
      <c r="P5359" s="334">
        <v>0</v>
      </c>
      <c r="Q5359" s="334">
        <v>0</v>
      </c>
      <c r="R5359" s="334">
        <v>0</v>
      </c>
      <c r="S5359" s="334">
        <v>0</v>
      </c>
      <c r="T5359" s="334">
        <v>0</v>
      </c>
      <c r="U5359" s="334">
        <v>0</v>
      </c>
      <c r="V5359" s="334">
        <v>0</v>
      </c>
      <c r="W5359" s="334">
        <v>0</v>
      </c>
      <c r="X5359" s="334">
        <v>0</v>
      </c>
      <c r="Y5359" s="334">
        <v>0</v>
      </c>
      <c r="Z5359" s="334">
        <v>0</v>
      </c>
      <c r="AA5359" s="334">
        <v>0</v>
      </c>
      <c r="AB5359" s="334">
        <v>0</v>
      </c>
      <c r="AD5359" s="334">
        <v>0.3</v>
      </c>
      <c r="AE5359" s="334">
        <f t="shared" si="837"/>
        <v>0.3</v>
      </c>
      <c r="AF5359" s="334">
        <f t="shared" si="838"/>
        <v>0.3</v>
      </c>
      <c r="AG5359" s="340">
        <f t="shared" si="839"/>
        <v>0</v>
      </c>
      <c r="AI5359" s="340">
        <f t="shared" si="842"/>
        <v>0</v>
      </c>
      <c r="AJ5359" s="340">
        <f t="shared" si="842"/>
        <v>0</v>
      </c>
      <c r="AK5359" s="340">
        <f t="shared" si="842"/>
        <v>0</v>
      </c>
      <c r="AL5359" s="340">
        <f t="shared" si="842"/>
        <v>0.3</v>
      </c>
      <c r="AM5359" s="340">
        <f t="shared" si="842"/>
        <v>0</v>
      </c>
    </row>
    <row r="5360" spans="1:39" x14ac:dyDescent="0.35">
      <c r="A5360" s="337">
        <v>27273</v>
      </c>
      <c r="B5360" s="338">
        <f t="shared" si="834"/>
        <v>1974</v>
      </c>
      <c r="C5360" s="338">
        <f t="shared" si="835"/>
        <v>9</v>
      </c>
      <c r="D5360" s="338">
        <f t="shared" si="836"/>
        <v>1</v>
      </c>
      <c r="E5360" s="334">
        <v>0</v>
      </c>
      <c r="F5360" s="334">
        <v>0</v>
      </c>
      <c r="G5360" s="334">
        <v>0</v>
      </c>
      <c r="H5360" s="334">
        <v>0</v>
      </c>
      <c r="I5360" s="334">
        <v>0</v>
      </c>
      <c r="J5360" s="334">
        <v>0</v>
      </c>
      <c r="K5360" s="334">
        <v>0</v>
      </c>
      <c r="L5360" s="334">
        <v>0</v>
      </c>
      <c r="M5360" s="334">
        <v>0</v>
      </c>
      <c r="N5360" s="334">
        <v>0</v>
      </c>
      <c r="O5360" s="334">
        <v>0</v>
      </c>
      <c r="P5360" s="334">
        <v>0</v>
      </c>
      <c r="Q5360" s="334">
        <v>0</v>
      </c>
      <c r="R5360" s="334">
        <v>0</v>
      </c>
      <c r="S5360" s="334">
        <v>0</v>
      </c>
      <c r="T5360" s="334">
        <v>0</v>
      </c>
      <c r="U5360" s="334">
        <v>0</v>
      </c>
      <c r="V5360" s="334">
        <v>0</v>
      </c>
      <c r="W5360" s="334">
        <v>0</v>
      </c>
      <c r="X5360" s="334">
        <v>0</v>
      </c>
      <c r="Y5360" s="334">
        <v>0</v>
      </c>
      <c r="Z5360" s="334">
        <v>0</v>
      </c>
      <c r="AA5360" s="334">
        <v>0</v>
      </c>
      <c r="AB5360" s="334">
        <v>0</v>
      </c>
      <c r="AD5360" s="334">
        <v>0</v>
      </c>
      <c r="AE5360" s="334">
        <f t="shared" si="837"/>
        <v>0</v>
      </c>
      <c r="AF5360" s="334">
        <f t="shared" si="838"/>
        <v>0</v>
      </c>
      <c r="AG5360" s="340">
        <f t="shared" si="839"/>
        <v>0</v>
      </c>
      <c r="AI5360" s="340">
        <f t="shared" si="842"/>
        <v>0</v>
      </c>
      <c r="AJ5360" s="340">
        <f t="shared" si="842"/>
        <v>0</v>
      </c>
      <c r="AK5360" s="340">
        <f t="shared" si="842"/>
        <v>0</v>
      </c>
      <c r="AL5360" s="340">
        <f t="shared" si="842"/>
        <v>0</v>
      </c>
      <c r="AM5360" s="340">
        <f t="shared" si="842"/>
        <v>0</v>
      </c>
    </row>
    <row r="5361" spans="1:39" x14ac:dyDescent="0.35">
      <c r="A5361" s="337">
        <v>27274</v>
      </c>
      <c r="B5361" s="338">
        <f t="shared" si="834"/>
        <v>1974</v>
      </c>
      <c r="C5361" s="338">
        <f t="shared" si="835"/>
        <v>9</v>
      </c>
      <c r="D5361" s="338">
        <f t="shared" si="836"/>
        <v>2</v>
      </c>
      <c r="E5361" s="334">
        <v>0</v>
      </c>
      <c r="F5361" s="334">
        <v>0</v>
      </c>
      <c r="G5361" s="334">
        <v>0</v>
      </c>
      <c r="H5361" s="334">
        <v>0</v>
      </c>
      <c r="I5361" s="334">
        <v>0</v>
      </c>
      <c r="J5361" s="334">
        <v>0</v>
      </c>
      <c r="K5361" s="334">
        <v>0</v>
      </c>
      <c r="L5361" s="334">
        <v>0</v>
      </c>
      <c r="M5361" s="334">
        <v>0</v>
      </c>
      <c r="N5361" s="334">
        <v>0</v>
      </c>
      <c r="O5361" s="334">
        <v>0</v>
      </c>
      <c r="P5361" s="334">
        <v>0</v>
      </c>
      <c r="Q5361" s="334">
        <v>0</v>
      </c>
      <c r="R5361" s="334">
        <v>0</v>
      </c>
      <c r="S5361" s="334">
        <v>0</v>
      </c>
      <c r="T5361" s="334">
        <v>0</v>
      </c>
      <c r="U5361" s="334">
        <v>0</v>
      </c>
      <c r="V5361" s="334">
        <v>0</v>
      </c>
      <c r="W5361" s="334">
        <v>0</v>
      </c>
      <c r="X5361" s="334">
        <v>0</v>
      </c>
      <c r="Y5361" s="334">
        <v>0</v>
      </c>
      <c r="Z5361" s="334">
        <v>0</v>
      </c>
      <c r="AA5361" s="334">
        <v>0</v>
      </c>
      <c r="AB5361" s="334">
        <v>0</v>
      </c>
      <c r="AD5361" s="334">
        <v>0</v>
      </c>
      <c r="AE5361" s="334">
        <f t="shared" si="837"/>
        <v>0</v>
      </c>
      <c r="AF5361" s="334">
        <f t="shared" si="838"/>
        <v>0</v>
      </c>
      <c r="AG5361" s="340">
        <f t="shared" si="839"/>
        <v>0</v>
      </c>
      <c r="AI5361" s="340">
        <f t="shared" si="842"/>
        <v>0</v>
      </c>
      <c r="AJ5361" s="340">
        <f t="shared" si="842"/>
        <v>0</v>
      </c>
      <c r="AK5361" s="340">
        <f t="shared" si="842"/>
        <v>0</v>
      </c>
      <c r="AL5361" s="340">
        <f t="shared" si="842"/>
        <v>0</v>
      </c>
      <c r="AM5361" s="340">
        <f t="shared" si="842"/>
        <v>0</v>
      </c>
    </row>
    <row r="5362" spans="1:39" x14ac:dyDescent="0.35">
      <c r="A5362" s="337">
        <v>27275</v>
      </c>
      <c r="B5362" s="338">
        <f t="shared" si="834"/>
        <v>1974</v>
      </c>
      <c r="C5362" s="338">
        <f t="shared" si="835"/>
        <v>9</v>
      </c>
      <c r="D5362" s="338">
        <f t="shared" si="836"/>
        <v>3</v>
      </c>
      <c r="E5362" s="334">
        <v>0</v>
      </c>
      <c r="F5362" s="334">
        <v>0</v>
      </c>
      <c r="G5362" s="334">
        <v>0</v>
      </c>
      <c r="H5362" s="334">
        <v>0</v>
      </c>
      <c r="I5362" s="334">
        <v>0</v>
      </c>
      <c r="J5362" s="334">
        <v>0</v>
      </c>
      <c r="K5362" s="334">
        <v>0</v>
      </c>
      <c r="L5362" s="334">
        <v>0</v>
      </c>
      <c r="M5362" s="334">
        <v>0</v>
      </c>
      <c r="N5362" s="334">
        <v>0</v>
      </c>
      <c r="O5362" s="334">
        <v>0</v>
      </c>
      <c r="P5362" s="334">
        <v>0</v>
      </c>
      <c r="Q5362" s="334">
        <v>0</v>
      </c>
      <c r="R5362" s="334">
        <v>0</v>
      </c>
      <c r="S5362" s="334">
        <v>0</v>
      </c>
      <c r="T5362" s="334">
        <v>0</v>
      </c>
      <c r="U5362" s="334">
        <v>0</v>
      </c>
      <c r="V5362" s="334">
        <v>0</v>
      </c>
      <c r="W5362" s="334">
        <v>0</v>
      </c>
      <c r="X5362" s="334">
        <v>0</v>
      </c>
      <c r="Y5362" s="334">
        <v>0</v>
      </c>
      <c r="Z5362" s="334">
        <v>0</v>
      </c>
      <c r="AA5362" s="334">
        <v>0</v>
      </c>
      <c r="AB5362" s="334">
        <v>0</v>
      </c>
      <c r="AD5362" s="334">
        <v>0</v>
      </c>
      <c r="AE5362" s="334">
        <f t="shared" si="837"/>
        <v>0</v>
      </c>
      <c r="AF5362" s="334">
        <f t="shared" si="838"/>
        <v>0</v>
      </c>
      <c r="AG5362" s="340">
        <f t="shared" si="839"/>
        <v>0</v>
      </c>
      <c r="AI5362" s="340">
        <f t="shared" si="842"/>
        <v>0</v>
      </c>
      <c r="AJ5362" s="340">
        <f t="shared" si="842"/>
        <v>0</v>
      </c>
      <c r="AK5362" s="340">
        <f t="shared" si="842"/>
        <v>0</v>
      </c>
      <c r="AL5362" s="340">
        <f t="shared" si="842"/>
        <v>0</v>
      </c>
      <c r="AM5362" s="340">
        <f t="shared" si="842"/>
        <v>0</v>
      </c>
    </row>
    <row r="5363" spans="1:39" x14ac:dyDescent="0.35">
      <c r="A5363" s="337">
        <v>27276</v>
      </c>
      <c r="B5363" s="338">
        <f t="shared" si="834"/>
        <v>1974</v>
      </c>
      <c r="C5363" s="338">
        <f t="shared" si="835"/>
        <v>9</v>
      </c>
      <c r="D5363" s="338">
        <f t="shared" si="836"/>
        <v>4</v>
      </c>
      <c r="E5363" s="334">
        <v>0</v>
      </c>
      <c r="F5363" s="334">
        <v>0</v>
      </c>
      <c r="G5363" s="334">
        <v>0</v>
      </c>
      <c r="H5363" s="334">
        <v>0</v>
      </c>
      <c r="I5363" s="334">
        <v>0</v>
      </c>
      <c r="J5363" s="334">
        <v>0</v>
      </c>
      <c r="K5363" s="334">
        <v>0</v>
      </c>
      <c r="L5363" s="334">
        <v>0</v>
      </c>
      <c r="M5363" s="334">
        <v>0</v>
      </c>
      <c r="N5363" s="334">
        <v>0</v>
      </c>
      <c r="O5363" s="334">
        <v>0</v>
      </c>
      <c r="P5363" s="334">
        <v>0</v>
      </c>
      <c r="Q5363" s="334">
        <v>0</v>
      </c>
      <c r="R5363" s="334">
        <v>0</v>
      </c>
      <c r="S5363" s="334">
        <v>0</v>
      </c>
      <c r="T5363" s="334">
        <v>0</v>
      </c>
      <c r="U5363" s="334">
        <v>0</v>
      </c>
      <c r="V5363" s="334">
        <v>0</v>
      </c>
      <c r="W5363" s="334">
        <v>0</v>
      </c>
      <c r="X5363" s="334">
        <v>0</v>
      </c>
      <c r="Y5363" s="334">
        <v>0</v>
      </c>
      <c r="Z5363" s="334">
        <v>0</v>
      </c>
      <c r="AA5363" s="334">
        <v>0</v>
      </c>
      <c r="AB5363" s="334">
        <v>0</v>
      </c>
      <c r="AD5363" s="334">
        <v>0</v>
      </c>
      <c r="AE5363" s="334">
        <f t="shared" si="837"/>
        <v>0</v>
      </c>
      <c r="AF5363" s="334">
        <f t="shared" si="838"/>
        <v>0</v>
      </c>
      <c r="AG5363" s="340">
        <f t="shared" si="839"/>
        <v>0</v>
      </c>
      <c r="AI5363" s="340">
        <f t="shared" si="842"/>
        <v>0</v>
      </c>
      <c r="AJ5363" s="340">
        <f t="shared" si="842"/>
        <v>0</v>
      </c>
      <c r="AK5363" s="340">
        <f t="shared" si="842"/>
        <v>0</v>
      </c>
      <c r="AL5363" s="340">
        <f t="shared" si="842"/>
        <v>0</v>
      </c>
      <c r="AM5363" s="340">
        <f t="shared" si="842"/>
        <v>0</v>
      </c>
    </row>
    <row r="5364" spans="1:39" x14ac:dyDescent="0.35">
      <c r="A5364" s="337">
        <v>27277</v>
      </c>
      <c r="B5364" s="338">
        <f t="shared" si="834"/>
        <v>1974</v>
      </c>
      <c r="C5364" s="338">
        <f t="shared" si="835"/>
        <v>9</v>
      </c>
      <c r="D5364" s="338">
        <f t="shared" si="836"/>
        <v>5</v>
      </c>
      <c r="E5364" s="334">
        <v>0</v>
      </c>
      <c r="F5364" s="334">
        <v>0</v>
      </c>
      <c r="G5364" s="334">
        <v>0</v>
      </c>
      <c r="H5364" s="334">
        <v>0</v>
      </c>
      <c r="I5364" s="334">
        <v>0</v>
      </c>
      <c r="J5364" s="334">
        <v>0</v>
      </c>
      <c r="K5364" s="334">
        <v>0</v>
      </c>
      <c r="L5364" s="334">
        <v>0</v>
      </c>
      <c r="M5364" s="334">
        <v>0</v>
      </c>
      <c r="N5364" s="334">
        <v>0</v>
      </c>
      <c r="O5364" s="334">
        <v>0</v>
      </c>
      <c r="P5364" s="334">
        <v>0</v>
      </c>
      <c r="Q5364" s="334">
        <v>0</v>
      </c>
      <c r="R5364" s="334">
        <v>0</v>
      </c>
      <c r="S5364" s="334">
        <v>0</v>
      </c>
      <c r="T5364" s="334">
        <v>0</v>
      </c>
      <c r="U5364" s="334">
        <v>0</v>
      </c>
      <c r="V5364" s="334">
        <v>0</v>
      </c>
      <c r="W5364" s="334">
        <v>0</v>
      </c>
      <c r="X5364" s="334">
        <v>0</v>
      </c>
      <c r="Y5364" s="334">
        <v>0</v>
      </c>
      <c r="Z5364" s="334">
        <v>0</v>
      </c>
      <c r="AA5364" s="334">
        <v>0</v>
      </c>
      <c r="AB5364" s="334">
        <v>0</v>
      </c>
      <c r="AD5364" s="334">
        <v>0</v>
      </c>
      <c r="AE5364" s="334">
        <f t="shared" si="837"/>
        <v>0</v>
      </c>
      <c r="AF5364" s="334">
        <f t="shared" si="838"/>
        <v>0</v>
      </c>
      <c r="AG5364" s="340">
        <f t="shared" si="839"/>
        <v>0</v>
      </c>
      <c r="AI5364" s="340">
        <f t="shared" ref="AI5364:AM5379" si="843">IF($C5364=AI$1,$AF5364,0)</f>
        <v>0</v>
      </c>
      <c r="AJ5364" s="340">
        <f t="shared" si="843"/>
        <v>0</v>
      </c>
      <c r="AK5364" s="340">
        <f t="shared" si="843"/>
        <v>0</v>
      </c>
      <c r="AL5364" s="340">
        <f t="shared" si="843"/>
        <v>0</v>
      </c>
      <c r="AM5364" s="340">
        <f t="shared" si="843"/>
        <v>0</v>
      </c>
    </row>
    <row r="5365" spans="1:39" x14ac:dyDescent="0.35">
      <c r="A5365" s="337">
        <v>27278</v>
      </c>
      <c r="B5365" s="338">
        <f t="shared" si="834"/>
        <v>1974</v>
      </c>
      <c r="C5365" s="338">
        <f t="shared" si="835"/>
        <v>9</v>
      </c>
      <c r="D5365" s="338">
        <f t="shared" si="836"/>
        <v>6</v>
      </c>
      <c r="E5365" s="334">
        <v>0</v>
      </c>
      <c r="F5365" s="334">
        <v>0</v>
      </c>
      <c r="G5365" s="334">
        <v>0</v>
      </c>
      <c r="H5365" s="334">
        <v>0</v>
      </c>
      <c r="I5365" s="334">
        <v>0</v>
      </c>
      <c r="J5365" s="334">
        <v>0</v>
      </c>
      <c r="K5365" s="334">
        <v>0</v>
      </c>
      <c r="L5365" s="334">
        <v>0</v>
      </c>
      <c r="M5365" s="334">
        <v>0</v>
      </c>
      <c r="N5365" s="334">
        <v>0</v>
      </c>
      <c r="O5365" s="334">
        <v>0</v>
      </c>
      <c r="P5365" s="334">
        <v>0</v>
      </c>
      <c r="Q5365" s="334">
        <v>0</v>
      </c>
      <c r="R5365" s="334">
        <v>0</v>
      </c>
      <c r="S5365" s="334">
        <v>0</v>
      </c>
      <c r="T5365" s="334">
        <v>0</v>
      </c>
      <c r="U5365" s="334">
        <v>0</v>
      </c>
      <c r="V5365" s="334">
        <v>0</v>
      </c>
      <c r="W5365" s="334">
        <v>0</v>
      </c>
      <c r="X5365" s="334">
        <v>0</v>
      </c>
      <c r="Y5365" s="334">
        <v>0</v>
      </c>
      <c r="Z5365" s="334">
        <v>0</v>
      </c>
      <c r="AA5365" s="334">
        <v>0</v>
      </c>
      <c r="AB5365" s="334">
        <v>0</v>
      </c>
      <c r="AD5365" s="334">
        <v>0</v>
      </c>
      <c r="AE5365" s="334">
        <f t="shared" si="837"/>
        <v>0</v>
      </c>
      <c r="AF5365" s="334">
        <f t="shared" si="838"/>
        <v>0</v>
      </c>
      <c r="AG5365" s="340">
        <f t="shared" si="839"/>
        <v>0</v>
      </c>
      <c r="AI5365" s="340">
        <f t="shared" si="843"/>
        <v>0</v>
      </c>
      <c r="AJ5365" s="340">
        <f t="shared" si="843"/>
        <v>0</v>
      </c>
      <c r="AK5365" s="340">
        <f t="shared" si="843"/>
        <v>0</v>
      </c>
      <c r="AL5365" s="340">
        <f t="shared" si="843"/>
        <v>0</v>
      </c>
      <c r="AM5365" s="340">
        <f t="shared" si="843"/>
        <v>0</v>
      </c>
    </row>
    <row r="5366" spans="1:39" x14ac:dyDescent="0.35">
      <c r="A5366" s="337">
        <v>27279</v>
      </c>
      <c r="B5366" s="338">
        <f t="shared" si="834"/>
        <v>1974</v>
      </c>
      <c r="C5366" s="338">
        <f t="shared" si="835"/>
        <v>9</v>
      </c>
      <c r="D5366" s="338">
        <f t="shared" si="836"/>
        <v>7</v>
      </c>
      <c r="E5366" s="334">
        <v>0</v>
      </c>
      <c r="F5366" s="334">
        <v>0</v>
      </c>
      <c r="G5366" s="334">
        <v>0</v>
      </c>
      <c r="H5366" s="334">
        <v>0.8</v>
      </c>
      <c r="I5366" s="334">
        <v>0.2</v>
      </c>
      <c r="J5366" s="334">
        <v>1.3</v>
      </c>
      <c r="K5366" s="334">
        <v>1.4</v>
      </c>
      <c r="L5366" s="334">
        <v>0</v>
      </c>
      <c r="M5366" s="334">
        <v>0.3</v>
      </c>
      <c r="N5366" s="334">
        <v>0</v>
      </c>
      <c r="O5366" s="334">
        <v>0</v>
      </c>
      <c r="P5366" s="334">
        <v>0</v>
      </c>
      <c r="Q5366" s="334">
        <v>0</v>
      </c>
      <c r="R5366" s="334">
        <v>0</v>
      </c>
      <c r="S5366" s="334">
        <v>0</v>
      </c>
      <c r="T5366" s="334">
        <v>0</v>
      </c>
      <c r="U5366" s="334">
        <v>0.3</v>
      </c>
      <c r="V5366" s="334">
        <v>0</v>
      </c>
      <c r="W5366" s="334">
        <v>0.3</v>
      </c>
      <c r="X5366" s="334">
        <v>0</v>
      </c>
      <c r="Y5366" s="334">
        <v>0.2</v>
      </c>
      <c r="Z5366" s="334">
        <v>0</v>
      </c>
      <c r="AA5366" s="334">
        <v>0.3</v>
      </c>
      <c r="AB5366" s="334">
        <v>0.5</v>
      </c>
      <c r="AD5366" s="334">
        <v>5.6</v>
      </c>
      <c r="AE5366" s="334">
        <f t="shared" si="837"/>
        <v>5.6</v>
      </c>
      <c r="AF5366" s="334">
        <f t="shared" si="838"/>
        <v>5.6</v>
      </c>
      <c r="AG5366" s="340">
        <f t="shared" si="839"/>
        <v>0</v>
      </c>
      <c r="AI5366" s="340">
        <f t="shared" si="843"/>
        <v>0</v>
      </c>
      <c r="AJ5366" s="340">
        <f t="shared" si="843"/>
        <v>0</v>
      </c>
      <c r="AK5366" s="340">
        <f t="shared" si="843"/>
        <v>0</v>
      </c>
      <c r="AL5366" s="340">
        <f t="shared" si="843"/>
        <v>0</v>
      </c>
      <c r="AM5366" s="340">
        <f t="shared" si="843"/>
        <v>5.6</v>
      </c>
    </row>
    <row r="5367" spans="1:39" x14ac:dyDescent="0.35">
      <c r="A5367" s="337">
        <v>27280</v>
      </c>
      <c r="B5367" s="338">
        <f t="shared" si="834"/>
        <v>1974</v>
      </c>
      <c r="C5367" s="338">
        <f t="shared" si="835"/>
        <v>9</v>
      </c>
      <c r="D5367" s="338">
        <f t="shared" si="836"/>
        <v>8</v>
      </c>
      <c r="E5367" s="334">
        <v>0.3</v>
      </c>
      <c r="F5367" s="334">
        <v>0</v>
      </c>
      <c r="G5367" s="334">
        <v>0.3</v>
      </c>
      <c r="H5367" s="334">
        <v>0.3</v>
      </c>
      <c r="I5367" s="334">
        <v>0.5</v>
      </c>
      <c r="J5367" s="334">
        <v>0.5</v>
      </c>
      <c r="K5367" s="334">
        <v>0</v>
      </c>
      <c r="L5367" s="334">
        <v>0</v>
      </c>
      <c r="M5367" s="334">
        <v>0</v>
      </c>
      <c r="N5367" s="334">
        <v>0</v>
      </c>
      <c r="O5367" s="334">
        <v>0</v>
      </c>
      <c r="P5367" s="334">
        <v>0</v>
      </c>
      <c r="Q5367" s="334">
        <v>0</v>
      </c>
      <c r="R5367" s="334">
        <v>0</v>
      </c>
      <c r="S5367" s="334">
        <v>0</v>
      </c>
      <c r="T5367" s="334">
        <v>0</v>
      </c>
      <c r="U5367" s="334">
        <v>0</v>
      </c>
      <c r="V5367" s="334">
        <v>0</v>
      </c>
      <c r="W5367" s="334">
        <v>0</v>
      </c>
      <c r="X5367" s="334">
        <v>0</v>
      </c>
      <c r="Y5367" s="334">
        <v>0</v>
      </c>
      <c r="Z5367" s="334">
        <v>0</v>
      </c>
      <c r="AA5367" s="334">
        <v>0.5</v>
      </c>
      <c r="AB5367" s="334">
        <v>0</v>
      </c>
      <c r="AD5367" s="334">
        <v>2.4</v>
      </c>
      <c r="AE5367" s="334">
        <f t="shared" si="837"/>
        <v>2.4</v>
      </c>
      <c r="AF5367" s="334">
        <f t="shared" si="838"/>
        <v>2.4</v>
      </c>
      <c r="AG5367" s="340">
        <f t="shared" si="839"/>
        <v>0</v>
      </c>
      <c r="AI5367" s="340">
        <f t="shared" si="843"/>
        <v>0</v>
      </c>
      <c r="AJ5367" s="340">
        <f t="shared" si="843"/>
        <v>0</v>
      </c>
      <c r="AK5367" s="340">
        <f t="shared" si="843"/>
        <v>0</v>
      </c>
      <c r="AL5367" s="340">
        <f t="shared" si="843"/>
        <v>0</v>
      </c>
      <c r="AM5367" s="340">
        <f t="shared" si="843"/>
        <v>2.4</v>
      </c>
    </row>
    <row r="5368" spans="1:39" x14ac:dyDescent="0.35">
      <c r="A5368" s="337">
        <v>27281</v>
      </c>
      <c r="B5368" s="338">
        <f t="shared" si="834"/>
        <v>1974</v>
      </c>
      <c r="C5368" s="338">
        <f t="shared" si="835"/>
        <v>9</v>
      </c>
      <c r="D5368" s="338">
        <f t="shared" si="836"/>
        <v>9</v>
      </c>
      <c r="E5368" s="334">
        <v>0</v>
      </c>
      <c r="F5368" s="334">
        <v>0</v>
      </c>
      <c r="G5368" s="334">
        <v>0</v>
      </c>
      <c r="H5368" s="334">
        <v>0</v>
      </c>
      <c r="I5368" s="334">
        <v>0</v>
      </c>
      <c r="J5368" s="334">
        <v>0</v>
      </c>
      <c r="K5368" s="334">
        <v>0</v>
      </c>
      <c r="L5368" s="334">
        <v>0</v>
      </c>
      <c r="M5368" s="334">
        <v>0</v>
      </c>
      <c r="N5368" s="334">
        <v>0</v>
      </c>
      <c r="O5368" s="334">
        <v>0</v>
      </c>
      <c r="P5368" s="334">
        <v>0</v>
      </c>
      <c r="Q5368" s="334">
        <v>0</v>
      </c>
      <c r="R5368" s="334">
        <v>0</v>
      </c>
      <c r="S5368" s="334">
        <v>0</v>
      </c>
      <c r="T5368" s="334">
        <v>0</v>
      </c>
      <c r="U5368" s="334">
        <v>0</v>
      </c>
      <c r="V5368" s="334">
        <v>16</v>
      </c>
      <c r="W5368" s="334">
        <v>0</v>
      </c>
      <c r="X5368" s="334">
        <v>0</v>
      </c>
      <c r="Y5368" s="334">
        <v>0</v>
      </c>
      <c r="Z5368" s="334">
        <v>0</v>
      </c>
      <c r="AA5368" s="334">
        <v>0</v>
      </c>
      <c r="AB5368" s="334">
        <v>0</v>
      </c>
      <c r="AD5368" s="334">
        <v>16</v>
      </c>
      <c r="AE5368" s="334">
        <f t="shared" si="837"/>
        <v>16</v>
      </c>
      <c r="AF5368" s="334">
        <f t="shared" si="838"/>
        <v>16</v>
      </c>
      <c r="AG5368" s="340">
        <f t="shared" si="839"/>
        <v>0</v>
      </c>
      <c r="AI5368" s="340">
        <f t="shared" si="843"/>
        <v>0</v>
      </c>
      <c r="AJ5368" s="340">
        <f t="shared" si="843"/>
        <v>0</v>
      </c>
      <c r="AK5368" s="340">
        <f t="shared" si="843"/>
        <v>0</v>
      </c>
      <c r="AL5368" s="340">
        <f t="shared" si="843"/>
        <v>0</v>
      </c>
      <c r="AM5368" s="340">
        <f t="shared" si="843"/>
        <v>16</v>
      </c>
    </row>
    <row r="5369" spans="1:39" x14ac:dyDescent="0.35">
      <c r="A5369" s="337">
        <v>27282</v>
      </c>
      <c r="B5369" s="338">
        <f t="shared" si="834"/>
        <v>1974</v>
      </c>
      <c r="C5369" s="338">
        <f t="shared" si="835"/>
        <v>9</v>
      </c>
      <c r="D5369" s="338">
        <f t="shared" si="836"/>
        <v>10</v>
      </c>
      <c r="E5369" s="334">
        <v>0</v>
      </c>
      <c r="F5369" s="334">
        <v>0</v>
      </c>
      <c r="G5369" s="334">
        <v>0</v>
      </c>
      <c r="H5369" s="334">
        <v>0</v>
      </c>
      <c r="I5369" s="334">
        <v>0</v>
      </c>
      <c r="J5369" s="334">
        <v>0</v>
      </c>
      <c r="K5369" s="334">
        <v>0</v>
      </c>
      <c r="L5369" s="334">
        <v>0</v>
      </c>
      <c r="M5369" s="334">
        <v>0</v>
      </c>
      <c r="N5369" s="334">
        <v>0</v>
      </c>
      <c r="O5369" s="334">
        <v>0</v>
      </c>
      <c r="P5369" s="334">
        <v>0</v>
      </c>
      <c r="Q5369" s="334">
        <v>0</v>
      </c>
      <c r="R5369" s="334">
        <v>0</v>
      </c>
      <c r="S5369" s="334">
        <v>0</v>
      </c>
      <c r="T5369" s="334">
        <v>0</v>
      </c>
      <c r="U5369" s="334">
        <v>0</v>
      </c>
      <c r="V5369" s="334">
        <v>0</v>
      </c>
      <c r="W5369" s="334">
        <v>0</v>
      </c>
      <c r="X5369" s="334">
        <v>0</v>
      </c>
      <c r="Y5369" s="334">
        <v>0.1</v>
      </c>
      <c r="Z5369" s="334">
        <v>0.1</v>
      </c>
      <c r="AA5369" s="334">
        <v>0</v>
      </c>
      <c r="AB5369" s="334">
        <v>0.1</v>
      </c>
      <c r="AD5369" s="334">
        <v>0.3</v>
      </c>
      <c r="AE5369" s="334">
        <f t="shared" si="837"/>
        <v>0.3</v>
      </c>
      <c r="AF5369" s="334">
        <f t="shared" si="838"/>
        <v>0.30000000000000004</v>
      </c>
      <c r="AG5369" s="340">
        <f t="shared" si="839"/>
        <v>5.5511151231257827E-17</v>
      </c>
      <c r="AI5369" s="340">
        <f t="shared" si="843"/>
        <v>0</v>
      </c>
      <c r="AJ5369" s="340">
        <f t="shared" si="843"/>
        <v>0</v>
      </c>
      <c r="AK5369" s="340">
        <f t="shared" si="843"/>
        <v>0</v>
      </c>
      <c r="AL5369" s="340">
        <f t="shared" si="843"/>
        <v>0</v>
      </c>
      <c r="AM5369" s="340">
        <f t="shared" si="843"/>
        <v>0.30000000000000004</v>
      </c>
    </row>
    <row r="5370" spans="1:39" x14ac:dyDescent="0.35">
      <c r="A5370" s="337">
        <v>27283</v>
      </c>
      <c r="B5370" s="338">
        <f t="shared" si="834"/>
        <v>1974</v>
      </c>
      <c r="C5370" s="338">
        <f t="shared" si="835"/>
        <v>9</v>
      </c>
      <c r="D5370" s="338">
        <f t="shared" si="836"/>
        <v>11</v>
      </c>
      <c r="E5370" s="334">
        <v>0.1</v>
      </c>
      <c r="F5370" s="334">
        <v>0.1</v>
      </c>
      <c r="G5370" s="334">
        <v>0</v>
      </c>
      <c r="H5370" s="334">
        <v>0</v>
      </c>
      <c r="I5370" s="334">
        <v>0</v>
      </c>
      <c r="J5370" s="334">
        <v>0</v>
      </c>
      <c r="K5370" s="334">
        <v>0</v>
      </c>
      <c r="L5370" s="334">
        <v>0</v>
      </c>
      <c r="M5370" s="334">
        <v>0</v>
      </c>
      <c r="N5370" s="334">
        <v>0</v>
      </c>
      <c r="O5370" s="334">
        <v>0</v>
      </c>
      <c r="P5370" s="334">
        <v>0</v>
      </c>
      <c r="Q5370" s="334">
        <v>0</v>
      </c>
      <c r="R5370" s="334">
        <v>0</v>
      </c>
      <c r="S5370" s="334">
        <v>0</v>
      </c>
      <c r="T5370" s="334">
        <v>0</v>
      </c>
      <c r="U5370" s="334">
        <v>0</v>
      </c>
      <c r="V5370" s="334">
        <v>0</v>
      </c>
      <c r="W5370" s="334">
        <v>0.1</v>
      </c>
      <c r="X5370" s="334">
        <v>0</v>
      </c>
      <c r="Y5370" s="334">
        <v>0</v>
      </c>
      <c r="Z5370" s="334">
        <v>0</v>
      </c>
      <c r="AA5370" s="334">
        <v>0</v>
      </c>
      <c r="AB5370" s="334">
        <v>0</v>
      </c>
      <c r="AD5370" s="334">
        <v>0.3</v>
      </c>
      <c r="AE5370" s="334">
        <f t="shared" si="837"/>
        <v>0.3</v>
      </c>
      <c r="AF5370" s="334">
        <f t="shared" si="838"/>
        <v>0.30000000000000004</v>
      </c>
      <c r="AG5370" s="340">
        <f t="shared" si="839"/>
        <v>5.5511151231257827E-17</v>
      </c>
      <c r="AI5370" s="340">
        <f t="shared" si="843"/>
        <v>0</v>
      </c>
      <c r="AJ5370" s="340">
        <f t="shared" si="843"/>
        <v>0</v>
      </c>
      <c r="AK5370" s="340">
        <f t="shared" si="843"/>
        <v>0</v>
      </c>
      <c r="AL5370" s="340">
        <f t="shared" si="843"/>
        <v>0</v>
      </c>
      <c r="AM5370" s="340">
        <f t="shared" si="843"/>
        <v>0.30000000000000004</v>
      </c>
    </row>
    <row r="5371" spans="1:39" x14ac:dyDescent="0.35">
      <c r="A5371" s="337">
        <v>27284</v>
      </c>
      <c r="B5371" s="338">
        <f t="shared" si="834"/>
        <v>1974</v>
      </c>
      <c r="C5371" s="338">
        <f t="shared" si="835"/>
        <v>9</v>
      </c>
      <c r="D5371" s="338">
        <f t="shared" si="836"/>
        <v>12</v>
      </c>
      <c r="E5371" s="334">
        <v>0</v>
      </c>
      <c r="F5371" s="334">
        <v>0</v>
      </c>
      <c r="G5371" s="334">
        <v>0</v>
      </c>
      <c r="H5371" s="334">
        <v>0</v>
      </c>
      <c r="I5371" s="334">
        <v>0</v>
      </c>
      <c r="J5371" s="334">
        <v>0</v>
      </c>
      <c r="K5371" s="334">
        <v>0</v>
      </c>
      <c r="L5371" s="334">
        <v>0</v>
      </c>
      <c r="M5371" s="334">
        <v>0</v>
      </c>
      <c r="N5371" s="334">
        <v>0</v>
      </c>
      <c r="O5371" s="334">
        <v>0</v>
      </c>
      <c r="P5371" s="334">
        <v>0</v>
      </c>
      <c r="Q5371" s="334">
        <v>0</v>
      </c>
      <c r="R5371" s="334">
        <v>0</v>
      </c>
      <c r="S5371" s="334">
        <v>0</v>
      </c>
      <c r="T5371" s="334">
        <v>0</v>
      </c>
      <c r="U5371" s="334">
        <v>0</v>
      </c>
      <c r="V5371" s="334">
        <v>0</v>
      </c>
      <c r="W5371" s="334">
        <v>0</v>
      </c>
      <c r="X5371" s="334">
        <v>0</v>
      </c>
      <c r="Y5371" s="334">
        <v>0</v>
      </c>
      <c r="Z5371" s="334">
        <v>0</v>
      </c>
      <c r="AA5371" s="334">
        <v>0</v>
      </c>
      <c r="AB5371" s="334">
        <v>0</v>
      </c>
      <c r="AD5371" s="334">
        <v>0</v>
      </c>
      <c r="AE5371" s="334">
        <f t="shared" si="837"/>
        <v>0</v>
      </c>
      <c r="AF5371" s="334">
        <f t="shared" si="838"/>
        <v>0</v>
      </c>
      <c r="AG5371" s="340">
        <f t="shared" si="839"/>
        <v>0</v>
      </c>
      <c r="AI5371" s="340">
        <f t="shared" si="843"/>
        <v>0</v>
      </c>
      <c r="AJ5371" s="340">
        <f t="shared" si="843"/>
        <v>0</v>
      </c>
      <c r="AK5371" s="340">
        <f t="shared" si="843"/>
        <v>0</v>
      </c>
      <c r="AL5371" s="340">
        <f t="shared" si="843"/>
        <v>0</v>
      </c>
      <c r="AM5371" s="340">
        <f t="shared" si="843"/>
        <v>0</v>
      </c>
    </row>
    <row r="5372" spans="1:39" x14ac:dyDescent="0.35">
      <c r="A5372" s="337">
        <v>27285</v>
      </c>
      <c r="B5372" s="338">
        <f t="shared" si="834"/>
        <v>1974</v>
      </c>
      <c r="C5372" s="338">
        <f t="shared" si="835"/>
        <v>9</v>
      </c>
      <c r="D5372" s="338">
        <f t="shared" si="836"/>
        <v>13</v>
      </c>
      <c r="E5372" s="334">
        <v>0</v>
      </c>
      <c r="F5372" s="334">
        <v>0</v>
      </c>
      <c r="G5372" s="334">
        <v>0</v>
      </c>
      <c r="H5372" s="334">
        <v>0</v>
      </c>
      <c r="I5372" s="334">
        <v>0</v>
      </c>
      <c r="J5372" s="334">
        <v>0</v>
      </c>
      <c r="K5372" s="334">
        <v>0</v>
      </c>
      <c r="L5372" s="334">
        <v>0</v>
      </c>
      <c r="M5372" s="334">
        <v>0</v>
      </c>
      <c r="N5372" s="334">
        <v>0</v>
      </c>
      <c r="O5372" s="334">
        <v>0</v>
      </c>
      <c r="P5372" s="334">
        <v>0</v>
      </c>
      <c r="Q5372" s="334">
        <v>0</v>
      </c>
      <c r="R5372" s="334">
        <v>0</v>
      </c>
      <c r="S5372" s="334">
        <v>0</v>
      </c>
      <c r="T5372" s="334">
        <v>0</v>
      </c>
      <c r="U5372" s="334">
        <v>0</v>
      </c>
      <c r="V5372" s="334">
        <v>0</v>
      </c>
      <c r="W5372" s="334">
        <v>0</v>
      </c>
      <c r="X5372" s="334">
        <v>0</v>
      </c>
      <c r="Y5372" s="334">
        <v>0</v>
      </c>
      <c r="Z5372" s="334">
        <v>0</v>
      </c>
      <c r="AA5372" s="334">
        <v>0</v>
      </c>
      <c r="AB5372" s="334">
        <v>0</v>
      </c>
      <c r="AD5372" s="334">
        <v>0</v>
      </c>
      <c r="AE5372" s="334">
        <f t="shared" si="837"/>
        <v>0</v>
      </c>
      <c r="AF5372" s="334">
        <f t="shared" si="838"/>
        <v>0</v>
      </c>
      <c r="AG5372" s="340">
        <f t="shared" si="839"/>
        <v>0</v>
      </c>
      <c r="AI5372" s="340">
        <f t="shared" si="843"/>
        <v>0</v>
      </c>
      <c r="AJ5372" s="340">
        <f t="shared" si="843"/>
        <v>0</v>
      </c>
      <c r="AK5372" s="340">
        <f t="shared" si="843"/>
        <v>0</v>
      </c>
      <c r="AL5372" s="340">
        <f t="shared" si="843"/>
        <v>0</v>
      </c>
      <c r="AM5372" s="340">
        <f t="shared" si="843"/>
        <v>0</v>
      </c>
    </row>
    <row r="5373" spans="1:39" x14ac:dyDescent="0.35">
      <c r="A5373" s="337">
        <v>27286</v>
      </c>
      <c r="B5373" s="338">
        <f t="shared" si="834"/>
        <v>1974</v>
      </c>
      <c r="C5373" s="338">
        <f t="shared" si="835"/>
        <v>9</v>
      </c>
      <c r="D5373" s="338">
        <f t="shared" si="836"/>
        <v>14</v>
      </c>
      <c r="E5373" s="334">
        <v>0</v>
      </c>
      <c r="F5373" s="334">
        <v>0</v>
      </c>
      <c r="G5373" s="334">
        <v>0</v>
      </c>
      <c r="H5373" s="334">
        <v>0</v>
      </c>
      <c r="I5373" s="334">
        <v>0</v>
      </c>
      <c r="J5373" s="334">
        <v>0</v>
      </c>
      <c r="K5373" s="334">
        <v>0</v>
      </c>
      <c r="L5373" s="334">
        <v>0</v>
      </c>
      <c r="M5373" s="334">
        <v>0</v>
      </c>
      <c r="N5373" s="334">
        <v>0</v>
      </c>
      <c r="O5373" s="334">
        <v>0</v>
      </c>
      <c r="P5373" s="334">
        <v>0</v>
      </c>
      <c r="Q5373" s="334">
        <v>0</v>
      </c>
      <c r="R5373" s="334">
        <v>0</v>
      </c>
      <c r="S5373" s="334">
        <v>0</v>
      </c>
      <c r="T5373" s="334">
        <v>0</v>
      </c>
      <c r="U5373" s="334">
        <v>0</v>
      </c>
      <c r="V5373" s="334">
        <v>0</v>
      </c>
      <c r="W5373" s="334">
        <v>0</v>
      </c>
      <c r="X5373" s="334">
        <v>0</v>
      </c>
      <c r="Y5373" s="334">
        <v>0</v>
      </c>
      <c r="Z5373" s="334">
        <v>0</v>
      </c>
      <c r="AA5373" s="334">
        <v>0</v>
      </c>
      <c r="AB5373" s="334">
        <v>0</v>
      </c>
      <c r="AD5373" s="334">
        <v>0</v>
      </c>
      <c r="AE5373" s="334">
        <f t="shared" si="837"/>
        <v>0</v>
      </c>
      <c r="AF5373" s="334">
        <f t="shared" si="838"/>
        <v>0</v>
      </c>
      <c r="AG5373" s="340">
        <f t="shared" si="839"/>
        <v>0</v>
      </c>
      <c r="AI5373" s="340">
        <f t="shared" si="843"/>
        <v>0</v>
      </c>
      <c r="AJ5373" s="340">
        <f t="shared" si="843"/>
        <v>0</v>
      </c>
      <c r="AK5373" s="340">
        <f t="shared" si="843"/>
        <v>0</v>
      </c>
      <c r="AL5373" s="340">
        <f t="shared" si="843"/>
        <v>0</v>
      </c>
      <c r="AM5373" s="340">
        <f t="shared" si="843"/>
        <v>0</v>
      </c>
    </row>
    <row r="5374" spans="1:39" x14ac:dyDescent="0.35">
      <c r="A5374" s="337">
        <v>27287</v>
      </c>
      <c r="B5374" s="338">
        <f t="shared" si="834"/>
        <v>1974</v>
      </c>
      <c r="C5374" s="338">
        <f t="shared" si="835"/>
        <v>9</v>
      </c>
      <c r="D5374" s="338">
        <f t="shared" si="836"/>
        <v>15</v>
      </c>
      <c r="E5374" s="334">
        <v>0</v>
      </c>
      <c r="F5374" s="334">
        <v>0</v>
      </c>
      <c r="G5374" s="334">
        <v>0</v>
      </c>
      <c r="H5374" s="334">
        <v>0</v>
      </c>
      <c r="I5374" s="334">
        <v>0</v>
      </c>
      <c r="J5374" s="334">
        <v>0</v>
      </c>
      <c r="K5374" s="334">
        <v>0</v>
      </c>
      <c r="L5374" s="334">
        <v>0</v>
      </c>
      <c r="M5374" s="334">
        <v>0</v>
      </c>
      <c r="N5374" s="334">
        <v>0</v>
      </c>
      <c r="O5374" s="334">
        <v>0</v>
      </c>
      <c r="P5374" s="334">
        <v>0</v>
      </c>
      <c r="Q5374" s="334">
        <v>0</v>
      </c>
      <c r="R5374" s="334">
        <v>0</v>
      </c>
      <c r="S5374" s="334">
        <v>0</v>
      </c>
      <c r="T5374" s="334">
        <v>0</v>
      </c>
      <c r="U5374" s="334">
        <v>0</v>
      </c>
      <c r="V5374" s="334">
        <v>0</v>
      </c>
      <c r="W5374" s="334">
        <v>0</v>
      </c>
      <c r="X5374" s="334">
        <v>0</v>
      </c>
      <c r="Y5374" s="334">
        <v>0</v>
      </c>
      <c r="Z5374" s="334">
        <v>0</v>
      </c>
      <c r="AA5374" s="334">
        <v>0</v>
      </c>
      <c r="AB5374" s="334">
        <v>0</v>
      </c>
      <c r="AD5374" s="334">
        <v>0</v>
      </c>
      <c r="AE5374" s="334">
        <f t="shared" si="837"/>
        <v>0</v>
      </c>
      <c r="AF5374" s="334">
        <f t="shared" si="838"/>
        <v>0</v>
      </c>
      <c r="AG5374" s="340">
        <f t="shared" si="839"/>
        <v>0</v>
      </c>
      <c r="AI5374" s="340">
        <f t="shared" si="843"/>
        <v>0</v>
      </c>
      <c r="AJ5374" s="340">
        <f t="shared" si="843"/>
        <v>0</v>
      </c>
      <c r="AK5374" s="340">
        <f t="shared" si="843"/>
        <v>0</v>
      </c>
      <c r="AL5374" s="340">
        <f t="shared" si="843"/>
        <v>0</v>
      </c>
      <c r="AM5374" s="340">
        <f t="shared" si="843"/>
        <v>0</v>
      </c>
    </row>
    <row r="5375" spans="1:39" x14ac:dyDescent="0.35">
      <c r="A5375" s="337">
        <v>27288</v>
      </c>
      <c r="B5375" s="338">
        <f t="shared" si="834"/>
        <v>1974</v>
      </c>
      <c r="C5375" s="338">
        <f t="shared" si="835"/>
        <v>9</v>
      </c>
      <c r="D5375" s="338">
        <f t="shared" si="836"/>
        <v>16</v>
      </c>
      <c r="E5375" s="334">
        <v>0</v>
      </c>
      <c r="F5375" s="334">
        <v>0</v>
      </c>
      <c r="G5375" s="334">
        <v>0</v>
      </c>
      <c r="H5375" s="334">
        <v>0</v>
      </c>
      <c r="I5375" s="334">
        <v>0</v>
      </c>
      <c r="J5375" s="334">
        <v>0</v>
      </c>
      <c r="K5375" s="334">
        <v>0</v>
      </c>
      <c r="L5375" s="334">
        <v>0</v>
      </c>
      <c r="M5375" s="334">
        <v>0</v>
      </c>
      <c r="N5375" s="334">
        <v>0</v>
      </c>
      <c r="O5375" s="334">
        <v>0</v>
      </c>
      <c r="P5375" s="334">
        <v>0</v>
      </c>
      <c r="Q5375" s="334">
        <v>0</v>
      </c>
      <c r="R5375" s="334">
        <v>0</v>
      </c>
      <c r="S5375" s="334">
        <v>0</v>
      </c>
      <c r="T5375" s="334">
        <v>0</v>
      </c>
      <c r="U5375" s="334">
        <v>0</v>
      </c>
      <c r="V5375" s="334">
        <v>0</v>
      </c>
      <c r="W5375" s="334">
        <v>0</v>
      </c>
      <c r="X5375" s="334">
        <v>0</v>
      </c>
      <c r="Y5375" s="334">
        <v>0</v>
      </c>
      <c r="Z5375" s="334">
        <v>0</v>
      </c>
      <c r="AA5375" s="334">
        <v>0</v>
      </c>
      <c r="AB5375" s="334">
        <v>0</v>
      </c>
      <c r="AD5375" s="334">
        <v>0</v>
      </c>
      <c r="AE5375" s="334">
        <f t="shared" si="837"/>
        <v>0</v>
      </c>
      <c r="AF5375" s="334">
        <f t="shared" si="838"/>
        <v>0</v>
      </c>
      <c r="AG5375" s="340">
        <f t="shared" si="839"/>
        <v>0</v>
      </c>
      <c r="AI5375" s="340">
        <f t="shared" si="843"/>
        <v>0</v>
      </c>
      <c r="AJ5375" s="340">
        <f t="shared" si="843"/>
        <v>0</v>
      </c>
      <c r="AK5375" s="340">
        <f t="shared" si="843"/>
        <v>0</v>
      </c>
      <c r="AL5375" s="340">
        <f t="shared" si="843"/>
        <v>0</v>
      </c>
      <c r="AM5375" s="340">
        <f t="shared" si="843"/>
        <v>0</v>
      </c>
    </row>
    <row r="5376" spans="1:39" x14ac:dyDescent="0.35">
      <c r="A5376" s="337">
        <v>27289</v>
      </c>
      <c r="B5376" s="338">
        <f t="shared" si="834"/>
        <v>1974</v>
      </c>
      <c r="C5376" s="338">
        <f t="shared" si="835"/>
        <v>9</v>
      </c>
      <c r="D5376" s="338">
        <f t="shared" si="836"/>
        <v>17</v>
      </c>
      <c r="E5376" s="334">
        <v>0</v>
      </c>
      <c r="F5376" s="334">
        <v>0</v>
      </c>
      <c r="G5376" s="334">
        <v>0</v>
      </c>
      <c r="H5376" s="334">
        <v>0</v>
      </c>
      <c r="I5376" s="334">
        <v>0</v>
      </c>
      <c r="J5376" s="334">
        <v>0</v>
      </c>
      <c r="K5376" s="334">
        <v>0</v>
      </c>
      <c r="L5376" s="334">
        <v>0</v>
      </c>
      <c r="M5376" s="334">
        <v>0</v>
      </c>
      <c r="N5376" s="334">
        <v>0</v>
      </c>
      <c r="O5376" s="334">
        <v>0</v>
      </c>
      <c r="P5376" s="334">
        <v>0</v>
      </c>
      <c r="Q5376" s="334">
        <v>0</v>
      </c>
      <c r="R5376" s="334">
        <v>0</v>
      </c>
      <c r="S5376" s="334">
        <v>0</v>
      </c>
      <c r="T5376" s="334">
        <v>0</v>
      </c>
      <c r="U5376" s="334">
        <v>0</v>
      </c>
      <c r="V5376" s="334">
        <v>0</v>
      </c>
      <c r="W5376" s="334">
        <v>0</v>
      </c>
      <c r="X5376" s="334">
        <v>0</v>
      </c>
      <c r="Y5376" s="334">
        <v>0</v>
      </c>
      <c r="Z5376" s="334">
        <v>0</v>
      </c>
      <c r="AA5376" s="334">
        <v>0</v>
      </c>
      <c r="AB5376" s="334">
        <v>0</v>
      </c>
      <c r="AD5376" s="334">
        <v>0</v>
      </c>
      <c r="AE5376" s="334">
        <f t="shared" si="837"/>
        <v>0</v>
      </c>
      <c r="AF5376" s="334">
        <f t="shared" si="838"/>
        <v>0</v>
      </c>
      <c r="AG5376" s="340">
        <f t="shared" si="839"/>
        <v>0</v>
      </c>
      <c r="AI5376" s="340">
        <f t="shared" si="843"/>
        <v>0</v>
      </c>
      <c r="AJ5376" s="340">
        <f t="shared" si="843"/>
        <v>0</v>
      </c>
      <c r="AK5376" s="340">
        <f t="shared" si="843"/>
        <v>0</v>
      </c>
      <c r="AL5376" s="340">
        <f t="shared" si="843"/>
        <v>0</v>
      </c>
      <c r="AM5376" s="340">
        <f t="shared" si="843"/>
        <v>0</v>
      </c>
    </row>
    <row r="5377" spans="1:39" x14ac:dyDescent="0.35">
      <c r="A5377" s="337">
        <v>27290</v>
      </c>
      <c r="B5377" s="338">
        <f t="shared" si="834"/>
        <v>1974</v>
      </c>
      <c r="C5377" s="338">
        <f t="shared" si="835"/>
        <v>9</v>
      </c>
      <c r="D5377" s="338">
        <f t="shared" si="836"/>
        <v>18</v>
      </c>
      <c r="E5377" s="334">
        <v>0</v>
      </c>
      <c r="F5377" s="334">
        <v>0</v>
      </c>
      <c r="G5377" s="334">
        <v>0</v>
      </c>
      <c r="H5377" s="334">
        <v>0</v>
      </c>
      <c r="I5377" s="334">
        <v>0</v>
      </c>
      <c r="J5377" s="334">
        <v>0</v>
      </c>
      <c r="K5377" s="334">
        <v>0</v>
      </c>
      <c r="L5377" s="334">
        <v>0</v>
      </c>
      <c r="M5377" s="334">
        <v>0</v>
      </c>
      <c r="N5377" s="334">
        <v>0</v>
      </c>
      <c r="O5377" s="334">
        <v>0</v>
      </c>
      <c r="P5377" s="334">
        <v>0</v>
      </c>
      <c r="Q5377" s="334">
        <v>0</v>
      </c>
      <c r="R5377" s="334">
        <v>0</v>
      </c>
      <c r="S5377" s="334">
        <v>0</v>
      </c>
      <c r="T5377" s="334">
        <v>0</v>
      </c>
      <c r="U5377" s="334">
        <v>0</v>
      </c>
      <c r="V5377" s="334">
        <v>0.5</v>
      </c>
      <c r="W5377" s="334">
        <v>0</v>
      </c>
      <c r="X5377" s="334">
        <v>0</v>
      </c>
      <c r="Y5377" s="334">
        <v>0</v>
      </c>
      <c r="Z5377" s="334">
        <v>0</v>
      </c>
      <c r="AA5377" s="334">
        <v>0</v>
      </c>
      <c r="AB5377" s="334">
        <v>0</v>
      </c>
      <c r="AD5377" s="334">
        <v>0.5</v>
      </c>
      <c r="AE5377" s="334">
        <f t="shared" si="837"/>
        <v>0.5</v>
      </c>
      <c r="AF5377" s="334">
        <f t="shared" si="838"/>
        <v>0.5</v>
      </c>
      <c r="AG5377" s="340">
        <f t="shared" si="839"/>
        <v>0</v>
      </c>
      <c r="AI5377" s="340">
        <f t="shared" si="843"/>
        <v>0</v>
      </c>
      <c r="AJ5377" s="340">
        <f t="shared" si="843"/>
        <v>0</v>
      </c>
      <c r="AK5377" s="340">
        <f t="shared" si="843"/>
        <v>0</v>
      </c>
      <c r="AL5377" s="340">
        <f t="shared" si="843"/>
        <v>0</v>
      </c>
      <c r="AM5377" s="340">
        <f t="shared" si="843"/>
        <v>0.5</v>
      </c>
    </row>
    <row r="5378" spans="1:39" x14ac:dyDescent="0.35">
      <c r="A5378" s="337">
        <v>27291</v>
      </c>
      <c r="B5378" s="338">
        <f t="shared" si="834"/>
        <v>1974</v>
      </c>
      <c r="C5378" s="338">
        <f t="shared" si="835"/>
        <v>9</v>
      </c>
      <c r="D5378" s="338">
        <f t="shared" si="836"/>
        <v>19</v>
      </c>
      <c r="E5378" s="334">
        <v>0</v>
      </c>
      <c r="F5378" s="334">
        <v>0</v>
      </c>
      <c r="G5378" s="334">
        <v>0</v>
      </c>
      <c r="H5378" s="334">
        <v>0</v>
      </c>
      <c r="I5378" s="334">
        <v>0</v>
      </c>
      <c r="J5378" s="334">
        <v>0</v>
      </c>
      <c r="K5378" s="334">
        <v>0</v>
      </c>
      <c r="L5378" s="334">
        <v>0</v>
      </c>
      <c r="M5378" s="334">
        <v>0</v>
      </c>
      <c r="N5378" s="334">
        <v>0</v>
      </c>
      <c r="O5378" s="334">
        <v>0</v>
      </c>
      <c r="P5378" s="334">
        <v>0</v>
      </c>
      <c r="Q5378" s="334">
        <v>0</v>
      </c>
      <c r="R5378" s="334">
        <v>0</v>
      </c>
      <c r="S5378" s="334">
        <v>0</v>
      </c>
      <c r="T5378" s="334">
        <v>0</v>
      </c>
      <c r="U5378" s="334">
        <v>0</v>
      </c>
      <c r="V5378" s="334">
        <v>0</v>
      </c>
      <c r="W5378" s="334">
        <v>0</v>
      </c>
      <c r="X5378" s="334">
        <v>0</v>
      </c>
      <c r="Y5378" s="334">
        <v>0</v>
      </c>
      <c r="Z5378" s="334">
        <v>0</v>
      </c>
      <c r="AA5378" s="334">
        <v>0</v>
      </c>
      <c r="AB5378" s="334">
        <v>0</v>
      </c>
      <c r="AD5378" s="334">
        <v>0</v>
      </c>
      <c r="AE5378" s="334">
        <f t="shared" si="837"/>
        <v>0</v>
      </c>
      <c r="AF5378" s="334">
        <f t="shared" si="838"/>
        <v>0</v>
      </c>
      <c r="AG5378" s="340">
        <f t="shared" si="839"/>
        <v>0</v>
      </c>
      <c r="AI5378" s="340">
        <f t="shared" si="843"/>
        <v>0</v>
      </c>
      <c r="AJ5378" s="340">
        <f t="shared" si="843"/>
        <v>0</v>
      </c>
      <c r="AK5378" s="340">
        <f t="shared" si="843"/>
        <v>0</v>
      </c>
      <c r="AL5378" s="340">
        <f t="shared" si="843"/>
        <v>0</v>
      </c>
      <c r="AM5378" s="340">
        <f t="shared" si="843"/>
        <v>0</v>
      </c>
    </row>
    <row r="5379" spans="1:39" x14ac:dyDescent="0.35">
      <c r="A5379" s="337">
        <v>27292</v>
      </c>
      <c r="B5379" s="338">
        <f t="shared" si="834"/>
        <v>1974</v>
      </c>
      <c r="C5379" s="338">
        <f t="shared" si="835"/>
        <v>9</v>
      </c>
      <c r="D5379" s="338">
        <f t="shared" si="836"/>
        <v>20</v>
      </c>
      <c r="E5379" s="334">
        <v>0</v>
      </c>
      <c r="F5379" s="334">
        <v>0</v>
      </c>
      <c r="G5379" s="334">
        <v>0</v>
      </c>
      <c r="H5379" s="334">
        <v>0</v>
      </c>
      <c r="I5379" s="334">
        <v>0</v>
      </c>
      <c r="J5379" s="334">
        <v>0</v>
      </c>
      <c r="K5379" s="334">
        <v>0</v>
      </c>
      <c r="L5379" s="334">
        <v>0</v>
      </c>
      <c r="M5379" s="334">
        <v>0</v>
      </c>
      <c r="N5379" s="334">
        <v>0</v>
      </c>
      <c r="O5379" s="334">
        <v>0</v>
      </c>
      <c r="P5379" s="334">
        <v>0</v>
      </c>
      <c r="Q5379" s="334">
        <v>0</v>
      </c>
      <c r="R5379" s="334">
        <v>0</v>
      </c>
      <c r="S5379" s="334">
        <v>0</v>
      </c>
      <c r="T5379" s="334">
        <v>0</v>
      </c>
      <c r="U5379" s="334">
        <v>0</v>
      </c>
      <c r="V5379" s="334">
        <v>0</v>
      </c>
      <c r="W5379" s="334">
        <v>0</v>
      </c>
      <c r="X5379" s="334">
        <v>0</v>
      </c>
      <c r="Y5379" s="334">
        <v>0</v>
      </c>
      <c r="Z5379" s="334">
        <v>0</v>
      </c>
      <c r="AA5379" s="334">
        <v>0</v>
      </c>
      <c r="AB5379" s="334">
        <v>0</v>
      </c>
      <c r="AD5379" s="334">
        <v>0</v>
      </c>
      <c r="AE5379" s="334">
        <f t="shared" si="837"/>
        <v>0</v>
      </c>
      <c r="AF5379" s="334">
        <f t="shared" si="838"/>
        <v>0</v>
      </c>
      <c r="AG5379" s="340">
        <f t="shared" si="839"/>
        <v>0</v>
      </c>
      <c r="AI5379" s="340">
        <f t="shared" si="843"/>
        <v>0</v>
      </c>
      <c r="AJ5379" s="340">
        <f t="shared" si="843"/>
        <v>0</v>
      </c>
      <c r="AK5379" s="340">
        <f t="shared" si="843"/>
        <v>0</v>
      </c>
      <c r="AL5379" s="340">
        <f t="shared" si="843"/>
        <v>0</v>
      </c>
      <c r="AM5379" s="340">
        <f t="shared" si="843"/>
        <v>0</v>
      </c>
    </row>
    <row r="5380" spans="1:39" x14ac:dyDescent="0.35">
      <c r="A5380" s="337">
        <v>27293</v>
      </c>
      <c r="B5380" s="338">
        <f t="shared" ref="B5380:B5443" si="844">YEAR(A5380)</f>
        <v>1974</v>
      </c>
      <c r="C5380" s="338">
        <f t="shared" ref="C5380:C5443" si="845">MONTH(A5380)</f>
        <v>9</v>
      </c>
      <c r="D5380" s="338">
        <f t="shared" ref="D5380:D5443" si="846">DAY(A5380)</f>
        <v>21</v>
      </c>
      <c r="E5380" s="334">
        <v>0</v>
      </c>
      <c r="F5380" s="334">
        <v>0</v>
      </c>
      <c r="G5380" s="334">
        <v>0</v>
      </c>
      <c r="H5380" s="334">
        <v>0</v>
      </c>
      <c r="I5380" s="334">
        <v>0</v>
      </c>
      <c r="J5380" s="334">
        <v>0</v>
      </c>
      <c r="K5380" s="334">
        <v>0</v>
      </c>
      <c r="L5380" s="334">
        <v>0</v>
      </c>
      <c r="M5380" s="334">
        <v>0</v>
      </c>
      <c r="N5380" s="334">
        <v>0</v>
      </c>
      <c r="O5380" s="334">
        <v>0</v>
      </c>
      <c r="P5380" s="334">
        <v>0</v>
      </c>
      <c r="Q5380" s="334">
        <v>0</v>
      </c>
      <c r="R5380" s="334">
        <v>0</v>
      </c>
      <c r="S5380" s="334">
        <v>0</v>
      </c>
      <c r="T5380" s="334">
        <v>0</v>
      </c>
      <c r="U5380" s="334">
        <v>0</v>
      </c>
      <c r="V5380" s="334">
        <v>0</v>
      </c>
      <c r="W5380" s="334">
        <v>0</v>
      </c>
      <c r="X5380" s="334">
        <v>0</v>
      </c>
      <c r="Y5380" s="334">
        <v>0</v>
      </c>
      <c r="Z5380" s="334">
        <v>0</v>
      </c>
      <c r="AA5380" s="334">
        <v>0</v>
      </c>
      <c r="AB5380" s="334">
        <v>0</v>
      </c>
      <c r="AD5380" s="334">
        <v>0</v>
      </c>
      <c r="AE5380" s="334">
        <f t="shared" ref="AE5380:AE5443" si="847">AD5380</f>
        <v>0</v>
      </c>
      <c r="AF5380" s="334">
        <f t="shared" ref="AF5380:AF5443" si="848">SUM(E5380:AB5380)</f>
        <v>0</v>
      </c>
      <c r="AG5380" s="340">
        <f t="shared" ref="AG5380:AG5443" si="849">ABS(AF5380-AE5380)</f>
        <v>0</v>
      </c>
      <c r="AI5380" s="340">
        <f t="shared" ref="AI5380:AM5395" si="850">IF($C5380=AI$1,$AF5380,0)</f>
        <v>0</v>
      </c>
      <c r="AJ5380" s="340">
        <f t="shared" si="850"/>
        <v>0</v>
      </c>
      <c r="AK5380" s="340">
        <f t="shared" si="850"/>
        <v>0</v>
      </c>
      <c r="AL5380" s="340">
        <f t="shared" si="850"/>
        <v>0</v>
      </c>
      <c r="AM5380" s="340">
        <f t="shared" si="850"/>
        <v>0</v>
      </c>
    </row>
    <row r="5381" spans="1:39" x14ac:dyDescent="0.35">
      <c r="A5381" s="337">
        <v>27294</v>
      </c>
      <c r="B5381" s="338">
        <f t="shared" si="844"/>
        <v>1974</v>
      </c>
      <c r="C5381" s="338">
        <f t="shared" si="845"/>
        <v>9</v>
      </c>
      <c r="D5381" s="338">
        <f t="shared" si="846"/>
        <v>22</v>
      </c>
      <c r="E5381" s="334">
        <v>0</v>
      </c>
      <c r="F5381" s="334">
        <v>0</v>
      </c>
      <c r="G5381" s="334">
        <v>0</v>
      </c>
      <c r="H5381" s="334">
        <v>0</v>
      </c>
      <c r="I5381" s="334">
        <v>0</v>
      </c>
      <c r="J5381" s="334">
        <v>0</v>
      </c>
      <c r="K5381" s="334">
        <v>0</v>
      </c>
      <c r="L5381" s="334">
        <v>0</v>
      </c>
      <c r="M5381" s="334">
        <v>0</v>
      </c>
      <c r="N5381" s="334">
        <v>0</v>
      </c>
      <c r="O5381" s="334">
        <v>0</v>
      </c>
      <c r="P5381" s="334">
        <v>0</v>
      </c>
      <c r="Q5381" s="334">
        <v>0</v>
      </c>
      <c r="R5381" s="334">
        <v>0</v>
      </c>
      <c r="S5381" s="334">
        <v>0</v>
      </c>
      <c r="T5381" s="334">
        <v>0</v>
      </c>
      <c r="U5381" s="334">
        <v>0</v>
      </c>
      <c r="V5381" s="334">
        <v>0</v>
      </c>
      <c r="W5381" s="334">
        <v>0</v>
      </c>
      <c r="X5381" s="334">
        <v>0</v>
      </c>
      <c r="Y5381" s="334">
        <v>0</v>
      </c>
      <c r="Z5381" s="334">
        <v>0</v>
      </c>
      <c r="AA5381" s="334">
        <v>0</v>
      </c>
      <c r="AB5381" s="334">
        <v>0</v>
      </c>
      <c r="AD5381" s="334">
        <v>0</v>
      </c>
      <c r="AE5381" s="334">
        <f t="shared" si="847"/>
        <v>0</v>
      </c>
      <c r="AF5381" s="334">
        <f t="shared" si="848"/>
        <v>0</v>
      </c>
      <c r="AG5381" s="340">
        <f t="shared" si="849"/>
        <v>0</v>
      </c>
      <c r="AI5381" s="340">
        <f t="shared" si="850"/>
        <v>0</v>
      </c>
      <c r="AJ5381" s="340">
        <f t="shared" si="850"/>
        <v>0</v>
      </c>
      <c r="AK5381" s="340">
        <f t="shared" si="850"/>
        <v>0</v>
      </c>
      <c r="AL5381" s="340">
        <f t="shared" si="850"/>
        <v>0</v>
      </c>
      <c r="AM5381" s="340">
        <f t="shared" si="850"/>
        <v>0</v>
      </c>
    </row>
    <row r="5382" spans="1:39" x14ac:dyDescent="0.35">
      <c r="A5382" s="337">
        <v>27295</v>
      </c>
      <c r="B5382" s="338">
        <f t="shared" si="844"/>
        <v>1974</v>
      </c>
      <c r="C5382" s="338">
        <f t="shared" si="845"/>
        <v>9</v>
      </c>
      <c r="D5382" s="338">
        <f t="shared" si="846"/>
        <v>23</v>
      </c>
      <c r="E5382" s="334">
        <v>0</v>
      </c>
      <c r="F5382" s="334">
        <v>0</v>
      </c>
      <c r="G5382" s="334">
        <v>0</v>
      </c>
      <c r="H5382" s="334">
        <v>0</v>
      </c>
      <c r="I5382" s="334">
        <v>0</v>
      </c>
      <c r="J5382" s="334">
        <v>0</v>
      </c>
      <c r="K5382" s="334">
        <v>0</v>
      </c>
      <c r="L5382" s="334">
        <v>0</v>
      </c>
      <c r="M5382" s="334">
        <v>0</v>
      </c>
      <c r="N5382" s="334">
        <v>0</v>
      </c>
      <c r="O5382" s="334">
        <v>0</v>
      </c>
      <c r="P5382" s="334">
        <v>0</v>
      </c>
      <c r="Q5382" s="334">
        <v>0</v>
      </c>
      <c r="R5382" s="334">
        <v>0</v>
      </c>
      <c r="S5382" s="334">
        <v>0</v>
      </c>
      <c r="T5382" s="334">
        <v>0</v>
      </c>
      <c r="U5382" s="334">
        <v>0</v>
      </c>
      <c r="V5382" s="334">
        <v>0</v>
      </c>
      <c r="W5382" s="334">
        <v>0</v>
      </c>
      <c r="X5382" s="334">
        <v>0</v>
      </c>
      <c r="Y5382" s="334">
        <v>0</v>
      </c>
      <c r="Z5382" s="334">
        <v>0</v>
      </c>
      <c r="AA5382" s="334">
        <v>0</v>
      </c>
      <c r="AB5382" s="334">
        <v>0</v>
      </c>
      <c r="AD5382" s="334">
        <v>0</v>
      </c>
      <c r="AE5382" s="334">
        <f t="shared" si="847"/>
        <v>0</v>
      </c>
      <c r="AF5382" s="334">
        <f t="shared" si="848"/>
        <v>0</v>
      </c>
      <c r="AG5382" s="340">
        <f t="shared" si="849"/>
        <v>0</v>
      </c>
      <c r="AI5382" s="340">
        <f t="shared" si="850"/>
        <v>0</v>
      </c>
      <c r="AJ5382" s="340">
        <f t="shared" si="850"/>
        <v>0</v>
      </c>
      <c r="AK5382" s="340">
        <f t="shared" si="850"/>
        <v>0</v>
      </c>
      <c r="AL5382" s="340">
        <f t="shared" si="850"/>
        <v>0</v>
      </c>
      <c r="AM5382" s="340">
        <f t="shared" si="850"/>
        <v>0</v>
      </c>
    </row>
    <row r="5383" spans="1:39" x14ac:dyDescent="0.35">
      <c r="A5383" s="337">
        <v>27296</v>
      </c>
      <c r="B5383" s="338">
        <f t="shared" si="844"/>
        <v>1974</v>
      </c>
      <c r="C5383" s="338">
        <f t="shared" si="845"/>
        <v>9</v>
      </c>
      <c r="D5383" s="338">
        <f t="shared" si="846"/>
        <v>24</v>
      </c>
      <c r="E5383" s="334">
        <v>0</v>
      </c>
      <c r="F5383" s="334">
        <v>0</v>
      </c>
      <c r="G5383" s="334">
        <v>0</v>
      </c>
      <c r="H5383" s="334">
        <v>0</v>
      </c>
      <c r="I5383" s="334">
        <v>0</v>
      </c>
      <c r="J5383" s="334">
        <v>0</v>
      </c>
      <c r="K5383" s="334">
        <v>0</v>
      </c>
      <c r="L5383" s="334">
        <v>0</v>
      </c>
      <c r="M5383" s="334">
        <v>0</v>
      </c>
      <c r="N5383" s="334">
        <v>0</v>
      </c>
      <c r="O5383" s="334">
        <v>0</v>
      </c>
      <c r="P5383" s="334">
        <v>0</v>
      </c>
      <c r="Q5383" s="334">
        <v>0</v>
      </c>
      <c r="R5383" s="334">
        <v>0</v>
      </c>
      <c r="S5383" s="334">
        <v>0</v>
      </c>
      <c r="T5383" s="334">
        <v>0</v>
      </c>
      <c r="U5383" s="334">
        <v>0</v>
      </c>
      <c r="V5383" s="334">
        <v>0</v>
      </c>
      <c r="W5383" s="334">
        <v>0</v>
      </c>
      <c r="X5383" s="334">
        <v>0</v>
      </c>
      <c r="Y5383" s="334">
        <v>0</v>
      </c>
      <c r="Z5383" s="334">
        <v>0</v>
      </c>
      <c r="AA5383" s="334">
        <v>0</v>
      </c>
      <c r="AB5383" s="334">
        <v>0</v>
      </c>
      <c r="AD5383" s="334">
        <v>0</v>
      </c>
      <c r="AE5383" s="334">
        <f t="shared" si="847"/>
        <v>0</v>
      </c>
      <c r="AF5383" s="334">
        <f t="shared" si="848"/>
        <v>0</v>
      </c>
      <c r="AG5383" s="340">
        <f t="shared" si="849"/>
        <v>0</v>
      </c>
      <c r="AI5383" s="340">
        <f t="shared" si="850"/>
        <v>0</v>
      </c>
      <c r="AJ5383" s="340">
        <f t="shared" si="850"/>
        <v>0</v>
      </c>
      <c r="AK5383" s="340">
        <f t="shared" si="850"/>
        <v>0</v>
      </c>
      <c r="AL5383" s="340">
        <f t="shared" si="850"/>
        <v>0</v>
      </c>
      <c r="AM5383" s="340">
        <f t="shared" si="850"/>
        <v>0</v>
      </c>
    </row>
    <row r="5384" spans="1:39" x14ac:dyDescent="0.35">
      <c r="A5384" s="337">
        <v>27297</v>
      </c>
      <c r="B5384" s="338">
        <f t="shared" si="844"/>
        <v>1974</v>
      </c>
      <c r="C5384" s="338">
        <f t="shared" si="845"/>
        <v>9</v>
      </c>
      <c r="D5384" s="338">
        <f t="shared" si="846"/>
        <v>25</v>
      </c>
      <c r="E5384" s="334">
        <v>0</v>
      </c>
      <c r="F5384" s="334">
        <v>0</v>
      </c>
      <c r="G5384" s="334">
        <v>0</v>
      </c>
      <c r="H5384" s="334">
        <v>0</v>
      </c>
      <c r="I5384" s="334">
        <v>0</v>
      </c>
      <c r="J5384" s="334">
        <v>0</v>
      </c>
      <c r="K5384" s="334">
        <v>0</v>
      </c>
      <c r="L5384" s="334">
        <v>0</v>
      </c>
      <c r="M5384" s="334">
        <v>0</v>
      </c>
      <c r="N5384" s="334">
        <v>0</v>
      </c>
      <c r="O5384" s="334">
        <v>0</v>
      </c>
      <c r="P5384" s="334">
        <v>0</v>
      </c>
      <c r="Q5384" s="334">
        <v>0</v>
      </c>
      <c r="R5384" s="334">
        <v>0</v>
      </c>
      <c r="S5384" s="334">
        <v>0</v>
      </c>
      <c r="T5384" s="334">
        <v>0</v>
      </c>
      <c r="U5384" s="334">
        <v>0</v>
      </c>
      <c r="V5384" s="334">
        <v>0</v>
      </c>
      <c r="W5384" s="334">
        <v>0</v>
      </c>
      <c r="X5384" s="334">
        <v>0</v>
      </c>
      <c r="Y5384" s="334">
        <v>0</v>
      </c>
      <c r="Z5384" s="334">
        <v>0</v>
      </c>
      <c r="AA5384" s="334">
        <v>0</v>
      </c>
      <c r="AB5384" s="334">
        <v>0</v>
      </c>
      <c r="AD5384" s="334">
        <v>0</v>
      </c>
      <c r="AE5384" s="334">
        <f t="shared" si="847"/>
        <v>0</v>
      </c>
      <c r="AF5384" s="334">
        <f t="shared" si="848"/>
        <v>0</v>
      </c>
      <c r="AG5384" s="340">
        <f t="shared" si="849"/>
        <v>0</v>
      </c>
      <c r="AI5384" s="340">
        <f t="shared" si="850"/>
        <v>0</v>
      </c>
      <c r="AJ5384" s="340">
        <f t="shared" si="850"/>
        <v>0</v>
      </c>
      <c r="AK5384" s="340">
        <f t="shared" si="850"/>
        <v>0</v>
      </c>
      <c r="AL5384" s="340">
        <f t="shared" si="850"/>
        <v>0</v>
      </c>
      <c r="AM5384" s="340">
        <f t="shared" si="850"/>
        <v>0</v>
      </c>
    </row>
    <row r="5385" spans="1:39" x14ac:dyDescent="0.35">
      <c r="A5385" s="337">
        <v>27298</v>
      </c>
      <c r="B5385" s="338">
        <f t="shared" si="844"/>
        <v>1974</v>
      </c>
      <c r="C5385" s="338">
        <f t="shared" si="845"/>
        <v>9</v>
      </c>
      <c r="D5385" s="338">
        <f t="shared" si="846"/>
        <v>26</v>
      </c>
      <c r="E5385" s="334">
        <v>0</v>
      </c>
      <c r="F5385" s="334">
        <v>0</v>
      </c>
      <c r="G5385" s="334">
        <v>0</v>
      </c>
      <c r="H5385" s="334">
        <v>0</v>
      </c>
      <c r="I5385" s="334">
        <v>0</v>
      </c>
      <c r="J5385" s="334">
        <v>2</v>
      </c>
      <c r="K5385" s="334">
        <v>3.6</v>
      </c>
      <c r="L5385" s="334">
        <v>2.8</v>
      </c>
      <c r="M5385" s="334">
        <v>0.8</v>
      </c>
      <c r="N5385" s="334">
        <v>0</v>
      </c>
      <c r="O5385" s="334">
        <v>0</v>
      </c>
      <c r="P5385" s="334">
        <v>0</v>
      </c>
      <c r="Q5385" s="334">
        <v>0</v>
      </c>
      <c r="R5385" s="334">
        <v>0</v>
      </c>
      <c r="S5385" s="334">
        <v>0</v>
      </c>
      <c r="T5385" s="334">
        <v>0</v>
      </c>
      <c r="U5385" s="334">
        <v>0.5</v>
      </c>
      <c r="V5385" s="334">
        <v>0.5</v>
      </c>
      <c r="W5385" s="334">
        <v>0</v>
      </c>
      <c r="X5385" s="334">
        <v>0</v>
      </c>
      <c r="Y5385" s="334">
        <v>0</v>
      </c>
      <c r="Z5385" s="334">
        <v>0</v>
      </c>
      <c r="AA5385" s="334">
        <v>0</v>
      </c>
      <c r="AB5385" s="334">
        <v>0</v>
      </c>
      <c r="AD5385" s="334">
        <v>10.199999999999999</v>
      </c>
      <c r="AE5385" s="334">
        <f t="shared" si="847"/>
        <v>10.199999999999999</v>
      </c>
      <c r="AF5385" s="334">
        <f t="shared" si="848"/>
        <v>10.199999999999999</v>
      </c>
      <c r="AG5385" s="340">
        <f t="shared" si="849"/>
        <v>0</v>
      </c>
      <c r="AI5385" s="340">
        <f t="shared" si="850"/>
        <v>0</v>
      </c>
      <c r="AJ5385" s="340">
        <f t="shared" si="850"/>
        <v>0</v>
      </c>
      <c r="AK5385" s="340">
        <f t="shared" si="850"/>
        <v>0</v>
      </c>
      <c r="AL5385" s="340">
        <f t="shared" si="850"/>
        <v>0</v>
      </c>
      <c r="AM5385" s="340">
        <f t="shared" si="850"/>
        <v>10.199999999999999</v>
      </c>
    </row>
    <row r="5386" spans="1:39" x14ac:dyDescent="0.35">
      <c r="A5386" s="337">
        <v>27299</v>
      </c>
      <c r="B5386" s="338">
        <f t="shared" si="844"/>
        <v>1974</v>
      </c>
      <c r="C5386" s="338">
        <f t="shared" si="845"/>
        <v>9</v>
      </c>
      <c r="D5386" s="338">
        <f t="shared" si="846"/>
        <v>27</v>
      </c>
      <c r="E5386" s="334">
        <v>0</v>
      </c>
      <c r="F5386" s="334">
        <v>0</v>
      </c>
      <c r="G5386" s="334">
        <v>0</v>
      </c>
      <c r="H5386" s="334">
        <v>0</v>
      </c>
      <c r="I5386" s="334">
        <v>0</v>
      </c>
      <c r="J5386" s="334">
        <v>0</v>
      </c>
      <c r="K5386" s="334">
        <v>0</v>
      </c>
      <c r="L5386" s="334">
        <v>0</v>
      </c>
      <c r="M5386" s="334">
        <v>0</v>
      </c>
      <c r="N5386" s="334">
        <v>0</v>
      </c>
      <c r="O5386" s="334">
        <v>0</v>
      </c>
      <c r="P5386" s="334">
        <v>0</v>
      </c>
      <c r="Q5386" s="334">
        <v>0</v>
      </c>
      <c r="R5386" s="334">
        <v>0</v>
      </c>
      <c r="S5386" s="334">
        <v>0</v>
      </c>
      <c r="T5386" s="334">
        <v>0</v>
      </c>
      <c r="U5386" s="334">
        <v>0</v>
      </c>
      <c r="V5386" s="334">
        <v>0</v>
      </c>
      <c r="W5386" s="334">
        <v>0</v>
      </c>
      <c r="X5386" s="334">
        <v>0</v>
      </c>
      <c r="Y5386" s="334">
        <v>0</v>
      </c>
      <c r="Z5386" s="334">
        <v>0</v>
      </c>
      <c r="AA5386" s="334">
        <v>0</v>
      </c>
      <c r="AB5386" s="334">
        <v>0</v>
      </c>
      <c r="AD5386" s="334">
        <v>0</v>
      </c>
      <c r="AE5386" s="334">
        <f t="shared" si="847"/>
        <v>0</v>
      </c>
      <c r="AF5386" s="334">
        <f t="shared" si="848"/>
        <v>0</v>
      </c>
      <c r="AG5386" s="340">
        <f t="shared" si="849"/>
        <v>0</v>
      </c>
      <c r="AI5386" s="340">
        <f t="shared" si="850"/>
        <v>0</v>
      </c>
      <c r="AJ5386" s="340">
        <f t="shared" si="850"/>
        <v>0</v>
      </c>
      <c r="AK5386" s="340">
        <f t="shared" si="850"/>
        <v>0</v>
      </c>
      <c r="AL5386" s="340">
        <f t="shared" si="850"/>
        <v>0</v>
      </c>
      <c r="AM5386" s="340">
        <f t="shared" si="850"/>
        <v>0</v>
      </c>
    </row>
    <row r="5387" spans="1:39" x14ac:dyDescent="0.35">
      <c r="A5387" s="337">
        <v>27300</v>
      </c>
      <c r="B5387" s="338">
        <f t="shared" si="844"/>
        <v>1974</v>
      </c>
      <c r="C5387" s="338">
        <f t="shared" si="845"/>
        <v>9</v>
      </c>
      <c r="D5387" s="338">
        <f t="shared" si="846"/>
        <v>28</v>
      </c>
      <c r="E5387" s="334">
        <v>0</v>
      </c>
      <c r="F5387" s="334">
        <v>0</v>
      </c>
      <c r="G5387" s="334">
        <v>0</v>
      </c>
      <c r="H5387" s="334">
        <v>0</v>
      </c>
      <c r="I5387" s="334">
        <v>0</v>
      </c>
      <c r="J5387" s="334">
        <v>0</v>
      </c>
      <c r="K5387" s="334">
        <v>0</v>
      </c>
      <c r="L5387" s="334">
        <v>0</v>
      </c>
      <c r="M5387" s="334">
        <v>0</v>
      </c>
      <c r="N5387" s="334">
        <v>0</v>
      </c>
      <c r="O5387" s="334">
        <v>0</v>
      </c>
      <c r="P5387" s="334">
        <v>0.4</v>
      </c>
      <c r="Q5387" s="334">
        <v>0.4</v>
      </c>
      <c r="R5387" s="334">
        <v>0</v>
      </c>
      <c r="S5387" s="334">
        <v>0</v>
      </c>
      <c r="T5387" s="334">
        <v>0</v>
      </c>
      <c r="U5387" s="334">
        <v>0.4</v>
      </c>
      <c r="V5387" s="334">
        <v>0.4</v>
      </c>
      <c r="W5387" s="334">
        <v>0.4</v>
      </c>
      <c r="X5387" s="334">
        <v>0</v>
      </c>
      <c r="Y5387" s="334">
        <v>0</v>
      </c>
      <c r="Z5387" s="334">
        <v>0</v>
      </c>
      <c r="AA5387" s="334">
        <v>0</v>
      </c>
      <c r="AB5387" s="334">
        <v>0</v>
      </c>
      <c r="AD5387" s="334">
        <v>2</v>
      </c>
      <c r="AE5387" s="334">
        <f t="shared" si="847"/>
        <v>2</v>
      </c>
      <c r="AF5387" s="334">
        <f t="shared" si="848"/>
        <v>2</v>
      </c>
      <c r="AG5387" s="340">
        <f t="shared" si="849"/>
        <v>0</v>
      </c>
      <c r="AI5387" s="340">
        <f t="shared" si="850"/>
        <v>0</v>
      </c>
      <c r="AJ5387" s="340">
        <f t="shared" si="850"/>
        <v>0</v>
      </c>
      <c r="AK5387" s="340">
        <f t="shared" si="850"/>
        <v>0</v>
      </c>
      <c r="AL5387" s="340">
        <f t="shared" si="850"/>
        <v>0</v>
      </c>
      <c r="AM5387" s="340">
        <f t="shared" si="850"/>
        <v>2</v>
      </c>
    </row>
    <row r="5388" spans="1:39" x14ac:dyDescent="0.35">
      <c r="A5388" s="337">
        <v>27301</v>
      </c>
      <c r="B5388" s="338">
        <f t="shared" si="844"/>
        <v>1974</v>
      </c>
      <c r="C5388" s="338">
        <f t="shared" si="845"/>
        <v>9</v>
      </c>
      <c r="D5388" s="338">
        <f t="shared" si="846"/>
        <v>29</v>
      </c>
      <c r="E5388" s="334">
        <v>0</v>
      </c>
      <c r="F5388" s="334">
        <v>0</v>
      </c>
      <c r="G5388" s="334">
        <v>0</v>
      </c>
      <c r="H5388" s="334">
        <v>0</v>
      </c>
      <c r="I5388" s="334">
        <v>0</v>
      </c>
      <c r="J5388" s="334">
        <v>0</v>
      </c>
      <c r="K5388" s="334">
        <v>0</v>
      </c>
      <c r="L5388" s="334">
        <v>0</v>
      </c>
      <c r="M5388" s="334">
        <v>0</v>
      </c>
      <c r="N5388" s="334">
        <v>0</v>
      </c>
      <c r="O5388" s="334">
        <v>0</v>
      </c>
      <c r="P5388" s="334">
        <v>0</v>
      </c>
      <c r="Q5388" s="334">
        <v>0</v>
      </c>
      <c r="R5388" s="334">
        <v>0</v>
      </c>
      <c r="S5388" s="334">
        <v>0</v>
      </c>
      <c r="T5388" s="334">
        <v>0</v>
      </c>
      <c r="U5388" s="334">
        <v>0</v>
      </c>
      <c r="V5388" s="334">
        <v>0</v>
      </c>
      <c r="W5388" s="334">
        <v>0</v>
      </c>
      <c r="X5388" s="334">
        <v>0</v>
      </c>
      <c r="Y5388" s="334">
        <v>0</v>
      </c>
      <c r="Z5388" s="334">
        <v>0</v>
      </c>
      <c r="AA5388" s="334">
        <v>0</v>
      </c>
      <c r="AB5388" s="334">
        <v>0</v>
      </c>
      <c r="AD5388" s="334">
        <v>0</v>
      </c>
      <c r="AE5388" s="334">
        <f t="shared" si="847"/>
        <v>0</v>
      </c>
      <c r="AF5388" s="334">
        <f t="shared" si="848"/>
        <v>0</v>
      </c>
      <c r="AG5388" s="340">
        <f t="shared" si="849"/>
        <v>0</v>
      </c>
      <c r="AI5388" s="340">
        <f t="shared" si="850"/>
        <v>0</v>
      </c>
      <c r="AJ5388" s="340">
        <f t="shared" si="850"/>
        <v>0</v>
      </c>
      <c r="AK5388" s="340">
        <f t="shared" si="850"/>
        <v>0</v>
      </c>
      <c r="AL5388" s="340">
        <f t="shared" si="850"/>
        <v>0</v>
      </c>
      <c r="AM5388" s="340">
        <f t="shared" si="850"/>
        <v>0</v>
      </c>
    </row>
    <row r="5389" spans="1:39" x14ac:dyDescent="0.35">
      <c r="A5389" s="337">
        <v>27302</v>
      </c>
      <c r="B5389" s="338">
        <f t="shared" si="844"/>
        <v>1974</v>
      </c>
      <c r="C5389" s="338">
        <f t="shared" si="845"/>
        <v>9</v>
      </c>
      <c r="D5389" s="338">
        <f t="shared" si="846"/>
        <v>30</v>
      </c>
      <c r="E5389" s="334">
        <v>0</v>
      </c>
      <c r="F5389" s="334">
        <v>0</v>
      </c>
      <c r="G5389" s="334">
        <v>0</v>
      </c>
      <c r="H5389" s="334">
        <v>0</v>
      </c>
      <c r="I5389" s="334">
        <v>0</v>
      </c>
      <c r="J5389" s="334">
        <v>0</v>
      </c>
      <c r="K5389" s="334">
        <v>0</v>
      </c>
      <c r="L5389" s="334">
        <v>0</v>
      </c>
      <c r="M5389" s="334">
        <v>0</v>
      </c>
      <c r="N5389" s="334">
        <v>0</v>
      </c>
      <c r="O5389" s="334">
        <v>0</v>
      </c>
      <c r="P5389" s="334">
        <v>0</v>
      </c>
      <c r="Q5389" s="334">
        <v>0</v>
      </c>
      <c r="R5389" s="334">
        <v>0</v>
      </c>
      <c r="S5389" s="334">
        <v>0</v>
      </c>
      <c r="T5389" s="334">
        <v>0</v>
      </c>
      <c r="U5389" s="334">
        <v>0</v>
      </c>
      <c r="V5389" s="334">
        <v>0</v>
      </c>
      <c r="W5389" s="334">
        <v>0</v>
      </c>
      <c r="X5389" s="334">
        <v>0</v>
      </c>
      <c r="Y5389" s="334">
        <v>0</v>
      </c>
      <c r="Z5389" s="334">
        <v>0</v>
      </c>
      <c r="AA5389" s="334">
        <v>0</v>
      </c>
      <c r="AB5389" s="334">
        <v>0</v>
      </c>
      <c r="AD5389" s="334">
        <v>0</v>
      </c>
      <c r="AE5389" s="334">
        <f t="shared" si="847"/>
        <v>0</v>
      </c>
      <c r="AF5389" s="334">
        <f t="shared" si="848"/>
        <v>0</v>
      </c>
      <c r="AG5389" s="340">
        <f t="shared" si="849"/>
        <v>0</v>
      </c>
      <c r="AI5389" s="340">
        <f t="shared" si="850"/>
        <v>0</v>
      </c>
      <c r="AJ5389" s="340">
        <f t="shared" si="850"/>
        <v>0</v>
      </c>
      <c r="AK5389" s="340">
        <f t="shared" si="850"/>
        <v>0</v>
      </c>
      <c r="AL5389" s="340">
        <f t="shared" si="850"/>
        <v>0</v>
      </c>
      <c r="AM5389" s="340">
        <f t="shared" si="850"/>
        <v>0</v>
      </c>
    </row>
    <row r="5390" spans="1:39" x14ac:dyDescent="0.35">
      <c r="A5390" s="337">
        <v>27303</v>
      </c>
      <c r="B5390" s="338">
        <f t="shared" si="844"/>
        <v>1974</v>
      </c>
      <c r="C5390" s="338">
        <f t="shared" si="845"/>
        <v>10</v>
      </c>
      <c r="D5390" s="338">
        <f t="shared" si="846"/>
        <v>1</v>
      </c>
      <c r="E5390" s="334">
        <v>0</v>
      </c>
      <c r="F5390" s="334">
        <v>0</v>
      </c>
      <c r="G5390" s="334">
        <v>0</v>
      </c>
      <c r="H5390" s="334">
        <v>0</v>
      </c>
      <c r="I5390" s="334">
        <v>0</v>
      </c>
      <c r="J5390" s="334">
        <v>0</v>
      </c>
      <c r="K5390" s="334">
        <v>0</v>
      </c>
      <c r="L5390" s="334">
        <v>0</v>
      </c>
      <c r="M5390" s="334">
        <v>0</v>
      </c>
      <c r="N5390" s="334">
        <v>0</v>
      </c>
      <c r="O5390" s="334">
        <v>0</v>
      </c>
      <c r="P5390" s="334">
        <v>0</v>
      </c>
      <c r="Q5390" s="334">
        <v>0</v>
      </c>
      <c r="R5390" s="334">
        <v>0</v>
      </c>
      <c r="S5390" s="334">
        <v>0</v>
      </c>
      <c r="T5390" s="334">
        <v>0</v>
      </c>
      <c r="U5390" s="334">
        <v>0</v>
      </c>
      <c r="V5390" s="334">
        <v>0</v>
      </c>
      <c r="W5390" s="334">
        <v>0</v>
      </c>
      <c r="X5390" s="334">
        <v>0</v>
      </c>
      <c r="Y5390" s="334">
        <v>0</v>
      </c>
      <c r="Z5390" s="334">
        <v>0</v>
      </c>
      <c r="AA5390" s="334">
        <v>0</v>
      </c>
      <c r="AB5390" s="334">
        <v>0</v>
      </c>
      <c r="AD5390" s="334">
        <v>0</v>
      </c>
      <c r="AE5390" s="334">
        <f t="shared" si="847"/>
        <v>0</v>
      </c>
      <c r="AF5390" s="334">
        <f t="shared" si="848"/>
        <v>0</v>
      </c>
      <c r="AG5390" s="340">
        <f t="shared" si="849"/>
        <v>0</v>
      </c>
      <c r="AI5390" s="340">
        <f t="shared" si="850"/>
        <v>0</v>
      </c>
      <c r="AJ5390" s="340">
        <f t="shared" si="850"/>
        <v>0</v>
      </c>
      <c r="AK5390" s="340">
        <f t="shared" si="850"/>
        <v>0</v>
      </c>
      <c r="AL5390" s="340">
        <f t="shared" si="850"/>
        <v>0</v>
      </c>
      <c r="AM5390" s="340">
        <f t="shared" si="850"/>
        <v>0</v>
      </c>
    </row>
    <row r="5391" spans="1:39" x14ac:dyDescent="0.35">
      <c r="A5391" s="337">
        <v>27304</v>
      </c>
      <c r="B5391" s="338">
        <f t="shared" si="844"/>
        <v>1974</v>
      </c>
      <c r="C5391" s="338">
        <f t="shared" si="845"/>
        <v>10</v>
      </c>
      <c r="D5391" s="338">
        <f t="shared" si="846"/>
        <v>2</v>
      </c>
      <c r="E5391" s="334">
        <v>0</v>
      </c>
      <c r="F5391" s="334">
        <v>0</v>
      </c>
      <c r="G5391" s="334">
        <v>0</v>
      </c>
      <c r="H5391" s="334">
        <v>0</v>
      </c>
      <c r="I5391" s="334">
        <v>0</v>
      </c>
      <c r="J5391" s="334">
        <v>0</v>
      </c>
      <c r="K5391" s="334">
        <v>0</v>
      </c>
      <c r="L5391" s="334">
        <v>0</v>
      </c>
      <c r="M5391" s="334">
        <v>0</v>
      </c>
      <c r="N5391" s="334">
        <v>0</v>
      </c>
      <c r="O5391" s="334">
        <v>0</v>
      </c>
      <c r="P5391" s="334">
        <v>0</v>
      </c>
      <c r="Q5391" s="334">
        <v>0</v>
      </c>
      <c r="R5391" s="334">
        <v>0</v>
      </c>
      <c r="S5391" s="334">
        <v>0</v>
      </c>
      <c r="T5391" s="334">
        <v>0</v>
      </c>
      <c r="U5391" s="334">
        <v>0</v>
      </c>
      <c r="V5391" s="334">
        <v>0</v>
      </c>
      <c r="W5391" s="334">
        <v>0</v>
      </c>
      <c r="X5391" s="334">
        <v>0</v>
      </c>
      <c r="Y5391" s="334">
        <v>0</v>
      </c>
      <c r="Z5391" s="334">
        <v>0</v>
      </c>
      <c r="AA5391" s="334">
        <v>0</v>
      </c>
      <c r="AB5391" s="334">
        <v>0</v>
      </c>
      <c r="AD5391" s="334">
        <v>0</v>
      </c>
      <c r="AE5391" s="334">
        <f t="shared" si="847"/>
        <v>0</v>
      </c>
      <c r="AF5391" s="334">
        <f t="shared" si="848"/>
        <v>0</v>
      </c>
      <c r="AG5391" s="340">
        <f t="shared" si="849"/>
        <v>0</v>
      </c>
      <c r="AI5391" s="340">
        <f t="shared" si="850"/>
        <v>0</v>
      </c>
      <c r="AJ5391" s="340">
        <f t="shared" si="850"/>
        <v>0</v>
      </c>
      <c r="AK5391" s="340">
        <f t="shared" si="850"/>
        <v>0</v>
      </c>
      <c r="AL5391" s="340">
        <f t="shared" si="850"/>
        <v>0</v>
      </c>
      <c r="AM5391" s="340">
        <f t="shared" si="850"/>
        <v>0</v>
      </c>
    </row>
    <row r="5392" spans="1:39" x14ac:dyDescent="0.35">
      <c r="A5392" s="337">
        <v>27305</v>
      </c>
      <c r="B5392" s="338">
        <f t="shared" si="844"/>
        <v>1974</v>
      </c>
      <c r="C5392" s="338">
        <f t="shared" si="845"/>
        <v>10</v>
      </c>
      <c r="D5392" s="338">
        <f t="shared" si="846"/>
        <v>3</v>
      </c>
      <c r="E5392" s="334">
        <v>0</v>
      </c>
      <c r="F5392" s="334">
        <v>0</v>
      </c>
      <c r="G5392" s="334">
        <v>0</v>
      </c>
      <c r="H5392" s="334">
        <v>0</v>
      </c>
      <c r="I5392" s="334">
        <v>0</v>
      </c>
      <c r="J5392" s="334">
        <v>0</v>
      </c>
      <c r="K5392" s="334">
        <v>0</v>
      </c>
      <c r="L5392" s="334">
        <v>0</v>
      </c>
      <c r="M5392" s="334">
        <v>0</v>
      </c>
      <c r="N5392" s="334">
        <v>0</v>
      </c>
      <c r="O5392" s="334">
        <v>0</v>
      </c>
      <c r="P5392" s="334">
        <v>0</v>
      </c>
      <c r="Q5392" s="334">
        <v>0</v>
      </c>
      <c r="R5392" s="334">
        <v>0</v>
      </c>
      <c r="S5392" s="334">
        <v>0</v>
      </c>
      <c r="T5392" s="334">
        <v>0</v>
      </c>
      <c r="U5392" s="334">
        <v>0</v>
      </c>
      <c r="V5392" s="334">
        <v>0</v>
      </c>
      <c r="W5392" s="334">
        <v>0</v>
      </c>
      <c r="X5392" s="334">
        <v>0</v>
      </c>
      <c r="Y5392" s="334">
        <v>0</v>
      </c>
      <c r="Z5392" s="334">
        <v>0</v>
      </c>
      <c r="AA5392" s="334">
        <v>0</v>
      </c>
      <c r="AB5392" s="334">
        <v>0</v>
      </c>
      <c r="AD5392" s="334">
        <v>0</v>
      </c>
      <c r="AE5392" s="334">
        <f t="shared" si="847"/>
        <v>0</v>
      </c>
      <c r="AF5392" s="334">
        <f t="shared" si="848"/>
        <v>0</v>
      </c>
      <c r="AG5392" s="340">
        <f t="shared" si="849"/>
        <v>0</v>
      </c>
      <c r="AI5392" s="340">
        <f t="shared" si="850"/>
        <v>0</v>
      </c>
      <c r="AJ5392" s="340">
        <f t="shared" si="850"/>
        <v>0</v>
      </c>
      <c r="AK5392" s="340">
        <f t="shared" si="850"/>
        <v>0</v>
      </c>
      <c r="AL5392" s="340">
        <f t="shared" si="850"/>
        <v>0</v>
      </c>
      <c r="AM5392" s="340">
        <f t="shared" si="850"/>
        <v>0</v>
      </c>
    </row>
    <row r="5393" spans="1:39" x14ac:dyDescent="0.35">
      <c r="A5393" s="337">
        <v>27306</v>
      </c>
      <c r="B5393" s="338">
        <f t="shared" si="844"/>
        <v>1974</v>
      </c>
      <c r="C5393" s="338">
        <f t="shared" si="845"/>
        <v>10</v>
      </c>
      <c r="D5393" s="338">
        <f t="shared" si="846"/>
        <v>4</v>
      </c>
      <c r="E5393" s="334">
        <v>0</v>
      </c>
      <c r="F5393" s="334">
        <v>0.1</v>
      </c>
      <c r="G5393" s="334">
        <v>0.2</v>
      </c>
      <c r="H5393" s="334">
        <v>0.1</v>
      </c>
      <c r="I5393" s="334">
        <v>0.1</v>
      </c>
      <c r="J5393" s="334">
        <v>0.2</v>
      </c>
      <c r="K5393" s="334">
        <v>0.1</v>
      </c>
      <c r="L5393" s="334">
        <v>0.1</v>
      </c>
      <c r="M5393" s="334">
        <v>0.1</v>
      </c>
      <c r="N5393" s="334">
        <v>0.2</v>
      </c>
      <c r="O5393" s="334">
        <v>0.1</v>
      </c>
      <c r="P5393" s="334">
        <v>0.1</v>
      </c>
      <c r="Q5393" s="334">
        <v>0.2</v>
      </c>
      <c r="R5393" s="334">
        <v>0.1</v>
      </c>
      <c r="S5393" s="334">
        <v>0.1</v>
      </c>
      <c r="T5393" s="334">
        <v>0.2</v>
      </c>
      <c r="U5393" s="334">
        <v>0.1</v>
      </c>
      <c r="V5393" s="334">
        <v>0.1</v>
      </c>
      <c r="W5393" s="334">
        <v>0.1</v>
      </c>
      <c r="X5393" s="334">
        <v>0.2</v>
      </c>
      <c r="Y5393" s="334">
        <v>0.1</v>
      </c>
      <c r="Z5393" s="334">
        <v>0.1</v>
      </c>
      <c r="AA5393" s="334">
        <v>0.2</v>
      </c>
      <c r="AB5393" s="334">
        <v>0.1</v>
      </c>
      <c r="AD5393" s="334">
        <v>3</v>
      </c>
      <c r="AE5393" s="334">
        <f t="shared" si="847"/>
        <v>3</v>
      </c>
      <c r="AF5393" s="334">
        <f t="shared" si="848"/>
        <v>3.0000000000000013</v>
      </c>
      <c r="AG5393" s="340">
        <f t="shared" si="849"/>
        <v>1.3322676295501878E-15</v>
      </c>
      <c r="AI5393" s="340">
        <f t="shared" si="850"/>
        <v>0</v>
      </c>
      <c r="AJ5393" s="340">
        <f t="shared" si="850"/>
        <v>0</v>
      </c>
      <c r="AK5393" s="340">
        <f t="shared" si="850"/>
        <v>0</v>
      </c>
      <c r="AL5393" s="340">
        <f t="shared" si="850"/>
        <v>0</v>
      </c>
      <c r="AM5393" s="340">
        <f t="shared" si="850"/>
        <v>0</v>
      </c>
    </row>
    <row r="5394" spans="1:39" x14ac:dyDescent="0.35">
      <c r="A5394" s="337">
        <v>27307</v>
      </c>
      <c r="B5394" s="338">
        <f t="shared" si="844"/>
        <v>1974</v>
      </c>
      <c r="C5394" s="338">
        <f t="shared" si="845"/>
        <v>10</v>
      </c>
      <c r="D5394" s="338">
        <f t="shared" si="846"/>
        <v>5</v>
      </c>
      <c r="E5394" s="334">
        <v>0.1</v>
      </c>
      <c r="F5394" s="334">
        <v>0.1</v>
      </c>
      <c r="G5394" s="334">
        <v>0.2</v>
      </c>
      <c r="H5394" s="334">
        <v>0.1</v>
      </c>
      <c r="I5394" s="334">
        <v>0.1</v>
      </c>
      <c r="J5394" s="334">
        <v>0.1</v>
      </c>
      <c r="K5394" s="334">
        <v>0.1</v>
      </c>
      <c r="L5394" s="334">
        <v>0.1</v>
      </c>
      <c r="M5394" s="334">
        <v>0.2</v>
      </c>
      <c r="N5394" s="334">
        <v>0.1</v>
      </c>
      <c r="O5394" s="334">
        <v>0.1</v>
      </c>
      <c r="P5394" s="334">
        <v>0</v>
      </c>
      <c r="Q5394" s="334">
        <v>0</v>
      </c>
      <c r="R5394" s="334">
        <v>0</v>
      </c>
      <c r="S5394" s="334">
        <v>0</v>
      </c>
      <c r="T5394" s="334">
        <v>0</v>
      </c>
      <c r="U5394" s="334">
        <v>0</v>
      </c>
      <c r="V5394" s="334">
        <v>0</v>
      </c>
      <c r="W5394" s="334">
        <v>0</v>
      </c>
      <c r="X5394" s="334">
        <v>0</v>
      </c>
      <c r="Y5394" s="334">
        <v>0</v>
      </c>
      <c r="Z5394" s="334">
        <v>0</v>
      </c>
      <c r="AA5394" s="334">
        <v>0</v>
      </c>
      <c r="AB5394" s="334">
        <v>0</v>
      </c>
      <c r="AD5394" s="334">
        <v>1.3</v>
      </c>
      <c r="AE5394" s="334">
        <f t="shared" si="847"/>
        <v>1.3</v>
      </c>
      <c r="AF5394" s="334">
        <f t="shared" si="848"/>
        <v>1.3</v>
      </c>
      <c r="AG5394" s="340">
        <f t="shared" si="849"/>
        <v>0</v>
      </c>
      <c r="AI5394" s="340">
        <f t="shared" si="850"/>
        <v>0</v>
      </c>
      <c r="AJ5394" s="340">
        <f t="shared" si="850"/>
        <v>0</v>
      </c>
      <c r="AK5394" s="340">
        <f t="shared" si="850"/>
        <v>0</v>
      </c>
      <c r="AL5394" s="340">
        <f t="shared" si="850"/>
        <v>0</v>
      </c>
      <c r="AM5394" s="340">
        <f t="shared" si="850"/>
        <v>0</v>
      </c>
    </row>
    <row r="5395" spans="1:39" x14ac:dyDescent="0.35">
      <c r="A5395" s="337">
        <v>27308</v>
      </c>
      <c r="B5395" s="338">
        <f t="shared" si="844"/>
        <v>1974</v>
      </c>
      <c r="C5395" s="338">
        <f t="shared" si="845"/>
        <v>10</v>
      </c>
      <c r="D5395" s="338">
        <f t="shared" si="846"/>
        <v>6</v>
      </c>
      <c r="E5395" s="334">
        <v>0</v>
      </c>
      <c r="F5395" s="334">
        <v>0</v>
      </c>
      <c r="G5395" s="334">
        <v>0</v>
      </c>
      <c r="H5395" s="334">
        <v>0</v>
      </c>
      <c r="I5395" s="334">
        <v>0</v>
      </c>
      <c r="J5395" s="334">
        <v>0</v>
      </c>
      <c r="K5395" s="334">
        <v>0</v>
      </c>
      <c r="L5395" s="334">
        <v>0</v>
      </c>
      <c r="M5395" s="334">
        <v>0</v>
      </c>
      <c r="N5395" s="334">
        <v>0</v>
      </c>
      <c r="O5395" s="334">
        <v>0</v>
      </c>
      <c r="P5395" s="334">
        <v>0</v>
      </c>
      <c r="Q5395" s="334">
        <v>0</v>
      </c>
      <c r="R5395" s="334">
        <v>0</v>
      </c>
      <c r="S5395" s="334">
        <v>0</v>
      </c>
      <c r="T5395" s="334">
        <v>0</v>
      </c>
      <c r="U5395" s="334">
        <v>0</v>
      </c>
      <c r="V5395" s="334">
        <v>0</v>
      </c>
      <c r="W5395" s="334">
        <v>0</v>
      </c>
      <c r="X5395" s="334">
        <v>0</v>
      </c>
      <c r="Y5395" s="334">
        <v>0</v>
      </c>
      <c r="Z5395" s="334">
        <v>0</v>
      </c>
      <c r="AA5395" s="334">
        <v>0</v>
      </c>
      <c r="AB5395" s="334">
        <v>0</v>
      </c>
      <c r="AD5395" s="334">
        <v>0</v>
      </c>
      <c r="AE5395" s="334">
        <f t="shared" si="847"/>
        <v>0</v>
      </c>
      <c r="AF5395" s="334">
        <f t="shared" si="848"/>
        <v>0</v>
      </c>
      <c r="AG5395" s="340">
        <f t="shared" si="849"/>
        <v>0</v>
      </c>
      <c r="AI5395" s="340">
        <f t="shared" si="850"/>
        <v>0</v>
      </c>
      <c r="AJ5395" s="340">
        <f t="shared" si="850"/>
        <v>0</v>
      </c>
      <c r="AK5395" s="340">
        <f t="shared" si="850"/>
        <v>0</v>
      </c>
      <c r="AL5395" s="340">
        <f t="shared" si="850"/>
        <v>0</v>
      </c>
      <c r="AM5395" s="340">
        <f t="shared" si="850"/>
        <v>0</v>
      </c>
    </row>
    <row r="5396" spans="1:39" x14ac:dyDescent="0.35">
      <c r="A5396" s="337">
        <v>27309</v>
      </c>
      <c r="B5396" s="338">
        <f t="shared" si="844"/>
        <v>1974</v>
      </c>
      <c r="C5396" s="338">
        <f t="shared" si="845"/>
        <v>10</v>
      </c>
      <c r="D5396" s="338">
        <f t="shared" si="846"/>
        <v>7</v>
      </c>
      <c r="E5396" s="334">
        <v>0</v>
      </c>
      <c r="F5396" s="334">
        <v>0</v>
      </c>
      <c r="G5396" s="334">
        <v>0</v>
      </c>
      <c r="H5396" s="334">
        <v>0</v>
      </c>
      <c r="I5396" s="334">
        <v>0</v>
      </c>
      <c r="J5396" s="334">
        <v>0</v>
      </c>
      <c r="K5396" s="334">
        <v>0</v>
      </c>
      <c r="L5396" s="334">
        <v>0</v>
      </c>
      <c r="M5396" s="334">
        <v>0</v>
      </c>
      <c r="N5396" s="334">
        <v>0</v>
      </c>
      <c r="O5396" s="334">
        <v>0</v>
      </c>
      <c r="P5396" s="334">
        <v>0</v>
      </c>
      <c r="Q5396" s="334">
        <v>0</v>
      </c>
      <c r="R5396" s="334">
        <v>0</v>
      </c>
      <c r="S5396" s="334">
        <v>0</v>
      </c>
      <c r="T5396" s="334">
        <v>0</v>
      </c>
      <c r="U5396" s="334">
        <v>0</v>
      </c>
      <c r="V5396" s="334">
        <v>0</v>
      </c>
      <c r="W5396" s="334">
        <v>0</v>
      </c>
      <c r="X5396" s="334">
        <v>0</v>
      </c>
      <c r="Y5396" s="334">
        <v>0</v>
      </c>
      <c r="Z5396" s="334">
        <v>0</v>
      </c>
      <c r="AA5396" s="334">
        <v>0</v>
      </c>
      <c r="AB5396" s="334">
        <v>0</v>
      </c>
      <c r="AD5396" s="334">
        <v>0</v>
      </c>
      <c r="AE5396" s="334">
        <f t="shared" si="847"/>
        <v>0</v>
      </c>
      <c r="AF5396" s="334">
        <f t="shared" si="848"/>
        <v>0</v>
      </c>
      <c r="AG5396" s="340">
        <f t="shared" si="849"/>
        <v>0</v>
      </c>
      <c r="AI5396" s="340">
        <f t="shared" ref="AI5396:AM5411" si="851">IF($C5396=AI$1,$AF5396,0)</f>
        <v>0</v>
      </c>
      <c r="AJ5396" s="340">
        <f t="shared" si="851"/>
        <v>0</v>
      </c>
      <c r="AK5396" s="340">
        <f t="shared" si="851"/>
        <v>0</v>
      </c>
      <c r="AL5396" s="340">
        <f t="shared" si="851"/>
        <v>0</v>
      </c>
      <c r="AM5396" s="340">
        <f t="shared" si="851"/>
        <v>0</v>
      </c>
    </row>
    <row r="5397" spans="1:39" x14ac:dyDescent="0.35">
      <c r="A5397" s="337">
        <v>27310</v>
      </c>
      <c r="B5397" s="338">
        <f t="shared" si="844"/>
        <v>1974</v>
      </c>
      <c r="C5397" s="338">
        <f t="shared" si="845"/>
        <v>10</v>
      </c>
      <c r="D5397" s="338">
        <f t="shared" si="846"/>
        <v>8</v>
      </c>
      <c r="E5397" s="334">
        <v>0</v>
      </c>
      <c r="F5397" s="334">
        <v>0</v>
      </c>
      <c r="G5397" s="334">
        <v>0</v>
      </c>
      <c r="H5397" s="334">
        <v>0</v>
      </c>
      <c r="I5397" s="334">
        <v>0</v>
      </c>
      <c r="J5397" s="334">
        <v>0</v>
      </c>
      <c r="K5397" s="334">
        <v>0</v>
      </c>
      <c r="L5397" s="334">
        <v>0</v>
      </c>
      <c r="M5397" s="334">
        <v>0</v>
      </c>
      <c r="N5397" s="334">
        <v>0</v>
      </c>
      <c r="O5397" s="334">
        <v>0</v>
      </c>
      <c r="P5397" s="334">
        <v>0</v>
      </c>
      <c r="Q5397" s="334">
        <v>0</v>
      </c>
      <c r="R5397" s="334">
        <v>0</v>
      </c>
      <c r="S5397" s="334">
        <v>0</v>
      </c>
      <c r="T5397" s="334">
        <v>0</v>
      </c>
      <c r="U5397" s="334">
        <v>0</v>
      </c>
      <c r="V5397" s="334">
        <v>0</v>
      </c>
      <c r="W5397" s="334">
        <v>0</v>
      </c>
      <c r="X5397" s="334">
        <v>0</v>
      </c>
      <c r="Y5397" s="334">
        <v>0</v>
      </c>
      <c r="Z5397" s="334">
        <v>0</v>
      </c>
      <c r="AA5397" s="334">
        <v>0</v>
      </c>
      <c r="AB5397" s="334">
        <v>0</v>
      </c>
      <c r="AD5397" s="334">
        <v>0</v>
      </c>
      <c r="AE5397" s="334">
        <f t="shared" si="847"/>
        <v>0</v>
      </c>
      <c r="AF5397" s="334">
        <f t="shared" si="848"/>
        <v>0</v>
      </c>
      <c r="AG5397" s="340">
        <f t="shared" si="849"/>
        <v>0</v>
      </c>
      <c r="AI5397" s="340">
        <f t="shared" si="851"/>
        <v>0</v>
      </c>
      <c r="AJ5397" s="340">
        <f t="shared" si="851"/>
        <v>0</v>
      </c>
      <c r="AK5397" s="340">
        <f t="shared" si="851"/>
        <v>0</v>
      </c>
      <c r="AL5397" s="340">
        <f t="shared" si="851"/>
        <v>0</v>
      </c>
      <c r="AM5397" s="340">
        <f t="shared" si="851"/>
        <v>0</v>
      </c>
    </row>
    <row r="5398" spans="1:39" x14ac:dyDescent="0.35">
      <c r="A5398" s="337">
        <v>27311</v>
      </c>
      <c r="B5398" s="338">
        <f t="shared" si="844"/>
        <v>1974</v>
      </c>
      <c r="C5398" s="338">
        <f t="shared" si="845"/>
        <v>10</v>
      </c>
      <c r="D5398" s="338">
        <f t="shared" si="846"/>
        <v>9</v>
      </c>
      <c r="E5398" s="334">
        <v>0</v>
      </c>
      <c r="F5398" s="334">
        <v>0</v>
      </c>
      <c r="G5398" s="334">
        <v>0</v>
      </c>
      <c r="H5398" s="334">
        <v>0</v>
      </c>
      <c r="I5398" s="334">
        <v>0</v>
      </c>
      <c r="J5398" s="334">
        <v>0</v>
      </c>
      <c r="K5398" s="334">
        <v>0</v>
      </c>
      <c r="L5398" s="334">
        <v>0</v>
      </c>
      <c r="M5398" s="334">
        <v>0</v>
      </c>
      <c r="N5398" s="334">
        <v>0</v>
      </c>
      <c r="O5398" s="334">
        <v>0</v>
      </c>
      <c r="P5398" s="334">
        <v>0</v>
      </c>
      <c r="Q5398" s="334">
        <v>0</v>
      </c>
      <c r="R5398" s="334">
        <v>0</v>
      </c>
      <c r="S5398" s="334">
        <v>0</v>
      </c>
      <c r="T5398" s="334">
        <v>0</v>
      </c>
      <c r="U5398" s="334">
        <v>0</v>
      </c>
      <c r="V5398" s="334">
        <v>0</v>
      </c>
      <c r="W5398" s="334">
        <v>0</v>
      </c>
      <c r="X5398" s="334">
        <v>0</v>
      </c>
      <c r="Y5398" s="334">
        <v>0</v>
      </c>
      <c r="Z5398" s="334">
        <v>0</v>
      </c>
      <c r="AA5398" s="334">
        <v>0</v>
      </c>
      <c r="AB5398" s="334">
        <v>0</v>
      </c>
      <c r="AD5398" s="334">
        <v>0</v>
      </c>
      <c r="AE5398" s="334">
        <f t="shared" si="847"/>
        <v>0</v>
      </c>
      <c r="AF5398" s="334">
        <f t="shared" si="848"/>
        <v>0</v>
      </c>
      <c r="AG5398" s="340">
        <f t="shared" si="849"/>
        <v>0</v>
      </c>
      <c r="AI5398" s="340">
        <f t="shared" si="851"/>
        <v>0</v>
      </c>
      <c r="AJ5398" s="340">
        <f t="shared" si="851"/>
        <v>0</v>
      </c>
      <c r="AK5398" s="340">
        <f t="shared" si="851"/>
        <v>0</v>
      </c>
      <c r="AL5398" s="340">
        <f t="shared" si="851"/>
        <v>0</v>
      </c>
      <c r="AM5398" s="340">
        <f t="shared" si="851"/>
        <v>0</v>
      </c>
    </row>
    <row r="5399" spans="1:39" x14ac:dyDescent="0.35">
      <c r="A5399" s="337">
        <v>27312</v>
      </c>
      <c r="B5399" s="338">
        <f t="shared" si="844"/>
        <v>1974</v>
      </c>
      <c r="C5399" s="338">
        <f t="shared" si="845"/>
        <v>10</v>
      </c>
      <c r="D5399" s="338">
        <f t="shared" si="846"/>
        <v>10</v>
      </c>
      <c r="E5399" s="334">
        <v>0</v>
      </c>
      <c r="F5399" s="334">
        <v>0</v>
      </c>
      <c r="G5399" s="334">
        <v>0</v>
      </c>
      <c r="H5399" s="334">
        <v>0</v>
      </c>
      <c r="I5399" s="334">
        <v>0</v>
      </c>
      <c r="J5399" s="334">
        <v>0</v>
      </c>
      <c r="K5399" s="334">
        <v>0</v>
      </c>
      <c r="L5399" s="334">
        <v>0</v>
      </c>
      <c r="M5399" s="334">
        <v>0</v>
      </c>
      <c r="N5399" s="334">
        <v>0</v>
      </c>
      <c r="O5399" s="334">
        <v>0</v>
      </c>
      <c r="P5399" s="334">
        <v>0</v>
      </c>
      <c r="Q5399" s="334">
        <v>0</v>
      </c>
      <c r="R5399" s="334">
        <v>0</v>
      </c>
      <c r="S5399" s="334">
        <v>0</v>
      </c>
      <c r="T5399" s="334">
        <v>0</v>
      </c>
      <c r="U5399" s="334">
        <v>0</v>
      </c>
      <c r="V5399" s="334">
        <v>0</v>
      </c>
      <c r="W5399" s="334">
        <v>0</v>
      </c>
      <c r="X5399" s="334">
        <v>0</v>
      </c>
      <c r="Y5399" s="334">
        <v>0</v>
      </c>
      <c r="Z5399" s="334">
        <v>1</v>
      </c>
      <c r="AA5399" s="334">
        <v>0.8</v>
      </c>
      <c r="AB5399" s="334">
        <v>1.5</v>
      </c>
      <c r="AD5399" s="334">
        <v>3.3</v>
      </c>
      <c r="AE5399" s="334">
        <f t="shared" si="847"/>
        <v>3.3</v>
      </c>
      <c r="AF5399" s="334">
        <f t="shared" si="848"/>
        <v>3.3</v>
      </c>
      <c r="AG5399" s="340">
        <f t="shared" si="849"/>
        <v>0</v>
      </c>
      <c r="AI5399" s="340">
        <f t="shared" si="851"/>
        <v>0</v>
      </c>
      <c r="AJ5399" s="340">
        <f t="shared" si="851"/>
        <v>0</v>
      </c>
      <c r="AK5399" s="340">
        <f t="shared" si="851"/>
        <v>0</v>
      </c>
      <c r="AL5399" s="340">
        <f t="shared" si="851"/>
        <v>0</v>
      </c>
      <c r="AM5399" s="340">
        <f t="shared" si="851"/>
        <v>0</v>
      </c>
    </row>
    <row r="5400" spans="1:39" x14ac:dyDescent="0.35">
      <c r="A5400" s="337">
        <v>27313</v>
      </c>
      <c r="B5400" s="338">
        <f t="shared" si="844"/>
        <v>1974</v>
      </c>
      <c r="C5400" s="338">
        <f t="shared" si="845"/>
        <v>10</v>
      </c>
      <c r="D5400" s="338">
        <f t="shared" si="846"/>
        <v>11</v>
      </c>
      <c r="E5400" s="334">
        <v>1</v>
      </c>
      <c r="F5400" s="334">
        <v>0.8</v>
      </c>
      <c r="G5400" s="334">
        <v>0.5</v>
      </c>
      <c r="H5400" s="334">
        <v>0</v>
      </c>
      <c r="I5400" s="334">
        <v>0</v>
      </c>
      <c r="J5400" s="334">
        <v>0</v>
      </c>
      <c r="K5400" s="334">
        <v>0</v>
      </c>
      <c r="L5400" s="334">
        <v>0</v>
      </c>
      <c r="M5400" s="334">
        <v>0</v>
      </c>
      <c r="N5400" s="334">
        <v>0</v>
      </c>
      <c r="O5400" s="334">
        <v>0</v>
      </c>
      <c r="P5400" s="334">
        <v>0</v>
      </c>
      <c r="Q5400" s="334">
        <v>0</v>
      </c>
      <c r="R5400" s="334">
        <v>0</v>
      </c>
      <c r="S5400" s="334">
        <v>0</v>
      </c>
      <c r="T5400" s="334">
        <v>0</v>
      </c>
      <c r="U5400" s="334">
        <v>0</v>
      </c>
      <c r="V5400" s="334">
        <v>0</v>
      </c>
      <c r="W5400" s="334">
        <v>0</v>
      </c>
      <c r="X5400" s="334">
        <v>0</v>
      </c>
      <c r="Y5400" s="334">
        <v>0</v>
      </c>
      <c r="Z5400" s="334">
        <v>0</v>
      </c>
      <c r="AA5400" s="334">
        <v>0</v>
      </c>
      <c r="AB5400" s="334">
        <v>0</v>
      </c>
      <c r="AD5400" s="334">
        <v>2.2999999999999998</v>
      </c>
      <c r="AE5400" s="334">
        <f t="shared" si="847"/>
        <v>2.2999999999999998</v>
      </c>
      <c r="AF5400" s="334">
        <f t="shared" si="848"/>
        <v>2.2999999999999998</v>
      </c>
      <c r="AG5400" s="340">
        <f t="shared" si="849"/>
        <v>0</v>
      </c>
      <c r="AI5400" s="340">
        <f t="shared" si="851"/>
        <v>0</v>
      </c>
      <c r="AJ5400" s="340">
        <f t="shared" si="851"/>
        <v>0</v>
      </c>
      <c r="AK5400" s="340">
        <f t="shared" si="851"/>
        <v>0</v>
      </c>
      <c r="AL5400" s="340">
        <f t="shared" si="851"/>
        <v>0</v>
      </c>
      <c r="AM5400" s="340">
        <f t="shared" si="851"/>
        <v>0</v>
      </c>
    </row>
    <row r="5401" spans="1:39" x14ac:dyDescent="0.35">
      <c r="A5401" s="337">
        <v>27314</v>
      </c>
      <c r="B5401" s="338">
        <f t="shared" si="844"/>
        <v>1974</v>
      </c>
      <c r="C5401" s="338">
        <f t="shared" si="845"/>
        <v>10</v>
      </c>
      <c r="D5401" s="338">
        <f t="shared" si="846"/>
        <v>12</v>
      </c>
      <c r="E5401" s="334">
        <v>0</v>
      </c>
      <c r="F5401" s="334">
        <v>0</v>
      </c>
      <c r="G5401" s="334">
        <v>0</v>
      </c>
      <c r="H5401" s="334">
        <v>0</v>
      </c>
      <c r="I5401" s="334">
        <v>0</v>
      </c>
      <c r="J5401" s="334">
        <v>0</v>
      </c>
      <c r="K5401" s="334">
        <v>0</v>
      </c>
      <c r="L5401" s="334">
        <v>0</v>
      </c>
      <c r="M5401" s="334">
        <v>0</v>
      </c>
      <c r="N5401" s="334">
        <v>0</v>
      </c>
      <c r="O5401" s="334">
        <v>0</v>
      </c>
      <c r="P5401" s="334">
        <v>0</v>
      </c>
      <c r="Q5401" s="334">
        <v>0</v>
      </c>
      <c r="R5401" s="334">
        <v>0</v>
      </c>
      <c r="S5401" s="334">
        <v>0</v>
      </c>
      <c r="T5401" s="334">
        <v>0</v>
      </c>
      <c r="U5401" s="334">
        <v>0</v>
      </c>
      <c r="V5401" s="334">
        <v>0</v>
      </c>
      <c r="W5401" s="334">
        <v>0</v>
      </c>
      <c r="X5401" s="334">
        <v>0</v>
      </c>
      <c r="Y5401" s="334">
        <v>0</v>
      </c>
      <c r="Z5401" s="334">
        <v>0</v>
      </c>
      <c r="AA5401" s="334">
        <v>0</v>
      </c>
      <c r="AB5401" s="334">
        <v>0</v>
      </c>
      <c r="AD5401" s="334">
        <v>0</v>
      </c>
      <c r="AE5401" s="334">
        <f t="shared" si="847"/>
        <v>0</v>
      </c>
      <c r="AF5401" s="334">
        <f t="shared" si="848"/>
        <v>0</v>
      </c>
      <c r="AG5401" s="340">
        <f t="shared" si="849"/>
        <v>0</v>
      </c>
      <c r="AI5401" s="340">
        <f t="shared" si="851"/>
        <v>0</v>
      </c>
      <c r="AJ5401" s="340">
        <f t="shared" si="851"/>
        <v>0</v>
      </c>
      <c r="AK5401" s="340">
        <f t="shared" si="851"/>
        <v>0</v>
      </c>
      <c r="AL5401" s="340">
        <f t="shared" si="851"/>
        <v>0</v>
      </c>
      <c r="AM5401" s="340">
        <f t="shared" si="851"/>
        <v>0</v>
      </c>
    </row>
    <row r="5402" spans="1:39" x14ac:dyDescent="0.35">
      <c r="A5402" s="337">
        <v>27315</v>
      </c>
      <c r="B5402" s="338">
        <f t="shared" si="844"/>
        <v>1974</v>
      </c>
      <c r="C5402" s="338">
        <f t="shared" si="845"/>
        <v>10</v>
      </c>
      <c r="D5402" s="338">
        <f t="shared" si="846"/>
        <v>13</v>
      </c>
      <c r="E5402" s="334">
        <v>0.7</v>
      </c>
      <c r="F5402" s="334">
        <v>0.6</v>
      </c>
      <c r="G5402" s="334">
        <v>0</v>
      </c>
      <c r="H5402" s="334">
        <v>0</v>
      </c>
      <c r="I5402" s="334">
        <v>0</v>
      </c>
      <c r="J5402" s="334">
        <v>0</v>
      </c>
      <c r="K5402" s="334">
        <v>0</v>
      </c>
      <c r="L5402" s="334">
        <v>0</v>
      </c>
      <c r="M5402" s="334">
        <v>0</v>
      </c>
      <c r="N5402" s="334">
        <v>0</v>
      </c>
      <c r="O5402" s="334">
        <v>0</v>
      </c>
      <c r="P5402" s="334">
        <v>0</v>
      </c>
      <c r="Q5402" s="334">
        <v>0</v>
      </c>
      <c r="R5402" s="334">
        <v>0</v>
      </c>
      <c r="S5402" s="334">
        <v>0</v>
      </c>
      <c r="T5402" s="334">
        <v>0</v>
      </c>
      <c r="U5402" s="334">
        <v>0</v>
      </c>
      <c r="V5402" s="334">
        <v>0</v>
      </c>
      <c r="W5402" s="334">
        <v>0</v>
      </c>
      <c r="X5402" s="334">
        <v>0</v>
      </c>
      <c r="Y5402" s="334">
        <v>0</v>
      </c>
      <c r="Z5402" s="334">
        <v>0</v>
      </c>
      <c r="AA5402" s="334">
        <v>0</v>
      </c>
      <c r="AB5402" s="334">
        <v>0</v>
      </c>
      <c r="AD5402" s="334">
        <v>1.3</v>
      </c>
      <c r="AE5402" s="334">
        <f t="shared" si="847"/>
        <v>1.3</v>
      </c>
      <c r="AF5402" s="334">
        <f t="shared" si="848"/>
        <v>1.2999999999999998</v>
      </c>
      <c r="AG5402" s="340">
        <f t="shared" si="849"/>
        <v>2.2204460492503131E-16</v>
      </c>
      <c r="AI5402" s="340">
        <f t="shared" si="851"/>
        <v>0</v>
      </c>
      <c r="AJ5402" s="340">
        <f t="shared" si="851"/>
        <v>0</v>
      </c>
      <c r="AK5402" s="340">
        <f t="shared" si="851"/>
        <v>0</v>
      </c>
      <c r="AL5402" s="340">
        <f t="shared" si="851"/>
        <v>0</v>
      </c>
      <c r="AM5402" s="340">
        <f t="shared" si="851"/>
        <v>0</v>
      </c>
    </row>
    <row r="5403" spans="1:39" x14ac:dyDescent="0.35">
      <c r="A5403" s="337">
        <v>27316</v>
      </c>
      <c r="B5403" s="338">
        <f t="shared" si="844"/>
        <v>1974</v>
      </c>
      <c r="C5403" s="338">
        <f t="shared" si="845"/>
        <v>10</v>
      </c>
      <c r="D5403" s="338">
        <f t="shared" si="846"/>
        <v>14</v>
      </c>
      <c r="E5403" s="334">
        <v>0</v>
      </c>
      <c r="F5403" s="334">
        <v>0</v>
      </c>
      <c r="G5403" s="334">
        <v>0</v>
      </c>
      <c r="H5403" s="334">
        <v>0</v>
      </c>
      <c r="I5403" s="334">
        <v>0</v>
      </c>
      <c r="J5403" s="334">
        <v>0</v>
      </c>
      <c r="K5403" s="334">
        <v>0</v>
      </c>
      <c r="L5403" s="334">
        <v>0</v>
      </c>
      <c r="M5403" s="334">
        <v>0</v>
      </c>
      <c r="N5403" s="334">
        <v>0</v>
      </c>
      <c r="O5403" s="334">
        <v>0</v>
      </c>
      <c r="P5403" s="334">
        <v>0</v>
      </c>
      <c r="Q5403" s="334">
        <v>0</v>
      </c>
      <c r="R5403" s="334">
        <v>0</v>
      </c>
      <c r="S5403" s="334">
        <v>0</v>
      </c>
      <c r="T5403" s="334">
        <v>0</v>
      </c>
      <c r="U5403" s="334">
        <v>0</v>
      </c>
      <c r="V5403" s="334">
        <v>0</v>
      </c>
      <c r="W5403" s="334">
        <v>0</v>
      </c>
      <c r="X5403" s="334">
        <v>0</v>
      </c>
      <c r="Y5403" s="334">
        <v>0</v>
      </c>
      <c r="Z5403" s="334">
        <v>0</v>
      </c>
      <c r="AA5403" s="334">
        <v>0</v>
      </c>
      <c r="AB5403" s="334">
        <v>0</v>
      </c>
      <c r="AD5403" s="334">
        <v>0</v>
      </c>
      <c r="AE5403" s="334">
        <f t="shared" si="847"/>
        <v>0</v>
      </c>
      <c r="AF5403" s="334">
        <f t="shared" si="848"/>
        <v>0</v>
      </c>
      <c r="AG5403" s="340">
        <f t="shared" si="849"/>
        <v>0</v>
      </c>
      <c r="AI5403" s="340">
        <f t="shared" si="851"/>
        <v>0</v>
      </c>
      <c r="AJ5403" s="340">
        <f t="shared" si="851"/>
        <v>0</v>
      </c>
      <c r="AK5403" s="340">
        <f t="shared" si="851"/>
        <v>0</v>
      </c>
      <c r="AL5403" s="340">
        <f t="shared" si="851"/>
        <v>0</v>
      </c>
      <c r="AM5403" s="340">
        <f t="shared" si="851"/>
        <v>0</v>
      </c>
    </row>
    <row r="5404" spans="1:39" x14ac:dyDescent="0.35">
      <c r="A5404" s="337">
        <v>27317</v>
      </c>
      <c r="B5404" s="338">
        <f t="shared" si="844"/>
        <v>1974</v>
      </c>
      <c r="C5404" s="338">
        <f t="shared" si="845"/>
        <v>10</v>
      </c>
      <c r="D5404" s="338">
        <f t="shared" si="846"/>
        <v>15</v>
      </c>
      <c r="E5404" s="334">
        <v>0</v>
      </c>
      <c r="F5404" s="334">
        <v>0</v>
      </c>
      <c r="G5404" s="334">
        <v>0</v>
      </c>
      <c r="H5404" s="334">
        <v>0</v>
      </c>
      <c r="I5404" s="334">
        <v>0</v>
      </c>
      <c r="J5404" s="334">
        <v>0</v>
      </c>
      <c r="K5404" s="334">
        <v>0</v>
      </c>
      <c r="L5404" s="334">
        <v>0</v>
      </c>
      <c r="M5404" s="334">
        <v>0</v>
      </c>
      <c r="N5404" s="334">
        <v>0</v>
      </c>
      <c r="O5404" s="334">
        <v>0</v>
      </c>
      <c r="P5404" s="334">
        <v>0</v>
      </c>
      <c r="Q5404" s="334">
        <v>0</v>
      </c>
      <c r="R5404" s="334">
        <v>0</v>
      </c>
      <c r="S5404" s="334">
        <v>0</v>
      </c>
      <c r="T5404" s="334">
        <v>0</v>
      </c>
      <c r="U5404" s="334">
        <v>0</v>
      </c>
      <c r="V5404" s="334">
        <v>0</v>
      </c>
      <c r="W5404" s="334">
        <v>0</v>
      </c>
      <c r="X5404" s="334">
        <v>0</v>
      </c>
      <c r="Y5404" s="334">
        <v>0</v>
      </c>
      <c r="Z5404" s="334">
        <v>0</v>
      </c>
      <c r="AA5404" s="334">
        <v>0</v>
      </c>
      <c r="AB5404" s="334">
        <v>0</v>
      </c>
      <c r="AD5404" s="334">
        <v>0</v>
      </c>
      <c r="AE5404" s="334">
        <f t="shared" si="847"/>
        <v>0</v>
      </c>
      <c r="AF5404" s="334">
        <f t="shared" si="848"/>
        <v>0</v>
      </c>
      <c r="AG5404" s="340">
        <f t="shared" si="849"/>
        <v>0</v>
      </c>
      <c r="AI5404" s="340">
        <f t="shared" si="851"/>
        <v>0</v>
      </c>
      <c r="AJ5404" s="340">
        <f t="shared" si="851"/>
        <v>0</v>
      </c>
      <c r="AK5404" s="340">
        <f t="shared" si="851"/>
        <v>0</v>
      </c>
      <c r="AL5404" s="340">
        <f t="shared" si="851"/>
        <v>0</v>
      </c>
      <c r="AM5404" s="340">
        <f t="shared" si="851"/>
        <v>0</v>
      </c>
    </row>
    <row r="5405" spans="1:39" x14ac:dyDescent="0.35">
      <c r="A5405" s="337">
        <v>27318</v>
      </c>
      <c r="B5405" s="338">
        <f t="shared" si="844"/>
        <v>1974</v>
      </c>
      <c r="C5405" s="338">
        <f t="shared" si="845"/>
        <v>10</v>
      </c>
      <c r="D5405" s="338">
        <f t="shared" si="846"/>
        <v>16</v>
      </c>
      <c r="E5405" s="334">
        <v>0</v>
      </c>
      <c r="F5405" s="334">
        <v>0</v>
      </c>
      <c r="G5405" s="334">
        <v>0</v>
      </c>
      <c r="H5405" s="334">
        <v>0</v>
      </c>
      <c r="I5405" s="334">
        <v>0</v>
      </c>
      <c r="J5405" s="334">
        <v>0</v>
      </c>
      <c r="K5405" s="334">
        <v>0</v>
      </c>
      <c r="L5405" s="334">
        <v>0</v>
      </c>
      <c r="M5405" s="334">
        <v>0</v>
      </c>
      <c r="N5405" s="334">
        <v>0</v>
      </c>
      <c r="O5405" s="334">
        <v>0</v>
      </c>
      <c r="P5405" s="334">
        <v>0</v>
      </c>
      <c r="Q5405" s="334">
        <v>0</v>
      </c>
      <c r="R5405" s="334">
        <v>0</v>
      </c>
      <c r="S5405" s="334">
        <v>0</v>
      </c>
      <c r="T5405" s="334">
        <v>0</v>
      </c>
      <c r="U5405" s="334">
        <v>0</v>
      </c>
      <c r="V5405" s="334">
        <v>0</v>
      </c>
      <c r="W5405" s="334">
        <v>0</v>
      </c>
      <c r="X5405" s="334">
        <v>0</v>
      </c>
      <c r="Y5405" s="334">
        <v>0</v>
      </c>
      <c r="Z5405" s="334">
        <v>0</v>
      </c>
      <c r="AA5405" s="334">
        <v>0</v>
      </c>
      <c r="AB5405" s="334">
        <v>0</v>
      </c>
      <c r="AD5405" s="334">
        <v>0</v>
      </c>
      <c r="AE5405" s="334">
        <f t="shared" si="847"/>
        <v>0</v>
      </c>
      <c r="AF5405" s="334">
        <f t="shared" si="848"/>
        <v>0</v>
      </c>
      <c r="AG5405" s="340">
        <f t="shared" si="849"/>
        <v>0</v>
      </c>
      <c r="AI5405" s="340">
        <f t="shared" si="851"/>
        <v>0</v>
      </c>
      <c r="AJ5405" s="340">
        <f t="shared" si="851"/>
        <v>0</v>
      </c>
      <c r="AK5405" s="340">
        <f t="shared" si="851"/>
        <v>0</v>
      </c>
      <c r="AL5405" s="340">
        <f t="shared" si="851"/>
        <v>0</v>
      </c>
      <c r="AM5405" s="340">
        <f t="shared" si="851"/>
        <v>0</v>
      </c>
    </row>
    <row r="5406" spans="1:39" x14ac:dyDescent="0.35">
      <c r="A5406" s="337">
        <v>27319</v>
      </c>
      <c r="B5406" s="338">
        <f t="shared" si="844"/>
        <v>1974</v>
      </c>
      <c r="C5406" s="338">
        <f t="shared" si="845"/>
        <v>10</v>
      </c>
      <c r="D5406" s="338">
        <f t="shared" si="846"/>
        <v>17</v>
      </c>
      <c r="E5406" s="334">
        <v>0</v>
      </c>
      <c r="F5406" s="334">
        <v>0</v>
      </c>
      <c r="G5406" s="334">
        <v>0</v>
      </c>
      <c r="H5406" s="334">
        <v>0</v>
      </c>
      <c r="I5406" s="334">
        <v>0</v>
      </c>
      <c r="J5406" s="334">
        <v>0</v>
      </c>
      <c r="K5406" s="334">
        <v>0</v>
      </c>
      <c r="L5406" s="334">
        <v>0</v>
      </c>
      <c r="M5406" s="334">
        <v>0</v>
      </c>
      <c r="N5406" s="334">
        <v>0</v>
      </c>
      <c r="O5406" s="334">
        <v>0</v>
      </c>
      <c r="P5406" s="334">
        <v>0</v>
      </c>
      <c r="Q5406" s="334">
        <v>0</v>
      </c>
      <c r="R5406" s="334">
        <v>0</v>
      </c>
      <c r="S5406" s="334">
        <v>0</v>
      </c>
      <c r="T5406" s="334">
        <v>0</v>
      </c>
      <c r="U5406" s="334">
        <v>0</v>
      </c>
      <c r="V5406" s="334">
        <v>0</v>
      </c>
      <c r="W5406" s="334">
        <v>0</v>
      </c>
      <c r="X5406" s="334">
        <v>0</v>
      </c>
      <c r="Y5406" s="334">
        <v>0</v>
      </c>
      <c r="Z5406" s="334">
        <v>0</v>
      </c>
      <c r="AA5406" s="334">
        <v>0</v>
      </c>
      <c r="AB5406" s="334">
        <v>0</v>
      </c>
      <c r="AD5406" s="334">
        <v>0</v>
      </c>
      <c r="AE5406" s="334">
        <f t="shared" si="847"/>
        <v>0</v>
      </c>
      <c r="AF5406" s="334">
        <f t="shared" si="848"/>
        <v>0</v>
      </c>
      <c r="AG5406" s="340">
        <f t="shared" si="849"/>
        <v>0</v>
      </c>
      <c r="AI5406" s="340">
        <f t="shared" si="851"/>
        <v>0</v>
      </c>
      <c r="AJ5406" s="340">
        <f t="shared" si="851"/>
        <v>0</v>
      </c>
      <c r="AK5406" s="340">
        <f t="shared" si="851"/>
        <v>0</v>
      </c>
      <c r="AL5406" s="340">
        <f t="shared" si="851"/>
        <v>0</v>
      </c>
      <c r="AM5406" s="340">
        <f t="shared" si="851"/>
        <v>0</v>
      </c>
    </row>
    <row r="5407" spans="1:39" x14ac:dyDescent="0.35">
      <c r="A5407" s="337">
        <v>27320</v>
      </c>
      <c r="B5407" s="338">
        <f t="shared" si="844"/>
        <v>1974</v>
      </c>
      <c r="C5407" s="338">
        <f t="shared" si="845"/>
        <v>10</v>
      </c>
      <c r="D5407" s="338">
        <f t="shared" si="846"/>
        <v>18</v>
      </c>
      <c r="E5407" s="334">
        <v>0</v>
      </c>
      <c r="F5407" s="334">
        <v>0</v>
      </c>
      <c r="G5407" s="334">
        <v>0</v>
      </c>
      <c r="H5407" s="334">
        <v>0</v>
      </c>
      <c r="I5407" s="334">
        <v>0</v>
      </c>
      <c r="J5407" s="334">
        <v>0</v>
      </c>
      <c r="K5407" s="334">
        <v>0</v>
      </c>
      <c r="L5407" s="334">
        <v>0</v>
      </c>
      <c r="M5407" s="334">
        <v>0</v>
      </c>
      <c r="N5407" s="334">
        <v>0</v>
      </c>
      <c r="O5407" s="334">
        <v>0</v>
      </c>
      <c r="P5407" s="334">
        <v>0</v>
      </c>
      <c r="Q5407" s="334">
        <v>0</v>
      </c>
      <c r="R5407" s="334">
        <v>0</v>
      </c>
      <c r="S5407" s="334">
        <v>0</v>
      </c>
      <c r="T5407" s="334">
        <v>0</v>
      </c>
      <c r="U5407" s="334">
        <v>0</v>
      </c>
      <c r="V5407" s="334">
        <v>0</v>
      </c>
      <c r="W5407" s="334">
        <v>0</v>
      </c>
      <c r="X5407" s="334">
        <v>0</v>
      </c>
      <c r="Y5407" s="334">
        <v>0</v>
      </c>
      <c r="Z5407" s="334">
        <v>0</v>
      </c>
      <c r="AA5407" s="334">
        <v>0</v>
      </c>
      <c r="AB5407" s="334">
        <v>0</v>
      </c>
      <c r="AD5407" s="334">
        <v>0</v>
      </c>
      <c r="AE5407" s="334">
        <f t="shared" si="847"/>
        <v>0</v>
      </c>
      <c r="AF5407" s="334">
        <f t="shared" si="848"/>
        <v>0</v>
      </c>
      <c r="AG5407" s="340">
        <f t="shared" si="849"/>
        <v>0</v>
      </c>
      <c r="AI5407" s="340">
        <f t="shared" si="851"/>
        <v>0</v>
      </c>
      <c r="AJ5407" s="340">
        <f t="shared" si="851"/>
        <v>0</v>
      </c>
      <c r="AK5407" s="340">
        <f t="shared" si="851"/>
        <v>0</v>
      </c>
      <c r="AL5407" s="340">
        <f t="shared" si="851"/>
        <v>0</v>
      </c>
      <c r="AM5407" s="340">
        <f t="shared" si="851"/>
        <v>0</v>
      </c>
    </row>
    <row r="5408" spans="1:39" x14ac:dyDescent="0.35">
      <c r="A5408" s="337">
        <v>27321</v>
      </c>
      <c r="B5408" s="338">
        <f t="shared" si="844"/>
        <v>1974</v>
      </c>
      <c r="C5408" s="338">
        <f t="shared" si="845"/>
        <v>10</v>
      </c>
      <c r="D5408" s="338">
        <f t="shared" si="846"/>
        <v>19</v>
      </c>
      <c r="E5408" s="334">
        <v>0</v>
      </c>
      <c r="F5408" s="334">
        <v>0</v>
      </c>
      <c r="G5408" s="334">
        <v>0</v>
      </c>
      <c r="H5408" s="334">
        <v>0</v>
      </c>
      <c r="I5408" s="334">
        <v>0</v>
      </c>
      <c r="J5408" s="334">
        <v>0</v>
      </c>
      <c r="K5408" s="334">
        <v>0</v>
      </c>
      <c r="L5408" s="334">
        <v>0</v>
      </c>
      <c r="M5408" s="334">
        <v>0</v>
      </c>
      <c r="N5408" s="334">
        <v>0</v>
      </c>
      <c r="O5408" s="334">
        <v>0</v>
      </c>
      <c r="P5408" s="334">
        <v>0</v>
      </c>
      <c r="Q5408" s="334">
        <v>0</v>
      </c>
      <c r="R5408" s="334">
        <v>0</v>
      </c>
      <c r="S5408" s="334">
        <v>0</v>
      </c>
      <c r="T5408" s="334">
        <v>0</v>
      </c>
      <c r="U5408" s="334">
        <v>0</v>
      </c>
      <c r="V5408" s="334">
        <v>0</v>
      </c>
      <c r="W5408" s="334">
        <v>0</v>
      </c>
      <c r="X5408" s="334">
        <v>0</v>
      </c>
      <c r="Y5408" s="334">
        <v>0</v>
      </c>
      <c r="Z5408" s="334">
        <v>0</v>
      </c>
      <c r="AA5408" s="334">
        <v>0</v>
      </c>
      <c r="AB5408" s="334">
        <v>0</v>
      </c>
      <c r="AD5408" s="334">
        <v>0</v>
      </c>
      <c r="AE5408" s="334">
        <f t="shared" si="847"/>
        <v>0</v>
      </c>
      <c r="AF5408" s="334">
        <f t="shared" si="848"/>
        <v>0</v>
      </c>
      <c r="AG5408" s="340">
        <f t="shared" si="849"/>
        <v>0</v>
      </c>
      <c r="AI5408" s="340">
        <f t="shared" si="851"/>
        <v>0</v>
      </c>
      <c r="AJ5408" s="340">
        <f t="shared" si="851"/>
        <v>0</v>
      </c>
      <c r="AK5408" s="340">
        <f t="shared" si="851"/>
        <v>0</v>
      </c>
      <c r="AL5408" s="340">
        <f t="shared" si="851"/>
        <v>0</v>
      </c>
      <c r="AM5408" s="340">
        <f t="shared" si="851"/>
        <v>0</v>
      </c>
    </row>
    <row r="5409" spans="1:39" x14ac:dyDescent="0.35">
      <c r="A5409" s="337">
        <v>27322</v>
      </c>
      <c r="B5409" s="338">
        <f t="shared" si="844"/>
        <v>1974</v>
      </c>
      <c r="C5409" s="338">
        <f t="shared" si="845"/>
        <v>10</v>
      </c>
      <c r="D5409" s="338">
        <f t="shared" si="846"/>
        <v>20</v>
      </c>
      <c r="E5409" s="334">
        <v>0</v>
      </c>
      <c r="F5409" s="334">
        <v>0</v>
      </c>
      <c r="G5409" s="334">
        <v>0</v>
      </c>
      <c r="H5409" s="334">
        <v>0</v>
      </c>
      <c r="I5409" s="334">
        <v>0</v>
      </c>
      <c r="J5409" s="334">
        <v>0</v>
      </c>
      <c r="K5409" s="334">
        <v>0</v>
      </c>
      <c r="L5409" s="334">
        <v>0</v>
      </c>
      <c r="M5409" s="334">
        <v>0</v>
      </c>
      <c r="N5409" s="334">
        <v>0</v>
      </c>
      <c r="O5409" s="334">
        <v>0</v>
      </c>
      <c r="P5409" s="334">
        <v>0</v>
      </c>
      <c r="Q5409" s="334">
        <v>0</v>
      </c>
      <c r="R5409" s="334">
        <v>0</v>
      </c>
      <c r="S5409" s="334">
        <v>0</v>
      </c>
      <c r="T5409" s="334">
        <v>0</v>
      </c>
      <c r="U5409" s="334">
        <v>0</v>
      </c>
      <c r="V5409" s="334">
        <v>0</v>
      </c>
      <c r="W5409" s="334">
        <v>0</v>
      </c>
      <c r="X5409" s="334">
        <v>0</v>
      </c>
      <c r="Y5409" s="334">
        <v>0</v>
      </c>
      <c r="Z5409" s="334">
        <v>0</v>
      </c>
      <c r="AA5409" s="334">
        <v>0</v>
      </c>
      <c r="AB5409" s="334">
        <v>0</v>
      </c>
      <c r="AD5409" s="334">
        <v>0</v>
      </c>
      <c r="AE5409" s="334">
        <f t="shared" si="847"/>
        <v>0</v>
      </c>
      <c r="AF5409" s="334">
        <f t="shared" si="848"/>
        <v>0</v>
      </c>
      <c r="AG5409" s="340">
        <f t="shared" si="849"/>
        <v>0</v>
      </c>
      <c r="AI5409" s="340">
        <f t="shared" si="851"/>
        <v>0</v>
      </c>
      <c r="AJ5409" s="340">
        <f t="shared" si="851"/>
        <v>0</v>
      </c>
      <c r="AK5409" s="340">
        <f t="shared" si="851"/>
        <v>0</v>
      </c>
      <c r="AL5409" s="340">
        <f t="shared" si="851"/>
        <v>0</v>
      </c>
      <c r="AM5409" s="340">
        <f t="shared" si="851"/>
        <v>0</v>
      </c>
    </row>
    <row r="5410" spans="1:39" x14ac:dyDescent="0.35">
      <c r="A5410" s="337">
        <v>27323</v>
      </c>
      <c r="B5410" s="338">
        <f t="shared" si="844"/>
        <v>1974</v>
      </c>
      <c r="C5410" s="338">
        <f t="shared" si="845"/>
        <v>10</v>
      </c>
      <c r="D5410" s="338">
        <f t="shared" si="846"/>
        <v>21</v>
      </c>
      <c r="E5410" s="334">
        <v>0</v>
      </c>
      <c r="F5410" s="334">
        <v>0</v>
      </c>
      <c r="G5410" s="334">
        <v>0</v>
      </c>
      <c r="H5410" s="334">
        <v>0</v>
      </c>
      <c r="I5410" s="334">
        <v>0</v>
      </c>
      <c r="J5410" s="334">
        <v>0</v>
      </c>
      <c r="K5410" s="334">
        <v>0</v>
      </c>
      <c r="L5410" s="334">
        <v>0</v>
      </c>
      <c r="M5410" s="334">
        <v>0</v>
      </c>
      <c r="N5410" s="334">
        <v>0</v>
      </c>
      <c r="O5410" s="334">
        <v>0</v>
      </c>
      <c r="P5410" s="334">
        <v>0</v>
      </c>
      <c r="Q5410" s="334">
        <v>0</v>
      </c>
      <c r="R5410" s="334">
        <v>0</v>
      </c>
      <c r="S5410" s="334">
        <v>0</v>
      </c>
      <c r="T5410" s="334">
        <v>0</v>
      </c>
      <c r="U5410" s="334">
        <v>0</v>
      </c>
      <c r="V5410" s="334">
        <v>0</v>
      </c>
      <c r="W5410" s="334">
        <v>0</v>
      </c>
      <c r="X5410" s="334">
        <v>0</v>
      </c>
      <c r="Y5410" s="334">
        <v>0</v>
      </c>
      <c r="Z5410" s="334">
        <v>0</v>
      </c>
      <c r="AA5410" s="334">
        <v>0</v>
      </c>
      <c r="AB5410" s="334">
        <v>0</v>
      </c>
      <c r="AD5410" s="334">
        <v>0</v>
      </c>
      <c r="AE5410" s="334">
        <f t="shared" si="847"/>
        <v>0</v>
      </c>
      <c r="AF5410" s="334">
        <f t="shared" si="848"/>
        <v>0</v>
      </c>
      <c r="AG5410" s="340">
        <f t="shared" si="849"/>
        <v>0</v>
      </c>
      <c r="AI5410" s="340">
        <f t="shared" si="851"/>
        <v>0</v>
      </c>
      <c r="AJ5410" s="340">
        <f t="shared" si="851"/>
        <v>0</v>
      </c>
      <c r="AK5410" s="340">
        <f t="shared" si="851"/>
        <v>0</v>
      </c>
      <c r="AL5410" s="340">
        <f t="shared" si="851"/>
        <v>0</v>
      </c>
      <c r="AM5410" s="340">
        <f t="shared" si="851"/>
        <v>0</v>
      </c>
    </row>
    <row r="5411" spans="1:39" x14ac:dyDescent="0.35">
      <c r="A5411" s="337">
        <v>27324</v>
      </c>
      <c r="B5411" s="338">
        <f t="shared" si="844"/>
        <v>1974</v>
      </c>
      <c r="C5411" s="338">
        <f t="shared" si="845"/>
        <v>10</v>
      </c>
      <c r="D5411" s="338">
        <f t="shared" si="846"/>
        <v>22</v>
      </c>
      <c r="E5411" s="334">
        <v>0</v>
      </c>
      <c r="F5411" s="334">
        <v>0</v>
      </c>
      <c r="G5411" s="334">
        <v>0</v>
      </c>
      <c r="H5411" s="334">
        <v>0</v>
      </c>
      <c r="I5411" s="334">
        <v>0</v>
      </c>
      <c r="J5411" s="334">
        <v>0</v>
      </c>
      <c r="K5411" s="334">
        <v>0</v>
      </c>
      <c r="L5411" s="334">
        <v>0</v>
      </c>
      <c r="M5411" s="334">
        <v>0</v>
      </c>
      <c r="N5411" s="334">
        <v>0</v>
      </c>
      <c r="O5411" s="334">
        <v>0</v>
      </c>
      <c r="P5411" s="334">
        <v>0</v>
      </c>
      <c r="Q5411" s="334">
        <v>0</v>
      </c>
      <c r="R5411" s="334">
        <v>0</v>
      </c>
      <c r="S5411" s="334">
        <v>0</v>
      </c>
      <c r="T5411" s="334">
        <v>0</v>
      </c>
      <c r="U5411" s="334">
        <v>0</v>
      </c>
      <c r="V5411" s="334">
        <v>0</v>
      </c>
      <c r="W5411" s="334">
        <v>0</v>
      </c>
      <c r="X5411" s="334">
        <v>0</v>
      </c>
      <c r="Y5411" s="334">
        <v>0</v>
      </c>
      <c r="Z5411" s="334">
        <v>0</v>
      </c>
      <c r="AA5411" s="334">
        <v>0</v>
      </c>
      <c r="AB5411" s="334">
        <v>0</v>
      </c>
      <c r="AD5411" s="334">
        <v>0</v>
      </c>
      <c r="AE5411" s="334">
        <f t="shared" si="847"/>
        <v>0</v>
      </c>
      <c r="AF5411" s="334">
        <f t="shared" si="848"/>
        <v>0</v>
      </c>
      <c r="AG5411" s="340">
        <f t="shared" si="849"/>
        <v>0</v>
      </c>
      <c r="AI5411" s="340">
        <f t="shared" si="851"/>
        <v>0</v>
      </c>
      <c r="AJ5411" s="340">
        <f t="shared" si="851"/>
        <v>0</v>
      </c>
      <c r="AK5411" s="340">
        <f t="shared" si="851"/>
        <v>0</v>
      </c>
      <c r="AL5411" s="340">
        <f t="shared" si="851"/>
        <v>0</v>
      </c>
      <c r="AM5411" s="340">
        <f t="shared" si="851"/>
        <v>0</v>
      </c>
    </row>
    <row r="5412" spans="1:39" x14ac:dyDescent="0.35">
      <c r="A5412" s="337">
        <v>27325</v>
      </c>
      <c r="B5412" s="338">
        <f t="shared" si="844"/>
        <v>1974</v>
      </c>
      <c r="C5412" s="338">
        <f t="shared" si="845"/>
        <v>10</v>
      </c>
      <c r="D5412" s="338">
        <f t="shared" si="846"/>
        <v>23</v>
      </c>
      <c r="E5412" s="334">
        <v>0</v>
      </c>
      <c r="F5412" s="334">
        <v>0</v>
      </c>
      <c r="G5412" s="334">
        <v>0</v>
      </c>
      <c r="H5412" s="334">
        <v>0</v>
      </c>
      <c r="I5412" s="334">
        <v>0</v>
      </c>
      <c r="J5412" s="334">
        <v>0</v>
      </c>
      <c r="K5412" s="334">
        <v>0</v>
      </c>
      <c r="L5412" s="334">
        <v>0</v>
      </c>
      <c r="M5412" s="334">
        <v>0</v>
      </c>
      <c r="N5412" s="334">
        <v>0</v>
      </c>
      <c r="O5412" s="334">
        <v>0</v>
      </c>
      <c r="P5412" s="334">
        <v>0</v>
      </c>
      <c r="Q5412" s="334">
        <v>0</v>
      </c>
      <c r="R5412" s="334">
        <v>0</v>
      </c>
      <c r="S5412" s="334">
        <v>0</v>
      </c>
      <c r="T5412" s="334">
        <v>0</v>
      </c>
      <c r="U5412" s="334">
        <v>0</v>
      </c>
      <c r="V5412" s="334">
        <v>0</v>
      </c>
      <c r="W5412" s="334">
        <v>0</v>
      </c>
      <c r="X5412" s="334">
        <v>0</v>
      </c>
      <c r="Y5412" s="334">
        <v>0</v>
      </c>
      <c r="Z5412" s="334">
        <v>0</v>
      </c>
      <c r="AA5412" s="334">
        <v>0</v>
      </c>
      <c r="AB5412" s="334">
        <v>0</v>
      </c>
      <c r="AD5412" s="334">
        <v>0</v>
      </c>
      <c r="AE5412" s="334">
        <f t="shared" si="847"/>
        <v>0</v>
      </c>
      <c r="AF5412" s="334">
        <f t="shared" si="848"/>
        <v>0</v>
      </c>
      <c r="AG5412" s="340">
        <f t="shared" si="849"/>
        <v>0</v>
      </c>
      <c r="AI5412" s="340">
        <f t="shared" ref="AI5412:AM5427" si="852">IF($C5412=AI$1,$AF5412,0)</f>
        <v>0</v>
      </c>
      <c r="AJ5412" s="340">
        <f t="shared" si="852"/>
        <v>0</v>
      </c>
      <c r="AK5412" s="340">
        <f t="shared" si="852"/>
        <v>0</v>
      </c>
      <c r="AL5412" s="340">
        <f t="shared" si="852"/>
        <v>0</v>
      </c>
      <c r="AM5412" s="340">
        <f t="shared" si="852"/>
        <v>0</v>
      </c>
    </row>
    <row r="5413" spans="1:39" x14ac:dyDescent="0.35">
      <c r="A5413" s="337">
        <v>27326</v>
      </c>
      <c r="B5413" s="338">
        <f t="shared" si="844"/>
        <v>1974</v>
      </c>
      <c r="C5413" s="338">
        <f t="shared" si="845"/>
        <v>10</v>
      </c>
      <c r="D5413" s="338">
        <f t="shared" si="846"/>
        <v>24</v>
      </c>
      <c r="E5413" s="334">
        <v>0</v>
      </c>
      <c r="F5413" s="334">
        <v>0</v>
      </c>
      <c r="G5413" s="334">
        <v>0</v>
      </c>
      <c r="H5413" s="334">
        <v>0</v>
      </c>
      <c r="I5413" s="334">
        <v>0</v>
      </c>
      <c r="J5413" s="334">
        <v>0</v>
      </c>
      <c r="K5413" s="334">
        <v>0</v>
      </c>
      <c r="L5413" s="334">
        <v>0</v>
      </c>
      <c r="M5413" s="334">
        <v>0</v>
      </c>
      <c r="N5413" s="334">
        <v>0</v>
      </c>
      <c r="O5413" s="334">
        <v>0</v>
      </c>
      <c r="P5413" s="334">
        <v>0</v>
      </c>
      <c r="Q5413" s="334">
        <v>0</v>
      </c>
      <c r="R5413" s="334">
        <v>0</v>
      </c>
      <c r="S5413" s="334">
        <v>0</v>
      </c>
      <c r="T5413" s="334">
        <v>0</v>
      </c>
      <c r="U5413" s="334">
        <v>0</v>
      </c>
      <c r="V5413" s="334">
        <v>0</v>
      </c>
      <c r="W5413" s="334">
        <v>0</v>
      </c>
      <c r="X5413" s="334">
        <v>0</v>
      </c>
      <c r="Y5413" s="334">
        <v>0</v>
      </c>
      <c r="Z5413" s="334">
        <v>0</v>
      </c>
      <c r="AA5413" s="334">
        <v>0</v>
      </c>
      <c r="AB5413" s="334">
        <v>0</v>
      </c>
      <c r="AD5413" s="334">
        <v>0</v>
      </c>
      <c r="AE5413" s="334">
        <f t="shared" si="847"/>
        <v>0</v>
      </c>
      <c r="AF5413" s="334">
        <f t="shared" si="848"/>
        <v>0</v>
      </c>
      <c r="AG5413" s="340">
        <f t="shared" si="849"/>
        <v>0</v>
      </c>
      <c r="AI5413" s="340">
        <f t="shared" si="852"/>
        <v>0</v>
      </c>
      <c r="AJ5413" s="340">
        <f t="shared" si="852"/>
        <v>0</v>
      </c>
      <c r="AK5413" s="340">
        <f t="shared" si="852"/>
        <v>0</v>
      </c>
      <c r="AL5413" s="340">
        <f t="shared" si="852"/>
        <v>0</v>
      </c>
      <c r="AM5413" s="340">
        <f t="shared" si="852"/>
        <v>0</v>
      </c>
    </row>
    <row r="5414" spans="1:39" x14ac:dyDescent="0.35">
      <c r="A5414" s="337">
        <v>27327</v>
      </c>
      <c r="B5414" s="338">
        <f t="shared" si="844"/>
        <v>1974</v>
      </c>
      <c r="C5414" s="338">
        <f t="shared" si="845"/>
        <v>10</v>
      </c>
      <c r="D5414" s="338">
        <f t="shared" si="846"/>
        <v>25</v>
      </c>
      <c r="E5414" s="334">
        <v>0</v>
      </c>
      <c r="F5414" s="334">
        <v>0</v>
      </c>
      <c r="G5414" s="334">
        <v>0</v>
      </c>
      <c r="H5414" s="334">
        <v>0</v>
      </c>
      <c r="I5414" s="334">
        <v>0</v>
      </c>
      <c r="J5414" s="334">
        <v>0</v>
      </c>
      <c r="K5414" s="334">
        <v>0</v>
      </c>
      <c r="L5414" s="334">
        <v>0</v>
      </c>
      <c r="M5414" s="334">
        <v>0</v>
      </c>
      <c r="N5414" s="334">
        <v>0</v>
      </c>
      <c r="O5414" s="334">
        <v>0</v>
      </c>
      <c r="P5414" s="334">
        <v>0</v>
      </c>
      <c r="Q5414" s="334">
        <v>0</v>
      </c>
      <c r="R5414" s="334">
        <v>0</v>
      </c>
      <c r="S5414" s="334">
        <v>0</v>
      </c>
      <c r="T5414" s="334">
        <v>0</v>
      </c>
      <c r="U5414" s="334">
        <v>0</v>
      </c>
      <c r="V5414" s="334">
        <v>0</v>
      </c>
      <c r="W5414" s="334">
        <v>0</v>
      </c>
      <c r="X5414" s="334">
        <v>0</v>
      </c>
      <c r="Y5414" s="334">
        <v>0</v>
      </c>
      <c r="Z5414" s="334">
        <v>0</v>
      </c>
      <c r="AA5414" s="334">
        <v>0</v>
      </c>
      <c r="AB5414" s="334">
        <v>0</v>
      </c>
      <c r="AD5414" s="334">
        <v>0</v>
      </c>
      <c r="AE5414" s="334">
        <f t="shared" si="847"/>
        <v>0</v>
      </c>
      <c r="AF5414" s="334">
        <f t="shared" si="848"/>
        <v>0</v>
      </c>
      <c r="AG5414" s="340">
        <f t="shared" si="849"/>
        <v>0</v>
      </c>
      <c r="AI5414" s="340">
        <f t="shared" si="852"/>
        <v>0</v>
      </c>
      <c r="AJ5414" s="340">
        <f t="shared" si="852"/>
        <v>0</v>
      </c>
      <c r="AK5414" s="340">
        <f t="shared" si="852"/>
        <v>0</v>
      </c>
      <c r="AL5414" s="340">
        <f t="shared" si="852"/>
        <v>0</v>
      </c>
      <c r="AM5414" s="340">
        <f t="shared" si="852"/>
        <v>0</v>
      </c>
    </row>
    <row r="5415" spans="1:39" x14ac:dyDescent="0.35">
      <c r="A5415" s="337">
        <v>27328</v>
      </c>
      <c r="B5415" s="338">
        <f t="shared" si="844"/>
        <v>1974</v>
      </c>
      <c r="C5415" s="338">
        <f t="shared" si="845"/>
        <v>10</v>
      </c>
      <c r="D5415" s="338">
        <f t="shared" si="846"/>
        <v>26</v>
      </c>
      <c r="E5415" s="334">
        <v>0</v>
      </c>
      <c r="F5415" s="334">
        <v>0</v>
      </c>
      <c r="G5415" s="334">
        <v>0</v>
      </c>
      <c r="H5415" s="334">
        <v>0</v>
      </c>
      <c r="I5415" s="334">
        <v>0</v>
      </c>
      <c r="J5415" s="334">
        <v>0</v>
      </c>
      <c r="K5415" s="334">
        <v>0</v>
      </c>
      <c r="L5415" s="334">
        <v>0</v>
      </c>
      <c r="M5415" s="334">
        <v>0</v>
      </c>
      <c r="N5415" s="334">
        <v>0</v>
      </c>
      <c r="O5415" s="334">
        <v>0</v>
      </c>
      <c r="P5415" s="334">
        <v>0</v>
      </c>
      <c r="Q5415" s="334">
        <v>0</v>
      </c>
      <c r="R5415" s="334">
        <v>0</v>
      </c>
      <c r="S5415" s="334">
        <v>0</v>
      </c>
      <c r="T5415" s="334">
        <v>0</v>
      </c>
      <c r="U5415" s="334">
        <v>0</v>
      </c>
      <c r="V5415" s="334">
        <v>0</v>
      </c>
      <c r="W5415" s="334">
        <v>0</v>
      </c>
      <c r="X5415" s="334">
        <v>0</v>
      </c>
      <c r="Y5415" s="334">
        <v>0</v>
      </c>
      <c r="Z5415" s="334">
        <v>0</v>
      </c>
      <c r="AA5415" s="334">
        <v>0</v>
      </c>
      <c r="AB5415" s="334">
        <v>0</v>
      </c>
      <c r="AD5415" s="334">
        <v>0</v>
      </c>
      <c r="AE5415" s="334">
        <f t="shared" si="847"/>
        <v>0</v>
      </c>
      <c r="AF5415" s="334">
        <f t="shared" si="848"/>
        <v>0</v>
      </c>
      <c r="AG5415" s="340">
        <f t="shared" si="849"/>
        <v>0</v>
      </c>
      <c r="AI5415" s="340">
        <f t="shared" si="852"/>
        <v>0</v>
      </c>
      <c r="AJ5415" s="340">
        <f t="shared" si="852"/>
        <v>0</v>
      </c>
      <c r="AK5415" s="340">
        <f t="shared" si="852"/>
        <v>0</v>
      </c>
      <c r="AL5415" s="340">
        <f t="shared" si="852"/>
        <v>0</v>
      </c>
      <c r="AM5415" s="340">
        <f t="shared" si="852"/>
        <v>0</v>
      </c>
    </row>
    <row r="5416" spans="1:39" x14ac:dyDescent="0.35">
      <c r="A5416" s="337">
        <v>27329</v>
      </c>
      <c r="B5416" s="338">
        <f t="shared" si="844"/>
        <v>1974</v>
      </c>
      <c r="C5416" s="338">
        <f t="shared" si="845"/>
        <v>10</v>
      </c>
      <c r="D5416" s="338">
        <f t="shared" si="846"/>
        <v>27</v>
      </c>
      <c r="E5416" s="334">
        <v>0</v>
      </c>
      <c r="F5416" s="334">
        <v>0</v>
      </c>
      <c r="G5416" s="334">
        <v>0</v>
      </c>
      <c r="H5416" s="334">
        <v>0</v>
      </c>
      <c r="I5416" s="334">
        <v>0</v>
      </c>
      <c r="J5416" s="334">
        <v>0</v>
      </c>
      <c r="K5416" s="334">
        <v>0</v>
      </c>
      <c r="L5416" s="334">
        <v>0</v>
      </c>
      <c r="M5416" s="334">
        <v>0</v>
      </c>
      <c r="N5416" s="334">
        <v>0</v>
      </c>
      <c r="O5416" s="334">
        <v>0</v>
      </c>
      <c r="P5416" s="334">
        <v>0</v>
      </c>
      <c r="Q5416" s="334">
        <v>0</v>
      </c>
      <c r="R5416" s="334">
        <v>0</v>
      </c>
      <c r="S5416" s="334">
        <v>0</v>
      </c>
      <c r="T5416" s="334">
        <v>0</v>
      </c>
      <c r="U5416" s="334">
        <v>0</v>
      </c>
      <c r="V5416" s="334">
        <v>0</v>
      </c>
      <c r="W5416" s="334">
        <v>0</v>
      </c>
      <c r="X5416" s="334">
        <v>0</v>
      </c>
      <c r="Y5416" s="334">
        <v>0</v>
      </c>
      <c r="Z5416" s="334">
        <v>0</v>
      </c>
      <c r="AA5416" s="334">
        <v>0</v>
      </c>
      <c r="AB5416" s="334">
        <v>0</v>
      </c>
      <c r="AD5416" s="334">
        <v>0</v>
      </c>
      <c r="AE5416" s="334">
        <f t="shared" si="847"/>
        <v>0</v>
      </c>
      <c r="AF5416" s="334">
        <f t="shared" si="848"/>
        <v>0</v>
      </c>
      <c r="AG5416" s="340">
        <f t="shared" si="849"/>
        <v>0</v>
      </c>
      <c r="AI5416" s="340">
        <f t="shared" si="852"/>
        <v>0</v>
      </c>
      <c r="AJ5416" s="340">
        <f t="shared" si="852"/>
        <v>0</v>
      </c>
      <c r="AK5416" s="340">
        <f t="shared" si="852"/>
        <v>0</v>
      </c>
      <c r="AL5416" s="340">
        <f t="shared" si="852"/>
        <v>0</v>
      </c>
      <c r="AM5416" s="340">
        <f t="shared" si="852"/>
        <v>0</v>
      </c>
    </row>
    <row r="5417" spans="1:39" x14ac:dyDescent="0.35">
      <c r="A5417" s="337">
        <v>27330</v>
      </c>
      <c r="B5417" s="338">
        <f t="shared" si="844"/>
        <v>1974</v>
      </c>
      <c r="C5417" s="338">
        <f t="shared" si="845"/>
        <v>10</v>
      </c>
      <c r="D5417" s="338">
        <f t="shared" si="846"/>
        <v>28</v>
      </c>
      <c r="E5417" s="334">
        <v>0</v>
      </c>
      <c r="F5417" s="334">
        <v>0</v>
      </c>
      <c r="G5417" s="334">
        <v>0</v>
      </c>
      <c r="H5417" s="334">
        <v>0</v>
      </c>
      <c r="I5417" s="334">
        <v>0</v>
      </c>
      <c r="J5417" s="334">
        <v>0</v>
      </c>
      <c r="K5417" s="334">
        <v>0</v>
      </c>
      <c r="L5417" s="334">
        <v>0</v>
      </c>
      <c r="M5417" s="334">
        <v>0</v>
      </c>
      <c r="N5417" s="334">
        <v>0</v>
      </c>
      <c r="O5417" s="334">
        <v>0</v>
      </c>
      <c r="P5417" s="334">
        <v>0</v>
      </c>
      <c r="Q5417" s="334">
        <v>0</v>
      </c>
      <c r="R5417" s="334">
        <v>0</v>
      </c>
      <c r="S5417" s="334">
        <v>0</v>
      </c>
      <c r="T5417" s="334">
        <v>0</v>
      </c>
      <c r="U5417" s="334">
        <v>0</v>
      </c>
      <c r="V5417" s="334">
        <v>0</v>
      </c>
      <c r="W5417" s="334">
        <v>0</v>
      </c>
      <c r="X5417" s="334">
        <v>0</v>
      </c>
      <c r="Y5417" s="334">
        <v>0</v>
      </c>
      <c r="Z5417" s="334">
        <v>0</v>
      </c>
      <c r="AA5417" s="334">
        <v>0</v>
      </c>
      <c r="AB5417" s="334">
        <v>0</v>
      </c>
      <c r="AD5417" s="334">
        <v>0</v>
      </c>
      <c r="AE5417" s="334">
        <f t="shared" si="847"/>
        <v>0</v>
      </c>
      <c r="AF5417" s="334">
        <f t="shared" si="848"/>
        <v>0</v>
      </c>
      <c r="AG5417" s="340">
        <f t="shared" si="849"/>
        <v>0</v>
      </c>
      <c r="AI5417" s="340">
        <f t="shared" si="852"/>
        <v>0</v>
      </c>
      <c r="AJ5417" s="340">
        <f t="shared" si="852"/>
        <v>0</v>
      </c>
      <c r="AK5417" s="340">
        <f t="shared" si="852"/>
        <v>0</v>
      </c>
      <c r="AL5417" s="340">
        <f t="shared" si="852"/>
        <v>0</v>
      </c>
      <c r="AM5417" s="340">
        <f t="shared" si="852"/>
        <v>0</v>
      </c>
    </row>
    <row r="5418" spans="1:39" x14ac:dyDescent="0.35">
      <c r="A5418" s="337">
        <v>27331</v>
      </c>
      <c r="B5418" s="338">
        <f t="shared" si="844"/>
        <v>1974</v>
      </c>
      <c r="C5418" s="338">
        <f t="shared" si="845"/>
        <v>10</v>
      </c>
      <c r="D5418" s="338">
        <f t="shared" si="846"/>
        <v>29</v>
      </c>
      <c r="E5418" s="334">
        <v>0</v>
      </c>
      <c r="F5418" s="334">
        <v>0</v>
      </c>
      <c r="G5418" s="334">
        <v>0</v>
      </c>
      <c r="H5418" s="334">
        <v>0</v>
      </c>
      <c r="I5418" s="334">
        <v>0</v>
      </c>
      <c r="J5418" s="334">
        <v>0</v>
      </c>
      <c r="K5418" s="334">
        <v>0</v>
      </c>
      <c r="L5418" s="334">
        <v>0</v>
      </c>
      <c r="M5418" s="334">
        <v>0</v>
      </c>
      <c r="N5418" s="334">
        <v>0</v>
      </c>
      <c r="O5418" s="334">
        <v>0</v>
      </c>
      <c r="P5418" s="334">
        <v>0</v>
      </c>
      <c r="Q5418" s="334">
        <v>0</v>
      </c>
      <c r="R5418" s="334">
        <v>0</v>
      </c>
      <c r="S5418" s="334">
        <v>0</v>
      </c>
      <c r="T5418" s="334">
        <v>0</v>
      </c>
      <c r="U5418" s="334">
        <v>0</v>
      </c>
      <c r="V5418" s="334">
        <v>0</v>
      </c>
      <c r="W5418" s="334">
        <v>0</v>
      </c>
      <c r="X5418" s="334">
        <v>0</v>
      </c>
      <c r="Y5418" s="334">
        <v>0</v>
      </c>
      <c r="Z5418" s="334">
        <v>0</v>
      </c>
      <c r="AA5418" s="334">
        <v>0</v>
      </c>
      <c r="AB5418" s="334">
        <v>0</v>
      </c>
      <c r="AD5418" s="334">
        <v>0</v>
      </c>
      <c r="AE5418" s="334">
        <f t="shared" si="847"/>
        <v>0</v>
      </c>
      <c r="AF5418" s="334">
        <f t="shared" si="848"/>
        <v>0</v>
      </c>
      <c r="AG5418" s="340">
        <f t="shared" si="849"/>
        <v>0</v>
      </c>
      <c r="AI5418" s="340">
        <f t="shared" si="852"/>
        <v>0</v>
      </c>
      <c r="AJ5418" s="340">
        <f t="shared" si="852"/>
        <v>0</v>
      </c>
      <c r="AK5418" s="340">
        <f t="shared" si="852"/>
        <v>0</v>
      </c>
      <c r="AL5418" s="340">
        <f t="shared" si="852"/>
        <v>0</v>
      </c>
      <c r="AM5418" s="340">
        <f t="shared" si="852"/>
        <v>0</v>
      </c>
    </row>
    <row r="5419" spans="1:39" x14ac:dyDescent="0.35">
      <c r="A5419" s="337">
        <v>27332</v>
      </c>
      <c r="B5419" s="338">
        <f t="shared" si="844"/>
        <v>1974</v>
      </c>
      <c r="C5419" s="338">
        <f t="shared" si="845"/>
        <v>10</v>
      </c>
      <c r="D5419" s="338">
        <f t="shared" si="846"/>
        <v>30</v>
      </c>
      <c r="E5419" s="334">
        <v>0</v>
      </c>
      <c r="F5419" s="334">
        <v>0</v>
      </c>
      <c r="G5419" s="334">
        <v>0</v>
      </c>
      <c r="H5419" s="334">
        <v>0</v>
      </c>
      <c r="I5419" s="334">
        <v>0</v>
      </c>
      <c r="J5419" s="334">
        <v>0</v>
      </c>
      <c r="K5419" s="334">
        <v>0</v>
      </c>
      <c r="L5419" s="334">
        <v>0</v>
      </c>
      <c r="M5419" s="334">
        <v>0</v>
      </c>
      <c r="N5419" s="334">
        <v>0</v>
      </c>
      <c r="O5419" s="334">
        <v>0</v>
      </c>
      <c r="P5419" s="334">
        <v>0</v>
      </c>
      <c r="Q5419" s="334">
        <v>0</v>
      </c>
      <c r="R5419" s="334">
        <v>0</v>
      </c>
      <c r="S5419" s="334">
        <v>0</v>
      </c>
      <c r="T5419" s="334">
        <v>0</v>
      </c>
      <c r="U5419" s="334">
        <v>0</v>
      </c>
      <c r="V5419" s="334">
        <v>0</v>
      </c>
      <c r="W5419" s="334">
        <v>0</v>
      </c>
      <c r="X5419" s="334">
        <v>0</v>
      </c>
      <c r="Y5419" s="334">
        <v>0</v>
      </c>
      <c r="Z5419" s="334">
        <v>0</v>
      </c>
      <c r="AA5419" s="334">
        <v>0</v>
      </c>
      <c r="AB5419" s="334">
        <v>0</v>
      </c>
      <c r="AD5419" s="334">
        <v>0</v>
      </c>
      <c r="AE5419" s="334">
        <f t="shared" si="847"/>
        <v>0</v>
      </c>
      <c r="AF5419" s="334">
        <f t="shared" si="848"/>
        <v>0</v>
      </c>
      <c r="AG5419" s="340">
        <f t="shared" si="849"/>
        <v>0</v>
      </c>
      <c r="AI5419" s="340">
        <f t="shared" si="852"/>
        <v>0</v>
      </c>
      <c r="AJ5419" s="340">
        <f t="shared" si="852"/>
        <v>0</v>
      </c>
      <c r="AK5419" s="340">
        <f t="shared" si="852"/>
        <v>0</v>
      </c>
      <c r="AL5419" s="340">
        <f t="shared" si="852"/>
        <v>0</v>
      </c>
      <c r="AM5419" s="340">
        <f t="shared" si="852"/>
        <v>0</v>
      </c>
    </row>
    <row r="5420" spans="1:39" x14ac:dyDescent="0.35">
      <c r="A5420" s="337">
        <v>27333</v>
      </c>
      <c r="B5420" s="338">
        <f t="shared" si="844"/>
        <v>1974</v>
      </c>
      <c r="C5420" s="338">
        <f t="shared" si="845"/>
        <v>10</v>
      </c>
      <c r="D5420" s="338">
        <f t="shared" si="846"/>
        <v>31</v>
      </c>
      <c r="E5420" s="334">
        <v>0</v>
      </c>
      <c r="F5420" s="334">
        <v>0</v>
      </c>
      <c r="G5420" s="334">
        <v>0</v>
      </c>
      <c r="H5420" s="334">
        <v>0</v>
      </c>
      <c r="I5420" s="334">
        <v>0</v>
      </c>
      <c r="J5420" s="334">
        <v>0</v>
      </c>
      <c r="K5420" s="334">
        <v>0</v>
      </c>
      <c r="L5420" s="334">
        <v>0</v>
      </c>
      <c r="M5420" s="334">
        <v>0</v>
      </c>
      <c r="N5420" s="334">
        <v>0</v>
      </c>
      <c r="O5420" s="334">
        <v>0</v>
      </c>
      <c r="P5420" s="334">
        <v>0</v>
      </c>
      <c r="Q5420" s="334">
        <v>0</v>
      </c>
      <c r="R5420" s="334">
        <v>0</v>
      </c>
      <c r="S5420" s="334">
        <v>0</v>
      </c>
      <c r="T5420" s="334">
        <v>0</v>
      </c>
      <c r="U5420" s="334">
        <v>0</v>
      </c>
      <c r="V5420" s="334">
        <v>0</v>
      </c>
      <c r="W5420" s="334">
        <v>0</v>
      </c>
      <c r="X5420" s="334">
        <v>0</v>
      </c>
      <c r="Y5420" s="334">
        <v>0</v>
      </c>
      <c r="Z5420" s="334">
        <v>0</v>
      </c>
      <c r="AA5420" s="334">
        <v>0</v>
      </c>
      <c r="AB5420" s="334">
        <v>0</v>
      </c>
      <c r="AD5420" s="334">
        <v>0</v>
      </c>
      <c r="AE5420" s="334">
        <f t="shared" si="847"/>
        <v>0</v>
      </c>
      <c r="AF5420" s="334">
        <f t="shared" si="848"/>
        <v>0</v>
      </c>
      <c r="AG5420" s="340">
        <f t="shared" si="849"/>
        <v>0</v>
      </c>
      <c r="AI5420" s="340">
        <f t="shared" si="852"/>
        <v>0</v>
      </c>
      <c r="AJ5420" s="340">
        <f t="shared" si="852"/>
        <v>0</v>
      </c>
      <c r="AK5420" s="340">
        <f t="shared" si="852"/>
        <v>0</v>
      </c>
      <c r="AL5420" s="340">
        <f t="shared" si="852"/>
        <v>0</v>
      </c>
      <c r="AM5420" s="340">
        <f t="shared" si="852"/>
        <v>0</v>
      </c>
    </row>
    <row r="5421" spans="1:39" x14ac:dyDescent="0.35">
      <c r="A5421" s="337">
        <v>27334</v>
      </c>
      <c r="B5421" s="338">
        <f t="shared" si="844"/>
        <v>1974</v>
      </c>
      <c r="C5421" s="338">
        <f t="shared" si="845"/>
        <v>11</v>
      </c>
      <c r="D5421" s="338">
        <f t="shared" si="846"/>
        <v>1</v>
      </c>
      <c r="E5421" s="334">
        <v>0</v>
      </c>
      <c r="F5421" s="334">
        <v>0</v>
      </c>
      <c r="G5421" s="334">
        <v>0</v>
      </c>
      <c r="H5421" s="334">
        <v>0</v>
      </c>
      <c r="I5421" s="334">
        <v>0</v>
      </c>
      <c r="J5421" s="334">
        <v>0</v>
      </c>
      <c r="K5421" s="334">
        <v>0</v>
      </c>
      <c r="L5421" s="334">
        <v>0</v>
      </c>
      <c r="M5421" s="334">
        <v>0</v>
      </c>
      <c r="N5421" s="334">
        <v>0</v>
      </c>
      <c r="O5421" s="334">
        <v>0</v>
      </c>
      <c r="P5421" s="334">
        <v>0</v>
      </c>
      <c r="Q5421" s="334">
        <v>0</v>
      </c>
      <c r="R5421" s="334">
        <v>0</v>
      </c>
      <c r="S5421" s="334">
        <v>0</v>
      </c>
      <c r="T5421" s="334">
        <v>0</v>
      </c>
      <c r="U5421" s="334">
        <v>0</v>
      </c>
      <c r="V5421" s="334">
        <v>0</v>
      </c>
      <c r="W5421" s="334">
        <v>0</v>
      </c>
      <c r="X5421" s="334">
        <v>0</v>
      </c>
      <c r="Y5421" s="334">
        <v>0</v>
      </c>
      <c r="Z5421" s="334">
        <v>0</v>
      </c>
      <c r="AA5421" s="334">
        <v>0</v>
      </c>
      <c r="AB5421" s="334">
        <v>0</v>
      </c>
      <c r="AD5421" s="334">
        <v>0</v>
      </c>
      <c r="AE5421" s="334">
        <f t="shared" si="847"/>
        <v>0</v>
      </c>
      <c r="AF5421" s="334">
        <f t="shared" si="848"/>
        <v>0</v>
      </c>
      <c r="AG5421" s="340">
        <f t="shared" si="849"/>
        <v>0</v>
      </c>
      <c r="AI5421" s="340">
        <f t="shared" si="852"/>
        <v>0</v>
      </c>
      <c r="AJ5421" s="340">
        <f t="shared" si="852"/>
        <v>0</v>
      </c>
      <c r="AK5421" s="340">
        <f t="shared" si="852"/>
        <v>0</v>
      </c>
      <c r="AL5421" s="340">
        <f t="shared" si="852"/>
        <v>0</v>
      </c>
      <c r="AM5421" s="340">
        <f t="shared" si="852"/>
        <v>0</v>
      </c>
    </row>
    <row r="5422" spans="1:39" x14ac:dyDescent="0.35">
      <c r="A5422" s="337">
        <v>27335</v>
      </c>
      <c r="B5422" s="338">
        <f t="shared" si="844"/>
        <v>1974</v>
      </c>
      <c r="C5422" s="338">
        <f t="shared" si="845"/>
        <v>11</v>
      </c>
      <c r="D5422" s="338">
        <f t="shared" si="846"/>
        <v>2</v>
      </c>
      <c r="E5422" s="334">
        <v>0</v>
      </c>
      <c r="F5422" s="334">
        <v>0</v>
      </c>
      <c r="G5422" s="334">
        <v>0</v>
      </c>
      <c r="H5422" s="334">
        <v>0</v>
      </c>
      <c r="I5422" s="334">
        <v>0</v>
      </c>
      <c r="J5422" s="334">
        <v>0</v>
      </c>
      <c r="K5422" s="334">
        <v>0</v>
      </c>
      <c r="L5422" s="334">
        <v>0</v>
      </c>
      <c r="M5422" s="334">
        <v>0</v>
      </c>
      <c r="N5422" s="334">
        <v>0</v>
      </c>
      <c r="O5422" s="334">
        <v>0</v>
      </c>
      <c r="P5422" s="334">
        <v>0</v>
      </c>
      <c r="Q5422" s="334">
        <v>0</v>
      </c>
      <c r="R5422" s="334">
        <v>0</v>
      </c>
      <c r="S5422" s="334">
        <v>0</v>
      </c>
      <c r="T5422" s="334">
        <v>0</v>
      </c>
      <c r="U5422" s="334">
        <v>0</v>
      </c>
      <c r="V5422" s="334">
        <v>0</v>
      </c>
      <c r="W5422" s="334">
        <v>0</v>
      </c>
      <c r="X5422" s="334">
        <v>0</v>
      </c>
      <c r="Y5422" s="334">
        <v>0</v>
      </c>
      <c r="Z5422" s="334">
        <v>0</v>
      </c>
      <c r="AA5422" s="334">
        <v>0</v>
      </c>
      <c r="AB5422" s="334">
        <v>0</v>
      </c>
      <c r="AD5422" s="334">
        <v>0</v>
      </c>
      <c r="AE5422" s="334">
        <f t="shared" si="847"/>
        <v>0</v>
      </c>
      <c r="AF5422" s="334">
        <f t="shared" si="848"/>
        <v>0</v>
      </c>
      <c r="AG5422" s="340">
        <f t="shared" si="849"/>
        <v>0</v>
      </c>
      <c r="AI5422" s="340">
        <f t="shared" si="852"/>
        <v>0</v>
      </c>
      <c r="AJ5422" s="340">
        <f t="shared" si="852"/>
        <v>0</v>
      </c>
      <c r="AK5422" s="340">
        <f t="shared" si="852"/>
        <v>0</v>
      </c>
      <c r="AL5422" s="340">
        <f t="shared" si="852"/>
        <v>0</v>
      </c>
      <c r="AM5422" s="340">
        <f t="shared" si="852"/>
        <v>0</v>
      </c>
    </row>
    <row r="5423" spans="1:39" x14ac:dyDescent="0.35">
      <c r="A5423" s="337">
        <v>27336</v>
      </c>
      <c r="B5423" s="338">
        <f t="shared" si="844"/>
        <v>1974</v>
      </c>
      <c r="C5423" s="338">
        <f t="shared" si="845"/>
        <v>11</v>
      </c>
      <c r="D5423" s="338">
        <f t="shared" si="846"/>
        <v>3</v>
      </c>
      <c r="E5423" s="334">
        <v>0</v>
      </c>
      <c r="F5423" s="334">
        <v>0</v>
      </c>
      <c r="G5423" s="334">
        <v>0</v>
      </c>
      <c r="H5423" s="334">
        <v>0</v>
      </c>
      <c r="I5423" s="334">
        <v>0</v>
      </c>
      <c r="J5423" s="334">
        <v>0</v>
      </c>
      <c r="K5423" s="334">
        <v>0</v>
      </c>
      <c r="L5423" s="334">
        <v>0</v>
      </c>
      <c r="M5423" s="334">
        <v>0</v>
      </c>
      <c r="N5423" s="334">
        <v>0</v>
      </c>
      <c r="O5423" s="334">
        <v>0</v>
      </c>
      <c r="P5423" s="334">
        <v>0</v>
      </c>
      <c r="Q5423" s="334">
        <v>0</v>
      </c>
      <c r="R5423" s="334">
        <v>0</v>
      </c>
      <c r="S5423" s="334">
        <v>0</v>
      </c>
      <c r="T5423" s="334">
        <v>0</v>
      </c>
      <c r="U5423" s="334">
        <v>0</v>
      </c>
      <c r="V5423" s="334">
        <v>0</v>
      </c>
      <c r="W5423" s="334">
        <v>0</v>
      </c>
      <c r="X5423" s="334">
        <v>0</v>
      </c>
      <c r="Y5423" s="334">
        <v>0</v>
      </c>
      <c r="Z5423" s="334">
        <v>0</v>
      </c>
      <c r="AA5423" s="334">
        <v>0</v>
      </c>
      <c r="AB5423" s="334">
        <v>0</v>
      </c>
      <c r="AD5423" s="334">
        <v>0</v>
      </c>
      <c r="AE5423" s="334">
        <f t="shared" si="847"/>
        <v>0</v>
      </c>
      <c r="AF5423" s="334">
        <f t="shared" si="848"/>
        <v>0</v>
      </c>
      <c r="AG5423" s="340">
        <f t="shared" si="849"/>
        <v>0</v>
      </c>
      <c r="AI5423" s="340">
        <f t="shared" si="852"/>
        <v>0</v>
      </c>
      <c r="AJ5423" s="340">
        <f t="shared" si="852"/>
        <v>0</v>
      </c>
      <c r="AK5423" s="340">
        <f t="shared" si="852"/>
        <v>0</v>
      </c>
      <c r="AL5423" s="340">
        <f t="shared" si="852"/>
        <v>0</v>
      </c>
      <c r="AM5423" s="340">
        <f t="shared" si="852"/>
        <v>0</v>
      </c>
    </row>
    <row r="5424" spans="1:39" x14ac:dyDescent="0.35">
      <c r="A5424" s="337">
        <v>27337</v>
      </c>
      <c r="B5424" s="338">
        <f t="shared" si="844"/>
        <v>1974</v>
      </c>
      <c r="C5424" s="338">
        <f t="shared" si="845"/>
        <v>11</v>
      </c>
      <c r="D5424" s="338">
        <f t="shared" si="846"/>
        <v>4</v>
      </c>
      <c r="E5424" s="334">
        <v>0</v>
      </c>
      <c r="F5424" s="334">
        <v>0</v>
      </c>
      <c r="G5424" s="334">
        <v>0</v>
      </c>
      <c r="H5424" s="334">
        <v>0</v>
      </c>
      <c r="I5424" s="334">
        <v>0</v>
      </c>
      <c r="J5424" s="334">
        <v>0</v>
      </c>
      <c r="K5424" s="334">
        <v>0</v>
      </c>
      <c r="L5424" s="334">
        <v>0</v>
      </c>
      <c r="M5424" s="334">
        <v>0</v>
      </c>
      <c r="N5424" s="334">
        <v>0</v>
      </c>
      <c r="O5424" s="334">
        <v>0</v>
      </c>
      <c r="P5424" s="334">
        <v>0</v>
      </c>
      <c r="Q5424" s="334">
        <v>0</v>
      </c>
      <c r="R5424" s="334">
        <v>0</v>
      </c>
      <c r="S5424" s="334">
        <v>0</v>
      </c>
      <c r="T5424" s="334">
        <v>0</v>
      </c>
      <c r="U5424" s="334">
        <v>0</v>
      </c>
      <c r="V5424" s="334">
        <v>0</v>
      </c>
      <c r="W5424" s="334">
        <v>0</v>
      </c>
      <c r="X5424" s="334">
        <v>0</v>
      </c>
      <c r="Y5424" s="334">
        <v>0</v>
      </c>
      <c r="Z5424" s="334">
        <v>0</v>
      </c>
      <c r="AA5424" s="334">
        <v>0</v>
      </c>
      <c r="AB5424" s="334">
        <v>0</v>
      </c>
      <c r="AD5424" s="334">
        <v>0</v>
      </c>
      <c r="AE5424" s="334">
        <f t="shared" si="847"/>
        <v>0</v>
      </c>
      <c r="AF5424" s="334">
        <f t="shared" si="848"/>
        <v>0</v>
      </c>
      <c r="AG5424" s="340">
        <f t="shared" si="849"/>
        <v>0</v>
      </c>
      <c r="AI5424" s="340">
        <f t="shared" si="852"/>
        <v>0</v>
      </c>
      <c r="AJ5424" s="340">
        <f t="shared" si="852"/>
        <v>0</v>
      </c>
      <c r="AK5424" s="340">
        <f t="shared" si="852"/>
        <v>0</v>
      </c>
      <c r="AL5424" s="340">
        <f t="shared" si="852"/>
        <v>0</v>
      </c>
      <c r="AM5424" s="340">
        <f t="shared" si="852"/>
        <v>0</v>
      </c>
    </row>
    <row r="5425" spans="1:39" x14ac:dyDescent="0.35">
      <c r="A5425" s="337">
        <v>27338</v>
      </c>
      <c r="B5425" s="338">
        <f t="shared" si="844"/>
        <v>1974</v>
      </c>
      <c r="C5425" s="338">
        <f t="shared" si="845"/>
        <v>11</v>
      </c>
      <c r="D5425" s="338">
        <f t="shared" si="846"/>
        <v>5</v>
      </c>
      <c r="E5425" s="334">
        <v>0</v>
      </c>
      <c r="F5425" s="334">
        <v>0</v>
      </c>
      <c r="G5425" s="334">
        <v>0</v>
      </c>
      <c r="H5425" s="334">
        <v>0</v>
      </c>
      <c r="I5425" s="334">
        <v>0</v>
      </c>
      <c r="J5425" s="334">
        <v>0</v>
      </c>
      <c r="K5425" s="334">
        <v>0</v>
      </c>
      <c r="L5425" s="334">
        <v>0</v>
      </c>
      <c r="M5425" s="334">
        <v>0</v>
      </c>
      <c r="N5425" s="334">
        <v>0</v>
      </c>
      <c r="O5425" s="334">
        <v>0</v>
      </c>
      <c r="P5425" s="334">
        <v>0</v>
      </c>
      <c r="Q5425" s="334">
        <v>0</v>
      </c>
      <c r="R5425" s="334">
        <v>0</v>
      </c>
      <c r="S5425" s="334">
        <v>0</v>
      </c>
      <c r="T5425" s="334">
        <v>0</v>
      </c>
      <c r="U5425" s="334">
        <v>0</v>
      </c>
      <c r="V5425" s="334">
        <v>0</v>
      </c>
      <c r="W5425" s="334">
        <v>0</v>
      </c>
      <c r="X5425" s="334">
        <v>0</v>
      </c>
      <c r="Y5425" s="334">
        <v>0</v>
      </c>
      <c r="Z5425" s="334">
        <v>0</v>
      </c>
      <c r="AA5425" s="334">
        <v>0</v>
      </c>
      <c r="AB5425" s="334">
        <v>0</v>
      </c>
      <c r="AD5425" s="334">
        <v>0</v>
      </c>
      <c r="AE5425" s="334">
        <f t="shared" si="847"/>
        <v>0</v>
      </c>
      <c r="AF5425" s="334">
        <f t="shared" si="848"/>
        <v>0</v>
      </c>
      <c r="AG5425" s="340">
        <f t="shared" si="849"/>
        <v>0</v>
      </c>
      <c r="AI5425" s="340">
        <f t="shared" si="852"/>
        <v>0</v>
      </c>
      <c r="AJ5425" s="340">
        <f t="shared" si="852"/>
        <v>0</v>
      </c>
      <c r="AK5425" s="340">
        <f t="shared" si="852"/>
        <v>0</v>
      </c>
      <c r="AL5425" s="340">
        <f t="shared" si="852"/>
        <v>0</v>
      </c>
      <c r="AM5425" s="340">
        <f t="shared" si="852"/>
        <v>0</v>
      </c>
    </row>
    <row r="5426" spans="1:39" x14ac:dyDescent="0.35">
      <c r="A5426" s="337">
        <v>27339</v>
      </c>
      <c r="B5426" s="338">
        <f t="shared" si="844"/>
        <v>1974</v>
      </c>
      <c r="C5426" s="338">
        <f t="shared" si="845"/>
        <v>11</v>
      </c>
      <c r="D5426" s="338">
        <f t="shared" si="846"/>
        <v>6</v>
      </c>
      <c r="E5426" s="334">
        <v>0</v>
      </c>
      <c r="F5426" s="334">
        <v>0</v>
      </c>
      <c r="G5426" s="334">
        <v>0</v>
      </c>
      <c r="H5426" s="334">
        <v>0</v>
      </c>
      <c r="I5426" s="334">
        <v>0</v>
      </c>
      <c r="J5426" s="334">
        <v>0</v>
      </c>
      <c r="K5426" s="334">
        <v>0</v>
      </c>
      <c r="L5426" s="334">
        <v>0</v>
      </c>
      <c r="M5426" s="334">
        <v>0</v>
      </c>
      <c r="N5426" s="334">
        <v>0</v>
      </c>
      <c r="O5426" s="334">
        <v>0</v>
      </c>
      <c r="P5426" s="334">
        <v>0</v>
      </c>
      <c r="Q5426" s="334">
        <v>0</v>
      </c>
      <c r="R5426" s="334">
        <v>0</v>
      </c>
      <c r="S5426" s="334">
        <v>0</v>
      </c>
      <c r="T5426" s="334">
        <v>0</v>
      </c>
      <c r="U5426" s="334">
        <v>0</v>
      </c>
      <c r="V5426" s="334">
        <v>0</v>
      </c>
      <c r="W5426" s="334">
        <v>0</v>
      </c>
      <c r="X5426" s="334">
        <v>0</v>
      </c>
      <c r="Y5426" s="334">
        <v>0</v>
      </c>
      <c r="Z5426" s="334">
        <v>0</v>
      </c>
      <c r="AA5426" s="334">
        <v>0</v>
      </c>
      <c r="AB5426" s="334">
        <v>0</v>
      </c>
      <c r="AD5426" s="334">
        <v>0</v>
      </c>
      <c r="AE5426" s="334">
        <f t="shared" si="847"/>
        <v>0</v>
      </c>
      <c r="AF5426" s="334">
        <f t="shared" si="848"/>
        <v>0</v>
      </c>
      <c r="AG5426" s="340">
        <f t="shared" si="849"/>
        <v>0</v>
      </c>
      <c r="AI5426" s="340">
        <f t="shared" si="852"/>
        <v>0</v>
      </c>
      <c r="AJ5426" s="340">
        <f t="shared" si="852"/>
        <v>0</v>
      </c>
      <c r="AK5426" s="340">
        <f t="shared" si="852"/>
        <v>0</v>
      </c>
      <c r="AL5426" s="340">
        <f t="shared" si="852"/>
        <v>0</v>
      </c>
      <c r="AM5426" s="340">
        <f t="shared" si="852"/>
        <v>0</v>
      </c>
    </row>
    <row r="5427" spans="1:39" x14ac:dyDescent="0.35">
      <c r="A5427" s="337">
        <v>27340</v>
      </c>
      <c r="B5427" s="338">
        <f t="shared" si="844"/>
        <v>1974</v>
      </c>
      <c r="C5427" s="338">
        <f t="shared" si="845"/>
        <v>11</v>
      </c>
      <c r="D5427" s="338">
        <f t="shared" si="846"/>
        <v>7</v>
      </c>
      <c r="E5427" s="334">
        <v>0</v>
      </c>
      <c r="F5427" s="334">
        <v>0</v>
      </c>
      <c r="G5427" s="334">
        <v>0</v>
      </c>
      <c r="H5427" s="334">
        <v>0</v>
      </c>
      <c r="I5427" s="334">
        <v>0</v>
      </c>
      <c r="J5427" s="334">
        <v>0</v>
      </c>
      <c r="K5427" s="334">
        <v>0</v>
      </c>
      <c r="L5427" s="334">
        <v>0</v>
      </c>
      <c r="M5427" s="334">
        <v>0</v>
      </c>
      <c r="N5427" s="334">
        <v>0</v>
      </c>
      <c r="O5427" s="334">
        <v>0</v>
      </c>
      <c r="P5427" s="334">
        <v>0</v>
      </c>
      <c r="Q5427" s="334">
        <v>0</v>
      </c>
      <c r="R5427" s="334">
        <v>0</v>
      </c>
      <c r="S5427" s="334">
        <v>0</v>
      </c>
      <c r="T5427" s="334">
        <v>0</v>
      </c>
      <c r="U5427" s="334">
        <v>0</v>
      </c>
      <c r="V5427" s="334">
        <v>0</v>
      </c>
      <c r="W5427" s="334">
        <v>0</v>
      </c>
      <c r="X5427" s="334">
        <v>0</v>
      </c>
      <c r="Y5427" s="334">
        <v>0</v>
      </c>
      <c r="Z5427" s="334">
        <v>0</v>
      </c>
      <c r="AA5427" s="334">
        <v>0</v>
      </c>
      <c r="AB5427" s="334">
        <v>0</v>
      </c>
      <c r="AD5427" s="334">
        <v>0</v>
      </c>
      <c r="AE5427" s="334">
        <f t="shared" si="847"/>
        <v>0</v>
      </c>
      <c r="AF5427" s="334">
        <f t="shared" si="848"/>
        <v>0</v>
      </c>
      <c r="AG5427" s="340">
        <f t="shared" si="849"/>
        <v>0</v>
      </c>
      <c r="AI5427" s="340">
        <f t="shared" si="852"/>
        <v>0</v>
      </c>
      <c r="AJ5427" s="340">
        <f t="shared" si="852"/>
        <v>0</v>
      </c>
      <c r="AK5427" s="340">
        <f t="shared" si="852"/>
        <v>0</v>
      </c>
      <c r="AL5427" s="340">
        <f t="shared" si="852"/>
        <v>0</v>
      </c>
      <c r="AM5427" s="340">
        <f t="shared" si="852"/>
        <v>0</v>
      </c>
    </row>
    <row r="5428" spans="1:39" x14ac:dyDescent="0.35">
      <c r="A5428" s="337">
        <v>27341</v>
      </c>
      <c r="B5428" s="338">
        <f t="shared" si="844"/>
        <v>1974</v>
      </c>
      <c r="C5428" s="338">
        <f t="shared" si="845"/>
        <v>11</v>
      </c>
      <c r="D5428" s="338">
        <f t="shared" si="846"/>
        <v>8</v>
      </c>
      <c r="E5428" s="334">
        <v>0</v>
      </c>
      <c r="F5428" s="334">
        <v>0</v>
      </c>
      <c r="G5428" s="334">
        <v>0</v>
      </c>
      <c r="H5428" s="334">
        <v>0</v>
      </c>
      <c r="I5428" s="334">
        <v>0</v>
      </c>
      <c r="J5428" s="334">
        <v>0</v>
      </c>
      <c r="K5428" s="334">
        <v>0</v>
      </c>
      <c r="L5428" s="334">
        <v>0</v>
      </c>
      <c r="M5428" s="334">
        <v>0</v>
      </c>
      <c r="N5428" s="334">
        <v>0</v>
      </c>
      <c r="O5428" s="334">
        <v>0</v>
      </c>
      <c r="P5428" s="334">
        <v>0</v>
      </c>
      <c r="Q5428" s="334">
        <v>0</v>
      </c>
      <c r="R5428" s="334">
        <v>0</v>
      </c>
      <c r="S5428" s="334">
        <v>0</v>
      </c>
      <c r="T5428" s="334">
        <v>0</v>
      </c>
      <c r="U5428" s="334">
        <v>0</v>
      </c>
      <c r="V5428" s="334">
        <v>0</v>
      </c>
      <c r="W5428" s="334">
        <v>0</v>
      </c>
      <c r="X5428" s="334">
        <v>0</v>
      </c>
      <c r="Y5428" s="334">
        <v>0</v>
      </c>
      <c r="Z5428" s="334">
        <v>0</v>
      </c>
      <c r="AA5428" s="334">
        <v>0</v>
      </c>
      <c r="AB5428" s="334">
        <v>0</v>
      </c>
      <c r="AD5428" s="334">
        <v>0</v>
      </c>
      <c r="AE5428" s="334">
        <f t="shared" si="847"/>
        <v>0</v>
      </c>
      <c r="AF5428" s="334">
        <f t="shared" si="848"/>
        <v>0</v>
      </c>
      <c r="AG5428" s="340">
        <f t="shared" si="849"/>
        <v>0</v>
      </c>
      <c r="AI5428" s="340">
        <f t="shared" ref="AI5428:AM5443" si="853">IF($C5428=AI$1,$AF5428,0)</f>
        <v>0</v>
      </c>
      <c r="AJ5428" s="340">
        <f t="shared" si="853"/>
        <v>0</v>
      </c>
      <c r="AK5428" s="340">
        <f t="shared" si="853"/>
        <v>0</v>
      </c>
      <c r="AL5428" s="340">
        <f t="shared" si="853"/>
        <v>0</v>
      </c>
      <c r="AM5428" s="340">
        <f t="shared" si="853"/>
        <v>0</v>
      </c>
    </row>
    <row r="5429" spans="1:39" x14ac:dyDescent="0.35">
      <c r="A5429" s="337">
        <v>27342</v>
      </c>
      <c r="B5429" s="338">
        <f t="shared" si="844"/>
        <v>1974</v>
      </c>
      <c r="C5429" s="338">
        <f t="shared" si="845"/>
        <v>11</v>
      </c>
      <c r="D5429" s="338">
        <f t="shared" si="846"/>
        <v>9</v>
      </c>
      <c r="E5429" s="334">
        <v>0</v>
      </c>
      <c r="F5429" s="334">
        <v>0</v>
      </c>
      <c r="G5429" s="334">
        <v>0</v>
      </c>
      <c r="H5429" s="334">
        <v>0</v>
      </c>
      <c r="I5429" s="334">
        <v>0</v>
      </c>
      <c r="J5429" s="334">
        <v>0</v>
      </c>
      <c r="K5429" s="334">
        <v>0</v>
      </c>
      <c r="L5429" s="334">
        <v>0</v>
      </c>
      <c r="M5429" s="334">
        <v>0</v>
      </c>
      <c r="N5429" s="334">
        <v>0</v>
      </c>
      <c r="O5429" s="334">
        <v>0</v>
      </c>
      <c r="P5429" s="334">
        <v>0</v>
      </c>
      <c r="Q5429" s="334">
        <v>0</v>
      </c>
      <c r="R5429" s="334">
        <v>0</v>
      </c>
      <c r="S5429" s="334">
        <v>0</v>
      </c>
      <c r="T5429" s="334">
        <v>0</v>
      </c>
      <c r="U5429" s="334">
        <v>0</v>
      </c>
      <c r="V5429" s="334">
        <v>0</v>
      </c>
      <c r="W5429" s="334">
        <v>0</v>
      </c>
      <c r="X5429" s="334">
        <v>0</v>
      </c>
      <c r="Y5429" s="334">
        <v>0</v>
      </c>
      <c r="Z5429" s="334">
        <v>0</v>
      </c>
      <c r="AA5429" s="334">
        <v>0</v>
      </c>
      <c r="AB5429" s="334">
        <v>0</v>
      </c>
      <c r="AD5429" s="334">
        <v>0</v>
      </c>
      <c r="AE5429" s="334">
        <f t="shared" si="847"/>
        <v>0</v>
      </c>
      <c r="AF5429" s="334">
        <f t="shared" si="848"/>
        <v>0</v>
      </c>
      <c r="AG5429" s="340">
        <f t="shared" si="849"/>
        <v>0</v>
      </c>
      <c r="AI5429" s="340">
        <f t="shared" si="853"/>
        <v>0</v>
      </c>
      <c r="AJ5429" s="340">
        <f t="shared" si="853"/>
        <v>0</v>
      </c>
      <c r="AK5429" s="340">
        <f t="shared" si="853"/>
        <v>0</v>
      </c>
      <c r="AL5429" s="340">
        <f t="shared" si="853"/>
        <v>0</v>
      </c>
      <c r="AM5429" s="340">
        <f t="shared" si="853"/>
        <v>0</v>
      </c>
    </row>
    <row r="5430" spans="1:39" x14ac:dyDescent="0.35">
      <c r="A5430" s="337">
        <v>27343</v>
      </c>
      <c r="B5430" s="338">
        <f t="shared" si="844"/>
        <v>1974</v>
      </c>
      <c r="C5430" s="338">
        <f t="shared" si="845"/>
        <v>11</v>
      </c>
      <c r="D5430" s="338">
        <f t="shared" si="846"/>
        <v>10</v>
      </c>
      <c r="E5430" s="334">
        <v>0</v>
      </c>
      <c r="F5430" s="334">
        <v>0</v>
      </c>
      <c r="G5430" s="334">
        <v>0</v>
      </c>
      <c r="H5430" s="334">
        <v>0</v>
      </c>
      <c r="I5430" s="334">
        <v>0</v>
      </c>
      <c r="J5430" s="334">
        <v>0</v>
      </c>
      <c r="K5430" s="334">
        <v>0</v>
      </c>
      <c r="L5430" s="334">
        <v>0</v>
      </c>
      <c r="M5430" s="334">
        <v>0</v>
      </c>
      <c r="N5430" s="334">
        <v>0</v>
      </c>
      <c r="O5430" s="334">
        <v>0</v>
      </c>
      <c r="P5430" s="334">
        <v>0</v>
      </c>
      <c r="Q5430" s="334">
        <v>0</v>
      </c>
      <c r="R5430" s="334">
        <v>0</v>
      </c>
      <c r="S5430" s="334">
        <v>0</v>
      </c>
      <c r="T5430" s="334">
        <v>0</v>
      </c>
      <c r="U5430" s="334">
        <v>0</v>
      </c>
      <c r="V5430" s="334">
        <v>0</v>
      </c>
      <c r="W5430" s="334">
        <v>0</v>
      </c>
      <c r="X5430" s="334">
        <v>0</v>
      </c>
      <c r="Y5430" s="334">
        <v>0</v>
      </c>
      <c r="Z5430" s="334">
        <v>0</v>
      </c>
      <c r="AA5430" s="334">
        <v>0</v>
      </c>
      <c r="AB5430" s="334">
        <v>0</v>
      </c>
      <c r="AD5430" s="334">
        <v>0</v>
      </c>
      <c r="AE5430" s="334">
        <f t="shared" si="847"/>
        <v>0</v>
      </c>
      <c r="AF5430" s="334">
        <f t="shared" si="848"/>
        <v>0</v>
      </c>
      <c r="AG5430" s="340">
        <f t="shared" si="849"/>
        <v>0</v>
      </c>
      <c r="AI5430" s="340">
        <f t="shared" si="853"/>
        <v>0</v>
      </c>
      <c r="AJ5430" s="340">
        <f t="shared" si="853"/>
        <v>0</v>
      </c>
      <c r="AK5430" s="340">
        <f t="shared" si="853"/>
        <v>0</v>
      </c>
      <c r="AL5430" s="340">
        <f t="shared" si="853"/>
        <v>0</v>
      </c>
      <c r="AM5430" s="340">
        <f t="shared" si="853"/>
        <v>0</v>
      </c>
    </row>
    <row r="5431" spans="1:39" x14ac:dyDescent="0.35">
      <c r="A5431" s="337">
        <v>27344</v>
      </c>
      <c r="B5431" s="338">
        <f t="shared" si="844"/>
        <v>1974</v>
      </c>
      <c r="C5431" s="338">
        <f t="shared" si="845"/>
        <v>11</v>
      </c>
      <c r="D5431" s="338">
        <f t="shared" si="846"/>
        <v>11</v>
      </c>
      <c r="E5431" s="334">
        <v>0</v>
      </c>
      <c r="F5431" s="334">
        <v>0</v>
      </c>
      <c r="G5431" s="334">
        <v>0</v>
      </c>
      <c r="H5431" s="334">
        <v>0</v>
      </c>
      <c r="I5431" s="334">
        <v>0</v>
      </c>
      <c r="J5431" s="334">
        <v>0</v>
      </c>
      <c r="K5431" s="334">
        <v>0</v>
      </c>
      <c r="L5431" s="334">
        <v>0</v>
      </c>
      <c r="M5431" s="334">
        <v>0</v>
      </c>
      <c r="N5431" s="334">
        <v>0</v>
      </c>
      <c r="O5431" s="334">
        <v>0</v>
      </c>
      <c r="P5431" s="334">
        <v>0</v>
      </c>
      <c r="Q5431" s="334">
        <v>0</v>
      </c>
      <c r="R5431" s="334">
        <v>0</v>
      </c>
      <c r="S5431" s="334">
        <v>0</v>
      </c>
      <c r="T5431" s="334">
        <v>0</v>
      </c>
      <c r="U5431" s="334">
        <v>0</v>
      </c>
      <c r="V5431" s="334">
        <v>0</v>
      </c>
      <c r="W5431" s="334">
        <v>0</v>
      </c>
      <c r="X5431" s="334">
        <v>0</v>
      </c>
      <c r="Y5431" s="334">
        <v>0</v>
      </c>
      <c r="Z5431" s="334">
        <v>0</v>
      </c>
      <c r="AA5431" s="334">
        <v>0</v>
      </c>
      <c r="AB5431" s="334">
        <v>0</v>
      </c>
      <c r="AD5431" s="334">
        <v>0</v>
      </c>
      <c r="AE5431" s="334">
        <f t="shared" si="847"/>
        <v>0</v>
      </c>
      <c r="AF5431" s="334">
        <f t="shared" si="848"/>
        <v>0</v>
      </c>
      <c r="AG5431" s="340">
        <f t="shared" si="849"/>
        <v>0</v>
      </c>
      <c r="AI5431" s="340">
        <f t="shared" si="853"/>
        <v>0</v>
      </c>
      <c r="AJ5431" s="340">
        <f t="shared" si="853"/>
        <v>0</v>
      </c>
      <c r="AK5431" s="340">
        <f t="shared" si="853"/>
        <v>0</v>
      </c>
      <c r="AL5431" s="340">
        <f t="shared" si="853"/>
        <v>0</v>
      </c>
      <c r="AM5431" s="340">
        <f t="shared" si="853"/>
        <v>0</v>
      </c>
    </row>
    <row r="5432" spans="1:39" x14ac:dyDescent="0.35">
      <c r="A5432" s="337">
        <v>27345</v>
      </c>
      <c r="B5432" s="338">
        <f t="shared" si="844"/>
        <v>1974</v>
      </c>
      <c r="C5432" s="338">
        <f t="shared" si="845"/>
        <v>11</v>
      </c>
      <c r="D5432" s="338">
        <f t="shared" si="846"/>
        <v>12</v>
      </c>
      <c r="E5432" s="334">
        <v>0</v>
      </c>
      <c r="F5432" s="334">
        <v>0</v>
      </c>
      <c r="G5432" s="334">
        <v>0</v>
      </c>
      <c r="H5432" s="334">
        <v>0</v>
      </c>
      <c r="I5432" s="334">
        <v>0</v>
      </c>
      <c r="J5432" s="334">
        <v>0</v>
      </c>
      <c r="K5432" s="334">
        <v>0</v>
      </c>
      <c r="L5432" s="334">
        <v>0</v>
      </c>
      <c r="M5432" s="334">
        <v>0</v>
      </c>
      <c r="N5432" s="334">
        <v>0.3</v>
      </c>
      <c r="O5432" s="334">
        <v>0.2</v>
      </c>
      <c r="P5432" s="334">
        <v>0.5</v>
      </c>
      <c r="Q5432" s="334">
        <v>0.3</v>
      </c>
      <c r="R5432" s="334">
        <v>0.2</v>
      </c>
      <c r="S5432" s="334">
        <v>0.3</v>
      </c>
      <c r="T5432" s="334">
        <v>0</v>
      </c>
      <c r="U5432" s="334">
        <v>0</v>
      </c>
      <c r="V5432" s="334">
        <v>0</v>
      </c>
      <c r="W5432" s="334">
        <v>0</v>
      </c>
      <c r="X5432" s="334">
        <v>0</v>
      </c>
      <c r="Y5432" s="334">
        <v>0</v>
      </c>
      <c r="Z5432" s="334">
        <v>0</v>
      </c>
      <c r="AA5432" s="334">
        <v>0</v>
      </c>
      <c r="AB5432" s="334">
        <v>0</v>
      </c>
      <c r="AD5432" s="334">
        <v>1.8</v>
      </c>
      <c r="AE5432" s="334">
        <f t="shared" si="847"/>
        <v>1.8</v>
      </c>
      <c r="AF5432" s="334">
        <f t="shared" si="848"/>
        <v>1.8</v>
      </c>
      <c r="AG5432" s="340">
        <f t="shared" si="849"/>
        <v>0</v>
      </c>
      <c r="AI5432" s="340">
        <f t="shared" si="853"/>
        <v>0</v>
      </c>
      <c r="AJ5432" s="340">
        <f t="shared" si="853"/>
        <v>0</v>
      </c>
      <c r="AK5432" s="340">
        <f t="shared" si="853"/>
        <v>0</v>
      </c>
      <c r="AL5432" s="340">
        <f t="shared" si="853"/>
        <v>0</v>
      </c>
      <c r="AM5432" s="340">
        <f t="shared" si="853"/>
        <v>0</v>
      </c>
    </row>
    <row r="5433" spans="1:39" x14ac:dyDescent="0.35">
      <c r="A5433" s="337">
        <v>27346</v>
      </c>
      <c r="B5433" s="338">
        <f t="shared" si="844"/>
        <v>1974</v>
      </c>
      <c r="C5433" s="338">
        <f t="shared" si="845"/>
        <v>11</v>
      </c>
      <c r="D5433" s="338">
        <f t="shared" si="846"/>
        <v>13</v>
      </c>
      <c r="E5433" s="334">
        <v>0</v>
      </c>
      <c r="F5433" s="334">
        <v>0</v>
      </c>
      <c r="G5433" s="334">
        <v>0</v>
      </c>
      <c r="H5433" s="334">
        <v>0</v>
      </c>
      <c r="I5433" s="334">
        <v>0</v>
      </c>
      <c r="J5433" s="334">
        <v>0</v>
      </c>
      <c r="K5433" s="334">
        <v>0</v>
      </c>
      <c r="L5433" s="334">
        <v>0</v>
      </c>
      <c r="M5433" s="334">
        <v>0</v>
      </c>
      <c r="N5433" s="334">
        <v>0</v>
      </c>
      <c r="O5433" s="334">
        <v>0</v>
      </c>
      <c r="P5433" s="334">
        <v>0</v>
      </c>
      <c r="Q5433" s="334">
        <v>0</v>
      </c>
      <c r="R5433" s="334">
        <v>0</v>
      </c>
      <c r="S5433" s="334">
        <v>0</v>
      </c>
      <c r="T5433" s="334">
        <v>0</v>
      </c>
      <c r="U5433" s="334">
        <v>0</v>
      </c>
      <c r="V5433" s="334">
        <v>0</v>
      </c>
      <c r="W5433" s="334">
        <v>0</v>
      </c>
      <c r="X5433" s="334">
        <v>0</v>
      </c>
      <c r="Y5433" s="334">
        <v>0</v>
      </c>
      <c r="Z5433" s="334">
        <v>0</v>
      </c>
      <c r="AA5433" s="334">
        <v>0</v>
      </c>
      <c r="AB5433" s="334">
        <v>0</v>
      </c>
      <c r="AD5433" s="334">
        <v>0</v>
      </c>
      <c r="AE5433" s="334">
        <f t="shared" si="847"/>
        <v>0</v>
      </c>
      <c r="AF5433" s="334">
        <f t="shared" si="848"/>
        <v>0</v>
      </c>
      <c r="AG5433" s="340">
        <f t="shared" si="849"/>
        <v>0</v>
      </c>
      <c r="AI5433" s="340">
        <f t="shared" si="853"/>
        <v>0</v>
      </c>
      <c r="AJ5433" s="340">
        <f t="shared" si="853"/>
        <v>0</v>
      </c>
      <c r="AK5433" s="340">
        <f t="shared" si="853"/>
        <v>0</v>
      </c>
      <c r="AL5433" s="340">
        <f t="shared" si="853"/>
        <v>0</v>
      </c>
      <c r="AM5433" s="340">
        <f t="shared" si="853"/>
        <v>0</v>
      </c>
    </row>
    <row r="5434" spans="1:39" x14ac:dyDescent="0.35">
      <c r="A5434" s="337">
        <v>27347</v>
      </c>
      <c r="B5434" s="338">
        <f t="shared" si="844"/>
        <v>1974</v>
      </c>
      <c r="C5434" s="338">
        <f t="shared" si="845"/>
        <v>11</v>
      </c>
      <c r="D5434" s="338">
        <f t="shared" si="846"/>
        <v>14</v>
      </c>
      <c r="E5434" s="334">
        <v>0</v>
      </c>
      <c r="F5434" s="334">
        <v>0</v>
      </c>
      <c r="G5434" s="334">
        <v>0</v>
      </c>
      <c r="H5434" s="334">
        <v>0</v>
      </c>
      <c r="I5434" s="334">
        <v>0</v>
      </c>
      <c r="J5434" s="334">
        <v>0</v>
      </c>
      <c r="K5434" s="334">
        <v>0</v>
      </c>
      <c r="L5434" s="334">
        <v>0</v>
      </c>
      <c r="M5434" s="334">
        <v>0</v>
      </c>
      <c r="N5434" s="334">
        <v>0</v>
      </c>
      <c r="O5434" s="334">
        <v>0</v>
      </c>
      <c r="P5434" s="334">
        <v>0</v>
      </c>
      <c r="Q5434" s="334">
        <v>0</v>
      </c>
      <c r="R5434" s="334">
        <v>0</v>
      </c>
      <c r="S5434" s="334">
        <v>0</v>
      </c>
      <c r="T5434" s="334">
        <v>0</v>
      </c>
      <c r="U5434" s="334">
        <v>0</v>
      </c>
      <c r="V5434" s="334">
        <v>0</v>
      </c>
      <c r="W5434" s="334">
        <v>0</v>
      </c>
      <c r="X5434" s="334">
        <v>0</v>
      </c>
      <c r="Y5434" s="334">
        <v>0</v>
      </c>
      <c r="Z5434" s="334">
        <v>0</v>
      </c>
      <c r="AA5434" s="334">
        <v>0</v>
      </c>
      <c r="AB5434" s="334">
        <v>0</v>
      </c>
      <c r="AD5434" s="334">
        <v>0</v>
      </c>
      <c r="AE5434" s="334">
        <f t="shared" si="847"/>
        <v>0</v>
      </c>
      <c r="AF5434" s="334">
        <f t="shared" si="848"/>
        <v>0</v>
      </c>
      <c r="AG5434" s="340">
        <f t="shared" si="849"/>
        <v>0</v>
      </c>
      <c r="AI5434" s="340">
        <f t="shared" si="853"/>
        <v>0</v>
      </c>
      <c r="AJ5434" s="340">
        <f t="shared" si="853"/>
        <v>0</v>
      </c>
      <c r="AK5434" s="340">
        <f t="shared" si="853"/>
        <v>0</v>
      </c>
      <c r="AL5434" s="340">
        <f t="shared" si="853"/>
        <v>0</v>
      </c>
      <c r="AM5434" s="340">
        <f t="shared" si="853"/>
        <v>0</v>
      </c>
    </row>
    <row r="5435" spans="1:39" x14ac:dyDescent="0.35">
      <c r="A5435" s="337">
        <v>27348</v>
      </c>
      <c r="B5435" s="338">
        <f t="shared" si="844"/>
        <v>1974</v>
      </c>
      <c r="C5435" s="338">
        <f t="shared" si="845"/>
        <v>11</v>
      </c>
      <c r="D5435" s="338">
        <f t="shared" si="846"/>
        <v>15</v>
      </c>
      <c r="E5435" s="334">
        <v>0</v>
      </c>
      <c r="F5435" s="334">
        <v>0</v>
      </c>
      <c r="G5435" s="334">
        <v>0</v>
      </c>
      <c r="H5435" s="334">
        <v>0</v>
      </c>
      <c r="I5435" s="334">
        <v>0</v>
      </c>
      <c r="J5435" s="334">
        <v>0</v>
      </c>
      <c r="K5435" s="334">
        <v>0</v>
      </c>
      <c r="L5435" s="334">
        <v>0</v>
      </c>
      <c r="M5435" s="334">
        <v>0</v>
      </c>
      <c r="N5435" s="334">
        <v>0</v>
      </c>
      <c r="O5435" s="334">
        <v>0</v>
      </c>
      <c r="P5435" s="334">
        <v>0</v>
      </c>
      <c r="Q5435" s="334">
        <v>0</v>
      </c>
      <c r="R5435" s="334">
        <v>0</v>
      </c>
      <c r="S5435" s="334">
        <v>0</v>
      </c>
      <c r="T5435" s="334">
        <v>0</v>
      </c>
      <c r="U5435" s="334">
        <v>0</v>
      </c>
      <c r="V5435" s="334">
        <v>0</v>
      </c>
      <c r="W5435" s="334">
        <v>0</v>
      </c>
      <c r="X5435" s="334">
        <v>0</v>
      </c>
      <c r="Y5435" s="334">
        <v>0</v>
      </c>
      <c r="Z5435" s="334">
        <v>0</v>
      </c>
      <c r="AA5435" s="334">
        <v>0</v>
      </c>
      <c r="AB5435" s="334">
        <v>0</v>
      </c>
      <c r="AD5435" s="334">
        <v>0</v>
      </c>
      <c r="AE5435" s="334">
        <f t="shared" si="847"/>
        <v>0</v>
      </c>
      <c r="AF5435" s="334">
        <f t="shared" si="848"/>
        <v>0</v>
      </c>
      <c r="AG5435" s="340">
        <f t="shared" si="849"/>
        <v>0</v>
      </c>
      <c r="AI5435" s="340">
        <f t="shared" si="853"/>
        <v>0</v>
      </c>
      <c r="AJ5435" s="340">
        <f t="shared" si="853"/>
        <v>0</v>
      </c>
      <c r="AK5435" s="340">
        <f t="shared" si="853"/>
        <v>0</v>
      </c>
      <c r="AL5435" s="340">
        <f t="shared" si="853"/>
        <v>0</v>
      </c>
      <c r="AM5435" s="340">
        <f t="shared" si="853"/>
        <v>0</v>
      </c>
    </row>
    <row r="5436" spans="1:39" x14ac:dyDescent="0.35">
      <c r="A5436" s="337">
        <v>27349</v>
      </c>
      <c r="B5436" s="338">
        <f t="shared" si="844"/>
        <v>1974</v>
      </c>
      <c r="C5436" s="338">
        <f t="shared" si="845"/>
        <v>11</v>
      </c>
      <c r="D5436" s="338">
        <f t="shared" si="846"/>
        <v>16</v>
      </c>
      <c r="E5436" s="334">
        <v>0</v>
      </c>
      <c r="F5436" s="334">
        <v>0</v>
      </c>
      <c r="G5436" s="334">
        <v>0</v>
      </c>
      <c r="H5436" s="334">
        <v>0</v>
      </c>
      <c r="I5436" s="334">
        <v>0</v>
      </c>
      <c r="J5436" s="334">
        <v>0</v>
      </c>
      <c r="K5436" s="334">
        <v>0</v>
      </c>
      <c r="L5436" s="334">
        <v>0</v>
      </c>
      <c r="M5436" s="334">
        <v>0</v>
      </c>
      <c r="N5436" s="334">
        <v>0</v>
      </c>
      <c r="O5436" s="334">
        <v>0</v>
      </c>
      <c r="P5436" s="334">
        <v>0</v>
      </c>
      <c r="Q5436" s="334">
        <v>0</v>
      </c>
      <c r="R5436" s="334">
        <v>0</v>
      </c>
      <c r="S5436" s="334">
        <v>0</v>
      </c>
      <c r="T5436" s="334">
        <v>0</v>
      </c>
      <c r="U5436" s="334">
        <v>0</v>
      </c>
      <c r="V5436" s="334">
        <v>0</v>
      </c>
      <c r="W5436" s="334">
        <v>0</v>
      </c>
      <c r="X5436" s="334">
        <v>0</v>
      </c>
      <c r="Y5436" s="334">
        <v>0</v>
      </c>
      <c r="Z5436" s="334">
        <v>0</v>
      </c>
      <c r="AA5436" s="334">
        <v>0</v>
      </c>
      <c r="AB5436" s="334">
        <v>0</v>
      </c>
      <c r="AD5436" s="334">
        <v>0</v>
      </c>
      <c r="AE5436" s="334">
        <f t="shared" si="847"/>
        <v>0</v>
      </c>
      <c r="AF5436" s="334">
        <f t="shared" si="848"/>
        <v>0</v>
      </c>
      <c r="AG5436" s="340">
        <f t="shared" si="849"/>
        <v>0</v>
      </c>
      <c r="AI5436" s="340">
        <f t="shared" si="853"/>
        <v>0</v>
      </c>
      <c r="AJ5436" s="340">
        <f t="shared" si="853"/>
        <v>0</v>
      </c>
      <c r="AK5436" s="340">
        <f t="shared" si="853"/>
        <v>0</v>
      </c>
      <c r="AL5436" s="340">
        <f t="shared" si="853"/>
        <v>0</v>
      </c>
      <c r="AM5436" s="340">
        <f t="shared" si="853"/>
        <v>0</v>
      </c>
    </row>
    <row r="5437" spans="1:39" x14ac:dyDescent="0.35">
      <c r="A5437" s="337">
        <v>27350</v>
      </c>
      <c r="B5437" s="338">
        <f t="shared" si="844"/>
        <v>1974</v>
      </c>
      <c r="C5437" s="338">
        <f t="shared" si="845"/>
        <v>11</v>
      </c>
      <c r="D5437" s="338">
        <f t="shared" si="846"/>
        <v>17</v>
      </c>
      <c r="E5437" s="334">
        <v>0</v>
      </c>
      <c r="F5437" s="334">
        <v>0</v>
      </c>
      <c r="G5437" s="334">
        <v>0</v>
      </c>
      <c r="H5437" s="334">
        <v>0</v>
      </c>
      <c r="I5437" s="334">
        <v>0</v>
      </c>
      <c r="J5437" s="334">
        <v>0</v>
      </c>
      <c r="K5437" s="334">
        <v>0</v>
      </c>
      <c r="L5437" s="334">
        <v>0</v>
      </c>
      <c r="M5437" s="334">
        <v>0</v>
      </c>
      <c r="N5437" s="334">
        <v>0</v>
      </c>
      <c r="O5437" s="334">
        <v>0</v>
      </c>
      <c r="P5437" s="334">
        <v>0</v>
      </c>
      <c r="Q5437" s="334">
        <v>0</v>
      </c>
      <c r="R5437" s="334">
        <v>0</v>
      </c>
      <c r="S5437" s="334">
        <v>0</v>
      </c>
      <c r="T5437" s="334">
        <v>0</v>
      </c>
      <c r="U5437" s="334">
        <v>0</v>
      </c>
      <c r="V5437" s="334">
        <v>0</v>
      </c>
      <c r="W5437" s="334">
        <v>0</v>
      </c>
      <c r="X5437" s="334">
        <v>0</v>
      </c>
      <c r="Y5437" s="334">
        <v>0</v>
      </c>
      <c r="Z5437" s="334">
        <v>0</v>
      </c>
      <c r="AA5437" s="334">
        <v>0</v>
      </c>
      <c r="AB5437" s="334">
        <v>0</v>
      </c>
      <c r="AD5437" s="334">
        <v>0</v>
      </c>
      <c r="AE5437" s="334">
        <f t="shared" si="847"/>
        <v>0</v>
      </c>
      <c r="AF5437" s="334">
        <f t="shared" si="848"/>
        <v>0</v>
      </c>
      <c r="AG5437" s="340">
        <f t="shared" si="849"/>
        <v>0</v>
      </c>
      <c r="AI5437" s="340">
        <f t="shared" si="853"/>
        <v>0</v>
      </c>
      <c r="AJ5437" s="340">
        <f t="shared" si="853"/>
        <v>0</v>
      </c>
      <c r="AK5437" s="340">
        <f t="shared" si="853"/>
        <v>0</v>
      </c>
      <c r="AL5437" s="340">
        <f t="shared" si="853"/>
        <v>0</v>
      </c>
      <c r="AM5437" s="340">
        <f t="shared" si="853"/>
        <v>0</v>
      </c>
    </row>
    <row r="5438" spans="1:39" x14ac:dyDescent="0.35">
      <c r="A5438" s="337">
        <v>27351</v>
      </c>
      <c r="B5438" s="338">
        <f t="shared" si="844"/>
        <v>1974</v>
      </c>
      <c r="C5438" s="338">
        <f t="shared" si="845"/>
        <v>11</v>
      </c>
      <c r="D5438" s="338">
        <f t="shared" si="846"/>
        <v>18</v>
      </c>
      <c r="E5438" s="334">
        <v>0</v>
      </c>
      <c r="F5438" s="334">
        <v>0</v>
      </c>
      <c r="G5438" s="334">
        <v>0</v>
      </c>
      <c r="H5438" s="334">
        <v>0</v>
      </c>
      <c r="I5438" s="334">
        <v>0</v>
      </c>
      <c r="J5438" s="334">
        <v>0</v>
      </c>
      <c r="K5438" s="334">
        <v>0</v>
      </c>
      <c r="L5438" s="334">
        <v>0</v>
      </c>
      <c r="M5438" s="334">
        <v>0</v>
      </c>
      <c r="N5438" s="334">
        <v>0</v>
      </c>
      <c r="O5438" s="334">
        <v>0</v>
      </c>
      <c r="P5438" s="334">
        <v>0</v>
      </c>
      <c r="Q5438" s="334">
        <v>0</v>
      </c>
      <c r="R5438" s="334">
        <v>0</v>
      </c>
      <c r="S5438" s="334">
        <v>0</v>
      </c>
      <c r="T5438" s="334">
        <v>0</v>
      </c>
      <c r="U5438" s="334">
        <v>0</v>
      </c>
      <c r="V5438" s="334">
        <v>0</v>
      </c>
      <c r="W5438" s="334">
        <v>0</v>
      </c>
      <c r="X5438" s="334">
        <v>0</v>
      </c>
      <c r="Y5438" s="334">
        <v>0</v>
      </c>
      <c r="Z5438" s="334">
        <v>0</v>
      </c>
      <c r="AA5438" s="334">
        <v>0</v>
      </c>
      <c r="AB5438" s="334">
        <v>0</v>
      </c>
      <c r="AD5438" s="334">
        <v>0</v>
      </c>
      <c r="AE5438" s="334">
        <f t="shared" si="847"/>
        <v>0</v>
      </c>
      <c r="AF5438" s="334">
        <f t="shared" si="848"/>
        <v>0</v>
      </c>
      <c r="AG5438" s="340">
        <f t="shared" si="849"/>
        <v>0</v>
      </c>
      <c r="AI5438" s="340">
        <f t="shared" si="853"/>
        <v>0</v>
      </c>
      <c r="AJ5438" s="340">
        <f t="shared" si="853"/>
        <v>0</v>
      </c>
      <c r="AK5438" s="340">
        <f t="shared" si="853"/>
        <v>0</v>
      </c>
      <c r="AL5438" s="340">
        <f t="shared" si="853"/>
        <v>0</v>
      </c>
      <c r="AM5438" s="340">
        <f t="shared" si="853"/>
        <v>0</v>
      </c>
    </row>
    <row r="5439" spans="1:39" x14ac:dyDescent="0.35">
      <c r="A5439" s="337">
        <v>27352</v>
      </c>
      <c r="B5439" s="338">
        <f t="shared" si="844"/>
        <v>1974</v>
      </c>
      <c r="C5439" s="338">
        <f t="shared" si="845"/>
        <v>11</v>
      </c>
      <c r="D5439" s="338">
        <f t="shared" si="846"/>
        <v>19</v>
      </c>
      <c r="E5439" s="334">
        <v>0</v>
      </c>
      <c r="F5439" s="334">
        <v>0</v>
      </c>
      <c r="G5439" s="334">
        <v>0</v>
      </c>
      <c r="H5439" s="334">
        <v>0</v>
      </c>
      <c r="I5439" s="334">
        <v>0</v>
      </c>
      <c r="J5439" s="334">
        <v>0</v>
      </c>
      <c r="K5439" s="334">
        <v>0</v>
      </c>
      <c r="L5439" s="334">
        <v>0</v>
      </c>
      <c r="M5439" s="334">
        <v>0</v>
      </c>
      <c r="N5439" s="334">
        <v>0</v>
      </c>
      <c r="O5439" s="334">
        <v>0</v>
      </c>
      <c r="P5439" s="334">
        <v>0</v>
      </c>
      <c r="Q5439" s="334">
        <v>0</v>
      </c>
      <c r="R5439" s="334">
        <v>0</v>
      </c>
      <c r="S5439" s="334">
        <v>0</v>
      </c>
      <c r="T5439" s="334">
        <v>0</v>
      </c>
      <c r="U5439" s="334">
        <v>0</v>
      </c>
      <c r="V5439" s="334">
        <v>0</v>
      </c>
      <c r="W5439" s="334">
        <v>0</v>
      </c>
      <c r="X5439" s="334">
        <v>0</v>
      </c>
      <c r="Y5439" s="334">
        <v>0</v>
      </c>
      <c r="Z5439" s="334">
        <v>0</v>
      </c>
      <c r="AA5439" s="334">
        <v>0</v>
      </c>
      <c r="AB5439" s="334">
        <v>0</v>
      </c>
      <c r="AD5439" s="334">
        <v>0</v>
      </c>
      <c r="AE5439" s="334">
        <f t="shared" si="847"/>
        <v>0</v>
      </c>
      <c r="AF5439" s="334">
        <f t="shared" si="848"/>
        <v>0</v>
      </c>
      <c r="AG5439" s="340">
        <f t="shared" si="849"/>
        <v>0</v>
      </c>
      <c r="AI5439" s="340">
        <f t="shared" si="853"/>
        <v>0</v>
      </c>
      <c r="AJ5439" s="340">
        <f t="shared" si="853"/>
        <v>0</v>
      </c>
      <c r="AK5439" s="340">
        <f t="shared" si="853"/>
        <v>0</v>
      </c>
      <c r="AL5439" s="340">
        <f t="shared" si="853"/>
        <v>0</v>
      </c>
      <c r="AM5439" s="340">
        <f t="shared" si="853"/>
        <v>0</v>
      </c>
    </row>
    <row r="5440" spans="1:39" x14ac:dyDescent="0.35">
      <c r="A5440" s="337">
        <v>27353</v>
      </c>
      <c r="B5440" s="338">
        <f t="shared" si="844"/>
        <v>1974</v>
      </c>
      <c r="C5440" s="338">
        <f t="shared" si="845"/>
        <v>11</v>
      </c>
      <c r="D5440" s="338">
        <f t="shared" si="846"/>
        <v>20</v>
      </c>
      <c r="E5440" s="334">
        <v>0</v>
      </c>
      <c r="F5440" s="334">
        <v>0</v>
      </c>
      <c r="G5440" s="334">
        <v>0</v>
      </c>
      <c r="H5440" s="334">
        <v>0</v>
      </c>
      <c r="I5440" s="334">
        <v>0</v>
      </c>
      <c r="J5440" s="334">
        <v>0</v>
      </c>
      <c r="K5440" s="334">
        <v>0</v>
      </c>
      <c r="L5440" s="334">
        <v>0</v>
      </c>
      <c r="M5440" s="334">
        <v>0</v>
      </c>
      <c r="N5440" s="334">
        <v>0</v>
      </c>
      <c r="O5440" s="334">
        <v>0</v>
      </c>
      <c r="P5440" s="334">
        <v>0</v>
      </c>
      <c r="Q5440" s="334">
        <v>0</v>
      </c>
      <c r="R5440" s="334">
        <v>0</v>
      </c>
      <c r="S5440" s="334">
        <v>0</v>
      </c>
      <c r="T5440" s="334">
        <v>0</v>
      </c>
      <c r="U5440" s="334">
        <v>0</v>
      </c>
      <c r="V5440" s="334">
        <v>0</v>
      </c>
      <c r="W5440" s="334">
        <v>0</v>
      </c>
      <c r="X5440" s="334">
        <v>0</v>
      </c>
      <c r="Y5440" s="334">
        <v>0</v>
      </c>
      <c r="Z5440" s="334">
        <v>0</v>
      </c>
      <c r="AA5440" s="334">
        <v>0</v>
      </c>
      <c r="AB5440" s="334">
        <v>0</v>
      </c>
      <c r="AD5440" s="334">
        <v>0</v>
      </c>
      <c r="AE5440" s="334">
        <f t="shared" si="847"/>
        <v>0</v>
      </c>
      <c r="AF5440" s="334">
        <f t="shared" si="848"/>
        <v>0</v>
      </c>
      <c r="AG5440" s="340">
        <f t="shared" si="849"/>
        <v>0</v>
      </c>
      <c r="AI5440" s="340">
        <f t="shared" si="853"/>
        <v>0</v>
      </c>
      <c r="AJ5440" s="340">
        <f t="shared" si="853"/>
        <v>0</v>
      </c>
      <c r="AK5440" s="340">
        <f t="shared" si="853"/>
        <v>0</v>
      </c>
      <c r="AL5440" s="340">
        <f t="shared" si="853"/>
        <v>0</v>
      </c>
      <c r="AM5440" s="340">
        <f t="shared" si="853"/>
        <v>0</v>
      </c>
    </row>
    <row r="5441" spans="1:39" x14ac:dyDescent="0.35">
      <c r="A5441" s="337">
        <v>27354</v>
      </c>
      <c r="B5441" s="338">
        <f t="shared" si="844"/>
        <v>1974</v>
      </c>
      <c r="C5441" s="338">
        <f t="shared" si="845"/>
        <v>11</v>
      </c>
      <c r="D5441" s="338">
        <f t="shared" si="846"/>
        <v>21</v>
      </c>
      <c r="E5441" s="334">
        <v>0</v>
      </c>
      <c r="F5441" s="334">
        <v>0</v>
      </c>
      <c r="G5441" s="334">
        <v>0</v>
      </c>
      <c r="H5441" s="334">
        <v>0</v>
      </c>
      <c r="I5441" s="334">
        <v>0</v>
      </c>
      <c r="J5441" s="334">
        <v>0</v>
      </c>
      <c r="K5441" s="334">
        <v>0</v>
      </c>
      <c r="L5441" s="334">
        <v>0</v>
      </c>
      <c r="M5441" s="334">
        <v>0</v>
      </c>
      <c r="N5441" s="334">
        <v>0</v>
      </c>
      <c r="O5441" s="334">
        <v>0</v>
      </c>
      <c r="P5441" s="334">
        <v>0</v>
      </c>
      <c r="Q5441" s="334">
        <v>0</v>
      </c>
      <c r="R5441" s="334">
        <v>0</v>
      </c>
      <c r="S5441" s="334">
        <v>0</v>
      </c>
      <c r="T5441" s="334">
        <v>0.4</v>
      </c>
      <c r="U5441" s="334">
        <v>0.4</v>
      </c>
      <c r="V5441" s="334">
        <v>0.4</v>
      </c>
      <c r="W5441" s="334">
        <v>0.4</v>
      </c>
      <c r="X5441" s="334">
        <v>0.4</v>
      </c>
      <c r="Y5441" s="334">
        <v>0.4</v>
      </c>
      <c r="Z5441" s="334">
        <v>0.4</v>
      </c>
      <c r="AA5441" s="334">
        <v>0.4</v>
      </c>
      <c r="AB5441" s="334">
        <v>0.4</v>
      </c>
      <c r="AD5441" s="334">
        <v>3.6</v>
      </c>
      <c r="AE5441" s="334">
        <f t="shared" si="847"/>
        <v>3.6</v>
      </c>
      <c r="AF5441" s="334">
        <f t="shared" si="848"/>
        <v>3.5999999999999996</v>
      </c>
      <c r="AG5441" s="340">
        <f t="shared" si="849"/>
        <v>4.4408920985006262E-16</v>
      </c>
      <c r="AI5441" s="340">
        <f t="shared" si="853"/>
        <v>0</v>
      </c>
      <c r="AJ5441" s="340">
        <f t="shared" si="853"/>
        <v>0</v>
      </c>
      <c r="AK5441" s="340">
        <f t="shared" si="853"/>
        <v>0</v>
      </c>
      <c r="AL5441" s="340">
        <f t="shared" si="853"/>
        <v>0</v>
      </c>
      <c r="AM5441" s="340">
        <f t="shared" si="853"/>
        <v>0</v>
      </c>
    </row>
    <row r="5442" spans="1:39" x14ac:dyDescent="0.35">
      <c r="A5442" s="337">
        <v>27355</v>
      </c>
      <c r="B5442" s="338">
        <f t="shared" si="844"/>
        <v>1974</v>
      </c>
      <c r="C5442" s="338">
        <f t="shared" si="845"/>
        <v>11</v>
      </c>
      <c r="D5442" s="338">
        <f t="shared" si="846"/>
        <v>22</v>
      </c>
      <c r="E5442" s="334">
        <v>0.2</v>
      </c>
      <c r="F5442" s="334">
        <v>0.2</v>
      </c>
      <c r="G5442" s="334">
        <v>0.2</v>
      </c>
      <c r="H5442" s="334">
        <v>0.1</v>
      </c>
      <c r="I5442" s="334">
        <v>0.2</v>
      </c>
      <c r="J5442" s="334">
        <v>0.2</v>
      </c>
      <c r="K5442" s="334">
        <v>0.2</v>
      </c>
      <c r="L5442" s="334">
        <v>0</v>
      </c>
      <c r="M5442" s="334">
        <v>0</v>
      </c>
      <c r="N5442" s="334">
        <v>0</v>
      </c>
      <c r="O5442" s="334">
        <v>0</v>
      </c>
      <c r="P5442" s="334">
        <v>0</v>
      </c>
      <c r="Q5442" s="334">
        <v>0</v>
      </c>
      <c r="R5442" s="334">
        <v>0</v>
      </c>
      <c r="S5442" s="334">
        <v>0</v>
      </c>
      <c r="T5442" s="334">
        <v>0</v>
      </c>
      <c r="U5442" s="334">
        <v>0</v>
      </c>
      <c r="V5442" s="334">
        <v>0</v>
      </c>
      <c r="W5442" s="334">
        <v>0</v>
      </c>
      <c r="X5442" s="334">
        <v>0</v>
      </c>
      <c r="Y5442" s="334">
        <v>0</v>
      </c>
      <c r="Z5442" s="334">
        <v>0</v>
      </c>
      <c r="AA5442" s="334">
        <v>0</v>
      </c>
      <c r="AB5442" s="334">
        <v>0</v>
      </c>
      <c r="AD5442" s="334">
        <v>1.3</v>
      </c>
      <c r="AE5442" s="334">
        <f t="shared" si="847"/>
        <v>1.3</v>
      </c>
      <c r="AF5442" s="334">
        <f t="shared" si="848"/>
        <v>1.3</v>
      </c>
      <c r="AG5442" s="340">
        <f t="shared" si="849"/>
        <v>0</v>
      </c>
      <c r="AI5442" s="340">
        <f t="shared" si="853"/>
        <v>0</v>
      </c>
      <c r="AJ5442" s="340">
        <f t="shared" si="853"/>
        <v>0</v>
      </c>
      <c r="AK5442" s="340">
        <f t="shared" si="853"/>
        <v>0</v>
      </c>
      <c r="AL5442" s="340">
        <f t="shared" si="853"/>
        <v>0</v>
      </c>
      <c r="AM5442" s="340">
        <f t="shared" si="853"/>
        <v>0</v>
      </c>
    </row>
    <row r="5443" spans="1:39" x14ac:dyDescent="0.35">
      <c r="A5443" s="337">
        <v>27356</v>
      </c>
      <c r="B5443" s="338">
        <f t="shared" si="844"/>
        <v>1974</v>
      </c>
      <c r="C5443" s="338">
        <f t="shared" si="845"/>
        <v>11</v>
      </c>
      <c r="D5443" s="338">
        <f t="shared" si="846"/>
        <v>23</v>
      </c>
      <c r="E5443" s="334">
        <v>0</v>
      </c>
      <c r="F5443" s="334">
        <v>0</v>
      </c>
      <c r="G5443" s="334">
        <v>0</v>
      </c>
      <c r="H5443" s="334">
        <v>0</v>
      </c>
      <c r="I5443" s="334">
        <v>0</v>
      </c>
      <c r="J5443" s="334">
        <v>0</v>
      </c>
      <c r="K5443" s="334">
        <v>0</v>
      </c>
      <c r="L5443" s="334">
        <v>0</v>
      </c>
      <c r="M5443" s="334">
        <v>0</v>
      </c>
      <c r="N5443" s="334">
        <v>0</v>
      </c>
      <c r="O5443" s="334">
        <v>0</v>
      </c>
      <c r="P5443" s="334">
        <v>0</v>
      </c>
      <c r="Q5443" s="334">
        <v>0</v>
      </c>
      <c r="R5443" s="334">
        <v>0</v>
      </c>
      <c r="S5443" s="334">
        <v>0</v>
      </c>
      <c r="T5443" s="334">
        <v>0</v>
      </c>
      <c r="U5443" s="334">
        <v>0</v>
      </c>
      <c r="V5443" s="334">
        <v>0</v>
      </c>
      <c r="W5443" s="334">
        <v>0</v>
      </c>
      <c r="X5443" s="334">
        <v>0</v>
      </c>
      <c r="Y5443" s="334">
        <v>0</v>
      </c>
      <c r="Z5443" s="334">
        <v>0</v>
      </c>
      <c r="AA5443" s="334">
        <v>0</v>
      </c>
      <c r="AB5443" s="334">
        <v>0</v>
      </c>
      <c r="AD5443" s="334">
        <v>0</v>
      </c>
      <c r="AE5443" s="334">
        <f t="shared" si="847"/>
        <v>0</v>
      </c>
      <c r="AF5443" s="334">
        <f t="shared" si="848"/>
        <v>0</v>
      </c>
      <c r="AG5443" s="340">
        <f t="shared" si="849"/>
        <v>0</v>
      </c>
      <c r="AI5443" s="340">
        <f t="shared" si="853"/>
        <v>0</v>
      </c>
      <c r="AJ5443" s="340">
        <f t="shared" si="853"/>
        <v>0</v>
      </c>
      <c r="AK5443" s="340">
        <f t="shared" si="853"/>
        <v>0</v>
      </c>
      <c r="AL5443" s="340">
        <f t="shared" si="853"/>
        <v>0</v>
      </c>
      <c r="AM5443" s="340">
        <f t="shared" si="853"/>
        <v>0</v>
      </c>
    </row>
    <row r="5444" spans="1:39" x14ac:dyDescent="0.35">
      <c r="A5444" s="337">
        <v>27357</v>
      </c>
      <c r="B5444" s="338">
        <f t="shared" ref="B5444:B5507" si="854">YEAR(A5444)</f>
        <v>1974</v>
      </c>
      <c r="C5444" s="338">
        <f t="shared" ref="C5444:C5507" si="855">MONTH(A5444)</f>
        <v>11</v>
      </c>
      <c r="D5444" s="338">
        <f t="shared" ref="D5444:D5507" si="856">DAY(A5444)</f>
        <v>24</v>
      </c>
      <c r="E5444" s="334">
        <v>0</v>
      </c>
      <c r="F5444" s="334">
        <v>0</v>
      </c>
      <c r="G5444" s="334">
        <v>0</v>
      </c>
      <c r="H5444" s="334">
        <v>0</v>
      </c>
      <c r="I5444" s="334">
        <v>0</v>
      </c>
      <c r="J5444" s="334">
        <v>0</v>
      </c>
      <c r="K5444" s="334">
        <v>0</v>
      </c>
      <c r="L5444" s="334">
        <v>0</v>
      </c>
      <c r="M5444" s="334">
        <v>0</v>
      </c>
      <c r="N5444" s="334">
        <v>0</v>
      </c>
      <c r="O5444" s="334">
        <v>0</v>
      </c>
      <c r="P5444" s="334">
        <v>0</v>
      </c>
      <c r="Q5444" s="334">
        <v>0</v>
      </c>
      <c r="R5444" s="334">
        <v>0</v>
      </c>
      <c r="S5444" s="334">
        <v>0</v>
      </c>
      <c r="T5444" s="334">
        <v>0</v>
      </c>
      <c r="U5444" s="334">
        <v>0</v>
      </c>
      <c r="V5444" s="334">
        <v>0</v>
      </c>
      <c r="W5444" s="334">
        <v>0</v>
      </c>
      <c r="X5444" s="334">
        <v>0</v>
      </c>
      <c r="Y5444" s="334">
        <v>0</v>
      </c>
      <c r="Z5444" s="334">
        <v>0</v>
      </c>
      <c r="AA5444" s="334">
        <v>0</v>
      </c>
      <c r="AB5444" s="334">
        <v>0</v>
      </c>
      <c r="AD5444" s="334">
        <v>0</v>
      </c>
      <c r="AE5444" s="334">
        <f t="shared" ref="AE5444:AE5507" si="857">AD5444</f>
        <v>0</v>
      </c>
      <c r="AF5444" s="334">
        <f t="shared" ref="AF5444:AF5507" si="858">SUM(E5444:AB5444)</f>
        <v>0</v>
      </c>
      <c r="AG5444" s="340">
        <f t="shared" ref="AG5444:AG5507" si="859">ABS(AF5444-AE5444)</f>
        <v>0</v>
      </c>
      <c r="AI5444" s="340">
        <f t="shared" ref="AI5444:AM5459" si="860">IF($C5444=AI$1,$AF5444,0)</f>
        <v>0</v>
      </c>
      <c r="AJ5444" s="340">
        <f t="shared" si="860"/>
        <v>0</v>
      </c>
      <c r="AK5444" s="340">
        <f t="shared" si="860"/>
        <v>0</v>
      </c>
      <c r="AL5444" s="340">
        <f t="shared" si="860"/>
        <v>0</v>
      </c>
      <c r="AM5444" s="340">
        <f t="shared" si="860"/>
        <v>0</v>
      </c>
    </row>
    <row r="5445" spans="1:39" x14ac:dyDescent="0.35">
      <c r="A5445" s="337">
        <v>27358</v>
      </c>
      <c r="B5445" s="338">
        <f t="shared" si="854"/>
        <v>1974</v>
      </c>
      <c r="C5445" s="338">
        <f t="shared" si="855"/>
        <v>11</v>
      </c>
      <c r="D5445" s="338">
        <f t="shared" si="856"/>
        <v>25</v>
      </c>
      <c r="E5445" s="334">
        <v>0</v>
      </c>
      <c r="F5445" s="334">
        <v>0</v>
      </c>
      <c r="G5445" s="334">
        <v>0</v>
      </c>
      <c r="H5445" s="334">
        <v>0</v>
      </c>
      <c r="I5445" s="334">
        <v>0</v>
      </c>
      <c r="J5445" s="334">
        <v>0</v>
      </c>
      <c r="K5445" s="334">
        <v>0</v>
      </c>
      <c r="L5445" s="334">
        <v>0</v>
      </c>
      <c r="M5445" s="334">
        <v>0</v>
      </c>
      <c r="N5445" s="334">
        <v>0</v>
      </c>
      <c r="O5445" s="334">
        <v>0</v>
      </c>
      <c r="P5445" s="334">
        <v>0</v>
      </c>
      <c r="Q5445" s="334">
        <v>0</v>
      </c>
      <c r="R5445" s="334">
        <v>0</v>
      </c>
      <c r="S5445" s="334">
        <v>0</v>
      </c>
      <c r="T5445" s="334">
        <v>0</v>
      </c>
      <c r="U5445" s="334">
        <v>0</v>
      </c>
      <c r="V5445" s="334">
        <v>0</v>
      </c>
      <c r="W5445" s="334">
        <v>0</v>
      </c>
      <c r="X5445" s="334">
        <v>0</v>
      </c>
      <c r="Y5445" s="334">
        <v>0</v>
      </c>
      <c r="Z5445" s="334">
        <v>0</v>
      </c>
      <c r="AA5445" s="334">
        <v>0</v>
      </c>
      <c r="AB5445" s="334">
        <v>0</v>
      </c>
      <c r="AD5445" s="334">
        <v>0</v>
      </c>
      <c r="AE5445" s="334">
        <f t="shared" si="857"/>
        <v>0</v>
      </c>
      <c r="AF5445" s="334">
        <f t="shared" si="858"/>
        <v>0</v>
      </c>
      <c r="AG5445" s="340">
        <f t="shared" si="859"/>
        <v>0</v>
      </c>
      <c r="AI5445" s="340">
        <f t="shared" si="860"/>
        <v>0</v>
      </c>
      <c r="AJ5445" s="340">
        <f t="shared" si="860"/>
        <v>0</v>
      </c>
      <c r="AK5445" s="340">
        <f t="shared" si="860"/>
        <v>0</v>
      </c>
      <c r="AL5445" s="340">
        <f t="shared" si="860"/>
        <v>0</v>
      </c>
      <c r="AM5445" s="340">
        <f t="shared" si="860"/>
        <v>0</v>
      </c>
    </row>
    <row r="5446" spans="1:39" x14ac:dyDescent="0.35">
      <c r="A5446" s="337">
        <v>27359</v>
      </c>
      <c r="B5446" s="338">
        <f t="shared" si="854"/>
        <v>1974</v>
      </c>
      <c r="C5446" s="338">
        <f t="shared" si="855"/>
        <v>11</v>
      </c>
      <c r="D5446" s="338">
        <f t="shared" si="856"/>
        <v>26</v>
      </c>
      <c r="E5446" s="334">
        <v>0</v>
      </c>
      <c r="F5446" s="334">
        <v>0</v>
      </c>
      <c r="G5446" s="334">
        <v>0</v>
      </c>
      <c r="H5446" s="334">
        <v>0</v>
      </c>
      <c r="I5446" s="334">
        <v>0</v>
      </c>
      <c r="J5446" s="334">
        <v>0</v>
      </c>
      <c r="K5446" s="334">
        <v>0</v>
      </c>
      <c r="L5446" s="334">
        <v>0</v>
      </c>
      <c r="M5446" s="334">
        <v>0</v>
      </c>
      <c r="N5446" s="334">
        <v>0</v>
      </c>
      <c r="O5446" s="334">
        <v>0</v>
      </c>
      <c r="P5446" s="334">
        <v>0</v>
      </c>
      <c r="Q5446" s="334">
        <v>0</v>
      </c>
      <c r="R5446" s="334">
        <v>0</v>
      </c>
      <c r="S5446" s="334">
        <v>0</v>
      </c>
      <c r="T5446" s="334">
        <v>0</v>
      </c>
      <c r="U5446" s="334">
        <v>0</v>
      </c>
      <c r="V5446" s="334">
        <v>0</v>
      </c>
      <c r="W5446" s="334">
        <v>0</v>
      </c>
      <c r="X5446" s="334">
        <v>0</v>
      </c>
      <c r="Y5446" s="334">
        <v>0</v>
      </c>
      <c r="Z5446" s="334">
        <v>0</v>
      </c>
      <c r="AA5446" s="334">
        <v>0</v>
      </c>
      <c r="AB5446" s="334">
        <v>0</v>
      </c>
      <c r="AD5446" s="334">
        <v>0</v>
      </c>
      <c r="AE5446" s="334">
        <f t="shared" si="857"/>
        <v>0</v>
      </c>
      <c r="AF5446" s="334">
        <f t="shared" si="858"/>
        <v>0</v>
      </c>
      <c r="AG5446" s="340">
        <f t="shared" si="859"/>
        <v>0</v>
      </c>
      <c r="AI5446" s="340">
        <f t="shared" si="860"/>
        <v>0</v>
      </c>
      <c r="AJ5446" s="340">
        <f t="shared" si="860"/>
        <v>0</v>
      </c>
      <c r="AK5446" s="340">
        <f t="shared" si="860"/>
        <v>0</v>
      </c>
      <c r="AL5446" s="340">
        <f t="shared" si="860"/>
        <v>0</v>
      </c>
      <c r="AM5446" s="340">
        <f t="shared" si="860"/>
        <v>0</v>
      </c>
    </row>
    <row r="5447" spans="1:39" x14ac:dyDescent="0.35">
      <c r="A5447" s="337">
        <v>27360</v>
      </c>
      <c r="B5447" s="338">
        <f t="shared" si="854"/>
        <v>1974</v>
      </c>
      <c r="C5447" s="338">
        <f t="shared" si="855"/>
        <v>11</v>
      </c>
      <c r="D5447" s="338">
        <f t="shared" si="856"/>
        <v>27</v>
      </c>
      <c r="E5447" s="334">
        <v>0</v>
      </c>
      <c r="F5447" s="334">
        <v>0</v>
      </c>
      <c r="G5447" s="334">
        <v>0</v>
      </c>
      <c r="H5447" s="334">
        <v>0</v>
      </c>
      <c r="I5447" s="334">
        <v>0</v>
      </c>
      <c r="J5447" s="334">
        <v>0</v>
      </c>
      <c r="K5447" s="334">
        <v>0</v>
      </c>
      <c r="L5447" s="334">
        <v>0</v>
      </c>
      <c r="M5447" s="334">
        <v>0</v>
      </c>
      <c r="N5447" s="334">
        <v>0</v>
      </c>
      <c r="O5447" s="334">
        <v>0</v>
      </c>
      <c r="P5447" s="334">
        <v>0</v>
      </c>
      <c r="Q5447" s="334">
        <v>0</v>
      </c>
      <c r="R5447" s="334">
        <v>0</v>
      </c>
      <c r="S5447" s="334">
        <v>0</v>
      </c>
      <c r="T5447" s="334">
        <v>0</v>
      </c>
      <c r="U5447" s="334">
        <v>0</v>
      </c>
      <c r="V5447" s="334">
        <v>0</v>
      </c>
      <c r="W5447" s="334">
        <v>0</v>
      </c>
      <c r="X5447" s="334">
        <v>0</v>
      </c>
      <c r="Y5447" s="334">
        <v>0</v>
      </c>
      <c r="Z5447" s="334">
        <v>0</v>
      </c>
      <c r="AA5447" s="334">
        <v>0</v>
      </c>
      <c r="AB5447" s="334">
        <v>0</v>
      </c>
      <c r="AD5447" s="334">
        <v>0</v>
      </c>
      <c r="AE5447" s="334">
        <f t="shared" si="857"/>
        <v>0</v>
      </c>
      <c r="AF5447" s="334">
        <f t="shared" si="858"/>
        <v>0</v>
      </c>
      <c r="AG5447" s="340">
        <f t="shared" si="859"/>
        <v>0</v>
      </c>
      <c r="AI5447" s="340">
        <f t="shared" si="860"/>
        <v>0</v>
      </c>
      <c r="AJ5447" s="340">
        <f t="shared" si="860"/>
        <v>0</v>
      </c>
      <c r="AK5447" s="340">
        <f t="shared" si="860"/>
        <v>0</v>
      </c>
      <c r="AL5447" s="340">
        <f t="shared" si="860"/>
        <v>0</v>
      </c>
      <c r="AM5447" s="340">
        <f t="shared" si="860"/>
        <v>0</v>
      </c>
    </row>
    <row r="5448" spans="1:39" x14ac:dyDescent="0.35">
      <c r="A5448" s="337">
        <v>27361</v>
      </c>
      <c r="B5448" s="338">
        <f t="shared" si="854"/>
        <v>1974</v>
      </c>
      <c r="C5448" s="338">
        <f t="shared" si="855"/>
        <v>11</v>
      </c>
      <c r="D5448" s="338">
        <f t="shared" si="856"/>
        <v>28</v>
      </c>
      <c r="E5448" s="334">
        <v>0</v>
      </c>
      <c r="F5448" s="334">
        <v>0</v>
      </c>
      <c r="G5448" s="334">
        <v>0</v>
      </c>
      <c r="H5448" s="334">
        <v>0</v>
      </c>
      <c r="I5448" s="334">
        <v>0</v>
      </c>
      <c r="J5448" s="334">
        <v>0</v>
      </c>
      <c r="K5448" s="334">
        <v>0</v>
      </c>
      <c r="L5448" s="334">
        <v>0</v>
      </c>
      <c r="M5448" s="334">
        <v>0</v>
      </c>
      <c r="N5448" s="334">
        <v>0</v>
      </c>
      <c r="O5448" s="334">
        <v>0</v>
      </c>
      <c r="P5448" s="334">
        <v>0</v>
      </c>
      <c r="Q5448" s="334">
        <v>0</v>
      </c>
      <c r="R5448" s="334">
        <v>0</v>
      </c>
      <c r="S5448" s="334">
        <v>0</v>
      </c>
      <c r="T5448" s="334">
        <v>0</v>
      </c>
      <c r="U5448" s="334">
        <v>0</v>
      </c>
      <c r="V5448" s="334">
        <v>0</v>
      </c>
      <c r="W5448" s="334">
        <v>0</v>
      </c>
      <c r="X5448" s="334">
        <v>0</v>
      </c>
      <c r="Y5448" s="334">
        <v>0</v>
      </c>
      <c r="Z5448" s="334">
        <v>0</v>
      </c>
      <c r="AA5448" s="334">
        <v>0</v>
      </c>
      <c r="AB5448" s="334">
        <v>0</v>
      </c>
      <c r="AD5448" s="334">
        <v>0</v>
      </c>
      <c r="AE5448" s="334">
        <f t="shared" si="857"/>
        <v>0</v>
      </c>
      <c r="AF5448" s="334">
        <f t="shared" si="858"/>
        <v>0</v>
      </c>
      <c r="AG5448" s="340">
        <f t="shared" si="859"/>
        <v>0</v>
      </c>
      <c r="AI5448" s="340">
        <f t="shared" si="860"/>
        <v>0</v>
      </c>
      <c r="AJ5448" s="340">
        <f t="shared" si="860"/>
        <v>0</v>
      </c>
      <c r="AK5448" s="340">
        <f t="shared" si="860"/>
        <v>0</v>
      </c>
      <c r="AL5448" s="340">
        <f t="shared" si="860"/>
        <v>0</v>
      </c>
      <c r="AM5448" s="340">
        <f t="shared" si="860"/>
        <v>0</v>
      </c>
    </row>
    <row r="5449" spans="1:39" x14ac:dyDescent="0.35">
      <c r="A5449" s="337">
        <v>27362</v>
      </c>
      <c r="B5449" s="338">
        <f t="shared" si="854"/>
        <v>1974</v>
      </c>
      <c r="C5449" s="338">
        <f t="shared" si="855"/>
        <v>11</v>
      </c>
      <c r="D5449" s="338">
        <f t="shared" si="856"/>
        <v>29</v>
      </c>
      <c r="E5449" s="334">
        <v>0</v>
      </c>
      <c r="F5449" s="334">
        <v>0</v>
      </c>
      <c r="G5449" s="334">
        <v>0</v>
      </c>
      <c r="H5449" s="334">
        <v>0</v>
      </c>
      <c r="I5449" s="334">
        <v>0</v>
      </c>
      <c r="J5449" s="334">
        <v>0</v>
      </c>
      <c r="K5449" s="334">
        <v>0</v>
      </c>
      <c r="L5449" s="334">
        <v>0</v>
      </c>
      <c r="M5449" s="334">
        <v>0</v>
      </c>
      <c r="N5449" s="334">
        <v>0</v>
      </c>
      <c r="O5449" s="334">
        <v>0</v>
      </c>
      <c r="P5449" s="334">
        <v>0</v>
      </c>
      <c r="Q5449" s="334">
        <v>0</v>
      </c>
      <c r="R5449" s="334">
        <v>0</v>
      </c>
      <c r="S5449" s="334">
        <v>0</v>
      </c>
      <c r="T5449" s="334">
        <v>0</v>
      </c>
      <c r="U5449" s="334">
        <v>0</v>
      </c>
      <c r="V5449" s="334">
        <v>0</v>
      </c>
      <c r="W5449" s="334">
        <v>0</v>
      </c>
      <c r="X5449" s="334">
        <v>0</v>
      </c>
      <c r="Y5449" s="334">
        <v>0</v>
      </c>
      <c r="Z5449" s="334">
        <v>0</v>
      </c>
      <c r="AA5449" s="334">
        <v>0</v>
      </c>
      <c r="AB5449" s="334">
        <v>0</v>
      </c>
      <c r="AD5449" s="334">
        <v>0</v>
      </c>
      <c r="AE5449" s="334">
        <f t="shared" si="857"/>
        <v>0</v>
      </c>
      <c r="AF5449" s="334">
        <f t="shared" si="858"/>
        <v>0</v>
      </c>
      <c r="AG5449" s="340">
        <f t="shared" si="859"/>
        <v>0</v>
      </c>
      <c r="AI5449" s="340">
        <f t="shared" si="860"/>
        <v>0</v>
      </c>
      <c r="AJ5449" s="340">
        <f t="shared" si="860"/>
        <v>0</v>
      </c>
      <c r="AK5449" s="340">
        <f t="shared" si="860"/>
        <v>0</v>
      </c>
      <c r="AL5449" s="340">
        <f t="shared" si="860"/>
        <v>0</v>
      </c>
      <c r="AM5449" s="340">
        <f t="shared" si="860"/>
        <v>0</v>
      </c>
    </row>
    <row r="5450" spans="1:39" x14ac:dyDescent="0.35">
      <c r="A5450" s="337">
        <v>27363</v>
      </c>
      <c r="B5450" s="338">
        <f t="shared" si="854"/>
        <v>1974</v>
      </c>
      <c r="C5450" s="338">
        <f t="shared" si="855"/>
        <v>11</v>
      </c>
      <c r="D5450" s="338">
        <f t="shared" si="856"/>
        <v>30</v>
      </c>
      <c r="E5450" s="334">
        <v>0</v>
      </c>
      <c r="F5450" s="334">
        <v>0</v>
      </c>
      <c r="G5450" s="334">
        <v>0</v>
      </c>
      <c r="H5450" s="334">
        <v>0</v>
      </c>
      <c r="I5450" s="334">
        <v>0</v>
      </c>
      <c r="J5450" s="334">
        <v>0</v>
      </c>
      <c r="K5450" s="334">
        <v>0</v>
      </c>
      <c r="L5450" s="334">
        <v>0</v>
      </c>
      <c r="M5450" s="334">
        <v>0</v>
      </c>
      <c r="N5450" s="334">
        <v>0</v>
      </c>
      <c r="O5450" s="334">
        <v>0</v>
      </c>
      <c r="P5450" s="334">
        <v>0</v>
      </c>
      <c r="Q5450" s="334">
        <v>0</v>
      </c>
      <c r="R5450" s="334">
        <v>0</v>
      </c>
      <c r="S5450" s="334">
        <v>0</v>
      </c>
      <c r="T5450" s="334">
        <v>0</v>
      </c>
      <c r="U5450" s="334">
        <v>0</v>
      </c>
      <c r="V5450" s="334">
        <v>0</v>
      </c>
      <c r="W5450" s="334">
        <v>0</v>
      </c>
      <c r="X5450" s="334">
        <v>0</v>
      </c>
      <c r="Y5450" s="334">
        <v>0</v>
      </c>
      <c r="Z5450" s="334">
        <v>0</v>
      </c>
      <c r="AA5450" s="334">
        <v>0</v>
      </c>
      <c r="AB5450" s="334">
        <v>0</v>
      </c>
      <c r="AD5450" s="334">
        <v>0</v>
      </c>
      <c r="AE5450" s="334">
        <f t="shared" si="857"/>
        <v>0</v>
      </c>
      <c r="AF5450" s="334">
        <f t="shared" si="858"/>
        <v>0</v>
      </c>
      <c r="AG5450" s="340">
        <f t="shared" si="859"/>
        <v>0</v>
      </c>
      <c r="AI5450" s="340">
        <f t="shared" si="860"/>
        <v>0</v>
      </c>
      <c r="AJ5450" s="340">
        <f t="shared" si="860"/>
        <v>0</v>
      </c>
      <c r="AK5450" s="340">
        <f t="shared" si="860"/>
        <v>0</v>
      </c>
      <c r="AL5450" s="340">
        <f t="shared" si="860"/>
        <v>0</v>
      </c>
      <c r="AM5450" s="340">
        <f t="shared" si="860"/>
        <v>0</v>
      </c>
    </row>
    <row r="5451" spans="1:39" x14ac:dyDescent="0.35">
      <c r="A5451" s="337">
        <v>27364</v>
      </c>
      <c r="B5451" s="338">
        <f t="shared" si="854"/>
        <v>1974</v>
      </c>
      <c r="C5451" s="338">
        <f t="shared" si="855"/>
        <v>12</v>
      </c>
      <c r="D5451" s="338">
        <f t="shared" si="856"/>
        <v>1</v>
      </c>
      <c r="E5451" s="334">
        <v>0</v>
      </c>
      <c r="F5451" s="334">
        <v>0</v>
      </c>
      <c r="G5451" s="334">
        <v>0</v>
      </c>
      <c r="H5451" s="334">
        <v>0</v>
      </c>
      <c r="I5451" s="334">
        <v>0</v>
      </c>
      <c r="J5451" s="334">
        <v>0</v>
      </c>
      <c r="K5451" s="334">
        <v>0</v>
      </c>
      <c r="L5451" s="334">
        <v>0</v>
      </c>
      <c r="M5451" s="334">
        <v>0</v>
      </c>
      <c r="N5451" s="334">
        <v>0</v>
      </c>
      <c r="O5451" s="334">
        <v>0</v>
      </c>
      <c r="P5451" s="334">
        <v>0</v>
      </c>
      <c r="Q5451" s="334">
        <v>0</v>
      </c>
      <c r="R5451" s="334">
        <v>0</v>
      </c>
      <c r="S5451" s="334">
        <v>0</v>
      </c>
      <c r="T5451" s="334">
        <v>0</v>
      </c>
      <c r="U5451" s="334">
        <v>0</v>
      </c>
      <c r="V5451" s="334">
        <v>0</v>
      </c>
      <c r="W5451" s="334">
        <v>0</v>
      </c>
      <c r="X5451" s="334">
        <v>0</v>
      </c>
      <c r="Y5451" s="334">
        <v>0</v>
      </c>
      <c r="Z5451" s="334">
        <v>0</v>
      </c>
      <c r="AA5451" s="334">
        <v>0</v>
      </c>
      <c r="AB5451" s="334">
        <v>0</v>
      </c>
      <c r="AD5451" s="334">
        <v>0</v>
      </c>
      <c r="AE5451" s="334">
        <f t="shared" si="857"/>
        <v>0</v>
      </c>
      <c r="AF5451" s="334">
        <f t="shared" si="858"/>
        <v>0</v>
      </c>
      <c r="AG5451" s="340">
        <f t="shared" si="859"/>
        <v>0</v>
      </c>
      <c r="AI5451" s="340">
        <f t="shared" si="860"/>
        <v>0</v>
      </c>
      <c r="AJ5451" s="340">
        <f t="shared" si="860"/>
        <v>0</v>
      </c>
      <c r="AK5451" s="340">
        <f t="shared" si="860"/>
        <v>0</v>
      </c>
      <c r="AL5451" s="340">
        <f t="shared" si="860"/>
        <v>0</v>
      </c>
      <c r="AM5451" s="340">
        <f t="shared" si="860"/>
        <v>0</v>
      </c>
    </row>
    <row r="5452" spans="1:39" x14ac:dyDescent="0.35">
      <c r="A5452" s="337">
        <v>27365</v>
      </c>
      <c r="B5452" s="338">
        <f t="shared" si="854"/>
        <v>1974</v>
      </c>
      <c r="C5452" s="338">
        <f t="shared" si="855"/>
        <v>12</v>
      </c>
      <c r="D5452" s="338">
        <f t="shared" si="856"/>
        <v>2</v>
      </c>
      <c r="E5452" s="334">
        <v>0</v>
      </c>
      <c r="F5452" s="334">
        <v>0</v>
      </c>
      <c r="G5452" s="334">
        <v>0</v>
      </c>
      <c r="H5452" s="334">
        <v>0</v>
      </c>
      <c r="I5452" s="334">
        <v>0</v>
      </c>
      <c r="J5452" s="334">
        <v>0</v>
      </c>
      <c r="K5452" s="334">
        <v>0</v>
      </c>
      <c r="L5452" s="334">
        <v>0</v>
      </c>
      <c r="M5452" s="334">
        <v>0</v>
      </c>
      <c r="N5452" s="334">
        <v>0</v>
      </c>
      <c r="O5452" s="334">
        <v>0</v>
      </c>
      <c r="P5452" s="334">
        <v>0</v>
      </c>
      <c r="Q5452" s="334">
        <v>0</v>
      </c>
      <c r="R5452" s="334">
        <v>0</v>
      </c>
      <c r="S5452" s="334">
        <v>0</v>
      </c>
      <c r="T5452" s="334">
        <v>0</v>
      </c>
      <c r="U5452" s="334">
        <v>0</v>
      </c>
      <c r="V5452" s="334">
        <v>0</v>
      </c>
      <c r="W5452" s="334">
        <v>0</v>
      </c>
      <c r="X5452" s="334">
        <v>0</v>
      </c>
      <c r="Y5452" s="334">
        <v>0</v>
      </c>
      <c r="Z5452" s="334">
        <v>0</v>
      </c>
      <c r="AA5452" s="334">
        <v>0</v>
      </c>
      <c r="AB5452" s="334">
        <v>0</v>
      </c>
      <c r="AD5452" s="334">
        <v>0</v>
      </c>
      <c r="AE5452" s="334">
        <f t="shared" si="857"/>
        <v>0</v>
      </c>
      <c r="AF5452" s="334">
        <f t="shared" si="858"/>
        <v>0</v>
      </c>
      <c r="AG5452" s="340">
        <f t="shared" si="859"/>
        <v>0</v>
      </c>
      <c r="AI5452" s="340">
        <f t="shared" si="860"/>
        <v>0</v>
      </c>
      <c r="AJ5452" s="340">
        <f t="shared" si="860"/>
        <v>0</v>
      </c>
      <c r="AK5452" s="340">
        <f t="shared" si="860"/>
        <v>0</v>
      </c>
      <c r="AL5452" s="340">
        <f t="shared" si="860"/>
        <v>0</v>
      </c>
      <c r="AM5452" s="340">
        <f t="shared" si="860"/>
        <v>0</v>
      </c>
    </row>
    <row r="5453" spans="1:39" x14ac:dyDescent="0.35">
      <c r="A5453" s="337">
        <v>27366</v>
      </c>
      <c r="B5453" s="338">
        <f t="shared" si="854"/>
        <v>1974</v>
      </c>
      <c r="C5453" s="338">
        <f t="shared" si="855"/>
        <v>12</v>
      </c>
      <c r="D5453" s="338">
        <f t="shared" si="856"/>
        <v>3</v>
      </c>
      <c r="E5453" s="334">
        <v>0</v>
      </c>
      <c r="F5453" s="334">
        <v>0</v>
      </c>
      <c r="G5453" s="334">
        <v>0</v>
      </c>
      <c r="H5453" s="334">
        <v>0</v>
      </c>
      <c r="I5453" s="334">
        <v>0</v>
      </c>
      <c r="J5453" s="334">
        <v>0</v>
      </c>
      <c r="K5453" s="334">
        <v>0</v>
      </c>
      <c r="L5453" s="334">
        <v>0</v>
      </c>
      <c r="M5453" s="334">
        <v>0</v>
      </c>
      <c r="N5453" s="334">
        <v>0</v>
      </c>
      <c r="O5453" s="334">
        <v>0</v>
      </c>
      <c r="P5453" s="334">
        <v>0</v>
      </c>
      <c r="Q5453" s="334">
        <v>0</v>
      </c>
      <c r="R5453" s="334">
        <v>0</v>
      </c>
      <c r="S5453" s="334">
        <v>0</v>
      </c>
      <c r="T5453" s="334">
        <v>0</v>
      </c>
      <c r="U5453" s="334">
        <v>0</v>
      </c>
      <c r="V5453" s="334">
        <v>0</v>
      </c>
      <c r="W5453" s="334">
        <v>0</v>
      </c>
      <c r="X5453" s="334">
        <v>0</v>
      </c>
      <c r="Y5453" s="334">
        <v>0</v>
      </c>
      <c r="Z5453" s="334">
        <v>0</v>
      </c>
      <c r="AA5453" s="334">
        <v>0</v>
      </c>
      <c r="AB5453" s="334">
        <v>0</v>
      </c>
      <c r="AD5453" s="334">
        <v>0</v>
      </c>
      <c r="AE5453" s="334">
        <f t="shared" si="857"/>
        <v>0</v>
      </c>
      <c r="AF5453" s="334">
        <f t="shared" si="858"/>
        <v>0</v>
      </c>
      <c r="AG5453" s="340">
        <f t="shared" si="859"/>
        <v>0</v>
      </c>
      <c r="AI5453" s="340">
        <f t="shared" si="860"/>
        <v>0</v>
      </c>
      <c r="AJ5453" s="340">
        <f t="shared" si="860"/>
        <v>0</v>
      </c>
      <c r="AK5453" s="340">
        <f t="shared" si="860"/>
        <v>0</v>
      </c>
      <c r="AL5453" s="340">
        <f t="shared" si="860"/>
        <v>0</v>
      </c>
      <c r="AM5453" s="340">
        <f t="shared" si="860"/>
        <v>0</v>
      </c>
    </row>
    <row r="5454" spans="1:39" x14ac:dyDescent="0.35">
      <c r="A5454" s="337">
        <v>27367</v>
      </c>
      <c r="B5454" s="338">
        <f t="shared" si="854"/>
        <v>1974</v>
      </c>
      <c r="C5454" s="338">
        <f t="shared" si="855"/>
        <v>12</v>
      </c>
      <c r="D5454" s="338">
        <f t="shared" si="856"/>
        <v>4</v>
      </c>
      <c r="E5454" s="334">
        <v>0</v>
      </c>
      <c r="F5454" s="334">
        <v>0</v>
      </c>
      <c r="G5454" s="334">
        <v>0</v>
      </c>
      <c r="H5454" s="334">
        <v>0</v>
      </c>
      <c r="I5454" s="334">
        <v>0</v>
      </c>
      <c r="J5454" s="334">
        <v>0</v>
      </c>
      <c r="K5454" s="334">
        <v>0</v>
      </c>
      <c r="L5454" s="334">
        <v>0</v>
      </c>
      <c r="M5454" s="334">
        <v>0</v>
      </c>
      <c r="N5454" s="334">
        <v>0</v>
      </c>
      <c r="O5454" s="334">
        <v>0</v>
      </c>
      <c r="P5454" s="334">
        <v>0</v>
      </c>
      <c r="Q5454" s="334">
        <v>0</v>
      </c>
      <c r="R5454" s="334">
        <v>0</v>
      </c>
      <c r="S5454" s="334">
        <v>0</v>
      </c>
      <c r="T5454" s="334">
        <v>0</v>
      </c>
      <c r="U5454" s="334">
        <v>0</v>
      </c>
      <c r="V5454" s="334">
        <v>0</v>
      </c>
      <c r="W5454" s="334">
        <v>0</v>
      </c>
      <c r="X5454" s="334">
        <v>0</v>
      </c>
      <c r="Y5454" s="334">
        <v>0</v>
      </c>
      <c r="Z5454" s="334">
        <v>0</v>
      </c>
      <c r="AA5454" s="334">
        <v>0</v>
      </c>
      <c r="AB5454" s="334">
        <v>0</v>
      </c>
      <c r="AD5454" s="334">
        <v>0</v>
      </c>
      <c r="AE5454" s="334">
        <f t="shared" si="857"/>
        <v>0</v>
      </c>
      <c r="AF5454" s="334">
        <f t="shared" si="858"/>
        <v>0</v>
      </c>
      <c r="AG5454" s="340">
        <f t="shared" si="859"/>
        <v>0</v>
      </c>
      <c r="AI5454" s="340">
        <f t="shared" si="860"/>
        <v>0</v>
      </c>
      <c r="AJ5454" s="340">
        <f t="shared" si="860"/>
        <v>0</v>
      </c>
      <c r="AK5454" s="340">
        <f t="shared" si="860"/>
        <v>0</v>
      </c>
      <c r="AL5454" s="340">
        <f t="shared" si="860"/>
        <v>0</v>
      </c>
      <c r="AM5454" s="340">
        <f t="shared" si="860"/>
        <v>0</v>
      </c>
    </row>
    <row r="5455" spans="1:39" x14ac:dyDescent="0.35">
      <c r="A5455" s="337">
        <v>27368</v>
      </c>
      <c r="B5455" s="338">
        <f t="shared" si="854"/>
        <v>1974</v>
      </c>
      <c r="C5455" s="338">
        <f t="shared" si="855"/>
        <v>12</v>
      </c>
      <c r="D5455" s="338">
        <f t="shared" si="856"/>
        <v>5</v>
      </c>
      <c r="E5455" s="334">
        <v>0</v>
      </c>
      <c r="F5455" s="334">
        <v>0</v>
      </c>
      <c r="G5455" s="334">
        <v>0</v>
      </c>
      <c r="H5455" s="334">
        <v>0</v>
      </c>
      <c r="I5455" s="334">
        <v>0</v>
      </c>
      <c r="J5455" s="334">
        <v>0</v>
      </c>
      <c r="K5455" s="334">
        <v>0</v>
      </c>
      <c r="L5455" s="334">
        <v>0</v>
      </c>
      <c r="M5455" s="334">
        <v>0</v>
      </c>
      <c r="N5455" s="334">
        <v>0</v>
      </c>
      <c r="O5455" s="334">
        <v>0</v>
      </c>
      <c r="P5455" s="334">
        <v>0</v>
      </c>
      <c r="Q5455" s="334">
        <v>0</v>
      </c>
      <c r="R5455" s="334">
        <v>0</v>
      </c>
      <c r="S5455" s="334">
        <v>0</v>
      </c>
      <c r="T5455" s="334">
        <v>0</v>
      </c>
      <c r="U5455" s="334">
        <v>0</v>
      </c>
      <c r="V5455" s="334">
        <v>0</v>
      </c>
      <c r="W5455" s="334">
        <v>0</v>
      </c>
      <c r="X5455" s="334">
        <v>0</v>
      </c>
      <c r="Y5455" s="334">
        <v>0</v>
      </c>
      <c r="Z5455" s="334">
        <v>0</v>
      </c>
      <c r="AA5455" s="334">
        <v>0</v>
      </c>
      <c r="AB5455" s="334">
        <v>0</v>
      </c>
      <c r="AD5455" s="334">
        <v>0</v>
      </c>
      <c r="AE5455" s="334">
        <f t="shared" si="857"/>
        <v>0</v>
      </c>
      <c r="AF5455" s="334">
        <f t="shared" si="858"/>
        <v>0</v>
      </c>
      <c r="AG5455" s="340">
        <f t="shared" si="859"/>
        <v>0</v>
      </c>
      <c r="AI5455" s="340">
        <f t="shared" si="860"/>
        <v>0</v>
      </c>
      <c r="AJ5455" s="340">
        <f t="shared" si="860"/>
        <v>0</v>
      </c>
      <c r="AK5455" s="340">
        <f t="shared" si="860"/>
        <v>0</v>
      </c>
      <c r="AL5455" s="340">
        <f t="shared" si="860"/>
        <v>0</v>
      </c>
      <c r="AM5455" s="340">
        <f t="shared" si="860"/>
        <v>0</v>
      </c>
    </row>
    <row r="5456" spans="1:39" x14ac:dyDescent="0.35">
      <c r="A5456" s="337">
        <v>27369</v>
      </c>
      <c r="B5456" s="338">
        <f t="shared" si="854"/>
        <v>1974</v>
      </c>
      <c r="C5456" s="338">
        <f t="shared" si="855"/>
        <v>12</v>
      </c>
      <c r="D5456" s="338">
        <f t="shared" si="856"/>
        <v>6</v>
      </c>
      <c r="E5456" s="334">
        <v>0</v>
      </c>
      <c r="F5456" s="334">
        <v>0</v>
      </c>
      <c r="G5456" s="334">
        <v>0</v>
      </c>
      <c r="H5456" s="334">
        <v>0</v>
      </c>
      <c r="I5456" s="334">
        <v>0</v>
      </c>
      <c r="J5456" s="334">
        <v>0</v>
      </c>
      <c r="K5456" s="334">
        <v>0</v>
      </c>
      <c r="L5456" s="334">
        <v>0</v>
      </c>
      <c r="M5456" s="334">
        <v>0</v>
      </c>
      <c r="N5456" s="334">
        <v>0</v>
      </c>
      <c r="O5456" s="334">
        <v>0</v>
      </c>
      <c r="P5456" s="334">
        <v>0</v>
      </c>
      <c r="Q5456" s="334">
        <v>0</v>
      </c>
      <c r="R5456" s="334">
        <v>0</v>
      </c>
      <c r="S5456" s="334">
        <v>0</v>
      </c>
      <c r="T5456" s="334">
        <v>0</v>
      </c>
      <c r="U5456" s="334">
        <v>0</v>
      </c>
      <c r="V5456" s="334">
        <v>0</v>
      </c>
      <c r="W5456" s="334">
        <v>0</v>
      </c>
      <c r="X5456" s="334">
        <v>0</v>
      </c>
      <c r="Y5456" s="334">
        <v>0</v>
      </c>
      <c r="Z5456" s="334">
        <v>0</v>
      </c>
      <c r="AA5456" s="334">
        <v>0</v>
      </c>
      <c r="AB5456" s="334">
        <v>0</v>
      </c>
      <c r="AD5456" s="334">
        <v>0</v>
      </c>
      <c r="AE5456" s="334">
        <f t="shared" si="857"/>
        <v>0</v>
      </c>
      <c r="AF5456" s="334">
        <f t="shared" si="858"/>
        <v>0</v>
      </c>
      <c r="AG5456" s="340">
        <f t="shared" si="859"/>
        <v>0</v>
      </c>
      <c r="AI5456" s="340">
        <f t="shared" si="860"/>
        <v>0</v>
      </c>
      <c r="AJ5456" s="340">
        <f t="shared" si="860"/>
        <v>0</v>
      </c>
      <c r="AK5456" s="340">
        <f t="shared" si="860"/>
        <v>0</v>
      </c>
      <c r="AL5456" s="340">
        <f t="shared" si="860"/>
        <v>0</v>
      </c>
      <c r="AM5456" s="340">
        <f t="shared" si="860"/>
        <v>0</v>
      </c>
    </row>
    <row r="5457" spans="1:39" x14ac:dyDescent="0.35">
      <c r="A5457" s="337">
        <v>27370</v>
      </c>
      <c r="B5457" s="338">
        <f t="shared" si="854"/>
        <v>1974</v>
      </c>
      <c r="C5457" s="338">
        <f t="shared" si="855"/>
        <v>12</v>
      </c>
      <c r="D5457" s="338">
        <f t="shared" si="856"/>
        <v>7</v>
      </c>
      <c r="E5457" s="334">
        <v>0</v>
      </c>
      <c r="F5457" s="334">
        <v>0</v>
      </c>
      <c r="G5457" s="334">
        <v>0</v>
      </c>
      <c r="H5457" s="334">
        <v>0</v>
      </c>
      <c r="I5457" s="334">
        <v>0</v>
      </c>
      <c r="J5457" s="334">
        <v>0</v>
      </c>
      <c r="K5457" s="334">
        <v>0</v>
      </c>
      <c r="L5457" s="334">
        <v>0</v>
      </c>
      <c r="M5457" s="334">
        <v>0</v>
      </c>
      <c r="N5457" s="334">
        <v>0</v>
      </c>
      <c r="O5457" s="334">
        <v>0</v>
      </c>
      <c r="P5457" s="334">
        <v>0</v>
      </c>
      <c r="Q5457" s="334">
        <v>0</v>
      </c>
      <c r="R5457" s="334">
        <v>0</v>
      </c>
      <c r="S5457" s="334">
        <v>0</v>
      </c>
      <c r="T5457" s="334">
        <v>0</v>
      </c>
      <c r="U5457" s="334">
        <v>0</v>
      </c>
      <c r="V5457" s="334">
        <v>0</v>
      </c>
      <c r="W5457" s="334">
        <v>0</v>
      </c>
      <c r="X5457" s="334">
        <v>0</v>
      </c>
      <c r="Y5457" s="334">
        <v>0</v>
      </c>
      <c r="Z5457" s="334">
        <v>0</v>
      </c>
      <c r="AA5457" s="334">
        <v>0</v>
      </c>
      <c r="AB5457" s="334">
        <v>0</v>
      </c>
      <c r="AD5457" s="334">
        <v>0</v>
      </c>
      <c r="AE5457" s="334">
        <f t="shared" si="857"/>
        <v>0</v>
      </c>
      <c r="AF5457" s="334">
        <f t="shared" si="858"/>
        <v>0</v>
      </c>
      <c r="AG5457" s="340">
        <f t="shared" si="859"/>
        <v>0</v>
      </c>
      <c r="AI5457" s="340">
        <f t="shared" si="860"/>
        <v>0</v>
      </c>
      <c r="AJ5457" s="340">
        <f t="shared" si="860"/>
        <v>0</v>
      </c>
      <c r="AK5457" s="340">
        <f t="shared" si="860"/>
        <v>0</v>
      </c>
      <c r="AL5457" s="340">
        <f t="shared" si="860"/>
        <v>0</v>
      </c>
      <c r="AM5457" s="340">
        <f t="shared" si="860"/>
        <v>0</v>
      </c>
    </row>
    <row r="5458" spans="1:39" x14ac:dyDescent="0.35">
      <c r="A5458" s="337">
        <v>27371</v>
      </c>
      <c r="B5458" s="338">
        <f t="shared" si="854"/>
        <v>1974</v>
      </c>
      <c r="C5458" s="338">
        <f t="shared" si="855"/>
        <v>12</v>
      </c>
      <c r="D5458" s="338">
        <f t="shared" si="856"/>
        <v>8</v>
      </c>
      <c r="E5458" s="334">
        <v>0</v>
      </c>
      <c r="F5458" s="334">
        <v>0</v>
      </c>
      <c r="G5458" s="334">
        <v>0</v>
      </c>
      <c r="H5458" s="334">
        <v>0</v>
      </c>
      <c r="I5458" s="334">
        <v>0</v>
      </c>
      <c r="J5458" s="334">
        <v>0</v>
      </c>
      <c r="K5458" s="334">
        <v>0</v>
      </c>
      <c r="L5458" s="334">
        <v>0</v>
      </c>
      <c r="M5458" s="334">
        <v>0</v>
      </c>
      <c r="N5458" s="334">
        <v>0</v>
      </c>
      <c r="O5458" s="334">
        <v>0</v>
      </c>
      <c r="P5458" s="334">
        <v>0</v>
      </c>
      <c r="Q5458" s="334">
        <v>0</v>
      </c>
      <c r="R5458" s="334">
        <v>0</v>
      </c>
      <c r="S5458" s="334">
        <v>0</v>
      </c>
      <c r="T5458" s="334">
        <v>0</v>
      </c>
      <c r="U5458" s="334">
        <v>0</v>
      </c>
      <c r="V5458" s="334">
        <v>0</v>
      </c>
      <c r="W5458" s="334">
        <v>0</v>
      </c>
      <c r="X5458" s="334">
        <v>0</v>
      </c>
      <c r="Y5458" s="334">
        <v>0</v>
      </c>
      <c r="Z5458" s="334">
        <v>0</v>
      </c>
      <c r="AA5458" s="334">
        <v>0</v>
      </c>
      <c r="AB5458" s="334">
        <v>0</v>
      </c>
      <c r="AD5458" s="334">
        <v>0</v>
      </c>
      <c r="AE5458" s="334">
        <f t="shared" si="857"/>
        <v>0</v>
      </c>
      <c r="AF5458" s="334">
        <f t="shared" si="858"/>
        <v>0</v>
      </c>
      <c r="AG5458" s="340">
        <f t="shared" si="859"/>
        <v>0</v>
      </c>
      <c r="AI5458" s="340">
        <f t="shared" si="860"/>
        <v>0</v>
      </c>
      <c r="AJ5458" s="340">
        <f t="shared" si="860"/>
        <v>0</v>
      </c>
      <c r="AK5458" s="340">
        <f t="shared" si="860"/>
        <v>0</v>
      </c>
      <c r="AL5458" s="340">
        <f t="shared" si="860"/>
        <v>0</v>
      </c>
      <c r="AM5458" s="340">
        <f t="shared" si="860"/>
        <v>0</v>
      </c>
    </row>
    <row r="5459" spans="1:39" x14ac:dyDescent="0.35">
      <c r="A5459" s="337">
        <v>27372</v>
      </c>
      <c r="B5459" s="338">
        <f t="shared" si="854"/>
        <v>1974</v>
      </c>
      <c r="C5459" s="338">
        <f t="shared" si="855"/>
        <v>12</v>
      </c>
      <c r="D5459" s="338">
        <f t="shared" si="856"/>
        <v>9</v>
      </c>
      <c r="E5459" s="334">
        <v>0</v>
      </c>
      <c r="F5459" s="334">
        <v>0</v>
      </c>
      <c r="G5459" s="334">
        <v>0</v>
      </c>
      <c r="H5459" s="334">
        <v>0</v>
      </c>
      <c r="I5459" s="334">
        <v>0</v>
      </c>
      <c r="J5459" s="334">
        <v>0</v>
      </c>
      <c r="K5459" s="334">
        <v>0</v>
      </c>
      <c r="L5459" s="334">
        <v>0</v>
      </c>
      <c r="M5459" s="334">
        <v>0</v>
      </c>
      <c r="N5459" s="334">
        <v>0</v>
      </c>
      <c r="O5459" s="334">
        <v>0</v>
      </c>
      <c r="P5459" s="334">
        <v>0</v>
      </c>
      <c r="Q5459" s="334">
        <v>0</v>
      </c>
      <c r="R5459" s="334">
        <v>0</v>
      </c>
      <c r="S5459" s="334">
        <v>0</v>
      </c>
      <c r="T5459" s="334">
        <v>0</v>
      </c>
      <c r="U5459" s="334">
        <v>0</v>
      </c>
      <c r="V5459" s="334">
        <v>0</v>
      </c>
      <c r="W5459" s="334">
        <v>0</v>
      </c>
      <c r="X5459" s="334">
        <v>0</v>
      </c>
      <c r="Y5459" s="334">
        <v>0</v>
      </c>
      <c r="Z5459" s="334">
        <v>0</v>
      </c>
      <c r="AA5459" s="334">
        <v>0</v>
      </c>
      <c r="AB5459" s="334">
        <v>0</v>
      </c>
      <c r="AD5459" s="334">
        <v>0</v>
      </c>
      <c r="AE5459" s="334">
        <f t="shared" si="857"/>
        <v>0</v>
      </c>
      <c r="AF5459" s="334">
        <f t="shared" si="858"/>
        <v>0</v>
      </c>
      <c r="AG5459" s="340">
        <f t="shared" si="859"/>
        <v>0</v>
      </c>
      <c r="AI5459" s="340">
        <f t="shared" si="860"/>
        <v>0</v>
      </c>
      <c r="AJ5459" s="340">
        <f t="shared" si="860"/>
        <v>0</v>
      </c>
      <c r="AK5459" s="340">
        <f t="shared" si="860"/>
        <v>0</v>
      </c>
      <c r="AL5459" s="340">
        <f t="shared" si="860"/>
        <v>0</v>
      </c>
      <c r="AM5459" s="340">
        <f t="shared" si="860"/>
        <v>0</v>
      </c>
    </row>
    <row r="5460" spans="1:39" x14ac:dyDescent="0.35">
      <c r="A5460" s="337">
        <v>27373</v>
      </c>
      <c r="B5460" s="338">
        <f t="shared" si="854"/>
        <v>1974</v>
      </c>
      <c r="C5460" s="338">
        <f t="shared" si="855"/>
        <v>12</v>
      </c>
      <c r="D5460" s="338">
        <f t="shared" si="856"/>
        <v>10</v>
      </c>
      <c r="E5460" s="334">
        <v>0</v>
      </c>
      <c r="F5460" s="334">
        <v>0</v>
      </c>
      <c r="G5460" s="334">
        <v>0</v>
      </c>
      <c r="H5460" s="334">
        <v>0</v>
      </c>
      <c r="I5460" s="334">
        <v>0</v>
      </c>
      <c r="J5460" s="334">
        <v>0</v>
      </c>
      <c r="K5460" s="334">
        <v>0</v>
      </c>
      <c r="L5460" s="334">
        <v>0</v>
      </c>
      <c r="M5460" s="334">
        <v>0</v>
      </c>
      <c r="N5460" s="334">
        <v>0</v>
      </c>
      <c r="O5460" s="334">
        <v>0</v>
      </c>
      <c r="P5460" s="334">
        <v>0</v>
      </c>
      <c r="Q5460" s="334">
        <v>0</v>
      </c>
      <c r="R5460" s="334">
        <v>0</v>
      </c>
      <c r="S5460" s="334">
        <v>0</v>
      </c>
      <c r="T5460" s="334">
        <v>0</v>
      </c>
      <c r="U5460" s="334">
        <v>0</v>
      </c>
      <c r="V5460" s="334">
        <v>0</v>
      </c>
      <c r="W5460" s="334">
        <v>0</v>
      </c>
      <c r="X5460" s="334">
        <v>0</v>
      </c>
      <c r="Y5460" s="334">
        <v>0</v>
      </c>
      <c r="Z5460" s="334">
        <v>0</v>
      </c>
      <c r="AA5460" s="334">
        <v>0</v>
      </c>
      <c r="AB5460" s="334">
        <v>0</v>
      </c>
      <c r="AD5460" s="334">
        <v>0</v>
      </c>
      <c r="AE5460" s="334">
        <f t="shared" si="857"/>
        <v>0</v>
      </c>
      <c r="AF5460" s="334">
        <f t="shared" si="858"/>
        <v>0</v>
      </c>
      <c r="AG5460" s="340">
        <f t="shared" si="859"/>
        <v>0</v>
      </c>
      <c r="AI5460" s="340">
        <f t="shared" ref="AI5460:AM5475" si="861">IF($C5460=AI$1,$AF5460,0)</f>
        <v>0</v>
      </c>
      <c r="AJ5460" s="340">
        <f t="shared" si="861"/>
        <v>0</v>
      </c>
      <c r="AK5460" s="340">
        <f t="shared" si="861"/>
        <v>0</v>
      </c>
      <c r="AL5460" s="340">
        <f t="shared" si="861"/>
        <v>0</v>
      </c>
      <c r="AM5460" s="340">
        <f t="shared" si="861"/>
        <v>0</v>
      </c>
    </row>
    <row r="5461" spans="1:39" x14ac:dyDescent="0.35">
      <c r="A5461" s="337">
        <v>27374</v>
      </c>
      <c r="B5461" s="338">
        <f t="shared" si="854"/>
        <v>1974</v>
      </c>
      <c r="C5461" s="338">
        <f t="shared" si="855"/>
        <v>12</v>
      </c>
      <c r="D5461" s="338">
        <f t="shared" si="856"/>
        <v>11</v>
      </c>
      <c r="E5461" s="334">
        <v>0</v>
      </c>
      <c r="F5461" s="334">
        <v>0</v>
      </c>
      <c r="G5461" s="334">
        <v>0</v>
      </c>
      <c r="H5461" s="334">
        <v>0</v>
      </c>
      <c r="I5461" s="334">
        <v>0</v>
      </c>
      <c r="J5461" s="334">
        <v>0</v>
      </c>
      <c r="K5461" s="334">
        <v>0</v>
      </c>
      <c r="L5461" s="334">
        <v>0</v>
      </c>
      <c r="M5461" s="334">
        <v>0</v>
      </c>
      <c r="N5461" s="334">
        <v>0</v>
      </c>
      <c r="O5461" s="334">
        <v>0</v>
      </c>
      <c r="P5461" s="334">
        <v>0</v>
      </c>
      <c r="Q5461" s="334">
        <v>0</v>
      </c>
      <c r="R5461" s="334">
        <v>0</v>
      </c>
      <c r="S5461" s="334">
        <v>0.1</v>
      </c>
      <c r="T5461" s="334">
        <v>0</v>
      </c>
      <c r="U5461" s="334">
        <v>0.1</v>
      </c>
      <c r="V5461" s="334">
        <v>0</v>
      </c>
      <c r="W5461" s="334">
        <v>0</v>
      </c>
      <c r="X5461" s="334">
        <v>0.1</v>
      </c>
      <c r="Y5461" s="334">
        <v>0</v>
      </c>
      <c r="Z5461" s="334">
        <v>0</v>
      </c>
      <c r="AA5461" s="334">
        <v>0</v>
      </c>
      <c r="AB5461" s="334">
        <v>0</v>
      </c>
      <c r="AD5461" s="334">
        <v>0.3</v>
      </c>
      <c r="AE5461" s="334">
        <f t="shared" si="857"/>
        <v>0.3</v>
      </c>
      <c r="AF5461" s="334">
        <f t="shared" si="858"/>
        <v>0.30000000000000004</v>
      </c>
      <c r="AG5461" s="340">
        <f t="shared" si="859"/>
        <v>5.5511151231257827E-17</v>
      </c>
      <c r="AI5461" s="340">
        <f t="shared" si="861"/>
        <v>0</v>
      </c>
      <c r="AJ5461" s="340">
        <f t="shared" si="861"/>
        <v>0</v>
      </c>
      <c r="AK5461" s="340">
        <f t="shared" si="861"/>
        <v>0</v>
      </c>
      <c r="AL5461" s="340">
        <f t="shared" si="861"/>
        <v>0</v>
      </c>
      <c r="AM5461" s="340">
        <f t="shared" si="861"/>
        <v>0</v>
      </c>
    </row>
    <row r="5462" spans="1:39" x14ac:dyDescent="0.35">
      <c r="A5462" s="337">
        <v>27375</v>
      </c>
      <c r="B5462" s="338">
        <f t="shared" si="854"/>
        <v>1974</v>
      </c>
      <c r="C5462" s="338">
        <f t="shared" si="855"/>
        <v>12</v>
      </c>
      <c r="D5462" s="338">
        <f t="shared" si="856"/>
        <v>12</v>
      </c>
      <c r="E5462" s="334">
        <v>0</v>
      </c>
      <c r="F5462" s="334">
        <v>0</v>
      </c>
      <c r="G5462" s="334">
        <v>0</v>
      </c>
      <c r="H5462" s="334">
        <v>0</v>
      </c>
      <c r="I5462" s="334">
        <v>0</v>
      </c>
      <c r="J5462" s="334">
        <v>0</v>
      </c>
      <c r="K5462" s="334">
        <v>0</v>
      </c>
      <c r="L5462" s="334">
        <v>0</v>
      </c>
      <c r="M5462" s="334">
        <v>0</v>
      </c>
      <c r="N5462" s="334">
        <v>0.1</v>
      </c>
      <c r="O5462" s="334">
        <v>0.1</v>
      </c>
      <c r="P5462" s="334">
        <v>0.1</v>
      </c>
      <c r="Q5462" s="334">
        <v>0</v>
      </c>
      <c r="R5462" s="334">
        <v>0</v>
      </c>
      <c r="S5462" s="334">
        <v>0</v>
      </c>
      <c r="T5462" s="334">
        <v>0</v>
      </c>
      <c r="U5462" s="334">
        <v>0</v>
      </c>
      <c r="V5462" s="334">
        <v>0</v>
      </c>
      <c r="W5462" s="334">
        <v>0</v>
      </c>
      <c r="X5462" s="334">
        <v>0</v>
      </c>
      <c r="Y5462" s="334">
        <v>0</v>
      </c>
      <c r="Z5462" s="334">
        <v>0</v>
      </c>
      <c r="AA5462" s="334">
        <v>0</v>
      </c>
      <c r="AB5462" s="334">
        <v>0</v>
      </c>
      <c r="AD5462" s="334">
        <v>0.3</v>
      </c>
      <c r="AE5462" s="334">
        <f t="shared" si="857"/>
        <v>0.3</v>
      </c>
      <c r="AF5462" s="334">
        <f t="shared" si="858"/>
        <v>0.30000000000000004</v>
      </c>
      <c r="AG5462" s="340">
        <f t="shared" si="859"/>
        <v>5.5511151231257827E-17</v>
      </c>
      <c r="AI5462" s="340">
        <f t="shared" si="861"/>
        <v>0</v>
      </c>
      <c r="AJ5462" s="340">
        <f t="shared" si="861"/>
        <v>0</v>
      </c>
      <c r="AK5462" s="340">
        <f t="shared" si="861"/>
        <v>0</v>
      </c>
      <c r="AL5462" s="340">
        <f t="shared" si="861"/>
        <v>0</v>
      </c>
      <c r="AM5462" s="340">
        <f t="shared" si="861"/>
        <v>0</v>
      </c>
    </row>
    <row r="5463" spans="1:39" x14ac:dyDescent="0.35">
      <c r="A5463" s="337">
        <v>27376</v>
      </c>
      <c r="B5463" s="338">
        <f t="shared" si="854"/>
        <v>1974</v>
      </c>
      <c r="C5463" s="338">
        <f t="shared" si="855"/>
        <v>12</v>
      </c>
      <c r="D5463" s="338">
        <f t="shared" si="856"/>
        <v>13</v>
      </c>
      <c r="E5463" s="334">
        <v>0</v>
      </c>
      <c r="F5463" s="334">
        <v>0</v>
      </c>
      <c r="G5463" s="334">
        <v>0</v>
      </c>
      <c r="H5463" s="334">
        <v>0</v>
      </c>
      <c r="I5463" s="334">
        <v>0</v>
      </c>
      <c r="J5463" s="334">
        <v>0</v>
      </c>
      <c r="K5463" s="334">
        <v>0</v>
      </c>
      <c r="L5463" s="334">
        <v>0</v>
      </c>
      <c r="M5463" s="334">
        <v>0</v>
      </c>
      <c r="N5463" s="334">
        <v>0</v>
      </c>
      <c r="O5463" s="334">
        <v>0</v>
      </c>
      <c r="P5463" s="334">
        <v>0</v>
      </c>
      <c r="Q5463" s="334">
        <v>0</v>
      </c>
      <c r="R5463" s="334">
        <v>0</v>
      </c>
      <c r="S5463" s="334">
        <v>0</v>
      </c>
      <c r="T5463" s="334">
        <v>0</v>
      </c>
      <c r="U5463" s="334">
        <v>0</v>
      </c>
      <c r="V5463" s="334">
        <v>0</v>
      </c>
      <c r="W5463" s="334">
        <v>0</v>
      </c>
      <c r="X5463" s="334">
        <v>0</v>
      </c>
      <c r="Y5463" s="334">
        <v>0</v>
      </c>
      <c r="Z5463" s="334">
        <v>0</v>
      </c>
      <c r="AA5463" s="334">
        <v>0</v>
      </c>
      <c r="AB5463" s="334">
        <v>0</v>
      </c>
      <c r="AD5463" s="334">
        <v>0</v>
      </c>
      <c r="AE5463" s="334">
        <f t="shared" si="857"/>
        <v>0</v>
      </c>
      <c r="AF5463" s="334">
        <f t="shared" si="858"/>
        <v>0</v>
      </c>
      <c r="AG5463" s="340">
        <f t="shared" si="859"/>
        <v>0</v>
      </c>
      <c r="AI5463" s="340">
        <f t="shared" si="861"/>
        <v>0</v>
      </c>
      <c r="AJ5463" s="340">
        <f t="shared" si="861"/>
        <v>0</v>
      </c>
      <c r="AK5463" s="340">
        <f t="shared" si="861"/>
        <v>0</v>
      </c>
      <c r="AL5463" s="340">
        <f t="shared" si="861"/>
        <v>0</v>
      </c>
      <c r="AM5463" s="340">
        <f t="shared" si="861"/>
        <v>0</v>
      </c>
    </row>
    <row r="5464" spans="1:39" x14ac:dyDescent="0.35">
      <c r="A5464" s="337">
        <v>27377</v>
      </c>
      <c r="B5464" s="338">
        <f t="shared" si="854"/>
        <v>1974</v>
      </c>
      <c r="C5464" s="338">
        <f t="shared" si="855"/>
        <v>12</v>
      </c>
      <c r="D5464" s="338">
        <f t="shared" si="856"/>
        <v>14</v>
      </c>
      <c r="E5464" s="334">
        <v>0</v>
      </c>
      <c r="F5464" s="334">
        <v>0</v>
      </c>
      <c r="G5464" s="334">
        <v>0</v>
      </c>
      <c r="H5464" s="334">
        <v>0</v>
      </c>
      <c r="I5464" s="334">
        <v>0</v>
      </c>
      <c r="J5464" s="334">
        <v>0</v>
      </c>
      <c r="K5464" s="334">
        <v>0</v>
      </c>
      <c r="L5464" s="334">
        <v>0</v>
      </c>
      <c r="M5464" s="334">
        <v>0</v>
      </c>
      <c r="N5464" s="334">
        <v>0</v>
      </c>
      <c r="O5464" s="334">
        <v>0</v>
      </c>
      <c r="P5464" s="334">
        <v>0</v>
      </c>
      <c r="Q5464" s="334">
        <v>0</v>
      </c>
      <c r="R5464" s="334">
        <v>0</v>
      </c>
      <c r="S5464" s="334">
        <v>0</v>
      </c>
      <c r="T5464" s="334">
        <v>0</v>
      </c>
      <c r="U5464" s="334">
        <v>0</v>
      </c>
      <c r="V5464" s="334">
        <v>0</v>
      </c>
      <c r="W5464" s="334">
        <v>0</v>
      </c>
      <c r="X5464" s="334">
        <v>0</v>
      </c>
      <c r="Y5464" s="334">
        <v>0</v>
      </c>
      <c r="Z5464" s="334">
        <v>0</v>
      </c>
      <c r="AA5464" s="334">
        <v>0</v>
      </c>
      <c r="AB5464" s="334">
        <v>0</v>
      </c>
      <c r="AD5464" s="334">
        <v>0</v>
      </c>
      <c r="AE5464" s="334">
        <f t="shared" si="857"/>
        <v>0</v>
      </c>
      <c r="AF5464" s="334">
        <f t="shared" si="858"/>
        <v>0</v>
      </c>
      <c r="AG5464" s="340">
        <f t="shared" si="859"/>
        <v>0</v>
      </c>
      <c r="AI5464" s="340">
        <f t="shared" si="861"/>
        <v>0</v>
      </c>
      <c r="AJ5464" s="340">
        <f t="shared" si="861"/>
        <v>0</v>
      </c>
      <c r="AK5464" s="340">
        <f t="shared" si="861"/>
        <v>0</v>
      </c>
      <c r="AL5464" s="340">
        <f t="shared" si="861"/>
        <v>0</v>
      </c>
      <c r="AM5464" s="340">
        <f t="shared" si="861"/>
        <v>0</v>
      </c>
    </row>
    <row r="5465" spans="1:39" x14ac:dyDescent="0.35">
      <c r="A5465" s="337">
        <v>27378</v>
      </c>
      <c r="B5465" s="338">
        <f t="shared" si="854"/>
        <v>1974</v>
      </c>
      <c r="C5465" s="338">
        <f t="shared" si="855"/>
        <v>12</v>
      </c>
      <c r="D5465" s="338">
        <f t="shared" si="856"/>
        <v>15</v>
      </c>
      <c r="E5465" s="334">
        <v>0</v>
      </c>
      <c r="F5465" s="334">
        <v>0</v>
      </c>
      <c r="G5465" s="334">
        <v>0</v>
      </c>
      <c r="H5465" s="334">
        <v>0</v>
      </c>
      <c r="I5465" s="334">
        <v>0</v>
      </c>
      <c r="J5465" s="334">
        <v>0</v>
      </c>
      <c r="K5465" s="334">
        <v>0</v>
      </c>
      <c r="L5465" s="334">
        <v>0</v>
      </c>
      <c r="M5465" s="334">
        <v>0</v>
      </c>
      <c r="N5465" s="334">
        <v>0</v>
      </c>
      <c r="O5465" s="334">
        <v>0</v>
      </c>
      <c r="P5465" s="334">
        <v>0</v>
      </c>
      <c r="Q5465" s="334">
        <v>0</v>
      </c>
      <c r="R5465" s="334">
        <v>0</v>
      </c>
      <c r="S5465" s="334">
        <v>0</v>
      </c>
      <c r="T5465" s="334">
        <v>0</v>
      </c>
      <c r="U5465" s="334">
        <v>0</v>
      </c>
      <c r="V5465" s="334">
        <v>0</v>
      </c>
      <c r="W5465" s="334">
        <v>0</v>
      </c>
      <c r="X5465" s="334">
        <v>0</v>
      </c>
      <c r="Y5465" s="334">
        <v>0</v>
      </c>
      <c r="Z5465" s="334">
        <v>0</v>
      </c>
      <c r="AA5465" s="334">
        <v>0</v>
      </c>
      <c r="AB5465" s="334">
        <v>0</v>
      </c>
      <c r="AD5465" s="334">
        <v>0</v>
      </c>
      <c r="AE5465" s="334">
        <f t="shared" si="857"/>
        <v>0</v>
      </c>
      <c r="AF5465" s="334">
        <f t="shared" si="858"/>
        <v>0</v>
      </c>
      <c r="AG5465" s="340">
        <f t="shared" si="859"/>
        <v>0</v>
      </c>
      <c r="AI5465" s="340">
        <f t="shared" si="861"/>
        <v>0</v>
      </c>
      <c r="AJ5465" s="340">
        <f t="shared" si="861"/>
        <v>0</v>
      </c>
      <c r="AK5465" s="340">
        <f t="shared" si="861"/>
        <v>0</v>
      </c>
      <c r="AL5465" s="340">
        <f t="shared" si="861"/>
        <v>0</v>
      </c>
      <c r="AM5465" s="340">
        <f t="shared" si="861"/>
        <v>0</v>
      </c>
    </row>
    <row r="5466" spans="1:39" x14ac:dyDescent="0.35">
      <c r="A5466" s="337">
        <v>27379</v>
      </c>
      <c r="B5466" s="338">
        <f t="shared" si="854"/>
        <v>1974</v>
      </c>
      <c r="C5466" s="338">
        <f t="shared" si="855"/>
        <v>12</v>
      </c>
      <c r="D5466" s="338">
        <f t="shared" si="856"/>
        <v>16</v>
      </c>
      <c r="E5466" s="334">
        <v>0</v>
      </c>
      <c r="F5466" s="334">
        <v>0</v>
      </c>
      <c r="G5466" s="334">
        <v>0</v>
      </c>
      <c r="H5466" s="334">
        <v>0</v>
      </c>
      <c r="I5466" s="334">
        <v>0</v>
      </c>
      <c r="J5466" s="334">
        <v>0</v>
      </c>
      <c r="K5466" s="334">
        <v>0</v>
      </c>
      <c r="L5466" s="334">
        <v>0</v>
      </c>
      <c r="M5466" s="334">
        <v>0</v>
      </c>
      <c r="N5466" s="334">
        <v>0</v>
      </c>
      <c r="O5466" s="334">
        <v>0</v>
      </c>
      <c r="P5466" s="334">
        <v>0</v>
      </c>
      <c r="Q5466" s="334">
        <v>0</v>
      </c>
      <c r="R5466" s="334">
        <v>0</v>
      </c>
      <c r="S5466" s="334">
        <v>0</v>
      </c>
      <c r="T5466" s="334">
        <v>0</v>
      </c>
      <c r="U5466" s="334">
        <v>0</v>
      </c>
      <c r="V5466" s="334">
        <v>0</v>
      </c>
      <c r="W5466" s="334">
        <v>0</v>
      </c>
      <c r="X5466" s="334">
        <v>0</v>
      </c>
      <c r="Y5466" s="334">
        <v>0</v>
      </c>
      <c r="Z5466" s="334">
        <v>0</v>
      </c>
      <c r="AA5466" s="334">
        <v>0</v>
      </c>
      <c r="AB5466" s="334">
        <v>0</v>
      </c>
      <c r="AD5466" s="334">
        <v>0</v>
      </c>
      <c r="AE5466" s="334">
        <f t="shared" si="857"/>
        <v>0</v>
      </c>
      <c r="AF5466" s="334">
        <f t="shared" si="858"/>
        <v>0</v>
      </c>
      <c r="AG5466" s="340">
        <f t="shared" si="859"/>
        <v>0</v>
      </c>
      <c r="AI5466" s="340">
        <f t="shared" si="861"/>
        <v>0</v>
      </c>
      <c r="AJ5466" s="340">
        <f t="shared" si="861"/>
        <v>0</v>
      </c>
      <c r="AK5466" s="340">
        <f t="shared" si="861"/>
        <v>0</v>
      </c>
      <c r="AL5466" s="340">
        <f t="shared" si="861"/>
        <v>0</v>
      </c>
      <c r="AM5466" s="340">
        <f t="shared" si="861"/>
        <v>0</v>
      </c>
    </row>
    <row r="5467" spans="1:39" x14ac:dyDescent="0.35">
      <c r="A5467" s="337">
        <v>27380</v>
      </c>
      <c r="B5467" s="338">
        <f t="shared" si="854"/>
        <v>1974</v>
      </c>
      <c r="C5467" s="338">
        <f t="shared" si="855"/>
        <v>12</v>
      </c>
      <c r="D5467" s="338">
        <f t="shared" si="856"/>
        <v>17</v>
      </c>
      <c r="E5467" s="334">
        <v>0</v>
      </c>
      <c r="F5467" s="334">
        <v>0</v>
      </c>
      <c r="G5467" s="334">
        <v>0</v>
      </c>
      <c r="H5467" s="334">
        <v>0</v>
      </c>
      <c r="I5467" s="334">
        <v>0</v>
      </c>
      <c r="J5467" s="334">
        <v>0</v>
      </c>
      <c r="K5467" s="334">
        <v>0</v>
      </c>
      <c r="L5467" s="334">
        <v>0</v>
      </c>
      <c r="M5467" s="334">
        <v>0</v>
      </c>
      <c r="N5467" s="334">
        <v>0.2</v>
      </c>
      <c r="O5467" s="334">
        <v>0.1</v>
      </c>
      <c r="P5467" s="334">
        <v>0.2</v>
      </c>
      <c r="Q5467" s="334">
        <v>0</v>
      </c>
      <c r="R5467" s="334">
        <v>0</v>
      </c>
      <c r="S5467" s="334">
        <v>0</v>
      </c>
      <c r="T5467" s="334">
        <v>0</v>
      </c>
      <c r="U5467" s="334">
        <v>0</v>
      </c>
      <c r="V5467" s="334">
        <v>0</v>
      </c>
      <c r="W5467" s="334">
        <v>0</v>
      </c>
      <c r="X5467" s="334">
        <v>0</v>
      </c>
      <c r="Y5467" s="334">
        <v>0</v>
      </c>
      <c r="Z5467" s="334">
        <v>0</v>
      </c>
      <c r="AA5467" s="334">
        <v>0</v>
      </c>
      <c r="AB5467" s="334">
        <v>0</v>
      </c>
      <c r="AD5467" s="334">
        <v>0.5</v>
      </c>
      <c r="AE5467" s="334">
        <f t="shared" si="857"/>
        <v>0.5</v>
      </c>
      <c r="AF5467" s="334">
        <f t="shared" si="858"/>
        <v>0.5</v>
      </c>
      <c r="AG5467" s="340">
        <f t="shared" si="859"/>
        <v>0</v>
      </c>
      <c r="AI5467" s="340">
        <f t="shared" si="861"/>
        <v>0</v>
      </c>
      <c r="AJ5467" s="340">
        <f t="shared" si="861"/>
        <v>0</v>
      </c>
      <c r="AK5467" s="340">
        <f t="shared" si="861"/>
        <v>0</v>
      </c>
      <c r="AL5467" s="340">
        <f t="shared" si="861"/>
        <v>0</v>
      </c>
      <c r="AM5467" s="340">
        <f t="shared" si="861"/>
        <v>0</v>
      </c>
    </row>
    <row r="5468" spans="1:39" x14ac:dyDescent="0.35">
      <c r="A5468" s="337">
        <v>27381</v>
      </c>
      <c r="B5468" s="338">
        <f t="shared" si="854"/>
        <v>1974</v>
      </c>
      <c r="C5468" s="338">
        <f t="shared" si="855"/>
        <v>12</v>
      </c>
      <c r="D5468" s="338">
        <f t="shared" si="856"/>
        <v>18</v>
      </c>
      <c r="E5468" s="334">
        <v>0</v>
      </c>
      <c r="F5468" s="334">
        <v>0</v>
      </c>
      <c r="G5468" s="334">
        <v>0</v>
      </c>
      <c r="H5468" s="334">
        <v>0</v>
      </c>
      <c r="I5468" s="334">
        <v>0</v>
      </c>
      <c r="J5468" s="334">
        <v>0</v>
      </c>
      <c r="K5468" s="334">
        <v>0</v>
      </c>
      <c r="L5468" s="334">
        <v>0</v>
      </c>
      <c r="M5468" s="334">
        <v>0</v>
      </c>
      <c r="N5468" s="334">
        <v>0</v>
      </c>
      <c r="O5468" s="334">
        <v>0</v>
      </c>
      <c r="P5468" s="334">
        <v>0</v>
      </c>
      <c r="Q5468" s="334">
        <v>0</v>
      </c>
      <c r="R5468" s="334">
        <v>0</v>
      </c>
      <c r="S5468" s="334">
        <v>0</v>
      </c>
      <c r="T5468" s="334">
        <v>0</v>
      </c>
      <c r="U5468" s="334">
        <v>0</v>
      </c>
      <c r="V5468" s="334">
        <v>0</v>
      </c>
      <c r="W5468" s="334">
        <v>0</v>
      </c>
      <c r="X5468" s="334">
        <v>0</v>
      </c>
      <c r="Y5468" s="334">
        <v>0</v>
      </c>
      <c r="Z5468" s="334">
        <v>0</v>
      </c>
      <c r="AA5468" s="334">
        <v>0</v>
      </c>
      <c r="AB5468" s="334">
        <v>0</v>
      </c>
      <c r="AD5468" s="334">
        <v>0</v>
      </c>
      <c r="AE5468" s="334">
        <f t="shared" si="857"/>
        <v>0</v>
      </c>
      <c r="AF5468" s="334">
        <f t="shared" si="858"/>
        <v>0</v>
      </c>
      <c r="AG5468" s="340">
        <f t="shared" si="859"/>
        <v>0</v>
      </c>
      <c r="AI5468" s="340">
        <f t="shared" si="861"/>
        <v>0</v>
      </c>
      <c r="AJ5468" s="340">
        <f t="shared" si="861"/>
        <v>0</v>
      </c>
      <c r="AK5468" s="340">
        <f t="shared" si="861"/>
        <v>0</v>
      </c>
      <c r="AL5468" s="340">
        <f t="shared" si="861"/>
        <v>0</v>
      </c>
      <c r="AM5468" s="340">
        <f t="shared" si="861"/>
        <v>0</v>
      </c>
    </row>
    <row r="5469" spans="1:39" x14ac:dyDescent="0.35">
      <c r="A5469" s="337">
        <v>27382</v>
      </c>
      <c r="B5469" s="338">
        <f t="shared" si="854"/>
        <v>1974</v>
      </c>
      <c r="C5469" s="338">
        <f t="shared" si="855"/>
        <v>12</v>
      </c>
      <c r="D5469" s="338">
        <f t="shared" si="856"/>
        <v>19</v>
      </c>
      <c r="E5469" s="334">
        <v>0</v>
      </c>
      <c r="F5469" s="334">
        <v>0</v>
      </c>
      <c r="G5469" s="334">
        <v>0</v>
      </c>
      <c r="H5469" s="334">
        <v>0</v>
      </c>
      <c r="I5469" s="334">
        <v>0</v>
      </c>
      <c r="J5469" s="334">
        <v>0</v>
      </c>
      <c r="K5469" s="334">
        <v>0</v>
      </c>
      <c r="L5469" s="334">
        <v>0</v>
      </c>
      <c r="M5469" s="334">
        <v>0</v>
      </c>
      <c r="N5469" s="334">
        <v>0</v>
      </c>
      <c r="O5469" s="334">
        <v>0</v>
      </c>
      <c r="P5469" s="334">
        <v>0</v>
      </c>
      <c r="Q5469" s="334">
        <v>0</v>
      </c>
      <c r="R5469" s="334">
        <v>0</v>
      </c>
      <c r="S5469" s="334">
        <v>0</v>
      </c>
      <c r="T5469" s="334">
        <v>0</v>
      </c>
      <c r="U5469" s="334">
        <v>0</v>
      </c>
      <c r="V5469" s="334">
        <v>0</v>
      </c>
      <c r="W5469" s="334">
        <v>0</v>
      </c>
      <c r="X5469" s="334">
        <v>0</v>
      </c>
      <c r="Y5469" s="334">
        <v>0</v>
      </c>
      <c r="Z5469" s="334">
        <v>0</v>
      </c>
      <c r="AA5469" s="334">
        <v>0</v>
      </c>
      <c r="AB5469" s="334">
        <v>0</v>
      </c>
      <c r="AD5469" s="334">
        <v>0</v>
      </c>
      <c r="AE5469" s="334">
        <f t="shared" si="857"/>
        <v>0</v>
      </c>
      <c r="AF5469" s="334">
        <f t="shared" si="858"/>
        <v>0</v>
      </c>
      <c r="AG5469" s="340">
        <f t="shared" si="859"/>
        <v>0</v>
      </c>
      <c r="AI5469" s="340">
        <f t="shared" si="861"/>
        <v>0</v>
      </c>
      <c r="AJ5469" s="340">
        <f t="shared" si="861"/>
        <v>0</v>
      </c>
      <c r="AK5469" s="340">
        <f t="shared" si="861"/>
        <v>0</v>
      </c>
      <c r="AL5469" s="340">
        <f t="shared" si="861"/>
        <v>0</v>
      </c>
      <c r="AM5469" s="340">
        <f t="shared" si="861"/>
        <v>0</v>
      </c>
    </row>
    <row r="5470" spans="1:39" x14ac:dyDescent="0.35">
      <c r="A5470" s="337">
        <v>27383</v>
      </c>
      <c r="B5470" s="338">
        <f t="shared" si="854"/>
        <v>1974</v>
      </c>
      <c r="C5470" s="338">
        <f t="shared" si="855"/>
        <v>12</v>
      </c>
      <c r="D5470" s="338">
        <f t="shared" si="856"/>
        <v>20</v>
      </c>
      <c r="E5470" s="334">
        <v>0</v>
      </c>
      <c r="F5470" s="334">
        <v>0</v>
      </c>
      <c r="G5470" s="334">
        <v>0</v>
      </c>
      <c r="H5470" s="334">
        <v>0</v>
      </c>
      <c r="I5470" s="334">
        <v>0</v>
      </c>
      <c r="J5470" s="334">
        <v>0</v>
      </c>
      <c r="K5470" s="334">
        <v>0</v>
      </c>
      <c r="L5470" s="334">
        <v>0</v>
      </c>
      <c r="M5470" s="334">
        <v>0</v>
      </c>
      <c r="N5470" s="334">
        <v>0</v>
      </c>
      <c r="O5470" s="334">
        <v>0</v>
      </c>
      <c r="P5470" s="334">
        <v>0</v>
      </c>
      <c r="Q5470" s="334">
        <v>0</v>
      </c>
      <c r="R5470" s="334">
        <v>0</v>
      </c>
      <c r="S5470" s="334">
        <v>0</v>
      </c>
      <c r="T5470" s="334">
        <v>0</v>
      </c>
      <c r="U5470" s="334">
        <v>0</v>
      </c>
      <c r="V5470" s="334">
        <v>0</v>
      </c>
      <c r="W5470" s="334">
        <v>0</v>
      </c>
      <c r="X5470" s="334">
        <v>0</v>
      </c>
      <c r="Y5470" s="334">
        <v>0</v>
      </c>
      <c r="Z5470" s="334">
        <v>0</v>
      </c>
      <c r="AA5470" s="334">
        <v>0</v>
      </c>
      <c r="AB5470" s="334">
        <v>0</v>
      </c>
      <c r="AD5470" s="334">
        <v>0</v>
      </c>
      <c r="AE5470" s="334">
        <f t="shared" si="857"/>
        <v>0</v>
      </c>
      <c r="AF5470" s="334">
        <f t="shared" si="858"/>
        <v>0</v>
      </c>
      <c r="AG5470" s="340">
        <f t="shared" si="859"/>
        <v>0</v>
      </c>
      <c r="AI5470" s="340">
        <f t="shared" si="861"/>
        <v>0</v>
      </c>
      <c r="AJ5470" s="340">
        <f t="shared" si="861"/>
        <v>0</v>
      </c>
      <c r="AK5470" s="340">
        <f t="shared" si="861"/>
        <v>0</v>
      </c>
      <c r="AL5470" s="340">
        <f t="shared" si="861"/>
        <v>0</v>
      </c>
      <c r="AM5470" s="340">
        <f t="shared" si="861"/>
        <v>0</v>
      </c>
    </row>
    <row r="5471" spans="1:39" x14ac:dyDescent="0.35">
      <c r="A5471" s="337">
        <v>27384</v>
      </c>
      <c r="B5471" s="338">
        <f t="shared" si="854"/>
        <v>1974</v>
      </c>
      <c r="C5471" s="338">
        <f t="shared" si="855"/>
        <v>12</v>
      </c>
      <c r="D5471" s="338">
        <f t="shared" si="856"/>
        <v>21</v>
      </c>
      <c r="E5471" s="334">
        <v>0</v>
      </c>
      <c r="F5471" s="334">
        <v>0</v>
      </c>
      <c r="G5471" s="334">
        <v>0</v>
      </c>
      <c r="H5471" s="334">
        <v>0</v>
      </c>
      <c r="I5471" s="334">
        <v>0</v>
      </c>
      <c r="J5471" s="334">
        <v>0</v>
      </c>
      <c r="K5471" s="334">
        <v>0</v>
      </c>
      <c r="L5471" s="334">
        <v>0</v>
      </c>
      <c r="M5471" s="334">
        <v>0</v>
      </c>
      <c r="N5471" s="334">
        <v>0</v>
      </c>
      <c r="O5471" s="334">
        <v>0</v>
      </c>
      <c r="P5471" s="334">
        <v>0</v>
      </c>
      <c r="Q5471" s="334">
        <v>0</v>
      </c>
      <c r="R5471" s="334">
        <v>0</v>
      </c>
      <c r="S5471" s="334">
        <v>0</v>
      </c>
      <c r="T5471" s="334">
        <v>0.1</v>
      </c>
      <c r="U5471" s="334">
        <v>0</v>
      </c>
      <c r="V5471" s="334">
        <v>0.1</v>
      </c>
      <c r="W5471" s="334">
        <v>0</v>
      </c>
      <c r="X5471" s="334">
        <v>0</v>
      </c>
      <c r="Y5471" s="334">
        <v>0.1</v>
      </c>
      <c r="Z5471" s="334">
        <v>0</v>
      </c>
      <c r="AA5471" s="334">
        <v>0</v>
      </c>
      <c r="AB5471" s="334">
        <v>0</v>
      </c>
      <c r="AD5471" s="334">
        <v>0.3</v>
      </c>
      <c r="AE5471" s="334">
        <f t="shared" si="857"/>
        <v>0.3</v>
      </c>
      <c r="AF5471" s="334">
        <f t="shared" si="858"/>
        <v>0.30000000000000004</v>
      </c>
      <c r="AG5471" s="340">
        <f t="shared" si="859"/>
        <v>5.5511151231257827E-17</v>
      </c>
      <c r="AI5471" s="340">
        <f t="shared" si="861"/>
        <v>0</v>
      </c>
      <c r="AJ5471" s="340">
        <f t="shared" si="861"/>
        <v>0</v>
      </c>
      <c r="AK5471" s="340">
        <f t="shared" si="861"/>
        <v>0</v>
      </c>
      <c r="AL5471" s="340">
        <f t="shared" si="861"/>
        <v>0</v>
      </c>
      <c r="AM5471" s="340">
        <f t="shared" si="861"/>
        <v>0</v>
      </c>
    </row>
    <row r="5472" spans="1:39" x14ac:dyDescent="0.35">
      <c r="A5472" s="337">
        <v>27385</v>
      </c>
      <c r="B5472" s="338">
        <f t="shared" si="854"/>
        <v>1974</v>
      </c>
      <c r="C5472" s="338">
        <f t="shared" si="855"/>
        <v>12</v>
      </c>
      <c r="D5472" s="338">
        <f t="shared" si="856"/>
        <v>22</v>
      </c>
      <c r="E5472" s="334">
        <v>0.2</v>
      </c>
      <c r="F5472" s="334">
        <v>0.1</v>
      </c>
      <c r="G5472" s="334">
        <v>0.2</v>
      </c>
      <c r="H5472" s="334">
        <v>0.2</v>
      </c>
      <c r="I5472" s="334">
        <v>0.1</v>
      </c>
      <c r="J5472" s="334">
        <v>0.2</v>
      </c>
      <c r="K5472" s="334">
        <v>0.2</v>
      </c>
      <c r="L5472" s="334">
        <v>0.1</v>
      </c>
      <c r="M5472" s="334">
        <v>0.2</v>
      </c>
      <c r="N5472" s="334">
        <v>0.1</v>
      </c>
      <c r="O5472" s="334">
        <v>0.2</v>
      </c>
      <c r="P5472" s="334">
        <v>0.2</v>
      </c>
      <c r="Q5472" s="334">
        <v>0.1</v>
      </c>
      <c r="R5472" s="334">
        <v>0.2</v>
      </c>
      <c r="S5472" s="334">
        <v>0.2</v>
      </c>
      <c r="T5472" s="334">
        <v>0.1</v>
      </c>
      <c r="U5472" s="334">
        <v>0.2</v>
      </c>
      <c r="V5472" s="334">
        <v>0</v>
      </c>
      <c r="W5472" s="334">
        <v>0</v>
      </c>
      <c r="X5472" s="334">
        <v>0</v>
      </c>
      <c r="Y5472" s="334">
        <v>0</v>
      </c>
      <c r="Z5472" s="334">
        <v>0</v>
      </c>
      <c r="AA5472" s="334">
        <v>0</v>
      </c>
      <c r="AB5472" s="334">
        <v>0</v>
      </c>
      <c r="AD5472" s="334">
        <v>2.8</v>
      </c>
      <c r="AE5472" s="334">
        <f t="shared" si="857"/>
        <v>2.8</v>
      </c>
      <c r="AF5472" s="334">
        <f t="shared" si="858"/>
        <v>2.8000000000000007</v>
      </c>
      <c r="AG5472" s="340">
        <f t="shared" si="859"/>
        <v>8.8817841970012523E-16</v>
      </c>
      <c r="AI5472" s="340">
        <f t="shared" si="861"/>
        <v>0</v>
      </c>
      <c r="AJ5472" s="340">
        <f t="shared" si="861"/>
        <v>0</v>
      </c>
      <c r="AK5472" s="340">
        <f t="shared" si="861"/>
        <v>0</v>
      </c>
      <c r="AL5472" s="340">
        <f t="shared" si="861"/>
        <v>0</v>
      </c>
      <c r="AM5472" s="340">
        <f t="shared" si="861"/>
        <v>0</v>
      </c>
    </row>
    <row r="5473" spans="1:39" x14ac:dyDescent="0.35">
      <c r="A5473" s="337">
        <v>27386</v>
      </c>
      <c r="B5473" s="338">
        <f t="shared" si="854"/>
        <v>1974</v>
      </c>
      <c r="C5473" s="338">
        <f t="shared" si="855"/>
        <v>12</v>
      </c>
      <c r="D5473" s="338">
        <f t="shared" si="856"/>
        <v>23</v>
      </c>
      <c r="E5473" s="334">
        <v>0</v>
      </c>
      <c r="F5473" s="334">
        <v>0</v>
      </c>
      <c r="G5473" s="334">
        <v>0</v>
      </c>
      <c r="H5473" s="334">
        <v>0</v>
      </c>
      <c r="I5473" s="334">
        <v>0</v>
      </c>
      <c r="J5473" s="334">
        <v>0</v>
      </c>
      <c r="K5473" s="334">
        <v>0</v>
      </c>
      <c r="L5473" s="334">
        <v>0</v>
      </c>
      <c r="M5473" s="334">
        <v>0</v>
      </c>
      <c r="N5473" s="334">
        <v>0</v>
      </c>
      <c r="O5473" s="334">
        <v>0</v>
      </c>
      <c r="P5473" s="334">
        <v>0</v>
      </c>
      <c r="Q5473" s="334">
        <v>0</v>
      </c>
      <c r="R5473" s="334">
        <v>0</v>
      </c>
      <c r="S5473" s="334">
        <v>0</v>
      </c>
      <c r="T5473" s="334">
        <v>0</v>
      </c>
      <c r="U5473" s="334">
        <v>0</v>
      </c>
      <c r="V5473" s="334">
        <v>0</v>
      </c>
      <c r="W5473" s="334">
        <v>0</v>
      </c>
      <c r="X5473" s="334">
        <v>0</v>
      </c>
      <c r="Y5473" s="334">
        <v>0</v>
      </c>
      <c r="Z5473" s="334">
        <v>0</v>
      </c>
      <c r="AA5473" s="334">
        <v>0</v>
      </c>
      <c r="AB5473" s="334">
        <v>0</v>
      </c>
      <c r="AD5473" s="334">
        <v>0</v>
      </c>
      <c r="AE5473" s="334">
        <f t="shared" si="857"/>
        <v>0</v>
      </c>
      <c r="AF5473" s="334">
        <f t="shared" si="858"/>
        <v>0</v>
      </c>
      <c r="AG5473" s="340">
        <f t="shared" si="859"/>
        <v>0</v>
      </c>
      <c r="AI5473" s="340">
        <f t="shared" si="861"/>
        <v>0</v>
      </c>
      <c r="AJ5473" s="340">
        <f t="shared" si="861"/>
        <v>0</v>
      </c>
      <c r="AK5473" s="340">
        <f t="shared" si="861"/>
        <v>0</v>
      </c>
      <c r="AL5473" s="340">
        <f t="shared" si="861"/>
        <v>0</v>
      </c>
      <c r="AM5473" s="340">
        <f t="shared" si="861"/>
        <v>0</v>
      </c>
    </row>
    <row r="5474" spans="1:39" x14ac:dyDescent="0.35">
      <c r="A5474" s="337">
        <v>27387</v>
      </c>
      <c r="B5474" s="338">
        <f t="shared" si="854"/>
        <v>1974</v>
      </c>
      <c r="C5474" s="338">
        <f t="shared" si="855"/>
        <v>12</v>
      </c>
      <c r="D5474" s="338">
        <f t="shared" si="856"/>
        <v>24</v>
      </c>
      <c r="E5474" s="334">
        <v>0</v>
      </c>
      <c r="F5474" s="334">
        <v>0</v>
      </c>
      <c r="G5474" s="334">
        <v>0</v>
      </c>
      <c r="H5474" s="334">
        <v>0</v>
      </c>
      <c r="I5474" s="334">
        <v>0</v>
      </c>
      <c r="J5474" s="334">
        <v>0</v>
      </c>
      <c r="K5474" s="334">
        <v>0</v>
      </c>
      <c r="L5474" s="334">
        <v>0</v>
      </c>
      <c r="M5474" s="334">
        <v>0</v>
      </c>
      <c r="N5474" s="334">
        <v>0</v>
      </c>
      <c r="O5474" s="334">
        <v>0</v>
      </c>
      <c r="P5474" s="334">
        <v>0</v>
      </c>
      <c r="Q5474" s="334">
        <v>0</v>
      </c>
      <c r="R5474" s="334">
        <v>0</v>
      </c>
      <c r="S5474" s="334">
        <v>0</v>
      </c>
      <c r="T5474" s="334">
        <v>0</v>
      </c>
      <c r="U5474" s="334">
        <v>0</v>
      </c>
      <c r="V5474" s="334">
        <v>0</v>
      </c>
      <c r="W5474" s="334">
        <v>0</v>
      </c>
      <c r="X5474" s="334">
        <v>0</v>
      </c>
      <c r="Y5474" s="334">
        <v>0</v>
      </c>
      <c r="Z5474" s="334">
        <v>0</v>
      </c>
      <c r="AA5474" s="334">
        <v>0</v>
      </c>
      <c r="AB5474" s="334">
        <v>0</v>
      </c>
      <c r="AD5474" s="334">
        <v>0</v>
      </c>
      <c r="AE5474" s="334">
        <f t="shared" si="857"/>
        <v>0</v>
      </c>
      <c r="AF5474" s="334">
        <f t="shared" si="858"/>
        <v>0</v>
      </c>
      <c r="AG5474" s="340">
        <f t="shared" si="859"/>
        <v>0</v>
      </c>
      <c r="AI5474" s="340">
        <f t="shared" si="861"/>
        <v>0</v>
      </c>
      <c r="AJ5474" s="340">
        <f t="shared" si="861"/>
        <v>0</v>
      </c>
      <c r="AK5474" s="340">
        <f t="shared" si="861"/>
        <v>0</v>
      </c>
      <c r="AL5474" s="340">
        <f t="shared" si="861"/>
        <v>0</v>
      </c>
      <c r="AM5474" s="340">
        <f t="shared" si="861"/>
        <v>0</v>
      </c>
    </row>
    <row r="5475" spans="1:39" x14ac:dyDescent="0.35">
      <c r="A5475" s="337">
        <v>27388</v>
      </c>
      <c r="B5475" s="338">
        <f t="shared" si="854"/>
        <v>1974</v>
      </c>
      <c r="C5475" s="338">
        <f t="shared" si="855"/>
        <v>12</v>
      </c>
      <c r="D5475" s="338">
        <f t="shared" si="856"/>
        <v>25</v>
      </c>
      <c r="E5475" s="334">
        <v>0</v>
      </c>
      <c r="F5475" s="334">
        <v>0</v>
      </c>
      <c r="G5475" s="334">
        <v>0</v>
      </c>
      <c r="H5475" s="334">
        <v>0</v>
      </c>
      <c r="I5475" s="334">
        <v>0</v>
      </c>
      <c r="J5475" s="334">
        <v>0</v>
      </c>
      <c r="K5475" s="334">
        <v>0</v>
      </c>
      <c r="L5475" s="334">
        <v>0</v>
      </c>
      <c r="M5475" s="334">
        <v>0</v>
      </c>
      <c r="N5475" s="334">
        <v>0</v>
      </c>
      <c r="O5475" s="334">
        <v>0</v>
      </c>
      <c r="P5475" s="334">
        <v>0</v>
      </c>
      <c r="Q5475" s="334">
        <v>0</v>
      </c>
      <c r="R5475" s="334">
        <v>0</v>
      </c>
      <c r="S5475" s="334">
        <v>0</v>
      </c>
      <c r="T5475" s="334">
        <v>0</v>
      </c>
      <c r="U5475" s="334">
        <v>0</v>
      </c>
      <c r="V5475" s="334">
        <v>0</v>
      </c>
      <c r="W5475" s="334">
        <v>0</v>
      </c>
      <c r="X5475" s="334">
        <v>0</v>
      </c>
      <c r="Y5475" s="334">
        <v>0</v>
      </c>
      <c r="Z5475" s="334">
        <v>0</v>
      </c>
      <c r="AA5475" s="334">
        <v>0</v>
      </c>
      <c r="AB5475" s="334">
        <v>0</v>
      </c>
      <c r="AD5475" s="334">
        <v>0</v>
      </c>
      <c r="AE5475" s="334">
        <f t="shared" si="857"/>
        <v>0</v>
      </c>
      <c r="AF5475" s="334">
        <f t="shared" si="858"/>
        <v>0</v>
      </c>
      <c r="AG5475" s="340">
        <f t="shared" si="859"/>
        <v>0</v>
      </c>
      <c r="AI5475" s="340">
        <f t="shared" si="861"/>
        <v>0</v>
      </c>
      <c r="AJ5475" s="340">
        <f t="shared" si="861"/>
        <v>0</v>
      </c>
      <c r="AK5475" s="340">
        <f t="shared" si="861"/>
        <v>0</v>
      </c>
      <c r="AL5475" s="340">
        <f t="shared" si="861"/>
        <v>0</v>
      </c>
      <c r="AM5475" s="340">
        <f t="shared" si="861"/>
        <v>0</v>
      </c>
    </row>
    <row r="5476" spans="1:39" x14ac:dyDescent="0.35">
      <c r="A5476" s="337">
        <v>27389</v>
      </c>
      <c r="B5476" s="338">
        <f t="shared" si="854"/>
        <v>1974</v>
      </c>
      <c r="C5476" s="338">
        <f t="shared" si="855"/>
        <v>12</v>
      </c>
      <c r="D5476" s="338">
        <f t="shared" si="856"/>
        <v>26</v>
      </c>
      <c r="E5476" s="334">
        <v>0</v>
      </c>
      <c r="F5476" s="334">
        <v>0</v>
      </c>
      <c r="G5476" s="334">
        <v>0</v>
      </c>
      <c r="H5476" s="334">
        <v>0</v>
      </c>
      <c r="I5476" s="334">
        <v>0</v>
      </c>
      <c r="J5476" s="334">
        <v>0</v>
      </c>
      <c r="K5476" s="334">
        <v>0</v>
      </c>
      <c r="L5476" s="334">
        <v>0</v>
      </c>
      <c r="M5476" s="334">
        <v>0</v>
      </c>
      <c r="N5476" s="334">
        <v>0</v>
      </c>
      <c r="O5476" s="334">
        <v>0</v>
      </c>
      <c r="P5476" s="334">
        <v>0</v>
      </c>
      <c r="Q5476" s="334">
        <v>0</v>
      </c>
      <c r="R5476" s="334">
        <v>0</v>
      </c>
      <c r="S5476" s="334">
        <v>0</v>
      </c>
      <c r="T5476" s="334">
        <v>0</v>
      </c>
      <c r="U5476" s="334">
        <v>0</v>
      </c>
      <c r="V5476" s="334">
        <v>0</v>
      </c>
      <c r="W5476" s="334">
        <v>0</v>
      </c>
      <c r="X5476" s="334">
        <v>0</v>
      </c>
      <c r="Y5476" s="334">
        <v>0</v>
      </c>
      <c r="Z5476" s="334">
        <v>0</v>
      </c>
      <c r="AA5476" s="334">
        <v>0</v>
      </c>
      <c r="AB5476" s="334">
        <v>0</v>
      </c>
      <c r="AD5476" s="334">
        <v>0</v>
      </c>
      <c r="AE5476" s="334">
        <f t="shared" si="857"/>
        <v>0</v>
      </c>
      <c r="AF5476" s="334">
        <f t="shared" si="858"/>
        <v>0</v>
      </c>
      <c r="AG5476" s="340">
        <f t="shared" si="859"/>
        <v>0</v>
      </c>
      <c r="AI5476" s="340">
        <f t="shared" ref="AI5476:AM5491" si="862">IF($C5476=AI$1,$AF5476,0)</f>
        <v>0</v>
      </c>
      <c r="AJ5476" s="340">
        <f t="shared" si="862"/>
        <v>0</v>
      </c>
      <c r="AK5476" s="340">
        <f t="shared" si="862"/>
        <v>0</v>
      </c>
      <c r="AL5476" s="340">
        <f t="shared" si="862"/>
        <v>0</v>
      </c>
      <c r="AM5476" s="340">
        <f t="shared" si="862"/>
        <v>0</v>
      </c>
    </row>
    <row r="5477" spans="1:39" x14ac:dyDescent="0.35">
      <c r="A5477" s="337">
        <v>27390</v>
      </c>
      <c r="B5477" s="338">
        <f t="shared" si="854"/>
        <v>1974</v>
      </c>
      <c r="C5477" s="338">
        <f t="shared" si="855"/>
        <v>12</v>
      </c>
      <c r="D5477" s="338">
        <f t="shared" si="856"/>
        <v>27</v>
      </c>
      <c r="E5477" s="334">
        <v>0</v>
      </c>
      <c r="F5477" s="334">
        <v>0</v>
      </c>
      <c r="G5477" s="334">
        <v>0</v>
      </c>
      <c r="H5477" s="334">
        <v>0</v>
      </c>
      <c r="I5477" s="334">
        <v>0</v>
      </c>
      <c r="J5477" s="334">
        <v>0</v>
      </c>
      <c r="K5477" s="334">
        <v>0</v>
      </c>
      <c r="L5477" s="334">
        <v>0</v>
      </c>
      <c r="M5477" s="334">
        <v>0</v>
      </c>
      <c r="N5477" s="334">
        <v>0</v>
      </c>
      <c r="O5477" s="334">
        <v>0</v>
      </c>
      <c r="P5477" s="334">
        <v>0</v>
      </c>
      <c r="Q5477" s="334">
        <v>0</v>
      </c>
      <c r="R5477" s="334">
        <v>0</v>
      </c>
      <c r="S5477" s="334">
        <v>0</v>
      </c>
      <c r="T5477" s="334">
        <v>0</v>
      </c>
      <c r="U5477" s="334">
        <v>0</v>
      </c>
      <c r="V5477" s="334">
        <v>0</v>
      </c>
      <c r="W5477" s="334">
        <v>0</v>
      </c>
      <c r="X5477" s="334">
        <v>0</v>
      </c>
      <c r="Y5477" s="334">
        <v>0</v>
      </c>
      <c r="Z5477" s="334">
        <v>0</v>
      </c>
      <c r="AA5477" s="334">
        <v>0</v>
      </c>
      <c r="AB5477" s="334">
        <v>0</v>
      </c>
      <c r="AD5477" s="334">
        <v>0</v>
      </c>
      <c r="AE5477" s="334">
        <f t="shared" si="857"/>
        <v>0</v>
      </c>
      <c r="AF5477" s="334">
        <f t="shared" si="858"/>
        <v>0</v>
      </c>
      <c r="AG5477" s="340">
        <f t="shared" si="859"/>
        <v>0</v>
      </c>
      <c r="AI5477" s="340">
        <f t="shared" si="862"/>
        <v>0</v>
      </c>
      <c r="AJ5477" s="340">
        <f t="shared" si="862"/>
        <v>0</v>
      </c>
      <c r="AK5477" s="340">
        <f t="shared" si="862"/>
        <v>0</v>
      </c>
      <c r="AL5477" s="340">
        <f t="shared" si="862"/>
        <v>0</v>
      </c>
      <c r="AM5477" s="340">
        <f t="shared" si="862"/>
        <v>0</v>
      </c>
    </row>
    <row r="5478" spans="1:39" x14ac:dyDescent="0.35">
      <c r="A5478" s="337">
        <v>27391</v>
      </c>
      <c r="B5478" s="338">
        <f t="shared" si="854"/>
        <v>1974</v>
      </c>
      <c r="C5478" s="338">
        <f t="shared" si="855"/>
        <v>12</v>
      </c>
      <c r="D5478" s="338">
        <f t="shared" si="856"/>
        <v>28</v>
      </c>
      <c r="E5478" s="334">
        <v>0</v>
      </c>
      <c r="F5478" s="334">
        <v>0</v>
      </c>
      <c r="G5478" s="334">
        <v>0</v>
      </c>
      <c r="H5478" s="334">
        <v>0</v>
      </c>
      <c r="I5478" s="334">
        <v>0</v>
      </c>
      <c r="J5478" s="334">
        <v>0</v>
      </c>
      <c r="K5478" s="334">
        <v>0</v>
      </c>
      <c r="L5478" s="334">
        <v>0</v>
      </c>
      <c r="M5478" s="334">
        <v>0</v>
      </c>
      <c r="N5478" s="334">
        <v>0</v>
      </c>
      <c r="O5478" s="334">
        <v>0</v>
      </c>
      <c r="P5478" s="334">
        <v>0</v>
      </c>
      <c r="Q5478" s="334">
        <v>0</v>
      </c>
      <c r="R5478" s="334">
        <v>0</v>
      </c>
      <c r="S5478" s="334">
        <v>0</v>
      </c>
      <c r="T5478" s="334">
        <v>0</v>
      </c>
      <c r="U5478" s="334">
        <v>0</v>
      </c>
      <c r="V5478" s="334">
        <v>0</v>
      </c>
      <c r="W5478" s="334">
        <v>0</v>
      </c>
      <c r="X5478" s="334">
        <v>0</v>
      </c>
      <c r="Y5478" s="334">
        <v>0</v>
      </c>
      <c r="Z5478" s="334">
        <v>0</v>
      </c>
      <c r="AA5478" s="334">
        <v>0</v>
      </c>
      <c r="AB5478" s="334">
        <v>0</v>
      </c>
      <c r="AD5478" s="334">
        <v>0</v>
      </c>
      <c r="AE5478" s="334">
        <f t="shared" si="857"/>
        <v>0</v>
      </c>
      <c r="AF5478" s="334">
        <f t="shared" si="858"/>
        <v>0</v>
      </c>
      <c r="AG5478" s="340">
        <f t="shared" si="859"/>
        <v>0</v>
      </c>
      <c r="AI5478" s="340">
        <f t="shared" si="862"/>
        <v>0</v>
      </c>
      <c r="AJ5478" s="340">
        <f t="shared" si="862"/>
        <v>0</v>
      </c>
      <c r="AK5478" s="340">
        <f t="shared" si="862"/>
        <v>0</v>
      </c>
      <c r="AL5478" s="340">
        <f t="shared" si="862"/>
        <v>0</v>
      </c>
      <c r="AM5478" s="340">
        <f t="shared" si="862"/>
        <v>0</v>
      </c>
    </row>
    <row r="5479" spans="1:39" x14ac:dyDescent="0.35">
      <c r="A5479" s="337">
        <v>27392</v>
      </c>
      <c r="B5479" s="338">
        <f t="shared" si="854"/>
        <v>1974</v>
      </c>
      <c r="C5479" s="338">
        <f t="shared" si="855"/>
        <v>12</v>
      </c>
      <c r="D5479" s="338">
        <f t="shared" si="856"/>
        <v>29</v>
      </c>
      <c r="E5479" s="334">
        <v>0</v>
      </c>
      <c r="F5479" s="334">
        <v>0</v>
      </c>
      <c r="G5479" s="334">
        <v>0</v>
      </c>
      <c r="H5479" s="334">
        <v>0</v>
      </c>
      <c r="I5479" s="334">
        <v>0</v>
      </c>
      <c r="J5479" s="334">
        <v>0</v>
      </c>
      <c r="K5479" s="334">
        <v>0</v>
      </c>
      <c r="L5479" s="334">
        <v>0</v>
      </c>
      <c r="M5479" s="334">
        <v>0</v>
      </c>
      <c r="N5479" s="334">
        <v>0</v>
      </c>
      <c r="O5479" s="334">
        <v>0</v>
      </c>
      <c r="P5479" s="334">
        <v>0</v>
      </c>
      <c r="Q5479" s="334">
        <v>0</v>
      </c>
      <c r="R5479" s="334">
        <v>0</v>
      </c>
      <c r="S5479" s="334">
        <v>0</v>
      </c>
      <c r="T5479" s="334">
        <v>0</v>
      </c>
      <c r="U5479" s="334">
        <v>0</v>
      </c>
      <c r="V5479" s="334">
        <v>0</v>
      </c>
      <c r="W5479" s="334">
        <v>0</v>
      </c>
      <c r="X5479" s="334">
        <v>0</v>
      </c>
      <c r="Y5479" s="334">
        <v>0</v>
      </c>
      <c r="Z5479" s="334">
        <v>0</v>
      </c>
      <c r="AA5479" s="334">
        <v>0</v>
      </c>
      <c r="AB5479" s="334">
        <v>0</v>
      </c>
      <c r="AD5479" s="334">
        <v>0</v>
      </c>
      <c r="AE5479" s="334">
        <f t="shared" si="857"/>
        <v>0</v>
      </c>
      <c r="AF5479" s="334">
        <f t="shared" si="858"/>
        <v>0</v>
      </c>
      <c r="AG5479" s="340">
        <f t="shared" si="859"/>
        <v>0</v>
      </c>
      <c r="AI5479" s="340">
        <f t="shared" si="862"/>
        <v>0</v>
      </c>
      <c r="AJ5479" s="340">
        <f t="shared" si="862"/>
        <v>0</v>
      </c>
      <c r="AK5479" s="340">
        <f t="shared" si="862"/>
        <v>0</v>
      </c>
      <c r="AL5479" s="340">
        <f t="shared" si="862"/>
        <v>0</v>
      </c>
      <c r="AM5479" s="340">
        <f t="shared" si="862"/>
        <v>0</v>
      </c>
    </row>
    <row r="5480" spans="1:39" x14ac:dyDescent="0.35">
      <c r="A5480" s="337">
        <v>27393</v>
      </c>
      <c r="B5480" s="338">
        <f t="shared" si="854"/>
        <v>1974</v>
      </c>
      <c r="C5480" s="338">
        <f t="shared" si="855"/>
        <v>12</v>
      </c>
      <c r="D5480" s="338">
        <f t="shared" si="856"/>
        <v>30</v>
      </c>
      <c r="E5480" s="334">
        <v>0</v>
      </c>
      <c r="F5480" s="334">
        <v>0</v>
      </c>
      <c r="G5480" s="334">
        <v>0</v>
      </c>
      <c r="H5480" s="334">
        <v>0</v>
      </c>
      <c r="I5480" s="334">
        <v>0</v>
      </c>
      <c r="J5480" s="334">
        <v>0</v>
      </c>
      <c r="K5480" s="334">
        <v>0</v>
      </c>
      <c r="L5480" s="334">
        <v>0</v>
      </c>
      <c r="M5480" s="334">
        <v>0</v>
      </c>
      <c r="N5480" s="334">
        <v>0</v>
      </c>
      <c r="O5480" s="334">
        <v>0</v>
      </c>
      <c r="P5480" s="334">
        <v>0</v>
      </c>
      <c r="Q5480" s="334">
        <v>0</v>
      </c>
      <c r="R5480" s="334">
        <v>0</v>
      </c>
      <c r="S5480" s="334">
        <v>0</v>
      </c>
      <c r="T5480" s="334">
        <v>0</v>
      </c>
      <c r="U5480" s="334">
        <v>0</v>
      </c>
      <c r="V5480" s="334">
        <v>0</v>
      </c>
      <c r="W5480" s="334">
        <v>0</v>
      </c>
      <c r="X5480" s="334">
        <v>0</v>
      </c>
      <c r="Y5480" s="334">
        <v>0</v>
      </c>
      <c r="Z5480" s="334">
        <v>0</v>
      </c>
      <c r="AA5480" s="334">
        <v>0</v>
      </c>
      <c r="AB5480" s="334">
        <v>0</v>
      </c>
      <c r="AD5480" s="334">
        <v>0</v>
      </c>
      <c r="AE5480" s="334">
        <f t="shared" si="857"/>
        <v>0</v>
      </c>
      <c r="AF5480" s="334">
        <f t="shared" si="858"/>
        <v>0</v>
      </c>
      <c r="AG5480" s="340">
        <f t="shared" si="859"/>
        <v>0</v>
      </c>
      <c r="AI5480" s="340">
        <f t="shared" si="862"/>
        <v>0</v>
      </c>
      <c r="AJ5480" s="340">
        <f t="shared" si="862"/>
        <v>0</v>
      </c>
      <c r="AK5480" s="340">
        <f t="shared" si="862"/>
        <v>0</v>
      </c>
      <c r="AL5480" s="340">
        <f t="shared" si="862"/>
        <v>0</v>
      </c>
      <c r="AM5480" s="340">
        <f t="shared" si="862"/>
        <v>0</v>
      </c>
    </row>
    <row r="5481" spans="1:39" x14ac:dyDescent="0.35">
      <c r="A5481" s="337">
        <v>27394</v>
      </c>
      <c r="B5481" s="338">
        <f t="shared" si="854"/>
        <v>1974</v>
      </c>
      <c r="C5481" s="338">
        <f t="shared" si="855"/>
        <v>12</v>
      </c>
      <c r="D5481" s="338">
        <f t="shared" si="856"/>
        <v>31</v>
      </c>
      <c r="E5481" s="334">
        <v>0</v>
      </c>
      <c r="F5481" s="334">
        <v>0</v>
      </c>
      <c r="G5481" s="334">
        <v>0</v>
      </c>
      <c r="H5481" s="334">
        <v>0</v>
      </c>
      <c r="I5481" s="334">
        <v>0</v>
      </c>
      <c r="J5481" s="334">
        <v>0</v>
      </c>
      <c r="K5481" s="334">
        <v>0</v>
      </c>
      <c r="L5481" s="334">
        <v>0</v>
      </c>
      <c r="M5481" s="334">
        <v>0</v>
      </c>
      <c r="N5481" s="334">
        <v>0</v>
      </c>
      <c r="O5481" s="334">
        <v>0</v>
      </c>
      <c r="P5481" s="334">
        <v>0</v>
      </c>
      <c r="Q5481" s="334">
        <v>0</v>
      </c>
      <c r="R5481" s="334">
        <v>0</v>
      </c>
      <c r="S5481" s="334">
        <v>0</v>
      </c>
      <c r="T5481" s="334">
        <v>0</v>
      </c>
      <c r="U5481" s="334">
        <v>0</v>
      </c>
      <c r="V5481" s="334">
        <v>0</v>
      </c>
      <c r="W5481" s="334">
        <v>0</v>
      </c>
      <c r="X5481" s="334">
        <v>0</v>
      </c>
      <c r="Y5481" s="334">
        <v>0</v>
      </c>
      <c r="Z5481" s="334">
        <v>0</v>
      </c>
      <c r="AA5481" s="334">
        <v>0</v>
      </c>
      <c r="AB5481" s="334">
        <v>0</v>
      </c>
      <c r="AD5481" s="334">
        <v>0</v>
      </c>
      <c r="AE5481" s="334">
        <f t="shared" si="857"/>
        <v>0</v>
      </c>
      <c r="AF5481" s="334">
        <f t="shared" si="858"/>
        <v>0</v>
      </c>
      <c r="AG5481" s="340">
        <f t="shared" si="859"/>
        <v>0</v>
      </c>
      <c r="AI5481" s="340">
        <f t="shared" si="862"/>
        <v>0</v>
      </c>
      <c r="AJ5481" s="340">
        <f t="shared" si="862"/>
        <v>0</v>
      </c>
      <c r="AK5481" s="340">
        <f t="shared" si="862"/>
        <v>0</v>
      </c>
      <c r="AL5481" s="340">
        <f t="shared" si="862"/>
        <v>0</v>
      </c>
      <c r="AM5481" s="340">
        <f t="shared" si="862"/>
        <v>0</v>
      </c>
    </row>
    <row r="5482" spans="1:39" x14ac:dyDescent="0.35">
      <c r="A5482" s="337">
        <v>27395</v>
      </c>
      <c r="B5482" s="338">
        <f t="shared" si="854"/>
        <v>1975</v>
      </c>
      <c r="C5482" s="338">
        <f t="shared" si="855"/>
        <v>1</v>
      </c>
      <c r="D5482" s="338">
        <f t="shared" si="856"/>
        <v>1</v>
      </c>
      <c r="E5482" s="334">
        <v>0</v>
      </c>
      <c r="F5482" s="334">
        <v>0</v>
      </c>
      <c r="G5482" s="334">
        <v>0</v>
      </c>
      <c r="H5482" s="334">
        <v>0</v>
      </c>
      <c r="I5482" s="334">
        <v>0</v>
      </c>
      <c r="J5482" s="334">
        <v>0</v>
      </c>
      <c r="K5482" s="334">
        <v>0</v>
      </c>
      <c r="L5482" s="334">
        <v>0</v>
      </c>
      <c r="M5482" s="334">
        <v>0</v>
      </c>
      <c r="N5482" s="334">
        <v>0</v>
      </c>
      <c r="O5482" s="334">
        <v>0</v>
      </c>
      <c r="P5482" s="334">
        <v>0</v>
      </c>
      <c r="Q5482" s="334">
        <v>0</v>
      </c>
      <c r="R5482" s="334">
        <v>0</v>
      </c>
      <c r="S5482" s="334">
        <v>0</v>
      </c>
      <c r="T5482" s="334">
        <v>0</v>
      </c>
      <c r="U5482" s="334">
        <v>0</v>
      </c>
      <c r="V5482" s="334">
        <v>0</v>
      </c>
      <c r="W5482" s="334">
        <v>0</v>
      </c>
      <c r="X5482" s="334">
        <v>0</v>
      </c>
      <c r="Y5482" s="334">
        <v>0</v>
      </c>
      <c r="Z5482" s="334">
        <v>0</v>
      </c>
      <c r="AA5482" s="334">
        <v>0</v>
      </c>
      <c r="AB5482" s="334">
        <v>0</v>
      </c>
      <c r="AD5482" s="334">
        <v>0</v>
      </c>
      <c r="AE5482" s="334">
        <f t="shared" si="857"/>
        <v>0</v>
      </c>
      <c r="AF5482" s="334">
        <f t="shared" si="858"/>
        <v>0</v>
      </c>
      <c r="AG5482" s="340">
        <f t="shared" si="859"/>
        <v>0</v>
      </c>
      <c r="AI5482" s="340">
        <f t="shared" si="862"/>
        <v>0</v>
      </c>
      <c r="AJ5482" s="340">
        <f t="shared" si="862"/>
        <v>0</v>
      </c>
      <c r="AK5482" s="340">
        <f t="shared" si="862"/>
        <v>0</v>
      </c>
      <c r="AL5482" s="340">
        <f t="shared" si="862"/>
        <v>0</v>
      </c>
      <c r="AM5482" s="340">
        <f t="shared" si="862"/>
        <v>0</v>
      </c>
    </row>
    <row r="5483" spans="1:39" x14ac:dyDescent="0.35">
      <c r="A5483" s="337">
        <v>27396</v>
      </c>
      <c r="B5483" s="338">
        <f t="shared" si="854"/>
        <v>1975</v>
      </c>
      <c r="C5483" s="338">
        <f t="shared" si="855"/>
        <v>1</v>
      </c>
      <c r="D5483" s="338">
        <f t="shared" si="856"/>
        <v>2</v>
      </c>
      <c r="E5483" s="334">
        <v>0</v>
      </c>
      <c r="F5483" s="334">
        <v>0</v>
      </c>
      <c r="G5483" s="334">
        <v>0</v>
      </c>
      <c r="H5483" s="334">
        <v>0</v>
      </c>
      <c r="I5483" s="334">
        <v>0</v>
      </c>
      <c r="J5483" s="334">
        <v>0</v>
      </c>
      <c r="K5483" s="334">
        <v>0</v>
      </c>
      <c r="L5483" s="334">
        <v>0</v>
      </c>
      <c r="M5483" s="334">
        <v>0</v>
      </c>
      <c r="N5483" s="334">
        <v>0</v>
      </c>
      <c r="O5483" s="334">
        <v>0</v>
      </c>
      <c r="P5483" s="334">
        <v>0</v>
      </c>
      <c r="Q5483" s="334">
        <v>0</v>
      </c>
      <c r="R5483" s="334">
        <v>0</v>
      </c>
      <c r="S5483" s="334">
        <v>0</v>
      </c>
      <c r="T5483" s="334">
        <v>0</v>
      </c>
      <c r="U5483" s="334">
        <v>0</v>
      </c>
      <c r="V5483" s="334">
        <v>0</v>
      </c>
      <c r="W5483" s="334">
        <v>0</v>
      </c>
      <c r="X5483" s="334">
        <v>0</v>
      </c>
      <c r="Y5483" s="334">
        <v>0</v>
      </c>
      <c r="Z5483" s="334">
        <v>0</v>
      </c>
      <c r="AA5483" s="334">
        <v>0</v>
      </c>
      <c r="AB5483" s="334">
        <v>0</v>
      </c>
      <c r="AD5483" s="334">
        <v>0</v>
      </c>
      <c r="AE5483" s="334">
        <f t="shared" si="857"/>
        <v>0</v>
      </c>
      <c r="AF5483" s="334">
        <f t="shared" si="858"/>
        <v>0</v>
      </c>
      <c r="AG5483" s="340">
        <f t="shared" si="859"/>
        <v>0</v>
      </c>
      <c r="AI5483" s="340">
        <f t="shared" si="862"/>
        <v>0</v>
      </c>
      <c r="AJ5483" s="340">
        <f t="shared" si="862"/>
        <v>0</v>
      </c>
      <c r="AK5483" s="340">
        <f t="shared" si="862"/>
        <v>0</v>
      </c>
      <c r="AL5483" s="340">
        <f t="shared" si="862"/>
        <v>0</v>
      </c>
      <c r="AM5483" s="340">
        <f t="shared" si="862"/>
        <v>0</v>
      </c>
    </row>
    <row r="5484" spans="1:39" x14ac:dyDescent="0.35">
      <c r="A5484" s="337">
        <v>27397</v>
      </c>
      <c r="B5484" s="338">
        <f t="shared" si="854"/>
        <v>1975</v>
      </c>
      <c r="C5484" s="338">
        <f t="shared" si="855"/>
        <v>1</v>
      </c>
      <c r="D5484" s="338">
        <f t="shared" si="856"/>
        <v>3</v>
      </c>
      <c r="E5484" s="334">
        <v>0</v>
      </c>
      <c r="F5484" s="334">
        <v>0</v>
      </c>
      <c r="G5484" s="334">
        <v>0</v>
      </c>
      <c r="H5484" s="334">
        <v>0</v>
      </c>
      <c r="I5484" s="334">
        <v>0</v>
      </c>
      <c r="J5484" s="334">
        <v>0</v>
      </c>
      <c r="K5484" s="334">
        <v>0</v>
      </c>
      <c r="L5484" s="334">
        <v>0</v>
      </c>
      <c r="M5484" s="334">
        <v>0</v>
      </c>
      <c r="N5484" s="334">
        <v>0</v>
      </c>
      <c r="O5484" s="334">
        <v>0</v>
      </c>
      <c r="P5484" s="334">
        <v>0</v>
      </c>
      <c r="Q5484" s="334">
        <v>0</v>
      </c>
      <c r="R5484" s="334">
        <v>0</v>
      </c>
      <c r="S5484" s="334">
        <v>0</v>
      </c>
      <c r="T5484" s="334">
        <v>0</v>
      </c>
      <c r="U5484" s="334">
        <v>0</v>
      </c>
      <c r="V5484" s="334">
        <v>0</v>
      </c>
      <c r="W5484" s="334">
        <v>0</v>
      </c>
      <c r="X5484" s="334">
        <v>0</v>
      </c>
      <c r="Y5484" s="334">
        <v>0</v>
      </c>
      <c r="Z5484" s="334">
        <v>0</v>
      </c>
      <c r="AA5484" s="334">
        <v>0</v>
      </c>
      <c r="AB5484" s="334">
        <v>0</v>
      </c>
      <c r="AD5484" s="334">
        <v>0</v>
      </c>
      <c r="AE5484" s="334">
        <f t="shared" si="857"/>
        <v>0</v>
      </c>
      <c r="AF5484" s="334">
        <f t="shared" si="858"/>
        <v>0</v>
      </c>
      <c r="AG5484" s="340">
        <f t="shared" si="859"/>
        <v>0</v>
      </c>
      <c r="AI5484" s="340">
        <f t="shared" si="862"/>
        <v>0</v>
      </c>
      <c r="AJ5484" s="340">
        <f t="shared" si="862"/>
        <v>0</v>
      </c>
      <c r="AK5484" s="340">
        <f t="shared" si="862"/>
        <v>0</v>
      </c>
      <c r="AL5484" s="340">
        <f t="shared" si="862"/>
        <v>0</v>
      </c>
      <c r="AM5484" s="340">
        <f t="shared" si="862"/>
        <v>0</v>
      </c>
    </row>
    <row r="5485" spans="1:39" x14ac:dyDescent="0.35">
      <c r="A5485" s="337">
        <v>27398</v>
      </c>
      <c r="B5485" s="338">
        <f t="shared" si="854"/>
        <v>1975</v>
      </c>
      <c r="C5485" s="338">
        <f t="shared" si="855"/>
        <v>1</v>
      </c>
      <c r="D5485" s="338">
        <f t="shared" si="856"/>
        <v>4</v>
      </c>
      <c r="E5485" s="334">
        <v>0</v>
      </c>
      <c r="F5485" s="334">
        <v>0</v>
      </c>
      <c r="G5485" s="334">
        <v>0</v>
      </c>
      <c r="H5485" s="334">
        <v>0</v>
      </c>
      <c r="I5485" s="334">
        <v>0</v>
      </c>
      <c r="J5485" s="334">
        <v>0</v>
      </c>
      <c r="K5485" s="334">
        <v>0</v>
      </c>
      <c r="L5485" s="334">
        <v>0.1</v>
      </c>
      <c r="M5485" s="334">
        <v>0</v>
      </c>
      <c r="N5485" s="334">
        <v>0.1</v>
      </c>
      <c r="O5485" s="334">
        <v>0</v>
      </c>
      <c r="P5485" s="334">
        <v>0.1</v>
      </c>
      <c r="Q5485" s="334">
        <v>0</v>
      </c>
      <c r="R5485" s="334">
        <v>0</v>
      </c>
      <c r="S5485" s="334">
        <v>0</v>
      </c>
      <c r="T5485" s="334">
        <v>0</v>
      </c>
      <c r="U5485" s="334">
        <v>0</v>
      </c>
      <c r="V5485" s="334">
        <v>0</v>
      </c>
      <c r="W5485" s="334">
        <v>0</v>
      </c>
      <c r="X5485" s="334">
        <v>0</v>
      </c>
      <c r="Y5485" s="334">
        <v>0</v>
      </c>
      <c r="Z5485" s="334">
        <v>0</v>
      </c>
      <c r="AA5485" s="334">
        <v>0</v>
      </c>
      <c r="AB5485" s="334">
        <v>0</v>
      </c>
      <c r="AD5485" s="334">
        <v>0.3</v>
      </c>
      <c r="AE5485" s="334">
        <f t="shared" si="857"/>
        <v>0.3</v>
      </c>
      <c r="AF5485" s="334">
        <f t="shared" si="858"/>
        <v>0.30000000000000004</v>
      </c>
      <c r="AG5485" s="340">
        <f t="shared" si="859"/>
        <v>5.5511151231257827E-17</v>
      </c>
      <c r="AI5485" s="340">
        <f t="shared" si="862"/>
        <v>0</v>
      </c>
      <c r="AJ5485" s="340">
        <f t="shared" si="862"/>
        <v>0</v>
      </c>
      <c r="AK5485" s="340">
        <f t="shared" si="862"/>
        <v>0</v>
      </c>
      <c r="AL5485" s="340">
        <f t="shared" si="862"/>
        <v>0</v>
      </c>
      <c r="AM5485" s="340">
        <f t="shared" si="862"/>
        <v>0</v>
      </c>
    </row>
    <row r="5486" spans="1:39" x14ac:dyDescent="0.35">
      <c r="A5486" s="337">
        <v>27399</v>
      </c>
      <c r="B5486" s="338">
        <f t="shared" si="854"/>
        <v>1975</v>
      </c>
      <c r="C5486" s="338">
        <f t="shared" si="855"/>
        <v>1</v>
      </c>
      <c r="D5486" s="338">
        <f t="shared" si="856"/>
        <v>5</v>
      </c>
      <c r="E5486" s="334">
        <v>0</v>
      </c>
      <c r="F5486" s="334">
        <v>0</v>
      </c>
      <c r="G5486" s="334">
        <v>0</v>
      </c>
      <c r="H5486" s="334">
        <v>0</v>
      </c>
      <c r="I5486" s="334">
        <v>0</v>
      </c>
      <c r="J5486" s="334">
        <v>0</v>
      </c>
      <c r="K5486" s="334">
        <v>0</v>
      </c>
      <c r="L5486" s="334">
        <v>0</v>
      </c>
      <c r="M5486" s="334">
        <v>0</v>
      </c>
      <c r="N5486" s="334">
        <v>0</v>
      </c>
      <c r="O5486" s="334">
        <v>0</v>
      </c>
      <c r="P5486" s="334">
        <v>0</v>
      </c>
      <c r="Q5486" s="334">
        <v>0</v>
      </c>
      <c r="R5486" s="334">
        <v>0</v>
      </c>
      <c r="S5486" s="334">
        <v>0</v>
      </c>
      <c r="T5486" s="334">
        <v>0</v>
      </c>
      <c r="U5486" s="334">
        <v>0</v>
      </c>
      <c r="V5486" s="334">
        <v>0</v>
      </c>
      <c r="W5486" s="334">
        <v>0</v>
      </c>
      <c r="X5486" s="334">
        <v>0</v>
      </c>
      <c r="Y5486" s="334">
        <v>0</v>
      </c>
      <c r="Z5486" s="334">
        <v>0</v>
      </c>
      <c r="AA5486" s="334">
        <v>0</v>
      </c>
      <c r="AB5486" s="334">
        <v>0</v>
      </c>
      <c r="AD5486" s="334">
        <v>0</v>
      </c>
      <c r="AE5486" s="334">
        <f t="shared" si="857"/>
        <v>0</v>
      </c>
      <c r="AF5486" s="334">
        <f t="shared" si="858"/>
        <v>0</v>
      </c>
      <c r="AG5486" s="340">
        <f t="shared" si="859"/>
        <v>0</v>
      </c>
      <c r="AI5486" s="340">
        <f t="shared" si="862"/>
        <v>0</v>
      </c>
      <c r="AJ5486" s="340">
        <f t="shared" si="862"/>
        <v>0</v>
      </c>
      <c r="AK5486" s="340">
        <f t="shared" si="862"/>
        <v>0</v>
      </c>
      <c r="AL5486" s="340">
        <f t="shared" si="862"/>
        <v>0</v>
      </c>
      <c r="AM5486" s="340">
        <f t="shared" si="862"/>
        <v>0</v>
      </c>
    </row>
    <row r="5487" spans="1:39" x14ac:dyDescent="0.35">
      <c r="A5487" s="337">
        <v>27400</v>
      </c>
      <c r="B5487" s="338">
        <f t="shared" si="854"/>
        <v>1975</v>
      </c>
      <c r="C5487" s="338">
        <f t="shared" si="855"/>
        <v>1</v>
      </c>
      <c r="D5487" s="338">
        <f t="shared" si="856"/>
        <v>6</v>
      </c>
      <c r="E5487" s="334">
        <v>0</v>
      </c>
      <c r="F5487" s="334">
        <v>0</v>
      </c>
      <c r="G5487" s="334">
        <v>0</v>
      </c>
      <c r="H5487" s="334">
        <v>0</v>
      </c>
      <c r="I5487" s="334">
        <v>0</v>
      </c>
      <c r="J5487" s="334">
        <v>0</v>
      </c>
      <c r="K5487" s="334">
        <v>0</v>
      </c>
      <c r="L5487" s="334">
        <v>0</v>
      </c>
      <c r="M5487" s="334">
        <v>0</v>
      </c>
      <c r="N5487" s="334">
        <v>0</v>
      </c>
      <c r="O5487" s="334">
        <v>0</v>
      </c>
      <c r="P5487" s="334">
        <v>0</v>
      </c>
      <c r="Q5487" s="334">
        <v>0</v>
      </c>
      <c r="R5487" s="334">
        <v>0</v>
      </c>
      <c r="S5487" s="334">
        <v>0</v>
      </c>
      <c r="T5487" s="334">
        <v>0</v>
      </c>
      <c r="U5487" s="334">
        <v>0</v>
      </c>
      <c r="V5487" s="334">
        <v>0</v>
      </c>
      <c r="W5487" s="334">
        <v>0</v>
      </c>
      <c r="X5487" s="334">
        <v>0</v>
      </c>
      <c r="Y5487" s="334">
        <v>0</v>
      </c>
      <c r="Z5487" s="334">
        <v>0</v>
      </c>
      <c r="AA5487" s="334">
        <v>0</v>
      </c>
      <c r="AB5487" s="334">
        <v>0</v>
      </c>
      <c r="AD5487" s="334">
        <v>0</v>
      </c>
      <c r="AE5487" s="334">
        <f t="shared" si="857"/>
        <v>0</v>
      </c>
      <c r="AF5487" s="334">
        <f t="shared" si="858"/>
        <v>0</v>
      </c>
      <c r="AG5487" s="340">
        <f t="shared" si="859"/>
        <v>0</v>
      </c>
      <c r="AI5487" s="340">
        <f t="shared" si="862"/>
        <v>0</v>
      </c>
      <c r="AJ5487" s="340">
        <f t="shared" si="862"/>
        <v>0</v>
      </c>
      <c r="AK5487" s="340">
        <f t="shared" si="862"/>
        <v>0</v>
      </c>
      <c r="AL5487" s="340">
        <f t="shared" si="862"/>
        <v>0</v>
      </c>
      <c r="AM5487" s="340">
        <f t="shared" si="862"/>
        <v>0</v>
      </c>
    </row>
    <row r="5488" spans="1:39" x14ac:dyDescent="0.35">
      <c r="A5488" s="337">
        <v>27401</v>
      </c>
      <c r="B5488" s="338">
        <f t="shared" si="854"/>
        <v>1975</v>
      </c>
      <c r="C5488" s="338">
        <f t="shared" si="855"/>
        <v>1</v>
      </c>
      <c r="D5488" s="338">
        <f t="shared" si="856"/>
        <v>7</v>
      </c>
      <c r="E5488" s="334">
        <v>0.1</v>
      </c>
      <c r="F5488" s="334">
        <v>0</v>
      </c>
      <c r="G5488" s="334">
        <v>0.1</v>
      </c>
      <c r="H5488" s="334">
        <v>0</v>
      </c>
      <c r="I5488" s="334">
        <v>0.1</v>
      </c>
      <c r="J5488" s="334">
        <v>0</v>
      </c>
      <c r="K5488" s="334">
        <v>0.1</v>
      </c>
      <c r="L5488" s="334">
        <v>0</v>
      </c>
      <c r="M5488" s="334">
        <v>0.1</v>
      </c>
      <c r="N5488" s="334">
        <v>0</v>
      </c>
      <c r="O5488" s="334">
        <v>0.1</v>
      </c>
      <c r="P5488" s="334">
        <v>0</v>
      </c>
      <c r="Q5488" s="334">
        <v>0.1</v>
      </c>
      <c r="R5488" s="334">
        <v>0</v>
      </c>
      <c r="S5488" s="334">
        <v>0</v>
      </c>
      <c r="T5488" s="334">
        <v>0</v>
      </c>
      <c r="U5488" s="334">
        <v>0</v>
      </c>
      <c r="V5488" s="334">
        <v>0</v>
      </c>
      <c r="W5488" s="334">
        <v>0</v>
      </c>
      <c r="X5488" s="334">
        <v>0</v>
      </c>
      <c r="Y5488" s="334">
        <v>0</v>
      </c>
      <c r="Z5488" s="334">
        <v>0</v>
      </c>
      <c r="AA5488" s="334">
        <v>0.1</v>
      </c>
      <c r="AB5488" s="334">
        <v>0</v>
      </c>
      <c r="AD5488" s="334">
        <v>0.8</v>
      </c>
      <c r="AE5488" s="334">
        <f t="shared" si="857"/>
        <v>0.8</v>
      </c>
      <c r="AF5488" s="334">
        <f t="shared" si="858"/>
        <v>0.79999999999999993</v>
      </c>
      <c r="AG5488" s="340">
        <f t="shared" si="859"/>
        <v>1.1102230246251565E-16</v>
      </c>
      <c r="AI5488" s="340">
        <f t="shared" si="862"/>
        <v>0</v>
      </c>
      <c r="AJ5488" s="340">
        <f t="shared" si="862"/>
        <v>0</v>
      </c>
      <c r="AK5488" s="340">
        <f t="shared" si="862"/>
        <v>0</v>
      </c>
      <c r="AL5488" s="340">
        <f t="shared" si="862"/>
        <v>0</v>
      </c>
      <c r="AM5488" s="340">
        <f t="shared" si="862"/>
        <v>0</v>
      </c>
    </row>
    <row r="5489" spans="1:39" x14ac:dyDescent="0.35">
      <c r="A5489" s="337">
        <v>27402</v>
      </c>
      <c r="B5489" s="338">
        <f t="shared" si="854"/>
        <v>1975</v>
      </c>
      <c r="C5489" s="338">
        <f t="shared" si="855"/>
        <v>1</v>
      </c>
      <c r="D5489" s="338">
        <f t="shared" si="856"/>
        <v>8</v>
      </c>
      <c r="E5489" s="334">
        <v>0.1</v>
      </c>
      <c r="F5489" s="334">
        <v>0.2</v>
      </c>
      <c r="G5489" s="334">
        <v>0.1</v>
      </c>
      <c r="H5489" s="334">
        <v>0.2</v>
      </c>
      <c r="I5489" s="334">
        <v>0.1</v>
      </c>
      <c r="J5489" s="334">
        <v>0.1</v>
      </c>
      <c r="K5489" s="334">
        <v>0.2</v>
      </c>
      <c r="L5489" s="334">
        <v>0.1</v>
      </c>
      <c r="M5489" s="334">
        <v>0.2</v>
      </c>
      <c r="N5489" s="334">
        <v>0.1</v>
      </c>
      <c r="O5489" s="334">
        <v>0.1</v>
      </c>
      <c r="P5489" s="334">
        <v>0.2</v>
      </c>
      <c r="Q5489" s="334">
        <v>0.1</v>
      </c>
      <c r="R5489" s="334">
        <v>0.2</v>
      </c>
      <c r="S5489" s="334">
        <v>0.1</v>
      </c>
      <c r="T5489" s="334">
        <v>0.1</v>
      </c>
      <c r="U5489" s="334">
        <v>0.2</v>
      </c>
      <c r="V5489" s="334">
        <v>0.1</v>
      </c>
      <c r="W5489" s="334">
        <v>0.2</v>
      </c>
      <c r="X5489" s="334">
        <v>0.1</v>
      </c>
      <c r="Y5489" s="334">
        <v>0</v>
      </c>
      <c r="Z5489" s="334">
        <v>0</v>
      </c>
      <c r="AA5489" s="334">
        <v>0</v>
      </c>
      <c r="AB5489" s="334">
        <v>0</v>
      </c>
      <c r="AD5489" s="334">
        <v>2.8</v>
      </c>
      <c r="AE5489" s="334">
        <f t="shared" si="857"/>
        <v>2.8</v>
      </c>
      <c r="AF5489" s="334">
        <f t="shared" si="858"/>
        <v>2.8000000000000012</v>
      </c>
      <c r="AG5489" s="340">
        <f t="shared" si="859"/>
        <v>1.3322676295501878E-15</v>
      </c>
      <c r="AI5489" s="340">
        <f t="shared" si="862"/>
        <v>0</v>
      </c>
      <c r="AJ5489" s="340">
        <f t="shared" si="862"/>
        <v>0</v>
      </c>
      <c r="AK5489" s="340">
        <f t="shared" si="862"/>
        <v>0</v>
      </c>
      <c r="AL5489" s="340">
        <f t="shared" si="862"/>
        <v>0</v>
      </c>
      <c r="AM5489" s="340">
        <f t="shared" si="862"/>
        <v>0</v>
      </c>
    </row>
    <row r="5490" spans="1:39" x14ac:dyDescent="0.35">
      <c r="A5490" s="337">
        <v>27403</v>
      </c>
      <c r="B5490" s="338">
        <f t="shared" si="854"/>
        <v>1975</v>
      </c>
      <c r="C5490" s="338">
        <f t="shared" si="855"/>
        <v>1</v>
      </c>
      <c r="D5490" s="338">
        <f t="shared" si="856"/>
        <v>9</v>
      </c>
      <c r="E5490" s="334">
        <v>0</v>
      </c>
      <c r="F5490" s="334">
        <v>0</v>
      </c>
      <c r="G5490" s="334">
        <v>0</v>
      </c>
      <c r="H5490" s="334">
        <v>0</v>
      </c>
      <c r="I5490" s="334">
        <v>0</v>
      </c>
      <c r="J5490" s="334">
        <v>0</v>
      </c>
      <c r="K5490" s="334">
        <v>0</v>
      </c>
      <c r="L5490" s="334">
        <v>0</v>
      </c>
      <c r="M5490" s="334">
        <v>0</v>
      </c>
      <c r="N5490" s="334">
        <v>0</v>
      </c>
      <c r="O5490" s="334">
        <v>0</v>
      </c>
      <c r="P5490" s="334">
        <v>0</v>
      </c>
      <c r="Q5490" s="334">
        <v>0</v>
      </c>
      <c r="R5490" s="334">
        <v>0</v>
      </c>
      <c r="S5490" s="334">
        <v>0</v>
      </c>
      <c r="T5490" s="334">
        <v>0</v>
      </c>
      <c r="U5490" s="334">
        <v>0</v>
      </c>
      <c r="V5490" s="334">
        <v>0</v>
      </c>
      <c r="W5490" s="334">
        <v>0</v>
      </c>
      <c r="X5490" s="334">
        <v>0</v>
      </c>
      <c r="Y5490" s="334">
        <v>0</v>
      </c>
      <c r="Z5490" s="334">
        <v>0</v>
      </c>
      <c r="AA5490" s="334">
        <v>0</v>
      </c>
      <c r="AB5490" s="334">
        <v>0</v>
      </c>
      <c r="AD5490" s="334">
        <v>0</v>
      </c>
      <c r="AE5490" s="334">
        <f t="shared" si="857"/>
        <v>0</v>
      </c>
      <c r="AF5490" s="334">
        <f t="shared" si="858"/>
        <v>0</v>
      </c>
      <c r="AG5490" s="340">
        <f t="shared" si="859"/>
        <v>0</v>
      </c>
      <c r="AI5490" s="340">
        <f t="shared" si="862"/>
        <v>0</v>
      </c>
      <c r="AJ5490" s="340">
        <f t="shared" si="862"/>
        <v>0</v>
      </c>
      <c r="AK5490" s="340">
        <f t="shared" si="862"/>
        <v>0</v>
      </c>
      <c r="AL5490" s="340">
        <f t="shared" si="862"/>
        <v>0</v>
      </c>
      <c r="AM5490" s="340">
        <f t="shared" si="862"/>
        <v>0</v>
      </c>
    </row>
    <row r="5491" spans="1:39" x14ac:dyDescent="0.35">
      <c r="A5491" s="337">
        <v>27404</v>
      </c>
      <c r="B5491" s="338">
        <f t="shared" si="854"/>
        <v>1975</v>
      </c>
      <c r="C5491" s="338">
        <f t="shared" si="855"/>
        <v>1</v>
      </c>
      <c r="D5491" s="338">
        <f t="shared" si="856"/>
        <v>10</v>
      </c>
      <c r="E5491" s="334">
        <v>0</v>
      </c>
      <c r="F5491" s="334">
        <v>0</v>
      </c>
      <c r="G5491" s="334">
        <v>0</v>
      </c>
      <c r="H5491" s="334">
        <v>0</v>
      </c>
      <c r="I5491" s="334">
        <v>0</v>
      </c>
      <c r="J5491" s="334">
        <v>0</v>
      </c>
      <c r="K5491" s="334">
        <v>0</v>
      </c>
      <c r="L5491" s="334">
        <v>0</v>
      </c>
      <c r="M5491" s="334">
        <v>0</v>
      </c>
      <c r="N5491" s="334">
        <v>0</v>
      </c>
      <c r="O5491" s="334">
        <v>0</v>
      </c>
      <c r="P5491" s="334">
        <v>0</v>
      </c>
      <c r="Q5491" s="334">
        <v>0</v>
      </c>
      <c r="R5491" s="334">
        <v>0</v>
      </c>
      <c r="S5491" s="334">
        <v>0</v>
      </c>
      <c r="T5491" s="334">
        <v>0</v>
      </c>
      <c r="U5491" s="334">
        <v>0</v>
      </c>
      <c r="V5491" s="334">
        <v>0</v>
      </c>
      <c r="W5491" s="334">
        <v>0</v>
      </c>
      <c r="X5491" s="334">
        <v>0</v>
      </c>
      <c r="Y5491" s="334">
        <v>0</v>
      </c>
      <c r="Z5491" s="334">
        <v>0</v>
      </c>
      <c r="AA5491" s="334">
        <v>0</v>
      </c>
      <c r="AB5491" s="334">
        <v>0</v>
      </c>
      <c r="AD5491" s="334">
        <v>0</v>
      </c>
      <c r="AE5491" s="334">
        <f t="shared" si="857"/>
        <v>0</v>
      </c>
      <c r="AF5491" s="334">
        <f t="shared" si="858"/>
        <v>0</v>
      </c>
      <c r="AG5491" s="340">
        <f t="shared" si="859"/>
        <v>0</v>
      </c>
      <c r="AI5491" s="340">
        <f t="shared" si="862"/>
        <v>0</v>
      </c>
      <c r="AJ5491" s="340">
        <f t="shared" si="862"/>
        <v>0</v>
      </c>
      <c r="AK5491" s="340">
        <f t="shared" si="862"/>
        <v>0</v>
      </c>
      <c r="AL5491" s="340">
        <f t="shared" si="862"/>
        <v>0</v>
      </c>
      <c r="AM5491" s="340">
        <f t="shared" si="862"/>
        <v>0</v>
      </c>
    </row>
    <row r="5492" spans="1:39" x14ac:dyDescent="0.35">
      <c r="A5492" s="337">
        <v>27405</v>
      </c>
      <c r="B5492" s="338">
        <f t="shared" si="854"/>
        <v>1975</v>
      </c>
      <c r="C5492" s="338">
        <f t="shared" si="855"/>
        <v>1</v>
      </c>
      <c r="D5492" s="338">
        <f t="shared" si="856"/>
        <v>11</v>
      </c>
      <c r="E5492" s="334">
        <v>0</v>
      </c>
      <c r="F5492" s="334">
        <v>0</v>
      </c>
      <c r="G5492" s="334">
        <v>0</v>
      </c>
      <c r="H5492" s="334">
        <v>0</v>
      </c>
      <c r="I5492" s="334">
        <v>0</v>
      </c>
      <c r="J5492" s="334">
        <v>0</v>
      </c>
      <c r="K5492" s="334">
        <v>0</v>
      </c>
      <c r="L5492" s="334">
        <v>0</v>
      </c>
      <c r="M5492" s="334">
        <v>0</v>
      </c>
      <c r="N5492" s="334">
        <v>0</v>
      </c>
      <c r="O5492" s="334">
        <v>0</v>
      </c>
      <c r="P5492" s="334">
        <v>0</v>
      </c>
      <c r="Q5492" s="334">
        <v>0</v>
      </c>
      <c r="R5492" s="334">
        <v>0</v>
      </c>
      <c r="S5492" s="334">
        <v>0</v>
      </c>
      <c r="T5492" s="334">
        <v>0</v>
      </c>
      <c r="U5492" s="334">
        <v>0</v>
      </c>
      <c r="V5492" s="334">
        <v>0</v>
      </c>
      <c r="W5492" s="334">
        <v>0</v>
      </c>
      <c r="X5492" s="334">
        <v>0</v>
      </c>
      <c r="Y5492" s="334">
        <v>0</v>
      </c>
      <c r="Z5492" s="334">
        <v>0</v>
      </c>
      <c r="AA5492" s="334">
        <v>0</v>
      </c>
      <c r="AB5492" s="334">
        <v>0</v>
      </c>
      <c r="AD5492" s="334">
        <v>0</v>
      </c>
      <c r="AE5492" s="334">
        <f t="shared" si="857"/>
        <v>0</v>
      </c>
      <c r="AF5492" s="334">
        <f t="shared" si="858"/>
        <v>0</v>
      </c>
      <c r="AG5492" s="340">
        <f t="shared" si="859"/>
        <v>0</v>
      </c>
      <c r="AI5492" s="340">
        <f t="shared" ref="AI5492:AM5507" si="863">IF($C5492=AI$1,$AF5492,0)</f>
        <v>0</v>
      </c>
      <c r="AJ5492" s="340">
        <f t="shared" si="863"/>
        <v>0</v>
      </c>
      <c r="AK5492" s="340">
        <f t="shared" si="863"/>
        <v>0</v>
      </c>
      <c r="AL5492" s="340">
        <f t="shared" si="863"/>
        <v>0</v>
      </c>
      <c r="AM5492" s="340">
        <f t="shared" si="863"/>
        <v>0</v>
      </c>
    </row>
    <row r="5493" spans="1:39" x14ac:dyDescent="0.35">
      <c r="A5493" s="337">
        <v>27406</v>
      </c>
      <c r="B5493" s="338">
        <f t="shared" si="854"/>
        <v>1975</v>
      </c>
      <c r="C5493" s="338">
        <f t="shared" si="855"/>
        <v>1</v>
      </c>
      <c r="D5493" s="338">
        <f t="shared" si="856"/>
        <v>12</v>
      </c>
      <c r="E5493" s="334">
        <v>0</v>
      </c>
      <c r="F5493" s="334">
        <v>0</v>
      </c>
      <c r="G5493" s="334">
        <v>0</v>
      </c>
      <c r="H5493" s="334">
        <v>0</v>
      </c>
      <c r="I5493" s="334">
        <v>0</v>
      </c>
      <c r="J5493" s="334">
        <v>0</v>
      </c>
      <c r="K5493" s="334">
        <v>0</v>
      </c>
      <c r="L5493" s="334">
        <v>0</v>
      </c>
      <c r="M5493" s="334">
        <v>0</v>
      </c>
      <c r="N5493" s="334">
        <v>0</v>
      </c>
      <c r="O5493" s="334">
        <v>0</v>
      </c>
      <c r="P5493" s="334">
        <v>0</v>
      </c>
      <c r="Q5493" s="334">
        <v>0</v>
      </c>
      <c r="R5493" s="334">
        <v>0</v>
      </c>
      <c r="S5493" s="334">
        <v>0</v>
      </c>
      <c r="T5493" s="334">
        <v>0</v>
      </c>
      <c r="U5493" s="334">
        <v>0</v>
      </c>
      <c r="V5493" s="334">
        <v>0</v>
      </c>
      <c r="W5493" s="334">
        <v>0</v>
      </c>
      <c r="X5493" s="334">
        <v>0</v>
      </c>
      <c r="Y5493" s="334">
        <v>0</v>
      </c>
      <c r="Z5493" s="334">
        <v>0</v>
      </c>
      <c r="AA5493" s="334">
        <v>0</v>
      </c>
      <c r="AB5493" s="334">
        <v>0</v>
      </c>
      <c r="AD5493" s="334">
        <v>0</v>
      </c>
      <c r="AE5493" s="334">
        <f t="shared" si="857"/>
        <v>0</v>
      </c>
      <c r="AF5493" s="334">
        <f t="shared" si="858"/>
        <v>0</v>
      </c>
      <c r="AG5493" s="340">
        <f t="shared" si="859"/>
        <v>0</v>
      </c>
      <c r="AI5493" s="340">
        <f t="shared" si="863"/>
        <v>0</v>
      </c>
      <c r="AJ5493" s="340">
        <f t="shared" si="863"/>
        <v>0</v>
      </c>
      <c r="AK5493" s="340">
        <f t="shared" si="863"/>
        <v>0</v>
      </c>
      <c r="AL5493" s="340">
        <f t="shared" si="863"/>
        <v>0</v>
      </c>
      <c r="AM5493" s="340">
        <f t="shared" si="863"/>
        <v>0</v>
      </c>
    </row>
    <row r="5494" spans="1:39" x14ac:dyDescent="0.35">
      <c r="A5494" s="337">
        <v>27407</v>
      </c>
      <c r="B5494" s="338">
        <f t="shared" si="854"/>
        <v>1975</v>
      </c>
      <c r="C5494" s="338">
        <f t="shared" si="855"/>
        <v>1</v>
      </c>
      <c r="D5494" s="338">
        <f t="shared" si="856"/>
        <v>13</v>
      </c>
      <c r="E5494" s="334">
        <v>0</v>
      </c>
      <c r="F5494" s="334">
        <v>0</v>
      </c>
      <c r="G5494" s="334">
        <v>0</v>
      </c>
      <c r="H5494" s="334">
        <v>0</v>
      </c>
      <c r="I5494" s="334">
        <v>0</v>
      </c>
      <c r="J5494" s="334">
        <v>0</v>
      </c>
      <c r="K5494" s="334">
        <v>0</v>
      </c>
      <c r="L5494" s="334">
        <v>0</v>
      </c>
      <c r="M5494" s="334">
        <v>0</v>
      </c>
      <c r="N5494" s="334">
        <v>0</v>
      </c>
      <c r="O5494" s="334">
        <v>0</v>
      </c>
      <c r="P5494" s="334">
        <v>0</v>
      </c>
      <c r="Q5494" s="334">
        <v>0</v>
      </c>
      <c r="R5494" s="334">
        <v>0</v>
      </c>
      <c r="S5494" s="334">
        <v>0</v>
      </c>
      <c r="T5494" s="334">
        <v>0</v>
      </c>
      <c r="U5494" s="334">
        <v>0</v>
      </c>
      <c r="V5494" s="334">
        <v>0</v>
      </c>
      <c r="W5494" s="334">
        <v>0</v>
      </c>
      <c r="X5494" s="334">
        <v>0</v>
      </c>
      <c r="Y5494" s="334">
        <v>0</v>
      </c>
      <c r="Z5494" s="334">
        <v>0</v>
      </c>
      <c r="AA5494" s="334">
        <v>0</v>
      </c>
      <c r="AB5494" s="334">
        <v>0</v>
      </c>
      <c r="AD5494" s="334">
        <v>0</v>
      </c>
      <c r="AE5494" s="334">
        <f t="shared" si="857"/>
        <v>0</v>
      </c>
      <c r="AF5494" s="334">
        <f t="shared" si="858"/>
        <v>0</v>
      </c>
      <c r="AG5494" s="340">
        <f t="shared" si="859"/>
        <v>0</v>
      </c>
      <c r="AI5494" s="340">
        <f t="shared" si="863"/>
        <v>0</v>
      </c>
      <c r="AJ5494" s="340">
        <f t="shared" si="863"/>
        <v>0</v>
      </c>
      <c r="AK5494" s="340">
        <f t="shared" si="863"/>
        <v>0</v>
      </c>
      <c r="AL5494" s="340">
        <f t="shared" si="863"/>
        <v>0</v>
      </c>
      <c r="AM5494" s="340">
        <f t="shared" si="863"/>
        <v>0</v>
      </c>
    </row>
    <row r="5495" spans="1:39" x14ac:dyDescent="0.35">
      <c r="A5495" s="337">
        <v>27408</v>
      </c>
      <c r="B5495" s="338">
        <f t="shared" si="854"/>
        <v>1975</v>
      </c>
      <c r="C5495" s="338">
        <f t="shared" si="855"/>
        <v>1</v>
      </c>
      <c r="D5495" s="338">
        <f t="shared" si="856"/>
        <v>14</v>
      </c>
      <c r="E5495" s="334">
        <v>0</v>
      </c>
      <c r="F5495" s="334">
        <v>0</v>
      </c>
      <c r="G5495" s="334">
        <v>0</v>
      </c>
      <c r="H5495" s="334">
        <v>0</v>
      </c>
      <c r="I5495" s="334">
        <v>0</v>
      </c>
      <c r="J5495" s="334">
        <v>0</v>
      </c>
      <c r="K5495" s="334">
        <v>0</v>
      </c>
      <c r="L5495" s="334">
        <v>0</v>
      </c>
      <c r="M5495" s="334">
        <v>0</v>
      </c>
      <c r="N5495" s="334">
        <v>0</v>
      </c>
      <c r="O5495" s="334">
        <v>0</v>
      </c>
      <c r="P5495" s="334">
        <v>0</v>
      </c>
      <c r="Q5495" s="334">
        <v>0</v>
      </c>
      <c r="R5495" s="334">
        <v>0</v>
      </c>
      <c r="S5495" s="334">
        <v>0</v>
      </c>
      <c r="T5495" s="334">
        <v>0</v>
      </c>
      <c r="U5495" s="334">
        <v>0</v>
      </c>
      <c r="V5495" s="334">
        <v>0</v>
      </c>
      <c r="W5495" s="334">
        <v>0</v>
      </c>
      <c r="X5495" s="334">
        <v>0</v>
      </c>
      <c r="Y5495" s="334">
        <v>0</v>
      </c>
      <c r="Z5495" s="334">
        <v>0</v>
      </c>
      <c r="AA5495" s="334">
        <v>0</v>
      </c>
      <c r="AB5495" s="334">
        <v>0</v>
      </c>
      <c r="AD5495" s="334">
        <v>0</v>
      </c>
      <c r="AE5495" s="334">
        <f t="shared" si="857"/>
        <v>0</v>
      </c>
      <c r="AF5495" s="334">
        <f t="shared" si="858"/>
        <v>0</v>
      </c>
      <c r="AG5495" s="340">
        <f t="shared" si="859"/>
        <v>0</v>
      </c>
      <c r="AI5495" s="340">
        <f t="shared" si="863"/>
        <v>0</v>
      </c>
      <c r="AJ5495" s="340">
        <f t="shared" si="863"/>
        <v>0</v>
      </c>
      <c r="AK5495" s="340">
        <f t="shared" si="863"/>
        <v>0</v>
      </c>
      <c r="AL5495" s="340">
        <f t="shared" si="863"/>
        <v>0</v>
      </c>
      <c r="AM5495" s="340">
        <f t="shared" si="863"/>
        <v>0</v>
      </c>
    </row>
    <row r="5496" spans="1:39" x14ac:dyDescent="0.35">
      <c r="A5496" s="337">
        <v>27409</v>
      </c>
      <c r="B5496" s="338">
        <f t="shared" si="854"/>
        <v>1975</v>
      </c>
      <c r="C5496" s="338">
        <f t="shared" si="855"/>
        <v>1</v>
      </c>
      <c r="D5496" s="338">
        <f t="shared" si="856"/>
        <v>15</v>
      </c>
      <c r="E5496" s="334">
        <v>0</v>
      </c>
      <c r="F5496" s="334">
        <v>0</v>
      </c>
      <c r="G5496" s="334">
        <v>0</v>
      </c>
      <c r="H5496" s="334">
        <v>0</v>
      </c>
      <c r="I5496" s="334">
        <v>0</v>
      </c>
      <c r="J5496" s="334">
        <v>0</v>
      </c>
      <c r="K5496" s="334">
        <v>0</v>
      </c>
      <c r="L5496" s="334">
        <v>0</v>
      </c>
      <c r="M5496" s="334">
        <v>0</v>
      </c>
      <c r="N5496" s="334">
        <v>0</v>
      </c>
      <c r="O5496" s="334">
        <v>0</v>
      </c>
      <c r="P5496" s="334">
        <v>0</v>
      </c>
      <c r="Q5496" s="334">
        <v>0</v>
      </c>
      <c r="R5496" s="334">
        <v>0</v>
      </c>
      <c r="S5496" s="334">
        <v>0</v>
      </c>
      <c r="T5496" s="334">
        <v>0</v>
      </c>
      <c r="U5496" s="334">
        <v>0</v>
      </c>
      <c r="V5496" s="334">
        <v>0</v>
      </c>
      <c r="W5496" s="334">
        <v>0</v>
      </c>
      <c r="X5496" s="334">
        <v>0</v>
      </c>
      <c r="Y5496" s="334">
        <v>0</v>
      </c>
      <c r="Z5496" s="334">
        <v>0</v>
      </c>
      <c r="AA5496" s="334">
        <v>0</v>
      </c>
      <c r="AB5496" s="334">
        <v>0</v>
      </c>
      <c r="AD5496" s="334">
        <v>0</v>
      </c>
      <c r="AE5496" s="334">
        <f t="shared" si="857"/>
        <v>0</v>
      </c>
      <c r="AF5496" s="334">
        <f t="shared" si="858"/>
        <v>0</v>
      </c>
      <c r="AG5496" s="340">
        <f t="shared" si="859"/>
        <v>0</v>
      </c>
      <c r="AI5496" s="340">
        <f t="shared" si="863"/>
        <v>0</v>
      </c>
      <c r="AJ5496" s="340">
        <f t="shared" si="863"/>
        <v>0</v>
      </c>
      <c r="AK5496" s="340">
        <f t="shared" si="863"/>
        <v>0</v>
      </c>
      <c r="AL5496" s="340">
        <f t="shared" si="863"/>
        <v>0</v>
      </c>
      <c r="AM5496" s="340">
        <f t="shared" si="863"/>
        <v>0</v>
      </c>
    </row>
    <row r="5497" spans="1:39" x14ac:dyDescent="0.35">
      <c r="A5497" s="337">
        <v>27410</v>
      </c>
      <c r="B5497" s="338">
        <f t="shared" si="854"/>
        <v>1975</v>
      </c>
      <c r="C5497" s="338">
        <f t="shared" si="855"/>
        <v>1</v>
      </c>
      <c r="D5497" s="338">
        <f t="shared" si="856"/>
        <v>16</v>
      </c>
      <c r="E5497" s="334">
        <v>0</v>
      </c>
      <c r="F5497" s="334">
        <v>0</v>
      </c>
      <c r="G5497" s="334">
        <v>0</v>
      </c>
      <c r="H5497" s="334">
        <v>0</v>
      </c>
      <c r="I5497" s="334">
        <v>0</v>
      </c>
      <c r="J5497" s="334">
        <v>0</v>
      </c>
      <c r="K5497" s="334">
        <v>0</v>
      </c>
      <c r="L5497" s="334">
        <v>0</v>
      </c>
      <c r="M5497" s="334">
        <v>0</v>
      </c>
      <c r="N5497" s="334">
        <v>0</v>
      </c>
      <c r="O5497" s="334">
        <v>0</v>
      </c>
      <c r="P5497" s="334">
        <v>0</v>
      </c>
      <c r="Q5497" s="334">
        <v>0</v>
      </c>
      <c r="R5497" s="334">
        <v>0</v>
      </c>
      <c r="S5497" s="334">
        <v>0</v>
      </c>
      <c r="T5497" s="334">
        <v>0</v>
      </c>
      <c r="U5497" s="334">
        <v>0</v>
      </c>
      <c r="V5497" s="334">
        <v>0</v>
      </c>
      <c r="W5497" s="334">
        <v>0</v>
      </c>
      <c r="X5497" s="334">
        <v>0</v>
      </c>
      <c r="Y5497" s="334">
        <v>0</v>
      </c>
      <c r="Z5497" s="334">
        <v>0</v>
      </c>
      <c r="AA5497" s="334">
        <v>0</v>
      </c>
      <c r="AB5497" s="334">
        <v>0</v>
      </c>
      <c r="AD5497" s="334">
        <v>0</v>
      </c>
      <c r="AE5497" s="334">
        <f t="shared" si="857"/>
        <v>0</v>
      </c>
      <c r="AF5497" s="334">
        <f t="shared" si="858"/>
        <v>0</v>
      </c>
      <c r="AG5497" s="340">
        <f t="shared" si="859"/>
        <v>0</v>
      </c>
      <c r="AI5497" s="340">
        <f t="shared" si="863"/>
        <v>0</v>
      </c>
      <c r="AJ5497" s="340">
        <f t="shared" si="863"/>
        <v>0</v>
      </c>
      <c r="AK5497" s="340">
        <f t="shared" si="863"/>
        <v>0</v>
      </c>
      <c r="AL5497" s="340">
        <f t="shared" si="863"/>
        <v>0</v>
      </c>
      <c r="AM5497" s="340">
        <f t="shared" si="863"/>
        <v>0</v>
      </c>
    </row>
    <row r="5498" spans="1:39" x14ac:dyDescent="0.35">
      <c r="A5498" s="337">
        <v>27411</v>
      </c>
      <c r="B5498" s="338">
        <f t="shared" si="854"/>
        <v>1975</v>
      </c>
      <c r="C5498" s="338">
        <f t="shared" si="855"/>
        <v>1</v>
      </c>
      <c r="D5498" s="338">
        <f t="shared" si="856"/>
        <v>17</v>
      </c>
      <c r="E5498" s="334">
        <v>0</v>
      </c>
      <c r="F5498" s="334">
        <v>0</v>
      </c>
      <c r="G5498" s="334">
        <v>0</v>
      </c>
      <c r="H5498" s="334">
        <v>0</v>
      </c>
      <c r="I5498" s="334">
        <v>0</v>
      </c>
      <c r="J5498" s="334">
        <v>0</v>
      </c>
      <c r="K5498" s="334">
        <v>0</v>
      </c>
      <c r="L5498" s="334">
        <v>0</v>
      </c>
      <c r="M5498" s="334">
        <v>0</v>
      </c>
      <c r="N5498" s="334">
        <v>0</v>
      </c>
      <c r="O5498" s="334">
        <v>0</v>
      </c>
      <c r="P5498" s="334">
        <v>0</v>
      </c>
      <c r="Q5498" s="334">
        <v>0</v>
      </c>
      <c r="R5498" s="334">
        <v>0</v>
      </c>
      <c r="S5498" s="334">
        <v>0</v>
      </c>
      <c r="T5498" s="334">
        <v>0</v>
      </c>
      <c r="U5498" s="334">
        <v>0</v>
      </c>
      <c r="V5498" s="334">
        <v>0</v>
      </c>
      <c r="W5498" s="334">
        <v>0</v>
      </c>
      <c r="X5498" s="334">
        <v>0</v>
      </c>
      <c r="Y5498" s="334">
        <v>0</v>
      </c>
      <c r="Z5498" s="334">
        <v>0</v>
      </c>
      <c r="AA5498" s="334">
        <v>0</v>
      </c>
      <c r="AB5498" s="334">
        <v>0</v>
      </c>
      <c r="AD5498" s="334">
        <v>0</v>
      </c>
      <c r="AE5498" s="334">
        <f t="shared" si="857"/>
        <v>0</v>
      </c>
      <c r="AF5498" s="334">
        <f t="shared" si="858"/>
        <v>0</v>
      </c>
      <c r="AG5498" s="340">
        <f t="shared" si="859"/>
        <v>0</v>
      </c>
      <c r="AI5498" s="340">
        <f t="shared" si="863"/>
        <v>0</v>
      </c>
      <c r="AJ5498" s="340">
        <f t="shared" si="863"/>
        <v>0</v>
      </c>
      <c r="AK5498" s="340">
        <f t="shared" si="863"/>
        <v>0</v>
      </c>
      <c r="AL5498" s="340">
        <f t="shared" si="863"/>
        <v>0</v>
      </c>
      <c r="AM5498" s="340">
        <f t="shared" si="863"/>
        <v>0</v>
      </c>
    </row>
    <row r="5499" spans="1:39" x14ac:dyDescent="0.35">
      <c r="A5499" s="337">
        <v>27412</v>
      </c>
      <c r="B5499" s="338">
        <f t="shared" si="854"/>
        <v>1975</v>
      </c>
      <c r="C5499" s="338">
        <f t="shared" si="855"/>
        <v>1</v>
      </c>
      <c r="D5499" s="338">
        <f t="shared" si="856"/>
        <v>18</v>
      </c>
      <c r="E5499" s="334">
        <v>0</v>
      </c>
      <c r="F5499" s="334">
        <v>0</v>
      </c>
      <c r="G5499" s="334">
        <v>0</v>
      </c>
      <c r="H5499" s="334">
        <v>0</v>
      </c>
      <c r="I5499" s="334">
        <v>0</v>
      </c>
      <c r="J5499" s="334">
        <v>0</v>
      </c>
      <c r="K5499" s="334">
        <v>0</v>
      </c>
      <c r="L5499" s="334">
        <v>0</v>
      </c>
      <c r="M5499" s="334">
        <v>0</v>
      </c>
      <c r="N5499" s="334">
        <v>0</v>
      </c>
      <c r="O5499" s="334">
        <v>0</v>
      </c>
      <c r="P5499" s="334">
        <v>0</v>
      </c>
      <c r="Q5499" s="334">
        <v>0</v>
      </c>
      <c r="R5499" s="334">
        <v>0</v>
      </c>
      <c r="S5499" s="334">
        <v>0</v>
      </c>
      <c r="T5499" s="334">
        <v>0</v>
      </c>
      <c r="U5499" s="334">
        <v>0</v>
      </c>
      <c r="V5499" s="334">
        <v>0</v>
      </c>
      <c r="W5499" s="334">
        <v>0</v>
      </c>
      <c r="X5499" s="334">
        <v>0</v>
      </c>
      <c r="Y5499" s="334">
        <v>0</v>
      </c>
      <c r="Z5499" s="334">
        <v>0</v>
      </c>
      <c r="AA5499" s="334">
        <v>0</v>
      </c>
      <c r="AB5499" s="334">
        <v>0</v>
      </c>
      <c r="AD5499" s="334">
        <v>0</v>
      </c>
      <c r="AE5499" s="334">
        <f t="shared" si="857"/>
        <v>0</v>
      </c>
      <c r="AF5499" s="334">
        <f t="shared" si="858"/>
        <v>0</v>
      </c>
      <c r="AG5499" s="340">
        <f t="shared" si="859"/>
        <v>0</v>
      </c>
      <c r="AI5499" s="340">
        <f t="shared" si="863"/>
        <v>0</v>
      </c>
      <c r="AJ5499" s="340">
        <f t="shared" si="863"/>
        <v>0</v>
      </c>
      <c r="AK5499" s="340">
        <f t="shared" si="863"/>
        <v>0</v>
      </c>
      <c r="AL5499" s="340">
        <f t="shared" si="863"/>
        <v>0</v>
      </c>
      <c r="AM5499" s="340">
        <f t="shared" si="863"/>
        <v>0</v>
      </c>
    </row>
    <row r="5500" spans="1:39" x14ac:dyDescent="0.35">
      <c r="A5500" s="337">
        <v>27413</v>
      </c>
      <c r="B5500" s="338">
        <f t="shared" si="854"/>
        <v>1975</v>
      </c>
      <c r="C5500" s="338">
        <f t="shared" si="855"/>
        <v>1</v>
      </c>
      <c r="D5500" s="338">
        <f t="shared" si="856"/>
        <v>19</v>
      </c>
      <c r="E5500" s="334">
        <v>0</v>
      </c>
      <c r="F5500" s="334">
        <v>0</v>
      </c>
      <c r="G5500" s="334">
        <v>0</v>
      </c>
      <c r="H5500" s="334">
        <v>0</v>
      </c>
      <c r="I5500" s="334">
        <v>0</v>
      </c>
      <c r="J5500" s="334">
        <v>0</v>
      </c>
      <c r="K5500" s="334">
        <v>0</v>
      </c>
      <c r="L5500" s="334">
        <v>0</v>
      </c>
      <c r="M5500" s="334">
        <v>0</v>
      </c>
      <c r="N5500" s="334">
        <v>0</v>
      </c>
      <c r="O5500" s="334">
        <v>0</v>
      </c>
      <c r="P5500" s="334">
        <v>0</v>
      </c>
      <c r="Q5500" s="334">
        <v>0</v>
      </c>
      <c r="R5500" s="334">
        <v>0</v>
      </c>
      <c r="S5500" s="334">
        <v>0</v>
      </c>
      <c r="T5500" s="334">
        <v>0</v>
      </c>
      <c r="U5500" s="334">
        <v>0</v>
      </c>
      <c r="V5500" s="334">
        <v>0</v>
      </c>
      <c r="W5500" s="334">
        <v>0</v>
      </c>
      <c r="X5500" s="334">
        <v>0</v>
      </c>
      <c r="Y5500" s="334">
        <v>0</v>
      </c>
      <c r="Z5500" s="334">
        <v>0</v>
      </c>
      <c r="AA5500" s="334">
        <v>0</v>
      </c>
      <c r="AB5500" s="334">
        <v>0</v>
      </c>
      <c r="AD5500" s="334">
        <v>0</v>
      </c>
      <c r="AE5500" s="334">
        <f t="shared" si="857"/>
        <v>0</v>
      </c>
      <c r="AF5500" s="334">
        <f t="shared" si="858"/>
        <v>0</v>
      </c>
      <c r="AG5500" s="340">
        <f t="shared" si="859"/>
        <v>0</v>
      </c>
      <c r="AI5500" s="340">
        <f t="shared" si="863"/>
        <v>0</v>
      </c>
      <c r="AJ5500" s="340">
        <f t="shared" si="863"/>
        <v>0</v>
      </c>
      <c r="AK5500" s="340">
        <f t="shared" si="863"/>
        <v>0</v>
      </c>
      <c r="AL5500" s="340">
        <f t="shared" si="863"/>
        <v>0</v>
      </c>
      <c r="AM5500" s="340">
        <f t="shared" si="863"/>
        <v>0</v>
      </c>
    </row>
    <row r="5501" spans="1:39" x14ac:dyDescent="0.35">
      <c r="A5501" s="337">
        <v>27414</v>
      </c>
      <c r="B5501" s="338">
        <f t="shared" si="854"/>
        <v>1975</v>
      </c>
      <c r="C5501" s="338">
        <f t="shared" si="855"/>
        <v>1</v>
      </c>
      <c r="D5501" s="338">
        <f t="shared" si="856"/>
        <v>20</v>
      </c>
      <c r="E5501" s="334">
        <v>0</v>
      </c>
      <c r="F5501" s="334">
        <v>0</v>
      </c>
      <c r="G5501" s="334">
        <v>0</v>
      </c>
      <c r="H5501" s="334">
        <v>0</v>
      </c>
      <c r="I5501" s="334">
        <v>0.2</v>
      </c>
      <c r="J5501" s="334">
        <v>0.2</v>
      </c>
      <c r="K5501" s="334">
        <v>0.2</v>
      </c>
      <c r="L5501" s="334">
        <v>0</v>
      </c>
      <c r="M5501" s="334">
        <v>0.2</v>
      </c>
      <c r="N5501" s="334">
        <v>0</v>
      </c>
      <c r="O5501" s="334">
        <v>0</v>
      </c>
      <c r="P5501" s="334">
        <v>0</v>
      </c>
      <c r="Q5501" s="334">
        <v>0</v>
      </c>
      <c r="R5501" s="334">
        <v>0</v>
      </c>
      <c r="S5501" s="334">
        <v>0</v>
      </c>
      <c r="T5501" s="334">
        <v>0</v>
      </c>
      <c r="U5501" s="334">
        <v>0</v>
      </c>
      <c r="V5501" s="334">
        <v>0</v>
      </c>
      <c r="W5501" s="334">
        <v>0</v>
      </c>
      <c r="X5501" s="334">
        <v>0</v>
      </c>
      <c r="Y5501" s="334">
        <v>0</v>
      </c>
      <c r="Z5501" s="334">
        <v>0</v>
      </c>
      <c r="AA5501" s="334">
        <v>0</v>
      </c>
      <c r="AB5501" s="334">
        <v>0</v>
      </c>
      <c r="AD5501" s="334">
        <v>0.8</v>
      </c>
      <c r="AE5501" s="334">
        <f t="shared" si="857"/>
        <v>0.8</v>
      </c>
      <c r="AF5501" s="334">
        <f t="shared" si="858"/>
        <v>0.8</v>
      </c>
      <c r="AG5501" s="340">
        <f t="shared" si="859"/>
        <v>0</v>
      </c>
      <c r="AI5501" s="340">
        <f t="shared" si="863"/>
        <v>0</v>
      </c>
      <c r="AJ5501" s="340">
        <f t="shared" si="863"/>
        <v>0</v>
      </c>
      <c r="AK5501" s="340">
        <f t="shared" si="863"/>
        <v>0</v>
      </c>
      <c r="AL5501" s="340">
        <f t="shared" si="863"/>
        <v>0</v>
      </c>
      <c r="AM5501" s="340">
        <f t="shared" si="863"/>
        <v>0</v>
      </c>
    </row>
    <row r="5502" spans="1:39" x14ac:dyDescent="0.35">
      <c r="A5502" s="337">
        <v>27415</v>
      </c>
      <c r="B5502" s="338">
        <f t="shared" si="854"/>
        <v>1975</v>
      </c>
      <c r="C5502" s="338">
        <f t="shared" si="855"/>
        <v>1</v>
      </c>
      <c r="D5502" s="338">
        <f t="shared" si="856"/>
        <v>21</v>
      </c>
      <c r="E5502" s="334">
        <v>0</v>
      </c>
      <c r="F5502" s="334">
        <v>0</v>
      </c>
      <c r="G5502" s="334">
        <v>0</v>
      </c>
      <c r="H5502" s="334">
        <v>0</v>
      </c>
      <c r="I5502" s="334">
        <v>0</v>
      </c>
      <c r="J5502" s="334">
        <v>0</v>
      </c>
      <c r="K5502" s="334">
        <v>0</v>
      </c>
      <c r="L5502" s="334">
        <v>0</v>
      </c>
      <c r="M5502" s="334">
        <v>0</v>
      </c>
      <c r="N5502" s="334">
        <v>0</v>
      </c>
      <c r="O5502" s="334">
        <v>0</v>
      </c>
      <c r="P5502" s="334">
        <v>0</v>
      </c>
      <c r="Q5502" s="334">
        <v>0</v>
      </c>
      <c r="R5502" s="334">
        <v>0</v>
      </c>
      <c r="S5502" s="334">
        <v>0</v>
      </c>
      <c r="T5502" s="334">
        <v>0</v>
      </c>
      <c r="U5502" s="334">
        <v>0</v>
      </c>
      <c r="V5502" s="334">
        <v>0</v>
      </c>
      <c r="W5502" s="334">
        <v>0</v>
      </c>
      <c r="X5502" s="334">
        <v>0</v>
      </c>
      <c r="Y5502" s="334">
        <v>0</v>
      </c>
      <c r="Z5502" s="334">
        <v>0</v>
      </c>
      <c r="AA5502" s="334">
        <v>0</v>
      </c>
      <c r="AB5502" s="334">
        <v>0</v>
      </c>
      <c r="AD5502" s="334">
        <v>0</v>
      </c>
      <c r="AE5502" s="334">
        <f t="shared" si="857"/>
        <v>0</v>
      </c>
      <c r="AF5502" s="334">
        <f t="shared" si="858"/>
        <v>0</v>
      </c>
      <c r="AG5502" s="340">
        <f t="shared" si="859"/>
        <v>0</v>
      </c>
      <c r="AI5502" s="340">
        <f t="shared" si="863"/>
        <v>0</v>
      </c>
      <c r="AJ5502" s="340">
        <f t="shared" si="863"/>
        <v>0</v>
      </c>
      <c r="AK5502" s="340">
        <f t="shared" si="863"/>
        <v>0</v>
      </c>
      <c r="AL5502" s="340">
        <f t="shared" si="863"/>
        <v>0</v>
      </c>
      <c r="AM5502" s="340">
        <f t="shared" si="863"/>
        <v>0</v>
      </c>
    </row>
    <row r="5503" spans="1:39" x14ac:dyDescent="0.35">
      <c r="A5503" s="337">
        <v>27416</v>
      </c>
      <c r="B5503" s="338">
        <f t="shared" si="854"/>
        <v>1975</v>
      </c>
      <c r="C5503" s="338">
        <f t="shared" si="855"/>
        <v>1</v>
      </c>
      <c r="D5503" s="338">
        <f t="shared" si="856"/>
        <v>22</v>
      </c>
      <c r="E5503" s="334">
        <v>0</v>
      </c>
      <c r="F5503" s="334">
        <v>0</v>
      </c>
      <c r="G5503" s="334">
        <v>0</v>
      </c>
      <c r="H5503" s="334">
        <v>0</v>
      </c>
      <c r="I5503" s="334">
        <v>0</v>
      </c>
      <c r="J5503" s="334">
        <v>0</v>
      </c>
      <c r="K5503" s="334">
        <v>0</v>
      </c>
      <c r="L5503" s="334">
        <v>0</v>
      </c>
      <c r="M5503" s="334">
        <v>0</v>
      </c>
      <c r="N5503" s="334">
        <v>0</v>
      </c>
      <c r="O5503" s="334">
        <v>0</v>
      </c>
      <c r="P5503" s="334">
        <v>0</v>
      </c>
      <c r="Q5503" s="334">
        <v>0</v>
      </c>
      <c r="R5503" s="334">
        <v>0</v>
      </c>
      <c r="S5503" s="334">
        <v>0</v>
      </c>
      <c r="T5503" s="334">
        <v>0</v>
      </c>
      <c r="U5503" s="334">
        <v>0</v>
      </c>
      <c r="V5503" s="334">
        <v>0</v>
      </c>
      <c r="W5503" s="334">
        <v>0</v>
      </c>
      <c r="X5503" s="334">
        <v>0</v>
      </c>
      <c r="Y5503" s="334">
        <v>0</v>
      </c>
      <c r="Z5503" s="334">
        <v>0</v>
      </c>
      <c r="AA5503" s="334">
        <v>0</v>
      </c>
      <c r="AB5503" s="334">
        <v>0</v>
      </c>
      <c r="AD5503" s="334">
        <v>0</v>
      </c>
      <c r="AE5503" s="334">
        <f t="shared" si="857"/>
        <v>0</v>
      </c>
      <c r="AF5503" s="334">
        <f t="shared" si="858"/>
        <v>0</v>
      </c>
      <c r="AG5503" s="340">
        <f t="shared" si="859"/>
        <v>0</v>
      </c>
      <c r="AI5503" s="340">
        <f t="shared" si="863"/>
        <v>0</v>
      </c>
      <c r="AJ5503" s="340">
        <f t="shared" si="863"/>
        <v>0</v>
      </c>
      <c r="AK5503" s="340">
        <f t="shared" si="863"/>
        <v>0</v>
      </c>
      <c r="AL5503" s="340">
        <f t="shared" si="863"/>
        <v>0</v>
      </c>
      <c r="AM5503" s="340">
        <f t="shared" si="863"/>
        <v>0</v>
      </c>
    </row>
    <row r="5504" spans="1:39" x14ac:dyDescent="0.35">
      <c r="A5504" s="337">
        <v>27417</v>
      </c>
      <c r="B5504" s="338">
        <f t="shared" si="854"/>
        <v>1975</v>
      </c>
      <c r="C5504" s="338">
        <f t="shared" si="855"/>
        <v>1</v>
      </c>
      <c r="D5504" s="338">
        <f t="shared" si="856"/>
        <v>23</v>
      </c>
      <c r="E5504" s="334">
        <v>0</v>
      </c>
      <c r="F5504" s="334">
        <v>0</v>
      </c>
      <c r="G5504" s="334">
        <v>0</v>
      </c>
      <c r="H5504" s="334">
        <v>0</v>
      </c>
      <c r="I5504" s="334">
        <v>0</v>
      </c>
      <c r="J5504" s="334">
        <v>0</v>
      </c>
      <c r="K5504" s="334">
        <v>0</v>
      </c>
      <c r="L5504" s="334">
        <v>0</v>
      </c>
      <c r="M5504" s="334">
        <v>0</v>
      </c>
      <c r="N5504" s="334">
        <v>0</v>
      </c>
      <c r="O5504" s="334">
        <v>0</v>
      </c>
      <c r="P5504" s="334">
        <v>0</v>
      </c>
      <c r="Q5504" s="334">
        <v>0</v>
      </c>
      <c r="R5504" s="334">
        <v>0</v>
      </c>
      <c r="S5504" s="334">
        <v>0</v>
      </c>
      <c r="T5504" s="334">
        <v>0</v>
      </c>
      <c r="U5504" s="334">
        <v>0</v>
      </c>
      <c r="V5504" s="334">
        <v>0</v>
      </c>
      <c r="W5504" s="334">
        <v>0</v>
      </c>
      <c r="X5504" s="334">
        <v>0</v>
      </c>
      <c r="Y5504" s="334">
        <v>0</v>
      </c>
      <c r="Z5504" s="334">
        <v>0</v>
      </c>
      <c r="AA5504" s="334">
        <v>0</v>
      </c>
      <c r="AB5504" s="334">
        <v>0</v>
      </c>
      <c r="AD5504" s="334">
        <v>0</v>
      </c>
      <c r="AE5504" s="334">
        <f t="shared" si="857"/>
        <v>0</v>
      </c>
      <c r="AF5504" s="334">
        <f t="shared" si="858"/>
        <v>0</v>
      </c>
      <c r="AG5504" s="340">
        <f t="shared" si="859"/>
        <v>0</v>
      </c>
      <c r="AI5504" s="340">
        <f t="shared" si="863"/>
        <v>0</v>
      </c>
      <c r="AJ5504" s="340">
        <f t="shared" si="863"/>
        <v>0</v>
      </c>
      <c r="AK5504" s="340">
        <f t="shared" si="863"/>
        <v>0</v>
      </c>
      <c r="AL5504" s="340">
        <f t="shared" si="863"/>
        <v>0</v>
      </c>
      <c r="AM5504" s="340">
        <f t="shared" si="863"/>
        <v>0</v>
      </c>
    </row>
    <row r="5505" spans="1:39" x14ac:dyDescent="0.35">
      <c r="A5505" s="337">
        <v>27418</v>
      </c>
      <c r="B5505" s="338">
        <f t="shared" si="854"/>
        <v>1975</v>
      </c>
      <c r="C5505" s="338">
        <f t="shared" si="855"/>
        <v>1</v>
      </c>
      <c r="D5505" s="338">
        <f t="shared" si="856"/>
        <v>24</v>
      </c>
      <c r="E5505" s="334">
        <v>0</v>
      </c>
      <c r="F5505" s="334">
        <v>0</v>
      </c>
      <c r="G5505" s="334">
        <v>0</v>
      </c>
      <c r="H5505" s="334">
        <v>0</v>
      </c>
      <c r="I5505" s="334">
        <v>0</v>
      </c>
      <c r="J5505" s="334">
        <v>0</v>
      </c>
      <c r="K5505" s="334">
        <v>0</v>
      </c>
      <c r="L5505" s="334">
        <v>0</v>
      </c>
      <c r="M5505" s="334">
        <v>0</v>
      </c>
      <c r="N5505" s="334">
        <v>0</v>
      </c>
      <c r="O5505" s="334">
        <v>0</v>
      </c>
      <c r="P5505" s="334">
        <v>0</v>
      </c>
      <c r="Q5505" s="334">
        <v>0</v>
      </c>
      <c r="R5505" s="334">
        <v>0</v>
      </c>
      <c r="S5505" s="334">
        <v>0</v>
      </c>
      <c r="T5505" s="334">
        <v>0</v>
      </c>
      <c r="U5505" s="334">
        <v>0</v>
      </c>
      <c r="V5505" s="334">
        <v>0</v>
      </c>
      <c r="W5505" s="334">
        <v>0</v>
      </c>
      <c r="X5505" s="334">
        <v>0</v>
      </c>
      <c r="Y5505" s="334">
        <v>0</v>
      </c>
      <c r="Z5505" s="334">
        <v>0</v>
      </c>
      <c r="AA5505" s="334">
        <v>0</v>
      </c>
      <c r="AB5505" s="334">
        <v>0</v>
      </c>
      <c r="AD5505" s="334">
        <v>0</v>
      </c>
      <c r="AE5505" s="334">
        <f t="shared" si="857"/>
        <v>0</v>
      </c>
      <c r="AF5505" s="334">
        <f t="shared" si="858"/>
        <v>0</v>
      </c>
      <c r="AG5505" s="340">
        <f t="shared" si="859"/>
        <v>0</v>
      </c>
      <c r="AI5505" s="340">
        <f t="shared" si="863"/>
        <v>0</v>
      </c>
      <c r="AJ5505" s="340">
        <f t="shared" si="863"/>
        <v>0</v>
      </c>
      <c r="AK5505" s="340">
        <f t="shared" si="863"/>
        <v>0</v>
      </c>
      <c r="AL5505" s="340">
        <f t="shared" si="863"/>
        <v>0</v>
      </c>
      <c r="AM5505" s="340">
        <f t="shared" si="863"/>
        <v>0</v>
      </c>
    </row>
    <row r="5506" spans="1:39" x14ac:dyDescent="0.35">
      <c r="A5506" s="337">
        <v>27419</v>
      </c>
      <c r="B5506" s="338">
        <f t="shared" si="854"/>
        <v>1975</v>
      </c>
      <c r="C5506" s="338">
        <f t="shared" si="855"/>
        <v>1</v>
      </c>
      <c r="D5506" s="338">
        <f t="shared" si="856"/>
        <v>25</v>
      </c>
      <c r="E5506" s="334">
        <v>0</v>
      </c>
      <c r="F5506" s="334">
        <v>0</v>
      </c>
      <c r="G5506" s="334">
        <v>0</v>
      </c>
      <c r="H5506" s="334">
        <v>0</v>
      </c>
      <c r="I5506" s="334">
        <v>0</v>
      </c>
      <c r="J5506" s="334">
        <v>0</v>
      </c>
      <c r="K5506" s="334">
        <v>0</v>
      </c>
      <c r="L5506" s="334">
        <v>0</v>
      </c>
      <c r="M5506" s="334">
        <v>0</v>
      </c>
      <c r="N5506" s="334">
        <v>0</v>
      </c>
      <c r="O5506" s="334">
        <v>0</v>
      </c>
      <c r="P5506" s="334">
        <v>0</v>
      </c>
      <c r="Q5506" s="334">
        <v>0</v>
      </c>
      <c r="R5506" s="334">
        <v>0</v>
      </c>
      <c r="S5506" s="334">
        <v>0</v>
      </c>
      <c r="T5506" s="334">
        <v>0</v>
      </c>
      <c r="U5506" s="334">
        <v>0</v>
      </c>
      <c r="V5506" s="334">
        <v>0</v>
      </c>
      <c r="W5506" s="334">
        <v>0</v>
      </c>
      <c r="X5506" s="334">
        <v>0</v>
      </c>
      <c r="Y5506" s="334">
        <v>0</v>
      </c>
      <c r="Z5506" s="334">
        <v>0</v>
      </c>
      <c r="AA5506" s="334">
        <v>0</v>
      </c>
      <c r="AB5506" s="334">
        <v>0</v>
      </c>
      <c r="AD5506" s="334">
        <v>0</v>
      </c>
      <c r="AE5506" s="334">
        <f t="shared" si="857"/>
        <v>0</v>
      </c>
      <c r="AF5506" s="334">
        <f t="shared" si="858"/>
        <v>0</v>
      </c>
      <c r="AG5506" s="340">
        <f t="shared" si="859"/>
        <v>0</v>
      </c>
      <c r="AI5506" s="340">
        <f t="shared" si="863"/>
        <v>0</v>
      </c>
      <c r="AJ5506" s="340">
        <f t="shared" si="863"/>
        <v>0</v>
      </c>
      <c r="AK5506" s="340">
        <f t="shared" si="863"/>
        <v>0</v>
      </c>
      <c r="AL5506" s="340">
        <f t="shared" si="863"/>
        <v>0</v>
      </c>
      <c r="AM5506" s="340">
        <f t="shared" si="863"/>
        <v>0</v>
      </c>
    </row>
    <row r="5507" spans="1:39" x14ac:dyDescent="0.35">
      <c r="A5507" s="337">
        <v>27420</v>
      </c>
      <c r="B5507" s="338">
        <f t="shared" si="854"/>
        <v>1975</v>
      </c>
      <c r="C5507" s="338">
        <f t="shared" si="855"/>
        <v>1</v>
      </c>
      <c r="D5507" s="338">
        <f t="shared" si="856"/>
        <v>26</v>
      </c>
      <c r="E5507" s="334">
        <v>0</v>
      </c>
      <c r="F5507" s="334">
        <v>0</v>
      </c>
      <c r="G5507" s="334">
        <v>0</v>
      </c>
      <c r="H5507" s="334">
        <v>0</v>
      </c>
      <c r="I5507" s="334">
        <v>0</v>
      </c>
      <c r="J5507" s="334">
        <v>0</v>
      </c>
      <c r="K5507" s="334">
        <v>0</v>
      </c>
      <c r="L5507" s="334">
        <v>0</v>
      </c>
      <c r="M5507" s="334">
        <v>0</v>
      </c>
      <c r="N5507" s="334">
        <v>0</v>
      </c>
      <c r="O5507" s="334">
        <v>0</v>
      </c>
      <c r="P5507" s="334">
        <v>0</v>
      </c>
      <c r="Q5507" s="334">
        <v>0</v>
      </c>
      <c r="R5507" s="334">
        <v>0</v>
      </c>
      <c r="S5507" s="334">
        <v>0</v>
      </c>
      <c r="T5507" s="334">
        <v>0</v>
      </c>
      <c r="U5507" s="334">
        <v>0</v>
      </c>
      <c r="V5507" s="334">
        <v>0</v>
      </c>
      <c r="W5507" s="334">
        <v>0</v>
      </c>
      <c r="X5507" s="334">
        <v>0</v>
      </c>
      <c r="Y5507" s="334">
        <v>0</v>
      </c>
      <c r="Z5507" s="334">
        <v>0</v>
      </c>
      <c r="AA5507" s="334">
        <v>0</v>
      </c>
      <c r="AB5507" s="334">
        <v>0</v>
      </c>
      <c r="AD5507" s="334">
        <v>0</v>
      </c>
      <c r="AE5507" s="334">
        <f t="shared" si="857"/>
        <v>0</v>
      </c>
      <c r="AF5507" s="334">
        <f t="shared" si="858"/>
        <v>0</v>
      </c>
      <c r="AG5507" s="340">
        <f t="shared" si="859"/>
        <v>0</v>
      </c>
      <c r="AI5507" s="340">
        <f t="shared" si="863"/>
        <v>0</v>
      </c>
      <c r="AJ5507" s="340">
        <f t="shared" si="863"/>
        <v>0</v>
      </c>
      <c r="AK5507" s="340">
        <f t="shared" si="863"/>
        <v>0</v>
      </c>
      <c r="AL5507" s="340">
        <f t="shared" si="863"/>
        <v>0</v>
      </c>
      <c r="AM5507" s="340">
        <f t="shared" si="863"/>
        <v>0</v>
      </c>
    </row>
    <row r="5508" spans="1:39" x14ac:dyDescent="0.35">
      <c r="A5508" s="337">
        <v>27421</v>
      </c>
      <c r="B5508" s="338">
        <f t="shared" ref="B5508:B5571" si="864">YEAR(A5508)</f>
        <v>1975</v>
      </c>
      <c r="C5508" s="338">
        <f t="shared" ref="C5508:C5571" si="865">MONTH(A5508)</f>
        <v>1</v>
      </c>
      <c r="D5508" s="338">
        <f t="shared" ref="D5508:D5571" si="866">DAY(A5508)</f>
        <v>27</v>
      </c>
      <c r="E5508" s="334">
        <v>0</v>
      </c>
      <c r="F5508" s="334">
        <v>0</v>
      </c>
      <c r="G5508" s="334">
        <v>0</v>
      </c>
      <c r="H5508" s="334">
        <v>0</v>
      </c>
      <c r="I5508" s="334">
        <v>0</v>
      </c>
      <c r="J5508" s="334">
        <v>0</v>
      </c>
      <c r="K5508" s="334">
        <v>0</v>
      </c>
      <c r="L5508" s="334">
        <v>0</v>
      </c>
      <c r="M5508" s="334">
        <v>0</v>
      </c>
      <c r="N5508" s="334">
        <v>0</v>
      </c>
      <c r="O5508" s="334">
        <v>0</v>
      </c>
      <c r="P5508" s="334">
        <v>0</v>
      </c>
      <c r="Q5508" s="334">
        <v>0</v>
      </c>
      <c r="R5508" s="334">
        <v>0</v>
      </c>
      <c r="S5508" s="334">
        <v>0</v>
      </c>
      <c r="T5508" s="334">
        <v>0</v>
      </c>
      <c r="U5508" s="334">
        <v>0</v>
      </c>
      <c r="V5508" s="334">
        <v>0</v>
      </c>
      <c r="W5508" s="334">
        <v>0</v>
      </c>
      <c r="X5508" s="334">
        <v>0</v>
      </c>
      <c r="Y5508" s="334">
        <v>0</v>
      </c>
      <c r="Z5508" s="334">
        <v>0</v>
      </c>
      <c r="AA5508" s="334">
        <v>0</v>
      </c>
      <c r="AB5508" s="334">
        <v>0</v>
      </c>
      <c r="AD5508" s="334">
        <v>0</v>
      </c>
      <c r="AE5508" s="334">
        <f t="shared" ref="AE5508:AE5571" si="867">AD5508</f>
        <v>0</v>
      </c>
      <c r="AF5508" s="334">
        <f t="shared" ref="AF5508:AF5571" si="868">SUM(E5508:AB5508)</f>
        <v>0</v>
      </c>
      <c r="AG5508" s="340">
        <f t="shared" ref="AG5508:AG5571" si="869">ABS(AF5508-AE5508)</f>
        <v>0</v>
      </c>
      <c r="AI5508" s="340">
        <f t="shared" ref="AI5508:AM5523" si="870">IF($C5508=AI$1,$AF5508,0)</f>
        <v>0</v>
      </c>
      <c r="AJ5508" s="340">
        <f t="shared" si="870"/>
        <v>0</v>
      </c>
      <c r="AK5508" s="340">
        <f t="shared" si="870"/>
        <v>0</v>
      </c>
      <c r="AL5508" s="340">
        <f t="shared" si="870"/>
        <v>0</v>
      </c>
      <c r="AM5508" s="340">
        <f t="shared" si="870"/>
        <v>0</v>
      </c>
    </row>
    <row r="5509" spans="1:39" x14ac:dyDescent="0.35">
      <c r="A5509" s="337">
        <v>27422</v>
      </c>
      <c r="B5509" s="338">
        <f t="shared" si="864"/>
        <v>1975</v>
      </c>
      <c r="C5509" s="338">
        <f t="shared" si="865"/>
        <v>1</v>
      </c>
      <c r="D5509" s="338">
        <f t="shared" si="866"/>
        <v>28</v>
      </c>
      <c r="E5509" s="334">
        <v>0</v>
      </c>
      <c r="F5509" s="334">
        <v>0</v>
      </c>
      <c r="G5509" s="334">
        <v>0</v>
      </c>
      <c r="H5509" s="334">
        <v>0.1</v>
      </c>
      <c r="I5509" s="334">
        <v>0.1</v>
      </c>
      <c r="J5509" s="334">
        <v>0.1</v>
      </c>
      <c r="K5509" s="334">
        <v>0</v>
      </c>
      <c r="L5509" s="334">
        <v>0.1</v>
      </c>
      <c r="M5509" s="334">
        <v>0.1</v>
      </c>
      <c r="N5509" s="334">
        <v>0.1</v>
      </c>
      <c r="O5509" s="334">
        <v>0.1</v>
      </c>
      <c r="P5509" s="334">
        <v>0.1</v>
      </c>
      <c r="Q5509" s="334">
        <v>0.1</v>
      </c>
      <c r="R5509" s="334">
        <v>0</v>
      </c>
      <c r="S5509" s="334">
        <v>0.1</v>
      </c>
      <c r="T5509" s="334">
        <v>0.1</v>
      </c>
      <c r="U5509" s="334">
        <v>0.1</v>
      </c>
      <c r="V5509" s="334">
        <v>0.1</v>
      </c>
      <c r="W5509" s="334">
        <v>0.1</v>
      </c>
      <c r="X5509" s="334">
        <v>0.1</v>
      </c>
      <c r="Y5509" s="334">
        <v>0</v>
      </c>
      <c r="Z5509" s="334">
        <v>0.1</v>
      </c>
      <c r="AA5509" s="334">
        <v>0.1</v>
      </c>
      <c r="AB5509" s="334">
        <v>0.1</v>
      </c>
      <c r="AD5509" s="334">
        <v>1.8</v>
      </c>
      <c r="AE5509" s="334">
        <f t="shared" si="867"/>
        <v>1.8</v>
      </c>
      <c r="AF5509" s="334">
        <f t="shared" si="868"/>
        <v>1.8000000000000005</v>
      </c>
      <c r="AG5509" s="340">
        <f t="shared" si="869"/>
        <v>4.4408920985006262E-16</v>
      </c>
      <c r="AI5509" s="340">
        <f t="shared" si="870"/>
        <v>0</v>
      </c>
      <c r="AJ5509" s="340">
        <f t="shared" si="870"/>
        <v>0</v>
      </c>
      <c r="AK5509" s="340">
        <f t="shared" si="870"/>
        <v>0</v>
      </c>
      <c r="AL5509" s="340">
        <f t="shared" si="870"/>
        <v>0</v>
      </c>
      <c r="AM5509" s="340">
        <f t="shared" si="870"/>
        <v>0</v>
      </c>
    </row>
    <row r="5510" spans="1:39" x14ac:dyDescent="0.35">
      <c r="A5510" s="337">
        <v>27423</v>
      </c>
      <c r="B5510" s="338">
        <f t="shared" si="864"/>
        <v>1975</v>
      </c>
      <c r="C5510" s="338">
        <f t="shared" si="865"/>
        <v>1</v>
      </c>
      <c r="D5510" s="338">
        <f t="shared" si="866"/>
        <v>29</v>
      </c>
      <c r="E5510" s="334">
        <v>0.1</v>
      </c>
      <c r="F5510" s="334">
        <v>0</v>
      </c>
      <c r="G5510" s="334">
        <v>0.1</v>
      </c>
      <c r="H5510" s="334">
        <v>0</v>
      </c>
      <c r="I5510" s="334">
        <v>0.1</v>
      </c>
      <c r="J5510" s="334">
        <v>0.1</v>
      </c>
      <c r="K5510" s="334">
        <v>0</v>
      </c>
      <c r="L5510" s="334">
        <v>0.1</v>
      </c>
      <c r="M5510" s="334">
        <v>0.1</v>
      </c>
      <c r="N5510" s="334">
        <v>0</v>
      </c>
      <c r="O5510" s="334">
        <v>0</v>
      </c>
      <c r="P5510" s="334">
        <v>0</v>
      </c>
      <c r="Q5510" s="334">
        <v>0</v>
      </c>
      <c r="R5510" s="334">
        <v>0</v>
      </c>
      <c r="S5510" s="334">
        <v>0</v>
      </c>
      <c r="T5510" s="334">
        <v>0</v>
      </c>
      <c r="U5510" s="334">
        <v>0</v>
      </c>
      <c r="V5510" s="334">
        <v>0</v>
      </c>
      <c r="W5510" s="334">
        <v>0.1</v>
      </c>
      <c r="X5510" s="334">
        <v>0</v>
      </c>
      <c r="Y5510" s="334">
        <v>0.1</v>
      </c>
      <c r="Z5510" s="334">
        <v>0</v>
      </c>
      <c r="AA5510" s="334">
        <v>0</v>
      </c>
      <c r="AB5510" s="334">
        <v>0</v>
      </c>
      <c r="AD5510" s="334">
        <v>0.8</v>
      </c>
      <c r="AE5510" s="334">
        <f t="shared" si="867"/>
        <v>0.8</v>
      </c>
      <c r="AF5510" s="334">
        <f t="shared" si="868"/>
        <v>0.79999999999999993</v>
      </c>
      <c r="AG5510" s="340">
        <f t="shared" si="869"/>
        <v>1.1102230246251565E-16</v>
      </c>
      <c r="AI5510" s="340">
        <f t="shared" si="870"/>
        <v>0</v>
      </c>
      <c r="AJ5510" s="340">
        <f t="shared" si="870"/>
        <v>0</v>
      </c>
      <c r="AK5510" s="340">
        <f t="shared" si="870"/>
        <v>0</v>
      </c>
      <c r="AL5510" s="340">
        <f t="shared" si="870"/>
        <v>0</v>
      </c>
      <c r="AM5510" s="340">
        <f t="shared" si="870"/>
        <v>0</v>
      </c>
    </row>
    <row r="5511" spans="1:39" x14ac:dyDescent="0.35">
      <c r="A5511" s="337">
        <v>27424</v>
      </c>
      <c r="B5511" s="338">
        <f t="shared" si="864"/>
        <v>1975</v>
      </c>
      <c r="C5511" s="338">
        <f t="shared" si="865"/>
        <v>1</v>
      </c>
      <c r="D5511" s="338">
        <f t="shared" si="866"/>
        <v>30</v>
      </c>
      <c r="E5511" s="334">
        <v>0</v>
      </c>
      <c r="F5511" s="334">
        <v>0</v>
      </c>
      <c r="G5511" s="334">
        <v>0</v>
      </c>
      <c r="H5511" s="334">
        <v>0</v>
      </c>
      <c r="I5511" s="334">
        <v>0</v>
      </c>
      <c r="J5511" s="334">
        <v>0</v>
      </c>
      <c r="K5511" s="334">
        <v>0</v>
      </c>
      <c r="L5511" s="334">
        <v>0</v>
      </c>
      <c r="M5511" s="334">
        <v>0</v>
      </c>
      <c r="N5511" s="334">
        <v>0</v>
      </c>
      <c r="O5511" s="334">
        <v>0</v>
      </c>
      <c r="P5511" s="334">
        <v>0</v>
      </c>
      <c r="Q5511" s="334">
        <v>0</v>
      </c>
      <c r="R5511" s="334">
        <v>0</v>
      </c>
      <c r="S5511" s="334">
        <v>0</v>
      </c>
      <c r="T5511" s="334">
        <v>0</v>
      </c>
      <c r="U5511" s="334">
        <v>0</v>
      </c>
      <c r="V5511" s="334">
        <v>0</v>
      </c>
      <c r="W5511" s="334">
        <v>0</v>
      </c>
      <c r="X5511" s="334">
        <v>0</v>
      </c>
      <c r="Y5511" s="334">
        <v>0</v>
      </c>
      <c r="Z5511" s="334">
        <v>0</v>
      </c>
      <c r="AA5511" s="334">
        <v>0</v>
      </c>
      <c r="AB5511" s="334">
        <v>0</v>
      </c>
      <c r="AD5511" s="334">
        <v>0</v>
      </c>
      <c r="AE5511" s="334">
        <f t="shared" si="867"/>
        <v>0</v>
      </c>
      <c r="AF5511" s="334">
        <f t="shared" si="868"/>
        <v>0</v>
      </c>
      <c r="AG5511" s="340">
        <f t="shared" si="869"/>
        <v>0</v>
      </c>
      <c r="AI5511" s="340">
        <f t="shared" si="870"/>
        <v>0</v>
      </c>
      <c r="AJ5511" s="340">
        <f t="shared" si="870"/>
        <v>0</v>
      </c>
      <c r="AK5511" s="340">
        <f t="shared" si="870"/>
        <v>0</v>
      </c>
      <c r="AL5511" s="340">
        <f t="shared" si="870"/>
        <v>0</v>
      </c>
      <c r="AM5511" s="340">
        <f t="shared" si="870"/>
        <v>0</v>
      </c>
    </row>
    <row r="5512" spans="1:39" x14ac:dyDescent="0.35">
      <c r="A5512" s="337">
        <v>27425</v>
      </c>
      <c r="B5512" s="338">
        <f t="shared" si="864"/>
        <v>1975</v>
      </c>
      <c r="C5512" s="338">
        <f t="shared" si="865"/>
        <v>1</v>
      </c>
      <c r="D5512" s="338">
        <f t="shared" si="866"/>
        <v>31</v>
      </c>
      <c r="E5512" s="334">
        <v>0</v>
      </c>
      <c r="F5512" s="334">
        <v>0</v>
      </c>
      <c r="G5512" s="334">
        <v>0</v>
      </c>
      <c r="H5512" s="334">
        <v>0</v>
      </c>
      <c r="I5512" s="334">
        <v>0</v>
      </c>
      <c r="J5512" s="334">
        <v>0</v>
      </c>
      <c r="K5512" s="334">
        <v>0</v>
      </c>
      <c r="L5512" s="334">
        <v>0</v>
      </c>
      <c r="M5512" s="334">
        <v>0</v>
      </c>
      <c r="N5512" s="334">
        <v>0</v>
      </c>
      <c r="O5512" s="334">
        <v>0</v>
      </c>
      <c r="P5512" s="334">
        <v>0</v>
      </c>
      <c r="Q5512" s="334">
        <v>0</v>
      </c>
      <c r="R5512" s="334">
        <v>0</v>
      </c>
      <c r="S5512" s="334">
        <v>0</v>
      </c>
      <c r="T5512" s="334">
        <v>0</v>
      </c>
      <c r="U5512" s="334">
        <v>0</v>
      </c>
      <c r="V5512" s="334">
        <v>0</v>
      </c>
      <c r="W5512" s="334">
        <v>0</v>
      </c>
      <c r="X5512" s="334">
        <v>0</v>
      </c>
      <c r="Y5512" s="334">
        <v>0</v>
      </c>
      <c r="Z5512" s="334">
        <v>0</v>
      </c>
      <c r="AA5512" s="334">
        <v>0</v>
      </c>
      <c r="AB5512" s="334">
        <v>0</v>
      </c>
      <c r="AD5512" s="334">
        <v>0</v>
      </c>
      <c r="AE5512" s="334">
        <f t="shared" si="867"/>
        <v>0</v>
      </c>
      <c r="AF5512" s="334">
        <f t="shared" si="868"/>
        <v>0</v>
      </c>
      <c r="AG5512" s="340">
        <f t="shared" si="869"/>
        <v>0</v>
      </c>
      <c r="AI5512" s="340">
        <f t="shared" si="870"/>
        <v>0</v>
      </c>
      <c r="AJ5512" s="340">
        <f t="shared" si="870"/>
        <v>0</v>
      </c>
      <c r="AK5512" s="340">
        <f t="shared" si="870"/>
        <v>0</v>
      </c>
      <c r="AL5512" s="340">
        <f t="shared" si="870"/>
        <v>0</v>
      </c>
      <c r="AM5512" s="340">
        <f t="shared" si="870"/>
        <v>0</v>
      </c>
    </row>
    <row r="5513" spans="1:39" x14ac:dyDescent="0.35">
      <c r="A5513" s="337">
        <v>27426</v>
      </c>
      <c r="B5513" s="338">
        <f t="shared" si="864"/>
        <v>1975</v>
      </c>
      <c r="C5513" s="338">
        <f t="shared" si="865"/>
        <v>2</v>
      </c>
      <c r="D5513" s="338">
        <f t="shared" si="866"/>
        <v>1</v>
      </c>
      <c r="E5513" s="334">
        <v>0.2</v>
      </c>
      <c r="F5513" s="334">
        <v>0.1</v>
      </c>
      <c r="G5513" s="334">
        <v>0.2</v>
      </c>
      <c r="H5513" s="334">
        <v>0.1</v>
      </c>
      <c r="I5513" s="334">
        <v>0.2</v>
      </c>
      <c r="J5513" s="334">
        <v>0.1</v>
      </c>
      <c r="K5513" s="334">
        <v>0.2</v>
      </c>
      <c r="L5513" s="334">
        <v>0.1</v>
      </c>
      <c r="M5513" s="334">
        <v>0.2</v>
      </c>
      <c r="N5513" s="334">
        <v>0.1</v>
      </c>
      <c r="O5513" s="334">
        <v>0.2</v>
      </c>
      <c r="P5513" s="334">
        <v>0.1</v>
      </c>
      <c r="Q5513" s="334">
        <v>0.2</v>
      </c>
      <c r="R5513" s="334">
        <v>0.1</v>
      </c>
      <c r="S5513" s="334">
        <v>0.2</v>
      </c>
      <c r="T5513" s="334">
        <v>0.1</v>
      </c>
      <c r="U5513" s="334">
        <v>0.2</v>
      </c>
      <c r="V5513" s="334">
        <v>0.1</v>
      </c>
      <c r="W5513" s="334">
        <v>0</v>
      </c>
      <c r="X5513" s="334">
        <v>0</v>
      </c>
      <c r="Y5513" s="334">
        <v>0.2</v>
      </c>
      <c r="Z5513" s="334">
        <v>0.1</v>
      </c>
      <c r="AA5513" s="334">
        <v>0</v>
      </c>
      <c r="AB5513" s="334">
        <v>0</v>
      </c>
      <c r="AD5513" s="334">
        <v>3</v>
      </c>
      <c r="AE5513" s="334">
        <f t="shared" si="867"/>
        <v>3</v>
      </c>
      <c r="AF5513" s="334">
        <f t="shared" si="868"/>
        <v>3.0000000000000013</v>
      </c>
      <c r="AG5513" s="340">
        <f t="shared" si="869"/>
        <v>1.3322676295501878E-15</v>
      </c>
      <c r="AI5513" s="340">
        <f t="shared" si="870"/>
        <v>0</v>
      </c>
      <c r="AJ5513" s="340">
        <f t="shared" si="870"/>
        <v>0</v>
      </c>
      <c r="AK5513" s="340">
        <f t="shared" si="870"/>
        <v>0</v>
      </c>
      <c r="AL5513" s="340">
        <f t="shared" si="870"/>
        <v>0</v>
      </c>
      <c r="AM5513" s="340">
        <f t="shared" si="870"/>
        <v>0</v>
      </c>
    </row>
    <row r="5514" spans="1:39" x14ac:dyDescent="0.35">
      <c r="A5514" s="337">
        <v>27427</v>
      </c>
      <c r="B5514" s="338">
        <f t="shared" si="864"/>
        <v>1975</v>
      </c>
      <c r="C5514" s="338">
        <f t="shared" si="865"/>
        <v>2</v>
      </c>
      <c r="D5514" s="338">
        <f t="shared" si="866"/>
        <v>2</v>
      </c>
      <c r="E5514" s="334">
        <v>0</v>
      </c>
      <c r="F5514" s="334">
        <v>0</v>
      </c>
      <c r="G5514" s="334">
        <v>0.1</v>
      </c>
      <c r="H5514" s="334">
        <v>0.2</v>
      </c>
      <c r="I5514" s="334">
        <v>0.1</v>
      </c>
      <c r="J5514" s="334">
        <v>0.1</v>
      </c>
      <c r="K5514" s="334">
        <v>0.2</v>
      </c>
      <c r="L5514" s="334">
        <v>0.1</v>
      </c>
      <c r="M5514" s="334">
        <v>0.2</v>
      </c>
      <c r="N5514" s="334">
        <v>0.1</v>
      </c>
      <c r="O5514" s="334">
        <v>0.1</v>
      </c>
      <c r="P5514" s="334">
        <v>0.2</v>
      </c>
      <c r="Q5514" s="334">
        <v>0.1</v>
      </c>
      <c r="R5514" s="334">
        <v>0.1</v>
      </c>
      <c r="S5514" s="334">
        <v>0.2</v>
      </c>
      <c r="T5514" s="334">
        <v>0.1</v>
      </c>
      <c r="U5514" s="334">
        <v>0.1</v>
      </c>
      <c r="V5514" s="334">
        <v>0.2</v>
      </c>
      <c r="W5514" s="334">
        <v>0.1</v>
      </c>
      <c r="X5514" s="334">
        <v>0.2</v>
      </c>
      <c r="Y5514" s="334">
        <v>0.1</v>
      </c>
      <c r="Z5514" s="334">
        <v>0.1</v>
      </c>
      <c r="AA5514" s="334">
        <v>0.2</v>
      </c>
      <c r="AB5514" s="334">
        <v>0.1</v>
      </c>
      <c r="AD5514" s="334">
        <v>3</v>
      </c>
      <c r="AE5514" s="334">
        <f t="shared" si="867"/>
        <v>3</v>
      </c>
      <c r="AF5514" s="334">
        <f t="shared" si="868"/>
        <v>3.0000000000000013</v>
      </c>
      <c r="AG5514" s="340">
        <f t="shared" si="869"/>
        <v>1.3322676295501878E-15</v>
      </c>
      <c r="AI5514" s="340">
        <f t="shared" si="870"/>
        <v>0</v>
      </c>
      <c r="AJ5514" s="340">
        <f t="shared" si="870"/>
        <v>0</v>
      </c>
      <c r="AK5514" s="340">
        <f t="shared" si="870"/>
        <v>0</v>
      </c>
      <c r="AL5514" s="340">
        <f t="shared" si="870"/>
        <v>0</v>
      </c>
      <c r="AM5514" s="340">
        <f t="shared" si="870"/>
        <v>0</v>
      </c>
    </row>
    <row r="5515" spans="1:39" x14ac:dyDescent="0.35">
      <c r="A5515" s="337">
        <v>27428</v>
      </c>
      <c r="B5515" s="338">
        <f t="shared" si="864"/>
        <v>1975</v>
      </c>
      <c r="C5515" s="338">
        <f t="shared" si="865"/>
        <v>2</v>
      </c>
      <c r="D5515" s="338">
        <f t="shared" si="866"/>
        <v>3</v>
      </c>
      <c r="E5515" s="334">
        <v>0</v>
      </c>
      <c r="F5515" s="334">
        <v>0</v>
      </c>
      <c r="G5515" s="334">
        <v>0</v>
      </c>
      <c r="H5515" s="334">
        <v>0</v>
      </c>
      <c r="I5515" s="334">
        <v>0</v>
      </c>
      <c r="J5515" s="334">
        <v>0</v>
      </c>
      <c r="K5515" s="334">
        <v>0</v>
      </c>
      <c r="L5515" s="334">
        <v>0</v>
      </c>
      <c r="M5515" s="334">
        <v>0</v>
      </c>
      <c r="N5515" s="334">
        <v>0</v>
      </c>
      <c r="O5515" s="334">
        <v>0</v>
      </c>
      <c r="P5515" s="334">
        <v>0</v>
      </c>
      <c r="Q5515" s="334">
        <v>0</v>
      </c>
      <c r="R5515" s="334">
        <v>0</v>
      </c>
      <c r="S5515" s="334">
        <v>0</v>
      </c>
      <c r="T5515" s="334">
        <v>0</v>
      </c>
      <c r="U5515" s="334">
        <v>0</v>
      </c>
      <c r="V5515" s="334">
        <v>0</v>
      </c>
      <c r="W5515" s="334">
        <v>0</v>
      </c>
      <c r="X5515" s="334">
        <v>0</v>
      </c>
      <c r="Y5515" s="334">
        <v>0</v>
      </c>
      <c r="Z5515" s="334">
        <v>0</v>
      </c>
      <c r="AA5515" s="334">
        <v>0</v>
      </c>
      <c r="AB5515" s="334">
        <v>0</v>
      </c>
      <c r="AD5515" s="334">
        <v>0</v>
      </c>
      <c r="AE5515" s="334">
        <f t="shared" si="867"/>
        <v>0</v>
      </c>
      <c r="AF5515" s="334">
        <f t="shared" si="868"/>
        <v>0</v>
      </c>
      <c r="AG5515" s="340">
        <f t="shared" si="869"/>
        <v>0</v>
      </c>
      <c r="AI5515" s="340">
        <f t="shared" si="870"/>
        <v>0</v>
      </c>
      <c r="AJ5515" s="340">
        <f t="shared" si="870"/>
        <v>0</v>
      </c>
      <c r="AK5515" s="340">
        <f t="shared" si="870"/>
        <v>0</v>
      </c>
      <c r="AL5515" s="340">
        <f t="shared" si="870"/>
        <v>0</v>
      </c>
      <c r="AM5515" s="340">
        <f t="shared" si="870"/>
        <v>0</v>
      </c>
    </row>
    <row r="5516" spans="1:39" x14ac:dyDescent="0.35">
      <c r="A5516" s="337">
        <v>27429</v>
      </c>
      <c r="B5516" s="338">
        <f t="shared" si="864"/>
        <v>1975</v>
      </c>
      <c r="C5516" s="338">
        <f t="shared" si="865"/>
        <v>2</v>
      </c>
      <c r="D5516" s="338">
        <f t="shared" si="866"/>
        <v>4</v>
      </c>
      <c r="E5516" s="334">
        <v>0</v>
      </c>
      <c r="F5516" s="334">
        <v>0</v>
      </c>
      <c r="G5516" s="334">
        <v>0</v>
      </c>
      <c r="H5516" s="334">
        <v>0</v>
      </c>
      <c r="I5516" s="334">
        <v>0</v>
      </c>
      <c r="J5516" s="334">
        <v>0</v>
      </c>
      <c r="K5516" s="334">
        <v>0</v>
      </c>
      <c r="L5516" s="334">
        <v>0</v>
      </c>
      <c r="M5516" s="334">
        <v>0</v>
      </c>
      <c r="N5516" s="334">
        <v>0</v>
      </c>
      <c r="O5516" s="334">
        <v>0</v>
      </c>
      <c r="P5516" s="334">
        <v>0</v>
      </c>
      <c r="Q5516" s="334">
        <v>0</v>
      </c>
      <c r="R5516" s="334">
        <v>0</v>
      </c>
      <c r="S5516" s="334">
        <v>0</v>
      </c>
      <c r="T5516" s="334">
        <v>0</v>
      </c>
      <c r="U5516" s="334">
        <v>0</v>
      </c>
      <c r="V5516" s="334">
        <v>0</v>
      </c>
      <c r="W5516" s="334">
        <v>0</v>
      </c>
      <c r="X5516" s="334">
        <v>0</v>
      </c>
      <c r="Y5516" s="334">
        <v>0</v>
      </c>
      <c r="Z5516" s="334">
        <v>0</v>
      </c>
      <c r="AA5516" s="334">
        <v>0</v>
      </c>
      <c r="AB5516" s="334">
        <v>0</v>
      </c>
      <c r="AD5516" s="334">
        <v>0</v>
      </c>
      <c r="AE5516" s="334">
        <f t="shared" si="867"/>
        <v>0</v>
      </c>
      <c r="AF5516" s="334">
        <f t="shared" si="868"/>
        <v>0</v>
      </c>
      <c r="AG5516" s="340">
        <f t="shared" si="869"/>
        <v>0</v>
      </c>
      <c r="AI5516" s="340">
        <f t="shared" si="870"/>
        <v>0</v>
      </c>
      <c r="AJ5516" s="340">
        <f t="shared" si="870"/>
        <v>0</v>
      </c>
      <c r="AK5516" s="340">
        <f t="shared" si="870"/>
        <v>0</v>
      </c>
      <c r="AL5516" s="340">
        <f t="shared" si="870"/>
        <v>0</v>
      </c>
      <c r="AM5516" s="340">
        <f t="shared" si="870"/>
        <v>0</v>
      </c>
    </row>
    <row r="5517" spans="1:39" x14ac:dyDescent="0.35">
      <c r="A5517" s="337">
        <v>27430</v>
      </c>
      <c r="B5517" s="338">
        <f t="shared" si="864"/>
        <v>1975</v>
      </c>
      <c r="C5517" s="338">
        <f t="shared" si="865"/>
        <v>2</v>
      </c>
      <c r="D5517" s="338">
        <f t="shared" si="866"/>
        <v>5</v>
      </c>
      <c r="E5517" s="334">
        <v>0</v>
      </c>
      <c r="F5517" s="334">
        <v>0</v>
      </c>
      <c r="G5517" s="334">
        <v>0</v>
      </c>
      <c r="H5517" s="334">
        <v>0</v>
      </c>
      <c r="I5517" s="334">
        <v>0</v>
      </c>
      <c r="J5517" s="334">
        <v>0</v>
      </c>
      <c r="K5517" s="334">
        <v>0</v>
      </c>
      <c r="L5517" s="334">
        <v>0</v>
      </c>
      <c r="M5517" s="334">
        <v>0</v>
      </c>
      <c r="N5517" s="334">
        <v>0</v>
      </c>
      <c r="O5517" s="334">
        <v>0</v>
      </c>
      <c r="P5517" s="334">
        <v>0</v>
      </c>
      <c r="Q5517" s="334">
        <v>0</v>
      </c>
      <c r="R5517" s="334">
        <v>0</v>
      </c>
      <c r="S5517" s="334">
        <v>0</v>
      </c>
      <c r="T5517" s="334">
        <v>0</v>
      </c>
      <c r="U5517" s="334">
        <v>0</v>
      </c>
      <c r="V5517" s="334">
        <v>0</v>
      </c>
      <c r="W5517" s="334">
        <v>0</v>
      </c>
      <c r="X5517" s="334">
        <v>0</v>
      </c>
      <c r="Y5517" s="334">
        <v>0</v>
      </c>
      <c r="Z5517" s="334">
        <v>0</v>
      </c>
      <c r="AA5517" s="334">
        <v>0</v>
      </c>
      <c r="AB5517" s="334">
        <v>0</v>
      </c>
      <c r="AD5517" s="334">
        <v>0</v>
      </c>
      <c r="AE5517" s="334">
        <f t="shared" si="867"/>
        <v>0</v>
      </c>
      <c r="AF5517" s="334">
        <f t="shared" si="868"/>
        <v>0</v>
      </c>
      <c r="AG5517" s="340">
        <f t="shared" si="869"/>
        <v>0</v>
      </c>
      <c r="AI5517" s="340">
        <f t="shared" si="870"/>
        <v>0</v>
      </c>
      <c r="AJ5517" s="340">
        <f t="shared" si="870"/>
        <v>0</v>
      </c>
      <c r="AK5517" s="340">
        <f t="shared" si="870"/>
        <v>0</v>
      </c>
      <c r="AL5517" s="340">
        <f t="shared" si="870"/>
        <v>0</v>
      </c>
      <c r="AM5517" s="340">
        <f t="shared" si="870"/>
        <v>0</v>
      </c>
    </row>
    <row r="5518" spans="1:39" x14ac:dyDescent="0.35">
      <c r="A5518" s="337">
        <v>27431</v>
      </c>
      <c r="B5518" s="338">
        <f t="shared" si="864"/>
        <v>1975</v>
      </c>
      <c r="C5518" s="338">
        <f t="shared" si="865"/>
        <v>2</v>
      </c>
      <c r="D5518" s="338">
        <f t="shared" si="866"/>
        <v>6</v>
      </c>
      <c r="E5518" s="334">
        <v>0</v>
      </c>
      <c r="F5518" s="334">
        <v>0</v>
      </c>
      <c r="G5518" s="334">
        <v>0</v>
      </c>
      <c r="H5518" s="334">
        <v>0</v>
      </c>
      <c r="I5518" s="334">
        <v>0</v>
      </c>
      <c r="J5518" s="334">
        <v>0</v>
      </c>
      <c r="K5518" s="334">
        <v>0</v>
      </c>
      <c r="L5518" s="334">
        <v>0</v>
      </c>
      <c r="M5518" s="334">
        <v>0</v>
      </c>
      <c r="N5518" s="334">
        <v>0</v>
      </c>
      <c r="O5518" s="334">
        <v>0</v>
      </c>
      <c r="P5518" s="334">
        <v>0</v>
      </c>
      <c r="Q5518" s="334">
        <v>0</v>
      </c>
      <c r="R5518" s="334">
        <v>0</v>
      </c>
      <c r="S5518" s="334">
        <v>0</v>
      </c>
      <c r="T5518" s="334">
        <v>0</v>
      </c>
      <c r="U5518" s="334">
        <v>0</v>
      </c>
      <c r="V5518" s="334">
        <v>0</v>
      </c>
      <c r="W5518" s="334">
        <v>0</v>
      </c>
      <c r="X5518" s="334">
        <v>0</v>
      </c>
      <c r="Y5518" s="334">
        <v>0</v>
      </c>
      <c r="Z5518" s="334">
        <v>0</v>
      </c>
      <c r="AA5518" s="334">
        <v>0</v>
      </c>
      <c r="AB5518" s="334">
        <v>0</v>
      </c>
      <c r="AD5518" s="334">
        <v>0</v>
      </c>
      <c r="AE5518" s="334">
        <f t="shared" si="867"/>
        <v>0</v>
      </c>
      <c r="AF5518" s="334">
        <f t="shared" si="868"/>
        <v>0</v>
      </c>
      <c r="AG5518" s="340">
        <f t="shared" si="869"/>
        <v>0</v>
      </c>
      <c r="AI5518" s="340">
        <f t="shared" si="870"/>
        <v>0</v>
      </c>
      <c r="AJ5518" s="340">
        <f t="shared" si="870"/>
        <v>0</v>
      </c>
      <c r="AK5518" s="340">
        <f t="shared" si="870"/>
        <v>0</v>
      </c>
      <c r="AL5518" s="340">
        <f t="shared" si="870"/>
        <v>0</v>
      </c>
      <c r="AM5518" s="340">
        <f t="shared" si="870"/>
        <v>0</v>
      </c>
    </row>
    <row r="5519" spans="1:39" x14ac:dyDescent="0.35">
      <c r="A5519" s="337">
        <v>27432</v>
      </c>
      <c r="B5519" s="338">
        <f t="shared" si="864"/>
        <v>1975</v>
      </c>
      <c r="C5519" s="338">
        <f t="shared" si="865"/>
        <v>2</v>
      </c>
      <c r="D5519" s="338">
        <f t="shared" si="866"/>
        <v>7</v>
      </c>
      <c r="E5519" s="334">
        <v>0</v>
      </c>
      <c r="F5519" s="334">
        <v>0.1</v>
      </c>
      <c r="G5519" s="334">
        <v>0</v>
      </c>
      <c r="H5519" s="334">
        <v>0.1</v>
      </c>
      <c r="I5519" s="334">
        <v>0</v>
      </c>
      <c r="J5519" s="334">
        <v>0.1</v>
      </c>
      <c r="K5519" s="334">
        <v>0</v>
      </c>
      <c r="L5519" s="334">
        <v>0.1</v>
      </c>
      <c r="M5519" s="334">
        <v>0</v>
      </c>
      <c r="N5519" s="334">
        <v>0.1</v>
      </c>
      <c r="O5519" s="334">
        <v>0</v>
      </c>
      <c r="P5519" s="334">
        <v>0</v>
      </c>
      <c r="Q5519" s="334">
        <v>0.1</v>
      </c>
      <c r="R5519" s="334">
        <v>0</v>
      </c>
      <c r="S5519" s="334">
        <v>0</v>
      </c>
      <c r="T5519" s="334">
        <v>0.1</v>
      </c>
      <c r="U5519" s="334">
        <v>0</v>
      </c>
      <c r="V5519" s="334">
        <v>0</v>
      </c>
      <c r="W5519" s="334">
        <v>0</v>
      </c>
      <c r="X5519" s="334">
        <v>0</v>
      </c>
      <c r="Y5519" s="334">
        <v>0</v>
      </c>
      <c r="Z5519" s="334">
        <v>0</v>
      </c>
      <c r="AA5519" s="334">
        <v>0.1</v>
      </c>
      <c r="AB5519" s="334">
        <v>0</v>
      </c>
      <c r="AD5519" s="334">
        <v>0.8</v>
      </c>
      <c r="AE5519" s="334">
        <f t="shared" si="867"/>
        <v>0.8</v>
      </c>
      <c r="AF5519" s="334">
        <f t="shared" si="868"/>
        <v>0.79999999999999993</v>
      </c>
      <c r="AG5519" s="340">
        <f t="shared" si="869"/>
        <v>1.1102230246251565E-16</v>
      </c>
      <c r="AI5519" s="340">
        <f t="shared" si="870"/>
        <v>0</v>
      </c>
      <c r="AJ5519" s="340">
        <f t="shared" si="870"/>
        <v>0</v>
      </c>
      <c r="AK5519" s="340">
        <f t="shared" si="870"/>
        <v>0</v>
      </c>
      <c r="AL5519" s="340">
        <f t="shared" si="870"/>
        <v>0</v>
      </c>
      <c r="AM5519" s="340">
        <f t="shared" si="870"/>
        <v>0</v>
      </c>
    </row>
    <row r="5520" spans="1:39" x14ac:dyDescent="0.35">
      <c r="A5520" s="337">
        <v>27433</v>
      </c>
      <c r="B5520" s="338">
        <f t="shared" si="864"/>
        <v>1975</v>
      </c>
      <c r="C5520" s="338">
        <f t="shared" si="865"/>
        <v>2</v>
      </c>
      <c r="D5520" s="338">
        <f t="shared" si="866"/>
        <v>8</v>
      </c>
      <c r="E5520" s="334">
        <v>0</v>
      </c>
      <c r="F5520" s="334">
        <v>0</v>
      </c>
      <c r="G5520" s="334">
        <v>0</v>
      </c>
      <c r="H5520" s="334">
        <v>0</v>
      </c>
      <c r="I5520" s="334">
        <v>0</v>
      </c>
      <c r="J5520" s="334">
        <v>0</v>
      </c>
      <c r="K5520" s="334">
        <v>0</v>
      </c>
      <c r="L5520" s="334">
        <v>0</v>
      </c>
      <c r="M5520" s="334">
        <v>0</v>
      </c>
      <c r="N5520" s="334">
        <v>0</v>
      </c>
      <c r="O5520" s="334">
        <v>0</v>
      </c>
      <c r="P5520" s="334">
        <v>0</v>
      </c>
      <c r="Q5520" s="334">
        <v>0</v>
      </c>
      <c r="R5520" s="334">
        <v>0</v>
      </c>
      <c r="S5520" s="334">
        <v>0</v>
      </c>
      <c r="T5520" s="334">
        <v>0</v>
      </c>
      <c r="U5520" s="334">
        <v>0</v>
      </c>
      <c r="V5520" s="334">
        <v>0</v>
      </c>
      <c r="W5520" s="334">
        <v>0</v>
      </c>
      <c r="X5520" s="334">
        <v>0</v>
      </c>
      <c r="Y5520" s="334">
        <v>0</v>
      </c>
      <c r="Z5520" s="334">
        <v>0</v>
      </c>
      <c r="AA5520" s="334">
        <v>0</v>
      </c>
      <c r="AB5520" s="334">
        <v>0</v>
      </c>
      <c r="AD5520" s="334">
        <v>0</v>
      </c>
      <c r="AE5520" s="334">
        <f t="shared" si="867"/>
        <v>0</v>
      </c>
      <c r="AF5520" s="334">
        <f t="shared" si="868"/>
        <v>0</v>
      </c>
      <c r="AG5520" s="340">
        <f t="shared" si="869"/>
        <v>0</v>
      </c>
      <c r="AI5520" s="340">
        <f t="shared" si="870"/>
        <v>0</v>
      </c>
      <c r="AJ5520" s="340">
        <f t="shared" si="870"/>
        <v>0</v>
      </c>
      <c r="AK5520" s="340">
        <f t="shared" si="870"/>
        <v>0</v>
      </c>
      <c r="AL5520" s="340">
        <f t="shared" si="870"/>
        <v>0</v>
      </c>
      <c r="AM5520" s="340">
        <f t="shared" si="870"/>
        <v>0</v>
      </c>
    </row>
    <row r="5521" spans="1:39" x14ac:dyDescent="0.35">
      <c r="A5521" s="337">
        <v>27434</v>
      </c>
      <c r="B5521" s="338">
        <f t="shared" si="864"/>
        <v>1975</v>
      </c>
      <c r="C5521" s="338">
        <f t="shared" si="865"/>
        <v>2</v>
      </c>
      <c r="D5521" s="338">
        <f t="shared" si="866"/>
        <v>9</v>
      </c>
      <c r="E5521" s="334">
        <v>0</v>
      </c>
      <c r="F5521" s="334">
        <v>0</v>
      </c>
      <c r="G5521" s="334">
        <v>0</v>
      </c>
      <c r="H5521" s="334">
        <v>0</v>
      </c>
      <c r="I5521" s="334">
        <v>0</v>
      </c>
      <c r="J5521" s="334">
        <v>0</v>
      </c>
      <c r="K5521" s="334">
        <v>0</v>
      </c>
      <c r="L5521" s="334">
        <v>0</v>
      </c>
      <c r="M5521" s="334">
        <v>0</v>
      </c>
      <c r="N5521" s="334">
        <v>0</v>
      </c>
      <c r="O5521" s="334">
        <v>0</v>
      </c>
      <c r="P5521" s="334">
        <v>0.1</v>
      </c>
      <c r="Q5521" s="334">
        <v>0</v>
      </c>
      <c r="R5521" s="334">
        <v>0</v>
      </c>
      <c r="S5521" s="334">
        <v>0</v>
      </c>
      <c r="T5521" s="334">
        <v>0</v>
      </c>
      <c r="U5521" s="334">
        <v>0</v>
      </c>
      <c r="V5521" s="334">
        <v>0</v>
      </c>
      <c r="W5521" s="334">
        <v>0.1</v>
      </c>
      <c r="X5521" s="334">
        <v>0</v>
      </c>
      <c r="Y5521" s="334">
        <v>0</v>
      </c>
      <c r="Z5521" s="334">
        <v>0</v>
      </c>
      <c r="AA5521" s="334">
        <v>0.1</v>
      </c>
      <c r="AB5521" s="334">
        <v>0</v>
      </c>
      <c r="AD5521" s="334">
        <v>0.3</v>
      </c>
      <c r="AE5521" s="334">
        <f t="shared" si="867"/>
        <v>0.3</v>
      </c>
      <c r="AF5521" s="334">
        <f t="shared" si="868"/>
        <v>0.30000000000000004</v>
      </c>
      <c r="AG5521" s="340">
        <f t="shared" si="869"/>
        <v>5.5511151231257827E-17</v>
      </c>
      <c r="AI5521" s="340">
        <f t="shared" si="870"/>
        <v>0</v>
      </c>
      <c r="AJ5521" s="340">
        <f t="shared" si="870"/>
        <v>0</v>
      </c>
      <c r="AK5521" s="340">
        <f t="shared" si="870"/>
        <v>0</v>
      </c>
      <c r="AL5521" s="340">
        <f t="shared" si="870"/>
        <v>0</v>
      </c>
      <c r="AM5521" s="340">
        <f t="shared" si="870"/>
        <v>0</v>
      </c>
    </row>
    <row r="5522" spans="1:39" x14ac:dyDescent="0.35">
      <c r="A5522" s="337">
        <v>27435</v>
      </c>
      <c r="B5522" s="338">
        <f t="shared" si="864"/>
        <v>1975</v>
      </c>
      <c r="C5522" s="338">
        <f t="shared" si="865"/>
        <v>2</v>
      </c>
      <c r="D5522" s="338">
        <f t="shared" si="866"/>
        <v>10</v>
      </c>
      <c r="E5522" s="334">
        <v>0</v>
      </c>
      <c r="F5522" s="334">
        <v>0.1</v>
      </c>
      <c r="G5522" s="334">
        <v>0</v>
      </c>
      <c r="H5522" s="334">
        <v>0.1</v>
      </c>
      <c r="I5522" s="334">
        <v>0</v>
      </c>
      <c r="J5522" s="334">
        <v>0.1</v>
      </c>
      <c r="K5522" s="334">
        <v>0</v>
      </c>
      <c r="L5522" s="334">
        <v>0</v>
      </c>
      <c r="M5522" s="334">
        <v>0.1</v>
      </c>
      <c r="N5522" s="334">
        <v>0</v>
      </c>
      <c r="O5522" s="334">
        <v>0.1</v>
      </c>
      <c r="P5522" s="334">
        <v>0</v>
      </c>
      <c r="Q5522" s="334">
        <v>0.1</v>
      </c>
      <c r="R5522" s="334">
        <v>0</v>
      </c>
      <c r="S5522" s="334">
        <v>0.1</v>
      </c>
      <c r="T5522" s="334">
        <v>0</v>
      </c>
      <c r="U5522" s="334">
        <v>0</v>
      </c>
      <c r="V5522" s="334">
        <v>0.1</v>
      </c>
      <c r="W5522" s="334">
        <v>0</v>
      </c>
      <c r="X5522" s="334">
        <v>0</v>
      </c>
      <c r="Y5522" s="334">
        <v>0.1</v>
      </c>
      <c r="Z5522" s="334">
        <v>0</v>
      </c>
      <c r="AA5522" s="334">
        <v>0.1</v>
      </c>
      <c r="AB5522" s="334">
        <v>0</v>
      </c>
      <c r="AD5522" s="334">
        <v>1</v>
      </c>
      <c r="AE5522" s="334">
        <f t="shared" si="867"/>
        <v>1</v>
      </c>
      <c r="AF5522" s="334">
        <f t="shared" si="868"/>
        <v>0.99999999999999989</v>
      </c>
      <c r="AG5522" s="340">
        <f t="shared" si="869"/>
        <v>1.1102230246251565E-16</v>
      </c>
      <c r="AI5522" s="340">
        <f t="shared" si="870"/>
        <v>0</v>
      </c>
      <c r="AJ5522" s="340">
        <f t="shared" si="870"/>
        <v>0</v>
      </c>
      <c r="AK5522" s="340">
        <f t="shared" si="870"/>
        <v>0</v>
      </c>
      <c r="AL5522" s="340">
        <f t="shared" si="870"/>
        <v>0</v>
      </c>
      <c r="AM5522" s="340">
        <f t="shared" si="870"/>
        <v>0</v>
      </c>
    </row>
    <row r="5523" spans="1:39" x14ac:dyDescent="0.35">
      <c r="A5523" s="337">
        <v>27436</v>
      </c>
      <c r="B5523" s="338">
        <f t="shared" si="864"/>
        <v>1975</v>
      </c>
      <c r="C5523" s="338">
        <f t="shared" si="865"/>
        <v>2</v>
      </c>
      <c r="D5523" s="338">
        <f t="shared" si="866"/>
        <v>11</v>
      </c>
      <c r="E5523" s="334">
        <v>0.1</v>
      </c>
      <c r="F5523" s="334">
        <v>0</v>
      </c>
      <c r="G5523" s="334">
        <v>0.1</v>
      </c>
      <c r="H5523" s="334">
        <v>0</v>
      </c>
      <c r="I5523" s="334">
        <v>0.1</v>
      </c>
      <c r="J5523" s="334">
        <v>0</v>
      </c>
      <c r="K5523" s="334">
        <v>0.1</v>
      </c>
      <c r="L5523" s="334">
        <v>0</v>
      </c>
      <c r="M5523" s="334">
        <v>0.1</v>
      </c>
      <c r="N5523" s="334">
        <v>0</v>
      </c>
      <c r="O5523" s="334">
        <v>0.1</v>
      </c>
      <c r="P5523" s="334">
        <v>0.1</v>
      </c>
      <c r="Q5523" s="334">
        <v>0</v>
      </c>
      <c r="R5523" s="334">
        <v>0.1</v>
      </c>
      <c r="S5523" s="334">
        <v>0</v>
      </c>
      <c r="T5523" s="334">
        <v>0.1</v>
      </c>
      <c r="U5523" s="334">
        <v>0</v>
      </c>
      <c r="V5523" s="334">
        <v>0.1</v>
      </c>
      <c r="W5523" s="334">
        <v>0</v>
      </c>
      <c r="X5523" s="334">
        <v>0.1</v>
      </c>
      <c r="Y5523" s="334">
        <v>0</v>
      </c>
      <c r="Z5523" s="334">
        <v>0.1</v>
      </c>
      <c r="AA5523" s="334">
        <v>0</v>
      </c>
      <c r="AB5523" s="334">
        <v>0.1</v>
      </c>
      <c r="AD5523" s="334">
        <v>1.3</v>
      </c>
      <c r="AE5523" s="334">
        <f t="shared" si="867"/>
        <v>1.3</v>
      </c>
      <c r="AF5523" s="334">
        <f t="shared" si="868"/>
        <v>1.3</v>
      </c>
      <c r="AG5523" s="340">
        <f t="shared" si="869"/>
        <v>0</v>
      </c>
      <c r="AI5523" s="340">
        <f t="shared" si="870"/>
        <v>0</v>
      </c>
      <c r="AJ5523" s="340">
        <f t="shared" si="870"/>
        <v>0</v>
      </c>
      <c r="AK5523" s="340">
        <f t="shared" si="870"/>
        <v>0</v>
      </c>
      <c r="AL5523" s="340">
        <f t="shared" si="870"/>
        <v>0</v>
      </c>
      <c r="AM5523" s="340">
        <f t="shared" si="870"/>
        <v>0</v>
      </c>
    </row>
    <row r="5524" spans="1:39" x14ac:dyDescent="0.35">
      <c r="A5524" s="337">
        <v>27437</v>
      </c>
      <c r="B5524" s="338">
        <f t="shared" si="864"/>
        <v>1975</v>
      </c>
      <c r="C5524" s="338">
        <f t="shared" si="865"/>
        <v>2</v>
      </c>
      <c r="D5524" s="338">
        <f t="shared" si="866"/>
        <v>12</v>
      </c>
      <c r="E5524" s="334">
        <v>0</v>
      </c>
      <c r="F5524" s="334">
        <v>0</v>
      </c>
      <c r="G5524" s="334">
        <v>0</v>
      </c>
      <c r="H5524" s="334">
        <v>0.1</v>
      </c>
      <c r="I5524" s="334">
        <v>0</v>
      </c>
      <c r="J5524" s="334">
        <v>0</v>
      </c>
      <c r="K5524" s="334">
        <v>0</v>
      </c>
      <c r="L5524" s="334">
        <v>0</v>
      </c>
      <c r="M5524" s="334">
        <v>0</v>
      </c>
      <c r="N5524" s="334">
        <v>0</v>
      </c>
      <c r="O5524" s="334">
        <v>0.1</v>
      </c>
      <c r="P5524" s="334">
        <v>0</v>
      </c>
      <c r="Q5524" s="334">
        <v>0</v>
      </c>
      <c r="R5524" s="334">
        <v>0</v>
      </c>
      <c r="S5524" s="334">
        <v>0</v>
      </c>
      <c r="T5524" s="334">
        <v>0</v>
      </c>
      <c r="U5524" s="334">
        <v>0</v>
      </c>
      <c r="V5524" s="334">
        <v>0</v>
      </c>
      <c r="W5524" s="334">
        <v>0</v>
      </c>
      <c r="X5524" s="334">
        <v>0</v>
      </c>
      <c r="Y5524" s="334">
        <v>0.1</v>
      </c>
      <c r="Z5524" s="334">
        <v>0</v>
      </c>
      <c r="AA5524" s="334">
        <v>0</v>
      </c>
      <c r="AB5524" s="334">
        <v>0</v>
      </c>
      <c r="AD5524" s="334">
        <v>0.3</v>
      </c>
      <c r="AE5524" s="334">
        <f t="shared" si="867"/>
        <v>0.3</v>
      </c>
      <c r="AF5524" s="334">
        <f t="shared" si="868"/>
        <v>0.30000000000000004</v>
      </c>
      <c r="AG5524" s="340">
        <f t="shared" si="869"/>
        <v>5.5511151231257827E-17</v>
      </c>
      <c r="AI5524" s="340">
        <f t="shared" ref="AI5524:AM5539" si="871">IF($C5524=AI$1,$AF5524,0)</f>
        <v>0</v>
      </c>
      <c r="AJ5524" s="340">
        <f t="shared" si="871"/>
        <v>0</v>
      </c>
      <c r="AK5524" s="340">
        <f t="shared" si="871"/>
        <v>0</v>
      </c>
      <c r="AL5524" s="340">
        <f t="shared" si="871"/>
        <v>0</v>
      </c>
      <c r="AM5524" s="340">
        <f t="shared" si="871"/>
        <v>0</v>
      </c>
    </row>
    <row r="5525" spans="1:39" x14ac:dyDescent="0.35">
      <c r="A5525" s="337">
        <v>27438</v>
      </c>
      <c r="B5525" s="338">
        <f t="shared" si="864"/>
        <v>1975</v>
      </c>
      <c r="C5525" s="338">
        <f t="shared" si="865"/>
        <v>2</v>
      </c>
      <c r="D5525" s="338">
        <f t="shared" si="866"/>
        <v>13</v>
      </c>
      <c r="E5525" s="334">
        <v>0</v>
      </c>
      <c r="F5525" s="334">
        <v>0</v>
      </c>
      <c r="G5525" s="334">
        <v>0</v>
      </c>
      <c r="H5525" s="334">
        <v>0</v>
      </c>
      <c r="I5525" s="334">
        <v>0</v>
      </c>
      <c r="J5525" s="334">
        <v>0</v>
      </c>
      <c r="K5525" s="334">
        <v>0</v>
      </c>
      <c r="L5525" s="334">
        <v>0</v>
      </c>
      <c r="M5525" s="334">
        <v>0</v>
      </c>
      <c r="N5525" s="334">
        <v>0</v>
      </c>
      <c r="O5525" s="334">
        <v>0</v>
      </c>
      <c r="P5525" s="334">
        <v>0</v>
      </c>
      <c r="Q5525" s="334">
        <v>0</v>
      </c>
      <c r="R5525" s="334">
        <v>0</v>
      </c>
      <c r="S5525" s="334">
        <v>0</v>
      </c>
      <c r="T5525" s="334">
        <v>0</v>
      </c>
      <c r="U5525" s="334">
        <v>0</v>
      </c>
      <c r="V5525" s="334">
        <v>0</v>
      </c>
      <c r="W5525" s="334">
        <v>0</v>
      </c>
      <c r="X5525" s="334">
        <v>0</v>
      </c>
      <c r="Y5525" s="334">
        <v>0</v>
      </c>
      <c r="Z5525" s="334">
        <v>0</v>
      </c>
      <c r="AA5525" s="334">
        <v>0</v>
      </c>
      <c r="AB5525" s="334">
        <v>0</v>
      </c>
      <c r="AD5525" s="334">
        <v>0</v>
      </c>
      <c r="AE5525" s="334">
        <f t="shared" si="867"/>
        <v>0</v>
      </c>
      <c r="AF5525" s="334">
        <f t="shared" si="868"/>
        <v>0</v>
      </c>
      <c r="AG5525" s="340">
        <f t="shared" si="869"/>
        <v>0</v>
      </c>
      <c r="AI5525" s="340">
        <f t="shared" si="871"/>
        <v>0</v>
      </c>
      <c r="AJ5525" s="340">
        <f t="shared" si="871"/>
        <v>0</v>
      </c>
      <c r="AK5525" s="340">
        <f t="shared" si="871"/>
        <v>0</v>
      </c>
      <c r="AL5525" s="340">
        <f t="shared" si="871"/>
        <v>0</v>
      </c>
      <c r="AM5525" s="340">
        <f t="shared" si="871"/>
        <v>0</v>
      </c>
    </row>
    <row r="5526" spans="1:39" x14ac:dyDescent="0.35">
      <c r="A5526" s="337">
        <v>27439</v>
      </c>
      <c r="B5526" s="338">
        <f t="shared" si="864"/>
        <v>1975</v>
      </c>
      <c r="C5526" s="338">
        <f t="shared" si="865"/>
        <v>2</v>
      </c>
      <c r="D5526" s="338">
        <f t="shared" si="866"/>
        <v>14</v>
      </c>
      <c r="E5526" s="334">
        <v>0</v>
      </c>
      <c r="F5526" s="334">
        <v>0.1</v>
      </c>
      <c r="G5526" s="334">
        <v>0</v>
      </c>
      <c r="H5526" s="334">
        <v>0.1</v>
      </c>
      <c r="I5526" s="334">
        <v>0</v>
      </c>
      <c r="J5526" s="334">
        <v>0</v>
      </c>
      <c r="K5526" s="334">
        <v>0.1</v>
      </c>
      <c r="L5526" s="334">
        <v>0</v>
      </c>
      <c r="M5526" s="334">
        <v>0</v>
      </c>
      <c r="N5526" s="334">
        <v>0.1</v>
      </c>
      <c r="O5526" s="334">
        <v>0</v>
      </c>
      <c r="P5526" s="334">
        <v>0.1</v>
      </c>
      <c r="Q5526" s="334">
        <v>0</v>
      </c>
      <c r="R5526" s="334">
        <v>0</v>
      </c>
      <c r="S5526" s="334">
        <v>0</v>
      </c>
      <c r="T5526" s="334">
        <v>0</v>
      </c>
      <c r="U5526" s="334">
        <v>0</v>
      </c>
      <c r="V5526" s="334">
        <v>0</v>
      </c>
      <c r="W5526" s="334">
        <v>0</v>
      </c>
      <c r="X5526" s="334">
        <v>0</v>
      </c>
      <c r="Y5526" s="334">
        <v>0</v>
      </c>
      <c r="Z5526" s="334">
        <v>0</v>
      </c>
      <c r="AA5526" s="334">
        <v>0</v>
      </c>
      <c r="AB5526" s="334">
        <v>0</v>
      </c>
      <c r="AD5526" s="334">
        <v>0.5</v>
      </c>
      <c r="AE5526" s="334">
        <f t="shared" si="867"/>
        <v>0.5</v>
      </c>
      <c r="AF5526" s="334">
        <f t="shared" si="868"/>
        <v>0.5</v>
      </c>
      <c r="AG5526" s="340">
        <f t="shared" si="869"/>
        <v>0</v>
      </c>
      <c r="AI5526" s="340">
        <f t="shared" si="871"/>
        <v>0</v>
      </c>
      <c r="AJ5526" s="340">
        <f t="shared" si="871"/>
        <v>0</v>
      </c>
      <c r="AK5526" s="340">
        <f t="shared" si="871"/>
        <v>0</v>
      </c>
      <c r="AL5526" s="340">
        <f t="shared" si="871"/>
        <v>0</v>
      </c>
      <c r="AM5526" s="340">
        <f t="shared" si="871"/>
        <v>0</v>
      </c>
    </row>
    <row r="5527" spans="1:39" x14ac:dyDescent="0.35">
      <c r="A5527" s="337">
        <v>27440</v>
      </c>
      <c r="B5527" s="338">
        <f t="shared" si="864"/>
        <v>1975</v>
      </c>
      <c r="C5527" s="338">
        <f t="shared" si="865"/>
        <v>2</v>
      </c>
      <c r="D5527" s="338">
        <f t="shared" si="866"/>
        <v>15</v>
      </c>
      <c r="E5527" s="334">
        <v>0</v>
      </c>
      <c r="F5527" s="334">
        <v>0</v>
      </c>
      <c r="G5527" s="334">
        <v>0</v>
      </c>
      <c r="H5527" s="334">
        <v>0</v>
      </c>
      <c r="I5527" s="334">
        <v>0</v>
      </c>
      <c r="J5527" s="334">
        <v>0</v>
      </c>
      <c r="K5527" s="334">
        <v>0</v>
      </c>
      <c r="L5527" s="334">
        <v>0</v>
      </c>
      <c r="M5527" s="334">
        <v>0</v>
      </c>
      <c r="N5527" s="334">
        <v>0</v>
      </c>
      <c r="O5527" s="334">
        <v>0</v>
      </c>
      <c r="P5527" s="334">
        <v>0</v>
      </c>
      <c r="Q5527" s="334">
        <v>0</v>
      </c>
      <c r="R5527" s="334">
        <v>0</v>
      </c>
      <c r="S5527" s="334">
        <v>0</v>
      </c>
      <c r="T5527" s="334">
        <v>0</v>
      </c>
      <c r="U5527" s="334">
        <v>0</v>
      </c>
      <c r="V5527" s="334">
        <v>0</v>
      </c>
      <c r="W5527" s="334">
        <v>0</v>
      </c>
      <c r="X5527" s="334">
        <v>0</v>
      </c>
      <c r="Y5527" s="334">
        <v>0</v>
      </c>
      <c r="Z5527" s="334">
        <v>0</v>
      </c>
      <c r="AA5527" s="334">
        <v>0</v>
      </c>
      <c r="AB5527" s="334">
        <v>0</v>
      </c>
      <c r="AD5527" s="334">
        <v>0</v>
      </c>
      <c r="AE5527" s="334">
        <f t="shared" si="867"/>
        <v>0</v>
      </c>
      <c r="AF5527" s="334">
        <f t="shared" si="868"/>
        <v>0</v>
      </c>
      <c r="AG5527" s="340">
        <f t="shared" si="869"/>
        <v>0</v>
      </c>
      <c r="AI5527" s="340">
        <f t="shared" si="871"/>
        <v>0</v>
      </c>
      <c r="AJ5527" s="340">
        <f t="shared" si="871"/>
        <v>0</v>
      </c>
      <c r="AK5527" s="340">
        <f t="shared" si="871"/>
        <v>0</v>
      </c>
      <c r="AL5527" s="340">
        <f t="shared" si="871"/>
        <v>0</v>
      </c>
      <c r="AM5527" s="340">
        <f t="shared" si="871"/>
        <v>0</v>
      </c>
    </row>
    <row r="5528" spans="1:39" x14ac:dyDescent="0.35">
      <c r="A5528" s="337">
        <v>27441</v>
      </c>
      <c r="B5528" s="338">
        <f t="shared" si="864"/>
        <v>1975</v>
      </c>
      <c r="C5528" s="338">
        <f t="shared" si="865"/>
        <v>2</v>
      </c>
      <c r="D5528" s="338">
        <f t="shared" si="866"/>
        <v>16</v>
      </c>
      <c r="E5528" s="334">
        <v>0</v>
      </c>
      <c r="F5528" s="334">
        <v>0</v>
      </c>
      <c r="G5528" s="334">
        <v>0</v>
      </c>
      <c r="H5528" s="334">
        <v>0.2</v>
      </c>
      <c r="I5528" s="334">
        <v>0.1</v>
      </c>
      <c r="J5528" s="334">
        <v>0.2</v>
      </c>
      <c r="K5528" s="334">
        <v>0.2</v>
      </c>
      <c r="L5528" s="334">
        <v>0.1</v>
      </c>
      <c r="M5528" s="334">
        <v>0.2</v>
      </c>
      <c r="N5528" s="334">
        <v>0.1</v>
      </c>
      <c r="O5528" s="334">
        <v>0.2</v>
      </c>
      <c r="P5528" s="334">
        <v>0.2</v>
      </c>
      <c r="Q5528" s="334">
        <v>0.1</v>
      </c>
      <c r="R5528" s="334">
        <v>0.2</v>
      </c>
      <c r="S5528" s="334">
        <v>0</v>
      </c>
      <c r="T5528" s="334">
        <v>0</v>
      </c>
      <c r="U5528" s="334">
        <v>0</v>
      </c>
      <c r="V5528" s="334">
        <v>0</v>
      </c>
      <c r="W5528" s="334">
        <v>0</v>
      </c>
      <c r="X5528" s="334">
        <v>0</v>
      </c>
      <c r="Y5528" s="334">
        <v>0</v>
      </c>
      <c r="Z5528" s="334">
        <v>0</v>
      </c>
      <c r="AA5528" s="334">
        <v>0</v>
      </c>
      <c r="AB5528" s="334">
        <v>0</v>
      </c>
      <c r="AD5528" s="334">
        <v>1.8</v>
      </c>
      <c r="AE5528" s="334">
        <f t="shared" si="867"/>
        <v>1.8</v>
      </c>
      <c r="AF5528" s="334">
        <f t="shared" si="868"/>
        <v>1.8</v>
      </c>
      <c r="AG5528" s="340">
        <f t="shared" si="869"/>
        <v>0</v>
      </c>
      <c r="AI5528" s="340">
        <f t="shared" si="871"/>
        <v>0</v>
      </c>
      <c r="AJ5528" s="340">
        <f t="shared" si="871"/>
        <v>0</v>
      </c>
      <c r="AK5528" s="340">
        <f t="shared" si="871"/>
        <v>0</v>
      </c>
      <c r="AL5528" s="340">
        <f t="shared" si="871"/>
        <v>0</v>
      </c>
      <c r="AM5528" s="340">
        <f t="shared" si="871"/>
        <v>0</v>
      </c>
    </row>
    <row r="5529" spans="1:39" x14ac:dyDescent="0.35">
      <c r="A5529" s="337">
        <v>27442</v>
      </c>
      <c r="B5529" s="338">
        <f t="shared" si="864"/>
        <v>1975</v>
      </c>
      <c r="C5529" s="338">
        <f t="shared" si="865"/>
        <v>2</v>
      </c>
      <c r="D5529" s="338">
        <f t="shared" si="866"/>
        <v>17</v>
      </c>
      <c r="E5529" s="334">
        <v>0</v>
      </c>
      <c r="F5529" s="334">
        <v>0</v>
      </c>
      <c r="G5529" s="334">
        <v>0</v>
      </c>
      <c r="H5529" s="334">
        <v>0</v>
      </c>
      <c r="I5529" s="334">
        <v>0</v>
      </c>
      <c r="J5529" s="334">
        <v>0</v>
      </c>
      <c r="K5529" s="334">
        <v>0</v>
      </c>
      <c r="L5529" s="334">
        <v>0</v>
      </c>
      <c r="M5529" s="334">
        <v>0</v>
      </c>
      <c r="N5529" s="334">
        <v>0</v>
      </c>
      <c r="O5529" s="334">
        <v>0</v>
      </c>
      <c r="P5529" s="334">
        <v>0</v>
      </c>
      <c r="Q5529" s="334">
        <v>0</v>
      </c>
      <c r="R5529" s="334">
        <v>0</v>
      </c>
      <c r="S5529" s="334">
        <v>0</v>
      </c>
      <c r="T5529" s="334">
        <v>0</v>
      </c>
      <c r="U5529" s="334">
        <v>0</v>
      </c>
      <c r="V5529" s="334">
        <v>0</v>
      </c>
      <c r="W5529" s="334">
        <v>0</v>
      </c>
      <c r="X5529" s="334">
        <v>0</v>
      </c>
      <c r="Y5529" s="334">
        <v>0</v>
      </c>
      <c r="Z5529" s="334">
        <v>0</v>
      </c>
      <c r="AA5529" s="334">
        <v>0</v>
      </c>
      <c r="AB5529" s="334">
        <v>0</v>
      </c>
      <c r="AD5529" s="334">
        <v>0</v>
      </c>
      <c r="AE5529" s="334">
        <f t="shared" si="867"/>
        <v>0</v>
      </c>
      <c r="AF5529" s="334">
        <f t="shared" si="868"/>
        <v>0</v>
      </c>
      <c r="AG5529" s="340">
        <f t="shared" si="869"/>
        <v>0</v>
      </c>
      <c r="AI5529" s="340">
        <f t="shared" si="871"/>
        <v>0</v>
      </c>
      <c r="AJ5529" s="340">
        <f t="shared" si="871"/>
        <v>0</v>
      </c>
      <c r="AK5529" s="340">
        <f t="shared" si="871"/>
        <v>0</v>
      </c>
      <c r="AL5529" s="340">
        <f t="shared" si="871"/>
        <v>0</v>
      </c>
      <c r="AM5529" s="340">
        <f t="shared" si="871"/>
        <v>0</v>
      </c>
    </row>
    <row r="5530" spans="1:39" x14ac:dyDescent="0.35">
      <c r="A5530" s="337">
        <v>27443</v>
      </c>
      <c r="B5530" s="338">
        <f t="shared" si="864"/>
        <v>1975</v>
      </c>
      <c r="C5530" s="338">
        <f t="shared" si="865"/>
        <v>2</v>
      </c>
      <c r="D5530" s="338">
        <f t="shared" si="866"/>
        <v>18</v>
      </c>
      <c r="E5530" s="334">
        <v>0</v>
      </c>
      <c r="F5530" s="334">
        <v>0</v>
      </c>
      <c r="G5530" s="334">
        <v>0</v>
      </c>
      <c r="H5530" s="334">
        <v>0</v>
      </c>
      <c r="I5530" s="334">
        <v>0</v>
      </c>
      <c r="J5530" s="334">
        <v>0</v>
      </c>
      <c r="K5530" s="334">
        <v>0</v>
      </c>
      <c r="L5530" s="334">
        <v>0</v>
      </c>
      <c r="M5530" s="334">
        <v>0</v>
      </c>
      <c r="N5530" s="334">
        <v>0</v>
      </c>
      <c r="O5530" s="334">
        <v>0</v>
      </c>
      <c r="P5530" s="334">
        <v>0</v>
      </c>
      <c r="Q5530" s="334">
        <v>0</v>
      </c>
      <c r="R5530" s="334">
        <v>0</v>
      </c>
      <c r="S5530" s="334">
        <v>0</v>
      </c>
      <c r="T5530" s="334">
        <v>0</v>
      </c>
      <c r="U5530" s="334">
        <v>0</v>
      </c>
      <c r="V5530" s="334">
        <v>0</v>
      </c>
      <c r="W5530" s="334">
        <v>0</v>
      </c>
      <c r="X5530" s="334">
        <v>0</v>
      </c>
      <c r="Y5530" s="334">
        <v>0</v>
      </c>
      <c r="Z5530" s="334">
        <v>0</v>
      </c>
      <c r="AA5530" s="334">
        <v>0</v>
      </c>
      <c r="AB5530" s="334">
        <v>0</v>
      </c>
      <c r="AD5530" s="334">
        <v>0</v>
      </c>
      <c r="AE5530" s="334">
        <f t="shared" si="867"/>
        <v>0</v>
      </c>
      <c r="AF5530" s="334">
        <f t="shared" si="868"/>
        <v>0</v>
      </c>
      <c r="AG5530" s="340">
        <f t="shared" si="869"/>
        <v>0</v>
      </c>
      <c r="AI5530" s="340">
        <f t="shared" si="871"/>
        <v>0</v>
      </c>
      <c r="AJ5530" s="340">
        <f t="shared" si="871"/>
        <v>0</v>
      </c>
      <c r="AK5530" s="340">
        <f t="shared" si="871"/>
        <v>0</v>
      </c>
      <c r="AL5530" s="340">
        <f t="shared" si="871"/>
        <v>0</v>
      </c>
      <c r="AM5530" s="340">
        <f t="shared" si="871"/>
        <v>0</v>
      </c>
    </row>
    <row r="5531" spans="1:39" x14ac:dyDescent="0.35">
      <c r="A5531" s="337">
        <v>27444</v>
      </c>
      <c r="B5531" s="338">
        <f t="shared" si="864"/>
        <v>1975</v>
      </c>
      <c r="C5531" s="338">
        <f t="shared" si="865"/>
        <v>2</v>
      </c>
      <c r="D5531" s="338">
        <f t="shared" si="866"/>
        <v>19</v>
      </c>
      <c r="E5531" s="334">
        <v>0</v>
      </c>
      <c r="F5531" s="334">
        <v>0</v>
      </c>
      <c r="G5531" s="334">
        <v>0</v>
      </c>
      <c r="H5531" s="334">
        <v>0</v>
      </c>
      <c r="I5531" s="334">
        <v>0</v>
      </c>
      <c r="J5531" s="334">
        <v>0</v>
      </c>
      <c r="K5531" s="334">
        <v>0</v>
      </c>
      <c r="L5531" s="334">
        <v>0</v>
      </c>
      <c r="M5531" s="334">
        <v>0</v>
      </c>
      <c r="N5531" s="334">
        <v>0</v>
      </c>
      <c r="O5531" s="334">
        <v>0</v>
      </c>
      <c r="P5531" s="334">
        <v>0</v>
      </c>
      <c r="Q5531" s="334">
        <v>0</v>
      </c>
      <c r="R5531" s="334">
        <v>0</v>
      </c>
      <c r="S5531" s="334">
        <v>0</v>
      </c>
      <c r="T5531" s="334">
        <v>0</v>
      </c>
      <c r="U5531" s="334">
        <v>0</v>
      </c>
      <c r="V5531" s="334">
        <v>0</v>
      </c>
      <c r="W5531" s="334">
        <v>0</v>
      </c>
      <c r="X5531" s="334">
        <v>0</v>
      </c>
      <c r="Y5531" s="334">
        <v>0</v>
      </c>
      <c r="Z5531" s="334">
        <v>0</v>
      </c>
      <c r="AA5531" s="334">
        <v>0</v>
      </c>
      <c r="AB5531" s="334">
        <v>0</v>
      </c>
      <c r="AD5531" s="334">
        <v>0</v>
      </c>
      <c r="AE5531" s="334">
        <f t="shared" si="867"/>
        <v>0</v>
      </c>
      <c r="AF5531" s="334">
        <f t="shared" si="868"/>
        <v>0</v>
      </c>
      <c r="AG5531" s="340">
        <f t="shared" si="869"/>
        <v>0</v>
      </c>
      <c r="AI5531" s="340">
        <f t="shared" si="871"/>
        <v>0</v>
      </c>
      <c r="AJ5531" s="340">
        <f t="shared" si="871"/>
        <v>0</v>
      </c>
      <c r="AK5531" s="340">
        <f t="shared" si="871"/>
        <v>0</v>
      </c>
      <c r="AL5531" s="340">
        <f t="shared" si="871"/>
        <v>0</v>
      </c>
      <c r="AM5531" s="340">
        <f t="shared" si="871"/>
        <v>0</v>
      </c>
    </row>
    <row r="5532" spans="1:39" x14ac:dyDescent="0.35">
      <c r="A5532" s="337">
        <v>27445</v>
      </c>
      <c r="B5532" s="338">
        <f t="shared" si="864"/>
        <v>1975</v>
      </c>
      <c r="C5532" s="338">
        <f t="shared" si="865"/>
        <v>2</v>
      </c>
      <c r="D5532" s="338">
        <f t="shared" si="866"/>
        <v>20</v>
      </c>
      <c r="E5532" s="334">
        <v>0</v>
      </c>
      <c r="F5532" s="334">
        <v>0</v>
      </c>
      <c r="G5532" s="334">
        <v>0</v>
      </c>
      <c r="H5532" s="334">
        <v>0</v>
      </c>
      <c r="I5532" s="334">
        <v>0</v>
      </c>
      <c r="J5532" s="334">
        <v>0</v>
      </c>
      <c r="K5532" s="334">
        <v>0</v>
      </c>
      <c r="L5532" s="334">
        <v>0</v>
      </c>
      <c r="M5532" s="334">
        <v>0</v>
      </c>
      <c r="N5532" s="334">
        <v>0.1</v>
      </c>
      <c r="O5532" s="334">
        <v>0</v>
      </c>
      <c r="P5532" s="334">
        <v>0.1</v>
      </c>
      <c r="Q5532" s="334">
        <v>0</v>
      </c>
      <c r="R5532" s="334">
        <v>0.1</v>
      </c>
      <c r="S5532" s="334">
        <v>0</v>
      </c>
      <c r="T5532" s="334">
        <v>0</v>
      </c>
      <c r="U5532" s="334">
        <v>0</v>
      </c>
      <c r="V5532" s="334">
        <v>0</v>
      </c>
      <c r="W5532" s="334">
        <v>0</v>
      </c>
      <c r="X5532" s="334">
        <v>0</v>
      </c>
      <c r="Y5532" s="334">
        <v>0</v>
      </c>
      <c r="Z5532" s="334">
        <v>0</v>
      </c>
      <c r="AA5532" s="334">
        <v>0</v>
      </c>
      <c r="AB5532" s="334">
        <v>0</v>
      </c>
      <c r="AD5532" s="334">
        <v>0.3</v>
      </c>
      <c r="AE5532" s="334">
        <f t="shared" si="867"/>
        <v>0.3</v>
      </c>
      <c r="AF5532" s="334">
        <f t="shared" si="868"/>
        <v>0.30000000000000004</v>
      </c>
      <c r="AG5532" s="340">
        <f t="shared" si="869"/>
        <v>5.5511151231257827E-17</v>
      </c>
      <c r="AI5532" s="340">
        <f t="shared" si="871"/>
        <v>0</v>
      </c>
      <c r="AJ5532" s="340">
        <f t="shared" si="871"/>
        <v>0</v>
      </c>
      <c r="AK5532" s="340">
        <f t="shared" si="871"/>
        <v>0</v>
      </c>
      <c r="AL5532" s="340">
        <f t="shared" si="871"/>
        <v>0</v>
      </c>
      <c r="AM5532" s="340">
        <f t="shared" si="871"/>
        <v>0</v>
      </c>
    </row>
    <row r="5533" spans="1:39" x14ac:dyDescent="0.35">
      <c r="A5533" s="337">
        <v>27446</v>
      </c>
      <c r="B5533" s="338">
        <f t="shared" si="864"/>
        <v>1975</v>
      </c>
      <c r="C5533" s="338">
        <f t="shared" si="865"/>
        <v>2</v>
      </c>
      <c r="D5533" s="338">
        <f t="shared" si="866"/>
        <v>21</v>
      </c>
      <c r="E5533" s="334">
        <v>0</v>
      </c>
      <c r="F5533" s="334">
        <v>0</v>
      </c>
      <c r="G5533" s="334">
        <v>0</v>
      </c>
      <c r="H5533" s="334">
        <v>0</v>
      </c>
      <c r="I5533" s="334">
        <v>0</v>
      </c>
      <c r="J5533" s="334">
        <v>0</v>
      </c>
      <c r="K5533" s="334">
        <v>0</v>
      </c>
      <c r="L5533" s="334">
        <v>0</v>
      </c>
      <c r="M5533" s="334">
        <v>0</v>
      </c>
      <c r="N5533" s="334">
        <v>0</v>
      </c>
      <c r="O5533" s="334">
        <v>0</v>
      </c>
      <c r="P5533" s="334">
        <v>0</v>
      </c>
      <c r="Q5533" s="334">
        <v>0</v>
      </c>
      <c r="R5533" s="334">
        <v>0</v>
      </c>
      <c r="S5533" s="334">
        <v>0</v>
      </c>
      <c r="T5533" s="334">
        <v>0</v>
      </c>
      <c r="U5533" s="334">
        <v>0</v>
      </c>
      <c r="V5533" s="334">
        <v>0</v>
      </c>
      <c r="W5533" s="334">
        <v>0</v>
      </c>
      <c r="X5533" s="334">
        <v>0</v>
      </c>
      <c r="Y5533" s="334">
        <v>0</v>
      </c>
      <c r="Z5533" s="334">
        <v>0</v>
      </c>
      <c r="AA5533" s="334">
        <v>0</v>
      </c>
      <c r="AB5533" s="334">
        <v>0</v>
      </c>
      <c r="AD5533" s="334">
        <v>0</v>
      </c>
      <c r="AE5533" s="334">
        <f t="shared" si="867"/>
        <v>0</v>
      </c>
      <c r="AF5533" s="334">
        <f t="shared" si="868"/>
        <v>0</v>
      </c>
      <c r="AG5533" s="340">
        <f t="shared" si="869"/>
        <v>0</v>
      </c>
      <c r="AI5533" s="340">
        <f t="shared" si="871"/>
        <v>0</v>
      </c>
      <c r="AJ5533" s="340">
        <f t="shared" si="871"/>
        <v>0</v>
      </c>
      <c r="AK5533" s="340">
        <f t="shared" si="871"/>
        <v>0</v>
      </c>
      <c r="AL5533" s="340">
        <f t="shared" si="871"/>
        <v>0</v>
      </c>
      <c r="AM5533" s="340">
        <f t="shared" si="871"/>
        <v>0</v>
      </c>
    </row>
    <row r="5534" spans="1:39" x14ac:dyDescent="0.35">
      <c r="A5534" s="337">
        <v>27447</v>
      </c>
      <c r="B5534" s="338">
        <f t="shared" si="864"/>
        <v>1975</v>
      </c>
      <c r="C5534" s="338">
        <f t="shared" si="865"/>
        <v>2</v>
      </c>
      <c r="D5534" s="338">
        <f t="shared" si="866"/>
        <v>22</v>
      </c>
      <c r="E5534" s="334">
        <v>0</v>
      </c>
      <c r="F5534" s="334">
        <v>0</v>
      </c>
      <c r="G5534" s="334">
        <v>0</v>
      </c>
      <c r="H5534" s="334">
        <v>0</v>
      </c>
      <c r="I5534" s="334">
        <v>0</v>
      </c>
      <c r="J5534" s="334">
        <v>0</v>
      </c>
      <c r="K5534" s="334">
        <v>0</v>
      </c>
      <c r="L5534" s="334">
        <v>0</v>
      </c>
      <c r="M5534" s="334">
        <v>0</v>
      </c>
      <c r="N5534" s="334">
        <v>0</v>
      </c>
      <c r="O5534" s="334">
        <v>0</v>
      </c>
      <c r="P5534" s="334">
        <v>0</v>
      </c>
      <c r="Q5534" s="334">
        <v>0</v>
      </c>
      <c r="R5534" s="334">
        <v>0</v>
      </c>
      <c r="S5534" s="334">
        <v>0</v>
      </c>
      <c r="T5534" s="334">
        <v>0</v>
      </c>
      <c r="U5534" s="334">
        <v>0</v>
      </c>
      <c r="V5534" s="334">
        <v>0</v>
      </c>
      <c r="W5534" s="334">
        <v>0</v>
      </c>
      <c r="X5534" s="334">
        <v>0</v>
      </c>
      <c r="Y5534" s="334">
        <v>0</v>
      </c>
      <c r="Z5534" s="334">
        <v>0</v>
      </c>
      <c r="AA5534" s="334">
        <v>0</v>
      </c>
      <c r="AB5534" s="334">
        <v>0</v>
      </c>
      <c r="AD5534" s="334">
        <v>0</v>
      </c>
      <c r="AE5534" s="334">
        <f t="shared" si="867"/>
        <v>0</v>
      </c>
      <c r="AF5534" s="334">
        <f t="shared" si="868"/>
        <v>0</v>
      </c>
      <c r="AG5534" s="340">
        <f t="shared" si="869"/>
        <v>0</v>
      </c>
      <c r="AI5534" s="340">
        <f t="shared" si="871"/>
        <v>0</v>
      </c>
      <c r="AJ5534" s="340">
        <f t="shared" si="871"/>
        <v>0</v>
      </c>
      <c r="AK5534" s="340">
        <f t="shared" si="871"/>
        <v>0</v>
      </c>
      <c r="AL5534" s="340">
        <f t="shared" si="871"/>
        <v>0</v>
      </c>
      <c r="AM5534" s="340">
        <f t="shared" si="871"/>
        <v>0</v>
      </c>
    </row>
    <row r="5535" spans="1:39" x14ac:dyDescent="0.35">
      <c r="A5535" s="337">
        <v>27448</v>
      </c>
      <c r="B5535" s="338">
        <f t="shared" si="864"/>
        <v>1975</v>
      </c>
      <c r="C5535" s="338">
        <f t="shared" si="865"/>
        <v>2</v>
      </c>
      <c r="D5535" s="338">
        <f t="shared" si="866"/>
        <v>23</v>
      </c>
      <c r="E5535" s="334">
        <v>0</v>
      </c>
      <c r="F5535" s="334">
        <v>0</v>
      </c>
      <c r="G5535" s="334">
        <v>0</v>
      </c>
      <c r="H5535" s="334">
        <v>0</v>
      </c>
      <c r="I5535" s="334">
        <v>0</v>
      </c>
      <c r="J5535" s="334">
        <v>0</v>
      </c>
      <c r="K5535" s="334">
        <v>0</v>
      </c>
      <c r="L5535" s="334">
        <v>0</v>
      </c>
      <c r="M5535" s="334">
        <v>0</v>
      </c>
      <c r="N5535" s="334">
        <v>0</v>
      </c>
      <c r="O5535" s="334">
        <v>0</v>
      </c>
      <c r="P5535" s="334">
        <v>0</v>
      </c>
      <c r="Q5535" s="334">
        <v>0</v>
      </c>
      <c r="R5535" s="334">
        <v>0</v>
      </c>
      <c r="S5535" s="334">
        <v>0</v>
      </c>
      <c r="T5535" s="334">
        <v>0</v>
      </c>
      <c r="U5535" s="334">
        <v>0</v>
      </c>
      <c r="V5535" s="334">
        <v>0</v>
      </c>
      <c r="W5535" s="334">
        <v>0</v>
      </c>
      <c r="X5535" s="334">
        <v>0</v>
      </c>
      <c r="Y5535" s="334">
        <v>0</v>
      </c>
      <c r="Z5535" s="334">
        <v>0</v>
      </c>
      <c r="AA5535" s="334">
        <v>0</v>
      </c>
      <c r="AB5535" s="334">
        <v>0</v>
      </c>
      <c r="AD5535" s="334">
        <v>0</v>
      </c>
      <c r="AE5535" s="334">
        <f t="shared" si="867"/>
        <v>0</v>
      </c>
      <c r="AF5535" s="334">
        <f t="shared" si="868"/>
        <v>0</v>
      </c>
      <c r="AG5535" s="340">
        <f t="shared" si="869"/>
        <v>0</v>
      </c>
      <c r="AI5535" s="340">
        <f t="shared" si="871"/>
        <v>0</v>
      </c>
      <c r="AJ5535" s="340">
        <f t="shared" si="871"/>
        <v>0</v>
      </c>
      <c r="AK5535" s="340">
        <f t="shared" si="871"/>
        <v>0</v>
      </c>
      <c r="AL5535" s="340">
        <f t="shared" si="871"/>
        <v>0</v>
      </c>
      <c r="AM5535" s="340">
        <f t="shared" si="871"/>
        <v>0</v>
      </c>
    </row>
    <row r="5536" spans="1:39" x14ac:dyDescent="0.35">
      <c r="A5536" s="337">
        <v>27449</v>
      </c>
      <c r="B5536" s="338">
        <f t="shared" si="864"/>
        <v>1975</v>
      </c>
      <c r="C5536" s="338">
        <f t="shared" si="865"/>
        <v>2</v>
      </c>
      <c r="D5536" s="338">
        <f t="shared" si="866"/>
        <v>24</v>
      </c>
      <c r="E5536" s="334">
        <v>0</v>
      </c>
      <c r="F5536" s="334">
        <v>0</v>
      </c>
      <c r="G5536" s="334">
        <v>0</v>
      </c>
      <c r="H5536" s="334">
        <v>0</v>
      </c>
      <c r="I5536" s="334">
        <v>0.2</v>
      </c>
      <c r="J5536" s="334">
        <v>0.1</v>
      </c>
      <c r="K5536" s="334">
        <v>0</v>
      </c>
      <c r="L5536" s="334">
        <v>0</v>
      </c>
      <c r="M5536" s="334">
        <v>0</v>
      </c>
      <c r="N5536" s="334">
        <v>0</v>
      </c>
      <c r="O5536" s="334">
        <v>0</v>
      </c>
      <c r="P5536" s="334">
        <v>0</v>
      </c>
      <c r="Q5536" s="334">
        <v>0</v>
      </c>
      <c r="R5536" s="334">
        <v>0</v>
      </c>
      <c r="S5536" s="334">
        <v>0</v>
      </c>
      <c r="T5536" s="334">
        <v>0</v>
      </c>
      <c r="U5536" s="334">
        <v>0</v>
      </c>
      <c r="V5536" s="334">
        <v>0</v>
      </c>
      <c r="W5536" s="334">
        <v>0</v>
      </c>
      <c r="X5536" s="334">
        <v>0</v>
      </c>
      <c r="Y5536" s="334">
        <v>0</v>
      </c>
      <c r="Z5536" s="334">
        <v>0</v>
      </c>
      <c r="AA5536" s="334">
        <v>0</v>
      </c>
      <c r="AB5536" s="334">
        <v>0</v>
      </c>
      <c r="AD5536" s="334">
        <v>0.3</v>
      </c>
      <c r="AE5536" s="334">
        <f t="shared" si="867"/>
        <v>0.3</v>
      </c>
      <c r="AF5536" s="334">
        <f t="shared" si="868"/>
        <v>0.30000000000000004</v>
      </c>
      <c r="AG5536" s="340">
        <f t="shared" si="869"/>
        <v>5.5511151231257827E-17</v>
      </c>
      <c r="AI5536" s="340">
        <f t="shared" si="871"/>
        <v>0</v>
      </c>
      <c r="AJ5536" s="340">
        <f t="shared" si="871"/>
        <v>0</v>
      </c>
      <c r="AK5536" s="340">
        <f t="shared" si="871"/>
        <v>0</v>
      </c>
      <c r="AL5536" s="340">
        <f t="shared" si="871"/>
        <v>0</v>
      </c>
      <c r="AM5536" s="340">
        <f t="shared" si="871"/>
        <v>0</v>
      </c>
    </row>
    <row r="5537" spans="1:39" x14ac:dyDescent="0.35">
      <c r="A5537" s="337">
        <v>27450</v>
      </c>
      <c r="B5537" s="338">
        <f t="shared" si="864"/>
        <v>1975</v>
      </c>
      <c r="C5537" s="338">
        <f t="shared" si="865"/>
        <v>2</v>
      </c>
      <c r="D5537" s="338">
        <f t="shared" si="866"/>
        <v>25</v>
      </c>
      <c r="E5537" s="334">
        <v>0</v>
      </c>
      <c r="F5537" s="334">
        <v>0</v>
      </c>
      <c r="G5537" s="334">
        <v>0</v>
      </c>
      <c r="H5537" s="334">
        <v>0</v>
      </c>
      <c r="I5537" s="334">
        <v>0</v>
      </c>
      <c r="J5537" s="334">
        <v>0</v>
      </c>
      <c r="K5537" s="334">
        <v>0</v>
      </c>
      <c r="L5537" s="334">
        <v>0</v>
      </c>
      <c r="M5537" s="334">
        <v>0</v>
      </c>
      <c r="N5537" s="334">
        <v>0</v>
      </c>
      <c r="O5537" s="334">
        <v>0</v>
      </c>
      <c r="P5537" s="334">
        <v>0</v>
      </c>
      <c r="Q5537" s="334">
        <v>0</v>
      </c>
      <c r="R5537" s="334">
        <v>0</v>
      </c>
      <c r="S5537" s="334">
        <v>0</v>
      </c>
      <c r="T5537" s="334">
        <v>0</v>
      </c>
      <c r="U5537" s="334">
        <v>0</v>
      </c>
      <c r="V5537" s="334">
        <v>0</v>
      </c>
      <c r="W5537" s="334">
        <v>0</v>
      </c>
      <c r="X5537" s="334">
        <v>0</v>
      </c>
      <c r="Y5537" s="334">
        <v>0</v>
      </c>
      <c r="Z5537" s="334">
        <v>0</v>
      </c>
      <c r="AA5537" s="334">
        <v>0</v>
      </c>
      <c r="AB5537" s="334">
        <v>0</v>
      </c>
      <c r="AD5537" s="334">
        <v>0</v>
      </c>
      <c r="AE5537" s="334">
        <f t="shared" si="867"/>
        <v>0</v>
      </c>
      <c r="AF5537" s="334">
        <f t="shared" si="868"/>
        <v>0</v>
      </c>
      <c r="AG5537" s="340">
        <f t="shared" si="869"/>
        <v>0</v>
      </c>
      <c r="AI5537" s="340">
        <f t="shared" si="871"/>
        <v>0</v>
      </c>
      <c r="AJ5537" s="340">
        <f t="shared" si="871"/>
        <v>0</v>
      </c>
      <c r="AK5537" s="340">
        <f t="shared" si="871"/>
        <v>0</v>
      </c>
      <c r="AL5537" s="340">
        <f t="shared" si="871"/>
        <v>0</v>
      </c>
      <c r="AM5537" s="340">
        <f t="shared" si="871"/>
        <v>0</v>
      </c>
    </row>
    <row r="5538" spans="1:39" x14ac:dyDescent="0.35">
      <c r="A5538" s="337">
        <v>27451</v>
      </c>
      <c r="B5538" s="338">
        <f t="shared" si="864"/>
        <v>1975</v>
      </c>
      <c r="C5538" s="338">
        <f t="shared" si="865"/>
        <v>2</v>
      </c>
      <c r="D5538" s="338">
        <f t="shared" si="866"/>
        <v>26</v>
      </c>
      <c r="E5538" s="334">
        <v>0</v>
      </c>
      <c r="F5538" s="334">
        <v>0</v>
      </c>
      <c r="G5538" s="334">
        <v>0</v>
      </c>
      <c r="H5538" s="334">
        <v>0</v>
      </c>
      <c r="I5538" s="334">
        <v>0</v>
      </c>
      <c r="J5538" s="334">
        <v>0</v>
      </c>
      <c r="K5538" s="334">
        <v>0</v>
      </c>
      <c r="L5538" s="334">
        <v>0</v>
      </c>
      <c r="M5538" s="334">
        <v>0</v>
      </c>
      <c r="N5538" s="334">
        <v>0</v>
      </c>
      <c r="O5538" s="334">
        <v>0</v>
      </c>
      <c r="P5538" s="334">
        <v>0</v>
      </c>
      <c r="Q5538" s="334">
        <v>0</v>
      </c>
      <c r="R5538" s="334">
        <v>0</v>
      </c>
      <c r="S5538" s="334">
        <v>0</v>
      </c>
      <c r="T5538" s="334">
        <v>0</v>
      </c>
      <c r="U5538" s="334">
        <v>0</v>
      </c>
      <c r="V5538" s="334">
        <v>0</v>
      </c>
      <c r="W5538" s="334">
        <v>0</v>
      </c>
      <c r="X5538" s="334">
        <v>0</v>
      </c>
      <c r="Y5538" s="334">
        <v>0</v>
      </c>
      <c r="Z5538" s="334">
        <v>0</v>
      </c>
      <c r="AA5538" s="334">
        <v>0</v>
      </c>
      <c r="AB5538" s="334">
        <v>0</v>
      </c>
      <c r="AD5538" s="334">
        <v>0</v>
      </c>
      <c r="AE5538" s="334">
        <f t="shared" si="867"/>
        <v>0</v>
      </c>
      <c r="AF5538" s="334">
        <f t="shared" si="868"/>
        <v>0</v>
      </c>
      <c r="AG5538" s="340">
        <f t="shared" si="869"/>
        <v>0</v>
      </c>
      <c r="AI5538" s="340">
        <f t="shared" si="871"/>
        <v>0</v>
      </c>
      <c r="AJ5538" s="340">
        <f t="shared" si="871"/>
        <v>0</v>
      </c>
      <c r="AK5538" s="340">
        <f t="shared" si="871"/>
        <v>0</v>
      </c>
      <c r="AL5538" s="340">
        <f t="shared" si="871"/>
        <v>0</v>
      </c>
      <c r="AM5538" s="340">
        <f t="shared" si="871"/>
        <v>0</v>
      </c>
    </row>
    <row r="5539" spans="1:39" x14ac:dyDescent="0.35">
      <c r="A5539" s="337">
        <v>27452</v>
      </c>
      <c r="B5539" s="338">
        <f t="shared" si="864"/>
        <v>1975</v>
      </c>
      <c r="C5539" s="338">
        <f t="shared" si="865"/>
        <v>2</v>
      </c>
      <c r="D5539" s="338">
        <f t="shared" si="866"/>
        <v>27</v>
      </c>
      <c r="E5539" s="334">
        <v>0</v>
      </c>
      <c r="F5539" s="334">
        <v>0</v>
      </c>
      <c r="G5539" s="334">
        <v>0</v>
      </c>
      <c r="H5539" s="334">
        <v>0</v>
      </c>
      <c r="I5539" s="334">
        <v>0</v>
      </c>
      <c r="J5539" s="334">
        <v>0</v>
      </c>
      <c r="K5539" s="334">
        <v>0</v>
      </c>
      <c r="L5539" s="334">
        <v>0</v>
      </c>
      <c r="M5539" s="334">
        <v>0</v>
      </c>
      <c r="N5539" s="334">
        <v>0</v>
      </c>
      <c r="O5539" s="334">
        <v>0</v>
      </c>
      <c r="P5539" s="334">
        <v>0</v>
      </c>
      <c r="Q5539" s="334">
        <v>0</v>
      </c>
      <c r="R5539" s="334">
        <v>0</v>
      </c>
      <c r="S5539" s="334">
        <v>0</v>
      </c>
      <c r="T5539" s="334">
        <v>0</v>
      </c>
      <c r="U5539" s="334">
        <v>0</v>
      </c>
      <c r="V5539" s="334">
        <v>0</v>
      </c>
      <c r="W5539" s="334">
        <v>0</v>
      </c>
      <c r="X5539" s="334">
        <v>0</v>
      </c>
      <c r="Y5539" s="334">
        <v>0</v>
      </c>
      <c r="Z5539" s="334">
        <v>0</v>
      </c>
      <c r="AA5539" s="334">
        <v>0</v>
      </c>
      <c r="AB5539" s="334">
        <v>0</v>
      </c>
      <c r="AD5539" s="334">
        <v>0</v>
      </c>
      <c r="AE5539" s="334">
        <f t="shared" si="867"/>
        <v>0</v>
      </c>
      <c r="AF5539" s="334">
        <f t="shared" si="868"/>
        <v>0</v>
      </c>
      <c r="AG5539" s="340">
        <f t="shared" si="869"/>
        <v>0</v>
      </c>
      <c r="AI5539" s="340">
        <f t="shared" si="871"/>
        <v>0</v>
      </c>
      <c r="AJ5539" s="340">
        <f t="shared" si="871"/>
        <v>0</v>
      </c>
      <c r="AK5539" s="340">
        <f t="shared" si="871"/>
        <v>0</v>
      </c>
      <c r="AL5539" s="340">
        <f t="shared" si="871"/>
        <v>0</v>
      </c>
      <c r="AM5539" s="340">
        <f t="shared" si="871"/>
        <v>0</v>
      </c>
    </row>
    <row r="5540" spans="1:39" x14ac:dyDescent="0.35">
      <c r="A5540" s="337">
        <v>27453</v>
      </c>
      <c r="B5540" s="338">
        <f t="shared" si="864"/>
        <v>1975</v>
      </c>
      <c r="C5540" s="338">
        <f t="shared" si="865"/>
        <v>2</v>
      </c>
      <c r="D5540" s="338">
        <f t="shared" si="866"/>
        <v>28</v>
      </c>
      <c r="E5540" s="334">
        <v>0</v>
      </c>
      <c r="F5540" s="334">
        <v>0</v>
      </c>
      <c r="G5540" s="334">
        <v>0</v>
      </c>
      <c r="H5540" s="334">
        <v>0</v>
      </c>
      <c r="I5540" s="334">
        <v>0</v>
      </c>
      <c r="J5540" s="334">
        <v>0</v>
      </c>
      <c r="K5540" s="334">
        <v>0</v>
      </c>
      <c r="L5540" s="334">
        <v>0</v>
      </c>
      <c r="M5540" s="334">
        <v>0</v>
      </c>
      <c r="N5540" s="334">
        <v>0</v>
      </c>
      <c r="O5540" s="334">
        <v>0</v>
      </c>
      <c r="P5540" s="334">
        <v>0</v>
      </c>
      <c r="Q5540" s="334">
        <v>0</v>
      </c>
      <c r="R5540" s="334">
        <v>0</v>
      </c>
      <c r="S5540" s="334">
        <v>0</v>
      </c>
      <c r="T5540" s="334">
        <v>0</v>
      </c>
      <c r="U5540" s="334">
        <v>0</v>
      </c>
      <c r="V5540" s="334">
        <v>0</v>
      </c>
      <c r="W5540" s="334">
        <v>0</v>
      </c>
      <c r="X5540" s="334">
        <v>0</v>
      </c>
      <c r="Y5540" s="334">
        <v>0</v>
      </c>
      <c r="Z5540" s="334">
        <v>0</v>
      </c>
      <c r="AA5540" s="334">
        <v>0</v>
      </c>
      <c r="AB5540" s="334">
        <v>0</v>
      </c>
      <c r="AD5540" s="334">
        <v>0</v>
      </c>
      <c r="AE5540" s="334">
        <f t="shared" si="867"/>
        <v>0</v>
      </c>
      <c r="AF5540" s="334">
        <f t="shared" si="868"/>
        <v>0</v>
      </c>
      <c r="AG5540" s="340">
        <f t="shared" si="869"/>
        <v>0</v>
      </c>
      <c r="AI5540" s="340">
        <f t="shared" ref="AI5540:AM5555" si="872">IF($C5540=AI$1,$AF5540,0)</f>
        <v>0</v>
      </c>
      <c r="AJ5540" s="340">
        <f t="shared" si="872"/>
        <v>0</v>
      </c>
      <c r="AK5540" s="340">
        <f t="shared" si="872"/>
        <v>0</v>
      </c>
      <c r="AL5540" s="340">
        <f t="shared" si="872"/>
        <v>0</v>
      </c>
      <c r="AM5540" s="340">
        <f t="shared" si="872"/>
        <v>0</v>
      </c>
    </row>
    <row r="5541" spans="1:39" x14ac:dyDescent="0.35">
      <c r="A5541" s="337">
        <v>27454</v>
      </c>
      <c r="B5541" s="338">
        <f t="shared" si="864"/>
        <v>1975</v>
      </c>
      <c r="C5541" s="338">
        <f t="shared" si="865"/>
        <v>3</v>
      </c>
      <c r="D5541" s="338">
        <f t="shared" si="866"/>
        <v>1</v>
      </c>
      <c r="E5541" s="334">
        <v>0</v>
      </c>
      <c r="F5541" s="334">
        <v>0</v>
      </c>
      <c r="G5541" s="334">
        <v>0</v>
      </c>
      <c r="H5541" s="334">
        <v>0</v>
      </c>
      <c r="I5541" s="334">
        <v>0</v>
      </c>
      <c r="J5541" s="334">
        <v>0</v>
      </c>
      <c r="K5541" s="334">
        <v>0</v>
      </c>
      <c r="L5541" s="334">
        <v>0</v>
      </c>
      <c r="M5541" s="334">
        <v>0</v>
      </c>
      <c r="N5541" s="334">
        <v>0</v>
      </c>
      <c r="O5541" s="334">
        <v>0</v>
      </c>
      <c r="P5541" s="334">
        <v>0</v>
      </c>
      <c r="Q5541" s="334">
        <v>0</v>
      </c>
      <c r="R5541" s="334">
        <v>0</v>
      </c>
      <c r="S5541" s="334">
        <v>0</v>
      </c>
      <c r="T5541" s="334">
        <v>0</v>
      </c>
      <c r="U5541" s="334">
        <v>0</v>
      </c>
      <c r="V5541" s="334">
        <v>0</v>
      </c>
      <c r="W5541" s="334">
        <v>0</v>
      </c>
      <c r="X5541" s="334">
        <v>0.1</v>
      </c>
      <c r="Y5541" s="334">
        <v>0</v>
      </c>
      <c r="Z5541" s="334">
        <v>0.1</v>
      </c>
      <c r="AA5541" s="334">
        <v>0</v>
      </c>
      <c r="AB5541" s="334">
        <v>0.1</v>
      </c>
      <c r="AD5541" s="334">
        <v>0.3</v>
      </c>
      <c r="AE5541" s="334">
        <f t="shared" si="867"/>
        <v>0.3</v>
      </c>
      <c r="AF5541" s="334">
        <f t="shared" si="868"/>
        <v>0.30000000000000004</v>
      </c>
      <c r="AG5541" s="340">
        <f t="shared" si="869"/>
        <v>5.5511151231257827E-17</v>
      </c>
      <c r="AI5541" s="340">
        <f t="shared" si="872"/>
        <v>0</v>
      </c>
      <c r="AJ5541" s="340">
        <f t="shared" si="872"/>
        <v>0</v>
      </c>
      <c r="AK5541" s="340">
        <f t="shared" si="872"/>
        <v>0</v>
      </c>
      <c r="AL5541" s="340">
        <f t="shared" si="872"/>
        <v>0</v>
      </c>
      <c r="AM5541" s="340">
        <f t="shared" si="872"/>
        <v>0</v>
      </c>
    </row>
    <row r="5542" spans="1:39" x14ac:dyDescent="0.35">
      <c r="A5542" s="337">
        <v>27455</v>
      </c>
      <c r="B5542" s="338">
        <f t="shared" si="864"/>
        <v>1975</v>
      </c>
      <c r="C5542" s="338">
        <f t="shared" si="865"/>
        <v>3</v>
      </c>
      <c r="D5542" s="338">
        <f t="shared" si="866"/>
        <v>2</v>
      </c>
      <c r="E5542" s="334">
        <v>0</v>
      </c>
      <c r="F5542" s="334">
        <v>0</v>
      </c>
      <c r="G5542" s="334">
        <v>0</v>
      </c>
      <c r="H5542" s="334">
        <v>0</v>
      </c>
      <c r="I5542" s="334">
        <v>0</v>
      </c>
      <c r="J5542" s="334">
        <v>0</v>
      </c>
      <c r="K5542" s="334">
        <v>0</v>
      </c>
      <c r="L5542" s="334">
        <v>0</v>
      </c>
      <c r="M5542" s="334">
        <v>0</v>
      </c>
      <c r="N5542" s="334">
        <v>0</v>
      </c>
      <c r="O5542" s="334">
        <v>0</v>
      </c>
      <c r="P5542" s="334">
        <v>0</v>
      </c>
      <c r="Q5542" s="334">
        <v>0</v>
      </c>
      <c r="R5542" s="334">
        <v>0</v>
      </c>
      <c r="S5542" s="334">
        <v>0</v>
      </c>
      <c r="T5542" s="334">
        <v>0</v>
      </c>
      <c r="U5542" s="334">
        <v>0</v>
      </c>
      <c r="V5542" s="334">
        <v>0</v>
      </c>
      <c r="W5542" s="334">
        <v>0</v>
      </c>
      <c r="X5542" s="334">
        <v>0</v>
      </c>
      <c r="Y5542" s="334">
        <v>0</v>
      </c>
      <c r="Z5542" s="334">
        <v>0</v>
      </c>
      <c r="AA5542" s="334">
        <v>0</v>
      </c>
      <c r="AB5542" s="334">
        <v>0</v>
      </c>
      <c r="AD5542" s="334">
        <v>0</v>
      </c>
      <c r="AE5542" s="334">
        <f t="shared" si="867"/>
        <v>0</v>
      </c>
      <c r="AF5542" s="334">
        <f t="shared" si="868"/>
        <v>0</v>
      </c>
      <c r="AG5542" s="340">
        <f t="shared" si="869"/>
        <v>0</v>
      </c>
      <c r="AI5542" s="340">
        <f t="shared" si="872"/>
        <v>0</v>
      </c>
      <c r="AJ5542" s="340">
        <f t="shared" si="872"/>
        <v>0</v>
      </c>
      <c r="AK5542" s="340">
        <f t="shared" si="872"/>
        <v>0</v>
      </c>
      <c r="AL5542" s="340">
        <f t="shared" si="872"/>
        <v>0</v>
      </c>
      <c r="AM5542" s="340">
        <f t="shared" si="872"/>
        <v>0</v>
      </c>
    </row>
    <row r="5543" spans="1:39" x14ac:dyDescent="0.35">
      <c r="A5543" s="337">
        <v>27456</v>
      </c>
      <c r="B5543" s="338">
        <f t="shared" si="864"/>
        <v>1975</v>
      </c>
      <c r="C5543" s="338">
        <f t="shared" si="865"/>
        <v>3</v>
      </c>
      <c r="D5543" s="338">
        <f t="shared" si="866"/>
        <v>3</v>
      </c>
      <c r="E5543" s="334">
        <v>0</v>
      </c>
      <c r="F5543" s="334">
        <v>0</v>
      </c>
      <c r="G5543" s="334">
        <v>0</v>
      </c>
      <c r="H5543" s="334">
        <v>0</v>
      </c>
      <c r="I5543" s="334">
        <v>0</v>
      </c>
      <c r="J5543" s="334">
        <v>0</v>
      </c>
      <c r="K5543" s="334">
        <v>0</v>
      </c>
      <c r="L5543" s="334">
        <v>0</v>
      </c>
      <c r="M5543" s="334">
        <v>0</v>
      </c>
      <c r="N5543" s="334">
        <v>0</v>
      </c>
      <c r="O5543" s="334">
        <v>0</v>
      </c>
      <c r="P5543" s="334">
        <v>0</v>
      </c>
      <c r="Q5543" s="334">
        <v>0</v>
      </c>
      <c r="R5543" s="334">
        <v>0</v>
      </c>
      <c r="S5543" s="334">
        <v>0</v>
      </c>
      <c r="T5543" s="334">
        <v>0</v>
      </c>
      <c r="U5543" s="334">
        <v>0</v>
      </c>
      <c r="V5543" s="334">
        <v>0</v>
      </c>
      <c r="W5543" s="334">
        <v>0</v>
      </c>
      <c r="X5543" s="334">
        <v>0</v>
      </c>
      <c r="Y5543" s="334">
        <v>0</v>
      </c>
      <c r="Z5543" s="334">
        <v>0</v>
      </c>
      <c r="AA5543" s="334">
        <v>0</v>
      </c>
      <c r="AB5543" s="334">
        <v>0</v>
      </c>
      <c r="AD5543" s="334">
        <v>0</v>
      </c>
      <c r="AE5543" s="334">
        <f t="shared" si="867"/>
        <v>0</v>
      </c>
      <c r="AF5543" s="334">
        <f t="shared" si="868"/>
        <v>0</v>
      </c>
      <c r="AG5543" s="340">
        <f t="shared" si="869"/>
        <v>0</v>
      </c>
      <c r="AI5543" s="340">
        <f t="shared" si="872"/>
        <v>0</v>
      </c>
      <c r="AJ5543" s="340">
        <f t="shared" si="872"/>
        <v>0</v>
      </c>
      <c r="AK5543" s="340">
        <f t="shared" si="872"/>
        <v>0</v>
      </c>
      <c r="AL5543" s="340">
        <f t="shared" si="872"/>
        <v>0</v>
      </c>
      <c r="AM5543" s="340">
        <f t="shared" si="872"/>
        <v>0</v>
      </c>
    </row>
    <row r="5544" spans="1:39" x14ac:dyDescent="0.35">
      <c r="A5544" s="337">
        <v>27457</v>
      </c>
      <c r="B5544" s="338">
        <f t="shared" si="864"/>
        <v>1975</v>
      </c>
      <c r="C5544" s="338">
        <f t="shared" si="865"/>
        <v>3</v>
      </c>
      <c r="D5544" s="338">
        <f t="shared" si="866"/>
        <v>4</v>
      </c>
      <c r="E5544" s="334">
        <v>0</v>
      </c>
      <c r="F5544" s="334">
        <v>0</v>
      </c>
      <c r="G5544" s="334">
        <v>0</v>
      </c>
      <c r="H5544" s="334">
        <v>0</v>
      </c>
      <c r="I5544" s="334">
        <v>0</v>
      </c>
      <c r="J5544" s="334">
        <v>0</v>
      </c>
      <c r="K5544" s="334">
        <v>0</v>
      </c>
      <c r="L5544" s="334">
        <v>0</v>
      </c>
      <c r="M5544" s="334">
        <v>0</v>
      </c>
      <c r="N5544" s="334">
        <v>0</v>
      </c>
      <c r="O5544" s="334">
        <v>0</v>
      </c>
      <c r="P5544" s="334">
        <v>0</v>
      </c>
      <c r="Q5544" s="334">
        <v>0</v>
      </c>
      <c r="R5544" s="334">
        <v>0</v>
      </c>
      <c r="S5544" s="334">
        <v>0</v>
      </c>
      <c r="T5544" s="334">
        <v>0</v>
      </c>
      <c r="U5544" s="334">
        <v>0</v>
      </c>
      <c r="V5544" s="334">
        <v>0</v>
      </c>
      <c r="W5544" s="334">
        <v>0</v>
      </c>
      <c r="X5544" s="334">
        <v>0.1</v>
      </c>
      <c r="Y5544" s="334">
        <v>0.1</v>
      </c>
      <c r="Z5544" s="334">
        <v>0.1</v>
      </c>
      <c r="AA5544" s="334">
        <v>0.1</v>
      </c>
      <c r="AB5544" s="334">
        <v>0.1</v>
      </c>
      <c r="AD5544" s="334">
        <v>0.5</v>
      </c>
      <c r="AE5544" s="334">
        <f t="shared" si="867"/>
        <v>0.5</v>
      </c>
      <c r="AF5544" s="334">
        <f t="shared" si="868"/>
        <v>0.5</v>
      </c>
      <c r="AG5544" s="340">
        <f t="shared" si="869"/>
        <v>0</v>
      </c>
      <c r="AI5544" s="340">
        <f t="shared" si="872"/>
        <v>0</v>
      </c>
      <c r="AJ5544" s="340">
        <f t="shared" si="872"/>
        <v>0</v>
      </c>
      <c r="AK5544" s="340">
        <f t="shared" si="872"/>
        <v>0</v>
      </c>
      <c r="AL5544" s="340">
        <f t="shared" si="872"/>
        <v>0</v>
      </c>
      <c r="AM5544" s="340">
        <f t="shared" si="872"/>
        <v>0</v>
      </c>
    </row>
    <row r="5545" spans="1:39" x14ac:dyDescent="0.35">
      <c r="A5545" s="337">
        <v>27458</v>
      </c>
      <c r="B5545" s="338">
        <f t="shared" si="864"/>
        <v>1975</v>
      </c>
      <c r="C5545" s="338">
        <f t="shared" si="865"/>
        <v>3</v>
      </c>
      <c r="D5545" s="338">
        <f t="shared" si="866"/>
        <v>5</v>
      </c>
      <c r="E5545" s="334">
        <v>0.1</v>
      </c>
      <c r="F5545" s="334">
        <v>0.1</v>
      </c>
      <c r="G5545" s="334">
        <v>0</v>
      </c>
      <c r="H5545" s="334">
        <v>0</v>
      </c>
      <c r="I5545" s="334">
        <v>0</v>
      </c>
      <c r="J5545" s="334">
        <v>0</v>
      </c>
      <c r="K5545" s="334">
        <v>0</v>
      </c>
      <c r="L5545" s="334">
        <v>0</v>
      </c>
      <c r="M5545" s="334">
        <v>0</v>
      </c>
      <c r="N5545" s="334">
        <v>0</v>
      </c>
      <c r="O5545" s="334">
        <v>0</v>
      </c>
      <c r="P5545" s="334">
        <v>0.1</v>
      </c>
      <c r="Q5545" s="334">
        <v>0</v>
      </c>
      <c r="R5545" s="334">
        <v>0</v>
      </c>
      <c r="S5545" s="334">
        <v>0</v>
      </c>
      <c r="T5545" s="334">
        <v>0</v>
      </c>
      <c r="U5545" s="334">
        <v>0</v>
      </c>
      <c r="V5545" s="334">
        <v>0</v>
      </c>
      <c r="W5545" s="334">
        <v>0</v>
      </c>
      <c r="X5545" s="334">
        <v>0</v>
      </c>
      <c r="Y5545" s="334">
        <v>0</v>
      </c>
      <c r="Z5545" s="334">
        <v>0</v>
      </c>
      <c r="AA5545" s="334">
        <v>0</v>
      </c>
      <c r="AB5545" s="334">
        <v>0</v>
      </c>
      <c r="AD5545" s="334">
        <v>0.3</v>
      </c>
      <c r="AE5545" s="334">
        <f t="shared" si="867"/>
        <v>0.3</v>
      </c>
      <c r="AF5545" s="334">
        <f t="shared" si="868"/>
        <v>0.30000000000000004</v>
      </c>
      <c r="AG5545" s="340">
        <f t="shared" si="869"/>
        <v>5.5511151231257827E-17</v>
      </c>
      <c r="AI5545" s="340">
        <f t="shared" si="872"/>
        <v>0</v>
      </c>
      <c r="AJ5545" s="340">
        <f t="shared" si="872"/>
        <v>0</v>
      </c>
      <c r="AK5545" s="340">
        <f t="shared" si="872"/>
        <v>0</v>
      </c>
      <c r="AL5545" s="340">
        <f t="shared" si="872"/>
        <v>0</v>
      </c>
      <c r="AM5545" s="340">
        <f t="shared" si="872"/>
        <v>0</v>
      </c>
    </row>
    <row r="5546" spans="1:39" x14ac:dyDescent="0.35">
      <c r="A5546" s="337">
        <v>27459</v>
      </c>
      <c r="B5546" s="338">
        <f t="shared" si="864"/>
        <v>1975</v>
      </c>
      <c r="C5546" s="338">
        <f t="shared" si="865"/>
        <v>3</v>
      </c>
      <c r="D5546" s="338">
        <f t="shared" si="866"/>
        <v>6</v>
      </c>
      <c r="E5546" s="334">
        <v>0</v>
      </c>
      <c r="F5546" s="334">
        <v>0</v>
      </c>
      <c r="G5546" s="334">
        <v>0</v>
      </c>
      <c r="H5546" s="334">
        <v>0</v>
      </c>
      <c r="I5546" s="334">
        <v>0.1</v>
      </c>
      <c r="J5546" s="334">
        <v>0</v>
      </c>
      <c r="K5546" s="334">
        <v>0.1</v>
      </c>
      <c r="L5546" s="334">
        <v>0</v>
      </c>
      <c r="M5546" s="334">
        <v>0.1</v>
      </c>
      <c r="N5546" s="334">
        <v>0</v>
      </c>
      <c r="O5546" s="334">
        <v>0.1</v>
      </c>
      <c r="P5546" s="334">
        <v>0</v>
      </c>
      <c r="Q5546" s="334">
        <v>0</v>
      </c>
      <c r="R5546" s="334">
        <v>0.1</v>
      </c>
      <c r="S5546" s="334">
        <v>0</v>
      </c>
      <c r="T5546" s="334">
        <v>0.1</v>
      </c>
      <c r="U5546" s="334">
        <v>0</v>
      </c>
      <c r="V5546" s="334">
        <v>0.1</v>
      </c>
      <c r="W5546" s="334">
        <v>0</v>
      </c>
      <c r="X5546" s="334">
        <v>0.1</v>
      </c>
      <c r="Y5546" s="334">
        <v>0</v>
      </c>
      <c r="Z5546" s="334">
        <v>0.1</v>
      </c>
      <c r="AA5546" s="334">
        <v>0</v>
      </c>
      <c r="AB5546" s="334">
        <v>0.1</v>
      </c>
      <c r="AD5546" s="334">
        <v>1</v>
      </c>
      <c r="AE5546" s="334">
        <f t="shared" si="867"/>
        <v>1</v>
      </c>
      <c r="AF5546" s="334">
        <f t="shared" si="868"/>
        <v>0.99999999999999989</v>
      </c>
      <c r="AG5546" s="340">
        <f t="shared" si="869"/>
        <v>1.1102230246251565E-16</v>
      </c>
      <c r="AI5546" s="340">
        <f t="shared" si="872"/>
        <v>0</v>
      </c>
      <c r="AJ5546" s="340">
        <f t="shared" si="872"/>
        <v>0</v>
      </c>
      <c r="AK5546" s="340">
        <f t="shared" si="872"/>
        <v>0</v>
      </c>
      <c r="AL5546" s="340">
        <f t="shared" si="872"/>
        <v>0</v>
      </c>
      <c r="AM5546" s="340">
        <f t="shared" si="872"/>
        <v>0</v>
      </c>
    </row>
    <row r="5547" spans="1:39" x14ac:dyDescent="0.35">
      <c r="A5547" s="337">
        <v>27460</v>
      </c>
      <c r="B5547" s="338">
        <f t="shared" si="864"/>
        <v>1975</v>
      </c>
      <c r="C5547" s="338">
        <f t="shared" si="865"/>
        <v>3</v>
      </c>
      <c r="D5547" s="338">
        <f t="shared" si="866"/>
        <v>7</v>
      </c>
      <c r="E5547" s="334">
        <v>0</v>
      </c>
      <c r="F5547" s="334">
        <v>0</v>
      </c>
      <c r="G5547" s="334">
        <v>0</v>
      </c>
      <c r="H5547" s="334">
        <v>0</v>
      </c>
      <c r="I5547" s="334">
        <v>0</v>
      </c>
      <c r="J5547" s="334">
        <v>0</v>
      </c>
      <c r="K5547" s="334">
        <v>0</v>
      </c>
      <c r="L5547" s="334">
        <v>0</v>
      </c>
      <c r="M5547" s="334">
        <v>0</v>
      </c>
      <c r="N5547" s="334">
        <v>0</v>
      </c>
      <c r="O5547" s="334">
        <v>0</v>
      </c>
      <c r="P5547" s="334">
        <v>0</v>
      </c>
      <c r="Q5547" s="334">
        <v>0</v>
      </c>
      <c r="R5547" s="334">
        <v>0</v>
      </c>
      <c r="S5547" s="334">
        <v>0</v>
      </c>
      <c r="T5547" s="334">
        <v>0</v>
      </c>
      <c r="U5547" s="334">
        <v>0</v>
      </c>
      <c r="V5547" s="334">
        <v>0</v>
      </c>
      <c r="W5547" s="334">
        <v>0</v>
      </c>
      <c r="X5547" s="334">
        <v>0</v>
      </c>
      <c r="Y5547" s="334">
        <v>0</v>
      </c>
      <c r="Z5547" s="334">
        <v>0</v>
      </c>
      <c r="AA5547" s="334">
        <v>0</v>
      </c>
      <c r="AB5547" s="334">
        <v>0</v>
      </c>
      <c r="AD5547" s="334">
        <v>0</v>
      </c>
      <c r="AE5547" s="334">
        <f t="shared" si="867"/>
        <v>0</v>
      </c>
      <c r="AF5547" s="334">
        <f t="shared" si="868"/>
        <v>0</v>
      </c>
      <c r="AG5547" s="340">
        <f t="shared" si="869"/>
        <v>0</v>
      </c>
      <c r="AI5547" s="340">
        <f t="shared" si="872"/>
        <v>0</v>
      </c>
      <c r="AJ5547" s="340">
        <f t="shared" si="872"/>
        <v>0</v>
      </c>
      <c r="AK5547" s="340">
        <f t="shared" si="872"/>
        <v>0</v>
      </c>
      <c r="AL5547" s="340">
        <f t="shared" si="872"/>
        <v>0</v>
      </c>
      <c r="AM5547" s="340">
        <f t="shared" si="872"/>
        <v>0</v>
      </c>
    </row>
    <row r="5548" spans="1:39" x14ac:dyDescent="0.35">
      <c r="A5548" s="337">
        <v>27461</v>
      </c>
      <c r="B5548" s="338">
        <f t="shared" si="864"/>
        <v>1975</v>
      </c>
      <c r="C5548" s="338">
        <f t="shared" si="865"/>
        <v>3</v>
      </c>
      <c r="D5548" s="338">
        <f t="shared" si="866"/>
        <v>8</v>
      </c>
      <c r="E5548" s="334">
        <v>0</v>
      </c>
      <c r="F5548" s="334">
        <v>0</v>
      </c>
      <c r="G5548" s="334">
        <v>0</v>
      </c>
      <c r="H5548" s="334">
        <v>0.1</v>
      </c>
      <c r="I5548" s="334">
        <v>0</v>
      </c>
      <c r="J5548" s="334">
        <v>0</v>
      </c>
      <c r="K5548" s="334">
        <v>0</v>
      </c>
      <c r="L5548" s="334">
        <v>0</v>
      </c>
      <c r="M5548" s="334">
        <v>0</v>
      </c>
      <c r="N5548" s="334">
        <v>0.1</v>
      </c>
      <c r="O5548" s="334">
        <v>0</v>
      </c>
      <c r="P5548" s="334">
        <v>0</v>
      </c>
      <c r="Q5548" s="334">
        <v>0</v>
      </c>
      <c r="R5548" s="334">
        <v>0</v>
      </c>
      <c r="S5548" s="334">
        <v>0</v>
      </c>
      <c r="T5548" s="334">
        <v>0</v>
      </c>
      <c r="U5548" s="334">
        <v>0</v>
      </c>
      <c r="V5548" s="334">
        <v>0</v>
      </c>
      <c r="W5548" s="334">
        <v>0</v>
      </c>
      <c r="X5548" s="334">
        <v>0</v>
      </c>
      <c r="Y5548" s="334">
        <v>0.1</v>
      </c>
      <c r="Z5548" s="334">
        <v>0</v>
      </c>
      <c r="AA5548" s="334">
        <v>0</v>
      </c>
      <c r="AB5548" s="334">
        <v>0</v>
      </c>
      <c r="AD5548" s="334">
        <v>0.3</v>
      </c>
      <c r="AE5548" s="334">
        <f t="shared" si="867"/>
        <v>0.3</v>
      </c>
      <c r="AF5548" s="334">
        <f t="shared" si="868"/>
        <v>0.30000000000000004</v>
      </c>
      <c r="AG5548" s="340">
        <f t="shared" si="869"/>
        <v>5.5511151231257827E-17</v>
      </c>
      <c r="AI5548" s="340">
        <f t="shared" si="872"/>
        <v>0</v>
      </c>
      <c r="AJ5548" s="340">
        <f t="shared" si="872"/>
        <v>0</v>
      </c>
      <c r="AK5548" s="340">
        <f t="shared" si="872"/>
        <v>0</v>
      </c>
      <c r="AL5548" s="340">
        <f t="shared" si="872"/>
        <v>0</v>
      </c>
      <c r="AM5548" s="340">
        <f t="shared" si="872"/>
        <v>0</v>
      </c>
    </row>
    <row r="5549" spans="1:39" x14ac:dyDescent="0.35">
      <c r="A5549" s="337">
        <v>27462</v>
      </c>
      <c r="B5549" s="338">
        <f t="shared" si="864"/>
        <v>1975</v>
      </c>
      <c r="C5549" s="338">
        <f t="shared" si="865"/>
        <v>3</v>
      </c>
      <c r="D5549" s="338">
        <f t="shared" si="866"/>
        <v>9</v>
      </c>
      <c r="E5549" s="334">
        <v>0.1</v>
      </c>
      <c r="F5549" s="334">
        <v>0.1</v>
      </c>
      <c r="G5549" s="334">
        <v>0.1</v>
      </c>
      <c r="H5549" s="334">
        <v>0</v>
      </c>
      <c r="I5549" s="334">
        <v>0.1</v>
      </c>
      <c r="J5549" s="334">
        <v>0.1</v>
      </c>
      <c r="K5549" s="334">
        <v>0.1</v>
      </c>
      <c r="L5549" s="334">
        <v>0.1</v>
      </c>
      <c r="M5549" s="334">
        <v>0.1</v>
      </c>
      <c r="N5549" s="334">
        <v>0</v>
      </c>
      <c r="O5549" s="334">
        <v>0.1</v>
      </c>
      <c r="P5549" s="334">
        <v>0.1</v>
      </c>
      <c r="Q5549" s="334">
        <v>0.1</v>
      </c>
      <c r="R5549" s="334">
        <v>0.1</v>
      </c>
      <c r="S5549" s="334">
        <v>0</v>
      </c>
      <c r="T5549" s="334">
        <v>0.1</v>
      </c>
      <c r="U5549" s="334">
        <v>0.1</v>
      </c>
      <c r="V5549" s="334">
        <v>0.1</v>
      </c>
      <c r="W5549" s="334">
        <v>0.1</v>
      </c>
      <c r="X5549" s="334">
        <v>0.1</v>
      </c>
      <c r="Y5549" s="334">
        <v>0</v>
      </c>
      <c r="Z5549" s="334">
        <v>0.1</v>
      </c>
      <c r="AA5549" s="334">
        <v>0.1</v>
      </c>
      <c r="AB5549" s="334">
        <v>0.1</v>
      </c>
      <c r="AD5549" s="334">
        <v>2</v>
      </c>
      <c r="AE5549" s="334">
        <f t="shared" si="867"/>
        <v>2</v>
      </c>
      <c r="AF5549" s="334">
        <f t="shared" si="868"/>
        <v>2.0000000000000004</v>
      </c>
      <c r="AG5549" s="340">
        <f t="shared" si="869"/>
        <v>4.4408920985006262E-16</v>
      </c>
      <c r="AI5549" s="340">
        <f t="shared" si="872"/>
        <v>0</v>
      </c>
      <c r="AJ5549" s="340">
        <f t="shared" si="872"/>
        <v>0</v>
      </c>
      <c r="AK5549" s="340">
        <f t="shared" si="872"/>
        <v>0</v>
      </c>
      <c r="AL5549" s="340">
        <f t="shared" si="872"/>
        <v>0</v>
      </c>
      <c r="AM5549" s="340">
        <f t="shared" si="872"/>
        <v>0</v>
      </c>
    </row>
    <row r="5550" spans="1:39" x14ac:dyDescent="0.35">
      <c r="A5550" s="337">
        <v>27463</v>
      </c>
      <c r="B5550" s="338">
        <f t="shared" si="864"/>
        <v>1975</v>
      </c>
      <c r="C5550" s="338">
        <f t="shared" si="865"/>
        <v>3</v>
      </c>
      <c r="D5550" s="338">
        <f t="shared" si="866"/>
        <v>10</v>
      </c>
      <c r="E5550" s="334">
        <v>0</v>
      </c>
      <c r="F5550" s="334">
        <v>0.1</v>
      </c>
      <c r="G5550" s="334">
        <v>0</v>
      </c>
      <c r="H5550" s="334">
        <v>0</v>
      </c>
      <c r="I5550" s="334">
        <v>0.1</v>
      </c>
      <c r="J5550" s="334">
        <v>0</v>
      </c>
      <c r="K5550" s="334">
        <v>0</v>
      </c>
      <c r="L5550" s="334">
        <v>0.1</v>
      </c>
      <c r="M5550" s="334">
        <v>0</v>
      </c>
      <c r="N5550" s="334">
        <v>0</v>
      </c>
      <c r="O5550" s="334">
        <v>0</v>
      </c>
      <c r="P5550" s="334">
        <v>0</v>
      </c>
      <c r="Q5550" s="334">
        <v>0</v>
      </c>
      <c r="R5550" s="334">
        <v>0</v>
      </c>
      <c r="S5550" s="334">
        <v>0</v>
      </c>
      <c r="T5550" s="334">
        <v>0</v>
      </c>
      <c r="U5550" s="334">
        <v>0</v>
      </c>
      <c r="V5550" s="334">
        <v>0</v>
      </c>
      <c r="W5550" s="334">
        <v>0</v>
      </c>
      <c r="X5550" s="334">
        <v>0</v>
      </c>
      <c r="Y5550" s="334">
        <v>0</v>
      </c>
      <c r="Z5550" s="334">
        <v>0</v>
      </c>
      <c r="AA5550" s="334">
        <v>0</v>
      </c>
      <c r="AB5550" s="334">
        <v>0</v>
      </c>
      <c r="AD5550" s="334">
        <v>0.3</v>
      </c>
      <c r="AE5550" s="334">
        <f t="shared" si="867"/>
        <v>0.3</v>
      </c>
      <c r="AF5550" s="334">
        <f t="shared" si="868"/>
        <v>0.30000000000000004</v>
      </c>
      <c r="AG5550" s="340">
        <f t="shared" si="869"/>
        <v>5.5511151231257827E-17</v>
      </c>
      <c r="AI5550" s="340">
        <f t="shared" si="872"/>
        <v>0</v>
      </c>
      <c r="AJ5550" s="340">
        <f t="shared" si="872"/>
        <v>0</v>
      </c>
      <c r="AK5550" s="340">
        <f t="shared" si="872"/>
        <v>0</v>
      </c>
      <c r="AL5550" s="340">
        <f t="shared" si="872"/>
        <v>0</v>
      </c>
      <c r="AM5550" s="340">
        <f t="shared" si="872"/>
        <v>0</v>
      </c>
    </row>
    <row r="5551" spans="1:39" x14ac:dyDescent="0.35">
      <c r="A5551" s="337">
        <v>27464</v>
      </c>
      <c r="B5551" s="338">
        <f t="shared" si="864"/>
        <v>1975</v>
      </c>
      <c r="C5551" s="338">
        <f t="shared" si="865"/>
        <v>3</v>
      </c>
      <c r="D5551" s="338">
        <f t="shared" si="866"/>
        <v>11</v>
      </c>
      <c r="E5551" s="334">
        <v>0</v>
      </c>
      <c r="F5551" s="334">
        <v>0</v>
      </c>
      <c r="G5551" s="334">
        <v>0</v>
      </c>
      <c r="H5551" s="334">
        <v>0</v>
      </c>
      <c r="I5551" s="334">
        <v>0</v>
      </c>
      <c r="J5551" s="334">
        <v>0</v>
      </c>
      <c r="K5551" s="334">
        <v>0</v>
      </c>
      <c r="L5551" s="334">
        <v>0</v>
      </c>
      <c r="M5551" s="334">
        <v>0</v>
      </c>
      <c r="N5551" s="334">
        <v>0</v>
      </c>
      <c r="O5551" s="334">
        <v>0</v>
      </c>
      <c r="P5551" s="334">
        <v>0</v>
      </c>
      <c r="Q5551" s="334">
        <v>0</v>
      </c>
      <c r="R5551" s="334">
        <v>0</v>
      </c>
      <c r="S5551" s="334">
        <v>0</v>
      </c>
      <c r="T5551" s="334">
        <v>0</v>
      </c>
      <c r="U5551" s="334">
        <v>0</v>
      </c>
      <c r="V5551" s="334">
        <v>0</v>
      </c>
      <c r="W5551" s="334">
        <v>0</v>
      </c>
      <c r="X5551" s="334">
        <v>0</v>
      </c>
      <c r="Y5551" s="334">
        <v>0</v>
      </c>
      <c r="Z5551" s="334">
        <v>0</v>
      </c>
      <c r="AA5551" s="334">
        <v>0</v>
      </c>
      <c r="AB5551" s="334">
        <v>0</v>
      </c>
      <c r="AD5551" s="334">
        <v>0</v>
      </c>
      <c r="AE5551" s="334">
        <f t="shared" si="867"/>
        <v>0</v>
      </c>
      <c r="AF5551" s="334">
        <f t="shared" si="868"/>
        <v>0</v>
      </c>
      <c r="AG5551" s="340">
        <f t="shared" si="869"/>
        <v>0</v>
      </c>
      <c r="AI5551" s="340">
        <f t="shared" si="872"/>
        <v>0</v>
      </c>
      <c r="AJ5551" s="340">
        <f t="shared" si="872"/>
        <v>0</v>
      </c>
      <c r="AK5551" s="340">
        <f t="shared" si="872"/>
        <v>0</v>
      </c>
      <c r="AL5551" s="340">
        <f t="shared" si="872"/>
        <v>0</v>
      </c>
      <c r="AM5551" s="340">
        <f t="shared" si="872"/>
        <v>0</v>
      </c>
    </row>
    <row r="5552" spans="1:39" x14ac:dyDescent="0.35">
      <c r="A5552" s="337">
        <v>27465</v>
      </c>
      <c r="B5552" s="338">
        <f t="shared" si="864"/>
        <v>1975</v>
      </c>
      <c r="C5552" s="338">
        <f t="shared" si="865"/>
        <v>3</v>
      </c>
      <c r="D5552" s="338">
        <f t="shared" si="866"/>
        <v>12</v>
      </c>
      <c r="E5552" s="334">
        <v>0</v>
      </c>
      <c r="F5552" s="334">
        <v>0</v>
      </c>
      <c r="G5552" s="334">
        <v>0</v>
      </c>
      <c r="H5552" s="334">
        <v>0</v>
      </c>
      <c r="I5552" s="334">
        <v>0</v>
      </c>
      <c r="J5552" s="334">
        <v>0</v>
      </c>
      <c r="K5552" s="334">
        <v>0</v>
      </c>
      <c r="L5552" s="334">
        <v>0</v>
      </c>
      <c r="M5552" s="334">
        <v>0</v>
      </c>
      <c r="N5552" s="334">
        <v>0</v>
      </c>
      <c r="O5552" s="334">
        <v>0</v>
      </c>
      <c r="P5552" s="334">
        <v>0</v>
      </c>
      <c r="Q5552" s="334">
        <v>0</v>
      </c>
      <c r="R5552" s="334">
        <v>0</v>
      </c>
      <c r="S5552" s="334">
        <v>0</v>
      </c>
      <c r="T5552" s="334">
        <v>0</v>
      </c>
      <c r="U5552" s="334">
        <v>0</v>
      </c>
      <c r="V5552" s="334">
        <v>0</v>
      </c>
      <c r="W5552" s="334">
        <v>0</v>
      </c>
      <c r="X5552" s="334">
        <v>0</v>
      </c>
      <c r="Y5552" s="334">
        <v>0</v>
      </c>
      <c r="Z5552" s="334">
        <v>0</v>
      </c>
      <c r="AA5552" s="334">
        <v>0</v>
      </c>
      <c r="AB5552" s="334">
        <v>0</v>
      </c>
      <c r="AD5552" s="334">
        <v>0</v>
      </c>
      <c r="AE5552" s="334">
        <f t="shared" si="867"/>
        <v>0</v>
      </c>
      <c r="AF5552" s="334">
        <f t="shared" si="868"/>
        <v>0</v>
      </c>
      <c r="AG5552" s="340">
        <f t="shared" si="869"/>
        <v>0</v>
      </c>
      <c r="AI5552" s="340">
        <f t="shared" si="872"/>
        <v>0</v>
      </c>
      <c r="AJ5552" s="340">
        <f t="shared" si="872"/>
        <v>0</v>
      </c>
      <c r="AK5552" s="340">
        <f t="shared" si="872"/>
        <v>0</v>
      </c>
      <c r="AL5552" s="340">
        <f t="shared" si="872"/>
        <v>0</v>
      </c>
      <c r="AM5552" s="340">
        <f t="shared" si="872"/>
        <v>0</v>
      </c>
    </row>
    <row r="5553" spans="1:39" x14ac:dyDescent="0.35">
      <c r="A5553" s="337">
        <v>27466</v>
      </c>
      <c r="B5553" s="338">
        <f t="shared" si="864"/>
        <v>1975</v>
      </c>
      <c r="C5553" s="338">
        <f t="shared" si="865"/>
        <v>3</v>
      </c>
      <c r="D5553" s="338">
        <f t="shared" si="866"/>
        <v>13</v>
      </c>
      <c r="E5553" s="334">
        <v>0</v>
      </c>
      <c r="F5553" s="334">
        <v>0</v>
      </c>
      <c r="G5553" s="334">
        <v>0</v>
      </c>
      <c r="H5553" s="334">
        <v>0</v>
      </c>
      <c r="I5553" s="334">
        <v>0</v>
      </c>
      <c r="J5553" s="334">
        <v>0</v>
      </c>
      <c r="K5553" s="334">
        <v>0</v>
      </c>
      <c r="L5553" s="334">
        <v>0</v>
      </c>
      <c r="M5553" s="334">
        <v>0</v>
      </c>
      <c r="N5553" s="334">
        <v>0</v>
      </c>
      <c r="O5553" s="334">
        <v>0</v>
      </c>
      <c r="P5553" s="334">
        <v>0</v>
      </c>
      <c r="Q5553" s="334">
        <v>0</v>
      </c>
      <c r="R5553" s="334">
        <v>0</v>
      </c>
      <c r="S5553" s="334">
        <v>0</v>
      </c>
      <c r="T5553" s="334">
        <v>0</v>
      </c>
      <c r="U5553" s="334">
        <v>0</v>
      </c>
      <c r="V5553" s="334">
        <v>0</v>
      </c>
      <c r="W5553" s="334">
        <v>0</v>
      </c>
      <c r="X5553" s="334">
        <v>0</v>
      </c>
      <c r="Y5553" s="334">
        <v>0</v>
      </c>
      <c r="Z5553" s="334">
        <v>0</v>
      </c>
      <c r="AA5553" s="334">
        <v>0</v>
      </c>
      <c r="AB5553" s="334">
        <v>0</v>
      </c>
      <c r="AD5553" s="334">
        <v>0</v>
      </c>
      <c r="AE5553" s="334">
        <f t="shared" si="867"/>
        <v>0</v>
      </c>
      <c r="AF5553" s="334">
        <f t="shared" si="868"/>
        <v>0</v>
      </c>
      <c r="AG5553" s="340">
        <f t="shared" si="869"/>
        <v>0</v>
      </c>
      <c r="AI5553" s="340">
        <f t="shared" si="872"/>
        <v>0</v>
      </c>
      <c r="AJ5553" s="340">
        <f t="shared" si="872"/>
        <v>0</v>
      </c>
      <c r="AK5553" s="340">
        <f t="shared" si="872"/>
        <v>0</v>
      </c>
      <c r="AL5553" s="340">
        <f t="shared" si="872"/>
        <v>0</v>
      </c>
      <c r="AM5553" s="340">
        <f t="shared" si="872"/>
        <v>0</v>
      </c>
    </row>
    <row r="5554" spans="1:39" x14ac:dyDescent="0.35">
      <c r="A5554" s="337">
        <v>27467</v>
      </c>
      <c r="B5554" s="338">
        <f t="shared" si="864"/>
        <v>1975</v>
      </c>
      <c r="C5554" s="338">
        <f t="shared" si="865"/>
        <v>3</v>
      </c>
      <c r="D5554" s="338">
        <f t="shared" si="866"/>
        <v>14</v>
      </c>
      <c r="E5554" s="334">
        <v>0</v>
      </c>
      <c r="F5554" s="334">
        <v>0</v>
      </c>
      <c r="G5554" s="334">
        <v>0</v>
      </c>
      <c r="H5554" s="334">
        <v>0</v>
      </c>
      <c r="I5554" s="334">
        <v>0</v>
      </c>
      <c r="J5554" s="334">
        <v>0</v>
      </c>
      <c r="K5554" s="334">
        <v>0</v>
      </c>
      <c r="L5554" s="334">
        <v>0</v>
      </c>
      <c r="M5554" s="334">
        <v>0</v>
      </c>
      <c r="N5554" s="334">
        <v>0</v>
      </c>
      <c r="O5554" s="334">
        <v>0</v>
      </c>
      <c r="P5554" s="334">
        <v>0</v>
      </c>
      <c r="Q5554" s="334">
        <v>0</v>
      </c>
      <c r="R5554" s="334">
        <v>0</v>
      </c>
      <c r="S5554" s="334">
        <v>0</v>
      </c>
      <c r="T5554" s="334">
        <v>0</v>
      </c>
      <c r="U5554" s="334">
        <v>0</v>
      </c>
      <c r="V5554" s="334">
        <v>0</v>
      </c>
      <c r="W5554" s="334">
        <v>0</v>
      </c>
      <c r="X5554" s="334">
        <v>0</v>
      </c>
      <c r="Y5554" s="334">
        <v>0</v>
      </c>
      <c r="Z5554" s="334">
        <v>0</v>
      </c>
      <c r="AA5554" s="334">
        <v>0</v>
      </c>
      <c r="AB5554" s="334">
        <v>0</v>
      </c>
      <c r="AD5554" s="334">
        <v>0</v>
      </c>
      <c r="AE5554" s="334">
        <f t="shared" si="867"/>
        <v>0</v>
      </c>
      <c r="AF5554" s="334">
        <f t="shared" si="868"/>
        <v>0</v>
      </c>
      <c r="AG5554" s="340">
        <f t="shared" si="869"/>
        <v>0</v>
      </c>
      <c r="AI5554" s="340">
        <f t="shared" si="872"/>
        <v>0</v>
      </c>
      <c r="AJ5554" s="340">
        <f t="shared" si="872"/>
        <v>0</v>
      </c>
      <c r="AK5554" s="340">
        <f t="shared" si="872"/>
        <v>0</v>
      </c>
      <c r="AL5554" s="340">
        <f t="shared" si="872"/>
        <v>0</v>
      </c>
      <c r="AM5554" s="340">
        <f t="shared" si="872"/>
        <v>0</v>
      </c>
    </row>
    <row r="5555" spans="1:39" x14ac:dyDescent="0.35">
      <c r="A5555" s="337">
        <v>27468</v>
      </c>
      <c r="B5555" s="338">
        <f t="shared" si="864"/>
        <v>1975</v>
      </c>
      <c r="C5555" s="338">
        <f t="shared" si="865"/>
        <v>3</v>
      </c>
      <c r="D5555" s="338">
        <f t="shared" si="866"/>
        <v>15</v>
      </c>
      <c r="E5555" s="334">
        <v>0</v>
      </c>
      <c r="F5555" s="334">
        <v>0</v>
      </c>
      <c r="G5555" s="334">
        <v>0</v>
      </c>
      <c r="H5555" s="334">
        <v>0</v>
      </c>
      <c r="I5555" s="334">
        <v>0</v>
      </c>
      <c r="J5555" s="334">
        <v>0</v>
      </c>
      <c r="K5555" s="334">
        <v>0</v>
      </c>
      <c r="L5555" s="334">
        <v>0</v>
      </c>
      <c r="M5555" s="334">
        <v>0</v>
      </c>
      <c r="N5555" s="334">
        <v>0</v>
      </c>
      <c r="O5555" s="334">
        <v>0</v>
      </c>
      <c r="P5555" s="334">
        <v>0</v>
      </c>
      <c r="Q5555" s="334">
        <v>0</v>
      </c>
      <c r="R5555" s="334">
        <v>0</v>
      </c>
      <c r="S5555" s="334">
        <v>0</v>
      </c>
      <c r="T5555" s="334">
        <v>0</v>
      </c>
      <c r="U5555" s="334">
        <v>0</v>
      </c>
      <c r="V5555" s="334">
        <v>0</v>
      </c>
      <c r="W5555" s="334">
        <v>0</v>
      </c>
      <c r="X5555" s="334">
        <v>0</v>
      </c>
      <c r="Y5555" s="334">
        <v>0</v>
      </c>
      <c r="Z5555" s="334">
        <v>0</v>
      </c>
      <c r="AA5555" s="334">
        <v>0</v>
      </c>
      <c r="AB5555" s="334">
        <v>0</v>
      </c>
      <c r="AD5555" s="334">
        <v>0</v>
      </c>
      <c r="AE5555" s="334">
        <f t="shared" si="867"/>
        <v>0</v>
      </c>
      <c r="AF5555" s="334">
        <f t="shared" si="868"/>
        <v>0</v>
      </c>
      <c r="AG5555" s="340">
        <f t="shared" si="869"/>
        <v>0</v>
      </c>
      <c r="AI5555" s="340">
        <f t="shared" si="872"/>
        <v>0</v>
      </c>
      <c r="AJ5555" s="340">
        <f t="shared" si="872"/>
        <v>0</v>
      </c>
      <c r="AK5555" s="340">
        <f t="shared" si="872"/>
        <v>0</v>
      </c>
      <c r="AL5555" s="340">
        <f t="shared" si="872"/>
        <v>0</v>
      </c>
      <c r="AM5555" s="340">
        <f t="shared" si="872"/>
        <v>0</v>
      </c>
    </row>
    <row r="5556" spans="1:39" x14ac:dyDescent="0.35">
      <c r="A5556" s="337">
        <v>27469</v>
      </c>
      <c r="B5556" s="338">
        <f t="shared" si="864"/>
        <v>1975</v>
      </c>
      <c r="C5556" s="338">
        <f t="shared" si="865"/>
        <v>3</v>
      </c>
      <c r="D5556" s="338">
        <f t="shared" si="866"/>
        <v>16</v>
      </c>
      <c r="E5556" s="334">
        <v>0</v>
      </c>
      <c r="F5556" s="334">
        <v>0</v>
      </c>
      <c r="G5556" s="334">
        <v>0</v>
      </c>
      <c r="H5556" s="334">
        <v>0</v>
      </c>
      <c r="I5556" s="334">
        <v>0</v>
      </c>
      <c r="J5556" s="334">
        <v>0</v>
      </c>
      <c r="K5556" s="334">
        <v>0</v>
      </c>
      <c r="L5556" s="334">
        <v>0</v>
      </c>
      <c r="M5556" s="334">
        <v>0</v>
      </c>
      <c r="N5556" s="334">
        <v>0</v>
      </c>
      <c r="O5556" s="334">
        <v>0</v>
      </c>
      <c r="P5556" s="334">
        <v>0</v>
      </c>
      <c r="Q5556" s="334">
        <v>0</v>
      </c>
      <c r="R5556" s="334">
        <v>0</v>
      </c>
      <c r="S5556" s="334">
        <v>0</v>
      </c>
      <c r="T5556" s="334">
        <v>0</v>
      </c>
      <c r="U5556" s="334">
        <v>0</v>
      </c>
      <c r="V5556" s="334">
        <v>0</v>
      </c>
      <c r="W5556" s="334">
        <v>0</v>
      </c>
      <c r="X5556" s="334">
        <v>0</v>
      </c>
      <c r="Y5556" s="334">
        <v>0</v>
      </c>
      <c r="Z5556" s="334">
        <v>0</v>
      </c>
      <c r="AA5556" s="334">
        <v>0</v>
      </c>
      <c r="AB5556" s="334">
        <v>0</v>
      </c>
      <c r="AD5556" s="334">
        <v>0</v>
      </c>
      <c r="AE5556" s="334">
        <f t="shared" si="867"/>
        <v>0</v>
      </c>
      <c r="AF5556" s="334">
        <f t="shared" si="868"/>
        <v>0</v>
      </c>
      <c r="AG5556" s="340">
        <f t="shared" si="869"/>
        <v>0</v>
      </c>
      <c r="AI5556" s="340">
        <f t="shared" ref="AI5556:AM5571" si="873">IF($C5556=AI$1,$AF5556,0)</f>
        <v>0</v>
      </c>
      <c r="AJ5556" s="340">
        <f t="shared" si="873"/>
        <v>0</v>
      </c>
      <c r="AK5556" s="340">
        <f t="shared" si="873"/>
        <v>0</v>
      </c>
      <c r="AL5556" s="340">
        <f t="shared" si="873"/>
        <v>0</v>
      </c>
      <c r="AM5556" s="340">
        <f t="shared" si="873"/>
        <v>0</v>
      </c>
    </row>
    <row r="5557" spans="1:39" x14ac:dyDescent="0.35">
      <c r="A5557" s="337">
        <v>27470</v>
      </c>
      <c r="B5557" s="338">
        <f t="shared" si="864"/>
        <v>1975</v>
      </c>
      <c r="C5557" s="338">
        <f t="shared" si="865"/>
        <v>3</v>
      </c>
      <c r="D5557" s="338">
        <f t="shared" si="866"/>
        <v>17</v>
      </c>
      <c r="E5557" s="334">
        <v>0</v>
      </c>
      <c r="F5557" s="334">
        <v>0</v>
      </c>
      <c r="G5557" s="334">
        <v>0</v>
      </c>
      <c r="H5557" s="334">
        <v>0</v>
      </c>
      <c r="I5557" s="334">
        <v>0</v>
      </c>
      <c r="J5557" s="334">
        <v>0</v>
      </c>
      <c r="K5557" s="334">
        <v>0</v>
      </c>
      <c r="L5557" s="334">
        <v>0</v>
      </c>
      <c r="M5557" s="334">
        <v>0</v>
      </c>
      <c r="N5557" s="334">
        <v>0</v>
      </c>
      <c r="O5557" s="334">
        <v>0</v>
      </c>
      <c r="P5557" s="334">
        <v>0</v>
      </c>
      <c r="Q5557" s="334">
        <v>0</v>
      </c>
      <c r="R5557" s="334">
        <v>0</v>
      </c>
      <c r="S5557" s="334">
        <v>0</v>
      </c>
      <c r="T5557" s="334">
        <v>0</v>
      </c>
      <c r="U5557" s="334">
        <v>0</v>
      </c>
      <c r="V5557" s="334">
        <v>0</v>
      </c>
      <c r="W5557" s="334">
        <v>0</v>
      </c>
      <c r="X5557" s="334">
        <v>0</v>
      </c>
      <c r="Y5557" s="334">
        <v>0</v>
      </c>
      <c r="Z5557" s="334">
        <v>0</v>
      </c>
      <c r="AA5557" s="334">
        <v>0</v>
      </c>
      <c r="AB5557" s="334">
        <v>0</v>
      </c>
      <c r="AD5557" s="334">
        <v>0</v>
      </c>
      <c r="AE5557" s="334">
        <f t="shared" si="867"/>
        <v>0</v>
      </c>
      <c r="AF5557" s="334">
        <f t="shared" si="868"/>
        <v>0</v>
      </c>
      <c r="AG5557" s="340">
        <f t="shared" si="869"/>
        <v>0</v>
      </c>
      <c r="AI5557" s="340">
        <f t="shared" si="873"/>
        <v>0</v>
      </c>
      <c r="AJ5557" s="340">
        <f t="shared" si="873"/>
        <v>0</v>
      </c>
      <c r="AK5557" s="340">
        <f t="shared" si="873"/>
        <v>0</v>
      </c>
      <c r="AL5557" s="340">
        <f t="shared" si="873"/>
        <v>0</v>
      </c>
      <c r="AM5557" s="340">
        <f t="shared" si="873"/>
        <v>0</v>
      </c>
    </row>
    <row r="5558" spans="1:39" x14ac:dyDescent="0.35">
      <c r="A5558" s="337">
        <v>27471</v>
      </c>
      <c r="B5558" s="338">
        <f t="shared" si="864"/>
        <v>1975</v>
      </c>
      <c r="C5558" s="338">
        <f t="shared" si="865"/>
        <v>3</v>
      </c>
      <c r="D5558" s="338">
        <f t="shared" si="866"/>
        <v>18</v>
      </c>
      <c r="E5558" s="334">
        <v>0</v>
      </c>
      <c r="F5558" s="334">
        <v>0</v>
      </c>
      <c r="G5558" s="334">
        <v>0</v>
      </c>
      <c r="H5558" s="334">
        <v>0</v>
      </c>
      <c r="I5558" s="334">
        <v>0</v>
      </c>
      <c r="J5558" s="334">
        <v>0</v>
      </c>
      <c r="K5558" s="334">
        <v>0</v>
      </c>
      <c r="L5558" s="334">
        <v>0</v>
      </c>
      <c r="M5558" s="334">
        <v>0</v>
      </c>
      <c r="N5558" s="334">
        <v>0</v>
      </c>
      <c r="O5558" s="334">
        <v>0</v>
      </c>
      <c r="P5558" s="334">
        <v>0</v>
      </c>
      <c r="Q5558" s="334">
        <v>0</v>
      </c>
      <c r="R5558" s="334">
        <v>0</v>
      </c>
      <c r="S5558" s="334">
        <v>0</v>
      </c>
      <c r="T5558" s="334">
        <v>0</v>
      </c>
      <c r="U5558" s="334">
        <v>0</v>
      </c>
      <c r="V5558" s="334">
        <v>0</v>
      </c>
      <c r="W5558" s="334">
        <v>0</v>
      </c>
      <c r="X5558" s="334">
        <v>0</v>
      </c>
      <c r="Y5558" s="334">
        <v>0</v>
      </c>
      <c r="Z5558" s="334">
        <v>0</v>
      </c>
      <c r="AA5558" s="334">
        <v>0</v>
      </c>
      <c r="AB5558" s="334">
        <v>0</v>
      </c>
      <c r="AD5558" s="334">
        <v>0</v>
      </c>
      <c r="AE5558" s="334">
        <f t="shared" si="867"/>
        <v>0</v>
      </c>
      <c r="AF5558" s="334">
        <f t="shared" si="868"/>
        <v>0</v>
      </c>
      <c r="AG5558" s="340">
        <f t="shared" si="869"/>
        <v>0</v>
      </c>
      <c r="AI5558" s="340">
        <f t="shared" si="873"/>
        <v>0</v>
      </c>
      <c r="AJ5558" s="340">
        <f t="shared" si="873"/>
        <v>0</v>
      </c>
      <c r="AK5558" s="340">
        <f t="shared" si="873"/>
        <v>0</v>
      </c>
      <c r="AL5558" s="340">
        <f t="shared" si="873"/>
        <v>0</v>
      </c>
      <c r="AM5558" s="340">
        <f t="shared" si="873"/>
        <v>0</v>
      </c>
    </row>
    <row r="5559" spans="1:39" x14ac:dyDescent="0.35">
      <c r="A5559" s="337">
        <v>27472</v>
      </c>
      <c r="B5559" s="338">
        <f t="shared" si="864"/>
        <v>1975</v>
      </c>
      <c r="C5559" s="338">
        <f t="shared" si="865"/>
        <v>3</v>
      </c>
      <c r="D5559" s="338">
        <f t="shared" si="866"/>
        <v>19</v>
      </c>
      <c r="E5559" s="334">
        <v>0</v>
      </c>
      <c r="F5559" s="334">
        <v>0</v>
      </c>
      <c r="G5559" s="334">
        <v>0</v>
      </c>
      <c r="H5559" s="334">
        <v>0</v>
      </c>
      <c r="I5559" s="334">
        <v>0</v>
      </c>
      <c r="J5559" s="334">
        <v>0</v>
      </c>
      <c r="K5559" s="334">
        <v>0</v>
      </c>
      <c r="L5559" s="334">
        <v>0</v>
      </c>
      <c r="M5559" s="334">
        <v>0</v>
      </c>
      <c r="N5559" s="334">
        <v>0</v>
      </c>
      <c r="O5559" s="334">
        <v>0</v>
      </c>
      <c r="P5559" s="334">
        <v>0</v>
      </c>
      <c r="Q5559" s="334">
        <v>0</v>
      </c>
      <c r="R5559" s="334">
        <v>0</v>
      </c>
      <c r="S5559" s="334">
        <v>0</v>
      </c>
      <c r="T5559" s="334">
        <v>0</v>
      </c>
      <c r="U5559" s="334">
        <v>0</v>
      </c>
      <c r="V5559" s="334">
        <v>0</v>
      </c>
      <c r="W5559" s="334">
        <v>0</v>
      </c>
      <c r="X5559" s="334">
        <v>0</v>
      </c>
      <c r="Y5559" s="334">
        <v>0</v>
      </c>
      <c r="Z5559" s="334">
        <v>0</v>
      </c>
      <c r="AA5559" s="334">
        <v>0</v>
      </c>
      <c r="AB5559" s="334">
        <v>0</v>
      </c>
      <c r="AD5559" s="334">
        <v>0</v>
      </c>
      <c r="AE5559" s="334">
        <f t="shared" si="867"/>
        <v>0</v>
      </c>
      <c r="AF5559" s="334">
        <f t="shared" si="868"/>
        <v>0</v>
      </c>
      <c r="AG5559" s="340">
        <f t="shared" si="869"/>
        <v>0</v>
      </c>
      <c r="AI5559" s="340">
        <f t="shared" si="873"/>
        <v>0</v>
      </c>
      <c r="AJ5559" s="340">
        <f t="shared" si="873"/>
        <v>0</v>
      </c>
      <c r="AK5559" s="340">
        <f t="shared" si="873"/>
        <v>0</v>
      </c>
      <c r="AL5559" s="340">
        <f t="shared" si="873"/>
        <v>0</v>
      </c>
      <c r="AM5559" s="340">
        <f t="shared" si="873"/>
        <v>0</v>
      </c>
    </row>
    <row r="5560" spans="1:39" x14ac:dyDescent="0.35">
      <c r="A5560" s="337">
        <v>27473</v>
      </c>
      <c r="B5560" s="338">
        <f t="shared" si="864"/>
        <v>1975</v>
      </c>
      <c r="C5560" s="338">
        <f t="shared" si="865"/>
        <v>3</v>
      </c>
      <c r="D5560" s="338">
        <f t="shared" si="866"/>
        <v>20</v>
      </c>
      <c r="E5560" s="334">
        <v>0</v>
      </c>
      <c r="F5560" s="334">
        <v>0</v>
      </c>
      <c r="G5560" s="334">
        <v>0</v>
      </c>
      <c r="H5560" s="334">
        <v>0</v>
      </c>
      <c r="I5560" s="334">
        <v>0</v>
      </c>
      <c r="J5560" s="334">
        <v>0</v>
      </c>
      <c r="K5560" s="334">
        <v>0</v>
      </c>
      <c r="L5560" s="334">
        <v>0</v>
      </c>
      <c r="M5560" s="334">
        <v>0</v>
      </c>
      <c r="N5560" s="334">
        <v>0</v>
      </c>
      <c r="O5560" s="334">
        <v>0</v>
      </c>
      <c r="P5560" s="334">
        <v>0</v>
      </c>
      <c r="Q5560" s="334">
        <v>0</v>
      </c>
      <c r="R5560" s="334">
        <v>0</v>
      </c>
      <c r="S5560" s="334">
        <v>0</v>
      </c>
      <c r="T5560" s="334">
        <v>0</v>
      </c>
      <c r="U5560" s="334">
        <v>0</v>
      </c>
      <c r="V5560" s="334">
        <v>0</v>
      </c>
      <c r="W5560" s="334">
        <v>0</v>
      </c>
      <c r="X5560" s="334">
        <v>0</v>
      </c>
      <c r="Y5560" s="334">
        <v>0</v>
      </c>
      <c r="Z5560" s="334">
        <v>0</v>
      </c>
      <c r="AA5560" s="334">
        <v>0</v>
      </c>
      <c r="AB5560" s="334">
        <v>0</v>
      </c>
      <c r="AD5560" s="334">
        <v>0</v>
      </c>
      <c r="AE5560" s="334">
        <f t="shared" si="867"/>
        <v>0</v>
      </c>
      <c r="AF5560" s="334">
        <f t="shared" si="868"/>
        <v>0</v>
      </c>
      <c r="AG5560" s="340">
        <f t="shared" si="869"/>
        <v>0</v>
      </c>
      <c r="AI5560" s="340">
        <f t="shared" si="873"/>
        <v>0</v>
      </c>
      <c r="AJ5560" s="340">
        <f t="shared" si="873"/>
        <v>0</v>
      </c>
      <c r="AK5560" s="340">
        <f t="shared" si="873"/>
        <v>0</v>
      </c>
      <c r="AL5560" s="340">
        <f t="shared" si="873"/>
        <v>0</v>
      </c>
      <c r="AM5560" s="340">
        <f t="shared" si="873"/>
        <v>0</v>
      </c>
    </row>
    <row r="5561" spans="1:39" x14ac:dyDescent="0.35">
      <c r="A5561" s="337">
        <v>27474</v>
      </c>
      <c r="B5561" s="338">
        <f t="shared" si="864"/>
        <v>1975</v>
      </c>
      <c r="C5561" s="338">
        <f t="shared" si="865"/>
        <v>3</v>
      </c>
      <c r="D5561" s="338">
        <f t="shared" si="866"/>
        <v>21</v>
      </c>
      <c r="E5561" s="334">
        <v>0</v>
      </c>
      <c r="F5561" s="334">
        <v>0</v>
      </c>
      <c r="G5561" s="334">
        <v>0</v>
      </c>
      <c r="H5561" s="334">
        <v>0</v>
      </c>
      <c r="I5561" s="334">
        <v>0</v>
      </c>
      <c r="J5561" s="334">
        <v>0</v>
      </c>
      <c r="K5561" s="334">
        <v>0</v>
      </c>
      <c r="L5561" s="334">
        <v>0</v>
      </c>
      <c r="M5561" s="334">
        <v>0</v>
      </c>
      <c r="N5561" s="334">
        <v>0</v>
      </c>
      <c r="O5561" s="334">
        <v>0</v>
      </c>
      <c r="P5561" s="334">
        <v>0</v>
      </c>
      <c r="Q5561" s="334">
        <v>0</v>
      </c>
      <c r="R5561" s="334">
        <v>0</v>
      </c>
      <c r="S5561" s="334">
        <v>0</v>
      </c>
      <c r="T5561" s="334">
        <v>0</v>
      </c>
      <c r="U5561" s="334">
        <v>0</v>
      </c>
      <c r="V5561" s="334">
        <v>0</v>
      </c>
      <c r="W5561" s="334">
        <v>0</v>
      </c>
      <c r="X5561" s="334">
        <v>0</v>
      </c>
      <c r="Y5561" s="334">
        <v>0</v>
      </c>
      <c r="Z5561" s="334">
        <v>0</v>
      </c>
      <c r="AA5561" s="334">
        <v>0</v>
      </c>
      <c r="AB5561" s="334">
        <v>0</v>
      </c>
      <c r="AD5561" s="334">
        <v>0</v>
      </c>
      <c r="AE5561" s="334">
        <f t="shared" si="867"/>
        <v>0</v>
      </c>
      <c r="AF5561" s="334">
        <f t="shared" si="868"/>
        <v>0</v>
      </c>
      <c r="AG5561" s="340">
        <f t="shared" si="869"/>
        <v>0</v>
      </c>
      <c r="AI5561" s="340">
        <f t="shared" si="873"/>
        <v>0</v>
      </c>
      <c r="AJ5561" s="340">
        <f t="shared" si="873"/>
        <v>0</v>
      </c>
      <c r="AK5561" s="340">
        <f t="shared" si="873"/>
        <v>0</v>
      </c>
      <c r="AL5561" s="340">
        <f t="shared" si="873"/>
        <v>0</v>
      </c>
      <c r="AM5561" s="340">
        <f t="shared" si="873"/>
        <v>0</v>
      </c>
    </row>
    <row r="5562" spans="1:39" x14ac:dyDescent="0.35">
      <c r="A5562" s="337">
        <v>27475</v>
      </c>
      <c r="B5562" s="338">
        <f t="shared" si="864"/>
        <v>1975</v>
      </c>
      <c r="C5562" s="338">
        <f t="shared" si="865"/>
        <v>3</v>
      </c>
      <c r="D5562" s="338">
        <f t="shared" si="866"/>
        <v>22</v>
      </c>
      <c r="E5562" s="334">
        <v>0.4</v>
      </c>
      <c r="F5562" s="334">
        <v>0.3</v>
      </c>
      <c r="G5562" s="334">
        <v>0.4</v>
      </c>
      <c r="H5562" s="334">
        <v>0.3</v>
      </c>
      <c r="I5562" s="334">
        <v>0.4</v>
      </c>
      <c r="J5562" s="334">
        <v>0.4</v>
      </c>
      <c r="K5562" s="334">
        <v>0.3</v>
      </c>
      <c r="L5562" s="334">
        <v>0.4</v>
      </c>
      <c r="M5562" s="334">
        <v>0.3</v>
      </c>
      <c r="N5562" s="334">
        <v>0.4</v>
      </c>
      <c r="O5562" s="334">
        <v>0.3</v>
      </c>
      <c r="P5562" s="334">
        <v>0.4</v>
      </c>
      <c r="Q5562" s="334">
        <v>0.4</v>
      </c>
      <c r="R5562" s="334">
        <v>0.3</v>
      </c>
      <c r="S5562" s="334">
        <v>0.4</v>
      </c>
      <c r="T5562" s="334">
        <v>0.3</v>
      </c>
      <c r="U5562" s="334">
        <v>0.4</v>
      </c>
      <c r="V5562" s="334">
        <v>0.3</v>
      </c>
      <c r="W5562" s="334">
        <v>0.4</v>
      </c>
      <c r="X5562" s="334">
        <v>0.4</v>
      </c>
      <c r="Y5562" s="334">
        <v>0.3</v>
      </c>
      <c r="Z5562" s="334">
        <v>0.4</v>
      </c>
      <c r="AA5562" s="334">
        <v>0.3</v>
      </c>
      <c r="AB5562" s="334">
        <v>0.4</v>
      </c>
      <c r="AD5562" s="334">
        <v>8.6</v>
      </c>
      <c r="AE5562" s="334">
        <f t="shared" si="867"/>
        <v>8.6</v>
      </c>
      <c r="AF5562" s="334">
        <f t="shared" si="868"/>
        <v>8.6000000000000014</v>
      </c>
      <c r="AG5562" s="340">
        <f t="shared" si="869"/>
        <v>1.7763568394002505E-15</v>
      </c>
      <c r="AI5562" s="340">
        <f t="shared" si="873"/>
        <v>0</v>
      </c>
      <c r="AJ5562" s="340">
        <f t="shared" si="873"/>
        <v>0</v>
      </c>
      <c r="AK5562" s="340">
        <f t="shared" si="873"/>
        <v>0</v>
      </c>
      <c r="AL5562" s="340">
        <f t="shared" si="873"/>
        <v>0</v>
      </c>
      <c r="AM5562" s="340">
        <f t="shared" si="873"/>
        <v>0</v>
      </c>
    </row>
    <row r="5563" spans="1:39" x14ac:dyDescent="0.35">
      <c r="A5563" s="337">
        <v>27476</v>
      </c>
      <c r="B5563" s="338">
        <f t="shared" si="864"/>
        <v>1975</v>
      </c>
      <c r="C5563" s="338">
        <f t="shared" si="865"/>
        <v>3</v>
      </c>
      <c r="D5563" s="338">
        <f t="shared" si="866"/>
        <v>23</v>
      </c>
      <c r="E5563" s="334">
        <v>0.3</v>
      </c>
      <c r="F5563" s="334">
        <v>0.2</v>
      </c>
      <c r="G5563" s="334">
        <v>0.3</v>
      </c>
      <c r="H5563" s="334">
        <v>0.2</v>
      </c>
      <c r="I5563" s="334">
        <v>0.3</v>
      </c>
      <c r="J5563" s="334">
        <v>0.2</v>
      </c>
      <c r="K5563" s="334">
        <v>0.3</v>
      </c>
      <c r="L5563" s="334">
        <v>0.2</v>
      </c>
      <c r="M5563" s="334">
        <v>0.3</v>
      </c>
      <c r="N5563" s="334">
        <v>0.2</v>
      </c>
      <c r="O5563" s="334">
        <v>0.3</v>
      </c>
      <c r="P5563" s="334">
        <v>0.3</v>
      </c>
      <c r="Q5563" s="334">
        <v>0.2</v>
      </c>
      <c r="R5563" s="334">
        <v>0.3</v>
      </c>
      <c r="S5563" s="334">
        <v>0.2</v>
      </c>
      <c r="T5563" s="334">
        <v>0.3</v>
      </c>
      <c r="U5563" s="334">
        <v>0.2</v>
      </c>
      <c r="V5563" s="334">
        <v>0.3</v>
      </c>
      <c r="W5563" s="334">
        <v>0.2</v>
      </c>
      <c r="X5563" s="334">
        <v>0.3</v>
      </c>
      <c r="Y5563" s="334">
        <v>0.2</v>
      </c>
      <c r="Z5563" s="334">
        <v>0.3</v>
      </c>
      <c r="AA5563" s="334">
        <v>0.2</v>
      </c>
      <c r="AB5563" s="334">
        <v>0.3</v>
      </c>
      <c r="AD5563" s="334">
        <v>6.1</v>
      </c>
      <c r="AE5563" s="334">
        <f t="shared" si="867"/>
        <v>6.1</v>
      </c>
      <c r="AF5563" s="334">
        <f t="shared" si="868"/>
        <v>6.1</v>
      </c>
      <c r="AG5563" s="340">
        <f t="shared" si="869"/>
        <v>0</v>
      </c>
      <c r="AI5563" s="340">
        <f t="shared" si="873"/>
        <v>0</v>
      </c>
      <c r="AJ5563" s="340">
        <f t="shared" si="873"/>
        <v>0</v>
      </c>
      <c r="AK5563" s="340">
        <f t="shared" si="873"/>
        <v>0</v>
      </c>
      <c r="AL5563" s="340">
        <f t="shared" si="873"/>
        <v>0</v>
      </c>
      <c r="AM5563" s="340">
        <f t="shared" si="873"/>
        <v>0</v>
      </c>
    </row>
    <row r="5564" spans="1:39" x14ac:dyDescent="0.35">
      <c r="A5564" s="337">
        <v>27477</v>
      </c>
      <c r="B5564" s="338">
        <f t="shared" si="864"/>
        <v>1975</v>
      </c>
      <c r="C5564" s="338">
        <f t="shared" si="865"/>
        <v>3</v>
      </c>
      <c r="D5564" s="338">
        <f t="shared" si="866"/>
        <v>24</v>
      </c>
      <c r="E5564" s="334">
        <v>0</v>
      </c>
      <c r="F5564" s="334">
        <v>0</v>
      </c>
      <c r="G5564" s="334">
        <v>0.1</v>
      </c>
      <c r="H5564" s="334">
        <v>0</v>
      </c>
      <c r="I5564" s="334">
        <v>0</v>
      </c>
      <c r="J5564" s="334">
        <v>0</v>
      </c>
      <c r="K5564" s="334">
        <v>0</v>
      </c>
      <c r="L5564" s="334">
        <v>0.1</v>
      </c>
      <c r="M5564" s="334">
        <v>0</v>
      </c>
      <c r="N5564" s="334">
        <v>0</v>
      </c>
      <c r="O5564" s="334">
        <v>0</v>
      </c>
      <c r="P5564" s="334">
        <v>0</v>
      </c>
      <c r="Q5564" s="334">
        <v>0</v>
      </c>
      <c r="R5564" s="334">
        <v>0</v>
      </c>
      <c r="S5564" s="334">
        <v>0</v>
      </c>
      <c r="T5564" s="334">
        <v>0</v>
      </c>
      <c r="U5564" s="334">
        <v>0</v>
      </c>
      <c r="V5564" s="334">
        <v>0</v>
      </c>
      <c r="W5564" s="334">
        <v>0</v>
      </c>
      <c r="X5564" s="334">
        <v>0</v>
      </c>
      <c r="Y5564" s="334">
        <v>0</v>
      </c>
      <c r="Z5564" s="334">
        <v>0.1</v>
      </c>
      <c r="AA5564" s="334">
        <v>0</v>
      </c>
      <c r="AB5564" s="334">
        <v>0</v>
      </c>
      <c r="AD5564" s="334">
        <v>0.3</v>
      </c>
      <c r="AE5564" s="334">
        <f t="shared" si="867"/>
        <v>0.3</v>
      </c>
      <c r="AF5564" s="334">
        <f t="shared" si="868"/>
        <v>0.30000000000000004</v>
      </c>
      <c r="AG5564" s="340">
        <f t="shared" si="869"/>
        <v>5.5511151231257827E-17</v>
      </c>
      <c r="AI5564" s="340">
        <f t="shared" si="873"/>
        <v>0</v>
      </c>
      <c r="AJ5564" s="340">
        <f t="shared" si="873"/>
        <v>0</v>
      </c>
      <c r="AK5564" s="340">
        <f t="shared" si="873"/>
        <v>0</v>
      </c>
      <c r="AL5564" s="340">
        <f t="shared" si="873"/>
        <v>0</v>
      </c>
      <c r="AM5564" s="340">
        <f t="shared" si="873"/>
        <v>0</v>
      </c>
    </row>
    <row r="5565" spans="1:39" x14ac:dyDescent="0.35">
      <c r="A5565" s="337">
        <v>27478</v>
      </c>
      <c r="B5565" s="338">
        <f t="shared" si="864"/>
        <v>1975</v>
      </c>
      <c r="C5565" s="338">
        <f t="shared" si="865"/>
        <v>3</v>
      </c>
      <c r="D5565" s="338">
        <f t="shared" si="866"/>
        <v>25</v>
      </c>
      <c r="E5565" s="334">
        <v>0.1</v>
      </c>
      <c r="F5565" s="334">
        <v>0</v>
      </c>
      <c r="G5565" s="334">
        <v>0.1</v>
      </c>
      <c r="H5565" s="334">
        <v>0</v>
      </c>
      <c r="I5565" s="334">
        <v>0.1</v>
      </c>
      <c r="J5565" s="334">
        <v>0</v>
      </c>
      <c r="K5565" s="334">
        <v>0</v>
      </c>
      <c r="L5565" s="334">
        <v>0</v>
      </c>
      <c r="M5565" s="334">
        <v>0</v>
      </c>
      <c r="N5565" s="334">
        <v>0</v>
      </c>
      <c r="O5565" s="334">
        <v>0</v>
      </c>
      <c r="P5565" s="334">
        <v>0</v>
      </c>
      <c r="Q5565" s="334">
        <v>0</v>
      </c>
      <c r="R5565" s="334">
        <v>0</v>
      </c>
      <c r="S5565" s="334">
        <v>0</v>
      </c>
      <c r="T5565" s="334">
        <v>0</v>
      </c>
      <c r="U5565" s="334">
        <v>0</v>
      </c>
      <c r="V5565" s="334">
        <v>0</v>
      </c>
      <c r="W5565" s="334">
        <v>0</v>
      </c>
      <c r="X5565" s="334">
        <v>0</v>
      </c>
      <c r="Y5565" s="334">
        <v>0</v>
      </c>
      <c r="Z5565" s="334">
        <v>0</v>
      </c>
      <c r="AA5565" s="334">
        <v>0</v>
      </c>
      <c r="AB5565" s="334">
        <v>0</v>
      </c>
      <c r="AD5565" s="334">
        <v>0.3</v>
      </c>
      <c r="AE5565" s="334">
        <f t="shared" si="867"/>
        <v>0.3</v>
      </c>
      <c r="AF5565" s="334">
        <f t="shared" si="868"/>
        <v>0.30000000000000004</v>
      </c>
      <c r="AG5565" s="340">
        <f t="shared" si="869"/>
        <v>5.5511151231257827E-17</v>
      </c>
      <c r="AI5565" s="340">
        <f t="shared" si="873"/>
        <v>0</v>
      </c>
      <c r="AJ5565" s="340">
        <f t="shared" si="873"/>
        <v>0</v>
      </c>
      <c r="AK5565" s="340">
        <f t="shared" si="873"/>
        <v>0</v>
      </c>
      <c r="AL5565" s="340">
        <f t="shared" si="873"/>
        <v>0</v>
      </c>
      <c r="AM5565" s="340">
        <f t="shared" si="873"/>
        <v>0</v>
      </c>
    </row>
    <row r="5566" spans="1:39" x14ac:dyDescent="0.35">
      <c r="A5566" s="337">
        <v>27479</v>
      </c>
      <c r="B5566" s="338">
        <f t="shared" si="864"/>
        <v>1975</v>
      </c>
      <c r="C5566" s="338">
        <f t="shared" si="865"/>
        <v>3</v>
      </c>
      <c r="D5566" s="338">
        <f t="shared" si="866"/>
        <v>26</v>
      </c>
      <c r="E5566" s="334">
        <v>0</v>
      </c>
      <c r="F5566" s="334">
        <v>0</v>
      </c>
      <c r="G5566" s="334">
        <v>0</v>
      </c>
      <c r="H5566" s="334">
        <v>0</v>
      </c>
      <c r="I5566" s="334">
        <v>0</v>
      </c>
      <c r="J5566" s="334">
        <v>0</v>
      </c>
      <c r="K5566" s="334">
        <v>0</v>
      </c>
      <c r="L5566" s="334">
        <v>0</v>
      </c>
      <c r="M5566" s="334">
        <v>0</v>
      </c>
      <c r="N5566" s="334">
        <v>0</v>
      </c>
      <c r="O5566" s="334">
        <v>0</v>
      </c>
      <c r="P5566" s="334">
        <v>0</v>
      </c>
      <c r="Q5566" s="334">
        <v>0</v>
      </c>
      <c r="R5566" s="334">
        <v>0</v>
      </c>
      <c r="S5566" s="334">
        <v>0</v>
      </c>
      <c r="T5566" s="334">
        <v>0</v>
      </c>
      <c r="U5566" s="334">
        <v>0</v>
      </c>
      <c r="V5566" s="334">
        <v>0</v>
      </c>
      <c r="W5566" s="334">
        <v>0</v>
      </c>
      <c r="X5566" s="334">
        <v>0</v>
      </c>
      <c r="Y5566" s="334">
        <v>0</v>
      </c>
      <c r="Z5566" s="334">
        <v>0</v>
      </c>
      <c r="AA5566" s="334">
        <v>0</v>
      </c>
      <c r="AB5566" s="334">
        <v>0</v>
      </c>
      <c r="AD5566" s="334">
        <v>0</v>
      </c>
      <c r="AE5566" s="334">
        <f t="shared" si="867"/>
        <v>0</v>
      </c>
      <c r="AF5566" s="334">
        <f t="shared" si="868"/>
        <v>0</v>
      </c>
      <c r="AG5566" s="340">
        <f t="shared" si="869"/>
        <v>0</v>
      </c>
      <c r="AI5566" s="340">
        <f t="shared" si="873"/>
        <v>0</v>
      </c>
      <c r="AJ5566" s="340">
        <f t="shared" si="873"/>
        <v>0</v>
      </c>
      <c r="AK5566" s="340">
        <f t="shared" si="873"/>
        <v>0</v>
      </c>
      <c r="AL5566" s="340">
        <f t="shared" si="873"/>
        <v>0</v>
      </c>
      <c r="AM5566" s="340">
        <f t="shared" si="873"/>
        <v>0</v>
      </c>
    </row>
    <row r="5567" spans="1:39" x14ac:dyDescent="0.35">
      <c r="A5567" s="337">
        <v>27480</v>
      </c>
      <c r="B5567" s="338">
        <f t="shared" si="864"/>
        <v>1975</v>
      </c>
      <c r="C5567" s="338">
        <f t="shared" si="865"/>
        <v>3</v>
      </c>
      <c r="D5567" s="338">
        <f t="shared" si="866"/>
        <v>27</v>
      </c>
      <c r="E5567" s="334">
        <v>0</v>
      </c>
      <c r="F5567" s="334">
        <v>0</v>
      </c>
      <c r="G5567" s="334">
        <v>0</v>
      </c>
      <c r="H5567" s="334">
        <v>0</v>
      </c>
      <c r="I5567" s="334">
        <v>0</v>
      </c>
      <c r="J5567" s="334">
        <v>0</v>
      </c>
      <c r="K5567" s="334">
        <v>0</v>
      </c>
      <c r="L5567" s="334">
        <v>0</v>
      </c>
      <c r="M5567" s="334">
        <v>0</v>
      </c>
      <c r="N5567" s="334">
        <v>0</v>
      </c>
      <c r="O5567" s="334">
        <v>0</v>
      </c>
      <c r="P5567" s="334">
        <v>0</v>
      </c>
      <c r="Q5567" s="334">
        <v>0</v>
      </c>
      <c r="R5567" s="334">
        <v>0</v>
      </c>
      <c r="S5567" s="334">
        <v>0</v>
      </c>
      <c r="T5567" s="334">
        <v>0</v>
      </c>
      <c r="U5567" s="334">
        <v>0</v>
      </c>
      <c r="V5567" s="334">
        <v>0</v>
      </c>
      <c r="W5567" s="334">
        <v>0</v>
      </c>
      <c r="X5567" s="334">
        <v>0</v>
      </c>
      <c r="Y5567" s="334">
        <v>0</v>
      </c>
      <c r="Z5567" s="334">
        <v>0</v>
      </c>
      <c r="AA5567" s="334">
        <v>0</v>
      </c>
      <c r="AB5567" s="334">
        <v>0</v>
      </c>
      <c r="AD5567" s="334">
        <v>0</v>
      </c>
      <c r="AE5567" s="334">
        <f t="shared" si="867"/>
        <v>0</v>
      </c>
      <c r="AF5567" s="334">
        <f t="shared" si="868"/>
        <v>0</v>
      </c>
      <c r="AG5567" s="340">
        <f t="shared" si="869"/>
        <v>0</v>
      </c>
      <c r="AI5567" s="340">
        <f t="shared" si="873"/>
        <v>0</v>
      </c>
      <c r="AJ5567" s="340">
        <f t="shared" si="873"/>
        <v>0</v>
      </c>
      <c r="AK5567" s="340">
        <f t="shared" si="873"/>
        <v>0</v>
      </c>
      <c r="AL5567" s="340">
        <f t="shared" si="873"/>
        <v>0</v>
      </c>
      <c r="AM5567" s="340">
        <f t="shared" si="873"/>
        <v>0</v>
      </c>
    </row>
    <row r="5568" spans="1:39" x14ac:dyDescent="0.35">
      <c r="A5568" s="337">
        <v>27481</v>
      </c>
      <c r="B5568" s="338">
        <f t="shared" si="864"/>
        <v>1975</v>
      </c>
      <c r="C5568" s="338">
        <f t="shared" si="865"/>
        <v>3</v>
      </c>
      <c r="D5568" s="338">
        <f t="shared" si="866"/>
        <v>28</v>
      </c>
      <c r="E5568" s="334">
        <v>0</v>
      </c>
      <c r="F5568" s="334">
        <v>0</v>
      </c>
      <c r="G5568" s="334">
        <v>0</v>
      </c>
      <c r="H5568" s="334">
        <v>0</v>
      </c>
      <c r="I5568" s="334">
        <v>0</v>
      </c>
      <c r="J5568" s="334">
        <v>0</v>
      </c>
      <c r="K5568" s="334">
        <v>0</v>
      </c>
      <c r="L5568" s="334">
        <v>0</v>
      </c>
      <c r="M5568" s="334">
        <v>0</v>
      </c>
      <c r="N5568" s="334">
        <v>0</v>
      </c>
      <c r="O5568" s="334">
        <v>0</v>
      </c>
      <c r="P5568" s="334">
        <v>0</v>
      </c>
      <c r="Q5568" s="334">
        <v>0</v>
      </c>
      <c r="R5568" s="334">
        <v>0</v>
      </c>
      <c r="S5568" s="334">
        <v>0</v>
      </c>
      <c r="T5568" s="334">
        <v>0</v>
      </c>
      <c r="U5568" s="334">
        <v>0</v>
      </c>
      <c r="V5568" s="334">
        <v>0</v>
      </c>
      <c r="W5568" s="334">
        <v>0.1</v>
      </c>
      <c r="X5568" s="334">
        <v>0.1</v>
      </c>
      <c r="Y5568" s="334">
        <v>0.1</v>
      </c>
      <c r="Z5568" s="334">
        <v>0</v>
      </c>
      <c r="AA5568" s="334">
        <v>0.1</v>
      </c>
      <c r="AB5568" s="334">
        <v>0.1</v>
      </c>
      <c r="AD5568" s="334">
        <v>0.5</v>
      </c>
      <c r="AE5568" s="334">
        <f t="shared" si="867"/>
        <v>0.5</v>
      </c>
      <c r="AF5568" s="334">
        <f t="shared" si="868"/>
        <v>0.5</v>
      </c>
      <c r="AG5568" s="340">
        <f t="shared" si="869"/>
        <v>0</v>
      </c>
      <c r="AI5568" s="340">
        <f t="shared" si="873"/>
        <v>0</v>
      </c>
      <c r="AJ5568" s="340">
        <f t="shared" si="873"/>
        <v>0</v>
      </c>
      <c r="AK5568" s="340">
        <f t="shared" si="873"/>
        <v>0</v>
      </c>
      <c r="AL5568" s="340">
        <f t="shared" si="873"/>
        <v>0</v>
      </c>
      <c r="AM5568" s="340">
        <f t="shared" si="873"/>
        <v>0</v>
      </c>
    </row>
    <row r="5569" spans="1:39" x14ac:dyDescent="0.35">
      <c r="A5569" s="337">
        <v>27482</v>
      </c>
      <c r="B5569" s="338">
        <f t="shared" si="864"/>
        <v>1975</v>
      </c>
      <c r="C5569" s="338">
        <f t="shared" si="865"/>
        <v>3</v>
      </c>
      <c r="D5569" s="338">
        <f t="shared" si="866"/>
        <v>29</v>
      </c>
      <c r="E5569" s="334">
        <v>0.1</v>
      </c>
      <c r="F5569" s="334">
        <v>0</v>
      </c>
      <c r="G5569" s="334">
        <v>0.1</v>
      </c>
      <c r="H5569" s="334">
        <v>0.1</v>
      </c>
      <c r="I5569" s="334">
        <v>0</v>
      </c>
      <c r="J5569" s="334">
        <v>0.1</v>
      </c>
      <c r="K5569" s="334">
        <v>0</v>
      </c>
      <c r="L5569" s="334">
        <v>0.1</v>
      </c>
      <c r="M5569" s="334">
        <v>0</v>
      </c>
      <c r="N5569" s="334">
        <v>0</v>
      </c>
      <c r="O5569" s="334">
        <v>0</v>
      </c>
      <c r="P5569" s="334">
        <v>0</v>
      </c>
      <c r="Q5569" s="334">
        <v>0</v>
      </c>
      <c r="R5569" s="334">
        <v>0</v>
      </c>
      <c r="S5569" s="334">
        <v>0</v>
      </c>
      <c r="T5569" s="334">
        <v>0</v>
      </c>
      <c r="U5569" s="334">
        <v>0</v>
      </c>
      <c r="V5569" s="334">
        <v>0</v>
      </c>
      <c r="W5569" s="334">
        <v>0</v>
      </c>
      <c r="X5569" s="334">
        <v>0</v>
      </c>
      <c r="Y5569" s="334">
        <v>0</v>
      </c>
      <c r="Z5569" s="334">
        <v>0</v>
      </c>
      <c r="AA5569" s="334">
        <v>0</v>
      </c>
      <c r="AB5569" s="334">
        <v>0</v>
      </c>
      <c r="AD5569" s="334">
        <v>0.5</v>
      </c>
      <c r="AE5569" s="334">
        <f t="shared" si="867"/>
        <v>0.5</v>
      </c>
      <c r="AF5569" s="334">
        <f t="shared" si="868"/>
        <v>0.5</v>
      </c>
      <c r="AG5569" s="340">
        <f t="shared" si="869"/>
        <v>0</v>
      </c>
      <c r="AI5569" s="340">
        <f t="shared" si="873"/>
        <v>0</v>
      </c>
      <c r="AJ5569" s="340">
        <f t="shared" si="873"/>
        <v>0</v>
      </c>
      <c r="AK5569" s="340">
        <f t="shared" si="873"/>
        <v>0</v>
      </c>
      <c r="AL5569" s="340">
        <f t="shared" si="873"/>
        <v>0</v>
      </c>
      <c r="AM5569" s="340">
        <f t="shared" si="873"/>
        <v>0</v>
      </c>
    </row>
    <row r="5570" spans="1:39" x14ac:dyDescent="0.35">
      <c r="A5570" s="337">
        <v>27483</v>
      </c>
      <c r="B5570" s="338">
        <f t="shared" si="864"/>
        <v>1975</v>
      </c>
      <c r="C5570" s="338">
        <f t="shared" si="865"/>
        <v>3</v>
      </c>
      <c r="D5570" s="338">
        <f t="shared" si="866"/>
        <v>30</v>
      </c>
      <c r="E5570" s="334">
        <v>0</v>
      </c>
      <c r="F5570" s="334">
        <v>0</v>
      </c>
      <c r="G5570" s="334">
        <v>0</v>
      </c>
      <c r="H5570" s="334">
        <v>0</v>
      </c>
      <c r="I5570" s="334">
        <v>0</v>
      </c>
      <c r="J5570" s="334">
        <v>0</v>
      </c>
      <c r="K5570" s="334">
        <v>0</v>
      </c>
      <c r="L5570" s="334">
        <v>0</v>
      </c>
      <c r="M5570" s="334">
        <v>0</v>
      </c>
      <c r="N5570" s="334">
        <v>0.4</v>
      </c>
      <c r="O5570" s="334">
        <v>0.1</v>
      </c>
      <c r="P5570" s="334">
        <v>0.4</v>
      </c>
      <c r="Q5570" s="334">
        <v>0</v>
      </c>
      <c r="R5570" s="334">
        <v>0</v>
      </c>
      <c r="S5570" s="334">
        <v>0</v>
      </c>
      <c r="T5570" s="334">
        <v>0</v>
      </c>
      <c r="U5570" s="334">
        <v>0</v>
      </c>
      <c r="V5570" s="334">
        <v>0</v>
      </c>
      <c r="W5570" s="334">
        <v>0</v>
      </c>
      <c r="X5570" s="334">
        <v>0.1</v>
      </c>
      <c r="Y5570" s="334">
        <v>0.1</v>
      </c>
      <c r="Z5570" s="334">
        <v>0.2</v>
      </c>
      <c r="AA5570" s="334">
        <v>0.1</v>
      </c>
      <c r="AB5570" s="334">
        <v>0.1</v>
      </c>
      <c r="AD5570" s="334">
        <v>1.5</v>
      </c>
      <c r="AE5570" s="334">
        <f t="shared" si="867"/>
        <v>1.5</v>
      </c>
      <c r="AF5570" s="334">
        <f t="shared" si="868"/>
        <v>1.5000000000000002</v>
      </c>
      <c r="AG5570" s="340">
        <f t="shared" si="869"/>
        <v>2.2204460492503131E-16</v>
      </c>
      <c r="AI5570" s="340">
        <f t="shared" si="873"/>
        <v>0</v>
      </c>
      <c r="AJ5570" s="340">
        <f t="shared" si="873"/>
        <v>0</v>
      </c>
      <c r="AK5570" s="340">
        <f t="shared" si="873"/>
        <v>0</v>
      </c>
      <c r="AL5570" s="340">
        <f t="shared" si="873"/>
        <v>0</v>
      </c>
      <c r="AM5570" s="340">
        <f t="shared" si="873"/>
        <v>0</v>
      </c>
    </row>
    <row r="5571" spans="1:39" x14ac:dyDescent="0.35">
      <c r="A5571" s="337">
        <v>27484</v>
      </c>
      <c r="B5571" s="338">
        <f t="shared" si="864"/>
        <v>1975</v>
      </c>
      <c r="C5571" s="338">
        <f t="shared" si="865"/>
        <v>3</v>
      </c>
      <c r="D5571" s="338">
        <f t="shared" si="866"/>
        <v>31</v>
      </c>
      <c r="E5571" s="334">
        <v>0</v>
      </c>
      <c r="F5571" s="334">
        <v>0</v>
      </c>
      <c r="G5571" s="334">
        <v>0.1</v>
      </c>
      <c r="H5571" s="334">
        <v>0</v>
      </c>
      <c r="I5571" s="334">
        <v>0</v>
      </c>
      <c r="J5571" s="334">
        <v>0</v>
      </c>
      <c r="K5571" s="334">
        <v>0.1</v>
      </c>
      <c r="L5571" s="334">
        <v>0</v>
      </c>
      <c r="M5571" s="334">
        <v>0</v>
      </c>
      <c r="N5571" s="334">
        <v>0</v>
      </c>
      <c r="O5571" s="334">
        <v>0</v>
      </c>
      <c r="P5571" s="334">
        <v>0.1</v>
      </c>
      <c r="Q5571" s="334">
        <v>0</v>
      </c>
      <c r="R5571" s="334">
        <v>0</v>
      </c>
      <c r="S5571" s="334">
        <v>0</v>
      </c>
      <c r="T5571" s="334">
        <v>0</v>
      </c>
      <c r="U5571" s="334">
        <v>0</v>
      </c>
      <c r="V5571" s="334">
        <v>0</v>
      </c>
      <c r="W5571" s="334">
        <v>0</v>
      </c>
      <c r="X5571" s="334">
        <v>0</v>
      </c>
      <c r="Y5571" s="334">
        <v>0</v>
      </c>
      <c r="Z5571" s="334">
        <v>0</v>
      </c>
      <c r="AA5571" s="334">
        <v>0</v>
      </c>
      <c r="AB5571" s="334">
        <v>0</v>
      </c>
      <c r="AD5571" s="334">
        <v>0.3</v>
      </c>
      <c r="AE5571" s="334">
        <f t="shared" si="867"/>
        <v>0.3</v>
      </c>
      <c r="AF5571" s="334">
        <f t="shared" si="868"/>
        <v>0.30000000000000004</v>
      </c>
      <c r="AG5571" s="340">
        <f t="shared" si="869"/>
        <v>5.5511151231257827E-17</v>
      </c>
      <c r="AI5571" s="340">
        <f t="shared" si="873"/>
        <v>0</v>
      </c>
      <c r="AJ5571" s="340">
        <f t="shared" si="873"/>
        <v>0</v>
      </c>
      <c r="AK5571" s="340">
        <f t="shared" si="873"/>
        <v>0</v>
      </c>
      <c r="AL5571" s="340">
        <f t="shared" si="873"/>
        <v>0</v>
      </c>
      <c r="AM5571" s="340">
        <f t="shared" si="873"/>
        <v>0</v>
      </c>
    </row>
    <row r="5572" spans="1:39" x14ac:dyDescent="0.35">
      <c r="A5572" s="337">
        <v>27485</v>
      </c>
      <c r="B5572" s="338">
        <f t="shared" ref="B5572:B5635" si="874">YEAR(A5572)</f>
        <v>1975</v>
      </c>
      <c r="C5572" s="338">
        <f t="shared" ref="C5572:C5635" si="875">MONTH(A5572)</f>
        <v>4</v>
      </c>
      <c r="D5572" s="338">
        <f t="shared" ref="D5572:D5635" si="876">DAY(A5572)</f>
        <v>1</v>
      </c>
      <c r="E5572" s="334">
        <v>0</v>
      </c>
      <c r="F5572" s="334">
        <v>0</v>
      </c>
      <c r="G5572" s="334">
        <v>0</v>
      </c>
      <c r="H5572" s="334">
        <v>0</v>
      </c>
      <c r="I5572" s="334">
        <v>0</v>
      </c>
      <c r="J5572" s="334">
        <v>0</v>
      </c>
      <c r="K5572" s="334">
        <v>0</v>
      </c>
      <c r="L5572" s="334">
        <v>0</v>
      </c>
      <c r="M5572" s="334">
        <v>0</v>
      </c>
      <c r="N5572" s="334">
        <v>0</v>
      </c>
      <c r="O5572" s="334">
        <v>0</v>
      </c>
      <c r="P5572" s="334">
        <v>0</v>
      </c>
      <c r="Q5572" s="334">
        <v>0</v>
      </c>
      <c r="R5572" s="334">
        <v>0</v>
      </c>
      <c r="S5572" s="334">
        <v>0</v>
      </c>
      <c r="T5572" s="334">
        <v>0</v>
      </c>
      <c r="U5572" s="334">
        <v>0</v>
      </c>
      <c r="V5572" s="334">
        <v>0</v>
      </c>
      <c r="W5572" s="334">
        <v>0</v>
      </c>
      <c r="X5572" s="334">
        <v>0</v>
      </c>
      <c r="Y5572" s="334">
        <v>0</v>
      </c>
      <c r="Z5572" s="334">
        <v>0</v>
      </c>
      <c r="AA5572" s="334">
        <v>0</v>
      </c>
      <c r="AB5572" s="334">
        <v>0</v>
      </c>
      <c r="AD5572" s="334">
        <v>0</v>
      </c>
      <c r="AE5572" s="334">
        <f t="shared" ref="AE5572:AE5635" si="877">AD5572</f>
        <v>0</v>
      </c>
      <c r="AF5572" s="334">
        <f t="shared" ref="AF5572:AF5635" si="878">SUM(E5572:AB5572)</f>
        <v>0</v>
      </c>
      <c r="AG5572" s="340">
        <f t="shared" ref="AG5572:AG5635" si="879">ABS(AF5572-AE5572)</f>
        <v>0</v>
      </c>
      <c r="AI5572" s="340">
        <f t="shared" ref="AI5572:AM5587" si="880">IF($C5572=AI$1,$AF5572,0)</f>
        <v>0</v>
      </c>
      <c r="AJ5572" s="340">
        <f t="shared" si="880"/>
        <v>0</v>
      </c>
      <c r="AK5572" s="340">
        <f t="shared" si="880"/>
        <v>0</v>
      </c>
      <c r="AL5572" s="340">
        <f t="shared" si="880"/>
        <v>0</v>
      </c>
      <c r="AM5572" s="340">
        <f t="shared" si="880"/>
        <v>0</v>
      </c>
    </row>
    <row r="5573" spans="1:39" x14ac:dyDescent="0.35">
      <c r="A5573" s="337">
        <v>27486</v>
      </c>
      <c r="B5573" s="338">
        <f t="shared" si="874"/>
        <v>1975</v>
      </c>
      <c r="C5573" s="338">
        <f t="shared" si="875"/>
        <v>4</v>
      </c>
      <c r="D5573" s="338">
        <f t="shared" si="876"/>
        <v>2</v>
      </c>
      <c r="E5573" s="334">
        <v>0</v>
      </c>
      <c r="F5573" s="334">
        <v>0</v>
      </c>
      <c r="G5573" s="334">
        <v>0</v>
      </c>
      <c r="H5573" s="334">
        <v>0</v>
      </c>
      <c r="I5573" s="334">
        <v>0</v>
      </c>
      <c r="J5573" s="334">
        <v>0</v>
      </c>
      <c r="K5573" s="334">
        <v>0</v>
      </c>
      <c r="L5573" s="334">
        <v>0</v>
      </c>
      <c r="M5573" s="334">
        <v>0</v>
      </c>
      <c r="N5573" s="334">
        <v>0</v>
      </c>
      <c r="O5573" s="334">
        <v>0</v>
      </c>
      <c r="P5573" s="334">
        <v>0</v>
      </c>
      <c r="Q5573" s="334">
        <v>0</v>
      </c>
      <c r="R5573" s="334">
        <v>0</v>
      </c>
      <c r="S5573" s="334">
        <v>0</v>
      </c>
      <c r="T5573" s="334">
        <v>0</v>
      </c>
      <c r="U5573" s="334">
        <v>0</v>
      </c>
      <c r="V5573" s="334">
        <v>0</v>
      </c>
      <c r="W5573" s="334">
        <v>0</v>
      </c>
      <c r="X5573" s="334">
        <v>0</v>
      </c>
      <c r="Y5573" s="334">
        <v>0</v>
      </c>
      <c r="Z5573" s="334">
        <v>0</v>
      </c>
      <c r="AA5573" s="334">
        <v>0</v>
      </c>
      <c r="AB5573" s="334">
        <v>0</v>
      </c>
      <c r="AD5573" s="334">
        <v>0</v>
      </c>
      <c r="AE5573" s="334">
        <f t="shared" si="877"/>
        <v>0</v>
      </c>
      <c r="AF5573" s="334">
        <f t="shared" si="878"/>
        <v>0</v>
      </c>
      <c r="AG5573" s="340">
        <f t="shared" si="879"/>
        <v>0</v>
      </c>
      <c r="AI5573" s="340">
        <f t="shared" si="880"/>
        <v>0</v>
      </c>
      <c r="AJ5573" s="340">
        <f t="shared" si="880"/>
        <v>0</v>
      </c>
      <c r="AK5573" s="340">
        <f t="shared" si="880"/>
        <v>0</v>
      </c>
      <c r="AL5573" s="340">
        <f t="shared" si="880"/>
        <v>0</v>
      </c>
      <c r="AM5573" s="340">
        <f t="shared" si="880"/>
        <v>0</v>
      </c>
    </row>
    <row r="5574" spans="1:39" x14ac:dyDescent="0.35">
      <c r="A5574" s="337">
        <v>27487</v>
      </c>
      <c r="B5574" s="338">
        <f t="shared" si="874"/>
        <v>1975</v>
      </c>
      <c r="C5574" s="338">
        <f t="shared" si="875"/>
        <v>4</v>
      </c>
      <c r="D5574" s="338">
        <f t="shared" si="876"/>
        <v>3</v>
      </c>
      <c r="E5574" s="334">
        <v>0</v>
      </c>
      <c r="F5574" s="334">
        <v>0</v>
      </c>
      <c r="G5574" s="334">
        <v>0</v>
      </c>
      <c r="H5574" s="334">
        <v>0</v>
      </c>
      <c r="I5574" s="334">
        <v>0</v>
      </c>
      <c r="J5574" s="334">
        <v>0</v>
      </c>
      <c r="K5574" s="334">
        <v>0</v>
      </c>
      <c r="L5574" s="334">
        <v>0</v>
      </c>
      <c r="M5574" s="334">
        <v>0</v>
      </c>
      <c r="N5574" s="334">
        <v>0.1</v>
      </c>
      <c r="O5574" s="334">
        <v>0</v>
      </c>
      <c r="P5574" s="334">
        <v>0</v>
      </c>
      <c r="Q5574" s="334">
        <v>0</v>
      </c>
      <c r="R5574" s="334">
        <v>0</v>
      </c>
      <c r="S5574" s="334">
        <v>0</v>
      </c>
      <c r="T5574" s="334">
        <v>0</v>
      </c>
      <c r="U5574" s="334">
        <v>0.1</v>
      </c>
      <c r="V5574" s="334">
        <v>0</v>
      </c>
      <c r="W5574" s="334">
        <v>0</v>
      </c>
      <c r="X5574" s="334">
        <v>0</v>
      </c>
      <c r="Y5574" s="334">
        <v>0</v>
      </c>
      <c r="Z5574" s="334">
        <v>0.1</v>
      </c>
      <c r="AA5574" s="334">
        <v>0</v>
      </c>
      <c r="AB5574" s="334">
        <v>0</v>
      </c>
      <c r="AD5574" s="334">
        <v>0.3</v>
      </c>
      <c r="AE5574" s="334">
        <f t="shared" si="877"/>
        <v>0.3</v>
      </c>
      <c r="AF5574" s="334">
        <f t="shared" si="878"/>
        <v>0.30000000000000004</v>
      </c>
      <c r="AG5574" s="340">
        <f t="shared" si="879"/>
        <v>5.5511151231257827E-17</v>
      </c>
      <c r="AI5574" s="340">
        <f t="shared" si="880"/>
        <v>0</v>
      </c>
      <c r="AJ5574" s="340">
        <f t="shared" si="880"/>
        <v>0</v>
      </c>
      <c r="AK5574" s="340">
        <f t="shared" si="880"/>
        <v>0</v>
      </c>
      <c r="AL5574" s="340">
        <f t="shared" si="880"/>
        <v>0</v>
      </c>
      <c r="AM5574" s="340">
        <f t="shared" si="880"/>
        <v>0</v>
      </c>
    </row>
    <row r="5575" spans="1:39" x14ac:dyDescent="0.35">
      <c r="A5575" s="337">
        <v>27488</v>
      </c>
      <c r="B5575" s="338">
        <f t="shared" si="874"/>
        <v>1975</v>
      </c>
      <c r="C5575" s="338">
        <f t="shared" si="875"/>
        <v>4</v>
      </c>
      <c r="D5575" s="338">
        <f t="shared" si="876"/>
        <v>4</v>
      </c>
      <c r="E5575" s="334">
        <v>0.1</v>
      </c>
      <c r="F5575" s="334">
        <v>0.1</v>
      </c>
      <c r="G5575" s="334">
        <v>0.1</v>
      </c>
      <c r="H5575" s="334">
        <v>0.1</v>
      </c>
      <c r="I5575" s="334">
        <v>0.1</v>
      </c>
      <c r="J5575" s="334">
        <v>0.1</v>
      </c>
      <c r="K5575" s="334">
        <v>0.1</v>
      </c>
      <c r="L5575" s="334">
        <v>0.1</v>
      </c>
      <c r="M5575" s="334">
        <v>0.1</v>
      </c>
      <c r="N5575" s="334">
        <v>0.1</v>
      </c>
      <c r="O5575" s="334">
        <v>0.1</v>
      </c>
      <c r="P5575" s="334">
        <v>0.1</v>
      </c>
      <c r="Q5575" s="334">
        <v>0</v>
      </c>
      <c r="R5575" s="334">
        <v>0.1</v>
      </c>
      <c r="S5575" s="334">
        <v>0.1</v>
      </c>
      <c r="T5575" s="334">
        <v>0.1</v>
      </c>
      <c r="U5575" s="334">
        <v>0.1</v>
      </c>
      <c r="V5575" s="334">
        <v>0.1</v>
      </c>
      <c r="W5575" s="334">
        <v>0.1</v>
      </c>
      <c r="X5575" s="334">
        <v>0.1</v>
      </c>
      <c r="Y5575" s="334">
        <v>0.1</v>
      </c>
      <c r="Z5575" s="334">
        <v>0.1</v>
      </c>
      <c r="AA5575" s="334">
        <v>0.1</v>
      </c>
      <c r="AB5575" s="334">
        <v>0.1</v>
      </c>
      <c r="AD5575" s="334">
        <v>2.2999999999999998</v>
      </c>
      <c r="AE5575" s="334">
        <f t="shared" si="877"/>
        <v>2.2999999999999998</v>
      </c>
      <c r="AF5575" s="334">
        <f t="shared" si="878"/>
        <v>2.3000000000000007</v>
      </c>
      <c r="AG5575" s="340">
        <f t="shared" si="879"/>
        <v>8.8817841970012523E-16</v>
      </c>
      <c r="AI5575" s="340">
        <f t="shared" si="880"/>
        <v>0</v>
      </c>
      <c r="AJ5575" s="340">
        <f t="shared" si="880"/>
        <v>0</v>
      </c>
      <c r="AK5575" s="340">
        <f t="shared" si="880"/>
        <v>0</v>
      </c>
      <c r="AL5575" s="340">
        <f t="shared" si="880"/>
        <v>0</v>
      </c>
      <c r="AM5575" s="340">
        <f t="shared" si="880"/>
        <v>0</v>
      </c>
    </row>
    <row r="5576" spans="1:39" x14ac:dyDescent="0.35">
      <c r="A5576" s="337">
        <v>27489</v>
      </c>
      <c r="B5576" s="338">
        <f t="shared" si="874"/>
        <v>1975</v>
      </c>
      <c r="C5576" s="338">
        <f t="shared" si="875"/>
        <v>4</v>
      </c>
      <c r="D5576" s="338">
        <f t="shared" si="876"/>
        <v>5</v>
      </c>
      <c r="E5576" s="334">
        <v>0</v>
      </c>
      <c r="F5576" s="334">
        <v>0</v>
      </c>
      <c r="G5576" s="334">
        <v>0</v>
      </c>
      <c r="H5576" s="334">
        <v>0</v>
      </c>
      <c r="I5576" s="334">
        <v>0</v>
      </c>
      <c r="J5576" s="334">
        <v>0</v>
      </c>
      <c r="K5576" s="334">
        <v>0</v>
      </c>
      <c r="L5576" s="334">
        <v>0</v>
      </c>
      <c r="M5576" s="334">
        <v>0</v>
      </c>
      <c r="N5576" s="334">
        <v>0</v>
      </c>
      <c r="O5576" s="334">
        <v>0</v>
      </c>
      <c r="P5576" s="334">
        <v>0</v>
      </c>
      <c r="Q5576" s="334">
        <v>0</v>
      </c>
      <c r="R5576" s="334">
        <v>0</v>
      </c>
      <c r="S5576" s="334">
        <v>0</v>
      </c>
      <c r="T5576" s="334">
        <v>0</v>
      </c>
      <c r="U5576" s="334">
        <v>0</v>
      </c>
      <c r="V5576" s="334">
        <v>0</v>
      </c>
      <c r="W5576" s="334">
        <v>0</v>
      </c>
      <c r="X5576" s="334">
        <v>0</v>
      </c>
      <c r="Y5576" s="334">
        <v>0</v>
      </c>
      <c r="Z5576" s="334">
        <v>0</v>
      </c>
      <c r="AA5576" s="334">
        <v>0</v>
      </c>
      <c r="AB5576" s="334">
        <v>0</v>
      </c>
      <c r="AD5576" s="334">
        <v>0</v>
      </c>
      <c r="AE5576" s="334">
        <f t="shared" si="877"/>
        <v>0</v>
      </c>
      <c r="AF5576" s="334">
        <f t="shared" si="878"/>
        <v>0</v>
      </c>
      <c r="AG5576" s="340">
        <f t="shared" si="879"/>
        <v>0</v>
      </c>
      <c r="AI5576" s="340">
        <f t="shared" si="880"/>
        <v>0</v>
      </c>
      <c r="AJ5576" s="340">
        <f t="shared" si="880"/>
        <v>0</v>
      </c>
      <c r="AK5576" s="340">
        <f t="shared" si="880"/>
        <v>0</v>
      </c>
      <c r="AL5576" s="340">
        <f t="shared" si="880"/>
        <v>0</v>
      </c>
      <c r="AM5576" s="340">
        <f t="shared" si="880"/>
        <v>0</v>
      </c>
    </row>
    <row r="5577" spans="1:39" x14ac:dyDescent="0.35">
      <c r="A5577" s="337">
        <v>27490</v>
      </c>
      <c r="B5577" s="338">
        <f t="shared" si="874"/>
        <v>1975</v>
      </c>
      <c r="C5577" s="338">
        <f t="shared" si="875"/>
        <v>4</v>
      </c>
      <c r="D5577" s="338">
        <f t="shared" si="876"/>
        <v>6</v>
      </c>
      <c r="E5577" s="334">
        <v>0</v>
      </c>
      <c r="F5577" s="334">
        <v>0</v>
      </c>
      <c r="G5577" s="334">
        <v>0</v>
      </c>
      <c r="H5577" s="334">
        <v>0.1</v>
      </c>
      <c r="I5577" s="334">
        <v>0</v>
      </c>
      <c r="J5577" s="334">
        <v>0</v>
      </c>
      <c r="K5577" s="334">
        <v>0</v>
      </c>
      <c r="L5577" s="334">
        <v>0</v>
      </c>
      <c r="M5577" s="334">
        <v>0.1</v>
      </c>
      <c r="N5577" s="334">
        <v>0</v>
      </c>
      <c r="O5577" s="334">
        <v>0.1</v>
      </c>
      <c r="P5577" s="334">
        <v>0</v>
      </c>
      <c r="Q5577" s="334">
        <v>0</v>
      </c>
      <c r="R5577" s="334">
        <v>0</v>
      </c>
      <c r="S5577" s="334">
        <v>0</v>
      </c>
      <c r="T5577" s="334">
        <v>0</v>
      </c>
      <c r="U5577" s="334">
        <v>0</v>
      </c>
      <c r="V5577" s="334">
        <v>0</v>
      </c>
      <c r="W5577" s="334">
        <v>0</v>
      </c>
      <c r="X5577" s="334">
        <v>0</v>
      </c>
      <c r="Y5577" s="334">
        <v>0.1</v>
      </c>
      <c r="Z5577" s="334">
        <v>0</v>
      </c>
      <c r="AA5577" s="334">
        <v>0.1</v>
      </c>
      <c r="AB5577" s="334">
        <v>0</v>
      </c>
      <c r="AD5577" s="334">
        <v>0.5</v>
      </c>
      <c r="AE5577" s="334">
        <f t="shared" si="877"/>
        <v>0.5</v>
      </c>
      <c r="AF5577" s="334">
        <f t="shared" si="878"/>
        <v>0.5</v>
      </c>
      <c r="AG5577" s="340">
        <f t="shared" si="879"/>
        <v>0</v>
      </c>
      <c r="AI5577" s="340">
        <f t="shared" si="880"/>
        <v>0</v>
      </c>
      <c r="AJ5577" s="340">
        <f t="shared" si="880"/>
        <v>0</v>
      </c>
      <c r="AK5577" s="340">
        <f t="shared" si="880"/>
        <v>0</v>
      </c>
      <c r="AL5577" s="340">
        <f t="shared" si="880"/>
        <v>0</v>
      </c>
      <c r="AM5577" s="340">
        <f t="shared" si="880"/>
        <v>0</v>
      </c>
    </row>
    <row r="5578" spans="1:39" x14ac:dyDescent="0.35">
      <c r="A5578" s="337">
        <v>27491</v>
      </c>
      <c r="B5578" s="338">
        <f t="shared" si="874"/>
        <v>1975</v>
      </c>
      <c r="C5578" s="338">
        <f t="shared" si="875"/>
        <v>4</v>
      </c>
      <c r="D5578" s="338">
        <f t="shared" si="876"/>
        <v>7</v>
      </c>
      <c r="E5578" s="334">
        <v>0.3</v>
      </c>
      <c r="F5578" s="334">
        <v>0.2</v>
      </c>
      <c r="G5578" s="334">
        <v>0</v>
      </c>
      <c r="H5578" s="334">
        <v>0</v>
      </c>
      <c r="I5578" s="334">
        <v>0</v>
      </c>
      <c r="J5578" s="334">
        <v>0</v>
      </c>
      <c r="K5578" s="334">
        <v>0</v>
      </c>
      <c r="L5578" s="334">
        <v>0</v>
      </c>
      <c r="M5578" s="334">
        <v>0</v>
      </c>
      <c r="N5578" s="334">
        <v>0</v>
      </c>
      <c r="O5578" s="334">
        <v>0</v>
      </c>
      <c r="P5578" s="334">
        <v>0</v>
      </c>
      <c r="Q5578" s="334">
        <v>0</v>
      </c>
      <c r="R5578" s="334">
        <v>0</v>
      </c>
      <c r="S5578" s="334">
        <v>0</v>
      </c>
      <c r="T5578" s="334">
        <v>0</v>
      </c>
      <c r="U5578" s="334">
        <v>0</v>
      </c>
      <c r="V5578" s="334">
        <v>0</v>
      </c>
      <c r="W5578" s="334">
        <v>0</v>
      </c>
      <c r="X5578" s="334">
        <v>0</v>
      </c>
      <c r="Y5578" s="334">
        <v>0.3</v>
      </c>
      <c r="Z5578" s="334">
        <v>0.2</v>
      </c>
      <c r="AA5578" s="334">
        <v>0.3</v>
      </c>
      <c r="AB5578" s="334">
        <v>0.2</v>
      </c>
      <c r="AD5578" s="334">
        <v>1.5</v>
      </c>
      <c r="AE5578" s="334">
        <f t="shared" si="877"/>
        <v>1.5</v>
      </c>
      <c r="AF5578" s="334">
        <f t="shared" si="878"/>
        <v>1.5</v>
      </c>
      <c r="AG5578" s="340">
        <f t="shared" si="879"/>
        <v>0</v>
      </c>
      <c r="AI5578" s="340">
        <f t="shared" si="880"/>
        <v>0</v>
      </c>
      <c r="AJ5578" s="340">
        <f t="shared" si="880"/>
        <v>0</v>
      </c>
      <c r="AK5578" s="340">
        <f t="shared" si="880"/>
        <v>0</v>
      </c>
      <c r="AL5578" s="340">
        <f t="shared" si="880"/>
        <v>0</v>
      </c>
      <c r="AM5578" s="340">
        <f t="shared" si="880"/>
        <v>0</v>
      </c>
    </row>
    <row r="5579" spans="1:39" x14ac:dyDescent="0.35">
      <c r="A5579" s="337">
        <v>27492</v>
      </c>
      <c r="B5579" s="338">
        <f t="shared" si="874"/>
        <v>1975</v>
      </c>
      <c r="C5579" s="338">
        <f t="shared" si="875"/>
        <v>4</v>
      </c>
      <c r="D5579" s="338">
        <f t="shared" si="876"/>
        <v>8</v>
      </c>
      <c r="E5579" s="334">
        <v>0.2</v>
      </c>
      <c r="F5579" s="334">
        <v>0.3</v>
      </c>
      <c r="G5579" s="334">
        <v>0.2</v>
      </c>
      <c r="H5579" s="334">
        <v>0.3</v>
      </c>
      <c r="I5579" s="334">
        <v>0.2</v>
      </c>
      <c r="J5579" s="334">
        <v>0.3</v>
      </c>
      <c r="K5579" s="334">
        <v>0.2</v>
      </c>
      <c r="L5579" s="334">
        <v>0.3</v>
      </c>
      <c r="M5579" s="334">
        <v>0.2</v>
      </c>
      <c r="N5579" s="334">
        <v>0.3</v>
      </c>
      <c r="O5579" s="334">
        <v>0.2</v>
      </c>
      <c r="P5579" s="334">
        <v>0.3</v>
      </c>
      <c r="Q5579" s="334">
        <v>0.2</v>
      </c>
      <c r="R5579" s="334">
        <v>0.2</v>
      </c>
      <c r="S5579" s="334">
        <v>0.3</v>
      </c>
      <c r="T5579" s="334">
        <v>0.2</v>
      </c>
      <c r="U5579" s="334">
        <v>0.3</v>
      </c>
      <c r="V5579" s="334">
        <v>0.2</v>
      </c>
      <c r="W5579" s="334">
        <v>0.3</v>
      </c>
      <c r="X5579" s="334">
        <v>0.2</v>
      </c>
      <c r="Y5579" s="334">
        <v>0.3</v>
      </c>
      <c r="Z5579" s="334">
        <v>0.5</v>
      </c>
      <c r="AA5579" s="334">
        <v>0.5</v>
      </c>
      <c r="AB5579" s="334">
        <v>0.2</v>
      </c>
      <c r="AD5579" s="334">
        <v>6.4</v>
      </c>
      <c r="AE5579" s="334">
        <f t="shared" si="877"/>
        <v>6.4</v>
      </c>
      <c r="AF5579" s="334">
        <f t="shared" si="878"/>
        <v>6.4</v>
      </c>
      <c r="AG5579" s="340">
        <f t="shared" si="879"/>
        <v>0</v>
      </c>
      <c r="AI5579" s="340">
        <f t="shared" si="880"/>
        <v>0</v>
      </c>
      <c r="AJ5579" s="340">
        <f t="shared" si="880"/>
        <v>0</v>
      </c>
      <c r="AK5579" s="340">
        <f t="shared" si="880"/>
        <v>0</v>
      </c>
      <c r="AL5579" s="340">
        <f t="shared" si="880"/>
        <v>0</v>
      </c>
      <c r="AM5579" s="340">
        <f t="shared" si="880"/>
        <v>0</v>
      </c>
    </row>
    <row r="5580" spans="1:39" x14ac:dyDescent="0.35">
      <c r="A5580" s="337">
        <v>27493</v>
      </c>
      <c r="B5580" s="338">
        <f t="shared" si="874"/>
        <v>1975</v>
      </c>
      <c r="C5580" s="338">
        <f t="shared" si="875"/>
        <v>4</v>
      </c>
      <c r="D5580" s="338">
        <f t="shared" si="876"/>
        <v>9</v>
      </c>
      <c r="E5580" s="334">
        <v>0.1</v>
      </c>
      <c r="F5580" s="334">
        <v>0.1</v>
      </c>
      <c r="G5580" s="334">
        <v>0.2</v>
      </c>
      <c r="H5580" s="334">
        <v>0.1</v>
      </c>
      <c r="I5580" s="334">
        <v>0.1</v>
      </c>
      <c r="J5580" s="334">
        <v>0.1</v>
      </c>
      <c r="K5580" s="334">
        <v>0.1</v>
      </c>
      <c r="L5580" s="334">
        <v>0.1</v>
      </c>
      <c r="M5580" s="334">
        <v>0.2</v>
      </c>
      <c r="N5580" s="334">
        <v>0.1</v>
      </c>
      <c r="O5580" s="334">
        <v>0.1</v>
      </c>
      <c r="P5580" s="334">
        <v>0.1</v>
      </c>
      <c r="Q5580" s="334">
        <v>0.1</v>
      </c>
      <c r="R5580" s="334">
        <v>0.1</v>
      </c>
      <c r="S5580" s="334">
        <v>0.2</v>
      </c>
      <c r="T5580" s="334">
        <v>0.1</v>
      </c>
      <c r="U5580" s="334">
        <v>0.1</v>
      </c>
      <c r="V5580" s="334">
        <v>0.1</v>
      </c>
      <c r="W5580" s="334">
        <v>0.1</v>
      </c>
      <c r="X5580" s="334">
        <v>0.1</v>
      </c>
      <c r="Y5580" s="334">
        <v>0.1</v>
      </c>
      <c r="Z5580" s="334">
        <v>0.2</v>
      </c>
      <c r="AA5580" s="334">
        <v>0.1</v>
      </c>
      <c r="AB5580" s="334">
        <v>0.1</v>
      </c>
      <c r="AD5580" s="334">
        <v>2.8</v>
      </c>
      <c r="AE5580" s="334">
        <f t="shared" si="877"/>
        <v>2.8</v>
      </c>
      <c r="AF5580" s="334">
        <f t="shared" si="878"/>
        <v>2.8000000000000012</v>
      </c>
      <c r="AG5580" s="340">
        <f t="shared" si="879"/>
        <v>1.3322676295501878E-15</v>
      </c>
      <c r="AI5580" s="340">
        <f t="shared" si="880"/>
        <v>0</v>
      </c>
      <c r="AJ5580" s="340">
        <f t="shared" si="880"/>
        <v>0</v>
      </c>
      <c r="AK5580" s="340">
        <f t="shared" si="880"/>
        <v>0</v>
      </c>
      <c r="AL5580" s="340">
        <f t="shared" si="880"/>
        <v>0</v>
      </c>
      <c r="AM5580" s="340">
        <f t="shared" si="880"/>
        <v>0</v>
      </c>
    </row>
    <row r="5581" spans="1:39" x14ac:dyDescent="0.35">
      <c r="A5581" s="337">
        <v>27494</v>
      </c>
      <c r="B5581" s="338">
        <f t="shared" si="874"/>
        <v>1975</v>
      </c>
      <c r="C5581" s="338">
        <f t="shared" si="875"/>
        <v>4</v>
      </c>
      <c r="D5581" s="338">
        <f t="shared" si="876"/>
        <v>10</v>
      </c>
      <c r="E5581" s="334">
        <v>0</v>
      </c>
      <c r="F5581" s="334">
        <v>0</v>
      </c>
      <c r="G5581" s="334">
        <v>0</v>
      </c>
      <c r="H5581" s="334">
        <v>0</v>
      </c>
      <c r="I5581" s="334">
        <v>0</v>
      </c>
      <c r="J5581" s="334">
        <v>0</v>
      </c>
      <c r="K5581" s="334">
        <v>0</v>
      </c>
      <c r="L5581" s="334">
        <v>0</v>
      </c>
      <c r="M5581" s="334">
        <v>0</v>
      </c>
      <c r="N5581" s="334">
        <v>0</v>
      </c>
      <c r="O5581" s="334">
        <v>0</v>
      </c>
      <c r="P5581" s="334">
        <v>0</v>
      </c>
      <c r="Q5581" s="334">
        <v>0</v>
      </c>
      <c r="R5581" s="334">
        <v>0</v>
      </c>
      <c r="S5581" s="334">
        <v>0</v>
      </c>
      <c r="T5581" s="334">
        <v>0</v>
      </c>
      <c r="U5581" s="334">
        <v>0</v>
      </c>
      <c r="V5581" s="334">
        <v>0</v>
      </c>
      <c r="W5581" s="334">
        <v>0</v>
      </c>
      <c r="X5581" s="334">
        <v>0</v>
      </c>
      <c r="Y5581" s="334">
        <v>0</v>
      </c>
      <c r="Z5581" s="334">
        <v>0</v>
      </c>
      <c r="AA5581" s="334">
        <v>0</v>
      </c>
      <c r="AB5581" s="334">
        <v>0</v>
      </c>
      <c r="AD5581" s="334">
        <v>0</v>
      </c>
      <c r="AE5581" s="334">
        <f t="shared" si="877"/>
        <v>0</v>
      </c>
      <c r="AF5581" s="334">
        <f t="shared" si="878"/>
        <v>0</v>
      </c>
      <c r="AG5581" s="340">
        <f t="shared" si="879"/>
        <v>0</v>
      </c>
      <c r="AI5581" s="340">
        <f t="shared" si="880"/>
        <v>0</v>
      </c>
      <c r="AJ5581" s="340">
        <f t="shared" si="880"/>
        <v>0</v>
      </c>
      <c r="AK5581" s="340">
        <f t="shared" si="880"/>
        <v>0</v>
      </c>
      <c r="AL5581" s="340">
        <f t="shared" si="880"/>
        <v>0</v>
      </c>
      <c r="AM5581" s="340">
        <f t="shared" si="880"/>
        <v>0</v>
      </c>
    </row>
    <row r="5582" spans="1:39" x14ac:dyDescent="0.35">
      <c r="A5582" s="337">
        <v>27495</v>
      </c>
      <c r="B5582" s="338">
        <f t="shared" si="874"/>
        <v>1975</v>
      </c>
      <c r="C5582" s="338">
        <f t="shared" si="875"/>
        <v>4</v>
      </c>
      <c r="D5582" s="338">
        <f t="shared" si="876"/>
        <v>11</v>
      </c>
      <c r="E5582" s="334">
        <v>0</v>
      </c>
      <c r="F5582" s="334">
        <v>0</v>
      </c>
      <c r="G5582" s="334">
        <v>0</v>
      </c>
      <c r="H5582" s="334">
        <v>0</v>
      </c>
      <c r="I5582" s="334">
        <v>0</v>
      </c>
      <c r="J5582" s="334">
        <v>0</v>
      </c>
      <c r="K5582" s="334">
        <v>0</v>
      </c>
      <c r="L5582" s="334">
        <v>0</v>
      </c>
      <c r="M5582" s="334">
        <v>0</v>
      </c>
      <c r="N5582" s="334">
        <v>0</v>
      </c>
      <c r="O5582" s="334">
        <v>0</v>
      </c>
      <c r="P5582" s="334">
        <v>0</v>
      </c>
      <c r="Q5582" s="334">
        <v>0</v>
      </c>
      <c r="R5582" s="334">
        <v>0</v>
      </c>
      <c r="S5582" s="334">
        <v>0</v>
      </c>
      <c r="T5582" s="334">
        <v>0</v>
      </c>
      <c r="U5582" s="334">
        <v>0</v>
      </c>
      <c r="V5582" s="334">
        <v>0</v>
      </c>
      <c r="W5582" s="334">
        <v>0</v>
      </c>
      <c r="X5582" s="334">
        <v>0</v>
      </c>
      <c r="Y5582" s="334">
        <v>0</v>
      </c>
      <c r="Z5582" s="334">
        <v>0</v>
      </c>
      <c r="AA5582" s="334">
        <v>0</v>
      </c>
      <c r="AB5582" s="334">
        <v>0</v>
      </c>
      <c r="AD5582" s="334">
        <v>0</v>
      </c>
      <c r="AE5582" s="334">
        <f t="shared" si="877"/>
        <v>0</v>
      </c>
      <c r="AF5582" s="334">
        <f t="shared" si="878"/>
        <v>0</v>
      </c>
      <c r="AG5582" s="340">
        <f t="shared" si="879"/>
        <v>0</v>
      </c>
      <c r="AI5582" s="340">
        <f t="shared" si="880"/>
        <v>0</v>
      </c>
      <c r="AJ5582" s="340">
        <f t="shared" si="880"/>
        <v>0</v>
      </c>
      <c r="AK5582" s="340">
        <f t="shared" si="880"/>
        <v>0</v>
      </c>
      <c r="AL5582" s="340">
        <f t="shared" si="880"/>
        <v>0</v>
      </c>
      <c r="AM5582" s="340">
        <f t="shared" si="880"/>
        <v>0</v>
      </c>
    </row>
    <row r="5583" spans="1:39" x14ac:dyDescent="0.35">
      <c r="A5583" s="337">
        <v>27496</v>
      </c>
      <c r="B5583" s="338">
        <f t="shared" si="874"/>
        <v>1975</v>
      </c>
      <c r="C5583" s="338">
        <f t="shared" si="875"/>
        <v>4</v>
      </c>
      <c r="D5583" s="338">
        <f t="shared" si="876"/>
        <v>12</v>
      </c>
      <c r="E5583" s="334">
        <v>0</v>
      </c>
      <c r="F5583" s="334">
        <v>0</v>
      </c>
      <c r="G5583" s="334">
        <v>0</v>
      </c>
      <c r="H5583" s="334">
        <v>0</v>
      </c>
      <c r="I5583" s="334">
        <v>0</v>
      </c>
      <c r="J5583" s="334">
        <v>0</v>
      </c>
      <c r="K5583" s="334">
        <v>0</v>
      </c>
      <c r="L5583" s="334">
        <v>0</v>
      </c>
      <c r="M5583" s="334">
        <v>0</v>
      </c>
      <c r="N5583" s="334">
        <v>0</v>
      </c>
      <c r="O5583" s="334">
        <v>0</v>
      </c>
      <c r="P5583" s="334">
        <v>0</v>
      </c>
      <c r="Q5583" s="334">
        <v>0</v>
      </c>
      <c r="R5583" s="334">
        <v>0</v>
      </c>
      <c r="S5583" s="334">
        <v>0</v>
      </c>
      <c r="T5583" s="334">
        <v>0</v>
      </c>
      <c r="U5583" s="334">
        <v>0</v>
      </c>
      <c r="V5583" s="334">
        <v>0</v>
      </c>
      <c r="W5583" s="334">
        <v>0</v>
      </c>
      <c r="X5583" s="334">
        <v>0</v>
      </c>
      <c r="Y5583" s="334">
        <v>0</v>
      </c>
      <c r="Z5583" s="334">
        <v>0</v>
      </c>
      <c r="AA5583" s="334">
        <v>0</v>
      </c>
      <c r="AB5583" s="334">
        <v>0</v>
      </c>
      <c r="AD5583" s="334">
        <v>0</v>
      </c>
      <c r="AE5583" s="334">
        <f t="shared" si="877"/>
        <v>0</v>
      </c>
      <c r="AF5583" s="334">
        <f t="shared" si="878"/>
        <v>0</v>
      </c>
      <c r="AG5583" s="340">
        <f t="shared" si="879"/>
        <v>0</v>
      </c>
      <c r="AI5583" s="340">
        <f t="shared" si="880"/>
        <v>0</v>
      </c>
      <c r="AJ5583" s="340">
        <f t="shared" si="880"/>
        <v>0</v>
      </c>
      <c r="AK5583" s="340">
        <f t="shared" si="880"/>
        <v>0</v>
      </c>
      <c r="AL5583" s="340">
        <f t="shared" si="880"/>
        <v>0</v>
      </c>
      <c r="AM5583" s="340">
        <f t="shared" si="880"/>
        <v>0</v>
      </c>
    </row>
    <row r="5584" spans="1:39" x14ac:dyDescent="0.35">
      <c r="A5584" s="337">
        <v>27497</v>
      </c>
      <c r="B5584" s="338">
        <f t="shared" si="874"/>
        <v>1975</v>
      </c>
      <c r="C5584" s="338">
        <f t="shared" si="875"/>
        <v>4</v>
      </c>
      <c r="D5584" s="338">
        <f t="shared" si="876"/>
        <v>13</v>
      </c>
      <c r="E5584" s="334">
        <v>0</v>
      </c>
      <c r="F5584" s="334">
        <v>0</v>
      </c>
      <c r="G5584" s="334">
        <v>0</v>
      </c>
      <c r="H5584" s="334">
        <v>0</v>
      </c>
      <c r="I5584" s="334">
        <v>0</v>
      </c>
      <c r="J5584" s="334">
        <v>0</v>
      </c>
      <c r="K5584" s="334">
        <v>0</v>
      </c>
      <c r="L5584" s="334">
        <v>0</v>
      </c>
      <c r="M5584" s="334">
        <v>0</v>
      </c>
      <c r="N5584" s="334">
        <v>0</v>
      </c>
      <c r="O5584" s="334">
        <v>0</v>
      </c>
      <c r="P5584" s="334">
        <v>0</v>
      </c>
      <c r="Q5584" s="334">
        <v>0</v>
      </c>
      <c r="R5584" s="334">
        <v>0</v>
      </c>
      <c r="S5584" s="334">
        <v>0</v>
      </c>
      <c r="T5584" s="334">
        <v>0</v>
      </c>
      <c r="U5584" s="334">
        <v>0</v>
      </c>
      <c r="V5584" s="334">
        <v>0</v>
      </c>
      <c r="W5584" s="334">
        <v>0</v>
      </c>
      <c r="X5584" s="334">
        <v>0</v>
      </c>
      <c r="Y5584" s="334">
        <v>0</v>
      </c>
      <c r="Z5584" s="334">
        <v>0</v>
      </c>
      <c r="AA5584" s="334">
        <v>0</v>
      </c>
      <c r="AB5584" s="334">
        <v>0</v>
      </c>
      <c r="AD5584" s="334">
        <v>0</v>
      </c>
      <c r="AE5584" s="334">
        <f t="shared" si="877"/>
        <v>0</v>
      </c>
      <c r="AF5584" s="334">
        <f t="shared" si="878"/>
        <v>0</v>
      </c>
      <c r="AG5584" s="340">
        <f t="shared" si="879"/>
        <v>0</v>
      </c>
      <c r="AI5584" s="340">
        <f t="shared" si="880"/>
        <v>0</v>
      </c>
      <c r="AJ5584" s="340">
        <f t="shared" si="880"/>
        <v>0</v>
      </c>
      <c r="AK5584" s="340">
        <f t="shared" si="880"/>
        <v>0</v>
      </c>
      <c r="AL5584" s="340">
        <f t="shared" si="880"/>
        <v>0</v>
      </c>
      <c r="AM5584" s="340">
        <f t="shared" si="880"/>
        <v>0</v>
      </c>
    </row>
    <row r="5585" spans="1:39" x14ac:dyDescent="0.35">
      <c r="A5585" s="337">
        <v>27498</v>
      </c>
      <c r="B5585" s="338">
        <f t="shared" si="874"/>
        <v>1975</v>
      </c>
      <c r="C5585" s="338">
        <f t="shared" si="875"/>
        <v>4</v>
      </c>
      <c r="D5585" s="338">
        <f t="shared" si="876"/>
        <v>14</v>
      </c>
      <c r="E5585" s="334">
        <v>0</v>
      </c>
      <c r="F5585" s="334">
        <v>0</v>
      </c>
      <c r="G5585" s="334">
        <v>0</v>
      </c>
      <c r="H5585" s="334">
        <v>0</v>
      </c>
      <c r="I5585" s="334">
        <v>0</v>
      </c>
      <c r="J5585" s="334">
        <v>0</v>
      </c>
      <c r="K5585" s="334">
        <v>0</v>
      </c>
      <c r="L5585" s="334">
        <v>0</v>
      </c>
      <c r="M5585" s="334">
        <v>0</v>
      </c>
      <c r="N5585" s="334">
        <v>0</v>
      </c>
      <c r="O5585" s="334">
        <v>0</v>
      </c>
      <c r="P5585" s="334">
        <v>0</v>
      </c>
      <c r="Q5585" s="334">
        <v>0</v>
      </c>
      <c r="R5585" s="334">
        <v>0</v>
      </c>
      <c r="S5585" s="334">
        <v>0</v>
      </c>
      <c r="T5585" s="334">
        <v>0</v>
      </c>
      <c r="U5585" s="334">
        <v>0</v>
      </c>
      <c r="V5585" s="334">
        <v>0</v>
      </c>
      <c r="W5585" s="334">
        <v>0</v>
      </c>
      <c r="X5585" s="334">
        <v>0</v>
      </c>
      <c r="Y5585" s="334">
        <v>0</v>
      </c>
      <c r="Z5585" s="334">
        <v>0</v>
      </c>
      <c r="AA5585" s="334">
        <v>0</v>
      </c>
      <c r="AB5585" s="334">
        <v>0</v>
      </c>
      <c r="AD5585" s="334">
        <v>0</v>
      </c>
      <c r="AE5585" s="334">
        <f t="shared" si="877"/>
        <v>0</v>
      </c>
      <c r="AF5585" s="334">
        <f t="shared" si="878"/>
        <v>0</v>
      </c>
      <c r="AG5585" s="340">
        <f t="shared" si="879"/>
        <v>0</v>
      </c>
      <c r="AI5585" s="340">
        <f t="shared" si="880"/>
        <v>0</v>
      </c>
      <c r="AJ5585" s="340">
        <f t="shared" si="880"/>
        <v>0</v>
      </c>
      <c r="AK5585" s="340">
        <f t="shared" si="880"/>
        <v>0</v>
      </c>
      <c r="AL5585" s="340">
        <f t="shared" si="880"/>
        <v>0</v>
      </c>
      <c r="AM5585" s="340">
        <f t="shared" si="880"/>
        <v>0</v>
      </c>
    </row>
    <row r="5586" spans="1:39" x14ac:dyDescent="0.35">
      <c r="A5586" s="337">
        <v>27499</v>
      </c>
      <c r="B5586" s="338">
        <f t="shared" si="874"/>
        <v>1975</v>
      </c>
      <c r="C5586" s="338">
        <f t="shared" si="875"/>
        <v>4</v>
      </c>
      <c r="D5586" s="338">
        <f t="shared" si="876"/>
        <v>15</v>
      </c>
      <c r="E5586" s="334">
        <v>0</v>
      </c>
      <c r="F5586" s="334">
        <v>0</v>
      </c>
      <c r="G5586" s="334">
        <v>0</v>
      </c>
      <c r="H5586" s="334">
        <v>0</v>
      </c>
      <c r="I5586" s="334">
        <v>0</v>
      </c>
      <c r="J5586" s="334">
        <v>0</v>
      </c>
      <c r="K5586" s="334">
        <v>0</v>
      </c>
      <c r="L5586" s="334">
        <v>0</v>
      </c>
      <c r="M5586" s="334">
        <v>0</v>
      </c>
      <c r="N5586" s="334">
        <v>0</v>
      </c>
      <c r="O5586" s="334">
        <v>0</v>
      </c>
      <c r="P5586" s="334">
        <v>0</v>
      </c>
      <c r="Q5586" s="334">
        <v>0</v>
      </c>
      <c r="R5586" s="334">
        <v>0</v>
      </c>
      <c r="S5586" s="334">
        <v>0</v>
      </c>
      <c r="T5586" s="334">
        <v>0</v>
      </c>
      <c r="U5586" s="334">
        <v>0</v>
      </c>
      <c r="V5586" s="334">
        <v>0</v>
      </c>
      <c r="W5586" s="334">
        <v>0</v>
      </c>
      <c r="X5586" s="334">
        <v>0</v>
      </c>
      <c r="Y5586" s="334">
        <v>0</v>
      </c>
      <c r="Z5586" s="334">
        <v>0</v>
      </c>
      <c r="AA5586" s="334">
        <v>0</v>
      </c>
      <c r="AB5586" s="334">
        <v>0</v>
      </c>
      <c r="AD5586" s="334">
        <v>0</v>
      </c>
      <c r="AE5586" s="334">
        <f t="shared" si="877"/>
        <v>0</v>
      </c>
      <c r="AF5586" s="334">
        <f t="shared" si="878"/>
        <v>0</v>
      </c>
      <c r="AG5586" s="340">
        <f t="shared" si="879"/>
        <v>0</v>
      </c>
      <c r="AI5586" s="340">
        <f t="shared" si="880"/>
        <v>0</v>
      </c>
      <c r="AJ5586" s="340">
        <f t="shared" si="880"/>
        <v>0</v>
      </c>
      <c r="AK5586" s="340">
        <f t="shared" si="880"/>
        <v>0</v>
      </c>
      <c r="AL5586" s="340">
        <f t="shared" si="880"/>
        <v>0</v>
      </c>
      <c r="AM5586" s="340">
        <f t="shared" si="880"/>
        <v>0</v>
      </c>
    </row>
    <row r="5587" spans="1:39" x14ac:dyDescent="0.35">
      <c r="A5587" s="337">
        <v>27500</v>
      </c>
      <c r="B5587" s="338">
        <f t="shared" si="874"/>
        <v>1975</v>
      </c>
      <c r="C5587" s="338">
        <f t="shared" si="875"/>
        <v>4</v>
      </c>
      <c r="D5587" s="338">
        <f t="shared" si="876"/>
        <v>16</v>
      </c>
      <c r="E5587" s="334">
        <v>0</v>
      </c>
      <c r="F5587" s="334">
        <v>0</v>
      </c>
      <c r="G5587" s="334">
        <v>0</v>
      </c>
      <c r="H5587" s="334">
        <v>0</v>
      </c>
      <c r="I5587" s="334">
        <v>0</v>
      </c>
      <c r="J5587" s="334">
        <v>0</v>
      </c>
      <c r="K5587" s="334">
        <v>0</v>
      </c>
      <c r="L5587" s="334">
        <v>0</v>
      </c>
      <c r="M5587" s="334">
        <v>0</v>
      </c>
      <c r="N5587" s="334">
        <v>0</v>
      </c>
      <c r="O5587" s="334">
        <v>0</v>
      </c>
      <c r="P5587" s="334">
        <v>0</v>
      </c>
      <c r="Q5587" s="334">
        <v>0</v>
      </c>
      <c r="R5587" s="334">
        <v>0</v>
      </c>
      <c r="S5587" s="334">
        <v>0</v>
      </c>
      <c r="T5587" s="334">
        <v>0</v>
      </c>
      <c r="U5587" s="334">
        <v>0</v>
      </c>
      <c r="V5587" s="334">
        <v>0</v>
      </c>
      <c r="W5587" s="334">
        <v>0</v>
      </c>
      <c r="X5587" s="334">
        <v>0</v>
      </c>
      <c r="Y5587" s="334">
        <v>0</v>
      </c>
      <c r="Z5587" s="334">
        <v>0</v>
      </c>
      <c r="AA5587" s="334">
        <v>0</v>
      </c>
      <c r="AB5587" s="334">
        <v>0</v>
      </c>
      <c r="AD5587" s="334">
        <v>0</v>
      </c>
      <c r="AE5587" s="334">
        <f t="shared" si="877"/>
        <v>0</v>
      </c>
      <c r="AF5587" s="334">
        <f t="shared" si="878"/>
        <v>0</v>
      </c>
      <c r="AG5587" s="340">
        <f t="shared" si="879"/>
        <v>0</v>
      </c>
      <c r="AI5587" s="340">
        <f t="shared" si="880"/>
        <v>0</v>
      </c>
      <c r="AJ5587" s="340">
        <f t="shared" si="880"/>
        <v>0</v>
      </c>
      <c r="AK5587" s="340">
        <f t="shared" si="880"/>
        <v>0</v>
      </c>
      <c r="AL5587" s="340">
        <f t="shared" si="880"/>
        <v>0</v>
      </c>
      <c r="AM5587" s="340">
        <f t="shared" si="880"/>
        <v>0</v>
      </c>
    </row>
    <row r="5588" spans="1:39" x14ac:dyDescent="0.35">
      <c r="A5588" s="337">
        <v>27501</v>
      </c>
      <c r="B5588" s="338">
        <f t="shared" si="874"/>
        <v>1975</v>
      </c>
      <c r="C5588" s="338">
        <f t="shared" si="875"/>
        <v>4</v>
      </c>
      <c r="D5588" s="338">
        <f t="shared" si="876"/>
        <v>17</v>
      </c>
      <c r="E5588" s="334">
        <v>0</v>
      </c>
      <c r="F5588" s="334">
        <v>0</v>
      </c>
      <c r="G5588" s="334">
        <v>0</v>
      </c>
      <c r="H5588" s="334">
        <v>0</v>
      </c>
      <c r="I5588" s="334">
        <v>0</v>
      </c>
      <c r="J5588" s="334">
        <v>0</v>
      </c>
      <c r="K5588" s="334">
        <v>0</v>
      </c>
      <c r="L5588" s="334">
        <v>0</v>
      </c>
      <c r="M5588" s="334">
        <v>0</v>
      </c>
      <c r="N5588" s="334">
        <v>0</v>
      </c>
      <c r="O5588" s="334">
        <v>0</v>
      </c>
      <c r="P5588" s="334">
        <v>0</v>
      </c>
      <c r="Q5588" s="334">
        <v>0</v>
      </c>
      <c r="R5588" s="334">
        <v>0</v>
      </c>
      <c r="S5588" s="334">
        <v>0</v>
      </c>
      <c r="T5588" s="334">
        <v>0</v>
      </c>
      <c r="U5588" s="334">
        <v>0</v>
      </c>
      <c r="V5588" s="334">
        <v>0</v>
      </c>
      <c r="W5588" s="334">
        <v>0</v>
      </c>
      <c r="X5588" s="334">
        <v>0</v>
      </c>
      <c r="Y5588" s="334">
        <v>0</v>
      </c>
      <c r="Z5588" s="334">
        <v>0</v>
      </c>
      <c r="AA5588" s="334">
        <v>0</v>
      </c>
      <c r="AB5588" s="334">
        <v>0</v>
      </c>
      <c r="AD5588" s="334">
        <v>0</v>
      </c>
      <c r="AE5588" s="334">
        <f t="shared" si="877"/>
        <v>0</v>
      </c>
      <c r="AF5588" s="334">
        <f t="shared" si="878"/>
        <v>0</v>
      </c>
      <c r="AG5588" s="340">
        <f t="shared" si="879"/>
        <v>0</v>
      </c>
      <c r="AI5588" s="340">
        <f t="shared" ref="AI5588:AM5603" si="881">IF($C5588=AI$1,$AF5588,0)</f>
        <v>0</v>
      </c>
      <c r="AJ5588" s="340">
        <f t="shared" si="881"/>
        <v>0</v>
      </c>
      <c r="AK5588" s="340">
        <f t="shared" si="881"/>
        <v>0</v>
      </c>
      <c r="AL5588" s="340">
        <f t="shared" si="881"/>
        <v>0</v>
      </c>
      <c r="AM5588" s="340">
        <f t="shared" si="881"/>
        <v>0</v>
      </c>
    </row>
    <row r="5589" spans="1:39" x14ac:dyDescent="0.35">
      <c r="A5589" s="337">
        <v>27502</v>
      </c>
      <c r="B5589" s="338">
        <f t="shared" si="874"/>
        <v>1975</v>
      </c>
      <c r="C5589" s="338">
        <f t="shared" si="875"/>
        <v>4</v>
      </c>
      <c r="D5589" s="338">
        <f t="shared" si="876"/>
        <v>18</v>
      </c>
      <c r="E5589" s="334">
        <v>0</v>
      </c>
      <c r="F5589" s="334">
        <v>0</v>
      </c>
      <c r="G5589" s="334">
        <v>0</v>
      </c>
      <c r="H5589" s="334">
        <v>0</v>
      </c>
      <c r="I5589" s="334">
        <v>0</v>
      </c>
      <c r="J5589" s="334">
        <v>0</v>
      </c>
      <c r="K5589" s="334">
        <v>0</v>
      </c>
      <c r="L5589" s="334">
        <v>0</v>
      </c>
      <c r="M5589" s="334">
        <v>0</v>
      </c>
      <c r="N5589" s="334">
        <v>0</v>
      </c>
      <c r="O5589" s="334">
        <v>0</v>
      </c>
      <c r="P5589" s="334">
        <v>0</v>
      </c>
      <c r="Q5589" s="334">
        <v>0</v>
      </c>
      <c r="R5589" s="334">
        <v>0</v>
      </c>
      <c r="S5589" s="334">
        <v>0</v>
      </c>
      <c r="T5589" s="334">
        <v>0</v>
      </c>
      <c r="U5589" s="334">
        <v>0</v>
      </c>
      <c r="V5589" s="334">
        <v>0</v>
      </c>
      <c r="W5589" s="334">
        <v>0</v>
      </c>
      <c r="X5589" s="334">
        <v>0</v>
      </c>
      <c r="Y5589" s="334">
        <v>0</v>
      </c>
      <c r="Z5589" s="334">
        <v>0</v>
      </c>
      <c r="AA5589" s="334">
        <v>0</v>
      </c>
      <c r="AB5589" s="334">
        <v>0</v>
      </c>
      <c r="AD5589" s="334">
        <v>0</v>
      </c>
      <c r="AE5589" s="334">
        <f t="shared" si="877"/>
        <v>0</v>
      </c>
      <c r="AF5589" s="334">
        <f t="shared" si="878"/>
        <v>0</v>
      </c>
      <c r="AG5589" s="340">
        <f t="shared" si="879"/>
        <v>0</v>
      </c>
      <c r="AI5589" s="340">
        <f t="shared" si="881"/>
        <v>0</v>
      </c>
      <c r="AJ5589" s="340">
        <f t="shared" si="881"/>
        <v>0</v>
      </c>
      <c r="AK5589" s="340">
        <f t="shared" si="881"/>
        <v>0</v>
      </c>
      <c r="AL5589" s="340">
        <f t="shared" si="881"/>
        <v>0</v>
      </c>
      <c r="AM5589" s="340">
        <f t="shared" si="881"/>
        <v>0</v>
      </c>
    </row>
    <row r="5590" spans="1:39" x14ac:dyDescent="0.35">
      <c r="A5590" s="337">
        <v>27503</v>
      </c>
      <c r="B5590" s="338">
        <f t="shared" si="874"/>
        <v>1975</v>
      </c>
      <c r="C5590" s="338">
        <f t="shared" si="875"/>
        <v>4</v>
      </c>
      <c r="D5590" s="338">
        <f t="shared" si="876"/>
        <v>19</v>
      </c>
      <c r="E5590" s="334">
        <v>0</v>
      </c>
      <c r="F5590" s="334">
        <v>0</v>
      </c>
      <c r="G5590" s="334">
        <v>0</v>
      </c>
      <c r="H5590" s="334">
        <v>0</v>
      </c>
      <c r="I5590" s="334">
        <v>0</v>
      </c>
      <c r="J5590" s="334">
        <v>0</v>
      </c>
      <c r="K5590" s="334">
        <v>0</v>
      </c>
      <c r="L5590" s="334">
        <v>0</v>
      </c>
      <c r="M5590" s="334">
        <v>0</v>
      </c>
      <c r="N5590" s="334">
        <v>0</v>
      </c>
      <c r="O5590" s="334">
        <v>0</v>
      </c>
      <c r="P5590" s="334">
        <v>0</v>
      </c>
      <c r="Q5590" s="334">
        <v>0</v>
      </c>
      <c r="R5590" s="334">
        <v>0</v>
      </c>
      <c r="S5590" s="334">
        <v>0</v>
      </c>
      <c r="T5590" s="334">
        <v>0</v>
      </c>
      <c r="U5590" s="334">
        <v>0</v>
      </c>
      <c r="V5590" s="334">
        <v>0</v>
      </c>
      <c r="W5590" s="334">
        <v>0</v>
      </c>
      <c r="X5590" s="334">
        <v>0</v>
      </c>
      <c r="Y5590" s="334">
        <v>0</v>
      </c>
      <c r="Z5590" s="334">
        <v>0</v>
      </c>
      <c r="AA5590" s="334">
        <v>0</v>
      </c>
      <c r="AB5590" s="334">
        <v>0</v>
      </c>
      <c r="AD5590" s="334">
        <v>0</v>
      </c>
      <c r="AE5590" s="334">
        <f t="shared" si="877"/>
        <v>0</v>
      </c>
      <c r="AF5590" s="334">
        <f t="shared" si="878"/>
        <v>0</v>
      </c>
      <c r="AG5590" s="340">
        <f t="shared" si="879"/>
        <v>0</v>
      </c>
      <c r="AI5590" s="340">
        <f t="shared" si="881"/>
        <v>0</v>
      </c>
      <c r="AJ5590" s="340">
        <f t="shared" si="881"/>
        <v>0</v>
      </c>
      <c r="AK5590" s="340">
        <f t="shared" si="881"/>
        <v>0</v>
      </c>
      <c r="AL5590" s="340">
        <f t="shared" si="881"/>
        <v>0</v>
      </c>
      <c r="AM5590" s="340">
        <f t="shared" si="881"/>
        <v>0</v>
      </c>
    </row>
    <row r="5591" spans="1:39" x14ac:dyDescent="0.35">
      <c r="A5591" s="337">
        <v>27504</v>
      </c>
      <c r="B5591" s="338">
        <f t="shared" si="874"/>
        <v>1975</v>
      </c>
      <c r="C5591" s="338">
        <f t="shared" si="875"/>
        <v>4</v>
      </c>
      <c r="D5591" s="338">
        <f t="shared" si="876"/>
        <v>20</v>
      </c>
      <c r="E5591" s="334">
        <v>0</v>
      </c>
      <c r="F5591" s="334">
        <v>0</v>
      </c>
      <c r="G5591" s="334">
        <v>0.1</v>
      </c>
      <c r="H5591" s="334">
        <v>0</v>
      </c>
      <c r="I5591" s="334">
        <v>0.1</v>
      </c>
      <c r="J5591" s="334">
        <v>0</v>
      </c>
      <c r="K5591" s="334">
        <v>0.1</v>
      </c>
      <c r="L5591" s="334">
        <v>0</v>
      </c>
      <c r="M5591" s="334">
        <v>0</v>
      </c>
      <c r="N5591" s="334">
        <v>0</v>
      </c>
      <c r="O5591" s="334">
        <v>0</v>
      </c>
      <c r="P5591" s="334">
        <v>0</v>
      </c>
      <c r="Q5591" s="334">
        <v>0</v>
      </c>
      <c r="R5591" s="334">
        <v>0</v>
      </c>
      <c r="S5591" s="334">
        <v>0</v>
      </c>
      <c r="T5591" s="334">
        <v>0</v>
      </c>
      <c r="U5591" s="334">
        <v>0</v>
      </c>
      <c r="V5591" s="334">
        <v>0</v>
      </c>
      <c r="W5591" s="334">
        <v>0</v>
      </c>
      <c r="X5591" s="334">
        <v>0</v>
      </c>
      <c r="Y5591" s="334">
        <v>0</v>
      </c>
      <c r="Z5591" s="334">
        <v>0</v>
      </c>
      <c r="AA5591" s="334">
        <v>0</v>
      </c>
      <c r="AB5591" s="334">
        <v>0</v>
      </c>
      <c r="AD5591" s="334">
        <v>0.3</v>
      </c>
      <c r="AE5591" s="334">
        <f t="shared" si="877"/>
        <v>0.3</v>
      </c>
      <c r="AF5591" s="334">
        <f t="shared" si="878"/>
        <v>0.30000000000000004</v>
      </c>
      <c r="AG5591" s="340">
        <f t="shared" si="879"/>
        <v>5.5511151231257827E-17</v>
      </c>
      <c r="AI5591" s="340">
        <f t="shared" si="881"/>
        <v>0</v>
      </c>
      <c r="AJ5591" s="340">
        <f t="shared" si="881"/>
        <v>0</v>
      </c>
      <c r="AK5591" s="340">
        <f t="shared" si="881"/>
        <v>0</v>
      </c>
      <c r="AL5591" s="340">
        <f t="shared" si="881"/>
        <v>0</v>
      </c>
      <c r="AM5591" s="340">
        <f t="shared" si="881"/>
        <v>0</v>
      </c>
    </row>
    <row r="5592" spans="1:39" x14ac:dyDescent="0.35">
      <c r="A5592" s="337">
        <v>27505</v>
      </c>
      <c r="B5592" s="338">
        <f t="shared" si="874"/>
        <v>1975</v>
      </c>
      <c r="C5592" s="338">
        <f t="shared" si="875"/>
        <v>4</v>
      </c>
      <c r="D5592" s="338">
        <f t="shared" si="876"/>
        <v>21</v>
      </c>
      <c r="E5592" s="334">
        <v>0</v>
      </c>
      <c r="F5592" s="334">
        <v>0</v>
      </c>
      <c r="G5592" s="334">
        <v>0</v>
      </c>
      <c r="H5592" s="334">
        <v>0</v>
      </c>
      <c r="I5592" s="334">
        <v>0</v>
      </c>
      <c r="J5592" s="334">
        <v>0</v>
      </c>
      <c r="K5592" s="334">
        <v>0</v>
      </c>
      <c r="L5592" s="334">
        <v>0</v>
      </c>
      <c r="M5592" s="334">
        <v>0</v>
      </c>
      <c r="N5592" s="334">
        <v>0</v>
      </c>
      <c r="O5592" s="334">
        <v>0</v>
      </c>
      <c r="P5592" s="334">
        <v>0</v>
      </c>
      <c r="Q5592" s="334">
        <v>0</v>
      </c>
      <c r="R5592" s="334">
        <v>0</v>
      </c>
      <c r="S5592" s="334">
        <v>0</v>
      </c>
      <c r="T5592" s="334">
        <v>0</v>
      </c>
      <c r="U5592" s="334">
        <v>0</v>
      </c>
      <c r="V5592" s="334">
        <v>0</v>
      </c>
      <c r="W5592" s="334">
        <v>0</v>
      </c>
      <c r="X5592" s="334">
        <v>0</v>
      </c>
      <c r="Y5592" s="334">
        <v>0</v>
      </c>
      <c r="Z5592" s="334">
        <v>0</v>
      </c>
      <c r="AA5592" s="334">
        <v>0</v>
      </c>
      <c r="AB5592" s="334">
        <v>0</v>
      </c>
      <c r="AD5592" s="334">
        <v>0</v>
      </c>
      <c r="AE5592" s="334">
        <f t="shared" si="877"/>
        <v>0</v>
      </c>
      <c r="AF5592" s="334">
        <f t="shared" si="878"/>
        <v>0</v>
      </c>
      <c r="AG5592" s="340">
        <f t="shared" si="879"/>
        <v>0</v>
      </c>
      <c r="AI5592" s="340">
        <f t="shared" si="881"/>
        <v>0</v>
      </c>
      <c r="AJ5592" s="340">
        <f t="shared" si="881"/>
        <v>0</v>
      </c>
      <c r="AK5592" s="340">
        <f t="shared" si="881"/>
        <v>0</v>
      </c>
      <c r="AL5592" s="340">
        <f t="shared" si="881"/>
        <v>0</v>
      </c>
      <c r="AM5592" s="340">
        <f t="shared" si="881"/>
        <v>0</v>
      </c>
    </row>
    <row r="5593" spans="1:39" x14ac:dyDescent="0.35">
      <c r="A5593" s="337">
        <v>27506</v>
      </c>
      <c r="B5593" s="338">
        <f t="shared" si="874"/>
        <v>1975</v>
      </c>
      <c r="C5593" s="338">
        <f t="shared" si="875"/>
        <v>4</v>
      </c>
      <c r="D5593" s="338">
        <f t="shared" si="876"/>
        <v>22</v>
      </c>
      <c r="E5593" s="334">
        <v>0</v>
      </c>
      <c r="F5593" s="334">
        <v>0</v>
      </c>
      <c r="G5593" s="334">
        <v>0</v>
      </c>
      <c r="H5593" s="334">
        <v>0</v>
      </c>
      <c r="I5593" s="334">
        <v>0</v>
      </c>
      <c r="J5593" s="334">
        <v>0</v>
      </c>
      <c r="K5593" s="334">
        <v>0</v>
      </c>
      <c r="L5593" s="334">
        <v>0</v>
      </c>
      <c r="M5593" s="334">
        <v>0</v>
      </c>
      <c r="N5593" s="334">
        <v>0</v>
      </c>
      <c r="O5593" s="334">
        <v>0</v>
      </c>
      <c r="P5593" s="334">
        <v>0</v>
      </c>
      <c r="Q5593" s="334">
        <v>0</v>
      </c>
      <c r="R5593" s="334">
        <v>0</v>
      </c>
      <c r="S5593" s="334">
        <v>0</v>
      </c>
      <c r="T5593" s="334">
        <v>0</v>
      </c>
      <c r="U5593" s="334">
        <v>0</v>
      </c>
      <c r="V5593" s="334">
        <v>0</v>
      </c>
      <c r="W5593" s="334">
        <v>0</v>
      </c>
      <c r="X5593" s="334">
        <v>0</v>
      </c>
      <c r="Y5593" s="334">
        <v>0</v>
      </c>
      <c r="Z5593" s="334">
        <v>0</v>
      </c>
      <c r="AA5593" s="334">
        <v>0</v>
      </c>
      <c r="AB5593" s="334">
        <v>0</v>
      </c>
      <c r="AD5593" s="334">
        <v>0</v>
      </c>
      <c r="AE5593" s="334">
        <f t="shared" si="877"/>
        <v>0</v>
      </c>
      <c r="AF5593" s="334">
        <f t="shared" si="878"/>
        <v>0</v>
      </c>
      <c r="AG5593" s="340">
        <f t="shared" si="879"/>
        <v>0</v>
      </c>
      <c r="AI5593" s="340">
        <f t="shared" si="881"/>
        <v>0</v>
      </c>
      <c r="AJ5593" s="340">
        <f t="shared" si="881"/>
        <v>0</v>
      </c>
      <c r="AK5593" s="340">
        <f t="shared" si="881"/>
        <v>0</v>
      </c>
      <c r="AL5593" s="340">
        <f t="shared" si="881"/>
        <v>0</v>
      </c>
      <c r="AM5593" s="340">
        <f t="shared" si="881"/>
        <v>0</v>
      </c>
    </row>
    <row r="5594" spans="1:39" x14ac:dyDescent="0.35">
      <c r="A5594" s="337">
        <v>27507</v>
      </c>
      <c r="B5594" s="338">
        <f t="shared" si="874"/>
        <v>1975</v>
      </c>
      <c r="C5594" s="338">
        <f t="shared" si="875"/>
        <v>4</v>
      </c>
      <c r="D5594" s="338">
        <f t="shared" si="876"/>
        <v>23</v>
      </c>
      <c r="E5594" s="334">
        <v>0</v>
      </c>
      <c r="F5594" s="334">
        <v>0</v>
      </c>
      <c r="G5594" s="334">
        <v>0</v>
      </c>
      <c r="H5594" s="334">
        <v>0</v>
      </c>
      <c r="I5594" s="334">
        <v>0</v>
      </c>
      <c r="J5594" s="334">
        <v>0</v>
      </c>
      <c r="K5594" s="334">
        <v>0</v>
      </c>
      <c r="L5594" s="334">
        <v>0</v>
      </c>
      <c r="M5594" s="334">
        <v>0</v>
      </c>
      <c r="N5594" s="334">
        <v>0</v>
      </c>
      <c r="O5594" s="334">
        <v>0</v>
      </c>
      <c r="P5594" s="334">
        <v>0</v>
      </c>
      <c r="Q5594" s="334">
        <v>0</v>
      </c>
      <c r="R5594" s="334">
        <v>0</v>
      </c>
      <c r="S5594" s="334">
        <v>0</v>
      </c>
      <c r="T5594" s="334">
        <v>0</v>
      </c>
      <c r="U5594" s="334">
        <v>0</v>
      </c>
      <c r="V5594" s="334">
        <v>0</v>
      </c>
      <c r="W5594" s="334">
        <v>0</v>
      </c>
      <c r="X5594" s="334">
        <v>0</v>
      </c>
      <c r="Y5594" s="334">
        <v>0</v>
      </c>
      <c r="Z5594" s="334">
        <v>0</v>
      </c>
      <c r="AA5594" s="334">
        <v>0</v>
      </c>
      <c r="AB5594" s="334">
        <v>0</v>
      </c>
      <c r="AD5594" s="334">
        <v>0</v>
      </c>
      <c r="AE5594" s="334">
        <f t="shared" si="877"/>
        <v>0</v>
      </c>
      <c r="AF5594" s="334">
        <f t="shared" si="878"/>
        <v>0</v>
      </c>
      <c r="AG5594" s="340">
        <f t="shared" si="879"/>
        <v>0</v>
      </c>
      <c r="AI5594" s="340">
        <f t="shared" si="881"/>
        <v>0</v>
      </c>
      <c r="AJ5594" s="340">
        <f t="shared" si="881"/>
        <v>0</v>
      </c>
      <c r="AK5594" s="340">
        <f t="shared" si="881"/>
        <v>0</v>
      </c>
      <c r="AL5594" s="340">
        <f t="shared" si="881"/>
        <v>0</v>
      </c>
      <c r="AM5594" s="340">
        <f t="shared" si="881"/>
        <v>0</v>
      </c>
    </row>
    <row r="5595" spans="1:39" x14ac:dyDescent="0.35">
      <c r="A5595" s="337">
        <v>27508</v>
      </c>
      <c r="B5595" s="338">
        <f t="shared" si="874"/>
        <v>1975</v>
      </c>
      <c r="C5595" s="338">
        <f t="shared" si="875"/>
        <v>4</v>
      </c>
      <c r="D5595" s="338">
        <f t="shared" si="876"/>
        <v>24</v>
      </c>
      <c r="E5595" s="334">
        <v>0</v>
      </c>
      <c r="F5595" s="334">
        <v>0</v>
      </c>
      <c r="G5595" s="334">
        <v>0</v>
      </c>
      <c r="H5595" s="334">
        <v>0</v>
      </c>
      <c r="I5595" s="334">
        <v>0</v>
      </c>
      <c r="J5595" s="334">
        <v>0</v>
      </c>
      <c r="K5595" s="334">
        <v>0</v>
      </c>
      <c r="L5595" s="334">
        <v>0</v>
      </c>
      <c r="M5595" s="334">
        <v>0</v>
      </c>
      <c r="N5595" s="334">
        <v>0</v>
      </c>
      <c r="O5595" s="334">
        <v>0</v>
      </c>
      <c r="P5595" s="334">
        <v>0</v>
      </c>
      <c r="Q5595" s="334">
        <v>0</v>
      </c>
      <c r="R5595" s="334">
        <v>0</v>
      </c>
      <c r="S5595" s="334">
        <v>0</v>
      </c>
      <c r="T5595" s="334">
        <v>0</v>
      </c>
      <c r="U5595" s="334">
        <v>0</v>
      </c>
      <c r="V5595" s="334">
        <v>0</v>
      </c>
      <c r="W5595" s="334">
        <v>0</v>
      </c>
      <c r="X5595" s="334">
        <v>0</v>
      </c>
      <c r="Y5595" s="334">
        <v>0</v>
      </c>
      <c r="Z5595" s="334">
        <v>0</v>
      </c>
      <c r="AA5595" s="334">
        <v>0</v>
      </c>
      <c r="AB5595" s="334">
        <v>0</v>
      </c>
      <c r="AD5595" s="334">
        <v>0</v>
      </c>
      <c r="AE5595" s="334">
        <f t="shared" si="877"/>
        <v>0</v>
      </c>
      <c r="AF5595" s="334">
        <f t="shared" si="878"/>
        <v>0</v>
      </c>
      <c r="AG5595" s="340">
        <f t="shared" si="879"/>
        <v>0</v>
      </c>
      <c r="AI5595" s="340">
        <f t="shared" si="881"/>
        <v>0</v>
      </c>
      <c r="AJ5595" s="340">
        <f t="shared" si="881"/>
        <v>0</v>
      </c>
      <c r="AK5595" s="340">
        <f t="shared" si="881"/>
        <v>0</v>
      </c>
      <c r="AL5595" s="340">
        <f t="shared" si="881"/>
        <v>0</v>
      </c>
      <c r="AM5595" s="340">
        <f t="shared" si="881"/>
        <v>0</v>
      </c>
    </row>
    <row r="5596" spans="1:39" x14ac:dyDescent="0.35">
      <c r="A5596" s="337">
        <v>27509</v>
      </c>
      <c r="B5596" s="338">
        <f t="shared" si="874"/>
        <v>1975</v>
      </c>
      <c r="C5596" s="338">
        <f t="shared" si="875"/>
        <v>4</v>
      </c>
      <c r="D5596" s="338">
        <f t="shared" si="876"/>
        <v>25</v>
      </c>
      <c r="E5596" s="334">
        <v>0</v>
      </c>
      <c r="F5596" s="334">
        <v>0</v>
      </c>
      <c r="G5596" s="334">
        <v>0</v>
      </c>
      <c r="H5596" s="334">
        <v>0</v>
      </c>
      <c r="I5596" s="334">
        <v>0</v>
      </c>
      <c r="J5596" s="334">
        <v>0</v>
      </c>
      <c r="K5596" s="334">
        <v>0</v>
      </c>
      <c r="L5596" s="334">
        <v>0</v>
      </c>
      <c r="M5596" s="334">
        <v>0</v>
      </c>
      <c r="N5596" s="334">
        <v>0</v>
      </c>
      <c r="O5596" s="334">
        <v>0</v>
      </c>
      <c r="P5596" s="334">
        <v>0</v>
      </c>
      <c r="Q5596" s="334">
        <v>0</v>
      </c>
      <c r="R5596" s="334">
        <v>0</v>
      </c>
      <c r="S5596" s="334">
        <v>0</v>
      </c>
      <c r="T5596" s="334">
        <v>0</v>
      </c>
      <c r="U5596" s="334">
        <v>0</v>
      </c>
      <c r="V5596" s="334">
        <v>0.3</v>
      </c>
      <c r="W5596" s="334">
        <v>0.2</v>
      </c>
      <c r="X5596" s="334">
        <v>0.3</v>
      </c>
      <c r="Y5596" s="334">
        <v>0</v>
      </c>
      <c r="Z5596" s="334">
        <v>0</v>
      </c>
      <c r="AA5596" s="334">
        <v>0</v>
      </c>
      <c r="AB5596" s="334">
        <v>0</v>
      </c>
      <c r="AD5596" s="334">
        <v>0.8</v>
      </c>
      <c r="AE5596" s="334">
        <f t="shared" si="877"/>
        <v>0.8</v>
      </c>
      <c r="AF5596" s="334">
        <f t="shared" si="878"/>
        <v>0.8</v>
      </c>
      <c r="AG5596" s="340">
        <f t="shared" si="879"/>
        <v>0</v>
      </c>
      <c r="AI5596" s="340">
        <f t="shared" si="881"/>
        <v>0</v>
      </c>
      <c r="AJ5596" s="340">
        <f t="shared" si="881"/>
        <v>0</v>
      </c>
      <c r="AK5596" s="340">
        <f t="shared" si="881"/>
        <v>0</v>
      </c>
      <c r="AL5596" s="340">
        <f t="shared" si="881"/>
        <v>0</v>
      </c>
      <c r="AM5596" s="340">
        <f t="shared" si="881"/>
        <v>0</v>
      </c>
    </row>
    <row r="5597" spans="1:39" x14ac:dyDescent="0.35">
      <c r="A5597" s="337">
        <v>27510</v>
      </c>
      <c r="B5597" s="338">
        <f t="shared" si="874"/>
        <v>1975</v>
      </c>
      <c r="C5597" s="338">
        <f t="shared" si="875"/>
        <v>4</v>
      </c>
      <c r="D5597" s="338">
        <f t="shared" si="876"/>
        <v>26</v>
      </c>
      <c r="E5597" s="334">
        <v>0</v>
      </c>
      <c r="F5597" s="334">
        <v>0</v>
      </c>
      <c r="G5597" s="334">
        <v>0</v>
      </c>
      <c r="H5597" s="334">
        <v>0</v>
      </c>
      <c r="I5597" s="334">
        <v>0</v>
      </c>
      <c r="J5597" s="334">
        <v>0</v>
      </c>
      <c r="K5597" s="334">
        <v>0</v>
      </c>
      <c r="L5597" s="334">
        <v>0</v>
      </c>
      <c r="M5597" s="334">
        <v>0</v>
      </c>
      <c r="N5597" s="334">
        <v>0</v>
      </c>
      <c r="O5597" s="334">
        <v>0</v>
      </c>
      <c r="P5597" s="334">
        <v>0</v>
      </c>
      <c r="Q5597" s="334">
        <v>0</v>
      </c>
      <c r="R5597" s="334">
        <v>0</v>
      </c>
      <c r="S5597" s="334">
        <v>0</v>
      </c>
      <c r="T5597" s="334">
        <v>0</v>
      </c>
      <c r="U5597" s="334">
        <v>0</v>
      </c>
      <c r="V5597" s="334">
        <v>0</v>
      </c>
      <c r="W5597" s="334">
        <v>0</v>
      </c>
      <c r="X5597" s="334">
        <v>0</v>
      </c>
      <c r="Y5597" s="334">
        <v>0</v>
      </c>
      <c r="Z5597" s="334">
        <v>0</v>
      </c>
      <c r="AA5597" s="334">
        <v>0</v>
      </c>
      <c r="AB5597" s="334">
        <v>0</v>
      </c>
      <c r="AD5597" s="334">
        <v>0</v>
      </c>
      <c r="AE5597" s="334">
        <f t="shared" si="877"/>
        <v>0</v>
      </c>
      <c r="AF5597" s="334">
        <f t="shared" si="878"/>
        <v>0</v>
      </c>
      <c r="AG5597" s="340">
        <f t="shared" si="879"/>
        <v>0</v>
      </c>
      <c r="AI5597" s="340">
        <f t="shared" si="881"/>
        <v>0</v>
      </c>
      <c r="AJ5597" s="340">
        <f t="shared" si="881"/>
        <v>0</v>
      </c>
      <c r="AK5597" s="340">
        <f t="shared" si="881"/>
        <v>0</v>
      </c>
      <c r="AL5597" s="340">
        <f t="shared" si="881"/>
        <v>0</v>
      </c>
      <c r="AM5597" s="340">
        <f t="shared" si="881"/>
        <v>0</v>
      </c>
    </row>
    <row r="5598" spans="1:39" x14ac:dyDescent="0.35">
      <c r="A5598" s="337">
        <v>27511</v>
      </c>
      <c r="B5598" s="338">
        <f t="shared" si="874"/>
        <v>1975</v>
      </c>
      <c r="C5598" s="338">
        <f t="shared" si="875"/>
        <v>4</v>
      </c>
      <c r="D5598" s="338">
        <f t="shared" si="876"/>
        <v>27</v>
      </c>
      <c r="E5598" s="334">
        <v>0</v>
      </c>
      <c r="F5598" s="334">
        <v>0</v>
      </c>
      <c r="G5598" s="334">
        <v>0</v>
      </c>
      <c r="H5598" s="334">
        <v>0</v>
      </c>
      <c r="I5598" s="334">
        <v>0</v>
      </c>
      <c r="J5598" s="334">
        <v>0</v>
      </c>
      <c r="K5598" s="334">
        <v>0</v>
      </c>
      <c r="L5598" s="334">
        <v>0</v>
      </c>
      <c r="M5598" s="334">
        <v>0</v>
      </c>
      <c r="N5598" s="334">
        <v>0</v>
      </c>
      <c r="O5598" s="334">
        <v>0</v>
      </c>
      <c r="P5598" s="334">
        <v>0</v>
      </c>
      <c r="Q5598" s="334">
        <v>0</v>
      </c>
      <c r="R5598" s="334">
        <v>0</v>
      </c>
      <c r="S5598" s="334">
        <v>0.1</v>
      </c>
      <c r="T5598" s="334">
        <v>0.2</v>
      </c>
      <c r="U5598" s="334">
        <v>0</v>
      </c>
      <c r="V5598" s="334">
        <v>0</v>
      </c>
      <c r="W5598" s="334">
        <v>0</v>
      </c>
      <c r="X5598" s="334">
        <v>0.1</v>
      </c>
      <c r="Y5598" s="334">
        <v>0.1</v>
      </c>
      <c r="Z5598" s="334">
        <v>0.2</v>
      </c>
      <c r="AA5598" s="334">
        <v>0.1</v>
      </c>
      <c r="AB5598" s="334">
        <v>0</v>
      </c>
      <c r="AD5598" s="334">
        <v>0.8</v>
      </c>
      <c r="AE5598" s="334">
        <f t="shared" si="877"/>
        <v>0.8</v>
      </c>
      <c r="AF5598" s="334">
        <f t="shared" si="878"/>
        <v>0.79999999999999993</v>
      </c>
      <c r="AG5598" s="340">
        <f t="shared" si="879"/>
        <v>1.1102230246251565E-16</v>
      </c>
      <c r="AI5598" s="340">
        <f t="shared" si="881"/>
        <v>0</v>
      </c>
      <c r="AJ5598" s="340">
        <f t="shared" si="881"/>
        <v>0</v>
      </c>
      <c r="AK5598" s="340">
        <f t="shared" si="881"/>
        <v>0</v>
      </c>
      <c r="AL5598" s="340">
        <f t="shared" si="881"/>
        <v>0</v>
      </c>
      <c r="AM5598" s="340">
        <f t="shared" si="881"/>
        <v>0</v>
      </c>
    </row>
    <row r="5599" spans="1:39" x14ac:dyDescent="0.35">
      <c r="A5599" s="337">
        <v>27512</v>
      </c>
      <c r="B5599" s="338">
        <f t="shared" si="874"/>
        <v>1975</v>
      </c>
      <c r="C5599" s="338">
        <f t="shared" si="875"/>
        <v>4</v>
      </c>
      <c r="D5599" s="338">
        <f t="shared" si="876"/>
        <v>28</v>
      </c>
      <c r="E5599" s="334">
        <v>0</v>
      </c>
      <c r="F5599" s="334">
        <v>0</v>
      </c>
      <c r="G5599" s="334">
        <v>0</v>
      </c>
      <c r="H5599" s="334">
        <v>0</v>
      </c>
      <c r="I5599" s="334">
        <v>0</v>
      </c>
      <c r="J5599" s="334">
        <v>0</v>
      </c>
      <c r="K5599" s="334">
        <v>0</v>
      </c>
      <c r="L5599" s="334">
        <v>0</v>
      </c>
      <c r="M5599" s="334">
        <v>0</v>
      </c>
      <c r="N5599" s="334">
        <v>0</v>
      </c>
      <c r="O5599" s="334">
        <v>0</v>
      </c>
      <c r="P5599" s="334">
        <v>0</v>
      </c>
      <c r="Q5599" s="334">
        <v>0</v>
      </c>
      <c r="R5599" s="334">
        <v>0</v>
      </c>
      <c r="S5599" s="334">
        <v>0</v>
      </c>
      <c r="T5599" s="334">
        <v>0</v>
      </c>
      <c r="U5599" s="334">
        <v>0</v>
      </c>
      <c r="V5599" s="334">
        <v>0</v>
      </c>
      <c r="W5599" s="334">
        <v>0</v>
      </c>
      <c r="X5599" s="334">
        <v>0</v>
      </c>
      <c r="Y5599" s="334">
        <v>0</v>
      </c>
      <c r="Z5599" s="334">
        <v>0</v>
      </c>
      <c r="AA5599" s="334">
        <v>0</v>
      </c>
      <c r="AB5599" s="334">
        <v>0</v>
      </c>
      <c r="AD5599" s="334">
        <v>0</v>
      </c>
      <c r="AE5599" s="334">
        <f t="shared" si="877"/>
        <v>0</v>
      </c>
      <c r="AF5599" s="334">
        <f t="shared" si="878"/>
        <v>0</v>
      </c>
      <c r="AG5599" s="340">
        <f t="shared" si="879"/>
        <v>0</v>
      </c>
      <c r="AI5599" s="340">
        <f t="shared" si="881"/>
        <v>0</v>
      </c>
      <c r="AJ5599" s="340">
        <f t="shared" si="881"/>
        <v>0</v>
      </c>
      <c r="AK5599" s="340">
        <f t="shared" si="881"/>
        <v>0</v>
      </c>
      <c r="AL5599" s="340">
        <f t="shared" si="881"/>
        <v>0</v>
      </c>
      <c r="AM5599" s="340">
        <f t="shared" si="881"/>
        <v>0</v>
      </c>
    </row>
    <row r="5600" spans="1:39" x14ac:dyDescent="0.35">
      <c r="A5600" s="337">
        <v>27513</v>
      </c>
      <c r="B5600" s="338">
        <f t="shared" si="874"/>
        <v>1975</v>
      </c>
      <c r="C5600" s="338">
        <f t="shared" si="875"/>
        <v>4</v>
      </c>
      <c r="D5600" s="338">
        <f t="shared" si="876"/>
        <v>29</v>
      </c>
      <c r="E5600" s="334">
        <v>0</v>
      </c>
      <c r="F5600" s="334">
        <v>0</v>
      </c>
      <c r="G5600" s="334">
        <v>0</v>
      </c>
      <c r="H5600" s="334">
        <v>0</v>
      </c>
      <c r="I5600" s="334">
        <v>0</v>
      </c>
      <c r="J5600" s="334">
        <v>0</v>
      </c>
      <c r="K5600" s="334">
        <v>0</v>
      </c>
      <c r="L5600" s="334">
        <v>0</v>
      </c>
      <c r="M5600" s="334">
        <v>0</v>
      </c>
      <c r="N5600" s="334">
        <v>0</v>
      </c>
      <c r="O5600" s="334">
        <v>0</v>
      </c>
      <c r="P5600" s="334">
        <v>0</v>
      </c>
      <c r="Q5600" s="334">
        <v>0</v>
      </c>
      <c r="R5600" s="334">
        <v>0</v>
      </c>
      <c r="S5600" s="334">
        <v>0</v>
      </c>
      <c r="T5600" s="334">
        <v>0</v>
      </c>
      <c r="U5600" s="334">
        <v>0</v>
      </c>
      <c r="V5600" s="334">
        <v>0</v>
      </c>
      <c r="W5600" s="334">
        <v>0</v>
      </c>
      <c r="X5600" s="334">
        <v>0</v>
      </c>
      <c r="Y5600" s="334">
        <v>0</v>
      </c>
      <c r="Z5600" s="334">
        <v>0</v>
      </c>
      <c r="AA5600" s="334">
        <v>0</v>
      </c>
      <c r="AB5600" s="334">
        <v>0</v>
      </c>
      <c r="AD5600" s="334">
        <v>0</v>
      </c>
      <c r="AE5600" s="334">
        <f t="shared" si="877"/>
        <v>0</v>
      </c>
      <c r="AF5600" s="334">
        <f t="shared" si="878"/>
        <v>0</v>
      </c>
      <c r="AG5600" s="340">
        <f t="shared" si="879"/>
        <v>0</v>
      </c>
      <c r="AI5600" s="340">
        <f t="shared" si="881"/>
        <v>0</v>
      </c>
      <c r="AJ5600" s="340">
        <f t="shared" si="881"/>
        <v>0</v>
      </c>
      <c r="AK5600" s="340">
        <f t="shared" si="881"/>
        <v>0</v>
      </c>
      <c r="AL5600" s="340">
        <f t="shared" si="881"/>
        <v>0</v>
      </c>
      <c r="AM5600" s="340">
        <f t="shared" si="881"/>
        <v>0</v>
      </c>
    </row>
    <row r="5601" spans="1:39" x14ac:dyDescent="0.35">
      <c r="A5601" s="337">
        <v>27514</v>
      </c>
      <c r="B5601" s="338">
        <f t="shared" si="874"/>
        <v>1975</v>
      </c>
      <c r="C5601" s="338">
        <f t="shared" si="875"/>
        <v>4</v>
      </c>
      <c r="D5601" s="338">
        <f t="shared" si="876"/>
        <v>30</v>
      </c>
      <c r="E5601" s="334">
        <v>0</v>
      </c>
      <c r="F5601" s="334">
        <v>0</v>
      </c>
      <c r="G5601" s="334">
        <v>0</v>
      </c>
      <c r="H5601" s="334">
        <v>0</v>
      </c>
      <c r="I5601" s="334">
        <v>0</v>
      </c>
      <c r="J5601" s="334">
        <v>0</v>
      </c>
      <c r="K5601" s="334">
        <v>0</v>
      </c>
      <c r="L5601" s="334">
        <v>0</v>
      </c>
      <c r="M5601" s="334">
        <v>0</v>
      </c>
      <c r="N5601" s="334">
        <v>0</v>
      </c>
      <c r="O5601" s="334">
        <v>0</v>
      </c>
      <c r="P5601" s="334">
        <v>0</v>
      </c>
      <c r="Q5601" s="334">
        <v>0</v>
      </c>
      <c r="R5601" s="334">
        <v>0</v>
      </c>
      <c r="S5601" s="334">
        <v>0</v>
      </c>
      <c r="T5601" s="334">
        <v>0</v>
      </c>
      <c r="U5601" s="334">
        <v>0</v>
      </c>
      <c r="V5601" s="334">
        <v>0</v>
      </c>
      <c r="W5601" s="334">
        <v>0</v>
      </c>
      <c r="X5601" s="334">
        <v>0</v>
      </c>
      <c r="Y5601" s="334">
        <v>0</v>
      </c>
      <c r="Z5601" s="334">
        <v>0</v>
      </c>
      <c r="AA5601" s="334">
        <v>0</v>
      </c>
      <c r="AB5601" s="334">
        <v>0</v>
      </c>
      <c r="AD5601" s="334">
        <v>0</v>
      </c>
      <c r="AE5601" s="334">
        <f t="shared" si="877"/>
        <v>0</v>
      </c>
      <c r="AF5601" s="334">
        <f t="shared" si="878"/>
        <v>0</v>
      </c>
      <c r="AG5601" s="340">
        <f t="shared" si="879"/>
        <v>0</v>
      </c>
      <c r="AI5601" s="340">
        <f t="shared" si="881"/>
        <v>0</v>
      </c>
      <c r="AJ5601" s="340">
        <f t="shared" si="881"/>
        <v>0</v>
      </c>
      <c r="AK5601" s="340">
        <f t="shared" si="881"/>
        <v>0</v>
      </c>
      <c r="AL5601" s="340">
        <f t="shared" si="881"/>
        <v>0</v>
      </c>
      <c r="AM5601" s="340">
        <f t="shared" si="881"/>
        <v>0</v>
      </c>
    </row>
    <row r="5602" spans="1:39" x14ac:dyDescent="0.35">
      <c r="A5602" s="337">
        <v>27515</v>
      </c>
      <c r="B5602" s="338">
        <f t="shared" si="874"/>
        <v>1975</v>
      </c>
      <c r="C5602" s="338">
        <f t="shared" si="875"/>
        <v>5</v>
      </c>
      <c r="D5602" s="338">
        <f t="shared" si="876"/>
        <v>1</v>
      </c>
      <c r="E5602" s="334">
        <v>0</v>
      </c>
      <c r="F5602" s="334">
        <v>0</v>
      </c>
      <c r="G5602" s="334">
        <v>0</v>
      </c>
      <c r="H5602" s="334">
        <v>0</v>
      </c>
      <c r="I5602" s="334">
        <v>0</v>
      </c>
      <c r="J5602" s="334">
        <v>0</v>
      </c>
      <c r="K5602" s="334">
        <v>0</v>
      </c>
      <c r="L5602" s="334">
        <v>0</v>
      </c>
      <c r="M5602" s="334">
        <v>0</v>
      </c>
      <c r="N5602" s="334">
        <v>0</v>
      </c>
      <c r="O5602" s="334">
        <v>0</v>
      </c>
      <c r="P5602" s="334">
        <v>0</v>
      </c>
      <c r="Q5602" s="334">
        <v>0</v>
      </c>
      <c r="R5602" s="334">
        <v>0</v>
      </c>
      <c r="S5602" s="334">
        <v>0</v>
      </c>
      <c r="T5602" s="334">
        <v>0</v>
      </c>
      <c r="U5602" s="334">
        <v>0</v>
      </c>
      <c r="V5602" s="334">
        <v>0</v>
      </c>
      <c r="W5602" s="334">
        <v>0</v>
      </c>
      <c r="X5602" s="334">
        <v>0</v>
      </c>
      <c r="Y5602" s="334">
        <v>0</v>
      </c>
      <c r="Z5602" s="334">
        <v>0</v>
      </c>
      <c r="AA5602" s="334">
        <v>0</v>
      </c>
      <c r="AB5602" s="334">
        <v>0</v>
      </c>
      <c r="AD5602" s="334">
        <v>0</v>
      </c>
      <c r="AE5602" s="334">
        <f t="shared" si="877"/>
        <v>0</v>
      </c>
      <c r="AF5602" s="334">
        <f t="shared" si="878"/>
        <v>0</v>
      </c>
      <c r="AG5602" s="340">
        <f t="shared" si="879"/>
        <v>0</v>
      </c>
      <c r="AI5602" s="340">
        <f t="shared" si="881"/>
        <v>0</v>
      </c>
      <c r="AJ5602" s="340">
        <f t="shared" si="881"/>
        <v>0</v>
      </c>
      <c r="AK5602" s="340">
        <f t="shared" si="881"/>
        <v>0</v>
      </c>
      <c r="AL5602" s="340">
        <f t="shared" si="881"/>
        <v>0</v>
      </c>
      <c r="AM5602" s="340">
        <f t="shared" si="881"/>
        <v>0</v>
      </c>
    </row>
    <row r="5603" spans="1:39" x14ac:dyDescent="0.35">
      <c r="A5603" s="337">
        <v>27516</v>
      </c>
      <c r="B5603" s="338">
        <f t="shared" si="874"/>
        <v>1975</v>
      </c>
      <c r="C5603" s="338">
        <f t="shared" si="875"/>
        <v>5</v>
      </c>
      <c r="D5603" s="338">
        <f t="shared" si="876"/>
        <v>2</v>
      </c>
      <c r="E5603" s="334">
        <v>0</v>
      </c>
      <c r="F5603" s="334">
        <v>0</v>
      </c>
      <c r="G5603" s="334">
        <v>0</v>
      </c>
      <c r="H5603" s="334">
        <v>0</v>
      </c>
      <c r="I5603" s="334">
        <v>0</v>
      </c>
      <c r="J5603" s="334">
        <v>0</v>
      </c>
      <c r="K5603" s="334">
        <v>0</v>
      </c>
      <c r="L5603" s="334">
        <v>0</v>
      </c>
      <c r="M5603" s="334">
        <v>0</v>
      </c>
      <c r="N5603" s="334">
        <v>0</v>
      </c>
      <c r="O5603" s="334">
        <v>0</v>
      </c>
      <c r="P5603" s="334">
        <v>0</v>
      </c>
      <c r="Q5603" s="334">
        <v>0</v>
      </c>
      <c r="R5603" s="334">
        <v>0</v>
      </c>
      <c r="S5603" s="334">
        <v>0</v>
      </c>
      <c r="T5603" s="334">
        <v>0</v>
      </c>
      <c r="U5603" s="334">
        <v>0</v>
      </c>
      <c r="V5603" s="334">
        <v>0</v>
      </c>
      <c r="W5603" s="334">
        <v>0</v>
      </c>
      <c r="X5603" s="334">
        <v>0</v>
      </c>
      <c r="Y5603" s="334">
        <v>0</v>
      </c>
      <c r="Z5603" s="334">
        <v>0</v>
      </c>
      <c r="AA5603" s="334">
        <v>0</v>
      </c>
      <c r="AB5603" s="334">
        <v>0</v>
      </c>
      <c r="AD5603" s="334">
        <v>0</v>
      </c>
      <c r="AE5603" s="334">
        <f t="shared" si="877"/>
        <v>0</v>
      </c>
      <c r="AF5603" s="334">
        <f t="shared" si="878"/>
        <v>0</v>
      </c>
      <c r="AG5603" s="340">
        <f t="shared" si="879"/>
        <v>0</v>
      </c>
      <c r="AI5603" s="340">
        <f t="shared" si="881"/>
        <v>0</v>
      </c>
      <c r="AJ5603" s="340">
        <f t="shared" si="881"/>
        <v>0</v>
      </c>
      <c r="AK5603" s="340">
        <f t="shared" si="881"/>
        <v>0</v>
      </c>
      <c r="AL5603" s="340">
        <f t="shared" si="881"/>
        <v>0</v>
      </c>
      <c r="AM5603" s="340">
        <f t="shared" si="881"/>
        <v>0</v>
      </c>
    </row>
    <row r="5604" spans="1:39" x14ac:dyDescent="0.35">
      <c r="A5604" s="337">
        <v>27517</v>
      </c>
      <c r="B5604" s="338">
        <f t="shared" si="874"/>
        <v>1975</v>
      </c>
      <c r="C5604" s="338">
        <f t="shared" si="875"/>
        <v>5</v>
      </c>
      <c r="D5604" s="338">
        <f t="shared" si="876"/>
        <v>3</v>
      </c>
      <c r="E5604" s="334">
        <v>0</v>
      </c>
      <c r="F5604" s="334">
        <v>0</v>
      </c>
      <c r="G5604" s="334">
        <v>0</v>
      </c>
      <c r="H5604" s="334">
        <v>0</v>
      </c>
      <c r="I5604" s="334">
        <v>0</v>
      </c>
      <c r="J5604" s="334">
        <v>0</v>
      </c>
      <c r="K5604" s="334">
        <v>0</v>
      </c>
      <c r="L5604" s="334">
        <v>0</v>
      </c>
      <c r="M5604" s="334">
        <v>0</v>
      </c>
      <c r="N5604" s="334">
        <v>0</v>
      </c>
      <c r="O5604" s="334">
        <v>0</v>
      </c>
      <c r="P5604" s="334">
        <v>0</v>
      </c>
      <c r="Q5604" s="334">
        <v>0</v>
      </c>
      <c r="R5604" s="334">
        <v>0</v>
      </c>
      <c r="S5604" s="334">
        <v>0</v>
      </c>
      <c r="T5604" s="334">
        <v>0</v>
      </c>
      <c r="U5604" s="334">
        <v>0</v>
      </c>
      <c r="V5604" s="334">
        <v>0</v>
      </c>
      <c r="W5604" s="334">
        <v>0</v>
      </c>
      <c r="X5604" s="334">
        <v>0</v>
      </c>
      <c r="Y5604" s="334">
        <v>0</v>
      </c>
      <c r="Z5604" s="334">
        <v>0</v>
      </c>
      <c r="AA5604" s="334">
        <v>0</v>
      </c>
      <c r="AB5604" s="334">
        <v>0</v>
      </c>
      <c r="AD5604" s="334">
        <v>0</v>
      </c>
      <c r="AE5604" s="334">
        <f t="shared" si="877"/>
        <v>0</v>
      </c>
      <c r="AF5604" s="334">
        <f t="shared" si="878"/>
        <v>0</v>
      </c>
      <c r="AG5604" s="340">
        <f t="shared" si="879"/>
        <v>0</v>
      </c>
      <c r="AI5604" s="340">
        <f t="shared" ref="AI5604:AM5619" si="882">IF($C5604=AI$1,$AF5604,0)</f>
        <v>0</v>
      </c>
      <c r="AJ5604" s="340">
        <f t="shared" si="882"/>
        <v>0</v>
      </c>
      <c r="AK5604" s="340">
        <f t="shared" si="882"/>
        <v>0</v>
      </c>
      <c r="AL5604" s="340">
        <f t="shared" si="882"/>
        <v>0</v>
      </c>
      <c r="AM5604" s="340">
        <f t="shared" si="882"/>
        <v>0</v>
      </c>
    </row>
    <row r="5605" spans="1:39" x14ac:dyDescent="0.35">
      <c r="A5605" s="337">
        <v>27518</v>
      </c>
      <c r="B5605" s="338">
        <f t="shared" si="874"/>
        <v>1975</v>
      </c>
      <c r="C5605" s="338">
        <f t="shared" si="875"/>
        <v>5</v>
      </c>
      <c r="D5605" s="338">
        <f t="shared" si="876"/>
        <v>4</v>
      </c>
      <c r="E5605" s="334">
        <v>0</v>
      </c>
      <c r="F5605" s="334">
        <v>0</v>
      </c>
      <c r="G5605" s="334">
        <v>0</v>
      </c>
      <c r="H5605" s="334">
        <v>0</v>
      </c>
      <c r="I5605" s="334">
        <v>0</v>
      </c>
      <c r="J5605" s="334">
        <v>0.9</v>
      </c>
      <c r="K5605" s="334">
        <v>0.8</v>
      </c>
      <c r="L5605" s="334">
        <v>0.9</v>
      </c>
      <c r="M5605" s="334">
        <v>0.8</v>
      </c>
      <c r="N5605" s="334">
        <v>0.9</v>
      </c>
      <c r="O5605" s="334">
        <v>0.8</v>
      </c>
      <c r="P5605" s="334">
        <v>0.9</v>
      </c>
      <c r="Q5605" s="334">
        <v>0.9</v>
      </c>
      <c r="R5605" s="334">
        <v>0.8</v>
      </c>
      <c r="S5605" s="334">
        <v>0.9</v>
      </c>
      <c r="T5605" s="334">
        <v>0.8</v>
      </c>
      <c r="U5605" s="334">
        <v>0.9</v>
      </c>
      <c r="V5605" s="334">
        <v>0.9</v>
      </c>
      <c r="W5605" s="334">
        <v>0.8</v>
      </c>
      <c r="X5605" s="334">
        <v>0.9</v>
      </c>
      <c r="Y5605" s="334">
        <v>0.8</v>
      </c>
      <c r="Z5605" s="334">
        <v>0.9</v>
      </c>
      <c r="AA5605" s="334">
        <v>0.8</v>
      </c>
      <c r="AB5605" s="334">
        <v>0.9</v>
      </c>
      <c r="AD5605" s="334">
        <v>16.3</v>
      </c>
      <c r="AE5605" s="334">
        <f t="shared" si="877"/>
        <v>16.3</v>
      </c>
      <c r="AF5605" s="334">
        <f t="shared" si="878"/>
        <v>16.300000000000004</v>
      </c>
      <c r="AG5605" s="340">
        <f t="shared" si="879"/>
        <v>3.5527136788005009E-15</v>
      </c>
      <c r="AI5605" s="340">
        <f t="shared" si="882"/>
        <v>16.300000000000004</v>
      </c>
      <c r="AJ5605" s="340">
        <f t="shared" si="882"/>
        <v>0</v>
      </c>
      <c r="AK5605" s="340">
        <f t="shared" si="882"/>
        <v>0</v>
      </c>
      <c r="AL5605" s="340">
        <f t="shared" si="882"/>
        <v>0</v>
      </c>
      <c r="AM5605" s="340">
        <f t="shared" si="882"/>
        <v>0</v>
      </c>
    </row>
    <row r="5606" spans="1:39" x14ac:dyDescent="0.35">
      <c r="A5606" s="337">
        <v>27519</v>
      </c>
      <c r="B5606" s="338">
        <f t="shared" si="874"/>
        <v>1975</v>
      </c>
      <c r="C5606" s="338">
        <f t="shared" si="875"/>
        <v>5</v>
      </c>
      <c r="D5606" s="338">
        <f t="shared" si="876"/>
        <v>5</v>
      </c>
      <c r="E5606" s="334">
        <v>0.8</v>
      </c>
      <c r="F5606" s="334">
        <v>0.8</v>
      </c>
      <c r="G5606" s="334">
        <v>0.7</v>
      </c>
      <c r="H5606" s="334">
        <v>0.8</v>
      </c>
      <c r="I5606" s="334">
        <v>0.8</v>
      </c>
      <c r="J5606" s="334">
        <v>0.8</v>
      </c>
      <c r="K5606" s="334">
        <v>0.7</v>
      </c>
      <c r="L5606" s="334">
        <v>0.8</v>
      </c>
      <c r="M5606" s="334">
        <v>0.8</v>
      </c>
      <c r="N5606" s="334">
        <v>0.8</v>
      </c>
      <c r="O5606" s="334">
        <v>0.8</v>
      </c>
      <c r="P5606" s="334">
        <v>0.7</v>
      </c>
      <c r="Q5606" s="334">
        <v>0.8</v>
      </c>
      <c r="R5606" s="334">
        <v>0.8</v>
      </c>
      <c r="S5606" s="334">
        <v>0.8</v>
      </c>
      <c r="T5606" s="334">
        <v>0.7</v>
      </c>
      <c r="U5606" s="334">
        <v>0.8</v>
      </c>
      <c r="V5606" s="334">
        <v>0.8</v>
      </c>
      <c r="W5606" s="334">
        <v>0</v>
      </c>
      <c r="X5606" s="334">
        <v>0</v>
      </c>
      <c r="Y5606" s="334">
        <v>0</v>
      </c>
      <c r="Z5606" s="334">
        <v>0</v>
      </c>
      <c r="AA5606" s="334">
        <v>0</v>
      </c>
      <c r="AB5606" s="334">
        <v>0</v>
      </c>
      <c r="AD5606" s="334">
        <v>14</v>
      </c>
      <c r="AE5606" s="334">
        <f t="shared" si="877"/>
        <v>14</v>
      </c>
      <c r="AF5606" s="334">
        <f t="shared" si="878"/>
        <v>14.000000000000002</v>
      </c>
      <c r="AG5606" s="340">
        <f t="shared" si="879"/>
        <v>1.7763568394002505E-15</v>
      </c>
      <c r="AI5606" s="340">
        <f t="shared" si="882"/>
        <v>14.000000000000002</v>
      </c>
      <c r="AJ5606" s="340">
        <f t="shared" si="882"/>
        <v>0</v>
      </c>
      <c r="AK5606" s="340">
        <f t="shared" si="882"/>
        <v>0</v>
      </c>
      <c r="AL5606" s="340">
        <f t="shared" si="882"/>
        <v>0</v>
      </c>
      <c r="AM5606" s="340">
        <f t="shared" si="882"/>
        <v>0</v>
      </c>
    </row>
    <row r="5607" spans="1:39" x14ac:dyDescent="0.35">
      <c r="A5607" s="337">
        <v>27520</v>
      </c>
      <c r="B5607" s="338">
        <f t="shared" si="874"/>
        <v>1975</v>
      </c>
      <c r="C5607" s="338">
        <f t="shared" si="875"/>
        <v>5</v>
      </c>
      <c r="D5607" s="338">
        <f t="shared" si="876"/>
        <v>6</v>
      </c>
      <c r="E5607" s="334">
        <v>0</v>
      </c>
      <c r="F5607" s="334">
        <v>0</v>
      </c>
      <c r="G5607" s="334">
        <v>0</v>
      </c>
      <c r="H5607" s="334">
        <v>0</v>
      </c>
      <c r="I5607" s="334">
        <v>0</v>
      </c>
      <c r="J5607" s="334">
        <v>0</v>
      </c>
      <c r="K5607" s="334">
        <v>0</v>
      </c>
      <c r="L5607" s="334">
        <v>0</v>
      </c>
      <c r="M5607" s="334">
        <v>0</v>
      </c>
      <c r="N5607" s="334">
        <v>0</v>
      </c>
      <c r="O5607" s="334">
        <v>0.8</v>
      </c>
      <c r="P5607" s="334">
        <v>0.8</v>
      </c>
      <c r="Q5607" s="334">
        <v>0.8</v>
      </c>
      <c r="R5607" s="334">
        <v>0.8</v>
      </c>
      <c r="S5607" s="334">
        <v>0</v>
      </c>
      <c r="T5607" s="334">
        <v>0</v>
      </c>
      <c r="U5607" s="334">
        <v>0</v>
      </c>
      <c r="V5607" s="334">
        <v>0</v>
      </c>
      <c r="W5607" s="334">
        <v>0</v>
      </c>
      <c r="X5607" s="334">
        <v>0.8</v>
      </c>
      <c r="Y5607" s="334">
        <v>0.8</v>
      </c>
      <c r="Z5607" s="334">
        <v>0</v>
      </c>
      <c r="AA5607" s="334">
        <v>0</v>
      </c>
      <c r="AB5607" s="334">
        <v>0</v>
      </c>
      <c r="AD5607" s="334">
        <v>4.8</v>
      </c>
      <c r="AE5607" s="334">
        <f t="shared" si="877"/>
        <v>4.8</v>
      </c>
      <c r="AF5607" s="334">
        <f t="shared" si="878"/>
        <v>4.8</v>
      </c>
      <c r="AG5607" s="340">
        <f t="shared" si="879"/>
        <v>0</v>
      </c>
      <c r="AI5607" s="340">
        <f t="shared" si="882"/>
        <v>4.8</v>
      </c>
      <c r="AJ5607" s="340">
        <f t="shared" si="882"/>
        <v>0</v>
      </c>
      <c r="AK5607" s="340">
        <f t="shared" si="882"/>
        <v>0</v>
      </c>
      <c r="AL5607" s="340">
        <f t="shared" si="882"/>
        <v>0</v>
      </c>
      <c r="AM5607" s="340">
        <f t="shared" si="882"/>
        <v>0</v>
      </c>
    </row>
    <row r="5608" spans="1:39" x14ac:dyDescent="0.35">
      <c r="A5608" s="337">
        <v>27521</v>
      </c>
      <c r="B5608" s="338">
        <f t="shared" si="874"/>
        <v>1975</v>
      </c>
      <c r="C5608" s="338">
        <f t="shared" si="875"/>
        <v>5</v>
      </c>
      <c r="D5608" s="338">
        <f t="shared" si="876"/>
        <v>7</v>
      </c>
      <c r="E5608" s="334">
        <v>0</v>
      </c>
      <c r="F5608" s="334">
        <v>0</v>
      </c>
      <c r="G5608" s="334">
        <v>0</v>
      </c>
      <c r="H5608" s="334">
        <v>0.5</v>
      </c>
      <c r="I5608" s="334">
        <v>0.5</v>
      </c>
      <c r="J5608" s="334">
        <v>0.5</v>
      </c>
      <c r="K5608" s="334">
        <v>0.5</v>
      </c>
      <c r="L5608" s="334">
        <v>0.5</v>
      </c>
      <c r="M5608" s="334">
        <v>0.5</v>
      </c>
      <c r="N5608" s="334">
        <v>0.6</v>
      </c>
      <c r="O5608" s="334">
        <v>0.5</v>
      </c>
      <c r="P5608" s="334">
        <v>0.5</v>
      </c>
      <c r="Q5608" s="334">
        <v>0.5</v>
      </c>
      <c r="R5608" s="334">
        <v>0.5</v>
      </c>
      <c r="S5608" s="334">
        <v>0.5</v>
      </c>
      <c r="T5608" s="334">
        <v>0.5</v>
      </c>
      <c r="U5608" s="334">
        <v>0</v>
      </c>
      <c r="V5608" s="334">
        <v>0</v>
      </c>
      <c r="W5608" s="334">
        <v>0</v>
      </c>
      <c r="X5608" s="334">
        <v>0</v>
      </c>
      <c r="Y5608" s="334">
        <v>0</v>
      </c>
      <c r="Z5608" s="334">
        <v>0</v>
      </c>
      <c r="AA5608" s="334">
        <v>0</v>
      </c>
      <c r="AB5608" s="334">
        <v>0</v>
      </c>
      <c r="AD5608" s="334">
        <v>6.6</v>
      </c>
      <c r="AE5608" s="334">
        <f t="shared" si="877"/>
        <v>6.6</v>
      </c>
      <c r="AF5608" s="334">
        <f t="shared" si="878"/>
        <v>6.6</v>
      </c>
      <c r="AG5608" s="340">
        <f t="shared" si="879"/>
        <v>0</v>
      </c>
      <c r="AI5608" s="340">
        <f t="shared" si="882"/>
        <v>6.6</v>
      </c>
      <c r="AJ5608" s="340">
        <f t="shared" si="882"/>
        <v>0</v>
      </c>
      <c r="AK5608" s="340">
        <f t="shared" si="882"/>
        <v>0</v>
      </c>
      <c r="AL5608" s="340">
        <f t="shared" si="882"/>
        <v>0</v>
      </c>
      <c r="AM5608" s="340">
        <f t="shared" si="882"/>
        <v>0</v>
      </c>
    </row>
    <row r="5609" spans="1:39" x14ac:dyDescent="0.35">
      <c r="A5609" s="337">
        <v>27522</v>
      </c>
      <c r="B5609" s="338">
        <f t="shared" si="874"/>
        <v>1975</v>
      </c>
      <c r="C5609" s="338">
        <f t="shared" si="875"/>
        <v>5</v>
      </c>
      <c r="D5609" s="338">
        <f t="shared" si="876"/>
        <v>8</v>
      </c>
      <c r="E5609" s="334">
        <v>0</v>
      </c>
      <c r="F5609" s="334">
        <v>0</v>
      </c>
      <c r="G5609" s="334">
        <v>0</v>
      </c>
      <c r="H5609" s="334">
        <v>0</v>
      </c>
      <c r="I5609" s="334">
        <v>0</v>
      </c>
      <c r="J5609" s="334">
        <v>0</v>
      </c>
      <c r="K5609" s="334">
        <v>0</v>
      </c>
      <c r="L5609" s="334">
        <v>0</v>
      </c>
      <c r="M5609" s="334">
        <v>0</v>
      </c>
      <c r="N5609" s="334">
        <v>0</v>
      </c>
      <c r="O5609" s="334">
        <v>0</v>
      </c>
      <c r="P5609" s="334">
        <v>0</v>
      </c>
      <c r="Q5609" s="334">
        <v>0</v>
      </c>
      <c r="R5609" s="334">
        <v>0</v>
      </c>
      <c r="S5609" s="334">
        <v>0</v>
      </c>
      <c r="T5609" s="334">
        <v>0</v>
      </c>
      <c r="U5609" s="334">
        <v>0.8</v>
      </c>
      <c r="V5609" s="334">
        <v>0</v>
      </c>
      <c r="W5609" s="334">
        <v>0</v>
      </c>
      <c r="X5609" s="334">
        <v>0</v>
      </c>
      <c r="Y5609" s="334">
        <v>0</v>
      </c>
      <c r="Z5609" s="334">
        <v>0</v>
      </c>
      <c r="AA5609" s="334">
        <v>0</v>
      </c>
      <c r="AB5609" s="334">
        <v>0</v>
      </c>
      <c r="AD5609" s="334">
        <v>0.8</v>
      </c>
      <c r="AE5609" s="334">
        <f t="shared" si="877"/>
        <v>0.8</v>
      </c>
      <c r="AF5609" s="334">
        <f t="shared" si="878"/>
        <v>0.8</v>
      </c>
      <c r="AG5609" s="340">
        <f t="shared" si="879"/>
        <v>0</v>
      </c>
      <c r="AI5609" s="340">
        <f t="shared" si="882"/>
        <v>0.8</v>
      </c>
      <c r="AJ5609" s="340">
        <f t="shared" si="882"/>
        <v>0</v>
      </c>
      <c r="AK5609" s="340">
        <f t="shared" si="882"/>
        <v>0</v>
      </c>
      <c r="AL5609" s="340">
        <f t="shared" si="882"/>
        <v>0</v>
      </c>
      <c r="AM5609" s="340">
        <f t="shared" si="882"/>
        <v>0</v>
      </c>
    </row>
    <row r="5610" spans="1:39" x14ac:dyDescent="0.35">
      <c r="A5610" s="337">
        <v>27523</v>
      </c>
      <c r="B5610" s="338">
        <f t="shared" si="874"/>
        <v>1975</v>
      </c>
      <c r="C5610" s="338">
        <f t="shared" si="875"/>
        <v>5</v>
      </c>
      <c r="D5610" s="338">
        <f t="shared" si="876"/>
        <v>9</v>
      </c>
      <c r="E5610" s="334">
        <v>0</v>
      </c>
      <c r="F5610" s="334">
        <v>0</v>
      </c>
      <c r="G5610" s="334">
        <v>0</v>
      </c>
      <c r="H5610" s="334">
        <v>0</v>
      </c>
      <c r="I5610" s="334">
        <v>0</v>
      </c>
      <c r="J5610" s="334">
        <v>0</v>
      </c>
      <c r="K5610" s="334">
        <v>0</v>
      </c>
      <c r="L5610" s="334">
        <v>0</v>
      </c>
      <c r="M5610" s="334">
        <v>0</v>
      </c>
      <c r="N5610" s="334">
        <v>0</v>
      </c>
      <c r="O5610" s="334">
        <v>0</v>
      </c>
      <c r="P5610" s="334">
        <v>0</v>
      </c>
      <c r="Q5610" s="334">
        <v>0</v>
      </c>
      <c r="R5610" s="334">
        <v>0</v>
      </c>
      <c r="S5610" s="334">
        <v>1.1000000000000001</v>
      </c>
      <c r="T5610" s="334">
        <v>0</v>
      </c>
      <c r="U5610" s="334">
        <v>1.1000000000000001</v>
      </c>
      <c r="V5610" s="334">
        <v>0</v>
      </c>
      <c r="W5610" s="334">
        <v>0</v>
      </c>
      <c r="X5610" s="334">
        <v>0</v>
      </c>
      <c r="Y5610" s="334">
        <v>0</v>
      </c>
      <c r="Z5610" s="334">
        <v>1.1000000000000001</v>
      </c>
      <c r="AA5610" s="334">
        <v>0</v>
      </c>
      <c r="AB5610" s="334">
        <v>0</v>
      </c>
      <c r="AD5610" s="334">
        <v>3.3</v>
      </c>
      <c r="AE5610" s="334">
        <f t="shared" si="877"/>
        <v>3.3</v>
      </c>
      <c r="AF5610" s="334">
        <f t="shared" si="878"/>
        <v>3.3000000000000003</v>
      </c>
      <c r="AG5610" s="340">
        <f t="shared" si="879"/>
        <v>4.4408920985006262E-16</v>
      </c>
      <c r="AI5610" s="340">
        <f t="shared" si="882"/>
        <v>3.3000000000000003</v>
      </c>
      <c r="AJ5610" s="340">
        <f t="shared" si="882"/>
        <v>0</v>
      </c>
      <c r="AK5610" s="340">
        <f t="shared" si="882"/>
        <v>0</v>
      </c>
      <c r="AL5610" s="340">
        <f t="shared" si="882"/>
        <v>0</v>
      </c>
      <c r="AM5610" s="340">
        <f t="shared" si="882"/>
        <v>0</v>
      </c>
    </row>
    <row r="5611" spans="1:39" x14ac:dyDescent="0.35">
      <c r="A5611" s="337">
        <v>27524</v>
      </c>
      <c r="B5611" s="338">
        <f t="shared" si="874"/>
        <v>1975</v>
      </c>
      <c r="C5611" s="338">
        <f t="shared" si="875"/>
        <v>5</v>
      </c>
      <c r="D5611" s="338">
        <f t="shared" si="876"/>
        <v>10</v>
      </c>
      <c r="E5611" s="334">
        <v>0</v>
      </c>
      <c r="F5611" s="334">
        <v>0</v>
      </c>
      <c r="G5611" s="334">
        <v>0</v>
      </c>
      <c r="H5611" s="334">
        <v>0</v>
      </c>
      <c r="I5611" s="334">
        <v>0</v>
      </c>
      <c r="J5611" s="334">
        <v>0</v>
      </c>
      <c r="K5611" s="334">
        <v>0</v>
      </c>
      <c r="L5611" s="334">
        <v>0</v>
      </c>
      <c r="M5611" s="334">
        <v>0</v>
      </c>
      <c r="N5611" s="334">
        <v>0</v>
      </c>
      <c r="O5611" s="334">
        <v>0</v>
      </c>
      <c r="P5611" s="334">
        <v>0</v>
      </c>
      <c r="Q5611" s="334">
        <v>0</v>
      </c>
      <c r="R5611" s="334">
        <v>0</v>
      </c>
      <c r="S5611" s="334">
        <v>0</v>
      </c>
      <c r="T5611" s="334">
        <v>0</v>
      </c>
      <c r="U5611" s="334">
        <v>0</v>
      </c>
      <c r="V5611" s="334">
        <v>0</v>
      </c>
      <c r="W5611" s="334">
        <v>0</v>
      </c>
      <c r="X5611" s="334">
        <v>0</v>
      </c>
      <c r="Y5611" s="334">
        <v>0</v>
      </c>
      <c r="Z5611" s="334">
        <v>0</v>
      </c>
      <c r="AA5611" s="334">
        <v>0</v>
      </c>
      <c r="AB5611" s="334">
        <v>0</v>
      </c>
      <c r="AD5611" s="334">
        <v>0</v>
      </c>
      <c r="AE5611" s="334">
        <f t="shared" si="877"/>
        <v>0</v>
      </c>
      <c r="AF5611" s="334">
        <f t="shared" si="878"/>
        <v>0</v>
      </c>
      <c r="AG5611" s="340">
        <f t="shared" si="879"/>
        <v>0</v>
      </c>
      <c r="AI5611" s="340">
        <f t="shared" si="882"/>
        <v>0</v>
      </c>
      <c r="AJ5611" s="340">
        <f t="shared" si="882"/>
        <v>0</v>
      </c>
      <c r="AK5611" s="340">
        <f t="shared" si="882"/>
        <v>0</v>
      </c>
      <c r="AL5611" s="340">
        <f t="shared" si="882"/>
        <v>0</v>
      </c>
      <c r="AM5611" s="340">
        <f t="shared" si="882"/>
        <v>0</v>
      </c>
    </row>
    <row r="5612" spans="1:39" x14ac:dyDescent="0.35">
      <c r="A5612" s="337">
        <v>27525</v>
      </c>
      <c r="B5612" s="338">
        <f t="shared" si="874"/>
        <v>1975</v>
      </c>
      <c r="C5612" s="338">
        <f t="shared" si="875"/>
        <v>5</v>
      </c>
      <c r="D5612" s="338">
        <f t="shared" si="876"/>
        <v>11</v>
      </c>
      <c r="E5612" s="334">
        <v>0</v>
      </c>
      <c r="F5612" s="334">
        <v>0</v>
      </c>
      <c r="G5612" s="334">
        <v>0</v>
      </c>
      <c r="H5612" s="334">
        <v>0</v>
      </c>
      <c r="I5612" s="334">
        <v>0</v>
      </c>
      <c r="J5612" s="334">
        <v>0</v>
      </c>
      <c r="K5612" s="334">
        <v>0</v>
      </c>
      <c r="L5612" s="334">
        <v>0</v>
      </c>
      <c r="M5612" s="334">
        <v>0</v>
      </c>
      <c r="N5612" s="334">
        <v>0</v>
      </c>
      <c r="O5612" s="334">
        <v>0</v>
      </c>
      <c r="P5612" s="334">
        <v>0</v>
      </c>
      <c r="Q5612" s="334">
        <v>0</v>
      </c>
      <c r="R5612" s="334">
        <v>0</v>
      </c>
      <c r="S5612" s="334">
        <v>0</v>
      </c>
      <c r="T5612" s="334">
        <v>0</v>
      </c>
      <c r="U5612" s="334">
        <v>0</v>
      </c>
      <c r="V5612" s="334">
        <v>0</v>
      </c>
      <c r="W5612" s="334">
        <v>0</v>
      </c>
      <c r="X5612" s="334">
        <v>0</v>
      </c>
      <c r="Y5612" s="334">
        <v>0</v>
      </c>
      <c r="Z5612" s="334">
        <v>0</v>
      </c>
      <c r="AA5612" s="334">
        <v>0</v>
      </c>
      <c r="AB5612" s="334">
        <v>0</v>
      </c>
      <c r="AD5612" s="334">
        <v>0</v>
      </c>
      <c r="AE5612" s="334">
        <f t="shared" si="877"/>
        <v>0</v>
      </c>
      <c r="AF5612" s="334">
        <f t="shared" si="878"/>
        <v>0</v>
      </c>
      <c r="AG5612" s="340">
        <f t="shared" si="879"/>
        <v>0</v>
      </c>
      <c r="AI5612" s="340">
        <f t="shared" si="882"/>
        <v>0</v>
      </c>
      <c r="AJ5612" s="340">
        <f t="shared" si="882"/>
        <v>0</v>
      </c>
      <c r="AK5612" s="340">
        <f t="shared" si="882"/>
        <v>0</v>
      </c>
      <c r="AL5612" s="340">
        <f t="shared" si="882"/>
        <v>0</v>
      </c>
      <c r="AM5612" s="340">
        <f t="shared" si="882"/>
        <v>0</v>
      </c>
    </row>
    <row r="5613" spans="1:39" x14ac:dyDescent="0.35">
      <c r="A5613" s="337">
        <v>27526</v>
      </c>
      <c r="B5613" s="338">
        <f t="shared" si="874"/>
        <v>1975</v>
      </c>
      <c r="C5613" s="338">
        <f t="shared" si="875"/>
        <v>5</v>
      </c>
      <c r="D5613" s="338">
        <f t="shared" si="876"/>
        <v>12</v>
      </c>
      <c r="E5613" s="334">
        <v>0</v>
      </c>
      <c r="F5613" s="334">
        <v>0</v>
      </c>
      <c r="G5613" s="334">
        <v>0</v>
      </c>
      <c r="H5613" s="334">
        <v>0</v>
      </c>
      <c r="I5613" s="334">
        <v>0</v>
      </c>
      <c r="J5613" s="334">
        <v>0</v>
      </c>
      <c r="K5613" s="334">
        <v>0</v>
      </c>
      <c r="L5613" s="334">
        <v>0</v>
      </c>
      <c r="M5613" s="334">
        <v>0</v>
      </c>
      <c r="N5613" s="334">
        <v>0</v>
      </c>
      <c r="O5613" s="334">
        <v>0</v>
      </c>
      <c r="P5613" s="334">
        <v>0</v>
      </c>
      <c r="Q5613" s="334">
        <v>0</v>
      </c>
      <c r="R5613" s="334">
        <v>0</v>
      </c>
      <c r="S5613" s="334">
        <v>0</v>
      </c>
      <c r="T5613" s="334">
        <v>0</v>
      </c>
      <c r="U5613" s="334">
        <v>0</v>
      </c>
      <c r="V5613" s="334">
        <v>0</v>
      </c>
      <c r="W5613" s="334">
        <v>0</v>
      </c>
      <c r="X5613" s="334">
        <v>0</v>
      </c>
      <c r="Y5613" s="334">
        <v>0</v>
      </c>
      <c r="Z5613" s="334">
        <v>0</v>
      </c>
      <c r="AA5613" s="334">
        <v>0</v>
      </c>
      <c r="AB5613" s="334">
        <v>0</v>
      </c>
      <c r="AD5613" s="334">
        <v>0</v>
      </c>
      <c r="AE5613" s="334">
        <f t="shared" si="877"/>
        <v>0</v>
      </c>
      <c r="AF5613" s="334">
        <f t="shared" si="878"/>
        <v>0</v>
      </c>
      <c r="AG5613" s="340">
        <f t="shared" si="879"/>
        <v>0</v>
      </c>
      <c r="AI5613" s="340">
        <f t="shared" si="882"/>
        <v>0</v>
      </c>
      <c r="AJ5613" s="340">
        <f t="shared" si="882"/>
        <v>0</v>
      </c>
      <c r="AK5613" s="340">
        <f t="shared" si="882"/>
        <v>0</v>
      </c>
      <c r="AL5613" s="340">
        <f t="shared" si="882"/>
        <v>0</v>
      </c>
      <c r="AM5613" s="340">
        <f t="shared" si="882"/>
        <v>0</v>
      </c>
    </row>
    <row r="5614" spans="1:39" x14ac:dyDescent="0.35">
      <c r="A5614" s="337">
        <v>27527</v>
      </c>
      <c r="B5614" s="338">
        <f t="shared" si="874"/>
        <v>1975</v>
      </c>
      <c r="C5614" s="338">
        <f t="shared" si="875"/>
        <v>5</v>
      </c>
      <c r="D5614" s="338">
        <f t="shared" si="876"/>
        <v>13</v>
      </c>
      <c r="E5614" s="334">
        <v>0</v>
      </c>
      <c r="F5614" s="334">
        <v>0</v>
      </c>
      <c r="G5614" s="334">
        <v>0</v>
      </c>
      <c r="H5614" s="334">
        <v>0</v>
      </c>
      <c r="I5614" s="334">
        <v>0</v>
      </c>
      <c r="J5614" s="334">
        <v>0</v>
      </c>
      <c r="K5614" s="334">
        <v>0</v>
      </c>
      <c r="L5614" s="334">
        <v>0</v>
      </c>
      <c r="M5614" s="334">
        <v>0</v>
      </c>
      <c r="N5614" s="334">
        <v>0</v>
      </c>
      <c r="O5614" s="334">
        <v>0</v>
      </c>
      <c r="P5614" s="334">
        <v>0</v>
      </c>
      <c r="Q5614" s="334">
        <v>0</v>
      </c>
      <c r="R5614" s="334">
        <v>0</v>
      </c>
      <c r="S5614" s="334">
        <v>0</v>
      </c>
      <c r="T5614" s="334">
        <v>0</v>
      </c>
      <c r="U5614" s="334">
        <v>0</v>
      </c>
      <c r="V5614" s="334">
        <v>0</v>
      </c>
      <c r="W5614" s="334">
        <v>0</v>
      </c>
      <c r="X5614" s="334">
        <v>0</v>
      </c>
      <c r="Y5614" s="334">
        <v>0</v>
      </c>
      <c r="Z5614" s="334">
        <v>0</v>
      </c>
      <c r="AA5614" s="334">
        <v>0</v>
      </c>
      <c r="AB5614" s="334">
        <v>0</v>
      </c>
      <c r="AD5614" s="334">
        <v>0</v>
      </c>
      <c r="AE5614" s="334">
        <f t="shared" si="877"/>
        <v>0</v>
      </c>
      <c r="AF5614" s="334">
        <f t="shared" si="878"/>
        <v>0</v>
      </c>
      <c r="AG5614" s="340">
        <f t="shared" si="879"/>
        <v>0</v>
      </c>
      <c r="AI5614" s="340">
        <f t="shared" si="882"/>
        <v>0</v>
      </c>
      <c r="AJ5614" s="340">
        <f t="shared" si="882"/>
        <v>0</v>
      </c>
      <c r="AK5614" s="340">
        <f t="shared" si="882"/>
        <v>0</v>
      </c>
      <c r="AL5614" s="340">
        <f t="shared" si="882"/>
        <v>0</v>
      </c>
      <c r="AM5614" s="340">
        <f t="shared" si="882"/>
        <v>0</v>
      </c>
    </row>
    <row r="5615" spans="1:39" x14ac:dyDescent="0.35">
      <c r="A5615" s="337">
        <v>27528</v>
      </c>
      <c r="B5615" s="338">
        <f t="shared" si="874"/>
        <v>1975</v>
      </c>
      <c r="C5615" s="338">
        <f t="shared" si="875"/>
        <v>5</v>
      </c>
      <c r="D5615" s="338">
        <f t="shared" si="876"/>
        <v>14</v>
      </c>
      <c r="E5615" s="334">
        <v>0</v>
      </c>
      <c r="F5615" s="334">
        <v>0</v>
      </c>
      <c r="G5615" s="334">
        <v>0</v>
      </c>
      <c r="H5615" s="334">
        <v>0</v>
      </c>
      <c r="I5615" s="334">
        <v>0</v>
      </c>
      <c r="J5615" s="334">
        <v>0</v>
      </c>
      <c r="K5615" s="334">
        <v>0</v>
      </c>
      <c r="L5615" s="334">
        <v>0</v>
      </c>
      <c r="M5615" s="334">
        <v>0</v>
      </c>
      <c r="N5615" s="334">
        <v>0</v>
      </c>
      <c r="O5615" s="334">
        <v>0</v>
      </c>
      <c r="P5615" s="334">
        <v>0</v>
      </c>
      <c r="Q5615" s="334">
        <v>0</v>
      </c>
      <c r="R5615" s="334">
        <v>0</v>
      </c>
      <c r="S5615" s="334">
        <v>0</v>
      </c>
      <c r="T5615" s="334">
        <v>0</v>
      </c>
      <c r="U5615" s="334">
        <v>0</v>
      </c>
      <c r="V5615" s="334">
        <v>0</v>
      </c>
      <c r="W5615" s="334">
        <v>0</v>
      </c>
      <c r="X5615" s="334">
        <v>0</v>
      </c>
      <c r="Y5615" s="334">
        <v>0</v>
      </c>
      <c r="Z5615" s="334">
        <v>0</v>
      </c>
      <c r="AA5615" s="334">
        <v>0</v>
      </c>
      <c r="AB5615" s="334">
        <v>0</v>
      </c>
      <c r="AD5615" s="334">
        <v>0</v>
      </c>
      <c r="AE5615" s="334">
        <f t="shared" si="877"/>
        <v>0</v>
      </c>
      <c r="AF5615" s="334">
        <f t="shared" si="878"/>
        <v>0</v>
      </c>
      <c r="AG5615" s="340">
        <f t="shared" si="879"/>
        <v>0</v>
      </c>
      <c r="AI5615" s="340">
        <f t="shared" si="882"/>
        <v>0</v>
      </c>
      <c r="AJ5615" s="340">
        <f t="shared" si="882"/>
        <v>0</v>
      </c>
      <c r="AK5615" s="340">
        <f t="shared" si="882"/>
        <v>0</v>
      </c>
      <c r="AL5615" s="340">
        <f t="shared" si="882"/>
        <v>0</v>
      </c>
      <c r="AM5615" s="340">
        <f t="shared" si="882"/>
        <v>0</v>
      </c>
    </row>
    <row r="5616" spans="1:39" x14ac:dyDescent="0.35">
      <c r="A5616" s="337">
        <v>27529</v>
      </c>
      <c r="B5616" s="338">
        <f t="shared" si="874"/>
        <v>1975</v>
      </c>
      <c r="C5616" s="338">
        <f t="shared" si="875"/>
        <v>5</v>
      </c>
      <c r="D5616" s="338">
        <f t="shared" si="876"/>
        <v>15</v>
      </c>
      <c r="E5616" s="334">
        <v>0</v>
      </c>
      <c r="F5616" s="334">
        <v>0</v>
      </c>
      <c r="G5616" s="334">
        <v>0</v>
      </c>
      <c r="H5616" s="334">
        <v>0</v>
      </c>
      <c r="I5616" s="334">
        <v>0</v>
      </c>
      <c r="J5616" s="334">
        <v>0</v>
      </c>
      <c r="K5616" s="334">
        <v>0</v>
      </c>
      <c r="L5616" s="334">
        <v>0</v>
      </c>
      <c r="M5616" s="334">
        <v>0</v>
      </c>
      <c r="N5616" s="334">
        <v>0</v>
      </c>
      <c r="O5616" s="334">
        <v>0</v>
      </c>
      <c r="P5616" s="334">
        <v>0</v>
      </c>
      <c r="Q5616" s="334">
        <v>0</v>
      </c>
      <c r="R5616" s="334">
        <v>0</v>
      </c>
      <c r="S5616" s="334">
        <v>0</v>
      </c>
      <c r="T5616" s="334">
        <v>0.5</v>
      </c>
      <c r="U5616" s="334">
        <v>0</v>
      </c>
      <c r="V5616" s="334">
        <v>0</v>
      </c>
      <c r="W5616" s="334">
        <v>0</v>
      </c>
      <c r="X5616" s="334">
        <v>0</v>
      </c>
      <c r="Y5616" s="334">
        <v>0</v>
      </c>
      <c r="Z5616" s="334">
        <v>0</v>
      </c>
      <c r="AA5616" s="334">
        <v>0</v>
      </c>
      <c r="AB5616" s="334">
        <v>0</v>
      </c>
      <c r="AD5616" s="334">
        <v>0.5</v>
      </c>
      <c r="AE5616" s="334">
        <f t="shared" si="877"/>
        <v>0.5</v>
      </c>
      <c r="AF5616" s="334">
        <f t="shared" si="878"/>
        <v>0.5</v>
      </c>
      <c r="AG5616" s="340">
        <f t="shared" si="879"/>
        <v>0</v>
      </c>
      <c r="AI5616" s="340">
        <f t="shared" si="882"/>
        <v>0.5</v>
      </c>
      <c r="AJ5616" s="340">
        <f t="shared" si="882"/>
        <v>0</v>
      </c>
      <c r="AK5616" s="340">
        <f t="shared" si="882"/>
        <v>0</v>
      </c>
      <c r="AL5616" s="340">
        <f t="shared" si="882"/>
        <v>0</v>
      </c>
      <c r="AM5616" s="340">
        <f t="shared" si="882"/>
        <v>0</v>
      </c>
    </row>
    <row r="5617" spans="1:39" x14ac:dyDescent="0.35">
      <c r="A5617" s="337">
        <v>27530</v>
      </c>
      <c r="B5617" s="338">
        <f t="shared" si="874"/>
        <v>1975</v>
      </c>
      <c r="C5617" s="338">
        <f t="shared" si="875"/>
        <v>5</v>
      </c>
      <c r="D5617" s="338">
        <f t="shared" si="876"/>
        <v>16</v>
      </c>
      <c r="E5617" s="334">
        <v>0</v>
      </c>
      <c r="F5617" s="334">
        <v>0</v>
      </c>
      <c r="G5617" s="334">
        <v>0</v>
      </c>
      <c r="H5617" s="334">
        <v>0</v>
      </c>
      <c r="I5617" s="334">
        <v>0</v>
      </c>
      <c r="J5617" s="334">
        <v>0</v>
      </c>
      <c r="K5617" s="334">
        <v>0</v>
      </c>
      <c r="L5617" s="334">
        <v>0</v>
      </c>
      <c r="M5617" s="334">
        <v>0</v>
      </c>
      <c r="N5617" s="334">
        <v>0</v>
      </c>
      <c r="O5617" s="334">
        <v>0</v>
      </c>
      <c r="P5617" s="334">
        <v>0</v>
      </c>
      <c r="Q5617" s="334">
        <v>0</v>
      </c>
      <c r="R5617" s="334">
        <v>0</v>
      </c>
      <c r="S5617" s="334">
        <v>0.4</v>
      </c>
      <c r="T5617" s="334">
        <v>0.5</v>
      </c>
      <c r="U5617" s="334">
        <v>0</v>
      </c>
      <c r="V5617" s="334">
        <v>0</v>
      </c>
      <c r="W5617" s="334">
        <v>0.4</v>
      </c>
      <c r="X5617" s="334">
        <v>0</v>
      </c>
      <c r="Y5617" s="334">
        <v>0</v>
      </c>
      <c r="Z5617" s="334">
        <v>0</v>
      </c>
      <c r="AA5617" s="334">
        <v>0</v>
      </c>
      <c r="AB5617" s="334">
        <v>0</v>
      </c>
      <c r="AD5617" s="334">
        <v>1.3</v>
      </c>
      <c r="AE5617" s="334">
        <f t="shared" si="877"/>
        <v>1.3</v>
      </c>
      <c r="AF5617" s="334">
        <f t="shared" si="878"/>
        <v>1.3</v>
      </c>
      <c r="AG5617" s="340">
        <f t="shared" si="879"/>
        <v>0</v>
      </c>
      <c r="AI5617" s="340">
        <f t="shared" si="882"/>
        <v>1.3</v>
      </c>
      <c r="AJ5617" s="340">
        <f t="shared" si="882"/>
        <v>0</v>
      </c>
      <c r="AK5617" s="340">
        <f t="shared" si="882"/>
        <v>0</v>
      </c>
      <c r="AL5617" s="340">
        <f t="shared" si="882"/>
        <v>0</v>
      </c>
      <c r="AM5617" s="340">
        <f t="shared" si="882"/>
        <v>0</v>
      </c>
    </row>
    <row r="5618" spans="1:39" x14ac:dyDescent="0.35">
      <c r="A5618" s="337">
        <v>27531</v>
      </c>
      <c r="B5618" s="338">
        <f t="shared" si="874"/>
        <v>1975</v>
      </c>
      <c r="C5618" s="338">
        <f t="shared" si="875"/>
        <v>5</v>
      </c>
      <c r="D5618" s="338">
        <f t="shared" si="876"/>
        <v>17</v>
      </c>
      <c r="E5618" s="334">
        <v>0</v>
      </c>
      <c r="F5618" s="334">
        <v>0</v>
      </c>
      <c r="G5618" s="334">
        <v>0</v>
      </c>
      <c r="H5618" s="334">
        <v>0</v>
      </c>
      <c r="I5618" s="334">
        <v>0</v>
      </c>
      <c r="J5618" s="334">
        <v>0</v>
      </c>
      <c r="K5618" s="334">
        <v>0</v>
      </c>
      <c r="L5618" s="334">
        <v>0</v>
      </c>
      <c r="M5618" s="334">
        <v>0</v>
      </c>
      <c r="N5618" s="334">
        <v>0</v>
      </c>
      <c r="O5618" s="334">
        <v>0</v>
      </c>
      <c r="P5618" s="334">
        <v>0</v>
      </c>
      <c r="Q5618" s="334">
        <v>0</v>
      </c>
      <c r="R5618" s="334">
        <v>0</v>
      </c>
      <c r="S5618" s="334">
        <v>0</v>
      </c>
      <c r="T5618" s="334">
        <v>0</v>
      </c>
      <c r="U5618" s="334">
        <v>0</v>
      </c>
      <c r="V5618" s="334">
        <v>0</v>
      </c>
      <c r="W5618" s="334">
        <v>0</v>
      </c>
      <c r="X5618" s="334">
        <v>0</v>
      </c>
      <c r="Y5618" s="334">
        <v>0</v>
      </c>
      <c r="Z5618" s="334">
        <v>0</v>
      </c>
      <c r="AA5618" s="334">
        <v>0</v>
      </c>
      <c r="AB5618" s="334">
        <v>0</v>
      </c>
      <c r="AD5618" s="334">
        <v>0</v>
      </c>
      <c r="AE5618" s="334">
        <f t="shared" si="877"/>
        <v>0</v>
      </c>
      <c r="AF5618" s="334">
        <f t="shared" si="878"/>
        <v>0</v>
      </c>
      <c r="AG5618" s="340">
        <f t="shared" si="879"/>
        <v>0</v>
      </c>
      <c r="AI5618" s="340">
        <f t="shared" si="882"/>
        <v>0</v>
      </c>
      <c r="AJ5618" s="340">
        <f t="shared" si="882"/>
        <v>0</v>
      </c>
      <c r="AK5618" s="340">
        <f t="shared" si="882"/>
        <v>0</v>
      </c>
      <c r="AL5618" s="340">
        <f t="shared" si="882"/>
        <v>0</v>
      </c>
      <c r="AM5618" s="340">
        <f t="shared" si="882"/>
        <v>0</v>
      </c>
    </row>
    <row r="5619" spans="1:39" x14ac:dyDescent="0.35">
      <c r="A5619" s="337">
        <v>27532</v>
      </c>
      <c r="B5619" s="338">
        <f t="shared" si="874"/>
        <v>1975</v>
      </c>
      <c r="C5619" s="338">
        <f t="shared" si="875"/>
        <v>5</v>
      </c>
      <c r="D5619" s="338">
        <f t="shared" si="876"/>
        <v>18</v>
      </c>
      <c r="E5619" s="334">
        <v>0</v>
      </c>
      <c r="F5619" s="334">
        <v>0</v>
      </c>
      <c r="G5619" s="334">
        <v>0</v>
      </c>
      <c r="H5619" s="334">
        <v>0</v>
      </c>
      <c r="I5619" s="334">
        <v>0</v>
      </c>
      <c r="J5619" s="334">
        <v>0</v>
      </c>
      <c r="K5619" s="334">
        <v>0</v>
      </c>
      <c r="L5619" s="334">
        <v>0</v>
      </c>
      <c r="M5619" s="334">
        <v>0</v>
      </c>
      <c r="N5619" s="334">
        <v>0</v>
      </c>
      <c r="O5619" s="334">
        <v>0</v>
      </c>
      <c r="P5619" s="334">
        <v>0</v>
      </c>
      <c r="Q5619" s="334">
        <v>0</v>
      </c>
      <c r="R5619" s="334">
        <v>0</v>
      </c>
      <c r="S5619" s="334">
        <v>0</v>
      </c>
      <c r="T5619" s="334">
        <v>0</v>
      </c>
      <c r="U5619" s="334">
        <v>0</v>
      </c>
      <c r="V5619" s="334">
        <v>0</v>
      </c>
      <c r="W5619" s="334">
        <v>0</v>
      </c>
      <c r="X5619" s="334">
        <v>0.5</v>
      </c>
      <c r="Y5619" s="334">
        <v>0</v>
      </c>
      <c r="Z5619" s="334">
        <v>0.4</v>
      </c>
      <c r="AA5619" s="334">
        <v>0.5</v>
      </c>
      <c r="AB5619" s="334">
        <v>0.4</v>
      </c>
      <c r="AD5619" s="334">
        <v>1.8</v>
      </c>
      <c r="AE5619" s="334">
        <f t="shared" si="877"/>
        <v>1.8</v>
      </c>
      <c r="AF5619" s="334">
        <f t="shared" si="878"/>
        <v>1.7999999999999998</v>
      </c>
      <c r="AG5619" s="340">
        <f t="shared" si="879"/>
        <v>2.2204460492503131E-16</v>
      </c>
      <c r="AI5619" s="340">
        <f t="shared" si="882"/>
        <v>1.7999999999999998</v>
      </c>
      <c r="AJ5619" s="340">
        <f t="shared" si="882"/>
        <v>0</v>
      </c>
      <c r="AK5619" s="340">
        <f t="shared" si="882"/>
        <v>0</v>
      </c>
      <c r="AL5619" s="340">
        <f t="shared" si="882"/>
        <v>0</v>
      </c>
      <c r="AM5619" s="340">
        <f t="shared" si="882"/>
        <v>0</v>
      </c>
    </row>
    <row r="5620" spans="1:39" x14ac:dyDescent="0.35">
      <c r="A5620" s="337">
        <v>27533</v>
      </c>
      <c r="B5620" s="338">
        <f t="shared" si="874"/>
        <v>1975</v>
      </c>
      <c r="C5620" s="338">
        <f t="shared" si="875"/>
        <v>5</v>
      </c>
      <c r="D5620" s="338">
        <f t="shared" si="876"/>
        <v>19</v>
      </c>
      <c r="E5620" s="334">
        <v>0.2</v>
      </c>
      <c r="F5620" s="334">
        <v>0.2</v>
      </c>
      <c r="G5620" s="334">
        <v>0.2</v>
      </c>
      <c r="H5620" s="334">
        <v>0.2</v>
      </c>
      <c r="I5620" s="334">
        <v>0.2</v>
      </c>
      <c r="J5620" s="334">
        <v>0</v>
      </c>
      <c r="K5620" s="334">
        <v>0</v>
      </c>
      <c r="L5620" s="334">
        <v>0</v>
      </c>
      <c r="M5620" s="334">
        <v>0</v>
      </c>
      <c r="N5620" s="334">
        <v>0</v>
      </c>
      <c r="O5620" s="334">
        <v>0</v>
      </c>
      <c r="P5620" s="334">
        <v>0</v>
      </c>
      <c r="Q5620" s="334">
        <v>0</v>
      </c>
      <c r="R5620" s="334">
        <v>0</v>
      </c>
      <c r="S5620" s="334">
        <v>0</v>
      </c>
      <c r="T5620" s="334">
        <v>0</v>
      </c>
      <c r="U5620" s="334">
        <v>0</v>
      </c>
      <c r="V5620" s="334">
        <v>0</v>
      </c>
      <c r="W5620" s="334">
        <v>0</v>
      </c>
      <c r="X5620" s="334">
        <v>0</v>
      </c>
      <c r="Y5620" s="334">
        <v>0</v>
      </c>
      <c r="Z5620" s="334">
        <v>0</v>
      </c>
      <c r="AA5620" s="334">
        <v>0</v>
      </c>
      <c r="AB5620" s="334">
        <v>0</v>
      </c>
      <c r="AD5620" s="334">
        <v>1</v>
      </c>
      <c r="AE5620" s="334">
        <f t="shared" si="877"/>
        <v>1</v>
      </c>
      <c r="AF5620" s="334">
        <f t="shared" si="878"/>
        <v>1</v>
      </c>
      <c r="AG5620" s="340">
        <f t="shared" si="879"/>
        <v>0</v>
      </c>
      <c r="AI5620" s="340">
        <f t="shared" ref="AI5620:AM5635" si="883">IF($C5620=AI$1,$AF5620,0)</f>
        <v>1</v>
      </c>
      <c r="AJ5620" s="340">
        <f t="shared" si="883"/>
        <v>0</v>
      </c>
      <c r="AK5620" s="340">
        <f t="shared" si="883"/>
        <v>0</v>
      </c>
      <c r="AL5620" s="340">
        <f t="shared" si="883"/>
        <v>0</v>
      </c>
      <c r="AM5620" s="340">
        <f t="shared" si="883"/>
        <v>0</v>
      </c>
    </row>
    <row r="5621" spans="1:39" x14ac:dyDescent="0.35">
      <c r="A5621" s="337">
        <v>27534</v>
      </c>
      <c r="B5621" s="338">
        <f t="shared" si="874"/>
        <v>1975</v>
      </c>
      <c r="C5621" s="338">
        <f t="shared" si="875"/>
        <v>5</v>
      </c>
      <c r="D5621" s="338">
        <f t="shared" si="876"/>
        <v>20</v>
      </c>
      <c r="E5621" s="334">
        <v>0</v>
      </c>
      <c r="F5621" s="334">
        <v>0</v>
      </c>
      <c r="G5621" s="334">
        <v>0</v>
      </c>
      <c r="H5621" s="334">
        <v>0</v>
      </c>
      <c r="I5621" s="334">
        <v>0</v>
      </c>
      <c r="J5621" s="334">
        <v>0</v>
      </c>
      <c r="K5621" s="334">
        <v>0</v>
      </c>
      <c r="L5621" s="334">
        <v>0</v>
      </c>
      <c r="M5621" s="334">
        <v>0</v>
      </c>
      <c r="N5621" s="334">
        <v>0</v>
      </c>
      <c r="O5621" s="334">
        <v>0</v>
      </c>
      <c r="P5621" s="334">
        <v>0</v>
      </c>
      <c r="Q5621" s="334">
        <v>0</v>
      </c>
      <c r="R5621" s="334">
        <v>0</v>
      </c>
      <c r="S5621" s="334">
        <v>0</v>
      </c>
      <c r="T5621" s="334">
        <v>0</v>
      </c>
      <c r="U5621" s="334">
        <v>0</v>
      </c>
      <c r="V5621" s="334">
        <v>0</v>
      </c>
      <c r="W5621" s="334">
        <v>0</v>
      </c>
      <c r="X5621" s="334">
        <v>0</v>
      </c>
      <c r="Y5621" s="334">
        <v>0</v>
      </c>
      <c r="Z5621" s="334">
        <v>0</v>
      </c>
      <c r="AA5621" s="334">
        <v>0</v>
      </c>
      <c r="AB5621" s="334">
        <v>0</v>
      </c>
      <c r="AD5621" s="334">
        <v>0</v>
      </c>
      <c r="AE5621" s="334">
        <f t="shared" si="877"/>
        <v>0</v>
      </c>
      <c r="AF5621" s="334">
        <f t="shared" si="878"/>
        <v>0</v>
      </c>
      <c r="AG5621" s="340">
        <f t="shared" si="879"/>
        <v>0</v>
      </c>
      <c r="AI5621" s="340">
        <f t="shared" si="883"/>
        <v>0</v>
      </c>
      <c r="AJ5621" s="340">
        <f t="shared" si="883"/>
        <v>0</v>
      </c>
      <c r="AK5621" s="340">
        <f t="shared" si="883"/>
        <v>0</v>
      </c>
      <c r="AL5621" s="340">
        <f t="shared" si="883"/>
        <v>0</v>
      </c>
      <c r="AM5621" s="340">
        <f t="shared" si="883"/>
        <v>0</v>
      </c>
    </row>
    <row r="5622" spans="1:39" x14ac:dyDescent="0.35">
      <c r="A5622" s="337">
        <v>27535</v>
      </c>
      <c r="B5622" s="338">
        <f t="shared" si="874"/>
        <v>1975</v>
      </c>
      <c r="C5622" s="338">
        <f t="shared" si="875"/>
        <v>5</v>
      </c>
      <c r="D5622" s="338">
        <f t="shared" si="876"/>
        <v>21</v>
      </c>
      <c r="E5622" s="334">
        <v>0</v>
      </c>
      <c r="F5622" s="334">
        <v>0</v>
      </c>
      <c r="G5622" s="334">
        <v>0</v>
      </c>
      <c r="H5622" s="334">
        <v>0</v>
      </c>
      <c r="I5622" s="334">
        <v>0</v>
      </c>
      <c r="J5622" s="334">
        <v>0</v>
      </c>
      <c r="K5622" s="334">
        <v>0</v>
      </c>
      <c r="L5622" s="334">
        <v>0</v>
      </c>
      <c r="M5622" s="334">
        <v>0</v>
      </c>
      <c r="N5622" s="334">
        <v>0</v>
      </c>
      <c r="O5622" s="334">
        <v>0</v>
      </c>
      <c r="P5622" s="334">
        <v>0</v>
      </c>
      <c r="Q5622" s="334">
        <v>0</v>
      </c>
      <c r="R5622" s="334">
        <v>0</v>
      </c>
      <c r="S5622" s="334">
        <v>0</v>
      </c>
      <c r="T5622" s="334">
        <v>0</v>
      </c>
      <c r="U5622" s="334">
        <v>0</v>
      </c>
      <c r="V5622" s="334">
        <v>0</v>
      </c>
      <c r="W5622" s="334">
        <v>0</v>
      </c>
      <c r="X5622" s="334">
        <v>0</v>
      </c>
      <c r="Y5622" s="334">
        <v>0</v>
      </c>
      <c r="Z5622" s="334">
        <v>0</v>
      </c>
      <c r="AA5622" s="334">
        <v>0</v>
      </c>
      <c r="AB5622" s="334">
        <v>0</v>
      </c>
      <c r="AD5622" s="334">
        <v>0</v>
      </c>
      <c r="AE5622" s="334">
        <f t="shared" si="877"/>
        <v>0</v>
      </c>
      <c r="AF5622" s="334">
        <f t="shared" si="878"/>
        <v>0</v>
      </c>
      <c r="AG5622" s="340">
        <f t="shared" si="879"/>
        <v>0</v>
      </c>
      <c r="AI5622" s="340">
        <f t="shared" si="883"/>
        <v>0</v>
      </c>
      <c r="AJ5622" s="340">
        <f t="shared" si="883"/>
        <v>0</v>
      </c>
      <c r="AK5622" s="340">
        <f t="shared" si="883"/>
        <v>0</v>
      </c>
      <c r="AL5622" s="340">
        <f t="shared" si="883"/>
        <v>0</v>
      </c>
      <c r="AM5622" s="340">
        <f t="shared" si="883"/>
        <v>0</v>
      </c>
    </row>
    <row r="5623" spans="1:39" x14ac:dyDescent="0.35">
      <c r="A5623" s="337">
        <v>27536</v>
      </c>
      <c r="B5623" s="338">
        <f t="shared" si="874"/>
        <v>1975</v>
      </c>
      <c r="C5623" s="338">
        <f t="shared" si="875"/>
        <v>5</v>
      </c>
      <c r="D5623" s="338">
        <f t="shared" si="876"/>
        <v>22</v>
      </c>
      <c r="E5623" s="334">
        <v>0</v>
      </c>
      <c r="F5623" s="334">
        <v>0</v>
      </c>
      <c r="G5623" s="334">
        <v>0</v>
      </c>
      <c r="H5623" s="334">
        <v>0</v>
      </c>
      <c r="I5623" s="334">
        <v>0</v>
      </c>
      <c r="J5623" s="334">
        <v>0</v>
      </c>
      <c r="K5623" s="334">
        <v>0</v>
      </c>
      <c r="L5623" s="334">
        <v>0</v>
      </c>
      <c r="M5623" s="334">
        <v>0</v>
      </c>
      <c r="N5623" s="334">
        <v>0</v>
      </c>
      <c r="O5623" s="334">
        <v>0</v>
      </c>
      <c r="P5623" s="334">
        <v>0</v>
      </c>
      <c r="Q5623" s="334">
        <v>0</v>
      </c>
      <c r="R5623" s="334">
        <v>0</v>
      </c>
      <c r="S5623" s="334">
        <v>0</v>
      </c>
      <c r="T5623" s="334">
        <v>0</v>
      </c>
      <c r="U5623" s="334">
        <v>0</v>
      </c>
      <c r="V5623" s="334">
        <v>0</v>
      </c>
      <c r="W5623" s="334">
        <v>0</v>
      </c>
      <c r="X5623" s="334">
        <v>0</v>
      </c>
      <c r="Y5623" s="334">
        <v>0</v>
      </c>
      <c r="Z5623" s="334">
        <v>0</v>
      </c>
      <c r="AA5623" s="334">
        <v>0</v>
      </c>
      <c r="AB5623" s="334">
        <v>0</v>
      </c>
      <c r="AD5623" s="334">
        <v>0</v>
      </c>
      <c r="AE5623" s="334">
        <f t="shared" si="877"/>
        <v>0</v>
      </c>
      <c r="AF5623" s="334">
        <f t="shared" si="878"/>
        <v>0</v>
      </c>
      <c r="AG5623" s="340">
        <f t="shared" si="879"/>
        <v>0</v>
      </c>
      <c r="AI5623" s="340">
        <f t="shared" si="883"/>
        <v>0</v>
      </c>
      <c r="AJ5623" s="340">
        <f t="shared" si="883"/>
        <v>0</v>
      </c>
      <c r="AK5623" s="340">
        <f t="shared" si="883"/>
        <v>0</v>
      </c>
      <c r="AL5623" s="340">
        <f t="shared" si="883"/>
        <v>0</v>
      </c>
      <c r="AM5623" s="340">
        <f t="shared" si="883"/>
        <v>0</v>
      </c>
    </row>
    <row r="5624" spans="1:39" x14ac:dyDescent="0.35">
      <c r="A5624" s="337">
        <v>27537</v>
      </c>
      <c r="B5624" s="338">
        <f t="shared" si="874"/>
        <v>1975</v>
      </c>
      <c r="C5624" s="338">
        <f t="shared" si="875"/>
        <v>5</v>
      </c>
      <c r="D5624" s="338">
        <f t="shared" si="876"/>
        <v>23</v>
      </c>
      <c r="E5624" s="334">
        <v>0</v>
      </c>
      <c r="F5624" s="334">
        <v>0</v>
      </c>
      <c r="G5624" s="334">
        <v>0</v>
      </c>
      <c r="H5624" s="334">
        <v>0</v>
      </c>
      <c r="I5624" s="334">
        <v>0</v>
      </c>
      <c r="J5624" s="334">
        <v>0</v>
      </c>
      <c r="K5624" s="334">
        <v>0</v>
      </c>
      <c r="L5624" s="334">
        <v>0</v>
      </c>
      <c r="M5624" s="334">
        <v>0</v>
      </c>
      <c r="N5624" s="334">
        <v>0</v>
      </c>
      <c r="O5624" s="334">
        <v>0</v>
      </c>
      <c r="P5624" s="334">
        <v>0</v>
      </c>
      <c r="Q5624" s="334">
        <v>0</v>
      </c>
      <c r="R5624" s="334">
        <v>0</v>
      </c>
      <c r="S5624" s="334">
        <v>0</v>
      </c>
      <c r="T5624" s="334">
        <v>0</v>
      </c>
      <c r="U5624" s="334">
        <v>0</v>
      </c>
      <c r="V5624" s="334">
        <v>0</v>
      </c>
      <c r="W5624" s="334">
        <v>0</v>
      </c>
      <c r="X5624" s="334">
        <v>0</v>
      </c>
      <c r="Y5624" s="334">
        <v>0</v>
      </c>
      <c r="Z5624" s="334">
        <v>0</v>
      </c>
      <c r="AA5624" s="334">
        <v>0</v>
      </c>
      <c r="AB5624" s="334">
        <v>0</v>
      </c>
      <c r="AD5624" s="334">
        <v>0</v>
      </c>
      <c r="AE5624" s="334">
        <f t="shared" si="877"/>
        <v>0</v>
      </c>
      <c r="AF5624" s="334">
        <f t="shared" si="878"/>
        <v>0</v>
      </c>
      <c r="AG5624" s="340">
        <f t="shared" si="879"/>
        <v>0</v>
      </c>
      <c r="AI5624" s="340">
        <f t="shared" si="883"/>
        <v>0</v>
      </c>
      <c r="AJ5624" s="340">
        <f t="shared" si="883"/>
        <v>0</v>
      </c>
      <c r="AK5624" s="340">
        <f t="shared" si="883"/>
        <v>0</v>
      </c>
      <c r="AL5624" s="340">
        <f t="shared" si="883"/>
        <v>0</v>
      </c>
      <c r="AM5624" s="340">
        <f t="shared" si="883"/>
        <v>0</v>
      </c>
    </row>
    <row r="5625" spans="1:39" x14ac:dyDescent="0.35">
      <c r="A5625" s="337">
        <v>27538</v>
      </c>
      <c r="B5625" s="338">
        <f t="shared" si="874"/>
        <v>1975</v>
      </c>
      <c r="C5625" s="338">
        <f t="shared" si="875"/>
        <v>5</v>
      </c>
      <c r="D5625" s="338">
        <f t="shared" si="876"/>
        <v>24</v>
      </c>
      <c r="E5625" s="334">
        <v>0.2</v>
      </c>
      <c r="F5625" s="334">
        <v>0</v>
      </c>
      <c r="G5625" s="334">
        <v>0</v>
      </c>
      <c r="H5625" s="334">
        <v>0</v>
      </c>
      <c r="I5625" s="334">
        <v>0</v>
      </c>
      <c r="J5625" s="334">
        <v>0.7</v>
      </c>
      <c r="K5625" s="334">
        <v>0.7</v>
      </c>
      <c r="L5625" s="334">
        <v>0.2</v>
      </c>
      <c r="M5625" s="334">
        <v>0.3</v>
      </c>
      <c r="N5625" s="334">
        <v>0.2</v>
      </c>
      <c r="O5625" s="334">
        <v>0</v>
      </c>
      <c r="P5625" s="334">
        <v>0</v>
      </c>
      <c r="Q5625" s="334">
        <v>0</v>
      </c>
      <c r="R5625" s="334">
        <v>0</v>
      </c>
      <c r="S5625" s="334">
        <v>0</v>
      </c>
      <c r="T5625" s="334">
        <v>0</v>
      </c>
      <c r="U5625" s="334">
        <v>0</v>
      </c>
      <c r="V5625" s="334">
        <v>0</v>
      </c>
      <c r="W5625" s="334">
        <v>0</v>
      </c>
      <c r="X5625" s="334">
        <v>0</v>
      </c>
      <c r="Y5625" s="334">
        <v>0</v>
      </c>
      <c r="Z5625" s="334">
        <v>0</v>
      </c>
      <c r="AA5625" s="334">
        <v>0</v>
      </c>
      <c r="AB5625" s="334">
        <v>0</v>
      </c>
      <c r="AD5625" s="334">
        <v>2.2999999999999998</v>
      </c>
      <c r="AE5625" s="334">
        <f t="shared" si="877"/>
        <v>2.2999999999999998</v>
      </c>
      <c r="AF5625" s="334">
        <f t="shared" si="878"/>
        <v>2.2999999999999998</v>
      </c>
      <c r="AG5625" s="340">
        <f t="shared" si="879"/>
        <v>0</v>
      </c>
      <c r="AI5625" s="340">
        <f t="shared" si="883"/>
        <v>2.2999999999999998</v>
      </c>
      <c r="AJ5625" s="340">
        <f t="shared" si="883"/>
        <v>0</v>
      </c>
      <c r="AK5625" s="340">
        <f t="shared" si="883"/>
        <v>0</v>
      </c>
      <c r="AL5625" s="340">
        <f t="shared" si="883"/>
        <v>0</v>
      </c>
      <c r="AM5625" s="340">
        <f t="shared" si="883"/>
        <v>0</v>
      </c>
    </row>
    <row r="5626" spans="1:39" x14ac:dyDescent="0.35">
      <c r="A5626" s="337">
        <v>27539</v>
      </c>
      <c r="B5626" s="338">
        <f t="shared" si="874"/>
        <v>1975</v>
      </c>
      <c r="C5626" s="338">
        <f t="shared" si="875"/>
        <v>5</v>
      </c>
      <c r="D5626" s="338">
        <f t="shared" si="876"/>
        <v>25</v>
      </c>
      <c r="E5626" s="334">
        <v>0.6</v>
      </c>
      <c r="F5626" s="334">
        <v>0.6</v>
      </c>
      <c r="G5626" s="334">
        <v>0.5</v>
      </c>
      <c r="H5626" s="334">
        <v>0.6</v>
      </c>
      <c r="I5626" s="334">
        <v>0.6</v>
      </c>
      <c r="J5626" s="334">
        <v>0.6</v>
      </c>
      <c r="K5626" s="334">
        <v>0.6</v>
      </c>
      <c r="L5626" s="334">
        <v>0.6</v>
      </c>
      <c r="M5626" s="334">
        <v>0.5</v>
      </c>
      <c r="N5626" s="334">
        <v>0</v>
      </c>
      <c r="O5626" s="334">
        <v>0</v>
      </c>
      <c r="P5626" s="334">
        <v>0</v>
      </c>
      <c r="Q5626" s="334">
        <v>0</v>
      </c>
      <c r="R5626" s="334">
        <v>0</v>
      </c>
      <c r="S5626" s="334">
        <v>0</v>
      </c>
      <c r="T5626" s="334">
        <v>0</v>
      </c>
      <c r="U5626" s="334">
        <v>1.4</v>
      </c>
      <c r="V5626" s="334">
        <v>0</v>
      </c>
      <c r="W5626" s="334">
        <v>0</v>
      </c>
      <c r="X5626" s="334">
        <v>0</v>
      </c>
      <c r="Y5626" s="334">
        <v>0</v>
      </c>
      <c r="Z5626" s="334">
        <v>0</v>
      </c>
      <c r="AA5626" s="334">
        <v>0</v>
      </c>
      <c r="AB5626" s="334">
        <v>0</v>
      </c>
      <c r="AD5626" s="334">
        <v>6.6</v>
      </c>
      <c r="AE5626" s="334">
        <f t="shared" si="877"/>
        <v>6.6</v>
      </c>
      <c r="AF5626" s="334">
        <f t="shared" si="878"/>
        <v>6.6</v>
      </c>
      <c r="AG5626" s="340">
        <f t="shared" si="879"/>
        <v>0</v>
      </c>
      <c r="AI5626" s="340">
        <f t="shared" si="883"/>
        <v>6.6</v>
      </c>
      <c r="AJ5626" s="340">
        <f t="shared" si="883"/>
        <v>0</v>
      </c>
      <c r="AK5626" s="340">
        <f t="shared" si="883"/>
        <v>0</v>
      </c>
      <c r="AL5626" s="340">
        <f t="shared" si="883"/>
        <v>0</v>
      </c>
      <c r="AM5626" s="340">
        <f t="shared" si="883"/>
        <v>0</v>
      </c>
    </row>
    <row r="5627" spans="1:39" x14ac:dyDescent="0.35">
      <c r="A5627" s="337">
        <v>27540</v>
      </c>
      <c r="B5627" s="338">
        <f t="shared" si="874"/>
        <v>1975</v>
      </c>
      <c r="C5627" s="338">
        <f t="shared" si="875"/>
        <v>5</v>
      </c>
      <c r="D5627" s="338">
        <f t="shared" si="876"/>
        <v>26</v>
      </c>
      <c r="E5627" s="334">
        <v>0.5</v>
      </c>
      <c r="F5627" s="334">
        <v>0</v>
      </c>
      <c r="G5627" s="334">
        <v>0</v>
      </c>
      <c r="H5627" s="334">
        <v>0</v>
      </c>
      <c r="I5627" s="334">
        <v>0</v>
      </c>
      <c r="J5627" s="334">
        <v>0.5</v>
      </c>
      <c r="K5627" s="334">
        <v>0</v>
      </c>
      <c r="L5627" s="334">
        <v>0</v>
      </c>
      <c r="M5627" s="334">
        <v>0</v>
      </c>
      <c r="N5627" s="334">
        <v>0</v>
      </c>
      <c r="O5627" s="334">
        <v>0</v>
      </c>
      <c r="P5627" s="334">
        <v>0</v>
      </c>
      <c r="Q5627" s="334">
        <v>0</v>
      </c>
      <c r="R5627" s="334">
        <v>0</v>
      </c>
      <c r="S5627" s="334">
        <v>0.5</v>
      </c>
      <c r="T5627" s="334">
        <v>0</v>
      </c>
      <c r="U5627" s="334">
        <v>0</v>
      </c>
      <c r="V5627" s="334">
        <v>0</v>
      </c>
      <c r="W5627" s="334">
        <v>0</v>
      </c>
      <c r="X5627" s="334">
        <v>0.5</v>
      </c>
      <c r="Y5627" s="334">
        <v>0.5</v>
      </c>
      <c r="Z5627" s="334">
        <v>0</v>
      </c>
      <c r="AA5627" s="334">
        <v>0</v>
      </c>
      <c r="AB5627" s="334">
        <v>0</v>
      </c>
      <c r="AD5627" s="334">
        <v>2.5</v>
      </c>
      <c r="AE5627" s="334">
        <f t="shared" si="877"/>
        <v>2.5</v>
      </c>
      <c r="AF5627" s="334">
        <f t="shared" si="878"/>
        <v>2.5</v>
      </c>
      <c r="AG5627" s="340">
        <f t="shared" si="879"/>
        <v>0</v>
      </c>
      <c r="AI5627" s="340">
        <f t="shared" si="883"/>
        <v>2.5</v>
      </c>
      <c r="AJ5627" s="340">
        <f t="shared" si="883"/>
        <v>0</v>
      </c>
      <c r="AK5627" s="340">
        <f t="shared" si="883"/>
        <v>0</v>
      </c>
      <c r="AL5627" s="340">
        <f t="shared" si="883"/>
        <v>0</v>
      </c>
      <c r="AM5627" s="340">
        <f t="shared" si="883"/>
        <v>0</v>
      </c>
    </row>
    <row r="5628" spans="1:39" x14ac:dyDescent="0.35">
      <c r="A5628" s="337">
        <v>27541</v>
      </c>
      <c r="B5628" s="338">
        <f t="shared" si="874"/>
        <v>1975</v>
      </c>
      <c r="C5628" s="338">
        <f t="shared" si="875"/>
        <v>5</v>
      </c>
      <c r="D5628" s="338">
        <f t="shared" si="876"/>
        <v>27</v>
      </c>
      <c r="E5628" s="334">
        <v>0</v>
      </c>
      <c r="F5628" s="334">
        <v>0</v>
      </c>
      <c r="G5628" s="334">
        <v>0</v>
      </c>
      <c r="H5628" s="334">
        <v>0</v>
      </c>
      <c r="I5628" s="334">
        <v>0</v>
      </c>
      <c r="J5628" s="334">
        <v>0</v>
      </c>
      <c r="K5628" s="334">
        <v>0</v>
      </c>
      <c r="L5628" s="334">
        <v>0</v>
      </c>
      <c r="M5628" s="334">
        <v>0</v>
      </c>
      <c r="N5628" s="334">
        <v>0</v>
      </c>
      <c r="O5628" s="334">
        <v>0</v>
      </c>
      <c r="P5628" s="334">
        <v>0</v>
      </c>
      <c r="Q5628" s="334">
        <v>0</v>
      </c>
      <c r="R5628" s="334">
        <v>0</v>
      </c>
      <c r="S5628" s="334">
        <v>0</v>
      </c>
      <c r="T5628" s="334">
        <v>0</v>
      </c>
      <c r="U5628" s="334">
        <v>0</v>
      </c>
      <c r="V5628" s="334">
        <v>0</v>
      </c>
      <c r="W5628" s="334">
        <v>0</v>
      </c>
      <c r="X5628" s="334">
        <v>0</v>
      </c>
      <c r="Y5628" s="334">
        <v>0</v>
      </c>
      <c r="Z5628" s="334">
        <v>0</v>
      </c>
      <c r="AA5628" s="334">
        <v>0</v>
      </c>
      <c r="AB5628" s="334">
        <v>0</v>
      </c>
      <c r="AD5628" s="334">
        <v>0</v>
      </c>
      <c r="AE5628" s="334">
        <f t="shared" si="877"/>
        <v>0</v>
      </c>
      <c r="AF5628" s="334">
        <f t="shared" si="878"/>
        <v>0</v>
      </c>
      <c r="AG5628" s="340">
        <f t="shared" si="879"/>
        <v>0</v>
      </c>
      <c r="AI5628" s="340">
        <f t="shared" si="883"/>
        <v>0</v>
      </c>
      <c r="AJ5628" s="340">
        <f t="shared" si="883"/>
        <v>0</v>
      </c>
      <c r="AK5628" s="340">
        <f t="shared" si="883"/>
        <v>0</v>
      </c>
      <c r="AL5628" s="340">
        <f t="shared" si="883"/>
        <v>0</v>
      </c>
      <c r="AM5628" s="340">
        <f t="shared" si="883"/>
        <v>0</v>
      </c>
    </row>
    <row r="5629" spans="1:39" x14ac:dyDescent="0.35">
      <c r="A5629" s="337">
        <v>27542</v>
      </c>
      <c r="B5629" s="338">
        <f t="shared" si="874"/>
        <v>1975</v>
      </c>
      <c r="C5629" s="338">
        <f t="shared" si="875"/>
        <v>5</v>
      </c>
      <c r="D5629" s="338">
        <f t="shared" si="876"/>
        <v>28</v>
      </c>
      <c r="E5629" s="334">
        <v>0</v>
      </c>
      <c r="F5629" s="334">
        <v>0</v>
      </c>
      <c r="G5629" s="334">
        <v>0</v>
      </c>
      <c r="H5629" s="334">
        <v>0</v>
      </c>
      <c r="I5629" s="334">
        <v>0</v>
      </c>
      <c r="J5629" s="334">
        <v>0</v>
      </c>
      <c r="K5629" s="334">
        <v>0</v>
      </c>
      <c r="L5629" s="334">
        <v>0</v>
      </c>
      <c r="M5629" s="334">
        <v>0</v>
      </c>
      <c r="N5629" s="334">
        <v>0</v>
      </c>
      <c r="O5629" s="334">
        <v>0</v>
      </c>
      <c r="P5629" s="334">
        <v>0</v>
      </c>
      <c r="Q5629" s="334">
        <v>0</v>
      </c>
      <c r="R5629" s="334">
        <v>0</v>
      </c>
      <c r="S5629" s="334">
        <v>0</v>
      </c>
      <c r="T5629" s="334">
        <v>0</v>
      </c>
      <c r="U5629" s="334">
        <v>0</v>
      </c>
      <c r="V5629" s="334">
        <v>0</v>
      </c>
      <c r="W5629" s="334">
        <v>0</v>
      </c>
      <c r="X5629" s="334">
        <v>0</v>
      </c>
      <c r="Y5629" s="334">
        <v>0</v>
      </c>
      <c r="Z5629" s="334">
        <v>0</v>
      </c>
      <c r="AA5629" s="334">
        <v>0</v>
      </c>
      <c r="AB5629" s="334">
        <v>0</v>
      </c>
      <c r="AD5629" s="334">
        <v>0</v>
      </c>
      <c r="AE5629" s="334">
        <f t="shared" si="877"/>
        <v>0</v>
      </c>
      <c r="AF5629" s="334">
        <f t="shared" si="878"/>
        <v>0</v>
      </c>
      <c r="AG5629" s="340">
        <f t="shared" si="879"/>
        <v>0</v>
      </c>
      <c r="AI5629" s="340">
        <f t="shared" si="883"/>
        <v>0</v>
      </c>
      <c r="AJ5629" s="340">
        <f t="shared" si="883"/>
        <v>0</v>
      </c>
      <c r="AK5629" s="340">
        <f t="shared" si="883"/>
        <v>0</v>
      </c>
      <c r="AL5629" s="340">
        <f t="shared" si="883"/>
        <v>0</v>
      </c>
      <c r="AM5629" s="340">
        <f t="shared" si="883"/>
        <v>0</v>
      </c>
    </row>
    <row r="5630" spans="1:39" x14ac:dyDescent="0.35">
      <c r="A5630" s="337">
        <v>27543</v>
      </c>
      <c r="B5630" s="338">
        <f t="shared" si="874"/>
        <v>1975</v>
      </c>
      <c r="C5630" s="338">
        <f t="shared" si="875"/>
        <v>5</v>
      </c>
      <c r="D5630" s="338">
        <f t="shared" si="876"/>
        <v>29</v>
      </c>
      <c r="E5630" s="334">
        <v>0</v>
      </c>
      <c r="F5630" s="334">
        <v>0</v>
      </c>
      <c r="G5630" s="334">
        <v>0</v>
      </c>
      <c r="H5630" s="334">
        <v>0</v>
      </c>
      <c r="I5630" s="334">
        <v>0</v>
      </c>
      <c r="J5630" s="334">
        <v>0</v>
      </c>
      <c r="K5630" s="334">
        <v>0</v>
      </c>
      <c r="L5630" s="334">
        <v>0</v>
      </c>
      <c r="M5630" s="334">
        <v>0</v>
      </c>
      <c r="N5630" s="334">
        <v>0</v>
      </c>
      <c r="O5630" s="334">
        <v>0</v>
      </c>
      <c r="P5630" s="334">
        <v>0</v>
      </c>
      <c r="Q5630" s="334">
        <v>0</v>
      </c>
      <c r="R5630" s="334">
        <v>0</v>
      </c>
      <c r="S5630" s="334">
        <v>0</v>
      </c>
      <c r="T5630" s="334">
        <v>0</v>
      </c>
      <c r="U5630" s="334">
        <v>2.1</v>
      </c>
      <c r="V5630" s="334">
        <v>0</v>
      </c>
      <c r="W5630" s="334">
        <v>0</v>
      </c>
      <c r="X5630" s="334">
        <v>0</v>
      </c>
      <c r="Y5630" s="334">
        <v>0</v>
      </c>
      <c r="Z5630" s="334">
        <v>2.2000000000000002</v>
      </c>
      <c r="AA5630" s="334">
        <v>2.1</v>
      </c>
      <c r="AB5630" s="334">
        <v>0</v>
      </c>
      <c r="AD5630" s="334">
        <v>6.4</v>
      </c>
      <c r="AE5630" s="334">
        <f t="shared" si="877"/>
        <v>6.4</v>
      </c>
      <c r="AF5630" s="334">
        <f t="shared" si="878"/>
        <v>6.4</v>
      </c>
      <c r="AG5630" s="340">
        <f t="shared" si="879"/>
        <v>0</v>
      </c>
      <c r="AI5630" s="340">
        <f t="shared" si="883"/>
        <v>6.4</v>
      </c>
      <c r="AJ5630" s="340">
        <f t="shared" si="883"/>
        <v>0</v>
      </c>
      <c r="AK5630" s="340">
        <f t="shared" si="883"/>
        <v>0</v>
      </c>
      <c r="AL5630" s="340">
        <f t="shared" si="883"/>
        <v>0</v>
      </c>
      <c r="AM5630" s="340">
        <f t="shared" si="883"/>
        <v>0</v>
      </c>
    </row>
    <row r="5631" spans="1:39" x14ac:dyDescent="0.35">
      <c r="A5631" s="337">
        <v>27544</v>
      </c>
      <c r="B5631" s="338">
        <f t="shared" si="874"/>
        <v>1975</v>
      </c>
      <c r="C5631" s="338">
        <f t="shared" si="875"/>
        <v>5</v>
      </c>
      <c r="D5631" s="338">
        <f t="shared" si="876"/>
        <v>30</v>
      </c>
      <c r="E5631" s="334">
        <v>0</v>
      </c>
      <c r="F5631" s="334">
        <v>0</v>
      </c>
      <c r="G5631" s="334">
        <v>0</v>
      </c>
      <c r="H5631" s="334">
        <v>0</v>
      </c>
      <c r="I5631" s="334">
        <v>0</v>
      </c>
      <c r="J5631" s="334">
        <v>0</v>
      </c>
      <c r="K5631" s="334">
        <v>0</v>
      </c>
      <c r="L5631" s="334">
        <v>0</v>
      </c>
      <c r="M5631" s="334">
        <v>0</v>
      </c>
      <c r="N5631" s="334">
        <v>0</v>
      </c>
      <c r="O5631" s="334">
        <v>0</v>
      </c>
      <c r="P5631" s="334">
        <v>0</v>
      </c>
      <c r="Q5631" s="334">
        <v>0</v>
      </c>
      <c r="R5631" s="334">
        <v>0</v>
      </c>
      <c r="S5631" s="334">
        <v>0</v>
      </c>
      <c r="T5631" s="334">
        <v>0</v>
      </c>
      <c r="U5631" s="334">
        <v>0</v>
      </c>
      <c r="V5631" s="334">
        <v>0</v>
      </c>
      <c r="W5631" s="334">
        <v>0</v>
      </c>
      <c r="X5631" s="334">
        <v>0</v>
      </c>
      <c r="Y5631" s="334">
        <v>0</v>
      </c>
      <c r="Z5631" s="334">
        <v>0</v>
      </c>
      <c r="AA5631" s="334">
        <v>0</v>
      </c>
      <c r="AB5631" s="334">
        <v>0</v>
      </c>
      <c r="AD5631" s="334">
        <v>0</v>
      </c>
      <c r="AE5631" s="334">
        <f t="shared" si="877"/>
        <v>0</v>
      </c>
      <c r="AF5631" s="334">
        <f t="shared" si="878"/>
        <v>0</v>
      </c>
      <c r="AG5631" s="340">
        <f t="shared" si="879"/>
        <v>0</v>
      </c>
      <c r="AI5631" s="340">
        <f t="shared" si="883"/>
        <v>0</v>
      </c>
      <c r="AJ5631" s="340">
        <f t="shared" si="883"/>
        <v>0</v>
      </c>
      <c r="AK5631" s="340">
        <f t="shared" si="883"/>
        <v>0</v>
      </c>
      <c r="AL5631" s="340">
        <f t="shared" si="883"/>
        <v>0</v>
      </c>
      <c r="AM5631" s="340">
        <f t="shared" si="883"/>
        <v>0</v>
      </c>
    </row>
    <row r="5632" spans="1:39" x14ac:dyDescent="0.35">
      <c r="A5632" s="337">
        <v>27545</v>
      </c>
      <c r="B5632" s="338">
        <f t="shared" si="874"/>
        <v>1975</v>
      </c>
      <c r="C5632" s="338">
        <f t="shared" si="875"/>
        <v>5</v>
      </c>
      <c r="D5632" s="338">
        <f t="shared" si="876"/>
        <v>31</v>
      </c>
      <c r="E5632" s="334">
        <v>0</v>
      </c>
      <c r="F5632" s="334">
        <v>0</v>
      </c>
      <c r="G5632" s="334">
        <v>0</v>
      </c>
      <c r="H5632" s="334">
        <v>0</v>
      </c>
      <c r="I5632" s="334">
        <v>0</v>
      </c>
      <c r="J5632" s="334">
        <v>0</v>
      </c>
      <c r="K5632" s="334">
        <v>0</v>
      </c>
      <c r="L5632" s="334">
        <v>0</v>
      </c>
      <c r="M5632" s="334">
        <v>0</v>
      </c>
      <c r="N5632" s="334">
        <v>0</v>
      </c>
      <c r="O5632" s="334">
        <v>0</v>
      </c>
      <c r="P5632" s="334">
        <v>0</v>
      </c>
      <c r="Q5632" s="334">
        <v>0</v>
      </c>
      <c r="R5632" s="334">
        <v>0</v>
      </c>
      <c r="S5632" s="334">
        <v>0</v>
      </c>
      <c r="T5632" s="334">
        <v>0</v>
      </c>
      <c r="U5632" s="334">
        <v>0</v>
      </c>
      <c r="V5632" s="334">
        <v>0</v>
      </c>
      <c r="W5632" s="334">
        <v>0</v>
      </c>
      <c r="X5632" s="334">
        <v>0</v>
      </c>
      <c r="Y5632" s="334">
        <v>0</v>
      </c>
      <c r="Z5632" s="334">
        <v>0</v>
      </c>
      <c r="AA5632" s="334">
        <v>0</v>
      </c>
      <c r="AB5632" s="334">
        <v>0</v>
      </c>
      <c r="AD5632" s="334">
        <v>0</v>
      </c>
      <c r="AE5632" s="334">
        <f t="shared" si="877"/>
        <v>0</v>
      </c>
      <c r="AF5632" s="334">
        <f t="shared" si="878"/>
        <v>0</v>
      </c>
      <c r="AG5632" s="340">
        <f t="shared" si="879"/>
        <v>0</v>
      </c>
      <c r="AI5632" s="340">
        <f t="shared" si="883"/>
        <v>0</v>
      </c>
      <c r="AJ5632" s="340">
        <f t="shared" si="883"/>
        <v>0</v>
      </c>
      <c r="AK5632" s="340">
        <f t="shared" si="883"/>
        <v>0</v>
      </c>
      <c r="AL5632" s="340">
        <f t="shared" si="883"/>
        <v>0</v>
      </c>
      <c r="AM5632" s="340">
        <f t="shared" si="883"/>
        <v>0</v>
      </c>
    </row>
    <row r="5633" spans="1:39" x14ac:dyDescent="0.35">
      <c r="A5633" s="337">
        <v>27546</v>
      </c>
      <c r="B5633" s="338">
        <f t="shared" si="874"/>
        <v>1975</v>
      </c>
      <c r="C5633" s="338">
        <f t="shared" si="875"/>
        <v>6</v>
      </c>
      <c r="D5633" s="338">
        <f t="shared" si="876"/>
        <v>1</v>
      </c>
      <c r="E5633" s="334">
        <v>0</v>
      </c>
      <c r="F5633" s="334">
        <v>0</v>
      </c>
      <c r="G5633" s="334">
        <v>0</v>
      </c>
      <c r="H5633" s="334">
        <v>0</v>
      </c>
      <c r="I5633" s="334">
        <v>0</v>
      </c>
      <c r="J5633" s="334">
        <v>0</v>
      </c>
      <c r="K5633" s="334">
        <v>0</v>
      </c>
      <c r="L5633" s="334">
        <v>0</v>
      </c>
      <c r="M5633" s="334">
        <v>0</v>
      </c>
      <c r="N5633" s="334">
        <v>0</v>
      </c>
      <c r="O5633" s="334">
        <v>0</v>
      </c>
      <c r="P5633" s="334">
        <v>0</v>
      </c>
      <c r="Q5633" s="334">
        <v>0</v>
      </c>
      <c r="R5633" s="334">
        <v>0</v>
      </c>
      <c r="S5633" s="334">
        <v>0</v>
      </c>
      <c r="T5633" s="334">
        <v>0</v>
      </c>
      <c r="U5633" s="334">
        <v>0</v>
      </c>
      <c r="V5633" s="334">
        <v>0</v>
      </c>
      <c r="W5633" s="334">
        <v>0</v>
      </c>
      <c r="X5633" s="334">
        <v>0</v>
      </c>
      <c r="Y5633" s="334">
        <v>0</v>
      </c>
      <c r="Z5633" s="334">
        <v>0</v>
      </c>
      <c r="AA5633" s="334">
        <v>0</v>
      </c>
      <c r="AB5633" s="334">
        <v>0</v>
      </c>
      <c r="AD5633" s="334">
        <v>0</v>
      </c>
      <c r="AE5633" s="334">
        <f t="shared" si="877"/>
        <v>0</v>
      </c>
      <c r="AF5633" s="334">
        <f t="shared" si="878"/>
        <v>0</v>
      </c>
      <c r="AG5633" s="340">
        <f t="shared" si="879"/>
        <v>0</v>
      </c>
      <c r="AI5633" s="340">
        <f t="shared" si="883"/>
        <v>0</v>
      </c>
      <c r="AJ5633" s="340">
        <f t="shared" si="883"/>
        <v>0</v>
      </c>
      <c r="AK5633" s="340">
        <f t="shared" si="883"/>
        <v>0</v>
      </c>
      <c r="AL5633" s="340">
        <f t="shared" si="883"/>
        <v>0</v>
      </c>
      <c r="AM5633" s="340">
        <f t="shared" si="883"/>
        <v>0</v>
      </c>
    </row>
    <row r="5634" spans="1:39" x14ac:dyDescent="0.35">
      <c r="A5634" s="337">
        <v>27547</v>
      </c>
      <c r="B5634" s="338">
        <f t="shared" si="874"/>
        <v>1975</v>
      </c>
      <c r="C5634" s="338">
        <f t="shared" si="875"/>
        <v>6</v>
      </c>
      <c r="D5634" s="338">
        <f t="shared" si="876"/>
        <v>2</v>
      </c>
      <c r="E5634" s="334">
        <v>0</v>
      </c>
      <c r="F5634" s="334">
        <v>0</v>
      </c>
      <c r="G5634" s="334">
        <v>0</v>
      </c>
      <c r="H5634" s="334">
        <v>0</v>
      </c>
      <c r="I5634" s="334">
        <v>0</v>
      </c>
      <c r="J5634" s="334">
        <v>0</v>
      </c>
      <c r="K5634" s="334">
        <v>0</v>
      </c>
      <c r="L5634" s="334">
        <v>0</v>
      </c>
      <c r="M5634" s="334">
        <v>0</v>
      </c>
      <c r="N5634" s="334">
        <v>0</v>
      </c>
      <c r="O5634" s="334">
        <v>0</v>
      </c>
      <c r="P5634" s="334">
        <v>0</v>
      </c>
      <c r="Q5634" s="334">
        <v>0</v>
      </c>
      <c r="R5634" s="334">
        <v>0</v>
      </c>
      <c r="S5634" s="334">
        <v>0</v>
      </c>
      <c r="T5634" s="334">
        <v>0</v>
      </c>
      <c r="U5634" s="334">
        <v>0</v>
      </c>
      <c r="V5634" s="334">
        <v>0</v>
      </c>
      <c r="W5634" s="334">
        <v>0</v>
      </c>
      <c r="X5634" s="334">
        <v>0</v>
      </c>
      <c r="Y5634" s="334">
        <v>0</v>
      </c>
      <c r="Z5634" s="334">
        <v>0</v>
      </c>
      <c r="AA5634" s="334">
        <v>0</v>
      </c>
      <c r="AB5634" s="334">
        <v>0</v>
      </c>
      <c r="AD5634" s="334">
        <v>0</v>
      </c>
      <c r="AE5634" s="334">
        <f t="shared" si="877"/>
        <v>0</v>
      </c>
      <c r="AF5634" s="334">
        <f t="shared" si="878"/>
        <v>0</v>
      </c>
      <c r="AG5634" s="340">
        <f t="shared" si="879"/>
        <v>0</v>
      </c>
      <c r="AI5634" s="340">
        <f t="shared" si="883"/>
        <v>0</v>
      </c>
      <c r="AJ5634" s="340">
        <f t="shared" si="883"/>
        <v>0</v>
      </c>
      <c r="AK5634" s="340">
        <f t="shared" si="883"/>
        <v>0</v>
      </c>
      <c r="AL5634" s="340">
        <f t="shared" si="883"/>
        <v>0</v>
      </c>
      <c r="AM5634" s="340">
        <f t="shared" si="883"/>
        <v>0</v>
      </c>
    </row>
    <row r="5635" spans="1:39" x14ac:dyDescent="0.35">
      <c r="A5635" s="337">
        <v>27548</v>
      </c>
      <c r="B5635" s="338">
        <f t="shared" si="874"/>
        <v>1975</v>
      </c>
      <c r="C5635" s="338">
        <f t="shared" si="875"/>
        <v>6</v>
      </c>
      <c r="D5635" s="338">
        <f t="shared" si="876"/>
        <v>3</v>
      </c>
      <c r="E5635" s="334">
        <v>0</v>
      </c>
      <c r="F5635" s="334">
        <v>0</v>
      </c>
      <c r="G5635" s="334">
        <v>0</v>
      </c>
      <c r="H5635" s="334">
        <v>0</v>
      </c>
      <c r="I5635" s="334">
        <v>0</v>
      </c>
      <c r="J5635" s="334">
        <v>0</v>
      </c>
      <c r="K5635" s="334">
        <v>0</v>
      </c>
      <c r="L5635" s="334">
        <v>0</v>
      </c>
      <c r="M5635" s="334">
        <v>0</v>
      </c>
      <c r="N5635" s="334">
        <v>0</v>
      </c>
      <c r="O5635" s="334">
        <v>0</v>
      </c>
      <c r="P5635" s="334">
        <v>0</v>
      </c>
      <c r="Q5635" s="334">
        <v>0</v>
      </c>
      <c r="R5635" s="334">
        <v>0</v>
      </c>
      <c r="S5635" s="334">
        <v>0</v>
      </c>
      <c r="T5635" s="334">
        <v>0</v>
      </c>
      <c r="U5635" s="334">
        <v>0</v>
      </c>
      <c r="V5635" s="334">
        <v>0</v>
      </c>
      <c r="W5635" s="334">
        <v>0</v>
      </c>
      <c r="X5635" s="334">
        <v>0</v>
      </c>
      <c r="Y5635" s="334">
        <v>0</v>
      </c>
      <c r="Z5635" s="334">
        <v>0</v>
      </c>
      <c r="AA5635" s="334">
        <v>0</v>
      </c>
      <c r="AB5635" s="334">
        <v>0</v>
      </c>
      <c r="AD5635" s="334">
        <v>0</v>
      </c>
      <c r="AE5635" s="334">
        <f t="shared" si="877"/>
        <v>0</v>
      </c>
      <c r="AF5635" s="334">
        <f t="shared" si="878"/>
        <v>0</v>
      </c>
      <c r="AG5635" s="340">
        <f t="shared" si="879"/>
        <v>0</v>
      </c>
      <c r="AI5635" s="340">
        <f t="shared" si="883"/>
        <v>0</v>
      </c>
      <c r="AJ5635" s="340">
        <f t="shared" si="883"/>
        <v>0</v>
      </c>
      <c r="AK5635" s="340">
        <f t="shared" si="883"/>
        <v>0</v>
      </c>
      <c r="AL5635" s="340">
        <f t="shared" si="883"/>
        <v>0</v>
      </c>
      <c r="AM5635" s="340">
        <f t="shared" si="883"/>
        <v>0</v>
      </c>
    </row>
    <row r="5636" spans="1:39" x14ac:dyDescent="0.35">
      <c r="A5636" s="337">
        <v>27549</v>
      </c>
      <c r="B5636" s="338">
        <f t="shared" ref="B5636:B5699" si="884">YEAR(A5636)</f>
        <v>1975</v>
      </c>
      <c r="C5636" s="338">
        <f t="shared" ref="C5636:C5699" si="885">MONTH(A5636)</f>
        <v>6</v>
      </c>
      <c r="D5636" s="338">
        <f t="shared" ref="D5636:D5699" si="886">DAY(A5636)</f>
        <v>4</v>
      </c>
      <c r="E5636" s="334">
        <v>0</v>
      </c>
      <c r="F5636" s="334">
        <v>0</v>
      </c>
      <c r="G5636" s="334">
        <v>0</v>
      </c>
      <c r="H5636" s="334">
        <v>0</v>
      </c>
      <c r="I5636" s="334">
        <v>0</v>
      </c>
      <c r="J5636" s="334">
        <v>0</v>
      </c>
      <c r="K5636" s="334">
        <v>0</v>
      </c>
      <c r="L5636" s="334">
        <v>0</v>
      </c>
      <c r="M5636" s="334">
        <v>0</v>
      </c>
      <c r="N5636" s="334">
        <v>0</v>
      </c>
      <c r="O5636" s="334">
        <v>0</v>
      </c>
      <c r="P5636" s="334">
        <v>0</v>
      </c>
      <c r="Q5636" s="334">
        <v>0</v>
      </c>
      <c r="R5636" s="334">
        <v>0</v>
      </c>
      <c r="S5636" s="334">
        <v>0</v>
      </c>
      <c r="T5636" s="334">
        <v>0</v>
      </c>
      <c r="U5636" s="334">
        <v>0</v>
      </c>
      <c r="V5636" s="334">
        <v>0</v>
      </c>
      <c r="W5636" s="334">
        <v>0</v>
      </c>
      <c r="X5636" s="334">
        <v>0</v>
      </c>
      <c r="Y5636" s="334">
        <v>0</v>
      </c>
      <c r="Z5636" s="334">
        <v>0</v>
      </c>
      <c r="AA5636" s="334">
        <v>0</v>
      </c>
      <c r="AB5636" s="334">
        <v>0</v>
      </c>
      <c r="AD5636" s="334">
        <v>0</v>
      </c>
      <c r="AE5636" s="334">
        <f t="shared" ref="AE5636:AE5699" si="887">AD5636</f>
        <v>0</v>
      </c>
      <c r="AF5636" s="334">
        <f t="shared" ref="AF5636:AF5699" si="888">SUM(E5636:AB5636)</f>
        <v>0</v>
      </c>
      <c r="AG5636" s="340">
        <f t="shared" ref="AG5636:AG5699" si="889">ABS(AF5636-AE5636)</f>
        <v>0</v>
      </c>
      <c r="AI5636" s="340">
        <f t="shared" ref="AI5636:AM5651" si="890">IF($C5636=AI$1,$AF5636,0)</f>
        <v>0</v>
      </c>
      <c r="AJ5636" s="340">
        <f t="shared" si="890"/>
        <v>0</v>
      </c>
      <c r="AK5636" s="340">
        <f t="shared" si="890"/>
        <v>0</v>
      </c>
      <c r="AL5636" s="340">
        <f t="shared" si="890"/>
        <v>0</v>
      </c>
      <c r="AM5636" s="340">
        <f t="shared" si="890"/>
        <v>0</v>
      </c>
    </row>
    <row r="5637" spans="1:39" x14ac:dyDescent="0.35">
      <c r="A5637" s="337">
        <v>27550</v>
      </c>
      <c r="B5637" s="338">
        <f t="shared" si="884"/>
        <v>1975</v>
      </c>
      <c r="C5637" s="338">
        <f t="shared" si="885"/>
        <v>6</v>
      </c>
      <c r="D5637" s="338">
        <f t="shared" si="886"/>
        <v>5</v>
      </c>
      <c r="E5637" s="334">
        <v>0</v>
      </c>
      <c r="F5637" s="334">
        <v>0</v>
      </c>
      <c r="G5637" s="334">
        <v>0</v>
      </c>
      <c r="H5637" s="334">
        <v>0</v>
      </c>
      <c r="I5637" s="334">
        <v>0</v>
      </c>
      <c r="J5637" s="334">
        <v>0</v>
      </c>
      <c r="K5637" s="334">
        <v>0</v>
      </c>
      <c r="L5637" s="334">
        <v>0</v>
      </c>
      <c r="M5637" s="334">
        <v>0</v>
      </c>
      <c r="N5637" s="334">
        <v>0</v>
      </c>
      <c r="O5637" s="334">
        <v>0</v>
      </c>
      <c r="P5637" s="334">
        <v>0</v>
      </c>
      <c r="Q5637" s="334">
        <v>0</v>
      </c>
      <c r="R5637" s="334">
        <v>0</v>
      </c>
      <c r="S5637" s="334">
        <v>0</v>
      </c>
      <c r="T5637" s="334">
        <v>0</v>
      </c>
      <c r="U5637" s="334">
        <v>0</v>
      </c>
      <c r="V5637" s="334">
        <v>0</v>
      </c>
      <c r="W5637" s="334">
        <v>0</v>
      </c>
      <c r="X5637" s="334">
        <v>0</v>
      </c>
      <c r="Y5637" s="334">
        <v>0</v>
      </c>
      <c r="Z5637" s="334">
        <v>0</v>
      </c>
      <c r="AA5637" s="334">
        <v>0</v>
      </c>
      <c r="AB5637" s="334">
        <v>0</v>
      </c>
      <c r="AD5637" s="334">
        <v>0</v>
      </c>
      <c r="AE5637" s="334">
        <f t="shared" si="887"/>
        <v>0</v>
      </c>
      <c r="AF5637" s="334">
        <f t="shared" si="888"/>
        <v>0</v>
      </c>
      <c r="AG5637" s="340">
        <f t="shared" si="889"/>
        <v>0</v>
      </c>
      <c r="AI5637" s="340">
        <f t="shared" si="890"/>
        <v>0</v>
      </c>
      <c r="AJ5637" s="340">
        <f t="shared" si="890"/>
        <v>0</v>
      </c>
      <c r="AK5637" s="340">
        <f t="shared" si="890"/>
        <v>0</v>
      </c>
      <c r="AL5637" s="340">
        <f t="shared" si="890"/>
        <v>0</v>
      </c>
      <c r="AM5637" s="340">
        <f t="shared" si="890"/>
        <v>0</v>
      </c>
    </row>
    <row r="5638" spans="1:39" x14ac:dyDescent="0.35">
      <c r="A5638" s="337">
        <v>27551</v>
      </c>
      <c r="B5638" s="338">
        <f t="shared" si="884"/>
        <v>1975</v>
      </c>
      <c r="C5638" s="338">
        <f t="shared" si="885"/>
        <v>6</v>
      </c>
      <c r="D5638" s="338">
        <f t="shared" si="886"/>
        <v>6</v>
      </c>
      <c r="E5638" s="334">
        <v>0</v>
      </c>
      <c r="F5638" s="334">
        <v>0</v>
      </c>
      <c r="G5638" s="334">
        <v>0</v>
      </c>
      <c r="H5638" s="334">
        <v>0</v>
      </c>
      <c r="I5638" s="334">
        <v>0</v>
      </c>
      <c r="J5638" s="334">
        <v>0</v>
      </c>
      <c r="K5638" s="334">
        <v>0</v>
      </c>
      <c r="L5638" s="334">
        <v>0</v>
      </c>
      <c r="M5638" s="334">
        <v>0</v>
      </c>
      <c r="N5638" s="334">
        <v>0</v>
      </c>
      <c r="O5638" s="334">
        <v>0</v>
      </c>
      <c r="P5638" s="334">
        <v>0</v>
      </c>
      <c r="Q5638" s="334">
        <v>0</v>
      </c>
      <c r="R5638" s="334">
        <v>0</v>
      </c>
      <c r="S5638" s="334">
        <v>0</v>
      </c>
      <c r="T5638" s="334">
        <v>0</v>
      </c>
      <c r="U5638" s="334">
        <v>0</v>
      </c>
      <c r="V5638" s="334">
        <v>1.8</v>
      </c>
      <c r="W5638" s="334">
        <v>0</v>
      </c>
      <c r="X5638" s="334">
        <v>0</v>
      </c>
      <c r="Y5638" s="334">
        <v>0</v>
      </c>
      <c r="Z5638" s="334">
        <v>0.8</v>
      </c>
      <c r="AA5638" s="334">
        <v>2.8</v>
      </c>
      <c r="AB5638" s="334">
        <v>0.3</v>
      </c>
      <c r="AD5638" s="334">
        <v>5.7</v>
      </c>
      <c r="AE5638" s="334">
        <f t="shared" si="887"/>
        <v>5.7</v>
      </c>
      <c r="AF5638" s="334">
        <f t="shared" si="888"/>
        <v>5.7</v>
      </c>
      <c r="AG5638" s="340">
        <f t="shared" si="889"/>
        <v>0</v>
      </c>
      <c r="AI5638" s="340">
        <f t="shared" si="890"/>
        <v>0</v>
      </c>
      <c r="AJ5638" s="340">
        <f t="shared" si="890"/>
        <v>5.7</v>
      </c>
      <c r="AK5638" s="340">
        <f t="shared" si="890"/>
        <v>0</v>
      </c>
      <c r="AL5638" s="340">
        <f t="shared" si="890"/>
        <v>0</v>
      </c>
      <c r="AM5638" s="340">
        <f t="shared" si="890"/>
        <v>0</v>
      </c>
    </row>
    <row r="5639" spans="1:39" x14ac:dyDescent="0.35">
      <c r="A5639" s="337">
        <v>27552</v>
      </c>
      <c r="B5639" s="338">
        <f t="shared" si="884"/>
        <v>1975</v>
      </c>
      <c r="C5639" s="338">
        <f t="shared" si="885"/>
        <v>6</v>
      </c>
      <c r="D5639" s="338">
        <f t="shared" si="886"/>
        <v>7</v>
      </c>
      <c r="E5639" s="334">
        <v>0.5</v>
      </c>
      <c r="F5639" s="334">
        <v>0</v>
      </c>
      <c r="G5639" s="334">
        <v>0</v>
      </c>
      <c r="H5639" s="334">
        <v>0</v>
      </c>
      <c r="I5639" s="334">
        <v>0</v>
      </c>
      <c r="J5639" s="334">
        <v>0</v>
      </c>
      <c r="K5639" s="334">
        <v>0</v>
      </c>
      <c r="L5639" s="334">
        <v>0</v>
      </c>
      <c r="M5639" s="334">
        <v>0</v>
      </c>
      <c r="N5639" s="334">
        <v>0</v>
      </c>
      <c r="O5639" s="334">
        <v>0</v>
      </c>
      <c r="P5639" s="334">
        <v>0</v>
      </c>
      <c r="Q5639" s="334">
        <v>0</v>
      </c>
      <c r="R5639" s="334">
        <v>0</v>
      </c>
      <c r="S5639" s="334">
        <v>0</v>
      </c>
      <c r="T5639" s="334">
        <v>0</v>
      </c>
      <c r="U5639" s="334">
        <v>0</v>
      </c>
      <c r="V5639" s="334">
        <v>0</v>
      </c>
      <c r="W5639" s="334">
        <v>0</v>
      </c>
      <c r="X5639" s="334">
        <v>0</v>
      </c>
      <c r="Y5639" s="334">
        <v>0</v>
      </c>
      <c r="Z5639" s="334">
        <v>0</v>
      </c>
      <c r="AA5639" s="334">
        <v>0</v>
      </c>
      <c r="AB5639" s="334">
        <v>0</v>
      </c>
      <c r="AD5639" s="334">
        <v>0.5</v>
      </c>
      <c r="AE5639" s="334">
        <f t="shared" si="887"/>
        <v>0.5</v>
      </c>
      <c r="AF5639" s="334">
        <f t="shared" si="888"/>
        <v>0.5</v>
      </c>
      <c r="AG5639" s="340">
        <f t="shared" si="889"/>
        <v>0</v>
      </c>
      <c r="AI5639" s="340">
        <f t="shared" si="890"/>
        <v>0</v>
      </c>
      <c r="AJ5639" s="340">
        <f t="shared" si="890"/>
        <v>0.5</v>
      </c>
      <c r="AK5639" s="340">
        <f t="shared" si="890"/>
        <v>0</v>
      </c>
      <c r="AL5639" s="340">
        <f t="shared" si="890"/>
        <v>0</v>
      </c>
      <c r="AM5639" s="340">
        <f t="shared" si="890"/>
        <v>0</v>
      </c>
    </row>
    <row r="5640" spans="1:39" x14ac:dyDescent="0.35">
      <c r="A5640" s="337">
        <v>27553</v>
      </c>
      <c r="B5640" s="338">
        <f t="shared" si="884"/>
        <v>1975</v>
      </c>
      <c r="C5640" s="338">
        <f t="shared" si="885"/>
        <v>6</v>
      </c>
      <c r="D5640" s="338">
        <f t="shared" si="886"/>
        <v>8</v>
      </c>
      <c r="E5640" s="334">
        <v>0</v>
      </c>
      <c r="F5640" s="334">
        <v>0</v>
      </c>
      <c r="G5640" s="334">
        <v>0</v>
      </c>
      <c r="H5640" s="334">
        <v>0</v>
      </c>
      <c r="I5640" s="334">
        <v>0</v>
      </c>
      <c r="J5640" s="334">
        <v>0</v>
      </c>
      <c r="K5640" s="334">
        <v>0</v>
      </c>
      <c r="L5640" s="334">
        <v>0</v>
      </c>
      <c r="M5640" s="334">
        <v>0</v>
      </c>
      <c r="N5640" s="334">
        <v>0</v>
      </c>
      <c r="O5640" s="334">
        <v>0</v>
      </c>
      <c r="P5640" s="334">
        <v>0</v>
      </c>
      <c r="Q5640" s="334">
        <v>0</v>
      </c>
      <c r="R5640" s="334">
        <v>0</v>
      </c>
      <c r="S5640" s="334">
        <v>0</v>
      </c>
      <c r="T5640" s="334">
        <v>0</v>
      </c>
      <c r="U5640" s="334">
        <v>0</v>
      </c>
      <c r="V5640" s="334">
        <v>0</v>
      </c>
      <c r="W5640" s="334">
        <v>0</v>
      </c>
      <c r="X5640" s="334">
        <v>0</v>
      </c>
      <c r="Y5640" s="334">
        <v>0</v>
      </c>
      <c r="Z5640" s="334">
        <v>0</v>
      </c>
      <c r="AA5640" s="334">
        <v>0</v>
      </c>
      <c r="AB5640" s="334">
        <v>0</v>
      </c>
      <c r="AD5640" s="334">
        <v>0</v>
      </c>
      <c r="AE5640" s="334">
        <f t="shared" si="887"/>
        <v>0</v>
      </c>
      <c r="AF5640" s="334">
        <f t="shared" si="888"/>
        <v>0</v>
      </c>
      <c r="AG5640" s="340">
        <f t="shared" si="889"/>
        <v>0</v>
      </c>
      <c r="AI5640" s="340">
        <f t="shared" si="890"/>
        <v>0</v>
      </c>
      <c r="AJ5640" s="340">
        <f t="shared" si="890"/>
        <v>0</v>
      </c>
      <c r="AK5640" s="340">
        <f t="shared" si="890"/>
        <v>0</v>
      </c>
      <c r="AL5640" s="340">
        <f t="shared" si="890"/>
        <v>0</v>
      </c>
      <c r="AM5640" s="340">
        <f t="shared" si="890"/>
        <v>0</v>
      </c>
    </row>
    <row r="5641" spans="1:39" x14ac:dyDescent="0.35">
      <c r="A5641" s="337">
        <v>27554</v>
      </c>
      <c r="B5641" s="338">
        <f t="shared" si="884"/>
        <v>1975</v>
      </c>
      <c r="C5641" s="338">
        <f t="shared" si="885"/>
        <v>6</v>
      </c>
      <c r="D5641" s="338">
        <f t="shared" si="886"/>
        <v>9</v>
      </c>
      <c r="E5641" s="334">
        <v>0</v>
      </c>
      <c r="F5641" s="334">
        <v>0</v>
      </c>
      <c r="G5641" s="334">
        <v>0</v>
      </c>
      <c r="H5641" s="334">
        <v>0</v>
      </c>
      <c r="I5641" s="334">
        <v>0</v>
      </c>
      <c r="J5641" s="334">
        <v>0</v>
      </c>
      <c r="K5641" s="334">
        <v>0</v>
      </c>
      <c r="L5641" s="334">
        <v>0</v>
      </c>
      <c r="M5641" s="334">
        <v>0</v>
      </c>
      <c r="N5641" s="334">
        <v>0</v>
      </c>
      <c r="O5641" s="334">
        <v>0</v>
      </c>
      <c r="P5641" s="334">
        <v>0</v>
      </c>
      <c r="Q5641" s="334">
        <v>0</v>
      </c>
      <c r="R5641" s="334">
        <v>0</v>
      </c>
      <c r="S5641" s="334">
        <v>0</v>
      </c>
      <c r="T5641" s="334">
        <v>0</v>
      </c>
      <c r="U5641" s="334">
        <v>0</v>
      </c>
      <c r="V5641" s="334">
        <v>0</v>
      </c>
      <c r="W5641" s="334">
        <v>0</v>
      </c>
      <c r="X5641" s="334">
        <v>0</v>
      </c>
      <c r="Y5641" s="334">
        <v>0</v>
      </c>
      <c r="Z5641" s="334">
        <v>0</v>
      </c>
      <c r="AA5641" s="334">
        <v>0</v>
      </c>
      <c r="AB5641" s="334">
        <v>0</v>
      </c>
      <c r="AD5641" s="334">
        <v>0</v>
      </c>
      <c r="AE5641" s="334">
        <f t="shared" si="887"/>
        <v>0</v>
      </c>
      <c r="AF5641" s="334">
        <f t="shared" si="888"/>
        <v>0</v>
      </c>
      <c r="AG5641" s="340">
        <f t="shared" si="889"/>
        <v>0</v>
      </c>
      <c r="AI5641" s="340">
        <f t="shared" si="890"/>
        <v>0</v>
      </c>
      <c r="AJ5641" s="340">
        <f t="shared" si="890"/>
        <v>0</v>
      </c>
      <c r="AK5641" s="340">
        <f t="shared" si="890"/>
        <v>0</v>
      </c>
      <c r="AL5641" s="340">
        <f t="shared" si="890"/>
        <v>0</v>
      </c>
      <c r="AM5641" s="340">
        <f t="shared" si="890"/>
        <v>0</v>
      </c>
    </row>
    <row r="5642" spans="1:39" x14ac:dyDescent="0.35">
      <c r="A5642" s="337">
        <v>27555</v>
      </c>
      <c r="B5642" s="338">
        <f t="shared" si="884"/>
        <v>1975</v>
      </c>
      <c r="C5642" s="338">
        <f t="shared" si="885"/>
        <v>6</v>
      </c>
      <c r="D5642" s="338">
        <f t="shared" si="886"/>
        <v>10</v>
      </c>
      <c r="E5642" s="334">
        <v>0</v>
      </c>
      <c r="F5642" s="334">
        <v>0</v>
      </c>
      <c r="G5642" s="334">
        <v>0</v>
      </c>
      <c r="H5642" s="334">
        <v>0</v>
      </c>
      <c r="I5642" s="334">
        <v>0</v>
      </c>
      <c r="J5642" s="334">
        <v>0</v>
      </c>
      <c r="K5642" s="334">
        <v>0</v>
      </c>
      <c r="L5642" s="334">
        <v>0</v>
      </c>
      <c r="M5642" s="334">
        <v>0</v>
      </c>
      <c r="N5642" s="334">
        <v>0</v>
      </c>
      <c r="O5642" s="334">
        <v>0</v>
      </c>
      <c r="P5642" s="334">
        <v>0</v>
      </c>
      <c r="Q5642" s="334">
        <v>0</v>
      </c>
      <c r="R5642" s="334">
        <v>0</v>
      </c>
      <c r="S5642" s="334">
        <v>0</v>
      </c>
      <c r="T5642" s="334">
        <v>0</v>
      </c>
      <c r="U5642" s="334">
        <v>0</v>
      </c>
      <c r="V5642" s="334">
        <v>0</v>
      </c>
      <c r="W5642" s="334">
        <v>0</v>
      </c>
      <c r="X5642" s="334">
        <v>0</v>
      </c>
      <c r="Y5642" s="334">
        <v>0</v>
      </c>
      <c r="Z5642" s="334">
        <v>0</v>
      </c>
      <c r="AA5642" s="334">
        <v>0</v>
      </c>
      <c r="AB5642" s="334">
        <v>0</v>
      </c>
      <c r="AD5642" s="334">
        <v>0</v>
      </c>
      <c r="AE5642" s="334">
        <f t="shared" si="887"/>
        <v>0</v>
      </c>
      <c r="AF5642" s="334">
        <f t="shared" si="888"/>
        <v>0</v>
      </c>
      <c r="AG5642" s="340">
        <f t="shared" si="889"/>
        <v>0</v>
      </c>
      <c r="AI5642" s="340">
        <f t="shared" si="890"/>
        <v>0</v>
      </c>
      <c r="AJ5642" s="340">
        <f t="shared" si="890"/>
        <v>0</v>
      </c>
      <c r="AK5642" s="340">
        <f t="shared" si="890"/>
        <v>0</v>
      </c>
      <c r="AL5642" s="340">
        <f t="shared" si="890"/>
        <v>0</v>
      </c>
      <c r="AM5642" s="340">
        <f t="shared" si="890"/>
        <v>0</v>
      </c>
    </row>
    <row r="5643" spans="1:39" x14ac:dyDescent="0.35">
      <c r="A5643" s="337">
        <v>27556</v>
      </c>
      <c r="B5643" s="338">
        <f t="shared" si="884"/>
        <v>1975</v>
      </c>
      <c r="C5643" s="338">
        <f t="shared" si="885"/>
        <v>6</v>
      </c>
      <c r="D5643" s="338">
        <f t="shared" si="886"/>
        <v>11</v>
      </c>
      <c r="E5643" s="334">
        <v>0</v>
      </c>
      <c r="F5643" s="334">
        <v>0</v>
      </c>
      <c r="G5643" s="334">
        <v>0</v>
      </c>
      <c r="H5643" s="334">
        <v>0</v>
      </c>
      <c r="I5643" s="334">
        <v>0</v>
      </c>
      <c r="J5643" s="334">
        <v>0</v>
      </c>
      <c r="K5643" s="334">
        <v>0</v>
      </c>
      <c r="L5643" s="334">
        <v>0</v>
      </c>
      <c r="M5643" s="334">
        <v>0</v>
      </c>
      <c r="N5643" s="334">
        <v>0</v>
      </c>
      <c r="O5643" s="334">
        <v>0</v>
      </c>
      <c r="P5643" s="334">
        <v>0</v>
      </c>
      <c r="Q5643" s="334">
        <v>0</v>
      </c>
      <c r="R5643" s="334">
        <v>0</v>
      </c>
      <c r="S5643" s="334">
        <v>0</v>
      </c>
      <c r="T5643" s="334">
        <v>0</v>
      </c>
      <c r="U5643" s="334">
        <v>0</v>
      </c>
      <c r="V5643" s="334">
        <v>0</v>
      </c>
      <c r="W5643" s="334">
        <v>0</v>
      </c>
      <c r="X5643" s="334">
        <v>0</v>
      </c>
      <c r="Y5643" s="334">
        <v>0</v>
      </c>
      <c r="Z5643" s="334">
        <v>0</v>
      </c>
      <c r="AA5643" s="334">
        <v>0</v>
      </c>
      <c r="AB5643" s="334">
        <v>0</v>
      </c>
      <c r="AD5643" s="334">
        <v>0</v>
      </c>
      <c r="AE5643" s="334">
        <f t="shared" si="887"/>
        <v>0</v>
      </c>
      <c r="AF5643" s="334">
        <f t="shared" si="888"/>
        <v>0</v>
      </c>
      <c r="AG5643" s="340">
        <f t="shared" si="889"/>
        <v>0</v>
      </c>
      <c r="AI5643" s="340">
        <f t="shared" si="890"/>
        <v>0</v>
      </c>
      <c r="AJ5643" s="340">
        <f t="shared" si="890"/>
        <v>0</v>
      </c>
      <c r="AK5643" s="340">
        <f t="shared" si="890"/>
        <v>0</v>
      </c>
      <c r="AL5643" s="340">
        <f t="shared" si="890"/>
        <v>0</v>
      </c>
      <c r="AM5643" s="340">
        <f t="shared" si="890"/>
        <v>0</v>
      </c>
    </row>
    <row r="5644" spans="1:39" x14ac:dyDescent="0.35">
      <c r="A5644" s="337">
        <v>27557</v>
      </c>
      <c r="B5644" s="338">
        <f t="shared" si="884"/>
        <v>1975</v>
      </c>
      <c r="C5644" s="338">
        <f t="shared" si="885"/>
        <v>6</v>
      </c>
      <c r="D5644" s="338">
        <f t="shared" si="886"/>
        <v>12</v>
      </c>
      <c r="E5644" s="334">
        <v>0</v>
      </c>
      <c r="F5644" s="334">
        <v>0</v>
      </c>
      <c r="G5644" s="334">
        <v>0</v>
      </c>
      <c r="H5644" s="334">
        <v>0</v>
      </c>
      <c r="I5644" s="334">
        <v>0</v>
      </c>
      <c r="J5644" s="334">
        <v>0</v>
      </c>
      <c r="K5644" s="334">
        <v>0</v>
      </c>
      <c r="L5644" s="334">
        <v>0</v>
      </c>
      <c r="M5644" s="334">
        <v>0</v>
      </c>
      <c r="N5644" s="334">
        <v>0</v>
      </c>
      <c r="O5644" s="334">
        <v>0</v>
      </c>
      <c r="P5644" s="334">
        <v>0</v>
      </c>
      <c r="Q5644" s="334">
        <v>0</v>
      </c>
      <c r="R5644" s="334">
        <v>0</v>
      </c>
      <c r="S5644" s="334">
        <v>0</v>
      </c>
      <c r="T5644" s="334">
        <v>0</v>
      </c>
      <c r="U5644" s="334">
        <v>0</v>
      </c>
      <c r="V5644" s="334">
        <v>0</v>
      </c>
      <c r="W5644" s="334">
        <v>0</v>
      </c>
      <c r="X5644" s="334">
        <v>0</v>
      </c>
      <c r="Y5644" s="334">
        <v>0</v>
      </c>
      <c r="Z5644" s="334">
        <v>0</v>
      </c>
      <c r="AA5644" s="334">
        <v>0</v>
      </c>
      <c r="AB5644" s="334">
        <v>0</v>
      </c>
      <c r="AD5644" s="334">
        <v>0</v>
      </c>
      <c r="AE5644" s="334">
        <f t="shared" si="887"/>
        <v>0</v>
      </c>
      <c r="AF5644" s="334">
        <f t="shared" si="888"/>
        <v>0</v>
      </c>
      <c r="AG5644" s="340">
        <f t="shared" si="889"/>
        <v>0</v>
      </c>
      <c r="AI5644" s="340">
        <f t="shared" si="890"/>
        <v>0</v>
      </c>
      <c r="AJ5644" s="340">
        <f t="shared" si="890"/>
        <v>0</v>
      </c>
      <c r="AK5644" s="340">
        <f t="shared" si="890"/>
        <v>0</v>
      </c>
      <c r="AL5644" s="340">
        <f t="shared" si="890"/>
        <v>0</v>
      </c>
      <c r="AM5644" s="340">
        <f t="shared" si="890"/>
        <v>0</v>
      </c>
    </row>
    <row r="5645" spans="1:39" x14ac:dyDescent="0.35">
      <c r="A5645" s="337">
        <v>27558</v>
      </c>
      <c r="B5645" s="338">
        <f t="shared" si="884"/>
        <v>1975</v>
      </c>
      <c r="C5645" s="338">
        <f t="shared" si="885"/>
        <v>6</v>
      </c>
      <c r="D5645" s="338">
        <f t="shared" si="886"/>
        <v>13</v>
      </c>
      <c r="E5645" s="334">
        <v>0</v>
      </c>
      <c r="F5645" s="334">
        <v>0</v>
      </c>
      <c r="G5645" s="334">
        <v>0</v>
      </c>
      <c r="H5645" s="334">
        <v>0</v>
      </c>
      <c r="I5645" s="334">
        <v>0</v>
      </c>
      <c r="J5645" s="334">
        <v>0</v>
      </c>
      <c r="K5645" s="334">
        <v>0</v>
      </c>
      <c r="L5645" s="334">
        <v>0.3</v>
      </c>
      <c r="M5645" s="334">
        <v>0</v>
      </c>
      <c r="N5645" s="334">
        <v>0</v>
      </c>
      <c r="O5645" s="334">
        <v>0</v>
      </c>
      <c r="P5645" s="334">
        <v>0</v>
      </c>
      <c r="Q5645" s="334">
        <v>0</v>
      </c>
      <c r="R5645" s="334">
        <v>4.2</v>
      </c>
      <c r="S5645" s="334">
        <v>0</v>
      </c>
      <c r="T5645" s="334">
        <v>0.3</v>
      </c>
      <c r="U5645" s="334">
        <v>0</v>
      </c>
      <c r="V5645" s="334">
        <v>1</v>
      </c>
      <c r="W5645" s="334">
        <v>0.3</v>
      </c>
      <c r="X5645" s="334">
        <v>0</v>
      </c>
      <c r="Y5645" s="334">
        <v>0.2</v>
      </c>
      <c r="Z5645" s="334">
        <v>0.8</v>
      </c>
      <c r="AA5645" s="334">
        <v>1</v>
      </c>
      <c r="AB5645" s="334">
        <v>0</v>
      </c>
      <c r="AD5645" s="334">
        <v>8.1</v>
      </c>
      <c r="AE5645" s="334">
        <f t="shared" si="887"/>
        <v>8.1</v>
      </c>
      <c r="AF5645" s="334">
        <f t="shared" si="888"/>
        <v>8.1</v>
      </c>
      <c r="AG5645" s="340">
        <f t="shared" si="889"/>
        <v>0</v>
      </c>
      <c r="AI5645" s="340">
        <f t="shared" si="890"/>
        <v>0</v>
      </c>
      <c r="AJ5645" s="340">
        <f t="shared" si="890"/>
        <v>8.1</v>
      </c>
      <c r="AK5645" s="340">
        <f t="shared" si="890"/>
        <v>0</v>
      </c>
      <c r="AL5645" s="340">
        <f t="shared" si="890"/>
        <v>0</v>
      </c>
      <c r="AM5645" s="340">
        <f t="shared" si="890"/>
        <v>0</v>
      </c>
    </row>
    <row r="5646" spans="1:39" x14ac:dyDescent="0.35">
      <c r="A5646" s="337">
        <v>27559</v>
      </c>
      <c r="B5646" s="338">
        <f t="shared" si="884"/>
        <v>1975</v>
      </c>
      <c r="C5646" s="338">
        <f t="shared" si="885"/>
        <v>6</v>
      </c>
      <c r="D5646" s="338">
        <f t="shared" si="886"/>
        <v>14</v>
      </c>
      <c r="E5646" s="334">
        <v>0</v>
      </c>
      <c r="F5646" s="334">
        <v>0</v>
      </c>
      <c r="G5646" s="334">
        <v>0</v>
      </c>
      <c r="H5646" s="334">
        <v>0</v>
      </c>
      <c r="I5646" s="334">
        <v>0</v>
      </c>
      <c r="J5646" s="334">
        <v>0</v>
      </c>
      <c r="K5646" s="334">
        <v>0</v>
      </c>
      <c r="L5646" s="334">
        <v>0</v>
      </c>
      <c r="M5646" s="334">
        <v>0</v>
      </c>
      <c r="N5646" s="334">
        <v>0</v>
      </c>
      <c r="O5646" s="334">
        <v>0</v>
      </c>
      <c r="P5646" s="334">
        <v>0</v>
      </c>
      <c r="Q5646" s="334">
        <v>0</v>
      </c>
      <c r="R5646" s="334">
        <v>0</v>
      </c>
      <c r="S5646" s="334">
        <v>0</v>
      </c>
      <c r="T5646" s="334">
        <v>0</v>
      </c>
      <c r="U5646" s="334">
        <v>0</v>
      </c>
      <c r="V5646" s="334">
        <v>0</v>
      </c>
      <c r="W5646" s="334">
        <v>0</v>
      </c>
      <c r="X5646" s="334">
        <v>0</v>
      </c>
      <c r="Y5646" s="334">
        <v>0</v>
      </c>
      <c r="Z5646" s="334">
        <v>0</v>
      </c>
      <c r="AA5646" s="334">
        <v>0</v>
      </c>
      <c r="AB5646" s="334">
        <v>0</v>
      </c>
      <c r="AD5646" s="334">
        <v>0</v>
      </c>
      <c r="AE5646" s="334">
        <f t="shared" si="887"/>
        <v>0</v>
      </c>
      <c r="AF5646" s="334">
        <f t="shared" si="888"/>
        <v>0</v>
      </c>
      <c r="AG5646" s="340">
        <f t="shared" si="889"/>
        <v>0</v>
      </c>
      <c r="AI5646" s="340">
        <f t="shared" si="890"/>
        <v>0</v>
      </c>
      <c r="AJ5646" s="340">
        <f t="shared" si="890"/>
        <v>0</v>
      </c>
      <c r="AK5646" s="340">
        <f t="shared" si="890"/>
        <v>0</v>
      </c>
      <c r="AL5646" s="340">
        <f t="shared" si="890"/>
        <v>0</v>
      </c>
      <c r="AM5646" s="340">
        <f t="shared" si="890"/>
        <v>0</v>
      </c>
    </row>
    <row r="5647" spans="1:39" x14ac:dyDescent="0.35">
      <c r="A5647" s="337">
        <v>27560</v>
      </c>
      <c r="B5647" s="338">
        <f t="shared" si="884"/>
        <v>1975</v>
      </c>
      <c r="C5647" s="338">
        <f t="shared" si="885"/>
        <v>6</v>
      </c>
      <c r="D5647" s="338">
        <f t="shared" si="886"/>
        <v>15</v>
      </c>
      <c r="E5647" s="334">
        <v>0</v>
      </c>
      <c r="F5647" s="334">
        <v>0</v>
      </c>
      <c r="G5647" s="334">
        <v>0</v>
      </c>
      <c r="H5647" s="334">
        <v>0</v>
      </c>
      <c r="I5647" s="334">
        <v>0</v>
      </c>
      <c r="J5647" s="334">
        <v>0</v>
      </c>
      <c r="K5647" s="334">
        <v>0</v>
      </c>
      <c r="L5647" s="334">
        <v>0</v>
      </c>
      <c r="M5647" s="334">
        <v>0.8</v>
      </c>
      <c r="N5647" s="334">
        <v>2.2999999999999998</v>
      </c>
      <c r="O5647" s="334">
        <v>1</v>
      </c>
      <c r="P5647" s="334">
        <v>0</v>
      </c>
      <c r="Q5647" s="334">
        <v>0</v>
      </c>
      <c r="R5647" s="334">
        <v>0</v>
      </c>
      <c r="S5647" s="334">
        <v>0</v>
      </c>
      <c r="T5647" s="334">
        <v>0</v>
      </c>
      <c r="U5647" s="334">
        <v>0</v>
      </c>
      <c r="V5647" s="334">
        <v>3.3</v>
      </c>
      <c r="W5647" s="334">
        <v>0</v>
      </c>
      <c r="X5647" s="334">
        <v>0</v>
      </c>
      <c r="Y5647" s="334">
        <v>0</v>
      </c>
      <c r="Z5647" s="334">
        <v>0</v>
      </c>
      <c r="AA5647" s="334">
        <v>0</v>
      </c>
      <c r="AB5647" s="334">
        <v>0</v>
      </c>
      <c r="AD5647" s="334">
        <v>7.4</v>
      </c>
      <c r="AE5647" s="334">
        <f t="shared" si="887"/>
        <v>7.4</v>
      </c>
      <c r="AF5647" s="334">
        <f t="shared" si="888"/>
        <v>7.3999999999999995</v>
      </c>
      <c r="AG5647" s="340">
        <f t="shared" si="889"/>
        <v>8.8817841970012523E-16</v>
      </c>
      <c r="AI5647" s="340">
        <f t="shared" si="890"/>
        <v>0</v>
      </c>
      <c r="AJ5647" s="340">
        <f t="shared" si="890"/>
        <v>7.3999999999999995</v>
      </c>
      <c r="AK5647" s="340">
        <f t="shared" si="890"/>
        <v>0</v>
      </c>
      <c r="AL5647" s="340">
        <f t="shared" si="890"/>
        <v>0</v>
      </c>
      <c r="AM5647" s="340">
        <f t="shared" si="890"/>
        <v>0</v>
      </c>
    </row>
    <row r="5648" spans="1:39" x14ac:dyDescent="0.35">
      <c r="A5648" s="337">
        <v>27561</v>
      </c>
      <c r="B5648" s="338">
        <f t="shared" si="884"/>
        <v>1975</v>
      </c>
      <c r="C5648" s="338">
        <f t="shared" si="885"/>
        <v>6</v>
      </c>
      <c r="D5648" s="338">
        <f t="shared" si="886"/>
        <v>16</v>
      </c>
      <c r="E5648" s="334">
        <v>0.3</v>
      </c>
      <c r="F5648" s="334">
        <v>0</v>
      </c>
      <c r="G5648" s="334">
        <v>0</v>
      </c>
      <c r="H5648" s="334">
        <v>0</v>
      </c>
      <c r="I5648" s="334">
        <v>0</v>
      </c>
      <c r="J5648" s="334">
        <v>0</v>
      </c>
      <c r="K5648" s="334">
        <v>0</v>
      </c>
      <c r="L5648" s="334">
        <v>0</v>
      </c>
      <c r="M5648" s="334">
        <v>0</v>
      </c>
      <c r="N5648" s="334">
        <v>0</v>
      </c>
      <c r="O5648" s="334">
        <v>0</v>
      </c>
      <c r="P5648" s="334">
        <v>0</v>
      </c>
      <c r="Q5648" s="334">
        <v>0</v>
      </c>
      <c r="R5648" s="334">
        <v>0</v>
      </c>
      <c r="S5648" s="334">
        <v>0</v>
      </c>
      <c r="T5648" s="334">
        <v>0</v>
      </c>
      <c r="U5648" s="334">
        <v>0</v>
      </c>
      <c r="V5648" s="334">
        <v>0</v>
      </c>
      <c r="W5648" s="334">
        <v>0</v>
      </c>
      <c r="X5648" s="334">
        <v>0.3</v>
      </c>
      <c r="Y5648" s="334">
        <v>0</v>
      </c>
      <c r="Z5648" s="334">
        <v>0</v>
      </c>
      <c r="AA5648" s="334">
        <v>0</v>
      </c>
      <c r="AB5648" s="334">
        <v>0</v>
      </c>
      <c r="AD5648" s="334">
        <v>0.6</v>
      </c>
      <c r="AE5648" s="334">
        <f t="shared" si="887"/>
        <v>0.6</v>
      </c>
      <c r="AF5648" s="334">
        <f t="shared" si="888"/>
        <v>0.6</v>
      </c>
      <c r="AG5648" s="340">
        <f t="shared" si="889"/>
        <v>0</v>
      </c>
      <c r="AI5648" s="340">
        <f t="shared" si="890"/>
        <v>0</v>
      </c>
      <c r="AJ5648" s="340">
        <f t="shared" si="890"/>
        <v>0.6</v>
      </c>
      <c r="AK5648" s="340">
        <f t="shared" si="890"/>
        <v>0</v>
      </c>
      <c r="AL5648" s="340">
        <f t="shared" si="890"/>
        <v>0</v>
      </c>
      <c r="AM5648" s="340">
        <f t="shared" si="890"/>
        <v>0</v>
      </c>
    </row>
    <row r="5649" spans="1:39" x14ac:dyDescent="0.35">
      <c r="A5649" s="337">
        <v>27562</v>
      </c>
      <c r="B5649" s="338">
        <f t="shared" si="884"/>
        <v>1975</v>
      </c>
      <c r="C5649" s="338">
        <f t="shared" si="885"/>
        <v>6</v>
      </c>
      <c r="D5649" s="338">
        <f t="shared" si="886"/>
        <v>17</v>
      </c>
      <c r="E5649" s="334">
        <v>0</v>
      </c>
      <c r="F5649" s="334">
        <v>0</v>
      </c>
      <c r="G5649" s="334">
        <v>0</v>
      </c>
      <c r="H5649" s="334">
        <v>0</v>
      </c>
      <c r="I5649" s="334">
        <v>0</v>
      </c>
      <c r="J5649" s="334">
        <v>0</v>
      </c>
      <c r="K5649" s="334">
        <v>0</v>
      </c>
      <c r="L5649" s="334">
        <v>0</v>
      </c>
      <c r="M5649" s="334">
        <v>0</v>
      </c>
      <c r="N5649" s="334">
        <v>0</v>
      </c>
      <c r="O5649" s="334">
        <v>0</v>
      </c>
      <c r="P5649" s="334">
        <v>0</v>
      </c>
      <c r="Q5649" s="334">
        <v>0</v>
      </c>
      <c r="R5649" s="334">
        <v>0</v>
      </c>
      <c r="S5649" s="334">
        <v>0</v>
      </c>
      <c r="T5649" s="334">
        <v>2.8</v>
      </c>
      <c r="U5649" s="334">
        <v>0</v>
      </c>
      <c r="V5649" s="334">
        <v>0</v>
      </c>
      <c r="W5649" s="334">
        <v>0</v>
      </c>
      <c r="X5649" s="334">
        <v>0</v>
      </c>
      <c r="Y5649" s="334">
        <v>0</v>
      </c>
      <c r="Z5649" s="334">
        <v>0</v>
      </c>
      <c r="AA5649" s="334">
        <v>0</v>
      </c>
      <c r="AB5649" s="334">
        <v>0</v>
      </c>
      <c r="AD5649" s="334">
        <v>2.8</v>
      </c>
      <c r="AE5649" s="334">
        <f t="shared" si="887"/>
        <v>2.8</v>
      </c>
      <c r="AF5649" s="334">
        <f t="shared" si="888"/>
        <v>2.8</v>
      </c>
      <c r="AG5649" s="340">
        <f t="shared" si="889"/>
        <v>0</v>
      </c>
      <c r="AI5649" s="340">
        <f t="shared" si="890"/>
        <v>0</v>
      </c>
      <c r="AJ5649" s="340">
        <f t="shared" si="890"/>
        <v>2.8</v>
      </c>
      <c r="AK5649" s="340">
        <f t="shared" si="890"/>
        <v>0</v>
      </c>
      <c r="AL5649" s="340">
        <f t="shared" si="890"/>
        <v>0</v>
      </c>
      <c r="AM5649" s="340">
        <f t="shared" si="890"/>
        <v>0</v>
      </c>
    </row>
    <row r="5650" spans="1:39" x14ac:dyDescent="0.35">
      <c r="A5650" s="337">
        <v>27563</v>
      </c>
      <c r="B5650" s="338">
        <f t="shared" si="884"/>
        <v>1975</v>
      </c>
      <c r="C5650" s="338">
        <f t="shared" si="885"/>
        <v>6</v>
      </c>
      <c r="D5650" s="338">
        <f t="shared" si="886"/>
        <v>18</v>
      </c>
      <c r="E5650" s="334">
        <v>0</v>
      </c>
      <c r="F5650" s="334">
        <v>0</v>
      </c>
      <c r="G5650" s="334">
        <v>0</v>
      </c>
      <c r="H5650" s="334">
        <v>0</v>
      </c>
      <c r="I5650" s="334">
        <v>0</v>
      </c>
      <c r="J5650" s="334">
        <v>0</v>
      </c>
      <c r="K5650" s="334">
        <v>0</v>
      </c>
      <c r="L5650" s="334">
        <v>0</v>
      </c>
      <c r="M5650" s="334">
        <v>0</v>
      </c>
      <c r="N5650" s="334">
        <v>0</v>
      </c>
      <c r="O5650" s="334">
        <v>0</v>
      </c>
      <c r="P5650" s="334">
        <v>0</v>
      </c>
      <c r="Q5650" s="334">
        <v>0</v>
      </c>
      <c r="R5650" s="334">
        <v>0</v>
      </c>
      <c r="S5650" s="334">
        <v>0</v>
      </c>
      <c r="T5650" s="334">
        <v>0</v>
      </c>
      <c r="U5650" s="334">
        <v>0</v>
      </c>
      <c r="V5650" s="334">
        <v>0</v>
      </c>
      <c r="W5650" s="334">
        <v>0</v>
      </c>
      <c r="X5650" s="334">
        <v>0</v>
      </c>
      <c r="Y5650" s="334">
        <v>0</v>
      </c>
      <c r="Z5650" s="334">
        <v>0</v>
      </c>
      <c r="AA5650" s="334">
        <v>0</v>
      </c>
      <c r="AB5650" s="334">
        <v>0</v>
      </c>
      <c r="AD5650" s="334">
        <v>0</v>
      </c>
      <c r="AE5650" s="334">
        <f t="shared" si="887"/>
        <v>0</v>
      </c>
      <c r="AF5650" s="334">
        <f t="shared" si="888"/>
        <v>0</v>
      </c>
      <c r="AG5650" s="340">
        <f t="shared" si="889"/>
        <v>0</v>
      </c>
      <c r="AI5650" s="340">
        <f t="shared" si="890"/>
        <v>0</v>
      </c>
      <c r="AJ5650" s="340">
        <f t="shared" si="890"/>
        <v>0</v>
      </c>
      <c r="AK5650" s="340">
        <f t="shared" si="890"/>
        <v>0</v>
      </c>
      <c r="AL5650" s="340">
        <f t="shared" si="890"/>
        <v>0</v>
      </c>
      <c r="AM5650" s="340">
        <f t="shared" si="890"/>
        <v>0</v>
      </c>
    </row>
    <row r="5651" spans="1:39" x14ac:dyDescent="0.35">
      <c r="A5651" s="337">
        <v>27564</v>
      </c>
      <c r="B5651" s="338">
        <f t="shared" si="884"/>
        <v>1975</v>
      </c>
      <c r="C5651" s="338">
        <f t="shared" si="885"/>
        <v>6</v>
      </c>
      <c r="D5651" s="338">
        <f t="shared" si="886"/>
        <v>19</v>
      </c>
      <c r="E5651" s="334">
        <v>0</v>
      </c>
      <c r="F5651" s="334">
        <v>0</v>
      </c>
      <c r="G5651" s="334">
        <v>0</v>
      </c>
      <c r="H5651" s="334">
        <v>0</v>
      </c>
      <c r="I5651" s="334">
        <v>0</v>
      </c>
      <c r="J5651" s="334">
        <v>0.3</v>
      </c>
      <c r="K5651" s="334">
        <v>1</v>
      </c>
      <c r="L5651" s="334">
        <v>0</v>
      </c>
      <c r="M5651" s="334">
        <v>0.3</v>
      </c>
      <c r="N5651" s="334">
        <v>0.3</v>
      </c>
      <c r="O5651" s="334">
        <v>1</v>
      </c>
      <c r="P5651" s="334">
        <v>1</v>
      </c>
      <c r="Q5651" s="334">
        <v>0</v>
      </c>
      <c r="R5651" s="334">
        <v>0</v>
      </c>
      <c r="S5651" s="334">
        <v>1</v>
      </c>
      <c r="T5651" s="334">
        <v>0.3</v>
      </c>
      <c r="U5651" s="334">
        <v>0.8</v>
      </c>
      <c r="V5651" s="334">
        <v>0.8</v>
      </c>
      <c r="W5651" s="334">
        <v>0.5</v>
      </c>
      <c r="X5651" s="334">
        <v>0.5</v>
      </c>
      <c r="Y5651" s="334">
        <v>0.5</v>
      </c>
      <c r="Z5651" s="334">
        <v>0.5</v>
      </c>
      <c r="AA5651" s="334">
        <v>1</v>
      </c>
      <c r="AB5651" s="334">
        <v>1</v>
      </c>
      <c r="AD5651" s="334">
        <v>10.8</v>
      </c>
      <c r="AE5651" s="334">
        <f t="shared" si="887"/>
        <v>10.8</v>
      </c>
      <c r="AF5651" s="334">
        <f t="shared" si="888"/>
        <v>10.8</v>
      </c>
      <c r="AG5651" s="340">
        <f t="shared" si="889"/>
        <v>0</v>
      </c>
      <c r="AI5651" s="340">
        <f t="shared" si="890"/>
        <v>0</v>
      </c>
      <c r="AJ5651" s="340">
        <f t="shared" si="890"/>
        <v>10.8</v>
      </c>
      <c r="AK5651" s="340">
        <f t="shared" si="890"/>
        <v>0</v>
      </c>
      <c r="AL5651" s="340">
        <f t="shared" si="890"/>
        <v>0</v>
      </c>
      <c r="AM5651" s="340">
        <f t="shared" si="890"/>
        <v>0</v>
      </c>
    </row>
    <row r="5652" spans="1:39" x14ac:dyDescent="0.35">
      <c r="A5652" s="337">
        <v>27565</v>
      </c>
      <c r="B5652" s="338">
        <f t="shared" si="884"/>
        <v>1975</v>
      </c>
      <c r="C5652" s="338">
        <f t="shared" si="885"/>
        <v>6</v>
      </c>
      <c r="D5652" s="338">
        <f t="shared" si="886"/>
        <v>20</v>
      </c>
      <c r="E5652" s="334">
        <v>1.4</v>
      </c>
      <c r="F5652" s="334">
        <v>0.8</v>
      </c>
      <c r="G5652" s="334">
        <v>0.5</v>
      </c>
      <c r="H5652" s="334">
        <v>0.2</v>
      </c>
      <c r="I5652" s="334">
        <v>0.3</v>
      </c>
      <c r="J5652" s="334">
        <v>0.3</v>
      </c>
      <c r="K5652" s="334">
        <v>0.3</v>
      </c>
      <c r="L5652" s="334">
        <v>0.8</v>
      </c>
      <c r="M5652" s="334">
        <v>0.7</v>
      </c>
      <c r="N5652" s="334">
        <v>0</v>
      </c>
      <c r="O5652" s="334">
        <v>0</v>
      </c>
      <c r="P5652" s="334">
        <v>0</v>
      </c>
      <c r="Q5652" s="334">
        <v>0</v>
      </c>
      <c r="R5652" s="334">
        <v>0</v>
      </c>
      <c r="S5652" s="334">
        <v>0</v>
      </c>
      <c r="T5652" s="334">
        <v>0.3</v>
      </c>
      <c r="U5652" s="334">
        <v>0</v>
      </c>
      <c r="V5652" s="334">
        <v>0</v>
      </c>
      <c r="W5652" s="334">
        <v>0</v>
      </c>
      <c r="X5652" s="334">
        <v>0</v>
      </c>
      <c r="Y5652" s="334">
        <v>0</v>
      </c>
      <c r="Z5652" s="334">
        <v>0</v>
      </c>
      <c r="AA5652" s="334">
        <v>0</v>
      </c>
      <c r="AB5652" s="334">
        <v>0</v>
      </c>
      <c r="AD5652" s="334">
        <v>5.6</v>
      </c>
      <c r="AE5652" s="334">
        <f t="shared" si="887"/>
        <v>5.6</v>
      </c>
      <c r="AF5652" s="334">
        <f t="shared" si="888"/>
        <v>5.6</v>
      </c>
      <c r="AG5652" s="340">
        <f t="shared" si="889"/>
        <v>0</v>
      </c>
      <c r="AI5652" s="340">
        <f t="shared" ref="AI5652:AM5667" si="891">IF($C5652=AI$1,$AF5652,0)</f>
        <v>0</v>
      </c>
      <c r="AJ5652" s="340">
        <f t="shared" si="891"/>
        <v>5.6</v>
      </c>
      <c r="AK5652" s="340">
        <f t="shared" si="891"/>
        <v>0</v>
      </c>
      <c r="AL5652" s="340">
        <f t="shared" si="891"/>
        <v>0</v>
      </c>
      <c r="AM5652" s="340">
        <f t="shared" si="891"/>
        <v>0</v>
      </c>
    </row>
    <row r="5653" spans="1:39" x14ac:dyDescent="0.35">
      <c r="A5653" s="337">
        <v>27566</v>
      </c>
      <c r="B5653" s="338">
        <f t="shared" si="884"/>
        <v>1975</v>
      </c>
      <c r="C5653" s="338">
        <f t="shared" si="885"/>
        <v>6</v>
      </c>
      <c r="D5653" s="338">
        <f t="shared" si="886"/>
        <v>21</v>
      </c>
      <c r="E5653" s="334">
        <v>0</v>
      </c>
      <c r="F5653" s="334">
        <v>0</v>
      </c>
      <c r="G5653" s="334">
        <v>0</v>
      </c>
      <c r="H5653" s="334">
        <v>0</v>
      </c>
      <c r="I5653" s="334">
        <v>0</v>
      </c>
      <c r="J5653" s="334">
        <v>0</v>
      </c>
      <c r="K5653" s="334">
        <v>0</v>
      </c>
      <c r="L5653" s="334">
        <v>0</v>
      </c>
      <c r="M5653" s="334">
        <v>0</v>
      </c>
      <c r="N5653" s="334">
        <v>0</v>
      </c>
      <c r="O5653" s="334">
        <v>0</v>
      </c>
      <c r="P5653" s="334">
        <v>0</v>
      </c>
      <c r="Q5653" s="334">
        <v>0</v>
      </c>
      <c r="R5653" s="334">
        <v>0</v>
      </c>
      <c r="S5653" s="334">
        <v>0.5</v>
      </c>
      <c r="T5653" s="334">
        <v>0</v>
      </c>
      <c r="U5653" s="334">
        <v>0</v>
      </c>
      <c r="V5653" s="334">
        <v>0</v>
      </c>
      <c r="W5653" s="334">
        <v>0</v>
      </c>
      <c r="X5653" s="334">
        <v>0</v>
      </c>
      <c r="Y5653" s="334">
        <v>0</v>
      </c>
      <c r="Z5653" s="334">
        <v>0</v>
      </c>
      <c r="AA5653" s="334">
        <v>0</v>
      </c>
      <c r="AB5653" s="334">
        <v>0</v>
      </c>
      <c r="AD5653" s="334">
        <v>0.5</v>
      </c>
      <c r="AE5653" s="334">
        <f t="shared" si="887"/>
        <v>0.5</v>
      </c>
      <c r="AF5653" s="334">
        <f t="shared" si="888"/>
        <v>0.5</v>
      </c>
      <c r="AG5653" s="340">
        <f t="shared" si="889"/>
        <v>0</v>
      </c>
      <c r="AI5653" s="340">
        <f t="shared" si="891"/>
        <v>0</v>
      </c>
      <c r="AJ5653" s="340">
        <f t="shared" si="891"/>
        <v>0.5</v>
      </c>
      <c r="AK5653" s="340">
        <f t="shared" si="891"/>
        <v>0</v>
      </c>
      <c r="AL5653" s="340">
        <f t="shared" si="891"/>
        <v>0</v>
      </c>
      <c r="AM5653" s="340">
        <f t="shared" si="891"/>
        <v>0</v>
      </c>
    </row>
    <row r="5654" spans="1:39" x14ac:dyDescent="0.35">
      <c r="A5654" s="337">
        <v>27567</v>
      </c>
      <c r="B5654" s="338">
        <f t="shared" si="884"/>
        <v>1975</v>
      </c>
      <c r="C5654" s="338">
        <f t="shared" si="885"/>
        <v>6</v>
      </c>
      <c r="D5654" s="338">
        <f t="shared" si="886"/>
        <v>22</v>
      </c>
      <c r="E5654" s="334">
        <v>0</v>
      </c>
      <c r="F5654" s="334">
        <v>0</v>
      </c>
      <c r="G5654" s="334">
        <v>0</v>
      </c>
      <c r="H5654" s="334">
        <v>0</v>
      </c>
      <c r="I5654" s="334">
        <v>0</v>
      </c>
      <c r="J5654" s="334">
        <v>0</v>
      </c>
      <c r="K5654" s="334">
        <v>0</v>
      </c>
      <c r="L5654" s="334">
        <v>0</v>
      </c>
      <c r="M5654" s="334">
        <v>0</v>
      </c>
      <c r="N5654" s="334">
        <v>0</v>
      </c>
      <c r="O5654" s="334">
        <v>0</v>
      </c>
      <c r="P5654" s="334">
        <v>0</v>
      </c>
      <c r="Q5654" s="334">
        <v>0</v>
      </c>
      <c r="R5654" s="334">
        <v>0</v>
      </c>
      <c r="S5654" s="334">
        <v>0</v>
      </c>
      <c r="T5654" s="334">
        <v>0.3</v>
      </c>
      <c r="U5654" s="334">
        <v>4.0999999999999996</v>
      </c>
      <c r="V5654" s="334">
        <v>0</v>
      </c>
      <c r="W5654" s="334">
        <v>0</v>
      </c>
      <c r="X5654" s="334">
        <v>0</v>
      </c>
      <c r="Y5654" s="334">
        <v>0</v>
      </c>
      <c r="Z5654" s="334">
        <v>0</v>
      </c>
      <c r="AA5654" s="334">
        <v>0</v>
      </c>
      <c r="AB5654" s="334">
        <v>0</v>
      </c>
      <c r="AD5654" s="334">
        <v>4.4000000000000004</v>
      </c>
      <c r="AE5654" s="334">
        <f t="shared" si="887"/>
        <v>4.4000000000000004</v>
      </c>
      <c r="AF5654" s="334">
        <f t="shared" si="888"/>
        <v>4.3999999999999995</v>
      </c>
      <c r="AG5654" s="340">
        <f t="shared" si="889"/>
        <v>8.8817841970012523E-16</v>
      </c>
      <c r="AI5654" s="340">
        <f t="shared" si="891"/>
        <v>0</v>
      </c>
      <c r="AJ5654" s="340">
        <f t="shared" si="891"/>
        <v>4.3999999999999995</v>
      </c>
      <c r="AK5654" s="340">
        <f t="shared" si="891"/>
        <v>0</v>
      </c>
      <c r="AL5654" s="340">
        <f t="shared" si="891"/>
        <v>0</v>
      </c>
      <c r="AM5654" s="340">
        <f t="shared" si="891"/>
        <v>0</v>
      </c>
    </row>
    <row r="5655" spans="1:39" x14ac:dyDescent="0.35">
      <c r="A5655" s="337">
        <v>27568</v>
      </c>
      <c r="B5655" s="338">
        <f t="shared" si="884"/>
        <v>1975</v>
      </c>
      <c r="C5655" s="338">
        <f t="shared" si="885"/>
        <v>6</v>
      </c>
      <c r="D5655" s="338">
        <f t="shared" si="886"/>
        <v>23</v>
      </c>
      <c r="E5655" s="334">
        <v>1.3</v>
      </c>
      <c r="F5655" s="334">
        <v>1.8</v>
      </c>
      <c r="G5655" s="334">
        <v>3.8</v>
      </c>
      <c r="H5655" s="334">
        <v>0</v>
      </c>
      <c r="I5655" s="334">
        <v>0</v>
      </c>
      <c r="J5655" s="334">
        <v>0.3</v>
      </c>
      <c r="K5655" s="334">
        <v>0</v>
      </c>
      <c r="L5655" s="334">
        <v>0</v>
      </c>
      <c r="M5655" s="334">
        <v>0</v>
      </c>
      <c r="N5655" s="334">
        <v>0</v>
      </c>
      <c r="O5655" s="334">
        <v>0</v>
      </c>
      <c r="P5655" s="334">
        <v>0</v>
      </c>
      <c r="Q5655" s="334">
        <v>0</v>
      </c>
      <c r="R5655" s="334">
        <v>0</v>
      </c>
      <c r="S5655" s="334">
        <v>0</v>
      </c>
      <c r="T5655" s="334">
        <v>0</v>
      </c>
      <c r="U5655" s="334">
        <v>0</v>
      </c>
      <c r="V5655" s="334">
        <v>0</v>
      </c>
      <c r="W5655" s="334">
        <v>0</v>
      </c>
      <c r="X5655" s="334">
        <v>0</v>
      </c>
      <c r="Y5655" s="334">
        <v>0</v>
      </c>
      <c r="Z5655" s="334">
        <v>0</v>
      </c>
      <c r="AA5655" s="334">
        <v>0</v>
      </c>
      <c r="AB5655" s="334">
        <v>0</v>
      </c>
      <c r="AD5655" s="334">
        <v>7.2</v>
      </c>
      <c r="AE5655" s="334">
        <f t="shared" si="887"/>
        <v>7.2</v>
      </c>
      <c r="AF5655" s="334">
        <f t="shared" si="888"/>
        <v>7.2</v>
      </c>
      <c r="AG5655" s="340">
        <f t="shared" si="889"/>
        <v>0</v>
      </c>
      <c r="AI5655" s="340">
        <f t="shared" si="891"/>
        <v>0</v>
      </c>
      <c r="AJ5655" s="340">
        <f t="shared" si="891"/>
        <v>7.2</v>
      </c>
      <c r="AK5655" s="340">
        <f t="shared" si="891"/>
        <v>0</v>
      </c>
      <c r="AL5655" s="340">
        <f t="shared" si="891"/>
        <v>0</v>
      </c>
      <c r="AM5655" s="340">
        <f t="shared" si="891"/>
        <v>0</v>
      </c>
    </row>
    <row r="5656" spans="1:39" x14ac:dyDescent="0.35">
      <c r="A5656" s="337">
        <v>27569</v>
      </c>
      <c r="B5656" s="338">
        <f t="shared" si="884"/>
        <v>1975</v>
      </c>
      <c r="C5656" s="338">
        <f t="shared" si="885"/>
        <v>6</v>
      </c>
      <c r="D5656" s="338">
        <f t="shared" si="886"/>
        <v>24</v>
      </c>
      <c r="E5656" s="334">
        <v>0</v>
      </c>
      <c r="F5656" s="334">
        <v>0</v>
      </c>
      <c r="G5656" s="334">
        <v>0</v>
      </c>
      <c r="H5656" s="334">
        <v>0</v>
      </c>
      <c r="I5656" s="334">
        <v>0</v>
      </c>
      <c r="J5656" s="334">
        <v>0</v>
      </c>
      <c r="K5656" s="334">
        <v>0</v>
      </c>
      <c r="L5656" s="334">
        <v>0</v>
      </c>
      <c r="M5656" s="334">
        <v>0</v>
      </c>
      <c r="N5656" s="334">
        <v>0</v>
      </c>
      <c r="O5656" s="334">
        <v>0</v>
      </c>
      <c r="P5656" s="334">
        <v>0</v>
      </c>
      <c r="Q5656" s="334">
        <v>0</v>
      </c>
      <c r="R5656" s="334">
        <v>0</v>
      </c>
      <c r="S5656" s="334">
        <v>0</v>
      </c>
      <c r="T5656" s="334">
        <v>0</v>
      </c>
      <c r="U5656" s="334">
        <v>0</v>
      </c>
      <c r="V5656" s="334">
        <v>0</v>
      </c>
      <c r="W5656" s="334">
        <v>0</v>
      </c>
      <c r="X5656" s="334">
        <v>0</v>
      </c>
      <c r="Y5656" s="334">
        <v>0</v>
      </c>
      <c r="Z5656" s="334">
        <v>0</v>
      </c>
      <c r="AA5656" s="334">
        <v>0</v>
      </c>
      <c r="AB5656" s="334">
        <v>0</v>
      </c>
      <c r="AD5656" s="334">
        <v>0</v>
      </c>
      <c r="AE5656" s="334">
        <f t="shared" si="887"/>
        <v>0</v>
      </c>
      <c r="AF5656" s="334">
        <f t="shared" si="888"/>
        <v>0</v>
      </c>
      <c r="AG5656" s="340">
        <f t="shared" si="889"/>
        <v>0</v>
      </c>
      <c r="AI5656" s="340">
        <f t="shared" si="891"/>
        <v>0</v>
      </c>
      <c r="AJ5656" s="340">
        <f t="shared" si="891"/>
        <v>0</v>
      </c>
      <c r="AK5656" s="340">
        <f t="shared" si="891"/>
        <v>0</v>
      </c>
      <c r="AL5656" s="340">
        <f t="shared" si="891"/>
        <v>0</v>
      </c>
      <c r="AM5656" s="340">
        <f t="shared" si="891"/>
        <v>0</v>
      </c>
    </row>
    <row r="5657" spans="1:39" x14ac:dyDescent="0.35">
      <c r="A5657" s="337">
        <v>27570</v>
      </c>
      <c r="B5657" s="338">
        <f t="shared" si="884"/>
        <v>1975</v>
      </c>
      <c r="C5657" s="338">
        <f t="shared" si="885"/>
        <v>6</v>
      </c>
      <c r="D5657" s="338">
        <f t="shared" si="886"/>
        <v>25</v>
      </c>
      <c r="E5657" s="334">
        <v>1</v>
      </c>
      <c r="F5657" s="334">
        <v>1</v>
      </c>
      <c r="G5657" s="334">
        <v>0</v>
      </c>
      <c r="H5657" s="334">
        <v>0</v>
      </c>
      <c r="I5657" s="334">
        <v>0</v>
      </c>
      <c r="J5657" s="334">
        <v>0</v>
      </c>
      <c r="K5657" s="334">
        <v>0</v>
      </c>
      <c r="L5657" s="334">
        <v>0</v>
      </c>
      <c r="M5657" s="334">
        <v>0</v>
      </c>
      <c r="N5657" s="334">
        <v>0</v>
      </c>
      <c r="O5657" s="334">
        <v>0</v>
      </c>
      <c r="P5657" s="334">
        <v>0</v>
      </c>
      <c r="Q5657" s="334">
        <v>0</v>
      </c>
      <c r="R5657" s="334">
        <v>1.4</v>
      </c>
      <c r="S5657" s="334">
        <v>0</v>
      </c>
      <c r="T5657" s="334">
        <v>0</v>
      </c>
      <c r="U5657" s="334">
        <v>0</v>
      </c>
      <c r="V5657" s="334">
        <v>1.5</v>
      </c>
      <c r="W5657" s="334">
        <v>1.5</v>
      </c>
      <c r="X5657" s="334">
        <v>0</v>
      </c>
      <c r="Y5657" s="334">
        <v>0</v>
      </c>
      <c r="Z5657" s="334">
        <v>0</v>
      </c>
      <c r="AA5657" s="334">
        <v>0</v>
      </c>
      <c r="AB5657" s="334">
        <v>0</v>
      </c>
      <c r="AD5657" s="334">
        <v>6.4</v>
      </c>
      <c r="AE5657" s="334">
        <f t="shared" si="887"/>
        <v>6.4</v>
      </c>
      <c r="AF5657" s="334">
        <f t="shared" si="888"/>
        <v>6.4</v>
      </c>
      <c r="AG5657" s="340">
        <f t="shared" si="889"/>
        <v>0</v>
      </c>
      <c r="AI5657" s="340">
        <f t="shared" si="891"/>
        <v>0</v>
      </c>
      <c r="AJ5657" s="340">
        <f t="shared" si="891"/>
        <v>6.4</v>
      </c>
      <c r="AK5657" s="340">
        <f t="shared" si="891"/>
        <v>0</v>
      </c>
      <c r="AL5657" s="340">
        <f t="shared" si="891"/>
        <v>0</v>
      </c>
      <c r="AM5657" s="340">
        <f t="shared" si="891"/>
        <v>0</v>
      </c>
    </row>
    <row r="5658" spans="1:39" x14ac:dyDescent="0.35">
      <c r="A5658" s="337">
        <v>27571</v>
      </c>
      <c r="B5658" s="338">
        <f t="shared" si="884"/>
        <v>1975</v>
      </c>
      <c r="C5658" s="338">
        <f t="shared" si="885"/>
        <v>6</v>
      </c>
      <c r="D5658" s="338">
        <f t="shared" si="886"/>
        <v>26</v>
      </c>
      <c r="E5658" s="334">
        <v>0</v>
      </c>
      <c r="F5658" s="334">
        <v>0</v>
      </c>
      <c r="G5658" s="334">
        <v>0</v>
      </c>
      <c r="H5658" s="334">
        <v>3.8</v>
      </c>
      <c r="I5658" s="334">
        <v>3</v>
      </c>
      <c r="J5658" s="334">
        <v>0.5</v>
      </c>
      <c r="K5658" s="334">
        <v>1.3</v>
      </c>
      <c r="L5658" s="334">
        <v>0.3</v>
      </c>
      <c r="M5658" s="334">
        <v>0</v>
      </c>
      <c r="N5658" s="334">
        <v>0</v>
      </c>
      <c r="O5658" s="334">
        <v>0</v>
      </c>
      <c r="P5658" s="334">
        <v>0</v>
      </c>
      <c r="Q5658" s="334">
        <v>0</v>
      </c>
      <c r="R5658" s="334">
        <v>0</v>
      </c>
      <c r="S5658" s="334">
        <v>0</v>
      </c>
      <c r="T5658" s="334">
        <v>0</v>
      </c>
      <c r="U5658" s="334">
        <v>0</v>
      </c>
      <c r="V5658" s="334">
        <v>1.3</v>
      </c>
      <c r="W5658" s="334">
        <v>1</v>
      </c>
      <c r="X5658" s="334">
        <v>0</v>
      </c>
      <c r="Y5658" s="334">
        <v>0.3</v>
      </c>
      <c r="Z5658" s="334">
        <v>0</v>
      </c>
      <c r="AA5658" s="334">
        <v>0</v>
      </c>
      <c r="AB5658" s="334">
        <v>0</v>
      </c>
      <c r="AD5658" s="334">
        <v>11.5</v>
      </c>
      <c r="AE5658" s="334">
        <f t="shared" si="887"/>
        <v>11.5</v>
      </c>
      <c r="AF5658" s="334">
        <f t="shared" si="888"/>
        <v>11.500000000000002</v>
      </c>
      <c r="AG5658" s="340">
        <f t="shared" si="889"/>
        <v>1.7763568394002505E-15</v>
      </c>
      <c r="AI5658" s="340">
        <f t="shared" si="891"/>
        <v>0</v>
      </c>
      <c r="AJ5658" s="340">
        <f t="shared" si="891"/>
        <v>11.500000000000002</v>
      </c>
      <c r="AK5658" s="340">
        <f t="shared" si="891"/>
        <v>0</v>
      </c>
      <c r="AL5658" s="340">
        <f t="shared" si="891"/>
        <v>0</v>
      </c>
      <c r="AM5658" s="340">
        <f t="shared" si="891"/>
        <v>0</v>
      </c>
    </row>
    <row r="5659" spans="1:39" x14ac:dyDescent="0.35">
      <c r="A5659" s="337">
        <v>27572</v>
      </c>
      <c r="B5659" s="338">
        <f t="shared" si="884"/>
        <v>1975</v>
      </c>
      <c r="C5659" s="338">
        <f t="shared" si="885"/>
        <v>6</v>
      </c>
      <c r="D5659" s="338">
        <f t="shared" si="886"/>
        <v>27</v>
      </c>
      <c r="E5659" s="334">
        <v>0</v>
      </c>
      <c r="F5659" s="334">
        <v>0</v>
      </c>
      <c r="G5659" s="334">
        <v>0</v>
      </c>
      <c r="H5659" s="334">
        <v>0</v>
      </c>
      <c r="I5659" s="334">
        <v>0</v>
      </c>
      <c r="J5659" s="334">
        <v>0</v>
      </c>
      <c r="K5659" s="334">
        <v>0</v>
      </c>
      <c r="L5659" s="334">
        <v>0</v>
      </c>
      <c r="M5659" s="334">
        <v>0</v>
      </c>
      <c r="N5659" s="334">
        <v>0</v>
      </c>
      <c r="O5659" s="334">
        <v>0</v>
      </c>
      <c r="P5659" s="334">
        <v>0</v>
      </c>
      <c r="Q5659" s="334">
        <v>0</v>
      </c>
      <c r="R5659" s="334">
        <v>0</v>
      </c>
      <c r="S5659" s="334">
        <v>0</v>
      </c>
      <c r="T5659" s="334">
        <v>0</v>
      </c>
      <c r="U5659" s="334">
        <v>0</v>
      </c>
      <c r="V5659" s="334">
        <v>0</v>
      </c>
      <c r="W5659" s="334">
        <v>0</v>
      </c>
      <c r="X5659" s="334">
        <v>0</v>
      </c>
      <c r="Y5659" s="334">
        <v>0</v>
      </c>
      <c r="Z5659" s="334">
        <v>0</v>
      </c>
      <c r="AA5659" s="334">
        <v>0</v>
      </c>
      <c r="AB5659" s="334">
        <v>0</v>
      </c>
      <c r="AD5659" s="334">
        <v>0</v>
      </c>
      <c r="AE5659" s="334">
        <f t="shared" si="887"/>
        <v>0</v>
      </c>
      <c r="AF5659" s="334">
        <f t="shared" si="888"/>
        <v>0</v>
      </c>
      <c r="AG5659" s="340">
        <f t="shared" si="889"/>
        <v>0</v>
      </c>
      <c r="AI5659" s="340">
        <f t="shared" si="891"/>
        <v>0</v>
      </c>
      <c r="AJ5659" s="340">
        <f t="shared" si="891"/>
        <v>0</v>
      </c>
      <c r="AK5659" s="340">
        <f t="shared" si="891"/>
        <v>0</v>
      </c>
      <c r="AL5659" s="340">
        <f t="shared" si="891"/>
        <v>0</v>
      </c>
      <c r="AM5659" s="340">
        <f t="shared" si="891"/>
        <v>0</v>
      </c>
    </row>
    <row r="5660" spans="1:39" x14ac:dyDescent="0.35">
      <c r="A5660" s="337">
        <v>27573</v>
      </c>
      <c r="B5660" s="338">
        <f t="shared" si="884"/>
        <v>1975</v>
      </c>
      <c r="C5660" s="338">
        <f t="shared" si="885"/>
        <v>6</v>
      </c>
      <c r="D5660" s="338">
        <f t="shared" si="886"/>
        <v>28</v>
      </c>
      <c r="E5660" s="334">
        <v>0</v>
      </c>
      <c r="F5660" s="334">
        <v>0</v>
      </c>
      <c r="G5660" s="334">
        <v>0</v>
      </c>
      <c r="H5660" s="334">
        <v>0</v>
      </c>
      <c r="I5660" s="334">
        <v>0</v>
      </c>
      <c r="J5660" s="334">
        <v>0</v>
      </c>
      <c r="K5660" s="334">
        <v>0</v>
      </c>
      <c r="L5660" s="334">
        <v>0</v>
      </c>
      <c r="M5660" s="334">
        <v>0</v>
      </c>
      <c r="N5660" s="334">
        <v>0</v>
      </c>
      <c r="O5660" s="334">
        <v>0</v>
      </c>
      <c r="P5660" s="334">
        <v>0</v>
      </c>
      <c r="Q5660" s="334">
        <v>0</v>
      </c>
      <c r="R5660" s="334">
        <v>0</v>
      </c>
      <c r="S5660" s="334">
        <v>0</v>
      </c>
      <c r="T5660" s="334">
        <v>0</v>
      </c>
      <c r="U5660" s="334">
        <v>0</v>
      </c>
      <c r="V5660" s="334">
        <v>0</v>
      </c>
      <c r="W5660" s="334">
        <v>0</v>
      </c>
      <c r="X5660" s="334">
        <v>0</v>
      </c>
      <c r="Y5660" s="334">
        <v>0</v>
      </c>
      <c r="Z5660" s="334">
        <v>0</v>
      </c>
      <c r="AA5660" s="334">
        <v>0</v>
      </c>
      <c r="AB5660" s="334">
        <v>0</v>
      </c>
      <c r="AD5660" s="334">
        <v>0</v>
      </c>
      <c r="AE5660" s="334">
        <f t="shared" si="887"/>
        <v>0</v>
      </c>
      <c r="AF5660" s="334">
        <f t="shared" si="888"/>
        <v>0</v>
      </c>
      <c r="AG5660" s="340">
        <f t="shared" si="889"/>
        <v>0</v>
      </c>
      <c r="AI5660" s="340">
        <f t="shared" si="891"/>
        <v>0</v>
      </c>
      <c r="AJ5660" s="340">
        <f t="shared" si="891"/>
        <v>0</v>
      </c>
      <c r="AK5660" s="340">
        <f t="shared" si="891"/>
        <v>0</v>
      </c>
      <c r="AL5660" s="340">
        <f t="shared" si="891"/>
        <v>0</v>
      </c>
      <c r="AM5660" s="340">
        <f t="shared" si="891"/>
        <v>0</v>
      </c>
    </row>
    <row r="5661" spans="1:39" x14ac:dyDescent="0.35">
      <c r="A5661" s="337">
        <v>27574</v>
      </c>
      <c r="B5661" s="338">
        <f t="shared" si="884"/>
        <v>1975</v>
      </c>
      <c r="C5661" s="338">
        <f t="shared" si="885"/>
        <v>6</v>
      </c>
      <c r="D5661" s="338">
        <f t="shared" si="886"/>
        <v>29</v>
      </c>
      <c r="E5661" s="334">
        <v>0</v>
      </c>
      <c r="F5661" s="334">
        <v>0</v>
      </c>
      <c r="G5661" s="334">
        <v>0</v>
      </c>
      <c r="H5661" s="334">
        <v>0</v>
      </c>
      <c r="I5661" s="334">
        <v>0</v>
      </c>
      <c r="J5661" s="334">
        <v>0</v>
      </c>
      <c r="K5661" s="334">
        <v>0</v>
      </c>
      <c r="L5661" s="334">
        <v>0</v>
      </c>
      <c r="M5661" s="334">
        <v>0</v>
      </c>
      <c r="N5661" s="334">
        <v>0</v>
      </c>
      <c r="O5661" s="334">
        <v>0</v>
      </c>
      <c r="P5661" s="334">
        <v>0</v>
      </c>
      <c r="Q5661" s="334">
        <v>0</v>
      </c>
      <c r="R5661" s="334">
        <v>0</v>
      </c>
      <c r="S5661" s="334">
        <v>0</v>
      </c>
      <c r="T5661" s="334">
        <v>0</v>
      </c>
      <c r="U5661" s="334">
        <v>0</v>
      </c>
      <c r="V5661" s="334">
        <v>0</v>
      </c>
      <c r="W5661" s="334">
        <v>0</v>
      </c>
      <c r="X5661" s="334">
        <v>0</v>
      </c>
      <c r="Y5661" s="334">
        <v>0</v>
      </c>
      <c r="Z5661" s="334">
        <v>0</v>
      </c>
      <c r="AA5661" s="334">
        <v>0</v>
      </c>
      <c r="AB5661" s="334">
        <v>0</v>
      </c>
      <c r="AD5661" s="334">
        <v>0</v>
      </c>
      <c r="AE5661" s="334">
        <f t="shared" si="887"/>
        <v>0</v>
      </c>
      <c r="AF5661" s="334">
        <f t="shared" si="888"/>
        <v>0</v>
      </c>
      <c r="AG5661" s="340">
        <f t="shared" si="889"/>
        <v>0</v>
      </c>
      <c r="AI5661" s="340">
        <f t="shared" si="891"/>
        <v>0</v>
      </c>
      <c r="AJ5661" s="340">
        <f t="shared" si="891"/>
        <v>0</v>
      </c>
      <c r="AK5661" s="340">
        <f t="shared" si="891"/>
        <v>0</v>
      </c>
      <c r="AL5661" s="340">
        <f t="shared" si="891"/>
        <v>0</v>
      </c>
      <c r="AM5661" s="340">
        <f t="shared" si="891"/>
        <v>0</v>
      </c>
    </row>
    <row r="5662" spans="1:39" x14ac:dyDescent="0.35">
      <c r="A5662" s="337">
        <v>27575</v>
      </c>
      <c r="B5662" s="338">
        <f t="shared" si="884"/>
        <v>1975</v>
      </c>
      <c r="C5662" s="338">
        <f t="shared" si="885"/>
        <v>6</v>
      </c>
      <c r="D5662" s="338">
        <f t="shared" si="886"/>
        <v>30</v>
      </c>
      <c r="E5662" s="334">
        <v>0</v>
      </c>
      <c r="F5662" s="334">
        <v>0</v>
      </c>
      <c r="G5662" s="334">
        <v>0</v>
      </c>
      <c r="H5662" s="334">
        <v>0</v>
      </c>
      <c r="I5662" s="334">
        <v>0</v>
      </c>
      <c r="J5662" s="334">
        <v>0</v>
      </c>
      <c r="K5662" s="334">
        <v>0</v>
      </c>
      <c r="L5662" s="334">
        <v>0</v>
      </c>
      <c r="M5662" s="334">
        <v>0</v>
      </c>
      <c r="N5662" s="334">
        <v>0</v>
      </c>
      <c r="O5662" s="334">
        <v>0</v>
      </c>
      <c r="P5662" s="334">
        <v>0</v>
      </c>
      <c r="Q5662" s="334">
        <v>0</v>
      </c>
      <c r="R5662" s="334">
        <v>0</v>
      </c>
      <c r="S5662" s="334">
        <v>0</v>
      </c>
      <c r="T5662" s="334">
        <v>0</v>
      </c>
      <c r="U5662" s="334">
        <v>0</v>
      </c>
      <c r="V5662" s="334">
        <v>0</v>
      </c>
      <c r="W5662" s="334">
        <v>0</v>
      </c>
      <c r="X5662" s="334">
        <v>0</v>
      </c>
      <c r="Y5662" s="334">
        <v>0</v>
      </c>
      <c r="Z5662" s="334">
        <v>0</v>
      </c>
      <c r="AA5662" s="334">
        <v>0</v>
      </c>
      <c r="AB5662" s="334">
        <v>0</v>
      </c>
      <c r="AD5662" s="334">
        <v>0</v>
      </c>
      <c r="AE5662" s="334">
        <f t="shared" si="887"/>
        <v>0</v>
      </c>
      <c r="AF5662" s="334">
        <f t="shared" si="888"/>
        <v>0</v>
      </c>
      <c r="AG5662" s="340">
        <f t="shared" si="889"/>
        <v>0</v>
      </c>
      <c r="AI5662" s="340">
        <f t="shared" si="891"/>
        <v>0</v>
      </c>
      <c r="AJ5662" s="340">
        <f t="shared" si="891"/>
        <v>0</v>
      </c>
      <c r="AK5662" s="340">
        <f t="shared" si="891"/>
        <v>0</v>
      </c>
      <c r="AL5662" s="340">
        <f t="shared" si="891"/>
        <v>0</v>
      </c>
      <c r="AM5662" s="340">
        <f t="shared" si="891"/>
        <v>0</v>
      </c>
    </row>
    <row r="5663" spans="1:39" x14ac:dyDescent="0.35">
      <c r="A5663" s="337">
        <v>27576</v>
      </c>
      <c r="B5663" s="338">
        <f t="shared" si="884"/>
        <v>1975</v>
      </c>
      <c r="C5663" s="338">
        <f t="shared" si="885"/>
        <v>7</v>
      </c>
      <c r="D5663" s="338">
        <f t="shared" si="886"/>
        <v>1</v>
      </c>
      <c r="E5663" s="334">
        <v>0</v>
      </c>
      <c r="F5663" s="334">
        <v>0</v>
      </c>
      <c r="G5663" s="334">
        <v>0</v>
      </c>
      <c r="H5663" s="334">
        <v>0</v>
      </c>
      <c r="I5663" s="334">
        <v>0</v>
      </c>
      <c r="J5663" s="334">
        <v>0</v>
      </c>
      <c r="K5663" s="334">
        <v>0</v>
      </c>
      <c r="L5663" s="334">
        <v>0</v>
      </c>
      <c r="M5663" s="334">
        <v>0</v>
      </c>
      <c r="N5663" s="334">
        <v>0</v>
      </c>
      <c r="O5663" s="334">
        <v>0</v>
      </c>
      <c r="P5663" s="334">
        <v>0</v>
      </c>
      <c r="Q5663" s="334">
        <v>0</v>
      </c>
      <c r="R5663" s="334">
        <v>0</v>
      </c>
      <c r="S5663" s="334">
        <v>0</v>
      </c>
      <c r="T5663" s="334">
        <v>0</v>
      </c>
      <c r="U5663" s="334">
        <v>0</v>
      </c>
      <c r="V5663" s="334">
        <v>0</v>
      </c>
      <c r="W5663" s="334">
        <v>0</v>
      </c>
      <c r="X5663" s="334">
        <v>0</v>
      </c>
      <c r="Y5663" s="334">
        <v>0</v>
      </c>
      <c r="Z5663" s="334">
        <v>0</v>
      </c>
      <c r="AA5663" s="334">
        <v>0</v>
      </c>
      <c r="AB5663" s="334">
        <v>0</v>
      </c>
      <c r="AD5663" s="334">
        <v>0</v>
      </c>
      <c r="AE5663" s="334">
        <f t="shared" si="887"/>
        <v>0</v>
      </c>
      <c r="AF5663" s="334">
        <f t="shared" si="888"/>
        <v>0</v>
      </c>
      <c r="AG5663" s="340">
        <f t="shared" si="889"/>
        <v>0</v>
      </c>
      <c r="AI5663" s="340">
        <f t="shared" si="891"/>
        <v>0</v>
      </c>
      <c r="AJ5663" s="340">
        <f t="shared" si="891"/>
        <v>0</v>
      </c>
      <c r="AK5663" s="340">
        <f t="shared" si="891"/>
        <v>0</v>
      </c>
      <c r="AL5663" s="340">
        <f t="shared" si="891"/>
        <v>0</v>
      </c>
      <c r="AM5663" s="340">
        <f t="shared" si="891"/>
        <v>0</v>
      </c>
    </row>
    <row r="5664" spans="1:39" x14ac:dyDescent="0.35">
      <c r="A5664" s="337">
        <v>27577</v>
      </c>
      <c r="B5664" s="338">
        <f t="shared" si="884"/>
        <v>1975</v>
      </c>
      <c r="C5664" s="338">
        <f t="shared" si="885"/>
        <v>7</v>
      </c>
      <c r="D5664" s="338">
        <f t="shared" si="886"/>
        <v>2</v>
      </c>
      <c r="E5664" s="334">
        <v>0</v>
      </c>
      <c r="F5664" s="334">
        <v>0</v>
      </c>
      <c r="G5664" s="334">
        <v>0</v>
      </c>
      <c r="H5664" s="334">
        <v>0</v>
      </c>
      <c r="I5664" s="334">
        <v>0</v>
      </c>
      <c r="J5664" s="334">
        <v>0</v>
      </c>
      <c r="K5664" s="334">
        <v>0</v>
      </c>
      <c r="L5664" s="334">
        <v>0</v>
      </c>
      <c r="M5664" s="334">
        <v>0</v>
      </c>
      <c r="N5664" s="334">
        <v>0</v>
      </c>
      <c r="O5664" s="334">
        <v>0</v>
      </c>
      <c r="P5664" s="334">
        <v>0</v>
      </c>
      <c r="Q5664" s="334">
        <v>0</v>
      </c>
      <c r="R5664" s="334">
        <v>0</v>
      </c>
      <c r="S5664" s="334">
        <v>0</v>
      </c>
      <c r="T5664" s="334">
        <v>0</v>
      </c>
      <c r="U5664" s="334">
        <v>0</v>
      </c>
      <c r="V5664" s="334">
        <v>0</v>
      </c>
      <c r="W5664" s="334">
        <v>0</v>
      </c>
      <c r="X5664" s="334">
        <v>0</v>
      </c>
      <c r="Y5664" s="334">
        <v>0</v>
      </c>
      <c r="Z5664" s="334">
        <v>0</v>
      </c>
      <c r="AA5664" s="334">
        <v>0</v>
      </c>
      <c r="AB5664" s="334">
        <v>0</v>
      </c>
      <c r="AD5664" s="334">
        <v>0</v>
      </c>
      <c r="AE5664" s="334">
        <f t="shared" si="887"/>
        <v>0</v>
      </c>
      <c r="AF5664" s="334">
        <f t="shared" si="888"/>
        <v>0</v>
      </c>
      <c r="AG5664" s="340">
        <f t="shared" si="889"/>
        <v>0</v>
      </c>
      <c r="AI5664" s="340">
        <f t="shared" si="891"/>
        <v>0</v>
      </c>
      <c r="AJ5664" s="340">
        <f t="shared" si="891"/>
        <v>0</v>
      </c>
      <c r="AK5664" s="340">
        <f t="shared" si="891"/>
        <v>0</v>
      </c>
      <c r="AL5664" s="340">
        <f t="shared" si="891"/>
        <v>0</v>
      </c>
      <c r="AM5664" s="340">
        <f t="shared" si="891"/>
        <v>0</v>
      </c>
    </row>
    <row r="5665" spans="1:39" x14ac:dyDescent="0.35">
      <c r="A5665" s="337">
        <v>27578</v>
      </c>
      <c r="B5665" s="338">
        <f t="shared" si="884"/>
        <v>1975</v>
      </c>
      <c r="C5665" s="338">
        <f t="shared" si="885"/>
        <v>7</v>
      </c>
      <c r="D5665" s="338">
        <f t="shared" si="886"/>
        <v>3</v>
      </c>
      <c r="E5665" s="334">
        <v>0</v>
      </c>
      <c r="F5665" s="334">
        <v>8.4</v>
      </c>
      <c r="G5665" s="334">
        <v>0</v>
      </c>
      <c r="H5665" s="334">
        <v>0</v>
      </c>
      <c r="I5665" s="334">
        <v>0</v>
      </c>
      <c r="J5665" s="334">
        <v>0</v>
      </c>
      <c r="K5665" s="334">
        <v>0</v>
      </c>
      <c r="L5665" s="334">
        <v>0</v>
      </c>
      <c r="M5665" s="334">
        <v>0</v>
      </c>
      <c r="N5665" s="334">
        <v>0</v>
      </c>
      <c r="O5665" s="334">
        <v>0</v>
      </c>
      <c r="P5665" s="334">
        <v>0</v>
      </c>
      <c r="Q5665" s="334">
        <v>0</v>
      </c>
      <c r="R5665" s="334">
        <v>0</v>
      </c>
      <c r="S5665" s="334">
        <v>0</v>
      </c>
      <c r="T5665" s="334">
        <v>0</v>
      </c>
      <c r="U5665" s="334">
        <v>0</v>
      </c>
      <c r="V5665" s="334">
        <v>0</v>
      </c>
      <c r="W5665" s="334">
        <v>0</v>
      </c>
      <c r="X5665" s="334">
        <v>0</v>
      </c>
      <c r="Y5665" s="334">
        <v>0</v>
      </c>
      <c r="Z5665" s="334">
        <v>0</v>
      </c>
      <c r="AA5665" s="334">
        <v>0</v>
      </c>
      <c r="AB5665" s="334">
        <v>0</v>
      </c>
      <c r="AD5665" s="334">
        <v>8.4</v>
      </c>
      <c r="AE5665" s="334">
        <f t="shared" si="887"/>
        <v>8.4</v>
      </c>
      <c r="AF5665" s="334">
        <f t="shared" si="888"/>
        <v>8.4</v>
      </c>
      <c r="AG5665" s="340">
        <f t="shared" si="889"/>
        <v>0</v>
      </c>
      <c r="AI5665" s="340">
        <f t="shared" si="891"/>
        <v>0</v>
      </c>
      <c r="AJ5665" s="340">
        <f t="shared" si="891"/>
        <v>0</v>
      </c>
      <c r="AK5665" s="340">
        <f t="shared" si="891"/>
        <v>8.4</v>
      </c>
      <c r="AL5665" s="340">
        <f t="shared" si="891"/>
        <v>0</v>
      </c>
      <c r="AM5665" s="340">
        <f t="shared" si="891"/>
        <v>0</v>
      </c>
    </row>
    <row r="5666" spans="1:39" x14ac:dyDescent="0.35">
      <c r="A5666" s="337">
        <v>27579</v>
      </c>
      <c r="B5666" s="338">
        <f t="shared" si="884"/>
        <v>1975</v>
      </c>
      <c r="C5666" s="338">
        <f t="shared" si="885"/>
        <v>7</v>
      </c>
      <c r="D5666" s="338">
        <f t="shared" si="886"/>
        <v>4</v>
      </c>
      <c r="E5666" s="334">
        <v>0</v>
      </c>
      <c r="F5666" s="334">
        <v>0</v>
      </c>
      <c r="G5666" s="334">
        <v>0</v>
      </c>
      <c r="H5666" s="334">
        <v>0</v>
      </c>
      <c r="I5666" s="334">
        <v>0</v>
      </c>
      <c r="J5666" s="334">
        <v>0</v>
      </c>
      <c r="K5666" s="334">
        <v>0</v>
      </c>
      <c r="L5666" s="334">
        <v>0</v>
      </c>
      <c r="M5666" s="334">
        <v>0</v>
      </c>
      <c r="N5666" s="334">
        <v>0</v>
      </c>
      <c r="O5666" s="334">
        <v>0</v>
      </c>
      <c r="P5666" s="334">
        <v>0</v>
      </c>
      <c r="Q5666" s="334">
        <v>0</v>
      </c>
      <c r="R5666" s="334">
        <v>0</v>
      </c>
      <c r="S5666" s="334">
        <v>0</v>
      </c>
      <c r="T5666" s="334">
        <v>0</v>
      </c>
      <c r="U5666" s="334">
        <v>0</v>
      </c>
      <c r="V5666" s="334">
        <v>0</v>
      </c>
      <c r="W5666" s="334">
        <v>0</v>
      </c>
      <c r="X5666" s="334">
        <v>0</v>
      </c>
      <c r="Y5666" s="334">
        <v>0</v>
      </c>
      <c r="Z5666" s="334">
        <v>0</v>
      </c>
      <c r="AA5666" s="334">
        <v>0</v>
      </c>
      <c r="AB5666" s="334">
        <v>0</v>
      </c>
      <c r="AD5666" s="334">
        <v>0</v>
      </c>
      <c r="AE5666" s="334">
        <f t="shared" si="887"/>
        <v>0</v>
      </c>
      <c r="AF5666" s="334">
        <f t="shared" si="888"/>
        <v>0</v>
      </c>
      <c r="AG5666" s="340">
        <f t="shared" si="889"/>
        <v>0</v>
      </c>
      <c r="AI5666" s="340">
        <f t="shared" si="891"/>
        <v>0</v>
      </c>
      <c r="AJ5666" s="340">
        <f t="shared" si="891"/>
        <v>0</v>
      </c>
      <c r="AK5666" s="340">
        <f t="shared" si="891"/>
        <v>0</v>
      </c>
      <c r="AL5666" s="340">
        <f t="shared" si="891"/>
        <v>0</v>
      </c>
      <c r="AM5666" s="340">
        <f t="shared" si="891"/>
        <v>0</v>
      </c>
    </row>
    <row r="5667" spans="1:39" x14ac:dyDescent="0.35">
      <c r="A5667" s="337">
        <v>27580</v>
      </c>
      <c r="B5667" s="338">
        <f t="shared" si="884"/>
        <v>1975</v>
      </c>
      <c r="C5667" s="338">
        <f t="shared" si="885"/>
        <v>7</v>
      </c>
      <c r="D5667" s="338">
        <f t="shared" si="886"/>
        <v>5</v>
      </c>
      <c r="E5667" s="334">
        <v>0</v>
      </c>
      <c r="F5667" s="334">
        <v>0</v>
      </c>
      <c r="G5667" s="334">
        <v>0</v>
      </c>
      <c r="H5667" s="334">
        <v>0</v>
      </c>
      <c r="I5667" s="334">
        <v>0</v>
      </c>
      <c r="J5667" s="334">
        <v>0</v>
      </c>
      <c r="K5667" s="334">
        <v>0</v>
      </c>
      <c r="L5667" s="334">
        <v>0</v>
      </c>
      <c r="M5667" s="334">
        <v>0</v>
      </c>
      <c r="N5667" s="334">
        <v>0</v>
      </c>
      <c r="O5667" s="334">
        <v>0</v>
      </c>
      <c r="P5667" s="334">
        <v>0</v>
      </c>
      <c r="Q5667" s="334">
        <v>0</v>
      </c>
      <c r="R5667" s="334">
        <v>0</v>
      </c>
      <c r="S5667" s="334">
        <v>0</v>
      </c>
      <c r="T5667" s="334">
        <v>0</v>
      </c>
      <c r="U5667" s="334">
        <v>0</v>
      </c>
      <c r="V5667" s="334">
        <v>0</v>
      </c>
      <c r="W5667" s="334">
        <v>0</v>
      </c>
      <c r="X5667" s="334">
        <v>0</v>
      </c>
      <c r="Y5667" s="334">
        <v>0</v>
      </c>
      <c r="Z5667" s="334">
        <v>0</v>
      </c>
      <c r="AA5667" s="334">
        <v>0</v>
      </c>
      <c r="AB5667" s="334">
        <v>0</v>
      </c>
      <c r="AD5667" s="334">
        <v>0</v>
      </c>
      <c r="AE5667" s="334">
        <f t="shared" si="887"/>
        <v>0</v>
      </c>
      <c r="AF5667" s="334">
        <f t="shared" si="888"/>
        <v>0</v>
      </c>
      <c r="AG5667" s="340">
        <f t="shared" si="889"/>
        <v>0</v>
      </c>
      <c r="AI5667" s="340">
        <f t="shared" si="891"/>
        <v>0</v>
      </c>
      <c r="AJ5667" s="340">
        <f t="shared" si="891"/>
        <v>0</v>
      </c>
      <c r="AK5667" s="340">
        <f t="shared" si="891"/>
        <v>0</v>
      </c>
      <c r="AL5667" s="340">
        <f t="shared" si="891"/>
        <v>0</v>
      </c>
      <c r="AM5667" s="340">
        <f t="shared" si="891"/>
        <v>0</v>
      </c>
    </row>
    <row r="5668" spans="1:39" x14ac:dyDescent="0.35">
      <c r="A5668" s="337">
        <v>27581</v>
      </c>
      <c r="B5668" s="338">
        <f t="shared" si="884"/>
        <v>1975</v>
      </c>
      <c r="C5668" s="338">
        <f t="shared" si="885"/>
        <v>7</v>
      </c>
      <c r="D5668" s="338">
        <f t="shared" si="886"/>
        <v>6</v>
      </c>
      <c r="E5668" s="334">
        <v>0</v>
      </c>
      <c r="F5668" s="334">
        <v>0</v>
      </c>
      <c r="G5668" s="334">
        <v>0</v>
      </c>
      <c r="H5668" s="334">
        <v>0</v>
      </c>
      <c r="I5668" s="334">
        <v>0</v>
      </c>
      <c r="J5668" s="334">
        <v>0</v>
      </c>
      <c r="K5668" s="334">
        <v>0</v>
      </c>
      <c r="L5668" s="334">
        <v>0</v>
      </c>
      <c r="M5668" s="334">
        <v>0</v>
      </c>
      <c r="N5668" s="334">
        <v>0</v>
      </c>
      <c r="O5668" s="334">
        <v>0</v>
      </c>
      <c r="P5668" s="334">
        <v>0</v>
      </c>
      <c r="Q5668" s="334">
        <v>0</v>
      </c>
      <c r="R5668" s="334">
        <v>0</v>
      </c>
      <c r="S5668" s="334">
        <v>0</v>
      </c>
      <c r="T5668" s="334">
        <v>0</v>
      </c>
      <c r="U5668" s="334">
        <v>0</v>
      </c>
      <c r="V5668" s="334">
        <v>0</v>
      </c>
      <c r="W5668" s="334">
        <v>0</v>
      </c>
      <c r="X5668" s="334">
        <v>0</v>
      </c>
      <c r="Y5668" s="334">
        <v>0</v>
      </c>
      <c r="Z5668" s="334">
        <v>0</v>
      </c>
      <c r="AA5668" s="334">
        <v>0</v>
      </c>
      <c r="AB5668" s="334">
        <v>0</v>
      </c>
      <c r="AD5668" s="334">
        <v>0</v>
      </c>
      <c r="AE5668" s="334">
        <f t="shared" si="887"/>
        <v>0</v>
      </c>
      <c r="AF5668" s="334">
        <f t="shared" si="888"/>
        <v>0</v>
      </c>
      <c r="AG5668" s="340">
        <f t="shared" si="889"/>
        <v>0</v>
      </c>
      <c r="AI5668" s="340">
        <f t="shared" ref="AI5668:AM5683" si="892">IF($C5668=AI$1,$AF5668,0)</f>
        <v>0</v>
      </c>
      <c r="AJ5668" s="340">
        <f t="shared" si="892"/>
        <v>0</v>
      </c>
      <c r="AK5668" s="340">
        <f t="shared" si="892"/>
        <v>0</v>
      </c>
      <c r="AL5668" s="340">
        <f t="shared" si="892"/>
        <v>0</v>
      </c>
      <c r="AM5668" s="340">
        <f t="shared" si="892"/>
        <v>0</v>
      </c>
    </row>
    <row r="5669" spans="1:39" x14ac:dyDescent="0.35">
      <c r="A5669" s="337">
        <v>27582</v>
      </c>
      <c r="B5669" s="338">
        <f t="shared" si="884"/>
        <v>1975</v>
      </c>
      <c r="C5669" s="338">
        <f t="shared" si="885"/>
        <v>7</v>
      </c>
      <c r="D5669" s="338">
        <f t="shared" si="886"/>
        <v>7</v>
      </c>
      <c r="E5669" s="334">
        <v>0.3</v>
      </c>
      <c r="F5669" s="334">
        <v>2.5</v>
      </c>
      <c r="G5669" s="334">
        <v>0</v>
      </c>
      <c r="H5669" s="334">
        <v>0</v>
      </c>
      <c r="I5669" s="334">
        <v>0</v>
      </c>
      <c r="J5669" s="334">
        <v>0</v>
      </c>
      <c r="K5669" s="334">
        <v>0</v>
      </c>
      <c r="L5669" s="334">
        <v>0</v>
      </c>
      <c r="M5669" s="334">
        <v>0</v>
      </c>
      <c r="N5669" s="334">
        <v>0</v>
      </c>
      <c r="O5669" s="334">
        <v>0</v>
      </c>
      <c r="P5669" s="334">
        <v>0</v>
      </c>
      <c r="Q5669" s="334">
        <v>0</v>
      </c>
      <c r="R5669" s="334">
        <v>0</v>
      </c>
      <c r="S5669" s="334">
        <v>0</v>
      </c>
      <c r="T5669" s="334">
        <v>0</v>
      </c>
      <c r="U5669" s="334">
        <v>0</v>
      </c>
      <c r="V5669" s="334">
        <v>0</v>
      </c>
      <c r="W5669" s="334">
        <v>0</v>
      </c>
      <c r="X5669" s="334">
        <v>0</v>
      </c>
      <c r="Y5669" s="334">
        <v>0</v>
      </c>
      <c r="Z5669" s="334">
        <v>0</v>
      </c>
      <c r="AA5669" s="334">
        <v>0</v>
      </c>
      <c r="AB5669" s="334">
        <v>0</v>
      </c>
      <c r="AD5669" s="334">
        <v>2.8</v>
      </c>
      <c r="AE5669" s="334">
        <f t="shared" si="887"/>
        <v>2.8</v>
      </c>
      <c r="AF5669" s="334">
        <f t="shared" si="888"/>
        <v>2.8</v>
      </c>
      <c r="AG5669" s="340">
        <f t="shared" si="889"/>
        <v>0</v>
      </c>
      <c r="AI5669" s="340">
        <f t="shared" si="892"/>
        <v>0</v>
      </c>
      <c r="AJ5669" s="340">
        <f t="shared" si="892"/>
        <v>0</v>
      </c>
      <c r="AK5669" s="340">
        <f t="shared" si="892"/>
        <v>2.8</v>
      </c>
      <c r="AL5669" s="340">
        <f t="shared" si="892"/>
        <v>0</v>
      </c>
      <c r="AM5669" s="340">
        <f t="shared" si="892"/>
        <v>0</v>
      </c>
    </row>
    <row r="5670" spans="1:39" x14ac:dyDescent="0.35">
      <c r="A5670" s="337">
        <v>27583</v>
      </c>
      <c r="B5670" s="338">
        <f t="shared" si="884"/>
        <v>1975</v>
      </c>
      <c r="C5670" s="338">
        <f t="shared" si="885"/>
        <v>7</v>
      </c>
      <c r="D5670" s="338">
        <f t="shared" si="886"/>
        <v>8</v>
      </c>
      <c r="E5670" s="334">
        <v>0</v>
      </c>
      <c r="F5670" s="334">
        <v>0</v>
      </c>
      <c r="G5670" s="334">
        <v>0</v>
      </c>
      <c r="H5670" s="334">
        <v>0</v>
      </c>
      <c r="I5670" s="334">
        <v>0</v>
      </c>
      <c r="J5670" s="334">
        <v>0</v>
      </c>
      <c r="K5670" s="334">
        <v>0</v>
      </c>
      <c r="L5670" s="334">
        <v>0</v>
      </c>
      <c r="M5670" s="334">
        <v>0</v>
      </c>
      <c r="N5670" s="334">
        <v>0</v>
      </c>
      <c r="O5670" s="334">
        <v>0</v>
      </c>
      <c r="P5670" s="334">
        <v>0</v>
      </c>
      <c r="Q5670" s="334">
        <v>0</v>
      </c>
      <c r="R5670" s="334">
        <v>0</v>
      </c>
      <c r="S5670" s="334">
        <v>0</v>
      </c>
      <c r="T5670" s="334">
        <v>0</v>
      </c>
      <c r="U5670" s="334">
        <v>0</v>
      </c>
      <c r="V5670" s="334">
        <v>0</v>
      </c>
      <c r="W5670" s="334">
        <v>0</v>
      </c>
      <c r="X5670" s="334">
        <v>0</v>
      </c>
      <c r="Y5670" s="334">
        <v>0</v>
      </c>
      <c r="Z5670" s="334">
        <v>0</v>
      </c>
      <c r="AA5670" s="334">
        <v>0</v>
      </c>
      <c r="AB5670" s="334">
        <v>0</v>
      </c>
      <c r="AD5670" s="334">
        <v>0</v>
      </c>
      <c r="AE5670" s="334">
        <f t="shared" si="887"/>
        <v>0</v>
      </c>
      <c r="AF5670" s="334">
        <f t="shared" si="888"/>
        <v>0</v>
      </c>
      <c r="AG5670" s="340">
        <f t="shared" si="889"/>
        <v>0</v>
      </c>
      <c r="AI5670" s="340">
        <f t="shared" si="892"/>
        <v>0</v>
      </c>
      <c r="AJ5670" s="340">
        <f t="shared" si="892"/>
        <v>0</v>
      </c>
      <c r="AK5670" s="340">
        <f t="shared" si="892"/>
        <v>0</v>
      </c>
      <c r="AL5670" s="340">
        <f t="shared" si="892"/>
        <v>0</v>
      </c>
      <c r="AM5670" s="340">
        <f t="shared" si="892"/>
        <v>0</v>
      </c>
    </row>
    <row r="5671" spans="1:39" x14ac:dyDescent="0.35">
      <c r="A5671" s="337">
        <v>27584</v>
      </c>
      <c r="B5671" s="338">
        <f t="shared" si="884"/>
        <v>1975</v>
      </c>
      <c r="C5671" s="338">
        <f t="shared" si="885"/>
        <v>7</v>
      </c>
      <c r="D5671" s="338">
        <f t="shared" si="886"/>
        <v>9</v>
      </c>
      <c r="E5671" s="334">
        <v>0</v>
      </c>
      <c r="F5671" s="334">
        <v>0</v>
      </c>
      <c r="G5671" s="334">
        <v>0</v>
      </c>
      <c r="H5671" s="334">
        <v>0</v>
      </c>
      <c r="I5671" s="334">
        <v>0</v>
      </c>
      <c r="J5671" s="334">
        <v>0</v>
      </c>
      <c r="K5671" s="334">
        <v>0</v>
      </c>
      <c r="L5671" s="334">
        <v>0</v>
      </c>
      <c r="M5671" s="334">
        <v>0</v>
      </c>
      <c r="N5671" s="334">
        <v>0</v>
      </c>
      <c r="O5671" s="334">
        <v>0</v>
      </c>
      <c r="P5671" s="334">
        <v>0</v>
      </c>
      <c r="Q5671" s="334">
        <v>0</v>
      </c>
      <c r="R5671" s="334">
        <v>0</v>
      </c>
      <c r="S5671" s="334">
        <v>0</v>
      </c>
      <c r="T5671" s="334">
        <v>0</v>
      </c>
      <c r="U5671" s="334">
        <v>0</v>
      </c>
      <c r="V5671" s="334">
        <v>0</v>
      </c>
      <c r="W5671" s="334">
        <v>1</v>
      </c>
      <c r="X5671" s="334">
        <v>0</v>
      </c>
      <c r="Y5671" s="334">
        <v>0</v>
      </c>
      <c r="Z5671" s="334">
        <v>0</v>
      </c>
      <c r="AA5671" s="334">
        <v>0</v>
      </c>
      <c r="AB5671" s="334">
        <v>0</v>
      </c>
      <c r="AD5671" s="334">
        <v>1</v>
      </c>
      <c r="AE5671" s="334">
        <f t="shared" si="887"/>
        <v>1</v>
      </c>
      <c r="AF5671" s="334">
        <f t="shared" si="888"/>
        <v>1</v>
      </c>
      <c r="AG5671" s="340">
        <f t="shared" si="889"/>
        <v>0</v>
      </c>
      <c r="AI5671" s="340">
        <f t="shared" si="892"/>
        <v>0</v>
      </c>
      <c r="AJ5671" s="340">
        <f t="shared" si="892"/>
        <v>0</v>
      </c>
      <c r="AK5671" s="340">
        <f t="shared" si="892"/>
        <v>1</v>
      </c>
      <c r="AL5671" s="340">
        <f t="shared" si="892"/>
        <v>0</v>
      </c>
      <c r="AM5671" s="340">
        <f t="shared" si="892"/>
        <v>0</v>
      </c>
    </row>
    <row r="5672" spans="1:39" x14ac:dyDescent="0.35">
      <c r="A5672" s="337">
        <v>27585</v>
      </c>
      <c r="B5672" s="338">
        <f t="shared" si="884"/>
        <v>1975</v>
      </c>
      <c r="C5672" s="338">
        <f t="shared" si="885"/>
        <v>7</v>
      </c>
      <c r="D5672" s="338">
        <f t="shared" si="886"/>
        <v>10</v>
      </c>
      <c r="E5672" s="334">
        <v>0</v>
      </c>
      <c r="F5672" s="334">
        <v>0</v>
      </c>
      <c r="G5672" s="334">
        <v>0</v>
      </c>
      <c r="H5672" s="334">
        <v>0</v>
      </c>
      <c r="I5672" s="334">
        <v>0</v>
      </c>
      <c r="J5672" s="334">
        <v>0</v>
      </c>
      <c r="K5672" s="334">
        <v>0</v>
      </c>
      <c r="L5672" s="334">
        <v>0</v>
      </c>
      <c r="M5672" s="334">
        <v>0</v>
      </c>
      <c r="N5672" s="334">
        <v>0</v>
      </c>
      <c r="O5672" s="334">
        <v>0</v>
      </c>
      <c r="P5672" s="334">
        <v>0</v>
      </c>
      <c r="Q5672" s="334">
        <v>0</v>
      </c>
      <c r="R5672" s="334">
        <v>0</v>
      </c>
      <c r="S5672" s="334">
        <v>0</v>
      </c>
      <c r="T5672" s="334">
        <v>0</v>
      </c>
      <c r="U5672" s="334">
        <v>0</v>
      </c>
      <c r="V5672" s="334">
        <v>0</v>
      </c>
      <c r="W5672" s="334">
        <v>0</v>
      </c>
      <c r="X5672" s="334">
        <v>0</v>
      </c>
      <c r="Y5672" s="334">
        <v>0</v>
      </c>
      <c r="Z5672" s="334">
        <v>0</v>
      </c>
      <c r="AA5672" s="334">
        <v>0</v>
      </c>
      <c r="AB5672" s="334">
        <v>0</v>
      </c>
      <c r="AD5672" s="334">
        <v>0</v>
      </c>
      <c r="AE5672" s="334">
        <f t="shared" si="887"/>
        <v>0</v>
      </c>
      <c r="AF5672" s="334">
        <f t="shared" si="888"/>
        <v>0</v>
      </c>
      <c r="AG5672" s="340">
        <f t="shared" si="889"/>
        <v>0</v>
      </c>
      <c r="AI5672" s="340">
        <f t="shared" si="892"/>
        <v>0</v>
      </c>
      <c r="AJ5672" s="340">
        <f t="shared" si="892"/>
        <v>0</v>
      </c>
      <c r="AK5672" s="340">
        <f t="shared" si="892"/>
        <v>0</v>
      </c>
      <c r="AL5672" s="340">
        <f t="shared" si="892"/>
        <v>0</v>
      </c>
      <c r="AM5672" s="340">
        <f t="shared" si="892"/>
        <v>0</v>
      </c>
    </row>
    <row r="5673" spans="1:39" x14ac:dyDescent="0.35">
      <c r="A5673" s="337">
        <v>27586</v>
      </c>
      <c r="B5673" s="338">
        <f t="shared" si="884"/>
        <v>1975</v>
      </c>
      <c r="C5673" s="338">
        <f t="shared" si="885"/>
        <v>7</v>
      </c>
      <c r="D5673" s="338">
        <f t="shared" si="886"/>
        <v>11</v>
      </c>
      <c r="E5673" s="334">
        <v>0</v>
      </c>
      <c r="F5673" s="334">
        <v>0</v>
      </c>
      <c r="G5673" s="334">
        <v>0</v>
      </c>
      <c r="H5673" s="334">
        <v>0</v>
      </c>
      <c r="I5673" s="334">
        <v>0</v>
      </c>
      <c r="J5673" s="334">
        <v>0</v>
      </c>
      <c r="K5673" s="334">
        <v>0</v>
      </c>
      <c r="L5673" s="334">
        <v>0</v>
      </c>
      <c r="M5673" s="334">
        <v>0</v>
      </c>
      <c r="N5673" s="334">
        <v>0</v>
      </c>
      <c r="O5673" s="334">
        <v>0</v>
      </c>
      <c r="P5673" s="334">
        <v>0</v>
      </c>
      <c r="Q5673" s="334">
        <v>0</v>
      </c>
      <c r="R5673" s="334">
        <v>0</v>
      </c>
      <c r="S5673" s="334">
        <v>0</v>
      </c>
      <c r="T5673" s="334">
        <v>0</v>
      </c>
      <c r="U5673" s="334">
        <v>0</v>
      </c>
      <c r="V5673" s="334">
        <v>0</v>
      </c>
      <c r="W5673" s="334">
        <v>0</v>
      </c>
      <c r="X5673" s="334">
        <v>0</v>
      </c>
      <c r="Y5673" s="334">
        <v>0</v>
      </c>
      <c r="Z5673" s="334">
        <v>0</v>
      </c>
      <c r="AA5673" s="334">
        <v>0</v>
      </c>
      <c r="AB5673" s="334">
        <v>0</v>
      </c>
      <c r="AD5673" s="334">
        <v>0</v>
      </c>
      <c r="AE5673" s="334">
        <f t="shared" si="887"/>
        <v>0</v>
      </c>
      <c r="AF5673" s="334">
        <f t="shared" si="888"/>
        <v>0</v>
      </c>
      <c r="AG5673" s="340">
        <f t="shared" si="889"/>
        <v>0</v>
      </c>
      <c r="AI5673" s="340">
        <f t="shared" si="892"/>
        <v>0</v>
      </c>
      <c r="AJ5673" s="340">
        <f t="shared" si="892"/>
        <v>0</v>
      </c>
      <c r="AK5673" s="340">
        <f t="shared" si="892"/>
        <v>0</v>
      </c>
      <c r="AL5673" s="340">
        <f t="shared" si="892"/>
        <v>0</v>
      </c>
      <c r="AM5673" s="340">
        <f t="shared" si="892"/>
        <v>0</v>
      </c>
    </row>
    <row r="5674" spans="1:39" x14ac:dyDescent="0.35">
      <c r="A5674" s="337">
        <v>27587</v>
      </c>
      <c r="B5674" s="338">
        <f t="shared" si="884"/>
        <v>1975</v>
      </c>
      <c r="C5674" s="338">
        <f t="shared" si="885"/>
        <v>7</v>
      </c>
      <c r="D5674" s="338">
        <f t="shared" si="886"/>
        <v>12</v>
      </c>
      <c r="E5674" s="334">
        <v>0</v>
      </c>
      <c r="F5674" s="334">
        <v>0</v>
      </c>
      <c r="G5674" s="334">
        <v>0</v>
      </c>
      <c r="H5674" s="334">
        <v>0</v>
      </c>
      <c r="I5674" s="334">
        <v>0</v>
      </c>
      <c r="J5674" s="334">
        <v>0</v>
      </c>
      <c r="K5674" s="334">
        <v>0</v>
      </c>
      <c r="L5674" s="334">
        <v>0</v>
      </c>
      <c r="M5674" s="334">
        <v>0</v>
      </c>
      <c r="N5674" s="334">
        <v>0</v>
      </c>
      <c r="O5674" s="334">
        <v>0</v>
      </c>
      <c r="P5674" s="334">
        <v>0</v>
      </c>
      <c r="Q5674" s="334">
        <v>0</v>
      </c>
      <c r="R5674" s="334">
        <v>0</v>
      </c>
      <c r="S5674" s="334">
        <v>0</v>
      </c>
      <c r="T5674" s="334">
        <v>0</v>
      </c>
      <c r="U5674" s="334">
        <v>0</v>
      </c>
      <c r="V5674" s="334">
        <v>0</v>
      </c>
      <c r="W5674" s="334">
        <v>0</v>
      </c>
      <c r="X5674" s="334">
        <v>0</v>
      </c>
      <c r="Y5674" s="334">
        <v>0</v>
      </c>
      <c r="Z5674" s="334">
        <v>0</v>
      </c>
      <c r="AA5674" s="334">
        <v>0</v>
      </c>
      <c r="AB5674" s="334">
        <v>0</v>
      </c>
      <c r="AD5674" s="334">
        <v>0</v>
      </c>
      <c r="AE5674" s="334">
        <f t="shared" si="887"/>
        <v>0</v>
      </c>
      <c r="AF5674" s="334">
        <f t="shared" si="888"/>
        <v>0</v>
      </c>
      <c r="AG5674" s="340">
        <f t="shared" si="889"/>
        <v>0</v>
      </c>
      <c r="AI5674" s="340">
        <f t="shared" si="892"/>
        <v>0</v>
      </c>
      <c r="AJ5674" s="340">
        <f t="shared" si="892"/>
        <v>0</v>
      </c>
      <c r="AK5674" s="340">
        <f t="shared" si="892"/>
        <v>0</v>
      </c>
      <c r="AL5674" s="340">
        <f t="shared" si="892"/>
        <v>0</v>
      </c>
      <c r="AM5674" s="340">
        <f t="shared" si="892"/>
        <v>0</v>
      </c>
    </row>
    <row r="5675" spans="1:39" x14ac:dyDescent="0.35">
      <c r="A5675" s="337">
        <v>27588</v>
      </c>
      <c r="B5675" s="338">
        <f t="shared" si="884"/>
        <v>1975</v>
      </c>
      <c r="C5675" s="338">
        <f t="shared" si="885"/>
        <v>7</v>
      </c>
      <c r="D5675" s="338">
        <f t="shared" si="886"/>
        <v>13</v>
      </c>
      <c r="E5675" s="334">
        <v>0</v>
      </c>
      <c r="F5675" s="334">
        <v>0</v>
      </c>
      <c r="G5675" s="334">
        <v>0</v>
      </c>
      <c r="H5675" s="334">
        <v>0</v>
      </c>
      <c r="I5675" s="334">
        <v>0</v>
      </c>
      <c r="J5675" s="334">
        <v>0</v>
      </c>
      <c r="K5675" s="334">
        <v>0.3</v>
      </c>
      <c r="L5675" s="334">
        <v>0.3</v>
      </c>
      <c r="M5675" s="334">
        <v>1</v>
      </c>
      <c r="N5675" s="334">
        <v>0.8</v>
      </c>
      <c r="O5675" s="334">
        <v>0</v>
      </c>
      <c r="P5675" s="334">
        <v>0</v>
      </c>
      <c r="Q5675" s="334">
        <v>0</v>
      </c>
      <c r="R5675" s="334">
        <v>0</v>
      </c>
      <c r="S5675" s="334">
        <v>0</v>
      </c>
      <c r="T5675" s="334">
        <v>0</v>
      </c>
      <c r="U5675" s="334">
        <v>0</v>
      </c>
      <c r="V5675" s="334">
        <v>0</v>
      </c>
      <c r="W5675" s="334">
        <v>0</v>
      </c>
      <c r="X5675" s="334">
        <v>0</v>
      </c>
      <c r="Y5675" s="334">
        <v>0</v>
      </c>
      <c r="Z5675" s="334">
        <v>1.8</v>
      </c>
      <c r="AA5675" s="334">
        <v>1.5</v>
      </c>
      <c r="AB5675" s="334">
        <v>0</v>
      </c>
      <c r="AD5675" s="334">
        <v>5.7</v>
      </c>
      <c r="AE5675" s="334">
        <f t="shared" si="887"/>
        <v>5.7</v>
      </c>
      <c r="AF5675" s="334">
        <f t="shared" si="888"/>
        <v>5.7</v>
      </c>
      <c r="AG5675" s="340">
        <f t="shared" si="889"/>
        <v>0</v>
      </c>
      <c r="AI5675" s="340">
        <f t="shared" si="892"/>
        <v>0</v>
      </c>
      <c r="AJ5675" s="340">
        <f t="shared" si="892"/>
        <v>0</v>
      </c>
      <c r="AK5675" s="340">
        <f t="shared" si="892"/>
        <v>5.7</v>
      </c>
      <c r="AL5675" s="340">
        <f t="shared" si="892"/>
        <v>0</v>
      </c>
      <c r="AM5675" s="340">
        <f t="shared" si="892"/>
        <v>0</v>
      </c>
    </row>
    <row r="5676" spans="1:39" x14ac:dyDescent="0.35">
      <c r="A5676" s="337">
        <v>27589</v>
      </c>
      <c r="B5676" s="338">
        <f t="shared" si="884"/>
        <v>1975</v>
      </c>
      <c r="C5676" s="338">
        <f t="shared" si="885"/>
        <v>7</v>
      </c>
      <c r="D5676" s="338">
        <f t="shared" si="886"/>
        <v>14</v>
      </c>
      <c r="E5676" s="334">
        <v>0</v>
      </c>
      <c r="F5676" s="334">
        <v>0</v>
      </c>
      <c r="G5676" s="334">
        <v>0</v>
      </c>
      <c r="H5676" s="334">
        <v>0</v>
      </c>
      <c r="I5676" s="334">
        <v>0</v>
      </c>
      <c r="J5676" s="334">
        <v>0</v>
      </c>
      <c r="K5676" s="334">
        <v>0</v>
      </c>
      <c r="L5676" s="334">
        <v>0</v>
      </c>
      <c r="M5676" s="334">
        <v>0</v>
      </c>
      <c r="N5676" s="334">
        <v>0</v>
      </c>
      <c r="O5676" s="334">
        <v>0</v>
      </c>
      <c r="P5676" s="334">
        <v>0</v>
      </c>
      <c r="Q5676" s="334">
        <v>0</v>
      </c>
      <c r="R5676" s="334">
        <v>0</v>
      </c>
      <c r="S5676" s="334">
        <v>0</v>
      </c>
      <c r="T5676" s="334">
        <v>0</v>
      </c>
      <c r="U5676" s="334">
        <v>0</v>
      </c>
      <c r="V5676" s="334">
        <v>0</v>
      </c>
      <c r="W5676" s="334">
        <v>0</v>
      </c>
      <c r="X5676" s="334">
        <v>0</v>
      </c>
      <c r="Y5676" s="334">
        <v>0</v>
      </c>
      <c r="Z5676" s="334">
        <v>0</v>
      </c>
      <c r="AA5676" s="334">
        <v>0</v>
      </c>
      <c r="AB5676" s="334">
        <v>0</v>
      </c>
      <c r="AD5676" s="334">
        <v>0</v>
      </c>
      <c r="AE5676" s="334">
        <f t="shared" si="887"/>
        <v>0</v>
      </c>
      <c r="AF5676" s="334">
        <f t="shared" si="888"/>
        <v>0</v>
      </c>
      <c r="AG5676" s="340">
        <f t="shared" si="889"/>
        <v>0</v>
      </c>
      <c r="AI5676" s="340">
        <f t="shared" si="892"/>
        <v>0</v>
      </c>
      <c r="AJ5676" s="340">
        <f t="shared" si="892"/>
        <v>0</v>
      </c>
      <c r="AK5676" s="340">
        <f t="shared" si="892"/>
        <v>0</v>
      </c>
      <c r="AL5676" s="340">
        <f t="shared" si="892"/>
        <v>0</v>
      </c>
      <c r="AM5676" s="340">
        <f t="shared" si="892"/>
        <v>0</v>
      </c>
    </row>
    <row r="5677" spans="1:39" x14ac:dyDescent="0.35">
      <c r="A5677" s="337">
        <v>27590</v>
      </c>
      <c r="B5677" s="338">
        <f t="shared" si="884"/>
        <v>1975</v>
      </c>
      <c r="C5677" s="338">
        <f t="shared" si="885"/>
        <v>7</v>
      </c>
      <c r="D5677" s="338">
        <f t="shared" si="886"/>
        <v>15</v>
      </c>
      <c r="E5677" s="334">
        <v>0</v>
      </c>
      <c r="F5677" s="334">
        <v>0</v>
      </c>
      <c r="G5677" s="334">
        <v>0</v>
      </c>
      <c r="H5677" s="334">
        <v>0</v>
      </c>
      <c r="I5677" s="334">
        <v>0</v>
      </c>
      <c r="J5677" s="334">
        <v>0</v>
      </c>
      <c r="K5677" s="334">
        <v>0</v>
      </c>
      <c r="L5677" s="334">
        <v>0</v>
      </c>
      <c r="M5677" s="334">
        <v>0</v>
      </c>
      <c r="N5677" s="334">
        <v>0</v>
      </c>
      <c r="O5677" s="334">
        <v>0</v>
      </c>
      <c r="P5677" s="334">
        <v>0</v>
      </c>
      <c r="Q5677" s="334">
        <v>0</v>
      </c>
      <c r="R5677" s="334">
        <v>0</v>
      </c>
      <c r="S5677" s="334">
        <v>0</v>
      </c>
      <c r="T5677" s="334">
        <v>0</v>
      </c>
      <c r="U5677" s="334">
        <v>0</v>
      </c>
      <c r="V5677" s="334">
        <v>0</v>
      </c>
      <c r="W5677" s="334">
        <v>0</v>
      </c>
      <c r="X5677" s="334">
        <v>0</v>
      </c>
      <c r="Y5677" s="334">
        <v>0</v>
      </c>
      <c r="Z5677" s="334">
        <v>0</v>
      </c>
      <c r="AA5677" s="334">
        <v>0</v>
      </c>
      <c r="AB5677" s="334">
        <v>0</v>
      </c>
      <c r="AD5677" s="334">
        <v>0</v>
      </c>
      <c r="AE5677" s="334">
        <f t="shared" si="887"/>
        <v>0</v>
      </c>
      <c r="AF5677" s="334">
        <f t="shared" si="888"/>
        <v>0</v>
      </c>
      <c r="AG5677" s="340">
        <f t="shared" si="889"/>
        <v>0</v>
      </c>
      <c r="AI5677" s="340">
        <f t="shared" si="892"/>
        <v>0</v>
      </c>
      <c r="AJ5677" s="340">
        <f t="shared" si="892"/>
        <v>0</v>
      </c>
      <c r="AK5677" s="340">
        <f t="shared" si="892"/>
        <v>0</v>
      </c>
      <c r="AL5677" s="340">
        <f t="shared" si="892"/>
        <v>0</v>
      </c>
      <c r="AM5677" s="340">
        <f t="shared" si="892"/>
        <v>0</v>
      </c>
    </row>
    <row r="5678" spans="1:39" x14ac:dyDescent="0.35">
      <c r="A5678" s="337">
        <v>27591</v>
      </c>
      <c r="B5678" s="338">
        <f t="shared" si="884"/>
        <v>1975</v>
      </c>
      <c r="C5678" s="338">
        <f t="shared" si="885"/>
        <v>7</v>
      </c>
      <c r="D5678" s="338">
        <f t="shared" si="886"/>
        <v>16</v>
      </c>
      <c r="E5678" s="334">
        <v>0</v>
      </c>
      <c r="F5678" s="334">
        <v>0</v>
      </c>
      <c r="G5678" s="334">
        <v>0</v>
      </c>
      <c r="H5678" s="334">
        <v>0</v>
      </c>
      <c r="I5678" s="334">
        <v>0</v>
      </c>
      <c r="J5678" s="334">
        <v>0</v>
      </c>
      <c r="K5678" s="334">
        <v>0</v>
      </c>
      <c r="L5678" s="334">
        <v>0</v>
      </c>
      <c r="M5678" s="334">
        <v>0</v>
      </c>
      <c r="N5678" s="334">
        <v>0</v>
      </c>
      <c r="O5678" s="334">
        <v>0</v>
      </c>
      <c r="P5678" s="334">
        <v>0</v>
      </c>
      <c r="Q5678" s="334">
        <v>2</v>
      </c>
      <c r="R5678" s="334">
        <v>1.5</v>
      </c>
      <c r="S5678" s="334">
        <v>0</v>
      </c>
      <c r="T5678" s="334">
        <v>0</v>
      </c>
      <c r="U5678" s="334">
        <v>0</v>
      </c>
      <c r="V5678" s="334">
        <v>0</v>
      </c>
      <c r="W5678" s="334">
        <v>0</v>
      </c>
      <c r="X5678" s="334">
        <v>0</v>
      </c>
      <c r="Y5678" s="334">
        <v>0</v>
      </c>
      <c r="Z5678" s="334">
        <v>0</v>
      </c>
      <c r="AA5678" s="334">
        <v>0</v>
      </c>
      <c r="AB5678" s="334">
        <v>0</v>
      </c>
      <c r="AD5678" s="334">
        <v>3.5</v>
      </c>
      <c r="AE5678" s="334">
        <f t="shared" si="887"/>
        <v>3.5</v>
      </c>
      <c r="AF5678" s="334">
        <f t="shared" si="888"/>
        <v>3.5</v>
      </c>
      <c r="AG5678" s="340">
        <f t="shared" si="889"/>
        <v>0</v>
      </c>
      <c r="AI5678" s="340">
        <f t="shared" si="892"/>
        <v>0</v>
      </c>
      <c r="AJ5678" s="340">
        <f t="shared" si="892"/>
        <v>0</v>
      </c>
      <c r="AK5678" s="340">
        <f t="shared" si="892"/>
        <v>3.5</v>
      </c>
      <c r="AL5678" s="340">
        <f t="shared" si="892"/>
        <v>0</v>
      </c>
      <c r="AM5678" s="340">
        <f t="shared" si="892"/>
        <v>0</v>
      </c>
    </row>
    <row r="5679" spans="1:39" x14ac:dyDescent="0.35">
      <c r="A5679" s="337">
        <v>27592</v>
      </c>
      <c r="B5679" s="338">
        <f t="shared" si="884"/>
        <v>1975</v>
      </c>
      <c r="C5679" s="338">
        <f t="shared" si="885"/>
        <v>7</v>
      </c>
      <c r="D5679" s="338">
        <f t="shared" si="886"/>
        <v>17</v>
      </c>
      <c r="E5679" s="334">
        <v>0</v>
      </c>
      <c r="F5679" s="334">
        <v>0</v>
      </c>
      <c r="G5679" s="334">
        <v>0</v>
      </c>
      <c r="H5679" s="334">
        <v>0</v>
      </c>
      <c r="I5679" s="334">
        <v>0</v>
      </c>
      <c r="J5679" s="334">
        <v>0</v>
      </c>
      <c r="K5679" s="334">
        <v>0</v>
      </c>
      <c r="L5679" s="334">
        <v>0</v>
      </c>
      <c r="M5679" s="334">
        <v>0</v>
      </c>
      <c r="N5679" s="334">
        <v>0.5</v>
      </c>
      <c r="O5679" s="334">
        <v>0.4</v>
      </c>
      <c r="P5679" s="334">
        <v>0.5</v>
      </c>
      <c r="Q5679" s="334">
        <v>0.4</v>
      </c>
      <c r="R5679" s="334">
        <v>0</v>
      </c>
      <c r="S5679" s="334">
        <v>0</v>
      </c>
      <c r="T5679" s="334">
        <v>0</v>
      </c>
      <c r="U5679" s="334">
        <v>0</v>
      </c>
      <c r="V5679" s="334">
        <v>0</v>
      </c>
      <c r="W5679" s="334">
        <v>0</v>
      </c>
      <c r="X5679" s="334">
        <v>0</v>
      </c>
      <c r="Y5679" s="334">
        <v>0</v>
      </c>
      <c r="Z5679" s="334">
        <v>0</v>
      </c>
      <c r="AA5679" s="334">
        <v>0</v>
      </c>
      <c r="AB5679" s="334">
        <v>0</v>
      </c>
      <c r="AD5679" s="334">
        <v>1.8</v>
      </c>
      <c r="AE5679" s="334">
        <f t="shared" si="887"/>
        <v>1.8</v>
      </c>
      <c r="AF5679" s="334">
        <f t="shared" si="888"/>
        <v>1.7999999999999998</v>
      </c>
      <c r="AG5679" s="340">
        <f t="shared" si="889"/>
        <v>2.2204460492503131E-16</v>
      </c>
      <c r="AI5679" s="340">
        <f t="shared" si="892"/>
        <v>0</v>
      </c>
      <c r="AJ5679" s="340">
        <f t="shared" si="892"/>
        <v>0</v>
      </c>
      <c r="AK5679" s="340">
        <f t="shared" si="892"/>
        <v>1.7999999999999998</v>
      </c>
      <c r="AL5679" s="340">
        <f t="shared" si="892"/>
        <v>0</v>
      </c>
      <c r="AM5679" s="340">
        <f t="shared" si="892"/>
        <v>0</v>
      </c>
    </row>
    <row r="5680" spans="1:39" x14ac:dyDescent="0.35">
      <c r="A5680" s="337">
        <v>27593</v>
      </c>
      <c r="B5680" s="338">
        <f t="shared" si="884"/>
        <v>1975</v>
      </c>
      <c r="C5680" s="338">
        <f t="shared" si="885"/>
        <v>7</v>
      </c>
      <c r="D5680" s="338">
        <f t="shared" si="886"/>
        <v>18</v>
      </c>
      <c r="E5680" s="334">
        <v>0</v>
      </c>
      <c r="F5680" s="334">
        <v>0</v>
      </c>
      <c r="G5680" s="334">
        <v>0</v>
      </c>
      <c r="H5680" s="334">
        <v>0</v>
      </c>
      <c r="I5680" s="334">
        <v>0</v>
      </c>
      <c r="J5680" s="334">
        <v>0</v>
      </c>
      <c r="K5680" s="334">
        <v>0</v>
      </c>
      <c r="L5680" s="334">
        <v>0</v>
      </c>
      <c r="M5680" s="334">
        <v>0</v>
      </c>
      <c r="N5680" s="334">
        <v>0</v>
      </c>
      <c r="O5680" s="334">
        <v>0</v>
      </c>
      <c r="P5680" s="334">
        <v>0</v>
      </c>
      <c r="Q5680" s="334">
        <v>0</v>
      </c>
      <c r="R5680" s="334">
        <v>0</v>
      </c>
      <c r="S5680" s="334">
        <v>0</v>
      </c>
      <c r="T5680" s="334">
        <v>0</v>
      </c>
      <c r="U5680" s="334">
        <v>0</v>
      </c>
      <c r="V5680" s="334">
        <v>0</v>
      </c>
      <c r="W5680" s="334">
        <v>0</v>
      </c>
      <c r="X5680" s="334">
        <v>0</v>
      </c>
      <c r="Y5680" s="334">
        <v>0</v>
      </c>
      <c r="Z5680" s="334">
        <v>0</v>
      </c>
      <c r="AA5680" s="334">
        <v>0</v>
      </c>
      <c r="AB5680" s="334">
        <v>0</v>
      </c>
      <c r="AD5680" s="334">
        <v>0</v>
      </c>
      <c r="AE5680" s="334">
        <f t="shared" si="887"/>
        <v>0</v>
      </c>
      <c r="AF5680" s="334">
        <f t="shared" si="888"/>
        <v>0</v>
      </c>
      <c r="AG5680" s="340">
        <f t="shared" si="889"/>
        <v>0</v>
      </c>
      <c r="AI5680" s="340">
        <f t="shared" si="892"/>
        <v>0</v>
      </c>
      <c r="AJ5680" s="340">
        <f t="shared" si="892"/>
        <v>0</v>
      </c>
      <c r="AK5680" s="340">
        <f t="shared" si="892"/>
        <v>0</v>
      </c>
      <c r="AL5680" s="340">
        <f t="shared" si="892"/>
        <v>0</v>
      </c>
      <c r="AM5680" s="340">
        <f t="shared" si="892"/>
        <v>0</v>
      </c>
    </row>
    <row r="5681" spans="1:39" x14ac:dyDescent="0.35">
      <c r="A5681" s="337">
        <v>27594</v>
      </c>
      <c r="B5681" s="338">
        <f t="shared" si="884"/>
        <v>1975</v>
      </c>
      <c r="C5681" s="338">
        <f t="shared" si="885"/>
        <v>7</v>
      </c>
      <c r="D5681" s="338">
        <f t="shared" si="886"/>
        <v>19</v>
      </c>
      <c r="E5681" s="334">
        <v>0</v>
      </c>
      <c r="F5681" s="334">
        <v>0</v>
      </c>
      <c r="G5681" s="334">
        <v>0</v>
      </c>
      <c r="H5681" s="334">
        <v>0</v>
      </c>
      <c r="I5681" s="334">
        <v>0</v>
      </c>
      <c r="J5681" s="334">
        <v>0</v>
      </c>
      <c r="K5681" s="334">
        <v>0</v>
      </c>
      <c r="L5681" s="334">
        <v>0</v>
      </c>
      <c r="M5681" s="334">
        <v>0</v>
      </c>
      <c r="N5681" s="334">
        <v>0</v>
      </c>
      <c r="O5681" s="334">
        <v>0</v>
      </c>
      <c r="P5681" s="334">
        <v>0</v>
      </c>
      <c r="Q5681" s="334">
        <v>0</v>
      </c>
      <c r="R5681" s="334">
        <v>0</v>
      </c>
      <c r="S5681" s="334">
        <v>0</v>
      </c>
      <c r="T5681" s="334">
        <v>0</v>
      </c>
      <c r="U5681" s="334">
        <v>0</v>
      </c>
      <c r="V5681" s="334">
        <v>0</v>
      </c>
      <c r="W5681" s="334">
        <v>0</v>
      </c>
      <c r="X5681" s="334">
        <v>0</v>
      </c>
      <c r="Y5681" s="334">
        <v>0</v>
      </c>
      <c r="Z5681" s="334">
        <v>0</v>
      </c>
      <c r="AA5681" s="334">
        <v>0</v>
      </c>
      <c r="AB5681" s="334">
        <v>0</v>
      </c>
      <c r="AD5681" s="334">
        <v>0</v>
      </c>
      <c r="AE5681" s="334">
        <f t="shared" si="887"/>
        <v>0</v>
      </c>
      <c r="AF5681" s="334">
        <f t="shared" si="888"/>
        <v>0</v>
      </c>
      <c r="AG5681" s="340">
        <f t="shared" si="889"/>
        <v>0</v>
      </c>
      <c r="AI5681" s="340">
        <f t="shared" si="892"/>
        <v>0</v>
      </c>
      <c r="AJ5681" s="340">
        <f t="shared" si="892"/>
        <v>0</v>
      </c>
      <c r="AK5681" s="340">
        <f t="shared" si="892"/>
        <v>0</v>
      </c>
      <c r="AL5681" s="340">
        <f t="shared" si="892"/>
        <v>0</v>
      </c>
      <c r="AM5681" s="340">
        <f t="shared" si="892"/>
        <v>0</v>
      </c>
    </row>
    <row r="5682" spans="1:39" x14ac:dyDescent="0.35">
      <c r="A5682" s="337">
        <v>27595</v>
      </c>
      <c r="B5682" s="338">
        <f t="shared" si="884"/>
        <v>1975</v>
      </c>
      <c r="C5682" s="338">
        <f t="shared" si="885"/>
        <v>7</v>
      </c>
      <c r="D5682" s="338">
        <f t="shared" si="886"/>
        <v>20</v>
      </c>
      <c r="E5682" s="334">
        <v>0</v>
      </c>
      <c r="F5682" s="334">
        <v>0</v>
      </c>
      <c r="G5682" s="334">
        <v>0</v>
      </c>
      <c r="H5682" s="334">
        <v>0</v>
      </c>
      <c r="I5682" s="334">
        <v>0</v>
      </c>
      <c r="J5682" s="334">
        <v>0</v>
      </c>
      <c r="K5682" s="334">
        <v>0</v>
      </c>
      <c r="L5682" s="334">
        <v>0</v>
      </c>
      <c r="M5682" s="334">
        <v>0</v>
      </c>
      <c r="N5682" s="334">
        <v>0</v>
      </c>
      <c r="O5682" s="334">
        <v>0</v>
      </c>
      <c r="P5682" s="334">
        <v>0</v>
      </c>
      <c r="Q5682" s="334">
        <v>0</v>
      </c>
      <c r="R5682" s="334">
        <v>0</v>
      </c>
      <c r="S5682" s="334">
        <v>0</v>
      </c>
      <c r="T5682" s="334">
        <v>0</v>
      </c>
      <c r="U5682" s="334">
        <v>0</v>
      </c>
      <c r="V5682" s="334">
        <v>0</v>
      </c>
      <c r="W5682" s="334">
        <v>0</v>
      </c>
      <c r="X5682" s="334">
        <v>0</v>
      </c>
      <c r="Y5682" s="334">
        <v>0</v>
      </c>
      <c r="Z5682" s="334">
        <v>0</v>
      </c>
      <c r="AA5682" s="334">
        <v>0</v>
      </c>
      <c r="AB5682" s="334">
        <v>0</v>
      </c>
      <c r="AD5682" s="334">
        <v>0</v>
      </c>
      <c r="AE5682" s="334">
        <f t="shared" si="887"/>
        <v>0</v>
      </c>
      <c r="AF5682" s="334">
        <f t="shared" si="888"/>
        <v>0</v>
      </c>
      <c r="AG5682" s="340">
        <f t="shared" si="889"/>
        <v>0</v>
      </c>
      <c r="AI5682" s="340">
        <f t="shared" si="892"/>
        <v>0</v>
      </c>
      <c r="AJ5682" s="340">
        <f t="shared" si="892"/>
        <v>0</v>
      </c>
      <c r="AK5682" s="340">
        <f t="shared" si="892"/>
        <v>0</v>
      </c>
      <c r="AL5682" s="340">
        <f t="shared" si="892"/>
        <v>0</v>
      </c>
      <c r="AM5682" s="340">
        <f t="shared" si="892"/>
        <v>0</v>
      </c>
    </row>
    <row r="5683" spans="1:39" x14ac:dyDescent="0.35">
      <c r="A5683" s="337">
        <v>27596</v>
      </c>
      <c r="B5683" s="338">
        <f t="shared" si="884"/>
        <v>1975</v>
      </c>
      <c r="C5683" s="338">
        <f t="shared" si="885"/>
        <v>7</v>
      </c>
      <c r="D5683" s="338">
        <f t="shared" si="886"/>
        <v>21</v>
      </c>
      <c r="E5683" s="334">
        <v>0</v>
      </c>
      <c r="F5683" s="334">
        <v>0</v>
      </c>
      <c r="G5683" s="334">
        <v>0</v>
      </c>
      <c r="H5683" s="334">
        <v>0</v>
      </c>
      <c r="I5683" s="334">
        <v>0</v>
      </c>
      <c r="J5683" s="334">
        <v>0</v>
      </c>
      <c r="K5683" s="334">
        <v>0</v>
      </c>
      <c r="L5683" s="334">
        <v>0</v>
      </c>
      <c r="M5683" s="334">
        <v>0</v>
      </c>
      <c r="N5683" s="334">
        <v>0</v>
      </c>
      <c r="O5683" s="334">
        <v>0</v>
      </c>
      <c r="P5683" s="334">
        <v>0</v>
      </c>
      <c r="Q5683" s="334">
        <v>0</v>
      </c>
      <c r="R5683" s="334">
        <v>0</v>
      </c>
      <c r="S5683" s="334">
        <v>0</v>
      </c>
      <c r="T5683" s="334">
        <v>0</v>
      </c>
      <c r="U5683" s="334">
        <v>0</v>
      </c>
      <c r="V5683" s="334">
        <v>0</v>
      </c>
      <c r="W5683" s="334">
        <v>13.2</v>
      </c>
      <c r="X5683" s="334">
        <v>0</v>
      </c>
      <c r="Y5683" s="334">
        <v>0</v>
      </c>
      <c r="Z5683" s="334">
        <v>0</v>
      </c>
      <c r="AA5683" s="334">
        <v>0</v>
      </c>
      <c r="AB5683" s="334">
        <v>0</v>
      </c>
      <c r="AD5683" s="334">
        <v>13.2</v>
      </c>
      <c r="AE5683" s="334">
        <f t="shared" si="887"/>
        <v>13.2</v>
      </c>
      <c r="AF5683" s="334">
        <f t="shared" si="888"/>
        <v>13.2</v>
      </c>
      <c r="AG5683" s="340">
        <f t="shared" si="889"/>
        <v>0</v>
      </c>
      <c r="AI5683" s="340">
        <f t="shared" si="892"/>
        <v>0</v>
      </c>
      <c r="AJ5683" s="340">
        <f t="shared" si="892"/>
        <v>0</v>
      </c>
      <c r="AK5683" s="340">
        <f t="shared" si="892"/>
        <v>13.2</v>
      </c>
      <c r="AL5683" s="340">
        <f t="shared" si="892"/>
        <v>0</v>
      </c>
      <c r="AM5683" s="340">
        <f t="shared" si="892"/>
        <v>0</v>
      </c>
    </row>
    <row r="5684" spans="1:39" x14ac:dyDescent="0.35">
      <c r="A5684" s="337">
        <v>27597</v>
      </c>
      <c r="B5684" s="338">
        <f t="shared" si="884"/>
        <v>1975</v>
      </c>
      <c r="C5684" s="338">
        <f t="shared" si="885"/>
        <v>7</v>
      </c>
      <c r="D5684" s="338">
        <f t="shared" si="886"/>
        <v>22</v>
      </c>
      <c r="E5684" s="334">
        <v>0</v>
      </c>
      <c r="F5684" s="334">
        <v>0</v>
      </c>
      <c r="G5684" s="334">
        <v>0</v>
      </c>
      <c r="H5684" s="334">
        <v>0</v>
      </c>
      <c r="I5684" s="334">
        <v>1.3</v>
      </c>
      <c r="J5684" s="334">
        <v>0.5</v>
      </c>
      <c r="K5684" s="334">
        <v>0</v>
      </c>
      <c r="L5684" s="334">
        <v>0</v>
      </c>
      <c r="M5684" s="334">
        <v>0</v>
      </c>
      <c r="N5684" s="334">
        <v>0</v>
      </c>
      <c r="O5684" s="334">
        <v>0</v>
      </c>
      <c r="P5684" s="334">
        <v>0</v>
      </c>
      <c r="Q5684" s="334">
        <v>0</v>
      </c>
      <c r="R5684" s="334">
        <v>0</v>
      </c>
      <c r="S5684" s="334">
        <v>0</v>
      </c>
      <c r="T5684" s="334">
        <v>0</v>
      </c>
      <c r="U5684" s="334">
        <v>0</v>
      </c>
      <c r="V5684" s="334">
        <v>0</v>
      </c>
      <c r="W5684" s="334">
        <v>0</v>
      </c>
      <c r="X5684" s="334">
        <v>0</v>
      </c>
      <c r="Y5684" s="334">
        <v>0</v>
      </c>
      <c r="Z5684" s="334">
        <v>0</v>
      </c>
      <c r="AA5684" s="334">
        <v>0</v>
      </c>
      <c r="AB5684" s="334">
        <v>0</v>
      </c>
      <c r="AD5684" s="334">
        <v>1.8</v>
      </c>
      <c r="AE5684" s="334">
        <f t="shared" si="887"/>
        <v>1.8</v>
      </c>
      <c r="AF5684" s="334">
        <f t="shared" si="888"/>
        <v>1.8</v>
      </c>
      <c r="AG5684" s="340">
        <f t="shared" si="889"/>
        <v>0</v>
      </c>
      <c r="AI5684" s="340">
        <f t="shared" ref="AI5684:AM5699" si="893">IF($C5684=AI$1,$AF5684,0)</f>
        <v>0</v>
      </c>
      <c r="AJ5684" s="340">
        <f t="shared" si="893"/>
        <v>0</v>
      </c>
      <c r="AK5684" s="340">
        <f t="shared" si="893"/>
        <v>1.8</v>
      </c>
      <c r="AL5684" s="340">
        <f t="shared" si="893"/>
        <v>0</v>
      </c>
      <c r="AM5684" s="340">
        <f t="shared" si="893"/>
        <v>0</v>
      </c>
    </row>
    <row r="5685" spans="1:39" x14ac:dyDescent="0.35">
      <c r="A5685" s="337">
        <v>27598</v>
      </c>
      <c r="B5685" s="338">
        <f t="shared" si="884"/>
        <v>1975</v>
      </c>
      <c r="C5685" s="338">
        <f t="shared" si="885"/>
        <v>7</v>
      </c>
      <c r="D5685" s="338">
        <f t="shared" si="886"/>
        <v>23</v>
      </c>
      <c r="E5685" s="334">
        <v>0</v>
      </c>
      <c r="F5685" s="334">
        <v>0</v>
      </c>
      <c r="G5685" s="334">
        <v>0</v>
      </c>
      <c r="H5685" s="334">
        <v>0</v>
      </c>
      <c r="I5685" s="334">
        <v>0</v>
      </c>
      <c r="J5685" s="334">
        <v>0</v>
      </c>
      <c r="K5685" s="334">
        <v>0</v>
      </c>
      <c r="L5685" s="334">
        <v>0</v>
      </c>
      <c r="M5685" s="334">
        <v>0</v>
      </c>
      <c r="N5685" s="334">
        <v>0</v>
      </c>
      <c r="O5685" s="334">
        <v>0</v>
      </c>
      <c r="P5685" s="334">
        <v>0</v>
      </c>
      <c r="Q5685" s="334">
        <v>0</v>
      </c>
      <c r="R5685" s="334">
        <v>0</v>
      </c>
      <c r="S5685" s="334">
        <v>0</v>
      </c>
      <c r="T5685" s="334">
        <v>0</v>
      </c>
      <c r="U5685" s="334">
        <v>0</v>
      </c>
      <c r="V5685" s="334">
        <v>0</v>
      </c>
      <c r="W5685" s="334">
        <v>0</v>
      </c>
      <c r="X5685" s="334">
        <v>0</v>
      </c>
      <c r="Y5685" s="334">
        <v>0</v>
      </c>
      <c r="Z5685" s="334">
        <v>0</v>
      </c>
      <c r="AA5685" s="334">
        <v>0</v>
      </c>
      <c r="AB5685" s="334">
        <v>0</v>
      </c>
      <c r="AD5685" s="334">
        <v>0</v>
      </c>
      <c r="AE5685" s="334">
        <f t="shared" si="887"/>
        <v>0</v>
      </c>
      <c r="AF5685" s="334">
        <f t="shared" si="888"/>
        <v>0</v>
      </c>
      <c r="AG5685" s="340">
        <f t="shared" si="889"/>
        <v>0</v>
      </c>
      <c r="AI5685" s="340">
        <f t="shared" si="893"/>
        <v>0</v>
      </c>
      <c r="AJ5685" s="340">
        <f t="shared" si="893"/>
        <v>0</v>
      </c>
      <c r="AK5685" s="340">
        <f t="shared" si="893"/>
        <v>0</v>
      </c>
      <c r="AL5685" s="340">
        <f t="shared" si="893"/>
        <v>0</v>
      </c>
      <c r="AM5685" s="340">
        <f t="shared" si="893"/>
        <v>0</v>
      </c>
    </row>
    <row r="5686" spans="1:39" x14ac:dyDescent="0.35">
      <c r="A5686" s="337">
        <v>27599</v>
      </c>
      <c r="B5686" s="338">
        <f t="shared" si="884"/>
        <v>1975</v>
      </c>
      <c r="C5686" s="338">
        <f t="shared" si="885"/>
        <v>7</v>
      </c>
      <c r="D5686" s="338">
        <f t="shared" si="886"/>
        <v>24</v>
      </c>
      <c r="E5686" s="334">
        <v>0</v>
      </c>
      <c r="F5686" s="334">
        <v>0</v>
      </c>
      <c r="G5686" s="334">
        <v>0</v>
      </c>
      <c r="H5686" s="334">
        <v>0</v>
      </c>
      <c r="I5686" s="334">
        <v>0</v>
      </c>
      <c r="J5686" s="334">
        <v>0</v>
      </c>
      <c r="K5686" s="334">
        <v>0</v>
      </c>
      <c r="L5686" s="334">
        <v>0</v>
      </c>
      <c r="M5686" s="334">
        <v>0</v>
      </c>
      <c r="N5686" s="334">
        <v>0</v>
      </c>
      <c r="O5686" s="334">
        <v>0</v>
      </c>
      <c r="P5686" s="334">
        <v>0</v>
      </c>
      <c r="Q5686" s="334">
        <v>0</v>
      </c>
      <c r="R5686" s="334">
        <v>0</v>
      </c>
      <c r="S5686" s="334">
        <v>0</v>
      </c>
      <c r="T5686" s="334">
        <v>0</v>
      </c>
      <c r="U5686" s="334">
        <v>0</v>
      </c>
      <c r="V5686" s="334">
        <v>0</v>
      </c>
      <c r="W5686" s="334">
        <v>0</v>
      </c>
      <c r="X5686" s="334">
        <v>0</v>
      </c>
      <c r="Y5686" s="334">
        <v>0</v>
      </c>
      <c r="Z5686" s="334">
        <v>0</v>
      </c>
      <c r="AA5686" s="334">
        <v>0</v>
      </c>
      <c r="AB5686" s="334">
        <v>0</v>
      </c>
      <c r="AD5686" s="334">
        <v>0</v>
      </c>
      <c r="AE5686" s="334">
        <f t="shared" si="887"/>
        <v>0</v>
      </c>
      <c r="AF5686" s="334">
        <f t="shared" si="888"/>
        <v>0</v>
      </c>
      <c r="AG5686" s="340">
        <f t="shared" si="889"/>
        <v>0</v>
      </c>
      <c r="AI5686" s="340">
        <f t="shared" si="893"/>
        <v>0</v>
      </c>
      <c r="AJ5686" s="340">
        <f t="shared" si="893"/>
        <v>0</v>
      </c>
      <c r="AK5686" s="340">
        <f t="shared" si="893"/>
        <v>0</v>
      </c>
      <c r="AL5686" s="340">
        <f t="shared" si="893"/>
        <v>0</v>
      </c>
      <c r="AM5686" s="340">
        <f t="shared" si="893"/>
        <v>0</v>
      </c>
    </row>
    <row r="5687" spans="1:39" x14ac:dyDescent="0.35">
      <c r="A5687" s="337">
        <v>27600</v>
      </c>
      <c r="B5687" s="338">
        <f t="shared" si="884"/>
        <v>1975</v>
      </c>
      <c r="C5687" s="338">
        <f t="shared" si="885"/>
        <v>7</v>
      </c>
      <c r="D5687" s="338">
        <f t="shared" si="886"/>
        <v>25</v>
      </c>
      <c r="E5687" s="334">
        <v>0</v>
      </c>
      <c r="F5687" s="334">
        <v>0</v>
      </c>
      <c r="G5687" s="334">
        <v>0</v>
      </c>
      <c r="H5687" s="334">
        <v>0</v>
      </c>
      <c r="I5687" s="334">
        <v>0</v>
      </c>
      <c r="J5687" s="334">
        <v>0</v>
      </c>
      <c r="K5687" s="334">
        <v>0</v>
      </c>
      <c r="L5687" s="334">
        <v>0</v>
      </c>
      <c r="M5687" s="334">
        <v>0</v>
      </c>
      <c r="N5687" s="334">
        <v>0</v>
      </c>
      <c r="O5687" s="334">
        <v>0</v>
      </c>
      <c r="P5687" s="334">
        <v>0</v>
      </c>
      <c r="Q5687" s="334">
        <v>0</v>
      </c>
      <c r="R5687" s="334">
        <v>0</v>
      </c>
      <c r="S5687" s="334">
        <v>0</v>
      </c>
      <c r="T5687" s="334">
        <v>0</v>
      </c>
      <c r="U5687" s="334">
        <v>0</v>
      </c>
      <c r="V5687" s="334">
        <v>0</v>
      </c>
      <c r="W5687" s="334">
        <v>0</v>
      </c>
      <c r="X5687" s="334">
        <v>0</v>
      </c>
      <c r="Y5687" s="334">
        <v>0</v>
      </c>
      <c r="Z5687" s="334">
        <v>0</v>
      </c>
      <c r="AA5687" s="334">
        <v>0</v>
      </c>
      <c r="AB5687" s="334">
        <v>0</v>
      </c>
      <c r="AD5687" s="334">
        <v>0</v>
      </c>
      <c r="AE5687" s="334">
        <f t="shared" si="887"/>
        <v>0</v>
      </c>
      <c r="AF5687" s="334">
        <f t="shared" si="888"/>
        <v>0</v>
      </c>
      <c r="AG5687" s="340">
        <f t="shared" si="889"/>
        <v>0</v>
      </c>
      <c r="AI5687" s="340">
        <f t="shared" si="893"/>
        <v>0</v>
      </c>
      <c r="AJ5687" s="340">
        <f t="shared" si="893"/>
        <v>0</v>
      </c>
      <c r="AK5687" s="340">
        <f t="shared" si="893"/>
        <v>0</v>
      </c>
      <c r="AL5687" s="340">
        <f t="shared" si="893"/>
        <v>0</v>
      </c>
      <c r="AM5687" s="340">
        <f t="shared" si="893"/>
        <v>0</v>
      </c>
    </row>
    <row r="5688" spans="1:39" x14ac:dyDescent="0.35">
      <c r="A5688" s="337">
        <v>27601</v>
      </c>
      <c r="B5688" s="338">
        <f t="shared" si="884"/>
        <v>1975</v>
      </c>
      <c r="C5688" s="338">
        <f t="shared" si="885"/>
        <v>7</v>
      </c>
      <c r="D5688" s="338">
        <f t="shared" si="886"/>
        <v>26</v>
      </c>
      <c r="E5688" s="334">
        <v>0</v>
      </c>
      <c r="F5688" s="334">
        <v>0</v>
      </c>
      <c r="G5688" s="334">
        <v>0</v>
      </c>
      <c r="H5688" s="334">
        <v>0</v>
      </c>
      <c r="I5688" s="334">
        <v>0</v>
      </c>
      <c r="J5688" s="334">
        <v>0</v>
      </c>
      <c r="K5688" s="334">
        <v>0</v>
      </c>
      <c r="L5688" s="334">
        <v>0</v>
      </c>
      <c r="M5688" s="334">
        <v>0</v>
      </c>
      <c r="N5688" s="334">
        <v>0</v>
      </c>
      <c r="O5688" s="334">
        <v>0</v>
      </c>
      <c r="P5688" s="334">
        <v>0</v>
      </c>
      <c r="Q5688" s="334">
        <v>0</v>
      </c>
      <c r="R5688" s="334">
        <v>0</v>
      </c>
      <c r="S5688" s="334">
        <v>0</v>
      </c>
      <c r="T5688" s="334">
        <v>0</v>
      </c>
      <c r="U5688" s="334">
        <v>0</v>
      </c>
      <c r="V5688" s="334">
        <v>0</v>
      </c>
      <c r="W5688" s="334">
        <v>0</v>
      </c>
      <c r="X5688" s="334">
        <v>0</v>
      </c>
      <c r="Y5688" s="334">
        <v>0</v>
      </c>
      <c r="Z5688" s="334">
        <v>0</v>
      </c>
      <c r="AA5688" s="334">
        <v>0</v>
      </c>
      <c r="AB5688" s="334">
        <v>0</v>
      </c>
      <c r="AD5688" s="334">
        <v>0</v>
      </c>
      <c r="AE5688" s="334">
        <f t="shared" si="887"/>
        <v>0</v>
      </c>
      <c r="AF5688" s="334">
        <f t="shared" si="888"/>
        <v>0</v>
      </c>
      <c r="AG5688" s="340">
        <f t="shared" si="889"/>
        <v>0</v>
      </c>
      <c r="AI5688" s="340">
        <f t="shared" si="893"/>
        <v>0</v>
      </c>
      <c r="AJ5688" s="340">
        <f t="shared" si="893"/>
        <v>0</v>
      </c>
      <c r="AK5688" s="340">
        <f t="shared" si="893"/>
        <v>0</v>
      </c>
      <c r="AL5688" s="340">
        <f t="shared" si="893"/>
        <v>0</v>
      </c>
      <c r="AM5688" s="340">
        <f t="shared" si="893"/>
        <v>0</v>
      </c>
    </row>
    <row r="5689" spans="1:39" x14ac:dyDescent="0.35">
      <c r="A5689" s="337">
        <v>27602</v>
      </c>
      <c r="B5689" s="338">
        <f t="shared" si="884"/>
        <v>1975</v>
      </c>
      <c r="C5689" s="338">
        <f t="shared" si="885"/>
        <v>7</v>
      </c>
      <c r="D5689" s="338">
        <f t="shared" si="886"/>
        <v>27</v>
      </c>
      <c r="E5689" s="334">
        <v>0</v>
      </c>
      <c r="F5689" s="334">
        <v>0</v>
      </c>
      <c r="G5689" s="334">
        <v>0</v>
      </c>
      <c r="H5689" s="334">
        <v>0</v>
      </c>
      <c r="I5689" s="334">
        <v>0</v>
      </c>
      <c r="J5689" s="334">
        <v>0</v>
      </c>
      <c r="K5689" s="334">
        <v>0</v>
      </c>
      <c r="L5689" s="334">
        <v>0</v>
      </c>
      <c r="M5689" s="334">
        <v>0</v>
      </c>
      <c r="N5689" s="334">
        <v>0</v>
      </c>
      <c r="O5689" s="334">
        <v>0</v>
      </c>
      <c r="P5689" s="334">
        <v>0</v>
      </c>
      <c r="Q5689" s="334">
        <v>0</v>
      </c>
      <c r="R5689" s="334">
        <v>0</v>
      </c>
      <c r="S5689" s="334">
        <v>0</v>
      </c>
      <c r="T5689" s="334">
        <v>0</v>
      </c>
      <c r="U5689" s="334">
        <v>0</v>
      </c>
      <c r="V5689" s="334">
        <v>0</v>
      </c>
      <c r="W5689" s="334">
        <v>0</v>
      </c>
      <c r="X5689" s="334">
        <v>0</v>
      </c>
      <c r="Y5689" s="334">
        <v>0</v>
      </c>
      <c r="Z5689" s="334">
        <v>0</v>
      </c>
      <c r="AA5689" s="334">
        <v>0</v>
      </c>
      <c r="AB5689" s="334">
        <v>0</v>
      </c>
      <c r="AD5689" s="334">
        <v>0</v>
      </c>
      <c r="AE5689" s="334">
        <f t="shared" si="887"/>
        <v>0</v>
      </c>
      <c r="AF5689" s="334">
        <f t="shared" si="888"/>
        <v>0</v>
      </c>
      <c r="AG5689" s="340">
        <f t="shared" si="889"/>
        <v>0</v>
      </c>
      <c r="AI5689" s="340">
        <f t="shared" si="893"/>
        <v>0</v>
      </c>
      <c r="AJ5689" s="340">
        <f t="shared" si="893"/>
        <v>0</v>
      </c>
      <c r="AK5689" s="340">
        <f t="shared" si="893"/>
        <v>0</v>
      </c>
      <c r="AL5689" s="340">
        <f t="shared" si="893"/>
        <v>0</v>
      </c>
      <c r="AM5689" s="340">
        <f t="shared" si="893"/>
        <v>0</v>
      </c>
    </row>
    <row r="5690" spans="1:39" x14ac:dyDescent="0.35">
      <c r="A5690" s="337">
        <v>27603</v>
      </c>
      <c r="B5690" s="338">
        <f t="shared" si="884"/>
        <v>1975</v>
      </c>
      <c r="C5690" s="338">
        <f t="shared" si="885"/>
        <v>7</v>
      </c>
      <c r="D5690" s="338">
        <f t="shared" si="886"/>
        <v>28</v>
      </c>
      <c r="E5690" s="334">
        <v>0</v>
      </c>
      <c r="F5690" s="334">
        <v>0</v>
      </c>
      <c r="G5690" s="334">
        <v>0</v>
      </c>
      <c r="H5690" s="334">
        <v>0</v>
      </c>
      <c r="I5690" s="334">
        <v>0</v>
      </c>
      <c r="J5690" s="334">
        <v>0</v>
      </c>
      <c r="K5690" s="334">
        <v>0</v>
      </c>
      <c r="L5690" s="334">
        <v>0</v>
      </c>
      <c r="M5690" s="334">
        <v>0</v>
      </c>
      <c r="N5690" s="334">
        <v>0</v>
      </c>
      <c r="O5690" s="334">
        <v>0</v>
      </c>
      <c r="P5690" s="334">
        <v>0</v>
      </c>
      <c r="Q5690" s="334">
        <v>0</v>
      </c>
      <c r="R5690" s="334">
        <v>0</v>
      </c>
      <c r="S5690" s="334">
        <v>0</v>
      </c>
      <c r="T5690" s="334">
        <v>0</v>
      </c>
      <c r="U5690" s="334">
        <v>0</v>
      </c>
      <c r="V5690" s="334">
        <v>1.3</v>
      </c>
      <c r="W5690" s="334">
        <v>0</v>
      </c>
      <c r="X5690" s="334">
        <v>2.2999999999999998</v>
      </c>
      <c r="Y5690" s="334">
        <v>4.3</v>
      </c>
      <c r="Z5690" s="334">
        <v>1.5</v>
      </c>
      <c r="AA5690" s="334">
        <v>0</v>
      </c>
      <c r="AB5690" s="334">
        <v>0</v>
      </c>
      <c r="AD5690" s="334">
        <v>9.4</v>
      </c>
      <c r="AE5690" s="334">
        <f t="shared" si="887"/>
        <v>9.4</v>
      </c>
      <c r="AF5690" s="334">
        <f t="shared" si="888"/>
        <v>9.3999999999999986</v>
      </c>
      <c r="AG5690" s="340">
        <f t="shared" si="889"/>
        <v>1.7763568394002505E-15</v>
      </c>
      <c r="AI5690" s="340">
        <f t="shared" si="893"/>
        <v>0</v>
      </c>
      <c r="AJ5690" s="340">
        <f t="shared" si="893"/>
        <v>0</v>
      </c>
      <c r="AK5690" s="340">
        <f t="shared" si="893"/>
        <v>9.3999999999999986</v>
      </c>
      <c r="AL5690" s="340">
        <f t="shared" si="893"/>
        <v>0</v>
      </c>
      <c r="AM5690" s="340">
        <f t="shared" si="893"/>
        <v>0</v>
      </c>
    </row>
    <row r="5691" spans="1:39" x14ac:dyDescent="0.35">
      <c r="A5691" s="337">
        <v>27604</v>
      </c>
      <c r="B5691" s="338">
        <f t="shared" si="884"/>
        <v>1975</v>
      </c>
      <c r="C5691" s="338">
        <f t="shared" si="885"/>
        <v>7</v>
      </c>
      <c r="D5691" s="338">
        <f t="shared" si="886"/>
        <v>29</v>
      </c>
      <c r="E5691" s="334">
        <v>0.8</v>
      </c>
      <c r="F5691" s="334">
        <v>0</v>
      </c>
      <c r="G5691" s="334">
        <v>0</v>
      </c>
      <c r="H5691" s="334">
        <v>0</v>
      </c>
      <c r="I5691" s="334">
        <v>0</v>
      </c>
      <c r="J5691" s="334">
        <v>0.7</v>
      </c>
      <c r="K5691" s="334">
        <v>0</v>
      </c>
      <c r="L5691" s="334">
        <v>0</v>
      </c>
      <c r="M5691" s="334">
        <v>0</v>
      </c>
      <c r="N5691" s="334">
        <v>0</v>
      </c>
      <c r="O5691" s="334">
        <v>0</v>
      </c>
      <c r="P5691" s="334">
        <v>0</v>
      </c>
      <c r="Q5691" s="334">
        <v>0</v>
      </c>
      <c r="R5691" s="334">
        <v>0</v>
      </c>
      <c r="S5691" s="334">
        <v>0</v>
      </c>
      <c r="T5691" s="334">
        <v>0</v>
      </c>
      <c r="U5691" s="334">
        <v>0</v>
      </c>
      <c r="V5691" s="334">
        <v>0</v>
      </c>
      <c r="W5691" s="334">
        <v>0</v>
      </c>
      <c r="X5691" s="334">
        <v>0</v>
      </c>
      <c r="Y5691" s="334">
        <v>0</v>
      </c>
      <c r="Z5691" s="334">
        <v>0</v>
      </c>
      <c r="AA5691" s="334">
        <v>0.8</v>
      </c>
      <c r="AB5691" s="334">
        <v>0.7</v>
      </c>
      <c r="AD5691" s="334">
        <v>3</v>
      </c>
      <c r="AE5691" s="334">
        <f t="shared" si="887"/>
        <v>3</v>
      </c>
      <c r="AF5691" s="334">
        <f t="shared" si="888"/>
        <v>3</v>
      </c>
      <c r="AG5691" s="340">
        <f t="shared" si="889"/>
        <v>0</v>
      </c>
      <c r="AI5691" s="340">
        <f t="shared" si="893"/>
        <v>0</v>
      </c>
      <c r="AJ5691" s="340">
        <f t="shared" si="893"/>
        <v>0</v>
      </c>
      <c r="AK5691" s="340">
        <f t="shared" si="893"/>
        <v>3</v>
      </c>
      <c r="AL5691" s="340">
        <f t="shared" si="893"/>
        <v>0</v>
      </c>
      <c r="AM5691" s="340">
        <f t="shared" si="893"/>
        <v>0</v>
      </c>
    </row>
    <row r="5692" spans="1:39" x14ac:dyDescent="0.35">
      <c r="A5692" s="337">
        <v>27605</v>
      </c>
      <c r="B5692" s="338">
        <f t="shared" si="884"/>
        <v>1975</v>
      </c>
      <c r="C5692" s="338">
        <f t="shared" si="885"/>
        <v>7</v>
      </c>
      <c r="D5692" s="338">
        <f t="shared" si="886"/>
        <v>30</v>
      </c>
      <c r="E5692" s="334">
        <v>0.3</v>
      </c>
      <c r="F5692" s="334">
        <v>0</v>
      </c>
      <c r="G5692" s="334">
        <v>1</v>
      </c>
      <c r="H5692" s="334">
        <v>0.8</v>
      </c>
      <c r="I5692" s="334">
        <v>1</v>
      </c>
      <c r="J5692" s="334">
        <v>0.3</v>
      </c>
      <c r="K5692" s="334">
        <v>0</v>
      </c>
      <c r="L5692" s="334">
        <v>0</v>
      </c>
      <c r="M5692" s="334">
        <v>0</v>
      </c>
      <c r="N5692" s="334">
        <v>0</v>
      </c>
      <c r="O5692" s="334">
        <v>0</v>
      </c>
      <c r="P5692" s="334">
        <v>0</v>
      </c>
      <c r="Q5692" s="334">
        <v>0</v>
      </c>
      <c r="R5692" s="334">
        <v>0</v>
      </c>
      <c r="S5692" s="334">
        <v>0</v>
      </c>
      <c r="T5692" s="334">
        <v>0</v>
      </c>
      <c r="U5692" s="334">
        <v>0</v>
      </c>
      <c r="V5692" s="334">
        <v>0</v>
      </c>
      <c r="W5692" s="334">
        <v>0</v>
      </c>
      <c r="X5692" s="334">
        <v>0</v>
      </c>
      <c r="Y5692" s="334">
        <v>0</v>
      </c>
      <c r="Z5692" s="334">
        <v>0</v>
      </c>
      <c r="AA5692" s="334">
        <v>0</v>
      </c>
      <c r="AB5692" s="334">
        <v>0</v>
      </c>
      <c r="AD5692" s="334">
        <v>3.4</v>
      </c>
      <c r="AE5692" s="334">
        <f t="shared" si="887"/>
        <v>3.4</v>
      </c>
      <c r="AF5692" s="334">
        <f t="shared" si="888"/>
        <v>3.4</v>
      </c>
      <c r="AG5692" s="340">
        <f t="shared" si="889"/>
        <v>0</v>
      </c>
      <c r="AI5692" s="340">
        <f t="shared" si="893"/>
        <v>0</v>
      </c>
      <c r="AJ5692" s="340">
        <f t="shared" si="893"/>
        <v>0</v>
      </c>
      <c r="AK5692" s="340">
        <f t="shared" si="893"/>
        <v>3.4</v>
      </c>
      <c r="AL5692" s="340">
        <f t="shared" si="893"/>
        <v>0</v>
      </c>
      <c r="AM5692" s="340">
        <f t="shared" si="893"/>
        <v>0</v>
      </c>
    </row>
    <row r="5693" spans="1:39" x14ac:dyDescent="0.35">
      <c r="A5693" s="337">
        <v>27606</v>
      </c>
      <c r="B5693" s="338">
        <f t="shared" si="884"/>
        <v>1975</v>
      </c>
      <c r="C5693" s="338">
        <f t="shared" si="885"/>
        <v>7</v>
      </c>
      <c r="D5693" s="338">
        <f t="shared" si="886"/>
        <v>31</v>
      </c>
      <c r="E5693" s="334">
        <v>0</v>
      </c>
      <c r="F5693" s="334">
        <v>0</v>
      </c>
      <c r="G5693" s="334">
        <v>0</v>
      </c>
      <c r="H5693" s="334">
        <v>0</v>
      </c>
      <c r="I5693" s="334">
        <v>0</v>
      </c>
      <c r="J5693" s="334">
        <v>0</v>
      </c>
      <c r="K5693" s="334">
        <v>0</v>
      </c>
      <c r="L5693" s="334">
        <v>0</v>
      </c>
      <c r="M5693" s="334">
        <v>0</v>
      </c>
      <c r="N5693" s="334">
        <v>0</v>
      </c>
      <c r="O5693" s="334">
        <v>0</v>
      </c>
      <c r="P5693" s="334">
        <v>0</v>
      </c>
      <c r="Q5693" s="334">
        <v>0</v>
      </c>
      <c r="R5693" s="334">
        <v>0</v>
      </c>
      <c r="S5693" s="334">
        <v>0</v>
      </c>
      <c r="T5693" s="334">
        <v>0</v>
      </c>
      <c r="U5693" s="334">
        <v>0</v>
      </c>
      <c r="V5693" s="334">
        <v>0</v>
      </c>
      <c r="W5693" s="334">
        <v>0</v>
      </c>
      <c r="X5693" s="334">
        <v>0</v>
      </c>
      <c r="Y5693" s="334">
        <v>0</v>
      </c>
      <c r="Z5693" s="334">
        <v>9.1</v>
      </c>
      <c r="AA5693" s="334">
        <v>0</v>
      </c>
      <c r="AB5693" s="334">
        <v>0</v>
      </c>
      <c r="AD5693" s="334">
        <v>9.1</v>
      </c>
      <c r="AE5693" s="334">
        <f t="shared" si="887"/>
        <v>9.1</v>
      </c>
      <c r="AF5693" s="334">
        <f t="shared" si="888"/>
        <v>9.1</v>
      </c>
      <c r="AG5693" s="340">
        <f t="shared" si="889"/>
        <v>0</v>
      </c>
      <c r="AI5693" s="340">
        <f t="shared" si="893"/>
        <v>0</v>
      </c>
      <c r="AJ5693" s="340">
        <f t="shared" si="893"/>
        <v>0</v>
      </c>
      <c r="AK5693" s="340">
        <f t="shared" si="893"/>
        <v>9.1</v>
      </c>
      <c r="AL5693" s="340">
        <f t="shared" si="893"/>
        <v>0</v>
      </c>
      <c r="AM5693" s="340">
        <f t="shared" si="893"/>
        <v>0</v>
      </c>
    </row>
    <row r="5694" spans="1:39" x14ac:dyDescent="0.35">
      <c r="A5694" s="337">
        <v>27607</v>
      </c>
      <c r="B5694" s="338">
        <f t="shared" si="884"/>
        <v>1975</v>
      </c>
      <c r="C5694" s="338">
        <f t="shared" si="885"/>
        <v>8</v>
      </c>
      <c r="D5694" s="338">
        <f t="shared" si="886"/>
        <v>1</v>
      </c>
      <c r="E5694" s="334">
        <v>0</v>
      </c>
      <c r="F5694" s="334">
        <v>0</v>
      </c>
      <c r="G5694" s="334">
        <v>0</v>
      </c>
      <c r="H5694" s="334">
        <v>0</v>
      </c>
      <c r="I5694" s="334">
        <v>0</v>
      </c>
      <c r="J5694" s="334">
        <v>0</v>
      </c>
      <c r="K5694" s="334">
        <v>0</v>
      </c>
      <c r="L5694" s="334">
        <v>0</v>
      </c>
      <c r="M5694" s="334">
        <v>0</v>
      </c>
      <c r="N5694" s="334">
        <v>0</v>
      </c>
      <c r="O5694" s="334">
        <v>0</v>
      </c>
      <c r="P5694" s="334">
        <v>0</v>
      </c>
      <c r="Q5694" s="334">
        <v>0</v>
      </c>
      <c r="R5694" s="334">
        <v>0</v>
      </c>
      <c r="S5694" s="334">
        <v>0</v>
      </c>
      <c r="T5694" s="334">
        <v>0</v>
      </c>
      <c r="U5694" s="334">
        <v>0</v>
      </c>
      <c r="V5694" s="334">
        <v>0</v>
      </c>
      <c r="W5694" s="334">
        <v>0</v>
      </c>
      <c r="X5694" s="334">
        <v>0</v>
      </c>
      <c r="Y5694" s="334">
        <v>0.3</v>
      </c>
      <c r="Z5694" s="334">
        <v>0</v>
      </c>
      <c r="AA5694" s="334">
        <v>0</v>
      </c>
      <c r="AB5694" s="334">
        <v>0</v>
      </c>
      <c r="AD5694" s="334">
        <v>0.3</v>
      </c>
      <c r="AE5694" s="334">
        <f t="shared" si="887"/>
        <v>0.3</v>
      </c>
      <c r="AF5694" s="334">
        <f t="shared" si="888"/>
        <v>0.3</v>
      </c>
      <c r="AG5694" s="340">
        <f t="shared" si="889"/>
        <v>0</v>
      </c>
      <c r="AI5694" s="340">
        <f t="shared" si="893"/>
        <v>0</v>
      </c>
      <c r="AJ5694" s="340">
        <f t="shared" si="893"/>
        <v>0</v>
      </c>
      <c r="AK5694" s="340">
        <f t="shared" si="893"/>
        <v>0</v>
      </c>
      <c r="AL5694" s="340">
        <f t="shared" si="893"/>
        <v>0.3</v>
      </c>
      <c r="AM5694" s="340">
        <f t="shared" si="893"/>
        <v>0</v>
      </c>
    </row>
    <row r="5695" spans="1:39" x14ac:dyDescent="0.35">
      <c r="A5695" s="337">
        <v>27608</v>
      </c>
      <c r="B5695" s="338">
        <f t="shared" si="884"/>
        <v>1975</v>
      </c>
      <c r="C5695" s="338">
        <f t="shared" si="885"/>
        <v>8</v>
      </c>
      <c r="D5695" s="338">
        <f t="shared" si="886"/>
        <v>2</v>
      </c>
      <c r="E5695" s="334">
        <v>0</v>
      </c>
      <c r="F5695" s="334">
        <v>0</v>
      </c>
      <c r="G5695" s="334">
        <v>0</v>
      </c>
      <c r="H5695" s="334">
        <v>0</v>
      </c>
      <c r="I5695" s="334">
        <v>0</v>
      </c>
      <c r="J5695" s="334">
        <v>0</v>
      </c>
      <c r="K5695" s="334">
        <v>0</v>
      </c>
      <c r="L5695" s="334">
        <v>0</v>
      </c>
      <c r="M5695" s="334">
        <v>0</v>
      </c>
      <c r="N5695" s="334">
        <v>0</v>
      </c>
      <c r="O5695" s="334">
        <v>0</v>
      </c>
      <c r="P5695" s="334">
        <v>0</v>
      </c>
      <c r="Q5695" s="334">
        <v>0</v>
      </c>
      <c r="R5695" s="334">
        <v>0</v>
      </c>
      <c r="S5695" s="334">
        <v>0</v>
      </c>
      <c r="T5695" s="334">
        <v>0</v>
      </c>
      <c r="U5695" s="334">
        <v>0</v>
      </c>
      <c r="V5695" s="334">
        <v>0</v>
      </c>
      <c r="W5695" s="334">
        <v>0</v>
      </c>
      <c r="X5695" s="334">
        <v>0</v>
      </c>
      <c r="Y5695" s="334">
        <v>0</v>
      </c>
      <c r="Z5695" s="334">
        <v>0</v>
      </c>
      <c r="AA5695" s="334">
        <v>0</v>
      </c>
      <c r="AB5695" s="334">
        <v>0</v>
      </c>
      <c r="AD5695" s="334">
        <v>0</v>
      </c>
      <c r="AE5695" s="334">
        <f t="shared" si="887"/>
        <v>0</v>
      </c>
      <c r="AF5695" s="334">
        <f t="shared" si="888"/>
        <v>0</v>
      </c>
      <c r="AG5695" s="340">
        <f t="shared" si="889"/>
        <v>0</v>
      </c>
      <c r="AI5695" s="340">
        <f t="shared" si="893"/>
        <v>0</v>
      </c>
      <c r="AJ5695" s="340">
        <f t="shared" si="893"/>
        <v>0</v>
      </c>
      <c r="AK5695" s="340">
        <f t="shared" si="893"/>
        <v>0</v>
      </c>
      <c r="AL5695" s="340">
        <f t="shared" si="893"/>
        <v>0</v>
      </c>
      <c r="AM5695" s="340">
        <f t="shared" si="893"/>
        <v>0</v>
      </c>
    </row>
    <row r="5696" spans="1:39" x14ac:dyDescent="0.35">
      <c r="A5696" s="337">
        <v>27609</v>
      </c>
      <c r="B5696" s="338">
        <f t="shared" si="884"/>
        <v>1975</v>
      </c>
      <c r="C5696" s="338">
        <f t="shared" si="885"/>
        <v>8</v>
      </c>
      <c r="D5696" s="338">
        <f t="shared" si="886"/>
        <v>3</v>
      </c>
      <c r="E5696" s="334">
        <v>0</v>
      </c>
      <c r="F5696" s="334">
        <v>0</v>
      </c>
      <c r="G5696" s="334">
        <v>0</v>
      </c>
      <c r="H5696" s="334">
        <v>0</v>
      </c>
      <c r="I5696" s="334">
        <v>0</v>
      </c>
      <c r="J5696" s="334">
        <v>0</v>
      </c>
      <c r="K5696" s="334">
        <v>0</v>
      </c>
      <c r="L5696" s="334">
        <v>0</v>
      </c>
      <c r="M5696" s="334">
        <v>0</v>
      </c>
      <c r="N5696" s="334">
        <v>0</v>
      </c>
      <c r="O5696" s="334">
        <v>0</v>
      </c>
      <c r="P5696" s="334">
        <v>0</v>
      </c>
      <c r="Q5696" s="334">
        <v>0</v>
      </c>
      <c r="R5696" s="334">
        <v>0</v>
      </c>
      <c r="S5696" s="334">
        <v>0</v>
      </c>
      <c r="T5696" s="334">
        <v>0</v>
      </c>
      <c r="U5696" s="334">
        <v>0</v>
      </c>
      <c r="V5696" s="334">
        <v>0</v>
      </c>
      <c r="W5696" s="334">
        <v>0</v>
      </c>
      <c r="X5696" s="334">
        <v>0</v>
      </c>
      <c r="Y5696" s="334">
        <v>0</v>
      </c>
      <c r="Z5696" s="334">
        <v>0</v>
      </c>
      <c r="AA5696" s="334">
        <v>0</v>
      </c>
      <c r="AB5696" s="334">
        <v>0</v>
      </c>
      <c r="AD5696" s="334">
        <v>0</v>
      </c>
      <c r="AE5696" s="334">
        <f t="shared" si="887"/>
        <v>0</v>
      </c>
      <c r="AF5696" s="334">
        <f t="shared" si="888"/>
        <v>0</v>
      </c>
      <c r="AG5696" s="340">
        <f t="shared" si="889"/>
        <v>0</v>
      </c>
      <c r="AI5696" s="340">
        <f t="shared" si="893"/>
        <v>0</v>
      </c>
      <c r="AJ5696" s="340">
        <f t="shared" si="893"/>
        <v>0</v>
      </c>
      <c r="AK5696" s="340">
        <f t="shared" si="893"/>
        <v>0</v>
      </c>
      <c r="AL5696" s="340">
        <f t="shared" si="893"/>
        <v>0</v>
      </c>
      <c r="AM5696" s="340">
        <f t="shared" si="893"/>
        <v>0</v>
      </c>
    </row>
    <row r="5697" spans="1:39" x14ac:dyDescent="0.35">
      <c r="A5697" s="337">
        <v>27610</v>
      </c>
      <c r="B5697" s="338">
        <f t="shared" si="884"/>
        <v>1975</v>
      </c>
      <c r="C5697" s="338">
        <f t="shared" si="885"/>
        <v>8</v>
      </c>
      <c r="D5697" s="338">
        <f t="shared" si="886"/>
        <v>4</v>
      </c>
      <c r="E5697" s="334">
        <v>0</v>
      </c>
      <c r="F5697" s="334">
        <v>0</v>
      </c>
      <c r="G5697" s="334">
        <v>0</v>
      </c>
      <c r="H5697" s="334">
        <v>0</v>
      </c>
      <c r="I5697" s="334">
        <v>0</v>
      </c>
      <c r="J5697" s="334">
        <v>0</v>
      </c>
      <c r="K5697" s="334">
        <v>0</v>
      </c>
      <c r="L5697" s="334">
        <v>0</v>
      </c>
      <c r="M5697" s="334">
        <v>0</v>
      </c>
      <c r="N5697" s="334">
        <v>0</v>
      </c>
      <c r="O5697" s="334">
        <v>0</v>
      </c>
      <c r="P5697" s="334">
        <v>0</v>
      </c>
      <c r="Q5697" s="334">
        <v>0</v>
      </c>
      <c r="R5697" s="334">
        <v>0</v>
      </c>
      <c r="S5697" s="334">
        <v>0</v>
      </c>
      <c r="T5697" s="334">
        <v>0</v>
      </c>
      <c r="U5697" s="334">
        <v>0</v>
      </c>
      <c r="V5697" s="334">
        <v>0</v>
      </c>
      <c r="W5697" s="334">
        <v>0</v>
      </c>
      <c r="X5697" s="334">
        <v>0</v>
      </c>
      <c r="Y5697" s="334">
        <v>0</v>
      </c>
      <c r="Z5697" s="334">
        <v>0</v>
      </c>
      <c r="AA5697" s="334">
        <v>0</v>
      </c>
      <c r="AB5697" s="334">
        <v>0</v>
      </c>
      <c r="AD5697" s="334">
        <v>0</v>
      </c>
      <c r="AE5697" s="334">
        <f t="shared" si="887"/>
        <v>0</v>
      </c>
      <c r="AF5697" s="334">
        <f t="shared" si="888"/>
        <v>0</v>
      </c>
      <c r="AG5697" s="340">
        <f t="shared" si="889"/>
        <v>0</v>
      </c>
      <c r="AI5697" s="340">
        <f t="shared" si="893"/>
        <v>0</v>
      </c>
      <c r="AJ5697" s="340">
        <f t="shared" si="893"/>
        <v>0</v>
      </c>
      <c r="AK5697" s="340">
        <f t="shared" si="893"/>
        <v>0</v>
      </c>
      <c r="AL5697" s="340">
        <f t="shared" si="893"/>
        <v>0</v>
      </c>
      <c r="AM5697" s="340">
        <f t="shared" si="893"/>
        <v>0</v>
      </c>
    </row>
    <row r="5698" spans="1:39" x14ac:dyDescent="0.35">
      <c r="A5698" s="337">
        <v>27611</v>
      </c>
      <c r="B5698" s="338">
        <f t="shared" si="884"/>
        <v>1975</v>
      </c>
      <c r="C5698" s="338">
        <f t="shared" si="885"/>
        <v>8</v>
      </c>
      <c r="D5698" s="338">
        <f t="shared" si="886"/>
        <v>5</v>
      </c>
      <c r="E5698" s="334">
        <v>0</v>
      </c>
      <c r="F5698" s="334">
        <v>0</v>
      </c>
      <c r="G5698" s="334">
        <v>0</v>
      </c>
      <c r="H5698" s="334">
        <v>0</v>
      </c>
      <c r="I5698" s="334">
        <v>0</v>
      </c>
      <c r="J5698" s="334">
        <v>0</v>
      </c>
      <c r="K5698" s="334">
        <v>0</v>
      </c>
      <c r="L5698" s="334">
        <v>0</v>
      </c>
      <c r="M5698" s="334">
        <v>0</v>
      </c>
      <c r="N5698" s="334">
        <v>0</v>
      </c>
      <c r="O5698" s="334">
        <v>0</v>
      </c>
      <c r="P5698" s="334">
        <v>0</v>
      </c>
      <c r="Q5698" s="334">
        <v>0</v>
      </c>
      <c r="R5698" s="334">
        <v>0</v>
      </c>
      <c r="S5698" s="334">
        <v>0</v>
      </c>
      <c r="T5698" s="334">
        <v>0</v>
      </c>
      <c r="U5698" s="334">
        <v>0</v>
      </c>
      <c r="V5698" s="334">
        <v>0</v>
      </c>
      <c r="W5698" s="334">
        <v>0</v>
      </c>
      <c r="X5698" s="334">
        <v>0</v>
      </c>
      <c r="Y5698" s="334">
        <v>0</v>
      </c>
      <c r="Z5698" s="334">
        <v>0</v>
      </c>
      <c r="AA5698" s="334">
        <v>0</v>
      </c>
      <c r="AB5698" s="334">
        <v>0</v>
      </c>
      <c r="AD5698" s="334">
        <v>0</v>
      </c>
      <c r="AE5698" s="334">
        <f t="shared" si="887"/>
        <v>0</v>
      </c>
      <c r="AF5698" s="334">
        <f t="shared" si="888"/>
        <v>0</v>
      </c>
      <c r="AG5698" s="340">
        <f t="shared" si="889"/>
        <v>0</v>
      </c>
      <c r="AI5698" s="340">
        <f t="shared" si="893"/>
        <v>0</v>
      </c>
      <c r="AJ5698" s="340">
        <f t="shared" si="893"/>
        <v>0</v>
      </c>
      <c r="AK5698" s="340">
        <f t="shared" si="893"/>
        <v>0</v>
      </c>
      <c r="AL5698" s="340">
        <f t="shared" si="893"/>
        <v>0</v>
      </c>
      <c r="AM5698" s="340">
        <f t="shared" si="893"/>
        <v>0</v>
      </c>
    </row>
    <row r="5699" spans="1:39" x14ac:dyDescent="0.35">
      <c r="A5699" s="337">
        <v>27612</v>
      </c>
      <c r="B5699" s="338">
        <f t="shared" si="884"/>
        <v>1975</v>
      </c>
      <c r="C5699" s="338">
        <f t="shared" si="885"/>
        <v>8</v>
      </c>
      <c r="D5699" s="338">
        <f t="shared" si="886"/>
        <v>6</v>
      </c>
      <c r="E5699" s="334">
        <v>0</v>
      </c>
      <c r="F5699" s="334">
        <v>0</v>
      </c>
      <c r="G5699" s="334">
        <v>0</v>
      </c>
      <c r="H5699" s="334">
        <v>0</v>
      </c>
      <c r="I5699" s="334">
        <v>0</v>
      </c>
      <c r="J5699" s="334">
        <v>0</v>
      </c>
      <c r="K5699" s="334">
        <v>0</v>
      </c>
      <c r="L5699" s="334">
        <v>0</v>
      </c>
      <c r="M5699" s="334">
        <v>0</v>
      </c>
      <c r="N5699" s="334">
        <v>0</v>
      </c>
      <c r="O5699" s="334">
        <v>0</v>
      </c>
      <c r="P5699" s="334">
        <v>0</v>
      </c>
      <c r="Q5699" s="334">
        <v>0</v>
      </c>
      <c r="R5699" s="334">
        <v>0</v>
      </c>
      <c r="S5699" s="334">
        <v>0</v>
      </c>
      <c r="T5699" s="334">
        <v>0</v>
      </c>
      <c r="U5699" s="334">
        <v>0</v>
      </c>
      <c r="V5699" s="334">
        <v>0</v>
      </c>
      <c r="W5699" s="334">
        <v>0</v>
      </c>
      <c r="X5699" s="334">
        <v>0</v>
      </c>
      <c r="Y5699" s="334">
        <v>0</v>
      </c>
      <c r="Z5699" s="334">
        <v>0</v>
      </c>
      <c r="AA5699" s="334">
        <v>0</v>
      </c>
      <c r="AB5699" s="334">
        <v>0</v>
      </c>
      <c r="AD5699" s="334">
        <v>0</v>
      </c>
      <c r="AE5699" s="334">
        <f t="shared" si="887"/>
        <v>0</v>
      </c>
      <c r="AF5699" s="334">
        <f t="shared" si="888"/>
        <v>0</v>
      </c>
      <c r="AG5699" s="340">
        <f t="shared" si="889"/>
        <v>0</v>
      </c>
      <c r="AI5699" s="340">
        <f t="shared" si="893"/>
        <v>0</v>
      </c>
      <c r="AJ5699" s="340">
        <f t="shared" si="893"/>
        <v>0</v>
      </c>
      <c r="AK5699" s="340">
        <f t="shared" si="893"/>
        <v>0</v>
      </c>
      <c r="AL5699" s="340">
        <f t="shared" si="893"/>
        <v>0</v>
      </c>
      <c r="AM5699" s="340">
        <f t="shared" si="893"/>
        <v>0</v>
      </c>
    </row>
    <row r="5700" spans="1:39" x14ac:dyDescent="0.35">
      <c r="A5700" s="337">
        <v>27613</v>
      </c>
      <c r="B5700" s="338">
        <f t="shared" ref="B5700:B5763" si="894">YEAR(A5700)</f>
        <v>1975</v>
      </c>
      <c r="C5700" s="338">
        <f t="shared" ref="C5700:C5763" si="895">MONTH(A5700)</f>
        <v>8</v>
      </c>
      <c r="D5700" s="338">
        <f t="shared" ref="D5700:D5763" si="896">DAY(A5700)</f>
        <v>7</v>
      </c>
      <c r="E5700" s="334">
        <v>0</v>
      </c>
      <c r="F5700" s="334">
        <v>0</v>
      </c>
      <c r="G5700" s="334">
        <v>0</v>
      </c>
      <c r="H5700" s="334">
        <v>0</v>
      </c>
      <c r="I5700" s="334">
        <v>0</v>
      </c>
      <c r="J5700" s="334">
        <v>0</v>
      </c>
      <c r="K5700" s="334">
        <v>0</v>
      </c>
      <c r="L5700" s="334">
        <v>0</v>
      </c>
      <c r="M5700" s="334">
        <v>0</v>
      </c>
      <c r="N5700" s="334">
        <v>0</v>
      </c>
      <c r="O5700" s="334">
        <v>0</v>
      </c>
      <c r="P5700" s="334">
        <v>0</v>
      </c>
      <c r="Q5700" s="334">
        <v>0</v>
      </c>
      <c r="R5700" s="334">
        <v>0</v>
      </c>
      <c r="S5700" s="334">
        <v>0</v>
      </c>
      <c r="T5700" s="334">
        <v>0</v>
      </c>
      <c r="U5700" s="334">
        <v>0</v>
      </c>
      <c r="V5700" s="334">
        <v>0</v>
      </c>
      <c r="W5700" s="334">
        <v>0</v>
      </c>
      <c r="X5700" s="334">
        <v>0</v>
      </c>
      <c r="Y5700" s="334">
        <v>0</v>
      </c>
      <c r="Z5700" s="334">
        <v>0</v>
      </c>
      <c r="AA5700" s="334">
        <v>0</v>
      </c>
      <c r="AB5700" s="334">
        <v>0</v>
      </c>
      <c r="AD5700" s="334">
        <v>0</v>
      </c>
      <c r="AE5700" s="334">
        <f t="shared" ref="AE5700:AE5763" si="897">AD5700</f>
        <v>0</v>
      </c>
      <c r="AF5700" s="334">
        <f t="shared" ref="AF5700:AF5763" si="898">SUM(E5700:AB5700)</f>
        <v>0</v>
      </c>
      <c r="AG5700" s="340">
        <f t="shared" ref="AG5700:AG5763" si="899">ABS(AF5700-AE5700)</f>
        <v>0</v>
      </c>
      <c r="AI5700" s="340">
        <f t="shared" ref="AI5700:AM5715" si="900">IF($C5700=AI$1,$AF5700,0)</f>
        <v>0</v>
      </c>
      <c r="AJ5700" s="340">
        <f t="shared" si="900"/>
        <v>0</v>
      </c>
      <c r="AK5700" s="340">
        <f t="shared" si="900"/>
        <v>0</v>
      </c>
      <c r="AL5700" s="340">
        <f t="shared" si="900"/>
        <v>0</v>
      </c>
      <c r="AM5700" s="340">
        <f t="shared" si="900"/>
        <v>0</v>
      </c>
    </row>
    <row r="5701" spans="1:39" x14ac:dyDescent="0.35">
      <c r="A5701" s="337">
        <v>27614</v>
      </c>
      <c r="B5701" s="338">
        <f t="shared" si="894"/>
        <v>1975</v>
      </c>
      <c r="C5701" s="338">
        <f t="shared" si="895"/>
        <v>8</v>
      </c>
      <c r="D5701" s="338">
        <f t="shared" si="896"/>
        <v>8</v>
      </c>
      <c r="E5701" s="334">
        <v>0</v>
      </c>
      <c r="F5701" s="334">
        <v>0</v>
      </c>
      <c r="G5701" s="334">
        <v>0</v>
      </c>
      <c r="H5701" s="334">
        <v>0</v>
      </c>
      <c r="I5701" s="334">
        <v>0</v>
      </c>
      <c r="J5701" s="334">
        <v>0</v>
      </c>
      <c r="K5701" s="334">
        <v>0</v>
      </c>
      <c r="L5701" s="334">
        <v>0</v>
      </c>
      <c r="M5701" s="334">
        <v>0</v>
      </c>
      <c r="N5701" s="334">
        <v>0</v>
      </c>
      <c r="O5701" s="334">
        <v>0</v>
      </c>
      <c r="P5701" s="334">
        <v>1.3</v>
      </c>
      <c r="Q5701" s="334">
        <v>5.3</v>
      </c>
      <c r="R5701" s="334">
        <v>0</v>
      </c>
      <c r="S5701" s="334">
        <v>0</v>
      </c>
      <c r="T5701" s="334">
        <v>0</v>
      </c>
      <c r="U5701" s="334">
        <v>0</v>
      </c>
      <c r="V5701" s="334">
        <v>0</v>
      </c>
      <c r="W5701" s="334">
        <v>0</v>
      </c>
      <c r="X5701" s="334">
        <v>0</v>
      </c>
      <c r="Y5701" s="334">
        <v>0</v>
      </c>
      <c r="Z5701" s="334">
        <v>0</v>
      </c>
      <c r="AA5701" s="334">
        <v>0</v>
      </c>
      <c r="AB5701" s="334">
        <v>0</v>
      </c>
      <c r="AD5701" s="334">
        <v>6.6</v>
      </c>
      <c r="AE5701" s="334">
        <f t="shared" si="897"/>
        <v>6.6</v>
      </c>
      <c r="AF5701" s="334">
        <f t="shared" si="898"/>
        <v>6.6</v>
      </c>
      <c r="AG5701" s="340">
        <f t="shared" si="899"/>
        <v>0</v>
      </c>
      <c r="AI5701" s="340">
        <f t="shared" si="900"/>
        <v>0</v>
      </c>
      <c r="AJ5701" s="340">
        <f t="shared" si="900"/>
        <v>0</v>
      </c>
      <c r="AK5701" s="340">
        <f t="shared" si="900"/>
        <v>0</v>
      </c>
      <c r="AL5701" s="340">
        <f t="shared" si="900"/>
        <v>6.6</v>
      </c>
      <c r="AM5701" s="340">
        <f t="shared" si="900"/>
        <v>0</v>
      </c>
    </row>
    <row r="5702" spans="1:39" x14ac:dyDescent="0.35">
      <c r="A5702" s="337">
        <v>27615</v>
      </c>
      <c r="B5702" s="338">
        <f t="shared" si="894"/>
        <v>1975</v>
      </c>
      <c r="C5702" s="338">
        <f t="shared" si="895"/>
        <v>8</v>
      </c>
      <c r="D5702" s="338">
        <f t="shared" si="896"/>
        <v>9</v>
      </c>
      <c r="E5702" s="334">
        <v>0</v>
      </c>
      <c r="F5702" s="334">
        <v>0</v>
      </c>
      <c r="G5702" s="334">
        <v>0</v>
      </c>
      <c r="H5702" s="334">
        <v>0</v>
      </c>
      <c r="I5702" s="334">
        <v>0</v>
      </c>
      <c r="J5702" s="334">
        <v>0</v>
      </c>
      <c r="K5702" s="334">
        <v>0</v>
      </c>
      <c r="L5702" s="334">
        <v>0</v>
      </c>
      <c r="M5702" s="334">
        <v>0</v>
      </c>
      <c r="N5702" s="334">
        <v>0</v>
      </c>
      <c r="O5702" s="334">
        <v>0</v>
      </c>
      <c r="P5702" s="334">
        <v>0</v>
      </c>
      <c r="Q5702" s="334">
        <v>0</v>
      </c>
      <c r="R5702" s="334">
        <v>0</v>
      </c>
      <c r="S5702" s="334">
        <v>0</v>
      </c>
      <c r="T5702" s="334">
        <v>0</v>
      </c>
      <c r="U5702" s="334">
        <v>0</v>
      </c>
      <c r="V5702" s="334">
        <v>0</v>
      </c>
      <c r="W5702" s="334">
        <v>0</v>
      </c>
      <c r="X5702" s="334">
        <v>0</v>
      </c>
      <c r="Y5702" s="334">
        <v>0</v>
      </c>
      <c r="Z5702" s="334">
        <v>0</v>
      </c>
      <c r="AA5702" s="334">
        <v>0</v>
      </c>
      <c r="AB5702" s="334">
        <v>0</v>
      </c>
      <c r="AD5702" s="334">
        <v>0</v>
      </c>
      <c r="AE5702" s="334">
        <f t="shared" si="897"/>
        <v>0</v>
      </c>
      <c r="AF5702" s="334">
        <f t="shared" si="898"/>
        <v>0</v>
      </c>
      <c r="AG5702" s="340">
        <f t="shared" si="899"/>
        <v>0</v>
      </c>
      <c r="AI5702" s="340">
        <f t="shared" si="900"/>
        <v>0</v>
      </c>
      <c r="AJ5702" s="340">
        <f t="shared" si="900"/>
        <v>0</v>
      </c>
      <c r="AK5702" s="340">
        <f t="shared" si="900"/>
        <v>0</v>
      </c>
      <c r="AL5702" s="340">
        <f t="shared" si="900"/>
        <v>0</v>
      </c>
      <c r="AM5702" s="340">
        <f t="shared" si="900"/>
        <v>0</v>
      </c>
    </row>
    <row r="5703" spans="1:39" x14ac:dyDescent="0.35">
      <c r="A5703" s="337">
        <v>27616</v>
      </c>
      <c r="B5703" s="338">
        <f t="shared" si="894"/>
        <v>1975</v>
      </c>
      <c r="C5703" s="338">
        <f t="shared" si="895"/>
        <v>8</v>
      </c>
      <c r="D5703" s="338">
        <f t="shared" si="896"/>
        <v>10</v>
      </c>
      <c r="E5703" s="334">
        <v>0</v>
      </c>
      <c r="F5703" s="334">
        <v>0</v>
      </c>
      <c r="G5703" s="334">
        <v>0</v>
      </c>
      <c r="H5703" s="334">
        <v>0</v>
      </c>
      <c r="I5703" s="334">
        <v>0</v>
      </c>
      <c r="J5703" s="334">
        <v>0</v>
      </c>
      <c r="K5703" s="334">
        <v>0</v>
      </c>
      <c r="L5703" s="334">
        <v>0</v>
      </c>
      <c r="M5703" s="334">
        <v>0</v>
      </c>
      <c r="N5703" s="334">
        <v>0</v>
      </c>
      <c r="O5703" s="334">
        <v>0</v>
      </c>
      <c r="P5703" s="334">
        <v>0</v>
      </c>
      <c r="Q5703" s="334">
        <v>0</v>
      </c>
      <c r="R5703" s="334">
        <v>0</v>
      </c>
      <c r="S5703" s="334">
        <v>0</v>
      </c>
      <c r="T5703" s="334">
        <v>0</v>
      </c>
      <c r="U5703" s="334">
        <v>0</v>
      </c>
      <c r="V5703" s="334">
        <v>0</v>
      </c>
      <c r="W5703" s="334">
        <v>0</v>
      </c>
      <c r="X5703" s="334">
        <v>0</v>
      </c>
      <c r="Y5703" s="334">
        <v>0</v>
      </c>
      <c r="Z5703" s="334">
        <v>0</v>
      </c>
      <c r="AA5703" s="334">
        <v>0</v>
      </c>
      <c r="AB5703" s="334">
        <v>0</v>
      </c>
      <c r="AD5703" s="334">
        <v>0</v>
      </c>
      <c r="AE5703" s="334">
        <f t="shared" si="897"/>
        <v>0</v>
      </c>
      <c r="AF5703" s="334">
        <f t="shared" si="898"/>
        <v>0</v>
      </c>
      <c r="AG5703" s="340">
        <f t="shared" si="899"/>
        <v>0</v>
      </c>
      <c r="AI5703" s="340">
        <f t="shared" si="900"/>
        <v>0</v>
      </c>
      <c r="AJ5703" s="340">
        <f t="shared" si="900"/>
        <v>0</v>
      </c>
      <c r="AK5703" s="340">
        <f t="shared" si="900"/>
        <v>0</v>
      </c>
      <c r="AL5703" s="340">
        <f t="shared" si="900"/>
        <v>0</v>
      </c>
      <c r="AM5703" s="340">
        <f t="shared" si="900"/>
        <v>0</v>
      </c>
    </row>
    <row r="5704" spans="1:39" x14ac:dyDescent="0.35">
      <c r="A5704" s="337">
        <v>27617</v>
      </c>
      <c r="B5704" s="338">
        <f t="shared" si="894"/>
        <v>1975</v>
      </c>
      <c r="C5704" s="338">
        <f t="shared" si="895"/>
        <v>8</v>
      </c>
      <c r="D5704" s="338">
        <f t="shared" si="896"/>
        <v>11</v>
      </c>
      <c r="E5704" s="334">
        <v>0</v>
      </c>
      <c r="F5704" s="334">
        <v>0</v>
      </c>
      <c r="G5704" s="334">
        <v>0</v>
      </c>
      <c r="H5704" s="334">
        <v>0</v>
      </c>
      <c r="I5704" s="334">
        <v>0</v>
      </c>
      <c r="J5704" s="334">
        <v>0</v>
      </c>
      <c r="K5704" s="334">
        <v>0</v>
      </c>
      <c r="L5704" s="334">
        <v>0</v>
      </c>
      <c r="M5704" s="334">
        <v>0</v>
      </c>
      <c r="N5704" s="334">
        <v>0</v>
      </c>
      <c r="O5704" s="334">
        <v>0</v>
      </c>
      <c r="P5704" s="334">
        <v>0</v>
      </c>
      <c r="Q5704" s="334">
        <v>0</v>
      </c>
      <c r="R5704" s="334">
        <v>0</v>
      </c>
      <c r="S5704" s="334">
        <v>0</v>
      </c>
      <c r="T5704" s="334">
        <v>0</v>
      </c>
      <c r="U5704" s="334">
        <v>0</v>
      </c>
      <c r="V5704" s="334">
        <v>0</v>
      </c>
      <c r="W5704" s="334">
        <v>0</v>
      </c>
      <c r="X5704" s="334">
        <v>0</v>
      </c>
      <c r="Y5704" s="334">
        <v>0</v>
      </c>
      <c r="Z5704" s="334">
        <v>0</v>
      </c>
      <c r="AA5704" s="334">
        <v>0</v>
      </c>
      <c r="AB5704" s="334">
        <v>0</v>
      </c>
      <c r="AD5704" s="334">
        <v>0</v>
      </c>
      <c r="AE5704" s="334">
        <f t="shared" si="897"/>
        <v>0</v>
      </c>
      <c r="AF5704" s="334">
        <f t="shared" si="898"/>
        <v>0</v>
      </c>
      <c r="AG5704" s="340">
        <f t="shared" si="899"/>
        <v>0</v>
      </c>
      <c r="AI5704" s="340">
        <f t="shared" si="900"/>
        <v>0</v>
      </c>
      <c r="AJ5704" s="340">
        <f t="shared" si="900"/>
        <v>0</v>
      </c>
      <c r="AK5704" s="340">
        <f t="shared" si="900"/>
        <v>0</v>
      </c>
      <c r="AL5704" s="340">
        <f t="shared" si="900"/>
        <v>0</v>
      </c>
      <c r="AM5704" s="340">
        <f t="shared" si="900"/>
        <v>0</v>
      </c>
    </row>
    <row r="5705" spans="1:39" x14ac:dyDescent="0.35">
      <c r="A5705" s="337">
        <v>27618</v>
      </c>
      <c r="B5705" s="338">
        <f t="shared" si="894"/>
        <v>1975</v>
      </c>
      <c r="C5705" s="338">
        <f t="shared" si="895"/>
        <v>8</v>
      </c>
      <c r="D5705" s="338">
        <f t="shared" si="896"/>
        <v>12</v>
      </c>
      <c r="E5705" s="334">
        <v>0</v>
      </c>
      <c r="F5705" s="334">
        <v>0</v>
      </c>
      <c r="G5705" s="334">
        <v>0</v>
      </c>
      <c r="H5705" s="334">
        <v>0</v>
      </c>
      <c r="I5705" s="334">
        <v>0</v>
      </c>
      <c r="J5705" s="334">
        <v>0</v>
      </c>
      <c r="K5705" s="334">
        <v>0</v>
      </c>
      <c r="L5705" s="334">
        <v>0</v>
      </c>
      <c r="M5705" s="334">
        <v>0</v>
      </c>
      <c r="N5705" s="334">
        <v>0</v>
      </c>
      <c r="O5705" s="334">
        <v>0</v>
      </c>
      <c r="P5705" s="334">
        <v>0</v>
      </c>
      <c r="Q5705" s="334">
        <v>0</v>
      </c>
      <c r="R5705" s="334">
        <v>0</v>
      </c>
      <c r="S5705" s="334">
        <v>0</v>
      </c>
      <c r="T5705" s="334">
        <v>0</v>
      </c>
      <c r="U5705" s="334">
        <v>0</v>
      </c>
      <c r="V5705" s="334">
        <v>0</v>
      </c>
      <c r="W5705" s="334">
        <v>0</v>
      </c>
      <c r="X5705" s="334">
        <v>0</v>
      </c>
      <c r="Y5705" s="334">
        <v>0</v>
      </c>
      <c r="Z5705" s="334">
        <v>0</v>
      </c>
      <c r="AA5705" s="334">
        <v>0</v>
      </c>
      <c r="AB5705" s="334">
        <v>0</v>
      </c>
      <c r="AD5705" s="334">
        <v>0</v>
      </c>
      <c r="AE5705" s="334">
        <f t="shared" si="897"/>
        <v>0</v>
      </c>
      <c r="AF5705" s="334">
        <f t="shared" si="898"/>
        <v>0</v>
      </c>
      <c r="AG5705" s="340">
        <f t="shared" si="899"/>
        <v>0</v>
      </c>
      <c r="AI5705" s="340">
        <f t="shared" si="900"/>
        <v>0</v>
      </c>
      <c r="AJ5705" s="340">
        <f t="shared" si="900"/>
        <v>0</v>
      </c>
      <c r="AK5705" s="340">
        <f t="shared" si="900"/>
        <v>0</v>
      </c>
      <c r="AL5705" s="340">
        <f t="shared" si="900"/>
        <v>0</v>
      </c>
      <c r="AM5705" s="340">
        <f t="shared" si="900"/>
        <v>0</v>
      </c>
    </row>
    <row r="5706" spans="1:39" x14ac:dyDescent="0.35">
      <c r="A5706" s="337">
        <v>27619</v>
      </c>
      <c r="B5706" s="338">
        <f t="shared" si="894"/>
        <v>1975</v>
      </c>
      <c r="C5706" s="338">
        <f t="shared" si="895"/>
        <v>8</v>
      </c>
      <c r="D5706" s="338">
        <f t="shared" si="896"/>
        <v>13</v>
      </c>
      <c r="E5706" s="334">
        <v>0</v>
      </c>
      <c r="F5706" s="334">
        <v>0</v>
      </c>
      <c r="G5706" s="334">
        <v>0</v>
      </c>
      <c r="H5706" s="334">
        <v>0</v>
      </c>
      <c r="I5706" s="334">
        <v>0</v>
      </c>
      <c r="J5706" s="334">
        <v>0</v>
      </c>
      <c r="K5706" s="334">
        <v>0</v>
      </c>
      <c r="L5706" s="334">
        <v>0</v>
      </c>
      <c r="M5706" s="334">
        <v>0</v>
      </c>
      <c r="N5706" s="334">
        <v>0</v>
      </c>
      <c r="O5706" s="334">
        <v>0</v>
      </c>
      <c r="P5706" s="334">
        <v>0</v>
      </c>
      <c r="Q5706" s="334">
        <v>0</v>
      </c>
      <c r="R5706" s="334">
        <v>0</v>
      </c>
      <c r="S5706" s="334">
        <v>0</v>
      </c>
      <c r="T5706" s="334">
        <v>0</v>
      </c>
      <c r="U5706" s="334">
        <v>0</v>
      </c>
      <c r="V5706" s="334">
        <v>0</v>
      </c>
      <c r="W5706" s="334">
        <v>0</v>
      </c>
      <c r="X5706" s="334">
        <v>0</v>
      </c>
      <c r="Y5706" s="334">
        <v>0</v>
      </c>
      <c r="Z5706" s="334">
        <v>0</v>
      </c>
      <c r="AA5706" s="334">
        <v>0</v>
      </c>
      <c r="AB5706" s="334">
        <v>0</v>
      </c>
      <c r="AD5706" s="334">
        <v>0</v>
      </c>
      <c r="AE5706" s="334">
        <f t="shared" si="897"/>
        <v>0</v>
      </c>
      <c r="AF5706" s="334">
        <f t="shared" si="898"/>
        <v>0</v>
      </c>
      <c r="AG5706" s="340">
        <f t="shared" si="899"/>
        <v>0</v>
      </c>
      <c r="AI5706" s="340">
        <f t="shared" si="900"/>
        <v>0</v>
      </c>
      <c r="AJ5706" s="340">
        <f t="shared" si="900"/>
        <v>0</v>
      </c>
      <c r="AK5706" s="340">
        <f t="shared" si="900"/>
        <v>0</v>
      </c>
      <c r="AL5706" s="340">
        <f t="shared" si="900"/>
        <v>0</v>
      </c>
      <c r="AM5706" s="340">
        <f t="shared" si="900"/>
        <v>0</v>
      </c>
    </row>
    <row r="5707" spans="1:39" x14ac:dyDescent="0.35">
      <c r="A5707" s="337">
        <v>27620</v>
      </c>
      <c r="B5707" s="338">
        <f t="shared" si="894"/>
        <v>1975</v>
      </c>
      <c r="C5707" s="338">
        <f t="shared" si="895"/>
        <v>8</v>
      </c>
      <c r="D5707" s="338">
        <f t="shared" si="896"/>
        <v>14</v>
      </c>
      <c r="E5707" s="334">
        <v>0</v>
      </c>
      <c r="F5707" s="334">
        <v>0</v>
      </c>
      <c r="G5707" s="334">
        <v>0</v>
      </c>
      <c r="H5707" s="334">
        <v>0</v>
      </c>
      <c r="I5707" s="334">
        <v>0</v>
      </c>
      <c r="J5707" s="334">
        <v>0</v>
      </c>
      <c r="K5707" s="334">
        <v>0</v>
      </c>
      <c r="L5707" s="334">
        <v>0</v>
      </c>
      <c r="M5707" s="334">
        <v>0</v>
      </c>
      <c r="N5707" s="334">
        <v>0</v>
      </c>
      <c r="O5707" s="334">
        <v>0</v>
      </c>
      <c r="P5707" s="334">
        <v>0</v>
      </c>
      <c r="Q5707" s="334">
        <v>0</v>
      </c>
      <c r="R5707" s="334">
        <v>0</v>
      </c>
      <c r="S5707" s="334">
        <v>0</v>
      </c>
      <c r="T5707" s="334">
        <v>0</v>
      </c>
      <c r="U5707" s="334">
        <v>0</v>
      </c>
      <c r="V5707" s="334">
        <v>0</v>
      </c>
      <c r="W5707" s="334">
        <v>0</v>
      </c>
      <c r="X5707" s="334">
        <v>0</v>
      </c>
      <c r="Y5707" s="334">
        <v>0</v>
      </c>
      <c r="Z5707" s="334">
        <v>0</v>
      </c>
      <c r="AA5707" s="334">
        <v>0</v>
      </c>
      <c r="AB5707" s="334">
        <v>0</v>
      </c>
      <c r="AD5707" s="334">
        <v>0</v>
      </c>
      <c r="AE5707" s="334">
        <f t="shared" si="897"/>
        <v>0</v>
      </c>
      <c r="AF5707" s="334">
        <f t="shared" si="898"/>
        <v>0</v>
      </c>
      <c r="AG5707" s="340">
        <f t="shared" si="899"/>
        <v>0</v>
      </c>
      <c r="AI5707" s="340">
        <f t="shared" si="900"/>
        <v>0</v>
      </c>
      <c r="AJ5707" s="340">
        <f t="shared" si="900"/>
        <v>0</v>
      </c>
      <c r="AK5707" s="340">
        <f t="shared" si="900"/>
        <v>0</v>
      </c>
      <c r="AL5707" s="340">
        <f t="shared" si="900"/>
        <v>0</v>
      </c>
      <c r="AM5707" s="340">
        <f t="shared" si="900"/>
        <v>0</v>
      </c>
    </row>
    <row r="5708" spans="1:39" x14ac:dyDescent="0.35">
      <c r="A5708" s="337">
        <v>27621</v>
      </c>
      <c r="B5708" s="338">
        <f t="shared" si="894"/>
        <v>1975</v>
      </c>
      <c r="C5708" s="338">
        <f t="shared" si="895"/>
        <v>8</v>
      </c>
      <c r="D5708" s="338">
        <f t="shared" si="896"/>
        <v>15</v>
      </c>
      <c r="E5708" s="334">
        <v>0</v>
      </c>
      <c r="F5708" s="334">
        <v>0</v>
      </c>
      <c r="G5708" s="334">
        <v>0</v>
      </c>
      <c r="H5708" s="334">
        <v>0</v>
      </c>
      <c r="I5708" s="334">
        <v>0</v>
      </c>
      <c r="J5708" s="334">
        <v>0</v>
      </c>
      <c r="K5708" s="334">
        <v>0</v>
      </c>
      <c r="L5708" s="334">
        <v>0</v>
      </c>
      <c r="M5708" s="334">
        <v>0</v>
      </c>
      <c r="N5708" s="334">
        <v>0</v>
      </c>
      <c r="O5708" s="334">
        <v>0</v>
      </c>
      <c r="P5708" s="334">
        <v>0</v>
      </c>
      <c r="Q5708" s="334">
        <v>0</v>
      </c>
      <c r="R5708" s="334">
        <v>0</v>
      </c>
      <c r="S5708" s="334">
        <v>0</v>
      </c>
      <c r="T5708" s="334">
        <v>0</v>
      </c>
      <c r="U5708" s="334">
        <v>0</v>
      </c>
      <c r="V5708" s="334">
        <v>0</v>
      </c>
      <c r="W5708" s="334">
        <v>0</v>
      </c>
      <c r="X5708" s="334">
        <v>0</v>
      </c>
      <c r="Y5708" s="334">
        <v>0</v>
      </c>
      <c r="Z5708" s="334">
        <v>0</v>
      </c>
      <c r="AA5708" s="334">
        <v>0</v>
      </c>
      <c r="AB5708" s="334">
        <v>0.3</v>
      </c>
      <c r="AD5708" s="334">
        <v>0.3</v>
      </c>
      <c r="AE5708" s="334">
        <f t="shared" si="897"/>
        <v>0.3</v>
      </c>
      <c r="AF5708" s="334">
        <f t="shared" si="898"/>
        <v>0.3</v>
      </c>
      <c r="AG5708" s="340">
        <f t="shared" si="899"/>
        <v>0</v>
      </c>
      <c r="AI5708" s="340">
        <f t="shared" si="900"/>
        <v>0</v>
      </c>
      <c r="AJ5708" s="340">
        <f t="shared" si="900"/>
        <v>0</v>
      </c>
      <c r="AK5708" s="340">
        <f t="shared" si="900"/>
        <v>0</v>
      </c>
      <c r="AL5708" s="340">
        <f t="shared" si="900"/>
        <v>0.3</v>
      </c>
      <c r="AM5708" s="340">
        <f t="shared" si="900"/>
        <v>0</v>
      </c>
    </row>
    <row r="5709" spans="1:39" x14ac:dyDescent="0.35">
      <c r="A5709" s="337">
        <v>27622</v>
      </c>
      <c r="B5709" s="338">
        <f t="shared" si="894"/>
        <v>1975</v>
      </c>
      <c r="C5709" s="338">
        <f t="shared" si="895"/>
        <v>8</v>
      </c>
      <c r="D5709" s="338">
        <f t="shared" si="896"/>
        <v>16</v>
      </c>
      <c r="E5709" s="334">
        <v>0.3</v>
      </c>
      <c r="F5709" s="334">
        <v>0</v>
      </c>
      <c r="G5709" s="334">
        <v>0.3</v>
      </c>
      <c r="H5709" s="334">
        <v>0</v>
      </c>
      <c r="I5709" s="334">
        <v>0.3</v>
      </c>
      <c r="J5709" s="334">
        <v>0</v>
      </c>
      <c r="K5709" s="334">
        <v>0</v>
      </c>
      <c r="L5709" s="334">
        <v>0</v>
      </c>
      <c r="M5709" s="334">
        <v>0</v>
      </c>
      <c r="N5709" s="334">
        <v>0</v>
      </c>
      <c r="O5709" s="334">
        <v>0.3</v>
      </c>
      <c r="P5709" s="334">
        <v>0.3</v>
      </c>
      <c r="Q5709" s="334">
        <v>0.3</v>
      </c>
      <c r="R5709" s="334">
        <v>0.3</v>
      </c>
      <c r="S5709" s="334">
        <v>0</v>
      </c>
      <c r="T5709" s="334">
        <v>0</v>
      </c>
      <c r="U5709" s="334">
        <v>0</v>
      </c>
      <c r="V5709" s="334">
        <v>0.3</v>
      </c>
      <c r="W5709" s="334">
        <v>0</v>
      </c>
      <c r="X5709" s="334">
        <v>0</v>
      </c>
      <c r="Y5709" s="334">
        <v>0</v>
      </c>
      <c r="Z5709" s="334">
        <v>0</v>
      </c>
      <c r="AA5709" s="334">
        <v>0.3</v>
      </c>
      <c r="AB5709" s="334">
        <v>0.3</v>
      </c>
      <c r="AD5709" s="334">
        <v>3</v>
      </c>
      <c r="AE5709" s="334">
        <f t="shared" si="897"/>
        <v>3</v>
      </c>
      <c r="AF5709" s="334">
        <f t="shared" si="898"/>
        <v>2.9999999999999996</v>
      </c>
      <c r="AG5709" s="340">
        <f t="shared" si="899"/>
        <v>4.4408920985006262E-16</v>
      </c>
      <c r="AI5709" s="340">
        <f t="shared" si="900"/>
        <v>0</v>
      </c>
      <c r="AJ5709" s="340">
        <f t="shared" si="900"/>
        <v>0</v>
      </c>
      <c r="AK5709" s="340">
        <f t="shared" si="900"/>
        <v>0</v>
      </c>
      <c r="AL5709" s="340">
        <f t="shared" si="900"/>
        <v>2.9999999999999996</v>
      </c>
      <c r="AM5709" s="340">
        <f t="shared" si="900"/>
        <v>0</v>
      </c>
    </row>
    <row r="5710" spans="1:39" x14ac:dyDescent="0.35">
      <c r="A5710" s="337">
        <v>27623</v>
      </c>
      <c r="B5710" s="338">
        <f t="shared" si="894"/>
        <v>1975</v>
      </c>
      <c r="C5710" s="338">
        <f t="shared" si="895"/>
        <v>8</v>
      </c>
      <c r="D5710" s="338">
        <f t="shared" si="896"/>
        <v>17</v>
      </c>
      <c r="E5710" s="334">
        <v>0.4</v>
      </c>
      <c r="F5710" s="334">
        <v>0</v>
      </c>
      <c r="G5710" s="334">
        <v>0</v>
      </c>
      <c r="H5710" s="334">
        <v>0</v>
      </c>
      <c r="I5710" s="334">
        <v>0</v>
      </c>
      <c r="J5710" s="334">
        <v>0</v>
      </c>
      <c r="K5710" s="334">
        <v>0</v>
      </c>
      <c r="L5710" s="334">
        <v>0.5</v>
      </c>
      <c r="M5710" s="334">
        <v>0.4</v>
      </c>
      <c r="N5710" s="334">
        <v>0.4</v>
      </c>
      <c r="O5710" s="334">
        <v>0.5</v>
      </c>
      <c r="P5710" s="334">
        <v>0.4</v>
      </c>
      <c r="Q5710" s="334">
        <v>0.4</v>
      </c>
      <c r="R5710" s="334">
        <v>0</v>
      </c>
      <c r="S5710" s="334">
        <v>0</v>
      </c>
      <c r="T5710" s="334">
        <v>0</v>
      </c>
      <c r="U5710" s="334">
        <v>0.4</v>
      </c>
      <c r="V5710" s="334">
        <v>0</v>
      </c>
      <c r="W5710" s="334">
        <v>0</v>
      </c>
      <c r="X5710" s="334">
        <v>0</v>
      </c>
      <c r="Y5710" s="334">
        <v>0</v>
      </c>
      <c r="Z5710" s="334">
        <v>0.5</v>
      </c>
      <c r="AA5710" s="334">
        <v>0.4</v>
      </c>
      <c r="AB5710" s="334">
        <v>0</v>
      </c>
      <c r="AD5710" s="334">
        <v>4.3</v>
      </c>
      <c r="AE5710" s="334">
        <f t="shared" si="897"/>
        <v>4.3</v>
      </c>
      <c r="AF5710" s="334">
        <f t="shared" si="898"/>
        <v>4.3</v>
      </c>
      <c r="AG5710" s="340">
        <f t="shared" si="899"/>
        <v>0</v>
      </c>
      <c r="AI5710" s="340">
        <f t="shared" si="900"/>
        <v>0</v>
      </c>
      <c r="AJ5710" s="340">
        <f t="shared" si="900"/>
        <v>0</v>
      </c>
      <c r="AK5710" s="340">
        <f t="shared" si="900"/>
        <v>0</v>
      </c>
      <c r="AL5710" s="340">
        <f t="shared" si="900"/>
        <v>4.3</v>
      </c>
      <c r="AM5710" s="340">
        <f t="shared" si="900"/>
        <v>0</v>
      </c>
    </row>
    <row r="5711" spans="1:39" x14ac:dyDescent="0.35">
      <c r="A5711" s="337">
        <v>27624</v>
      </c>
      <c r="B5711" s="338">
        <f t="shared" si="894"/>
        <v>1975</v>
      </c>
      <c r="C5711" s="338">
        <f t="shared" si="895"/>
        <v>8</v>
      </c>
      <c r="D5711" s="338">
        <f t="shared" si="896"/>
        <v>18</v>
      </c>
      <c r="E5711" s="334">
        <v>0.1</v>
      </c>
      <c r="F5711" s="334">
        <v>0</v>
      </c>
      <c r="G5711" s="334">
        <v>0.1</v>
      </c>
      <c r="H5711" s="334">
        <v>0</v>
      </c>
      <c r="I5711" s="334">
        <v>0</v>
      </c>
      <c r="J5711" s="334">
        <v>0</v>
      </c>
      <c r="K5711" s="334">
        <v>0</v>
      </c>
      <c r="L5711" s="334">
        <v>0</v>
      </c>
      <c r="M5711" s="334">
        <v>0</v>
      </c>
      <c r="N5711" s="334">
        <v>0</v>
      </c>
      <c r="O5711" s="334">
        <v>0</v>
      </c>
      <c r="P5711" s="334">
        <v>0</v>
      </c>
      <c r="Q5711" s="334">
        <v>0</v>
      </c>
      <c r="R5711" s="334">
        <v>0</v>
      </c>
      <c r="S5711" s="334">
        <v>0</v>
      </c>
      <c r="T5711" s="334">
        <v>0</v>
      </c>
      <c r="U5711" s="334">
        <v>0</v>
      </c>
      <c r="V5711" s="334">
        <v>0</v>
      </c>
      <c r="W5711" s="334">
        <v>0</v>
      </c>
      <c r="X5711" s="334">
        <v>0</v>
      </c>
      <c r="Y5711" s="334">
        <v>0</v>
      </c>
      <c r="Z5711" s="334">
        <v>0</v>
      </c>
      <c r="AA5711" s="334">
        <v>0</v>
      </c>
      <c r="AB5711" s="334">
        <v>0.1</v>
      </c>
      <c r="AD5711" s="334">
        <v>0.3</v>
      </c>
      <c r="AE5711" s="334">
        <f t="shared" si="897"/>
        <v>0.3</v>
      </c>
      <c r="AF5711" s="334">
        <f t="shared" si="898"/>
        <v>0.30000000000000004</v>
      </c>
      <c r="AG5711" s="340">
        <f t="shared" si="899"/>
        <v>5.5511151231257827E-17</v>
      </c>
      <c r="AI5711" s="340">
        <f t="shared" si="900"/>
        <v>0</v>
      </c>
      <c r="AJ5711" s="340">
        <f t="shared" si="900"/>
        <v>0</v>
      </c>
      <c r="AK5711" s="340">
        <f t="shared" si="900"/>
        <v>0</v>
      </c>
      <c r="AL5711" s="340">
        <f t="shared" si="900"/>
        <v>0.30000000000000004</v>
      </c>
      <c r="AM5711" s="340">
        <f t="shared" si="900"/>
        <v>0</v>
      </c>
    </row>
    <row r="5712" spans="1:39" x14ac:dyDescent="0.35">
      <c r="A5712" s="337">
        <v>27625</v>
      </c>
      <c r="B5712" s="338">
        <f t="shared" si="894"/>
        <v>1975</v>
      </c>
      <c r="C5712" s="338">
        <f t="shared" si="895"/>
        <v>8</v>
      </c>
      <c r="D5712" s="338">
        <f t="shared" si="896"/>
        <v>19</v>
      </c>
      <c r="E5712" s="334">
        <v>0</v>
      </c>
      <c r="F5712" s="334">
        <v>0</v>
      </c>
      <c r="G5712" s="334">
        <v>0</v>
      </c>
      <c r="H5712" s="334">
        <v>0</v>
      </c>
      <c r="I5712" s="334">
        <v>0.3</v>
      </c>
      <c r="J5712" s="334">
        <v>0</v>
      </c>
      <c r="K5712" s="334">
        <v>0.3</v>
      </c>
      <c r="L5712" s="334">
        <v>0</v>
      </c>
      <c r="M5712" s="334">
        <v>0</v>
      </c>
      <c r="N5712" s="334">
        <v>0</v>
      </c>
      <c r="O5712" s="334">
        <v>0</v>
      </c>
      <c r="P5712" s="334">
        <v>0</v>
      </c>
      <c r="Q5712" s="334">
        <v>0</v>
      </c>
      <c r="R5712" s="334">
        <v>0</v>
      </c>
      <c r="S5712" s="334">
        <v>0</v>
      </c>
      <c r="T5712" s="334">
        <v>0</v>
      </c>
      <c r="U5712" s="334">
        <v>0</v>
      </c>
      <c r="V5712" s="334">
        <v>0</v>
      </c>
      <c r="W5712" s="334">
        <v>2</v>
      </c>
      <c r="X5712" s="334">
        <v>2.8</v>
      </c>
      <c r="Y5712" s="334">
        <v>2.5</v>
      </c>
      <c r="Z5712" s="334">
        <v>0.5</v>
      </c>
      <c r="AA5712" s="334">
        <v>0</v>
      </c>
      <c r="AB5712" s="334">
        <v>0</v>
      </c>
      <c r="AD5712" s="334">
        <v>8.4</v>
      </c>
      <c r="AE5712" s="334">
        <f t="shared" si="897"/>
        <v>8.4</v>
      </c>
      <c r="AF5712" s="334">
        <f t="shared" si="898"/>
        <v>8.4</v>
      </c>
      <c r="AG5712" s="340">
        <f t="shared" si="899"/>
        <v>0</v>
      </c>
      <c r="AI5712" s="340">
        <f t="shared" si="900"/>
        <v>0</v>
      </c>
      <c r="AJ5712" s="340">
        <f t="shared" si="900"/>
        <v>0</v>
      </c>
      <c r="AK5712" s="340">
        <f t="shared" si="900"/>
        <v>0</v>
      </c>
      <c r="AL5712" s="340">
        <f t="shared" si="900"/>
        <v>8.4</v>
      </c>
      <c r="AM5712" s="340">
        <f t="shared" si="900"/>
        <v>0</v>
      </c>
    </row>
    <row r="5713" spans="1:39" x14ac:dyDescent="0.35">
      <c r="A5713" s="337">
        <v>27626</v>
      </c>
      <c r="B5713" s="338">
        <f t="shared" si="894"/>
        <v>1975</v>
      </c>
      <c r="C5713" s="338">
        <f t="shared" si="895"/>
        <v>8</v>
      </c>
      <c r="D5713" s="338">
        <f t="shared" si="896"/>
        <v>20</v>
      </c>
      <c r="E5713" s="334">
        <v>0</v>
      </c>
      <c r="F5713" s="334">
        <v>0</v>
      </c>
      <c r="G5713" s="334">
        <v>0</v>
      </c>
      <c r="H5713" s="334">
        <v>0</v>
      </c>
      <c r="I5713" s="334">
        <v>0</v>
      </c>
      <c r="J5713" s="334">
        <v>0</v>
      </c>
      <c r="K5713" s="334">
        <v>0</v>
      </c>
      <c r="L5713" s="334">
        <v>0</v>
      </c>
      <c r="M5713" s="334">
        <v>0</v>
      </c>
      <c r="N5713" s="334">
        <v>0</v>
      </c>
      <c r="O5713" s="334">
        <v>0</v>
      </c>
      <c r="P5713" s="334">
        <v>0</v>
      </c>
      <c r="Q5713" s="334">
        <v>0</v>
      </c>
      <c r="R5713" s="334">
        <v>0</v>
      </c>
      <c r="S5713" s="334">
        <v>0</v>
      </c>
      <c r="T5713" s="334">
        <v>0</v>
      </c>
      <c r="U5713" s="334">
        <v>0</v>
      </c>
      <c r="V5713" s="334">
        <v>0</v>
      </c>
      <c r="W5713" s="334">
        <v>0</v>
      </c>
      <c r="X5713" s="334">
        <v>0</v>
      </c>
      <c r="Y5713" s="334">
        <v>0</v>
      </c>
      <c r="Z5713" s="334">
        <v>0</v>
      </c>
      <c r="AA5713" s="334">
        <v>0</v>
      </c>
      <c r="AB5713" s="334">
        <v>0</v>
      </c>
      <c r="AD5713" s="334">
        <v>0</v>
      </c>
      <c r="AE5713" s="334">
        <f t="shared" si="897"/>
        <v>0</v>
      </c>
      <c r="AF5713" s="334">
        <f t="shared" si="898"/>
        <v>0</v>
      </c>
      <c r="AG5713" s="340">
        <f t="shared" si="899"/>
        <v>0</v>
      </c>
      <c r="AI5713" s="340">
        <f t="shared" si="900"/>
        <v>0</v>
      </c>
      <c r="AJ5713" s="340">
        <f t="shared" si="900"/>
        <v>0</v>
      </c>
      <c r="AK5713" s="340">
        <f t="shared" si="900"/>
        <v>0</v>
      </c>
      <c r="AL5713" s="340">
        <f t="shared" si="900"/>
        <v>0</v>
      </c>
      <c r="AM5713" s="340">
        <f t="shared" si="900"/>
        <v>0</v>
      </c>
    </row>
    <row r="5714" spans="1:39" x14ac:dyDescent="0.35">
      <c r="A5714" s="337">
        <v>27627</v>
      </c>
      <c r="B5714" s="338">
        <f t="shared" si="894"/>
        <v>1975</v>
      </c>
      <c r="C5714" s="338">
        <f t="shared" si="895"/>
        <v>8</v>
      </c>
      <c r="D5714" s="338">
        <f t="shared" si="896"/>
        <v>21</v>
      </c>
      <c r="E5714" s="334">
        <v>0</v>
      </c>
      <c r="F5714" s="334">
        <v>0</v>
      </c>
      <c r="G5714" s="334">
        <v>0</v>
      </c>
      <c r="H5714" s="334">
        <v>0</v>
      </c>
      <c r="I5714" s="334">
        <v>0</v>
      </c>
      <c r="J5714" s="334">
        <v>0</v>
      </c>
      <c r="K5714" s="334">
        <v>0</v>
      </c>
      <c r="L5714" s="334">
        <v>0</v>
      </c>
      <c r="M5714" s="334">
        <v>0</v>
      </c>
      <c r="N5714" s="334">
        <v>0</v>
      </c>
      <c r="O5714" s="334">
        <v>0</v>
      </c>
      <c r="P5714" s="334">
        <v>0</v>
      </c>
      <c r="Q5714" s="334">
        <v>0</v>
      </c>
      <c r="R5714" s="334">
        <v>0</v>
      </c>
      <c r="S5714" s="334">
        <v>0.8</v>
      </c>
      <c r="T5714" s="334">
        <v>0</v>
      </c>
      <c r="U5714" s="334">
        <v>0</v>
      </c>
      <c r="V5714" s="334">
        <v>0</v>
      </c>
      <c r="W5714" s="334">
        <v>0</v>
      </c>
      <c r="X5714" s="334">
        <v>0</v>
      </c>
      <c r="Y5714" s="334">
        <v>0</v>
      </c>
      <c r="Z5714" s="334">
        <v>0</v>
      </c>
      <c r="AA5714" s="334">
        <v>0</v>
      </c>
      <c r="AB5714" s="334">
        <v>0</v>
      </c>
      <c r="AD5714" s="334">
        <v>0.8</v>
      </c>
      <c r="AE5714" s="334">
        <f t="shared" si="897"/>
        <v>0.8</v>
      </c>
      <c r="AF5714" s="334">
        <f t="shared" si="898"/>
        <v>0.8</v>
      </c>
      <c r="AG5714" s="340">
        <f t="shared" si="899"/>
        <v>0</v>
      </c>
      <c r="AI5714" s="340">
        <f t="shared" si="900"/>
        <v>0</v>
      </c>
      <c r="AJ5714" s="340">
        <f t="shared" si="900"/>
        <v>0</v>
      </c>
      <c r="AK5714" s="340">
        <f t="shared" si="900"/>
        <v>0</v>
      </c>
      <c r="AL5714" s="340">
        <f t="shared" si="900"/>
        <v>0.8</v>
      </c>
      <c r="AM5714" s="340">
        <f t="shared" si="900"/>
        <v>0</v>
      </c>
    </row>
    <row r="5715" spans="1:39" x14ac:dyDescent="0.35">
      <c r="A5715" s="337">
        <v>27628</v>
      </c>
      <c r="B5715" s="338">
        <f t="shared" si="894"/>
        <v>1975</v>
      </c>
      <c r="C5715" s="338">
        <f t="shared" si="895"/>
        <v>8</v>
      </c>
      <c r="D5715" s="338">
        <f t="shared" si="896"/>
        <v>22</v>
      </c>
      <c r="E5715" s="334">
        <v>0</v>
      </c>
      <c r="F5715" s="334">
        <v>0</v>
      </c>
      <c r="G5715" s="334">
        <v>0</v>
      </c>
      <c r="H5715" s="334">
        <v>0</v>
      </c>
      <c r="I5715" s="334">
        <v>0</v>
      </c>
      <c r="J5715" s="334">
        <v>0</v>
      </c>
      <c r="K5715" s="334">
        <v>0</v>
      </c>
      <c r="L5715" s="334">
        <v>0</v>
      </c>
      <c r="M5715" s="334">
        <v>0</v>
      </c>
      <c r="N5715" s="334">
        <v>0</v>
      </c>
      <c r="O5715" s="334">
        <v>0</v>
      </c>
      <c r="P5715" s="334">
        <v>0</v>
      </c>
      <c r="Q5715" s="334">
        <v>0</v>
      </c>
      <c r="R5715" s="334">
        <v>0.8</v>
      </c>
      <c r="S5715" s="334">
        <v>0</v>
      </c>
      <c r="T5715" s="334">
        <v>0</v>
      </c>
      <c r="U5715" s="334">
        <v>0</v>
      </c>
      <c r="V5715" s="334">
        <v>0</v>
      </c>
      <c r="W5715" s="334">
        <v>0</v>
      </c>
      <c r="X5715" s="334">
        <v>0</v>
      </c>
      <c r="Y5715" s="334">
        <v>0</v>
      </c>
      <c r="Z5715" s="334">
        <v>0</v>
      </c>
      <c r="AA5715" s="334">
        <v>0</v>
      </c>
      <c r="AB5715" s="334">
        <v>0</v>
      </c>
      <c r="AD5715" s="334">
        <v>0.8</v>
      </c>
      <c r="AE5715" s="334">
        <f t="shared" si="897"/>
        <v>0.8</v>
      </c>
      <c r="AF5715" s="334">
        <f t="shared" si="898"/>
        <v>0.8</v>
      </c>
      <c r="AG5715" s="340">
        <f t="shared" si="899"/>
        <v>0</v>
      </c>
      <c r="AI5715" s="340">
        <f t="shared" si="900"/>
        <v>0</v>
      </c>
      <c r="AJ5715" s="340">
        <f t="shared" si="900"/>
        <v>0</v>
      </c>
      <c r="AK5715" s="340">
        <f t="shared" si="900"/>
        <v>0</v>
      </c>
      <c r="AL5715" s="340">
        <f t="shared" si="900"/>
        <v>0.8</v>
      </c>
      <c r="AM5715" s="340">
        <f t="shared" si="900"/>
        <v>0</v>
      </c>
    </row>
    <row r="5716" spans="1:39" x14ac:dyDescent="0.35">
      <c r="A5716" s="337">
        <v>27629</v>
      </c>
      <c r="B5716" s="338">
        <f t="shared" si="894"/>
        <v>1975</v>
      </c>
      <c r="C5716" s="338">
        <f t="shared" si="895"/>
        <v>8</v>
      </c>
      <c r="D5716" s="338">
        <f t="shared" si="896"/>
        <v>23</v>
      </c>
      <c r="E5716" s="334">
        <v>0</v>
      </c>
      <c r="F5716" s="334">
        <v>0</v>
      </c>
      <c r="G5716" s="334">
        <v>0</v>
      </c>
      <c r="H5716" s="334">
        <v>0</v>
      </c>
      <c r="I5716" s="334">
        <v>0</v>
      </c>
      <c r="J5716" s="334">
        <v>0</v>
      </c>
      <c r="K5716" s="334">
        <v>0</v>
      </c>
      <c r="L5716" s="334">
        <v>0</v>
      </c>
      <c r="M5716" s="334">
        <v>0</v>
      </c>
      <c r="N5716" s="334">
        <v>0</v>
      </c>
      <c r="O5716" s="334">
        <v>0</v>
      </c>
      <c r="P5716" s="334">
        <v>0</v>
      </c>
      <c r="Q5716" s="334">
        <v>0</v>
      </c>
      <c r="R5716" s="334">
        <v>0</v>
      </c>
      <c r="S5716" s="334">
        <v>0</v>
      </c>
      <c r="T5716" s="334">
        <v>0</v>
      </c>
      <c r="U5716" s="334">
        <v>0</v>
      </c>
      <c r="V5716" s="334">
        <v>0</v>
      </c>
      <c r="W5716" s="334">
        <v>0</v>
      </c>
      <c r="X5716" s="334">
        <v>0</v>
      </c>
      <c r="Y5716" s="334">
        <v>0</v>
      </c>
      <c r="Z5716" s="334">
        <v>0</v>
      </c>
      <c r="AA5716" s="334">
        <v>0</v>
      </c>
      <c r="AB5716" s="334">
        <v>0</v>
      </c>
      <c r="AD5716" s="334">
        <v>0</v>
      </c>
      <c r="AE5716" s="334">
        <f t="shared" si="897"/>
        <v>0</v>
      </c>
      <c r="AF5716" s="334">
        <f t="shared" si="898"/>
        <v>0</v>
      </c>
      <c r="AG5716" s="340">
        <f t="shared" si="899"/>
        <v>0</v>
      </c>
      <c r="AI5716" s="340">
        <f t="shared" ref="AI5716:AM5731" si="901">IF($C5716=AI$1,$AF5716,0)</f>
        <v>0</v>
      </c>
      <c r="AJ5716" s="340">
        <f t="shared" si="901"/>
        <v>0</v>
      </c>
      <c r="AK5716" s="340">
        <f t="shared" si="901"/>
        <v>0</v>
      </c>
      <c r="AL5716" s="340">
        <f t="shared" si="901"/>
        <v>0</v>
      </c>
      <c r="AM5716" s="340">
        <f t="shared" si="901"/>
        <v>0</v>
      </c>
    </row>
    <row r="5717" spans="1:39" x14ac:dyDescent="0.35">
      <c r="A5717" s="337">
        <v>27630</v>
      </c>
      <c r="B5717" s="338">
        <f t="shared" si="894"/>
        <v>1975</v>
      </c>
      <c r="C5717" s="338">
        <f t="shared" si="895"/>
        <v>8</v>
      </c>
      <c r="D5717" s="338">
        <f t="shared" si="896"/>
        <v>24</v>
      </c>
      <c r="E5717" s="334">
        <v>0</v>
      </c>
      <c r="F5717" s="334">
        <v>0</v>
      </c>
      <c r="G5717" s="334">
        <v>0</v>
      </c>
      <c r="H5717" s="334">
        <v>0</v>
      </c>
      <c r="I5717" s="334">
        <v>0</v>
      </c>
      <c r="J5717" s="334">
        <v>0</v>
      </c>
      <c r="K5717" s="334">
        <v>0</v>
      </c>
      <c r="L5717" s="334">
        <v>0</v>
      </c>
      <c r="M5717" s="334">
        <v>0</v>
      </c>
      <c r="N5717" s="334">
        <v>0</v>
      </c>
      <c r="O5717" s="334">
        <v>0</v>
      </c>
      <c r="P5717" s="334">
        <v>0</v>
      </c>
      <c r="Q5717" s="334">
        <v>0</v>
      </c>
      <c r="R5717" s="334">
        <v>0</v>
      </c>
      <c r="S5717" s="334">
        <v>0</v>
      </c>
      <c r="T5717" s="334">
        <v>0</v>
      </c>
      <c r="U5717" s="334">
        <v>0</v>
      </c>
      <c r="V5717" s="334">
        <v>0</v>
      </c>
      <c r="W5717" s="334">
        <v>0</v>
      </c>
      <c r="X5717" s="334">
        <v>0</v>
      </c>
      <c r="Y5717" s="334">
        <v>0</v>
      </c>
      <c r="Z5717" s="334">
        <v>0</v>
      </c>
      <c r="AA5717" s="334">
        <v>0</v>
      </c>
      <c r="AB5717" s="334">
        <v>0</v>
      </c>
      <c r="AD5717" s="334">
        <v>0</v>
      </c>
      <c r="AE5717" s="334">
        <f t="shared" si="897"/>
        <v>0</v>
      </c>
      <c r="AF5717" s="334">
        <f t="shared" si="898"/>
        <v>0</v>
      </c>
      <c r="AG5717" s="340">
        <f t="shared" si="899"/>
        <v>0</v>
      </c>
      <c r="AI5717" s="340">
        <f t="shared" si="901"/>
        <v>0</v>
      </c>
      <c r="AJ5717" s="340">
        <f t="shared" si="901"/>
        <v>0</v>
      </c>
      <c r="AK5717" s="340">
        <f t="shared" si="901"/>
        <v>0</v>
      </c>
      <c r="AL5717" s="340">
        <f t="shared" si="901"/>
        <v>0</v>
      </c>
      <c r="AM5717" s="340">
        <f t="shared" si="901"/>
        <v>0</v>
      </c>
    </row>
    <row r="5718" spans="1:39" x14ac:dyDescent="0.35">
      <c r="A5718" s="337">
        <v>27631</v>
      </c>
      <c r="B5718" s="338">
        <f t="shared" si="894"/>
        <v>1975</v>
      </c>
      <c r="C5718" s="338">
        <f t="shared" si="895"/>
        <v>8</v>
      </c>
      <c r="D5718" s="338">
        <f t="shared" si="896"/>
        <v>25</v>
      </c>
      <c r="E5718" s="334">
        <v>0</v>
      </c>
      <c r="F5718" s="334">
        <v>0</v>
      </c>
      <c r="G5718" s="334">
        <v>0</v>
      </c>
      <c r="H5718" s="334">
        <v>0</v>
      </c>
      <c r="I5718" s="334">
        <v>0</v>
      </c>
      <c r="J5718" s="334">
        <v>0</v>
      </c>
      <c r="K5718" s="334">
        <v>0</v>
      </c>
      <c r="L5718" s="334">
        <v>0</v>
      </c>
      <c r="M5718" s="334">
        <v>0</v>
      </c>
      <c r="N5718" s="334">
        <v>0</v>
      </c>
      <c r="O5718" s="334">
        <v>0</v>
      </c>
      <c r="P5718" s="334">
        <v>0</v>
      </c>
      <c r="Q5718" s="334">
        <v>0</v>
      </c>
      <c r="R5718" s="334">
        <v>0</v>
      </c>
      <c r="S5718" s="334">
        <v>0</v>
      </c>
      <c r="T5718" s="334">
        <v>0</v>
      </c>
      <c r="U5718" s="334">
        <v>0</v>
      </c>
      <c r="V5718" s="334">
        <v>0</v>
      </c>
      <c r="W5718" s="334">
        <v>0</v>
      </c>
      <c r="X5718" s="334">
        <v>0</v>
      </c>
      <c r="Y5718" s="334">
        <v>0</v>
      </c>
      <c r="Z5718" s="334">
        <v>0</v>
      </c>
      <c r="AA5718" s="334">
        <v>0</v>
      </c>
      <c r="AB5718" s="334">
        <v>0</v>
      </c>
      <c r="AD5718" s="334">
        <v>0</v>
      </c>
      <c r="AE5718" s="334">
        <f t="shared" si="897"/>
        <v>0</v>
      </c>
      <c r="AF5718" s="334">
        <f t="shared" si="898"/>
        <v>0</v>
      </c>
      <c r="AG5718" s="340">
        <f t="shared" si="899"/>
        <v>0</v>
      </c>
      <c r="AI5718" s="340">
        <f t="shared" si="901"/>
        <v>0</v>
      </c>
      <c r="AJ5718" s="340">
        <f t="shared" si="901"/>
        <v>0</v>
      </c>
      <c r="AK5718" s="340">
        <f t="shared" si="901"/>
        <v>0</v>
      </c>
      <c r="AL5718" s="340">
        <f t="shared" si="901"/>
        <v>0</v>
      </c>
      <c r="AM5718" s="340">
        <f t="shared" si="901"/>
        <v>0</v>
      </c>
    </row>
    <row r="5719" spans="1:39" x14ac:dyDescent="0.35">
      <c r="A5719" s="337">
        <v>27632</v>
      </c>
      <c r="B5719" s="338">
        <f t="shared" si="894"/>
        <v>1975</v>
      </c>
      <c r="C5719" s="338">
        <f t="shared" si="895"/>
        <v>8</v>
      </c>
      <c r="D5719" s="338">
        <f t="shared" si="896"/>
        <v>26</v>
      </c>
      <c r="E5719" s="334">
        <v>0</v>
      </c>
      <c r="F5719" s="334">
        <v>0</v>
      </c>
      <c r="G5719" s="334">
        <v>0</v>
      </c>
      <c r="H5719" s="334">
        <v>0</v>
      </c>
      <c r="I5719" s="334">
        <v>0</v>
      </c>
      <c r="J5719" s="334">
        <v>0</v>
      </c>
      <c r="K5719" s="334">
        <v>0</v>
      </c>
      <c r="L5719" s="334">
        <v>0</v>
      </c>
      <c r="M5719" s="334">
        <v>0</v>
      </c>
      <c r="N5719" s="334">
        <v>0</v>
      </c>
      <c r="O5719" s="334">
        <v>0</v>
      </c>
      <c r="P5719" s="334">
        <v>0</v>
      </c>
      <c r="Q5719" s="334">
        <v>0</v>
      </c>
      <c r="R5719" s="334">
        <v>0</v>
      </c>
      <c r="S5719" s="334">
        <v>0</v>
      </c>
      <c r="T5719" s="334">
        <v>0</v>
      </c>
      <c r="U5719" s="334">
        <v>0</v>
      </c>
      <c r="V5719" s="334">
        <v>0</v>
      </c>
      <c r="W5719" s="334">
        <v>0</v>
      </c>
      <c r="X5719" s="334">
        <v>0</v>
      </c>
      <c r="Y5719" s="334">
        <v>0</v>
      </c>
      <c r="Z5719" s="334">
        <v>0</v>
      </c>
      <c r="AA5719" s="334">
        <v>0</v>
      </c>
      <c r="AB5719" s="334">
        <v>0</v>
      </c>
      <c r="AD5719" s="334">
        <v>0</v>
      </c>
      <c r="AE5719" s="334">
        <f t="shared" si="897"/>
        <v>0</v>
      </c>
      <c r="AF5719" s="334">
        <f t="shared" si="898"/>
        <v>0</v>
      </c>
      <c r="AG5719" s="340">
        <f t="shared" si="899"/>
        <v>0</v>
      </c>
      <c r="AI5719" s="340">
        <f t="shared" si="901"/>
        <v>0</v>
      </c>
      <c r="AJ5719" s="340">
        <f t="shared" si="901"/>
        <v>0</v>
      </c>
      <c r="AK5719" s="340">
        <f t="shared" si="901"/>
        <v>0</v>
      </c>
      <c r="AL5719" s="340">
        <f t="shared" si="901"/>
        <v>0</v>
      </c>
      <c r="AM5719" s="340">
        <f t="shared" si="901"/>
        <v>0</v>
      </c>
    </row>
    <row r="5720" spans="1:39" x14ac:dyDescent="0.35">
      <c r="A5720" s="337">
        <v>27633</v>
      </c>
      <c r="B5720" s="338">
        <f t="shared" si="894"/>
        <v>1975</v>
      </c>
      <c r="C5720" s="338">
        <f t="shared" si="895"/>
        <v>8</v>
      </c>
      <c r="D5720" s="338">
        <f t="shared" si="896"/>
        <v>27</v>
      </c>
      <c r="E5720" s="334">
        <v>0</v>
      </c>
      <c r="F5720" s="334">
        <v>0</v>
      </c>
      <c r="G5720" s="334">
        <v>0</v>
      </c>
      <c r="H5720" s="334">
        <v>0</v>
      </c>
      <c r="I5720" s="334">
        <v>0</v>
      </c>
      <c r="J5720" s="334">
        <v>0</v>
      </c>
      <c r="K5720" s="334">
        <v>0</v>
      </c>
      <c r="L5720" s="334">
        <v>0</v>
      </c>
      <c r="M5720" s="334">
        <v>0</v>
      </c>
      <c r="N5720" s="334">
        <v>0</v>
      </c>
      <c r="O5720" s="334">
        <v>0</v>
      </c>
      <c r="P5720" s="334">
        <v>0</v>
      </c>
      <c r="Q5720" s="334">
        <v>0</v>
      </c>
      <c r="R5720" s="334">
        <v>0</v>
      </c>
      <c r="S5720" s="334">
        <v>0</v>
      </c>
      <c r="T5720" s="334">
        <v>0</v>
      </c>
      <c r="U5720" s="334">
        <v>0</v>
      </c>
      <c r="V5720" s="334">
        <v>0</v>
      </c>
      <c r="W5720" s="334">
        <v>0</v>
      </c>
      <c r="X5720" s="334">
        <v>0</v>
      </c>
      <c r="Y5720" s="334">
        <v>0</v>
      </c>
      <c r="Z5720" s="334">
        <v>0</v>
      </c>
      <c r="AA5720" s="334">
        <v>0</v>
      </c>
      <c r="AB5720" s="334">
        <v>0</v>
      </c>
      <c r="AD5720" s="334">
        <v>0</v>
      </c>
      <c r="AE5720" s="334">
        <f t="shared" si="897"/>
        <v>0</v>
      </c>
      <c r="AF5720" s="334">
        <f t="shared" si="898"/>
        <v>0</v>
      </c>
      <c r="AG5720" s="340">
        <f t="shared" si="899"/>
        <v>0</v>
      </c>
      <c r="AI5720" s="340">
        <f t="shared" si="901"/>
        <v>0</v>
      </c>
      <c r="AJ5720" s="340">
        <f t="shared" si="901"/>
        <v>0</v>
      </c>
      <c r="AK5720" s="340">
        <f t="shared" si="901"/>
        <v>0</v>
      </c>
      <c r="AL5720" s="340">
        <f t="shared" si="901"/>
        <v>0</v>
      </c>
      <c r="AM5720" s="340">
        <f t="shared" si="901"/>
        <v>0</v>
      </c>
    </row>
    <row r="5721" spans="1:39" x14ac:dyDescent="0.35">
      <c r="A5721" s="337">
        <v>27634</v>
      </c>
      <c r="B5721" s="338">
        <f t="shared" si="894"/>
        <v>1975</v>
      </c>
      <c r="C5721" s="338">
        <f t="shared" si="895"/>
        <v>8</v>
      </c>
      <c r="D5721" s="338">
        <f t="shared" si="896"/>
        <v>28</v>
      </c>
      <c r="E5721" s="334">
        <v>0</v>
      </c>
      <c r="F5721" s="334">
        <v>0</v>
      </c>
      <c r="G5721" s="334">
        <v>0</v>
      </c>
      <c r="H5721" s="334">
        <v>0</v>
      </c>
      <c r="I5721" s="334">
        <v>0</v>
      </c>
      <c r="J5721" s="334">
        <v>0.7</v>
      </c>
      <c r="K5721" s="334">
        <v>0</v>
      </c>
      <c r="L5721" s="334">
        <v>0</v>
      </c>
      <c r="M5721" s="334">
        <v>0</v>
      </c>
      <c r="N5721" s="334">
        <v>0</v>
      </c>
      <c r="O5721" s="334">
        <v>0</v>
      </c>
      <c r="P5721" s="334">
        <v>0</v>
      </c>
      <c r="Q5721" s="334">
        <v>0</v>
      </c>
      <c r="R5721" s="334">
        <v>0</v>
      </c>
      <c r="S5721" s="334">
        <v>0.6</v>
      </c>
      <c r="T5721" s="334">
        <v>0.3</v>
      </c>
      <c r="U5721" s="334">
        <v>0.4</v>
      </c>
      <c r="V5721" s="334">
        <v>0</v>
      </c>
      <c r="W5721" s="334">
        <v>0</v>
      </c>
      <c r="X5721" s="334">
        <v>0</v>
      </c>
      <c r="Y5721" s="334">
        <v>0</v>
      </c>
      <c r="Z5721" s="334">
        <v>0</v>
      </c>
      <c r="AA5721" s="334">
        <v>0</v>
      </c>
      <c r="AB5721" s="334">
        <v>0</v>
      </c>
      <c r="AD5721" s="334">
        <v>2</v>
      </c>
      <c r="AE5721" s="334">
        <f t="shared" si="897"/>
        <v>2</v>
      </c>
      <c r="AF5721" s="334">
        <f t="shared" si="898"/>
        <v>2</v>
      </c>
      <c r="AG5721" s="340">
        <f t="shared" si="899"/>
        <v>0</v>
      </c>
      <c r="AI5721" s="340">
        <f t="shared" si="901"/>
        <v>0</v>
      </c>
      <c r="AJ5721" s="340">
        <f t="shared" si="901"/>
        <v>0</v>
      </c>
      <c r="AK5721" s="340">
        <f t="shared" si="901"/>
        <v>0</v>
      </c>
      <c r="AL5721" s="340">
        <f t="shared" si="901"/>
        <v>2</v>
      </c>
      <c r="AM5721" s="340">
        <f t="shared" si="901"/>
        <v>0</v>
      </c>
    </row>
    <row r="5722" spans="1:39" x14ac:dyDescent="0.35">
      <c r="A5722" s="337">
        <v>27635</v>
      </c>
      <c r="B5722" s="338">
        <f t="shared" si="894"/>
        <v>1975</v>
      </c>
      <c r="C5722" s="338">
        <f t="shared" si="895"/>
        <v>8</v>
      </c>
      <c r="D5722" s="338">
        <f t="shared" si="896"/>
        <v>29</v>
      </c>
      <c r="E5722" s="334">
        <v>0</v>
      </c>
      <c r="F5722" s="334">
        <v>0.5</v>
      </c>
      <c r="G5722" s="334">
        <v>0.5</v>
      </c>
      <c r="H5722" s="334">
        <v>0</v>
      </c>
      <c r="I5722" s="334">
        <v>0</v>
      </c>
      <c r="J5722" s="334">
        <v>0</v>
      </c>
      <c r="K5722" s="334">
        <v>0</v>
      </c>
      <c r="L5722" s="334">
        <v>0</v>
      </c>
      <c r="M5722" s="334">
        <v>0</v>
      </c>
      <c r="N5722" s="334">
        <v>0</v>
      </c>
      <c r="O5722" s="334">
        <v>0</v>
      </c>
      <c r="P5722" s="334">
        <v>0</v>
      </c>
      <c r="Q5722" s="334">
        <v>0</v>
      </c>
      <c r="R5722" s="334">
        <v>0</v>
      </c>
      <c r="S5722" s="334">
        <v>0</v>
      </c>
      <c r="T5722" s="334">
        <v>0</v>
      </c>
      <c r="U5722" s="334">
        <v>0</v>
      </c>
      <c r="V5722" s="334">
        <v>0</v>
      </c>
      <c r="W5722" s="334">
        <v>0</v>
      </c>
      <c r="X5722" s="334">
        <v>0</v>
      </c>
      <c r="Y5722" s="334">
        <v>0</v>
      </c>
      <c r="Z5722" s="334">
        <v>0</v>
      </c>
      <c r="AA5722" s="334">
        <v>0</v>
      </c>
      <c r="AB5722" s="334">
        <v>0</v>
      </c>
      <c r="AD5722" s="334">
        <v>1</v>
      </c>
      <c r="AE5722" s="334">
        <f t="shared" si="897"/>
        <v>1</v>
      </c>
      <c r="AF5722" s="334">
        <f t="shared" si="898"/>
        <v>1</v>
      </c>
      <c r="AG5722" s="340">
        <f t="shared" si="899"/>
        <v>0</v>
      </c>
      <c r="AI5722" s="340">
        <f t="shared" si="901"/>
        <v>0</v>
      </c>
      <c r="AJ5722" s="340">
        <f t="shared" si="901"/>
        <v>0</v>
      </c>
      <c r="AK5722" s="340">
        <f t="shared" si="901"/>
        <v>0</v>
      </c>
      <c r="AL5722" s="340">
        <f t="shared" si="901"/>
        <v>1</v>
      </c>
      <c r="AM5722" s="340">
        <f t="shared" si="901"/>
        <v>0</v>
      </c>
    </row>
    <row r="5723" spans="1:39" x14ac:dyDescent="0.35">
      <c r="A5723" s="337">
        <v>27636</v>
      </c>
      <c r="B5723" s="338">
        <f t="shared" si="894"/>
        <v>1975</v>
      </c>
      <c r="C5723" s="338">
        <f t="shared" si="895"/>
        <v>8</v>
      </c>
      <c r="D5723" s="338">
        <f t="shared" si="896"/>
        <v>30</v>
      </c>
      <c r="E5723" s="334">
        <v>0</v>
      </c>
      <c r="F5723" s="334">
        <v>0</v>
      </c>
      <c r="G5723" s="334">
        <v>0</v>
      </c>
      <c r="H5723" s="334">
        <v>0</v>
      </c>
      <c r="I5723" s="334">
        <v>0</v>
      </c>
      <c r="J5723" s="334">
        <v>0</v>
      </c>
      <c r="K5723" s="334">
        <v>0</v>
      </c>
      <c r="L5723" s="334">
        <v>0</v>
      </c>
      <c r="M5723" s="334">
        <v>0</v>
      </c>
      <c r="N5723" s="334">
        <v>0</v>
      </c>
      <c r="O5723" s="334">
        <v>0</v>
      </c>
      <c r="P5723" s="334">
        <v>0</v>
      </c>
      <c r="Q5723" s="334">
        <v>0</v>
      </c>
      <c r="R5723" s="334">
        <v>0</v>
      </c>
      <c r="S5723" s="334">
        <v>0</v>
      </c>
      <c r="T5723" s="334">
        <v>0</v>
      </c>
      <c r="U5723" s="334">
        <v>0</v>
      </c>
      <c r="V5723" s="334">
        <v>0</v>
      </c>
      <c r="W5723" s="334">
        <v>0</v>
      </c>
      <c r="X5723" s="334">
        <v>0</v>
      </c>
      <c r="Y5723" s="334">
        <v>0</v>
      </c>
      <c r="Z5723" s="334">
        <v>0</v>
      </c>
      <c r="AA5723" s="334">
        <v>0</v>
      </c>
      <c r="AB5723" s="334">
        <v>0</v>
      </c>
      <c r="AD5723" s="334">
        <v>0</v>
      </c>
      <c r="AE5723" s="334">
        <f t="shared" si="897"/>
        <v>0</v>
      </c>
      <c r="AF5723" s="334">
        <f t="shared" si="898"/>
        <v>0</v>
      </c>
      <c r="AG5723" s="340">
        <f t="shared" si="899"/>
        <v>0</v>
      </c>
      <c r="AI5723" s="340">
        <f t="shared" si="901"/>
        <v>0</v>
      </c>
      <c r="AJ5723" s="340">
        <f t="shared" si="901"/>
        <v>0</v>
      </c>
      <c r="AK5723" s="340">
        <f t="shared" si="901"/>
        <v>0</v>
      </c>
      <c r="AL5723" s="340">
        <f t="shared" si="901"/>
        <v>0</v>
      </c>
      <c r="AM5723" s="340">
        <f t="shared" si="901"/>
        <v>0</v>
      </c>
    </row>
    <row r="5724" spans="1:39" x14ac:dyDescent="0.35">
      <c r="A5724" s="337">
        <v>27637</v>
      </c>
      <c r="B5724" s="338">
        <f t="shared" si="894"/>
        <v>1975</v>
      </c>
      <c r="C5724" s="338">
        <f t="shared" si="895"/>
        <v>8</v>
      </c>
      <c r="D5724" s="338">
        <f t="shared" si="896"/>
        <v>31</v>
      </c>
      <c r="E5724" s="334">
        <v>0</v>
      </c>
      <c r="F5724" s="334">
        <v>0</v>
      </c>
      <c r="G5724" s="334">
        <v>0</v>
      </c>
      <c r="H5724" s="334">
        <v>0</v>
      </c>
      <c r="I5724" s="334">
        <v>0</v>
      </c>
      <c r="J5724" s="334">
        <v>0</v>
      </c>
      <c r="K5724" s="334">
        <v>0</v>
      </c>
      <c r="L5724" s="334">
        <v>0</v>
      </c>
      <c r="M5724" s="334">
        <v>0</v>
      </c>
      <c r="N5724" s="334">
        <v>0</v>
      </c>
      <c r="O5724" s="334">
        <v>0</v>
      </c>
      <c r="P5724" s="334">
        <v>0</v>
      </c>
      <c r="Q5724" s="334">
        <v>0</v>
      </c>
      <c r="R5724" s="334">
        <v>0</v>
      </c>
      <c r="S5724" s="334">
        <v>0</v>
      </c>
      <c r="T5724" s="334">
        <v>0</v>
      </c>
      <c r="U5724" s="334">
        <v>0</v>
      </c>
      <c r="V5724" s="334">
        <v>0</v>
      </c>
      <c r="W5724" s="334">
        <v>0</v>
      </c>
      <c r="X5724" s="334">
        <v>0</v>
      </c>
      <c r="Y5724" s="334">
        <v>0</v>
      </c>
      <c r="Z5724" s="334">
        <v>0</v>
      </c>
      <c r="AA5724" s="334">
        <v>0</v>
      </c>
      <c r="AB5724" s="334">
        <v>0</v>
      </c>
      <c r="AD5724" s="334">
        <v>0</v>
      </c>
      <c r="AE5724" s="334">
        <f t="shared" si="897"/>
        <v>0</v>
      </c>
      <c r="AF5724" s="334">
        <f t="shared" si="898"/>
        <v>0</v>
      </c>
      <c r="AG5724" s="340">
        <f t="shared" si="899"/>
        <v>0</v>
      </c>
      <c r="AI5724" s="340">
        <f t="shared" si="901"/>
        <v>0</v>
      </c>
      <c r="AJ5724" s="340">
        <f t="shared" si="901"/>
        <v>0</v>
      </c>
      <c r="AK5724" s="340">
        <f t="shared" si="901"/>
        <v>0</v>
      </c>
      <c r="AL5724" s="340">
        <f t="shared" si="901"/>
        <v>0</v>
      </c>
      <c r="AM5724" s="340">
        <f t="shared" si="901"/>
        <v>0</v>
      </c>
    </row>
    <row r="5725" spans="1:39" x14ac:dyDescent="0.35">
      <c r="A5725" s="337">
        <v>27638</v>
      </c>
      <c r="B5725" s="338">
        <f t="shared" si="894"/>
        <v>1975</v>
      </c>
      <c r="C5725" s="338">
        <f t="shared" si="895"/>
        <v>9</v>
      </c>
      <c r="D5725" s="338">
        <f t="shared" si="896"/>
        <v>1</v>
      </c>
      <c r="E5725" s="334">
        <v>0</v>
      </c>
      <c r="F5725" s="334">
        <v>0</v>
      </c>
      <c r="G5725" s="334">
        <v>0</v>
      </c>
      <c r="H5725" s="334">
        <v>0</v>
      </c>
      <c r="I5725" s="334">
        <v>0</v>
      </c>
      <c r="J5725" s="334">
        <v>0</v>
      </c>
      <c r="K5725" s="334">
        <v>0</v>
      </c>
      <c r="L5725" s="334">
        <v>0</v>
      </c>
      <c r="M5725" s="334">
        <v>0</v>
      </c>
      <c r="N5725" s="334">
        <v>0</v>
      </c>
      <c r="O5725" s="334">
        <v>0</v>
      </c>
      <c r="P5725" s="334">
        <v>0</v>
      </c>
      <c r="Q5725" s="334">
        <v>0</v>
      </c>
      <c r="R5725" s="334">
        <v>0</v>
      </c>
      <c r="S5725" s="334">
        <v>0</v>
      </c>
      <c r="T5725" s="334">
        <v>0</v>
      </c>
      <c r="U5725" s="334">
        <v>0</v>
      </c>
      <c r="V5725" s="334">
        <v>0</v>
      </c>
      <c r="W5725" s="334">
        <v>0</v>
      </c>
      <c r="X5725" s="334">
        <v>0</v>
      </c>
      <c r="Y5725" s="334">
        <v>0</v>
      </c>
      <c r="Z5725" s="334">
        <v>0</v>
      </c>
      <c r="AA5725" s="334">
        <v>0</v>
      </c>
      <c r="AB5725" s="334">
        <v>0</v>
      </c>
      <c r="AD5725" s="334">
        <v>0</v>
      </c>
      <c r="AE5725" s="334">
        <f t="shared" si="897"/>
        <v>0</v>
      </c>
      <c r="AF5725" s="334">
        <f t="shared" si="898"/>
        <v>0</v>
      </c>
      <c r="AG5725" s="340">
        <f t="shared" si="899"/>
        <v>0</v>
      </c>
      <c r="AI5725" s="340">
        <f t="shared" si="901"/>
        <v>0</v>
      </c>
      <c r="AJ5725" s="340">
        <f t="shared" si="901"/>
        <v>0</v>
      </c>
      <c r="AK5725" s="340">
        <f t="shared" si="901"/>
        <v>0</v>
      </c>
      <c r="AL5725" s="340">
        <f t="shared" si="901"/>
        <v>0</v>
      </c>
      <c r="AM5725" s="340">
        <f t="shared" si="901"/>
        <v>0</v>
      </c>
    </row>
    <row r="5726" spans="1:39" x14ac:dyDescent="0.35">
      <c r="A5726" s="337">
        <v>27639</v>
      </c>
      <c r="B5726" s="338">
        <f t="shared" si="894"/>
        <v>1975</v>
      </c>
      <c r="C5726" s="338">
        <f t="shared" si="895"/>
        <v>9</v>
      </c>
      <c r="D5726" s="338">
        <f t="shared" si="896"/>
        <v>2</v>
      </c>
      <c r="E5726" s="334">
        <v>0</v>
      </c>
      <c r="F5726" s="334">
        <v>0</v>
      </c>
      <c r="G5726" s="334">
        <v>0</v>
      </c>
      <c r="H5726" s="334">
        <v>0</v>
      </c>
      <c r="I5726" s="334">
        <v>0</v>
      </c>
      <c r="J5726" s="334">
        <v>0</v>
      </c>
      <c r="K5726" s="334">
        <v>0</v>
      </c>
      <c r="L5726" s="334">
        <v>0</v>
      </c>
      <c r="M5726" s="334">
        <v>0</v>
      </c>
      <c r="N5726" s="334">
        <v>0</v>
      </c>
      <c r="O5726" s="334">
        <v>0</v>
      </c>
      <c r="P5726" s="334">
        <v>0</v>
      </c>
      <c r="Q5726" s="334">
        <v>0</v>
      </c>
      <c r="R5726" s="334">
        <v>0</v>
      </c>
      <c r="S5726" s="334">
        <v>0</v>
      </c>
      <c r="T5726" s="334">
        <v>0</v>
      </c>
      <c r="U5726" s="334">
        <v>0</v>
      </c>
      <c r="V5726" s="334">
        <v>0.5</v>
      </c>
      <c r="W5726" s="334">
        <v>0.5</v>
      </c>
      <c r="X5726" s="334">
        <v>0</v>
      </c>
      <c r="Y5726" s="334">
        <v>0</v>
      </c>
      <c r="Z5726" s="334">
        <v>0</v>
      </c>
      <c r="AA5726" s="334">
        <v>0</v>
      </c>
      <c r="AB5726" s="334">
        <v>0</v>
      </c>
      <c r="AD5726" s="334">
        <v>1</v>
      </c>
      <c r="AE5726" s="334">
        <f t="shared" si="897"/>
        <v>1</v>
      </c>
      <c r="AF5726" s="334">
        <f t="shared" si="898"/>
        <v>1</v>
      </c>
      <c r="AG5726" s="340">
        <f t="shared" si="899"/>
        <v>0</v>
      </c>
      <c r="AI5726" s="340">
        <f t="shared" si="901"/>
        <v>0</v>
      </c>
      <c r="AJ5726" s="340">
        <f t="shared" si="901"/>
        <v>0</v>
      </c>
      <c r="AK5726" s="340">
        <f t="shared" si="901"/>
        <v>0</v>
      </c>
      <c r="AL5726" s="340">
        <f t="shared" si="901"/>
        <v>0</v>
      </c>
      <c r="AM5726" s="340">
        <f t="shared" si="901"/>
        <v>1</v>
      </c>
    </row>
    <row r="5727" spans="1:39" x14ac:dyDescent="0.35">
      <c r="A5727" s="337">
        <v>27640</v>
      </c>
      <c r="B5727" s="338">
        <f t="shared" si="894"/>
        <v>1975</v>
      </c>
      <c r="C5727" s="338">
        <f t="shared" si="895"/>
        <v>9</v>
      </c>
      <c r="D5727" s="338">
        <f t="shared" si="896"/>
        <v>3</v>
      </c>
      <c r="E5727" s="334">
        <v>0</v>
      </c>
      <c r="F5727" s="334">
        <v>0</v>
      </c>
      <c r="G5727" s="334">
        <v>0</v>
      </c>
      <c r="H5727" s="334">
        <v>0</v>
      </c>
      <c r="I5727" s="334">
        <v>0</v>
      </c>
      <c r="J5727" s="334">
        <v>0</v>
      </c>
      <c r="K5727" s="334">
        <v>0</v>
      </c>
      <c r="L5727" s="334">
        <v>0</v>
      </c>
      <c r="M5727" s="334">
        <v>0</v>
      </c>
      <c r="N5727" s="334">
        <v>0</v>
      </c>
      <c r="O5727" s="334">
        <v>0</v>
      </c>
      <c r="P5727" s="334">
        <v>0</v>
      </c>
      <c r="Q5727" s="334">
        <v>0</v>
      </c>
      <c r="R5727" s="334">
        <v>0</v>
      </c>
      <c r="S5727" s="334">
        <v>0</v>
      </c>
      <c r="T5727" s="334">
        <v>0</v>
      </c>
      <c r="U5727" s="334">
        <v>1.5</v>
      </c>
      <c r="V5727" s="334">
        <v>0</v>
      </c>
      <c r="W5727" s="334">
        <v>0</v>
      </c>
      <c r="X5727" s="334">
        <v>0</v>
      </c>
      <c r="Y5727" s="334">
        <v>0</v>
      </c>
      <c r="Z5727" s="334">
        <v>0</v>
      </c>
      <c r="AA5727" s="334">
        <v>0</v>
      </c>
      <c r="AB5727" s="334">
        <v>0</v>
      </c>
      <c r="AD5727" s="334">
        <v>1.5</v>
      </c>
      <c r="AE5727" s="334">
        <f t="shared" si="897"/>
        <v>1.5</v>
      </c>
      <c r="AF5727" s="334">
        <f t="shared" si="898"/>
        <v>1.5</v>
      </c>
      <c r="AG5727" s="340">
        <f t="shared" si="899"/>
        <v>0</v>
      </c>
      <c r="AI5727" s="340">
        <f t="shared" si="901"/>
        <v>0</v>
      </c>
      <c r="AJ5727" s="340">
        <f t="shared" si="901"/>
        <v>0</v>
      </c>
      <c r="AK5727" s="340">
        <f t="shared" si="901"/>
        <v>0</v>
      </c>
      <c r="AL5727" s="340">
        <f t="shared" si="901"/>
        <v>0</v>
      </c>
      <c r="AM5727" s="340">
        <f t="shared" si="901"/>
        <v>1.5</v>
      </c>
    </row>
    <row r="5728" spans="1:39" x14ac:dyDescent="0.35">
      <c r="A5728" s="337">
        <v>27641</v>
      </c>
      <c r="B5728" s="338">
        <f t="shared" si="894"/>
        <v>1975</v>
      </c>
      <c r="C5728" s="338">
        <f t="shared" si="895"/>
        <v>9</v>
      </c>
      <c r="D5728" s="338">
        <f t="shared" si="896"/>
        <v>4</v>
      </c>
      <c r="E5728" s="334">
        <v>0</v>
      </c>
      <c r="F5728" s="334">
        <v>0</v>
      </c>
      <c r="G5728" s="334">
        <v>0</v>
      </c>
      <c r="H5728" s="334">
        <v>0</v>
      </c>
      <c r="I5728" s="334">
        <v>0</v>
      </c>
      <c r="J5728" s="334">
        <v>0</v>
      </c>
      <c r="K5728" s="334">
        <v>0</v>
      </c>
      <c r="L5728" s="334">
        <v>0</v>
      </c>
      <c r="M5728" s="334">
        <v>0</v>
      </c>
      <c r="N5728" s="334">
        <v>0</v>
      </c>
      <c r="O5728" s="334">
        <v>0</v>
      </c>
      <c r="P5728" s="334">
        <v>0</v>
      </c>
      <c r="Q5728" s="334">
        <v>0</v>
      </c>
      <c r="R5728" s="334">
        <v>0</v>
      </c>
      <c r="S5728" s="334">
        <v>0</v>
      </c>
      <c r="T5728" s="334">
        <v>0</v>
      </c>
      <c r="U5728" s="334">
        <v>0</v>
      </c>
      <c r="V5728" s="334">
        <v>0</v>
      </c>
      <c r="W5728" s="334">
        <v>0</v>
      </c>
      <c r="X5728" s="334">
        <v>0</v>
      </c>
      <c r="Y5728" s="334">
        <v>0</v>
      </c>
      <c r="Z5728" s="334">
        <v>0</v>
      </c>
      <c r="AA5728" s="334">
        <v>0</v>
      </c>
      <c r="AB5728" s="334">
        <v>0</v>
      </c>
      <c r="AD5728" s="334">
        <v>0</v>
      </c>
      <c r="AE5728" s="334">
        <f t="shared" si="897"/>
        <v>0</v>
      </c>
      <c r="AF5728" s="334">
        <f t="shared" si="898"/>
        <v>0</v>
      </c>
      <c r="AG5728" s="340">
        <f t="shared" si="899"/>
        <v>0</v>
      </c>
      <c r="AI5728" s="340">
        <f t="shared" si="901"/>
        <v>0</v>
      </c>
      <c r="AJ5728" s="340">
        <f t="shared" si="901"/>
        <v>0</v>
      </c>
      <c r="AK5728" s="340">
        <f t="shared" si="901"/>
        <v>0</v>
      </c>
      <c r="AL5728" s="340">
        <f t="shared" si="901"/>
        <v>0</v>
      </c>
      <c r="AM5728" s="340">
        <f t="shared" si="901"/>
        <v>0</v>
      </c>
    </row>
    <row r="5729" spans="1:39" x14ac:dyDescent="0.35">
      <c r="A5729" s="337">
        <v>27642</v>
      </c>
      <c r="B5729" s="338">
        <f t="shared" si="894"/>
        <v>1975</v>
      </c>
      <c r="C5729" s="338">
        <f t="shared" si="895"/>
        <v>9</v>
      </c>
      <c r="D5729" s="338">
        <f t="shared" si="896"/>
        <v>5</v>
      </c>
      <c r="E5729" s="334">
        <v>0</v>
      </c>
      <c r="F5729" s="334">
        <v>0</v>
      </c>
      <c r="G5729" s="334">
        <v>0</v>
      </c>
      <c r="H5729" s="334">
        <v>0</v>
      </c>
      <c r="I5729" s="334">
        <v>0</v>
      </c>
      <c r="J5729" s="334">
        <v>0</v>
      </c>
      <c r="K5729" s="334">
        <v>0</v>
      </c>
      <c r="L5729" s="334">
        <v>0</v>
      </c>
      <c r="M5729" s="334">
        <v>0</v>
      </c>
      <c r="N5729" s="334">
        <v>0</v>
      </c>
      <c r="O5729" s="334">
        <v>0</v>
      </c>
      <c r="P5729" s="334">
        <v>0</v>
      </c>
      <c r="Q5729" s="334">
        <v>0</v>
      </c>
      <c r="R5729" s="334">
        <v>0</v>
      </c>
      <c r="S5729" s="334">
        <v>0</v>
      </c>
      <c r="T5729" s="334">
        <v>0</v>
      </c>
      <c r="U5729" s="334">
        <v>0</v>
      </c>
      <c r="V5729" s="334">
        <v>0</v>
      </c>
      <c r="W5729" s="334">
        <v>0</v>
      </c>
      <c r="X5729" s="334">
        <v>0</v>
      </c>
      <c r="Y5729" s="334">
        <v>0</v>
      </c>
      <c r="Z5729" s="334">
        <v>0</v>
      </c>
      <c r="AA5729" s="334">
        <v>0</v>
      </c>
      <c r="AB5729" s="334">
        <v>0</v>
      </c>
      <c r="AD5729" s="334">
        <v>0</v>
      </c>
      <c r="AE5729" s="334">
        <f t="shared" si="897"/>
        <v>0</v>
      </c>
      <c r="AF5729" s="334">
        <f t="shared" si="898"/>
        <v>0</v>
      </c>
      <c r="AG5729" s="340">
        <f t="shared" si="899"/>
        <v>0</v>
      </c>
      <c r="AI5729" s="340">
        <f t="shared" si="901"/>
        <v>0</v>
      </c>
      <c r="AJ5729" s="340">
        <f t="shared" si="901"/>
        <v>0</v>
      </c>
      <c r="AK5729" s="340">
        <f t="shared" si="901"/>
        <v>0</v>
      </c>
      <c r="AL5729" s="340">
        <f t="shared" si="901"/>
        <v>0</v>
      </c>
      <c r="AM5729" s="340">
        <f t="shared" si="901"/>
        <v>0</v>
      </c>
    </row>
    <row r="5730" spans="1:39" x14ac:dyDescent="0.35">
      <c r="A5730" s="337">
        <v>27643</v>
      </c>
      <c r="B5730" s="338">
        <f t="shared" si="894"/>
        <v>1975</v>
      </c>
      <c r="C5730" s="338">
        <f t="shared" si="895"/>
        <v>9</v>
      </c>
      <c r="D5730" s="338">
        <f t="shared" si="896"/>
        <v>6</v>
      </c>
      <c r="E5730" s="334">
        <v>0</v>
      </c>
      <c r="F5730" s="334">
        <v>0</v>
      </c>
      <c r="G5730" s="334">
        <v>0</v>
      </c>
      <c r="H5730" s="334">
        <v>0</v>
      </c>
      <c r="I5730" s="334">
        <v>0</v>
      </c>
      <c r="J5730" s="334">
        <v>0</v>
      </c>
      <c r="K5730" s="334">
        <v>0</v>
      </c>
      <c r="L5730" s="334">
        <v>0</v>
      </c>
      <c r="M5730" s="334">
        <v>0</v>
      </c>
      <c r="N5730" s="334">
        <v>0</v>
      </c>
      <c r="O5730" s="334">
        <v>0</v>
      </c>
      <c r="P5730" s="334">
        <v>0</v>
      </c>
      <c r="Q5730" s="334">
        <v>0</v>
      </c>
      <c r="R5730" s="334">
        <v>0</v>
      </c>
      <c r="S5730" s="334">
        <v>0</v>
      </c>
      <c r="T5730" s="334">
        <v>0</v>
      </c>
      <c r="U5730" s="334">
        <v>0</v>
      </c>
      <c r="V5730" s="334">
        <v>0</v>
      </c>
      <c r="W5730" s="334">
        <v>0</v>
      </c>
      <c r="X5730" s="334">
        <v>0</v>
      </c>
      <c r="Y5730" s="334">
        <v>0</v>
      </c>
      <c r="Z5730" s="334">
        <v>0</v>
      </c>
      <c r="AA5730" s="334">
        <v>0</v>
      </c>
      <c r="AB5730" s="334">
        <v>0</v>
      </c>
      <c r="AD5730" s="334">
        <v>0</v>
      </c>
      <c r="AE5730" s="334">
        <f t="shared" si="897"/>
        <v>0</v>
      </c>
      <c r="AF5730" s="334">
        <f t="shared" si="898"/>
        <v>0</v>
      </c>
      <c r="AG5730" s="340">
        <f t="shared" si="899"/>
        <v>0</v>
      </c>
      <c r="AI5730" s="340">
        <f t="shared" si="901"/>
        <v>0</v>
      </c>
      <c r="AJ5730" s="340">
        <f t="shared" si="901"/>
        <v>0</v>
      </c>
      <c r="AK5730" s="340">
        <f t="shared" si="901"/>
        <v>0</v>
      </c>
      <c r="AL5730" s="340">
        <f t="shared" si="901"/>
        <v>0</v>
      </c>
      <c r="AM5730" s="340">
        <f t="shared" si="901"/>
        <v>0</v>
      </c>
    </row>
    <row r="5731" spans="1:39" x14ac:dyDescent="0.35">
      <c r="A5731" s="337">
        <v>27644</v>
      </c>
      <c r="B5731" s="338">
        <f t="shared" si="894"/>
        <v>1975</v>
      </c>
      <c r="C5731" s="338">
        <f t="shared" si="895"/>
        <v>9</v>
      </c>
      <c r="D5731" s="338">
        <f t="shared" si="896"/>
        <v>7</v>
      </c>
      <c r="E5731" s="334">
        <v>0</v>
      </c>
      <c r="F5731" s="334">
        <v>0</v>
      </c>
      <c r="G5731" s="334">
        <v>0</v>
      </c>
      <c r="H5731" s="334">
        <v>0</v>
      </c>
      <c r="I5731" s="334">
        <v>0</v>
      </c>
      <c r="J5731" s="334">
        <v>0</v>
      </c>
      <c r="K5731" s="334">
        <v>0</v>
      </c>
      <c r="L5731" s="334">
        <v>0</v>
      </c>
      <c r="M5731" s="334">
        <v>0</v>
      </c>
      <c r="N5731" s="334">
        <v>0</v>
      </c>
      <c r="O5731" s="334">
        <v>0</v>
      </c>
      <c r="P5731" s="334">
        <v>0</v>
      </c>
      <c r="Q5731" s="334">
        <v>0</v>
      </c>
      <c r="R5731" s="334">
        <v>0</v>
      </c>
      <c r="S5731" s="334">
        <v>0</v>
      </c>
      <c r="T5731" s="334">
        <v>0</v>
      </c>
      <c r="U5731" s="334">
        <v>0</v>
      </c>
      <c r="V5731" s="334">
        <v>0</v>
      </c>
      <c r="W5731" s="334">
        <v>0</v>
      </c>
      <c r="X5731" s="334">
        <v>0</v>
      </c>
      <c r="Y5731" s="334">
        <v>0</v>
      </c>
      <c r="Z5731" s="334">
        <v>0</v>
      </c>
      <c r="AA5731" s="334">
        <v>0</v>
      </c>
      <c r="AB5731" s="334">
        <v>0</v>
      </c>
      <c r="AD5731" s="334">
        <v>0</v>
      </c>
      <c r="AE5731" s="334">
        <f t="shared" si="897"/>
        <v>0</v>
      </c>
      <c r="AF5731" s="334">
        <f t="shared" si="898"/>
        <v>0</v>
      </c>
      <c r="AG5731" s="340">
        <f t="shared" si="899"/>
        <v>0</v>
      </c>
      <c r="AI5731" s="340">
        <f t="shared" si="901"/>
        <v>0</v>
      </c>
      <c r="AJ5731" s="340">
        <f t="shared" si="901"/>
        <v>0</v>
      </c>
      <c r="AK5731" s="340">
        <f t="shared" si="901"/>
        <v>0</v>
      </c>
      <c r="AL5731" s="340">
        <f t="shared" si="901"/>
        <v>0</v>
      </c>
      <c r="AM5731" s="340">
        <f t="shared" si="901"/>
        <v>0</v>
      </c>
    </row>
    <row r="5732" spans="1:39" x14ac:dyDescent="0.35">
      <c r="A5732" s="337">
        <v>27645</v>
      </c>
      <c r="B5732" s="338">
        <f t="shared" si="894"/>
        <v>1975</v>
      </c>
      <c r="C5732" s="338">
        <f t="shared" si="895"/>
        <v>9</v>
      </c>
      <c r="D5732" s="338">
        <f t="shared" si="896"/>
        <v>8</v>
      </c>
      <c r="E5732" s="334">
        <v>0</v>
      </c>
      <c r="F5732" s="334">
        <v>0</v>
      </c>
      <c r="G5732" s="334">
        <v>0</v>
      </c>
      <c r="H5732" s="334">
        <v>0</v>
      </c>
      <c r="I5732" s="334">
        <v>0</v>
      </c>
      <c r="J5732" s="334">
        <v>0</v>
      </c>
      <c r="K5732" s="334">
        <v>0</v>
      </c>
      <c r="L5732" s="334">
        <v>0</v>
      </c>
      <c r="M5732" s="334">
        <v>0</v>
      </c>
      <c r="N5732" s="334">
        <v>0</v>
      </c>
      <c r="O5732" s="334">
        <v>0</v>
      </c>
      <c r="P5732" s="334">
        <v>0</v>
      </c>
      <c r="Q5732" s="334">
        <v>0</v>
      </c>
      <c r="R5732" s="334">
        <v>0</v>
      </c>
      <c r="S5732" s="334">
        <v>0</v>
      </c>
      <c r="T5732" s="334">
        <v>0</v>
      </c>
      <c r="U5732" s="334">
        <v>0</v>
      </c>
      <c r="V5732" s="334">
        <v>0</v>
      </c>
      <c r="W5732" s="334">
        <v>0</v>
      </c>
      <c r="X5732" s="334">
        <v>0</v>
      </c>
      <c r="Y5732" s="334">
        <v>0</v>
      </c>
      <c r="Z5732" s="334">
        <v>0</v>
      </c>
      <c r="AA5732" s="334">
        <v>0</v>
      </c>
      <c r="AB5732" s="334">
        <v>0</v>
      </c>
      <c r="AD5732" s="334">
        <v>0</v>
      </c>
      <c r="AE5732" s="334">
        <f t="shared" si="897"/>
        <v>0</v>
      </c>
      <c r="AF5732" s="334">
        <f t="shared" si="898"/>
        <v>0</v>
      </c>
      <c r="AG5732" s="340">
        <f t="shared" si="899"/>
        <v>0</v>
      </c>
      <c r="AI5732" s="340">
        <f t="shared" ref="AI5732:AM5747" si="902">IF($C5732=AI$1,$AF5732,0)</f>
        <v>0</v>
      </c>
      <c r="AJ5732" s="340">
        <f t="shared" si="902"/>
        <v>0</v>
      </c>
      <c r="AK5732" s="340">
        <f t="shared" si="902"/>
        <v>0</v>
      </c>
      <c r="AL5732" s="340">
        <f t="shared" si="902"/>
        <v>0</v>
      </c>
      <c r="AM5732" s="340">
        <f t="shared" si="902"/>
        <v>0</v>
      </c>
    </row>
    <row r="5733" spans="1:39" x14ac:dyDescent="0.35">
      <c r="A5733" s="337">
        <v>27646</v>
      </c>
      <c r="B5733" s="338">
        <f t="shared" si="894"/>
        <v>1975</v>
      </c>
      <c r="C5733" s="338">
        <f t="shared" si="895"/>
        <v>9</v>
      </c>
      <c r="D5733" s="338">
        <f t="shared" si="896"/>
        <v>9</v>
      </c>
      <c r="E5733" s="334">
        <v>0</v>
      </c>
      <c r="F5733" s="334">
        <v>0</v>
      </c>
      <c r="G5733" s="334">
        <v>0</v>
      </c>
      <c r="H5733" s="334">
        <v>0</v>
      </c>
      <c r="I5733" s="334">
        <v>0</v>
      </c>
      <c r="J5733" s="334">
        <v>0</v>
      </c>
      <c r="K5733" s="334">
        <v>0</v>
      </c>
      <c r="L5733" s="334">
        <v>0</v>
      </c>
      <c r="M5733" s="334">
        <v>0</v>
      </c>
      <c r="N5733" s="334">
        <v>0</v>
      </c>
      <c r="O5733" s="334">
        <v>0</v>
      </c>
      <c r="P5733" s="334">
        <v>0</v>
      </c>
      <c r="Q5733" s="334">
        <v>0</v>
      </c>
      <c r="R5733" s="334">
        <v>0</v>
      </c>
      <c r="S5733" s="334">
        <v>0</v>
      </c>
      <c r="T5733" s="334">
        <v>0</v>
      </c>
      <c r="U5733" s="334">
        <v>0</v>
      </c>
      <c r="V5733" s="334">
        <v>0</v>
      </c>
      <c r="W5733" s="334">
        <v>0</v>
      </c>
      <c r="X5733" s="334">
        <v>0</v>
      </c>
      <c r="Y5733" s="334">
        <v>0</v>
      </c>
      <c r="Z5733" s="334">
        <v>0</v>
      </c>
      <c r="AA5733" s="334">
        <v>0</v>
      </c>
      <c r="AB5733" s="334">
        <v>0</v>
      </c>
      <c r="AD5733" s="334">
        <v>0</v>
      </c>
      <c r="AE5733" s="334">
        <f t="shared" si="897"/>
        <v>0</v>
      </c>
      <c r="AF5733" s="334">
        <f t="shared" si="898"/>
        <v>0</v>
      </c>
      <c r="AG5733" s="340">
        <f t="shared" si="899"/>
        <v>0</v>
      </c>
      <c r="AI5733" s="340">
        <f t="shared" si="902"/>
        <v>0</v>
      </c>
      <c r="AJ5733" s="340">
        <f t="shared" si="902"/>
        <v>0</v>
      </c>
      <c r="AK5733" s="340">
        <f t="shared" si="902"/>
        <v>0</v>
      </c>
      <c r="AL5733" s="340">
        <f t="shared" si="902"/>
        <v>0</v>
      </c>
      <c r="AM5733" s="340">
        <f t="shared" si="902"/>
        <v>0</v>
      </c>
    </row>
    <row r="5734" spans="1:39" x14ac:dyDescent="0.35">
      <c r="A5734" s="337">
        <v>27647</v>
      </c>
      <c r="B5734" s="338">
        <f t="shared" si="894"/>
        <v>1975</v>
      </c>
      <c r="C5734" s="338">
        <f t="shared" si="895"/>
        <v>9</v>
      </c>
      <c r="D5734" s="338">
        <f t="shared" si="896"/>
        <v>10</v>
      </c>
      <c r="E5734" s="334">
        <v>0</v>
      </c>
      <c r="F5734" s="334">
        <v>0</v>
      </c>
      <c r="G5734" s="334">
        <v>0</v>
      </c>
      <c r="H5734" s="334">
        <v>0</v>
      </c>
      <c r="I5734" s="334">
        <v>0</v>
      </c>
      <c r="J5734" s="334">
        <v>0</v>
      </c>
      <c r="K5734" s="334">
        <v>0</v>
      </c>
      <c r="L5734" s="334">
        <v>0</v>
      </c>
      <c r="M5734" s="334">
        <v>0</v>
      </c>
      <c r="N5734" s="334">
        <v>0</v>
      </c>
      <c r="O5734" s="334">
        <v>0</v>
      </c>
      <c r="P5734" s="334">
        <v>0</v>
      </c>
      <c r="Q5734" s="334">
        <v>0</v>
      </c>
      <c r="R5734" s="334">
        <v>0</v>
      </c>
      <c r="S5734" s="334">
        <v>0</v>
      </c>
      <c r="T5734" s="334">
        <v>0</v>
      </c>
      <c r="U5734" s="334">
        <v>0</v>
      </c>
      <c r="V5734" s="334">
        <v>0</v>
      </c>
      <c r="W5734" s="334">
        <v>0</v>
      </c>
      <c r="X5734" s="334">
        <v>0</v>
      </c>
      <c r="Y5734" s="334">
        <v>0</v>
      </c>
      <c r="Z5734" s="334">
        <v>0</v>
      </c>
      <c r="AA5734" s="334">
        <v>0</v>
      </c>
      <c r="AB5734" s="334">
        <v>0</v>
      </c>
      <c r="AD5734" s="334">
        <v>0</v>
      </c>
      <c r="AE5734" s="334">
        <f t="shared" si="897"/>
        <v>0</v>
      </c>
      <c r="AF5734" s="334">
        <f t="shared" si="898"/>
        <v>0</v>
      </c>
      <c r="AG5734" s="340">
        <f t="shared" si="899"/>
        <v>0</v>
      </c>
      <c r="AI5734" s="340">
        <f t="shared" si="902"/>
        <v>0</v>
      </c>
      <c r="AJ5734" s="340">
        <f t="shared" si="902"/>
        <v>0</v>
      </c>
      <c r="AK5734" s="340">
        <f t="shared" si="902"/>
        <v>0</v>
      </c>
      <c r="AL5734" s="340">
        <f t="shared" si="902"/>
        <v>0</v>
      </c>
      <c r="AM5734" s="340">
        <f t="shared" si="902"/>
        <v>0</v>
      </c>
    </row>
    <row r="5735" spans="1:39" x14ac:dyDescent="0.35">
      <c r="A5735" s="337">
        <v>27648</v>
      </c>
      <c r="B5735" s="338">
        <f t="shared" si="894"/>
        <v>1975</v>
      </c>
      <c r="C5735" s="338">
        <f t="shared" si="895"/>
        <v>9</v>
      </c>
      <c r="D5735" s="338">
        <f t="shared" si="896"/>
        <v>11</v>
      </c>
      <c r="E5735" s="334">
        <v>0</v>
      </c>
      <c r="F5735" s="334">
        <v>0</v>
      </c>
      <c r="G5735" s="334">
        <v>0</v>
      </c>
      <c r="H5735" s="334">
        <v>0</v>
      </c>
      <c r="I5735" s="334">
        <v>0</v>
      </c>
      <c r="J5735" s="334">
        <v>0</v>
      </c>
      <c r="K5735" s="334">
        <v>0</v>
      </c>
      <c r="L5735" s="334">
        <v>0</v>
      </c>
      <c r="M5735" s="334">
        <v>0</v>
      </c>
      <c r="N5735" s="334">
        <v>0</v>
      </c>
      <c r="O5735" s="334">
        <v>0</v>
      </c>
      <c r="P5735" s="334">
        <v>0</v>
      </c>
      <c r="Q5735" s="334">
        <v>0</v>
      </c>
      <c r="R5735" s="334">
        <v>0</v>
      </c>
      <c r="S5735" s="334">
        <v>0</v>
      </c>
      <c r="T5735" s="334">
        <v>0</v>
      </c>
      <c r="U5735" s="334">
        <v>0</v>
      </c>
      <c r="V5735" s="334">
        <v>0</v>
      </c>
      <c r="W5735" s="334">
        <v>0</v>
      </c>
      <c r="X5735" s="334">
        <v>0</v>
      </c>
      <c r="Y5735" s="334">
        <v>0</v>
      </c>
      <c r="Z5735" s="334">
        <v>0</v>
      </c>
      <c r="AA5735" s="334">
        <v>0</v>
      </c>
      <c r="AB5735" s="334">
        <v>0</v>
      </c>
      <c r="AD5735" s="334">
        <v>0</v>
      </c>
      <c r="AE5735" s="334">
        <f t="shared" si="897"/>
        <v>0</v>
      </c>
      <c r="AF5735" s="334">
        <f t="shared" si="898"/>
        <v>0</v>
      </c>
      <c r="AG5735" s="340">
        <f t="shared" si="899"/>
        <v>0</v>
      </c>
      <c r="AI5735" s="340">
        <f t="shared" si="902"/>
        <v>0</v>
      </c>
      <c r="AJ5735" s="340">
        <f t="shared" si="902"/>
        <v>0</v>
      </c>
      <c r="AK5735" s="340">
        <f t="shared" si="902"/>
        <v>0</v>
      </c>
      <c r="AL5735" s="340">
        <f t="shared" si="902"/>
        <v>0</v>
      </c>
      <c r="AM5735" s="340">
        <f t="shared" si="902"/>
        <v>0</v>
      </c>
    </row>
    <row r="5736" spans="1:39" x14ac:dyDescent="0.35">
      <c r="A5736" s="337">
        <v>27649</v>
      </c>
      <c r="B5736" s="338">
        <f t="shared" si="894"/>
        <v>1975</v>
      </c>
      <c r="C5736" s="338">
        <f t="shared" si="895"/>
        <v>9</v>
      </c>
      <c r="D5736" s="338">
        <f t="shared" si="896"/>
        <v>12</v>
      </c>
      <c r="E5736" s="334">
        <v>0</v>
      </c>
      <c r="F5736" s="334">
        <v>0</v>
      </c>
      <c r="G5736" s="334">
        <v>0</v>
      </c>
      <c r="H5736" s="334">
        <v>0</v>
      </c>
      <c r="I5736" s="334">
        <v>0</v>
      </c>
      <c r="J5736" s="334">
        <v>0</v>
      </c>
      <c r="K5736" s="334">
        <v>0</v>
      </c>
      <c r="L5736" s="334">
        <v>0</v>
      </c>
      <c r="M5736" s="334">
        <v>0</v>
      </c>
      <c r="N5736" s="334">
        <v>0</v>
      </c>
      <c r="O5736" s="334">
        <v>0</v>
      </c>
      <c r="P5736" s="334">
        <v>0</v>
      </c>
      <c r="Q5736" s="334">
        <v>0</v>
      </c>
      <c r="R5736" s="334">
        <v>0</v>
      </c>
      <c r="S5736" s="334">
        <v>0</v>
      </c>
      <c r="T5736" s="334">
        <v>0</v>
      </c>
      <c r="U5736" s="334">
        <v>0</v>
      </c>
      <c r="V5736" s="334">
        <v>0</v>
      </c>
      <c r="W5736" s="334">
        <v>0</v>
      </c>
      <c r="X5736" s="334">
        <v>0</v>
      </c>
      <c r="Y5736" s="334">
        <v>0</v>
      </c>
      <c r="Z5736" s="334">
        <v>0</v>
      </c>
      <c r="AA5736" s="334">
        <v>0</v>
      </c>
      <c r="AB5736" s="334">
        <v>0</v>
      </c>
      <c r="AD5736" s="334">
        <v>0</v>
      </c>
      <c r="AE5736" s="334">
        <f t="shared" si="897"/>
        <v>0</v>
      </c>
      <c r="AF5736" s="334">
        <f t="shared" si="898"/>
        <v>0</v>
      </c>
      <c r="AG5736" s="340">
        <f t="shared" si="899"/>
        <v>0</v>
      </c>
      <c r="AI5736" s="340">
        <f t="shared" si="902"/>
        <v>0</v>
      </c>
      <c r="AJ5736" s="340">
        <f t="shared" si="902"/>
        <v>0</v>
      </c>
      <c r="AK5736" s="340">
        <f t="shared" si="902"/>
        <v>0</v>
      </c>
      <c r="AL5736" s="340">
        <f t="shared" si="902"/>
        <v>0</v>
      </c>
      <c r="AM5736" s="340">
        <f t="shared" si="902"/>
        <v>0</v>
      </c>
    </row>
    <row r="5737" spans="1:39" x14ac:dyDescent="0.35">
      <c r="A5737" s="337">
        <v>27650</v>
      </c>
      <c r="B5737" s="338">
        <f t="shared" si="894"/>
        <v>1975</v>
      </c>
      <c r="C5737" s="338">
        <f t="shared" si="895"/>
        <v>9</v>
      </c>
      <c r="D5737" s="338">
        <f t="shared" si="896"/>
        <v>13</v>
      </c>
      <c r="E5737" s="334">
        <v>0</v>
      </c>
      <c r="F5737" s="334">
        <v>0</v>
      </c>
      <c r="G5737" s="334">
        <v>0</v>
      </c>
      <c r="H5737" s="334">
        <v>0</v>
      </c>
      <c r="I5737" s="334">
        <v>0</v>
      </c>
      <c r="J5737" s="334">
        <v>0</v>
      </c>
      <c r="K5737" s="334">
        <v>0</v>
      </c>
      <c r="L5737" s="334">
        <v>0</v>
      </c>
      <c r="M5737" s="334">
        <v>0</v>
      </c>
      <c r="N5737" s="334">
        <v>0</v>
      </c>
      <c r="O5737" s="334">
        <v>0</v>
      </c>
      <c r="P5737" s="334">
        <v>0</v>
      </c>
      <c r="Q5737" s="334">
        <v>0</v>
      </c>
      <c r="R5737" s="334">
        <v>0</v>
      </c>
      <c r="S5737" s="334">
        <v>0</v>
      </c>
      <c r="T5737" s="334">
        <v>0</v>
      </c>
      <c r="U5737" s="334">
        <v>0</v>
      </c>
      <c r="V5737" s="334">
        <v>0</v>
      </c>
      <c r="W5737" s="334">
        <v>0</v>
      </c>
      <c r="X5737" s="334">
        <v>0</v>
      </c>
      <c r="Y5737" s="334">
        <v>0</v>
      </c>
      <c r="Z5737" s="334">
        <v>0</v>
      </c>
      <c r="AA5737" s="334">
        <v>0</v>
      </c>
      <c r="AB5737" s="334">
        <v>0</v>
      </c>
      <c r="AD5737" s="334">
        <v>0</v>
      </c>
      <c r="AE5737" s="334">
        <f t="shared" si="897"/>
        <v>0</v>
      </c>
      <c r="AF5737" s="334">
        <f t="shared" si="898"/>
        <v>0</v>
      </c>
      <c r="AG5737" s="340">
        <f t="shared" si="899"/>
        <v>0</v>
      </c>
      <c r="AI5737" s="340">
        <f t="shared" si="902"/>
        <v>0</v>
      </c>
      <c r="AJ5737" s="340">
        <f t="shared" si="902"/>
        <v>0</v>
      </c>
      <c r="AK5737" s="340">
        <f t="shared" si="902"/>
        <v>0</v>
      </c>
      <c r="AL5737" s="340">
        <f t="shared" si="902"/>
        <v>0</v>
      </c>
      <c r="AM5737" s="340">
        <f t="shared" si="902"/>
        <v>0</v>
      </c>
    </row>
    <row r="5738" spans="1:39" x14ac:dyDescent="0.35">
      <c r="A5738" s="337">
        <v>27651</v>
      </c>
      <c r="B5738" s="338">
        <f t="shared" si="894"/>
        <v>1975</v>
      </c>
      <c r="C5738" s="338">
        <f t="shared" si="895"/>
        <v>9</v>
      </c>
      <c r="D5738" s="338">
        <f t="shared" si="896"/>
        <v>14</v>
      </c>
      <c r="E5738" s="334">
        <v>0</v>
      </c>
      <c r="F5738" s="334">
        <v>0</v>
      </c>
      <c r="G5738" s="334">
        <v>0</v>
      </c>
      <c r="H5738" s="334">
        <v>0</v>
      </c>
      <c r="I5738" s="334">
        <v>0</v>
      </c>
      <c r="J5738" s="334">
        <v>0</v>
      </c>
      <c r="K5738" s="334">
        <v>0</v>
      </c>
      <c r="L5738" s="334">
        <v>0</v>
      </c>
      <c r="M5738" s="334">
        <v>0</v>
      </c>
      <c r="N5738" s="334">
        <v>0</v>
      </c>
      <c r="O5738" s="334">
        <v>0</v>
      </c>
      <c r="P5738" s="334">
        <v>0</v>
      </c>
      <c r="Q5738" s="334">
        <v>0</v>
      </c>
      <c r="R5738" s="334">
        <v>0</v>
      </c>
      <c r="S5738" s="334">
        <v>0</v>
      </c>
      <c r="T5738" s="334">
        <v>0</v>
      </c>
      <c r="U5738" s="334">
        <v>0</v>
      </c>
      <c r="V5738" s="334">
        <v>0</v>
      </c>
      <c r="W5738" s="334">
        <v>0</v>
      </c>
      <c r="X5738" s="334">
        <v>0</v>
      </c>
      <c r="Y5738" s="334">
        <v>0</v>
      </c>
      <c r="Z5738" s="334">
        <v>0</v>
      </c>
      <c r="AA5738" s="334">
        <v>0</v>
      </c>
      <c r="AB5738" s="334">
        <v>0</v>
      </c>
      <c r="AD5738" s="334">
        <v>0</v>
      </c>
      <c r="AE5738" s="334">
        <f t="shared" si="897"/>
        <v>0</v>
      </c>
      <c r="AF5738" s="334">
        <f t="shared" si="898"/>
        <v>0</v>
      </c>
      <c r="AG5738" s="340">
        <f t="shared" si="899"/>
        <v>0</v>
      </c>
      <c r="AI5738" s="340">
        <f t="shared" si="902"/>
        <v>0</v>
      </c>
      <c r="AJ5738" s="340">
        <f t="shared" si="902"/>
        <v>0</v>
      </c>
      <c r="AK5738" s="340">
        <f t="shared" si="902"/>
        <v>0</v>
      </c>
      <c r="AL5738" s="340">
        <f t="shared" si="902"/>
        <v>0</v>
      </c>
      <c r="AM5738" s="340">
        <f t="shared" si="902"/>
        <v>0</v>
      </c>
    </row>
    <row r="5739" spans="1:39" x14ac:dyDescent="0.35">
      <c r="A5739" s="337">
        <v>27652</v>
      </c>
      <c r="B5739" s="338">
        <f t="shared" si="894"/>
        <v>1975</v>
      </c>
      <c r="C5739" s="338">
        <f t="shared" si="895"/>
        <v>9</v>
      </c>
      <c r="D5739" s="338">
        <f t="shared" si="896"/>
        <v>15</v>
      </c>
      <c r="E5739" s="334">
        <v>0</v>
      </c>
      <c r="F5739" s="334">
        <v>0</v>
      </c>
      <c r="G5739" s="334">
        <v>0</v>
      </c>
      <c r="H5739" s="334">
        <v>0</v>
      </c>
      <c r="I5739" s="334">
        <v>0</v>
      </c>
      <c r="J5739" s="334">
        <v>0</v>
      </c>
      <c r="K5739" s="334">
        <v>0</v>
      </c>
      <c r="L5739" s="334">
        <v>0</v>
      </c>
      <c r="M5739" s="334">
        <v>0</v>
      </c>
      <c r="N5739" s="334">
        <v>0</v>
      </c>
      <c r="O5739" s="334">
        <v>0</v>
      </c>
      <c r="P5739" s="334">
        <v>0</v>
      </c>
      <c r="Q5739" s="334">
        <v>0</v>
      </c>
      <c r="R5739" s="334">
        <v>0</v>
      </c>
      <c r="S5739" s="334">
        <v>0</v>
      </c>
      <c r="T5739" s="334">
        <v>0</v>
      </c>
      <c r="U5739" s="334">
        <v>0</v>
      </c>
      <c r="V5739" s="334">
        <v>0</v>
      </c>
      <c r="W5739" s="334">
        <v>0</v>
      </c>
      <c r="X5739" s="334">
        <v>0</v>
      </c>
      <c r="Y5739" s="334">
        <v>0</v>
      </c>
      <c r="Z5739" s="334">
        <v>0</v>
      </c>
      <c r="AA5739" s="334">
        <v>0</v>
      </c>
      <c r="AB5739" s="334">
        <v>0</v>
      </c>
      <c r="AD5739" s="334">
        <v>0</v>
      </c>
      <c r="AE5739" s="334">
        <f t="shared" si="897"/>
        <v>0</v>
      </c>
      <c r="AF5739" s="334">
        <f t="shared" si="898"/>
        <v>0</v>
      </c>
      <c r="AG5739" s="340">
        <f t="shared" si="899"/>
        <v>0</v>
      </c>
      <c r="AI5739" s="340">
        <f t="shared" si="902"/>
        <v>0</v>
      </c>
      <c r="AJ5739" s="340">
        <f t="shared" si="902"/>
        <v>0</v>
      </c>
      <c r="AK5739" s="340">
        <f t="shared" si="902"/>
        <v>0</v>
      </c>
      <c r="AL5739" s="340">
        <f t="shared" si="902"/>
        <v>0</v>
      </c>
      <c r="AM5739" s="340">
        <f t="shared" si="902"/>
        <v>0</v>
      </c>
    </row>
    <row r="5740" spans="1:39" x14ac:dyDescent="0.35">
      <c r="A5740" s="337">
        <v>27653</v>
      </c>
      <c r="B5740" s="338">
        <f t="shared" si="894"/>
        <v>1975</v>
      </c>
      <c r="C5740" s="338">
        <f t="shared" si="895"/>
        <v>9</v>
      </c>
      <c r="D5740" s="338">
        <f t="shared" si="896"/>
        <v>16</v>
      </c>
      <c r="E5740" s="334">
        <v>0</v>
      </c>
      <c r="F5740" s="334">
        <v>0</v>
      </c>
      <c r="G5740" s="334">
        <v>0</v>
      </c>
      <c r="H5740" s="334">
        <v>0</v>
      </c>
      <c r="I5740" s="334">
        <v>0</v>
      </c>
      <c r="J5740" s="334">
        <v>0</v>
      </c>
      <c r="K5740" s="334">
        <v>0</v>
      </c>
      <c r="L5740" s="334">
        <v>0</v>
      </c>
      <c r="M5740" s="334">
        <v>0</v>
      </c>
      <c r="N5740" s="334">
        <v>0</v>
      </c>
      <c r="O5740" s="334">
        <v>0</v>
      </c>
      <c r="P5740" s="334">
        <v>0</v>
      </c>
      <c r="Q5740" s="334">
        <v>0</v>
      </c>
      <c r="R5740" s="334">
        <v>0</v>
      </c>
      <c r="S5740" s="334">
        <v>0</v>
      </c>
      <c r="T5740" s="334">
        <v>0.5</v>
      </c>
      <c r="U5740" s="334">
        <v>0</v>
      </c>
      <c r="V5740" s="334">
        <v>0</v>
      </c>
      <c r="W5740" s="334">
        <v>1</v>
      </c>
      <c r="X5740" s="334">
        <v>0</v>
      </c>
      <c r="Y5740" s="334">
        <v>0</v>
      </c>
      <c r="Z5740" s="334">
        <v>3</v>
      </c>
      <c r="AA5740" s="334">
        <v>0.8</v>
      </c>
      <c r="AB5740" s="334">
        <v>1.8</v>
      </c>
      <c r="AD5740" s="334">
        <v>7.1</v>
      </c>
      <c r="AE5740" s="334">
        <f t="shared" si="897"/>
        <v>7.1</v>
      </c>
      <c r="AF5740" s="334">
        <f t="shared" si="898"/>
        <v>7.1</v>
      </c>
      <c r="AG5740" s="340">
        <f t="shared" si="899"/>
        <v>0</v>
      </c>
      <c r="AI5740" s="340">
        <f t="shared" si="902"/>
        <v>0</v>
      </c>
      <c r="AJ5740" s="340">
        <f t="shared" si="902"/>
        <v>0</v>
      </c>
      <c r="AK5740" s="340">
        <f t="shared" si="902"/>
        <v>0</v>
      </c>
      <c r="AL5740" s="340">
        <f t="shared" si="902"/>
        <v>0</v>
      </c>
      <c r="AM5740" s="340">
        <f t="shared" si="902"/>
        <v>7.1</v>
      </c>
    </row>
    <row r="5741" spans="1:39" x14ac:dyDescent="0.35">
      <c r="A5741" s="337">
        <v>27654</v>
      </c>
      <c r="B5741" s="338">
        <f t="shared" si="894"/>
        <v>1975</v>
      </c>
      <c r="C5741" s="338">
        <f t="shared" si="895"/>
        <v>9</v>
      </c>
      <c r="D5741" s="338">
        <f t="shared" si="896"/>
        <v>17</v>
      </c>
      <c r="E5741" s="334">
        <v>2.7</v>
      </c>
      <c r="F5741" s="334">
        <v>1.3</v>
      </c>
      <c r="G5741" s="334">
        <v>1.3</v>
      </c>
      <c r="H5741" s="334">
        <v>0.8</v>
      </c>
      <c r="I5741" s="334">
        <v>1.3</v>
      </c>
      <c r="J5741" s="334">
        <v>1.2</v>
      </c>
      <c r="K5741" s="334">
        <v>1.3</v>
      </c>
      <c r="L5741" s="334">
        <v>0.3</v>
      </c>
      <c r="M5741" s="334">
        <v>0</v>
      </c>
      <c r="N5741" s="334">
        <v>0</v>
      </c>
      <c r="O5741" s="334">
        <v>0</v>
      </c>
      <c r="P5741" s="334">
        <v>0</v>
      </c>
      <c r="Q5741" s="334">
        <v>0</v>
      </c>
      <c r="R5741" s="334">
        <v>0</v>
      </c>
      <c r="S5741" s="334">
        <v>0</v>
      </c>
      <c r="T5741" s="334">
        <v>0</v>
      </c>
      <c r="U5741" s="334">
        <v>0</v>
      </c>
      <c r="V5741" s="334">
        <v>0</v>
      </c>
      <c r="W5741" s="334">
        <v>0</v>
      </c>
      <c r="X5741" s="334">
        <v>0</v>
      </c>
      <c r="Y5741" s="334">
        <v>0</v>
      </c>
      <c r="Z5741" s="334">
        <v>0</v>
      </c>
      <c r="AA5741" s="334">
        <v>0</v>
      </c>
      <c r="AB5741" s="334">
        <v>0</v>
      </c>
      <c r="AD5741" s="334">
        <v>10.199999999999999</v>
      </c>
      <c r="AE5741" s="334">
        <f t="shared" si="897"/>
        <v>10.199999999999999</v>
      </c>
      <c r="AF5741" s="334">
        <f t="shared" si="898"/>
        <v>10.200000000000001</v>
      </c>
      <c r="AG5741" s="340">
        <f t="shared" si="899"/>
        <v>1.7763568394002505E-15</v>
      </c>
      <c r="AI5741" s="340">
        <f t="shared" si="902"/>
        <v>0</v>
      </c>
      <c r="AJ5741" s="340">
        <f t="shared" si="902"/>
        <v>0</v>
      </c>
      <c r="AK5741" s="340">
        <f t="shared" si="902"/>
        <v>0</v>
      </c>
      <c r="AL5741" s="340">
        <f t="shared" si="902"/>
        <v>0</v>
      </c>
      <c r="AM5741" s="340">
        <f t="shared" si="902"/>
        <v>10.200000000000001</v>
      </c>
    </row>
    <row r="5742" spans="1:39" x14ac:dyDescent="0.35">
      <c r="A5742" s="337">
        <v>27655</v>
      </c>
      <c r="B5742" s="338">
        <f t="shared" si="894"/>
        <v>1975</v>
      </c>
      <c r="C5742" s="338">
        <f t="shared" si="895"/>
        <v>9</v>
      </c>
      <c r="D5742" s="338">
        <f t="shared" si="896"/>
        <v>18</v>
      </c>
      <c r="E5742" s="334">
        <v>0</v>
      </c>
      <c r="F5742" s="334">
        <v>0.3</v>
      </c>
      <c r="G5742" s="334">
        <v>0</v>
      </c>
      <c r="H5742" s="334">
        <v>0</v>
      </c>
      <c r="I5742" s="334">
        <v>0</v>
      </c>
      <c r="J5742" s="334">
        <v>0</v>
      </c>
      <c r="K5742" s="334">
        <v>0.5</v>
      </c>
      <c r="L5742" s="334">
        <v>0.5</v>
      </c>
      <c r="M5742" s="334">
        <v>0</v>
      </c>
      <c r="N5742" s="334">
        <v>0</v>
      </c>
      <c r="O5742" s="334">
        <v>0</v>
      </c>
      <c r="P5742" s="334">
        <v>0</v>
      </c>
      <c r="Q5742" s="334">
        <v>0</v>
      </c>
      <c r="R5742" s="334">
        <v>0</v>
      </c>
      <c r="S5742" s="334">
        <v>0</v>
      </c>
      <c r="T5742" s="334">
        <v>0</v>
      </c>
      <c r="U5742" s="334">
        <v>0</v>
      </c>
      <c r="V5742" s="334">
        <v>0</v>
      </c>
      <c r="W5742" s="334">
        <v>0</v>
      </c>
      <c r="X5742" s="334">
        <v>0</v>
      </c>
      <c r="Y5742" s="334">
        <v>0</v>
      </c>
      <c r="Z5742" s="334">
        <v>0</v>
      </c>
      <c r="AA5742" s="334">
        <v>0</v>
      </c>
      <c r="AB5742" s="334">
        <v>0</v>
      </c>
      <c r="AD5742" s="334">
        <v>1.3</v>
      </c>
      <c r="AE5742" s="334">
        <f t="shared" si="897"/>
        <v>1.3</v>
      </c>
      <c r="AF5742" s="334">
        <f t="shared" si="898"/>
        <v>1.3</v>
      </c>
      <c r="AG5742" s="340">
        <f t="shared" si="899"/>
        <v>0</v>
      </c>
      <c r="AI5742" s="340">
        <f t="shared" si="902"/>
        <v>0</v>
      </c>
      <c r="AJ5742" s="340">
        <f t="shared" si="902"/>
        <v>0</v>
      </c>
      <c r="AK5742" s="340">
        <f t="shared" si="902"/>
        <v>0</v>
      </c>
      <c r="AL5742" s="340">
        <f t="shared" si="902"/>
        <v>0</v>
      </c>
      <c r="AM5742" s="340">
        <f t="shared" si="902"/>
        <v>1.3</v>
      </c>
    </row>
    <row r="5743" spans="1:39" x14ac:dyDescent="0.35">
      <c r="A5743" s="337">
        <v>27656</v>
      </c>
      <c r="B5743" s="338">
        <f t="shared" si="894"/>
        <v>1975</v>
      </c>
      <c r="C5743" s="338">
        <f t="shared" si="895"/>
        <v>9</v>
      </c>
      <c r="D5743" s="338">
        <f t="shared" si="896"/>
        <v>19</v>
      </c>
      <c r="E5743" s="334">
        <v>0</v>
      </c>
      <c r="F5743" s="334">
        <v>0</v>
      </c>
      <c r="G5743" s="334">
        <v>0</v>
      </c>
      <c r="H5743" s="334">
        <v>0</v>
      </c>
      <c r="I5743" s="334">
        <v>0</v>
      </c>
      <c r="J5743" s="334">
        <v>0</v>
      </c>
      <c r="K5743" s="334">
        <v>0</v>
      </c>
      <c r="L5743" s="334">
        <v>0</v>
      </c>
      <c r="M5743" s="334">
        <v>0</v>
      </c>
      <c r="N5743" s="334">
        <v>0</v>
      </c>
      <c r="O5743" s="334">
        <v>0</v>
      </c>
      <c r="P5743" s="334">
        <v>0</v>
      </c>
      <c r="Q5743" s="334">
        <v>0</v>
      </c>
      <c r="R5743" s="334">
        <v>0</v>
      </c>
      <c r="S5743" s="334">
        <v>0</v>
      </c>
      <c r="T5743" s="334">
        <v>0</v>
      </c>
      <c r="U5743" s="334">
        <v>0</v>
      </c>
      <c r="V5743" s="334">
        <v>0</v>
      </c>
      <c r="W5743" s="334">
        <v>0</v>
      </c>
      <c r="X5743" s="334">
        <v>0</v>
      </c>
      <c r="Y5743" s="334">
        <v>0</v>
      </c>
      <c r="Z5743" s="334">
        <v>0</v>
      </c>
      <c r="AA5743" s="334">
        <v>0</v>
      </c>
      <c r="AB5743" s="334">
        <v>0</v>
      </c>
      <c r="AD5743" s="334">
        <v>0</v>
      </c>
      <c r="AE5743" s="334">
        <f t="shared" si="897"/>
        <v>0</v>
      </c>
      <c r="AF5743" s="334">
        <f t="shared" si="898"/>
        <v>0</v>
      </c>
      <c r="AG5743" s="340">
        <f t="shared" si="899"/>
        <v>0</v>
      </c>
      <c r="AI5743" s="340">
        <f t="shared" si="902"/>
        <v>0</v>
      </c>
      <c r="AJ5743" s="340">
        <f t="shared" si="902"/>
        <v>0</v>
      </c>
      <c r="AK5743" s="340">
        <f t="shared" si="902"/>
        <v>0</v>
      </c>
      <c r="AL5743" s="340">
        <f t="shared" si="902"/>
        <v>0</v>
      </c>
      <c r="AM5743" s="340">
        <f t="shared" si="902"/>
        <v>0</v>
      </c>
    </row>
    <row r="5744" spans="1:39" x14ac:dyDescent="0.35">
      <c r="A5744" s="337">
        <v>27657</v>
      </c>
      <c r="B5744" s="338">
        <f t="shared" si="894"/>
        <v>1975</v>
      </c>
      <c r="C5744" s="338">
        <f t="shared" si="895"/>
        <v>9</v>
      </c>
      <c r="D5744" s="338">
        <f t="shared" si="896"/>
        <v>20</v>
      </c>
      <c r="E5744" s="334">
        <v>0</v>
      </c>
      <c r="F5744" s="334">
        <v>0</v>
      </c>
      <c r="G5744" s="334">
        <v>0</v>
      </c>
      <c r="H5744" s="334">
        <v>0</v>
      </c>
      <c r="I5744" s="334">
        <v>0</v>
      </c>
      <c r="J5744" s="334">
        <v>0</v>
      </c>
      <c r="K5744" s="334">
        <v>0</v>
      </c>
      <c r="L5744" s="334">
        <v>0</v>
      </c>
      <c r="M5744" s="334">
        <v>0</v>
      </c>
      <c r="N5744" s="334">
        <v>0</v>
      </c>
      <c r="O5744" s="334">
        <v>0</v>
      </c>
      <c r="P5744" s="334">
        <v>0</v>
      </c>
      <c r="Q5744" s="334">
        <v>0</v>
      </c>
      <c r="R5744" s="334">
        <v>0</v>
      </c>
      <c r="S5744" s="334">
        <v>0</v>
      </c>
      <c r="T5744" s="334">
        <v>0</v>
      </c>
      <c r="U5744" s="334">
        <v>0</v>
      </c>
      <c r="V5744" s="334">
        <v>0</v>
      </c>
      <c r="W5744" s="334">
        <v>0</v>
      </c>
      <c r="X5744" s="334">
        <v>0</v>
      </c>
      <c r="Y5744" s="334">
        <v>0</v>
      </c>
      <c r="Z5744" s="334">
        <v>0</v>
      </c>
      <c r="AA5744" s="334">
        <v>0</v>
      </c>
      <c r="AB5744" s="334">
        <v>0</v>
      </c>
      <c r="AD5744" s="334">
        <v>0</v>
      </c>
      <c r="AE5744" s="334">
        <f t="shared" si="897"/>
        <v>0</v>
      </c>
      <c r="AF5744" s="334">
        <f t="shared" si="898"/>
        <v>0</v>
      </c>
      <c r="AG5744" s="340">
        <f t="shared" si="899"/>
        <v>0</v>
      </c>
      <c r="AI5744" s="340">
        <f t="shared" si="902"/>
        <v>0</v>
      </c>
      <c r="AJ5744" s="340">
        <f t="shared" si="902"/>
        <v>0</v>
      </c>
      <c r="AK5744" s="340">
        <f t="shared" si="902"/>
        <v>0</v>
      </c>
      <c r="AL5744" s="340">
        <f t="shared" si="902"/>
        <v>0</v>
      </c>
      <c r="AM5744" s="340">
        <f t="shared" si="902"/>
        <v>0</v>
      </c>
    </row>
    <row r="5745" spans="1:39" x14ac:dyDescent="0.35">
      <c r="A5745" s="337">
        <v>27658</v>
      </c>
      <c r="B5745" s="338">
        <f t="shared" si="894"/>
        <v>1975</v>
      </c>
      <c r="C5745" s="338">
        <f t="shared" si="895"/>
        <v>9</v>
      </c>
      <c r="D5745" s="338">
        <f t="shared" si="896"/>
        <v>21</v>
      </c>
      <c r="E5745" s="334">
        <v>0</v>
      </c>
      <c r="F5745" s="334">
        <v>0</v>
      </c>
      <c r="G5745" s="334">
        <v>0</v>
      </c>
      <c r="H5745" s="334">
        <v>0</v>
      </c>
      <c r="I5745" s="334">
        <v>0</v>
      </c>
      <c r="J5745" s="334">
        <v>0</v>
      </c>
      <c r="K5745" s="334">
        <v>0</v>
      </c>
      <c r="L5745" s="334">
        <v>0</v>
      </c>
      <c r="M5745" s="334">
        <v>0</v>
      </c>
      <c r="N5745" s="334">
        <v>0</v>
      </c>
      <c r="O5745" s="334">
        <v>0</v>
      </c>
      <c r="P5745" s="334">
        <v>0</v>
      </c>
      <c r="Q5745" s="334">
        <v>0</v>
      </c>
      <c r="R5745" s="334">
        <v>0</v>
      </c>
      <c r="S5745" s="334">
        <v>0</v>
      </c>
      <c r="T5745" s="334">
        <v>0</v>
      </c>
      <c r="U5745" s="334">
        <v>0</v>
      </c>
      <c r="V5745" s="334">
        <v>0</v>
      </c>
      <c r="W5745" s="334">
        <v>0</v>
      </c>
      <c r="X5745" s="334">
        <v>0</v>
      </c>
      <c r="Y5745" s="334">
        <v>0</v>
      </c>
      <c r="Z5745" s="334">
        <v>0</v>
      </c>
      <c r="AA5745" s="334">
        <v>0</v>
      </c>
      <c r="AB5745" s="334">
        <v>0</v>
      </c>
      <c r="AD5745" s="334">
        <v>0</v>
      </c>
      <c r="AE5745" s="334">
        <f t="shared" si="897"/>
        <v>0</v>
      </c>
      <c r="AF5745" s="334">
        <f t="shared" si="898"/>
        <v>0</v>
      </c>
      <c r="AG5745" s="340">
        <f t="shared" si="899"/>
        <v>0</v>
      </c>
      <c r="AI5745" s="340">
        <f t="shared" si="902"/>
        <v>0</v>
      </c>
      <c r="AJ5745" s="340">
        <f t="shared" si="902"/>
        <v>0</v>
      </c>
      <c r="AK5745" s="340">
        <f t="shared" si="902"/>
        <v>0</v>
      </c>
      <c r="AL5745" s="340">
        <f t="shared" si="902"/>
        <v>0</v>
      </c>
      <c r="AM5745" s="340">
        <f t="shared" si="902"/>
        <v>0</v>
      </c>
    </row>
    <row r="5746" spans="1:39" x14ac:dyDescent="0.35">
      <c r="A5746" s="337">
        <v>27659</v>
      </c>
      <c r="B5746" s="338">
        <f t="shared" si="894"/>
        <v>1975</v>
      </c>
      <c r="C5746" s="338">
        <f t="shared" si="895"/>
        <v>9</v>
      </c>
      <c r="D5746" s="338">
        <f t="shared" si="896"/>
        <v>22</v>
      </c>
      <c r="E5746" s="334">
        <v>0</v>
      </c>
      <c r="F5746" s="334">
        <v>0</v>
      </c>
      <c r="G5746" s="334">
        <v>0</v>
      </c>
      <c r="H5746" s="334">
        <v>0</v>
      </c>
      <c r="I5746" s="334">
        <v>0</v>
      </c>
      <c r="J5746" s="334">
        <v>0</v>
      </c>
      <c r="K5746" s="334">
        <v>0</v>
      </c>
      <c r="L5746" s="334">
        <v>0</v>
      </c>
      <c r="M5746" s="334">
        <v>0</v>
      </c>
      <c r="N5746" s="334">
        <v>0</v>
      </c>
      <c r="O5746" s="334">
        <v>0</v>
      </c>
      <c r="P5746" s="334">
        <v>0</v>
      </c>
      <c r="Q5746" s="334">
        <v>0</v>
      </c>
      <c r="R5746" s="334">
        <v>0</v>
      </c>
      <c r="S5746" s="334">
        <v>0</v>
      </c>
      <c r="T5746" s="334">
        <v>0</v>
      </c>
      <c r="U5746" s="334">
        <v>0</v>
      </c>
      <c r="V5746" s="334">
        <v>0</v>
      </c>
      <c r="W5746" s="334">
        <v>0</v>
      </c>
      <c r="X5746" s="334">
        <v>0</v>
      </c>
      <c r="Y5746" s="334">
        <v>0</v>
      </c>
      <c r="Z5746" s="334">
        <v>0</v>
      </c>
      <c r="AA5746" s="334">
        <v>0</v>
      </c>
      <c r="AB5746" s="334">
        <v>0</v>
      </c>
      <c r="AD5746" s="334">
        <v>0</v>
      </c>
      <c r="AE5746" s="334">
        <f t="shared" si="897"/>
        <v>0</v>
      </c>
      <c r="AF5746" s="334">
        <f t="shared" si="898"/>
        <v>0</v>
      </c>
      <c r="AG5746" s="340">
        <f t="shared" si="899"/>
        <v>0</v>
      </c>
      <c r="AI5746" s="340">
        <f t="shared" si="902"/>
        <v>0</v>
      </c>
      <c r="AJ5746" s="340">
        <f t="shared" si="902"/>
        <v>0</v>
      </c>
      <c r="AK5746" s="340">
        <f t="shared" si="902"/>
        <v>0</v>
      </c>
      <c r="AL5746" s="340">
        <f t="shared" si="902"/>
        <v>0</v>
      </c>
      <c r="AM5746" s="340">
        <f t="shared" si="902"/>
        <v>0</v>
      </c>
    </row>
    <row r="5747" spans="1:39" x14ac:dyDescent="0.35">
      <c r="A5747" s="337">
        <v>27660</v>
      </c>
      <c r="B5747" s="338">
        <f t="shared" si="894"/>
        <v>1975</v>
      </c>
      <c r="C5747" s="338">
        <f t="shared" si="895"/>
        <v>9</v>
      </c>
      <c r="D5747" s="338">
        <f t="shared" si="896"/>
        <v>23</v>
      </c>
      <c r="E5747" s="334">
        <v>0</v>
      </c>
      <c r="F5747" s="334">
        <v>0</v>
      </c>
      <c r="G5747" s="334">
        <v>0</v>
      </c>
      <c r="H5747" s="334">
        <v>0</v>
      </c>
      <c r="I5747" s="334">
        <v>0</v>
      </c>
      <c r="J5747" s="334">
        <v>0</v>
      </c>
      <c r="K5747" s="334">
        <v>0</v>
      </c>
      <c r="L5747" s="334">
        <v>0</v>
      </c>
      <c r="M5747" s="334">
        <v>0</v>
      </c>
      <c r="N5747" s="334">
        <v>0</v>
      </c>
      <c r="O5747" s="334">
        <v>0</v>
      </c>
      <c r="P5747" s="334">
        <v>0</v>
      </c>
      <c r="Q5747" s="334">
        <v>0</v>
      </c>
      <c r="R5747" s="334">
        <v>0</v>
      </c>
      <c r="S5747" s="334">
        <v>0</v>
      </c>
      <c r="T5747" s="334">
        <v>0</v>
      </c>
      <c r="U5747" s="334">
        <v>0</v>
      </c>
      <c r="V5747" s="334">
        <v>0</v>
      </c>
      <c r="W5747" s="334">
        <v>0</v>
      </c>
      <c r="X5747" s="334">
        <v>0</v>
      </c>
      <c r="Y5747" s="334">
        <v>0</v>
      </c>
      <c r="Z5747" s="334">
        <v>0</v>
      </c>
      <c r="AA5747" s="334">
        <v>0</v>
      </c>
      <c r="AB5747" s="334">
        <v>0</v>
      </c>
      <c r="AD5747" s="334">
        <v>0</v>
      </c>
      <c r="AE5747" s="334">
        <f t="shared" si="897"/>
        <v>0</v>
      </c>
      <c r="AF5747" s="334">
        <f t="shared" si="898"/>
        <v>0</v>
      </c>
      <c r="AG5747" s="340">
        <f t="shared" si="899"/>
        <v>0</v>
      </c>
      <c r="AI5747" s="340">
        <f t="shared" si="902"/>
        <v>0</v>
      </c>
      <c r="AJ5747" s="340">
        <f t="shared" si="902"/>
        <v>0</v>
      </c>
      <c r="AK5747" s="340">
        <f t="shared" si="902"/>
        <v>0</v>
      </c>
      <c r="AL5747" s="340">
        <f t="shared" si="902"/>
        <v>0</v>
      </c>
      <c r="AM5747" s="340">
        <f t="shared" si="902"/>
        <v>0</v>
      </c>
    </row>
    <row r="5748" spans="1:39" x14ac:dyDescent="0.35">
      <c r="A5748" s="337">
        <v>27661</v>
      </c>
      <c r="B5748" s="338">
        <f t="shared" si="894"/>
        <v>1975</v>
      </c>
      <c r="C5748" s="338">
        <f t="shared" si="895"/>
        <v>9</v>
      </c>
      <c r="D5748" s="338">
        <f t="shared" si="896"/>
        <v>24</v>
      </c>
      <c r="E5748" s="334">
        <v>0</v>
      </c>
      <c r="F5748" s="334">
        <v>0</v>
      </c>
      <c r="G5748" s="334">
        <v>0</v>
      </c>
      <c r="H5748" s="334">
        <v>0</v>
      </c>
      <c r="I5748" s="334">
        <v>0</v>
      </c>
      <c r="J5748" s="334">
        <v>0</v>
      </c>
      <c r="K5748" s="334">
        <v>0</v>
      </c>
      <c r="L5748" s="334">
        <v>0</v>
      </c>
      <c r="M5748" s="334">
        <v>0</v>
      </c>
      <c r="N5748" s="334">
        <v>0</v>
      </c>
      <c r="O5748" s="334">
        <v>0</v>
      </c>
      <c r="P5748" s="334">
        <v>0</v>
      </c>
      <c r="Q5748" s="334">
        <v>0</v>
      </c>
      <c r="R5748" s="334">
        <v>0</v>
      </c>
      <c r="S5748" s="334">
        <v>0</v>
      </c>
      <c r="T5748" s="334">
        <v>0</v>
      </c>
      <c r="U5748" s="334">
        <v>0</v>
      </c>
      <c r="V5748" s="334">
        <v>0</v>
      </c>
      <c r="W5748" s="334">
        <v>0</v>
      </c>
      <c r="X5748" s="334">
        <v>0</v>
      </c>
      <c r="Y5748" s="334">
        <v>0</v>
      </c>
      <c r="Z5748" s="334">
        <v>0</v>
      </c>
      <c r="AA5748" s="334">
        <v>0</v>
      </c>
      <c r="AB5748" s="334">
        <v>0</v>
      </c>
      <c r="AD5748" s="334">
        <v>0</v>
      </c>
      <c r="AE5748" s="334">
        <f t="shared" si="897"/>
        <v>0</v>
      </c>
      <c r="AF5748" s="334">
        <f t="shared" si="898"/>
        <v>0</v>
      </c>
      <c r="AG5748" s="340">
        <f t="shared" si="899"/>
        <v>0</v>
      </c>
      <c r="AI5748" s="340">
        <f t="shared" ref="AI5748:AM5763" si="903">IF($C5748=AI$1,$AF5748,0)</f>
        <v>0</v>
      </c>
      <c r="AJ5748" s="340">
        <f t="shared" si="903"/>
        <v>0</v>
      </c>
      <c r="AK5748" s="340">
        <f t="shared" si="903"/>
        <v>0</v>
      </c>
      <c r="AL5748" s="340">
        <f t="shared" si="903"/>
        <v>0</v>
      </c>
      <c r="AM5748" s="340">
        <f t="shared" si="903"/>
        <v>0</v>
      </c>
    </row>
    <row r="5749" spans="1:39" x14ac:dyDescent="0.35">
      <c r="A5749" s="337">
        <v>27662</v>
      </c>
      <c r="B5749" s="338">
        <f t="shared" si="894"/>
        <v>1975</v>
      </c>
      <c r="C5749" s="338">
        <f t="shared" si="895"/>
        <v>9</v>
      </c>
      <c r="D5749" s="338">
        <f t="shared" si="896"/>
        <v>25</v>
      </c>
      <c r="E5749" s="334">
        <v>0</v>
      </c>
      <c r="F5749" s="334">
        <v>0</v>
      </c>
      <c r="G5749" s="334">
        <v>0</v>
      </c>
      <c r="H5749" s="334">
        <v>0</v>
      </c>
      <c r="I5749" s="334">
        <v>0</v>
      </c>
      <c r="J5749" s="334">
        <v>0</v>
      </c>
      <c r="K5749" s="334">
        <v>0</v>
      </c>
      <c r="L5749" s="334">
        <v>0</v>
      </c>
      <c r="M5749" s="334">
        <v>0</v>
      </c>
      <c r="N5749" s="334">
        <v>0</v>
      </c>
      <c r="O5749" s="334">
        <v>0</v>
      </c>
      <c r="P5749" s="334">
        <v>0</v>
      </c>
      <c r="Q5749" s="334">
        <v>0</v>
      </c>
      <c r="R5749" s="334">
        <v>0</v>
      </c>
      <c r="S5749" s="334">
        <v>0</v>
      </c>
      <c r="T5749" s="334">
        <v>0</v>
      </c>
      <c r="U5749" s="334">
        <v>0</v>
      </c>
      <c r="V5749" s="334">
        <v>0</v>
      </c>
      <c r="W5749" s="334">
        <v>1</v>
      </c>
      <c r="X5749" s="334">
        <v>0</v>
      </c>
      <c r="Y5749" s="334">
        <v>0</v>
      </c>
      <c r="Z5749" s="334">
        <v>0</v>
      </c>
      <c r="AA5749" s="334">
        <v>0</v>
      </c>
      <c r="AB5749" s="334">
        <v>0</v>
      </c>
      <c r="AD5749" s="334">
        <v>1</v>
      </c>
      <c r="AE5749" s="334">
        <f t="shared" si="897"/>
        <v>1</v>
      </c>
      <c r="AF5749" s="334">
        <f t="shared" si="898"/>
        <v>1</v>
      </c>
      <c r="AG5749" s="340">
        <f t="shared" si="899"/>
        <v>0</v>
      </c>
      <c r="AI5749" s="340">
        <f t="shared" si="903"/>
        <v>0</v>
      </c>
      <c r="AJ5749" s="340">
        <f t="shared" si="903"/>
        <v>0</v>
      </c>
      <c r="AK5749" s="340">
        <f t="shared" si="903"/>
        <v>0</v>
      </c>
      <c r="AL5749" s="340">
        <f t="shared" si="903"/>
        <v>0</v>
      </c>
      <c r="AM5749" s="340">
        <f t="shared" si="903"/>
        <v>1</v>
      </c>
    </row>
    <row r="5750" spans="1:39" x14ac:dyDescent="0.35">
      <c r="A5750" s="337">
        <v>27663</v>
      </c>
      <c r="B5750" s="338">
        <f t="shared" si="894"/>
        <v>1975</v>
      </c>
      <c r="C5750" s="338">
        <f t="shared" si="895"/>
        <v>9</v>
      </c>
      <c r="D5750" s="338">
        <f t="shared" si="896"/>
        <v>26</v>
      </c>
      <c r="E5750" s="334">
        <v>0</v>
      </c>
      <c r="F5750" s="334">
        <v>0</v>
      </c>
      <c r="G5750" s="334">
        <v>0</v>
      </c>
      <c r="H5750" s="334">
        <v>0</v>
      </c>
      <c r="I5750" s="334">
        <v>0</v>
      </c>
      <c r="J5750" s="334">
        <v>0</v>
      </c>
      <c r="K5750" s="334">
        <v>0</v>
      </c>
      <c r="L5750" s="334">
        <v>0</v>
      </c>
      <c r="M5750" s="334">
        <v>0</v>
      </c>
      <c r="N5750" s="334">
        <v>0</v>
      </c>
      <c r="O5750" s="334">
        <v>0</v>
      </c>
      <c r="P5750" s="334">
        <v>0</v>
      </c>
      <c r="Q5750" s="334">
        <v>0</v>
      </c>
      <c r="R5750" s="334">
        <v>0</v>
      </c>
      <c r="S5750" s="334">
        <v>0</v>
      </c>
      <c r="T5750" s="334">
        <v>0</v>
      </c>
      <c r="U5750" s="334">
        <v>0</v>
      </c>
      <c r="V5750" s="334">
        <v>0</v>
      </c>
      <c r="W5750" s="334">
        <v>0</v>
      </c>
      <c r="X5750" s="334">
        <v>0</v>
      </c>
      <c r="Y5750" s="334">
        <v>0</v>
      </c>
      <c r="Z5750" s="334">
        <v>0</v>
      </c>
      <c r="AA5750" s="334">
        <v>0</v>
      </c>
      <c r="AB5750" s="334">
        <v>0</v>
      </c>
      <c r="AD5750" s="334">
        <v>0</v>
      </c>
      <c r="AE5750" s="334">
        <f t="shared" si="897"/>
        <v>0</v>
      </c>
      <c r="AF5750" s="334">
        <f t="shared" si="898"/>
        <v>0</v>
      </c>
      <c r="AG5750" s="340">
        <f t="shared" si="899"/>
        <v>0</v>
      </c>
      <c r="AI5750" s="340">
        <f t="shared" si="903"/>
        <v>0</v>
      </c>
      <c r="AJ5750" s="340">
        <f t="shared" si="903"/>
        <v>0</v>
      </c>
      <c r="AK5750" s="340">
        <f t="shared" si="903"/>
        <v>0</v>
      </c>
      <c r="AL5750" s="340">
        <f t="shared" si="903"/>
        <v>0</v>
      </c>
      <c r="AM5750" s="340">
        <f t="shared" si="903"/>
        <v>0</v>
      </c>
    </row>
    <row r="5751" spans="1:39" x14ac:dyDescent="0.35">
      <c r="A5751" s="337">
        <v>27664</v>
      </c>
      <c r="B5751" s="338">
        <f t="shared" si="894"/>
        <v>1975</v>
      </c>
      <c r="C5751" s="338">
        <f t="shared" si="895"/>
        <v>9</v>
      </c>
      <c r="D5751" s="338">
        <f t="shared" si="896"/>
        <v>27</v>
      </c>
      <c r="E5751" s="334">
        <v>0</v>
      </c>
      <c r="F5751" s="334">
        <v>0</v>
      </c>
      <c r="G5751" s="334">
        <v>0</v>
      </c>
      <c r="H5751" s="334">
        <v>0</v>
      </c>
      <c r="I5751" s="334">
        <v>0</v>
      </c>
      <c r="J5751" s="334">
        <v>0</v>
      </c>
      <c r="K5751" s="334">
        <v>0</v>
      </c>
      <c r="L5751" s="334">
        <v>0</v>
      </c>
      <c r="M5751" s="334">
        <v>0</v>
      </c>
      <c r="N5751" s="334">
        <v>0</v>
      </c>
      <c r="O5751" s="334">
        <v>0</v>
      </c>
      <c r="P5751" s="334">
        <v>0</v>
      </c>
      <c r="Q5751" s="334">
        <v>0</v>
      </c>
      <c r="R5751" s="334">
        <v>0</v>
      </c>
      <c r="S5751" s="334">
        <v>0</v>
      </c>
      <c r="T5751" s="334">
        <v>0</v>
      </c>
      <c r="U5751" s="334">
        <v>0</v>
      </c>
      <c r="V5751" s="334">
        <v>0</v>
      </c>
      <c r="W5751" s="334">
        <v>0</v>
      </c>
      <c r="X5751" s="334">
        <v>0</v>
      </c>
      <c r="Y5751" s="334">
        <v>0</v>
      </c>
      <c r="Z5751" s="334">
        <v>0</v>
      </c>
      <c r="AA5751" s="334">
        <v>0</v>
      </c>
      <c r="AB5751" s="334">
        <v>0</v>
      </c>
      <c r="AD5751" s="334">
        <v>0</v>
      </c>
      <c r="AE5751" s="334">
        <f t="shared" si="897"/>
        <v>0</v>
      </c>
      <c r="AF5751" s="334">
        <f t="shared" si="898"/>
        <v>0</v>
      </c>
      <c r="AG5751" s="340">
        <f t="shared" si="899"/>
        <v>0</v>
      </c>
      <c r="AI5751" s="340">
        <f t="shared" si="903"/>
        <v>0</v>
      </c>
      <c r="AJ5751" s="340">
        <f t="shared" si="903"/>
        <v>0</v>
      </c>
      <c r="AK5751" s="340">
        <f t="shared" si="903"/>
        <v>0</v>
      </c>
      <c r="AL5751" s="340">
        <f t="shared" si="903"/>
        <v>0</v>
      </c>
      <c r="AM5751" s="340">
        <f t="shared" si="903"/>
        <v>0</v>
      </c>
    </row>
    <row r="5752" spans="1:39" x14ac:dyDescent="0.35">
      <c r="A5752" s="337">
        <v>27665</v>
      </c>
      <c r="B5752" s="338">
        <f t="shared" si="894"/>
        <v>1975</v>
      </c>
      <c r="C5752" s="338">
        <f t="shared" si="895"/>
        <v>9</v>
      </c>
      <c r="D5752" s="338">
        <f t="shared" si="896"/>
        <v>28</v>
      </c>
      <c r="E5752" s="334">
        <v>0</v>
      </c>
      <c r="F5752" s="334">
        <v>0</v>
      </c>
      <c r="G5752" s="334">
        <v>0</v>
      </c>
      <c r="H5752" s="334">
        <v>0</v>
      </c>
      <c r="I5752" s="334">
        <v>0</v>
      </c>
      <c r="J5752" s="334">
        <v>0</v>
      </c>
      <c r="K5752" s="334">
        <v>0</v>
      </c>
      <c r="L5752" s="334">
        <v>0</v>
      </c>
      <c r="M5752" s="334">
        <v>0</v>
      </c>
      <c r="N5752" s="334">
        <v>0</v>
      </c>
      <c r="O5752" s="334">
        <v>0</v>
      </c>
      <c r="P5752" s="334">
        <v>0</v>
      </c>
      <c r="Q5752" s="334">
        <v>0</v>
      </c>
      <c r="R5752" s="334">
        <v>0</v>
      </c>
      <c r="S5752" s="334">
        <v>0</v>
      </c>
      <c r="T5752" s="334">
        <v>0</v>
      </c>
      <c r="U5752" s="334">
        <v>0</v>
      </c>
      <c r="V5752" s="334">
        <v>0</v>
      </c>
      <c r="W5752" s="334">
        <v>0</v>
      </c>
      <c r="X5752" s="334">
        <v>0</v>
      </c>
      <c r="Y5752" s="334">
        <v>0</v>
      </c>
      <c r="Z5752" s="334">
        <v>0</v>
      </c>
      <c r="AA5752" s="334">
        <v>0</v>
      </c>
      <c r="AB5752" s="334">
        <v>0</v>
      </c>
      <c r="AD5752" s="334">
        <v>0</v>
      </c>
      <c r="AE5752" s="334">
        <f t="shared" si="897"/>
        <v>0</v>
      </c>
      <c r="AF5752" s="334">
        <f t="shared" si="898"/>
        <v>0</v>
      </c>
      <c r="AG5752" s="340">
        <f t="shared" si="899"/>
        <v>0</v>
      </c>
      <c r="AI5752" s="340">
        <f t="shared" si="903"/>
        <v>0</v>
      </c>
      <c r="AJ5752" s="340">
        <f t="shared" si="903"/>
        <v>0</v>
      </c>
      <c r="AK5752" s="340">
        <f t="shared" si="903"/>
        <v>0</v>
      </c>
      <c r="AL5752" s="340">
        <f t="shared" si="903"/>
        <v>0</v>
      </c>
      <c r="AM5752" s="340">
        <f t="shared" si="903"/>
        <v>0</v>
      </c>
    </row>
    <row r="5753" spans="1:39" x14ac:dyDescent="0.35">
      <c r="A5753" s="337">
        <v>27666</v>
      </c>
      <c r="B5753" s="338">
        <f t="shared" si="894"/>
        <v>1975</v>
      </c>
      <c r="C5753" s="338">
        <f t="shared" si="895"/>
        <v>9</v>
      </c>
      <c r="D5753" s="338">
        <f t="shared" si="896"/>
        <v>29</v>
      </c>
      <c r="E5753" s="334">
        <v>0</v>
      </c>
      <c r="F5753" s="334">
        <v>0.8</v>
      </c>
      <c r="G5753" s="334">
        <v>0</v>
      </c>
      <c r="H5753" s="334">
        <v>0</v>
      </c>
      <c r="I5753" s="334">
        <v>0</v>
      </c>
      <c r="J5753" s="334">
        <v>0</v>
      </c>
      <c r="K5753" s="334">
        <v>0</v>
      </c>
      <c r="L5753" s="334">
        <v>0</v>
      </c>
      <c r="M5753" s="334">
        <v>0</v>
      </c>
      <c r="N5753" s="334">
        <v>0</v>
      </c>
      <c r="O5753" s="334">
        <v>0</v>
      </c>
      <c r="P5753" s="334">
        <v>0</v>
      </c>
      <c r="Q5753" s="334">
        <v>0</v>
      </c>
      <c r="R5753" s="334">
        <v>0</v>
      </c>
      <c r="S5753" s="334">
        <v>0</v>
      </c>
      <c r="T5753" s="334">
        <v>0</v>
      </c>
      <c r="U5753" s="334">
        <v>0</v>
      </c>
      <c r="V5753" s="334">
        <v>0</v>
      </c>
      <c r="W5753" s="334">
        <v>0</v>
      </c>
      <c r="X5753" s="334">
        <v>0</v>
      </c>
      <c r="Y5753" s="334">
        <v>0</v>
      </c>
      <c r="Z5753" s="334">
        <v>0</v>
      </c>
      <c r="AA5753" s="334">
        <v>0</v>
      </c>
      <c r="AB5753" s="334">
        <v>0</v>
      </c>
      <c r="AD5753" s="334">
        <v>0.8</v>
      </c>
      <c r="AE5753" s="334">
        <f t="shared" si="897"/>
        <v>0.8</v>
      </c>
      <c r="AF5753" s="334">
        <f t="shared" si="898"/>
        <v>0.8</v>
      </c>
      <c r="AG5753" s="340">
        <f t="shared" si="899"/>
        <v>0</v>
      </c>
      <c r="AI5753" s="340">
        <f t="shared" si="903"/>
        <v>0</v>
      </c>
      <c r="AJ5753" s="340">
        <f t="shared" si="903"/>
        <v>0</v>
      </c>
      <c r="AK5753" s="340">
        <f t="shared" si="903"/>
        <v>0</v>
      </c>
      <c r="AL5753" s="340">
        <f t="shared" si="903"/>
        <v>0</v>
      </c>
      <c r="AM5753" s="340">
        <f t="shared" si="903"/>
        <v>0.8</v>
      </c>
    </row>
    <row r="5754" spans="1:39" x14ac:dyDescent="0.35">
      <c r="A5754" s="337">
        <v>27667</v>
      </c>
      <c r="B5754" s="338">
        <f t="shared" si="894"/>
        <v>1975</v>
      </c>
      <c r="C5754" s="338">
        <f t="shared" si="895"/>
        <v>9</v>
      </c>
      <c r="D5754" s="338">
        <f t="shared" si="896"/>
        <v>30</v>
      </c>
      <c r="E5754" s="334">
        <v>0</v>
      </c>
      <c r="F5754" s="334">
        <v>0</v>
      </c>
      <c r="G5754" s="334">
        <v>0</v>
      </c>
      <c r="H5754" s="334">
        <v>0</v>
      </c>
      <c r="I5754" s="334">
        <v>0</v>
      </c>
      <c r="J5754" s="334">
        <v>0</v>
      </c>
      <c r="K5754" s="334">
        <v>0</v>
      </c>
      <c r="L5754" s="334">
        <v>0</v>
      </c>
      <c r="M5754" s="334">
        <v>0</v>
      </c>
      <c r="N5754" s="334">
        <v>0</v>
      </c>
      <c r="O5754" s="334">
        <v>0</v>
      </c>
      <c r="P5754" s="334">
        <v>0</v>
      </c>
      <c r="Q5754" s="334">
        <v>0</v>
      </c>
      <c r="R5754" s="334">
        <v>0</v>
      </c>
      <c r="S5754" s="334">
        <v>0</v>
      </c>
      <c r="T5754" s="334">
        <v>0</v>
      </c>
      <c r="U5754" s="334">
        <v>0</v>
      </c>
      <c r="V5754" s="334">
        <v>0</v>
      </c>
      <c r="W5754" s="334">
        <v>0</v>
      </c>
      <c r="X5754" s="334">
        <v>0</v>
      </c>
      <c r="Y5754" s="334">
        <v>0</v>
      </c>
      <c r="Z5754" s="334">
        <v>0</v>
      </c>
      <c r="AA5754" s="334">
        <v>0</v>
      </c>
      <c r="AB5754" s="334">
        <v>0</v>
      </c>
      <c r="AD5754" s="334">
        <v>0</v>
      </c>
      <c r="AE5754" s="334">
        <f t="shared" si="897"/>
        <v>0</v>
      </c>
      <c r="AF5754" s="334">
        <f t="shared" si="898"/>
        <v>0</v>
      </c>
      <c r="AG5754" s="340">
        <f t="shared" si="899"/>
        <v>0</v>
      </c>
      <c r="AI5754" s="340">
        <f t="shared" si="903"/>
        <v>0</v>
      </c>
      <c r="AJ5754" s="340">
        <f t="shared" si="903"/>
        <v>0</v>
      </c>
      <c r="AK5754" s="340">
        <f t="shared" si="903"/>
        <v>0</v>
      </c>
      <c r="AL5754" s="340">
        <f t="shared" si="903"/>
        <v>0</v>
      </c>
      <c r="AM5754" s="340">
        <f t="shared" si="903"/>
        <v>0</v>
      </c>
    </row>
    <row r="5755" spans="1:39" x14ac:dyDescent="0.35">
      <c r="A5755" s="337">
        <v>27668</v>
      </c>
      <c r="B5755" s="338">
        <f t="shared" si="894"/>
        <v>1975</v>
      </c>
      <c r="C5755" s="338">
        <f t="shared" si="895"/>
        <v>10</v>
      </c>
      <c r="D5755" s="338">
        <f t="shared" si="896"/>
        <v>1</v>
      </c>
      <c r="E5755" s="334">
        <v>0</v>
      </c>
      <c r="F5755" s="334">
        <v>0</v>
      </c>
      <c r="G5755" s="334">
        <v>0</v>
      </c>
      <c r="H5755" s="334">
        <v>0</v>
      </c>
      <c r="I5755" s="334">
        <v>0</v>
      </c>
      <c r="J5755" s="334">
        <v>0</v>
      </c>
      <c r="K5755" s="334">
        <v>0</v>
      </c>
      <c r="L5755" s="334">
        <v>0</v>
      </c>
      <c r="M5755" s="334">
        <v>0</v>
      </c>
      <c r="N5755" s="334">
        <v>0</v>
      </c>
      <c r="O5755" s="334">
        <v>0</v>
      </c>
      <c r="P5755" s="334">
        <v>0</v>
      </c>
      <c r="Q5755" s="334">
        <v>0</v>
      </c>
      <c r="R5755" s="334">
        <v>0</v>
      </c>
      <c r="S5755" s="334">
        <v>0</v>
      </c>
      <c r="T5755" s="334">
        <v>0</v>
      </c>
      <c r="U5755" s="334">
        <v>0</v>
      </c>
      <c r="V5755" s="334">
        <v>0</v>
      </c>
      <c r="W5755" s="334">
        <v>0</v>
      </c>
      <c r="X5755" s="334">
        <v>0</v>
      </c>
      <c r="Y5755" s="334">
        <v>0</v>
      </c>
      <c r="Z5755" s="334">
        <v>0</v>
      </c>
      <c r="AA5755" s="334">
        <v>0</v>
      </c>
      <c r="AB5755" s="334">
        <v>0</v>
      </c>
      <c r="AD5755" s="334">
        <v>0</v>
      </c>
      <c r="AE5755" s="334">
        <f t="shared" si="897"/>
        <v>0</v>
      </c>
      <c r="AF5755" s="334">
        <f t="shared" si="898"/>
        <v>0</v>
      </c>
      <c r="AG5755" s="340">
        <f t="shared" si="899"/>
        <v>0</v>
      </c>
      <c r="AI5755" s="340">
        <f t="shared" si="903"/>
        <v>0</v>
      </c>
      <c r="AJ5755" s="340">
        <f t="shared" si="903"/>
        <v>0</v>
      </c>
      <c r="AK5755" s="340">
        <f t="shared" si="903"/>
        <v>0</v>
      </c>
      <c r="AL5755" s="340">
        <f t="shared" si="903"/>
        <v>0</v>
      </c>
      <c r="AM5755" s="340">
        <f t="shared" si="903"/>
        <v>0</v>
      </c>
    </row>
    <row r="5756" spans="1:39" x14ac:dyDescent="0.35">
      <c r="A5756" s="337">
        <v>27669</v>
      </c>
      <c r="B5756" s="338">
        <f t="shared" si="894"/>
        <v>1975</v>
      </c>
      <c r="C5756" s="338">
        <f t="shared" si="895"/>
        <v>10</v>
      </c>
      <c r="D5756" s="338">
        <f t="shared" si="896"/>
        <v>2</v>
      </c>
      <c r="E5756" s="334">
        <v>0</v>
      </c>
      <c r="F5756" s="334">
        <v>0</v>
      </c>
      <c r="G5756" s="334">
        <v>0</v>
      </c>
      <c r="H5756" s="334">
        <v>0</v>
      </c>
      <c r="I5756" s="334">
        <v>0</v>
      </c>
      <c r="J5756" s="334">
        <v>0</v>
      </c>
      <c r="K5756" s="334">
        <v>0</v>
      </c>
      <c r="L5756" s="334">
        <v>0</v>
      </c>
      <c r="M5756" s="334">
        <v>0</v>
      </c>
      <c r="N5756" s="334">
        <v>0</v>
      </c>
      <c r="O5756" s="334">
        <v>0</v>
      </c>
      <c r="P5756" s="334">
        <v>0</v>
      </c>
      <c r="Q5756" s="334">
        <v>0</v>
      </c>
      <c r="R5756" s="334">
        <v>0</v>
      </c>
      <c r="S5756" s="334">
        <v>0</v>
      </c>
      <c r="T5756" s="334">
        <v>0</v>
      </c>
      <c r="U5756" s="334">
        <v>0</v>
      </c>
      <c r="V5756" s="334">
        <v>0</v>
      </c>
      <c r="W5756" s="334">
        <v>0</v>
      </c>
      <c r="X5756" s="334">
        <v>0</v>
      </c>
      <c r="Y5756" s="334">
        <v>0</v>
      </c>
      <c r="Z5756" s="334">
        <v>0</v>
      </c>
      <c r="AA5756" s="334">
        <v>0</v>
      </c>
      <c r="AB5756" s="334">
        <v>0</v>
      </c>
      <c r="AD5756" s="334">
        <v>0</v>
      </c>
      <c r="AE5756" s="334">
        <f t="shared" si="897"/>
        <v>0</v>
      </c>
      <c r="AF5756" s="334">
        <f t="shared" si="898"/>
        <v>0</v>
      </c>
      <c r="AG5756" s="340">
        <f t="shared" si="899"/>
        <v>0</v>
      </c>
      <c r="AI5756" s="340">
        <f t="shared" si="903"/>
        <v>0</v>
      </c>
      <c r="AJ5756" s="340">
        <f t="shared" si="903"/>
        <v>0</v>
      </c>
      <c r="AK5756" s="340">
        <f t="shared" si="903"/>
        <v>0</v>
      </c>
      <c r="AL5756" s="340">
        <f t="shared" si="903"/>
        <v>0</v>
      </c>
      <c r="AM5756" s="340">
        <f t="shared" si="903"/>
        <v>0</v>
      </c>
    </row>
    <row r="5757" spans="1:39" x14ac:dyDescent="0.35">
      <c r="A5757" s="337">
        <v>27670</v>
      </c>
      <c r="B5757" s="338">
        <f t="shared" si="894"/>
        <v>1975</v>
      </c>
      <c r="C5757" s="338">
        <f t="shared" si="895"/>
        <v>10</v>
      </c>
      <c r="D5757" s="338">
        <f t="shared" si="896"/>
        <v>3</v>
      </c>
      <c r="E5757" s="334">
        <v>0</v>
      </c>
      <c r="F5757" s="334">
        <v>0</v>
      </c>
      <c r="G5757" s="334">
        <v>0</v>
      </c>
      <c r="H5757" s="334">
        <v>0</v>
      </c>
      <c r="I5757" s="334">
        <v>0</v>
      </c>
      <c r="J5757" s="334">
        <v>0</v>
      </c>
      <c r="K5757" s="334">
        <v>0</v>
      </c>
      <c r="L5757" s="334">
        <v>0</v>
      </c>
      <c r="M5757" s="334">
        <v>0</v>
      </c>
      <c r="N5757" s="334">
        <v>0</v>
      </c>
      <c r="O5757" s="334">
        <v>0</v>
      </c>
      <c r="P5757" s="334">
        <v>0</v>
      </c>
      <c r="Q5757" s="334">
        <v>0</v>
      </c>
      <c r="R5757" s="334">
        <v>0</v>
      </c>
      <c r="S5757" s="334">
        <v>0</v>
      </c>
      <c r="T5757" s="334">
        <v>0</v>
      </c>
      <c r="U5757" s="334">
        <v>0</v>
      </c>
      <c r="V5757" s="334">
        <v>0</v>
      </c>
      <c r="W5757" s="334">
        <v>0</v>
      </c>
      <c r="X5757" s="334">
        <v>0</v>
      </c>
      <c r="Y5757" s="334">
        <v>0</v>
      </c>
      <c r="Z5757" s="334">
        <v>0</v>
      </c>
      <c r="AA5757" s="334">
        <v>0</v>
      </c>
      <c r="AB5757" s="334">
        <v>0</v>
      </c>
      <c r="AD5757" s="334">
        <v>0</v>
      </c>
      <c r="AE5757" s="334">
        <f t="shared" si="897"/>
        <v>0</v>
      </c>
      <c r="AF5757" s="334">
        <f t="shared" si="898"/>
        <v>0</v>
      </c>
      <c r="AG5757" s="340">
        <f t="shared" si="899"/>
        <v>0</v>
      </c>
      <c r="AI5757" s="340">
        <f t="shared" si="903"/>
        <v>0</v>
      </c>
      <c r="AJ5757" s="340">
        <f t="shared" si="903"/>
        <v>0</v>
      </c>
      <c r="AK5757" s="340">
        <f t="shared" si="903"/>
        <v>0</v>
      </c>
      <c r="AL5757" s="340">
        <f t="shared" si="903"/>
        <v>0</v>
      </c>
      <c r="AM5757" s="340">
        <f t="shared" si="903"/>
        <v>0</v>
      </c>
    </row>
    <row r="5758" spans="1:39" x14ac:dyDescent="0.35">
      <c r="A5758" s="337">
        <v>27671</v>
      </c>
      <c r="B5758" s="338">
        <f t="shared" si="894"/>
        <v>1975</v>
      </c>
      <c r="C5758" s="338">
        <f t="shared" si="895"/>
        <v>10</v>
      </c>
      <c r="D5758" s="338">
        <f t="shared" si="896"/>
        <v>4</v>
      </c>
      <c r="E5758" s="334">
        <v>0</v>
      </c>
      <c r="F5758" s="334">
        <v>0</v>
      </c>
      <c r="G5758" s="334">
        <v>0</v>
      </c>
      <c r="H5758" s="334">
        <v>0</v>
      </c>
      <c r="I5758" s="334">
        <v>0</v>
      </c>
      <c r="J5758" s="334">
        <v>0</v>
      </c>
      <c r="K5758" s="334">
        <v>0</v>
      </c>
      <c r="L5758" s="334">
        <v>0</v>
      </c>
      <c r="M5758" s="334">
        <v>0</v>
      </c>
      <c r="N5758" s="334">
        <v>0</v>
      </c>
      <c r="O5758" s="334">
        <v>0</v>
      </c>
      <c r="P5758" s="334">
        <v>0</v>
      </c>
      <c r="Q5758" s="334">
        <v>0</v>
      </c>
      <c r="R5758" s="334">
        <v>0</v>
      </c>
      <c r="S5758" s="334">
        <v>0</v>
      </c>
      <c r="T5758" s="334">
        <v>0</v>
      </c>
      <c r="U5758" s="334">
        <v>0</v>
      </c>
      <c r="V5758" s="334">
        <v>0</v>
      </c>
      <c r="W5758" s="334">
        <v>0</v>
      </c>
      <c r="X5758" s="334">
        <v>0</v>
      </c>
      <c r="Y5758" s="334">
        <v>0</v>
      </c>
      <c r="Z5758" s="334">
        <v>0</v>
      </c>
      <c r="AA5758" s="334">
        <v>0</v>
      </c>
      <c r="AB5758" s="334">
        <v>0</v>
      </c>
      <c r="AD5758" s="334">
        <v>0</v>
      </c>
      <c r="AE5758" s="334">
        <f t="shared" si="897"/>
        <v>0</v>
      </c>
      <c r="AF5758" s="334">
        <f t="shared" si="898"/>
        <v>0</v>
      </c>
      <c r="AG5758" s="340">
        <f t="shared" si="899"/>
        <v>0</v>
      </c>
      <c r="AI5758" s="340">
        <f t="shared" si="903"/>
        <v>0</v>
      </c>
      <c r="AJ5758" s="340">
        <f t="shared" si="903"/>
        <v>0</v>
      </c>
      <c r="AK5758" s="340">
        <f t="shared" si="903"/>
        <v>0</v>
      </c>
      <c r="AL5758" s="340">
        <f t="shared" si="903"/>
        <v>0</v>
      </c>
      <c r="AM5758" s="340">
        <f t="shared" si="903"/>
        <v>0</v>
      </c>
    </row>
    <row r="5759" spans="1:39" x14ac:dyDescent="0.35">
      <c r="A5759" s="337">
        <v>27672</v>
      </c>
      <c r="B5759" s="338">
        <f t="shared" si="894"/>
        <v>1975</v>
      </c>
      <c r="C5759" s="338">
        <f t="shared" si="895"/>
        <v>10</v>
      </c>
      <c r="D5759" s="338">
        <f t="shared" si="896"/>
        <v>5</v>
      </c>
      <c r="E5759" s="334">
        <v>0</v>
      </c>
      <c r="F5759" s="334">
        <v>0</v>
      </c>
      <c r="G5759" s="334">
        <v>0</v>
      </c>
      <c r="H5759" s="334">
        <v>0</v>
      </c>
      <c r="I5759" s="334">
        <v>0</v>
      </c>
      <c r="J5759" s="334">
        <v>0</v>
      </c>
      <c r="K5759" s="334">
        <v>0</v>
      </c>
      <c r="L5759" s="334">
        <v>0</v>
      </c>
      <c r="M5759" s="334">
        <v>0</v>
      </c>
      <c r="N5759" s="334">
        <v>0</v>
      </c>
      <c r="O5759" s="334">
        <v>0</v>
      </c>
      <c r="P5759" s="334">
        <v>0</v>
      </c>
      <c r="Q5759" s="334">
        <v>0</v>
      </c>
      <c r="R5759" s="334">
        <v>0</v>
      </c>
      <c r="S5759" s="334">
        <v>0</v>
      </c>
      <c r="T5759" s="334">
        <v>0</v>
      </c>
      <c r="U5759" s="334">
        <v>0</v>
      </c>
      <c r="V5759" s="334">
        <v>0</v>
      </c>
      <c r="W5759" s="334">
        <v>0</v>
      </c>
      <c r="X5759" s="334">
        <v>0</v>
      </c>
      <c r="Y5759" s="334">
        <v>0</v>
      </c>
      <c r="Z5759" s="334">
        <v>0</v>
      </c>
      <c r="AA5759" s="334">
        <v>0</v>
      </c>
      <c r="AB5759" s="334">
        <v>0</v>
      </c>
      <c r="AD5759" s="334">
        <v>0</v>
      </c>
      <c r="AE5759" s="334">
        <f t="shared" si="897"/>
        <v>0</v>
      </c>
      <c r="AF5759" s="334">
        <f t="shared" si="898"/>
        <v>0</v>
      </c>
      <c r="AG5759" s="340">
        <f t="shared" si="899"/>
        <v>0</v>
      </c>
      <c r="AI5759" s="340">
        <f t="shared" si="903"/>
        <v>0</v>
      </c>
      <c r="AJ5759" s="340">
        <f t="shared" si="903"/>
        <v>0</v>
      </c>
      <c r="AK5759" s="340">
        <f t="shared" si="903"/>
        <v>0</v>
      </c>
      <c r="AL5759" s="340">
        <f t="shared" si="903"/>
        <v>0</v>
      </c>
      <c r="AM5759" s="340">
        <f t="shared" si="903"/>
        <v>0</v>
      </c>
    </row>
    <row r="5760" spans="1:39" x14ac:dyDescent="0.35">
      <c r="A5760" s="337">
        <v>27673</v>
      </c>
      <c r="B5760" s="338">
        <f t="shared" si="894"/>
        <v>1975</v>
      </c>
      <c r="C5760" s="338">
        <f t="shared" si="895"/>
        <v>10</v>
      </c>
      <c r="D5760" s="338">
        <f t="shared" si="896"/>
        <v>6</v>
      </c>
      <c r="E5760" s="334">
        <v>0</v>
      </c>
      <c r="F5760" s="334">
        <v>0</v>
      </c>
      <c r="G5760" s="334">
        <v>0</v>
      </c>
      <c r="H5760" s="334">
        <v>0</v>
      </c>
      <c r="I5760" s="334">
        <v>0</v>
      </c>
      <c r="J5760" s="334">
        <v>0</v>
      </c>
      <c r="K5760" s="334">
        <v>0</v>
      </c>
      <c r="L5760" s="334">
        <v>0</v>
      </c>
      <c r="M5760" s="334">
        <v>0</v>
      </c>
      <c r="N5760" s="334">
        <v>0</v>
      </c>
      <c r="O5760" s="334">
        <v>0</v>
      </c>
      <c r="P5760" s="334">
        <v>0</v>
      </c>
      <c r="Q5760" s="334">
        <v>0</v>
      </c>
      <c r="R5760" s="334">
        <v>0</v>
      </c>
      <c r="S5760" s="334">
        <v>0</v>
      </c>
      <c r="T5760" s="334">
        <v>0</v>
      </c>
      <c r="U5760" s="334">
        <v>0</v>
      </c>
      <c r="V5760" s="334">
        <v>0</v>
      </c>
      <c r="W5760" s="334">
        <v>0</v>
      </c>
      <c r="X5760" s="334">
        <v>0</v>
      </c>
      <c r="Y5760" s="334">
        <v>0</v>
      </c>
      <c r="Z5760" s="334">
        <v>0</v>
      </c>
      <c r="AA5760" s="334">
        <v>0</v>
      </c>
      <c r="AB5760" s="334">
        <v>0</v>
      </c>
      <c r="AD5760" s="334">
        <v>0</v>
      </c>
      <c r="AE5760" s="334">
        <f t="shared" si="897"/>
        <v>0</v>
      </c>
      <c r="AF5760" s="334">
        <f t="shared" si="898"/>
        <v>0</v>
      </c>
      <c r="AG5760" s="340">
        <f t="shared" si="899"/>
        <v>0</v>
      </c>
      <c r="AI5760" s="340">
        <f t="shared" si="903"/>
        <v>0</v>
      </c>
      <c r="AJ5760" s="340">
        <f t="shared" si="903"/>
        <v>0</v>
      </c>
      <c r="AK5760" s="340">
        <f t="shared" si="903"/>
        <v>0</v>
      </c>
      <c r="AL5760" s="340">
        <f t="shared" si="903"/>
        <v>0</v>
      </c>
      <c r="AM5760" s="340">
        <f t="shared" si="903"/>
        <v>0</v>
      </c>
    </row>
    <row r="5761" spans="1:39" x14ac:dyDescent="0.35">
      <c r="A5761" s="337">
        <v>27674</v>
      </c>
      <c r="B5761" s="338">
        <f t="shared" si="894"/>
        <v>1975</v>
      </c>
      <c r="C5761" s="338">
        <f t="shared" si="895"/>
        <v>10</v>
      </c>
      <c r="D5761" s="338">
        <f t="shared" si="896"/>
        <v>7</v>
      </c>
      <c r="E5761" s="334">
        <v>0</v>
      </c>
      <c r="F5761" s="334">
        <v>0</v>
      </c>
      <c r="G5761" s="334">
        <v>0</v>
      </c>
      <c r="H5761" s="334">
        <v>0</v>
      </c>
      <c r="I5761" s="334">
        <v>0</v>
      </c>
      <c r="J5761" s="334">
        <v>0</v>
      </c>
      <c r="K5761" s="334">
        <v>0.4</v>
      </c>
      <c r="L5761" s="334">
        <v>0.4</v>
      </c>
      <c r="M5761" s="334">
        <v>0.4</v>
      </c>
      <c r="N5761" s="334">
        <v>0.4</v>
      </c>
      <c r="O5761" s="334">
        <v>0.3</v>
      </c>
      <c r="P5761" s="334">
        <v>0.4</v>
      </c>
      <c r="Q5761" s="334">
        <v>0.4</v>
      </c>
      <c r="R5761" s="334">
        <v>0.4</v>
      </c>
      <c r="S5761" s="334">
        <v>0.4</v>
      </c>
      <c r="T5761" s="334">
        <v>0.4</v>
      </c>
      <c r="U5761" s="334">
        <v>0.4</v>
      </c>
      <c r="V5761" s="334">
        <v>0.4</v>
      </c>
      <c r="W5761" s="334">
        <v>0.3</v>
      </c>
      <c r="X5761" s="334">
        <v>0.4</v>
      </c>
      <c r="Y5761" s="334">
        <v>0.4</v>
      </c>
      <c r="Z5761" s="334">
        <v>0.4</v>
      </c>
      <c r="AA5761" s="334">
        <v>0.4</v>
      </c>
      <c r="AB5761" s="334">
        <v>0</v>
      </c>
      <c r="AD5761" s="334">
        <v>6.6</v>
      </c>
      <c r="AE5761" s="334">
        <f t="shared" si="897"/>
        <v>6.6</v>
      </c>
      <c r="AF5761" s="334">
        <f t="shared" si="898"/>
        <v>6.6000000000000014</v>
      </c>
      <c r="AG5761" s="340">
        <f t="shared" si="899"/>
        <v>1.7763568394002505E-15</v>
      </c>
      <c r="AI5761" s="340">
        <f t="shared" si="903"/>
        <v>0</v>
      </c>
      <c r="AJ5761" s="340">
        <f t="shared" si="903"/>
        <v>0</v>
      </c>
      <c r="AK5761" s="340">
        <f t="shared" si="903"/>
        <v>0</v>
      </c>
      <c r="AL5761" s="340">
        <f t="shared" si="903"/>
        <v>0</v>
      </c>
      <c r="AM5761" s="340">
        <f t="shared" si="903"/>
        <v>0</v>
      </c>
    </row>
    <row r="5762" spans="1:39" x14ac:dyDescent="0.35">
      <c r="A5762" s="337">
        <v>27675</v>
      </c>
      <c r="B5762" s="338">
        <f t="shared" si="894"/>
        <v>1975</v>
      </c>
      <c r="C5762" s="338">
        <f t="shared" si="895"/>
        <v>10</v>
      </c>
      <c r="D5762" s="338">
        <f t="shared" si="896"/>
        <v>8</v>
      </c>
      <c r="E5762" s="334">
        <v>0</v>
      </c>
      <c r="F5762" s="334">
        <v>0</v>
      </c>
      <c r="G5762" s="334">
        <v>0</v>
      </c>
      <c r="H5762" s="334">
        <v>0</v>
      </c>
      <c r="I5762" s="334">
        <v>0</v>
      </c>
      <c r="J5762" s="334">
        <v>0</v>
      </c>
      <c r="K5762" s="334">
        <v>0</v>
      </c>
      <c r="L5762" s="334">
        <v>0</v>
      </c>
      <c r="M5762" s="334">
        <v>0</v>
      </c>
      <c r="N5762" s="334">
        <v>0</v>
      </c>
      <c r="O5762" s="334">
        <v>0</v>
      </c>
      <c r="P5762" s="334">
        <v>0</v>
      </c>
      <c r="Q5762" s="334">
        <v>0</v>
      </c>
      <c r="R5762" s="334">
        <v>0</v>
      </c>
      <c r="S5762" s="334">
        <v>0</v>
      </c>
      <c r="T5762" s="334">
        <v>0</v>
      </c>
      <c r="U5762" s="334">
        <v>0</v>
      </c>
      <c r="V5762" s="334">
        <v>0</v>
      </c>
      <c r="W5762" s="334">
        <v>0</v>
      </c>
      <c r="X5762" s="334">
        <v>0</v>
      </c>
      <c r="Y5762" s="334">
        <v>0</v>
      </c>
      <c r="Z5762" s="334">
        <v>0</v>
      </c>
      <c r="AA5762" s="334">
        <v>0</v>
      </c>
      <c r="AB5762" s="334">
        <v>0</v>
      </c>
      <c r="AD5762" s="334">
        <v>0</v>
      </c>
      <c r="AE5762" s="334">
        <f t="shared" si="897"/>
        <v>0</v>
      </c>
      <c r="AF5762" s="334">
        <f t="shared" si="898"/>
        <v>0</v>
      </c>
      <c r="AG5762" s="340">
        <f t="shared" si="899"/>
        <v>0</v>
      </c>
      <c r="AI5762" s="340">
        <f t="shared" si="903"/>
        <v>0</v>
      </c>
      <c r="AJ5762" s="340">
        <f t="shared" si="903"/>
        <v>0</v>
      </c>
      <c r="AK5762" s="340">
        <f t="shared" si="903"/>
        <v>0</v>
      </c>
      <c r="AL5762" s="340">
        <f t="shared" si="903"/>
        <v>0</v>
      </c>
      <c r="AM5762" s="340">
        <f t="shared" si="903"/>
        <v>0</v>
      </c>
    </row>
    <row r="5763" spans="1:39" x14ac:dyDescent="0.35">
      <c r="A5763" s="337">
        <v>27676</v>
      </c>
      <c r="B5763" s="338">
        <f t="shared" si="894"/>
        <v>1975</v>
      </c>
      <c r="C5763" s="338">
        <f t="shared" si="895"/>
        <v>10</v>
      </c>
      <c r="D5763" s="338">
        <f t="shared" si="896"/>
        <v>9</v>
      </c>
      <c r="E5763" s="334">
        <v>0</v>
      </c>
      <c r="F5763" s="334">
        <v>0</v>
      </c>
      <c r="G5763" s="334">
        <v>0</v>
      </c>
      <c r="H5763" s="334">
        <v>0</v>
      </c>
      <c r="I5763" s="334">
        <v>0</v>
      </c>
      <c r="J5763" s="334">
        <v>0</v>
      </c>
      <c r="K5763" s="334">
        <v>0</v>
      </c>
      <c r="L5763" s="334">
        <v>0</v>
      </c>
      <c r="M5763" s="334">
        <v>0</v>
      </c>
      <c r="N5763" s="334">
        <v>0</v>
      </c>
      <c r="O5763" s="334">
        <v>0</v>
      </c>
      <c r="P5763" s="334">
        <v>0</v>
      </c>
      <c r="Q5763" s="334">
        <v>0</v>
      </c>
      <c r="R5763" s="334">
        <v>0</v>
      </c>
      <c r="S5763" s="334">
        <v>0</v>
      </c>
      <c r="T5763" s="334">
        <v>0</v>
      </c>
      <c r="U5763" s="334">
        <v>0</v>
      </c>
      <c r="V5763" s="334">
        <v>0</v>
      </c>
      <c r="W5763" s="334">
        <v>0</v>
      </c>
      <c r="X5763" s="334">
        <v>0</v>
      </c>
      <c r="Y5763" s="334">
        <v>0</v>
      </c>
      <c r="Z5763" s="334">
        <v>0</v>
      </c>
      <c r="AA5763" s="334">
        <v>0</v>
      </c>
      <c r="AB5763" s="334">
        <v>0</v>
      </c>
      <c r="AD5763" s="334">
        <v>0</v>
      </c>
      <c r="AE5763" s="334">
        <f t="shared" si="897"/>
        <v>0</v>
      </c>
      <c r="AF5763" s="334">
        <f t="shared" si="898"/>
        <v>0</v>
      </c>
      <c r="AG5763" s="340">
        <f t="shared" si="899"/>
        <v>0</v>
      </c>
      <c r="AI5763" s="340">
        <f t="shared" si="903"/>
        <v>0</v>
      </c>
      <c r="AJ5763" s="340">
        <f t="shared" si="903"/>
        <v>0</v>
      </c>
      <c r="AK5763" s="340">
        <f t="shared" si="903"/>
        <v>0</v>
      </c>
      <c r="AL5763" s="340">
        <f t="shared" si="903"/>
        <v>0</v>
      </c>
      <c r="AM5763" s="340">
        <f t="shared" si="903"/>
        <v>0</v>
      </c>
    </row>
    <row r="5764" spans="1:39" x14ac:dyDescent="0.35">
      <c r="A5764" s="337">
        <v>27677</v>
      </c>
      <c r="B5764" s="338">
        <f t="shared" ref="B5764:B5827" si="904">YEAR(A5764)</f>
        <v>1975</v>
      </c>
      <c r="C5764" s="338">
        <f t="shared" ref="C5764:C5827" si="905">MONTH(A5764)</f>
        <v>10</v>
      </c>
      <c r="D5764" s="338">
        <f t="shared" ref="D5764:D5827" si="906">DAY(A5764)</f>
        <v>10</v>
      </c>
      <c r="E5764" s="334">
        <v>0</v>
      </c>
      <c r="F5764" s="334">
        <v>0</v>
      </c>
      <c r="G5764" s="334">
        <v>0</v>
      </c>
      <c r="H5764" s="334">
        <v>0</v>
      </c>
      <c r="I5764" s="334">
        <v>0</v>
      </c>
      <c r="J5764" s="334">
        <v>0</v>
      </c>
      <c r="K5764" s="334">
        <v>0</v>
      </c>
      <c r="L5764" s="334">
        <v>0</v>
      </c>
      <c r="M5764" s="334">
        <v>0</v>
      </c>
      <c r="N5764" s="334">
        <v>0</v>
      </c>
      <c r="O5764" s="334">
        <v>0</v>
      </c>
      <c r="P5764" s="334">
        <v>0</v>
      </c>
      <c r="Q5764" s="334">
        <v>0</v>
      </c>
      <c r="R5764" s="334">
        <v>0</v>
      </c>
      <c r="S5764" s="334">
        <v>0</v>
      </c>
      <c r="T5764" s="334">
        <v>0</v>
      </c>
      <c r="U5764" s="334">
        <v>0</v>
      </c>
      <c r="V5764" s="334">
        <v>0</v>
      </c>
      <c r="W5764" s="334">
        <v>0</v>
      </c>
      <c r="X5764" s="334">
        <v>0.3</v>
      </c>
      <c r="Y5764" s="334">
        <v>0.3</v>
      </c>
      <c r="Z5764" s="334">
        <v>0.7</v>
      </c>
      <c r="AA5764" s="334">
        <v>0.3</v>
      </c>
      <c r="AB5764" s="334">
        <v>0.9</v>
      </c>
      <c r="AD5764" s="334">
        <v>2.5</v>
      </c>
      <c r="AE5764" s="334">
        <f t="shared" ref="AE5764:AE5827" si="907">AD5764</f>
        <v>2.5</v>
      </c>
      <c r="AF5764" s="334">
        <f t="shared" ref="AF5764:AF5827" si="908">SUM(E5764:AB5764)</f>
        <v>2.5</v>
      </c>
      <c r="AG5764" s="340">
        <f t="shared" ref="AG5764:AG5827" si="909">ABS(AF5764-AE5764)</f>
        <v>0</v>
      </c>
      <c r="AI5764" s="340">
        <f t="shared" ref="AI5764:AM5779" si="910">IF($C5764=AI$1,$AF5764,0)</f>
        <v>0</v>
      </c>
      <c r="AJ5764" s="340">
        <f t="shared" si="910"/>
        <v>0</v>
      </c>
      <c r="AK5764" s="340">
        <f t="shared" si="910"/>
        <v>0</v>
      </c>
      <c r="AL5764" s="340">
        <f t="shared" si="910"/>
        <v>0</v>
      </c>
      <c r="AM5764" s="340">
        <f t="shared" si="910"/>
        <v>0</v>
      </c>
    </row>
    <row r="5765" spans="1:39" x14ac:dyDescent="0.35">
      <c r="A5765" s="337">
        <v>27678</v>
      </c>
      <c r="B5765" s="338">
        <f t="shared" si="904"/>
        <v>1975</v>
      </c>
      <c r="C5765" s="338">
        <f t="shared" si="905"/>
        <v>10</v>
      </c>
      <c r="D5765" s="338">
        <f t="shared" si="906"/>
        <v>11</v>
      </c>
      <c r="E5765" s="334">
        <v>0.6</v>
      </c>
      <c r="F5765" s="334">
        <v>0.6</v>
      </c>
      <c r="G5765" s="334">
        <v>0.6</v>
      </c>
      <c r="H5765" s="334">
        <v>0</v>
      </c>
      <c r="I5765" s="334">
        <v>0</v>
      </c>
      <c r="J5765" s="334">
        <v>0</v>
      </c>
      <c r="K5765" s="334">
        <v>0</v>
      </c>
      <c r="L5765" s="334">
        <v>0</v>
      </c>
      <c r="M5765" s="334">
        <v>0</v>
      </c>
      <c r="N5765" s="334">
        <v>0</v>
      </c>
      <c r="O5765" s="334">
        <v>0</v>
      </c>
      <c r="P5765" s="334">
        <v>0</v>
      </c>
      <c r="Q5765" s="334">
        <v>0</v>
      </c>
      <c r="R5765" s="334">
        <v>0</v>
      </c>
      <c r="S5765" s="334">
        <v>0</v>
      </c>
      <c r="T5765" s="334">
        <v>0</v>
      </c>
      <c r="U5765" s="334">
        <v>0</v>
      </c>
      <c r="V5765" s="334">
        <v>0</v>
      </c>
      <c r="W5765" s="334">
        <v>0</v>
      </c>
      <c r="X5765" s="334">
        <v>0</v>
      </c>
      <c r="Y5765" s="334">
        <v>0</v>
      </c>
      <c r="Z5765" s="334">
        <v>0</v>
      </c>
      <c r="AA5765" s="334">
        <v>0</v>
      </c>
      <c r="AB5765" s="334">
        <v>0</v>
      </c>
      <c r="AD5765" s="334">
        <v>1.8</v>
      </c>
      <c r="AE5765" s="334">
        <f t="shared" si="907"/>
        <v>1.8</v>
      </c>
      <c r="AF5765" s="334">
        <f t="shared" si="908"/>
        <v>1.7999999999999998</v>
      </c>
      <c r="AG5765" s="340">
        <f t="shared" si="909"/>
        <v>2.2204460492503131E-16</v>
      </c>
      <c r="AI5765" s="340">
        <f t="shared" si="910"/>
        <v>0</v>
      </c>
      <c r="AJ5765" s="340">
        <f t="shared" si="910"/>
        <v>0</v>
      </c>
      <c r="AK5765" s="340">
        <f t="shared" si="910"/>
        <v>0</v>
      </c>
      <c r="AL5765" s="340">
        <f t="shared" si="910"/>
        <v>0</v>
      </c>
      <c r="AM5765" s="340">
        <f t="shared" si="910"/>
        <v>0</v>
      </c>
    </row>
    <row r="5766" spans="1:39" x14ac:dyDescent="0.35">
      <c r="A5766" s="337">
        <v>27679</v>
      </c>
      <c r="B5766" s="338">
        <f t="shared" si="904"/>
        <v>1975</v>
      </c>
      <c r="C5766" s="338">
        <f t="shared" si="905"/>
        <v>10</v>
      </c>
      <c r="D5766" s="338">
        <f t="shared" si="906"/>
        <v>12</v>
      </c>
      <c r="E5766" s="334">
        <v>0</v>
      </c>
      <c r="F5766" s="334">
        <v>0</v>
      </c>
      <c r="G5766" s="334">
        <v>0</v>
      </c>
      <c r="H5766" s="334">
        <v>0</v>
      </c>
      <c r="I5766" s="334">
        <v>0</v>
      </c>
      <c r="J5766" s="334">
        <v>0</v>
      </c>
      <c r="K5766" s="334">
        <v>0</v>
      </c>
      <c r="L5766" s="334">
        <v>0</v>
      </c>
      <c r="M5766" s="334">
        <v>0</v>
      </c>
      <c r="N5766" s="334">
        <v>0</v>
      </c>
      <c r="O5766" s="334">
        <v>0</v>
      </c>
      <c r="P5766" s="334">
        <v>0</v>
      </c>
      <c r="Q5766" s="334">
        <v>0</v>
      </c>
      <c r="R5766" s="334">
        <v>0</v>
      </c>
      <c r="S5766" s="334">
        <v>0</v>
      </c>
      <c r="T5766" s="334">
        <v>0</v>
      </c>
      <c r="U5766" s="334">
        <v>0</v>
      </c>
      <c r="V5766" s="334">
        <v>0</v>
      </c>
      <c r="W5766" s="334">
        <v>0</v>
      </c>
      <c r="X5766" s="334">
        <v>0</v>
      </c>
      <c r="Y5766" s="334">
        <v>0</v>
      </c>
      <c r="Z5766" s="334">
        <v>0</v>
      </c>
      <c r="AA5766" s="334">
        <v>0</v>
      </c>
      <c r="AB5766" s="334">
        <v>0</v>
      </c>
      <c r="AD5766" s="334">
        <v>0</v>
      </c>
      <c r="AE5766" s="334">
        <f t="shared" si="907"/>
        <v>0</v>
      </c>
      <c r="AF5766" s="334">
        <f t="shared" si="908"/>
        <v>0</v>
      </c>
      <c r="AG5766" s="340">
        <f t="shared" si="909"/>
        <v>0</v>
      </c>
      <c r="AI5766" s="340">
        <f t="shared" si="910"/>
        <v>0</v>
      </c>
      <c r="AJ5766" s="340">
        <f t="shared" si="910"/>
        <v>0</v>
      </c>
      <c r="AK5766" s="340">
        <f t="shared" si="910"/>
        <v>0</v>
      </c>
      <c r="AL5766" s="340">
        <f t="shared" si="910"/>
        <v>0</v>
      </c>
      <c r="AM5766" s="340">
        <f t="shared" si="910"/>
        <v>0</v>
      </c>
    </row>
    <row r="5767" spans="1:39" x14ac:dyDescent="0.35">
      <c r="A5767" s="337">
        <v>27680</v>
      </c>
      <c r="B5767" s="338">
        <f t="shared" si="904"/>
        <v>1975</v>
      </c>
      <c r="C5767" s="338">
        <f t="shared" si="905"/>
        <v>10</v>
      </c>
      <c r="D5767" s="338">
        <f t="shared" si="906"/>
        <v>13</v>
      </c>
      <c r="E5767" s="334">
        <v>0</v>
      </c>
      <c r="F5767" s="334">
        <v>0</v>
      </c>
      <c r="G5767" s="334">
        <v>0</v>
      </c>
      <c r="H5767" s="334">
        <v>0</v>
      </c>
      <c r="I5767" s="334">
        <v>0</v>
      </c>
      <c r="J5767" s="334">
        <v>0</v>
      </c>
      <c r="K5767" s="334">
        <v>0</v>
      </c>
      <c r="L5767" s="334">
        <v>0</v>
      </c>
      <c r="M5767" s="334">
        <v>0</v>
      </c>
      <c r="N5767" s="334">
        <v>0</v>
      </c>
      <c r="O5767" s="334">
        <v>0</v>
      </c>
      <c r="P5767" s="334">
        <v>0</v>
      </c>
      <c r="Q5767" s="334">
        <v>0</v>
      </c>
      <c r="R5767" s="334">
        <v>0</v>
      </c>
      <c r="S5767" s="334">
        <v>0</v>
      </c>
      <c r="T5767" s="334">
        <v>0</v>
      </c>
      <c r="U5767" s="334">
        <v>0</v>
      </c>
      <c r="V5767" s="334">
        <v>0</v>
      </c>
      <c r="W5767" s="334">
        <v>0</v>
      </c>
      <c r="X5767" s="334">
        <v>0</v>
      </c>
      <c r="Y5767" s="334">
        <v>0</v>
      </c>
      <c r="Z5767" s="334">
        <v>0</v>
      </c>
      <c r="AA5767" s="334">
        <v>0</v>
      </c>
      <c r="AB5767" s="334">
        <v>0</v>
      </c>
      <c r="AD5767" s="334">
        <v>0</v>
      </c>
      <c r="AE5767" s="334">
        <f t="shared" si="907"/>
        <v>0</v>
      </c>
      <c r="AF5767" s="334">
        <f t="shared" si="908"/>
        <v>0</v>
      </c>
      <c r="AG5767" s="340">
        <f t="shared" si="909"/>
        <v>0</v>
      </c>
      <c r="AI5767" s="340">
        <f t="shared" si="910"/>
        <v>0</v>
      </c>
      <c r="AJ5767" s="340">
        <f t="shared" si="910"/>
        <v>0</v>
      </c>
      <c r="AK5767" s="340">
        <f t="shared" si="910"/>
        <v>0</v>
      </c>
      <c r="AL5767" s="340">
        <f t="shared" si="910"/>
        <v>0</v>
      </c>
      <c r="AM5767" s="340">
        <f t="shared" si="910"/>
        <v>0</v>
      </c>
    </row>
    <row r="5768" spans="1:39" x14ac:dyDescent="0.35">
      <c r="A5768" s="337">
        <v>27681</v>
      </c>
      <c r="B5768" s="338">
        <f t="shared" si="904"/>
        <v>1975</v>
      </c>
      <c r="C5768" s="338">
        <f t="shared" si="905"/>
        <v>10</v>
      </c>
      <c r="D5768" s="338">
        <f t="shared" si="906"/>
        <v>14</v>
      </c>
      <c r="E5768" s="334">
        <v>0</v>
      </c>
      <c r="F5768" s="334">
        <v>0</v>
      </c>
      <c r="G5768" s="334">
        <v>0</v>
      </c>
      <c r="H5768" s="334">
        <v>0</v>
      </c>
      <c r="I5768" s="334">
        <v>0</v>
      </c>
      <c r="J5768" s="334">
        <v>0</v>
      </c>
      <c r="K5768" s="334">
        <v>0</v>
      </c>
      <c r="L5768" s="334">
        <v>0</v>
      </c>
      <c r="M5768" s="334">
        <v>0</v>
      </c>
      <c r="N5768" s="334">
        <v>0</v>
      </c>
      <c r="O5768" s="334">
        <v>0</v>
      </c>
      <c r="P5768" s="334">
        <v>0</v>
      </c>
      <c r="Q5768" s="334">
        <v>0</v>
      </c>
      <c r="R5768" s="334">
        <v>0</v>
      </c>
      <c r="S5768" s="334">
        <v>0</v>
      </c>
      <c r="T5768" s="334">
        <v>0</v>
      </c>
      <c r="U5768" s="334">
        <v>0</v>
      </c>
      <c r="V5768" s="334">
        <v>0</v>
      </c>
      <c r="W5768" s="334">
        <v>0</v>
      </c>
      <c r="X5768" s="334">
        <v>0</v>
      </c>
      <c r="Y5768" s="334">
        <v>0</v>
      </c>
      <c r="Z5768" s="334">
        <v>0</v>
      </c>
      <c r="AA5768" s="334">
        <v>0</v>
      </c>
      <c r="AB5768" s="334">
        <v>0</v>
      </c>
      <c r="AD5768" s="334">
        <v>0</v>
      </c>
      <c r="AE5768" s="334">
        <f t="shared" si="907"/>
        <v>0</v>
      </c>
      <c r="AF5768" s="334">
        <f t="shared" si="908"/>
        <v>0</v>
      </c>
      <c r="AG5768" s="340">
        <f t="shared" si="909"/>
        <v>0</v>
      </c>
      <c r="AI5768" s="340">
        <f t="shared" si="910"/>
        <v>0</v>
      </c>
      <c r="AJ5768" s="340">
        <f t="shared" si="910"/>
        <v>0</v>
      </c>
      <c r="AK5768" s="340">
        <f t="shared" si="910"/>
        <v>0</v>
      </c>
      <c r="AL5768" s="340">
        <f t="shared" si="910"/>
        <v>0</v>
      </c>
      <c r="AM5768" s="340">
        <f t="shared" si="910"/>
        <v>0</v>
      </c>
    </row>
    <row r="5769" spans="1:39" x14ac:dyDescent="0.35">
      <c r="A5769" s="337">
        <v>27682</v>
      </c>
      <c r="B5769" s="338">
        <f t="shared" si="904"/>
        <v>1975</v>
      </c>
      <c r="C5769" s="338">
        <f t="shared" si="905"/>
        <v>10</v>
      </c>
      <c r="D5769" s="338">
        <f t="shared" si="906"/>
        <v>15</v>
      </c>
      <c r="E5769" s="334">
        <v>0</v>
      </c>
      <c r="F5769" s="334">
        <v>0</v>
      </c>
      <c r="G5769" s="334">
        <v>0</v>
      </c>
      <c r="H5769" s="334">
        <v>0</v>
      </c>
      <c r="I5769" s="334">
        <v>0</v>
      </c>
      <c r="J5769" s="334">
        <v>0</v>
      </c>
      <c r="K5769" s="334">
        <v>0</v>
      </c>
      <c r="L5769" s="334">
        <v>0</v>
      </c>
      <c r="M5769" s="334">
        <v>0</v>
      </c>
      <c r="N5769" s="334">
        <v>0</v>
      </c>
      <c r="O5769" s="334">
        <v>0</v>
      </c>
      <c r="P5769" s="334">
        <v>0</v>
      </c>
      <c r="Q5769" s="334">
        <v>0</v>
      </c>
      <c r="R5769" s="334">
        <v>0</v>
      </c>
      <c r="S5769" s="334">
        <v>0</v>
      </c>
      <c r="T5769" s="334">
        <v>0</v>
      </c>
      <c r="U5769" s="334">
        <v>0</v>
      </c>
      <c r="V5769" s="334">
        <v>0</v>
      </c>
      <c r="W5769" s="334">
        <v>0</v>
      </c>
      <c r="X5769" s="334">
        <v>0</v>
      </c>
      <c r="Y5769" s="334">
        <v>0</v>
      </c>
      <c r="Z5769" s="334">
        <v>0</v>
      </c>
      <c r="AA5769" s="334">
        <v>0</v>
      </c>
      <c r="AB5769" s="334">
        <v>0</v>
      </c>
      <c r="AD5769" s="334">
        <v>0</v>
      </c>
      <c r="AE5769" s="334">
        <f t="shared" si="907"/>
        <v>0</v>
      </c>
      <c r="AF5769" s="334">
        <f t="shared" si="908"/>
        <v>0</v>
      </c>
      <c r="AG5769" s="340">
        <f t="shared" si="909"/>
        <v>0</v>
      </c>
      <c r="AI5769" s="340">
        <f t="shared" si="910"/>
        <v>0</v>
      </c>
      <c r="AJ5769" s="340">
        <f t="shared" si="910"/>
        <v>0</v>
      </c>
      <c r="AK5769" s="340">
        <f t="shared" si="910"/>
        <v>0</v>
      </c>
      <c r="AL5769" s="340">
        <f t="shared" si="910"/>
        <v>0</v>
      </c>
      <c r="AM5769" s="340">
        <f t="shared" si="910"/>
        <v>0</v>
      </c>
    </row>
    <row r="5770" spans="1:39" x14ac:dyDescent="0.35">
      <c r="A5770" s="337">
        <v>27683</v>
      </c>
      <c r="B5770" s="338">
        <f t="shared" si="904"/>
        <v>1975</v>
      </c>
      <c r="C5770" s="338">
        <f t="shared" si="905"/>
        <v>10</v>
      </c>
      <c r="D5770" s="338">
        <f t="shared" si="906"/>
        <v>16</v>
      </c>
      <c r="E5770" s="334">
        <v>0</v>
      </c>
      <c r="F5770" s="334">
        <v>0</v>
      </c>
      <c r="G5770" s="334">
        <v>0</v>
      </c>
      <c r="H5770" s="334">
        <v>0</v>
      </c>
      <c r="I5770" s="334">
        <v>0</v>
      </c>
      <c r="J5770" s="334">
        <v>0</v>
      </c>
      <c r="K5770" s="334">
        <v>0</v>
      </c>
      <c r="L5770" s="334">
        <v>0</v>
      </c>
      <c r="M5770" s="334">
        <v>0</v>
      </c>
      <c r="N5770" s="334">
        <v>0</v>
      </c>
      <c r="O5770" s="334">
        <v>0</v>
      </c>
      <c r="P5770" s="334">
        <v>0</v>
      </c>
      <c r="Q5770" s="334">
        <v>0</v>
      </c>
      <c r="R5770" s="334">
        <v>0</v>
      </c>
      <c r="S5770" s="334">
        <v>0</v>
      </c>
      <c r="T5770" s="334">
        <v>0</v>
      </c>
      <c r="U5770" s="334">
        <v>0</v>
      </c>
      <c r="V5770" s="334">
        <v>0</v>
      </c>
      <c r="W5770" s="334">
        <v>0</v>
      </c>
      <c r="X5770" s="334">
        <v>0</v>
      </c>
      <c r="Y5770" s="334">
        <v>0</v>
      </c>
      <c r="Z5770" s="334">
        <v>0</v>
      </c>
      <c r="AA5770" s="334">
        <v>0</v>
      </c>
      <c r="AB5770" s="334">
        <v>0</v>
      </c>
      <c r="AD5770" s="334">
        <v>0</v>
      </c>
      <c r="AE5770" s="334">
        <f t="shared" si="907"/>
        <v>0</v>
      </c>
      <c r="AF5770" s="334">
        <f t="shared" si="908"/>
        <v>0</v>
      </c>
      <c r="AG5770" s="340">
        <f t="shared" si="909"/>
        <v>0</v>
      </c>
      <c r="AI5770" s="340">
        <f t="shared" si="910"/>
        <v>0</v>
      </c>
      <c r="AJ5770" s="340">
        <f t="shared" si="910"/>
        <v>0</v>
      </c>
      <c r="AK5770" s="340">
        <f t="shared" si="910"/>
        <v>0</v>
      </c>
      <c r="AL5770" s="340">
        <f t="shared" si="910"/>
        <v>0</v>
      </c>
      <c r="AM5770" s="340">
        <f t="shared" si="910"/>
        <v>0</v>
      </c>
    </row>
    <row r="5771" spans="1:39" x14ac:dyDescent="0.35">
      <c r="A5771" s="337">
        <v>27684</v>
      </c>
      <c r="B5771" s="338">
        <f t="shared" si="904"/>
        <v>1975</v>
      </c>
      <c r="C5771" s="338">
        <f t="shared" si="905"/>
        <v>10</v>
      </c>
      <c r="D5771" s="338">
        <f t="shared" si="906"/>
        <v>17</v>
      </c>
      <c r="E5771" s="334">
        <v>0</v>
      </c>
      <c r="F5771" s="334">
        <v>0</v>
      </c>
      <c r="G5771" s="334">
        <v>0</v>
      </c>
      <c r="H5771" s="334">
        <v>0</v>
      </c>
      <c r="I5771" s="334">
        <v>0</v>
      </c>
      <c r="J5771" s="334">
        <v>0</v>
      </c>
      <c r="K5771" s="334">
        <v>0</v>
      </c>
      <c r="L5771" s="334">
        <v>0</v>
      </c>
      <c r="M5771" s="334">
        <v>0</v>
      </c>
      <c r="N5771" s="334">
        <v>0</v>
      </c>
      <c r="O5771" s="334">
        <v>0</v>
      </c>
      <c r="P5771" s="334">
        <v>0</v>
      </c>
      <c r="Q5771" s="334">
        <v>0</v>
      </c>
      <c r="R5771" s="334">
        <v>0</v>
      </c>
      <c r="S5771" s="334">
        <v>0</v>
      </c>
      <c r="T5771" s="334">
        <v>0</v>
      </c>
      <c r="U5771" s="334">
        <v>0</v>
      </c>
      <c r="V5771" s="334">
        <v>0</v>
      </c>
      <c r="W5771" s="334">
        <v>0</v>
      </c>
      <c r="X5771" s="334">
        <v>0</v>
      </c>
      <c r="Y5771" s="334">
        <v>0</v>
      </c>
      <c r="Z5771" s="334">
        <v>0</v>
      </c>
      <c r="AA5771" s="334">
        <v>0</v>
      </c>
      <c r="AB5771" s="334">
        <v>0</v>
      </c>
      <c r="AD5771" s="334">
        <v>0</v>
      </c>
      <c r="AE5771" s="334">
        <f t="shared" si="907"/>
        <v>0</v>
      </c>
      <c r="AF5771" s="334">
        <f t="shared" si="908"/>
        <v>0</v>
      </c>
      <c r="AG5771" s="340">
        <f t="shared" si="909"/>
        <v>0</v>
      </c>
      <c r="AI5771" s="340">
        <f t="shared" si="910"/>
        <v>0</v>
      </c>
      <c r="AJ5771" s="340">
        <f t="shared" si="910"/>
        <v>0</v>
      </c>
      <c r="AK5771" s="340">
        <f t="shared" si="910"/>
        <v>0</v>
      </c>
      <c r="AL5771" s="340">
        <f t="shared" si="910"/>
        <v>0</v>
      </c>
      <c r="AM5771" s="340">
        <f t="shared" si="910"/>
        <v>0</v>
      </c>
    </row>
    <row r="5772" spans="1:39" x14ac:dyDescent="0.35">
      <c r="A5772" s="337">
        <v>27685</v>
      </c>
      <c r="B5772" s="338">
        <f t="shared" si="904"/>
        <v>1975</v>
      </c>
      <c r="C5772" s="338">
        <f t="shared" si="905"/>
        <v>10</v>
      </c>
      <c r="D5772" s="338">
        <f t="shared" si="906"/>
        <v>18</v>
      </c>
      <c r="E5772" s="334">
        <v>0</v>
      </c>
      <c r="F5772" s="334">
        <v>0</v>
      </c>
      <c r="G5772" s="334">
        <v>0</v>
      </c>
      <c r="H5772" s="334">
        <v>0</v>
      </c>
      <c r="I5772" s="334">
        <v>0</v>
      </c>
      <c r="J5772" s="334">
        <v>0</v>
      </c>
      <c r="K5772" s="334">
        <v>0</v>
      </c>
      <c r="L5772" s="334">
        <v>0</v>
      </c>
      <c r="M5772" s="334">
        <v>0</v>
      </c>
      <c r="N5772" s="334">
        <v>0</v>
      </c>
      <c r="O5772" s="334">
        <v>0.3</v>
      </c>
      <c r="P5772" s="334">
        <v>1.5</v>
      </c>
      <c r="Q5772" s="334">
        <v>0.5</v>
      </c>
      <c r="R5772" s="334">
        <v>0</v>
      </c>
      <c r="S5772" s="334">
        <v>0</v>
      </c>
      <c r="T5772" s="334">
        <v>0</v>
      </c>
      <c r="U5772" s="334">
        <v>0</v>
      </c>
      <c r="V5772" s="334">
        <v>0</v>
      </c>
      <c r="W5772" s="334">
        <v>0</v>
      </c>
      <c r="X5772" s="334">
        <v>0</v>
      </c>
      <c r="Y5772" s="334">
        <v>0</v>
      </c>
      <c r="Z5772" s="334">
        <v>0</v>
      </c>
      <c r="AA5772" s="334">
        <v>0</v>
      </c>
      <c r="AB5772" s="334">
        <v>0</v>
      </c>
      <c r="AD5772" s="334">
        <v>2.2999999999999998</v>
      </c>
      <c r="AE5772" s="334">
        <f t="shared" si="907"/>
        <v>2.2999999999999998</v>
      </c>
      <c r="AF5772" s="334">
        <f t="shared" si="908"/>
        <v>2.2999999999999998</v>
      </c>
      <c r="AG5772" s="340">
        <f t="shared" si="909"/>
        <v>0</v>
      </c>
      <c r="AI5772" s="340">
        <f t="shared" si="910"/>
        <v>0</v>
      </c>
      <c r="AJ5772" s="340">
        <f t="shared" si="910"/>
        <v>0</v>
      </c>
      <c r="AK5772" s="340">
        <f t="shared" si="910"/>
        <v>0</v>
      </c>
      <c r="AL5772" s="340">
        <f t="shared" si="910"/>
        <v>0</v>
      </c>
      <c r="AM5772" s="340">
        <f t="shared" si="910"/>
        <v>0</v>
      </c>
    </row>
    <row r="5773" spans="1:39" x14ac:dyDescent="0.35">
      <c r="A5773" s="337">
        <v>27686</v>
      </c>
      <c r="B5773" s="338">
        <f t="shared" si="904"/>
        <v>1975</v>
      </c>
      <c r="C5773" s="338">
        <f t="shared" si="905"/>
        <v>10</v>
      </c>
      <c r="D5773" s="338">
        <f t="shared" si="906"/>
        <v>19</v>
      </c>
      <c r="E5773" s="334">
        <v>0</v>
      </c>
      <c r="F5773" s="334">
        <v>0</v>
      </c>
      <c r="G5773" s="334">
        <v>0</v>
      </c>
      <c r="H5773" s="334">
        <v>0</v>
      </c>
      <c r="I5773" s="334">
        <v>0</v>
      </c>
      <c r="J5773" s="334">
        <v>0</v>
      </c>
      <c r="K5773" s="334">
        <v>0</v>
      </c>
      <c r="L5773" s="334">
        <v>0</v>
      </c>
      <c r="M5773" s="334">
        <v>0</v>
      </c>
      <c r="N5773" s="334">
        <v>0</v>
      </c>
      <c r="O5773" s="334">
        <v>0</v>
      </c>
      <c r="P5773" s="334">
        <v>0</v>
      </c>
      <c r="Q5773" s="334">
        <v>0</v>
      </c>
      <c r="R5773" s="334">
        <v>0</v>
      </c>
      <c r="S5773" s="334">
        <v>0</v>
      </c>
      <c r="T5773" s="334">
        <v>0</v>
      </c>
      <c r="U5773" s="334">
        <v>0</v>
      </c>
      <c r="V5773" s="334">
        <v>0</v>
      </c>
      <c r="W5773" s="334">
        <v>0</v>
      </c>
      <c r="X5773" s="334">
        <v>0</v>
      </c>
      <c r="Y5773" s="334">
        <v>0</v>
      </c>
      <c r="Z5773" s="334">
        <v>0</v>
      </c>
      <c r="AA5773" s="334">
        <v>0</v>
      </c>
      <c r="AB5773" s="334">
        <v>0</v>
      </c>
      <c r="AD5773" s="334">
        <v>0</v>
      </c>
      <c r="AE5773" s="334">
        <f t="shared" si="907"/>
        <v>0</v>
      </c>
      <c r="AF5773" s="334">
        <f t="shared" si="908"/>
        <v>0</v>
      </c>
      <c r="AG5773" s="340">
        <f t="shared" si="909"/>
        <v>0</v>
      </c>
      <c r="AI5773" s="340">
        <f t="shared" si="910"/>
        <v>0</v>
      </c>
      <c r="AJ5773" s="340">
        <f t="shared" si="910"/>
        <v>0</v>
      </c>
      <c r="AK5773" s="340">
        <f t="shared" si="910"/>
        <v>0</v>
      </c>
      <c r="AL5773" s="340">
        <f t="shared" si="910"/>
        <v>0</v>
      </c>
      <c r="AM5773" s="340">
        <f t="shared" si="910"/>
        <v>0</v>
      </c>
    </row>
    <row r="5774" spans="1:39" x14ac:dyDescent="0.35">
      <c r="A5774" s="337">
        <v>27687</v>
      </c>
      <c r="B5774" s="338">
        <f t="shared" si="904"/>
        <v>1975</v>
      </c>
      <c r="C5774" s="338">
        <f t="shared" si="905"/>
        <v>10</v>
      </c>
      <c r="D5774" s="338">
        <f t="shared" si="906"/>
        <v>20</v>
      </c>
      <c r="E5774" s="334">
        <v>0</v>
      </c>
      <c r="F5774" s="334">
        <v>0</v>
      </c>
      <c r="G5774" s="334">
        <v>0</v>
      </c>
      <c r="H5774" s="334">
        <v>0</v>
      </c>
      <c r="I5774" s="334">
        <v>0</v>
      </c>
      <c r="J5774" s="334">
        <v>0</v>
      </c>
      <c r="K5774" s="334">
        <v>0</v>
      </c>
      <c r="L5774" s="334">
        <v>0</v>
      </c>
      <c r="M5774" s="334">
        <v>0</v>
      </c>
      <c r="N5774" s="334">
        <v>0</v>
      </c>
      <c r="O5774" s="334">
        <v>0</v>
      </c>
      <c r="P5774" s="334">
        <v>0</v>
      </c>
      <c r="Q5774" s="334">
        <v>0</v>
      </c>
      <c r="R5774" s="334">
        <v>0</v>
      </c>
      <c r="S5774" s="334">
        <v>0</v>
      </c>
      <c r="T5774" s="334">
        <v>0</v>
      </c>
      <c r="U5774" s="334">
        <v>0</v>
      </c>
      <c r="V5774" s="334">
        <v>0</v>
      </c>
      <c r="W5774" s="334">
        <v>0</v>
      </c>
      <c r="X5774" s="334">
        <v>0</v>
      </c>
      <c r="Y5774" s="334">
        <v>0</v>
      </c>
      <c r="Z5774" s="334">
        <v>0</v>
      </c>
      <c r="AA5774" s="334">
        <v>0</v>
      </c>
      <c r="AB5774" s="334">
        <v>0</v>
      </c>
      <c r="AD5774" s="334">
        <v>0</v>
      </c>
      <c r="AE5774" s="334">
        <f t="shared" si="907"/>
        <v>0</v>
      </c>
      <c r="AF5774" s="334">
        <f t="shared" si="908"/>
        <v>0</v>
      </c>
      <c r="AG5774" s="340">
        <f t="shared" si="909"/>
        <v>0</v>
      </c>
      <c r="AI5774" s="340">
        <f t="shared" si="910"/>
        <v>0</v>
      </c>
      <c r="AJ5774" s="340">
        <f t="shared" si="910"/>
        <v>0</v>
      </c>
      <c r="AK5774" s="340">
        <f t="shared" si="910"/>
        <v>0</v>
      </c>
      <c r="AL5774" s="340">
        <f t="shared" si="910"/>
        <v>0</v>
      </c>
      <c r="AM5774" s="340">
        <f t="shared" si="910"/>
        <v>0</v>
      </c>
    </row>
    <row r="5775" spans="1:39" x14ac:dyDescent="0.35">
      <c r="A5775" s="337">
        <v>27688</v>
      </c>
      <c r="B5775" s="338">
        <f t="shared" si="904"/>
        <v>1975</v>
      </c>
      <c r="C5775" s="338">
        <f t="shared" si="905"/>
        <v>10</v>
      </c>
      <c r="D5775" s="338">
        <f t="shared" si="906"/>
        <v>21</v>
      </c>
      <c r="E5775" s="334">
        <v>0</v>
      </c>
      <c r="F5775" s="334">
        <v>0</v>
      </c>
      <c r="G5775" s="334">
        <v>0</v>
      </c>
      <c r="H5775" s="334">
        <v>0</v>
      </c>
      <c r="I5775" s="334">
        <v>0</v>
      </c>
      <c r="J5775" s="334">
        <v>0</v>
      </c>
      <c r="K5775" s="334">
        <v>0</v>
      </c>
      <c r="L5775" s="334">
        <v>0</v>
      </c>
      <c r="M5775" s="334">
        <v>0</v>
      </c>
      <c r="N5775" s="334">
        <v>0</v>
      </c>
      <c r="O5775" s="334">
        <v>0</v>
      </c>
      <c r="P5775" s="334">
        <v>0</v>
      </c>
      <c r="Q5775" s="334">
        <v>0</v>
      </c>
      <c r="R5775" s="334">
        <v>0</v>
      </c>
      <c r="S5775" s="334">
        <v>0</v>
      </c>
      <c r="T5775" s="334">
        <v>0</v>
      </c>
      <c r="U5775" s="334">
        <v>0</v>
      </c>
      <c r="V5775" s="334">
        <v>0</v>
      </c>
      <c r="W5775" s="334">
        <v>0</v>
      </c>
      <c r="X5775" s="334">
        <v>0</v>
      </c>
      <c r="Y5775" s="334">
        <v>0</v>
      </c>
      <c r="Z5775" s="334">
        <v>0</v>
      </c>
      <c r="AA5775" s="334">
        <v>0</v>
      </c>
      <c r="AB5775" s="334">
        <v>0</v>
      </c>
      <c r="AD5775" s="334">
        <v>0</v>
      </c>
      <c r="AE5775" s="334">
        <f t="shared" si="907"/>
        <v>0</v>
      </c>
      <c r="AF5775" s="334">
        <f t="shared" si="908"/>
        <v>0</v>
      </c>
      <c r="AG5775" s="340">
        <f t="shared" si="909"/>
        <v>0</v>
      </c>
      <c r="AI5775" s="340">
        <f t="shared" si="910"/>
        <v>0</v>
      </c>
      <c r="AJ5775" s="340">
        <f t="shared" si="910"/>
        <v>0</v>
      </c>
      <c r="AK5775" s="340">
        <f t="shared" si="910"/>
        <v>0</v>
      </c>
      <c r="AL5775" s="340">
        <f t="shared" si="910"/>
        <v>0</v>
      </c>
      <c r="AM5775" s="340">
        <f t="shared" si="910"/>
        <v>0</v>
      </c>
    </row>
    <row r="5776" spans="1:39" x14ac:dyDescent="0.35">
      <c r="A5776" s="337">
        <v>27689</v>
      </c>
      <c r="B5776" s="338">
        <f t="shared" si="904"/>
        <v>1975</v>
      </c>
      <c r="C5776" s="338">
        <f t="shared" si="905"/>
        <v>10</v>
      </c>
      <c r="D5776" s="338">
        <f t="shared" si="906"/>
        <v>22</v>
      </c>
      <c r="E5776" s="334">
        <v>0</v>
      </c>
      <c r="F5776" s="334">
        <v>0</v>
      </c>
      <c r="G5776" s="334">
        <v>0</v>
      </c>
      <c r="H5776" s="334">
        <v>0</v>
      </c>
      <c r="I5776" s="334">
        <v>0</v>
      </c>
      <c r="J5776" s="334">
        <v>0</v>
      </c>
      <c r="K5776" s="334">
        <v>0</v>
      </c>
      <c r="L5776" s="334">
        <v>0</v>
      </c>
      <c r="M5776" s="334">
        <v>0</v>
      </c>
      <c r="N5776" s="334">
        <v>0</v>
      </c>
      <c r="O5776" s="334">
        <v>0</v>
      </c>
      <c r="P5776" s="334">
        <v>0</v>
      </c>
      <c r="Q5776" s="334">
        <v>0</v>
      </c>
      <c r="R5776" s="334">
        <v>0</v>
      </c>
      <c r="S5776" s="334">
        <v>0</v>
      </c>
      <c r="T5776" s="334">
        <v>0</v>
      </c>
      <c r="U5776" s="334">
        <v>0</v>
      </c>
      <c r="V5776" s="334">
        <v>0</v>
      </c>
      <c r="W5776" s="334">
        <v>0</v>
      </c>
      <c r="X5776" s="334">
        <v>0</v>
      </c>
      <c r="Y5776" s="334">
        <v>0</v>
      </c>
      <c r="Z5776" s="334">
        <v>0</v>
      </c>
      <c r="AA5776" s="334">
        <v>0</v>
      </c>
      <c r="AB5776" s="334">
        <v>0</v>
      </c>
      <c r="AD5776" s="334">
        <v>0</v>
      </c>
      <c r="AE5776" s="334">
        <f t="shared" si="907"/>
        <v>0</v>
      </c>
      <c r="AF5776" s="334">
        <f t="shared" si="908"/>
        <v>0</v>
      </c>
      <c r="AG5776" s="340">
        <f t="shared" si="909"/>
        <v>0</v>
      </c>
      <c r="AI5776" s="340">
        <f t="shared" si="910"/>
        <v>0</v>
      </c>
      <c r="AJ5776" s="340">
        <f t="shared" si="910"/>
        <v>0</v>
      </c>
      <c r="AK5776" s="340">
        <f t="shared" si="910"/>
        <v>0</v>
      </c>
      <c r="AL5776" s="340">
        <f t="shared" si="910"/>
        <v>0</v>
      </c>
      <c r="AM5776" s="340">
        <f t="shared" si="910"/>
        <v>0</v>
      </c>
    </row>
    <row r="5777" spans="1:39" x14ac:dyDescent="0.35">
      <c r="A5777" s="337">
        <v>27690</v>
      </c>
      <c r="B5777" s="338">
        <f t="shared" si="904"/>
        <v>1975</v>
      </c>
      <c r="C5777" s="338">
        <f t="shared" si="905"/>
        <v>10</v>
      </c>
      <c r="D5777" s="338">
        <f t="shared" si="906"/>
        <v>23</v>
      </c>
      <c r="E5777" s="334">
        <v>0</v>
      </c>
      <c r="F5777" s="334">
        <v>0</v>
      </c>
      <c r="G5777" s="334">
        <v>0</v>
      </c>
      <c r="H5777" s="334">
        <v>0</v>
      </c>
      <c r="I5777" s="334">
        <v>0</v>
      </c>
      <c r="J5777" s="334">
        <v>0</v>
      </c>
      <c r="K5777" s="334">
        <v>0</v>
      </c>
      <c r="L5777" s="334">
        <v>0</v>
      </c>
      <c r="M5777" s="334">
        <v>0</v>
      </c>
      <c r="N5777" s="334">
        <v>0</v>
      </c>
      <c r="O5777" s="334">
        <v>0</v>
      </c>
      <c r="P5777" s="334">
        <v>0</v>
      </c>
      <c r="Q5777" s="334">
        <v>0</v>
      </c>
      <c r="R5777" s="334">
        <v>0</v>
      </c>
      <c r="S5777" s="334">
        <v>0</v>
      </c>
      <c r="T5777" s="334">
        <v>0</v>
      </c>
      <c r="U5777" s="334">
        <v>0</v>
      </c>
      <c r="V5777" s="334">
        <v>0</v>
      </c>
      <c r="W5777" s="334">
        <v>0</v>
      </c>
      <c r="X5777" s="334">
        <v>0</v>
      </c>
      <c r="Y5777" s="334">
        <v>0</v>
      </c>
      <c r="Z5777" s="334">
        <v>0</v>
      </c>
      <c r="AA5777" s="334">
        <v>0</v>
      </c>
      <c r="AB5777" s="334">
        <v>0</v>
      </c>
      <c r="AD5777" s="334">
        <v>0</v>
      </c>
      <c r="AE5777" s="334">
        <f t="shared" si="907"/>
        <v>0</v>
      </c>
      <c r="AF5777" s="334">
        <f t="shared" si="908"/>
        <v>0</v>
      </c>
      <c r="AG5777" s="340">
        <f t="shared" si="909"/>
        <v>0</v>
      </c>
      <c r="AI5777" s="340">
        <f t="shared" si="910"/>
        <v>0</v>
      </c>
      <c r="AJ5777" s="340">
        <f t="shared" si="910"/>
        <v>0</v>
      </c>
      <c r="AK5777" s="340">
        <f t="shared" si="910"/>
        <v>0</v>
      </c>
      <c r="AL5777" s="340">
        <f t="shared" si="910"/>
        <v>0</v>
      </c>
      <c r="AM5777" s="340">
        <f t="shared" si="910"/>
        <v>0</v>
      </c>
    </row>
    <row r="5778" spans="1:39" x14ac:dyDescent="0.35">
      <c r="A5778" s="337">
        <v>27691</v>
      </c>
      <c r="B5778" s="338">
        <f t="shared" si="904"/>
        <v>1975</v>
      </c>
      <c r="C5778" s="338">
        <f t="shared" si="905"/>
        <v>10</v>
      </c>
      <c r="D5778" s="338">
        <f t="shared" si="906"/>
        <v>24</v>
      </c>
      <c r="E5778" s="334">
        <v>0</v>
      </c>
      <c r="F5778" s="334">
        <v>0</v>
      </c>
      <c r="G5778" s="334">
        <v>0</v>
      </c>
      <c r="H5778" s="334">
        <v>0</v>
      </c>
      <c r="I5778" s="334">
        <v>0</v>
      </c>
      <c r="J5778" s="334">
        <v>0</v>
      </c>
      <c r="K5778" s="334">
        <v>0</v>
      </c>
      <c r="L5778" s="334">
        <v>0</v>
      </c>
      <c r="M5778" s="334">
        <v>0</v>
      </c>
      <c r="N5778" s="334">
        <v>0</v>
      </c>
      <c r="O5778" s="334">
        <v>0</v>
      </c>
      <c r="P5778" s="334">
        <v>0</v>
      </c>
      <c r="Q5778" s="334">
        <v>0</v>
      </c>
      <c r="R5778" s="334">
        <v>0</v>
      </c>
      <c r="S5778" s="334">
        <v>0</v>
      </c>
      <c r="T5778" s="334">
        <v>0</v>
      </c>
      <c r="U5778" s="334">
        <v>0</v>
      </c>
      <c r="V5778" s="334">
        <v>0</v>
      </c>
      <c r="W5778" s="334">
        <v>0</v>
      </c>
      <c r="X5778" s="334">
        <v>0</v>
      </c>
      <c r="Y5778" s="334">
        <v>0</v>
      </c>
      <c r="Z5778" s="334">
        <v>0</v>
      </c>
      <c r="AA5778" s="334">
        <v>0</v>
      </c>
      <c r="AB5778" s="334">
        <v>0</v>
      </c>
      <c r="AD5778" s="334">
        <v>0</v>
      </c>
      <c r="AE5778" s="334">
        <f t="shared" si="907"/>
        <v>0</v>
      </c>
      <c r="AF5778" s="334">
        <f t="shared" si="908"/>
        <v>0</v>
      </c>
      <c r="AG5778" s="340">
        <f t="shared" si="909"/>
        <v>0</v>
      </c>
      <c r="AI5778" s="340">
        <f t="shared" si="910"/>
        <v>0</v>
      </c>
      <c r="AJ5778" s="340">
        <f t="shared" si="910"/>
        <v>0</v>
      </c>
      <c r="AK5778" s="340">
        <f t="shared" si="910"/>
        <v>0</v>
      </c>
      <c r="AL5778" s="340">
        <f t="shared" si="910"/>
        <v>0</v>
      </c>
      <c r="AM5778" s="340">
        <f t="shared" si="910"/>
        <v>0</v>
      </c>
    </row>
    <row r="5779" spans="1:39" x14ac:dyDescent="0.35">
      <c r="A5779" s="337">
        <v>27692</v>
      </c>
      <c r="B5779" s="338">
        <f t="shared" si="904"/>
        <v>1975</v>
      </c>
      <c r="C5779" s="338">
        <f t="shared" si="905"/>
        <v>10</v>
      </c>
      <c r="D5779" s="338">
        <f t="shared" si="906"/>
        <v>25</v>
      </c>
      <c r="E5779" s="334">
        <v>0</v>
      </c>
      <c r="F5779" s="334">
        <v>0</v>
      </c>
      <c r="G5779" s="334">
        <v>0</v>
      </c>
      <c r="H5779" s="334">
        <v>0</v>
      </c>
      <c r="I5779" s="334">
        <v>0</v>
      </c>
      <c r="J5779" s="334">
        <v>0</v>
      </c>
      <c r="K5779" s="334">
        <v>0</v>
      </c>
      <c r="L5779" s="334">
        <v>0</v>
      </c>
      <c r="M5779" s="334">
        <v>0</v>
      </c>
      <c r="N5779" s="334">
        <v>0</v>
      </c>
      <c r="O5779" s="334">
        <v>0</v>
      </c>
      <c r="P5779" s="334">
        <v>0</v>
      </c>
      <c r="Q5779" s="334">
        <v>0</v>
      </c>
      <c r="R5779" s="334">
        <v>0</v>
      </c>
      <c r="S5779" s="334">
        <v>0</v>
      </c>
      <c r="T5779" s="334">
        <v>0</v>
      </c>
      <c r="U5779" s="334">
        <v>0</v>
      </c>
      <c r="V5779" s="334">
        <v>0</v>
      </c>
      <c r="W5779" s="334">
        <v>0</v>
      </c>
      <c r="X5779" s="334">
        <v>0</v>
      </c>
      <c r="Y5779" s="334">
        <v>0</v>
      </c>
      <c r="Z5779" s="334">
        <v>0</v>
      </c>
      <c r="AA5779" s="334">
        <v>0</v>
      </c>
      <c r="AB5779" s="334">
        <v>0</v>
      </c>
      <c r="AD5779" s="334">
        <v>0</v>
      </c>
      <c r="AE5779" s="334">
        <f t="shared" si="907"/>
        <v>0</v>
      </c>
      <c r="AF5779" s="334">
        <f t="shared" si="908"/>
        <v>0</v>
      </c>
      <c r="AG5779" s="340">
        <f t="shared" si="909"/>
        <v>0</v>
      </c>
      <c r="AI5779" s="340">
        <f t="shared" si="910"/>
        <v>0</v>
      </c>
      <c r="AJ5779" s="340">
        <f t="shared" si="910"/>
        <v>0</v>
      </c>
      <c r="AK5779" s="340">
        <f t="shared" si="910"/>
        <v>0</v>
      </c>
      <c r="AL5779" s="340">
        <f t="shared" si="910"/>
        <v>0</v>
      </c>
      <c r="AM5779" s="340">
        <f t="shared" si="910"/>
        <v>0</v>
      </c>
    </row>
    <row r="5780" spans="1:39" x14ac:dyDescent="0.35">
      <c r="A5780" s="337">
        <v>27693</v>
      </c>
      <c r="B5780" s="338">
        <f t="shared" si="904"/>
        <v>1975</v>
      </c>
      <c r="C5780" s="338">
        <f t="shared" si="905"/>
        <v>10</v>
      </c>
      <c r="D5780" s="338">
        <f t="shared" si="906"/>
        <v>26</v>
      </c>
      <c r="E5780" s="334">
        <v>0</v>
      </c>
      <c r="F5780" s="334">
        <v>0</v>
      </c>
      <c r="G5780" s="334">
        <v>0</v>
      </c>
      <c r="H5780" s="334">
        <v>0.1</v>
      </c>
      <c r="I5780" s="334">
        <v>0.1</v>
      </c>
      <c r="J5780" s="334">
        <v>0.1</v>
      </c>
      <c r="K5780" s="334">
        <v>0</v>
      </c>
      <c r="L5780" s="334">
        <v>0.1</v>
      </c>
      <c r="M5780" s="334">
        <v>0.1</v>
      </c>
      <c r="N5780" s="334">
        <v>0.1</v>
      </c>
      <c r="O5780" s="334">
        <v>0.1</v>
      </c>
      <c r="P5780" s="334">
        <v>0.1</v>
      </c>
      <c r="Q5780" s="334">
        <v>0.1</v>
      </c>
      <c r="R5780" s="334">
        <v>0</v>
      </c>
      <c r="S5780" s="334">
        <v>0.1</v>
      </c>
      <c r="T5780" s="334">
        <v>0.1</v>
      </c>
      <c r="U5780" s="334">
        <v>0.1</v>
      </c>
      <c r="V5780" s="334">
        <v>0.1</v>
      </c>
      <c r="W5780" s="334">
        <v>0.1</v>
      </c>
      <c r="X5780" s="334">
        <v>0.1</v>
      </c>
      <c r="Y5780" s="334">
        <v>0</v>
      </c>
      <c r="Z5780" s="334">
        <v>0.1</v>
      </c>
      <c r="AA5780" s="334">
        <v>0.1</v>
      </c>
      <c r="AB5780" s="334">
        <v>0.1</v>
      </c>
      <c r="AD5780" s="334">
        <v>1.8</v>
      </c>
      <c r="AE5780" s="334">
        <f t="shared" si="907"/>
        <v>1.8</v>
      </c>
      <c r="AF5780" s="334">
        <f t="shared" si="908"/>
        <v>1.8000000000000005</v>
      </c>
      <c r="AG5780" s="340">
        <f t="shared" si="909"/>
        <v>4.4408920985006262E-16</v>
      </c>
      <c r="AI5780" s="340">
        <f t="shared" ref="AI5780:AM5795" si="911">IF($C5780=AI$1,$AF5780,0)</f>
        <v>0</v>
      </c>
      <c r="AJ5780" s="340">
        <f t="shared" si="911"/>
        <v>0</v>
      </c>
      <c r="AK5780" s="340">
        <f t="shared" si="911"/>
        <v>0</v>
      </c>
      <c r="AL5780" s="340">
        <f t="shared" si="911"/>
        <v>0</v>
      </c>
      <c r="AM5780" s="340">
        <f t="shared" si="911"/>
        <v>0</v>
      </c>
    </row>
    <row r="5781" spans="1:39" x14ac:dyDescent="0.35">
      <c r="A5781" s="337">
        <v>27694</v>
      </c>
      <c r="B5781" s="338">
        <f t="shared" si="904"/>
        <v>1975</v>
      </c>
      <c r="C5781" s="338">
        <f t="shared" si="905"/>
        <v>10</v>
      </c>
      <c r="D5781" s="338">
        <f t="shared" si="906"/>
        <v>27</v>
      </c>
      <c r="E5781" s="334">
        <v>0</v>
      </c>
      <c r="F5781" s="334">
        <v>0</v>
      </c>
      <c r="G5781" s="334">
        <v>0.1</v>
      </c>
      <c r="H5781" s="334">
        <v>0</v>
      </c>
      <c r="I5781" s="334">
        <v>0</v>
      </c>
      <c r="J5781" s="334">
        <v>0</v>
      </c>
      <c r="K5781" s="334">
        <v>0</v>
      </c>
      <c r="L5781" s="334">
        <v>0</v>
      </c>
      <c r="M5781" s="334">
        <v>0</v>
      </c>
      <c r="N5781" s="334">
        <v>0.1</v>
      </c>
      <c r="O5781" s="334">
        <v>0</v>
      </c>
      <c r="P5781" s="334">
        <v>0</v>
      </c>
      <c r="Q5781" s="334">
        <v>0</v>
      </c>
      <c r="R5781" s="334">
        <v>0.1</v>
      </c>
      <c r="S5781" s="334">
        <v>0</v>
      </c>
      <c r="T5781" s="334">
        <v>0</v>
      </c>
      <c r="U5781" s="334">
        <v>0</v>
      </c>
      <c r="V5781" s="334">
        <v>0.1</v>
      </c>
      <c r="W5781" s="334">
        <v>0</v>
      </c>
      <c r="X5781" s="334">
        <v>0</v>
      </c>
      <c r="Y5781" s="334">
        <v>0</v>
      </c>
      <c r="Z5781" s="334">
        <v>0.1</v>
      </c>
      <c r="AA5781" s="334">
        <v>0</v>
      </c>
      <c r="AB5781" s="334">
        <v>0</v>
      </c>
      <c r="AD5781" s="334">
        <v>0.5</v>
      </c>
      <c r="AE5781" s="334">
        <f t="shared" si="907"/>
        <v>0.5</v>
      </c>
      <c r="AF5781" s="334">
        <f t="shared" si="908"/>
        <v>0.5</v>
      </c>
      <c r="AG5781" s="340">
        <f t="shared" si="909"/>
        <v>0</v>
      </c>
      <c r="AI5781" s="340">
        <f t="shared" si="911"/>
        <v>0</v>
      </c>
      <c r="AJ5781" s="340">
        <f t="shared" si="911"/>
        <v>0</v>
      </c>
      <c r="AK5781" s="340">
        <f t="shared" si="911"/>
        <v>0</v>
      </c>
      <c r="AL5781" s="340">
        <f t="shared" si="911"/>
        <v>0</v>
      </c>
      <c r="AM5781" s="340">
        <f t="shared" si="911"/>
        <v>0</v>
      </c>
    </row>
    <row r="5782" spans="1:39" x14ac:dyDescent="0.35">
      <c r="A5782" s="337">
        <v>27695</v>
      </c>
      <c r="B5782" s="338">
        <f t="shared" si="904"/>
        <v>1975</v>
      </c>
      <c r="C5782" s="338">
        <f t="shared" si="905"/>
        <v>10</v>
      </c>
      <c r="D5782" s="338">
        <f t="shared" si="906"/>
        <v>28</v>
      </c>
      <c r="E5782" s="334">
        <v>0</v>
      </c>
      <c r="F5782" s="334">
        <v>0</v>
      </c>
      <c r="G5782" s="334">
        <v>0</v>
      </c>
      <c r="H5782" s="334">
        <v>0</v>
      </c>
      <c r="I5782" s="334">
        <v>0</v>
      </c>
      <c r="J5782" s="334">
        <v>0</v>
      </c>
      <c r="K5782" s="334">
        <v>0</v>
      </c>
      <c r="L5782" s="334">
        <v>0</v>
      </c>
      <c r="M5782" s="334">
        <v>0</v>
      </c>
      <c r="N5782" s="334">
        <v>0</v>
      </c>
      <c r="O5782" s="334">
        <v>0</v>
      </c>
      <c r="P5782" s="334">
        <v>0</v>
      </c>
      <c r="Q5782" s="334">
        <v>0</v>
      </c>
      <c r="R5782" s="334">
        <v>0</v>
      </c>
      <c r="S5782" s="334">
        <v>0</v>
      </c>
      <c r="T5782" s="334">
        <v>0</v>
      </c>
      <c r="U5782" s="334">
        <v>0</v>
      </c>
      <c r="V5782" s="334">
        <v>0</v>
      </c>
      <c r="W5782" s="334">
        <v>0</v>
      </c>
      <c r="X5782" s="334">
        <v>0</v>
      </c>
      <c r="Y5782" s="334">
        <v>0</v>
      </c>
      <c r="Z5782" s="334">
        <v>0</v>
      </c>
      <c r="AA5782" s="334">
        <v>0</v>
      </c>
      <c r="AB5782" s="334">
        <v>0</v>
      </c>
      <c r="AD5782" s="334">
        <v>0</v>
      </c>
      <c r="AE5782" s="334">
        <f t="shared" si="907"/>
        <v>0</v>
      </c>
      <c r="AF5782" s="334">
        <f t="shared" si="908"/>
        <v>0</v>
      </c>
      <c r="AG5782" s="340">
        <f t="shared" si="909"/>
        <v>0</v>
      </c>
      <c r="AI5782" s="340">
        <f t="shared" si="911"/>
        <v>0</v>
      </c>
      <c r="AJ5782" s="340">
        <f t="shared" si="911"/>
        <v>0</v>
      </c>
      <c r="AK5782" s="340">
        <f t="shared" si="911"/>
        <v>0</v>
      </c>
      <c r="AL5782" s="340">
        <f t="shared" si="911"/>
        <v>0</v>
      </c>
      <c r="AM5782" s="340">
        <f t="shared" si="911"/>
        <v>0</v>
      </c>
    </row>
    <row r="5783" spans="1:39" x14ac:dyDescent="0.35">
      <c r="A5783" s="337">
        <v>27696</v>
      </c>
      <c r="B5783" s="338">
        <f t="shared" si="904"/>
        <v>1975</v>
      </c>
      <c r="C5783" s="338">
        <f t="shared" si="905"/>
        <v>10</v>
      </c>
      <c r="D5783" s="338">
        <f t="shared" si="906"/>
        <v>29</v>
      </c>
      <c r="E5783" s="334">
        <v>0</v>
      </c>
      <c r="F5783" s="334">
        <v>0</v>
      </c>
      <c r="G5783" s="334">
        <v>0</v>
      </c>
      <c r="H5783" s="334">
        <v>0</v>
      </c>
      <c r="I5783" s="334">
        <v>0</v>
      </c>
      <c r="J5783" s="334">
        <v>0</v>
      </c>
      <c r="K5783" s="334">
        <v>0</v>
      </c>
      <c r="L5783" s="334">
        <v>0</v>
      </c>
      <c r="M5783" s="334">
        <v>0</v>
      </c>
      <c r="N5783" s="334">
        <v>0</v>
      </c>
      <c r="O5783" s="334">
        <v>0</v>
      </c>
      <c r="P5783" s="334">
        <v>0</v>
      </c>
      <c r="Q5783" s="334">
        <v>0</v>
      </c>
      <c r="R5783" s="334">
        <v>0</v>
      </c>
      <c r="S5783" s="334">
        <v>0</v>
      </c>
      <c r="T5783" s="334">
        <v>0</v>
      </c>
      <c r="U5783" s="334">
        <v>0</v>
      </c>
      <c r="V5783" s="334">
        <v>0</v>
      </c>
      <c r="W5783" s="334">
        <v>0</v>
      </c>
      <c r="X5783" s="334">
        <v>0</v>
      </c>
      <c r="Y5783" s="334">
        <v>0</v>
      </c>
      <c r="Z5783" s="334">
        <v>0</v>
      </c>
      <c r="AA5783" s="334">
        <v>0</v>
      </c>
      <c r="AB5783" s="334">
        <v>0</v>
      </c>
      <c r="AD5783" s="334">
        <v>0</v>
      </c>
      <c r="AE5783" s="334">
        <f t="shared" si="907"/>
        <v>0</v>
      </c>
      <c r="AF5783" s="334">
        <f t="shared" si="908"/>
        <v>0</v>
      </c>
      <c r="AG5783" s="340">
        <f t="shared" si="909"/>
        <v>0</v>
      </c>
      <c r="AI5783" s="340">
        <f t="shared" si="911"/>
        <v>0</v>
      </c>
      <c r="AJ5783" s="340">
        <f t="shared" si="911"/>
        <v>0</v>
      </c>
      <c r="AK5783" s="340">
        <f t="shared" si="911"/>
        <v>0</v>
      </c>
      <c r="AL5783" s="340">
        <f t="shared" si="911"/>
        <v>0</v>
      </c>
      <c r="AM5783" s="340">
        <f t="shared" si="911"/>
        <v>0</v>
      </c>
    </row>
    <row r="5784" spans="1:39" x14ac:dyDescent="0.35">
      <c r="A5784" s="337">
        <v>27697</v>
      </c>
      <c r="B5784" s="338">
        <f t="shared" si="904"/>
        <v>1975</v>
      </c>
      <c r="C5784" s="338">
        <f t="shared" si="905"/>
        <v>10</v>
      </c>
      <c r="D5784" s="338">
        <f t="shared" si="906"/>
        <v>30</v>
      </c>
      <c r="E5784" s="334">
        <v>0</v>
      </c>
      <c r="F5784" s="334">
        <v>0</v>
      </c>
      <c r="G5784" s="334">
        <v>0</v>
      </c>
      <c r="H5784" s="334">
        <v>0</v>
      </c>
      <c r="I5784" s="334">
        <v>0</v>
      </c>
      <c r="J5784" s="334">
        <v>0</v>
      </c>
      <c r="K5784" s="334">
        <v>0</v>
      </c>
      <c r="L5784" s="334">
        <v>0</v>
      </c>
      <c r="M5784" s="334">
        <v>0</v>
      </c>
      <c r="N5784" s="334">
        <v>0</v>
      </c>
      <c r="O5784" s="334">
        <v>0</v>
      </c>
      <c r="P5784" s="334">
        <v>0</v>
      </c>
      <c r="Q5784" s="334">
        <v>0</v>
      </c>
      <c r="R5784" s="334">
        <v>0</v>
      </c>
      <c r="S5784" s="334">
        <v>0</v>
      </c>
      <c r="T5784" s="334">
        <v>0</v>
      </c>
      <c r="U5784" s="334">
        <v>0</v>
      </c>
      <c r="V5784" s="334">
        <v>0</v>
      </c>
      <c r="W5784" s="334">
        <v>0</v>
      </c>
      <c r="X5784" s="334">
        <v>0</v>
      </c>
      <c r="Y5784" s="334">
        <v>0</v>
      </c>
      <c r="Z5784" s="334">
        <v>0</v>
      </c>
      <c r="AA5784" s="334">
        <v>0</v>
      </c>
      <c r="AB5784" s="334">
        <v>0</v>
      </c>
      <c r="AD5784" s="334">
        <v>0</v>
      </c>
      <c r="AE5784" s="334">
        <f t="shared" si="907"/>
        <v>0</v>
      </c>
      <c r="AF5784" s="334">
        <f t="shared" si="908"/>
        <v>0</v>
      </c>
      <c r="AG5784" s="340">
        <f t="shared" si="909"/>
        <v>0</v>
      </c>
      <c r="AI5784" s="340">
        <f t="shared" si="911"/>
        <v>0</v>
      </c>
      <c r="AJ5784" s="340">
        <f t="shared" si="911"/>
        <v>0</v>
      </c>
      <c r="AK5784" s="340">
        <f t="shared" si="911"/>
        <v>0</v>
      </c>
      <c r="AL5784" s="340">
        <f t="shared" si="911"/>
        <v>0</v>
      </c>
      <c r="AM5784" s="340">
        <f t="shared" si="911"/>
        <v>0</v>
      </c>
    </row>
    <row r="5785" spans="1:39" x14ac:dyDescent="0.35">
      <c r="A5785" s="337">
        <v>27698</v>
      </c>
      <c r="B5785" s="338">
        <f t="shared" si="904"/>
        <v>1975</v>
      </c>
      <c r="C5785" s="338">
        <f t="shared" si="905"/>
        <v>10</v>
      </c>
      <c r="D5785" s="338">
        <f t="shared" si="906"/>
        <v>31</v>
      </c>
      <c r="E5785" s="334">
        <v>0</v>
      </c>
      <c r="F5785" s="334">
        <v>0</v>
      </c>
      <c r="G5785" s="334">
        <v>0</v>
      </c>
      <c r="H5785" s="334">
        <v>0</v>
      </c>
      <c r="I5785" s="334">
        <v>0</v>
      </c>
      <c r="J5785" s="334">
        <v>0</v>
      </c>
      <c r="K5785" s="334">
        <v>0</v>
      </c>
      <c r="L5785" s="334">
        <v>0</v>
      </c>
      <c r="M5785" s="334">
        <v>0</v>
      </c>
      <c r="N5785" s="334">
        <v>0</v>
      </c>
      <c r="O5785" s="334">
        <v>0</v>
      </c>
      <c r="P5785" s="334">
        <v>0</v>
      </c>
      <c r="Q5785" s="334">
        <v>0</v>
      </c>
      <c r="R5785" s="334">
        <v>0</v>
      </c>
      <c r="S5785" s="334">
        <v>0</v>
      </c>
      <c r="T5785" s="334">
        <v>0</v>
      </c>
      <c r="U5785" s="334">
        <v>0</v>
      </c>
      <c r="V5785" s="334">
        <v>0</v>
      </c>
      <c r="W5785" s="334">
        <v>0</v>
      </c>
      <c r="X5785" s="334">
        <v>0</v>
      </c>
      <c r="Y5785" s="334">
        <v>0</v>
      </c>
      <c r="Z5785" s="334">
        <v>0</v>
      </c>
      <c r="AA5785" s="334">
        <v>0</v>
      </c>
      <c r="AB5785" s="334">
        <v>0</v>
      </c>
      <c r="AD5785" s="334">
        <v>0</v>
      </c>
      <c r="AE5785" s="334">
        <f t="shared" si="907"/>
        <v>0</v>
      </c>
      <c r="AF5785" s="334">
        <f t="shared" si="908"/>
        <v>0</v>
      </c>
      <c r="AG5785" s="340">
        <f t="shared" si="909"/>
        <v>0</v>
      </c>
      <c r="AI5785" s="340">
        <f t="shared" si="911"/>
        <v>0</v>
      </c>
      <c r="AJ5785" s="340">
        <f t="shared" si="911"/>
        <v>0</v>
      </c>
      <c r="AK5785" s="340">
        <f t="shared" si="911"/>
        <v>0</v>
      </c>
      <c r="AL5785" s="340">
        <f t="shared" si="911"/>
        <v>0</v>
      </c>
      <c r="AM5785" s="340">
        <f t="shared" si="911"/>
        <v>0</v>
      </c>
    </row>
    <row r="5786" spans="1:39" x14ac:dyDescent="0.35">
      <c r="A5786" s="337">
        <v>27699</v>
      </c>
      <c r="B5786" s="338">
        <f t="shared" si="904"/>
        <v>1975</v>
      </c>
      <c r="C5786" s="338">
        <f t="shared" si="905"/>
        <v>11</v>
      </c>
      <c r="D5786" s="338">
        <f t="shared" si="906"/>
        <v>1</v>
      </c>
      <c r="E5786" s="334">
        <v>0</v>
      </c>
      <c r="F5786" s="334">
        <v>0</v>
      </c>
      <c r="G5786" s="334">
        <v>0</v>
      </c>
      <c r="H5786" s="334">
        <v>0</v>
      </c>
      <c r="I5786" s="334">
        <v>0</v>
      </c>
      <c r="J5786" s="334">
        <v>0</v>
      </c>
      <c r="K5786" s="334">
        <v>0</v>
      </c>
      <c r="L5786" s="334">
        <v>0</v>
      </c>
      <c r="M5786" s="334">
        <v>0</v>
      </c>
      <c r="N5786" s="334">
        <v>0</v>
      </c>
      <c r="O5786" s="334">
        <v>0</v>
      </c>
      <c r="P5786" s="334">
        <v>0</v>
      </c>
      <c r="Q5786" s="334">
        <v>0</v>
      </c>
      <c r="R5786" s="334">
        <v>0</v>
      </c>
      <c r="S5786" s="334">
        <v>0</v>
      </c>
      <c r="T5786" s="334">
        <v>0</v>
      </c>
      <c r="U5786" s="334">
        <v>0</v>
      </c>
      <c r="V5786" s="334">
        <v>0</v>
      </c>
      <c r="W5786" s="334">
        <v>0</v>
      </c>
      <c r="X5786" s="334">
        <v>0</v>
      </c>
      <c r="Y5786" s="334">
        <v>0</v>
      </c>
      <c r="Z5786" s="334">
        <v>0</v>
      </c>
      <c r="AA5786" s="334">
        <v>0</v>
      </c>
      <c r="AB5786" s="334">
        <v>0</v>
      </c>
      <c r="AD5786" s="334">
        <v>0</v>
      </c>
      <c r="AE5786" s="334">
        <f t="shared" si="907"/>
        <v>0</v>
      </c>
      <c r="AF5786" s="334">
        <f t="shared" si="908"/>
        <v>0</v>
      </c>
      <c r="AG5786" s="340">
        <f t="shared" si="909"/>
        <v>0</v>
      </c>
      <c r="AI5786" s="340">
        <f t="shared" si="911"/>
        <v>0</v>
      </c>
      <c r="AJ5786" s="340">
        <f t="shared" si="911"/>
        <v>0</v>
      </c>
      <c r="AK5786" s="340">
        <f t="shared" si="911"/>
        <v>0</v>
      </c>
      <c r="AL5786" s="340">
        <f t="shared" si="911"/>
        <v>0</v>
      </c>
      <c r="AM5786" s="340">
        <f t="shared" si="911"/>
        <v>0</v>
      </c>
    </row>
    <row r="5787" spans="1:39" x14ac:dyDescent="0.35">
      <c r="A5787" s="337">
        <v>27700</v>
      </c>
      <c r="B5787" s="338">
        <f t="shared" si="904"/>
        <v>1975</v>
      </c>
      <c r="C5787" s="338">
        <f t="shared" si="905"/>
        <v>11</v>
      </c>
      <c r="D5787" s="338">
        <f t="shared" si="906"/>
        <v>2</v>
      </c>
      <c r="E5787" s="334">
        <v>0</v>
      </c>
      <c r="F5787" s="334">
        <v>0</v>
      </c>
      <c r="G5787" s="334">
        <v>0</v>
      </c>
      <c r="H5787" s="334">
        <v>0</v>
      </c>
      <c r="I5787" s="334">
        <v>0</v>
      </c>
      <c r="J5787" s="334">
        <v>0</v>
      </c>
      <c r="K5787" s="334">
        <v>0</v>
      </c>
      <c r="L5787" s="334">
        <v>0</v>
      </c>
      <c r="M5787" s="334">
        <v>0</v>
      </c>
      <c r="N5787" s="334">
        <v>0</v>
      </c>
      <c r="O5787" s="334">
        <v>0</v>
      </c>
      <c r="P5787" s="334">
        <v>0</v>
      </c>
      <c r="Q5787" s="334">
        <v>0</v>
      </c>
      <c r="R5787" s="334">
        <v>0</v>
      </c>
      <c r="S5787" s="334">
        <v>0</v>
      </c>
      <c r="T5787" s="334">
        <v>0</v>
      </c>
      <c r="U5787" s="334">
        <v>0</v>
      </c>
      <c r="V5787" s="334">
        <v>0</v>
      </c>
      <c r="W5787" s="334">
        <v>0</v>
      </c>
      <c r="X5787" s="334">
        <v>0</v>
      </c>
      <c r="Y5787" s="334">
        <v>0</v>
      </c>
      <c r="Z5787" s="334">
        <v>0</v>
      </c>
      <c r="AA5787" s="334">
        <v>0</v>
      </c>
      <c r="AB5787" s="334">
        <v>0</v>
      </c>
      <c r="AD5787" s="334">
        <v>0</v>
      </c>
      <c r="AE5787" s="334">
        <f t="shared" si="907"/>
        <v>0</v>
      </c>
      <c r="AF5787" s="334">
        <f t="shared" si="908"/>
        <v>0</v>
      </c>
      <c r="AG5787" s="340">
        <f t="shared" si="909"/>
        <v>0</v>
      </c>
      <c r="AI5787" s="340">
        <f t="shared" si="911"/>
        <v>0</v>
      </c>
      <c r="AJ5787" s="340">
        <f t="shared" si="911"/>
        <v>0</v>
      </c>
      <c r="AK5787" s="340">
        <f t="shared" si="911"/>
        <v>0</v>
      </c>
      <c r="AL5787" s="340">
        <f t="shared" si="911"/>
        <v>0</v>
      </c>
      <c r="AM5787" s="340">
        <f t="shared" si="911"/>
        <v>0</v>
      </c>
    </row>
    <row r="5788" spans="1:39" x14ac:dyDescent="0.35">
      <c r="A5788" s="337">
        <v>27701</v>
      </c>
      <c r="B5788" s="338">
        <f t="shared" si="904"/>
        <v>1975</v>
      </c>
      <c r="C5788" s="338">
        <f t="shared" si="905"/>
        <v>11</v>
      </c>
      <c r="D5788" s="338">
        <f t="shared" si="906"/>
        <v>3</v>
      </c>
      <c r="E5788" s="334">
        <v>0</v>
      </c>
      <c r="F5788" s="334">
        <v>0</v>
      </c>
      <c r="G5788" s="334">
        <v>0</v>
      </c>
      <c r="H5788" s="334">
        <v>0</v>
      </c>
      <c r="I5788" s="334">
        <v>0</v>
      </c>
      <c r="J5788" s="334">
        <v>0</v>
      </c>
      <c r="K5788" s="334">
        <v>0</v>
      </c>
      <c r="L5788" s="334">
        <v>0</v>
      </c>
      <c r="M5788" s="334">
        <v>0</v>
      </c>
      <c r="N5788" s="334">
        <v>0</v>
      </c>
      <c r="O5788" s="334">
        <v>0</v>
      </c>
      <c r="P5788" s="334">
        <v>0</v>
      </c>
      <c r="Q5788" s="334">
        <v>0</v>
      </c>
      <c r="R5788" s="334">
        <v>0</v>
      </c>
      <c r="S5788" s="334">
        <v>0</v>
      </c>
      <c r="T5788" s="334">
        <v>0</v>
      </c>
      <c r="U5788" s="334">
        <v>0</v>
      </c>
      <c r="V5788" s="334">
        <v>0</v>
      </c>
      <c r="W5788" s="334">
        <v>0</v>
      </c>
      <c r="X5788" s="334">
        <v>0</v>
      </c>
      <c r="Y5788" s="334">
        <v>0</v>
      </c>
      <c r="Z5788" s="334">
        <v>0</v>
      </c>
      <c r="AA5788" s="334">
        <v>0</v>
      </c>
      <c r="AB5788" s="334">
        <v>0</v>
      </c>
      <c r="AD5788" s="334">
        <v>0</v>
      </c>
      <c r="AE5788" s="334">
        <f t="shared" si="907"/>
        <v>0</v>
      </c>
      <c r="AF5788" s="334">
        <f t="shared" si="908"/>
        <v>0</v>
      </c>
      <c r="AG5788" s="340">
        <f t="shared" si="909"/>
        <v>0</v>
      </c>
      <c r="AI5788" s="340">
        <f t="shared" si="911"/>
        <v>0</v>
      </c>
      <c r="AJ5788" s="340">
        <f t="shared" si="911"/>
        <v>0</v>
      </c>
      <c r="AK5788" s="340">
        <f t="shared" si="911"/>
        <v>0</v>
      </c>
      <c r="AL5788" s="340">
        <f t="shared" si="911"/>
        <v>0</v>
      </c>
      <c r="AM5788" s="340">
        <f t="shared" si="911"/>
        <v>0</v>
      </c>
    </row>
    <row r="5789" spans="1:39" x14ac:dyDescent="0.35">
      <c r="A5789" s="337">
        <v>27702</v>
      </c>
      <c r="B5789" s="338">
        <f t="shared" si="904"/>
        <v>1975</v>
      </c>
      <c r="C5789" s="338">
        <f t="shared" si="905"/>
        <v>11</v>
      </c>
      <c r="D5789" s="338">
        <f t="shared" si="906"/>
        <v>4</v>
      </c>
      <c r="E5789" s="334">
        <v>0</v>
      </c>
      <c r="F5789" s="334">
        <v>0</v>
      </c>
      <c r="G5789" s="334">
        <v>0</v>
      </c>
      <c r="H5789" s="334">
        <v>0</v>
      </c>
      <c r="I5789" s="334">
        <v>0</v>
      </c>
      <c r="J5789" s="334">
        <v>0</v>
      </c>
      <c r="K5789" s="334">
        <v>0</v>
      </c>
      <c r="L5789" s="334">
        <v>0</v>
      </c>
      <c r="M5789" s="334">
        <v>0</v>
      </c>
      <c r="N5789" s="334">
        <v>0</v>
      </c>
      <c r="O5789" s="334">
        <v>0</v>
      </c>
      <c r="P5789" s="334">
        <v>0</v>
      </c>
      <c r="Q5789" s="334">
        <v>0</v>
      </c>
      <c r="R5789" s="334">
        <v>0</v>
      </c>
      <c r="S5789" s="334">
        <v>0</v>
      </c>
      <c r="T5789" s="334">
        <v>0</v>
      </c>
      <c r="U5789" s="334">
        <v>0</v>
      </c>
      <c r="V5789" s="334">
        <v>0</v>
      </c>
      <c r="W5789" s="334">
        <v>0</v>
      </c>
      <c r="X5789" s="334">
        <v>0</v>
      </c>
      <c r="Y5789" s="334">
        <v>0</v>
      </c>
      <c r="Z5789" s="334">
        <v>0</v>
      </c>
      <c r="AA5789" s="334">
        <v>0</v>
      </c>
      <c r="AB5789" s="334">
        <v>0</v>
      </c>
      <c r="AD5789" s="334">
        <v>0</v>
      </c>
      <c r="AE5789" s="334">
        <f t="shared" si="907"/>
        <v>0</v>
      </c>
      <c r="AF5789" s="334">
        <f t="shared" si="908"/>
        <v>0</v>
      </c>
      <c r="AG5789" s="340">
        <f t="shared" si="909"/>
        <v>0</v>
      </c>
      <c r="AI5789" s="340">
        <f t="shared" si="911"/>
        <v>0</v>
      </c>
      <c r="AJ5789" s="340">
        <f t="shared" si="911"/>
        <v>0</v>
      </c>
      <c r="AK5789" s="340">
        <f t="shared" si="911"/>
        <v>0</v>
      </c>
      <c r="AL5789" s="340">
        <f t="shared" si="911"/>
        <v>0</v>
      </c>
      <c r="AM5789" s="340">
        <f t="shared" si="911"/>
        <v>0</v>
      </c>
    </row>
    <row r="5790" spans="1:39" x14ac:dyDescent="0.35">
      <c r="A5790" s="337">
        <v>27703</v>
      </c>
      <c r="B5790" s="338">
        <f t="shared" si="904"/>
        <v>1975</v>
      </c>
      <c r="C5790" s="338">
        <f t="shared" si="905"/>
        <v>11</v>
      </c>
      <c r="D5790" s="338">
        <f t="shared" si="906"/>
        <v>5</v>
      </c>
      <c r="E5790" s="334">
        <v>0</v>
      </c>
      <c r="F5790" s="334">
        <v>0</v>
      </c>
      <c r="G5790" s="334">
        <v>0</v>
      </c>
      <c r="H5790" s="334">
        <v>0</v>
      </c>
      <c r="I5790" s="334">
        <v>0</v>
      </c>
      <c r="J5790" s="334">
        <v>0</v>
      </c>
      <c r="K5790" s="334">
        <v>0</v>
      </c>
      <c r="L5790" s="334">
        <v>0</v>
      </c>
      <c r="M5790" s="334">
        <v>0</v>
      </c>
      <c r="N5790" s="334">
        <v>0</v>
      </c>
      <c r="O5790" s="334">
        <v>0</v>
      </c>
      <c r="P5790" s="334">
        <v>0</v>
      </c>
      <c r="Q5790" s="334">
        <v>0</v>
      </c>
      <c r="R5790" s="334">
        <v>0</v>
      </c>
      <c r="S5790" s="334">
        <v>0</v>
      </c>
      <c r="T5790" s="334">
        <v>0</v>
      </c>
      <c r="U5790" s="334">
        <v>0</v>
      </c>
      <c r="V5790" s="334">
        <v>0</v>
      </c>
      <c r="W5790" s="334">
        <v>0</v>
      </c>
      <c r="X5790" s="334">
        <v>0</v>
      </c>
      <c r="Y5790" s="334">
        <v>0</v>
      </c>
      <c r="Z5790" s="334">
        <v>0</v>
      </c>
      <c r="AA5790" s="334">
        <v>0</v>
      </c>
      <c r="AB5790" s="334">
        <v>0</v>
      </c>
      <c r="AD5790" s="334">
        <v>0</v>
      </c>
      <c r="AE5790" s="334">
        <f t="shared" si="907"/>
        <v>0</v>
      </c>
      <c r="AF5790" s="334">
        <f t="shared" si="908"/>
        <v>0</v>
      </c>
      <c r="AG5790" s="340">
        <f t="shared" si="909"/>
        <v>0</v>
      </c>
      <c r="AI5790" s="340">
        <f t="shared" si="911"/>
        <v>0</v>
      </c>
      <c r="AJ5790" s="340">
        <f t="shared" si="911"/>
        <v>0</v>
      </c>
      <c r="AK5790" s="340">
        <f t="shared" si="911"/>
        <v>0</v>
      </c>
      <c r="AL5790" s="340">
        <f t="shared" si="911"/>
        <v>0</v>
      </c>
      <c r="AM5790" s="340">
        <f t="shared" si="911"/>
        <v>0</v>
      </c>
    </row>
    <row r="5791" spans="1:39" x14ac:dyDescent="0.35">
      <c r="A5791" s="337">
        <v>27704</v>
      </c>
      <c r="B5791" s="338">
        <f t="shared" si="904"/>
        <v>1975</v>
      </c>
      <c r="C5791" s="338">
        <f t="shared" si="905"/>
        <v>11</v>
      </c>
      <c r="D5791" s="338">
        <f t="shared" si="906"/>
        <v>6</v>
      </c>
      <c r="E5791" s="334">
        <v>0</v>
      </c>
      <c r="F5791" s="334">
        <v>0</v>
      </c>
      <c r="G5791" s="334">
        <v>0</v>
      </c>
      <c r="H5791" s="334">
        <v>0</v>
      </c>
      <c r="I5791" s="334">
        <v>0</v>
      </c>
      <c r="J5791" s="334">
        <v>0</v>
      </c>
      <c r="K5791" s="334">
        <v>0</v>
      </c>
      <c r="L5791" s="334">
        <v>0</v>
      </c>
      <c r="M5791" s="334">
        <v>0</v>
      </c>
      <c r="N5791" s="334">
        <v>0</v>
      </c>
      <c r="O5791" s="334">
        <v>0</v>
      </c>
      <c r="P5791" s="334">
        <v>0</v>
      </c>
      <c r="Q5791" s="334">
        <v>0</v>
      </c>
      <c r="R5791" s="334">
        <v>0</v>
      </c>
      <c r="S5791" s="334">
        <v>0</v>
      </c>
      <c r="T5791" s="334">
        <v>0</v>
      </c>
      <c r="U5791" s="334">
        <v>0</v>
      </c>
      <c r="V5791" s="334">
        <v>0</v>
      </c>
      <c r="W5791" s="334">
        <v>0</v>
      </c>
      <c r="X5791" s="334">
        <v>0</v>
      </c>
      <c r="Y5791" s="334">
        <v>0</v>
      </c>
      <c r="Z5791" s="334">
        <v>0</v>
      </c>
      <c r="AA5791" s="334">
        <v>0</v>
      </c>
      <c r="AB5791" s="334">
        <v>0</v>
      </c>
      <c r="AD5791" s="334">
        <v>0</v>
      </c>
      <c r="AE5791" s="334">
        <f t="shared" si="907"/>
        <v>0</v>
      </c>
      <c r="AF5791" s="334">
        <f t="shared" si="908"/>
        <v>0</v>
      </c>
      <c r="AG5791" s="340">
        <f t="shared" si="909"/>
        <v>0</v>
      </c>
      <c r="AI5791" s="340">
        <f t="shared" si="911"/>
        <v>0</v>
      </c>
      <c r="AJ5791" s="340">
        <f t="shared" si="911"/>
        <v>0</v>
      </c>
      <c r="AK5791" s="340">
        <f t="shared" si="911"/>
        <v>0</v>
      </c>
      <c r="AL5791" s="340">
        <f t="shared" si="911"/>
        <v>0</v>
      </c>
      <c r="AM5791" s="340">
        <f t="shared" si="911"/>
        <v>0</v>
      </c>
    </row>
    <row r="5792" spans="1:39" x14ac:dyDescent="0.35">
      <c r="A5792" s="337">
        <v>27705</v>
      </c>
      <c r="B5792" s="338">
        <f t="shared" si="904"/>
        <v>1975</v>
      </c>
      <c r="C5792" s="338">
        <f t="shared" si="905"/>
        <v>11</v>
      </c>
      <c r="D5792" s="338">
        <f t="shared" si="906"/>
        <v>7</v>
      </c>
      <c r="E5792" s="334">
        <v>0</v>
      </c>
      <c r="F5792" s="334">
        <v>0</v>
      </c>
      <c r="G5792" s="334">
        <v>0</v>
      </c>
      <c r="H5792" s="334">
        <v>0</v>
      </c>
      <c r="I5792" s="334">
        <v>0</v>
      </c>
      <c r="J5792" s="334">
        <v>0</v>
      </c>
      <c r="K5792" s="334">
        <v>0</v>
      </c>
      <c r="L5792" s="334">
        <v>0</v>
      </c>
      <c r="M5792" s="334">
        <v>0</v>
      </c>
      <c r="N5792" s="334">
        <v>0</v>
      </c>
      <c r="O5792" s="334">
        <v>0</v>
      </c>
      <c r="P5792" s="334">
        <v>0</v>
      </c>
      <c r="Q5792" s="334">
        <v>0</v>
      </c>
      <c r="R5792" s="334">
        <v>0</v>
      </c>
      <c r="S5792" s="334">
        <v>0</v>
      </c>
      <c r="T5792" s="334">
        <v>0</v>
      </c>
      <c r="U5792" s="334">
        <v>0</v>
      </c>
      <c r="V5792" s="334">
        <v>0</v>
      </c>
      <c r="W5792" s="334">
        <v>0</v>
      </c>
      <c r="X5792" s="334">
        <v>0</v>
      </c>
      <c r="Y5792" s="334">
        <v>0</v>
      </c>
      <c r="Z5792" s="334">
        <v>0</v>
      </c>
      <c r="AA5792" s="334">
        <v>0</v>
      </c>
      <c r="AB5792" s="334">
        <v>0</v>
      </c>
      <c r="AD5792" s="334">
        <v>0</v>
      </c>
      <c r="AE5792" s="334">
        <f t="shared" si="907"/>
        <v>0</v>
      </c>
      <c r="AF5792" s="334">
        <f t="shared" si="908"/>
        <v>0</v>
      </c>
      <c r="AG5792" s="340">
        <f t="shared" si="909"/>
        <v>0</v>
      </c>
      <c r="AI5792" s="340">
        <f t="shared" si="911"/>
        <v>0</v>
      </c>
      <c r="AJ5792" s="340">
        <f t="shared" si="911"/>
        <v>0</v>
      </c>
      <c r="AK5792" s="340">
        <f t="shared" si="911"/>
        <v>0</v>
      </c>
      <c r="AL5792" s="340">
        <f t="shared" si="911"/>
        <v>0</v>
      </c>
      <c r="AM5792" s="340">
        <f t="shared" si="911"/>
        <v>0</v>
      </c>
    </row>
    <row r="5793" spans="1:39" x14ac:dyDescent="0.35">
      <c r="A5793" s="337">
        <v>27706</v>
      </c>
      <c r="B5793" s="338">
        <f t="shared" si="904"/>
        <v>1975</v>
      </c>
      <c r="C5793" s="338">
        <f t="shared" si="905"/>
        <v>11</v>
      </c>
      <c r="D5793" s="338">
        <f t="shared" si="906"/>
        <v>8</v>
      </c>
      <c r="E5793" s="334">
        <v>0</v>
      </c>
      <c r="F5793" s="334">
        <v>0</v>
      </c>
      <c r="G5793" s="334">
        <v>0</v>
      </c>
      <c r="H5793" s="334">
        <v>0</v>
      </c>
      <c r="I5793" s="334">
        <v>0</v>
      </c>
      <c r="J5793" s="334">
        <v>0</v>
      </c>
      <c r="K5793" s="334">
        <v>0</v>
      </c>
      <c r="L5793" s="334">
        <v>0</v>
      </c>
      <c r="M5793" s="334">
        <v>0</v>
      </c>
      <c r="N5793" s="334">
        <v>0</v>
      </c>
      <c r="O5793" s="334">
        <v>0</v>
      </c>
      <c r="P5793" s="334">
        <v>0</v>
      </c>
      <c r="Q5793" s="334">
        <v>0</v>
      </c>
      <c r="R5793" s="334">
        <v>0</v>
      </c>
      <c r="S5793" s="334">
        <v>0</v>
      </c>
      <c r="T5793" s="334">
        <v>0</v>
      </c>
      <c r="U5793" s="334">
        <v>0</v>
      </c>
      <c r="V5793" s="334">
        <v>0</v>
      </c>
      <c r="W5793" s="334">
        <v>0</v>
      </c>
      <c r="X5793" s="334">
        <v>0</v>
      </c>
      <c r="Y5793" s="334">
        <v>0</v>
      </c>
      <c r="Z5793" s="334">
        <v>0</v>
      </c>
      <c r="AA5793" s="334">
        <v>0</v>
      </c>
      <c r="AB5793" s="334">
        <v>0</v>
      </c>
      <c r="AD5793" s="334">
        <v>0</v>
      </c>
      <c r="AE5793" s="334">
        <f t="shared" si="907"/>
        <v>0</v>
      </c>
      <c r="AF5793" s="334">
        <f t="shared" si="908"/>
        <v>0</v>
      </c>
      <c r="AG5793" s="340">
        <f t="shared" si="909"/>
        <v>0</v>
      </c>
      <c r="AI5793" s="340">
        <f t="shared" si="911"/>
        <v>0</v>
      </c>
      <c r="AJ5793" s="340">
        <f t="shared" si="911"/>
        <v>0</v>
      </c>
      <c r="AK5793" s="340">
        <f t="shared" si="911"/>
        <v>0</v>
      </c>
      <c r="AL5793" s="340">
        <f t="shared" si="911"/>
        <v>0</v>
      </c>
      <c r="AM5793" s="340">
        <f t="shared" si="911"/>
        <v>0</v>
      </c>
    </row>
    <row r="5794" spans="1:39" x14ac:dyDescent="0.35">
      <c r="A5794" s="337">
        <v>27707</v>
      </c>
      <c r="B5794" s="338">
        <f t="shared" si="904"/>
        <v>1975</v>
      </c>
      <c r="C5794" s="338">
        <f t="shared" si="905"/>
        <v>11</v>
      </c>
      <c r="D5794" s="338">
        <f t="shared" si="906"/>
        <v>9</v>
      </c>
      <c r="E5794" s="334">
        <v>0</v>
      </c>
      <c r="F5794" s="334">
        <v>0</v>
      </c>
      <c r="G5794" s="334">
        <v>0</v>
      </c>
      <c r="H5794" s="334">
        <v>0</v>
      </c>
      <c r="I5794" s="334">
        <v>0</v>
      </c>
      <c r="J5794" s="334">
        <v>0</v>
      </c>
      <c r="K5794" s="334">
        <v>0</v>
      </c>
      <c r="L5794" s="334">
        <v>0</v>
      </c>
      <c r="M5794" s="334">
        <v>0</v>
      </c>
      <c r="N5794" s="334">
        <v>0</v>
      </c>
      <c r="O5794" s="334">
        <v>0</v>
      </c>
      <c r="P5794" s="334">
        <v>0</v>
      </c>
      <c r="Q5794" s="334">
        <v>0</v>
      </c>
      <c r="R5794" s="334">
        <v>0</v>
      </c>
      <c r="S5794" s="334">
        <v>0</v>
      </c>
      <c r="T5794" s="334">
        <v>0</v>
      </c>
      <c r="U5794" s="334">
        <v>0</v>
      </c>
      <c r="V5794" s="334">
        <v>0</v>
      </c>
      <c r="W5794" s="334">
        <v>0</v>
      </c>
      <c r="X5794" s="334">
        <v>0</v>
      </c>
      <c r="Y5794" s="334">
        <v>0</v>
      </c>
      <c r="Z5794" s="334">
        <v>0</v>
      </c>
      <c r="AA5794" s="334">
        <v>0</v>
      </c>
      <c r="AB5794" s="334">
        <v>0</v>
      </c>
      <c r="AD5794" s="334">
        <v>0</v>
      </c>
      <c r="AE5794" s="334">
        <f t="shared" si="907"/>
        <v>0</v>
      </c>
      <c r="AF5794" s="334">
        <f t="shared" si="908"/>
        <v>0</v>
      </c>
      <c r="AG5794" s="340">
        <f t="shared" si="909"/>
        <v>0</v>
      </c>
      <c r="AI5794" s="340">
        <f t="shared" si="911"/>
        <v>0</v>
      </c>
      <c r="AJ5794" s="340">
        <f t="shared" si="911"/>
        <v>0</v>
      </c>
      <c r="AK5794" s="340">
        <f t="shared" si="911"/>
        <v>0</v>
      </c>
      <c r="AL5794" s="340">
        <f t="shared" si="911"/>
        <v>0</v>
      </c>
      <c r="AM5794" s="340">
        <f t="shared" si="911"/>
        <v>0</v>
      </c>
    </row>
    <row r="5795" spans="1:39" x14ac:dyDescent="0.35">
      <c r="A5795" s="337">
        <v>27708</v>
      </c>
      <c r="B5795" s="338">
        <f t="shared" si="904"/>
        <v>1975</v>
      </c>
      <c r="C5795" s="338">
        <f t="shared" si="905"/>
        <v>11</v>
      </c>
      <c r="D5795" s="338">
        <f t="shared" si="906"/>
        <v>10</v>
      </c>
      <c r="E5795" s="334">
        <v>0</v>
      </c>
      <c r="F5795" s="334">
        <v>0</v>
      </c>
      <c r="G5795" s="334">
        <v>0</v>
      </c>
      <c r="H5795" s="334">
        <v>0</v>
      </c>
      <c r="I5795" s="334">
        <v>0</v>
      </c>
      <c r="J5795" s="334">
        <v>0</v>
      </c>
      <c r="K5795" s="334">
        <v>0</v>
      </c>
      <c r="L5795" s="334">
        <v>0</v>
      </c>
      <c r="M5795" s="334">
        <v>0</v>
      </c>
      <c r="N5795" s="334">
        <v>0</v>
      </c>
      <c r="O5795" s="334">
        <v>0</v>
      </c>
      <c r="P5795" s="334">
        <v>0</v>
      </c>
      <c r="Q5795" s="334">
        <v>0</v>
      </c>
      <c r="R5795" s="334">
        <v>0.1</v>
      </c>
      <c r="S5795" s="334">
        <v>0.1</v>
      </c>
      <c r="T5795" s="334">
        <v>0</v>
      </c>
      <c r="U5795" s="334">
        <v>0.1</v>
      </c>
      <c r="V5795" s="334">
        <v>0</v>
      </c>
      <c r="W5795" s="334">
        <v>0.1</v>
      </c>
      <c r="X5795" s="334">
        <v>0</v>
      </c>
      <c r="Y5795" s="334">
        <v>0.1</v>
      </c>
      <c r="Z5795" s="334">
        <v>0.1</v>
      </c>
      <c r="AA5795" s="334">
        <v>0.1</v>
      </c>
      <c r="AB5795" s="334">
        <v>0.1</v>
      </c>
      <c r="AD5795" s="334">
        <v>0.8</v>
      </c>
      <c r="AE5795" s="334">
        <f t="shared" si="907"/>
        <v>0.8</v>
      </c>
      <c r="AF5795" s="334">
        <f t="shared" si="908"/>
        <v>0.79999999999999993</v>
      </c>
      <c r="AG5795" s="340">
        <f t="shared" si="909"/>
        <v>1.1102230246251565E-16</v>
      </c>
      <c r="AI5795" s="340">
        <f t="shared" si="911"/>
        <v>0</v>
      </c>
      <c r="AJ5795" s="340">
        <f t="shared" si="911"/>
        <v>0</v>
      </c>
      <c r="AK5795" s="340">
        <f t="shared" si="911"/>
        <v>0</v>
      </c>
      <c r="AL5795" s="340">
        <f t="shared" si="911"/>
        <v>0</v>
      </c>
      <c r="AM5795" s="340">
        <f t="shared" si="911"/>
        <v>0</v>
      </c>
    </row>
    <row r="5796" spans="1:39" x14ac:dyDescent="0.35">
      <c r="A5796" s="337">
        <v>27709</v>
      </c>
      <c r="B5796" s="338">
        <f t="shared" si="904"/>
        <v>1975</v>
      </c>
      <c r="C5796" s="338">
        <f t="shared" si="905"/>
        <v>11</v>
      </c>
      <c r="D5796" s="338">
        <f t="shared" si="906"/>
        <v>11</v>
      </c>
      <c r="E5796" s="334">
        <v>0</v>
      </c>
      <c r="F5796" s="334">
        <v>0</v>
      </c>
      <c r="G5796" s="334">
        <v>0</v>
      </c>
      <c r="H5796" s="334">
        <v>0</v>
      </c>
      <c r="I5796" s="334">
        <v>0</v>
      </c>
      <c r="J5796" s="334">
        <v>0</v>
      </c>
      <c r="K5796" s="334">
        <v>0</v>
      </c>
      <c r="L5796" s="334">
        <v>0</v>
      </c>
      <c r="M5796" s="334">
        <v>0</v>
      </c>
      <c r="N5796" s="334">
        <v>0</v>
      </c>
      <c r="O5796" s="334">
        <v>0</v>
      </c>
      <c r="P5796" s="334">
        <v>0</v>
      </c>
      <c r="Q5796" s="334">
        <v>0</v>
      </c>
      <c r="R5796" s="334">
        <v>0</v>
      </c>
      <c r="S5796" s="334">
        <v>0</v>
      </c>
      <c r="T5796" s="334">
        <v>0</v>
      </c>
      <c r="U5796" s="334">
        <v>0</v>
      </c>
      <c r="V5796" s="334">
        <v>0</v>
      </c>
      <c r="W5796" s="334">
        <v>0</v>
      </c>
      <c r="X5796" s="334">
        <v>0</v>
      </c>
      <c r="Y5796" s="334">
        <v>0</v>
      </c>
      <c r="Z5796" s="334">
        <v>0</v>
      </c>
      <c r="AA5796" s="334">
        <v>0</v>
      </c>
      <c r="AB5796" s="334">
        <v>0</v>
      </c>
      <c r="AD5796" s="334">
        <v>0</v>
      </c>
      <c r="AE5796" s="334">
        <f t="shared" si="907"/>
        <v>0</v>
      </c>
      <c r="AF5796" s="334">
        <f t="shared" si="908"/>
        <v>0</v>
      </c>
      <c r="AG5796" s="340">
        <f t="shared" si="909"/>
        <v>0</v>
      </c>
      <c r="AI5796" s="340">
        <f t="shared" ref="AI5796:AM5811" si="912">IF($C5796=AI$1,$AF5796,0)</f>
        <v>0</v>
      </c>
      <c r="AJ5796" s="340">
        <f t="shared" si="912"/>
        <v>0</v>
      </c>
      <c r="AK5796" s="340">
        <f t="shared" si="912"/>
        <v>0</v>
      </c>
      <c r="AL5796" s="340">
        <f t="shared" si="912"/>
        <v>0</v>
      </c>
      <c r="AM5796" s="340">
        <f t="shared" si="912"/>
        <v>0</v>
      </c>
    </row>
    <row r="5797" spans="1:39" x14ac:dyDescent="0.35">
      <c r="A5797" s="337">
        <v>27710</v>
      </c>
      <c r="B5797" s="338">
        <f t="shared" si="904"/>
        <v>1975</v>
      </c>
      <c r="C5797" s="338">
        <f t="shared" si="905"/>
        <v>11</v>
      </c>
      <c r="D5797" s="338">
        <f t="shared" si="906"/>
        <v>12</v>
      </c>
      <c r="E5797" s="334">
        <v>0</v>
      </c>
      <c r="F5797" s="334">
        <v>0</v>
      </c>
      <c r="G5797" s="334">
        <v>0</v>
      </c>
      <c r="H5797" s="334">
        <v>0</v>
      </c>
      <c r="I5797" s="334">
        <v>0</v>
      </c>
      <c r="J5797" s="334">
        <v>0</v>
      </c>
      <c r="K5797" s="334">
        <v>0</v>
      </c>
      <c r="L5797" s="334">
        <v>0</v>
      </c>
      <c r="M5797" s="334">
        <v>0</v>
      </c>
      <c r="N5797" s="334">
        <v>0</v>
      </c>
      <c r="O5797" s="334">
        <v>0</v>
      </c>
      <c r="P5797" s="334">
        <v>0</v>
      </c>
      <c r="Q5797" s="334">
        <v>0</v>
      </c>
      <c r="R5797" s="334">
        <v>0</v>
      </c>
      <c r="S5797" s="334">
        <v>0</v>
      </c>
      <c r="T5797" s="334">
        <v>0</v>
      </c>
      <c r="U5797" s="334">
        <v>0</v>
      </c>
      <c r="V5797" s="334">
        <v>0</v>
      </c>
      <c r="W5797" s="334">
        <v>0</v>
      </c>
      <c r="X5797" s="334">
        <v>0</v>
      </c>
      <c r="Y5797" s="334">
        <v>0</v>
      </c>
      <c r="Z5797" s="334">
        <v>0</v>
      </c>
      <c r="AA5797" s="334">
        <v>0</v>
      </c>
      <c r="AB5797" s="334">
        <v>0</v>
      </c>
      <c r="AD5797" s="334">
        <v>0</v>
      </c>
      <c r="AE5797" s="334">
        <f t="shared" si="907"/>
        <v>0</v>
      </c>
      <c r="AF5797" s="334">
        <f t="shared" si="908"/>
        <v>0</v>
      </c>
      <c r="AG5797" s="340">
        <f t="shared" si="909"/>
        <v>0</v>
      </c>
      <c r="AI5797" s="340">
        <f t="shared" si="912"/>
        <v>0</v>
      </c>
      <c r="AJ5797" s="340">
        <f t="shared" si="912"/>
        <v>0</v>
      </c>
      <c r="AK5797" s="340">
        <f t="shared" si="912"/>
        <v>0</v>
      </c>
      <c r="AL5797" s="340">
        <f t="shared" si="912"/>
        <v>0</v>
      </c>
      <c r="AM5797" s="340">
        <f t="shared" si="912"/>
        <v>0</v>
      </c>
    </row>
    <row r="5798" spans="1:39" x14ac:dyDescent="0.35">
      <c r="A5798" s="337">
        <v>27711</v>
      </c>
      <c r="B5798" s="338">
        <f t="shared" si="904"/>
        <v>1975</v>
      </c>
      <c r="C5798" s="338">
        <f t="shared" si="905"/>
        <v>11</v>
      </c>
      <c r="D5798" s="338">
        <f t="shared" si="906"/>
        <v>13</v>
      </c>
      <c r="E5798" s="334">
        <v>0</v>
      </c>
      <c r="F5798" s="334">
        <v>0</v>
      </c>
      <c r="G5798" s="334">
        <v>0</v>
      </c>
      <c r="H5798" s="334">
        <v>0</v>
      </c>
      <c r="I5798" s="334">
        <v>0</v>
      </c>
      <c r="J5798" s="334">
        <v>0</v>
      </c>
      <c r="K5798" s="334">
        <v>0</v>
      </c>
      <c r="L5798" s="334">
        <v>0</v>
      </c>
      <c r="M5798" s="334">
        <v>0</v>
      </c>
      <c r="N5798" s="334">
        <v>0</v>
      </c>
      <c r="O5798" s="334">
        <v>0</v>
      </c>
      <c r="P5798" s="334">
        <v>0</v>
      </c>
      <c r="Q5798" s="334">
        <v>0</v>
      </c>
      <c r="R5798" s="334">
        <v>0</v>
      </c>
      <c r="S5798" s="334">
        <v>0</v>
      </c>
      <c r="T5798" s="334">
        <v>0</v>
      </c>
      <c r="U5798" s="334">
        <v>0</v>
      </c>
      <c r="V5798" s="334">
        <v>0</v>
      </c>
      <c r="W5798" s="334">
        <v>0</v>
      </c>
      <c r="X5798" s="334">
        <v>0</v>
      </c>
      <c r="Y5798" s="334">
        <v>0</v>
      </c>
      <c r="Z5798" s="334">
        <v>0</v>
      </c>
      <c r="AA5798" s="334">
        <v>0</v>
      </c>
      <c r="AB5798" s="334">
        <v>0</v>
      </c>
      <c r="AD5798" s="334">
        <v>0</v>
      </c>
      <c r="AE5798" s="334">
        <f t="shared" si="907"/>
        <v>0</v>
      </c>
      <c r="AF5798" s="334">
        <f t="shared" si="908"/>
        <v>0</v>
      </c>
      <c r="AG5798" s="340">
        <f t="shared" si="909"/>
        <v>0</v>
      </c>
      <c r="AI5798" s="340">
        <f t="shared" si="912"/>
        <v>0</v>
      </c>
      <c r="AJ5798" s="340">
        <f t="shared" si="912"/>
        <v>0</v>
      </c>
      <c r="AK5798" s="340">
        <f t="shared" si="912"/>
        <v>0</v>
      </c>
      <c r="AL5798" s="340">
        <f t="shared" si="912"/>
        <v>0</v>
      </c>
      <c r="AM5798" s="340">
        <f t="shared" si="912"/>
        <v>0</v>
      </c>
    </row>
    <row r="5799" spans="1:39" x14ac:dyDescent="0.35">
      <c r="A5799" s="337">
        <v>27712</v>
      </c>
      <c r="B5799" s="338">
        <f t="shared" si="904"/>
        <v>1975</v>
      </c>
      <c r="C5799" s="338">
        <f t="shared" si="905"/>
        <v>11</v>
      </c>
      <c r="D5799" s="338">
        <f t="shared" si="906"/>
        <v>14</v>
      </c>
      <c r="E5799" s="334">
        <v>0</v>
      </c>
      <c r="F5799" s="334">
        <v>0</v>
      </c>
      <c r="G5799" s="334">
        <v>0</v>
      </c>
      <c r="H5799" s="334">
        <v>0</v>
      </c>
      <c r="I5799" s="334">
        <v>0</v>
      </c>
      <c r="J5799" s="334">
        <v>0</v>
      </c>
      <c r="K5799" s="334">
        <v>0</v>
      </c>
      <c r="L5799" s="334">
        <v>0</v>
      </c>
      <c r="M5799" s="334">
        <v>0</v>
      </c>
      <c r="N5799" s="334">
        <v>0</v>
      </c>
      <c r="O5799" s="334">
        <v>0</v>
      </c>
      <c r="P5799" s="334">
        <v>0</v>
      </c>
      <c r="Q5799" s="334">
        <v>0</v>
      </c>
      <c r="R5799" s="334">
        <v>0</v>
      </c>
      <c r="S5799" s="334">
        <v>0</v>
      </c>
      <c r="T5799" s="334">
        <v>0</v>
      </c>
      <c r="U5799" s="334">
        <v>0</v>
      </c>
      <c r="V5799" s="334">
        <v>0</v>
      </c>
      <c r="W5799" s="334">
        <v>0</v>
      </c>
      <c r="X5799" s="334">
        <v>0</v>
      </c>
      <c r="Y5799" s="334">
        <v>0</v>
      </c>
      <c r="Z5799" s="334">
        <v>0</v>
      </c>
      <c r="AA5799" s="334">
        <v>0</v>
      </c>
      <c r="AB5799" s="334">
        <v>0</v>
      </c>
      <c r="AD5799" s="334">
        <v>0</v>
      </c>
      <c r="AE5799" s="334">
        <f t="shared" si="907"/>
        <v>0</v>
      </c>
      <c r="AF5799" s="334">
        <f t="shared" si="908"/>
        <v>0</v>
      </c>
      <c r="AG5799" s="340">
        <f t="shared" si="909"/>
        <v>0</v>
      </c>
      <c r="AI5799" s="340">
        <f t="shared" si="912"/>
        <v>0</v>
      </c>
      <c r="AJ5799" s="340">
        <f t="shared" si="912"/>
        <v>0</v>
      </c>
      <c r="AK5799" s="340">
        <f t="shared" si="912"/>
        <v>0</v>
      </c>
      <c r="AL5799" s="340">
        <f t="shared" si="912"/>
        <v>0</v>
      </c>
      <c r="AM5799" s="340">
        <f t="shared" si="912"/>
        <v>0</v>
      </c>
    </row>
    <row r="5800" spans="1:39" x14ac:dyDescent="0.35">
      <c r="A5800" s="337">
        <v>27713</v>
      </c>
      <c r="B5800" s="338">
        <f t="shared" si="904"/>
        <v>1975</v>
      </c>
      <c r="C5800" s="338">
        <f t="shared" si="905"/>
        <v>11</v>
      </c>
      <c r="D5800" s="338">
        <f t="shared" si="906"/>
        <v>15</v>
      </c>
      <c r="E5800" s="334">
        <v>0</v>
      </c>
      <c r="F5800" s="334">
        <v>0</v>
      </c>
      <c r="G5800" s="334">
        <v>0</v>
      </c>
      <c r="H5800" s="334">
        <v>0</v>
      </c>
      <c r="I5800" s="334">
        <v>0</v>
      </c>
      <c r="J5800" s="334">
        <v>0</v>
      </c>
      <c r="K5800" s="334">
        <v>0</v>
      </c>
      <c r="L5800" s="334">
        <v>0</v>
      </c>
      <c r="M5800" s="334">
        <v>0</v>
      </c>
      <c r="N5800" s="334">
        <v>0</v>
      </c>
      <c r="O5800" s="334">
        <v>0</v>
      </c>
      <c r="P5800" s="334">
        <v>0</v>
      </c>
      <c r="Q5800" s="334">
        <v>0</v>
      </c>
      <c r="R5800" s="334">
        <v>0</v>
      </c>
      <c r="S5800" s="334">
        <v>0</v>
      </c>
      <c r="T5800" s="334">
        <v>0</v>
      </c>
      <c r="U5800" s="334">
        <v>0</v>
      </c>
      <c r="V5800" s="334">
        <v>0</v>
      </c>
      <c r="W5800" s="334">
        <v>0</v>
      </c>
      <c r="X5800" s="334">
        <v>0</v>
      </c>
      <c r="Y5800" s="334">
        <v>0</v>
      </c>
      <c r="Z5800" s="334">
        <v>0</v>
      </c>
      <c r="AA5800" s="334">
        <v>0</v>
      </c>
      <c r="AB5800" s="334">
        <v>0</v>
      </c>
      <c r="AD5800" s="334">
        <v>0</v>
      </c>
      <c r="AE5800" s="334">
        <f t="shared" si="907"/>
        <v>0</v>
      </c>
      <c r="AF5800" s="334">
        <f t="shared" si="908"/>
        <v>0</v>
      </c>
      <c r="AG5800" s="340">
        <f t="shared" si="909"/>
        <v>0</v>
      </c>
      <c r="AI5800" s="340">
        <f t="shared" si="912"/>
        <v>0</v>
      </c>
      <c r="AJ5800" s="340">
        <f t="shared" si="912"/>
        <v>0</v>
      </c>
      <c r="AK5800" s="340">
        <f t="shared" si="912"/>
        <v>0</v>
      </c>
      <c r="AL5800" s="340">
        <f t="shared" si="912"/>
        <v>0</v>
      </c>
      <c r="AM5800" s="340">
        <f t="shared" si="912"/>
        <v>0</v>
      </c>
    </row>
    <row r="5801" spans="1:39" x14ac:dyDescent="0.35">
      <c r="A5801" s="337">
        <v>27714</v>
      </c>
      <c r="B5801" s="338">
        <f t="shared" si="904"/>
        <v>1975</v>
      </c>
      <c r="C5801" s="338">
        <f t="shared" si="905"/>
        <v>11</v>
      </c>
      <c r="D5801" s="338">
        <f t="shared" si="906"/>
        <v>16</v>
      </c>
      <c r="E5801" s="334">
        <v>0</v>
      </c>
      <c r="F5801" s="334">
        <v>0</v>
      </c>
      <c r="G5801" s="334">
        <v>0</v>
      </c>
      <c r="H5801" s="334">
        <v>0</v>
      </c>
      <c r="I5801" s="334">
        <v>0</v>
      </c>
      <c r="J5801" s="334">
        <v>0</v>
      </c>
      <c r="K5801" s="334">
        <v>0</v>
      </c>
      <c r="L5801" s="334">
        <v>0</v>
      </c>
      <c r="M5801" s="334">
        <v>0</v>
      </c>
      <c r="N5801" s="334">
        <v>0</v>
      </c>
      <c r="O5801" s="334">
        <v>0</v>
      </c>
      <c r="P5801" s="334">
        <v>0</v>
      </c>
      <c r="Q5801" s="334">
        <v>0</v>
      </c>
      <c r="R5801" s="334">
        <v>0</v>
      </c>
      <c r="S5801" s="334">
        <v>0</v>
      </c>
      <c r="T5801" s="334">
        <v>0</v>
      </c>
      <c r="U5801" s="334">
        <v>0</v>
      </c>
      <c r="V5801" s="334">
        <v>0</v>
      </c>
      <c r="W5801" s="334">
        <v>0</v>
      </c>
      <c r="X5801" s="334">
        <v>0</v>
      </c>
      <c r="Y5801" s="334">
        <v>0</v>
      </c>
      <c r="Z5801" s="334">
        <v>0</v>
      </c>
      <c r="AA5801" s="334">
        <v>0</v>
      </c>
      <c r="AB5801" s="334">
        <v>0</v>
      </c>
      <c r="AD5801" s="334">
        <v>0</v>
      </c>
      <c r="AE5801" s="334">
        <f t="shared" si="907"/>
        <v>0</v>
      </c>
      <c r="AF5801" s="334">
        <f t="shared" si="908"/>
        <v>0</v>
      </c>
      <c r="AG5801" s="340">
        <f t="shared" si="909"/>
        <v>0</v>
      </c>
      <c r="AI5801" s="340">
        <f t="shared" si="912"/>
        <v>0</v>
      </c>
      <c r="AJ5801" s="340">
        <f t="shared" si="912"/>
        <v>0</v>
      </c>
      <c r="AK5801" s="340">
        <f t="shared" si="912"/>
        <v>0</v>
      </c>
      <c r="AL5801" s="340">
        <f t="shared" si="912"/>
        <v>0</v>
      </c>
      <c r="AM5801" s="340">
        <f t="shared" si="912"/>
        <v>0</v>
      </c>
    </row>
    <row r="5802" spans="1:39" x14ac:dyDescent="0.35">
      <c r="A5802" s="337">
        <v>27715</v>
      </c>
      <c r="B5802" s="338">
        <f t="shared" si="904"/>
        <v>1975</v>
      </c>
      <c r="C5802" s="338">
        <f t="shared" si="905"/>
        <v>11</v>
      </c>
      <c r="D5802" s="338">
        <f t="shared" si="906"/>
        <v>17</v>
      </c>
      <c r="E5802" s="334">
        <v>0</v>
      </c>
      <c r="F5802" s="334">
        <v>0</v>
      </c>
      <c r="G5802" s="334">
        <v>0</v>
      </c>
      <c r="H5802" s="334">
        <v>0</v>
      </c>
      <c r="I5802" s="334">
        <v>0</v>
      </c>
      <c r="J5802" s="334">
        <v>0</v>
      </c>
      <c r="K5802" s="334">
        <v>0</v>
      </c>
      <c r="L5802" s="334">
        <v>0</v>
      </c>
      <c r="M5802" s="334">
        <v>0</v>
      </c>
      <c r="N5802" s="334">
        <v>0</v>
      </c>
      <c r="O5802" s="334">
        <v>0</v>
      </c>
      <c r="P5802" s="334">
        <v>0</v>
      </c>
      <c r="Q5802" s="334">
        <v>0</v>
      </c>
      <c r="R5802" s="334">
        <v>0</v>
      </c>
      <c r="S5802" s="334">
        <v>0</v>
      </c>
      <c r="T5802" s="334">
        <v>0</v>
      </c>
      <c r="U5802" s="334">
        <v>0</v>
      </c>
      <c r="V5802" s="334">
        <v>0</v>
      </c>
      <c r="W5802" s="334">
        <v>0</v>
      </c>
      <c r="X5802" s="334">
        <v>0</v>
      </c>
      <c r="Y5802" s="334">
        <v>0</v>
      </c>
      <c r="Z5802" s="334">
        <v>0</v>
      </c>
      <c r="AA5802" s="334">
        <v>0</v>
      </c>
      <c r="AB5802" s="334">
        <v>0</v>
      </c>
      <c r="AD5802" s="334">
        <v>0</v>
      </c>
      <c r="AE5802" s="334">
        <f t="shared" si="907"/>
        <v>0</v>
      </c>
      <c r="AF5802" s="334">
        <f t="shared" si="908"/>
        <v>0</v>
      </c>
      <c r="AG5802" s="340">
        <f t="shared" si="909"/>
        <v>0</v>
      </c>
      <c r="AI5802" s="340">
        <f t="shared" si="912"/>
        <v>0</v>
      </c>
      <c r="AJ5802" s="340">
        <f t="shared" si="912"/>
        <v>0</v>
      </c>
      <c r="AK5802" s="340">
        <f t="shared" si="912"/>
        <v>0</v>
      </c>
      <c r="AL5802" s="340">
        <f t="shared" si="912"/>
        <v>0</v>
      </c>
      <c r="AM5802" s="340">
        <f t="shared" si="912"/>
        <v>0</v>
      </c>
    </row>
    <row r="5803" spans="1:39" x14ac:dyDescent="0.35">
      <c r="A5803" s="337">
        <v>27716</v>
      </c>
      <c r="B5803" s="338">
        <f t="shared" si="904"/>
        <v>1975</v>
      </c>
      <c r="C5803" s="338">
        <f t="shared" si="905"/>
        <v>11</v>
      </c>
      <c r="D5803" s="338">
        <f t="shared" si="906"/>
        <v>18</v>
      </c>
      <c r="E5803" s="334">
        <v>0</v>
      </c>
      <c r="F5803" s="334">
        <v>0</v>
      </c>
      <c r="G5803" s="334">
        <v>0</v>
      </c>
      <c r="H5803" s="334">
        <v>0</v>
      </c>
      <c r="I5803" s="334">
        <v>0</v>
      </c>
      <c r="J5803" s="334">
        <v>0</v>
      </c>
      <c r="K5803" s="334">
        <v>0</v>
      </c>
      <c r="L5803" s="334">
        <v>0</v>
      </c>
      <c r="M5803" s="334">
        <v>0</v>
      </c>
      <c r="N5803" s="334">
        <v>0</v>
      </c>
      <c r="O5803" s="334">
        <v>0</v>
      </c>
      <c r="P5803" s="334">
        <v>0</v>
      </c>
      <c r="Q5803" s="334">
        <v>0</v>
      </c>
      <c r="R5803" s="334">
        <v>0</v>
      </c>
      <c r="S5803" s="334">
        <v>0</v>
      </c>
      <c r="T5803" s="334">
        <v>0</v>
      </c>
      <c r="U5803" s="334">
        <v>0</v>
      </c>
      <c r="V5803" s="334">
        <v>0</v>
      </c>
      <c r="W5803" s="334">
        <v>0</v>
      </c>
      <c r="X5803" s="334">
        <v>0</v>
      </c>
      <c r="Y5803" s="334">
        <v>0</v>
      </c>
      <c r="Z5803" s="334">
        <v>0</v>
      </c>
      <c r="AA5803" s="334">
        <v>0</v>
      </c>
      <c r="AB5803" s="334">
        <v>0</v>
      </c>
      <c r="AD5803" s="334">
        <v>0</v>
      </c>
      <c r="AE5803" s="334">
        <f t="shared" si="907"/>
        <v>0</v>
      </c>
      <c r="AF5803" s="334">
        <f t="shared" si="908"/>
        <v>0</v>
      </c>
      <c r="AG5803" s="340">
        <f t="shared" si="909"/>
        <v>0</v>
      </c>
      <c r="AI5803" s="340">
        <f t="shared" si="912"/>
        <v>0</v>
      </c>
      <c r="AJ5803" s="340">
        <f t="shared" si="912"/>
        <v>0</v>
      </c>
      <c r="AK5803" s="340">
        <f t="shared" si="912"/>
        <v>0</v>
      </c>
      <c r="AL5803" s="340">
        <f t="shared" si="912"/>
        <v>0</v>
      </c>
      <c r="AM5803" s="340">
        <f t="shared" si="912"/>
        <v>0</v>
      </c>
    </row>
    <row r="5804" spans="1:39" x14ac:dyDescent="0.35">
      <c r="A5804" s="337">
        <v>27717</v>
      </c>
      <c r="B5804" s="338">
        <f t="shared" si="904"/>
        <v>1975</v>
      </c>
      <c r="C5804" s="338">
        <f t="shared" si="905"/>
        <v>11</v>
      </c>
      <c r="D5804" s="338">
        <f t="shared" si="906"/>
        <v>19</v>
      </c>
      <c r="E5804" s="334">
        <v>0</v>
      </c>
      <c r="F5804" s="334">
        <v>0</v>
      </c>
      <c r="G5804" s="334">
        <v>0</v>
      </c>
      <c r="H5804" s="334">
        <v>0</v>
      </c>
      <c r="I5804" s="334">
        <v>0</v>
      </c>
      <c r="J5804" s="334">
        <v>0</v>
      </c>
      <c r="K5804" s="334">
        <v>0</v>
      </c>
      <c r="L5804" s="334">
        <v>0</v>
      </c>
      <c r="M5804" s="334">
        <v>0</v>
      </c>
      <c r="N5804" s="334">
        <v>0</v>
      </c>
      <c r="O5804" s="334">
        <v>0</v>
      </c>
      <c r="P5804" s="334">
        <v>0</v>
      </c>
      <c r="Q5804" s="334">
        <v>0</v>
      </c>
      <c r="R5804" s="334">
        <v>0</v>
      </c>
      <c r="S5804" s="334">
        <v>0</v>
      </c>
      <c r="T5804" s="334">
        <v>0</v>
      </c>
      <c r="U5804" s="334">
        <v>0</v>
      </c>
      <c r="V5804" s="334">
        <v>0</v>
      </c>
      <c r="W5804" s="334">
        <v>0</v>
      </c>
      <c r="X5804" s="334">
        <v>0</v>
      </c>
      <c r="Y5804" s="334">
        <v>0</v>
      </c>
      <c r="Z5804" s="334">
        <v>0</v>
      </c>
      <c r="AA5804" s="334">
        <v>0</v>
      </c>
      <c r="AB5804" s="334">
        <v>0</v>
      </c>
      <c r="AD5804" s="334">
        <v>0</v>
      </c>
      <c r="AE5804" s="334">
        <f t="shared" si="907"/>
        <v>0</v>
      </c>
      <c r="AF5804" s="334">
        <f t="shared" si="908"/>
        <v>0</v>
      </c>
      <c r="AG5804" s="340">
        <f t="shared" si="909"/>
        <v>0</v>
      </c>
      <c r="AI5804" s="340">
        <f t="shared" si="912"/>
        <v>0</v>
      </c>
      <c r="AJ5804" s="340">
        <f t="shared" si="912"/>
        <v>0</v>
      </c>
      <c r="AK5804" s="340">
        <f t="shared" si="912"/>
        <v>0</v>
      </c>
      <c r="AL5804" s="340">
        <f t="shared" si="912"/>
        <v>0</v>
      </c>
      <c r="AM5804" s="340">
        <f t="shared" si="912"/>
        <v>0</v>
      </c>
    </row>
    <row r="5805" spans="1:39" x14ac:dyDescent="0.35">
      <c r="A5805" s="337">
        <v>27718</v>
      </c>
      <c r="B5805" s="338">
        <f t="shared" si="904"/>
        <v>1975</v>
      </c>
      <c r="C5805" s="338">
        <f t="shared" si="905"/>
        <v>11</v>
      </c>
      <c r="D5805" s="338">
        <f t="shared" si="906"/>
        <v>20</v>
      </c>
      <c r="E5805" s="334">
        <v>0</v>
      </c>
      <c r="F5805" s="334">
        <v>0</v>
      </c>
      <c r="G5805" s="334">
        <v>0</v>
      </c>
      <c r="H5805" s="334">
        <v>0</v>
      </c>
      <c r="I5805" s="334">
        <v>0</v>
      </c>
      <c r="J5805" s="334">
        <v>0</v>
      </c>
      <c r="K5805" s="334">
        <v>0</v>
      </c>
      <c r="L5805" s="334">
        <v>0</v>
      </c>
      <c r="M5805" s="334">
        <v>0</v>
      </c>
      <c r="N5805" s="334">
        <v>0</v>
      </c>
      <c r="O5805" s="334">
        <v>0</v>
      </c>
      <c r="P5805" s="334">
        <v>0</v>
      </c>
      <c r="Q5805" s="334">
        <v>0</v>
      </c>
      <c r="R5805" s="334">
        <v>0</v>
      </c>
      <c r="S5805" s="334">
        <v>0</v>
      </c>
      <c r="T5805" s="334">
        <v>0</v>
      </c>
      <c r="U5805" s="334">
        <v>0</v>
      </c>
      <c r="V5805" s="334">
        <v>0</v>
      </c>
      <c r="W5805" s="334">
        <v>0</v>
      </c>
      <c r="X5805" s="334">
        <v>0</v>
      </c>
      <c r="Y5805" s="334">
        <v>0</v>
      </c>
      <c r="Z5805" s="334">
        <v>0</v>
      </c>
      <c r="AA5805" s="334">
        <v>0</v>
      </c>
      <c r="AB5805" s="334">
        <v>0</v>
      </c>
      <c r="AD5805" s="334">
        <v>0</v>
      </c>
      <c r="AE5805" s="334">
        <f t="shared" si="907"/>
        <v>0</v>
      </c>
      <c r="AF5805" s="334">
        <f t="shared" si="908"/>
        <v>0</v>
      </c>
      <c r="AG5805" s="340">
        <f t="shared" si="909"/>
        <v>0</v>
      </c>
      <c r="AI5805" s="340">
        <f t="shared" si="912"/>
        <v>0</v>
      </c>
      <c r="AJ5805" s="340">
        <f t="shared" si="912"/>
        <v>0</v>
      </c>
      <c r="AK5805" s="340">
        <f t="shared" si="912"/>
        <v>0</v>
      </c>
      <c r="AL5805" s="340">
        <f t="shared" si="912"/>
        <v>0</v>
      </c>
      <c r="AM5805" s="340">
        <f t="shared" si="912"/>
        <v>0</v>
      </c>
    </row>
    <row r="5806" spans="1:39" x14ac:dyDescent="0.35">
      <c r="A5806" s="337">
        <v>27719</v>
      </c>
      <c r="B5806" s="338">
        <f t="shared" si="904"/>
        <v>1975</v>
      </c>
      <c r="C5806" s="338">
        <f t="shared" si="905"/>
        <v>11</v>
      </c>
      <c r="D5806" s="338">
        <f t="shared" si="906"/>
        <v>21</v>
      </c>
      <c r="E5806" s="334">
        <v>0</v>
      </c>
      <c r="F5806" s="334">
        <v>0</v>
      </c>
      <c r="G5806" s="334">
        <v>0</v>
      </c>
      <c r="H5806" s="334">
        <v>0</v>
      </c>
      <c r="I5806" s="334">
        <v>0</v>
      </c>
      <c r="J5806" s="334">
        <v>0</v>
      </c>
      <c r="K5806" s="334">
        <v>0</v>
      </c>
      <c r="L5806" s="334">
        <v>0</v>
      </c>
      <c r="M5806" s="334">
        <v>0</v>
      </c>
      <c r="N5806" s="334">
        <v>0</v>
      </c>
      <c r="O5806" s="334">
        <v>0</v>
      </c>
      <c r="P5806" s="334">
        <v>0</v>
      </c>
      <c r="Q5806" s="334">
        <v>0</v>
      </c>
      <c r="R5806" s="334">
        <v>0</v>
      </c>
      <c r="S5806" s="334">
        <v>0</v>
      </c>
      <c r="T5806" s="334">
        <v>0</v>
      </c>
      <c r="U5806" s="334">
        <v>0</v>
      </c>
      <c r="V5806" s="334">
        <v>0</v>
      </c>
      <c r="W5806" s="334">
        <v>0</v>
      </c>
      <c r="X5806" s="334">
        <v>0</v>
      </c>
      <c r="Y5806" s="334">
        <v>0</v>
      </c>
      <c r="Z5806" s="334">
        <v>0</v>
      </c>
      <c r="AA5806" s="334">
        <v>0</v>
      </c>
      <c r="AB5806" s="334">
        <v>0</v>
      </c>
      <c r="AD5806" s="334">
        <v>0</v>
      </c>
      <c r="AE5806" s="334">
        <f t="shared" si="907"/>
        <v>0</v>
      </c>
      <c r="AF5806" s="334">
        <f t="shared" si="908"/>
        <v>0</v>
      </c>
      <c r="AG5806" s="340">
        <f t="shared" si="909"/>
        <v>0</v>
      </c>
      <c r="AI5806" s="340">
        <f t="shared" si="912"/>
        <v>0</v>
      </c>
      <c r="AJ5806" s="340">
        <f t="shared" si="912"/>
        <v>0</v>
      </c>
      <c r="AK5806" s="340">
        <f t="shared" si="912"/>
        <v>0</v>
      </c>
      <c r="AL5806" s="340">
        <f t="shared" si="912"/>
        <v>0</v>
      </c>
      <c r="AM5806" s="340">
        <f t="shared" si="912"/>
        <v>0</v>
      </c>
    </row>
    <row r="5807" spans="1:39" x14ac:dyDescent="0.35">
      <c r="A5807" s="337">
        <v>27720</v>
      </c>
      <c r="B5807" s="338">
        <f t="shared" si="904"/>
        <v>1975</v>
      </c>
      <c r="C5807" s="338">
        <f t="shared" si="905"/>
        <v>11</v>
      </c>
      <c r="D5807" s="338">
        <f t="shared" si="906"/>
        <v>22</v>
      </c>
      <c r="E5807" s="334">
        <v>0</v>
      </c>
      <c r="F5807" s="334">
        <v>0</v>
      </c>
      <c r="G5807" s="334">
        <v>0</v>
      </c>
      <c r="H5807" s="334">
        <v>0</v>
      </c>
      <c r="I5807" s="334">
        <v>0</v>
      </c>
      <c r="J5807" s="334">
        <v>0</v>
      </c>
      <c r="K5807" s="334">
        <v>0</v>
      </c>
      <c r="L5807" s="334">
        <v>0</v>
      </c>
      <c r="M5807" s="334">
        <v>0</v>
      </c>
      <c r="N5807" s="334">
        <v>0</v>
      </c>
      <c r="O5807" s="334">
        <v>0</v>
      </c>
      <c r="P5807" s="334">
        <v>0</v>
      </c>
      <c r="Q5807" s="334">
        <v>0</v>
      </c>
      <c r="R5807" s="334">
        <v>0</v>
      </c>
      <c r="S5807" s="334">
        <v>0</v>
      </c>
      <c r="T5807" s="334">
        <v>0</v>
      </c>
      <c r="U5807" s="334">
        <v>0</v>
      </c>
      <c r="V5807" s="334">
        <v>0</v>
      </c>
      <c r="W5807" s="334">
        <v>0</v>
      </c>
      <c r="X5807" s="334">
        <v>0</v>
      </c>
      <c r="Y5807" s="334">
        <v>0</v>
      </c>
      <c r="Z5807" s="334">
        <v>0</v>
      </c>
      <c r="AA5807" s="334">
        <v>0</v>
      </c>
      <c r="AB5807" s="334">
        <v>0</v>
      </c>
      <c r="AD5807" s="334">
        <v>0</v>
      </c>
      <c r="AE5807" s="334">
        <f t="shared" si="907"/>
        <v>0</v>
      </c>
      <c r="AF5807" s="334">
        <f t="shared" si="908"/>
        <v>0</v>
      </c>
      <c r="AG5807" s="340">
        <f t="shared" si="909"/>
        <v>0</v>
      </c>
      <c r="AI5807" s="340">
        <f t="shared" si="912"/>
        <v>0</v>
      </c>
      <c r="AJ5807" s="340">
        <f t="shared" si="912"/>
        <v>0</v>
      </c>
      <c r="AK5807" s="340">
        <f t="shared" si="912"/>
        <v>0</v>
      </c>
      <c r="AL5807" s="340">
        <f t="shared" si="912"/>
        <v>0</v>
      </c>
      <c r="AM5807" s="340">
        <f t="shared" si="912"/>
        <v>0</v>
      </c>
    </row>
    <row r="5808" spans="1:39" x14ac:dyDescent="0.35">
      <c r="A5808" s="337">
        <v>27721</v>
      </c>
      <c r="B5808" s="338">
        <f t="shared" si="904"/>
        <v>1975</v>
      </c>
      <c r="C5808" s="338">
        <f t="shared" si="905"/>
        <v>11</v>
      </c>
      <c r="D5808" s="338">
        <f t="shared" si="906"/>
        <v>23</v>
      </c>
      <c r="E5808" s="334">
        <v>0</v>
      </c>
      <c r="F5808" s="334">
        <v>0</v>
      </c>
      <c r="G5808" s="334">
        <v>0</v>
      </c>
      <c r="H5808" s="334">
        <v>0</v>
      </c>
      <c r="I5808" s="334">
        <v>0</v>
      </c>
      <c r="J5808" s="334">
        <v>0</v>
      </c>
      <c r="K5808" s="334">
        <v>0</v>
      </c>
      <c r="L5808" s="334">
        <v>0</v>
      </c>
      <c r="M5808" s="334">
        <v>0</v>
      </c>
      <c r="N5808" s="334">
        <v>0</v>
      </c>
      <c r="O5808" s="334">
        <v>0</v>
      </c>
      <c r="P5808" s="334">
        <v>0</v>
      </c>
      <c r="Q5808" s="334">
        <v>0</v>
      </c>
      <c r="R5808" s="334">
        <v>0</v>
      </c>
      <c r="S5808" s="334">
        <v>0</v>
      </c>
      <c r="T5808" s="334">
        <v>0</v>
      </c>
      <c r="U5808" s="334">
        <v>0</v>
      </c>
      <c r="V5808" s="334">
        <v>0</v>
      </c>
      <c r="W5808" s="334">
        <v>0</v>
      </c>
      <c r="X5808" s="334">
        <v>0</v>
      </c>
      <c r="Y5808" s="334">
        <v>0</v>
      </c>
      <c r="Z5808" s="334">
        <v>0</v>
      </c>
      <c r="AA5808" s="334">
        <v>0</v>
      </c>
      <c r="AB5808" s="334">
        <v>0</v>
      </c>
      <c r="AD5808" s="334">
        <v>0</v>
      </c>
      <c r="AE5808" s="334">
        <f t="shared" si="907"/>
        <v>0</v>
      </c>
      <c r="AF5808" s="334">
        <f t="shared" si="908"/>
        <v>0</v>
      </c>
      <c r="AG5808" s="340">
        <f t="shared" si="909"/>
        <v>0</v>
      </c>
      <c r="AI5808" s="340">
        <f t="shared" si="912"/>
        <v>0</v>
      </c>
      <c r="AJ5808" s="340">
        <f t="shared" si="912"/>
        <v>0</v>
      </c>
      <c r="AK5808" s="340">
        <f t="shared" si="912"/>
        <v>0</v>
      </c>
      <c r="AL5808" s="340">
        <f t="shared" si="912"/>
        <v>0</v>
      </c>
      <c r="AM5808" s="340">
        <f t="shared" si="912"/>
        <v>0</v>
      </c>
    </row>
    <row r="5809" spans="1:39" x14ac:dyDescent="0.35">
      <c r="A5809" s="337">
        <v>27722</v>
      </c>
      <c r="B5809" s="338">
        <f t="shared" si="904"/>
        <v>1975</v>
      </c>
      <c r="C5809" s="338">
        <f t="shared" si="905"/>
        <v>11</v>
      </c>
      <c r="D5809" s="338">
        <f t="shared" si="906"/>
        <v>24</v>
      </c>
      <c r="E5809" s="334">
        <v>0</v>
      </c>
      <c r="F5809" s="334">
        <v>0</v>
      </c>
      <c r="G5809" s="334">
        <v>0</v>
      </c>
      <c r="H5809" s="334">
        <v>0</v>
      </c>
      <c r="I5809" s="334">
        <v>0</v>
      </c>
      <c r="J5809" s="334">
        <v>0</v>
      </c>
      <c r="K5809" s="334">
        <v>0</v>
      </c>
      <c r="L5809" s="334">
        <v>0</v>
      </c>
      <c r="M5809" s="334">
        <v>0</v>
      </c>
      <c r="N5809" s="334">
        <v>0</v>
      </c>
      <c r="O5809" s="334">
        <v>0</v>
      </c>
      <c r="P5809" s="334">
        <v>0</v>
      </c>
      <c r="Q5809" s="334">
        <v>0</v>
      </c>
      <c r="R5809" s="334">
        <v>0</v>
      </c>
      <c r="S5809" s="334">
        <v>0</v>
      </c>
      <c r="T5809" s="334">
        <v>0</v>
      </c>
      <c r="U5809" s="334">
        <v>0</v>
      </c>
      <c r="V5809" s="334">
        <v>0</v>
      </c>
      <c r="W5809" s="334">
        <v>0</v>
      </c>
      <c r="X5809" s="334">
        <v>0</v>
      </c>
      <c r="Y5809" s="334">
        <v>0</v>
      </c>
      <c r="Z5809" s="334">
        <v>0</v>
      </c>
      <c r="AA5809" s="334">
        <v>0</v>
      </c>
      <c r="AB5809" s="334">
        <v>0</v>
      </c>
      <c r="AD5809" s="334">
        <v>0</v>
      </c>
      <c r="AE5809" s="334">
        <f t="shared" si="907"/>
        <v>0</v>
      </c>
      <c r="AF5809" s="334">
        <f t="shared" si="908"/>
        <v>0</v>
      </c>
      <c r="AG5809" s="340">
        <f t="shared" si="909"/>
        <v>0</v>
      </c>
      <c r="AI5809" s="340">
        <f t="shared" si="912"/>
        <v>0</v>
      </c>
      <c r="AJ5809" s="340">
        <f t="shared" si="912"/>
        <v>0</v>
      </c>
      <c r="AK5809" s="340">
        <f t="shared" si="912"/>
        <v>0</v>
      </c>
      <c r="AL5809" s="340">
        <f t="shared" si="912"/>
        <v>0</v>
      </c>
      <c r="AM5809" s="340">
        <f t="shared" si="912"/>
        <v>0</v>
      </c>
    </row>
    <row r="5810" spans="1:39" x14ac:dyDescent="0.35">
      <c r="A5810" s="337">
        <v>27723</v>
      </c>
      <c r="B5810" s="338">
        <f t="shared" si="904"/>
        <v>1975</v>
      </c>
      <c r="C5810" s="338">
        <f t="shared" si="905"/>
        <v>11</v>
      </c>
      <c r="D5810" s="338">
        <f t="shared" si="906"/>
        <v>25</v>
      </c>
      <c r="E5810" s="334">
        <v>0</v>
      </c>
      <c r="F5810" s="334">
        <v>0</v>
      </c>
      <c r="G5810" s="334">
        <v>0</v>
      </c>
      <c r="H5810" s="334">
        <v>0</v>
      </c>
      <c r="I5810" s="334">
        <v>0</v>
      </c>
      <c r="J5810" s="334">
        <v>0</v>
      </c>
      <c r="K5810" s="334">
        <v>0</v>
      </c>
      <c r="L5810" s="334">
        <v>0</v>
      </c>
      <c r="M5810" s="334">
        <v>0</v>
      </c>
      <c r="N5810" s="334">
        <v>0</v>
      </c>
      <c r="O5810" s="334">
        <v>0</v>
      </c>
      <c r="P5810" s="334">
        <v>0</v>
      </c>
      <c r="Q5810" s="334">
        <v>0</v>
      </c>
      <c r="R5810" s="334">
        <v>0</v>
      </c>
      <c r="S5810" s="334">
        <v>0</v>
      </c>
      <c r="T5810" s="334">
        <v>0</v>
      </c>
      <c r="U5810" s="334">
        <v>0</v>
      </c>
      <c r="V5810" s="334">
        <v>0</v>
      </c>
      <c r="W5810" s="334">
        <v>0</v>
      </c>
      <c r="X5810" s="334">
        <v>0</v>
      </c>
      <c r="Y5810" s="334">
        <v>0</v>
      </c>
      <c r="Z5810" s="334">
        <v>0</v>
      </c>
      <c r="AA5810" s="334">
        <v>0</v>
      </c>
      <c r="AB5810" s="334">
        <v>0</v>
      </c>
      <c r="AD5810" s="334">
        <v>0</v>
      </c>
      <c r="AE5810" s="334">
        <f t="shared" si="907"/>
        <v>0</v>
      </c>
      <c r="AF5810" s="334">
        <f t="shared" si="908"/>
        <v>0</v>
      </c>
      <c r="AG5810" s="340">
        <f t="shared" si="909"/>
        <v>0</v>
      </c>
      <c r="AI5810" s="340">
        <f t="shared" si="912"/>
        <v>0</v>
      </c>
      <c r="AJ5810" s="340">
        <f t="shared" si="912"/>
        <v>0</v>
      </c>
      <c r="AK5810" s="340">
        <f t="shared" si="912"/>
        <v>0</v>
      </c>
      <c r="AL5810" s="340">
        <f t="shared" si="912"/>
        <v>0</v>
      </c>
      <c r="AM5810" s="340">
        <f t="shared" si="912"/>
        <v>0</v>
      </c>
    </row>
    <row r="5811" spans="1:39" x14ac:dyDescent="0.35">
      <c r="A5811" s="337">
        <v>27724</v>
      </c>
      <c r="B5811" s="338">
        <f t="shared" si="904"/>
        <v>1975</v>
      </c>
      <c r="C5811" s="338">
        <f t="shared" si="905"/>
        <v>11</v>
      </c>
      <c r="D5811" s="338">
        <f t="shared" si="906"/>
        <v>26</v>
      </c>
      <c r="E5811" s="334">
        <v>0</v>
      </c>
      <c r="F5811" s="334">
        <v>0.1</v>
      </c>
      <c r="G5811" s="334">
        <v>0.2</v>
      </c>
      <c r="H5811" s="334">
        <v>0.1</v>
      </c>
      <c r="I5811" s="334">
        <v>0.2</v>
      </c>
      <c r="J5811" s="334">
        <v>0</v>
      </c>
      <c r="K5811" s="334">
        <v>0.1</v>
      </c>
      <c r="L5811" s="334">
        <v>0.2</v>
      </c>
      <c r="M5811" s="334">
        <v>0</v>
      </c>
      <c r="N5811" s="334">
        <v>0.1</v>
      </c>
      <c r="O5811" s="334">
        <v>0.1</v>
      </c>
      <c r="P5811" s="334">
        <v>0.2</v>
      </c>
      <c r="Q5811" s="334">
        <v>0.1</v>
      </c>
      <c r="R5811" s="334">
        <v>0.2</v>
      </c>
      <c r="S5811" s="334">
        <v>0.1</v>
      </c>
      <c r="T5811" s="334">
        <v>0.2</v>
      </c>
      <c r="U5811" s="334">
        <v>0.1</v>
      </c>
      <c r="V5811" s="334">
        <v>0.1</v>
      </c>
      <c r="W5811" s="334">
        <v>0.2</v>
      </c>
      <c r="X5811" s="334">
        <v>0.1</v>
      </c>
      <c r="Y5811" s="334">
        <v>0.2</v>
      </c>
      <c r="Z5811" s="334">
        <v>0.1</v>
      </c>
      <c r="AA5811" s="334">
        <v>0.2</v>
      </c>
      <c r="AB5811" s="334">
        <v>0.1</v>
      </c>
      <c r="AD5811" s="334">
        <v>3</v>
      </c>
      <c r="AE5811" s="334">
        <f t="shared" si="907"/>
        <v>3</v>
      </c>
      <c r="AF5811" s="334">
        <f t="shared" si="908"/>
        <v>3.0000000000000013</v>
      </c>
      <c r="AG5811" s="340">
        <f t="shared" si="909"/>
        <v>1.3322676295501878E-15</v>
      </c>
      <c r="AI5811" s="340">
        <f t="shared" si="912"/>
        <v>0</v>
      </c>
      <c r="AJ5811" s="340">
        <f t="shared" si="912"/>
        <v>0</v>
      </c>
      <c r="AK5811" s="340">
        <f t="shared" si="912"/>
        <v>0</v>
      </c>
      <c r="AL5811" s="340">
        <f t="shared" si="912"/>
        <v>0</v>
      </c>
      <c r="AM5811" s="340">
        <f t="shared" si="912"/>
        <v>0</v>
      </c>
    </row>
    <row r="5812" spans="1:39" x14ac:dyDescent="0.35">
      <c r="A5812" s="337">
        <v>27725</v>
      </c>
      <c r="B5812" s="338">
        <f t="shared" si="904"/>
        <v>1975</v>
      </c>
      <c r="C5812" s="338">
        <f t="shared" si="905"/>
        <v>11</v>
      </c>
      <c r="D5812" s="338">
        <f t="shared" si="906"/>
        <v>27</v>
      </c>
      <c r="E5812" s="334">
        <v>0</v>
      </c>
      <c r="F5812" s="334">
        <v>0.1</v>
      </c>
      <c r="G5812" s="334">
        <v>0</v>
      </c>
      <c r="H5812" s="334">
        <v>0</v>
      </c>
      <c r="I5812" s="334">
        <v>0.1</v>
      </c>
      <c r="J5812" s="334">
        <v>0</v>
      </c>
      <c r="K5812" s="334">
        <v>0</v>
      </c>
      <c r="L5812" s="334">
        <v>0.1</v>
      </c>
      <c r="M5812" s="334">
        <v>0</v>
      </c>
      <c r="N5812" s="334">
        <v>0</v>
      </c>
      <c r="O5812" s="334">
        <v>0</v>
      </c>
      <c r="P5812" s="334">
        <v>0</v>
      </c>
      <c r="Q5812" s="334">
        <v>0.1</v>
      </c>
      <c r="R5812" s="334">
        <v>0</v>
      </c>
      <c r="S5812" s="334">
        <v>0</v>
      </c>
      <c r="T5812" s="334">
        <v>0</v>
      </c>
      <c r="U5812" s="334">
        <v>0</v>
      </c>
      <c r="V5812" s="334">
        <v>0</v>
      </c>
      <c r="W5812" s="334">
        <v>0</v>
      </c>
      <c r="X5812" s="334">
        <v>0</v>
      </c>
      <c r="Y5812" s="334">
        <v>0</v>
      </c>
      <c r="Z5812" s="334">
        <v>0</v>
      </c>
      <c r="AA5812" s="334">
        <v>0.1</v>
      </c>
      <c r="AB5812" s="334">
        <v>0</v>
      </c>
      <c r="AD5812" s="334">
        <v>0.5</v>
      </c>
      <c r="AE5812" s="334">
        <f t="shared" si="907"/>
        <v>0.5</v>
      </c>
      <c r="AF5812" s="334">
        <f t="shared" si="908"/>
        <v>0.5</v>
      </c>
      <c r="AG5812" s="340">
        <f t="shared" si="909"/>
        <v>0</v>
      </c>
      <c r="AI5812" s="340">
        <f t="shared" ref="AI5812:AM5827" si="913">IF($C5812=AI$1,$AF5812,0)</f>
        <v>0</v>
      </c>
      <c r="AJ5812" s="340">
        <f t="shared" si="913"/>
        <v>0</v>
      </c>
      <c r="AK5812" s="340">
        <f t="shared" si="913"/>
        <v>0</v>
      </c>
      <c r="AL5812" s="340">
        <f t="shared" si="913"/>
        <v>0</v>
      </c>
      <c r="AM5812" s="340">
        <f t="shared" si="913"/>
        <v>0</v>
      </c>
    </row>
    <row r="5813" spans="1:39" x14ac:dyDescent="0.35">
      <c r="A5813" s="337">
        <v>27726</v>
      </c>
      <c r="B5813" s="338">
        <f t="shared" si="904"/>
        <v>1975</v>
      </c>
      <c r="C5813" s="338">
        <f t="shared" si="905"/>
        <v>11</v>
      </c>
      <c r="D5813" s="338">
        <f t="shared" si="906"/>
        <v>28</v>
      </c>
      <c r="E5813" s="334">
        <v>0.1</v>
      </c>
      <c r="F5813" s="334">
        <v>0.1</v>
      </c>
      <c r="G5813" s="334">
        <v>0.1</v>
      </c>
      <c r="H5813" s="334">
        <v>0.1</v>
      </c>
      <c r="I5813" s="334">
        <v>0.1</v>
      </c>
      <c r="J5813" s="334">
        <v>0.1</v>
      </c>
      <c r="K5813" s="334">
        <v>0.1</v>
      </c>
      <c r="L5813" s="334">
        <v>0.1</v>
      </c>
      <c r="M5813" s="334">
        <v>0.1</v>
      </c>
      <c r="N5813" s="334">
        <v>0.1</v>
      </c>
      <c r="O5813" s="334">
        <v>0.1</v>
      </c>
      <c r="P5813" s="334">
        <v>0.2</v>
      </c>
      <c r="Q5813" s="334">
        <v>0.1</v>
      </c>
      <c r="R5813" s="334">
        <v>0.1</v>
      </c>
      <c r="S5813" s="334">
        <v>0.1</v>
      </c>
      <c r="T5813" s="334">
        <v>0.1</v>
      </c>
      <c r="U5813" s="334">
        <v>0.1</v>
      </c>
      <c r="V5813" s="334">
        <v>0.1</v>
      </c>
      <c r="W5813" s="334">
        <v>0.1</v>
      </c>
      <c r="X5813" s="334">
        <v>0.1</v>
      </c>
      <c r="Y5813" s="334">
        <v>0.1</v>
      </c>
      <c r="Z5813" s="334">
        <v>0.1</v>
      </c>
      <c r="AA5813" s="334">
        <v>0.1</v>
      </c>
      <c r="AB5813" s="334">
        <v>0.1</v>
      </c>
      <c r="AD5813" s="334">
        <v>2.5</v>
      </c>
      <c r="AE5813" s="334">
        <f t="shared" si="907"/>
        <v>2.5</v>
      </c>
      <c r="AF5813" s="334">
        <f t="shared" si="908"/>
        <v>2.5000000000000009</v>
      </c>
      <c r="AG5813" s="340">
        <f t="shared" si="909"/>
        <v>8.8817841970012523E-16</v>
      </c>
      <c r="AI5813" s="340">
        <f t="shared" si="913"/>
        <v>0</v>
      </c>
      <c r="AJ5813" s="340">
        <f t="shared" si="913"/>
        <v>0</v>
      </c>
      <c r="AK5813" s="340">
        <f t="shared" si="913"/>
        <v>0</v>
      </c>
      <c r="AL5813" s="340">
        <f t="shared" si="913"/>
        <v>0</v>
      </c>
      <c r="AM5813" s="340">
        <f t="shared" si="913"/>
        <v>0</v>
      </c>
    </row>
    <row r="5814" spans="1:39" x14ac:dyDescent="0.35">
      <c r="A5814" s="337">
        <v>27727</v>
      </c>
      <c r="B5814" s="338">
        <f t="shared" si="904"/>
        <v>1975</v>
      </c>
      <c r="C5814" s="338">
        <f t="shared" si="905"/>
        <v>11</v>
      </c>
      <c r="D5814" s="338">
        <f t="shared" si="906"/>
        <v>29</v>
      </c>
      <c r="E5814" s="334">
        <v>0</v>
      </c>
      <c r="F5814" s="334">
        <v>0.1</v>
      </c>
      <c r="G5814" s="334">
        <v>0</v>
      </c>
      <c r="H5814" s="334">
        <v>0.1</v>
      </c>
      <c r="I5814" s="334">
        <v>0</v>
      </c>
      <c r="J5814" s="334">
        <v>0.1</v>
      </c>
      <c r="K5814" s="334">
        <v>0</v>
      </c>
      <c r="L5814" s="334">
        <v>0</v>
      </c>
      <c r="M5814" s="334">
        <v>0.1</v>
      </c>
      <c r="N5814" s="334">
        <v>0</v>
      </c>
      <c r="O5814" s="334">
        <v>0.1</v>
      </c>
      <c r="P5814" s="334">
        <v>0</v>
      </c>
      <c r="Q5814" s="334">
        <v>0</v>
      </c>
      <c r="R5814" s="334">
        <v>0</v>
      </c>
      <c r="S5814" s="334">
        <v>0</v>
      </c>
      <c r="T5814" s="334">
        <v>0</v>
      </c>
      <c r="U5814" s="334">
        <v>0</v>
      </c>
      <c r="V5814" s="334">
        <v>0</v>
      </c>
      <c r="W5814" s="334">
        <v>0</v>
      </c>
      <c r="X5814" s="334">
        <v>0</v>
      </c>
      <c r="Y5814" s="334">
        <v>0</v>
      </c>
      <c r="Z5814" s="334">
        <v>0</v>
      </c>
      <c r="AA5814" s="334">
        <v>0</v>
      </c>
      <c r="AB5814" s="334">
        <v>0</v>
      </c>
      <c r="AD5814" s="334">
        <v>0.5</v>
      </c>
      <c r="AE5814" s="334">
        <f t="shared" si="907"/>
        <v>0.5</v>
      </c>
      <c r="AF5814" s="334">
        <f t="shared" si="908"/>
        <v>0.5</v>
      </c>
      <c r="AG5814" s="340">
        <f t="shared" si="909"/>
        <v>0</v>
      </c>
      <c r="AI5814" s="340">
        <f t="shared" si="913"/>
        <v>0</v>
      </c>
      <c r="AJ5814" s="340">
        <f t="shared" si="913"/>
        <v>0</v>
      </c>
      <c r="AK5814" s="340">
        <f t="shared" si="913"/>
        <v>0</v>
      </c>
      <c r="AL5814" s="340">
        <f t="shared" si="913"/>
        <v>0</v>
      </c>
      <c r="AM5814" s="340">
        <f t="shared" si="913"/>
        <v>0</v>
      </c>
    </row>
    <row r="5815" spans="1:39" x14ac:dyDescent="0.35">
      <c r="A5815" s="337">
        <v>27728</v>
      </c>
      <c r="B5815" s="338">
        <f t="shared" si="904"/>
        <v>1975</v>
      </c>
      <c r="C5815" s="338">
        <f t="shared" si="905"/>
        <v>11</v>
      </c>
      <c r="D5815" s="338">
        <f t="shared" si="906"/>
        <v>30</v>
      </c>
      <c r="E5815" s="334">
        <v>0</v>
      </c>
      <c r="F5815" s="334">
        <v>0</v>
      </c>
      <c r="G5815" s="334">
        <v>0</v>
      </c>
      <c r="H5815" s="334">
        <v>0</v>
      </c>
      <c r="I5815" s="334">
        <v>0</v>
      </c>
      <c r="J5815" s="334">
        <v>0</v>
      </c>
      <c r="K5815" s="334">
        <v>0</v>
      </c>
      <c r="L5815" s="334">
        <v>0</v>
      </c>
      <c r="M5815" s="334">
        <v>0</v>
      </c>
      <c r="N5815" s="334">
        <v>0</v>
      </c>
      <c r="O5815" s="334">
        <v>0</v>
      </c>
      <c r="P5815" s="334">
        <v>0</v>
      </c>
      <c r="Q5815" s="334">
        <v>0</v>
      </c>
      <c r="R5815" s="334">
        <v>0</v>
      </c>
      <c r="S5815" s="334">
        <v>0</v>
      </c>
      <c r="T5815" s="334">
        <v>0</v>
      </c>
      <c r="U5815" s="334">
        <v>0</v>
      </c>
      <c r="V5815" s="334">
        <v>0</v>
      </c>
      <c r="W5815" s="334">
        <v>0.1</v>
      </c>
      <c r="X5815" s="334">
        <v>0</v>
      </c>
      <c r="Y5815" s="334">
        <v>0.1</v>
      </c>
      <c r="Z5815" s="334">
        <v>0</v>
      </c>
      <c r="AA5815" s="334">
        <v>0.1</v>
      </c>
      <c r="AB5815" s="334">
        <v>0</v>
      </c>
      <c r="AD5815" s="334">
        <v>0.3</v>
      </c>
      <c r="AE5815" s="334">
        <f t="shared" si="907"/>
        <v>0.3</v>
      </c>
      <c r="AF5815" s="334">
        <f t="shared" si="908"/>
        <v>0.30000000000000004</v>
      </c>
      <c r="AG5815" s="340">
        <f t="shared" si="909"/>
        <v>5.5511151231257827E-17</v>
      </c>
      <c r="AI5815" s="340">
        <f t="shared" si="913"/>
        <v>0</v>
      </c>
      <c r="AJ5815" s="340">
        <f t="shared" si="913"/>
        <v>0</v>
      </c>
      <c r="AK5815" s="340">
        <f t="shared" si="913"/>
        <v>0</v>
      </c>
      <c r="AL5815" s="340">
        <f t="shared" si="913"/>
        <v>0</v>
      </c>
      <c r="AM5815" s="340">
        <f t="shared" si="913"/>
        <v>0</v>
      </c>
    </row>
    <row r="5816" spans="1:39" x14ac:dyDescent="0.35">
      <c r="A5816" s="337">
        <v>27729</v>
      </c>
      <c r="B5816" s="338">
        <f t="shared" si="904"/>
        <v>1975</v>
      </c>
      <c r="C5816" s="338">
        <f t="shared" si="905"/>
        <v>12</v>
      </c>
      <c r="D5816" s="338">
        <f t="shared" si="906"/>
        <v>1</v>
      </c>
      <c r="E5816" s="334">
        <v>0.1</v>
      </c>
      <c r="F5816" s="334">
        <v>0.1</v>
      </c>
      <c r="G5816" s="334">
        <v>0</v>
      </c>
      <c r="H5816" s="334">
        <v>0.1</v>
      </c>
      <c r="I5816" s="334">
        <v>0.1</v>
      </c>
      <c r="J5816" s="334">
        <v>0.1</v>
      </c>
      <c r="K5816" s="334">
        <v>0</v>
      </c>
      <c r="L5816" s="334">
        <v>0.1</v>
      </c>
      <c r="M5816" s="334">
        <v>0.1</v>
      </c>
      <c r="N5816" s="334">
        <v>0</v>
      </c>
      <c r="O5816" s="334">
        <v>0</v>
      </c>
      <c r="P5816" s="334">
        <v>0</v>
      </c>
      <c r="Q5816" s="334">
        <v>0</v>
      </c>
      <c r="R5816" s="334">
        <v>0</v>
      </c>
      <c r="S5816" s="334">
        <v>0</v>
      </c>
      <c r="T5816" s="334">
        <v>0.1</v>
      </c>
      <c r="U5816" s="334">
        <v>0.2</v>
      </c>
      <c r="V5816" s="334">
        <v>0.1</v>
      </c>
      <c r="W5816" s="334">
        <v>0</v>
      </c>
      <c r="X5816" s="334">
        <v>0.1</v>
      </c>
      <c r="Y5816" s="334">
        <v>0.1</v>
      </c>
      <c r="Z5816" s="334">
        <v>0.1</v>
      </c>
      <c r="AA5816" s="334">
        <v>0</v>
      </c>
      <c r="AB5816" s="334">
        <v>0.1</v>
      </c>
      <c r="AD5816" s="334">
        <v>1.5</v>
      </c>
      <c r="AE5816" s="334">
        <f t="shared" si="907"/>
        <v>1.5</v>
      </c>
      <c r="AF5816" s="334">
        <f t="shared" si="908"/>
        <v>1.5000000000000004</v>
      </c>
      <c r="AG5816" s="340">
        <f t="shared" si="909"/>
        <v>4.4408920985006262E-16</v>
      </c>
      <c r="AI5816" s="340">
        <f t="shared" si="913"/>
        <v>0</v>
      </c>
      <c r="AJ5816" s="340">
        <f t="shared" si="913"/>
        <v>0</v>
      </c>
      <c r="AK5816" s="340">
        <f t="shared" si="913"/>
        <v>0</v>
      </c>
      <c r="AL5816" s="340">
        <f t="shared" si="913"/>
        <v>0</v>
      </c>
      <c r="AM5816" s="340">
        <f t="shared" si="913"/>
        <v>0</v>
      </c>
    </row>
    <row r="5817" spans="1:39" x14ac:dyDescent="0.35">
      <c r="A5817" s="337">
        <v>27730</v>
      </c>
      <c r="B5817" s="338">
        <f t="shared" si="904"/>
        <v>1975</v>
      </c>
      <c r="C5817" s="338">
        <f t="shared" si="905"/>
        <v>12</v>
      </c>
      <c r="D5817" s="338">
        <f t="shared" si="906"/>
        <v>2</v>
      </c>
      <c r="E5817" s="334">
        <v>0.1</v>
      </c>
      <c r="F5817" s="334">
        <v>0</v>
      </c>
      <c r="G5817" s="334">
        <v>0.1</v>
      </c>
      <c r="H5817" s="334">
        <v>0.1</v>
      </c>
      <c r="I5817" s="334">
        <v>0</v>
      </c>
      <c r="J5817" s="334">
        <v>0.1</v>
      </c>
      <c r="K5817" s="334">
        <v>0.1</v>
      </c>
      <c r="L5817" s="334">
        <v>0</v>
      </c>
      <c r="M5817" s="334">
        <v>0.1</v>
      </c>
      <c r="N5817" s="334">
        <v>0.1</v>
      </c>
      <c r="O5817" s="334">
        <v>0</v>
      </c>
      <c r="P5817" s="334">
        <v>0.1</v>
      </c>
      <c r="Q5817" s="334">
        <v>0.1</v>
      </c>
      <c r="R5817" s="334">
        <v>0</v>
      </c>
      <c r="S5817" s="334">
        <v>0</v>
      </c>
      <c r="T5817" s="334">
        <v>0</v>
      </c>
      <c r="U5817" s="334">
        <v>0</v>
      </c>
      <c r="V5817" s="334">
        <v>0</v>
      </c>
      <c r="W5817" s="334">
        <v>0</v>
      </c>
      <c r="X5817" s="334">
        <v>0</v>
      </c>
      <c r="Y5817" s="334">
        <v>0</v>
      </c>
      <c r="Z5817" s="334">
        <v>0</v>
      </c>
      <c r="AA5817" s="334">
        <v>0.1</v>
      </c>
      <c r="AB5817" s="334">
        <v>0</v>
      </c>
      <c r="AD5817" s="334">
        <v>1</v>
      </c>
      <c r="AE5817" s="334">
        <f t="shared" si="907"/>
        <v>1</v>
      </c>
      <c r="AF5817" s="334">
        <f t="shared" si="908"/>
        <v>0.99999999999999989</v>
      </c>
      <c r="AG5817" s="340">
        <f t="shared" si="909"/>
        <v>1.1102230246251565E-16</v>
      </c>
      <c r="AI5817" s="340">
        <f t="shared" si="913"/>
        <v>0</v>
      </c>
      <c r="AJ5817" s="340">
        <f t="shared" si="913"/>
        <v>0</v>
      </c>
      <c r="AK5817" s="340">
        <f t="shared" si="913"/>
        <v>0</v>
      </c>
      <c r="AL5817" s="340">
        <f t="shared" si="913"/>
        <v>0</v>
      </c>
      <c r="AM5817" s="340">
        <f t="shared" si="913"/>
        <v>0</v>
      </c>
    </row>
    <row r="5818" spans="1:39" x14ac:dyDescent="0.35">
      <c r="A5818" s="337">
        <v>27731</v>
      </c>
      <c r="B5818" s="338">
        <f t="shared" si="904"/>
        <v>1975</v>
      </c>
      <c r="C5818" s="338">
        <f t="shared" si="905"/>
        <v>12</v>
      </c>
      <c r="D5818" s="338">
        <f t="shared" si="906"/>
        <v>3</v>
      </c>
      <c r="E5818" s="334">
        <v>0</v>
      </c>
      <c r="F5818" s="334">
        <v>0</v>
      </c>
      <c r="G5818" s="334">
        <v>0</v>
      </c>
      <c r="H5818" s="334">
        <v>0</v>
      </c>
      <c r="I5818" s="334">
        <v>0</v>
      </c>
      <c r="J5818" s="334">
        <v>0</v>
      </c>
      <c r="K5818" s="334">
        <v>0</v>
      </c>
      <c r="L5818" s="334">
        <v>0</v>
      </c>
      <c r="M5818" s="334">
        <v>0</v>
      </c>
      <c r="N5818" s="334">
        <v>0</v>
      </c>
      <c r="O5818" s="334">
        <v>0</v>
      </c>
      <c r="P5818" s="334">
        <v>0</v>
      </c>
      <c r="Q5818" s="334">
        <v>0</v>
      </c>
      <c r="R5818" s="334">
        <v>0</v>
      </c>
      <c r="S5818" s="334">
        <v>0</v>
      </c>
      <c r="T5818" s="334">
        <v>0</v>
      </c>
      <c r="U5818" s="334">
        <v>0</v>
      </c>
      <c r="V5818" s="334">
        <v>0</v>
      </c>
      <c r="W5818" s="334">
        <v>0</v>
      </c>
      <c r="X5818" s="334">
        <v>0</v>
      </c>
      <c r="Y5818" s="334">
        <v>0</v>
      </c>
      <c r="Z5818" s="334">
        <v>0</v>
      </c>
      <c r="AA5818" s="334">
        <v>0</v>
      </c>
      <c r="AB5818" s="334">
        <v>0</v>
      </c>
      <c r="AD5818" s="334">
        <v>0</v>
      </c>
      <c r="AE5818" s="334">
        <f t="shared" si="907"/>
        <v>0</v>
      </c>
      <c r="AF5818" s="334">
        <f t="shared" si="908"/>
        <v>0</v>
      </c>
      <c r="AG5818" s="340">
        <f t="shared" si="909"/>
        <v>0</v>
      </c>
      <c r="AI5818" s="340">
        <f t="shared" si="913"/>
        <v>0</v>
      </c>
      <c r="AJ5818" s="340">
        <f t="shared" si="913"/>
        <v>0</v>
      </c>
      <c r="AK5818" s="340">
        <f t="shared" si="913"/>
        <v>0</v>
      </c>
      <c r="AL5818" s="340">
        <f t="shared" si="913"/>
        <v>0</v>
      </c>
      <c r="AM5818" s="340">
        <f t="shared" si="913"/>
        <v>0</v>
      </c>
    </row>
    <row r="5819" spans="1:39" x14ac:dyDescent="0.35">
      <c r="A5819" s="337">
        <v>27732</v>
      </c>
      <c r="B5819" s="338">
        <f t="shared" si="904"/>
        <v>1975</v>
      </c>
      <c r="C5819" s="338">
        <f t="shared" si="905"/>
        <v>12</v>
      </c>
      <c r="D5819" s="338">
        <f t="shared" si="906"/>
        <v>4</v>
      </c>
      <c r="E5819" s="334">
        <v>0.1</v>
      </c>
      <c r="F5819" s="334">
        <v>0.1</v>
      </c>
      <c r="G5819" s="334">
        <v>0.1</v>
      </c>
      <c r="H5819" s="334">
        <v>0.2</v>
      </c>
      <c r="I5819" s="334">
        <v>0.1</v>
      </c>
      <c r="J5819" s="334">
        <v>0.1</v>
      </c>
      <c r="K5819" s="334">
        <v>0.1</v>
      </c>
      <c r="L5819" s="334">
        <v>0.1</v>
      </c>
      <c r="M5819" s="334">
        <v>0.1</v>
      </c>
      <c r="N5819" s="334">
        <v>0.3</v>
      </c>
      <c r="O5819" s="334">
        <v>0.2</v>
      </c>
      <c r="P5819" s="334">
        <v>0.1</v>
      </c>
      <c r="Q5819" s="334">
        <v>0.1</v>
      </c>
      <c r="R5819" s="334">
        <v>0</v>
      </c>
      <c r="S5819" s="334">
        <v>0</v>
      </c>
      <c r="T5819" s="334">
        <v>0.1</v>
      </c>
      <c r="U5819" s="334">
        <v>0.1</v>
      </c>
      <c r="V5819" s="334">
        <v>0</v>
      </c>
      <c r="W5819" s="334">
        <v>0.1</v>
      </c>
      <c r="X5819" s="334">
        <v>0.2</v>
      </c>
      <c r="Y5819" s="334">
        <v>0</v>
      </c>
      <c r="Z5819" s="334">
        <v>0.1</v>
      </c>
      <c r="AA5819" s="334">
        <v>0.1</v>
      </c>
      <c r="AB5819" s="334">
        <v>0.1</v>
      </c>
      <c r="AD5819" s="334">
        <v>2.5</v>
      </c>
      <c r="AE5819" s="334">
        <f t="shared" si="907"/>
        <v>2.5</v>
      </c>
      <c r="AF5819" s="334">
        <f t="shared" si="908"/>
        <v>2.5000000000000004</v>
      </c>
      <c r="AG5819" s="340">
        <f t="shared" si="909"/>
        <v>4.4408920985006262E-16</v>
      </c>
      <c r="AI5819" s="340">
        <f t="shared" si="913"/>
        <v>0</v>
      </c>
      <c r="AJ5819" s="340">
        <f t="shared" si="913"/>
        <v>0</v>
      </c>
      <c r="AK5819" s="340">
        <f t="shared" si="913"/>
        <v>0</v>
      </c>
      <c r="AL5819" s="340">
        <f t="shared" si="913"/>
        <v>0</v>
      </c>
      <c r="AM5819" s="340">
        <f t="shared" si="913"/>
        <v>0</v>
      </c>
    </row>
    <row r="5820" spans="1:39" x14ac:dyDescent="0.35">
      <c r="A5820" s="337">
        <v>27733</v>
      </c>
      <c r="B5820" s="338">
        <f t="shared" si="904"/>
        <v>1975</v>
      </c>
      <c r="C5820" s="338">
        <f t="shared" si="905"/>
        <v>12</v>
      </c>
      <c r="D5820" s="338">
        <f t="shared" si="906"/>
        <v>5</v>
      </c>
      <c r="E5820" s="334">
        <v>0</v>
      </c>
      <c r="F5820" s="334">
        <v>0</v>
      </c>
      <c r="G5820" s="334">
        <v>0</v>
      </c>
      <c r="H5820" s="334">
        <v>0</v>
      </c>
      <c r="I5820" s="334">
        <v>0</v>
      </c>
      <c r="J5820" s="334">
        <v>0</v>
      </c>
      <c r="K5820" s="334">
        <v>0</v>
      </c>
      <c r="L5820" s="334">
        <v>0</v>
      </c>
      <c r="M5820" s="334">
        <v>0</v>
      </c>
      <c r="N5820" s="334">
        <v>0</v>
      </c>
      <c r="O5820" s="334">
        <v>0</v>
      </c>
      <c r="P5820" s="334">
        <v>0</v>
      </c>
      <c r="Q5820" s="334">
        <v>0</v>
      </c>
      <c r="R5820" s="334">
        <v>0</v>
      </c>
      <c r="S5820" s="334">
        <v>0</v>
      </c>
      <c r="T5820" s="334">
        <v>0</v>
      </c>
      <c r="U5820" s="334">
        <v>0</v>
      </c>
      <c r="V5820" s="334">
        <v>0</v>
      </c>
      <c r="W5820" s="334">
        <v>0</v>
      </c>
      <c r="X5820" s="334">
        <v>0</v>
      </c>
      <c r="Y5820" s="334">
        <v>0</v>
      </c>
      <c r="Z5820" s="334">
        <v>0</v>
      </c>
      <c r="AA5820" s="334">
        <v>0</v>
      </c>
      <c r="AB5820" s="334">
        <v>0</v>
      </c>
      <c r="AD5820" s="334">
        <v>0</v>
      </c>
      <c r="AE5820" s="334">
        <f t="shared" si="907"/>
        <v>0</v>
      </c>
      <c r="AF5820" s="334">
        <f t="shared" si="908"/>
        <v>0</v>
      </c>
      <c r="AG5820" s="340">
        <f t="shared" si="909"/>
        <v>0</v>
      </c>
      <c r="AI5820" s="340">
        <f t="shared" si="913"/>
        <v>0</v>
      </c>
      <c r="AJ5820" s="340">
        <f t="shared" si="913"/>
        <v>0</v>
      </c>
      <c r="AK5820" s="340">
        <f t="shared" si="913"/>
        <v>0</v>
      </c>
      <c r="AL5820" s="340">
        <f t="shared" si="913"/>
        <v>0</v>
      </c>
      <c r="AM5820" s="340">
        <f t="shared" si="913"/>
        <v>0</v>
      </c>
    </row>
    <row r="5821" spans="1:39" x14ac:dyDescent="0.35">
      <c r="A5821" s="337">
        <v>27734</v>
      </c>
      <c r="B5821" s="338">
        <f t="shared" si="904"/>
        <v>1975</v>
      </c>
      <c r="C5821" s="338">
        <f t="shared" si="905"/>
        <v>12</v>
      </c>
      <c r="D5821" s="338">
        <f t="shared" si="906"/>
        <v>6</v>
      </c>
      <c r="E5821" s="334">
        <v>0</v>
      </c>
      <c r="F5821" s="334">
        <v>0</v>
      </c>
      <c r="G5821" s="334">
        <v>0</v>
      </c>
      <c r="H5821" s="334">
        <v>0</v>
      </c>
      <c r="I5821" s="334">
        <v>0</v>
      </c>
      <c r="J5821" s="334">
        <v>0</v>
      </c>
      <c r="K5821" s="334">
        <v>0</v>
      </c>
      <c r="L5821" s="334">
        <v>0</v>
      </c>
      <c r="M5821" s="334">
        <v>0</v>
      </c>
      <c r="N5821" s="334">
        <v>0</v>
      </c>
      <c r="O5821" s="334">
        <v>0</v>
      </c>
      <c r="P5821" s="334">
        <v>0</v>
      </c>
      <c r="Q5821" s="334">
        <v>0</v>
      </c>
      <c r="R5821" s="334">
        <v>0</v>
      </c>
      <c r="S5821" s="334">
        <v>0</v>
      </c>
      <c r="T5821" s="334">
        <v>0</v>
      </c>
      <c r="U5821" s="334">
        <v>0</v>
      </c>
      <c r="V5821" s="334">
        <v>0</v>
      </c>
      <c r="W5821" s="334">
        <v>0</v>
      </c>
      <c r="X5821" s="334">
        <v>0</v>
      </c>
      <c r="Y5821" s="334">
        <v>0</v>
      </c>
      <c r="Z5821" s="334">
        <v>0</v>
      </c>
      <c r="AA5821" s="334">
        <v>0</v>
      </c>
      <c r="AB5821" s="334">
        <v>0</v>
      </c>
      <c r="AD5821" s="334">
        <v>0</v>
      </c>
      <c r="AE5821" s="334">
        <f t="shared" si="907"/>
        <v>0</v>
      </c>
      <c r="AF5821" s="334">
        <f t="shared" si="908"/>
        <v>0</v>
      </c>
      <c r="AG5821" s="340">
        <f t="shared" si="909"/>
        <v>0</v>
      </c>
      <c r="AI5821" s="340">
        <f t="shared" si="913"/>
        <v>0</v>
      </c>
      <c r="AJ5821" s="340">
        <f t="shared" si="913"/>
        <v>0</v>
      </c>
      <c r="AK5821" s="340">
        <f t="shared" si="913"/>
        <v>0</v>
      </c>
      <c r="AL5821" s="340">
        <f t="shared" si="913"/>
        <v>0</v>
      </c>
      <c r="AM5821" s="340">
        <f t="shared" si="913"/>
        <v>0</v>
      </c>
    </row>
    <row r="5822" spans="1:39" x14ac:dyDescent="0.35">
      <c r="A5822" s="337">
        <v>27735</v>
      </c>
      <c r="B5822" s="338">
        <f t="shared" si="904"/>
        <v>1975</v>
      </c>
      <c r="C5822" s="338">
        <f t="shared" si="905"/>
        <v>12</v>
      </c>
      <c r="D5822" s="338">
        <f t="shared" si="906"/>
        <v>7</v>
      </c>
      <c r="E5822" s="334">
        <v>0</v>
      </c>
      <c r="F5822" s="334">
        <v>0</v>
      </c>
      <c r="G5822" s="334">
        <v>0</v>
      </c>
      <c r="H5822" s="334">
        <v>0</v>
      </c>
      <c r="I5822" s="334">
        <v>0</v>
      </c>
      <c r="J5822" s="334">
        <v>0</v>
      </c>
      <c r="K5822" s="334">
        <v>0</v>
      </c>
      <c r="L5822" s="334">
        <v>0</v>
      </c>
      <c r="M5822" s="334">
        <v>0</v>
      </c>
      <c r="N5822" s="334">
        <v>0</v>
      </c>
      <c r="O5822" s="334">
        <v>0</v>
      </c>
      <c r="P5822" s="334">
        <v>0</v>
      </c>
      <c r="Q5822" s="334">
        <v>0</v>
      </c>
      <c r="R5822" s="334">
        <v>0</v>
      </c>
      <c r="S5822" s="334">
        <v>0</v>
      </c>
      <c r="T5822" s="334">
        <v>0</v>
      </c>
      <c r="U5822" s="334">
        <v>0</v>
      </c>
      <c r="V5822" s="334">
        <v>0</v>
      </c>
      <c r="W5822" s="334">
        <v>0</v>
      </c>
      <c r="X5822" s="334">
        <v>0</v>
      </c>
      <c r="Y5822" s="334">
        <v>0</v>
      </c>
      <c r="Z5822" s="334">
        <v>0</v>
      </c>
      <c r="AA5822" s="334">
        <v>0</v>
      </c>
      <c r="AB5822" s="334">
        <v>0</v>
      </c>
      <c r="AD5822" s="334">
        <v>0</v>
      </c>
      <c r="AE5822" s="334">
        <f t="shared" si="907"/>
        <v>0</v>
      </c>
      <c r="AF5822" s="334">
        <f t="shared" si="908"/>
        <v>0</v>
      </c>
      <c r="AG5822" s="340">
        <f t="shared" si="909"/>
        <v>0</v>
      </c>
      <c r="AI5822" s="340">
        <f t="shared" si="913"/>
        <v>0</v>
      </c>
      <c r="AJ5822" s="340">
        <f t="shared" si="913"/>
        <v>0</v>
      </c>
      <c r="AK5822" s="340">
        <f t="shared" si="913"/>
        <v>0</v>
      </c>
      <c r="AL5822" s="340">
        <f t="shared" si="913"/>
        <v>0</v>
      </c>
      <c r="AM5822" s="340">
        <f t="shared" si="913"/>
        <v>0</v>
      </c>
    </row>
    <row r="5823" spans="1:39" x14ac:dyDescent="0.35">
      <c r="A5823" s="337">
        <v>27736</v>
      </c>
      <c r="B5823" s="338">
        <f t="shared" si="904"/>
        <v>1975</v>
      </c>
      <c r="C5823" s="338">
        <f t="shared" si="905"/>
        <v>12</v>
      </c>
      <c r="D5823" s="338">
        <f t="shared" si="906"/>
        <v>8</v>
      </c>
      <c r="E5823" s="334">
        <v>0</v>
      </c>
      <c r="F5823" s="334">
        <v>0</v>
      </c>
      <c r="G5823" s="334">
        <v>0</v>
      </c>
      <c r="H5823" s="334">
        <v>0</v>
      </c>
      <c r="I5823" s="334">
        <v>0</v>
      </c>
      <c r="J5823" s="334">
        <v>0</v>
      </c>
      <c r="K5823" s="334">
        <v>0</v>
      </c>
      <c r="L5823" s="334">
        <v>0</v>
      </c>
      <c r="M5823" s="334">
        <v>0</v>
      </c>
      <c r="N5823" s="334">
        <v>0</v>
      </c>
      <c r="O5823" s="334">
        <v>0</v>
      </c>
      <c r="P5823" s="334">
        <v>0</v>
      </c>
      <c r="Q5823" s="334">
        <v>0</v>
      </c>
      <c r="R5823" s="334">
        <v>0</v>
      </c>
      <c r="S5823" s="334">
        <v>0</v>
      </c>
      <c r="T5823" s="334">
        <v>0</v>
      </c>
      <c r="U5823" s="334">
        <v>0</v>
      </c>
      <c r="V5823" s="334">
        <v>0</v>
      </c>
      <c r="W5823" s="334">
        <v>0</v>
      </c>
      <c r="X5823" s="334">
        <v>0</v>
      </c>
      <c r="Y5823" s="334">
        <v>0</v>
      </c>
      <c r="Z5823" s="334">
        <v>0</v>
      </c>
      <c r="AA5823" s="334">
        <v>0</v>
      </c>
      <c r="AB5823" s="334">
        <v>0</v>
      </c>
      <c r="AD5823" s="334">
        <v>0</v>
      </c>
      <c r="AE5823" s="334">
        <f t="shared" si="907"/>
        <v>0</v>
      </c>
      <c r="AF5823" s="334">
        <f t="shared" si="908"/>
        <v>0</v>
      </c>
      <c r="AG5823" s="340">
        <f t="shared" si="909"/>
        <v>0</v>
      </c>
      <c r="AI5823" s="340">
        <f t="shared" si="913"/>
        <v>0</v>
      </c>
      <c r="AJ5823" s="340">
        <f t="shared" si="913"/>
        <v>0</v>
      </c>
      <c r="AK5823" s="340">
        <f t="shared" si="913"/>
        <v>0</v>
      </c>
      <c r="AL5823" s="340">
        <f t="shared" si="913"/>
        <v>0</v>
      </c>
      <c r="AM5823" s="340">
        <f t="shared" si="913"/>
        <v>0</v>
      </c>
    </row>
    <row r="5824" spans="1:39" x14ac:dyDescent="0.35">
      <c r="A5824" s="337">
        <v>27737</v>
      </c>
      <c r="B5824" s="338">
        <f t="shared" si="904"/>
        <v>1975</v>
      </c>
      <c r="C5824" s="338">
        <f t="shared" si="905"/>
        <v>12</v>
      </c>
      <c r="D5824" s="338">
        <f t="shared" si="906"/>
        <v>9</v>
      </c>
      <c r="E5824" s="334">
        <v>0</v>
      </c>
      <c r="F5824" s="334">
        <v>0</v>
      </c>
      <c r="G5824" s="334">
        <v>0</v>
      </c>
      <c r="H5824" s="334">
        <v>0</v>
      </c>
      <c r="I5824" s="334">
        <v>0</v>
      </c>
      <c r="J5824" s="334">
        <v>0</v>
      </c>
      <c r="K5824" s="334">
        <v>0</v>
      </c>
      <c r="L5824" s="334">
        <v>0</v>
      </c>
      <c r="M5824" s="334">
        <v>0.7</v>
      </c>
      <c r="N5824" s="334">
        <v>0.7</v>
      </c>
      <c r="O5824" s="334">
        <v>0.7</v>
      </c>
      <c r="P5824" s="334">
        <v>0.8</v>
      </c>
      <c r="Q5824" s="334">
        <v>0.7</v>
      </c>
      <c r="R5824" s="334">
        <v>0.7</v>
      </c>
      <c r="S5824" s="334">
        <v>0.7</v>
      </c>
      <c r="T5824" s="334">
        <v>0.7</v>
      </c>
      <c r="U5824" s="334">
        <v>0.7</v>
      </c>
      <c r="V5824" s="334">
        <v>0.7</v>
      </c>
      <c r="W5824" s="334">
        <v>0.7</v>
      </c>
      <c r="X5824" s="334">
        <v>0.8</v>
      </c>
      <c r="Y5824" s="334">
        <v>0.7</v>
      </c>
      <c r="Z5824" s="334">
        <v>0.7</v>
      </c>
      <c r="AA5824" s="334">
        <v>0.7</v>
      </c>
      <c r="AB5824" s="334">
        <v>0.7</v>
      </c>
      <c r="AD5824" s="334">
        <v>11.4</v>
      </c>
      <c r="AE5824" s="334">
        <f t="shared" si="907"/>
        <v>11.4</v>
      </c>
      <c r="AF5824" s="334">
        <f t="shared" si="908"/>
        <v>11.399999999999999</v>
      </c>
      <c r="AG5824" s="340">
        <f t="shared" si="909"/>
        <v>1.7763568394002505E-15</v>
      </c>
      <c r="AI5824" s="340">
        <f t="shared" si="913"/>
        <v>0</v>
      </c>
      <c r="AJ5824" s="340">
        <f t="shared" si="913"/>
        <v>0</v>
      </c>
      <c r="AK5824" s="340">
        <f t="shared" si="913"/>
        <v>0</v>
      </c>
      <c r="AL5824" s="340">
        <f t="shared" si="913"/>
        <v>0</v>
      </c>
      <c r="AM5824" s="340">
        <f t="shared" si="913"/>
        <v>0</v>
      </c>
    </row>
    <row r="5825" spans="1:39" x14ac:dyDescent="0.35">
      <c r="A5825" s="337">
        <v>27738</v>
      </c>
      <c r="B5825" s="338">
        <f t="shared" si="904"/>
        <v>1975</v>
      </c>
      <c r="C5825" s="338">
        <f t="shared" si="905"/>
        <v>12</v>
      </c>
      <c r="D5825" s="338">
        <f t="shared" si="906"/>
        <v>10</v>
      </c>
      <c r="E5825" s="334">
        <v>0.2</v>
      </c>
      <c r="F5825" s="334">
        <v>0.1</v>
      </c>
      <c r="G5825" s="334">
        <v>0.2</v>
      </c>
      <c r="H5825" s="334">
        <v>0.1</v>
      </c>
      <c r="I5825" s="334">
        <v>0.2</v>
      </c>
      <c r="J5825" s="334">
        <v>0.1</v>
      </c>
      <c r="K5825" s="334">
        <v>0.2</v>
      </c>
      <c r="L5825" s="334">
        <v>0.1</v>
      </c>
      <c r="M5825" s="334">
        <v>0.2</v>
      </c>
      <c r="N5825" s="334">
        <v>0.1</v>
      </c>
      <c r="O5825" s="334">
        <v>0.2</v>
      </c>
      <c r="P5825" s="334">
        <v>0.3</v>
      </c>
      <c r="Q5825" s="334">
        <v>0.1</v>
      </c>
      <c r="R5825" s="334">
        <v>0.2</v>
      </c>
      <c r="S5825" s="334">
        <v>0.1</v>
      </c>
      <c r="T5825" s="334">
        <v>0.2</v>
      </c>
      <c r="U5825" s="334">
        <v>0.1</v>
      </c>
      <c r="V5825" s="334">
        <v>0</v>
      </c>
      <c r="W5825" s="334">
        <v>0.1</v>
      </c>
      <c r="X5825" s="334">
        <v>0.2</v>
      </c>
      <c r="Y5825" s="334">
        <v>0.1</v>
      </c>
      <c r="Z5825" s="334">
        <v>0.2</v>
      </c>
      <c r="AA5825" s="334">
        <v>0.1</v>
      </c>
      <c r="AB5825" s="334">
        <v>0.2</v>
      </c>
      <c r="AD5825" s="334">
        <v>3.6</v>
      </c>
      <c r="AE5825" s="334">
        <f t="shared" si="907"/>
        <v>3.6</v>
      </c>
      <c r="AF5825" s="334">
        <f t="shared" si="908"/>
        <v>3.6000000000000014</v>
      </c>
      <c r="AG5825" s="340">
        <f t="shared" si="909"/>
        <v>1.3322676295501878E-15</v>
      </c>
      <c r="AI5825" s="340">
        <f t="shared" si="913"/>
        <v>0</v>
      </c>
      <c r="AJ5825" s="340">
        <f t="shared" si="913"/>
        <v>0</v>
      </c>
      <c r="AK5825" s="340">
        <f t="shared" si="913"/>
        <v>0</v>
      </c>
      <c r="AL5825" s="340">
        <f t="shared" si="913"/>
        <v>0</v>
      </c>
      <c r="AM5825" s="340">
        <f t="shared" si="913"/>
        <v>0</v>
      </c>
    </row>
    <row r="5826" spans="1:39" x14ac:dyDescent="0.35">
      <c r="A5826" s="337">
        <v>27739</v>
      </c>
      <c r="B5826" s="338">
        <f t="shared" si="904"/>
        <v>1975</v>
      </c>
      <c r="C5826" s="338">
        <f t="shared" si="905"/>
        <v>12</v>
      </c>
      <c r="D5826" s="338">
        <f t="shared" si="906"/>
        <v>11</v>
      </c>
      <c r="E5826" s="334">
        <v>0</v>
      </c>
      <c r="F5826" s="334">
        <v>0</v>
      </c>
      <c r="G5826" s="334">
        <v>0</v>
      </c>
      <c r="H5826" s="334">
        <v>0</v>
      </c>
      <c r="I5826" s="334">
        <v>0</v>
      </c>
      <c r="J5826" s="334">
        <v>0</v>
      </c>
      <c r="K5826" s="334">
        <v>0</v>
      </c>
      <c r="L5826" s="334">
        <v>0</v>
      </c>
      <c r="M5826" s="334">
        <v>0</v>
      </c>
      <c r="N5826" s="334">
        <v>0</v>
      </c>
      <c r="O5826" s="334">
        <v>0</v>
      </c>
      <c r="P5826" s="334">
        <v>0</v>
      </c>
      <c r="Q5826" s="334">
        <v>0</v>
      </c>
      <c r="R5826" s="334">
        <v>0</v>
      </c>
      <c r="S5826" s="334">
        <v>0</v>
      </c>
      <c r="T5826" s="334">
        <v>0</v>
      </c>
      <c r="U5826" s="334">
        <v>0</v>
      </c>
      <c r="V5826" s="334">
        <v>0</v>
      </c>
      <c r="W5826" s="334">
        <v>0</v>
      </c>
      <c r="X5826" s="334">
        <v>0</v>
      </c>
      <c r="Y5826" s="334">
        <v>0</v>
      </c>
      <c r="Z5826" s="334">
        <v>0</v>
      </c>
      <c r="AA5826" s="334">
        <v>0</v>
      </c>
      <c r="AB5826" s="334">
        <v>0</v>
      </c>
      <c r="AD5826" s="334">
        <v>0</v>
      </c>
      <c r="AE5826" s="334">
        <f t="shared" si="907"/>
        <v>0</v>
      </c>
      <c r="AF5826" s="334">
        <f t="shared" si="908"/>
        <v>0</v>
      </c>
      <c r="AG5826" s="340">
        <f t="shared" si="909"/>
        <v>0</v>
      </c>
      <c r="AI5826" s="340">
        <f t="shared" si="913"/>
        <v>0</v>
      </c>
      <c r="AJ5826" s="340">
        <f t="shared" si="913"/>
        <v>0</v>
      </c>
      <c r="AK5826" s="340">
        <f t="shared" si="913"/>
        <v>0</v>
      </c>
      <c r="AL5826" s="340">
        <f t="shared" si="913"/>
        <v>0</v>
      </c>
      <c r="AM5826" s="340">
        <f t="shared" si="913"/>
        <v>0</v>
      </c>
    </row>
    <row r="5827" spans="1:39" x14ac:dyDescent="0.35">
      <c r="A5827" s="337">
        <v>27740</v>
      </c>
      <c r="B5827" s="338">
        <f t="shared" si="904"/>
        <v>1975</v>
      </c>
      <c r="C5827" s="338">
        <f t="shared" si="905"/>
        <v>12</v>
      </c>
      <c r="D5827" s="338">
        <f t="shared" si="906"/>
        <v>12</v>
      </c>
      <c r="E5827" s="334">
        <v>0</v>
      </c>
      <c r="F5827" s="334">
        <v>0</v>
      </c>
      <c r="G5827" s="334">
        <v>0</v>
      </c>
      <c r="H5827" s="334">
        <v>0</v>
      </c>
      <c r="I5827" s="334">
        <v>0</v>
      </c>
      <c r="J5827" s="334">
        <v>0</v>
      </c>
      <c r="K5827" s="334">
        <v>0</v>
      </c>
      <c r="L5827" s="334">
        <v>0</v>
      </c>
      <c r="M5827" s="334">
        <v>0</v>
      </c>
      <c r="N5827" s="334">
        <v>0</v>
      </c>
      <c r="O5827" s="334">
        <v>0</v>
      </c>
      <c r="P5827" s="334">
        <v>0</v>
      </c>
      <c r="Q5827" s="334">
        <v>0</v>
      </c>
      <c r="R5827" s="334">
        <v>0</v>
      </c>
      <c r="S5827" s="334">
        <v>0</v>
      </c>
      <c r="T5827" s="334">
        <v>0</v>
      </c>
      <c r="U5827" s="334">
        <v>0</v>
      </c>
      <c r="V5827" s="334">
        <v>0</v>
      </c>
      <c r="W5827" s="334">
        <v>0</v>
      </c>
      <c r="X5827" s="334">
        <v>0</v>
      </c>
      <c r="Y5827" s="334">
        <v>0</v>
      </c>
      <c r="Z5827" s="334">
        <v>0</v>
      </c>
      <c r="AA5827" s="334">
        <v>0</v>
      </c>
      <c r="AB5827" s="334">
        <v>0</v>
      </c>
      <c r="AD5827" s="334">
        <v>0</v>
      </c>
      <c r="AE5827" s="334">
        <f t="shared" si="907"/>
        <v>0</v>
      </c>
      <c r="AF5827" s="334">
        <f t="shared" si="908"/>
        <v>0</v>
      </c>
      <c r="AG5827" s="340">
        <f t="shared" si="909"/>
        <v>0</v>
      </c>
      <c r="AI5827" s="340">
        <f t="shared" si="913"/>
        <v>0</v>
      </c>
      <c r="AJ5827" s="340">
        <f t="shared" si="913"/>
        <v>0</v>
      </c>
      <c r="AK5827" s="340">
        <f t="shared" si="913"/>
        <v>0</v>
      </c>
      <c r="AL5827" s="340">
        <f t="shared" si="913"/>
        <v>0</v>
      </c>
      <c r="AM5827" s="340">
        <f t="shared" si="913"/>
        <v>0</v>
      </c>
    </row>
    <row r="5828" spans="1:39" x14ac:dyDescent="0.35">
      <c r="A5828" s="337">
        <v>27741</v>
      </c>
      <c r="B5828" s="338">
        <f t="shared" ref="B5828:B5891" si="914">YEAR(A5828)</f>
        <v>1975</v>
      </c>
      <c r="C5828" s="338">
        <f t="shared" ref="C5828:C5891" si="915">MONTH(A5828)</f>
        <v>12</v>
      </c>
      <c r="D5828" s="338">
        <f t="shared" ref="D5828:D5891" si="916">DAY(A5828)</f>
        <v>13</v>
      </c>
      <c r="E5828" s="334">
        <v>0</v>
      </c>
      <c r="F5828" s="334">
        <v>0</v>
      </c>
      <c r="G5828" s="334">
        <v>0</v>
      </c>
      <c r="H5828" s="334">
        <v>0</v>
      </c>
      <c r="I5828" s="334">
        <v>0</v>
      </c>
      <c r="J5828" s="334">
        <v>0</v>
      </c>
      <c r="K5828" s="334">
        <v>0</v>
      </c>
      <c r="L5828" s="334">
        <v>0</v>
      </c>
      <c r="M5828" s="334">
        <v>0</v>
      </c>
      <c r="N5828" s="334">
        <v>0</v>
      </c>
      <c r="O5828" s="334">
        <v>0</v>
      </c>
      <c r="P5828" s="334">
        <v>0</v>
      </c>
      <c r="Q5828" s="334">
        <v>0</v>
      </c>
      <c r="R5828" s="334">
        <v>0</v>
      </c>
      <c r="S5828" s="334">
        <v>0</v>
      </c>
      <c r="T5828" s="334">
        <v>0</v>
      </c>
      <c r="U5828" s="334">
        <v>0</v>
      </c>
      <c r="V5828" s="334">
        <v>0</v>
      </c>
      <c r="W5828" s="334">
        <v>0</v>
      </c>
      <c r="X5828" s="334">
        <v>0</v>
      </c>
      <c r="Y5828" s="334">
        <v>0</v>
      </c>
      <c r="Z5828" s="334">
        <v>0</v>
      </c>
      <c r="AA5828" s="334">
        <v>0</v>
      </c>
      <c r="AB5828" s="334">
        <v>0</v>
      </c>
      <c r="AD5828" s="334">
        <v>0</v>
      </c>
      <c r="AE5828" s="334">
        <f t="shared" ref="AE5828:AE5891" si="917">AD5828</f>
        <v>0</v>
      </c>
      <c r="AF5828" s="334">
        <f t="shared" ref="AF5828:AF5891" si="918">SUM(E5828:AB5828)</f>
        <v>0</v>
      </c>
      <c r="AG5828" s="340">
        <f t="shared" ref="AG5828:AG5891" si="919">ABS(AF5828-AE5828)</f>
        <v>0</v>
      </c>
      <c r="AI5828" s="340">
        <f t="shared" ref="AI5828:AM5843" si="920">IF($C5828=AI$1,$AF5828,0)</f>
        <v>0</v>
      </c>
      <c r="AJ5828" s="340">
        <f t="shared" si="920"/>
        <v>0</v>
      </c>
      <c r="AK5828" s="340">
        <f t="shared" si="920"/>
        <v>0</v>
      </c>
      <c r="AL5828" s="340">
        <f t="shared" si="920"/>
        <v>0</v>
      </c>
      <c r="AM5828" s="340">
        <f t="shared" si="920"/>
        <v>0</v>
      </c>
    </row>
    <row r="5829" spans="1:39" x14ac:dyDescent="0.35">
      <c r="A5829" s="337">
        <v>27742</v>
      </c>
      <c r="B5829" s="338">
        <f t="shared" si="914"/>
        <v>1975</v>
      </c>
      <c r="C5829" s="338">
        <f t="shared" si="915"/>
        <v>12</v>
      </c>
      <c r="D5829" s="338">
        <f t="shared" si="916"/>
        <v>14</v>
      </c>
      <c r="E5829" s="334">
        <v>0</v>
      </c>
      <c r="F5829" s="334">
        <v>0</v>
      </c>
      <c r="G5829" s="334">
        <v>0</v>
      </c>
      <c r="H5829" s="334">
        <v>0</v>
      </c>
      <c r="I5829" s="334">
        <v>0</v>
      </c>
      <c r="J5829" s="334">
        <v>0</v>
      </c>
      <c r="K5829" s="334">
        <v>0</v>
      </c>
      <c r="L5829" s="334">
        <v>0</v>
      </c>
      <c r="M5829" s="334">
        <v>0</v>
      </c>
      <c r="N5829" s="334">
        <v>0</v>
      </c>
      <c r="O5829" s="334">
        <v>0</v>
      </c>
      <c r="P5829" s="334">
        <v>0</v>
      </c>
      <c r="Q5829" s="334">
        <v>0</v>
      </c>
      <c r="R5829" s="334">
        <v>0</v>
      </c>
      <c r="S5829" s="334">
        <v>0</v>
      </c>
      <c r="T5829" s="334">
        <v>0</v>
      </c>
      <c r="U5829" s="334">
        <v>0</v>
      </c>
      <c r="V5829" s="334">
        <v>0</v>
      </c>
      <c r="W5829" s="334">
        <v>0</v>
      </c>
      <c r="X5829" s="334">
        <v>0</v>
      </c>
      <c r="Y5829" s="334">
        <v>0</v>
      </c>
      <c r="Z5829" s="334">
        <v>0</v>
      </c>
      <c r="AA5829" s="334">
        <v>0</v>
      </c>
      <c r="AB5829" s="334">
        <v>0</v>
      </c>
      <c r="AD5829" s="334">
        <v>0</v>
      </c>
      <c r="AE5829" s="334">
        <f t="shared" si="917"/>
        <v>0</v>
      </c>
      <c r="AF5829" s="334">
        <f t="shared" si="918"/>
        <v>0</v>
      </c>
      <c r="AG5829" s="340">
        <f t="shared" si="919"/>
        <v>0</v>
      </c>
      <c r="AI5829" s="340">
        <f t="shared" si="920"/>
        <v>0</v>
      </c>
      <c r="AJ5829" s="340">
        <f t="shared" si="920"/>
        <v>0</v>
      </c>
      <c r="AK5829" s="340">
        <f t="shared" si="920"/>
        <v>0</v>
      </c>
      <c r="AL5829" s="340">
        <f t="shared" si="920"/>
        <v>0</v>
      </c>
      <c r="AM5829" s="340">
        <f t="shared" si="920"/>
        <v>0</v>
      </c>
    </row>
    <row r="5830" spans="1:39" x14ac:dyDescent="0.35">
      <c r="A5830" s="337">
        <v>27743</v>
      </c>
      <c r="B5830" s="338">
        <f t="shared" si="914"/>
        <v>1975</v>
      </c>
      <c r="C5830" s="338">
        <f t="shared" si="915"/>
        <v>12</v>
      </c>
      <c r="D5830" s="338">
        <f t="shared" si="916"/>
        <v>15</v>
      </c>
      <c r="E5830" s="334">
        <v>0</v>
      </c>
      <c r="F5830" s="334">
        <v>0</v>
      </c>
      <c r="G5830" s="334">
        <v>0</v>
      </c>
      <c r="H5830" s="334">
        <v>0</v>
      </c>
      <c r="I5830" s="334">
        <v>0</v>
      </c>
      <c r="J5830" s="334">
        <v>0</v>
      </c>
      <c r="K5830" s="334">
        <v>0</v>
      </c>
      <c r="L5830" s="334">
        <v>0</v>
      </c>
      <c r="M5830" s="334">
        <v>0</v>
      </c>
      <c r="N5830" s="334">
        <v>0</v>
      </c>
      <c r="O5830" s="334">
        <v>0</v>
      </c>
      <c r="P5830" s="334">
        <v>0</v>
      </c>
      <c r="Q5830" s="334">
        <v>0</v>
      </c>
      <c r="R5830" s="334">
        <v>0</v>
      </c>
      <c r="S5830" s="334">
        <v>0</v>
      </c>
      <c r="T5830" s="334">
        <v>0</v>
      </c>
      <c r="U5830" s="334">
        <v>0</v>
      </c>
      <c r="V5830" s="334">
        <v>0</v>
      </c>
      <c r="W5830" s="334">
        <v>0</v>
      </c>
      <c r="X5830" s="334">
        <v>0</v>
      </c>
      <c r="Y5830" s="334">
        <v>0</v>
      </c>
      <c r="Z5830" s="334">
        <v>0</v>
      </c>
      <c r="AA5830" s="334">
        <v>0</v>
      </c>
      <c r="AB5830" s="334">
        <v>0</v>
      </c>
      <c r="AD5830" s="334">
        <v>0</v>
      </c>
      <c r="AE5830" s="334">
        <f t="shared" si="917"/>
        <v>0</v>
      </c>
      <c r="AF5830" s="334">
        <f t="shared" si="918"/>
        <v>0</v>
      </c>
      <c r="AG5830" s="340">
        <f t="shared" si="919"/>
        <v>0</v>
      </c>
      <c r="AI5830" s="340">
        <f t="shared" si="920"/>
        <v>0</v>
      </c>
      <c r="AJ5830" s="340">
        <f t="shared" si="920"/>
        <v>0</v>
      </c>
      <c r="AK5830" s="340">
        <f t="shared" si="920"/>
        <v>0</v>
      </c>
      <c r="AL5830" s="340">
        <f t="shared" si="920"/>
        <v>0</v>
      </c>
      <c r="AM5830" s="340">
        <f t="shared" si="920"/>
        <v>0</v>
      </c>
    </row>
    <row r="5831" spans="1:39" x14ac:dyDescent="0.35">
      <c r="A5831" s="337">
        <v>27744</v>
      </c>
      <c r="B5831" s="338">
        <f t="shared" si="914"/>
        <v>1975</v>
      </c>
      <c r="C5831" s="338">
        <f t="shared" si="915"/>
        <v>12</v>
      </c>
      <c r="D5831" s="338">
        <f t="shared" si="916"/>
        <v>16</v>
      </c>
      <c r="E5831" s="334">
        <v>0</v>
      </c>
      <c r="F5831" s="334">
        <v>0.1</v>
      </c>
      <c r="G5831" s="334">
        <v>0</v>
      </c>
      <c r="H5831" s="334">
        <v>0</v>
      </c>
      <c r="I5831" s="334">
        <v>0</v>
      </c>
      <c r="J5831" s="334">
        <v>0.1</v>
      </c>
      <c r="K5831" s="334">
        <v>0</v>
      </c>
      <c r="L5831" s="334">
        <v>0</v>
      </c>
      <c r="M5831" s="334">
        <v>0</v>
      </c>
      <c r="N5831" s="334">
        <v>0.1</v>
      </c>
      <c r="O5831" s="334">
        <v>0</v>
      </c>
      <c r="P5831" s="334">
        <v>0</v>
      </c>
      <c r="Q5831" s="334">
        <v>0</v>
      </c>
      <c r="R5831" s="334">
        <v>0.1</v>
      </c>
      <c r="S5831" s="334">
        <v>0</v>
      </c>
      <c r="T5831" s="334">
        <v>0</v>
      </c>
      <c r="U5831" s="334">
        <v>0</v>
      </c>
      <c r="V5831" s="334">
        <v>0</v>
      </c>
      <c r="W5831" s="334">
        <v>0.1</v>
      </c>
      <c r="X5831" s="334">
        <v>0</v>
      </c>
      <c r="Y5831" s="334">
        <v>0</v>
      </c>
      <c r="Z5831" s="334">
        <v>0</v>
      </c>
      <c r="AA5831" s="334">
        <v>0</v>
      </c>
      <c r="AB5831" s="334">
        <v>0</v>
      </c>
      <c r="AD5831" s="334">
        <v>0.5</v>
      </c>
      <c r="AE5831" s="334">
        <f t="shared" si="917"/>
        <v>0.5</v>
      </c>
      <c r="AF5831" s="334">
        <f t="shared" si="918"/>
        <v>0.5</v>
      </c>
      <c r="AG5831" s="340">
        <f t="shared" si="919"/>
        <v>0</v>
      </c>
      <c r="AI5831" s="340">
        <f t="shared" si="920"/>
        <v>0</v>
      </c>
      <c r="AJ5831" s="340">
        <f t="shared" si="920"/>
        <v>0</v>
      </c>
      <c r="AK5831" s="340">
        <f t="shared" si="920"/>
        <v>0</v>
      </c>
      <c r="AL5831" s="340">
        <f t="shared" si="920"/>
        <v>0</v>
      </c>
      <c r="AM5831" s="340">
        <f t="shared" si="920"/>
        <v>0</v>
      </c>
    </row>
    <row r="5832" spans="1:39" x14ac:dyDescent="0.35">
      <c r="A5832" s="337">
        <v>27745</v>
      </c>
      <c r="B5832" s="338">
        <f t="shared" si="914"/>
        <v>1975</v>
      </c>
      <c r="C5832" s="338">
        <f t="shared" si="915"/>
        <v>12</v>
      </c>
      <c r="D5832" s="338">
        <f t="shared" si="916"/>
        <v>17</v>
      </c>
      <c r="E5832" s="334">
        <v>0</v>
      </c>
      <c r="F5832" s="334">
        <v>0</v>
      </c>
      <c r="G5832" s="334">
        <v>0</v>
      </c>
      <c r="H5832" s="334">
        <v>0</v>
      </c>
      <c r="I5832" s="334">
        <v>0</v>
      </c>
      <c r="J5832" s="334">
        <v>0</v>
      </c>
      <c r="K5832" s="334">
        <v>0</v>
      </c>
      <c r="L5832" s="334">
        <v>0</v>
      </c>
      <c r="M5832" s="334">
        <v>0</v>
      </c>
      <c r="N5832" s="334">
        <v>0</v>
      </c>
      <c r="O5832" s="334">
        <v>0</v>
      </c>
      <c r="P5832" s="334">
        <v>0</v>
      </c>
      <c r="Q5832" s="334">
        <v>0</v>
      </c>
      <c r="R5832" s="334">
        <v>0</v>
      </c>
      <c r="S5832" s="334">
        <v>0</v>
      </c>
      <c r="T5832" s="334">
        <v>0</v>
      </c>
      <c r="U5832" s="334">
        <v>0</v>
      </c>
      <c r="V5832" s="334">
        <v>0</v>
      </c>
      <c r="W5832" s="334">
        <v>0</v>
      </c>
      <c r="X5832" s="334">
        <v>0</v>
      </c>
      <c r="Y5832" s="334">
        <v>0</v>
      </c>
      <c r="Z5832" s="334">
        <v>0</v>
      </c>
      <c r="AA5832" s="334">
        <v>0</v>
      </c>
      <c r="AB5832" s="334">
        <v>0</v>
      </c>
      <c r="AD5832" s="334">
        <v>0</v>
      </c>
      <c r="AE5832" s="334">
        <f t="shared" si="917"/>
        <v>0</v>
      </c>
      <c r="AF5832" s="334">
        <f t="shared" si="918"/>
        <v>0</v>
      </c>
      <c r="AG5832" s="340">
        <f t="shared" si="919"/>
        <v>0</v>
      </c>
      <c r="AI5832" s="340">
        <f t="shared" si="920"/>
        <v>0</v>
      </c>
      <c r="AJ5832" s="340">
        <f t="shared" si="920"/>
        <v>0</v>
      </c>
      <c r="AK5832" s="340">
        <f t="shared" si="920"/>
        <v>0</v>
      </c>
      <c r="AL5832" s="340">
        <f t="shared" si="920"/>
        <v>0</v>
      </c>
      <c r="AM5832" s="340">
        <f t="shared" si="920"/>
        <v>0</v>
      </c>
    </row>
    <row r="5833" spans="1:39" x14ac:dyDescent="0.35">
      <c r="A5833" s="337">
        <v>27746</v>
      </c>
      <c r="B5833" s="338">
        <f t="shared" si="914"/>
        <v>1975</v>
      </c>
      <c r="C5833" s="338">
        <f t="shared" si="915"/>
        <v>12</v>
      </c>
      <c r="D5833" s="338">
        <f t="shared" si="916"/>
        <v>18</v>
      </c>
      <c r="E5833" s="334">
        <v>0</v>
      </c>
      <c r="F5833" s="334">
        <v>0</v>
      </c>
      <c r="G5833" s="334">
        <v>0</v>
      </c>
      <c r="H5833" s="334">
        <v>0</v>
      </c>
      <c r="I5833" s="334">
        <v>0</v>
      </c>
      <c r="J5833" s="334">
        <v>0</v>
      </c>
      <c r="K5833" s="334">
        <v>0</v>
      </c>
      <c r="L5833" s="334">
        <v>0</v>
      </c>
      <c r="M5833" s="334">
        <v>0</v>
      </c>
      <c r="N5833" s="334">
        <v>0</v>
      </c>
      <c r="O5833" s="334">
        <v>0</v>
      </c>
      <c r="P5833" s="334">
        <v>0</v>
      </c>
      <c r="Q5833" s="334">
        <v>0</v>
      </c>
      <c r="R5833" s="334">
        <v>0</v>
      </c>
      <c r="S5833" s="334">
        <v>0</v>
      </c>
      <c r="T5833" s="334">
        <v>0</v>
      </c>
      <c r="U5833" s="334">
        <v>0</v>
      </c>
      <c r="V5833" s="334">
        <v>0</v>
      </c>
      <c r="W5833" s="334">
        <v>0</v>
      </c>
      <c r="X5833" s="334">
        <v>0</v>
      </c>
      <c r="Y5833" s="334">
        <v>0</v>
      </c>
      <c r="Z5833" s="334">
        <v>0</v>
      </c>
      <c r="AA5833" s="334">
        <v>0</v>
      </c>
      <c r="AB5833" s="334">
        <v>0</v>
      </c>
      <c r="AD5833" s="334">
        <v>0</v>
      </c>
      <c r="AE5833" s="334">
        <f t="shared" si="917"/>
        <v>0</v>
      </c>
      <c r="AF5833" s="334">
        <f t="shared" si="918"/>
        <v>0</v>
      </c>
      <c r="AG5833" s="340">
        <f t="shared" si="919"/>
        <v>0</v>
      </c>
      <c r="AI5833" s="340">
        <f t="shared" si="920"/>
        <v>0</v>
      </c>
      <c r="AJ5833" s="340">
        <f t="shared" si="920"/>
        <v>0</v>
      </c>
      <c r="AK5833" s="340">
        <f t="shared" si="920"/>
        <v>0</v>
      </c>
      <c r="AL5833" s="340">
        <f t="shared" si="920"/>
        <v>0</v>
      </c>
      <c r="AM5833" s="340">
        <f t="shared" si="920"/>
        <v>0</v>
      </c>
    </row>
    <row r="5834" spans="1:39" x14ac:dyDescent="0.35">
      <c r="A5834" s="337">
        <v>27747</v>
      </c>
      <c r="B5834" s="338">
        <f t="shared" si="914"/>
        <v>1975</v>
      </c>
      <c r="C5834" s="338">
        <f t="shared" si="915"/>
        <v>12</v>
      </c>
      <c r="D5834" s="338">
        <f t="shared" si="916"/>
        <v>19</v>
      </c>
      <c r="E5834" s="334">
        <v>0</v>
      </c>
      <c r="F5834" s="334">
        <v>0</v>
      </c>
      <c r="G5834" s="334">
        <v>0</v>
      </c>
      <c r="H5834" s="334">
        <v>0</v>
      </c>
      <c r="I5834" s="334">
        <v>0</v>
      </c>
      <c r="J5834" s="334">
        <v>0</v>
      </c>
      <c r="K5834" s="334">
        <v>0</v>
      </c>
      <c r="L5834" s="334">
        <v>0</v>
      </c>
      <c r="M5834" s="334">
        <v>0</v>
      </c>
      <c r="N5834" s="334">
        <v>0</v>
      </c>
      <c r="O5834" s="334">
        <v>0</v>
      </c>
      <c r="P5834" s="334">
        <v>0</v>
      </c>
      <c r="Q5834" s="334">
        <v>0</v>
      </c>
      <c r="R5834" s="334">
        <v>0</v>
      </c>
      <c r="S5834" s="334">
        <v>0</v>
      </c>
      <c r="T5834" s="334">
        <v>0</v>
      </c>
      <c r="U5834" s="334">
        <v>0</v>
      </c>
      <c r="V5834" s="334">
        <v>0</v>
      </c>
      <c r="W5834" s="334">
        <v>0</v>
      </c>
      <c r="X5834" s="334">
        <v>0</v>
      </c>
      <c r="Y5834" s="334">
        <v>0</v>
      </c>
      <c r="Z5834" s="334">
        <v>0</v>
      </c>
      <c r="AA5834" s="334">
        <v>0</v>
      </c>
      <c r="AB5834" s="334">
        <v>0</v>
      </c>
      <c r="AD5834" s="334">
        <v>0</v>
      </c>
      <c r="AE5834" s="334">
        <f t="shared" si="917"/>
        <v>0</v>
      </c>
      <c r="AF5834" s="334">
        <f t="shared" si="918"/>
        <v>0</v>
      </c>
      <c r="AG5834" s="340">
        <f t="shared" si="919"/>
        <v>0</v>
      </c>
      <c r="AI5834" s="340">
        <f t="shared" si="920"/>
        <v>0</v>
      </c>
      <c r="AJ5834" s="340">
        <f t="shared" si="920"/>
        <v>0</v>
      </c>
      <c r="AK5834" s="340">
        <f t="shared" si="920"/>
        <v>0</v>
      </c>
      <c r="AL5834" s="340">
        <f t="shared" si="920"/>
        <v>0</v>
      </c>
      <c r="AM5834" s="340">
        <f t="shared" si="920"/>
        <v>0</v>
      </c>
    </row>
    <row r="5835" spans="1:39" x14ac:dyDescent="0.35">
      <c r="A5835" s="337">
        <v>27748</v>
      </c>
      <c r="B5835" s="338">
        <f t="shared" si="914"/>
        <v>1975</v>
      </c>
      <c r="C5835" s="338">
        <f t="shared" si="915"/>
        <v>12</v>
      </c>
      <c r="D5835" s="338">
        <f t="shared" si="916"/>
        <v>20</v>
      </c>
      <c r="E5835" s="334">
        <v>0</v>
      </c>
      <c r="F5835" s="334">
        <v>0</v>
      </c>
      <c r="G5835" s="334">
        <v>0</v>
      </c>
      <c r="H5835" s="334">
        <v>0</v>
      </c>
      <c r="I5835" s="334">
        <v>0</v>
      </c>
      <c r="J5835" s="334">
        <v>0</v>
      </c>
      <c r="K5835" s="334">
        <v>0</v>
      </c>
      <c r="L5835" s="334">
        <v>0</v>
      </c>
      <c r="M5835" s="334">
        <v>0</v>
      </c>
      <c r="N5835" s="334">
        <v>0</v>
      </c>
      <c r="O5835" s="334">
        <v>0</v>
      </c>
      <c r="P5835" s="334">
        <v>0</v>
      </c>
      <c r="Q5835" s="334">
        <v>0</v>
      </c>
      <c r="R5835" s="334">
        <v>0</v>
      </c>
      <c r="S5835" s="334">
        <v>0</v>
      </c>
      <c r="T5835" s="334">
        <v>0</v>
      </c>
      <c r="U5835" s="334">
        <v>0</v>
      </c>
      <c r="V5835" s="334">
        <v>0</v>
      </c>
      <c r="W5835" s="334">
        <v>0</v>
      </c>
      <c r="X5835" s="334">
        <v>0</v>
      </c>
      <c r="Y5835" s="334">
        <v>0</v>
      </c>
      <c r="Z5835" s="334">
        <v>0</v>
      </c>
      <c r="AA5835" s="334">
        <v>0</v>
      </c>
      <c r="AB5835" s="334">
        <v>0</v>
      </c>
      <c r="AD5835" s="334">
        <v>0</v>
      </c>
      <c r="AE5835" s="334">
        <f t="shared" si="917"/>
        <v>0</v>
      </c>
      <c r="AF5835" s="334">
        <f t="shared" si="918"/>
        <v>0</v>
      </c>
      <c r="AG5835" s="340">
        <f t="shared" si="919"/>
        <v>0</v>
      </c>
      <c r="AI5835" s="340">
        <f t="shared" si="920"/>
        <v>0</v>
      </c>
      <c r="AJ5835" s="340">
        <f t="shared" si="920"/>
        <v>0</v>
      </c>
      <c r="AK5835" s="340">
        <f t="shared" si="920"/>
        <v>0</v>
      </c>
      <c r="AL5835" s="340">
        <f t="shared" si="920"/>
        <v>0</v>
      </c>
      <c r="AM5835" s="340">
        <f t="shared" si="920"/>
        <v>0</v>
      </c>
    </row>
    <row r="5836" spans="1:39" x14ac:dyDescent="0.35">
      <c r="A5836" s="337">
        <v>27749</v>
      </c>
      <c r="B5836" s="338">
        <f t="shared" si="914"/>
        <v>1975</v>
      </c>
      <c r="C5836" s="338">
        <f t="shared" si="915"/>
        <v>12</v>
      </c>
      <c r="D5836" s="338">
        <f t="shared" si="916"/>
        <v>21</v>
      </c>
      <c r="E5836" s="334">
        <v>0</v>
      </c>
      <c r="F5836" s="334">
        <v>0</v>
      </c>
      <c r="G5836" s="334">
        <v>0</v>
      </c>
      <c r="H5836" s="334">
        <v>0</v>
      </c>
      <c r="I5836" s="334">
        <v>0</v>
      </c>
      <c r="J5836" s="334">
        <v>0</v>
      </c>
      <c r="K5836" s="334">
        <v>0</v>
      </c>
      <c r="L5836" s="334">
        <v>0</v>
      </c>
      <c r="M5836" s="334">
        <v>0</v>
      </c>
      <c r="N5836" s="334">
        <v>0</v>
      </c>
      <c r="O5836" s="334">
        <v>0</v>
      </c>
      <c r="P5836" s="334">
        <v>0</v>
      </c>
      <c r="Q5836" s="334">
        <v>0</v>
      </c>
      <c r="R5836" s="334">
        <v>0</v>
      </c>
      <c r="S5836" s="334">
        <v>0</v>
      </c>
      <c r="T5836" s="334">
        <v>0</v>
      </c>
      <c r="U5836" s="334">
        <v>0</v>
      </c>
      <c r="V5836" s="334">
        <v>0</v>
      </c>
      <c r="W5836" s="334">
        <v>0</v>
      </c>
      <c r="X5836" s="334">
        <v>0</v>
      </c>
      <c r="Y5836" s="334">
        <v>0</v>
      </c>
      <c r="Z5836" s="334">
        <v>0</v>
      </c>
      <c r="AA5836" s="334">
        <v>0</v>
      </c>
      <c r="AB5836" s="334">
        <v>0</v>
      </c>
      <c r="AD5836" s="334">
        <v>0</v>
      </c>
      <c r="AE5836" s="334">
        <f t="shared" si="917"/>
        <v>0</v>
      </c>
      <c r="AF5836" s="334">
        <f t="shared" si="918"/>
        <v>0</v>
      </c>
      <c r="AG5836" s="340">
        <f t="shared" si="919"/>
        <v>0</v>
      </c>
      <c r="AI5836" s="340">
        <f t="shared" si="920"/>
        <v>0</v>
      </c>
      <c r="AJ5836" s="340">
        <f t="shared" si="920"/>
        <v>0</v>
      </c>
      <c r="AK5836" s="340">
        <f t="shared" si="920"/>
        <v>0</v>
      </c>
      <c r="AL5836" s="340">
        <f t="shared" si="920"/>
        <v>0</v>
      </c>
      <c r="AM5836" s="340">
        <f t="shared" si="920"/>
        <v>0</v>
      </c>
    </row>
    <row r="5837" spans="1:39" x14ac:dyDescent="0.35">
      <c r="A5837" s="337">
        <v>27750</v>
      </c>
      <c r="B5837" s="338">
        <f t="shared" si="914"/>
        <v>1975</v>
      </c>
      <c r="C5837" s="338">
        <f t="shared" si="915"/>
        <v>12</v>
      </c>
      <c r="D5837" s="338">
        <f t="shared" si="916"/>
        <v>22</v>
      </c>
      <c r="E5837" s="334">
        <v>0</v>
      </c>
      <c r="F5837" s="334">
        <v>0</v>
      </c>
      <c r="G5837" s="334">
        <v>0</v>
      </c>
      <c r="H5837" s="334">
        <v>0</v>
      </c>
      <c r="I5837" s="334">
        <v>0</v>
      </c>
      <c r="J5837" s="334">
        <v>0</v>
      </c>
      <c r="K5837" s="334">
        <v>0</v>
      </c>
      <c r="L5837" s="334">
        <v>0</v>
      </c>
      <c r="M5837" s="334">
        <v>0</v>
      </c>
      <c r="N5837" s="334">
        <v>0</v>
      </c>
      <c r="O5837" s="334">
        <v>0</v>
      </c>
      <c r="P5837" s="334">
        <v>0</v>
      </c>
      <c r="Q5837" s="334">
        <v>0</v>
      </c>
      <c r="R5837" s="334">
        <v>0</v>
      </c>
      <c r="S5837" s="334">
        <v>0</v>
      </c>
      <c r="T5837" s="334">
        <v>0</v>
      </c>
      <c r="U5837" s="334">
        <v>0</v>
      </c>
      <c r="V5837" s="334">
        <v>0</v>
      </c>
      <c r="W5837" s="334">
        <v>0</v>
      </c>
      <c r="X5837" s="334">
        <v>0</v>
      </c>
      <c r="Y5837" s="334">
        <v>0</v>
      </c>
      <c r="Z5837" s="334">
        <v>0</v>
      </c>
      <c r="AA5837" s="334">
        <v>0</v>
      </c>
      <c r="AB5837" s="334">
        <v>0</v>
      </c>
      <c r="AD5837" s="334">
        <v>0</v>
      </c>
      <c r="AE5837" s="334">
        <f t="shared" si="917"/>
        <v>0</v>
      </c>
      <c r="AF5837" s="334">
        <f t="shared" si="918"/>
        <v>0</v>
      </c>
      <c r="AG5837" s="340">
        <f t="shared" si="919"/>
        <v>0</v>
      </c>
      <c r="AI5837" s="340">
        <f t="shared" si="920"/>
        <v>0</v>
      </c>
      <c r="AJ5837" s="340">
        <f t="shared" si="920"/>
        <v>0</v>
      </c>
      <c r="AK5837" s="340">
        <f t="shared" si="920"/>
        <v>0</v>
      </c>
      <c r="AL5837" s="340">
        <f t="shared" si="920"/>
        <v>0</v>
      </c>
      <c r="AM5837" s="340">
        <f t="shared" si="920"/>
        <v>0</v>
      </c>
    </row>
    <row r="5838" spans="1:39" x14ac:dyDescent="0.35">
      <c r="A5838" s="337">
        <v>27751</v>
      </c>
      <c r="B5838" s="338">
        <f t="shared" si="914"/>
        <v>1975</v>
      </c>
      <c r="C5838" s="338">
        <f t="shared" si="915"/>
        <v>12</v>
      </c>
      <c r="D5838" s="338">
        <f t="shared" si="916"/>
        <v>23</v>
      </c>
      <c r="E5838" s="334">
        <v>0</v>
      </c>
      <c r="F5838" s="334">
        <v>0</v>
      </c>
      <c r="G5838" s="334">
        <v>0</v>
      </c>
      <c r="H5838" s="334">
        <v>0</v>
      </c>
      <c r="I5838" s="334">
        <v>0</v>
      </c>
      <c r="J5838" s="334">
        <v>0</v>
      </c>
      <c r="K5838" s="334">
        <v>0</v>
      </c>
      <c r="L5838" s="334">
        <v>0</v>
      </c>
      <c r="M5838" s="334">
        <v>0</v>
      </c>
      <c r="N5838" s="334">
        <v>0</v>
      </c>
      <c r="O5838" s="334">
        <v>0</v>
      </c>
      <c r="P5838" s="334">
        <v>0</v>
      </c>
      <c r="Q5838" s="334">
        <v>0</v>
      </c>
      <c r="R5838" s="334">
        <v>0</v>
      </c>
      <c r="S5838" s="334">
        <v>0</v>
      </c>
      <c r="T5838" s="334">
        <v>0</v>
      </c>
      <c r="U5838" s="334">
        <v>0</v>
      </c>
      <c r="V5838" s="334">
        <v>0</v>
      </c>
      <c r="W5838" s="334">
        <v>0</v>
      </c>
      <c r="X5838" s="334">
        <v>0</v>
      </c>
      <c r="Y5838" s="334">
        <v>0</v>
      </c>
      <c r="Z5838" s="334">
        <v>0</v>
      </c>
      <c r="AA5838" s="334">
        <v>0</v>
      </c>
      <c r="AB5838" s="334">
        <v>0</v>
      </c>
      <c r="AD5838" s="334">
        <v>0</v>
      </c>
      <c r="AE5838" s="334">
        <f t="shared" si="917"/>
        <v>0</v>
      </c>
      <c r="AF5838" s="334">
        <f t="shared" si="918"/>
        <v>0</v>
      </c>
      <c r="AG5838" s="340">
        <f t="shared" si="919"/>
        <v>0</v>
      </c>
      <c r="AI5838" s="340">
        <f t="shared" si="920"/>
        <v>0</v>
      </c>
      <c r="AJ5838" s="340">
        <f t="shared" si="920"/>
        <v>0</v>
      </c>
      <c r="AK5838" s="340">
        <f t="shared" si="920"/>
        <v>0</v>
      </c>
      <c r="AL5838" s="340">
        <f t="shared" si="920"/>
        <v>0</v>
      </c>
      <c r="AM5838" s="340">
        <f t="shared" si="920"/>
        <v>0</v>
      </c>
    </row>
    <row r="5839" spans="1:39" x14ac:dyDescent="0.35">
      <c r="A5839" s="337">
        <v>27752</v>
      </c>
      <c r="B5839" s="338">
        <f t="shared" si="914"/>
        <v>1975</v>
      </c>
      <c r="C5839" s="338">
        <f t="shared" si="915"/>
        <v>12</v>
      </c>
      <c r="D5839" s="338">
        <f t="shared" si="916"/>
        <v>24</v>
      </c>
      <c r="E5839" s="334">
        <v>0</v>
      </c>
      <c r="F5839" s="334">
        <v>0</v>
      </c>
      <c r="G5839" s="334">
        <v>0</v>
      </c>
      <c r="H5839" s="334">
        <v>0</v>
      </c>
      <c r="I5839" s="334">
        <v>0</v>
      </c>
      <c r="J5839" s="334">
        <v>0</v>
      </c>
      <c r="K5839" s="334">
        <v>0</v>
      </c>
      <c r="L5839" s="334">
        <v>0</v>
      </c>
      <c r="M5839" s="334">
        <v>0</v>
      </c>
      <c r="N5839" s="334">
        <v>0</v>
      </c>
      <c r="O5839" s="334">
        <v>0</v>
      </c>
      <c r="P5839" s="334">
        <v>0</v>
      </c>
      <c r="Q5839" s="334">
        <v>0</v>
      </c>
      <c r="R5839" s="334">
        <v>0</v>
      </c>
      <c r="S5839" s="334">
        <v>0</v>
      </c>
      <c r="T5839" s="334">
        <v>0</v>
      </c>
      <c r="U5839" s="334">
        <v>0</v>
      </c>
      <c r="V5839" s="334">
        <v>0</v>
      </c>
      <c r="W5839" s="334">
        <v>0</v>
      </c>
      <c r="X5839" s="334">
        <v>0</v>
      </c>
      <c r="Y5839" s="334">
        <v>0</v>
      </c>
      <c r="Z5839" s="334">
        <v>0</v>
      </c>
      <c r="AA5839" s="334">
        <v>0</v>
      </c>
      <c r="AB5839" s="334">
        <v>0</v>
      </c>
      <c r="AD5839" s="334">
        <v>0</v>
      </c>
      <c r="AE5839" s="334">
        <f t="shared" si="917"/>
        <v>0</v>
      </c>
      <c r="AF5839" s="334">
        <f t="shared" si="918"/>
        <v>0</v>
      </c>
      <c r="AG5839" s="340">
        <f t="shared" si="919"/>
        <v>0</v>
      </c>
      <c r="AI5839" s="340">
        <f t="shared" si="920"/>
        <v>0</v>
      </c>
      <c r="AJ5839" s="340">
        <f t="shared" si="920"/>
        <v>0</v>
      </c>
      <c r="AK5839" s="340">
        <f t="shared" si="920"/>
        <v>0</v>
      </c>
      <c r="AL5839" s="340">
        <f t="shared" si="920"/>
        <v>0</v>
      </c>
      <c r="AM5839" s="340">
        <f t="shared" si="920"/>
        <v>0</v>
      </c>
    </row>
    <row r="5840" spans="1:39" x14ac:dyDescent="0.35">
      <c r="A5840" s="337">
        <v>27753</v>
      </c>
      <c r="B5840" s="338">
        <f t="shared" si="914"/>
        <v>1975</v>
      </c>
      <c r="C5840" s="338">
        <f t="shared" si="915"/>
        <v>12</v>
      </c>
      <c r="D5840" s="338">
        <f t="shared" si="916"/>
        <v>25</v>
      </c>
      <c r="E5840" s="334">
        <v>0</v>
      </c>
      <c r="F5840" s="334">
        <v>0</v>
      </c>
      <c r="G5840" s="334">
        <v>0</v>
      </c>
      <c r="H5840" s="334">
        <v>0</v>
      </c>
      <c r="I5840" s="334">
        <v>0</v>
      </c>
      <c r="J5840" s="334">
        <v>0</v>
      </c>
      <c r="K5840" s="334">
        <v>0</v>
      </c>
      <c r="L5840" s="334">
        <v>0</v>
      </c>
      <c r="M5840" s="334">
        <v>0</v>
      </c>
      <c r="N5840" s="334">
        <v>0</v>
      </c>
      <c r="O5840" s="334">
        <v>0</v>
      </c>
      <c r="P5840" s="334">
        <v>0</v>
      </c>
      <c r="Q5840" s="334">
        <v>0</v>
      </c>
      <c r="R5840" s="334">
        <v>0</v>
      </c>
      <c r="S5840" s="334">
        <v>0</v>
      </c>
      <c r="T5840" s="334">
        <v>0</v>
      </c>
      <c r="U5840" s="334">
        <v>0</v>
      </c>
      <c r="V5840" s="334">
        <v>0</v>
      </c>
      <c r="W5840" s="334">
        <v>0</v>
      </c>
      <c r="X5840" s="334">
        <v>0</v>
      </c>
      <c r="Y5840" s="334">
        <v>0</v>
      </c>
      <c r="Z5840" s="334">
        <v>0</v>
      </c>
      <c r="AA5840" s="334">
        <v>0</v>
      </c>
      <c r="AB5840" s="334">
        <v>0</v>
      </c>
      <c r="AD5840" s="334">
        <v>0</v>
      </c>
      <c r="AE5840" s="334">
        <f t="shared" si="917"/>
        <v>0</v>
      </c>
      <c r="AF5840" s="334">
        <f t="shared" si="918"/>
        <v>0</v>
      </c>
      <c r="AG5840" s="340">
        <f t="shared" si="919"/>
        <v>0</v>
      </c>
      <c r="AI5840" s="340">
        <f t="shared" si="920"/>
        <v>0</v>
      </c>
      <c r="AJ5840" s="340">
        <f t="shared" si="920"/>
        <v>0</v>
      </c>
      <c r="AK5840" s="340">
        <f t="shared" si="920"/>
        <v>0</v>
      </c>
      <c r="AL5840" s="340">
        <f t="shared" si="920"/>
        <v>0</v>
      </c>
      <c r="AM5840" s="340">
        <f t="shared" si="920"/>
        <v>0</v>
      </c>
    </row>
    <row r="5841" spans="1:39" x14ac:dyDescent="0.35">
      <c r="A5841" s="337">
        <v>27754</v>
      </c>
      <c r="B5841" s="338">
        <f t="shared" si="914"/>
        <v>1975</v>
      </c>
      <c r="C5841" s="338">
        <f t="shared" si="915"/>
        <v>12</v>
      </c>
      <c r="D5841" s="338">
        <f t="shared" si="916"/>
        <v>26</v>
      </c>
      <c r="E5841" s="334">
        <v>0</v>
      </c>
      <c r="F5841" s="334">
        <v>0</v>
      </c>
      <c r="G5841" s="334">
        <v>0</v>
      </c>
      <c r="H5841" s="334">
        <v>0</v>
      </c>
      <c r="I5841" s="334">
        <v>0</v>
      </c>
      <c r="J5841" s="334">
        <v>0</v>
      </c>
      <c r="K5841" s="334">
        <v>0</v>
      </c>
      <c r="L5841" s="334">
        <v>0</v>
      </c>
      <c r="M5841" s="334">
        <v>0</v>
      </c>
      <c r="N5841" s="334">
        <v>0</v>
      </c>
      <c r="O5841" s="334">
        <v>0</v>
      </c>
      <c r="P5841" s="334">
        <v>0</v>
      </c>
      <c r="Q5841" s="334">
        <v>0</v>
      </c>
      <c r="R5841" s="334">
        <v>0</v>
      </c>
      <c r="S5841" s="334">
        <v>0</v>
      </c>
      <c r="T5841" s="334">
        <v>0</v>
      </c>
      <c r="U5841" s="334">
        <v>0</v>
      </c>
      <c r="V5841" s="334">
        <v>0</v>
      </c>
      <c r="W5841" s="334">
        <v>0</v>
      </c>
      <c r="X5841" s="334">
        <v>0</v>
      </c>
      <c r="Y5841" s="334">
        <v>0</v>
      </c>
      <c r="Z5841" s="334">
        <v>0</v>
      </c>
      <c r="AA5841" s="334">
        <v>0</v>
      </c>
      <c r="AB5841" s="334">
        <v>0</v>
      </c>
      <c r="AD5841" s="334">
        <v>0</v>
      </c>
      <c r="AE5841" s="334">
        <f t="shared" si="917"/>
        <v>0</v>
      </c>
      <c r="AF5841" s="334">
        <f t="shared" si="918"/>
        <v>0</v>
      </c>
      <c r="AG5841" s="340">
        <f t="shared" si="919"/>
        <v>0</v>
      </c>
      <c r="AI5841" s="340">
        <f t="shared" si="920"/>
        <v>0</v>
      </c>
      <c r="AJ5841" s="340">
        <f t="shared" si="920"/>
        <v>0</v>
      </c>
      <c r="AK5841" s="340">
        <f t="shared" si="920"/>
        <v>0</v>
      </c>
      <c r="AL5841" s="340">
        <f t="shared" si="920"/>
        <v>0</v>
      </c>
      <c r="AM5841" s="340">
        <f t="shared" si="920"/>
        <v>0</v>
      </c>
    </row>
    <row r="5842" spans="1:39" x14ac:dyDescent="0.35">
      <c r="A5842" s="337">
        <v>27755</v>
      </c>
      <c r="B5842" s="338">
        <f t="shared" si="914"/>
        <v>1975</v>
      </c>
      <c r="C5842" s="338">
        <f t="shared" si="915"/>
        <v>12</v>
      </c>
      <c r="D5842" s="338">
        <f t="shared" si="916"/>
        <v>27</v>
      </c>
      <c r="E5842" s="334">
        <v>0</v>
      </c>
      <c r="F5842" s="334">
        <v>0</v>
      </c>
      <c r="G5842" s="334">
        <v>0</v>
      </c>
      <c r="H5842" s="334">
        <v>0</v>
      </c>
      <c r="I5842" s="334">
        <v>0</v>
      </c>
      <c r="J5842" s="334">
        <v>0</v>
      </c>
      <c r="K5842" s="334">
        <v>0</v>
      </c>
      <c r="L5842" s="334">
        <v>0</v>
      </c>
      <c r="M5842" s="334">
        <v>0</v>
      </c>
      <c r="N5842" s="334">
        <v>0</v>
      </c>
      <c r="O5842" s="334">
        <v>0</v>
      </c>
      <c r="P5842" s="334">
        <v>0</v>
      </c>
      <c r="Q5842" s="334">
        <v>0</v>
      </c>
      <c r="R5842" s="334">
        <v>0</v>
      </c>
      <c r="S5842" s="334">
        <v>0</v>
      </c>
      <c r="T5842" s="334">
        <v>0</v>
      </c>
      <c r="U5842" s="334">
        <v>0</v>
      </c>
      <c r="V5842" s="334">
        <v>0</v>
      </c>
      <c r="W5842" s="334">
        <v>0</v>
      </c>
      <c r="X5842" s="334">
        <v>0</v>
      </c>
      <c r="Y5842" s="334">
        <v>0</v>
      </c>
      <c r="Z5842" s="334">
        <v>0</v>
      </c>
      <c r="AA5842" s="334">
        <v>0</v>
      </c>
      <c r="AB5842" s="334">
        <v>0</v>
      </c>
      <c r="AD5842" s="334">
        <v>0</v>
      </c>
      <c r="AE5842" s="334">
        <f t="shared" si="917"/>
        <v>0</v>
      </c>
      <c r="AF5842" s="334">
        <f t="shared" si="918"/>
        <v>0</v>
      </c>
      <c r="AG5842" s="340">
        <f t="shared" si="919"/>
        <v>0</v>
      </c>
      <c r="AI5842" s="340">
        <f t="shared" si="920"/>
        <v>0</v>
      </c>
      <c r="AJ5842" s="340">
        <f t="shared" si="920"/>
        <v>0</v>
      </c>
      <c r="AK5842" s="340">
        <f t="shared" si="920"/>
        <v>0</v>
      </c>
      <c r="AL5842" s="340">
        <f t="shared" si="920"/>
        <v>0</v>
      </c>
      <c r="AM5842" s="340">
        <f t="shared" si="920"/>
        <v>0</v>
      </c>
    </row>
    <row r="5843" spans="1:39" x14ac:dyDescent="0.35">
      <c r="A5843" s="337">
        <v>27756</v>
      </c>
      <c r="B5843" s="338">
        <f t="shared" si="914"/>
        <v>1975</v>
      </c>
      <c r="C5843" s="338">
        <f t="shared" si="915"/>
        <v>12</v>
      </c>
      <c r="D5843" s="338">
        <f t="shared" si="916"/>
        <v>28</v>
      </c>
      <c r="E5843" s="334">
        <v>0</v>
      </c>
      <c r="F5843" s="334">
        <v>0</v>
      </c>
      <c r="G5843" s="334">
        <v>0</v>
      </c>
      <c r="H5843" s="334">
        <v>0</v>
      </c>
      <c r="I5843" s="334">
        <v>0</v>
      </c>
      <c r="J5843" s="334">
        <v>0</v>
      </c>
      <c r="K5843" s="334">
        <v>0</v>
      </c>
      <c r="L5843" s="334">
        <v>0</v>
      </c>
      <c r="M5843" s="334">
        <v>0</v>
      </c>
      <c r="N5843" s="334">
        <v>0</v>
      </c>
      <c r="O5843" s="334">
        <v>0</v>
      </c>
      <c r="P5843" s="334">
        <v>0</v>
      </c>
      <c r="Q5843" s="334">
        <v>0</v>
      </c>
      <c r="R5843" s="334">
        <v>0</v>
      </c>
      <c r="S5843" s="334">
        <v>0</v>
      </c>
      <c r="T5843" s="334">
        <v>0</v>
      </c>
      <c r="U5843" s="334">
        <v>0</v>
      </c>
      <c r="V5843" s="334">
        <v>0</v>
      </c>
      <c r="W5843" s="334">
        <v>0</v>
      </c>
      <c r="X5843" s="334">
        <v>0</v>
      </c>
      <c r="Y5843" s="334">
        <v>0</v>
      </c>
      <c r="Z5843" s="334">
        <v>0</v>
      </c>
      <c r="AA5843" s="334">
        <v>0</v>
      </c>
      <c r="AB5843" s="334">
        <v>0</v>
      </c>
      <c r="AD5843" s="334">
        <v>0</v>
      </c>
      <c r="AE5843" s="334">
        <f t="shared" si="917"/>
        <v>0</v>
      </c>
      <c r="AF5843" s="334">
        <f t="shared" si="918"/>
        <v>0</v>
      </c>
      <c r="AG5843" s="340">
        <f t="shared" si="919"/>
        <v>0</v>
      </c>
      <c r="AI5843" s="340">
        <f t="shared" si="920"/>
        <v>0</v>
      </c>
      <c r="AJ5843" s="340">
        <f t="shared" si="920"/>
        <v>0</v>
      </c>
      <c r="AK5843" s="340">
        <f t="shared" si="920"/>
        <v>0</v>
      </c>
      <c r="AL5843" s="340">
        <f t="shared" si="920"/>
        <v>0</v>
      </c>
      <c r="AM5843" s="340">
        <f t="shared" si="920"/>
        <v>0</v>
      </c>
    </row>
    <row r="5844" spans="1:39" x14ac:dyDescent="0.35">
      <c r="A5844" s="337">
        <v>27757</v>
      </c>
      <c r="B5844" s="338">
        <f t="shared" si="914"/>
        <v>1975</v>
      </c>
      <c r="C5844" s="338">
        <f t="shared" si="915"/>
        <v>12</v>
      </c>
      <c r="D5844" s="338">
        <f t="shared" si="916"/>
        <v>29</v>
      </c>
      <c r="E5844" s="334">
        <v>0</v>
      </c>
      <c r="F5844" s="334">
        <v>0</v>
      </c>
      <c r="G5844" s="334">
        <v>0</v>
      </c>
      <c r="H5844" s="334">
        <v>0</v>
      </c>
      <c r="I5844" s="334">
        <v>0</v>
      </c>
      <c r="J5844" s="334">
        <v>0</v>
      </c>
      <c r="K5844" s="334">
        <v>0</v>
      </c>
      <c r="L5844" s="334">
        <v>0</v>
      </c>
      <c r="M5844" s="334">
        <v>0</v>
      </c>
      <c r="N5844" s="334">
        <v>0</v>
      </c>
      <c r="O5844" s="334">
        <v>0</v>
      </c>
      <c r="P5844" s="334">
        <v>0</v>
      </c>
      <c r="Q5844" s="334">
        <v>0</v>
      </c>
      <c r="R5844" s="334">
        <v>0</v>
      </c>
      <c r="S5844" s="334">
        <v>0</v>
      </c>
      <c r="T5844" s="334">
        <v>0</v>
      </c>
      <c r="U5844" s="334">
        <v>0</v>
      </c>
      <c r="V5844" s="334">
        <v>0</v>
      </c>
      <c r="W5844" s="334">
        <v>0</v>
      </c>
      <c r="X5844" s="334">
        <v>0</v>
      </c>
      <c r="Y5844" s="334">
        <v>0</v>
      </c>
      <c r="Z5844" s="334">
        <v>0</v>
      </c>
      <c r="AA5844" s="334">
        <v>0</v>
      </c>
      <c r="AB5844" s="334">
        <v>0</v>
      </c>
      <c r="AD5844" s="334">
        <v>0</v>
      </c>
      <c r="AE5844" s="334">
        <f t="shared" si="917"/>
        <v>0</v>
      </c>
      <c r="AF5844" s="334">
        <f t="shared" si="918"/>
        <v>0</v>
      </c>
      <c r="AG5844" s="340">
        <f t="shared" si="919"/>
        <v>0</v>
      </c>
      <c r="AI5844" s="340">
        <f t="shared" ref="AI5844:AM5859" si="921">IF($C5844=AI$1,$AF5844,0)</f>
        <v>0</v>
      </c>
      <c r="AJ5844" s="340">
        <f t="shared" si="921"/>
        <v>0</v>
      </c>
      <c r="AK5844" s="340">
        <f t="shared" si="921"/>
        <v>0</v>
      </c>
      <c r="AL5844" s="340">
        <f t="shared" si="921"/>
        <v>0</v>
      </c>
      <c r="AM5844" s="340">
        <f t="shared" si="921"/>
        <v>0</v>
      </c>
    </row>
    <row r="5845" spans="1:39" x14ac:dyDescent="0.35">
      <c r="A5845" s="337">
        <v>27758</v>
      </c>
      <c r="B5845" s="338">
        <f t="shared" si="914"/>
        <v>1975</v>
      </c>
      <c r="C5845" s="338">
        <f t="shared" si="915"/>
        <v>12</v>
      </c>
      <c r="D5845" s="338">
        <f t="shared" si="916"/>
        <v>30</v>
      </c>
      <c r="E5845" s="334">
        <v>0</v>
      </c>
      <c r="F5845" s="334">
        <v>0</v>
      </c>
      <c r="G5845" s="334">
        <v>0</v>
      </c>
      <c r="H5845" s="334">
        <v>0</v>
      </c>
      <c r="I5845" s="334">
        <v>0</v>
      </c>
      <c r="J5845" s="334">
        <v>0</v>
      </c>
      <c r="K5845" s="334">
        <v>0.4</v>
      </c>
      <c r="L5845" s="334">
        <v>0.5</v>
      </c>
      <c r="M5845" s="334">
        <v>0.4</v>
      </c>
      <c r="N5845" s="334">
        <v>0.5</v>
      </c>
      <c r="O5845" s="334">
        <v>0.9</v>
      </c>
      <c r="P5845" s="334">
        <v>0.4</v>
      </c>
      <c r="Q5845" s="334">
        <v>0.4</v>
      </c>
      <c r="R5845" s="334">
        <v>0.9</v>
      </c>
      <c r="S5845" s="334">
        <v>0.9</v>
      </c>
      <c r="T5845" s="334">
        <v>0.9</v>
      </c>
      <c r="U5845" s="334">
        <v>0.9</v>
      </c>
      <c r="V5845" s="334">
        <v>0.9</v>
      </c>
      <c r="W5845" s="334">
        <v>0.9</v>
      </c>
      <c r="X5845" s="334">
        <v>0.8</v>
      </c>
      <c r="Y5845" s="334">
        <v>0.5</v>
      </c>
      <c r="Z5845" s="334">
        <v>0.4</v>
      </c>
      <c r="AA5845" s="334">
        <v>0.9</v>
      </c>
      <c r="AB5845" s="334">
        <v>0.9</v>
      </c>
      <c r="AD5845" s="334">
        <v>12.4</v>
      </c>
      <c r="AE5845" s="334">
        <f t="shared" si="917"/>
        <v>12.4</v>
      </c>
      <c r="AF5845" s="334">
        <f t="shared" si="918"/>
        <v>12.400000000000004</v>
      </c>
      <c r="AG5845" s="340">
        <f t="shared" si="919"/>
        <v>3.5527136788005009E-15</v>
      </c>
      <c r="AI5845" s="340">
        <f t="shared" si="921"/>
        <v>0</v>
      </c>
      <c r="AJ5845" s="340">
        <f t="shared" si="921"/>
        <v>0</v>
      </c>
      <c r="AK5845" s="340">
        <f t="shared" si="921"/>
        <v>0</v>
      </c>
      <c r="AL5845" s="340">
        <f t="shared" si="921"/>
        <v>0</v>
      </c>
      <c r="AM5845" s="340">
        <f t="shared" si="921"/>
        <v>0</v>
      </c>
    </row>
    <row r="5846" spans="1:39" x14ac:dyDescent="0.35">
      <c r="A5846" s="337">
        <v>27759</v>
      </c>
      <c r="B5846" s="338">
        <f t="shared" si="914"/>
        <v>1975</v>
      </c>
      <c r="C5846" s="338">
        <f t="shared" si="915"/>
        <v>12</v>
      </c>
      <c r="D5846" s="338">
        <f t="shared" si="916"/>
        <v>31</v>
      </c>
      <c r="E5846" s="334">
        <v>0.1</v>
      </c>
      <c r="F5846" s="334">
        <v>0.2</v>
      </c>
      <c r="G5846" s="334">
        <v>0.1</v>
      </c>
      <c r="H5846" s="334">
        <v>0.1</v>
      </c>
      <c r="I5846" s="334">
        <v>0.2</v>
      </c>
      <c r="J5846" s="334">
        <v>0.1</v>
      </c>
      <c r="K5846" s="334">
        <v>0.1</v>
      </c>
      <c r="L5846" s="334">
        <v>0.2</v>
      </c>
      <c r="M5846" s="334">
        <v>0.1</v>
      </c>
      <c r="N5846" s="334">
        <v>0.1</v>
      </c>
      <c r="O5846" s="334">
        <v>0.2</v>
      </c>
      <c r="P5846" s="334">
        <v>0.1</v>
      </c>
      <c r="Q5846" s="334">
        <v>0.1</v>
      </c>
      <c r="R5846" s="334">
        <v>0.2</v>
      </c>
      <c r="S5846" s="334">
        <v>0.1</v>
      </c>
      <c r="T5846" s="334">
        <v>0</v>
      </c>
      <c r="U5846" s="334">
        <v>0</v>
      </c>
      <c r="V5846" s="334">
        <v>0</v>
      </c>
      <c r="W5846" s="334">
        <v>0</v>
      </c>
      <c r="X5846" s="334">
        <v>0</v>
      </c>
      <c r="Y5846" s="334">
        <v>0</v>
      </c>
      <c r="Z5846" s="334">
        <v>0</v>
      </c>
      <c r="AA5846" s="334">
        <v>0</v>
      </c>
      <c r="AB5846" s="334">
        <v>0</v>
      </c>
      <c r="AD5846" s="334">
        <v>2</v>
      </c>
      <c r="AE5846" s="334">
        <f t="shared" si="917"/>
        <v>2</v>
      </c>
      <c r="AF5846" s="334">
        <f t="shared" si="918"/>
        <v>2</v>
      </c>
      <c r="AG5846" s="340">
        <f t="shared" si="919"/>
        <v>0</v>
      </c>
      <c r="AI5846" s="340">
        <f t="shared" si="921"/>
        <v>0</v>
      </c>
      <c r="AJ5846" s="340">
        <f t="shared" si="921"/>
        <v>0</v>
      </c>
      <c r="AK5846" s="340">
        <f t="shared" si="921"/>
        <v>0</v>
      </c>
      <c r="AL5846" s="340">
        <f t="shared" si="921"/>
        <v>0</v>
      </c>
      <c r="AM5846" s="340">
        <f t="shared" si="921"/>
        <v>0</v>
      </c>
    </row>
    <row r="5847" spans="1:39" x14ac:dyDescent="0.35">
      <c r="A5847" s="337">
        <v>27760</v>
      </c>
      <c r="B5847" s="338">
        <f t="shared" si="914"/>
        <v>1976</v>
      </c>
      <c r="C5847" s="338">
        <f t="shared" si="915"/>
        <v>1</v>
      </c>
      <c r="D5847" s="338">
        <f t="shared" si="916"/>
        <v>1</v>
      </c>
      <c r="E5847" s="334">
        <v>0</v>
      </c>
      <c r="F5847" s="334">
        <v>0</v>
      </c>
      <c r="G5847" s="334">
        <v>0</v>
      </c>
      <c r="H5847" s="334">
        <v>0</v>
      </c>
      <c r="I5847" s="334">
        <v>0</v>
      </c>
      <c r="J5847" s="334">
        <v>0</v>
      </c>
      <c r="K5847" s="334">
        <v>0</v>
      </c>
      <c r="L5847" s="334">
        <v>0</v>
      </c>
      <c r="M5847" s="334">
        <v>0</v>
      </c>
      <c r="N5847" s="334">
        <v>0</v>
      </c>
      <c r="O5847" s="334">
        <v>0</v>
      </c>
      <c r="P5847" s="334">
        <v>0</v>
      </c>
      <c r="Q5847" s="334">
        <v>0</v>
      </c>
      <c r="R5847" s="334">
        <v>0</v>
      </c>
      <c r="S5847" s="334">
        <v>0</v>
      </c>
      <c r="T5847" s="334">
        <v>0</v>
      </c>
      <c r="U5847" s="334">
        <v>0</v>
      </c>
      <c r="V5847" s="334">
        <v>0</v>
      </c>
      <c r="W5847" s="334">
        <v>0</v>
      </c>
      <c r="X5847" s="334">
        <v>0</v>
      </c>
      <c r="Y5847" s="334">
        <v>0</v>
      </c>
      <c r="Z5847" s="334">
        <v>0</v>
      </c>
      <c r="AA5847" s="334">
        <v>0</v>
      </c>
      <c r="AB5847" s="334">
        <v>0</v>
      </c>
      <c r="AD5847" s="334">
        <v>0</v>
      </c>
      <c r="AE5847" s="334">
        <f t="shared" si="917"/>
        <v>0</v>
      </c>
      <c r="AF5847" s="334">
        <f t="shared" si="918"/>
        <v>0</v>
      </c>
      <c r="AG5847" s="340">
        <f t="shared" si="919"/>
        <v>0</v>
      </c>
      <c r="AI5847" s="340">
        <f t="shared" si="921"/>
        <v>0</v>
      </c>
      <c r="AJ5847" s="340">
        <f t="shared" si="921"/>
        <v>0</v>
      </c>
      <c r="AK5847" s="340">
        <f t="shared" si="921"/>
        <v>0</v>
      </c>
      <c r="AL5847" s="340">
        <f t="shared" si="921"/>
        <v>0</v>
      </c>
      <c r="AM5847" s="340">
        <f t="shared" si="921"/>
        <v>0</v>
      </c>
    </row>
    <row r="5848" spans="1:39" x14ac:dyDescent="0.35">
      <c r="A5848" s="337">
        <v>27761</v>
      </c>
      <c r="B5848" s="338">
        <f t="shared" si="914"/>
        <v>1976</v>
      </c>
      <c r="C5848" s="338">
        <f t="shared" si="915"/>
        <v>1</v>
      </c>
      <c r="D5848" s="338">
        <f t="shared" si="916"/>
        <v>2</v>
      </c>
      <c r="E5848" s="334">
        <v>0</v>
      </c>
      <c r="F5848" s="334">
        <v>0</v>
      </c>
      <c r="G5848" s="334">
        <v>0.1</v>
      </c>
      <c r="H5848" s="334">
        <v>0</v>
      </c>
      <c r="I5848" s="334">
        <v>0</v>
      </c>
      <c r="J5848" s="334">
        <v>0</v>
      </c>
      <c r="K5848" s="334">
        <v>0</v>
      </c>
      <c r="L5848" s="334">
        <v>0.1</v>
      </c>
      <c r="M5848" s="334">
        <v>0</v>
      </c>
      <c r="N5848" s="334">
        <v>0</v>
      </c>
      <c r="O5848" s="334">
        <v>0</v>
      </c>
      <c r="P5848" s="334">
        <v>0.1</v>
      </c>
      <c r="Q5848" s="334">
        <v>0</v>
      </c>
      <c r="R5848" s="334">
        <v>0</v>
      </c>
      <c r="S5848" s="334">
        <v>0</v>
      </c>
      <c r="T5848" s="334">
        <v>0</v>
      </c>
      <c r="U5848" s="334">
        <v>0.1</v>
      </c>
      <c r="V5848" s="334">
        <v>0</v>
      </c>
      <c r="W5848" s="334">
        <v>0</v>
      </c>
      <c r="X5848" s="334">
        <v>0</v>
      </c>
      <c r="Y5848" s="334">
        <v>0</v>
      </c>
      <c r="Z5848" s="334">
        <v>0.1</v>
      </c>
      <c r="AA5848" s="334">
        <v>0</v>
      </c>
      <c r="AB5848" s="334">
        <v>0</v>
      </c>
      <c r="AD5848" s="334">
        <v>0.5</v>
      </c>
      <c r="AE5848" s="334">
        <f t="shared" si="917"/>
        <v>0.5</v>
      </c>
      <c r="AF5848" s="334">
        <f t="shared" si="918"/>
        <v>0.5</v>
      </c>
      <c r="AG5848" s="340">
        <f t="shared" si="919"/>
        <v>0</v>
      </c>
      <c r="AI5848" s="340">
        <f t="shared" si="921"/>
        <v>0</v>
      </c>
      <c r="AJ5848" s="340">
        <f t="shared" si="921"/>
        <v>0</v>
      </c>
      <c r="AK5848" s="340">
        <f t="shared" si="921"/>
        <v>0</v>
      </c>
      <c r="AL5848" s="340">
        <f t="shared" si="921"/>
        <v>0</v>
      </c>
      <c r="AM5848" s="340">
        <f t="shared" si="921"/>
        <v>0</v>
      </c>
    </row>
    <row r="5849" spans="1:39" x14ac:dyDescent="0.35">
      <c r="A5849" s="337">
        <v>27762</v>
      </c>
      <c r="B5849" s="338">
        <f t="shared" si="914"/>
        <v>1976</v>
      </c>
      <c r="C5849" s="338">
        <f t="shared" si="915"/>
        <v>1</v>
      </c>
      <c r="D5849" s="338">
        <f t="shared" si="916"/>
        <v>3</v>
      </c>
      <c r="E5849" s="334">
        <v>0</v>
      </c>
      <c r="F5849" s="334">
        <v>0</v>
      </c>
      <c r="G5849" s="334">
        <v>0</v>
      </c>
      <c r="H5849" s="334">
        <v>0</v>
      </c>
      <c r="I5849" s="334">
        <v>0</v>
      </c>
      <c r="J5849" s="334">
        <v>0</v>
      </c>
      <c r="K5849" s="334">
        <v>0</v>
      </c>
      <c r="L5849" s="334">
        <v>0</v>
      </c>
      <c r="M5849" s="334">
        <v>0</v>
      </c>
      <c r="N5849" s="334">
        <v>0</v>
      </c>
      <c r="O5849" s="334">
        <v>0</v>
      </c>
      <c r="P5849" s="334">
        <v>0</v>
      </c>
      <c r="Q5849" s="334">
        <v>0</v>
      </c>
      <c r="R5849" s="334">
        <v>0</v>
      </c>
      <c r="S5849" s="334">
        <v>0</v>
      </c>
      <c r="T5849" s="334">
        <v>0</v>
      </c>
      <c r="U5849" s="334">
        <v>0</v>
      </c>
      <c r="V5849" s="334">
        <v>0</v>
      </c>
      <c r="W5849" s="334">
        <v>0</v>
      </c>
      <c r="X5849" s="334">
        <v>0</v>
      </c>
      <c r="Y5849" s="334">
        <v>0</v>
      </c>
      <c r="Z5849" s="334">
        <v>0</v>
      </c>
      <c r="AA5849" s="334">
        <v>0</v>
      </c>
      <c r="AB5849" s="334">
        <v>0</v>
      </c>
      <c r="AD5849" s="334">
        <v>0</v>
      </c>
      <c r="AE5849" s="334">
        <f t="shared" si="917"/>
        <v>0</v>
      </c>
      <c r="AF5849" s="334">
        <f t="shared" si="918"/>
        <v>0</v>
      </c>
      <c r="AG5849" s="340">
        <f t="shared" si="919"/>
        <v>0</v>
      </c>
      <c r="AI5849" s="340">
        <f t="shared" si="921"/>
        <v>0</v>
      </c>
      <c r="AJ5849" s="340">
        <f t="shared" si="921"/>
        <v>0</v>
      </c>
      <c r="AK5849" s="340">
        <f t="shared" si="921"/>
        <v>0</v>
      </c>
      <c r="AL5849" s="340">
        <f t="shared" si="921"/>
        <v>0</v>
      </c>
      <c r="AM5849" s="340">
        <f t="shared" si="921"/>
        <v>0</v>
      </c>
    </row>
    <row r="5850" spans="1:39" x14ac:dyDescent="0.35">
      <c r="A5850" s="337">
        <v>27763</v>
      </c>
      <c r="B5850" s="338">
        <f t="shared" si="914"/>
        <v>1976</v>
      </c>
      <c r="C5850" s="338">
        <f t="shared" si="915"/>
        <v>1</v>
      </c>
      <c r="D5850" s="338">
        <f t="shared" si="916"/>
        <v>4</v>
      </c>
      <c r="E5850" s="334">
        <v>0</v>
      </c>
      <c r="F5850" s="334">
        <v>0</v>
      </c>
      <c r="G5850" s="334">
        <v>0</v>
      </c>
      <c r="H5850" s="334">
        <v>0</v>
      </c>
      <c r="I5850" s="334">
        <v>0</v>
      </c>
      <c r="J5850" s="334">
        <v>0</v>
      </c>
      <c r="K5850" s="334">
        <v>0</v>
      </c>
      <c r="L5850" s="334">
        <v>0</v>
      </c>
      <c r="M5850" s="334">
        <v>0</v>
      </c>
      <c r="N5850" s="334">
        <v>0</v>
      </c>
      <c r="O5850" s="334">
        <v>0</v>
      </c>
      <c r="P5850" s="334">
        <v>0</v>
      </c>
      <c r="Q5850" s="334">
        <v>0</v>
      </c>
      <c r="R5850" s="334">
        <v>0</v>
      </c>
      <c r="S5850" s="334">
        <v>0</v>
      </c>
      <c r="T5850" s="334">
        <v>0</v>
      </c>
      <c r="U5850" s="334">
        <v>0</v>
      </c>
      <c r="V5850" s="334">
        <v>0.1</v>
      </c>
      <c r="W5850" s="334">
        <v>0</v>
      </c>
      <c r="X5850" s="334">
        <v>0.1</v>
      </c>
      <c r="Y5850" s="334">
        <v>0</v>
      </c>
      <c r="Z5850" s="334">
        <v>0</v>
      </c>
      <c r="AA5850" s="334">
        <v>0.1</v>
      </c>
      <c r="AB5850" s="334">
        <v>0</v>
      </c>
      <c r="AD5850" s="334">
        <v>0.3</v>
      </c>
      <c r="AE5850" s="334">
        <f t="shared" si="917"/>
        <v>0.3</v>
      </c>
      <c r="AF5850" s="334">
        <f t="shared" si="918"/>
        <v>0.30000000000000004</v>
      </c>
      <c r="AG5850" s="340">
        <f t="shared" si="919"/>
        <v>5.5511151231257827E-17</v>
      </c>
      <c r="AI5850" s="340">
        <f t="shared" si="921"/>
        <v>0</v>
      </c>
      <c r="AJ5850" s="340">
        <f t="shared" si="921"/>
        <v>0</v>
      </c>
      <c r="AK5850" s="340">
        <f t="shared" si="921"/>
        <v>0</v>
      </c>
      <c r="AL5850" s="340">
        <f t="shared" si="921"/>
        <v>0</v>
      </c>
      <c r="AM5850" s="340">
        <f t="shared" si="921"/>
        <v>0</v>
      </c>
    </row>
    <row r="5851" spans="1:39" x14ac:dyDescent="0.35">
      <c r="A5851" s="337">
        <v>27764</v>
      </c>
      <c r="B5851" s="338">
        <f t="shared" si="914"/>
        <v>1976</v>
      </c>
      <c r="C5851" s="338">
        <f t="shared" si="915"/>
        <v>1</v>
      </c>
      <c r="D5851" s="338">
        <f t="shared" si="916"/>
        <v>5</v>
      </c>
      <c r="E5851" s="334">
        <v>0</v>
      </c>
      <c r="F5851" s="334">
        <v>0.1</v>
      </c>
      <c r="G5851" s="334">
        <v>0</v>
      </c>
      <c r="H5851" s="334">
        <v>0.1</v>
      </c>
      <c r="I5851" s="334">
        <v>0</v>
      </c>
      <c r="J5851" s="334">
        <v>0.1</v>
      </c>
      <c r="K5851" s="334">
        <v>0</v>
      </c>
      <c r="L5851" s="334">
        <v>0.1</v>
      </c>
      <c r="M5851" s="334">
        <v>0</v>
      </c>
      <c r="N5851" s="334">
        <v>0.1</v>
      </c>
      <c r="O5851" s="334">
        <v>0</v>
      </c>
      <c r="P5851" s="334">
        <v>0.1</v>
      </c>
      <c r="Q5851" s="334">
        <v>0</v>
      </c>
      <c r="R5851" s="334">
        <v>0.1</v>
      </c>
      <c r="S5851" s="334">
        <v>0</v>
      </c>
      <c r="T5851" s="334">
        <v>0.1</v>
      </c>
      <c r="U5851" s="334">
        <v>0</v>
      </c>
      <c r="V5851" s="334">
        <v>0</v>
      </c>
      <c r="W5851" s="334">
        <v>0</v>
      </c>
      <c r="X5851" s="334">
        <v>0</v>
      </c>
      <c r="Y5851" s="334">
        <v>0</v>
      </c>
      <c r="Z5851" s="334">
        <v>0</v>
      </c>
      <c r="AA5851" s="334">
        <v>0</v>
      </c>
      <c r="AB5851" s="334">
        <v>0</v>
      </c>
      <c r="AD5851" s="334">
        <v>0.8</v>
      </c>
      <c r="AE5851" s="334">
        <f t="shared" si="917"/>
        <v>0.8</v>
      </c>
      <c r="AF5851" s="334">
        <f t="shared" si="918"/>
        <v>0.79999999999999993</v>
      </c>
      <c r="AG5851" s="340">
        <f t="shared" si="919"/>
        <v>1.1102230246251565E-16</v>
      </c>
      <c r="AI5851" s="340">
        <f t="shared" si="921"/>
        <v>0</v>
      </c>
      <c r="AJ5851" s="340">
        <f t="shared" si="921"/>
        <v>0</v>
      </c>
      <c r="AK5851" s="340">
        <f t="shared" si="921"/>
        <v>0</v>
      </c>
      <c r="AL5851" s="340">
        <f t="shared" si="921"/>
        <v>0</v>
      </c>
      <c r="AM5851" s="340">
        <f t="shared" si="921"/>
        <v>0</v>
      </c>
    </row>
    <row r="5852" spans="1:39" x14ac:dyDescent="0.35">
      <c r="A5852" s="337">
        <v>27765</v>
      </c>
      <c r="B5852" s="338">
        <f t="shared" si="914"/>
        <v>1976</v>
      </c>
      <c r="C5852" s="338">
        <f t="shared" si="915"/>
        <v>1</v>
      </c>
      <c r="D5852" s="338">
        <f t="shared" si="916"/>
        <v>6</v>
      </c>
      <c r="E5852" s="334">
        <v>0</v>
      </c>
      <c r="F5852" s="334">
        <v>0</v>
      </c>
      <c r="G5852" s="334">
        <v>0</v>
      </c>
      <c r="H5852" s="334">
        <v>0</v>
      </c>
      <c r="I5852" s="334">
        <v>0</v>
      </c>
      <c r="J5852" s="334">
        <v>0</v>
      </c>
      <c r="K5852" s="334">
        <v>0</v>
      </c>
      <c r="L5852" s="334">
        <v>0</v>
      </c>
      <c r="M5852" s="334">
        <v>0</v>
      </c>
      <c r="N5852" s="334">
        <v>0</v>
      </c>
      <c r="O5852" s="334">
        <v>0</v>
      </c>
      <c r="P5852" s="334">
        <v>0</v>
      </c>
      <c r="Q5852" s="334">
        <v>0</v>
      </c>
      <c r="R5852" s="334">
        <v>0</v>
      </c>
      <c r="S5852" s="334">
        <v>0</v>
      </c>
      <c r="T5852" s="334">
        <v>0</v>
      </c>
      <c r="U5852" s="334">
        <v>0</v>
      </c>
      <c r="V5852" s="334">
        <v>0</v>
      </c>
      <c r="W5852" s="334">
        <v>0</v>
      </c>
      <c r="X5852" s="334">
        <v>0</v>
      </c>
      <c r="Y5852" s="334">
        <v>0</v>
      </c>
      <c r="Z5852" s="334">
        <v>0</v>
      </c>
      <c r="AA5852" s="334">
        <v>0</v>
      </c>
      <c r="AB5852" s="334">
        <v>0</v>
      </c>
      <c r="AD5852" s="334">
        <v>0</v>
      </c>
      <c r="AE5852" s="334">
        <f t="shared" si="917"/>
        <v>0</v>
      </c>
      <c r="AF5852" s="334">
        <f t="shared" si="918"/>
        <v>0</v>
      </c>
      <c r="AG5852" s="340">
        <f t="shared" si="919"/>
        <v>0</v>
      </c>
      <c r="AI5852" s="340">
        <f t="shared" si="921"/>
        <v>0</v>
      </c>
      <c r="AJ5852" s="340">
        <f t="shared" si="921"/>
        <v>0</v>
      </c>
      <c r="AK5852" s="340">
        <f t="shared" si="921"/>
        <v>0</v>
      </c>
      <c r="AL5852" s="340">
        <f t="shared" si="921"/>
        <v>0</v>
      </c>
      <c r="AM5852" s="340">
        <f t="shared" si="921"/>
        <v>0</v>
      </c>
    </row>
    <row r="5853" spans="1:39" x14ac:dyDescent="0.35">
      <c r="A5853" s="337">
        <v>27766</v>
      </c>
      <c r="B5853" s="338">
        <f t="shared" si="914"/>
        <v>1976</v>
      </c>
      <c r="C5853" s="338">
        <f t="shared" si="915"/>
        <v>1</v>
      </c>
      <c r="D5853" s="338">
        <f t="shared" si="916"/>
        <v>7</v>
      </c>
      <c r="E5853" s="334">
        <v>0</v>
      </c>
      <c r="F5853" s="334">
        <v>0</v>
      </c>
      <c r="G5853" s="334">
        <v>0</v>
      </c>
      <c r="H5853" s="334">
        <v>0</v>
      </c>
      <c r="I5853" s="334">
        <v>0</v>
      </c>
      <c r="J5853" s="334">
        <v>0</v>
      </c>
      <c r="K5853" s="334">
        <v>0</v>
      </c>
      <c r="L5853" s="334">
        <v>0</v>
      </c>
      <c r="M5853" s="334">
        <v>0</v>
      </c>
      <c r="N5853" s="334">
        <v>0</v>
      </c>
      <c r="O5853" s="334">
        <v>0</v>
      </c>
      <c r="P5853" s="334">
        <v>0</v>
      </c>
      <c r="Q5853" s="334">
        <v>0</v>
      </c>
      <c r="R5853" s="334">
        <v>0</v>
      </c>
      <c r="S5853" s="334">
        <v>0</v>
      </c>
      <c r="T5853" s="334">
        <v>0</v>
      </c>
      <c r="U5853" s="334">
        <v>0</v>
      </c>
      <c r="V5853" s="334">
        <v>0</v>
      </c>
      <c r="W5853" s="334">
        <v>0</v>
      </c>
      <c r="X5853" s="334">
        <v>0</v>
      </c>
      <c r="Y5853" s="334">
        <v>0</v>
      </c>
      <c r="Z5853" s="334">
        <v>0</v>
      </c>
      <c r="AA5853" s="334">
        <v>0</v>
      </c>
      <c r="AB5853" s="334">
        <v>0</v>
      </c>
      <c r="AD5853" s="334">
        <v>0</v>
      </c>
      <c r="AE5853" s="334">
        <f t="shared" si="917"/>
        <v>0</v>
      </c>
      <c r="AF5853" s="334">
        <f t="shared" si="918"/>
        <v>0</v>
      </c>
      <c r="AG5853" s="340">
        <f t="shared" si="919"/>
        <v>0</v>
      </c>
      <c r="AI5853" s="340">
        <f t="shared" si="921"/>
        <v>0</v>
      </c>
      <c r="AJ5853" s="340">
        <f t="shared" si="921"/>
        <v>0</v>
      </c>
      <c r="AK5853" s="340">
        <f t="shared" si="921"/>
        <v>0</v>
      </c>
      <c r="AL5853" s="340">
        <f t="shared" si="921"/>
        <v>0</v>
      </c>
      <c r="AM5853" s="340">
        <f t="shared" si="921"/>
        <v>0</v>
      </c>
    </row>
    <row r="5854" spans="1:39" x14ac:dyDescent="0.35">
      <c r="A5854" s="337">
        <v>27767</v>
      </c>
      <c r="B5854" s="338">
        <f t="shared" si="914"/>
        <v>1976</v>
      </c>
      <c r="C5854" s="338">
        <f t="shared" si="915"/>
        <v>1</v>
      </c>
      <c r="D5854" s="338">
        <f t="shared" si="916"/>
        <v>8</v>
      </c>
      <c r="E5854" s="334">
        <v>0</v>
      </c>
      <c r="F5854" s="334">
        <v>0.1</v>
      </c>
      <c r="G5854" s="334">
        <v>0</v>
      </c>
      <c r="H5854" s="334">
        <v>0.1</v>
      </c>
      <c r="I5854" s="334">
        <v>0</v>
      </c>
      <c r="J5854" s="334">
        <v>0.1</v>
      </c>
      <c r="K5854" s="334">
        <v>0</v>
      </c>
      <c r="L5854" s="334">
        <v>0.1</v>
      </c>
      <c r="M5854" s="334">
        <v>0</v>
      </c>
      <c r="N5854" s="334">
        <v>0.1</v>
      </c>
      <c r="O5854" s="334">
        <v>0</v>
      </c>
      <c r="P5854" s="334">
        <v>0</v>
      </c>
      <c r="Q5854" s="334">
        <v>0</v>
      </c>
      <c r="R5854" s="334">
        <v>0</v>
      </c>
      <c r="S5854" s="334">
        <v>0</v>
      </c>
      <c r="T5854" s="334">
        <v>0</v>
      </c>
      <c r="U5854" s="334">
        <v>0</v>
      </c>
      <c r="V5854" s="334">
        <v>0</v>
      </c>
      <c r="W5854" s="334">
        <v>0</v>
      </c>
      <c r="X5854" s="334">
        <v>0</v>
      </c>
      <c r="Y5854" s="334">
        <v>0</v>
      </c>
      <c r="Z5854" s="334">
        <v>0</v>
      </c>
      <c r="AA5854" s="334">
        <v>0</v>
      </c>
      <c r="AB5854" s="334">
        <v>0</v>
      </c>
      <c r="AD5854" s="334">
        <v>0.5</v>
      </c>
      <c r="AE5854" s="334">
        <f t="shared" si="917"/>
        <v>0.5</v>
      </c>
      <c r="AF5854" s="334">
        <f t="shared" si="918"/>
        <v>0.5</v>
      </c>
      <c r="AG5854" s="340">
        <f t="shared" si="919"/>
        <v>0</v>
      </c>
      <c r="AI5854" s="340">
        <f t="shared" si="921"/>
        <v>0</v>
      </c>
      <c r="AJ5854" s="340">
        <f t="shared" si="921"/>
        <v>0</v>
      </c>
      <c r="AK5854" s="340">
        <f t="shared" si="921"/>
        <v>0</v>
      </c>
      <c r="AL5854" s="340">
        <f t="shared" si="921"/>
        <v>0</v>
      </c>
      <c r="AM5854" s="340">
        <f t="shared" si="921"/>
        <v>0</v>
      </c>
    </row>
    <row r="5855" spans="1:39" x14ac:dyDescent="0.35">
      <c r="A5855" s="337">
        <v>27768</v>
      </c>
      <c r="B5855" s="338">
        <f t="shared" si="914"/>
        <v>1976</v>
      </c>
      <c r="C5855" s="338">
        <f t="shared" si="915"/>
        <v>1</v>
      </c>
      <c r="D5855" s="338">
        <f t="shared" si="916"/>
        <v>9</v>
      </c>
      <c r="E5855" s="334">
        <v>0</v>
      </c>
      <c r="F5855" s="334">
        <v>0</v>
      </c>
      <c r="G5855" s="334">
        <v>0</v>
      </c>
      <c r="H5855" s="334">
        <v>0</v>
      </c>
      <c r="I5855" s="334">
        <v>0</v>
      </c>
      <c r="J5855" s="334">
        <v>0</v>
      </c>
      <c r="K5855" s="334">
        <v>0</v>
      </c>
      <c r="L5855" s="334">
        <v>0</v>
      </c>
      <c r="M5855" s="334">
        <v>0</v>
      </c>
      <c r="N5855" s="334">
        <v>0</v>
      </c>
      <c r="O5855" s="334">
        <v>0</v>
      </c>
      <c r="P5855" s="334">
        <v>0</v>
      </c>
      <c r="Q5855" s="334">
        <v>0</v>
      </c>
      <c r="R5855" s="334">
        <v>0</v>
      </c>
      <c r="S5855" s="334">
        <v>0</v>
      </c>
      <c r="T5855" s="334">
        <v>0</v>
      </c>
      <c r="U5855" s="334">
        <v>0</v>
      </c>
      <c r="V5855" s="334">
        <v>0</v>
      </c>
      <c r="W5855" s="334">
        <v>0</v>
      </c>
      <c r="X5855" s="334">
        <v>0</v>
      </c>
      <c r="Y5855" s="334">
        <v>0</v>
      </c>
      <c r="Z5855" s="334">
        <v>0</v>
      </c>
      <c r="AA5855" s="334">
        <v>0</v>
      </c>
      <c r="AB5855" s="334">
        <v>0</v>
      </c>
      <c r="AD5855" s="334">
        <v>0</v>
      </c>
      <c r="AE5855" s="334">
        <f t="shared" si="917"/>
        <v>0</v>
      </c>
      <c r="AF5855" s="334">
        <f t="shared" si="918"/>
        <v>0</v>
      </c>
      <c r="AG5855" s="340">
        <f t="shared" si="919"/>
        <v>0</v>
      </c>
      <c r="AI5855" s="340">
        <f t="shared" si="921"/>
        <v>0</v>
      </c>
      <c r="AJ5855" s="340">
        <f t="shared" si="921"/>
        <v>0</v>
      </c>
      <c r="AK5855" s="340">
        <f t="shared" si="921"/>
        <v>0</v>
      </c>
      <c r="AL5855" s="340">
        <f t="shared" si="921"/>
        <v>0</v>
      </c>
      <c r="AM5855" s="340">
        <f t="shared" si="921"/>
        <v>0</v>
      </c>
    </row>
    <row r="5856" spans="1:39" x14ac:dyDescent="0.35">
      <c r="A5856" s="337">
        <v>27769</v>
      </c>
      <c r="B5856" s="338">
        <f t="shared" si="914"/>
        <v>1976</v>
      </c>
      <c r="C5856" s="338">
        <f t="shared" si="915"/>
        <v>1</v>
      </c>
      <c r="D5856" s="338">
        <f t="shared" si="916"/>
        <v>10</v>
      </c>
      <c r="E5856" s="334">
        <v>0</v>
      </c>
      <c r="F5856" s="334">
        <v>0</v>
      </c>
      <c r="G5856" s="334">
        <v>0</v>
      </c>
      <c r="H5856" s="334">
        <v>0</v>
      </c>
      <c r="I5856" s="334">
        <v>0</v>
      </c>
      <c r="J5856" s="334">
        <v>0</v>
      </c>
      <c r="K5856" s="334">
        <v>0</v>
      </c>
      <c r="L5856" s="334">
        <v>0</v>
      </c>
      <c r="M5856" s="334">
        <v>0</v>
      </c>
      <c r="N5856" s="334">
        <v>0</v>
      </c>
      <c r="O5856" s="334">
        <v>0</v>
      </c>
      <c r="P5856" s="334">
        <v>0</v>
      </c>
      <c r="Q5856" s="334">
        <v>0</v>
      </c>
      <c r="R5856" s="334">
        <v>0</v>
      </c>
      <c r="S5856" s="334">
        <v>0</v>
      </c>
      <c r="T5856" s="334">
        <v>0</v>
      </c>
      <c r="U5856" s="334">
        <v>0</v>
      </c>
      <c r="V5856" s="334">
        <v>0</v>
      </c>
      <c r="W5856" s="334">
        <v>0</v>
      </c>
      <c r="X5856" s="334">
        <v>0</v>
      </c>
      <c r="Y5856" s="334">
        <v>0</v>
      </c>
      <c r="Z5856" s="334">
        <v>0</v>
      </c>
      <c r="AA5856" s="334">
        <v>0</v>
      </c>
      <c r="AB5856" s="334">
        <v>0</v>
      </c>
      <c r="AD5856" s="334">
        <v>0</v>
      </c>
      <c r="AE5856" s="334">
        <f t="shared" si="917"/>
        <v>0</v>
      </c>
      <c r="AF5856" s="334">
        <f t="shared" si="918"/>
        <v>0</v>
      </c>
      <c r="AG5856" s="340">
        <f t="shared" si="919"/>
        <v>0</v>
      </c>
      <c r="AI5856" s="340">
        <f t="shared" si="921"/>
        <v>0</v>
      </c>
      <c r="AJ5856" s="340">
        <f t="shared" si="921"/>
        <v>0</v>
      </c>
      <c r="AK5856" s="340">
        <f t="shared" si="921"/>
        <v>0</v>
      </c>
      <c r="AL5856" s="340">
        <f t="shared" si="921"/>
        <v>0</v>
      </c>
      <c r="AM5856" s="340">
        <f t="shared" si="921"/>
        <v>0</v>
      </c>
    </row>
    <row r="5857" spans="1:39" x14ac:dyDescent="0.35">
      <c r="A5857" s="337">
        <v>27770</v>
      </c>
      <c r="B5857" s="338">
        <f t="shared" si="914"/>
        <v>1976</v>
      </c>
      <c r="C5857" s="338">
        <f t="shared" si="915"/>
        <v>1</v>
      </c>
      <c r="D5857" s="338">
        <f t="shared" si="916"/>
        <v>11</v>
      </c>
      <c r="E5857" s="334">
        <v>0</v>
      </c>
      <c r="F5857" s="334">
        <v>0</v>
      </c>
      <c r="G5857" s="334">
        <v>0</v>
      </c>
      <c r="H5857" s="334">
        <v>0</v>
      </c>
      <c r="I5857" s="334">
        <v>0</v>
      </c>
      <c r="J5857" s="334">
        <v>0</v>
      </c>
      <c r="K5857" s="334">
        <v>0</v>
      </c>
      <c r="L5857" s="334">
        <v>0</v>
      </c>
      <c r="M5857" s="334">
        <v>0</v>
      </c>
      <c r="N5857" s="334">
        <v>0</v>
      </c>
      <c r="O5857" s="334">
        <v>0</v>
      </c>
      <c r="P5857" s="334">
        <v>0</v>
      </c>
      <c r="Q5857" s="334">
        <v>0</v>
      </c>
      <c r="R5857" s="334">
        <v>0</v>
      </c>
      <c r="S5857" s="334">
        <v>0</v>
      </c>
      <c r="T5857" s="334">
        <v>0</v>
      </c>
      <c r="U5857" s="334">
        <v>0</v>
      </c>
      <c r="V5857" s="334">
        <v>0</v>
      </c>
      <c r="W5857" s="334">
        <v>0</v>
      </c>
      <c r="X5857" s="334">
        <v>0</v>
      </c>
      <c r="Y5857" s="334">
        <v>0</v>
      </c>
      <c r="Z5857" s="334">
        <v>0</v>
      </c>
      <c r="AA5857" s="334">
        <v>0</v>
      </c>
      <c r="AB5857" s="334">
        <v>0</v>
      </c>
      <c r="AD5857" s="334">
        <v>0</v>
      </c>
      <c r="AE5857" s="334">
        <f t="shared" si="917"/>
        <v>0</v>
      </c>
      <c r="AF5857" s="334">
        <f t="shared" si="918"/>
        <v>0</v>
      </c>
      <c r="AG5857" s="340">
        <f t="shared" si="919"/>
        <v>0</v>
      </c>
      <c r="AI5857" s="340">
        <f t="shared" si="921"/>
        <v>0</v>
      </c>
      <c r="AJ5857" s="340">
        <f t="shared" si="921"/>
        <v>0</v>
      </c>
      <c r="AK5857" s="340">
        <f t="shared" si="921"/>
        <v>0</v>
      </c>
      <c r="AL5857" s="340">
        <f t="shared" si="921"/>
        <v>0</v>
      </c>
      <c r="AM5857" s="340">
        <f t="shared" si="921"/>
        <v>0</v>
      </c>
    </row>
    <row r="5858" spans="1:39" x14ac:dyDescent="0.35">
      <c r="A5858" s="337">
        <v>27771</v>
      </c>
      <c r="B5858" s="338">
        <f t="shared" si="914"/>
        <v>1976</v>
      </c>
      <c r="C5858" s="338">
        <f t="shared" si="915"/>
        <v>1</v>
      </c>
      <c r="D5858" s="338">
        <f t="shared" si="916"/>
        <v>12</v>
      </c>
      <c r="E5858" s="334">
        <v>0</v>
      </c>
      <c r="F5858" s="334">
        <v>0</v>
      </c>
      <c r="G5858" s="334">
        <v>0</v>
      </c>
      <c r="H5858" s="334">
        <v>0</v>
      </c>
      <c r="I5858" s="334">
        <v>0</v>
      </c>
      <c r="J5858" s="334">
        <v>0</v>
      </c>
      <c r="K5858" s="334">
        <v>0</v>
      </c>
      <c r="L5858" s="334">
        <v>0</v>
      </c>
      <c r="M5858" s="334">
        <v>0</v>
      </c>
      <c r="N5858" s="334">
        <v>0</v>
      </c>
      <c r="O5858" s="334">
        <v>0</v>
      </c>
      <c r="P5858" s="334">
        <v>0</v>
      </c>
      <c r="Q5858" s="334">
        <v>0</v>
      </c>
      <c r="R5858" s="334">
        <v>0</v>
      </c>
      <c r="S5858" s="334">
        <v>0</v>
      </c>
      <c r="T5858" s="334">
        <v>0</v>
      </c>
      <c r="U5858" s="334">
        <v>0</v>
      </c>
      <c r="V5858" s="334">
        <v>0</v>
      </c>
      <c r="W5858" s="334">
        <v>0</v>
      </c>
      <c r="X5858" s="334">
        <v>0</v>
      </c>
      <c r="Y5858" s="334">
        <v>0</v>
      </c>
      <c r="Z5858" s="334">
        <v>0</v>
      </c>
      <c r="AA5858" s="334">
        <v>0</v>
      </c>
      <c r="AB5858" s="334">
        <v>0</v>
      </c>
      <c r="AD5858" s="334">
        <v>0</v>
      </c>
      <c r="AE5858" s="334">
        <f t="shared" si="917"/>
        <v>0</v>
      </c>
      <c r="AF5858" s="334">
        <f t="shared" si="918"/>
        <v>0</v>
      </c>
      <c r="AG5858" s="340">
        <f t="shared" si="919"/>
        <v>0</v>
      </c>
      <c r="AI5858" s="340">
        <f t="shared" si="921"/>
        <v>0</v>
      </c>
      <c r="AJ5858" s="340">
        <f t="shared" si="921"/>
        <v>0</v>
      </c>
      <c r="AK5858" s="340">
        <f t="shared" si="921"/>
        <v>0</v>
      </c>
      <c r="AL5858" s="340">
        <f t="shared" si="921"/>
        <v>0</v>
      </c>
      <c r="AM5858" s="340">
        <f t="shared" si="921"/>
        <v>0</v>
      </c>
    </row>
    <row r="5859" spans="1:39" x14ac:dyDescent="0.35">
      <c r="A5859" s="337">
        <v>27772</v>
      </c>
      <c r="B5859" s="338">
        <f t="shared" si="914"/>
        <v>1976</v>
      </c>
      <c r="C5859" s="338">
        <f t="shared" si="915"/>
        <v>1</v>
      </c>
      <c r="D5859" s="338">
        <f t="shared" si="916"/>
        <v>13</v>
      </c>
      <c r="E5859" s="334">
        <v>0</v>
      </c>
      <c r="F5859" s="334">
        <v>0</v>
      </c>
      <c r="G5859" s="334">
        <v>0</v>
      </c>
      <c r="H5859" s="334">
        <v>0</v>
      </c>
      <c r="I5859" s="334">
        <v>0</v>
      </c>
      <c r="J5859" s="334">
        <v>0</v>
      </c>
      <c r="K5859" s="334">
        <v>0</v>
      </c>
      <c r="L5859" s="334">
        <v>0</v>
      </c>
      <c r="M5859" s="334">
        <v>0</v>
      </c>
      <c r="N5859" s="334">
        <v>0</v>
      </c>
      <c r="O5859" s="334">
        <v>0</v>
      </c>
      <c r="P5859" s="334">
        <v>0</v>
      </c>
      <c r="Q5859" s="334">
        <v>0</v>
      </c>
      <c r="R5859" s="334">
        <v>0</v>
      </c>
      <c r="S5859" s="334">
        <v>0</v>
      </c>
      <c r="T5859" s="334">
        <v>0</v>
      </c>
      <c r="U5859" s="334">
        <v>0</v>
      </c>
      <c r="V5859" s="334">
        <v>0</v>
      </c>
      <c r="W5859" s="334">
        <v>0</v>
      </c>
      <c r="X5859" s="334">
        <v>0</v>
      </c>
      <c r="Y5859" s="334">
        <v>0</v>
      </c>
      <c r="Z5859" s="334">
        <v>0</v>
      </c>
      <c r="AA5859" s="334">
        <v>0</v>
      </c>
      <c r="AB5859" s="334">
        <v>0</v>
      </c>
      <c r="AD5859" s="334">
        <v>0</v>
      </c>
      <c r="AE5859" s="334">
        <f t="shared" si="917"/>
        <v>0</v>
      </c>
      <c r="AF5859" s="334">
        <f t="shared" si="918"/>
        <v>0</v>
      </c>
      <c r="AG5859" s="340">
        <f t="shared" si="919"/>
        <v>0</v>
      </c>
      <c r="AI5859" s="340">
        <f t="shared" si="921"/>
        <v>0</v>
      </c>
      <c r="AJ5859" s="340">
        <f t="shared" si="921"/>
        <v>0</v>
      </c>
      <c r="AK5859" s="340">
        <f t="shared" si="921"/>
        <v>0</v>
      </c>
      <c r="AL5859" s="340">
        <f t="shared" si="921"/>
        <v>0</v>
      </c>
      <c r="AM5859" s="340">
        <f t="shared" si="921"/>
        <v>0</v>
      </c>
    </row>
    <row r="5860" spans="1:39" x14ac:dyDescent="0.35">
      <c r="A5860" s="337">
        <v>27773</v>
      </c>
      <c r="B5860" s="338">
        <f t="shared" si="914"/>
        <v>1976</v>
      </c>
      <c r="C5860" s="338">
        <f t="shared" si="915"/>
        <v>1</v>
      </c>
      <c r="D5860" s="338">
        <f t="shared" si="916"/>
        <v>14</v>
      </c>
      <c r="E5860" s="334">
        <v>0</v>
      </c>
      <c r="F5860" s="334">
        <v>0</v>
      </c>
      <c r="G5860" s="334">
        <v>0</v>
      </c>
      <c r="H5860" s="334">
        <v>0</v>
      </c>
      <c r="I5860" s="334">
        <v>0</v>
      </c>
      <c r="J5860" s="334">
        <v>0</v>
      </c>
      <c r="K5860" s="334">
        <v>0</v>
      </c>
      <c r="L5860" s="334">
        <v>0</v>
      </c>
      <c r="M5860" s="334">
        <v>0</v>
      </c>
      <c r="N5860" s="334">
        <v>0</v>
      </c>
      <c r="O5860" s="334">
        <v>0</v>
      </c>
      <c r="P5860" s="334">
        <v>0</v>
      </c>
      <c r="Q5860" s="334">
        <v>0</v>
      </c>
      <c r="R5860" s="334">
        <v>0</v>
      </c>
      <c r="S5860" s="334">
        <v>0</v>
      </c>
      <c r="T5860" s="334">
        <v>0</v>
      </c>
      <c r="U5860" s="334">
        <v>0</v>
      </c>
      <c r="V5860" s="334">
        <v>0</v>
      </c>
      <c r="W5860" s="334">
        <v>0</v>
      </c>
      <c r="X5860" s="334">
        <v>0</v>
      </c>
      <c r="Y5860" s="334">
        <v>0</v>
      </c>
      <c r="Z5860" s="334">
        <v>0</v>
      </c>
      <c r="AA5860" s="334">
        <v>0</v>
      </c>
      <c r="AB5860" s="334">
        <v>0</v>
      </c>
      <c r="AD5860" s="334">
        <v>0</v>
      </c>
      <c r="AE5860" s="334">
        <f t="shared" si="917"/>
        <v>0</v>
      </c>
      <c r="AF5860" s="334">
        <f t="shared" si="918"/>
        <v>0</v>
      </c>
      <c r="AG5860" s="340">
        <f t="shared" si="919"/>
        <v>0</v>
      </c>
      <c r="AI5860" s="340">
        <f t="shared" ref="AI5860:AM5875" si="922">IF($C5860=AI$1,$AF5860,0)</f>
        <v>0</v>
      </c>
      <c r="AJ5860" s="340">
        <f t="shared" si="922"/>
        <v>0</v>
      </c>
      <c r="AK5860" s="340">
        <f t="shared" si="922"/>
        <v>0</v>
      </c>
      <c r="AL5860" s="340">
        <f t="shared" si="922"/>
        <v>0</v>
      </c>
      <c r="AM5860" s="340">
        <f t="shared" si="922"/>
        <v>0</v>
      </c>
    </row>
    <row r="5861" spans="1:39" x14ac:dyDescent="0.35">
      <c r="A5861" s="337">
        <v>27774</v>
      </c>
      <c r="B5861" s="338">
        <f t="shared" si="914"/>
        <v>1976</v>
      </c>
      <c r="C5861" s="338">
        <f t="shared" si="915"/>
        <v>1</v>
      </c>
      <c r="D5861" s="338">
        <f t="shared" si="916"/>
        <v>15</v>
      </c>
      <c r="E5861" s="334">
        <v>0</v>
      </c>
      <c r="F5861" s="334">
        <v>0</v>
      </c>
      <c r="G5861" s="334">
        <v>0</v>
      </c>
      <c r="H5861" s="334">
        <v>0</v>
      </c>
      <c r="I5861" s="334">
        <v>0</v>
      </c>
      <c r="J5861" s="334">
        <v>0</v>
      </c>
      <c r="K5861" s="334">
        <v>0</v>
      </c>
      <c r="L5861" s="334">
        <v>0</v>
      </c>
      <c r="M5861" s="334">
        <v>0</v>
      </c>
      <c r="N5861" s="334">
        <v>0</v>
      </c>
      <c r="O5861" s="334">
        <v>0</v>
      </c>
      <c r="P5861" s="334">
        <v>0</v>
      </c>
      <c r="Q5861" s="334">
        <v>0</v>
      </c>
      <c r="R5861" s="334">
        <v>0</v>
      </c>
      <c r="S5861" s="334">
        <v>0</v>
      </c>
      <c r="T5861" s="334">
        <v>0</v>
      </c>
      <c r="U5861" s="334">
        <v>0</v>
      </c>
      <c r="V5861" s="334">
        <v>0</v>
      </c>
      <c r="W5861" s="334">
        <v>0</v>
      </c>
      <c r="X5861" s="334">
        <v>0</v>
      </c>
      <c r="Y5861" s="334">
        <v>0</v>
      </c>
      <c r="Z5861" s="334">
        <v>0</v>
      </c>
      <c r="AA5861" s="334">
        <v>0</v>
      </c>
      <c r="AB5861" s="334">
        <v>0</v>
      </c>
      <c r="AD5861" s="334">
        <v>0</v>
      </c>
      <c r="AE5861" s="334">
        <f t="shared" si="917"/>
        <v>0</v>
      </c>
      <c r="AF5861" s="334">
        <f t="shared" si="918"/>
        <v>0</v>
      </c>
      <c r="AG5861" s="340">
        <f t="shared" si="919"/>
        <v>0</v>
      </c>
      <c r="AI5861" s="340">
        <f t="shared" si="922"/>
        <v>0</v>
      </c>
      <c r="AJ5861" s="340">
        <f t="shared" si="922"/>
        <v>0</v>
      </c>
      <c r="AK5861" s="340">
        <f t="shared" si="922"/>
        <v>0</v>
      </c>
      <c r="AL5861" s="340">
        <f t="shared" si="922"/>
        <v>0</v>
      </c>
      <c r="AM5861" s="340">
        <f t="shared" si="922"/>
        <v>0</v>
      </c>
    </row>
    <row r="5862" spans="1:39" x14ac:dyDescent="0.35">
      <c r="A5862" s="337">
        <v>27775</v>
      </c>
      <c r="B5862" s="338">
        <f t="shared" si="914"/>
        <v>1976</v>
      </c>
      <c r="C5862" s="338">
        <f t="shared" si="915"/>
        <v>1</v>
      </c>
      <c r="D5862" s="338">
        <f t="shared" si="916"/>
        <v>16</v>
      </c>
      <c r="E5862" s="334">
        <v>0</v>
      </c>
      <c r="F5862" s="334">
        <v>0</v>
      </c>
      <c r="G5862" s="334">
        <v>0</v>
      </c>
      <c r="H5862" s="334">
        <v>0</v>
      </c>
      <c r="I5862" s="334">
        <v>0</v>
      </c>
      <c r="J5862" s="334">
        <v>0</v>
      </c>
      <c r="K5862" s="334">
        <v>0</v>
      </c>
      <c r="L5862" s="334">
        <v>0</v>
      </c>
      <c r="M5862" s="334">
        <v>0</v>
      </c>
      <c r="N5862" s="334">
        <v>0</v>
      </c>
      <c r="O5862" s="334">
        <v>0</v>
      </c>
      <c r="P5862" s="334">
        <v>0</v>
      </c>
      <c r="Q5862" s="334">
        <v>0</v>
      </c>
      <c r="R5862" s="334">
        <v>0</v>
      </c>
      <c r="S5862" s="334">
        <v>0</v>
      </c>
      <c r="T5862" s="334">
        <v>0</v>
      </c>
      <c r="U5862" s="334">
        <v>0</v>
      </c>
      <c r="V5862" s="334">
        <v>0</v>
      </c>
      <c r="W5862" s="334">
        <v>0</v>
      </c>
      <c r="X5862" s="334">
        <v>0</v>
      </c>
      <c r="Y5862" s="334">
        <v>0</v>
      </c>
      <c r="Z5862" s="334">
        <v>0</v>
      </c>
      <c r="AA5862" s="334">
        <v>0</v>
      </c>
      <c r="AB5862" s="334">
        <v>0</v>
      </c>
      <c r="AD5862" s="334">
        <v>0</v>
      </c>
      <c r="AE5862" s="334">
        <f t="shared" si="917"/>
        <v>0</v>
      </c>
      <c r="AF5862" s="334">
        <f t="shared" si="918"/>
        <v>0</v>
      </c>
      <c r="AG5862" s="340">
        <f t="shared" si="919"/>
        <v>0</v>
      </c>
      <c r="AI5862" s="340">
        <f t="shared" si="922"/>
        <v>0</v>
      </c>
      <c r="AJ5862" s="340">
        <f t="shared" si="922"/>
        <v>0</v>
      </c>
      <c r="AK5862" s="340">
        <f t="shared" si="922"/>
        <v>0</v>
      </c>
      <c r="AL5862" s="340">
        <f t="shared" si="922"/>
        <v>0</v>
      </c>
      <c r="AM5862" s="340">
        <f t="shared" si="922"/>
        <v>0</v>
      </c>
    </row>
    <row r="5863" spans="1:39" x14ac:dyDescent="0.35">
      <c r="A5863" s="337">
        <v>27776</v>
      </c>
      <c r="B5863" s="338">
        <f t="shared" si="914"/>
        <v>1976</v>
      </c>
      <c r="C5863" s="338">
        <f t="shared" si="915"/>
        <v>1</v>
      </c>
      <c r="D5863" s="338">
        <f t="shared" si="916"/>
        <v>17</v>
      </c>
      <c r="E5863" s="334">
        <v>0</v>
      </c>
      <c r="F5863" s="334">
        <v>0</v>
      </c>
      <c r="G5863" s="334">
        <v>0</v>
      </c>
      <c r="H5863" s="334">
        <v>0</v>
      </c>
      <c r="I5863" s="334">
        <v>0</v>
      </c>
      <c r="J5863" s="334">
        <v>0</v>
      </c>
      <c r="K5863" s="334">
        <v>0</v>
      </c>
      <c r="L5863" s="334">
        <v>0</v>
      </c>
      <c r="M5863" s="334">
        <v>0</v>
      </c>
      <c r="N5863" s="334">
        <v>0</v>
      </c>
      <c r="O5863" s="334">
        <v>0</v>
      </c>
      <c r="P5863" s="334">
        <v>0</v>
      </c>
      <c r="Q5863" s="334">
        <v>0</v>
      </c>
      <c r="R5863" s="334">
        <v>0</v>
      </c>
      <c r="S5863" s="334">
        <v>0</v>
      </c>
      <c r="T5863" s="334">
        <v>0</v>
      </c>
      <c r="U5863" s="334">
        <v>0</v>
      </c>
      <c r="V5863" s="334">
        <v>0</v>
      </c>
      <c r="W5863" s="334">
        <v>0</v>
      </c>
      <c r="X5863" s="334">
        <v>0</v>
      </c>
      <c r="Y5863" s="334">
        <v>0</v>
      </c>
      <c r="Z5863" s="334">
        <v>0</v>
      </c>
      <c r="AA5863" s="334">
        <v>0</v>
      </c>
      <c r="AB5863" s="334">
        <v>0</v>
      </c>
      <c r="AD5863" s="334">
        <v>0</v>
      </c>
      <c r="AE5863" s="334">
        <f t="shared" si="917"/>
        <v>0</v>
      </c>
      <c r="AF5863" s="334">
        <f t="shared" si="918"/>
        <v>0</v>
      </c>
      <c r="AG5863" s="340">
        <f t="shared" si="919"/>
        <v>0</v>
      </c>
      <c r="AI5863" s="340">
        <f t="shared" si="922"/>
        <v>0</v>
      </c>
      <c r="AJ5863" s="340">
        <f t="shared" si="922"/>
        <v>0</v>
      </c>
      <c r="AK5863" s="340">
        <f t="shared" si="922"/>
        <v>0</v>
      </c>
      <c r="AL5863" s="340">
        <f t="shared" si="922"/>
        <v>0</v>
      </c>
      <c r="AM5863" s="340">
        <f t="shared" si="922"/>
        <v>0</v>
      </c>
    </row>
    <row r="5864" spans="1:39" x14ac:dyDescent="0.35">
      <c r="A5864" s="337">
        <v>27777</v>
      </c>
      <c r="B5864" s="338">
        <f t="shared" si="914"/>
        <v>1976</v>
      </c>
      <c r="C5864" s="338">
        <f t="shared" si="915"/>
        <v>1</v>
      </c>
      <c r="D5864" s="338">
        <f t="shared" si="916"/>
        <v>18</v>
      </c>
      <c r="E5864" s="334">
        <v>0</v>
      </c>
      <c r="F5864" s="334">
        <v>0</v>
      </c>
      <c r="G5864" s="334">
        <v>0</v>
      </c>
      <c r="H5864" s="334">
        <v>0</v>
      </c>
      <c r="I5864" s="334">
        <v>0</v>
      </c>
      <c r="J5864" s="334">
        <v>0</v>
      </c>
      <c r="K5864" s="334">
        <v>0</v>
      </c>
      <c r="L5864" s="334">
        <v>0</v>
      </c>
      <c r="M5864" s="334">
        <v>0</v>
      </c>
      <c r="N5864" s="334">
        <v>0</v>
      </c>
      <c r="O5864" s="334">
        <v>0</v>
      </c>
      <c r="P5864" s="334">
        <v>0</v>
      </c>
      <c r="Q5864" s="334">
        <v>0</v>
      </c>
      <c r="R5864" s="334">
        <v>0</v>
      </c>
      <c r="S5864" s="334">
        <v>0</v>
      </c>
      <c r="T5864" s="334">
        <v>0</v>
      </c>
      <c r="U5864" s="334">
        <v>0</v>
      </c>
      <c r="V5864" s="334">
        <v>0</v>
      </c>
      <c r="W5864" s="334">
        <v>0</v>
      </c>
      <c r="X5864" s="334">
        <v>0</v>
      </c>
      <c r="Y5864" s="334">
        <v>0</v>
      </c>
      <c r="Z5864" s="334">
        <v>0</v>
      </c>
      <c r="AA5864" s="334">
        <v>0</v>
      </c>
      <c r="AB5864" s="334">
        <v>0</v>
      </c>
      <c r="AD5864" s="334">
        <v>0</v>
      </c>
      <c r="AE5864" s="334">
        <f t="shared" si="917"/>
        <v>0</v>
      </c>
      <c r="AF5864" s="334">
        <f t="shared" si="918"/>
        <v>0</v>
      </c>
      <c r="AG5864" s="340">
        <f t="shared" si="919"/>
        <v>0</v>
      </c>
      <c r="AI5864" s="340">
        <f t="shared" si="922"/>
        <v>0</v>
      </c>
      <c r="AJ5864" s="340">
        <f t="shared" si="922"/>
        <v>0</v>
      </c>
      <c r="AK5864" s="340">
        <f t="shared" si="922"/>
        <v>0</v>
      </c>
      <c r="AL5864" s="340">
        <f t="shared" si="922"/>
        <v>0</v>
      </c>
      <c r="AM5864" s="340">
        <f t="shared" si="922"/>
        <v>0</v>
      </c>
    </row>
    <row r="5865" spans="1:39" x14ac:dyDescent="0.35">
      <c r="A5865" s="337">
        <v>27778</v>
      </c>
      <c r="B5865" s="338">
        <f t="shared" si="914"/>
        <v>1976</v>
      </c>
      <c r="C5865" s="338">
        <f t="shared" si="915"/>
        <v>1</v>
      </c>
      <c r="D5865" s="338">
        <f t="shared" si="916"/>
        <v>19</v>
      </c>
      <c r="E5865" s="334">
        <v>0</v>
      </c>
      <c r="F5865" s="334">
        <v>0</v>
      </c>
      <c r="G5865" s="334">
        <v>0</v>
      </c>
      <c r="H5865" s="334">
        <v>0</v>
      </c>
      <c r="I5865" s="334">
        <v>0</v>
      </c>
      <c r="J5865" s="334">
        <v>0</v>
      </c>
      <c r="K5865" s="334">
        <v>0</v>
      </c>
      <c r="L5865" s="334">
        <v>0</v>
      </c>
      <c r="M5865" s="334">
        <v>0</v>
      </c>
      <c r="N5865" s="334">
        <v>0</v>
      </c>
      <c r="O5865" s="334">
        <v>0</v>
      </c>
      <c r="P5865" s="334">
        <v>0</v>
      </c>
      <c r="Q5865" s="334">
        <v>0</v>
      </c>
      <c r="R5865" s="334">
        <v>0</v>
      </c>
      <c r="S5865" s="334">
        <v>0</v>
      </c>
      <c r="T5865" s="334">
        <v>0</v>
      </c>
      <c r="U5865" s="334">
        <v>0</v>
      </c>
      <c r="V5865" s="334">
        <v>0</v>
      </c>
      <c r="W5865" s="334">
        <v>0</v>
      </c>
      <c r="X5865" s="334">
        <v>0</v>
      </c>
      <c r="Y5865" s="334">
        <v>0</v>
      </c>
      <c r="Z5865" s="334">
        <v>0</v>
      </c>
      <c r="AA5865" s="334">
        <v>0</v>
      </c>
      <c r="AB5865" s="334">
        <v>0</v>
      </c>
      <c r="AD5865" s="334">
        <v>0</v>
      </c>
      <c r="AE5865" s="334">
        <f t="shared" si="917"/>
        <v>0</v>
      </c>
      <c r="AF5865" s="334">
        <f t="shared" si="918"/>
        <v>0</v>
      </c>
      <c r="AG5865" s="340">
        <f t="shared" si="919"/>
        <v>0</v>
      </c>
      <c r="AI5865" s="340">
        <f t="shared" si="922"/>
        <v>0</v>
      </c>
      <c r="AJ5865" s="340">
        <f t="shared" si="922"/>
        <v>0</v>
      </c>
      <c r="AK5865" s="340">
        <f t="shared" si="922"/>
        <v>0</v>
      </c>
      <c r="AL5865" s="340">
        <f t="shared" si="922"/>
        <v>0</v>
      </c>
      <c r="AM5865" s="340">
        <f t="shared" si="922"/>
        <v>0</v>
      </c>
    </row>
    <row r="5866" spans="1:39" x14ac:dyDescent="0.35">
      <c r="A5866" s="337">
        <v>27779</v>
      </c>
      <c r="B5866" s="338">
        <f t="shared" si="914"/>
        <v>1976</v>
      </c>
      <c r="C5866" s="338">
        <f t="shared" si="915"/>
        <v>1</v>
      </c>
      <c r="D5866" s="338">
        <f t="shared" si="916"/>
        <v>20</v>
      </c>
      <c r="E5866" s="334">
        <v>0</v>
      </c>
      <c r="F5866" s="334">
        <v>0</v>
      </c>
      <c r="G5866" s="334">
        <v>0</v>
      </c>
      <c r="H5866" s="334">
        <v>0</v>
      </c>
      <c r="I5866" s="334">
        <v>0</v>
      </c>
      <c r="J5866" s="334">
        <v>0</v>
      </c>
      <c r="K5866" s="334">
        <v>0</v>
      </c>
      <c r="L5866" s="334">
        <v>0</v>
      </c>
      <c r="M5866" s="334">
        <v>0</v>
      </c>
      <c r="N5866" s="334">
        <v>0</v>
      </c>
      <c r="O5866" s="334">
        <v>0</v>
      </c>
      <c r="P5866" s="334">
        <v>0</v>
      </c>
      <c r="Q5866" s="334">
        <v>0</v>
      </c>
      <c r="R5866" s="334">
        <v>0</v>
      </c>
      <c r="S5866" s="334">
        <v>0</v>
      </c>
      <c r="T5866" s="334">
        <v>0</v>
      </c>
      <c r="U5866" s="334">
        <v>0</v>
      </c>
      <c r="V5866" s="334">
        <v>0</v>
      </c>
      <c r="W5866" s="334">
        <v>0</v>
      </c>
      <c r="X5866" s="334">
        <v>0</v>
      </c>
      <c r="Y5866" s="334">
        <v>0</v>
      </c>
      <c r="Z5866" s="334">
        <v>0</v>
      </c>
      <c r="AA5866" s="334">
        <v>0</v>
      </c>
      <c r="AB5866" s="334">
        <v>0</v>
      </c>
      <c r="AD5866" s="334">
        <v>0</v>
      </c>
      <c r="AE5866" s="334">
        <f t="shared" si="917"/>
        <v>0</v>
      </c>
      <c r="AF5866" s="334">
        <f t="shared" si="918"/>
        <v>0</v>
      </c>
      <c r="AG5866" s="340">
        <f t="shared" si="919"/>
        <v>0</v>
      </c>
      <c r="AI5866" s="340">
        <f t="shared" si="922"/>
        <v>0</v>
      </c>
      <c r="AJ5866" s="340">
        <f t="shared" si="922"/>
        <v>0</v>
      </c>
      <c r="AK5866" s="340">
        <f t="shared" si="922"/>
        <v>0</v>
      </c>
      <c r="AL5866" s="340">
        <f t="shared" si="922"/>
        <v>0</v>
      </c>
      <c r="AM5866" s="340">
        <f t="shared" si="922"/>
        <v>0</v>
      </c>
    </row>
    <row r="5867" spans="1:39" x14ac:dyDescent="0.35">
      <c r="A5867" s="337">
        <v>27780</v>
      </c>
      <c r="B5867" s="338">
        <f t="shared" si="914"/>
        <v>1976</v>
      </c>
      <c r="C5867" s="338">
        <f t="shared" si="915"/>
        <v>1</v>
      </c>
      <c r="D5867" s="338">
        <f t="shared" si="916"/>
        <v>21</v>
      </c>
      <c r="E5867" s="334">
        <v>0</v>
      </c>
      <c r="F5867" s="334">
        <v>0</v>
      </c>
      <c r="G5867" s="334">
        <v>0</v>
      </c>
      <c r="H5867" s="334">
        <v>0</v>
      </c>
      <c r="I5867" s="334">
        <v>0</v>
      </c>
      <c r="J5867" s="334">
        <v>0</v>
      </c>
      <c r="K5867" s="334">
        <v>0</v>
      </c>
      <c r="L5867" s="334">
        <v>0</v>
      </c>
      <c r="M5867" s="334">
        <v>0</v>
      </c>
      <c r="N5867" s="334">
        <v>0</v>
      </c>
      <c r="O5867" s="334">
        <v>0</v>
      </c>
      <c r="P5867" s="334">
        <v>0</v>
      </c>
      <c r="Q5867" s="334">
        <v>0</v>
      </c>
      <c r="R5867" s="334">
        <v>0</v>
      </c>
      <c r="S5867" s="334">
        <v>0</v>
      </c>
      <c r="T5867" s="334">
        <v>0</v>
      </c>
      <c r="U5867" s="334">
        <v>0</v>
      </c>
      <c r="V5867" s="334">
        <v>0</v>
      </c>
      <c r="W5867" s="334">
        <v>0</v>
      </c>
      <c r="X5867" s="334">
        <v>0</v>
      </c>
      <c r="Y5867" s="334">
        <v>0</v>
      </c>
      <c r="Z5867" s="334">
        <v>0</v>
      </c>
      <c r="AA5867" s="334">
        <v>0</v>
      </c>
      <c r="AB5867" s="334">
        <v>0</v>
      </c>
      <c r="AD5867" s="334">
        <v>0</v>
      </c>
      <c r="AE5867" s="334">
        <f t="shared" si="917"/>
        <v>0</v>
      </c>
      <c r="AF5867" s="334">
        <f t="shared" si="918"/>
        <v>0</v>
      </c>
      <c r="AG5867" s="340">
        <f t="shared" si="919"/>
        <v>0</v>
      </c>
      <c r="AI5867" s="340">
        <f t="shared" si="922"/>
        <v>0</v>
      </c>
      <c r="AJ5867" s="340">
        <f t="shared" si="922"/>
        <v>0</v>
      </c>
      <c r="AK5867" s="340">
        <f t="shared" si="922"/>
        <v>0</v>
      </c>
      <c r="AL5867" s="340">
        <f t="shared" si="922"/>
        <v>0</v>
      </c>
      <c r="AM5867" s="340">
        <f t="shared" si="922"/>
        <v>0</v>
      </c>
    </row>
    <row r="5868" spans="1:39" x14ac:dyDescent="0.35">
      <c r="A5868" s="337">
        <v>27781</v>
      </c>
      <c r="B5868" s="338">
        <f t="shared" si="914"/>
        <v>1976</v>
      </c>
      <c r="C5868" s="338">
        <f t="shared" si="915"/>
        <v>1</v>
      </c>
      <c r="D5868" s="338">
        <f t="shared" si="916"/>
        <v>22</v>
      </c>
      <c r="E5868" s="334">
        <v>0</v>
      </c>
      <c r="F5868" s="334">
        <v>0</v>
      </c>
      <c r="G5868" s="334">
        <v>0</v>
      </c>
      <c r="H5868" s="334">
        <v>0</v>
      </c>
      <c r="I5868" s="334">
        <v>0</v>
      </c>
      <c r="J5868" s="334">
        <v>0</v>
      </c>
      <c r="K5868" s="334">
        <v>0</v>
      </c>
      <c r="L5868" s="334">
        <v>0</v>
      </c>
      <c r="M5868" s="334">
        <v>0</v>
      </c>
      <c r="N5868" s="334">
        <v>0</v>
      </c>
      <c r="O5868" s="334">
        <v>0</v>
      </c>
      <c r="P5868" s="334">
        <v>0</v>
      </c>
      <c r="Q5868" s="334">
        <v>0</v>
      </c>
      <c r="R5868" s="334">
        <v>0</v>
      </c>
      <c r="S5868" s="334">
        <v>0</v>
      </c>
      <c r="T5868" s="334">
        <v>0</v>
      </c>
      <c r="U5868" s="334">
        <v>0</v>
      </c>
      <c r="V5868" s="334">
        <v>0</v>
      </c>
      <c r="W5868" s="334">
        <v>0</v>
      </c>
      <c r="X5868" s="334">
        <v>0</v>
      </c>
      <c r="Y5868" s="334">
        <v>0</v>
      </c>
      <c r="Z5868" s="334">
        <v>0</v>
      </c>
      <c r="AA5868" s="334">
        <v>0</v>
      </c>
      <c r="AB5868" s="334">
        <v>0</v>
      </c>
      <c r="AD5868" s="334">
        <v>0</v>
      </c>
      <c r="AE5868" s="334">
        <f t="shared" si="917"/>
        <v>0</v>
      </c>
      <c r="AF5868" s="334">
        <f t="shared" si="918"/>
        <v>0</v>
      </c>
      <c r="AG5868" s="340">
        <f t="shared" si="919"/>
        <v>0</v>
      </c>
      <c r="AI5868" s="340">
        <f t="shared" si="922"/>
        <v>0</v>
      </c>
      <c r="AJ5868" s="340">
        <f t="shared" si="922"/>
        <v>0</v>
      </c>
      <c r="AK5868" s="340">
        <f t="shared" si="922"/>
        <v>0</v>
      </c>
      <c r="AL5868" s="340">
        <f t="shared" si="922"/>
        <v>0</v>
      </c>
      <c r="AM5868" s="340">
        <f t="shared" si="922"/>
        <v>0</v>
      </c>
    </row>
    <row r="5869" spans="1:39" x14ac:dyDescent="0.35">
      <c r="A5869" s="337">
        <v>27782</v>
      </c>
      <c r="B5869" s="338">
        <f t="shared" si="914"/>
        <v>1976</v>
      </c>
      <c r="C5869" s="338">
        <f t="shared" si="915"/>
        <v>1</v>
      </c>
      <c r="D5869" s="338">
        <f t="shared" si="916"/>
        <v>23</v>
      </c>
      <c r="E5869" s="334">
        <v>0</v>
      </c>
      <c r="F5869" s="334">
        <v>0</v>
      </c>
      <c r="G5869" s="334">
        <v>0</v>
      </c>
      <c r="H5869" s="334">
        <v>0</v>
      </c>
      <c r="I5869" s="334">
        <v>0.6</v>
      </c>
      <c r="J5869" s="334">
        <v>1.3</v>
      </c>
      <c r="K5869" s="334">
        <v>0.6</v>
      </c>
      <c r="L5869" s="334">
        <v>0</v>
      </c>
      <c r="M5869" s="334">
        <v>0</v>
      </c>
      <c r="N5869" s="334">
        <v>0</v>
      </c>
      <c r="O5869" s="334">
        <v>0</v>
      </c>
      <c r="P5869" s="334">
        <v>0</v>
      </c>
      <c r="Q5869" s="334">
        <v>0</v>
      </c>
      <c r="R5869" s="334">
        <v>0</v>
      </c>
      <c r="S5869" s="334">
        <v>0</v>
      </c>
      <c r="T5869" s="334">
        <v>0</v>
      </c>
      <c r="U5869" s="334">
        <v>0</v>
      </c>
      <c r="V5869" s="334">
        <v>0</v>
      </c>
      <c r="W5869" s="334">
        <v>0</v>
      </c>
      <c r="X5869" s="334">
        <v>0</v>
      </c>
      <c r="Y5869" s="334">
        <v>0</v>
      </c>
      <c r="Z5869" s="334">
        <v>0</v>
      </c>
      <c r="AA5869" s="334">
        <v>0</v>
      </c>
      <c r="AB5869" s="334">
        <v>0</v>
      </c>
      <c r="AD5869" s="334">
        <v>2.5</v>
      </c>
      <c r="AE5869" s="334">
        <f t="shared" si="917"/>
        <v>2.5</v>
      </c>
      <c r="AF5869" s="334">
        <f t="shared" si="918"/>
        <v>2.5</v>
      </c>
      <c r="AG5869" s="340">
        <f t="shared" si="919"/>
        <v>0</v>
      </c>
      <c r="AI5869" s="340">
        <f t="shared" si="922"/>
        <v>0</v>
      </c>
      <c r="AJ5869" s="340">
        <f t="shared" si="922"/>
        <v>0</v>
      </c>
      <c r="AK5869" s="340">
        <f t="shared" si="922"/>
        <v>0</v>
      </c>
      <c r="AL5869" s="340">
        <f t="shared" si="922"/>
        <v>0</v>
      </c>
      <c r="AM5869" s="340">
        <f t="shared" si="922"/>
        <v>0</v>
      </c>
    </row>
    <row r="5870" spans="1:39" x14ac:dyDescent="0.35">
      <c r="A5870" s="337">
        <v>27783</v>
      </c>
      <c r="B5870" s="338">
        <f t="shared" si="914"/>
        <v>1976</v>
      </c>
      <c r="C5870" s="338">
        <f t="shared" si="915"/>
        <v>1</v>
      </c>
      <c r="D5870" s="338">
        <f t="shared" si="916"/>
        <v>24</v>
      </c>
      <c r="E5870" s="334">
        <v>0</v>
      </c>
      <c r="F5870" s="334">
        <v>0</v>
      </c>
      <c r="G5870" s="334">
        <v>0</v>
      </c>
      <c r="H5870" s="334">
        <v>0</v>
      </c>
      <c r="I5870" s="334">
        <v>0</v>
      </c>
      <c r="J5870" s="334">
        <v>0</v>
      </c>
      <c r="K5870" s="334">
        <v>0</v>
      </c>
      <c r="L5870" s="334">
        <v>0</v>
      </c>
      <c r="M5870" s="334">
        <v>0</v>
      </c>
      <c r="N5870" s="334">
        <v>0</v>
      </c>
      <c r="O5870" s="334">
        <v>0</v>
      </c>
      <c r="P5870" s="334">
        <v>0.1</v>
      </c>
      <c r="Q5870" s="334">
        <v>0.1</v>
      </c>
      <c r="R5870" s="334">
        <v>0.1</v>
      </c>
      <c r="S5870" s="334">
        <v>0</v>
      </c>
      <c r="T5870" s="334">
        <v>0</v>
      </c>
      <c r="U5870" s="334">
        <v>0</v>
      </c>
      <c r="V5870" s="334">
        <v>0</v>
      </c>
      <c r="W5870" s="334">
        <v>0</v>
      </c>
      <c r="X5870" s="334">
        <v>0</v>
      </c>
      <c r="Y5870" s="334">
        <v>0</v>
      </c>
      <c r="Z5870" s="334">
        <v>0</v>
      </c>
      <c r="AA5870" s="334">
        <v>0</v>
      </c>
      <c r="AB5870" s="334">
        <v>0</v>
      </c>
      <c r="AD5870" s="334">
        <v>0.3</v>
      </c>
      <c r="AE5870" s="334">
        <f t="shared" si="917"/>
        <v>0.3</v>
      </c>
      <c r="AF5870" s="334">
        <f t="shared" si="918"/>
        <v>0.30000000000000004</v>
      </c>
      <c r="AG5870" s="340">
        <f t="shared" si="919"/>
        <v>5.5511151231257827E-17</v>
      </c>
      <c r="AI5870" s="340">
        <f t="shared" si="922"/>
        <v>0</v>
      </c>
      <c r="AJ5870" s="340">
        <f t="shared" si="922"/>
        <v>0</v>
      </c>
      <c r="AK5870" s="340">
        <f t="shared" si="922"/>
        <v>0</v>
      </c>
      <c r="AL5870" s="340">
        <f t="shared" si="922"/>
        <v>0</v>
      </c>
      <c r="AM5870" s="340">
        <f t="shared" si="922"/>
        <v>0</v>
      </c>
    </row>
    <row r="5871" spans="1:39" x14ac:dyDescent="0.35">
      <c r="A5871" s="337">
        <v>27784</v>
      </c>
      <c r="B5871" s="338">
        <f t="shared" si="914"/>
        <v>1976</v>
      </c>
      <c r="C5871" s="338">
        <f t="shared" si="915"/>
        <v>1</v>
      </c>
      <c r="D5871" s="338">
        <f t="shared" si="916"/>
        <v>25</v>
      </c>
      <c r="E5871" s="334">
        <v>0</v>
      </c>
      <c r="F5871" s="334">
        <v>0</v>
      </c>
      <c r="G5871" s="334">
        <v>0</v>
      </c>
      <c r="H5871" s="334">
        <v>0</v>
      </c>
      <c r="I5871" s="334">
        <v>0</v>
      </c>
      <c r="J5871" s="334">
        <v>0</v>
      </c>
      <c r="K5871" s="334">
        <v>0</v>
      </c>
      <c r="L5871" s="334">
        <v>0</v>
      </c>
      <c r="M5871" s="334">
        <v>0</v>
      </c>
      <c r="N5871" s="334">
        <v>0</v>
      </c>
      <c r="O5871" s="334">
        <v>0</v>
      </c>
      <c r="P5871" s="334">
        <v>0</v>
      </c>
      <c r="Q5871" s="334">
        <v>0</v>
      </c>
      <c r="R5871" s="334">
        <v>0</v>
      </c>
      <c r="S5871" s="334">
        <v>0</v>
      </c>
      <c r="T5871" s="334">
        <v>0</v>
      </c>
      <c r="U5871" s="334">
        <v>0</v>
      </c>
      <c r="V5871" s="334">
        <v>0</v>
      </c>
      <c r="W5871" s="334">
        <v>0</v>
      </c>
      <c r="X5871" s="334">
        <v>0</v>
      </c>
      <c r="Y5871" s="334">
        <v>0</v>
      </c>
      <c r="Z5871" s="334">
        <v>0</v>
      </c>
      <c r="AA5871" s="334">
        <v>0</v>
      </c>
      <c r="AB5871" s="334">
        <v>0</v>
      </c>
      <c r="AD5871" s="334">
        <v>0</v>
      </c>
      <c r="AE5871" s="334">
        <f t="shared" si="917"/>
        <v>0</v>
      </c>
      <c r="AF5871" s="334">
        <f t="shared" si="918"/>
        <v>0</v>
      </c>
      <c r="AG5871" s="340">
        <f t="shared" si="919"/>
        <v>0</v>
      </c>
      <c r="AI5871" s="340">
        <f t="shared" si="922"/>
        <v>0</v>
      </c>
      <c r="AJ5871" s="340">
        <f t="shared" si="922"/>
        <v>0</v>
      </c>
      <c r="AK5871" s="340">
        <f t="shared" si="922"/>
        <v>0</v>
      </c>
      <c r="AL5871" s="340">
        <f t="shared" si="922"/>
        <v>0</v>
      </c>
      <c r="AM5871" s="340">
        <f t="shared" si="922"/>
        <v>0</v>
      </c>
    </row>
    <row r="5872" spans="1:39" x14ac:dyDescent="0.35">
      <c r="A5872" s="337">
        <v>27785</v>
      </c>
      <c r="B5872" s="338">
        <f t="shared" si="914"/>
        <v>1976</v>
      </c>
      <c r="C5872" s="338">
        <f t="shared" si="915"/>
        <v>1</v>
      </c>
      <c r="D5872" s="338">
        <f t="shared" si="916"/>
        <v>26</v>
      </c>
      <c r="E5872" s="334">
        <v>0</v>
      </c>
      <c r="F5872" s="334">
        <v>0</v>
      </c>
      <c r="G5872" s="334">
        <v>0</v>
      </c>
      <c r="H5872" s="334">
        <v>0</v>
      </c>
      <c r="I5872" s="334">
        <v>0</v>
      </c>
      <c r="J5872" s="334">
        <v>0</v>
      </c>
      <c r="K5872" s="334">
        <v>0</v>
      </c>
      <c r="L5872" s="334">
        <v>0</v>
      </c>
      <c r="M5872" s="334">
        <v>0</v>
      </c>
      <c r="N5872" s="334">
        <v>0</v>
      </c>
      <c r="O5872" s="334">
        <v>0</v>
      </c>
      <c r="P5872" s="334">
        <v>0</v>
      </c>
      <c r="Q5872" s="334">
        <v>0</v>
      </c>
      <c r="R5872" s="334">
        <v>0</v>
      </c>
      <c r="S5872" s="334">
        <v>0</v>
      </c>
      <c r="T5872" s="334">
        <v>0</v>
      </c>
      <c r="U5872" s="334">
        <v>0</v>
      </c>
      <c r="V5872" s="334">
        <v>0</v>
      </c>
      <c r="W5872" s="334">
        <v>0</v>
      </c>
      <c r="X5872" s="334">
        <v>0</v>
      </c>
      <c r="Y5872" s="334">
        <v>0</v>
      </c>
      <c r="Z5872" s="334">
        <v>0</v>
      </c>
      <c r="AA5872" s="334">
        <v>0</v>
      </c>
      <c r="AB5872" s="334">
        <v>0</v>
      </c>
      <c r="AD5872" s="334">
        <v>0</v>
      </c>
      <c r="AE5872" s="334">
        <f t="shared" si="917"/>
        <v>0</v>
      </c>
      <c r="AF5872" s="334">
        <f t="shared" si="918"/>
        <v>0</v>
      </c>
      <c r="AG5872" s="340">
        <f t="shared" si="919"/>
        <v>0</v>
      </c>
      <c r="AI5872" s="340">
        <f t="shared" si="922"/>
        <v>0</v>
      </c>
      <c r="AJ5872" s="340">
        <f t="shared" si="922"/>
        <v>0</v>
      </c>
      <c r="AK5872" s="340">
        <f t="shared" si="922"/>
        <v>0</v>
      </c>
      <c r="AL5872" s="340">
        <f t="shared" si="922"/>
        <v>0</v>
      </c>
      <c r="AM5872" s="340">
        <f t="shared" si="922"/>
        <v>0</v>
      </c>
    </row>
    <row r="5873" spans="1:39" x14ac:dyDescent="0.35">
      <c r="A5873" s="337">
        <v>27786</v>
      </c>
      <c r="B5873" s="338">
        <f t="shared" si="914"/>
        <v>1976</v>
      </c>
      <c r="C5873" s="338">
        <f t="shared" si="915"/>
        <v>1</v>
      </c>
      <c r="D5873" s="338">
        <f t="shared" si="916"/>
        <v>27</v>
      </c>
      <c r="E5873" s="334">
        <v>0</v>
      </c>
      <c r="F5873" s="334">
        <v>0</v>
      </c>
      <c r="G5873" s="334">
        <v>0</v>
      </c>
      <c r="H5873" s="334">
        <v>0</v>
      </c>
      <c r="I5873" s="334">
        <v>0</v>
      </c>
      <c r="J5873" s="334">
        <v>0</v>
      </c>
      <c r="K5873" s="334">
        <v>0</v>
      </c>
      <c r="L5873" s="334">
        <v>0</v>
      </c>
      <c r="M5873" s="334">
        <v>0</v>
      </c>
      <c r="N5873" s="334">
        <v>0</v>
      </c>
      <c r="O5873" s="334">
        <v>0</v>
      </c>
      <c r="P5873" s="334">
        <v>0</v>
      </c>
      <c r="Q5873" s="334">
        <v>0</v>
      </c>
      <c r="R5873" s="334">
        <v>0</v>
      </c>
      <c r="S5873" s="334">
        <v>0</v>
      </c>
      <c r="T5873" s="334">
        <v>0</v>
      </c>
      <c r="U5873" s="334">
        <v>0</v>
      </c>
      <c r="V5873" s="334">
        <v>0</v>
      </c>
      <c r="W5873" s="334">
        <v>0</v>
      </c>
      <c r="X5873" s="334">
        <v>0</v>
      </c>
      <c r="Y5873" s="334">
        <v>0</v>
      </c>
      <c r="Z5873" s="334">
        <v>0</v>
      </c>
      <c r="AA5873" s="334">
        <v>0</v>
      </c>
      <c r="AB5873" s="334">
        <v>0</v>
      </c>
      <c r="AD5873" s="334">
        <v>0</v>
      </c>
      <c r="AE5873" s="334">
        <f t="shared" si="917"/>
        <v>0</v>
      </c>
      <c r="AF5873" s="334">
        <f t="shared" si="918"/>
        <v>0</v>
      </c>
      <c r="AG5873" s="340">
        <f t="shared" si="919"/>
        <v>0</v>
      </c>
      <c r="AI5873" s="340">
        <f t="shared" si="922"/>
        <v>0</v>
      </c>
      <c r="AJ5873" s="340">
        <f t="shared" si="922"/>
        <v>0</v>
      </c>
      <c r="AK5873" s="340">
        <f t="shared" si="922"/>
        <v>0</v>
      </c>
      <c r="AL5873" s="340">
        <f t="shared" si="922"/>
        <v>0</v>
      </c>
      <c r="AM5873" s="340">
        <f t="shared" si="922"/>
        <v>0</v>
      </c>
    </row>
    <row r="5874" spans="1:39" x14ac:dyDescent="0.35">
      <c r="A5874" s="337">
        <v>27787</v>
      </c>
      <c r="B5874" s="338">
        <f t="shared" si="914"/>
        <v>1976</v>
      </c>
      <c r="C5874" s="338">
        <f t="shared" si="915"/>
        <v>1</v>
      </c>
      <c r="D5874" s="338">
        <f t="shared" si="916"/>
        <v>28</v>
      </c>
      <c r="E5874" s="334">
        <v>0</v>
      </c>
      <c r="F5874" s="334">
        <v>0</v>
      </c>
      <c r="G5874" s="334">
        <v>0</v>
      </c>
      <c r="H5874" s="334">
        <v>0</v>
      </c>
      <c r="I5874" s="334">
        <v>0</v>
      </c>
      <c r="J5874" s="334">
        <v>0</v>
      </c>
      <c r="K5874" s="334">
        <v>0</v>
      </c>
      <c r="L5874" s="334">
        <v>0</v>
      </c>
      <c r="M5874" s="334">
        <v>0</v>
      </c>
      <c r="N5874" s="334">
        <v>0</v>
      </c>
      <c r="O5874" s="334">
        <v>0</v>
      </c>
      <c r="P5874" s="334">
        <v>0</v>
      </c>
      <c r="Q5874" s="334">
        <v>0</v>
      </c>
      <c r="R5874" s="334">
        <v>0</v>
      </c>
      <c r="S5874" s="334">
        <v>0</v>
      </c>
      <c r="T5874" s="334">
        <v>0</v>
      </c>
      <c r="U5874" s="334">
        <v>0</v>
      </c>
      <c r="V5874" s="334">
        <v>0</v>
      </c>
      <c r="W5874" s="334">
        <v>0</v>
      </c>
      <c r="X5874" s="334">
        <v>0</v>
      </c>
      <c r="Y5874" s="334">
        <v>0</v>
      </c>
      <c r="Z5874" s="334">
        <v>0</v>
      </c>
      <c r="AA5874" s="334">
        <v>0</v>
      </c>
      <c r="AB5874" s="334">
        <v>0</v>
      </c>
      <c r="AD5874" s="334">
        <v>0</v>
      </c>
      <c r="AE5874" s="334">
        <f t="shared" si="917"/>
        <v>0</v>
      </c>
      <c r="AF5874" s="334">
        <f t="shared" si="918"/>
        <v>0</v>
      </c>
      <c r="AG5874" s="340">
        <f t="shared" si="919"/>
        <v>0</v>
      </c>
      <c r="AI5874" s="340">
        <f t="shared" si="922"/>
        <v>0</v>
      </c>
      <c r="AJ5874" s="340">
        <f t="shared" si="922"/>
        <v>0</v>
      </c>
      <c r="AK5874" s="340">
        <f t="shared" si="922"/>
        <v>0</v>
      </c>
      <c r="AL5874" s="340">
        <f t="shared" si="922"/>
        <v>0</v>
      </c>
      <c r="AM5874" s="340">
        <f t="shared" si="922"/>
        <v>0</v>
      </c>
    </row>
    <row r="5875" spans="1:39" x14ac:dyDescent="0.35">
      <c r="A5875" s="337">
        <v>27788</v>
      </c>
      <c r="B5875" s="338">
        <f t="shared" si="914"/>
        <v>1976</v>
      </c>
      <c r="C5875" s="338">
        <f t="shared" si="915"/>
        <v>1</v>
      </c>
      <c r="D5875" s="338">
        <f t="shared" si="916"/>
        <v>29</v>
      </c>
      <c r="E5875" s="334">
        <v>0</v>
      </c>
      <c r="F5875" s="334">
        <v>0</v>
      </c>
      <c r="G5875" s="334">
        <v>0</v>
      </c>
      <c r="H5875" s="334">
        <v>0</v>
      </c>
      <c r="I5875" s="334">
        <v>0</v>
      </c>
      <c r="J5875" s="334">
        <v>0</v>
      </c>
      <c r="K5875" s="334">
        <v>0</v>
      </c>
      <c r="L5875" s="334">
        <v>0</v>
      </c>
      <c r="M5875" s="334">
        <v>0</v>
      </c>
      <c r="N5875" s="334">
        <v>0</v>
      </c>
      <c r="O5875" s="334">
        <v>0</v>
      </c>
      <c r="P5875" s="334">
        <v>0</v>
      </c>
      <c r="Q5875" s="334">
        <v>0</v>
      </c>
      <c r="R5875" s="334">
        <v>0</v>
      </c>
      <c r="S5875" s="334">
        <v>0</v>
      </c>
      <c r="T5875" s="334">
        <v>0</v>
      </c>
      <c r="U5875" s="334">
        <v>0</v>
      </c>
      <c r="V5875" s="334">
        <v>0</v>
      </c>
      <c r="W5875" s="334">
        <v>0</v>
      </c>
      <c r="X5875" s="334">
        <v>0</v>
      </c>
      <c r="Y5875" s="334">
        <v>0</v>
      </c>
      <c r="Z5875" s="334">
        <v>0</v>
      </c>
      <c r="AA5875" s="334">
        <v>0</v>
      </c>
      <c r="AB5875" s="334">
        <v>0</v>
      </c>
      <c r="AD5875" s="334">
        <v>0</v>
      </c>
      <c r="AE5875" s="334">
        <f t="shared" si="917"/>
        <v>0</v>
      </c>
      <c r="AF5875" s="334">
        <f t="shared" si="918"/>
        <v>0</v>
      </c>
      <c r="AG5875" s="340">
        <f t="shared" si="919"/>
        <v>0</v>
      </c>
      <c r="AI5875" s="340">
        <f t="shared" si="922"/>
        <v>0</v>
      </c>
      <c r="AJ5875" s="340">
        <f t="shared" si="922"/>
        <v>0</v>
      </c>
      <c r="AK5875" s="340">
        <f t="shared" si="922"/>
        <v>0</v>
      </c>
      <c r="AL5875" s="340">
        <f t="shared" si="922"/>
        <v>0</v>
      </c>
      <c r="AM5875" s="340">
        <f t="shared" si="922"/>
        <v>0</v>
      </c>
    </row>
    <row r="5876" spans="1:39" x14ac:dyDescent="0.35">
      <c r="A5876" s="337">
        <v>27789</v>
      </c>
      <c r="B5876" s="338">
        <f t="shared" si="914"/>
        <v>1976</v>
      </c>
      <c r="C5876" s="338">
        <f t="shared" si="915"/>
        <v>1</v>
      </c>
      <c r="D5876" s="338">
        <f t="shared" si="916"/>
        <v>30</v>
      </c>
      <c r="E5876" s="334">
        <v>0</v>
      </c>
      <c r="F5876" s="334">
        <v>0</v>
      </c>
      <c r="G5876" s="334">
        <v>0</v>
      </c>
      <c r="H5876" s="334">
        <v>0</v>
      </c>
      <c r="I5876" s="334">
        <v>0</v>
      </c>
      <c r="J5876" s="334">
        <v>0</v>
      </c>
      <c r="K5876" s="334">
        <v>0</v>
      </c>
      <c r="L5876" s="334">
        <v>0</v>
      </c>
      <c r="M5876" s="334">
        <v>0</v>
      </c>
      <c r="N5876" s="334">
        <v>0</v>
      </c>
      <c r="O5876" s="334">
        <v>0</v>
      </c>
      <c r="P5876" s="334">
        <v>0</v>
      </c>
      <c r="Q5876" s="334">
        <v>0</v>
      </c>
      <c r="R5876" s="334">
        <v>0</v>
      </c>
      <c r="S5876" s="334">
        <v>0</v>
      </c>
      <c r="T5876" s="334">
        <v>0</v>
      </c>
      <c r="U5876" s="334">
        <v>0</v>
      </c>
      <c r="V5876" s="334">
        <v>0</v>
      </c>
      <c r="W5876" s="334">
        <v>0</v>
      </c>
      <c r="X5876" s="334">
        <v>0</v>
      </c>
      <c r="Y5876" s="334">
        <v>0</v>
      </c>
      <c r="Z5876" s="334">
        <v>0</v>
      </c>
      <c r="AA5876" s="334">
        <v>0</v>
      </c>
      <c r="AB5876" s="334">
        <v>0</v>
      </c>
      <c r="AD5876" s="334">
        <v>0</v>
      </c>
      <c r="AE5876" s="334">
        <f t="shared" si="917"/>
        <v>0</v>
      </c>
      <c r="AF5876" s="334">
        <f t="shared" si="918"/>
        <v>0</v>
      </c>
      <c r="AG5876" s="340">
        <f t="shared" si="919"/>
        <v>0</v>
      </c>
      <c r="AI5876" s="340">
        <f t="shared" ref="AI5876:AM5891" si="923">IF($C5876=AI$1,$AF5876,0)</f>
        <v>0</v>
      </c>
      <c r="AJ5876" s="340">
        <f t="shared" si="923"/>
        <v>0</v>
      </c>
      <c r="AK5876" s="340">
        <f t="shared" si="923"/>
        <v>0</v>
      </c>
      <c r="AL5876" s="340">
        <f t="shared" si="923"/>
        <v>0</v>
      </c>
      <c r="AM5876" s="340">
        <f t="shared" si="923"/>
        <v>0</v>
      </c>
    </row>
    <row r="5877" spans="1:39" x14ac:dyDescent="0.35">
      <c r="A5877" s="337">
        <v>27790</v>
      </c>
      <c r="B5877" s="338">
        <f t="shared" si="914"/>
        <v>1976</v>
      </c>
      <c r="C5877" s="338">
        <f t="shared" si="915"/>
        <v>1</v>
      </c>
      <c r="D5877" s="338">
        <f t="shared" si="916"/>
        <v>31</v>
      </c>
      <c r="E5877" s="334">
        <v>0</v>
      </c>
      <c r="F5877" s="334">
        <v>0</v>
      </c>
      <c r="G5877" s="334">
        <v>0</v>
      </c>
      <c r="H5877" s="334">
        <v>0</v>
      </c>
      <c r="I5877" s="334">
        <v>0</v>
      </c>
      <c r="J5877" s="334">
        <v>0</v>
      </c>
      <c r="K5877" s="334">
        <v>0</v>
      </c>
      <c r="L5877" s="334">
        <v>0</v>
      </c>
      <c r="M5877" s="334">
        <v>0</v>
      </c>
      <c r="N5877" s="334">
        <v>0</v>
      </c>
      <c r="O5877" s="334">
        <v>0</v>
      </c>
      <c r="P5877" s="334">
        <v>0</v>
      </c>
      <c r="Q5877" s="334">
        <v>0</v>
      </c>
      <c r="R5877" s="334">
        <v>0</v>
      </c>
      <c r="S5877" s="334">
        <v>0</v>
      </c>
      <c r="T5877" s="334">
        <v>0</v>
      </c>
      <c r="U5877" s="334">
        <v>0</v>
      </c>
      <c r="V5877" s="334">
        <v>0</v>
      </c>
      <c r="W5877" s="334">
        <v>0</v>
      </c>
      <c r="X5877" s="334">
        <v>0</v>
      </c>
      <c r="Y5877" s="334">
        <v>0</v>
      </c>
      <c r="Z5877" s="334">
        <v>0</v>
      </c>
      <c r="AA5877" s="334">
        <v>0</v>
      </c>
      <c r="AB5877" s="334">
        <v>0</v>
      </c>
      <c r="AD5877" s="334">
        <v>0</v>
      </c>
      <c r="AE5877" s="334">
        <f t="shared" si="917"/>
        <v>0</v>
      </c>
      <c r="AF5877" s="334">
        <f t="shared" si="918"/>
        <v>0</v>
      </c>
      <c r="AG5877" s="340">
        <f t="shared" si="919"/>
        <v>0</v>
      </c>
      <c r="AI5877" s="340">
        <f t="shared" si="923"/>
        <v>0</v>
      </c>
      <c r="AJ5877" s="340">
        <f t="shared" si="923"/>
        <v>0</v>
      </c>
      <c r="AK5877" s="340">
        <f t="shared" si="923"/>
        <v>0</v>
      </c>
      <c r="AL5877" s="340">
        <f t="shared" si="923"/>
        <v>0</v>
      </c>
      <c r="AM5877" s="340">
        <f t="shared" si="923"/>
        <v>0</v>
      </c>
    </row>
    <row r="5878" spans="1:39" x14ac:dyDescent="0.35">
      <c r="A5878" s="337">
        <v>27791</v>
      </c>
      <c r="B5878" s="338">
        <f t="shared" si="914"/>
        <v>1976</v>
      </c>
      <c r="C5878" s="338">
        <f t="shared" si="915"/>
        <v>2</v>
      </c>
      <c r="D5878" s="338">
        <f t="shared" si="916"/>
        <v>1</v>
      </c>
      <c r="E5878" s="334">
        <v>0</v>
      </c>
      <c r="F5878" s="334">
        <v>0</v>
      </c>
      <c r="G5878" s="334">
        <v>0</v>
      </c>
      <c r="H5878" s="334">
        <v>0</v>
      </c>
      <c r="I5878" s="334">
        <v>0</v>
      </c>
      <c r="J5878" s="334">
        <v>0</v>
      </c>
      <c r="K5878" s="334">
        <v>0</v>
      </c>
      <c r="L5878" s="334">
        <v>0</v>
      </c>
      <c r="M5878" s="334">
        <v>0</v>
      </c>
      <c r="N5878" s="334">
        <v>0</v>
      </c>
      <c r="O5878" s="334">
        <v>0</v>
      </c>
      <c r="P5878" s="334">
        <v>0</v>
      </c>
      <c r="Q5878" s="334">
        <v>0</v>
      </c>
      <c r="R5878" s="334">
        <v>0</v>
      </c>
      <c r="S5878" s="334">
        <v>0</v>
      </c>
      <c r="T5878" s="334">
        <v>0</v>
      </c>
      <c r="U5878" s="334">
        <v>0</v>
      </c>
      <c r="V5878" s="334">
        <v>0</v>
      </c>
      <c r="W5878" s="334">
        <v>0</v>
      </c>
      <c r="X5878" s="334">
        <v>0</v>
      </c>
      <c r="Y5878" s="334">
        <v>0</v>
      </c>
      <c r="Z5878" s="334">
        <v>0</v>
      </c>
      <c r="AA5878" s="334">
        <v>0</v>
      </c>
      <c r="AB5878" s="334">
        <v>0</v>
      </c>
      <c r="AD5878" s="334">
        <v>0</v>
      </c>
      <c r="AE5878" s="334">
        <f t="shared" si="917"/>
        <v>0</v>
      </c>
      <c r="AF5878" s="334">
        <f t="shared" si="918"/>
        <v>0</v>
      </c>
      <c r="AG5878" s="340">
        <f t="shared" si="919"/>
        <v>0</v>
      </c>
      <c r="AI5878" s="340">
        <f t="shared" si="923"/>
        <v>0</v>
      </c>
      <c r="AJ5878" s="340">
        <f t="shared" si="923"/>
        <v>0</v>
      </c>
      <c r="AK5878" s="340">
        <f t="shared" si="923"/>
        <v>0</v>
      </c>
      <c r="AL5878" s="340">
        <f t="shared" si="923"/>
        <v>0</v>
      </c>
      <c r="AM5878" s="340">
        <f t="shared" si="923"/>
        <v>0</v>
      </c>
    </row>
    <row r="5879" spans="1:39" x14ac:dyDescent="0.35">
      <c r="A5879" s="337">
        <v>27792</v>
      </c>
      <c r="B5879" s="338">
        <f t="shared" si="914"/>
        <v>1976</v>
      </c>
      <c r="C5879" s="338">
        <f t="shared" si="915"/>
        <v>2</v>
      </c>
      <c r="D5879" s="338">
        <f t="shared" si="916"/>
        <v>2</v>
      </c>
      <c r="E5879" s="334">
        <v>0</v>
      </c>
      <c r="F5879" s="334">
        <v>0</v>
      </c>
      <c r="G5879" s="334">
        <v>0</v>
      </c>
      <c r="H5879" s="334">
        <v>0</v>
      </c>
      <c r="I5879" s="334">
        <v>0</v>
      </c>
      <c r="J5879" s="334">
        <v>0</v>
      </c>
      <c r="K5879" s="334">
        <v>0</v>
      </c>
      <c r="L5879" s="334">
        <v>0</v>
      </c>
      <c r="M5879" s="334">
        <v>0</v>
      </c>
      <c r="N5879" s="334">
        <v>0</v>
      </c>
      <c r="O5879" s="334">
        <v>0</v>
      </c>
      <c r="P5879" s="334">
        <v>0</v>
      </c>
      <c r="Q5879" s="334">
        <v>0</v>
      </c>
      <c r="R5879" s="334">
        <v>0</v>
      </c>
      <c r="S5879" s="334">
        <v>0</v>
      </c>
      <c r="T5879" s="334">
        <v>0</v>
      </c>
      <c r="U5879" s="334">
        <v>0</v>
      </c>
      <c r="V5879" s="334">
        <v>0</v>
      </c>
      <c r="W5879" s="334">
        <v>0</v>
      </c>
      <c r="X5879" s="334">
        <v>0</v>
      </c>
      <c r="Y5879" s="334">
        <v>0</v>
      </c>
      <c r="Z5879" s="334">
        <v>0</v>
      </c>
      <c r="AA5879" s="334">
        <v>0</v>
      </c>
      <c r="AB5879" s="334">
        <v>0</v>
      </c>
      <c r="AD5879" s="334">
        <v>0</v>
      </c>
      <c r="AE5879" s="334">
        <f t="shared" si="917"/>
        <v>0</v>
      </c>
      <c r="AF5879" s="334">
        <f t="shared" si="918"/>
        <v>0</v>
      </c>
      <c r="AG5879" s="340">
        <f t="shared" si="919"/>
        <v>0</v>
      </c>
      <c r="AI5879" s="340">
        <f t="shared" si="923"/>
        <v>0</v>
      </c>
      <c r="AJ5879" s="340">
        <f t="shared" si="923"/>
        <v>0</v>
      </c>
      <c r="AK5879" s="340">
        <f t="shared" si="923"/>
        <v>0</v>
      </c>
      <c r="AL5879" s="340">
        <f t="shared" si="923"/>
        <v>0</v>
      </c>
      <c r="AM5879" s="340">
        <f t="shared" si="923"/>
        <v>0</v>
      </c>
    </row>
    <row r="5880" spans="1:39" x14ac:dyDescent="0.35">
      <c r="A5880" s="337">
        <v>27793</v>
      </c>
      <c r="B5880" s="338">
        <f t="shared" si="914"/>
        <v>1976</v>
      </c>
      <c r="C5880" s="338">
        <f t="shared" si="915"/>
        <v>2</v>
      </c>
      <c r="D5880" s="338">
        <f t="shared" si="916"/>
        <v>3</v>
      </c>
      <c r="E5880" s="334">
        <v>0.1</v>
      </c>
      <c r="F5880" s="334">
        <v>0</v>
      </c>
      <c r="G5880" s="334">
        <v>0.1</v>
      </c>
      <c r="H5880" s="334">
        <v>0</v>
      </c>
      <c r="I5880" s="334">
        <v>0.1</v>
      </c>
      <c r="J5880" s="334">
        <v>0</v>
      </c>
      <c r="K5880" s="334">
        <v>0.1</v>
      </c>
      <c r="L5880" s="334">
        <v>0</v>
      </c>
      <c r="M5880" s="334">
        <v>0.1</v>
      </c>
      <c r="N5880" s="334">
        <v>0</v>
      </c>
      <c r="O5880" s="334">
        <v>0</v>
      </c>
      <c r="P5880" s="334">
        <v>0</v>
      </c>
      <c r="Q5880" s="334">
        <v>0</v>
      </c>
      <c r="R5880" s="334">
        <v>0</v>
      </c>
      <c r="S5880" s="334">
        <v>0</v>
      </c>
      <c r="T5880" s="334">
        <v>0</v>
      </c>
      <c r="U5880" s="334">
        <v>0</v>
      </c>
      <c r="V5880" s="334">
        <v>0</v>
      </c>
      <c r="W5880" s="334">
        <v>0</v>
      </c>
      <c r="X5880" s="334">
        <v>0</v>
      </c>
      <c r="Y5880" s="334">
        <v>0</v>
      </c>
      <c r="Z5880" s="334">
        <v>0</v>
      </c>
      <c r="AA5880" s="334">
        <v>0</v>
      </c>
      <c r="AB5880" s="334">
        <v>0</v>
      </c>
      <c r="AD5880" s="334">
        <v>0.5</v>
      </c>
      <c r="AE5880" s="334">
        <f t="shared" si="917"/>
        <v>0.5</v>
      </c>
      <c r="AF5880" s="334">
        <f t="shared" si="918"/>
        <v>0.5</v>
      </c>
      <c r="AG5880" s="340">
        <f t="shared" si="919"/>
        <v>0</v>
      </c>
      <c r="AI5880" s="340">
        <f t="shared" si="923"/>
        <v>0</v>
      </c>
      <c r="AJ5880" s="340">
        <f t="shared" si="923"/>
        <v>0</v>
      </c>
      <c r="AK5880" s="340">
        <f t="shared" si="923"/>
        <v>0</v>
      </c>
      <c r="AL5880" s="340">
        <f t="shared" si="923"/>
        <v>0</v>
      </c>
      <c r="AM5880" s="340">
        <f t="shared" si="923"/>
        <v>0</v>
      </c>
    </row>
    <row r="5881" spans="1:39" x14ac:dyDescent="0.35">
      <c r="A5881" s="337">
        <v>27794</v>
      </c>
      <c r="B5881" s="338">
        <f t="shared" si="914"/>
        <v>1976</v>
      </c>
      <c r="C5881" s="338">
        <f t="shared" si="915"/>
        <v>2</v>
      </c>
      <c r="D5881" s="338">
        <f t="shared" si="916"/>
        <v>4</v>
      </c>
      <c r="E5881" s="334">
        <v>0</v>
      </c>
      <c r="F5881" s="334">
        <v>0</v>
      </c>
      <c r="G5881" s="334">
        <v>0.1</v>
      </c>
      <c r="H5881" s="334">
        <v>0</v>
      </c>
      <c r="I5881" s="334">
        <v>0</v>
      </c>
      <c r="J5881" s="334">
        <v>0</v>
      </c>
      <c r="K5881" s="334">
        <v>0.1</v>
      </c>
      <c r="L5881" s="334">
        <v>0</v>
      </c>
      <c r="M5881" s="334">
        <v>0</v>
      </c>
      <c r="N5881" s="334">
        <v>0</v>
      </c>
      <c r="O5881" s="334">
        <v>0</v>
      </c>
      <c r="P5881" s="334">
        <v>0.1</v>
      </c>
      <c r="Q5881" s="334">
        <v>0</v>
      </c>
      <c r="R5881" s="334">
        <v>0</v>
      </c>
      <c r="S5881" s="334">
        <v>0</v>
      </c>
      <c r="T5881" s="334">
        <v>0</v>
      </c>
      <c r="U5881" s="334">
        <v>0</v>
      </c>
      <c r="V5881" s="334">
        <v>0</v>
      </c>
      <c r="W5881" s="334">
        <v>0</v>
      </c>
      <c r="X5881" s="334">
        <v>0</v>
      </c>
      <c r="Y5881" s="334">
        <v>0</v>
      </c>
      <c r="Z5881" s="334">
        <v>0</v>
      </c>
      <c r="AA5881" s="334">
        <v>0</v>
      </c>
      <c r="AB5881" s="334">
        <v>0</v>
      </c>
      <c r="AD5881" s="334">
        <v>0.3</v>
      </c>
      <c r="AE5881" s="334">
        <f t="shared" si="917"/>
        <v>0.3</v>
      </c>
      <c r="AF5881" s="334">
        <f t="shared" si="918"/>
        <v>0.30000000000000004</v>
      </c>
      <c r="AG5881" s="340">
        <f t="shared" si="919"/>
        <v>5.5511151231257827E-17</v>
      </c>
      <c r="AI5881" s="340">
        <f t="shared" si="923"/>
        <v>0</v>
      </c>
      <c r="AJ5881" s="340">
        <f t="shared" si="923"/>
        <v>0</v>
      </c>
      <c r="AK5881" s="340">
        <f t="shared" si="923"/>
        <v>0</v>
      </c>
      <c r="AL5881" s="340">
        <f t="shared" si="923"/>
        <v>0</v>
      </c>
      <c r="AM5881" s="340">
        <f t="shared" si="923"/>
        <v>0</v>
      </c>
    </row>
    <row r="5882" spans="1:39" x14ac:dyDescent="0.35">
      <c r="A5882" s="337">
        <v>27795</v>
      </c>
      <c r="B5882" s="338">
        <f t="shared" si="914"/>
        <v>1976</v>
      </c>
      <c r="C5882" s="338">
        <f t="shared" si="915"/>
        <v>2</v>
      </c>
      <c r="D5882" s="338">
        <f t="shared" si="916"/>
        <v>5</v>
      </c>
      <c r="E5882" s="334">
        <v>0</v>
      </c>
      <c r="F5882" s="334">
        <v>0</v>
      </c>
      <c r="G5882" s="334">
        <v>0</v>
      </c>
      <c r="H5882" s="334">
        <v>0</v>
      </c>
      <c r="I5882" s="334">
        <v>0</v>
      </c>
      <c r="J5882" s="334">
        <v>0</v>
      </c>
      <c r="K5882" s="334">
        <v>0</v>
      </c>
      <c r="L5882" s="334">
        <v>0</v>
      </c>
      <c r="M5882" s="334">
        <v>0</v>
      </c>
      <c r="N5882" s="334">
        <v>0</v>
      </c>
      <c r="O5882" s="334">
        <v>0</v>
      </c>
      <c r="P5882" s="334">
        <v>0</v>
      </c>
      <c r="Q5882" s="334">
        <v>0</v>
      </c>
      <c r="R5882" s="334">
        <v>0</v>
      </c>
      <c r="S5882" s="334">
        <v>0</v>
      </c>
      <c r="T5882" s="334">
        <v>0</v>
      </c>
      <c r="U5882" s="334">
        <v>0</v>
      </c>
      <c r="V5882" s="334">
        <v>0</v>
      </c>
      <c r="W5882" s="334">
        <v>0</v>
      </c>
      <c r="X5882" s="334">
        <v>0</v>
      </c>
      <c r="Y5882" s="334">
        <v>0</v>
      </c>
      <c r="Z5882" s="334">
        <v>0</v>
      </c>
      <c r="AA5882" s="334">
        <v>0</v>
      </c>
      <c r="AB5882" s="334">
        <v>0</v>
      </c>
      <c r="AD5882" s="334">
        <v>0</v>
      </c>
      <c r="AE5882" s="334">
        <f t="shared" si="917"/>
        <v>0</v>
      </c>
      <c r="AF5882" s="334">
        <f t="shared" si="918"/>
        <v>0</v>
      </c>
      <c r="AG5882" s="340">
        <f t="shared" si="919"/>
        <v>0</v>
      </c>
      <c r="AI5882" s="340">
        <f t="shared" si="923"/>
        <v>0</v>
      </c>
      <c r="AJ5882" s="340">
        <f t="shared" si="923"/>
        <v>0</v>
      </c>
      <c r="AK5882" s="340">
        <f t="shared" si="923"/>
        <v>0</v>
      </c>
      <c r="AL5882" s="340">
        <f t="shared" si="923"/>
        <v>0</v>
      </c>
      <c r="AM5882" s="340">
        <f t="shared" si="923"/>
        <v>0</v>
      </c>
    </row>
    <row r="5883" spans="1:39" x14ac:dyDescent="0.35">
      <c r="A5883" s="337">
        <v>27796</v>
      </c>
      <c r="B5883" s="338">
        <f t="shared" si="914"/>
        <v>1976</v>
      </c>
      <c r="C5883" s="338">
        <f t="shared" si="915"/>
        <v>2</v>
      </c>
      <c r="D5883" s="338">
        <f t="shared" si="916"/>
        <v>6</v>
      </c>
      <c r="E5883" s="334">
        <v>0</v>
      </c>
      <c r="F5883" s="334">
        <v>0</v>
      </c>
      <c r="G5883" s="334">
        <v>0</v>
      </c>
      <c r="H5883" s="334">
        <v>0</v>
      </c>
      <c r="I5883" s="334">
        <v>0</v>
      </c>
      <c r="J5883" s="334">
        <v>0</v>
      </c>
      <c r="K5883" s="334">
        <v>0</v>
      </c>
      <c r="L5883" s="334">
        <v>0</v>
      </c>
      <c r="M5883" s="334">
        <v>0</v>
      </c>
      <c r="N5883" s="334">
        <v>0</v>
      </c>
      <c r="O5883" s="334">
        <v>0</v>
      </c>
      <c r="P5883" s="334">
        <v>0</v>
      </c>
      <c r="Q5883" s="334">
        <v>0</v>
      </c>
      <c r="R5883" s="334">
        <v>0</v>
      </c>
      <c r="S5883" s="334">
        <v>0</v>
      </c>
      <c r="T5883" s="334">
        <v>0</v>
      </c>
      <c r="U5883" s="334">
        <v>0</v>
      </c>
      <c r="V5883" s="334">
        <v>0</v>
      </c>
      <c r="W5883" s="334">
        <v>0</v>
      </c>
      <c r="X5883" s="334">
        <v>0</v>
      </c>
      <c r="Y5883" s="334">
        <v>0</v>
      </c>
      <c r="Z5883" s="334">
        <v>0</v>
      </c>
      <c r="AA5883" s="334">
        <v>0</v>
      </c>
      <c r="AB5883" s="334">
        <v>0</v>
      </c>
      <c r="AD5883" s="334">
        <v>0</v>
      </c>
      <c r="AE5883" s="334">
        <f t="shared" si="917"/>
        <v>0</v>
      </c>
      <c r="AF5883" s="334">
        <f t="shared" si="918"/>
        <v>0</v>
      </c>
      <c r="AG5883" s="340">
        <f t="shared" si="919"/>
        <v>0</v>
      </c>
      <c r="AI5883" s="340">
        <f t="shared" si="923"/>
        <v>0</v>
      </c>
      <c r="AJ5883" s="340">
        <f t="shared" si="923"/>
        <v>0</v>
      </c>
      <c r="AK5883" s="340">
        <f t="shared" si="923"/>
        <v>0</v>
      </c>
      <c r="AL5883" s="340">
        <f t="shared" si="923"/>
        <v>0</v>
      </c>
      <c r="AM5883" s="340">
        <f t="shared" si="923"/>
        <v>0</v>
      </c>
    </row>
    <row r="5884" spans="1:39" x14ac:dyDescent="0.35">
      <c r="A5884" s="337">
        <v>27797</v>
      </c>
      <c r="B5884" s="338">
        <f t="shared" si="914"/>
        <v>1976</v>
      </c>
      <c r="C5884" s="338">
        <f t="shared" si="915"/>
        <v>2</v>
      </c>
      <c r="D5884" s="338">
        <f t="shared" si="916"/>
        <v>7</v>
      </c>
      <c r="E5884" s="334">
        <v>0</v>
      </c>
      <c r="F5884" s="334">
        <v>0</v>
      </c>
      <c r="G5884" s="334">
        <v>0</v>
      </c>
      <c r="H5884" s="334">
        <v>0</v>
      </c>
      <c r="I5884" s="334">
        <v>0</v>
      </c>
      <c r="J5884" s="334">
        <v>0</v>
      </c>
      <c r="K5884" s="334">
        <v>0</v>
      </c>
      <c r="L5884" s="334">
        <v>0</v>
      </c>
      <c r="M5884" s="334">
        <v>0</v>
      </c>
      <c r="N5884" s="334">
        <v>0</v>
      </c>
      <c r="O5884" s="334">
        <v>0</v>
      </c>
      <c r="P5884" s="334">
        <v>0</v>
      </c>
      <c r="Q5884" s="334">
        <v>0</v>
      </c>
      <c r="R5884" s="334">
        <v>0</v>
      </c>
      <c r="S5884" s="334">
        <v>0</v>
      </c>
      <c r="T5884" s="334">
        <v>0</v>
      </c>
      <c r="U5884" s="334">
        <v>0</v>
      </c>
      <c r="V5884" s="334">
        <v>0</v>
      </c>
      <c r="W5884" s="334">
        <v>0</v>
      </c>
      <c r="X5884" s="334">
        <v>0</v>
      </c>
      <c r="Y5884" s="334">
        <v>0</v>
      </c>
      <c r="Z5884" s="334">
        <v>0</v>
      </c>
      <c r="AA5884" s="334">
        <v>0</v>
      </c>
      <c r="AB5884" s="334">
        <v>0</v>
      </c>
      <c r="AD5884" s="334">
        <v>0</v>
      </c>
      <c r="AE5884" s="334">
        <f t="shared" si="917"/>
        <v>0</v>
      </c>
      <c r="AF5884" s="334">
        <f t="shared" si="918"/>
        <v>0</v>
      </c>
      <c r="AG5884" s="340">
        <f t="shared" si="919"/>
        <v>0</v>
      </c>
      <c r="AI5884" s="340">
        <f t="shared" si="923"/>
        <v>0</v>
      </c>
      <c r="AJ5884" s="340">
        <f t="shared" si="923"/>
        <v>0</v>
      </c>
      <c r="AK5884" s="340">
        <f t="shared" si="923"/>
        <v>0</v>
      </c>
      <c r="AL5884" s="340">
        <f t="shared" si="923"/>
        <v>0</v>
      </c>
      <c r="AM5884" s="340">
        <f t="shared" si="923"/>
        <v>0</v>
      </c>
    </row>
    <row r="5885" spans="1:39" x14ac:dyDescent="0.35">
      <c r="A5885" s="337">
        <v>27798</v>
      </c>
      <c r="B5885" s="338">
        <f t="shared" si="914"/>
        <v>1976</v>
      </c>
      <c r="C5885" s="338">
        <f t="shared" si="915"/>
        <v>2</v>
      </c>
      <c r="D5885" s="338">
        <f t="shared" si="916"/>
        <v>8</v>
      </c>
      <c r="E5885" s="334">
        <v>0</v>
      </c>
      <c r="F5885" s="334">
        <v>0</v>
      </c>
      <c r="G5885" s="334">
        <v>0</v>
      </c>
      <c r="H5885" s="334">
        <v>0</v>
      </c>
      <c r="I5885" s="334">
        <v>0</v>
      </c>
      <c r="J5885" s="334">
        <v>0</v>
      </c>
      <c r="K5885" s="334">
        <v>0</v>
      </c>
      <c r="L5885" s="334">
        <v>0</v>
      </c>
      <c r="M5885" s="334">
        <v>0</v>
      </c>
      <c r="N5885" s="334">
        <v>0</v>
      </c>
      <c r="O5885" s="334">
        <v>0</v>
      </c>
      <c r="P5885" s="334">
        <v>0</v>
      </c>
      <c r="Q5885" s="334">
        <v>0</v>
      </c>
      <c r="R5885" s="334">
        <v>0</v>
      </c>
      <c r="S5885" s="334">
        <v>0</v>
      </c>
      <c r="T5885" s="334">
        <v>0</v>
      </c>
      <c r="U5885" s="334">
        <v>0</v>
      </c>
      <c r="V5885" s="334">
        <v>0</v>
      </c>
      <c r="W5885" s="334">
        <v>0</v>
      </c>
      <c r="X5885" s="334">
        <v>0</v>
      </c>
      <c r="Y5885" s="334">
        <v>0</v>
      </c>
      <c r="Z5885" s="334">
        <v>0</v>
      </c>
      <c r="AA5885" s="334">
        <v>0</v>
      </c>
      <c r="AB5885" s="334">
        <v>0</v>
      </c>
      <c r="AD5885" s="334">
        <v>0</v>
      </c>
      <c r="AE5885" s="334">
        <f t="shared" si="917"/>
        <v>0</v>
      </c>
      <c r="AF5885" s="334">
        <f t="shared" si="918"/>
        <v>0</v>
      </c>
      <c r="AG5885" s="340">
        <f t="shared" si="919"/>
        <v>0</v>
      </c>
      <c r="AI5885" s="340">
        <f t="shared" si="923"/>
        <v>0</v>
      </c>
      <c r="AJ5885" s="340">
        <f t="shared" si="923"/>
        <v>0</v>
      </c>
      <c r="AK5885" s="340">
        <f t="shared" si="923"/>
        <v>0</v>
      </c>
      <c r="AL5885" s="340">
        <f t="shared" si="923"/>
        <v>0</v>
      </c>
      <c r="AM5885" s="340">
        <f t="shared" si="923"/>
        <v>0</v>
      </c>
    </row>
    <row r="5886" spans="1:39" x14ac:dyDescent="0.35">
      <c r="A5886" s="337">
        <v>27799</v>
      </c>
      <c r="B5886" s="338">
        <f t="shared" si="914"/>
        <v>1976</v>
      </c>
      <c r="C5886" s="338">
        <f t="shared" si="915"/>
        <v>2</v>
      </c>
      <c r="D5886" s="338">
        <f t="shared" si="916"/>
        <v>9</v>
      </c>
      <c r="E5886" s="334">
        <v>0</v>
      </c>
      <c r="F5886" s="334">
        <v>0</v>
      </c>
      <c r="G5886" s="334">
        <v>0</v>
      </c>
      <c r="H5886" s="334">
        <v>0</v>
      </c>
      <c r="I5886" s="334">
        <v>0</v>
      </c>
      <c r="J5886" s="334">
        <v>0</v>
      </c>
      <c r="K5886" s="334">
        <v>0</v>
      </c>
      <c r="L5886" s="334">
        <v>0</v>
      </c>
      <c r="M5886" s="334">
        <v>0</v>
      </c>
      <c r="N5886" s="334">
        <v>0</v>
      </c>
      <c r="O5886" s="334">
        <v>0</v>
      </c>
      <c r="P5886" s="334">
        <v>0</v>
      </c>
      <c r="Q5886" s="334">
        <v>0</v>
      </c>
      <c r="R5886" s="334">
        <v>0</v>
      </c>
      <c r="S5886" s="334">
        <v>0</v>
      </c>
      <c r="T5886" s="334">
        <v>0</v>
      </c>
      <c r="U5886" s="334">
        <v>0</v>
      </c>
      <c r="V5886" s="334">
        <v>0</v>
      </c>
      <c r="W5886" s="334">
        <v>0</v>
      </c>
      <c r="X5886" s="334">
        <v>0</v>
      </c>
      <c r="Y5886" s="334">
        <v>0</v>
      </c>
      <c r="Z5886" s="334">
        <v>0</v>
      </c>
      <c r="AA5886" s="334">
        <v>0</v>
      </c>
      <c r="AB5886" s="334">
        <v>0</v>
      </c>
      <c r="AD5886" s="334">
        <v>0</v>
      </c>
      <c r="AE5886" s="334">
        <f t="shared" si="917"/>
        <v>0</v>
      </c>
      <c r="AF5886" s="334">
        <f t="shared" si="918"/>
        <v>0</v>
      </c>
      <c r="AG5886" s="340">
        <f t="shared" si="919"/>
        <v>0</v>
      </c>
      <c r="AI5886" s="340">
        <f t="shared" si="923"/>
        <v>0</v>
      </c>
      <c r="AJ5886" s="340">
        <f t="shared" si="923"/>
        <v>0</v>
      </c>
      <c r="AK5886" s="340">
        <f t="shared" si="923"/>
        <v>0</v>
      </c>
      <c r="AL5886" s="340">
        <f t="shared" si="923"/>
        <v>0</v>
      </c>
      <c r="AM5886" s="340">
        <f t="shared" si="923"/>
        <v>0</v>
      </c>
    </row>
    <row r="5887" spans="1:39" x14ac:dyDescent="0.35">
      <c r="A5887" s="337">
        <v>27800</v>
      </c>
      <c r="B5887" s="338">
        <f t="shared" si="914"/>
        <v>1976</v>
      </c>
      <c r="C5887" s="338">
        <f t="shared" si="915"/>
        <v>2</v>
      </c>
      <c r="D5887" s="338">
        <f t="shared" si="916"/>
        <v>10</v>
      </c>
      <c r="E5887" s="334">
        <v>0.2</v>
      </c>
      <c r="F5887" s="334">
        <v>0.2</v>
      </c>
      <c r="G5887" s="334">
        <v>0.2</v>
      </c>
      <c r="H5887" s="334">
        <v>0.2</v>
      </c>
      <c r="I5887" s="334">
        <v>0.2</v>
      </c>
      <c r="J5887" s="334">
        <v>0.2</v>
      </c>
      <c r="K5887" s="334">
        <v>0.2</v>
      </c>
      <c r="L5887" s="334">
        <v>0.2</v>
      </c>
      <c r="M5887" s="334">
        <v>0.2</v>
      </c>
      <c r="N5887" s="334">
        <v>0.2</v>
      </c>
      <c r="O5887" s="334">
        <v>0</v>
      </c>
      <c r="P5887" s="334">
        <v>0</v>
      </c>
      <c r="Q5887" s="334">
        <v>0</v>
      </c>
      <c r="R5887" s="334">
        <v>0</v>
      </c>
      <c r="S5887" s="334">
        <v>0</v>
      </c>
      <c r="T5887" s="334">
        <v>0</v>
      </c>
      <c r="U5887" s="334">
        <v>0</v>
      </c>
      <c r="V5887" s="334">
        <v>0</v>
      </c>
      <c r="W5887" s="334">
        <v>0</v>
      </c>
      <c r="X5887" s="334">
        <v>0</v>
      </c>
      <c r="Y5887" s="334">
        <v>0</v>
      </c>
      <c r="Z5887" s="334">
        <v>0</v>
      </c>
      <c r="AA5887" s="334">
        <v>0</v>
      </c>
      <c r="AB5887" s="334">
        <v>0</v>
      </c>
      <c r="AD5887" s="334">
        <v>2</v>
      </c>
      <c r="AE5887" s="334">
        <f t="shared" si="917"/>
        <v>2</v>
      </c>
      <c r="AF5887" s="334">
        <f t="shared" si="918"/>
        <v>1.9999999999999998</v>
      </c>
      <c r="AG5887" s="340">
        <f t="shared" si="919"/>
        <v>2.2204460492503131E-16</v>
      </c>
      <c r="AI5887" s="340">
        <f t="shared" si="923"/>
        <v>0</v>
      </c>
      <c r="AJ5887" s="340">
        <f t="shared" si="923"/>
        <v>0</v>
      </c>
      <c r="AK5887" s="340">
        <f t="shared" si="923"/>
        <v>0</v>
      </c>
      <c r="AL5887" s="340">
        <f t="shared" si="923"/>
        <v>0</v>
      </c>
      <c r="AM5887" s="340">
        <f t="shared" si="923"/>
        <v>0</v>
      </c>
    </row>
    <row r="5888" spans="1:39" x14ac:dyDescent="0.35">
      <c r="A5888" s="337">
        <v>27801</v>
      </c>
      <c r="B5888" s="338">
        <f t="shared" si="914"/>
        <v>1976</v>
      </c>
      <c r="C5888" s="338">
        <f t="shared" si="915"/>
        <v>2</v>
      </c>
      <c r="D5888" s="338">
        <f t="shared" si="916"/>
        <v>11</v>
      </c>
      <c r="E5888" s="334">
        <v>0</v>
      </c>
      <c r="F5888" s="334">
        <v>0</v>
      </c>
      <c r="G5888" s="334">
        <v>0</v>
      </c>
      <c r="H5888" s="334">
        <v>0</v>
      </c>
      <c r="I5888" s="334">
        <v>0</v>
      </c>
      <c r="J5888" s="334">
        <v>0</v>
      </c>
      <c r="K5888" s="334">
        <v>0</v>
      </c>
      <c r="L5888" s="334">
        <v>0</v>
      </c>
      <c r="M5888" s="334">
        <v>0</v>
      </c>
      <c r="N5888" s="334">
        <v>0</v>
      </c>
      <c r="O5888" s="334">
        <v>0</v>
      </c>
      <c r="P5888" s="334">
        <v>0</v>
      </c>
      <c r="Q5888" s="334">
        <v>0</v>
      </c>
      <c r="R5888" s="334">
        <v>0</v>
      </c>
      <c r="S5888" s="334">
        <v>0</v>
      </c>
      <c r="T5888" s="334">
        <v>0</v>
      </c>
      <c r="U5888" s="334">
        <v>0</v>
      </c>
      <c r="V5888" s="334">
        <v>0</v>
      </c>
      <c r="W5888" s="334">
        <v>0</v>
      </c>
      <c r="X5888" s="334">
        <v>0</v>
      </c>
      <c r="Y5888" s="334">
        <v>0</v>
      </c>
      <c r="Z5888" s="334">
        <v>0</v>
      </c>
      <c r="AA5888" s="334">
        <v>0</v>
      </c>
      <c r="AB5888" s="334">
        <v>0</v>
      </c>
      <c r="AD5888" s="334">
        <v>0</v>
      </c>
      <c r="AE5888" s="334">
        <f t="shared" si="917"/>
        <v>0</v>
      </c>
      <c r="AF5888" s="334">
        <f t="shared" si="918"/>
        <v>0</v>
      </c>
      <c r="AG5888" s="340">
        <f t="shared" si="919"/>
        <v>0</v>
      </c>
      <c r="AI5888" s="340">
        <f t="shared" si="923"/>
        <v>0</v>
      </c>
      <c r="AJ5888" s="340">
        <f t="shared" si="923"/>
        <v>0</v>
      </c>
      <c r="AK5888" s="340">
        <f t="shared" si="923"/>
        <v>0</v>
      </c>
      <c r="AL5888" s="340">
        <f t="shared" si="923"/>
        <v>0</v>
      </c>
      <c r="AM5888" s="340">
        <f t="shared" si="923"/>
        <v>0</v>
      </c>
    </row>
    <row r="5889" spans="1:39" x14ac:dyDescent="0.35">
      <c r="A5889" s="337">
        <v>27802</v>
      </c>
      <c r="B5889" s="338">
        <f t="shared" si="914"/>
        <v>1976</v>
      </c>
      <c r="C5889" s="338">
        <f t="shared" si="915"/>
        <v>2</v>
      </c>
      <c r="D5889" s="338">
        <f t="shared" si="916"/>
        <v>12</v>
      </c>
      <c r="E5889" s="334">
        <v>0.2</v>
      </c>
      <c r="F5889" s="334">
        <v>0.1</v>
      </c>
      <c r="G5889" s="334">
        <v>0.2</v>
      </c>
      <c r="H5889" s="334">
        <v>0.1</v>
      </c>
      <c r="I5889" s="334">
        <v>0.2</v>
      </c>
      <c r="J5889" s="334">
        <v>0</v>
      </c>
      <c r="K5889" s="334">
        <v>0</v>
      </c>
      <c r="L5889" s="334">
        <v>0</v>
      </c>
      <c r="M5889" s="334">
        <v>0</v>
      </c>
      <c r="N5889" s="334">
        <v>0</v>
      </c>
      <c r="O5889" s="334">
        <v>0</v>
      </c>
      <c r="P5889" s="334">
        <v>0</v>
      </c>
      <c r="Q5889" s="334">
        <v>0</v>
      </c>
      <c r="R5889" s="334">
        <v>0</v>
      </c>
      <c r="S5889" s="334">
        <v>0</v>
      </c>
      <c r="T5889" s="334">
        <v>0</v>
      </c>
      <c r="U5889" s="334">
        <v>0</v>
      </c>
      <c r="V5889" s="334">
        <v>0</v>
      </c>
      <c r="W5889" s="334">
        <v>0</v>
      </c>
      <c r="X5889" s="334">
        <v>0</v>
      </c>
      <c r="Y5889" s="334">
        <v>0</v>
      </c>
      <c r="Z5889" s="334">
        <v>0</v>
      </c>
      <c r="AA5889" s="334">
        <v>0</v>
      </c>
      <c r="AB5889" s="334">
        <v>0</v>
      </c>
      <c r="AD5889" s="334">
        <v>0.8</v>
      </c>
      <c r="AE5889" s="334">
        <f t="shared" si="917"/>
        <v>0.8</v>
      </c>
      <c r="AF5889" s="334">
        <f t="shared" si="918"/>
        <v>0.8</v>
      </c>
      <c r="AG5889" s="340">
        <f t="shared" si="919"/>
        <v>0</v>
      </c>
      <c r="AI5889" s="340">
        <f t="shared" si="923"/>
        <v>0</v>
      </c>
      <c r="AJ5889" s="340">
        <f t="shared" si="923"/>
        <v>0</v>
      </c>
      <c r="AK5889" s="340">
        <f t="shared" si="923"/>
        <v>0</v>
      </c>
      <c r="AL5889" s="340">
        <f t="shared" si="923"/>
        <v>0</v>
      </c>
      <c r="AM5889" s="340">
        <f t="shared" si="923"/>
        <v>0</v>
      </c>
    </row>
    <row r="5890" spans="1:39" x14ac:dyDescent="0.35">
      <c r="A5890" s="337">
        <v>27803</v>
      </c>
      <c r="B5890" s="338">
        <f t="shared" si="914"/>
        <v>1976</v>
      </c>
      <c r="C5890" s="338">
        <f t="shared" si="915"/>
        <v>2</v>
      </c>
      <c r="D5890" s="338">
        <f t="shared" si="916"/>
        <v>13</v>
      </c>
      <c r="E5890" s="334">
        <v>0</v>
      </c>
      <c r="F5890" s="334">
        <v>0</v>
      </c>
      <c r="G5890" s="334">
        <v>0</v>
      </c>
      <c r="H5890" s="334">
        <v>0</v>
      </c>
      <c r="I5890" s="334">
        <v>0</v>
      </c>
      <c r="J5890" s="334">
        <v>0</v>
      </c>
      <c r="K5890" s="334">
        <v>0</v>
      </c>
      <c r="L5890" s="334">
        <v>0</v>
      </c>
      <c r="M5890" s="334">
        <v>0</v>
      </c>
      <c r="N5890" s="334">
        <v>0</v>
      </c>
      <c r="O5890" s="334">
        <v>0</v>
      </c>
      <c r="P5890" s="334">
        <v>0</v>
      </c>
      <c r="Q5890" s="334">
        <v>0</v>
      </c>
      <c r="R5890" s="334">
        <v>0</v>
      </c>
      <c r="S5890" s="334">
        <v>0</v>
      </c>
      <c r="T5890" s="334">
        <v>0</v>
      </c>
      <c r="U5890" s="334">
        <v>0</v>
      </c>
      <c r="V5890" s="334">
        <v>0</v>
      </c>
      <c r="W5890" s="334">
        <v>0</v>
      </c>
      <c r="X5890" s="334">
        <v>0</v>
      </c>
      <c r="Y5890" s="334">
        <v>0</v>
      </c>
      <c r="Z5890" s="334">
        <v>0</v>
      </c>
      <c r="AA5890" s="334">
        <v>0</v>
      </c>
      <c r="AB5890" s="334">
        <v>0</v>
      </c>
      <c r="AD5890" s="334">
        <v>0</v>
      </c>
      <c r="AE5890" s="334">
        <f t="shared" si="917"/>
        <v>0</v>
      </c>
      <c r="AF5890" s="334">
        <f t="shared" si="918"/>
        <v>0</v>
      </c>
      <c r="AG5890" s="340">
        <f t="shared" si="919"/>
        <v>0</v>
      </c>
      <c r="AI5890" s="340">
        <f t="shared" si="923"/>
        <v>0</v>
      </c>
      <c r="AJ5890" s="340">
        <f t="shared" si="923"/>
        <v>0</v>
      </c>
      <c r="AK5890" s="340">
        <f t="shared" si="923"/>
        <v>0</v>
      </c>
      <c r="AL5890" s="340">
        <f t="shared" si="923"/>
        <v>0</v>
      </c>
      <c r="AM5890" s="340">
        <f t="shared" si="923"/>
        <v>0</v>
      </c>
    </row>
    <row r="5891" spans="1:39" x14ac:dyDescent="0.35">
      <c r="A5891" s="337">
        <v>27804</v>
      </c>
      <c r="B5891" s="338">
        <f t="shared" si="914"/>
        <v>1976</v>
      </c>
      <c r="C5891" s="338">
        <f t="shared" si="915"/>
        <v>2</v>
      </c>
      <c r="D5891" s="338">
        <f t="shared" si="916"/>
        <v>14</v>
      </c>
      <c r="E5891" s="334">
        <v>0</v>
      </c>
      <c r="F5891" s="334">
        <v>0</v>
      </c>
      <c r="G5891" s="334">
        <v>0</v>
      </c>
      <c r="H5891" s="334">
        <v>0</v>
      </c>
      <c r="I5891" s="334">
        <v>0</v>
      </c>
      <c r="J5891" s="334">
        <v>0</v>
      </c>
      <c r="K5891" s="334">
        <v>0</v>
      </c>
      <c r="L5891" s="334">
        <v>0</v>
      </c>
      <c r="M5891" s="334">
        <v>0</v>
      </c>
      <c r="N5891" s="334">
        <v>0</v>
      </c>
      <c r="O5891" s="334">
        <v>0</v>
      </c>
      <c r="P5891" s="334">
        <v>0</v>
      </c>
      <c r="Q5891" s="334">
        <v>0</v>
      </c>
      <c r="R5891" s="334">
        <v>0</v>
      </c>
      <c r="S5891" s="334">
        <v>0</v>
      </c>
      <c r="T5891" s="334">
        <v>0</v>
      </c>
      <c r="U5891" s="334">
        <v>0</v>
      </c>
      <c r="V5891" s="334">
        <v>0</v>
      </c>
      <c r="W5891" s="334">
        <v>0</v>
      </c>
      <c r="X5891" s="334">
        <v>0</v>
      </c>
      <c r="Y5891" s="334">
        <v>0</v>
      </c>
      <c r="Z5891" s="334">
        <v>0</v>
      </c>
      <c r="AA5891" s="334">
        <v>0</v>
      </c>
      <c r="AB5891" s="334">
        <v>0</v>
      </c>
      <c r="AD5891" s="334">
        <v>0</v>
      </c>
      <c r="AE5891" s="334">
        <f t="shared" si="917"/>
        <v>0</v>
      </c>
      <c r="AF5891" s="334">
        <f t="shared" si="918"/>
        <v>0</v>
      </c>
      <c r="AG5891" s="340">
        <f t="shared" si="919"/>
        <v>0</v>
      </c>
      <c r="AI5891" s="340">
        <f t="shared" si="923"/>
        <v>0</v>
      </c>
      <c r="AJ5891" s="340">
        <f t="shared" si="923"/>
        <v>0</v>
      </c>
      <c r="AK5891" s="340">
        <f t="shared" si="923"/>
        <v>0</v>
      </c>
      <c r="AL5891" s="340">
        <f t="shared" si="923"/>
        <v>0</v>
      </c>
      <c r="AM5891" s="340">
        <f t="shared" si="923"/>
        <v>0</v>
      </c>
    </row>
    <row r="5892" spans="1:39" x14ac:dyDescent="0.35">
      <c r="A5892" s="337">
        <v>27805</v>
      </c>
      <c r="B5892" s="338">
        <f t="shared" ref="B5892:B5955" si="924">YEAR(A5892)</f>
        <v>1976</v>
      </c>
      <c r="C5892" s="338">
        <f t="shared" ref="C5892:C5955" si="925">MONTH(A5892)</f>
        <v>2</v>
      </c>
      <c r="D5892" s="338">
        <f t="shared" ref="D5892:D5955" si="926">DAY(A5892)</f>
        <v>15</v>
      </c>
      <c r="E5892" s="334">
        <v>0</v>
      </c>
      <c r="F5892" s="334">
        <v>0</v>
      </c>
      <c r="G5892" s="334">
        <v>0</v>
      </c>
      <c r="H5892" s="334">
        <v>0</v>
      </c>
      <c r="I5892" s="334">
        <v>0</v>
      </c>
      <c r="J5892" s="334">
        <v>0</v>
      </c>
      <c r="K5892" s="334">
        <v>0</v>
      </c>
      <c r="L5892" s="334">
        <v>0</v>
      </c>
      <c r="M5892" s="334">
        <v>0</v>
      </c>
      <c r="N5892" s="334">
        <v>0</v>
      </c>
      <c r="O5892" s="334">
        <v>0</v>
      </c>
      <c r="P5892" s="334">
        <v>0</v>
      </c>
      <c r="Q5892" s="334">
        <v>0</v>
      </c>
      <c r="R5892" s="334">
        <v>0</v>
      </c>
      <c r="S5892" s="334">
        <v>0</v>
      </c>
      <c r="T5892" s="334">
        <v>0</v>
      </c>
      <c r="U5892" s="334">
        <v>0</v>
      </c>
      <c r="V5892" s="334">
        <v>0</v>
      </c>
      <c r="W5892" s="334">
        <v>0</v>
      </c>
      <c r="X5892" s="334">
        <v>0</v>
      </c>
      <c r="Y5892" s="334">
        <v>0</v>
      </c>
      <c r="Z5892" s="334">
        <v>0</v>
      </c>
      <c r="AA5892" s="334">
        <v>0</v>
      </c>
      <c r="AB5892" s="334">
        <v>0</v>
      </c>
      <c r="AD5892" s="334">
        <v>0</v>
      </c>
      <c r="AE5892" s="334">
        <f t="shared" ref="AE5892:AE5955" si="927">AD5892</f>
        <v>0</v>
      </c>
      <c r="AF5892" s="334">
        <f t="shared" ref="AF5892:AF5955" si="928">SUM(E5892:AB5892)</f>
        <v>0</v>
      </c>
      <c r="AG5892" s="340">
        <f t="shared" ref="AG5892:AG5955" si="929">ABS(AF5892-AE5892)</f>
        <v>0</v>
      </c>
      <c r="AI5892" s="340">
        <f t="shared" ref="AI5892:AM5907" si="930">IF($C5892=AI$1,$AF5892,0)</f>
        <v>0</v>
      </c>
      <c r="AJ5892" s="340">
        <f t="shared" si="930"/>
        <v>0</v>
      </c>
      <c r="AK5892" s="340">
        <f t="shared" si="930"/>
        <v>0</v>
      </c>
      <c r="AL5892" s="340">
        <f t="shared" si="930"/>
        <v>0</v>
      </c>
      <c r="AM5892" s="340">
        <f t="shared" si="930"/>
        <v>0</v>
      </c>
    </row>
    <row r="5893" spans="1:39" x14ac:dyDescent="0.35">
      <c r="A5893" s="337">
        <v>27806</v>
      </c>
      <c r="B5893" s="338">
        <f t="shared" si="924"/>
        <v>1976</v>
      </c>
      <c r="C5893" s="338">
        <f t="shared" si="925"/>
        <v>2</v>
      </c>
      <c r="D5893" s="338">
        <f t="shared" si="926"/>
        <v>16</v>
      </c>
      <c r="E5893" s="334">
        <v>0</v>
      </c>
      <c r="F5893" s="334">
        <v>0</v>
      </c>
      <c r="G5893" s="334">
        <v>0</v>
      </c>
      <c r="H5893" s="334">
        <v>0</v>
      </c>
      <c r="I5893" s="334">
        <v>0</v>
      </c>
      <c r="J5893" s="334">
        <v>0</v>
      </c>
      <c r="K5893" s="334">
        <v>0</v>
      </c>
      <c r="L5893" s="334">
        <v>0</v>
      </c>
      <c r="M5893" s="334">
        <v>0</v>
      </c>
      <c r="N5893" s="334">
        <v>0</v>
      </c>
      <c r="O5893" s="334">
        <v>0</v>
      </c>
      <c r="P5893" s="334">
        <v>0</v>
      </c>
      <c r="Q5893" s="334">
        <v>0</v>
      </c>
      <c r="R5893" s="334">
        <v>0</v>
      </c>
      <c r="S5893" s="334">
        <v>0</v>
      </c>
      <c r="T5893" s="334">
        <v>0</v>
      </c>
      <c r="U5893" s="334">
        <v>0</v>
      </c>
      <c r="V5893" s="334">
        <v>0</v>
      </c>
      <c r="W5893" s="334">
        <v>0</v>
      </c>
      <c r="X5893" s="334">
        <v>0</v>
      </c>
      <c r="Y5893" s="334">
        <v>0.3</v>
      </c>
      <c r="Z5893" s="334">
        <v>0.4</v>
      </c>
      <c r="AA5893" s="334">
        <v>0.3</v>
      </c>
      <c r="AB5893" s="334">
        <v>0</v>
      </c>
      <c r="AD5893" s="334">
        <v>1</v>
      </c>
      <c r="AE5893" s="334">
        <f t="shared" si="927"/>
        <v>1</v>
      </c>
      <c r="AF5893" s="334">
        <f t="shared" si="928"/>
        <v>1</v>
      </c>
      <c r="AG5893" s="340">
        <f t="shared" si="929"/>
        <v>0</v>
      </c>
      <c r="AI5893" s="340">
        <f t="shared" si="930"/>
        <v>0</v>
      </c>
      <c r="AJ5893" s="340">
        <f t="shared" si="930"/>
        <v>0</v>
      </c>
      <c r="AK5893" s="340">
        <f t="shared" si="930"/>
        <v>0</v>
      </c>
      <c r="AL5893" s="340">
        <f t="shared" si="930"/>
        <v>0</v>
      </c>
      <c r="AM5893" s="340">
        <f t="shared" si="930"/>
        <v>0</v>
      </c>
    </row>
    <row r="5894" spans="1:39" x14ac:dyDescent="0.35">
      <c r="A5894" s="337">
        <v>27807</v>
      </c>
      <c r="B5894" s="338">
        <f t="shared" si="924"/>
        <v>1976</v>
      </c>
      <c r="C5894" s="338">
        <f t="shared" si="925"/>
        <v>2</v>
      </c>
      <c r="D5894" s="338">
        <f t="shared" si="926"/>
        <v>17</v>
      </c>
      <c r="E5894" s="334">
        <v>0</v>
      </c>
      <c r="F5894" s="334">
        <v>0</v>
      </c>
      <c r="G5894" s="334">
        <v>0</v>
      </c>
      <c r="H5894" s="334">
        <v>0</v>
      </c>
      <c r="I5894" s="334">
        <v>0</v>
      </c>
      <c r="J5894" s="334">
        <v>0</v>
      </c>
      <c r="K5894" s="334">
        <v>0</v>
      </c>
      <c r="L5894" s="334">
        <v>0</v>
      </c>
      <c r="M5894" s="334">
        <v>0</v>
      </c>
      <c r="N5894" s="334">
        <v>0</v>
      </c>
      <c r="O5894" s="334">
        <v>0</v>
      </c>
      <c r="P5894" s="334">
        <v>0</v>
      </c>
      <c r="Q5894" s="334">
        <v>0</v>
      </c>
      <c r="R5894" s="334">
        <v>0</v>
      </c>
      <c r="S5894" s="334">
        <v>0</v>
      </c>
      <c r="T5894" s="334">
        <v>0</v>
      </c>
      <c r="U5894" s="334">
        <v>0</v>
      </c>
      <c r="V5894" s="334">
        <v>0</v>
      </c>
      <c r="W5894" s="334">
        <v>0</v>
      </c>
      <c r="X5894" s="334">
        <v>0</v>
      </c>
      <c r="Y5894" s="334">
        <v>0</v>
      </c>
      <c r="Z5894" s="334">
        <v>0</v>
      </c>
      <c r="AA5894" s="334">
        <v>0</v>
      </c>
      <c r="AB5894" s="334">
        <v>0</v>
      </c>
      <c r="AD5894" s="334">
        <v>0</v>
      </c>
      <c r="AE5894" s="334">
        <f t="shared" si="927"/>
        <v>0</v>
      </c>
      <c r="AF5894" s="334">
        <f t="shared" si="928"/>
        <v>0</v>
      </c>
      <c r="AG5894" s="340">
        <f t="shared" si="929"/>
        <v>0</v>
      </c>
      <c r="AI5894" s="340">
        <f t="shared" si="930"/>
        <v>0</v>
      </c>
      <c r="AJ5894" s="340">
        <f t="shared" si="930"/>
        <v>0</v>
      </c>
      <c r="AK5894" s="340">
        <f t="shared" si="930"/>
        <v>0</v>
      </c>
      <c r="AL5894" s="340">
        <f t="shared" si="930"/>
        <v>0</v>
      </c>
      <c r="AM5894" s="340">
        <f t="shared" si="930"/>
        <v>0</v>
      </c>
    </row>
    <row r="5895" spans="1:39" x14ac:dyDescent="0.35">
      <c r="A5895" s="337">
        <v>27808</v>
      </c>
      <c r="B5895" s="338">
        <f t="shared" si="924"/>
        <v>1976</v>
      </c>
      <c r="C5895" s="338">
        <f t="shared" si="925"/>
        <v>2</v>
      </c>
      <c r="D5895" s="338">
        <f t="shared" si="926"/>
        <v>18</v>
      </c>
      <c r="E5895" s="334">
        <v>0</v>
      </c>
      <c r="F5895" s="334">
        <v>0</v>
      </c>
      <c r="G5895" s="334">
        <v>0</v>
      </c>
      <c r="H5895" s="334">
        <v>0</v>
      </c>
      <c r="I5895" s="334">
        <v>0</v>
      </c>
      <c r="J5895" s="334">
        <v>0</v>
      </c>
      <c r="K5895" s="334">
        <v>0</v>
      </c>
      <c r="L5895" s="334">
        <v>0</v>
      </c>
      <c r="M5895" s="334">
        <v>0</v>
      </c>
      <c r="N5895" s="334">
        <v>0</v>
      </c>
      <c r="O5895" s="334">
        <v>0</v>
      </c>
      <c r="P5895" s="334">
        <v>0</v>
      </c>
      <c r="Q5895" s="334">
        <v>0</v>
      </c>
      <c r="R5895" s="334">
        <v>0</v>
      </c>
      <c r="S5895" s="334">
        <v>0</v>
      </c>
      <c r="T5895" s="334">
        <v>0</v>
      </c>
      <c r="U5895" s="334">
        <v>0</v>
      </c>
      <c r="V5895" s="334">
        <v>0</v>
      </c>
      <c r="W5895" s="334">
        <v>0</v>
      </c>
      <c r="X5895" s="334">
        <v>0</v>
      </c>
      <c r="Y5895" s="334">
        <v>0</v>
      </c>
      <c r="Z5895" s="334">
        <v>0</v>
      </c>
      <c r="AA5895" s="334">
        <v>0</v>
      </c>
      <c r="AB5895" s="334">
        <v>0</v>
      </c>
      <c r="AD5895" s="334">
        <v>0</v>
      </c>
      <c r="AE5895" s="334">
        <f t="shared" si="927"/>
        <v>0</v>
      </c>
      <c r="AF5895" s="334">
        <f t="shared" si="928"/>
        <v>0</v>
      </c>
      <c r="AG5895" s="340">
        <f t="shared" si="929"/>
        <v>0</v>
      </c>
      <c r="AI5895" s="340">
        <f t="shared" si="930"/>
        <v>0</v>
      </c>
      <c r="AJ5895" s="340">
        <f t="shared" si="930"/>
        <v>0</v>
      </c>
      <c r="AK5895" s="340">
        <f t="shared" si="930"/>
        <v>0</v>
      </c>
      <c r="AL5895" s="340">
        <f t="shared" si="930"/>
        <v>0</v>
      </c>
      <c r="AM5895" s="340">
        <f t="shared" si="930"/>
        <v>0</v>
      </c>
    </row>
    <row r="5896" spans="1:39" x14ac:dyDescent="0.35">
      <c r="A5896" s="337">
        <v>27809</v>
      </c>
      <c r="B5896" s="338">
        <f t="shared" si="924"/>
        <v>1976</v>
      </c>
      <c r="C5896" s="338">
        <f t="shared" si="925"/>
        <v>2</v>
      </c>
      <c r="D5896" s="338">
        <f t="shared" si="926"/>
        <v>19</v>
      </c>
      <c r="E5896" s="334">
        <v>0</v>
      </c>
      <c r="F5896" s="334">
        <v>0</v>
      </c>
      <c r="G5896" s="334">
        <v>0</v>
      </c>
      <c r="H5896" s="334">
        <v>0</v>
      </c>
      <c r="I5896" s="334">
        <v>0</v>
      </c>
      <c r="J5896" s="334">
        <v>0</v>
      </c>
      <c r="K5896" s="334">
        <v>0</v>
      </c>
      <c r="L5896" s="334">
        <v>0</v>
      </c>
      <c r="M5896" s="334">
        <v>0</v>
      </c>
      <c r="N5896" s="334">
        <v>0</v>
      </c>
      <c r="O5896" s="334">
        <v>0</v>
      </c>
      <c r="P5896" s="334">
        <v>0</v>
      </c>
      <c r="Q5896" s="334">
        <v>0</v>
      </c>
      <c r="R5896" s="334">
        <v>0</v>
      </c>
      <c r="S5896" s="334">
        <v>0</v>
      </c>
      <c r="T5896" s="334">
        <v>0</v>
      </c>
      <c r="U5896" s="334">
        <v>0</v>
      </c>
      <c r="V5896" s="334">
        <v>0</v>
      </c>
      <c r="W5896" s="334">
        <v>0</v>
      </c>
      <c r="X5896" s="334">
        <v>0</v>
      </c>
      <c r="Y5896" s="334">
        <v>0</v>
      </c>
      <c r="Z5896" s="334">
        <v>0</v>
      </c>
      <c r="AA5896" s="334">
        <v>0</v>
      </c>
      <c r="AB5896" s="334">
        <v>0</v>
      </c>
      <c r="AD5896" s="334">
        <v>0</v>
      </c>
      <c r="AE5896" s="334">
        <f t="shared" si="927"/>
        <v>0</v>
      </c>
      <c r="AF5896" s="334">
        <f t="shared" si="928"/>
        <v>0</v>
      </c>
      <c r="AG5896" s="340">
        <f t="shared" si="929"/>
        <v>0</v>
      </c>
      <c r="AI5896" s="340">
        <f t="shared" si="930"/>
        <v>0</v>
      </c>
      <c r="AJ5896" s="340">
        <f t="shared" si="930"/>
        <v>0</v>
      </c>
      <c r="AK5896" s="340">
        <f t="shared" si="930"/>
        <v>0</v>
      </c>
      <c r="AL5896" s="340">
        <f t="shared" si="930"/>
        <v>0</v>
      </c>
      <c r="AM5896" s="340">
        <f t="shared" si="930"/>
        <v>0</v>
      </c>
    </row>
    <row r="5897" spans="1:39" x14ac:dyDescent="0.35">
      <c r="A5897" s="337">
        <v>27810</v>
      </c>
      <c r="B5897" s="338">
        <f t="shared" si="924"/>
        <v>1976</v>
      </c>
      <c r="C5897" s="338">
        <f t="shared" si="925"/>
        <v>2</v>
      </c>
      <c r="D5897" s="338">
        <f t="shared" si="926"/>
        <v>20</v>
      </c>
      <c r="E5897" s="334">
        <v>0</v>
      </c>
      <c r="F5897" s="334">
        <v>0</v>
      </c>
      <c r="G5897" s="334">
        <v>0</v>
      </c>
      <c r="H5897" s="334">
        <v>0</v>
      </c>
      <c r="I5897" s="334">
        <v>0</v>
      </c>
      <c r="J5897" s="334">
        <v>0</v>
      </c>
      <c r="K5897" s="334">
        <v>0</v>
      </c>
      <c r="L5897" s="334">
        <v>0</v>
      </c>
      <c r="M5897" s="334">
        <v>0</v>
      </c>
      <c r="N5897" s="334">
        <v>0</v>
      </c>
      <c r="O5897" s="334">
        <v>0</v>
      </c>
      <c r="P5897" s="334">
        <v>0</v>
      </c>
      <c r="Q5897" s="334">
        <v>0</v>
      </c>
      <c r="R5897" s="334">
        <v>0</v>
      </c>
      <c r="S5897" s="334">
        <v>0</v>
      </c>
      <c r="T5897" s="334">
        <v>0</v>
      </c>
      <c r="U5897" s="334">
        <v>0</v>
      </c>
      <c r="V5897" s="334">
        <v>0</v>
      </c>
      <c r="W5897" s="334">
        <v>0</v>
      </c>
      <c r="X5897" s="334">
        <v>0</v>
      </c>
      <c r="Y5897" s="334">
        <v>0</v>
      </c>
      <c r="Z5897" s="334">
        <v>0</v>
      </c>
      <c r="AA5897" s="334">
        <v>0</v>
      </c>
      <c r="AB5897" s="334">
        <v>0</v>
      </c>
      <c r="AD5897" s="334">
        <v>0</v>
      </c>
      <c r="AE5897" s="334">
        <f t="shared" si="927"/>
        <v>0</v>
      </c>
      <c r="AF5897" s="334">
        <f t="shared" si="928"/>
        <v>0</v>
      </c>
      <c r="AG5897" s="340">
        <f t="shared" si="929"/>
        <v>0</v>
      </c>
      <c r="AI5897" s="340">
        <f t="shared" si="930"/>
        <v>0</v>
      </c>
      <c r="AJ5897" s="340">
        <f t="shared" si="930"/>
        <v>0</v>
      </c>
      <c r="AK5897" s="340">
        <f t="shared" si="930"/>
        <v>0</v>
      </c>
      <c r="AL5897" s="340">
        <f t="shared" si="930"/>
        <v>0</v>
      </c>
      <c r="AM5897" s="340">
        <f t="shared" si="930"/>
        <v>0</v>
      </c>
    </row>
    <row r="5898" spans="1:39" x14ac:dyDescent="0.35">
      <c r="A5898" s="337">
        <v>27811</v>
      </c>
      <c r="B5898" s="338">
        <f t="shared" si="924"/>
        <v>1976</v>
      </c>
      <c r="C5898" s="338">
        <f t="shared" si="925"/>
        <v>2</v>
      </c>
      <c r="D5898" s="338">
        <f t="shared" si="926"/>
        <v>21</v>
      </c>
      <c r="E5898" s="334">
        <v>0</v>
      </c>
      <c r="F5898" s="334">
        <v>0</v>
      </c>
      <c r="G5898" s="334">
        <v>0</v>
      </c>
      <c r="H5898" s="334">
        <v>0</v>
      </c>
      <c r="I5898" s="334">
        <v>0</v>
      </c>
      <c r="J5898" s="334">
        <v>0</v>
      </c>
      <c r="K5898" s="334">
        <v>0</v>
      </c>
      <c r="L5898" s="334">
        <v>0</v>
      </c>
      <c r="M5898" s="334">
        <v>0</v>
      </c>
      <c r="N5898" s="334">
        <v>0</v>
      </c>
      <c r="O5898" s="334">
        <v>0</v>
      </c>
      <c r="P5898" s="334">
        <v>0</v>
      </c>
      <c r="Q5898" s="334">
        <v>0</v>
      </c>
      <c r="R5898" s="334">
        <v>0</v>
      </c>
      <c r="S5898" s="334">
        <v>0</v>
      </c>
      <c r="T5898" s="334">
        <v>0</v>
      </c>
      <c r="U5898" s="334">
        <v>0</v>
      </c>
      <c r="V5898" s="334">
        <v>0</v>
      </c>
      <c r="W5898" s="334">
        <v>0</v>
      </c>
      <c r="X5898" s="334">
        <v>0</v>
      </c>
      <c r="Y5898" s="334">
        <v>0</v>
      </c>
      <c r="Z5898" s="334">
        <v>0</v>
      </c>
      <c r="AA5898" s="334">
        <v>0</v>
      </c>
      <c r="AB5898" s="334">
        <v>0</v>
      </c>
      <c r="AD5898" s="334">
        <v>0</v>
      </c>
      <c r="AE5898" s="334">
        <f t="shared" si="927"/>
        <v>0</v>
      </c>
      <c r="AF5898" s="334">
        <f t="shared" si="928"/>
        <v>0</v>
      </c>
      <c r="AG5898" s="340">
        <f t="shared" si="929"/>
        <v>0</v>
      </c>
      <c r="AI5898" s="340">
        <f t="shared" si="930"/>
        <v>0</v>
      </c>
      <c r="AJ5898" s="340">
        <f t="shared" si="930"/>
        <v>0</v>
      </c>
      <c r="AK5898" s="340">
        <f t="shared" si="930"/>
        <v>0</v>
      </c>
      <c r="AL5898" s="340">
        <f t="shared" si="930"/>
        <v>0</v>
      </c>
      <c r="AM5898" s="340">
        <f t="shared" si="930"/>
        <v>0</v>
      </c>
    </row>
    <row r="5899" spans="1:39" x14ac:dyDescent="0.35">
      <c r="A5899" s="337">
        <v>27812</v>
      </c>
      <c r="B5899" s="338">
        <f t="shared" si="924"/>
        <v>1976</v>
      </c>
      <c r="C5899" s="338">
        <f t="shared" si="925"/>
        <v>2</v>
      </c>
      <c r="D5899" s="338">
        <f t="shared" si="926"/>
        <v>22</v>
      </c>
      <c r="E5899" s="334">
        <v>0</v>
      </c>
      <c r="F5899" s="334">
        <v>0</v>
      </c>
      <c r="G5899" s="334">
        <v>0</v>
      </c>
      <c r="H5899" s="334">
        <v>0</v>
      </c>
      <c r="I5899" s="334">
        <v>0</v>
      </c>
      <c r="J5899" s="334">
        <v>0</v>
      </c>
      <c r="K5899" s="334">
        <v>0</v>
      </c>
      <c r="L5899" s="334">
        <v>0</v>
      </c>
      <c r="M5899" s="334">
        <v>0</v>
      </c>
      <c r="N5899" s="334">
        <v>0</v>
      </c>
      <c r="O5899" s="334">
        <v>0</v>
      </c>
      <c r="P5899" s="334">
        <v>0</v>
      </c>
      <c r="Q5899" s="334">
        <v>0</v>
      </c>
      <c r="R5899" s="334">
        <v>0</v>
      </c>
      <c r="S5899" s="334">
        <v>0</v>
      </c>
      <c r="T5899" s="334">
        <v>0</v>
      </c>
      <c r="U5899" s="334">
        <v>0</v>
      </c>
      <c r="V5899" s="334">
        <v>0</v>
      </c>
      <c r="W5899" s="334">
        <v>0</v>
      </c>
      <c r="X5899" s="334">
        <v>0</v>
      </c>
      <c r="Y5899" s="334">
        <v>0</v>
      </c>
      <c r="Z5899" s="334">
        <v>0</v>
      </c>
      <c r="AA5899" s="334">
        <v>0</v>
      </c>
      <c r="AB5899" s="334">
        <v>0</v>
      </c>
      <c r="AD5899" s="334">
        <v>0</v>
      </c>
      <c r="AE5899" s="334">
        <f t="shared" si="927"/>
        <v>0</v>
      </c>
      <c r="AF5899" s="334">
        <f t="shared" si="928"/>
        <v>0</v>
      </c>
      <c r="AG5899" s="340">
        <f t="shared" si="929"/>
        <v>0</v>
      </c>
      <c r="AI5899" s="340">
        <f t="shared" si="930"/>
        <v>0</v>
      </c>
      <c r="AJ5899" s="340">
        <f t="shared" si="930"/>
        <v>0</v>
      </c>
      <c r="AK5899" s="340">
        <f t="shared" si="930"/>
        <v>0</v>
      </c>
      <c r="AL5899" s="340">
        <f t="shared" si="930"/>
        <v>0</v>
      </c>
      <c r="AM5899" s="340">
        <f t="shared" si="930"/>
        <v>0</v>
      </c>
    </row>
    <row r="5900" spans="1:39" x14ac:dyDescent="0.35">
      <c r="A5900" s="337">
        <v>27813</v>
      </c>
      <c r="B5900" s="338">
        <f t="shared" si="924"/>
        <v>1976</v>
      </c>
      <c r="C5900" s="338">
        <f t="shared" si="925"/>
        <v>2</v>
      </c>
      <c r="D5900" s="338">
        <f t="shared" si="926"/>
        <v>23</v>
      </c>
      <c r="E5900" s="334">
        <v>0</v>
      </c>
      <c r="F5900" s="334">
        <v>0</v>
      </c>
      <c r="G5900" s="334">
        <v>0</v>
      </c>
      <c r="H5900" s="334">
        <v>0</v>
      </c>
      <c r="I5900" s="334">
        <v>0</v>
      </c>
      <c r="J5900" s="334">
        <v>0</v>
      </c>
      <c r="K5900" s="334">
        <v>0</v>
      </c>
      <c r="L5900" s="334">
        <v>0</v>
      </c>
      <c r="M5900" s="334">
        <v>0</v>
      </c>
      <c r="N5900" s="334">
        <v>0</v>
      </c>
      <c r="O5900" s="334">
        <v>0</v>
      </c>
      <c r="P5900" s="334">
        <v>0</v>
      </c>
      <c r="Q5900" s="334">
        <v>0</v>
      </c>
      <c r="R5900" s="334">
        <v>0</v>
      </c>
      <c r="S5900" s="334">
        <v>0</v>
      </c>
      <c r="T5900" s="334">
        <v>0</v>
      </c>
      <c r="U5900" s="334">
        <v>0</v>
      </c>
      <c r="V5900" s="334">
        <v>0</v>
      </c>
      <c r="W5900" s="334">
        <v>0</v>
      </c>
      <c r="X5900" s="334">
        <v>0</v>
      </c>
      <c r="Y5900" s="334">
        <v>0</v>
      </c>
      <c r="Z5900" s="334">
        <v>0</v>
      </c>
      <c r="AA5900" s="334">
        <v>0</v>
      </c>
      <c r="AB5900" s="334">
        <v>0</v>
      </c>
      <c r="AD5900" s="334">
        <v>0</v>
      </c>
      <c r="AE5900" s="334">
        <f t="shared" si="927"/>
        <v>0</v>
      </c>
      <c r="AF5900" s="334">
        <f t="shared" si="928"/>
        <v>0</v>
      </c>
      <c r="AG5900" s="340">
        <f t="shared" si="929"/>
        <v>0</v>
      </c>
      <c r="AI5900" s="340">
        <f t="shared" si="930"/>
        <v>0</v>
      </c>
      <c r="AJ5900" s="340">
        <f t="shared" si="930"/>
        <v>0</v>
      </c>
      <c r="AK5900" s="340">
        <f t="shared" si="930"/>
        <v>0</v>
      </c>
      <c r="AL5900" s="340">
        <f t="shared" si="930"/>
        <v>0</v>
      </c>
      <c r="AM5900" s="340">
        <f t="shared" si="930"/>
        <v>0</v>
      </c>
    </row>
    <row r="5901" spans="1:39" x14ac:dyDescent="0.35">
      <c r="A5901" s="337">
        <v>27814</v>
      </c>
      <c r="B5901" s="338">
        <f t="shared" si="924"/>
        <v>1976</v>
      </c>
      <c r="C5901" s="338">
        <f t="shared" si="925"/>
        <v>2</v>
      </c>
      <c r="D5901" s="338">
        <f t="shared" si="926"/>
        <v>24</v>
      </c>
      <c r="E5901" s="334">
        <v>0</v>
      </c>
      <c r="F5901" s="334">
        <v>0</v>
      </c>
      <c r="G5901" s="334">
        <v>0</v>
      </c>
      <c r="H5901" s="334">
        <v>0</v>
      </c>
      <c r="I5901" s="334">
        <v>0</v>
      </c>
      <c r="J5901" s="334">
        <v>0</v>
      </c>
      <c r="K5901" s="334">
        <v>0</v>
      </c>
      <c r="L5901" s="334">
        <v>0</v>
      </c>
      <c r="M5901" s="334">
        <v>0</v>
      </c>
      <c r="N5901" s="334">
        <v>0</v>
      </c>
      <c r="O5901" s="334">
        <v>0</v>
      </c>
      <c r="P5901" s="334">
        <v>0</v>
      </c>
      <c r="Q5901" s="334">
        <v>0</v>
      </c>
      <c r="R5901" s="334">
        <v>0</v>
      </c>
      <c r="S5901" s="334">
        <v>0</v>
      </c>
      <c r="T5901" s="334">
        <v>0</v>
      </c>
      <c r="U5901" s="334">
        <v>0</v>
      </c>
      <c r="V5901" s="334">
        <v>0</v>
      </c>
      <c r="W5901" s="334">
        <v>0</v>
      </c>
      <c r="X5901" s="334">
        <v>0</v>
      </c>
      <c r="Y5901" s="334">
        <v>0</v>
      </c>
      <c r="Z5901" s="334">
        <v>0</v>
      </c>
      <c r="AA5901" s="334">
        <v>0</v>
      </c>
      <c r="AB5901" s="334">
        <v>0</v>
      </c>
      <c r="AD5901" s="334">
        <v>0</v>
      </c>
      <c r="AE5901" s="334">
        <f t="shared" si="927"/>
        <v>0</v>
      </c>
      <c r="AF5901" s="334">
        <f t="shared" si="928"/>
        <v>0</v>
      </c>
      <c r="AG5901" s="340">
        <f t="shared" si="929"/>
        <v>0</v>
      </c>
      <c r="AI5901" s="340">
        <f t="shared" si="930"/>
        <v>0</v>
      </c>
      <c r="AJ5901" s="340">
        <f t="shared" si="930"/>
        <v>0</v>
      </c>
      <c r="AK5901" s="340">
        <f t="shared" si="930"/>
        <v>0</v>
      </c>
      <c r="AL5901" s="340">
        <f t="shared" si="930"/>
        <v>0</v>
      </c>
      <c r="AM5901" s="340">
        <f t="shared" si="930"/>
        <v>0</v>
      </c>
    </row>
    <row r="5902" spans="1:39" x14ac:dyDescent="0.35">
      <c r="A5902" s="337">
        <v>27815</v>
      </c>
      <c r="B5902" s="338">
        <f t="shared" si="924"/>
        <v>1976</v>
      </c>
      <c r="C5902" s="338">
        <f t="shared" si="925"/>
        <v>2</v>
      </c>
      <c r="D5902" s="338">
        <f t="shared" si="926"/>
        <v>25</v>
      </c>
      <c r="E5902" s="334">
        <v>0</v>
      </c>
      <c r="F5902" s="334">
        <v>0</v>
      </c>
      <c r="G5902" s="334">
        <v>0</v>
      </c>
      <c r="H5902" s="334">
        <v>0</v>
      </c>
      <c r="I5902" s="334">
        <v>0</v>
      </c>
      <c r="J5902" s="334">
        <v>0</v>
      </c>
      <c r="K5902" s="334">
        <v>0</v>
      </c>
      <c r="L5902" s="334">
        <v>0</v>
      </c>
      <c r="M5902" s="334">
        <v>0</v>
      </c>
      <c r="N5902" s="334">
        <v>0</v>
      </c>
      <c r="O5902" s="334">
        <v>0.2</v>
      </c>
      <c r="P5902" s="334">
        <v>0.2</v>
      </c>
      <c r="Q5902" s="334">
        <v>0.2</v>
      </c>
      <c r="R5902" s="334">
        <v>0.2</v>
      </c>
      <c r="S5902" s="334">
        <v>0</v>
      </c>
      <c r="T5902" s="334">
        <v>0</v>
      </c>
      <c r="U5902" s="334">
        <v>0</v>
      </c>
      <c r="V5902" s="334">
        <v>0</v>
      </c>
      <c r="W5902" s="334">
        <v>0</v>
      </c>
      <c r="X5902" s="334">
        <v>0</v>
      </c>
      <c r="Y5902" s="334">
        <v>0</v>
      </c>
      <c r="Z5902" s="334">
        <v>0</v>
      </c>
      <c r="AA5902" s="334">
        <v>0</v>
      </c>
      <c r="AB5902" s="334">
        <v>0.2</v>
      </c>
      <c r="AD5902" s="334">
        <v>1</v>
      </c>
      <c r="AE5902" s="334">
        <f t="shared" si="927"/>
        <v>1</v>
      </c>
      <c r="AF5902" s="334">
        <f t="shared" si="928"/>
        <v>1</v>
      </c>
      <c r="AG5902" s="340">
        <f t="shared" si="929"/>
        <v>0</v>
      </c>
      <c r="AI5902" s="340">
        <f t="shared" si="930"/>
        <v>0</v>
      </c>
      <c r="AJ5902" s="340">
        <f t="shared" si="930"/>
        <v>0</v>
      </c>
      <c r="AK5902" s="340">
        <f t="shared" si="930"/>
        <v>0</v>
      </c>
      <c r="AL5902" s="340">
        <f t="shared" si="930"/>
        <v>0</v>
      </c>
      <c r="AM5902" s="340">
        <f t="shared" si="930"/>
        <v>0</v>
      </c>
    </row>
    <row r="5903" spans="1:39" x14ac:dyDescent="0.35">
      <c r="A5903" s="337">
        <v>27816</v>
      </c>
      <c r="B5903" s="338">
        <f t="shared" si="924"/>
        <v>1976</v>
      </c>
      <c r="C5903" s="338">
        <f t="shared" si="925"/>
        <v>2</v>
      </c>
      <c r="D5903" s="338">
        <f t="shared" si="926"/>
        <v>26</v>
      </c>
      <c r="E5903" s="334">
        <v>0</v>
      </c>
      <c r="F5903" s="334">
        <v>0</v>
      </c>
      <c r="G5903" s="334">
        <v>0</v>
      </c>
      <c r="H5903" s="334">
        <v>0</v>
      </c>
      <c r="I5903" s="334">
        <v>0</v>
      </c>
      <c r="J5903" s="334">
        <v>0</v>
      </c>
      <c r="K5903" s="334">
        <v>0</v>
      </c>
      <c r="L5903" s="334">
        <v>0</v>
      </c>
      <c r="M5903" s="334">
        <v>0.2</v>
      </c>
      <c r="N5903" s="334">
        <v>0.1</v>
      </c>
      <c r="O5903" s="334">
        <v>0.2</v>
      </c>
      <c r="P5903" s="334">
        <v>0.2</v>
      </c>
      <c r="Q5903" s="334">
        <v>0.1</v>
      </c>
      <c r="R5903" s="334">
        <v>0.2</v>
      </c>
      <c r="S5903" s="334">
        <v>0.2</v>
      </c>
      <c r="T5903" s="334">
        <v>0.1</v>
      </c>
      <c r="U5903" s="334">
        <v>0.2</v>
      </c>
      <c r="V5903" s="334">
        <v>0</v>
      </c>
      <c r="W5903" s="334">
        <v>0</v>
      </c>
      <c r="X5903" s="334">
        <v>0.1</v>
      </c>
      <c r="Y5903" s="334">
        <v>0.2</v>
      </c>
      <c r="Z5903" s="334">
        <v>0.2</v>
      </c>
      <c r="AA5903" s="334">
        <v>0.1</v>
      </c>
      <c r="AB5903" s="334">
        <v>0.2</v>
      </c>
      <c r="AD5903" s="334">
        <v>2.2999999999999998</v>
      </c>
      <c r="AE5903" s="334">
        <f t="shared" si="927"/>
        <v>2.2999999999999998</v>
      </c>
      <c r="AF5903" s="334">
        <f t="shared" si="928"/>
        <v>2.3000000000000003</v>
      </c>
      <c r="AG5903" s="340">
        <f t="shared" si="929"/>
        <v>4.4408920985006262E-16</v>
      </c>
      <c r="AI5903" s="340">
        <f t="shared" si="930"/>
        <v>0</v>
      </c>
      <c r="AJ5903" s="340">
        <f t="shared" si="930"/>
        <v>0</v>
      </c>
      <c r="AK5903" s="340">
        <f t="shared" si="930"/>
        <v>0</v>
      </c>
      <c r="AL5903" s="340">
        <f t="shared" si="930"/>
        <v>0</v>
      </c>
      <c r="AM5903" s="340">
        <f t="shared" si="930"/>
        <v>0</v>
      </c>
    </row>
    <row r="5904" spans="1:39" x14ac:dyDescent="0.35">
      <c r="A5904" s="337">
        <v>27817</v>
      </c>
      <c r="B5904" s="338">
        <f t="shared" si="924"/>
        <v>1976</v>
      </c>
      <c r="C5904" s="338">
        <f t="shared" si="925"/>
        <v>2</v>
      </c>
      <c r="D5904" s="338">
        <f t="shared" si="926"/>
        <v>27</v>
      </c>
      <c r="E5904" s="334">
        <v>0.1</v>
      </c>
      <c r="F5904" s="334">
        <v>0.1</v>
      </c>
      <c r="G5904" s="334">
        <v>0.1</v>
      </c>
      <c r="H5904" s="334">
        <v>0.1</v>
      </c>
      <c r="I5904" s="334">
        <v>0.1</v>
      </c>
      <c r="J5904" s="334">
        <v>0.1</v>
      </c>
      <c r="K5904" s="334">
        <v>0.1</v>
      </c>
      <c r="L5904" s="334">
        <v>0.1</v>
      </c>
      <c r="M5904" s="334">
        <v>0.1</v>
      </c>
      <c r="N5904" s="334">
        <v>0.1</v>
      </c>
      <c r="O5904" s="334">
        <v>0.1</v>
      </c>
      <c r="P5904" s="334">
        <v>0.1</v>
      </c>
      <c r="Q5904" s="334">
        <v>0</v>
      </c>
      <c r="R5904" s="334">
        <v>0.1</v>
      </c>
      <c r="S5904" s="334">
        <v>0.1</v>
      </c>
      <c r="T5904" s="334">
        <v>0.1</v>
      </c>
      <c r="U5904" s="334">
        <v>0.1</v>
      </c>
      <c r="V5904" s="334">
        <v>0.2</v>
      </c>
      <c r="W5904" s="334">
        <v>0.1</v>
      </c>
      <c r="X5904" s="334">
        <v>0.2</v>
      </c>
      <c r="Y5904" s="334">
        <v>0.1</v>
      </c>
      <c r="Z5904" s="334">
        <v>0.1</v>
      </c>
      <c r="AA5904" s="334">
        <v>0.1</v>
      </c>
      <c r="AB5904" s="334">
        <v>0.1</v>
      </c>
      <c r="AD5904" s="334">
        <v>2.5</v>
      </c>
      <c r="AE5904" s="334">
        <f t="shared" si="927"/>
        <v>2.5</v>
      </c>
      <c r="AF5904" s="334">
        <f t="shared" si="928"/>
        <v>2.5000000000000009</v>
      </c>
      <c r="AG5904" s="340">
        <f t="shared" si="929"/>
        <v>8.8817841970012523E-16</v>
      </c>
      <c r="AI5904" s="340">
        <f t="shared" si="930"/>
        <v>0</v>
      </c>
      <c r="AJ5904" s="340">
        <f t="shared" si="930"/>
        <v>0</v>
      </c>
      <c r="AK5904" s="340">
        <f t="shared" si="930"/>
        <v>0</v>
      </c>
      <c r="AL5904" s="340">
        <f t="shared" si="930"/>
        <v>0</v>
      </c>
      <c r="AM5904" s="340">
        <f t="shared" si="930"/>
        <v>0</v>
      </c>
    </row>
    <row r="5905" spans="1:39" x14ac:dyDescent="0.35">
      <c r="A5905" s="337">
        <v>27818</v>
      </c>
      <c r="B5905" s="338">
        <f t="shared" si="924"/>
        <v>1976</v>
      </c>
      <c r="C5905" s="338">
        <f t="shared" si="925"/>
        <v>2</v>
      </c>
      <c r="D5905" s="338">
        <f t="shared" si="926"/>
        <v>28</v>
      </c>
      <c r="E5905" s="334">
        <v>0.1</v>
      </c>
      <c r="F5905" s="334">
        <v>0.1</v>
      </c>
      <c r="G5905" s="334">
        <v>0.1</v>
      </c>
      <c r="H5905" s="334">
        <v>0.1</v>
      </c>
      <c r="I5905" s="334">
        <v>0.1</v>
      </c>
      <c r="J5905" s="334">
        <v>0.1</v>
      </c>
      <c r="K5905" s="334">
        <v>0</v>
      </c>
      <c r="L5905" s="334">
        <v>0</v>
      </c>
      <c r="M5905" s="334">
        <v>0</v>
      </c>
      <c r="N5905" s="334">
        <v>0</v>
      </c>
      <c r="O5905" s="334">
        <v>0</v>
      </c>
      <c r="P5905" s="334">
        <v>0.1</v>
      </c>
      <c r="Q5905" s="334">
        <v>0.1</v>
      </c>
      <c r="R5905" s="334">
        <v>0.1</v>
      </c>
      <c r="S5905" s="334">
        <v>0</v>
      </c>
      <c r="T5905" s="334">
        <v>0.1</v>
      </c>
      <c r="U5905" s="334">
        <v>0.1</v>
      </c>
      <c r="V5905" s="334">
        <v>0.1</v>
      </c>
      <c r="W5905" s="334">
        <v>0.1</v>
      </c>
      <c r="X5905" s="334">
        <v>0.1</v>
      </c>
      <c r="Y5905" s="334">
        <v>0.1</v>
      </c>
      <c r="Z5905" s="334">
        <v>0.1</v>
      </c>
      <c r="AA5905" s="334">
        <v>0.1</v>
      </c>
      <c r="AB5905" s="334">
        <v>0.1</v>
      </c>
      <c r="AD5905" s="334">
        <v>1.8</v>
      </c>
      <c r="AE5905" s="334">
        <f t="shared" si="927"/>
        <v>1.8</v>
      </c>
      <c r="AF5905" s="334">
        <f t="shared" si="928"/>
        <v>1.8000000000000005</v>
      </c>
      <c r="AG5905" s="340">
        <f t="shared" si="929"/>
        <v>4.4408920985006262E-16</v>
      </c>
      <c r="AI5905" s="340">
        <f t="shared" si="930"/>
        <v>0</v>
      </c>
      <c r="AJ5905" s="340">
        <f t="shared" si="930"/>
        <v>0</v>
      </c>
      <c r="AK5905" s="340">
        <f t="shared" si="930"/>
        <v>0</v>
      </c>
      <c r="AL5905" s="340">
        <f t="shared" si="930"/>
        <v>0</v>
      </c>
      <c r="AM5905" s="340">
        <f t="shared" si="930"/>
        <v>0</v>
      </c>
    </row>
    <row r="5906" spans="1:39" x14ac:dyDescent="0.35">
      <c r="A5906" s="337">
        <v>27819</v>
      </c>
      <c r="B5906" s="338">
        <f t="shared" si="924"/>
        <v>1976</v>
      </c>
      <c r="C5906" s="338">
        <f t="shared" si="925"/>
        <v>2</v>
      </c>
      <c r="D5906" s="338">
        <f t="shared" si="926"/>
        <v>29</v>
      </c>
      <c r="E5906" s="334">
        <v>0</v>
      </c>
      <c r="F5906" s="334">
        <v>0</v>
      </c>
      <c r="G5906" s="334">
        <v>0.1</v>
      </c>
      <c r="H5906" s="334">
        <v>0</v>
      </c>
      <c r="I5906" s="334">
        <v>0</v>
      </c>
      <c r="J5906" s="334">
        <v>0</v>
      </c>
      <c r="K5906" s="334">
        <v>0</v>
      </c>
      <c r="L5906" s="334">
        <v>0.1</v>
      </c>
      <c r="M5906" s="334">
        <v>0</v>
      </c>
      <c r="N5906" s="334">
        <v>0</v>
      </c>
      <c r="O5906" s="334">
        <v>0</v>
      </c>
      <c r="P5906" s="334">
        <v>0</v>
      </c>
      <c r="Q5906" s="334">
        <v>0</v>
      </c>
      <c r="R5906" s="334">
        <v>0</v>
      </c>
      <c r="S5906" s="334">
        <v>0</v>
      </c>
      <c r="T5906" s="334">
        <v>0</v>
      </c>
      <c r="U5906" s="334">
        <v>0</v>
      </c>
      <c r="V5906" s="334">
        <v>0</v>
      </c>
      <c r="W5906" s="334">
        <v>0</v>
      </c>
      <c r="X5906" s="334">
        <v>0</v>
      </c>
      <c r="Y5906" s="334">
        <v>0</v>
      </c>
      <c r="Z5906" s="334">
        <v>0.1</v>
      </c>
      <c r="AA5906" s="334">
        <v>0</v>
      </c>
      <c r="AB5906" s="334">
        <v>0</v>
      </c>
      <c r="AD5906" s="334">
        <v>0.3</v>
      </c>
      <c r="AE5906" s="334">
        <f t="shared" si="927"/>
        <v>0.3</v>
      </c>
      <c r="AF5906" s="334">
        <f t="shared" si="928"/>
        <v>0.30000000000000004</v>
      </c>
      <c r="AG5906" s="340">
        <f t="shared" si="929"/>
        <v>5.5511151231257827E-17</v>
      </c>
      <c r="AI5906" s="340">
        <f t="shared" si="930"/>
        <v>0</v>
      </c>
      <c r="AJ5906" s="340">
        <f t="shared" si="930"/>
        <v>0</v>
      </c>
      <c r="AK5906" s="340">
        <f t="shared" si="930"/>
        <v>0</v>
      </c>
      <c r="AL5906" s="340">
        <f t="shared" si="930"/>
        <v>0</v>
      </c>
      <c r="AM5906" s="340">
        <f t="shared" si="930"/>
        <v>0</v>
      </c>
    </row>
    <row r="5907" spans="1:39" x14ac:dyDescent="0.35">
      <c r="A5907" s="337">
        <v>27820</v>
      </c>
      <c r="B5907" s="338">
        <f t="shared" si="924"/>
        <v>1976</v>
      </c>
      <c r="C5907" s="338">
        <f t="shared" si="925"/>
        <v>3</v>
      </c>
      <c r="D5907" s="338">
        <f t="shared" si="926"/>
        <v>1</v>
      </c>
      <c r="E5907" s="334">
        <v>0.1</v>
      </c>
      <c r="F5907" s="334">
        <v>0</v>
      </c>
      <c r="G5907" s="334">
        <v>0.1</v>
      </c>
      <c r="H5907" s="334">
        <v>0.1</v>
      </c>
      <c r="I5907" s="334">
        <v>0</v>
      </c>
      <c r="J5907" s="334">
        <v>0.1</v>
      </c>
      <c r="K5907" s="334">
        <v>0</v>
      </c>
      <c r="L5907" s="334">
        <v>0.1</v>
      </c>
      <c r="M5907" s="334">
        <v>0.1</v>
      </c>
      <c r="N5907" s="334">
        <v>0</v>
      </c>
      <c r="O5907" s="334">
        <v>0.1</v>
      </c>
      <c r="P5907" s="334">
        <v>0.1</v>
      </c>
      <c r="Q5907" s="334">
        <v>0</v>
      </c>
      <c r="R5907" s="334">
        <v>0.1</v>
      </c>
      <c r="S5907" s="334">
        <v>0</v>
      </c>
      <c r="T5907" s="334">
        <v>0.1</v>
      </c>
      <c r="U5907" s="334">
        <v>0.1</v>
      </c>
      <c r="V5907" s="334">
        <v>0</v>
      </c>
      <c r="W5907" s="334">
        <v>0.1</v>
      </c>
      <c r="X5907" s="334">
        <v>0</v>
      </c>
      <c r="Y5907" s="334">
        <v>0.1</v>
      </c>
      <c r="Z5907" s="334">
        <v>0.1</v>
      </c>
      <c r="AA5907" s="334">
        <v>0</v>
      </c>
      <c r="AB5907" s="334">
        <v>0.1</v>
      </c>
      <c r="AD5907" s="334">
        <v>1.5</v>
      </c>
      <c r="AE5907" s="334">
        <f t="shared" si="927"/>
        <v>1.5</v>
      </c>
      <c r="AF5907" s="334">
        <f t="shared" si="928"/>
        <v>1.5000000000000002</v>
      </c>
      <c r="AG5907" s="340">
        <f t="shared" si="929"/>
        <v>2.2204460492503131E-16</v>
      </c>
      <c r="AI5907" s="340">
        <f t="shared" si="930"/>
        <v>0</v>
      </c>
      <c r="AJ5907" s="340">
        <f t="shared" si="930"/>
        <v>0</v>
      </c>
      <c r="AK5907" s="340">
        <f t="shared" si="930"/>
        <v>0</v>
      </c>
      <c r="AL5907" s="340">
        <f t="shared" si="930"/>
        <v>0</v>
      </c>
      <c r="AM5907" s="340">
        <f t="shared" si="930"/>
        <v>0</v>
      </c>
    </row>
    <row r="5908" spans="1:39" x14ac:dyDescent="0.35">
      <c r="A5908" s="337">
        <v>27821</v>
      </c>
      <c r="B5908" s="338">
        <f t="shared" si="924"/>
        <v>1976</v>
      </c>
      <c r="C5908" s="338">
        <f t="shared" si="925"/>
        <v>3</v>
      </c>
      <c r="D5908" s="338">
        <f t="shared" si="926"/>
        <v>2</v>
      </c>
      <c r="E5908" s="334">
        <v>0</v>
      </c>
      <c r="F5908" s="334">
        <v>0</v>
      </c>
      <c r="G5908" s="334">
        <v>0</v>
      </c>
      <c r="H5908" s="334">
        <v>0</v>
      </c>
      <c r="I5908" s="334">
        <v>0</v>
      </c>
      <c r="J5908" s="334">
        <v>0</v>
      </c>
      <c r="K5908" s="334">
        <v>0</v>
      </c>
      <c r="L5908" s="334">
        <v>0</v>
      </c>
      <c r="M5908" s="334">
        <v>0</v>
      </c>
      <c r="N5908" s="334">
        <v>0</v>
      </c>
      <c r="O5908" s="334">
        <v>0</v>
      </c>
      <c r="P5908" s="334">
        <v>0</v>
      </c>
      <c r="Q5908" s="334">
        <v>0</v>
      </c>
      <c r="R5908" s="334">
        <v>0</v>
      </c>
      <c r="S5908" s="334">
        <v>0</v>
      </c>
      <c r="T5908" s="334">
        <v>0</v>
      </c>
      <c r="U5908" s="334">
        <v>0</v>
      </c>
      <c r="V5908" s="334">
        <v>0</v>
      </c>
      <c r="W5908" s="334">
        <v>0</v>
      </c>
      <c r="X5908" s="334">
        <v>0</v>
      </c>
      <c r="Y5908" s="334">
        <v>0</v>
      </c>
      <c r="Z5908" s="334">
        <v>0</v>
      </c>
      <c r="AA5908" s="334">
        <v>0</v>
      </c>
      <c r="AB5908" s="334">
        <v>0</v>
      </c>
      <c r="AD5908" s="334">
        <v>0</v>
      </c>
      <c r="AE5908" s="334">
        <f t="shared" si="927"/>
        <v>0</v>
      </c>
      <c r="AF5908" s="334">
        <f t="shared" si="928"/>
        <v>0</v>
      </c>
      <c r="AG5908" s="340">
        <f t="shared" si="929"/>
        <v>0</v>
      </c>
      <c r="AI5908" s="340">
        <f t="shared" ref="AI5908:AM5923" si="931">IF($C5908=AI$1,$AF5908,0)</f>
        <v>0</v>
      </c>
      <c r="AJ5908" s="340">
        <f t="shared" si="931"/>
        <v>0</v>
      </c>
      <c r="AK5908" s="340">
        <f t="shared" si="931"/>
        <v>0</v>
      </c>
      <c r="AL5908" s="340">
        <f t="shared" si="931"/>
        <v>0</v>
      </c>
      <c r="AM5908" s="340">
        <f t="shared" si="931"/>
        <v>0</v>
      </c>
    </row>
    <row r="5909" spans="1:39" x14ac:dyDescent="0.35">
      <c r="A5909" s="337">
        <v>27822</v>
      </c>
      <c r="B5909" s="338">
        <f t="shared" si="924"/>
        <v>1976</v>
      </c>
      <c r="C5909" s="338">
        <f t="shared" si="925"/>
        <v>3</v>
      </c>
      <c r="D5909" s="338">
        <f t="shared" si="926"/>
        <v>3</v>
      </c>
      <c r="E5909" s="334">
        <v>0</v>
      </c>
      <c r="F5909" s="334">
        <v>0</v>
      </c>
      <c r="G5909" s="334">
        <v>0</v>
      </c>
      <c r="H5909" s="334">
        <v>0</v>
      </c>
      <c r="I5909" s="334">
        <v>0</v>
      </c>
      <c r="J5909" s="334">
        <v>0</v>
      </c>
      <c r="K5909" s="334">
        <v>0</v>
      </c>
      <c r="L5909" s="334">
        <v>0</v>
      </c>
      <c r="M5909" s="334">
        <v>0</v>
      </c>
      <c r="N5909" s="334">
        <v>0</v>
      </c>
      <c r="O5909" s="334">
        <v>0</v>
      </c>
      <c r="P5909" s="334">
        <v>0</v>
      </c>
      <c r="Q5909" s="334">
        <v>0</v>
      </c>
      <c r="R5909" s="334">
        <v>0</v>
      </c>
      <c r="S5909" s="334">
        <v>0</v>
      </c>
      <c r="T5909" s="334">
        <v>0</v>
      </c>
      <c r="U5909" s="334">
        <v>0</v>
      </c>
      <c r="V5909" s="334">
        <v>0</v>
      </c>
      <c r="W5909" s="334">
        <v>0</v>
      </c>
      <c r="X5909" s="334">
        <v>0</v>
      </c>
      <c r="Y5909" s="334">
        <v>0</v>
      </c>
      <c r="Z5909" s="334">
        <v>0</v>
      </c>
      <c r="AA5909" s="334">
        <v>0</v>
      </c>
      <c r="AB5909" s="334">
        <v>0</v>
      </c>
      <c r="AD5909" s="334">
        <v>0</v>
      </c>
      <c r="AE5909" s="334">
        <f t="shared" si="927"/>
        <v>0</v>
      </c>
      <c r="AF5909" s="334">
        <f t="shared" si="928"/>
        <v>0</v>
      </c>
      <c r="AG5909" s="340">
        <f t="shared" si="929"/>
        <v>0</v>
      </c>
      <c r="AI5909" s="340">
        <f t="shared" si="931"/>
        <v>0</v>
      </c>
      <c r="AJ5909" s="340">
        <f t="shared" si="931"/>
        <v>0</v>
      </c>
      <c r="AK5909" s="340">
        <f t="shared" si="931"/>
        <v>0</v>
      </c>
      <c r="AL5909" s="340">
        <f t="shared" si="931"/>
        <v>0</v>
      </c>
      <c r="AM5909" s="340">
        <f t="shared" si="931"/>
        <v>0</v>
      </c>
    </row>
    <row r="5910" spans="1:39" x14ac:dyDescent="0.35">
      <c r="A5910" s="337">
        <v>27823</v>
      </c>
      <c r="B5910" s="338">
        <f t="shared" si="924"/>
        <v>1976</v>
      </c>
      <c r="C5910" s="338">
        <f t="shared" si="925"/>
        <v>3</v>
      </c>
      <c r="D5910" s="338">
        <f t="shared" si="926"/>
        <v>4</v>
      </c>
      <c r="E5910" s="334">
        <v>0</v>
      </c>
      <c r="F5910" s="334">
        <v>0</v>
      </c>
      <c r="G5910" s="334">
        <v>0</v>
      </c>
      <c r="H5910" s="334">
        <v>0</v>
      </c>
      <c r="I5910" s="334">
        <v>0</v>
      </c>
      <c r="J5910" s="334">
        <v>0</v>
      </c>
      <c r="K5910" s="334">
        <v>0</v>
      </c>
      <c r="L5910" s="334">
        <v>0</v>
      </c>
      <c r="M5910" s="334">
        <v>0</v>
      </c>
      <c r="N5910" s="334">
        <v>0</v>
      </c>
      <c r="O5910" s="334">
        <v>0</v>
      </c>
      <c r="P5910" s="334">
        <v>0</v>
      </c>
      <c r="Q5910" s="334">
        <v>0</v>
      </c>
      <c r="R5910" s="334">
        <v>0</v>
      </c>
      <c r="S5910" s="334">
        <v>0</v>
      </c>
      <c r="T5910" s="334">
        <v>0</v>
      </c>
      <c r="U5910" s="334">
        <v>0</v>
      </c>
      <c r="V5910" s="334">
        <v>0</v>
      </c>
      <c r="W5910" s="334">
        <v>0</v>
      </c>
      <c r="X5910" s="334">
        <v>0</v>
      </c>
      <c r="Y5910" s="334">
        <v>0</v>
      </c>
      <c r="Z5910" s="334">
        <v>0</v>
      </c>
      <c r="AA5910" s="334">
        <v>0</v>
      </c>
      <c r="AB5910" s="334">
        <v>0</v>
      </c>
      <c r="AD5910" s="334">
        <v>0</v>
      </c>
      <c r="AE5910" s="334">
        <f t="shared" si="927"/>
        <v>0</v>
      </c>
      <c r="AF5910" s="334">
        <f t="shared" si="928"/>
        <v>0</v>
      </c>
      <c r="AG5910" s="340">
        <f t="shared" si="929"/>
        <v>0</v>
      </c>
      <c r="AI5910" s="340">
        <f t="shared" si="931"/>
        <v>0</v>
      </c>
      <c r="AJ5910" s="340">
        <f t="shared" si="931"/>
        <v>0</v>
      </c>
      <c r="AK5910" s="340">
        <f t="shared" si="931"/>
        <v>0</v>
      </c>
      <c r="AL5910" s="340">
        <f t="shared" si="931"/>
        <v>0</v>
      </c>
      <c r="AM5910" s="340">
        <f t="shared" si="931"/>
        <v>0</v>
      </c>
    </row>
    <row r="5911" spans="1:39" x14ac:dyDescent="0.35">
      <c r="A5911" s="337">
        <v>27824</v>
      </c>
      <c r="B5911" s="338">
        <f t="shared" si="924"/>
        <v>1976</v>
      </c>
      <c r="C5911" s="338">
        <f t="shared" si="925"/>
        <v>3</v>
      </c>
      <c r="D5911" s="338">
        <f t="shared" si="926"/>
        <v>5</v>
      </c>
      <c r="E5911" s="334">
        <v>0</v>
      </c>
      <c r="F5911" s="334">
        <v>0</v>
      </c>
      <c r="G5911" s="334">
        <v>0</v>
      </c>
      <c r="H5911" s="334">
        <v>0</v>
      </c>
      <c r="I5911" s="334">
        <v>0</v>
      </c>
      <c r="J5911" s="334">
        <v>0</v>
      </c>
      <c r="K5911" s="334">
        <v>0</v>
      </c>
      <c r="L5911" s="334">
        <v>0</v>
      </c>
      <c r="M5911" s="334">
        <v>0</v>
      </c>
      <c r="N5911" s="334">
        <v>0</v>
      </c>
      <c r="O5911" s="334">
        <v>0</v>
      </c>
      <c r="P5911" s="334">
        <v>0</v>
      </c>
      <c r="Q5911" s="334">
        <v>0</v>
      </c>
      <c r="R5911" s="334">
        <v>0</v>
      </c>
      <c r="S5911" s="334">
        <v>0</v>
      </c>
      <c r="T5911" s="334">
        <v>0</v>
      </c>
      <c r="U5911" s="334">
        <v>0</v>
      </c>
      <c r="V5911" s="334">
        <v>0</v>
      </c>
      <c r="W5911" s="334">
        <v>0</v>
      </c>
      <c r="X5911" s="334">
        <v>0</v>
      </c>
      <c r="Y5911" s="334">
        <v>0</v>
      </c>
      <c r="Z5911" s="334">
        <v>0</v>
      </c>
      <c r="AA5911" s="334">
        <v>0</v>
      </c>
      <c r="AB5911" s="334">
        <v>0</v>
      </c>
      <c r="AD5911" s="334">
        <v>0</v>
      </c>
      <c r="AE5911" s="334">
        <f t="shared" si="927"/>
        <v>0</v>
      </c>
      <c r="AF5911" s="334">
        <f t="shared" si="928"/>
        <v>0</v>
      </c>
      <c r="AG5911" s="340">
        <f t="shared" si="929"/>
        <v>0</v>
      </c>
      <c r="AI5911" s="340">
        <f t="shared" si="931"/>
        <v>0</v>
      </c>
      <c r="AJ5911" s="340">
        <f t="shared" si="931"/>
        <v>0</v>
      </c>
      <c r="AK5911" s="340">
        <f t="shared" si="931"/>
        <v>0</v>
      </c>
      <c r="AL5911" s="340">
        <f t="shared" si="931"/>
        <v>0</v>
      </c>
      <c r="AM5911" s="340">
        <f t="shared" si="931"/>
        <v>0</v>
      </c>
    </row>
    <row r="5912" spans="1:39" x14ac:dyDescent="0.35">
      <c r="A5912" s="337">
        <v>27825</v>
      </c>
      <c r="B5912" s="338">
        <f t="shared" si="924"/>
        <v>1976</v>
      </c>
      <c r="C5912" s="338">
        <f t="shared" si="925"/>
        <v>3</v>
      </c>
      <c r="D5912" s="338">
        <f t="shared" si="926"/>
        <v>6</v>
      </c>
      <c r="E5912" s="334">
        <v>0</v>
      </c>
      <c r="F5912" s="334">
        <v>0</v>
      </c>
      <c r="G5912" s="334">
        <v>0</v>
      </c>
      <c r="H5912" s="334">
        <v>0</v>
      </c>
      <c r="I5912" s="334">
        <v>0</v>
      </c>
      <c r="J5912" s="334">
        <v>0</v>
      </c>
      <c r="K5912" s="334">
        <v>0</v>
      </c>
      <c r="L5912" s="334">
        <v>0</v>
      </c>
      <c r="M5912" s="334">
        <v>0</v>
      </c>
      <c r="N5912" s="334">
        <v>0</v>
      </c>
      <c r="O5912" s="334">
        <v>0</v>
      </c>
      <c r="P5912" s="334">
        <v>0</v>
      </c>
      <c r="Q5912" s="334">
        <v>0</v>
      </c>
      <c r="R5912" s="334">
        <v>0</v>
      </c>
      <c r="S5912" s="334">
        <v>0</v>
      </c>
      <c r="T5912" s="334">
        <v>0</v>
      </c>
      <c r="U5912" s="334">
        <v>0</v>
      </c>
      <c r="V5912" s="334">
        <v>0</v>
      </c>
      <c r="W5912" s="334">
        <v>0</v>
      </c>
      <c r="X5912" s="334">
        <v>0</v>
      </c>
      <c r="Y5912" s="334">
        <v>0</v>
      </c>
      <c r="Z5912" s="334">
        <v>0</v>
      </c>
      <c r="AA5912" s="334">
        <v>0</v>
      </c>
      <c r="AB5912" s="334">
        <v>0</v>
      </c>
      <c r="AD5912" s="334">
        <v>0</v>
      </c>
      <c r="AE5912" s="334">
        <f t="shared" si="927"/>
        <v>0</v>
      </c>
      <c r="AF5912" s="334">
        <f t="shared" si="928"/>
        <v>0</v>
      </c>
      <c r="AG5912" s="340">
        <f t="shared" si="929"/>
        <v>0</v>
      </c>
      <c r="AI5912" s="340">
        <f t="shared" si="931"/>
        <v>0</v>
      </c>
      <c r="AJ5912" s="340">
        <f t="shared" si="931"/>
        <v>0</v>
      </c>
      <c r="AK5912" s="340">
        <f t="shared" si="931"/>
        <v>0</v>
      </c>
      <c r="AL5912" s="340">
        <f t="shared" si="931"/>
        <v>0</v>
      </c>
      <c r="AM5912" s="340">
        <f t="shared" si="931"/>
        <v>0</v>
      </c>
    </row>
    <row r="5913" spans="1:39" x14ac:dyDescent="0.35">
      <c r="A5913" s="337">
        <v>27826</v>
      </c>
      <c r="B5913" s="338">
        <f t="shared" si="924"/>
        <v>1976</v>
      </c>
      <c r="C5913" s="338">
        <f t="shared" si="925"/>
        <v>3</v>
      </c>
      <c r="D5913" s="338">
        <f t="shared" si="926"/>
        <v>7</v>
      </c>
      <c r="E5913" s="334">
        <v>0</v>
      </c>
      <c r="F5913" s="334">
        <v>0</v>
      </c>
      <c r="G5913" s="334">
        <v>0</v>
      </c>
      <c r="H5913" s="334">
        <v>0</v>
      </c>
      <c r="I5913" s="334">
        <v>0</v>
      </c>
      <c r="J5913" s="334">
        <v>0</v>
      </c>
      <c r="K5913" s="334">
        <v>0</v>
      </c>
      <c r="L5913" s="334">
        <v>0</v>
      </c>
      <c r="M5913" s="334">
        <v>0</v>
      </c>
      <c r="N5913" s="334">
        <v>0</v>
      </c>
      <c r="O5913" s="334">
        <v>0</v>
      </c>
      <c r="P5913" s="334">
        <v>0</v>
      </c>
      <c r="Q5913" s="334">
        <v>0</v>
      </c>
      <c r="R5913" s="334">
        <v>0</v>
      </c>
      <c r="S5913" s="334">
        <v>0</v>
      </c>
      <c r="T5913" s="334">
        <v>0</v>
      </c>
      <c r="U5913" s="334">
        <v>0</v>
      </c>
      <c r="V5913" s="334">
        <v>0</v>
      </c>
      <c r="W5913" s="334">
        <v>0</v>
      </c>
      <c r="X5913" s="334">
        <v>0</v>
      </c>
      <c r="Y5913" s="334">
        <v>0</v>
      </c>
      <c r="Z5913" s="334">
        <v>0</v>
      </c>
      <c r="AA5913" s="334">
        <v>0</v>
      </c>
      <c r="AB5913" s="334">
        <v>0</v>
      </c>
      <c r="AD5913" s="334">
        <v>0</v>
      </c>
      <c r="AE5913" s="334">
        <f t="shared" si="927"/>
        <v>0</v>
      </c>
      <c r="AF5913" s="334">
        <f t="shared" si="928"/>
        <v>0</v>
      </c>
      <c r="AG5913" s="340">
        <f t="shared" si="929"/>
        <v>0</v>
      </c>
      <c r="AI5913" s="340">
        <f t="shared" si="931"/>
        <v>0</v>
      </c>
      <c r="AJ5913" s="340">
        <f t="shared" si="931"/>
        <v>0</v>
      </c>
      <c r="AK5913" s="340">
        <f t="shared" si="931"/>
        <v>0</v>
      </c>
      <c r="AL5913" s="340">
        <f t="shared" si="931"/>
        <v>0</v>
      </c>
      <c r="AM5913" s="340">
        <f t="shared" si="931"/>
        <v>0</v>
      </c>
    </row>
    <row r="5914" spans="1:39" x14ac:dyDescent="0.35">
      <c r="A5914" s="337">
        <v>27827</v>
      </c>
      <c r="B5914" s="338">
        <f t="shared" si="924"/>
        <v>1976</v>
      </c>
      <c r="C5914" s="338">
        <f t="shared" si="925"/>
        <v>3</v>
      </c>
      <c r="D5914" s="338">
        <f t="shared" si="926"/>
        <v>8</v>
      </c>
      <c r="E5914" s="334">
        <v>0</v>
      </c>
      <c r="F5914" s="334">
        <v>0</v>
      </c>
      <c r="G5914" s="334">
        <v>0</v>
      </c>
      <c r="H5914" s="334">
        <v>0</v>
      </c>
      <c r="I5914" s="334">
        <v>0</v>
      </c>
      <c r="J5914" s="334">
        <v>0</v>
      </c>
      <c r="K5914" s="334">
        <v>0</v>
      </c>
      <c r="L5914" s="334">
        <v>0</v>
      </c>
      <c r="M5914" s="334">
        <v>0</v>
      </c>
      <c r="N5914" s="334">
        <v>0</v>
      </c>
      <c r="O5914" s="334">
        <v>0</v>
      </c>
      <c r="P5914" s="334">
        <v>0</v>
      </c>
      <c r="Q5914" s="334">
        <v>0</v>
      </c>
      <c r="R5914" s="334">
        <v>0</v>
      </c>
      <c r="S5914" s="334">
        <v>0</v>
      </c>
      <c r="T5914" s="334">
        <v>0</v>
      </c>
      <c r="U5914" s="334">
        <v>0</v>
      </c>
      <c r="V5914" s="334">
        <v>0</v>
      </c>
      <c r="W5914" s="334">
        <v>0</v>
      </c>
      <c r="X5914" s="334">
        <v>0</v>
      </c>
      <c r="Y5914" s="334">
        <v>0</v>
      </c>
      <c r="Z5914" s="334">
        <v>0</v>
      </c>
      <c r="AA5914" s="334">
        <v>0</v>
      </c>
      <c r="AB5914" s="334">
        <v>0</v>
      </c>
      <c r="AD5914" s="334">
        <v>0</v>
      </c>
      <c r="AE5914" s="334">
        <f t="shared" si="927"/>
        <v>0</v>
      </c>
      <c r="AF5914" s="334">
        <f t="shared" si="928"/>
        <v>0</v>
      </c>
      <c r="AG5914" s="340">
        <f t="shared" si="929"/>
        <v>0</v>
      </c>
      <c r="AI5914" s="340">
        <f t="shared" si="931"/>
        <v>0</v>
      </c>
      <c r="AJ5914" s="340">
        <f t="shared" si="931"/>
        <v>0</v>
      </c>
      <c r="AK5914" s="340">
        <f t="shared" si="931"/>
        <v>0</v>
      </c>
      <c r="AL5914" s="340">
        <f t="shared" si="931"/>
        <v>0</v>
      </c>
      <c r="AM5914" s="340">
        <f t="shared" si="931"/>
        <v>0</v>
      </c>
    </row>
    <row r="5915" spans="1:39" x14ac:dyDescent="0.35">
      <c r="A5915" s="337">
        <v>27828</v>
      </c>
      <c r="B5915" s="338">
        <f t="shared" si="924"/>
        <v>1976</v>
      </c>
      <c r="C5915" s="338">
        <f t="shared" si="925"/>
        <v>3</v>
      </c>
      <c r="D5915" s="338">
        <f t="shared" si="926"/>
        <v>9</v>
      </c>
      <c r="E5915" s="334">
        <v>0</v>
      </c>
      <c r="F5915" s="334">
        <v>0</v>
      </c>
      <c r="G5915" s="334">
        <v>0</v>
      </c>
      <c r="H5915" s="334">
        <v>0</v>
      </c>
      <c r="I5915" s="334">
        <v>0</v>
      </c>
      <c r="J5915" s="334">
        <v>0.1</v>
      </c>
      <c r="K5915" s="334">
        <v>0</v>
      </c>
      <c r="L5915" s="334">
        <v>0</v>
      </c>
      <c r="M5915" s="334">
        <v>0.1</v>
      </c>
      <c r="N5915" s="334">
        <v>0.1</v>
      </c>
      <c r="O5915" s="334">
        <v>0.1</v>
      </c>
      <c r="P5915" s="334">
        <v>0</v>
      </c>
      <c r="Q5915" s="334">
        <v>0.1</v>
      </c>
      <c r="R5915" s="334">
        <v>0</v>
      </c>
      <c r="S5915" s="334">
        <v>0</v>
      </c>
      <c r="T5915" s="334">
        <v>0</v>
      </c>
      <c r="U5915" s="334">
        <v>0</v>
      </c>
      <c r="V5915" s="334">
        <v>0</v>
      </c>
      <c r="W5915" s="334">
        <v>0</v>
      </c>
      <c r="X5915" s="334">
        <v>0</v>
      </c>
      <c r="Y5915" s="334">
        <v>0</v>
      </c>
      <c r="Z5915" s="334">
        <v>0</v>
      </c>
      <c r="AA5915" s="334">
        <v>0</v>
      </c>
      <c r="AB5915" s="334">
        <v>0</v>
      </c>
      <c r="AD5915" s="334">
        <v>0.5</v>
      </c>
      <c r="AE5915" s="334">
        <f t="shared" si="927"/>
        <v>0.5</v>
      </c>
      <c r="AF5915" s="334">
        <f t="shared" si="928"/>
        <v>0.5</v>
      </c>
      <c r="AG5915" s="340">
        <f t="shared" si="929"/>
        <v>0</v>
      </c>
      <c r="AI5915" s="340">
        <f t="shared" si="931"/>
        <v>0</v>
      </c>
      <c r="AJ5915" s="340">
        <f t="shared" si="931"/>
        <v>0</v>
      </c>
      <c r="AK5915" s="340">
        <f t="shared" si="931"/>
        <v>0</v>
      </c>
      <c r="AL5915" s="340">
        <f t="shared" si="931"/>
        <v>0</v>
      </c>
      <c r="AM5915" s="340">
        <f t="shared" si="931"/>
        <v>0</v>
      </c>
    </row>
    <row r="5916" spans="1:39" x14ac:dyDescent="0.35">
      <c r="A5916" s="337">
        <v>27829</v>
      </c>
      <c r="B5916" s="338">
        <f t="shared" si="924"/>
        <v>1976</v>
      </c>
      <c r="C5916" s="338">
        <f t="shared" si="925"/>
        <v>3</v>
      </c>
      <c r="D5916" s="338">
        <f t="shared" si="926"/>
        <v>10</v>
      </c>
      <c r="E5916" s="334">
        <v>0</v>
      </c>
      <c r="F5916" s="334">
        <v>0</v>
      </c>
      <c r="G5916" s="334">
        <v>0</v>
      </c>
      <c r="H5916" s="334">
        <v>0</v>
      </c>
      <c r="I5916" s="334">
        <v>0</v>
      </c>
      <c r="J5916" s="334">
        <v>0.2</v>
      </c>
      <c r="K5916" s="334">
        <v>0.2</v>
      </c>
      <c r="L5916" s="334">
        <v>0</v>
      </c>
      <c r="M5916" s="334">
        <v>0.2</v>
      </c>
      <c r="N5916" s="334">
        <v>0.2</v>
      </c>
      <c r="O5916" s="334">
        <v>0.2</v>
      </c>
      <c r="P5916" s="334">
        <v>0.2</v>
      </c>
      <c r="Q5916" s="334">
        <v>0.2</v>
      </c>
      <c r="R5916" s="334">
        <v>0.2</v>
      </c>
      <c r="S5916" s="334">
        <v>0.2</v>
      </c>
      <c r="T5916" s="334">
        <v>0.2</v>
      </c>
      <c r="U5916" s="334">
        <v>0.2</v>
      </c>
      <c r="V5916" s="334">
        <v>0.2</v>
      </c>
      <c r="W5916" s="334">
        <v>0.2</v>
      </c>
      <c r="X5916" s="334">
        <v>0.4</v>
      </c>
      <c r="Y5916" s="334">
        <v>0.2</v>
      </c>
      <c r="Z5916" s="334">
        <v>0.2</v>
      </c>
      <c r="AA5916" s="334">
        <v>0.2</v>
      </c>
      <c r="AB5916" s="334">
        <v>0.2</v>
      </c>
      <c r="AD5916" s="334">
        <v>3.8</v>
      </c>
      <c r="AE5916" s="334">
        <f t="shared" si="927"/>
        <v>3.8</v>
      </c>
      <c r="AF5916" s="334">
        <f t="shared" si="928"/>
        <v>3.8000000000000007</v>
      </c>
      <c r="AG5916" s="340">
        <f t="shared" si="929"/>
        <v>8.8817841970012523E-16</v>
      </c>
      <c r="AI5916" s="340">
        <f t="shared" si="931"/>
        <v>0</v>
      </c>
      <c r="AJ5916" s="340">
        <f t="shared" si="931"/>
        <v>0</v>
      </c>
      <c r="AK5916" s="340">
        <f t="shared" si="931"/>
        <v>0</v>
      </c>
      <c r="AL5916" s="340">
        <f t="shared" si="931"/>
        <v>0</v>
      </c>
      <c r="AM5916" s="340">
        <f t="shared" si="931"/>
        <v>0</v>
      </c>
    </row>
    <row r="5917" spans="1:39" x14ac:dyDescent="0.35">
      <c r="A5917" s="337">
        <v>27830</v>
      </c>
      <c r="B5917" s="338">
        <f t="shared" si="924"/>
        <v>1976</v>
      </c>
      <c r="C5917" s="338">
        <f t="shared" si="925"/>
        <v>3</v>
      </c>
      <c r="D5917" s="338">
        <f t="shared" si="926"/>
        <v>11</v>
      </c>
      <c r="E5917" s="334">
        <v>0.1</v>
      </c>
      <c r="F5917" s="334">
        <v>0.2</v>
      </c>
      <c r="G5917" s="334">
        <v>0.1</v>
      </c>
      <c r="H5917" s="334">
        <v>0.1</v>
      </c>
      <c r="I5917" s="334">
        <v>0.2</v>
      </c>
      <c r="J5917" s="334">
        <v>0.1</v>
      </c>
      <c r="K5917" s="334">
        <v>0.2</v>
      </c>
      <c r="L5917" s="334">
        <v>0.1</v>
      </c>
      <c r="M5917" s="334">
        <v>0.1</v>
      </c>
      <c r="N5917" s="334">
        <v>0.2</v>
      </c>
      <c r="O5917" s="334">
        <v>0.1</v>
      </c>
      <c r="P5917" s="334">
        <v>0</v>
      </c>
      <c r="Q5917" s="334">
        <v>0</v>
      </c>
      <c r="R5917" s="334">
        <v>0</v>
      </c>
      <c r="S5917" s="334">
        <v>0</v>
      </c>
      <c r="T5917" s="334">
        <v>0</v>
      </c>
      <c r="U5917" s="334">
        <v>0</v>
      </c>
      <c r="V5917" s="334">
        <v>0</v>
      </c>
      <c r="W5917" s="334">
        <v>0</v>
      </c>
      <c r="X5917" s="334">
        <v>0</v>
      </c>
      <c r="Y5917" s="334">
        <v>0</v>
      </c>
      <c r="Z5917" s="334">
        <v>0</v>
      </c>
      <c r="AA5917" s="334">
        <v>0</v>
      </c>
      <c r="AB5917" s="334">
        <v>0</v>
      </c>
      <c r="AD5917" s="334">
        <v>1.5</v>
      </c>
      <c r="AE5917" s="334">
        <f t="shared" si="927"/>
        <v>1.5</v>
      </c>
      <c r="AF5917" s="334">
        <f t="shared" si="928"/>
        <v>1.5000000000000002</v>
      </c>
      <c r="AG5917" s="340">
        <f t="shared" si="929"/>
        <v>2.2204460492503131E-16</v>
      </c>
      <c r="AI5917" s="340">
        <f t="shared" si="931"/>
        <v>0</v>
      </c>
      <c r="AJ5917" s="340">
        <f t="shared" si="931"/>
        <v>0</v>
      </c>
      <c r="AK5917" s="340">
        <f t="shared" si="931"/>
        <v>0</v>
      </c>
      <c r="AL5917" s="340">
        <f t="shared" si="931"/>
        <v>0</v>
      </c>
      <c r="AM5917" s="340">
        <f t="shared" si="931"/>
        <v>0</v>
      </c>
    </row>
    <row r="5918" spans="1:39" x14ac:dyDescent="0.35">
      <c r="A5918" s="337">
        <v>27831</v>
      </c>
      <c r="B5918" s="338">
        <f t="shared" si="924"/>
        <v>1976</v>
      </c>
      <c r="C5918" s="338">
        <f t="shared" si="925"/>
        <v>3</v>
      </c>
      <c r="D5918" s="338">
        <f t="shared" si="926"/>
        <v>12</v>
      </c>
      <c r="E5918" s="334">
        <v>0</v>
      </c>
      <c r="F5918" s="334">
        <v>0</v>
      </c>
      <c r="G5918" s="334">
        <v>0</v>
      </c>
      <c r="H5918" s="334">
        <v>0</v>
      </c>
      <c r="I5918" s="334">
        <v>0</v>
      </c>
      <c r="J5918" s="334">
        <v>0</v>
      </c>
      <c r="K5918" s="334">
        <v>0</v>
      </c>
      <c r="L5918" s="334">
        <v>0</v>
      </c>
      <c r="M5918" s="334">
        <v>0</v>
      </c>
      <c r="N5918" s="334">
        <v>0</v>
      </c>
      <c r="O5918" s="334">
        <v>0</v>
      </c>
      <c r="P5918" s="334">
        <v>0</v>
      </c>
      <c r="Q5918" s="334">
        <v>0</v>
      </c>
      <c r="R5918" s="334">
        <v>0</v>
      </c>
      <c r="S5918" s="334">
        <v>0</v>
      </c>
      <c r="T5918" s="334">
        <v>0</v>
      </c>
      <c r="U5918" s="334">
        <v>0</v>
      </c>
      <c r="V5918" s="334">
        <v>0</v>
      </c>
      <c r="W5918" s="334">
        <v>0</v>
      </c>
      <c r="X5918" s="334">
        <v>0</v>
      </c>
      <c r="Y5918" s="334">
        <v>0</v>
      </c>
      <c r="Z5918" s="334">
        <v>0</v>
      </c>
      <c r="AA5918" s="334">
        <v>0</v>
      </c>
      <c r="AB5918" s="334">
        <v>0</v>
      </c>
      <c r="AD5918" s="334">
        <v>0</v>
      </c>
      <c r="AE5918" s="334">
        <f t="shared" si="927"/>
        <v>0</v>
      </c>
      <c r="AF5918" s="334">
        <f t="shared" si="928"/>
        <v>0</v>
      </c>
      <c r="AG5918" s="340">
        <f t="shared" si="929"/>
        <v>0</v>
      </c>
      <c r="AI5918" s="340">
        <f t="shared" si="931"/>
        <v>0</v>
      </c>
      <c r="AJ5918" s="340">
        <f t="shared" si="931"/>
        <v>0</v>
      </c>
      <c r="AK5918" s="340">
        <f t="shared" si="931"/>
        <v>0</v>
      </c>
      <c r="AL5918" s="340">
        <f t="shared" si="931"/>
        <v>0</v>
      </c>
      <c r="AM5918" s="340">
        <f t="shared" si="931"/>
        <v>0</v>
      </c>
    </row>
    <row r="5919" spans="1:39" x14ac:dyDescent="0.35">
      <c r="A5919" s="337">
        <v>27832</v>
      </c>
      <c r="B5919" s="338">
        <f t="shared" si="924"/>
        <v>1976</v>
      </c>
      <c r="C5919" s="338">
        <f t="shared" si="925"/>
        <v>3</v>
      </c>
      <c r="D5919" s="338">
        <f t="shared" si="926"/>
        <v>13</v>
      </c>
      <c r="E5919" s="334">
        <v>0</v>
      </c>
      <c r="F5919" s="334">
        <v>0</v>
      </c>
      <c r="G5919" s="334">
        <v>0</v>
      </c>
      <c r="H5919" s="334">
        <v>0</v>
      </c>
      <c r="I5919" s="334">
        <v>0</v>
      </c>
      <c r="J5919" s="334">
        <v>0</v>
      </c>
      <c r="K5919" s="334">
        <v>0</v>
      </c>
      <c r="L5919" s="334">
        <v>0</v>
      </c>
      <c r="M5919" s="334">
        <v>0</v>
      </c>
      <c r="N5919" s="334">
        <v>0</v>
      </c>
      <c r="O5919" s="334">
        <v>0</v>
      </c>
      <c r="P5919" s="334">
        <v>0</v>
      </c>
      <c r="Q5919" s="334">
        <v>0</v>
      </c>
      <c r="R5919" s="334">
        <v>0</v>
      </c>
      <c r="S5919" s="334">
        <v>0</v>
      </c>
      <c r="T5919" s="334">
        <v>0</v>
      </c>
      <c r="U5919" s="334">
        <v>0</v>
      </c>
      <c r="V5919" s="334">
        <v>0</v>
      </c>
      <c r="W5919" s="334">
        <v>0</v>
      </c>
      <c r="X5919" s="334">
        <v>0</v>
      </c>
      <c r="Y5919" s="334">
        <v>0.1</v>
      </c>
      <c r="Z5919" s="334">
        <v>0.1</v>
      </c>
      <c r="AA5919" s="334">
        <v>0</v>
      </c>
      <c r="AB5919" s="334">
        <v>0.1</v>
      </c>
      <c r="AD5919" s="334">
        <v>0.3</v>
      </c>
      <c r="AE5919" s="334">
        <f t="shared" si="927"/>
        <v>0.3</v>
      </c>
      <c r="AF5919" s="334">
        <f t="shared" si="928"/>
        <v>0.30000000000000004</v>
      </c>
      <c r="AG5919" s="340">
        <f t="shared" si="929"/>
        <v>5.5511151231257827E-17</v>
      </c>
      <c r="AI5919" s="340">
        <f t="shared" si="931"/>
        <v>0</v>
      </c>
      <c r="AJ5919" s="340">
        <f t="shared" si="931"/>
        <v>0</v>
      </c>
      <c r="AK5919" s="340">
        <f t="shared" si="931"/>
        <v>0</v>
      </c>
      <c r="AL5919" s="340">
        <f t="shared" si="931"/>
        <v>0</v>
      </c>
      <c r="AM5919" s="340">
        <f t="shared" si="931"/>
        <v>0</v>
      </c>
    </row>
    <row r="5920" spans="1:39" x14ac:dyDescent="0.35">
      <c r="A5920" s="337">
        <v>27833</v>
      </c>
      <c r="B5920" s="338">
        <f t="shared" si="924"/>
        <v>1976</v>
      </c>
      <c r="C5920" s="338">
        <f t="shared" si="925"/>
        <v>3</v>
      </c>
      <c r="D5920" s="338">
        <f t="shared" si="926"/>
        <v>14</v>
      </c>
      <c r="E5920" s="334">
        <v>0</v>
      </c>
      <c r="F5920" s="334">
        <v>0</v>
      </c>
      <c r="G5920" s="334">
        <v>0</v>
      </c>
      <c r="H5920" s="334">
        <v>0</v>
      </c>
      <c r="I5920" s="334">
        <v>0</v>
      </c>
      <c r="J5920" s="334">
        <v>0</v>
      </c>
      <c r="K5920" s="334">
        <v>0</v>
      </c>
      <c r="L5920" s="334">
        <v>0</v>
      </c>
      <c r="M5920" s="334">
        <v>0</v>
      </c>
      <c r="N5920" s="334">
        <v>0</v>
      </c>
      <c r="O5920" s="334">
        <v>0</v>
      </c>
      <c r="P5920" s="334">
        <v>0</v>
      </c>
      <c r="Q5920" s="334">
        <v>0</v>
      </c>
      <c r="R5920" s="334">
        <v>0</v>
      </c>
      <c r="S5920" s="334">
        <v>0</v>
      </c>
      <c r="T5920" s="334">
        <v>0</v>
      </c>
      <c r="U5920" s="334">
        <v>0</v>
      </c>
      <c r="V5920" s="334">
        <v>0</v>
      </c>
      <c r="W5920" s="334">
        <v>0</v>
      </c>
      <c r="X5920" s="334">
        <v>0</v>
      </c>
      <c r="Y5920" s="334">
        <v>0</v>
      </c>
      <c r="Z5920" s="334">
        <v>0</v>
      </c>
      <c r="AA5920" s="334">
        <v>0</v>
      </c>
      <c r="AB5920" s="334">
        <v>0</v>
      </c>
      <c r="AD5920" s="334">
        <v>0</v>
      </c>
      <c r="AE5920" s="334">
        <f t="shared" si="927"/>
        <v>0</v>
      </c>
      <c r="AF5920" s="334">
        <f t="shared" si="928"/>
        <v>0</v>
      </c>
      <c r="AG5920" s="340">
        <f t="shared" si="929"/>
        <v>0</v>
      </c>
      <c r="AI5920" s="340">
        <f t="shared" si="931"/>
        <v>0</v>
      </c>
      <c r="AJ5920" s="340">
        <f t="shared" si="931"/>
        <v>0</v>
      </c>
      <c r="AK5920" s="340">
        <f t="shared" si="931"/>
        <v>0</v>
      </c>
      <c r="AL5920" s="340">
        <f t="shared" si="931"/>
        <v>0</v>
      </c>
      <c r="AM5920" s="340">
        <f t="shared" si="931"/>
        <v>0</v>
      </c>
    </row>
    <row r="5921" spans="1:39" x14ac:dyDescent="0.35">
      <c r="A5921" s="337">
        <v>27834</v>
      </c>
      <c r="B5921" s="338">
        <f t="shared" si="924"/>
        <v>1976</v>
      </c>
      <c r="C5921" s="338">
        <f t="shared" si="925"/>
        <v>3</v>
      </c>
      <c r="D5921" s="338">
        <f t="shared" si="926"/>
        <v>15</v>
      </c>
      <c r="E5921" s="334">
        <v>0</v>
      </c>
      <c r="F5921" s="334">
        <v>0</v>
      </c>
      <c r="G5921" s="334">
        <v>0</v>
      </c>
      <c r="H5921" s="334">
        <v>0</v>
      </c>
      <c r="I5921" s="334">
        <v>0</v>
      </c>
      <c r="J5921" s="334">
        <v>0</v>
      </c>
      <c r="K5921" s="334">
        <v>0</v>
      </c>
      <c r="L5921" s="334">
        <v>0</v>
      </c>
      <c r="M5921" s="334">
        <v>0</v>
      </c>
      <c r="N5921" s="334">
        <v>0</v>
      </c>
      <c r="O5921" s="334">
        <v>0</v>
      </c>
      <c r="P5921" s="334">
        <v>0</v>
      </c>
      <c r="Q5921" s="334">
        <v>0</v>
      </c>
      <c r="R5921" s="334">
        <v>0</v>
      </c>
      <c r="S5921" s="334">
        <v>0</v>
      </c>
      <c r="T5921" s="334">
        <v>0</v>
      </c>
      <c r="U5921" s="334">
        <v>0</v>
      </c>
      <c r="V5921" s="334">
        <v>0</v>
      </c>
      <c r="W5921" s="334">
        <v>0</v>
      </c>
      <c r="X5921" s="334">
        <v>0</v>
      </c>
      <c r="Y5921" s="334">
        <v>0</v>
      </c>
      <c r="Z5921" s="334">
        <v>0</v>
      </c>
      <c r="AA5921" s="334">
        <v>0</v>
      </c>
      <c r="AB5921" s="334">
        <v>0</v>
      </c>
      <c r="AD5921" s="334">
        <v>0</v>
      </c>
      <c r="AE5921" s="334">
        <f t="shared" si="927"/>
        <v>0</v>
      </c>
      <c r="AF5921" s="334">
        <f t="shared" si="928"/>
        <v>0</v>
      </c>
      <c r="AG5921" s="340">
        <f t="shared" si="929"/>
        <v>0</v>
      </c>
      <c r="AI5921" s="340">
        <f t="shared" si="931"/>
        <v>0</v>
      </c>
      <c r="AJ5921" s="340">
        <f t="shared" si="931"/>
        <v>0</v>
      </c>
      <c r="AK5921" s="340">
        <f t="shared" si="931"/>
        <v>0</v>
      </c>
      <c r="AL5921" s="340">
        <f t="shared" si="931"/>
        <v>0</v>
      </c>
      <c r="AM5921" s="340">
        <f t="shared" si="931"/>
        <v>0</v>
      </c>
    </row>
    <row r="5922" spans="1:39" x14ac:dyDescent="0.35">
      <c r="A5922" s="337">
        <v>27835</v>
      </c>
      <c r="B5922" s="338">
        <f t="shared" si="924"/>
        <v>1976</v>
      </c>
      <c r="C5922" s="338">
        <f t="shared" si="925"/>
        <v>3</v>
      </c>
      <c r="D5922" s="338">
        <f t="shared" si="926"/>
        <v>16</v>
      </c>
      <c r="E5922" s="334">
        <v>0</v>
      </c>
      <c r="F5922" s="334">
        <v>0</v>
      </c>
      <c r="G5922" s="334">
        <v>0</v>
      </c>
      <c r="H5922" s="334">
        <v>0</v>
      </c>
      <c r="I5922" s="334">
        <v>0</v>
      </c>
      <c r="J5922" s="334">
        <v>0</v>
      </c>
      <c r="K5922" s="334">
        <v>0</v>
      </c>
      <c r="L5922" s="334">
        <v>0</v>
      </c>
      <c r="M5922" s="334">
        <v>0</v>
      </c>
      <c r="N5922" s="334">
        <v>0</v>
      </c>
      <c r="O5922" s="334">
        <v>0</v>
      </c>
      <c r="P5922" s="334">
        <v>0</v>
      </c>
      <c r="Q5922" s="334">
        <v>0</v>
      </c>
      <c r="R5922" s="334">
        <v>0</v>
      </c>
      <c r="S5922" s="334">
        <v>0</v>
      </c>
      <c r="T5922" s="334">
        <v>0</v>
      </c>
      <c r="U5922" s="334">
        <v>0</v>
      </c>
      <c r="V5922" s="334">
        <v>0</v>
      </c>
      <c r="W5922" s="334">
        <v>0</v>
      </c>
      <c r="X5922" s="334">
        <v>0</v>
      </c>
      <c r="Y5922" s="334">
        <v>0</v>
      </c>
      <c r="Z5922" s="334">
        <v>0</v>
      </c>
      <c r="AA5922" s="334">
        <v>0</v>
      </c>
      <c r="AB5922" s="334">
        <v>0</v>
      </c>
      <c r="AD5922" s="334">
        <v>0</v>
      </c>
      <c r="AE5922" s="334">
        <f t="shared" si="927"/>
        <v>0</v>
      </c>
      <c r="AF5922" s="334">
        <f t="shared" si="928"/>
        <v>0</v>
      </c>
      <c r="AG5922" s="340">
        <f t="shared" si="929"/>
        <v>0</v>
      </c>
      <c r="AI5922" s="340">
        <f t="shared" si="931"/>
        <v>0</v>
      </c>
      <c r="AJ5922" s="340">
        <f t="shared" si="931"/>
        <v>0</v>
      </c>
      <c r="AK5922" s="340">
        <f t="shared" si="931"/>
        <v>0</v>
      </c>
      <c r="AL5922" s="340">
        <f t="shared" si="931"/>
        <v>0</v>
      </c>
      <c r="AM5922" s="340">
        <f t="shared" si="931"/>
        <v>0</v>
      </c>
    </row>
    <row r="5923" spans="1:39" x14ac:dyDescent="0.35">
      <c r="A5923" s="337">
        <v>27836</v>
      </c>
      <c r="B5923" s="338">
        <f t="shared" si="924"/>
        <v>1976</v>
      </c>
      <c r="C5923" s="338">
        <f t="shared" si="925"/>
        <v>3</v>
      </c>
      <c r="D5923" s="338">
        <f t="shared" si="926"/>
        <v>17</v>
      </c>
      <c r="E5923" s="334">
        <v>0</v>
      </c>
      <c r="F5923" s="334">
        <v>0</v>
      </c>
      <c r="G5923" s="334">
        <v>0</v>
      </c>
      <c r="H5923" s="334">
        <v>0</v>
      </c>
      <c r="I5923" s="334">
        <v>0</v>
      </c>
      <c r="J5923" s="334">
        <v>0</v>
      </c>
      <c r="K5923" s="334">
        <v>0</v>
      </c>
      <c r="L5923" s="334">
        <v>0</v>
      </c>
      <c r="M5923" s="334">
        <v>0</v>
      </c>
      <c r="N5923" s="334">
        <v>0</v>
      </c>
      <c r="O5923" s="334">
        <v>0</v>
      </c>
      <c r="P5923" s="334">
        <v>0</v>
      </c>
      <c r="Q5923" s="334">
        <v>0</v>
      </c>
      <c r="R5923" s="334">
        <v>0</v>
      </c>
      <c r="S5923" s="334">
        <v>0</v>
      </c>
      <c r="T5923" s="334">
        <v>0</v>
      </c>
      <c r="U5923" s="334">
        <v>0</v>
      </c>
      <c r="V5923" s="334">
        <v>0</v>
      </c>
      <c r="W5923" s="334">
        <v>0</v>
      </c>
      <c r="X5923" s="334">
        <v>0</v>
      </c>
      <c r="Y5923" s="334">
        <v>0</v>
      </c>
      <c r="Z5923" s="334">
        <v>0</v>
      </c>
      <c r="AA5923" s="334">
        <v>0</v>
      </c>
      <c r="AB5923" s="334">
        <v>0</v>
      </c>
      <c r="AD5923" s="334">
        <v>0</v>
      </c>
      <c r="AE5923" s="334">
        <f t="shared" si="927"/>
        <v>0</v>
      </c>
      <c r="AF5923" s="334">
        <f t="shared" si="928"/>
        <v>0</v>
      </c>
      <c r="AG5923" s="340">
        <f t="shared" si="929"/>
        <v>0</v>
      </c>
      <c r="AI5923" s="340">
        <f t="shared" si="931"/>
        <v>0</v>
      </c>
      <c r="AJ5923" s="340">
        <f t="shared" si="931"/>
        <v>0</v>
      </c>
      <c r="AK5923" s="340">
        <f t="shared" si="931"/>
        <v>0</v>
      </c>
      <c r="AL5923" s="340">
        <f t="shared" si="931"/>
        <v>0</v>
      </c>
      <c r="AM5923" s="340">
        <f t="shared" si="931"/>
        <v>0</v>
      </c>
    </row>
    <row r="5924" spans="1:39" x14ac:dyDescent="0.35">
      <c r="A5924" s="337">
        <v>27837</v>
      </c>
      <c r="B5924" s="338">
        <f t="shared" si="924"/>
        <v>1976</v>
      </c>
      <c r="C5924" s="338">
        <f t="shared" si="925"/>
        <v>3</v>
      </c>
      <c r="D5924" s="338">
        <f t="shared" si="926"/>
        <v>18</v>
      </c>
      <c r="E5924" s="334">
        <v>0</v>
      </c>
      <c r="F5924" s="334">
        <v>0</v>
      </c>
      <c r="G5924" s="334">
        <v>0</v>
      </c>
      <c r="H5924" s="334">
        <v>0</v>
      </c>
      <c r="I5924" s="334">
        <v>0</v>
      </c>
      <c r="J5924" s="334">
        <v>0</v>
      </c>
      <c r="K5924" s="334">
        <v>0</v>
      </c>
      <c r="L5924" s="334">
        <v>0</v>
      </c>
      <c r="M5924" s="334">
        <v>0</v>
      </c>
      <c r="N5924" s="334">
        <v>0</v>
      </c>
      <c r="O5924" s="334">
        <v>0</v>
      </c>
      <c r="P5924" s="334">
        <v>0</v>
      </c>
      <c r="Q5924" s="334">
        <v>0</v>
      </c>
      <c r="R5924" s="334">
        <v>0</v>
      </c>
      <c r="S5924" s="334">
        <v>0</v>
      </c>
      <c r="T5924" s="334">
        <v>0</v>
      </c>
      <c r="U5924" s="334">
        <v>0</v>
      </c>
      <c r="V5924" s="334">
        <v>0</v>
      </c>
      <c r="W5924" s="334">
        <v>0</v>
      </c>
      <c r="X5924" s="334">
        <v>0</v>
      </c>
      <c r="Y5924" s="334">
        <v>0</v>
      </c>
      <c r="Z5924" s="334">
        <v>0</v>
      </c>
      <c r="AA5924" s="334">
        <v>0</v>
      </c>
      <c r="AB5924" s="334">
        <v>0</v>
      </c>
      <c r="AD5924" s="334">
        <v>0</v>
      </c>
      <c r="AE5924" s="334">
        <f t="shared" si="927"/>
        <v>0</v>
      </c>
      <c r="AF5924" s="334">
        <f t="shared" si="928"/>
        <v>0</v>
      </c>
      <c r="AG5924" s="340">
        <f t="shared" si="929"/>
        <v>0</v>
      </c>
      <c r="AI5924" s="340">
        <f t="shared" ref="AI5924:AM5939" si="932">IF($C5924=AI$1,$AF5924,0)</f>
        <v>0</v>
      </c>
      <c r="AJ5924" s="340">
        <f t="shared" si="932"/>
        <v>0</v>
      </c>
      <c r="AK5924" s="340">
        <f t="shared" si="932"/>
        <v>0</v>
      </c>
      <c r="AL5924" s="340">
        <f t="shared" si="932"/>
        <v>0</v>
      </c>
      <c r="AM5924" s="340">
        <f t="shared" si="932"/>
        <v>0</v>
      </c>
    </row>
    <row r="5925" spans="1:39" x14ac:dyDescent="0.35">
      <c r="A5925" s="337">
        <v>27838</v>
      </c>
      <c r="B5925" s="338">
        <f t="shared" si="924"/>
        <v>1976</v>
      </c>
      <c r="C5925" s="338">
        <f t="shared" si="925"/>
        <v>3</v>
      </c>
      <c r="D5925" s="338">
        <f t="shared" si="926"/>
        <v>19</v>
      </c>
      <c r="E5925" s="334">
        <v>0</v>
      </c>
      <c r="F5925" s="334">
        <v>0</v>
      </c>
      <c r="G5925" s="334">
        <v>0</v>
      </c>
      <c r="H5925" s="334">
        <v>0</v>
      </c>
      <c r="I5925" s="334">
        <v>0</v>
      </c>
      <c r="J5925" s="334">
        <v>0</v>
      </c>
      <c r="K5925" s="334">
        <v>0</v>
      </c>
      <c r="L5925" s="334">
        <v>0</v>
      </c>
      <c r="M5925" s="334">
        <v>0</v>
      </c>
      <c r="N5925" s="334">
        <v>0</v>
      </c>
      <c r="O5925" s="334">
        <v>0</v>
      </c>
      <c r="P5925" s="334">
        <v>0</v>
      </c>
      <c r="Q5925" s="334">
        <v>0</v>
      </c>
      <c r="R5925" s="334">
        <v>0</v>
      </c>
      <c r="S5925" s="334">
        <v>0.2</v>
      </c>
      <c r="T5925" s="334">
        <v>0.7</v>
      </c>
      <c r="U5925" s="334">
        <v>0.2</v>
      </c>
      <c r="V5925" s="334">
        <v>0.3</v>
      </c>
      <c r="W5925" s="334">
        <v>0.2</v>
      </c>
      <c r="X5925" s="334">
        <v>0</v>
      </c>
      <c r="Y5925" s="334">
        <v>0.2</v>
      </c>
      <c r="Z5925" s="334">
        <v>0</v>
      </c>
      <c r="AA5925" s="334">
        <v>0</v>
      </c>
      <c r="AB5925" s="334">
        <v>0</v>
      </c>
      <c r="AD5925" s="334">
        <v>1.8</v>
      </c>
      <c r="AE5925" s="334">
        <f t="shared" si="927"/>
        <v>1.8</v>
      </c>
      <c r="AF5925" s="334">
        <f t="shared" si="928"/>
        <v>1.7999999999999998</v>
      </c>
      <c r="AG5925" s="340">
        <f t="shared" si="929"/>
        <v>2.2204460492503131E-16</v>
      </c>
      <c r="AI5925" s="340">
        <f t="shared" si="932"/>
        <v>0</v>
      </c>
      <c r="AJ5925" s="340">
        <f t="shared" si="932"/>
        <v>0</v>
      </c>
      <c r="AK5925" s="340">
        <f t="shared" si="932"/>
        <v>0</v>
      </c>
      <c r="AL5925" s="340">
        <f t="shared" si="932"/>
        <v>0</v>
      </c>
      <c r="AM5925" s="340">
        <f t="shared" si="932"/>
        <v>0</v>
      </c>
    </row>
    <row r="5926" spans="1:39" x14ac:dyDescent="0.35">
      <c r="A5926" s="337">
        <v>27839</v>
      </c>
      <c r="B5926" s="338">
        <f t="shared" si="924"/>
        <v>1976</v>
      </c>
      <c r="C5926" s="338">
        <f t="shared" si="925"/>
        <v>3</v>
      </c>
      <c r="D5926" s="338">
        <f t="shared" si="926"/>
        <v>20</v>
      </c>
      <c r="E5926" s="334">
        <v>0</v>
      </c>
      <c r="F5926" s="334">
        <v>0</v>
      </c>
      <c r="G5926" s="334">
        <v>0</v>
      </c>
      <c r="H5926" s="334">
        <v>0</v>
      </c>
      <c r="I5926" s="334">
        <v>0</v>
      </c>
      <c r="J5926" s="334">
        <v>0</v>
      </c>
      <c r="K5926" s="334">
        <v>0</v>
      </c>
      <c r="L5926" s="334">
        <v>0</v>
      </c>
      <c r="M5926" s="334">
        <v>0</v>
      </c>
      <c r="N5926" s="334">
        <v>0</v>
      </c>
      <c r="O5926" s="334">
        <v>0</v>
      </c>
      <c r="P5926" s="334">
        <v>0</v>
      </c>
      <c r="Q5926" s="334">
        <v>0</v>
      </c>
      <c r="R5926" s="334">
        <v>0</v>
      </c>
      <c r="S5926" s="334">
        <v>0</v>
      </c>
      <c r="T5926" s="334">
        <v>0</v>
      </c>
      <c r="U5926" s="334">
        <v>0</v>
      </c>
      <c r="V5926" s="334">
        <v>0</v>
      </c>
      <c r="W5926" s="334">
        <v>0</v>
      </c>
      <c r="X5926" s="334">
        <v>0</v>
      </c>
      <c r="Y5926" s="334">
        <v>0</v>
      </c>
      <c r="Z5926" s="334">
        <v>0</v>
      </c>
      <c r="AA5926" s="334">
        <v>0</v>
      </c>
      <c r="AB5926" s="334">
        <v>0</v>
      </c>
      <c r="AD5926" s="334">
        <v>0</v>
      </c>
      <c r="AE5926" s="334">
        <f t="shared" si="927"/>
        <v>0</v>
      </c>
      <c r="AF5926" s="334">
        <f t="shared" si="928"/>
        <v>0</v>
      </c>
      <c r="AG5926" s="340">
        <f t="shared" si="929"/>
        <v>0</v>
      </c>
      <c r="AI5926" s="340">
        <f t="shared" si="932"/>
        <v>0</v>
      </c>
      <c r="AJ5926" s="340">
        <f t="shared" si="932"/>
        <v>0</v>
      </c>
      <c r="AK5926" s="340">
        <f t="shared" si="932"/>
        <v>0</v>
      </c>
      <c r="AL5926" s="340">
        <f t="shared" si="932"/>
        <v>0</v>
      </c>
      <c r="AM5926" s="340">
        <f t="shared" si="932"/>
        <v>0</v>
      </c>
    </row>
    <row r="5927" spans="1:39" x14ac:dyDescent="0.35">
      <c r="A5927" s="337">
        <v>27840</v>
      </c>
      <c r="B5927" s="338">
        <f t="shared" si="924"/>
        <v>1976</v>
      </c>
      <c r="C5927" s="338">
        <f t="shared" si="925"/>
        <v>3</v>
      </c>
      <c r="D5927" s="338">
        <f t="shared" si="926"/>
        <v>21</v>
      </c>
      <c r="E5927" s="334">
        <v>0</v>
      </c>
      <c r="F5927" s="334">
        <v>0</v>
      </c>
      <c r="G5927" s="334">
        <v>0</v>
      </c>
      <c r="H5927" s="334">
        <v>0</v>
      </c>
      <c r="I5927" s="334">
        <v>0</v>
      </c>
      <c r="J5927" s="334">
        <v>0</v>
      </c>
      <c r="K5927" s="334">
        <v>0</v>
      </c>
      <c r="L5927" s="334">
        <v>0</v>
      </c>
      <c r="M5927" s="334">
        <v>0</v>
      </c>
      <c r="N5927" s="334">
        <v>0</v>
      </c>
      <c r="O5927" s="334">
        <v>0</v>
      </c>
      <c r="P5927" s="334">
        <v>0</v>
      </c>
      <c r="Q5927" s="334">
        <v>0</v>
      </c>
      <c r="R5927" s="334">
        <v>0</v>
      </c>
      <c r="S5927" s="334">
        <v>0</v>
      </c>
      <c r="T5927" s="334">
        <v>0</v>
      </c>
      <c r="U5927" s="334">
        <v>0</v>
      </c>
      <c r="V5927" s="334">
        <v>0</v>
      </c>
      <c r="W5927" s="334">
        <v>0</v>
      </c>
      <c r="X5927" s="334">
        <v>0</v>
      </c>
      <c r="Y5927" s="334">
        <v>0</v>
      </c>
      <c r="Z5927" s="334">
        <v>0</v>
      </c>
      <c r="AA5927" s="334">
        <v>0</v>
      </c>
      <c r="AB5927" s="334">
        <v>0</v>
      </c>
      <c r="AD5927" s="334">
        <v>0</v>
      </c>
      <c r="AE5927" s="334">
        <f t="shared" si="927"/>
        <v>0</v>
      </c>
      <c r="AF5927" s="334">
        <f t="shared" si="928"/>
        <v>0</v>
      </c>
      <c r="AG5927" s="340">
        <f t="shared" si="929"/>
        <v>0</v>
      </c>
      <c r="AI5927" s="340">
        <f t="shared" si="932"/>
        <v>0</v>
      </c>
      <c r="AJ5927" s="340">
        <f t="shared" si="932"/>
        <v>0</v>
      </c>
      <c r="AK5927" s="340">
        <f t="shared" si="932"/>
        <v>0</v>
      </c>
      <c r="AL5927" s="340">
        <f t="shared" si="932"/>
        <v>0</v>
      </c>
      <c r="AM5927" s="340">
        <f t="shared" si="932"/>
        <v>0</v>
      </c>
    </row>
    <row r="5928" spans="1:39" x14ac:dyDescent="0.35">
      <c r="A5928" s="337">
        <v>27841</v>
      </c>
      <c r="B5928" s="338">
        <f t="shared" si="924"/>
        <v>1976</v>
      </c>
      <c r="C5928" s="338">
        <f t="shared" si="925"/>
        <v>3</v>
      </c>
      <c r="D5928" s="338">
        <f t="shared" si="926"/>
        <v>22</v>
      </c>
      <c r="E5928" s="334">
        <v>0</v>
      </c>
      <c r="F5928" s="334">
        <v>0</v>
      </c>
      <c r="G5928" s="334">
        <v>0</v>
      </c>
      <c r="H5928" s="334">
        <v>0</v>
      </c>
      <c r="I5928" s="334">
        <v>0</v>
      </c>
      <c r="J5928" s="334">
        <v>0</v>
      </c>
      <c r="K5928" s="334">
        <v>0</v>
      </c>
      <c r="L5928" s="334">
        <v>0</v>
      </c>
      <c r="M5928" s="334">
        <v>0</v>
      </c>
      <c r="N5928" s="334">
        <v>0</v>
      </c>
      <c r="O5928" s="334">
        <v>0</v>
      </c>
      <c r="P5928" s="334">
        <v>0</v>
      </c>
      <c r="Q5928" s="334">
        <v>0</v>
      </c>
      <c r="R5928" s="334">
        <v>0</v>
      </c>
      <c r="S5928" s="334">
        <v>0</v>
      </c>
      <c r="T5928" s="334">
        <v>0</v>
      </c>
      <c r="U5928" s="334">
        <v>0</v>
      </c>
      <c r="V5928" s="334">
        <v>0</v>
      </c>
      <c r="W5928" s="334">
        <v>0</v>
      </c>
      <c r="X5928" s="334">
        <v>0</v>
      </c>
      <c r="Y5928" s="334">
        <v>0</v>
      </c>
      <c r="Z5928" s="334">
        <v>0</v>
      </c>
      <c r="AA5928" s="334">
        <v>0</v>
      </c>
      <c r="AB5928" s="334">
        <v>0</v>
      </c>
      <c r="AD5928" s="334">
        <v>0</v>
      </c>
      <c r="AE5928" s="334">
        <f t="shared" si="927"/>
        <v>0</v>
      </c>
      <c r="AF5928" s="334">
        <f t="shared" si="928"/>
        <v>0</v>
      </c>
      <c r="AG5928" s="340">
        <f t="shared" si="929"/>
        <v>0</v>
      </c>
      <c r="AI5928" s="340">
        <f t="shared" si="932"/>
        <v>0</v>
      </c>
      <c r="AJ5928" s="340">
        <f t="shared" si="932"/>
        <v>0</v>
      </c>
      <c r="AK5928" s="340">
        <f t="shared" si="932"/>
        <v>0</v>
      </c>
      <c r="AL5928" s="340">
        <f t="shared" si="932"/>
        <v>0</v>
      </c>
      <c r="AM5928" s="340">
        <f t="shared" si="932"/>
        <v>0</v>
      </c>
    </row>
    <row r="5929" spans="1:39" x14ac:dyDescent="0.35">
      <c r="A5929" s="337">
        <v>27842</v>
      </c>
      <c r="B5929" s="338">
        <f t="shared" si="924"/>
        <v>1976</v>
      </c>
      <c r="C5929" s="338">
        <f t="shared" si="925"/>
        <v>3</v>
      </c>
      <c r="D5929" s="338">
        <f t="shared" si="926"/>
        <v>23</v>
      </c>
      <c r="E5929" s="334">
        <v>0</v>
      </c>
      <c r="F5929" s="334">
        <v>0</v>
      </c>
      <c r="G5929" s="334">
        <v>0</v>
      </c>
      <c r="H5929" s="334">
        <v>0.3</v>
      </c>
      <c r="I5929" s="334">
        <v>0.4</v>
      </c>
      <c r="J5929" s="334">
        <v>0.3</v>
      </c>
      <c r="K5929" s="334">
        <v>0</v>
      </c>
      <c r="L5929" s="334">
        <v>0</v>
      </c>
      <c r="M5929" s="334">
        <v>0</v>
      </c>
      <c r="N5929" s="334">
        <v>0</v>
      </c>
      <c r="O5929" s="334">
        <v>0</v>
      </c>
      <c r="P5929" s="334">
        <v>0</v>
      </c>
      <c r="Q5929" s="334">
        <v>0</v>
      </c>
      <c r="R5929" s="334">
        <v>0</v>
      </c>
      <c r="S5929" s="334">
        <v>0</v>
      </c>
      <c r="T5929" s="334">
        <v>0</v>
      </c>
      <c r="U5929" s="334">
        <v>0</v>
      </c>
      <c r="V5929" s="334">
        <v>0</v>
      </c>
      <c r="W5929" s="334">
        <v>0</v>
      </c>
      <c r="X5929" s="334">
        <v>0</v>
      </c>
      <c r="Y5929" s="334">
        <v>0</v>
      </c>
      <c r="Z5929" s="334">
        <v>0</v>
      </c>
      <c r="AA5929" s="334">
        <v>0</v>
      </c>
      <c r="AB5929" s="334">
        <v>0</v>
      </c>
      <c r="AD5929" s="334">
        <v>1</v>
      </c>
      <c r="AE5929" s="334">
        <f t="shared" si="927"/>
        <v>1</v>
      </c>
      <c r="AF5929" s="334">
        <f t="shared" si="928"/>
        <v>1</v>
      </c>
      <c r="AG5929" s="340">
        <f t="shared" si="929"/>
        <v>0</v>
      </c>
      <c r="AI5929" s="340">
        <f t="shared" si="932"/>
        <v>0</v>
      </c>
      <c r="AJ5929" s="340">
        <f t="shared" si="932"/>
        <v>0</v>
      </c>
      <c r="AK5929" s="340">
        <f t="shared" si="932"/>
        <v>0</v>
      </c>
      <c r="AL5929" s="340">
        <f t="shared" si="932"/>
        <v>0</v>
      </c>
      <c r="AM5929" s="340">
        <f t="shared" si="932"/>
        <v>0</v>
      </c>
    </row>
    <row r="5930" spans="1:39" x14ac:dyDescent="0.35">
      <c r="A5930" s="337">
        <v>27843</v>
      </c>
      <c r="B5930" s="338">
        <f t="shared" si="924"/>
        <v>1976</v>
      </c>
      <c r="C5930" s="338">
        <f t="shared" si="925"/>
        <v>3</v>
      </c>
      <c r="D5930" s="338">
        <f t="shared" si="926"/>
        <v>24</v>
      </c>
      <c r="E5930" s="334">
        <v>0</v>
      </c>
      <c r="F5930" s="334">
        <v>0</v>
      </c>
      <c r="G5930" s="334">
        <v>0</v>
      </c>
      <c r="H5930" s="334">
        <v>0</v>
      </c>
      <c r="I5930" s="334">
        <v>0</v>
      </c>
      <c r="J5930" s="334">
        <v>0</v>
      </c>
      <c r="K5930" s="334">
        <v>0</v>
      </c>
      <c r="L5930" s="334">
        <v>0</v>
      </c>
      <c r="M5930" s="334">
        <v>0</v>
      </c>
      <c r="N5930" s="334">
        <v>0</v>
      </c>
      <c r="O5930" s="334">
        <v>0</v>
      </c>
      <c r="P5930" s="334">
        <v>0</v>
      </c>
      <c r="Q5930" s="334">
        <v>0</v>
      </c>
      <c r="R5930" s="334">
        <v>0</v>
      </c>
      <c r="S5930" s="334">
        <v>0</v>
      </c>
      <c r="T5930" s="334">
        <v>0</v>
      </c>
      <c r="U5930" s="334">
        <v>0</v>
      </c>
      <c r="V5930" s="334">
        <v>0</v>
      </c>
      <c r="W5930" s="334">
        <v>0</v>
      </c>
      <c r="X5930" s="334">
        <v>0</v>
      </c>
      <c r="Y5930" s="334">
        <v>0</v>
      </c>
      <c r="Z5930" s="334">
        <v>0</v>
      </c>
      <c r="AA5930" s="334">
        <v>0</v>
      </c>
      <c r="AB5930" s="334">
        <v>0</v>
      </c>
      <c r="AD5930" s="334">
        <v>0</v>
      </c>
      <c r="AE5930" s="334">
        <f t="shared" si="927"/>
        <v>0</v>
      </c>
      <c r="AF5930" s="334">
        <f t="shared" si="928"/>
        <v>0</v>
      </c>
      <c r="AG5930" s="340">
        <f t="shared" si="929"/>
        <v>0</v>
      </c>
      <c r="AI5930" s="340">
        <f t="shared" si="932"/>
        <v>0</v>
      </c>
      <c r="AJ5930" s="340">
        <f t="shared" si="932"/>
        <v>0</v>
      </c>
      <c r="AK5930" s="340">
        <f t="shared" si="932"/>
        <v>0</v>
      </c>
      <c r="AL5930" s="340">
        <f t="shared" si="932"/>
        <v>0</v>
      </c>
      <c r="AM5930" s="340">
        <f t="shared" si="932"/>
        <v>0</v>
      </c>
    </row>
    <row r="5931" spans="1:39" x14ac:dyDescent="0.35">
      <c r="A5931" s="337">
        <v>27844</v>
      </c>
      <c r="B5931" s="338">
        <f t="shared" si="924"/>
        <v>1976</v>
      </c>
      <c r="C5931" s="338">
        <f t="shared" si="925"/>
        <v>3</v>
      </c>
      <c r="D5931" s="338">
        <f t="shared" si="926"/>
        <v>25</v>
      </c>
      <c r="E5931" s="334">
        <v>0</v>
      </c>
      <c r="F5931" s="334">
        <v>0</v>
      </c>
      <c r="G5931" s="334">
        <v>0</v>
      </c>
      <c r="H5931" s="334">
        <v>0</v>
      </c>
      <c r="I5931" s="334">
        <v>0</v>
      </c>
      <c r="J5931" s="334">
        <v>0</v>
      </c>
      <c r="K5931" s="334">
        <v>0</v>
      </c>
      <c r="L5931" s="334">
        <v>0</v>
      </c>
      <c r="M5931" s="334">
        <v>0</v>
      </c>
      <c r="N5931" s="334">
        <v>0</v>
      </c>
      <c r="O5931" s="334">
        <v>0</v>
      </c>
      <c r="P5931" s="334">
        <v>0</v>
      </c>
      <c r="Q5931" s="334">
        <v>0</v>
      </c>
      <c r="R5931" s="334">
        <v>0</v>
      </c>
      <c r="S5931" s="334">
        <v>0</v>
      </c>
      <c r="T5931" s="334">
        <v>0</v>
      </c>
      <c r="U5931" s="334">
        <v>0</v>
      </c>
      <c r="V5931" s="334">
        <v>0</v>
      </c>
      <c r="W5931" s="334">
        <v>0</v>
      </c>
      <c r="X5931" s="334">
        <v>0</v>
      </c>
      <c r="Y5931" s="334">
        <v>0</v>
      </c>
      <c r="Z5931" s="334">
        <v>0</v>
      </c>
      <c r="AA5931" s="334">
        <v>0</v>
      </c>
      <c r="AB5931" s="334">
        <v>0</v>
      </c>
      <c r="AD5931" s="334">
        <v>0</v>
      </c>
      <c r="AE5931" s="334">
        <f t="shared" si="927"/>
        <v>0</v>
      </c>
      <c r="AF5931" s="334">
        <f t="shared" si="928"/>
        <v>0</v>
      </c>
      <c r="AG5931" s="340">
        <f t="shared" si="929"/>
        <v>0</v>
      </c>
      <c r="AI5931" s="340">
        <f t="shared" si="932"/>
        <v>0</v>
      </c>
      <c r="AJ5931" s="340">
        <f t="shared" si="932"/>
        <v>0</v>
      </c>
      <c r="AK5931" s="340">
        <f t="shared" si="932"/>
        <v>0</v>
      </c>
      <c r="AL5931" s="340">
        <f t="shared" si="932"/>
        <v>0</v>
      </c>
      <c r="AM5931" s="340">
        <f t="shared" si="932"/>
        <v>0</v>
      </c>
    </row>
    <row r="5932" spans="1:39" x14ac:dyDescent="0.35">
      <c r="A5932" s="337">
        <v>27845</v>
      </c>
      <c r="B5932" s="338">
        <f t="shared" si="924"/>
        <v>1976</v>
      </c>
      <c r="C5932" s="338">
        <f t="shared" si="925"/>
        <v>3</v>
      </c>
      <c r="D5932" s="338">
        <f t="shared" si="926"/>
        <v>26</v>
      </c>
      <c r="E5932" s="334">
        <v>0</v>
      </c>
      <c r="F5932" s="334">
        <v>0</v>
      </c>
      <c r="G5932" s="334">
        <v>0</v>
      </c>
      <c r="H5932" s="334">
        <v>0</v>
      </c>
      <c r="I5932" s="334">
        <v>0</v>
      </c>
      <c r="J5932" s="334">
        <v>0</v>
      </c>
      <c r="K5932" s="334">
        <v>0</v>
      </c>
      <c r="L5932" s="334">
        <v>0</v>
      </c>
      <c r="M5932" s="334">
        <v>0</v>
      </c>
      <c r="N5932" s="334">
        <v>0</v>
      </c>
      <c r="O5932" s="334">
        <v>0</v>
      </c>
      <c r="P5932" s="334">
        <v>0</v>
      </c>
      <c r="Q5932" s="334">
        <v>0</v>
      </c>
      <c r="R5932" s="334">
        <v>0</v>
      </c>
      <c r="S5932" s="334">
        <v>0</v>
      </c>
      <c r="T5932" s="334">
        <v>0</v>
      </c>
      <c r="U5932" s="334">
        <v>0</v>
      </c>
      <c r="V5932" s="334">
        <v>0</v>
      </c>
      <c r="W5932" s="334">
        <v>0</v>
      </c>
      <c r="X5932" s="334">
        <v>0</v>
      </c>
      <c r="Y5932" s="334">
        <v>0</v>
      </c>
      <c r="Z5932" s="334">
        <v>0</v>
      </c>
      <c r="AA5932" s="334">
        <v>0</v>
      </c>
      <c r="AB5932" s="334">
        <v>0</v>
      </c>
      <c r="AD5932" s="334">
        <v>0</v>
      </c>
      <c r="AE5932" s="334">
        <f t="shared" si="927"/>
        <v>0</v>
      </c>
      <c r="AF5932" s="334">
        <f t="shared" si="928"/>
        <v>0</v>
      </c>
      <c r="AG5932" s="340">
        <f t="shared" si="929"/>
        <v>0</v>
      </c>
      <c r="AI5932" s="340">
        <f t="shared" si="932"/>
        <v>0</v>
      </c>
      <c r="AJ5932" s="340">
        <f t="shared" si="932"/>
        <v>0</v>
      </c>
      <c r="AK5932" s="340">
        <f t="shared" si="932"/>
        <v>0</v>
      </c>
      <c r="AL5932" s="340">
        <f t="shared" si="932"/>
        <v>0</v>
      </c>
      <c r="AM5932" s="340">
        <f t="shared" si="932"/>
        <v>0</v>
      </c>
    </row>
    <row r="5933" spans="1:39" x14ac:dyDescent="0.35">
      <c r="A5933" s="337">
        <v>27846</v>
      </c>
      <c r="B5933" s="338">
        <f t="shared" si="924"/>
        <v>1976</v>
      </c>
      <c r="C5933" s="338">
        <f t="shared" si="925"/>
        <v>3</v>
      </c>
      <c r="D5933" s="338">
        <f t="shared" si="926"/>
        <v>27</v>
      </c>
      <c r="E5933" s="334">
        <v>0</v>
      </c>
      <c r="F5933" s="334">
        <v>0</v>
      </c>
      <c r="G5933" s="334">
        <v>0</v>
      </c>
      <c r="H5933" s="334">
        <v>0</v>
      </c>
      <c r="I5933" s="334">
        <v>0</v>
      </c>
      <c r="J5933" s="334">
        <v>0</v>
      </c>
      <c r="K5933" s="334">
        <v>0</v>
      </c>
      <c r="L5933" s="334">
        <v>0</v>
      </c>
      <c r="M5933" s="334">
        <v>0</v>
      </c>
      <c r="N5933" s="334">
        <v>0</v>
      </c>
      <c r="O5933" s="334">
        <v>0</v>
      </c>
      <c r="P5933" s="334">
        <v>0</v>
      </c>
      <c r="Q5933" s="334">
        <v>0</v>
      </c>
      <c r="R5933" s="334">
        <v>0</v>
      </c>
      <c r="S5933" s="334">
        <v>0</v>
      </c>
      <c r="T5933" s="334">
        <v>0</v>
      </c>
      <c r="U5933" s="334">
        <v>0</v>
      </c>
      <c r="V5933" s="334">
        <v>0</v>
      </c>
      <c r="W5933" s="334">
        <v>0</v>
      </c>
      <c r="X5933" s="334">
        <v>0</v>
      </c>
      <c r="Y5933" s="334">
        <v>0</v>
      </c>
      <c r="Z5933" s="334">
        <v>0</v>
      </c>
      <c r="AA5933" s="334">
        <v>0</v>
      </c>
      <c r="AB5933" s="334">
        <v>0</v>
      </c>
      <c r="AD5933" s="334">
        <v>0</v>
      </c>
      <c r="AE5933" s="334">
        <f t="shared" si="927"/>
        <v>0</v>
      </c>
      <c r="AF5933" s="334">
        <f t="shared" si="928"/>
        <v>0</v>
      </c>
      <c r="AG5933" s="340">
        <f t="shared" si="929"/>
        <v>0</v>
      </c>
      <c r="AI5933" s="340">
        <f t="shared" si="932"/>
        <v>0</v>
      </c>
      <c r="AJ5933" s="340">
        <f t="shared" si="932"/>
        <v>0</v>
      </c>
      <c r="AK5933" s="340">
        <f t="shared" si="932"/>
        <v>0</v>
      </c>
      <c r="AL5933" s="340">
        <f t="shared" si="932"/>
        <v>0</v>
      </c>
      <c r="AM5933" s="340">
        <f t="shared" si="932"/>
        <v>0</v>
      </c>
    </row>
    <row r="5934" spans="1:39" x14ac:dyDescent="0.35">
      <c r="A5934" s="337">
        <v>27847</v>
      </c>
      <c r="B5934" s="338">
        <f t="shared" si="924"/>
        <v>1976</v>
      </c>
      <c r="C5934" s="338">
        <f t="shared" si="925"/>
        <v>3</v>
      </c>
      <c r="D5934" s="338">
        <f t="shared" si="926"/>
        <v>28</v>
      </c>
      <c r="E5934" s="334">
        <v>0</v>
      </c>
      <c r="F5934" s="334">
        <v>0</v>
      </c>
      <c r="G5934" s="334">
        <v>0</v>
      </c>
      <c r="H5934" s="334">
        <v>0</v>
      </c>
      <c r="I5934" s="334">
        <v>0</v>
      </c>
      <c r="J5934" s="334">
        <v>0</v>
      </c>
      <c r="K5934" s="334">
        <v>0</v>
      </c>
      <c r="L5934" s="334">
        <v>0</v>
      </c>
      <c r="M5934" s="334">
        <v>0</v>
      </c>
      <c r="N5934" s="334">
        <v>0</v>
      </c>
      <c r="O5934" s="334">
        <v>0</v>
      </c>
      <c r="P5934" s="334">
        <v>0</v>
      </c>
      <c r="Q5934" s="334">
        <v>0</v>
      </c>
      <c r="R5934" s="334">
        <v>0</v>
      </c>
      <c r="S5934" s="334">
        <v>0</v>
      </c>
      <c r="T5934" s="334">
        <v>0</v>
      </c>
      <c r="U5934" s="334">
        <v>0</v>
      </c>
      <c r="V5934" s="334">
        <v>0</v>
      </c>
      <c r="W5934" s="334">
        <v>0</v>
      </c>
      <c r="X5934" s="334">
        <v>0</v>
      </c>
      <c r="Y5934" s="334">
        <v>0</v>
      </c>
      <c r="Z5934" s="334">
        <v>0</v>
      </c>
      <c r="AA5934" s="334">
        <v>0</v>
      </c>
      <c r="AB5934" s="334">
        <v>0</v>
      </c>
      <c r="AD5934" s="334">
        <v>0</v>
      </c>
      <c r="AE5934" s="334">
        <f t="shared" si="927"/>
        <v>0</v>
      </c>
      <c r="AF5934" s="334">
        <f t="shared" si="928"/>
        <v>0</v>
      </c>
      <c r="AG5934" s="340">
        <f t="shared" si="929"/>
        <v>0</v>
      </c>
      <c r="AI5934" s="340">
        <f t="shared" si="932"/>
        <v>0</v>
      </c>
      <c r="AJ5934" s="340">
        <f t="shared" si="932"/>
        <v>0</v>
      </c>
      <c r="AK5934" s="340">
        <f t="shared" si="932"/>
        <v>0</v>
      </c>
      <c r="AL5934" s="340">
        <f t="shared" si="932"/>
        <v>0</v>
      </c>
      <c r="AM5934" s="340">
        <f t="shared" si="932"/>
        <v>0</v>
      </c>
    </row>
    <row r="5935" spans="1:39" x14ac:dyDescent="0.35">
      <c r="A5935" s="337">
        <v>27848</v>
      </c>
      <c r="B5935" s="338">
        <f t="shared" si="924"/>
        <v>1976</v>
      </c>
      <c r="C5935" s="338">
        <f t="shared" si="925"/>
        <v>3</v>
      </c>
      <c r="D5935" s="338">
        <f t="shared" si="926"/>
        <v>29</v>
      </c>
      <c r="E5935" s="334">
        <v>0</v>
      </c>
      <c r="F5935" s="334">
        <v>0</v>
      </c>
      <c r="G5935" s="334">
        <v>0</v>
      </c>
      <c r="H5935" s="334">
        <v>0</v>
      </c>
      <c r="I5935" s="334">
        <v>0</v>
      </c>
      <c r="J5935" s="334">
        <v>0</v>
      </c>
      <c r="K5935" s="334">
        <v>0</v>
      </c>
      <c r="L5935" s="334">
        <v>0</v>
      </c>
      <c r="M5935" s="334">
        <v>0</v>
      </c>
      <c r="N5935" s="334">
        <v>0</v>
      </c>
      <c r="O5935" s="334">
        <v>0</v>
      </c>
      <c r="P5935" s="334">
        <v>0</v>
      </c>
      <c r="Q5935" s="334">
        <v>0</v>
      </c>
      <c r="R5935" s="334">
        <v>0</v>
      </c>
      <c r="S5935" s="334">
        <v>0</v>
      </c>
      <c r="T5935" s="334">
        <v>0</v>
      </c>
      <c r="U5935" s="334">
        <v>0</v>
      </c>
      <c r="V5935" s="334">
        <v>0</v>
      </c>
      <c r="W5935" s="334">
        <v>0</v>
      </c>
      <c r="X5935" s="334">
        <v>0</v>
      </c>
      <c r="Y5935" s="334">
        <v>0</v>
      </c>
      <c r="Z5935" s="334">
        <v>0</v>
      </c>
      <c r="AA5935" s="334">
        <v>0</v>
      </c>
      <c r="AB5935" s="334">
        <v>0</v>
      </c>
      <c r="AD5935" s="334">
        <v>0</v>
      </c>
      <c r="AE5935" s="334">
        <f t="shared" si="927"/>
        <v>0</v>
      </c>
      <c r="AF5935" s="334">
        <f t="shared" si="928"/>
        <v>0</v>
      </c>
      <c r="AG5935" s="340">
        <f t="shared" si="929"/>
        <v>0</v>
      </c>
      <c r="AI5935" s="340">
        <f t="shared" si="932"/>
        <v>0</v>
      </c>
      <c r="AJ5935" s="340">
        <f t="shared" si="932"/>
        <v>0</v>
      </c>
      <c r="AK5935" s="340">
        <f t="shared" si="932"/>
        <v>0</v>
      </c>
      <c r="AL5935" s="340">
        <f t="shared" si="932"/>
        <v>0</v>
      </c>
      <c r="AM5935" s="340">
        <f t="shared" si="932"/>
        <v>0</v>
      </c>
    </row>
    <row r="5936" spans="1:39" x14ac:dyDescent="0.35">
      <c r="A5936" s="337">
        <v>27849</v>
      </c>
      <c r="B5936" s="338">
        <f t="shared" si="924"/>
        <v>1976</v>
      </c>
      <c r="C5936" s="338">
        <f t="shared" si="925"/>
        <v>3</v>
      </c>
      <c r="D5936" s="338">
        <f t="shared" si="926"/>
        <v>30</v>
      </c>
      <c r="E5936" s="334">
        <v>0</v>
      </c>
      <c r="F5936" s="334">
        <v>0</v>
      </c>
      <c r="G5936" s="334">
        <v>0</v>
      </c>
      <c r="H5936" s="334">
        <v>0</v>
      </c>
      <c r="I5936" s="334">
        <v>0</v>
      </c>
      <c r="J5936" s="334">
        <v>0</v>
      </c>
      <c r="K5936" s="334">
        <v>0</v>
      </c>
      <c r="L5936" s="334">
        <v>0</v>
      </c>
      <c r="M5936" s="334">
        <v>0</v>
      </c>
      <c r="N5936" s="334">
        <v>0</v>
      </c>
      <c r="O5936" s="334">
        <v>0</v>
      </c>
      <c r="P5936" s="334">
        <v>0</v>
      </c>
      <c r="Q5936" s="334">
        <v>0</v>
      </c>
      <c r="R5936" s="334">
        <v>0</v>
      </c>
      <c r="S5936" s="334">
        <v>0</v>
      </c>
      <c r="T5936" s="334">
        <v>0</v>
      </c>
      <c r="U5936" s="334">
        <v>0</v>
      </c>
      <c r="V5936" s="334">
        <v>0</v>
      </c>
      <c r="W5936" s="334">
        <v>0</v>
      </c>
      <c r="X5936" s="334">
        <v>0</v>
      </c>
      <c r="Y5936" s="334">
        <v>0</v>
      </c>
      <c r="Z5936" s="334">
        <v>0</v>
      </c>
      <c r="AA5936" s="334">
        <v>0</v>
      </c>
      <c r="AB5936" s="334">
        <v>0</v>
      </c>
      <c r="AD5936" s="334">
        <v>0</v>
      </c>
      <c r="AE5936" s="334">
        <f t="shared" si="927"/>
        <v>0</v>
      </c>
      <c r="AF5936" s="334">
        <f t="shared" si="928"/>
        <v>0</v>
      </c>
      <c r="AG5936" s="340">
        <f t="shared" si="929"/>
        <v>0</v>
      </c>
      <c r="AI5936" s="340">
        <f t="shared" si="932"/>
        <v>0</v>
      </c>
      <c r="AJ5936" s="340">
        <f t="shared" si="932"/>
        <v>0</v>
      </c>
      <c r="AK5936" s="340">
        <f t="shared" si="932"/>
        <v>0</v>
      </c>
      <c r="AL5936" s="340">
        <f t="shared" si="932"/>
        <v>0</v>
      </c>
      <c r="AM5936" s="340">
        <f t="shared" si="932"/>
        <v>0</v>
      </c>
    </row>
    <row r="5937" spans="1:39" x14ac:dyDescent="0.35">
      <c r="A5937" s="337">
        <v>27850</v>
      </c>
      <c r="B5937" s="338">
        <f t="shared" si="924"/>
        <v>1976</v>
      </c>
      <c r="C5937" s="338">
        <f t="shared" si="925"/>
        <v>3</v>
      </c>
      <c r="D5937" s="338">
        <f t="shared" si="926"/>
        <v>31</v>
      </c>
      <c r="E5937" s="334">
        <v>0</v>
      </c>
      <c r="F5937" s="334">
        <v>0</v>
      </c>
      <c r="G5937" s="334">
        <v>0</v>
      </c>
      <c r="H5937" s="334">
        <v>0</v>
      </c>
      <c r="I5937" s="334">
        <v>0</v>
      </c>
      <c r="J5937" s="334">
        <v>0</v>
      </c>
      <c r="K5937" s="334">
        <v>0</v>
      </c>
      <c r="L5937" s="334">
        <v>0</v>
      </c>
      <c r="M5937" s="334">
        <v>0</v>
      </c>
      <c r="N5937" s="334">
        <v>0</v>
      </c>
      <c r="O5937" s="334">
        <v>0</v>
      </c>
      <c r="P5937" s="334">
        <v>0</v>
      </c>
      <c r="Q5937" s="334">
        <v>0</v>
      </c>
      <c r="R5937" s="334">
        <v>0</v>
      </c>
      <c r="S5937" s="334">
        <v>0</v>
      </c>
      <c r="T5937" s="334">
        <v>0</v>
      </c>
      <c r="U5937" s="334">
        <v>0</v>
      </c>
      <c r="V5937" s="334">
        <v>0</v>
      </c>
      <c r="W5937" s="334">
        <v>0</v>
      </c>
      <c r="X5937" s="334">
        <v>0</v>
      </c>
      <c r="Y5937" s="334">
        <v>0</v>
      </c>
      <c r="Z5937" s="334">
        <v>0</v>
      </c>
      <c r="AA5937" s="334">
        <v>0</v>
      </c>
      <c r="AB5937" s="334">
        <v>0</v>
      </c>
      <c r="AD5937" s="334">
        <v>0</v>
      </c>
      <c r="AE5937" s="334">
        <f t="shared" si="927"/>
        <v>0</v>
      </c>
      <c r="AF5937" s="334">
        <f t="shared" si="928"/>
        <v>0</v>
      </c>
      <c r="AG5937" s="340">
        <f t="shared" si="929"/>
        <v>0</v>
      </c>
      <c r="AI5937" s="340">
        <f t="shared" si="932"/>
        <v>0</v>
      </c>
      <c r="AJ5937" s="340">
        <f t="shared" si="932"/>
        <v>0</v>
      </c>
      <c r="AK5937" s="340">
        <f t="shared" si="932"/>
        <v>0</v>
      </c>
      <c r="AL5937" s="340">
        <f t="shared" si="932"/>
        <v>0</v>
      </c>
      <c r="AM5937" s="340">
        <f t="shared" si="932"/>
        <v>0</v>
      </c>
    </row>
    <row r="5938" spans="1:39" x14ac:dyDescent="0.35">
      <c r="A5938" s="337">
        <v>27851</v>
      </c>
      <c r="B5938" s="338">
        <f t="shared" si="924"/>
        <v>1976</v>
      </c>
      <c r="C5938" s="338">
        <f t="shared" si="925"/>
        <v>4</v>
      </c>
      <c r="D5938" s="338">
        <f t="shared" si="926"/>
        <v>1</v>
      </c>
      <c r="E5938" s="334">
        <v>0</v>
      </c>
      <c r="F5938" s="334">
        <v>0</v>
      </c>
      <c r="G5938" s="334">
        <v>0</v>
      </c>
      <c r="H5938" s="334">
        <v>0</v>
      </c>
      <c r="I5938" s="334">
        <v>0</v>
      </c>
      <c r="J5938" s="334">
        <v>0</v>
      </c>
      <c r="K5938" s="334">
        <v>0</v>
      </c>
      <c r="L5938" s="334">
        <v>0</v>
      </c>
      <c r="M5938" s="334">
        <v>0</v>
      </c>
      <c r="N5938" s="334">
        <v>0</v>
      </c>
      <c r="O5938" s="334">
        <v>0</v>
      </c>
      <c r="P5938" s="334">
        <v>0</v>
      </c>
      <c r="Q5938" s="334">
        <v>0</v>
      </c>
      <c r="R5938" s="334">
        <v>0</v>
      </c>
      <c r="S5938" s="334">
        <v>0</v>
      </c>
      <c r="T5938" s="334">
        <v>0</v>
      </c>
      <c r="U5938" s="334">
        <v>0</v>
      </c>
      <c r="V5938" s="334">
        <v>0</v>
      </c>
      <c r="W5938" s="334">
        <v>0</v>
      </c>
      <c r="X5938" s="334">
        <v>0</v>
      </c>
      <c r="Y5938" s="334">
        <v>0</v>
      </c>
      <c r="Z5938" s="334">
        <v>0</v>
      </c>
      <c r="AA5938" s="334">
        <v>0</v>
      </c>
      <c r="AB5938" s="334">
        <v>0</v>
      </c>
      <c r="AD5938" s="334">
        <v>0</v>
      </c>
      <c r="AE5938" s="334">
        <f t="shared" si="927"/>
        <v>0</v>
      </c>
      <c r="AF5938" s="334">
        <f t="shared" si="928"/>
        <v>0</v>
      </c>
      <c r="AG5938" s="340">
        <f t="shared" si="929"/>
        <v>0</v>
      </c>
      <c r="AI5938" s="340">
        <f t="shared" si="932"/>
        <v>0</v>
      </c>
      <c r="AJ5938" s="340">
        <f t="shared" si="932"/>
        <v>0</v>
      </c>
      <c r="AK5938" s="340">
        <f t="shared" si="932"/>
        <v>0</v>
      </c>
      <c r="AL5938" s="340">
        <f t="shared" si="932"/>
        <v>0</v>
      </c>
      <c r="AM5938" s="340">
        <f t="shared" si="932"/>
        <v>0</v>
      </c>
    </row>
    <row r="5939" spans="1:39" x14ac:dyDescent="0.35">
      <c r="A5939" s="337">
        <v>27852</v>
      </c>
      <c r="B5939" s="338">
        <f t="shared" si="924"/>
        <v>1976</v>
      </c>
      <c r="C5939" s="338">
        <f t="shared" si="925"/>
        <v>4</v>
      </c>
      <c r="D5939" s="338">
        <f t="shared" si="926"/>
        <v>2</v>
      </c>
      <c r="E5939" s="334">
        <v>0</v>
      </c>
      <c r="F5939" s="334">
        <v>0</v>
      </c>
      <c r="G5939" s="334">
        <v>0</v>
      </c>
      <c r="H5939" s="334">
        <v>0</v>
      </c>
      <c r="I5939" s="334">
        <v>0</v>
      </c>
      <c r="J5939" s="334">
        <v>0</v>
      </c>
      <c r="K5939" s="334">
        <v>0</v>
      </c>
      <c r="L5939" s="334">
        <v>0</v>
      </c>
      <c r="M5939" s="334">
        <v>0</v>
      </c>
      <c r="N5939" s="334">
        <v>0</v>
      </c>
      <c r="O5939" s="334">
        <v>0</v>
      </c>
      <c r="P5939" s="334">
        <v>0</v>
      </c>
      <c r="Q5939" s="334">
        <v>0</v>
      </c>
      <c r="R5939" s="334">
        <v>0</v>
      </c>
      <c r="S5939" s="334">
        <v>0</v>
      </c>
      <c r="T5939" s="334">
        <v>0</v>
      </c>
      <c r="U5939" s="334">
        <v>0</v>
      </c>
      <c r="V5939" s="334">
        <v>0</v>
      </c>
      <c r="W5939" s="334">
        <v>0</v>
      </c>
      <c r="X5939" s="334">
        <v>0</v>
      </c>
      <c r="Y5939" s="334">
        <v>0</v>
      </c>
      <c r="Z5939" s="334">
        <v>0</v>
      </c>
      <c r="AA5939" s="334">
        <v>0</v>
      </c>
      <c r="AB5939" s="334">
        <v>0</v>
      </c>
      <c r="AD5939" s="334">
        <v>0</v>
      </c>
      <c r="AE5939" s="334">
        <f t="shared" si="927"/>
        <v>0</v>
      </c>
      <c r="AF5939" s="334">
        <f t="shared" si="928"/>
        <v>0</v>
      </c>
      <c r="AG5939" s="340">
        <f t="shared" si="929"/>
        <v>0</v>
      </c>
      <c r="AI5939" s="340">
        <f t="shared" si="932"/>
        <v>0</v>
      </c>
      <c r="AJ5939" s="340">
        <f t="shared" si="932"/>
        <v>0</v>
      </c>
      <c r="AK5939" s="340">
        <f t="shared" si="932"/>
        <v>0</v>
      </c>
      <c r="AL5939" s="340">
        <f t="shared" si="932"/>
        <v>0</v>
      </c>
      <c r="AM5939" s="340">
        <f t="shared" si="932"/>
        <v>0</v>
      </c>
    </row>
    <row r="5940" spans="1:39" x14ac:dyDescent="0.35">
      <c r="A5940" s="337">
        <v>27853</v>
      </c>
      <c r="B5940" s="338">
        <f t="shared" si="924"/>
        <v>1976</v>
      </c>
      <c r="C5940" s="338">
        <f t="shared" si="925"/>
        <v>4</v>
      </c>
      <c r="D5940" s="338">
        <f t="shared" si="926"/>
        <v>3</v>
      </c>
      <c r="E5940" s="334">
        <v>0</v>
      </c>
      <c r="F5940" s="334">
        <v>0</v>
      </c>
      <c r="G5940" s="334">
        <v>0</v>
      </c>
      <c r="H5940" s="334">
        <v>0</v>
      </c>
      <c r="I5940" s="334">
        <v>0</v>
      </c>
      <c r="J5940" s="334">
        <v>0</v>
      </c>
      <c r="K5940" s="334">
        <v>0</v>
      </c>
      <c r="L5940" s="334">
        <v>0</v>
      </c>
      <c r="M5940" s="334">
        <v>0</v>
      </c>
      <c r="N5940" s="334">
        <v>0</v>
      </c>
      <c r="O5940" s="334">
        <v>0</v>
      </c>
      <c r="P5940" s="334">
        <v>0</v>
      </c>
      <c r="Q5940" s="334">
        <v>0</v>
      </c>
      <c r="R5940" s="334">
        <v>0</v>
      </c>
      <c r="S5940" s="334">
        <v>0</v>
      </c>
      <c r="T5940" s="334">
        <v>0</v>
      </c>
      <c r="U5940" s="334">
        <v>0</v>
      </c>
      <c r="V5940" s="334">
        <v>0</v>
      </c>
      <c r="W5940" s="334">
        <v>0</v>
      </c>
      <c r="X5940" s="334">
        <v>0</v>
      </c>
      <c r="Y5940" s="334">
        <v>0</v>
      </c>
      <c r="Z5940" s="334">
        <v>0</v>
      </c>
      <c r="AA5940" s="334">
        <v>0</v>
      </c>
      <c r="AB5940" s="334">
        <v>0</v>
      </c>
      <c r="AD5940" s="334">
        <v>0</v>
      </c>
      <c r="AE5940" s="334">
        <f t="shared" si="927"/>
        <v>0</v>
      </c>
      <c r="AF5940" s="334">
        <f t="shared" si="928"/>
        <v>0</v>
      </c>
      <c r="AG5940" s="340">
        <f t="shared" si="929"/>
        <v>0</v>
      </c>
      <c r="AI5940" s="340">
        <f t="shared" ref="AI5940:AM5955" si="933">IF($C5940=AI$1,$AF5940,0)</f>
        <v>0</v>
      </c>
      <c r="AJ5940" s="340">
        <f t="shared" si="933"/>
        <v>0</v>
      </c>
      <c r="AK5940" s="340">
        <f t="shared" si="933"/>
        <v>0</v>
      </c>
      <c r="AL5940" s="340">
        <f t="shared" si="933"/>
        <v>0</v>
      </c>
      <c r="AM5940" s="340">
        <f t="shared" si="933"/>
        <v>0</v>
      </c>
    </row>
    <row r="5941" spans="1:39" x14ac:dyDescent="0.35">
      <c r="A5941" s="337">
        <v>27854</v>
      </c>
      <c r="B5941" s="338">
        <f t="shared" si="924"/>
        <v>1976</v>
      </c>
      <c r="C5941" s="338">
        <f t="shared" si="925"/>
        <v>4</v>
      </c>
      <c r="D5941" s="338">
        <f t="shared" si="926"/>
        <v>4</v>
      </c>
      <c r="E5941" s="334">
        <v>0</v>
      </c>
      <c r="F5941" s="334">
        <v>0</v>
      </c>
      <c r="G5941" s="334">
        <v>0</v>
      </c>
      <c r="H5941" s="334">
        <v>0</v>
      </c>
      <c r="I5941" s="334">
        <v>0</v>
      </c>
      <c r="J5941" s="334">
        <v>0</v>
      </c>
      <c r="K5941" s="334">
        <v>0</v>
      </c>
      <c r="L5941" s="334">
        <v>0</v>
      </c>
      <c r="M5941" s="334">
        <v>0</v>
      </c>
      <c r="N5941" s="334">
        <v>0</v>
      </c>
      <c r="O5941" s="334">
        <v>0</v>
      </c>
      <c r="P5941" s="334">
        <v>0</v>
      </c>
      <c r="Q5941" s="334">
        <v>0</v>
      </c>
      <c r="R5941" s="334">
        <v>0</v>
      </c>
      <c r="S5941" s="334">
        <v>0</v>
      </c>
      <c r="T5941" s="334">
        <v>0</v>
      </c>
      <c r="U5941" s="334">
        <v>0</v>
      </c>
      <c r="V5941" s="334">
        <v>0</v>
      </c>
      <c r="W5941" s="334">
        <v>0</v>
      </c>
      <c r="X5941" s="334">
        <v>0</v>
      </c>
      <c r="Y5941" s="334">
        <v>0</v>
      </c>
      <c r="Z5941" s="334">
        <v>0</v>
      </c>
      <c r="AA5941" s="334">
        <v>0</v>
      </c>
      <c r="AB5941" s="334">
        <v>0</v>
      </c>
      <c r="AD5941" s="334">
        <v>0</v>
      </c>
      <c r="AE5941" s="334">
        <f t="shared" si="927"/>
        <v>0</v>
      </c>
      <c r="AF5941" s="334">
        <f t="shared" si="928"/>
        <v>0</v>
      </c>
      <c r="AG5941" s="340">
        <f t="shared" si="929"/>
        <v>0</v>
      </c>
      <c r="AI5941" s="340">
        <f t="shared" si="933"/>
        <v>0</v>
      </c>
      <c r="AJ5941" s="340">
        <f t="shared" si="933"/>
        <v>0</v>
      </c>
      <c r="AK5941" s="340">
        <f t="shared" si="933"/>
        <v>0</v>
      </c>
      <c r="AL5941" s="340">
        <f t="shared" si="933"/>
        <v>0</v>
      </c>
      <c r="AM5941" s="340">
        <f t="shared" si="933"/>
        <v>0</v>
      </c>
    </row>
    <row r="5942" spans="1:39" x14ac:dyDescent="0.35">
      <c r="A5942" s="337">
        <v>27855</v>
      </c>
      <c r="B5942" s="338">
        <f t="shared" si="924"/>
        <v>1976</v>
      </c>
      <c r="C5942" s="338">
        <f t="shared" si="925"/>
        <v>4</v>
      </c>
      <c r="D5942" s="338">
        <f t="shared" si="926"/>
        <v>5</v>
      </c>
      <c r="E5942" s="334">
        <v>0</v>
      </c>
      <c r="F5942" s="334">
        <v>0</v>
      </c>
      <c r="G5942" s="334">
        <v>0</v>
      </c>
      <c r="H5942" s="334">
        <v>0</v>
      </c>
      <c r="I5942" s="334">
        <v>0</v>
      </c>
      <c r="J5942" s="334">
        <v>0</v>
      </c>
      <c r="K5942" s="334">
        <v>0</v>
      </c>
      <c r="L5942" s="334">
        <v>0</v>
      </c>
      <c r="M5942" s="334">
        <v>0</v>
      </c>
      <c r="N5942" s="334">
        <v>0</v>
      </c>
      <c r="O5942" s="334">
        <v>0</v>
      </c>
      <c r="P5942" s="334">
        <v>0</v>
      </c>
      <c r="Q5942" s="334">
        <v>0</v>
      </c>
      <c r="R5942" s="334">
        <v>0</v>
      </c>
      <c r="S5942" s="334">
        <v>0</v>
      </c>
      <c r="T5942" s="334">
        <v>0</v>
      </c>
      <c r="U5942" s="334">
        <v>0</v>
      </c>
      <c r="V5942" s="334">
        <v>0</v>
      </c>
      <c r="W5942" s="334">
        <v>0</v>
      </c>
      <c r="X5942" s="334">
        <v>0</v>
      </c>
      <c r="Y5942" s="334">
        <v>0</v>
      </c>
      <c r="Z5942" s="334">
        <v>0</v>
      </c>
      <c r="AA5942" s="334">
        <v>0</v>
      </c>
      <c r="AB5942" s="334">
        <v>0</v>
      </c>
      <c r="AD5942" s="334">
        <v>0</v>
      </c>
      <c r="AE5942" s="334">
        <f t="shared" si="927"/>
        <v>0</v>
      </c>
      <c r="AF5942" s="334">
        <f t="shared" si="928"/>
        <v>0</v>
      </c>
      <c r="AG5942" s="340">
        <f t="shared" si="929"/>
        <v>0</v>
      </c>
      <c r="AI5942" s="340">
        <f t="shared" si="933"/>
        <v>0</v>
      </c>
      <c r="AJ5942" s="340">
        <f t="shared" si="933"/>
        <v>0</v>
      </c>
      <c r="AK5942" s="340">
        <f t="shared" si="933"/>
        <v>0</v>
      </c>
      <c r="AL5942" s="340">
        <f t="shared" si="933"/>
        <v>0</v>
      </c>
      <c r="AM5942" s="340">
        <f t="shared" si="933"/>
        <v>0</v>
      </c>
    </row>
    <row r="5943" spans="1:39" x14ac:dyDescent="0.35">
      <c r="A5943" s="337">
        <v>27856</v>
      </c>
      <c r="B5943" s="338">
        <f t="shared" si="924"/>
        <v>1976</v>
      </c>
      <c r="C5943" s="338">
        <f t="shared" si="925"/>
        <v>4</v>
      </c>
      <c r="D5943" s="338">
        <f t="shared" si="926"/>
        <v>6</v>
      </c>
      <c r="E5943" s="334">
        <v>0</v>
      </c>
      <c r="F5943" s="334">
        <v>0</v>
      </c>
      <c r="G5943" s="334">
        <v>0</v>
      </c>
      <c r="H5943" s="334">
        <v>0</v>
      </c>
      <c r="I5943" s="334">
        <v>0</v>
      </c>
      <c r="J5943" s="334">
        <v>0</v>
      </c>
      <c r="K5943" s="334">
        <v>0</v>
      </c>
      <c r="L5943" s="334">
        <v>0</v>
      </c>
      <c r="M5943" s="334">
        <v>0</v>
      </c>
      <c r="N5943" s="334">
        <v>0</v>
      </c>
      <c r="O5943" s="334">
        <v>0</v>
      </c>
      <c r="P5943" s="334">
        <v>0</v>
      </c>
      <c r="Q5943" s="334">
        <v>0</v>
      </c>
      <c r="R5943" s="334">
        <v>0</v>
      </c>
      <c r="S5943" s="334">
        <v>0</v>
      </c>
      <c r="T5943" s="334">
        <v>0</v>
      </c>
      <c r="U5943" s="334">
        <v>0</v>
      </c>
      <c r="V5943" s="334">
        <v>0</v>
      </c>
      <c r="W5943" s="334">
        <v>0</v>
      </c>
      <c r="X5943" s="334">
        <v>0</v>
      </c>
      <c r="Y5943" s="334">
        <v>0</v>
      </c>
      <c r="Z5943" s="334">
        <v>0</v>
      </c>
      <c r="AA5943" s="334">
        <v>0</v>
      </c>
      <c r="AB5943" s="334">
        <v>0</v>
      </c>
      <c r="AD5943" s="334">
        <v>0</v>
      </c>
      <c r="AE5943" s="334">
        <f t="shared" si="927"/>
        <v>0</v>
      </c>
      <c r="AF5943" s="334">
        <f t="shared" si="928"/>
        <v>0</v>
      </c>
      <c r="AG5943" s="340">
        <f t="shared" si="929"/>
        <v>0</v>
      </c>
      <c r="AI5943" s="340">
        <f t="shared" si="933"/>
        <v>0</v>
      </c>
      <c r="AJ5943" s="340">
        <f t="shared" si="933"/>
        <v>0</v>
      </c>
      <c r="AK5943" s="340">
        <f t="shared" si="933"/>
        <v>0</v>
      </c>
      <c r="AL5943" s="340">
        <f t="shared" si="933"/>
        <v>0</v>
      </c>
      <c r="AM5943" s="340">
        <f t="shared" si="933"/>
        <v>0</v>
      </c>
    </row>
    <row r="5944" spans="1:39" x14ac:dyDescent="0.35">
      <c r="A5944" s="337">
        <v>27857</v>
      </c>
      <c r="B5944" s="338">
        <f t="shared" si="924"/>
        <v>1976</v>
      </c>
      <c r="C5944" s="338">
        <f t="shared" si="925"/>
        <v>4</v>
      </c>
      <c r="D5944" s="338">
        <f t="shared" si="926"/>
        <v>7</v>
      </c>
      <c r="E5944" s="334">
        <v>0</v>
      </c>
      <c r="F5944" s="334">
        <v>0</v>
      </c>
      <c r="G5944" s="334">
        <v>0</v>
      </c>
      <c r="H5944" s="334">
        <v>0</v>
      </c>
      <c r="I5944" s="334">
        <v>0</v>
      </c>
      <c r="J5944" s="334">
        <v>0</v>
      </c>
      <c r="K5944" s="334">
        <v>0</v>
      </c>
      <c r="L5944" s="334">
        <v>0</v>
      </c>
      <c r="M5944" s="334">
        <v>0</v>
      </c>
      <c r="N5944" s="334">
        <v>0</v>
      </c>
      <c r="O5944" s="334">
        <v>0</v>
      </c>
      <c r="P5944" s="334">
        <v>0</v>
      </c>
      <c r="Q5944" s="334">
        <v>0</v>
      </c>
      <c r="R5944" s="334">
        <v>0</v>
      </c>
      <c r="S5944" s="334">
        <v>0</v>
      </c>
      <c r="T5944" s="334">
        <v>0</v>
      </c>
      <c r="U5944" s="334">
        <v>0</v>
      </c>
      <c r="V5944" s="334">
        <v>0</v>
      </c>
      <c r="W5944" s="334">
        <v>0</v>
      </c>
      <c r="X5944" s="334">
        <v>0</v>
      </c>
      <c r="Y5944" s="334">
        <v>0</v>
      </c>
      <c r="Z5944" s="334">
        <v>0</v>
      </c>
      <c r="AA5944" s="334">
        <v>0</v>
      </c>
      <c r="AB5944" s="334">
        <v>0</v>
      </c>
      <c r="AD5944" s="334">
        <v>0</v>
      </c>
      <c r="AE5944" s="334">
        <f t="shared" si="927"/>
        <v>0</v>
      </c>
      <c r="AF5944" s="334">
        <f t="shared" si="928"/>
        <v>0</v>
      </c>
      <c r="AG5944" s="340">
        <f t="shared" si="929"/>
        <v>0</v>
      </c>
      <c r="AI5944" s="340">
        <f t="shared" si="933"/>
        <v>0</v>
      </c>
      <c r="AJ5944" s="340">
        <f t="shared" si="933"/>
        <v>0</v>
      </c>
      <c r="AK5944" s="340">
        <f t="shared" si="933"/>
        <v>0</v>
      </c>
      <c r="AL5944" s="340">
        <f t="shared" si="933"/>
        <v>0</v>
      </c>
      <c r="AM5944" s="340">
        <f t="shared" si="933"/>
        <v>0</v>
      </c>
    </row>
    <row r="5945" spans="1:39" x14ac:dyDescent="0.35">
      <c r="A5945" s="337">
        <v>27858</v>
      </c>
      <c r="B5945" s="338">
        <f t="shared" si="924"/>
        <v>1976</v>
      </c>
      <c r="C5945" s="338">
        <f t="shared" si="925"/>
        <v>4</v>
      </c>
      <c r="D5945" s="338">
        <f t="shared" si="926"/>
        <v>8</v>
      </c>
      <c r="E5945" s="334">
        <v>0</v>
      </c>
      <c r="F5945" s="334">
        <v>0</v>
      </c>
      <c r="G5945" s="334">
        <v>0</v>
      </c>
      <c r="H5945" s="334">
        <v>0</v>
      </c>
      <c r="I5945" s="334">
        <v>0</v>
      </c>
      <c r="J5945" s="334">
        <v>0</v>
      </c>
      <c r="K5945" s="334">
        <v>0</v>
      </c>
      <c r="L5945" s="334">
        <v>0</v>
      </c>
      <c r="M5945" s="334">
        <v>0</v>
      </c>
      <c r="N5945" s="334">
        <v>0</v>
      </c>
      <c r="O5945" s="334">
        <v>0</v>
      </c>
      <c r="P5945" s="334">
        <v>0</v>
      </c>
      <c r="Q5945" s="334">
        <v>0</v>
      </c>
      <c r="R5945" s="334">
        <v>0</v>
      </c>
      <c r="S5945" s="334">
        <v>0</v>
      </c>
      <c r="T5945" s="334">
        <v>0</v>
      </c>
      <c r="U5945" s="334">
        <v>0</v>
      </c>
      <c r="V5945" s="334">
        <v>0</v>
      </c>
      <c r="W5945" s="334">
        <v>0</v>
      </c>
      <c r="X5945" s="334">
        <v>0</v>
      </c>
      <c r="Y5945" s="334">
        <v>0</v>
      </c>
      <c r="Z5945" s="334">
        <v>0</v>
      </c>
      <c r="AA5945" s="334">
        <v>0</v>
      </c>
      <c r="AB5945" s="334">
        <v>0</v>
      </c>
      <c r="AD5945" s="334">
        <v>0</v>
      </c>
      <c r="AE5945" s="334">
        <f t="shared" si="927"/>
        <v>0</v>
      </c>
      <c r="AF5945" s="334">
        <f t="shared" si="928"/>
        <v>0</v>
      </c>
      <c r="AG5945" s="340">
        <f t="shared" si="929"/>
        <v>0</v>
      </c>
      <c r="AI5945" s="340">
        <f t="shared" si="933"/>
        <v>0</v>
      </c>
      <c r="AJ5945" s="340">
        <f t="shared" si="933"/>
        <v>0</v>
      </c>
      <c r="AK5945" s="340">
        <f t="shared" si="933"/>
        <v>0</v>
      </c>
      <c r="AL5945" s="340">
        <f t="shared" si="933"/>
        <v>0</v>
      </c>
      <c r="AM5945" s="340">
        <f t="shared" si="933"/>
        <v>0</v>
      </c>
    </row>
    <row r="5946" spans="1:39" x14ac:dyDescent="0.35">
      <c r="A5946" s="337">
        <v>27859</v>
      </c>
      <c r="B5946" s="338">
        <f t="shared" si="924"/>
        <v>1976</v>
      </c>
      <c r="C5946" s="338">
        <f t="shared" si="925"/>
        <v>4</v>
      </c>
      <c r="D5946" s="338">
        <f t="shared" si="926"/>
        <v>9</v>
      </c>
      <c r="E5946" s="334">
        <v>0</v>
      </c>
      <c r="F5946" s="334">
        <v>0</v>
      </c>
      <c r="G5946" s="334">
        <v>0</v>
      </c>
      <c r="H5946" s="334">
        <v>0</v>
      </c>
      <c r="I5946" s="334">
        <v>0</v>
      </c>
      <c r="J5946" s="334">
        <v>0</v>
      </c>
      <c r="K5946" s="334">
        <v>0</v>
      </c>
      <c r="L5946" s="334">
        <v>0</v>
      </c>
      <c r="M5946" s="334">
        <v>0</v>
      </c>
      <c r="N5946" s="334">
        <v>0</v>
      </c>
      <c r="O5946" s="334">
        <v>0</v>
      </c>
      <c r="P5946" s="334">
        <v>0</v>
      </c>
      <c r="Q5946" s="334">
        <v>0</v>
      </c>
      <c r="R5946" s="334">
        <v>0</v>
      </c>
      <c r="S5946" s="334">
        <v>0</v>
      </c>
      <c r="T5946" s="334">
        <v>0</v>
      </c>
      <c r="U5946" s="334">
        <v>0</v>
      </c>
      <c r="V5946" s="334">
        <v>0</v>
      </c>
      <c r="W5946" s="334">
        <v>0</v>
      </c>
      <c r="X5946" s="334">
        <v>0</v>
      </c>
      <c r="Y5946" s="334">
        <v>0</v>
      </c>
      <c r="Z5946" s="334">
        <v>0</v>
      </c>
      <c r="AA5946" s="334">
        <v>0</v>
      </c>
      <c r="AB5946" s="334">
        <v>0</v>
      </c>
      <c r="AD5946" s="334">
        <v>0</v>
      </c>
      <c r="AE5946" s="334">
        <f t="shared" si="927"/>
        <v>0</v>
      </c>
      <c r="AF5946" s="334">
        <f t="shared" si="928"/>
        <v>0</v>
      </c>
      <c r="AG5946" s="340">
        <f t="shared" si="929"/>
        <v>0</v>
      </c>
      <c r="AI5946" s="340">
        <f t="shared" si="933"/>
        <v>0</v>
      </c>
      <c r="AJ5946" s="340">
        <f t="shared" si="933"/>
        <v>0</v>
      </c>
      <c r="AK5946" s="340">
        <f t="shared" si="933"/>
        <v>0</v>
      </c>
      <c r="AL5946" s="340">
        <f t="shared" si="933"/>
        <v>0</v>
      </c>
      <c r="AM5946" s="340">
        <f t="shared" si="933"/>
        <v>0</v>
      </c>
    </row>
    <row r="5947" spans="1:39" x14ac:dyDescent="0.35">
      <c r="A5947" s="337">
        <v>27860</v>
      </c>
      <c r="B5947" s="338">
        <f t="shared" si="924"/>
        <v>1976</v>
      </c>
      <c r="C5947" s="338">
        <f t="shared" si="925"/>
        <v>4</v>
      </c>
      <c r="D5947" s="338">
        <f t="shared" si="926"/>
        <v>10</v>
      </c>
      <c r="E5947" s="334">
        <v>0</v>
      </c>
      <c r="F5947" s="334">
        <v>0</v>
      </c>
      <c r="G5947" s="334">
        <v>0</v>
      </c>
      <c r="H5947" s="334">
        <v>0</v>
      </c>
      <c r="I5947" s="334">
        <v>0</v>
      </c>
      <c r="J5947" s="334">
        <v>0</v>
      </c>
      <c r="K5947" s="334">
        <v>0</v>
      </c>
      <c r="L5947" s="334">
        <v>0</v>
      </c>
      <c r="M5947" s="334">
        <v>0</v>
      </c>
      <c r="N5947" s="334">
        <v>0</v>
      </c>
      <c r="O5947" s="334">
        <v>0</v>
      </c>
      <c r="P5947" s="334">
        <v>0</v>
      </c>
      <c r="Q5947" s="334">
        <v>0</v>
      </c>
      <c r="R5947" s="334">
        <v>0</v>
      </c>
      <c r="S5947" s="334">
        <v>0</v>
      </c>
      <c r="T5947" s="334">
        <v>0</v>
      </c>
      <c r="U5947" s="334">
        <v>0</v>
      </c>
      <c r="V5947" s="334">
        <v>0</v>
      </c>
      <c r="W5947" s="334">
        <v>0</v>
      </c>
      <c r="X5947" s="334">
        <v>0</v>
      </c>
      <c r="Y5947" s="334">
        <v>0</v>
      </c>
      <c r="Z5947" s="334">
        <v>0</v>
      </c>
      <c r="AA5947" s="334">
        <v>0</v>
      </c>
      <c r="AB5947" s="334">
        <v>0</v>
      </c>
      <c r="AD5947" s="334">
        <v>0</v>
      </c>
      <c r="AE5947" s="334">
        <f t="shared" si="927"/>
        <v>0</v>
      </c>
      <c r="AF5947" s="334">
        <f t="shared" si="928"/>
        <v>0</v>
      </c>
      <c r="AG5947" s="340">
        <f t="shared" si="929"/>
        <v>0</v>
      </c>
      <c r="AI5947" s="340">
        <f t="shared" si="933"/>
        <v>0</v>
      </c>
      <c r="AJ5947" s="340">
        <f t="shared" si="933"/>
        <v>0</v>
      </c>
      <c r="AK5947" s="340">
        <f t="shared" si="933"/>
        <v>0</v>
      </c>
      <c r="AL5947" s="340">
        <f t="shared" si="933"/>
        <v>0</v>
      </c>
      <c r="AM5947" s="340">
        <f t="shared" si="933"/>
        <v>0</v>
      </c>
    </row>
    <row r="5948" spans="1:39" x14ac:dyDescent="0.35">
      <c r="A5948" s="337">
        <v>27861</v>
      </c>
      <c r="B5948" s="338">
        <f t="shared" si="924"/>
        <v>1976</v>
      </c>
      <c r="C5948" s="338">
        <f t="shared" si="925"/>
        <v>4</v>
      </c>
      <c r="D5948" s="338">
        <f t="shared" si="926"/>
        <v>11</v>
      </c>
      <c r="E5948" s="334">
        <v>0</v>
      </c>
      <c r="F5948" s="334">
        <v>0</v>
      </c>
      <c r="G5948" s="334">
        <v>0</v>
      </c>
      <c r="H5948" s="334">
        <v>0</v>
      </c>
      <c r="I5948" s="334">
        <v>0</v>
      </c>
      <c r="J5948" s="334">
        <v>0</v>
      </c>
      <c r="K5948" s="334">
        <v>0</v>
      </c>
      <c r="L5948" s="334">
        <v>0</v>
      </c>
      <c r="M5948" s="334">
        <v>0</v>
      </c>
      <c r="N5948" s="334">
        <v>0</v>
      </c>
      <c r="O5948" s="334">
        <v>0</v>
      </c>
      <c r="P5948" s="334">
        <v>0</v>
      </c>
      <c r="Q5948" s="334">
        <v>0</v>
      </c>
      <c r="R5948" s="334">
        <v>0</v>
      </c>
      <c r="S5948" s="334">
        <v>0</v>
      </c>
      <c r="T5948" s="334">
        <v>0</v>
      </c>
      <c r="U5948" s="334">
        <v>0</v>
      </c>
      <c r="V5948" s="334">
        <v>0</v>
      </c>
      <c r="W5948" s="334">
        <v>0</v>
      </c>
      <c r="X5948" s="334">
        <v>0</v>
      </c>
      <c r="Y5948" s="334">
        <v>0</v>
      </c>
      <c r="Z5948" s="334">
        <v>0</v>
      </c>
      <c r="AA5948" s="334">
        <v>0</v>
      </c>
      <c r="AB5948" s="334">
        <v>0</v>
      </c>
      <c r="AD5948" s="334">
        <v>0</v>
      </c>
      <c r="AE5948" s="334">
        <f t="shared" si="927"/>
        <v>0</v>
      </c>
      <c r="AF5948" s="334">
        <f t="shared" si="928"/>
        <v>0</v>
      </c>
      <c r="AG5948" s="340">
        <f t="shared" si="929"/>
        <v>0</v>
      </c>
      <c r="AI5948" s="340">
        <f t="shared" si="933"/>
        <v>0</v>
      </c>
      <c r="AJ5948" s="340">
        <f t="shared" si="933"/>
        <v>0</v>
      </c>
      <c r="AK5948" s="340">
        <f t="shared" si="933"/>
        <v>0</v>
      </c>
      <c r="AL5948" s="340">
        <f t="shared" si="933"/>
        <v>0</v>
      </c>
      <c r="AM5948" s="340">
        <f t="shared" si="933"/>
        <v>0</v>
      </c>
    </row>
    <row r="5949" spans="1:39" x14ac:dyDescent="0.35">
      <c r="A5949" s="337">
        <v>27862</v>
      </c>
      <c r="B5949" s="338">
        <f t="shared" si="924"/>
        <v>1976</v>
      </c>
      <c r="C5949" s="338">
        <f t="shared" si="925"/>
        <v>4</v>
      </c>
      <c r="D5949" s="338">
        <f t="shared" si="926"/>
        <v>12</v>
      </c>
      <c r="E5949" s="334">
        <v>0</v>
      </c>
      <c r="F5949" s="334">
        <v>0</v>
      </c>
      <c r="G5949" s="334">
        <v>0</v>
      </c>
      <c r="H5949" s="334">
        <v>0</v>
      </c>
      <c r="I5949" s="334">
        <v>0</v>
      </c>
      <c r="J5949" s="334">
        <v>0</v>
      </c>
      <c r="K5949" s="334">
        <v>0</v>
      </c>
      <c r="L5949" s="334">
        <v>0</v>
      </c>
      <c r="M5949" s="334">
        <v>0</v>
      </c>
      <c r="N5949" s="334">
        <v>0</v>
      </c>
      <c r="O5949" s="334">
        <v>0</v>
      </c>
      <c r="P5949" s="334">
        <v>0</v>
      </c>
      <c r="Q5949" s="334">
        <v>0</v>
      </c>
      <c r="R5949" s="334">
        <v>0</v>
      </c>
      <c r="S5949" s="334">
        <v>0</v>
      </c>
      <c r="T5949" s="334">
        <v>2.2999999999999998</v>
      </c>
      <c r="U5949" s="334">
        <v>0</v>
      </c>
      <c r="V5949" s="334">
        <v>0</v>
      </c>
      <c r="W5949" s="334">
        <v>0</v>
      </c>
      <c r="X5949" s="334">
        <v>0</v>
      </c>
      <c r="Y5949" s="334">
        <v>0</v>
      </c>
      <c r="Z5949" s="334">
        <v>0</v>
      </c>
      <c r="AA5949" s="334">
        <v>1.5</v>
      </c>
      <c r="AB5949" s="334">
        <v>0.5</v>
      </c>
      <c r="AD5949" s="334">
        <v>4.3</v>
      </c>
      <c r="AE5949" s="334">
        <f t="shared" si="927"/>
        <v>4.3</v>
      </c>
      <c r="AF5949" s="334">
        <f t="shared" si="928"/>
        <v>4.3</v>
      </c>
      <c r="AG5949" s="340">
        <f t="shared" si="929"/>
        <v>0</v>
      </c>
      <c r="AI5949" s="340">
        <f t="shared" si="933"/>
        <v>0</v>
      </c>
      <c r="AJ5949" s="340">
        <f t="shared" si="933"/>
        <v>0</v>
      </c>
      <c r="AK5949" s="340">
        <f t="shared" si="933"/>
        <v>0</v>
      </c>
      <c r="AL5949" s="340">
        <f t="shared" si="933"/>
        <v>0</v>
      </c>
      <c r="AM5949" s="340">
        <f t="shared" si="933"/>
        <v>0</v>
      </c>
    </row>
    <row r="5950" spans="1:39" x14ac:dyDescent="0.35">
      <c r="A5950" s="337">
        <v>27863</v>
      </c>
      <c r="B5950" s="338">
        <f t="shared" si="924"/>
        <v>1976</v>
      </c>
      <c r="C5950" s="338">
        <f t="shared" si="925"/>
        <v>4</v>
      </c>
      <c r="D5950" s="338">
        <f t="shared" si="926"/>
        <v>13</v>
      </c>
      <c r="E5950" s="334">
        <v>0.8</v>
      </c>
      <c r="F5950" s="334">
        <v>1.8</v>
      </c>
      <c r="G5950" s="334">
        <v>0</v>
      </c>
      <c r="H5950" s="334">
        <v>0</v>
      </c>
      <c r="I5950" s="334">
        <v>0</v>
      </c>
      <c r="J5950" s="334">
        <v>0</v>
      </c>
      <c r="K5950" s="334">
        <v>0</v>
      </c>
      <c r="L5950" s="334">
        <v>0</v>
      </c>
      <c r="M5950" s="334">
        <v>0</v>
      </c>
      <c r="N5950" s="334">
        <v>0</v>
      </c>
      <c r="O5950" s="334">
        <v>0</v>
      </c>
      <c r="P5950" s="334">
        <v>0</v>
      </c>
      <c r="Q5950" s="334">
        <v>0</v>
      </c>
      <c r="R5950" s="334">
        <v>0</v>
      </c>
      <c r="S5950" s="334">
        <v>0</v>
      </c>
      <c r="T5950" s="334">
        <v>0</v>
      </c>
      <c r="U5950" s="334">
        <v>0</v>
      </c>
      <c r="V5950" s="334">
        <v>0</v>
      </c>
      <c r="W5950" s="334">
        <v>0</v>
      </c>
      <c r="X5950" s="334">
        <v>0</v>
      </c>
      <c r="Y5950" s="334">
        <v>0</v>
      </c>
      <c r="Z5950" s="334">
        <v>0</v>
      </c>
      <c r="AA5950" s="334">
        <v>0</v>
      </c>
      <c r="AB5950" s="334">
        <v>0</v>
      </c>
      <c r="AD5950" s="334">
        <v>2.6</v>
      </c>
      <c r="AE5950" s="334">
        <f t="shared" si="927"/>
        <v>2.6</v>
      </c>
      <c r="AF5950" s="334">
        <f t="shared" si="928"/>
        <v>2.6</v>
      </c>
      <c r="AG5950" s="340">
        <f t="shared" si="929"/>
        <v>0</v>
      </c>
      <c r="AI5950" s="340">
        <f t="shared" si="933"/>
        <v>0</v>
      </c>
      <c r="AJ5950" s="340">
        <f t="shared" si="933"/>
        <v>0</v>
      </c>
      <c r="AK5950" s="340">
        <f t="shared" si="933"/>
        <v>0</v>
      </c>
      <c r="AL5950" s="340">
        <f t="shared" si="933"/>
        <v>0</v>
      </c>
      <c r="AM5950" s="340">
        <f t="shared" si="933"/>
        <v>0</v>
      </c>
    </row>
    <row r="5951" spans="1:39" x14ac:dyDescent="0.35">
      <c r="A5951" s="337">
        <v>27864</v>
      </c>
      <c r="B5951" s="338">
        <f t="shared" si="924"/>
        <v>1976</v>
      </c>
      <c r="C5951" s="338">
        <f t="shared" si="925"/>
        <v>4</v>
      </c>
      <c r="D5951" s="338">
        <f t="shared" si="926"/>
        <v>14</v>
      </c>
      <c r="E5951" s="334">
        <v>0</v>
      </c>
      <c r="F5951" s="334">
        <v>0</v>
      </c>
      <c r="G5951" s="334">
        <v>0</v>
      </c>
      <c r="H5951" s="334">
        <v>0</v>
      </c>
      <c r="I5951" s="334">
        <v>0</v>
      </c>
      <c r="J5951" s="334">
        <v>0</v>
      </c>
      <c r="K5951" s="334">
        <v>0</v>
      </c>
      <c r="L5951" s="334">
        <v>0</v>
      </c>
      <c r="M5951" s="334">
        <v>0</v>
      </c>
      <c r="N5951" s="334">
        <v>0</v>
      </c>
      <c r="O5951" s="334">
        <v>0</v>
      </c>
      <c r="P5951" s="334">
        <v>0</v>
      </c>
      <c r="Q5951" s="334">
        <v>0</v>
      </c>
      <c r="R5951" s="334">
        <v>0</v>
      </c>
      <c r="S5951" s="334">
        <v>0</v>
      </c>
      <c r="T5951" s="334">
        <v>0</v>
      </c>
      <c r="U5951" s="334">
        <v>0</v>
      </c>
      <c r="V5951" s="334">
        <v>0</v>
      </c>
      <c r="W5951" s="334">
        <v>0</v>
      </c>
      <c r="X5951" s="334">
        <v>0</v>
      </c>
      <c r="Y5951" s="334">
        <v>0</v>
      </c>
      <c r="Z5951" s="334">
        <v>0</v>
      </c>
      <c r="AA5951" s="334">
        <v>0</v>
      </c>
      <c r="AB5951" s="334">
        <v>0</v>
      </c>
      <c r="AD5951" s="334">
        <v>0</v>
      </c>
      <c r="AE5951" s="334">
        <f t="shared" si="927"/>
        <v>0</v>
      </c>
      <c r="AF5951" s="334">
        <f t="shared" si="928"/>
        <v>0</v>
      </c>
      <c r="AG5951" s="340">
        <f t="shared" si="929"/>
        <v>0</v>
      </c>
      <c r="AI5951" s="340">
        <f t="shared" si="933"/>
        <v>0</v>
      </c>
      <c r="AJ5951" s="340">
        <f t="shared" si="933"/>
        <v>0</v>
      </c>
      <c r="AK5951" s="340">
        <f t="shared" si="933"/>
        <v>0</v>
      </c>
      <c r="AL5951" s="340">
        <f t="shared" si="933"/>
        <v>0</v>
      </c>
      <c r="AM5951" s="340">
        <f t="shared" si="933"/>
        <v>0</v>
      </c>
    </row>
    <row r="5952" spans="1:39" x14ac:dyDescent="0.35">
      <c r="A5952" s="337">
        <v>27865</v>
      </c>
      <c r="B5952" s="338">
        <f t="shared" si="924"/>
        <v>1976</v>
      </c>
      <c r="C5952" s="338">
        <f t="shared" si="925"/>
        <v>4</v>
      </c>
      <c r="D5952" s="338">
        <f t="shared" si="926"/>
        <v>15</v>
      </c>
      <c r="E5952" s="334">
        <v>0</v>
      </c>
      <c r="F5952" s="334">
        <v>0</v>
      </c>
      <c r="G5952" s="334">
        <v>0</v>
      </c>
      <c r="H5952" s="334">
        <v>0</v>
      </c>
      <c r="I5952" s="334">
        <v>0</v>
      </c>
      <c r="J5952" s="334">
        <v>0</v>
      </c>
      <c r="K5952" s="334">
        <v>0</v>
      </c>
      <c r="L5952" s="334">
        <v>0</v>
      </c>
      <c r="M5952" s="334">
        <v>0</v>
      </c>
      <c r="N5952" s="334">
        <v>0</v>
      </c>
      <c r="O5952" s="334">
        <v>0</v>
      </c>
      <c r="P5952" s="334">
        <v>0</v>
      </c>
      <c r="Q5952" s="334">
        <v>0</v>
      </c>
      <c r="R5952" s="334">
        <v>0</v>
      </c>
      <c r="S5952" s="334">
        <v>0</v>
      </c>
      <c r="T5952" s="334">
        <v>0</v>
      </c>
      <c r="U5952" s="334">
        <v>0.8</v>
      </c>
      <c r="V5952" s="334">
        <v>0</v>
      </c>
      <c r="W5952" s="334">
        <v>0</v>
      </c>
      <c r="X5952" s="334">
        <v>0</v>
      </c>
      <c r="Y5952" s="334">
        <v>0</v>
      </c>
      <c r="Z5952" s="334">
        <v>0</v>
      </c>
      <c r="AA5952" s="334">
        <v>0</v>
      </c>
      <c r="AB5952" s="334">
        <v>0</v>
      </c>
      <c r="AD5952" s="334">
        <v>0.8</v>
      </c>
      <c r="AE5952" s="334">
        <f t="shared" si="927"/>
        <v>0.8</v>
      </c>
      <c r="AF5952" s="334">
        <f t="shared" si="928"/>
        <v>0.8</v>
      </c>
      <c r="AG5952" s="340">
        <f t="shared" si="929"/>
        <v>0</v>
      </c>
      <c r="AI5952" s="340">
        <f t="shared" si="933"/>
        <v>0</v>
      </c>
      <c r="AJ5952" s="340">
        <f t="shared" si="933"/>
        <v>0</v>
      </c>
      <c r="AK5952" s="340">
        <f t="shared" si="933"/>
        <v>0</v>
      </c>
      <c r="AL5952" s="340">
        <f t="shared" si="933"/>
        <v>0</v>
      </c>
      <c r="AM5952" s="340">
        <f t="shared" si="933"/>
        <v>0</v>
      </c>
    </row>
    <row r="5953" spans="1:39" x14ac:dyDescent="0.35">
      <c r="A5953" s="337">
        <v>27866</v>
      </c>
      <c r="B5953" s="338">
        <f t="shared" si="924"/>
        <v>1976</v>
      </c>
      <c r="C5953" s="338">
        <f t="shared" si="925"/>
        <v>4</v>
      </c>
      <c r="D5953" s="338">
        <f t="shared" si="926"/>
        <v>16</v>
      </c>
      <c r="E5953" s="334">
        <v>0</v>
      </c>
      <c r="F5953" s="334">
        <v>0</v>
      </c>
      <c r="G5953" s="334">
        <v>0.2</v>
      </c>
      <c r="H5953" s="334">
        <v>0.1</v>
      </c>
      <c r="I5953" s="334">
        <v>0.2</v>
      </c>
      <c r="J5953" s="334">
        <v>0.1</v>
      </c>
      <c r="K5953" s="334">
        <v>0.2</v>
      </c>
      <c r="L5953" s="334">
        <v>0.1</v>
      </c>
      <c r="M5953" s="334">
        <v>0.2</v>
      </c>
      <c r="N5953" s="334">
        <v>0.1</v>
      </c>
      <c r="O5953" s="334">
        <v>0.2</v>
      </c>
      <c r="P5953" s="334">
        <v>0.1</v>
      </c>
      <c r="Q5953" s="334">
        <v>0.2</v>
      </c>
      <c r="R5953" s="334">
        <v>0.1</v>
      </c>
      <c r="S5953" s="334">
        <v>0.2</v>
      </c>
      <c r="T5953" s="334">
        <v>0</v>
      </c>
      <c r="U5953" s="334">
        <v>0</v>
      </c>
      <c r="V5953" s="334">
        <v>0</v>
      </c>
      <c r="W5953" s="334">
        <v>0</v>
      </c>
      <c r="X5953" s="334">
        <v>0</v>
      </c>
      <c r="Y5953" s="334">
        <v>0</v>
      </c>
      <c r="Z5953" s="334">
        <v>0</v>
      </c>
      <c r="AA5953" s="334">
        <v>0</v>
      </c>
      <c r="AB5953" s="334">
        <v>0</v>
      </c>
      <c r="AD5953" s="334">
        <v>2</v>
      </c>
      <c r="AE5953" s="334">
        <f t="shared" si="927"/>
        <v>2</v>
      </c>
      <c r="AF5953" s="334">
        <f t="shared" si="928"/>
        <v>2.0000000000000004</v>
      </c>
      <c r="AG5953" s="340">
        <f t="shared" si="929"/>
        <v>4.4408920985006262E-16</v>
      </c>
      <c r="AI5953" s="340">
        <f t="shared" si="933"/>
        <v>0</v>
      </c>
      <c r="AJ5953" s="340">
        <f t="shared" si="933"/>
        <v>0</v>
      </c>
      <c r="AK5953" s="340">
        <f t="shared" si="933"/>
        <v>0</v>
      </c>
      <c r="AL5953" s="340">
        <f t="shared" si="933"/>
        <v>0</v>
      </c>
      <c r="AM5953" s="340">
        <f t="shared" si="933"/>
        <v>0</v>
      </c>
    </row>
    <row r="5954" spans="1:39" x14ac:dyDescent="0.35">
      <c r="A5954" s="337">
        <v>27867</v>
      </c>
      <c r="B5954" s="338">
        <f t="shared" si="924"/>
        <v>1976</v>
      </c>
      <c r="C5954" s="338">
        <f t="shared" si="925"/>
        <v>4</v>
      </c>
      <c r="D5954" s="338">
        <f t="shared" si="926"/>
        <v>17</v>
      </c>
      <c r="E5954" s="334">
        <v>0</v>
      </c>
      <c r="F5954" s="334">
        <v>0</v>
      </c>
      <c r="G5954" s="334">
        <v>0</v>
      </c>
      <c r="H5954" s="334">
        <v>0</v>
      </c>
      <c r="I5954" s="334">
        <v>0</v>
      </c>
      <c r="J5954" s="334">
        <v>0</v>
      </c>
      <c r="K5954" s="334">
        <v>0</v>
      </c>
      <c r="L5954" s="334">
        <v>0</v>
      </c>
      <c r="M5954" s="334">
        <v>0</v>
      </c>
      <c r="N5954" s="334">
        <v>0</v>
      </c>
      <c r="O5954" s="334">
        <v>0</v>
      </c>
      <c r="P5954" s="334">
        <v>0</v>
      </c>
      <c r="Q5954" s="334">
        <v>0</v>
      </c>
      <c r="R5954" s="334">
        <v>0</v>
      </c>
      <c r="S5954" s="334">
        <v>0</v>
      </c>
      <c r="T5954" s="334">
        <v>0</v>
      </c>
      <c r="U5954" s="334">
        <v>0</v>
      </c>
      <c r="V5954" s="334">
        <v>0</v>
      </c>
      <c r="W5954" s="334">
        <v>0</v>
      </c>
      <c r="X5954" s="334">
        <v>0</v>
      </c>
      <c r="Y5954" s="334">
        <v>0</v>
      </c>
      <c r="Z5954" s="334">
        <v>0</v>
      </c>
      <c r="AA5954" s="334">
        <v>0</v>
      </c>
      <c r="AB5954" s="334">
        <v>0</v>
      </c>
      <c r="AD5954" s="334">
        <v>0</v>
      </c>
      <c r="AE5954" s="334">
        <f t="shared" si="927"/>
        <v>0</v>
      </c>
      <c r="AF5954" s="334">
        <f t="shared" si="928"/>
        <v>0</v>
      </c>
      <c r="AG5954" s="340">
        <f t="shared" si="929"/>
        <v>0</v>
      </c>
      <c r="AI5954" s="340">
        <f t="shared" si="933"/>
        <v>0</v>
      </c>
      <c r="AJ5954" s="340">
        <f t="shared" si="933"/>
        <v>0</v>
      </c>
      <c r="AK5954" s="340">
        <f t="shared" si="933"/>
        <v>0</v>
      </c>
      <c r="AL5954" s="340">
        <f t="shared" si="933"/>
        <v>0</v>
      </c>
      <c r="AM5954" s="340">
        <f t="shared" si="933"/>
        <v>0</v>
      </c>
    </row>
    <row r="5955" spans="1:39" x14ac:dyDescent="0.35">
      <c r="A5955" s="337">
        <v>27868</v>
      </c>
      <c r="B5955" s="338">
        <f t="shared" si="924"/>
        <v>1976</v>
      </c>
      <c r="C5955" s="338">
        <f t="shared" si="925"/>
        <v>4</v>
      </c>
      <c r="D5955" s="338">
        <f t="shared" si="926"/>
        <v>18</v>
      </c>
      <c r="E5955" s="334">
        <v>0</v>
      </c>
      <c r="F5955" s="334">
        <v>0</v>
      </c>
      <c r="G5955" s="334">
        <v>0</v>
      </c>
      <c r="H5955" s="334">
        <v>0</v>
      </c>
      <c r="I5955" s="334">
        <v>0</v>
      </c>
      <c r="J5955" s="334">
        <v>0</v>
      </c>
      <c r="K5955" s="334">
        <v>0</v>
      </c>
      <c r="L5955" s="334">
        <v>0</v>
      </c>
      <c r="M5955" s="334">
        <v>0</v>
      </c>
      <c r="N5955" s="334">
        <v>0</v>
      </c>
      <c r="O5955" s="334">
        <v>0</v>
      </c>
      <c r="P5955" s="334">
        <v>0</v>
      </c>
      <c r="Q5955" s="334">
        <v>0</v>
      </c>
      <c r="R5955" s="334">
        <v>0</v>
      </c>
      <c r="S5955" s="334">
        <v>0</v>
      </c>
      <c r="T5955" s="334">
        <v>0.3</v>
      </c>
      <c r="U5955" s="334">
        <v>0</v>
      </c>
      <c r="V5955" s="334">
        <v>0</v>
      </c>
      <c r="W5955" s="334">
        <v>0</v>
      </c>
      <c r="X5955" s="334">
        <v>0</v>
      </c>
      <c r="Y5955" s="334">
        <v>0.4</v>
      </c>
      <c r="Z5955" s="334">
        <v>0.3</v>
      </c>
      <c r="AA5955" s="334">
        <v>0</v>
      </c>
      <c r="AB5955" s="334">
        <v>0</v>
      </c>
      <c r="AD5955" s="334">
        <v>1</v>
      </c>
      <c r="AE5955" s="334">
        <f t="shared" si="927"/>
        <v>1</v>
      </c>
      <c r="AF5955" s="334">
        <f t="shared" si="928"/>
        <v>1</v>
      </c>
      <c r="AG5955" s="340">
        <f t="shared" si="929"/>
        <v>0</v>
      </c>
      <c r="AI5955" s="340">
        <f t="shared" si="933"/>
        <v>0</v>
      </c>
      <c r="AJ5955" s="340">
        <f t="shared" si="933"/>
        <v>0</v>
      </c>
      <c r="AK5955" s="340">
        <f t="shared" si="933"/>
        <v>0</v>
      </c>
      <c r="AL5955" s="340">
        <f t="shared" si="933"/>
        <v>0</v>
      </c>
      <c r="AM5955" s="340">
        <f t="shared" si="933"/>
        <v>0</v>
      </c>
    </row>
    <row r="5956" spans="1:39" x14ac:dyDescent="0.35">
      <c r="A5956" s="337">
        <v>27869</v>
      </c>
      <c r="B5956" s="338">
        <f t="shared" ref="B5956:B6019" si="934">YEAR(A5956)</f>
        <v>1976</v>
      </c>
      <c r="C5956" s="338">
        <f t="shared" ref="C5956:C6019" si="935">MONTH(A5956)</f>
        <v>4</v>
      </c>
      <c r="D5956" s="338">
        <f t="shared" ref="D5956:D6019" si="936">DAY(A5956)</f>
        <v>19</v>
      </c>
      <c r="E5956" s="334">
        <v>0</v>
      </c>
      <c r="F5956" s="334">
        <v>0</v>
      </c>
      <c r="G5956" s="334">
        <v>0</v>
      </c>
      <c r="H5956" s="334">
        <v>0</v>
      </c>
      <c r="I5956" s="334">
        <v>0</v>
      </c>
      <c r="J5956" s="334">
        <v>0</v>
      </c>
      <c r="K5956" s="334">
        <v>0</v>
      </c>
      <c r="L5956" s="334">
        <v>0</v>
      </c>
      <c r="M5956" s="334">
        <v>0</v>
      </c>
      <c r="N5956" s="334">
        <v>0</v>
      </c>
      <c r="O5956" s="334">
        <v>0</v>
      </c>
      <c r="P5956" s="334">
        <v>0</v>
      </c>
      <c r="Q5956" s="334">
        <v>0</v>
      </c>
      <c r="R5956" s="334">
        <v>0</v>
      </c>
      <c r="S5956" s="334">
        <v>0</v>
      </c>
      <c r="T5956" s="334">
        <v>0</v>
      </c>
      <c r="U5956" s="334">
        <v>0</v>
      </c>
      <c r="V5956" s="334">
        <v>0</v>
      </c>
      <c r="W5956" s="334">
        <v>0</v>
      </c>
      <c r="X5956" s="334">
        <v>0</v>
      </c>
      <c r="Y5956" s="334">
        <v>0</v>
      </c>
      <c r="Z5956" s="334">
        <v>0</v>
      </c>
      <c r="AA5956" s="334">
        <v>0</v>
      </c>
      <c r="AB5956" s="334">
        <v>0</v>
      </c>
      <c r="AD5956" s="334">
        <v>0</v>
      </c>
      <c r="AE5956" s="334">
        <f t="shared" ref="AE5956:AE6019" si="937">AD5956</f>
        <v>0</v>
      </c>
      <c r="AF5956" s="334">
        <f t="shared" ref="AF5956:AF6019" si="938">SUM(E5956:AB5956)</f>
        <v>0</v>
      </c>
      <c r="AG5956" s="340">
        <f t="shared" ref="AG5956:AG6019" si="939">ABS(AF5956-AE5956)</f>
        <v>0</v>
      </c>
      <c r="AI5956" s="340">
        <f t="shared" ref="AI5956:AM5971" si="940">IF($C5956=AI$1,$AF5956,0)</f>
        <v>0</v>
      </c>
      <c r="AJ5956" s="340">
        <f t="shared" si="940"/>
        <v>0</v>
      </c>
      <c r="AK5956" s="340">
        <f t="shared" si="940"/>
        <v>0</v>
      </c>
      <c r="AL5956" s="340">
        <f t="shared" si="940"/>
        <v>0</v>
      </c>
      <c r="AM5956" s="340">
        <f t="shared" si="940"/>
        <v>0</v>
      </c>
    </row>
    <row r="5957" spans="1:39" x14ac:dyDescent="0.35">
      <c r="A5957" s="337">
        <v>27870</v>
      </c>
      <c r="B5957" s="338">
        <f t="shared" si="934"/>
        <v>1976</v>
      </c>
      <c r="C5957" s="338">
        <f t="shared" si="935"/>
        <v>4</v>
      </c>
      <c r="D5957" s="338">
        <f t="shared" si="936"/>
        <v>20</v>
      </c>
      <c r="E5957" s="334">
        <v>0</v>
      </c>
      <c r="F5957" s="334">
        <v>0</v>
      </c>
      <c r="G5957" s="334">
        <v>0</v>
      </c>
      <c r="H5957" s="334">
        <v>0</v>
      </c>
      <c r="I5957" s="334">
        <v>0</v>
      </c>
      <c r="J5957" s="334">
        <v>0</v>
      </c>
      <c r="K5957" s="334">
        <v>0</v>
      </c>
      <c r="L5957" s="334">
        <v>0</v>
      </c>
      <c r="M5957" s="334">
        <v>0</v>
      </c>
      <c r="N5957" s="334">
        <v>0</v>
      </c>
      <c r="O5957" s="334">
        <v>0</v>
      </c>
      <c r="P5957" s="334">
        <v>0</v>
      </c>
      <c r="Q5957" s="334">
        <v>0</v>
      </c>
      <c r="R5957" s="334">
        <v>0</v>
      </c>
      <c r="S5957" s="334">
        <v>0</v>
      </c>
      <c r="T5957" s="334">
        <v>0</v>
      </c>
      <c r="U5957" s="334">
        <v>0</v>
      </c>
      <c r="V5957" s="334">
        <v>0</v>
      </c>
      <c r="W5957" s="334">
        <v>0</v>
      </c>
      <c r="X5957" s="334">
        <v>0</v>
      </c>
      <c r="Y5957" s="334">
        <v>0</v>
      </c>
      <c r="Z5957" s="334">
        <v>0.3</v>
      </c>
      <c r="AA5957" s="334">
        <v>0.2</v>
      </c>
      <c r="AB5957" s="334">
        <v>0.3</v>
      </c>
      <c r="AD5957" s="334">
        <v>0.8</v>
      </c>
      <c r="AE5957" s="334">
        <f t="shared" si="937"/>
        <v>0.8</v>
      </c>
      <c r="AF5957" s="334">
        <f t="shared" si="938"/>
        <v>0.8</v>
      </c>
      <c r="AG5957" s="340">
        <f t="shared" si="939"/>
        <v>0</v>
      </c>
      <c r="AI5957" s="340">
        <f t="shared" si="940"/>
        <v>0</v>
      </c>
      <c r="AJ5957" s="340">
        <f t="shared" si="940"/>
        <v>0</v>
      </c>
      <c r="AK5957" s="340">
        <f t="shared" si="940"/>
        <v>0</v>
      </c>
      <c r="AL5957" s="340">
        <f t="shared" si="940"/>
        <v>0</v>
      </c>
      <c r="AM5957" s="340">
        <f t="shared" si="940"/>
        <v>0</v>
      </c>
    </row>
    <row r="5958" spans="1:39" x14ac:dyDescent="0.35">
      <c r="A5958" s="337">
        <v>27871</v>
      </c>
      <c r="B5958" s="338">
        <f t="shared" si="934"/>
        <v>1976</v>
      </c>
      <c r="C5958" s="338">
        <f t="shared" si="935"/>
        <v>4</v>
      </c>
      <c r="D5958" s="338">
        <f t="shared" si="936"/>
        <v>21</v>
      </c>
      <c r="E5958" s="334">
        <v>0.1</v>
      </c>
      <c r="F5958" s="334">
        <v>0</v>
      </c>
      <c r="G5958" s="334">
        <v>0.1</v>
      </c>
      <c r="H5958" s="334">
        <v>0.1</v>
      </c>
      <c r="I5958" s="334">
        <v>0.1</v>
      </c>
      <c r="J5958" s="334">
        <v>0</v>
      </c>
      <c r="K5958" s="334">
        <v>0.1</v>
      </c>
      <c r="L5958" s="334">
        <v>0</v>
      </c>
      <c r="M5958" s="334">
        <v>0</v>
      </c>
      <c r="N5958" s="334">
        <v>0</v>
      </c>
      <c r="O5958" s="334">
        <v>0</v>
      </c>
      <c r="P5958" s="334">
        <v>0</v>
      </c>
      <c r="Q5958" s="334">
        <v>0</v>
      </c>
      <c r="R5958" s="334">
        <v>0</v>
      </c>
      <c r="S5958" s="334">
        <v>0</v>
      </c>
      <c r="T5958" s="334">
        <v>0</v>
      </c>
      <c r="U5958" s="334">
        <v>0</v>
      </c>
      <c r="V5958" s="334">
        <v>0</v>
      </c>
      <c r="W5958" s="334">
        <v>0</v>
      </c>
      <c r="X5958" s="334">
        <v>0</v>
      </c>
      <c r="Y5958" s="334">
        <v>0</v>
      </c>
      <c r="Z5958" s="334">
        <v>0</v>
      </c>
      <c r="AA5958" s="334">
        <v>0</v>
      </c>
      <c r="AB5958" s="334">
        <v>0</v>
      </c>
      <c r="AD5958" s="334">
        <v>0.5</v>
      </c>
      <c r="AE5958" s="334">
        <f t="shared" si="937"/>
        <v>0.5</v>
      </c>
      <c r="AF5958" s="334">
        <f t="shared" si="938"/>
        <v>0.5</v>
      </c>
      <c r="AG5958" s="340">
        <f t="shared" si="939"/>
        <v>0</v>
      </c>
      <c r="AI5958" s="340">
        <f t="shared" si="940"/>
        <v>0</v>
      </c>
      <c r="AJ5958" s="340">
        <f t="shared" si="940"/>
        <v>0</v>
      </c>
      <c r="AK5958" s="340">
        <f t="shared" si="940"/>
        <v>0</v>
      </c>
      <c r="AL5958" s="340">
        <f t="shared" si="940"/>
        <v>0</v>
      </c>
      <c r="AM5958" s="340">
        <f t="shared" si="940"/>
        <v>0</v>
      </c>
    </row>
    <row r="5959" spans="1:39" x14ac:dyDescent="0.35">
      <c r="A5959" s="337">
        <v>27872</v>
      </c>
      <c r="B5959" s="338">
        <f t="shared" si="934"/>
        <v>1976</v>
      </c>
      <c r="C5959" s="338">
        <f t="shared" si="935"/>
        <v>4</v>
      </c>
      <c r="D5959" s="338">
        <f t="shared" si="936"/>
        <v>22</v>
      </c>
      <c r="E5959" s="334">
        <v>0</v>
      </c>
      <c r="F5959" s="334">
        <v>0</v>
      </c>
      <c r="G5959" s="334">
        <v>0</v>
      </c>
      <c r="H5959" s="334">
        <v>0</v>
      </c>
      <c r="I5959" s="334">
        <v>0</v>
      </c>
      <c r="J5959" s="334">
        <v>0</v>
      </c>
      <c r="K5959" s="334">
        <v>0</v>
      </c>
      <c r="L5959" s="334">
        <v>0</v>
      </c>
      <c r="M5959" s="334">
        <v>0</v>
      </c>
      <c r="N5959" s="334">
        <v>0</v>
      </c>
      <c r="O5959" s="334">
        <v>0</v>
      </c>
      <c r="P5959" s="334">
        <v>0</v>
      </c>
      <c r="Q5959" s="334">
        <v>0</v>
      </c>
      <c r="R5959" s="334">
        <v>0</v>
      </c>
      <c r="S5959" s="334">
        <v>0</v>
      </c>
      <c r="T5959" s="334">
        <v>0</v>
      </c>
      <c r="U5959" s="334">
        <v>0</v>
      </c>
      <c r="V5959" s="334">
        <v>0</v>
      </c>
      <c r="W5959" s="334">
        <v>0</v>
      </c>
      <c r="X5959" s="334">
        <v>0</v>
      </c>
      <c r="Y5959" s="334">
        <v>0</v>
      </c>
      <c r="Z5959" s="334">
        <v>0</v>
      </c>
      <c r="AA5959" s="334">
        <v>0</v>
      </c>
      <c r="AB5959" s="334">
        <v>0</v>
      </c>
      <c r="AD5959" s="334">
        <v>0</v>
      </c>
      <c r="AE5959" s="334">
        <f t="shared" si="937"/>
        <v>0</v>
      </c>
      <c r="AF5959" s="334">
        <f t="shared" si="938"/>
        <v>0</v>
      </c>
      <c r="AG5959" s="340">
        <f t="shared" si="939"/>
        <v>0</v>
      </c>
      <c r="AI5959" s="340">
        <f t="shared" si="940"/>
        <v>0</v>
      </c>
      <c r="AJ5959" s="340">
        <f t="shared" si="940"/>
        <v>0</v>
      </c>
      <c r="AK5959" s="340">
        <f t="shared" si="940"/>
        <v>0</v>
      </c>
      <c r="AL5959" s="340">
        <f t="shared" si="940"/>
        <v>0</v>
      </c>
      <c r="AM5959" s="340">
        <f t="shared" si="940"/>
        <v>0</v>
      </c>
    </row>
    <row r="5960" spans="1:39" x14ac:dyDescent="0.35">
      <c r="A5960" s="337">
        <v>27873</v>
      </c>
      <c r="B5960" s="338">
        <f t="shared" si="934"/>
        <v>1976</v>
      </c>
      <c r="C5960" s="338">
        <f t="shared" si="935"/>
        <v>4</v>
      </c>
      <c r="D5960" s="338">
        <f t="shared" si="936"/>
        <v>23</v>
      </c>
      <c r="E5960" s="334">
        <v>0</v>
      </c>
      <c r="F5960" s="334">
        <v>0</v>
      </c>
      <c r="G5960" s="334">
        <v>0</v>
      </c>
      <c r="H5960" s="334">
        <v>0</v>
      </c>
      <c r="I5960" s="334">
        <v>0</v>
      </c>
      <c r="J5960" s="334">
        <v>0</v>
      </c>
      <c r="K5960" s="334">
        <v>0</v>
      </c>
      <c r="L5960" s="334">
        <v>0</v>
      </c>
      <c r="M5960" s="334">
        <v>0</v>
      </c>
      <c r="N5960" s="334">
        <v>0</v>
      </c>
      <c r="O5960" s="334">
        <v>0</v>
      </c>
      <c r="P5960" s="334">
        <v>0</v>
      </c>
      <c r="Q5960" s="334">
        <v>0</v>
      </c>
      <c r="R5960" s="334">
        <v>0</v>
      </c>
      <c r="S5960" s="334">
        <v>0</v>
      </c>
      <c r="T5960" s="334">
        <v>0</v>
      </c>
      <c r="U5960" s="334">
        <v>0</v>
      </c>
      <c r="V5960" s="334">
        <v>0</v>
      </c>
      <c r="W5960" s="334">
        <v>0</v>
      </c>
      <c r="X5960" s="334">
        <v>0</v>
      </c>
      <c r="Y5960" s="334">
        <v>0</v>
      </c>
      <c r="Z5960" s="334">
        <v>0</v>
      </c>
      <c r="AA5960" s="334">
        <v>0</v>
      </c>
      <c r="AB5960" s="334">
        <v>0</v>
      </c>
      <c r="AD5960" s="334">
        <v>0</v>
      </c>
      <c r="AE5960" s="334">
        <f t="shared" si="937"/>
        <v>0</v>
      </c>
      <c r="AF5960" s="334">
        <f t="shared" si="938"/>
        <v>0</v>
      </c>
      <c r="AG5960" s="340">
        <f t="shared" si="939"/>
        <v>0</v>
      </c>
      <c r="AI5960" s="340">
        <f t="shared" si="940"/>
        <v>0</v>
      </c>
      <c r="AJ5960" s="340">
        <f t="shared" si="940"/>
        <v>0</v>
      </c>
      <c r="AK5960" s="340">
        <f t="shared" si="940"/>
        <v>0</v>
      </c>
      <c r="AL5960" s="340">
        <f t="shared" si="940"/>
        <v>0</v>
      </c>
      <c r="AM5960" s="340">
        <f t="shared" si="940"/>
        <v>0</v>
      </c>
    </row>
    <row r="5961" spans="1:39" x14ac:dyDescent="0.35">
      <c r="A5961" s="337">
        <v>27874</v>
      </c>
      <c r="B5961" s="338">
        <f t="shared" si="934"/>
        <v>1976</v>
      </c>
      <c r="C5961" s="338">
        <f t="shared" si="935"/>
        <v>4</v>
      </c>
      <c r="D5961" s="338">
        <f t="shared" si="936"/>
        <v>24</v>
      </c>
      <c r="E5961" s="334">
        <v>0</v>
      </c>
      <c r="F5961" s="334">
        <v>0</v>
      </c>
      <c r="G5961" s="334">
        <v>0</v>
      </c>
      <c r="H5961" s="334">
        <v>0</v>
      </c>
      <c r="I5961" s="334">
        <v>0</v>
      </c>
      <c r="J5961" s="334">
        <v>0</v>
      </c>
      <c r="K5961" s="334">
        <v>0</v>
      </c>
      <c r="L5961" s="334">
        <v>0</v>
      </c>
      <c r="M5961" s="334">
        <v>0</v>
      </c>
      <c r="N5961" s="334">
        <v>0</v>
      </c>
      <c r="O5961" s="334">
        <v>0</v>
      </c>
      <c r="P5961" s="334">
        <v>0</v>
      </c>
      <c r="Q5961" s="334">
        <v>0</v>
      </c>
      <c r="R5961" s="334">
        <v>0</v>
      </c>
      <c r="S5961" s="334">
        <v>0</v>
      </c>
      <c r="T5961" s="334">
        <v>0</v>
      </c>
      <c r="U5961" s="334">
        <v>0</v>
      </c>
      <c r="V5961" s="334">
        <v>0</v>
      </c>
      <c r="W5961" s="334">
        <v>0</v>
      </c>
      <c r="X5961" s="334">
        <v>0</v>
      </c>
      <c r="Y5961" s="334">
        <v>0</v>
      </c>
      <c r="Z5961" s="334">
        <v>0</v>
      </c>
      <c r="AA5961" s="334">
        <v>0</v>
      </c>
      <c r="AB5961" s="334">
        <v>0</v>
      </c>
      <c r="AD5961" s="334">
        <v>0</v>
      </c>
      <c r="AE5961" s="334">
        <f t="shared" si="937"/>
        <v>0</v>
      </c>
      <c r="AF5961" s="334">
        <f t="shared" si="938"/>
        <v>0</v>
      </c>
      <c r="AG5961" s="340">
        <f t="shared" si="939"/>
        <v>0</v>
      </c>
      <c r="AI5961" s="340">
        <f t="shared" si="940"/>
        <v>0</v>
      </c>
      <c r="AJ5961" s="340">
        <f t="shared" si="940"/>
        <v>0</v>
      </c>
      <c r="AK5961" s="340">
        <f t="shared" si="940"/>
        <v>0</v>
      </c>
      <c r="AL5961" s="340">
        <f t="shared" si="940"/>
        <v>0</v>
      </c>
      <c r="AM5961" s="340">
        <f t="shared" si="940"/>
        <v>0</v>
      </c>
    </row>
    <row r="5962" spans="1:39" x14ac:dyDescent="0.35">
      <c r="A5962" s="337">
        <v>27875</v>
      </c>
      <c r="B5962" s="338">
        <f t="shared" si="934"/>
        <v>1976</v>
      </c>
      <c r="C5962" s="338">
        <f t="shared" si="935"/>
        <v>4</v>
      </c>
      <c r="D5962" s="338">
        <f t="shared" si="936"/>
        <v>25</v>
      </c>
      <c r="E5962" s="334">
        <v>0</v>
      </c>
      <c r="F5962" s="334">
        <v>0</v>
      </c>
      <c r="G5962" s="334">
        <v>0</v>
      </c>
      <c r="H5962" s="334">
        <v>0</v>
      </c>
      <c r="I5962" s="334">
        <v>0</v>
      </c>
      <c r="J5962" s="334">
        <v>0</v>
      </c>
      <c r="K5962" s="334">
        <v>0</v>
      </c>
      <c r="L5962" s="334">
        <v>0</v>
      </c>
      <c r="M5962" s="334">
        <v>0</v>
      </c>
      <c r="N5962" s="334">
        <v>0</v>
      </c>
      <c r="O5962" s="334">
        <v>0</v>
      </c>
      <c r="P5962" s="334">
        <v>0</v>
      </c>
      <c r="Q5962" s="334">
        <v>0</v>
      </c>
      <c r="R5962" s="334">
        <v>0</v>
      </c>
      <c r="S5962" s="334">
        <v>0</v>
      </c>
      <c r="T5962" s="334">
        <v>0</v>
      </c>
      <c r="U5962" s="334">
        <v>0</v>
      </c>
      <c r="V5962" s="334">
        <v>0</v>
      </c>
      <c r="W5962" s="334">
        <v>0</v>
      </c>
      <c r="X5962" s="334">
        <v>0</v>
      </c>
      <c r="Y5962" s="334">
        <v>0</v>
      </c>
      <c r="Z5962" s="334">
        <v>0</v>
      </c>
      <c r="AA5962" s="334">
        <v>0</v>
      </c>
      <c r="AB5962" s="334">
        <v>0</v>
      </c>
      <c r="AD5962" s="334">
        <v>0</v>
      </c>
      <c r="AE5962" s="334">
        <f t="shared" si="937"/>
        <v>0</v>
      </c>
      <c r="AF5962" s="334">
        <f t="shared" si="938"/>
        <v>0</v>
      </c>
      <c r="AG5962" s="340">
        <f t="shared" si="939"/>
        <v>0</v>
      </c>
      <c r="AI5962" s="340">
        <f t="shared" si="940"/>
        <v>0</v>
      </c>
      <c r="AJ5962" s="340">
        <f t="shared" si="940"/>
        <v>0</v>
      </c>
      <c r="AK5962" s="340">
        <f t="shared" si="940"/>
        <v>0</v>
      </c>
      <c r="AL5962" s="340">
        <f t="shared" si="940"/>
        <v>0</v>
      </c>
      <c r="AM5962" s="340">
        <f t="shared" si="940"/>
        <v>0</v>
      </c>
    </row>
    <row r="5963" spans="1:39" x14ac:dyDescent="0.35">
      <c r="A5963" s="337">
        <v>27876</v>
      </c>
      <c r="B5963" s="338">
        <f t="shared" si="934"/>
        <v>1976</v>
      </c>
      <c r="C5963" s="338">
        <f t="shared" si="935"/>
        <v>4</v>
      </c>
      <c r="D5963" s="338">
        <f t="shared" si="936"/>
        <v>26</v>
      </c>
      <c r="E5963" s="334">
        <v>0</v>
      </c>
      <c r="F5963" s="334">
        <v>0</v>
      </c>
      <c r="G5963" s="334">
        <v>0</v>
      </c>
      <c r="H5963" s="334">
        <v>0</v>
      </c>
      <c r="I5963" s="334">
        <v>0</v>
      </c>
      <c r="J5963" s="334">
        <v>0</v>
      </c>
      <c r="K5963" s="334">
        <v>0</v>
      </c>
      <c r="L5963" s="334">
        <v>0</v>
      </c>
      <c r="M5963" s="334">
        <v>0</v>
      </c>
      <c r="N5963" s="334">
        <v>0</v>
      </c>
      <c r="O5963" s="334">
        <v>0.2</v>
      </c>
      <c r="P5963" s="334">
        <v>0.2</v>
      </c>
      <c r="Q5963" s="334">
        <v>0.2</v>
      </c>
      <c r="R5963" s="334">
        <v>0.2</v>
      </c>
      <c r="S5963" s="334">
        <v>0.2</v>
      </c>
      <c r="T5963" s="334">
        <v>0.2</v>
      </c>
      <c r="U5963" s="334">
        <v>0.2</v>
      </c>
      <c r="V5963" s="334">
        <v>0.2</v>
      </c>
      <c r="W5963" s="334">
        <v>0</v>
      </c>
      <c r="X5963" s="334">
        <v>0</v>
      </c>
      <c r="Y5963" s="334">
        <v>0</v>
      </c>
      <c r="Z5963" s="334">
        <v>0</v>
      </c>
      <c r="AA5963" s="334">
        <v>0.2</v>
      </c>
      <c r="AB5963" s="334">
        <v>0</v>
      </c>
      <c r="AD5963" s="334">
        <v>1.8</v>
      </c>
      <c r="AE5963" s="334">
        <f t="shared" si="937"/>
        <v>1.8</v>
      </c>
      <c r="AF5963" s="334">
        <f t="shared" si="938"/>
        <v>1.7999999999999998</v>
      </c>
      <c r="AG5963" s="340">
        <f t="shared" si="939"/>
        <v>2.2204460492503131E-16</v>
      </c>
      <c r="AI5963" s="340">
        <f t="shared" si="940"/>
        <v>0</v>
      </c>
      <c r="AJ5963" s="340">
        <f t="shared" si="940"/>
        <v>0</v>
      </c>
      <c r="AK5963" s="340">
        <f t="shared" si="940"/>
        <v>0</v>
      </c>
      <c r="AL5963" s="340">
        <f t="shared" si="940"/>
        <v>0</v>
      </c>
      <c r="AM5963" s="340">
        <f t="shared" si="940"/>
        <v>0</v>
      </c>
    </row>
    <row r="5964" spans="1:39" x14ac:dyDescent="0.35">
      <c r="A5964" s="337">
        <v>27877</v>
      </c>
      <c r="B5964" s="338">
        <f t="shared" si="934"/>
        <v>1976</v>
      </c>
      <c r="C5964" s="338">
        <f t="shared" si="935"/>
        <v>4</v>
      </c>
      <c r="D5964" s="338">
        <f t="shared" si="936"/>
        <v>27</v>
      </c>
      <c r="E5964" s="334">
        <v>0</v>
      </c>
      <c r="F5964" s="334">
        <v>0</v>
      </c>
      <c r="G5964" s="334">
        <v>0</v>
      </c>
      <c r="H5964" s="334">
        <v>0</v>
      </c>
      <c r="I5964" s="334">
        <v>0</v>
      </c>
      <c r="J5964" s="334">
        <v>0</v>
      </c>
      <c r="K5964" s="334">
        <v>0</v>
      </c>
      <c r="L5964" s="334">
        <v>0</v>
      </c>
      <c r="M5964" s="334">
        <v>0</v>
      </c>
      <c r="N5964" s="334">
        <v>0</v>
      </c>
      <c r="O5964" s="334">
        <v>0</v>
      </c>
      <c r="P5964" s="334">
        <v>0</v>
      </c>
      <c r="Q5964" s="334">
        <v>0</v>
      </c>
      <c r="R5964" s="334">
        <v>0</v>
      </c>
      <c r="S5964" s="334">
        <v>0</v>
      </c>
      <c r="T5964" s="334">
        <v>0</v>
      </c>
      <c r="U5964" s="334">
        <v>0</v>
      </c>
      <c r="V5964" s="334">
        <v>0</v>
      </c>
      <c r="W5964" s="334">
        <v>0</v>
      </c>
      <c r="X5964" s="334">
        <v>0</v>
      </c>
      <c r="Y5964" s="334">
        <v>0</v>
      </c>
      <c r="Z5964" s="334">
        <v>0</v>
      </c>
      <c r="AA5964" s="334">
        <v>0</v>
      </c>
      <c r="AB5964" s="334">
        <v>0</v>
      </c>
      <c r="AD5964" s="334">
        <v>0</v>
      </c>
      <c r="AE5964" s="334">
        <f t="shared" si="937"/>
        <v>0</v>
      </c>
      <c r="AF5964" s="334">
        <f t="shared" si="938"/>
        <v>0</v>
      </c>
      <c r="AG5964" s="340">
        <f t="shared" si="939"/>
        <v>0</v>
      </c>
      <c r="AI5964" s="340">
        <f t="shared" si="940"/>
        <v>0</v>
      </c>
      <c r="AJ5964" s="340">
        <f t="shared" si="940"/>
        <v>0</v>
      </c>
      <c r="AK5964" s="340">
        <f t="shared" si="940"/>
        <v>0</v>
      </c>
      <c r="AL5964" s="340">
        <f t="shared" si="940"/>
        <v>0</v>
      </c>
      <c r="AM5964" s="340">
        <f t="shared" si="940"/>
        <v>0</v>
      </c>
    </row>
    <row r="5965" spans="1:39" x14ac:dyDescent="0.35">
      <c r="A5965" s="337">
        <v>27878</v>
      </c>
      <c r="B5965" s="338">
        <f t="shared" si="934"/>
        <v>1976</v>
      </c>
      <c r="C5965" s="338">
        <f t="shared" si="935"/>
        <v>4</v>
      </c>
      <c r="D5965" s="338">
        <f t="shared" si="936"/>
        <v>28</v>
      </c>
      <c r="E5965" s="334">
        <v>0</v>
      </c>
      <c r="F5965" s="334">
        <v>0</v>
      </c>
      <c r="G5965" s="334">
        <v>0</v>
      </c>
      <c r="H5965" s="334">
        <v>0</v>
      </c>
      <c r="I5965" s="334">
        <v>0</v>
      </c>
      <c r="J5965" s="334">
        <v>0</v>
      </c>
      <c r="K5965" s="334">
        <v>0</v>
      </c>
      <c r="L5965" s="334">
        <v>0</v>
      </c>
      <c r="M5965" s="334">
        <v>0</v>
      </c>
      <c r="N5965" s="334">
        <v>0</v>
      </c>
      <c r="O5965" s="334">
        <v>0</v>
      </c>
      <c r="P5965" s="334">
        <v>0</v>
      </c>
      <c r="Q5965" s="334">
        <v>0</v>
      </c>
      <c r="R5965" s="334">
        <v>0</v>
      </c>
      <c r="S5965" s="334">
        <v>0</v>
      </c>
      <c r="T5965" s="334">
        <v>0</v>
      </c>
      <c r="U5965" s="334">
        <v>0</v>
      </c>
      <c r="V5965" s="334">
        <v>0</v>
      </c>
      <c r="W5965" s="334">
        <v>0</v>
      </c>
      <c r="X5965" s="334">
        <v>0</v>
      </c>
      <c r="Y5965" s="334">
        <v>0</v>
      </c>
      <c r="Z5965" s="334">
        <v>0</v>
      </c>
      <c r="AA5965" s="334">
        <v>0</v>
      </c>
      <c r="AB5965" s="334">
        <v>0</v>
      </c>
      <c r="AD5965" s="334">
        <v>0</v>
      </c>
      <c r="AE5965" s="334">
        <f t="shared" si="937"/>
        <v>0</v>
      </c>
      <c r="AF5965" s="334">
        <f t="shared" si="938"/>
        <v>0</v>
      </c>
      <c r="AG5965" s="340">
        <f t="shared" si="939"/>
        <v>0</v>
      </c>
      <c r="AI5965" s="340">
        <f t="shared" si="940"/>
        <v>0</v>
      </c>
      <c r="AJ5965" s="340">
        <f t="shared" si="940"/>
        <v>0</v>
      </c>
      <c r="AK5965" s="340">
        <f t="shared" si="940"/>
        <v>0</v>
      </c>
      <c r="AL5965" s="340">
        <f t="shared" si="940"/>
        <v>0</v>
      </c>
      <c r="AM5965" s="340">
        <f t="shared" si="940"/>
        <v>0</v>
      </c>
    </row>
    <row r="5966" spans="1:39" x14ac:dyDescent="0.35">
      <c r="A5966" s="337">
        <v>27879</v>
      </c>
      <c r="B5966" s="338">
        <f t="shared" si="934"/>
        <v>1976</v>
      </c>
      <c r="C5966" s="338">
        <f t="shared" si="935"/>
        <v>4</v>
      </c>
      <c r="D5966" s="338">
        <f t="shared" si="936"/>
        <v>29</v>
      </c>
      <c r="E5966" s="334">
        <v>0</v>
      </c>
      <c r="F5966" s="334">
        <v>0</v>
      </c>
      <c r="G5966" s="334">
        <v>0</v>
      </c>
      <c r="H5966" s="334">
        <v>0</v>
      </c>
      <c r="I5966" s="334">
        <v>0</v>
      </c>
      <c r="J5966" s="334">
        <v>0</v>
      </c>
      <c r="K5966" s="334">
        <v>0</v>
      </c>
      <c r="L5966" s="334">
        <v>0</v>
      </c>
      <c r="M5966" s="334">
        <v>0</v>
      </c>
      <c r="N5966" s="334">
        <v>0</v>
      </c>
      <c r="O5966" s="334">
        <v>0</v>
      </c>
      <c r="P5966" s="334">
        <v>0</v>
      </c>
      <c r="Q5966" s="334">
        <v>0</v>
      </c>
      <c r="R5966" s="334">
        <v>0</v>
      </c>
      <c r="S5966" s="334">
        <v>0</v>
      </c>
      <c r="T5966" s="334">
        <v>0</v>
      </c>
      <c r="U5966" s="334">
        <v>0</v>
      </c>
      <c r="V5966" s="334">
        <v>0</v>
      </c>
      <c r="W5966" s="334">
        <v>0</v>
      </c>
      <c r="X5966" s="334">
        <v>0</v>
      </c>
      <c r="Y5966" s="334">
        <v>0</v>
      </c>
      <c r="Z5966" s="334">
        <v>0</v>
      </c>
      <c r="AA5966" s="334">
        <v>0</v>
      </c>
      <c r="AB5966" s="334">
        <v>0</v>
      </c>
      <c r="AD5966" s="334">
        <v>0</v>
      </c>
      <c r="AE5966" s="334">
        <f t="shared" si="937"/>
        <v>0</v>
      </c>
      <c r="AF5966" s="334">
        <f t="shared" si="938"/>
        <v>0</v>
      </c>
      <c r="AG5966" s="340">
        <f t="shared" si="939"/>
        <v>0</v>
      </c>
      <c r="AI5966" s="340">
        <f t="shared" si="940"/>
        <v>0</v>
      </c>
      <c r="AJ5966" s="340">
        <f t="shared" si="940"/>
        <v>0</v>
      </c>
      <c r="AK5966" s="340">
        <f t="shared" si="940"/>
        <v>0</v>
      </c>
      <c r="AL5966" s="340">
        <f t="shared" si="940"/>
        <v>0</v>
      </c>
      <c r="AM5966" s="340">
        <f t="shared" si="940"/>
        <v>0</v>
      </c>
    </row>
    <row r="5967" spans="1:39" x14ac:dyDescent="0.35">
      <c r="A5967" s="337">
        <v>27880</v>
      </c>
      <c r="B5967" s="338">
        <f t="shared" si="934"/>
        <v>1976</v>
      </c>
      <c r="C5967" s="338">
        <f t="shared" si="935"/>
        <v>4</v>
      </c>
      <c r="D5967" s="338">
        <f t="shared" si="936"/>
        <v>30</v>
      </c>
      <c r="E5967" s="334">
        <v>0</v>
      </c>
      <c r="F5967" s="334">
        <v>0</v>
      </c>
      <c r="G5967" s="334">
        <v>0</v>
      </c>
      <c r="H5967" s="334">
        <v>0</v>
      </c>
      <c r="I5967" s="334">
        <v>0</v>
      </c>
      <c r="J5967" s="334">
        <v>0</v>
      </c>
      <c r="K5967" s="334">
        <v>0</v>
      </c>
      <c r="L5967" s="334">
        <v>0</v>
      </c>
      <c r="M5967" s="334">
        <v>0</v>
      </c>
      <c r="N5967" s="334">
        <v>0</v>
      </c>
      <c r="O5967" s="334">
        <v>0</v>
      </c>
      <c r="P5967" s="334">
        <v>0</v>
      </c>
      <c r="Q5967" s="334">
        <v>0</v>
      </c>
      <c r="R5967" s="334">
        <v>0</v>
      </c>
      <c r="S5967" s="334">
        <v>0</v>
      </c>
      <c r="T5967" s="334">
        <v>0</v>
      </c>
      <c r="U5967" s="334">
        <v>0</v>
      </c>
      <c r="V5967" s="334">
        <v>0</v>
      </c>
      <c r="W5967" s="334">
        <v>0</v>
      </c>
      <c r="X5967" s="334">
        <v>0</v>
      </c>
      <c r="Y5967" s="334">
        <v>0</v>
      </c>
      <c r="Z5967" s="334">
        <v>0</v>
      </c>
      <c r="AA5967" s="334">
        <v>0</v>
      </c>
      <c r="AB5967" s="334">
        <v>0</v>
      </c>
      <c r="AD5967" s="334">
        <v>0</v>
      </c>
      <c r="AE5967" s="334">
        <f t="shared" si="937"/>
        <v>0</v>
      </c>
      <c r="AF5967" s="334">
        <f t="shared" si="938"/>
        <v>0</v>
      </c>
      <c r="AG5967" s="340">
        <f t="shared" si="939"/>
        <v>0</v>
      </c>
      <c r="AI5967" s="340">
        <f t="shared" si="940"/>
        <v>0</v>
      </c>
      <c r="AJ5967" s="340">
        <f t="shared" si="940"/>
        <v>0</v>
      </c>
      <c r="AK5967" s="340">
        <f t="shared" si="940"/>
        <v>0</v>
      </c>
      <c r="AL5967" s="340">
        <f t="shared" si="940"/>
        <v>0</v>
      </c>
      <c r="AM5967" s="340">
        <f t="shared" si="940"/>
        <v>0</v>
      </c>
    </row>
    <row r="5968" spans="1:39" x14ac:dyDescent="0.35">
      <c r="A5968" s="337">
        <v>27881</v>
      </c>
      <c r="B5968" s="338">
        <f t="shared" si="934"/>
        <v>1976</v>
      </c>
      <c r="C5968" s="338">
        <f t="shared" si="935"/>
        <v>5</v>
      </c>
      <c r="D5968" s="338">
        <f t="shared" si="936"/>
        <v>1</v>
      </c>
      <c r="E5968" s="334">
        <v>0</v>
      </c>
      <c r="F5968" s="334">
        <v>0</v>
      </c>
      <c r="G5968" s="334">
        <v>0</v>
      </c>
      <c r="H5968" s="334">
        <v>0</v>
      </c>
      <c r="I5968" s="334">
        <v>0</v>
      </c>
      <c r="J5968" s="334">
        <v>0</v>
      </c>
      <c r="K5968" s="334">
        <v>0</v>
      </c>
      <c r="L5968" s="334">
        <v>0</v>
      </c>
      <c r="M5968" s="334">
        <v>0</v>
      </c>
      <c r="N5968" s="334">
        <v>0</v>
      </c>
      <c r="O5968" s="334">
        <v>0</v>
      </c>
      <c r="P5968" s="334">
        <v>0</v>
      </c>
      <c r="Q5968" s="334">
        <v>0</v>
      </c>
      <c r="R5968" s="334">
        <v>0</v>
      </c>
      <c r="S5968" s="334">
        <v>0</v>
      </c>
      <c r="T5968" s="334">
        <v>0</v>
      </c>
      <c r="U5968" s="334">
        <v>0</v>
      </c>
      <c r="V5968" s="334">
        <v>0</v>
      </c>
      <c r="W5968" s="334">
        <v>0</v>
      </c>
      <c r="X5968" s="334">
        <v>0</v>
      </c>
      <c r="Y5968" s="334">
        <v>0</v>
      </c>
      <c r="Z5968" s="334">
        <v>0</v>
      </c>
      <c r="AA5968" s="334">
        <v>0</v>
      </c>
      <c r="AB5968" s="334">
        <v>0</v>
      </c>
      <c r="AD5968" s="334">
        <v>0</v>
      </c>
      <c r="AE5968" s="334">
        <f t="shared" si="937"/>
        <v>0</v>
      </c>
      <c r="AF5968" s="334">
        <f t="shared" si="938"/>
        <v>0</v>
      </c>
      <c r="AG5968" s="340">
        <f t="shared" si="939"/>
        <v>0</v>
      </c>
      <c r="AI5968" s="340">
        <f t="shared" si="940"/>
        <v>0</v>
      </c>
      <c r="AJ5968" s="340">
        <f t="shared" si="940"/>
        <v>0</v>
      </c>
      <c r="AK5968" s="340">
        <f t="shared" si="940"/>
        <v>0</v>
      </c>
      <c r="AL5968" s="340">
        <f t="shared" si="940"/>
        <v>0</v>
      </c>
      <c r="AM5968" s="340">
        <f t="shared" si="940"/>
        <v>0</v>
      </c>
    </row>
    <row r="5969" spans="1:39" x14ac:dyDescent="0.35">
      <c r="A5969" s="337">
        <v>27882</v>
      </c>
      <c r="B5969" s="338">
        <f t="shared" si="934"/>
        <v>1976</v>
      </c>
      <c r="C5969" s="338">
        <f t="shared" si="935"/>
        <v>5</v>
      </c>
      <c r="D5969" s="338">
        <f t="shared" si="936"/>
        <v>2</v>
      </c>
      <c r="E5969" s="334">
        <v>0</v>
      </c>
      <c r="F5969" s="334">
        <v>0</v>
      </c>
      <c r="G5969" s="334">
        <v>0</v>
      </c>
      <c r="H5969" s="334">
        <v>0</v>
      </c>
      <c r="I5969" s="334">
        <v>0</v>
      </c>
      <c r="J5969" s="334">
        <v>0</v>
      </c>
      <c r="K5969" s="334">
        <v>0</v>
      </c>
      <c r="L5969" s="334">
        <v>0</v>
      </c>
      <c r="M5969" s="334">
        <v>0</v>
      </c>
      <c r="N5969" s="334">
        <v>0</v>
      </c>
      <c r="O5969" s="334">
        <v>0</v>
      </c>
      <c r="P5969" s="334">
        <v>0</v>
      </c>
      <c r="Q5969" s="334">
        <v>0</v>
      </c>
      <c r="R5969" s="334">
        <v>0</v>
      </c>
      <c r="S5969" s="334">
        <v>0</v>
      </c>
      <c r="T5969" s="334">
        <v>0</v>
      </c>
      <c r="U5969" s="334">
        <v>0</v>
      </c>
      <c r="V5969" s="334">
        <v>0</v>
      </c>
      <c r="W5969" s="334">
        <v>0</v>
      </c>
      <c r="X5969" s="334">
        <v>0</v>
      </c>
      <c r="Y5969" s="334">
        <v>0</v>
      </c>
      <c r="Z5969" s="334">
        <v>0</v>
      </c>
      <c r="AA5969" s="334">
        <v>0</v>
      </c>
      <c r="AB5969" s="334">
        <v>0</v>
      </c>
      <c r="AD5969" s="334">
        <v>0</v>
      </c>
      <c r="AE5969" s="334">
        <f t="shared" si="937"/>
        <v>0</v>
      </c>
      <c r="AF5969" s="334">
        <f t="shared" si="938"/>
        <v>0</v>
      </c>
      <c r="AG5969" s="340">
        <f t="shared" si="939"/>
        <v>0</v>
      </c>
      <c r="AI5969" s="340">
        <f t="shared" si="940"/>
        <v>0</v>
      </c>
      <c r="AJ5969" s="340">
        <f t="shared" si="940"/>
        <v>0</v>
      </c>
      <c r="AK5969" s="340">
        <f t="shared" si="940"/>
        <v>0</v>
      </c>
      <c r="AL5969" s="340">
        <f t="shared" si="940"/>
        <v>0</v>
      </c>
      <c r="AM5969" s="340">
        <f t="shared" si="940"/>
        <v>0</v>
      </c>
    </row>
    <row r="5970" spans="1:39" x14ac:dyDescent="0.35">
      <c r="A5970" s="337">
        <v>27883</v>
      </c>
      <c r="B5970" s="338">
        <f t="shared" si="934"/>
        <v>1976</v>
      </c>
      <c r="C5970" s="338">
        <f t="shared" si="935"/>
        <v>5</v>
      </c>
      <c r="D5970" s="338">
        <f t="shared" si="936"/>
        <v>3</v>
      </c>
      <c r="E5970" s="334">
        <v>0</v>
      </c>
      <c r="F5970" s="334">
        <v>0</v>
      </c>
      <c r="G5970" s="334">
        <v>0</v>
      </c>
      <c r="H5970" s="334">
        <v>0</v>
      </c>
      <c r="I5970" s="334">
        <v>0</v>
      </c>
      <c r="J5970" s="334">
        <v>0</v>
      </c>
      <c r="K5970" s="334">
        <v>0</v>
      </c>
      <c r="L5970" s="334">
        <v>0</v>
      </c>
      <c r="M5970" s="334">
        <v>0</v>
      </c>
      <c r="N5970" s="334">
        <v>0</v>
      </c>
      <c r="O5970" s="334">
        <v>0</v>
      </c>
      <c r="P5970" s="334">
        <v>0</v>
      </c>
      <c r="Q5970" s="334">
        <v>0</v>
      </c>
      <c r="R5970" s="334">
        <v>0</v>
      </c>
      <c r="S5970" s="334">
        <v>0</v>
      </c>
      <c r="T5970" s="334">
        <v>0</v>
      </c>
      <c r="U5970" s="334">
        <v>0</v>
      </c>
      <c r="V5970" s="334">
        <v>0</v>
      </c>
      <c r="W5970" s="334">
        <v>0</v>
      </c>
      <c r="X5970" s="334">
        <v>0</v>
      </c>
      <c r="Y5970" s="334">
        <v>0</v>
      </c>
      <c r="Z5970" s="334">
        <v>0</v>
      </c>
      <c r="AA5970" s="334">
        <v>0</v>
      </c>
      <c r="AB5970" s="334">
        <v>0</v>
      </c>
      <c r="AD5970" s="334">
        <v>0</v>
      </c>
      <c r="AE5970" s="334">
        <f t="shared" si="937"/>
        <v>0</v>
      </c>
      <c r="AF5970" s="334">
        <f t="shared" si="938"/>
        <v>0</v>
      </c>
      <c r="AG5970" s="340">
        <f t="shared" si="939"/>
        <v>0</v>
      </c>
      <c r="AI5970" s="340">
        <f t="shared" si="940"/>
        <v>0</v>
      </c>
      <c r="AJ5970" s="340">
        <f t="shared" si="940"/>
        <v>0</v>
      </c>
      <c r="AK5970" s="340">
        <f t="shared" si="940"/>
        <v>0</v>
      </c>
      <c r="AL5970" s="340">
        <f t="shared" si="940"/>
        <v>0</v>
      </c>
      <c r="AM5970" s="340">
        <f t="shared" si="940"/>
        <v>0</v>
      </c>
    </row>
    <row r="5971" spans="1:39" x14ac:dyDescent="0.35">
      <c r="A5971" s="337">
        <v>27884</v>
      </c>
      <c r="B5971" s="338">
        <f t="shared" si="934"/>
        <v>1976</v>
      </c>
      <c r="C5971" s="338">
        <f t="shared" si="935"/>
        <v>5</v>
      </c>
      <c r="D5971" s="338">
        <f t="shared" si="936"/>
        <v>4</v>
      </c>
      <c r="E5971" s="334">
        <v>0</v>
      </c>
      <c r="F5971" s="334">
        <v>0</v>
      </c>
      <c r="G5971" s="334">
        <v>0</v>
      </c>
      <c r="H5971" s="334">
        <v>0</v>
      </c>
      <c r="I5971" s="334">
        <v>0</v>
      </c>
      <c r="J5971" s="334">
        <v>0</v>
      </c>
      <c r="K5971" s="334">
        <v>0</v>
      </c>
      <c r="L5971" s="334">
        <v>0</v>
      </c>
      <c r="M5971" s="334">
        <v>0</v>
      </c>
      <c r="N5971" s="334">
        <v>0</v>
      </c>
      <c r="O5971" s="334">
        <v>0</v>
      </c>
      <c r="P5971" s="334">
        <v>0</v>
      </c>
      <c r="Q5971" s="334">
        <v>0</v>
      </c>
      <c r="R5971" s="334">
        <v>0</v>
      </c>
      <c r="S5971" s="334">
        <v>0</v>
      </c>
      <c r="T5971" s="334">
        <v>0</v>
      </c>
      <c r="U5971" s="334">
        <v>0</v>
      </c>
      <c r="V5971" s="334">
        <v>0</v>
      </c>
      <c r="W5971" s="334">
        <v>0</v>
      </c>
      <c r="X5971" s="334">
        <v>0</v>
      </c>
      <c r="Y5971" s="334">
        <v>0</v>
      </c>
      <c r="Z5971" s="334">
        <v>0.3</v>
      </c>
      <c r="AA5971" s="334">
        <v>0.5</v>
      </c>
      <c r="AB5971" s="334">
        <v>0</v>
      </c>
      <c r="AD5971" s="334">
        <v>0.8</v>
      </c>
      <c r="AE5971" s="334">
        <f t="shared" si="937"/>
        <v>0.8</v>
      </c>
      <c r="AF5971" s="334">
        <f t="shared" si="938"/>
        <v>0.8</v>
      </c>
      <c r="AG5971" s="340">
        <f t="shared" si="939"/>
        <v>0</v>
      </c>
      <c r="AI5971" s="340">
        <f t="shared" si="940"/>
        <v>0.8</v>
      </c>
      <c r="AJ5971" s="340">
        <f t="shared" si="940"/>
        <v>0</v>
      </c>
      <c r="AK5971" s="340">
        <f t="shared" si="940"/>
        <v>0</v>
      </c>
      <c r="AL5971" s="340">
        <f t="shared" si="940"/>
        <v>0</v>
      </c>
      <c r="AM5971" s="340">
        <f t="shared" si="940"/>
        <v>0</v>
      </c>
    </row>
    <row r="5972" spans="1:39" x14ac:dyDescent="0.35">
      <c r="A5972" s="337">
        <v>27885</v>
      </c>
      <c r="B5972" s="338">
        <f t="shared" si="934"/>
        <v>1976</v>
      </c>
      <c r="C5972" s="338">
        <f t="shared" si="935"/>
        <v>5</v>
      </c>
      <c r="D5972" s="338">
        <f t="shared" si="936"/>
        <v>5</v>
      </c>
      <c r="E5972" s="334">
        <v>0</v>
      </c>
      <c r="F5972" s="334">
        <v>0</v>
      </c>
      <c r="G5972" s="334">
        <v>0</v>
      </c>
      <c r="H5972" s="334">
        <v>0</v>
      </c>
      <c r="I5972" s="334">
        <v>0</v>
      </c>
      <c r="J5972" s="334">
        <v>0</v>
      </c>
      <c r="K5972" s="334">
        <v>0</v>
      </c>
      <c r="L5972" s="334">
        <v>0.4</v>
      </c>
      <c r="M5972" s="334">
        <v>0.4</v>
      </c>
      <c r="N5972" s="334">
        <v>0.4</v>
      </c>
      <c r="O5972" s="334">
        <v>0.4</v>
      </c>
      <c r="P5972" s="334">
        <v>0.4</v>
      </c>
      <c r="Q5972" s="334">
        <v>0.4</v>
      </c>
      <c r="R5972" s="334">
        <v>0.4</v>
      </c>
      <c r="S5972" s="334">
        <v>0.4</v>
      </c>
      <c r="T5972" s="334">
        <v>0.4</v>
      </c>
      <c r="U5972" s="334">
        <v>0</v>
      </c>
      <c r="V5972" s="334">
        <v>0</v>
      </c>
      <c r="W5972" s="334">
        <v>0</v>
      </c>
      <c r="X5972" s="334">
        <v>0</v>
      </c>
      <c r="Y5972" s="334">
        <v>0</v>
      </c>
      <c r="Z5972" s="334">
        <v>0</v>
      </c>
      <c r="AA5972" s="334">
        <v>0</v>
      </c>
      <c r="AB5972" s="334">
        <v>0</v>
      </c>
      <c r="AD5972" s="334">
        <v>3.6</v>
      </c>
      <c r="AE5972" s="334">
        <f t="shared" si="937"/>
        <v>3.6</v>
      </c>
      <c r="AF5972" s="334">
        <f t="shared" si="938"/>
        <v>3.5999999999999996</v>
      </c>
      <c r="AG5972" s="340">
        <f t="shared" si="939"/>
        <v>4.4408920985006262E-16</v>
      </c>
      <c r="AI5972" s="340">
        <f t="shared" ref="AI5972:AM5987" si="941">IF($C5972=AI$1,$AF5972,0)</f>
        <v>3.5999999999999996</v>
      </c>
      <c r="AJ5972" s="340">
        <f t="shared" si="941"/>
        <v>0</v>
      </c>
      <c r="AK5972" s="340">
        <f t="shared" si="941"/>
        <v>0</v>
      </c>
      <c r="AL5972" s="340">
        <f t="shared" si="941"/>
        <v>0</v>
      </c>
      <c r="AM5972" s="340">
        <f t="shared" si="941"/>
        <v>0</v>
      </c>
    </row>
    <row r="5973" spans="1:39" x14ac:dyDescent="0.35">
      <c r="A5973" s="337">
        <v>27886</v>
      </c>
      <c r="B5973" s="338">
        <f t="shared" si="934"/>
        <v>1976</v>
      </c>
      <c r="C5973" s="338">
        <f t="shared" si="935"/>
        <v>5</v>
      </c>
      <c r="D5973" s="338">
        <f t="shared" si="936"/>
        <v>6</v>
      </c>
      <c r="E5973" s="334">
        <v>0</v>
      </c>
      <c r="F5973" s="334">
        <v>0</v>
      </c>
      <c r="G5973" s="334">
        <v>0</v>
      </c>
      <c r="H5973" s="334">
        <v>0</v>
      </c>
      <c r="I5973" s="334">
        <v>0</v>
      </c>
      <c r="J5973" s="334">
        <v>0</v>
      </c>
      <c r="K5973" s="334">
        <v>0</v>
      </c>
      <c r="L5973" s="334">
        <v>0</v>
      </c>
      <c r="M5973" s="334">
        <v>0</v>
      </c>
      <c r="N5973" s="334">
        <v>0</v>
      </c>
      <c r="O5973" s="334">
        <v>0</v>
      </c>
      <c r="P5973" s="334">
        <v>0</v>
      </c>
      <c r="Q5973" s="334">
        <v>0</v>
      </c>
      <c r="R5973" s="334">
        <v>0</v>
      </c>
      <c r="S5973" s="334">
        <v>0</v>
      </c>
      <c r="T5973" s="334">
        <v>0</v>
      </c>
      <c r="U5973" s="334">
        <v>0</v>
      </c>
      <c r="V5973" s="334">
        <v>0</v>
      </c>
      <c r="W5973" s="334">
        <v>0</v>
      </c>
      <c r="X5973" s="334">
        <v>0</v>
      </c>
      <c r="Y5973" s="334">
        <v>0</v>
      </c>
      <c r="Z5973" s="334">
        <v>0</v>
      </c>
      <c r="AA5973" s="334">
        <v>0</v>
      </c>
      <c r="AB5973" s="334">
        <v>0</v>
      </c>
      <c r="AD5973" s="334">
        <v>0</v>
      </c>
      <c r="AE5973" s="334">
        <f t="shared" si="937"/>
        <v>0</v>
      </c>
      <c r="AF5973" s="334">
        <f t="shared" si="938"/>
        <v>0</v>
      </c>
      <c r="AG5973" s="340">
        <f t="shared" si="939"/>
        <v>0</v>
      </c>
      <c r="AI5973" s="340">
        <f t="shared" si="941"/>
        <v>0</v>
      </c>
      <c r="AJ5973" s="340">
        <f t="shared" si="941"/>
        <v>0</v>
      </c>
      <c r="AK5973" s="340">
        <f t="shared" si="941"/>
        <v>0</v>
      </c>
      <c r="AL5973" s="340">
        <f t="shared" si="941"/>
        <v>0</v>
      </c>
      <c r="AM5973" s="340">
        <f t="shared" si="941"/>
        <v>0</v>
      </c>
    </row>
    <row r="5974" spans="1:39" x14ac:dyDescent="0.35">
      <c r="A5974" s="337">
        <v>27887</v>
      </c>
      <c r="B5974" s="338">
        <f t="shared" si="934"/>
        <v>1976</v>
      </c>
      <c r="C5974" s="338">
        <f t="shared" si="935"/>
        <v>5</v>
      </c>
      <c r="D5974" s="338">
        <f t="shared" si="936"/>
        <v>7</v>
      </c>
      <c r="E5974" s="334">
        <v>0</v>
      </c>
      <c r="F5974" s="334">
        <v>0</v>
      </c>
      <c r="G5974" s="334">
        <v>0</v>
      </c>
      <c r="H5974" s="334">
        <v>0</v>
      </c>
      <c r="I5974" s="334">
        <v>0</v>
      </c>
      <c r="J5974" s="334">
        <v>0</v>
      </c>
      <c r="K5974" s="334">
        <v>0</v>
      </c>
      <c r="L5974" s="334">
        <v>0</v>
      </c>
      <c r="M5974" s="334">
        <v>0</v>
      </c>
      <c r="N5974" s="334">
        <v>0</v>
      </c>
      <c r="O5974" s="334">
        <v>0</v>
      </c>
      <c r="P5974" s="334">
        <v>0</v>
      </c>
      <c r="Q5974" s="334">
        <v>0</v>
      </c>
      <c r="R5974" s="334">
        <v>0</v>
      </c>
      <c r="S5974" s="334">
        <v>0</v>
      </c>
      <c r="T5974" s="334">
        <v>0</v>
      </c>
      <c r="U5974" s="334">
        <v>0</v>
      </c>
      <c r="V5974" s="334">
        <v>0</v>
      </c>
      <c r="W5974" s="334">
        <v>0</v>
      </c>
      <c r="X5974" s="334">
        <v>0</v>
      </c>
      <c r="Y5974" s="334">
        <v>0</v>
      </c>
      <c r="Z5974" s="334">
        <v>0</v>
      </c>
      <c r="AA5974" s="334">
        <v>0</v>
      </c>
      <c r="AB5974" s="334">
        <v>0</v>
      </c>
      <c r="AD5974" s="334">
        <v>0</v>
      </c>
      <c r="AE5974" s="334">
        <f t="shared" si="937"/>
        <v>0</v>
      </c>
      <c r="AF5974" s="334">
        <f t="shared" si="938"/>
        <v>0</v>
      </c>
      <c r="AG5974" s="340">
        <f t="shared" si="939"/>
        <v>0</v>
      </c>
      <c r="AI5974" s="340">
        <f t="shared" si="941"/>
        <v>0</v>
      </c>
      <c r="AJ5974" s="340">
        <f t="shared" si="941"/>
        <v>0</v>
      </c>
      <c r="AK5974" s="340">
        <f t="shared" si="941"/>
        <v>0</v>
      </c>
      <c r="AL5974" s="340">
        <f t="shared" si="941"/>
        <v>0</v>
      </c>
      <c r="AM5974" s="340">
        <f t="shared" si="941"/>
        <v>0</v>
      </c>
    </row>
    <row r="5975" spans="1:39" x14ac:dyDescent="0.35">
      <c r="A5975" s="337">
        <v>27888</v>
      </c>
      <c r="B5975" s="338">
        <f t="shared" si="934"/>
        <v>1976</v>
      </c>
      <c r="C5975" s="338">
        <f t="shared" si="935"/>
        <v>5</v>
      </c>
      <c r="D5975" s="338">
        <f t="shared" si="936"/>
        <v>8</v>
      </c>
      <c r="E5975" s="334">
        <v>0</v>
      </c>
      <c r="F5975" s="334">
        <v>0</v>
      </c>
      <c r="G5975" s="334">
        <v>0</v>
      </c>
      <c r="H5975" s="334">
        <v>0</v>
      </c>
      <c r="I5975" s="334">
        <v>0</v>
      </c>
      <c r="J5975" s="334">
        <v>0</v>
      </c>
      <c r="K5975" s="334">
        <v>0</v>
      </c>
      <c r="L5975" s="334">
        <v>0</v>
      </c>
      <c r="M5975" s="334">
        <v>0</v>
      </c>
      <c r="N5975" s="334">
        <v>0</v>
      </c>
      <c r="O5975" s="334">
        <v>0</v>
      </c>
      <c r="P5975" s="334">
        <v>0</v>
      </c>
      <c r="Q5975" s="334">
        <v>0</v>
      </c>
      <c r="R5975" s="334">
        <v>0</v>
      </c>
      <c r="S5975" s="334">
        <v>0</v>
      </c>
      <c r="T5975" s="334">
        <v>0</v>
      </c>
      <c r="U5975" s="334">
        <v>0</v>
      </c>
      <c r="V5975" s="334">
        <v>0</v>
      </c>
      <c r="W5975" s="334">
        <v>0</v>
      </c>
      <c r="X5975" s="334">
        <v>0</v>
      </c>
      <c r="Y5975" s="334">
        <v>0</v>
      </c>
      <c r="Z5975" s="334">
        <v>0</v>
      </c>
      <c r="AA5975" s="334">
        <v>0</v>
      </c>
      <c r="AB5975" s="334">
        <v>0</v>
      </c>
      <c r="AD5975" s="334">
        <v>0</v>
      </c>
      <c r="AE5975" s="334">
        <f t="shared" si="937"/>
        <v>0</v>
      </c>
      <c r="AF5975" s="334">
        <f t="shared" si="938"/>
        <v>0</v>
      </c>
      <c r="AG5975" s="340">
        <f t="shared" si="939"/>
        <v>0</v>
      </c>
      <c r="AI5975" s="340">
        <f t="shared" si="941"/>
        <v>0</v>
      </c>
      <c r="AJ5975" s="340">
        <f t="shared" si="941"/>
        <v>0</v>
      </c>
      <c r="AK5975" s="340">
        <f t="shared" si="941"/>
        <v>0</v>
      </c>
      <c r="AL5975" s="340">
        <f t="shared" si="941"/>
        <v>0</v>
      </c>
      <c r="AM5975" s="340">
        <f t="shared" si="941"/>
        <v>0</v>
      </c>
    </row>
    <row r="5976" spans="1:39" x14ac:dyDescent="0.35">
      <c r="A5976" s="337">
        <v>27889</v>
      </c>
      <c r="B5976" s="338">
        <f t="shared" si="934"/>
        <v>1976</v>
      </c>
      <c r="C5976" s="338">
        <f t="shared" si="935"/>
        <v>5</v>
      </c>
      <c r="D5976" s="338">
        <f t="shared" si="936"/>
        <v>9</v>
      </c>
      <c r="E5976" s="334">
        <v>0</v>
      </c>
      <c r="F5976" s="334">
        <v>0</v>
      </c>
      <c r="G5976" s="334">
        <v>0</v>
      </c>
      <c r="H5976" s="334">
        <v>0</v>
      </c>
      <c r="I5976" s="334">
        <v>0</v>
      </c>
      <c r="J5976" s="334">
        <v>0</v>
      </c>
      <c r="K5976" s="334">
        <v>0</v>
      </c>
      <c r="L5976" s="334">
        <v>0</v>
      </c>
      <c r="M5976" s="334">
        <v>0</v>
      </c>
      <c r="N5976" s="334">
        <v>0</v>
      </c>
      <c r="O5976" s="334">
        <v>0</v>
      </c>
      <c r="P5976" s="334">
        <v>0</v>
      </c>
      <c r="Q5976" s="334">
        <v>0</v>
      </c>
      <c r="R5976" s="334">
        <v>0</v>
      </c>
      <c r="S5976" s="334">
        <v>0</v>
      </c>
      <c r="T5976" s="334">
        <v>0</v>
      </c>
      <c r="U5976" s="334">
        <v>0</v>
      </c>
      <c r="V5976" s="334">
        <v>0</v>
      </c>
      <c r="W5976" s="334">
        <v>0</v>
      </c>
      <c r="X5976" s="334">
        <v>0</v>
      </c>
      <c r="Y5976" s="334">
        <v>0</v>
      </c>
      <c r="Z5976" s="334">
        <v>0</v>
      </c>
      <c r="AA5976" s="334">
        <v>0</v>
      </c>
      <c r="AB5976" s="334">
        <v>0</v>
      </c>
      <c r="AD5976" s="334">
        <v>0</v>
      </c>
      <c r="AE5976" s="334">
        <f t="shared" si="937"/>
        <v>0</v>
      </c>
      <c r="AF5976" s="334">
        <f t="shared" si="938"/>
        <v>0</v>
      </c>
      <c r="AG5976" s="340">
        <f t="shared" si="939"/>
        <v>0</v>
      </c>
      <c r="AI5976" s="340">
        <f t="shared" si="941"/>
        <v>0</v>
      </c>
      <c r="AJ5976" s="340">
        <f t="shared" si="941"/>
        <v>0</v>
      </c>
      <c r="AK5976" s="340">
        <f t="shared" si="941"/>
        <v>0</v>
      </c>
      <c r="AL5976" s="340">
        <f t="shared" si="941"/>
        <v>0</v>
      </c>
      <c r="AM5976" s="340">
        <f t="shared" si="941"/>
        <v>0</v>
      </c>
    </row>
    <row r="5977" spans="1:39" x14ac:dyDescent="0.35">
      <c r="A5977" s="337">
        <v>27890</v>
      </c>
      <c r="B5977" s="338">
        <f t="shared" si="934"/>
        <v>1976</v>
      </c>
      <c r="C5977" s="338">
        <f t="shared" si="935"/>
        <v>5</v>
      </c>
      <c r="D5977" s="338">
        <f t="shared" si="936"/>
        <v>10</v>
      </c>
      <c r="E5977" s="334">
        <v>0</v>
      </c>
      <c r="F5977" s="334">
        <v>0</v>
      </c>
      <c r="G5977" s="334">
        <v>0</v>
      </c>
      <c r="H5977" s="334">
        <v>0</v>
      </c>
      <c r="I5977" s="334">
        <v>0</v>
      </c>
      <c r="J5977" s="334">
        <v>0</v>
      </c>
      <c r="K5977" s="334">
        <v>0</v>
      </c>
      <c r="L5977" s="334">
        <v>0</v>
      </c>
      <c r="M5977" s="334">
        <v>0</v>
      </c>
      <c r="N5977" s="334">
        <v>0</v>
      </c>
      <c r="O5977" s="334">
        <v>0</v>
      </c>
      <c r="P5977" s="334">
        <v>0</v>
      </c>
      <c r="Q5977" s="334">
        <v>0</v>
      </c>
      <c r="R5977" s="334">
        <v>0</v>
      </c>
      <c r="S5977" s="334">
        <v>0</v>
      </c>
      <c r="T5977" s="334">
        <v>0</v>
      </c>
      <c r="U5977" s="334">
        <v>0</v>
      </c>
      <c r="V5977" s="334">
        <v>0</v>
      </c>
      <c r="W5977" s="334">
        <v>0</v>
      </c>
      <c r="X5977" s="334">
        <v>0</v>
      </c>
      <c r="Y5977" s="334">
        <v>0</v>
      </c>
      <c r="Z5977" s="334">
        <v>0</v>
      </c>
      <c r="AA5977" s="334">
        <v>0</v>
      </c>
      <c r="AB5977" s="334">
        <v>0</v>
      </c>
      <c r="AD5977" s="334">
        <v>0</v>
      </c>
      <c r="AE5977" s="334">
        <f t="shared" si="937"/>
        <v>0</v>
      </c>
      <c r="AF5977" s="334">
        <f t="shared" si="938"/>
        <v>0</v>
      </c>
      <c r="AG5977" s="340">
        <f t="shared" si="939"/>
        <v>0</v>
      </c>
      <c r="AI5977" s="340">
        <f t="shared" si="941"/>
        <v>0</v>
      </c>
      <c r="AJ5977" s="340">
        <f t="shared" si="941"/>
        <v>0</v>
      </c>
      <c r="AK5977" s="340">
        <f t="shared" si="941"/>
        <v>0</v>
      </c>
      <c r="AL5977" s="340">
        <f t="shared" si="941"/>
        <v>0</v>
      </c>
      <c r="AM5977" s="340">
        <f t="shared" si="941"/>
        <v>0</v>
      </c>
    </row>
    <row r="5978" spans="1:39" x14ac:dyDescent="0.35">
      <c r="A5978" s="337">
        <v>27891</v>
      </c>
      <c r="B5978" s="338">
        <f t="shared" si="934"/>
        <v>1976</v>
      </c>
      <c r="C5978" s="338">
        <f t="shared" si="935"/>
        <v>5</v>
      </c>
      <c r="D5978" s="338">
        <f t="shared" si="936"/>
        <v>11</v>
      </c>
      <c r="E5978" s="334">
        <v>0</v>
      </c>
      <c r="F5978" s="334">
        <v>0</v>
      </c>
      <c r="G5978" s="334">
        <v>0</v>
      </c>
      <c r="H5978" s="334">
        <v>0</v>
      </c>
      <c r="I5978" s="334">
        <v>0</v>
      </c>
      <c r="J5978" s="334">
        <v>0</v>
      </c>
      <c r="K5978" s="334">
        <v>0.3</v>
      </c>
      <c r="L5978" s="334">
        <v>1.3</v>
      </c>
      <c r="M5978" s="334">
        <v>0.5</v>
      </c>
      <c r="N5978" s="334">
        <v>0.3</v>
      </c>
      <c r="O5978" s="334">
        <v>0</v>
      </c>
      <c r="P5978" s="334">
        <v>0</v>
      </c>
      <c r="Q5978" s="334">
        <v>0</v>
      </c>
      <c r="R5978" s="334">
        <v>0</v>
      </c>
      <c r="S5978" s="334">
        <v>0</v>
      </c>
      <c r="T5978" s="334">
        <v>0</v>
      </c>
      <c r="U5978" s="334">
        <v>0</v>
      </c>
      <c r="V5978" s="334">
        <v>0</v>
      </c>
      <c r="W5978" s="334">
        <v>0</v>
      </c>
      <c r="X5978" s="334">
        <v>0</v>
      </c>
      <c r="Y5978" s="334">
        <v>0</v>
      </c>
      <c r="Z5978" s="334">
        <v>0</v>
      </c>
      <c r="AA5978" s="334">
        <v>0</v>
      </c>
      <c r="AB5978" s="334">
        <v>0</v>
      </c>
      <c r="AD5978" s="334">
        <v>2.4</v>
      </c>
      <c r="AE5978" s="334">
        <f t="shared" si="937"/>
        <v>2.4</v>
      </c>
      <c r="AF5978" s="334">
        <f t="shared" si="938"/>
        <v>2.4</v>
      </c>
      <c r="AG5978" s="340">
        <f t="shared" si="939"/>
        <v>0</v>
      </c>
      <c r="AI5978" s="340">
        <f t="shared" si="941"/>
        <v>2.4</v>
      </c>
      <c r="AJ5978" s="340">
        <f t="shared" si="941"/>
        <v>0</v>
      </c>
      <c r="AK5978" s="340">
        <f t="shared" si="941"/>
        <v>0</v>
      </c>
      <c r="AL5978" s="340">
        <f t="shared" si="941"/>
        <v>0</v>
      </c>
      <c r="AM5978" s="340">
        <f t="shared" si="941"/>
        <v>0</v>
      </c>
    </row>
    <row r="5979" spans="1:39" x14ac:dyDescent="0.35">
      <c r="A5979" s="337">
        <v>27892</v>
      </c>
      <c r="B5979" s="338">
        <f t="shared" si="934"/>
        <v>1976</v>
      </c>
      <c r="C5979" s="338">
        <f t="shared" si="935"/>
        <v>5</v>
      </c>
      <c r="D5979" s="338">
        <f t="shared" si="936"/>
        <v>12</v>
      </c>
      <c r="E5979" s="334">
        <v>0</v>
      </c>
      <c r="F5979" s="334">
        <v>0</v>
      </c>
      <c r="G5979" s="334">
        <v>0</v>
      </c>
      <c r="H5979" s="334">
        <v>0</v>
      </c>
      <c r="I5979" s="334">
        <v>0</v>
      </c>
      <c r="J5979" s="334">
        <v>0</v>
      </c>
      <c r="K5979" s="334">
        <v>0</v>
      </c>
      <c r="L5979" s="334">
        <v>0</v>
      </c>
      <c r="M5979" s="334">
        <v>0</v>
      </c>
      <c r="N5979" s="334">
        <v>0</v>
      </c>
      <c r="O5979" s="334">
        <v>0</v>
      </c>
      <c r="P5979" s="334">
        <v>0</v>
      </c>
      <c r="Q5979" s="334">
        <v>0</v>
      </c>
      <c r="R5979" s="334">
        <v>0</v>
      </c>
      <c r="S5979" s="334">
        <v>0</v>
      </c>
      <c r="T5979" s="334">
        <v>0</v>
      </c>
      <c r="U5979" s="334">
        <v>0</v>
      </c>
      <c r="V5979" s="334">
        <v>0</v>
      </c>
      <c r="W5979" s="334">
        <v>0</v>
      </c>
      <c r="X5979" s="334">
        <v>0</v>
      </c>
      <c r="Y5979" s="334">
        <v>0</v>
      </c>
      <c r="Z5979" s="334">
        <v>0</v>
      </c>
      <c r="AA5979" s="334">
        <v>0</v>
      </c>
      <c r="AB5979" s="334">
        <v>0</v>
      </c>
      <c r="AD5979" s="334">
        <v>0</v>
      </c>
      <c r="AE5979" s="334">
        <f t="shared" si="937"/>
        <v>0</v>
      </c>
      <c r="AF5979" s="334">
        <f t="shared" si="938"/>
        <v>0</v>
      </c>
      <c r="AG5979" s="340">
        <f t="shared" si="939"/>
        <v>0</v>
      </c>
      <c r="AI5979" s="340">
        <f t="shared" si="941"/>
        <v>0</v>
      </c>
      <c r="AJ5979" s="340">
        <f t="shared" si="941"/>
        <v>0</v>
      </c>
      <c r="AK5979" s="340">
        <f t="shared" si="941"/>
        <v>0</v>
      </c>
      <c r="AL5979" s="340">
        <f t="shared" si="941"/>
        <v>0</v>
      </c>
      <c r="AM5979" s="340">
        <f t="shared" si="941"/>
        <v>0</v>
      </c>
    </row>
    <row r="5980" spans="1:39" x14ac:dyDescent="0.35">
      <c r="A5980" s="337">
        <v>27893</v>
      </c>
      <c r="B5980" s="338">
        <f t="shared" si="934"/>
        <v>1976</v>
      </c>
      <c r="C5980" s="338">
        <f t="shared" si="935"/>
        <v>5</v>
      </c>
      <c r="D5980" s="338">
        <f t="shared" si="936"/>
        <v>13</v>
      </c>
      <c r="E5980" s="334">
        <v>0</v>
      </c>
      <c r="F5980" s="334">
        <v>0</v>
      </c>
      <c r="G5980" s="334">
        <v>0</v>
      </c>
      <c r="H5980" s="334">
        <v>0</v>
      </c>
      <c r="I5980" s="334">
        <v>0</v>
      </c>
      <c r="J5980" s="334">
        <v>0</v>
      </c>
      <c r="K5980" s="334">
        <v>0</v>
      </c>
      <c r="L5980" s="334">
        <v>0</v>
      </c>
      <c r="M5980" s="334">
        <v>0</v>
      </c>
      <c r="N5980" s="334">
        <v>0</v>
      </c>
      <c r="O5980" s="334">
        <v>0</v>
      </c>
      <c r="P5980" s="334">
        <v>0</v>
      </c>
      <c r="Q5980" s="334">
        <v>0</v>
      </c>
      <c r="R5980" s="334">
        <v>0</v>
      </c>
      <c r="S5980" s="334">
        <v>0</v>
      </c>
      <c r="T5980" s="334">
        <v>0</v>
      </c>
      <c r="U5980" s="334">
        <v>0</v>
      </c>
      <c r="V5980" s="334">
        <v>0</v>
      </c>
      <c r="W5980" s="334">
        <v>0.8</v>
      </c>
      <c r="X5980" s="334">
        <v>3.3</v>
      </c>
      <c r="Y5980" s="334">
        <v>0.3</v>
      </c>
      <c r="Z5980" s="334">
        <v>0</v>
      </c>
      <c r="AA5980" s="334">
        <v>0</v>
      </c>
      <c r="AB5980" s="334">
        <v>0</v>
      </c>
      <c r="AD5980" s="334">
        <v>4.4000000000000004</v>
      </c>
      <c r="AE5980" s="334">
        <f t="shared" si="937"/>
        <v>4.4000000000000004</v>
      </c>
      <c r="AF5980" s="334">
        <f t="shared" si="938"/>
        <v>4.3999999999999995</v>
      </c>
      <c r="AG5980" s="340">
        <f t="shared" si="939"/>
        <v>8.8817841970012523E-16</v>
      </c>
      <c r="AI5980" s="340">
        <f t="shared" si="941"/>
        <v>4.3999999999999995</v>
      </c>
      <c r="AJ5980" s="340">
        <f t="shared" si="941"/>
        <v>0</v>
      </c>
      <c r="AK5980" s="340">
        <f t="shared" si="941"/>
        <v>0</v>
      </c>
      <c r="AL5980" s="340">
        <f t="shared" si="941"/>
        <v>0</v>
      </c>
      <c r="AM5980" s="340">
        <f t="shared" si="941"/>
        <v>0</v>
      </c>
    </row>
    <row r="5981" spans="1:39" x14ac:dyDescent="0.35">
      <c r="A5981" s="337">
        <v>27894</v>
      </c>
      <c r="B5981" s="338">
        <f t="shared" si="934"/>
        <v>1976</v>
      </c>
      <c r="C5981" s="338">
        <f t="shared" si="935"/>
        <v>5</v>
      </c>
      <c r="D5981" s="338">
        <f t="shared" si="936"/>
        <v>14</v>
      </c>
      <c r="E5981" s="334">
        <v>0</v>
      </c>
      <c r="F5981" s="334">
        <v>0</v>
      </c>
      <c r="G5981" s="334">
        <v>0</v>
      </c>
      <c r="H5981" s="334">
        <v>0</v>
      </c>
      <c r="I5981" s="334">
        <v>0</v>
      </c>
      <c r="J5981" s="334">
        <v>0</v>
      </c>
      <c r="K5981" s="334">
        <v>0</v>
      </c>
      <c r="L5981" s="334">
        <v>0</v>
      </c>
      <c r="M5981" s="334">
        <v>0</v>
      </c>
      <c r="N5981" s="334">
        <v>0</v>
      </c>
      <c r="O5981" s="334">
        <v>0</v>
      </c>
      <c r="P5981" s="334">
        <v>0</v>
      </c>
      <c r="Q5981" s="334">
        <v>0</v>
      </c>
      <c r="R5981" s="334">
        <v>0</v>
      </c>
      <c r="S5981" s="334">
        <v>0</v>
      </c>
      <c r="T5981" s="334">
        <v>0</v>
      </c>
      <c r="U5981" s="334">
        <v>0</v>
      </c>
      <c r="V5981" s="334">
        <v>0</v>
      </c>
      <c r="W5981" s="334">
        <v>0</v>
      </c>
      <c r="X5981" s="334">
        <v>0</v>
      </c>
      <c r="Y5981" s="334">
        <v>0</v>
      </c>
      <c r="Z5981" s="334">
        <v>0</v>
      </c>
      <c r="AA5981" s="334">
        <v>0</v>
      </c>
      <c r="AB5981" s="334">
        <v>0</v>
      </c>
      <c r="AD5981" s="334">
        <v>0</v>
      </c>
      <c r="AE5981" s="334">
        <f t="shared" si="937"/>
        <v>0</v>
      </c>
      <c r="AF5981" s="334">
        <f t="shared" si="938"/>
        <v>0</v>
      </c>
      <c r="AG5981" s="340">
        <f t="shared" si="939"/>
        <v>0</v>
      </c>
      <c r="AI5981" s="340">
        <f t="shared" si="941"/>
        <v>0</v>
      </c>
      <c r="AJ5981" s="340">
        <f t="shared" si="941"/>
        <v>0</v>
      </c>
      <c r="AK5981" s="340">
        <f t="shared" si="941"/>
        <v>0</v>
      </c>
      <c r="AL5981" s="340">
        <f t="shared" si="941"/>
        <v>0</v>
      </c>
      <c r="AM5981" s="340">
        <f t="shared" si="941"/>
        <v>0</v>
      </c>
    </row>
    <row r="5982" spans="1:39" x14ac:dyDescent="0.35">
      <c r="A5982" s="337">
        <v>27895</v>
      </c>
      <c r="B5982" s="338">
        <f t="shared" si="934"/>
        <v>1976</v>
      </c>
      <c r="C5982" s="338">
        <f t="shared" si="935"/>
        <v>5</v>
      </c>
      <c r="D5982" s="338">
        <f t="shared" si="936"/>
        <v>15</v>
      </c>
      <c r="E5982" s="334">
        <v>0</v>
      </c>
      <c r="F5982" s="334">
        <v>0</v>
      </c>
      <c r="G5982" s="334">
        <v>0</v>
      </c>
      <c r="H5982" s="334">
        <v>0</v>
      </c>
      <c r="I5982" s="334">
        <v>0</v>
      </c>
      <c r="J5982" s="334">
        <v>0</v>
      </c>
      <c r="K5982" s="334">
        <v>0</v>
      </c>
      <c r="L5982" s="334">
        <v>0</v>
      </c>
      <c r="M5982" s="334">
        <v>0</v>
      </c>
      <c r="N5982" s="334">
        <v>0</v>
      </c>
      <c r="O5982" s="334">
        <v>0</v>
      </c>
      <c r="P5982" s="334">
        <v>0</v>
      </c>
      <c r="Q5982" s="334">
        <v>0</v>
      </c>
      <c r="R5982" s="334">
        <v>0</v>
      </c>
      <c r="S5982" s="334">
        <v>0</v>
      </c>
      <c r="T5982" s="334">
        <v>0</v>
      </c>
      <c r="U5982" s="334">
        <v>0</v>
      </c>
      <c r="V5982" s="334">
        <v>0</v>
      </c>
      <c r="W5982" s="334">
        <v>0</v>
      </c>
      <c r="X5982" s="334">
        <v>0</v>
      </c>
      <c r="Y5982" s="334">
        <v>0</v>
      </c>
      <c r="Z5982" s="334">
        <v>0</v>
      </c>
      <c r="AA5982" s="334">
        <v>0</v>
      </c>
      <c r="AB5982" s="334">
        <v>0</v>
      </c>
      <c r="AD5982" s="334">
        <v>0</v>
      </c>
      <c r="AE5982" s="334">
        <f t="shared" si="937"/>
        <v>0</v>
      </c>
      <c r="AF5982" s="334">
        <f t="shared" si="938"/>
        <v>0</v>
      </c>
      <c r="AG5982" s="340">
        <f t="shared" si="939"/>
        <v>0</v>
      </c>
      <c r="AI5982" s="340">
        <f t="shared" si="941"/>
        <v>0</v>
      </c>
      <c r="AJ5982" s="340">
        <f t="shared" si="941"/>
        <v>0</v>
      </c>
      <c r="AK5982" s="340">
        <f t="shared" si="941"/>
        <v>0</v>
      </c>
      <c r="AL5982" s="340">
        <f t="shared" si="941"/>
        <v>0</v>
      </c>
      <c r="AM5982" s="340">
        <f t="shared" si="941"/>
        <v>0</v>
      </c>
    </row>
    <row r="5983" spans="1:39" x14ac:dyDescent="0.35">
      <c r="A5983" s="337">
        <v>27896</v>
      </c>
      <c r="B5983" s="338">
        <f t="shared" si="934"/>
        <v>1976</v>
      </c>
      <c r="C5983" s="338">
        <f t="shared" si="935"/>
        <v>5</v>
      </c>
      <c r="D5983" s="338">
        <f t="shared" si="936"/>
        <v>16</v>
      </c>
      <c r="E5983" s="334">
        <v>0</v>
      </c>
      <c r="F5983" s="334">
        <v>0</v>
      </c>
      <c r="G5983" s="334">
        <v>0</v>
      </c>
      <c r="H5983" s="334">
        <v>0</v>
      </c>
      <c r="I5983" s="334">
        <v>0</v>
      </c>
      <c r="J5983" s="334">
        <v>0</v>
      </c>
      <c r="K5983" s="334">
        <v>0</v>
      </c>
      <c r="L5983" s="334">
        <v>0</v>
      </c>
      <c r="M5983" s="334">
        <v>0</v>
      </c>
      <c r="N5983" s="334">
        <v>0</v>
      </c>
      <c r="O5983" s="334">
        <v>0</v>
      </c>
      <c r="P5983" s="334">
        <v>0</v>
      </c>
      <c r="Q5983" s="334">
        <v>0</v>
      </c>
      <c r="R5983" s="334">
        <v>0</v>
      </c>
      <c r="S5983" s="334">
        <v>0</v>
      </c>
      <c r="T5983" s="334">
        <v>0</v>
      </c>
      <c r="U5983" s="334">
        <v>0</v>
      </c>
      <c r="V5983" s="334">
        <v>0</v>
      </c>
      <c r="W5983" s="334">
        <v>0</v>
      </c>
      <c r="X5983" s="334">
        <v>0</v>
      </c>
      <c r="Y5983" s="334">
        <v>0</v>
      </c>
      <c r="Z5983" s="334">
        <v>0</v>
      </c>
      <c r="AA5983" s="334">
        <v>0</v>
      </c>
      <c r="AB5983" s="334">
        <v>0</v>
      </c>
      <c r="AD5983" s="334">
        <v>0</v>
      </c>
      <c r="AE5983" s="334">
        <f t="shared" si="937"/>
        <v>0</v>
      </c>
      <c r="AF5983" s="334">
        <f t="shared" si="938"/>
        <v>0</v>
      </c>
      <c r="AG5983" s="340">
        <f t="shared" si="939"/>
        <v>0</v>
      </c>
      <c r="AI5983" s="340">
        <f t="shared" si="941"/>
        <v>0</v>
      </c>
      <c r="AJ5983" s="340">
        <f t="shared" si="941"/>
        <v>0</v>
      </c>
      <c r="AK5983" s="340">
        <f t="shared" si="941"/>
        <v>0</v>
      </c>
      <c r="AL5983" s="340">
        <f t="shared" si="941"/>
        <v>0</v>
      </c>
      <c r="AM5983" s="340">
        <f t="shared" si="941"/>
        <v>0</v>
      </c>
    </row>
    <row r="5984" spans="1:39" x14ac:dyDescent="0.35">
      <c r="A5984" s="337">
        <v>27897</v>
      </c>
      <c r="B5984" s="338">
        <f t="shared" si="934"/>
        <v>1976</v>
      </c>
      <c r="C5984" s="338">
        <f t="shared" si="935"/>
        <v>5</v>
      </c>
      <c r="D5984" s="338">
        <f t="shared" si="936"/>
        <v>17</v>
      </c>
      <c r="E5984" s="334">
        <v>0</v>
      </c>
      <c r="F5984" s="334">
        <v>0</v>
      </c>
      <c r="G5984" s="334">
        <v>0</v>
      </c>
      <c r="H5984" s="334">
        <v>0</v>
      </c>
      <c r="I5984" s="334">
        <v>0</v>
      </c>
      <c r="J5984" s="334">
        <v>0</v>
      </c>
      <c r="K5984" s="334">
        <v>0</v>
      </c>
      <c r="L5984" s="334">
        <v>0</v>
      </c>
      <c r="M5984" s="334">
        <v>0</v>
      </c>
      <c r="N5984" s="334">
        <v>0</v>
      </c>
      <c r="O5984" s="334">
        <v>0</v>
      </c>
      <c r="P5984" s="334">
        <v>0</v>
      </c>
      <c r="Q5984" s="334">
        <v>0</v>
      </c>
      <c r="R5984" s="334">
        <v>0</v>
      </c>
      <c r="S5984" s="334">
        <v>0</v>
      </c>
      <c r="T5984" s="334">
        <v>0</v>
      </c>
      <c r="U5984" s="334">
        <v>0</v>
      </c>
      <c r="V5984" s="334">
        <v>0</v>
      </c>
      <c r="W5984" s="334">
        <v>0</v>
      </c>
      <c r="X5984" s="334">
        <v>0</v>
      </c>
      <c r="Y5984" s="334">
        <v>0</v>
      </c>
      <c r="Z5984" s="334">
        <v>0</v>
      </c>
      <c r="AA5984" s="334">
        <v>0</v>
      </c>
      <c r="AB5984" s="334">
        <v>0</v>
      </c>
      <c r="AD5984" s="334">
        <v>0</v>
      </c>
      <c r="AE5984" s="334">
        <f t="shared" si="937"/>
        <v>0</v>
      </c>
      <c r="AF5984" s="334">
        <f t="shared" si="938"/>
        <v>0</v>
      </c>
      <c r="AG5984" s="340">
        <f t="shared" si="939"/>
        <v>0</v>
      </c>
      <c r="AI5984" s="340">
        <f t="shared" si="941"/>
        <v>0</v>
      </c>
      <c r="AJ5984" s="340">
        <f t="shared" si="941"/>
        <v>0</v>
      </c>
      <c r="AK5984" s="340">
        <f t="shared" si="941"/>
        <v>0</v>
      </c>
      <c r="AL5984" s="340">
        <f t="shared" si="941"/>
        <v>0</v>
      </c>
      <c r="AM5984" s="340">
        <f t="shared" si="941"/>
        <v>0</v>
      </c>
    </row>
    <row r="5985" spans="1:39" x14ac:dyDescent="0.35">
      <c r="A5985" s="337">
        <v>27898</v>
      </c>
      <c r="B5985" s="338">
        <f t="shared" si="934"/>
        <v>1976</v>
      </c>
      <c r="C5985" s="338">
        <f t="shared" si="935"/>
        <v>5</v>
      </c>
      <c r="D5985" s="338">
        <f t="shared" si="936"/>
        <v>18</v>
      </c>
      <c r="E5985" s="334">
        <v>0</v>
      </c>
      <c r="F5985" s="334">
        <v>0</v>
      </c>
      <c r="G5985" s="334">
        <v>0</v>
      </c>
      <c r="H5985" s="334">
        <v>0</v>
      </c>
      <c r="I5985" s="334">
        <v>0</v>
      </c>
      <c r="J5985" s="334">
        <v>0</v>
      </c>
      <c r="K5985" s="334">
        <v>0</v>
      </c>
      <c r="L5985" s="334">
        <v>0</v>
      </c>
      <c r="M5985" s="334">
        <v>0</v>
      </c>
      <c r="N5985" s="334">
        <v>0</v>
      </c>
      <c r="O5985" s="334">
        <v>0</v>
      </c>
      <c r="P5985" s="334">
        <v>0</v>
      </c>
      <c r="Q5985" s="334">
        <v>0</v>
      </c>
      <c r="R5985" s="334">
        <v>0</v>
      </c>
      <c r="S5985" s="334">
        <v>0</v>
      </c>
      <c r="T5985" s="334">
        <v>0</v>
      </c>
      <c r="U5985" s="334">
        <v>0</v>
      </c>
      <c r="V5985" s="334">
        <v>0</v>
      </c>
      <c r="W5985" s="334">
        <v>0</v>
      </c>
      <c r="X5985" s="334">
        <v>0</v>
      </c>
      <c r="Y5985" s="334">
        <v>0</v>
      </c>
      <c r="Z5985" s="334">
        <v>0</v>
      </c>
      <c r="AA5985" s="334">
        <v>0</v>
      </c>
      <c r="AB5985" s="334">
        <v>0</v>
      </c>
      <c r="AD5985" s="334">
        <v>0</v>
      </c>
      <c r="AE5985" s="334">
        <f t="shared" si="937"/>
        <v>0</v>
      </c>
      <c r="AF5985" s="334">
        <f t="shared" si="938"/>
        <v>0</v>
      </c>
      <c r="AG5985" s="340">
        <f t="shared" si="939"/>
        <v>0</v>
      </c>
      <c r="AI5985" s="340">
        <f t="shared" si="941"/>
        <v>0</v>
      </c>
      <c r="AJ5985" s="340">
        <f t="shared" si="941"/>
        <v>0</v>
      </c>
      <c r="AK5985" s="340">
        <f t="shared" si="941"/>
        <v>0</v>
      </c>
      <c r="AL5985" s="340">
        <f t="shared" si="941"/>
        <v>0</v>
      </c>
      <c r="AM5985" s="340">
        <f t="shared" si="941"/>
        <v>0</v>
      </c>
    </row>
    <row r="5986" spans="1:39" x14ac:dyDescent="0.35">
      <c r="A5986" s="337">
        <v>27899</v>
      </c>
      <c r="B5986" s="338">
        <f t="shared" si="934"/>
        <v>1976</v>
      </c>
      <c r="C5986" s="338">
        <f t="shared" si="935"/>
        <v>5</v>
      </c>
      <c r="D5986" s="338">
        <f t="shared" si="936"/>
        <v>19</v>
      </c>
      <c r="E5986" s="334">
        <v>0</v>
      </c>
      <c r="F5986" s="334">
        <v>0</v>
      </c>
      <c r="G5986" s="334">
        <v>0</v>
      </c>
      <c r="H5986" s="334">
        <v>0</v>
      </c>
      <c r="I5986" s="334">
        <v>0</v>
      </c>
      <c r="J5986" s="334">
        <v>0</v>
      </c>
      <c r="K5986" s="334">
        <v>0</v>
      </c>
      <c r="L5986" s="334">
        <v>0</v>
      </c>
      <c r="M5986" s="334">
        <v>0</v>
      </c>
      <c r="N5986" s="334">
        <v>0</v>
      </c>
      <c r="O5986" s="334">
        <v>0</v>
      </c>
      <c r="P5986" s="334">
        <v>0</v>
      </c>
      <c r="Q5986" s="334">
        <v>0</v>
      </c>
      <c r="R5986" s="334">
        <v>0</v>
      </c>
      <c r="S5986" s="334">
        <v>0</v>
      </c>
      <c r="T5986" s="334">
        <v>0</v>
      </c>
      <c r="U5986" s="334">
        <v>0</v>
      </c>
      <c r="V5986" s="334">
        <v>0</v>
      </c>
      <c r="W5986" s="334">
        <v>0</v>
      </c>
      <c r="X5986" s="334">
        <v>0</v>
      </c>
      <c r="Y5986" s="334">
        <v>0</v>
      </c>
      <c r="Z5986" s="334">
        <v>0</v>
      </c>
      <c r="AA5986" s="334">
        <v>0</v>
      </c>
      <c r="AB5986" s="334">
        <v>0</v>
      </c>
      <c r="AD5986" s="334">
        <v>0</v>
      </c>
      <c r="AE5986" s="334">
        <f t="shared" si="937"/>
        <v>0</v>
      </c>
      <c r="AF5986" s="334">
        <f t="shared" si="938"/>
        <v>0</v>
      </c>
      <c r="AG5986" s="340">
        <f t="shared" si="939"/>
        <v>0</v>
      </c>
      <c r="AI5986" s="340">
        <f t="shared" si="941"/>
        <v>0</v>
      </c>
      <c r="AJ5986" s="340">
        <f t="shared" si="941"/>
        <v>0</v>
      </c>
      <c r="AK5986" s="340">
        <f t="shared" si="941"/>
        <v>0</v>
      </c>
      <c r="AL5986" s="340">
        <f t="shared" si="941"/>
        <v>0</v>
      </c>
      <c r="AM5986" s="340">
        <f t="shared" si="941"/>
        <v>0</v>
      </c>
    </row>
    <row r="5987" spans="1:39" x14ac:dyDescent="0.35">
      <c r="A5987" s="337">
        <v>27900</v>
      </c>
      <c r="B5987" s="338">
        <f t="shared" si="934"/>
        <v>1976</v>
      </c>
      <c r="C5987" s="338">
        <f t="shared" si="935"/>
        <v>5</v>
      </c>
      <c r="D5987" s="338">
        <f t="shared" si="936"/>
        <v>20</v>
      </c>
      <c r="E5987" s="334">
        <v>0</v>
      </c>
      <c r="F5987" s="334">
        <v>0</v>
      </c>
      <c r="G5987" s="334">
        <v>0</v>
      </c>
      <c r="H5987" s="334">
        <v>0</v>
      </c>
      <c r="I5987" s="334">
        <v>0.8</v>
      </c>
      <c r="J5987" s="334">
        <v>1.3</v>
      </c>
      <c r="K5987" s="334">
        <v>2.8</v>
      </c>
      <c r="L5987" s="334">
        <v>4</v>
      </c>
      <c r="M5987" s="334">
        <v>2.2999999999999998</v>
      </c>
      <c r="N5987" s="334">
        <v>3.3</v>
      </c>
      <c r="O5987" s="334">
        <v>1.8</v>
      </c>
      <c r="P5987" s="334">
        <v>2.5</v>
      </c>
      <c r="Q5987" s="334">
        <v>3.6</v>
      </c>
      <c r="R5987" s="334">
        <v>2.2000000000000002</v>
      </c>
      <c r="S5987" s="334">
        <v>2.2999999999999998</v>
      </c>
      <c r="T5987" s="334">
        <v>0.5</v>
      </c>
      <c r="U5987" s="334">
        <v>1.8</v>
      </c>
      <c r="V5987" s="334">
        <v>0.5</v>
      </c>
      <c r="W5987" s="334">
        <v>0.3</v>
      </c>
      <c r="X5987" s="334">
        <v>0</v>
      </c>
      <c r="Y5987" s="334">
        <v>0</v>
      </c>
      <c r="Z5987" s="334">
        <v>0</v>
      </c>
      <c r="AA5987" s="334">
        <v>0</v>
      </c>
      <c r="AB5987" s="334">
        <v>0</v>
      </c>
      <c r="AD5987" s="334">
        <v>30</v>
      </c>
      <c r="AE5987" s="334">
        <f t="shared" si="937"/>
        <v>30</v>
      </c>
      <c r="AF5987" s="334">
        <f t="shared" si="938"/>
        <v>30.000000000000004</v>
      </c>
      <c r="AG5987" s="340">
        <f t="shared" si="939"/>
        <v>3.5527136788005009E-15</v>
      </c>
      <c r="AI5987" s="340">
        <f t="shared" si="941"/>
        <v>30.000000000000004</v>
      </c>
      <c r="AJ5987" s="340">
        <f t="shared" si="941"/>
        <v>0</v>
      </c>
      <c r="AK5987" s="340">
        <f t="shared" si="941"/>
        <v>0</v>
      </c>
      <c r="AL5987" s="340">
        <f t="shared" si="941"/>
        <v>0</v>
      </c>
      <c r="AM5987" s="340">
        <f t="shared" si="941"/>
        <v>0</v>
      </c>
    </row>
    <row r="5988" spans="1:39" x14ac:dyDescent="0.35">
      <c r="A5988" s="337">
        <v>27901</v>
      </c>
      <c r="B5988" s="338">
        <f t="shared" si="934"/>
        <v>1976</v>
      </c>
      <c r="C5988" s="338">
        <f t="shared" si="935"/>
        <v>5</v>
      </c>
      <c r="D5988" s="338">
        <f t="shared" si="936"/>
        <v>21</v>
      </c>
      <c r="E5988" s="334">
        <v>0</v>
      </c>
      <c r="F5988" s="334">
        <v>0</v>
      </c>
      <c r="G5988" s="334">
        <v>0</v>
      </c>
      <c r="H5988" s="334">
        <v>0</v>
      </c>
      <c r="I5988" s="334">
        <v>0</v>
      </c>
      <c r="J5988" s="334">
        <v>0</v>
      </c>
      <c r="K5988" s="334">
        <v>0</v>
      </c>
      <c r="L5988" s="334">
        <v>0</v>
      </c>
      <c r="M5988" s="334">
        <v>0</v>
      </c>
      <c r="N5988" s="334">
        <v>0</v>
      </c>
      <c r="O5988" s="334">
        <v>0</v>
      </c>
      <c r="P5988" s="334">
        <v>0</v>
      </c>
      <c r="Q5988" s="334">
        <v>0</v>
      </c>
      <c r="R5988" s="334">
        <v>0</v>
      </c>
      <c r="S5988" s="334">
        <v>0</v>
      </c>
      <c r="T5988" s="334">
        <v>0</v>
      </c>
      <c r="U5988" s="334">
        <v>0</v>
      </c>
      <c r="V5988" s="334">
        <v>0</v>
      </c>
      <c r="W5988" s="334">
        <v>0</v>
      </c>
      <c r="X5988" s="334">
        <v>0</v>
      </c>
      <c r="Y5988" s="334">
        <v>0</v>
      </c>
      <c r="Z5988" s="334">
        <v>0</v>
      </c>
      <c r="AA5988" s="334">
        <v>0</v>
      </c>
      <c r="AB5988" s="334">
        <v>0</v>
      </c>
      <c r="AD5988" s="334">
        <v>0</v>
      </c>
      <c r="AE5988" s="334">
        <f t="shared" si="937"/>
        <v>0</v>
      </c>
      <c r="AF5988" s="334">
        <f t="shared" si="938"/>
        <v>0</v>
      </c>
      <c r="AG5988" s="340">
        <f t="shared" si="939"/>
        <v>0</v>
      </c>
      <c r="AI5988" s="340">
        <f t="shared" ref="AI5988:AM6003" si="942">IF($C5988=AI$1,$AF5988,0)</f>
        <v>0</v>
      </c>
      <c r="AJ5988" s="340">
        <f t="shared" si="942"/>
        <v>0</v>
      </c>
      <c r="AK5988" s="340">
        <f t="shared" si="942"/>
        <v>0</v>
      </c>
      <c r="AL5988" s="340">
        <f t="shared" si="942"/>
        <v>0</v>
      </c>
      <c r="AM5988" s="340">
        <f t="shared" si="942"/>
        <v>0</v>
      </c>
    </row>
    <row r="5989" spans="1:39" x14ac:dyDescent="0.35">
      <c r="A5989" s="337">
        <v>27902</v>
      </c>
      <c r="B5989" s="338">
        <f t="shared" si="934"/>
        <v>1976</v>
      </c>
      <c r="C5989" s="338">
        <f t="shared" si="935"/>
        <v>5</v>
      </c>
      <c r="D5989" s="338">
        <f t="shared" si="936"/>
        <v>22</v>
      </c>
      <c r="E5989" s="334">
        <v>0</v>
      </c>
      <c r="F5989" s="334">
        <v>0</v>
      </c>
      <c r="G5989" s="334">
        <v>0</v>
      </c>
      <c r="H5989" s="334">
        <v>0</v>
      </c>
      <c r="I5989" s="334">
        <v>0</v>
      </c>
      <c r="J5989" s="334">
        <v>0</v>
      </c>
      <c r="K5989" s="334">
        <v>0</v>
      </c>
      <c r="L5989" s="334">
        <v>0</v>
      </c>
      <c r="M5989" s="334">
        <v>0</v>
      </c>
      <c r="N5989" s="334">
        <v>0</v>
      </c>
      <c r="O5989" s="334">
        <v>0</v>
      </c>
      <c r="P5989" s="334">
        <v>0</v>
      </c>
      <c r="Q5989" s="334">
        <v>0</v>
      </c>
      <c r="R5989" s="334">
        <v>0</v>
      </c>
      <c r="S5989" s="334">
        <v>0</v>
      </c>
      <c r="T5989" s="334">
        <v>0</v>
      </c>
      <c r="U5989" s="334">
        <v>0</v>
      </c>
      <c r="V5989" s="334">
        <v>0</v>
      </c>
      <c r="W5989" s="334">
        <v>0</v>
      </c>
      <c r="X5989" s="334">
        <v>0</v>
      </c>
      <c r="Y5989" s="334">
        <v>0</v>
      </c>
      <c r="Z5989" s="334">
        <v>0</v>
      </c>
      <c r="AA5989" s="334">
        <v>0</v>
      </c>
      <c r="AB5989" s="334">
        <v>0</v>
      </c>
      <c r="AD5989" s="334">
        <v>0</v>
      </c>
      <c r="AE5989" s="334">
        <f t="shared" si="937"/>
        <v>0</v>
      </c>
      <c r="AF5989" s="334">
        <f t="shared" si="938"/>
        <v>0</v>
      </c>
      <c r="AG5989" s="340">
        <f t="shared" si="939"/>
        <v>0</v>
      </c>
      <c r="AI5989" s="340">
        <f t="shared" si="942"/>
        <v>0</v>
      </c>
      <c r="AJ5989" s="340">
        <f t="shared" si="942"/>
        <v>0</v>
      </c>
      <c r="AK5989" s="340">
        <f t="shared" si="942"/>
        <v>0</v>
      </c>
      <c r="AL5989" s="340">
        <f t="shared" si="942"/>
        <v>0</v>
      </c>
      <c r="AM5989" s="340">
        <f t="shared" si="942"/>
        <v>0</v>
      </c>
    </row>
    <row r="5990" spans="1:39" x14ac:dyDescent="0.35">
      <c r="A5990" s="337">
        <v>27903</v>
      </c>
      <c r="B5990" s="338">
        <f t="shared" si="934"/>
        <v>1976</v>
      </c>
      <c r="C5990" s="338">
        <f t="shared" si="935"/>
        <v>5</v>
      </c>
      <c r="D5990" s="338">
        <f t="shared" si="936"/>
        <v>23</v>
      </c>
      <c r="E5990" s="334">
        <v>0</v>
      </c>
      <c r="F5990" s="334">
        <v>0</v>
      </c>
      <c r="G5990" s="334">
        <v>0</v>
      </c>
      <c r="H5990" s="334">
        <v>0</v>
      </c>
      <c r="I5990" s="334">
        <v>0</v>
      </c>
      <c r="J5990" s="334">
        <v>0</v>
      </c>
      <c r="K5990" s="334">
        <v>0</v>
      </c>
      <c r="L5990" s="334">
        <v>0</v>
      </c>
      <c r="M5990" s="334">
        <v>0</v>
      </c>
      <c r="N5990" s="334">
        <v>0</v>
      </c>
      <c r="O5990" s="334">
        <v>0</v>
      </c>
      <c r="P5990" s="334">
        <v>0</v>
      </c>
      <c r="Q5990" s="334">
        <v>0</v>
      </c>
      <c r="R5990" s="334">
        <v>0</v>
      </c>
      <c r="S5990" s="334">
        <v>0</v>
      </c>
      <c r="T5990" s="334">
        <v>0</v>
      </c>
      <c r="U5990" s="334">
        <v>0</v>
      </c>
      <c r="V5990" s="334">
        <v>0</v>
      </c>
      <c r="W5990" s="334">
        <v>0</v>
      </c>
      <c r="X5990" s="334">
        <v>0</v>
      </c>
      <c r="Y5990" s="334">
        <v>0</v>
      </c>
      <c r="Z5990" s="334">
        <v>0</v>
      </c>
      <c r="AA5990" s="334">
        <v>0</v>
      </c>
      <c r="AB5990" s="334">
        <v>0</v>
      </c>
      <c r="AD5990" s="334">
        <v>0</v>
      </c>
      <c r="AE5990" s="334">
        <f t="shared" si="937"/>
        <v>0</v>
      </c>
      <c r="AF5990" s="334">
        <f t="shared" si="938"/>
        <v>0</v>
      </c>
      <c r="AG5990" s="340">
        <f t="shared" si="939"/>
        <v>0</v>
      </c>
      <c r="AI5990" s="340">
        <f t="shared" si="942"/>
        <v>0</v>
      </c>
      <c r="AJ5990" s="340">
        <f t="shared" si="942"/>
        <v>0</v>
      </c>
      <c r="AK5990" s="340">
        <f t="shared" si="942"/>
        <v>0</v>
      </c>
      <c r="AL5990" s="340">
        <f t="shared" si="942"/>
        <v>0</v>
      </c>
      <c r="AM5990" s="340">
        <f t="shared" si="942"/>
        <v>0</v>
      </c>
    </row>
    <row r="5991" spans="1:39" x14ac:dyDescent="0.35">
      <c r="A5991" s="337">
        <v>27904</v>
      </c>
      <c r="B5991" s="338">
        <f t="shared" si="934"/>
        <v>1976</v>
      </c>
      <c r="C5991" s="338">
        <f t="shared" si="935"/>
        <v>5</v>
      </c>
      <c r="D5991" s="338">
        <f t="shared" si="936"/>
        <v>24</v>
      </c>
      <c r="E5991" s="334">
        <v>0</v>
      </c>
      <c r="F5991" s="334">
        <v>0</v>
      </c>
      <c r="G5991" s="334">
        <v>0</v>
      </c>
      <c r="H5991" s="334">
        <v>0</v>
      </c>
      <c r="I5991" s="334">
        <v>0</v>
      </c>
      <c r="J5991" s="334">
        <v>0</v>
      </c>
      <c r="K5991" s="334">
        <v>0</v>
      </c>
      <c r="L5991" s="334">
        <v>0</v>
      </c>
      <c r="M5991" s="334">
        <v>0</v>
      </c>
      <c r="N5991" s="334">
        <v>0</v>
      </c>
      <c r="O5991" s="334">
        <v>0</v>
      </c>
      <c r="P5991" s="334">
        <v>0</v>
      </c>
      <c r="Q5991" s="334">
        <v>0</v>
      </c>
      <c r="R5991" s="334">
        <v>0</v>
      </c>
      <c r="S5991" s="334">
        <v>0</v>
      </c>
      <c r="T5991" s="334">
        <v>0</v>
      </c>
      <c r="U5991" s="334">
        <v>0</v>
      </c>
      <c r="V5991" s="334">
        <v>0</v>
      </c>
      <c r="W5991" s="334">
        <v>0</v>
      </c>
      <c r="X5991" s="334">
        <v>0</v>
      </c>
      <c r="Y5991" s="334">
        <v>0</v>
      </c>
      <c r="Z5991" s="334">
        <v>0</v>
      </c>
      <c r="AA5991" s="334">
        <v>0</v>
      </c>
      <c r="AB5991" s="334">
        <v>0</v>
      </c>
      <c r="AD5991" s="334">
        <v>0</v>
      </c>
      <c r="AE5991" s="334">
        <f t="shared" si="937"/>
        <v>0</v>
      </c>
      <c r="AF5991" s="334">
        <f t="shared" si="938"/>
        <v>0</v>
      </c>
      <c r="AG5991" s="340">
        <f t="shared" si="939"/>
        <v>0</v>
      </c>
      <c r="AI5991" s="340">
        <f t="shared" si="942"/>
        <v>0</v>
      </c>
      <c r="AJ5991" s="340">
        <f t="shared" si="942"/>
        <v>0</v>
      </c>
      <c r="AK5991" s="340">
        <f t="shared" si="942"/>
        <v>0</v>
      </c>
      <c r="AL5991" s="340">
        <f t="shared" si="942"/>
        <v>0</v>
      </c>
      <c r="AM5991" s="340">
        <f t="shared" si="942"/>
        <v>0</v>
      </c>
    </row>
    <row r="5992" spans="1:39" x14ac:dyDescent="0.35">
      <c r="A5992" s="337">
        <v>27905</v>
      </c>
      <c r="B5992" s="338">
        <f t="shared" si="934"/>
        <v>1976</v>
      </c>
      <c r="C5992" s="338">
        <f t="shared" si="935"/>
        <v>5</v>
      </c>
      <c r="D5992" s="338">
        <f t="shared" si="936"/>
        <v>25</v>
      </c>
      <c r="E5992" s="334">
        <v>0</v>
      </c>
      <c r="F5992" s="334">
        <v>0</v>
      </c>
      <c r="G5992" s="334">
        <v>0</v>
      </c>
      <c r="H5992" s="334">
        <v>0</v>
      </c>
      <c r="I5992" s="334">
        <v>0</v>
      </c>
      <c r="J5992" s="334">
        <v>0</v>
      </c>
      <c r="K5992" s="334">
        <v>0</v>
      </c>
      <c r="L5992" s="334">
        <v>0</v>
      </c>
      <c r="M5992" s="334">
        <v>0</v>
      </c>
      <c r="N5992" s="334">
        <v>0</v>
      </c>
      <c r="O5992" s="334">
        <v>0</v>
      </c>
      <c r="P5992" s="334">
        <v>0</v>
      </c>
      <c r="Q5992" s="334">
        <v>0</v>
      </c>
      <c r="R5992" s="334">
        <v>0</v>
      </c>
      <c r="S5992" s="334">
        <v>2.2999999999999998</v>
      </c>
      <c r="T5992" s="334">
        <v>1</v>
      </c>
      <c r="U5992" s="334">
        <v>0</v>
      </c>
      <c r="V5992" s="334">
        <v>0</v>
      </c>
      <c r="W5992" s="334">
        <v>0</v>
      </c>
      <c r="X5992" s="334">
        <v>0</v>
      </c>
      <c r="Y5992" s="334">
        <v>0</v>
      </c>
      <c r="Z5992" s="334">
        <v>0</v>
      </c>
      <c r="AA5992" s="334">
        <v>0</v>
      </c>
      <c r="AB5992" s="334">
        <v>0</v>
      </c>
      <c r="AD5992" s="334">
        <v>3.3</v>
      </c>
      <c r="AE5992" s="334">
        <f t="shared" si="937"/>
        <v>3.3</v>
      </c>
      <c r="AF5992" s="334">
        <f t="shared" si="938"/>
        <v>3.3</v>
      </c>
      <c r="AG5992" s="340">
        <f t="shared" si="939"/>
        <v>0</v>
      </c>
      <c r="AI5992" s="340">
        <f t="shared" si="942"/>
        <v>3.3</v>
      </c>
      <c r="AJ5992" s="340">
        <f t="shared" si="942"/>
        <v>0</v>
      </c>
      <c r="AK5992" s="340">
        <f t="shared" si="942"/>
        <v>0</v>
      </c>
      <c r="AL5992" s="340">
        <f t="shared" si="942"/>
        <v>0</v>
      </c>
      <c r="AM5992" s="340">
        <f t="shared" si="942"/>
        <v>0</v>
      </c>
    </row>
    <row r="5993" spans="1:39" x14ac:dyDescent="0.35">
      <c r="A5993" s="337">
        <v>27906</v>
      </c>
      <c r="B5993" s="338">
        <f t="shared" si="934"/>
        <v>1976</v>
      </c>
      <c r="C5993" s="338">
        <f t="shared" si="935"/>
        <v>5</v>
      </c>
      <c r="D5993" s="338">
        <f t="shared" si="936"/>
        <v>26</v>
      </c>
      <c r="E5993" s="334">
        <v>0</v>
      </c>
      <c r="F5993" s="334">
        <v>0</v>
      </c>
      <c r="G5993" s="334">
        <v>0</v>
      </c>
      <c r="H5993" s="334">
        <v>0</v>
      </c>
      <c r="I5993" s="334">
        <v>0</v>
      </c>
      <c r="J5993" s="334">
        <v>0</v>
      </c>
      <c r="K5993" s="334">
        <v>0</v>
      </c>
      <c r="L5993" s="334">
        <v>0</v>
      </c>
      <c r="M5993" s="334">
        <v>0</v>
      </c>
      <c r="N5993" s="334">
        <v>0</v>
      </c>
      <c r="O5993" s="334">
        <v>0</v>
      </c>
      <c r="P5993" s="334">
        <v>0</v>
      </c>
      <c r="Q5993" s="334">
        <v>0</v>
      </c>
      <c r="R5993" s="334">
        <v>0</v>
      </c>
      <c r="S5993" s="334">
        <v>0</v>
      </c>
      <c r="T5993" s="334">
        <v>0</v>
      </c>
      <c r="U5993" s="334">
        <v>0</v>
      </c>
      <c r="V5993" s="334">
        <v>0</v>
      </c>
      <c r="W5993" s="334">
        <v>0</v>
      </c>
      <c r="X5993" s="334">
        <v>0</v>
      </c>
      <c r="Y5993" s="334">
        <v>0</v>
      </c>
      <c r="Z5993" s="334">
        <v>0</v>
      </c>
      <c r="AA5993" s="334">
        <v>0</v>
      </c>
      <c r="AB5993" s="334">
        <v>0</v>
      </c>
      <c r="AD5993" s="334">
        <v>0</v>
      </c>
      <c r="AE5993" s="334">
        <f t="shared" si="937"/>
        <v>0</v>
      </c>
      <c r="AF5993" s="334">
        <f t="shared" si="938"/>
        <v>0</v>
      </c>
      <c r="AG5993" s="340">
        <f t="shared" si="939"/>
        <v>0</v>
      </c>
      <c r="AI5993" s="340">
        <f t="shared" si="942"/>
        <v>0</v>
      </c>
      <c r="AJ5993" s="340">
        <f t="shared" si="942"/>
        <v>0</v>
      </c>
      <c r="AK5993" s="340">
        <f t="shared" si="942"/>
        <v>0</v>
      </c>
      <c r="AL5993" s="340">
        <f t="shared" si="942"/>
        <v>0</v>
      </c>
      <c r="AM5993" s="340">
        <f t="shared" si="942"/>
        <v>0</v>
      </c>
    </row>
    <row r="5994" spans="1:39" x14ac:dyDescent="0.35">
      <c r="A5994" s="337">
        <v>27907</v>
      </c>
      <c r="B5994" s="338">
        <f t="shared" si="934"/>
        <v>1976</v>
      </c>
      <c r="C5994" s="338">
        <f t="shared" si="935"/>
        <v>5</v>
      </c>
      <c r="D5994" s="338">
        <f t="shared" si="936"/>
        <v>27</v>
      </c>
      <c r="E5994" s="334">
        <v>0</v>
      </c>
      <c r="F5994" s="334">
        <v>0</v>
      </c>
      <c r="G5994" s="334">
        <v>0</v>
      </c>
      <c r="H5994" s="334">
        <v>0</v>
      </c>
      <c r="I5994" s="334">
        <v>0</v>
      </c>
      <c r="J5994" s="334">
        <v>0</v>
      </c>
      <c r="K5994" s="334">
        <v>0</v>
      </c>
      <c r="L5994" s="334">
        <v>0</v>
      </c>
      <c r="M5994" s="334">
        <v>0</v>
      </c>
      <c r="N5994" s="334">
        <v>0</v>
      </c>
      <c r="O5994" s="334">
        <v>0</v>
      </c>
      <c r="P5994" s="334">
        <v>0</v>
      </c>
      <c r="Q5994" s="334">
        <v>0</v>
      </c>
      <c r="R5994" s="334">
        <v>0</v>
      </c>
      <c r="S5994" s="334">
        <v>0</v>
      </c>
      <c r="T5994" s="334">
        <v>0</v>
      </c>
      <c r="U5994" s="334">
        <v>0</v>
      </c>
      <c r="V5994" s="334">
        <v>0</v>
      </c>
      <c r="W5994" s="334">
        <v>0</v>
      </c>
      <c r="X5994" s="334">
        <v>0</v>
      </c>
      <c r="Y5994" s="334">
        <v>0</v>
      </c>
      <c r="Z5994" s="334">
        <v>0</v>
      </c>
      <c r="AA5994" s="334">
        <v>0</v>
      </c>
      <c r="AB5994" s="334">
        <v>0</v>
      </c>
      <c r="AD5994" s="334">
        <v>0</v>
      </c>
      <c r="AE5994" s="334">
        <f t="shared" si="937"/>
        <v>0</v>
      </c>
      <c r="AF5994" s="334">
        <f t="shared" si="938"/>
        <v>0</v>
      </c>
      <c r="AG5994" s="340">
        <f t="shared" si="939"/>
        <v>0</v>
      </c>
      <c r="AI5994" s="340">
        <f t="shared" si="942"/>
        <v>0</v>
      </c>
      <c r="AJ5994" s="340">
        <f t="shared" si="942"/>
        <v>0</v>
      </c>
      <c r="AK5994" s="340">
        <f t="shared" si="942"/>
        <v>0</v>
      </c>
      <c r="AL5994" s="340">
        <f t="shared" si="942"/>
        <v>0</v>
      </c>
      <c r="AM5994" s="340">
        <f t="shared" si="942"/>
        <v>0</v>
      </c>
    </row>
    <row r="5995" spans="1:39" x14ac:dyDescent="0.35">
      <c r="A5995" s="337">
        <v>27908</v>
      </c>
      <c r="B5995" s="338">
        <f t="shared" si="934"/>
        <v>1976</v>
      </c>
      <c r="C5995" s="338">
        <f t="shared" si="935"/>
        <v>5</v>
      </c>
      <c r="D5995" s="338">
        <f t="shared" si="936"/>
        <v>28</v>
      </c>
      <c r="E5995" s="334">
        <v>0</v>
      </c>
      <c r="F5995" s="334">
        <v>0.3</v>
      </c>
      <c r="G5995" s="334">
        <v>0.8</v>
      </c>
      <c r="H5995" s="334">
        <v>0</v>
      </c>
      <c r="I5995" s="334">
        <v>0</v>
      </c>
      <c r="J5995" s="334">
        <v>0</v>
      </c>
      <c r="K5995" s="334">
        <v>0</v>
      </c>
      <c r="L5995" s="334">
        <v>0</v>
      </c>
      <c r="M5995" s="334">
        <v>0</v>
      </c>
      <c r="N5995" s="334">
        <v>0</v>
      </c>
      <c r="O5995" s="334">
        <v>0</v>
      </c>
      <c r="P5995" s="334">
        <v>0</v>
      </c>
      <c r="Q5995" s="334">
        <v>0</v>
      </c>
      <c r="R5995" s="334">
        <v>0</v>
      </c>
      <c r="S5995" s="334">
        <v>0</v>
      </c>
      <c r="T5995" s="334">
        <v>0</v>
      </c>
      <c r="U5995" s="334">
        <v>0</v>
      </c>
      <c r="V5995" s="334">
        <v>0</v>
      </c>
      <c r="W5995" s="334">
        <v>0</v>
      </c>
      <c r="X5995" s="334">
        <v>0</v>
      </c>
      <c r="Y5995" s="334">
        <v>0</v>
      </c>
      <c r="Z5995" s="334">
        <v>0</v>
      </c>
      <c r="AA5995" s="334">
        <v>0</v>
      </c>
      <c r="AB5995" s="334">
        <v>0</v>
      </c>
      <c r="AD5995" s="334">
        <v>1.1000000000000001</v>
      </c>
      <c r="AE5995" s="334">
        <f t="shared" si="937"/>
        <v>1.1000000000000001</v>
      </c>
      <c r="AF5995" s="334">
        <f t="shared" si="938"/>
        <v>1.1000000000000001</v>
      </c>
      <c r="AG5995" s="340">
        <f t="shared" si="939"/>
        <v>0</v>
      </c>
      <c r="AI5995" s="340">
        <f t="shared" si="942"/>
        <v>1.1000000000000001</v>
      </c>
      <c r="AJ5995" s="340">
        <f t="shared" si="942"/>
        <v>0</v>
      </c>
      <c r="AK5995" s="340">
        <f t="shared" si="942"/>
        <v>0</v>
      </c>
      <c r="AL5995" s="340">
        <f t="shared" si="942"/>
        <v>0</v>
      </c>
      <c r="AM5995" s="340">
        <f t="shared" si="942"/>
        <v>0</v>
      </c>
    </row>
    <row r="5996" spans="1:39" x14ac:dyDescent="0.35">
      <c r="A5996" s="337">
        <v>27909</v>
      </c>
      <c r="B5996" s="338">
        <f t="shared" si="934"/>
        <v>1976</v>
      </c>
      <c r="C5996" s="338">
        <f t="shared" si="935"/>
        <v>5</v>
      </c>
      <c r="D5996" s="338">
        <f t="shared" si="936"/>
        <v>29</v>
      </c>
      <c r="E5996" s="334">
        <v>0</v>
      </c>
      <c r="F5996" s="334">
        <v>1.3</v>
      </c>
      <c r="G5996" s="334">
        <v>0</v>
      </c>
      <c r="H5996" s="334">
        <v>0</v>
      </c>
      <c r="I5996" s="334">
        <v>0.3</v>
      </c>
      <c r="J5996" s="334">
        <v>3.7</v>
      </c>
      <c r="K5996" s="334">
        <v>4</v>
      </c>
      <c r="L5996" s="334">
        <v>0.3</v>
      </c>
      <c r="M5996" s="334">
        <v>0.3</v>
      </c>
      <c r="N5996" s="334">
        <v>0</v>
      </c>
      <c r="O5996" s="334">
        <v>0</v>
      </c>
      <c r="P5996" s="334">
        <v>0</v>
      </c>
      <c r="Q5996" s="334">
        <v>0.5</v>
      </c>
      <c r="R5996" s="334">
        <v>0</v>
      </c>
      <c r="S5996" s="334">
        <v>0</v>
      </c>
      <c r="T5996" s="334">
        <v>0.3</v>
      </c>
      <c r="U5996" s="334">
        <v>0</v>
      </c>
      <c r="V5996" s="334">
        <v>0</v>
      </c>
      <c r="W5996" s="334">
        <v>0</v>
      </c>
      <c r="X5996" s="334">
        <v>0</v>
      </c>
      <c r="Y5996" s="334">
        <v>0</v>
      </c>
      <c r="Z5996" s="334">
        <v>0</v>
      </c>
      <c r="AA5996" s="334">
        <v>0</v>
      </c>
      <c r="AB5996" s="334">
        <v>0</v>
      </c>
      <c r="AD5996" s="334">
        <v>10.7</v>
      </c>
      <c r="AE5996" s="334">
        <f t="shared" si="937"/>
        <v>10.7</v>
      </c>
      <c r="AF5996" s="334">
        <f t="shared" si="938"/>
        <v>10.700000000000003</v>
      </c>
      <c r="AG5996" s="340">
        <f t="shared" si="939"/>
        <v>3.5527136788005009E-15</v>
      </c>
      <c r="AI5996" s="340">
        <f t="shared" si="942"/>
        <v>10.700000000000003</v>
      </c>
      <c r="AJ5996" s="340">
        <f t="shared" si="942"/>
        <v>0</v>
      </c>
      <c r="AK5996" s="340">
        <f t="shared" si="942"/>
        <v>0</v>
      </c>
      <c r="AL5996" s="340">
        <f t="shared" si="942"/>
        <v>0</v>
      </c>
      <c r="AM5996" s="340">
        <f t="shared" si="942"/>
        <v>0</v>
      </c>
    </row>
    <row r="5997" spans="1:39" x14ac:dyDescent="0.35">
      <c r="A5997" s="337">
        <v>27910</v>
      </c>
      <c r="B5997" s="338">
        <f t="shared" si="934"/>
        <v>1976</v>
      </c>
      <c r="C5997" s="338">
        <f t="shared" si="935"/>
        <v>5</v>
      </c>
      <c r="D5997" s="338">
        <f t="shared" si="936"/>
        <v>30</v>
      </c>
      <c r="E5997" s="334">
        <v>0</v>
      </c>
      <c r="F5997" s="334">
        <v>0</v>
      </c>
      <c r="G5997" s="334">
        <v>0</v>
      </c>
      <c r="H5997" s="334">
        <v>0</v>
      </c>
      <c r="I5997" s="334">
        <v>0</v>
      </c>
      <c r="J5997" s="334">
        <v>0</v>
      </c>
      <c r="K5997" s="334">
        <v>0</v>
      </c>
      <c r="L5997" s="334">
        <v>0</v>
      </c>
      <c r="M5997" s="334">
        <v>0</v>
      </c>
      <c r="N5997" s="334">
        <v>0</v>
      </c>
      <c r="O5997" s="334">
        <v>0</v>
      </c>
      <c r="P5997" s="334">
        <v>0</v>
      </c>
      <c r="Q5997" s="334">
        <v>0</v>
      </c>
      <c r="R5997" s="334">
        <v>0</v>
      </c>
      <c r="S5997" s="334">
        <v>0</v>
      </c>
      <c r="T5997" s="334">
        <v>0</v>
      </c>
      <c r="U5997" s="334">
        <v>0</v>
      </c>
      <c r="V5997" s="334">
        <v>0</v>
      </c>
      <c r="W5997" s="334">
        <v>0</v>
      </c>
      <c r="X5997" s="334">
        <v>0</v>
      </c>
      <c r="Y5997" s="334">
        <v>0</v>
      </c>
      <c r="Z5997" s="334">
        <v>0</v>
      </c>
      <c r="AA5997" s="334">
        <v>0</v>
      </c>
      <c r="AB5997" s="334">
        <v>0</v>
      </c>
      <c r="AD5997" s="334">
        <v>0</v>
      </c>
      <c r="AE5997" s="334">
        <f t="shared" si="937"/>
        <v>0</v>
      </c>
      <c r="AF5997" s="334">
        <f t="shared" si="938"/>
        <v>0</v>
      </c>
      <c r="AG5997" s="340">
        <f t="shared" si="939"/>
        <v>0</v>
      </c>
      <c r="AI5997" s="340">
        <f t="shared" si="942"/>
        <v>0</v>
      </c>
      <c r="AJ5997" s="340">
        <f t="shared" si="942"/>
        <v>0</v>
      </c>
      <c r="AK5997" s="340">
        <f t="shared" si="942"/>
        <v>0</v>
      </c>
      <c r="AL5997" s="340">
        <f t="shared" si="942"/>
        <v>0</v>
      </c>
      <c r="AM5997" s="340">
        <f t="shared" si="942"/>
        <v>0</v>
      </c>
    </row>
    <row r="5998" spans="1:39" x14ac:dyDescent="0.35">
      <c r="A5998" s="337">
        <v>27911</v>
      </c>
      <c r="B5998" s="338">
        <f t="shared" si="934"/>
        <v>1976</v>
      </c>
      <c r="C5998" s="338">
        <f t="shared" si="935"/>
        <v>5</v>
      </c>
      <c r="D5998" s="338">
        <f t="shared" si="936"/>
        <v>31</v>
      </c>
      <c r="E5998" s="334">
        <v>0</v>
      </c>
      <c r="F5998" s="334">
        <v>0</v>
      </c>
      <c r="G5998" s="334">
        <v>0</v>
      </c>
      <c r="H5998" s="334">
        <v>0</v>
      </c>
      <c r="I5998" s="334">
        <v>0</v>
      </c>
      <c r="J5998" s="334">
        <v>0</v>
      </c>
      <c r="K5998" s="334">
        <v>0</v>
      </c>
      <c r="L5998" s="334">
        <v>0</v>
      </c>
      <c r="M5998" s="334">
        <v>0</v>
      </c>
      <c r="N5998" s="334">
        <v>0</v>
      </c>
      <c r="O5998" s="334">
        <v>0</v>
      </c>
      <c r="P5998" s="334">
        <v>0</v>
      </c>
      <c r="Q5998" s="334">
        <v>0</v>
      </c>
      <c r="R5998" s="334">
        <v>0</v>
      </c>
      <c r="S5998" s="334">
        <v>0</v>
      </c>
      <c r="T5998" s="334">
        <v>0</v>
      </c>
      <c r="U5998" s="334">
        <v>0</v>
      </c>
      <c r="V5998" s="334">
        <v>0</v>
      </c>
      <c r="W5998" s="334">
        <v>0</v>
      </c>
      <c r="X5998" s="334">
        <v>0</v>
      </c>
      <c r="Y5998" s="334">
        <v>0</v>
      </c>
      <c r="Z5998" s="334">
        <v>0</v>
      </c>
      <c r="AA5998" s="334">
        <v>0</v>
      </c>
      <c r="AB5998" s="334">
        <v>0</v>
      </c>
      <c r="AD5998" s="334">
        <v>0</v>
      </c>
      <c r="AE5998" s="334">
        <f t="shared" si="937"/>
        <v>0</v>
      </c>
      <c r="AF5998" s="334">
        <f t="shared" si="938"/>
        <v>0</v>
      </c>
      <c r="AG5998" s="340">
        <f t="shared" si="939"/>
        <v>0</v>
      </c>
      <c r="AI5998" s="340">
        <f t="shared" si="942"/>
        <v>0</v>
      </c>
      <c r="AJ5998" s="340">
        <f t="shared" si="942"/>
        <v>0</v>
      </c>
      <c r="AK5998" s="340">
        <f t="shared" si="942"/>
        <v>0</v>
      </c>
      <c r="AL5998" s="340">
        <f t="shared" si="942"/>
        <v>0</v>
      </c>
      <c r="AM5998" s="340">
        <f t="shared" si="942"/>
        <v>0</v>
      </c>
    </row>
    <row r="5999" spans="1:39" x14ac:dyDescent="0.35">
      <c r="A5999" s="337">
        <v>27912</v>
      </c>
      <c r="B5999" s="338">
        <f t="shared" si="934"/>
        <v>1976</v>
      </c>
      <c r="C5999" s="338">
        <f t="shared" si="935"/>
        <v>6</v>
      </c>
      <c r="D5999" s="338">
        <f t="shared" si="936"/>
        <v>1</v>
      </c>
      <c r="E5999" s="334">
        <v>0</v>
      </c>
      <c r="F5999" s="334">
        <v>0</v>
      </c>
      <c r="G5999" s="334">
        <v>0</v>
      </c>
      <c r="H5999" s="334">
        <v>0</v>
      </c>
      <c r="I5999" s="334">
        <v>0</v>
      </c>
      <c r="J5999" s="334">
        <v>0</v>
      </c>
      <c r="K5999" s="334">
        <v>0</v>
      </c>
      <c r="L5999" s="334">
        <v>0</v>
      </c>
      <c r="M5999" s="334">
        <v>0</v>
      </c>
      <c r="N5999" s="334">
        <v>0</v>
      </c>
      <c r="O5999" s="334">
        <v>0</v>
      </c>
      <c r="P5999" s="334">
        <v>0</v>
      </c>
      <c r="Q5999" s="334">
        <v>0</v>
      </c>
      <c r="R5999" s="334">
        <v>0</v>
      </c>
      <c r="S5999" s="334">
        <v>0</v>
      </c>
      <c r="T5999" s="334">
        <v>0</v>
      </c>
      <c r="U5999" s="334">
        <v>0</v>
      </c>
      <c r="V5999" s="334">
        <v>0</v>
      </c>
      <c r="W5999" s="334">
        <v>0</v>
      </c>
      <c r="X5999" s="334">
        <v>0</v>
      </c>
      <c r="Y5999" s="334">
        <v>0</v>
      </c>
      <c r="Z5999" s="334">
        <v>0</v>
      </c>
      <c r="AA5999" s="334">
        <v>0</v>
      </c>
      <c r="AB5999" s="334">
        <v>0</v>
      </c>
      <c r="AD5999" s="334">
        <v>0</v>
      </c>
      <c r="AE5999" s="334">
        <f t="shared" si="937"/>
        <v>0</v>
      </c>
      <c r="AF5999" s="334">
        <f t="shared" si="938"/>
        <v>0</v>
      </c>
      <c r="AG5999" s="340">
        <f t="shared" si="939"/>
        <v>0</v>
      </c>
      <c r="AI5999" s="340">
        <f t="shared" si="942"/>
        <v>0</v>
      </c>
      <c r="AJ5999" s="340">
        <f t="shared" si="942"/>
        <v>0</v>
      </c>
      <c r="AK5999" s="340">
        <f t="shared" si="942"/>
        <v>0</v>
      </c>
      <c r="AL5999" s="340">
        <f t="shared" si="942"/>
        <v>0</v>
      </c>
      <c r="AM5999" s="340">
        <f t="shared" si="942"/>
        <v>0</v>
      </c>
    </row>
    <row r="6000" spans="1:39" x14ac:dyDescent="0.35">
      <c r="A6000" s="337">
        <v>27913</v>
      </c>
      <c r="B6000" s="338">
        <f t="shared" si="934"/>
        <v>1976</v>
      </c>
      <c r="C6000" s="338">
        <f t="shared" si="935"/>
        <v>6</v>
      </c>
      <c r="D6000" s="338">
        <f t="shared" si="936"/>
        <v>2</v>
      </c>
      <c r="E6000" s="334">
        <v>0</v>
      </c>
      <c r="F6000" s="334">
        <v>0</v>
      </c>
      <c r="G6000" s="334">
        <v>0</v>
      </c>
      <c r="H6000" s="334">
        <v>0</v>
      </c>
      <c r="I6000" s="334">
        <v>0</v>
      </c>
      <c r="J6000" s="334">
        <v>0</v>
      </c>
      <c r="K6000" s="334">
        <v>0</v>
      </c>
      <c r="L6000" s="334">
        <v>0</v>
      </c>
      <c r="M6000" s="334">
        <v>0</v>
      </c>
      <c r="N6000" s="334">
        <v>0</v>
      </c>
      <c r="O6000" s="334">
        <v>0</v>
      </c>
      <c r="P6000" s="334">
        <v>0</v>
      </c>
      <c r="Q6000" s="334">
        <v>0</v>
      </c>
      <c r="R6000" s="334">
        <v>0</v>
      </c>
      <c r="S6000" s="334">
        <v>0</v>
      </c>
      <c r="T6000" s="334">
        <v>0</v>
      </c>
      <c r="U6000" s="334">
        <v>0</v>
      </c>
      <c r="V6000" s="334">
        <v>0</v>
      </c>
      <c r="W6000" s="334">
        <v>0</v>
      </c>
      <c r="X6000" s="334">
        <v>0</v>
      </c>
      <c r="Y6000" s="334">
        <v>0</v>
      </c>
      <c r="Z6000" s="334">
        <v>0</v>
      </c>
      <c r="AA6000" s="334">
        <v>0</v>
      </c>
      <c r="AB6000" s="334">
        <v>0</v>
      </c>
      <c r="AD6000" s="334">
        <v>0</v>
      </c>
      <c r="AE6000" s="334">
        <f t="shared" si="937"/>
        <v>0</v>
      </c>
      <c r="AF6000" s="334">
        <f t="shared" si="938"/>
        <v>0</v>
      </c>
      <c r="AG6000" s="340">
        <f t="shared" si="939"/>
        <v>0</v>
      </c>
      <c r="AI6000" s="340">
        <f t="shared" si="942"/>
        <v>0</v>
      </c>
      <c r="AJ6000" s="340">
        <f t="shared" si="942"/>
        <v>0</v>
      </c>
      <c r="AK6000" s="340">
        <f t="shared" si="942"/>
        <v>0</v>
      </c>
      <c r="AL6000" s="340">
        <f t="shared" si="942"/>
        <v>0</v>
      </c>
      <c r="AM6000" s="340">
        <f t="shared" si="942"/>
        <v>0</v>
      </c>
    </row>
    <row r="6001" spans="1:39" x14ac:dyDescent="0.35">
      <c r="A6001" s="337">
        <v>27914</v>
      </c>
      <c r="B6001" s="338">
        <f t="shared" si="934"/>
        <v>1976</v>
      </c>
      <c r="C6001" s="338">
        <f t="shared" si="935"/>
        <v>6</v>
      </c>
      <c r="D6001" s="338">
        <f t="shared" si="936"/>
        <v>3</v>
      </c>
      <c r="E6001" s="334">
        <v>0</v>
      </c>
      <c r="F6001" s="334">
        <v>0</v>
      </c>
      <c r="G6001" s="334">
        <v>0</v>
      </c>
      <c r="H6001" s="334">
        <v>0</v>
      </c>
      <c r="I6001" s="334">
        <v>0</v>
      </c>
      <c r="J6001" s="334">
        <v>0</v>
      </c>
      <c r="K6001" s="334">
        <v>0</v>
      </c>
      <c r="L6001" s="334">
        <v>0</v>
      </c>
      <c r="M6001" s="334">
        <v>0</v>
      </c>
      <c r="N6001" s="334">
        <v>0</v>
      </c>
      <c r="O6001" s="334">
        <v>0</v>
      </c>
      <c r="P6001" s="334">
        <v>0</v>
      </c>
      <c r="Q6001" s="334">
        <v>0</v>
      </c>
      <c r="R6001" s="334">
        <v>0</v>
      </c>
      <c r="S6001" s="334">
        <v>0</v>
      </c>
      <c r="T6001" s="334">
        <v>0</v>
      </c>
      <c r="U6001" s="334">
        <v>0</v>
      </c>
      <c r="V6001" s="334">
        <v>0</v>
      </c>
      <c r="W6001" s="334">
        <v>0</v>
      </c>
      <c r="X6001" s="334">
        <v>0</v>
      </c>
      <c r="Y6001" s="334">
        <v>0</v>
      </c>
      <c r="Z6001" s="334">
        <v>0</v>
      </c>
      <c r="AA6001" s="334">
        <v>0</v>
      </c>
      <c r="AB6001" s="334">
        <v>0</v>
      </c>
      <c r="AD6001" s="334">
        <v>0</v>
      </c>
      <c r="AE6001" s="334">
        <f t="shared" si="937"/>
        <v>0</v>
      </c>
      <c r="AF6001" s="334">
        <f t="shared" si="938"/>
        <v>0</v>
      </c>
      <c r="AG6001" s="340">
        <f t="shared" si="939"/>
        <v>0</v>
      </c>
      <c r="AI6001" s="340">
        <f t="shared" si="942"/>
        <v>0</v>
      </c>
      <c r="AJ6001" s="340">
        <f t="shared" si="942"/>
        <v>0</v>
      </c>
      <c r="AK6001" s="340">
        <f t="shared" si="942"/>
        <v>0</v>
      </c>
      <c r="AL6001" s="340">
        <f t="shared" si="942"/>
        <v>0</v>
      </c>
      <c r="AM6001" s="340">
        <f t="shared" si="942"/>
        <v>0</v>
      </c>
    </row>
    <row r="6002" spans="1:39" x14ac:dyDescent="0.35">
      <c r="A6002" s="337">
        <v>27915</v>
      </c>
      <c r="B6002" s="338">
        <f t="shared" si="934"/>
        <v>1976</v>
      </c>
      <c r="C6002" s="338">
        <f t="shared" si="935"/>
        <v>6</v>
      </c>
      <c r="D6002" s="338">
        <f t="shared" si="936"/>
        <v>4</v>
      </c>
      <c r="E6002" s="334">
        <v>0</v>
      </c>
      <c r="F6002" s="334">
        <v>0</v>
      </c>
      <c r="G6002" s="334">
        <v>0</v>
      </c>
      <c r="H6002" s="334">
        <v>0</v>
      </c>
      <c r="I6002" s="334">
        <v>0</v>
      </c>
      <c r="J6002" s="334">
        <v>0</v>
      </c>
      <c r="K6002" s="334">
        <v>0</v>
      </c>
      <c r="L6002" s="334">
        <v>0</v>
      </c>
      <c r="M6002" s="334">
        <v>0</v>
      </c>
      <c r="N6002" s="334">
        <v>0</v>
      </c>
      <c r="O6002" s="334">
        <v>0</v>
      </c>
      <c r="P6002" s="334">
        <v>0</v>
      </c>
      <c r="Q6002" s="334">
        <v>0</v>
      </c>
      <c r="R6002" s="334">
        <v>1.5</v>
      </c>
      <c r="S6002" s="334">
        <v>0.5</v>
      </c>
      <c r="T6002" s="334">
        <v>0</v>
      </c>
      <c r="U6002" s="334">
        <v>0</v>
      </c>
      <c r="V6002" s="334">
        <v>0</v>
      </c>
      <c r="W6002" s="334">
        <v>0</v>
      </c>
      <c r="X6002" s="334">
        <v>0</v>
      </c>
      <c r="Y6002" s="334">
        <v>0</v>
      </c>
      <c r="Z6002" s="334">
        <v>0</v>
      </c>
      <c r="AA6002" s="334">
        <v>0</v>
      </c>
      <c r="AB6002" s="334">
        <v>0</v>
      </c>
      <c r="AD6002" s="334">
        <v>2</v>
      </c>
      <c r="AE6002" s="334">
        <f t="shared" si="937"/>
        <v>2</v>
      </c>
      <c r="AF6002" s="334">
        <f t="shared" si="938"/>
        <v>2</v>
      </c>
      <c r="AG6002" s="340">
        <f t="shared" si="939"/>
        <v>0</v>
      </c>
      <c r="AI6002" s="340">
        <f t="shared" si="942"/>
        <v>0</v>
      </c>
      <c r="AJ6002" s="340">
        <f t="shared" si="942"/>
        <v>2</v>
      </c>
      <c r="AK6002" s="340">
        <f t="shared" si="942"/>
        <v>0</v>
      </c>
      <c r="AL6002" s="340">
        <f t="shared" si="942"/>
        <v>0</v>
      </c>
      <c r="AM6002" s="340">
        <f t="shared" si="942"/>
        <v>0</v>
      </c>
    </row>
    <row r="6003" spans="1:39" x14ac:dyDescent="0.35">
      <c r="A6003" s="337">
        <v>27916</v>
      </c>
      <c r="B6003" s="338">
        <f t="shared" si="934"/>
        <v>1976</v>
      </c>
      <c r="C6003" s="338">
        <f t="shared" si="935"/>
        <v>6</v>
      </c>
      <c r="D6003" s="338">
        <f t="shared" si="936"/>
        <v>5</v>
      </c>
      <c r="E6003" s="334">
        <v>0</v>
      </c>
      <c r="F6003" s="334">
        <v>0</v>
      </c>
      <c r="G6003" s="334">
        <v>0</v>
      </c>
      <c r="H6003" s="334">
        <v>0</v>
      </c>
      <c r="I6003" s="334">
        <v>0</v>
      </c>
      <c r="J6003" s="334">
        <v>0</v>
      </c>
      <c r="K6003" s="334">
        <v>0.3</v>
      </c>
      <c r="L6003" s="334">
        <v>0</v>
      </c>
      <c r="M6003" s="334">
        <v>0</v>
      </c>
      <c r="N6003" s="334">
        <v>0</v>
      </c>
      <c r="O6003" s="334">
        <v>0</v>
      </c>
      <c r="P6003" s="334">
        <v>0</v>
      </c>
      <c r="Q6003" s="334">
        <v>0</v>
      </c>
      <c r="R6003" s="334">
        <v>0</v>
      </c>
      <c r="S6003" s="334">
        <v>1.3</v>
      </c>
      <c r="T6003" s="334">
        <v>0</v>
      </c>
      <c r="U6003" s="334">
        <v>0</v>
      </c>
      <c r="V6003" s="334">
        <v>0</v>
      </c>
      <c r="W6003" s="334">
        <v>0</v>
      </c>
      <c r="X6003" s="334">
        <v>0</v>
      </c>
      <c r="Y6003" s="334">
        <v>0</v>
      </c>
      <c r="Z6003" s="334">
        <v>0</v>
      </c>
      <c r="AA6003" s="334">
        <v>0</v>
      </c>
      <c r="AB6003" s="334">
        <v>0</v>
      </c>
      <c r="AD6003" s="334">
        <v>1.6</v>
      </c>
      <c r="AE6003" s="334">
        <f t="shared" si="937"/>
        <v>1.6</v>
      </c>
      <c r="AF6003" s="334">
        <f t="shared" si="938"/>
        <v>1.6</v>
      </c>
      <c r="AG6003" s="340">
        <f t="shared" si="939"/>
        <v>0</v>
      </c>
      <c r="AI6003" s="340">
        <f t="shared" si="942"/>
        <v>0</v>
      </c>
      <c r="AJ6003" s="340">
        <f t="shared" si="942"/>
        <v>1.6</v>
      </c>
      <c r="AK6003" s="340">
        <f t="shared" si="942"/>
        <v>0</v>
      </c>
      <c r="AL6003" s="340">
        <f t="shared" si="942"/>
        <v>0</v>
      </c>
      <c r="AM6003" s="340">
        <f t="shared" si="942"/>
        <v>0</v>
      </c>
    </row>
    <row r="6004" spans="1:39" x14ac:dyDescent="0.35">
      <c r="A6004" s="337">
        <v>27917</v>
      </c>
      <c r="B6004" s="338">
        <f t="shared" si="934"/>
        <v>1976</v>
      </c>
      <c r="C6004" s="338">
        <f t="shared" si="935"/>
        <v>6</v>
      </c>
      <c r="D6004" s="338">
        <f t="shared" si="936"/>
        <v>6</v>
      </c>
      <c r="E6004" s="334">
        <v>0</v>
      </c>
      <c r="F6004" s="334">
        <v>0</v>
      </c>
      <c r="G6004" s="334">
        <v>0</v>
      </c>
      <c r="H6004" s="334">
        <v>0</v>
      </c>
      <c r="I6004" s="334">
        <v>0</v>
      </c>
      <c r="J6004" s="334">
        <v>0</v>
      </c>
      <c r="K6004" s="334">
        <v>0</v>
      </c>
      <c r="L6004" s="334">
        <v>0</v>
      </c>
      <c r="M6004" s="334">
        <v>0</v>
      </c>
      <c r="N6004" s="334">
        <v>0</v>
      </c>
      <c r="O6004" s="334">
        <v>0</v>
      </c>
      <c r="P6004" s="334">
        <v>0</v>
      </c>
      <c r="Q6004" s="334">
        <v>0</v>
      </c>
      <c r="R6004" s="334">
        <v>0</v>
      </c>
      <c r="S6004" s="334">
        <v>0</v>
      </c>
      <c r="T6004" s="334">
        <v>0</v>
      </c>
      <c r="U6004" s="334">
        <v>0</v>
      </c>
      <c r="V6004" s="334">
        <v>0</v>
      </c>
      <c r="W6004" s="334">
        <v>0</v>
      </c>
      <c r="X6004" s="334">
        <v>0</v>
      </c>
      <c r="Y6004" s="334">
        <v>0</v>
      </c>
      <c r="Z6004" s="334">
        <v>0</v>
      </c>
      <c r="AA6004" s="334">
        <v>0</v>
      </c>
      <c r="AB6004" s="334">
        <v>0</v>
      </c>
      <c r="AD6004" s="334">
        <v>0</v>
      </c>
      <c r="AE6004" s="334">
        <f t="shared" si="937"/>
        <v>0</v>
      </c>
      <c r="AF6004" s="334">
        <f t="shared" si="938"/>
        <v>0</v>
      </c>
      <c r="AG6004" s="340">
        <f t="shared" si="939"/>
        <v>0</v>
      </c>
      <c r="AI6004" s="340">
        <f t="shared" ref="AI6004:AM6019" si="943">IF($C6004=AI$1,$AF6004,0)</f>
        <v>0</v>
      </c>
      <c r="AJ6004" s="340">
        <f t="shared" si="943"/>
        <v>0</v>
      </c>
      <c r="AK6004" s="340">
        <f t="shared" si="943"/>
        <v>0</v>
      </c>
      <c r="AL6004" s="340">
        <f t="shared" si="943"/>
        <v>0</v>
      </c>
      <c r="AM6004" s="340">
        <f t="shared" si="943"/>
        <v>0</v>
      </c>
    </row>
    <row r="6005" spans="1:39" x14ac:dyDescent="0.35">
      <c r="A6005" s="337">
        <v>27918</v>
      </c>
      <c r="B6005" s="338">
        <f t="shared" si="934"/>
        <v>1976</v>
      </c>
      <c r="C6005" s="338">
        <f t="shared" si="935"/>
        <v>6</v>
      </c>
      <c r="D6005" s="338">
        <f t="shared" si="936"/>
        <v>7</v>
      </c>
      <c r="E6005" s="334">
        <v>0</v>
      </c>
      <c r="F6005" s="334">
        <v>0</v>
      </c>
      <c r="G6005" s="334">
        <v>0</v>
      </c>
      <c r="H6005" s="334">
        <v>0</v>
      </c>
      <c r="I6005" s="334">
        <v>0</v>
      </c>
      <c r="J6005" s="334">
        <v>0</v>
      </c>
      <c r="K6005" s="334">
        <v>0</v>
      </c>
      <c r="L6005" s="334">
        <v>0</v>
      </c>
      <c r="M6005" s="334">
        <v>0</v>
      </c>
      <c r="N6005" s="334">
        <v>0</v>
      </c>
      <c r="O6005" s="334">
        <v>0</v>
      </c>
      <c r="P6005" s="334">
        <v>0</v>
      </c>
      <c r="Q6005" s="334">
        <v>0</v>
      </c>
      <c r="R6005" s="334">
        <v>0</v>
      </c>
      <c r="S6005" s="334">
        <v>0</v>
      </c>
      <c r="T6005" s="334">
        <v>0</v>
      </c>
      <c r="U6005" s="334">
        <v>0</v>
      </c>
      <c r="V6005" s="334">
        <v>0</v>
      </c>
      <c r="W6005" s="334">
        <v>0</v>
      </c>
      <c r="X6005" s="334">
        <v>0</v>
      </c>
      <c r="Y6005" s="334">
        <v>0</v>
      </c>
      <c r="Z6005" s="334">
        <v>0</v>
      </c>
      <c r="AA6005" s="334">
        <v>0</v>
      </c>
      <c r="AB6005" s="334">
        <v>0</v>
      </c>
      <c r="AD6005" s="334">
        <v>0</v>
      </c>
      <c r="AE6005" s="334">
        <f t="shared" si="937"/>
        <v>0</v>
      </c>
      <c r="AF6005" s="334">
        <f t="shared" si="938"/>
        <v>0</v>
      </c>
      <c r="AG6005" s="340">
        <f t="shared" si="939"/>
        <v>0</v>
      </c>
      <c r="AI6005" s="340">
        <f t="shared" si="943"/>
        <v>0</v>
      </c>
      <c r="AJ6005" s="340">
        <f t="shared" si="943"/>
        <v>0</v>
      </c>
      <c r="AK6005" s="340">
        <f t="shared" si="943"/>
        <v>0</v>
      </c>
      <c r="AL6005" s="340">
        <f t="shared" si="943"/>
        <v>0</v>
      </c>
      <c r="AM6005" s="340">
        <f t="shared" si="943"/>
        <v>0</v>
      </c>
    </row>
    <row r="6006" spans="1:39" x14ac:dyDescent="0.35">
      <c r="A6006" s="337">
        <v>27919</v>
      </c>
      <c r="B6006" s="338">
        <f t="shared" si="934"/>
        <v>1976</v>
      </c>
      <c r="C6006" s="338">
        <f t="shared" si="935"/>
        <v>6</v>
      </c>
      <c r="D6006" s="338">
        <f t="shared" si="936"/>
        <v>8</v>
      </c>
      <c r="E6006" s="334">
        <v>0</v>
      </c>
      <c r="F6006" s="334">
        <v>0</v>
      </c>
      <c r="G6006" s="334">
        <v>0</v>
      </c>
      <c r="H6006" s="334">
        <v>0</v>
      </c>
      <c r="I6006" s="334">
        <v>0</v>
      </c>
      <c r="J6006" s="334">
        <v>0.3</v>
      </c>
      <c r="K6006" s="334">
        <v>0</v>
      </c>
      <c r="L6006" s="334">
        <v>0</v>
      </c>
      <c r="M6006" s="334">
        <v>0</v>
      </c>
      <c r="N6006" s="334">
        <v>0</v>
      </c>
      <c r="O6006" s="334">
        <v>0</v>
      </c>
      <c r="P6006" s="334">
        <v>0</v>
      </c>
      <c r="Q6006" s="334">
        <v>0</v>
      </c>
      <c r="R6006" s="334">
        <v>0</v>
      </c>
      <c r="S6006" s="334">
        <v>0</v>
      </c>
      <c r="T6006" s="334">
        <v>0</v>
      </c>
      <c r="U6006" s="334">
        <v>0</v>
      </c>
      <c r="V6006" s="334">
        <v>0</v>
      </c>
      <c r="W6006" s="334">
        <v>0.3</v>
      </c>
      <c r="X6006" s="334">
        <v>1</v>
      </c>
      <c r="Y6006" s="334">
        <v>0</v>
      </c>
      <c r="Z6006" s="334">
        <v>0</v>
      </c>
      <c r="AA6006" s="334">
        <v>0</v>
      </c>
      <c r="AB6006" s="334">
        <v>0</v>
      </c>
      <c r="AD6006" s="334">
        <v>1.6</v>
      </c>
      <c r="AE6006" s="334">
        <f t="shared" si="937"/>
        <v>1.6</v>
      </c>
      <c r="AF6006" s="334">
        <f t="shared" si="938"/>
        <v>1.6</v>
      </c>
      <c r="AG6006" s="340">
        <f t="shared" si="939"/>
        <v>0</v>
      </c>
      <c r="AI6006" s="340">
        <f t="shared" si="943"/>
        <v>0</v>
      </c>
      <c r="AJ6006" s="340">
        <f t="shared" si="943"/>
        <v>1.6</v>
      </c>
      <c r="AK6006" s="340">
        <f t="shared" si="943"/>
        <v>0</v>
      </c>
      <c r="AL6006" s="340">
        <f t="shared" si="943"/>
        <v>0</v>
      </c>
      <c r="AM6006" s="340">
        <f t="shared" si="943"/>
        <v>0</v>
      </c>
    </row>
    <row r="6007" spans="1:39" x14ac:dyDescent="0.35">
      <c r="A6007" s="337">
        <v>27920</v>
      </c>
      <c r="B6007" s="338">
        <f t="shared" si="934"/>
        <v>1976</v>
      </c>
      <c r="C6007" s="338">
        <f t="shared" si="935"/>
        <v>6</v>
      </c>
      <c r="D6007" s="338">
        <f t="shared" si="936"/>
        <v>9</v>
      </c>
      <c r="E6007" s="334">
        <v>0</v>
      </c>
      <c r="F6007" s="334">
        <v>0</v>
      </c>
      <c r="G6007" s="334">
        <v>0</v>
      </c>
      <c r="H6007" s="334">
        <v>0</v>
      </c>
      <c r="I6007" s="334">
        <v>0</v>
      </c>
      <c r="J6007" s="334">
        <v>0</v>
      </c>
      <c r="K6007" s="334">
        <v>0</v>
      </c>
      <c r="L6007" s="334">
        <v>0</v>
      </c>
      <c r="M6007" s="334">
        <v>0</v>
      </c>
      <c r="N6007" s="334">
        <v>0</v>
      </c>
      <c r="O6007" s="334">
        <v>0</v>
      </c>
      <c r="P6007" s="334">
        <v>0</v>
      </c>
      <c r="Q6007" s="334">
        <v>0</v>
      </c>
      <c r="R6007" s="334">
        <v>1.3</v>
      </c>
      <c r="S6007" s="334">
        <v>0</v>
      </c>
      <c r="T6007" s="334">
        <v>0</v>
      </c>
      <c r="U6007" s="334">
        <v>0</v>
      </c>
      <c r="V6007" s="334">
        <v>0</v>
      </c>
      <c r="W6007" s="334">
        <v>0</v>
      </c>
      <c r="X6007" s="334">
        <v>0</v>
      </c>
      <c r="Y6007" s="334">
        <v>0</v>
      </c>
      <c r="Z6007" s="334">
        <v>0</v>
      </c>
      <c r="AA6007" s="334">
        <v>0</v>
      </c>
      <c r="AB6007" s="334">
        <v>0</v>
      </c>
      <c r="AD6007" s="334">
        <v>1.3</v>
      </c>
      <c r="AE6007" s="334">
        <f t="shared" si="937"/>
        <v>1.3</v>
      </c>
      <c r="AF6007" s="334">
        <f t="shared" si="938"/>
        <v>1.3</v>
      </c>
      <c r="AG6007" s="340">
        <f t="shared" si="939"/>
        <v>0</v>
      </c>
      <c r="AI6007" s="340">
        <f t="shared" si="943"/>
        <v>0</v>
      </c>
      <c r="AJ6007" s="340">
        <f t="shared" si="943"/>
        <v>1.3</v>
      </c>
      <c r="AK6007" s="340">
        <f t="shared" si="943"/>
        <v>0</v>
      </c>
      <c r="AL6007" s="340">
        <f t="shared" si="943"/>
        <v>0</v>
      </c>
      <c r="AM6007" s="340">
        <f t="shared" si="943"/>
        <v>0</v>
      </c>
    </row>
    <row r="6008" spans="1:39" x14ac:dyDescent="0.35">
      <c r="A6008" s="337">
        <v>27921</v>
      </c>
      <c r="B6008" s="338">
        <f t="shared" si="934"/>
        <v>1976</v>
      </c>
      <c r="C6008" s="338">
        <f t="shared" si="935"/>
        <v>6</v>
      </c>
      <c r="D6008" s="338">
        <f t="shared" si="936"/>
        <v>10</v>
      </c>
      <c r="E6008" s="334">
        <v>0</v>
      </c>
      <c r="F6008" s="334">
        <v>0</v>
      </c>
      <c r="G6008" s="334">
        <v>0</v>
      </c>
      <c r="H6008" s="334">
        <v>0</v>
      </c>
      <c r="I6008" s="334">
        <v>0</v>
      </c>
      <c r="J6008" s="334">
        <v>0</v>
      </c>
      <c r="K6008" s="334">
        <v>0</v>
      </c>
      <c r="L6008" s="334">
        <v>0</v>
      </c>
      <c r="M6008" s="334">
        <v>0</v>
      </c>
      <c r="N6008" s="334">
        <v>0</v>
      </c>
      <c r="O6008" s="334">
        <v>0</v>
      </c>
      <c r="P6008" s="334">
        <v>0</v>
      </c>
      <c r="Q6008" s="334">
        <v>0</v>
      </c>
      <c r="R6008" s="334">
        <v>0</v>
      </c>
      <c r="S6008" s="334">
        <v>0</v>
      </c>
      <c r="T6008" s="334">
        <v>0</v>
      </c>
      <c r="U6008" s="334">
        <v>0</v>
      </c>
      <c r="V6008" s="334">
        <v>0</v>
      </c>
      <c r="W6008" s="334">
        <v>0</v>
      </c>
      <c r="X6008" s="334">
        <v>0</v>
      </c>
      <c r="Y6008" s="334">
        <v>0</v>
      </c>
      <c r="Z6008" s="334">
        <v>0</v>
      </c>
      <c r="AA6008" s="334">
        <v>0</v>
      </c>
      <c r="AB6008" s="334">
        <v>0</v>
      </c>
      <c r="AD6008" s="334">
        <v>0</v>
      </c>
      <c r="AE6008" s="334">
        <f t="shared" si="937"/>
        <v>0</v>
      </c>
      <c r="AF6008" s="334">
        <f t="shared" si="938"/>
        <v>0</v>
      </c>
      <c r="AG6008" s="340">
        <f t="shared" si="939"/>
        <v>0</v>
      </c>
      <c r="AI6008" s="340">
        <f t="shared" si="943"/>
        <v>0</v>
      </c>
      <c r="AJ6008" s="340">
        <f t="shared" si="943"/>
        <v>0</v>
      </c>
      <c r="AK6008" s="340">
        <f t="shared" si="943"/>
        <v>0</v>
      </c>
      <c r="AL6008" s="340">
        <f t="shared" si="943"/>
        <v>0</v>
      </c>
      <c r="AM6008" s="340">
        <f t="shared" si="943"/>
        <v>0</v>
      </c>
    </row>
    <row r="6009" spans="1:39" x14ac:dyDescent="0.35">
      <c r="A6009" s="337">
        <v>27922</v>
      </c>
      <c r="B6009" s="338">
        <f t="shared" si="934"/>
        <v>1976</v>
      </c>
      <c r="C6009" s="338">
        <f t="shared" si="935"/>
        <v>6</v>
      </c>
      <c r="D6009" s="338">
        <f t="shared" si="936"/>
        <v>11</v>
      </c>
      <c r="E6009" s="334">
        <v>0</v>
      </c>
      <c r="F6009" s="334">
        <v>0</v>
      </c>
      <c r="G6009" s="334">
        <v>0</v>
      </c>
      <c r="H6009" s="334">
        <v>0</v>
      </c>
      <c r="I6009" s="334">
        <v>0</v>
      </c>
      <c r="J6009" s="334">
        <v>0</v>
      </c>
      <c r="K6009" s="334">
        <v>0</v>
      </c>
      <c r="L6009" s="334">
        <v>0</v>
      </c>
      <c r="M6009" s="334">
        <v>0</v>
      </c>
      <c r="N6009" s="334">
        <v>0</v>
      </c>
      <c r="O6009" s="334">
        <v>0</v>
      </c>
      <c r="P6009" s="334">
        <v>0</v>
      </c>
      <c r="Q6009" s="334">
        <v>0</v>
      </c>
      <c r="R6009" s="334">
        <v>0</v>
      </c>
      <c r="S6009" s="334">
        <v>0</v>
      </c>
      <c r="T6009" s="334">
        <v>0</v>
      </c>
      <c r="U6009" s="334">
        <v>0</v>
      </c>
      <c r="V6009" s="334">
        <v>0</v>
      </c>
      <c r="W6009" s="334">
        <v>0</v>
      </c>
      <c r="X6009" s="334">
        <v>0</v>
      </c>
      <c r="Y6009" s="334">
        <v>0</v>
      </c>
      <c r="Z6009" s="334">
        <v>0</v>
      </c>
      <c r="AA6009" s="334">
        <v>0</v>
      </c>
      <c r="AB6009" s="334">
        <v>0</v>
      </c>
      <c r="AD6009" s="334">
        <v>0</v>
      </c>
      <c r="AE6009" s="334">
        <f t="shared" si="937"/>
        <v>0</v>
      </c>
      <c r="AF6009" s="334">
        <f t="shared" si="938"/>
        <v>0</v>
      </c>
      <c r="AG6009" s="340">
        <f t="shared" si="939"/>
        <v>0</v>
      </c>
      <c r="AI6009" s="340">
        <f t="shared" si="943"/>
        <v>0</v>
      </c>
      <c r="AJ6009" s="340">
        <f t="shared" si="943"/>
        <v>0</v>
      </c>
      <c r="AK6009" s="340">
        <f t="shared" si="943"/>
        <v>0</v>
      </c>
      <c r="AL6009" s="340">
        <f t="shared" si="943"/>
        <v>0</v>
      </c>
      <c r="AM6009" s="340">
        <f t="shared" si="943"/>
        <v>0</v>
      </c>
    </row>
    <row r="6010" spans="1:39" x14ac:dyDescent="0.35">
      <c r="A6010" s="337">
        <v>27923</v>
      </c>
      <c r="B6010" s="338">
        <f t="shared" si="934"/>
        <v>1976</v>
      </c>
      <c r="C6010" s="338">
        <f t="shared" si="935"/>
        <v>6</v>
      </c>
      <c r="D6010" s="338">
        <f t="shared" si="936"/>
        <v>12</v>
      </c>
      <c r="E6010" s="334">
        <v>0</v>
      </c>
      <c r="F6010" s="334">
        <v>0</v>
      </c>
      <c r="G6010" s="334">
        <v>0</v>
      </c>
      <c r="H6010" s="334">
        <v>0</v>
      </c>
      <c r="I6010" s="334">
        <v>0</v>
      </c>
      <c r="J6010" s="334">
        <v>0</v>
      </c>
      <c r="K6010" s="334">
        <v>0</v>
      </c>
      <c r="L6010" s="334">
        <v>0</v>
      </c>
      <c r="M6010" s="334">
        <v>0</v>
      </c>
      <c r="N6010" s="334">
        <v>0</v>
      </c>
      <c r="O6010" s="334">
        <v>0</v>
      </c>
      <c r="P6010" s="334">
        <v>0</v>
      </c>
      <c r="Q6010" s="334">
        <v>0</v>
      </c>
      <c r="R6010" s="334">
        <v>0</v>
      </c>
      <c r="S6010" s="334">
        <v>0</v>
      </c>
      <c r="T6010" s="334">
        <v>0</v>
      </c>
      <c r="U6010" s="334">
        <v>0</v>
      </c>
      <c r="V6010" s="334">
        <v>0</v>
      </c>
      <c r="W6010" s="334">
        <v>0</v>
      </c>
      <c r="X6010" s="334">
        <v>0</v>
      </c>
      <c r="Y6010" s="334">
        <v>0</v>
      </c>
      <c r="Z6010" s="334">
        <v>0</v>
      </c>
      <c r="AA6010" s="334">
        <v>0</v>
      </c>
      <c r="AB6010" s="334">
        <v>0</v>
      </c>
      <c r="AD6010" s="334">
        <v>0</v>
      </c>
      <c r="AE6010" s="334">
        <f t="shared" si="937"/>
        <v>0</v>
      </c>
      <c r="AF6010" s="334">
        <f t="shared" si="938"/>
        <v>0</v>
      </c>
      <c r="AG6010" s="340">
        <f t="shared" si="939"/>
        <v>0</v>
      </c>
      <c r="AI6010" s="340">
        <f t="shared" si="943"/>
        <v>0</v>
      </c>
      <c r="AJ6010" s="340">
        <f t="shared" si="943"/>
        <v>0</v>
      </c>
      <c r="AK6010" s="340">
        <f t="shared" si="943"/>
        <v>0</v>
      </c>
      <c r="AL6010" s="340">
        <f t="shared" si="943"/>
        <v>0</v>
      </c>
      <c r="AM6010" s="340">
        <f t="shared" si="943"/>
        <v>0</v>
      </c>
    </row>
    <row r="6011" spans="1:39" x14ac:dyDescent="0.35">
      <c r="A6011" s="337">
        <v>27924</v>
      </c>
      <c r="B6011" s="338">
        <f t="shared" si="934"/>
        <v>1976</v>
      </c>
      <c r="C6011" s="338">
        <f t="shared" si="935"/>
        <v>6</v>
      </c>
      <c r="D6011" s="338">
        <f t="shared" si="936"/>
        <v>13</v>
      </c>
      <c r="E6011" s="334">
        <v>0</v>
      </c>
      <c r="F6011" s="334">
        <v>0.8</v>
      </c>
      <c r="G6011" s="334">
        <v>1.8</v>
      </c>
      <c r="H6011" s="334">
        <v>1.3</v>
      </c>
      <c r="I6011" s="334">
        <v>1</v>
      </c>
      <c r="J6011" s="334">
        <v>0</v>
      </c>
      <c r="K6011" s="334">
        <v>0.8</v>
      </c>
      <c r="L6011" s="334">
        <v>1.5</v>
      </c>
      <c r="M6011" s="334">
        <v>1</v>
      </c>
      <c r="N6011" s="334">
        <v>0.8</v>
      </c>
      <c r="O6011" s="334">
        <v>0</v>
      </c>
      <c r="P6011" s="334">
        <v>0</v>
      </c>
      <c r="Q6011" s="334">
        <v>0</v>
      </c>
      <c r="R6011" s="334">
        <v>0</v>
      </c>
      <c r="S6011" s="334">
        <v>0</v>
      </c>
      <c r="T6011" s="334">
        <v>0</v>
      </c>
      <c r="U6011" s="334">
        <v>0</v>
      </c>
      <c r="V6011" s="334">
        <v>0</v>
      </c>
      <c r="W6011" s="334">
        <v>0</v>
      </c>
      <c r="X6011" s="334">
        <v>0</v>
      </c>
      <c r="Y6011" s="334">
        <v>0</v>
      </c>
      <c r="Z6011" s="334">
        <v>0</v>
      </c>
      <c r="AA6011" s="334">
        <v>0</v>
      </c>
      <c r="AB6011" s="334">
        <v>0</v>
      </c>
      <c r="AD6011" s="334">
        <v>9</v>
      </c>
      <c r="AE6011" s="334">
        <f t="shared" si="937"/>
        <v>9</v>
      </c>
      <c r="AF6011" s="334">
        <f t="shared" si="938"/>
        <v>9</v>
      </c>
      <c r="AG6011" s="340">
        <f t="shared" si="939"/>
        <v>0</v>
      </c>
      <c r="AI6011" s="340">
        <f t="shared" si="943"/>
        <v>0</v>
      </c>
      <c r="AJ6011" s="340">
        <f t="shared" si="943"/>
        <v>9</v>
      </c>
      <c r="AK6011" s="340">
        <f t="shared" si="943"/>
        <v>0</v>
      </c>
      <c r="AL6011" s="340">
        <f t="shared" si="943"/>
        <v>0</v>
      </c>
      <c r="AM6011" s="340">
        <f t="shared" si="943"/>
        <v>0</v>
      </c>
    </row>
    <row r="6012" spans="1:39" x14ac:dyDescent="0.35">
      <c r="A6012" s="337">
        <v>27925</v>
      </c>
      <c r="B6012" s="338">
        <f t="shared" si="934"/>
        <v>1976</v>
      </c>
      <c r="C6012" s="338">
        <f t="shared" si="935"/>
        <v>6</v>
      </c>
      <c r="D6012" s="338">
        <f t="shared" si="936"/>
        <v>14</v>
      </c>
      <c r="E6012" s="334">
        <v>0</v>
      </c>
      <c r="F6012" s="334">
        <v>0</v>
      </c>
      <c r="G6012" s="334">
        <v>0</v>
      </c>
      <c r="H6012" s="334">
        <v>0</v>
      </c>
      <c r="I6012" s="334">
        <v>0</v>
      </c>
      <c r="J6012" s="334">
        <v>0</v>
      </c>
      <c r="K6012" s="334">
        <v>0</v>
      </c>
      <c r="L6012" s="334">
        <v>0</v>
      </c>
      <c r="M6012" s="334">
        <v>0</v>
      </c>
      <c r="N6012" s="334">
        <v>0</v>
      </c>
      <c r="O6012" s="334">
        <v>0</v>
      </c>
      <c r="P6012" s="334">
        <v>0</v>
      </c>
      <c r="Q6012" s="334">
        <v>0</v>
      </c>
      <c r="R6012" s="334">
        <v>0</v>
      </c>
      <c r="S6012" s="334">
        <v>0</v>
      </c>
      <c r="T6012" s="334">
        <v>0</v>
      </c>
      <c r="U6012" s="334">
        <v>0</v>
      </c>
      <c r="V6012" s="334">
        <v>0</v>
      </c>
      <c r="W6012" s="334">
        <v>0</v>
      </c>
      <c r="X6012" s="334">
        <v>0</v>
      </c>
      <c r="Y6012" s="334">
        <v>0</v>
      </c>
      <c r="Z6012" s="334">
        <v>0</v>
      </c>
      <c r="AA6012" s="334">
        <v>0</v>
      </c>
      <c r="AB6012" s="334">
        <v>0</v>
      </c>
      <c r="AD6012" s="334">
        <v>0</v>
      </c>
      <c r="AE6012" s="334">
        <f t="shared" si="937"/>
        <v>0</v>
      </c>
      <c r="AF6012" s="334">
        <f t="shared" si="938"/>
        <v>0</v>
      </c>
      <c r="AG6012" s="340">
        <f t="shared" si="939"/>
        <v>0</v>
      </c>
      <c r="AI6012" s="340">
        <f t="shared" si="943"/>
        <v>0</v>
      </c>
      <c r="AJ6012" s="340">
        <f t="shared" si="943"/>
        <v>0</v>
      </c>
      <c r="AK6012" s="340">
        <f t="shared" si="943"/>
        <v>0</v>
      </c>
      <c r="AL6012" s="340">
        <f t="shared" si="943"/>
        <v>0</v>
      </c>
      <c r="AM6012" s="340">
        <f t="shared" si="943"/>
        <v>0</v>
      </c>
    </row>
    <row r="6013" spans="1:39" x14ac:dyDescent="0.35">
      <c r="A6013" s="337">
        <v>27926</v>
      </c>
      <c r="B6013" s="338">
        <f t="shared" si="934"/>
        <v>1976</v>
      </c>
      <c r="C6013" s="338">
        <f t="shared" si="935"/>
        <v>6</v>
      </c>
      <c r="D6013" s="338">
        <f t="shared" si="936"/>
        <v>15</v>
      </c>
      <c r="E6013" s="334">
        <v>0</v>
      </c>
      <c r="F6013" s="334">
        <v>0</v>
      </c>
      <c r="G6013" s="334">
        <v>0</v>
      </c>
      <c r="H6013" s="334">
        <v>0</v>
      </c>
      <c r="I6013" s="334">
        <v>0</v>
      </c>
      <c r="J6013" s="334">
        <v>0</v>
      </c>
      <c r="K6013" s="334">
        <v>0</v>
      </c>
      <c r="L6013" s="334">
        <v>0</v>
      </c>
      <c r="M6013" s="334">
        <v>0</v>
      </c>
      <c r="N6013" s="334">
        <v>0</v>
      </c>
      <c r="O6013" s="334">
        <v>0</v>
      </c>
      <c r="P6013" s="334">
        <v>0</v>
      </c>
      <c r="Q6013" s="334">
        <v>0</v>
      </c>
      <c r="R6013" s="334">
        <v>0</v>
      </c>
      <c r="S6013" s="334">
        <v>0</v>
      </c>
      <c r="T6013" s="334">
        <v>0</v>
      </c>
      <c r="U6013" s="334">
        <v>0</v>
      </c>
      <c r="V6013" s="334">
        <v>0</v>
      </c>
      <c r="W6013" s="334">
        <v>0</v>
      </c>
      <c r="X6013" s="334">
        <v>0</v>
      </c>
      <c r="Y6013" s="334">
        <v>0</v>
      </c>
      <c r="Z6013" s="334">
        <v>0</v>
      </c>
      <c r="AA6013" s="334">
        <v>1</v>
      </c>
      <c r="AB6013" s="334">
        <v>1.3</v>
      </c>
      <c r="AD6013" s="334">
        <v>2.2999999999999998</v>
      </c>
      <c r="AE6013" s="334">
        <f t="shared" si="937"/>
        <v>2.2999999999999998</v>
      </c>
      <c r="AF6013" s="334">
        <f t="shared" si="938"/>
        <v>2.2999999999999998</v>
      </c>
      <c r="AG6013" s="340">
        <f t="shared" si="939"/>
        <v>0</v>
      </c>
      <c r="AI6013" s="340">
        <f t="shared" si="943"/>
        <v>0</v>
      </c>
      <c r="AJ6013" s="340">
        <f t="shared" si="943"/>
        <v>2.2999999999999998</v>
      </c>
      <c r="AK6013" s="340">
        <f t="shared" si="943"/>
        <v>0</v>
      </c>
      <c r="AL6013" s="340">
        <f t="shared" si="943"/>
        <v>0</v>
      </c>
      <c r="AM6013" s="340">
        <f t="shared" si="943"/>
        <v>0</v>
      </c>
    </row>
    <row r="6014" spans="1:39" x14ac:dyDescent="0.35">
      <c r="A6014" s="337">
        <v>27927</v>
      </c>
      <c r="B6014" s="338">
        <f t="shared" si="934"/>
        <v>1976</v>
      </c>
      <c r="C6014" s="338">
        <f t="shared" si="935"/>
        <v>6</v>
      </c>
      <c r="D6014" s="338">
        <f t="shared" si="936"/>
        <v>16</v>
      </c>
      <c r="E6014" s="334">
        <v>0.3</v>
      </c>
      <c r="F6014" s="334">
        <v>2.5</v>
      </c>
      <c r="G6014" s="334">
        <v>4.0999999999999996</v>
      </c>
      <c r="H6014" s="334">
        <v>3.6</v>
      </c>
      <c r="I6014" s="334">
        <v>2</v>
      </c>
      <c r="J6014" s="334">
        <v>2.5</v>
      </c>
      <c r="K6014" s="334">
        <v>1.3</v>
      </c>
      <c r="L6014" s="334">
        <v>2.5</v>
      </c>
      <c r="M6014" s="334">
        <v>1</v>
      </c>
      <c r="N6014" s="334">
        <v>0.8</v>
      </c>
      <c r="O6014" s="334">
        <v>0.5</v>
      </c>
      <c r="P6014" s="334">
        <v>0.5</v>
      </c>
      <c r="Q6014" s="334">
        <v>0.5</v>
      </c>
      <c r="R6014" s="334">
        <v>0.5</v>
      </c>
      <c r="S6014" s="334">
        <v>0</v>
      </c>
      <c r="T6014" s="334">
        <v>0</v>
      </c>
      <c r="U6014" s="334">
        <v>0.5</v>
      </c>
      <c r="V6014" s="334">
        <v>0</v>
      </c>
      <c r="W6014" s="334">
        <v>0</v>
      </c>
      <c r="X6014" s="334">
        <v>0</v>
      </c>
      <c r="Y6014" s="334">
        <v>0</v>
      </c>
      <c r="Z6014" s="334">
        <v>0</v>
      </c>
      <c r="AA6014" s="334">
        <v>0</v>
      </c>
      <c r="AB6014" s="334">
        <v>0</v>
      </c>
      <c r="AD6014" s="334">
        <v>23.1</v>
      </c>
      <c r="AE6014" s="334">
        <f t="shared" si="937"/>
        <v>23.1</v>
      </c>
      <c r="AF6014" s="334">
        <f t="shared" si="938"/>
        <v>23.1</v>
      </c>
      <c r="AG6014" s="340">
        <f t="shared" si="939"/>
        <v>0</v>
      </c>
      <c r="AI6014" s="340">
        <f t="shared" si="943"/>
        <v>0</v>
      </c>
      <c r="AJ6014" s="340">
        <f t="shared" si="943"/>
        <v>23.1</v>
      </c>
      <c r="AK6014" s="340">
        <f t="shared" si="943"/>
        <v>0</v>
      </c>
      <c r="AL6014" s="340">
        <f t="shared" si="943"/>
        <v>0</v>
      </c>
      <c r="AM6014" s="340">
        <f t="shared" si="943"/>
        <v>0</v>
      </c>
    </row>
    <row r="6015" spans="1:39" x14ac:dyDescent="0.35">
      <c r="A6015" s="337">
        <v>27928</v>
      </c>
      <c r="B6015" s="338">
        <f t="shared" si="934"/>
        <v>1976</v>
      </c>
      <c r="C6015" s="338">
        <f t="shared" si="935"/>
        <v>6</v>
      </c>
      <c r="D6015" s="338">
        <f t="shared" si="936"/>
        <v>17</v>
      </c>
      <c r="E6015" s="334">
        <v>0</v>
      </c>
      <c r="F6015" s="334">
        <v>0</v>
      </c>
      <c r="G6015" s="334">
        <v>0</v>
      </c>
      <c r="H6015" s="334">
        <v>0</v>
      </c>
      <c r="I6015" s="334">
        <v>0</v>
      </c>
      <c r="J6015" s="334">
        <v>0</v>
      </c>
      <c r="K6015" s="334">
        <v>0</v>
      </c>
      <c r="L6015" s="334">
        <v>0</v>
      </c>
      <c r="M6015" s="334">
        <v>0</v>
      </c>
      <c r="N6015" s="334">
        <v>0</v>
      </c>
      <c r="O6015" s="334">
        <v>0</v>
      </c>
      <c r="P6015" s="334">
        <v>0</v>
      </c>
      <c r="Q6015" s="334">
        <v>0</v>
      </c>
      <c r="R6015" s="334">
        <v>0</v>
      </c>
      <c r="S6015" s="334">
        <v>0</v>
      </c>
      <c r="T6015" s="334">
        <v>0</v>
      </c>
      <c r="U6015" s="334">
        <v>0</v>
      </c>
      <c r="V6015" s="334">
        <v>0</v>
      </c>
      <c r="W6015" s="334">
        <v>0</v>
      </c>
      <c r="X6015" s="334">
        <v>0</v>
      </c>
      <c r="Y6015" s="334">
        <v>0</v>
      </c>
      <c r="Z6015" s="334">
        <v>0</v>
      </c>
      <c r="AA6015" s="334">
        <v>0</v>
      </c>
      <c r="AB6015" s="334">
        <v>0</v>
      </c>
      <c r="AD6015" s="334">
        <v>0</v>
      </c>
      <c r="AE6015" s="334">
        <f t="shared" si="937"/>
        <v>0</v>
      </c>
      <c r="AF6015" s="334">
        <f t="shared" si="938"/>
        <v>0</v>
      </c>
      <c r="AG6015" s="340">
        <f t="shared" si="939"/>
        <v>0</v>
      </c>
      <c r="AI6015" s="340">
        <f t="shared" si="943"/>
        <v>0</v>
      </c>
      <c r="AJ6015" s="340">
        <f t="shared" si="943"/>
        <v>0</v>
      </c>
      <c r="AK6015" s="340">
        <f t="shared" si="943"/>
        <v>0</v>
      </c>
      <c r="AL6015" s="340">
        <f t="shared" si="943"/>
        <v>0</v>
      </c>
      <c r="AM6015" s="340">
        <f t="shared" si="943"/>
        <v>0</v>
      </c>
    </row>
    <row r="6016" spans="1:39" x14ac:dyDescent="0.35">
      <c r="A6016" s="337">
        <v>27929</v>
      </c>
      <c r="B6016" s="338">
        <f t="shared" si="934"/>
        <v>1976</v>
      </c>
      <c r="C6016" s="338">
        <f t="shared" si="935"/>
        <v>6</v>
      </c>
      <c r="D6016" s="338">
        <f t="shared" si="936"/>
        <v>18</v>
      </c>
      <c r="E6016" s="334">
        <v>0</v>
      </c>
      <c r="F6016" s="334">
        <v>0</v>
      </c>
      <c r="G6016" s="334">
        <v>0</v>
      </c>
      <c r="H6016" s="334">
        <v>0</v>
      </c>
      <c r="I6016" s="334">
        <v>0</v>
      </c>
      <c r="J6016" s="334">
        <v>0</v>
      </c>
      <c r="K6016" s="334">
        <v>0</v>
      </c>
      <c r="L6016" s="334">
        <v>0</v>
      </c>
      <c r="M6016" s="334">
        <v>0</v>
      </c>
      <c r="N6016" s="334">
        <v>0</v>
      </c>
      <c r="O6016" s="334">
        <v>0</v>
      </c>
      <c r="P6016" s="334">
        <v>0</v>
      </c>
      <c r="Q6016" s="334">
        <v>0</v>
      </c>
      <c r="R6016" s="334">
        <v>0</v>
      </c>
      <c r="S6016" s="334">
        <v>0</v>
      </c>
      <c r="T6016" s="334">
        <v>0</v>
      </c>
      <c r="U6016" s="334">
        <v>0</v>
      </c>
      <c r="V6016" s="334">
        <v>0</v>
      </c>
      <c r="W6016" s="334">
        <v>0</v>
      </c>
      <c r="X6016" s="334">
        <v>0</v>
      </c>
      <c r="Y6016" s="334">
        <v>0</v>
      </c>
      <c r="Z6016" s="334">
        <v>0</v>
      </c>
      <c r="AA6016" s="334">
        <v>0</v>
      </c>
      <c r="AB6016" s="334">
        <v>0</v>
      </c>
      <c r="AD6016" s="334">
        <v>0</v>
      </c>
      <c r="AE6016" s="334">
        <f t="shared" si="937"/>
        <v>0</v>
      </c>
      <c r="AF6016" s="334">
        <f t="shared" si="938"/>
        <v>0</v>
      </c>
      <c r="AG6016" s="340">
        <f t="shared" si="939"/>
        <v>0</v>
      </c>
      <c r="AI6016" s="340">
        <f t="shared" si="943"/>
        <v>0</v>
      </c>
      <c r="AJ6016" s="340">
        <f t="shared" si="943"/>
        <v>0</v>
      </c>
      <c r="AK6016" s="340">
        <f t="shared" si="943"/>
        <v>0</v>
      </c>
      <c r="AL6016" s="340">
        <f t="shared" si="943"/>
        <v>0</v>
      </c>
      <c r="AM6016" s="340">
        <f t="shared" si="943"/>
        <v>0</v>
      </c>
    </row>
    <row r="6017" spans="1:39" x14ac:dyDescent="0.35">
      <c r="A6017" s="337">
        <v>27930</v>
      </c>
      <c r="B6017" s="338">
        <f t="shared" si="934"/>
        <v>1976</v>
      </c>
      <c r="C6017" s="338">
        <f t="shared" si="935"/>
        <v>6</v>
      </c>
      <c r="D6017" s="338">
        <f t="shared" si="936"/>
        <v>19</v>
      </c>
      <c r="E6017" s="334">
        <v>0</v>
      </c>
      <c r="F6017" s="334">
        <v>0</v>
      </c>
      <c r="G6017" s="334">
        <v>0</v>
      </c>
      <c r="H6017" s="334">
        <v>0</v>
      </c>
      <c r="I6017" s="334">
        <v>0</v>
      </c>
      <c r="J6017" s="334">
        <v>0</v>
      </c>
      <c r="K6017" s="334">
        <v>0</v>
      </c>
      <c r="L6017" s="334">
        <v>0</v>
      </c>
      <c r="M6017" s="334">
        <v>0</v>
      </c>
      <c r="N6017" s="334">
        <v>0</v>
      </c>
      <c r="O6017" s="334">
        <v>0</v>
      </c>
      <c r="P6017" s="334">
        <v>0</v>
      </c>
      <c r="Q6017" s="334">
        <v>0</v>
      </c>
      <c r="R6017" s="334">
        <v>0</v>
      </c>
      <c r="S6017" s="334">
        <v>0</v>
      </c>
      <c r="T6017" s="334">
        <v>0</v>
      </c>
      <c r="U6017" s="334">
        <v>0</v>
      </c>
      <c r="V6017" s="334">
        <v>0</v>
      </c>
      <c r="W6017" s="334">
        <v>0</v>
      </c>
      <c r="X6017" s="334">
        <v>0</v>
      </c>
      <c r="Y6017" s="334">
        <v>0</v>
      </c>
      <c r="Z6017" s="334">
        <v>0</v>
      </c>
      <c r="AA6017" s="334">
        <v>0</v>
      </c>
      <c r="AB6017" s="334">
        <v>0</v>
      </c>
      <c r="AD6017" s="334">
        <v>0</v>
      </c>
      <c r="AE6017" s="334">
        <f t="shared" si="937"/>
        <v>0</v>
      </c>
      <c r="AF6017" s="334">
        <f t="shared" si="938"/>
        <v>0</v>
      </c>
      <c r="AG6017" s="340">
        <f t="shared" si="939"/>
        <v>0</v>
      </c>
      <c r="AI6017" s="340">
        <f t="shared" si="943"/>
        <v>0</v>
      </c>
      <c r="AJ6017" s="340">
        <f t="shared" si="943"/>
        <v>0</v>
      </c>
      <c r="AK6017" s="340">
        <f t="shared" si="943"/>
        <v>0</v>
      </c>
      <c r="AL6017" s="340">
        <f t="shared" si="943"/>
        <v>0</v>
      </c>
      <c r="AM6017" s="340">
        <f t="shared" si="943"/>
        <v>0</v>
      </c>
    </row>
    <row r="6018" spans="1:39" x14ac:dyDescent="0.35">
      <c r="A6018" s="337">
        <v>27931</v>
      </c>
      <c r="B6018" s="338">
        <f t="shared" si="934"/>
        <v>1976</v>
      </c>
      <c r="C6018" s="338">
        <f t="shared" si="935"/>
        <v>6</v>
      </c>
      <c r="D6018" s="338">
        <f t="shared" si="936"/>
        <v>20</v>
      </c>
      <c r="E6018" s="334">
        <v>0</v>
      </c>
      <c r="F6018" s="334">
        <v>0</v>
      </c>
      <c r="G6018" s="334">
        <v>0</v>
      </c>
      <c r="H6018" s="334">
        <v>0</v>
      </c>
      <c r="I6018" s="334">
        <v>0</v>
      </c>
      <c r="J6018" s="334">
        <v>0</v>
      </c>
      <c r="K6018" s="334">
        <v>0</v>
      </c>
      <c r="L6018" s="334">
        <v>0</v>
      </c>
      <c r="M6018" s="334">
        <v>0</v>
      </c>
      <c r="N6018" s="334">
        <v>0</v>
      </c>
      <c r="O6018" s="334">
        <v>0</v>
      </c>
      <c r="P6018" s="334">
        <v>0</v>
      </c>
      <c r="Q6018" s="334">
        <v>0</v>
      </c>
      <c r="R6018" s="334">
        <v>0</v>
      </c>
      <c r="S6018" s="334">
        <v>0</v>
      </c>
      <c r="T6018" s="334">
        <v>0</v>
      </c>
      <c r="U6018" s="334">
        <v>0</v>
      </c>
      <c r="V6018" s="334">
        <v>0</v>
      </c>
      <c r="W6018" s="334">
        <v>0</v>
      </c>
      <c r="X6018" s="334">
        <v>0</v>
      </c>
      <c r="Y6018" s="334">
        <v>0</v>
      </c>
      <c r="Z6018" s="334">
        <v>0</v>
      </c>
      <c r="AA6018" s="334">
        <v>0</v>
      </c>
      <c r="AB6018" s="334">
        <v>0</v>
      </c>
      <c r="AD6018" s="334">
        <v>0</v>
      </c>
      <c r="AE6018" s="334">
        <f t="shared" si="937"/>
        <v>0</v>
      </c>
      <c r="AF6018" s="334">
        <f t="shared" si="938"/>
        <v>0</v>
      </c>
      <c r="AG6018" s="340">
        <f t="shared" si="939"/>
        <v>0</v>
      </c>
      <c r="AI6018" s="340">
        <f t="shared" si="943"/>
        <v>0</v>
      </c>
      <c r="AJ6018" s="340">
        <f t="shared" si="943"/>
        <v>0</v>
      </c>
      <c r="AK6018" s="340">
        <f t="shared" si="943"/>
        <v>0</v>
      </c>
      <c r="AL6018" s="340">
        <f t="shared" si="943"/>
        <v>0</v>
      </c>
      <c r="AM6018" s="340">
        <f t="shared" si="943"/>
        <v>0</v>
      </c>
    </row>
    <row r="6019" spans="1:39" x14ac:dyDescent="0.35">
      <c r="A6019" s="337">
        <v>27932</v>
      </c>
      <c r="B6019" s="338">
        <f t="shared" si="934"/>
        <v>1976</v>
      </c>
      <c r="C6019" s="338">
        <f t="shared" si="935"/>
        <v>6</v>
      </c>
      <c r="D6019" s="338">
        <f t="shared" si="936"/>
        <v>21</v>
      </c>
      <c r="E6019" s="334">
        <v>0</v>
      </c>
      <c r="F6019" s="334">
        <v>0</v>
      </c>
      <c r="G6019" s="334">
        <v>0</v>
      </c>
      <c r="H6019" s="334">
        <v>0</v>
      </c>
      <c r="I6019" s="334">
        <v>0</v>
      </c>
      <c r="J6019" s="334">
        <v>0</v>
      </c>
      <c r="K6019" s="334">
        <v>0</v>
      </c>
      <c r="L6019" s="334">
        <v>0</v>
      </c>
      <c r="M6019" s="334">
        <v>0</v>
      </c>
      <c r="N6019" s="334">
        <v>0</v>
      </c>
      <c r="O6019" s="334">
        <v>0</v>
      </c>
      <c r="P6019" s="334">
        <v>0</v>
      </c>
      <c r="Q6019" s="334">
        <v>0</v>
      </c>
      <c r="R6019" s="334">
        <v>0</v>
      </c>
      <c r="S6019" s="334">
        <v>0.4</v>
      </c>
      <c r="T6019" s="334">
        <v>0.4</v>
      </c>
      <c r="U6019" s="334">
        <v>0.4</v>
      </c>
      <c r="V6019" s="334">
        <v>0.4</v>
      </c>
      <c r="W6019" s="334">
        <v>0.5</v>
      </c>
      <c r="X6019" s="334">
        <v>0.4</v>
      </c>
      <c r="Y6019" s="334">
        <v>0.4</v>
      </c>
      <c r="Z6019" s="334">
        <v>0.4</v>
      </c>
      <c r="AA6019" s="334">
        <v>0.4</v>
      </c>
      <c r="AB6019" s="334">
        <v>0.4</v>
      </c>
      <c r="AD6019" s="334">
        <v>4.0999999999999996</v>
      </c>
      <c r="AE6019" s="334">
        <f t="shared" si="937"/>
        <v>4.0999999999999996</v>
      </c>
      <c r="AF6019" s="334">
        <f t="shared" si="938"/>
        <v>4.0999999999999996</v>
      </c>
      <c r="AG6019" s="340">
        <f t="shared" si="939"/>
        <v>0</v>
      </c>
      <c r="AI6019" s="340">
        <f t="shared" si="943"/>
        <v>0</v>
      </c>
      <c r="AJ6019" s="340">
        <f t="shared" si="943"/>
        <v>4.0999999999999996</v>
      </c>
      <c r="AK6019" s="340">
        <f t="shared" si="943"/>
        <v>0</v>
      </c>
      <c r="AL6019" s="340">
        <f t="shared" si="943"/>
        <v>0</v>
      </c>
      <c r="AM6019" s="340">
        <f t="shared" si="943"/>
        <v>0</v>
      </c>
    </row>
    <row r="6020" spans="1:39" x14ac:dyDescent="0.35">
      <c r="A6020" s="337">
        <v>27933</v>
      </c>
      <c r="B6020" s="338">
        <f t="shared" ref="B6020:B6083" si="944">YEAR(A6020)</f>
        <v>1976</v>
      </c>
      <c r="C6020" s="338">
        <f t="shared" ref="C6020:C6083" si="945">MONTH(A6020)</f>
        <v>6</v>
      </c>
      <c r="D6020" s="338">
        <f t="shared" ref="D6020:D6083" si="946">DAY(A6020)</f>
        <v>22</v>
      </c>
      <c r="E6020" s="334">
        <v>0</v>
      </c>
      <c r="F6020" s="334">
        <v>0</v>
      </c>
      <c r="G6020" s="334">
        <v>2.5</v>
      </c>
      <c r="H6020" s="334">
        <v>0.8</v>
      </c>
      <c r="I6020" s="334">
        <v>1</v>
      </c>
      <c r="J6020" s="334">
        <v>0.5</v>
      </c>
      <c r="K6020" s="334">
        <v>0</v>
      </c>
      <c r="L6020" s="334">
        <v>0</v>
      </c>
      <c r="M6020" s="334">
        <v>0</v>
      </c>
      <c r="N6020" s="334">
        <v>0</v>
      </c>
      <c r="O6020" s="334">
        <v>0</v>
      </c>
      <c r="P6020" s="334">
        <v>0</v>
      </c>
      <c r="Q6020" s="334">
        <v>0</v>
      </c>
      <c r="R6020" s="334">
        <v>0</v>
      </c>
      <c r="S6020" s="334">
        <v>0</v>
      </c>
      <c r="T6020" s="334">
        <v>0</v>
      </c>
      <c r="U6020" s="334">
        <v>0</v>
      </c>
      <c r="V6020" s="334">
        <v>0</v>
      </c>
      <c r="W6020" s="334">
        <v>0</v>
      </c>
      <c r="X6020" s="334">
        <v>0</v>
      </c>
      <c r="Y6020" s="334">
        <v>0</v>
      </c>
      <c r="Z6020" s="334">
        <v>0</v>
      </c>
      <c r="AA6020" s="334">
        <v>0</v>
      </c>
      <c r="AB6020" s="334">
        <v>0</v>
      </c>
      <c r="AD6020" s="334">
        <v>4.8</v>
      </c>
      <c r="AE6020" s="334">
        <f t="shared" ref="AE6020:AE6083" si="947">AD6020</f>
        <v>4.8</v>
      </c>
      <c r="AF6020" s="334">
        <f t="shared" ref="AF6020:AF6083" si="948">SUM(E6020:AB6020)</f>
        <v>4.8</v>
      </c>
      <c r="AG6020" s="340">
        <f t="shared" ref="AG6020:AG6083" si="949">ABS(AF6020-AE6020)</f>
        <v>0</v>
      </c>
      <c r="AI6020" s="340">
        <f t="shared" ref="AI6020:AM6035" si="950">IF($C6020=AI$1,$AF6020,0)</f>
        <v>0</v>
      </c>
      <c r="AJ6020" s="340">
        <f t="shared" si="950"/>
        <v>4.8</v>
      </c>
      <c r="AK6020" s="340">
        <f t="shared" si="950"/>
        <v>0</v>
      </c>
      <c r="AL6020" s="340">
        <f t="shared" si="950"/>
        <v>0</v>
      </c>
      <c r="AM6020" s="340">
        <f t="shared" si="950"/>
        <v>0</v>
      </c>
    </row>
    <row r="6021" spans="1:39" x14ac:dyDescent="0.35">
      <c r="A6021" s="337">
        <v>27934</v>
      </c>
      <c r="B6021" s="338">
        <f t="shared" si="944"/>
        <v>1976</v>
      </c>
      <c r="C6021" s="338">
        <f t="shared" si="945"/>
        <v>6</v>
      </c>
      <c r="D6021" s="338">
        <f t="shared" si="946"/>
        <v>23</v>
      </c>
      <c r="E6021" s="334">
        <v>0</v>
      </c>
      <c r="F6021" s="334">
        <v>0</v>
      </c>
      <c r="G6021" s="334">
        <v>0</v>
      </c>
      <c r="H6021" s="334">
        <v>0</v>
      </c>
      <c r="I6021" s="334">
        <v>0</v>
      </c>
      <c r="J6021" s="334">
        <v>0</v>
      </c>
      <c r="K6021" s="334">
        <v>0</v>
      </c>
      <c r="L6021" s="334">
        <v>0</v>
      </c>
      <c r="M6021" s="334">
        <v>0</v>
      </c>
      <c r="N6021" s="334">
        <v>0</v>
      </c>
      <c r="O6021" s="334">
        <v>0</v>
      </c>
      <c r="P6021" s="334">
        <v>0</v>
      </c>
      <c r="Q6021" s="334">
        <v>0</v>
      </c>
      <c r="R6021" s="334">
        <v>0</v>
      </c>
      <c r="S6021" s="334">
        <v>0</v>
      </c>
      <c r="T6021" s="334">
        <v>0</v>
      </c>
      <c r="U6021" s="334">
        <v>0</v>
      </c>
      <c r="V6021" s="334">
        <v>0</v>
      </c>
      <c r="W6021" s="334">
        <v>0</v>
      </c>
      <c r="X6021" s="334">
        <v>0</v>
      </c>
      <c r="Y6021" s="334">
        <v>0</v>
      </c>
      <c r="Z6021" s="334">
        <v>0</v>
      </c>
      <c r="AA6021" s="334">
        <v>0</v>
      </c>
      <c r="AB6021" s="334">
        <v>0</v>
      </c>
      <c r="AD6021" s="334">
        <v>0</v>
      </c>
      <c r="AE6021" s="334">
        <f t="shared" si="947"/>
        <v>0</v>
      </c>
      <c r="AF6021" s="334">
        <f t="shared" si="948"/>
        <v>0</v>
      </c>
      <c r="AG6021" s="340">
        <f t="shared" si="949"/>
        <v>0</v>
      </c>
      <c r="AI6021" s="340">
        <f t="shared" si="950"/>
        <v>0</v>
      </c>
      <c r="AJ6021" s="340">
        <f t="shared" si="950"/>
        <v>0</v>
      </c>
      <c r="AK6021" s="340">
        <f t="shared" si="950"/>
        <v>0</v>
      </c>
      <c r="AL6021" s="340">
        <f t="shared" si="950"/>
        <v>0</v>
      </c>
      <c r="AM6021" s="340">
        <f t="shared" si="950"/>
        <v>0</v>
      </c>
    </row>
    <row r="6022" spans="1:39" x14ac:dyDescent="0.35">
      <c r="A6022" s="337">
        <v>27935</v>
      </c>
      <c r="B6022" s="338">
        <f t="shared" si="944"/>
        <v>1976</v>
      </c>
      <c r="C6022" s="338">
        <f t="shared" si="945"/>
        <v>6</v>
      </c>
      <c r="D6022" s="338">
        <f t="shared" si="946"/>
        <v>24</v>
      </c>
      <c r="E6022" s="334">
        <v>0</v>
      </c>
      <c r="F6022" s="334">
        <v>0</v>
      </c>
      <c r="G6022" s="334">
        <v>0</v>
      </c>
      <c r="H6022" s="334">
        <v>0</v>
      </c>
      <c r="I6022" s="334">
        <v>0</v>
      </c>
      <c r="J6022" s="334">
        <v>0</v>
      </c>
      <c r="K6022" s="334">
        <v>0</v>
      </c>
      <c r="L6022" s="334">
        <v>0</v>
      </c>
      <c r="M6022" s="334">
        <v>0</v>
      </c>
      <c r="N6022" s="334">
        <v>0</v>
      </c>
      <c r="O6022" s="334">
        <v>0</v>
      </c>
      <c r="P6022" s="334">
        <v>0</v>
      </c>
      <c r="Q6022" s="334">
        <v>0</v>
      </c>
      <c r="R6022" s="334">
        <v>0.5</v>
      </c>
      <c r="S6022" s="334">
        <v>0</v>
      </c>
      <c r="T6022" s="334">
        <v>0</v>
      </c>
      <c r="U6022" s="334">
        <v>0</v>
      </c>
      <c r="V6022" s="334">
        <v>0</v>
      </c>
      <c r="W6022" s="334">
        <v>0.3</v>
      </c>
      <c r="X6022" s="334">
        <v>0</v>
      </c>
      <c r="Y6022" s="334">
        <v>0</v>
      </c>
      <c r="Z6022" s="334">
        <v>0.3</v>
      </c>
      <c r="AA6022" s="334">
        <v>0.4</v>
      </c>
      <c r="AB6022" s="334">
        <v>0.3</v>
      </c>
      <c r="AD6022" s="334">
        <v>1.8</v>
      </c>
      <c r="AE6022" s="334">
        <f t="shared" si="947"/>
        <v>1.8</v>
      </c>
      <c r="AF6022" s="334">
        <f t="shared" si="948"/>
        <v>1.8</v>
      </c>
      <c r="AG6022" s="340">
        <f t="shared" si="949"/>
        <v>0</v>
      </c>
      <c r="AI6022" s="340">
        <f t="shared" si="950"/>
        <v>0</v>
      </c>
      <c r="AJ6022" s="340">
        <f t="shared" si="950"/>
        <v>1.8</v>
      </c>
      <c r="AK6022" s="340">
        <f t="shared" si="950"/>
        <v>0</v>
      </c>
      <c r="AL6022" s="340">
        <f t="shared" si="950"/>
        <v>0</v>
      </c>
      <c r="AM6022" s="340">
        <f t="shared" si="950"/>
        <v>0</v>
      </c>
    </row>
    <row r="6023" spans="1:39" x14ac:dyDescent="0.35">
      <c r="A6023" s="337">
        <v>27936</v>
      </c>
      <c r="B6023" s="338">
        <f t="shared" si="944"/>
        <v>1976</v>
      </c>
      <c r="C6023" s="338">
        <f t="shared" si="945"/>
        <v>6</v>
      </c>
      <c r="D6023" s="338">
        <f t="shared" si="946"/>
        <v>25</v>
      </c>
      <c r="E6023" s="334">
        <v>1.5</v>
      </c>
      <c r="F6023" s="334">
        <v>1.8</v>
      </c>
      <c r="G6023" s="334">
        <v>1</v>
      </c>
      <c r="H6023" s="334">
        <v>0.3</v>
      </c>
      <c r="I6023" s="334">
        <v>0.3</v>
      </c>
      <c r="J6023" s="334">
        <v>0</v>
      </c>
      <c r="K6023" s="334">
        <v>0</v>
      </c>
      <c r="L6023" s="334">
        <v>0</v>
      </c>
      <c r="M6023" s="334">
        <v>0</v>
      </c>
      <c r="N6023" s="334">
        <v>0</v>
      </c>
      <c r="O6023" s="334">
        <v>0</v>
      </c>
      <c r="P6023" s="334">
        <v>0</v>
      </c>
      <c r="Q6023" s="334">
        <v>0</v>
      </c>
      <c r="R6023" s="334">
        <v>0</v>
      </c>
      <c r="S6023" s="334">
        <v>0</v>
      </c>
      <c r="T6023" s="334">
        <v>0</v>
      </c>
      <c r="U6023" s="334">
        <v>0</v>
      </c>
      <c r="V6023" s="334">
        <v>0</v>
      </c>
      <c r="W6023" s="334">
        <v>0</v>
      </c>
      <c r="X6023" s="334">
        <v>0</v>
      </c>
      <c r="Y6023" s="334">
        <v>0</v>
      </c>
      <c r="Z6023" s="334">
        <v>0</v>
      </c>
      <c r="AA6023" s="334">
        <v>0.3</v>
      </c>
      <c r="AB6023" s="334">
        <v>2.2999999999999998</v>
      </c>
      <c r="AD6023" s="334">
        <v>7.5</v>
      </c>
      <c r="AE6023" s="334">
        <f t="shared" si="947"/>
        <v>7.5</v>
      </c>
      <c r="AF6023" s="334">
        <f t="shared" si="948"/>
        <v>7.4999999999999991</v>
      </c>
      <c r="AG6023" s="340">
        <f t="shared" si="949"/>
        <v>8.8817841970012523E-16</v>
      </c>
      <c r="AI6023" s="340">
        <f t="shared" si="950"/>
        <v>0</v>
      </c>
      <c r="AJ6023" s="340">
        <f t="shared" si="950"/>
        <v>7.4999999999999991</v>
      </c>
      <c r="AK6023" s="340">
        <f t="shared" si="950"/>
        <v>0</v>
      </c>
      <c r="AL6023" s="340">
        <f t="shared" si="950"/>
        <v>0</v>
      </c>
      <c r="AM6023" s="340">
        <f t="shared" si="950"/>
        <v>0</v>
      </c>
    </row>
    <row r="6024" spans="1:39" x14ac:dyDescent="0.35">
      <c r="A6024" s="337">
        <v>27937</v>
      </c>
      <c r="B6024" s="338">
        <f t="shared" si="944"/>
        <v>1976</v>
      </c>
      <c r="C6024" s="338">
        <f t="shared" si="945"/>
        <v>6</v>
      </c>
      <c r="D6024" s="338">
        <f t="shared" si="946"/>
        <v>26</v>
      </c>
      <c r="E6024" s="334">
        <v>0</v>
      </c>
      <c r="F6024" s="334">
        <v>0</v>
      </c>
      <c r="G6024" s="334">
        <v>0.8</v>
      </c>
      <c r="H6024" s="334">
        <v>0</v>
      </c>
      <c r="I6024" s="334">
        <v>0</v>
      </c>
      <c r="J6024" s="334">
        <v>0</v>
      </c>
      <c r="K6024" s="334">
        <v>0</v>
      </c>
      <c r="L6024" s="334">
        <v>0</v>
      </c>
      <c r="M6024" s="334">
        <v>0</v>
      </c>
      <c r="N6024" s="334">
        <v>0</v>
      </c>
      <c r="O6024" s="334">
        <v>0</v>
      </c>
      <c r="P6024" s="334">
        <v>0</v>
      </c>
      <c r="Q6024" s="334">
        <v>0</v>
      </c>
      <c r="R6024" s="334">
        <v>0</v>
      </c>
      <c r="S6024" s="334">
        <v>0</v>
      </c>
      <c r="T6024" s="334">
        <v>0</v>
      </c>
      <c r="U6024" s="334">
        <v>0</v>
      </c>
      <c r="V6024" s="334">
        <v>0</v>
      </c>
      <c r="W6024" s="334">
        <v>0</v>
      </c>
      <c r="X6024" s="334">
        <v>0</v>
      </c>
      <c r="Y6024" s="334">
        <v>0</v>
      </c>
      <c r="Z6024" s="334">
        <v>0</v>
      </c>
      <c r="AA6024" s="334">
        <v>0</v>
      </c>
      <c r="AB6024" s="334">
        <v>0</v>
      </c>
      <c r="AD6024" s="334">
        <v>0.8</v>
      </c>
      <c r="AE6024" s="334">
        <f t="shared" si="947"/>
        <v>0.8</v>
      </c>
      <c r="AF6024" s="334">
        <f t="shared" si="948"/>
        <v>0.8</v>
      </c>
      <c r="AG6024" s="340">
        <f t="shared" si="949"/>
        <v>0</v>
      </c>
      <c r="AI6024" s="340">
        <f t="shared" si="950"/>
        <v>0</v>
      </c>
      <c r="AJ6024" s="340">
        <f t="shared" si="950"/>
        <v>0.8</v>
      </c>
      <c r="AK6024" s="340">
        <f t="shared" si="950"/>
        <v>0</v>
      </c>
      <c r="AL6024" s="340">
        <f t="shared" si="950"/>
        <v>0</v>
      </c>
      <c r="AM6024" s="340">
        <f t="shared" si="950"/>
        <v>0</v>
      </c>
    </row>
    <row r="6025" spans="1:39" x14ac:dyDescent="0.35">
      <c r="A6025" s="337">
        <v>27938</v>
      </c>
      <c r="B6025" s="338">
        <f t="shared" si="944"/>
        <v>1976</v>
      </c>
      <c r="C6025" s="338">
        <f t="shared" si="945"/>
        <v>6</v>
      </c>
      <c r="D6025" s="338">
        <f t="shared" si="946"/>
        <v>27</v>
      </c>
      <c r="E6025" s="334">
        <v>0.5</v>
      </c>
      <c r="F6025" s="334">
        <v>0.3</v>
      </c>
      <c r="G6025" s="334">
        <v>0.3</v>
      </c>
      <c r="H6025" s="334">
        <v>0</v>
      </c>
      <c r="I6025" s="334">
        <v>0</v>
      </c>
      <c r="J6025" s="334">
        <v>0</v>
      </c>
      <c r="K6025" s="334">
        <v>0</v>
      </c>
      <c r="L6025" s="334">
        <v>0</v>
      </c>
      <c r="M6025" s="334">
        <v>0</v>
      </c>
      <c r="N6025" s="334">
        <v>0</v>
      </c>
      <c r="O6025" s="334">
        <v>0</v>
      </c>
      <c r="P6025" s="334">
        <v>0</v>
      </c>
      <c r="Q6025" s="334">
        <v>0</v>
      </c>
      <c r="R6025" s="334">
        <v>0</v>
      </c>
      <c r="S6025" s="334">
        <v>0</v>
      </c>
      <c r="T6025" s="334">
        <v>0</v>
      </c>
      <c r="U6025" s="334">
        <v>0</v>
      </c>
      <c r="V6025" s="334">
        <v>0</v>
      </c>
      <c r="W6025" s="334">
        <v>0</v>
      </c>
      <c r="X6025" s="334">
        <v>0</v>
      </c>
      <c r="Y6025" s="334">
        <v>0</v>
      </c>
      <c r="Z6025" s="334">
        <v>0</v>
      </c>
      <c r="AA6025" s="334">
        <v>0</v>
      </c>
      <c r="AB6025" s="334">
        <v>0</v>
      </c>
      <c r="AD6025" s="334">
        <v>1.1000000000000001</v>
      </c>
      <c r="AE6025" s="334">
        <f t="shared" si="947"/>
        <v>1.1000000000000001</v>
      </c>
      <c r="AF6025" s="334">
        <f t="shared" si="948"/>
        <v>1.1000000000000001</v>
      </c>
      <c r="AG6025" s="340">
        <f t="shared" si="949"/>
        <v>0</v>
      </c>
      <c r="AI6025" s="340">
        <f t="shared" si="950"/>
        <v>0</v>
      </c>
      <c r="AJ6025" s="340">
        <f t="shared" si="950"/>
        <v>1.1000000000000001</v>
      </c>
      <c r="AK6025" s="340">
        <f t="shared" si="950"/>
        <v>0</v>
      </c>
      <c r="AL6025" s="340">
        <f t="shared" si="950"/>
        <v>0</v>
      </c>
      <c r="AM6025" s="340">
        <f t="shared" si="950"/>
        <v>0</v>
      </c>
    </row>
    <row r="6026" spans="1:39" x14ac:dyDescent="0.35">
      <c r="A6026" s="337">
        <v>27939</v>
      </c>
      <c r="B6026" s="338">
        <f t="shared" si="944"/>
        <v>1976</v>
      </c>
      <c r="C6026" s="338">
        <f t="shared" si="945"/>
        <v>6</v>
      </c>
      <c r="D6026" s="338">
        <f t="shared" si="946"/>
        <v>28</v>
      </c>
      <c r="E6026" s="334">
        <v>0</v>
      </c>
      <c r="F6026" s="334">
        <v>0</v>
      </c>
      <c r="G6026" s="334">
        <v>0</v>
      </c>
      <c r="H6026" s="334">
        <v>0</v>
      </c>
      <c r="I6026" s="334">
        <v>0</v>
      </c>
      <c r="J6026" s="334">
        <v>0</v>
      </c>
      <c r="K6026" s="334">
        <v>0</v>
      </c>
      <c r="L6026" s="334">
        <v>0</v>
      </c>
      <c r="M6026" s="334">
        <v>0</v>
      </c>
      <c r="N6026" s="334">
        <v>0</v>
      </c>
      <c r="O6026" s="334">
        <v>0</v>
      </c>
      <c r="P6026" s="334">
        <v>0</v>
      </c>
      <c r="Q6026" s="334">
        <v>0</v>
      </c>
      <c r="R6026" s="334">
        <v>0</v>
      </c>
      <c r="S6026" s="334">
        <v>0</v>
      </c>
      <c r="T6026" s="334">
        <v>0</v>
      </c>
      <c r="U6026" s="334">
        <v>0</v>
      </c>
      <c r="V6026" s="334">
        <v>0</v>
      </c>
      <c r="W6026" s="334">
        <v>0</v>
      </c>
      <c r="X6026" s="334">
        <v>0</v>
      </c>
      <c r="Y6026" s="334">
        <v>0</v>
      </c>
      <c r="Z6026" s="334">
        <v>0</v>
      </c>
      <c r="AA6026" s="334">
        <v>0</v>
      </c>
      <c r="AB6026" s="334">
        <v>0</v>
      </c>
      <c r="AD6026" s="334">
        <v>0</v>
      </c>
      <c r="AE6026" s="334">
        <f t="shared" si="947"/>
        <v>0</v>
      </c>
      <c r="AF6026" s="334">
        <f t="shared" si="948"/>
        <v>0</v>
      </c>
      <c r="AG6026" s="340">
        <f t="shared" si="949"/>
        <v>0</v>
      </c>
      <c r="AI6026" s="340">
        <f t="shared" si="950"/>
        <v>0</v>
      </c>
      <c r="AJ6026" s="340">
        <f t="shared" si="950"/>
        <v>0</v>
      </c>
      <c r="AK6026" s="340">
        <f t="shared" si="950"/>
        <v>0</v>
      </c>
      <c r="AL6026" s="340">
        <f t="shared" si="950"/>
        <v>0</v>
      </c>
      <c r="AM6026" s="340">
        <f t="shared" si="950"/>
        <v>0</v>
      </c>
    </row>
    <row r="6027" spans="1:39" x14ac:dyDescent="0.35">
      <c r="A6027" s="337">
        <v>27940</v>
      </c>
      <c r="B6027" s="338">
        <f t="shared" si="944"/>
        <v>1976</v>
      </c>
      <c r="C6027" s="338">
        <f t="shared" si="945"/>
        <v>6</v>
      </c>
      <c r="D6027" s="338">
        <f t="shared" si="946"/>
        <v>29</v>
      </c>
      <c r="E6027" s="334">
        <v>0</v>
      </c>
      <c r="F6027" s="334">
        <v>0</v>
      </c>
      <c r="G6027" s="334">
        <v>0</v>
      </c>
      <c r="H6027" s="334">
        <v>0</v>
      </c>
      <c r="I6027" s="334">
        <v>0</v>
      </c>
      <c r="J6027" s="334">
        <v>0</v>
      </c>
      <c r="K6027" s="334">
        <v>0</v>
      </c>
      <c r="L6027" s="334">
        <v>0</v>
      </c>
      <c r="M6027" s="334">
        <v>0</v>
      </c>
      <c r="N6027" s="334">
        <v>0</v>
      </c>
      <c r="O6027" s="334">
        <v>0</v>
      </c>
      <c r="P6027" s="334">
        <v>0</v>
      </c>
      <c r="Q6027" s="334">
        <v>0</v>
      </c>
      <c r="R6027" s="334">
        <v>0</v>
      </c>
      <c r="S6027" s="334">
        <v>0</v>
      </c>
      <c r="T6027" s="334">
        <v>0</v>
      </c>
      <c r="U6027" s="334">
        <v>0</v>
      </c>
      <c r="V6027" s="334">
        <v>0</v>
      </c>
      <c r="W6027" s="334">
        <v>0</v>
      </c>
      <c r="X6027" s="334">
        <v>0</v>
      </c>
      <c r="Y6027" s="334">
        <v>0</v>
      </c>
      <c r="Z6027" s="334">
        <v>0</v>
      </c>
      <c r="AA6027" s="334">
        <v>0</v>
      </c>
      <c r="AB6027" s="334">
        <v>0</v>
      </c>
      <c r="AD6027" s="334">
        <v>0</v>
      </c>
      <c r="AE6027" s="334">
        <f t="shared" si="947"/>
        <v>0</v>
      </c>
      <c r="AF6027" s="334">
        <f t="shared" si="948"/>
        <v>0</v>
      </c>
      <c r="AG6027" s="340">
        <f t="shared" si="949"/>
        <v>0</v>
      </c>
      <c r="AI6027" s="340">
        <f t="shared" si="950"/>
        <v>0</v>
      </c>
      <c r="AJ6027" s="340">
        <f t="shared" si="950"/>
        <v>0</v>
      </c>
      <c r="AK6027" s="340">
        <f t="shared" si="950"/>
        <v>0</v>
      </c>
      <c r="AL6027" s="340">
        <f t="shared" si="950"/>
        <v>0</v>
      </c>
      <c r="AM6027" s="340">
        <f t="shared" si="950"/>
        <v>0</v>
      </c>
    </row>
    <row r="6028" spans="1:39" x14ac:dyDescent="0.35">
      <c r="A6028" s="337">
        <v>27941</v>
      </c>
      <c r="B6028" s="338">
        <f t="shared" si="944"/>
        <v>1976</v>
      </c>
      <c r="C6028" s="338">
        <f t="shared" si="945"/>
        <v>6</v>
      </c>
      <c r="D6028" s="338">
        <f t="shared" si="946"/>
        <v>30</v>
      </c>
      <c r="E6028" s="334">
        <v>0</v>
      </c>
      <c r="F6028" s="334">
        <v>0</v>
      </c>
      <c r="G6028" s="334">
        <v>0</v>
      </c>
      <c r="H6028" s="334">
        <v>0</v>
      </c>
      <c r="I6028" s="334">
        <v>0</v>
      </c>
      <c r="J6028" s="334">
        <v>0</v>
      </c>
      <c r="K6028" s="334">
        <v>0</v>
      </c>
      <c r="L6028" s="334">
        <v>0</v>
      </c>
      <c r="M6028" s="334">
        <v>0</v>
      </c>
      <c r="N6028" s="334">
        <v>0</v>
      </c>
      <c r="O6028" s="334">
        <v>0</v>
      </c>
      <c r="P6028" s="334">
        <v>0</v>
      </c>
      <c r="Q6028" s="334">
        <v>0</v>
      </c>
      <c r="R6028" s="334">
        <v>0</v>
      </c>
      <c r="S6028" s="334">
        <v>0</v>
      </c>
      <c r="T6028" s="334">
        <v>0</v>
      </c>
      <c r="U6028" s="334">
        <v>0</v>
      </c>
      <c r="V6028" s="334">
        <v>0</v>
      </c>
      <c r="W6028" s="334">
        <v>0</v>
      </c>
      <c r="X6028" s="334">
        <v>0</v>
      </c>
      <c r="Y6028" s="334">
        <v>0</v>
      </c>
      <c r="Z6028" s="334">
        <v>0</v>
      </c>
      <c r="AA6028" s="334">
        <v>0</v>
      </c>
      <c r="AB6028" s="334">
        <v>0</v>
      </c>
      <c r="AD6028" s="334">
        <v>0</v>
      </c>
      <c r="AE6028" s="334">
        <f t="shared" si="947"/>
        <v>0</v>
      </c>
      <c r="AF6028" s="334">
        <f t="shared" si="948"/>
        <v>0</v>
      </c>
      <c r="AG6028" s="340">
        <f t="shared" si="949"/>
        <v>0</v>
      </c>
      <c r="AI6028" s="340">
        <f t="shared" si="950"/>
        <v>0</v>
      </c>
      <c r="AJ6028" s="340">
        <f t="shared" si="950"/>
        <v>0</v>
      </c>
      <c r="AK6028" s="340">
        <f t="shared" si="950"/>
        <v>0</v>
      </c>
      <c r="AL6028" s="340">
        <f t="shared" si="950"/>
        <v>0</v>
      </c>
      <c r="AM6028" s="340">
        <f t="shared" si="950"/>
        <v>0</v>
      </c>
    </row>
    <row r="6029" spans="1:39" x14ac:dyDescent="0.35">
      <c r="A6029" s="337">
        <v>27942</v>
      </c>
      <c r="B6029" s="338">
        <f t="shared" si="944"/>
        <v>1976</v>
      </c>
      <c r="C6029" s="338">
        <f t="shared" si="945"/>
        <v>7</v>
      </c>
      <c r="D6029" s="338">
        <f t="shared" si="946"/>
        <v>1</v>
      </c>
      <c r="E6029" s="334">
        <v>0</v>
      </c>
      <c r="F6029" s="334">
        <v>0</v>
      </c>
      <c r="G6029" s="334">
        <v>0</v>
      </c>
      <c r="H6029" s="334">
        <v>0</v>
      </c>
      <c r="I6029" s="334">
        <v>0</v>
      </c>
      <c r="J6029" s="334">
        <v>0</v>
      </c>
      <c r="K6029" s="334">
        <v>0</v>
      </c>
      <c r="L6029" s="334">
        <v>0</v>
      </c>
      <c r="M6029" s="334">
        <v>0</v>
      </c>
      <c r="N6029" s="334">
        <v>0</v>
      </c>
      <c r="O6029" s="334">
        <v>0</v>
      </c>
      <c r="P6029" s="334">
        <v>0</v>
      </c>
      <c r="Q6029" s="334">
        <v>0</v>
      </c>
      <c r="R6029" s="334">
        <v>0</v>
      </c>
      <c r="S6029" s="334">
        <v>0</v>
      </c>
      <c r="T6029" s="334">
        <v>0</v>
      </c>
      <c r="U6029" s="334">
        <v>0</v>
      </c>
      <c r="V6029" s="334">
        <v>0</v>
      </c>
      <c r="W6029" s="334">
        <v>0</v>
      </c>
      <c r="X6029" s="334">
        <v>0</v>
      </c>
      <c r="Y6029" s="334">
        <v>0</v>
      </c>
      <c r="Z6029" s="334">
        <v>0</v>
      </c>
      <c r="AA6029" s="334">
        <v>0</v>
      </c>
      <c r="AB6029" s="334">
        <v>0</v>
      </c>
      <c r="AD6029" s="334">
        <v>0</v>
      </c>
      <c r="AE6029" s="334">
        <f t="shared" si="947"/>
        <v>0</v>
      </c>
      <c r="AF6029" s="334">
        <f t="shared" si="948"/>
        <v>0</v>
      </c>
      <c r="AG6029" s="340">
        <f t="shared" si="949"/>
        <v>0</v>
      </c>
      <c r="AI6029" s="340">
        <f t="shared" si="950"/>
        <v>0</v>
      </c>
      <c r="AJ6029" s="340">
        <f t="shared" si="950"/>
        <v>0</v>
      </c>
      <c r="AK6029" s="340">
        <f t="shared" si="950"/>
        <v>0</v>
      </c>
      <c r="AL6029" s="340">
        <f t="shared" si="950"/>
        <v>0</v>
      </c>
      <c r="AM6029" s="340">
        <f t="shared" si="950"/>
        <v>0</v>
      </c>
    </row>
    <row r="6030" spans="1:39" x14ac:dyDescent="0.35">
      <c r="A6030" s="337">
        <v>27943</v>
      </c>
      <c r="B6030" s="338">
        <f t="shared" si="944"/>
        <v>1976</v>
      </c>
      <c r="C6030" s="338">
        <f t="shared" si="945"/>
        <v>7</v>
      </c>
      <c r="D6030" s="338">
        <f t="shared" si="946"/>
        <v>2</v>
      </c>
      <c r="E6030" s="334">
        <v>0</v>
      </c>
      <c r="F6030" s="334">
        <v>0</v>
      </c>
      <c r="G6030" s="334">
        <v>0</v>
      </c>
      <c r="H6030" s="334">
        <v>0</v>
      </c>
      <c r="I6030" s="334">
        <v>0</v>
      </c>
      <c r="J6030" s="334">
        <v>0</v>
      </c>
      <c r="K6030" s="334">
        <v>0</v>
      </c>
      <c r="L6030" s="334">
        <v>0</v>
      </c>
      <c r="M6030" s="334">
        <v>0</v>
      </c>
      <c r="N6030" s="334">
        <v>0</v>
      </c>
      <c r="O6030" s="334">
        <v>0</v>
      </c>
      <c r="P6030" s="334">
        <v>0</v>
      </c>
      <c r="Q6030" s="334">
        <v>0</v>
      </c>
      <c r="R6030" s="334">
        <v>0</v>
      </c>
      <c r="S6030" s="334">
        <v>0</v>
      </c>
      <c r="T6030" s="334">
        <v>0</v>
      </c>
      <c r="U6030" s="334">
        <v>0</v>
      </c>
      <c r="V6030" s="334">
        <v>0</v>
      </c>
      <c r="W6030" s="334">
        <v>0</v>
      </c>
      <c r="X6030" s="334">
        <v>0</v>
      </c>
      <c r="Y6030" s="334">
        <v>0</v>
      </c>
      <c r="Z6030" s="334">
        <v>0</v>
      </c>
      <c r="AA6030" s="334">
        <v>0</v>
      </c>
      <c r="AB6030" s="334">
        <v>0</v>
      </c>
      <c r="AD6030" s="334">
        <v>0</v>
      </c>
      <c r="AE6030" s="334">
        <f t="shared" si="947"/>
        <v>0</v>
      </c>
      <c r="AF6030" s="334">
        <f t="shared" si="948"/>
        <v>0</v>
      </c>
      <c r="AG6030" s="340">
        <f t="shared" si="949"/>
        <v>0</v>
      </c>
      <c r="AI6030" s="340">
        <f t="shared" si="950"/>
        <v>0</v>
      </c>
      <c r="AJ6030" s="340">
        <f t="shared" si="950"/>
        <v>0</v>
      </c>
      <c r="AK6030" s="340">
        <f t="shared" si="950"/>
        <v>0</v>
      </c>
      <c r="AL6030" s="340">
        <f t="shared" si="950"/>
        <v>0</v>
      </c>
      <c r="AM6030" s="340">
        <f t="shared" si="950"/>
        <v>0</v>
      </c>
    </row>
    <row r="6031" spans="1:39" x14ac:dyDescent="0.35">
      <c r="A6031" s="337">
        <v>27944</v>
      </c>
      <c r="B6031" s="338">
        <f t="shared" si="944"/>
        <v>1976</v>
      </c>
      <c r="C6031" s="338">
        <f t="shared" si="945"/>
        <v>7</v>
      </c>
      <c r="D6031" s="338">
        <f t="shared" si="946"/>
        <v>3</v>
      </c>
      <c r="E6031" s="334">
        <v>0</v>
      </c>
      <c r="F6031" s="334">
        <v>0</v>
      </c>
      <c r="G6031" s="334">
        <v>0</v>
      </c>
      <c r="H6031" s="334">
        <v>0</v>
      </c>
      <c r="I6031" s="334">
        <v>0</v>
      </c>
      <c r="J6031" s="334">
        <v>0</v>
      </c>
      <c r="K6031" s="334">
        <v>0</v>
      </c>
      <c r="L6031" s="334">
        <v>0</v>
      </c>
      <c r="M6031" s="334">
        <v>0</v>
      </c>
      <c r="N6031" s="334">
        <v>0</v>
      </c>
      <c r="O6031" s="334">
        <v>0</v>
      </c>
      <c r="P6031" s="334">
        <v>0</v>
      </c>
      <c r="Q6031" s="334">
        <v>0</v>
      </c>
      <c r="R6031" s="334">
        <v>0</v>
      </c>
      <c r="S6031" s="334">
        <v>0</v>
      </c>
      <c r="T6031" s="334">
        <v>0</v>
      </c>
      <c r="U6031" s="334">
        <v>0</v>
      </c>
      <c r="V6031" s="334">
        <v>0</v>
      </c>
      <c r="W6031" s="334">
        <v>0</v>
      </c>
      <c r="X6031" s="334">
        <v>0</v>
      </c>
      <c r="Y6031" s="334">
        <v>0</v>
      </c>
      <c r="Z6031" s="334">
        <v>0</v>
      </c>
      <c r="AA6031" s="334">
        <v>0</v>
      </c>
      <c r="AB6031" s="334">
        <v>0</v>
      </c>
      <c r="AD6031" s="334">
        <v>0</v>
      </c>
      <c r="AE6031" s="334">
        <f t="shared" si="947"/>
        <v>0</v>
      </c>
      <c r="AF6031" s="334">
        <f t="shared" si="948"/>
        <v>0</v>
      </c>
      <c r="AG6031" s="340">
        <f t="shared" si="949"/>
        <v>0</v>
      </c>
      <c r="AI6031" s="340">
        <f t="shared" si="950"/>
        <v>0</v>
      </c>
      <c r="AJ6031" s="340">
        <f t="shared" si="950"/>
        <v>0</v>
      </c>
      <c r="AK6031" s="340">
        <f t="shared" si="950"/>
        <v>0</v>
      </c>
      <c r="AL6031" s="340">
        <f t="shared" si="950"/>
        <v>0</v>
      </c>
      <c r="AM6031" s="340">
        <f t="shared" si="950"/>
        <v>0</v>
      </c>
    </row>
    <row r="6032" spans="1:39" x14ac:dyDescent="0.35">
      <c r="A6032" s="337">
        <v>27945</v>
      </c>
      <c r="B6032" s="338">
        <f t="shared" si="944"/>
        <v>1976</v>
      </c>
      <c r="C6032" s="338">
        <f t="shared" si="945"/>
        <v>7</v>
      </c>
      <c r="D6032" s="338">
        <f t="shared" si="946"/>
        <v>4</v>
      </c>
      <c r="E6032" s="334">
        <v>0</v>
      </c>
      <c r="F6032" s="334">
        <v>0</v>
      </c>
      <c r="G6032" s="334">
        <v>0</v>
      </c>
      <c r="H6032" s="334">
        <v>0</v>
      </c>
      <c r="I6032" s="334">
        <v>0</v>
      </c>
      <c r="J6032" s="334">
        <v>0</v>
      </c>
      <c r="K6032" s="334">
        <v>0</v>
      </c>
      <c r="L6032" s="334">
        <v>0</v>
      </c>
      <c r="M6032" s="334">
        <v>0</v>
      </c>
      <c r="N6032" s="334">
        <v>0</v>
      </c>
      <c r="O6032" s="334">
        <v>0</v>
      </c>
      <c r="P6032" s="334">
        <v>0</v>
      </c>
      <c r="Q6032" s="334">
        <v>0</v>
      </c>
      <c r="R6032" s="334">
        <v>0</v>
      </c>
      <c r="S6032" s="334">
        <v>0</v>
      </c>
      <c r="T6032" s="334">
        <v>0</v>
      </c>
      <c r="U6032" s="334">
        <v>0</v>
      </c>
      <c r="V6032" s="334">
        <v>0</v>
      </c>
      <c r="W6032" s="334">
        <v>0</v>
      </c>
      <c r="X6032" s="334">
        <v>0</v>
      </c>
      <c r="Y6032" s="334">
        <v>0</v>
      </c>
      <c r="Z6032" s="334">
        <v>0</v>
      </c>
      <c r="AA6032" s="334">
        <v>0</v>
      </c>
      <c r="AB6032" s="334">
        <v>0</v>
      </c>
      <c r="AD6032" s="334">
        <v>0</v>
      </c>
      <c r="AE6032" s="334">
        <f t="shared" si="947"/>
        <v>0</v>
      </c>
      <c r="AF6032" s="334">
        <f t="shared" si="948"/>
        <v>0</v>
      </c>
      <c r="AG6032" s="340">
        <f t="shared" si="949"/>
        <v>0</v>
      </c>
      <c r="AI6032" s="340">
        <f t="shared" si="950"/>
        <v>0</v>
      </c>
      <c r="AJ6032" s="340">
        <f t="shared" si="950"/>
        <v>0</v>
      </c>
      <c r="AK6032" s="340">
        <f t="shared" si="950"/>
        <v>0</v>
      </c>
      <c r="AL6032" s="340">
        <f t="shared" si="950"/>
        <v>0</v>
      </c>
      <c r="AM6032" s="340">
        <f t="shared" si="950"/>
        <v>0</v>
      </c>
    </row>
    <row r="6033" spans="1:39" x14ac:dyDescent="0.35">
      <c r="A6033" s="337">
        <v>27946</v>
      </c>
      <c r="B6033" s="338">
        <f t="shared" si="944"/>
        <v>1976</v>
      </c>
      <c r="C6033" s="338">
        <f t="shared" si="945"/>
        <v>7</v>
      </c>
      <c r="D6033" s="338">
        <f t="shared" si="946"/>
        <v>5</v>
      </c>
      <c r="E6033" s="334">
        <v>0</v>
      </c>
      <c r="F6033" s="334">
        <v>0</v>
      </c>
      <c r="G6033" s="334">
        <v>0</v>
      </c>
      <c r="H6033" s="334">
        <v>0</v>
      </c>
      <c r="I6033" s="334">
        <v>0</v>
      </c>
      <c r="J6033" s="334">
        <v>0</v>
      </c>
      <c r="K6033" s="334">
        <v>0</v>
      </c>
      <c r="L6033" s="334">
        <v>0</v>
      </c>
      <c r="M6033" s="334">
        <v>0</v>
      </c>
      <c r="N6033" s="334">
        <v>0</v>
      </c>
      <c r="O6033" s="334">
        <v>0</v>
      </c>
      <c r="P6033" s="334">
        <v>0</v>
      </c>
      <c r="Q6033" s="334">
        <v>0</v>
      </c>
      <c r="R6033" s="334">
        <v>0</v>
      </c>
      <c r="S6033" s="334">
        <v>0</v>
      </c>
      <c r="T6033" s="334">
        <v>0</v>
      </c>
      <c r="U6033" s="334">
        <v>0</v>
      </c>
      <c r="V6033" s="334">
        <v>0</v>
      </c>
      <c r="W6033" s="334">
        <v>0</v>
      </c>
      <c r="X6033" s="334">
        <v>0</v>
      </c>
      <c r="Y6033" s="334">
        <v>0</v>
      </c>
      <c r="Z6033" s="334">
        <v>0</v>
      </c>
      <c r="AA6033" s="334">
        <v>0</v>
      </c>
      <c r="AB6033" s="334">
        <v>0</v>
      </c>
      <c r="AD6033" s="334">
        <v>0</v>
      </c>
      <c r="AE6033" s="334">
        <f t="shared" si="947"/>
        <v>0</v>
      </c>
      <c r="AF6033" s="334">
        <f t="shared" si="948"/>
        <v>0</v>
      </c>
      <c r="AG6033" s="340">
        <f t="shared" si="949"/>
        <v>0</v>
      </c>
      <c r="AI6033" s="340">
        <f t="shared" si="950"/>
        <v>0</v>
      </c>
      <c r="AJ6033" s="340">
        <f t="shared" si="950"/>
        <v>0</v>
      </c>
      <c r="AK6033" s="340">
        <f t="shared" si="950"/>
        <v>0</v>
      </c>
      <c r="AL6033" s="340">
        <f t="shared" si="950"/>
        <v>0</v>
      </c>
      <c r="AM6033" s="340">
        <f t="shared" si="950"/>
        <v>0</v>
      </c>
    </row>
    <row r="6034" spans="1:39" x14ac:dyDescent="0.35">
      <c r="A6034" s="337">
        <v>27947</v>
      </c>
      <c r="B6034" s="338">
        <f t="shared" si="944"/>
        <v>1976</v>
      </c>
      <c r="C6034" s="338">
        <f t="shared" si="945"/>
        <v>7</v>
      </c>
      <c r="D6034" s="338">
        <f t="shared" si="946"/>
        <v>6</v>
      </c>
      <c r="E6034" s="334">
        <v>0</v>
      </c>
      <c r="F6034" s="334">
        <v>0</v>
      </c>
      <c r="G6034" s="334">
        <v>0</v>
      </c>
      <c r="H6034" s="334">
        <v>0</v>
      </c>
      <c r="I6034" s="334">
        <v>0</v>
      </c>
      <c r="J6034" s="334">
        <v>0</v>
      </c>
      <c r="K6034" s="334">
        <v>0</v>
      </c>
      <c r="L6034" s="334">
        <v>0</v>
      </c>
      <c r="M6034" s="334">
        <v>0</v>
      </c>
      <c r="N6034" s="334">
        <v>0</v>
      </c>
      <c r="O6034" s="334">
        <v>0</v>
      </c>
      <c r="P6034" s="334">
        <v>0</v>
      </c>
      <c r="Q6034" s="334">
        <v>0</v>
      </c>
      <c r="R6034" s="334">
        <v>0</v>
      </c>
      <c r="S6034" s="334">
        <v>0</v>
      </c>
      <c r="T6034" s="334">
        <v>0</v>
      </c>
      <c r="U6034" s="334">
        <v>0</v>
      </c>
      <c r="V6034" s="334">
        <v>0</v>
      </c>
      <c r="W6034" s="334">
        <v>0</v>
      </c>
      <c r="X6034" s="334">
        <v>0</v>
      </c>
      <c r="Y6034" s="334">
        <v>0</v>
      </c>
      <c r="Z6034" s="334">
        <v>0</v>
      </c>
      <c r="AA6034" s="334">
        <v>0</v>
      </c>
      <c r="AB6034" s="334">
        <v>0</v>
      </c>
      <c r="AD6034" s="334">
        <v>0</v>
      </c>
      <c r="AE6034" s="334">
        <f t="shared" si="947"/>
        <v>0</v>
      </c>
      <c r="AF6034" s="334">
        <f t="shared" si="948"/>
        <v>0</v>
      </c>
      <c r="AG6034" s="340">
        <f t="shared" si="949"/>
        <v>0</v>
      </c>
      <c r="AI6034" s="340">
        <f t="shared" si="950"/>
        <v>0</v>
      </c>
      <c r="AJ6034" s="340">
        <f t="shared" si="950"/>
        <v>0</v>
      </c>
      <c r="AK6034" s="340">
        <f t="shared" si="950"/>
        <v>0</v>
      </c>
      <c r="AL6034" s="340">
        <f t="shared" si="950"/>
        <v>0</v>
      </c>
      <c r="AM6034" s="340">
        <f t="shared" si="950"/>
        <v>0</v>
      </c>
    </row>
    <row r="6035" spans="1:39" x14ac:dyDescent="0.35">
      <c r="A6035" s="337">
        <v>27948</v>
      </c>
      <c r="B6035" s="338">
        <f t="shared" si="944"/>
        <v>1976</v>
      </c>
      <c r="C6035" s="338">
        <f t="shared" si="945"/>
        <v>7</v>
      </c>
      <c r="D6035" s="338">
        <f t="shared" si="946"/>
        <v>7</v>
      </c>
      <c r="E6035" s="334">
        <v>0</v>
      </c>
      <c r="F6035" s="334">
        <v>0</v>
      </c>
      <c r="G6035" s="334">
        <v>0</v>
      </c>
      <c r="H6035" s="334">
        <v>0</v>
      </c>
      <c r="I6035" s="334">
        <v>0</v>
      </c>
      <c r="J6035" s="334">
        <v>0</v>
      </c>
      <c r="K6035" s="334">
        <v>0</v>
      </c>
      <c r="L6035" s="334">
        <v>0</v>
      </c>
      <c r="M6035" s="334">
        <v>0</v>
      </c>
      <c r="N6035" s="334">
        <v>0</v>
      </c>
      <c r="O6035" s="334">
        <v>0</v>
      </c>
      <c r="P6035" s="334">
        <v>0</v>
      </c>
      <c r="Q6035" s="334">
        <v>0</v>
      </c>
      <c r="R6035" s="334">
        <v>0</v>
      </c>
      <c r="S6035" s="334">
        <v>0</v>
      </c>
      <c r="T6035" s="334">
        <v>0</v>
      </c>
      <c r="U6035" s="334">
        <v>0</v>
      </c>
      <c r="V6035" s="334">
        <v>0</v>
      </c>
      <c r="W6035" s="334">
        <v>0</v>
      </c>
      <c r="X6035" s="334">
        <v>0</v>
      </c>
      <c r="Y6035" s="334">
        <v>0</v>
      </c>
      <c r="Z6035" s="334">
        <v>0</v>
      </c>
      <c r="AA6035" s="334">
        <v>0</v>
      </c>
      <c r="AB6035" s="334">
        <v>0</v>
      </c>
      <c r="AD6035" s="334">
        <v>0</v>
      </c>
      <c r="AE6035" s="334">
        <f t="shared" si="947"/>
        <v>0</v>
      </c>
      <c r="AF6035" s="334">
        <f t="shared" si="948"/>
        <v>0</v>
      </c>
      <c r="AG6035" s="340">
        <f t="shared" si="949"/>
        <v>0</v>
      </c>
      <c r="AI6035" s="340">
        <f t="shared" si="950"/>
        <v>0</v>
      </c>
      <c r="AJ6035" s="340">
        <f t="shared" si="950"/>
        <v>0</v>
      </c>
      <c r="AK6035" s="340">
        <f t="shared" si="950"/>
        <v>0</v>
      </c>
      <c r="AL6035" s="340">
        <f t="shared" si="950"/>
        <v>0</v>
      </c>
      <c r="AM6035" s="340">
        <f t="shared" si="950"/>
        <v>0</v>
      </c>
    </row>
    <row r="6036" spans="1:39" x14ac:dyDescent="0.35">
      <c r="A6036" s="337">
        <v>27949</v>
      </c>
      <c r="B6036" s="338">
        <f t="shared" si="944"/>
        <v>1976</v>
      </c>
      <c r="C6036" s="338">
        <f t="shared" si="945"/>
        <v>7</v>
      </c>
      <c r="D6036" s="338">
        <f t="shared" si="946"/>
        <v>8</v>
      </c>
      <c r="E6036" s="334">
        <v>0</v>
      </c>
      <c r="F6036" s="334">
        <v>0</v>
      </c>
      <c r="G6036" s="334">
        <v>0</v>
      </c>
      <c r="H6036" s="334">
        <v>0</v>
      </c>
      <c r="I6036" s="334">
        <v>0</v>
      </c>
      <c r="J6036" s="334">
        <v>0</v>
      </c>
      <c r="K6036" s="334">
        <v>0</v>
      </c>
      <c r="L6036" s="334">
        <v>0</v>
      </c>
      <c r="M6036" s="334">
        <v>0</v>
      </c>
      <c r="N6036" s="334">
        <v>0</v>
      </c>
      <c r="O6036" s="334">
        <v>0</v>
      </c>
      <c r="P6036" s="334">
        <v>0</v>
      </c>
      <c r="Q6036" s="334">
        <v>0</v>
      </c>
      <c r="R6036" s="334">
        <v>0</v>
      </c>
      <c r="S6036" s="334">
        <v>0</v>
      </c>
      <c r="T6036" s="334">
        <v>0</v>
      </c>
      <c r="U6036" s="334">
        <v>0</v>
      </c>
      <c r="V6036" s="334">
        <v>0</v>
      </c>
      <c r="W6036" s="334">
        <v>0</v>
      </c>
      <c r="X6036" s="334">
        <v>0</v>
      </c>
      <c r="Y6036" s="334">
        <v>0</v>
      </c>
      <c r="Z6036" s="334">
        <v>0</v>
      </c>
      <c r="AA6036" s="334">
        <v>0</v>
      </c>
      <c r="AB6036" s="334">
        <v>0</v>
      </c>
      <c r="AD6036" s="334">
        <v>0</v>
      </c>
      <c r="AE6036" s="334">
        <f t="shared" si="947"/>
        <v>0</v>
      </c>
      <c r="AF6036" s="334">
        <f t="shared" si="948"/>
        <v>0</v>
      </c>
      <c r="AG6036" s="340">
        <f t="shared" si="949"/>
        <v>0</v>
      </c>
      <c r="AI6036" s="340">
        <f t="shared" ref="AI6036:AM6051" si="951">IF($C6036=AI$1,$AF6036,0)</f>
        <v>0</v>
      </c>
      <c r="AJ6036" s="340">
        <f t="shared" si="951"/>
        <v>0</v>
      </c>
      <c r="AK6036" s="340">
        <f t="shared" si="951"/>
        <v>0</v>
      </c>
      <c r="AL6036" s="340">
        <f t="shared" si="951"/>
        <v>0</v>
      </c>
      <c r="AM6036" s="340">
        <f t="shared" si="951"/>
        <v>0</v>
      </c>
    </row>
    <row r="6037" spans="1:39" x14ac:dyDescent="0.35">
      <c r="A6037" s="337">
        <v>27950</v>
      </c>
      <c r="B6037" s="338">
        <f t="shared" si="944"/>
        <v>1976</v>
      </c>
      <c r="C6037" s="338">
        <f t="shared" si="945"/>
        <v>7</v>
      </c>
      <c r="D6037" s="338">
        <f t="shared" si="946"/>
        <v>9</v>
      </c>
      <c r="E6037" s="334">
        <v>0</v>
      </c>
      <c r="F6037" s="334">
        <v>0</v>
      </c>
      <c r="G6037" s="334">
        <v>0</v>
      </c>
      <c r="H6037" s="334">
        <v>0</v>
      </c>
      <c r="I6037" s="334">
        <v>0</v>
      </c>
      <c r="J6037" s="334">
        <v>0</v>
      </c>
      <c r="K6037" s="334">
        <v>0</v>
      </c>
      <c r="L6037" s="334">
        <v>0</v>
      </c>
      <c r="M6037" s="334">
        <v>0</v>
      </c>
      <c r="N6037" s="334">
        <v>0</v>
      </c>
      <c r="O6037" s="334">
        <v>0</v>
      </c>
      <c r="P6037" s="334">
        <v>0</v>
      </c>
      <c r="Q6037" s="334">
        <v>0</v>
      </c>
      <c r="R6037" s="334">
        <v>0</v>
      </c>
      <c r="S6037" s="334">
        <v>0</v>
      </c>
      <c r="T6037" s="334">
        <v>0</v>
      </c>
      <c r="U6037" s="334">
        <v>0</v>
      </c>
      <c r="V6037" s="334">
        <v>0</v>
      </c>
      <c r="W6037" s="334">
        <v>0</v>
      </c>
      <c r="X6037" s="334">
        <v>0</v>
      </c>
      <c r="Y6037" s="334">
        <v>0</v>
      </c>
      <c r="Z6037" s="334">
        <v>0</v>
      </c>
      <c r="AA6037" s="334">
        <v>0</v>
      </c>
      <c r="AB6037" s="334">
        <v>0</v>
      </c>
      <c r="AD6037" s="334">
        <v>0</v>
      </c>
      <c r="AE6037" s="334">
        <f t="shared" si="947"/>
        <v>0</v>
      </c>
      <c r="AF6037" s="334">
        <f t="shared" si="948"/>
        <v>0</v>
      </c>
      <c r="AG6037" s="340">
        <f t="shared" si="949"/>
        <v>0</v>
      </c>
      <c r="AI6037" s="340">
        <f t="shared" si="951"/>
        <v>0</v>
      </c>
      <c r="AJ6037" s="340">
        <f t="shared" si="951"/>
        <v>0</v>
      </c>
      <c r="AK6037" s="340">
        <f t="shared" si="951"/>
        <v>0</v>
      </c>
      <c r="AL6037" s="340">
        <f t="shared" si="951"/>
        <v>0</v>
      </c>
      <c r="AM6037" s="340">
        <f t="shared" si="951"/>
        <v>0</v>
      </c>
    </row>
    <row r="6038" spans="1:39" x14ac:dyDescent="0.35">
      <c r="A6038" s="337">
        <v>27951</v>
      </c>
      <c r="B6038" s="338">
        <f t="shared" si="944"/>
        <v>1976</v>
      </c>
      <c r="C6038" s="338">
        <f t="shared" si="945"/>
        <v>7</v>
      </c>
      <c r="D6038" s="338">
        <f t="shared" si="946"/>
        <v>10</v>
      </c>
      <c r="E6038" s="334">
        <v>0</v>
      </c>
      <c r="F6038" s="334">
        <v>0</v>
      </c>
      <c r="G6038" s="334">
        <v>0</v>
      </c>
      <c r="H6038" s="334">
        <v>0</v>
      </c>
      <c r="I6038" s="334">
        <v>0</v>
      </c>
      <c r="J6038" s="334">
        <v>0</v>
      </c>
      <c r="K6038" s="334">
        <v>0</v>
      </c>
      <c r="L6038" s="334">
        <v>0</v>
      </c>
      <c r="M6038" s="334">
        <v>0</v>
      </c>
      <c r="N6038" s="334">
        <v>0</v>
      </c>
      <c r="O6038" s="334">
        <v>0</v>
      </c>
      <c r="P6038" s="334">
        <v>0</v>
      </c>
      <c r="Q6038" s="334">
        <v>0</v>
      </c>
      <c r="R6038" s="334">
        <v>0</v>
      </c>
      <c r="S6038" s="334">
        <v>0</v>
      </c>
      <c r="T6038" s="334">
        <v>0</v>
      </c>
      <c r="U6038" s="334">
        <v>0</v>
      </c>
      <c r="V6038" s="334">
        <v>0</v>
      </c>
      <c r="W6038" s="334">
        <v>0</v>
      </c>
      <c r="X6038" s="334">
        <v>0</v>
      </c>
      <c r="Y6038" s="334">
        <v>0</v>
      </c>
      <c r="Z6038" s="334">
        <v>0</v>
      </c>
      <c r="AA6038" s="334">
        <v>0</v>
      </c>
      <c r="AB6038" s="334">
        <v>0</v>
      </c>
      <c r="AD6038" s="334">
        <v>0</v>
      </c>
      <c r="AE6038" s="334">
        <f t="shared" si="947"/>
        <v>0</v>
      </c>
      <c r="AF6038" s="334">
        <f t="shared" si="948"/>
        <v>0</v>
      </c>
      <c r="AG6038" s="340">
        <f t="shared" si="949"/>
        <v>0</v>
      </c>
      <c r="AI6038" s="340">
        <f t="shared" si="951"/>
        <v>0</v>
      </c>
      <c r="AJ6038" s="340">
        <f t="shared" si="951"/>
        <v>0</v>
      </c>
      <c r="AK6038" s="340">
        <f t="shared" si="951"/>
        <v>0</v>
      </c>
      <c r="AL6038" s="340">
        <f t="shared" si="951"/>
        <v>0</v>
      </c>
      <c r="AM6038" s="340">
        <f t="shared" si="951"/>
        <v>0</v>
      </c>
    </row>
    <row r="6039" spans="1:39" x14ac:dyDescent="0.35">
      <c r="A6039" s="337">
        <v>27952</v>
      </c>
      <c r="B6039" s="338">
        <f t="shared" si="944"/>
        <v>1976</v>
      </c>
      <c r="C6039" s="338">
        <f t="shared" si="945"/>
        <v>7</v>
      </c>
      <c r="D6039" s="338">
        <f t="shared" si="946"/>
        <v>11</v>
      </c>
      <c r="E6039" s="334">
        <v>0</v>
      </c>
      <c r="F6039" s="334">
        <v>0</v>
      </c>
      <c r="G6039" s="334">
        <v>0</v>
      </c>
      <c r="H6039" s="334">
        <v>0</v>
      </c>
      <c r="I6039" s="334">
        <v>0</v>
      </c>
      <c r="J6039" s="334">
        <v>0</v>
      </c>
      <c r="K6039" s="334">
        <v>0</v>
      </c>
      <c r="L6039" s="334">
        <v>0</v>
      </c>
      <c r="M6039" s="334">
        <v>0</v>
      </c>
      <c r="N6039" s="334">
        <v>0</v>
      </c>
      <c r="O6039" s="334">
        <v>0</v>
      </c>
      <c r="P6039" s="334">
        <v>0</v>
      </c>
      <c r="Q6039" s="334">
        <v>0</v>
      </c>
      <c r="R6039" s="334">
        <v>0</v>
      </c>
      <c r="S6039" s="334">
        <v>0</v>
      </c>
      <c r="T6039" s="334">
        <v>0</v>
      </c>
      <c r="U6039" s="334">
        <v>0</v>
      </c>
      <c r="V6039" s="334">
        <v>0</v>
      </c>
      <c r="W6039" s="334">
        <v>0</v>
      </c>
      <c r="X6039" s="334">
        <v>0</v>
      </c>
      <c r="Y6039" s="334">
        <v>0</v>
      </c>
      <c r="Z6039" s="334">
        <v>0</v>
      </c>
      <c r="AA6039" s="334">
        <v>0</v>
      </c>
      <c r="AB6039" s="334">
        <v>0</v>
      </c>
      <c r="AD6039" s="334">
        <v>0</v>
      </c>
      <c r="AE6039" s="334">
        <f t="shared" si="947"/>
        <v>0</v>
      </c>
      <c r="AF6039" s="334">
        <f t="shared" si="948"/>
        <v>0</v>
      </c>
      <c r="AG6039" s="340">
        <f t="shared" si="949"/>
        <v>0</v>
      </c>
      <c r="AI6039" s="340">
        <f t="shared" si="951"/>
        <v>0</v>
      </c>
      <c r="AJ6039" s="340">
        <f t="shared" si="951"/>
        <v>0</v>
      </c>
      <c r="AK6039" s="340">
        <f t="shared" si="951"/>
        <v>0</v>
      </c>
      <c r="AL6039" s="340">
        <f t="shared" si="951"/>
        <v>0</v>
      </c>
      <c r="AM6039" s="340">
        <f t="shared" si="951"/>
        <v>0</v>
      </c>
    </row>
    <row r="6040" spans="1:39" x14ac:dyDescent="0.35">
      <c r="A6040" s="337">
        <v>27953</v>
      </c>
      <c r="B6040" s="338">
        <f t="shared" si="944"/>
        <v>1976</v>
      </c>
      <c r="C6040" s="338">
        <f t="shared" si="945"/>
        <v>7</v>
      </c>
      <c r="D6040" s="338">
        <f t="shared" si="946"/>
        <v>12</v>
      </c>
      <c r="E6040" s="334">
        <v>0</v>
      </c>
      <c r="F6040" s="334">
        <v>0</v>
      </c>
      <c r="G6040" s="334">
        <v>0</v>
      </c>
      <c r="H6040" s="334">
        <v>0</v>
      </c>
      <c r="I6040" s="334">
        <v>0</v>
      </c>
      <c r="J6040" s="334">
        <v>0</v>
      </c>
      <c r="K6040" s="334">
        <v>0</v>
      </c>
      <c r="L6040" s="334">
        <v>0</v>
      </c>
      <c r="M6040" s="334">
        <v>0</v>
      </c>
      <c r="N6040" s="334">
        <v>0</v>
      </c>
      <c r="O6040" s="334">
        <v>0</v>
      </c>
      <c r="P6040" s="334">
        <v>0</v>
      </c>
      <c r="Q6040" s="334">
        <v>0.8</v>
      </c>
      <c r="R6040" s="334">
        <v>0.7</v>
      </c>
      <c r="S6040" s="334">
        <v>0.8</v>
      </c>
      <c r="T6040" s="334">
        <v>0.7</v>
      </c>
      <c r="U6040" s="334">
        <v>0.8</v>
      </c>
      <c r="V6040" s="334">
        <v>0</v>
      </c>
      <c r="W6040" s="334">
        <v>0</v>
      </c>
      <c r="X6040" s="334">
        <v>0</v>
      </c>
      <c r="Y6040" s="334">
        <v>0</v>
      </c>
      <c r="Z6040" s="334">
        <v>0</v>
      </c>
      <c r="AA6040" s="334">
        <v>0</v>
      </c>
      <c r="AB6040" s="334">
        <v>0</v>
      </c>
      <c r="AD6040" s="334">
        <v>3.8</v>
      </c>
      <c r="AE6040" s="334">
        <f t="shared" si="947"/>
        <v>3.8</v>
      </c>
      <c r="AF6040" s="334">
        <f t="shared" si="948"/>
        <v>3.8</v>
      </c>
      <c r="AG6040" s="340">
        <f t="shared" si="949"/>
        <v>0</v>
      </c>
      <c r="AI6040" s="340">
        <f t="shared" si="951"/>
        <v>0</v>
      </c>
      <c r="AJ6040" s="340">
        <f t="shared" si="951"/>
        <v>0</v>
      </c>
      <c r="AK6040" s="340">
        <f t="shared" si="951"/>
        <v>3.8</v>
      </c>
      <c r="AL6040" s="340">
        <f t="shared" si="951"/>
        <v>0</v>
      </c>
      <c r="AM6040" s="340">
        <f t="shared" si="951"/>
        <v>0</v>
      </c>
    </row>
    <row r="6041" spans="1:39" x14ac:dyDescent="0.35">
      <c r="A6041" s="337">
        <v>27954</v>
      </c>
      <c r="B6041" s="338">
        <f t="shared" si="944"/>
        <v>1976</v>
      </c>
      <c r="C6041" s="338">
        <f t="shared" si="945"/>
        <v>7</v>
      </c>
      <c r="D6041" s="338">
        <f t="shared" si="946"/>
        <v>13</v>
      </c>
      <c r="E6041" s="334">
        <v>0</v>
      </c>
      <c r="F6041" s="334">
        <v>0</v>
      </c>
      <c r="G6041" s="334">
        <v>0</v>
      </c>
      <c r="H6041" s="334">
        <v>0</v>
      </c>
      <c r="I6041" s="334">
        <v>0</v>
      </c>
      <c r="J6041" s="334">
        <v>0</v>
      </c>
      <c r="K6041" s="334">
        <v>0</v>
      </c>
      <c r="L6041" s="334">
        <v>0</v>
      </c>
      <c r="M6041" s="334">
        <v>0</v>
      </c>
      <c r="N6041" s="334">
        <v>0</v>
      </c>
      <c r="O6041" s="334">
        <v>0</v>
      </c>
      <c r="P6041" s="334">
        <v>0</v>
      </c>
      <c r="Q6041" s="334">
        <v>0</v>
      </c>
      <c r="R6041" s="334">
        <v>0</v>
      </c>
      <c r="S6041" s="334">
        <v>1.3</v>
      </c>
      <c r="T6041" s="334">
        <v>0</v>
      </c>
      <c r="U6041" s="334">
        <v>0</v>
      </c>
      <c r="V6041" s="334">
        <v>0</v>
      </c>
      <c r="W6041" s="334">
        <v>6.6</v>
      </c>
      <c r="X6041" s="334">
        <v>0</v>
      </c>
      <c r="Y6041" s="334">
        <v>2.2999999999999998</v>
      </c>
      <c r="Z6041" s="334">
        <v>0</v>
      </c>
      <c r="AA6041" s="334">
        <v>0</v>
      </c>
      <c r="AB6041" s="334">
        <v>0</v>
      </c>
      <c r="AD6041" s="334">
        <v>10.199999999999999</v>
      </c>
      <c r="AE6041" s="334">
        <f t="shared" si="947"/>
        <v>10.199999999999999</v>
      </c>
      <c r="AF6041" s="334">
        <f t="shared" si="948"/>
        <v>10.199999999999999</v>
      </c>
      <c r="AG6041" s="340">
        <f t="shared" si="949"/>
        <v>0</v>
      </c>
      <c r="AI6041" s="340">
        <f t="shared" si="951"/>
        <v>0</v>
      </c>
      <c r="AJ6041" s="340">
        <f t="shared" si="951"/>
        <v>0</v>
      </c>
      <c r="AK6041" s="340">
        <f t="shared" si="951"/>
        <v>10.199999999999999</v>
      </c>
      <c r="AL6041" s="340">
        <f t="shared" si="951"/>
        <v>0</v>
      </c>
      <c r="AM6041" s="340">
        <f t="shared" si="951"/>
        <v>0</v>
      </c>
    </row>
    <row r="6042" spans="1:39" x14ac:dyDescent="0.35">
      <c r="A6042" s="337">
        <v>27955</v>
      </c>
      <c r="B6042" s="338">
        <f t="shared" si="944"/>
        <v>1976</v>
      </c>
      <c r="C6042" s="338">
        <f t="shared" si="945"/>
        <v>7</v>
      </c>
      <c r="D6042" s="338">
        <f t="shared" si="946"/>
        <v>14</v>
      </c>
      <c r="E6042" s="334">
        <v>0</v>
      </c>
      <c r="F6042" s="334">
        <v>0</v>
      </c>
      <c r="G6042" s="334">
        <v>0</v>
      </c>
      <c r="H6042" s="334">
        <v>0</v>
      </c>
      <c r="I6042" s="334">
        <v>0</v>
      </c>
      <c r="J6042" s="334">
        <v>0</v>
      </c>
      <c r="K6042" s="334">
        <v>0</v>
      </c>
      <c r="L6042" s="334">
        <v>0</v>
      </c>
      <c r="M6042" s="334">
        <v>0</v>
      </c>
      <c r="N6042" s="334">
        <v>0</v>
      </c>
      <c r="O6042" s="334">
        <v>0.3</v>
      </c>
      <c r="P6042" s="334">
        <v>1.3</v>
      </c>
      <c r="Q6042" s="334">
        <v>1.3</v>
      </c>
      <c r="R6042" s="334">
        <v>0</v>
      </c>
      <c r="S6042" s="334">
        <v>0</v>
      </c>
      <c r="T6042" s="334">
        <v>1</v>
      </c>
      <c r="U6042" s="334">
        <v>0</v>
      </c>
      <c r="V6042" s="334">
        <v>0</v>
      </c>
      <c r="W6042" s="334">
        <v>0</v>
      </c>
      <c r="X6042" s="334">
        <v>0</v>
      </c>
      <c r="Y6042" s="334">
        <v>0</v>
      </c>
      <c r="Z6042" s="334">
        <v>0</v>
      </c>
      <c r="AA6042" s="334">
        <v>0</v>
      </c>
      <c r="AB6042" s="334">
        <v>0</v>
      </c>
      <c r="AD6042" s="334">
        <v>3.9</v>
      </c>
      <c r="AE6042" s="334">
        <f t="shared" si="947"/>
        <v>3.9</v>
      </c>
      <c r="AF6042" s="334">
        <f t="shared" si="948"/>
        <v>3.9000000000000004</v>
      </c>
      <c r="AG6042" s="340">
        <f t="shared" si="949"/>
        <v>4.4408920985006262E-16</v>
      </c>
      <c r="AI6042" s="340">
        <f t="shared" si="951"/>
        <v>0</v>
      </c>
      <c r="AJ6042" s="340">
        <f t="shared" si="951"/>
        <v>0</v>
      </c>
      <c r="AK6042" s="340">
        <f t="shared" si="951"/>
        <v>3.9000000000000004</v>
      </c>
      <c r="AL6042" s="340">
        <f t="shared" si="951"/>
        <v>0</v>
      </c>
      <c r="AM6042" s="340">
        <f t="shared" si="951"/>
        <v>0</v>
      </c>
    </row>
    <row r="6043" spans="1:39" x14ac:dyDescent="0.35">
      <c r="A6043" s="337">
        <v>27956</v>
      </c>
      <c r="B6043" s="338">
        <f t="shared" si="944"/>
        <v>1976</v>
      </c>
      <c r="C6043" s="338">
        <f t="shared" si="945"/>
        <v>7</v>
      </c>
      <c r="D6043" s="338">
        <f t="shared" si="946"/>
        <v>15</v>
      </c>
      <c r="E6043" s="334">
        <v>0</v>
      </c>
      <c r="F6043" s="334">
        <v>0</v>
      </c>
      <c r="G6043" s="334">
        <v>0</v>
      </c>
      <c r="H6043" s="334">
        <v>0</v>
      </c>
      <c r="I6043" s="334">
        <v>0</v>
      </c>
      <c r="J6043" s="334">
        <v>0</v>
      </c>
      <c r="K6043" s="334">
        <v>0</v>
      </c>
      <c r="L6043" s="334">
        <v>0</v>
      </c>
      <c r="M6043" s="334">
        <v>0</v>
      </c>
      <c r="N6043" s="334">
        <v>0</v>
      </c>
      <c r="O6043" s="334">
        <v>0</v>
      </c>
      <c r="P6043" s="334">
        <v>0</v>
      </c>
      <c r="Q6043" s="334">
        <v>0</v>
      </c>
      <c r="R6043" s="334">
        <v>0</v>
      </c>
      <c r="S6043" s="334">
        <v>0</v>
      </c>
      <c r="T6043" s="334">
        <v>0</v>
      </c>
      <c r="U6043" s="334">
        <v>0</v>
      </c>
      <c r="V6043" s="334">
        <v>0</v>
      </c>
      <c r="W6043" s="334">
        <v>0</v>
      </c>
      <c r="X6043" s="334">
        <v>0</v>
      </c>
      <c r="Y6043" s="334">
        <v>0</v>
      </c>
      <c r="Z6043" s="334">
        <v>0</v>
      </c>
      <c r="AA6043" s="334">
        <v>0</v>
      </c>
      <c r="AB6043" s="334">
        <v>0</v>
      </c>
      <c r="AD6043" s="334">
        <v>0</v>
      </c>
      <c r="AE6043" s="334">
        <f t="shared" si="947"/>
        <v>0</v>
      </c>
      <c r="AF6043" s="334">
        <f t="shared" si="948"/>
        <v>0</v>
      </c>
      <c r="AG6043" s="340">
        <f t="shared" si="949"/>
        <v>0</v>
      </c>
      <c r="AI6043" s="340">
        <f t="shared" si="951"/>
        <v>0</v>
      </c>
      <c r="AJ6043" s="340">
        <f t="shared" si="951"/>
        <v>0</v>
      </c>
      <c r="AK6043" s="340">
        <f t="shared" si="951"/>
        <v>0</v>
      </c>
      <c r="AL6043" s="340">
        <f t="shared" si="951"/>
        <v>0</v>
      </c>
      <c r="AM6043" s="340">
        <f t="shared" si="951"/>
        <v>0</v>
      </c>
    </row>
    <row r="6044" spans="1:39" x14ac:dyDescent="0.35">
      <c r="A6044" s="337">
        <v>27957</v>
      </c>
      <c r="B6044" s="338">
        <f t="shared" si="944"/>
        <v>1976</v>
      </c>
      <c r="C6044" s="338">
        <f t="shared" si="945"/>
        <v>7</v>
      </c>
      <c r="D6044" s="338">
        <f t="shared" si="946"/>
        <v>16</v>
      </c>
      <c r="E6044" s="334">
        <v>0</v>
      </c>
      <c r="F6044" s="334">
        <v>0</v>
      </c>
      <c r="G6044" s="334">
        <v>0</v>
      </c>
      <c r="H6044" s="334">
        <v>0</v>
      </c>
      <c r="I6044" s="334">
        <v>0</v>
      </c>
      <c r="J6044" s="334">
        <v>0</v>
      </c>
      <c r="K6044" s="334">
        <v>0</v>
      </c>
      <c r="L6044" s="334">
        <v>0</v>
      </c>
      <c r="M6044" s="334">
        <v>0</v>
      </c>
      <c r="N6044" s="334">
        <v>0</v>
      </c>
      <c r="O6044" s="334">
        <v>0</v>
      </c>
      <c r="P6044" s="334">
        <v>0</v>
      </c>
      <c r="Q6044" s="334">
        <v>0</v>
      </c>
      <c r="R6044" s="334">
        <v>0</v>
      </c>
      <c r="S6044" s="334">
        <v>0</v>
      </c>
      <c r="T6044" s="334">
        <v>0</v>
      </c>
      <c r="U6044" s="334">
        <v>0</v>
      </c>
      <c r="V6044" s="334">
        <v>0</v>
      </c>
      <c r="W6044" s="334">
        <v>0</v>
      </c>
      <c r="X6044" s="334">
        <v>0</v>
      </c>
      <c r="Y6044" s="334">
        <v>0</v>
      </c>
      <c r="Z6044" s="334">
        <v>0</v>
      </c>
      <c r="AA6044" s="334">
        <v>0</v>
      </c>
      <c r="AB6044" s="334">
        <v>0</v>
      </c>
      <c r="AD6044" s="334">
        <v>0</v>
      </c>
      <c r="AE6044" s="334">
        <f t="shared" si="947"/>
        <v>0</v>
      </c>
      <c r="AF6044" s="334">
        <f t="shared" si="948"/>
        <v>0</v>
      </c>
      <c r="AG6044" s="340">
        <f t="shared" si="949"/>
        <v>0</v>
      </c>
      <c r="AI6044" s="340">
        <f t="shared" si="951"/>
        <v>0</v>
      </c>
      <c r="AJ6044" s="340">
        <f t="shared" si="951"/>
        <v>0</v>
      </c>
      <c r="AK6044" s="340">
        <f t="shared" si="951"/>
        <v>0</v>
      </c>
      <c r="AL6044" s="340">
        <f t="shared" si="951"/>
        <v>0</v>
      </c>
      <c r="AM6044" s="340">
        <f t="shared" si="951"/>
        <v>0</v>
      </c>
    </row>
    <row r="6045" spans="1:39" x14ac:dyDescent="0.35">
      <c r="A6045" s="337">
        <v>27958</v>
      </c>
      <c r="B6045" s="338">
        <f t="shared" si="944"/>
        <v>1976</v>
      </c>
      <c r="C6045" s="338">
        <f t="shared" si="945"/>
        <v>7</v>
      </c>
      <c r="D6045" s="338">
        <f t="shared" si="946"/>
        <v>17</v>
      </c>
      <c r="E6045" s="334">
        <v>0</v>
      </c>
      <c r="F6045" s="334">
        <v>0</v>
      </c>
      <c r="G6045" s="334">
        <v>0</v>
      </c>
      <c r="H6045" s="334">
        <v>0</v>
      </c>
      <c r="I6045" s="334">
        <v>0</v>
      </c>
      <c r="J6045" s="334">
        <v>0</v>
      </c>
      <c r="K6045" s="334">
        <v>0</v>
      </c>
      <c r="L6045" s="334">
        <v>0</v>
      </c>
      <c r="M6045" s="334">
        <v>0</v>
      </c>
      <c r="N6045" s="334">
        <v>0</v>
      </c>
      <c r="O6045" s="334">
        <v>0</v>
      </c>
      <c r="P6045" s="334">
        <v>0</v>
      </c>
      <c r="Q6045" s="334">
        <v>0</v>
      </c>
      <c r="R6045" s="334">
        <v>0</v>
      </c>
      <c r="S6045" s="334">
        <v>0</v>
      </c>
      <c r="T6045" s="334">
        <v>0</v>
      </c>
      <c r="U6045" s="334">
        <v>0</v>
      </c>
      <c r="V6045" s="334">
        <v>0</v>
      </c>
      <c r="W6045" s="334">
        <v>0</v>
      </c>
      <c r="X6045" s="334">
        <v>0</v>
      </c>
      <c r="Y6045" s="334">
        <v>0</v>
      </c>
      <c r="Z6045" s="334">
        <v>0</v>
      </c>
      <c r="AA6045" s="334">
        <v>0</v>
      </c>
      <c r="AB6045" s="334">
        <v>0</v>
      </c>
      <c r="AD6045" s="334">
        <v>0</v>
      </c>
      <c r="AE6045" s="334">
        <f t="shared" si="947"/>
        <v>0</v>
      </c>
      <c r="AF6045" s="334">
        <f t="shared" si="948"/>
        <v>0</v>
      </c>
      <c r="AG6045" s="340">
        <f t="shared" si="949"/>
        <v>0</v>
      </c>
      <c r="AI6045" s="340">
        <f t="shared" si="951"/>
        <v>0</v>
      </c>
      <c r="AJ6045" s="340">
        <f t="shared" si="951"/>
        <v>0</v>
      </c>
      <c r="AK6045" s="340">
        <f t="shared" si="951"/>
        <v>0</v>
      </c>
      <c r="AL6045" s="340">
        <f t="shared" si="951"/>
        <v>0</v>
      </c>
      <c r="AM6045" s="340">
        <f t="shared" si="951"/>
        <v>0</v>
      </c>
    </row>
    <row r="6046" spans="1:39" x14ac:dyDescent="0.35">
      <c r="A6046" s="337">
        <v>27959</v>
      </c>
      <c r="B6046" s="338">
        <f t="shared" si="944"/>
        <v>1976</v>
      </c>
      <c r="C6046" s="338">
        <f t="shared" si="945"/>
        <v>7</v>
      </c>
      <c r="D6046" s="338">
        <f t="shared" si="946"/>
        <v>18</v>
      </c>
      <c r="E6046" s="334">
        <v>0</v>
      </c>
      <c r="F6046" s="334">
        <v>0</v>
      </c>
      <c r="G6046" s="334">
        <v>0</v>
      </c>
      <c r="H6046" s="334">
        <v>0</v>
      </c>
      <c r="I6046" s="334">
        <v>0</v>
      </c>
      <c r="J6046" s="334">
        <v>0</v>
      </c>
      <c r="K6046" s="334">
        <v>0</v>
      </c>
      <c r="L6046" s="334">
        <v>0</v>
      </c>
      <c r="M6046" s="334">
        <v>0</v>
      </c>
      <c r="N6046" s="334">
        <v>0</v>
      </c>
      <c r="O6046" s="334">
        <v>0</v>
      </c>
      <c r="P6046" s="334">
        <v>0</v>
      </c>
      <c r="Q6046" s="334">
        <v>0</v>
      </c>
      <c r="R6046" s="334">
        <v>0</v>
      </c>
      <c r="S6046" s="334">
        <v>0</v>
      </c>
      <c r="T6046" s="334">
        <v>0</v>
      </c>
      <c r="U6046" s="334">
        <v>0</v>
      </c>
      <c r="V6046" s="334">
        <v>0</v>
      </c>
      <c r="W6046" s="334">
        <v>0</v>
      </c>
      <c r="X6046" s="334">
        <v>0</v>
      </c>
      <c r="Y6046" s="334">
        <v>0</v>
      </c>
      <c r="Z6046" s="334">
        <v>2.8</v>
      </c>
      <c r="AA6046" s="334">
        <v>6.6</v>
      </c>
      <c r="AB6046" s="334">
        <v>2</v>
      </c>
      <c r="AD6046" s="334">
        <v>11.4</v>
      </c>
      <c r="AE6046" s="334">
        <f t="shared" si="947"/>
        <v>11.4</v>
      </c>
      <c r="AF6046" s="334">
        <f t="shared" si="948"/>
        <v>11.399999999999999</v>
      </c>
      <c r="AG6046" s="340">
        <f t="shared" si="949"/>
        <v>1.7763568394002505E-15</v>
      </c>
      <c r="AI6046" s="340">
        <f t="shared" si="951"/>
        <v>0</v>
      </c>
      <c r="AJ6046" s="340">
        <f t="shared" si="951"/>
        <v>0</v>
      </c>
      <c r="AK6046" s="340">
        <f t="shared" si="951"/>
        <v>11.399999999999999</v>
      </c>
      <c r="AL6046" s="340">
        <f t="shared" si="951"/>
        <v>0</v>
      </c>
      <c r="AM6046" s="340">
        <f t="shared" si="951"/>
        <v>0</v>
      </c>
    </row>
    <row r="6047" spans="1:39" x14ac:dyDescent="0.35">
      <c r="A6047" s="337">
        <v>27960</v>
      </c>
      <c r="B6047" s="338">
        <f t="shared" si="944"/>
        <v>1976</v>
      </c>
      <c r="C6047" s="338">
        <f t="shared" si="945"/>
        <v>7</v>
      </c>
      <c r="D6047" s="338">
        <f t="shared" si="946"/>
        <v>19</v>
      </c>
      <c r="E6047" s="334">
        <v>0</v>
      </c>
      <c r="F6047" s="334">
        <v>0.1</v>
      </c>
      <c r="G6047" s="334">
        <v>0</v>
      </c>
      <c r="H6047" s="334">
        <v>0.1</v>
      </c>
      <c r="I6047" s="334">
        <v>0</v>
      </c>
      <c r="J6047" s="334">
        <v>0.1</v>
      </c>
      <c r="K6047" s="334">
        <v>0</v>
      </c>
      <c r="L6047" s="334">
        <v>0.1</v>
      </c>
      <c r="M6047" s="334">
        <v>0</v>
      </c>
      <c r="N6047" s="334">
        <v>0.1</v>
      </c>
      <c r="O6047" s="334">
        <v>0.1</v>
      </c>
      <c r="P6047" s="334">
        <v>0.1</v>
      </c>
      <c r="Q6047" s="334">
        <v>0</v>
      </c>
      <c r="R6047" s="334">
        <v>0.1</v>
      </c>
      <c r="S6047" s="334">
        <v>0</v>
      </c>
      <c r="T6047" s="334">
        <v>0.1</v>
      </c>
      <c r="U6047" s="334">
        <v>0</v>
      </c>
      <c r="V6047" s="334">
        <v>0.1</v>
      </c>
      <c r="W6047" s="334">
        <v>0</v>
      </c>
      <c r="X6047" s="334">
        <v>0.1</v>
      </c>
      <c r="Y6047" s="334">
        <v>0</v>
      </c>
      <c r="Z6047" s="334">
        <v>0.1</v>
      </c>
      <c r="AA6047" s="334">
        <v>0</v>
      </c>
      <c r="AB6047" s="334">
        <v>0.1</v>
      </c>
      <c r="AD6047" s="334">
        <v>1.3</v>
      </c>
      <c r="AE6047" s="334">
        <f t="shared" si="947"/>
        <v>1.3</v>
      </c>
      <c r="AF6047" s="334">
        <f t="shared" si="948"/>
        <v>1.3</v>
      </c>
      <c r="AG6047" s="340">
        <f t="shared" si="949"/>
        <v>0</v>
      </c>
      <c r="AI6047" s="340">
        <f t="shared" si="951"/>
        <v>0</v>
      </c>
      <c r="AJ6047" s="340">
        <f t="shared" si="951"/>
        <v>0</v>
      </c>
      <c r="AK6047" s="340">
        <f t="shared" si="951"/>
        <v>1.3</v>
      </c>
      <c r="AL6047" s="340">
        <f t="shared" si="951"/>
        <v>0</v>
      </c>
      <c r="AM6047" s="340">
        <f t="shared" si="951"/>
        <v>0</v>
      </c>
    </row>
    <row r="6048" spans="1:39" x14ac:dyDescent="0.35">
      <c r="A6048" s="337">
        <v>27961</v>
      </c>
      <c r="B6048" s="338">
        <f t="shared" si="944"/>
        <v>1976</v>
      </c>
      <c r="C6048" s="338">
        <f t="shared" si="945"/>
        <v>7</v>
      </c>
      <c r="D6048" s="338">
        <f t="shared" si="946"/>
        <v>20</v>
      </c>
      <c r="E6048" s="334">
        <v>0</v>
      </c>
      <c r="F6048" s="334">
        <v>0</v>
      </c>
      <c r="G6048" s="334">
        <v>0</v>
      </c>
      <c r="H6048" s="334">
        <v>0</v>
      </c>
      <c r="I6048" s="334">
        <v>0</v>
      </c>
      <c r="J6048" s="334">
        <v>0</v>
      </c>
      <c r="K6048" s="334">
        <v>0</v>
      </c>
      <c r="L6048" s="334">
        <v>0</v>
      </c>
      <c r="M6048" s="334">
        <v>0</v>
      </c>
      <c r="N6048" s="334">
        <v>0</v>
      </c>
      <c r="O6048" s="334">
        <v>0</v>
      </c>
      <c r="P6048" s="334">
        <v>0</v>
      </c>
      <c r="Q6048" s="334">
        <v>0</v>
      </c>
      <c r="R6048" s="334">
        <v>0</v>
      </c>
      <c r="S6048" s="334">
        <v>0</v>
      </c>
      <c r="T6048" s="334">
        <v>0</v>
      </c>
      <c r="U6048" s="334">
        <v>0</v>
      </c>
      <c r="V6048" s="334">
        <v>0</v>
      </c>
      <c r="W6048" s="334">
        <v>0</v>
      </c>
      <c r="X6048" s="334">
        <v>0</v>
      </c>
      <c r="Y6048" s="334">
        <v>0</v>
      </c>
      <c r="Z6048" s="334">
        <v>0</v>
      </c>
      <c r="AA6048" s="334">
        <v>0</v>
      </c>
      <c r="AB6048" s="334">
        <v>0</v>
      </c>
      <c r="AD6048" s="334">
        <v>0</v>
      </c>
      <c r="AE6048" s="334">
        <f t="shared" si="947"/>
        <v>0</v>
      </c>
      <c r="AF6048" s="334">
        <f t="shared" si="948"/>
        <v>0</v>
      </c>
      <c r="AG6048" s="340">
        <f t="shared" si="949"/>
        <v>0</v>
      </c>
      <c r="AI6048" s="340">
        <f t="shared" si="951"/>
        <v>0</v>
      </c>
      <c r="AJ6048" s="340">
        <f t="shared" si="951"/>
        <v>0</v>
      </c>
      <c r="AK6048" s="340">
        <f t="shared" si="951"/>
        <v>0</v>
      </c>
      <c r="AL6048" s="340">
        <f t="shared" si="951"/>
        <v>0</v>
      </c>
      <c r="AM6048" s="340">
        <f t="shared" si="951"/>
        <v>0</v>
      </c>
    </row>
    <row r="6049" spans="1:39" x14ac:dyDescent="0.35">
      <c r="A6049" s="337">
        <v>27962</v>
      </c>
      <c r="B6049" s="338">
        <f t="shared" si="944"/>
        <v>1976</v>
      </c>
      <c r="C6049" s="338">
        <f t="shared" si="945"/>
        <v>7</v>
      </c>
      <c r="D6049" s="338">
        <f t="shared" si="946"/>
        <v>21</v>
      </c>
      <c r="E6049" s="334">
        <v>0</v>
      </c>
      <c r="F6049" s="334">
        <v>0</v>
      </c>
      <c r="G6049" s="334">
        <v>0</v>
      </c>
      <c r="H6049" s="334">
        <v>0</v>
      </c>
      <c r="I6049" s="334">
        <v>0</v>
      </c>
      <c r="J6049" s="334">
        <v>0</v>
      </c>
      <c r="K6049" s="334">
        <v>0</v>
      </c>
      <c r="L6049" s="334">
        <v>0</v>
      </c>
      <c r="M6049" s="334">
        <v>0</v>
      </c>
      <c r="N6049" s="334">
        <v>0</v>
      </c>
      <c r="O6049" s="334">
        <v>0</v>
      </c>
      <c r="P6049" s="334">
        <v>0</v>
      </c>
      <c r="Q6049" s="334">
        <v>0</v>
      </c>
      <c r="R6049" s="334">
        <v>0</v>
      </c>
      <c r="S6049" s="334">
        <v>0</v>
      </c>
      <c r="T6049" s="334">
        <v>0</v>
      </c>
      <c r="U6049" s="334">
        <v>0</v>
      </c>
      <c r="V6049" s="334">
        <v>0</v>
      </c>
      <c r="W6049" s="334">
        <v>0</v>
      </c>
      <c r="X6049" s="334">
        <v>0</v>
      </c>
      <c r="Y6049" s="334">
        <v>0</v>
      </c>
      <c r="Z6049" s="334">
        <v>0</v>
      </c>
      <c r="AA6049" s="334">
        <v>0</v>
      </c>
      <c r="AB6049" s="334">
        <v>0</v>
      </c>
      <c r="AD6049" s="334">
        <v>0</v>
      </c>
      <c r="AE6049" s="334">
        <f t="shared" si="947"/>
        <v>0</v>
      </c>
      <c r="AF6049" s="334">
        <f t="shared" si="948"/>
        <v>0</v>
      </c>
      <c r="AG6049" s="340">
        <f t="shared" si="949"/>
        <v>0</v>
      </c>
      <c r="AI6049" s="340">
        <f t="shared" si="951"/>
        <v>0</v>
      </c>
      <c r="AJ6049" s="340">
        <f t="shared" si="951"/>
        <v>0</v>
      </c>
      <c r="AK6049" s="340">
        <f t="shared" si="951"/>
        <v>0</v>
      </c>
      <c r="AL6049" s="340">
        <f t="shared" si="951"/>
        <v>0</v>
      </c>
      <c r="AM6049" s="340">
        <f t="shared" si="951"/>
        <v>0</v>
      </c>
    </row>
    <row r="6050" spans="1:39" x14ac:dyDescent="0.35">
      <c r="A6050" s="337">
        <v>27963</v>
      </c>
      <c r="B6050" s="338">
        <f t="shared" si="944"/>
        <v>1976</v>
      </c>
      <c r="C6050" s="338">
        <f t="shared" si="945"/>
        <v>7</v>
      </c>
      <c r="D6050" s="338">
        <f t="shared" si="946"/>
        <v>22</v>
      </c>
      <c r="E6050" s="334">
        <v>0</v>
      </c>
      <c r="F6050" s="334">
        <v>0</v>
      </c>
      <c r="G6050" s="334">
        <v>0</v>
      </c>
      <c r="H6050" s="334">
        <v>0</v>
      </c>
      <c r="I6050" s="334">
        <v>0</v>
      </c>
      <c r="J6050" s="334">
        <v>0</v>
      </c>
      <c r="K6050" s="334">
        <v>0</v>
      </c>
      <c r="L6050" s="334">
        <v>0</v>
      </c>
      <c r="M6050" s="334">
        <v>0</v>
      </c>
      <c r="N6050" s="334">
        <v>0</v>
      </c>
      <c r="O6050" s="334">
        <v>0</v>
      </c>
      <c r="P6050" s="334">
        <v>0</v>
      </c>
      <c r="Q6050" s="334">
        <v>0</v>
      </c>
      <c r="R6050" s="334">
        <v>0</v>
      </c>
      <c r="S6050" s="334">
        <v>0</v>
      </c>
      <c r="T6050" s="334">
        <v>0</v>
      </c>
      <c r="U6050" s="334">
        <v>0</v>
      </c>
      <c r="V6050" s="334">
        <v>0</v>
      </c>
      <c r="W6050" s="334">
        <v>0</v>
      </c>
      <c r="X6050" s="334">
        <v>0</v>
      </c>
      <c r="Y6050" s="334">
        <v>0</v>
      </c>
      <c r="Z6050" s="334">
        <v>0</v>
      </c>
      <c r="AA6050" s="334">
        <v>0</v>
      </c>
      <c r="AB6050" s="334">
        <v>0</v>
      </c>
      <c r="AD6050" s="334">
        <v>0</v>
      </c>
      <c r="AE6050" s="334">
        <f t="shared" si="947"/>
        <v>0</v>
      </c>
      <c r="AF6050" s="334">
        <f t="shared" si="948"/>
        <v>0</v>
      </c>
      <c r="AG6050" s="340">
        <f t="shared" si="949"/>
        <v>0</v>
      </c>
      <c r="AI6050" s="340">
        <f t="shared" si="951"/>
        <v>0</v>
      </c>
      <c r="AJ6050" s="340">
        <f t="shared" si="951"/>
        <v>0</v>
      </c>
      <c r="AK6050" s="340">
        <f t="shared" si="951"/>
        <v>0</v>
      </c>
      <c r="AL6050" s="340">
        <f t="shared" si="951"/>
        <v>0</v>
      </c>
      <c r="AM6050" s="340">
        <f t="shared" si="951"/>
        <v>0</v>
      </c>
    </row>
    <row r="6051" spans="1:39" x14ac:dyDescent="0.35">
      <c r="A6051" s="337">
        <v>27964</v>
      </c>
      <c r="B6051" s="338">
        <f t="shared" si="944"/>
        <v>1976</v>
      </c>
      <c r="C6051" s="338">
        <f t="shared" si="945"/>
        <v>7</v>
      </c>
      <c r="D6051" s="338">
        <f t="shared" si="946"/>
        <v>23</v>
      </c>
      <c r="E6051" s="334">
        <v>0</v>
      </c>
      <c r="F6051" s="334">
        <v>0</v>
      </c>
      <c r="G6051" s="334">
        <v>0</v>
      </c>
      <c r="H6051" s="334">
        <v>0</v>
      </c>
      <c r="I6051" s="334">
        <v>0</v>
      </c>
      <c r="J6051" s="334">
        <v>0</v>
      </c>
      <c r="K6051" s="334">
        <v>0</v>
      </c>
      <c r="L6051" s="334">
        <v>0</v>
      </c>
      <c r="M6051" s="334">
        <v>0</v>
      </c>
      <c r="N6051" s="334">
        <v>0</v>
      </c>
      <c r="O6051" s="334">
        <v>0</v>
      </c>
      <c r="P6051" s="334">
        <v>0</v>
      </c>
      <c r="Q6051" s="334">
        <v>0</v>
      </c>
      <c r="R6051" s="334">
        <v>0</v>
      </c>
      <c r="S6051" s="334">
        <v>0</v>
      </c>
      <c r="T6051" s="334">
        <v>0</v>
      </c>
      <c r="U6051" s="334">
        <v>0</v>
      </c>
      <c r="V6051" s="334">
        <v>0</v>
      </c>
      <c r="W6051" s="334">
        <v>0</v>
      </c>
      <c r="X6051" s="334">
        <v>0</v>
      </c>
      <c r="Y6051" s="334">
        <v>0</v>
      </c>
      <c r="Z6051" s="334">
        <v>0</v>
      </c>
      <c r="AA6051" s="334">
        <v>0</v>
      </c>
      <c r="AB6051" s="334">
        <v>0</v>
      </c>
      <c r="AD6051" s="334">
        <v>0</v>
      </c>
      <c r="AE6051" s="334">
        <f t="shared" si="947"/>
        <v>0</v>
      </c>
      <c r="AF6051" s="334">
        <f t="shared" si="948"/>
        <v>0</v>
      </c>
      <c r="AG6051" s="340">
        <f t="shared" si="949"/>
        <v>0</v>
      </c>
      <c r="AI6051" s="340">
        <f t="shared" si="951"/>
        <v>0</v>
      </c>
      <c r="AJ6051" s="340">
        <f t="shared" si="951"/>
        <v>0</v>
      </c>
      <c r="AK6051" s="340">
        <f t="shared" si="951"/>
        <v>0</v>
      </c>
      <c r="AL6051" s="340">
        <f t="shared" si="951"/>
        <v>0</v>
      </c>
      <c r="AM6051" s="340">
        <f t="shared" si="951"/>
        <v>0</v>
      </c>
    </row>
    <row r="6052" spans="1:39" x14ac:dyDescent="0.35">
      <c r="A6052" s="337">
        <v>27965</v>
      </c>
      <c r="B6052" s="338">
        <f t="shared" si="944"/>
        <v>1976</v>
      </c>
      <c r="C6052" s="338">
        <f t="shared" si="945"/>
        <v>7</v>
      </c>
      <c r="D6052" s="338">
        <f t="shared" si="946"/>
        <v>24</v>
      </c>
      <c r="E6052" s="334">
        <v>0</v>
      </c>
      <c r="F6052" s="334">
        <v>0</v>
      </c>
      <c r="G6052" s="334">
        <v>0</v>
      </c>
      <c r="H6052" s="334">
        <v>0</v>
      </c>
      <c r="I6052" s="334">
        <v>0</v>
      </c>
      <c r="J6052" s="334">
        <v>0</v>
      </c>
      <c r="K6052" s="334">
        <v>0</v>
      </c>
      <c r="L6052" s="334">
        <v>0</v>
      </c>
      <c r="M6052" s="334">
        <v>0</v>
      </c>
      <c r="N6052" s="334">
        <v>0</v>
      </c>
      <c r="O6052" s="334">
        <v>0</v>
      </c>
      <c r="P6052" s="334">
        <v>0</v>
      </c>
      <c r="Q6052" s="334">
        <v>0</v>
      </c>
      <c r="R6052" s="334">
        <v>0</v>
      </c>
      <c r="S6052" s="334">
        <v>0</v>
      </c>
      <c r="T6052" s="334">
        <v>0</v>
      </c>
      <c r="U6052" s="334">
        <v>0</v>
      </c>
      <c r="V6052" s="334">
        <v>0</v>
      </c>
      <c r="W6052" s="334">
        <v>0</v>
      </c>
      <c r="X6052" s="334">
        <v>0</v>
      </c>
      <c r="Y6052" s="334">
        <v>0</v>
      </c>
      <c r="Z6052" s="334">
        <v>0</v>
      </c>
      <c r="AA6052" s="334">
        <v>0</v>
      </c>
      <c r="AB6052" s="334">
        <v>0</v>
      </c>
      <c r="AD6052" s="334">
        <v>0</v>
      </c>
      <c r="AE6052" s="334">
        <f t="shared" si="947"/>
        <v>0</v>
      </c>
      <c r="AF6052" s="334">
        <f t="shared" si="948"/>
        <v>0</v>
      </c>
      <c r="AG6052" s="340">
        <f t="shared" si="949"/>
        <v>0</v>
      </c>
      <c r="AI6052" s="340">
        <f t="shared" ref="AI6052:AM6067" si="952">IF($C6052=AI$1,$AF6052,0)</f>
        <v>0</v>
      </c>
      <c r="AJ6052" s="340">
        <f t="shared" si="952"/>
        <v>0</v>
      </c>
      <c r="AK6052" s="340">
        <f t="shared" si="952"/>
        <v>0</v>
      </c>
      <c r="AL6052" s="340">
        <f t="shared" si="952"/>
        <v>0</v>
      </c>
      <c r="AM6052" s="340">
        <f t="shared" si="952"/>
        <v>0</v>
      </c>
    </row>
    <row r="6053" spans="1:39" x14ac:dyDescent="0.35">
      <c r="A6053" s="337">
        <v>27966</v>
      </c>
      <c r="B6053" s="338">
        <f t="shared" si="944"/>
        <v>1976</v>
      </c>
      <c r="C6053" s="338">
        <f t="shared" si="945"/>
        <v>7</v>
      </c>
      <c r="D6053" s="338">
        <f t="shared" si="946"/>
        <v>25</v>
      </c>
      <c r="E6053" s="334">
        <v>0</v>
      </c>
      <c r="F6053" s="334">
        <v>0</v>
      </c>
      <c r="G6053" s="334">
        <v>0</v>
      </c>
      <c r="H6053" s="334">
        <v>0</v>
      </c>
      <c r="I6053" s="334">
        <v>0</v>
      </c>
      <c r="J6053" s="334">
        <v>0</v>
      </c>
      <c r="K6053" s="334">
        <v>0</v>
      </c>
      <c r="L6053" s="334">
        <v>0</v>
      </c>
      <c r="M6053" s="334">
        <v>0</v>
      </c>
      <c r="N6053" s="334">
        <v>0</v>
      </c>
      <c r="O6053" s="334">
        <v>0</v>
      </c>
      <c r="P6053" s="334">
        <v>0</v>
      </c>
      <c r="Q6053" s="334">
        <v>0</v>
      </c>
      <c r="R6053" s="334">
        <v>0</v>
      </c>
      <c r="S6053" s="334">
        <v>0</v>
      </c>
      <c r="T6053" s="334">
        <v>0</v>
      </c>
      <c r="U6053" s="334">
        <v>0</v>
      </c>
      <c r="V6053" s="334">
        <v>0</v>
      </c>
      <c r="W6053" s="334">
        <v>0</v>
      </c>
      <c r="X6053" s="334">
        <v>0</v>
      </c>
      <c r="Y6053" s="334">
        <v>0</v>
      </c>
      <c r="Z6053" s="334">
        <v>0</v>
      </c>
      <c r="AA6053" s="334">
        <v>0</v>
      </c>
      <c r="AB6053" s="334">
        <v>0</v>
      </c>
      <c r="AD6053" s="334">
        <v>0</v>
      </c>
      <c r="AE6053" s="334">
        <f t="shared" si="947"/>
        <v>0</v>
      </c>
      <c r="AF6053" s="334">
        <f t="shared" si="948"/>
        <v>0</v>
      </c>
      <c r="AG6053" s="340">
        <f t="shared" si="949"/>
        <v>0</v>
      </c>
      <c r="AI6053" s="340">
        <f t="shared" si="952"/>
        <v>0</v>
      </c>
      <c r="AJ6053" s="340">
        <f t="shared" si="952"/>
        <v>0</v>
      </c>
      <c r="AK6053" s="340">
        <f t="shared" si="952"/>
        <v>0</v>
      </c>
      <c r="AL6053" s="340">
        <f t="shared" si="952"/>
        <v>0</v>
      </c>
      <c r="AM6053" s="340">
        <f t="shared" si="952"/>
        <v>0</v>
      </c>
    </row>
    <row r="6054" spans="1:39" x14ac:dyDescent="0.35">
      <c r="A6054" s="337">
        <v>27967</v>
      </c>
      <c r="B6054" s="338">
        <f t="shared" si="944"/>
        <v>1976</v>
      </c>
      <c r="C6054" s="338">
        <f t="shared" si="945"/>
        <v>7</v>
      </c>
      <c r="D6054" s="338">
        <f t="shared" si="946"/>
        <v>26</v>
      </c>
      <c r="E6054" s="334">
        <v>0</v>
      </c>
      <c r="F6054" s="334">
        <v>0</v>
      </c>
      <c r="G6054" s="334">
        <v>0</v>
      </c>
      <c r="H6054" s="334">
        <v>0</v>
      </c>
      <c r="I6054" s="334">
        <v>0</v>
      </c>
      <c r="J6054" s="334">
        <v>0</v>
      </c>
      <c r="K6054" s="334">
        <v>0</v>
      </c>
      <c r="L6054" s="334">
        <v>0</v>
      </c>
      <c r="M6054" s="334">
        <v>0</v>
      </c>
      <c r="N6054" s="334">
        <v>0</v>
      </c>
      <c r="O6054" s="334">
        <v>0</v>
      </c>
      <c r="P6054" s="334">
        <v>0</v>
      </c>
      <c r="Q6054" s="334">
        <v>0</v>
      </c>
      <c r="R6054" s="334">
        <v>0</v>
      </c>
      <c r="S6054" s="334">
        <v>0</v>
      </c>
      <c r="T6054" s="334">
        <v>0</v>
      </c>
      <c r="U6054" s="334">
        <v>0</v>
      </c>
      <c r="V6054" s="334">
        <v>0</v>
      </c>
      <c r="W6054" s="334">
        <v>0</v>
      </c>
      <c r="X6054" s="334">
        <v>0</v>
      </c>
      <c r="Y6054" s="334">
        <v>0</v>
      </c>
      <c r="Z6054" s="334">
        <v>0.5</v>
      </c>
      <c r="AA6054" s="334">
        <v>4.3</v>
      </c>
      <c r="AB6054" s="334">
        <v>2</v>
      </c>
      <c r="AD6054" s="334">
        <v>6.8</v>
      </c>
      <c r="AE6054" s="334">
        <f t="shared" si="947"/>
        <v>6.8</v>
      </c>
      <c r="AF6054" s="334">
        <f t="shared" si="948"/>
        <v>6.8</v>
      </c>
      <c r="AG6054" s="340">
        <f t="shared" si="949"/>
        <v>0</v>
      </c>
      <c r="AI6054" s="340">
        <f t="shared" si="952"/>
        <v>0</v>
      </c>
      <c r="AJ6054" s="340">
        <f t="shared" si="952"/>
        <v>0</v>
      </c>
      <c r="AK6054" s="340">
        <f t="shared" si="952"/>
        <v>6.8</v>
      </c>
      <c r="AL6054" s="340">
        <f t="shared" si="952"/>
        <v>0</v>
      </c>
      <c r="AM6054" s="340">
        <f t="shared" si="952"/>
        <v>0</v>
      </c>
    </row>
    <row r="6055" spans="1:39" x14ac:dyDescent="0.35">
      <c r="A6055" s="337">
        <v>27968</v>
      </c>
      <c r="B6055" s="338">
        <f t="shared" si="944"/>
        <v>1976</v>
      </c>
      <c r="C6055" s="338">
        <f t="shared" si="945"/>
        <v>7</v>
      </c>
      <c r="D6055" s="338">
        <f t="shared" si="946"/>
        <v>27</v>
      </c>
      <c r="E6055" s="334">
        <v>3</v>
      </c>
      <c r="F6055" s="334">
        <v>4.8</v>
      </c>
      <c r="G6055" s="334">
        <v>2.8</v>
      </c>
      <c r="H6055" s="334">
        <v>0</v>
      </c>
      <c r="I6055" s="334">
        <v>0</v>
      </c>
      <c r="J6055" s="334">
        <v>0</v>
      </c>
      <c r="K6055" s="334">
        <v>0</v>
      </c>
      <c r="L6055" s="334">
        <v>0</v>
      </c>
      <c r="M6055" s="334">
        <v>0</v>
      </c>
      <c r="N6055" s="334">
        <v>0</v>
      </c>
      <c r="O6055" s="334">
        <v>0</v>
      </c>
      <c r="P6055" s="334">
        <v>0</v>
      </c>
      <c r="Q6055" s="334">
        <v>0</v>
      </c>
      <c r="R6055" s="334">
        <v>0</v>
      </c>
      <c r="S6055" s="334">
        <v>0</v>
      </c>
      <c r="T6055" s="334">
        <v>0</v>
      </c>
      <c r="U6055" s="334">
        <v>0</v>
      </c>
      <c r="V6055" s="334">
        <v>0</v>
      </c>
      <c r="W6055" s="334">
        <v>0</v>
      </c>
      <c r="X6055" s="334">
        <v>0</v>
      </c>
      <c r="Y6055" s="334">
        <v>0</v>
      </c>
      <c r="Z6055" s="334">
        <v>0</v>
      </c>
      <c r="AA6055" s="334">
        <v>0</v>
      </c>
      <c r="AB6055" s="334">
        <v>0</v>
      </c>
      <c r="AD6055" s="334">
        <v>10.6</v>
      </c>
      <c r="AE6055" s="334">
        <f t="shared" si="947"/>
        <v>10.6</v>
      </c>
      <c r="AF6055" s="334">
        <f t="shared" si="948"/>
        <v>10.6</v>
      </c>
      <c r="AG6055" s="340">
        <f t="shared" si="949"/>
        <v>0</v>
      </c>
      <c r="AI6055" s="340">
        <f t="shared" si="952"/>
        <v>0</v>
      </c>
      <c r="AJ6055" s="340">
        <f t="shared" si="952"/>
        <v>0</v>
      </c>
      <c r="AK6055" s="340">
        <f t="shared" si="952"/>
        <v>10.6</v>
      </c>
      <c r="AL6055" s="340">
        <f t="shared" si="952"/>
        <v>0</v>
      </c>
      <c r="AM6055" s="340">
        <f t="shared" si="952"/>
        <v>0</v>
      </c>
    </row>
    <row r="6056" spans="1:39" x14ac:dyDescent="0.35">
      <c r="A6056" s="337">
        <v>27969</v>
      </c>
      <c r="B6056" s="338">
        <f t="shared" si="944"/>
        <v>1976</v>
      </c>
      <c r="C6056" s="338">
        <f t="shared" si="945"/>
        <v>7</v>
      </c>
      <c r="D6056" s="338">
        <f t="shared" si="946"/>
        <v>28</v>
      </c>
      <c r="E6056" s="334">
        <v>0</v>
      </c>
      <c r="F6056" s="334">
        <v>0</v>
      </c>
      <c r="G6056" s="334">
        <v>0</v>
      </c>
      <c r="H6056" s="334">
        <v>0</v>
      </c>
      <c r="I6056" s="334">
        <v>0</v>
      </c>
      <c r="J6056" s="334">
        <v>0</v>
      </c>
      <c r="K6056" s="334">
        <v>0</v>
      </c>
      <c r="L6056" s="334">
        <v>0</v>
      </c>
      <c r="M6056" s="334">
        <v>0</v>
      </c>
      <c r="N6056" s="334">
        <v>0</v>
      </c>
      <c r="O6056" s="334">
        <v>0</v>
      </c>
      <c r="P6056" s="334">
        <v>0</v>
      </c>
      <c r="Q6056" s="334">
        <v>0</v>
      </c>
      <c r="R6056" s="334">
        <v>0</v>
      </c>
      <c r="S6056" s="334">
        <v>0</v>
      </c>
      <c r="T6056" s="334">
        <v>0</v>
      </c>
      <c r="U6056" s="334">
        <v>0</v>
      </c>
      <c r="V6056" s="334">
        <v>0</v>
      </c>
      <c r="W6056" s="334">
        <v>0</v>
      </c>
      <c r="X6056" s="334">
        <v>0</v>
      </c>
      <c r="Y6056" s="334">
        <v>0</v>
      </c>
      <c r="Z6056" s="334">
        <v>0.8</v>
      </c>
      <c r="AA6056" s="334">
        <v>0.8</v>
      </c>
      <c r="AB6056" s="334">
        <v>0.8</v>
      </c>
      <c r="AD6056" s="334">
        <v>2.4</v>
      </c>
      <c r="AE6056" s="334">
        <f t="shared" si="947"/>
        <v>2.4</v>
      </c>
      <c r="AF6056" s="334">
        <f t="shared" si="948"/>
        <v>2.4000000000000004</v>
      </c>
      <c r="AG6056" s="340">
        <f t="shared" si="949"/>
        <v>4.4408920985006262E-16</v>
      </c>
      <c r="AI6056" s="340">
        <f t="shared" si="952"/>
        <v>0</v>
      </c>
      <c r="AJ6056" s="340">
        <f t="shared" si="952"/>
        <v>0</v>
      </c>
      <c r="AK6056" s="340">
        <f t="shared" si="952"/>
        <v>2.4000000000000004</v>
      </c>
      <c r="AL6056" s="340">
        <f t="shared" si="952"/>
        <v>0</v>
      </c>
      <c r="AM6056" s="340">
        <f t="shared" si="952"/>
        <v>0</v>
      </c>
    </row>
    <row r="6057" spans="1:39" x14ac:dyDescent="0.35">
      <c r="A6057" s="337">
        <v>27970</v>
      </c>
      <c r="B6057" s="338">
        <f t="shared" si="944"/>
        <v>1976</v>
      </c>
      <c r="C6057" s="338">
        <f t="shared" si="945"/>
        <v>7</v>
      </c>
      <c r="D6057" s="338">
        <f t="shared" si="946"/>
        <v>29</v>
      </c>
      <c r="E6057" s="334">
        <v>1</v>
      </c>
      <c r="F6057" s="334">
        <v>0.5</v>
      </c>
      <c r="G6057" s="334">
        <v>0.3</v>
      </c>
      <c r="H6057" s="334">
        <v>1.2</v>
      </c>
      <c r="I6057" s="334">
        <v>0.3</v>
      </c>
      <c r="J6057" s="334">
        <v>0.3</v>
      </c>
      <c r="K6057" s="334">
        <v>1.3</v>
      </c>
      <c r="L6057" s="334">
        <v>1.7</v>
      </c>
      <c r="M6057" s="334">
        <v>2.2999999999999998</v>
      </c>
      <c r="N6057" s="334">
        <v>0.7</v>
      </c>
      <c r="O6057" s="334">
        <v>0.3</v>
      </c>
      <c r="P6057" s="334">
        <v>1</v>
      </c>
      <c r="Q6057" s="334">
        <v>0.8</v>
      </c>
      <c r="R6057" s="334">
        <v>0.3</v>
      </c>
      <c r="S6057" s="334">
        <v>0.3</v>
      </c>
      <c r="T6057" s="334">
        <v>1.9</v>
      </c>
      <c r="U6057" s="334">
        <v>0</v>
      </c>
      <c r="V6057" s="334">
        <v>0</v>
      </c>
      <c r="W6057" s="334">
        <v>0</v>
      </c>
      <c r="X6057" s="334">
        <v>0.3</v>
      </c>
      <c r="Y6057" s="334">
        <v>0</v>
      </c>
      <c r="Z6057" s="334">
        <v>0</v>
      </c>
      <c r="AA6057" s="334">
        <v>0</v>
      </c>
      <c r="AB6057" s="334">
        <v>0</v>
      </c>
      <c r="AD6057" s="334">
        <v>14.5</v>
      </c>
      <c r="AE6057" s="334">
        <f t="shared" si="947"/>
        <v>14.5</v>
      </c>
      <c r="AF6057" s="334">
        <f t="shared" si="948"/>
        <v>14.500000000000002</v>
      </c>
      <c r="AG6057" s="340">
        <f t="shared" si="949"/>
        <v>1.7763568394002505E-15</v>
      </c>
      <c r="AI6057" s="340">
        <f t="shared" si="952"/>
        <v>0</v>
      </c>
      <c r="AJ6057" s="340">
        <f t="shared" si="952"/>
        <v>0</v>
      </c>
      <c r="AK6057" s="340">
        <f t="shared" si="952"/>
        <v>14.500000000000002</v>
      </c>
      <c r="AL6057" s="340">
        <f t="shared" si="952"/>
        <v>0</v>
      </c>
      <c r="AM6057" s="340">
        <f t="shared" si="952"/>
        <v>0</v>
      </c>
    </row>
    <row r="6058" spans="1:39" x14ac:dyDescent="0.35">
      <c r="A6058" s="337">
        <v>27971</v>
      </c>
      <c r="B6058" s="338">
        <f t="shared" si="944"/>
        <v>1976</v>
      </c>
      <c r="C6058" s="338">
        <f t="shared" si="945"/>
        <v>7</v>
      </c>
      <c r="D6058" s="338">
        <f t="shared" si="946"/>
        <v>30</v>
      </c>
      <c r="E6058" s="334">
        <v>0.4</v>
      </c>
      <c r="F6058" s="334">
        <v>0.5</v>
      </c>
      <c r="G6058" s="334">
        <v>0.4</v>
      </c>
      <c r="H6058" s="334">
        <v>0.4</v>
      </c>
      <c r="I6058" s="334">
        <v>0.4</v>
      </c>
      <c r="J6058" s="334">
        <v>0.5</v>
      </c>
      <c r="K6058" s="334">
        <v>0</v>
      </c>
      <c r="L6058" s="334">
        <v>0</v>
      </c>
      <c r="M6058" s="334">
        <v>0</v>
      </c>
      <c r="N6058" s="334">
        <v>0</v>
      </c>
      <c r="O6058" s="334">
        <v>0</v>
      </c>
      <c r="P6058" s="334">
        <v>0</v>
      </c>
      <c r="Q6058" s="334">
        <v>0</v>
      </c>
      <c r="R6058" s="334">
        <v>0</v>
      </c>
      <c r="S6058" s="334">
        <v>0.4</v>
      </c>
      <c r="T6058" s="334">
        <v>0</v>
      </c>
      <c r="U6058" s="334">
        <v>0</v>
      </c>
      <c r="V6058" s="334">
        <v>0</v>
      </c>
      <c r="W6058" s="334">
        <v>0</v>
      </c>
      <c r="X6058" s="334">
        <v>0</v>
      </c>
      <c r="Y6058" s="334">
        <v>0</v>
      </c>
      <c r="Z6058" s="334">
        <v>0</v>
      </c>
      <c r="AA6058" s="334">
        <v>0</v>
      </c>
      <c r="AB6058" s="334">
        <v>0</v>
      </c>
      <c r="AD6058" s="334">
        <v>3</v>
      </c>
      <c r="AE6058" s="334">
        <f t="shared" si="947"/>
        <v>3</v>
      </c>
      <c r="AF6058" s="334">
        <f t="shared" si="948"/>
        <v>3</v>
      </c>
      <c r="AG6058" s="340">
        <f t="shared" si="949"/>
        <v>0</v>
      </c>
      <c r="AI6058" s="340">
        <f t="shared" si="952"/>
        <v>0</v>
      </c>
      <c r="AJ6058" s="340">
        <f t="shared" si="952"/>
        <v>0</v>
      </c>
      <c r="AK6058" s="340">
        <f t="shared" si="952"/>
        <v>3</v>
      </c>
      <c r="AL6058" s="340">
        <f t="shared" si="952"/>
        <v>0</v>
      </c>
      <c r="AM6058" s="340">
        <f t="shared" si="952"/>
        <v>0</v>
      </c>
    </row>
    <row r="6059" spans="1:39" x14ac:dyDescent="0.35">
      <c r="A6059" s="337">
        <v>27972</v>
      </c>
      <c r="B6059" s="338">
        <f t="shared" si="944"/>
        <v>1976</v>
      </c>
      <c r="C6059" s="338">
        <f t="shared" si="945"/>
        <v>7</v>
      </c>
      <c r="D6059" s="338">
        <f t="shared" si="946"/>
        <v>31</v>
      </c>
      <c r="E6059" s="334">
        <v>0</v>
      </c>
      <c r="F6059" s="334">
        <v>0</v>
      </c>
      <c r="G6059" s="334">
        <v>0</v>
      </c>
      <c r="H6059" s="334">
        <v>0.6</v>
      </c>
      <c r="I6059" s="334">
        <v>0.6</v>
      </c>
      <c r="J6059" s="334">
        <v>0.6</v>
      </c>
      <c r="K6059" s="334">
        <v>0</v>
      </c>
      <c r="L6059" s="334">
        <v>0</v>
      </c>
      <c r="M6059" s="334">
        <v>0</v>
      </c>
      <c r="N6059" s="334">
        <v>0</v>
      </c>
      <c r="O6059" s="334">
        <v>0</v>
      </c>
      <c r="P6059" s="334">
        <v>0</v>
      </c>
      <c r="Q6059" s="334">
        <v>0</v>
      </c>
      <c r="R6059" s="334">
        <v>0</v>
      </c>
      <c r="S6059" s="334">
        <v>0</v>
      </c>
      <c r="T6059" s="334">
        <v>0</v>
      </c>
      <c r="U6059" s="334">
        <v>0</v>
      </c>
      <c r="V6059" s="334">
        <v>0</v>
      </c>
      <c r="W6059" s="334">
        <v>0</v>
      </c>
      <c r="X6059" s="334">
        <v>0</v>
      </c>
      <c r="Y6059" s="334">
        <v>0</v>
      </c>
      <c r="Z6059" s="334">
        <v>0</v>
      </c>
      <c r="AA6059" s="334">
        <v>0</v>
      </c>
      <c r="AB6059" s="334">
        <v>0</v>
      </c>
      <c r="AD6059" s="334">
        <v>1.8</v>
      </c>
      <c r="AE6059" s="334">
        <f t="shared" si="947"/>
        <v>1.8</v>
      </c>
      <c r="AF6059" s="334">
        <f t="shared" si="948"/>
        <v>1.7999999999999998</v>
      </c>
      <c r="AG6059" s="340">
        <f t="shared" si="949"/>
        <v>2.2204460492503131E-16</v>
      </c>
      <c r="AI6059" s="340">
        <f t="shared" si="952"/>
        <v>0</v>
      </c>
      <c r="AJ6059" s="340">
        <f t="shared" si="952"/>
        <v>0</v>
      </c>
      <c r="AK6059" s="340">
        <f t="shared" si="952"/>
        <v>1.7999999999999998</v>
      </c>
      <c r="AL6059" s="340">
        <f t="shared" si="952"/>
        <v>0</v>
      </c>
      <c r="AM6059" s="340">
        <f t="shared" si="952"/>
        <v>0</v>
      </c>
    </row>
    <row r="6060" spans="1:39" x14ac:dyDescent="0.35">
      <c r="A6060" s="337">
        <v>27973</v>
      </c>
      <c r="B6060" s="338">
        <f t="shared" si="944"/>
        <v>1976</v>
      </c>
      <c r="C6060" s="338">
        <f t="shared" si="945"/>
        <v>8</v>
      </c>
      <c r="D6060" s="338">
        <f t="shared" si="946"/>
        <v>1</v>
      </c>
      <c r="E6060" s="334">
        <v>0</v>
      </c>
      <c r="F6060" s="334">
        <v>0</v>
      </c>
      <c r="G6060" s="334">
        <v>0</v>
      </c>
      <c r="H6060" s="334">
        <v>0</v>
      </c>
      <c r="I6060" s="334">
        <v>0</v>
      </c>
      <c r="J6060" s="334">
        <v>0</v>
      </c>
      <c r="K6060" s="334">
        <v>0</v>
      </c>
      <c r="L6060" s="334">
        <v>0</v>
      </c>
      <c r="M6060" s="334">
        <v>0</v>
      </c>
      <c r="N6060" s="334">
        <v>0</v>
      </c>
      <c r="O6060" s="334">
        <v>0</v>
      </c>
      <c r="P6060" s="334">
        <v>0</v>
      </c>
      <c r="Q6060" s="334">
        <v>0</v>
      </c>
      <c r="R6060" s="334">
        <v>0</v>
      </c>
      <c r="S6060" s="334">
        <v>0</v>
      </c>
      <c r="T6060" s="334">
        <v>0</v>
      </c>
      <c r="U6060" s="334">
        <v>0</v>
      </c>
      <c r="V6060" s="334">
        <v>0</v>
      </c>
      <c r="W6060" s="334">
        <v>0</v>
      </c>
      <c r="X6060" s="334">
        <v>0</v>
      </c>
      <c r="Y6060" s="334">
        <v>0</v>
      </c>
      <c r="Z6060" s="334">
        <v>0</v>
      </c>
      <c r="AA6060" s="334">
        <v>0</v>
      </c>
      <c r="AB6060" s="334">
        <v>0</v>
      </c>
      <c r="AD6060" s="334">
        <v>0</v>
      </c>
      <c r="AE6060" s="334">
        <f t="shared" si="947"/>
        <v>0</v>
      </c>
      <c r="AF6060" s="334">
        <f t="shared" si="948"/>
        <v>0</v>
      </c>
      <c r="AG6060" s="340">
        <f t="shared" si="949"/>
        <v>0</v>
      </c>
      <c r="AI6060" s="340">
        <f t="shared" si="952"/>
        <v>0</v>
      </c>
      <c r="AJ6060" s="340">
        <f t="shared" si="952"/>
        <v>0</v>
      </c>
      <c r="AK6060" s="340">
        <f t="shared" si="952"/>
        <v>0</v>
      </c>
      <c r="AL6060" s="340">
        <f t="shared" si="952"/>
        <v>0</v>
      </c>
      <c r="AM6060" s="340">
        <f t="shared" si="952"/>
        <v>0</v>
      </c>
    </row>
    <row r="6061" spans="1:39" x14ac:dyDescent="0.35">
      <c r="A6061" s="337">
        <v>27974</v>
      </c>
      <c r="B6061" s="338">
        <f t="shared" si="944"/>
        <v>1976</v>
      </c>
      <c r="C6061" s="338">
        <f t="shared" si="945"/>
        <v>8</v>
      </c>
      <c r="D6061" s="338">
        <f t="shared" si="946"/>
        <v>2</v>
      </c>
      <c r="E6061" s="334">
        <v>0</v>
      </c>
      <c r="F6061" s="334">
        <v>0</v>
      </c>
      <c r="G6061" s="334">
        <v>0</v>
      </c>
      <c r="H6061" s="334">
        <v>0</v>
      </c>
      <c r="I6061" s="334">
        <v>0</v>
      </c>
      <c r="J6061" s="334">
        <v>0</v>
      </c>
      <c r="K6061" s="334">
        <v>0</v>
      </c>
      <c r="L6061" s="334">
        <v>0</v>
      </c>
      <c r="M6061" s="334">
        <v>0</v>
      </c>
      <c r="N6061" s="334">
        <v>0</v>
      </c>
      <c r="O6061" s="334">
        <v>0</v>
      </c>
      <c r="P6061" s="334">
        <v>0</v>
      </c>
      <c r="Q6061" s="334">
        <v>0</v>
      </c>
      <c r="R6061" s="334">
        <v>0</v>
      </c>
      <c r="S6061" s="334">
        <v>0</v>
      </c>
      <c r="T6061" s="334">
        <v>0</v>
      </c>
      <c r="U6061" s="334">
        <v>0</v>
      </c>
      <c r="V6061" s="334">
        <v>0</v>
      </c>
      <c r="W6061" s="334">
        <v>0</v>
      </c>
      <c r="X6061" s="334">
        <v>0</v>
      </c>
      <c r="Y6061" s="334">
        <v>0</v>
      </c>
      <c r="Z6061" s="334">
        <v>0</v>
      </c>
      <c r="AA6061" s="334">
        <v>0</v>
      </c>
      <c r="AB6061" s="334">
        <v>0</v>
      </c>
      <c r="AD6061" s="334">
        <v>0</v>
      </c>
      <c r="AE6061" s="334">
        <f t="shared" si="947"/>
        <v>0</v>
      </c>
      <c r="AF6061" s="334">
        <f t="shared" si="948"/>
        <v>0</v>
      </c>
      <c r="AG6061" s="340">
        <f t="shared" si="949"/>
        <v>0</v>
      </c>
      <c r="AI6061" s="340">
        <f t="shared" si="952"/>
        <v>0</v>
      </c>
      <c r="AJ6061" s="340">
        <f t="shared" si="952"/>
        <v>0</v>
      </c>
      <c r="AK6061" s="340">
        <f t="shared" si="952"/>
        <v>0</v>
      </c>
      <c r="AL6061" s="340">
        <f t="shared" si="952"/>
        <v>0</v>
      </c>
      <c r="AM6061" s="340">
        <f t="shared" si="952"/>
        <v>0</v>
      </c>
    </row>
    <row r="6062" spans="1:39" x14ac:dyDescent="0.35">
      <c r="A6062" s="337">
        <v>27975</v>
      </c>
      <c r="B6062" s="338">
        <f t="shared" si="944"/>
        <v>1976</v>
      </c>
      <c r="C6062" s="338">
        <f t="shared" si="945"/>
        <v>8</v>
      </c>
      <c r="D6062" s="338">
        <f t="shared" si="946"/>
        <v>3</v>
      </c>
      <c r="E6062" s="334">
        <v>0</v>
      </c>
      <c r="F6062" s="334">
        <v>0</v>
      </c>
      <c r="G6062" s="334">
        <v>0</v>
      </c>
      <c r="H6062" s="334">
        <v>0</v>
      </c>
      <c r="I6062" s="334">
        <v>0</v>
      </c>
      <c r="J6062" s="334">
        <v>0</v>
      </c>
      <c r="K6062" s="334">
        <v>0</v>
      </c>
      <c r="L6062" s="334">
        <v>0</v>
      </c>
      <c r="M6062" s="334">
        <v>0</v>
      </c>
      <c r="N6062" s="334">
        <v>0</v>
      </c>
      <c r="O6062" s="334">
        <v>0</v>
      </c>
      <c r="P6062" s="334">
        <v>0</v>
      </c>
      <c r="Q6062" s="334">
        <v>0</v>
      </c>
      <c r="R6062" s="334">
        <v>0</v>
      </c>
      <c r="S6062" s="334">
        <v>0</v>
      </c>
      <c r="T6062" s="334">
        <v>0</v>
      </c>
      <c r="U6062" s="334">
        <v>0</v>
      </c>
      <c r="V6062" s="334">
        <v>0</v>
      </c>
      <c r="W6062" s="334">
        <v>0</v>
      </c>
      <c r="X6062" s="334">
        <v>0</v>
      </c>
      <c r="Y6062" s="334">
        <v>0</v>
      </c>
      <c r="Z6062" s="334">
        <v>0.8</v>
      </c>
      <c r="AA6062" s="334">
        <v>0.5</v>
      </c>
      <c r="AB6062" s="334">
        <v>0</v>
      </c>
      <c r="AD6062" s="334">
        <v>1.3</v>
      </c>
      <c r="AE6062" s="334">
        <f t="shared" si="947"/>
        <v>1.3</v>
      </c>
      <c r="AF6062" s="334">
        <f t="shared" si="948"/>
        <v>1.3</v>
      </c>
      <c r="AG6062" s="340">
        <f t="shared" si="949"/>
        <v>0</v>
      </c>
      <c r="AI6062" s="340">
        <f t="shared" si="952"/>
        <v>0</v>
      </c>
      <c r="AJ6062" s="340">
        <f t="shared" si="952"/>
        <v>0</v>
      </c>
      <c r="AK6062" s="340">
        <f t="shared" si="952"/>
        <v>0</v>
      </c>
      <c r="AL6062" s="340">
        <f t="shared" si="952"/>
        <v>1.3</v>
      </c>
      <c r="AM6062" s="340">
        <f t="shared" si="952"/>
        <v>0</v>
      </c>
    </row>
    <row r="6063" spans="1:39" x14ac:dyDescent="0.35">
      <c r="A6063" s="337">
        <v>27976</v>
      </c>
      <c r="B6063" s="338">
        <f t="shared" si="944"/>
        <v>1976</v>
      </c>
      <c r="C6063" s="338">
        <f t="shared" si="945"/>
        <v>8</v>
      </c>
      <c r="D6063" s="338">
        <f t="shared" si="946"/>
        <v>4</v>
      </c>
      <c r="E6063" s="334">
        <v>10.8</v>
      </c>
      <c r="F6063" s="334">
        <v>0.8</v>
      </c>
      <c r="G6063" s="334">
        <v>0</v>
      </c>
      <c r="H6063" s="334">
        <v>0</v>
      </c>
      <c r="I6063" s="334">
        <v>0</v>
      </c>
      <c r="J6063" s="334">
        <v>0.3</v>
      </c>
      <c r="K6063" s="334">
        <v>0</v>
      </c>
      <c r="L6063" s="334">
        <v>0</v>
      </c>
      <c r="M6063" s="334">
        <v>0</v>
      </c>
      <c r="N6063" s="334">
        <v>0.3</v>
      </c>
      <c r="O6063" s="334">
        <v>0.3</v>
      </c>
      <c r="P6063" s="334">
        <v>0</v>
      </c>
      <c r="Q6063" s="334">
        <v>0.5</v>
      </c>
      <c r="R6063" s="334">
        <v>0</v>
      </c>
      <c r="S6063" s="334">
        <v>0</v>
      </c>
      <c r="T6063" s="334">
        <v>1.2</v>
      </c>
      <c r="U6063" s="334">
        <v>2.2999999999999998</v>
      </c>
      <c r="V6063" s="334">
        <v>0</v>
      </c>
      <c r="W6063" s="334">
        <v>0.5</v>
      </c>
      <c r="X6063" s="334">
        <v>0.5</v>
      </c>
      <c r="Y6063" s="334">
        <v>0</v>
      </c>
      <c r="Z6063" s="334">
        <v>0</v>
      </c>
      <c r="AA6063" s="334">
        <v>0</v>
      </c>
      <c r="AB6063" s="334">
        <v>0</v>
      </c>
      <c r="AD6063" s="334">
        <v>17.5</v>
      </c>
      <c r="AE6063" s="334">
        <f t="shared" si="947"/>
        <v>17.5</v>
      </c>
      <c r="AF6063" s="334">
        <f t="shared" si="948"/>
        <v>17.500000000000004</v>
      </c>
      <c r="AG6063" s="340">
        <f t="shared" si="949"/>
        <v>3.5527136788005009E-15</v>
      </c>
      <c r="AI6063" s="340">
        <f t="shared" si="952"/>
        <v>0</v>
      </c>
      <c r="AJ6063" s="340">
        <f t="shared" si="952"/>
        <v>0</v>
      </c>
      <c r="AK6063" s="340">
        <f t="shared" si="952"/>
        <v>0</v>
      </c>
      <c r="AL6063" s="340">
        <f t="shared" si="952"/>
        <v>17.500000000000004</v>
      </c>
      <c r="AM6063" s="340">
        <f t="shared" si="952"/>
        <v>0</v>
      </c>
    </row>
    <row r="6064" spans="1:39" x14ac:dyDescent="0.35">
      <c r="A6064" s="337">
        <v>27977</v>
      </c>
      <c r="B6064" s="338">
        <f t="shared" si="944"/>
        <v>1976</v>
      </c>
      <c r="C6064" s="338">
        <f t="shared" si="945"/>
        <v>8</v>
      </c>
      <c r="D6064" s="338">
        <f t="shared" si="946"/>
        <v>5</v>
      </c>
      <c r="E6064" s="334">
        <v>0</v>
      </c>
      <c r="F6064" s="334">
        <v>0</v>
      </c>
      <c r="G6064" s="334">
        <v>0</v>
      </c>
      <c r="H6064" s="334">
        <v>0</v>
      </c>
      <c r="I6064" s="334">
        <v>0</v>
      </c>
      <c r="J6064" s="334">
        <v>0</v>
      </c>
      <c r="K6064" s="334">
        <v>0</v>
      </c>
      <c r="L6064" s="334">
        <v>0</v>
      </c>
      <c r="M6064" s="334">
        <v>0</v>
      </c>
      <c r="N6064" s="334">
        <v>0</v>
      </c>
      <c r="O6064" s="334">
        <v>0</v>
      </c>
      <c r="P6064" s="334">
        <v>0</v>
      </c>
      <c r="Q6064" s="334">
        <v>0</v>
      </c>
      <c r="R6064" s="334">
        <v>0</v>
      </c>
      <c r="S6064" s="334">
        <v>0</v>
      </c>
      <c r="T6064" s="334">
        <v>0</v>
      </c>
      <c r="U6064" s="334">
        <v>0</v>
      </c>
      <c r="V6064" s="334">
        <v>0</v>
      </c>
      <c r="W6064" s="334">
        <v>0</v>
      </c>
      <c r="X6064" s="334">
        <v>0</v>
      </c>
      <c r="Y6064" s="334">
        <v>0</v>
      </c>
      <c r="Z6064" s="334">
        <v>6.9</v>
      </c>
      <c r="AA6064" s="334">
        <v>0.8</v>
      </c>
      <c r="AB6064" s="334">
        <v>0</v>
      </c>
      <c r="AD6064" s="334">
        <v>7.7</v>
      </c>
      <c r="AE6064" s="334">
        <f t="shared" si="947"/>
        <v>7.7</v>
      </c>
      <c r="AF6064" s="334">
        <f t="shared" si="948"/>
        <v>7.7</v>
      </c>
      <c r="AG6064" s="340">
        <f t="shared" si="949"/>
        <v>0</v>
      </c>
      <c r="AI6064" s="340">
        <f t="shared" si="952"/>
        <v>0</v>
      </c>
      <c r="AJ6064" s="340">
        <f t="shared" si="952"/>
        <v>0</v>
      </c>
      <c r="AK6064" s="340">
        <f t="shared" si="952"/>
        <v>0</v>
      </c>
      <c r="AL6064" s="340">
        <f t="shared" si="952"/>
        <v>7.7</v>
      </c>
      <c r="AM6064" s="340">
        <f t="shared" si="952"/>
        <v>0</v>
      </c>
    </row>
    <row r="6065" spans="1:39" x14ac:dyDescent="0.35">
      <c r="A6065" s="337">
        <v>27978</v>
      </c>
      <c r="B6065" s="338">
        <f t="shared" si="944"/>
        <v>1976</v>
      </c>
      <c r="C6065" s="338">
        <f t="shared" si="945"/>
        <v>8</v>
      </c>
      <c r="D6065" s="338">
        <f t="shared" si="946"/>
        <v>6</v>
      </c>
      <c r="E6065" s="334">
        <v>0</v>
      </c>
      <c r="F6065" s="334">
        <v>0</v>
      </c>
      <c r="G6065" s="334">
        <v>0</v>
      </c>
      <c r="H6065" s="334">
        <v>0</v>
      </c>
      <c r="I6065" s="334">
        <v>0</v>
      </c>
      <c r="J6065" s="334">
        <v>0</v>
      </c>
      <c r="K6065" s="334">
        <v>0</v>
      </c>
      <c r="L6065" s="334">
        <v>0</v>
      </c>
      <c r="M6065" s="334">
        <v>0</v>
      </c>
      <c r="N6065" s="334">
        <v>0</v>
      </c>
      <c r="O6065" s="334">
        <v>0</v>
      </c>
      <c r="P6065" s="334">
        <v>0</v>
      </c>
      <c r="Q6065" s="334">
        <v>0</v>
      </c>
      <c r="R6065" s="334">
        <v>0</v>
      </c>
      <c r="S6065" s="334">
        <v>0</v>
      </c>
      <c r="T6065" s="334">
        <v>0</v>
      </c>
      <c r="U6065" s="334">
        <v>0</v>
      </c>
      <c r="V6065" s="334">
        <v>0</v>
      </c>
      <c r="W6065" s="334">
        <v>0</v>
      </c>
      <c r="X6065" s="334">
        <v>0</v>
      </c>
      <c r="Y6065" s="334">
        <v>0</v>
      </c>
      <c r="Z6065" s="334">
        <v>0</v>
      </c>
      <c r="AA6065" s="334">
        <v>0</v>
      </c>
      <c r="AB6065" s="334">
        <v>0</v>
      </c>
      <c r="AD6065" s="334">
        <v>0</v>
      </c>
      <c r="AE6065" s="334">
        <f t="shared" si="947"/>
        <v>0</v>
      </c>
      <c r="AF6065" s="334">
        <f t="shared" si="948"/>
        <v>0</v>
      </c>
      <c r="AG6065" s="340">
        <f t="shared" si="949"/>
        <v>0</v>
      </c>
      <c r="AI6065" s="340">
        <f t="shared" si="952"/>
        <v>0</v>
      </c>
      <c r="AJ6065" s="340">
        <f t="shared" si="952"/>
        <v>0</v>
      </c>
      <c r="AK6065" s="340">
        <f t="shared" si="952"/>
        <v>0</v>
      </c>
      <c r="AL6065" s="340">
        <f t="shared" si="952"/>
        <v>0</v>
      </c>
      <c r="AM6065" s="340">
        <f t="shared" si="952"/>
        <v>0</v>
      </c>
    </row>
    <row r="6066" spans="1:39" x14ac:dyDescent="0.35">
      <c r="A6066" s="337">
        <v>27979</v>
      </c>
      <c r="B6066" s="338">
        <f t="shared" si="944"/>
        <v>1976</v>
      </c>
      <c r="C6066" s="338">
        <f t="shared" si="945"/>
        <v>8</v>
      </c>
      <c r="D6066" s="338">
        <f t="shared" si="946"/>
        <v>7</v>
      </c>
      <c r="E6066" s="334">
        <v>0</v>
      </c>
      <c r="F6066" s="334">
        <v>0</v>
      </c>
      <c r="G6066" s="334">
        <v>0</v>
      </c>
      <c r="H6066" s="334">
        <v>0</v>
      </c>
      <c r="I6066" s="334">
        <v>0</v>
      </c>
      <c r="J6066" s="334">
        <v>0</v>
      </c>
      <c r="K6066" s="334">
        <v>0</v>
      </c>
      <c r="L6066" s="334">
        <v>0</v>
      </c>
      <c r="M6066" s="334">
        <v>0</v>
      </c>
      <c r="N6066" s="334">
        <v>0</v>
      </c>
      <c r="O6066" s="334">
        <v>0</v>
      </c>
      <c r="P6066" s="334">
        <v>0</v>
      </c>
      <c r="Q6066" s="334">
        <v>0</v>
      </c>
      <c r="R6066" s="334">
        <v>0</v>
      </c>
      <c r="S6066" s="334">
        <v>0</v>
      </c>
      <c r="T6066" s="334">
        <v>0</v>
      </c>
      <c r="U6066" s="334">
        <v>0</v>
      </c>
      <c r="V6066" s="334">
        <v>0</v>
      </c>
      <c r="W6066" s="334">
        <v>0</v>
      </c>
      <c r="X6066" s="334">
        <v>0</v>
      </c>
      <c r="Y6066" s="334">
        <v>0</v>
      </c>
      <c r="Z6066" s="334">
        <v>0</v>
      </c>
      <c r="AA6066" s="334">
        <v>0</v>
      </c>
      <c r="AB6066" s="334">
        <v>0</v>
      </c>
      <c r="AD6066" s="334">
        <v>0</v>
      </c>
      <c r="AE6066" s="334">
        <f t="shared" si="947"/>
        <v>0</v>
      </c>
      <c r="AF6066" s="334">
        <f t="shared" si="948"/>
        <v>0</v>
      </c>
      <c r="AG6066" s="340">
        <f t="shared" si="949"/>
        <v>0</v>
      </c>
      <c r="AI6066" s="340">
        <f t="shared" si="952"/>
        <v>0</v>
      </c>
      <c r="AJ6066" s="340">
        <f t="shared" si="952"/>
        <v>0</v>
      </c>
      <c r="AK6066" s="340">
        <f t="shared" si="952"/>
        <v>0</v>
      </c>
      <c r="AL6066" s="340">
        <f t="shared" si="952"/>
        <v>0</v>
      </c>
      <c r="AM6066" s="340">
        <f t="shared" si="952"/>
        <v>0</v>
      </c>
    </row>
    <row r="6067" spans="1:39" x14ac:dyDescent="0.35">
      <c r="A6067" s="337">
        <v>27980</v>
      </c>
      <c r="B6067" s="338">
        <f t="shared" si="944"/>
        <v>1976</v>
      </c>
      <c r="C6067" s="338">
        <f t="shared" si="945"/>
        <v>8</v>
      </c>
      <c r="D6067" s="338">
        <f t="shared" si="946"/>
        <v>8</v>
      </c>
      <c r="E6067" s="334">
        <v>0</v>
      </c>
      <c r="F6067" s="334">
        <v>0</v>
      </c>
      <c r="G6067" s="334">
        <v>0</v>
      </c>
      <c r="H6067" s="334">
        <v>0</v>
      </c>
      <c r="I6067" s="334">
        <v>0</v>
      </c>
      <c r="J6067" s="334">
        <v>0</v>
      </c>
      <c r="K6067" s="334">
        <v>0</v>
      </c>
      <c r="L6067" s="334">
        <v>0</v>
      </c>
      <c r="M6067" s="334">
        <v>0</v>
      </c>
      <c r="N6067" s="334">
        <v>0</v>
      </c>
      <c r="O6067" s="334">
        <v>0</v>
      </c>
      <c r="P6067" s="334">
        <v>2.2999999999999998</v>
      </c>
      <c r="Q6067" s="334">
        <v>4.0999999999999996</v>
      </c>
      <c r="R6067" s="334">
        <v>0</v>
      </c>
      <c r="S6067" s="334">
        <v>0</v>
      </c>
      <c r="T6067" s="334">
        <v>0</v>
      </c>
      <c r="U6067" s="334">
        <v>0</v>
      </c>
      <c r="V6067" s="334">
        <v>0</v>
      </c>
      <c r="W6067" s="334">
        <v>0</v>
      </c>
      <c r="X6067" s="334">
        <v>0</v>
      </c>
      <c r="Y6067" s="334">
        <v>0</v>
      </c>
      <c r="Z6067" s="334">
        <v>6.4</v>
      </c>
      <c r="AA6067" s="334">
        <v>4.8</v>
      </c>
      <c r="AB6067" s="334">
        <v>1</v>
      </c>
      <c r="AD6067" s="334">
        <v>18.600000000000001</v>
      </c>
      <c r="AE6067" s="334">
        <f t="shared" si="947"/>
        <v>18.600000000000001</v>
      </c>
      <c r="AF6067" s="334">
        <f t="shared" si="948"/>
        <v>18.600000000000001</v>
      </c>
      <c r="AG6067" s="340">
        <f t="shared" si="949"/>
        <v>0</v>
      </c>
      <c r="AI6067" s="340">
        <f t="shared" si="952"/>
        <v>0</v>
      </c>
      <c r="AJ6067" s="340">
        <f t="shared" si="952"/>
        <v>0</v>
      </c>
      <c r="AK6067" s="340">
        <f t="shared" si="952"/>
        <v>0</v>
      </c>
      <c r="AL6067" s="340">
        <f t="shared" si="952"/>
        <v>18.600000000000001</v>
      </c>
      <c r="AM6067" s="340">
        <f t="shared" si="952"/>
        <v>0</v>
      </c>
    </row>
    <row r="6068" spans="1:39" x14ac:dyDescent="0.35">
      <c r="A6068" s="337">
        <v>27981</v>
      </c>
      <c r="B6068" s="338">
        <f t="shared" si="944"/>
        <v>1976</v>
      </c>
      <c r="C6068" s="338">
        <f t="shared" si="945"/>
        <v>8</v>
      </c>
      <c r="D6068" s="338">
        <f t="shared" si="946"/>
        <v>9</v>
      </c>
      <c r="E6068" s="334">
        <v>0</v>
      </c>
      <c r="F6068" s="334">
        <v>0</v>
      </c>
      <c r="G6068" s="334">
        <v>0.3</v>
      </c>
      <c r="H6068" s="334">
        <v>2.2999999999999998</v>
      </c>
      <c r="I6068" s="334">
        <v>5.3</v>
      </c>
      <c r="J6068" s="334">
        <v>3.8</v>
      </c>
      <c r="K6068" s="334">
        <v>5.0999999999999996</v>
      </c>
      <c r="L6068" s="334">
        <v>4.0999999999999996</v>
      </c>
      <c r="M6068" s="334">
        <v>1.3</v>
      </c>
      <c r="N6068" s="334">
        <v>0</v>
      </c>
      <c r="O6068" s="334">
        <v>0.5</v>
      </c>
      <c r="P6068" s="334">
        <v>1</v>
      </c>
      <c r="Q6068" s="334">
        <v>0</v>
      </c>
      <c r="R6068" s="334">
        <v>0</v>
      </c>
      <c r="S6068" s="334">
        <v>0.3</v>
      </c>
      <c r="T6068" s="334">
        <v>0</v>
      </c>
      <c r="U6068" s="334">
        <v>0</v>
      </c>
      <c r="V6068" s="334">
        <v>0</v>
      </c>
      <c r="W6068" s="334">
        <v>0</v>
      </c>
      <c r="X6068" s="334">
        <v>0</v>
      </c>
      <c r="Y6068" s="334">
        <v>0</v>
      </c>
      <c r="Z6068" s="334">
        <v>0</v>
      </c>
      <c r="AA6068" s="334">
        <v>0</v>
      </c>
      <c r="AB6068" s="334">
        <v>0</v>
      </c>
      <c r="AD6068" s="334">
        <v>24</v>
      </c>
      <c r="AE6068" s="334">
        <f t="shared" si="947"/>
        <v>24</v>
      </c>
      <c r="AF6068" s="334">
        <f t="shared" si="948"/>
        <v>24</v>
      </c>
      <c r="AG6068" s="340">
        <f t="shared" si="949"/>
        <v>0</v>
      </c>
      <c r="AI6068" s="340">
        <f t="shared" ref="AI6068:AM6083" si="953">IF($C6068=AI$1,$AF6068,0)</f>
        <v>0</v>
      </c>
      <c r="AJ6068" s="340">
        <f t="shared" si="953"/>
        <v>0</v>
      </c>
      <c r="AK6068" s="340">
        <f t="shared" si="953"/>
        <v>0</v>
      </c>
      <c r="AL6068" s="340">
        <f t="shared" si="953"/>
        <v>24</v>
      </c>
      <c r="AM6068" s="340">
        <f t="shared" si="953"/>
        <v>0</v>
      </c>
    </row>
    <row r="6069" spans="1:39" x14ac:dyDescent="0.35">
      <c r="A6069" s="337">
        <v>27982</v>
      </c>
      <c r="B6069" s="338">
        <f t="shared" si="944"/>
        <v>1976</v>
      </c>
      <c r="C6069" s="338">
        <f t="shared" si="945"/>
        <v>8</v>
      </c>
      <c r="D6069" s="338">
        <f t="shared" si="946"/>
        <v>10</v>
      </c>
      <c r="E6069" s="334">
        <v>0</v>
      </c>
      <c r="F6069" s="334">
        <v>0</v>
      </c>
      <c r="G6069" s="334">
        <v>0</v>
      </c>
      <c r="H6069" s="334">
        <v>0</v>
      </c>
      <c r="I6069" s="334">
        <v>0</v>
      </c>
      <c r="J6069" s="334">
        <v>0</v>
      </c>
      <c r="K6069" s="334">
        <v>0</v>
      </c>
      <c r="L6069" s="334">
        <v>0</v>
      </c>
      <c r="M6069" s="334">
        <v>0</v>
      </c>
      <c r="N6069" s="334">
        <v>0</v>
      </c>
      <c r="O6069" s="334">
        <v>0</v>
      </c>
      <c r="P6069" s="334">
        <v>0</v>
      </c>
      <c r="Q6069" s="334">
        <v>0</v>
      </c>
      <c r="R6069" s="334">
        <v>0</v>
      </c>
      <c r="S6069" s="334">
        <v>0</v>
      </c>
      <c r="T6069" s="334">
        <v>0</v>
      </c>
      <c r="U6069" s="334">
        <v>0</v>
      </c>
      <c r="V6069" s="334">
        <v>0</v>
      </c>
      <c r="W6069" s="334">
        <v>0</v>
      </c>
      <c r="X6069" s="334">
        <v>0</v>
      </c>
      <c r="Y6069" s="334">
        <v>0</v>
      </c>
      <c r="Z6069" s="334">
        <v>0</v>
      </c>
      <c r="AA6069" s="334">
        <v>0</v>
      </c>
      <c r="AB6069" s="334">
        <v>0</v>
      </c>
      <c r="AD6069" s="334">
        <v>0</v>
      </c>
      <c r="AE6069" s="334">
        <f t="shared" si="947"/>
        <v>0</v>
      </c>
      <c r="AF6069" s="334">
        <f t="shared" si="948"/>
        <v>0</v>
      </c>
      <c r="AG6069" s="340">
        <f t="shared" si="949"/>
        <v>0</v>
      </c>
      <c r="AI6069" s="340">
        <f t="shared" si="953"/>
        <v>0</v>
      </c>
      <c r="AJ6069" s="340">
        <f t="shared" si="953"/>
        <v>0</v>
      </c>
      <c r="AK6069" s="340">
        <f t="shared" si="953"/>
        <v>0</v>
      </c>
      <c r="AL6069" s="340">
        <f t="shared" si="953"/>
        <v>0</v>
      </c>
      <c r="AM6069" s="340">
        <f t="shared" si="953"/>
        <v>0</v>
      </c>
    </row>
    <row r="6070" spans="1:39" x14ac:dyDescent="0.35">
      <c r="A6070" s="337">
        <v>27983</v>
      </c>
      <c r="B6070" s="338">
        <f t="shared" si="944"/>
        <v>1976</v>
      </c>
      <c r="C6070" s="338">
        <f t="shared" si="945"/>
        <v>8</v>
      </c>
      <c r="D6070" s="338">
        <f t="shared" si="946"/>
        <v>11</v>
      </c>
      <c r="E6070" s="334">
        <v>0</v>
      </c>
      <c r="F6070" s="334">
        <v>0</v>
      </c>
      <c r="G6070" s="334">
        <v>0</v>
      </c>
      <c r="H6070" s="334">
        <v>0</v>
      </c>
      <c r="I6070" s="334">
        <v>0</v>
      </c>
      <c r="J6070" s="334">
        <v>0</v>
      </c>
      <c r="K6070" s="334">
        <v>0</v>
      </c>
      <c r="L6070" s="334">
        <v>0</v>
      </c>
      <c r="M6070" s="334">
        <v>0</v>
      </c>
      <c r="N6070" s="334">
        <v>0</v>
      </c>
      <c r="O6070" s="334">
        <v>0</v>
      </c>
      <c r="P6070" s="334">
        <v>0</v>
      </c>
      <c r="Q6070" s="334">
        <v>0</v>
      </c>
      <c r="R6070" s="334">
        <v>0</v>
      </c>
      <c r="S6070" s="334">
        <v>0</v>
      </c>
      <c r="T6070" s="334">
        <v>0</v>
      </c>
      <c r="U6070" s="334">
        <v>2.2999999999999998</v>
      </c>
      <c r="V6070" s="334">
        <v>0</v>
      </c>
      <c r="W6070" s="334">
        <v>0</v>
      </c>
      <c r="X6070" s="334">
        <v>0</v>
      </c>
      <c r="Y6070" s="334">
        <v>0</v>
      </c>
      <c r="Z6070" s="334">
        <v>0</v>
      </c>
      <c r="AA6070" s="334">
        <v>0</v>
      </c>
      <c r="AB6070" s="334">
        <v>0</v>
      </c>
      <c r="AD6070" s="334">
        <v>2.2999999999999998</v>
      </c>
      <c r="AE6070" s="334">
        <f t="shared" si="947"/>
        <v>2.2999999999999998</v>
      </c>
      <c r="AF6070" s="334">
        <f t="shared" si="948"/>
        <v>2.2999999999999998</v>
      </c>
      <c r="AG6070" s="340">
        <f t="shared" si="949"/>
        <v>0</v>
      </c>
      <c r="AI6070" s="340">
        <f t="shared" si="953"/>
        <v>0</v>
      </c>
      <c r="AJ6070" s="340">
        <f t="shared" si="953"/>
        <v>0</v>
      </c>
      <c r="AK6070" s="340">
        <f t="shared" si="953"/>
        <v>0</v>
      </c>
      <c r="AL6070" s="340">
        <f t="shared" si="953"/>
        <v>2.2999999999999998</v>
      </c>
      <c r="AM6070" s="340">
        <f t="shared" si="953"/>
        <v>0</v>
      </c>
    </row>
    <row r="6071" spans="1:39" x14ac:dyDescent="0.35">
      <c r="A6071" s="337">
        <v>27984</v>
      </c>
      <c r="B6071" s="338">
        <f t="shared" si="944"/>
        <v>1976</v>
      </c>
      <c r="C6071" s="338">
        <f t="shared" si="945"/>
        <v>8</v>
      </c>
      <c r="D6071" s="338">
        <f t="shared" si="946"/>
        <v>12</v>
      </c>
      <c r="E6071" s="334">
        <v>0</v>
      </c>
      <c r="F6071" s="334">
        <v>0</v>
      </c>
      <c r="G6071" s="334">
        <v>0</v>
      </c>
      <c r="H6071" s="334">
        <v>0</v>
      </c>
      <c r="I6071" s="334">
        <v>0</v>
      </c>
      <c r="J6071" s="334">
        <v>0</v>
      </c>
      <c r="K6071" s="334">
        <v>0</v>
      </c>
      <c r="L6071" s="334">
        <v>0</v>
      </c>
      <c r="M6071" s="334">
        <v>0</v>
      </c>
      <c r="N6071" s="334">
        <v>0</v>
      </c>
      <c r="O6071" s="334">
        <v>0</v>
      </c>
      <c r="P6071" s="334">
        <v>0</v>
      </c>
      <c r="Q6071" s="334">
        <v>0</v>
      </c>
      <c r="R6071" s="334">
        <v>0</v>
      </c>
      <c r="S6071" s="334">
        <v>0</v>
      </c>
      <c r="T6071" s="334">
        <v>0</v>
      </c>
      <c r="U6071" s="334">
        <v>0</v>
      </c>
      <c r="V6071" s="334">
        <v>0</v>
      </c>
      <c r="W6071" s="334">
        <v>0</v>
      </c>
      <c r="X6071" s="334">
        <v>0.3</v>
      </c>
      <c r="Y6071" s="334">
        <v>3</v>
      </c>
      <c r="Z6071" s="334">
        <v>0</v>
      </c>
      <c r="AA6071" s="334">
        <v>0</v>
      </c>
      <c r="AB6071" s="334">
        <v>0</v>
      </c>
      <c r="AD6071" s="334">
        <v>3.3</v>
      </c>
      <c r="AE6071" s="334">
        <f t="shared" si="947"/>
        <v>3.3</v>
      </c>
      <c r="AF6071" s="334">
        <f t="shared" si="948"/>
        <v>3.3</v>
      </c>
      <c r="AG6071" s="340">
        <f t="shared" si="949"/>
        <v>0</v>
      </c>
      <c r="AI6071" s="340">
        <f t="shared" si="953"/>
        <v>0</v>
      </c>
      <c r="AJ6071" s="340">
        <f t="shared" si="953"/>
        <v>0</v>
      </c>
      <c r="AK6071" s="340">
        <f t="shared" si="953"/>
        <v>0</v>
      </c>
      <c r="AL6071" s="340">
        <f t="shared" si="953"/>
        <v>3.3</v>
      </c>
      <c r="AM6071" s="340">
        <f t="shared" si="953"/>
        <v>0</v>
      </c>
    </row>
    <row r="6072" spans="1:39" x14ac:dyDescent="0.35">
      <c r="A6072" s="337">
        <v>27985</v>
      </c>
      <c r="B6072" s="338">
        <f t="shared" si="944"/>
        <v>1976</v>
      </c>
      <c r="C6072" s="338">
        <f t="shared" si="945"/>
        <v>8</v>
      </c>
      <c r="D6072" s="338">
        <f t="shared" si="946"/>
        <v>13</v>
      </c>
      <c r="E6072" s="334">
        <v>0</v>
      </c>
      <c r="F6072" s="334">
        <v>0</v>
      </c>
      <c r="G6072" s="334">
        <v>0</v>
      </c>
      <c r="H6072" s="334">
        <v>0</v>
      </c>
      <c r="I6072" s="334">
        <v>0</v>
      </c>
      <c r="J6072" s="334">
        <v>0</v>
      </c>
      <c r="K6072" s="334">
        <v>0</v>
      </c>
      <c r="L6072" s="334">
        <v>0</v>
      </c>
      <c r="M6072" s="334">
        <v>0</v>
      </c>
      <c r="N6072" s="334">
        <v>0</v>
      </c>
      <c r="O6072" s="334">
        <v>0</v>
      </c>
      <c r="P6072" s="334">
        <v>0</v>
      </c>
      <c r="Q6072" s="334">
        <v>0</v>
      </c>
      <c r="R6072" s="334">
        <v>0</v>
      </c>
      <c r="S6072" s="334">
        <v>0</v>
      </c>
      <c r="T6072" s="334">
        <v>0</v>
      </c>
      <c r="U6072" s="334">
        <v>0</v>
      </c>
      <c r="V6072" s="334">
        <v>0</v>
      </c>
      <c r="W6072" s="334">
        <v>0</v>
      </c>
      <c r="X6072" s="334">
        <v>0</v>
      </c>
      <c r="Y6072" s="334">
        <v>0</v>
      </c>
      <c r="Z6072" s="334">
        <v>0</v>
      </c>
      <c r="AA6072" s="334">
        <v>0</v>
      </c>
      <c r="AB6072" s="334">
        <v>0</v>
      </c>
      <c r="AD6072" s="334">
        <v>0</v>
      </c>
      <c r="AE6072" s="334">
        <f t="shared" si="947"/>
        <v>0</v>
      </c>
      <c r="AF6072" s="334">
        <f t="shared" si="948"/>
        <v>0</v>
      </c>
      <c r="AG6072" s="340">
        <f t="shared" si="949"/>
        <v>0</v>
      </c>
      <c r="AI6072" s="340">
        <f t="shared" si="953"/>
        <v>0</v>
      </c>
      <c r="AJ6072" s="340">
        <f t="shared" si="953"/>
        <v>0</v>
      </c>
      <c r="AK6072" s="340">
        <f t="shared" si="953"/>
        <v>0</v>
      </c>
      <c r="AL6072" s="340">
        <f t="shared" si="953"/>
        <v>0</v>
      </c>
      <c r="AM6072" s="340">
        <f t="shared" si="953"/>
        <v>0</v>
      </c>
    </row>
    <row r="6073" spans="1:39" x14ac:dyDescent="0.35">
      <c r="A6073" s="337">
        <v>27986</v>
      </c>
      <c r="B6073" s="338">
        <f t="shared" si="944"/>
        <v>1976</v>
      </c>
      <c r="C6073" s="338">
        <f t="shared" si="945"/>
        <v>8</v>
      </c>
      <c r="D6073" s="338">
        <f t="shared" si="946"/>
        <v>14</v>
      </c>
      <c r="E6073" s="334">
        <v>0</v>
      </c>
      <c r="F6073" s="334">
        <v>0</v>
      </c>
      <c r="G6073" s="334">
        <v>0</v>
      </c>
      <c r="H6073" s="334">
        <v>0</v>
      </c>
      <c r="I6073" s="334">
        <v>0</v>
      </c>
      <c r="J6073" s="334">
        <v>0</v>
      </c>
      <c r="K6073" s="334">
        <v>0</v>
      </c>
      <c r="L6073" s="334">
        <v>0</v>
      </c>
      <c r="M6073" s="334">
        <v>0</v>
      </c>
      <c r="N6073" s="334">
        <v>0</v>
      </c>
      <c r="O6073" s="334">
        <v>0</v>
      </c>
      <c r="P6073" s="334">
        <v>0</v>
      </c>
      <c r="Q6073" s="334">
        <v>0</v>
      </c>
      <c r="R6073" s="334">
        <v>0</v>
      </c>
      <c r="S6073" s="334">
        <v>0</v>
      </c>
      <c r="T6073" s="334">
        <v>0</v>
      </c>
      <c r="U6073" s="334">
        <v>0</v>
      </c>
      <c r="V6073" s="334">
        <v>0</v>
      </c>
      <c r="W6073" s="334">
        <v>0</v>
      </c>
      <c r="X6073" s="334">
        <v>0</v>
      </c>
      <c r="Y6073" s="334">
        <v>0</v>
      </c>
      <c r="Z6073" s="334">
        <v>0</v>
      </c>
      <c r="AA6073" s="334">
        <v>0.8</v>
      </c>
      <c r="AB6073" s="334">
        <v>1</v>
      </c>
      <c r="AD6073" s="334">
        <v>1.8</v>
      </c>
      <c r="AE6073" s="334">
        <f t="shared" si="947"/>
        <v>1.8</v>
      </c>
      <c r="AF6073" s="334">
        <f t="shared" si="948"/>
        <v>1.8</v>
      </c>
      <c r="AG6073" s="340">
        <f t="shared" si="949"/>
        <v>0</v>
      </c>
      <c r="AI6073" s="340">
        <f t="shared" si="953"/>
        <v>0</v>
      </c>
      <c r="AJ6073" s="340">
        <f t="shared" si="953"/>
        <v>0</v>
      </c>
      <c r="AK6073" s="340">
        <f t="shared" si="953"/>
        <v>0</v>
      </c>
      <c r="AL6073" s="340">
        <f t="shared" si="953"/>
        <v>1.8</v>
      </c>
      <c r="AM6073" s="340">
        <f t="shared" si="953"/>
        <v>0</v>
      </c>
    </row>
    <row r="6074" spans="1:39" x14ac:dyDescent="0.35">
      <c r="A6074" s="337">
        <v>27987</v>
      </c>
      <c r="B6074" s="338">
        <f t="shared" si="944"/>
        <v>1976</v>
      </c>
      <c r="C6074" s="338">
        <f t="shared" si="945"/>
        <v>8</v>
      </c>
      <c r="D6074" s="338">
        <f t="shared" si="946"/>
        <v>15</v>
      </c>
      <c r="E6074" s="334">
        <v>0.8</v>
      </c>
      <c r="F6074" s="334">
        <v>1.8</v>
      </c>
      <c r="G6074" s="334">
        <v>0.3</v>
      </c>
      <c r="H6074" s="334">
        <v>0</v>
      </c>
      <c r="I6074" s="334">
        <v>0</v>
      </c>
      <c r="J6074" s="334">
        <v>0</v>
      </c>
      <c r="K6074" s="334">
        <v>0</v>
      </c>
      <c r="L6074" s="334">
        <v>0</v>
      </c>
      <c r="M6074" s="334">
        <v>0</v>
      </c>
      <c r="N6074" s="334">
        <v>0</v>
      </c>
      <c r="O6074" s="334">
        <v>0</v>
      </c>
      <c r="P6074" s="334">
        <v>0</v>
      </c>
      <c r="Q6074" s="334">
        <v>0</v>
      </c>
      <c r="R6074" s="334">
        <v>0</v>
      </c>
      <c r="S6074" s="334">
        <v>0</v>
      </c>
      <c r="T6074" s="334">
        <v>0.5</v>
      </c>
      <c r="U6074" s="334">
        <v>0</v>
      </c>
      <c r="V6074" s="334">
        <v>0</v>
      </c>
      <c r="W6074" s="334">
        <v>0</v>
      </c>
      <c r="X6074" s="334">
        <v>3.3</v>
      </c>
      <c r="Y6074" s="334">
        <v>0</v>
      </c>
      <c r="Z6074" s="334">
        <v>0</v>
      </c>
      <c r="AA6074" s="334">
        <v>0</v>
      </c>
      <c r="AB6074" s="334">
        <v>0</v>
      </c>
      <c r="AD6074" s="334">
        <v>6.7</v>
      </c>
      <c r="AE6074" s="334">
        <f t="shared" si="947"/>
        <v>6.7</v>
      </c>
      <c r="AF6074" s="334">
        <f t="shared" si="948"/>
        <v>6.6999999999999993</v>
      </c>
      <c r="AG6074" s="340">
        <f t="shared" si="949"/>
        <v>8.8817841970012523E-16</v>
      </c>
      <c r="AI6074" s="340">
        <f t="shared" si="953"/>
        <v>0</v>
      </c>
      <c r="AJ6074" s="340">
        <f t="shared" si="953"/>
        <v>0</v>
      </c>
      <c r="AK6074" s="340">
        <f t="shared" si="953"/>
        <v>0</v>
      </c>
      <c r="AL6074" s="340">
        <f t="shared" si="953"/>
        <v>6.6999999999999993</v>
      </c>
      <c r="AM6074" s="340">
        <f t="shared" si="953"/>
        <v>0</v>
      </c>
    </row>
    <row r="6075" spans="1:39" x14ac:dyDescent="0.35">
      <c r="A6075" s="337">
        <v>27988</v>
      </c>
      <c r="B6075" s="338">
        <f t="shared" si="944"/>
        <v>1976</v>
      </c>
      <c r="C6075" s="338">
        <f t="shared" si="945"/>
        <v>8</v>
      </c>
      <c r="D6075" s="338">
        <f t="shared" si="946"/>
        <v>16</v>
      </c>
      <c r="E6075" s="334">
        <v>0.7</v>
      </c>
      <c r="F6075" s="334">
        <v>0.7</v>
      </c>
      <c r="G6075" s="334">
        <v>0.5</v>
      </c>
      <c r="H6075" s="334">
        <v>0</v>
      </c>
      <c r="I6075" s="334">
        <v>0</v>
      </c>
      <c r="J6075" s="334">
        <v>0.4</v>
      </c>
      <c r="K6075" s="334">
        <v>0</v>
      </c>
      <c r="L6075" s="334">
        <v>0</v>
      </c>
      <c r="M6075" s="334">
        <v>0</v>
      </c>
      <c r="N6075" s="334">
        <v>0.5</v>
      </c>
      <c r="O6075" s="334">
        <v>0</v>
      </c>
      <c r="P6075" s="334">
        <v>0</v>
      </c>
      <c r="Q6075" s="334">
        <v>0</v>
      </c>
      <c r="R6075" s="334">
        <v>0</v>
      </c>
      <c r="S6075" s="334">
        <v>0.4</v>
      </c>
      <c r="T6075" s="334">
        <v>0.5</v>
      </c>
      <c r="U6075" s="334">
        <v>0.5</v>
      </c>
      <c r="V6075" s="334">
        <v>0</v>
      </c>
      <c r="W6075" s="334">
        <v>0.4</v>
      </c>
      <c r="X6075" s="334">
        <v>0.5</v>
      </c>
      <c r="Y6075" s="334">
        <v>0</v>
      </c>
      <c r="Z6075" s="334">
        <v>0</v>
      </c>
      <c r="AA6075" s="334">
        <v>0</v>
      </c>
      <c r="AB6075" s="334">
        <v>0</v>
      </c>
      <c r="AD6075" s="334">
        <v>5.0999999999999996</v>
      </c>
      <c r="AE6075" s="334">
        <f t="shared" si="947"/>
        <v>5.0999999999999996</v>
      </c>
      <c r="AF6075" s="334">
        <f t="shared" si="948"/>
        <v>5.0999999999999996</v>
      </c>
      <c r="AG6075" s="340">
        <f t="shared" si="949"/>
        <v>0</v>
      </c>
      <c r="AI6075" s="340">
        <f t="shared" si="953"/>
        <v>0</v>
      </c>
      <c r="AJ6075" s="340">
        <f t="shared" si="953"/>
        <v>0</v>
      </c>
      <c r="AK6075" s="340">
        <f t="shared" si="953"/>
        <v>0</v>
      </c>
      <c r="AL6075" s="340">
        <f t="shared" si="953"/>
        <v>5.0999999999999996</v>
      </c>
      <c r="AM6075" s="340">
        <f t="shared" si="953"/>
        <v>0</v>
      </c>
    </row>
    <row r="6076" spans="1:39" x14ac:dyDescent="0.35">
      <c r="A6076" s="337">
        <v>27989</v>
      </c>
      <c r="B6076" s="338">
        <f t="shared" si="944"/>
        <v>1976</v>
      </c>
      <c r="C6076" s="338">
        <f t="shared" si="945"/>
        <v>8</v>
      </c>
      <c r="D6076" s="338">
        <f t="shared" si="946"/>
        <v>17</v>
      </c>
      <c r="E6076" s="334">
        <v>0</v>
      </c>
      <c r="F6076" s="334">
        <v>0</v>
      </c>
      <c r="G6076" s="334">
        <v>0</v>
      </c>
      <c r="H6076" s="334">
        <v>0</v>
      </c>
      <c r="I6076" s="334">
        <v>0</v>
      </c>
      <c r="J6076" s="334">
        <v>0</v>
      </c>
      <c r="K6076" s="334">
        <v>0</v>
      </c>
      <c r="L6076" s="334">
        <v>0</v>
      </c>
      <c r="M6076" s="334">
        <v>0</v>
      </c>
      <c r="N6076" s="334">
        <v>0</v>
      </c>
      <c r="O6076" s="334">
        <v>0</v>
      </c>
      <c r="P6076" s="334">
        <v>0</v>
      </c>
      <c r="Q6076" s="334">
        <v>0</v>
      </c>
      <c r="R6076" s="334">
        <v>0</v>
      </c>
      <c r="S6076" s="334">
        <v>0</v>
      </c>
      <c r="T6076" s="334">
        <v>0</v>
      </c>
      <c r="U6076" s="334">
        <v>0</v>
      </c>
      <c r="V6076" s="334">
        <v>0</v>
      </c>
      <c r="W6076" s="334">
        <v>0</v>
      </c>
      <c r="X6076" s="334">
        <v>0</v>
      </c>
      <c r="Y6076" s="334">
        <v>0</v>
      </c>
      <c r="Z6076" s="334">
        <v>0</v>
      </c>
      <c r="AA6076" s="334">
        <v>0</v>
      </c>
      <c r="AB6076" s="334">
        <v>0</v>
      </c>
      <c r="AD6076" s="334">
        <v>0</v>
      </c>
      <c r="AE6076" s="334">
        <f t="shared" si="947"/>
        <v>0</v>
      </c>
      <c r="AF6076" s="334">
        <f t="shared" si="948"/>
        <v>0</v>
      </c>
      <c r="AG6076" s="340">
        <f t="shared" si="949"/>
        <v>0</v>
      </c>
      <c r="AI6076" s="340">
        <f t="shared" si="953"/>
        <v>0</v>
      </c>
      <c r="AJ6076" s="340">
        <f t="shared" si="953"/>
        <v>0</v>
      </c>
      <c r="AK6076" s="340">
        <f t="shared" si="953"/>
        <v>0</v>
      </c>
      <c r="AL6076" s="340">
        <f t="shared" si="953"/>
        <v>0</v>
      </c>
      <c r="AM6076" s="340">
        <f t="shared" si="953"/>
        <v>0</v>
      </c>
    </row>
    <row r="6077" spans="1:39" x14ac:dyDescent="0.35">
      <c r="A6077" s="337">
        <v>27990</v>
      </c>
      <c r="B6077" s="338">
        <f t="shared" si="944"/>
        <v>1976</v>
      </c>
      <c r="C6077" s="338">
        <f t="shared" si="945"/>
        <v>8</v>
      </c>
      <c r="D6077" s="338">
        <f t="shared" si="946"/>
        <v>18</v>
      </c>
      <c r="E6077" s="334">
        <v>0</v>
      </c>
      <c r="F6077" s="334">
        <v>0</v>
      </c>
      <c r="G6077" s="334">
        <v>0</v>
      </c>
      <c r="H6077" s="334">
        <v>0</v>
      </c>
      <c r="I6077" s="334">
        <v>0</v>
      </c>
      <c r="J6077" s="334">
        <v>0</v>
      </c>
      <c r="K6077" s="334">
        <v>0</v>
      </c>
      <c r="L6077" s="334">
        <v>0</v>
      </c>
      <c r="M6077" s="334">
        <v>0</v>
      </c>
      <c r="N6077" s="334">
        <v>0</v>
      </c>
      <c r="O6077" s="334">
        <v>0</v>
      </c>
      <c r="P6077" s="334">
        <v>0</v>
      </c>
      <c r="Q6077" s="334">
        <v>0</v>
      </c>
      <c r="R6077" s="334">
        <v>0</v>
      </c>
      <c r="S6077" s="334">
        <v>0</v>
      </c>
      <c r="T6077" s="334">
        <v>0</v>
      </c>
      <c r="U6077" s="334">
        <v>0</v>
      </c>
      <c r="V6077" s="334">
        <v>0</v>
      </c>
      <c r="W6077" s="334">
        <v>0</v>
      </c>
      <c r="X6077" s="334">
        <v>0</v>
      </c>
      <c r="Y6077" s="334">
        <v>0</v>
      </c>
      <c r="Z6077" s="334">
        <v>0</v>
      </c>
      <c r="AA6077" s="334">
        <v>0</v>
      </c>
      <c r="AB6077" s="334">
        <v>0</v>
      </c>
      <c r="AD6077" s="334">
        <v>0</v>
      </c>
      <c r="AE6077" s="334">
        <f t="shared" si="947"/>
        <v>0</v>
      </c>
      <c r="AF6077" s="334">
        <f t="shared" si="948"/>
        <v>0</v>
      </c>
      <c r="AG6077" s="340">
        <f t="shared" si="949"/>
        <v>0</v>
      </c>
      <c r="AI6077" s="340">
        <f t="shared" si="953"/>
        <v>0</v>
      </c>
      <c r="AJ6077" s="340">
        <f t="shared" si="953"/>
        <v>0</v>
      </c>
      <c r="AK6077" s="340">
        <f t="shared" si="953"/>
        <v>0</v>
      </c>
      <c r="AL6077" s="340">
        <f t="shared" si="953"/>
        <v>0</v>
      </c>
      <c r="AM6077" s="340">
        <f t="shared" si="953"/>
        <v>0</v>
      </c>
    </row>
    <row r="6078" spans="1:39" x14ac:dyDescent="0.35">
      <c r="A6078" s="337">
        <v>27991</v>
      </c>
      <c r="B6078" s="338">
        <f t="shared" si="944"/>
        <v>1976</v>
      </c>
      <c r="C6078" s="338">
        <f t="shared" si="945"/>
        <v>8</v>
      </c>
      <c r="D6078" s="338">
        <f t="shared" si="946"/>
        <v>19</v>
      </c>
      <c r="E6078" s="334">
        <v>0</v>
      </c>
      <c r="F6078" s="334">
        <v>0</v>
      </c>
      <c r="G6078" s="334">
        <v>0</v>
      </c>
      <c r="H6078" s="334">
        <v>0</v>
      </c>
      <c r="I6078" s="334">
        <v>0</v>
      </c>
      <c r="J6078" s="334">
        <v>0</v>
      </c>
      <c r="K6078" s="334">
        <v>0</v>
      </c>
      <c r="L6078" s="334">
        <v>0</v>
      </c>
      <c r="M6078" s="334">
        <v>0</v>
      </c>
      <c r="N6078" s="334">
        <v>0</v>
      </c>
      <c r="O6078" s="334">
        <v>0</v>
      </c>
      <c r="P6078" s="334">
        <v>0</v>
      </c>
      <c r="Q6078" s="334">
        <v>0</v>
      </c>
      <c r="R6078" s="334">
        <v>0</v>
      </c>
      <c r="S6078" s="334">
        <v>0</v>
      </c>
      <c r="T6078" s="334">
        <v>0</v>
      </c>
      <c r="U6078" s="334">
        <v>0</v>
      </c>
      <c r="V6078" s="334">
        <v>0</v>
      </c>
      <c r="W6078" s="334">
        <v>0</v>
      </c>
      <c r="X6078" s="334">
        <v>0</v>
      </c>
      <c r="Y6078" s="334">
        <v>0</v>
      </c>
      <c r="Z6078" s="334">
        <v>0</v>
      </c>
      <c r="AA6078" s="334">
        <v>0</v>
      </c>
      <c r="AB6078" s="334">
        <v>0</v>
      </c>
      <c r="AD6078" s="334">
        <v>0</v>
      </c>
      <c r="AE6078" s="334">
        <f t="shared" si="947"/>
        <v>0</v>
      </c>
      <c r="AF6078" s="334">
        <f t="shared" si="948"/>
        <v>0</v>
      </c>
      <c r="AG6078" s="340">
        <f t="shared" si="949"/>
        <v>0</v>
      </c>
      <c r="AI6078" s="340">
        <f t="shared" si="953"/>
        <v>0</v>
      </c>
      <c r="AJ6078" s="340">
        <f t="shared" si="953"/>
        <v>0</v>
      </c>
      <c r="AK6078" s="340">
        <f t="shared" si="953"/>
        <v>0</v>
      </c>
      <c r="AL6078" s="340">
        <f t="shared" si="953"/>
        <v>0</v>
      </c>
      <c r="AM6078" s="340">
        <f t="shared" si="953"/>
        <v>0</v>
      </c>
    </row>
    <row r="6079" spans="1:39" x14ac:dyDescent="0.35">
      <c r="A6079" s="337">
        <v>27992</v>
      </c>
      <c r="B6079" s="338">
        <f t="shared" si="944"/>
        <v>1976</v>
      </c>
      <c r="C6079" s="338">
        <f t="shared" si="945"/>
        <v>8</v>
      </c>
      <c r="D6079" s="338">
        <f t="shared" si="946"/>
        <v>20</v>
      </c>
      <c r="E6079" s="334">
        <v>0</v>
      </c>
      <c r="F6079" s="334">
        <v>0</v>
      </c>
      <c r="G6079" s="334">
        <v>0</v>
      </c>
      <c r="H6079" s="334">
        <v>0</v>
      </c>
      <c r="I6079" s="334">
        <v>0</v>
      </c>
      <c r="J6079" s="334">
        <v>0</v>
      </c>
      <c r="K6079" s="334">
        <v>0</v>
      </c>
      <c r="L6079" s="334">
        <v>0</v>
      </c>
      <c r="M6079" s="334">
        <v>0</v>
      </c>
      <c r="N6079" s="334">
        <v>0</v>
      </c>
      <c r="O6079" s="334">
        <v>0</v>
      </c>
      <c r="P6079" s="334">
        <v>0</v>
      </c>
      <c r="Q6079" s="334">
        <v>0</v>
      </c>
      <c r="R6079" s="334">
        <v>0</v>
      </c>
      <c r="S6079" s="334">
        <v>0</v>
      </c>
      <c r="T6079" s="334">
        <v>0</v>
      </c>
      <c r="U6079" s="334">
        <v>0</v>
      </c>
      <c r="V6079" s="334">
        <v>0</v>
      </c>
      <c r="W6079" s="334">
        <v>0</v>
      </c>
      <c r="X6079" s="334">
        <v>0</v>
      </c>
      <c r="Y6079" s="334">
        <v>0</v>
      </c>
      <c r="Z6079" s="334">
        <v>0</v>
      </c>
      <c r="AA6079" s="334">
        <v>0</v>
      </c>
      <c r="AB6079" s="334">
        <v>0</v>
      </c>
      <c r="AD6079" s="334">
        <v>0</v>
      </c>
      <c r="AE6079" s="334">
        <f t="shared" si="947"/>
        <v>0</v>
      </c>
      <c r="AF6079" s="334">
        <f t="shared" si="948"/>
        <v>0</v>
      </c>
      <c r="AG6079" s="340">
        <f t="shared" si="949"/>
        <v>0</v>
      </c>
      <c r="AI6079" s="340">
        <f t="shared" si="953"/>
        <v>0</v>
      </c>
      <c r="AJ6079" s="340">
        <f t="shared" si="953"/>
        <v>0</v>
      </c>
      <c r="AK6079" s="340">
        <f t="shared" si="953"/>
        <v>0</v>
      </c>
      <c r="AL6079" s="340">
        <f t="shared" si="953"/>
        <v>0</v>
      </c>
      <c r="AM6079" s="340">
        <f t="shared" si="953"/>
        <v>0</v>
      </c>
    </row>
    <row r="6080" spans="1:39" x14ac:dyDescent="0.35">
      <c r="A6080" s="337">
        <v>27993</v>
      </c>
      <c r="B6080" s="338">
        <f t="shared" si="944"/>
        <v>1976</v>
      </c>
      <c r="C6080" s="338">
        <f t="shared" si="945"/>
        <v>8</v>
      </c>
      <c r="D6080" s="338">
        <f t="shared" si="946"/>
        <v>21</v>
      </c>
      <c r="E6080" s="334">
        <v>0</v>
      </c>
      <c r="F6080" s="334">
        <v>0</v>
      </c>
      <c r="G6080" s="334">
        <v>0</v>
      </c>
      <c r="H6080" s="334">
        <v>0</v>
      </c>
      <c r="I6080" s="334">
        <v>0</v>
      </c>
      <c r="J6080" s="334">
        <v>0</v>
      </c>
      <c r="K6080" s="334">
        <v>0</v>
      </c>
      <c r="L6080" s="334">
        <v>0</v>
      </c>
      <c r="M6080" s="334">
        <v>0</v>
      </c>
      <c r="N6080" s="334">
        <v>0</v>
      </c>
      <c r="O6080" s="334">
        <v>0</v>
      </c>
      <c r="P6080" s="334">
        <v>0</v>
      </c>
      <c r="Q6080" s="334">
        <v>0</v>
      </c>
      <c r="R6080" s="334">
        <v>0</v>
      </c>
      <c r="S6080" s="334">
        <v>0</v>
      </c>
      <c r="T6080" s="334">
        <v>0</v>
      </c>
      <c r="U6080" s="334">
        <v>0</v>
      </c>
      <c r="V6080" s="334">
        <v>0</v>
      </c>
      <c r="W6080" s="334">
        <v>0</v>
      </c>
      <c r="X6080" s="334">
        <v>0</v>
      </c>
      <c r="Y6080" s="334">
        <v>0</v>
      </c>
      <c r="Z6080" s="334">
        <v>0</v>
      </c>
      <c r="AA6080" s="334">
        <v>0</v>
      </c>
      <c r="AB6080" s="334">
        <v>0</v>
      </c>
      <c r="AD6080" s="334">
        <v>0</v>
      </c>
      <c r="AE6080" s="334">
        <f t="shared" si="947"/>
        <v>0</v>
      </c>
      <c r="AF6080" s="334">
        <f t="shared" si="948"/>
        <v>0</v>
      </c>
      <c r="AG6080" s="340">
        <f t="shared" si="949"/>
        <v>0</v>
      </c>
      <c r="AI6080" s="340">
        <f t="shared" si="953"/>
        <v>0</v>
      </c>
      <c r="AJ6080" s="340">
        <f t="shared" si="953"/>
        <v>0</v>
      </c>
      <c r="AK6080" s="340">
        <f t="shared" si="953"/>
        <v>0</v>
      </c>
      <c r="AL6080" s="340">
        <f t="shared" si="953"/>
        <v>0</v>
      </c>
      <c r="AM6080" s="340">
        <f t="shared" si="953"/>
        <v>0</v>
      </c>
    </row>
    <row r="6081" spans="1:39" x14ac:dyDescent="0.35">
      <c r="A6081" s="337">
        <v>27994</v>
      </c>
      <c r="B6081" s="338">
        <f t="shared" si="944"/>
        <v>1976</v>
      </c>
      <c r="C6081" s="338">
        <f t="shared" si="945"/>
        <v>8</v>
      </c>
      <c r="D6081" s="338">
        <f t="shared" si="946"/>
        <v>22</v>
      </c>
      <c r="E6081" s="334">
        <v>0</v>
      </c>
      <c r="F6081" s="334">
        <v>0</v>
      </c>
      <c r="G6081" s="334">
        <v>0</v>
      </c>
      <c r="H6081" s="334">
        <v>0</v>
      </c>
      <c r="I6081" s="334">
        <v>0</v>
      </c>
      <c r="J6081" s="334">
        <v>0</v>
      </c>
      <c r="K6081" s="334">
        <v>0</v>
      </c>
      <c r="L6081" s="334">
        <v>0</v>
      </c>
      <c r="M6081" s="334">
        <v>0</v>
      </c>
      <c r="N6081" s="334">
        <v>0</v>
      </c>
      <c r="O6081" s="334">
        <v>0</v>
      </c>
      <c r="P6081" s="334">
        <v>0</v>
      </c>
      <c r="Q6081" s="334">
        <v>0</v>
      </c>
      <c r="R6081" s="334">
        <v>0</v>
      </c>
      <c r="S6081" s="334">
        <v>0</v>
      </c>
      <c r="T6081" s="334">
        <v>0</v>
      </c>
      <c r="U6081" s="334">
        <v>0</v>
      </c>
      <c r="V6081" s="334">
        <v>0</v>
      </c>
      <c r="W6081" s="334">
        <v>0</v>
      </c>
      <c r="X6081" s="334">
        <v>0</v>
      </c>
      <c r="Y6081" s="334">
        <v>0</v>
      </c>
      <c r="Z6081" s="334">
        <v>0</v>
      </c>
      <c r="AA6081" s="334">
        <v>0</v>
      </c>
      <c r="AB6081" s="334">
        <v>0</v>
      </c>
      <c r="AD6081" s="334">
        <v>0</v>
      </c>
      <c r="AE6081" s="334">
        <f t="shared" si="947"/>
        <v>0</v>
      </c>
      <c r="AF6081" s="334">
        <f t="shared" si="948"/>
        <v>0</v>
      </c>
      <c r="AG6081" s="340">
        <f t="shared" si="949"/>
        <v>0</v>
      </c>
      <c r="AI6081" s="340">
        <f t="shared" si="953"/>
        <v>0</v>
      </c>
      <c r="AJ6081" s="340">
        <f t="shared" si="953"/>
        <v>0</v>
      </c>
      <c r="AK6081" s="340">
        <f t="shared" si="953"/>
        <v>0</v>
      </c>
      <c r="AL6081" s="340">
        <f t="shared" si="953"/>
        <v>0</v>
      </c>
      <c r="AM6081" s="340">
        <f t="shared" si="953"/>
        <v>0</v>
      </c>
    </row>
    <row r="6082" spans="1:39" x14ac:dyDescent="0.35">
      <c r="A6082" s="337">
        <v>27995</v>
      </c>
      <c r="B6082" s="338">
        <f t="shared" si="944"/>
        <v>1976</v>
      </c>
      <c r="C6082" s="338">
        <f t="shared" si="945"/>
        <v>8</v>
      </c>
      <c r="D6082" s="338">
        <f t="shared" si="946"/>
        <v>23</v>
      </c>
      <c r="E6082" s="334">
        <v>0</v>
      </c>
      <c r="F6082" s="334">
        <v>0</v>
      </c>
      <c r="G6082" s="334">
        <v>0</v>
      </c>
      <c r="H6082" s="334">
        <v>0</v>
      </c>
      <c r="I6082" s="334">
        <v>0.8</v>
      </c>
      <c r="J6082" s="334">
        <v>1.5</v>
      </c>
      <c r="K6082" s="334">
        <v>0.5</v>
      </c>
      <c r="L6082" s="334">
        <v>0</v>
      </c>
      <c r="M6082" s="334">
        <v>0</v>
      </c>
      <c r="N6082" s="334">
        <v>0</v>
      </c>
      <c r="O6082" s="334">
        <v>0</v>
      </c>
      <c r="P6082" s="334">
        <v>0</v>
      </c>
      <c r="Q6082" s="334">
        <v>0</v>
      </c>
      <c r="R6082" s="334">
        <v>0</v>
      </c>
      <c r="S6082" s="334">
        <v>0</v>
      </c>
      <c r="T6082" s="334">
        <v>0</v>
      </c>
      <c r="U6082" s="334">
        <v>0</v>
      </c>
      <c r="V6082" s="334">
        <v>0</v>
      </c>
      <c r="W6082" s="334">
        <v>0</v>
      </c>
      <c r="X6082" s="334">
        <v>0</v>
      </c>
      <c r="Y6082" s="334">
        <v>0</v>
      </c>
      <c r="Z6082" s="334">
        <v>0</v>
      </c>
      <c r="AA6082" s="334">
        <v>0</v>
      </c>
      <c r="AB6082" s="334">
        <v>0</v>
      </c>
      <c r="AD6082" s="334">
        <v>2.8</v>
      </c>
      <c r="AE6082" s="334">
        <f t="shared" si="947"/>
        <v>2.8</v>
      </c>
      <c r="AF6082" s="334">
        <f t="shared" si="948"/>
        <v>2.8</v>
      </c>
      <c r="AG6082" s="340">
        <f t="shared" si="949"/>
        <v>0</v>
      </c>
      <c r="AI6082" s="340">
        <f t="shared" si="953"/>
        <v>0</v>
      </c>
      <c r="AJ6082" s="340">
        <f t="shared" si="953"/>
        <v>0</v>
      </c>
      <c r="AK6082" s="340">
        <f t="shared" si="953"/>
        <v>0</v>
      </c>
      <c r="AL6082" s="340">
        <f t="shared" si="953"/>
        <v>2.8</v>
      </c>
      <c r="AM6082" s="340">
        <f t="shared" si="953"/>
        <v>0</v>
      </c>
    </row>
    <row r="6083" spans="1:39" x14ac:dyDescent="0.35">
      <c r="A6083" s="337">
        <v>27996</v>
      </c>
      <c r="B6083" s="338">
        <f t="shared" si="944"/>
        <v>1976</v>
      </c>
      <c r="C6083" s="338">
        <f t="shared" si="945"/>
        <v>8</v>
      </c>
      <c r="D6083" s="338">
        <f t="shared" si="946"/>
        <v>24</v>
      </c>
      <c r="E6083" s="334">
        <v>0</v>
      </c>
      <c r="F6083" s="334">
        <v>0.1</v>
      </c>
      <c r="G6083" s="334">
        <v>0</v>
      </c>
      <c r="H6083" s="334">
        <v>0</v>
      </c>
      <c r="I6083" s="334">
        <v>0.1</v>
      </c>
      <c r="J6083" s="334">
        <v>0</v>
      </c>
      <c r="K6083" s="334">
        <v>0</v>
      </c>
      <c r="L6083" s="334">
        <v>0.1</v>
      </c>
      <c r="M6083" s="334">
        <v>0</v>
      </c>
      <c r="N6083" s="334">
        <v>0</v>
      </c>
      <c r="O6083" s="334">
        <v>0</v>
      </c>
      <c r="P6083" s="334">
        <v>0.1</v>
      </c>
      <c r="Q6083" s="334">
        <v>0</v>
      </c>
      <c r="R6083" s="334">
        <v>0.1</v>
      </c>
      <c r="S6083" s="334">
        <v>0</v>
      </c>
      <c r="T6083" s="334">
        <v>0</v>
      </c>
      <c r="U6083" s="334">
        <v>0.1</v>
      </c>
      <c r="V6083" s="334">
        <v>0</v>
      </c>
      <c r="W6083" s="334">
        <v>0</v>
      </c>
      <c r="X6083" s="334">
        <v>0.1</v>
      </c>
      <c r="Y6083" s="334">
        <v>0</v>
      </c>
      <c r="Z6083" s="334">
        <v>0</v>
      </c>
      <c r="AA6083" s="334">
        <v>0.1</v>
      </c>
      <c r="AB6083" s="334">
        <v>0</v>
      </c>
      <c r="AD6083" s="334">
        <v>0.8</v>
      </c>
      <c r="AE6083" s="334">
        <f t="shared" si="947"/>
        <v>0.8</v>
      </c>
      <c r="AF6083" s="334">
        <f t="shared" si="948"/>
        <v>0.79999999999999993</v>
      </c>
      <c r="AG6083" s="340">
        <f t="shared" si="949"/>
        <v>1.1102230246251565E-16</v>
      </c>
      <c r="AI6083" s="340">
        <f t="shared" si="953"/>
        <v>0</v>
      </c>
      <c r="AJ6083" s="340">
        <f t="shared" si="953"/>
        <v>0</v>
      </c>
      <c r="AK6083" s="340">
        <f t="shared" si="953"/>
        <v>0</v>
      </c>
      <c r="AL6083" s="340">
        <f t="shared" si="953"/>
        <v>0.79999999999999993</v>
      </c>
      <c r="AM6083" s="340">
        <f t="shared" si="953"/>
        <v>0</v>
      </c>
    </row>
    <row r="6084" spans="1:39" x14ac:dyDescent="0.35">
      <c r="A6084" s="337">
        <v>27997</v>
      </c>
      <c r="B6084" s="338">
        <f t="shared" ref="B6084:B6147" si="954">YEAR(A6084)</f>
        <v>1976</v>
      </c>
      <c r="C6084" s="338">
        <f t="shared" ref="C6084:C6147" si="955">MONTH(A6084)</f>
        <v>8</v>
      </c>
      <c r="D6084" s="338">
        <f t="shared" ref="D6084:D6147" si="956">DAY(A6084)</f>
        <v>25</v>
      </c>
      <c r="E6084" s="334">
        <v>0</v>
      </c>
      <c r="F6084" s="334">
        <v>0</v>
      </c>
      <c r="G6084" s="334">
        <v>0</v>
      </c>
      <c r="H6084" s="334">
        <v>0</v>
      </c>
      <c r="I6084" s="334">
        <v>0</v>
      </c>
      <c r="J6084" s="334">
        <v>0</v>
      </c>
      <c r="K6084" s="334">
        <v>0</v>
      </c>
      <c r="L6084" s="334">
        <v>0</v>
      </c>
      <c r="M6084" s="334">
        <v>0</v>
      </c>
      <c r="N6084" s="334">
        <v>1</v>
      </c>
      <c r="O6084" s="334">
        <v>0</v>
      </c>
      <c r="P6084" s="334">
        <v>0</v>
      </c>
      <c r="Q6084" s="334">
        <v>0</v>
      </c>
      <c r="R6084" s="334">
        <v>0</v>
      </c>
      <c r="S6084" s="334">
        <v>0</v>
      </c>
      <c r="T6084" s="334">
        <v>0</v>
      </c>
      <c r="U6084" s="334">
        <v>0</v>
      </c>
      <c r="V6084" s="334">
        <v>0</v>
      </c>
      <c r="W6084" s="334">
        <v>0</v>
      </c>
      <c r="X6084" s="334">
        <v>0</v>
      </c>
      <c r="Y6084" s="334">
        <v>0</v>
      </c>
      <c r="Z6084" s="334">
        <v>0</v>
      </c>
      <c r="AA6084" s="334">
        <v>0</v>
      </c>
      <c r="AB6084" s="334">
        <v>0</v>
      </c>
      <c r="AD6084" s="334">
        <v>1</v>
      </c>
      <c r="AE6084" s="334">
        <f t="shared" ref="AE6084:AE6147" si="957">AD6084</f>
        <v>1</v>
      </c>
      <c r="AF6084" s="334">
        <f t="shared" ref="AF6084:AF6147" si="958">SUM(E6084:AB6084)</f>
        <v>1</v>
      </c>
      <c r="AG6084" s="340">
        <f t="shared" ref="AG6084:AG6147" si="959">ABS(AF6084-AE6084)</f>
        <v>0</v>
      </c>
      <c r="AI6084" s="340">
        <f t="shared" ref="AI6084:AM6099" si="960">IF($C6084=AI$1,$AF6084,0)</f>
        <v>0</v>
      </c>
      <c r="AJ6084" s="340">
        <f t="shared" si="960"/>
        <v>0</v>
      </c>
      <c r="AK6084" s="340">
        <f t="shared" si="960"/>
        <v>0</v>
      </c>
      <c r="AL6084" s="340">
        <f t="shared" si="960"/>
        <v>1</v>
      </c>
      <c r="AM6084" s="340">
        <f t="shared" si="960"/>
        <v>0</v>
      </c>
    </row>
    <row r="6085" spans="1:39" x14ac:dyDescent="0.35">
      <c r="A6085" s="337">
        <v>27998</v>
      </c>
      <c r="B6085" s="338">
        <f t="shared" si="954"/>
        <v>1976</v>
      </c>
      <c r="C6085" s="338">
        <f t="shared" si="955"/>
        <v>8</v>
      </c>
      <c r="D6085" s="338">
        <f t="shared" si="956"/>
        <v>26</v>
      </c>
      <c r="E6085" s="334">
        <v>0</v>
      </c>
      <c r="F6085" s="334">
        <v>0</v>
      </c>
      <c r="G6085" s="334">
        <v>0</v>
      </c>
      <c r="H6085" s="334">
        <v>0</v>
      </c>
      <c r="I6085" s="334">
        <v>0</v>
      </c>
      <c r="J6085" s="334">
        <v>0</v>
      </c>
      <c r="K6085" s="334">
        <v>0</v>
      </c>
      <c r="L6085" s="334">
        <v>0</v>
      </c>
      <c r="M6085" s="334">
        <v>0</v>
      </c>
      <c r="N6085" s="334">
        <v>0</v>
      </c>
      <c r="O6085" s="334">
        <v>0</v>
      </c>
      <c r="P6085" s="334">
        <v>0</v>
      </c>
      <c r="Q6085" s="334">
        <v>0</v>
      </c>
      <c r="R6085" s="334">
        <v>0</v>
      </c>
      <c r="S6085" s="334">
        <v>0</v>
      </c>
      <c r="T6085" s="334">
        <v>0</v>
      </c>
      <c r="U6085" s="334">
        <v>0</v>
      </c>
      <c r="V6085" s="334">
        <v>0</v>
      </c>
      <c r="W6085" s="334">
        <v>0</v>
      </c>
      <c r="X6085" s="334">
        <v>0</v>
      </c>
      <c r="Y6085" s="334">
        <v>0</v>
      </c>
      <c r="Z6085" s="334">
        <v>0</v>
      </c>
      <c r="AA6085" s="334">
        <v>0</v>
      </c>
      <c r="AB6085" s="334">
        <v>0</v>
      </c>
      <c r="AD6085" s="334">
        <v>0</v>
      </c>
      <c r="AE6085" s="334">
        <f t="shared" si="957"/>
        <v>0</v>
      </c>
      <c r="AF6085" s="334">
        <f t="shared" si="958"/>
        <v>0</v>
      </c>
      <c r="AG6085" s="340">
        <f t="shared" si="959"/>
        <v>0</v>
      </c>
      <c r="AI6085" s="340">
        <f t="shared" si="960"/>
        <v>0</v>
      </c>
      <c r="AJ6085" s="340">
        <f t="shared" si="960"/>
        <v>0</v>
      </c>
      <c r="AK6085" s="340">
        <f t="shared" si="960"/>
        <v>0</v>
      </c>
      <c r="AL6085" s="340">
        <f t="shared" si="960"/>
        <v>0</v>
      </c>
      <c r="AM6085" s="340">
        <f t="shared" si="960"/>
        <v>0</v>
      </c>
    </row>
    <row r="6086" spans="1:39" x14ac:dyDescent="0.35">
      <c r="A6086" s="337">
        <v>27999</v>
      </c>
      <c r="B6086" s="338">
        <f t="shared" si="954"/>
        <v>1976</v>
      </c>
      <c r="C6086" s="338">
        <f t="shared" si="955"/>
        <v>8</v>
      </c>
      <c r="D6086" s="338">
        <f t="shared" si="956"/>
        <v>27</v>
      </c>
      <c r="E6086" s="334">
        <v>0</v>
      </c>
      <c r="F6086" s="334">
        <v>0</v>
      </c>
      <c r="G6086" s="334">
        <v>0</v>
      </c>
      <c r="H6086" s="334">
        <v>0</v>
      </c>
      <c r="I6086" s="334">
        <v>0</v>
      </c>
      <c r="J6086" s="334">
        <v>0</v>
      </c>
      <c r="K6086" s="334">
        <v>0</v>
      </c>
      <c r="L6086" s="334">
        <v>0</v>
      </c>
      <c r="M6086" s="334">
        <v>0</v>
      </c>
      <c r="N6086" s="334">
        <v>0</v>
      </c>
      <c r="O6086" s="334">
        <v>0</v>
      </c>
      <c r="P6086" s="334">
        <v>0</v>
      </c>
      <c r="Q6086" s="334">
        <v>0</v>
      </c>
      <c r="R6086" s="334">
        <v>0</v>
      </c>
      <c r="S6086" s="334">
        <v>0</v>
      </c>
      <c r="T6086" s="334">
        <v>0</v>
      </c>
      <c r="U6086" s="334">
        <v>0</v>
      </c>
      <c r="V6086" s="334">
        <v>0</v>
      </c>
      <c r="W6086" s="334">
        <v>0</v>
      </c>
      <c r="X6086" s="334">
        <v>0</v>
      </c>
      <c r="Y6086" s="334">
        <v>0</v>
      </c>
      <c r="Z6086" s="334">
        <v>0</v>
      </c>
      <c r="AA6086" s="334">
        <v>0</v>
      </c>
      <c r="AB6086" s="334">
        <v>0</v>
      </c>
      <c r="AD6086" s="334">
        <v>0</v>
      </c>
      <c r="AE6086" s="334">
        <f t="shared" si="957"/>
        <v>0</v>
      </c>
      <c r="AF6086" s="334">
        <f t="shared" si="958"/>
        <v>0</v>
      </c>
      <c r="AG6086" s="340">
        <f t="shared" si="959"/>
        <v>0</v>
      </c>
      <c r="AI6086" s="340">
        <f t="shared" si="960"/>
        <v>0</v>
      </c>
      <c r="AJ6086" s="340">
        <f t="shared" si="960"/>
        <v>0</v>
      </c>
      <c r="AK6086" s="340">
        <f t="shared" si="960"/>
        <v>0</v>
      </c>
      <c r="AL6086" s="340">
        <f t="shared" si="960"/>
        <v>0</v>
      </c>
      <c r="AM6086" s="340">
        <f t="shared" si="960"/>
        <v>0</v>
      </c>
    </row>
    <row r="6087" spans="1:39" x14ac:dyDescent="0.35">
      <c r="A6087" s="337">
        <v>28000</v>
      </c>
      <c r="B6087" s="338">
        <f t="shared" si="954"/>
        <v>1976</v>
      </c>
      <c r="C6087" s="338">
        <f t="shared" si="955"/>
        <v>8</v>
      </c>
      <c r="D6087" s="338">
        <f t="shared" si="956"/>
        <v>28</v>
      </c>
      <c r="E6087" s="334">
        <v>0</v>
      </c>
      <c r="F6087" s="334">
        <v>0</v>
      </c>
      <c r="G6087" s="334">
        <v>0</v>
      </c>
      <c r="H6087" s="334">
        <v>0</v>
      </c>
      <c r="I6087" s="334">
        <v>0</v>
      </c>
      <c r="J6087" s="334">
        <v>0</v>
      </c>
      <c r="K6087" s="334">
        <v>0</v>
      </c>
      <c r="L6087" s="334">
        <v>0</v>
      </c>
      <c r="M6087" s="334">
        <v>0</v>
      </c>
      <c r="N6087" s="334">
        <v>0</v>
      </c>
      <c r="O6087" s="334">
        <v>0</v>
      </c>
      <c r="P6087" s="334">
        <v>0</v>
      </c>
      <c r="Q6087" s="334">
        <v>0</v>
      </c>
      <c r="R6087" s="334">
        <v>0</v>
      </c>
      <c r="S6087" s="334">
        <v>0</v>
      </c>
      <c r="T6087" s="334">
        <v>0</v>
      </c>
      <c r="U6087" s="334">
        <v>0</v>
      </c>
      <c r="V6087" s="334">
        <v>0</v>
      </c>
      <c r="W6087" s="334">
        <v>0</v>
      </c>
      <c r="X6087" s="334">
        <v>0</v>
      </c>
      <c r="Y6087" s="334">
        <v>0</v>
      </c>
      <c r="Z6087" s="334">
        <v>0</v>
      </c>
      <c r="AA6087" s="334">
        <v>0</v>
      </c>
      <c r="AB6087" s="334">
        <v>0</v>
      </c>
      <c r="AD6087" s="334">
        <v>0</v>
      </c>
      <c r="AE6087" s="334">
        <f t="shared" si="957"/>
        <v>0</v>
      </c>
      <c r="AF6087" s="334">
        <f t="shared" si="958"/>
        <v>0</v>
      </c>
      <c r="AG6087" s="340">
        <f t="shared" si="959"/>
        <v>0</v>
      </c>
      <c r="AI6087" s="340">
        <f t="shared" si="960"/>
        <v>0</v>
      </c>
      <c r="AJ6087" s="340">
        <f t="shared" si="960"/>
        <v>0</v>
      </c>
      <c r="AK6087" s="340">
        <f t="shared" si="960"/>
        <v>0</v>
      </c>
      <c r="AL6087" s="340">
        <f t="shared" si="960"/>
        <v>0</v>
      </c>
      <c r="AM6087" s="340">
        <f t="shared" si="960"/>
        <v>0</v>
      </c>
    </row>
    <row r="6088" spans="1:39" x14ac:dyDescent="0.35">
      <c r="A6088" s="337">
        <v>28001</v>
      </c>
      <c r="B6088" s="338">
        <f t="shared" si="954"/>
        <v>1976</v>
      </c>
      <c r="C6088" s="338">
        <f t="shared" si="955"/>
        <v>8</v>
      </c>
      <c r="D6088" s="338">
        <f t="shared" si="956"/>
        <v>29</v>
      </c>
      <c r="E6088" s="334">
        <v>0</v>
      </c>
      <c r="F6088" s="334">
        <v>0</v>
      </c>
      <c r="G6088" s="334">
        <v>0</v>
      </c>
      <c r="H6088" s="334">
        <v>0</v>
      </c>
      <c r="I6088" s="334">
        <v>0</v>
      </c>
      <c r="J6088" s="334">
        <v>0</v>
      </c>
      <c r="K6088" s="334">
        <v>0</v>
      </c>
      <c r="L6088" s="334">
        <v>0</v>
      </c>
      <c r="M6088" s="334">
        <v>0</v>
      </c>
      <c r="N6088" s="334">
        <v>0</v>
      </c>
      <c r="O6088" s="334">
        <v>0</v>
      </c>
      <c r="P6088" s="334">
        <v>0</v>
      </c>
      <c r="Q6088" s="334">
        <v>0</v>
      </c>
      <c r="R6088" s="334">
        <v>0</v>
      </c>
      <c r="S6088" s="334">
        <v>0</v>
      </c>
      <c r="T6088" s="334">
        <v>0</v>
      </c>
      <c r="U6088" s="334">
        <v>0</v>
      </c>
      <c r="V6088" s="334">
        <v>0</v>
      </c>
      <c r="W6088" s="334">
        <v>0</v>
      </c>
      <c r="X6088" s="334">
        <v>0</v>
      </c>
      <c r="Y6088" s="334">
        <v>0</v>
      </c>
      <c r="Z6088" s="334">
        <v>0</v>
      </c>
      <c r="AA6088" s="334">
        <v>0</v>
      </c>
      <c r="AB6088" s="334">
        <v>0</v>
      </c>
      <c r="AD6088" s="334">
        <v>0</v>
      </c>
      <c r="AE6088" s="334">
        <f t="shared" si="957"/>
        <v>0</v>
      </c>
      <c r="AF6088" s="334">
        <f t="shared" si="958"/>
        <v>0</v>
      </c>
      <c r="AG6088" s="340">
        <f t="shared" si="959"/>
        <v>0</v>
      </c>
      <c r="AI6088" s="340">
        <f t="shared" si="960"/>
        <v>0</v>
      </c>
      <c r="AJ6088" s="340">
        <f t="shared" si="960"/>
        <v>0</v>
      </c>
      <c r="AK6088" s="340">
        <f t="shared" si="960"/>
        <v>0</v>
      </c>
      <c r="AL6088" s="340">
        <f t="shared" si="960"/>
        <v>0</v>
      </c>
      <c r="AM6088" s="340">
        <f t="shared" si="960"/>
        <v>0</v>
      </c>
    </row>
    <row r="6089" spans="1:39" x14ac:dyDescent="0.35">
      <c r="A6089" s="337">
        <v>28002</v>
      </c>
      <c r="B6089" s="338">
        <f t="shared" si="954"/>
        <v>1976</v>
      </c>
      <c r="C6089" s="338">
        <f t="shared" si="955"/>
        <v>8</v>
      </c>
      <c r="D6089" s="338">
        <f t="shared" si="956"/>
        <v>30</v>
      </c>
      <c r="E6089" s="334">
        <v>0</v>
      </c>
      <c r="F6089" s="334">
        <v>0</v>
      </c>
      <c r="G6089" s="334">
        <v>0</v>
      </c>
      <c r="H6089" s="334">
        <v>0</v>
      </c>
      <c r="I6089" s="334">
        <v>0</v>
      </c>
      <c r="J6089" s="334">
        <v>0</v>
      </c>
      <c r="K6089" s="334">
        <v>0</v>
      </c>
      <c r="L6089" s="334">
        <v>0</v>
      </c>
      <c r="M6089" s="334">
        <v>0</v>
      </c>
      <c r="N6089" s="334">
        <v>0</v>
      </c>
      <c r="O6089" s="334">
        <v>0</v>
      </c>
      <c r="P6089" s="334">
        <v>0</v>
      </c>
      <c r="Q6089" s="334">
        <v>0</v>
      </c>
      <c r="R6089" s="334">
        <v>0</v>
      </c>
      <c r="S6089" s="334">
        <v>0</v>
      </c>
      <c r="T6089" s="334">
        <v>0</v>
      </c>
      <c r="U6089" s="334">
        <v>0</v>
      </c>
      <c r="V6089" s="334">
        <v>0</v>
      </c>
      <c r="W6089" s="334">
        <v>0</v>
      </c>
      <c r="X6089" s="334">
        <v>0</v>
      </c>
      <c r="Y6089" s="334">
        <v>0</v>
      </c>
      <c r="Z6089" s="334">
        <v>0</v>
      </c>
      <c r="AA6089" s="334">
        <v>0</v>
      </c>
      <c r="AB6089" s="334">
        <v>0</v>
      </c>
      <c r="AD6089" s="334">
        <v>0</v>
      </c>
      <c r="AE6089" s="334">
        <f t="shared" si="957"/>
        <v>0</v>
      </c>
      <c r="AF6089" s="334">
        <f t="shared" si="958"/>
        <v>0</v>
      </c>
      <c r="AG6089" s="340">
        <f t="shared" si="959"/>
        <v>0</v>
      </c>
      <c r="AI6089" s="340">
        <f t="shared" si="960"/>
        <v>0</v>
      </c>
      <c r="AJ6089" s="340">
        <f t="shared" si="960"/>
        <v>0</v>
      </c>
      <c r="AK6089" s="340">
        <f t="shared" si="960"/>
        <v>0</v>
      </c>
      <c r="AL6089" s="340">
        <f t="shared" si="960"/>
        <v>0</v>
      </c>
      <c r="AM6089" s="340">
        <f t="shared" si="960"/>
        <v>0</v>
      </c>
    </row>
    <row r="6090" spans="1:39" x14ac:dyDescent="0.35">
      <c r="A6090" s="337">
        <v>28003</v>
      </c>
      <c r="B6090" s="338">
        <f t="shared" si="954"/>
        <v>1976</v>
      </c>
      <c r="C6090" s="338">
        <f t="shared" si="955"/>
        <v>8</v>
      </c>
      <c r="D6090" s="338">
        <f t="shared" si="956"/>
        <v>31</v>
      </c>
      <c r="E6090" s="334">
        <v>0</v>
      </c>
      <c r="F6090" s="334">
        <v>0</v>
      </c>
      <c r="G6090" s="334">
        <v>0</v>
      </c>
      <c r="H6090" s="334">
        <v>0</v>
      </c>
      <c r="I6090" s="334">
        <v>0</v>
      </c>
      <c r="J6090" s="334">
        <v>0</v>
      </c>
      <c r="K6090" s="334">
        <v>0</v>
      </c>
      <c r="L6090" s="334">
        <v>0</v>
      </c>
      <c r="M6090" s="334">
        <v>0</v>
      </c>
      <c r="N6090" s="334">
        <v>0</v>
      </c>
      <c r="O6090" s="334">
        <v>0</v>
      </c>
      <c r="P6090" s="334">
        <v>0</v>
      </c>
      <c r="Q6090" s="334">
        <v>0</v>
      </c>
      <c r="R6090" s="334">
        <v>0</v>
      </c>
      <c r="S6090" s="334">
        <v>0</v>
      </c>
      <c r="T6090" s="334">
        <v>0</v>
      </c>
      <c r="U6090" s="334">
        <v>0</v>
      </c>
      <c r="V6090" s="334">
        <v>0</v>
      </c>
      <c r="W6090" s="334">
        <v>0</v>
      </c>
      <c r="X6090" s="334">
        <v>0</v>
      </c>
      <c r="Y6090" s="334">
        <v>0</v>
      </c>
      <c r="Z6090" s="334">
        <v>0</v>
      </c>
      <c r="AA6090" s="334">
        <v>0</v>
      </c>
      <c r="AB6090" s="334">
        <v>0</v>
      </c>
      <c r="AD6090" s="334">
        <v>0</v>
      </c>
      <c r="AE6090" s="334">
        <f t="shared" si="957"/>
        <v>0</v>
      </c>
      <c r="AF6090" s="334">
        <f t="shared" si="958"/>
        <v>0</v>
      </c>
      <c r="AG6090" s="340">
        <f t="shared" si="959"/>
        <v>0</v>
      </c>
      <c r="AI6090" s="340">
        <f t="shared" si="960"/>
        <v>0</v>
      </c>
      <c r="AJ6090" s="340">
        <f t="shared" si="960"/>
        <v>0</v>
      </c>
      <c r="AK6090" s="340">
        <f t="shared" si="960"/>
        <v>0</v>
      </c>
      <c r="AL6090" s="340">
        <f t="shared" si="960"/>
        <v>0</v>
      </c>
      <c r="AM6090" s="340">
        <f t="shared" si="960"/>
        <v>0</v>
      </c>
    </row>
    <row r="6091" spans="1:39" x14ac:dyDescent="0.35">
      <c r="A6091" s="337">
        <v>28004</v>
      </c>
      <c r="B6091" s="338">
        <f t="shared" si="954"/>
        <v>1976</v>
      </c>
      <c r="C6091" s="338">
        <f t="shared" si="955"/>
        <v>9</v>
      </c>
      <c r="D6091" s="338">
        <f t="shared" si="956"/>
        <v>1</v>
      </c>
      <c r="E6091" s="334">
        <v>0</v>
      </c>
      <c r="F6091" s="334">
        <v>0</v>
      </c>
      <c r="G6091" s="334">
        <v>0</v>
      </c>
      <c r="H6091" s="334">
        <v>0</v>
      </c>
      <c r="I6091" s="334">
        <v>0</v>
      </c>
      <c r="J6091" s="334">
        <v>0</v>
      </c>
      <c r="K6091" s="334">
        <v>0</v>
      </c>
      <c r="L6091" s="334">
        <v>0</v>
      </c>
      <c r="M6091" s="334">
        <v>0</v>
      </c>
      <c r="N6091" s="334">
        <v>0</v>
      </c>
      <c r="O6091" s="334">
        <v>0</v>
      </c>
      <c r="P6091" s="334">
        <v>0</v>
      </c>
      <c r="Q6091" s="334">
        <v>0</v>
      </c>
      <c r="R6091" s="334">
        <v>0</v>
      </c>
      <c r="S6091" s="334">
        <v>0</v>
      </c>
      <c r="T6091" s="334">
        <v>0</v>
      </c>
      <c r="U6091" s="334">
        <v>0</v>
      </c>
      <c r="V6091" s="334">
        <v>0</v>
      </c>
      <c r="W6091" s="334">
        <v>0</v>
      </c>
      <c r="X6091" s="334">
        <v>0</v>
      </c>
      <c r="Y6091" s="334">
        <v>0</v>
      </c>
      <c r="Z6091" s="334">
        <v>0</v>
      </c>
      <c r="AA6091" s="334">
        <v>0</v>
      </c>
      <c r="AB6091" s="334">
        <v>0</v>
      </c>
      <c r="AD6091" s="334">
        <v>0</v>
      </c>
      <c r="AE6091" s="334">
        <f t="shared" si="957"/>
        <v>0</v>
      </c>
      <c r="AF6091" s="334">
        <f t="shared" si="958"/>
        <v>0</v>
      </c>
      <c r="AG6091" s="340">
        <f t="shared" si="959"/>
        <v>0</v>
      </c>
      <c r="AI6091" s="340">
        <f t="shared" si="960"/>
        <v>0</v>
      </c>
      <c r="AJ6091" s="340">
        <f t="shared" si="960"/>
        <v>0</v>
      </c>
      <c r="AK6091" s="340">
        <f t="shared" si="960"/>
        <v>0</v>
      </c>
      <c r="AL6091" s="340">
        <f t="shared" si="960"/>
        <v>0</v>
      </c>
      <c r="AM6091" s="340">
        <f t="shared" si="960"/>
        <v>0</v>
      </c>
    </row>
    <row r="6092" spans="1:39" x14ac:dyDescent="0.35">
      <c r="A6092" s="337">
        <v>28005</v>
      </c>
      <c r="B6092" s="338">
        <f t="shared" si="954"/>
        <v>1976</v>
      </c>
      <c r="C6092" s="338">
        <f t="shared" si="955"/>
        <v>9</v>
      </c>
      <c r="D6092" s="338">
        <f t="shared" si="956"/>
        <v>2</v>
      </c>
      <c r="E6092" s="334">
        <v>0.3</v>
      </c>
      <c r="F6092" s="334">
        <v>3</v>
      </c>
      <c r="G6092" s="334">
        <v>2.2999999999999998</v>
      </c>
      <c r="H6092" s="334">
        <v>0</v>
      </c>
      <c r="I6092" s="334">
        <v>0</v>
      </c>
      <c r="J6092" s="334">
        <v>0</v>
      </c>
      <c r="K6092" s="334">
        <v>0</v>
      </c>
      <c r="L6092" s="334">
        <v>0</v>
      </c>
      <c r="M6092" s="334">
        <v>0</v>
      </c>
      <c r="N6092" s="334">
        <v>0</v>
      </c>
      <c r="O6092" s="334">
        <v>0</v>
      </c>
      <c r="P6092" s="334">
        <v>0</v>
      </c>
      <c r="Q6092" s="334">
        <v>0</v>
      </c>
      <c r="R6092" s="334">
        <v>0</v>
      </c>
      <c r="S6092" s="334">
        <v>0</v>
      </c>
      <c r="T6092" s="334">
        <v>0</v>
      </c>
      <c r="U6092" s="334">
        <v>0</v>
      </c>
      <c r="V6092" s="334">
        <v>0</v>
      </c>
      <c r="W6092" s="334">
        <v>0</v>
      </c>
      <c r="X6092" s="334">
        <v>0</v>
      </c>
      <c r="Y6092" s="334">
        <v>0</v>
      </c>
      <c r="Z6092" s="334">
        <v>0</v>
      </c>
      <c r="AA6092" s="334">
        <v>0</v>
      </c>
      <c r="AB6092" s="334">
        <v>0</v>
      </c>
      <c r="AD6092" s="334">
        <v>5.6</v>
      </c>
      <c r="AE6092" s="334">
        <f t="shared" si="957"/>
        <v>5.6</v>
      </c>
      <c r="AF6092" s="334">
        <f t="shared" si="958"/>
        <v>5.6</v>
      </c>
      <c r="AG6092" s="340">
        <f t="shared" si="959"/>
        <v>0</v>
      </c>
      <c r="AI6092" s="340">
        <f t="shared" si="960"/>
        <v>0</v>
      </c>
      <c r="AJ6092" s="340">
        <f t="shared" si="960"/>
        <v>0</v>
      </c>
      <c r="AK6092" s="340">
        <f t="shared" si="960"/>
        <v>0</v>
      </c>
      <c r="AL6092" s="340">
        <f t="shared" si="960"/>
        <v>0</v>
      </c>
      <c r="AM6092" s="340">
        <f t="shared" si="960"/>
        <v>5.6</v>
      </c>
    </row>
    <row r="6093" spans="1:39" x14ac:dyDescent="0.35">
      <c r="A6093" s="337">
        <v>28006</v>
      </c>
      <c r="B6093" s="338">
        <f t="shared" si="954"/>
        <v>1976</v>
      </c>
      <c r="C6093" s="338">
        <f t="shared" si="955"/>
        <v>9</v>
      </c>
      <c r="D6093" s="338">
        <f t="shared" si="956"/>
        <v>3</v>
      </c>
      <c r="E6093" s="334">
        <v>0</v>
      </c>
      <c r="F6093" s="334">
        <v>0</v>
      </c>
      <c r="G6093" s="334">
        <v>0</v>
      </c>
      <c r="H6093" s="334">
        <v>0</v>
      </c>
      <c r="I6093" s="334">
        <v>0</v>
      </c>
      <c r="J6093" s="334">
        <v>0</v>
      </c>
      <c r="K6093" s="334">
        <v>0</v>
      </c>
      <c r="L6093" s="334">
        <v>0</v>
      </c>
      <c r="M6093" s="334">
        <v>0</v>
      </c>
      <c r="N6093" s="334">
        <v>0</v>
      </c>
      <c r="O6093" s="334">
        <v>0</v>
      </c>
      <c r="P6093" s="334">
        <v>0</v>
      </c>
      <c r="Q6093" s="334">
        <v>0</v>
      </c>
      <c r="R6093" s="334">
        <v>0</v>
      </c>
      <c r="S6093" s="334">
        <v>0</v>
      </c>
      <c r="T6093" s="334">
        <v>0</v>
      </c>
      <c r="U6093" s="334">
        <v>0</v>
      </c>
      <c r="V6093" s="334">
        <v>0</v>
      </c>
      <c r="W6093" s="334">
        <v>0</v>
      </c>
      <c r="X6093" s="334">
        <v>0</v>
      </c>
      <c r="Y6093" s="334">
        <v>0</v>
      </c>
      <c r="Z6093" s="334">
        <v>0</v>
      </c>
      <c r="AA6093" s="334">
        <v>0</v>
      </c>
      <c r="AB6093" s="334">
        <v>0</v>
      </c>
      <c r="AD6093" s="334">
        <v>0</v>
      </c>
      <c r="AE6093" s="334">
        <f t="shared" si="957"/>
        <v>0</v>
      </c>
      <c r="AF6093" s="334">
        <f t="shared" si="958"/>
        <v>0</v>
      </c>
      <c r="AG6093" s="340">
        <f t="shared" si="959"/>
        <v>0</v>
      </c>
      <c r="AI6093" s="340">
        <f t="shared" si="960"/>
        <v>0</v>
      </c>
      <c r="AJ6093" s="340">
        <f t="shared" si="960"/>
        <v>0</v>
      </c>
      <c r="AK6093" s="340">
        <f t="shared" si="960"/>
        <v>0</v>
      </c>
      <c r="AL6093" s="340">
        <f t="shared" si="960"/>
        <v>0</v>
      </c>
      <c r="AM6093" s="340">
        <f t="shared" si="960"/>
        <v>0</v>
      </c>
    </row>
    <row r="6094" spans="1:39" x14ac:dyDescent="0.35">
      <c r="A6094" s="337">
        <v>28007</v>
      </c>
      <c r="B6094" s="338">
        <f t="shared" si="954"/>
        <v>1976</v>
      </c>
      <c r="C6094" s="338">
        <f t="shared" si="955"/>
        <v>9</v>
      </c>
      <c r="D6094" s="338">
        <f t="shared" si="956"/>
        <v>4</v>
      </c>
      <c r="E6094" s="334">
        <v>0</v>
      </c>
      <c r="F6094" s="334">
        <v>0</v>
      </c>
      <c r="G6094" s="334">
        <v>0</v>
      </c>
      <c r="H6094" s="334">
        <v>0</v>
      </c>
      <c r="I6094" s="334">
        <v>0</v>
      </c>
      <c r="J6094" s="334">
        <v>0</v>
      </c>
      <c r="K6094" s="334">
        <v>0</v>
      </c>
      <c r="L6094" s="334">
        <v>0</v>
      </c>
      <c r="M6094" s="334">
        <v>0</v>
      </c>
      <c r="N6094" s="334">
        <v>0</v>
      </c>
      <c r="O6094" s="334">
        <v>0</v>
      </c>
      <c r="P6094" s="334">
        <v>0</v>
      </c>
      <c r="Q6094" s="334">
        <v>0</v>
      </c>
      <c r="R6094" s="334">
        <v>0</v>
      </c>
      <c r="S6094" s="334">
        <v>0</v>
      </c>
      <c r="T6094" s="334">
        <v>0</v>
      </c>
      <c r="U6094" s="334">
        <v>0</v>
      </c>
      <c r="V6094" s="334">
        <v>0</v>
      </c>
      <c r="W6094" s="334">
        <v>0</v>
      </c>
      <c r="X6094" s="334">
        <v>0</v>
      </c>
      <c r="Y6094" s="334">
        <v>0</v>
      </c>
      <c r="Z6094" s="334">
        <v>0</v>
      </c>
      <c r="AA6094" s="334">
        <v>0</v>
      </c>
      <c r="AB6094" s="334">
        <v>0</v>
      </c>
      <c r="AD6094" s="334">
        <v>0</v>
      </c>
      <c r="AE6094" s="334">
        <f t="shared" si="957"/>
        <v>0</v>
      </c>
      <c r="AF6094" s="334">
        <f t="shared" si="958"/>
        <v>0</v>
      </c>
      <c r="AG6094" s="340">
        <f t="shared" si="959"/>
        <v>0</v>
      </c>
      <c r="AI6094" s="340">
        <f t="shared" si="960"/>
        <v>0</v>
      </c>
      <c r="AJ6094" s="340">
        <f t="shared" si="960"/>
        <v>0</v>
      </c>
      <c r="AK6094" s="340">
        <f t="shared" si="960"/>
        <v>0</v>
      </c>
      <c r="AL6094" s="340">
        <f t="shared" si="960"/>
        <v>0</v>
      </c>
      <c r="AM6094" s="340">
        <f t="shared" si="960"/>
        <v>0</v>
      </c>
    </row>
    <row r="6095" spans="1:39" x14ac:dyDescent="0.35">
      <c r="A6095" s="337">
        <v>28008</v>
      </c>
      <c r="B6095" s="338">
        <f t="shared" si="954"/>
        <v>1976</v>
      </c>
      <c r="C6095" s="338">
        <f t="shared" si="955"/>
        <v>9</v>
      </c>
      <c r="D6095" s="338">
        <f t="shared" si="956"/>
        <v>5</v>
      </c>
      <c r="E6095" s="334">
        <v>0</v>
      </c>
      <c r="F6095" s="334">
        <v>0</v>
      </c>
      <c r="G6095" s="334">
        <v>0</v>
      </c>
      <c r="H6095" s="334">
        <v>0</v>
      </c>
      <c r="I6095" s="334">
        <v>0</v>
      </c>
      <c r="J6095" s="334">
        <v>0</v>
      </c>
      <c r="K6095" s="334">
        <v>0</v>
      </c>
      <c r="L6095" s="334">
        <v>0</v>
      </c>
      <c r="M6095" s="334">
        <v>0</v>
      </c>
      <c r="N6095" s="334">
        <v>0</v>
      </c>
      <c r="O6095" s="334">
        <v>0</v>
      </c>
      <c r="P6095" s="334">
        <v>0</v>
      </c>
      <c r="Q6095" s="334">
        <v>0</v>
      </c>
      <c r="R6095" s="334">
        <v>0</v>
      </c>
      <c r="S6095" s="334">
        <v>0</v>
      </c>
      <c r="T6095" s="334">
        <v>0</v>
      </c>
      <c r="U6095" s="334">
        <v>0</v>
      </c>
      <c r="V6095" s="334">
        <v>0</v>
      </c>
      <c r="W6095" s="334">
        <v>0</v>
      </c>
      <c r="X6095" s="334">
        <v>0</v>
      </c>
      <c r="Y6095" s="334">
        <v>0</v>
      </c>
      <c r="Z6095" s="334">
        <v>0</v>
      </c>
      <c r="AA6095" s="334">
        <v>0</v>
      </c>
      <c r="AB6095" s="334">
        <v>0</v>
      </c>
      <c r="AD6095" s="334">
        <v>0</v>
      </c>
      <c r="AE6095" s="334">
        <f t="shared" si="957"/>
        <v>0</v>
      </c>
      <c r="AF6095" s="334">
        <f t="shared" si="958"/>
        <v>0</v>
      </c>
      <c r="AG6095" s="340">
        <f t="shared" si="959"/>
        <v>0</v>
      </c>
      <c r="AI6095" s="340">
        <f t="shared" si="960"/>
        <v>0</v>
      </c>
      <c r="AJ6095" s="340">
        <f t="shared" si="960"/>
        <v>0</v>
      </c>
      <c r="AK6095" s="340">
        <f t="shared" si="960"/>
        <v>0</v>
      </c>
      <c r="AL6095" s="340">
        <f t="shared" si="960"/>
        <v>0</v>
      </c>
      <c r="AM6095" s="340">
        <f t="shared" si="960"/>
        <v>0</v>
      </c>
    </row>
    <row r="6096" spans="1:39" x14ac:dyDescent="0.35">
      <c r="A6096" s="337">
        <v>28009</v>
      </c>
      <c r="B6096" s="338">
        <f t="shared" si="954"/>
        <v>1976</v>
      </c>
      <c r="C6096" s="338">
        <f t="shared" si="955"/>
        <v>9</v>
      </c>
      <c r="D6096" s="338">
        <f t="shared" si="956"/>
        <v>6</v>
      </c>
      <c r="E6096" s="334">
        <v>0</v>
      </c>
      <c r="F6096" s="334">
        <v>0</v>
      </c>
      <c r="G6096" s="334">
        <v>0</v>
      </c>
      <c r="H6096" s="334">
        <v>0</v>
      </c>
      <c r="I6096" s="334">
        <v>0</v>
      </c>
      <c r="J6096" s="334">
        <v>0</v>
      </c>
      <c r="K6096" s="334">
        <v>0.5</v>
      </c>
      <c r="L6096" s="334">
        <v>1.8</v>
      </c>
      <c r="M6096" s="334">
        <v>1</v>
      </c>
      <c r="N6096" s="334">
        <v>0.5</v>
      </c>
      <c r="O6096" s="334">
        <v>0</v>
      </c>
      <c r="P6096" s="334">
        <v>0</v>
      </c>
      <c r="Q6096" s="334">
        <v>2</v>
      </c>
      <c r="R6096" s="334">
        <v>0</v>
      </c>
      <c r="S6096" s="334">
        <v>3</v>
      </c>
      <c r="T6096" s="334">
        <v>0.8</v>
      </c>
      <c r="U6096" s="334">
        <v>0.3</v>
      </c>
      <c r="V6096" s="334">
        <v>0</v>
      </c>
      <c r="W6096" s="334">
        <v>0</v>
      </c>
      <c r="X6096" s="334">
        <v>0</v>
      </c>
      <c r="Y6096" s="334">
        <v>0.3</v>
      </c>
      <c r="Z6096" s="334">
        <v>0.3</v>
      </c>
      <c r="AA6096" s="334">
        <v>0.3</v>
      </c>
      <c r="AB6096" s="334">
        <v>0</v>
      </c>
      <c r="AD6096" s="334">
        <v>10.8</v>
      </c>
      <c r="AE6096" s="334">
        <f t="shared" si="957"/>
        <v>10.8</v>
      </c>
      <c r="AF6096" s="334">
        <f t="shared" si="958"/>
        <v>10.800000000000004</v>
      </c>
      <c r="AG6096" s="340">
        <f t="shared" si="959"/>
        <v>3.5527136788005009E-15</v>
      </c>
      <c r="AI6096" s="340">
        <f t="shared" si="960"/>
        <v>0</v>
      </c>
      <c r="AJ6096" s="340">
        <f t="shared" si="960"/>
        <v>0</v>
      </c>
      <c r="AK6096" s="340">
        <f t="shared" si="960"/>
        <v>0</v>
      </c>
      <c r="AL6096" s="340">
        <f t="shared" si="960"/>
        <v>0</v>
      </c>
      <c r="AM6096" s="340">
        <f t="shared" si="960"/>
        <v>10.800000000000004</v>
      </c>
    </row>
    <row r="6097" spans="1:39" x14ac:dyDescent="0.35">
      <c r="A6097" s="337">
        <v>28010</v>
      </c>
      <c r="B6097" s="338">
        <f t="shared" si="954"/>
        <v>1976</v>
      </c>
      <c r="C6097" s="338">
        <f t="shared" si="955"/>
        <v>9</v>
      </c>
      <c r="D6097" s="338">
        <f t="shared" si="956"/>
        <v>7</v>
      </c>
      <c r="E6097" s="334">
        <v>0</v>
      </c>
      <c r="F6097" s="334">
        <v>0</v>
      </c>
      <c r="G6097" s="334">
        <v>0</v>
      </c>
      <c r="H6097" s="334">
        <v>0</v>
      </c>
      <c r="I6097" s="334">
        <v>0</v>
      </c>
      <c r="J6097" s="334">
        <v>0</v>
      </c>
      <c r="K6097" s="334">
        <v>0</v>
      </c>
      <c r="L6097" s="334">
        <v>0</v>
      </c>
      <c r="M6097" s="334">
        <v>0</v>
      </c>
      <c r="N6097" s="334">
        <v>0</v>
      </c>
      <c r="O6097" s="334">
        <v>0</v>
      </c>
      <c r="P6097" s="334">
        <v>0</v>
      </c>
      <c r="Q6097" s="334">
        <v>0</v>
      </c>
      <c r="R6097" s="334">
        <v>0</v>
      </c>
      <c r="S6097" s="334">
        <v>1.8</v>
      </c>
      <c r="T6097" s="334">
        <v>1.5</v>
      </c>
      <c r="U6097" s="334">
        <v>0</v>
      </c>
      <c r="V6097" s="334">
        <v>0</v>
      </c>
      <c r="W6097" s="334">
        <v>0.3</v>
      </c>
      <c r="X6097" s="334">
        <v>0</v>
      </c>
      <c r="Y6097" s="334">
        <v>0</v>
      </c>
      <c r="Z6097" s="334">
        <v>0</v>
      </c>
      <c r="AA6097" s="334">
        <v>0</v>
      </c>
      <c r="AB6097" s="334">
        <v>0</v>
      </c>
      <c r="AD6097" s="334">
        <v>3.6</v>
      </c>
      <c r="AE6097" s="334">
        <f t="shared" si="957"/>
        <v>3.6</v>
      </c>
      <c r="AF6097" s="334">
        <f t="shared" si="958"/>
        <v>3.5999999999999996</v>
      </c>
      <c r="AG6097" s="340">
        <f t="shared" si="959"/>
        <v>4.4408920985006262E-16</v>
      </c>
      <c r="AI6097" s="340">
        <f t="shared" si="960"/>
        <v>0</v>
      </c>
      <c r="AJ6097" s="340">
        <f t="shared" si="960"/>
        <v>0</v>
      </c>
      <c r="AK6097" s="340">
        <f t="shared" si="960"/>
        <v>0</v>
      </c>
      <c r="AL6097" s="340">
        <f t="shared" si="960"/>
        <v>0</v>
      </c>
      <c r="AM6097" s="340">
        <f t="shared" si="960"/>
        <v>3.5999999999999996</v>
      </c>
    </row>
    <row r="6098" spans="1:39" x14ac:dyDescent="0.35">
      <c r="A6098" s="337">
        <v>28011</v>
      </c>
      <c r="B6098" s="338">
        <f t="shared" si="954"/>
        <v>1976</v>
      </c>
      <c r="C6098" s="338">
        <f t="shared" si="955"/>
        <v>9</v>
      </c>
      <c r="D6098" s="338">
        <f t="shared" si="956"/>
        <v>8</v>
      </c>
      <c r="E6098" s="334">
        <v>0</v>
      </c>
      <c r="F6098" s="334">
        <v>0</v>
      </c>
      <c r="G6098" s="334">
        <v>0</v>
      </c>
      <c r="H6098" s="334">
        <v>0</v>
      </c>
      <c r="I6098" s="334">
        <v>0</v>
      </c>
      <c r="J6098" s="334">
        <v>0</v>
      </c>
      <c r="K6098" s="334">
        <v>0</v>
      </c>
      <c r="L6098" s="334">
        <v>0</v>
      </c>
      <c r="M6098" s="334">
        <v>0</v>
      </c>
      <c r="N6098" s="334">
        <v>0</v>
      </c>
      <c r="O6098" s="334">
        <v>0</v>
      </c>
      <c r="P6098" s="334">
        <v>0</v>
      </c>
      <c r="Q6098" s="334">
        <v>0</v>
      </c>
      <c r="R6098" s="334">
        <v>0</v>
      </c>
      <c r="S6098" s="334">
        <v>0</v>
      </c>
      <c r="T6098" s="334">
        <v>0</v>
      </c>
      <c r="U6098" s="334">
        <v>0</v>
      </c>
      <c r="V6098" s="334">
        <v>0</v>
      </c>
      <c r="W6098" s="334">
        <v>0</v>
      </c>
      <c r="X6098" s="334">
        <v>0</v>
      </c>
      <c r="Y6098" s="334">
        <v>0</v>
      </c>
      <c r="Z6098" s="334">
        <v>0</v>
      </c>
      <c r="AA6098" s="334">
        <v>0</v>
      </c>
      <c r="AB6098" s="334">
        <v>0</v>
      </c>
      <c r="AD6098" s="334">
        <v>0</v>
      </c>
      <c r="AE6098" s="334">
        <f t="shared" si="957"/>
        <v>0</v>
      </c>
      <c r="AF6098" s="334">
        <f t="shared" si="958"/>
        <v>0</v>
      </c>
      <c r="AG6098" s="340">
        <f t="shared" si="959"/>
        <v>0</v>
      </c>
      <c r="AI6098" s="340">
        <f t="shared" si="960"/>
        <v>0</v>
      </c>
      <c r="AJ6098" s="340">
        <f t="shared" si="960"/>
        <v>0</v>
      </c>
      <c r="AK6098" s="340">
        <f t="shared" si="960"/>
        <v>0</v>
      </c>
      <c r="AL6098" s="340">
        <f t="shared" si="960"/>
        <v>0</v>
      </c>
      <c r="AM6098" s="340">
        <f t="shared" si="960"/>
        <v>0</v>
      </c>
    </row>
    <row r="6099" spans="1:39" x14ac:dyDescent="0.35">
      <c r="A6099" s="337">
        <v>28012</v>
      </c>
      <c r="B6099" s="338">
        <f t="shared" si="954"/>
        <v>1976</v>
      </c>
      <c r="C6099" s="338">
        <f t="shared" si="955"/>
        <v>9</v>
      </c>
      <c r="D6099" s="338">
        <f t="shared" si="956"/>
        <v>9</v>
      </c>
      <c r="E6099" s="334">
        <v>0</v>
      </c>
      <c r="F6099" s="334">
        <v>0</v>
      </c>
      <c r="G6099" s="334">
        <v>0</v>
      </c>
      <c r="H6099" s="334">
        <v>0</v>
      </c>
      <c r="I6099" s="334">
        <v>0</v>
      </c>
      <c r="J6099" s="334">
        <v>0</v>
      </c>
      <c r="K6099" s="334">
        <v>0</v>
      </c>
      <c r="L6099" s="334">
        <v>0</v>
      </c>
      <c r="M6099" s="334">
        <v>0</v>
      </c>
      <c r="N6099" s="334">
        <v>0</v>
      </c>
      <c r="O6099" s="334">
        <v>0</v>
      </c>
      <c r="P6099" s="334">
        <v>0</v>
      </c>
      <c r="Q6099" s="334">
        <v>0</v>
      </c>
      <c r="R6099" s="334">
        <v>0</v>
      </c>
      <c r="S6099" s="334">
        <v>0</v>
      </c>
      <c r="T6099" s="334">
        <v>0</v>
      </c>
      <c r="U6099" s="334">
        <v>0</v>
      </c>
      <c r="V6099" s="334">
        <v>0</v>
      </c>
      <c r="W6099" s="334">
        <v>0</v>
      </c>
      <c r="X6099" s="334">
        <v>0</v>
      </c>
      <c r="Y6099" s="334">
        <v>0</v>
      </c>
      <c r="Z6099" s="334">
        <v>0</v>
      </c>
      <c r="AA6099" s="334">
        <v>0</v>
      </c>
      <c r="AB6099" s="334">
        <v>0</v>
      </c>
      <c r="AD6099" s="334">
        <v>0</v>
      </c>
      <c r="AE6099" s="334">
        <f t="shared" si="957"/>
        <v>0</v>
      </c>
      <c r="AF6099" s="334">
        <f t="shared" si="958"/>
        <v>0</v>
      </c>
      <c r="AG6099" s="340">
        <f t="shared" si="959"/>
        <v>0</v>
      </c>
      <c r="AI6099" s="340">
        <f t="shared" si="960"/>
        <v>0</v>
      </c>
      <c r="AJ6099" s="340">
        <f t="shared" si="960"/>
        <v>0</v>
      </c>
      <c r="AK6099" s="340">
        <f t="shared" si="960"/>
        <v>0</v>
      </c>
      <c r="AL6099" s="340">
        <f t="shared" si="960"/>
        <v>0</v>
      </c>
      <c r="AM6099" s="340">
        <f t="shared" si="960"/>
        <v>0</v>
      </c>
    </row>
    <row r="6100" spans="1:39" x14ac:dyDescent="0.35">
      <c r="A6100" s="337">
        <v>28013</v>
      </c>
      <c r="B6100" s="338">
        <f t="shared" si="954"/>
        <v>1976</v>
      </c>
      <c r="C6100" s="338">
        <f t="shared" si="955"/>
        <v>9</v>
      </c>
      <c r="D6100" s="338">
        <f t="shared" si="956"/>
        <v>10</v>
      </c>
      <c r="E6100" s="334">
        <v>0</v>
      </c>
      <c r="F6100" s="334">
        <v>0</v>
      </c>
      <c r="G6100" s="334">
        <v>0</v>
      </c>
      <c r="H6100" s="334">
        <v>0</v>
      </c>
      <c r="I6100" s="334">
        <v>0</v>
      </c>
      <c r="J6100" s="334">
        <v>0</v>
      </c>
      <c r="K6100" s="334">
        <v>0</v>
      </c>
      <c r="L6100" s="334">
        <v>0</v>
      </c>
      <c r="M6100" s="334">
        <v>0</v>
      </c>
      <c r="N6100" s="334">
        <v>0</v>
      </c>
      <c r="O6100" s="334">
        <v>0</v>
      </c>
      <c r="P6100" s="334">
        <v>0</v>
      </c>
      <c r="Q6100" s="334">
        <v>0</v>
      </c>
      <c r="R6100" s="334">
        <v>0</v>
      </c>
      <c r="S6100" s="334">
        <v>0</v>
      </c>
      <c r="T6100" s="334">
        <v>0</v>
      </c>
      <c r="U6100" s="334">
        <v>0</v>
      </c>
      <c r="V6100" s="334">
        <v>0</v>
      </c>
      <c r="W6100" s="334">
        <v>0</v>
      </c>
      <c r="X6100" s="334">
        <v>0</v>
      </c>
      <c r="Y6100" s="334">
        <v>0</v>
      </c>
      <c r="Z6100" s="334">
        <v>0</v>
      </c>
      <c r="AA6100" s="334">
        <v>0</v>
      </c>
      <c r="AB6100" s="334">
        <v>0</v>
      </c>
      <c r="AD6100" s="334">
        <v>0</v>
      </c>
      <c r="AE6100" s="334">
        <f t="shared" si="957"/>
        <v>0</v>
      </c>
      <c r="AF6100" s="334">
        <f t="shared" si="958"/>
        <v>0</v>
      </c>
      <c r="AG6100" s="340">
        <f t="shared" si="959"/>
        <v>0</v>
      </c>
      <c r="AI6100" s="340">
        <f t="shared" ref="AI6100:AM6115" si="961">IF($C6100=AI$1,$AF6100,0)</f>
        <v>0</v>
      </c>
      <c r="AJ6100" s="340">
        <f t="shared" si="961"/>
        <v>0</v>
      </c>
      <c r="AK6100" s="340">
        <f t="shared" si="961"/>
        <v>0</v>
      </c>
      <c r="AL6100" s="340">
        <f t="shared" si="961"/>
        <v>0</v>
      </c>
      <c r="AM6100" s="340">
        <f t="shared" si="961"/>
        <v>0</v>
      </c>
    </row>
    <row r="6101" spans="1:39" x14ac:dyDescent="0.35">
      <c r="A6101" s="337">
        <v>28014</v>
      </c>
      <c r="B6101" s="338">
        <f t="shared" si="954"/>
        <v>1976</v>
      </c>
      <c r="C6101" s="338">
        <f t="shared" si="955"/>
        <v>9</v>
      </c>
      <c r="D6101" s="338">
        <f t="shared" si="956"/>
        <v>11</v>
      </c>
      <c r="E6101" s="334">
        <v>0</v>
      </c>
      <c r="F6101" s="334">
        <v>0</v>
      </c>
      <c r="G6101" s="334">
        <v>0</v>
      </c>
      <c r="H6101" s="334">
        <v>0</v>
      </c>
      <c r="I6101" s="334">
        <v>0</v>
      </c>
      <c r="J6101" s="334">
        <v>0</v>
      </c>
      <c r="K6101" s="334">
        <v>0</v>
      </c>
      <c r="L6101" s="334">
        <v>0</v>
      </c>
      <c r="M6101" s="334">
        <v>0</v>
      </c>
      <c r="N6101" s="334">
        <v>0</v>
      </c>
      <c r="O6101" s="334">
        <v>0</v>
      </c>
      <c r="P6101" s="334">
        <v>0</v>
      </c>
      <c r="Q6101" s="334">
        <v>0</v>
      </c>
      <c r="R6101" s="334">
        <v>0</v>
      </c>
      <c r="S6101" s="334">
        <v>0</v>
      </c>
      <c r="T6101" s="334">
        <v>0</v>
      </c>
      <c r="U6101" s="334">
        <v>0</v>
      </c>
      <c r="V6101" s="334">
        <v>0</v>
      </c>
      <c r="W6101" s="334">
        <v>0</v>
      </c>
      <c r="X6101" s="334">
        <v>0</v>
      </c>
      <c r="Y6101" s="334">
        <v>0</v>
      </c>
      <c r="Z6101" s="334">
        <v>0</v>
      </c>
      <c r="AA6101" s="334">
        <v>0</v>
      </c>
      <c r="AB6101" s="334">
        <v>0</v>
      </c>
      <c r="AD6101" s="334">
        <v>0</v>
      </c>
      <c r="AE6101" s="334">
        <f t="shared" si="957"/>
        <v>0</v>
      </c>
      <c r="AF6101" s="334">
        <f t="shared" si="958"/>
        <v>0</v>
      </c>
      <c r="AG6101" s="340">
        <f t="shared" si="959"/>
        <v>0</v>
      </c>
      <c r="AI6101" s="340">
        <f t="shared" si="961"/>
        <v>0</v>
      </c>
      <c r="AJ6101" s="340">
        <f t="shared" si="961"/>
        <v>0</v>
      </c>
      <c r="AK6101" s="340">
        <f t="shared" si="961"/>
        <v>0</v>
      </c>
      <c r="AL6101" s="340">
        <f t="shared" si="961"/>
        <v>0</v>
      </c>
      <c r="AM6101" s="340">
        <f t="shared" si="961"/>
        <v>0</v>
      </c>
    </row>
    <row r="6102" spans="1:39" x14ac:dyDescent="0.35">
      <c r="A6102" s="337">
        <v>28015</v>
      </c>
      <c r="B6102" s="338">
        <f t="shared" si="954"/>
        <v>1976</v>
      </c>
      <c r="C6102" s="338">
        <f t="shared" si="955"/>
        <v>9</v>
      </c>
      <c r="D6102" s="338">
        <f t="shared" si="956"/>
        <v>12</v>
      </c>
      <c r="E6102" s="334">
        <v>1</v>
      </c>
      <c r="F6102" s="334">
        <v>1.1000000000000001</v>
      </c>
      <c r="G6102" s="334">
        <v>1</v>
      </c>
      <c r="H6102" s="334">
        <v>1.1000000000000001</v>
      </c>
      <c r="I6102" s="334">
        <v>1</v>
      </c>
      <c r="J6102" s="334">
        <v>0</v>
      </c>
      <c r="K6102" s="334">
        <v>1.1000000000000001</v>
      </c>
      <c r="L6102" s="334">
        <v>0</v>
      </c>
      <c r="M6102" s="334">
        <v>0</v>
      </c>
      <c r="N6102" s="334">
        <v>1</v>
      </c>
      <c r="O6102" s="334">
        <v>1.1000000000000001</v>
      </c>
      <c r="P6102" s="334">
        <v>1</v>
      </c>
      <c r="Q6102" s="334">
        <v>0</v>
      </c>
      <c r="R6102" s="334">
        <v>0</v>
      </c>
      <c r="S6102" s="334">
        <v>0</v>
      </c>
      <c r="T6102" s="334">
        <v>0</v>
      </c>
      <c r="U6102" s="334">
        <v>0</v>
      </c>
      <c r="V6102" s="334">
        <v>0</v>
      </c>
      <c r="W6102" s="334">
        <v>0</v>
      </c>
      <c r="X6102" s="334">
        <v>0</v>
      </c>
      <c r="Y6102" s="334">
        <v>0</v>
      </c>
      <c r="Z6102" s="334">
        <v>0</v>
      </c>
      <c r="AA6102" s="334">
        <v>0</v>
      </c>
      <c r="AB6102" s="334">
        <v>0</v>
      </c>
      <c r="AD6102" s="334">
        <v>9.4</v>
      </c>
      <c r="AE6102" s="334">
        <f t="shared" si="957"/>
        <v>9.4</v>
      </c>
      <c r="AF6102" s="334">
        <f t="shared" si="958"/>
        <v>9.4</v>
      </c>
      <c r="AG6102" s="340">
        <f t="shared" si="959"/>
        <v>0</v>
      </c>
      <c r="AI6102" s="340">
        <f t="shared" si="961"/>
        <v>0</v>
      </c>
      <c r="AJ6102" s="340">
        <f t="shared" si="961"/>
        <v>0</v>
      </c>
      <c r="AK6102" s="340">
        <f t="shared" si="961"/>
        <v>0</v>
      </c>
      <c r="AL6102" s="340">
        <f t="shared" si="961"/>
        <v>0</v>
      </c>
      <c r="AM6102" s="340">
        <f t="shared" si="961"/>
        <v>9.4</v>
      </c>
    </row>
    <row r="6103" spans="1:39" x14ac:dyDescent="0.35">
      <c r="A6103" s="337">
        <v>28016</v>
      </c>
      <c r="B6103" s="338">
        <f t="shared" si="954"/>
        <v>1976</v>
      </c>
      <c r="C6103" s="338">
        <f t="shared" si="955"/>
        <v>9</v>
      </c>
      <c r="D6103" s="338">
        <f t="shared" si="956"/>
        <v>13</v>
      </c>
      <c r="E6103" s="334">
        <v>0</v>
      </c>
      <c r="F6103" s="334">
        <v>0</v>
      </c>
      <c r="G6103" s="334">
        <v>0</v>
      </c>
      <c r="H6103" s="334">
        <v>0</v>
      </c>
      <c r="I6103" s="334">
        <v>0</v>
      </c>
      <c r="J6103" s="334">
        <v>0</v>
      </c>
      <c r="K6103" s="334">
        <v>0</v>
      </c>
      <c r="L6103" s="334">
        <v>0</v>
      </c>
      <c r="M6103" s="334">
        <v>0</v>
      </c>
      <c r="N6103" s="334">
        <v>0</v>
      </c>
      <c r="O6103" s="334">
        <v>0</v>
      </c>
      <c r="P6103" s="334">
        <v>0</v>
      </c>
      <c r="Q6103" s="334">
        <v>0</v>
      </c>
      <c r="R6103" s="334">
        <v>0</v>
      </c>
      <c r="S6103" s="334">
        <v>0</v>
      </c>
      <c r="T6103" s="334">
        <v>0</v>
      </c>
      <c r="U6103" s="334">
        <v>0</v>
      </c>
      <c r="V6103" s="334">
        <v>0</v>
      </c>
      <c r="W6103" s="334">
        <v>0</v>
      </c>
      <c r="X6103" s="334">
        <v>0</v>
      </c>
      <c r="Y6103" s="334">
        <v>0</v>
      </c>
      <c r="Z6103" s="334">
        <v>0</v>
      </c>
      <c r="AA6103" s="334">
        <v>0</v>
      </c>
      <c r="AB6103" s="334">
        <v>0</v>
      </c>
      <c r="AD6103" s="334">
        <v>0</v>
      </c>
      <c r="AE6103" s="334">
        <f t="shared" si="957"/>
        <v>0</v>
      </c>
      <c r="AF6103" s="334">
        <f t="shared" si="958"/>
        <v>0</v>
      </c>
      <c r="AG6103" s="340">
        <f t="shared" si="959"/>
        <v>0</v>
      </c>
      <c r="AI6103" s="340">
        <f t="shared" si="961"/>
        <v>0</v>
      </c>
      <c r="AJ6103" s="340">
        <f t="shared" si="961"/>
        <v>0</v>
      </c>
      <c r="AK6103" s="340">
        <f t="shared" si="961"/>
        <v>0</v>
      </c>
      <c r="AL6103" s="340">
        <f t="shared" si="961"/>
        <v>0</v>
      </c>
      <c r="AM6103" s="340">
        <f t="shared" si="961"/>
        <v>0</v>
      </c>
    </row>
    <row r="6104" spans="1:39" x14ac:dyDescent="0.35">
      <c r="A6104" s="337">
        <v>28017</v>
      </c>
      <c r="B6104" s="338">
        <f t="shared" si="954"/>
        <v>1976</v>
      </c>
      <c r="C6104" s="338">
        <f t="shared" si="955"/>
        <v>9</v>
      </c>
      <c r="D6104" s="338">
        <f t="shared" si="956"/>
        <v>14</v>
      </c>
      <c r="E6104" s="334">
        <v>0</v>
      </c>
      <c r="F6104" s="334">
        <v>0</v>
      </c>
      <c r="G6104" s="334">
        <v>0</v>
      </c>
      <c r="H6104" s="334">
        <v>0</v>
      </c>
      <c r="I6104" s="334">
        <v>0</v>
      </c>
      <c r="J6104" s="334">
        <v>0</v>
      </c>
      <c r="K6104" s="334">
        <v>0</v>
      </c>
      <c r="L6104" s="334">
        <v>0</v>
      </c>
      <c r="M6104" s="334">
        <v>0</v>
      </c>
      <c r="N6104" s="334">
        <v>0</v>
      </c>
      <c r="O6104" s="334">
        <v>0</v>
      </c>
      <c r="P6104" s="334">
        <v>0</v>
      </c>
      <c r="Q6104" s="334">
        <v>0</v>
      </c>
      <c r="R6104" s="334">
        <v>0</v>
      </c>
      <c r="S6104" s="334">
        <v>0</v>
      </c>
      <c r="T6104" s="334">
        <v>0</v>
      </c>
      <c r="U6104" s="334">
        <v>0</v>
      </c>
      <c r="V6104" s="334">
        <v>0</v>
      </c>
      <c r="W6104" s="334">
        <v>0</v>
      </c>
      <c r="X6104" s="334">
        <v>0</v>
      </c>
      <c r="Y6104" s="334">
        <v>0</v>
      </c>
      <c r="Z6104" s="334">
        <v>0</v>
      </c>
      <c r="AA6104" s="334">
        <v>0</v>
      </c>
      <c r="AB6104" s="334">
        <v>0</v>
      </c>
      <c r="AD6104" s="334">
        <v>0</v>
      </c>
      <c r="AE6104" s="334">
        <f t="shared" si="957"/>
        <v>0</v>
      </c>
      <c r="AF6104" s="334">
        <f t="shared" si="958"/>
        <v>0</v>
      </c>
      <c r="AG6104" s="340">
        <f t="shared" si="959"/>
        <v>0</v>
      </c>
      <c r="AI6104" s="340">
        <f t="shared" si="961"/>
        <v>0</v>
      </c>
      <c r="AJ6104" s="340">
        <f t="shared" si="961"/>
        <v>0</v>
      </c>
      <c r="AK6104" s="340">
        <f t="shared" si="961"/>
        <v>0</v>
      </c>
      <c r="AL6104" s="340">
        <f t="shared" si="961"/>
        <v>0</v>
      </c>
      <c r="AM6104" s="340">
        <f t="shared" si="961"/>
        <v>0</v>
      </c>
    </row>
    <row r="6105" spans="1:39" x14ac:dyDescent="0.35">
      <c r="A6105" s="337">
        <v>28018</v>
      </c>
      <c r="B6105" s="338">
        <f t="shared" si="954"/>
        <v>1976</v>
      </c>
      <c r="C6105" s="338">
        <f t="shared" si="955"/>
        <v>9</v>
      </c>
      <c r="D6105" s="338">
        <f t="shared" si="956"/>
        <v>15</v>
      </c>
      <c r="E6105" s="334">
        <v>0</v>
      </c>
      <c r="F6105" s="334">
        <v>0</v>
      </c>
      <c r="G6105" s="334">
        <v>0</v>
      </c>
      <c r="H6105" s="334">
        <v>0</v>
      </c>
      <c r="I6105" s="334">
        <v>0</v>
      </c>
      <c r="J6105" s="334">
        <v>0</v>
      </c>
      <c r="K6105" s="334">
        <v>0</v>
      </c>
      <c r="L6105" s="334">
        <v>0</v>
      </c>
      <c r="M6105" s="334">
        <v>0</v>
      </c>
      <c r="N6105" s="334">
        <v>0</v>
      </c>
      <c r="O6105" s="334">
        <v>0</v>
      </c>
      <c r="P6105" s="334">
        <v>0</v>
      </c>
      <c r="Q6105" s="334">
        <v>0</v>
      </c>
      <c r="R6105" s="334">
        <v>0</v>
      </c>
      <c r="S6105" s="334">
        <v>0</v>
      </c>
      <c r="T6105" s="334">
        <v>0</v>
      </c>
      <c r="U6105" s="334">
        <v>0</v>
      </c>
      <c r="V6105" s="334">
        <v>0</v>
      </c>
      <c r="W6105" s="334">
        <v>0</v>
      </c>
      <c r="X6105" s="334">
        <v>0</v>
      </c>
      <c r="Y6105" s="334">
        <v>0</v>
      </c>
      <c r="Z6105" s="334">
        <v>0</v>
      </c>
      <c r="AA6105" s="334">
        <v>0</v>
      </c>
      <c r="AB6105" s="334">
        <v>0</v>
      </c>
      <c r="AD6105" s="334">
        <v>0</v>
      </c>
      <c r="AE6105" s="334">
        <f t="shared" si="957"/>
        <v>0</v>
      </c>
      <c r="AF6105" s="334">
        <f t="shared" si="958"/>
        <v>0</v>
      </c>
      <c r="AG6105" s="340">
        <f t="shared" si="959"/>
        <v>0</v>
      </c>
      <c r="AI6105" s="340">
        <f t="shared" si="961"/>
        <v>0</v>
      </c>
      <c r="AJ6105" s="340">
        <f t="shared" si="961"/>
        <v>0</v>
      </c>
      <c r="AK6105" s="340">
        <f t="shared" si="961"/>
        <v>0</v>
      </c>
      <c r="AL6105" s="340">
        <f t="shared" si="961"/>
        <v>0</v>
      </c>
      <c r="AM6105" s="340">
        <f t="shared" si="961"/>
        <v>0</v>
      </c>
    </row>
    <row r="6106" spans="1:39" x14ac:dyDescent="0.35">
      <c r="A6106" s="337">
        <v>28019</v>
      </c>
      <c r="B6106" s="338">
        <f t="shared" si="954"/>
        <v>1976</v>
      </c>
      <c r="C6106" s="338">
        <f t="shared" si="955"/>
        <v>9</v>
      </c>
      <c r="D6106" s="338">
        <f t="shared" si="956"/>
        <v>16</v>
      </c>
      <c r="E6106" s="334">
        <v>0</v>
      </c>
      <c r="F6106" s="334">
        <v>0</v>
      </c>
      <c r="G6106" s="334">
        <v>0</v>
      </c>
      <c r="H6106" s="334">
        <v>0</v>
      </c>
      <c r="I6106" s="334">
        <v>0</v>
      </c>
      <c r="J6106" s="334">
        <v>0</v>
      </c>
      <c r="K6106" s="334">
        <v>0</v>
      </c>
      <c r="L6106" s="334">
        <v>0</v>
      </c>
      <c r="M6106" s="334">
        <v>0</v>
      </c>
      <c r="N6106" s="334">
        <v>0</v>
      </c>
      <c r="O6106" s="334">
        <v>0</v>
      </c>
      <c r="P6106" s="334">
        <v>0</v>
      </c>
      <c r="Q6106" s="334">
        <v>0</v>
      </c>
      <c r="R6106" s="334">
        <v>0</v>
      </c>
      <c r="S6106" s="334">
        <v>0</v>
      </c>
      <c r="T6106" s="334">
        <v>0</v>
      </c>
      <c r="U6106" s="334">
        <v>0</v>
      </c>
      <c r="V6106" s="334">
        <v>0</v>
      </c>
      <c r="W6106" s="334">
        <v>0</v>
      </c>
      <c r="X6106" s="334">
        <v>0</v>
      </c>
      <c r="Y6106" s="334">
        <v>0</v>
      </c>
      <c r="Z6106" s="334">
        <v>0</v>
      </c>
      <c r="AA6106" s="334">
        <v>0</v>
      </c>
      <c r="AB6106" s="334">
        <v>0</v>
      </c>
      <c r="AD6106" s="334">
        <v>0</v>
      </c>
      <c r="AE6106" s="334">
        <f t="shared" si="957"/>
        <v>0</v>
      </c>
      <c r="AF6106" s="334">
        <f t="shared" si="958"/>
        <v>0</v>
      </c>
      <c r="AG6106" s="340">
        <f t="shared" si="959"/>
        <v>0</v>
      </c>
      <c r="AI6106" s="340">
        <f t="shared" si="961"/>
        <v>0</v>
      </c>
      <c r="AJ6106" s="340">
        <f t="shared" si="961"/>
        <v>0</v>
      </c>
      <c r="AK6106" s="340">
        <f t="shared" si="961"/>
        <v>0</v>
      </c>
      <c r="AL6106" s="340">
        <f t="shared" si="961"/>
        <v>0</v>
      </c>
      <c r="AM6106" s="340">
        <f t="shared" si="961"/>
        <v>0</v>
      </c>
    </row>
    <row r="6107" spans="1:39" x14ac:dyDescent="0.35">
      <c r="A6107" s="337">
        <v>28020</v>
      </c>
      <c r="B6107" s="338">
        <f t="shared" si="954"/>
        <v>1976</v>
      </c>
      <c r="C6107" s="338">
        <f t="shared" si="955"/>
        <v>9</v>
      </c>
      <c r="D6107" s="338">
        <f t="shared" si="956"/>
        <v>17</v>
      </c>
      <c r="E6107" s="334">
        <v>0</v>
      </c>
      <c r="F6107" s="334">
        <v>0</v>
      </c>
      <c r="G6107" s="334">
        <v>0</v>
      </c>
      <c r="H6107" s="334">
        <v>0</v>
      </c>
      <c r="I6107" s="334">
        <v>0</v>
      </c>
      <c r="J6107" s="334">
        <v>0</v>
      </c>
      <c r="K6107" s="334">
        <v>0</v>
      </c>
      <c r="L6107" s="334">
        <v>0</v>
      </c>
      <c r="M6107" s="334">
        <v>0</v>
      </c>
      <c r="N6107" s="334">
        <v>0</v>
      </c>
      <c r="O6107" s="334">
        <v>0</v>
      </c>
      <c r="P6107" s="334">
        <v>0</v>
      </c>
      <c r="Q6107" s="334">
        <v>0</v>
      </c>
      <c r="R6107" s="334">
        <v>0</v>
      </c>
      <c r="S6107" s="334">
        <v>0</v>
      </c>
      <c r="T6107" s="334">
        <v>0</v>
      </c>
      <c r="U6107" s="334">
        <v>0</v>
      </c>
      <c r="V6107" s="334">
        <v>0</v>
      </c>
      <c r="W6107" s="334">
        <v>0</v>
      </c>
      <c r="X6107" s="334">
        <v>0</v>
      </c>
      <c r="Y6107" s="334">
        <v>0</v>
      </c>
      <c r="Z6107" s="334">
        <v>0</v>
      </c>
      <c r="AA6107" s="334">
        <v>0</v>
      </c>
      <c r="AB6107" s="334">
        <v>0</v>
      </c>
      <c r="AD6107" s="334">
        <v>0</v>
      </c>
      <c r="AE6107" s="334">
        <f t="shared" si="957"/>
        <v>0</v>
      </c>
      <c r="AF6107" s="334">
        <f t="shared" si="958"/>
        <v>0</v>
      </c>
      <c r="AG6107" s="340">
        <f t="shared" si="959"/>
        <v>0</v>
      </c>
      <c r="AI6107" s="340">
        <f t="shared" si="961"/>
        <v>0</v>
      </c>
      <c r="AJ6107" s="340">
        <f t="shared" si="961"/>
        <v>0</v>
      </c>
      <c r="AK6107" s="340">
        <f t="shared" si="961"/>
        <v>0</v>
      </c>
      <c r="AL6107" s="340">
        <f t="shared" si="961"/>
        <v>0</v>
      </c>
      <c r="AM6107" s="340">
        <f t="shared" si="961"/>
        <v>0</v>
      </c>
    </row>
    <row r="6108" spans="1:39" x14ac:dyDescent="0.35">
      <c r="A6108" s="337">
        <v>28021</v>
      </c>
      <c r="B6108" s="338">
        <f t="shared" si="954"/>
        <v>1976</v>
      </c>
      <c r="C6108" s="338">
        <f t="shared" si="955"/>
        <v>9</v>
      </c>
      <c r="D6108" s="338">
        <f t="shared" si="956"/>
        <v>18</v>
      </c>
      <c r="E6108" s="334">
        <v>0</v>
      </c>
      <c r="F6108" s="334">
        <v>0</v>
      </c>
      <c r="G6108" s="334">
        <v>0</v>
      </c>
      <c r="H6108" s="334">
        <v>0</v>
      </c>
      <c r="I6108" s="334">
        <v>0</v>
      </c>
      <c r="J6108" s="334">
        <v>0</v>
      </c>
      <c r="K6108" s="334">
        <v>0</v>
      </c>
      <c r="L6108" s="334">
        <v>0</v>
      </c>
      <c r="M6108" s="334">
        <v>0</v>
      </c>
      <c r="N6108" s="334">
        <v>0</v>
      </c>
      <c r="O6108" s="334">
        <v>0</v>
      </c>
      <c r="P6108" s="334">
        <v>0</v>
      </c>
      <c r="Q6108" s="334">
        <v>0</v>
      </c>
      <c r="R6108" s="334">
        <v>0</v>
      </c>
      <c r="S6108" s="334">
        <v>0</v>
      </c>
      <c r="T6108" s="334">
        <v>0</v>
      </c>
      <c r="U6108" s="334">
        <v>0</v>
      </c>
      <c r="V6108" s="334">
        <v>0</v>
      </c>
      <c r="W6108" s="334">
        <v>0</v>
      </c>
      <c r="X6108" s="334">
        <v>0</v>
      </c>
      <c r="Y6108" s="334">
        <v>0</v>
      </c>
      <c r="Z6108" s="334">
        <v>0</v>
      </c>
      <c r="AA6108" s="334">
        <v>0</v>
      </c>
      <c r="AB6108" s="334">
        <v>0</v>
      </c>
      <c r="AD6108" s="334">
        <v>0</v>
      </c>
      <c r="AE6108" s="334">
        <f t="shared" si="957"/>
        <v>0</v>
      </c>
      <c r="AF6108" s="334">
        <f t="shared" si="958"/>
        <v>0</v>
      </c>
      <c r="AG6108" s="340">
        <f t="shared" si="959"/>
        <v>0</v>
      </c>
      <c r="AI6108" s="340">
        <f t="shared" si="961"/>
        <v>0</v>
      </c>
      <c r="AJ6108" s="340">
        <f t="shared" si="961"/>
        <v>0</v>
      </c>
      <c r="AK6108" s="340">
        <f t="shared" si="961"/>
        <v>0</v>
      </c>
      <c r="AL6108" s="340">
        <f t="shared" si="961"/>
        <v>0</v>
      </c>
      <c r="AM6108" s="340">
        <f t="shared" si="961"/>
        <v>0</v>
      </c>
    </row>
    <row r="6109" spans="1:39" x14ac:dyDescent="0.35">
      <c r="A6109" s="337">
        <v>28022</v>
      </c>
      <c r="B6109" s="338">
        <f t="shared" si="954"/>
        <v>1976</v>
      </c>
      <c r="C6109" s="338">
        <f t="shared" si="955"/>
        <v>9</v>
      </c>
      <c r="D6109" s="338">
        <f t="shared" si="956"/>
        <v>19</v>
      </c>
      <c r="E6109" s="334">
        <v>0</v>
      </c>
      <c r="F6109" s="334">
        <v>0</v>
      </c>
      <c r="G6109" s="334">
        <v>0</v>
      </c>
      <c r="H6109" s="334">
        <v>0</v>
      </c>
      <c r="I6109" s="334">
        <v>0</v>
      </c>
      <c r="J6109" s="334">
        <v>0</v>
      </c>
      <c r="K6109" s="334">
        <v>0</v>
      </c>
      <c r="L6109" s="334">
        <v>0</v>
      </c>
      <c r="M6109" s="334">
        <v>0</v>
      </c>
      <c r="N6109" s="334">
        <v>0</v>
      </c>
      <c r="O6109" s="334">
        <v>0</v>
      </c>
      <c r="P6109" s="334">
        <v>0</v>
      </c>
      <c r="Q6109" s="334">
        <v>0</v>
      </c>
      <c r="R6109" s="334">
        <v>0</v>
      </c>
      <c r="S6109" s="334">
        <v>0</v>
      </c>
      <c r="T6109" s="334">
        <v>0</v>
      </c>
      <c r="U6109" s="334">
        <v>0</v>
      </c>
      <c r="V6109" s="334">
        <v>0</v>
      </c>
      <c r="W6109" s="334">
        <v>0</v>
      </c>
      <c r="X6109" s="334">
        <v>0</v>
      </c>
      <c r="Y6109" s="334">
        <v>0</v>
      </c>
      <c r="Z6109" s="334">
        <v>0</v>
      </c>
      <c r="AA6109" s="334">
        <v>0</v>
      </c>
      <c r="AB6109" s="334">
        <v>0</v>
      </c>
      <c r="AD6109" s="334">
        <v>0</v>
      </c>
      <c r="AE6109" s="334">
        <f t="shared" si="957"/>
        <v>0</v>
      </c>
      <c r="AF6109" s="334">
        <f t="shared" si="958"/>
        <v>0</v>
      </c>
      <c r="AG6109" s="340">
        <f t="shared" si="959"/>
        <v>0</v>
      </c>
      <c r="AI6109" s="340">
        <f t="shared" si="961"/>
        <v>0</v>
      </c>
      <c r="AJ6109" s="340">
        <f t="shared" si="961"/>
        <v>0</v>
      </c>
      <c r="AK6109" s="340">
        <f t="shared" si="961"/>
        <v>0</v>
      </c>
      <c r="AL6109" s="340">
        <f t="shared" si="961"/>
        <v>0</v>
      </c>
      <c r="AM6109" s="340">
        <f t="shared" si="961"/>
        <v>0</v>
      </c>
    </row>
    <row r="6110" spans="1:39" x14ac:dyDescent="0.35">
      <c r="A6110" s="337">
        <v>28023</v>
      </c>
      <c r="B6110" s="338">
        <f t="shared" si="954"/>
        <v>1976</v>
      </c>
      <c r="C6110" s="338">
        <f t="shared" si="955"/>
        <v>9</v>
      </c>
      <c r="D6110" s="338">
        <f t="shared" si="956"/>
        <v>20</v>
      </c>
      <c r="E6110" s="334">
        <v>0</v>
      </c>
      <c r="F6110" s="334">
        <v>0</v>
      </c>
      <c r="G6110" s="334">
        <v>0</v>
      </c>
      <c r="H6110" s="334">
        <v>0</v>
      </c>
      <c r="I6110" s="334">
        <v>0</v>
      </c>
      <c r="J6110" s="334">
        <v>0</v>
      </c>
      <c r="K6110" s="334">
        <v>0</v>
      </c>
      <c r="L6110" s="334">
        <v>0</v>
      </c>
      <c r="M6110" s="334">
        <v>0</v>
      </c>
      <c r="N6110" s="334">
        <v>0</v>
      </c>
      <c r="O6110" s="334">
        <v>0</v>
      </c>
      <c r="P6110" s="334">
        <v>0</v>
      </c>
      <c r="Q6110" s="334">
        <v>0</v>
      </c>
      <c r="R6110" s="334">
        <v>0</v>
      </c>
      <c r="S6110" s="334">
        <v>0</v>
      </c>
      <c r="T6110" s="334">
        <v>0</v>
      </c>
      <c r="U6110" s="334">
        <v>0</v>
      </c>
      <c r="V6110" s="334">
        <v>0</v>
      </c>
      <c r="W6110" s="334">
        <v>0</v>
      </c>
      <c r="X6110" s="334">
        <v>0</v>
      </c>
      <c r="Y6110" s="334">
        <v>0</v>
      </c>
      <c r="Z6110" s="334">
        <v>0</v>
      </c>
      <c r="AA6110" s="334">
        <v>0</v>
      </c>
      <c r="AB6110" s="334">
        <v>0</v>
      </c>
      <c r="AD6110" s="334">
        <v>0</v>
      </c>
      <c r="AE6110" s="334">
        <f t="shared" si="957"/>
        <v>0</v>
      </c>
      <c r="AF6110" s="334">
        <f t="shared" si="958"/>
        <v>0</v>
      </c>
      <c r="AG6110" s="340">
        <f t="shared" si="959"/>
        <v>0</v>
      </c>
      <c r="AI6110" s="340">
        <f t="shared" si="961"/>
        <v>0</v>
      </c>
      <c r="AJ6110" s="340">
        <f t="shared" si="961"/>
        <v>0</v>
      </c>
      <c r="AK6110" s="340">
        <f t="shared" si="961"/>
        <v>0</v>
      </c>
      <c r="AL6110" s="340">
        <f t="shared" si="961"/>
        <v>0</v>
      </c>
      <c r="AM6110" s="340">
        <f t="shared" si="961"/>
        <v>0</v>
      </c>
    </row>
    <row r="6111" spans="1:39" x14ac:dyDescent="0.35">
      <c r="A6111" s="337">
        <v>28024</v>
      </c>
      <c r="B6111" s="338">
        <f t="shared" si="954"/>
        <v>1976</v>
      </c>
      <c r="C6111" s="338">
        <f t="shared" si="955"/>
        <v>9</v>
      </c>
      <c r="D6111" s="338">
        <f t="shared" si="956"/>
        <v>21</v>
      </c>
      <c r="E6111" s="334">
        <v>0</v>
      </c>
      <c r="F6111" s="334">
        <v>0</v>
      </c>
      <c r="G6111" s="334">
        <v>0</v>
      </c>
      <c r="H6111" s="334">
        <v>0</v>
      </c>
      <c r="I6111" s="334">
        <v>0</v>
      </c>
      <c r="J6111" s="334">
        <v>0</v>
      </c>
      <c r="K6111" s="334">
        <v>0</v>
      </c>
      <c r="L6111" s="334">
        <v>0</v>
      </c>
      <c r="M6111" s="334">
        <v>0</v>
      </c>
      <c r="N6111" s="334">
        <v>0</v>
      </c>
      <c r="O6111" s="334">
        <v>0</v>
      </c>
      <c r="P6111" s="334">
        <v>0</v>
      </c>
      <c r="Q6111" s="334">
        <v>0</v>
      </c>
      <c r="R6111" s="334">
        <v>0</v>
      </c>
      <c r="S6111" s="334">
        <v>0</v>
      </c>
      <c r="T6111" s="334">
        <v>0</v>
      </c>
      <c r="U6111" s="334">
        <v>0</v>
      </c>
      <c r="V6111" s="334">
        <v>0</v>
      </c>
      <c r="W6111" s="334">
        <v>0</v>
      </c>
      <c r="X6111" s="334">
        <v>0</v>
      </c>
      <c r="Y6111" s="334">
        <v>0</v>
      </c>
      <c r="Z6111" s="334">
        <v>0</v>
      </c>
      <c r="AA6111" s="334">
        <v>0</v>
      </c>
      <c r="AB6111" s="334">
        <v>0</v>
      </c>
      <c r="AD6111" s="334">
        <v>0</v>
      </c>
      <c r="AE6111" s="334">
        <f t="shared" si="957"/>
        <v>0</v>
      </c>
      <c r="AF6111" s="334">
        <f t="shared" si="958"/>
        <v>0</v>
      </c>
      <c r="AG6111" s="340">
        <f t="shared" si="959"/>
        <v>0</v>
      </c>
      <c r="AI6111" s="340">
        <f t="shared" si="961"/>
        <v>0</v>
      </c>
      <c r="AJ6111" s="340">
        <f t="shared" si="961"/>
        <v>0</v>
      </c>
      <c r="AK6111" s="340">
        <f t="shared" si="961"/>
        <v>0</v>
      </c>
      <c r="AL6111" s="340">
        <f t="shared" si="961"/>
        <v>0</v>
      </c>
      <c r="AM6111" s="340">
        <f t="shared" si="961"/>
        <v>0</v>
      </c>
    </row>
    <row r="6112" spans="1:39" x14ac:dyDescent="0.35">
      <c r="A6112" s="337">
        <v>28025</v>
      </c>
      <c r="B6112" s="338">
        <f t="shared" si="954"/>
        <v>1976</v>
      </c>
      <c r="C6112" s="338">
        <f t="shared" si="955"/>
        <v>9</v>
      </c>
      <c r="D6112" s="338">
        <f t="shared" si="956"/>
        <v>22</v>
      </c>
      <c r="E6112" s="334">
        <v>0</v>
      </c>
      <c r="F6112" s="334">
        <v>0</v>
      </c>
      <c r="G6112" s="334">
        <v>0</v>
      </c>
      <c r="H6112" s="334">
        <v>0</v>
      </c>
      <c r="I6112" s="334">
        <v>0</v>
      </c>
      <c r="J6112" s="334">
        <v>0</v>
      </c>
      <c r="K6112" s="334">
        <v>0</v>
      </c>
      <c r="L6112" s="334">
        <v>0</v>
      </c>
      <c r="M6112" s="334">
        <v>0</v>
      </c>
      <c r="N6112" s="334">
        <v>0</v>
      </c>
      <c r="O6112" s="334">
        <v>0</v>
      </c>
      <c r="P6112" s="334">
        <v>0</v>
      </c>
      <c r="Q6112" s="334">
        <v>0</v>
      </c>
      <c r="R6112" s="334">
        <v>0</v>
      </c>
      <c r="S6112" s="334">
        <v>0</v>
      </c>
      <c r="T6112" s="334">
        <v>0</v>
      </c>
      <c r="U6112" s="334">
        <v>0</v>
      </c>
      <c r="V6112" s="334">
        <v>0</v>
      </c>
      <c r="W6112" s="334">
        <v>0</v>
      </c>
      <c r="X6112" s="334">
        <v>0</v>
      </c>
      <c r="Y6112" s="334">
        <v>0</v>
      </c>
      <c r="Z6112" s="334">
        <v>0</v>
      </c>
      <c r="AA6112" s="334">
        <v>0</v>
      </c>
      <c r="AB6112" s="334">
        <v>0</v>
      </c>
      <c r="AD6112" s="334">
        <v>0</v>
      </c>
      <c r="AE6112" s="334">
        <f t="shared" si="957"/>
        <v>0</v>
      </c>
      <c r="AF6112" s="334">
        <f t="shared" si="958"/>
        <v>0</v>
      </c>
      <c r="AG6112" s="340">
        <f t="shared" si="959"/>
        <v>0</v>
      </c>
      <c r="AI6112" s="340">
        <f t="shared" si="961"/>
        <v>0</v>
      </c>
      <c r="AJ6112" s="340">
        <f t="shared" si="961"/>
        <v>0</v>
      </c>
      <c r="AK6112" s="340">
        <f t="shared" si="961"/>
        <v>0</v>
      </c>
      <c r="AL6112" s="340">
        <f t="shared" si="961"/>
        <v>0</v>
      </c>
      <c r="AM6112" s="340">
        <f t="shared" si="961"/>
        <v>0</v>
      </c>
    </row>
    <row r="6113" spans="1:39" x14ac:dyDescent="0.35">
      <c r="A6113" s="337">
        <v>28026</v>
      </c>
      <c r="B6113" s="338">
        <f t="shared" si="954"/>
        <v>1976</v>
      </c>
      <c r="C6113" s="338">
        <f t="shared" si="955"/>
        <v>9</v>
      </c>
      <c r="D6113" s="338">
        <f t="shared" si="956"/>
        <v>23</v>
      </c>
      <c r="E6113" s="334">
        <v>0.3</v>
      </c>
      <c r="F6113" s="334">
        <v>0</v>
      </c>
      <c r="G6113" s="334">
        <v>0</v>
      </c>
      <c r="H6113" s="334">
        <v>0</v>
      </c>
      <c r="I6113" s="334">
        <v>0</v>
      </c>
      <c r="J6113" s="334">
        <v>0</v>
      </c>
      <c r="K6113" s="334">
        <v>0</v>
      </c>
      <c r="L6113" s="334">
        <v>0</v>
      </c>
      <c r="M6113" s="334">
        <v>0</v>
      </c>
      <c r="N6113" s="334">
        <v>0.3</v>
      </c>
      <c r="O6113" s="334">
        <v>0</v>
      </c>
      <c r="P6113" s="334">
        <v>0</v>
      </c>
      <c r="Q6113" s="334">
        <v>0</v>
      </c>
      <c r="R6113" s="334">
        <v>0</v>
      </c>
      <c r="S6113" s="334">
        <v>0</v>
      </c>
      <c r="T6113" s="334">
        <v>0</v>
      </c>
      <c r="U6113" s="334">
        <v>0</v>
      </c>
      <c r="V6113" s="334">
        <v>0</v>
      </c>
      <c r="W6113" s="334">
        <v>0</v>
      </c>
      <c r="X6113" s="334">
        <v>0</v>
      </c>
      <c r="Y6113" s="334">
        <v>0</v>
      </c>
      <c r="Z6113" s="334">
        <v>0</v>
      </c>
      <c r="AA6113" s="334">
        <v>0</v>
      </c>
      <c r="AB6113" s="334">
        <v>7.6</v>
      </c>
      <c r="AD6113" s="334">
        <v>8.1999999999999993</v>
      </c>
      <c r="AE6113" s="334">
        <f t="shared" si="957"/>
        <v>8.1999999999999993</v>
      </c>
      <c r="AF6113" s="334">
        <f t="shared" si="958"/>
        <v>8.1999999999999993</v>
      </c>
      <c r="AG6113" s="340">
        <f t="shared" si="959"/>
        <v>0</v>
      </c>
      <c r="AI6113" s="340">
        <f t="shared" si="961"/>
        <v>0</v>
      </c>
      <c r="AJ6113" s="340">
        <f t="shared" si="961"/>
        <v>0</v>
      </c>
      <c r="AK6113" s="340">
        <f t="shared" si="961"/>
        <v>0</v>
      </c>
      <c r="AL6113" s="340">
        <f t="shared" si="961"/>
        <v>0</v>
      </c>
      <c r="AM6113" s="340">
        <f t="shared" si="961"/>
        <v>8.1999999999999993</v>
      </c>
    </row>
    <row r="6114" spans="1:39" x14ac:dyDescent="0.35">
      <c r="A6114" s="337">
        <v>28027</v>
      </c>
      <c r="B6114" s="338">
        <f t="shared" si="954"/>
        <v>1976</v>
      </c>
      <c r="C6114" s="338">
        <f t="shared" si="955"/>
        <v>9</v>
      </c>
      <c r="D6114" s="338">
        <f t="shared" si="956"/>
        <v>24</v>
      </c>
      <c r="E6114" s="334">
        <v>0</v>
      </c>
      <c r="F6114" s="334">
        <v>0</v>
      </c>
      <c r="G6114" s="334">
        <v>0</v>
      </c>
      <c r="H6114" s="334">
        <v>0</v>
      </c>
      <c r="I6114" s="334">
        <v>0</v>
      </c>
      <c r="J6114" s="334">
        <v>0</v>
      </c>
      <c r="K6114" s="334">
        <v>0</v>
      </c>
      <c r="L6114" s="334">
        <v>0</v>
      </c>
      <c r="M6114" s="334">
        <v>0</v>
      </c>
      <c r="N6114" s="334">
        <v>0</v>
      </c>
      <c r="O6114" s="334">
        <v>0</v>
      </c>
      <c r="P6114" s="334">
        <v>0</v>
      </c>
      <c r="Q6114" s="334">
        <v>0</v>
      </c>
      <c r="R6114" s="334">
        <v>0</v>
      </c>
      <c r="S6114" s="334">
        <v>0</v>
      </c>
      <c r="T6114" s="334">
        <v>0</v>
      </c>
      <c r="U6114" s="334">
        <v>0</v>
      </c>
      <c r="V6114" s="334">
        <v>0.5</v>
      </c>
      <c r="W6114" s="334">
        <v>0</v>
      </c>
      <c r="X6114" s="334">
        <v>0</v>
      </c>
      <c r="Y6114" s="334">
        <v>0</v>
      </c>
      <c r="Z6114" s="334">
        <v>0</v>
      </c>
      <c r="AA6114" s="334">
        <v>0</v>
      </c>
      <c r="AB6114" s="334">
        <v>0</v>
      </c>
      <c r="AD6114" s="334">
        <v>0.5</v>
      </c>
      <c r="AE6114" s="334">
        <f t="shared" si="957"/>
        <v>0.5</v>
      </c>
      <c r="AF6114" s="334">
        <f t="shared" si="958"/>
        <v>0.5</v>
      </c>
      <c r="AG6114" s="340">
        <f t="shared" si="959"/>
        <v>0</v>
      </c>
      <c r="AI6114" s="340">
        <f t="shared" si="961"/>
        <v>0</v>
      </c>
      <c r="AJ6114" s="340">
        <f t="shared" si="961"/>
        <v>0</v>
      </c>
      <c r="AK6114" s="340">
        <f t="shared" si="961"/>
        <v>0</v>
      </c>
      <c r="AL6114" s="340">
        <f t="shared" si="961"/>
        <v>0</v>
      </c>
      <c r="AM6114" s="340">
        <f t="shared" si="961"/>
        <v>0.5</v>
      </c>
    </row>
    <row r="6115" spans="1:39" x14ac:dyDescent="0.35">
      <c r="A6115" s="337">
        <v>28028</v>
      </c>
      <c r="B6115" s="338">
        <f t="shared" si="954"/>
        <v>1976</v>
      </c>
      <c r="C6115" s="338">
        <f t="shared" si="955"/>
        <v>9</v>
      </c>
      <c r="D6115" s="338">
        <f t="shared" si="956"/>
        <v>25</v>
      </c>
      <c r="E6115" s="334">
        <v>0</v>
      </c>
      <c r="F6115" s="334">
        <v>0</v>
      </c>
      <c r="G6115" s="334">
        <v>0.2</v>
      </c>
      <c r="H6115" s="334">
        <v>0.1</v>
      </c>
      <c r="I6115" s="334">
        <v>0</v>
      </c>
      <c r="J6115" s="334">
        <v>0</v>
      </c>
      <c r="K6115" s="334">
        <v>0</v>
      </c>
      <c r="L6115" s="334">
        <v>0</v>
      </c>
      <c r="M6115" s="334">
        <v>0</v>
      </c>
      <c r="N6115" s="334">
        <v>0</v>
      </c>
      <c r="O6115" s="334">
        <v>0</v>
      </c>
      <c r="P6115" s="334">
        <v>0</v>
      </c>
      <c r="Q6115" s="334">
        <v>0</v>
      </c>
      <c r="R6115" s="334">
        <v>0</v>
      </c>
      <c r="S6115" s="334">
        <v>0</v>
      </c>
      <c r="T6115" s="334">
        <v>0</v>
      </c>
      <c r="U6115" s="334">
        <v>0</v>
      </c>
      <c r="V6115" s="334">
        <v>0</v>
      </c>
      <c r="W6115" s="334">
        <v>0</v>
      </c>
      <c r="X6115" s="334">
        <v>0</v>
      </c>
      <c r="Y6115" s="334">
        <v>0</v>
      </c>
      <c r="Z6115" s="334">
        <v>0</v>
      </c>
      <c r="AA6115" s="334">
        <v>0</v>
      </c>
      <c r="AB6115" s="334">
        <v>0</v>
      </c>
      <c r="AD6115" s="334">
        <v>0.3</v>
      </c>
      <c r="AE6115" s="334">
        <f t="shared" si="957"/>
        <v>0.3</v>
      </c>
      <c r="AF6115" s="334">
        <f t="shared" si="958"/>
        <v>0.30000000000000004</v>
      </c>
      <c r="AG6115" s="340">
        <f t="shared" si="959"/>
        <v>5.5511151231257827E-17</v>
      </c>
      <c r="AI6115" s="340">
        <f t="shared" si="961"/>
        <v>0</v>
      </c>
      <c r="AJ6115" s="340">
        <f t="shared" si="961"/>
        <v>0</v>
      </c>
      <c r="AK6115" s="340">
        <f t="shared" si="961"/>
        <v>0</v>
      </c>
      <c r="AL6115" s="340">
        <f t="shared" si="961"/>
        <v>0</v>
      </c>
      <c r="AM6115" s="340">
        <f t="shared" si="961"/>
        <v>0.30000000000000004</v>
      </c>
    </row>
    <row r="6116" spans="1:39" x14ac:dyDescent="0.35">
      <c r="A6116" s="337">
        <v>28029</v>
      </c>
      <c r="B6116" s="338">
        <f t="shared" si="954"/>
        <v>1976</v>
      </c>
      <c r="C6116" s="338">
        <f t="shared" si="955"/>
        <v>9</v>
      </c>
      <c r="D6116" s="338">
        <f t="shared" si="956"/>
        <v>26</v>
      </c>
      <c r="E6116" s="334">
        <v>0</v>
      </c>
      <c r="F6116" s="334">
        <v>0</v>
      </c>
      <c r="G6116" s="334">
        <v>0</v>
      </c>
      <c r="H6116" s="334">
        <v>0</v>
      </c>
      <c r="I6116" s="334">
        <v>0</v>
      </c>
      <c r="J6116" s="334">
        <v>0</v>
      </c>
      <c r="K6116" s="334">
        <v>0</v>
      </c>
      <c r="L6116" s="334">
        <v>0</v>
      </c>
      <c r="M6116" s="334">
        <v>0</v>
      </c>
      <c r="N6116" s="334">
        <v>0</v>
      </c>
      <c r="O6116" s="334">
        <v>0</v>
      </c>
      <c r="P6116" s="334">
        <v>0</v>
      </c>
      <c r="Q6116" s="334">
        <v>0</v>
      </c>
      <c r="R6116" s="334">
        <v>0</v>
      </c>
      <c r="S6116" s="334">
        <v>0</v>
      </c>
      <c r="T6116" s="334">
        <v>0</v>
      </c>
      <c r="U6116" s="334">
        <v>0</v>
      </c>
      <c r="V6116" s="334">
        <v>0</v>
      </c>
      <c r="W6116" s="334">
        <v>0</v>
      </c>
      <c r="X6116" s="334">
        <v>0</v>
      </c>
      <c r="Y6116" s="334">
        <v>0</v>
      </c>
      <c r="Z6116" s="334">
        <v>0</v>
      </c>
      <c r="AA6116" s="334">
        <v>0</v>
      </c>
      <c r="AB6116" s="334">
        <v>0</v>
      </c>
      <c r="AD6116" s="334">
        <v>0</v>
      </c>
      <c r="AE6116" s="334">
        <f t="shared" si="957"/>
        <v>0</v>
      </c>
      <c r="AF6116" s="334">
        <f t="shared" si="958"/>
        <v>0</v>
      </c>
      <c r="AG6116" s="340">
        <f t="shared" si="959"/>
        <v>0</v>
      </c>
      <c r="AI6116" s="340">
        <f t="shared" ref="AI6116:AM6131" si="962">IF($C6116=AI$1,$AF6116,0)</f>
        <v>0</v>
      </c>
      <c r="AJ6116" s="340">
        <f t="shared" si="962"/>
        <v>0</v>
      </c>
      <c r="AK6116" s="340">
        <f t="shared" si="962"/>
        <v>0</v>
      </c>
      <c r="AL6116" s="340">
        <f t="shared" si="962"/>
        <v>0</v>
      </c>
      <c r="AM6116" s="340">
        <f t="shared" si="962"/>
        <v>0</v>
      </c>
    </row>
    <row r="6117" spans="1:39" x14ac:dyDescent="0.35">
      <c r="A6117" s="337">
        <v>28030</v>
      </c>
      <c r="B6117" s="338">
        <f t="shared" si="954"/>
        <v>1976</v>
      </c>
      <c r="C6117" s="338">
        <f t="shared" si="955"/>
        <v>9</v>
      </c>
      <c r="D6117" s="338">
        <f t="shared" si="956"/>
        <v>27</v>
      </c>
      <c r="E6117" s="334">
        <v>0</v>
      </c>
      <c r="F6117" s="334">
        <v>0</v>
      </c>
      <c r="G6117" s="334">
        <v>0</v>
      </c>
      <c r="H6117" s="334">
        <v>0</v>
      </c>
      <c r="I6117" s="334">
        <v>0</v>
      </c>
      <c r="J6117" s="334">
        <v>0</v>
      </c>
      <c r="K6117" s="334">
        <v>0</v>
      </c>
      <c r="L6117" s="334">
        <v>0</v>
      </c>
      <c r="M6117" s="334">
        <v>0</v>
      </c>
      <c r="N6117" s="334">
        <v>0</v>
      </c>
      <c r="O6117" s="334">
        <v>0</v>
      </c>
      <c r="P6117" s="334">
        <v>0</v>
      </c>
      <c r="Q6117" s="334">
        <v>0</v>
      </c>
      <c r="R6117" s="334">
        <v>0</v>
      </c>
      <c r="S6117" s="334">
        <v>0</v>
      </c>
      <c r="T6117" s="334">
        <v>0</v>
      </c>
      <c r="U6117" s="334">
        <v>0</v>
      </c>
      <c r="V6117" s="334">
        <v>0</v>
      </c>
      <c r="W6117" s="334">
        <v>0</v>
      </c>
      <c r="X6117" s="334">
        <v>0</v>
      </c>
      <c r="Y6117" s="334">
        <v>0</v>
      </c>
      <c r="Z6117" s="334">
        <v>0</v>
      </c>
      <c r="AA6117" s="334">
        <v>0</v>
      </c>
      <c r="AB6117" s="334">
        <v>0</v>
      </c>
      <c r="AD6117" s="334">
        <v>0</v>
      </c>
      <c r="AE6117" s="334">
        <f t="shared" si="957"/>
        <v>0</v>
      </c>
      <c r="AF6117" s="334">
        <f t="shared" si="958"/>
        <v>0</v>
      </c>
      <c r="AG6117" s="340">
        <f t="shared" si="959"/>
        <v>0</v>
      </c>
      <c r="AI6117" s="340">
        <f t="shared" si="962"/>
        <v>0</v>
      </c>
      <c r="AJ6117" s="340">
        <f t="shared" si="962"/>
        <v>0</v>
      </c>
      <c r="AK6117" s="340">
        <f t="shared" si="962"/>
        <v>0</v>
      </c>
      <c r="AL6117" s="340">
        <f t="shared" si="962"/>
        <v>0</v>
      </c>
      <c r="AM6117" s="340">
        <f t="shared" si="962"/>
        <v>0</v>
      </c>
    </row>
    <row r="6118" spans="1:39" x14ac:dyDescent="0.35">
      <c r="A6118" s="337">
        <v>28031</v>
      </c>
      <c r="B6118" s="338">
        <f t="shared" si="954"/>
        <v>1976</v>
      </c>
      <c r="C6118" s="338">
        <f t="shared" si="955"/>
        <v>9</v>
      </c>
      <c r="D6118" s="338">
        <f t="shared" si="956"/>
        <v>28</v>
      </c>
      <c r="E6118" s="334">
        <v>0</v>
      </c>
      <c r="F6118" s="334">
        <v>0</v>
      </c>
      <c r="G6118" s="334">
        <v>0</v>
      </c>
      <c r="H6118" s="334">
        <v>0</v>
      </c>
      <c r="I6118" s="334">
        <v>0</v>
      </c>
      <c r="J6118" s="334">
        <v>0</v>
      </c>
      <c r="K6118" s="334">
        <v>0</v>
      </c>
      <c r="L6118" s="334">
        <v>0</v>
      </c>
      <c r="M6118" s="334">
        <v>0</v>
      </c>
      <c r="N6118" s="334">
        <v>0</v>
      </c>
      <c r="O6118" s="334">
        <v>0</v>
      </c>
      <c r="P6118" s="334">
        <v>0</v>
      </c>
      <c r="Q6118" s="334">
        <v>0</v>
      </c>
      <c r="R6118" s="334">
        <v>0</v>
      </c>
      <c r="S6118" s="334">
        <v>0</v>
      </c>
      <c r="T6118" s="334">
        <v>0</v>
      </c>
      <c r="U6118" s="334">
        <v>0</v>
      </c>
      <c r="V6118" s="334">
        <v>0</v>
      </c>
      <c r="W6118" s="334">
        <v>0</v>
      </c>
      <c r="X6118" s="334">
        <v>0</v>
      </c>
      <c r="Y6118" s="334">
        <v>0</v>
      </c>
      <c r="Z6118" s="334">
        <v>0</v>
      </c>
      <c r="AA6118" s="334">
        <v>0</v>
      </c>
      <c r="AB6118" s="334">
        <v>0</v>
      </c>
      <c r="AD6118" s="334">
        <v>0</v>
      </c>
      <c r="AE6118" s="334">
        <f t="shared" si="957"/>
        <v>0</v>
      </c>
      <c r="AF6118" s="334">
        <f t="shared" si="958"/>
        <v>0</v>
      </c>
      <c r="AG6118" s="340">
        <f t="shared" si="959"/>
        <v>0</v>
      </c>
      <c r="AI6118" s="340">
        <f t="shared" si="962"/>
        <v>0</v>
      </c>
      <c r="AJ6118" s="340">
        <f t="shared" si="962"/>
        <v>0</v>
      </c>
      <c r="AK6118" s="340">
        <f t="shared" si="962"/>
        <v>0</v>
      </c>
      <c r="AL6118" s="340">
        <f t="shared" si="962"/>
        <v>0</v>
      </c>
      <c r="AM6118" s="340">
        <f t="shared" si="962"/>
        <v>0</v>
      </c>
    </row>
    <row r="6119" spans="1:39" x14ac:dyDescent="0.35">
      <c r="A6119" s="337">
        <v>28032</v>
      </c>
      <c r="B6119" s="338">
        <f t="shared" si="954"/>
        <v>1976</v>
      </c>
      <c r="C6119" s="338">
        <f t="shared" si="955"/>
        <v>9</v>
      </c>
      <c r="D6119" s="338">
        <f t="shared" si="956"/>
        <v>29</v>
      </c>
      <c r="E6119" s="334">
        <v>0</v>
      </c>
      <c r="F6119" s="334">
        <v>0</v>
      </c>
      <c r="G6119" s="334">
        <v>0</v>
      </c>
      <c r="H6119" s="334">
        <v>0</v>
      </c>
      <c r="I6119" s="334">
        <v>0</v>
      </c>
      <c r="J6119" s="334">
        <v>0</v>
      </c>
      <c r="K6119" s="334">
        <v>0</v>
      </c>
      <c r="L6119" s="334">
        <v>0</v>
      </c>
      <c r="M6119" s="334">
        <v>0</v>
      </c>
      <c r="N6119" s="334">
        <v>0</v>
      </c>
      <c r="O6119" s="334">
        <v>0</v>
      </c>
      <c r="P6119" s="334">
        <v>0</v>
      </c>
      <c r="Q6119" s="334">
        <v>0</v>
      </c>
      <c r="R6119" s="334">
        <v>0</v>
      </c>
      <c r="S6119" s="334">
        <v>0</v>
      </c>
      <c r="T6119" s="334">
        <v>0</v>
      </c>
      <c r="U6119" s="334">
        <v>0</v>
      </c>
      <c r="V6119" s="334">
        <v>0</v>
      </c>
      <c r="W6119" s="334">
        <v>0</v>
      </c>
      <c r="X6119" s="334">
        <v>0</v>
      </c>
      <c r="Y6119" s="334">
        <v>0</v>
      </c>
      <c r="Z6119" s="334">
        <v>0</v>
      </c>
      <c r="AA6119" s="334">
        <v>0</v>
      </c>
      <c r="AB6119" s="334">
        <v>0</v>
      </c>
      <c r="AD6119" s="334">
        <v>0</v>
      </c>
      <c r="AE6119" s="334">
        <f t="shared" si="957"/>
        <v>0</v>
      </c>
      <c r="AF6119" s="334">
        <f t="shared" si="958"/>
        <v>0</v>
      </c>
      <c r="AG6119" s="340">
        <f t="shared" si="959"/>
        <v>0</v>
      </c>
      <c r="AI6119" s="340">
        <f t="shared" si="962"/>
        <v>0</v>
      </c>
      <c r="AJ6119" s="340">
        <f t="shared" si="962"/>
        <v>0</v>
      </c>
      <c r="AK6119" s="340">
        <f t="shared" si="962"/>
        <v>0</v>
      </c>
      <c r="AL6119" s="340">
        <f t="shared" si="962"/>
        <v>0</v>
      </c>
      <c r="AM6119" s="340">
        <f t="shared" si="962"/>
        <v>0</v>
      </c>
    </row>
    <row r="6120" spans="1:39" x14ac:dyDescent="0.35">
      <c r="A6120" s="337">
        <v>28033</v>
      </c>
      <c r="B6120" s="338">
        <f t="shared" si="954"/>
        <v>1976</v>
      </c>
      <c r="C6120" s="338">
        <f t="shared" si="955"/>
        <v>9</v>
      </c>
      <c r="D6120" s="338">
        <f t="shared" si="956"/>
        <v>30</v>
      </c>
      <c r="E6120" s="334">
        <v>0</v>
      </c>
      <c r="F6120" s="334">
        <v>0</v>
      </c>
      <c r="G6120" s="334">
        <v>0</v>
      </c>
      <c r="H6120" s="334">
        <v>0</v>
      </c>
      <c r="I6120" s="334">
        <v>0</v>
      </c>
      <c r="J6120" s="334">
        <v>0</v>
      </c>
      <c r="K6120" s="334">
        <v>0</v>
      </c>
      <c r="L6120" s="334">
        <v>0</v>
      </c>
      <c r="M6120" s="334">
        <v>0</v>
      </c>
      <c r="N6120" s="334">
        <v>0</v>
      </c>
      <c r="O6120" s="334">
        <v>0</v>
      </c>
      <c r="P6120" s="334">
        <v>0</v>
      </c>
      <c r="Q6120" s="334">
        <v>0</v>
      </c>
      <c r="R6120" s="334">
        <v>0</v>
      </c>
      <c r="S6120" s="334">
        <v>0</v>
      </c>
      <c r="T6120" s="334">
        <v>0</v>
      </c>
      <c r="U6120" s="334">
        <v>0</v>
      </c>
      <c r="V6120" s="334">
        <v>0</v>
      </c>
      <c r="W6120" s="334">
        <v>0</v>
      </c>
      <c r="X6120" s="334">
        <v>0</v>
      </c>
      <c r="Y6120" s="334">
        <v>0</v>
      </c>
      <c r="Z6120" s="334">
        <v>0</v>
      </c>
      <c r="AA6120" s="334">
        <v>0</v>
      </c>
      <c r="AB6120" s="334">
        <v>0</v>
      </c>
      <c r="AD6120" s="334">
        <v>0</v>
      </c>
      <c r="AE6120" s="334">
        <f t="shared" si="957"/>
        <v>0</v>
      </c>
      <c r="AF6120" s="334">
        <f t="shared" si="958"/>
        <v>0</v>
      </c>
      <c r="AG6120" s="340">
        <f t="shared" si="959"/>
        <v>0</v>
      </c>
      <c r="AI6120" s="340">
        <f t="shared" si="962"/>
        <v>0</v>
      </c>
      <c r="AJ6120" s="340">
        <f t="shared" si="962"/>
        <v>0</v>
      </c>
      <c r="AK6120" s="340">
        <f t="shared" si="962"/>
        <v>0</v>
      </c>
      <c r="AL6120" s="340">
        <f t="shared" si="962"/>
        <v>0</v>
      </c>
      <c r="AM6120" s="340">
        <f t="shared" si="962"/>
        <v>0</v>
      </c>
    </row>
    <row r="6121" spans="1:39" x14ac:dyDescent="0.35">
      <c r="A6121" s="337">
        <v>28034</v>
      </c>
      <c r="B6121" s="338">
        <f t="shared" si="954"/>
        <v>1976</v>
      </c>
      <c r="C6121" s="338">
        <f t="shared" si="955"/>
        <v>10</v>
      </c>
      <c r="D6121" s="338">
        <f t="shared" si="956"/>
        <v>1</v>
      </c>
      <c r="E6121" s="334">
        <v>0</v>
      </c>
      <c r="F6121" s="334">
        <v>0</v>
      </c>
      <c r="G6121" s="334">
        <v>0</v>
      </c>
      <c r="H6121" s="334">
        <v>0</v>
      </c>
      <c r="I6121" s="334">
        <v>0</v>
      </c>
      <c r="J6121" s="334">
        <v>0</v>
      </c>
      <c r="K6121" s="334">
        <v>0</v>
      </c>
      <c r="L6121" s="334">
        <v>0</v>
      </c>
      <c r="M6121" s="334">
        <v>0</v>
      </c>
      <c r="N6121" s="334">
        <v>0</v>
      </c>
      <c r="O6121" s="334">
        <v>0</v>
      </c>
      <c r="P6121" s="334">
        <v>0</v>
      </c>
      <c r="Q6121" s="334">
        <v>0</v>
      </c>
      <c r="R6121" s="334">
        <v>0</v>
      </c>
      <c r="S6121" s="334">
        <v>0</v>
      </c>
      <c r="T6121" s="334">
        <v>0</v>
      </c>
      <c r="U6121" s="334">
        <v>0</v>
      </c>
      <c r="V6121" s="334">
        <v>0</v>
      </c>
      <c r="W6121" s="334">
        <v>0</v>
      </c>
      <c r="X6121" s="334">
        <v>0</v>
      </c>
      <c r="Y6121" s="334">
        <v>0</v>
      </c>
      <c r="Z6121" s="334">
        <v>0</v>
      </c>
      <c r="AA6121" s="334">
        <v>0</v>
      </c>
      <c r="AB6121" s="334">
        <v>0</v>
      </c>
      <c r="AD6121" s="334">
        <v>0</v>
      </c>
      <c r="AE6121" s="334">
        <f t="shared" si="957"/>
        <v>0</v>
      </c>
      <c r="AF6121" s="334">
        <f t="shared" si="958"/>
        <v>0</v>
      </c>
      <c r="AG6121" s="340">
        <f t="shared" si="959"/>
        <v>0</v>
      </c>
      <c r="AI6121" s="340">
        <f t="shared" si="962"/>
        <v>0</v>
      </c>
      <c r="AJ6121" s="340">
        <f t="shared" si="962"/>
        <v>0</v>
      </c>
      <c r="AK6121" s="340">
        <f t="shared" si="962"/>
        <v>0</v>
      </c>
      <c r="AL6121" s="340">
        <f t="shared" si="962"/>
        <v>0</v>
      </c>
      <c r="AM6121" s="340">
        <f t="shared" si="962"/>
        <v>0</v>
      </c>
    </row>
    <row r="6122" spans="1:39" x14ac:dyDescent="0.35">
      <c r="A6122" s="337">
        <v>28035</v>
      </c>
      <c r="B6122" s="338">
        <f t="shared" si="954"/>
        <v>1976</v>
      </c>
      <c r="C6122" s="338">
        <f t="shared" si="955"/>
        <v>10</v>
      </c>
      <c r="D6122" s="338">
        <f t="shared" si="956"/>
        <v>2</v>
      </c>
      <c r="E6122" s="334">
        <v>0</v>
      </c>
      <c r="F6122" s="334">
        <v>0</v>
      </c>
      <c r="G6122" s="334">
        <v>0</v>
      </c>
      <c r="H6122" s="334">
        <v>0</v>
      </c>
      <c r="I6122" s="334">
        <v>0</v>
      </c>
      <c r="J6122" s="334">
        <v>0</v>
      </c>
      <c r="K6122" s="334">
        <v>0</v>
      </c>
      <c r="L6122" s="334">
        <v>0</v>
      </c>
      <c r="M6122" s="334">
        <v>0.5</v>
      </c>
      <c r="N6122" s="334">
        <v>0.4</v>
      </c>
      <c r="O6122" s="334">
        <v>0.5</v>
      </c>
      <c r="P6122" s="334">
        <v>0.5</v>
      </c>
      <c r="Q6122" s="334">
        <v>0</v>
      </c>
      <c r="R6122" s="334">
        <v>0.4</v>
      </c>
      <c r="S6122" s="334">
        <v>0</v>
      </c>
      <c r="T6122" s="334">
        <v>0</v>
      </c>
      <c r="U6122" s="334">
        <v>0</v>
      </c>
      <c r="V6122" s="334">
        <v>0</v>
      </c>
      <c r="W6122" s="334">
        <v>0</v>
      </c>
      <c r="X6122" s="334">
        <v>0</v>
      </c>
      <c r="Y6122" s="334">
        <v>0.5</v>
      </c>
      <c r="Z6122" s="334">
        <v>0</v>
      </c>
      <c r="AA6122" s="334">
        <v>0</v>
      </c>
      <c r="AB6122" s="334">
        <v>0</v>
      </c>
      <c r="AD6122" s="334">
        <v>2.8</v>
      </c>
      <c r="AE6122" s="334">
        <f t="shared" si="957"/>
        <v>2.8</v>
      </c>
      <c r="AF6122" s="334">
        <f t="shared" si="958"/>
        <v>2.8</v>
      </c>
      <c r="AG6122" s="340">
        <f t="shared" si="959"/>
        <v>0</v>
      </c>
      <c r="AI6122" s="340">
        <f t="shared" si="962"/>
        <v>0</v>
      </c>
      <c r="AJ6122" s="340">
        <f t="shared" si="962"/>
        <v>0</v>
      </c>
      <c r="AK6122" s="340">
        <f t="shared" si="962"/>
        <v>0</v>
      </c>
      <c r="AL6122" s="340">
        <f t="shared" si="962"/>
        <v>0</v>
      </c>
      <c r="AM6122" s="340">
        <f t="shared" si="962"/>
        <v>0</v>
      </c>
    </row>
    <row r="6123" spans="1:39" x14ac:dyDescent="0.35">
      <c r="A6123" s="337">
        <v>28036</v>
      </c>
      <c r="B6123" s="338">
        <f t="shared" si="954"/>
        <v>1976</v>
      </c>
      <c r="C6123" s="338">
        <f t="shared" si="955"/>
        <v>10</v>
      </c>
      <c r="D6123" s="338">
        <f t="shared" si="956"/>
        <v>3</v>
      </c>
      <c r="E6123" s="334">
        <v>0</v>
      </c>
      <c r="F6123" s="334">
        <v>0</v>
      </c>
      <c r="G6123" s="334">
        <v>0</v>
      </c>
      <c r="H6123" s="334">
        <v>0</v>
      </c>
      <c r="I6123" s="334">
        <v>0.7</v>
      </c>
      <c r="J6123" s="334">
        <v>0.6</v>
      </c>
      <c r="K6123" s="334">
        <v>0</v>
      </c>
      <c r="L6123" s="334">
        <v>0</v>
      </c>
      <c r="M6123" s="334">
        <v>0</v>
      </c>
      <c r="N6123" s="334">
        <v>0</v>
      </c>
      <c r="O6123" s="334">
        <v>0</v>
      </c>
      <c r="P6123" s="334">
        <v>0</v>
      </c>
      <c r="Q6123" s="334">
        <v>0</v>
      </c>
      <c r="R6123" s="334">
        <v>0.7</v>
      </c>
      <c r="S6123" s="334">
        <v>0</v>
      </c>
      <c r="T6123" s="334">
        <v>0</v>
      </c>
      <c r="U6123" s="334">
        <v>0</v>
      </c>
      <c r="V6123" s="334">
        <v>0</v>
      </c>
      <c r="W6123" s="334">
        <v>0</v>
      </c>
      <c r="X6123" s="334">
        <v>0</v>
      </c>
      <c r="Y6123" s="334">
        <v>0</v>
      </c>
      <c r="Z6123" s="334">
        <v>0</v>
      </c>
      <c r="AA6123" s="334">
        <v>0</v>
      </c>
      <c r="AB6123" s="334">
        <v>0</v>
      </c>
      <c r="AD6123" s="334">
        <v>2</v>
      </c>
      <c r="AE6123" s="334">
        <f t="shared" si="957"/>
        <v>2</v>
      </c>
      <c r="AF6123" s="334">
        <f t="shared" si="958"/>
        <v>1.9999999999999998</v>
      </c>
      <c r="AG6123" s="340">
        <f t="shared" si="959"/>
        <v>2.2204460492503131E-16</v>
      </c>
      <c r="AI6123" s="340">
        <f t="shared" si="962"/>
        <v>0</v>
      </c>
      <c r="AJ6123" s="340">
        <f t="shared" si="962"/>
        <v>0</v>
      </c>
      <c r="AK6123" s="340">
        <f t="shared" si="962"/>
        <v>0</v>
      </c>
      <c r="AL6123" s="340">
        <f t="shared" si="962"/>
        <v>0</v>
      </c>
      <c r="AM6123" s="340">
        <f t="shared" si="962"/>
        <v>0</v>
      </c>
    </row>
    <row r="6124" spans="1:39" x14ac:dyDescent="0.35">
      <c r="A6124" s="337">
        <v>28037</v>
      </c>
      <c r="B6124" s="338">
        <f t="shared" si="954"/>
        <v>1976</v>
      </c>
      <c r="C6124" s="338">
        <f t="shared" si="955"/>
        <v>10</v>
      </c>
      <c r="D6124" s="338">
        <f t="shared" si="956"/>
        <v>4</v>
      </c>
      <c r="E6124" s="334">
        <v>0</v>
      </c>
      <c r="F6124" s="334">
        <v>0</v>
      </c>
      <c r="G6124" s="334">
        <v>0</v>
      </c>
      <c r="H6124" s="334">
        <v>0</v>
      </c>
      <c r="I6124" s="334">
        <v>0</v>
      </c>
      <c r="J6124" s="334">
        <v>0</v>
      </c>
      <c r="K6124" s="334">
        <v>0</v>
      </c>
      <c r="L6124" s="334">
        <v>0</v>
      </c>
      <c r="M6124" s="334">
        <v>0</v>
      </c>
      <c r="N6124" s="334">
        <v>0</v>
      </c>
      <c r="O6124" s="334">
        <v>0</v>
      </c>
      <c r="P6124" s="334">
        <v>0</v>
      </c>
      <c r="Q6124" s="334">
        <v>0</v>
      </c>
      <c r="R6124" s="334">
        <v>0</v>
      </c>
      <c r="S6124" s="334">
        <v>0</v>
      </c>
      <c r="T6124" s="334">
        <v>0</v>
      </c>
      <c r="U6124" s="334">
        <v>0</v>
      </c>
      <c r="V6124" s="334">
        <v>0</v>
      </c>
      <c r="W6124" s="334">
        <v>0</v>
      </c>
      <c r="X6124" s="334">
        <v>0</v>
      </c>
      <c r="Y6124" s="334">
        <v>0</v>
      </c>
      <c r="Z6124" s="334">
        <v>0</v>
      </c>
      <c r="AA6124" s="334">
        <v>0</v>
      </c>
      <c r="AB6124" s="334">
        <v>0</v>
      </c>
      <c r="AD6124" s="334">
        <v>0</v>
      </c>
      <c r="AE6124" s="334">
        <f t="shared" si="957"/>
        <v>0</v>
      </c>
      <c r="AF6124" s="334">
        <f t="shared" si="958"/>
        <v>0</v>
      </c>
      <c r="AG6124" s="340">
        <f t="shared" si="959"/>
        <v>0</v>
      </c>
      <c r="AI6124" s="340">
        <f t="shared" si="962"/>
        <v>0</v>
      </c>
      <c r="AJ6124" s="340">
        <f t="shared" si="962"/>
        <v>0</v>
      </c>
      <c r="AK6124" s="340">
        <f t="shared" si="962"/>
        <v>0</v>
      </c>
      <c r="AL6124" s="340">
        <f t="shared" si="962"/>
        <v>0</v>
      </c>
      <c r="AM6124" s="340">
        <f t="shared" si="962"/>
        <v>0</v>
      </c>
    </row>
    <row r="6125" spans="1:39" x14ac:dyDescent="0.35">
      <c r="A6125" s="337">
        <v>28038</v>
      </c>
      <c r="B6125" s="338">
        <f t="shared" si="954"/>
        <v>1976</v>
      </c>
      <c r="C6125" s="338">
        <f t="shared" si="955"/>
        <v>10</v>
      </c>
      <c r="D6125" s="338">
        <f t="shared" si="956"/>
        <v>5</v>
      </c>
      <c r="E6125" s="334">
        <v>0</v>
      </c>
      <c r="F6125" s="334">
        <v>0</v>
      </c>
      <c r="G6125" s="334">
        <v>0</v>
      </c>
      <c r="H6125" s="334">
        <v>0</v>
      </c>
      <c r="I6125" s="334">
        <v>0</v>
      </c>
      <c r="J6125" s="334">
        <v>0</v>
      </c>
      <c r="K6125" s="334">
        <v>0</v>
      </c>
      <c r="L6125" s="334">
        <v>0</v>
      </c>
      <c r="M6125" s="334">
        <v>0</v>
      </c>
      <c r="N6125" s="334">
        <v>0</v>
      </c>
      <c r="O6125" s="334">
        <v>0</v>
      </c>
      <c r="P6125" s="334">
        <v>0</v>
      </c>
      <c r="Q6125" s="334">
        <v>0</v>
      </c>
      <c r="R6125" s="334">
        <v>0</v>
      </c>
      <c r="S6125" s="334">
        <v>0</v>
      </c>
      <c r="T6125" s="334">
        <v>0</v>
      </c>
      <c r="U6125" s="334">
        <v>0</v>
      </c>
      <c r="V6125" s="334">
        <v>0</v>
      </c>
      <c r="W6125" s="334">
        <v>0</v>
      </c>
      <c r="X6125" s="334">
        <v>0</v>
      </c>
      <c r="Y6125" s="334">
        <v>0</v>
      </c>
      <c r="Z6125" s="334">
        <v>0</v>
      </c>
      <c r="AA6125" s="334">
        <v>0</v>
      </c>
      <c r="AB6125" s="334">
        <v>0</v>
      </c>
      <c r="AD6125" s="334">
        <v>0</v>
      </c>
      <c r="AE6125" s="334">
        <f t="shared" si="957"/>
        <v>0</v>
      </c>
      <c r="AF6125" s="334">
        <f t="shared" si="958"/>
        <v>0</v>
      </c>
      <c r="AG6125" s="340">
        <f t="shared" si="959"/>
        <v>0</v>
      </c>
      <c r="AI6125" s="340">
        <f t="shared" si="962"/>
        <v>0</v>
      </c>
      <c r="AJ6125" s="340">
        <f t="shared" si="962"/>
        <v>0</v>
      </c>
      <c r="AK6125" s="340">
        <f t="shared" si="962"/>
        <v>0</v>
      </c>
      <c r="AL6125" s="340">
        <f t="shared" si="962"/>
        <v>0</v>
      </c>
      <c r="AM6125" s="340">
        <f t="shared" si="962"/>
        <v>0</v>
      </c>
    </row>
    <row r="6126" spans="1:39" x14ac:dyDescent="0.35">
      <c r="A6126" s="337">
        <v>28039</v>
      </c>
      <c r="B6126" s="338">
        <f t="shared" si="954"/>
        <v>1976</v>
      </c>
      <c r="C6126" s="338">
        <f t="shared" si="955"/>
        <v>10</v>
      </c>
      <c r="D6126" s="338">
        <f t="shared" si="956"/>
        <v>6</v>
      </c>
      <c r="E6126" s="334">
        <v>0</v>
      </c>
      <c r="F6126" s="334">
        <v>0</v>
      </c>
      <c r="G6126" s="334">
        <v>0</v>
      </c>
      <c r="H6126" s="334">
        <v>0</v>
      </c>
      <c r="I6126" s="334">
        <v>0</v>
      </c>
      <c r="J6126" s="334">
        <v>0</v>
      </c>
      <c r="K6126" s="334">
        <v>0</v>
      </c>
      <c r="L6126" s="334">
        <v>0</v>
      </c>
      <c r="M6126" s="334">
        <v>0</v>
      </c>
      <c r="N6126" s="334">
        <v>0</v>
      </c>
      <c r="O6126" s="334">
        <v>0</v>
      </c>
      <c r="P6126" s="334">
        <v>0</v>
      </c>
      <c r="Q6126" s="334">
        <v>0</v>
      </c>
      <c r="R6126" s="334">
        <v>0</v>
      </c>
      <c r="S6126" s="334">
        <v>0</v>
      </c>
      <c r="T6126" s="334">
        <v>0</v>
      </c>
      <c r="U6126" s="334">
        <v>0</v>
      </c>
      <c r="V6126" s="334">
        <v>0</v>
      </c>
      <c r="W6126" s="334">
        <v>0</v>
      </c>
      <c r="X6126" s="334">
        <v>0</v>
      </c>
      <c r="Y6126" s="334">
        <v>0</v>
      </c>
      <c r="Z6126" s="334">
        <v>0</v>
      </c>
      <c r="AA6126" s="334">
        <v>0</v>
      </c>
      <c r="AB6126" s="334">
        <v>0</v>
      </c>
      <c r="AD6126" s="334">
        <v>0</v>
      </c>
      <c r="AE6126" s="334">
        <f t="shared" si="957"/>
        <v>0</v>
      </c>
      <c r="AF6126" s="334">
        <f t="shared" si="958"/>
        <v>0</v>
      </c>
      <c r="AG6126" s="340">
        <f t="shared" si="959"/>
        <v>0</v>
      </c>
      <c r="AI6126" s="340">
        <f t="shared" si="962"/>
        <v>0</v>
      </c>
      <c r="AJ6126" s="340">
        <f t="shared" si="962"/>
        <v>0</v>
      </c>
      <c r="AK6126" s="340">
        <f t="shared" si="962"/>
        <v>0</v>
      </c>
      <c r="AL6126" s="340">
        <f t="shared" si="962"/>
        <v>0</v>
      </c>
      <c r="AM6126" s="340">
        <f t="shared" si="962"/>
        <v>0</v>
      </c>
    </row>
    <row r="6127" spans="1:39" x14ac:dyDescent="0.35">
      <c r="A6127" s="337">
        <v>28040</v>
      </c>
      <c r="B6127" s="338">
        <f t="shared" si="954"/>
        <v>1976</v>
      </c>
      <c r="C6127" s="338">
        <f t="shared" si="955"/>
        <v>10</v>
      </c>
      <c r="D6127" s="338">
        <f t="shared" si="956"/>
        <v>7</v>
      </c>
      <c r="E6127" s="334">
        <v>0</v>
      </c>
      <c r="F6127" s="334">
        <v>0</v>
      </c>
      <c r="G6127" s="334">
        <v>0</v>
      </c>
      <c r="H6127" s="334">
        <v>0</v>
      </c>
      <c r="I6127" s="334">
        <v>0</v>
      </c>
      <c r="J6127" s="334">
        <v>0</v>
      </c>
      <c r="K6127" s="334">
        <v>0</v>
      </c>
      <c r="L6127" s="334">
        <v>0</v>
      </c>
      <c r="M6127" s="334">
        <v>0</v>
      </c>
      <c r="N6127" s="334">
        <v>0</v>
      </c>
      <c r="O6127" s="334">
        <v>0</v>
      </c>
      <c r="P6127" s="334">
        <v>0</v>
      </c>
      <c r="Q6127" s="334">
        <v>0</v>
      </c>
      <c r="R6127" s="334">
        <v>0</v>
      </c>
      <c r="S6127" s="334">
        <v>0</v>
      </c>
      <c r="T6127" s="334">
        <v>0</v>
      </c>
      <c r="U6127" s="334">
        <v>0</v>
      </c>
      <c r="V6127" s="334">
        <v>0</v>
      </c>
      <c r="W6127" s="334">
        <v>0</v>
      </c>
      <c r="X6127" s="334">
        <v>0</v>
      </c>
      <c r="Y6127" s="334">
        <v>0</v>
      </c>
      <c r="Z6127" s="334">
        <v>0</v>
      </c>
      <c r="AA6127" s="334">
        <v>0</v>
      </c>
      <c r="AB6127" s="334">
        <v>0</v>
      </c>
      <c r="AD6127" s="334">
        <v>0</v>
      </c>
      <c r="AE6127" s="334">
        <f t="shared" si="957"/>
        <v>0</v>
      </c>
      <c r="AF6127" s="334">
        <f t="shared" si="958"/>
        <v>0</v>
      </c>
      <c r="AG6127" s="340">
        <f t="shared" si="959"/>
        <v>0</v>
      </c>
      <c r="AI6127" s="340">
        <f t="shared" si="962"/>
        <v>0</v>
      </c>
      <c r="AJ6127" s="340">
        <f t="shared" si="962"/>
        <v>0</v>
      </c>
      <c r="AK6127" s="340">
        <f t="shared" si="962"/>
        <v>0</v>
      </c>
      <c r="AL6127" s="340">
        <f t="shared" si="962"/>
        <v>0</v>
      </c>
      <c r="AM6127" s="340">
        <f t="shared" si="962"/>
        <v>0</v>
      </c>
    </row>
    <row r="6128" spans="1:39" x14ac:dyDescent="0.35">
      <c r="A6128" s="337">
        <v>28041</v>
      </c>
      <c r="B6128" s="338">
        <f t="shared" si="954"/>
        <v>1976</v>
      </c>
      <c r="C6128" s="338">
        <f t="shared" si="955"/>
        <v>10</v>
      </c>
      <c r="D6128" s="338">
        <f t="shared" si="956"/>
        <v>8</v>
      </c>
      <c r="E6128" s="334">
        <v>0</v>
      </c>
      <c r="F6128" s="334">
        <v>0</v>
      </c>
      <c r="G6128" s="334">
        <v>0</v>
      </c>
      <c r="H6128" s="334">
        <v>0</v>
      </c>
      <c r="I6128" s="334">
        <v>0</v>
      </c>
      <c r="J6128" s="334">
        <v>0</v>
      </c>
      <c r="K6128" s="334">
        <v>0</v>
      </c>
      <c r="L6128" s="334">
        <v>0</v>
      </c>
      <c r="M6128" s="334">
        <v>0</v>
      </c>
      <c r="N6128" s="334">
        <v>0</v>
      </c>
      <c r="O6128" s="334">
        <v>0</v>
      </c>
      <c r="P6128" s="334">
        <v>0</v>
      </c>
      <c r="Q6128" s="334">
        <v>0</v>
      </c>
      <c r="R6128" s="334">
        <v>0</v>
      </c>
      <c r="S6128" s="334">
        <v>0</v>
      </c>
      <c r="T6128" s="334">
        <v>0</v>
      </c>
      <c r="U6128" s="334">
        <v>0</v>
      </c>
      <c r="V6128" s="334">
        <v>0</v>
      </c>
      <c r="W6128" s="334">
        <v>0</v>
      </c>
      <c r="X6128" s="334">
        <v>0</v>
      </c>
      <c r="Y6128" s="334">
        <v>0</v>
      </c>
      <c r="Z6128" s="334">
        <v>0</v>
      </c>
      <c r="AA6128" s="334">
        <v>0</v>
      </c>
      <c r="AB6128" s="334">
        <v>0</v>
      </c>
      <c r="AD6128" s="334">
        <v>0</v>
      </c>
      <c r="AE6128" s="334">
        <f t="shared" si="957"/>
        <v>0</v>
      </c>
      <c r="AF6128" s="334">
        <f t="shared" si="958"/>
        <v>0</v>
      </c>
      <c r="AG6128" s="340">
        <f t="shared" si="959"/>
        <v>0</v>
      </c>
      <c r="AI6128" s="340">
        <f t="shared" si="962"/>
        <v>0</v>
      </c>
      <c r="AJ6128" s="340">
        <f t="shared" si="962"/>
        <v>0</v>
      </c>
      <c r="AK6128" s="340">
        <f t="shared" si="962"/>
        <v>0</v>
      </c>
      <c r="AL6128" s="340">
        <f t="shared" si="962"/>
        <v>0</v>
      </c>
      <c r="AM6128" s="340">
        <f t="shared" si="962"/>
        <v>0</v>
      </c>
    </row>
    <row r="6129" spans="1:39" x14ac:dyDescent="0.35">
      <c r="A6129" s="337">
        <v>28042</v>
      </c>
      <c r="B6129" s="338">
        <f t="shared" si="954"/>
        <v>1976</v>
      </c>
      <c r="C6129" s="338">
        <f t="shared" si="955"/>
        <v>10</v>
      </c>
      <c r="D6129" s="338">
        <f t="shared" si="956"/>
        <v>9</v>
      </c>
      <c r="E6129" s="334">
        <v>0</v>
      </c>
      <c r="F6129" s="334">
        <v>0</v>
      </c>
      <c r="G6129" s="334">
        <v>0</v>
      </c>
      <c r="H6129" s="334">
        <v>0</v>
      </c>
      <c r="I6129" s="334">
        <v>0</v>
      </c>
      <c r="J6129" s="334">
        <v>0</v>
      </c>
      <c r="K6129" s="334">
        <v>0</v>
      </c>
      <c r="L6129" s="334">
        <v>0</v>
      </c>
      <c r="M6129" s="334">
        <v>0</v>
      </c>
      <c r="N6129" s="334">
        <v>0</v>
      </c>
      <c r="O6129" s="334">
        <v>0</v>
      </c>
      <c r="P6129" s="334">
        <v>0</v>
      </c>
      <c r="Q6129" s="334">
        <v>0</v>
      </c>
      <c r="R6129" s="334">
        <v>0</v>
      </c>
      <c r="S6129" s="334">
        <v>0</v>
      </c>
      <c r="T6129" s="334">
        <v>0</v>
      </c>
      <c r="U6129" s="334">
        <v>0</v>
      </c>
      <c r="V6129" s="334">
        <v>0</v>
      </c>
      <c r="W6129" s="334">
        <v>0</v>
      </c>
      <c r="X6129" s="334">
        <v>0</v>
      </c>
      <c r="Y6129" s="334">
        <v>0</v>
      </c>
      <c r="Z6129" s="334">
        <v>0</v>
      </c>
      <c r="AA6129" s="334">
        <v>0</v>
      </c>
      <c r="AB6129" s="334">
        <v>0</v>
      </c>
      <c r="AD6129" s="334">
        <v>0</v>
      </c>
      <c r="AE6129" s="334">
        <f t="shared" si="957"/>
        <v>0</v>
      </c>
      <c r="AF6129" s="334">
        <f t="shared" si="958"/>
        <v>0</v>
      </c>
      <c r="AG6129" s="340">
        <f t="shared" si="959"/>
        <v>0</v>
      </c>
      <c r="AI6129" s="340">
        <f t="shared" si="962"/>
        <v>0</v>
      </c>
      <c r="AJ6129" s="340">
        <f t="shared" si="962"/>
        <v>0</v>
      </c>
      <c r="AK6129" s="340">
        <f t="shared" si="962"/>
        <v>0</v>
      </c>
      <c r="AL6129" s="340">
        <f t="shared" si="962"/>
        <v>0</v>
      </c>
      <c r="AM6129" s="340">
        <f t="shared" si="962"/>
        <v>0</v>
      </c>
    </row>
    <row r="6130" spans="1:39" x14ac:dyDescent="0.35">
      <c r="A6130" s="337">
        <v>28043</v>
      </c>
      <c r="B6130" s="338">
        <f t="shared" si="954"/>
        <v>1976</v>
      </c>
      <c r="C6130" s="338">
        <f t="shared" si="955"/>
        <v>10</v>
      </c>
      <c r="D6130" s="338">
        <f t="shared" si="956"/>
        <v>10</v>
      </c>
      <c r="E6130" s="334">
        <v>0</v>
      </c>
      <c r="F6130" s="334">
        <v>0</v>
      </c>
      <c r="G6130" s="334">
        <v>0</v>
      </c>
      <c r="H6130" s="334">
        <v>0</v>
      </c>
      <c r="I6130" s="334">
        <v>0</v>
      </c>
      <c r="J6130" s="334">
        <v>0</v>
      </c>
      <c r="K6130" s="334">
        <v>0</v>
      </c>
      <c r="L6130" s="334">
        <v>0</v>
      </c>
      <c r="M6130" s="334">
        <v>0</v>
      </c>
      <c r="N6130" s="334">
        <v>0</v>
      </c>
      <c r="O6130" s="334">
        <v>0</v>
      </c>
      <c r="P6130" s="334">
        <v>0</v>
      </c>
      <c r="Q6130" s="334">
        <v>0</v>
      </c>
      <c r="R6130" s="334">
        <v>0</v>
      </c>
      <c r="S6130" s="334">
        <v>0</v>
      </c>
      <c r="T6130" s="334">
        <v>0</v>
      </c>
      <c r="U6130" s="334">
        <v>0</v>
      </c>
      <c r="V6130" s="334">
        <v>0</v>
      </c>
      <c r="W6130" s="334">
        <v>0</v>
      </c>
      <c r="X6130" s="334">
        <v>0</v>
      </c>
      <c r="Y6130" s="334">
        <v>0</v>
      </c>
      <c r="Z6130" s="334">
        <v>0</v>
      </c>
      <c r="AA6130" s="334">
        <v>0</v>
      </c>
      <c r="AB6130" s="334">
        <v>0</v>
      </c>
      <c r="AD6130" s="334">
        <v>0</v>
      </c>
      <c r="AE6130" s="334">
        <f t="shared" si="957"/>
        <v>0</v>
      </c>
      <c r="AF6130" s="334">
        <f t="shared" si="958"/>
        <v>0</v>
      </c>
      <c r="AG6130" s="340">
        <f t="shared" si="959"/>
        <v>0</v>
      </c>
      <c r="AI6130" s="340">
        <f t="shared" si="962"/>
        <v>0</v>
      </c>
      <c r="AJ6130" s="340">
        <f t="shared" si="962"/>
        <v>0</v>
      </c>
      <c r="AK6130" s="340">
        <f t="shared" si="962"/>
        <v>0</v>
      </c>
      <c r="AL6130" s="340">
        <f t="shared" si="962"/>
        <v>0</v>
      </c>
      <c r="AM6130" s="340">
        <f t="shared" si="962"/>
        <v>0</v>
      </c>
    </row>
    <row r="6131" spans="1:39" x14ac:dyDescent="0.35">
      <c r="A6131" s="337">
        <v>28044</v>
      </c>
      <c r="B6131" s="338">
        <f t="shared" si="954"/>
        <v>1976</v>
      </c>
      <c r="C6131" s="338">
        <f t="shared" si="955"/>
        <v>10</v>
      </c>
      <c r="D6131" s="338">
        <f t="shared" si="956"/>
        <v>11</v>
      </c>
      <c r="E6131" s="334">
        <v>0</v>
      </c>
      <c r="F6131" s="334">
        <v>0</v>
      </c>
      <c r="G6131" s="334">
        <v>0</v>
      </c>
      <c r="H6131" s="334">
        <v>0</v>
      </c>
      <c r="I6131" s="334">
        <v>0</v>
      </c>
      <c r="J6131" s="334">
        <v>0</v>
      </c>
      <c r="K6131" s="334">
        <v>0</v>
      </c>
      <c r="L6131" s="334">
        <v>0</v>
      </c>
      <c r="M6131" s="334">
        <v>0</v>
      </c>
      <c r="N6131" s="334">
        <v>0</v>
      </c>
      <c r="O6131" s="334">
        <v>0</v>
      </c>
      <c r="P6131" s="334">
        <v>0</v>
      </c>
      <c r="Q6131" s="334">
        <v>0</v>
      </c>
      <c r="R6131" s="334">
        <v>0</v>
      </c>
      <c r="S6131" s="334">
        <v>0</v>
      </c>
      <c r="T6131" s="334">
        <v>0</v>
      </c>
      <c r="U6131" s="334">
        <v>0</v>
      </c>
      <c r="V6131" s="334">
        <v>0</v>
      </c>
      <c r="W6131" s="334">
        <v>0</v>
      </c>
      <c r="X6131" s="334">
        <v>0</v>
      </c>
      <c r="Y6131" s="334">
        <v>0</v>
      </c>
      <c r="Z6131" s="334">
        <v>0</v>
      </c>
      <c r="AA6131" s="334">
        <v>0</v>
      </c>
      <c r="AB6131" s="334">
        <v>0</v>
      </c>
      <c r="AD6131" s="334">
        <v>0</v>
      </c>
      <c r="AE6131" s="334">
        <f t="shared" si="957"/>
        <v>0</v>
      </c>
      <c r="AF6131" s="334">
        <f t="shared" si="958"/>
        <v>0</v>
      </c>
      <c r="AG6131" s="340">
        <f t="shared" si="959"/>
        <v>0</v>
      </c>
      <c r="AI6131" s="340">
        <f t="shared" si="962"/>
        <v>0</v>
      </c>
      <c r="AJ6131" s="340">
        <f t="shared" si="962"/>
        <v>0</v>
      </c>
      <c r="AK6131" s="340">
        <f t="shared" si="962"/>
        <v>0</v>
      </c>
      <c r="AL6131" s="340">
        <f t="shared" si="962"/>
        <v>0</v>
      </c>
      <c r="AM6131" s="340">
        <f t="shared" si="962"/>
        <v>0</v>
      </c>
    </row>
    <row r="6132" spans="1:39" x14ac:dyDescent="0.35">
      <c r="A6132" s="337">
        <v>28045</v>
      </c>
      <c r="B6132" s="338">
        <f t="shared" si="954"/>
        <v>1976</v>
      </c>
      <c r="C6132" s="338">
        <f t="shared" si="955"/>
        <v>10</v>
      </c>
      <c r="D6132" s="338">
        <f t="shared" si="956"/>
        <v>12</v>
      </c>
      <c r="E6132" s="334">
        <v>0</v>
      </c>
      <c r="F6132" s="334">
        <v>0</v>
      </c>
      <c r="G6132" s="334">
        <v>0</v>
      </c>
      <c r="H6132" s="334">
        <v>0</v>
      </c>
      <c r="I6132" s="334">
        <v>0</v>
      </c>
      <c r="J6132" s="334">
        <v>0</v>
      </c>
      <c r="K6132" s="334">
        <v>0</v>
      </c>
      <c r="L6132" s="334">
        <v>0</v>
      </c>
      <c r="M6132" s="334">
        <v>0</v>
      </c>
      <c r="N6132" s="334">
        <v>0</v>
      </c>
      <c r="O6132" s="334">
        <v>0</v>
      </c>
      <c r="P6132" s="334">
        <v>0</v>
      </c>
      <c r="Q6132" s="334">
        <v>0</v>
      </c>
      <c r="R6132" s="334">
        <v>0</v>
      </c>
      <c r="S6132" s="334">
        <v>0</v>
      </c>
      <c r="T6132" s="334">
        <v>0</v>
      </c>
      <c r="U6132" s="334">
        <v>0</v>
      </c>
      <c r="V6132" s="334">
        <v>0</v>
      </c>
      <c r="W6132" s="334">
        <v>0</v>
      </c>
      <c r="X6132" s="334">
        <v>0</v>
      </c>
      <c r="Y6132" s="334">
        <v>0</v>
      </c>
      <c r="Z6132" s="334">
        <v>0</v>
      </c>
      <c r="AA6132" s="334">
        <v>0</v>
      </c>
      <c r="AB6132" s="334">
        <v>0</v>
      </c>
      <c r="AD6132" s="334">
        <v>0</v>
      </c>
      <c r="AE6132" s="334">
        <f t="shared" si="957"/>
        <v>0</v>
      </c>
      <c r="AF6132" s="334">
        <f t="shared" si="958"/>
        <v>0</v>
      </c>
      <c r="AG6132" s="340">
        <f t="shared" si="959"/>
        <v>0</v>
      </c>
      <c r="AI6132" s="340">
        <f t="shared" ref="AI6132:AM6147" si="963">IF($C6132=AI$1,$AF6132,0)</f>
        <v>0</v>
      </c>
      <c r="AJ6132" s="340">
        <f t="shared" si="963"/>
        <v>0</v>
      </c>
      <c r="AK6132" s="340">
        <f t="shared" si="963"/>
        <v>0</v>
      </c>
      <c r="AL6132" s="340">
        <f t="shared" si="963"/>
        <v>0</v>
      </c>
      <c r="AM6132" s="340">
        <f t="shared" si="963"/>
        <v>0</v>
      </c>
    </row>
    <row r="6133" spans="1:39" x14ac:dyDescent="0.35">
      <c r="A6133" s="337">
        <v>28046</v>
      </c>
      <c r="B6133" s="338">
        <f t="shared" si="954"/>
        <v>1976</v>
      </c>
      <c r="C6133" s="338">
        <f t="shared" si="955"/>
        <v>10</v>
      </c>
      <c r="D6133" s="338">
        <f t="shared" si="956"/>
        <v>13</v>
      </c>
      <c r="E6133" s="334">
        <v>0</v>
      </c>
      <c r="F6133" s="334">
        <v>0</v>
      </c>
      <c r="G6133" s="334">
        <v>0</v>
      </c>
      <c r="H6133" s="334">
        <v>0</v>
      </c>
      <c r="I6133" s="334">
        <v>0</v>
      </c>
      <c r="J6133" s="334">
        <v>0</v>
      </c>
      <c r="K6133" s="334">
        <v>0</v>
      </c>
      <c r="L6133" s="334">
        <v>0</v>
      </c>
      <c r="M6133" s="334">
        <v>0</v>
      </c>
      <c r="N6133" s="334">
        <v>0</v>
      </c>
      <c r="O6133" s="334">
        <v>0</v>
      </c>
      <c r="P6133" s="334">
        <v>0</v>
      </c>
      <c r="Q6133" s="334">
        <v>0</v>
      </c>
      <c r="R6133" s="334">
        <v>0</v>
      </c>
      <c r="S6133" s="334">
        <v>0</v>
      </c>
      <c r="T6133" s="334">
        <v>0</v>
      </c>
      <c r="U6133" s="334">
        <v>0</v>
      </c>
      <c r="V6133" s="334">
        <v>0</v>
      </c>
      <c r="W6133" s="334">
        <v>0</v>
      </c>
      <c r="X6133" s="334">
        <v>0.2</v>
      </c>
      <c r="Y6133" s="334">
        <v>0.1</v>
      </c>
      <c r="Z6133" s="334">
        <v>0.2</v>
      </c>
      <c r="AA6133" s="334">
        <v>0</v>
      </c>
      <c r="AB6133" s="334">
        <v>0</v>
      </c>
      <c r="AD6133" s="334">
        <v>0.5</v>
      </c>
      <c r="AE6133" s="334">
        <f t="shared" si="957"/>
        <v>0.5</v>
      </c>
      <c r="AF6133" s="334">
        <f t="shared" si="958"/>
        <v>0.5</v>
      </c>
      <c r="AG6133" s="340">
        <f t="shared" si="959"/>
        <v>0</v>
      </c>
      <c r="AI6133" s="340">
        <f t="shared" si="963"/>
        <v>0</v>
      </c>
      <c r="AJ6133" s="340">
        <f t="shared" si="963"/>
        <v>0</v>
      </c>
      <c r="AK6133" s="340">
        <f t="shared" si="963"/>
        <v>0</v>
      </c>
      <c r="AL6133" s="340">
        <f t="shared" si="963"/>
        <v>0</v>
      </c>
      <c r="AM6133" s="340">
        <f t="shared" si="963"/>
        <v>0</v>
      </c>
    </row>
    <row r="6134" spans="1:39" x14ac:dyDescent="0.35">
      <c r="A6134" s="337">
        <v>28047</v>
      </c>
      <c r="B6134" s="338">
        <f t="shared" si="954"/>
        <v>1976</v>
      </c>
      <c r="C6134" s="338">
        <f t="shared" si="955"/>
        <v>10</v>
      </c>
      <c r="D6134" s="338">
        <f t="shared" si="956"/>
        <v>14</v>
      </c>
      <c r="E6134" s="334">
        <v>0</v>
      </c>
      <c r="F6134" s="334">
        <v>0</v>
      </c>
      <c r="G6134" s="334">
        <v>0</v>
      </c>
      <c r="H6134" s="334">
        <v>0</v>
      </c>
      <c r="I6134" s="334">
        <v>0</v>
      </c>
      <c r="J6134" s="334">
        <v>0</v>
      </c>
      <c r="K6134" s="334">
        <v>0</v>
      </c>
      <c r="L6134" s="334">
        <v>0</v>
      </c>
      <c r="M6134" s="334">
        <v>0</v>
      </c>
      <c r="N6134" s="334">
        <v>0</v>
      </c>
      <c r="O6134" s="334">
        <v>0</v>
      </c>
      <c r="P6134" s="334">
        <v>0</v>
      </c>
      <c r="Q6134" s="334">
        <v>0</v>
      </c>
      <c r="R6134" s="334">
        <v>0</v>
      </c>
      <c r="S6134" s="334">
        <v>0</v>
      </c>
      <c r="T6134" s="334">
        <v>0</v>
      </c>
      <c r="U6134" s="334">
        <v>0</v>
      </c>
      <c r="V6134" s="334">
        <v>0</v>
      </c>
      <c r="W6134" s="334">
        <v>0</v>
      </c>
      <c r="X6134" s="334">
        <v>0</v>
      </c>
      <c r="Y6134" s="334">
        <v>0</v>
      </c>
      <c r="Z6134" s="334">
        <v>0</v>
      </c>
      <c r="AA6134" s="334">
        <v>0</v>
      </c>
      <c r="AB6134" s="334">
        <v>0</v>
      </c>
      <c r="AD6134" s="334">
        <v>0</v>
      </c>
      <c r="AE6134" s="334">
        <f t="shared" si="957"/>
        <v>0</v>
      </c>
      <c r="AF6134" s="334">
        <f t="shared" si="958"/>
        <v>0</v>
      </c>
      <c r="AG6134" s="340">
        <f t="shared" si="959"/>
        <v>0</v>
      </c>
      <c r="AI6134" s="340">
        <f t="shared" si="963"/>
        <v>0</v>
      </c>
      <c r="AJ6134" s="340">
        <f t="shared" si="963"/>
        <v>0</v>
      </c>
      <c r="AK6134" s="340">
        <f t="shared" si="963"/>
        <v>0</v>
      </c>
      <c r="AL6134" s="340">
        <f t="shared" si="963"/>
        <v>0</v>
      </c>
      <c r="AM6134" s="340">
        <f t="shared" si="963"/>
        <v>0</v>
      </c>
    </row>
    <row r="6135" spans="1:39" x14ac:dyDescent="0.35">
      <c r="A6135" s="337">
        <v>28048</v>
      </c>
      <c r="B6135" s="338">
        <f t="shared" si="954"/>
        <v>1976</v>
      </c>
      <c r="C6135" s="338">
        <f t="shared" si="955"/>
        <v>10</v>
      </c>
      <c r="D6135" s="338">
        <f t="shared" si="956"/>
        <v>15</v>
      </c>
      <c r="E6135" s="334">
        <v>0</v>
      </c>
      <c r="F6135" s="334">
        <v>0</v>
      </c>
      <c r="G6135" s="334">
        <v>0</v>
      </c>
      <c r="H6135" s="334">
        <v>0</v>
      </c>
      <c r="I6135" s="334">
        <v>0</v>
      </c>
      <c r="J6135" s="334">
        <v>0</v>
      </c>
      <c r="K6135" s="334">
        <v>0</v>
      </c>
      <c r="L6135" s="334">
        <v>0</v>
      </c>
      <c r="M6135" s="334">
        <v>0</v>
      </c>
      <c r="N6135" s="334">
        <v>0</v>
      </c>
      <c r="O6135" s="334">
        <v>0</v>
      </c>
      <c r="P6135" s="334">
        <v>0</v>
      </c>
      <c r="Q6135" s="334">
        <v>0</v>
      </c>
      <c r="R6135" s="334">
        <v>0</v>
      </c>
      <c r="S6135" s="334">
        <v>0</v>
      </c>
      <c r="T6135" s="334">
        <v>0</v>
      </c>
      <c r="U6135" s="334">
        <v>0</v>
      </c>
      <c r="V6135" s="334">
        <v>0</v>
      </c>
      <c r="W6135" s="334">
        <v>0</v>
      </c>
      <c r="X6135" s="334">
        <v>0</v>
      </c>
      <c r="Y6135" s="334">
        <v>0</v>
      </c>
      <c r="Z6135" s="334">
        <v>0</v>
      </c>
      <c r="AA6135" s="334">
        <v>0</v>
      </c>
      <c r="AB6135" s="334">
        <v>0</v>
      </c>
      <c r="AD6135" s="334">
        <v>0</v>
      </c>
      <c r="AE6135" s="334">
        <f t="shared" si="957"/>
        <v>0</v>
      </c>
      <c r="AF6135" s="334">
        <f t="shared" si="958"/>
        <v>0</v>
      </c>
      <c r="AG6135" s="340">
        <f t="shared" si="959"/>
        <v>0</v>
      </c>
      <c r="AI6135" s="340">
        <f t="shared" si="963"/>
        <v>0</v>
      </c>
      <c r="AJ6135" s="340">
        <f t="shared" si="963"/>
        <v>0</v>
      </c>
      <c r="AK6135" s="340">
        <f t="shared" si="963"/>
        <v>0</v>
      </c>
      <c r="AL6135" s="340">
        <f t="shared" si="963"/>
        <v>0</v>
      </c>
      <c r="AM6135" s="340">
        <f t="shared" si="963"/>
        <v>0</v>
      </c>
    </row>
    <row r="6136" spans="1:39" x14ac:dyDescent="0.35">
      <c r="A6136" s="337">
        <v>28049</v>
      </c>
      <c r="B6136" s="338">
        <f t="shared" si="954"/>
        <v>1976</v>
      </c>
      <c r="C6136" s="338">
        <f t="shared" si="955"/>
        <v>10</v>
      </c>
      <c r="D6136" s="338">
        <f t="shared" si="956"/>
        <v>16</v>
      </c>
      <c r="E6136" s="334">
        <v>0</v>
      </c>
      <c r="F6136" s="334">
        <v>0</v>
      </c>
      <c r="G6136" s="334">
        <v>0</v>
      </c>
      <c r="H6136" s="334">
        <v>0</v>
      </c>
      <c r="I6136" s="334">
        <v>0</v>
      </c>
      <c r="J6136" s="334">
        <v>0</v>
      </c>
      <c r="K6136" s="334">
        <v>0</v>
      </c>
      <c r="L6136" s="334">
        <v>0</v>
      </c>
      <c r="M6136" s="334">
        <v>0</v>
      </c>
      <c r="N6136" s="334">
        <v>0</v>
      </c>
      <c r="O6136" s="334">
        <v>0</v>
      </c>
      <c r="P6136" s="334">
        <v>0</v>
      </c>
      <c r="Q6136" s="334">
        <v>0</v>
      </c>
      <c r="R6136" s="334">
        <v>0</v>
      </c>
      <c r="S6136" s="334">
        <v>0</v>
      </c>
      <c r="T6136" s="334">
        <v>0</v>
      </c>
      <c r="U6136" s="334">
        <v>0</v>
      </c>
      <c r="V6136" s="334">
        <v>0</v>
      </c>
      <c r="W6136" s="334">
        <v>0</v>
      </c>
      <c r="X6136" s="334">
        <v>0</v>
      </c>
      <c r="Y6136" s="334">
        <v>0</v>
      </c>
      <c r="Z6136" s="334">
        <v>0</v>
      </c>
      <c r="AA6136" s="334">
        <v>0</v>
      </c>
      <c r="AB6136" s="334">
        <v>0</v>
      </c>
      <c r="AD6136" s="334">
        <v>0</v>
      </c>
      <c r="AE6136" s="334">
        <f t="shared" si="957"/>
        <v>0</v>
      </c>
      <c r="AF6136" s="334">
        <f t="shared" si="958"/>
        <v>0</v>
      </c>
      <c r="AG6136" s="340">
        <f t="shared" si="959"/>
        <v>0</v>
      </c>
      <c r="AI6136" s="340">
        <f t="shared" si="963"/>
        <v>0</v>
      </c>
      <c r="AJ6136" s="340">
        <f t="shared" si="963"/>
        <v>0</v>
      </c>
      <c r="AK6136" s="340">
        <f t="shared" si="963"/>
        <v>0</v>
      </c>
      <c r="AL6136" s="340">
        <f t="shared" si="963"/>
        <v>0</v>
      </c>
      <c r="AM6136" s="340">
        <f t="shared" si="963"/>
        <v>0</v>
      </c>
    </row>
    <row r="6137" spans="1:39" x14ac:dyDescent="0.35">
      <c r="A6137" s="337">
        <v>28050</v>
      </c>
      <c r="B6137" s="338">
        <f t="shared" si="954"/>
        <v>1976</v>
      </c>
      <c r="C6137" s="338">
        <f t="shared" si="955"/>
        <v>10</v>
      </c>
      <c r="D6137" s="338">
        <f t="shared" si="956"/>
        <v>17</v>
      </c>
      <c r="E6137" s="334">
        <v>0</v>
      </c>
      <c r="F6137" s="334">
        <v>0</v>
      </c>
      <c r="G6137" s="334">
        <v>0</v>
      </c>
      <c r="H6137" s="334">
        <v>0</v>
      </c>
      <c r="I6137" s="334">
        <v>0</v>
      </c>
      <c r="J6137" s="334">
        <v>0</v>
      </c>
      <c r="K6137" s="334">
        <v>0</v>
      </c>
      <c r="L6137" s="334">
        <v>0</v>
      </c>
      <c r="M6137" s="334">
        <v>0</v>
      </c>
      <c r="N6137" s="334">
        <v>0</v>
      </c>
      <c r="O6137" s="334">
        <v>0</v>
      </c>
      <c r="P6137" s="334">
        <v>0</v>
      </c>
      <c r="Q6137" s="334">
        <v>0</v>
      </c>
      <c r="R6137" s="334">
        <v>0</v>
      </c>
      <c r="S6137" s="334">
        <v>0</v>
      </c>
      <c r="T6137" s="334">
        <v>0</v>
      </c>
      <c r="U6137" s="334">
        <v>0</v>
      </c>
      <c r="V6137" s="334">
        <v>0</v>
      </c>
      <c r="W6137" s="334">
        <v>0</v>
      </c>
      <c r="X6137" s="334">
        <v>0</v>
      </c>
      <c r="Y6137" s="334">
        <v>0</v>
      </c>
      <c r="Z6137" s="334">
        <v>0</v>
      </c>
      <c r="AA6137" s="334">
        <v>0</v>
      </c>
      <c r="AB6137" s="334">
        <v>0</v>
      </c>
      <c r="AD6137" s="334">
        <v>0</v>
      </c>
      <c r="AE6137" s="334">
        <f t="shared" si="957"/>
        <v>0</v>
      </c>
      <c r="AF6137" s="334">
        <f t="shared" si="958"/>
        <v>0</v>
      </c>
      <c r="AG6137" s="340">
        <f t="shared" si="959"/>
        <v>0</v>
      </c>
      <c r="AI6137" s="340">
        <f t="shared" si="963"/>
        <v>0</v>
      </c>
      <c r="AJ6137" s="340">
        <f t="shared" si="963"/>
        <v>0</v>
      </c>
      <c r="AK6137" s="340">
        <f t="shared" si="963"/>
        <v>0</v>
      </c>
      <c r="AL6137" s="340">
        <f t="shared" si="963"/>
        <v>0</v>
      </c>
      <c r="AM6137" s="340">
        <f t="shared" si="963"/>
        <v>0</v>
      </c>
    </row>
    <row r="6138" spans="1:39" x14ac:dyDescent="0.35">
      <c r="A6138" s="337">
        <v>28051</v>
      </c>
      <c r="B6138" s="338">
        <f t="shared" si="954"/>
        <v>1976</v>
      </c>
      <c r="C6138" s="338">
        <f t="shared" si="955"/>
        <v>10</v>
      </c>
      <c r="D6138" s="338">
        <f t="shared" si="956"/>
        <v>18</v>
      </c>
      <c r="E6138" s="334">
        <v>0</v>
      </c>
      <c r="F6138" s="334">
        <v>0</v>
      </c>
      <c r="G6138" s="334">
        <v>0</v>
      </c>
      <c r="H6138" s="334">
        <v>0</v>
      </c>
      <c r="I6138" s="334">
        <v>0</v>
      </c>
      <c r="J6138" s="334">
        <v>0</v>
      </c>
      <c r="K6138" s="334">
        <v>0</v>
      </c>
      <c r="L6138" s="334">
        <v>0</v>
      </c>
      <c r="M6138" s="334">
        <v>0</v>
      </c>
      <c r="N6138" s="334">
        <v>0</v>
      </c>
      <c r="O6138" s="334">
        <v>0</v>
      </c>
      <c r="P6138" s="334">
        <v>0</v>
      </c>
      <c r="Q6138" s="334">
        <v>0</v>
      </c>
      <c r="R6138" s="334">
        <v>0</v>
      </c>
      <c r="S6138" s="334">
        <v>0</v>
      </c>
      <c r="T6138" s="334">
        <v>0</v>
      </c>
      <c r="U6138" s="334">
        <v>0</v>
      </c>
      <c r="V6138" s="334">
        <v>0</v>
      </c>
      <c r="W6138" s="334">
        <v>0</v>
      </c>
      <c r="X6138" s="334">
        <v>0</v>
      </c>
      <c r="Y6138" s="334">
        <v>0</v>
      </c>
      <c r="Z6138" s="334">
        <v>0</v>
      </c>
      <c r="AA6138" s="334">
        <v>0</v>
      </c>
      <c r="AB6138" s="334">
        <v>0</v>
      </c>
      <c r="AD6138" s="334">
        <v>0</v>
      </c>
      <c r="AE6138" s="334">
        <f t="shared" si="957"/>
        <v>0</v>
      </c>
      <c r="AF6138" s="334">
        <f t="shared" si="958"/>
        <v>0</v>
      </c>
      <c r="AG6138" s="340">
        <f t="shared" si="959"/>
        <v>0</v>
      </c>
      <c r="AI6138" s="340">
        <f t="shared" si="963"/>
        <v>0</v>
      </c>
      <c r="AJ6138" s="340">
        <f t="shared" si="963"/>
        <v>0</v>
      </c>
      <c r="AK6138" s="340">
        <f t="shared" si="963"/>
        <v>0</v>
      </c>
      <c r="AL6138" s="340">
        <f t="shared" si="963"/>
        <v>0</v>
      </c>
      <c r="AM6138" s="340">
        <f t="shared" si="963"/>
        <v>0</v>
      </c>
    </row>
    <row r="6139" spans="1:39" x14ac:dyDescent="0.35">
      <c r="A6139" s="337">
        <v>28052</v>
      </c>
      <c r="B6139" s="338">
        <f t="shared" si="954"/>
        <v>1976</v>
      </c>
      <c r="C6139" s="338">
        <f t="shared" si="955"/>
        <v>10</v>
      </c>
      <c r="D6139" s="338">
        <f t="shared" si="956"/>
        <v>19</v>
      </c>
      <c r="E6139" s="334">
        <v>0</v>
      </c>
      <c r="F6139" s="334">
        <v>0</v>
      </c>
      <c r="G6139" s="334">
        <v>0</v>
      </c>
      <c r="H6139" s="334">
        <v>0</v>
      </c>
      <c r="I6139" s="334">
        <v>0</v>
      </c>
      <c r="J6139" s="334">
        <v>0</v>
      </c>
      <c r="K6139" s="334">
        <v>0</v>
      </c>
      <c r="L6139" s="334">
        <v>0</v>
      </c>
      <c r="M6139" s="334">
        <v>0</v>
      </c>
      <c r="N6139" s="334">
        <v>0</v>
      </c>
      <c r="O6139" s="334">
        <v>0</v>
      </c>
      <c r="P6139" s="334">
        <v>0</v>
      </c>
      <c r="Q6139" s="334">
        <v>0</v>
      </c>
      <c r="R6139" s="334">
        <v>0</v>
      </c>
      <c r="S6139" s="334">
        <v>0</v>
      </c>
      <c r="T6139" s="334">
        <v>0</v>
      </c>
      <c r="U6139" s="334">
        <v>0</v>
      </c>
      <c r="V6139" s="334">
        <v>0</v>
      </c>
      <c r="W6139" s="334">
        <v>0</v>
      </c>
      <c r="X6139" s="334">
        <v>0</v>
      </c>
      <c r="Y6139" s="334">
        <v>0</v>
      </c>
      <c r="Z6139" s="334">
        <v>0</v>
      </c>
      <c r="AA6139" s="334">
        <v>0</v>
      </c>
      <c r="AB6139" s="334">
        <v>0</v>
      </c>
      <c r="AD6139" s="334">
        <v>0</v>
      </c>
      <c r="AE6139" s="334">
        <f t="shared" si="957"/>
        <v>0</v>
      </c>
      <c r="AF6139" s="334">
        <f t="shared" si="958"/>
        <v>0</v>
      </c>
      <c r="AG6139" s="340">
        <f t="shared" si="959"/>
        <v>0</v>
      </c>
      <c r="AI6139" s="340">
        <f t="shared" si="963"/>
        <v>0</v>
      </c>
      <c r="AJ6139" s="340">
        <f t="shared" si="963"/>
        <v>0</v>
      </c>
      <c r="AK6139" s="340">
        <f t="shared" si="963"/>
        <v>0</v>
      </c>
      <c r="AL6139" s="340">
        <f t="shared" si="963"/>
        <v>0</v>
      </c>
      <c r="AM6139" s="340">
        <f t="shared" si="963"/>
        <v>0</v>
      </c>
    </row>
    <row r="6140" spans="1:39" x14ac:dyDescent="0.35">
      <c r="A6140" s="337">
        <v>28053</v>
      </c>
      <c r="B6140" s="338">
        <f t="shared" si="954"/>
        <v>1976</v>
      </c>
      <c r="C6140" s="338">
        <f t="shared" si="955"/>
        <v>10</v>
      </c>
      <c r="D6140" s="338">
        <f t="shared" si="956"/>
        <v>20</v>
      </c>
      <c r="E6140" s="334">
        <v>0</v>
      </c>
      <c r="F6140" s="334">
        <v>0</v>
      </c>
      <c r="G6140" s="334">
        <v>0</v>
      </c>
      <c r="H6140" s="334">
        <v>0</v>
      </c>
      <c r="I6140" s="334">
        <v>0</v>
      </c>
      <c r="J6140" s="334">
        <v>0</v>
      </c>
      <c r="K6140" s="334">
        <v>0</v>
      </c>
      <c r="L6140" s="334">
        <v>0</v>
      </c>
      <c r="M6140" s="334">
        <v>0</v>
      </c>
      <c r="N6140" s="334">
        <v>0</v>
      </c>
      <c r="O6140" s="334">
        <v>0</v>
      </c>
      <c r="P6140" s="334">
        <v>0</v>
      </c>
      <c r="Q6140" s="334">
        <v>0</v>
      </c>
      <c r="R6140" s="334">
        <v>0</v>
      </c>
      <c r="S6140" s="334">
        <v>0</v>
      </c>
      <c r="T6140" s="334">
        <v>0</v>
      </c>
      <c r="U6140" s="334">
        <v>0</v>
      </c>
      <c r="V6140" s="334">
        <v>0</v>
      </c>
      <c r="W6140" s="334">
        <v>0</v>
      </c>
      <c r="X6140" s="334">
        <v>0</v>
      </c>
      <c r="Y6140" s="334">
        <v>0</v>
      </c>
      <c r="Z6140" s="334">
        <v>0</v>
      </c>
      <c r="AA6140" s="334">
        <v>0</v>
      </c>
      <c r="AB6140" s="334">
        <v>0</v>
      </c>
      <c r="AD6140" s="334">
        <v>0</v>
      </c>
      <c r="AE6140" s="334">
        <f t="shared" si="957"/>
        <v>0</v>
      </c>
      <c r="AF6140" s="334">
        <f t="shared" si="958"/>
        <v>0</v>
      </c>
      <c r="AG6140" s="340">
        <f t="shared" si="959"/>
        <v>0</v>
      </c>
      <c r="AI6140" s="340">
        <f t="shared" si="963"/>
        <v>0</v>
      </c>
      <c r="AJ6140" s="340">
        <f t="shared" si="963"/>
        <v>0</v>
      </c>
      <c r="AK6140" s="340">
        <f t="shared" si="963"/>
        <v>0</v>
      </c>
      <c r="AL6140" s="340">
        <f t="shared" si="963"/>
        <v>0</v>
      </c>
      <c r="AM6140" s="340">
        <f t="shared" si="963"/>
        <v>0</v>
      </c>
    </row>
    <row r="6141" spans="1:39" x14ac:dyDescent="0.35">
      <c r="A6141" s="337">
        <v>28054</v>
      </c>
      <c r="B6141" s="338">
        <f t="shared" si="954"/>
        <v>1976</v>
      </c>
      <c r="C6141" s="338">
        <f t="shared" si="955"/>
        <v>10</v>
      </c>
      <c r="D6141" s="338">
        <f t="shared" si="956"/>
        <v>21</v>
      </c>
      <c r="E6141" s="334">
        <v>0</v>
      </c>
      <c r="F6141" s="334">
        <v>0</v>
      </c>
      <c r="G6141" s="334">
        <v>0</v>
      </c>
      <c r="H6141" s="334">
        <v>0</v>
      </c>
      <c r="I6141" s="334">
        <v>0</v>
      </c>
      <c r="J6141" s="334">
        <v>0</v>
      </c>
      <c r="K6141" s="334">
        <v>0</v>
      </c>
      <c r="L6141" s="334">
        <v>0</v>
      </c>
      <c r="M6141" s="334">
        <v>0</v>
      </c>
      <c r="N6141" s="334">
        <v>0</v>
      </c>
      <c r="O6141" s="334">
        <v>0</v>
      </c>
      <c r="P6141" s="334">
        <v>0</v>
      </c>
      <c r="Q6141" s="334">
        <v>0</v>
      </c>
      <c r="R6141" s="334">
        <v>0</v>
      </c>
      <c r="S6141" s="334">
        <v>0</v>
      </c>
      <c r="T6141" s="334">
        <v>0</v>
      </c>
      <c r="U6141" s="334">
        <v>0</v>
      </c>
      <c r="V6141" s="334">
        <v>0</v>
      </c>
      <c r="W6141" s="334">
        <v>0</v>
      </c>
      <c r="X6141" s="334">
        <v>0</v>
      </c>
      <c r="Y6141" s="334">
        <v>0</v>
      </c>
      <c r="Z6141" s="334">
        <v>0</v>
      </c>
      <c r="AA6141" s="334">
        <v>0</v>
      </c>
      <c r="AB6141" s="334">
        <v>0</v>
      </c>
      <c r="AD6141" s="334">
        <v>0</v>
      </c>
      <c r="AE6141" s="334">
        <f t="shared" si="957"/>
        <v>0</v>
      </c>
      <c r="AF6141" s="334">
        <f t="shared" si="958"/>
        <v>0</v>
      </c>
      <c r="AG6141" s="340">
        <f t="shared" si="959"/>
        <v>0</v>
      </c>
      <c r="AI6141" s="340">
        <f t="shared" si="963"/>
        <v>0</v>
      </c>
      <c r="AJ6141" s="340">
        <f t="shared" si="963"/>
        <v>0</v>
      </c>
      <c r="AK6141" s="340">
        <f t="shared" si="963"/>
        <v>0</v>
      </c>
      <c r="AL6141" s="340">
        <f t="shared" si="963"/>
        <v>0</v>
      </c>
      <c r="AM6141" s="340">
        <f t="shared" si="963"/>
        <v>0</v>
      </c>
    </row>
    <row r="6142" spans="1:39" x14ac:dyDescent="0.35">
      <c r="A6142" s="337">
        <v>28055</v>
      </c>
      <c r="B6142" s="338">
        <f t="shared" si="954"/>
        <v>1976</v>
      </c>
      <c r="C6142" s="338">
        <f t="shared" si="955"/>
        <v>10</v>
      </c>
      <c r="D6142" s="338">
        <f t="shared" si="956"/>
        <v>22</v>
      </c>
      <c r="E6142" s="334">
        <v>0</v>
      </c>
      <c r="F6142" s="334">
        <v>0</v>
      </c>
      <c r="G6142" s="334">
        <v>0</v>
      </c>
      <c r="H6142" s="334">
        <v>0</v>
      </c>
      <c r="I6142" s="334">
        <v>0</v>
      </c>
      <c r="J6142" s="334">
        <v>0</v>
      </c>
      <c r="K6142" s="334">
        <v>0.4</v>
      </c>
      <c r="L6142" s="334">
        <v>0.4</v>
      </c>
      <c r="M6142" s="334">
        <v>0.4</v>
      </c>
      <c r="N6142" s="334">
        <v>0.8</v>
      </c>
      <c r="O6142" s="334">
        <v>0.8</v>
      </c>
      <c r="P6142" s="334">
        <v>0.8</v>
      </c>
      <c r="Q6142" s="334">
        <v>0.8</v>
      </c>
      <c r="R6142" s="334">
        <v>0.3</v>
      </c>
      <c r="S6142" s="334">
        <v>0.8</v>
      </c>
      <c r="T6142" s="334">
        <v>0.4</v>
      </c>
      <c r="U6142" s="334">
        <v>0.4</v>
      </c>
      <c r="V6142" s="334">
        <v>0.4</v>
      </c>
      <c r="W6142" s="334">
        <v>0.4</v>
      </c>
      <c r="X6142" s="334">
        <v>0.4</v>
      </c>
      <c r="Y6142" s="334">
        <v>0.4</v>
      </c>
      <c r="Z6142" s="334">
        <v>0.4</v>
      </c>
      <c r="AA6142" s="334">
        <v>0.4</v>
      </c>
      <c r="AB6142" s="334">
        <v>0.4</v>
      </c>
      <c r="AD6142" s="334">
        <v>9.1</v>
      </c>
      <c r="AE6142" s="334">
        <f t="shared" si="957"/>
        <v>9.1</v>
      </c>
      <c r="AF6142" s="334">
        <f t="shared" si="958"/>
        <v>9.1000000000000014</v>
      </c>
      <c r="AG6142" s="340">
        <f t="shared" si="959"/>
        <v>1.7763568394002505E-15</v>
      </c>
      <c r="AI6142" s="340">
        <f t="shared" si="963"/>
        <v>0</v>
      </c>
      <c r="AJ6142" s="340">
        <f t="shared" si="963"/>
        <v>0</v>
      </c>
      <c r="AK6142" s="340">
        <f t="shared" si="963"/>
        <v>0</v>
      </c>
      <c r="AL6142" s="340">
        <f t="shared" si="963"/>
        <v>0</v>
      </c>
      <c r="AM6142" s="340">
        <f t="shared" si="963"/>
        <v>0</v>
      </c>
    </row>
    <row r="6143" spans="1:39" x14ac:dyDescent="0.35">
      <c r="A6143" s="337">
        <v>28056</v>
      </c>
      <c r="B6143" s="338">
        <f t="shared" si="954"/>
        <v>1976</v>
      </c>
      <c r="C6143" s="338">
        <f t="shared" si="955"/>
        <v>10</v>
      </c>
      <c r="D6143" s="338">
        <f t="shared" si="956"/>
        <v>23</v>
      </c>
      <c r="E6143" s="334">
        <v>0</v>
      </c>
      <c r="F6143" s="334">
        <v>0</v>
      </c>
      <c r="G6143" s="334">
        <v>0</v>
      </c>
      <c r="H6143" s="334">
        <v>0</v>
      </c>
      <c r="I6143" s="334">
        <v>0</v>
      </c>
      <c r="J6143" s="334">
        <v>0</v>
      </c>
      <c r="K6143" s="334">
        <v>0.1</v>
      </c>
      <c r="L6143" s="334">
        <v>0</v>
      </c>
      <c r="M6143" s="334">
        <v>0.1</v>
      </c>
      <c r="N6143" s="334">
        <v>0</v>
      </c>
      <c r="O6143" s="334">
        <v>0</v>
      </c>
      <c r="P6143" s="334">
        <v>0.1</v>
      </c>
      <c r="Q6143" s="334">
        <v>0</v>
      </c>
      <c r="R6143" s="334">
        <v>0</v>
      </c>
      <c r="S6143" s="334">
        <v>0</v>
      </c>
      <c r="T6143" s="334">
        <v>0</v>
      </c>
      <c r="U6143" s="334">
        <v>0</v>
      </c>
      <c r="V6143" s="334">
        <v>0</v>
      </c>
      <c r="W6143" s="334">
        <v>0</v>
      </c>
      <c r="X6143" s="334">
        <v>0</v>
      </c>
      <c r="Y6143" s="334">
        <v>0</v>
      </c>
      <c r="Z6143" s="334">
        <v>0</v>
      </c>
      <c r="AA6143" s="334">
        <v>0</v>
      </c>
      <c r="AB6143" s="334">
        <v>0</v>
      </c>
      <c r="AD6143" s="334">
        <v>0.3</v>
      </c>
      <c r="AE6143" s="334">
        <f t="shared" si="957"/>
        <v>0.3</v>
      </c>
      <c r="AF6143" s="334">
        <f t="shared" si="958"/>
        <v>0.30000000000000004</v>
      </c>
      <c r="AG6143" s="340">
        <f t="shared" si="959"/>
        <v>5.5511151231257827E-17</v>
      </c>
      <c r="AI6143" s="340">
        <f t="shared" si="963"/>
        <v>0</v>
      </c>
      <c r="AJ6143" s="340">
        <f t="shared" si="963"/>
        <v>0</v>
      </c>
      <c r="AK6143" s="340">
        <f t="shared" si="963"/>
        <v>0</v>
      </c>
      <c r="AL6143" s="340">
        <f t="shared" si="963"/>
        <v>0</v>
      </c>
      <c r="AM6143" s="340">
        <f t="shared" si="963"/>
        <v>0</v>
      </c>
    </row>
    <row r="6144" spans="1:39" x14ac:dyDescent="0.35">
      <c r="A6144" s="337">
        <v>28057</v>
      </c>
      <c r="B6144" s="338">
        <f t="shared" si="954"/>
        <v>1976</v>
      </c>
      <c r="C6144" s="338">
        <f t="shared" si="955"/>
        <v>10</v>
      </c>
      <c r="D6144" s="338">
        <f t="shared" si="956"/>
        <v>24</v>
      </c>
      <c r="E6144" s="334">
        <v>0</v>
      </c>
      <c r="F6144" s="334">
        <v>0</v>
      </c>
      <c r="G6144" s="334">
        <v>0</v>
      </c>
      <c r="H6144" s="334">
        <v>0</v>
      </c>
      <c r="I6144" s="334">
        <v>0</v>
      </c>
      <c r="J6144" s="334">
        <v>0</v>
      </c>
      <c r="K6144" s="334">
        <v>0</v>
      </c>
      <c r="L6144" s="334">
        <v>0</v>
      </c>
      <c r="M6144" s="334">
        <v>0</v>
      </c>
      <c r="N6144" s="334">
        <v>0</v>
      </c>
      <c r="O6144" s="334">
        <v>0</v>
      </c>
      <c r="P6144" s="334">
        <v>0</v>
      </c>
      <c r="Q6144" s="334">
        <v>0</v>
      </c>
      <c r="R6144" s="334">
        <v>0</v>
      </c>
      <c r="S6144" s="334">
        <v>0</v>
      </c>
      <c r="T6144" s="334">
        <v>0</v>
      </c>
      <c r="U6144" s="334">
        <v>0</v>
      </c>
      <c r="V6144" s="334">
        <v>0</v>
      </c>
      <c r="W6144" s="334">
        <v>0</v>
      </c>
      <c r="X6144" s="334">
        <v>0</v>
      </c>
      <c r="Y6144" s="334">
        <v>0</v>
      </c>
      <c r="Z6144" s="334">
        <v>0</v>
      </c>
      <c r="AA6144" s="334">
        <v>0</v>
      </c>
      <c r="AB6144" s="334">
        <v>0</v>
      </c>
      <c r="AD6144" s="334">
        <v>0</v>
      </c>
      <c r="AE6144" s="334">
        <f t="shared" si="957"/>
        <v>0</v>
      </c>
      <c r="AF6144" s="334">
        <f t="shared" si="958"/>
        <v>0</v>
      </c>
      <c r="AG6144" s="340">
        <f t="shared" si="959"/>
        <v>0</v>
      </c>
      <c r="AI6144" s="340">
        <f t="shared" si="963"/>
        <v>0</v>
      </c>
      <c r="AJ6144" s="340">
        <f t="shared" si="963"/>
        <v>0</v>
      </c>
      <c r="AK6144" s="340">
        <f t="shared" si="963"/>
        <v>0</v>
      </c>
      <c r="AL6144" s="340">
        <f t="shared" si="963"/>
        <v>0</v>
      </c>
      <c r="AM6144" s="340">
        <f t="shared" si="963"/>
        <v>0</v>
      </c>
    </row>
    <row r="6145" spans="1:39" x14ac:dyDescent="0.35">
      <c r="A6145" s="337">
        <v>28058</v>
      </c>
      <c r="B6145" s="338">
        <f t="shared" si="954"/>
        <v>1976</v>
      </c>
      <c r="C6145" s="338">
        <f t="shared" si="955"/>
        <v>10</v>
      </c>
      <c r="D6145" s="338">
        <f t="shared" si="956"/>
        <v>25</v>
      </c>
      <c r="E6145" s="334">
        <v>0</v>
      </c>
      <c r="F6145" s="334">
        <v>0</v>
      </c>
      <c r="G6145" s="334">
        <v>0</v>
      </c>
      <c r="H6145" s="334">
        <v>0</v>
      </c>
      <c r="I6145" s="334">
        <v>0</v>
      </c>
      <c r="J6145" s="334">
        <v>0</v>
      </c>
      <c r="K6145" s="334">
        <v>0</v>
      </c>
      <c r="L6145" s="334">
        <v>0</v>
      </c>
      <c r="M6145" s="334">
        <v>0</v>
      </c>
      <c r="N6145" s="334">
        <v>0</v>
      </c>
      <c r="O6145" s="334">
        <v>0.3</v>
      </c>
      <c r="P6145" s="334">
        <v>0</v>
      </c>
      <c r="Q6145" s="334">
        <v>0</v>
      </c>
      <c r="R6145" s="334">
        <v>0.5</v>
      </c>
      <c r="S6145" s="334">
        <v>0</v>
      </c>
      <c r="T6145" s="334">
        <v>0</v>
      </c>
      <c r="U6145" s="334">
        <v>0</v>
      </c>
      <c r="V6145" s="334">
        <v>0</v>
      </c>
      <c r="W6145" s="334">
        <v>0</v>
      </c>
      <c r="X6145" s="334">
        <v>0</v>
      </c>
      <c r="Y6145" s="334">
        <v>0</v>
      </c>
      <c r="Z6145" s="334">
        <v>0</v>
      </c>
      <c r="AA6145" s="334">
        <v>0</v>
      </c>
      <c r="AB6145" s="334">
        <v>0</v>
      </c>
      <c r="AD6145" s="334">
        <v>0.8</v>
      </c>
      <c r="AE6145" s="334">
        <f t="shared" si="957"/>
        <v>0.8</v>
      </c>
      <c r="AF6145" s="334">
        <f t="shared" si="958"/>
        <v>0.8</v>
      </c>
      <c r="AG6145" s="340">
        <f t="shared" si="959"/>
        <v>0</v>
      </c>
      <c r="AI6145" s="340">
        <f t="shared" si="963"/>
        <v>0</v>
      </c>
      <c r="AJ6145" s="340">
        <f t="shared" si="963"/>
        <v>0</v>
      </c>
      <c r="AK6145" s="340">
        <f t="shared" si="963"/>
        <v>0</v>
      </c>
      <c r="AL6145" s="340">
        <f t="shared" si="963"/>
        <v>0</v>
      </c>
      <c r="AM6145" s="340">
        <f t="shared" si="963"/>
        <v>0</v>
      </c>
    </row>
    <row r="6146" spans="1:39" x14ac:dyDescent="0.35">
      <c r="A6146" s="337">
        <v>28059</v>
      </c>
      <c r="B6146" s="338">
        <f t="shared" si="954"/>
        <v>1976</v>
      </c>
      <c r="C6146" s="338">
        <f t="shared" si="955"/>
        <v>10</v>
      </c>
      <c r="D6146" s="338">
        <f t="shared" si="956"/>
        <v>26</v>
      </c>
      <c r="E6146" s="334">
        <v>0</v>
      </c>
      <c r="F6146" s="334">
        <v>0</v>
      </c>
      <c r="G6146" s="334">
        <v>0</v>
      </c>
      <c r="H6146" s="334">
        <v>0</v>
      </c>
      <c r="I6146" s="334">
        <v>0</v>
      </c>
      <c r="J6146" s="334">
        <v>0</v>
      </c>
      <c r="K6146" s="334">
        <v>0</v>
      </c>
      <c r="L6146" s="334">
        <v>0</v>
      </c>
      <c r="M6146" s="334">
        <v>0</v>
      </c>
      <c r="N6146" s="334">
        <v>0</v>
      </c>
      <c r="O6146" s="334">
        <v>0</v>
      </c>
      <c r="P6146" s="334">
        <v>0</v>
      </c>
      <c r="Q6146" s="334">
        <v>0</v>
      </c>
      <c r="R6146" s="334">
        <v>0</v>
      </c>
      <c r="S6146" s="334">
        <v>0</v>
      </c>
      <c r="T6146" s="334">
        <v>0</v>
      </c>
      <c r="U6146" s="334">
        <v>0</v>
      </c>
      <c r="V6146" s="334">
        <v>0</v>
      </c>
      <c r="W6146" s="334">
        <v>0</v>
      </c>
      <c r="X6146" s="334">
        <v>0</v>
      </c>
      <c r="Y6146" s="334">
        <v>0</v>
      </c>
      <c r="Z6146" s="334">
        <v>0</v>
      </c>
      <c r="AA6146" s="334">
        <v>0</v>
      </c>
      <c r="AB6146" s="334">
        <v>0</v>
      </c>
      <c r="AD6146" s="334">
        <v>0</v>
      </c>
      <c r="AE6146" s="334">
        <f t="shared" si="957"/>
        <v>0</v>
      </c>
      <c r="AF6146" s="334">
        <f t="shared" si="958"/>
        <v>0</v>
      </c>
      <c r="AG6146" s="340">
        <f t="shared" si="959"/>
        <v>0</v>
      </c>
      <c r="AI6146" s="340">
        <f t="shared" si="963"/>
        <v>0</v>
      </c>
      <c r="AJ6146" s="340">
        <f t="shared" si="963"/>
        <v>0</v>
      </c>
      <c r="AK6146" s="340">
        <f t="shared" si="963"/>
        <v>0</v>
      </c>
      <c r="AL6146" s="340">
        <f t="shared" si="963"/>
        <v>0</v>
      </c>
      <c r="AM6146" s="340">
        <f t="shared" si="963"/>
        <v>0</v>
      </c>
    </row>
    <row r="6147" spans="1:39" x14ac:dyDescent="0.35">
      <c r="A6147" s="337">
        <v>28060</v>
      </c>
      <c r="B6147" s="338">
        <f t="shared" si="954"/>
        <v>1976</v>
      </c>
      <c r="C6147" s="338">
        <f t="shared" si="955"/>
        <v>10</v>
      </c>
      <c r="D6147" s="338">
        <f t="shared" si="956"/>
        <v>27</v>
      </c>
      <c r="E6147" s="334">
        <v>0</v>
      </c>
      <c r="F6147" s="334">
        <v>0</v>
      </c>
      <c r="G6147" s="334">
        <v>0</v>
      </c>
      <c r="H6147" s="334">
        <v>0</v>
      </c>
      <c r="I6147" s="334">
        <v>0</v>
      </c>
      <c r="J6147" s="334">
        <v>0</v>
      </c>
      <c r="K6147" s="334">
        <v>0</v>
      </c>
      <c r="L6147" s="334">
        <v>0</v>
      </c>
      <c r="M6147" s="334">
        <v>0</v>
      </c>
      <c r="N6147" s="334">
        <v>0</v>
      </c>
      <c r="O6147" s="334">
        <v>0</v>
      </c>
      <c r="P6147" s="334">
        <v>0</v>
      </c>
      <c r="Q6147" s="334">
        <v>0</v>
      </c>
      <c r="R6147" s="334">
        <v>0</v>
      </c>
      <c r="S6147" s="334">
        <v>0</v>
      </c>
      <c r="T6147" s="334">
        <v>0</v>
      </c>
      <c r="U6147" s="334">
        <v>0</v>
      </c>
      <c r="V6147" s="334">
        <v>0</v>
      </c>
      <c r="W6147" s="334">
        <v>0</v>
      </c>
      <c r="X6147" s="334">
        <v>0</v>
      </c>
      <c r="Y6147" s="334">
        <v>0</v>
      </c>
      <c r="Z6147" s="334">
        <v>0</v>
      </c>
      <c r="AA6147" s="334">
        <v>0</v>
      </c>
      <c r="AB6147" s="334">
        <v>0</v>
      </c>
      <c r="AD6147" s="334">
        <v>0</v>
      </c>
      <c r="AE6147" s="334">
        <f t="shared" si="957"/>
        <v>0</v>
      </c>
      <c r="AF6147" s="334">
        <f t="shared" si="958"/>
        <v>0</v>
      </c>
      <c r="AG6147" s="340">
        <f t="shared" si="959"/>
        <v>0</v>
      </c>
      <c r="AI6147" s="340">
        <f t="shared" si="963"/>
        <v>0</v>
      </c>
      <c r="AJ6147" s="340">
        <f t="shared" si="963"/>
        <v>0</v>
      </c>
      <c r="AK6147" s="340">
        <f t="shared" si="963"/>
        <v>0</v>
      </c>
      <c r="AL6147" s="340">
        <f t="shared" si="963"/>
        <v>0</v>
      </c>
      <c r="AM6147" s="340">
        <f t="shared" si="963"/>
        <v>0</v>
      </c>
    </row>
    <row r="6148" spans="1:39" x14ac:dyDescent="0.35">
      <c r="A6148" s="337">
        <v>28061</v>
      </c>
      <c r="B6148" s="338">
        <f t="shared" ref="B6148:B6211" si="964">YEAR(A6148)</f>
        <v>1976</v>
      </c>
      <c r="C6148" s="338">
        <f t="shared" ref="C6148:C6211" si="965">MONTH(A6148)</f>
        <v>10</v>
      </c>
      <c r="D6148" s="338">
        <f t="shared" ref="D6148:D6211" si="966">DAY(A6148)</f>
        <v>28</v>
      </c>
      <c r="E6148" s="334">
        <v>0</v>
      </c>
      <c r="F6148" s="334">
        <v>0</v>
      </c>
      <c r="G6148" s="334">
        <v>0</v>
      </c>
      <c r="H6148" s="334">
        <v>0</v>
      </c>
      <c r="I6148" s="334">
        <v>0</v>
      </c>
      <c r="J6148" s="334">
        <v>0</v>
      </c>
      <c r="K6148" s="334">
        <v>0</v>
      </c>
      <c r="L6148" s="334">
        <v>0</v>
      </c>
      <c r="M6148" s="334">
        <v>0</v>
      </c>
      <c r="N6148" s="334">
        <v>0</v>
      </c>
      <c r="O6148" s="334">
        <v>0</v>
      </c>
      <c r="P6148" s="334">
        <v>0</v>
      </c>
      <c r="Q6148" s="334">
        <v>0</v>
      </c>
      <c r="R6148" s="334">
        <v>0</v>
      </c>
      <c r="S6148" s="334">
        <v>0</v>
      </c>
      <c r="T6148" s="334">
        <v>0</v>
      </c>
      <c r="U6148" s="334">
        <v>0</v>
      </c>
      <c r="V6148" s="334">
        <v>0</v>
      </c>
      <c r="W6148" s="334">
        <v>0</v>
      </c>
      <c r="X6148" s="334">
        <v>0</v>
      </c>
      <c r="Y6148" s="334">
        <v>0</v>
      </c>
      <c r="Z6148" s="334">
        <v>0</v>
      </c>
      <c r="AA6148" s="334">
        <v>0</v>
      </c>
      <c r="AB6148" s="334">
        <v>0</v>
      </c>
      <c r="AD6148" s="334">
        <v>0</v>
      </c>
      <c r="AE6148" s="334">
        <f t="shared" ref="AE6148:AE6211" si="967">AD6148</f>
        <v>0</v>
      </c>
      <c r="AF6148" s="334">
        <f t="shared" ref="AF6148:AF6211" si="968">SUM(E6148:AB6148)</f>
        <v>0</v>
      </c>
      <c r="AG6148" s="340">
        <f t="shared" ref="AG6148:AG6211" si="969">ABS(AF6148-AE6148)</f>
        <v>0</v>
      </c>
      <c r="AI6148" s="340">
        <f t="shared" ref="AI6148:AM6163" si="970">IF($C6148=AI$1,$AF6148,0)</f>
        <v>0</v>
      </c>
      <c r="AJ6148" s="340">
        <f t="shared" si="970"/>
        <v>0</v>
      </c>
      <c r="AK6148" s="340">
        <f t="shared" si="970"/>
        <v>0</v>
      </c>
      <c r="AL6148" s="340">
        <f t="shared" si="970"/>
        <v>0</v>
      </c>
      <c r="AM6148" s="340">
        <f t="shared" si="970"/>
        <v>0</v>
      </c>
    </row>
    <row r="6149" spans="1:39" x14ac:dyDescent="0.35">
      <c r="A6149" s="337">
        <v>28062</v>
      </c>
      <c r="B6149" s="338">
        <f t="shared" si="964"/>
        <v>1976</v>
      </c>
      <c r="C6149" s="338">
        <f t="shared" si="965"/>
        <v>10</v>
      </c>
      <c r="D6149" s="338">
        <f t="shared" si="966"/>
        <v>29</v>
      </c>
      <c r="E6149" s="334">
        <v>0</v>
      </c>
      <c r="F6149" s="334">
        <v>0</v>
      </c>
      <c r="G6149" s="334">
        <v>0</v>
      </c>
      <c r="H6149" s="334">
        <v>0</v>
      </c>
      <c r="I6149" s="334">
        <v>0</v>
      </c>
      <c r="J6149" s="334">
        <v>0</v>
      </c>
      <c r="K6149" s="334">
        <v>0</v>
      </c>
      <c r="L6149" s="334">
        <v>0</v>
      </c>
      <c r="M6149" s="334">
        <v>0</v>
      </c>
      <c r="N6149" s="334">
        <v>0</v>
      </c>
      <c r="O6149" s="334">
        <v>0</v>
      </c>
      <c r="P6149" s="334">
        <v>0</v>
      </c>
      <c r="Q6149" s="334">
        <v>0</v>
      </c>
      <c r="R6149" s="334">
        <v>0</v>
      </c>
      <c r="S6149" s="334">
        <v>0</v>
      </c>
      <c r="T6149" s="334">
        <v>0</v>
      </c>
      <c r="U6149" s="334">
        <v>0</v>
      </c>
      <c r="V6149" s="334">
        <v>0</v>
      </c>
      <c r="W6149" s="334">
        <v>0</v>
      </c>
      <c r="X6149" s="334">
        <v>0</v>
      </c>
      <c r="Y6149" s="334">
        <v>0</v>
      </c>
      <c r="Z6149" s="334">
        <v>0</v>
      </c>
      <c r="AA6149" s="334">
        <v>0</v>
      </c>
      <c r="AB6149" s="334">
        <v>0</v>
      </c>
      <c r="AD6149" s="334">
        <v>0</v>
      </c>
      <c r="AE6149" s="334">
        <f t="shared" si="967"/>
        <v>0</v>
      </c>
      <c r="AF6149" s="334">
        <f t="shared" si="968"/>
        <v>0</v>
      </c>
      <c r="AG6149" s="340">
        <f t="shared" si="969"/>
        <v>0</v>
      </c>
      <c r="AI6149" s="340">
        <f t="shared" si="970"/>
        <v>0</v>
      </c>
      <c r="AJ6149" s="340">
        <f t="shared" si="970"/>
        <v>0</v>
      </c>
      <c r="AK6149" s="340">
        <f t="shared" si="970"/>
        <v>0</v>
      </c>
      <c r="AL6149" s="340">
        <f t="shared" si="970"/>
        <v>0</v>
      </c>
      <c r="AM6149" s="340">
        <f t="shared" si="970"/>
        <v>0</v>
      </c>
    </row>
    <row r="6150" spans="1:39" x14ac:dyDescent="0.35">
      <c r="A6150" s="337">
        <v>28063</v>
      </c>
      <c r="B6150" s="338">
        <f t="shared" si="964"/>
        <v>1976</v>
      </c>
      <c r="C6150" s="338">
        <f t="shared" si="965"/>
        <v>10</v>
      </c>
      <c r="D6150" s="338">
        <f t="shared" si="966"/>
        <v>30</v>
      </c>
      <c r="E6150" s="334">
        <v>0</v>
      </c>
      <c r="F6150" s="334">
        <v>0</v>
      </c>
      <c r="G6150" s="334">
        <v>0</v>
      </c>
      <c r="H6150" s="334">
        <v>0</v>
      </c>
      <c r="I6150" s="334">
        <v>0</v>
      </c>
      <c r="J6150" s="334">
        <v>0</v>
      </c>
      <c r="K6150" s="334">
        <v>0</v>
      </c>
      <c r="L6150" s="334">
        <v>0</v>
      </c>
      <c r="M6150" s="334">
        <v>0</v>
      </c>
      <c r="N6150" s="334">
        <v>0</v>
      </c>
      <c r="O6150" s="334">
        <v>0</v>
      </c>
      <c r="P6150" s="334">
        <v>0</v>
      </c>
      <c r="Q6150" s="334">
        <v>0</v>
      </c>
      <c r="R6150" s="334">
        <v>0</v>
      </c>
      <c r="S6150" s="334">
        <v>0</v>
      </c>
      <c r="T6150" s="334">
        <v>0</v>
      </c>
      <c r="U6150" s="334">
        <v>0</v>
      </c>
      <c r="V6150" s="334">
        <v>0</v>
      </c>
      <c r="W6150" s="334">
        <v>0</v>
      </c>
      <c r="X6150" s="334">
        <v>0</v>
      </c>
      <c r="Y6150" s="334">
        <v>0</v>
      </c>
      <c r="Z6150" s="334">
        <v>0</v>
      </c>
      <c r="AA6150" s="334">
        <v>0</v>
      </c>
      <c r="AB6150" s="334">
        <v>0</v>
      </c>
      <c r="AD6150" s="334">
        <v>0</v>
      </c>
      <c r="AE6150" s="334">
        <f t="shared" si="967"/>
        <v>0</v>
      </c>
      <c r="AF6150" s="334">
        <f t="shared" si="968"/>
        <v>0</v>
      </c>
      <c r="AG6150" s="340">
        <f t="shared" si="969"/>
        <v>0</v>
      </c>
      <c r="AI6150" s="340">
        <f t="shared" si="970"/>
        <v>0</v>
      </c>
      <c r="AJ6150" s="340">
        <f t="shared" si="970"/>
        <v>0</v>
      </c>
      <c r="AK6150" s="340">
        <f t="shared" si="970"/>
        <v>0</v>
      </c>
      <c r="AL6150" s="340">
        <f t="shared" si="970"/>
        <v>0</v>
      </c>
      <c r="AM6150" s="340">
        <f t="shared" si="970"/>
        <v>0</v>
      </c>
    </row>
    <row r="6151" spans="1:39" x14ac:dyDescent="0.35">
      <c r="A6151" s="337">
        <v>28064</v>
      </c>
      <c r="B6151" s="338">
        <f t="shared" si="964"/>
        <v>1976</v>
      </c>
      <c r="C6151" s="338">
        <f t="shared" si="965"/>
        <v>10</v>
      </c>
      <c r="D6151" s="338">
        <f t="shared" si="966"/>
        <v>31</v>
      </c>
      <c r="E6151" s="334">
        <v>0</v>
      </c>
      <c r="F6151" s="334">
        <v>0</v>
      </c>
      <c r="G6151" s="334">
        <v>0</v>
      </c>
      <c r="H6151" s="334">
        <v>0</v>
      </c>
      <c r="I6151" s="334">
        <v>0</v>
      </c>
      <c r="J6151" s="334">
        <v>0</v>
      </c>
      <c r="K6151" s="334">
        <v>0</v>
      </c>
      <c r="L6151" s="334">
        <v>0</v>
      </c>
      <c r="M6151" s="334">
        <v>0</v>
      </c>
      <c r="N6151" s="334">
        <v>0</v>
      </c>
      <c r="O6151" s="334">
        <v>0</v>
      </c>
      <c r="P6151" s="334">
        <v>0</v>
      </c>
      <c r="Q6151" s="334">
        <v>0</v>
      </c>
      <c r="R6151" s="334">
        <v>0</v>
      </c>
      <c r="S6151" s="334">
        <v>0</v>
      </c>
      <c r="T6151" s="334">
        <v>0</v>
      </c>
      <c r="U6151" s="334">
        <v>0</v>
      </c>
      <c r="V6151" s="334">
        <v>0</v>
      </c>
      <c r="W6151" s="334">
        <v>0</v>
      </c>
      <c r="X6151" s="334">
        <v>0</v>
      </c>
      <c r="Y6151" s="334">
        <v>0</v>
      </c>
      <c r="Z6151" s="334">
        <v>0</v>
      </c>
      <c r="AA6151" s="334">
        <v>0</v>
      </c>
      <c r="AB6151" s="334">
        <v>0</v>
      </c>
      <c r="AD6151" s="334">
        <v>0</v>
      </c>
      <c r="AE6151" s="334">
        <f t="shared" si="967"/>
        <v>0</v>
      </c>
      <c r="AF6151" s="334">
        <f t="shared" si="968"/>
        <v>0</v>
      </c>
      <c r="AG6151" s="340">
        <f t="shared" si="969"/>
        <v>0</v>
      </c>
      <c r="AI6151" s="340">
        <f t="shared" si="970"/>
        <v>0</v>
      </c>
      <c r="AJ6151" s="340">
        <f t="shared" si="970"/>
        <v>0</v>
      </c>
      <c r="AK6151" s="340">
        <f t="shared" si="970"/>
        <v>0</v>
      </c>
      <c r="AL6151" s="340">
        <f t="shared" si="970"/>
        <v>0</v>
      </c>
      <c r="AM6151" s="340">
        <f t="shared" si="970"/>
        <v>0</v>
      </c>
    </row>
    <row r="6152" spans="1:39" x14ac:dyDescent="0.35">
      <c r="A6152" s="337">
        <v>28065</v>
      </c>
      <c r="B6152" s="338">
        <f t="shared" si="964"/>
        <v>1976</v>
      </c>
      <c r="C6152" s="338">
        <f t="shared" si="965"/>
        <v>11</v>
      </c>
      <c r="D6152" s="338">
        <f t="shared" si="966"/>
        <v>1</v>
      </c>
      <c r="E6152" s="334">
        <v>0</v>
      </c>
      <c r="F6152" s="334">
        <v>0</v>
      </c>
      <c r="G6152" s="334">
        <v>0</v>
      </c>
      <c r="H6152" s="334">
        <v>0</v>
      </c>
      <c r="I6152" s="334">
        <v>0</v>
      </c>
      <c r="J6152" s="334">
        <v>0</v>
      </c>
      <c r="K6152" s="334">
        <v>0</v>
      </c>
      <c r="L6152" s="334">
        <v>0</v>
      </c>
      <c r="M6152" s="334">
        <v>0</v>
      </c>
      <c r="N6152" s="334">
        <v>0</v>
      </c>
      <c r="O6152" s="334">
        <v>0</v>
      </c>
      <c r="P6152" s="334">
        <v>0</v>
      </c>
      <c r="Q6152" s="334">
        <v>0</v>
      </c>
      <c r="R6152" s="334">
        <v>0</v>
      </c>
      <c r="S6152" s="334">
        <v>0</v>
      </c>
      <c r="T6152" s="334">
        <v>0</v>
      </c>
      <c r="U6152" s="334">
        <v>0</v>
      </c>
      <c r="V6152" s="334">
        <v>0</v>
      </c>
      <c r="W6152" s="334">
        <v>0</v>
      </c>
      <c r="X6152" s="334">
        <v>0</v>
      </c>
      <c r="Y6152" s="334">
        <v>0</v>
      </c>
      <c r="Z6152" s="334">
        <v>0</v>
      </c>
      <c r="AA6152" s="334">
        <v>0</v>
      </c>
      <c r="AB6152" s="334">
        <v>0</v>
      </c>
      <c r="AD6152" s="334">
        <v>0</v>
      </c>
      <c r="AE6152" s="334">
        <f t="shared" si="967"/>
        <v>0</v>
      </c>
      <c r="AF6152" s="334">
        <f t="shared" si="968"/>
        <v>0</v>
      </c>
      <c r="AG6152" s="340">
        <f t="shared" si="969"/>
        <v>0</v>
      </c>
      <c r="AI6152" s="340">
        <f t="shared" si="970"/>
        <v>0</v>
      </c>
      <c r="AJ6152" s="340">
        <f t="shared" si="970"/>
        <v>0</v>
      </c>
      <c r="AK6152" s="340">
        <f t="shared" si="970"/>
        <v>0</v>
      </c>
      <c r="AL6152" s="340">
        <f t="shared" si="970"/>
        <v>0</v>
      </c>
      <c r="AM6152" s="340">
        <f t="shared" si="970"/>
        <v>0</v>
      </c>
    </row>
    <row r="6153" spans="1:39" x14ac:dyDescent="0.35">
      <c r="A6153" s="337">
        <v>28066</v>
      </c>
      <c r="B6153" s="338">
        <f t="shared" si="964"/>
        <v>1976</v>
      </c>
      <c r="C6153" s="338">
        <f t="shared" si="965"/>
        <v>11</v>
      </c>
      <c r="D6153" s="338">
        <f t="shared" si="966"/>
        <v>2</v>
      </c>
      <c r="E6153" s="334">
        <v>0</v>
      </c>
      <c r="F6153" s="334">
        <v>0</v>
      </c>
      <c r="G6153" s="334">
        <v>0</v>
      </c>
      <c r="H6153" s="334">
        <v>0</v>
      </c>
      <c r="I6153" s="334">
        <v>0</v>
      </c>
      <c r="J6153" s="334">
        <v>0</v>
      </c>
      <c r="K6153" s="334">
        <v>0</v>
      </c>
      <c r="L6153" s="334">
        <v>0</v>
      </c>
      <c r="M6153" s="334">
        <v>0</v>
      </c>
      <c r="N6153" s="334">
        <v>0</v>
      </c>
      <c r="O6153" s="334">
        <v>0</v>
      </c>
      <c r="P6153" s="334">
        <v>0</v>
      </c>
      <c r="Q6153" s="334">
        <v>0</v>
      </c>
      <c r="R6153" s="334">
        <v>0</v>
      </c>
      <c r="S6153" s="334">
        <v>0</v>
      </c>
      <c r="T6153" s="334">
        <v>0</v>
      </c>
      <c r="U6153" s="334">
        <v>0</v>
      </c>
      <c r="V6153" s="334">
        <v>0</v>
      </c>
      <c r="W6153" s="334">
        <v>0</v>
      </c>
      <c r="X6153" s="334">
        <v>0</v>
      </c>
      <c r="Y6153" s="334">
        <v>0</v>
      </c>
      <c r="Z6153" s="334">
        <v>0</v>
      </c>
      <c r="AA6153" s="334">
        <v>0</v>
      </c>
      <c r="AB6153" s="334">
        <v>0</v>
      </c>
      <c r="AD6153" s="334">
        <v>0</v>
      </c>
      <c r="AE6153" s="334">
        <f t="shared" si="967"/>
        <v>0</v>
      </c>
      <c r="AF6153" s="334">
        <f t="shared" si="968"/>
        <v>0</v>
      </c>
      <c r="AG6153" s="340">
        <f t="shared" si="969"/>
        <v>0</v>
      </c>
      <c r="AI6153" s="340">
        <f t="shared" si="970"/>
        <v>0</v>
      </c>
      <c r="AJ6153" s="340">
        <f t="shared" si="970"/>
        <v>0</v>
      </c>
      <c r="AK6153" s="340">
        <f t="shared" si="970"/>
        <v>0</v>
      </c>
      <c r="AL6153" s="340">
        <f t="shared" si="970"/>
        <v>0</v>
      </c>
      <c r="AM6153" s="340">
        <f t="shared" si="970"/>
        <v>0</v>
      </c>
    </row>
    <row r="6154" spans="1:39" x14ac:dyDescent="0.35">
      <c r="A6154" s="337">
        <v>28067</v>
      </c>
      <c r="B6154" s="338">
        <f t="shared" si="964"/>
        <v>1976</v>
      </c>
      <c r="C6154" s="338">
        <f t="shared" si="965"/>
        <v>11</v>
      </c>
      <c r="D6154" s="338">
        <f t="shared" si="966"/>
        <v>3</v>
      </c>
      <c r="E6154" s="334">
        <v>0</v>
      </c>
      <c r="F6154" s="334">
        <v>0</v>
      </c>
      <c r="G6154" s="334">
        <v>0</v>
      </c>
      <c r="H6154" s="334">
        <v>0</v>
      </c>
      <c r="I6154" s="334">
        <v>0</v>
      </c>
      <c r="J6154" s="334">
        <v>0</v>
      </c>
      <c r="K6154" s="334">
        <v>0</v>
      </c>
      <c r="L6154" s="334">
        <v>0</v>
      </c>
      <c r="M6154" s="334">
        <v>0</v>
      </c>
      <c r="N6154" s="334">
        <v>0</v>
      </c>
      <c r="O6154" s="334">
        <v>0</v>
      </c>
      <c r="P6154" s="334">
        <v>0</v>
      </c>
      <c r="Q6154" s="334">
        <v>0</v>
      </c>
      <c r="R6154" s="334">
        <v>0</v>
      </c>
      <c r="S6154" s="334">
        <v>0</v>
      </c>
      <c r="T6154" s="334">
        <v>0</v>
      </c>
      <c r="U6154" s="334">
        <v>0</v>
      </c>
      <c r="V6154" s="334">
        <v>0</v>
      </c>
      <c r="W6154" s="334">
        <v>0</v>
      </c>
      <c r="X6154" s="334">
        <v>0</v>
      </c>
      <c r="Y6154" s="334">
        <v>0</v>
      </c>
      <c r="Z6154" s="334">
        <v>0</v>
      </c>
      <c r="AA6154" s="334">
        <v>0</v>
      </c>
      <c r="AB6154" s="334">
        <v>0</v>
      </c>
      <c r="AD6154" s="334">
        <v>0</v>
      </c>
      <c r="AE6154" s="334">
        <f t="shared" si="967"/>
        <v>0</v>
      </c>
      <c r="AF6154" s="334">
        <f t="shared" si="968"/>
        <v>0</v>
      </c>
      <c r="AG6154" s="340">
        <f t="shared" si="969"/>
        <v>0</v>
      </c>
      <c r="AI6154" s="340">
        <f t="shared" si="970"/>
        <v>0</v>
      </c>
      <c r="AJ6154" s="340">
        <f t="shared" si="970"/>
        <v>0</v>
      </c>
      <c r="AK6154" s="340">
        <f t="shared" si="970"/>
        <v>0</v>
      </c>
      <c r="AL6154" s="340">
        <f t="shared" si="970"/>
        <v>0</v>
      </c>
      <c r="AM6154" s="340">
        <f t="shared" si="970"/>
        <v>0</v>
      </c>
    </row>
    <row r="6155" spans="1:39" x14ac:dyDescent="0.35">
      <c r="A6155" s="337">
        <v>28068</v>
      </c>
      <c r="B6155" s="338">
        <f t="shared" si="964"/>
        <v>1976</v>
      </c>
      <c r="C6155" s="338">
        <f t="shared" si="965"/>
        <v>11</v>
      </c>
      <c r="D6155" s="338">
        <f t="shared" si="966"/>
        <v>4</v>
      </c>
      <c r="E6155" s="334">
        <v>0</v>
      </c>
      <c r="F6155" s="334">
        <v>0</v>
      </c>
      <c r="G6155" s="334">
        <v>0</v>
      </c>
      <c r="H6155" s="334">
        <v>0</v>
      </c>
      <c r="I6155" s="334">
        <v>0</v>
      </c>
      <c r="J6155" s="334">
        <v>0</v>
      </c>
      <c r="K6155" s="334">
        <v>0</v>
      </c>
      <c r="L6155" s="334">
        <v>0</v>
      </c>
      <c r="M6155" s="334">
        <v>0</v>
      </c>
      <c r="N6155" s="334">
        <v>0</v>
      </c>
      <c r="O6155" s="334">
        <v>0</v>
      </c>
      <c r="P6155" s="334">
        <v>0</v>
      </c>
      <c r="Q6155" s="334">
        <v>0</v>
      </c>
      <c r="R6155" s="334">
        <v>0</v>
      </c>
      <c r="S6155" s="334">
        <v>0</v>
      </c>
      <c r="T6155" s="334">
        <v>0</v>
      </c>
      <c r="U6155" s="334">
        <v>0</v>
      </c>
      <c r="V6155" s="334">
        <v>0</v>
      </c>
      <c r="W6155" s="334">
        <v>0</v>
      </c>
      <c r="X6155" s="334">
        <v>0</v>
      </c>
      <c r="Y6155" s="334">
        <v>0</v>
      </c>
      <c r="Z6155" s="334">
        <v>0</v>
      </c>
      <c r="AA6155" s="334">
        <v>0</v>
      </c>
      <c r="AB6155" s="334">
        <v>0</v>
      </c>
      <c r="AD6155" s="334">
        <v>0</v>
      </c>
      <c r="AE6155" s="334">
        <f t="shared" si="967"/>
        <v>0</v>
      </c>
      <c r="AF6155" s="334">
        <f t="shared" si="968"/>
        <v>0</v>
      </c>
      <c r="AG6155" s="340">
        <f t="shared" si="969"/>
        <v>0</v>
      </c>
      <c r="AI6155" s="340">
        <f t="shared" si="970"/>
        <v>0</v>
      </c>
      <c r="AJ6155" s="340">
        <f t="shared" si="970"/>
        <v>0</v>
      </c>
      <c r="AK6155" s="340">
        <f t="shared" si="970"/>
        <v>0</v>
      </c>
      <c r="AL6155" s="340">
        <f t="shared" si="970"/>
        <v>0</v>
      </c>
      <c r="AM6155" s="340">
        <f t="shared" si="970"/>
        <v>0</v>
      </c>
    </row>
    <row r="6156" spans="1:39" x14ac:dyDescent="0.35">
      <c r="A6156" s="337">
        <v>28069</v>
      </c>
      <c r="B6156" s="338">
        <f t="shared" si="964"/>
        <v>1976</v>
      </c>
      <c r="C6156" s="338">
        <f t="shared" si="965"/>
        <v>11</v>
      </c>
      <c r="D6156" s="338">
        <f t="shared" si="966"/>
        <v>5</v>
      </c>
      <c r="E6156" s="334">
        <v>0</v>
      </c>
      <c r="F6156" s="334">
        <v>0</v>
      </c>
      <c r="G6156" s="334">
        <v>0</v>
      </c>
      <c r="H6156" s="334">
        <v>0</v>
      </c>
      <c r="I6156" s="334">
        <v>0</v>
      </c>
      <c r="J6156" s="334">
        <v>0</v>
      </c>
      <c r="K6156" s="334">
        <v>0</v>
      </c>
      <c r="L6156" s="334">
        <v>0</v>
      </c>
      <c r="M6156" s="334">
        <v>0</v>
      </c>
      <c r="N6156" s="334">
        <v>0</v>
      </c>
      <c r="O6156" s="334">
        <v>0</v>
      </c>
      <c r="P6156" s="334">
        <v>0</v>
      </c>
      <c r="Q6156" s="334">
        <v>0</v>
      </c>
      <c r="R6156" s="334">
        <v>0</v>
      </c>
      <c r="S6156" s="334">
        <v>0</v>
      </c>
      <c r="T6156" s="334">
        <v>0</v>
      </c>
      <c r="U6156" s="334">
        <v>0</v>
      </c>
      <c r="V6156" s="334">
        <v>0.1</v>
      </c>
      <c r="W6156" s="334">
        <v>0.1</v>
      </c>
      <c r="X6156" s="334">
        <v>0.1</v>
      </c>
      <c r="Y6156" s="334">
        <v>0</v>
      </c>
      <c r="Z6156" s="334">
        <v>0</v>
      </c>
      <c r="AA6156" s="334">
        <v>0</v>
      </c>
      <c r="AB6156" s="334">
        <v>0</v>
      </c>
      <c r="AD6156" s="334">
        <v>0.3</v>
      </c>
      <c r="AE6156" s="334">
        <f t="shared" si="967"/>
        <v>0.3</v>
      </c>
      <c r="AF6156" s="334">
        <f t="shared" si="968"/>
        <v>0.30000000000000004</v>
      </c>
      <c r="AG6156" s="340">
        <f t="shared" si="969"/>
        <v>5.5511151231257827E-17</v>
      </c>
      <c r="AI6156" s="340">
        <f t="shared" si="970"/>
        <v>0</v>
      </c>
      <c r="AJ6156" s="340">
        <f t="shared" si="970"/>
        <v>0</v>
      </c>
      <c r="AK6156" s="340">
        <f t="shared" si="970"/>
        <v>0</v>
      </c>
      <c r="AL6156" s="340">
        <f t="shared" si="970"/>
        <v>0</v>
      </c>
      <c r="AM6156" s="340">
        <f t="shared" si="970"/>
        <v>0</v>
      </c>
    </row>
    <row r="6157" spans="1:39" x14ac:dyDescent="0.35">
      <c r="A6157" s="337">
        <v>28070</v>
      </c>
      <c r="B6157" s="338">
        <f t="shared" si="964"/>
        <v>1976</v>
      </c>
      <c r="C6157" s="338">
        <f t="shared" si="965"/>
        <v>11</v>
      </c>
      <c r="D6157" s="338">
        <f t="shared" si="966"/>
        <v>6</v>
      </c>
      <c r="E6157" s="334">
        <v>0</v>
      </c>
      <c r="F6157" s="334">
        <v>0</v>
      </c>
      <c r="G6157" s="334">
        <v>0</v>
      </c>
      <c r="H6157" s="334">
        <v>0</v>
      </c>
      <c r="I6157" s="334">
        <v>0</v>
      </c>
      <c r="J6157" s="334">
        <v>0</v>
      </c>
      <c r="K6157" s="334">
        <v>0</v>
      </c>
      <c r="L6157" s="334">
        <v>0</v>
      </c>
      <c r="M6157" s="334">
        <v>0</v>
      </c>
      <c r="N6157" s="334">
        <v>0</v>
      </c>
      <c r="O6157" s="334">
        <v>0</v>
      </c>
      <c r="P6157" s="334">
        <v>0</v>
      </c>
      <c r="Q6157" s="334">
        <v>0</v>
      </c>
      <c r="R6157" s="334">
        <v>0</v>
      </c>
      <c r="S6157" s="334">
        <v>0</v>
      </c>
      <c r="T6157" s="334">
        <v>0</v>
      </c>
      <c r="U6157" s="334">
        <v>0</v>
      </c>
      <c r="V6157" s="334">
        <v>0</v>
      </c>
      <c r="W6157" s="334">
        <v>0</v>
      </c>
      <c r="X6157" s="334">
        <v>0</v>
      </c>
      <c r="Y6157" s="334">
        <v>0</v>
      </c>
      <c r="Z6157" s="334">
        <v>0</v>
      </c>
      <c r="AA6157" s="334">
        <v>0</v>
      </c>
      <c r="AB6157" s="334">
        <v>0</v>
      </c>
      <c r="AD6157" s="334">
        <v>0</v>
      </c>
      <c r="AE6157" s="334">
        <f t="shared" si="967"/>
        <v>0</v>
      </c>
      <c r="AF6157" s="334">
        <f t="shared" si="968"/>
        <v>0</v>
      </c>
      <c r="AG6157" s="340">
        <f t="shared" si="969"/>
        <v>0</v>
      </c>
      <c r="AI6157" s="340">
        <f t="shared" si="970"/>
        <v>0</v>
      </c>
      <c r="AJ6157" s="340">
        <f t="shared" si="970"/>
        <v>0</v>
      </c>
      <c r="AK6157" s="340">
        <f t="shared" si="970"/>
        <v>0</v>
      </c>
      <c r="AL6157" s="340">
        <f t="shared" si="970"/>
        <v>0</v>
      </c>
      <c r="AM6157" s="340">
        <f t="shared" si="970"/>
        <v>0</v>
      </c>
    </row>
    <row r="6158" spans="1:39" x14ac:dyDescent="0.35">
      <c r="A6158" s="337">
        <v>28071</v>
      </c>
      <c r="B6158" s="338">
        <f t="shared" si="964"/>
        <v>1976</v>
      </c>
      <c r="C6158" s="338">
        <f t="shared" si="965"/>
        <v>11</v>
      </c>
      <c r="D6158" s="338">
        <f t="shared" si="966"/>
        <v>7</v>
      </c>
      <c r="E6158" s="334">
        <v>0</v>
      </c>
      <c r="F6158" s="334">
        <v>0</v>
      </c>
      <c r="G6158" s="334">
        <v>0</v>
      </c>
      <c r="H6158" s="334">
        <v>0</v>
      </c>
      <c r="I6158" s="334">
        <v>0</v>
      </c>
      <c r="J6158" s="334">
        <v>0</v>
      </c>
      <c r="K6158" s="334">
        <v>0</v>
      </c>
      <c r="L6158" s="334">
        <v>0</v>
      </c>
      <c r="M6158" s="334">
        <v>0</v>
      </c>
      <c r="N6158" s="334">
        <v>0</v>
      </c>
      <c r="O6158" s="334">
        <v>0</v>
      </c>
      <c r="P6158" s="334">
        <v>0</v>
      </c>
      <c r="Q6158" s="334">
        <v>0</v>
      </c>
      <c r="R6158" s="334">
        <v>0</v>
      </c>
      <c r="S6158" s="334">
        <v>0</v>
      </c>
      <c r="T6158" s="334">
        <v>0</v>
      </c>
      <c r="U6158" s="334">
        <v>0</v>
      </c>
      <c r="V6158" s="334">
        <v>0</v>
      </c>
      <c r="W6158" s="334">
        <v>0</v>
      </c>
      <c r="X6158" s="334">
        <v>0</v>
      </c>
      <c r="Y6158" s="334">
        <v>0</v>
      </c>
      <c r="Z6158" s="334">
        <v>0</v>
      </c>
      <c r="AA6158" s="334">
        <v>0</v>
      </c>
      <c r="AB6158" s="334">
        <v>0</v>
      </c>
      <c r="AD6158" s="334">
        <v>0</v>
      </c>
      <c r="AE6158" s="334">
        <f t="shared" si="967"/>
        <v>0</v>
      </c>
      <c r="AF6158" s="334">
        <f t="shared" si="968"/>
        <v>0</v>
      </c>
      <c r="AG6158" s="340">
        <f t="shared" si="969"/>
        <v>0</v>
      </c>
      <c r="AI6158" s="340">
        <f t="shared" si="970"/>
        <v>0</v>
      </c>
      <c r="AJ6158" s="340">
        <f t="shared" si="970"/>
        <v>0</v>
      </c>
      <c r="AK6158" s="340">
        <f t="shared" si="970"/>
        <v>0</v>
      </c>
      <c r="AL6158" s="340">
        <f t="shared" si="970"/>
        <v>0</v>
      </c>
      <c r="AM6158" s="340">
        <f t="shared" si="970"/>
        <v>0</v>
      </c>
    </row>
    <row r="6159" spans="1:39" x14ac:dyDescent="0.35">
      <c r="A6159" s="337">
        <v>28072</v>
      </c>
      <c r="B6159" s="338">
        <f t="shared" si="964"/>
        <v>1976</v>
      </c>
      <c r="C6159" s="338">
        <f t="shared" si="965"/>
        <v>11</v>
      </c>
      <c r="D6159" s="338">
        <f t="shared" si="966"/>
        <v>8</v>
      </c>
      <c r="E6159" s="334">
        <v>0</v>
      </c>
      <c r="F6159" s="334">
        <v>0</v>
      </c>
      <c r="G6159" s="334">
        <v>0</v>
      </c>
      <c r="H6159" s="334">
        <v>0</v>
      </c>
      <c r="I6159" s="334">
        <v>0</v>
      </c>
      <c r="J6159" s="334">
        <v>0</v>
      </c>
      <c r="K6159" s="334">
        <v>0</v>
      </c>
      <c r="L6159" s="334">
        <v>0</v>
      </c>
      <c r="M6159" s="334">
        <v>0</v>
      </c>
      <c r="N6159" s="334">
        <v>0</v>
      </c>
      <c r="O6159" s="334">
        <v>0</v>
      </c>
      <c r="P6159" s="334">
        <v>0</v>
      </c>
      <c r="Q6159" s="334">
        <v>0</v>
      </c>
      <c r="R6159" s="334">
        <v>0</v>
      </c>
      <c r="S6159" s="334">
        <v>0</v>
      </c>
      <c r="T6159" s="334">
        <v>0</v>
      </c>
      <c r="U6159" s="334">
        <v>0</v>
      </c>
      <c r="V6159" s="334">
        <v>0</v>
      </c>
      <c r="W6159" s="334">
        <v>0</v>
      </c>
      <c r="X6159" s="334">
        <v>0</v>
      </c>
      <c r="Y6159" s="334">
        <v>0</v>
      </c>
      <c r="Z6159" s="334">
        <v>0</v>
      </c>
      <c r="AA6159" s="334">
        <v>0</v>
      </c>
      <c r="AB6159" s="334">
        <v>0</v>
      </c>
      <c r="AD6159" s="334">
        <v>0</v>
      </c>
      <c r="AE6159" s="334">
        <f t="shared" si="967"/>
        <v>0</v>
      </c>
      <c r="AF6159" s="334">
        <f t="shared" si="968"/>
        <v>0</v>
      </c>
      <c r="AG6159" s="340">
        <f t="shared" si="969"/>
        <v>0</v>
      </c>
      <c r="AI6159" s="340">
        <f t="shared" si="970"/>
        <v>0</v>
      </c>
      <c r="AJ6159" s="340">
        <f t="shared" si="970"/>
        <v>0</v>
      </c>
      <c r="AK6159" s="340">
        <f t="shared" si="970"/>
        <v>0</v>
      </c>
      <c r="AL6159" s="340">
        <f t="shared" si="970"/>
        <v>0</v>
      </c>
      <c r="AM6159" s="340">
        <f t="shared" si="970"/>
        <v>0</v>
      </c>
    </row>
    <row r="6160" spans="1:39" x14ac:dyDescent="0.35">
      <c r="A6160" s="337">
        <v>28073</v>
      </c>
      <c r="B6160" s="338">
        <f t="shared" si="964"/>
        <v>1976</v>
      </c>
      <c r="C6160" s="338">
        <f t="shared" si="965"/>
        <v>11</v>
      </c>
      <c r="D6160" s="338">
        <f t="shared" si="966"/>
        <v>9</v>
      </c>
      <c r="E6160" s="334">
        <v>0</v>
      </c>
      <c r="F6160" s="334">
        <v>0</v>
      </c>
      <c r="G6160" s="334">
        <v>0</v>
      </c>
      <c r="H6160" s="334">
        <v>0</v>
      </c>
      <c r="I6160" s="334">
        <v>0</v>
      </c>
      <c r="J6160" s="334">
        <v>0</v>
      </c>
      <c r="K6160" s="334">
        <v>0</v>
      </c>
      <c r="L6160" s="334">
        <v>0</v>
      </c>
      <c r="M6160" s="334">
        <v>0</v>
      </c>
      <c r="N6160" s="334">
        <v>0</v>
      </c>
      <c r="O6160" s="334">
        <v>0</v>
      </c>
      <c r="P6160" s="334">
        <v>0</v>
      </c>
      <c r="Q6160" s="334">
        <v>0</v>
      </c>
      <c r="R6160" s="334">
        <v>0</v>
      </c>
      <c r="S6160" s="334">
        <v>0</v>
      </c>
      <c r="T6160" s="334">
        <v>0</v>
      </c>
      <c r="U6160" s="334">
        <v>0</v>
      </c>
      <c r="V6160" s="334">
        <v>0</v>
      </c>
      <c r="W6160" s="334">
        <v>0</v>
      </c>
      <c r="X6160" s="334">
        <v>0</v>
      </c>
      <c r="Y6160" s="334">
        <v>0</v>
      </c>
      <c r="Z6160" s="334">
        <v>0</v>
      </c>
      <c r="AA6160" s="334">
        <v>0</v>
      </c>
      <c r="AB6160" s="334">
        <v>0</v>
      </c>
      <c r="AD6160" s="334">
        <v>0</v>
      </c>
      <c r="AE6160" s="334">
        <f t="shared" si="967"/>
        <v>0</v>
      </c>
      <c r="AF6160" s="334">
        <f t="shared" si="968"/>
        <v>0</v>
      </c>
      <c r="AG6160" s="340">
        <f t="shared" si="969"/>
        <v>0</v>
      </c>
      <c r="AI6160" s="340">
        <f t="shared" si="970"/>
        <v>0</v>
      </c>
      <c r="AJ6160" s="340">
        <f t="shared" si="970"/>
        <v>0</v>
      </c>
      <c r="AK6160" s="340">
        <f t="shared" si="970"/>
        <v>0</v>
      </c>
      <c r="AL6160" s="340">
        <f t="shared" si="970"/>
        <v>0</v>
      </c>
      <c r="AM6160" s="340">
        <f t="shared" si="970"/>
        <v>0</v>
      </c>
    </row>
    <row r="6161" spans="1:39" x14ac:dyDescent="0.35">
      <c r="A6161" s="337">
        <v>28074</v>
      </c>
      <c r="B6161" s="338">
        <f t="shared" si="964"/>
        <v>1976</v>
      </c>
      <c r="C6161" s="338">
        <f t="shared" si="965"/>
        <v>11</v>
      </c>
      <c r="D6161" s="338">
        <f t="shared" si="966"/>
        <v>10</v>
      </c>
      <c r="E6161" s="334">
        <v>0</v>
      </c>
      <c r="F6161" s="334">
        <v>0</v>
      </c>
      <c r="G6161" s="334">
        <v>0</v>
      </c>
      <c r="H6161" s="334">
        <v>0</v>
      </c>
      <c r="I6161" s="334">
        <v>0</v>
      </c>
      <c r="J6161" s="334">
        <v>0</v>
      </c>
      <c r="K6161" s="334">
        <v>0</v>
      </c>
      <c r="L6161" s="334">
        <v>0</v>
      </c>
      <c r="M6161" s="334">
        <v>0</v>
      </c>
      <c r="N6161" s="334">
        <v>0</v>
      </c>
      <c r="O6161" s="334">
        <v>0</v>
      </c>
      <c r="P6161" s="334">
        <v>0</v>
      </c>
      <c r="Q6161" s="334">
        <v>0</v>
      </c>
      <c r="R6161" s="334">
        <v>0</v>
      </c>
      <c r="S6161" s="334">
        <v>0</v>
      </c>
      <c r="T6161" s="334">
        <v>0</v>
      </c>
      <c r="U6161" s="334">
        <v>0</v>
      </c>
      <c r="V6161" s="334">
        <v>0</v>
      </c>
      <c r="W6161" s="334">
        <v>0</v>
      </c>
      <c r="X6161" s="334">
        <v>0</v>
      </c>
      <c r="Y6161" s="334">
        <v>0</v>
      </c>
      <c r="Z6161" s="334">
        <v>0</v>
      </c>
      <c r="AA6161" s="334">
        <v>0</v>
      </c>
      <c r="AB6161" s="334">
        <v>0</v>
      </c>
      <c r="AD6161" s="334">
        <v>0</v>
      </c>
      <c r="AE6161" s="334">
        <f t="shared" si="967"/>
        <v>0</v>
      </c>
      <c r="AF6161" s="334">
        <f t="shared" si="968"/>
        <v>0</v>
      </c>
      <c r="AG6161" s="340">
        <f t="shared" si="969"/>
        <v>0</v>
      </c>
      <c r="AI6161" s="340">
        <f t="shared" si="970"/>
        <v>0</v>
      </c>
      <c r="AJ6161" s="340">
        <f t="shared" si="970"/>
        <v>0</v>
      </c>
      <c r="AK6161" s="340">
        <f t="shared" si="970"/>
        <v>0</v>
      </c>
      <c r="AL6161" s="340">
        <f t="shared" si="970"/>
        <v>0</v>
      </c>
      <c r="AM6161" s="340">
        <f t="shared" si="970"/>
        <v>0</v>
      </c>
    </row>
    <row r="6162" spans="1:39" x14ac:dyDescent="0.35">
      <c r="A6162" s="337">
        <v>28075</v>
      </c>
      <c r="B6162" s="338">
        <f t="shared" si="964"/>
        <v>1976</v>
      </c>
      <c r="C6162" s="338">
        <f t="shared" si="965"/>
        <v>11</v>
      </c>
      <c r="D6162" s="338">
        <f t="shared" si="966"/>
        <v>11</v>
      </c>
      <c r="E6162" s="334">
        <v>0</v>
      </c>
      <c r="F6162" s="334">
        <v>0</v>
      </c>
      <c r="G6162" s="334">
        <v>0</v>
      </c>
      <c r="H6162" s="334">
        <v>0</v>
      </c>
      <c r="I6162" s="334">
        <v>0</v>
      </c>
      <c r="J6162" s="334">
        <v>0</v>
      </c>
      <c r="K6162" s="334">
        <v>0</v>
      </c>
      <c r="L6162" s="334">
        <v>0</v>
      </c>
      <c r="M6162" s="334">
        <v>0</v>
      </c>
      <c r="N6162" s="334">
        <v>0</v>
      </c>
      <c r="O6162" s="334">
        <v>0</v>
      </c>
      <c r="P6162" s="334">
        <v>0</v>
      </c>
      <c r="Q6162" s="334">
        <v>0</v>
      </c>
      <c r="R6162" s="334">
        <v>0</v>
      </c>
      <c r="S6162" s="334">
        <v>0</v>
      </c>
      <c r="T6162" s="334">
        <v>0</v>
      </c>
      <c r="U6162" s="334">
        <v>0</v>
      </c>
      <c r="V6162" s="334">
        <v>0</v>
      </c>
      <c r="W6162" s="334">
        <v>0</v>
      </c>
      <c r="X6162" s="334">
        <v>0</v>
      </c>
      <c r="Y6162" s="334">
        <v>0</v>
      </c>
      <c r="Z6162" s="334">
        <v>0</v>
      </c>
      <c r="AA6162" s="334">
        <v>0</v>
      </c>
      <c r="AB6162" s="334">
        <v>0</v>
      </c>
      <c r="AD6162" s="334">
        <v>0</v>
      </c>
      <c r="AE6162" s="334">
        <f t="shared" si="967"/>
        <v>0</v>
      </c>
      <c r="AF6162" s="334">
        <f t="shared" si="968"/>
        <v>0</v>
      </c>
      <c r="AG6162" s="340">
        <f t="shared" si="969"/>
        <v>0</v>
      </c>
      <c r="AI6162" s="340">
        <f t="shared" si="970"/>
        <v>0</v>
      </c>
      <c r="AJ6162" s="340">
        <f t="shared" si="970"/>
        <v>0</v>
      </c>
      <c r="AK6162" s="340">
        <f t="shared" si="970"/>
        <v>0</v>
      </c>
      <c r="AL6162" s="340">
        <f t="shared" si="970"/>
        <v>0</v>
      </c>
      <c r="AM6162" s="340">
        <f t="shared" si="970"/>
        <v>0</v>
      </c>
    </row>
    <row r="6163" spans="1:39" x14ac:dyDescent="0.35">
      <c r="A6163" s="337">
        <v>28076</v>
      </c>
      <c r="B6163" s="338">
        <f t="shared" si="964"/>
        <v>1976</v>
      </c>
      <c r="C6163" s="338">
        <f t="shared" si="965"/>
        <v>11</v>
      </c>
      <c r="D6163" s="338">
        <f t="shared" si="966"/>
        <v>12</v>
      </c>
      <c r="E6163" s="334">
        <v>0</v>
      </c>
      <c r="F6163" s="334">
        <v>0</v>
      </c>
      <c r="G6163" s="334">
        <v>0</v>
      </c>
      <c r="H6163" s="334">
        <v>0</v>
      </c>
      <c r="I6163" s="334">
        <v>0</v>
      </c>
      <c r="J6163" s="334">
        <v>0</v>
      </c>
      <c r="K6163" s="334">
        <v>0</v>
      </c>
      <c r="L6163" s="334">
        <v>0</v>
      </c>
      <c r="M6163" s="334">
        <v>0</v>
      </c>
      <c r="N6163" s="334">
        <v>0</v>
      </c>
      <c r="O6163" s="334">
        <v>0</v>
      </c>
      <c r="P6163" s="334">
        <v>0</v>
      </c>
      <c r="Q6163" s="334">
        <v>0</v>
      </c>
      <c r="R6163" s="334">
        <v>0</v>
      </c>
      <c r="S6163" s="334">
        <v>0</v>
      </c>
      <c r="T6163" s="334">
        <v>0</v>
      </c>
      <c r="U6163" s="334">
        <v>0</v>
      </c>
      <c r="V6163" s="334">
        <v>0</v>
      </c>
      <c r="W6163" s="334">
        <v>0</v>
      </c>
      <c r="X6163" s="334">
        <v>0</v>
      </c>
      <c r="Y6163" s="334">
        <v>0</v>
      </c>
      <c r="Z6163" s="334">
        <v>0</v>
      </c>
      <c r="AA6163" s="334">
        <v>0</v>
      </c>
      <c r="AB6163" s="334">
        <v>0</v>
      </c>
      <c r="AD6163" s="334">
        <v>0</v>
      </c>
      <c r="AE6163" s="334">
        <f t="shared" si="967"/>
        <v>0</v>
      </c>
      <c r="AF6163" s="334">
        <f t="shared" si="968"/>
        <v>0</v>
      </c>
      <c r="AG6163" s="340">
        <f t="shared" si="969"/>
        <v>0</v>
      </c>
      <c r="AI6163" s="340">
        <f t="shared" si="970"/>
        <v>0</v>
      </c>
      <c r="AJ6163" s="340">
        <f t="shared" si="970"/>
        <v>0</v>
      </c>
      <c r="AK6163" s="340">
        <f t="shared" si="970"/>
        <v>0</v>
      </c>
      <c r="AL6163" s="340">
        <f t="shared" si="970"/>
        <v>0</v>
      </c>
      <c r="AM6163" s="340">
        <f t="shared" si="970"/>
        <v>0</v>
      </c>
    </row>
    <row r="6164" spans="1:39" x14ac:dyDescent="0.35">
      <c r="A6164" s="337">
        <v>28077</v>
      </c>
      <c r="B6164" s="338">
        <f t="shared" si="964"/>
        <v>1976</v>
      </c>
      <c r="C6164" s="338">
        <f t="shared" si="965"/>
        <v>11</v>
      </c>
      <c r="D6164" s="338">
        <f t="shared" si="966"/>
        <v>13</v>
      </c>
      <c r="E6164" s="334">
        <v>0</v>
      </c>
      <c r="F6164" s="334">
        <v>0</v>
      </c>
      <c r="G6164" s="334">
        <v>0</v>
      </c>
      <c r="H6164" s="334">
        <v>0</v>
      </c>
      <c r="I6164" s="334">
        <v>0</v>
      </c>
      <c r="J6164" s="334">
        <v>0</v>
      </c>
      <c r="K6164" s="334">
        <v>0</v>
      </c>
      <c r="L6164" s="334">
        <v>0</v>
      </c>
      <c r="M6164" s="334">
        <v>0</v>
      </c>
      <c r="N6164" s="334">
        <v>0</v>
      </c>
      <c r="O6164" s="334">
        <v>0</v>
      </c>
      <c r="P6164" s="334">
        <v>0</v>
      </c>
      <c r="Q6164" s="334">
        <v>0</v>
      </c>
      <c r="R6164" s="334">
        <v>0</v>
      </c>
      <c r="S6164" s="334">
        <v>0</v>
      </c>
      <c r="T6164" s="334">
        <v>0</v>
      </c>
      <c r="U6164" s="334">
        <v>0</v>
      </c>
      <c r="V6164" s="334">
        <v>0</v>
      </c>
      <c r="W6164" s="334">
        <v>0</v>
      </c>
      <c r="X6164" s="334">
        <v>0</v>
      </c>
      <c r="Y6164" s="334">
        <v>0</v>
      </c>
      <c r="Z6164" s="334">
        <v>0</v>
      </c>
      <c r="AA6164" s="334">
        <v>0</v>
      </c>
      <c r="AB6164" s="334">
        <v>0</v>
      </c>
      <c r="AD6164" s="334">
        <v>0</v>
      </c>
      <c r="AE6164" s="334">
        <f t="shared" si="967"/>
        <v>0</v>
      </c>
      <c r="AF6164" s="334">
        <f t="shared" si="968"/>
        <v>0</v>
      </c>
      <c r="AG6164" s="340">
        <f t="shared" si="969"/>
        <v>0</v>
      </c>
      <c r="AI6164" s="340">
        <f t="shared" ref="AI6164:AM6179" si="971">IF($C6164=AI$1,$AF6164,0)</f>
        <v>0</v>
      </c>
      <c r="AJ6164" s="340">
        <f t="shared" si="971"/>
        <v>0</v>
      </c>
      <c r="AK6164" s="340">
        <f t="shared" si="971"/>
        <v>0</v>
      </c>
      <c r="AL6164" s="340">
        <f t="shared" si="971"/>
        <v>0</v>
      </c>
      <c r="AM6164" s="340">
        <f t="shared" si="971"/>
        <v>0</v>
      </c>
    </row>
    <row r="6165" spans="1:39" x14ac:dyDescent="0.35">
      <c r="A6165" s="337">
        <v>28078</v>
      </c>
      <c r="B6165" s="338">
        <f t="shared" si="964"/>
        <v>1976</v>
      </c>
      <c r="C6165" s="338">
        <f t="shared" si="965"/>
        <v>11</v>
      </c>
      <c r="D6165" s="338">
        <f t="shared" si="966"/>
        <v>14</v>
      </c>
      <c r="E6165" s="334">
        <v>0</v>
      </c>
      <c r="F6165" s="334">
        <v>0</v>
      </c>
      <c r="G6165" s="334">
        <v>0</v>
      </c>
      <c r="H6165" s="334">
        <v>0</v>
      </c>
      <c r="I6165" s="334">
        <v>0</v>
      </c>
      <c r="J6165" s="334">
        <v>0</v>
      </c>
      <c r="K6165" s="334">
        <v>0</v>
      </c>
      <c r="L6165" s="334">
        <v>0</v>
      </c>
      <c r="M6165" s="334">
        <v>0</v>
      </c>
      <c r="N6165" s="334">
        <v>0</v>
      </c>
      <c r="O6165" s="334">
        <v>0</v>
      </c>
      <c r="P6165" s="334">
        <v>0</v>
      </c>
      <c r="Q6165" s="334">
        <v>0</v>
      </c>
      <c r="R6165" s="334">
        <v>0</v>
      </c>
      <c r="S6165" s="334">
        <v>0</v>
      </c>
      <c r="T6165" s="334">
        <v>0</v>
      </c>
      <c r="U6165" s="334">
        <v>0</v>
      </c>
      <c r="V6165" s="334">
        <v>0</v>
      </c>
      <c r="W6165" s="334">
        <v>0</v>
      </c>
      <c r="X6165" s="334">
        <v>0</v>
      </c>
      <c r="Y6165" s="334">
        <v>0</v>
      </c>
      <c r="Z6165" s="334">
        <v>0</v>
      </c>
      <c r="AA6165" s="334">
        <v>0</v>
      </c>
      <c r="AB6165" s="334">
        <v>0</v>
      </c>
      <c r="AD6165" s="334">
        <v>0</v>
      </c>
      <c r="AE6165" s="334">
        <f t="shared" si="967"/>
        <v>0</v>
      </c>
      <c r="AF6165" s="334">
        <f t="shared" si="968"/>
        <v>0</v>
      </c>
      <c r="AG6165" s="340">
        <f t="shared" si="969"/>
        <v>0</v>
      </c>
      <c r="AI6165" s="340">
        <f t="shared" si="971"/>
        <v>0</v>
      </c>
      <c r="AJ6165" s="340">
        <f t="shared" si="971"/>
        <v>0</v>
      </c>
      <c r="AK6165" s="340">
        <f t="shared" si="971"/>
        <v>0</v>
      </c>
      <c r="AL6165" s="340">
        <f t="shared" si="971"/>
        <v>0</v>
      </c>
      <c r="AM6165" s="340">
        <f t="shared" si="971"/>
        <v>0</v>
      </c>
    </row>
    <row r="6166" spans="1:39" x14ac:dyDescent="0.35">
      <c r="A6166" s="337">
        <v>28079</v>
      </c>
      <c r="B6166" s="338">
        <f t="shared" si="964"/>
        <v>1976</v>
      </c>
      <c r="C6166" s="338">
        <f t="shared" si="965"/>
        <v>11</v>
      </c>
      <c r="D6166" s="338">
        <f t="shared" si="966"/>
        <v>15</v>
      </c>
      <c r="E6166" s="334">
        <v>0</v>
      </c>
      <c r="F6166" s="334">
        <v>0</v>
      </c>
      <c r="G6166" s="334">
        <v>0</v>
      </c>
      <c r="H6166" s="334">
        <v>0</v>
      </c>
      <c r="I6166" s="334">
        <v>0</v>
      </c>
      <c r="J6166" s="334">
        <v>0</v>
      </c>
      <c r="K6166" s="334">
        <v>0</v>
      </c>
      <c r="L6166" s="334">
        <v>0</v>
      </c>
      <c r="M6166" s="334">
        <v>0</v>
      </c>
      <c r="N6166" s="334">
        <v>0</v>
      </c>
      <c r="O6166" s="334">
        <v>0</v>
      </c>
      <c r="P6166" s="334">
        <v>0</v>
      </c>
      <c r="Q6166" s="334">
        <v>0</v>
      </c>
      <c r="R6166" s="334">
        <v>0</v>
      </c>
      <c r="S6166" s="334">
        <v>0</v>
      </c>
      <c r="T6166" s="334">
        <v>0</v>
      </c>
      <c r="U6166" s="334">
        <v>0</v>
      </c>
      <c r="V6166" s="334">
        <v>0</v>
      </c>
      <c r="W6166" s="334">
        <v>0</v>
      </c>
      <c r="X6166" s="334">
        <v>0</v>
      </c>
      <c r="Y6166" s="334">
        <v>0</v>
      </c>
      <c r="Z6166" s="334">
        <v>0</v>
      </c>
      <c r="AA6166" s="334">
        <v>0</v>
      </c>
      <c r="AB6166" s="334">
        <v>0</v>
      </c>
      <c r="AD6166" s="334">
        <v>0</v>
      </c>
      <c r="AE6166" s="334">
        <f t="shared" si="967"/>
        <v>0</v>
      </c>
      <c r="AF6166" s="334">
        <f t="shared" si="968"/>
        <v>0</v>
      </c>
      <c r="AG6166" s="340">
        <f t="shared" si="969"/>
        <v>0</v>
      </c>
      <c r="AI6166" s="340">
        <f t="shared" si="971"/>
        <v>0</v>
      </c>
      <c r="AJ6166" s="340">
        <f t="shared" si="971"/>
        <v>0</v>
      </c>
      <c r="AK6166" s="340">
        <f t="shared" si="971"/>
        <v>0</v>
      </c>
      <c r="AL6166" s="340">
        <f t="shared" si="971"/>
        <v>0</v>
      </c>
      <c r="AM6166" s="340">
        <f t="shared" si="971"/>
        <v>0</v>
      </c>
    </row>
    <row r="6167" spans="1:39" x14ac:dyDescent="0.35">
      <c r="A6167" s="337">
        <v>28080</v>
      </c>
      <c r="B6167" s="338">
        <f t="shared" si="964"/>
        <v>1976</v>
      </c>
      <c r="C6167" s="338">
        <f t="shared" si="965"/>
        <v>11</v>
      </c>
      <c r="D6167" s="338">
        <f t="shared" si="966"/>
        <v>16</v>
      </c>
      <c r="E6167" s="334">
        <v>0</v>
      </c>
      <c r="F6167" s="334">
        <v>0</v>
      </c>
      <c r="G6167" s="334">
        <v>0</v>
      </c>
      <c r="H6167" s="334">
        <v>0</v>
      </c>
      <c r="I6167" s="334">
        <v>0</v>
      </c>
      <c r="J6167" s="334">
        <v>0</v>
      </c>
      <c r="K6167" s="334">
        <v>0</v>
      </c>
      <c r="L6167" s="334">
        <v>0</v>
      </c>
      <c r="M6167" s="334">
        <v>0</v>
      </c>
      <c r="N6167" s="334">
        <v>0</v>
      </c>
      <c r="O6167" s="334">
        <v>0</v>
      </c>
      <c r="P6167" s="334">
        <v>0</v>
      </c>
      <c r="Q6167" s="334">
        <v>0</v>
      </c>
      <c r="R6167" s="334">
        <v>0</v>
      </c>
      <c r="S6167" s="334">
        <v>0</v>
      </c>
      <c r="T6167" s="334">
        <v>0</v>
      </c>
      <c r="U6167" s="334">
        <v>0</v>
      </c>
      <c r="V6167" s="334">
        <v>0</v>
      </c>
      <c r="W6167" s="334">
        <v>0</v>
      </c>
      <c r="X6167" s="334">
        <v>0</v>
      </c>
      <c r="Y6167" s="334">
        <v>0</v>
      </c>
      <c r="Z6167" s="334">
        <v>0</v>
      </c>
      <c r="AA6167" s="334">
        <v>0</v>
      </c>
      <c r="AB6167" s="334">
        <v>0</v>
      </c>
      <c r="AD6167" s="334">
        <v>0</v>
      </c>
      <c r="AE6167" s="334">
        <f t="shared" si="967"/>
        <v>0</v>
      </c>
      <c r="AF6167" s="334">
        <f t="shared" si="968"/>
        <v>0</v>
      </c>
      <c r="AG6167" s="340">
        <f t="shared" si="969"/>
        <v>0</v>
      </c>
      <c r="AI6167" s="340">
        <f t="shared" si="971"/>
        <v>0</v>
      </c>
      <c r="AJ6167" s="340">
        <f t="shared" si="971"/>
        <v>0</v>
      </c>
      <c r="AK6167" s="340">
        <f t="shared" si="971"/>
        <v>0</v>
      </c>
      <c r="AL6167" s="340">
        <f t="shared" si="971"/>
        <v>0</v>
      </c>
      <c r="AM6167" s="340">
        <f t="shared" si="971"/>
        <v>0</v>
      </c>
    </row>
    <row r="6168" spans="1:39" x14ac:dyDescent="0.35">
      <c r="A6168" s="337">
        <v>28081</v>
      </c>
      <c r="B6168" s="338">
        <f t="shared" si="964"/>
        <v>1976</v>
      </c>
      <c r="C6168" s="338">
        <f t="shared" si="965"/>
        <v>11</v>
      </c>
      <c r="D6168" s="338">
        <f t="shared" si="966"/>
        <v>17</v>
      </c>
      <c r="E6168" s="334">
        <v>0</v>
      </c>
      <c r="F6168" s="334">
        <v>0</v>
      </c>
      <c r="G6168" s="334">
        <v>0</v>
      </c>
      <c r="H6168" s="334">
        <v>0</v>
      </c>
      <c r="I6168" s="334">
        <v>0</v>
      </c>
      <c r="J6168" s="334">
        <v>0</v>
      </c>
      <c r="K6168" s="334">
        <v>0</v>
      </c>
      <c r="L6168" s="334">
        <v>0</v>
      </c>
      <c r="M6168" s="334">
        <v>0</v>
      </c>
      <c r="N6168" s="334">
        <v>0</v>
      </c>
      <c r="O6168" s="334">
        <v>0</v>
      </c>
      <c r="P6168" s="334">
        <v>0</v>
      </c>
      <c r="Q6168" s="334">
        <v>0</v>
      </c>
      <c r="R6168" s="334">
        <v>0</v>
      </c>
      <c r="S6168" s="334">
        <v>0</v>
      </c>
      <c r="T6168" s="334">
        <v>0</v>
      </c>
      <c r="U6168" s="334">
        <v>0</v>
      </c>
      <c r="V6168" s="334">
        <v>0</v>
      </c>
      <c r="W6168" s="334">
        <v>0</v>
      </c>
      <c r="X6168" s="334">
        <v>0</v>
      </c>
      <c r="Y6168" s="334">
        <v>0</v>
      </c>
      <c r="Z6168" s="334">
        <v>0</v>
      </c>
      <c r="AA6168" s="334">
        <v>0</v>
      </c>
      <c r="AB6168" s="334">
        <v>0</v>
      </c>
      <c r="AD6168" s="334">
        <v>0</v>
      </c>
      <c r="AE6168" s="334">
        <f t="shared" si="967"/>
        <v>0</v>
      </c>
      <c r="AF6168" s="334">
        <f t="shared" si="968"/>
        <v>0</v>
      </c>
      <c r="AG6168" s="340">
        <f t="shared" si="969"/>
        <v>0</v>
      </c>
      <c r="AI6168" s="340">
        <f t="shared" si="971"/>
        <v>0</v>
      </c>
      <c r="AJ6168" s="340">
        <f t="shared" si="971"/>
        <v>0</v>
      </c>
      <c r="AK6168" s="340">
        <f t="shared" si="971"/>
        <v>0</v>
      </c>
      <c r="AL6168" s="340">
        <f t="shared" si="971"/>
        <v>0</v>
      </c>
      <c r="AM6168" s="340">
        <f t="shared" si="971"/>
        <v>0</v>
      </c>
    </row>
    <row r="6169" spans="1:39" x14ac:dyDescent="0.35">
      <c r="A6169" s="337">
        <v>28082</v>
      </c>
      <c r="B6169" s="338">
        <f t="shared" si="964"/>
        <v>1976</v>
      </c>
      <c r="C6169" s="338">
        <f t="shared" si="965"/>
        <v>11</v>
      </c>
      <c r="D6169" s="338">
        <f t="shared" si="966"/>
        <v>18</v>
      </c>
      <c r="E6169" s="334">
        <v>0</v>
      </c>
      <c r="F6169" s="334">
        <v>0</v>
      </c>
      <c r="G6169" s="334">
        <v>0</v>
      </c>
      <c r="H6169" s="334">
        <v>0</v>
      </c>
      <c r="I6169" s="334">
        <v>0</v>
      </c>
      <c r="J6169" s="334">
        <v>0</v>
      </c>
      <c r="K6169" s="334">
        <v>0</v>
      </c>
      <c r="L6169" s="334">
        <v>0</v>
      </c>
      <c r="M6169" s="334">
        <v>0</v>
      </c>
      <c r="N6169" s="334">
        <v>0</v>
      </c>
      <c r="O6169" s="334">
        <v>0</v>
      </c>
      <c r="P6169" s="334">
        <v>0</v>
      </c>
      <c r="Q6169" s="334">
        <v>0</v>
      </c>
      <c r="R6169" s="334">
        <v>0</v>
      </c>
      <c r="S6169" s="334">
        <v>0</v>
      </c>
      <c r="T6169" s="334">
        <v>0</v>
      </c>
      <c r="U6169" s="334">
        <v>0</v>
      </c>
      <c r="V6169" s="334">
        <v>0</v>
      </c>
      <c r="W6169" s="334">
        <v>0</v>
      </c>
      <c r="X6169" s="334">
        <v>0</v>
      </c>
      <c r="Y6169" s="334">
        <v>0</v>
      </c>
      <c r="Z6169" s="334">
        <v>0</v>
      </c>
      <c r="AA6169" s="334">
        <v>0</v>
      </c>
      <c r="AB6169" s="334">
        <v>0</v>
      </c>
      <c r="AD6169" s="334">
        <v>0</v>
      </c>
      <c r="AE6169" s="334">
        <f t="shared" si="967"/>
        <v>0</v>
      </c>
      <c r="AF6169" s="334">
        <f t="shared" si="968"/>
        <v>0</v>
      </c>
      <c r="AG6169" s="340">
        <f t="shared" si="969"/>
        <v>0</v>
      </c>
      <c r="AI6169" s="340">
        <f t="shared" si="971"/>
        <v>0</v>
      </c>
      <c r="AJ6169" s="340">
        <f t="shared" si="971"/>
        <v>0</v>
      </c>
      <c r="AK6169" s="340">
        <f t="shared" si="971"/>
        <v>0</v>
      </c>
      <c r="AL6169" s="340">
        <f t="shared" si="971"/>
        <v>0</v>
      </c>
      <c r="AM6169" s="340">
        <f t="shared" si="971"/>
        <v>0</v>
      </c>
    </row>
    <row r="6170" spans="1:39" x14ac:dyDescent="0.35">
      <c r="A6170" s="337">
        <v>28083</v>
      </c>
      <c r="B6170" s="338">
        <f t="shared" si="964"/>
        <v>1976</v>
      </c>
      <c r="C6170" s="338">
        <f t="shared" si="965"/>
        <v>11</v>
      </c>
      <c r="D6170" s="338">
        <f t="shared" si="966"/>
        <v>19</v>
      </c>
      <c r="E6170" s="334">
        <v>0</v>
      </c>
      <c r="F6170" s="334">
        <v>0</v>
      </c>
      <c r="G6170" s="334">
        <v>0</v>
      </c>
      <c r="H6170" s="334">
        <v>0</v>
      </c>
      <c r="I6170" s="334">
        <v>0</v>
      </c>
      <c r="J6170" s="334">
        <v>0</v>
      </c>
      <c r="K6170" s="334">
        <v>0</v>
      </c>
      <c r="L6170" s="334">
        <v>0</v>
      </c>
      <c r="M6170" s="334">
        <v>0</v>
      </c>
      <c r="N6170" s="334">
        <v>0</v>
      </c>
      <c r="O6170" s="334">
        <v>0</v>
      </c>
      <c r="P6170" s="334">
        <v>0</v>
      </c>
      <c r="Q6170" s="334">
        <v>0</v>
      </c>
      <c r="R6170" s="334">
        <v>0</v>
      </c>
      <c r="S6170" s="334">
        <v>0</v>
      </c>
      <c r="T6170" s="334">
        <v>0</v>
      </c>
      <c r="U6170" s="334">
        <v>0</v>
      </c>
      <c r="V6170" s="334">
        <v>0</v>
      </c>
      <c r="W6170" s="334">
        <v>0</v>
      </c>
      <c r="X6170" s="334">
        <v>0</v>
      </c>
      <c r="Y6170" s="334">
        <v>0</v>
      </c>
      <c r="Z6170" s="334">
        <v>0</v>
      </c>
      <c r="AA6170" s="334">
        <v>0</v>
      </c>
      <c r="AB6170" s="334">
        <v>0</v>
      </c>
      <c r="AD6170" s="334">
        <v>0</v>
      </c>
      <c r="AE6170" s="334">
        <f t="shared" si="967"/>
        <v>0</v>
      </c>
      <c r="AF6170" s="334">
        <f t="shared" si="968"/>
        <v>0</v>
      </c>
      <c r="AG6170" s="340">
        <f t="shared" si="969"/>
        <v>0</v>
      </c>
      <c r="AI6170" s="340">
        <f t="shared" si="971"/>
        <v>0</v>
      </c>
      <c r="AJ6170" s="340">
        <f t="shared" si="971"/>
        <v>0</v>
      </c>
      <c r="AK6170" s="340">
        <f t="shared" si="971"/>
        <v>0</v>
      </c>
      <c r="AL6170" s="340">
        <f t="shared" si="971"/>
        <v>0</v>
      </c>
      <c r="AM6170" s="340">
        <f t="shared" si="971"/>
        <v>0</v>
      </c>
    </row>
    <row r="6171" spans="1:39" x14ac:dyDescent="0.35">
      <c r="A6171" s="337">
        <v>28084</v>
      </c>
      <c r="B6171" s="338">
        <f t="shared" si="964"/>
        <v>1976</v>
      </c>
      <c r="C6171" s="338">
        <f t="shared" si="965"/>
        <v>11</v>
      </c>
      <c r="D6171" s="338">
        <f t="shared" si="966"/>
        <v>20</v>
      </c>
      <c r="E6171" s="334">
        <v>0</v>
      </c>
      <c r="F6171" s="334">
        <v>0</v>
      </c>
      <c r="G6171" s="334">
        <v>0</v>
      </c>
      <c r="H6171" s="334">
        <v>0</v>
      </c>
      <c r="I6171" s="334">
        <v>0</v>
      </c>
      <c r="J6171" s="334">
        <v>0</v>
      </c>
      <c r="K6171" s="334">
        <v>0</v>
      </c>
      <c r="L6171" s="334">
        <v>0</v>
      </c>
      <c r="M6171" s="334">
        <v>0</v>
      </c>
      <c r="N6171" s="334">
        <v>0</v>
      </c>
      <c r="O6171" s="334">
        <v>0</v>
      </c>
      <c r="P6171" s="334">
        <v>0</v>
      </c>
      <c r="Q6171" s="334">
        <v>0</v>
      </c>
      <c r="R6171" s="334">
        <v>0</v>
      </c>
      <c r="S6171" s="334">
        <v>0</v>
      </c>
      <c r="T6171" s="334">
        <v>0</v>
      </c>
      <c r="U6171" s="334">
        <v>0</v>
      </c>
      <c r="V6171" s="334">
        <v>0</v>
      </c>
      <c r="W6171" s="334">
        <v>0</v>
      </c>
      <c r="X6171" s="334">
        <v>0</v>
      </c>
      <c r="Y6171" s="334">
        <v>0</v>
      </c>
      <c r="Z6171" s="334">
        <v>0</v>
      </c>
      <c r="AA6171" s="334">
        <v>0</v>
      </c>
      <c r="AB6171" s="334">
        <v>0</v>
      </c>
      <c r="AD6171" s="334">
        <v>0</v>
      </c>
      <c r="AE6171" s="334">
        <f t="shared" si="967"/>
        <v>0</v>
      </c>
      <c r="AF6171" s="334">
        <f t="shared" si="968"/>
        <v>0</v>
      </c>
      <c r="AG6171" s="340">
        <f t="shared" si="969"/>
        <v>0</v>
      </c>
      <c r="AI6171" s="340">
        <f t="shared" si="971"/>
        <v>0</v>
      </c>
      <c r="AJ6171" s="340">
        <f t="shared" si="971"/>
        <v>0</v>
      </c>
      <c r="AK6171" s="340">
        <f t="shared" si="971"/>
        <v>0</v>
      </c>
      <c r="AL6171" s="340">
        <f t="shared" si="971"/>
        <v>0</v>
      </c>
      <c r="AM6171" s="340">
        <f t="shared" si="971"/>
        <v>0</v>
      </c>
    </row>
    <row r="6172" spans="1:39" x14ac:dyDescent="0.35">
      <c r="A6172" s="337">
        <v>28085</v>
      </c>
      <c r="B6172" s="338">
        <f t="shared" si="964"/>
        <v>1976</v>
      </c>
      <c r="C6172" s="338">
        <f t="shared" si="965"/>
        <v>11</v>
      </c>
      <c r="D6172" s="338">
        <f t="shared" si="966"/>
        <v>21</v>
      </c>
      <c r="E6172" s="334">
        <v>0</v>
      </c>
      <c r="F6172" s="334">
        <v>0</v>
      </c>
      <c r="G6172" s="334">
        <v>0</v>
      </c>
      <c r="H6172" s="334">
        <v>0</v>
      </c>
      <c r="I6172" s="334">
        <v>0</v>
      </c>
      <c r="J6172" s="334">
        <v>0</v>
      </c>
      <c r="K6172" s="334">
        <v>0</v>
      </c>
      <c r="L6172" s="334">
        <v>0</v>
      </c>
      <c r="M6172" s="334">
        <v>0</v>
      </c>
      <c r="N6172" s="334">
        <v>0</v>
      </c>
      <c r="O6172" s="334">
        <v>0</v>
      </c>
      <c r="P6172" s="334">
        <v>0</v>
      </c>
      <c r="Q6172" s="334">
        <v>0</v>
      </c>
      <c r="R6172" s="334">
        <v>0</v>
      </c>
      <c r="S6172" s="334">
        <v>0</v>
      </c>
      <c r="T6172" s="334">
        <v>0</v>
      </c>
      <c r="U6172" s="334">
        <v>0</v>
      </c>
      <c r="V6172" s="334">
        <v>0</v>
      </c>
      <c r="W6172" s="334">
        <v>0</v>
      </c>
      <c r="X6172" s="334">
        <v>0</v>
      </c>
      <c r="Y6172" s="334">
        <v>0</v>
      </c>
      <c r="Z6172" s="334">
        <v>0</v>
      </c>
      <c r="AA6172" s="334">
        <v>0</v>
      </c>
      <c r="AB6172" s="334">
        <v>0</v>
      </c>
      <c r="AD6172" s="334">
        <v>0</v>
      </c>
      <c r="AE6172" s="334">
        <f t="shared" si="967"/>
        <v>0</v>
      </c>
      <c r="AF6172" s="334">
        <f t="shared" si="968"/>
        <v>0</v>
      </c>
      <c r="AG6172" s="340">
        <f t="shared" si="969"/>
        <v>0</v>
      </c>
      <c r="AI6172" s="340">
        <f t="shared" si="971"/>
        <v>0</v>
      </c>
      <c r="AJ6172" s="340">
        <f t="shared" si="971"/>
        <v>0</v>
      </c>
      <c r="AK6172" s="340">
        <f t="shared" si="971"/>
        <v>0</v>
      </c>
      <c r="AL6172" s="340">
        <f t="shared" si="971"/>
        <v>0</v>
      </c>
      <c r="AM6172" s="340">
        <f t="shared" si="971"/>
        <v>0</v>
      </c>
    </row>
    <row r="6173" spans="1:39" x14ac:dyDescent="0.35">
      <c r="A6173" s="337">
        <v>28086</v>
      </c>
      <c r="B6173" s="338">
        <f t="shared" si="964"/>
        <v>1976</v>
      </c>
      <c r="C6173" s="338">
        <f t="shared" si="965"/>
        <v>11</v>
      </c>
      <c r="D6173" s="338">
        <f t="shared" si="966"/>
        <v>22</v>
      </c>
      <c r="E6173" s="334">
        <v>0</v>
      </c>
      <c r="F6173" s="334">
        <v>0</v>
      </c>
      <c r="G6173" s="334">
        <v>0</v>
      </c>
      <c r="H6173" s="334">
        <v>0</v>
      </c>
      <c r="I6173" s="334">
        <v>0</v>
      </c>
      <c r="J6173" s="334">
        <v>0</v>
      </c>
      <c r="K6173" s="334">
        <v>0</v>
      </c>
      <c r="L6173" s="334">
        <v>0</v>
      </c>
      <c r="M6173" s="334">
        <v>0</v>
      </c>
      <c r="N6173" s="334">
        <v>0</v>
      </c>
      <c r="O6173" s="334">
        <v>0</v>
      </c>
      <c r="P6173" s="334">
        <v>0</v>
      </c>
      <c r="Q6173" s="334">
        <v>0</v>
      </c>
      <c r="R6173" s="334">
        <v>0</v>
      </c>
      <c r="S6173" s="334">
        <v>0</v>
      </c>
      <c r="T6173" s="334">
        <v>0</v>
      </c>
      <c r="U6173" s="334">
        <v>0</v>
      </c>
      <c r="V6173" s="334">
        <v>0</v>
      </c>
      <c r="W6173" s="334">
        <v>0</v>
      </c>
      <c r="X6173" s="334">
        <v>0</v>
      </c>
      <c r="Y6173" s="334">
        <v>0</v>
      </c>
      <c r="Z6173" s="334">
        <v>0</v>
      </c>
      <c r="AA6173" s="334">
        <v>0</v>
      </c>
      <c r="AB6173" s="334">
        <v>0</v>
      </c>
      <c r="AD6173" s="334">
        <v>0</v>
      </c>
      <c r="AE6173" s="334">
        <f t="shared" si="967"/>
        <v>0</v>
      </c>
      <c r="AF6173" s="334">
        <f t="shared" si="968"/>
        <v>0</v>
      </c>
      <c r="AG6173" s="340">
        <f t="shared" si="969"/>
        <v>0</v>
      </c>
      <c r="AI6173" s="340">
        <f t="shared" si="971"/>
        <v>0</v>
      </c>
      <c r="AJ6173" s="340">
        <f t="shared" si="971"/>
        <v>0</v>
      </c>
      <c r="AK6173" s="340">
        <f t="shared" si="971"/>
        <v>0</v>
      </c>
      <c r="AL6173" s="340">
        <f t="shared" si="971"/>
        <v>0</v>
      </c>
      <c r="AM6173" s="340">
        <f t="shared" si="971"/>
        <v>0</v>
      </c>
    </row>
    <row r="6174" spans="1:39" x14ac:dyDescent="0.35">
      <c r="A6174" s="337">
        <v>28087</v>
      </c>
      <c r="B6174" s="338">
        <f t="shared" si="964"/>
        <v>1976</v>
      </c>
      <c r="C6174" s="338">
        <f t="shared" si="965"/>
        <v>11</v>
      </c>
      <c r="D6174" s="338">
        <f t="shared" si="966"/>
        <v>23</v>
      </c>
      <c r="E6174" s="334">
        <v>0</v>
      </c>
      <c r="F6174" s="334">
        <v>0</v>
      </c>
      <c r="G6174" s="334">
        <v>0</v>
      </c>
      <c r="H6174" s="334">
        <v>0</v>
      </c>
      <c r="I6174" s="334">
        <v>0</v>
      </c>
      <c r="J6174" s="334">
        <v>0</v>
      </c>
      <c r="K6174" s="334">
        <v>0</v>
      </c>
      <c r="L6174" s="334">
        <v>0</v>
      </c>
      <c r="M6174" s="334">
        <v>0</v>
      </c>
      <c r="N6174" s="334">
        <v>0</v>
      </c>
      <c r="O6174" s="334">
        <v>0</v>
      </c>
      <c r="P6174" s="334">
        <v>0</v>
      </c>
      <c r="Q6174" s="334">
        <v>0</v>
      </c>
      <c r="R6174" s="334">
        <v>0</v>
      </c>
      <c r="S6174" s="334">
        <v>0</v>
      </c>
      <c r="T6174" s="334">
        <v>0</v>
      </c>
      <c r="U6174" s="334">
        <v>0</v>
      </c>
      <c r="V6174" s="334">
        <v>0</v>
      </c>
      <c r="W6174" s="334">
        <v>0</v>
      </c>
      <c r="X6174" s="334">
        <v>0</v>
      </c>
      <c r="Y6174" s="334">
        <v>0</v>
      </c>
      <c r="Z6174" s="334">
        <v>0</v>
      </c>
      <c r="AA6174" s="334">
        <v>0</v>
      </c>
      <c r="AB6174" s="334">
        <v>0</v>
      </c>
      <c r="AD6174" s="334">
        <v>0</v>
      </c>
      <c r="AE6174" s="334">
        <f t="shared" si="967"/>
        <v>0</v>
      </c>
      <c r="AF6174" s="334">
        <f t="shared" si="968"/>
        <v>0</v>
      </c>
      <c r="AG6174" s="340">
        <f t="shared" si="969"/>
        <v>0</v>
      </c>
      <c r="AI6174" s="340">
        <f t="shared" si="971"/>
        <v>0</v>
      </c>
      <c r="AJ6174" s="340">
        <f t="shared" si="971"/>
        <v>0</v>
      </c>
      <c r="AK6174" s="340">
        <f t="shared" si="971"/>
        <v>0</v>
      </c>
      <c r="AL6174" s="340">
        <f t="shared" si="971"/>
        <v>0</v>
      </c>
      <c r="AM6174" s="340">
        <f t="shared" si="971"/>
        <v>0</v>
      </c>
    </row>
    <row r="6175" spans="1:39" x14ac:dyDescent="0.35">
      <c r="A6175" s="337">
        <v>28088</v>
      </c>
      <c r="B6175" s="338">
        <f t="shared" si="964"/>
        <v>1976</v>
      </c>
      <c r="C6175" s="338">
        <f t="shared" si="965"/>
        <v>11</v>
      </c>
      <c r="D6175" s="338">
        <f t="shared" si="966"/>
        <v>24</v>
      </c>
      <c r="E6175" s="334">
        <v>0</v>
      </c>
      <c r="F6175" s="334">
        <v>0</v>
      </c>
      <c r="G6175" s="334">
        <v>0</v>
      </c>
      <c r="H6175" s="334">
        <v>0</v>
      </c>
      <c r="I6175" s="334">
        <v>0</v>
      </c>
      <c r="J6175" s="334">
        <v>0</v>
      </c>
      <c r="K6175" s="334">
        <v>0</v>
      </c>
      <c r="L6175" s="334">
        <v>0</v>
      </c>
      <c r="M6175" s="334">
        <v>0</v>
      </c>
      <c r="N6175" s="334">
        <v>0</v>
      </c>
      <c r="O6175" s="334">
        <v>0</v>
      </c>
      <c r="P6175" s="334">
        <v>0</v>
      </c>
      <c r="Q6175" s="334">
        <v>0</v>
      </c>
      <c r="R6175" s="334">
        <v>0</v>
      </c>
      <c r="S6175" s="334">
        <v>0.6</v>
      </c>
      <c r="T6175" s="334">
        <v>0.6</v>
      </c>
      <c r="U6175" s="334">
        <v>0.6</v>
      </c>
      <c r="V6175" s="334">
        <v>0.6</v>
      </c>
      <c r="W6175" s="334">
        <v>0.7</v>
      </c>
      <c r="X6175" s="334">
        <v>0.6</v>
      </c>
      <c r="Y6175" s="334">
        <v>0.6</v>
      </c>
      <c r="Z6175" s="334">
        <v>0.6</v>
      </c>
      <c r="AA6175" s="334">
        <v>0.6</v>
      </c>
      <c r="AB6175" s="334">
        <v>0.6</v>
      </c>
      <c r="AD6175" s="334">
        <v>6.1</v>
      </c>
      <c r="AE6175" s="334">
        <f t="shared" si="967"/>
        <v>6.1</v>
      </c>
      <c r="AF6175" s="334">
        <f t="shared" si="968"/>
        <v>6.0999999999999988</v>
      </c>
      <c r="AG6175" s="340">
        <f t="shared" si="969"/>
        <v>8.8817841970012523E-16</v>
      </c>
      <c r="AI6175" s="340">
        <f t="shared" si="971"/>
        <v>0</v>
      </c>
      <c r="AJ6175" s="340">
        <f t="shared" si="971"/>
        <v>0</v>
      </c>
      <c r="AK6175" s="340">
        <f t="shared" si="971"/>
        <v>0</v>
      </c>
      <c r="AL6175" s="340">
        <f t="shared" si="971"/>
        <v>0</v>
      </c>
      <c r="AM6175" s="340">
        <f t="shared" si="971"/>
        <v>0</v>
      </c>
    </row>
    <row r="6176" spans="1:39" x14ac:dyDescent="0.35">
      <c r="A6176" s="337">
        <v>28089</v>
      </c>
      <c r="B6176" s="338">
        <f t="shared" si="964"/>
        <v>1976</v>
      </c>
      <c r="C6176" s="338">
        <f t="shared" si="965"/>
        <v>11</v>
      </c>
      <c r="D6176" s="338">
        <f t="shared" si="966"/>
        <v>25</v>
      </c>
      <c r="E6176" s="334">
        <v>0.2</v>
      </c>
      <c r="F6176" s="334">
        <v>0</v>
      </c>
      <c r="G6176" s="334">
        <v>0.1</v>
      </c>
      <c r="H6176" s="334">
        <v>0</v>
      </c>
      <c r="I6176" s="334">
        <v>0</v>
      </c>
      <c r="J6176" s="334">
        <v>0</v>
      </c>
      <c r="K6176" s="334">
        <v>0.2</v>
      </c>
      <c r="L6176" s="334">
        <v>0.2</v>
      </c>
      <c r="M6176" s="334">
        <v>0</v>
      </c>
      <c r="N6176" s="334">
        <v>0</v>
      </c>
      <c r="O6176" s="334">
        <v>0</v>
      </c>
      <c r="P6176" s="334">
        <v>0</v>
      </c>
      <c r="Q6176" s="334">
        <v>0</v>
      </c>
      <c r="R6176" s="334">
        <v>0</v>
      </c>
      <c r="S6176" s="334">
        <v>0</v>
      </c>
      <c r="T6176" s="334">
        <v>0</v>
      </c>
      <c r="U6176" s="334">
        <v>0</v>
      </c>
      <c r="V6176" s="334">
        <v>0</v>
      </c>
      <c r="W6176" s="334">
        <v>0</v>
      </c>
      <c r="X6176" s="334">
        <v>0.1</v>
      </c>
      <c r="Y6176" s="334">
        <v>0.2</v>
      </c>
      <c r="Z6176" s="334">
        <v>0.2</v>
      </c>
      <c r="AA6176" s="334">
        <v>0.1</v>
      </c>
      <c r="AB6176" s="334">
        <v>0.2</v>
      </c>
      <c r="AD6176" s="334">
        <v>1.5</v>
      </c>
      <c r="AE6176" s="334">
        <f t="shared" si="967"/>
        <v>1.5</v>
      </c>
      <c r="AF6176" s="334">
        <f t="shared" si="968"/>
        <v>1.5</v>
      </c>
      <c r="AG6176" s="340">
        <f t="shared" si="969"/>
        <v>0</v>
      </c>
      <c r="AI6176" s="340">
        <f t="shared" si="971"/>
        <v>0</v>
      </c>
      <c r="AJ6176" s="340">
        <f t="shared" si="971"/>
        <v>0</v>
      </c>
      <c r="AK6176" s="340">
        <f t="shared" si="971"/>
        <v>0</v>
      </c>
      <c r="AL6176" s="340">
        <f t="shared" si="971"/>
        <v>0</v>
      </c>
      <c r="AM6176" s="340">
        <f t="shared" si="971"/>
        <v>0</v>
      </c>
    </row>
    <row r="6177" spans="1:39" x14ac:dyDescent="0.35">
      <c r="A6177" s="337">
        <v>28090</v>
      </c>
      <c r="B6177" s="338">
        <f t="shared" si="964"/>
        <v>1976</v>
      </c>
      <c r="C6177" s="338">
        <f t="shared" si="965"/>
        <v>11</v>
      </c>
      <c r="D6177" s="338">
        <f t="shared" si="966"/>
        <v>26</v>
      </c>
      <c r="E6177" s="334">
        <v>0</v>
      </c>
      <c r="F6177" s="334">
        <v>0</v>
      </c>
      <c r="G6177" s="334">
        <v>0</v>
      </c>
      <c r="H6177" s="334">
        <v>0</v>
      </c>
      <c r="I6177" s="334">
        <v>0</v>
      </c>
      <c r="J6177" s="334">
        <v>0</v>
      </c>
      <c r="K6177" s="334">
        <v>0</v>
      </c>
      <c r="L6177" s="334">
        <v>0</v>
      </c>
      <c r="M6177" s="334">
        <v>0</v>
      </c>
      <c r="N6177" s="334">
        <v>0</v>
      </c>
      <c r="O6177" s="334">
        <v>0</v>
      </c>
      <c r="P6177" s="334">
        <v>0</v>
      </c>
      <c r="Q6177" s="334">
        <v>0</v>
      </c>
      <c r="R6177" s="334">
        <v>0</v>
      </c>
      <c r="S6177" s="334">
        <v>0</v>
      </c>
      <c r="T6177" s="334">
        <v>0</v>
      </c>
      <c r="U6177" s="334">
        <v>0</v>
      </c>
      <c r="V6177" s="334">
        <v>0</v>
      </c>
      <c r="W6177" s="334">
        <v>0</v>
      </c>
      <c r="X6177" s="334">
        <v>0</v>
      </c>
      <c r="Y6177" s="334">
        <v>0</v>
      </c>
      <c r="Z6177" s="334">
        <v>0</v>
      </c>
      <c r="AA6177" s="334">
        <v>0</v>
      </c>
      <c r="AB6177" s="334">
        <v>0</v>
      </c>
      <c r="AD6177" s="334">
        <v>0</v>
      </c>
      <c r="AE6177" s="334">
        <f t="shared" si="967"/>
        <v>0</v>
      </c>
      <c r="AF6177" s="334">
        <f t="shared" si="968"/>
        <v>0</v>
      </c>
      <c r="AG6177" s="340">
        <f t="shared" si="969"/>
        <v>0</v>
      </c>
      <c r="AI6177" s="340">
        <f t="shared" si="971"/>
        <v>0</v>
      </c>
      <c r="AJ6177" s="340">
        <f t="shared" si="971"/>
        <v>0</v>
      </c>
      <c r="AK6177" s="340">
        <f t="shared" si="971"/>
        <v>0</v>
      </c>
      <c r="AL6177" s="340">
        <f t="shared" si="971"/>
        <v>0</v>
      </c>
      <c r="AM6177" s="340">
        <f t="shared" si="971"/>
        <v>0</v>
      </c>
    </row>
    <row r="6178" spans="1:39" x14ac:dyDescent="0.35">
      <c r="A6178" s="337">
        <v>28091</v>
      </c>
      <c r="B6178" s="338">
        <f t="shared" si="964"/>
        <v>1976</v>
      </c>
      <c r="C6178" s="338">
        <f t="shared" si="965"/>
        <v>11</v>
      </c>
      <c r="D6178" s="338">
        <f t="shared" si="966"/>
        <v>27</v>
      </c>
      <c r="E6178" s="334">
        <v>0.3</v>
      </c>
      <c r="F6178" s="334">
        <v>0.3</v>
      </c>
      <c r="G6178" s="334">
        <v>0.3</v>
      </c>
      <c r="H6178" s="334">
        <v>0.3</v>
      </c>
      <c r="I6178" s="334">
        <v>0</v>
      </c>
      <c r="J6178" s="334">
        <v>0</v>
      </c>
      <c r="K6178" s="334">
        <v>0</v>
      </c>
      <c r="L6178" s="334">
        <v>0</v>
      </c>
      <c r="M6178" s="334">
        <v>0</v>
      </c>
      <c r="N6178" s="334">
        <v>0</v>
      </c>
      <c r="O6178" s="334">
        <v>0</v>
      </c>
      <c r="P6178" s="334">
        <v>0</v>
      </c>
      <c r="Q6178" s="334">
        <v>0</v>
      </c>
      <c r="R6178" s="334">
        <v>0</v>
      </c>
      <c r="S6178" s="334">
        <v>0.3</v>
      </c>
      <c r="T6178" s="334">
        <v>0.3</v>
      </c>
      <c r="U6178" s="334">
        <v>0.3</v>
      </c>
      <c r="V6178" s="334">
        <v>0.2</v>
      </c>
      <c r="W6178" s="334">
        <v>0.3</v>
      </c>
      <c r="X6178" s="334">
        <v>0.3</v>
      </c>
      <c r="Y6178" s="334">
        <v>0.3</v>
      </c>
      <c r="Z6178" s="334">
        <v>0.3</v>
      </c>
      <c r="AA6178" s="334">
        <v>0.3</v>
      </c>
      <c r="AB6178" s="334">
        <v>0.3</v>
      </c>
      <c r="AD6178" s="334">
        <v>4.0999999999999996</v>
      </c>
      <c r="AE6178" s="334">
        <f t="shared" si="967"/>
        <v>4.0999999999999996</v>
      </c>
      <c r="AF6178" s="334">
        <f t="shared" si="968"/>
        <v>4.0999999999999996</v>
      </c>
      <c r="AG6178" s="340">
        <f t="shared" si="969"/>
        <v>0</v>
      </c>
      <c r="AI6178" s="340">
        <f t="shared" si="971"/>
        <v>0</v>
      </c>
      <c r="AJ6178" s="340">
        <f t="shared" si="971"/>
        <v>0</v>
      </c>
      <c r="AK6178" s="340">
        <f t="shared" si="971"/>
        <v>0</v>
      </c>
      <c r="AL6178" s="340">
        <f t="shared" si="971"/>
        <v>0</v>
      </c>
      <c r="AM6178" s="340">
        <f t="shared" si="971"/>
        <v>0</v>
      </c>
    </row>
    <row r="6179" spans="1:39" x14ac:dyDescent="0.35">
      <c r="A6179" s="337">
        <v>28092</v>
      </c>
      <c r="B6179" s="338">
        <f t="shared" si="964"/>
        <v>1976</v>
      </c>
      <c r="C6179" s="338">
        <f t="shared" si="965"/>
        <v>11</v>
      </c>
      <c r="D6179" s="338">
        <f t="shared" si="966"/>
        <v>28</v>
      </c>
      <c r="E6179" s="334">
        <v>0.4</v>
      </c>
      <c r="F6179" s="334">
        <v>0.4</v>
      </c>
      <c r="G6179" s="334">
        <v>0.4</v>
      </c>
      <c r="H6179" s="334">
        <v>0.4</v>
      </c>
      <c r="I6179" s="334">
        <v>0.4</v>
      </c>
      <c r="J6179" s="334">
        <v>0.4</v>
      </c>
      <c r="K6179" s="334">
        <v>0.4</v>
      </c>
      <c r="L6179" s="334">
        <v>0.4</v>
      </c>
      <c r="M6179" s="334">
        <v>0.4</v>
      </c>
      <c r="N6179" s="334">
        <v>0.4</v>
      </c>
      <c r="O6179" s="334">
        <v>0.4</v>
      </c>
      <c r="P6179" s="334">
        <v>0.3</v>
      </c>
      <c r="Q6179" s="334">
        <v>0.4</v>
      </c>
      <c r="R6179" s="334">
        <v>0.4</v>
      </c>
      <c r="S6179" s="334">
        <v>0.4</v>
      </c>
      <c r="T6179" s="334">
        <v>0.4</v>
      </c>
      <c r="U6179" s="334">
        <v>0.4</v>
      </c>
      <c r="V6179" s="334">
        <v>0.4</v>
      </c>
      <c r="W6179" s="334">
        <v>0</v>
      </c>
      <c r="X6179" s="334">
        <v>0.4</v>
      </c>
      <c r="Y6179" s="334">
        <v>0.4</v>
      </c>
      <c r="Z6179" s="334">
        <v>0.4</v>
      </c>
      <c r="AA6179" s="334">
        <v>0.4</v>
      </c>
      <c r="AB6179" s="334">
        <v>0.4</v>
      </c>
      <c r="AD6179" s="334">
        <v>9.1</v>
      </c>
      <c r="AE6179" s="334">
        <f t="shared" si="967"/>
        <v>9.1</v>
      </c>
      <c r="AF6179" s="334">
        <f t="shared" si="968"/>
        <v>9.1000000000000032</v>
      </c>
      <c r="AG6179" s="340">
        <f t="shared" si="969"/>
        <v>3.5527136788005009E-15</v>
      </c>
      <c r="AI6179" s="340">
        <f t="shared" si="971"/>
        <v>0</v>
      </c>
      <c r="AJ6179" s="340">
        <f t="shared" si="971"/>
        <v>0</v>
      </c>
      <c r="AK6179" s="340">
        <f t="shared" si="971"/>
        <v>0</v>
      </c>
      <c r="AL6179" s="340">
        <f t="shared" si="971"/>
        <v>0</v>
      </c>
      <c r="AM6179" s="340">
        <f t="shared" si="971"/>
        <v>0</v>
      </c>
    </row>
    <row r="6180" spans="1:39" x14ac:dyDescent="0.35">
      <c r="A6180" s="337">
        <v>28093</v>
      </c>
      <c r="B6180" s="338">
        <f t="shared" si="964"/>
        <v>1976</v>
      </c>
      <c r="C6180" s="338">
        <f t="shared" si="965"/>
        <v>11</v>
      </c>
      <c r="D6180" s="338">
        <f t="shared" si="966"/>
        <v>29</v>
      </c>
      <c r="E6180" s="334">
        <v>0</v>
      </c>
      <c r="F6180" s="334">
        <v>0</v>
      </c>
      <c r="G6180" s="334">
        <v>0</v>
      </c>
      <c r="H6180" s="334">
        <v>0</v>
      </c>
      <c r="I6180" s="334">
        <v>0</v>
      </c>
      <c r="J6180" s="334">
        <v>0</v>
      </c>
      <c r="K6180" s="334">
        <v>0</v>
      </c>
      <c r="L6180" s="334">
        <v>0</v>
      </c>
      <c r="M6180" s="334">
        <v>0</v>
      </c>
      <c r="N6180" s="334">
        <v>0</v>
      </c>
      <c r="O6180" s="334">
        <v>0</v>
      </c>
      <c r="P6180" s="334">
        <v>0</v>
      </c>
      <c r="Q6180" s="334">
        <v>0</v>
      </c>
      <c r="R6180" s="334">
        <v>0</v>
      </c>
      <c r="S6180" s="334">
        <v>0</v>
      </c>
      <c r="T6180" s="334">
        <v>0</v>
      </c>
      <c r="U6180" s="334">
        <v>0</v>
      </c>
      <c r="V6180" s="334">
        <v>0</v>
      </c>
      <c r="W6180" s="334">
        <v>0</v>
      </c>
      <c r="X6180" s="334">
        <v>0</v>
      </c>
      <c r="Y6180" s="334">
        <v>0</v>
      </c>
      <c r="Z6180" s="334">
        <v>0</v>
      </c>
      <c r="AA6180" s="334">
        <v>0</v>
      </c>
      <c r="AB6180" s="334">
        <v>0</v>
      </c>
      <c r="AD6180" s="334">
        <v>0</v>
      </c>
      <c r="AE6180" s="334">
        <f t="shared" si="967"/>
        <v>0</v>
      </c>
      <c r="AF6180" s="334">
        <f t="shared" si="968"/>
        <v>0</v>
      </c>
      <c r="AG6180" s="340">
        <f t="shared" si="969"/>
        <v>0</v>
      </c>
      <c r="AI6180" s="340">
        <f t="shared" ref="AI6180:AM6195" si="972">IF($C6180=AI$1,$AF6180,0)</f>
        <v>0</v>
      </c>
      <c r="AJ6180" s="340">
        <f t="shared" si="972"/>
        <v>0</v>
      </c>
      <c r="AK6180" s="340">
        <f t="shared" si="972"/>
        <v>0</v>
      </c>
      <c r="AL6180" s="340">
        <f t="shared" si="972"/>
        <v>0</v>
      </c>
      <c r="AM6180" s="340">
        <f t="shared" si="972"/>
        <v>0</v>
      </c>
    </row>
    <row r="6181" spans="1:39" x14ac:dyDescent="0.35">
      <c r="A6181" s="337">
        <v>28094</v>
      </c>
      <c r="B6181" s="338">
        <f t="shared" si="964"/>
        <v>1976</v>
      </c>
      <c r="C6181" s="338">
        <f t="shared" si="965"/>
        <v>11</v>
      </c>
      <c r="D6181" s="338">
        <f t="shared" si="966"/>
        <v>30</v>
      </c>
      <c r="E6181" s="334">
        <v>0</v>
      </c>
      <c r="F6181" s="334">
        <v>0</v>
      </c>
      <c r="G6181" s="334">
        <v>0</v>
      </c>
      <c r="H6181" s="334">
        <v>0</v>
      </c>
      <c r="I6181" s="334">
        <v>0</v>
      </c>
      <c r="J6181" s="334">
        <v>0</v>
      </c>
      <c r="K6181" s="334">
        <v>0</v>
      </c>
      <c r="L6181" s="334">
        <v>0</v>
      </c>
      <c r="M6181" s="334">
        <v>0</v>
      </c>
      <c r="N6181" s="334">
        <v>0</v>
      </c>
      <c r="O6181" s="334">
        <v>0</v>
      </c>
      <c r="P6181" s="334">
        <v>0</v>
      </c>
      <c r="Q6181" s="334">
        <v>0</v>
      </c>
      <c r="R6181" s="334">
        <v>0</v>
      </c>
      <c r="S6181" s="334">
        <v>0</v>
      </c>
      <c r="T6181" s="334">
        <v>0</v>
      </c>
      <c r="U6181" s="334">
        <v>0</v>
      </c>
      <c r="V6181" s="334">
        <v>0</v>
      </c>
      <c r="W6181" s="334">
        <v>0</v>
      </c>
      <c r="X6181" s="334">
        <v>0</v>
      </c>
      <c r="Y6181" s="334">
        <v>0</v>
      </c>
      <c r="Z6181" s="334">
        <v>0</v>
      </c>
      <c r="AA6181" s="334">
        <v>0</v>
      </c>
      <c r="AB6181" s="334">
        <v>0</v>
      </c>
      <c r="AD6181" s="334">
        <v>0</v>
      </c>
      <c r="AE6181" s="334">
        <f t="shared" si="967"/>
        <v>0</v>
      </c>
      <c r="AF6181" s="334">
        <f t="shared" si="968"/>
        <v>0</v>
      </c>
      <c r="AG6181" s="340">
        <f t="shared" si="969"/>
        <v>0</v>
      </c>
      <c r="AI6181" s="340">
        <f t="shared" si="972"/>
        <v>0</v>
      </c>
      <c r="AJ6181" s="340">
        <f t="shared" si="972"/>
        <v>0</v>
      </c>
      <c r="AK6181" s="340">
        <f t="shared" si="972"/>
        <v>0</v>
      </c>
      <c r="AL6181" s="340">
        <f t="shared" si="972"/>
        <v>0</v>
      </c>
      <c r="AM6181" s="340">
        <f t="shared" si="972"/>
        <v>0</v>
      </c>
    </row>
    <row r="6182" spans="1:39" x14ac:dyDescent="0.35">
      <c r="A6182" s="337">
        <v>28095</v>
      </c>
      <c r="B6182" s="338">
        <f t="shared" si="964"/>
        <v>1976</v>
      </c>
      <c r="C6182" s="338">
        <f t="shared" si="965"/>
        <v>12</v>
      </c>
      <c r="D6182" s="338">
        <f t="shared" si="966"/>
        <v>1</v>
      </c>
      <c r="E6182" s="334">
        <v>0</v>
      </c>
      <c r="F6182" s="334">
        <v>0</v>
      </c>
      <c r="G6182" s="334">
        <v>0</v>
      </c>
      <c r="H6182" s="334">
        <v>0</v>
      </c>
      <c r="I6182" s="334">
        <v>0</v>
      </c>
      <c r="J6182" s="334">
        <v>0</v>
      </c>
      <c r="K6182" s="334">
        <v>0</v>
      </c>
      <c r="L6182" s="334">
        <v>0</v>
      </c>
      <c r="M6182" s="334">
        <v>0</v>
      </c>
      <c r="N6182" s="334">
        <v>0</v>
      </c>
      <c r="O6182" s="334">
        <v>0</v>
      </c>
      <c r="P6182" s="334">
        <v>0</v>
      </c>
      <c r="Q6182" s="334">
        <v>0</v>
      </c>
      <c r="R6182" s="334">
        <v>0</v>
      </c>
      <c r="S6182" s="334">
        <v>0</v>
      </c>
      <c r="T6182" s="334">
        <v>0</v>
      </c>
      <c r="U6182" s="334">
        <v>0</v>
      </c>
      <c r="V6182" s="334">
        <v>0</v>
      </c>
      <c r="W6182" s="334">
        <v>0</v>
      </c>
      <c r="X6182" s="334">
        <v>0</v>
      </c>
      <c r="Y6182" s="334">
        <v>0</v>
      </c>
      <c r="Z6182" s="334">
        <v>0</v>
      </c>
      <c r="AA6182" s="334">
        <v>0</v>
      </c>
      <c r="AB6182" s="334">
        <v>0</v>
      </c>
      <c r="AD6182" s="334">
        <v>0</v>
      </c>
      <c r="AE6182" s="334">
        <f t="shared" si="967"/>
        <v>0</v>
      </c>
      <c r="AF6182" s="334">
        <f t="shared" si="968"/>
        <v>0</v>
      </c>
      <c r="AG6182" s="340">
        <f t="shared" si="969"/>
        <v>0</v>
      </c>
      <c r="AI6182" s="340">
        <f t="shared" si="972"/>
        <v>0</v>
      </c>
      <c r="AJ6182" s="340">
        <f t="shared" si="972"/>
        <v>0</v>
      </c>
      <c r="AK6182" s="340">
        <f t="shared" si="972"/>
        <v>0</v>
      </c>
      <c r="AL6182" s="340">
        <f t="shared" si="972"/>
        <v>0</v>
      </c>
      <c r="AM6182" s="340">
        <f t="shared" si="972"/>
        <v>0</v>
      </c>
    </row>
    <row r="6183" spans="1:39" x14ac:dyDescent="0.35">
      <c r="A6183" s="337">
        <v>28096</v>
      </c>
      <c r="B6183" s="338">
        <f t="shared" si="964"/>
        <v>1976</v>
      </c>
      <c r="C6183" s="338">
        <f t="shared" si="965"/>
        <v>12</v>
      </c>
      <c r="D6183" s="338">
        <f t="shared" si="966"/>
        <v>2</v>
      </c>
      <c r="E6183" s="334">
        <v>0</v>
      </c>
      <c r="F6183" s="334">
        <v>0</v>
      </c>
      <c r="G6183" s="334">
        <v>0</v>
      </c>
      <c r="H6183" s="334">
        <v>0</v>
      </c>
      <c r="I6183" s="334">
        <v>0</v>
      </c>
      <c r="J6183" s="334">
        <v>0</v>
      </c>
      <c r="K6183" s="334">
        <v>0</v>
      </c>
      <c r="L6183" s="334">
        <v>0</v>
      </c>
      <c r="M6183" s="334">
        <v>0</v>
      </c>
      <c r="N6183" s="334">
        <v>0</v>
      </c>
      <c r="O6183" s="334">
        <v>0</v>
      </c>
      <c r="P6183" s="334">
        <v>0</v>
      </c>
      <c r="Q6183" s="334">
        <v>0</v>
      </c>
      <c r="R6183" s="334">
        <v>0</v>
      </c>
      <c r="S6183" s="334">
        <v>0</v>
      </c>
      <c r="T6183" s="334">
        <v>0</v>
      </c>
      <c r="U6183" s="334">
        <v>0</v>
      </c>
      <c r="V6183" s="334">
        <v>0</v>
      </c>
      <c r="W6183" s="334">
        <v>0</v>
      </c>
      <c r="X6183" s="334">
        <v>0</v>
      </c>
      <c r="Y6183" s="334">
        <v>0</v>
      </c>
      <c r="Z6183" s="334">
        <v>0</v>
      </c>
      <c r="AA6183" s="334">
        <v>0</v>
      </c>
      <c r="AB6183" s="334">
        <v>0</v>
      </c>
      <c r="AD6183" s="334">
        <v>0</v>
      </c>
      <c r="AE6183" s="334">
        <f t="shared" si="967"/>
        <v>0</v>
      </c>
      <c r="AF6183" s="334">
        <f t="shared" si="968"/>
        <v>0</v>
      </c>
      <c r="AG6183" s="340">
        <f t="shared" si="969"/>
        <v>0</v>
      </c>
      <c r="AI6183" s="340">
        <f t="shared" si="972"/>
        <v>0</v>
      </c>
      <c r="AJ6183" s="340">
        <f t="shared" si="972"/>
        <v>0</v>
      </c>
      <c r="AK6183" s="340">
        <f t="shared" si="972"/>
        <v>0</v>
      </c>
      <c r="AL6183" s="340">
        <f t="shared" si="972"/>
        <v>0</v>
      </c>
      <c r="AM6183" s="340">
        <f t="shared" si="972"/>
        <v>0</v>
      </c>
    </row>
    <row r="6184" spans="1:39" x14ac:dyDescent="0.35">
      <c r="A6184" s="337">
        <v>28097</v>
      </c>
      <c r="B6184" s="338">
        <f t="shared" si="964"/>
        <v>1976</v>
      </c>
      <c r="C6184" s="338">
        <f t="shared" si="965"/>
        <v>12</v>
      </c>
      <c r="D6184" s="338">
        <f t="shared" si="966"/>
        <v>3</v>
      </c>
      <c r="E6184" s="334">
        <v>0</v>
      </c>
      <c r="F6184" s="334">
        <v>0</v>
      </c>
      <c r="G6184" s="334">
        <v>0</v>
      </c>
      <c r="H6184" s="334">
        <v>0</v>
      </c>
      <c r="I6184" s="334">
        <v>0</v>
      </c>
      <c r="J6184" s="334">
        <v>0</v>
      </c>
      <c r="K6184" s="334">
        <v>0</v>
      </c>
      <c r="L6184" s="334">
        <v>0</v>
      </c>
      <c r="M6184" s="334">
        <v>0</v>
      </c>
      <c r="N6184" s="334">
        <v>0</v>
      </c>
      <c r="O6184" s="334">
        <v>0</v>
      </c>
      <c r="P6184" s="334">
        <v>0</v>
      </c>
      <c r="Q6184" s="334">
        <v>0</v>
      </c>
      <c r="R6184" s="334">
        <v>0</v>
      </c>
      <c r="S6184" s="334">
        <v>0</v>
      </c>
      <c r="T6184" s="334">
        <v>0</v>
      </c>
      <c r="U6184" s="334">
        <v>0</v>
      </c>
      <c r="V6184" s="334">
        <v>0</v>
      </c>
      <c r="W6184" s="334">
        <v>0</v>
      </c>
      <c r="X6184" s="334">
        <v>0</v>
      </c>
      <c r="Y6184" s="334">
        <v>0</v>
      </c>
      <c r="Z6184" s="334">
        <v>0</v>
      </c>
      <c r="AA6184" s="334">
        <v>0</v>
      </c>
      <c r="AB6184" s="334">
        <v>0</v>
      </c>
      <c r="AD6184" s="334">
        <v>0</v>
      </c>
      <c r="AE6184" s="334">
        <f t="shared" si="967"/>
        <v>0</v>
      </c>
      <c r="AF6184" s="334">
        <f t="shared" si="968"/>
        <v>0</v>
      </c>
      <c r="AG6184" s="340">
        <f t="shared" si="969"/>
        <v>0</v>
      </c>
      <c r="AI6184" s="340">
        <f t="shared" si="972"/>
        <v>0</v>
      </c>
      <c r="AJ6184" s="340">
        <f t="shared" si="972"/>
        <v>0</v>
      </c>
      <c r="AK6184" s="340">
        <f t="shared" si="972"/>
        <v>0</v>
      </c>
      <c r="AL6184" s="340">
        <f t="shared" si="972"/>
        <v>0</v>
      </c>
      <c r="AM6184" s="340">
        <f t="shared" si="972"/>
        <v>0</v>
      </c>
    </row>
    <row r="6185" spans="1:39" x14ac:dyDescent="0.35">
      <c r="A6185" s="337">
        <v>28098</v>
      </c>
      <c r="B6185" s="338">
        <f t="shared" si="964"/>
        <v>1976</v>
      </c>
      <c r="C6185" s="338">
        <f t="shared" si="965"/>
        <v>12</v>
      </c>
      <c r="D6185" s="338">
        <f t="shared" si="966"/>
        <v>4</v>
      </c>
      <c r="E6185" s="334">
        <v>0</v>
      </c>
      <c r="F6185" s="334">
        <v>0</v>
      </c>
      <c r="G6185" s="334">
        <v>0</v>
      </c>
      <c r="H6185" s="334">
        <v>0</v>
      </c>
      <c r="I6185" s="334">
        <v>0</v>
      </c>
      <c r="J6185" s="334">
        <v>0</v>
      </c>
      <c r="K6185" s="334">
        <v>0</v>
      </c>
      <c r="L6185" s="334">
        <v>0</v>
      </c>
      <c r="M6185" s="334">
        <v>0</v>
      </c>
      <c r="N6185" s="334">
        <v>0</v>
      </c>
      <c r="O6185" s="334">
        <v>0</v>
      </c>
      <c r="P6185" s="334">
        <v>0</v>
      </c>
      <c r="Q6185" s="334">
        <v>0</v>
      </c>
      <c r="R6185" s="334">
        <v>0</v>
      </c>
      <c r="S6185" s="334">
        <v>0</v>
      </c>
      <c r="T6185" s="334">
        <v>0</v>
      </c>
      <c r="U6185" s="334">
        <v>0</v>
      </c>
      <c r="V6185" s="334">
        <v>0</v>
      </c>
      <c r="W6185" s="334">
        <v>0</v>
      </c>
      <c r="X6185" s="334">
        <v>0</v>
      </c>
      <c r="Y6185" s="334">
        <v>0</v>
      </c>
      <c r="Z6185" s="334">
        <v>0</v>
      </c>
      <c r="AA6185" s="334">
        <v>0</v>
      </c>
      <c r="AB6185" s="334">
        <v>0</v>
      </c>
      <c r="AD6185" s="334">
        <v>0</v>
      </c>
      <c r="AE6185" s="334">
        <f t="shared" si="967"/>
        <v>0</v>
      </c>
      <c r="AF6185" s="334">
        <f t="shared" si="968"/>
        <v>0</v>
      </c>
      <c r="AG6185" s="340">
        <f t="shared" si="969"/>
        <v>0</v>
      </c>
      <c r="AI6185" s="340">
        <f t="shared" si="972"/>
        <v>0</v>
      </c>
      <c r="AJ6185" s="340">
        <f t="shared" si="972"/>
        <v>0</v>
      </c>
      <c r="AK6185" s="340">
        <f t="shared" si="972"/>
        <v>0</v>
      </c>
      <c r="AL6185" s="340">
        <f t="shared" si="972"/>
        <v>0</v>
      </c>
      <c r="AM6185" s="340">
        <f t="shared" si="972"/>
        <v>0</v>
      </c>
    </row>
    <row r="6186" spans="1:39" x14ac:dyDescent="0.35">
      <c r="A6186" s="337">
        <v>28099</v>
      </c>
      <c r="B6186" s="338">
        <f t="shared" si="964"/>
        <v>1976</v>
      </c>
      <c r="C6186" s="338">
        <f t="shared" si="965"/>
        <v>12</v>
      </c>
      <c r="D6186" s="338">
        <f t="shared" si="966"/>
        <v>5</v>
      </c>
      <c r="E6186" s="334">
        <v>0</v>
      </c>
      <c r="F6186" s="334">
        <v>0</v>
      </c>
      <c r="G6186" s="334">
        <v>0.1</v>
      </c>
      <c r="H6186" s="334">
        <v>0</v>
      </c>
      <c r="I6186" s="334">
        <v>0</v>
      </c>
      <c r="J6186" s="334">
        <v>0</v>
      </c>
      <c r="K6186" s="334">
        <v>0.1</v>
      </c>
      <c r="L6186" s="334">
        <v>0</v>
      </c>
      <c r="M6186" s="334">
        <v>0</v>
      </c>
      <c r="N6186" s="334">
        <v>0.1</v>
      </c>
      <c r="O6186" s="334">
        <v>0</v>
      </c>
      <c r="P6186" s="334">
        <v>0</v>
      </c>
      <c r="Q6186" s="334">
        <v>0</v>
      </c>
      <c r="R6186" s="334">
        <v>0.1</v>
      </c>
      <c r="S6186" s="334">
        <v>0</v>
      </c>
      <c r="T6186" s="334">
        <v>0</v>
      </c>
      <c r="U6186" s="334">
        <v>0</v>
      </c>
      <c r="V6186" s="334">
        <v>0</v>
      </c>
      <c r="W6186" s="334">
        <v>0</v>
      </c>
      <c r="X6186" s="334">
        <v>0.1</v>
      </c>
      <c r="Y6186" s="334">
        <v>0</v>
      </c>
      <c r="Z6186" s="334">
        <v>0</v>
      </c>
      <c r="AA6186" s="334">
        <v>0</v>
      </c>
      <c r="AB6186" s="334">
        <v>0</v>
      </c>
      <c r="AD6186" s="334">
        <v>0.5</v>
      </c>
      <c r="AE6186" s="334">
        <f t="shared" si="967"/>
        <v>0.5</v>
      </c>
      <c r="AF6186" s="334">
        <f t="shared" si="968"/>
        <v>0.5</v>
      </c>
      <c r="AG6186" s="340">
        <f t="shared" si="969"/>
        <v>0</v>
      </c>
      <c r="AI6186" s="340">
        <f t="shared" si="972"/>
        <v>0</v>
      </c>
      <c r="AJ6186" s="340">
        <f t="shared" si="972"/>
        <v>0</v>
      </c>
      <c r="AK6186" s="340">
        <f t="shared" si="972"/>
        <v>0</v>
      </c>
      <c r="AL6186" s="340">
        <f t="shared" si="972"/>
        <v>0</v>
      </c>
      <c r="AM6186" s="340">
        <f t="shared" si="972"/>
        <v>0</v>
      </c>
    </row>
    <row r="6187" spans="1:39" x14ac:dyDescent="0.35">
      <c r="A6187" s="337">
        <v>28100</v>
      </c>
      <c r="B6187" s="338">
        <f t="shared" si="964"/>
        <v>1976</v>
      </c>
      <c r="C6187" s="338">
        <f t="shared" si="965"/>
        <v>12</v>
      </c>
      <c r="D6187" s="338">
        <f t="shared" si="966"/>
        <v>6</v>
      </c>
      <c r="E6187" s="334">
        <v>0</v>
      </c>
      <c r="F6187" s="334">
        <v>0</v>
      </c>
      <c r="G6187" s="334">
        <v>0</v>
      </c>
      <c r="H6187" s="334">
        <v>0</v>
      </c>
      <c r="I6187" s="334">
        <v>0</v>
      </c>
      <c r="J6187" s="334">
        <v>0</v>
      </c>
      <c r="K6187" s="334">
        <v>0</v>
      </c>
      <c r="L6187" s="334">
        <v>0</v>
      </c>
      <c r="M6187" s="334">
        <v>0</v>
      </c>
      <c r="N6187" s="334">
        <v>0</v>
      </c>
      <c r="O6187" s="334">
        <v>0</v>
      </c>
      <c r="P6187" s="334">
        <v>0</v>
      </c>
      <c r="Q6187" s="334">
        <v>0</v>
      </c>
      <c r="R6187" s="334">
        <v>0</v>
      </c>
      <c r="S6187" s="334">
        <v>0</v>
      </c>
      <c r="T6187" s="334">
        <v>0</v>
      </c>
      <c r="U6187" s="334">
        <v>0</v>
      </c>
      <c r="V6187" s="334">
        <v>0</v>
      </c>
      <c r="W6187" s="334">
        <v>0</v>
      </c>
      <c r="X6187" s="334">
        <v>0</v>
      </c>
      <c r="Y6187" s="334">
        <v>0</v>
      </c>
      <c r="Z6187" s="334">
        <v>0</v>
      </c>
      <c r="AA6187" s="334">
        <v>0</v>
      </c>
      <c r="AB6187" s="334">
        <v>0</v>
      </c>
      <c r="AD6187" s="334">
        <v>0</v>
      </c>
      <c r="AE6187" s="334">
        <f t="shared" si="967"/>
        <v>0</v>
      </c>
      <c r="AF6187" s="334">
        <f t="shared" si="968"/>
        <v>0</v>
      </c>
      <c r="AG6187" s="340">
        <f t="shared" si="969"/>
        <v>0</v>
      </c>
      <c r="AI6187" s="340">
        <f t="shared" si="972"/>
        <v>0</v>
      </c>
      <c r="AJ6187" s="340">
        <f t="shared" si="972"/>
        <v>0</v>
      </c>
      <c r="AK6187" s="340">
        <f t="shared" si="972"/>
        <v>0</v>
      </c>
      <c r="AL6187" s="340">
        <f t="shared" si="972"/>
        <v>0</v>
      </c>
      <c r="AM6187" s="340">
        <f t="shared" si="972"/>
        <v>0</v>
      </c>
    </row>
    <row r="6188" spans="1:39" x14ac:dyDescent="0.35">
      <c r="A6188" s="337">
        <v>28101</v>
      </c>
      <c r="B6188" s="338">
        <f t="shared" si="964"/>
        <v>1976</v>
      </c>
      <c r="C6188" s="338">
        <f t="shared" si="965"/>
        <v>12</v>
      </c>
      <c r="D6188" s="338">
        <f t="shared" si="966"/>
        <v>7</v>
      </c>
      <c r="E6188" s="334">
        <v>0</v>
      </c>
      <c r="F6188" s="334">
        <v>0</v>
      </c>
      <c r="G6188" s="334">
        <v>0</v>
      </c>
      <c r="H6188" s="334">
        <v>0</v>
      </c>
      <c r="I6188" s="334">
        <v>0</v>
      </c>
      <c r="J6188" s="334">
        <v>0</v>
      </c>
      <c r="K6188" s="334">
        <v>0</v>
      </c>
      <c r="L6188" s="334">
        <v>0</v>
      </c>
      <c r="M6188" s="334">
        <v>0</v>
      </c>
      <c r="N6188" s="334">
        <v>0</v>
      </c>
      <c r="O6188" s="334">
        <v>0</v>
      </c>
      <c r="P6188" s="334">
        <v>0</v>
      </c>
      <c r="Q6188" s="334">
        <v>0</v>
      </c>
      <c r="R6188" s="334">
        <v>0</v>
      </c>
      <c r="S6188" s="334">
        <v>0</v>
      </c>
      <c r="T6188" s="334">
        <v>0</v>
      </c>
      <c r="U6188" s="334">
        <v>0</v>
      </c>
      <c r="V6188" s="334">
        <v>0</v>
      </c>
      <c r="W6188" s="334">
        <v>0</v>
      </c>
      <c r="X6188" s="334">
        <v>0</v>
      </c>
      <c r="Y6188" s="334">
        <v>0</v>
      </c>
      <c r="Z6188" s="334">
        <v>0</v>
      </c>
      <c r="AA6188" s="334">
        <v>0</v>
      </c>
      <c r="AB6188" s="334">
        <v>0</v>
      </c>
      <c r="AD6188" s="334">
        <v>0</v>
      </c>
      <c r="AE6188" s="334">
        <f t="shared" si="967"/>
        <v>0</v>
      </c>
      <c r="AF6188" s="334">
        <f t="shared" si="968"/>
        <v>0</v>
      </c>
      <c r="AG6188" s="340">
        <f t="shared" si="969"/>
        <v>0</v>
      </c>
      <c r="AI6188" s="340">
        <f t="shared" si="972"/>
        <v>0</v>
      </c>
      <c r="AJ6188" s="340">
        <f t="shared" si="972"/>
        <v>0</v>
      </c>
      <c r="AK6188" s="340">
        <f t="shared" si="972"/>
        <v>0</v>
      </c>
      <c r="AL6188" s="340">
        <f t="shared" si="972"/>
        <v>0</v>
      </c>
      <c r="AM6188" s="340">
        <f t="shared" si="972"/>
        <v>0</v>
      </c>
    </row>
    <row r="6189" spans="1:39" x14ac:dyDescent="0.35">
      <c r="A6189" s="337">
        <v>28102</v>
      </c>
      <c r="B6189" s="338">
        <f t="shared" si="964"/>
        <v>1976</v>
      </c>
      <c r="C6189" s="338">
        <f t="shared" si="965"/>
        <v>12</v>
      </c>
      <c r="D6189" s="338">
        <f t="shared" si="966"/>
        <v>8</v>
      </c>
      <c r="E6189" s="334">
        <v>0</v>
      </c>
      <c r="F6189" s="334">
        <v>0</v>
      </c>
      <c r="G6189" s="334">
        <v>0</v>
      </c>
      <c r="H6189" s="334">
        <v>0</v>
      </c>
      <c r="I6189" s="334">
        <v>0</v>
      </c>
      <c r="J6189" s="334">
        <v>0</v>
      </c>
      <c r="K6189" s="334">
        <v>0</v>
      </c>
      <c r="L6189" s="334">
        <v>0</v>
      </c>
      <c r="M6189" s="334">
        <v>0</v>
      </c>
      <c r="N6189" s="334">
        <v>0</v>
      </c>
      <c r="O6189" s="334">
        <v>0</v>
      </c>
      <c r="P6189" s="334">
        <v>0</v>
      </c>
      <c r="Q6189" s="334">
        <v>0</v>
      </c>
      <c r="R6189" s="334">
        <v>0</v>
      </c>
      <c r="S6189" s="334">
        <v>0</v>
      </c>
      <c r="T6189" s="334">
        <v>0</v>
      </c>
      <c r="U6189" s="334">
        <v>0</v>
      </c>
      <c r="V6189" s="334">
        <v>0</v>
      </c>
      <c r="W6189" s="334">
        <v>0</v>
      </c>
      <c r="X6189" s="334">
        <v>0</v>
      </c>
      <c r="Y6189" s="334">
        <v>0</v>
      </c>
      <c r="Z6189" s="334">
        <v>0</v>
      </c>
      <c r="AA6189" s="334">
        <v>0</v>
      </c>
      <c r="AB6189" s="334">
        <v>0</v>
      </c>
      <c r="AD6189" s="334">
        <v>0</v>
      </c>
      <c r="AE6189" s="334">
        <f t="shared" si="967"/>
        <v>0</v>
      </c>
      <c r="AF6189" s="334">
        <f t="shared" si="968"/>
        <v>0</v>
      </c>
      <c r="AG6189" s="340">
        <f t="shared" si="969"/>
        <v>0</v>
      </c>
      <c r="AI6189" s="340">
        <f t="shared" si="972"/>
        <v>0</v>
      </c>
      <c r="AJ6189" s="340">
        <f t="shared" si="972"/>
        <v>0</v>
      </c>
      <c r="AK6189" s="340">
        <f t="shared" si="972"/>
        <v>0</v>
      </c>
      <c r="AL6189" s="340">
        <f t="shared" si="972"/>
        <v>0</v>
      </c>
      <c r="AM6189" s="340">
        <f t="shared" si="972"/>
        <v>0</v>
      </c>
    </row>
    <row r="6190" spans="1:39" x14ac:dyDescent="0.35">
      <c r="A6190" s="337">
        <v>28103</v>
      </c>
      <c r="B6190" s="338">
        <f t="shared" si="964"/>
        <v>1976</v>
      </c>
      <c r="C6190" s="338">
        <f t="shared" si="965"/>
        <v>12</v>
      </c>
      <c r="D6190" s="338">
        <f t="shared" si="966"/>
        <v>9</v>
      </c>
      <c r="E6190" s="334">
        <v>0</v>
      </c>
      <c r="F6190" s="334">
        <v>0</v>
      </c>
      <c r="G6190" s="334">
        <v>0</v>
      </c>
      <c r="H6190" s="334">
        <v>0</v>
      </c>
      <c r="I6190" s="334">
        <v>0</v>
      </c>
      <c r="J6190" s="334">
        <v>0</v>
      </c>
      <c r="K6190" s="334">
        <v>0</v>
      </c>
      <c r="L6190" s="334">
        <v>0</v>
      </c>
      <c r="M6190" s="334">
        <v>0</v>
      </c>
      <c r="N6190" s="334">
        <v>0</v>
      </c>
      <c r="O6190" s="334">
        <v>0</v>
      </c>
      <c r="P6190" s="334">
        <v>0</v>
      </c>
      <c r="Q6190" s="334">
        <v>0</v>
      </c>
      <c r="R6190" s="334">
        <v>0</v>
      </c>
      <c r="S6190" s="334">
        <v>0</v>
      </c>
      <c r="T6190" s="334">
        <v>0</v>
      </c>
      <c r="U6190" s="334">
        <v>0</v>
      </c>
      <c r="V6190" s="334">
        <v>0</v>
      </c>
      <c r="W6190" s="334">
        <v>0</v>
      </c>
      <c r="X6190" s="334">
        <v>0</v>
      </c>
      <c r="Y6190" s="334">
        <v>0</v>
      </c>
      <c r="Z6190" s="334">
        <v>0</v>
      </c>
      <c r="AA6190" s="334">
        <v>0</v>
      </c>
      <c r="AB6190" s="334">
        <v>0</v>
      </c>
      <c r="AD6190" s="334">
        <v>0</v>
      </c>
      <c r="AE6190" s="334">
        <f t="shared" si="967"/>
        <v>0</v>
      </c>
      <c r="AF6190" s="334">
        <f t="shared" si="968"/>
        <v>0</v>
      </c>
      <c r="AG6190" s="340">
        <f t="shared" si="969"/>
        <v>0</v>
      </c>
      <c r="AI6190" s="340">
        <f t="shared" si="972"/>
        <v>0</v>
      </c>
      <c r="AJ6190" s="340">
        <f t="shared" si="972"/>
        <v>0</v>
      </c>
      <c r="AK6190" s="340">
        <f t="shared" si="972"/>
        <v>0</v>
      </c>
      <c r="AL6190" s="340">
        <f t="shared" si="972"/>
        <v>0</v>
      </c>
      <c r="AM6190" s="340">
        <f t="shared" si="972"/>
        <v>0</v>
      </c>
    </row>
    <row r="6191" spans="1:39" x14ac:dyDescent="0.35">
      <c r="A6191" s="337">
        <v>28104</v>
      </c>
      <c r="B6191" s="338">
        <f t="shared" si="964"/>
        <v>1976</v>
      </c>
      <c r="C6191" s="338">
        <f t="shared" si="965"/>
        <v>12</v>
      </c>
      <c r="D6191" s="338">
        <f t="shared" si="966"/>
        <v>10</v>
      </c>
      <c r="E6191" s="334">
        <v>0</v>
      </c>
      <c r="F6191" s="334">
        <v>0</v>
      </c>
      <c r="G6191" s="334">
        <v>0</v>
      </c>
      <c r="H6191" s="334">
        <v>0</v>
      </c>
      <c r="I6191" s="334">
        <v>0</v>
      </c>
      <c r="J6191" s="334">
        <v>0</v>
      </c>
      <c r="K6191" s="334">
        <v>0</v>
      </c>
      <c r="L6191" s="334">
        <v>0</v>
      </c>
      <c r="M6191" s="334">
        <v>0</v>
      </c>
      <c r="N6191" s="334">
        <v>0</v>
      </c>
      <c r="O6191" s="334">
        <v>0</v>
      </c>
      <c r="P6191" s="334">
        <v>0</v>
      </c>
      <c r="Q6191" s="334">
        <v>0</v>
      </c>
      <c r="R6191" s="334">
        <v>0</v>
      </c>
      <c r="S6191" s="334">
        <v>0</v>
      </c>
      <c r="T6191" s="334">
        <v>0</v>
      </c>
      <c r="U6191" s="334">
        <v>0</v>
      </c>
      <c r="V6191" s="334">
        <v>0</v>
      </c>
      <c r="W6191" s="334">
        <v>0</v>
      </c>
      <c r="X6191" s="334">
        <v>0</v>
      </c>
      <c r="Y6191" s="334">
        <v>0</v>
      </c>
      <c r="Z6191" s="334">
        <v>0</v>
      </c>
      <c r="AA6191" s="334">
        <v>0</v>
      </c>
      <c r="AB6191" s="334">
        <v>0</v>
      </c>
      <c r="AD6191" s="334">
        <v>0</v>
      </c>
      <c r="AE6191" s="334">
        <f t="shared" si="967"/>
        <v>0</v>
      </c>
      <c r="AF6191" s="334">
        <f t="shared" si="968"/>
        <v>0</v>
      </c>
      <c r="AG6191" s="340">
        <f t="shared" si="969"/>
        <v>0</v>
      </c>
      <c r="AI6191" s="340">
        <f t="shared" si="972"/>
        <v>0</v>
      </c>
      <c r="AJ6191" s="340">
        <f t="shared" si="972"/>
        <v>0</v>
      </c>
      <c r="AK6191" s="340">
        <f t="shared" si="972"/>
        <v>0</v>
      </c>
      <c r="AL6191" s="340">
        <f t="shared" si="972"/>
        <v>0</v>
      </c>
      <c r="AM6191" s="340">
        <f t="shared" si="972"/>
        <v>0</v>
      </c>
    </row>
    <row r="6192" spans="1:39" x14ac:dyDescent="0.35">
      <c r="A6192" s="337">
        <v>28105</v>
      </c>
      <c r="B6192" s="338">
        <f t="shared" si="964"/>
        <v>1976</v>
      </c>
      <c r="C6192" s="338">
        <f t="shared" si="965"/>
        <v>12</v>
      </c>
      <c r="D6192" s="338">
        <f t="shared" si="966"/>
        <v>11</v>
      </c>
      <c r="E6192" s="334">
        <v>0</v>
      </c>
      <c r="F6192" s="334">
        <v>0</v>
      </c>
      <c r="G6192" s="334">
        <v>0</v>
      </c>
      <c r="H6192" s="334">
        <v>0</v>
      </c>
      <c r="I6192" s="334">
        <v>0</v>
      </c>
      <c r="J6192" s="334">
        <v>0</v>
      </c>
      <c r="K6192" s="334">
        <v>0</v>
      </c>
      <c r="L6192" s="334">
        <v>0</v>
      </c>
      <c r="M6192" s="334">
        <v>0</v>
      </c>
      <c r="N6192" s="334">
        <v>0</v>
      </c>
      <c r="O6192" s="334">
        <v>0</v>
      </c>
      <c r="P6192" s="334">
        <v>0</v>
      </c>
      <c r="Q6192" s="334">
        <v>0.6</v>
      </c>
      <c r="R6192" s="334">
        <v>0.3</v>
      </c>
      <c r="S6192" s="334">
        <v>1</v>
      </c>
      <c r="T6192" s="334">
        <v>0.3</v>
      </c>
      <c r="U6192" s="334">
        <v>0</v>
      </c>
      <c r="V6192" s="334">
        <v>0.3</v>
      </c>
      <c r="W6192" s="334">
        <v>0</v>
      </c>
      <c r="X6192" s="334">
        <v>0</v>
      </c>
      <c r="Y6192" s="334">
        <v>0</v>
      </c>
      <c r="Z6192" s="334">
        <v>0</v>
      </c>
      <c r="AA6192" s="334">
        <v>0</v>
      </c>
      <c r="AB6192" s="334">
        <v>0</v>
      </c>
      <c r="AD6192" s="334">
        <v>2.5</v>
      </c>
      <c r="AE6192" s="334">
        <f t="shared" si="967"/>
        <v>2.5</v>
      </c>
      <c r="AF6192" s="334">
        <f t="shared" si="968"/>
        <v>2.4999999999999996</v>
      </c>
      <c r="AG6192" s="340">
        <f t="shared" si="969"/>
        <v>4.4408920985006262E-16</v>
      </c>
      <c r="AI6192" s="340">
        <f t="shared" si="972"/>
        <v>0</v>
      </c>
      <c r="AJ6192" s="340">
        <f t="shared" si="972"/>
        <v>0</v>
      </c>
      <c r="AK6192" s="340">
        <f t="shared" si="972"/>
        <v>0</v>
      </c>
      <c r="AL6192" s="340">
        <f t="shared" si="972"/>
        <v>0</v>
      </c>
      <c r="AM6192" s="340">
        <f t="shared" si="972"/>
        <v>0</v>
      </c>
    </row>
    <row r="6193" spans="1:39" x14ac:dyDescent="0.35">
      <c r="A6193" s="337">
        <v>28106</v>
      </c>
      <c r="B6193" s="338">
        <f t="shared" si="964"/>
        <v>1976</v>
      </c>
      <c r="C6193" s="338">
        <f t="shared" si="965"/>
        <v>12</v>
      </c>
      <c r="D6193" s="338">
        <f t="shared" si="966"/>
        <v>12</v>
      </c>
      <c r="E6193" s="334">
        <v>0</v>
      </c>
      <c r="F6193" s="334">
        <v>0</v>
      </c>
      <c r="G6193" s="334">
        <v>0</v>
      </c>
      <c r="H6193" s="334">
        <v>0</v>
      </c>
      <c r="I6193" s="334">
        <v>0</v>
      </c>
      <c r="J6193" s="334">
        <v>0</v>
      </c>
      <c r="K6193" s="334">
        <v>0</v>
      </c>
      <c r="L6193" s="334">
        <v>0</v>
      </c>
      <c r="M6193" s="334">
        <v>0</v>
      </c>
      <c r="N6193" s="334">
        <v>0</v>
      </c>
      <c r="O6193" s="334">
        <v>0</v>
      </c>
      <c r="P6193" s="334">
        <v>0</v>
      </c>
      <c r="Q6193" s="334">
        <v>0</v>
      </c>
      <c r="R6193" s="334">
        <v>0</v>
      </c>
      <c r="S6193" s="334">
        <v>0</v>
      </c>
      <c r="T6193" s="334">
        <v>0</v>
      </c>
      <c r="U6193" s="334">
        <v>0</v>
      </c>
      <c r="V6193" s="334">
        <v>0</v>
      </c>
      <c r="W6193" s="334">
        <v>0</v>
      </c>
      <c r="X6193" s="334">
        <v>0</v>
      </c>
      <c r="Y6193" s="334">
        <v>0</v>
      </c>
      <c r="Z6193" s="334">
        <v>0</v>
      </c>
      <c r="AA6193" s="334">
        <v>0</v>
      </c>
      <c r="AB6193" s="334">
        <v>0</v>
      </c>
      <c r="AD6193" s="334">
        <v>0</v>
      </c>
      <c r="AE6193" s="334">
        <f t="shared" si="967"/>
        <v>0</v>
      </c>
      <c r="AF6193" s="334">
        <f t="shared" si="968"/>
        <v>0</v>
      </c>
      <c r="AG6193" s="340">
        <f t="shared" si="969"/>
        <v>0</v>
      </c>
      <c r="AI6193" s="340">
        <f t="shared" si="972"/>
        <v>0</v>
      </c>
      <c r="AJ6193" s="340">
        <f t="shared" si="972"/>
        <v>0</v>
      </c>
      <c r="AK6193" s="340">
        <f t="shared" si="972"/>
        <v>0</v>
      </c>
      <c r="AL6193" s="340">
        <f t="shared" si="972"/>
        <v>0</v>
      </c>
      <c r="AM6193" s="340">
        <f t="shared" si="972"/>
        <v>0</v>
      </c>
    </row>
    <row r="6194" spans="1:39" x14ac:dyDescent="0.35">
      <c r="A6194" s="337">
        <v>28107</v>
      </c>
      <c r="B6194" s="338">
        <f t="shared" si="964"/>
        <v>1976</v>
      </c>
      <c r="C6194" s="338">
        <f t="shared" si="965"/>
        <v>12</v>
      </c>
      <c r="D6194" s="338">
        <f t="shared" si="966"/>
        <v>13</v>
      </c>
      <c r="E6194" s="334">
        <v>0</v>
      </c>
      <c r="F6194" s="334">
        <v>0</v>
      </c>
      <c r="G6194" s="334">
        <v>0</v>
      </c>
      <c r="H6194" s="334">
        <v>0</v>
      </c>
      <c r="I6194" s="334">
        <v>0</v>
      </c>
      <c r="J6194" s="334">
        <v>0</v>
      </c>
      <c r="K6194" s="334">
        <v>0</v>
      </c>
      <c r="L6194" s="334">
        <v>0</v>
      </c>
      <c r="M6194" s="334">
        <v>0</v>
      </c>
      <c r="N6194" s="334">
        <v>0</v>
      </c>
      <c r="O6194" s="334">
        <v>0</v>
      </c>
      <c r="P6194" s="334">
        <v>0</v>
      </c>
      <c r="Q6194" s="334">
        <v>0</v>
      </c>
      <c r="R6194" s="334">
        <v>0</v>
      </c>
      <c r="S6194" s="334">
        <v>0</v>
      </c>
      <c r="T6194" s="334">
        <v>0</v>
      </c>
      <c r="U6194" s="334">
        <v>0</v>
      </c>
      <c r="V6194" s="334">
        <v>0</v>
      </c>
      <c r="W6194" s="334">
        <v>0</v>
      </c>
      <c r="X6194" s="334">
        <v>0</v>
      </c>
      <c r="Y6194" s="334">
        <v>0</v>
      </c>
      <c r="Z6194" s="334">
        <v>0</v>
      </c>
      <c r="AA6194" s="334">
        <v>0</v>
      </c>
      <c r="AB6194" s="334">
        <v>0</v>
      </c>
      <c r="AD6194" s="334">
        <v>0</v>
      </c>
      <c r="AE6194" s="334">
        <f t="shared" si="967"/>
        <v>0</v>
      </c>
      <c r="AF6194" s="334">
        <f t="shared" si="968"/>
        <v>0</v>
      </c>
      <c r="AG6194" s="340">
        <f t="shared" si="969"/>
        <v>0</v>
      </c>
      <c r="AI6194" s="340">
        <f t="shared" si="972"/>
        <v>0</v>
      </c>
      <c r="AJ6194" s="340">
        <f t="shared" si="972"/>
        <v>0</v>
      </c>
      <c r="AK6194" s="340">
        <f t="shared" si="972"/>
        <v>0</v>
      </c>
      <c r="AL6194" s="340">
        <f t="shared" si="972"/>
        <v>0</v>
      </c>
      <c r="AM6194" s="340">
        <f t="shared" si="972"/>
        <v>0</v>
      </c>
    </row>
    <row r="6195" spans="1:39" x14ac:dyDescent="0.35">
      <c r="A6195" s="337">
        <v>28108</v>
      </c>
      <c r="B6195" s="338">
        <f t="shared" si="964"/>
        <v>1976</v>
      </c>
      <c r="C6195" s="338">
        <f t="shared" si="965"/>
        <v>12</v>
      </c>
      <c r="D6195" s="338">
        <f t="shared" si="966"/>
        <v>14</v>
      </c>
      <c r="E6195" s="334">
        <v>0</v>
      </c>
      <c r="F6195" s="334">
        <v>0</v>
      </c>
      <c r="G6195" s="334">
        <v>0</v>
      </c>
      <c r="H6195" s="334">
        <v>0</v>
      </c>
      <c r="I6195" s="334">
        <v>0</v>
      </c>
      <c r="J6195" s="334">
        <v>0</v>
      </c>
      <c r="K6195" s="334">
        <v>0</v>
      </c>
      <c r="L6195" s="334">
        <v>0</v>
      </c>
      <c r="M6195" s="334">
        <v>0</v>
      </c>
      <c r="N6195" s="334">
        <v>0</v>
      </c>
      <c r="O6195" s="334">
        <v>0</v>
      </c>
      <c r="P6195" s="334">
        <v>0</v>
      </c>
      <c r="Q6195" s="334">
        <v>0</v>
      </c>
      <c r="R6195" s="334">
        <v>0</v>
      </c>
      <c r="S6195" s="334">
        <v>0</v>
      </c>
      <c r="T6195" s="334">
        <v>0</v>
      </c>
      <c r="U6195" s="334">
        <v>0</v>
      </c>
      <c r="V6195" s="334">
        <v>0</v>
      </c>
      <c r="W6195" s="334">
        <v>0</v>
      </c>
      <c r="X6195" s="334">
        <v>0</v>
      </c>
      <c r="Y6195" s="334">
        <v>0</v>
      </c>
      <c r="Z6195" s="334">
        <v>0</v>
      </c>
      <c r="AA6195" s="334">
        <v>0</v>
      </c>
      <c r="AB6195" s="334">
        <v>0</v>
      </c>
      <c r="AD6195" s="334">
        <v>0</v>
      </c>
      <c r="AE6195" s="334">
        <f t="shared" si="967"/>
        <v>0</v>
      </c>
      <c r="AF6195" s="334">
        <f t="shared" si="968"/>
        <v>0</v>
      </c>
      <c r="AG6195" s="340">
        <f t="shared" si="969"/>
        <v>0</v>
      </c>
      <c r="AI6195" s="340">
        <f t="shared" si="972"/>
        <v>0</v>
      </c>
      <c r="AJ6195" s="340">
        <f t="shared" si="972"/>
        <v>0</v>
      </c>
      <c r="AK6195" s="340">
        <f t="shared" si="972"/>
        <v>0</v>
      </c>
      <c r="AL6195" s="340">
        <f t="shared" si="972"/>
        <v>0</v>
      </c>
      <c r="AM6195" s="340">
        <f t="shared" si="972"/>
        <v>0</v>
      </c>
    </row>
    <row r="6196" spans="1:39" x14ac:dyDescent="0.35">
      <c r="A6196" s="337">
        <v>28109</v>
      </c>
      <c r="B6196" s="338">
        <f t="shared" si="964"/>
        <v>1976</v>
      </c>
      <c r="C6196" s="338">
        <f t="shared" si="965"/>
        <v>12</v>
      </c>
      <c r="D6196" s="338">
        <f t="shared" si="966"/>
        <v>15</v>
      </c>
      <c r="E6196" s="334">
        <v>0</v>
      </c>
      <c r="F6196" s="334">
        <v>0</v>
      </c>
      <c r="G6196" s="334">
        <v>0</v>
      </c>
      <c r="H6196" s="334">
        <v>0</v>
      </c>
      <c r="I6196" s="334">
        <v>0</v>
      </c>
      <c r="J6196" s="334">
        <v>0</v>
      </c>
      <c r="K6196" s="334">
        <v>0</v>
      </c>
      <c r="L6196" s="334">
        <v>0</v>
      </c>
      <c r="M6196" s="334">
        <v>0</v>
      </c>
      <c r="N6196" s="334">
        <v>0</v>
      </c>
      <c r="O6196" s="334">
        <v>0</v>
      </c>
      <c r="P6196" s="334">
        <v>0</v>
      </c>
      <c r="Q6196" s="334">
        <v>0</v>
      </c>
      <c r="R6196" s="334">
        <v>0</v>
      </c>
      <c r="S6196" s="334">
        <v>0</v>
      </c>
      <c r="T6196" s="334">
        <v>0</v>
      </c>
      <c r="U6196" s="334">
        <v>0</v>
      </c>
      <c r="V6196" s="334">
        <v>0</v>
      </c>
      <c r="W6196" s="334">
        <v>0</v>
      </c>
      <c r="X6196" s="334">
        <v>0</v>
      </c>
      <c r="Y6196" s="334">
        <v>0</v>
      </c>
      <c r="Z6196" s="334">
        <v>0</v>
      </c>
      <c r="AA6196" s="334">
        <v>0</v>
      </c>
      <c r="AB6196" s="334">
        <v>0</v>
      </c>
      <c r="AD6196" s="334">
        <v>0</v>
      </c>
      <c r="AE6196" s="334">
        <f t="shared" si="967"/>
        <v>0</v>
      </c>
      <c r="AF6196" s="334">
        <f t="shared" si="968"/>
        <v>0</v>
      </c>
      <c r="AG6196" s="340">
        <f t="shared" si="969"/>
        <v>0</v>
      </c>
      <c r="AI6196" s="340">
        <f t="shared" ref="AI6196:AM6211" si="973">IF($C6196=AI$1,$AF6196,0)</f>
        <v>0</v>
      </c>
      <c r="AJ6196" s="340">
        <f t="shared" si="973"/>
        <v>0</v>
      </c>
      <c r="AK6196" s="340">
        <f t="shared" si="973"/>
        <v>0</v>
      </c>
      <c r="AL6196" s="340">
        <f t="shared" si="973"/>
        <v>0</v>
      </c>
      <c r="AM6196" s="340">
        <f t="shared" si="973"/>
        <v>0</v>
      </c>
    </row>
    <row r="6197" spans="1:39" x14ac:dyDescent="0.35">
      <c r="A6197" s="337">
        <v>28110</v>
      </c>
      <c r="B6197" s="338">
        <f t="shared" si="964"/>
        <v>1976</v>
      </c>
      <c r="C6197" s="338">
        <f t="shared" si="965"/>
        <v>12</v>
      </c>
      <c r="D6197" s="338">
        <f t="shared" si="966"/>
        <v>16</v>
      </c>
      <c r="E6197" s="334">
        <v>0</v>
      </c>
      <c r="F6197" s="334">
        <v>0</v>
      </c>
      <c r="G6197" s="334">
        <v>0</v>
      </c>
      <c r="H6197" s="334">
        <v>0</v>
      </c>
      <c r="I6197" s="334">
        <v>0</v>
      </c>
      <c r="J6197" s="334">
        <v>0</v>
      </c>
      <c r="K6197" s="334">
        <v>0</v>
      </c>
      <c r="L6197" s="334">
        <v>0</v>
      </c>
      <c r="M6197" s="334">
        <v>0</v>
      </c>
      <c r="N6197" s="334">
        <v>0</v>
      </c>
      <c r="O6197" s="334">
        <v>0</v>
      </c>
      <c r="P6197" s="334">
        <v>0</v>
      </c>
      <c r="Q6197" s="334">
        <v>0</v>
      </c>
      <c r="R6197" s="334">
        <v>0</v>
      </c>
      <c r="S6197" s="334">
        <v>0</v>
      </c>
      <c r="T6197" s="334">
        <v>0</v>
      </c>
      <c r="U6197" s="334">
        <v>0</v>
      </c>
      <c r="V6197" s="334">
        <v>0</v>
      </c>
      <c r="W6197" s="334">
        <v>0</v>
      </c>
      <c r="X6197" s="334">
        <v>0</v>
      </c>
      <c r="Y6197" s="334">
        <v>0</v>
      </c>
      <c r="Z6197" s="334">
        <v>0</v>
      </c>
      <c r="AA6197" s="334">
        <v>0</v>
      </c>
      <c r="AB6197" s="334">
        <v>0</v>
      </c>
      <c r="AD6197" s="334">
        <v>0</v>
      </c>
      <c r="AE6197" s="334">
        <f t="shared" si="967"/>
        <v>0</v>
      </c>
      <c r="AF6197" s="334">
        <f t="shared" si="968"/>
        <v>0</v>
      </c>
      <c r="AG6197" s="340">
        <f t="shared" si="969"/>
        <v>0</v>
      </c>
      <c r="AI6197" s="340">
        <f t="shared" si="973"/>
        <v>0</v>
      </c>
      <c r="AJ6197" s="340">
        <f t="shared" si="973"/>
        <v>0</v>
      </c>
      <c r="AK6197" s="340">
        <f t="shared" si="973"/>
        <v>0</v>
      </c>
      <c r="AL6197" s="340">
        <f t="shared" si="973"/>
        <v>0</v>
      </c>
      <c r="AM6197" s="340">
        <f t="shared" si="973"/>
        <v>0</v>
      </c>
    </row>
    <row r="6198" spans="1:39" x14ac:dyDescent="0.35">
      <c r="A6198" s="337">
        <v>28111</v>
      </c>
      <c r="B6198" s="338">
        <f t="shared" si="964"/>
        <v>1976</v>
      </c>
      <c r="C6198" s="338">
        <f t="shared" si="965"/>
        <v>12</v>
      </c>
      <c r="D6198" s="338">
        <f t="shared" si="966"/>
        <v>17</v>
      </c>
      <c r="E6198" s="334">
        <v>0</v>
      </c>
      <c r="F6198" s="334">
        <v>0</v>
      </c>
      <c r="G6198" s="334">
        <v>0</v>
      </c>
      <c r="H6198" s="334">
        <v>0</v>
      </c>
      <c r="I6198" s="334">
        <v>0</v>
      </c>
      <c r="J6198" s="334">
        <v>0</v>
      </c>
      <c r="K6198" s="334">
        <v>0</v>
      </c>
      <c r="L6198" s="334">
        <v>0</v>
      </c>
      <c r="M6198" s="334">
        <v>0</v>
      </c>
      <c r="N6198" s="334">
        <v>0</v>
      </c>
      <c r="O6198" s="334">
        <v>0</v>
      </c>
      <c r="P6198" s="334">
        <v>0</v>
      </c>
      <c r="Q6198" s="334">
        <v>0</v>
      </c>
      <c r="R6198" s="334">
        <v>0</v>
      </c>
      <c r="S6198" s="334">
        <v>0</v>
      </c>
      <c r="T6198" s="334">
        <v>0</v>
      </c>
      <c r="U6198" s="334">
        <v>0</v>
      </c>
      <c r="V6198" s="334">
        <v>0</v>
      </c>
      <c r="W6198" s="334">
        <v>0</v>
      </c>
      <c r="X6198" s="334">
        <v>0</v>
      </c>
      <c r="Y6198" s="334">
        <v>0</v>
      </c>
      <c r="Z6198" s="334">
        <v>0</v>
      </c>
      <c r="AA6198" s="334">
        <v>0</v>
      </c>
      <c r="AB6198" s="334">
        <v>0</v>
      </c>
      <c r="AD6198" s="334">
        <v>0</v>
      </c>
      <c r="AE6198" s="334">
        <f t="shared" si="967"/>
        <v>0</v>
      </c>
      <c r="AF6198" s="334">
        <f t="shared" si="968"/>
        <v>0</v>
      </c>
      <c r="AG6198" s="340">
        <f t="shared" si="969"/>
        <v>0</v>
      </c>
      <c r="AI6198" s="340">
        <f t="shared" si="973"/>
        <v>0</v>
      </c>
      <c r="AJ6198" s="340">
        <f t="shared" si="973"/>
        <v>0</v>
      </c>
      <c r="AK6198" s="340">
        <f t="shared" si="973"/>
        <v>0</v>
      </c>
      <c r="AL6198" s="340">
        <f t="shared" si="973"/>
        <v>0</v>
      </c>
      <c r="AM6198" s="340">
        <f t="shared" si="973"/>
        <v>0</v>
      </c>
    </row>
    <row r="6199" spans="1:39" x14ac:dyDescent="0.35">
      <c r="A6199" s="337">
        <v>28112</v>
      </c>
      <c r="B6199" s="338">
        <f t="shared" si="964"/>
        <v>1976</v>
      </c>
      <c r="C6199" s="338">
        <f t="shared" si="965"/>
        <v>12</v>
      </c>
      <c r="D6199" s="338">
        <f t="shared" si="966"/>
        <v>18</v>
      </c>
      <c r="E6199" s="334">
        <v>0</v>
      </c>
      <c r="F6199" s="334">
        <v>0</v>
      </c>
      <c r="G6199" s="334">
        <v>0.3</v>
      </c>
      <c r="H6199" s="334">
        <v>0.2</v>
      </c>
      <c r="I6199" s="334">
        <v>0.3</v>
      </c>
      <c r="J6199" s="334">
        <v>0.2</v>
      </c>
      <c r="K6199" s="334">
        <v>0.3</v>
      </c>
      <c r="L6199" s="334">
        <v>0.2</v>
      </c>
      <c r="M6199" s="334">
        <v>0.3</v>
      </c>
      <c r="N6199" s="334">
        <v>0.2</v>
      </c>
      <c r="O6199" s="334">
        <v>0.3</v>
      </c>
      <c r="P6199" s="334">
        <v>0.2</v>
      </c>
      <c r="Q6199" s="334">
        <v>0.3</v>
      </c>
      <c r="R6199" s="334">
        <v>0.2</v>
      </c>
      <c r="S6199" s="334">
        <v>0</v>
      </c>
      <c r="T6199" s="334">
        <v>0</v>
      </c>
      <c r="U6199" s="334">
        <v>0</v>
      </c>
      <c r="V6199" s="334">
        <v>0</v>
      </c>
      <c r="W6199" s="334">
        <v>0</v>
      </c>
      <c r="X6199" s="334">
        <v>0</v>
      </c>
      <c r="Y6199" s="334">
        <v>0</v>
      </c>
      <c r="Z6199" s="334">
        <v>0</v>
      </c>
      <c r="AA6199" s="334">
        <v>0</v>
      </c>
      <c r="AB6199" s="334">
        <v>0</v>
      </c>
      <c r="AD6199" s="334">
        <v>3</v>
      </c>
      <c r="AE6199" s="334">
        <f t="shared" si="967"/>
        <v>3</v>
      </c>
      <c r="AF6199" s="334">
        <f t="shared" si="968"/>
        <v>3</v>
      </c>
      <c r="AG6199" s="340">
        <f t="shared" si="969"/>
        <v>0</v>
      </c>
      <c r="AI6199" s="340">
        <f t="shared" si="973"/>
        <v>0</v>
      </c>
      <c r="AJ6199" s="340">
        <f t="shared" si="973"/>
        <v>0</v>
      </c>
      <c r="AK6199" s="340">
        <f t="shared" si="973"/>
        <v>0</v>
      </c>
      <c r="AL6199" s="340">
        <f t="shared" si="973"/>
        <v>0</v>
      </c>
      <c r="AM6199" s="340">
        <f t="shared" si="973"/>
        <v>0</v>
      </c>
    </row>
    <row r="6200" spans="1:39" x14ac:dyDescent="0.35">
      <c r="A6200" s="337">
        <v>28113</v>
      </c>
      <c r="B6200" s="338">
        <f t="shared" si="964"/>
        <v>1976</v>
      </c>
      <c r="C6200" s="338">
        <f t="shared" si="965"/>
        <v>12</v>
      </c>
      <c r="D6200" s="338">
        <f t="shared" si="966"/>
        <v>19</v>
      </c>
      <c r="E6200" s="334">
        <v>0</v>
      </c>
      <c r="F6200" s="334">
        <v>0</v>
      </c>
      <c r="G6200" s="334">
        <v>0</v>
      </c>
      <c r="H6200" s="334">
        <v>0</v>
      </c>
      <c r="I6200" s="334">
        <v>0</v>
      </c>
      <c r="J6200" s="334">
        <v>0</v>
      </c>
      <c r="K6200" s="334">
        <v>0</v>
      </c>
      <c r="L6200" s="334">
        <v>0</v>
      </c>
      <c r="M6200" s="334">
        <v>0</v>
      </c>
      <c r="N6200" s="334">
        <v>0</v>
      </c>
      <c r="O6200" s="334">
        <v>0</v>
      </c>
      <c r="P6200" s="334">
        <v>0</v>
      </c>
      <c r="Q6200" s="334">
        <v>0</v>
      </c>
      <c r="R6200" s="334">
        <v>0</v>
      </c>
      <c r="S6200" s="334">
        <v>0</v>
      </c>
      <c r="T6200" s="334">
        <v>0</v>
      </c>
      <c r="U6200" s="334">
        <v>0</v>
      </c>
      <c r="V6200" s="334">
        <v>0</v>
      </c>
      <c r="W6200" s="334">
        <v>0</v>
      </c>
      <c r="X6200" s="334">
        <v>0</v>
      </c>
      <c r="Y6200" s="334">
        <v>0</v>
      </c>
      <c r="Z6200" s="334">
        <v>0</v>
      </c>
      <c r="AA6200" s="334">
        <v>0</v>
      </c>
      <c r="AB6200" s="334">
        <v>0</v>
      </c>
      <c r="AD6200" s="334">
        <v>0</v>
      </c>
      <c r="AE6200" s="334">
        <f t="shared" si="967"/>
        <v>0</v>
      </c>
      <c r="AF6200" s="334">
        <f t="shared" si="968"/>
        <v>0</v>
      </c>
      <c r="AG6200" s="340">
        <f t="shared" si="969"/>
        <v>0</v>
      </c>
      <c r="AI6200" s="340">
        <f t="shared" si="973"/>
        <v>0</v>
      </c>
      <c r="AJ6200" s="340">
        <f t="shared" si="973"/>
        <v>0</v>
      </c>
      <c r="AK6200" s="340">
        <f t="shared" si="973"/>
        <v>0</v>
      </c>
      <c r="AL6200" s="340">
        <f t="shared" si="973"/>
        <v>0</v>
      </c>
      <c r="AM6200" s="340">
        <f t="shared" si="973"/>
        <v>0</v>
      </c>
    </row>
    <row r="6201" spans="1:39" x14ac:dyDescent="0.35">
      <c r="A6201" s="337">
        <v>28114</v>
      </c>
      <c r="B6201" s="338">
        <f t="shared" si="964"/>
        <v>1976</v>
      </c>
      <c r="C6201" s="338">
        <f t="shared" si="965"/>
        <v>12</v>
      </c>
      <c r="D6201" s="338">
        <f t="shared" si="966"/>
        <v>20</v>
      </c>
      <c r="E6201" s="334">
        <v>0</v>
      </c>
      <c r="F6201" s="334">
        <v>0</v>
      </c>
      <c r="G6201" s="334">
        <v>0</v>
      </c>
      <c r="H6201" s="334">
        <v>0</v>
      </c>
      <c r="I6201" s="334">
        <v>0</v>
      </c>
      <c r="J6201" s="334">
        <v>0</v>
      </c>
      <c r="K6201" s="334">
        <v>0</v>
      </c>
      <c r="L6201" s="334">
        <v>0</v>
      </c>
      <c r="M6201" s="334">
        <v>0</v>
      </c>
      <c r="N6201" s="334">
        <v>0</v>
      </c>
      <c r="O6201" s="334">
        <v>0</v>
      </c>
      <c r="P6201" s="334">
        <v>0</v>
      </c>
      <c r="Q6201" s="334">
        <v>0</v>
      </c>
      <c r="R6201" s="334">
        <v>0</v>
      </c>
      <c r="S6201" s="334">
        <v>0</v>
      </c>
      <c r="T6201" s="334">
        <v>0</v>
      </c>
      <c r="U6201" s="334">
        <v>0</v>
      </c>
      <c r="V6201" s="334">
        <v>0</v>
      </c>
      <c r="W6201" s="334">
        <v>0</v>
      </c>
      <c r="X6201" s="334">
        <v>0</v>
      </c>
      <c r="Y6201" s="334">
        <v>0</v>
      </c>
      <c r="Z6201" s="334">
        <v>0</v>
      </c>
      <c r="AA6201" s="334">
        <v>0</v>
      </c>
      <c r="AB6201" s="334">
        <v>0</v>
      </c>
      <c r="AD6201" s="334">
        <v>0</v>
      </c>
      <c r="AE6201" s="334">
        <f t="shared" si="967"/>
        <v>0</v>
      </c>
      <c r="AF6201" s="334">
        <f t="shared" si="968"/>
        <v>0</v>
      </c>
      <c r="AG6201" s="340">
        <f t="shared" si="969"/>
        <v>0</v>
      </c>
      <c r="AI6201" s="340">
        <f t="shared" si="973"/>
        <v>0</v>
      </c>
      <c r="AJ6201" s="340">
        <f t="shared" si="973"/>
        <v>0</v>
      </c>
      <c r="AK6201" s="340">
        <f t="shared" si="973"/>
        <v>0</v>
      </c>
      <c r="AL6201" s="340">
        <f t="shared" si="973"/>
        <v>0</v>
      </c>
      <c r="AM6201" s="340">
        <f t="shared" si="973"/>
        <v>0</v>
      </c>
    </row>
    <row r="6202" spans="1:39" x14ac:dyDescent="0.35">
      <c r="A6202" s="337">
        <v>28115</v>
      </c>
      <c r="B6202" s="338">
        <f t="shared" si="964"/>
        <v>1976</v>
      </c>
      <c r="C6202" s="338">
        <f t="shared" si="965"/>
        <v>12</v>
      </c>
      <c r="D6202" s="338">
        <f t="shared" si="966"/>
        <v>21</v>
      </c>
      <c r="E6202" s="334">
        <v>0</v>
      </c>
      <c r="F6202" s="334">
        <v>0</v>
      </c>
      <c r="G6202" s="334">
        <v>0</v>
      </c>
      <c r="H6202" s="334">
        <v>0</v>
      </c>
      <c r="I6202" s="334">
        <v>0</v>
      </c>
      <c r="J6202" s="334">
        <v>0</v>
      </c>
      <c r="K6202" s="334">
        <v>0</v>
      </c>
      <c r="L6202" s="334">
        <v>0</v>
      </c>
      <c r="M6202" s="334">
        <v>0</v>
      </c>
      <c r="N6202" s="334">
        <v>0</v>
      </c>
      <c r="O6202" s="334">
        <v>0</v>
      </c>
      <c r="P6202" s="334">
        <v>0</v>
      </c>
      <c r="Q6202" s="334">
        <v>0</v>
      </c>
      <c r="R6202" s="334">
        <v>0</v>
      </c>
      <c r="S6202" s="334">
        <v>0</v>
      </c>
      <c r="T6202" s="334">
        <v>0</v>
      </c>
      <c r="U6202" s="334">
        <v>0</v>
      </c>
      <c r="V6202" s="334">
        <v>0</v>
      </c>
      <c r="W6202" s="334">
        <v>0</v>
      </c>
      <c r="X6202" s="334">
        <v>0</v>
      </c>
      <c r="Y6202" s="334">
        <v>0</v>
      </c>
      <c r="Z6202" s="334">
        <v>0</v>
      </c>
      <c r="AA6202" s="334">
        <v>0</v>
      </c>
      <c r="AB6202" s="334">
        <v>0</v>
      </c>
      <c r="AD6202" s="334">
        <v>0</v>
      </c>
      <c r="AE6202" s="334">
        <f t="shared" si="967"/>
        <v>0</v>
      </c>
      <c r="AF6202" s="334">
        <f t="shared" si="968"/>
        <v>0</v>
      </c>
      <c r="AG6202" s="340">
        <f t="shared" si="969"/>
        <v>0</v>
      </c>
      <c r="AI6202" s="340">
        <f t="shared" si="973"/>
        <v>0</v>
      </c>
      <c r="AJ6202" s="340">
        <f t="shared" si="973"/>
        <v>0</v>
      </c>
      <c r="AK6202" s="340">
        <f t="shared" si="973"/>
        <v>0</v>
      </c>
      <c r="AL6202" s="340">
        <f t="shared" si="973"/>
        <v>0</v>
      </c>
      <c r="AM6202" s="340">
        <f t="shared" si="973"/>
        <v>0</v>
      </c>
    </row>
    <row r="6203" spans="1:39" x14ac:dyDescent="0.35">
      <c r="A6203" s="337">
        <v>28116</v>
      </c>
      <c r="B6203" s="338">
        <f t="shared" si="964"/>
        <v>1976</v>
      </c>
      <c r="C6203" s="338">
        <f t="shared" si="965"/>
        <v>12</v>
      </c>
      <c r="D6203" s="338">
        <f t="shared" si="966"/>
        <v>22</v>
      </c>
      <c r="E6203" s="334">
        <v>0</v>
      </c>
      <c r="F6203" s="334">
        <v>0</v>
      </c>
      <c r="G6203" s="334">
        <v>0</v>
      </c>
      <c r="H6203" s="334">
        <v>0</v>
      </c>
      <c r="I6203" s="334">
        <v>0</v>
      </c>
      <c r="J6203" s="334">
        <v>0</v>
      </c>
      <c r="K6203" s="334">
        <v>0</v>
      </c>
      <c r="L6203" s="334">
        <v>0</v>
      </c>
      <c r="M6203" s="334">
        <v>0</v>
      </c>
      <c r="N6203" s="334">
        <v>0</v>
      </c>
      <c r="O6203" s="334">
        <v>0</v>
      </c>
      <c r="P6203" s="334">
        <v>0</v>
      </c>
      <c r="Q6203" s="334">
        <v>0</v>
      </c>
      <c r="R6203" s="334">
        <v>0</v>
      </c>
      <c r="S6203" s="334">
        <v>0</v>
      </c>
      <c r="T6203" s="334">
        <v>0</v>
      </c>
      <c r="U6203" s="334">
        <v>0</v>
      </c>
      <c r="V6203" s="334">
        <v>0</v>
      </c>
      <c r="W6203" s="334">
        <v>0</v>
      </c>
      <c r="X6203" s="334">
        <v>0</v>
      </c>
      <c r="Y6203" s="334">
        <v>0</v>
      </c>
      <c r="Z6203" s="334">
        <v>0</v>
      </c>
      <c r="AA6203" s="334">
        <v>0</v>
      </c>
      <c r="AB6203" s="334">
        <v>0</v>
      </c>
      <c r="AD6203" s="334">
        <v>0</v>
      </c>
      <c r="AE6203" s="334">
        <f t="shared" si="967"/>
        <v>0</v>
      </c>
      <c r="AF6203" s="334">
        <f t="shared" si="968"/>
        <v>0</v>
      </c>
      <c r="AG6203" s="340">
        <f t="shared" si="969"/>
        <v>0</v>
      </c>
      <c r="AI6203" s="340">
        <f t="shared" si="973"/>
        <v>0</v>
      </c>
      <c r="AJ6203" s="340">
        <f t="shared" si="973"/>
        <v>0</v>
      </c>
      <c r="AK6203" s="340">
        <f t="shared" si="973"/>
        <v>0</v>
      </c>
      <c r="AL6203" s="340">
        <f t="shared" si="973"/>
        <v>0</v>
      </c>
      <c r="AM6203" s="340">
        <f t="shared" si="973"/>
        <v>0</v>
      </c>
    </row>
    <row r="6204" spans="1:39" x14ac:dyDescent="0.35">
      <c r="A6204" s="337">
        <v>28117</v>
      </c>
      <c r="B6204" s="338">
        <f t="shared" si="964"/>
        <v>1976</v>
      </c>
      <c r="C6204" s="338">
        <f t="shared" si="965"/>
        <v>12</v>
      </c>
      <c r="D6204" s="338">
        <f t="shared" si="966"/>
        <v>23</v>
      </c>
      <c r="E6204" s="334">
        <v>0</v>
      </c>
      <c r="F6204" s="334">
        <v>0</v>
      </c>
      <c r="G6204" s="334">
        <v>0</v>
      </c>
      <c r="H6204" s="334">
        <v>0</v>
      </c>
      <c r="I6204" s="334">
        <v>0</v>
      </c>
      <c r="J6204" s="334">
        <v>0</v>
      </c>
      <c r="K6204" s="334">
        <v>0</v>
      </c>
      <c r="L6204" s="334">
        <v>0</v>
      </c>
      <c r="M6204" s="334">
        <v>0</v>
      </c>
      <c r="N6204" s="334">
        <v>0</v>
      </c>
      <c r="O6204" s="334">
        <v>0</v>
      </c>
      <c r="P6204" s="334">
        <v>0</v>
      </c>
      <c r="Q6204" s="334">
        <v>0</v>
      </c>
      <c r="R6204" s="334">
        <v>0</v>
      </c>
      <c r="S6204" s="334">
        <v>0</v>
      </c>
      <c r="T6204" s="334">
        <v>0</v>
      </c>
      <c r="U6204" s="334">
        <v>0</v>
      </c>
      <c r="V6204" s="334">
        <v>0</v>
      </c>
      <c r="W6204" s="334">
        <v>0</v>
      </c>
      <c r="X6204" s="334">
        <v>0</v>
      </c>
      <c r="Y6204" s="334">
        <v>0</v>
      </c>
      <c r="Z6204" s="334">
        <v>0</v>
      </c>
      <c r="AA6204" s="334">
        <v>0</v>
      </c>
      <c r="AB6204" s="334">
        <v>0</v>
      </c>
      <c r="AD6204" s="334">
        <v>0</v>
      </c>
      <c r="AE6204" s="334">
        <f t="shared" si="967"/>
        <v>0</v>
      </c>
      <c r="AF6204" s="334">
        <f t="shared" si="968"/>
        <v>0</v>
      </c>
      <c r="AG6204" s="340">
        <f t="shared" si="969"/>
        <v>0</v>
      </c>
      <c r="AI6204" s="340">
        <f t="shared" si="973"/>
        <v>0</v>
      </c>
      <c r="AJ6204" s="340">
        <f t="shared" si="973"/>
        <v>0</v>
      </c>
      <c r="AK6204" s="340">
        <f t="shared" si="973"/>
        <v>0</v>
      </c>
      <c r="AL6204" s="340">
        <f t="shared" si="973"/>
        <v>0</v>
      </c>
      <c r="AM6204" s="340">
        <f t="shared" si="973"/>
        <v>0</v>
      </c>
    </row>
    <row r="6205" spans="1:39" x14ac:dyDescent="0.35">
      <c r="A6205" s="337">
        <v>28118</v>
      </c>
      <c r="B6205" s="338">
        <f t="shared" si="964"/>
        <v>1976</v>
      </c>
      <c r="C6205" s="338">
        <f t="shared" si="965"/>
        <v>12</v>
      </c>
      <c r="D6205" s="338">
        <f t="shared" si="966"/>
        <v>24</v>
      </c>
      <c r="E6205" s="334">
        <v>0</v>
      </c>
      <c r="F6205" s="334">
        <v>0</v>
      </c>
      <c r="G6205" s="334">
        <v>0</v>
      </c>
      <c r="H6205" s="334">
        <v>0</v>
      </c>
      <c r="I6205" s="334">
        <v>0</v>
      </c>
      <c r="J6205" s="334">
        <v>0</v>
      </c>
      <c r="K6205" s="334">
        <v>0</v>
      </c>
      <c r="L6205" s="334">
        <v>0</v>
      </c>
      <c r="M6205" s="334">
        <v>0</v>
      </c>
      <c r="N6205" s="334">
        <v>0</v>
      </c>
      <c r="O6205" s="334">
        <v>0</v>
      </c>
      <c r="P6205" s="334">
        <v>0</v>
      </c>
      <c r="Q6205" s="334">
        <v>0</v>
      </c>
      <c r="R6205" s="334">
        <v>0</v>
      </c>
      <c r="S6205" s="334">
        <v>0</v>
      </c>
      <c r="T6205" s="334">
        <v>0</v>
      </c>
      <c r="U6205" s="334">
        <v>0</v>
      </c>
      <c r="V6205" s="334">
        <v>0</v>
      </c>
      <c r="W6205" s="334">
        <v>0</v>
      </c>
      <c r="X6205" s="334">
        <v>0</v>
      </c>
      <c r="Y6205" s="334">
        <v>0</v>
      </c>
      <c r="Z6205" s="334">
        <v>0</v>
      </c>
      <c r="AA6205" s="334">
        <v>0</v>
      </c>
      <c r="AB6205" s="334">
        <v>0</v>
      </c>
      <c r="AD6205" s="334">
        <v>0</v>
      </c>
      <c r="AE6205" s="334">
        <f t="shared" si="967"/>
        <v>0</v>
      </c>
      <c r="AF6205" s="334">
        <f t="shared" si="968"/>
        <v>0</v>
      </c>
      <c r="AG6205" s="340">
        <f t="shared" si="969"/>
        <v>0</v>
      </c>
      <c r="AI6205" s="340">
        <f t="shared" si="973"/>
        <v>0</v>
      </c>
      <c r="AJ6205" s="340">
        <f t="shared" si="973"/>
        <v>0</v>
      </c>
      <c r="AK6205" s="340">
        <f t="shared" si="973"/>
        <v>0</v>
      </c>
      <c r="AL6205" s="340">
        <f t="shared" si="973"/>
        <v>0</v>
      </c>
      <c r="AM6205" s="340">
        <f t="shared" si="973"/>
        <v>0</v>
      </c>
    </row>
    <row r="6206" spans="1:39" x14ac:dyDescent="0.35">
      <c r="A6206" s="337">
        <v>28119</v>
      </c>
      <c r="B6206" s="338">
        <f t="shared" si="964"/>
        <v>1976</v>
      </c>
      <c r="C6206" s="338">
        <f t="shared" si="965"/>
        <v>12</v>
      </c>
      <c r="D6206" s="338">
        <f t="shared" si="966"/>
        <v>25</v>
      </c>
      <c r="E6206" s="334">
        <v>0</v>
      </c>
      <c r="F6206" s="334">
        <v>0</v>
      </c>
      <c r="G6206" s="334">
        <v>0</v>
      </c>
      <c r="H6206" s="334">
        <v>0</v>
      </c>
      <c r="I6206" s="334">
        <v>0</v>
      </c>
      <c r="J6206" s="334">
        <v>0</v>
      </c>
      <c r="K6206" s="334">
        <v>0</v>
      </c>
      <c r="L6206" s="334">
        <v>0</v>
      </c>
      <c r="M6206" s="334">
        <v>0</v>
      </c>
      <c r="N6206" s="334">
        <v>0</v>
      </c>
      <c r="O6206" s="334">
        <v>0</v>
      </c>
      <c r="P6206" s="334">
        <v>0</v>
      </c>
      <c r="Q6206" s="334">
        <v>0</v>
      </c>
      <c r="R6206" s="334">
        <v>0</v>
      </c>
      <c r="S6206" s="334">
        <v>0</v>
      </c>
      <c r="T6206" s="334">
        <v>0</v>
      </c>
      <c r="U6206" s="334">
        <v>0</v>
      </c>
      <c r="V6206" s="334">
        <v>0</v>
      </c>
      <c r="W6206" s="334">
        <v>0</v>
      </c>
      <c r="X6206" s="334">
        <v>0</v>
      </c>
      <c r="Y6206" s="334">
        <v>0</v>
      </c>
      <c r="Z6206" s="334">
        <v>0</v>
      </c>
      <c r="AA6206" s="334">
        <v>0</v>
      </c>
      <c r="AB6206" s="334">
        <v>0</v>
      </c>
      <c r="AD6206" s="334">
        <v>0</v>
      </c>
      <c r="AE6206" s="334">
        <f t="shared" si="967"/>
        <v>0</v>
      </c>
      <c r="AF6206" s="334">
        <f t="shared" si="968"/>
        <v>0</v>
      </c>
      <c r="AG6206" s="340">
        <f t="shared" si="969"/>
        <v>0</v>
      </c>
      <c r="AI6206" s="340">
        <f t="shared" si="973"/>
        <v>0</v>
      </c>
      <c r="AJ6206" s="340">
        <f t="shared" si="973"/>
        <v>0</v>
      </c>
      <c r="AK6206" s="340">
        <f t="shared" si="973"/>
        <v>0</v>
      </c>
      <c r="AL6206" s="340">
        <f t="shared" si="973"/>
        <v>0</v>
      </c>
      <c r="AM6206" s="340">
        <f t="shared" si="973"/>
        <v>0</v>
      </c>
    </row>
    <row r="6207" spans="1:39" x14ac:dyDescent="0.35">
      <c r="A6207" s="337">
        <v>28120</v>
      </c>
      <c r="B6207" s="338">
        <f t="shared" si="964"/>
        <v>1976</v>
      </c>
      <c r="C6207" s="338">
        <f t="shared" si="965"/>
        <v>12</v>
      </c>
      <c r="D6207" s="338">
        <f t="shared" si="966"/>
        <v>26</v>
      </c>
      <c r="E6207" s="334">
        <v>0</v>
      </c>
      <c r="F6207" s="334">
        <v>0</v>
      </c>
      <c r="G6207" s="334">
        <v>0</v>
      </c>
      <c r="H6207" s="334">
        <v>0</v>
      </c>
      <c r="I6207" s="334">
        <v>0</v>
      </c>
      <c r="J6207" s="334">
        <v>0</v>
      </c>
      <c r="K6207" s="334">
        <v>0</v>
      </c>
      <c r="L6207" s="334">
        <v>0</v>
      </c>
      <c r="M6207" s="334">
        <v>0</v>
      </c>
      <c r="N6207" s="334">
        <v>0</v>
      </c>
      <c r="O6207" s="334">
        <v>0</v>
      </c>
      <c r="P6207" s="334">
        <v>0</v>
      </c>
      <c r="Q6207" s="334">
        <v>0</v>
      </c>
      <c r="R6207" s="334">
        <v>0</v>
      </c>
      <c r="S6207" s="334">
        <v>0</v>
      </c>
      <c r="T6207" s="334">
        <v>0</v>
      </c>
      <c r="U6207" s="334">
        <v>0</v>
      </c>
      <c r="V6207" s="334">
        <v>0</v>
      </c>
      <c r="W6207" s="334">
        <v>0</v>
      </c>
      <c r="X6207" s="334">
        <v>0</v>
      </c>
      <c r="Y6207" s="334">
        <v>0</v>
      </c>
      <c r="Z6207" s="334">
        <v>0</v>
      </c>
      <c r="AA6207" s="334">
        <v>0</v>
      </c>
      <c r="AB6207" s="334">
        <v>0</v>
      </c>
      <c r="AD6207" s="334">
        <v>0</v>
      </c>
      <c r="AE6207" s="334">
        <f t="shared" si="967"/>
        <v>0</v>
      </c>
      <c r="AF6207" s="334">
        <f t="shared" si="968"/>
        <v>0</v>
      </c>
      <c r="AG6207" s="340">
        <f t="shared" si="969"/>
        <v>0</v>
      </c>
      <c r="AI6207" s="340">
        <f t="shared" si="973"/>
        <v>0</v>
      </c>
      <c r="AJ6207" s="340">
        <f t="shared" si="973"/>
        <v>0</v>
      </c>
      <c r="AK6207" s="340">
        <f t="shared" si="973"/>
        <v>0</v>
      </c>
      <c r="AL6207" s="340">
        <f t="shared" si="973"/>
        <v>0</v>
      </c>
      <c r="AM6207" s="340">
        <f t="shared" si="973"/>
        <v>0</v>
      </c>
    </row>
    <row r="6208" spans="1:39" x14ac:dyDescent="0.35">
      <c r="A6208" s="337">
        <v>28121</v>
      </c>
      <c r="B6208" s="338">
        <f t="shared" si="964"/>
        <v>1976</v>
      </c>
      <c r="C6208" s="338">
        <f t="shared" si="965"/>
        <v>12</v>
      </c>
      <c r="D6208" s="338">
        <f t="shared" si="966"/>
        <v>27</v>
      </c>
      <c r="E6208" s="334">
        <v>0</v>
      </c>
      <c r="F6208" s="334">
        <v>0.3</v>
      </c>
      <c r="G6208" s="334">
        <v>0.4</v>
      </c>
      <c r="H6208" s="334">
        <v>0.3</v>
      </c>
      <c r="I6208" s="334">
        <v>0.3</v>
      </c>
      <c r="J6208" s="334">
        <v>0.4</v>
      </c>
      <c r="K6208" s="334">
        <v>0.3</v>
      </c>
      <c r="L6208" s="334">
        <v>0.3</v>
      </c>
      <c r="M6208" s="334">
        <v>0.4</v>
      </c>
      <c r="N6208" s="334">
        <v>0.3</v>
      </c>
      <c r="O6208" s="334">
        <v>0</v>
      </c>
      <c r="P6208" s="334">
        <v>0</v>
      </c>
      <c r="Q6208" s="334">
        <v>0</v>
      </c>
      <c r="R6208" s="334">
        <v>0</v>
      </c>
      <c r="S6208" s="334">
        <v>0</v>
      </c>
      <c r="T6208" s="334">
        <v>0</v>
      </c>
      <c r="U6208" s="334">
        <v>0</v>
      </c>
      <c r="V6208" s="334">
        <v>0</v>
      </c>
      <c r="W6208" s="334">
        <v>0</v>
      </c>
      <c r="X6208" s="334">
        <v>0</v>
      </c>
      <c r="Y6208" s="334">
        <v>0</v>
      </c>
      <c r="Z6208" s="334">
        <v>0</v>
      </c>
      <c r="AA6208" s="334">
        <v>0</v>
      </c>
      <c r="AB6208" s="334">
        <v>0</v>
      </c>
      <c r="AD6208" s="334">
        <v>3</v>
      </c>
      <c r="AE6208" s="334">
        <f t="shared" si="967"/>
        <v>3</v>
      </c>
      <c r="AF6208" s="334">
        <f t="shared" si="968"/>
        <v>2.9999999999999996</v>
      </c>
      <c r="AG6208" s="340">
        <f t="shared" si="969"/>
        <v>4.4408920985006262E-16</v>
      </c>
      <c r="AI6208" s="340">
        <f t="shared" si="973"/>
        <v>0</v>
      </c>
      <c r="AJ6208" s="340">
        <f t="shared" si="973"/>
        <v>0</v>
      </c>
      <c r="AK6208" s="340">
        <f t="shared" si="973"/>
        <v>0</v>
      </c>
      <c r="AL6208" s="340">
        <f t="shared" si="973"/>
        <v>0</v>
      </c>
      <c r="AM6208" s="340">
        <f t="shared" si="973"/>
        <v>0</v>
      </c>
    </row>
    <row r="6209" spans="1:39" x14ac:dyDescent="0.35">
      <c r="A6209" s="337">
        <v>28122</v>
      </c>
      <c r="B6209" s="338">
        <f t="shared" si="964"/>
        <v>1976</v>
      </c>
      <c r="C6209" s="338">
        <f t="shared" si="965"/>
        <v>12</v>
      </c>
      <c r="D6209" s="338">
        <f t="shared" si="966"/>
        <v>28</v>
      </c>
      <c r="E6209" s="334">
        <v>0</v>
      </c>
      <c r="F6209" s="334">
        <v>0</v>
      </c>
      <c r="G6209" s="334">
        <v>0</v>
      </c>
      <c r="H6209" s="334">
        <v>0</v>
      </c>
      <c r="I6209" s="334">
        <v>0</v>
      </c>
      <c r="J6209" s="334">
        <v>0</v>
      </c>
      <c r="K6209" s="334">
        <v>0</v>
      </c>
      <c r="L6209" s="334">
        <v>0</v>
      </c>
      <c r="M6209" s="334">
        <v>0</v>
      </c>
      <c r="N6209" s="334">
        <v>0</v>
      </c>
      <c r="O6209" s="334">
        <v>0</v>
      </c>
      <c r="P6209" s="334">
        <v>0</v>
      </c>
      <c r="Q6209" s="334">
        <v>0</v>
      </c>
      <c r="R6209" s="334">
        <v>0</v>
      </c>
      <c r="S6209" s="334">
        <v>0</v>
      </c>
      <c r="T6209" s="334">
        <v>0</v>
      </c>
      <c r="U6209" s="334">
        <v>0</v>
      </c>
      <c r="V6209" s="334">
        <v>0</v>
      </c>
      <c r="W6209" s="334">
        <v>0</v>
      </c>
      <c r="X6209" s="334">
        <v>0</v>
      </c>
      <c r="Y6209" s="334">
        <v>0</v>
      </c>
      <c r="Z6209" s="334">
        <v>0</v>
      </c>
      <c r="AA6209" s="334">
        <v>0</v>
      </c>
      <c r="AB6209" s="334">
        <v>0</v>
      </c>
      <c r="AD6209" s="334">
        <v>0</v>
      </c>
      <c r="AE6209" s="334">
        <f t="shared" si="967"/>
        <v>0</v>
      </c>
      <c r="AF6209" s="334">
        <f t="shared" si="968"/>
        <v>0</v>
      </c>
      <c r="AG6209" s="340">
        <f t="shared" si="969"/>
        <v>0</v>
      </c>
      <c r="AI6209" s="340">
        <f t="shared" si="973"/>
        <v>0</v>
      </c>
      <c r="AJ6209" s="340">
        <f t="shared" si="973"/>
        <v>0</v>
      </c>
      <c r="AK6209" s="340">
        <f t="shared" si="973"/>
        <v>0</v>
      </c>
      <c r="AL6209" s="340">
        <f t="shared" si="973"/>
        <v>0</v>
      </c>
      <c r="AM6209" s="340">
        <f t="shared" si="973"/>
        <v>0</v>
      </c>
    </row>
    <row r="6210" spans="1:39" x14ac:dyDescent="0.35">
      <c r="A6210" s="337">
        <v>28123</v>
      </c>
      <c r="B6210" s="338">
        <f t="shared" si="964"/>
        <v>1976</v>
      </c>
      <c r="C6210" s="338">
        <f t="shared" si="965"/>
        <v>12</v>
      </c>
      <c r="D6210" s="338">
        <f t="shared" si="966"/>
        <v>29</v>
      </c>
      <c r="E6210" s="334">
        <v>0</v>
      </c>
      <c r="F6210" s="334">
        <v>0</v>
      </c>
      <c r="G6210" s="334">
        <v>0</v>
      </c>
      <c r="H6210" s="334">
        <v>0</v>
      </c>
      <c r="I6210" s="334">
        <v>0</v>
      </c>
      <c r="J6210" s="334">
        <v>0</v>
      </c>
      <c r="K6210" s="334">
        <v>0</v>
      </c>
      <c r="L6210" s="334">
        <v>0</v>
      </c>
      <c r="M6210" s="334">
        <v>0</v>
      </c>
      <c r="N6210" s="334">
        <v>0</v>
      </c>
      <c r="O6210" s="334">
        <v>0</v>
      </c>
      <c r="P6210" s="334">
        <v>0</v>
      </c>
      <c r="Q6210" s="334">
        <v>0</v>
      </c>
      <c r="R6210" s="334">
        <v>0</v>
      </c>
      <c r="S6210" s="334">
        <v>0</v>
      </c>
      <c r="T6210" s="334">
        <v>0</v>
      </c>
      <c r="U6210" s="334">
        <v>0</v>
      </c>
      <c r="V6210" s="334">
        <v>0</v>
      </c>
      <c r="W6210" s="334">
        <v>0</v>
      </c>
      <c r="X6210" s="334">
        <v>0</v>
      </c>
      <c r="Y6210" s="334">
        <v>0</v>
      </c>
      <c r="Z6210" s="334">
        <v>0</v>
      </c>
      <c r="AA6210" s="334">
        <v>0</v>
      </c>
      <c r="AB6210" s="334">
        <v>0</v>
      </c>
      <c r="AD6210" s="334">
        <v>0</v>
      </c>
      <c r="AE6210" s="334">
        <f t="shared" si="967"/>
        <v>0</v>
      </c>
      <c r="AF6210" s="334">
        <f t="shared" si="968"/>
        <v>0</v>
      </c>
      <c r="AG6210" s="340">
        <f t="shared" si="969"/>
        <v>0</v>
      </c>
      <c r="AI6210" s="340">
        <f t="shared" si="973"/>
        <v>0</v>
      </c>
      <c r="AJ6210" s="340">
        <f t="shared" si="973"/>
        <v>0</v>
      </c>
      <c r="AK6210" s="340">
        <f t="shared" si="973"/>
        <v>0</v>
      </c>
      <c r="AL6210" s="340">
        <f t="shared" si="973"/>
        <v>0</v>
      </c>
      <c r="AM6210" s="340">
        <f t="shared" si="973"/>
        <v>0</v>
      </c>
    </row>
    <row r="6211" spans="1:39" x14ac:dyDescent="0.35">
      <c r="A6211" s="337">
        <v>28124</v>
      </c>
      <c r="B6211" s="338">
        <f t="shared" si="964"/>
        <v>1976</v>
      </c>
      <c r="C6211" s="338">
        <f t="shared" si="965"/>
        <v>12</v>
      </c>
      <c r="D6211" s="338">
        <f t="shared" si="966"/>
        <v>30</v>
      </c>
      <c r="E6211" s="334">
        <v>0</v>
      </c>
      <c r="F6211" s="334">
        <v>0</v>
      </c>
      <c r="G6211" s="334">
        <v>0</v>
      </c>
      <c r="H6211" s="334">
        <v>0</v>
      </c>
      <c r="I6211" s="334">
        <v>0</v>
      </c>
      <c r="J6211" s="334">
        <v>0</v>
      </c>
      <c r="K6211" s="334">
        <v>0</v>
      </c>
      <c r="L6211" s="334">
        <v>0</v>
      </c>
      <c r="M6211" s="334">
        <v>0</v>
      </c>
      <c r="N6211" s="334">
        <v>0</v>
      </c>
      <c r="O6211" s="334">
        <v>0</v>
      </c>
      <c r="P6211" s="334">
        <v>0</v>
      </c>
      <c r="Q6211" s="334">
        <v>0</v>
      </c>
      <c r="R6211" s="334">
        <v>0</v>
      </c>
      <c r="S6211" s="334">
        <v>0</v>
      </c>
      <c r="T6211" s="334">
        <v>0</v>
      </c>
      <c r="U6211" s="334">
        <v>0</v>
      </c>
      <c r="V6211" s="334">
        <v>0</v>
      </c>
      <c r="W6211" s="334">
        <v>0</v>
      </c>
      <c r="X6211" s="334">
        <v>0</v>
      </c>
      <c r="Y6211" s="334">
        <v>0</v>
      </c>
      <c r="Z6211" s="334">
        <v>0</v>
      </c>
      <c r="AA6211" s="334">
        <v>0</v>
      </c>
      <c r="AB6211" s="334">
        <v>0</v>
      </c>
      <c r="AD6211" s="334">
        <v>0</v>
      </c>
      <c r="AE6211" s="334">
        <f t="shared" si="967"/>
        <v>0</v>
      </c>
      <c r="AF6211" s="334">
        <f t="shared" si="968"/>
        <v>0</v>
      </c>
      <c r="AG6211" s="340">
        <f t="shared" si="969"/>
        <v>0</v>
      </c>
      <c r="AI6211" s="340">
        <f t="shared" si="973"/>
        <v>0</v>
      </c>
      <c r="AJ6211" s="340">
        <f t="shared" si="973"/>
        <v>0</v>
      </c>
      <c r="AK6211" s="340">
        <f t="shared" si="973"/>
        <v>0</v>
      </c>
      <c r="AL6211" s="340">
        <f t="shared" si="973"/>
        <v>0</v>
      </c>
      <c r="AM6211" s="340">
        <f t="shared" si="973"/>
        <v>0</v>
      </c>
    </row>
    <row r="6212" spans="1:39" x14ac:dyDescent="0.35">
      <c r="A6212" s="337">
        <v>28125</v>
      </c>
      <c r="B6212" s="338">
        <f t="shared" ref="B6212:B6275" si="974">YEAR(A6212)</f>
        <v>1976</v>
      </c>
      <c r="C6212" s="338">
        <f t="shared" ref="C6212:C6275" si="975">MONTH(A6212)</f>
        <v>12</v>
      </c>
      <c r="D6212" s="338">
        <f t="shared" ref="D6212:D6275" si="976">DAY(A6212)</f>
        <v>31</v>
      </c>
      <c r="E6212" s="334">
        <v>0</v>
      </c>
      <c r="F6212" s="334">
        <v>0.1</v>
      </c>
      <c r="G6212" s="334">
        <v>0.1</v>
      </c>
      <c r="H6212" s="334">
        <v>0</v>
      </c>
      <c r="I6212" s="334">
        <v>0.1</v>
      </c>
      <c r="J6212" s="334">
        <v>0.1</v>
      </c>
      <c r="K6212" s="334">
        <v>0.1</v>
      </c>
      <c r="L6212" s="334">
        <v>0</v>
      </c>
      <c r="M6212" s="334">
        <v>0.1</v>
      </c>
      <c r="N6212" s="334">
        <v>0.1</v>
      </c>
      <c r="O6212" s="334">
        <v>0.1</v>
      </c>
      <c r="P6212" s="334">
        <v>0.1</v>
      </c>
      <c r="Q6212" s="334">
        <v>0</v>
      </c>
      <c r="R6212" s="334">
        <v>0.1</v>
      </c>
      <c r="S6212" s="334">
        <v>0.1</v>
      </c>
      <c r="T6212" s="334">
        <v>0.1</v>
      </c>
      <c r="U6212" s="334">
        <v>0.1</v>
      </c>
      <c r="V6212" s="334">
        <v>0</v>
      </c>
      <c r="W6212" s="334">
        <v>0.1</v>
      </c>
      <c r="X6212" s="334">
        <v>0.1</v>
      </c>
      <c r="Y6212" s="334">
        <v>0.1</v>
      </c>
      <c r="Z6212" s="334">
        <v>0</v>
      </c>
      <c r="AA6212" s="334">
        <v>0.1</v>
      </c>
      <c r="AB6212" s="334">
        <v>0.1</v>
      </c>
      <c r="AD6212" s="334">
        <v>1.8</v>
      </c>
      <c r="AE6212" s="334">
        <f t="shared" ref="AE6212:AE6275" si="977">AD6212</f>
        <v>1.8</v>
      </c>
      <c r="AF6212" s="334">
        <f t="shared" ref="AF6212:AF6275" si="978">SUM(E6212:AB6212)</f>
        <v>1.8000000000000005</v>
      </c>
      <c r="AG6212" s="340">
        <f t="shared" ref="AG6212:AG6275" si="979">ABS(AF6212-AE6212)</f>
        <v>4.4408920985006262E-16</v>
      </c>
      <c r="AI6212" s="340">
        <f t="shared" ref="AI6212:AM6227" si="980">IF($C6212=AI$1,$AF6212,0)</f>
        <v>0</v>
      </c>
      <c r="AJ6212" s="340">
        <f t="shared" si="980"/>
        <v>0</v>
      </c>
      <c r="AK6212" s="340">
        <f t="shared" si="980"/>
        <v>0</v>
      </c>
      <c r="AL6212" s="340">
        <f t="shared" si="980"/>
        <v>0</v>
      </c>
      <c r="AM6212" s="340">
        <f t="shared" si="980"/>
        <v>0</v>
      </c>
    </row>
    <row r="6213" spans="1:39" x14ac:dyDescent="0.35">
      <c r="A6213" s="337">
        <v>28126</v>
      </c>
      <c r="B6213" s="338">
        <f t="shared" si="974"/>
        <v>1977</v>
      </c>
      <c r="C6213" s="338">
        <f t="shared" si="975"/>
        <v>1</v>
      </c>
      <c r="D6213" s="338">
        <f t="shared" si="976"/>
        <v>1</v>
      </c>
      <c r="E6213" s="334">
        <v>0.2</v>
      </c>
      <c r="F6213" s="334">
        <v>0.1</v>
      </c>
      <c r="G6213" s="334">
        <v>0.2</v>
      </c>
      <c r="H6213" s="334">
        <v>0.1</v>
      </c>
      <c r="I6213" s="334">
        <v>0.2</v>
      </c>
      <c r="J6213" s="334">
        <v>0.1</v>
      </c>
      <c r="K6213" s="334">
        <v>0.2</v>
      </c>
      <c r="L6213" s="334">
        <v>0.1</v>
      </c>
      <c r="M6213" s="334">
        <v>0.2</v>
      </c>
      <c r="N6213" s="334">
        <v>0.1</v>
      </c>
      <c r="O6213" s="334">
        <v>0</v>
      </c>
      <c r="P6213" s="334">
        <v>0</v>
      </c>
      <c r="Q6213" s="334">
        <v>0</v>
      </c>
      <c r="R6213" s="334">
        <v>0</v>
      </c>
      <c r="S6213" s="334">
        <v>0</v>
      </c>
      <c r="T6213" s="334">
        <v>0</v>
      </c>
      <c r="U6213" s="334">
        <v>0</v>
      </c>
      <c r="V6213" s="334">
        <v>0</v>
      </c>
      <c r="W6213" s="334">
        <v>0.2</v>
      </c>
      <c r="X6213" s="334">
        <v>0.1</v>
      </c>
      <c r="Y6213" s="334">
        <v>0</v>
      </c>
      <c r="Z6213" s="334">
        <v>0</v>
      </c>
      <c r="AA6213" s="334">
        <v>0</v>
      </c>
      <c r="AB6213" s="334">
        <v>0</v>
      </c>
      <c r="AD6213" s="334">
        <v>1.8</v>
      </c>
      <c r="AE6213" s="334">
        <f t="shared" si="977"/>
        <v>1.8</v>
      </c>
      <c r="AF6213" s="334">
        <f t="shared" si="978"/>
        <v>1.8000000000000003</v>
      </c>
      <c r="AG6213" s="340">
        <f t="shared" si="979"/>
        <v>2.2204460492503131E-16</v>
      </c>
      <c r="AI6213" s="340">
        <f t="shared" si="980"/>
        <v>0</v>
      </c>
      <c r="AJ6213" s="340">
        <f t="shared" si="980"/>
        <v>0</v>
      </c>
      <c r="AK6213" s="340">
        <f t="shared" si="980"/>
        <v>0</v>
      </c>
      <c r="AL6213" s="340">
        <f t="shared" si="980"/>
        <v>0</v>
      </c>
      <c r="AM6213" s="340">
        <f t="shared" si="980"/>
        <v>0</v>
      </c>
    </row>
    <row r="6214" spans="1:39" x14ac:dyDescent="0.35">
      <c r="A6214" s="337">
        <v>28127</v>
      </c>
      <c r="B6214" s="338">
        <f t="shared" si="974"/>
        <v>1977</v>
      </c>
      <c r="C6214" s="338">
        <f t="shared" si="975"/>
        <v>1</v>
      </c>
      <c r="D6214" s="338">
        <f t="shared" si="976"/>
        <v>2</v>
      </c>
      <c r="E6214" s="334">
        <v>0</v>
      </c>
      <c r="F6214" s="334">
        <v>0</v>
      </c>
      <c r="G6214" s="334">
        <v>0</v>
      </c>
      <c r="H6214" s="334">
        <v>0</v>
      </c>
      <c r="I6214" s="334">
        <v>0</v>
      </c>
      <c r="J6214" s="334">
        <v>0</v>
      </c>
      <c r="K6214" s="334">
        <v>0</v>
      </c>
      <c r="L6214" s="334">
        <v>0</v>
      </c>
      <c r="M6214" s="334">
        <v>0</v>
      </c>
      <c r="N6214" s="334">
        <v>0</v>
      </c>
      <c r="O6214" s="334">
        <v>0</v>
      </c>
      <c r="P6214" s="334">
        <v>0</v>
      </c>
      <c r="Q6214" s="334">
        <v>0</v>
      </c>
      <c r="R6214" s="334">
        <v>0</v>
      </c>
      <c r="S6214" s="334">
        <v>0</v>
      </c>
      <c r="T6214" s="334">
        <v>0</v>
      </c>
      <c r="U6214" s="334">
        <v>0</v>
      </c>
      <c r="V6214" s="334">
        <v>0</v>
      </c>
      <c r="W6214" s="334">
        <v>0</v>
      </c>
      <c r="X6214" s="334">
        <v>0</v>
      </c>
      <c r="Y6214" s="334">
        <v>0.1</v>
      </c>
      <c r="Z6214" s="334">
        <v>0.1</v>
      </c>
      <c r="AA6214" s="334">
        <v>0</v>
      </c>
      <c r="AB6214" s="334">
        <v>0.1</v>
      </c>
      <c r="AD6214" s="334">
        <v>0.3</v>
      </c>
      <c r="AE6214" s="334">
        <f t="shared" si="977"/>
        <v>0.3</v>
      </c>
      <c r="AF6214" s="334">
        <f t="shared" si="978"/>
        <v>0.30000000000000004</v>
      </c>
      <c r="AG6214" s="340">
        <f t="shared" si="979"/>
        <v>5.5511151231257827E-17</v>
      </c>
      <c r="AI6214" s="340">
        <f t="shared" si="980"/>
        <v>0</v>
      </c>
      <c r="AJ6214" s="340">
        <f t="shared" si="980"/>
        <v>0</v>
      </c>
      <c r="AK6214" s="340">
        <f t="shared" si="980"/>
        <v>0</v>
      </c>
      <c r="AL6214" s="340">
        <f t="shared" si="980"/>
        <v>0</v>
      </c>
      <c r="AM6214" s="340">
        <f t="shared" si="980"/>
        <v>0</v>
      </c>
    </row>
    <row r="6215" spans="1:39" x14ac:dyDescent="0.35">
      <c r="A6215" s="337">
        <v>28128</v>
      </c>
      <c r="B6215" s="338">
        <f t="shared" si="974"/>
        <v>1977</v>
      </c>
      <c r="C6215" s="338">
        <f t="shared" si="975"/>
        <v>1</v>
      </c>
      <c r="D6215" s="338">
        <f t="shared" si="976"/>
        <v>3</v>
      </c>
      <c r="E6215" s="334">
        <v>0.1</v>
      </c>
      <c r="F6215" s="334">
        <v>0.1</v>
      </c>
      <c r="G6215" s="334">
        <v>0</v>
      </c>
      <c r="H6215" s="334">
        <v>0.1</v>
      </c>
      <c r="I6215" s="334">
        <v>0.1</v>
      </c>
      <c r="J6215" s="334">
        <v>0.1</v>
      </c>
      <c r="K6215" s="334">
        <v>0.1</v>
      </c>
      <c r="L6215" s="334">
        <v>0</v>
      </c>
      <c r="M6215" s="334">
        <v>0.1</v>
      </c>
      <c r="N6215" s="334">
        <v>0.1</v>
      </c>
      <c r="O6215" s="334">
        <v>0.1</v>
      </c>
      <c r="P6215" s="334">
        <v>0.1</v>
      </c>
      <c r="Q6215" s="334">
        <v>0</v>
      </c>
      <c r="R6215" s="334">
        <v>0.1</v>
      </c>
      <c r="S6215" s="334">
        <v>0.1</v>
      </c>
      <c r="T6215" s="334">
        <v>0.1</v>
      </c>
      <c r="U6215" s="334">
        <v>0</v>
      </c>
      <c r="V6215" s="334">
        <v>0.1</v>
      </c>
      <c r="W6215" s="334">
        <v>0.1</v>
      </c>
      <c r="X6215" s="334">
        <v>0.1</v>
      </c>
      <c r="Y6215" s="334">
        <v>0.1</v>
      </c>
      <c r="Z6215" s="334">
        <v>0</v>
      </c>
      <c r="AA6215" s="334">
        <v>0.1</v>
      </c>
      <c r="AB6215" s="334">
        <v>0.1</v>
      </c>
      <c r="AD6215" s="334">
        <v>1.9</v>
      </c>
      <c r="AE6215" s="334">
        <f t="shared" si="977"/>
        <v>1.9</v>
      </c>
      <c r="AF6215" s="334">
        <f t="shared" si="978"/>
        <v>1.9000000000000006</v>
      </c>
      <c r="AG6215" s="340">
        <f t="shared" si="979"/>
        <v>6.6613381477509392E-16</v>
      </c>
      <c r="AI6215" s="340">
        <f t="shared" si="980"/>
        <v>0</v>
      </c>
      <c r="AJ6215" s="340">
        <f t="shared" si="980"/>
        <v>0</v>
      </c>
      <c r="AK6215" s="340">
        <f t="shared" si="980"/>
        <v>0</v>
      </c>
      <c r="AL6215" s="340">
        <f t="shared" si="980"/>
        <v>0</v>
      </c>
      <c r="AM6215" s="340">
        <f t="shared" si="980"/>
        <v>0</v>
      </c>
    </row>
    <row r="6216" spans="1:39" x14ac:dyDescent="0.35">
      <c r="A6216" s="337">
        <v>28129</v>
      </c>
      <c r="B6216" s="338">
        <f t="shared" si="974"/>
        <v>1977</v>
      </c>
      <c r="C6216" s="338">
        <f t="shared" si="975"/>
        <v>1</v>
      </c>
      <c r="D6216" s="338">
        <f t="shared" si="976"/>
        <v>4</v>
      </c>
      <c r="E6216" s="334">
        <v>0</v>
      </c>
      <c r="F6216" s="334">
        <v>0</v>
      </c>
      <c r="G6216" s="334">
        <v>0</v>
      </c>
      <c r="H6216" s="334">
        <v>0</v>
      </c>
      <c r="I6216" s="334">
        <v>0</v>
      </c>
      <c r="J6216" s="334">
        <v>0</v>
      </c>
      <c r="K6216" s="334">
        <v>0</v>
      </c>
      <c r="L6216" s="334">
        <v>0</v>
      </c>
      <c r="M6216" s="334">
        <v>0</v>
      </c>
      <c r="N6216" s="334">
        <v>0</v>
      </c>
      <c r="O6216" s="334">
        <v>0</v>
      </c>
      <c r="P6216" s="334">
        <v>0</v>
      </c>
      <c r="Q6216" s="334">
        <v>0</v>
      </c>
      <c r="R6216" s="334">
        <v>0</v>
      </c>
      <c r="S6216" s="334">
        <v>0</v>
      </c>
      <c r="T6216" s="334">
        <v>0</v>
      </c>
      <c r="U6216" s="334">
        <v>0</v>
      </c>
      <c r="V6216" s="334">
        <v>0</v>
      </c>
      <c r="W6216" s="334">
        <v>0</v>
      </c>
      <c r="X6216" s="334">
        <v>0</v>
      </c>
      <c r="Y6216" s="334">
        <v>0</v>
      </c>
      <c r="Z6216" s="334">
        <v>0</v>
      </c>
      <c r="AA6216" s="334">
        <v>0</v>
      </c>
      <c r="AB6216" s="334">
        <v>0</v>
      </c>
      <c r="AD6216" s="334">
        <v>0</v>
      </c>
      <c r="AE6216" s="334">
        <f t="shared" si="977"/>
        <v>0</v>
      </c>
      <c r="AF6216" s="334">
        <f t="shared" si="978"/>
        <v>0</v>
      </c>
      <c r="AG6216" s="340">
        <f t="shared" si="979"/>
        <v>0</v>
      </c>
      <c r="AI6216" s="340">
        <f t="shared" si="980"/>
        <v>0</v>
      </c>
      <c r="AJ6216" s="340">
        <f t="shared" si="980"/>
        <v>0</v>
      </c>
      <c r="AK6216" s="340">
        <f t="shared" si="980"/>
        <v>0</v>
      </c>
      <c r="AL6216" s="340">
        <f t="shared" si="980"/>
        <v>0</v>
      </c>
      <c r="AM6216" s="340">
        <f t="shared" si="980"/>
        <v>0</v>
      </c>
    </row>
    <row r="6217" spans="1:39" x14ac:dyDescent="0.35">
      <c r="A6217" s="337">
        <v>28130</v>
      </c>
      <c r="B6217" s="338">
        <f t="shared" si="974"/>
        <v>1977</v>
      </c>
      <c r="C6217" s="338">
        <f t="shared" si="975"/>
        <v>1</v>
      </c>
      <c r="D6217" s="338">
        <f t="shared" si="976"/>
        <v>5</v>
      </c>
      <c r="E6217" s="334">
        <v>0</v>
      </c>
      <c r="F6217" s="334">
        <v>0</v>
      </c>
      <c r="G6217" s="334">
        <v>0</v>
      </c>
      <c r="H6217" s="334">
        <v>0</v>
      </c>
      <c r="I6217" s="334">
        <v>0</v>
      </c>
      <c r="J6217" s="334">
        <v>0</v>
      </c>
      <c r="K6217" s="334">
        <v>0</v>
      </c>
      <c r="L6217" s="334">
        <v>0</v>
      </c>
      <c r="M6217" s="334">
        <v>0</v>
      </c>
      <c r="N6217" s="334">
        <v>0</v>
      </c>
      <c r="O6217" s="334">
        <v>0</v>
      </c>
      <c r="P6217" s="334">
        <v>0</v>
      </c>
      <c r="Q6217" s="334">
        <v>0</v>
      </c>
      <c r="R6217" s="334">
        <v>0</v>
      </c>
      <c r="S6217" s="334">
        <v>0</v>
      </c>
      <c r="T6217" s="334">
        <v>0</v>
      </c>
      <c r="U6217" s="334">
        <v>0</v>
      </c>
      <c r="V6217" s="334">
        <v>0</v>
      </c>
      <c r="W6217" s="334">
        <v>0</v>
      </c>
      <c r="X6217" s="334">
        <v>0</v>
      </c>
      <c r="Y6217" s="334">
        <v>0</v>
      </c>
      <c r="Z6217" s="334">
        <v>0</v>
      </c>
      <c r="AA6217" s="334">
        <v>0</v>
      </c>
      <c r="AB6217" s="334">
        <v>0</v>
      </c>
      <c r="AD6217" s="334">
        <v>0</v>
      </c>
      <c r="AE6217" s="334">
        <f t="shared" si="977"/>
        <v>0</v>
      </c>
      <c r="AF6217" s="334">
        <f t="shared" si="978"/>
        <v>0</v>
      </c>
      <c r="AG6217" s="340">
        <f t="shared" si="979"/>
        <v>0</v>
      </c>
      <c r="AI6217" s="340">
        <f t="shared" si="980"/>
        <v>0</v>
      </c>
      <c r="AJ6217" s="340">
        <f t="shared" si="980"/>
        <v>0</v>
      </c>
      <c r="AK6217" s="340">
        <f t="shared" si="980"/>
        <v>0</v>
      </c>
      <c r="AL6217" s="340">
        <f t="shared" si="980"/>
        <v>0</v>
      </c>
      <c r="AM6217" s="340">
        <f t="shared" si="980"/>
        <v>0</v>
      </c>
    </row>
    <row r="6218" spans="1:39" x14ac:dyDescent="0.35">
      <c r="A6218" s="337">
        <v>28131</v>
      </c>
      <c r="B6218" s="338">
        <f t="shared" si="974"/>
        <v>1977</v>
      </c>
      <c r="C6218" s="338">
        <f t="shared" si="975"/>
        <v>1</v>
      </c>
      <c r="D6218" s="338">
        <f t="shared" si="976"/>
        <v>6</v>
      </c>
      <c r="E6218" s="334">
        <v>0</v>
      </c>
      <c r="F6218" s="334">
        <v>0</v>
      </c>
      <c r="G6218" s="334">
        <v>0</v>
      </c>
      <c r="H6218" s="334">
        <v>0</v>
      </c>
      <c r="I6218" s="334">
        <v>0</v>
      </c>
      <c r="J6218" s="334">
        <v>0</v>
      </c>
      <c r="K6218" s="334">
        <v>0</v>
      </c>
      <c r="L6218" s="334">
        <v>0</v>
      </c>
      <c r="M6218" s="334">
        <v>0</v>
      </c>
      <c r="N6218" s="334">
        <v>0</v>
      </c>
      <c r="O6218" s="334">
        <v>0</v>
      </c>
      <c r="P6218" s="334">
        <v>0</v>
      </c>
      <c r="Q6218" s="334">
        <v>0</v>
      </c>
      <c r="R6218" s="334">
        <v>0</v>
      </c>
      <c r="S6218" s="334">
        <v>0</v>
      </c>
      <c r="T6218" s="334">
        <v>0</v>
      </c>
      <c r="U6218" s="334">
        <v>0</v>
      </c>
      <c r="V6218" s="334">
        <v>0</v>
      </c>
      <c r="W6218" s="334">
        <v>0</v>
      </c>
      <c r="X6218" s="334">
        <v>0</v>
      </c>
      <c r="Y6218" s="334">
        <v>0</v>
      </c>
      <c r="Z6218" s="334">
        <v>0</v>
      </c>
      <c r="AA6218" s="334">
        <v>0</v>
      </c>
      <c r="AB6218" s="334">
        <v>0</v>
      </c>
      <c r="AD6218" s="334">
        <v>0</v>
      </c>
      <c r="AE6218" s="334">
        <f t="shared" si="977"/>
        <v>0</v>
      </c>
      <c r="AF6218" s="334">
        <f t="shared" si="978"/>
        <v>0</v>
      </c>
      <c r="AG6218" s="340">
        <f t="shared" si="979"/>
        <v>0</v>
      </c>
      <c r="AI6218" s="340">
        <f t="shared" si="980"/>
        <v>0</v>
      </c>
      <c r="AJ6218" s="340">
        <f t="shared" si="980"/>
        <v>0</v>
      </c>
      <c r="AK6218" s="340">
        <f t="shared" si="980"/>
        <v>0</v>
      </c>
      <c r="AL6218" s="340">
        <f t="shared" si="980"/>
        <v>0</v>
      </c>
      <c r="AM6218" s="340">
        <f t="shared" si="980"/>
        <v>0</v>
      </c>
    </row>
    <row r="6219" spans="1:39" x14ac:dyDescent="0.35">
      <c r="A6219" s="337">
        <v>28132</v>
      </c>
      <c r="B6219" s="338">
        <f t="shared" si="974"/>
        <v>1977</v>
      </c>
      <c r="C6219" s="338">
        <f t="shared" si="975"/>
        <v>1</v>
      </c>
      <c r="D6219" s="338">
        <f t="shared" si="976"/>
        <v>7</v>
      </c>
      <c r="E6219" s="334">
        <v>0.1</v>
      </c>
      <c r="F6219" s="334">
        <v>0.3</v>
      </c>
      <c r="G6219" s="334">
        <v>0.2</v>
      </c>
      <c r="H6219" s="334">
        <v>0.1</v>
      </c>
      <c r="I6219" s="334">
        <v>0.1</v>
      </c>
      <c r="J6219" s="334">
        <v>0.2</v>
      </c>
      <c r="K6219" s="334">
        <v>0.2</v>
      </c>
      <c r="L6219" s="334">
        <v>0.2</v>
      </c>
      <c r="M6219" s="334">
        <v>0.1</v>
      </c>
      <c r="N6219" s="334">
        <v>0.2</v>
      </c>
      <c r="O6219" s="334">
        <v>0.1</v>
      </c>
      <c r="P6219" s="334">
        <v>0.1</v>
      </c>
      <c r="Q6219" s="334">
        <v>0.2</v>
      </c>
      <c r="R6219" s="334">
        <v>0.1</v>
      </c>
      <c r="S6219" s="334">
        <v>0.2</v>
      </c>
      <c r="T6219" s="334">
        <v>0.1</v>
      </c>
      <c r="U6219" s="334">
        <v>0.1</v>
      </c>
      <c r="V6219" s="334">
        <v>0.2</v>
      </c>
      <c r="W6219" s="334">
        <v>0.1</v>
      </c>
      <c r="X6219" s="334">
        <v>0.1</v>
      </c>
      <c r="Y6219" s="334">
        <v>0.2</v>
      </c>
      <c r="Z6219" s="334">
        <v>0.1</v>
      </c>
      <c r="AA6219" s="334">
        <v>0.2</v>
      </c>
      <c r="AB6219" s="334">
        <v>0.1</v>
      </c>
      <c r="AD6219" s="334">
        <v>3.6</v>
      </c>
      <c r="AE6219" s="334">
        <f t="shared" si="977"/>
        <v>3.6</v>
      </c>
      <c r="AF6219" s="334">
        <f t="shared" si="978"/>
        <v>3.6000000000000014</v>
      </c>
      <c r="AG6219" s="340">
        <f t="shared" si="979"/>
        <v>1.3322676295501878E-15</v>
      </c>
      <c r="AI6219" s="340">
        <f t="shared" si="980"/>
        <v>0</v>
      </c>
      <c r="AJ6219" s="340">
        <f t="shared" si="980"/>
        <v>0</v>
      </c>
      <c r="AK6219" s="340">
        <f t="shared" si="980"/>
        <v>0</v>
      </c>
      <c r="AL6219" s="340">
        <f t="shared" si="980"/>
        <v>0</v>
      </c>
      <c r="AM6219" s="340">
        <f t="shared" si="980"/>
        <v>0</v>
      </c>
    </row>
    <row r="6220" spans="1:39" x14ac:dyDescent="0.35">
      <c r="A6220" s="337">
        <v>28133</v>
      </c>
      <c r="B6220" s="338">
        <f t="shared" si="974"/>
        <v>1977</v>
      </c>
      <c r="C6220" s="338">
        <f t="shared" si="975"/>
        <v>1</v>
      </c>
      <c r="D6220" s="338">
        <f t="shared" si="976"/>
        <v>8</v>
      </c>
      <c r="E6220" s="334">
        <v>0</v>
      </c>
      <c r="F6220" s="334">
        <v>0</v>
      </c>
      <c r="G6220" s="334">
        <v>0</v>
      </c>
      <c r="H6220" s="334">
        <v>0</v>
      </c>
      <c r="I6220" s="334">
        <v>0.1</v>
      </c>
      <c r="J6220" s="334">
        <v>0</v>
      </c>
      <c r="K6220" s="334">
        <v>0</v>
      </c>
      <c r="L6220" s="334">
        <v>0</v>
      </c>
      <c r="M6220" s="334">
        <v>0</v>
      </c>
      <c r="N6220" s="334">
        <v>0</v>
      </c>
      <c r="O6220" s="334">
        <v>0</v>
      </c>
      <c r="P6220" s="334">
        <v>0.1</v>
      </c>
      <c r="Q6220" s="334">
        <v>0</v>
      </c>
      <c r="R6220" s="334">
        <v>0</v>
      </c>
      <c r="S6220" s="334">
        <v>0</v>
      </c>
      <c r="T6220" s="334">
        <v>0</v>
      </c>
      <c r="U6220" s="334">
        <v>0</v>
      </c>
      <c r="V6220" s="334">
        <v>0</v>
      </c>
      <c r="W6220" s="334">
        <v>0</v>
      </c>
      <c r="X6220" s="334">
        <v>0</v>
      </c>
      <c r="Y6220" s="334">
        <v>0</v>
      </c>
      <c r="Z6220" s="334">
        <v>0.1</v>
      </c>
      <c r="AA6220" s="334">
        <v>0</v>
      </c>
      <c r="AB6220" s="334">
        <v>0</v>
      </c>
      <c r="AD6220" s="334">
        <v>0.3</v>
      </c>
      <c r="AE6220" s="334">
        <f t="shared" si="977"/>
        <v>0.3</v>
      </c>
      <c r="AF6220" s="334">
        <f t="shared" si="978"/>
        <v>0.30000000000000004</v>
      </c>
      <c r="AG6220" s="340">
        <f t="shared" si="979"/>
        <v>5.5511151231257827E-17</v>
      </c>
      <c r="AI6220" s="340">
        <f t="shared" si="980"/>
        <v>0</v>
      </c>
      <c r="AJ6220" s="340">
        <f t="shared" si="980"/>
        <v>0</v>
      </c>
      <c r="AK6220" s="340">
        <f t="shared" si="980"/>
        <v>0</v>
      </c>
      <c r="AL6220" s="340">
        <f t="shared" si="980"/>
        <v>0</v>
      </c>
      <c r="AM6220" s="340">
        <f t="shared" si="980"/>
        <v>0</v>
      </c>
    </row>
    <row r="6221" spans="1:39" x14ac:dyDescent="0.35">
      <c r="A6221" s="337">
        <v>28134</v>
      </c>
      <c r="B6221" s="338">
        <f t="shared" si="974"/>
        <v>1977</v>
      </c>
      <c r="C6221" s="338">
        <f t="shared" si="975"/>
        <v>1</v>
      </c>
      <c r="D6221" s="338">
        <f t="shared" si="976"/>
        <v>9</v>
      </c>
      <c r="E6221" s="334">
        <v>0.1</v>
      </c>
      <c r="F6221" s="334">
        <v>0.1</v>
      </c>
      <c r="G6221" s="334">
        <v>0.1</v>
      </c>
      <c r="H6221" s="334">
        <v>0.1</v>
      </c>
      <c r="I6221" s="334">
        <v>0.1</v>
      </c>
      <c r="J6221" s="334">
        <v>0.1</v>
      </c>
      <c r="K6221" s="334">
        <v>0.1</v>
      </c>
      <c r="L6221" s="334">
        <v>0.1</v>
      </c>
      <c r="M6221" s="334">
        <v>0.1</v>
      </c>
      <c r="N6221" s="334">
        <v>0.1</v>
      </c>
      <c r="O6221" s="334">
        <v>0.1</v>
      </c>
      <c r="P6221" s="334">
        <v>0.1</v>
      </c>
      <c r="Q6221" s="334">
        <v>0</v>
      </c>
      <c r="R6221" s="334">
        <v>0.1</v>
      </c>
      <c r="S6221" s="334">
        <v>0.1</v>
      </c>
      <c r="T6221" s="334">
        <v>0.1</v>
      </c>
      <c r="U6221" s="334">
        <v>0.1</v>
      </c>
      <c r="V6221" s="334">
        <v>0.1</v>
      </c>
      <c r="W6221" s="334">
        <v>0.1</v>
      </c>
      <c r="X6221" s="334">
        <v>0.1</v>
      </c>
      <c r="Y6221" s="334">
        <v>0.1</v>
      </c>
      <c r="Z6221" s="334">
        <v>0.1</v>
      </c>
      <c r="AA6221" s="334">
        <v>0.1</v>
      </c>
      <c r="AB6221" s="334">
        <v>0.1</v>
      </c>
      <c r="AD6221" s="334">
        <v>2.2999999999999998</v>
      </c>
      <c r="AE6221" s="334">
        <f t="shared" si="977"/>
        <v>2.2999999999999998</v>
      </c>
      <c r="AF6221" s="334">
        <f t="shared" si="978"/>
        <v>2.3000000000000007</v>
      </c>
      <c r="AG6221" s="340">
        <f t="shared" si="979"/>
        <v>8.8817841970012523E-16</v>
      </c>
      <c r="AI6221" s="340">
        <f t="shared" si="980"/>
        <v>0</v>
      </c>
      <c r="AJ6221" s="340">
        <f t="shared" si="980"/>
        <v>0</v>
      </c>
      <c r="AK6221" s="340">
        <f t="shared" si="980"/>
        <v>0</v>
      </c>
      <c r="AL6221" s="340">
        <f t="shared" si="980"/>
        <v>0</v>
      </c>
      <c r="AM6221" s="340">
        <f t="shared" si="980"/>
        <v>0</v>
      </c>
    </row>
    <row r="6222" spans="1:39" x14ac:dyDescent="0.35">
      <c r="A6222" s="337">
        <v>28135</v>
      </c>
      <c r="B6222" s="338">
        <f t="shared" si="974"/>
        <v>1977</v>
      </c>
      <c r="C6222" s="338">
        <f t="shared" si="975"/>
        <v>1</v>
      </c>
      <c r="D6222" s="338">
        <f t="shared" si="976"/>
        <v>10</v>
      </c>
      <c r="E6222" s="334">
        <v>0</v>
      </c>
      <c r="F6222" s="334">
        <v>0.1</v>
      </c>
      <c r="G6222" s="334">
        <v>0</v>
      </c>
      <c r="H6222" s="334">
        <v>0.1</v>
      </c>
      <c r="I6222" s="334">
        <v>0</v>
      </c>
      <c r="J6222" s="334">
        <v>0</v>
      </c>
      <c r="K6222" s="334">
        <v>0.1</v>
      </c>
      <c r="L6222" s="334">
        <v>0</v>
      </c>
      <c r="M6222" s="334">
        <v>0.1</v>
      </c>
      <c r="N6222" s="334">
        <v>0</v>
      </c>
      <c r="O6222" s="334">
        <v>0</v>
      </c>
      <c r="P6222" s="334">
        <v>0.1</v>
      </c>
      <c r="Q6222" s="334">
        <v>0</v>
      </c>
      <c r="R6222" s="334">
        <v>0.1</v>
      </c>
      <c r="S6222" s="334">
        <v>0</v>
      </c>
      <c r="T6222" s="334">
        <v>0</v>
      </c>
      <c r="U6222" s="334">
        <v>0</v>
      </c>
      <c r="V6222" s="334">
        <v>0</v>
      </c>
      <c r="W6222" s="334">
        <v>0</v>
      </c>
      <c r="X6222" s="334">
        <v>0</v>
      </c>
      <c r="Y6222" s="334">
        <v>0.1</v>
      </c>
      <c r="Z6222" s="334">
        <v>0</v>
      </c>
      <c r="AA6222" s="334">
        <v>0.1</v>
      </c>
      <c r="AB6222" s="334">
        <v>0</v>
      </c>
      <c r="AD6222" s="334">
        <v>0.8</v>
      </c>
      <c r="AE6222" s="334">
        <f t="shared" si="977"/>
        <v>0.8</v>
      </c>
      <c r="AF6222" s="334">
        <f t="shared" si="978"/>
        <v>0.79999999999999993</v>
      </c>
      <c r="AG6222" s="340">
        <f t="shared" si="979"/>
        <v>1.1102230246251565E-16</v>
      </c>
      <c r="AI6222" s="340">
        <f t="shared" si="980"/>
        <v>0</v>
      </c>
      <c r="AJ6222" s="340">
        <f t="shared" si="980"/>
        <v>0</v>
      </c>
      <c r="AK6222" s="340">
        <f t="shared" si="980"/>
        <v>0</v>
      </c>
      <c r="AL6222" s="340">
        <f t="shared" si="980"/>
        <v>0</v>
      </c>
      <c r="AM6222" s="340">
        <f t="shared" si="980"/>
        <v>0</v>
      </c>
    </row>
    <row r="6223" spans="1:39" x14ac:dyDescent="0.35">
      <c r="A6223" s="337">
        <v>28136</v>
      </c>
      <c r="B6223" s="338">
        <f t="shared" si="974"/>
        <v>1977</v>
      </c>
      <c r="C6223" s="338">
        <f t="shared" si="975"/>
        <v>1</v>
      </c>
      <c r="D6223" s="338">
        <f t="shared" si="976"/>
        <v>11</v>
      </c>
      <c r="E6223" s="334">
        <v>0</v>
      </c>
      <c r="F6223" s="334">
        <v>0</v>
      </c>
      <c r="G6223" s="334">
        <v>0</v>
      </c>
      <c r="H6223" s="334">
        <v>0</v>
      </c>
      <c r="I6223" s="334">
        <v>0</v>
      </c>
      <c r="J6223" s="334">
        <v>0</v>
      </c>
      <c r="K6223" s="334">
        <v>0</v>
      </c>
      <c r="L6223" s="334">
        <v>0</v>
      </c>
      <c r="M6223" s="334">
        <v>0</v>
      </c>
      <c r="N6223" s="334">
        <v>0</v>
      </c>
      <c r="O6223" s="334">
        <v>0</v>
      </c>
      <c r="P6223" s="334">
        <v>0</v>
      </c>
      <c r="Q6223" s="334">
        <v>0</v>
      </c>
      <c r="R6223" s="334">
        <v>0</v>
      </c>
      <c r="S6223" s="334">
        <v>0</v>
      </c>
      <c r="T6223" s="334">
        <v>0</v>
      </c>
      <c r="U6223" s="334">
        <v>0</v>
      </c>
      <c r="V6223" s="334">
        <v>0</v>
      </c>
      <c r="W6223" s="334">
        <v>0</v>
      </c>
      <c r="X6223" s="334">
        <v>0</v>
      </c>
      <c r="Y6223" s="334">
        <v>0</v>
      </c>
      <c r="Z6223" s="334">
        <v>0</v>
      </c>
      <c r="AA6223" s="334">
        <v>0</v>
      </c>
      <c r="AB6223" s="334">
        <v>0</v>
      </c>
      <c r="AD6223" s="334">
        <v>0</v>
      </c>
      <c r="AE6223" s="334">
        <f t="shared" si="977"/>
        <v>0</v>
      </c>
      <c r="AF6223" s="334">
        <f t="shared" si="978"/>
        <v>0</v>
      </c>
      <c r="AG6223" s="340">
        <f t="shared" si="979"/>
        <v>0</v>
      </c>
      <c r="AI6223" s="340">
        <f t="shared" si="980"/>
        <v>0</v>
      </c>
      <c r="AJ6223" s="340">
        <f t="shared" si="980"/>
        <v>0</v>
      </c>
      <c r="AK6223" s="340">
        <f t="shared" si="980"/>
        <v>0</v>
      </c>
      <c r="AL6223" s="340">
        <f t="shared" si="980"/>
        <v>0</v>
      </c>
      <c r="AM6223" s="340">
        <f t="shared" si="980"/>
        <v>0</v>
      </c>
    </row>
    <row r="6224" spans="1:39" x14ac:dyDescent="0.35">
      <c r="A6224" s="337">
        <v>28137</v>
      </c>
      <c r="B6224" s="338">
        <f t="shared" si="974"/>
        <v>1977</v>
      </c>
      <c r="C6224" s="338">
        <f t="shared" si="975"/>
        <v>1</v>
      </c>
      <c r="D6224" s="338">
        <f t="shared" si="976"/>
        <v>12</v>
      </c>
      <c r="E6224" s="334">
        <v>0</v>
      </c>
      <c r="F6224" s="334">
        <v>0</v>
      </c>
      <c r="G6224" s="334">
        <v>0</v>
      </c>
      <c r="H6224" s="334">
        <v>0</v>
      </c>
      <c r="I6224" s="334">
        <v>0</v>
      </c>
      <c r="J6224" s="334">
        <v>0</v>
      </c>
      <c r="K6224" s="334">
        <v>0</v>
      </c>
      <c r="L6224" s="334">
        <v>0</v>
      </c>
      <c r="M6224" s="334">
        <v>0.1</v>
      </c>
      <c r="N6224" s="334">
        <v>0.2</v>
      </c>
      <c r="O6224" s="334">
        <v>0.1</v>
      </c>
      <c r="P6224" s="334">
        <v>0.1</v>
      </c>
      <c r="Q6224" s="334">
        <v>0</v>
      </c>
      <c r="R6224" s="334">
        <v>0</v>
      </c>
      <c r="S6224" s="334">
        <v>0</v>
      </c>
      <c r="T6224" s="334">
        <v>0</v>
      </c>
      <c r="U6224" s="334">
        <v>0</v>
      </c>
      <c r="V6224" s="334">
        <v>0</v>
      </c>
      <c r="W6224" s="334">
        <v>0</v>
      </c>
      <c r="X6224" s="334">
        <v>0</v>
      </c>
      <c r="Y6224" s="334">
        <v>0</v>
      </c>
      <c r="Z6224" s="334">
        <v>0</v>
      </c>
      <c r="AA6224" s="334">
        <v>0</v>
      </c>
      <c r="AB6224" s="334">
        <v>0</v>
      </c>
      <c r="AD6224" s="334">
        <v>0.5</v>
      </c>
      <c r="AE6224" s="334">
        <f t="shared" si="977"/>
        <v>0.5</v>
      </c>
      <c r="AF6224" s="334">
        <f t="shared" si="978"/>
        <v>0.5</v>
      </c>
      <c r="AG6224" s="340">
        <f t="shared" si="979"/>
        <v>0</v>
      </c>
      <c r="AI6224" s="340">
        <f t="shared" si="980"/>
        <v>0</v>
      </c>
      <c r="AJ6224" s="340">
        <f t="shared" si="980"/>
        <v>0</v>
      </c>
      <c r="AK6224" s="340">
        <f t="shared" si="980"/>
        <v>0</v>
      </c>
      <c r="AL6224" s="340">
        <f t="shared" si="980"/>
        <v>0</v>
      </c>
      <c r="AM6224" s="340">
        <f t="shared" si="980"/>
        <v>0</v>
      </c>
    </row>
    <row r="6225" spans="1:39" x14ac:dyDescent="0.35">
      <c r="A6225" s="337">
        <v>28138</v>
      </c>
      <c r="B6225" s="338">
        <f t="shared" si="974"/>
        <v>1977</v>
      </c>
      <c r="C6225" s="338">
        <f t="shared" si="975"/>
        <v>1</v>
      </c>
      <c r="D6225" s="338">
        <f t="shared" si="976"/>
        <v>13</v>
      </c>
      <c r="E6225" s="334">
        <v>0</v>
      </c>
      <c r="F6225" s="334">
        <v>0</v>
      </c>
      <c r="G6225" s="334">
        <v>0</v>
      </c>
      <c r="H6225" s="334">
        <v>0</v>
      </c>
      <c r="I6225" s="334">
        <v>0</v>
      </c>
      <c r="J6225" s="334">
        <v>0</v>
      </c>
      <c r="K6225" s="334">
        <v>0</v>
      </c>
      <c r="L6225" s="334">
        <v>0</v>
      </c>
      <c r="M6225" s="334">
        <v>0</v>
      </c>
      <c r="N6225" s="334">
        <v>0</v>
      </c>
      <c r="O6225" s="334">
        <v>0</v>
      </c>
      <c r="P6225" s="334">
        <v>0</v>
      </c>
      <c r="Q6225" s="334">
        <v>0</v>
      </c>
      <c r="R6225" s="334">
        <v>0</v>
      </c>
      <c r="S6225" s="334">
        <v>0</v>
      </c>
      <c r="T6225" s="334">
        <v>0</v>
      </c>
      <c r="U6225" s="334">
        <v>0</v>
      </c>
      <c r="V6225" s="334">
        <v>0</v>
      </c>
      <c r="W6225" s="334">
        <v>0</v>
      </c>
      <c r="X6225" s="334">
        <v>0</v>
      </c>
      <c r="Y6225" s="334">
        <v>0</v>
      </c>
      <c r="Z6225" s="334">
        <v>0</v>
      </c>
      <c r="AA6225" s="334">
        <v>0</v>
      </c>
      <c r="AB6225" s="334">
        <v>0</v>
      </c>
      <c r="AD6225" s="334">
        <v>0</v>
      </c>
      <c r="AE6225" s="334">
        <f t="shared" si="977"/>
        <v>0</v>
      </c>
      <c r="AF6225" s="334">
        <f t="shared" si="978"/>
        <v>0</v>
      </c>
      <c r="AG6225" s="340">
        <f t="shared" si="979"/>
        <v>0</v>
      </c>
      <c r="AI6225" s="340">
        <f t="shared" si="980"/>
        <v>0</v>
      </c>
      <c r="AJ6225" s="340">
        <f t="shared" si="980"/>
        <v>0</v>
      </c>
      <c r="AK6225" s="340">
        <f t="shared" si="980"/>
        <v>0</v>
      </c>
      <c r="AL6225" s="340">
        <f t="shared" si="980"/>
        <v>0</v>
      </c>
      <c r="AM6225" s="340">
        <f t="shared" si="980"/>
        <v>0</v>
      </c>
    </row>
    <row r="6226" spans="1:39" x14ac:dyDescent="0.35">
      <c r="A6226" s="337">
        <v>28139</v>
      </c>
      <c r="B6226" s="338">
        <f t="shared" si="974"/>
        <v>1977</v>
      </c>
      <c r="C6226" s="338">
        <f t="shared" si="975"/>
        <v>1</v>
      </c>
      <c r="D6226" s="338">
        <f t="shared" si="976"/>
        <v>14</v>
      </c>
      <c r="E6226" s="334">
        <v>0.1</v>
      </c>
      <c r="F6226" s="334">
        <v>0.2</v>
      </c>
      <c r="G6226" s="334">
        <v>0.1</v>
      </c>
      <c r="H6226" s="334">
        <v>0.1</v>
      </c>
      <c r="I6226" s="334">
        <v>0.1</v>
      </c>
      <c r="J6226" s="334">
        <v>0.2</v>
      </c>
      <c r="K6226" s="334">
        <v>0.1</v>
      </c>
      <c r="L6226" s="334">
        <v>0.1</v>
      </c>
      <c r="M6226" s="334">
        <v>0.1</v>
      </c>
      <c r="N6226" s="334">
        <v>0.2</v>
      </c>
      <c r="O6226" s="334">
        <v>0.1</v>
      </c>
      <c r="P6226" s="334">
        <v>0.1</v>
      </c>
      <c r="Q6226" s="334">
        <v>0.1</v>
      </c>
      <c r="R6226" s="334">
        <v>0.2</v>
      </c>
      <c r="S6226" s="334">
        <v>0.1</v>
      </c>
      <c r="T6226" s="334">
        <v>0.1</v>
      </c>
      <c r="U6226" s="334">
        <v>0.1</v>
      </c>
      <c r="V6226" s="334">
        <v>0.2</v>
      </c>
      <c r="W6226" s="334">
        <v>0.1</v>
      </c>
      <c r="X6226" s="334">
        <v>0</v>
      </c>
      <c r="Y6226" s="334">
        <v>0</v>
      </c>
      <c r="Z6226" s="334">
        <v>0</v>
      </c>
      <c r="AA6226" s="334">
        <v>0</v>
      </c>
      <c r="AB6226" s="334">
        <v>0</v>
      </c>
      <c r="AD6226" s="334">
        <v>2.4</v>
      </c>
      <c r="AE6226" s="334">
        <f t="shared" si="977"/>
        <v>2.4</v>
      </c>
      <c r="AF6226" s="334">
        <f t="shared" si="978"/>
        <v>2.4000000000000008</v>
      </c>
      <c r="AG6226" s="340">
        <f t="shared" si="979"/>
        <v>8.8817841970012523E-16</v>
      </c>
      <c r="AI6226" s="340">
        <f t="shared" si="980"/>
        <v>0</v>
      </c>
      <c r="AJ6226" s="340">
        <f t="shared" si="980"/>
        <v>0</v>
      </c>
      <c r="AK6226" s="340">
        <f t="shared" si="980"/>
        <v>0</v>
      </c>
      <c r="AL6226" s="340">
        <f t="shared" si="980"/>
        <v>0</v>
      </c>
      <c r="AM6226" s="340">
        <f t="shared" si="980"/>
        <v>0</v>
      </c>
    </row>
    <row r="6227" spans="1:39" x14ac:dyDescent="0.35">
      <c r="A6227" s="337">
        <v>28140</v>
      </c>
      <c r="B6227" s="338">
        <f t="shared" si="974"/>
        <v>1977</v>
      </c>
      <c r="C6227" s="338">
        <f t="shared" si="975"/>
        <v>1</v>
      </c>
      <c r="D6227" s="338">
        <f t="shared" si="976"/>
        <v>15</v>
      </c>
      <c r="E6227" s="334">
        <v>0</v>
      </c>
      <c r="F6227" s="334">
        <v>0</v>
      </c>
      <c r="G6227" s="334">
        <v>0</v>
      </c>
      <c r="H6227" s="334">
        <v>0</v>
      </c>
      <c r="I6227" s="334">
        <v>0</v>
      </c>
      <c r="J6227" s="334">
        <v>0</v>
      </c>
      <c r="K6227" s="334">
        <v>0</v>
      </c>
      <c r="L6227" s="334">
        <v>0</v>
      </c>
      <c r="M6227" s="334">
        <v>0</v>
      </c>
      <c r="N6227" s="334">
        <v>0</v>
      </c>
      <c r="O6227" s="334">
        <v>0</v>
      </c>
      <c r="P6227" s="334">
        <v>0</v>
      </c>
      <c r="Q6227" s="334">
        <v>0</v>
      </c>
      <c r="R6227" s="334">
        <v>0</v>
      </c>
      <c r="S6227" s="334">
        <v>0</v>
      </c>
      <c r="T6227" s="334">
        <v>0</v>
      </c>
      <c r="U6227" s="334">
        <v>0</v>
      </c>
      <c r="V6227" s="334">
        <v>0</v>
      </c>
      <c r="W6227" s="334">
        <v>0</v>
      </c>
      <c r="X6227" s="334">
        <v>0</v>
      </c>
      <c r="Y6227" s="334">
        <v>0</v>
      </c>
      <c r="Z6227" s="334">
        <v>0</v>
      </c>
      <c r="AA6227" s="334">
        <v>0</v>
      </c>
      <c r="AB6227" s="334">
        <v>0</v>
      </c>
      <c r="AD6227" s="334">
        <v>0</v>
      </c>
      <c r="AE6227" s="334">
        <f t="shared" si="977"/>
        <v>0</v>
      </c>
      <c r="AF6227" s="334">
        <f t="shared" si="978"/>
        <v>0</v>
      </c>
      <c r="AG6227" s="340">
        <f t="shared" si="979"/>
        <v>0</v>
      </c>
      <c r="AI6227" s="340">
        <f t="shared" si="980"/>
        <v>0</v>
      </c>
      <c r="AJ6227" s="340">
        <f t="shared" si="980"/>
        <v>0</v>
      </c>
      <c r="AK6227" s="340">
        <f t="shared" si="980"/>
        <v>0</v>
      </c>
      <c r="AL6227" s="340">
        <f t="shared" si="980"/>
        <v>0</v>
      </c>
      <c r="AM6227" s="340">
        <f t="shared" si="980"/>
        <v>0</v>
      </c>
    </row>
    <row r="6228" spans="1:39" x14ac:dyDescent="0.35">
      <c r="A6228" s="337">
        <v>28141</v>
      </c>
      <c r="B6228" s="338">
        <f t="shared" si="974"/>
        <v>1977</v>
      </c>
      <c r="C6228" s="338">
        <f t="shared" si="975"/>
        <v>1</v>
      </c>
      <c r="D6228" s="338">
        <f t="shared" si="976"/>
        <v>16</v>
      </c>
      <c r="E6228" s="334">
        <v>0</v>
      </c>
      <c r="F6228" s="334">
        <v>0</v>
      </c>
      <c r="G6228" s="334">
        <v>0</v>
      </c>
      <c r="H6228" s="334">
        <v>0</v>
      </c>
      <c r="I6228" s="334">
        <v>0</v>
      </c>
      <c r="J6228" s="334">
        <v>0</v>
      </c>
      <c r="K6228" s="334">
        <v>0</v>
      </c>
      <c r="L6228" s="334">
        <v>0</v>
      </c>
      <c r="M6228" s="334">
        <v>0</v>
      </c>
      <c r="N6228" s="334">
        <v>0</v>
      </c>
      <c r="O6228" s="334">
        <v>0</v>
      </c>
      <c r="P6228" s="334">
        <v>0</v>
      </c>
      <c r="Q6228" s="334">
        <v>0</v>
      </c>
      <c r="R6228" s="334">
        <v>0</v>
      </c>
      <c r="S6228" s="334">
        <v>0</v>
      </c>
      <c r="T6228" s="334">
        <v>0</v>
      </c>
      <c r="U6228" s="334">
        <v>0</v>
      </c>
      <c r="V6228" s="334">
        <v>0</v>
      </c>
      <c r="W6228" s="334">
        <v>0</v>
      </c>
      <c r="X6228" s="334">
        <v>0</v>
      </c>
      <c r="Y6228" s="334">
        <v>0</v>
      </c>
      <c r="Z6228" s="334">
        <v>0</v>
      </c>
      <c r="AA6228" s="334">
        <v>0</v>
      </c>
      <c r="AB6228" s="334">
        <v>0</v>
      </c>
      <c r="AD6228" s="334">
        <v>0</v>
      </c>
      <c r="AE6228" s="334">
        <f t="shared" si="977"/>
        <v>0</v>
      </c>
      <c r="AF6228" s="334">
        <f t="shared" si="978"/>
        <v>0</v>
      </c>
      <c r="AG6228" s="340">
        <f t="shared" si="979"/>
        <v>0</v>
      </c>
      <c r="AI6228" s="340">
        <f t="shared" ref="AI6228:AM6243" si="981">IF($C6228=AI$1,$AF6228,0)</f>
        <v>0</v>
      </c>
      <c r="AJ6228" s="340">
        <f t="shared" si="981"/>
        <v>0</v>
      </c>
      <c r="AK6228" s="340">
        <f t="shared" si="981"/>
        <v>0</v>
      </c>
      <c r="AL6228" s="340">
        <f t="shared" si="981"/>
        <v>0</v>
      </c>
      <c r="AM6228" s="340">
        <f t="shared" si="981"/>
        <v>0</v>
      </c>
    </row>
    <row r="6229" spans="1:39" x14ac:dyDescent="0.35">
      <c r="A6229" s="337">
        <v>28142</v>
      </c>
      <c r="B6229" s="338">
        <f t="shared" si="974"/>
        <v>1977</v>
      </c>
      <c r="C6229" s="338">
        <f t="shared" si="975"/>
        <v>1</v>
      </c>
      <c r="D6229" s="338">
        <f t="shared" si="976"/>
        <v>17</v>
      </c>
      <c r="E6229" s="334">
        <v>0</v>
      </c>
      <c r="F6229" s="334">
        <v>0</v>
      </c>
      <c r="G6229" s="334">
        <v>0</v>
      </c>
      <c r="H6229" s="334">
        <v>0</v>
      </c>
      <c r="I6229" s="334">
        <v>0</v>
      </c>
      <c r="J6229" s="334">
        <v>0</v>
      </c>
      <c r="K6229" s="334">
        <v>0</v>
      </c>
      <c r="L6229" s="334">
        <v>0</v>
      </c>
      <c r="M6229" s="334">
        <v>0</v>
      </c>
      <c r="N6229" s="334">
        <v>0</v>
      </c>
      <c r="O6229" s="334">
        <v>0</v>
      </c>
      <c r="P6229" s="334">
        <v>0</v>
      </c>
      <c r="Q6229" s="334">
        <v>0</v>
      </c>
      <c r="R6229" s="334">
        <v>0</v>
      </c>
      <c r="S6229" s="334">
        <v>0</v>
      </c>
      <c r="T6229" s="334">
        <v>0</v>
      </c>
      <c r="U6229" s="334">
        <v>0</v>
      </c>
      <c r="V6229" s="334">
        <v>0</v>
      </c>
      <c r="W6229" s="334">
        <v>0</v>
      </c>
      <c r="X6229" s="334">
        <v>0</v>
      </c>
      <c r="Y6229" s="334">
        <v>0</v>
      </c>
      <c r="Z6229" s="334">
        <v>0</v>
      </c>
      <c r="AA6229" s="334">
        <v>0</v>
      </c>
      <c r="AB6229" s="334">
        <v>0</v>
      </c>
      <c r="AD6229" s="334">
        <v>0</v>
      </c>
      <c r="AE6229" s="334">
        <f t="shared" si="977"/>
        <v>0</v>
      </c>
      <c r="AF6229" s="334">
        <f t="shared" si="978"/>
        <v>0</v>
      </c>
      <c r="AG6229" s="340">
        <f t="shared" si="979"/>
        <v>0</v>
      </c>
      <c r="AI6229" s="340">
        <f t="shared" si="981"/>
        <v>0</v>
      </c>
      <c r="AJ6229" s="340">
        <f t="shared" si="981"/>
        <v>0</v>
      </c>
      <c r="AK6229" s="340">
        <f t="shared" si="981"/>
        <v>0</v>
      </c>
      <c r="AL6229" s="340">
        <f t="shared" si="981"/>
        <v>0</v>
      </c>
      <c r="AM6229" s="340">
        <f t="shared" si="981"/>
        <v>0</v>
      </c>
    </row>
    <row r="6230" spans="1:39" x14ac:dyDescent="0.35">
      <c r="A6230" s="337">
        <v>28143</v>
      </c>
      <c r="B6230" s="338">
        <f t="shared" si="974"/>
        <v>1977</v>
      </c>
      <c r="C6230" s="338">
        <f t="shared" si="975"/>
        <v>1</v>
      </c>
      <c r="D6230" s="338">
        <f t="shared" si="976"/>
        <v>18</v>
      </c>
      <c r="E6230" s="334">
        <v>0</v>
      </c>
      <c r="F6230" s="334">
        <v>0</v>
      </c>
      <c r="G6230" s="334">
        <v>0</v>
      </c>
      <c r="H6230" s="334">
        <v>0</v>
      </c>
      <c r="I6230" s="334">
        <v>0</v>
      </c>
      <c r="J6230" s="334">
        <v>0</v>
      </c>
      <c r="K6230" s="334">
        <v>0</v>
      </c>
      <c r="L6230" s="334">
        <v>0</v>
      </c>
      <c r="M6230" s="334">
        <v>0.4</v>
      </c>
      <c r="N6230" s="334">
        <v>0.4</v>
      </c>
      <c r="O6230" s="334">
        <v>0.5</v>
      </c>
      <c r="P6230" s="334">
        <v>0.4</v>
      </c>
      <c r="Q6230" s="334">
        <v>0.4</v>
      </c>
      <c r="R6230" s="334">
        <v>0.4</v>
      </c>
      <c r="S6230" s="334">
        <v>0</v>
      </c>
      <c r="T6230" s="334">
        <v>0</v>
      </c>
      <c r="U6230" s="334">
        <v>0</v>
      </c>
      <c r="V6230" s="334">
        <v>0</v>
      </c>
      <c r="W6230" s="334">
        <v>0</v>
      </c>
      <c r="X6230" s="334">
        <v>0</v>
      </c>
      <c r="Y6230" s="334">
        <v>0</v>
      </c>
      <c r="Z6230" s="334">
        <v>0</v>
      </c>
      <c r="AA6230" s="334">
        <v>0</v>
      </c>
      <c r="AB6230" s="334">
        <v>0</v>
      </c>
      <c r="AD6230" s="334">
        <v>2.5</v>
      </c>
      <c r="AE6230" s="334">
        <f t="shared" si="977"/>
        <v>2.5</v>
      </c>
      <c r="AF6230" s="334">
        <f t="shared" si="978"/>
        <v>2.5</v>
      </c>
      <c r="AG6230" s="340">
        <f t="shared" si="979"/>
        <v>0</v>
      </c>
      <c r="AI6230" s="340">
        <f t="shared" si="981"/>
        <v>0</v>
      </c>
      <c r="AJ6230" s="340">
        <f t="shared" si="981"/>
        <v>0</v>
      </c>
      <c r="AK6230" s="340">
        <f t="shared" si="981"/>
        <v>0</v>
      </c>
      <c r="AL6230" s="340">
        <f t="shared" si="981"/>
        <v>0</v>
      </c>
      <c r="AM6230" s="340">
        <f t="shared" si="981"/>
        <v>0</v>
      </c>
    </row>
    <row r="6231" spans="1:39" x14ac:dyDescent="0.35">
      <c r="A6231" s="337">
        <v>28144</v>
      </c>
      <c r="B6231" s="338">
        <f t="shared" si="974"/>
        <v>1977</v>
      </c>
      <c r="C6231" s="338">
        <f t="shared" si="975"/>
        <v>1</v>
      </c>
      <c r="D6231" s="338">
        <f t="shared" si="976"/>
        <v>19</v>
      </c>
      <c r="E6231" s="334">
        <v>0</v>
      </c>
      <c r="F6231" s="334">
        <v>0</v>
      </c>
      <c r="G6231" s="334">
        <v>0</v>
      </c>
      <c r="H6231" s="334">
        <v>0</v>
      </c>
      <c r="I6231" s="334">
        <v>0</v>
      </c>
      <c r="J6231" s="334">
        <v>0</v>
      </c>
      <c r="K6231" s="334">
        <v>0</v>
      </c>
      <c r="L6231" s="334">
        <v>0</v>
      </c>
      <c r="M6231" s="334">
        <v>0</v>
      </c>
      <c r="N6231" s="334">
        <v>0</v>
      </c>
      <c r="O6231" s="334">
        <v>0</v>
      </c>
      <c r="P6231" s="334">
        <v>0</v>
      </c>
      <c r="Q6231" s="334">
        <v>0</v>
      </c>
      <c r="R6231" s="334">
        <v>0</v>
      </c>
      <c r="S6231" s="334">
        <v>0</v>
      </c>
      <c r="T6231" s="334">
        <v>0</v>
      </c>
      <c r="U6231" s="334">
        <v>0</v>
      </c>
      <c r="V6231" s="334">
        <v>0</v>
      </c>
      <c r="W6231" s="334">
        <v>0</v>
      </c>
      <c r="X6231" s="334">
        <v>0</v>
      </c>
      <c r="Y6231" s="334">
        <v>0</v>
      </c>
      <c r="Z6231" s="334">
        <v>0</v>
      </c>
      <c r="AA6231" s="334">
        <v>0</v>
      </c>
      <c r="AB6231" s="334">
        <v>0</v>
      </c>
      <c r="AD6231" s="334">
        <v>0</v>
      </c>
      <c r="AE6231" s="334">
        <f t="shared" si="977"/>
        <v>0</v>
      </c>
      <c r="AF6231" s="334">
        <f t="shared" si="978"/>
        <v>0</v>
      </c>
      <c r="AG6231" s="340">
        <f t="shared" si="979"/>
        <v>0</v>
      </c>
      <c r="AI6231" s="340">
        <f t="shared" si="981"/>
        <v>0</v>
      </c>
      <c r="AJ6231" s="340">
        <f t="shared" si="981"/>
        <v>0</v>
      </c>
      <c r="AK6231" s="340">
        <f t="shared" si="981"/>
        <v>0</v>
      </c>
      <c r="AL6231" s="340">
        <f t="shared" si="981"/>
        <v>0</v>
      </c>
      <c r="AM6231" s="340">
        <f t="shared" si="981"/>
        <v>0</v>
      </c>
    </row>
    <row r="6232" spans="1:39" x14ac:dyDescent="0.35">
      <c r="A6232" s="337">
        <v>28145</v>
      </c>
      <c r="B6232" s="338">
        <f t="shared" si="974"/>
        <v>1977</v>
      </c>
      <c r="C6232" s="338">
        <f t="shared" si="975"/>
        <v>1</v>
      </c>
      <c r="D6232" s="338">
        <f t="shared" si="976"/>
        <v>20</v>
      </c>
      <c r="E6232" s="334">
        <v>0</v>
      </c>
      <c r="F6232" s="334">
        <v>0</v>
      </c>
      <c r="G6232" s="334">
        <v>0</v>
      </c>
      <c r="H6232" s="334">
        <v>0</v>
      </c>
      <c r="I6232" s="334">
        <v>0</v>
      </c>
      <c r="J6232" s="334">
        <v>0</v>
      </c>
      <c r="K6232" s="334">
        <v>0</v>
      </c>
      <c r="L6232" s="334">
        <v>0</v>
      </c>
      <c r="M6232" s="334">
        <v>0</v>
      </c>
      <c r="N6232" s="334">
        <v>0</v>
      </c>
      <c r="O6232" s="334">
        <v>0</v>
      </c>
      <c r="P6232" s="334">
        <v>0</v>
      </c>
      <c r="Q6232" s="334">
        <v>0</v>
      </c>
      <c r="R6232" s="334">
        <v>0</v>
      </c>
      <c r="S6232" s="334">
        <v>0</v>
      </c>
      <c r="T6232" s="334">
        <v>0</v>
      </c>
      <c r="U6232" s="334">
        <v>0</v>
      </c>
      <c r="V6232" s="334">
        <v>0</v>
      </c>
      <c r="W6232" s="334">
        <v>0</v>
      </c>
      <c r="X6232" s="334">
        <v>0</v>
      </c>
      <c r="Y6232" s="334">
        <v>0</v>
      </c>
      <c r="Z6232" s="334">
        <v>0</v>
      </c>
      <c r="AA6232" s="334">
        <v>0</v>
      </c>
      <c r="AB6232" s="334">
        <v>0</v>
      </c>
      <c r="AD6232" s="334">
        <v>0</v>
      </c>
      <c r="AE6232" s="334">
        <f t="shared" si="977"/>
        <v>0</v>
      </c>
      <c r="AF6232" s="334">
        <f t="shared" si="978"/>
        <v>0</v>
      </c>
      <c r="AG6232" s="340">
        <f t="shared" si="979"/>
        <v>0</v>
      </c>
      <c r="AI6232" s="340">
        <f t="shared" si="981"/>
        <v>0</v>
      </c>
      <c r="AJ6232" s="340">
        <f t="shared" si="981"/>
        <v>0</v>
      </c>
      <c r="AK6232" s="340">
        <f t="shared" si="981"/>
        <v>0</v>
      </c>
      <c r="AL6232" s="340">
        <f t="shared" si="981"/>
        <v>0</v>
      </c>
      <c r="AM6232" s="340">
        <f t="shared" si="981"/>
        <v>0</v>
      </c>
    </row>
    <row r="6233" spans="1:39" x14ac:dyDescent="0.35">
      <c r="A6233" s="337">
        <v>28146</v>
      </c>
      <c r="B6233" s="338">
        <f t="shared" si="974"/>
        <v>1977</v>
      </c>
      <c r="C6233" s="338">
        <f t="shared" si="975"/>
        <v>1</v>
      </c>
      <c r="D6233" s="338">
        <f t="shared" si="976"/>
        <v>21</v>
      </c>
      <c r="E6233" s="334">
        <v>0</v>
      </c>
      <c r="F6233" s="334">
        <v>0</v>
      </c>
      <c r="G6233" s="334">
        <v>0</v>
      </c>
      <c r="H6233" s="334">
        <v>0</v>
      </c>
      <c r="I6233" s="334">
        <v>0</v>
      </c>
      <c r="J6233" s="334">
        <v>0</v>
      </c>
      <c r="K6233" s="334">
        <v>0</v>
      </c>
      <c r="L6233" s="334">
        <v>0</v>
      </c>
      <c r="M6233" s="334">
        <v>0</v>
      </c>
      <c r="N6233" s="334">
        <v>0</v>
      </c>
      <c r="O6233" s="334">
        <v>0</v>
      </c>
      <c r="P6233" s="334">
        <v>0</v>
      </c>
      <c r="Q6233" s="334">
        <v>0</v>
      </c>
      <c r="R6233" s="334">
        <v>0</v>
      </c>
      <c r="S6233" s="334">
        <v>0</v>
      </c>
      <c r="T6233" s="334">
        <v>0</v>
      </c>
      <c r="U6233" s="334">
        <v>0</v>
      </c>
      <c r="V6233" s="334">
        <v>0</v>
      </c>
      <c r="W6233" s="334">
        <v>0</v>
      </c>
      <c r="X6233" s="334">
        <v>0</v>
      </c>
      <c r="Y6233" s="334">
        <v>0</v>
      </c>
      <c r="Z6233" s="334">
        <v>0</v>
      </c>
      <c r="AA6233" s="334">
        <v>0</v>
      </c>
      <c r="AB6233" s="334">
        <v>0</v>
      </c>
      <c r="AD6233" s="334">
        <v>0</v>
      </c>
      <c r="AE6233" s="334">
        <f t="shared" si="977"/>
        <v>0</v>
      </c>
      <c r="AF6233" s="334">
        <f t="shared" si="978"/>
        <v>0</v>
      </c>
      <c r="AG6233" s="340">
        <f t="shared" si="979"/>
        <v>0</v>
      </c>
      <c r="AI6233" s="340">
        <f t="shared" si="981"/>
        <v>0</v>
      </c>
      <c r="AJ6233" s="340">
        <f t="shared" si="981"/>
        <v>0</v>
      </c>
      <c r="AK6233" s="340">
        <f t="shared" si="981"/>
        <v>0</v>
      </c>
      <c r="AL6233" s="340">
        <f t="shared" si="981"/>
        <v>0</v>
      </c>
      <c r="AM6233" s="340">
        <f t="shared" si="981"/>
        <v>0</v>
      </c>
    </row>
    <row r="6234" spans="1:39" x14ac:dyDescent="0.35">
      <c r="A6234" s="337">
        <v>28147</v>
      </c>
      <c r="B6234" s="338">
        <f t="shared" si="974"/>
        <v>1977</v>
      </c>
      <c r="C6234" s="338">
        <f t="shared" si="975"/>
        <v>1</v>
      </c>
      <c r="D6234" s="338">
        <f t="shared" si="976"/>
        <v>22</v>
      </c>
      <c r="E6234" s="334">
        <v>0</v>
      </c>
      <c r="F6234" s="334">
        <v>0</v>
      </c>
      <c r="G6234" s="334">
        <v>0</v>
      </c>
      <c r="H6234" s="334">
        <v>0</v>
      </c>
      <c r="I6234" s="334">
        <v>0</v>
      </c>
      <c r="J6234" s="334">
        <v>0</v>
      </c>
      <c r="K6234" s="334">
        <v>0</v>
      </c>
      <c r="L6234" s="334">
        <v>0</v>
      </c>
      <c r="M6234" s="334">
        <v>0</v>
      </c>
      <c r="N6234" s="334">
        <v>0</v>
      </c>
      <c r="O6234" s="334">
        <v>0</v>
      </c>
      <c r="P6234" s="334">
        <v>0</v>
      </c>
      <c r="Q6234" s="334">
        <v>0</v>
      </c>
      <c r="R6234" s="334">
        <v>0</v>
      </c>
      <c r="S6234" s="334">
        <v>0</v>
      </c>
      <c r="T6234" s="334">
        <v>0</v>
      </c>
      <c r="U6234" s="334">
        <v>0</v>
      </c>
      <c r="V6234" s="334">
        <v>0</v>
      </c>
      <c r="W6234" s="334">
        <v>0</v>
      </c>
      <c r="X6234" s="334">
        <v>0</v>
      </c>
      <c r="Y6234" s="334">
        <v>0</v>
      </c>
      <c r="Z6234" s="334">
        <v>0</v>
      </c>
      <c r="AA6234" s="334">
        <v>0</v>
      </c>
      <c r="AB6234" s="334">
        <v>0</v>
      </c>
      <c r="AD6234" s="334">
        <v>0</v>
      </c>
      <c r="AE6234" s="334">
        <f t="shared" si="977"/>
        <v>0</v>
      </c>
      <c r="AF6234" s="334">
        <f t="shared" si="978"/>
        <v>0</v>
      </c>
      <c r="AG6234" s="340">
        <f t="shared" si="979"/>
        <v>0</v>
      </c>
      <c r="AI6234" s="340">
        <f t="shared" si="981"/>
        <v>0</v>
      </c>
      <c r="AJ6234" s="340">
        <f t="shared" si="981"/>
        <v>0</v>
      </c>
      <c r="AK6234" s="340">
        <f t="shared" si="981"/>
        <v>0</v>
      </c>
      <c r="AL6234" s="340">
        <f t="shared" si="981"/>
        <v>0</v>
      </c>
      <c r="AM6234" s="340">
        <f t="shared" si="981"/>
        <v>0</v>
      </c>
    </row>
    <row r="6235" spans="1:39" x14ac:dyDescent="0.35">
      <c r="A6235" s="337">
        <v>28148</v>
      </c>
      <c r="B6235" s="338">
        <f t="shared" si="974"/>
        <v>1977</v>
      </c>
      <c r="C6235" s="338">
        <f t="shared" si="975"/>
        <v>1</v>
      </c>
      <c r="D6235" s="338">
        <f t="shared" si="976"/>
        <v>23</v>
      </c>
      <c r="E6235" s="334">
        <v>0</v>
      </c>
      <c r="F6235" s="334">
        <v>0</v>
      </c>
      <c r="G6235" s="334">
        <v>0</v>
      </c>
      <c r="H6235" s="334">
        <v>0</v>
      </c>
      <c r="I6235" s="334">
        <v>0</v>
      </c>
      <c r="J6235" s="334">
        <v>0</v>
      </c>
      <c r="K6235" s="334">
        <v>0</v>
      </c>
      <c r="L6235" s="334">
        <v>0</v>
      </c>
      <c r="M6235" s="334">
        <v>0</v>
      </c>
      <c r="N6235" s="334">
        <v>0</v>
      </c>
      <c r="O6235" s="334">
        <v>0</v>
      </c>
      <c r="P6235" s="334">
        <v>0</v>
      </c>
      <c r="Q6235" s="334">
        <v>0</v>
      </c>
      <c r="R6235" s="334">
        <v>0</v>
      </c>
      <c r="S6235" s="334">
        <v>0</v>
      </c>
      <c r="T6235" s="334">
        <v>0</v>
      </c>
      <c r="U6235" s="334">
        <v>0</v>
      </c>
      <c r="V6235" s="334">
        <v>0</v>
      </c>
      <c r="W6235" s="334">
        <v>0</v>
      </c>
      <c r="X6235" s="334">
        <v>0</v>
      </c>
      <c r="Y6235" s="334">
        <v>0</v>
      </c>
      <c r="Z6235" s="334">
        <v>0</v>
      </c>
      <c r="AA6235" s="334">
        <v>0</v>
      </c>
      <c r="AB6235" s="334">
        <v>0</v>
      </c>
      <c r="AD6235" s="334">
        <v>0</v>
      </c>
      <c r="AE6235" s="334">
        <f t="shared" si="977"/>
        <v>0</v>
      </c>
      <c r="AF6235" s="334">
        <f t="shared" si="978"/>
        <v>0</v>
      </c>
      <c r="AG6235" s="340">
        <f t="shared" si="979"/>
        <v>0</v>
      </c>
      <c r="AI6235" s="340">
        <f t="shared" si="981"/>
        <v>0</v>
      </c>
      <c r="AJ6235" s="340">
        <f t="shared" si="981"/>
        <v>0</v>
      </c>
      <c r="AK6235" s="340">
        <f t="shared" si="981"/>
        <v>0</v>
      </c>
      <c r="AL6235" s="340">
        <f t="shared" si="981"/>
        <v>0</v>
      </c>
      <c r="AM6235" s="340">
        <f t="shared" si="981"/>
        <v>0</v>
      </c>
    </row>
    <row r="6236" spans="1:39" x14ac:dyDescent="0.35">
      <c r="A6236" s="337">
        <v>28149</v>
      </c>
      <c r="B6236" s="338">
        <f t="shared" si="974"/>
        <v>1977</v>
      </c>
      <c r="C6236" s="338">
        <f t="shared" si="975"/>
        <v>1</v>
      </c>
      <c r="D6236" s="338">
        <f t="shared" si="976"/>
        <v>24</v>
      </c>
      <c r="E6236" s="334">
        <v>0</v>
      </c>
      <c r="F6236" s="334">
        <v>0</v>
      </c>
      <c r="G6236" s="334">
        <v>0</v>
      </c>
      <c r="H6236" s="334">
        <v>0</v>
      </c>
      <c r="I6236" s="334">
        <v>0</v>
      </c>
      <c r="J6236" s="334">
        <v>0</v>
      </c>
      <c r="K6236" s="334">
        <v>0</v>
      </c>
      <c r="L6236" s="334">
        <v>0</v>
      </c>
      <c r="M6236" s="334">
        <v>0</v>
      </c>
      <c r="N6236" s="334">
        <v>0</v>
      </c>
      <c r="O6236" s="334">
        <v>0</v>
      </c>
      <c r="P6236" s="334">
        <v>0</v>
      </c>
      <c r="Q6236" s="334">
        <v>0</v>
      </c>
      <c r="R6236" s="334">
        <v>0</v>
      </c>
      <c r="S6236" s="334">
        <v>0</v>
      </c>
      <c r="T6236" s="334">
        <v>0</v>
      </c>
      <c r="U6236" s="334">
        <v>0</v>
      </c>
      <c r="V6236" s="334">
        <v>0</v>
      </c>
      <c r="W6236" s="334">
        <v>0</v>
      </c>
      <c r="X6236" s="334">
        <v>0</v>
      </c>
      <c r="Y6236" s="334">
        <v>0</v>
      </c>
      <c r="Z6236" s="334">
        <v>0</v>
      </c>
      <c r="AA6236" s="334">
        <v>0</v>
      </c>
      <c r="AB6236" s="334">
        <v>0</v>
      </c>
      <c r="AD6236" s="334">
        <v>0</v>
      </c>
      <c r="AE6236" s="334">
        <f t="shared" si="977"/>
        <v>0</v>
      </c>
      <c r="AF6236" s="334">
        <f t="shared" si="978"/>
        <v>0</v>
      </c>
      <c r="AG6236" s="340">
        <f t="shared" si="979"/>
        <v>0</v>
      </c>
      <c r="AI6236" s="340">
        <f t="shared" si="981"/>
        <v>0</v>
      </c>
      <c r="AJ6236" s="340">
        <f t="shared" si="981"/>
        <v>0</v>
      </c>
      <c r="AK6236" s="340">
        <f t="shared" si="981"/>
        <v>0</v>
      </c>
      <c r="AL6236" s="340">
        <f t="shared" si="981"/>
        <v>0</v>
      </c>
      <c r="AM6236" s="340">
        <f t="shared" si="981"/>
        <v>0</v>
      </c>
    </row>
    <row r="6237" spans="1:39" x14ac:dyDescent="0.35">
      <c r="A6237" s="337">
        <v>28150</v>
      </c>
      <c r="B6237" s="338">
        <f t="shared" si="974"/>
        <v>1977</v>
      </c>
      <c r="C6237" s="338">
        <f t="shared" si="975"/>
        <v>1</v>
      </c>
      <c r="D6237" s="338">
        <f t="shared" si="976"/>
        <v>25</v>
      </c>
      <c r="E6237" s="334">
        <v>0</v>
      </c>
      <c r="F6237" s="334">
        <v>0</v>
      </c>
      <c r="G6237" s="334">
        <v>0</v>
      </c>
      <c r="H6237" s="334">
        <v>0</v>
      </c>
      <c r="I6237" s="334">
        <v>0</v>
      </c>
      <c r="J6237" s="334">
        <v>0</v>
      </c>
      <c r="K6237" s="334">
        <v>0</v>
      </c>
      <c r="L6237" s="334">
        <v>0</v>
      </c>
      <c r="M6237" s="334">
        <v>0</v>
      </c>
      <c r="N6237" s="334">
        <v>0</v>
      </c>
      <c r="O6237" s="334">
        <v>0</v>
      </c>
      <c r="P6237" s="334">
        <v>0</v>
      </c>
      <c r="Q6237" s="334">
        <v>0</v>
      </c>
      <c r="R6237" s="334">
        <v>0</v>
      </c>
      <c r="S6237" s="334">
        <v>0</v>
      </c>
      <c r="T6237" s="334">
        <v>0</v>
      </c>
      <c r="U6237" s="334">
        <v>0</v>
      </c>
      <c r="V6237" s="334">
        <v>0</v>
      </c>
      <c r="W6237" s="334">
        <v>0</v>
      </c>
      <c r="X6237" s="334">
        <v>0</v>
      </c>
      <c r="Y6237" s="334">
        <v>0</v>
      </c>
      <c r="Z6237" s="334">
        <v>0</v>
      </c>
      <c r="AA6237" s="334">
        <v>0</v>
      </c>
      <c r="AB6237" s="334">
        <v>0</v>
      </c>
      <c r="AD6237" s="334">
        <v>0</v>
      </c>
      <c r="AE6237" s="334">
        <f t="shared" si="977"/>
        <v>0</v>
      </c>
      <c r="AF6237" s="334">
        <f t="shared" si="978"/>
        <v>0</v>
      </c>
      <c r="AG6237" s="340">
        <f t="shared" si="979"/>
        <v>0</v>
      </c>
      <c r="AI6237" s="340">
        <f t="shared" si="981"/>
        <v>0</v>
      </c>
      <c r="AJ6237" s="340">
        <f t="shared" si="981"/>
        <v>0</v>
      </c>
      <c r="AK6237" s="340">
        <f t="shared" si="981"/>
        <v>0</v>
      </c>
      <c r="AL6237" s="340">
        <f t="shared" si="981"/>
        <v>0</v>
      </c>
      <c r="AM6237" s="340">
        <f t="shared" si="981"/>
        <v>0</v>
      </c>
    </row>
    <row r="6238" spans="1:39" x14ac:dyDescent="0.35">
      <c r="A6238" s="337">
        <v>28151</v>
      </c>
      <c r="B6238" s="338">
        <f t="shared" si="974"/>
        <v>1977</v>
      </c>
      <c r="C6238" s="338">
        <f t="shared" si="975"/>
        <v>1</v>
      </c>
      <c r="D6238" s="338">
        <f t="shared" si="976"/>
        <v>26</v>
      </c>
      <c r="E6238" s="334">
        <v>0</v>
      </c>
      <c r="F6238" s="334">
        <v>0</v>
      </c>
      <c r="G6238" s="334">
        <v>0</v>
      </c>
      <c r="H6238" s="334">
        <v>0</v>
      </c>
      <c r="I6238" s="334">
        <v>0</v>
      </c>
      <c r="J6238" s="334">
        <v>0</v>
      </c>
      <c r="K6238" s="334">
        <v>0</v>
      </c>
      <c r="L6238" s="334">
        <v>0</v>
      </c>
      <c r="M6238" s="334">
        <v>0</v>
      </c>
      <c r="N6238" s="334">
        <v>0</v>
      </c>
      <c r="O6238" s="334">
        <v>0</v>
      </c>
      <c r="P6238" s="334">
        <v>0</v>
      </c>
      <c r="Q6238" s="334">
        <v>0</v>
      </c>
      <c r="R6238" s="334">
        <v>0</v>
      </c>
      <c r="S6238" s="334">
        <v>0</v>
      </c>
      <c r="T6238" s="334">
        <v>0</v>
      </c>
      <c r="U6238" s="334">
        <v>0</v>
      </c>
      <c r="V6238" s="334">
        <v>0</v>
      </c>
      <c r="W6238" s="334">
        <v>0</v>
      </c>
      <c r="X6238" s="334">
        <v>0</v>
      </c>
      <c r="Y6238" s="334">
        <v>0</v>
      </c>
      <c r="Z6238" s="334">
        <v>0</v>
      </c>
      <c r="AA6238" s="334">
        <v>0</v>
      </c>
      <c r="AB6238" s="334">
        <v>0</v>
      </c>
      <c r="AD6238" s="334">
        <v>0</v>
      </c>
      <c r="AE6238" s="334">
        <f t="shared" si="977"/>
        <v>0</v>
      </c>
      <c r="AF6238" s="334">
        <f t="shared" si="978"/>
        <v>0</v>
      </c>
      <c r="AG6238" s="340">
        <f t="shared" si="979"/>
        <v>0</v>
      </c>
      <c r="AI6238" s="340">
        <f t="shared" si="981"/>
        <v>0</v>
      </c>
      <c r="AJ6238" s="340">
        <f t="shared" si="981"/>
        <v>0</v>
      </c>
      <c r="AK6238" s="340">
        <f t="shared" si="981"/>
        <v>0</v>
      </c>
      <c r="AL6238" s="340">
        <f t="shared" si="981"/>
        <v>0</v>
      </c>
      <c r="AM6238" s="340">
        <f t="shared" si="981"/>
        <v>0</v>
      </c>
    </row>
    <row r="6239" spans="1:39" x14ac:dyDescent="0.35">
      <c r="A6239" s="337">
        <v>28152</v>
      </c>
      <c r="B6239" s="338">
        <f t="shared" si="974"/>
        <v>1977</v>
      </c>
      <c r="C6239" s="338">
        <f t="shared" si="975"/>
        <v>1</v>
      </c>
      <c r="D6239" s="338">
        <f t="shared" si="976"/>
        <v>27</v>
      </c>
      <c r="E6239" s="334">
        <v>0</v>
      </c>
      <c r="F6239" s="334">
        <v>0.2</v>
      </c>
      <c r="G6239" s="334">
        <v>0.1</v>
      </c>
      <c r="H6239" s="334">
        <v>0</v>
      </c>
      <c r="I6239" s="334">
        <v>0</v>
      </c>
      <c r="J6239" s="334">
        <v>0</v>
      </c>
      <c r="K6239" s="334">
        <v>0</v>
      </c>
      <c r="L6239" s="334">
        <v>0.2</v>
      </c>
      <c r="M6239" s="334">
        <v>0.2</v>
      </c>
      <c r="N6239" s="334">
        <v>0.1</v>
      </c>
      <c r="O6239" s="334">
        <v>0.2</v>
      </c>
      <c r="P6239" s="334">
        <v>0.1</v>
      </c>
      <c r="Q6239" s="334">
        <v>0.2</v>
      </c>
      <c r="R6239" s="334">
        <v>0.2</v>
      </c>
      <c r="S6239" s="334">
        <v>0.1</v>
      </c>
      <c r="T6239" s="334">
        <v>0.2</v>
      </c>
      <c r="U6239" s="334">
        <v>0.2</v>
      </c>
      <c r="V6239" s="334">
        <v>0.1</v>
      </c>
      <c r="W6239" s="334">
        <v>0.2</v>
      </c>
      <c r="X6239" s="334">
        <v>0.1</v>
      </c>
      <c r="Y6239" s="334">
        <v>0.2</v>
      </c>
      <c r="Z6239" s="334">
        <v>0.2</v>
      </c>
      <c r="AA6239" s="334">
        <v>0.1</v>
      </c>
      <c r="AB6239" s="334">
        <v>0.2</v>
      </c>
      <c r="AD6239" s="334">
        <v>3.1</v>
      </c>
      <c r="AE6239" s="334">
        <f t="shared" si="977"/>
        <v>3.1</v>
      </c>
      <c r="AF6239" s="334">
        <f t="shared" si="978"/>
        <v>3.100000000000001</v>
      </c>
      <c r="AG6239" s="340">
        <f t="shared" si="979"/>
        <v>8.8817841970012523E-16</v>
      </c>
      <c r="AI6239" s="340">
        <f t="shared" si="981"/>
        <v>0</v>
      </c>
      <c r="AJ6239" s="340">
        <f t="shared" si="981"/>
        <v>0</v>
      </c>
      <c r="AK6239" s="340">
        <f t="shared" si="981"/>
        <v>0</v>
      </c>
      <c r="AL6239" s="340">
        <f t="shared" si="981"/>
        <v>0</v>
      </c>
      <c r="AM6239" s="340">
        <f t="shared" si="981"/>
        <v>0</v>
      </c>
    </row>
    <row r="6240" spans="1:39" x14ac:dyDescent="0.35">
      <c r="A6240" s="337">
        <v>28153</v>
      </c>
      <c r="B6240" s="338">
        <f t="shared" si="974"/>
        <v>1977</v>
      </c>
      <c r="C6240" s="338">
        <f t="shared" si="975"/>
        <v>1</v>
      </c>
      <c r="D6240" s="338">
        <f t="shared" si="976"/>
        <v>28</v>
      </c>
      <c r="E6240" s="334">
        <v>0.2</v>
      </c>
      <c r="F6240" s="334">
        <v>0.1</v>
      </c>
      <c r="G6240" s="334">
        <v>0.2</v>
      </c>
      <c r="H6240" s="334">
        <v>0.1</v>
      </c>
      <c r="I6240" s="334">
        <v>0.2</v>
      </c>
      <c r="J6240" s="334">
        <v>0.1</v>
      </c>
      <c r="K6240" s="334">
        <v>0.2</v>
      </c>
      <c r="L6240" s="334">
        <v>0.1</v>
      </c>
      <c r="M6240" s="334">
        <v>0.2</v>
      </c>
      <c r="N6240" s="334">
        <v>0</v>
      </c>
      <c r="O6240" s="334">
        <v>0</v>
      </c>
      <c r="P6240" s="334">
        <v>0</v>
      </c>
      <c r="Q6240" s="334">
        <v>0</v>
      </c>
      <c r="R6240" s="334">
        <v>0</v>
      </c>
      <c r="S6240" s="334">
        <v>0</v>
      </c>
      <c r="T6240" s="334">
        <v>0</v>
      </c>
      <c r="U6240" s="334">
        <v>0</v>
      </c>
      <c r="V6240" s="334">
        <v>0</v>
      </c>
      <c r="W6240" s="334">
        <v>0</v>
      </c>
      <c r="X6240" s="334">
        <v>0</v>
      </c>
      <c r="Y6240" s="334">
        <v>0.1</v>
      </c>
      <c r="Z6240" s="334">
        <v>0.2</v>
      </c>
      <c r="AA6240" s="334">
        <v>0.1</v>
      </c>
      <c r="AB6240" s="334">
        <v>0.2</v>
      </c>
      <c r="AD6240" s="334">
        <v>2</v>
      </c>
      <c r="AE6240" s="334">
        <f t="shared" si="977"/>
        <v>2</v>
      </c>
      <c r="AF6240" s="334">
        <f t="shared" si="978"/>
        <v>2.0000000000000004</v>
      </c>
      <c r="AG6240" s="340">
        <f t="shared" si="979"/>
        <v>4.4408920985006262E-16</v>
      </c>
      <c r="AI6240" s="340">
        <f t="shared" si="981"/>
        <v>0</v>
      </c>
      <c r="AJ6240" s="340">
        <f t="shared" si="981"/>
        <v>0</v>
      </c>
      <c r="AK6240" s="340">
        <f t="shared" si="981"/>
        <v>0</v>
      </c>
      <c r="AL6240" s="340">
        <f t="shared" si="981"/>
        <v>0</v>
      </c>
      <c r="AM6240" s="340">
        <f t="shared" si="981"/>
        <v>0</v>
      </c>
    </row>
    <row r="6241" spans="1:39" x14ac:dyDescent="0.35">
      <c r="A6241" s="337">
        <v>28154</v>
      </c>
      <c r="B6241" s="338">
        <f t="shared" si="974"/>
        <v>1977</v>
      </c>
      <c r="C6241" s="338">
        <f t="shared" si="975"/>
        <v>1</v>
      </c>
      <c r="D6241" s="338">
        <f t="shared" si="976"/>
        <v>29</v>
      </c>
      <c r="E6241" s="334">
        <v>0.1</v>
      </c>
      <c r="F6241" s="334">
        <v>0</v>
      </c>
      <c r="G6241" s="334">
        <v>0.1</v>
      </c>
      <c r="H6241" s="334">
        <v>0.1</v>
      </c>
      <c r="I6241" s="334">
        <v>0.1</v>
      </c>
      <c r="J6241" s="334">
        <v>0</v>
      </c>
      <c r="K6241" s="334">
        <v>0.1</v>
      </c>
      <c r="L6241" s="334">
        <v>0.1</v>
      </c>
      <c r="M6241" s="334">
        <v>0</v>
      </c>
      <c r="N6241" s="334">
        <v>0.1</v>
      </c>
      <c r="O6241" s="334">
        <v>0.1</v>
      </c>
      <c r="P6241" s="334">
        <v>0.1</v>
      </c>
      <c r="Q6241" s="334">
        <v>0</v>
      </c>
      <c r="R6241" s="334">
        <v>0.1</v>
      </c>
      <c r="S6241" s="334">
        <v>0</v>
      </c>
      <c r="T6241" s="334">
        <v>0</v>
      </c>
      <c r="U6241" s="334">
        <v>0</v>
      </c>
      <c r="V6241" s="334">
        <v>0</v>
      </c>
      <c r="W6241" s="334">
        <v>0</v>
      </c>
      <c r="X6241" s="334">
        <v>0</v>
      </c>
      <c r="Y6241" s="334">
        <v>0</v>
      </c>
      <c r="Z6241" s="334">
        <v>0</v>
      </c>
      <c r="AA6241" s="334">
        <v>0</v>
      </c>
      <c r="AB6241" s="334">
        <v>0</v>
      </c>
      <c r="AD6241" s="334">
        <v>1</v>
      </c>
      <c r="AE6241" s="334">
        <f t="shared" si="977"/>
        <v>1</v>
      </c>
      <c r="AF6241" s="334">
        <f t="shared" si="978"/>
        <v>0.99999999999999989</v>
      </c>
      <c r="AG6241" s="340">
        <f t="shared" si="979"/>
        <v>1.1102230246251565E-16</v>
      </c>
      <c r="AI6241" s="340">
        <f t="shared" si="981"/>
        <v>0</v>
      </c>
      <c r="AJ6241" s="340">
        <f t="shared" si="981"/>
        <v>0</v>
      </c>
      <c r="AK6241" s="340">
        <f t="shared" si="981"/>
        <v>0</v>
      </c>
      <c r="AL6241" s="340">
        <f t="shared" si="981"/>
        <v>0</v>
      </c>
      <c r="AM6241" s="340">
        <f t="shared" si="981"/>
        <v>0</v>
      </c>
    </row>
    <row r="6242" spans="1:39" x14ac:dyDescent="0.35">
      <c r="A6242" s="337">
        <v>28155</v>
      </c>
      <c r="B6242" s="338">
        <f t="shared" si="974"/>
        <v>1977</v>
      </c>
      <c r="C6242" s="338">
        <f t="shared" si="975"/>
        <v>1</v>
      </c>
      <c r="D6242" s="338">
        <f t="shared" si="976"/>
        <v>30</v>
      </c>
      <c r="E6242" s="334">
        <v>0</v>
      </c>
      <c r="F6242" s="334">
        <v>0</v>
      </c>
      <c r="G6242" s="334">
        <v>0</v>
      </c>
      <c r="H6242" s="334">
        <v>0</v>
      </c>
      <c r="I6242" s="334">
        <v>0</v>
      </c>
      <c r="J6242" s="334">
        <v>0</v>
      </c>
      <c r="K6242" s="334">
        <v>0</v>
      </c>
      <c r="L6242" s="334">
        <v>0</v>
      </c>
      <c r="M6242" s="334">
        <v>0</v>
      </c>
      <c r="N6242" s="334">
        <v>0</v>
      </c>
      <c r="O6242" s="334">
        <v>0</v>
      </c>
      <c r="P6242" s="334">
        <v>0</v>
      </c>
      <c r="Q6242" s="334">
        <v>0</v>
      </c>
      <c r="R6242" s="334">
        <v>0</v>
      </c>
      <c r="S6242" s="334">
        <v>0</v>
      </c>
      <c r="T6242" s="334">
        <v>0</v>
      </c>
      <c r="U6242" s="334">
        <v>0</v>
      </c>
      <c r="V6242" s="334">
        <v>0</v>
      </c>
      <c r="W6242" s="334">
        <v>0</v>
      </c>
      <c r="X6242" s="334">
        <v>0</v>
      </c>
      <c r="Y6242" s="334">
        <v>0</v>
      </c>
      <c r="Z6242" s="334">
        <v>0</v>
      </c>
      <c r="AA6242" s="334">
        <v>0</v>
      </c>
      <c r="AB6242" s="334">
        <v>0</v>
      </c>
      <c r="AD6242" s="334">
        <v>0</v>
      </c>
      <c r="AE6242" s="334">
        <f t="shared" si="977"/>
        <v>0</v>
      </c>
      <c r="AF6242" s="334">
        <f t="shared" si="978"/>
        <v>0</v>
      </c>
      <c r="AG6242" s="340">
        <f t="shared" si="979"/>
        <v>0</v>
      </c>
      <c r="AI6242" s="340">
        <f t="shared" si="981"/>
        <v>0</v>
      </c>
      <c r="AJ6242" s="340">
        <f t="shared" si="981"/>
        <v>0</v>
      </c>
      <c r="AK6242" s="340">
        <f t="shared" si="981"/>
        <v>0</v>
      </c>
      <c r="AL6242" s="340">
        <f t="shared" si="981"/>
        <v>0</v>
      </c>
      <c r="AM6242" s="340">
        <f t="shared" si="981"/>
        <v>0</v>
      </c>
    </row>
    <row r="6243" spans="1:39" x14ac:dyDescent="0.35">
      <c r="A6243" s="337">
        <v>28156</v>
      </c>
      <c r="B6243" s="338">
        <f t="shared" si="974"/>
        <v>1977</v>
      </c>
      <c r="C6243" s="338">
        <f t="shared" si="975"/>
        <v>1</v>
      </c>
      <c r="D6243" s="338">
        <f t="shared" si="976"/>
        <v>31</v>
      </c>
      <c r="E6243" s="334">
        <v>0</v>
      </c>
      <c r="F6243" s="334">
        <v>0</v>
      </c>
      <c r="G6243" s="334">
        <v>0</v>
      </c>
      <c r="H6243" s="334">
        <v>0</v>
      </c>
      <c r="I6243" s="334">
        <v>0</v>
      </c>
      <c r="J6243" s="334">
        <v>0</v>
      </c>
      <c r="K6243" s="334">
        <v>0</v>
      </c>
      <c r="L6243" s="334">
        <v>0</v>
      </c>
      <c r="M6243" s="334">
        <v>0</v>
      </c>
      <c r="N6243" s="334">
        <v>0</v>
      </c>
      <c r="O6243" s="334">
        <v>0</v>
      </c>
      <c r="P6243" s="334">
        <v>0</v>
      </c>
      <c r="Q6243" s="334">
        <v>0</v>
      </c>
      <c r="R6243" s="334">
        <v>0</v>
      </c>
      <c r="S6243" s="334">
        <v>0</v>
      </c>
      <c r="T6243" s="334">
        <v>0</v>
      </c>
      <c r="U6243" s="334">
        <v>0</v>
      </c>
      <c r="V6243" s="334">
        <v>0</v>
      </c>
      <c r="W6243" s="334">
        <v>0</v>
      </c>
      <c r="X6243" s="334">
        <v>0</v>
      </c>
      <c r="Y6243" s="334">
        <v>0</v>
      </c>
      <c r="Z6243" s="334">
        <v>0</v>
      </c>
      <c r="AA6243" s="334">
        <v>0</v>
      </c>
      <c r="AB6243" s="334">
        <v>0</v>
      </c>
      <c r="AD6243" s="334">
        <v>0</v>
      </c>
      <c r="AE6243" s="334">
        <f t="shared" si="977"/>
        <v>0</v>
      </c>
      <c r="AF6243" s="334">
        <f t="shared" si="978"/>
        <v>0</v>
      </c>
      <c r="AG6243" s="340">
        <f t="shared" si="979"/>
        <v>0</v>
      </c>
      <c r="AI6243" s="340">
        <f t="shared" si="981"/>
        <v>0</v>
      </c>
      <c r="AJ6243" s="340">
        <f t="shared" si="981"/>
        <v>0</v>
      </c>
      <c r="AK6243" s="340">
        <f t="shared" si="981"/>
        <v>0</v>
      </c>
      <c r="AL6243" s="340">
        <f t="shared" si="981"/>
        <v>0</v>
      </c>
      <c r="AM6243" s="340">
        <f t="shared" si="981"/>
        <v>0</v>
      </c>
    </row>
    <row r="6244" spans="1:39" x14ac:dyDescent="0.35">
      <c r="A6244" s="337">
        <v>28157</v>
      </c>
      <c r="B6244" s="338">
        <f t="shared" si="974"/>
        <v>1977</v>
      </c>
      <c r="C6244" s="338">
        <f t="shared" si="975"/>
        <v>2</v>
      </c>
      <c r="D6244" s="338">
        <f t="shared" si="976"/>
        <v>1</v>
      </c>
      <c r="E6244" s="334">
        <v>0</v>
      </c>
      <c r="F6244" s="334">
        <v>0</v>
      </c>
      <c r="G6244" s="334">
        <v>0</v>
      </c>
      <c r="H6244" s="334">
        <v>0</v>
      </c>
      <c r="I6244" s="334">
        <v>0</v>
      </c>
      <c r="J6244" s="334">
        <v>0</v>
      </c>
      <c r="K6244" s="334">
        <v>0</v>
      </c>
      <c r="L6244" s="334">
        <v>0</v>
      </c>
      <c r="M6244" s="334">
        <v>0</v>
      </c>
      <c r="N6244" s="334">
        <v>0</v>
      </c>
      <c r="O6244" s="334">
        <v>0</v>
      </c>
      <c r="P6244" s="334">
        <v>0</v>
      </c>
      <c r="Q6244" s="334">
        <v>0</v>
      </c>
      <c r="R6244" s="334">
        <v>0</v>
      </c>
      <c r="S6244" s="334">
        <v>0</v>
      </c>
      <c r="T6244" s="334">
        <v>0</v>
      </c>
      <c r="U6244" s="334">
        <v>0</v>
      </c>
      <c r="V6244" s="334">
        <v>0</v>
      </c>
      <c r="W6244" s="334">
        <v>0</v>
      </c>
      <c r="X6244" s="334">
        <v>0</v>
      </c>
      <c r="Y6244" s="334">
        <v>0</v>
      </c>
      <c r="Z6244" s="334">
        <v>0</v>
      </c>
      <c r="AA6244" s="334">
        <v>0</v>
      </c>
      <c r="AB6244" s="334">
        <v>0</v>
      </c>
      <c r="AD6244" s="334">
        <v>0</v>
      </c>
      <c r="AE6244" s="334">
        <f t="shared" si="977"/>
        <v>0</v>
      </c>
      <c r="AF6244" s="334">
        <f t="shared" si="978"/>
        <v>0</v>
      </c>
      <c r="AG6244" s="340">
        <f t="shared" si="979"/>
        <v>0</v>
      </c>
      <c r="AI6244" s="340">
        <f t="shared" ref="AI6244:AM6259" si="982">IF($C6244=AI$1,$AF6244,0)</f>
        <v>0</v>
      </c>
      <c r="AJ6244" s="340">
        <f t="shared" si="982"/>
        <v>0</v>
      </c>
      <c r="AK6244" s="340">
        <f t="shared" si="982"/>
        <v>0</v>
      </c>
      <c r="AL6244" s="340">
        <f t="shared" si="982"/>
        <v>0</v>
      </c>
      <c r="AM6244" s="340">
        <f t="shared" si="982"/>
        <v>0</v>
      </c>
    </row>
    <row r="6245" spans="1:39" x14ac:dyDescent="0.35">
      <c r="A6245" s="337">
        <v>28158</v>
      </c>
      <c r="B6245" s="338">
        <f t="shared" si="974"/>
        <v>1977</v>
      </c>
      <c r="C6245" s="338">
        <f t="shared" si="975"/>
        <v>2</v>
      </c>
      <c r="D6245" s="338">
        <f t="shared" si="976"/>
        <v>2</v>
      </c>
      <c r="E6245" s="334">
        <v>0</v>
      </c>
      <c r="F6245" s="334">
        <v>0</v>
      </c>
      <c r="G6245" s="334">
        <v>0</v>
      </c>
      <c r="H6245" s="334">
        <v>0</v>
      </c>
      <c r="I6245" s="334">
        <v>0</v>
      </c>
      <c r="J6245" s="334">
        <v>0</v>
      </c>
      <c r="K6245" s="334">
        <v>0</v>
      </c>
      <c r="L6245" s="334">
        <v>0</v>
      </c>
      <c r="M6245" s="334">
        <v>0</v>
      </c>
      <c r="N6245" s="334">
        <v>0</v>
      </c>
      <c r="O6245" s="334">
        <v>0</v>
      </c>
      <c r="P6245" s="334">
        <v>0</v>
      </c>
      <c r="Q6245" s="334">
        <v>0</v>
      </c>
      <c r="R6245" s="334">
        <v>0</v>
      </c>
      <c r="S6245" s="334">
        <v>0</v>
      </c>
      <c r="T6245" s="334">
        <v>0</v>
      </c>
      <c r="U6245" s="334">
        <v>0</v>
      </c>
      <c r="V6245" s="334">
        <v>0</v>
      </c>
      <c r="W6245" s="334">
        <v>0</v>
      </c>
      <c r="X6245" s="334">
        <v>0</v>
      </c>
      <c r="Y6245" s="334">
        <v>0</v>
      </c>
      <c r="Z6245" s="334">
        <v>0</v>
      </c>
      <c r="AA6245" s="334">
        <v>0</v>
      </c>
      <c r="AB6245" s="334">
        <v>0</v>
      </c>
      <c r="AD6245" s="334">
        <v>0</v>
      </c>
      <c r="AE6245" s="334">
        <f t="shared" si="977"/>
        <v>0</v>
      </c>
      <c r="AF6245" s="334">
        <f t="shared" si="978"/>
        <v>0</v>
      </c>
      <c r="AG6245" s="340">
        <f t="shared" si="979"/>
        <v>0</v>
      </c>
      <c r="AI6245" s="340">
        <f t="shared" si="982"/>
        <v>0</v>
      </c>
      <c r="AJ6245" s="340">
        <f t="shared" si="982"/>
        <v>0</v>
      </c>
      <c r="AK6245" s="340">
        <f t="shared" si="982"/>
        <v>0</v>
      </c>
      <c r="AL6245" s="340">
        <f t="shared" si="982"/>
        <v>0</v>
      </c>
      <c r="AM6245" s="340">
        <f t="shared" si="982"/>
        <v>0</v>
      </c>
    </row>
    <row r="6246" spans="1:39" x14ac:dyDescent="0.35">
      <c r="A6246" s="337">
        <v>28159</v>
      </c>
      <c r="B6246" s="338">
        <f t="shared" si="974"/>
        <v>1977</v>
      </c>
      <c r="C6246" s="338">
        <f t="shared" si="975"/>
        <v>2</v>
      </c>
      <c r="D6246" s="338">
        <f t="shared" si="976"/>
        <v>3</v>
      </c>
      <c r="E6246" s="334">
        <v>0</v>
      </c>
      <c r="F6246" s="334">
        <v>0</v>
      </c>
      <c r="G6246" s="334">
        <v>0</v>
      </c>
      <c r="H6246" s="334">
        <v>0</v>
      </c>
      <c r="I6246" s="334">
        <v>0</v>
      </c>
      <c r="J6246" s="334">
        <v>0</v>
      </c>
      <c r="K6246" s="334">
        <v>0</v>
      </c>
      <c r="L6246" s="334">
        <v>0</v>
      </c>
      <c r="M6246" s="334">
        <v>0</v>
      </c>
      <c r="N6246" s="334">
        <v>0</v>
      </c>
      <c r="O6246" s="334">
        <v>0</v>
      </c>
      <c r="P6246" s="334">
        <v>0</v>
      </c>
      <c r="Q6246" s="334">
        <v>0</v>
      </c>
      <c r="R6246" s="334">
        <v>0</v>
      </c>
      <c r="S6246" s="334">
        <v>0</v>
      </c>
      <c r="T6246" s="334">
        <v>0</v>
      </c>
      <c r="U6246" s="334">
        <v>0</v>
      </c>
      <c r="V6246" s="334">
        <v>0</v>
      </c>
      <c r="W6246" s="334">
        <v>0</v>
      </c>
      <c r="X6246" s="334">
        <v>0</v>
      </c>
      <c r="Y6246" s="334">
        <v>0</v>
      </c>
      <c r="Z6246" s="334">
        <v>0</v>
      </c>
      <c r="AA6246" s="334">
        <v>0</v>
      </c>
      <c r="AB6246" s="334">
        <v>0</v>
      </c>
      <c r="AD6246" s="334">
        <v>0</v>
      </c>
      <c r="AE6246" s="334">
        <f t="shared" si="977"/>
        <v>0</v>
      </c>
      <c r="AF6246" s="334">
        <f t="shared" si="978"/>
        <v>0</v>
      </c>
      <c r="AG6246" s="340">
        <f t="shared" si="979"/>
        <v>0</v>
      </c>
      <c r="AI6246" s="340">
        <f t="shared" si="982"/>
        <v>0</v>
      </c>
      <c r="AJ6246" s="340">
        <f t="shared" si="982"/>
        <v>0</v>
      </c>
      <c r="AK6246" s="340">
        <f t="shared" si="982"/>
        <v>0</v>
      </c>
      <c r="AL6246" s="340">
        <f t="shared" si="982"/>
        <v>0</v>
      </c>
      <c r="AM6246" s="340">
        <f t="shared" si="982"/>
        <v>0</v>
      </c>
    </row>
    <row r="6247" spans="1:39" x14ac:dyDescent="0.35">
      <c r="A6247" s="337">
        <v>28160</v>
      </c>
      <c r="B6247" s="338">
        <f t="shared" si="974"/>
        <v>1977</v>
      </c>
      <c r="C6247" s="338">
        <f t="shared" si="975"/>
        <v>2</v>
      </c>
      <c r="D6247" s="338">
        <f t="shared" si="976"/>
        <v>4</v>
      </c>
      <c r="E6247" s="334">
        <v>0</v>
      </c>
      <c r="F6247" s="334">
        <v>0</v>
      </c>
      <c r="G6247" s="334">
        <v>0</v>
      </c>
      <c r="H6247" s="334">
        <v>0</v>
      </c>
      <c r="I6247" s="334">
        <v>0</v>
      </c>
      <c r="J6247" s="334">
        <v>0</v>
      </c>
      <c r="K6247" s="334">
        <v>0</v>
      </c>
      <c r="L6247" s="334">
        <v>0</v>
      </c>
      <c r="M6247" s="334">
        <v>0</v>
      </c>
      <c r="N6247" s="334">
        <v>0</v>
      </c>
      <c r="O6247" s="334">
        <v>0</v>
      </c>
      <c r="P6247" s="334">
        <v>0</v>
      </c>
      <c r="Q6247" s="334">
        <v>0</v>
      </c>
      <c r="R6247" s="334">
        <v>0</v>
      </c>
      <c r="S6247" s="334">
        <v>0</v>
      </c>
      <c r="T6247" s="334">
        <v>0</v>
      </c>
      <c r="U6247" s="334">
        <v>0</v>
      </c>
      <c r="V6247" s="334">
        <v>0</v>
      </c>
      <c r="W6247" s="334">
        <v>0</v>
      </c>
      <c r="X6247" s="334">
        <v>0</v>
      </c>
      <c r="Y6247" s="334">
        <v>0</v>
      </c>
      <c r="Z6247" s="334">
        <v>0</v>
      </c>
      <c r="AA6247" s="334">
        <v>0</v>
      </c>
      <c r="AB6247" s="334">
        <v>0</v>
      </c>
      <c r="AD6247" s="334">
        <v>0</v>
      </c>
      <c r="AE6247" s="334">
        <f t="shared" si="977"/>
        <v>0</v>
      </c>
      <c r="AF6247" s="334">
        <f t="shared" si="978"/>
        <v>0</v>
      </c>
      <c r="AG6247" s="340">
        <f t="shared" si="979"/>
        <v>0</v>
      </c>
      <c r="AI6247" s="340">
        <f t="shared" si="982"/>
        <v>0</v>
      </c>
      <c r="AJ6247" s="340">
        <f t="shared" si="982"/>
        <v>0</v>
      </c>
      <c r="AK6247" s="340">
        <f t="shared" si="982"/>
        <v>0</v>
      </c>
      <c r="AL6247" s="340">
        <f t="shared" si="982"/>
        <v>0</v>
      </c>
      <c r="AM6247" s="340">
        <f t="shared" si="982"/>
        <v>0</v>
      </c>
    </row>
    <row r="6248" spans="1:39" x14ac:dyDescent="0.35">
      <c r="A6248" s="337">
        <v>28161</v>
      </c>
      <c r="B6248" s="338">
        <f t="shared" si="974"/>
        <v>1977</v>
      </c>
      <c r="C6248" s="338">
        <f t="shared" si="975"/>
        <v>2</v>
      </c>
      <c r="D6248" s="338">
        <f t="shared" si="976"/>
        <v>5</v>
      </c>
      <c r="E6248" s="334">
        <v>0</v>
      </c>
      <c r="F6248" s="334">
        <v>0</v>
      </c>
      <c r="G6248" s="334">
        <v>0</v>
      </c>
      <c r="H6248" s="334">
        <v>0</v>
      </c>
      <c r="I6248" s="334">
        <v>0</v>
      </c>
      <c r="J6248" s="334">
        <v>0</v>
      </c>
      <c r="K6248" s="334">
        <v>0</v>
      </c>
      <c r="L6248" s="334">
        <v>0</v>
      </c>
      <c r="M6248" s="334">
        <v>0</v>
      </c>
      <c r="N6248" s="334">
        <v>0</v>
      </c>
      <c r="O6248" s="334">
        <v>0</v>
      </c>
      <c r="P6248" s="334">
        <v>0</v>
      </c>
      <c r="Q6248" s="334">
        <v>0</v>
      </c>
      <c r="R6248" s="334">
        <v>0</v>
      </c>
      <c r="S6248" s="334">
        <v>0</v>
      </c>
      <c r="T6248" s="334">
        <v>0</v>
      </c>
      <c r="U6248" s="334">
        <v>0</v>
      </c>
      <c r="V6248" s="334">
        <v>0</v>
      </c>
      <c r="W6248" s="334">
        <v>0</v>
      </c>
      <c r="X6248" s="334">
        <v>0</v>
      </c>
      <c r="Y6248" s="334">
        <v>0</v>
      </c>
      <c r="Z6248" s="334">
        <v>0</v>
      </c>
      <c r="AA6248" s="334">
        <v>0</v>
      </c>
      <c r="AB6248" s="334">
        <v>0</v>
      </c>
      <c r="AD6248" s="334">
        <v>0</v>
      </c>
      <c r="AE6248" s="334">
        <f t="shared" si="977"/>
        <v>0</v>
      </c>
      <c r="AF6248" s="334">
        <f t="shared" si="978"/>
        <v>0</v>
      </c>
      <c r="AG6248" s="340">
        <f t="shared" si="979"/>
        <v>0</v>
      </c>
      <c r="AI6248" s="340">
        <f t="shared" si="982"/>
        <v>0</v>
      </c>
      <c r="AJ6248" s="340">
        <f t="shared" si="982"/>
        <v>0</v>
      </c>
      <c r="AK6248" s="340">
        <f t="shared" si="982"/>
        <v>0</v>
      </c>
      <c r="AL6248" s="340">
        <f t="shared" si="982"/>
        <v>0</v>
      </c>
      <c r="AM6248" s="340">
        <f t="shared" si="982"/>
        <v>0</v>
      </c>
    </row>
    <row r="6249" spans="1:39" x14ac:dyDescent="0.35">
      <c r="A6249" s="337">
        <v>28162</v>
      </c>
      <c r="B6249" s="338">
        <f t="shared" si="974"/>
        <v>1977</v>
      </c>
      <c r="C6249" s="338">
        <f t="shared" si="975"/>
        <v>2</v>
      </c>
      <c r="D6249" s="338">
        <f t="shared" si="976"/>
        <v>6</v>
      </c>
      <c r="E6249" s="334">
        <v>0</v>
      </c>
      <c r="F6249" s="334">
        <v>0</v>
      </c>
      <c r="G6249" s="334">
        <v>0</v>
      </c>
      <c r="H6249" s="334">
        <v>0</v>
      </c>
      <c r="I6249" s="334">
        <v>0</v>
      </c>
      <c r="J6249" s="334">
        <v>0</v>
      </c>
      <c r="K6249" s="334">
        <v>0</v>
      </c>
      <c r="L6249" s="334">
        <v>0</v>
      </c>
      <c r="M6249" s="334">
        <v>0</v>
      </c>
      <c r="N6249" s="334">
        <v>0</v>
      </c>
      <c r="O6249" s="334">
        <v>0</v>
      </c>
      <c r="P6249" s="334">
        <v>0</v>
      </c>
      <c r="Q6249" s="334">
        <v>0</v>
      </c>
      <c r="R6249" s="334">
        <v>0</v>
      </c>
      <c r="S6249" s="334">
        <v>0</v>
      </c>
      <c r="T6249" s="334">
        <v>0</v>
      </c>
      <c r="U6249" s="334">
        <v>0</v>
      </c>
      <c r="V6249" s="334">
        <v>0</v>
      </c>
      <c r="W6249" s="334">
        <v>0</v>
      </c>
      <c r="X6249" s="334">
        <v>0</v>
      </c>
      <c r="Y6249" s="334">
        <v>0</v>
      </c>
      <c r="Z6249" s="334">
        <v>0</v>
      </c>
      <c r="AA6249" s="334">
        <v>0</v>
      </c>
      <c r="AB6249" s="334">
        <v>0</v>
      </c>
      <c r="AD6249" s="334">
        <v>0</v>
      </c>
      <c r="AE6249" s="334">
        <f t="shared" si="977"/>
        <v>0</v>
      </c>
      <c r="AF6249" s="334">
        <f t="shared" si="978"/>
        <v>0</v>
      </c>
      <c r="AG6249" s="340">
        <f t="shared" si="979"/>
        <v>0</v>
      </c>
      <c r="AI6249" s="340">
        <f t="shared" si="982"/>
        <v>0</v>
      </c>
      <c r="AJ6249" s="340">
        <f t="shared" si="982"/>
        <v>0</v>
      </c>
      <c r="AK6249" s="340">
        <f t="shared" si="982"/>
        <v>0</v>
      </c>
      <c r="AL6249" s="340">
        <f t="shared" si="982"/>
        <v>0</v>
      </c>
      <c r="AM6249" s="340">
        <f t="shared" si="982"/>
        <v>0</v>
      </c>
    </row>
    <row r="6250" spans="1:39" x14ac:dyDescent="0.35">
      <c r="A6250" s="337">
        <v>28163</v>
      </c>
      <c r="B6250" s="338">
        <f t="shared" si="974"/>
        <v>1977</v>
      </c>
      <c r="C6250" s="338">
        <f t="shared" si="975"/>
        <v>2</v>
      </c>
      <c r="D6250" s="338">
        <f t="shared" si="976"/>
        <v>7</v>
      </c>
      <c r="E6250" s="334">
        <v>0</v>
      </c>
      <c r="F6250" s="334">
        <v>0</v>
      </c>
      <c r="G6250" s="334">
        <v>0</v>
      </c>
      <c r="H6250" s="334">
        <v>0</v>
      </c>
      <c r="I6250" s="334">
        <v>0</v>
      </c>
      <c r="J6250" s="334">
        <v>0</v>
      </c>
      <c r="K6250" s="334">
        <v>0</v>
      </c>
      <c r="L6250" s="334">
        <v>0</v>
      </c>
      <c r="M6250" s="334">
        <v>0</v>
      </c>
      <c r="N6250" s="334">
        <v>0</v>
      </c>
      <c r="O6250" s="334">
        <v>0</v>
      </c>
      <c r="P6250" s="334">
        <v>0</v>
      </c>
      <c r="Q6250" s="334">
        <v>0</v>
      </c>
      <c r="R6250" s="334">
        <v>0</v>
      </c>
      <c r="S6250" s="334">
        <v>0</v>
      </c>
      <c r="T6250" s="334">
        <v>0</v>
      </c>
      <c r="U6250" s="334">
        <v>0</v>
      </c>
      <c r="V6250" s="334">
        <v>0</v>
      </c>
      <c r="W6250" s="334">
        <v>0</v>
      </c>
      <c r="X6250" s="334">
        <v>0</v>
      </c>
      <c r="Y6250" s="334">
        <v>0</v>
      </c>
      <c r="Z6250" s="334">
        <v>0</v>
      </c>
      <c r="AA6250" s="334">
        <v>0</v>
      </c>
      <c r="AB6250" s="334">
        <v>0</v>
      </c>
      <c r="AD6250" s="334">
        <v>0</v>
      </c>
      <c r="AE6250" s="334">
        <f t="shared" si="977"/>
        <v>0</v>
      </c>
      <c r="AF6250" s="334">
        <f t="shared" si="978"/>
        <v>0</v>
      </c>
      <c r="AG6250" s="340">
        <f t="shared" si="979"/>
        <v>0</v>
      </c>
      <c r="AI6250" s="340">
        <f t="shared" si="982"/>
        <v>0</v>
      </c>
      <c r="AJ6250" s="340">
        <f t="shared" si="982"/>
        <v>0</v>
      </c>
      <c r="AK6250" s="340">
        <f t="shared" si="982"/>
        <v>0</v>
      </c>
      <c r="AL6250" s="340">
        <f t="shared" si="982"/>
        <v>0</v>
      </c>
      <c r="AM6250" s="340">
        <f t="shared" si="982"/>
        <v>0</v>
      </c>
    </row>
    <row r="6251" spans="1:39" x14ac:dyDescent="0.35">
      <c r="A6251" s="337">
        <v>28164</v>
      </c>
      <c r="B6251" s="338">
        <f t="shared" si="974"/>
        <v>1977</v>
      </c>
      <c r="C6251" s="338">
        <f t="shared" si="975"/>
        <v>2</v>
      </c>
      <c r="D6251" s="338">
        <f t="shared" si="976"/>
        <v>8</v>
      </c>
      <c r="E6251" s="334">
        <v>0</v>
      </c>
      <c r="F6251" s="334">
        <v>0</v>
      </c>
      <c r="G6251" s="334">
        <v>0</v>
      </c>
      <c r="H6251" s="334">
        <v>0</v>
      </c>
      <c r="I6251" s="334">
        <v>0</v>
      </c>
      <c r="J6251" s="334">
        <v>0</v>
      </c>
      <c r="K6251" s="334">
        <v>0</v>
      </c>
      <c r="L6251" s="334">
        <v>0</v>
      </c>
      <c r="M6251" s="334">
        <v>0</v>
      </c>
      <c r="N6251" s="334">
        <v>0</v>
      </c>
      <c r="O6251" s="334">
        <v>0</v>
      </c>
      <c r="P6251" s="334">
        <v>0</v>
      </c>
      <c r="Q6251" s="334">
        <v>0</v>
      </c>
      <c r="R6251" s="334">
        <v>0</v>
      </c>
      <c r="S6251" s="334">
        <v>0</v>
      </c>
      <c r="T6251" s="334">
        <v>0</v>
      </c>
      <c r="U6251" s="334">
        <v>0</v>
      </c>
      <c r="V6251" s="334">
        <v>0</v>
      </c>
      <c r="W6251" s="334">
        <v>0</v>
      </c>
      <c r="X6251" s="334">
        <v>0</v>
      </c>
      <c r="Y6251" s="334">
        <v>0</v>
      </c>
      <c r="Z6251" s="334">
        <v>0</v>
      </c>
      <c r="AA6251" s="334">
        <v>0</v>
      </c>
      <c r="AB6251" s="334">
        <v>0</v>
      </c>
      <c r="AD6251" s="334">
        <v>0</v>
      </c>
      <c r="AE6251" s="334">
        <f t="shared" si="977"/>
        <v>0</v>
      </c>
      <c r="AF6251" s="334">
        <f t="shared" si="978"/>
        <v>0</v>
      </c>
      <c r="AG6251" s="340">
        <f t="shared" si="979"/>
        <v>0</v>
      </c>
      <c r="AI6251" s="340">
        <f t="shared" si="982"/>
        <v>0</v>
      </c>
      <c r="AJ6251" s="340">
        <f t="shared" si="982"/>
        <v>0</v>
      </c>
      <c r="AK6251" s="340">
        <f t="shared" si="982"/>
        <v>0</v>
      </c>
      <c r="AL6251" s="340">
        <f t="shared" si="982"/>
        <v>0</v>
      </c>
      <c r="AM6251" s="340">
        <f t="shared" si="982"/>
        <v>0</v>
      </c>
    </row>
    <row r="6252" spans="1:39" x14ac:dyDescent="0.35">
      <c r="A6252" s="337">
        <v>28165</v>
      </c>
      <c r="B6252" s="338">
        <f t="shared" si="974"/>
        <v>1977</v>
      </c>
      <c r="C6252" s="338">
        <f t="shared" si="975"/>
        <v>2</v>
      </c>
      <c r="D6252" s="338">
        <f t="shared" si="976"/>
        <v>9</v>
      </c>
      <c r="E6252" s="334">
        <v>0</v>
      </c>
      <c r="F6252" s="334">
        <v>0</v>
      </c>
      <c r="G6252" s="334">
        <v>0</v>
      </c>
      <c r="H6252" s="334">
        <v>0</v>
      </c>
      <c r="I6252" s="334">
        <v>0</v>
      </c>
      <c r="J6252" s="334">
        <v>0</v>
      </c>
      <c r="K6252" s="334">
        <v>0</v>
      </c>
      <c r="L6252" s="334">
        <v>0</v>
      </c>
      <c r="M6252" s="334">
        <v>0</v>
      </c>
      <c r="N6252" s="334">
        <v>0</v>
      </c>
      <c r="O6252" s="334">
        <v>0</v>
      </c>
      <c r="P6252" s="334">
        <v>0</v>
      </c>
      <c r="Q6252" s="334">
        <v>0</v>
      </c>
      <c r="R6252" s="334">
        <v>0</v>
      </c>
      <c r="S6252" s="334">
        <v>0</v>
      </c>
      <c r="T6252" s="334">
        <v>0</v>
      </c>
      <c r="U6252" s="334">
        <v>0</v>
      </c>
      <c r="V6252" s="334">
        <v>0</v>
      </c>
      <c r="W6252" s="334">
        <v>0</v>
      </c>
      <c r="X6252" s="334">
        <v>0</v>
      </c>
      <c r="Y6252" s="334">
        <v>0</v>
      </c>
      <c r="Z6252" s="334">
        <v>0</v>
      </c>
      <c r="AA6252" s="334">
        <v>0</v>
      </c>
      <c r="AB6252" s="334">
        <v>0</v>
      </c>
      <c r="AD6252" s="334">
        <v>0</v>
      </c>
      <c r="AE6252" s="334">
        <f t="shared" si="977"/>
        <v>0</v>
      </c>
      <c r="AF6252" s="334">
        <f t="shared" si="978"/>
        <v>0</v>
      </c>
      <c r="AG6252" s="340">
        <f t="shared" si="979"/>
        <v>0</v>
      </c>
      <c r="AI6252" s="340">
        <f t="shared" si="982"/>
        <v>0</v>
      </c>
      <c r="AJ6252" s="340">
        <f t="shared" si="982"/>
        <v>0</v>
      </c>
      <c r="AK6252" s="340">
        <f t="shared" si="982"/>
        <v>0</v>
      </c>
      <c r="AL6252" s="340">
        <f t="shared" si="982"/>
        <v>0</v>
      </c>
      <c r="AM6252" s="340">
        <f t="shared" si="982"/>
        <v>0</v>
      </c>
    </row>
    <row r="6253" spans="1:39" x14ac:dyDescent="0.35">
      <c r="A6253" s="337">
        <v>28166</v>
      </c>
      <c r="B6253" s="338">
        <f t="shared" si="974"/>
        <v>1977</v>
      </c>
      <c r="C6253" s="338">
        <f t="shared" si="975"/>
        <v>2</v>
      </c>
      <c r="D6253" s="338">
        <f t="shared" si="976"/>
        <v>10</v>
      </c>
      <c r="E6253" s="334">
        <v>0</v>
      </c>
      <c r="F6253" s="334">
        <v>0</v>
      </c>
      <c r="G6253" s="334">
        <v>0</v>
      </c>
      <c r="H6253" s="334">
        <v>0</v>
      </c>
      <c r="I6253" s="334">
        <v>0</v>
      </c>
      <c r="J6253" s="334">
        <v>0</v>
      </c>
      <c r="K6253" s="334">
        <v>0</v>
      </c>
      <c r="L6253" s="334">
        <v>0</v>
      </c>
      <c r="M6253" s="334">
        <v>0</v>
      </c>
      <c r="N6253" s="334">
        <v>0</v>
      </c>
      <c r="O6253" s="334">
        <v>0</v>
      </c>
      <c r="P6253" s="334">
        <v>0</v>
      </c>
      <c r="Q6253" s="334">
        <v>0</v>
      </c>
      <c r="R6253" s="334">
        <v>0</v>
      </c>
      <c r="S6253" s="334">
        <v>0</v>
      </c>
      <c r="T6253" s="334">
        <v>0</v>
      </c>
      <c r="U6253" s="334">
        <v>0</v>
      </c>
      <c r="V6253" s="334">
        <v>0</v>
      </c>
      <c r="W6253" s="334">
        <v>0</v>
      </c>
      <c r="X6253" s="334">
        <v>0</v>
      </c>
      <c r="Y6253" s="334">
        <v>0</v>
      </c>
      <c r="Z6253" s="334">
        <v>0</v>
      </c>
      <c r="AA6253" s="334">
        <v>0</v>
      </c>
      <c r="AB6253" s="334">
        <v>0</v>
      </c>
      <c r="AD6253" s="334">
        <v>0</v>
      </c>
      <c r="AE6253" s="334">
        <f t="shared" si="977"/>
        <v>0</v>
      </c>
      <c r="AF6253" s="334">
        <f t="shared" si="978"/>
        <v>0</v>
      </c>
      <c r="AG6253" s="340">
        <f t="shared" si="979"/>
        <v>0</v>
      </c>
      <c r="AI6253" s="340">
        <f t="shared" si="982"/>
        <v>0</v>
      </c>
      <c r="AJ6253" s="340">
        <f t="shared" si="982"/>
        <v>0</v>
      </c>
      <c r="AK6253" s="340">
        <f t="shared" si="982"/>
        <v>0</v>
      </c>
      <c r="AL6253" s="340">
        <f t="shared" si="982"/>
        <v>0</v>
      </c>
      <c r="AM6253" s="340">
        <f t="shared" si="982"/>
        <v>0</v>
      </c>
    </row>
    <row r="6254" spans="1:39" x14ac:dyDescent="0.35">
      <c r="A6254" s="337">
        <v>28167</v>
      </c>
      <c r="B6254" s="338">
        <f t="shared" si="974"/>
        <v>1977</v>
      </c>
      <c r="C6254" s="338">
        <f t="shared" si="975"/>
        <v>2</v>
      </c>
      <c r="D6254" s="338">
        <f t="shared" si="976"/>
        <v>11</v>
      </c>
      <c r="E6254" s="334">
        <v>0</v>
      </c>
      <c r="F6254" s="334">
        <v>0</v>
      </c>
      <c r="G6254" s="334">
        <v>0</v>
      </c>
      <c r="H6254" s="334">
        <v>0</v>
      </c>
      <c r="I6254" s="334">
        <v>0</v>
      </c>
      <c r="J6254" s="334">
        <v>0</v>
      </c>
      <c r="K6254" s="334">
        <v>0</v>
      </c>
      <c r="L6254" s="334">
        <v>0</v>
      </c>
      <c r="M6254" s="334">
        <v>0</v>
      </c>
      <c r="N6254" s="334">
        <v>0</v>
      </c>
      <c r="O6254" s="334">
        <v>0</v>
      </c>
      <c r="P6254" s="334">
        <v>0</v>
      </c>
      <c r="Q6254" s="334">
        <v>0</v>
      </c>
      <c r="R6254" s="334">
        <v>0</v>
      </c>
      <c r="S6254" s="334">
        <v>0</v>
      </c>
      <c r="T6254" s="334">
        <v>0</v>
      </c>
      <c r="U6254" s="334">
        <v>0</v>
      </c>
      <c r="V6254" s="334">
        <v>0</v>
      </c>
      <c r="W6254" s="334">
        <v>0</v>
      </c>
      <c r="X6254" s="334">
        <v>0</v>
      </c>
      <c r="Y6254" s="334">
        <v>0</v>
      </c>
      <c r="Z6254" s="334">
        <v>0</v>
      </c>
      <c r="AA6254" s="334">
        <v>0</v>
      </c>
      <c r="AB6254" s="334">
        <v>0</v>
      </c>
      <c r="AD6254" s="334">
        <v>0</v>
      </c>
      <c r="AE6254" s="334">
        <f t="shared" si="977"/>
        <v>0</v>
      </c>
      <c r="AF6254" s="334">
        <f t="shared" si="978"/>
        <v>0</v>
      </c>
      <c r="AG6254" s="340">
        <f t="shared" si="979"/>
        <v>0</v>
      </c>
      <c r="AI6254" s="340">
        <f t="shared" si="982"/>
        <v>0</v>
      </c>
      <c r="AJ6254" s="340">
        <f t="shared" si="982"/>
        <v>0</v>
      </c>
      <c r="AK6254" s="340">
        <f t="shared" si="982"/>
        <v>0</v>
      </c>
      <c r="AL6254" s="340">
        <f t="shared" si="982"/>
        <v>0</v>
      </c>
      <c r="AM6254" s="340">
        <f t="shared" si="982"/>
        <v>0</v>
      </c>
    </row>
    <row r="6255" spans="1:39" x14ac:dyDescent="0.35">
      <c r="A6255" s="337">
        <v>28168</v>
      </c>
      <c r="B6255" s="338">
        <f t="shared" si="974"/>
        <v>1977</v>
      </c>
      <c r="C6255" s="338">
        <f t="shared" si="975"/>
        <v>2</v>
      </c>
      <c r="D6255" s="338">
        <f t="shared" si="976"/>
        <v>12</v>
      </c>
      <c r="E6255" s="334">
        <v>0</v>
      </c>
      <c r="F6255" s="334">
        <v>0</v>
      </c>
      <c r="G6255" s="334">
        <v>0</v>
      </c>
      <c r="H6255" s="334">
        <v>0</v>
      </c>
      <c r="I6255" s="334">
        <v>0</v>
      </c>
      <c r="J6255" s="334">
        <v>0</v>
      </c>
      <c r="K6255" s="334">
        <v>0</v>
      </c>
      <c r="L6255" s="334">
        <v>0</v>
      </c>
      <c r="M6255" s="334">
        <v>0</v>
      </c>
      <c r="N6255" s="334">
        <v>0</v>
      </c>
      <c r="O6255" s="334">
        <v>0</v>
      </c>
      <c r="P6255" s="334">
        <v>0</v>
      </c>
      <c r="Q6255" s="334">
        <v>0</v>
      </c>
      <c r="R6255" s="334">
        <v>0</v>
      </c>
      <c r="S6255" s="334">
        <v>0</v>
      </c>
      <c r="T6255" s="334">
        <v>0</v>
      </c>
      <c r="U6255" s="334">
        <v>0</v>
      </c>
      <c r="V6255" s="334">
        <v>0</v>
      </c>
      <c r="W6255" s="334">
        <v>0</v>
      </c>
      <c r="X6255" s="334">
        <v>0</v>
      </c>
      <c r="Y6255" s="334">
        <v>0</v>
      </c>
      <c r="Z6255" s="334">
        <v>0</v>
      </c>
      <c r="AA6255" s="334">
        <v>0</v>
      </c>
      <c r="AB6255" s="334">
        <v>0</v>
      </c>
      <c r="AD6255" s="334">
        <v>0</v>
      </c>
      <c r="AE6255" s="334">
        <f t="shared" si="977"/>
        <v>0</v>
      </c>
      <c r="AF6255" s="334">
        <f t="shared" si="978"/>
        <v>0</v>
      </c>
      <c r="AG6255" s="340">
        <f t="shared" si="979"/>
        <v>0</v>
      </c>
      <c r="AI6255" s="340">
        <f t="shared" si="982"/>
        <v>0</v>
      </c>
      <c r="AJ6255" s="340">
        <f t="shared" si="982"/>
        <v>0</v>
      </c>
      <c r="AK6255" s="340">
        <f t="shared" si="982"/>
        <v>0</v>
      </c>
      <c r="AL6255" s="340">
        <f t="shared" si="982"/>
        <v>0</v>
      </c>
      <c r="AM6255" s="340">
        <f t="shared" si="982"/>
        <v>0</v>
      </c>
    </row>
    <row r="6256" spans="1:39" x14ac:dyDescent="0.35">
      <c r="A6256" s="337">
        <v>28169</v>
      </c>
      <c r="B6256" s="338">
        <f t="shared" si="974"/>
        <v>1977</v>
      </c>
      <c r="C6256" s="338">
        <f t="shared" si="975"/>
        <v>2</v>
      </c>
      <c r="D6256" s="338">
        <f t="shared" si="976"/>
        <v>13</v>
      </c>
      <c r="E6256" s="334">
        <v>0</v>
      </c>
      <c r="F6256" s="334">
        <v>0</v>
      </c>
      <c r="G6256" s="334">
        <v>0</v>
      </c>
      <c r="H6256" s="334">
        <v>0</v>
      </c>
      <c r="I6256" s="334">
        <v>0</v>
      </c>
      <c r="J6256" s="334">
        <v>0</v>
      </c>
      <c r="K6256" s="334">
        <v>0</v>
      </c>
      <c r="L6256" s="334">
        <v>0</v>
      </c>
      <c r="M6256" s="334">
        <v>0</v>
      </c>
      <c r="N6256" s="334">
        <v>0</v>
      </c>
      <c r="O6256" s="334">
        <v>0</v>
      </c>
      <c r="P6256" s="334">
        <v>0</v>
      </c>
      <c r="Q6256" s="334">
        <v>0</v>
      </c>
      <c r="R6256" s="334">
        <v>0</v>
      </c>
      <c r="S6256" s="334">
        <v>0</v>
      </c>
      <c r="T6256" s="334">
        <v>0</v>
      </c>
      <c r="U6256" s="334">
        <v>0</v>
      </c>
      <c r="V6256" s="334">
        <v>0</v>
      </c>
      <c r="W6256" s="334">
        <v>0</v>
      </c>
      <c r="X6256" s="334">
        <v>0</v>
      </c>
      <c r="Y6256" s="334">
        <v>0</v>
      </c>
      <c r="Z6256" s="334">
        <v>0</v>
      </c>
      <c r="AA6256" s="334">
        <v>0</v>
      </c>
      <c r="AB6256" s="334">
        <v>0</v>
      </c>
      <c r="AD6256" s="334">
        <v>0</v>
      </c>
      <c r="AE6256" s="334">
        <f t="shared" si="977"/>
        <v>0</v>
      </c>
      <c r="AF6256" s="334">
        <f t="shared" si="978"/>
        <v>0</v>
      </c>
      <c r="AG6256" s="340">
        <f t="shared" si="979"/>
        <v>0</v>
      </c>
      <c r="AI6256" s="340">
        <f t="shared" si="982"/>
        <v>0</v>
      </c>
      <c r="AJ6256" s="340">
        <f t="shared" si="982"/>
        <v>0</v>
      </c>
      <c r="AK6256" s="340">
        <f t="shared" si="982"/>
        <v>0</v>
      </c>
      <c r="AL6256" s="340">
        <f t="shared" si="982"/>
        <v>0</v>
      </c>
      <c r="AM6256" s="340">
        <f t="shared" si="982"/>
        <v>0</v>
      </c>
    </row>
    <row r="6257" spans="1:39" x14ac:dyDescent="0.35">
      <c r="A6257" s="337">
        <v>28170</v>
      </c>
      <c r="B6257" s="338">
        <f t="shared" si="974"/>
        <v>1977</v>
      </c>
      <c r="C6257" s="338">
        <f t="shared" si="975"/>
        <v>2</v>
      </c>
      <c r="D6257" s="338">
        <f t="shared" si="976"/>
        <v>14</v>
      </c>
      <c r="E6257" s="334">
        <v>0</v>
      </c>
      <c r="F6257" s="334">
        <v>0</v>
      </c>
      <c r="G6257" s="334">
        <v>0</v>
      </c>
      <c r="H6257" s="334">
        <v>0</v>
      </c>
      <c r="I6257" s="334">
        <v>0</v>
      </c>
      <c r="J6257" s="334">
        <v>0</v>
      </c>
      <c r="K6257" s="334">
        <v>0</v>
      </c>
      <c r="L6257" s="334">
        <v>0</v>
      </c>
      <c r="M6257" s="334">
        <v>0</v>
      </c>
      <c r="N6257" s="334">
        <v>0</v>
      </c>
      <c r="O6257" s="334">
        <v>0</v>
      </c>
      <c r="P6257" s="334">
        <v>0</v>
      </c>
      <c r="Q6257" s="334">
        <v>0</v>
      </c>
      <c r="R6257" s="334">
        <v>0</v>
      </c>
      <c r="S6257" s="334">
        <v>0</v>
      </c>
      <c r="T6257" s="334">
        <v>0</v>
      </c>
      <c r="U6257" s="334">
        <v>0</v>
      </c>
      <c r="V6257" s="334">
        <v>0</v>
      </c>
      <c r="W6257" s="334">
        <v>0</v>
      </c>
      <c r="X6257" s="334">
        <v>0</v>
      </c>
      <c r="Y6257" s="334">
        <v>0</v>
      </c>
      <c r="Z6257" s="334">
        <v>0</v>
      </c>
      <c r="AA6257" s="334">
        <v>0</v>
      </c>
      <c r="AB6257" s="334">
        <v>0</v>
      </c>
      <c r="AD6257" s="334">
        <v>0</v>
      </c>
      <c r="AE6257" s="334">
        <f t="shared" si="977"/>
        <v>0</v>
      </c>
      <c r="AF6257" s="334">
        <f t="shared" si="978"/>
        <v>0</v>
      </c>
      <c r="AG6257" s="340">
        <f t="shared" si="979"/>
        <v>0</v>
      </c>
      <c r="AI6257" s="340">
        <f t="shared" si="982"/>
        <v>0</v>
      </c>
      <c r="AJ6257" s="340">
        <f t="shared" si="982"/>
        <v>0</v>
      </c>
      <c r="AK6257" s="340">
        <f t="shared" si="982"/>
        <v>0</v>
      </c>
      <c r="AL6257" s="340">
        <f t="shared" si="982"/>
        <v>0</v>
      </c>
      <c r="AM6257" s="340">
        <f t="shared" si="982"/>
        <v>0</v>
      </c>
    </row>
    <row r="6258" spans="1:39" x14ac:dyDescent="0.35">
      <c r="A6258" s="337">
        <v>28171</v>
      </c>
      <c r="B6258" s="338">
        <f t="shared" si="974"/>
        <v>1977</v>
      </c>
      <c r="C6258" s="338">
        <f t="shared" si="975"/>
        <v>2</v>
      </c>
      <c r="D6258" s="338">
        <f t="shared" si="976"/>
        <v>15</v>
      </c>
      <c r="E6258" s="334">
        <v>0</v>
      </c>
      <c r="F6258" s="334">
        <v>0</v>
      </c>
      <c r="G6258" s="334">
        <v>0</v>
      </c>
      <c r="H6258" s="334">
        <v>0</v>
      </c>
      <c r="I6258" s="334">
        <v>0</v>
      </c>
      <c r="J6258" s="334">
        <v>0</v>
      </c>
      <c r="K6258" s="334">
        <v>0</v>
      </c>
      <c r="L6258" s="334">
        <v>0</v>
      </c>
      <c r="M6258" s="334">
        <v>0</v>
      </c>
      <c r="N6258" s="334">
        <v>0</v>
      </c>
      <c r="O6258" s="334">
        <v>0</v>
      </c>
      <c r="P6258" s="334">
        <v>0</v>
      </c>
      <c r="Q6258" s="334">
        <v>0</v>
      </c>
      <c r="R6258" s="334">
        <v>0</v>
      </c>
      <c r="S6258" s="334">
        <v>0</v>
      </c>
      <c r="T6258" s="334">
        <v>0</v>
      </c>
      <c r="U6258" s="334">
        <v>0</v>
      </c>
      <c r="V6258" s="334">
        <v>0</v>
      </c>
      <c r="W6258" s="334">
        <v>0</v>
      </c>
      <c r="X6258" s="334">
        <v>0</v>
      </c>
      <c r="Y6258" s="334">
        <v>0</v>
      </c>
      <c r="Z6258" s="334">
        <v>0</v>
      </c>
      <c r="AA6258" s="334">
        <v>0</v>
      </c>
      <c r="AB6258" s="334">
        <v>0</v>
      </c>
      <c r="AD6258" s="334">
        <v>0</v>
      </c>
      <c r="AE6258" s="334">
        <f t="shared" si="977"/>
        <v>0</v>
      </c>
      <c r="AF6258" s="334">
        <f t="shared" si="978"/>
        <v>0</v>
      </c>
      <c r="AG6258" s="340">
        <f t="shared" si="979"/>
        <v>0</v>
      </c>
      <c r="AI6258" s="340">
        <f t="shared" si="982"/>
        <v>0</v>
      </c>
      <c r="AJ6258" s="340">
        <f t="shared" si="982"/>
        <v>0</v>
      </c>
      <c r="AK6258" s="340">
        <f t="shared" si="982"/>
        <v>0</v>
      </c>
      <c r="AL6258" s="340">
        <f t="shared" si="982"/>
        <v>0</v>
      </c>
      <c r="AM6258" s="340">
        <f t="shared" si="982"/>
        <v>0</v>
      </c>
    </row>
    <row r="6259" spans="1:39" x14ac:dyDescent="0.35">
      <c r="A6259" s="337">
        <v>28172</v>
      </c>
      <c r="B6259" s="338">
        <f t="shared" si="974"/>
        <v>1977</v>
      </c>
      <c r="C6259" s="338">
        <f t="shared" si="975"/>
        <v>2</v>
      </c>
      <c r="D6259" s="338">
        <f t="shared" si="976"/>
        <v>16</v>
      </c>
      <c r="E6259" s="334">
        <v>0</v>
      </c>
      <c r="F6259" s="334">
        <v>0</v>
      </c>
      <c r="G6259" s="334">
        <v>0</v>
      </c>
      <c r="H6259" s="334">
        <v>0</v>
      </c>
      <c r="I6259" s="334">
        <v>0</v>
      </c>
      <c r="J6259" s="334">
        <v>0</v>
      </c>
      <c r="K6259" s="334">
        <v>0</v>
      </c>
      <c r="L6259" s="334">
        <v>0</v>
      </c>
      <c r="M6259" s="334">
        <v>0</v>
      </c>
      <c r="N6259" s="334">
        <v>0</v>
      </c>
      <c r="O6259" s="334">
        <v>0</v>
      </c>
      <c r="P6259" s="334">
        <v>0</v>
      </c>
      <c r="Q6259" s="334">
        <v>0</v>
      </c>
      <c r="R6259" s="334">
        <v>0</v>
      </c>
      <c r="S6259" s="334">
        <v>0</v>
      </c>
      <c r="T6259" s="334">
        <v>0</v>
      </c>
      <c r="U6259" s="334">
        <v>0</v>
      </c>
      <c r="V6259" s="334">
        <v>0</v>
      </c>
      <c r="W6259" s="334">
        <v>0</v>
      </c>
      <c r="X6259" s="334">
        <v>0</v>
      </c>
      <c r="Y6259" s="334">
        <v>0</v>
      </c>
      <c r="Z6259" s="334">
        <v>0</v>
      </c>
      <c r="AA6259" s="334">
        <v>0</v>
      </c>
      <c r="AB6259" s="334">
        <v>0</v>
      </c>
      <c r="AD6259" s="334">
        <v>0</v>
      </c>
      <c r="AE6259" s="334">
        <f t="shared" si="977"/>
        <v>0</v>
      </c>
      <c r="AF6259" s="334">
        <f t="shared" si="978"/>
        <v>0</v>
      </c>
      <c r="AG6259" s="340">
        <f t="shared" si="979"/>
        <v>0</v>
      </c>
      <c r="AI6259" s="340">
        <f t="shared" si="982"/>
        <v>0</v>
      </c>
      <c r="AJ6259" s="340">
        <f t="shared" si="982"/>
        <v>0</v>
      </c>
      <c r="AK6259" s="340">
        <f t="shared" si="982"/>
        <v>0</v>
      </c>
      <c r="AL6259" s="340">
        <f t="shared" si="982"/>
        <v>0</v>
      </c>
      <c r="AM6259" s="340">
        <f t="shared" si="982"/>
        <v>0</v>
      </c>
    </row>
    <row r="6260" spans="1:39" x14ac:dyDescent="0.35">
      <c r="A6260" s="337">
        <v>28173</v>
      </c>
      <c r="B6260" s="338">
        <f t="shared" si="974"/>
        <v>1977</v>
      </c>
      <c r="C6260" s="338">
        <f t="shared" si="975"/>
        <v>2</v>
      </c>
      <c r="D6260" s="338">
        <f t="shared" si="976"/>
        <v>17</v>
      </c>
      <c r="E6260" s="334">
        <v>0</v>
      </c>
      <c r="F6260" s="334">
        <v>0</v>
      </c>
      <c r="G6260" s="334">
        <v>0</v>
      </c>
      <c r="H6260" s="334">
        <v>0</v>
      </c>
      <c r="I6260" s="334">
        <v>0</v>
      </c>
      <c r="J6260" s="334">
        <v>0</v>
      </c>
      <c r="K6260" s="334">
        <v>0</v>
      </c>
      <c r="L6260" s="334">
        <v>0</v>
      </c>
      <c r="M6260" s="334">
        <v>0</v>
      </c>
      <c r="N6260" s="334">
        <v>0</v>
      </c>
      <c r="O6260" s="334">
        <v>0</v>
      </c>
      <c r="P6260" s="334">
        <v>0</v>
      </c>
      <c r="Q6260" s="334">
        <v>0</v>
      </c>
      <c r="R6260" s="334">
        <v>0</v>
      </c>
      <c r="S6260" s="334">
        <v>0</v>
      </c>
      <c r="T6260" s="334">
        <v>0</v>
      </c>
      <c r="U6260" s="334">
        <v>0</v>
      </c>
      <c r="V6260" s="334">
        <v>0</v>
      </c>
      <c r="W6260" s="334">
        <v>0</v>
      </c>
      <c r="X6260" s="334">
        <v>0</v>
      </c>
      <c r="Y6260" s="334">
        <v>0</v>
      </c>
      <c r="Z6260" s="334">
        <v>0</v>
      </c>
      <c r="AA6260" s="334">
        <v>0</v>
      </c>
      <c r="AB6260" s="334">
        <v>0</v>
      </c>
      <c r="AD6260" s="334">
        <v>0</v>
      </c>
      <c r="AE6260" s="334">
        <f t="shared" si="977"/>
        <v>0</v>
      </c>
      <c r="AF6260" s="334">
        <f t="shared" si="978"/>
        <v>0</v>
      </c>
      <c r="AG6260" s="340">
        <f t="shared" si="979"/>
        <v>0</v>
      </c>
      <c r="AI6260" s="340">
        <f t="shared" ref="AI6260:AM6275" si="983">IF($C6260=AI$1,$AF6260,0)</f>
        <v>0</v>
      </c>
      <c r="AJ6260" s="340">
        <f t="shared" si="983"/>
        <v>0</v>
      </c>
      <c r="AK6260" s="340">
        <f t="shared" si="983"/>
        <v>0</v>
      </c>
      <c r="AL6260" s="340">
        <f t="shared" si="983"/>
        <v>0</v>
      </c>
      <c r="AM6260" s="340">
        <f t="shared" si="983"/>
        <v>0</v>
      </c>
    </row>
    <row r="6261" spans="1:39" x14ac:dyDescent="0.35">
      <c r="A6261" s="337">
        <v>28174</v>
      </c>
      <c r="B6261" s="338">
        <f t="shared" si="974"/>
        <v>1977</v>
      </c>
      <c r="C6261" s="338">
        <f t="shared" si="975"/>
        <v>2</v>
      </c>
      <c r="D6261" s="338">
        <f t="shared" si="976"/>
        <v>18</v>
      </c>
      <c r="E6261" s="334">
        <v>0.1</v>
      </c>
      <c r="F6261" s="334">
        <v>0</v>
      </c>
      <c r="G6261" s="334">
        <v>0</v>
      </c>
      <c r="H6261" s="334">
        <v>0.1</v>
      </c>
      <c r="I6261" s="334">
        <v>0</v>
      </c>
      <c r="J6261" s="334">
        <v>0</v>
      </c>
      <c r="K6261" s="334">
        <v>0</v>
      </c>
      <c r="L6261" s="334">
        <v>0</v>
      </c>
      <c r="M6261" s="334">
        <v>0</v>
      </c>
      <c r="N6261" s="334">
        <v>0</v>
      </c>
      <c r="O6261" s="334">
        <v>0</v>
      </c>
      <c r="P6261" s="334">
        <v>0</v>
      </c>
      <c r="Q6261" s="334">
        <v>0</v>
      </c>
      <c r="R6261" s="334">
        <v>0</v>
      </c>
      <c r="S6261" s="334">
        <v>0</v>
      </c>
      <c r="T6261" s="334">
        <v>0</v>
      </c>
      <c r="U6261" s="334">
        <v>0</v>
      </c>
      <c r="V6261" s="334">
        <v>0</v>
      </c>
      <c r="W6261" s="334">
        <v>0</v>
      </c>
      <c r="X6261" s="334">
        <v>0</v>
      </c>
      <c r="Y6261" s="334">
        <v>0</v>
      </c>
      <c r="Z6261" s="334">
        <v>0</v>
      </c>
      <c r="AA6261" s="334">
        <v>0</v>
      </c>
      <c r="AB6261" s="334">
        <v>0</v>
      </c>
      <c r="AD6261" s="334">
        <v>0.2</v>
      </c>
      <c r="AE6261" s="334">
        <f t="shared" si="977"/>
        <v>0.2</v>
      </c>
      <c r="AF6261" s="334">
        <f t="shared" si="978"/>
        <v>0.2</v>
      </c>
      <c r="AG6261" s="340">
        <f t="shared" si="979"/>
        <v>0</v>
      </c>
      <c r="AI6261" s="340">
        <f t="shared" si="983"/>
        <v>0</v>
      </c>
      <c r="AJ6261" s="340">
        <f t="shared" si="983"/>
        <v>0</v>
      </c>
      <c r="AK6261" s="340">
        <f t="shared" si="983"/>
        <v>0</v>
      </c>
      <c r="AL6261" s="340">
        <f t="shared" si="983"/>
        <v>0</v>
      </c>
      <c r="AM6261" s="340">
        <f t="shared" si="983"/>
        <v>0</v>
      </c>
    </row>
    <row r="6262" spans="1:39" x14ac:dyDescent="0.35">
      <c r="A6262" s="337">
        <v>28175</v>
      </c>
      <c r="B6262" s="338">
        <f t="shared" si="974"/>
        <v>1977</v>
      </c>
      <c r="C6262" s="338">
        <f t="shared" si="975"/>
        <v>2</v>
      </c>
      <c r="D6262" s="338">
        <f t="shared" si="976"/>
        <v>19</v>
      </c>
      <c r="E6262" s="334">
        <v>0</v>
      </c>
      <c r="F6262" s="334">
        <v>0</v>
      </c>
      <c r="G6262" s="334">
        <v>0</v>
      </c>
      <c r="H6262" s="334">
        <v>0</v>
      </c>
      <c r="I6262" s="334">
        <v>0</v>
      </c>
      <c r="J6262" s="334">
        <v>0</v>
      </c>
      <c r="K6262" s="334">
        <v>0</v>
      </c>
      <c r="L6262" s="334">
        <v>0</v>
      </c>
      <c r="M6262" s="334">
        <v>0</v>
      </c>
      <c r="N6262" s="334">
        <v>0</v>
      </c>
      <c r="O6262" s="334">
        <v>0</v>
      </c>
      <c r="P6262" s="334">
        <v>0</v>
      </c>
      <c r="Q6262" s="334">
        <v>0</v>
      </c>
      <c r="R6262" s="334">
        <v>0</v>
      </c>
      <c r="S6262" s="334">
        <v>0</v>
      </c>
      <c r="T6262" s="334">
        <v>0</v>
      </c>
      <c r="U6262" s="334">
        <v>0</v>
      </c>
      <c r="V6262" s="334">
        <v>0</v>
      </c>
      <c r="W6262" s="334">
        <v>0</v>
      </c>
      <c r="X6262" s="334">
        <v>0</v>
      </c>
      <c r="Y6262" s="334">
        <v>0</v>
      </c>
      <c r="Z6262" s="334">
        <v>0</v>
      </c>
      <c r="AA6262" s="334">
        <v>0</v>
      </c>
      <c r="AB6262" s="334">
        <v>0</v>
      </c>
      <c r="AD6262" s="334">
        <v>0</v>
      </c>
      <c r="AE6262" s="334">
        <f t="shared" si="977"/>
        <v>0</v>
      </c>
      <c r="AF6262" s="334">
        <f t="shared" si="978"/>
        <v>0</v>
      </c>
      <c r="AG6262" s="340">
        <f t="shared" si="979"/>
        <v>0</v>
      </c>
      <c r="AI6262" s="340">
        <f t="shared" si="983"/>
        <v>0</v>
      </c>
      <c r="AJ6262" s="340">
        <f t="shared" si="983"/>
        <v>0</v>
      </c>
      <c r="AK6262" s="340">
        <f t="shared" si="983"/>
        <v>0</v>
      </c>
      <c r="AL6262" s="340">
        <f t="shared" si="983"/>
        <v>0</v>
      </c>
      <c r="AM6262" s="340">
        <f t="shared" si="983"/>
        <v>0</v>
      </c>
    </row>
    <row r="6263" spans="1:39" x14ac:dyDescent="0.35">
      <c r="A6263" s="337">
        <v>28176</v>
      </c>
      <c r="B6263" s="338">
        <f t="shared" si="974"/>
        <v>1977</v>
      </c>
      <c r="C6263" s="338">
        <f t="shared" si="975"/>
        <v>2</v>
      </c>
      <c r="D6263" s="338">
        <f t="shared" si="976"/>
        <v>20</v>
      </c>
      <c r="E6263" s="334">
        <v>0</v>
      </c>
      <c r="F6263" s="334">
        <v>0</v>
      </c>
      <c r="G6263" s="334">
        <v>0</v>
      </c>
      <c r="H6263" s="334">
        <v>0</v>
      </c>
      <c r="I6263" s="334">
        <v>0</v>
      </c>
      <c r="J6263" s="334">
        <v>0</v>
      </c>
      <c r="K6263" s="334">
        <v>0</v>
      </c>
      <c r="L6263" s="334">
        <v>0</v>
      </c>
      <c r="M6263" s="334">
        <v>0</v>
      </c>
      <c r="N6263" s="334">
        <v>0</v>
      </c>
      <c r="O6263" s="334">
        <v>0</v>
      </c>
      <c r="P6263" s="334">
        <v>0</v>
      </c>
      <c r="Q6263" s="334">
        <v>0</v>
      </c>
      <c r="R6263" s="334">
        <v>0</v>
      </c>
      <c r="S6263" s="334">
        <v>0</v>
      </c>
      <c r="T6263" s="334">
        <v>0</v>
      </c>
      <c r="U6263" s="334">
        <v>0</v>
      </c>
      <c r="V6263" s="334">
        <v>0</v>
      </c>
      <c r="W6263" s="334">
        <v>0</v>
      </c>
      <c r="X6263" s="334">
        <v>0</v>
      </c>
      <c r="Y6263" s="334">
        <v>0</v>
      </c>
      <c r="Z6263" s="334">
        <v>0</v>
      </c>
      <c r="AA6263" s="334">
        <v>0</v>
      </c>
      <c r="AB6263" s="334">
        <v>0</v>
      </c>
      <c r="AD6263" s="334">
        <v>0</v>
      </c>
      <c r="AE6263" s="334">
        <f t="shared" si="977"/>
        <v>0</v>
      </c>
      <c r="AF6263" s="334">
        <f t="shared" si="978"/>
        <v>0</v>
      </c>
      <c r="AG6263" s="340">
        <f t="shared" si="979"/>
        <v>0</v>
      </c>
      <c r="AI6263" s="340">
        <f t="shared" si="983"/>
        <v>0</v>
      </c>
      <c r="AJ6263" s="340">
        <f t="shared" si="983"/>
        <v>0</v>
      </c>
      <c r="AK6263" s="340">
        <f t="shared" si="983"/>
        <v>0</v>
      </c>
      <c r="AL6263" s="340">
        <f t="shared" si="983"/>
        <v>0</v>
      </c>
      <c r="AM6263" s="340">
        <f t="shared" si="983"/>
        <v>0</v>
      </c>
    </row>
    <row r="6264" spans="1:39" x14ac:dyDescent="0.35">
      <c r="A6264" s="337">
        <v>28177</v>
      </c>
      <c r="B6264" s="338">
        <f t="shared" si="974"/>
        <v>1977</v>
      </c>
      <c r="C6264" s="338">
        <f t="shared" si="975"/>
        <v>2</v>
      </c>
      <c r="D6264" s="338">
        <f t="shared" si="976"/>
        <v>21</v>
      </c>
      <c r="E6264" s="334">
        <v>0</v>
      </c>
      <c r="F6264" s="334">
        <v>0</v>
      </c>
      <c r="G6264" s="334">
        <v>0</v>
      </c>
      <c r="H6264" s="334">
        <v>0</v>
      </c>
      <c r="I6264" s="334">
        <v>0</v>
      </c>
      <c r="J6264" s="334">
        <v>0</v>
      </c>
      <c r="K6264" s="334">
        <v>0</v>
      </c>
      <c r="L6264" s="334">
        <v>0</v>
      </c>
      <c r="M6264" s="334">
        <v>0</v>
      </c>
      <c r="N6264" s="334">
        <v>0</v>
      </c>
      <c r="O6264" s="334">
        <v>0</v>
      </c>
      <c r="P6264" s="334">
        <v>0</v>
      </c>
      <c r="Q6264" s="334">
        <v>0</v>
      </c>
      <c r="R6264" s="334">
        <v>0</v>
      </c>
      <c r="S6264" s="334">
        <v>0</v>
      </c>
      <c r="T6264" s="334">
        <v>0</v>
      </c>
      <c r="U6264" s="334">
        <v>0</v>
      </c>
      <c r="V6264" s="334">
        <v>0</v>
      </c>
      <c r="W6264" s="334">
        <v>0</v>
      </c>
      <c r="X6264" s="334">
        <v>0</v>
      </c>
      <c r="Y6264" s="334">
        <v>0</v>
      </c>
      <c r="Z6264" s="334">
        <v>0</v>
      </c>
      <c r="AA6264" s="334">
        <v>0</v>
      </c>
      <c r="AB6264" s="334">
        <v>0</v>
      </c>
      <c r="AD6264" s="334">
        <v>0</v>
      </c>
      <c r="AE6264" s="334">
        <f t="shared" si="977"/>
        <v>0</v>
      </c>
      <c r="AF6264" s="334">
        <f t="shared" si="978"/>
        <v>0</v>
      </c>
      <c r="AG6264" s="340">
        <f t="shared" si="979"/>
        <v>0</v>
      </c>
      <c r="AI6264" s="340">
        <f t="shared" si="983"/>
        <v>0</v>
      </c>
      <c r="AJ6264" s="340">
        <f t="shared" si="983"/>
        <v>0</v>
      </c>
      <c r="AK6264" s="340">
        <f t="shared" si="983"/>
        <v>0</v>
      </c>
      <c r="AL6264" s="340">
        <f t="shared" si="983"/>
        <v>0</v>
      </c>
      <c r="AM6264" s="340">
        <f t="shared" si="983"/>
        <v>0</v>
      </c>
    </row>
    <row r="6265" spans="1:39" x14ac:dyDescent="0.35">
      <c r="A6265" s="337">
        <v>28178</v>
      </c>
      <c r="B6265" s="338">
        <f t="shared" si="974"/>
        <v>1977</v>
      </c>
      <c r="C6265" s="338">
        <f t="shared" si="975"/>
        <v>2</v>
      </c>
      <c r="D6265" s="338">
        <f t="shared" si="976"/>
        <v>22</v>
      </c>
      <c r="E6265" s="334">
        <v>0</v>
      </c>
      <c r="F6265" s="334">
        <v>0</v>
      </c>
      <c r="G6265" s="334">
        <v>0</v>
      </c>
      <c r="H6265" s="334">
        <v>0</v>
      </c>
      <c r="I6265" s="334">
        <v>0</v>
      </c>
      <c r="J6265" s="334">
        <v>0</v>
      </c>
      <c r="K6265" s="334">
        <v>0</v>
      </c>
      <c r="L6265" s="334">
        <v>0</v>
      </c>
      <c r="M6265" s="334">
        <v>0</v>
      </c>
      <c r="N6265" s="334">
        <v>0</v>
      </c>
      <c r="O6265" s="334">
        <v>0</v>
      </c>
      <c r="P6265" s="334">
        <v>0</v>
      </c>
      <c r="Q6265" s="334">
        <v>0</v>
      </c>
      <c r="R6265" s="334">
        <v>0</v>
      </c>
      <c r="S6265" s="334">
        <v>0</v>
      </c>
      <c r="T6265" s="334">
        <v>0</v>
      </c>
      <c r="U6265" s="334">
        <v>0</v>
      </c>
      <c r="V6265" s="334">
        <v>0</v>
      </c>
      <c r="W6265" s="334">
        <v>0</v>
      </c>
      <c r="X6265" s="334">
        <v>0</v>
      </c>
      <c r="Y6265" s="334">
        <v>0</v>
      </c>
      <c r="Z6265" s="334">
        <v>0</v>
      </c>
      <c r="AA6265" s="334">
        <v>0</v>
      </c>
      <c r="AB6265" s="334">
        <v>0</v>
      </c>
      <c r="AD6265" s="334">
        <v>0</v>
      </c>
      <c r="AE6265" s="334">
        <f t="shared" si="977"/>
        <v>0</v>
      </c>
      <c r="AF6265" s="334">
        <f t="shared" si="978"/>
        <v>0</v>
      </c>
      <c r="AG6265" s="340">
        <f t="shared" si="979"/>
        <v>0</v>
      </c>
      <c r="AI6265" s="340">
        <f t="shared" si="983"/>
        <v>0</v>
      </c>
      <c r="AJ6265" s="340">
        <f t="shared" si="983"/>
        <v>0</v>
      </c>
      <c r="AK6265" s="340">
        <f t="shared" si="983"/>
        <v>0</v>
      </c>
      <c r="AL6265" s="340">
        <f t="shared" si="983"/>
        <v>0</v>
      </c>
      <c r="AM6265" s="340">
        <f t="shared" si="983"/>
        <v>0</v>
      </c>
    </row>
    <row r="6266" spans="1:39" x14ac:dyDescent="0.35">
      <c r="A6266" s="337">
        <v>28179</v>
      </c>
      <c r="B6266" s="338">
        <f t="shared" si="974"/>
        <v>1977</v>
      </c>
      <c r="C6266" s="338">
        <f t="shared" si="975"/>
        <v>2</v>
      </c>
      <c r="D6266" s="338">
        <f t="shared" si="976"/>
        <v>23</v>
      </c>
      <c r="E6266" s="334">
        <v>0</v>
      </c>
      <c r="F6266" s="334">
        <v>0</v>
      </c>
      <c r="G6266" s="334">
        <v>0</v>
      </c>
      <c r="H6266" s="334">
        <v>0</v>
      </c>
      <c r="I6266" s="334">
        <v>0</v>
      </c>
      <c r="J6266" s="334">
        <v>0</v>
      </c>
      <c r="K6266" s="334">
        <v>0</v>
      </c>
      <c r="L6266" s="334">
        <v>0</v>
      </c>
      <c r="M6266" s="334">
        <v>0</v>
      </c>
      <c r="N6266" s="334">
        <v>0</v>
      </c>
      <c r="O6266" s="334">
        <v>0</v>
      </c>
      <c r="P6266" s="334">
        <v>0</v>
      </c>
      <c r="Q6266" s="334">
        <v>0</v>
      </c>
      <c r="R6266" s="334">
        <v>0</v>
      </c>
      <c r="S6266" s="334">
        <v>0</v>
      </c>
      <c r="T6266" s="334">
        <v>0</v>
      </c>
      <c r="U6266" s="334">
        <v>0</v>
      </c>
      <c r="V6266" s="334">
        <v>0</v>
      </c>
      <c r="W6266" s="334">
        <v>0</v>
      </c>
      <c r="X6266" s="334">
        <v>0</v>
      </c>
      <c r="Y6266" s="334">
        <v>0</v>
      </c>
      <c r="Z6266" s="334">
        <v>0</v>
      </c>
      <c r="AA6266" s="334">
        <v>0</v>
      </c>
      <c r="AB6266" s="334">
        <v>0</v>
      </c>
      <c r="AD6266" s="334">
        <v>0</v>
      </c>
      <c r="AE6266" s="334">
        <f t="shared" si="977"/>
        <v>0</v>
      </c>
      <c r="AF6266" s="334">
        <f t="shared" si="978"/>
        <v>0</v>
      </c>
      <c r="AG6266" s="340">
        <f t="shared" si="979"/>
        <v>0</v>
      </c>
      <c r="AI6266" s="340">
        <f t="shared" si="983"/>
        <v>0</v>
      </c>
      <c r="AJ6266" s="340">
        <f t="shared" si="983"/>
        <v>0</v>
      </c>
      <c r="AK6266" s="340">
        <f t="shared" si="983"/>
        <v>0</v>
      </c>
      <c r="AL6266" s="340">
        <f t="shared" si="983"/>
        <v>0</v>
      </c>
      <c r="AM6266" s="340">
        <f t="shared" si="983"/>
        <v>0</v>
      </c>
    </row>
    <row r="6267" spans="1:39" x14ac:dyDescent="0.35">
      <c r="A6267" s="337">
        <v>28180</v>
      </c>
      <c r="B6267" s="338">
        <f t="shared" si="974"/>
        <v>1977</v>
      </c>
      <c r="C6267" s="338">
        <f t="shared" si="975"/>
        <v>2</v>
      </c>
      <c r="D6267" s="338">
        <f t="shared" si="976"/>
        <v>24</v>
      </c>
      <c r="E6267" s="334">
        <v>0</v>
      </c>
      <c r="F6267" s="334">
        <v>0</v>
      </c>
      <c r="G6267" s="334">
        <v>0</v>
      </c>
      <c r="H6267" s="334">
        <v>0</v>
      </c>
      <c r="I6267" s="334">
        <v>0</v>
      </c>
      <c r="J6267" s="334">
        <v>0</v>
      </c>
      <c r="K6267" s="334">
        <v>0</v>
      </c>
      <c r="L6267" s="334">
        <v>0</v>
      </c>
      <c r="M6267" s="334">
        <v>0</v>
      </c>
      <c r="N6267" s="334">
        <v>0</v>
      </c>
      <c r="O6267" s="334">
        <v>0</v>
      </c>
      <c r="P6267" s="334">
        <v>0</v>
      </c>
      <c r="Q6267" s="334">
        <v>0</v>
      </c>
      <c r="R6267" s="334">
        <v>0</v>
      </c>
      <c r="S6267" s="334">
        <v>0</v>
      </c>
      <c r="T6267" s="334">
        <v>0</v>
      </c>
      <c r="U6267" s="334">
        <v>0</v>
      </c>
      <c r="V6267" s="334">
        <v>0</v>
      </c>
      <c r="W6267" s="334">
        <v>0</v>
      </c>
      <c r="X6267" s="334">
        <v>0</v>
      </c>
      <c r="Y6267" s="334">
        <v>0</v>
      </c>
      <c r="Z6267" s="334">
        <v>0</v>
      </c>
      <c r="AA6267" s="334">
        <v>0</v>
      </c>
      <c r="AB6267" s="334">
        <v>0</v>
      </c>
      <c r="AD6267" s="334">
        <v>0</v>
      </c>
      <c r="AE6267" s="334">
        <f t="shared" si="977"/>
        <v>0</v>
      </c>
      <c r="AF6267" s="334">
        <f t="shared" si="978"/>
        <v>0</v>
      </c>
      <c r="AG6267" s="340">
        <f t="shared" si="979"/>
        <v>0</v>
      </c>
      <c r="AI6267" s="340">
        <f t="shared" si="983"/>
        <v>0</v>
      </c>
      <c r="AJ6267" s="340">
        <f t="shared" si="983"/>
        <v>0</v>
      </c>
      <c r="AK6267" s="340">
        <f t="shared" si="983"/>
        <v>0</v>
      </c>
      <c r="AL6267" s="340">
        <f t="shared" si="983"/>
        <v>0</v>
      </c>
      <c r="AM6267" s="340">
        <f t="shared" si="983"/>
        <v>0</v>
      </c>
    </row>
    <row r="6268" spans="1:39" x14ac:dyDescent="0.35">
      <c r="A6268" s="337">
        <v>28181</v>
      </c>
      <c r="B6268" s="338">
        <f t="shared" si="974"/>
        <v>1977</v>
      </c>
      <c r="C6268" s="338">
        <f t="shared" si="975"/>
        <v>2</v>
      </c>
      <c r="D6268" s="338">
        <f t="shared" si="976"/>
        <v>25</v>
      </c>
      <c r="E6268" s="334">
        <v>0</v>
      </c>
      <c r="F6268" s="334">
        <v>0</v>
      </c>
      <c r="G6268" s="334">
        <v>0</v>
      </c>
      <c r="H6268" s="334">
        <v>0</v>
      </c>
      <c r="I6268" s="334">
        <v>0</v>
      </c>
      <c r="J6268" s="334">
        <v>0</v>
      </c>
      <c r="K6268" s="334">
        <v>0</v>
      </c>
      <c r="L6268" s="334">
        <v>0</v>
      </c>
      <c r="M6268" s="334">
        <v>0</v>
      </c>
      <c r="N6268" s="334">
        <v>0</v>
      </c>
      <c r="O6268" s="334">
        <v>0</v>
      </c>
      <c r="P6268" s="334">
        <v>0</v>
      </c>
      <c r="Q6268" s="334">
        <v>0</v>
      </c>
      <c r="R6268" s="334">
        <v>0</v>
      </c>
      <c r="S6268" s="334">
        <v>0</v>
      </c>
      <c r="T6268" s="334">
        <v>0</v>
      </c>
      <c r="U6268" s="334">
        <v>0</v>
      </c>
      <c r="V6268" s="334">
        <v>0</v>
      </c>
      <c r="W6268" s="334">
        <v>0</v>
      </c>
      <c r="X6268" s="334">
        <v>0</v>
      </c>
      <c r="Y6268" s="334">
        <v>0</v>
      </c>
      <c r="Z6268" s="334">
        <v>0</v>
      </c>
      <c r="AA6268" s="334">
        <v>0</v>
      </c>
      <c r="AB6268" s="334">
        <v>0</v>
      </c>
      <c r="AD6268" s="334">
        <v>0</v>
      </c>
      <c r="AE6268" s="334">
        <f t="shared" si="977"/>
        <v>0</v>
      </c>
      <c r="AF6268" s="334">
        <f t="shared" si="978"/>
        <v>0</v>
      </c>
      <c r="AG6268" s="340">
        <f t="shared" si="979"/>
        <v>0</v>
      </c>
      <c r="AI6268" s="340">
        <f t="shared" si="983"/>
        <v>0</v>
      </c>
      <c r="AJ6268" s="340">
        <f t="shared" si="983"/>
        <v>0</v>
      </c>
      <c r="AK6268" s="340">
        <f t="shared" si="983"/>
        <v>0</v>
      </c>
      <c r="AL6268" s="340">
        <f t="shared" si="983"/>
        <v>0</v>
      </c>
      <c r="AM6268" s="340">
        <f t="shared" si="983"/>
        <v>0</v>
      </c>
    </row>
    <row r="6269" spans="1:39" x14ac:dyDescent="0.35">
      <c r="A6269" s="337">
        <v>28182</v>
      </c>
      <c r="B6269" s="338">
        <f t="shared" si="974"/>
        <v>1977</v>
      </c>
      <c r="C6269" s="338">
        <f t="shared" si="975"/>
        <v>2</v>
      </c>
      <c r="D6269" s="338">
        <f t="shared" si="976"/>
        <v>26</v>
      </c>
      <c r="E6269" s="334">
        <v>0</v>
      </c>
      <c r="F6269" s="334">
        <v>0</v>
      </c>
      <c r="G6269" s="334">
        <v>0</v>
      </c>
      <c r="H6269" s="334">
        <v>0</v>
      </c>
      <c r="I6269" s="334">
        <v>0</v>
      </c>
      <c r="J6269" s="334">
        <v>0</v>
      </c>
      <c r="K6269" s="334">
        <v>0</v>
      </c>
      <c r="L6269" s="334">
        <v>0</v>
      </c>
      <c r="M6269" s="334">
        <v>0</v>
      </c>
      <c r="N6269" s="334">
        <v>0</v>
      </c>
      <c r="O6269" s="334">
        <v>0</v>
      </c>
      <c r="P6269" s="334">
        <v>0</v>
      </c>
      <c r="Q6269" s="334">
        <v>0</v>
      </c>
      <c r="R6269" s="334">
        <v>0</v>
      </c>
      <c r="S6269" s="334">
        <v>0</v>
      </c>
      <c r="T6269" s="334">
        <v>0</v>
      </c>
      <c r="U6269" s="334">
        <v>0</v>
      </c>
      <c r="V6269" s="334">
        <v>0</v>
      </c>
      <c r="W6269" s="334">
        <v>0</v>
      </c>
      <c r="X6269" s="334">
        <v>0</v>
      </c>
      <c r="Y6269" s="334">
        <v>0</v>
      </c>
      <c r="Z6269" s="334">
        <v>0</v>
      </c>
      <c r="AA6269" s="334">
        <v>0</v>
      </c>
      <c r="AB6269" s="334">
        <v>0</v>
      </c>
      <c r="AD6269" s="334">
        <v>0</v>
      </c>
      <c r="AE6269" s="334">
        <f t="shared" si="977"/>
        <v>0</v>
      </c>
      <c r="AF6269" s="334">
        <f t="shared" si="978"/>
        <v>0</v>
      </c>
      <c r="AG6269" s="340">
        <f t="shared" si="979"/>
        <v>0</v>
      </c>
      <c r="AI6269" s="340">
        <f t="shared" si="983"/>
        <v>0</v>
      </c>
      <c r="AJ6269" s="340">
        <f t="shared" si="983"/>
        <v>0</v>
      </c>
      <c r="AK6269" s="340">
        <f t="shared" si="983"/>
        <v>0</v>
      </c>
      <c r="AL6269" s="340">
        <f t="shared" si="983"/>
        <v>0</v>
      </c>
      <c r="AM6269" s="340">
        <f t="shared" si="983"/>
        <v>0</v>
      </c>
    </row>
    <row r="6270" spans="1:39" x14ac:dyDescent="0.35">
      <c r="A6270" s="337">
        <v>28183</v>
      </c>
      <c r="B6270" s="338">
        <f t="shared" si="974"/>
        <v>1977</v>
      </c>
      <c r="C6270" s="338">
        <f t="shared" si="975"/>
        <v>2</v>
      </c>
      <c r="D6270" s="338">
        <f t="shared" si="976"/>
        <v>27</v>
      </c>
      <c r="E6270" s="334">
        <v>0</v>
      </c>
      <c r="F6270" s="334">
        <v>0</v>
      </c>
      <c r="G6270" s="334">
        <v>0</v>
      </c>
      <c r="H6270" s="334">
        <v>0</v>
      </c>
      <c r="I6270" s="334">
        <v>0</v>
      </c>
      <c r="J6270" s="334">
        <v>0</v>
      </c>
      <c r="K6270" s="334">
        <v>0</v>
      </c>
      <c r="L6270" s="334">
        <v>0</v>
      </c>
      <c r="M6270" s="334">
        <v>0</v>
      </c>
      <c r="N6270" s="334">
        <v>0</v>
      </c>
      <c r="O6270" s="334">
        <v>0</v>
      </c>
      <c r="P6270" s="334">
        <v>0</v>
      </c>
      <c r="Q6270" s="334">
        <v>0</v>
      </c>
      <c r="R6270" s="334">
        <v>0</v>
      </c>
      <c r="S6270" s="334">
        <v>0</v>
      </c>
      <c r="T6270" s="334">
        <v>0</v>
      </c>
      <c r="U6270" s="334">
        <v>0</v>
      </c>
      <c r="V6270" s="334">
        <v>0</v>
      </c>
      <c r="W6270" s="334">
        <v>0</v>
      </c>
      <c r="X6270" s="334">
        <v>0</v>
      </c>
      <c r="Y6270" s="334">
        <v>0</v>
      </c>
      <c r="Z6270" s="334">
        <v>0</v>
      </c>
      <c r="AA6270" s="334">
        <v>0</v>
      </c>
      <c r="AB6270" s="334">
        <v>0</v>
      </c>
      <c r="AD6270" s="334">
        <v>0</v>
      </c>
      <c r="AE6270" s="334">
        <f t="shared" si="977"/>
        <v>0</v>
      </c>
      <c r="AF6270" s="334">
        <f t="shared" si="978"/>
        <v>0</v>
      </c>
      <c r="AG6270" s="340">
        <f t="shared" si="979"/>
        <v>0</v>
      </c>
      <c r="AI6270" s="340">
        <f t="shared" si="983"/>
        <v>0</v>
      </c>
      <c r="AJ6270" s="340">
        <f t="shared" si="983"/>
        <v>0</v>
      </c>
      <c r="AK6270" s="340">
        <f t="shared" si="983"/>
        <v>0</v>
      </c>
      <c r="AL6270" s="340">
        <f t="shared" si="983"/>
        <v>0</v>
      </c>
      <c r="AM6270" s="340">
        <f t="shared" si="983"/>
        <v>0</v>
      </c>
    </row>
    <row r="6271" spans="1:39" x14ac:dyDescent="0.35">
      <c r="A6271" s="337">
        <v>28184</v>
      </c>
      <c r="B6271" s="338">
        <f t="shared" si="974"/>
        <v>1977</v>
      </c>
      <c r="C6271" s="338">
        <f t="shared" si="975"/>
        <v>2</v>
      </c>
      <c r="D6271" s="338">
        <f t="shared" si="976"/>
        <v>28</v>
      </c>
      <c r="E6271" s="334">
        <v>0</v>
      </c>
      <c r="F6271" s="334">
        <v>0</v>
      </c>
      <c r="G6271" s="334">
        <v>0</v>
      </c>
      <c r="H6271" s="334">
        <v>0</v>
      </c>
      <c r="I6271" s="334">
        <v>0</v>
      </c>
      <c r="J6271" s="334">
        <v>0</v>
      </c>
      <c r="K6271" s="334">
        <v>0</v>
      </c>
      <c r="L6271" s="334">
        <v>0</v>
      </c>
      <c r="M6271" s="334">
        <v>0</v>
      </c>
      <c r="N6271" s="334">
        <v>0</v>
      </c>
      <c r="O6271" s="334">
        <v>0</v>
      </c>
      <c r="P6271" s="334">
        <v>0</v>
      </c>
      <c r="Q6271" s="334">
        <v>0</v>
      </c>
      <c r="R6271" s="334">
        <v>0</v>
      </c>
      <c r="S6271" s="334">
        <v>0</v>
      </c>
      <c r="T6271" s="334">
        <v>0</v>
      </c>
      <c r="U6271" s="334">
        <v>0</v>
      </c>
      <c r="V6271" s="334">
        <v>0</v>
      </c>
      <c r="W6271" s="334">
        <v>0</v>
      </c>
      <c r="X6271" s="334">
        <v>0</v>
      </c>
      <c r="Y6271" s="334">
        <v>0</v>
      </c>
      <c r="Z6271" s="334">
        <v>0</v>
      </c>
      <c r="AA6271" s="334">
        <v>0</v>
      </c>
      <c r="AB6271" s="334">
        <v>0</v>
      </c>
      <c r="AD6271" s="334">
        <v>0</v>
      </c>
      <c r="AE6271" s="334">
        <f t="shared" si="977"/>
        <v>0</v>
      </c>
      <c r="AF6271" s="334">
        <f t="shared" si="978"/>
        <v>0</v>
      </c>
      <c r="AG6271" s="340">
        <f t="shared" si="979"/>
        <v>0</v>
      </c>
      <c r="AI6271" s="340">
        <f t="shared" si="983"/>
        <v>0</v>
      </c>
      <c r="AJ6271" s="340">
        <f t="shared" si="983"/>
        <v>0</v>
      </c>
      <c r="AK6271" s="340">
        <f t="shared" si="983"/>
        <v>0</v>
      </c>
      <c r="AL6271" s="340">
        <f t="shared" si="983"/>
        <v>0</v>
      </c>
      <c r="AM6271" s="340">
        <f t="shared" si="983"/>
        <v>0</v>
      </c>
    </row>
    <row r="6272" spans="1:39" x14ac:dyDescent="0.35">
      <c r="A6272" s="337">
        <v>28185</v>
      </c>
      <c r="B6272" s="338">
        <f t="shared" si="974"/>
        <v>1977</v>
      </c>
      <c r="C6272" s="338">
        <f t="shared" si="975"/>
        <v>3</v>
      </c>
      <c r="D6272" s="338">
        <f t="shared" si="976"/>
        <v>1</v>
      </c>
      <c r="E6272" s="334">
        <v>0</v>
      </c>
      <c r="F6272" s="334">
        <v>0</v>
      </c>
      <c r="G6272" s="334">
        <v>0</v>
      </c>
      <c r="H6272" s="334">
        <v>0</v>
      </c>
      <c r="I6272" s="334">
        <v>0</v>
      </c>
      <c r="J6272" s="334">
        <v>0</v>
      </c>
      <c r="K6272" s="334">
        <v>0</v>
      </c>
      <c r="L6272" s="334">
        <v>0</v>
      </c>
      <c r="M6272" s="334">
        <v>0</v>
      </c>
      <c r="N6272" s="334">
        <v>0</v>
      </c>
      <c r="O6272" s="334">
        <v>0</v>
      </c>
      <c r="P6272" s="334">
        <v>0</v>
      </c>
      <c r="Q6272" s="334">
        <v>0</v>
      </c>
      <c r="R6272" s="334">
        <v>0</v>
      </c>
      <c r="S6272" s="334">
        <v>0</v>
      </c>
      <c r="T6272" s="334">
        <v>0</v>
      </c>
      <c r="U6272" s="334">
        <v>0</v>
      </c>
      <c r="V6272" s="334">
        <v>0</v>
      </c>
      <c r="W6272" s="334">
        <v>0</v>
      </c>
      <c r="X6272" s="334">
        <v>0</v>
      </c>
      <c r="Y6272" s="334">
        <v>0</v>
      </c>
      <c r="Z6272" s="334">
        <v>0</v>
      </c>
      <c r="AA6272" s="334">
        <v>0</v>
      </c>
      <c r="AB6272" s="334">
        <v>0</v>
      </c>
      <c r="AD6272" s="334">
        <v>0</v>
      </c>
      <c r="AE6272" s="334">
        <f t="shared" si="977"/>
        <v>0</v>
      </c>
      <c r="AF6272" s="334">
        <f t="shared" si="978"/>
        <v>0</v>
      </c>
      <c r="AG6272" s="340">
        <f t="shared" si="979"/>
        <v>0</v>
      </c>
      <c r="AI6272" s="340">
        <f t="shared" si="983"/>
        <v>0</v>
      </c>
      <c r="AJ6272" s="340">
        <f t="shared" si="983"/>
        <v>0</v>
      </c>
      <c r="AK6272" s="340">
        <f t="shared" si="983"/>
        <v>0</v>
      </c>
      <c r="AL6272" s="340">
        <f t="shared" si="983"/>
        <v>0</v>
      </c>
      <c r="AM6272" s="340">
        <f t="shared" si="983"/>
        <v>0</v>
      </c>
    </row>
    <row r="6273" spans="1:39" x14ac:dyDescent="0.35">
      <c r="A6273" s="337">
        <v>28186</v>
      </c>
      <c r="B6273" s="338">
        <f t="shared" si="974"/>
        <v>1977</v>
      </c>
      <c r="C6273" s="338">
        <f t="shared" si="975"/>
        <v>3</v>
      </c>
      <c r="D6273" s="338">
        <f t="shared" si="976"/>
        <v>2</v>
      </c>
      <c r="E6273" s="334">
        <v>0</v>
      </c>
      <c r="F6273" s="334">
        <v>0</v>
      </c>
      <c r="G6273" s="334">
        <v>0</v>
      </c>
      <c r="H6273" s="334">
        <v>0</v>
      </c>
      <c r="I6273" s="334">
        <v>0</v>
      </c>
      <c r="J6273" s="334">
        <v>0</v>
      </c>
      <c r="K6273" s="334">
        <v>0.1</v>
      </c>
      <c r="L6273" s="334">
        <v>0</v>
      </c>
      <c r="M6273" s="334">
        <v>0</v>
      </c>
      <c r="N6273" s="334">
        <v>0.1</v>
      </c>
      <c r="O6273" s="334">
        <v>0</v>
      </c>
      <c r="P6273" s="334">
        <v>0</v>
      </c>
      <c r="Q6273" s="334">
        <v>0.1</v>
      </c>
      <c r="R6273" s="334">
        <v>0</v>
      </c>
      <c r="S6273" s="334">
        <v>0</v>
      </c>
      <c r="T6273" s="334">
        <v>0</v>
      </c>
      <c r="U6273" s="334">
        <v>0</v>
      </c>
      <c r="V6273" s="334">
        <v>0</v>
      </c>
      <c r="W6273" s="334">
        <v>0</v>
      </c>
      <c r="X6273" s="334">
        <v>0</v>
      </c>
      <c r="Y6273" s="334">
        <v>0</v>
      </c>
      <c r="Z6273" s="334">
        <v>0</v>
      </c>
      <c r="AA6273" s="334">
        <v>0</v>
      </c>
      <c r="AB6273" s="334">
        <v>0</v>
      </c>
      <c r="AD6273" s="334">
        <v>0.3</v>
      </c>
      <c r="AE6273" s="334">
        <f t="shared" si="977"/>
        <v>0.3</v>
      </c>
      <c r="AF6273" s="334">
        <f t="shared" si="978"/>
        <v>0.30000000000000004</v>
      </c>
      <c r="AG6273" s="340">
        <f t="shared" si="979"/>
        <v>5.5511151231257827E-17</v>
      </c>
      <c r="AI6273" s="340">
        <f t="shared" si="983"/>
        <v>0</v>
      </c>
      <c r="AJ6273" s="340">
        <f t="shared" si="983"/>
        <v>0</v>
      </c>
      <c r="AK6273" s="340">
        <f t="shared" si="983"/>
        <v>0</v>
      </c>
      <c r="AL6273" s="340">
        <f t="shared" si="983"/>
        <v>0</v>
      </c>
      <c r="AM6273" s="340">
        <f t="shared" si="983"/>
        <v>0</v>
      </c>
    </row>
    <row r="6274" spans="1:39" x14ac:dyDescent="0.35">
      <c r="A6274" s="337">
        <v>28187</v>
      </c>
      <c r="B6274" s="338">
        <f t="shared" si="974"/>
        <v>1977</v>
      </c>
      <c r="C6274" s="338">
        <f t="shared" si="975"/>
        <v>3</v>
      </c>
      <c r="D6274" s="338">
        <f t="shared" si="976"/>
        <v>3</v>
      </c>
      <c r="E6274" s="334">
        <v>0</v>
      </c>
      <c r="F6274" s="334">
        <v>0</v>
      </c>
      <c r="G6274" s="334">
        <v>0</v>
      </c>
      <c r="H6274" s="334">
        <v>0</v>
      </c>
      <c r="I6274" s="334">
        <v>0</v>
      </c>
      <c r="J6274" s="334">
        <v>0</v>
      </c>
      <c r="K6274" s="334">
        <v>0</v>
      </c>
      <c r="L6274" s="334">
        <v>0</v>
      </c>
      <c r="M6274" s="334">
        <v>0</v>
      </c>
      <c r="N6274" s="334">
        <v>0</v>
      </c>
      <c r="O6274" s="334">
        <v>0</v>
      </c>
      <c r="P6274" s="334">
        <v>0</v>
      </c>
      <c r="Q6274" s="334">
        <v>0</v>
      </c>
      <c r="R6274" s="334">
        <v>0</v>
      </c>
      <c r="S6274" s="334">
        <v>0</v>
      </c>
      <c r="T6274" s="334">
        <v>0</v>
      </c>
      <c r="U6274" s="334">
        <v>0</v>
      </c>
      <c r="V6274" s="334">
        <v>0</v>
      </c>
      <c r="W6274" s="334">
        <v>0</v>
      </c>
      <c r="X6274" s="334">
        <v>0</v>
      </c>
      <c r="Y6274" s="334">
        <v>0</v>
      </c>
      <c r="Z6274" s="334">
        <v>0</v>
      </c>
      <c r="AA6274" s="334">
        <v>0</v>
      </c>
      <c r="AB6274" s="334">
        <v>0</v>
      </c>
      <c r="AD6274" s="334">
        <v>0</v>
      </c>
      <c r="AE6274" s="334">
        <f t="shared" si="977"/>
        <v>0</v>
      </c>
      <c r="AF6274" s="334">
        <f t="shared" si="978"/>
        <v>0</v>
      </c>
      <c r="AG6274" s="340">
        <f t="shared" si="979"/>
        <v>0</v>
      </c>
      <c r="AI6274" s="340">
        <f t="shared" si="983"/>
        <v>0</v>
      </c>
      <c r="AJ6274" s="340">
        <f t="shared" si="983"/>
        <v>0</v>
      </c>
      <c r="AK6274" s="340">
        <f t="shared" si="983"/>
        <v>0</v>
      </c>
      <c r="AL6274" s="340">
        <f t="shared" si="983"/>
        <v>0</v>
      </c>
      <c r="AM6274" s="340">
        <f t="shared" si="983"/>
        <v>0</v>
      </c>
    </row>
    <row r="6275" spans="1:39" x14ac:dyDescent="0.35">
      <c r="A6275" s="337">
        <v>28188</v>
      </c>
      <c r="B6275" s="338">
        <f t="shared" si="974"/>
        <v>1977</v>
      </c>
      <c r="C6275" s="338">
        <f t="shared" si="975"/>
        <v>3</v>
      </c>
      <c r="D6275" s="338">
        <f t="shared" si="976"/>
        <v>4</v>
      </c>
      <c r="E6275" s="334">
        <v>0</v>
      </c>
      <c r="F6275" s="334">
        <v>0</v>
      </c>
      <c r="G6275" s="334">
        <v>0</v>
      </c>
      <c r="H6275" s="334">
        <v>0</v>
      </c>
      <c r="I6275" s="334">
        <v>0</v>
      </c>
      <c r="J6275" s="334">
        <v>0</v>
      </c>
      <c r="K6275" s="334">
        <v>0</v>
      </c>
      <c r="L6275" s="334">
        <v>0</v>
      </c>
      <c r="M6275" s="334">
        <v>0</v>
      </c>
      <c r="N6275" s="334">
        <v>0</v>
      </c>
      <c r="O6275" s="334">
        <v>0</v>
      </c>
      <c r="P6275" s="334">
        <v>0</v>
      </c>
      <c r="Q6275" s="334">
        <v>0</v>
      </c>
      <c r="R6275" s="334">
        <v>0</v>
      </c>
      <c r="S6275" s="334">
        <v>0</v>
      </c>
      <c r="T6275" s="334">
        <v>0</v>
      </c>
      <c r="U6275" s="334">
        <v>0</v>
      </c>
      <c r="V6275" s="334">
        <v>0</v>
      </c>
      <c r="W6275" s="334">
        <v>0</v>
      </c>
      <c r="X6275" s="334">
        <v>0</v>
      </c>
      <c r="Y6275" s="334">
        <v>0</v>
      </c>
      <c r="Z6275" s="334">
        <v>0</v>
      </c>
      <c r="AA6275" s="334">
        <v>0</v>
      </c>
      <c r="AB6275" s="334">
        <v>0</v>
      </c>
      <c r="AD6275" s="334">
        <v>0</v>
      </c>
      <c r="AE6275" s="334">
        <f t="shared" si="977"/>
        <v>0</v>
      </c>
      <c r="AF6275" s="334">
        <f t="shared" si="978"/>
        <v>0</v>
      </c>
      <c r="AG6275" s="340">
        <f t="shared" si="979"/>
        <v>0</v>
      </c>
      <c r="AI6275" s="340">
        <f t="shared" si="983"/>
        <v>0</v>
      </c>
      <c r="AJ6275" s="340">
        <f t="shared" si="983"/>
        <v>0</v>
      </c>
      <c r="AK6275" s="340">
        <f t="shared" si="983"/>
        <v>0</v>
      </c>
      <c r="AL6275" s="340">
        <f t="shared" si="983"/>
        <v>0</v>
      </c>
      <c r="AM6275" s="340">
        <f t="shared" si="983"/>
        <v>0</v>
      </c>
    </row>
    <row r="6276" spans="1:39" x14ac:dyDescent="0.35">
      <c r="A6276" s="337">
        <v>28189</v>
      </c>
      <c r="B6276" s="338">
        <f t="shared" ref="B6276:B6339" si="984">YEAR(A6276)</f>
        <v>1977</v>
      </c>
      <c r="C6276" s="338">
        <f t="shared" ref="C6276:C6339" si="985">MONTH(A6276)</f>
        <v>3</v>
      </c>
      <c r="D6276" s="338">
        <f t="shared" ref="D6276:D6339" si="986">DAY(A6276)</f>
        <v>5</v>
      </c>
      <c r="E6276" s="334">
        <v>0</v>
      </c>
      <c r="F6276" s="334">
        <v>0</v>
      </c>
      <c r="G6276" s="334">
        <v>0</v>
      </c>
      <c r="H6276" s="334">
        <v>0</v>
      </c>
      <c r="I6276" s="334">
        <v>0</v>
      </c>
      <c r="J6276" s="334">
        <v>0</v>
      </c>
      <c r="K6276" s="334">
        <v>0</v>
      </c>
      <c r="L6276" s="334">
        <v>0</v>
      </c>
      <c r="M6276" s="334">
        <v>0</v>
      </c>
      <c r="N6276" s="334">
        <v>0</v>
      </c>
      <c r="O6276" s="334">
        <v>0</v>
      </c>
      <c r="P6276" s="334">
        <v>0</v>
      </c>
      <c r="Q6276" s="334">
        <v>0</v>
      </c>
      <c r="R6276" s="334">
        <v>0</v>
      </c>
      <c r="S6276" s="334">
        <v>0</v>
      </c>
      <c r="T6276" s="334">
        <v>0</v>
      </c>
      <c r="U6276" s="334">
        <v>0</v>
      </c>
      <c r="V6276" s="334">
        <v>0</v>
      </c>
      <c r="W6276" s="334">
        <v>0</v>
      </c>
      <c r="X6276" s="334">
        <v>0</v>
      </c>
      <c r="Y6276" s="334">
        <v>0</v>
      </c>
      <c r="Z6276" s="334">
        <v>0</v>
      </c>
      <c r="AA6276" s="334">
        <v>0</v>
      </c>
      <c r="AB6276" s="334">
        <v>0</v>
      </c>
      <c r="AD6276" s="334">
        <v>0</v>
      </c>
      <c r="AE6276" s="334">
        <f t="shared" ref="AE6276:AE6339" si="987">AD6276</f>
        <v>0</v>
      </c>
      <c r="AF6276" s="334">
        <f t="shared" ref="AF6276:AF6339" si="988">SUM(E6276:AB6276)</f>
        <v>0</v>
      </c>
      <c r="AG6276" s="340">
        <f t="shared" ref="AG6276:AG6339" si="989">ABS(AF6276-AE6276)</f>
        <v>0</v>
      </c>
      <c r="AI6276" s="340">
        <f t="shared" ref="AI6276:AM6291" si="990">IF($C6276=AI$1,$AF6276,0)</f>
        <v>0</v>
      </c>
      <c r="AJ6276" s="340">
        <f t="shared" si="990"/>
        <v>0</v>
      </c>
      <c r="AK6276" s="340">
        <f t="shared" si="990"/>
        <v>0</v>
      </c>
      <c r="AL6276" s="340">
        <f t="shared" si="990"/>
        <v>0</v>
      </c>
      <c r="AM6276" s="340">
        <f t="shared" si="990"/>
        <v>0</v>
      </c>
    </row>
    <row r="6277" spans="1:39" x14ac:dyDescent="0.35">
      <c r="A6277" s="337">
        <v>28190</v>
      </c>
      <c r="B6277" s="338">
        <f t="shared" si="984"/>
        <v>1977</v>
      </c>
      <c r="C6277" s="338">
        <f t="shared" si="985"/>
        <v>3</v>
      </c>
      <c r="D6277" s="338">
        <f t="shared" si="986"/>
        <v>6</v>
      </c>
      <c r="E6277" s="334">
        <v>0</v>
      </c>
      <c r="F6277" s="334">
        <v>0</v>
      </c>
      <c r="G6277" s="334">
        <v>0</v>
      </c>
      <c r="H6277" s="334">
        <v>0</v>
      </c>
      <c r="I6277" s="334">
        <v>0</v>
      </c>
      <c r="J6277" s="334">
        <v>0</v>
      </c>
      <c r="K6277" s="334">
        <v>0</v>
      </c>
      <c r="L6277" s="334">
        <v>0</v>
      </c>
      <c r="M6277" s="334">
        <v>0</v>
      </c>
      <c r="N6277" s="334">
        <v>0</v>
      </c>
      <c r="O6277" s="334">
        <v>0</v>
      </c>
      <c r="P6277" s="334">
        <v>0</v>
      </c>
      <c r="Q6277" s="334">
        <v>0</v>
      </c>
      <c r="R6277" s="334">
        <v>0</v>
      </c>
      <c r="S6277" s="334">
        <v>0</v>
      </c>
      <c r="T6277" s="334">
        <v>0</v>
      </c>
      <c r="U6277" s="334">
        <v>0</v>
      </c>
      <c r="V6277" s="334">
        <v>0</v>
      </c>
      <c r="W6277" s="334">
        <v>0</v>
      </c>
      <c r="X6277" s="334">
        <v>0</v>
      </c>
      <c r="Y6277" s="334">
        <v>0</v>
      </c>
      <c r="Z6277" s="334">
        <v>0</v>
      </c>
      <c r="AA6277" s="334">
        <v>0</v>
      </c>
      <c r="AB6277" s="334">
        <v>0</v>
      </c>
      <c r="AD6277" s="334">
        <v>0</v>
      </c>
      <c r="AE6277" s="334">
        <f t="shared" si="987"/>
        <v>0</v>
      </c>
      <c r="AF6277" s="334">
        <f t="shared" si="988"/>
        <v>0</v>
      </c>
      <c r="AG6277" s="340">
        <f t="shared" si="989"/>
        <v>0</v>
      </c>
      <c r="AI6277" s="340">
        <f t="shared" si="990"/>
        <v>0</v>
      </c>
      <c r="AJ6277" s="340">
        <f t="shared" si="990"/>
        <v>0</v>
      </c>
      <c r="AK6277" s="340">
        <f t="shared" si="990"/>
        <v>0</v>
      </c>
      <c r="AL6277" s="340">
        <f t="shared" si="990"/>
        <v>0</v>
      </c>
      <c r="AM6277" s="340">
        <f t="shared" si="990"/>
        <v>0</v>
      </c>
    </row>
    <row r="6278" spans="1:39" x14ac:dyDescent="0.35">
      <c r="A6278" s="337">
        <v>28191</v>
      </c>
      <c r="B6278" s="338">
        <f t="shared" si="984"/>
        <v>1977</v>
      </c>
      <c r="C6278" s="338">
        <f t="shared" si="985"/>
        <v>3</v>
      </c>
      <c r="D6278" s="338">
        <f t="shared" si="986"/>
        <v>7</v>
      </c>
      <c r="E6278" s="334">
        <v>0</v>
      </c>
      <c r="F6278" s="334">
        <v>0</v>
      </c>
      <c r="G6278" s="334">
        <v>0</v>
      </c>
      <c r="H6278" s="334">
        <v>0</v>
      </c>
      <c r="I6278" s="334">
        <v>0</v>
      </c>
      <c r="J6278" s="334">
        <v>0</v>
      </c>
      <c r="K6278" s="334">
        <v>0</v>
      </c>
      <c r="L6278" s="334">
        <v>0</v>
      </c>
      <c r="M6278" s="334">
        <v>0</v>
      </c>
      <c r="N6278" s="334">
        <v>0</v>
      </c>
      <c r="O6278" s="334">
        <v>0</v>
      </c>
      <c r="P6278" s="334">
        <v>0</v>
      </c>
      <c r="Q6278" s="334">
        <v>0</v>
      </c>
      <c r="R6278" s="334">
        <v>0</v>
      </c>
      <c r="S6278" s="334">
        <v>0</v>
      </c>
      <c r="T6278" s="334">
        <v>0</v>
      </c>
      <c r="U6278" s="334">
        <v>0</v>
      </c>
      <c r="V6278" s="334">
        <v>0</v>
      </c>
      <c r="W6278" s="334">
        <v>0</v>
      </c>
      <c r="X6278" s="334">
        <v>0</v>
      </c>
      <c r="Y6278" s="334">
        <v>0</v>
      </c>
      <c r="Z6278" s="334">
        <v>0</v>
      </c>
      <c r="AA6278" s="334">
        <v>0</v>
      </c>
      <c r="AB6278" s="334">
        <v>0</v>
      </c>
      <c r="AD6278" s="334">
        <v>0</v>
      </c>
      <c r="AE6278" s="334">
        <f t="shared" si="987"/>
        <v>0</v>
      </c>
      <c r="AF6278" s="334">
        <f t="shared" si="988"/>
        <v>0</v>
      </c>
      <c r="AG6278" s="340">
        <f t="shared" si="989"/>
        <v>0</v>
      </c>
      <c r="AI6278" s="340">
        <f t="shared" si="990"/>
        <v>0</v>
      </c>
      <c r="AJ6278" s="340">
        <f t="shared" si="990"/>
        <v>0</v>
      </c>
      <c r="AK6278" s="340">
        <f t="shared" si="990"/>
        <v>0</v>
      </c>
      <c r="AL6278" s="340">
        <f t="shared" si="990"/>
        <v>0</v>
      </c>
      <c r="AM6278" s="340">
        <f t="shared" si="990"/>
        <v>0</v>
      </c>
    </row>
    <row r="6279" spans="1:39" x14ac:dyDescent="0.35">
      <c r="A6279" s="337">
        <v>28192</v>
      </c>
      <c r="B6279" s="338">
        <f t="shared" si="984"/>
        <v>1977</v>
      </c>
      <c r="C6279" s="338">
        <f t="shared" si="985"/>
        <v>3</v>
      </c>
      <c r="D6279" s="338">
        <f t="shared" si="986"/>
        <v>8</v>
      </c>
      <c r="E6279" s="334">
        <v>0.1</v>
      </c>
      <c r="F6279" s="334">
        <v>0</v>
      </c>
      <c r="G6279" s="334">
        <v>0</v>
      </c>
      <c r="H6279" s="334">
        <v>0</v>
      </c>
      <c r="I6279" s="334">
        <v>0.1</v>
      </c>
      <c r="J6279" s="334">
        <v>0</v>
      </c>
      <c r="K6279" s="334">
        <v>0</v>
      </c>
      <c r="L6279" s="334">
        <v>0</v>
      </c>
      <c r="M6279" s="334">
        <v>0.1</v>
      </c>
      <c r="N6279" s="334">
        <v>0</v>
      </c>
      <c r="O6279" s="334">
        <v>0</v>
      </c>
      <c r="P6279" s="334">
        <v>0</v>
      </c>
      <c r="Q6279" s="334">
        <v>0.1</v>
      </c>
      <c r="R6279" s="334">
        <v>0</v>
      </c>
      <c r="S6279" s="334">
        <v>0</v>
      </c>
      <c r="T6279" s="334">
        <v>0</v>
      </c>
      <c r="U6279" s="334">
        <v>0</v>
      </c>
      <c r="V6279" s="334">
        <v>0.1</v>
      </c>
      <c r="W6279" s="334">
        <v>0</v>
      </c>
      <c r="X6279" s="334">
        <v>0</v>
      </c>
      <c r="Y6279" s="334">
        <v>0.1</v>
      </c>
      <c r="Z6279" s="334">
        <v>0</v>
      </c>
      <c r="AA6279" s="334">
        <v>0</v>
      </c>
      <c r="AB6279" s="334">
        <v>0</v>
      </c>
      <c r="AD6279" s="334">
        <v>0.6</v>
      </c>
      <c r="AE6279" s="334">
        <f t="shared" si="987"/>
        <v>0.6</v>
      </c>
      <c r="AF6279" s="334">
        <f t="shared" si="988"/>
        <v>0.6</v>
      </c>
      <c r="AG6279" s="340">
        <f t="shared" si="989"/>
        <v>0</v>
      </c>
      <c r="AI6279" s="340">
        <f t="shared" si="990"/>
        <v>0</v>
      </c>
      <c r="AJ6279" s="340">
        <f t="shared" si="990"/>
        <v>0</v>
      </c>
      <c r="AK6279" s="340">
        <f t="shared" si="990"/>
        <v>0</v>
      </c>
      <c r="AL6279" s="340">
        <f t="shared" si="990"/>
        <v>0</v>
      </c>
      <c r="AM6279" s="340">
        <f t="shared" si="990"/>
        <v>0</v>
      </c>
    </row>
    <row r="6280" spans="1:39" x14ac:dyDescent="0.35">
      <c r="A6280" s="337">
        <v>28193</v>
      </c>
      <c r="B6280" s="338">
        <f t="shared" si="984"/>
        <v>1977</v>
      </c>
      <c r="C6280" s="338">
        <f t="shared" si="985"/>
        <v>3</v>
      </c>
      <c r="D6280" s="338">
        <f t="shared" si="986"/>
        <v>9</v>
      </c>
      <c r="E6280" s="334">
        <v>0</v>
      </c>
      <c r="F6280" s="334">
        <v>0</v>
      </c>
      <c r="G6280" s="334">
        <v>0</v>
      </c>
      <c r="H6280" s="334">
        <v>0</v>
      </c>
      <c r="I6280" s="334">
        <v>0</v>
      </c>
      <c r="J6280" s="334">
        <v>0</v>
      </c>
      <c r="K6280" s="334">
        <v>0</v>
      </c>
      <c r="L6280" s="334">
        <v>0</v>
      </c>
      <c r="M6280" s="334">
        <v>0</v>
      </c>
      <c r="N6280" s="334">
        <v>0</v>
      </c>
      <c r="O6280" s="334">
        <v>0</v>
      </c>
      <c r="P6280" s="334">
        <v>0</v>
      </c>
      <c r="Q6280" s="334">
        <v>0</v>
      </c>
      <c r="R6280" s="334">
        <v>0</v>
      </c>
      <c r="S6280" s="334">
        <v>0</v>
      </c>
      <c r="T6280" s="334">
        <v>0</v>
      </c>
      <c r="U6280" s="334">
        <v>0</v>
      </c>
      <c r="V6280" s="334">
        <v>0</v>
      </c>
      <c r="W6280" s="334">
        <v>0</v>
      </c>
      <c r="X6280" s="334">
        <v>0</v>
      </c>
      <c r="Y6280" s="334">
        <v>0</v>
      </c>
      <c r="Z6280" s="334">
        <v>0</v>
      </c>
      <c r="AA6280" s="334">
        <v>0</v>
      </c>
      <c r="AB6280" s="334">
        <v>0</v>
      </c>
      <c r="AD6280" s="334">
        <v>0</v>
      </c>
      <c r="AE6280" s="334">
        <f t="shared" si="987"/>
        <v>0</v>
      </c>
      <c r="AF6280" s="334">
        <f t="shared" si="988"/>
        <v>0</v>
      </c>
      <c r="AG6280" s="340">
        <f t="shared" si="989"/>
        <v>0</v>
      </c>
      <c r="AI6280" s="340">
        <f t="shared" si="990"/>
        <v>0</v>
      </c>
      <c r="AJ6280" s="340">
        <f t="shared" si="990"/>
        <v>0</v>
      </c>
      <c r="AK6280" s="340">
        <f t="shared" si="990"/>
        <v>0</v>
      </c>
      <c r="AL6280" s="340">
        <f t="shared" si="990"/>
        <v>0</v>
      </c>
      <c r="AM6280" s="340">
        <f t="shared" si="990"/>
        <v>0</v>
      </c>
    </row>
    <row r="6281" spans="1:39" x14ac:dyDescent="0.35">
      <c r="A6281" s="337">
        <v>28194</v>
      </c>
      <c r="B6281" s="338">
        <f t="shared" si="984"/>
        <v>1977</v>
      </c>
      <c r="C6281" s="338">
        <f t="shared" si="985"/>
        <v>3</v>
      </c>
      <c r="D6281" s="338">
        <f t="shared" si="986"/>
        <v>10</v>
      </c>
      <c r="E6281" s="334">
        <v>0</v>
      </c>
      <c r="F6281" s="334">
        <v>0</v>
      </c>
      <c r="G6281" s="334">
        <v>0</v>
      </c>
      <c r="H6281" s="334">
        <v>0</v>
      </c>
      <c r="I6281" s="334">
        <v>0</v>
      </c>
      <c r="J6281" s="334">
        <v>0</v>
      </c>
      <c r="K6281" s="334">
        <v>0</v>
      </c>
      <c r="L6281" s="334">
        <v>0</v>
      </c>
      <c r="M6281" s="334">
        <v>0</v>
      </c>
      <c r="N6281" s="334">
        <v>0</v>
      </c>
      <c r="O6281" s="334">
        <v>0</v>
      </c>
      <c r="P6281" s="334">
        <v>0</v>
      </c>
      <c r="Q6281" s="334">
        <v>0</v>
      </c>
      <c r="R6281" s="334">
        <v>0</v>
      </c>
      <c r="S6281" s="334">
        <v>0</v>
      </c>
      <c r="T6281" s="334">
        <v>0</v>
      </c>
      <c r="U6281" s="334">
        <v>0</v>
      </c>
      <c r="V6281" s="334">
        <v>0</v>
      </c>
      <c r="W6281" s="334">
        <v>0</v>
      </c>
      <c r="X6281" s="334">
        <v>0</v>
      </c>
      <c r="Y6281" s="334">
        <v>0</v>
      </c>
      <c r="Z6281" s="334">
        <v>0</v>
      </c>
      <c r="AA6281" s="334">
        <v>0</v>
      </c>
      <c r="AB6281" s="334">
        <v>0</v>
      </c>
      <c r="AD6281" s="334">
        <v>0</v>
      </c>
      <c r="AE6281" s="334">
        <f t="shared" si="987"/>
        <v>0</v>
      </c>
      <c r="AF6281" s="334">
        <f t="shared" si="988"/>
        <v>0</v>
      </c>
      <c r="AG6281" s="340">
        <f t="shared" si="989"/>
        <v>0</v>
      </c>
      <c r="AI6281" s="340">
        <f t="shared" si="990"/>
        <v>0</v>
      </c>
      <c r="AJ6281" s="340">
        <f t="shared" si="990"/>
        <v>0</v>
      </c>
      <c r="AK6281" s="340">
        <f t="shared" si="990"/>
        <v>0</v>
      </c>
      <c r="AL6281" s="340">
        <f t="shared" si="990"/>
        <v>0</v>
      </c>
      <c r="AM6281" s="340">
        <f t="shared" si="990"/>
        <v>0</v>
      </c>
    </row>
    <row r="6282" spans="1:39" x14ac:dyDescent="0.35">
      <c r="A6282" s="337">
        <v>28195</v>
      </c>
      <c r="B6282" s="338">
        <f t="shared" si="984"/>
        <v>1977</v>
      </c>
      <c r="C6282" s="338">
        <f t="shared" si="985"/>
        <v>3</v>
      </c>
      <c r="D6282" s="338">
        <f t="shared" si="986"/>
        <v>11</v>
      </c>
      <c r="E6282" s="334">
        <v>0</v>
      </c>
      <c r="F6282" s="334">
        <v>0</v>
      </c>
      <c r="G6282" s="334">
        <v>0</v>
      </c>
      <c r="H6282" s="334">
        <v>0</v>
      </c>
      <c r="I6282" s="334">
        <v>0</v>
      </c>
      <c r="J6282" s="334">
        <v>0</v>
      </c>
      <c r="K6282" s="334">
        <v>0</v>
      </c>
      <c r="L6282" s="334">
        <v>0</v>
      </c>
      <c r="M6282" s="334">
        <v>0</v>
      </c>
      <c r="N6282" s="334">
        <v>0</v>
      </c>
      <c r="O6282" s="334">
        <v>0</v>
      </c>
      <c r="P6282" s="334">
        <v>0</v>
      </c>
      <c r="Q6282" s="334">
        <v>0</v>
      </c>
      <c r="R6282" s="334">
        <v>0</v>
      </c>
      <c r="S6282" s="334">
        <v>0</v>
      </c>
      <c r="T6282" s="334">
        <v>0</v>
      </c>
      <c r="U6282" s="334">
        <v>0</v>
      </c>
      <c r="V6282" s="334">
        <v>0</v>
      </c>
      <c r="W6282" s="334">
        <v>0</v>
      </c>
      <c r="X6282" s="334">
        <v>0</v>
      </c>
      <c r="Y6282" s="334">
        <v>0</v>
      </c>
      <c r="Z6282" s="334">
        <v>0</v>
      </c>
      <c r="AA6282" s="334">
        <v>0</v>
      </c>
      <c r="AB6282" s="334">
        <v>0</v>
      </c>
      <c r="AD6282" s="334">
        <v>0</v>
      </c>
      <c r="AE6282" s="334">
        <f t="shared" si="987"/>
        <v>0</v>
      </c>
      <c r="AF6282" s="334">
        <f t="shared" si="988"/>
        <v>0</v>
      </c>
      <c r="AG6282" s="340">
        <f t="shared" si="989"/>
        <v>0</v>
      </c>
      <c r="AI6282" s="340">
        <f t="shared" si="990"/>
        <v>0</v>
      </c>
      <c r="AJ6282" s="340">
        <f t="shared" si="990"/>
        <v>0</v>
      </c>
      <c r="AK6282" s="340">
        <f t="shared" si="990"/>
        <v>0</v>
      </c>
      <c r="AL6282" s="340">
        <f t="shared" si="990"/>
        <v>0</v>
      </c>
      <c r="AM6282" s="340">
        <f t="shared" si="990"/>
        <v>0</v>
      </c>
    </row>
    <row r="6283" spans="1:39" x14ac:dyDescent="0.35">
      <c r="A6283" s="337">
        <v>28196</v>
      </c>
      <c r="B6283" s="338">
        <f t="shared" si="984"/>
        <v>1977</v>
      </c>
      <c r="C6283" s="338">
        <f t="shared" si="985"/>
        <v>3</v>
      </c>
      <c r="D6283" s="338">
        <f t="shared" si="986"/>
        <v>12</v>
      </c>
      <c r="E6283" s="334">
        <v>0</v>
      </c>
      <c r="F6283" s="334">
        <v>0</v>
      </c>
      <c r="G6283" s="334">
        <v>0</v>
      </c>
      <c r="H6283" s="334">
        <v>0</v>
      </c>
      <c r="I6283" s="334">
        <v>0</v>
      </c>
      <c r="J6283" s="334">
        <v>0</v>
      </c>
      <c r="K6283" s="334">
        <v>0</v>
      </c>
      <c r="L6283" s="334">
        <v>0</v>
      </c>
      <c r="M6283" s="334">
        <v>0</v>
      </c>
      <c r="N6283" s="334">
        <v>0</v>
      </c>
      <c r="O6283" s="334">
        <v>0</v>
      </c>
      <c r="P6283" s="334">
        <v>0</v>
      </c>
      <c r="Q6283" s="334">
        <v>0</v>
      </c>
      <c r="R6283" s="334">
        <v>0</v>
      </c>
      <c r="S6283" s="334">
        <v>0</v>
      </c>
      <c r="T6283" s="334">
        <v>0</v>
      </c>
      <c r="U6283" s="334">
        <v>0</v>
      </c>
      <c r="V6283" s="334">
        <v>0</v>
      </c>
      <c r="W6283" s="334">
        <v>0</v>
      </c>
      <c r="X6283" s="334">
        <v>0</v>
      </c>
      <c r="Y6283" s="334">
        <v>0</v>
      </c>
      <c r="Z6283" s="334">
        <v>0</v>
      </c>
      <c r="AA6283" s="334">
        <v>0</v>
      </c>
      <c r="AB6283" s="334">
        <v>0</v>
      </c>
      <c r="AD6283" s="334">
        <v>0</v>
      </c>
      <c r="AE6283" s="334">
        <f t="shared" si="987"/>
        <v>0</v>
      </c>
      <c r="AF6283" s="334">
        <f t="shared" si="988"/>
        <v>0</v>
      </c>
      <c r="AG6283" s="340">
        <f t="shared" si="989"/>
        <v>0</v>
      </c>
      <c r="AI6283" s="340">
        <f t="shared" si="990"/>
        <v>0</v>
      </c>
      <c r="AJ6283" s="340">
        <f t="shared" si="990"/>
        <v>0</v>
      </c>
      <c r="AK6283" s="340">
        <f t="shared" si="990"/>
        <v>0</v>
      </c>
      <c r="AL6283" s="340">
        <f t="shared" si="990"/>
        <v>0</v>
      </c>
      <c r="AM6283" s="340">
        <f t="shared" si="990"/>
        <v>0</v>
      </c>
    </row>
    <row r="6284" spans="1:39" x14ac:dyDescent="0.35">
      <c r="A6284" s="337">
        <v>28197</v>
      </c>
      <c r="B6284" s="338">
        <f t="shared" si="984"/>
        <v>1977</v>
      </c>
      <c r="C6284" s="338">
        <f t="shared" si="985"/>
        <v>3</v>
      </c>
      <c r="D6284" s="338">
        <f t="shared" si="986"/>
        <v>13</v>
      </c>
      <c r="E6284" s="334">
        <v>0</v>
      </c>
      <c r="F6284" s="334">
        <v>0</v>
      </c>
      <c r="G6284" s="334">
        <v>0</v>
      </c>
      <c r="H6284" s="334">
        <v>0</v>
      </c>
      <c r="I6284" s="334">
        <v>0</v>
      </c>
      <c r="J6284" s="334">
        <v>0</v>
      </c>
      <c r="K6284" s="334">
        <v>0</v>
      </c>
      <c r="L6284" s="334">
        <v>0</v>
      </c>
      <c r="M6284" s="334">
        <v>0</v>
      </c>
      <c r="N6284" s="334">
        <v>0</v>
      </c>
      <c r="O6284" s="334">
        <v>0</v>
      </c>
      <c r="P6284" s="334">
        <v>0</v>
      </c>
      <c r="Q6284" s="334">
        <v>0</v>
      </c>
      <c r="R6284" s="334">
        <v>0</v>
      </c>
      <c r="S6284" s="334">
        <v>0</v>
      </c>
      <c r="T6284" s="334">
        <v>0</v>
      </c>
      <c r="U6284" s="334">
        <v>0</v>
      </c>
      <c r="V6284" s="334">
        <v>0</v>
      </c>
      <c r="W6284" s="334">
        <v>0</v>
      </c>
      <c r="X6284" s="334">
        <v>0</v>
      </c>
      <c r="Y6284" s="334">
        <v>0</v>
      </c>
      <c r="Z6284" s="334">
        <v>0</v>
      </c>
      <c r="AA6284" s="334">
        <v>0</v>
      </c>
      <c r="AB6284" s="334">
        <v>0</v>
      </c>
      <c r="AD6284" s="334">
        <v>0</v>
      </c>
      <c r="AE6284" s="334">
        <f t="shared" si="987"/>
        <v>0</v>
      </c>
      <c r="AF6284" s="334">
        <f t="shared" si="988"/>
        <v>0</v>
      </c>
      <c r="AG6284" s="340">
        <f t="shared" si="989"/>
        <v>0</v>
      </c>
      <c r="AI6284" s="340">
        <f t="shared" si="990"/>
        <v>0</v>
      </c>
      <c r="AJ6284" s="340">
        <f t="shared" si="990"/>
        <v>0</v>
      </c>
      <c r="AK6284" s="340">
        <f t="shared" si="990"/>
        <v>0</v>
      </c>
      <c r="AL6284" s="340">
        <f t="shared" si="990"/>
        <v>0</v>
      </c>
      <c r="AM6284" s="340">
        <f t="shared" si="990"/>
        <v>0</v>
      </c>
    </row>
    <row r="6285" spans="1:39" x14ac:dyDescent="0.35">
      <c r="A6285" s="337">
        <v>28198</v>
      </c>
      <c r="B6285" s="338">
        <f t="shared" si="984"/>
        <v>1977</v>
      </c>
      <c r="C6285" s="338">
        <f t="shared" si="985"/>
        <v>3</v>
      </c>
      <c r="D6285" s="338">
        <f t="shared" si="986"/>
        <v>14</v>
      </c>
      <c r="E6285" s="334">
        <v>0</v>
      </c>
      <c r="F6285" s="334">
        <v>0</v>
      </c>
      <c r="G6285" s="334">
        <v>0</v>
      </c>
      <c r="H6285" s="334">
        <v>0</v>
      </c>
      <c r="I6285" s="334">
        <v>0</v>
      </c>
      <c r="J6285" s="334">
        <v>0</v>
      </c>
      <c r="K6285" s="334">
        <v>0</v>
      </c>
      <c r="L6285" s="334">
        <v>0</v>
      </c>
      <c r="M6285" s="334">
        <v>0</v>
      </c>
      <c r="N6285" s="334">
        <v>0</v>
      </c>
      <c r="O6285" s="334">
        <v>0</v>
      </c>
      <c r="P6285" s="334">
        <v>0</v>
      </c>
      <c r="Q6285" s="334">
        <v>0</v>
      </c>
      <c r="R6285" s="334">
        <v>0</v>
      </c>
      <c r="S6285" s="334">
        <v>0</v>
      </c>
      <c r="T6285" s="334">
        <v>0</v>
      </c>
      <c r="U6285" s="334">
        <v>0</v>
      </c>
      <c r="V6285" s="334">
        <v>0</v>
      </c>
      <c r="W6285" s="334">
        <v>0</v>
      </c>
      <c r="X6285" s="334">
        <v>0</v>
      </c>
      <c r="Y6285" s="334">
        <v>0</v>
      </c>
      <c r="Z6285" s="334">
        <v>0</v>
      </c>
      <c r="AA6285" s="334">
        <v>0</v>
      </c>
      <c r="AB6285" s="334">
        <v>0</v>
      </c>
      <c r="AD6285" s="334">
        <v>0</v>
      </c>
      <c r="AE6285" s="334">
        <f t="shared" si="987"/>
        <v>0</v>
      </c>
      <c r="AF6285" s="334">
        <f t="shared" si="988"/>
        <v>0</v>
      </c>
      <c r="AG6285" s="340">
        <f t="shared" si="989"/>
        <v>0</v>
      </c>
      <c r="AI6285" s="340">
        <f t="shared" si="990"/>
        <v>0</v>
      </c>
      <c r="AJ6285" s="340">
        <f t="shared" si="990"/>
        <v>0</v>
      </c>
      <c r="AK6285" s="340">
        <f t="shared" si="990"/>
        <v>0</v>
      </c>
      <c r="AL6285" s="340">
        <f t="shared" si="990"/>
        <v>0</v>
      </c>
      <c r="AM6285" s="340">
        <f t="shared" si="990"/>
        <v>0</v>
      </c>
    </row>
    <row r="6286" spans="1:39" x14ac:dyDescent="0.35">
      <c r="A6286" s="337">
        <v>28199</v>
      </c>
      <c r="B6286" s="338">
        <f t="shared" si="984"/>
        <v>1977</v>
      </c>
      <c r="C6286" s="338">
        <f t="shared" si="985"/>
        <v>3</v>
      </c>
      <c r="D6286" s="338">
        <f t="shared" si="986"/>
        <v>15</v>
      </c>
      <c r="E6286" s="334">
        <v>0</v>
      </c>
      <c r="F6286" s="334">
        <v>0</v>
      </c>
      <c r="G6286" s="334">
        <v>0</v>
      </c>
      <c r="H6286" s="334">
        <v>0</v>
      </c>
      <c r="I6286" s="334">
        <v>0</v>
      </c>
      <c r="J6286" s="334">
        <v>0</v>
      </c>
      <c r="K6286" s="334">
        <v>0</v>
      </c>
      <c r="L6286" s="334">
        <v>0</v>
      </c>
      <c r="M6286" s="334">
        <v>0</v>
      </c>
      <c r="N6286" s="334">
        <v>0</v>
      </c>
      <c r="O6286" s="334">
        <v>0</v>
      </c>
      <c r="P6286" s="334">
        <v>0</v>
      </c>
      <c r="Q6286" s="334">
        <v>0</v>
      </c>
      <c r="R6286" s="334">
        <v>0</v>
      </c>
      <c r="S6286" s="334">
        <v>0</v>
      </c>
      <c r="T6286" s="334">
        <v>0</v>
      </c>
      <c r="U6286" s="334">
        <v>0</v>
      </c>
      <c r="V6286" s="334">
        <v>0</v>
      </c>
      <c r="W6286" s="334">
        <v>0</v>
      </c>
      <c r="X6286" s="334">
        <v>0</v>
      </c>
      <c r="Y6286" s="334">
        <v>0</v>
      </c>
      <c r="Z6286" s="334">
        <v>0</v>
      </c>
      <c r="AA6286" s="334">
        <v>0</v>
      </c>
      <c r="AB6286" s="334">
        <v>0</v>
      </c>
      <c r="AD6286" s="334">
        <v>0</v>
      </c>
      <c r="AE6286" s="334">
        <f t="shared" si="987"/>
        <v>0</v>
      </c>
      <c r="AF6286" s="334">
        <f t="shared" si="988"/>
        <v>0</v>
      </c>
      <c r="AG6286" s="340">
        <f t="shared" si="989"/>
        <v>0</v>
      </c>
      <c r="AI6286" s="340">
        <f t="shared" si="990"/>
        <v>0</v>
      </c>
      <c r="AJ6286" s="340">
        <f t="shared" si="990"/>
        <v>0</v>
      </c>
      <c r="AK6286" s="340">
        <f t="shared" si="990"/>
        <v>0</v>
      </c>
      <c r="AL6286" s="340">
        <f t="shared" si="990"/>
        <v>0</v>
      </c>
      <c r="AM6286" s="340">
        <f t="shared" si="990"/>
        <v>0</v>
      </c>
    </row>
    <row r="6287" spans="1:39" x14ac:dyDescent="0.35">
      <c r="A6287" s="337">
        <v>28200</v>
      </c>
      <c r="B6287" s="338">
        <f t="shared" si="984"/>
        <v>1977</v>
      </c>
      <c r="C6287" s="338">
        <f t="shared" si="985"/>
        <v>3</v>
      </c>
      <c r="D6287" s="338">
        <f t="shared" si="986"/>
        <v>16</v>
      </c>
      <c r="E6287" s="334">
        <v>0</v>
      </c>
      <c r="F6287" s="334">
        <v>0</v>
      </c>
      <c r="G6287" s="334">
        <v>0</v>
      </c>
      <c r="H6287" s="334">
        <v>0</v>
      </c>
      <c r="I6287" s="334">
        <v>0</v>
      </c>
      <c r="J6287" s="334">
        <v>0</v>
      </c>
      <c r="K6287" s="334">
        <v>0</v>
      </c>
      <c r="L6287" s="334">
        <v>0</v>
      </c>
      <c r="M6287" s="334">
        <v>0</v>
      </c>
      <c r="N6287" s="334">
        <v>0</v>
      </c>
      <c r="O6287" s="334">
        <v>0</v>
      </c>
      <c r="P6287" s="334">
        <v>0</v>
      </c>
      <c r="Q6287" s="334">
        <v>0</v>
      </c>
      <c r="R6287" s="334">
        <v>0</v>
      </c>
      <c r="S6287" s="334">
        <v>0</v>
      </c>
      <c r="T6287" s="334">
        <v>0</v>
      </c>
      <c r="U6287" s="334">
        <v>0</v>
      </c>
      <c r="V6287" s="334">
        <v>0</v>
      </c>
      <c r="W6287" s="334">
        <v>0</v>
      </c>
      <c r="X6287" s="334">
        <v>0</v>
      </c>
      <c r="Y6287" s="334">
        <v>0</v>
      </c>
      <c r="Z6287" s="334">
        <v>0</v>
      </c>
      <c r="AA6287" s="334">
        <v>0</v>
      </c>
      <c r="AB6287" s="334">
        <v>0</v>
      </c>
      <c r="AD6287" s="334">
        <v>0</v>
      </c>
      <c r="AE6287" s="334">
        <f t="shared" si="987"/>
        <v>0</v>
      </c>
      <c r="AF6287" s="334">
        <f t="shared" si="988"/>
        <v>0</v>
      </c>
      <c r="AG6287" s="340">
        <f t="shared" si="989"/>
        <v>0</v>
      </c>
      <c r="AI6287" s="340">
        <f t="shared" si="990"/>
        <v>0</v>
      </c>
      <c r="AJ6287" s="340">
        <f t="shared" si="990"/>
        <v>0</v>
      </c>
      <c r="AK6287" s="340">
        <f t="shared" si="990"/>
        <v>0</v>
      </c>
      <c r="AL6287" s="340">
        <f t="shared" si="990"/>
        <v>0</v>
      </c>
      <c r="AM6287" s="340">
        <f t="shared" si="990"/>
        <v>0</v>
      </c>
    </row>
    <row r="6288" spans="1:39" x14ac:dyDescent="0.35">
      <c r="A6288" s="337">
        <v>28201</v>
      </c>
      <c r="B6288" s="338">
        <f t="shared" si="984"/>
        <v>1977</v>
      </c>
      <c r="C6288" s="338">
        <f t="shared" si="985"/>
        <v>3</v>
      </c>
      <c r="D6288" s="338">
        <f t="shared" si="986"/>
        <v>17</v>
      </c>
      <c r="E6288" s="334">
        <v>0</v>
      </c>
      <c r="F6288" s="334">
        <v>0</v>
      </c>
      <c r="G6288" s="334">
        <v>0</v>
      </c>
      <c r="H6288" s="334">
        <v>0</v>
      </c>
      <c r="I6288" s="334">
        <v>0</v>
      </c>
      <c r="J6288" s="334">
        <v>0</v>
      </c>
      <c r="K6288" s="334">
        <v>0</v>
      </c>
      <c r="L6288" s="334">
        <v>0</v>
      </c>
      <c r="M6288" s="334">
        <v>0</v>
      </c>
      <c r="N6288" s="334">
        <v>0</v>
      </c>
      <c r="O6288" s="334">
        <v>0</v>
      </c>
      <c r="P6288" s="334">
        <v>0</v>
      </c>
      <c r="Q6288" s="334">
        <v>0</v>
      </c>
      <c r="R6288" s="334">
        <v>0</v>
      </c>
      <c r="S6288" s="334">
        <v>0.1</v>
      </c>
      <c r="T6288" s="334">
        <v>0.2</v>
      </c>
      <c r="U6288" s="334">
        <v>0</v>
      </c>
      <c r="V6288" s="334">
        <v>0</v>
      </c>
      <c r="W6288" s="334">
        <v>0</v>
      </c>
      <c r="X6288" s="334">
        <v>0</v>
      </c>
      <c r="Y6288" s="334">
        <v>0.1</v>
      </c>
      <c r="Z6288" s="334">
        <v>0</v>
      </c>
      <c r="AA6288" s="334">
        <v>0</v>
      </c>
      <c r="AB6288" s="334">
        <v>0</v>
      </c>
      <c r="AD6288" s="334">
        <v>0.4</v>
      </c>
      <c r="AE6288" s="334">
        <f t="shared" si="987"/>
        <v>0.4</v>
      </c>
      <c r="AF6288" s="334">
        <f t="shared" si="988"/>
        <v>0.4</v>
      </c>
      <c r="AG6288" s="340">
        <f t="shared" si="989"/>
        <v>0</v>
      </c>
      <c r="AI6288" s="340">
        <f t="shared" si="990"/>
        <v>0</v>
      </c>
      <c r="AJ6288" s="340">
        <f t="shared" si="990"/>
        <v>0</v>
      </c>
      <c r="AK6288" s="340">
        <f t="shared" si="990"/>
        <v>0</v>
      </c>
      <c r="AL6288" s="340">
        <f t="shared" si="990"/>
        <v>0</v>
      </c>
      <c r="AM6288" s="340">
        <f t="shared" si="990"/>
        <v>0</v>
      </c>
    </row>
    <row r="6289" spans="1:39" x14ac:dyDescent="0.35">
      <c r="A6289" s="337">
        <v>28202</v>
      </c>
      <c r="B6289" s="338">
        <f t="shared" si="984"/>
        <v>1977</v>
      </c>
      <c r="C6289" s="338">
        <f t="shared" si="985"/>
        <v>3</v>
      </c>
      <c r="D6289" s="338">
        <f t="shared" si="986"/>
        <v>18</v>
      </c>
      <c r="E6289" s="334">
        <v>0</v>
      </c>
      <c r="F6289" s="334">
        <v>0</v>
      </c>
      <c r="G6289" s="334">
        <v>0</v>
      </c>
      <c r="H6289" s="334">
        <v>0</v>
      </c>
      <c r="I6289" s="334">
        <v>0</v>
      </c>
      <c r="J6289" s="334">
        <v>0</v>
      </c>
      <c r="K6289" s="334">
        <v>0.2</v>
      </c>
      <c r="L6289" s="334">
        <v>0</v>
      </c>
      <c r="M6289" s="334">
        <v>0.2</v>
      </c>
      <c r="N6289" s="334">
        <v>0.2</v>
      </c>
      <c r="O6289" s="334">
        <v>0</v>
      </c>
      <c r="P6289" s="334">
        <v>0</v>
      </c>
      <c r="Q6289" s="334">
        <v>0</v>
      </c>
      <c r="R6289" s="334">
        <v>0.3</v>
      </c>
      <c r="S6289" s="334">
        <v>0.2</v>
      </c>
      <c r="T6289" s="334">
        <v>0.2</v>
      </c>
      <c r="U6289" s="334">
        <v>0.2</v>
      </c>
      <c r="V6289" s="334">
        <v>0.2</v>
      </c>
      <c r="W6289" s="334">
        <v>0.2</v>
      </c>
      <c r="X6289" s="334">
        <v>0.2</v>
      </c>
      <c r="Y6289" s="334">
        <v>0.3</v>
      </c>
      <c r="Z6289" s="334">
        <v>0.2</v>
      </c>
      <c r="AA6289" s="334">
        <v>0.2</v>
      </c>
      <c r="AB6289" s="334">
        <v>0.2</v>
      </c>
      <c r="AD6289" s="334">
        <v>3</v>
      </c>
      <c r="AE6289" s="334">
        <f t="shared" si="987"/>
        <v>3</v>
      </c>
      <c r="AF6289" s="334">
        <f t="shared" si="988"/>
        <v>3.0000000000000004</v>
      </c>
      <c r="AG6289" s="340">
        <f t="shared" si="989"/>
        <v>4.4408920985006262E-16</v>
      </c>
      <c r="AI6289" s="340">
        <f t="shared" si="990"/>
        <v>0</v>
      </c>
      <c r="AJ6289" s="340">
        <f t="shared" si="990"/>
        <v>0</v>
      </c>
      <c r="AK6289" s="340">
        <f t="shared" si="990"/>
        <v>0</v>
      </c>
      <c r="AL6289" s="340">
        <f t="shared" si="990"/>
        <v>0</v>
      </c>
      <c r="AM6289" s="340">
        <f t="shared" si="990"/>
        <v>0</v>
      </c>
    </row>
    <row r="6290" spans="1:39" x14ac:dyDescent="0.35">
      <c r="A6290" s="337">
        <v>28203</v>
      </c>
      <c r="B6290" s="338">
        <f t="shared" si="984"/>
        <v>1977</v>
      </c>
      <c r="C6290" s="338">
        <f t="shared" si="985"/>
        <v>3</v>
      </c>
      <c r="D6290" s="338">
        <f t="shared" si="986"/>
        <v>19</v>
      </c>
      <c r="E6290" s="334">
        <v>0.1</v>
      </c>
      <c r="F6290" s="334">
        <v>0</v>
      </c>
      <c r="G6290" s="334">
        <v>0.1</v>
      </c>
      <c r="H6290" s="334">
        <v>0</v>
      </c>
      <c r="I6290" s="334">
        <v>0</v>
      </c>
      <c r="J6290" s="334">
        <v>0</v>
      </c>
      <c r="K6290" s="334">
        <v>0.1</v>
      </c>
      <c r="L6290" s="334">
        <v>0</v>
      </c>
      <c r="M6290" s="334">
        <v>0.1</v>
      </c>
      <c r="N6290" s="334">
        <v>0</v>
      </c>
      <c r="O6290" s="334">
        <v>0.1</v>
      </c>
      <c r="P6290" s="334">
        <v>0</v>
      </c>
      <c r="Q6290" s="334">
        <v>0</v>
      </c>
      <c r="R6290" s="334">
        <v>0</v>
      </c>
      <c r="S6290" s="334">
        <v>0</v>
      </c>
      <c r="T6290" s="334">
        <v>0</v>
      </c>
      <c r="U6290" s="334">
        <v>0</v>
      </c>
      <c r="V6290" s="334">
        <v>0</v>
      </c>
      <c r="W6290" s="334">
        <v>0</v>
      </c>
      <c r="X6290" s="334">
        <v>0</v>
      </c>
      <c r="Y6290" s="334">
        <v>0</v>
      </c>
      <c r="Z6290" s="334">
        <v>0</v>
      </c>
      <c r="AA6290" s="334">
        <v>0</v>
      </c>
      <c r="AB6290" s="334">
        <v>0</v>
      </c>
      <c r="AD6290" s="334">
        <v>0.5</v>
      </c>
      <c r="AE6290" s="334">
        <f t="shared" si="987"/>
        <v>0.5</v>
      </c>
      <c r="AF6290" s="334">
        <f t="shared" si="988"/>
        <v>0.5</v>
      </c>
      <c r="AG6290" s="340">
        <f t="shared" si="989"/>
        <v>0</v>
      </c>
      <c r="AI6290" s="340">
        <f t="shared" si="990"/>
        <v>0</v>
      </c>
      <c r="AJ6290" s="340">
        <f t="shared" si="990"/>
        <v>0</v>
      </c>
      <c r="AK6290" s="340">
        <f t="shared" si="990"/>
        <v>0</v>
      </c>
      <c r="AL6290" s="340">
        <f t="shared" si="990"/>
        <v>0</v>
      </c>
      <c r="AM6290" s="340">
        <f t="shared" si="990"/>
        <v>0</v>
      </c>
    </row>
    <row r="6291" spans="1:39" x14ac:dyDescent="0.35">
      <c r="A6291" s="337">
        <v>28204</v>
      </c>
      <c r="B6291" s="338">
        <f t="shared" si="984"/>
        <v>1977</v>
      </c>
      <c r="C6291" s="338">
        <f t="shared" si="985"/>
        <v>3</v>
      </c>
      <c r="D6291" s="338">
        <f t="shared" si="986"/>
        <v>20</v>
      </c>
      <c r="E6291" s="334">
        <v>0</v>
      </c>
      <c r="F6291" s="334">
        <v>0</v>
      </c>
      <c r="G6291" s="334">
        <v>0</v>
      </c>
      <c r="H6291" s="334">
        <v>0</v>
      </c>
      <c r="I6291" s="334">
        <v>0</v>
      </c>
      <c r="J6291" s="334">
        <v>0</v>
      </c>
      <c r="K6291" s="334">
        <v>0</v>
      </c>
      <c r="L6291" s="334">
        <v>0</v>
      </c>
      <c r="M6291" s="334">
        <v>0</v>
      </c>
      <c r="N6291" s="334">
        <v>0</v>
      </c>
      <c r="O6291" s="334">
        <v>0</v>
      </c>
      <c r="P6291" s="334">
        <v>0</v>
      </c>
      <c r="Q6291" s="334">
        <v>0</v>
      </c>
      <c r="R6291" s="334">
        <v>0</v>
      </c>
      <c r="S6291" s="334">
        <v>0</v>
      </c>
      <c r="T6291" s="334">
        <v>0</v>
      </c>
      <c r="U6291" s="334">
        <v>0</v>
      </c>
      <c r="V6291" s="334">
        <v>0</v>
      </c>
      <c r="W6291" s="334">
        <v>0</v>
      </c>
      <c r="X6291" s="334">
        <v>0</v>
      </c>
      <c r="Y6291" s="334">
        <v>0</v>
      </c>
      <c r="Z6291" s="334">
        <v>0</v>
      </c>
      <c r="AA6291" s="334">
        <v>0</v>
      </c>
      <c r="AB6291" s="334">
        <v>0</v>
      </c>
      <c r="AD6291" s="334">
        <v>0</v>
      </c>
      <c r="AE6291" s="334">
        <f t="shared" si="987"/>
        <v>0</v>
      </c>
      <c r="AF6291" s="334">
        <f t="shared" si="988"/>
        <v>0</v>
      </c>
      <c r="AG6291" s="340">
        <f t="shared" si="989"/>
        <v>0</v>
      </c>
      <c r="AI6291" s="340">
        <f t="shared" si="990"/>
        <v>0</v>
      </c>
      <c r="AJ6291" s="340">
        <f t="shared" si="990"/>
        <v>0</v>
      </c>
      <c r="AK6291" s="340">
        <f t="shared" si="990"/>
        <v>0</v>
      </c>
      <c r="AL6291" s="340">
        <f t="shared" si="990"/>
        <v>0</v>
      </c>
      <c r="AM6291" s="340">
        <f t="shared" si="990"/>
        <v>0</v>
      </c>
    </row>
    <row r="6292" spans="1:39" x14ac:dyDescent="0.35">
      <c r="A6292" s="337">
        <v>28205</v>
      </c>
      <c r="B6292" s="338">
        <f t="shared" si="984"/>
        <v>1977</v>
      </c>
      <c r="C6292" s="338">
        <f t="shared" si="985"/>
        <v>3</v>
      </c>
      <c r="D6292" s="338">
        <f t="shared" si="986"/>
        <v>21</v>
      </c>
      <c r="E6292" s="334">
        <v>0</v>
      </c>
      <c r="F6292" s="334">
        <v>0</v>
      </c>
      <c r="G6292" s="334">
        <v>0</v>
      </c>
      <c r="H6292" s="334">
        <v>0</v>
      </c>
      <c r="I6292" s="334">
        <v>0</v>
      </c>
      <c r="J6292" s="334">
        <v>0</v>
      </c>
      <c r="K6292" s="334">
        <v>0</v>
      </c>
      <c r="L6292" s="334">
        <v>0</v>
      </c>
      <c r="M6292" s="334">
        <v>0</v>
      </c>
      <c r="N6292" s="334">
        <v>0</v>
      </c>
      <c r="O6292" s="334">
        <v>0</v>
      </c>
      <c r="P6292" s="334">
        <v>0</v>
      </c>
      <c r="Q6292" s="334">
        <v>0</v>
      </c>
      <c r="R6292" s="334">
        <v>0</v>
      </c>
      <c r="S6292" s="334">
        <v>0</v>
      </c>
      <c r="T6292" s="334">
        <v>0</v>
      </c>
      <c r="U6292" s="334">
        <v>0</v>
      </c>
      <c r="V6292" s="334">
        <v>0</v>
      </c>
      <c r="W6292" s="334">
        <v>0</v>
      </c>
      <c r="X6292" s="334">
        <v>0</v>
      </c>
      <c r="Y6292" s="334">
        <v>0</v>
      </c>
      <c r="Z6292" s="334">
        <v>0</v>
      </c>
      <c r="AA6292" s="334">
        <v>0</v>
      </c>
      <c r="AB6292" s="334">
        <v>0</v>
      </c>
      <c r="AD6292" s="334">
        <v>0</v>
      </c>
      <c r="AE6292" s="334">
        <f t="shared" si="987"/>
        <v>0</v>
      </c>
      <c r="AF6292" s="334">
        <f t="shared" si="988"/>
        <v>0</v>
      </c>
      <c r="AG6292" s="340">
        <f t="shared" si="989"/>
        <v>0</v>
      </c>
      <c r="AI6292" s="340">
        <f t="shared" ref="AI6292:AM6307" si="991">IF($C6292=AI$1,$AF6292,0)</f>
        <v>0</v>
      </c>
      <c r="AJ6292" s="340">
        <f t="shared" si="991"/>
        <v>0</v>
      </c>
      <c r="AK6292" s="340">
        <f t="shared" si="991"/>
        <v>0</v>
      </c>
      <c r="AL6292" s="340">
        <f t="shared" si="991"/>
        <v>0</v>
      </c>
      <c r="AM6292" s="340">
        <f t="shared" si="991"/>
        <v>0</v>
      </c>
    </row>
    <row r="6293" spans="1:39" x14ac:dyDescent="0.35">
      <c r="A6293" s="337">
        <v>28206</v>
      </c>
      <c r="B6293" s="338">
        <f t="shared" si="984"/>
        <v>1977</v>
      </c>
      <c r="C6293" s="338">
        <f t="shared" si="985"/>
        <v>3</v>
      </c>
      <c r="D6293" s="338">
        <f t="shared" si="986"/>
        <v>22</v>
      </c>
      <c r="E6293" s="334">
        <v>0</v>
      </c>
      <c r="F6293" s="334">
        <v>0.2</v>
      </c>
      <c r="G6293" s="334">
        <v>0.2</v>
      </c>
      <c r="H6293" s="334">
        <v>0.2</v>
      </c>
      <c r="I6293" s="334">
        <v>0.2</v>
      </c>
      <c r="J6293" s="334">
        <v>0</v>
      </c>
      <c r="K6293" s="334">
        <v>0</v>
      </c>
      <c r="L6293" s="334">
        <v>0</v>
      </c>
      <c r="M6293" s="334">
        <v>0</v>
      </c>
      <c r="N6293" s="334">
        <v>0.2</v>
      </c>
      <c r="O6293" s="334">
        <v>0.2</v>
      </c>
      <c r="P6293" s="334">
        <v>0</v>
      </c>
      <c r="Q6293" s="334">
        <v>0</v>
      </c>
      <c r="R6293" s="334">
        <v>0</v>
      </c>
      <c r="S6293" s="334">
        <v>0</v>
      </c>
      <c r="T6293" s="334">
        <v>0</v>
      </c>
      <c r="U6293" s="334">
        <v>0</v>
      </c>
      <c r="V6293" s="334">
        <v>0</v>
      </c>
      <c r="W6293" s="334">
        <v>0</v>
      </c>
      <c r="X6293" s="334">
        <v>0</v>
      </c>
      <c r="Y6293" s="334">
        <v>0</v>
      </c>
      <c r="Z6293" s="334">
        <v>0</v>
      </c>
      <c r="AA6293" s="334">
        <v>0</v>
      </c>
      <c r="AB6293" s="334">
        <v>0</v>
      </c>
      <c r="AD6293" s="334">
        <v>1.2</v>
      </c>
      <c r="AE6293" s="334">
        <f t="shared" si="987"/>
        <v>1.2</v>
      </c>
      <c r="AF6293" s="334">
        <f t="shared" si="988"/>
        <v>1.2</v>
      </c>
      <c r="AG6293" s="340">
        <f t="shared" si="989"/>
        <v>0</v>
      </c>
      <c r="AI6293" s="340">
        <f t="shared" si="991"/>
        <v>0</v>
      </c>
      <c r="AJ6293" s="340">
        <f t="shared" si="991"/>
        <v>0</v>
      </c>
      <c r="AK6293" s="340">
        <f t="shared" si="991"/>
        <v>0</v>
      </c>
      <c r="AL6293" s="340">
        <f t="shared" si="991"/>
        <v>0</v>
      </c>
      <c r="AM6293" s="340">
        <f t="shared" si="991"/>
        <v>0</v>
      </c>
    </row>
    <row r="6294" spans="1:39" x14ac:dyDescent="0.35">
      <c r="A6294" s="337">
        <v>28207</v>
      </c>
      <c r="B6294" s="338">
        <f t="shared" si="984"/>
        <v>1977</v>
      </c>
      <c r="C6294" s="338">
        <f t="shared" si="985"/>
        <v>3</v>
      </c>
      <c r="D6294" s="338">
        <f t="shared" si="986"/>
        <v>23</v>
      </c>
      <c r="E6294" s="334">
        <v>0</v>
      </c>
      <c r="F6294" s="334">
        <v>0</v>
      </c>
      <c r="G6294" s="334">
        <v>0</v>
      </c>
      <c r="H6294" s="334">
        <v>0</v>
      </c>
      <c r="I6294" s="334">
        <v>0</v>
      </c>
      <c r="J6294" s="334">
        <v>0</v>
      </c>
      <c r="K6294" s="334">
        <v>0</v>
      </c>
      <c r="L6294" s="334">
        <v>0</v>
      </c>
      <c r="M6294" s="334">
        <v>0</v>
      </c>
      <c r="N6294" s="334">
        <v>0</v>
      </c>
      <c r="O6294" s="334">
        <v>0</v>
      </c>
      <c r="P6294" s="334">
        <v>0</v>
      </c>
      <c r="Q6294" s="334">
        <v>0</v>
      </c>
      <c r="R6294" s="334">
        <v>0</v>
      </c>
      <c r="S6294" s="334">
        <v>0</v>
      </c>
      <c r="T6294" s="334">
        <v>0</v>
      </c>
      <c r="U6294" s="334">
        <v>0</v>
      </c>
      <c r="V6294" s="334">
        <v>0</v>
      </c>
      <c r="W6294" s="334">
        <v>0</v>
      </c>
      <c r="X6294" s="334">
        <v>0</v>
      </c>
      <c r="Y6294" s="334">
        <v>0</v>
      </c>
      <c r="Z6294" s="334">
        <v>0</v>
      </c>
      <c r="AA6294" s="334">
        <v>0</v>
      </c>
      <c r="AB6294" s="334">
        <v>0</v>
      </c>
      <c r="AD6294" s="334">
        <v>0</v>
      </c>
      <c r="AE6294" s="334">
        <f t="shared" si="987"/>
        <v>0</v>
      </c>
      <c r="AF6294" s="334">
        <f t="shared" si="988"/>
        <v>0</v>
      </c>
      <c r="AG6294" s="340">
        <f t="shared" si="989"/>
        <v>0</v>
      </c>
      <c r="AI6294" s="340">
        <f t="shared" si="991"/>
        <v>0</v>
      </c>
      <c r="AJ6294" s="340">
        <f t="shared" si="991"/>
        <v>0</v>
      </c>
      <c r="AK6294" s="340">
        <f t="shared" si="991"/>
        <v>0</v>
      </c>
      <c r="AL6294" s="340">
        <f t="shared" si="991"/>
        <v>0</v>
      </c>
      <c r="AM6294" s="340">
        <f t="shared" si="991"/>
        <v>0</v>
      </c>
    </row>
    <row r="6295" spans="1:39" x14ac:dyDescent="0.35">
      <c r="A6295" s="337">
        <v>28208</v>
      </c>
      <c r="B6295" s="338">
        <f t="shared" si="984"/>
        <v>1977</v>
      </c>
      <c r="C6295" s="338">
        <f t="shared" si="985"/>
        <v>3</v>
      </c>
      <c r="D6295" s="338">
        <f t="shared" si="986"/>
        <v>24</v>
      </c>
      <c r="E6295" s="334">
        <v>0</v>
      </c>
      <c r="F6295" s="334">
        <v>0</v>
      </c>
      <c r="G6295" s="334">
        <v>0</v>
      </c>
      <c r="H6295" s="334">
        <v>0</v>
      </c>
      <c r="I6295" s="334">
        <v>0</v>
      </c>
      <c r="J6295" s="334">
        <v>0</v>
      </c>
      <c r="K6295" s="334">
        <v>0</v>
      </c>
      <c r="L6295" s="334">
        <v>0</v>
      </c>
      <c r="M6295" s="334">
        <v>0</v>
      </c>
      <c r="N6295" s="334">
        <v>0</v>
      </c>
      <c r="O6295" s="334">
        <v>0</v>
      </c>
      <c r="P6295" s="334">
        <v>0</v>
      </c>
      <c r="Q6295" s="334">
        <v>0</v>
      </c>
      <c r="R6295" s="334">
        <v>0</v>
      </c>
      <c r="S6295" s="334">
        <v>0</v>
      </c>
      <c r="T6295" s="334">
        <v>0</v>
      </c>
      <c r="U6295" s="334">
        <v>0</v>
      </c>
      <c r="V6295" s="334">
        <v>0</v>
      </c>
      <c r="W6295" s="334">
        <v>0</v>
      </c>
      <c r="X6295" s="334">
        <v>0</v>
      </c>
      <c r="Y6295" s="334">
        <v>0</v>
      </c>
      <c r="Z6295" s="334">
        <v>0</v>
      </c>
      <c r="AA6295" s="334">
        <v>0</v>
      </c>
      <c r="AB6295" s="334">
        <v>0</v>
      </c>
      <c r="AD6295" s="334">
        <v>0</v>
      </c>
      <c r="AE6295" s="334">
        <f t="shared" si="987"/>
        <v>0</v>
      </c>
      <c r="AF6295" s="334">
        <f t="shared" si="988"/>
        <v>0</v>
      </c>
      <c r="AG6295" s="340">
        <f t="shared" si="989"/>
        <v>0</v>
      </c>
      <c r="AI6295" s="340">
        <f t="shared" si="991"/>
        <v>0</v>
      </c>
      <c r="AJ6295" s="340">
        <f t="shared" si="991"/>
        <v>0</v>
      </c>
      <c r="AK6295" s="340">
        <f t="shared" si="991"/>
        <v>0</v>
      </c>
      <c r="AL6295" s="340">
        <f t="shared" si="991"/>
        <v>0</v>
      </c>
      <c r="AM6295" s="340">
        <f t="shared" si="991"/>
        <v>0</v>
      </c>
    </row>
    <row r="6296" spans="1:39" x14ac:dyDescent="0.35">
      <c r="A6296" s="337">
        <v>28209</v>
      </c>
      <c r="B6296" s="338">
        <f t="shared" si="984"/>
        <v>1977</v>
      </c>
      <c r="C6296" s="338">
        <f t="shared" si="985"/>
        <v>3</v>
      </c>
      <c r="D6296" s="338">
        <f t="shared" si="986"/>
        <v>25</v>
      </c>
      <c r="E6296" s="334">
        <v>0</v>
      </c>
      <c r="F6296" s="334">
        <v>0</v>
      </c>
      <c r="G6296" s="334">
        <v>0</v>
      </c>
      <c r="H6296" s="334">
        <v>0</v>
      </c>
      <c r="I6296" s="334">
        <v>0</v>
      </c>
      <c r="J6296" s="334">
        <v>0</v>
      </c>
      <c r="K6296" s="334">
        <v>0</v>
      </c>
      <c r="L6296" s="334">
        <v>0</v>
      </c>
      <c r="M6296" s="334">
        <v>0</v>
      </c>
      <c r="N6296" s="334">
        <v>0</v>
      </c>
      <c r="O6296" s="334">
        <v>0</v>
      </c>
      <c r="P6296" s="334">
        <v>0</v>
      </c>
      <c r="Q6296" s="334">
        <v>0</v>
      </c>
      <c r="R6296" s="334">
        <v>0</v>
      </c>
      <c r="S6296" s="334">
        <v>0</v>
      </c>
      <c r="T6296" s="334">
        <v>0</v>
      </c>
      <c r="U6296" s="334">
        <v>0</v>
      </c>
      <c r="V6296" s="334">
        <v>0</v>
      </c>
      <c r="W6296" s="334">
        <v>0</v>
      </c>
      <c r="X6296" s="334">
        <v>0</v>
      </c>
      <c r="Y6296" s="334">
        <v>0</v>
      </c>
      <c r="Z6296" s="334">
        <v>0</v>
      </c>
      <c r="AA6296" s="334">
        <v>0</v>
      </c>
      <c r="AB6296" s="334">
        <v>0</v>
      </c>
      <c r="AD6296" s="334">
        <v>0</v>
      </c>
      <c r="AE6296" s="334">
        <f t="shared" si="987"/>
        <v>0</v>
      </c>
      <c r="AF6296" s="334">
        <f t="shared" si="988"/>
        <v>0</v>
      </c>
      <c r="AG6296" s="340">
        <f t="shared" si="989"/>
        <v>0</v>
      </c>
      <c r="AI6296" s="340">
        <f t="shared" si="991"/>
        <v>0</v>
      </c>
      <c r="AJ6296" s="340">
        <f t="shared" si="991"/>
        <v>0</v>
      </c>
      <c r="AK6296" s="340">
        <f t="shared" si="991"/>
        <v>0</v>
      </c>
      <c r="AL6296" s="340">
        <f t="shared" si="991"/>
        <v>0</v>
      </c>
      <c r="AM6296" s="340">
        <f t="shared" si="991"/>
        <v>0</v>
      </c>
    </row>
    <row r="6297" spans="1:39" x14ac:dyDescent="0.35">
      <c r="A6297" s="337">
        <v>28210</v>
      </c>
      <c r="B6297" s="338">
        <f t="shared" si="984"/>
        <v>1977</v>
      </c>
      <c r="C6297" s="338">
        <f t="shared" si="985"/>
        <v>3</v>
      </c>
      <c r="D6297" s="338">
        <f t="shared" si="986"/>
        <v>26</v>
      </c>
      <c r="E6297" s="334">
        <v>0</v>
      </c>
      <c r="F6297" s="334">
        <v>0</v>
      </c>
      <c r="G6297" s="334">
        <v>0</v>
      </c>
      <c r="H6297" s="334">
        <v>0</v>
      </c>
      <c r="I6297" s="334">
        <v>0</v>
      </c>
      <c r="J6297" s="334">
        <v>0</v>
      </c>
      <c r="K6297" s="334">
        <v>0</v>
      </c>
      <c r="L6297" s="334">
        <v>0</v>
      </c>
      <c r="M6297" s="334">
        <v>0</v>
      </c>
      <c r="N6297" s="334">
        <v>0</v>
      </c>
      <c r="O6297" s="334">
        <v>0</v>
      </c>
      <c r="P6297" s="334">
        <v>0</v>
      </c>
      <c r="Q6297" s="334">
        <v>0</v>
      </c>
      <c r="R6297" s="334">
        <v>0</v>
      </c>
      <c r="S6297" s="334">
        <v>0</v>
      </c>
      <c r="T6297" s="334">
        <v>0</v>
      </c>
      <c r="U6297" s="334">
        <v>0</v>
      </c>
      <c r="V6297" s="334">
        <v>0</v>
      </c>
      <c r="W6297" s="334">
        <v>0</v>
      </c>
      <c r="X6297" s="334">
        <v>0</v>
      </c>
      <c r="Y6297" s="334">
        <v>0</v>
      </c>
      <c r="Z6297" s="334">
        <v>0</v>
      </c>
      <c r="AA6297" s="334">
        <v>0</v>
      </c>
      <c r="AB6297" s="334">
        <v>0</v>
      </c>
      <c r="AD6297" s="334">
        <v>0</v>
      </c>
      <c r="AE6297" s="334">
        <f t="shared" si="987"/>
        <v>0</v>
      </c>
      <c r="AF6297" s="334">
        <f t="shared" si="988"/>
        <v>0</v>
      </c>
      <c r="AG6297" s="340">
        <f t="shared" si="989"/>
        <v>0</v>
      </c>
      <c r="AI6297" s="340">
        <f t="shared" si="991"/>
        <v>0</v>
      </c>
      <c r="AJ6297" s="340">
        <f t="shared" si="991"/>
        <v>0</v>
      </c>
      <c r="AK6297" s="340">
        <f t="shared" si="991"/>
        <v>0</v>
      </c>
      <c r="AL6297" s="340">
        <f t="shared" si="991"/>
        <v>0</v>
      </c>
      <c r="AM6297" s="340">
        <f t="shared" si="991"/>
        <v>0</v>
      </c>
    </row>
    <row r="6298" spans="1:39" x14ac:dyDescent="0.35">
      <c r="A6298" s="337">
        <v>28211</v>
      </c>
      <c r="B6298" s="338">
        <f t="shared" si="984"/>
        <v>1977</v>
      </c>
      <c r="C6298" s="338">
        <f t="shared" si="985"/>
        <v>3</v>
      </c>
      <c r="D6298" s="338">
        <f t="shared" si="986"/>
        <v>27</v>
      </c>
      <c r="E6298" s="334">
        <v>0</v>
      </c>
      <c r="F6298" s="334">
        <v>0</v>
      </c>
      <c r="G6298" s="334">
        <v>0</v>
      </c>
      <c r="H6298" s="334">
        <v>0</v>
      </c>
      <c r="I6298" s="334">
        <v>0</v>
      </c>
      <c r="J6298" s="334">
        <v>0</v>
      </c>
      <c r="K6298" s="334">
        <v>0</v>
      </c>
      <c r="L6298" s="334">
        <v>0</v>
      </c>
      <c r="M6298" s="334">
        <v>0</v>
      </c>
      <c r="N6298" s="334">
        <v>0</v>
      </c>
      <c r="O6298" s="334">
        <v>0</v>
      </c>
      <c r="P6298" s="334">
        <v>0</v>
      </c>
      <c r="Q6298" s="334">
        <v>0</v>
      </c>
      <c r="R6298" s="334">
        <v>0</v>
      </c>
      <c r="S6298" s="334">
        <v>0</v>
      </c>
      <c r="T6298" s="334">
        <v>0</v>
      </c>
      <c r="U6298" s="334">
        <v>0.1</v>
      </c>
      <c r="V6298" s="334">
        <v>0</v>
      </c>
      <c r="W6298" s="334">
        <v>0</v>
      </c>
      <c r="X6298" s="334">
        <v>0.1</v>
      </c>
      <c r="Y6298" s="334">
        <v>0.1</v>
      </c>
      <c r="Z6298" s="334">
        <v>0</v>
      </c>
      <c r="AA6298" s="334">
        <v>0</v>
      </c>
      <c r="AB6298" s="334">
        <v>0.1</v>
      </c>
      <c r="AD6298" s="334">
        <v>0.4</v>
      </c>
      <c r="AE6298" s="334">
        <f t="shared" si="987"/>
        <v>0.4</v>
      </c>
      <c r="AF6298" s="334">
        <f t="shared" si="988"/>
        <v>0.4</v>
      </c>
      <c r="AG6298" s="340">
        <f t="shared" si="989"/>
        <v>0</v>
      </c>
      <c r="AI6298" s="340">
        <f t="shared" si="991"/>
        <v>0</v>
      </c>
      <c r="AJ6298" s="340">
        <f t="shared" si="991"/>
        <v>0</v>
      </c>
      <c r="AK6298" s="340">
        <f t="shared" si="991"/>
        <v>0</v>
      </c>
      <c r="AL6298" s="340">
        <f t="shared" si="991"/>
        <v>0</v>
      </c>
      <c r="AM6298" s="340">
        <f t="shared" si="991"/>
        <v>0</v>
      </c>
    </row>
    <row r="6299" spans="1:39" x14ac:dyDescent="0.35">
      <c r="A6299" s="337">
        <v>28212</v>
      </c>
      <c r="B6299" s="338">
        <f t="shared" si="984"/>
        <v>1977</v>
      </c>
      <c r="C6299" s="338">
        <f t="shared" si="985"/>
        <v>3</v>
      </c>
      <c r="D6299" s="338">
        <f t="shared" si="986"/>
        <v>28</v>
      </c>
      <c r="E6299" s="334">
        <v>0</v>
      </c>
      <c r="F6299" s="334">
        <v>0</v>
      </c>
      <c r="G6299" s="334">
        <v>0</v>
      </c>
      <c r="H6299" s="334">
        <v>0</v>
      </c>
      <c r="I6299" s="334">
        <v>0</v>
      </c>
      <c r="J6299" s="334">
        <v>0</v>
      </c>
      <c r="K6299" s="334">
        <v>0</v>
      </c>
      <c r="L6299" s="334">
        <v>0</v>
      </c>
      <c r="M6299" s="334">
        <v>0</v>
      </c>
      <c r="N6299" s="334">
        <v>0</v>
      </c>
      <c r="O6299" s="334">
        <v>0</v>
      </c>
      <c r="P6299" s="334">
        <v>0</v>
      </c>
      <c r="Q6299" s="334">
        <v>0</v>
      </c>
      <c r="R6299" s="334">
        <v>0</v>
      </c>
      <c r="S6299" s="334">
        <v>0</v>
      </c>
      <c r="T6299" s="334">
        <v>0</v>
      </c>
      <c r="U6299" s="334">
        <v>0</v>
      </c>
      <c r="V6299" s="334">
        <v>0</v>
      </c>
      <c r="W6299" s="334">
        <v>0</v>
      </c>
      <c r="X6299" s="334">
        <v>0</v>
      </c>
      <c r="Y6299" s="334">
        <v>0</v>
      </c>
      <c r="Z6299" s="334">
        <v>0</v>
      </c>
      <c r="AA6299" s="334">
        <v>0</v>
      </c>
      <c r="AB6299" s="334">
        <v>0</v>
      </c>
      <c r="AD6299" s="334">
        <v>0</v>
      </c>
      <c r="AE6299" s="334">
        <f t="shared" si="987"/>
        <v>0</v>
      </c>
      <c r="AF6299" s="334">
        <f t="shared" si="988"/>
        <v>0</v>
      </c>
      <c r="AG6299" s="340">
        <f t="shared" si="989"/>
        <v>0</v>
      </c>
      <c r="AI6299" s="340">
        <f t="shared" si="991"/>
        <v>0</v>
      </c>
      <c r="AJ6299" s="340">
        <f t="shared" si="991"/>
        <v>0</v>
      </c>
      <c r="AK6299" s="340">
        <f t="shared" si="991"/>
        <v>0</v>
      </c>
      <c r="AL6299" s="340">
        <f t="shared" si="991"/>
        <v>0</v>
      </c>
      <c r="AM6299" s="340">
        <f t="shared" si="991"/>
        <v>0</v>
      </c>
    </row>
    <row r="6300" spans="1:39" x14ac:dyDescent="0.35">
      <c r="A6300" s="337">
        <v>28213</v>
      </c>
      <c r="B6300" s="338">
        <f t="shared" si="984"/>
        <v>1977</v>
      </c>
      <c r="C6300" s="338">
        <f t="shared" si="985"/>
        <v>3</v>
      </c>
      <c r="D6300" s="338">
        <f t="shared" si="986"/>
        <v>29</v>
      </c>
      <c r="E6300" s="334">
        <v>0</v>
      </c>
      <c r="F6300" s="334">
        <v>0</v>
      </c>
      <c r="G6300" s="334">
        <v>0</v>
      </c>
      <c r="H6300" s="334">
        <v>0</v>
      </c>
      <c r="I6300" s="334">
        <v>0</v>
      </c>
      <c r="J6300" s="334">
        <v>0</v>
      </c>
      <c r="K6300" s="334">
        <v>0</v>
      </c>
      <c r="L6300" s="334">
        <v>0</v>
      </c>
      <c r="M6300" s="334">
        <v>0</v>
      </c>
      <c r="N6300" s="334">
        <v>0</v>
      </c>
      <c r="O6300" s="334">
        <v>0</v>
      </c>
      <c r="P6300" s="334">
        <v>0</v>
      </c>
      <c r="Q6300" s="334">
        <v>0</v>
      </c>
      <c r="R6300" s="334">
        <v>0</v>
      </c>
      <c r="S6300" s="334">
        <v>0</v>
      </c>
      <c r="T6300" s="334">
        <v>0</v>
      </c>
      <c r="U6300" s="334">
        <v>0</v>
      </c>
      <c r="V6300" s="334">
        <v>0</v>
      </c>
      <c r="W6300" s="334">
        <v>0</v>
      </c>
      <c r="X6300" s="334">
        <v>0</v>
      </c>
      <c r="Y6300" s="334">
        <v>0</v>
      </c>
      <c r="Z6300" s="334">
        <v>0</v>
      </c>
      <c r="AA6300" s="334">
        <v>0</v>
      </c>
      <c r="AB6300" s="334">
        <v>0</v>
      </c>
      <c r="AD6300" s="334">
        <v>0</v>
      </c>
      <c r="AE6300" s="334">
        <f t="shared" si="987"/>
        <v>0</v>
      </c>
      <c r="AF6300" s="334">
        <f t="shared" si="988"/>
        <v>0</v>
      </c>
      <c r="AG6300" s="340">
        <f t="shared" si="989"/>
        <v>0</v>
      </c>
      <c r="AI6300" s="340">
        <f t="shared" si="991"/>
        <v>0</v>
      </c>
      <c r="AJ6300" s="340">
        <f t="shared" si="991"/>
        <v>0</v>
      </c>
      <c r="AK6300" s="340">
        <f t="shared" si="991"/>
        <v>0</v>
      </c>
      <c r="AL6300" s="340">
        <f t="shared" si="991"/>
        <v>0</v>
      </c>
      <c r="AM6300" s="340">
        <f t="shared" si="991"/>
        <v>0</v>
      </c>
    </row>
    <row r="6301" spans="1:39" x14ac:dyDescent="0.35">
      <c r="A6301" s="337">
        <v>28214</v>
      </c>
      <c r="B6301" s="338">
        <f t="shared" si="984"/>
        <v>1977</v>
      </c>
      <c r="C6301" s="338">
        <f t="shared" si="985"/>
        <v>3</v>
      </c>
      <c r="D6301" s="338">
        <f t="shared" si="986"/>
        <v>30</v>
      </c>
      <c r="E6301" s="334">
        <v>0</v>
      </c>
      <c r="F6301" s="334">
        <v>0</v>
      </c>
      <c r="G6301" s="334">
        <v>0</v>
      </c>
      <c r="H6301" s="334">
        <v>0</v>
      </c>
      <c r="I6301" s="334">
        <v>0</v>
      </c>
      <c r="J6301" s="334">
        <v>0</v>
      </c>
      <c r="K6301" s="334">
        <v>0</v>
      </c>
      <c r="L6301" s="334">
        <v>0</v>
      </c>
      <c r="M6301" s="334">
        <v>0</v>
      </c>
      <c r="N6301" s="334">
        <v>0</v>
      </c>
      <c r="O6301" s="334">
        <v>0</v>
      </c>
      <c r="P6301" s="334">
        <v>0</v>
      </c>
      <c r="Q6301" s="334">
        <v>0</v>
      </c>
      <c r="R6301" s="334">
        <v>0</v>
      </c>
      <c r="S6301" s="334">
        <v>0</v>
      </c>
      <c r="T6301" s="334">
        <v>0</v>
      </c>
      <c r="U6301" s="334">
        <v>0</v>
      </c>
      <c r="V6301" s="334">
        <v>0</v>
      </c>
      <c r="W6301" s="334">
        <v>0</v>
      </c>
      <c r="X6301" s="334">
        <v>0</v>
      </c>
      <c r="Y6301" s="334">
        <v>0</v>
      </c>
      <c r="Z6301" s="334">
        <v>0</v>
      </c>
      <c r="AA6301" s="334">
        <v>0</v>
      </c>
      <c r="AB6301" s="334">
        <v>0</v>
      </c>
      <c r="AD6301" s="334">
        <v>0</v>
      </c>
      <c r="AE6301" s="334">
        <f t="shared" si="987"/>
        <v>0</v>
      </c>
      <c r="AF6301" s="334">
        <f t="shared" si="988"/>
        <v>0</v>
      </c>
      <c r="AG6301" s="340">
        <f t="shared" si="989"/>
        <v>0</v>
      </c>
      <c r="AI6301" s="340">
        <f t="shared" si="991"/>
        <v>0</v>
      </c>
      <c r="AJ6301" s="340">
        <f t="shared" si="991"/>
        <v>0</v>
      </c>
      <c r="AK6301" s="340">
        <f t="shared" si="991"/>
        <v>0</v>
      </c>
      <c r="AL6301" s="340">
        <f t="shared" si="991"/>
        <v>0</v>
      </c>
      <c r="AM6301" s="340">
        <f t="shared" si="991"/>
        <v>0</v>
      </c>
    </row>
    <row r="6302" spans="1:39" x14ac:dyDescent="0.35">
      <c r="A6302" s="337">
        <v>28215</v>
      </c>
      <c r="B6302" s="338">
        <f t="shared" si="984"/>
        <v>1977</v>
      </c>
      <c r="C6302" s="338">
        <f t="shared" si="985"/>
        <v>3</v>
      </c>
      <c r="D6302" s="338">
        <f t="shared" si="986"/>
        <v>31</v>
      </c>
      <c r="E6302" s="334">
        <v>0</v>
      </c>
      <c r="F6302" s="334">
        <v>0</v>
      </c>
      <c r="G6302" s="334">
        <v>0</v>
      </c>
      <c r="H6302" s="334">
        <v>0</v>
      </c>
      <c r="I6302" s="334">
        <v>0</v>
      </c>
      <c r="J6302" s="334">
        <v>0</v>
      </c>
      <c r="K6302" s="334">
        <v>0</v>
      </c>
      <c r="L6302" s="334">
        <v>0</v>
      </c>
      <c r="M6302" s="334">
        <v>0</v>
      </c>
      <c r="N6302" s="334">
        <v>0</v>
      </c>
      <c r="O6302" s="334">
        <v>0</v>
      </c>
      <c r="P6302" s="334">
        <v>0</v>
      </c>
      <c r="Q6302" s="334">
        <v>0</v>
      </c>
      <c r="R6302" s="334">
        <v>0</v>
      </c>
      <c r="S6302" s="334">
        <v>0</v>
      </c>
      <c r="T6302" s="334">
        <v>0</v>
      </c>
      <c r="U6302" s="334">
        <v>0</v>
      </c>
      <c r="V6302" s="334">
        <v>0</v>
      </c>
      <c r="W6302" s="334">
        <v>0</v>
      </c>
      <c r="X6302" s="334">
        <v>0</v>
      </c>
      <c r="Y6302" s="334">
        <v>0</v>
      </c>
      <c r="Z6302" s="334">
        <v>0</v>
      </c>
      <c r="AA6302" s="334">
        <v>0</v>
      </c>
      <c r="AB6302" s="334">
        <v>0</v>
      </c>
      <c r="AD6302" s="334">
        <v>0</v>
      </c>
      <c r="AE6302" s="334">
        <f t="shared" si="987"/>
        <v>0</v>
      </c>
      <c r="AF6302" s="334">
        <f t="shared" si="988"/>
        <v>0</v>
      </c>
      <c r="AG6302" s="340">
        <f t="shared" si="989"/>
        <v>0</v>
      </c>
      <c r="AI6302" s="340">
        <f t="shared" si="991"/>
        <v>0</v>
      </c>
      <c r="AJ6302" s="340">
        <f t="shared" si="991"/>
        <v>0</v>
      </c>
      <c r="AK6302" s="340">
        <f t="shared" si="991"/>
        <v>0</v>
      </c>
      <c r="AL6302" s="340">
        <f t="shared" si="991"/>
        <v>0</v>
      </c>
      <c r="AM6302" s="340">
        <f t="shared" si="991"/>
        <v>0</v>
      </c>
    </row>
    <row r="6303" spans="1:39" x14ac:dyDescent="0.35">
      <c r="A6303" s="337">
        <v>28216</v>
      </c>
      <c r="B6303" s="338">
        <f t="shared" si="984"/>
        <v>1977</v>
      </c>
      <c r="C6303" s="338">
        <f t="shared" si="985"/>
        <v>4</v>
      </c>
      <c r="D6303" s="338">
        <f t="shared" si="986"/>
        <v>1</v>
      </c>
      <c r="E6303" s="334">
        <v>0</v>
      </c>
      <c r="F6303" s="334">
        <v>0.1</v>
      </c>
      <c r="G6303" s="334">
        <v>0</v>
      </c>
      <c r="H6303" s="334">
        <v>0</v>
      </c>
      <c r="I6303" s="334">
        <v>0</v>
      </c>
      <c r="J6303" s="334">
        <v>0</v>
      </c>
      <c r="K6303" s="334">
        <v>0</v>
      </c>
      <c r="L6303" s="334">
        <v>0</v>
      </c>
      <c r="M6303" s="334">
        <v>0</v>
      </c>
      <c r="N6303" s="334">
        <v>0</v>
      </c>
      <c r="O6303" s="334">
        <v>0</v>
      </c>
      <c r="P6303" s="334">
        <v>0</v>
      </c>
      <c r="Q6303" s="334">
        <v>0.1</v>
      </c>
      <c r="R6303" s="334">
        <v>0</v>
      </c>
      <c r="S6303" s="334">
        <v>0</v>
      </c>
      <c r="T6303" s="334">
        <v>0</v>
      </c>
      <c r="U6303" s="334">
        <v>0</v>
      </c>
      <c r="V6303" s="334">
        <v>0</v>
      </c>
      <c r="W6303" s="334">
        <v>0</v>
      </c>
      <c r="X6303" s="334">
        <v>0</v>
      </c>
      <c r="Y6303" s="334">
        <v>0</v>
      </c>
      <c r="Z6303" s="334">
        <v>0</v>
      </c>
      <c r="AA6303" s="334">
        <v>0</v>
      </c>
      <c r="AB6303" s="334">
        <v>0</v>
      </c>
      <c r="AD6303" s="334">
        <v>0.2</v>
      </c>
      <c r="AE6303" s="334">
        <f t="shared" si="987"/>
        <v>0.2</v>
      </c>
      <c r="AF6303" s="334">
        <f t="shared" si="988"/>
        <v>0.2</v>
      </c>
      <c r="AG6303" s="340">
        <f t="shared" si="989"/>
        <v>0</v>
      </c>
      <c r="AI6303" s="340">
        <f t="shared" si="991"/>
        <v>0</v>
      </c>
      <c r="AJ6303" s="340">
        <f t="shared" si="991"/>
        <v>0</v>
      </c>
      <c r="AK6303" s="340">
        <f t="shared" si="991"/>
        <v>0</v>
      </c>
      <c r="AL6303" s="340">
        <f t="shared" si="991"/>
        <v>0</v>
      </c>
      <c r="AM6303" s="340">
        <f t="shared" si="991"/>
        <v>0</v>
      </c>
    </row>
    <row r="6304" spans="1:39" x14ac:dyDescent="0.35">
      <c r="A6304" s="337">
        <v>28217</v>
      </c>
      <c r="B6304" s="338">
        <f t="shared" si="984"/>
        <v>1977</v>
      </c>
      <c r="C6304" s="338">
        <f t="shared" si="985"/>
        <v>4</v>
      </c>
      <c r="D6304" s="338">
        <f t="shared" si="986"/>
        <v>2</v>
      </c>
      <c r="E6304" s="334">
        <v>0.2</v>
      </c>
      <c r="F6304" s="334">
        <v>0.2</v>
      </c>
      <c r="G6304" s="334">
        <v>0</v>
      </c>
      <c r="H6304" s="334">
        <v>0</v>
      </c>
      <c r="I6304" s="334">
        <v>0</v>
      </c>
      <c r="J6304" s="334">
        <v>0</v>
      </c>
      <c r="K6304" s="334">
        <v>0</v>
      </c>
      <c r="L6304" s="334">
        <v>0</v>
      </c>
      <c r="M6304" s="334">
        <v>0.2</v>
      </c>
      <c r="N6304" s="334">
        <v>0.2</v>
      </c>
      <c r="O6304" s="334">
        <v>0.2</v>
      </c>
      <c r="P6304" s="334">
        <v>0</v>
      </c>
      <c r="Q6304" s="334">
        <v>0</v>
      </c>
      <c r="R6304" s="334">
        <v>0</v>
      </c>
      <c r="S6304" s="334">
        <v>0</v>
      </c>
      <c r="T6304" s="334">
        <v>0</v>
      </c>
      <c r="U6304" s="334">
        <v>0</v>
      </c>
      <c r="V6304" s="334">
        <v>0</v>
      </c>
      <c r="W6304" s="334">
        <v>0</v>
      </c>
      <c r="X6304" s="334">
        <v>0</v>
      </c>
      <c r="Y6304" s="334">
        <v>0</v>
      </c>
      <c r="Z6304" s="334">
        <v>0</v>
      </c>
      <c r="AA6304" s="334">
        <v>0.2</v>
      </c>
      <c r="AB6304" s="334">
        <v>0.2</v>
      </c>
      <c r="AD6304" s="334">
        <v>1.4</v>
      </c>
      <c r="AE6304" s="334">
        <f t="shared" si="987"/>
        <v>1.4</v>
      </c>
      <c r="AF6304" s="334">
        <f t="shared" si="988"/>
        <v>1.4</v>
      </c>
      <c r="AG6304" s="340">
        <f t="shared" si="989"/>
        <v>0</v>
      </c>
      <c r="AI6304" s="340">
        <f t="shared" si="991"/>
        <v>0</v>
      </c>
      <c r="AJ6304" s="340">
        <f t="shared" si="991"/>
        <v>0</v>
      </c>
      <c r="AK6304" s="340">
        <f t="shared" si="991"/>
        <v>0</v>
      </c>
      <c r="AL6304" s="340">
        <f t="shared" si="991"/>
        <v>0</v>
      </c>
      <c r="AM6304" s="340">
        <f t="shared" si="991"/>
        <v>0</v>
      </c>
    </row>
    <row r="6305" spans="1:39" x14ac:dyDescent="0.35">
      <c r="A6305" s="337">
        <v>28218</v>
      </c>
      <c r="B6305" s="338">
        <f t="shared" si="984"/>
        <v>1977</v>
      </c>
      <c r="C6305" s="338">
        <f t="shared" si="985"/>
        <v>4</v>
      </c>
      <c r="D6305" s="338">
        <f t="shared" si="986"/>
        <v>3</v>
      </c>
      <c r="E6305" s="334">
        <v>0.1</v>
      </c>
      <c r="F6305" s="334">
        <v>0.1</v>
      </c>
      <c r="G6305" s="334">
        <v>0.1</v>
      </c>
      <c r="H6305" s="334">
        <v>0</v>
      </c>
      <c r="I6305" s="334">
        <v>0.1</v>
      </c>
      <c r="J6305" s="334">
        <v>0.1</v>
      </c>
      <c r="K6305" s="334">
        <v>0</v>
      </c>
      <c r="L6305" s="334">
        <v>0</v>
      </c>
      <c r="M6305" s="334">
        <v>0</v>
      </c>
      <c r="N6305" s="334">
        <v>0</v>
      </c>
      <c r="O6305" s="334">
        <v>0</v>
      </c>
      <c r="P6305" s="334">
        <v>0</v>
      </c>
      <c r="Q6305" s="334">
        <v>0</v>
      </c>
      <c r="R6305" s="334">
        <v>0</v>
      </c>
      <c r="S6305" s="334">
        <v>0</v>
      </c>
      <c r="T6305" s="334">
        <v>0</v>
      </c>
      <c r="U6305" s="334">
        <v>0</v>
      </c>
      <c r="V6305" s="334">
        <v>0</v>
      </c>
      <c r="W6305" s="334">
        <v>0.1</v>
      </c>
      <c r="X6305" s="334">
        <v>0.1</v>
      </c>
      <c r="Y6305" s="334">
        <v>0.1</v>
      </c>
      <c r="Z6305" s="334">
        <v>0</v>
      </c>
      <c r="AA6305" s="334">
        <v>0.1</v>
      </c>
      <c r="AB6305" s="334">
        <v>0.1</v>
      </c>
      <c r="AD6305" s="334">
        <v>1</v>
      </c>
      <c r="AE6305" s="334">
        <f t="shared" si="987"/>
        <v>1</v>
      </c>
      <c r="AF6305" s="334">
        <f t="shared" si="988"/>
        <v>0.99999999999999989</v>
      </c>
      <c r="AG6305" s="340">
        <f t="shared" si="989"/>
        <v>1.1102230246251565E-16</v>
      </c>
      <c r="AI6305" s="340">
        <f t="shared" si="991"/>
        <v>0</v>
      </c>
      <c r="AJ6305" s="340">
        <f t="shared" si="991"/>
        <v>0</v>
      </c>
      <c r="AK6305" s="340">
        <f t="shared" si="991"/>
        <v>0</v>
      </c>
      <c r="AL6305" s="340">
        <f t="shared" si="991"/>
        <v>0</v>
      </c>
      <c r="AM6305" s="340">
        <f t="shared" si="991"/>
        <v>0</v>
      </c>
    </row>
    <row r="6306" spans="1:39" x14ac:dyDescent="0.35">
      <c r="A6306" s="337">
        <v>28219</v>
      </c>
      <c r="B6306" s="338">
        <f t="shared" si="984"/>
        <v>1977</v>
      </c>
      <c r="C6306" s="338">
        <f t="shared" si="985"/>
        <v>4</v>
      </c>
      <c r="D6306" s="338">
        <f t="shared" si="986"/>
        <v>4</v>
      </c>
      <c r="E6306" s="334">
        <v>0.3</v>
      </c>
      <c r="F6306" s="334">
        <v>0.2</v>
      </c>
      <c r="G6306" s="334">
        <v>0.3</v>
      </c>
      <c r="H6306" s="334">
        <v>0</v>
      </c>
      <c r="I6306" s="334">
        <v>0</v>
      </c>
      <c r="J6306" s="334">
        <v>0</v>
      </c>
      <c r="K6306" s="334">
        <v>0</v>
      </c>
      <c r="L6306" s="334">
        <v>0</v>
      </c>
      <c r="M6306" s="334">
        <v>0</v>
      </c>
      <c r="N6306" s="334">
        <v>0</v>
      </c>
      <c r="O6306" s="334">
        <v>0</v>
      </c>
      <c r="P6306" s="334">
        <v>0</v>
      </c>
      <c r="Q6306" s="334">
        <v>0</v>
      </c>
      <c r="R6306" s="334">
        <v>0</v>
      </c>
      <c r="S6306" s="334">
        <v>0</v>
      </c>
      <c r="T6306" s="334">
        <v>0</v>
      </c>
      <c r="U6306" s="334">
        <v>0</v>
      </c>
      <c r="V6306" s="334">
        <v>0</v>
      </c>
      <c r="W6306" s="334">
        <v>0</v>
      </c>
      <c r="X6306" s="334">
        <v>0</v>
      </c>
      <c r="Y6306" s="334">
        <v>0</v>
      </c>
      <c r="Z6306" s="334">
        <v>0</v>
      </c>
      <c r="AA6306" s="334">
        <v>0</v>
      </c>
      <c r="AB6306" s="334">
        <v>0</v>
      </c>
      <c r="AD6306" s="334">
        <v>0.8</v>
      </c>
      <c r="AE6306" s="334">
        <f t="shared" si="987"/>
        <v>0.8</v>
      </c>
      <c r="AF6306" s="334">
        <f t="shared" si="988"/>
        <v>0.8</v>
      </c>
      <c r="AG6306" s="340">
        <f t="shared" si="989"/>
        <v>0</v>
      </c>
      <c r="AI6306" s="340">
        <f t="shared" si="991"/>
        <v>0</v>
      </c>
      <c r="AJ6306" s="340">
        <f t="shared" si="991"/>
        <v>0</v>
      </c>
      <c r="AK6306" s="340">
        <f t="shared" si="991"/>
        <v>0</v>
      </c>
      <c r="AL6306" s="340">
        <f t="shared" si="991"/>
        <v>0</v>
      </c>
      <c r="AM6306" s="340">
        <f t="shared" si="991"/>
        <v>0</v>
      </c>
    </row>
    <row r="6307" spans="1:39" x14ac:dyDescent="0.35">
      <c r="A6307" s="337">
        <v>28220</v>
      </c>
      <c r="B6307" s="338">
        <f t="shared" si="984"/>
        <v>1977</v>
      </c>
      <c r="C6307" s="338">
        <f t="shared" si="985"/>
        <v>4</v>
      </c>
      <c r="D6307" s="338">
        <f t="shared" si="986"/>
        <v>5</v>
      </c>
      <c r="E6307" s="334">
        <v>0</v>
      </c>
      <c r="F6307" s="334">
        <v>0</v>
      </c>
      <c r="G6307" s="334">
        <v>0</v>
      </c>
      <c r="H6307" s="334">
        <v>0</v>
      </c>
      <c r="I6307" s="334">
        <v>0</v>
      </c>
      <c r="J6307" s="334">
        <v>0</v>
      </c>
      <c r="K6307" s="334">
        <v>0</v>
      </c>
      <c r="L6307" s="334">
        <v>0</v>
      </c>
      <c r="M6307" s="334">
        <v>0</v>
      </c>
      <c r="N6307" s="334">
        <v>0</v>
      </c>
      <c r="O6307" s="334">
        <v>0</v>
      </c>
      <c r="P6307" s="334">
        <v>0</v>
      </c>
      <c r="Q6307" s="334">
        <v>0</v>
      </c>
      <c r="R6307" s="334">
        <v>0</v>
      </c>
      <c r="S6307" s="334">
        <v>0</v>
      </c>
      <c r="T6307" s="334">
        <v>0</v>
      </c>
      <c r="U6307" s="334">
        <v>0</v>
      </c>
      <c r="V6307" s="334">
        <v>0</v>
      </c>
      <c r="W6307" s="334">
        <v>0</v>
      </c>
      <c r="X6307" s="334">
        <v>0</v>
      </c>
      <c r="Y6307" s="334">
        <v>0</v>
      </c>
      <c r="Z6307" s="334">
        <v>0</v>
      </c>
      <c r="AA6307" s="334">
        <v>0</v>
      </c>
      <c r="AB6307" s="334">
        <v>0</v>
      </c>
      <c r="AD6307" s="334">
        <v>0</v>
      </c>
      <c r="AE6307" s="334">
        <f t="shared" si="987"/>
        <v>0</v>
      </c>
      <c r="AF6307" s="334">
        <f t="shared" si="988"/>
        <v>0</v>
      </c>
      <c r="AG6307" s="340">
        <f t="shared" si="989"/>
        <v>0</v>
      </c>
      <c r="AI6307" s="340">
        <f t="shared" si="991"/>
        <v>0</v>
      </c>
      <c r="AJ6307" s="340">
        <f t="shared" si="991"/>
        <v>0</v>
      </c>
      <c r="AK6307" s="340">
        <f t="shared" si="991"/>
        <v>0</v>
      </c>
      <c r="AL6307" s="340">
        <f t="shared" si="991"/>
        <v>0</v>
      </c>
      <c r="AM6307" s="340">
        <f t="shared" si="991"/>
        <v>0</v>
      </c>
    </row>
    <row r="6308" spans="1:39" x14ac:dyDescent="0.35">
      <c r="A6308" s="337">
        <v>28221</v>
      </c>
      <c r="B6308" s="338">
        <f t="shared" si="984"/>
        <v>1977</v>
      </c>
      <c r="C6308" s="338">
        <f t="shared" si="985"/>
        <v>4</v>
      </c>
      <c r="D6308" s="338">
        <f t="shared" si="986"/>
        <v>6</v>
      </c>
      <c r="E6308" s="334">
        <v>0</v>
      </c>
      <c r="F6308" s="334">
        <v>0</v>
      </c>
      <c r="G6308" s="334">
        <v>0</v>
      </c>
      <c r="H6308" s="334">
        <v>0</v>
      </c>
      <c r="I6308" s="334">
        <v>0</v>
      </c>
      <c r="J6308" s="334">
        <v>0</v>
      </c>
      <c r="K6308" s="334">
        <v>0</v>
      </c>
      <c r="L6308" s="334">
        <v>0</v>
      </c>
      <c r="M6308" s="334">
        <v>0</v>
      </c>
      <c r="N6308" s="334">
        <v>0</v>
      </c>
      <c r="O6308" s="334">
        <v>0</v>
      </c>
      <c r="P6308" s="334">
        <v>0</v>
      </c>
      <c r="Q6308" s="334">
        <v>0</v>
      </c>
      <c r="R6308" s="334">
        <v>0</v>
      </c>
      <c r="S6308" s="334">
        <v>0</v>
      </c>
      <c r="T6308" s="334">
        <v>0</v>
      </c>
      <c r="U6308" s="334">
        <v>0</v>
      </c>
      <c r="V6308" s="334">
        <v>0</v>
      </c>
      <c r="W6308" s="334">
        <v>0</v>
      </c>
      <c r="X6308" s="334">
        <v>0</v>
      </c>
      <c r="Y6308" s="334">
        <v>0</v>
      </c>
      <c r="Z6308" s="334">
        <v>0</v>
      </c>
      <c r="AA6308" s="334">
        <v>0</v>
      </c>
      <c r="AB6308" s="334">
        <v>0</v>
      </c>
      <c r="AD6308" s="334">
        <v>0</v>
      </c>
      <c r="AE6308" s="334">
        <f t="shared" si="987"/>
        <v>0</v>
      </c>
      <c r="AF6308" s="334">
        <f t="shared" si="988"/>
        <v>0</v>
      </c>
      <c r="AG6308" s="340">
        <f t="shared" si="989"/>
        <v>0</v>
      </c>
      <c r="AI6308" s="340">
        <f t="shared" ref="AI6308:AM6323" si="992">IF($C6308=AI$1,$AF6308,0)</f>
        <v>0</v>
      </c>
      <c r="AJ6308" s="340">
        <f t="shared" si="992"/>
        <v>0</v>
      </c>
      <c r="AK6308" s="340">
        <f t="shared" si="992"/>
        <v>0</v>
      </c>
      <c r="AL6308" s="340">
        <f t="shared" si="992"/>
        <v>0</v>
      </c>
      <c r="AM6308" s="340">
        <f t="shared" si="992"/>
        <v>0</v>
      </c>
    </row>
    <row r="6309" spans="1:39" x14ac:dyDescent="0.35">
      <c r="A6309" s="337">
        <v>28222</v>
      </c>
      <c r="B6309" s="338">
        <f t="shared" si="984"/>
        <v>1977</v>
      </c>
      <c r="C6309" s="338">
        <f t="shared" si="985"/>
        <v>4</v>
      </c>
      <c r="D6309" s="338">
        <f t="shared" si="986"/>
        <v>7</v>
      </c>
      <c r="E6309" s="334">
        <v>0</v>
      </c>
      <c r="F6309" s="334">
        <v>0</v>
      </c>
      <c r="G6309" s="334">
        <v>0</v>
      </c>
      <c r="H6309" s="334">
        <v>0</v>
      </c>
      <c r="I6309" s="334">
        <v>0</v>
      </c>
      <c r="J6309" s="334">
        <v>0</v>
      </c>
      <c r="K6309" s="334">
        <v>0</v>
      </c>
      <c r="L6309" s="334">
        <v>0</v>
      </c>
      <c r="M6309" s="334">
        <v>0</v>
      </c>
      <c r="N6309" s="334">
        <v>0</v>
      </c>
      <c r="O6309" s="334">
        <v>0</v>
      </c>
      <c r="P6309" s="334">
        <v>0</v>
      </c>
      <c r="Q6309" s="334">
        <v>0</v>
      </c>
      <c r="R6309" s="334">
        <v>0</v>
      </c>
      <c r="S6309" s="334">
        <v>0</v>
      </c>
      <c r="T6309" s="334">
        <v>0</v>
      </c>
      <c r="U6309" s="334">
        <v>0</v>
      </c>
      <c r="V6309" s="334">
        <v>0</v>
      </c>
      <c r="W6309" s="334">
        <v>0</v>
      </c>
      <c r="X6309" s="334">
        <v>0</v>
      </c>
      <c r="Y6309" s="334">
        <v>0</v>
      </c>
      <c r="Z6309" s="334">
        <v>0</v>
      </c>
      <c r="AA6309" s="334">
        <v>0</v>
      </c>
      <c r="AB6309" s="334">
        <v>0</v>
      </c>
      <c r="AD6309" s="334">
        <v>0</v>
      </c>
      <c r="AE6309" s="334">
        <f t="shared" si="987"/>
        <v>0</v>
      </c>
      <c r="AF6309" s="334">
        <f t="shared" si="988"/>
        <v>0</v>
      </c>
      <c r="AG6309" s="340">
        <f t="shared" si="989"/>
        <v>0</v>
      </c>
      <c r="AI6309" s="340">
        <f t="shared" si="992"/>
        <v>0</v>
      </c>
      <c r="AJ6309" s="340">
        <f t="shared" si="992"/>
        <v>0</v>
      </c>
      <c r="AK6309" s="340">
        <f t="shared" si="992"/>
        <v>0</v>
      </c>
      <c r="AL6309" s="340">
        <f t="shared" si="992"/>
        <v>0</v>
      </c>
      <c r="AM6309" s="340">
        <f t="shared" si="992"/>
        <v>0</v>
      </c>
    </row>
    <row r="6310" spans="1:39" x14ac:dyDescent="0.35">
      <c r="A6310" s="337">
        <v>28223</v>
      </c>
      <c r="B6310" s="338">
        <f t="shared" si="984"/>
        <v>1977</v>
      </c>
      <c r="C6310" s="338">
        <f t="shared" si="985"/>
        <v>4</v>
      </c>
      <c r="D6310" s="338">
        <f t="shared" si="986"/>
        <v>8</v>
      </c>
      <c r="E6310" s="334">
        <v>0</v>
      </c>
      <c r="F6310" s="334">
        <v>0</v>
      </c>
      <c r="G6310" s="334">
        <v>0</v>
      </c>
      <c r="H6310" s="334">
        <v>0</v>
      </c>
      <c r="I6310" s="334">
        <v>0</v>
      </c>
      <c r="J6310" s="334">
        <v>0</v>
      </c>
      <c r="K6310" s="334">
        <v>0</v>
      </c>
      <c r="L6310" s="334">
        <v>0</v>
      </c>
      <c r="M6310" s="334">
        <v>0</v>
      </c>
      <c r="N6310" s="334">
        <v>0</v>
      </c>
      <c r="O6310" s="334">
        <v>0</v>
      </c>
      <c r="P6310" s="334">
        <v>0</v>
      </c>
      <c r="Q6310" s="334">
        <v>0</v>
      </c>
      <c r="R6310" s="334">
        <v>0</v>
      </c>
      <c r="S6310" s="334">
        <v>0</v>
      </c>
      <c r="T6310" s="334">
        <v>0</v>
      </c>
      <c r="U6310" s="334">
        <v>0</v>
      </c>
      <c r="V6310" s="334">
        <v>0</v>
      </c>
      <c r="W6310" s="334">
        <v>0</v>
      </c>
      <c r="X6310" s="334">
        <v>0</v>
      </c>
      <c r="Y6310" s="334">
        <v>0</v>
      </c>
      <c r="Z6310" s="334">
        <v>0</v>
      </c>
      <c r="AA6310" s="334">
        <v>0</v>
      </c>
      <c r="AB6310" s="334">
        <v>0</v>
      </c>
      <c r="AD6310" s="334">
        <v>0</v>
      </c>
      <c r="AE6310" s="334">
        <f t="shared" si="987"/>
        <v>0</v>
      </c>
      <c r="AF6310" s="334">
        <f t="shared" si="988"/>
        <v>0</v>
      </c>
      <c r="AG6310" s="340">
        <f t="shared" si="989"/>
        <v>0</v>
      </c>
      <c r="AI6310" s="340">
        <f t="shared" si="992"/>
        <v>0</v>
      </c>
      <c r="AJ6310" s="340">
        <f t="shared" si="992"/>
        <v>0</v>
      </c>
      <c r="AK6310" s="340">
        <f t="shared" si="992"/>
        <v>0</v>
      </c>
      <c r="AL6310" s="340">
        <f t="shared" si="992"/>
        <v>0</v>
      </c>
      <c r="AM6310" s="340">
        <f t="shared" si="992"/>
        <v>0</v>
      </c>
    </row>
    <row r="6311" spans="1:39" x14ac:dyDescent="0.35">
      <c r="A6311" s="337">
        <v>28224</v>
      </c>
      <c r="B6311" s="338">
        <f t="shared" si="984"/>
        <v>1977</v>
      </c>
      <c r="C6311" s="338">
        <f t="shared" si="985"/>
        <v>4</v>
      </c>
      <c r="D6311" s="338">
        <f t="shared" si="986"/>
        <v>9</v>
      </c>
      <c r="E6311" s="334">
        <v>0</v>
      </c>
      <c r="F6311" s="334">
        <v>0</v>
      </c>
      <c r="G6311" s="334">
        <v>0</v>
      </c>
      <c r="H6311" s="334">
        <v>0</v>
      </c>
      <c r="I6311" s="334">
        <v>0</v>
      </c>
      <c r="J6311" s="334">
        <v>0</v>
      </c>
      <c r="K6311" s="334">
        <v>0</v>
      </c>
      <c r="L6311" s="334">
        <v>0</v>
      </c>
      <c r="M6311" s="334">
        <v>0</v>
      </c>
      <c r="N6311" s="334">
        <v>0</v>
      </c>
      <c r="O6311" s="334">
        <v>0</v>
      </c>
      <c r="P6311" s="334">
        <v>0</v>
      </c>
      <c r="Q6311" s="334">
        <v>0</v>
      </c>
      <c r="R6311" s="334">
        <v>0</v>
      </c>
      <c r="S6311" s="334">
        <v>0</v>
      </c>
      <c r="T6311" s="334">
        <v>0</v>
      </c>
      <c r="U6311" s="334">
        <v>0</v>
      </c>
      <c r="V6311" s="334">
        <v>0</v>
      </c>
      <c r="W6311" s="334">
        <v>0</v>
      </c>
      <c r="X6311" s="334">
        <v>0</v>
      </c>
      <c r="Y6311" s="334">
        <v>0</v>
      </c>
      <c r="Z6311" s="334">
        <v>0</v>
      </c>
      <c r="AA6311" s="334">
        <v>0</v>
      </c>
      <c r="AB6311" s="334">
        <v>0</v>
      </c>
      <c r="AD6311" s="334">
        <v>0</v>
      </c>
      <c r="AE6311" s="334">
        <f t="shared" si="987"/>
        <v>0</v>
      </c>
      <c r="AF6311" s="334">
        <f t="shared" si="988"/>
        <v>0</v>
      </c>
      <c r="AG6311" s="340">
        <f t="shared" si="989"/>
        <v>0</v>
      </c>
      <c r="AI6311" s="340">
        <f t="shared" si="992"/>
        <v>0</v>
      </c>
      <c r="AJ6311" s="340">
        <f t="shared" si="992"/>
        <v>0</v>
      </c>
      <c r="AK6311" s="340">
        <f t="shared" si="992"/>
        <v>0</v>
      </c>
      <c r="AL6311" s="340">
        <f t="shared" si="992"/>
        <v>0</v>
      </c>
      <c r="AM6311" s="340">
        <f t="shared" si="992"/>
        <v>0</v>
      </c>
    </row>
    <row r="6312" spans="1:39" x14ac:dyDescent="0.35">
      <c r="A6312" s="337">
        <v>28225</v>
      </c>
      <c r="B6312" s="338">
        <f t="shared" si="984"/>
        <v>1977</v>
      </c>
      <c r="C6312" s="338">
        <f t="shared" si="985"/>
        <v>4</v>
      </c>
      <c r="D6312" s="338">
        <f t="shared" si="986"/>
        <v>10</v>
      </c>
      <c r="E6312" s="334">
        <v>0</v>
      </c>
      <c r="F6312" s="334">
        <v>0</v>
      </c>
      <c r="G6312" s="334">
        <v>0</v>
      </c>
      <c r="H6312" s="334">
        <v>0</v>
      </c>
      <c r="I6312" s="334">
        <v>0</v>
      </c>
      <c r="J6312" s="334">
        <v>0</v>
      </c>
      <c r="K6312" s="334">
        <v>0</v>
      </c>
      <c r="L6312" s="334">
        <v>0</v>
      </c>
      <c r="M6312" s="334">
        <v>0</v>
      </c>
      <c r="N6312" s="334">
        <v>0</v>
      </c>
      <c r="O6312" s="334">
        <v>0</v>
      </c>
      <c r="P6312" s="334">
        <v>0</v>
      </c>
      <c r="Q6312" s="334">
        <v>0</v>
      </c>
      <c r="R6312" s="334">
        <v>0</v>
      </c>
      <c r="S6312" s="334">
        <v>0</v>
      </c>
      <c r="T6312" s="334">
        <v>0</v>
      </c>
      <c r="U6312" s="334">
        <v>0</v>
      </c>
      <c r="V6312" s="334">
        <v>0</v>
      </c>
      <c r="W6312" s="334">
        <v>0</v>
      </c>
      <c r="X6312" s="334">
        <v>0</v>
      </c>
      <c r="Y6312" s="334">
        <v>0</v>
      </c>
      <c r="Z6312" s="334">
        <v>0</v>
      </c>
      <c r="AA6312" s="334">
        <v>0</v>
      </c>
      <c r="AB6312" s="334">
        <v>0</v>
      </c>
      <c r="AD6312" s="334">
        <v>0</v>
      </c>
      <c r="AE6312" s="334">
        <f t="shared" si="987"/>
        <v>0</v>
      </c>
      <c r="AF6312" s="334">
        <f t="shared" si="988"/>
        <v>0</v>
      </c>
      <c r="AG6312" s="340">
        <f t="shared" si="989"/>
        <v>0</v>
      </c>
      <c r="AI6312" s="340">
        <f t="shared" si="992"/>
        <v>0</v>
      </c>
      <c r="AJ6312" s="340">
        <f t="shared" si="992"/>
        <v>0</v>
      </c>
      <c r="AK6312" s="340">
        <f t="shared" si="992"/>
        <v>0</v>
      </c>
      <c r="AL6312" s="340">
        <f t="shared" si="992"/>
        <v>0</v>
      </c>
      <c r="AM6312" s="340">
        <f t="shared" si="992"/>
        <v>0</v>
      </c>
    </row>
    <row r="6313" spans="1:39" x14ac:dyDescent="0.35">
      <c r="A6313" s="337">
        <v>28226</v>
      </c>
      <c r="B6313" s="338">
        <f t="shared" si="984"/>
        <v>1977</v>
      </c>
      <c r="C6313" s="338">
        <f t="shared" si="985"/>
        <v>4</v>
      </c>
      <c r="D6313" s="338">
        <f t="shared" si="986"/>
        <v>11</v>
      </c>
      <c r="E6313" s="334">
        <v>0</v>
      </c>
      <c r="F6313" s="334">
        <v>0</v>
      </c>
      <c r="G6313" s="334">
        <v>0</v>
      </c>
      <c r="H6313" s="334">
        <v>0</v>
      </c>
      <c r="I6313" s="334">
        <v>0</v>
      </c>
      <c r="J6313" s="334">
        <v>0</v>
      </c>
      <c r="K6313" s="334">
        <v>0</v>
      </c>
      <c r="L6313" s="334">
        <v>0</v>
      </c>
      <c r="M6313" s="334">
        <v>0</v>
      </c>
      <c r="N6313" s="334">
        <v>0</v>
      </c>
      <c r="O6313" s="334">
        <v>0</v>
      </c>
      <c r="P6313" s="334">
        <v>0</v>
      </c>
      <c r="Q6313" s="334">
        <v>0</v>
      </c>
      <c r="R6313" s="334">
        <v>0</v>
      </c>
      <c r="S6313" s="334">
        <v>0</v>
      </c>
      <c r="T6313" s="334">
        <v>0</v>
      </c>
      <c r="U6313" s="334">
        <v>0</v>
      </c>
      <c r="V6313" s="334">
        <v>0</v>
      </c>
      <c r="W6313" s="334">
        <v>0</v>
      </c>
      <c r="X6313" s="334">
        <v>0</v>
      </c>
      <c r="Y6313" s="334">
        <v>0</v>
      </c>
      <c r="Z6313" s="334">
        <v>0</v>
      </c>
      <c r="AA6313" s="334">
        <v>0</v>
      </c>
      <c r="AB6313" s="334">
        <v>0</v>
      </c>
      <c r="AD6313" s="334">
        <v>0</v>
      </c>
      <c r="AE6313" s="334">
        <f t="shared" si="987"/>
        <v>0</v>
      </c>
      <c r="AF6313" s="334">
        <f t="shared" si="988"/>
        <v>0</v>
      </c>
      <c r="AG6313" s="340">
        <f t="shared" si="989"/>
        <v>0</v>
      </c>
      <c r="AI6313" s="340">
        <f t="shared" si="992"/>
        <v>0</v>
      </c>
      <c r="AJ6313" s="340">
        <f t="shared" si="992"/>
        <v>0</v>
      </c>
      <c r="AK6313" s="340">
        <f t="shared" si="992"/>
        <v>0</v>
      </c>
      <c r="AL6313" s="340">
        <f t="shared" si="992"/>
        <v>0</v>
      </c>
      <c r="AM6313" s="340">
        <f t="shared" si="992"/>
        <v>0</v>
      </c>
    </row>
    <row r="6314" spans="1:39" x14ac:dyDescent="0.35">
      <c r="A6314" s="337">
        <v>28227</v>
      </c>
      <c r="B6314" s="338">
        <f t="shared" si="984"/>
        <v>1977</v>
      </c>
      <c r="C6314" s="338">
        <f t="shared" si="985"/>
        <v>4</v>
      </c>
      <c r="D6314" s="338">
        <f t="shared" si="986"/>
        <v>12</v>
      </c>
      <c r="E6314" s="334">
        <v>0</v>
      </c>
      <c r="F6314" s="334">
        <v>0</v>
      </c>
      <c r="G6314" s="334">
        <v>0</v>
      </c>
      <c r="H6314" s="334">
        <v>0</v>
      </c>
      <c r="I6314" s="334">
        <v>0</v>
      </c>
      <c r="J6314" s="334">
        <v>0</v>
      </c>
      <c r="K6314" s="334">
        <v>0</v>
      </c>
      <c r="L6314" s="334">
        <v>0</v>
      </c>
      <c r="M6314" s="334">
        <v>0</v>
      </c>
      <c r="N6314" s="334">
        <v>0</v>
      </c>
      <c r="O6314" s="334">
        <v>0</v>
      </c>
      <c r="P6314" s="334">
        <v>0</v>
      </c>
      <c r="Q6314" s="334">
        <v>0</v>
      </c>
      <c r="R6314" s="334">
        <v>0</v>
      </c>
      <c r="S6314" s="334">
        <v>0</v>
      </c>
      <c r="T6314" s="334">
        <v>0</v>
      </c>
      <c r="U6314" s="334">
        <v>0</v>
      </c>
      <c r="V6314" s="334">
        <v>0</v>
      </c>
      <c r="W6314" s="334">
        <v>0</v>
      </c>
      <c r="X6314" s="334">
        <v>0</v>
      </c>
      <c r="Y6314" s="334">
        <v>0</v>
      </c>
      <c r="Z6314" s="334">
        <v>0</v>
      </c>
      <c r="AA6314" s="334">
        <v>0</v>
      </c>
      <c r="AB6314" s="334">
        <v>0</v>
      </c>
      <c r="AD6314" s="334">
        <v>0</v>
      </c>
      <c r="AE6314" s="334">
        <f t="shared" si="987"/>
        <v>0</v>
      </c>
      <c r="AF6314" s="334">
        <f t="shared" si="988"/>
        <v>0</v>
      </c>
      <c r="AG6314" s="340">
        <f t="shared" si="989"/>
        <v>0</v>
      </c>
      <c r="AI6314" s="340">
        <f t="shared" si="992"/>
        <v>0</v>
      </c>
      <c r="AJ6314" s="340">
        <f t="shared" si="992"/>
        <v>0</v>
      </c>
      <c r="AK6314" s="340">
        <f t="shared" si="992"/>
        <v>0</v>
      </c>
      <c r="AL6314" s="340">
        <f t="shared" si="992"/>
        <v>0</v>
      </c>
      <c r="AM6314" s="340">
        <f t="shared" si="992"/>
        <v>0</v>
      </c>
    </row>
    <row r="6315" spans="1:39" x14ac:dyDescent="0.35">
      <c r="A6315" s="337">
        <v>28228</v>
      </c>
      <c r="B6315" s="338">
        <f t="shared" si="984"/>
        <v>1977</v>
      </c>
      <c r="C6315" s="338">
        <f t="shared" si="985"/>
        <v>4</v>
      </c>
      <c r="D6315" s="338">
        <f t="shared" si="986"/>
        <v>13</v>
      </c>
      <c r="E6315" s="334">
        <v>0</v>
      </c>
      <c r="F6315" s="334">
        <v>0</v>
      </c>
      <c r="G6315" s="334">
        <v>0</v>
      </c>
      <c r="H6315" s="334">
        <v>0</v>
      </c>
      <c r="I6315" s="334">
        <v>0</v>
      </c>
      <c r="J6315" s="334">
        <v>0</v>
      </c>
      <c r="K6315" s="334">
        <v>0</v>
      </c>
      <c r="L6315" s="334">
        <v>0</v>
      </c>
      <c r="M6315" s="334">
        <v>0</v>
      </c>
      <c r="N6315" s="334">
        <v>0</v>
      </c>
      <c r="O6315" s="334">
        <v>0</v>
      </c>
      <c r="P6315" s="334">
        <v>0</v>
      </c>
      <c r="Q6315" s="334">
        <v>0</v>
      </c>
      <c r="R6315" s="334">
        <v>0</v>
      </c>
      <c r="S6315" s="334">
        <v>0</v>
      </c>
      <c r="T6315" s="334">
        <v>0</v>
      </c>
      <c r="U6315" s="334">
        <v>0</v>
      </c>
      <c r="V6315" s="334">
        <v>0</v>
      </c>
      <c r="W6315" s="334">
        <v>0</v>
      </c>
      <c r="X6315" s="334">
        <v>0</v>
      </c>
      <c r="Y6315" s="334">
        <v>0</v>
      </c>
      <c r="Z6315" s="334">
        <v>0</v>
      </c>
      <c r="AA6315" s="334">
        <v>0</v>
      </c>
      <c r="AB6315" s="334">
        <v>0</v>
      </c>
      <c r="AD6315" s="334">
        <v>0</v>
      </c>
      <c r="AE6315" s="334">
        <f t="shared" si="987"/>
        <v>0</v>
      </c>
      <c r="AF6315" s="334">
        <f t="shared" si="988"/>
        <v>0</v>
      </c>
      <c r="AG6315" s="340">
        <f t="shared" si="989"/>
        <v>0</v>
      </c>
      <c r="AI6315" s="340">
        <f t="shared" si="992"/>
        <v>0</v>
      </c>
      <c r="AJ6315" s="340">
        <f t="shared" si="992"/>
        <v>0</v>
      </c>
      <c r="AK6315" s="340">
        <f t="shared" si="992"/>
        <v>0</v>
      </c>
      <c r="AL6315" s="340">
        <f t="shared" si="992"/>
        <v>0</v>
      </c>
      <c r="AM6315" s="340">
        <f t="shared" si="992"/>
        <v>0</v>
      </c>
    </row>
    <row r="6316" spans="1:39" x14ac:dyDescent="0.35">
      <c r="A6316" s="337">
        <v>28229</v>
      </c>
      <c r="B6316" s="338">
        <f t="shared" si="984"/>
        <v>1977</v>
      </c>
      <c r="C6316" s="338">
        <f t="shared" si="985"/>
        <v>4</v>
      </c>
      <c r="D6316" s="338">
        <f t="shared" si="986"/>
        <v>14</v>
      </c>
      <c r="E6316" s="334">
        <v>0</v>
      </c>
      <c r="F6316" s="334">
        <v>0</v>
      </c>
      <c r="G6316" s="334">
        <v>0</v>
      </c>
      <c r="H6316" s="334">
        <v>0</v>
      </c>
      <c r="I6316" s="334">
        <v>0</v>
      </c>
      <c r="J6316" s="334">
        <v>0</v>
      </c>
      <c r="K6316" s="334">
        <v>0</v>
      </c>
      <c r="L6316" s="334">
        <v>0</v>
      </c>
      <c r="M6316" s="334">
        <v>0</v>
      </c>
      <c r="N6316" s="334">
        <v>0</v>
      </c>
      <c r="O6316" s="334">
        <v>0</v>
      </c>
      <c r="P6316" s="334">
        <v>0</v>
      </c>
      <c r="Q6316" s="334">
        <v>0</v>
      </c>
      <c r="R6316" s="334">
        <v>0</v>
      </c>
      <c r="S6316" s="334">
        <v>0</v>
      </c>
      <c r="T6316" s="334">
        <v>0</v>
      </c>
      <c r="U6316" s="334">
        <v>0</v>
      </c>
      <c r="V6316" s="334">
        <v>0</v>
      </c>
      <c r="W6316" s="334">
        <v>0</v>
      </c>
      <c r="X6316" s="334">
        <v>0</v>
      </c>
      <c r="Y6316" s="334">
        <v>0</v>
      </c>
      <c r="Z6316" s="334">
        <v>0</v>
      </c>
      <c r="AA6316" s="334">
        <v>0</v>
      </c>
      <c r="AB6316" s="334">
        <v>0</v>
      </c>
      <c r="AD6316" s="334">
        <v>0</v>
      </c>
      <c r="AE6316" s="334">
        <f t="shared" si="987"/>
        <v>0</v>
      </c>
      <c r="AF6316" s="334">
        <f t="shared" si="988"/>
        <v>0</v>
      </c>
      <c r="AG6316" s="340">
        <f t="shared" si="989"/>
        <v>0</v>
      </c>
      <c r="AI6316" s="340">
        <f t="shared" si="992"/>
        <v>0</v>
      </c>
      <c r="AJ6316" s="340">
        <f t="shared" si="992"/>
        <v>0</v>
      </c>
      <c r="AK6316" s="340">
        <f t="shared" si="992"/>
        <v>0</v>
      </c>
      <c r="AL6316" s="340">
        <f t="shared" si="992"/>
        <v>0</v>
      </c>
      <c r="AM6316" s="340">
        <f t="shared" si="992"/>
        <v>0</v>
      </c>
    </row>
    <row r="6317" spans="1:39" x14ac:dyDescent="0.35">
      <c r="A6317" s="337">
        <v>28230</v>
      </c>
      <c r="B6317" s="338">
        <f t="shared" si="984"/>
        <v>1977</v>
      </c>
      <c r="C6317" s="338">
        <f t="shared" si="985"/>
        <v>4</v>
      </c>
      <c r="D6317" s="338">
        <f t="shared" si="986"/>
        <v>15</v>
      </c>
      <c r="E6317" s="334">
        <v>0</v>
      </c>
      <c r="F6317" s="334">
        <v>0</v>
      </c>
      <c r="G6317" s="334">
        <v>0</v>
      </c>
      <c r="H6317" s="334">
        <v>0</v>
      </c>
      <c r="I6317" s="334">
        <v>0</v>
      </c>
      <c r="J6317" s="334">
        <v>0</v>
      </c>
      <c r="K6317" s="334">
        <v>0</v>
      </c>
      <c r="L6317" s="334">
        <v>0</v>
      </c>
      <c r="M6317" s="334">
        <v>0</v>
      </c>
      <c r="N6317" s="334">
        <v>0</v>
      </c>
      <c r="O6317" s="334">
        <v>0</v>
      </c>
      <c r="P6317" s="334">
        <v>0</v>
      </c>
      <c r="Q6317" s="334">
        <v>0</v>
      </c>
      <c r="R6317" s="334">
        <v>0</v>
      </c>
      <c r="S6317" s="334">
        <v>0</v>
      </c>
      <c r="T6317" s="334">
        <v>0</v>
      </c>
      <c r="U6317" s="334">
        <v>0</v>
      </c>
      <c r="V6317" s="334">
        <v>0</v>
      </c>
      <c r="W6317" s="334">
        <v>0</v>
      </c>
      <c r="X6317" s="334">
        <v>0</v>
      </c>
      <c r="Y6317" s="334">
        <v>0</v>
      </c>
      <c r="Z6317" s="334">
        <v>0</v>
      </c>
      <c r="AA6317" s="334">
        <v>0</v>
      </c>
      <c r="AB6317" s="334">
        <v>0</v>
      </c>
      <c r="AD6317" s="334">
        <v>0</v>
      </c>
      <c r="AE6317" s="334">
        <f t="shared" si="987"/>
        <v>0</v>
      </c>
      <c r="AF6317" s="334">
        <f t="shared" si="988"/>
        <v>0</v>
      </c>
      <c r="AG6317" s="340">
        <f t="shared" si="989"/>
        <v>0</v>
      </c>
      <c r="AI6317" s="340">
        <f t="shared" si="992"/>
        <v>0</v>
      </c>
      <c r="AJ6317" s="340">
        <f t="shared" si="992"/>
        <v>0</v>
      </c>
      <c r="AK6317" s="340">
        <f t="shared" si="992"/>
        <v>0</v>
      </c>
      <c r="AL6317" s="340">
        <f t="shared" si="992"/>
        <v>0</v>
      </c>
      <c r="AM6317" s="340">
        <f t="shared" si="992"/>
        <v>0</v>
      </c>
    </row>
    <row r="6318" spans="1:39" x14ac:dyDescent="0.35">
      <c r="A6318" s="337">
        <v>28231</v>
      </c>
      <c r="B6318" s="338">
        <f t="shared" si="984"/>
        <v>1977</v>
      </c>
      <c r="C6318" s="338">
        <f t="shared" si="985"/>
        <v>4</v>
      </c>
      <c r="D6318" s="338">
        <f t="shared" si="986"/>
        <v>16</v>
      </c>
      <c r="E6318" s="334">
        <v>0</v>
      </c>
      <c r="F6318" s="334">
        <v>0</v>
      </c>
      <c r="G6318" s="334">
        <v>0</v>
      </c>
      <c r="H6318" s="334">
        <v>0</v>
      </c>
      <c r="I6318" s="334">
        <v>0</v>
      </c>
      <c r="J6318" s="334">
        <v>0</v>
      </c>
      <c r="K6318" s="334">
        <v>0</v>
      </c>
      <c r="L6318" s="334">
        <v>0</v>
      </c>
      <c r="M6318" s="334">
        <v>0</v>
      </c>
      <c r="N6318" s="334">
        <v>0</v>
      </c>
      <c r="O6318" s="334">
        <v>0</v>
      </c>
      <c r="P6318" s="334">
        <v>0</v>
      </c>
      <c r="Q6318" s="334">
        <v>0</v>
      </c>
      <c r="R6318" s="334">
        <v>0</v>
      </c>
      <c r="S6318" s="334">
        <v>0</v>
      </c>
      <c r="T6318" s="334">
        <v>0</v>
      </c>
      <c r="U6318" s="334">
        <v>0</v>
      </c>
      <c r="V6318" s="334">
        <v>0</v>
      </c>
      <c r="W6318" s="334">
        <v>0.2</v>
      </c>
      <c r="X6318" s="334">
        <v>0.2</v>
      </c>
      <c r="Y6318" s="334">
        <v>0</v>
      </c>
      <c r="Z6318" s="334">
        <v>0</v>
      </c>
      <c r="AA6318" s="334">
        <v>0</v>
      </c>
      <c r="AB6318" s="334">
        <v>0.2</v>
      </c>
      <c r="AD6318" s="334">
        <v>0.6</v>
      </c>
      <c r="AE6318" s="334">
        <f t="shared" si="987"/>
        <v>0.6</v>
      </c>
      <c r="AF6318" s="334">
        <f t="shared" si="988"/>
        <v>0.60000000000000009</v>
      </c>
      <c r="AG6318" s="340">
        <f t="shared" si="989"/>
        <v>1.1102230246251565E-16</v>
      </c>
      <c r="AI6318" s="340">
        <f t="shared" si="992"/>
        <v>0</v>
      </c>
      <c r="AJ6318" s="340">
        <f t="shared" si="992"/>
        <v>0</v>
      </c>
      <c r="AK6318" s="340">
        <f t="shared" si="992"/>
        <v>0</v>
      </c>
      <c r="AL6318" s="340">
        <f t="shared" si="992"/>
        <v>0</v>
      </c>
      <c r="AM6318" s="340">
        <f t="shared" si="992"/>
        <v>0</v>
      </c>
    </row>
    <row r="6319" spans="1:39" x14ac:dyDescent="0.35">
      <c r="A6319" s="337">
        <v>28232</v>
      </c>
      <c r="B6319" s="338">
        <f t="shared" si="984"/>
        <v>1977</v>
      </c>
      <c r="C6319" s="338">
        <f t="shared" si="985"/>
        <v>4</v>
      </c>
      <c r="D6319" s="338">
        <f t="shared" si="986"/>
        <v>17</v>
      </c>
      <c r="E6319" s="334">
        <v>0.3</v>
      </c>
      <c r="F6319" s="334">
        <v>0.2</v>
      </c>
      <c r="G6319" s="334">
        <v>0.3</v>
      </c>
      <c r="H6319" s="334">
        <v>0.3</v>
      </c>
      <c r="I6319" s="334">
        <v>0.2</v>
      </c>
      <c r="J6319" s="334">
        <v>0</v>
      </c>
      <c r="K6319" s="334">
        <v>0</v>
      </c>
      <c r="L6319" s="334">
        <v>0</v>
      </c>
      <c r="M6319" s="334">
        <v>0</v>
      </c>
      <c r="N6319" s="334">
        <v>0</v>
      </c>
      <c r="O6319" s="334">
        <v>0</v>
      </c>
      <c r="P6319" s="334">
        <v>0</v>
      </c>
      <c r="Q6319" s="334">
        <v>0</v>
      </c>
      <c r="R6319" s="334">
        <v>0.3</v>
      </c>
      <c r="S6319" s="334">
        <v>0</v>
      </c>
      <c r="T6319" s="334">
        <v>0</v>
      </c>
      <c r="U6319" s="334">
        <v>0</v>
      </c>
      <c r="V6319" s="334">
        <v>0</v>
      </c>
      <c r="W6319" s="334">
        <v>0</v>
      </c>
      <c r="X6319" s="334">
        <v>0</v>
      </c>
      <c r="Y6319" s="334">
        <v>0</v>
      </c>
      <c r="Z6319" s="334">
        <v>0</v>
      </c>
      <c r="AA6319" s="334">
        <v>0</v>
      </c>
      <c r="AB6319" s="334">
        <v>0</v>
      </c>
      <c r="AD6319" s="334">
        <v>1.6</v>
      </c>
      <c r="AE6319" s="334">
        <f t="shared" si="987"/>
        <v>1.6</v>
      </c>
      <c r="AF6319" s="334">
        <f t="shared" si="988"/>
        <v>1.6</v>
      </c>
      <c r="AG6319" s="340">
        <f t="shared" si="989"/>
        <v>0</v>
      </c>
      <c r="AI6319" s="340">
        <f t="shared" si="992"/>
        <v>0</v>
      </c>
      <c r="AJ6319" s="340">
        <f t="shared" si="992"/>
        <v>0</v>
      </c>
      <c r="AK6319" s="340">
        <f t="shared" si="992"/>
        <v>0</v>
      </c>
      <c r="AL6319" s="340">
        <f t="shared" si="992"/>
        <v>0</v>
      </c>
      <c r="AM6319" s="340">
        <f t="shared" si="992"/>
        <v>0</v>
      </c>
    </row>
    <row r="6320" spans="1:39" x14ac:dyDescent="0.35">
      <c r="A6320" s="337">
        <v>28233</v>
      </c>
      <c r="B6320" s="338">
        <f t="shared" si="984"/>
        <v>1977</v>
      </c>
      <c r="C6320" s="338">
        <f t="shared" si="985"/>
        <v>4</v>
      </c>
      <c r="D6320" s="338">
        <f t="shared" si="986"/>
        <v>18</v>
      </c>
      <c r="E6320" s="334">
        <v>0</v>
      </c>
      <c r="F6320" s="334">
        <v>0</v>
      </c>
      <c r="G6320" s="334">
        <v>0</v>
      </c>
      <c r="H6320" s="334">
        <v>0</v>
      </c>
      <c r="I6320" s="334">
        <v>0</v>
      </c>
      <c r="J6320" s="334">
        <v>0</v>
      </c>
      <c r="K6320" s="334">
        <v>0</v>
      </c>
      <c r="L6320" s="334">
        <v>0</v>
      </c>
      <c r="M6320" s="334">
        <v>0</v>
      </c>
      <c r="N6320" s="334">
        <v>0</v>
      </c>
      <c r="O6320" s="334">
        <v>0</v>
      </c>
      <c r="P6320" s="334">
        <v>0</v>
      </c>
      <c r="Q6320" s="334">
        <v>0</v>
      </c>
      <c r="R6320" s="334">
        <v>0</v>
      </c>
      <c r="S6320" s="334">
        <v>0</v>
      </c>
      <c r="T6320" s="334">
        <v>0</v>
      </c>
      <c r="U6320" s="334">
        <v>0</v>
      </c>
      <c r="V6320" s="334">
        <v>0</v>
      </c>
      <c r="W6320" s="334">
        <v>0</v>
      </c>
      <c r="X6320" s="334">
        <v>0</v>
      </c>
      <c r="Y6320" s="334">
        <v>0</v>
      </c>
      <c r="Z6320" s="334">
        <v>0</v>
      </c>
      <c r="AA6320" s="334">
        <v>0</v>
      </c>
      <c r="AB6320" s="334">
        <v>0</v>
      </c>
      <c r="AD6320" s="334">
        <v>0</v>
      </c>
      <c r="AE6320" s="334">
        <f t="shared" si="987"/>
        <v>0</v>
      </c>
      <c r="AF6320" s="334">
        <f t="shared" si="988"/>
        <v>0</v>
      </c>
      <c r="AG6320" s="340">
        <f t="shared" si="989"/>
        <v>0</v>
      </c>
      <c r="AI6320" s="340">
        <f t="shared" si="992"/>
        <v>0</v>
      </c>
      <c r="AJ6320" s="340">
        <f t="shared" si="992"/>
        <v>0</v>
      </c>
      <c r="AK6320" s="340">
        <f t="shared" si="992"/>
        <v>0</v>
      </c>
      <c r="AL6320" s="340">
        <f t="shared" si="992"/>
        <v>0</v>
      </c>
      <c r="AM6320" s="340">
        <f t="shared" si="992"/>
        <v>0</v>
      </c>
    </row>
    <row r="6321" spans="1:39" x14ac:dyDescent="0.35">
      <c r="A6321" s="337">
        <v>28234</v>
      </c>
      <c r="B6321" s="338">
        <f t="shared" si="984"/>
        <v>1977</v>
      </c>
      <c r="C6321" s="338">
        <f t="shared" si="985"/>
        <v>4</v>
      </c>
      <c r="D6321" s="338">
        <f t="shared" si="986"/>
        <v>19</v>
      </c>
      <c r="E6321" s="334">
        <v>0</v>
      </c>
      <c r="F6321" s="334">
        <v>0</v>
      </c>
      <c r="G6321" s="334">
        <v>0</v>
      </c>
      <c r="H6321" s="334">
        <v>0</v>
      </c>
      <c r="I6321" s="334">
        <v>0</v>
      </c>
      <c r="J6321" s="334">
        <v>0</v>
      </c>
      <c r="K6321" s="334">
        <v>0</v>
      </c>
      <c r="L6321" s="334">
        <v>0</v>
      </c>
      <c r="M6321" s="334">
        <v>0</v>
      </c>
      <c r="N6321" s="334">
        <v>0</v>
      </c>
      <c r="O6321" s="334">
        <v>0</v>
      </c>
      <c r="P6321" s="334">
        <v>0</v>
      </c>
      <c r="Q6321" s="334">
        <v>0</v>
      </c>
      <c r="R6321" s="334">
        <v>0</v>
      </c>
      <c r="S6321" s="334">
        <v>0</v>
      </c>
      <c r="T6321" s="334">
        <v>0</v>
      </c>
      <c r="U6321" s="334">
        <v>0</v>
      </c>
      <c r="V6321" s="334">
        <v>0</v>
      </c>
      <c r="W6321" s="334">
        <v>0</v>
      </c>
      <c r="X6321" s="334">
        <v>0</v>
      </c>
      <c r="Y6321" s="334">
        <v>0</v>
      </c>
      <c r="Z6321" s="334">
        <v>0</v>
      </c>
      <c r="AA6321" s="334">
        <v>0</v>
      </c>
      <c r="AB6321" s="334">
        <v>0</v>
      </c>
      <c r="AD6321" s="334">
        <v>0</v>
      </c>
      <c r="AE6321" s="334">
        <f t="shared" si="987"/>
        <v>0</v>
      </c>
      <c r="AF6321" s="334">
        <f t="shared" si="988"/>
        <v>0</v>
      </c>
      <c r="AG6321" s="340">
        <f t="shared" si="989"/>
        <v>0</v>
      </c>
      <c r="AI6321" s="340">
        <f t="shared" si="992"/>
        <v>0</v>
      </c>
      <c r="AJ6321" s="340">
        <f t="shared" si="992"/>
        <v>0</v>
      </c>
      <c r="AK6321" s="340">
        <f t="shared" si="992"/>
        <v>0</v>
      </c>
      <c r="AL6321" s="340">
        <f t="shared" si="992"/>
        <v>0</v>
      </c>
      <c r="AM6321" s="340">
        <f t="shared" si="992"/>
        <v>0</v>
      </c>
    </row>
    <row r="6322" spans="1:39" x14ac:dyDescent="0.35">
      <c r="A6322" s="337">
        <v>28235</v>
      </c>
      <c r="B6322" s="338">
        <f t="shared" si="984"/>
        <v>1977</v>
      </c>
      <c r="C6322" s="338">
        <f t="shared" si="985"/>
        <v>4</v>
      </c>
      <c r="D6322" s="338">
        <f t="shared" si="986"/>
        <v>20</v>
      </c>
      <c r="E6322" s="334">
        <v>0</v>
      </c>
      <c r="F6322" s="334">
        <v>0</v>
      </c>
      <c r="G6322" s="334">
        <v>0</v>
      </c>
      <c r="H6322" s="334">
        <v>0</v>
      </c>
      <c r="I6322" s="334">
        <v>0</v>
      </c>
      <c r="J6322" s="334">
        <v>0</v>
      </c>
      <c r="K6322" s="334">
        <v>0</v>
      </c>
      <c r="L6322" s="334">
        <v>0</v>
      </c>
      <c r="M6322" s="334">
        <v>0</v>
      </c>
      <c r="N6322" s="334">
        <v>0</v>
      </c>
      <c r="O6322" s="334">
        <v>0</v>
      </c>
      <c r="P6322" s="334">
        <v>0</v>
      </c>
      <c r="Q6322" s="334">
        <v>0</v>
      </c>
      <c r="R6322" s="334">
        <v>0</v>
      </c>
      <c r="S6322" s="334">
        <v>0</v>
      </c>
      <c r="T6322" s="334">
        <v>0</v>
      </c>
      <c r="U6322" s="334">
        <v>0</v>
      </c>
      <c r="V6322" s="334">
        <v>0</v>
      </c>
      <c r="W6322" s="334">
        <v>0</v>
      </c>
      <c r="X6322" s="334">
        <v>0</v>
      </c>
      <c r="Y6322" s="334">
        <v>0</v>
      </c>
      <c r="Z6322" s="334">
        <v>0</v>
      </c>
      <c r="AA6322" s="334">
        <v>0</v>
      </c>
      <c r="AB6322" s="334">
        <v>0</v>
      </c>
      <c r="AD6322" s="334">
        <v>0</v>
      </c>
      <c r="AE6322" s="334">
        <f t="shared" si="987"/>
        <v>0</v>
      </c>
      <c r="AF6322" s="334">
        <f t="shared" si="988"/>
        <v>0</v>
      </c>
      <c r="AG6322" s="340">
        <f t="shared" si="989"/>
        <v>0</v>
      </c>
      <c r="AI6322" s="340">
        <f t="shared" si="992"/>
        <v>0</v>
      </c>
      <c r="AJ6322" s="340">
        <f t="shared" si="992"/>
        <v>0</v>
      </c>
      <c r="AK6322" s="340">
        <f t="shared" si="992"/>
        <v>0</v>
      </c>
      <c r="AL6322" s="340">
        <f t="shared" si="992"/>
        <v>0</v>
      </c>
      <c r="AM6322" s="340">
        <f t="shared" si="992"/>
        <v>0</v>
      </c>
    </row>
    <row r="6323" spans="1:39" x14ac:dyDescent="0.35">
      <c r="A6323" s="337">
        <v>28236</v>
      </c>
      <c r="B6323" s="338">
        <f t="shared" si="984"/>
        <v>1977</v>
      </c>
      <c r="C6323" s="338">
        <f t="shared" si="985"/>
        <v>4</v>
      </c>
      <c r="D6323" s="338">
        <f t="shared" si="986"/>
        <v>21</v>
      </c>
      <c r="E6323" s="334">
        <v>0</v>
      </c>
      <c r="F6323" s="334">
        <v>0</v>
      </c>
      <c r="G6323" s="334">
        <v>0</v>
      </c>
      <c r="H6323" s="334">
        <v>0</v>
      </c>
      <c r="I6323" s="334">
        <v>0</v>
      </c>
      <c r="J6323" s="334">
        <v>0</v>
      </c>
      <c r="K6323" s="334">
        <v>0</v>
      </c>
      <c r="L6323" s="334">
        <v>0</v>
      </c>
      <c r="M6323" s="334">
        <v>0</v>
      </c>
      <c r="N6323" s="334">
        <v>0</v>
      </c>
      <c r="O6323" s="334">
        <v>0</v>
      </c>
      <c r="P6323" s="334">
        <v>0</v>
      </c>
      <c r="Q6323" s="334">
        <v>0</v>
      </c>
      <c r="R6323" s="334">
        <v>0</v>
      </c>
      <c r="S6323" s="334">
        <v>0</v>
      </c>
      <c r="T6323" s="334">
        <v>0</v>
      </c>
      <c r="U6323" s="334">
        <v>0</v>
      </c>
      <c r="V6323" s="334">
        <v>0</v>
      </c>
      <c r="W6323" s="334">
        <v>0</v>
      </c>
      <c r="X6323" s="334">
        <v>0</v>
      </c>
      <c r="Y6323" s="334">
        <v>0</v>
      </c>
      <c r="Z6323" s="334">
        <v>0</v>
      </c>
      <c r="AA6323" s="334">
        <v>0</v>
      </c>
      <c r="AB6323" s="334">
        <v>0</v>
      </c>
      <c r="AD6323" s="334">
        <v>0</v>
      </c>
      <c r="AE6323" s="334">
        <f t="shared" si="987"/>
        <v>0</v>
      </c>
      <c r="AF6323" s="334">
        <f t="shared" si="988"/>
        <v>0</v>
      </c>
      <c r="AG6323" s="340">
        <f t="shared" si="989"/>
        <v>0</v>
      </c>
      <c r="AI6323" s="340">
        <f t="shared" si="992"/>
        <v>0</v>
      </c>
      <c r="AJ6323" s="340">
        <f t="shared" si="992"/>
        <v>0</v>
      </c>
      <c r="AK6323" s="340">
        <f t="shared" si="992"/>
        <v>0</v>
      </c>
      <c r="AL6323" s="340">
        <f t="shared" si="992"/>
        <v>0</v>
      </c>
      <c r="AM6323" s="340">
        <f t="shared" si="992"/>
        <v>0</v>
      </c>
    </row>
    <row r="6324" spans="1:39" x14ac:dyDescent="0.35">
      <c r="A6324" s="337">
        <v>28237</v>
      </c>
      <c r="B6324" s="338">
        <f t="shared" si="984"/>
        <v>1977</v>
      </c>
      <c r="C6324" s="338">
        <f t="shared" si="985"/>
        <v>4</v>
      </c>
      <c r="D6324" s="338">
        <f t="shared" si="986"/>
        <v>22</v>
      </c>
      <c r="E6324" s="334">
        <v>0</v>
      </c>
      <c r="F6324" s="334">
        <v>0</v>
      </c>
      <c r="G6324" s="334">
        <v>0</v>
      </c>
      <c r="H6324" s="334">
        <v>0</v>
      </c>
      <c r="I6324" s="334">
        <v>0</v>
      </c>
      <c r="J6324" s="334">
        <v>0</v>
      </c>
      <c r="K6324" s="334">
        <v>0</v>
      </c>
      <c r="L6324" s="334">
        <v>0</v>
      </c>
      <c r="M6324" s="334">
        <v>0</v>
      </c>
      <c r="N6324" s="334">
        <v>0</v>
      </c>
      <c r="O6324" s="334">
        <v>0</v>
      </c>
      <c r="P6324" s="334">
        <v>0</v>
      </c>
      <c r="Q6324" s="334">
        <v>0</v>
      </c>
      <c r="R6324" s="334">
        <v>0</v>
      </c>
      <c r="S6324" s="334">
        <v>0</v>
      </c>
      <c r="T6324" s="334">
        <v>0</v>
      </c>
      <c r="U6324" s="334">
        <v>0</v>
      </c>
      <c r="V6324" s="334">
        <v>0</v>
      </c>
      <c r="W6324" s="334">
        <v>0</v>
      </c>
      <c r="X6324" s="334">
        <v>0</v>
      </c>
      <c r="Y6324" s="334">
        <v>0</v>
      </c>
      <c r="Z6324" s="334">
        <v>0</v>
      </c>
      <c r="AA6324" s="334">
        <v>0</v>
      </c>
      <c r="AB6324" s="334">
        <v>0</v>
      </c>
      <c r="AD6324" s="334">
        <v>0</v>
      </c>
      <c r="AE6324" s="334">
        <f t="shared" si="987"/>
        <v>0</v>
      </c>
      <c r="AF6324" s="334">
        <f t="shared" si="988"/>
        <v>0</v>
      </c>
      <c r="AG6324" s="340">
        <f t="shared" si="989"/>
        <v>0</v>
      </c>
      <c r="AI6324" s="340">
        <f t="shared" ref="AI6324:AM6339" si="993">IF($C6324=AI$1,$AF6324,0)</f>
        <v>0</v>
      </c>
      <c r="AJ6324" s="340">
        <f t="shared" si="993"/>
        <v>0</v>
      </c>
      <c r="AK6324" s="340">
        <f t="shared" si="993"/>
        <v>0</v>
      </c>
      <c r="AL6324" s="340">
        <f t="shared" si="993"/>
        <v>0</v>
      </c>
      <c r="AM6324" s="340">
        <f t="shared" si="993"/>
        <v>0</v>
      </c>
    </row>
    <row r="6325" spans="1:39" x14ac:dyDescent="0.35">
      <c r="A6325" s="337">
        <v>28238</v>
      </c>
      <c r="B6325" s="338">
        <f t="shared" si="984"/>
        <v>1977</v>
      </c>
      <c r="C6325" s="338">
        <f t="shared" si="985"/>
        <v>4</v>
      </c>
      <c r="D6325" s="338">
        <f t="shared" si="986"/>
        <v>23</v>
      </c>
      <c r="E6325" s="334">
        <v>0</v>
      </c>
      <c r="F6325" s="334">
        <v>0</v>
      </c>
      <c r="G6325" s="334">
        <v>0</v>
      </c>
      <c r="H6325" s="334">
        <v>0</v>
      </c>
      <c r="I6325" s="334">
        <v>0</v>
      </c>
      <c r="J6325" s="334">
        <v>0</v>
      </c>
      <c r="K6325" s="334">
        <v>0</v>
      </c>
      <c r="L6325" s="334">
        <v>0</v>
      </c>
      <c r="M6325" s="334">
        <v>0</v>
      </c>
      <c r="N6325" s="334">
        <v>0</v>
      </c>
      <c r="O6325" s="334">
        <v>0</v>
      </c>
      <c r="P6325" s="334">
        <v>0</v>
      </c>
      <c r="Q6325" s="334">
        <v>0</v>
      </c>
      <c r="R6325" s="334">
        <v>0</v>
      </c>
      <c r="S6325" s="334">
        <v>0</v>
      </c>
      <c r="T6325" s="334">
        <v>0</v>
      </c>
      <c r="U6325" s="334">
        <v>0</v>
      </c>
      <c r="V6325" s="334">
        <v>0</v>
      </c>
      <c r="W6325" s="334">
        <v>0</v>
      </c>
      <c r="X6325" s="334">
        <v>0</v>
      </c>
      <c r="Y6325" s="334">
        <v>0</v>
      </c>
      <c r="Z6325" s="334">
        <v>0</v>
      </c>
      <c r="AA6325" s="334">
        <v>0</v>
      </c>
      <c r="AB6325" s="334">
        <v>0</v>
      </c>
      <c r="AD6325" s="334">
        <v>0</v>
      </c>
      <c r="AE6325" s="334">
        <f t="shared" si="987"/>
        <v>0</v>
      </c>
      <c r="AF6325" s="334">
        <f t="shared" si="988"/>
        <v>0</v>
      </c>
      <c r="AG6325" s="340">
        <f t="shared" si="989"/>
        <v>0</v>
      </c>
      <c r="AI6325" s="340">
        <f t="shared" si="993"/>
        <v>0</v>
      </c>
      <c r="AJ6325" s="340">
        <f t="shared" si="993"/>
        <v>0</v>
      </c>
      <c r="AK6325" s="340">
        <f t="shared" si="993"/>
        <v>0</v>
      </c>
      <c r="AL6325" s="340">
        <f t="shared" si="993"/>
        <v>0</v>
      </c>
      <c r="AM6325" s="340">
        <f t="shared" si="993"/>
        <v>0</v>
      </c>
    </row>
    <row r="6326" spans="1:39" x14ac:dyDescent="0.35">
      <c r="A6326" s="337">
        <v>28239</v>
      </c>
      <c r="B6326" s="338">
        <f t="shared" si="984"/>
        <v>1977</v>
      </c>
      <c r="C6326" s="338">
        <f t="shared" si="985"/>
        <v>4</v>
      </c>
      <c r="D6326" s="338">
        <f t="shared" si="986"/>
        <v>24</v>
      </c>
      <c r="E6326" s="334">
        <v>0</v>
      </c>
      <c r="F6326" s="334">
        <v>0</v>
      </c>
      <c r="G6326" s="334">
        <v>0</v>
      </c>
      <c r="H6326" s="334">
        <v>0</v>
      </c>
      <c r="I6326" s="334">
        <v>0</v>
      </c>
      <c r="J6326" s="334">
        <v>0</v>
      </c>
      <c r="K6326" s="334">
        <v>0</v>
      </c>
      <c r="L6326" s="334">
        <v>0</v>
      </c>
      <c r="M6326" s="334">
        <v>0</v>
      </c>
      <c r="N6326" s="334">
        <v>0</v>
      </c>
      <c r="O6326" s="334">
        <v>0</v>
      </c>
      <c r="P6326" s="334">
        <v>0</v>
      </c>
      <c r="Q6326" s="334">
        <v>0</v>
      </c>
      <c r="R6326" s="334">
        <v>0</v>
      </c>
      <c r="S6326" s="334">
        <v>0</v>
      </c>
      <c r="T6326" s="334">
        <v>0</v>
      </c>
      <c r="U6326" s="334">
        <v>0</v>
      </c>
      <c r="V6326" s="334">
        <v>0</v>
      </c>
      <c r="W6326" s="334">
        <v>0</v>
      </c>
      <c r="X6326" s="334">
        <v>0</v>
      </c>
      <c r="Y6326" s="334">
        <v>0</v>
      </c>
      <c r="Z6326" s="334">
        <v>0</v>
      </c>
      <c r="AA6326" s="334">
        <v>0</v>
      </c>
      <c r="AB6326" s="334">
        <v>0</v>
      </c>
      <c r="AD6326" s="334">
        <v>0</v>
      </c>
      <c r="AE6326" s="334">
        <f t="shared" si="987"/>
        <v>0</v>
      </c>
      <c r="AF6326" s="334">
        <f t="shared" si="988"/>
        <v>0</v>
      </c>
      <c r="AG6326" s="340">
        <f t="shared" si="989"/>
        <v>0</v>
      </c>
      <c r="AI6326" s="340">
        <f t="shared" si="993"/>
        <v>0</v>
      </c>
      <c r="AJ6326" s="340">
        <f t="shared" si="993"/>
        <v>0</v>
      </c>
      <c r="AK6326" s="340">
        <f t="shared" si="993"/>
        <v>0</v>
      </c>
      <c r="AL6326" s="340">
        <f t="shared" si="993"/>
        <v>0</v>
      </c>
      <c r="AM6326" s="340">
        <f t="shared" si="993"/>
        <v>0</v>
      </c>
    </row>
    <row r="6327" spans="1:39" x14ac:dyDescent="0.35">
      <c r="A6327" s="337">
        <v>28240</v>
      </c>
      <c r="B6327" s="338">
        <f t="shared" si="984"/>
        <v>1977</v>
      </c>
      <c r="C6327" s="338">
        <f t="shared" si="985"/>
        <v>4</v>
      </c>
      <c r="D6327" s="338">
        <f t="shared" si="986"/>
        <v>25</v>
      </c>
      <c r="E6327" s="334">
        <v>0</v>
      </c>
      <c r="F6327" s="334">
        <v>0</v>
      </c>
      <c r="G6327" s="334">
        <v>0</v>
      </c>
      <c r="H6327" s="334">
        <v>0</v>
      </c>
      <c r="I6327" s="334">
        <v>0</v>
      </c>
      <c r="J6327" s="334">
        <v>0</v>
      </c>
      <c r="K6327" s="334">
        <v>0</v>
      </c>
      <c r="L6327" s="334">
        <v>0</v>
      </c>
      <c r="M6327" s="334">
        <v>0</v>
      </c>
      <c r="N6327" s="334">
        <v>0</v>
      </c>
      <c r="O6327" s="334">
        <v>0</v>
      </c>
      <c r="P6327" s="334">
        <v>0</v>
      </c>
      <c r="Q6327" s="334">
        <v>0</v>
      </c>
      <c r="R6327" s="334">
        <v>0</v>
      </c>
      <c r="S6327" s="334">
        <v>0</v>
      </c>
      <c r="T6327" s="334">
        <v>0</v>
      </c>
      <c r="U6327" s="334">
        <v>0</v>
      </c>
      <c r="V6327" s="334">
        <v>0</v>
      </c>
      <c r="W6327" s="334">
        <v>0</v>
      </c>
      <c r="X6327" s="334">
        <v>0</v>
      </c>
      <c r="Y6327" s="334">
        <v>0</v>
      </c>
      <c r="Z6327" s="334">
        <v>0</v>
      </c>
      <c r="AA6327" s="334">
        <v>0</v>
      </c>
      <c r="AB6327" s="334">
        <v>0</v>
      </c>
      <c r="AD6327" s="334">
        <v>0</v>
      </c>
      <c r="AE6327" s="334">
        <f t="shared" si="987"/>
        <v>0</v>
      </c>
      <c r="AF6327" s="334">
        <f t="shared" si="988"/>
        <v>0</v>
      </c>
      <c r="AG6327" s="340">
        <f t="shared" si="989"/>
        <v>0</v>
      </c>
      <c r="AI6327" s="340">
        <f t="shared" si="993"/>
        <v>0</v>
      </c>
      <c r="AJ6327" s="340">
        <f t="shared" si="993"/>
        <v>0</v>
      </c>
      <c r="AK6327" s="340">
        <f t="shared" si="993"/>
        <v>0</v>
      </c>
      <c r="AL6327" s="340">
        <f t="shared" si="993"/>
        <v>0</v>
      </c>
      <c r="AM6327" s="340">
        <f t="shared" si="993"/>
        <v>0</v>
      </c>
    </row>
    <row r="6328" spans="1:39" x14ac:dyDescent="0.35">
      <c r="A6328" s="337">
        <v>28241</v>
      </c>
      <c r="B6328" s="338">
        <f t="shared" si="984"/>
        <v>1977</v>
      </c>
      <c r="C6328" s="338">
        <f t="shared" si="985"/>
        <v>4</v>
      </c>
      <c r="D6328" s="338">
        <f t="shared" si="986"/>
        <v>26</v>
      </c>
      <c r="E6328" s="334">
        <v>0</v>
      </c>
      <c r="F6328" s="334">
        <v>0</v>
      </c>
      <c r="G6328" s="334">
        <v>0</v>
      </c>
      <c r="H6328" s="334">
        <v>0</v>
      </c>
      <c r="I6328" s="334">
        <v>0</v>
      </c>
      <c r="J6328" s="334">
        <v>0</v>
      </c>
      <c r="K6328" s="334">
        <v>0</v>
      </c>
      <c r="L6328" s="334">
        <v>0</v>
      </c>
      <c r="M6328" s="334">
        <v>0</v>
      </c>
      <c r="N6328" s="334">
        <v>0</v>
      </c>
      <c r="O6328" s="334">
        <v>0</v>
      </c>
      <c r="P6328" s="334">
        <v>0</v>
      </c>
      <c r="Q6328" s="334">
        <v>0</v>
      </c>
      <c r="R6328" s="334">
        <v>0</v>
      </c>
      <c r="S6328" s="334">
        <v>0</v>
      </c>
      <c r="T6328" s="334">
        <v>0</v>
      </c>
      <c r="U6328" s="334">
        <v>0</v>
      </c>
      <c r="V6328" s="334">
        <v>0</v>
      </c>
      <c r="W6328" s="334">
        <v>0</v>
      </c>
      <c r="X6328" s="334">
        <v>0</v>
      </c>
      <c r="Y6328" s="334">
        <v>0</v>
      </c>
      <c r="Z6328" s="334">
        <v>0</v>
      </c>
      <c r="AA6328" s="334">
        <v>0</v>
      </c>
      <c r="AB6328" s="334">
        <v>0</v>
      </c>
      <c r="AD6328" s="334">
        <v>0</v>
      </c>
      <c r="AE6328" s="334">
        <f t="shared" si="987"/>
        <v>0</v>
      </c>
      <c r="AF6328" s="334">
        <f t="shared" si="988"/>
        <v>0</v>
      </c>
      <c r="AG6328" s="340">
        <f t="shared" si="989"/>
        <v>0</v>
      </c>
      <c r="AI6328" s="340">
        <f t="shared" si="993"/>
        <v>0</v>
      </c>
      <c r="AJ6328" s="340">
        <f t="shared" si="993"/>
        <v>0</v>
      </c>
      <c r="AK6328" s="340">
        <f t="shared" si="993"/>
        <v>0</v>
      </c>
      <c r="AL6328" s="340">
        <f t="shared" si="993"/>
        <v>0</v>
      </c>
      <c r="AM6328" s="340">
        <f t="shared" si="993"/>
        <v>0</v>
      </c>
    </row>
    <row r="6329" spans="1:39" x14ac:dyDescent="0.35">
      <c r="A6329" s="337">
        <v>28242</v>
      </c>
      <c r="B6329" s="338">
        <f t="shared" si="984"/>
        <v>1977</v>
      </c>
      <c r="C6329" s="338">
        <f t="shared" si="985"/>
        <v>4</v>
      </c>
      <c r="D6329" s="338">
        <f t="shared" si="986"/>
        <v>27</v>
      </c>
      <c r="E6329" s="334">
        <v>0</v>
      </c>
      <c r="F6329" s="334">
        <v>0</v>
      </c>
      <c r="G6329" s="334">
        <v>0</v>
      </c>
      <c r="H6329" s="334">
        <v>0</v>
      </c>
      <c r="I6329" s="334">
        <v>0</v>
      </c>
      <c r="J6329" s="334">
        <v>0</v>
      </c>
      <c r="K6329" s="334">
        <v>0</v>
      </c>
      <c r="L6329" s="334">
        <v>0</v>
      </c>
      <c r="M6329" s="334">
        <v>0</v>
      </c>
      <c r="N6329" s="334">
        <v>0</v>
      </c>
      <c r="O6329" s="334">
        <v>0</v>
      </c>
      <c r="P6329" s="334">
        <v>0</v>
      </c>
      <c r="Q6329" s="334">
        <v>0</v>
      </c>
      <c r="R6329" s="334">
        <v>0</v>
      </c>
      <c r="S6329" s="334">
        <v>0</v>
      </c>
      <c r="T6329" s="334">
        <v>0</v>
      </c>
      <c r="U6329" s="334">
        <v>0</v>
      </c>
      <c r="V6329" s="334">
        <v>0</v>
      </c>
      <c r="W6329" s="334">
        <v>0</v>
      </c>
      <c r="X6329" s="334">
        <v>0</v>
      </c>
      <c r="Y6329" s="334">
        <v>0</v>
      </c>
      <c r="Z6329" s="334">
        <v>0</v>
      </c>
      <c r="AA6329" s="334">
        <v>0</v>
      </c>
      <c r="AB6329" s="334">
        <v>0</v>
      </c>
      <c r="AD6329" s="334">
        <v>0</v>
      </c>
      <c r="AE6329" s="334">
        <f t="shared" si="987"/>
        <v>0</v>
      </c>
      <c r="AF6329" s="334">
        <f t="shared" si="988"/>
        <v>0</v>
      </c>
      <c r="AG6329" s="340">
        <f t="shared" si="989"/>
        <v>0</v>
      </c>
      <c r="AI6329" s="340">
        <f t="shared" si="993"/>
        <v>0</v>
      </c>
      <c r="AJ6329" s="340">
        <f t="shared" si="993"/>
        <v>0</v>
      </c>
      <c r="AK6329" s="340">
        <f t="shared" si="993"/>
        <v>0</v>
      </c>
      <c r="AL6329" s="340">
        <f t="shared" si="993"/>
        <v>0</v>
      </c>
      <c r="AM6329" s="340">
        <f t="shared" si="993"/>
        <v>0</v>
      </c>
    </row>
    <row r="6330" spans="1:39" x14ac:dyDescent="0.35">
      <c r="A6330" s="337">
        <v>28243</v>
      </c>
      <c r="B6330" s="338">
        <f t="shared" si="984"/>
        <v>1977</v>
      </c>
      <c r="C6330" s="338">
        <f t="shared" si="985"/>
        <v>4</v>
      </c>
      <c r="D6330" s="338">
        <f t="shared" si="986"/>
        <v>28</v>
      </c>
      <c r="E6330" s="334">
        <v>0</v>
      </c>
      <c r="F6330" s="334">
        <v>0</v>
      </c>
      <c r="G6330" s="334">
        <v>0</v>
      </c>
      <c r="H6330" s="334">
        <v>0</v>
      </c>
      <c r="I6330" s="334">
        <v>0</v>
      </c>
      <c r="J6330" s="334">
        <v>0</v>
      </c>
      <c r="K6330" s="334">
        <v>0</v>
      </c>
      <c r="L6330" s="334">
        <v>0</v>
      </c>
      <c r="M6330" s="334">
        <v>0</v>
      </c>
      <c r="N6330" s="334">
        <v>0</v>
      </c>
      <c r="O6330" s="334">
        <v>0</v>
      </c>
      <c r="P6330" s="334">
        <v>0</v>
      </c>
      <c r="Q6330" s="334">
        <v>0</v>
      </c>
      <c r="R6330" s="334">
        <v>0</v>
      </c>
      <c r="S6330" s="334">
        <v>0</v>
      </c>
      <c r="T6330" s="334">
        <v>0</v>
      </c>
      <c r="U6330" s="334">
        <v>0</v>
      </c>
      <c r="V6330" s="334">
        <v>0</v>
      </c>
      <c r="W6330" s="334">
        <v>0</v>
      </c>
      <c r="X6330" s="334">
        <v>0</v>
      </c>
      <c r="Y6330" s="334">
        <v>0</v>
      </c>
      <c r="Z6330" s="334">
        <v>0</v>
      </c>
      <c r="AA6330" s="334">
        <v>0</v>
      </c>
      <c r="AB6330" s="334">
        <v>0</v>
      </c>
      <c r="AD6330" s="334">
        <v>0</v>
      </c>
      <c r="AE6330" s="334">
        <f t="shared" si="987"/>
        <v>0</v>
      </c>
      <c r="AF6330" s="334">
        <f t="shared" si="988"/>
        <v>0</v>
      </c>
      <c r="AG6330" s="340">
        <f t="shared" si="989"/>
        <v>0</v>
      </c>
      <c r="AI6330" s="340">
        <f t="shared" si="993"/>
        <v>0</v>
      </c>
      <c r="AJ6330" s="340">
        <f t="shared" si="993"/>
        <v>0</v>
      </c>
      <c r="AK6330" s="340">
        <f t="shared" si="993"/>
        <v>0</v>
      </c>
      <c r="AL6330" s="340">
        <f t="shared" si="993"/>
        <v>0</v>
      </c>
      <c r="AM6330" s="340">
        <f t="shared" si="993"/>
        <v>0</v>
      </c>
    </row>
    <row r="6331" spans="1:39" x14ac:dyDescent="0.35">
      <c r="A6331" s="337">
        <v>28244</v>
      </c>
      <c r="B6331" s="338">
        <f t="shared" si="984"/>
        <v>1977</v>
      </c>
      <c r="C6331" s="338">
        <f t="shared" si="985"/>
        <v>4</v>
      </c>
      <c r="D6331" s="338">
        <f t="shared" si="986"/>
        <v>29</v>
      </c>
      <c r="E6331" s="334">
        <v>0</v>
      </c>
      <c r="F6331" s="334">
        <v>0</v>
      </c>
      <c r="G6331" s="334">
        <v>0</v>
      </c>
      <c r="H6331" s="334">
        <v>0</v>
      </c>
      <c r="I6331" s="334">
        <v>0</v>
      </c>
      <c r="J6331" s="334">
        <v>0</v>
      </c>
      <c r="K6331" s="334">
        <v>0</v>
      </c>
      <c r="L6331" s="334">
        <v>0</v>
      </c>
      <c r="M6331" s="334">
        <v>0</v>
      </c>
      <c r="N6331" s="334">
        <v>0</v>
      </c>
      <c r="O6331" s="334">
        <v>0</v>
      </c>
      <c r="P6331" s="334">
        <v>0</v>
      </c>
      <c r="Q6331" s="334">
        <v>0</v>
      </c>
      <c r="R6331" s="334">
        <v>0</v>
      </c>
      <c r="S6331" s="334">
        <v>0</v>
      </c>
      <c r="T6331" s="334">
        <v>0</v>
      </c>
      <c r="U6331" s="334">
        <v>0</v>
      </c>
      <c r="V6331" s="334">
        <v>0</v>
      </c>
      <c r="W6331" s="334">
        <v>0</v>
      </c>
      <c r="X6331" s="334">
        <v>0</v>
      </c>
      <c r="Y6331" s="334">
        <v>0</v>
      </c>
      <c r="Z6331" s="334">
        <v>0</v>
      </c>
      <c r="AA6331" s="334">
        <v>0</v>
      </c>
      <c r="AB6331" s="334">
        <v>0</v>
      </c>
      <c r="AD6331" s="334">
        <v>0</v>
      </c>
      <c r="AE6331" s="334">
        <f t="shared" si="987"/>
        <v>0</v>
      </c>
      <c r="AF6331" s="334">
        <f t="shared" si="988"/>
        <v>0</v>
      </c>
      <c r="AG6331" s="340">
        <f t="shared" si="989"/>
        <v>0</v>
      </c>
      <c r="AI6331" s="340">
        <f t="shared" si="993"/>
        <v>0</v>
      </c>
      <c r="AJ6331" s="340">
        <f t="shared" si="993"/>
        <v>0</v>
      </c>
      <c r="AK6331" s="340">
        <f t="shared" si="993"/>
        <v>0</v>
      </c>
      <c r="AL6331" s="340">
        <f t="shared" si="993"/>
        <v>0</v>
      </c>
      <c r="AM6331" s="340">
        <f t="shared" si="993"/>
        <v>0</v>
      </c>
    </row>
    <row r="6332" spans="1:39" x14ac:dyDescent="0.35">
      <c r="A6332" s="337">
        <v>28245</v>
      </c>
      <c r="B6332" s="338">
        <f t="shared" si="984"/>
        <v>1977</v>
      </c>
      <c r="C6332" s="338">
        <f t="shared" si="985"/>
        <v>4</v>
      </c>
      <c r="D6332" s="338">
        <f t="shared" si="986"/>
        <v>30</v>
      </c>
      <c r="E6332" s="334">
        <v>0</v>
      </c>
      <c r="F6332" s="334">
        <v>0</v>
      </c>
      <c r="G6332" s="334">
        <v>0</v>
      </c>
      <c r="H6332" s="334">
        <v>0</v>
      </c>
      <c r="I6332" s="334">
        <v>0</v>
      </c>
      <c r="J6332" s="334">
        <v>0</v>
      </c>
      <c r="K6332" s="334">
        <v>0</v>
      </c>
      <c r="L6332" s="334">
        <v>0</v>
      </c>
      <c r="M6332" s="334">
        <v>0</v>
      </c>
      <c r="N6332" s="334">
        <v>0</v>
      </c>
      <c r="O6332" s="334">
        <v>0</v>
      </c>
      <c r="P6332" s="334">
        <v>0</v>
      </c>
      <c r="Q6332" s="334">
        <v>0</v>
      </c>
      <c r="R6332" s="334">
        <v>0</v>
      </c>
      <c r="S6332" s="334">
        <v>0</v>
      </c>
      <c r="T6332" s="334">
        <v>0</v>
      </c>
      <c r="U6332" s="334">
        <v>0</v>
      </c>
      <c r="V6332" s="334">
        <v>0</v>
      </c>
      <c r="W6332" s="334">
        <v>0</v>
      </c>
      <c r="X6332" s="334">
        <v>0</v>
      </c>
      <c r="Y6332" s="334">
        <v>0</v>
      </c>
      <c r="Z6332" s="334">
        <v>0</v>
      </c>
      <c r="AA6332" s="334">
        <v>0</v>
      </c>
      <c r="AB6332" s="334">
        <v>0</v>
      </c>
      <c r="AD6332" s="334">
        <v>0</v>
      </c>
      <c r="AE6332" s="334">
        <f t="shared" si="987"/>
        <v>0</v>
      </c>
      <c r="AF6332" s="334">
        <f t="shared" si="988"/>
        <v>0</v>
      </c>
      <c r="AG6332" s="340">
        <f t="shared" si="989"/>
        <v>0</v>
      </c>
      <c r="AI6332" s="340">
        <f t="shared" si="993"/>
        <v>0</v>
      </c>
      <c r="AJ6332" s="340">
        <f t="shared" si="993"/>
        <v>0</v>
      </c>
      <c r="AK6332" s="340">
        <f t="shared" si="993"/>
        <v>0</v>
      </c>
      <c r="AL6332" s="340">
        <f t="shared" si="993"/>
        <v>0</v>
      </c>
      <c r="AM6332" s="340">
        <f t="shared" si="993"/>
        <v>0</v>
      </c>
    </row>
    <row r="6333" spans="1:39" x14ac:dyDescent="0.35">
      <c r="A6333" s="337">
        <v>28246</v>
      </c>
      <c r="B6333" s="338">
        <f t="shared" si="984"/>
        <v>1977</v>
      </c>
      <c r="C6333" s="338">
        <f t="shared" si="985"/>
        <v>5</v>
      </c>
      <c r="D6333" s="338">
        <f t="shared" si="986"/>
        <v>1</v>
      </c>
      <c r="E6333" s="334">
        <v>0</v>
      </c>
      <c r="F6333" s="334">
        <v>0</v>
      </c>
      <c r="G6333" s="334">
        <v>0</v>
      </c>
      <c r="H6333" s="334">
        <v>0</v>
      </c>
      <c r="I6333" s="334">
        <v>0</v>
      </c>
      <c r="J6333" s="334">
        <v>0</v>
      </c>
      <c r="K6333" s="334">
        <v>0</v>
      </c>
      <c r="L6333" s="334">
        <v>0</v>
      </c>
      <c r="M6333" s="334">
        <v>0</v>
      </c>
      <c r="N6333" s="334">
        <v>0</v>
      </c>
      <c r="O6333" s="334">
        <v>0</v>
      </c>
      <c r="P6333" s="334">
        <v>0</v>
      </c>
      <c r="Q6333" s="334">
        <v>0</v>
      </c>
      <c r="R6333" s="334">
        <v>0</v>
      </c>
      <c r="S6333" s="334">
        <v>0</v>
      </c>
      <c r="T6333" s="334">
        <v>0</v>
      </c>
      <c r="U6333" s="334">
        <v>0</v>
      </c>
      <c r="V6333" s="334">
        <v>0</v>
      </c>
      <c r="W6333" s="334">
        <v>0</v>
      </c>
      <c r="X6333" s="334">
        <v>0</v>
      </c>
      <c r="Y6333" s="334">
        <v>0</v>
      </c>
      <c r="Z6333" s="334">
        <v>0</v>
      </c>
      <c r="AA6333" s="334">
        <v>0</v>
      </c>
      <c r="AB6333" s="334">
        <v>0</v>
      </c>
      <c r="AD6333" s="334">
        <v>0</v>
      </c>
      <c r="AE6333" s="334">
        <f t="shared" si="987"/>
        <v>0</v>
      </c>
      <c r="AF6333" s="334">
        <f t="shared" si="988"/>
        <v>0</v>
      </c>
      <c r="AG6333" s="340">
        <f t="shared" si="989"/>
        <v>0</v>
      </c>
      <c r="AI6333" s="340">
        <f t="shared" si="993"/>
        <v>0</v>
      </c>
      <c r="AJ6333" s="340">
        <f t="shared" si="993"/>
        <v>0</v>
      </c>
      <c r="AK6333" s="340">
        <f t="shared" si="993"/>
        <v>0</v>
      </c>
      <c r="AL6333" s="340">
        <f t="shared" si="993"/>
        <v>0</v>
      </c>
      <c r="AM6333" s="340">
        <f t="shared" si="993"/>
        <v>0</v>
      </c>
    </row>
    <row r="6334" spans="1:39" x14ac:dyDescent="0.35">
      <c r="A6334" s="337">
        <v>28247</v>
      </c>
      <c r="B6334" s="338">
        <f t="shared" si="984"/>
        <v>1977</v>
      </c>
      <c r="C6334" s="338">
        <f t="shared" si="985"/>
        <v>5</v>
      </c>
      <c r="D6334" s="338">
        <f t="shared" si="986"/>
        <v>2</v>
      </c>
      <c r="E6334" s="334">
        <v>0</v>
      </c>
      <c r="F6334" s="334">
        <v>0</v>
      </c>
      <c r="G6334" s="334">
        <v>0</v>
      </c>
      <c r="H6334" s="334">
        <v>0</v>
      </c>
      <c r="I6334" s="334">
        <v>0</v>
      </c>
      <c r="J6334" s="334">
        <v>0</v>
      </c>
      <c r="K6334" s="334">
        <v>0</v>
      </c>
      <c r="L6334" s="334">
        <v>0</v>
      </c>
      <c r="M6334" s="334">
        <v>0</v>
      </c>
      <c r="N6334" s="334">
        <v>0</v>
      </c>
      <c r="O6334" s="334">
        <v>0</v>
      </c>
      <c r="P6334" s="334">
        <v>0</v>
      </c>
      <c r="Q6334" s="334">
        <v>0</v>
      </c>
      <c r="R6334" s="334">
        <v>0</v>
      </c>
      <c r="S6334" s="334">
        <v>0</v>
      </c>
      <c r="T6334" s="334">
        <v>0</v>
      </c>
      <c r="U6334" s="334">
        <v>0</v>
      </c>
      <c r="V6334" s="334">
        <v>0</v>
      </c>
      <c r="W6334" s="334">
        <v>0</v>
      </c>
      <c r="X6334" s="334">
        <v>0</v>
      </c>
      <c r="Y6334" s="334">
        <v>0</v>
      </c>
      <c r="Z6334" s="334">
        <v>0</v>
      </c>
      <c r="AA6334" s="334">
        <v>0</v>
      </c>
      <c r="AB6334" s="334">
        <v>0</v>
      </c>
      <c r="AD6334" s="334">
        <v>0</v>
      </c>
      <c r="AE6334" s="334">
        <f t="shared" si="987"/>
        <v>0</v>
      </c>
      <c r="AF6334" s="334">
        <f t="shared" si="988"/>
        <v>0</v>
      </c>
      <c r="AG6334" s="340">
        <f t="shared" si="989"/>
        <v>0</v>
      </c>
      <c r="AI6334" s="340">
        <f t="shared" si="993"/>
        <v>0</v>
      </c>
      <c r="AJ6334" s="340">
        <f t="shared" si="993"/>
        <v>0</v>
      </c>
      <c r="AK6334" s="340">
        <f t="shared" si="993"/>
        <v>0</v>
      </c>
      <c r="AL6334" s="340">
        <f t="shared" si="993"/>
        <v>0</v>
      </c>
      <c r="AM6334" s="340">
        <f t="shared" si="993"/>
        <v>0</v>
      </c>
    </row>
    <row r="6335" spans="1:39" x14ac:dyDescent="0.35">
      <c r="A6335" s="337">
        <v>28248</v>
      </c>
      <c r="B6335" s="338">
        <f t="shared" si="984"/>
        <v>1977</v>
      </c>
      <c r="C6335" s="338">
        <f t="shared" si="985"/>
        <v>5</v>
      </c>
      <c r="D6335" s="338">
        <f t="shared" si="986"/>
        <v>3</v>
      </c>
      <c r="E6335" s="334">
        <v>0</v>
      </c>
      <c r="F6335" s="334">
        <v>0</v>
      </c>
      <c r="G6335" s="334">
        <v>0</v>
      </c>
      <c r="H6335" s="334">
        <v>0</v>
      </c>
      <c r="I6335" s="334">
        <v>0</v>
      </c>
      <c r="J6335" s="334">
        <v>0</v>
      </c>
      <c r="K6335" s="334">
        <v>0</v>
      </c>
      <c r="L6335" s="334">
        <v>0</v>
      </c>
      <c r="M6335" s="334">
        <v>0</v>
      </c>
      <c r="N6335" s="334">
        <v>0</v>
      </c>
      <c r="O6335" s="334">
        <v>0</v>
      </c>
      <c r="P6335" s="334">
        <v>0</v>
      </c>
      <c r="Q6335" s="334">
        <v>0</v>
      </c>
      <c r="R6335" s="334">
        <v>0</v>
      </c>
      <c r="S6335" s="334">
        <v>0</v>
      </c>
      <c r="T6335" s="334">
        <v>0</v>
      </c>
      <c r="U6335" s="334">
        <v>0</v>
      </c>
      <c r="V6335" s="334">
        <v>0</v>
      </c>
      <c r="W6335" s="334">
        <v>0</v>
      </c>
      <c r="X6335" s="334">
        <v>0</v>
      </c>
      <c r="Y6335" s="334">
        <v>0</v>
      </c>
      <c r="Z6335" s="334">
        <v>0</v>
      </c>
      <c r="AA6335" s="334">
        <v>0</v>
      </c>
      <c r="AB6335" s="334">
        <v>0</v>
      </c>
      <c r="AD6335" s="334">
        <v>0</v>
      </c>
      <c r="AE6335" s="334">
        <f t="shared" si="987"/>
        <v>0</v>
      </c>
      <c r="AF6335" s="334">
        <f t="shared" si="988"/>
        <v>0</v>
      </c>
      <c r="AG6335" s="340">
        <f t="shared" si="989"/>
        <v>0</v>
      </c>
      <c r="AI6335" s="340">
        <f t="shared" si="993"/>
        <v>0</v>
      </c>
      <c r="AJ6335" s="340">
        <f t="shared" si="993"/>
        <v>0</v>
      </c>
      <c r="AK6335" s="340">
        <f t="shared" si="993"/>
        <v>0</v>
      </c>
      <c r="AL6335" s="340">
        <f t="shared" si="993"/>
        <v>0</v>
      </c>
      <c r="AM6335" s="340">
        <f t="shared" si="993"/>
        <v>0</v>
      </c>
    </row>
    <row r="6336" spans="1:39" x14ac:dyDescent="0.35">
      <c r="A6336" s="337">
        <v>28249</v>
      </c>
      <c r="B6336" s="338">
        <f t="shared" si="984"/>
        <v>1977</v>
      </c>
      <c r="C6336" s="338">
        <f t="shared" si="985"/>
        <v>5</v>
      </c>
      <c r="D6336" s="338">
        <f t="shared" si="986"/>
        <v>4</v>
      </c>
      <c r="E6336" s="334">
        <v>0</v>
      </c>
      <c r="F6336" s="334">
        <v>0</v>
      </c>
      <c r="G6336" s="334">
        <v>0</v>
      </c>
      <c r="H6336" s="334">
        <v>0</v>
      </c>
      <c r="I6336" s="334">
        <v>0</v>
      </c>
      <c r="J6336" s="334">
        <v>0</v>
      </c>
      <c r="K6336" s="334">
        <v>0</v>
      </c>
      <c r="L6336" s="334">
        <v>0</v>
      </c>
      <c r="M6336" s="334">
        <v>0</v>
      </c>
      <c r="N6336" s="334">
        <v>0</v>
      </c>
      <c r="O6336" s="334">
        <v>0</v>
      </c>
      <c r="P6336" s="334">
        <v>0</v>
      </c>
      <c r="Q6336" s="334">
        <v>0</v>
      </c>
      <c r="R6336" s="334">
        <v>0</v>
      </c>
      <c r="S6336" s="334">
        <v>0</v>
      </c>
      <c r="T6336" s="334">
        <v>0</v>
      </c>
      <c r="U6336" s="334">
        <v>0</v>
      </c>
      <c r="V6336" s="334">
        <v>1.3</v>
      </c>
      <c r="W6336" s="334">
        <v>0.3</v>
      </c>
      <c r="X6336" s="334">
        <v>0</v>
      </c>
      <c r="Y6336" s="334">
        <v>0.5</v>
      </c>
      <c r="Z6336" s="334">
        <v>0.8</v>
      </c>
      <c r="AA6336" s="334">
        <v>0</v>
      </c>
      <c r="AB6336" s="334">
        <v>1</v>
      </c>
      <c r="AD6336" s="334">
        <v>3.9</v>
      </c>
      <c r="AE6336" s="334">
        <f t="shared" si="987"/>
        <v>3.9</v>
      </c>
      <c r="AF6336" s="334">
        <f t="shared" si="988"/>
        <v>3.9000000000000004</v>
      </c>
      <c r="AG6336" s="340">
        <f t="shared" si="989"/>
        <v>4.4408920985006262E-16</v>
      </c>
      <c r="AI6336" s="340">
        <f t="shared" si="993"/>
        <v>3.9000000000000004</v>
      </c>
      <c r="AJ6336" s="340">
        <f t="shared" si="993"/>
        <v>0</v>
      </c>
      <c r="AK6336" s="340">
        <f t="shared" si="993"/>
        <v>0</v>
      </c>
      <c r="AL6336" s="340">
        <f t="shared" si="993"/>
        <v>0</v>
      </c>
      <c r="AM6336" s="340">
        <f t="shared" si="993"/>
        <v>0</v>
      </c>
    </row>
    <row r="6337" spans="1:39" x14ac:dyDescent="0.35">
      <c r="A6337" s="337">
        <v>28250</v>
      </c>
      <c r="B6337" s="338">
        <f t="shared" si="984"/>
        <v>1977</v>
      </c>
      <c r="C6337" s="338">
        <f t="shared" si="985"/>
        <v>5</v>
      </c>
      <c r="D6337" s="338">
        <f t="shared" si="986"/>
        <v>5</v>
      </c>
      <c r="E6337" s="334">
        <v>1</v>
      </c>
      <c r="F6337" s="334">
        <v>0.8</v>
      </c>
      <c r="G6337" s="334">
        <v>0</v>
      </c>
      <c r="H6337" s="334">
        <v>0</v>
      </c>
      <c r="I6337" s="334">
        <v>0</v>
      </c>
      <c r="J6337" s="334">
        <v>0</v>
      </c>
      <c r="K6337" s="334">
        <v>0</v>
      </c>
      <c r="L6337" s="334">
        <v>0</v>
      </c>
      <c r="M6337" s="334">
        <v>0.3</v>
      </c>
      <c r="N6337" s="334">
        <v>0.3</v>
      </c>
      <c r="O6337" s="334">
        <v>0.3</v>
      </c>
      <c r="P6337" s="334">
        <v>0.5</v>
      </c>
      <c r="Q6337" s="334">
        <v>0.5</v>
      </c>
      <c r="R6337" s="334">
        <v>0.5</v>
      </c>
      <c r="S6337" s="334">
        <v>1</v>
      </c>
      <c r="T6337" s="334">
        <v>1.3</v>
      </c>
      <c r="U6337" s="334">
        <v>1.8</v>
      </c>
      <c r="V6337" s="334">
        <v>2.2999999999999998</v>
      </c>
      <c r="W6337" s="334">
        <v>1.8</v>
      </c>
      <c r="X6337" s="334">
        <v>1.5</v>
      </c>
      <c r="Y6337" s="334">
        <v>1.5</v>
      </c>
      <c r="Z6337" s="334">
        <v>1</v>
      </c>
      <c r="AA6337" s="334">
        <v>0.8</v>
      </c>
      <c r="AB6337" s="334">
        <v>0</v>
      </c>
      <c r="AD6337" s="334">
        <v>17.2</v>
      </c>
      <c r="AE6337" s="334">
        <f t="shared" si="987"/>
        <v>17.2</v>
      </c>
      <c r="AF6337" s="334">
        <f t="shared" si="988"/>
        <v>17.2</v>
      </c>
      <c r="AG6337" s="340">
        <f t="shared" si="989"/>
        <v>0</v>
      </c>
      <c r="AI6337" s="340">
        <f t="shared" si="993"/>
        <v>17.2</v>
      </c>
      <c r="AJ6337" s="340">
        <f t="shared" si="993"/>
        <v>0</v>
      </c>
      <c r="AK6337" s="340">
        <f t="shared" si="993"/>
        <v>0</v>
      </c>
      <c r="AL6337" s="340">
        <f t="shared" si="993"/>
        <v>0</v>
      </c>
      <c r="AM6337" s="340">
        <f t="shared" si="993"/>
        <v>0</v>
      </c>
    </row>
    <row r="6338" spans="1:39" x14ac:dyDescent="0.35">
      <c r="A6338" s="337">
        <v>28251</v>
      </c>
      <c r="B6338" s="338">
        <f t="shared" si="984"/>
        <v>1977</v>
      </c>
      <c r="C6338" s="338">
        <f t="shared" si="985"/>
        <v>5</v>
      </c>
      <c r="D6338" s="338">
        <f t="shared" si="986"/>
        <v>6</v>
      </c>
      <c r="E6338" s="334">
        <v>0</v>
      </c>
      <c r="F6338" s="334">
        <v>0.3</v>
      </c>
      <c r="G6338" s="334">
        <v>0</v>
      </c>
      <c r="H6338" s="334">
        <v>0</v>
      </c>
      <c r="I6338" s="334">
        <v>0</v>
      </c>
      <c r="J6338" s="334">
        <v>0</v>
      </c>
      <c r="K6338" s="334">
        <v>0</v>
      </c>
      <c r="L6338" s="334">
        <v>1</v>
      </c>
      <c r="M6338" s="334">
        <v>1.8</v>
      </c>
      <c r="N6338" s="334">
        <v>0</v>
      </c>
      <c r="O6338" s="334">
        <v>0</v>
      </c>
      <c r="P6338" s="334">
        <v>0</v>
      </c>
      <c r="Q6338" s="334">
        <v>0</v>
      </c>
      <c r="R6338" s="334">
        <v>0</v>
      </c>
      <c r="S6338" s="334">
        <v>0.3</v>
      </c>
      <c r="T6338" s="334">
        <v>0</v>
      </c>
      <c r="U6338" s="334">
        <v>0</v>
      </c>
      <c r="V6338" s="334">
        <v>0</v>
      </c>
      <c r="W6338" s="334">
        <v>0</v>
      </c>
      <c r="X6338" s="334">
        <v>0</v>
      </c>
      <c r="Y6338" s="334">
        <v>0</v>
      </c>
      <c r="Z6338" s="334">
        <v>0</v>
      </c>
      <c r="AA6338" s="334">
        <v>0</v>
      </c>
      <c r="AB6338" s="334">
        <v>0</v>
      </c>
      <c r="AD6338" s="334">
        <v>3.4</v>
      </c>
      <c r="AE6338" s="334">
        <f t="shared" si="987"/>
        <v>3.4</v>
      </c>
      <c r="AF6338" s="334">
        <f t="shared" si="988"/>
        <v>3.4</v>
      </c>
      <c r="AG6338" s="340">
        <f t="shared" si="989"/>
        <v>0</v>
      </c>
      <c r="AI6338" s="340">
        <f t="shared" si="993"/>
        <v>3.4</v>
      </c>
      <c r="AJ6338" s="340">
        <f t="shared" si="993"/>
        <v>0</v>
      </c>
      <c r="AK6338" s="340">
        <f t="shared" si="993"/>
        <v>0</v>
      </c>
      <c r="AL6338" s="340">
        <f t="shared" si="993"/>
        <v>0</v>
      </c>
      <c r="AM6338" s="340">
        <f t="shared" si="993"/>
        <v>0</v>
      </c>
    </row>
    <row r="6339" spans="1:39" x14ac:dyDescent="0.35">
      <c r="A6339" s="337">
        <v>28252</v>
      </c>
      <c r="B6339" s="338">
        <f t="shared" si="984"/>
        <v>1977</v>
      </c>
      <c r="C6339" s="338">
        <f t="shared" si="985"/>
        <v>5</v>
      </c>
      <c r="D6339" s="338">
        <f t="shared" si="986"/>
        <v>7</v>
      </c>
      <c r="E6339" s="334">
        <v>0</v>
      </c>
      <c r="F6339" s="334">
        <v>0</v>
      </c>
      <c r="G6339" s="334">
        <v>0</v>
      </c>
      <c r="H6339" s="334">
        <v>0</v>
      </c>
      <c r="I6339" s="334">
        <v>0</v>
      </c>
      <c r="J6339" s="334">
        <v>0</v>
      </c>
      <c r="K6339" s="334">
        <v>0</v>
      </c>
      <c r="L6339" s="334">
        <v>0</v>
      </c>
      <c r="M6339" s="334">
        <v>0</v>
      </c>
      <c r="N6339" s="334">
        <v>0</v>
      </c>
      <c r="O6339" s="334">
        <v>0</v>
      </c>
      <c r="P6339" s="334">
        <v>0</v>
      </c>
      <c r="Q6339" s="334">
        <v>0</v>
      </c>
      <c r="R6339" s="334">
        <v>0</v>
      </c>
      <c r="S6339" s="334">
        <v>0</v>
      </c>
      <c r="T6339" s="334">
        <v>0</v>
      </c>
      <c r="U6339" s="334">
        <v>0</v>
      </c>
      <c r="V6339" s="334">
        <v>0</v>
      </c>
      <c r="W6339" s="334">
        <v>0</v>
      </c>
      <c r="X6339" s="334">
        <v>0</v>
      </c>
      <c r="Y6339" s="334">
        <v>0</v>
      </c>
      <c r="Z6339" s="334">
        <v>0</v>
      </c>
      <c r="AA6339" s="334">
        <v>0</v>
      </c>
      <c r="AB6339" s="334">
        <v>0</v>
      </c>
      <c r="AD6339" s="334">
        <v>0</v>
      </c>
      <c r="AE6339" s="334">
        <f t="shared" si="987"/>
        <v>0</v>
      </c>
      <c r="AF6339" s="334">
        <f t="shared" si="988"/>
        <v>0</v>
      </c>
      <c r="AG6339" s="340">
        <f t="shared" si="989"/>
        <v>0</v>
      </c>
      <c r="AI6339" s="340">
        <f t="shared" si="993"/>
        <v>0</v>
      </c>
      <c r="AJ6339" s="340">
        <f t="shared" si="993"/>
        <v>0</v>
      </c>
      <c r="AK6339" s="340">
        <f t="shared" si="993"/>
        <v>0</v>
      </c>
      <c r="AL6339" s="340">
        <f t="shared" si="993"/>
        <v>0</v>
      </c>
      <c r="AM6339" s="340">
        <f t="shared" si="993"/>
        <v>0</v>
      </c>
    </row>
    <row r="6340" spans="1:39" x14ac:dyDescent="0.35">
      <c r="A6340" s="337">
        <v>28253</v>
      </c>
      <c r="B6340" s="338">
        <f t="shared" ref="B6340:B6403" si="994">YEAR(A6340)</f>
        <v>1977</v>
      </c>
      <c r="C6340" s="338">
        <f t="shared" ref="C6340:C6403" si="995">MONTH(A6340)</f>
        <v>5</v>
      </c>
      <c r="D6340" s="338">
        <f t="shared" ref="D6340:D6403" si="996">DAY(A6340)</f>
        <v>8</v>
      </c>
      <c r="E6340" s="334">
        <v>0</v>
      </c>
      <c r="F6340" s="334">
        <v>0</v>
      </c>
      <c r="G6340" s="334">
        <v>0</v>
      </c>
      <c r="H6340" s="334">
        <v>0</v>
      </c>
      <c r="I6340" s="334">
        <v>0</v>
      </c>
      <c r="J6340" s="334">
        <v>0</v>
      </c>
      <c r="K6340" s="334">
        <v>0</v>
      </c>
      <c r="L6340" s="334">
        <v>0</v>
      </c>
      <c r="M6340" s="334">
        <v>0</v>
      </c>
      <c r="N6340" s="334">
        <v>0</v>
      </c>
      <c r="O6340" s="334">
        <v>0</v>
      </c>
      <c r="P6340" s="334">
        <v>0</v>
      </c>
      <c r="Q6340" s="334">
        <v>0</v>
      </c>
      <c r="R6340" s="334">
        <v>0</v>
      </c>
      <c r="S6340" s="334">
        <v>0</v>
      </c>
      <c r="T6340" s="334">
        <v>0</v>
      </c>
      <c r="U6340" s="334">
        <v>0</v>
      </c>
      <c r="V6340" s="334">
        <v>0</v>
      </c>
      <c r="W6340" s="334">
        <v>0</v>
      </c>
      <c r="X6340" s="334">
        <v>0</v>
      </c>
      <c r="Y6340" s="334">
        <v>0</v>
      </c>
      <c r="Z6340" s="334">
        <v>0</v>
      </c>
      <c r="AA6340" s="334">
        <v>0</v>
      </c>
      <c r="AB6340" s="334">
        <v>0</v>
      </c>
      <c r="AD6340" s="334">
        <v>0</v>
      </c>
      <c r="AE6340" s="334">
        <f t="shared" ref="AE6340:AE6403" si="997">AD6340</f>
        <v>0</v>
      </c>
      <c r="AF6340" s="334">
        <f t="shared" ref="AF6340:AF6403" si="998">SUM(E6340:AB6340)</f>
        <v>0</v>
      </c>
      <c r="AG6340" s="340">
        <f t="shared" ref="AG6340:AG6403" si="999">ABS(AF6340-AE6340)</f>
        <v>0</v>
      </c>
      <c r="AI6340" s="340">
        <f t="shared" ref="AI6340:AM6355" si="1000">IF($C6340=AI$1,$AF6340,0)</f>
        <v>0</v>
      </c>
      <c r="AJ6340" s="340">
        <f t="shared" si="1000"/>
        <v>0</v>
      </c>
      <c r="AK6340" s="340">
        <f t="shared" si="1000"/>
        <v>0</v>
      </c>
      <c r="AL6340" s="340">
        <f t="shared" si="1000"/>
        <v>0</v>
      </c>
      <c r="AM6340" s="340">
        <f t="shared" si="1000"/>
        <v>0</v>
      </c>
    </row>
    <row r="6341" spans="1:39" x14ac:dyDescent="0.35">
      <c r="A6341" s="337">
        <v>28254</v>
      </c>
      <c r="B6341" s="338">
        <f t="shared" si="994"/>
        <v>1977</v>
      </c>
      <c r="C6341" s="338">
        <f t="shared" si="995"/>
        <v>5</v>
      </c>
      <c r="D6341" s="338">
        <f t="shared" si="996"/>
        <v>9</v>
      </c>
      <c r="E6341" s="334">
        <v>0</v>
      </c>
      <c r="F6341" s="334">
        <v>0</v>
      </c>
      <c r="G6341" s="334">
        <v>0</v>
      </c>
      <c r="H6341" s="334">
        <v>0</v>
      </c>
      <c r="I6341" s="334">
        <v>0</v>
      </c>
      <c r="J6341" s="334">
        <v>0</v>
      </c>
      <c r="K6341" s="334">
        <v>0</v>
      </c>
      <c r="L6341" s="334">
        <v>0</v>
      </c>
      <c r="M6341" s="334">
        <v>0</v>
      </c>
      <c r="N6341" s="334">
        <v>0</v>
      </c>
      <c r="O6341" s="334">
        <v>0</v>
      </c>
      <c r="P6341" s="334">
        <v>0</v>
      </c>
      <c r="Q6341" s="334">
        <v>0</v>
      </c>
      <c r="R6341" s="334">
        <v>0</v>
      </c>
      <c r="S6341" s="334">
        <v>0</v>
      </c>
      <c r="T6341" s="334">
        <v>0</v>
      </c>
      <c r="U6341" s="334">
        <v>0</v>
      </c>
      <c r="V6341" s="334">
        <v>0</v>
      </c>
      <c r="W6341" s="334">
        <v>0</v>
      </c>
      <c r="X6341" s="334">
        <v>0</v>
      </c>
      <c r="Y6341" s="334">
        <v>0</v>
      </c>
      <c r="Z6341" s="334">
        <v>0</v>
      </c>
      <c r="AA6341" s="334">
        <v>0</v>
      </c>
      <c r="AB6341" s="334">
        <v>0</v>
      </c>
      <c r="AD6341" s="334">
        <v>0</v>
      </c>
      <c r="AE6341" s="334">
        <f t="shared" si="997"/>
        <v>0</v>
      </c>
      <c r="AF6341" s="334">
        <f t="shared" si="998"/>
        <v>0</v>
      </c>
      <c r="AG6341" s="340">
        <f t="shared" si="999"/>
        <v>0</v>
      </c>
      <c r="AI6341" s="340">
        <f t="shared" si="1000"/>
        <v>0</v>
      </c>
      <c r="AJ6341" s="340">
        <f t="shared" si="1000"/>
        <v>0</v>
      </c>
      <c r="AK6341" s="340">
        <f t="shared" si="1000"/>
        <v>0</v>
      </c>
      <c r="AL6341" s="340">
        <f t="shared" si="1000"/>
        <v>0</v>
      </c>
      <c r="AM6341" s="340">
        <f t="shared" si="1000"/>
        <v>0</v>
      </c>
    </row>
    <row r="6342" spans="1:39" x14ac:dyDescent="0.35">
      <c r="A6342" s="337">
        <v>28255</v>
      </c>
      <c r="B6342" s="338">
        <f t="shared" si="994"/>
        <v>1977</v>
      </c>
      <c r="C6342" s="338">
        <f t="shared" si="995"/>
        <v>5</v>
      </c>
      <c r="D6342" s="338">
        <f t="shared" si="996"/>
        <v>10</v>
      </c>
      <c r="E6342" s="334">
        <v>0</v>
      </c>
      <c r="F6342" s="334">
        <v>0</v>
      </c>
      <c r="G6342" s="334">
        <v>0</v>
      </c>
      <c r="H6342" s="334">
        <v>0</v>
      </c>
      <c r="I6342" s="334">
        <v>0</v>
      </c>
      <c r="J6342" s="334">
        <v>0</v>
      </c>
      <c r="K6342" s="334">
        <v>0</v>
      </c>
      <c r="L6342" s="334">
        <v>0</v>
      </c>
      <c r="M6342" s="334">
        <v>0</v>
      </c>
      <c r="N6342" s="334">
        <v>0</v>
      </c>
      <c r="O6342" s="334">
        <v>0</v>
      </c>
      <c r="P6342" s="334">
        <v>0</v>
      </c>
      <c r="Q6342" s="334">
        <v>0</v>
      </c>
      <c r="R6342" s="334">
        <v>0</v>
      </c>
      <c r="S6342" s="334">
        <v>0</v>
      </c>
      <c r="T6342" s="334">
        <v>0</v>
      </c>
      <c r="U6342" s="334">
        <v>0.8</v>
      </c>
      <c r="V6342" s="334">
        <v>0</v>
      </c>
      <c r="W6342" s="334">
        <v>0</v>
      </c>
      <c r="X6342" s="334">
        <v>0</v>
      </c>
      <c r="Y6342" s="334">
        <v>0</v>
      </c>
      <c r="Z6342" s="334">
        <v>0</v>
      </c>
      <c r="AA6342" s="334">
        <v>0.3</v>
      </c>
      <c r="AB6342" s="334">
        <v>0</v>
      </c>
      <c r="AD6342" s="334">
        <v>1.1000000000000001</v>
      </c>
      <c r="AE6342" s="334">
        <f t="shared" si="997"/>
        <v>1.1000000000000001</v>
      </c>
      <c r="AF6342" s="334">
        <f t="shared" si="998"/>
        <v>1.1000000000000001</v>
      </c>
      <c r="AG6342" s="340">
        <f t="shared" si="999"/>
        <v>0</v>
      </c>
      <c r="AI6342" s="340">
        <f t="shared" si="1000"/>
        <v>1.1000000000000001</v>
      </c>
      <c r="AJ6342" s="340">
        <f t="shared" si="1000"/>
        <v>0</v>
      </c>
      <c r="AK6342" s="340">
        <f t="shared" si="1000"/>
        <v>0</v>
      </c>
      <c r="AL6342" s="340">
        <f t="shared" si="1000"/>
        <v>0</v>
      </c>
      <c r="AM6342" s="340">
        <f t="shared" si="1000"/>
        <v>0</v>
      </c>
    </row>
    <row r="6343" spans="1:39" x14ac:dyDescent="0.35">
      <c r="A6343" s="337">
        <v>28256</v>
      </c>
      <c r="B6343" s="338">
        <f t="shared" si="994"/>
        <v>1977</v>
      </c>
      <c r="C6343" s="338">
        <f t="shared" si="995"/>
        <v>5</v>
      </c>
      <c r="D6343" s="338">
        <f t="shared" si="996"/>
        <v>11</v>
      </c>
      <c r="E6343" s="334">
        <v>0.8</v>
      </c>
      <c r="F6343" s="334">
        <v>0.5</v>
      </c>
      <c r="G6343" s="334">
        <v>0.3</v>
      </c>
      <c r="H6343" s="334">
        <v>1</v>
      </c>
      <c r="I6343" s="334">
        <v>0.3</v>
      </c>
      <c r="J6343" s="334">
        <v>0</v>
      </c>
      <c r="K6343" s="334">
        <v>0</v>
      </c>
      <c r="L6343" s="334">
        <v>0</v>
      </c>
      <c r="M6343" s="334">
        <v>0.5</v>
      </c>
      <c r="N6343" s="334">
        <v>3.3</v>
      </c>
      <c r="O6343" s="334">
        <v>3</v>
      </c>
      <c r="P6343" s="334">
        <v>1.5</v>
      </c>
      <c r="Q6343" s="334">
        <v>0.3</v>
      </c>
      <c r="R6343" s="334">
        <v>0</v>
      </c>
      <c r="S6343" s="334">
        <v>0</v>
      </c>
      <c r="T6343" s="334">
        <v>0</v>
      </c>
      <c r="U6343" s="334">
        <v>0</v>
      </c>
      <c r="V6343" s="334">
        <v>0</v>
      </c>
      <c r="W6343" s="334">
        <v>0</v>
      </c>
      <c r="X6343" s="334">
        <v>0</v>
      </c>
      <c r="Y6343" s="334">
        <v>0</v>
      </c>
      <c r="Z6343" s="334">
        <v>0</v>
      </c>
      <c r="AA6343" s="334">
        <v>0</v>
      </c>
      <c r="AB6343" s="334">
        <v>0</v>
      </c>
      <c r="AD6343" s="334">
        <v>11.5</v>
      </c>
      <c r="AE6343" s="334">
        <f t="shared" si="997"/>
        <v>11.5</v>
      </c>
      <c r="AF6343" s="334">
        <f t="shared" si="998"/>
        <v>11.5</v>
      </c>
      <c r="AG6343" s="340">
        <f t="shared" si="999"/>
        <v>0</v>
      </c>
      <c r="AI6343" s="340">
        <f t="shared" si="1000"/>
        <v>11.5</v>
      </c>
      <c r="AJ6343" s="340">
        <f t="shared" si="1000"/>
        <v>0</v>
      </c>
      <c r="AK6343" s="340">
        <f t="shared" si="1000"/>
        <v>0</v>
      </c>
      <c r="AL6343" s="340">
        <f t="shared" si="1000"/>
        <v>0</v>
      </c>
      <c r="AM6343" s="340">
        <f t="shared" si="1000"/>
        <v>0</v>
      </c>
    </row>
    <row r="6344" spans="1:39" x14ac:dyDescent="0.35">
      <c r="A6344" s="337">
        <v>28257</v>
      </c>
      <c r="B6344" s="338">
        <f t="shared" si="994"/>
        <v>1977</v>
      </c>
      <c r="C6344" s="338">
        <f t="shared" si="995"/>
        <v>5</v>
      </c>
      <c r="D6344" s="338">
        <f t="shared" si="996"/>
        <v>12</v>
      </c>
      <c r="E6344" s="334">
        <v>0</v>
      </c>
      <c r="F6344" s="334">
        <v>0</v>
      </c>
      <c r="G6344" s="334">
        <v>0</v>
      </c>
      <c r="H6344" s="334">
        <v>0</v>
      </c>
      <c r="I6344" s="334">
        <v>0</v>
      </c>
      <c r="J6344" s="334">
        <v>0</v>
      </c>
      <c r="K6344" s="334">
        <v>0</v>
      </c>
      <c r="L6344" s="334">
        <v>0</v>
      </c>
      <c r="M6344" s="334">
        <v>0</v>
      </c>
      <c r="N6344" s="334">
        <v>0</v>
      </c>
      <c r="O6344" s="334">
        <v>0</v>
      </c>
      <c r="P6344" s="334">
        <v>0</v>
      </c>
      <c r="Q6344" s="334">
        <v>0</v>
      </c>
      <c r="R6344" s="334">
        <v>0</v>
      </c>
      <c r="S6344" s="334">
        <v>0</v>
      </c>
      <c r="T6344" s="334">
        <v>0</v>
      </c>
      <c r="U6344" s="334">
        <v>0</v>
      </c>
      <c r="V6344" s="334">
        <v>0</v>
      </c>
      <c r="W6344" s="334">
        <v>0</v>
      </c>
      <c r="X6344" s="334">
        <v>0</v>
      </c>
      <c r="Y6344" s="334">
        <v>0</v>
      </c>
      <c r="Z6344" s="334">
        <v>0</v>
      </c>
      <c r="AA6344" s="334">
        <v>0</v>
      </c>
      <c r="AB6344" s="334">
        <v>0</v>
      </c>
      <c r="AD6344" s="334">
        <v>0</v>
      </c>
      <c r="AE6344" s="334">
        <f t="shared" si="997"/>
        <v>0</v>
      </c>
      <c r="AF6344" s="334">
        <f t="shared" si="998"/>
        <v>0</v>
      </c>
      <c r="AG6344" s="340">
        <f t="shared" si="999"/>
        <v>0</v>
      </c>
      <c r="AI6344" s="340">
        <f t="shared" si="1000"/>
        <v>0</v>
      </c>
      <c r="AJ6344" s="340">
        <f t="shared" si="1000"/>
        <v>0</v>
      </c>
      <c r="AK6344" s="340">
        <f t="shared" si="1000"/>
        <v>0</v>
      </c>
      <c r="AL6344" s="340">
        <f t="shared" si="1000"/>
        <v>0</v>
      </c>
      <c r="AM6344" s="340">
        <f t="shared" si="1000"/>
        <v>0</v>
      </c>
    </row>
    <row r="6345" spans="1:39" x14ac:dyDescent="0.35">
      <c r="A6345" s="337">
        <v>28258</v>
      </c>
      <c r="B6345" s="338">
        <f t="shared" si="994"/>
        <v>1977</v>
      </c>
      <c r="C6345" s="338">
        <f t="shared" si="995"/>
        <v>5</v>
      </c>
      <c r="D6345" s="338">
        <f t="shared" si="996"/>
        <v>13</v>
      </c>
      <c r="E6345" s="334">
        <v>0</v>
      </c>
      <c r="F6345" s="334">
        <v>0</v>
      </c>
      <c r="G6345" s="334">
        <v>0</v>
      </c>
      <c r="H6345" s="334">
        <v>0</v>
      </c>
      <c r="I6345" s="334">
        <v>0</v>
      </c>
      <c r="J6345" s="334">
        <v>0</v>
      </c>
      <c r="K6345" s="334">
        <v>0</v>
      </c>
      <c r="L6345" s="334">
        <v>0</v>
      </c>
      <c r="M6345" s="334">
        <v>0</v>
      </c>
      <c r="N6345" s="334">
        <v>0</v>
      </c>
      <c r="O6345" s="334">
        <v>0</v>
      </c>
      <c r="P6345" s="334">
        <v>0</v>
      </c>
      <c r="Q6345" s="334">
        <v>0</v>
      </c>
      <c r="R6345" s="334">
        <v>0</v>
      </c>
      <c r="S6345" s="334">
        <v>0</v>
      </c>
      <c r="T6345" s="334">
        <v>0</v>
      </c>
      <c r="U6345" s="334">
        <v>0</v>
      </c>
      <c r="V6345" s="334">
        <v>0</v>
      </c>
      <c r="W6345" s="334">
        <v>0</v>
      </c>
      <c r="X6345" s="334">
        <v>0</v>
      </c>
      <c r="Y6345" s="334">
        <v>0</v>
      </c>
      <c r="Z6345" s="334">
        <v>0</v>
      </c>
      <c r="AA6345" s="334">
        <v>0</v>
      </c>
      <c r="AB6345" s="334">
        <v>0</v>
      </c>
      <c r="AD6345" s="334">
        <v>0</v>
      </c>
      <c r="AE6345" s="334">
        <f t="shared" si="997"/>
        <v>0</v>
      </c>
      <c r="AF6345" s="334">
        <f t="shared" si="998"/>
        <v>0</v>
      </c>
      <c r="AG6345" s="340">
        <f t="shared" si="999"/>
        <v>0</v>
      </c>
      <c r="AI6345" s="340">
        <f t="shared" si="1000"/>
        <v>0</v>
      </c>
      <c r="AJ6345" s="340">
        <f t="shared" si="1000"/>
        <v>0</v>
      </c>
      <c r="AK6345" s="340">
        <f t="shared" si="1000"/>
        <v>0</v>
      </c>
      <c r="AL6345" s="340">
        <f t="shared" si="1000"/>
        <v>0</v>
      </c>
      <c r="AM6345" s="340">
        <f t="shared" si="1000"/>
        <v>0</v>
      </c>
    </row>
    <row r="6346" spans="1:39" x14ac:dyDescent="0.35">
      <c r="A6346" s="337">
        <v>28259</v>
      </c>
      <c r="B6346" s="338">
        <f t="shared" si="994"/>
        <v>1977</v>
      </c>
      <c r="C6346" s="338">
        <f t="shared" si="995"/>
        <v>5</v>
      </c>
      <c r="D6346" s="338">
        <f t="shared" si="996"/>
        <v>14</v>
      </c>
      <c r="E6346" s="334">
        <v>0</v>
      </c>
      <c r="F6346" s="334">
        <v>0</v>
      </c>
      <c r="G6346" s="334">
        <v>0</v>
      </c>
      <c r="H6346" s="334">
        <v>0</v>
      </c>
      <c r="I6346" s="334">
        <v>0</v>
      </c>
      <c r="J6346" s="334">
        <v>0</v>
      </c>
      <c r="K6346" s="334">
        <v>0</v>
      </c>
      <c r="L6346" s="334">
        <v>0</v>
      </c>
      <c r="M6346" s="334">
        <v>0</v>
      </c>
      <c r="N6346" s="334">
        <v>0</v>
      </c>
      <c r="O6346" s="334">
        <v>0</v>
      </c>
      <c r="P6346" s="334">
        <v>0</v>
      </c>
      <c r="Q6346" s="334">
        <v>0</v>
      </c>
      <c r="R6346" s="334">
        <v>0</v>
      </c>
      <c r="S6346" s="334">
        <v>0</v>
      </c>
      <c r="T6346" s="334">
        <v>0</v>
      </c>
      <c r="U6346" s="334">
        <v>0</v>
      </c>
      <c r="V6346" s="334">
        <v>0</v>
      </c>
      <c r="W6346" s="334">
        <v>0</v>
      </c>
      <c r="X6346" s="334">
        <v>0</v>
      </c>
      <c r="Y6346" s="334">
        <v>0</v>
      </c>
      <c r="Z6346" s="334">
        <v>0</v>
      </c>
      <c r="AA6346" s="334">
        <v>0</v>
      </c>
      <c r="AB6346" s="334">
        <v>0</v>
      </c>
      <c r="AD6346" s="334">
        <v>0</v>
      </c>
      <c r="AE6346" s="334">
        <f t="shared" si="997"/>
        <v>0</v>
      </c>
      <c r="AF6346" s="334">
        <f t="shared" si="998"/>
        <v>0</v>
      </c>
      <c r="AG6346" s="340">
        <f t="shared" si="999"/>
        <v>0</v>
      </c>
      <c r="AI6346" s="340">
        <f t="shared" si="1000"/>
        <v>0</v>
      </c>
      <c r="AJ6346" s="340">
        <f t="shared" si="1000"/>
        <v>0</v>
      </c>
      <c r="AK6346" s="340">
        <f t="shared" si="1000"/>
        <v>0</v>
      </c>
      <c r="AL6346" s="340">
        <f t="shared" si="1000"/>
        <v>0</v>
      </c>
      <c r="AM6346" s="340">
        <f t="shared" si="1000"/>
        <v>0</v>
      </c>
    </row>
    <row r="6347" spans="1:39" x14ac:dyDescent="0.35">
      <c r="A6347" s="337">
        <v>28260</v>
      </c>
      <c r="B6347" s="338">
        <f t="shared" si="994"/>
        <v>1977</v>
      </c>
      <c r="C6347" s="338">
        <f t="shared" si="995"/>
        <v>5</v>
      </c>
      <c r="D6347" s="338">
        <f t="shared" si="996"/>
        <v>15</v>
      </c>
      <c r="E6347" s="334">
        <v>0</v>
      </c>
      <c r="F6347" s="334">
        <v>0</v>
      </c>
      <c r="G6347" s="334">
        <v>0</v>
      </c>
      <c r="H6347" s="334">
        <v>0</v>
      </c>
      <c r="I6347" s="334">
        <v>0.3</v>
      </c>
      <c r="J6347" s="334">
        <v>2</v>
      </c>
      <c r="K6347" s="334">
        <v>1.7</v>
      </c>
      <c r="L6347" s="334">
        <v>1.3</v>
      </c>
      <c r="M6347" s="334">
        <v>0.5</v>
      </c>
      <c r="N6347" s="334">
        <v>1.3</v>
      </c>
      <c r="O6347" s="334">
        <v>1</v>
      </c>
      <c r="P6347" s="334">
        <v>1</v>
      </c>
      <c r="Q6347" s="334">
        <v>0.5</v>
      </c>
      <c r="R6347" s="334">
        <v>0.3</v>
      </c>
      <c r="S6347" s="334">
        <v>0.9</v>
      </c>
      <c r="T6347" s="334">
        <v>0.5</v>
      </c>
      <c r="U6347" s="334">
        <v>1</v>
      </c>
      <c r="V6347" s="334">
        <v>1</v>
      </c>
      <c r="W6347" s="334">
        <v>0.3</v>
      </c>
      <c r="X6347" s="334">
        <v>0</v>
      </c>
      <c r="Y6347" s="334">
        <v>0</v>
      </c>
      <c r="Z6347" s="334">
        <v>0.3</v>
      </c>
      <c r="AA6347" s="334">
        <v>0</v>
      </c>
      <c r="AB6347" s="334">
        <v>0.3</v>
      </c>
      <c r="AD6347" s="334">
        <v>14.2</v>
      </c>
      <c r="AE6347" s="334">
        <f t="shared" si="997"/>
        <v>14.2</v>
      </c>
      <c r="AF6347" s="334">
        <f t="shared" si="998"/>
        <v>14.200000000000003</v>
      </c>
      <c r="AG6347" s="340">
        <f t="shared" si="999"/>
        <v>3.5527136788005009E-15</v>
      </c>
      <c r="AI6347" s="340">
        <f t="shared" si="1000"/>
        <v>14.200000000000003</v>
      </c>
      <c r="AJ6347" s="340">
        <f t="shared" si="1000"/>
        <v>0</v>
      </c>
      <c r="AK6347" s="340">
        <f t="shared" si="1000"/>
        <v>0</v>
      </c>
      <c r="AL6347" s="340">
        <f t="shared" si="1000"/>
        <v>0</v>
      </c>
      <c r="AM6347" s="340">
        <f t="shared" si="1000"/>
        <v>0</v>
      </c>
    </row>
    <row r="6348" spans="1:39" x14ac:dyDescent="0.35">
      <c r="A6348" s="337">
        <v>28261</v>
      </c>
      <c r="B6348" s="338">
        <f t="shared" si="994"/>
        <v>1977</v>
      </c>
      <c r="C6348" s="338">
        <f t="shared" si="995"/>
        <v>5</v>
      </c>
      <c r="D6348" s="338">
        <f t="shared" si="996"/>
        <v>16</v>
      </c>
      <c r="E6348" s="334">
        <v>0</v>
      </c>
      <c r="F6348" s="334">
        <v>1</v>
      </c>
      <c r="G6348" s="334">
        <v>0</v>
      </c>
      <c r="H6348" s="334">
        <v>0</v>
      </c>
      <c r="I6348" s="334">
        <v>0</v>
      </c>
      <c r="J6348" s="334">
        <v>0</v>
      </c>
      <c r="K6348" s="334">
        <v>0</v>
      </c>
      <c r="L6348" s="334">
        <v>0</v>
      </c>
      <c r="M6348" s="334">
        <v>0</v>
      </c>
      <c r="N6348" s="334">
        <v>0</v>
      </c>
      <c r="O6348" s="334">
        <v>0</v>
      </c>
      <c r="P6348" s="334">
        <v>0</v>
      </c>
      <c r="Q6348" s="334">
        <v>0</v>
      </c>
      <c r="R6348" s="334">
        <v>0</v>
      </c>
      <c r="S6348" s="334">
        <v>0</v>
      </c>
      <c r="T6348" s="334">
        <v>0</v>
      </c>
      <c r="U6348" s="334">
        <v>0</v>
      </c>
      <c r="V6348" s="334">
        <v>0</v>
      </c>
      <c r="W6348" s="334">
        <v>0</v>
      </c>
      <c r="X6348" s="334">
        <v>0</v>
      </c>
      <c r="Y6348" s="334">
        <v>0</v>
      </c>
      <c r="Z6348" s="334">
        <v>0</v>
      </c>
      <c r="AA6348" s="334">
        <v>0</v>
      </c>
      <c r="AB6348" s="334">
        <v>0</v>
      </c>
      <c r="AD6348" s="334">
        <v>1</v>
      </c>
      <c r="AE6348" s="334">
        <f t="shared" si="997"/>
        <v>1</v>
      </c>
      <c r="AF6348" s="334">
        <f t="shared" si="998"/>
        <v>1</v>
      </c>
      <c r="AG6348" s="340">
        <f t="shared" si="999"/>
        <v>0</v>
      </c>
      <c r="AI6348" s="340">
        <f t="shared" si="1000"/>
        <v>1</v>
      </c>
      <c r="AJ6348" s="340">
        <f t="shared" si="1000"/>
        <v>0</v>
      </c>
      <c r="AK6348" s="340">
        <f t="shared" si="1000"/>
        <v>0</v>
      </c>
      <c r="AL6348" s="340">
        <f t="shared" si="1000"/>
        <v>0</v>
      </c>
      <c r="AM6348" s="340">
        <f t="shared" si="1000"/>
        <v>0</v>
      </c>
    </row>
    <row r="6349" spans="1:39" x14ac:dyDescent="0.35">
      <c r="A6349" s="337">
        <v>28262</v>
      </c>
      <c r="B6349" s="338">
        <f t="shared" si="994"/>
        <v>1977</v>
      </c>
      <c r="C6349" s="338">
        <f t="shared" si="995"/>
        <v>5</v>
      </c>
      <c r="D6349" s="338">
        <f t="shared" si="996"/>
        <v>17</v>
      </c>
      <c r="E6349" s="334">
        <v>0</v>
      </c>
      <c r="F6349" s="334">
        <v>0</v>
      </c>
      <c r="G6349" s="334">
        <v>0</v>
      </c>
      <c r="H6349" s="334">
        <v>0</v>
      </c>
      <c r="I6349" s="334">
        <v>0</v>
      </c>
      <c r="J6349" s="334">
        <v>0</v>
      </c>
      <c r="K6349" s="334">
        <v>0</v>
      </c>
      <c r="L6349" s="334">
        <v>0</v>
      </c>
      <c r="M6349" s="334">
        <v>0</v>
      </c>
      <c r="N6349" s="334">
        <v>0</v>
      </c>
      <c r="O6349" s="334">
        <v>0</v>
      </c>
      <c r="P6349" s="334">
        <v>0</v>
      </c>
      <c r="Q6349" s="334">
        <v>0</v>
      </c>
      <c r="R6349" s="334">
        <v>0</v>
      </c>
      <c r="S6349" s="334">
        <v>0</v>
      </c>
      <c r="T6349" s="334">
        <v>0</v>
      </c>
      <c r="U6349" s="334">
        <v>0</v>
      </c>
      <c r="V6349" s="334">
        <v>0</v>
      </c>
      <c r="W6349" s="334">
        <v>0</v>
      </c>
      <c r="X6349" s="334">
        <v>0</v>
      </c>
      <c r="Y6349" s="334">
        <v>0</v>
      </c>
      <c r="Z6349" s="334">
        <v>0</v>
      </c>
      <c r="AA6349" s="334">
        <v>0</v>
      </c>
      <c r="AB6349" s="334">
        <v>0</v>
      </c>
      <c r="AD6349" s="334">
        <v>0</v>
      </c>
      <c r="AE6349" s="334">
        <f t="shared" si="997"/>
        <v>0</v>
      </c>
      <c r="AF6349" s="334">
        <f t="shared" si="998"/>
        <v>0</v>
      </c>
      <c r="AG6349" s="340">
        <f t="shared" si="999"/>
        <v>0</v>
      </c>
      <c r="AI6349" s="340">
        <f t="shared" si="1000"/>
        <v>0</v>
      </c>
      <c r="AJ6349" s="340">
        <f t="shared" si="1000"/>
        <v>0</v>
      </c>
      <c r="AK6349" s="340">
        <f t="shared" si="1000"/>
        <v>0</v>
      </c>
      <c r="AL6349" s="340">
        <f t="shared" si="1000"/>
        <v>0</v>
      </c>
      <c r="AM6349" s="340">
        <f t="shared" si="1000"/>
        <v>0</v>
      </c>
    </row>
    <row r="6350" spans="1:39" x14ac:dyDescent="0.35">
      <c r="A6350" s="337">
        <v>28263</v>
      </c>
      <c r="B6350" s="338">
        <f t="shared" si="994"/>
        <v>1977</v>
      </c>
      <c r="C6350" s="338">
        <f t="shared" si="995"/>
        <v>5</v>
      </c>
      <c r="D6350" s="338">
        <f t="shared" si="996"/>
        <v>18</v>
      </c>
      <c r="E6350" s="334">
        <v>0.5</v>
      </c>
      <c r="F6350" s="334">
        <v>0.4</v>
      </c>
      <c r="G6350" s="334">
        <v>0.5</v>
      </c>
      <c r="H6350" s="334">
        <v>0.4</v>
      </c>
      <c r="I6350" s="334">
        <v>0.5</v>
      </c>
      <c r="J6350" s="334">
        <v>0.5</v>
      </c>
      <c r="K6350" s="334">
        <v>0.4</v>
      </c>
      <c r="L6350" s="334">
        <v>0.5</v>
      </c>
      <c r="M6350" s="334">
        <v>0.4</v>
      </c>
      <c r="N6350" s="334">
        <v>0</v>
      </c>
      <c r="O6350" s="334">
        <v>0</v>
      </c>
      <c r="P6350" s="334">
        <v>0</v>
      </c>
      <c r="Q6350" s="334">
        <v>0.5</v>
      </c>
      <c r="R6350" s="334">
        <v>0</v>
      </c>
      <c r="S6350" s="334">
        <v>0</v>
      </c>
      <c r="T6350" s="334">
        <v>0</v>
      </c>
      <c r="U6350" s="334">
        <v>0.4</v>
      </c>
      <c r="V6350" s="334">
        <v>0</v>
      </c>
      <c r="W6350" s="334">
        <v>0.5</v>
      </c>
      <c r="X6350" s="334">
        <v>0</v>
      </c>
      <c r="Y6350" s="334">
        <v>0</v>
      </c>
      <c r="Z6350" s="334">
        <v>0</v>
      </c>
      <c r="AA6350" s="334">
        <v>0</v>
      </c>
      <c r="AB6350" s="334">
        <v>0</v>
      </c>
      <c r="AD6350" s="334">
        <v>5.5</v>
      </c>
      <c r="AE6350" s="334">
        <f t="shared" si="997"/>
        <v>5.5</v>
      </c>
      <c r="AF6350" s="334">
        <f t="shared" si="998"/>
        <v>5.5</v>
      </c>
      <c r="AG6350" s="340">
        <f t="shared" si="999"/>
        <v>0</v>
      </c>
      <c r="AI6350" s="340">
        <f t="shared" si="1000"/>
        <v>5.5</v>
      </c>
      <c r="AJ6350" s="340">
        <f t="shared" si="1000"/>
        <v>0</v>
      </c>
      <c r="AK6350" s="340">
        <f t="shared" si="1000"/>
        <v>0</v>
      </c>
      <c r="AL6350" s="340">
        <f t="shared" si="1000"/>
        <v>0</v>
      </c>
      <c r="AM6350" s="340">
        <f t="shared" si="1000"/>
        <v>0</v>
      </c>
    </row>
    <row r="6351" spans="1:39" x14ac:dyDescent="0.35">
      <c r="A6351" s="337">
        <v>28264</v>
      </c>
      <c r="B6351" s="338">
        <f t="shared" si="994"/>
        <v>1977</v>
      </c>
      <c r="C6351" s="338">
        <f t="shared" si="995"/>
        <v>5</v>
      </c>
      <c r="D6351" s="338">
        <f t="shared" si="996"/>
        <v>19</v>
      </c>
      <c r="E6351" s="334">
        <v>0</v>
      </c>
      <c r="F6351" s="334">
        <v>0</v>
      </c>
      <c r="G6351" s="334">
        <v>0</v>
      </c>
      <c r="H6351" s="334">
        <v>0</v>
      </c>
      <c r="I6351" s="334">
        <v>0</v>
      </c>
      <c r="J6351" s="334">
        <v>0</v>
      </c>
      <c r="K6351" s="334">
        <v>0</v>
      </c>
      <c r="L6351" s="334">
        <v>0</v>
      </c>
      <c r="M6351" s="334">
        <v>0</v>
      </c>
      <c r="N6351" s="334">
        <v>0</v>
      </c>
      <c r="O6351" s="334">
        <v>0</v>
      </c>
      <c r="P6351" s="334">
        <v>0</v>
      </c>
      <c r="Q6351" s="334">
        <v>0</v>
      </c>
      <c r="R6351" s="334">
        <v>0</v>
      </c>
      <c r="S6351" s="334">
        <v>0</v>
      </c>
      <c r="T6351" s="334">
        <v>0</v>
      </c>
      <c r="U6351" s="334">
        <v>0</v>
      </c>
      <c r="V6351" s="334">
        <v>0</v>
      </c>
      <c r="W6351" s="334">
        <v>0</v>
      </c>
      <c r="X6351" s="334">
        <v>0</v>
      </c>
      <c r="Y6351" s="334">
        <v>0</v>
      </c>
      <c r="Z6351" s="334">
        <v>0</v>
      </c>
      <c r="AA6351" s="334">
        <v>0</v>
      </c>
      <c r="AB6351" s="334">
        <v>0</v>
      </c>
      <c r="AD6351" s="334">
        <v>0</v>
      </c>
      <c r="AE6351" s="334">
        <f t="shared" si="997"/>
        <v>0</v>
      </c>
      <c r="AF6351" s="334">
        <f t="shared" si="998"/>
        <v>0</v>
      </c>
      <c r="AG6351" s="340">
        <f t="shared" si="999"/>
        <v>0</v>
      </c>
      <c r="AI6351" s="340">
        <f t="shared" si="1000"/>
        <v>0</v>
      </c>
      <c r="AJ6351" s="340">
        <f t="shared" si="1000"/>
        <v>0</v>
      </c>
      <c r="AK6351" s="340">
        <f t="shared" si="1000"/>
        <v>0</v>
      </c>
      <c r="AL6351" s="340">
        <f t="shared" si="1000"/>
        <v>0</v>
      </c>
      <c r="AM6351" s="340">
        <f t="shared" si="1000"/>
        <v>0</v>
      </c>
    </row>
    <row r="6352" spans="1:39" x14ac:dyDescent="0.35">
      <c r="A6352" s="337">
        <v>28265</v>
      </c>
      <c r="B6352" s="338">
        <f t="shared" si="994"/>
        <v>1977</v>
      </c>
      <c r="C6352" s="338">
        <f t="shared" si="995"/>
        <v>5</v>
      </c>
      <c r="D6352" s="338">
        <f t="shared" si="996"/>
        <v>20</v>
      </c>
      <c r="E6352" s="334">
        <v>0</v>
      </c>
      <c r="F6352" s="334">
        <v>0</v>
      </c>
      <c r="G6352" s="334">
        <v>0</v>
      </c>
      <c r="H6352" s="334">
        <v>0</v>
      </c>
      <c r="I6352" s="334">
        <v>0</v>
      </c>
      <c r="J6352" s="334">
        <v>0</v>
      </c>
      <c r="K6352" s="334">
        <v>0</v>
      </c>
      <c r="L6352" s="334">
        <v>0</v>
      </c>
      <c r="M6352" s="334">
        <v>0</v>
      </c>
      <c r="N6352" s="334">
        <v>0</v>
      </c>
      <c r="O6352" s="334">
        <v>0</v>
      </c>
      <c r="P6352" s="334">
        <v>0</v>
      </c>
      <c r="Q6352" s="334">
        <v>0</v>
      </c>
      <c r="R6352" s="334">
        <v>0</v>
      </c>
      <c r="S6352" s="334">
        <v>0</v>
      </c>
      <c r="T6352" s="334">
        <v>0</v>
      </c>
      <c r="U6352" s="334">
        <v>0</v>
      </c>
      <c r="V6352" s="334">
        <v>0</v>
      </c>
      <c r="W6352" s="334">
        <v>0</v>
      </c>
      <c r="X6352" s="334">
        <v>0</v>
      </c>
      <c r="Y6352" s="334">
        <v>0</v>
      </c>
      <c r="Z6352" s="334">
        <v>0</v>
      </c>
      <c r="AA6352" s="334">
        <v>0</v>
      </c>
      <c r="AB6352" s="334">
        <v>0</v>
      </c>
      <c r="AD6352" s="334">
        <v>0</v>
      </c>
      <c r="AE6352" s="334">
        <f t="shared" si="997"/>
        <v>0</v>
      </c>
      <c r="AF6352" s="334">
        <f t="shared" si="998"/>
        <v>0</v>
      </c>
      <c r="AG6352" s="340">
        <f t="shared" si="999"/>
        <v>0</v>
      </c>
      <c r="AI6352" s="340">
        <f t="shared" si="1000"/>
        <v>0</v>
      </c>
      <c r="AJ6352" s="340">
        <f t="shared" si="1000"/>
        <v>0</v>
      </c>
      <c r="AK6352" s="340">
        <f t="shared" si="1000"/>
        <v>0</v>
      </c>
      <c r="AL6352" s="340">
        <f t="shared" si="1000"/>
        <v>0</v>
      </c>
      <c r="AM6352" s="340">
        <f t="shared" si="1000"/>
        <v>0</v>
      </c>
    </row>
    <row r="6353" spans="1:39" x14ac:dyDescent="0.35">
      <c r="A6353" s="337">
        <v>28266</v>
      </c>
      <c r="B6353" s="338">
        <f t="shared" si="994"/>
        <v>1977</v>
      </c>
      <c r="C6353" s="338">
        <f t="shared" si="995"/>
        <v>5</v>
      </c>
      <c r="D6353" s="338">
        <f t="shared" si="996"/>
        <v>21</v>
      </c>
      <c r="E6353" s="334">
        <v>0</v>
      </c>
      <c r="F6353" s="334">
        <v>0</v>
      </c>
      <c r="G6353" s="334">
        <v>0</v>
      </c>
      <c r="H6353" s="334">
        <v>0</v>
      </c>
      <c r="I6353" s="334">
        <v>0</v>
      </c>
      <c r="J6353" s="334">
        <v>0</v>
      </c>
      <c r="K6353" s="334">
        <v>0</v>
      </c>
      <c r="L6353" s="334">
        <v>0</v>
      </c>
      <c r="M6353" s="334">
        <v>0</v>
      </c>
      <c r="N6353" s="334">
        <v>0</v>
      </c>
      <c r="O6353" s="334">
        <v>0</v>
      </c>
      <c r="P6353" s="334">
        <v>0</v>
      </c>
      <c r="Q6353" s="334">
        <v>0</v>
      </c>
      <c r="R6353" s="334">
        <v>0</v>
      </c>
      <c r="S6353" s="334">
        <v>0</v>
      </c>
      <c r="T6353" s="334">
        <v>0</v>
      </c>
      <c r="U6353" s="334">
        <v>0</v>
      </c>
      <c r="V6353" s="334">
        <v>0</v>
      </c>
      <c r="W6353" s="334">
        <v>0</v>
      </c>
      <c r="X6353" s="334">
        <v>0</v>
      </c>
      <c r="Y6353" s="334">
        <v>0.3</v>
      </c>
      <c r="Z6353" s="334">
        <v>0</v>
      </c>
      <c r="AA6353" s="334">
        <v>0</v>
      </c>
      <c r="AB6353" s="334">
        <v>0</v>
      </c>
      <c r="AD6353" s="334">
        <v>0.3</v>
      </c>
      <c r="AE6353" s="334">
        <f t="shared" si="997"/>
        <v>0.3</v>
      </c>
      <c r="AF6353" s="334">
        <f t="shared" si="998"/>
        <v>0.3</v>
      </c>
      <c r="AG6353" s="340">
        <f t="shared" si="999"/>
        <v>0</v>
      </c>
      <c r="AI6353" s="340">
        <f t="shared" si="1000"/>
        <v>0.3</v>
      </c>
      <c r="AJ6353" s="340">
        <f t="shared" si="1000"/>
        <v>0</v>
      </c>
      <c r="AK6353" s="340">
        <f t="shared" si="1000"/>
        <v>0</v>
      </c>
      <c r="AL6353" s="340">
        <f t="shared" si="1000"/>
        <v>0</v>
      </c>
      <c r="AM6353" s="340">
        <f t="shared" si="1000"/>
        <v>0</v>
      </c>
    </row>
    <row r="6354" spans="1:39" x14ac:dyDescent="0.35">
      <c r="A6354" s="337">
        <v>28267</v>
      </c>
      <c r="B6354" s="338">
        <f t="shared" si="994"/>
        <v>1977</v>
      </c>
      <c r="C6354" s="338">
        <f t="shared" si="995"/>
        <v>5</v>
      </c>
      <c r="D6354" s="338">
        <f t="shared" si="996"/>
        <v>22</v>
      </c>
      <c r="E6354" s="334">
        <v>0</v>
      </c>
      <c r="F6354" s="334">
        <v>0</v>
      </c>
      <c r="G6354" s="334">
        <v>0</v>
      </c>
      <c r="H6354" s="334">
        <v>0</v>
      </c>
      <c r="I6354" s="334">
        <v>0</v>
      </c>
      <c r="J6354" s="334">
        <v>0</v>
      </c>
      <c r="K6354" s="334">
        <v>0</v>
      </c>
      <c r="L6354" s="334">
        <v>0</v>
      </c>
      <c r="M6354" s="334">
        <v>0</v>
      </c>
      <c r="N6354" s="334">
        <v>0</v>
      </c>
      <c r="O6354" s="334">
        <v>0</v>
      </c>
      <c r="P6354" s="334">
        <v>0</v>
      </c>
      <c r="Q6354" s="334">
        <v>0</v>
      </c>
      <c r="R6354" s="334">
        <v>0</v>
      </c>
      <c r="S6354" s="334">
        <v>0</v>
      </c>
      <c r="T6354" s="334">
        <v>0</v>
      </c>
      <c r="U6354" s="334">
        <v>0</v>
      </c>
      <c r="V6354" s="334">
        <v>0</v>
      </c>
      <c r="W6354" s="334">
        <v>0</v>
      </c>
      <c r="X6354" s="334">
        <v>0</v>
      </c>
      <c r="Y6354" s="334">
        <v>0</v>
      </c>
      <c r="Z6354" s="334">
        <v>0</v>
      </c>
      <c r="AA6354" s="334">
        <v>0</v>
      </c>
      <c r="AB6354" s="334">
        <v>0</v>
      </c>
      <c r="AD6354" s="334">
        <v>0</v>
      </c>
      <c r="AE6354" s="334">
        <f t="shared" si="997"/>
        <v>0</v>
      </c>
      <c r="AF6354" s="334">
        <f t="shared" si="998"/>
        <v>0</v>
      </c>
      <c r="AG6354" s="340">
        <f t="shared" si="999"/>
        <v>0</v>
      </c>
      <c r="AI6354" s="340">
        <f t="shared" si="1000"/>
        <v>0</v>
      </c>
      <c r="AJ6354" s="340">
        <f t="shared" si="1000"/>
        <v>0</v>
      </c>
      <c r="AK6354" s="340">
        <f t="shared" si="1000"/>
        <v>0</v>
      </c>
      <c r="AL6354" s="340">
        <f t="shared" si="1000"/>
        <v>0</v>
      </c>
      <c r="AM6354" s="340">
        <f t="shared" si="1000"/>
        <v>0</v>
      </c>
    </row>
    <row r="6355" spans="1:39" x14ac:dyDescent="0.35">
      <c r="A6355" s="337">
        <v>28268</v>
      </c>
      <c r="B6355" s="338">
        <f t="shared" si="994"/>
        <v>1977</v>
      </c>
      <c r="C6355" s="338">
        <f t="shared" si="995"/>
        <v>5</v>
      </c>
      <c r="D6355" s="338">
        <f t="shared" si="996"/>
        <v>23</v>
      </c>
      <c r="E6355" s="334">
        <v>0</v>
      </c>
      <c r="F6355" s="334">
        <v>0</v>
      </c>
      <c r="G6355" s="334">
        <v>0</v>
      </c>
      <c r="H6355" s="334">
        <v>0</v>
      </c>
      <c r="I6355" s="334">
        <v>0</v>
      </c>
      <c r="J6355" s="334">
        <v>0</v>
      </c>
      <c r="K6355" s="334">
        <v>0</v>
      </c>
      <c r="L6355" s="334">
        <v>0</v>
      </c>
      <c r="M6355" s="334">
        <v>0</v>
      </c>
      <c r="N6355" s="334">
        <v>0</v>
      </c>
      <c r="O6355" s="334">
        <v>0</v>
      </c>
      <c r="P6355" s="334">
        <v>0</v>
      </c>
      <c r="Q6355" s="334">
        <v>0</v>
      </c>
      <c r="R6355" s="334">
        <v>0</v>
      </c>
      <c r="S6355" s="334">
        <v>0</v>
      </c>
      <c r="T6355" s="334">
        <v>0</v>
      </c>
      <c r="U6355" s="334">
        <v>0.3</v>
      </c>
      <c r="V6355" s="334">
        <v>0</v>
      </c>
      <c r="W6355" s="334">
        <v>0</v>
      </c>
      <c r="X6355" s="334">
        <v>0</v>
      </c>
      <c r="Y6355" s="334">
        <v>0</v>
      </c>
      <c r="Z6355" s="334">
        <v>0</v>
      </c>
      <c r="AA6355" s="334">
        <v>0.8</v>
      </c>
      <c r="AB6355" s="334">
        <v>1</v>
      </c>
      <c r="AD6355" s="334">
        <v>2.1</v>
      </c>
      <c r="AE6355" s="334">
        <f t="shared" si="997"/>
        <v>2.1</v>
      </c>
      <c r="AF6355" s="334">
        <f t="shared" si="998"/>
        <v>2.1</v>
      </c>
      <c r="AG6355" s="340">
        <f t="shared" si="999"/>
        <v>0</v>
      </c>
      <c r="AI6355" s="340">
        <f t="shared" si="1000"/>
        <v>2.1</v>
      </c>
      <c r="AJ6355" s="340">
        <f t="shared" si="1000"/>
        <v>0</v>
      </c>
      <c r="AK6355" s="340">
        <f t="shared" si="1000"/>
        <v>0</v>
      </c>
      <c r="AL6355" s="340">
        <f t="shared" si="1000"/>
        <v>0</v>
      </c>
      <c r="AM6355" s="340">
        <f t="shared" si="1000"/>
        <v>0</v>
      </c>
    </row>
    <row r="6356" spans="1:39" x14ac:dyDescent="0.35">
      <c r="A6356" s="337">
        <v>28269</v>
      </c>
      <c r="B6356" s="338">
        <f t="shared" si="994"/>
        <v>1977</v>
      </c>
      <c r="C6356" s="338">
        <f t="shared" si="995"/>
        <v>5</v>
      </c>
      <c r="D6356" s="338">
        <f t="shared" si="996"/>
        <v>24</v>
      </c>
      <c r="E6356" s="334">
        <v>1.5</v>
      </c>
      <c r="F6356" s="334">
        <v>0</v>
      </c>
      <c r="G6356" s="334">
        <v>0</v>
      </c>
      <c r="H6356" s="334">
        <v>0</v>
      </c>
      <c r="I6356" s="334">
        <v>0.3</v>
      </c>
      <c r="J6356" s="334">
        <v>0</v>
      </c>
      <c r="K6356" s="334">
        <v>0</v>
      </c>
      <c r="L6356" s="334">
        <v>0</v>
      </c>
      <c r="M6356" s="334">
        <v>0</v>
      </c>
      <c r="N6356" s="334">
        <v>0</v>
      </c>
      <c r="O6356" s="334">
        <v>0</v>
      </c>
      <c r="P6356" s="334">
        <v>0</v>
      </c>
      <c r="Q6356" s="334">
        <v>0</v>
      </c>
      <c r="R6356" s="334">
        <v>0</v>
      </c>
      <c r="S6356" s="334">
        <v>0</v>
      </c>
      <c r="T6356" s="334">
        <v>0</v>
      </c>
      <c r="U6356" s="334">
        <v>0</v>
      </c>
      <c r="V6356" s="334">
        <v>0</v>
      </c>
      <c r="W6356" s="334">
        <v>0</v>
      </c>
      <c r="X6356" s="334">
        <v>0</v>
      </c>
      <c r="Y6356" s="334">
        <v>0</v>
      </c>
      <c r="Z6356" s="334">
        <v>0</v>
      </c>
      <c r="AA6356" s="334">
        <v>0</v>
      </c>
      <c r="AB6356" s="334">
        <v>0</v>
      </c>
      <c r="AD6356" s="334">
        <v>1.8</v>
      </c>
      <c r="AE6356" s="334">
        <f t="shared" si="997"/>
        <v>1.8</v>
      </c>
      <c r="AF6356" s="334">
        <f t="shared" si="998"/>
        <v>1.8</v>
      </c>
      <c r="AG6356" s="340">
        <f t="shared" si="999"/>
        <v>0</v>
      </c>
      <c r="AI6356" s="340">
        <f t="shared" ref="AI6356:AM6371" si="1001">IF($C6356=AI$1,$AF6356,0)</f>
        <v>1.8</v>
      </c>
      <c r="AJ6356" s="340">
        <f t="shared" si="1001"/>
        <v>0</v>
      </c>
      <c r="AK6356" s="340">
        <f t="shared" si="1001"/>
        <v>0</v>
      </c>
      <c r="AL6356" s="340">
        <f t="shared" si="1001"/>
        <v>0</v>
      </c>
      <c r="AM6356" s="340">
        <f t="shared" si="1001"/>
        <v>0</v>
      </c>
    </row>
    <row r="6357" spans="1:39" x14ac:dyDescent="0.35">
      <c r="A6357" s="337">
        <v>28270</v>
      </c>
      <c r="B6357" s="338">
        <f t="shared" si="994"/>
        <v>1977</v>
      </c>
      <c r="C6357" s="338">
        <f t="shared" si="995"/>
        <v>5</v>
      </c>
      <c r="D6357" s="338">
        <f t="shared" si="996"/>
        <v>25</v>
      </c>
      <c r="E6357" s="334">
        <v>0</v>
      </c>
      <c r="F6357" s="334">
        <v>0</v>
      </c>
      <c r="G6357" s="334">
        <v>0</v>
      </c>
      <c r="H6357" s="334">
        <v>0</v>
      </c>
      <c r="I6357" s="334">
        <v>0</v>
      </c>
      <c r="J6357" s="334">
        <v>0</v>
      </c>
      <c r="K6357" s="334">
        <v>0</v>
      </c>
      <c r="L6357" s="334">
        <v>0</v>
      </c>
      <c r="M6357" s="334">
        <v>0</v>
      </c>
      <c r="N6357" s="334">
        <v>0</v>
      </c>
      <c r="O6357" s="334">
        <v>0</v>
      </c>
      <c r="P6357" s="334">
        <v>0</v>
      </c>
      <c r="Q6357" s="334">
        <v>0</v>
      </c>
      <c r="R6357" s="334">
        <v>0</v>
      </c>
      <c r="S6357" s="334">
        <v>0</v>
      </c>
      <c r="T6357" s="334">
        <v>0</v>
      </c>
      <c r="U6357" s="334">
        <v>0</v>
      </c>
      <c r="V6357" s="334">
        <v>0</v>
      </c>
      <c r="W6357" s="334">
        <v>0</v>
      </c>
      <c r="X6357" s="334">
        <v>0</v>
      </c>
      <c r="Y6357" s="334">
        <v>0</v>
      </c>
      <c r="Z6357" s="334">
        <v>0</v>
      </c>
      <c r="AA6357" s="334">
        <v>0</v>
      </c>
      <c r="AB6357" s="334">
        <v>0</v>
      </c>
      <c r="AD6357" s="334">
        <v>0</v>
      </c>
      <c r="AE6357" s="334">
        <f t="shared" si="997"/>
        <v>0</v>
      </c>
      <c r="AF6357" s="334">
        <f t="shared" si="998"/>
        <v>0</v>
      </c>
      <c r="AG6357" s="340">
        <f t="shared" si="999"/>
        <v>0</v>
      </c>
      <c r="AI6357" s="340">
        <f t="shared" si="1001"/>
        <v>0</v>
      </c>
      <c r="AJ6357" s="340">
        <f t="shared" si="1001"/>
        <v>0</v>
      </c>
      <c r="AK6357" s="340">
        <f t="shared" si="1001"/>
        <v>0</v>
      </c>
      <c r="AL6357" s="340">
        <f t="shared" si="1001"/>
        <v>0</v>
      </c>
      <c r="AM6357" s="340">
        <f t="shared" si="1001"/>
        <v>0</v>
      </c>
    </row>
    <row r="6358" spans="1:39" x14ac:dyDescent="0.35">
      <c r="A6358" s="337">
        <v>28271</v>
      </c>
      <c r="B6358" s="338">
        <f t="shared" si="994"/>
        <v>1977</v>
      </c>
      <c r="C6358" s="338">
        <f t="shared" si="995"/>
        <v>5</v>
      </c>
      <c r="D6358" s="338">
        <f t="shared" si="996"/>
        <v>26</v>
      </c>
      <c r="E6358" s="334">
        <v>0</v>
      </c>
      <c r="F6358" s="334">
        <v>0</v>
      </c>
      <c r="G6358" s="334">
        <v>0</v>
      </c>
      <c r="H6358" s="334">
        <v>0</v>
      </c>
      <c r="I6358" s="334">
        <v>0</v>
      </c>
      <c r="J6358" s="334">
        <v>0</v>
      </c>
      <c r="K6358" s="334">
        <v>0</v>
      </c>
      <c r="L6358" s="334">
        <v>0</v>
      </c>
      <c r="M6358" s="334">
        <v>0</v>
      </c>
      <c r="N6358" s="334">
        <v>0</v>
      </c>
      <c r="O6358" s="334">
        <v>0</v>
      </c>
      <c r="P6358" s="334">
        <v>0</v>
      </c>
      <c r="Q6358" s="334">
        <v>0</v>
      </c>
      <c r="R6358" s="334">
        <v>0</v>
      </c>
      <c r="S6358" s="334">
        <v>0</v>
      </c>
      <c r="T6358" s="334">
        <v>0</v>
      </c>
      <c r="U6358" s="334">
        <v>0</v>
      </c>
      <c r="V6358" s="334">
        <v>0</v>
      </c>
      <c r="W6358" s="334">
        <v>0</v>
      </c>
      <c r="X6358" s="334">
        <v>0</v>
      </c>
      <c r="Y6358" s="334">
        <v>0</v>
      </c>
      <c r="Z6358" s="334">
        <v>0</v>
      </c>
      <c r="AA6358" s="334">
        <v>0</v>
      </c>
      <c r="AB6358" s="334">
        <v>0</v>
      </c>
      <c r="AD6358" s="334">
        <v>0</v>
      </c>
      <c r="AE6358" s="334">
        <f t="shared" si="997"/>
        <v>0</v>
      </c>
      <c r="AF6358" s="334">
        <f t="shared" si="998"/>
        <v>0</v>
      </c>
      <c r="AG6358" s="340">
        <f t="shared" si="999"/>
        <v>0</v>
      </c>
      <c r="AI6358" s="340">
        <f t="shared" si="1001"/>
        <v>0</v>
      </c>
      <c r="AJ6358" s="340">
        <f t="shared" si="1001"/>
        <v>0</v>
      </c>
      <c r="AK6358" s="340">
        <f t="shared" si="1001"/>
        <v>0</v>
      </c>
      <c r="AL6358" s="340">
        <f t="shared" si="1001"/>
        <v>0</v>
      </c>
      <c r="AM6358" s="340">
        <f t="shared" si="1001"/>
        <v>0</v>
      </c>
    </row>
    <row r="6359" spans="1:39" x14ac:dyDescent="0.35">
      <c r="A6359" s="337">
        <v>28272</v>
      </c>
      <c r="B6359" s="338">
        <f t="shared" si="994"/>
        <v>1977</v>
      </c>
      <c r="C6359" s="338">
        <f t="shared" si="995"/>
        <v>5</v>
      </c>
      <c r="D6359" s="338">
        <f t="shared" si="996"/>
        <v>27</v>
      </c>
      <c r="E6359" s="334">
        <v>0</v>
      </c>
      <c r="F6359" s="334">
        <v>0</v>
      </c>
      <c r="G6359" s="334">
        <v>0</v>
      </c>
      <c r="H6359" s="334">
        <v>0</v>
      </c>
      <c r="I6359" s="334">
        <v>0</v>
      </c>
      <c r="J6359" s="334">
        <v>0</v>
      </c>
      <c r="K6359" s="334">
        <v>0</v>
      </c>
      <c r="L6359" s="334">
        <v>0</v>
      </c>
      <c r="M6359" s="334">
        <v>0</v>
      </c>
      <c r="N6359" s="334">
        <v>0</v>
      </c>
      <c r="O6359" s="334">
        <v>0</v>
      </c>
      <c r="P6359" s="334">
        <v>0</v>
      </c>
      <c r="Q6359" s="334">
        <v>0</v>
      </c>
      <c r="R6359" s="334">
        <v>0</v>
      </c>
      <c r="S6359" s="334">
        <v>8.6</v>
      </c>
      <c r="T6359" s="334">
        <v>3.3</v>
      </c>
      <c r="U6359" s="334">
        <v>1</v>
      </c>
      <c r="V6359" s="334">
        <v>0.3</v>
      </c>
      <c r="W6359" s="334">
        <v>0.5</v>
      </c>
      <c r="X6359" s="334">
        <v>0</v>
      </c>
      <c r="Y6359" s="334">
        <v>0</v>
      </c>
      <c r="Z6359" s="334">
        <v>0.3</v>
      </c>
      <c r="AA6359" s="334">
        <v>0</v>
      </c>
      <c r="AB6359" s="334">
        <v>0</v>
      </c>
      <c r="AD6359" s="334">
        <v>14</v>
      </c>
      <c r="AE6359" s="334">
        <f t="shared" si="997"/>
        <v>14</v>
      </c>
      <c r="AF6359" s="334">
        <f t="shared" si="998"/>
        <v>14</v>
      </c>
      <c r="AG6359" s="340">
        <f t="shared" si="999"/>
        <v>0</v>
      </c>
      <c r="AI6359" s="340">
        <f t="shared" si="1001"/>
        <v>14</v>
      </c>
      <c r="AJ6359" s="340">
        <f t="shared" si="1001"/>
        <v>0</v>
      </c>
      <c r="AK6359" s="340">
        <f t="shared" si="1001"/>
        <v>0</v>
      </c>
      <c r="AL6359" s="340">
        <f t="shared" si="1001"/>
        <v>0</v>
      </c>
      <c r="AM6359" s="340">
        <f t="shared" si="1001"/>
        <v>0</v>
      </c>
    </row>
    <row r="6360" spans="1:39" x14ac:dyDescent="0.35">
      <c r="A6360" s="337">
        <v>28273</v>
      </c>
      <c r="B6360" s="338">
        <f t="shared" si="994"/>
        <v>1977</v>
      </c>
      <c r="C6360" s="338">
        <f t="shared" si="995"/>
        <v>5</v>
      </c>
      <c r="D6360" s="338">
        <f t="shared" si="996"/>
        <v>28</v>
      </c>
      <c r="E6360" s="334">
        <v>0</v>
      </c>
      <c r="F6360" s="334">
        <v>0</v>
      </c>
      <c r="G6360" s="334">
        <v>0</v>
      </c>
      <c r="H6360" s="334">
        <v>0</v>
      </c>
      <c r="I6360" s="334">
        <v>0.8</v>
      </c>
      <c r="J6360" s="334">
        <v>1.5</v>
      </c>
      <c r="K6360" s="334">
        <v>1.3</v>
      </c>
      <c r="L6360" s="334">
        <v>0.3</v>
      </c>
      <c r="M6360" s="334">
        <v>0</v>
      </c>
      <c r="N6360" s="334">
        <v>0</v>
      </c>
      <c r="O6360" s="334">
        <v>0</v>
      </c>
      <c r="P6360" s="334">
        <v>0</v>
      </c>
      <c r="Q6360" s="334">
        <v>0</v>
      </c>
      <c r="R6360" s="334">
        <v>0</v>
      </c>
      <c r="S6360" s="334">
        <v>0</v>
      </c>
      <c r="T6360" s="334">
        <v>0</v>
      </c>
      <c r="U6360" s="334">
        <v>0</v>
      </c>
      <c r="V6360" s="334">
        <v>2.2999999999999998</v>
      </c>
      <c r="W6360" s="334">
        <v>0</v>
      </c>
      <c r="X6360" s="334">
        <v>0</v>
      </c>
      <c r="Y6360" s="334">
        <v>0.3</v>
      </c>
      <c r="Z6360" s="334">
        <v>1</v>
      </c>
      <c r="AA6360" s="334">
        <v>0.5</v>
      </c>
      <c r="AB6360" s="334">
        <v>1.3</v>
      </c>
      <c r="AD6360" s="334">
        <v>9.3000000000000007</v>
      </c>
      <c r="AE6360" s="334">
        <f t="shared" si="997"/>
        <v>9.3000000000000007</v>
      </c>
      <c r="AF6360" s="334">
        <f t="shared" si="998"/>
        <v>9.2999999999999989</v>
      </c>
      <c r="AG6360" s="340">
        <f t="shared" si="999"/>
        <v>1.7763568394002505E-15</v>
      </c>
      <c r="AI6360" s="340">
        <f t="shared" si="1001"/>
        <v>9.2999999999999989</v>
      </c>
      <c r="AJ6360" s="340">
        <f t="shared" si="1001"/>
        <v>0</v>
      </c>
      <c r="AK6360" s="340">
        <f t="shared" si="1001"/>
        <v>0</v>
      </c>
      <c r="AL6360" s="340">
        <f t="shared" si="1001"/>
        <v>0</v>
      </c>
      <c r="AM6360" s="340">
        <f t="shared" si="1001"/>
        <v>0</v>
      </c>
    </row>
    <row r="6361" spans="1:39" x14ac:dyDescent="0.35">
      <c r="A6361" s="337">
        <v>28274</v>
      </c>
      <c r="B6361" s="338">
        <f t="shared" si="994"/>
        <v>1977</v>
      </c>
      <c r="C6361" s="338">
        <f t="shared" si="995"/>
        <v>5</v>
      </c>
      <c r="D6361" s="338">
        <f t="shared" si="996"/>
        <v>29</v>
      </c>
      <c r="E6361" s="334">
        <v>1.8</v>
      </c>
      <c r="F6361" s="334">
        <v>2.5</v>
      </c>
      <c r="G6361" s="334">
        <v>3</v>
      </c>
      <c r="H6361" s="334">
        <v>2.2999999999999998</v>
      </c>
      <c r="I6361" s="334">
        <v>1.5</v>
      </c>
      <c r="J6361" s="334">
        <v>0.5</v>
      </c>
      <c r="K6361" s="334">
        <v>0.3</v>
      </c>
      <c r="L6361" s="334">
        <v>0.3</v>
      </c>
      <c r="M6361" s="334">
        <v>0</v>
      </c>
      <c r="N6361" s="334">
        <v>0</v>
      </c>
      <c r="O6361" s="334">
        <v>0</v>
      </c>
      <c r="P6361" s="334">
        <v>0</v>
      </c>
      <c r="Q6361" s="334">
        <v>0</v>
      </c>
      <c r="R6361" s="334">
        <v>0</v>
      </c>
      <c r="S6361" s="334">
        <v>0</v>
      </c>
      <c r="T6361" s="334">
        <v>0</v>
      </c>
      <c r="U6361" s="334">
        <v>0</v>
      </c>
      <c r="V6361" s="334">
        <v>0</v>
      </c>
      <c r="W6361" s="334">
        <v>0</v>
      </c>
      <c r="X6361" s="334">
        <v>0</v>
      </c>
      <c r="Y6361" s="334">
        <v>0</v>
      </c>
      <c r="Z6361" s="334">
        <v>0</v>
      </c>
      <c r="AA6361" s="334">
        <v>0</v>
      </c>
      <c r="AB6361" s="334">
        <v>0</v>
      </c>
      <c r="AD6361" s="334">
        <v>12.2</v>
      </c>
      <c r="AE6361" s="334">
        <f t="shared" si="997"/>
        <v>12.2</v>
      </c>
      <c r="AF6361" s="334">
        <f t="shared" si="998"/>
        <v>12.200000000000001</v>
      </c>
      <c r="AG6361" s="340">
        <f t="shared" si="999"/>
        <v>1.7763568394002505E-15</v>
      </c>
      <c r="AI6361" s="340">
        <f t="shared" si="1001"/>
        <v>12.200000000000001</v>
      </c>
      <c r="AJ6361" s="340">
        <f t="shared" si="1001"/>
        <v>0</v>
      </c>
      <c r="AK6361" s="340">
        <f t="shared" si="1001"/>
        <v>0</v>
      </c>
      <c r="AL6361" s="340">
        <f t="shared" si="1001"/>
        <v>0</v>
      </c>
      <c r="AM6361" s="340">
        <f t="shared" si="1001"/>
        <v>0</v>
      </c>
    </row>
    <row r="6362" spans="1:39" x14ac:dyDescent="0.35">
      <c r="A6362" s="337">
        <v>28275</v>
      </c>
      <c r="B6362" s="338">
        <f t="shared" si="994"/>
        <v>1977</v>
      </c>
      <c r="C6362" s="338">
        <f t="shared" si="995"/>
        <v>5</v>
      </c>
      <c r="D6362" s="338">
        <f t="shared" si="996"/>
        <v>30</v>
      </c>
      <c r="E6362" s="334">
        <v>0</v>
      </c>
      <c r="F6362" s="334">
        <v>0</v>
      </c>
      <c r="G6362" s="334">
        <v>0</v>
      </c>
      <c r="H6362" s="334">
        <v>0</v>
      </c>
      <c r="I6362" s="334">
        <v>0</v>
      </c>
      <c r="J6362" s="334">
        <v>0</v>
      </c>
      <c r="K6362" s="334">
        <v>0</v>
      </c>
      <c r="L6362" s="334">
        <v>0</v>
      </c>
      <c r="M6362" s="334">
        <v>0</v>
      </c>
      <c r="N6362" s="334">
        <v>0</v>
      </c>
      <c r="O6362" s="334">
        <v>0</v>
      </c>
      <c r="P6362" s="334">
        <v>0</v>
      </c>
      <c r="Q6362" s="334">
        <v>0</v>
      </c>
      <c r="R6362" s="334">
        <v>0</v>
      </c>
      <c r="S6362" s="334">
        <v>0</v>
      </c>
      <c r="T6362" s="334">
        <v>0</v>
      </c>
      <c r="U6362" s="334">
        <v>0</v>
      </c>
      <c r="V6362" s="334">
        <v>0</v>
      </c>
      <c r="W6362" s="334">
        <v>0</v>
      </c>
      <c r="X6362" s="334">
        <v>0</v>
      </c>
      <c r="Y6362" s="334">
        <v>0</v>
      </c>
      <c r="Z6362" s="334">
        <v>0</v>
      </c>
      <c r="AA6362" s="334">
        <v>0</v>
      </c>
      <c r="AB6362" s="334">
        <v>0</v>
      </c>
      <c r="AD6362" s="334">
        <v>0</v>
      </c>
      <c r="AE6362" s="334">
        <f t="shared" si="997"/>
        <v>0</v>
      </c>
      <c r="AF6362" s="334">
        <f t="shared" si="998"/>
        <v>0</v>
      </c>
      <c r="AG6362" s="340">
        <f t="shared" si="999"/>
        <v>0</v>
      </c>
      <c r="AI6362" s="340">
        <f t="shared" si="1001"/>
        <v>0</v>
      </c>
      <c r="AJ6362" s="340">
        <f t="shared" si="1001"/>
        <v>0</v>
      </c>
      <c r="AK6362" s="340">
        <f t="shared" si="1001"/>
        <v>0</v>
      </c>
      <c r="AL6362" s="340">
        <f t="shared" si="1001"/>
        <v>0</v>
      </c>
      <c r="AM6362" s="340">
        <f t="shared" si="1001"/>
        <v>0</v>
      </c>
    </row>
    <row r="6363" spans="1:39" x14ac:dyDescent="0.35">
      <c r="A6363" s="337">
        <v>28276</v>
      </c>
      <c r="B6363" s="338">
        <f t="shared" si="994"/>
        <v>1977</v>
      </c>
      <c r="C6363" s="338">
        <f t="shared" si="995"/>
        <v>5</v>
      </c>
      <c r="D6363" s="338">
        <f t="shared" si="996"/>
        <v>31</v>
      </c>
      <c r="E6363" s="334">
        <v>0</v>
      </c>
      <c r="F6363" s="334">
        <v>0</v>
      </c>
      <c r="G6363" s="334">
        <v>0</v>
      </c>
      <c r="H6363" s="334">
        <v>0</v>
      </c>
      <c r="I6363" s="334">
        <v>0</v>
      </c>
      <c r="J6363" s="334">
        <v>0</v>
      </c>
      <c r="K6363" s="334">
        <v>0</v>
      </c>
      <c r="L6363" s="334">
        <v>0</v>
      </c>
      <c r="M6363" s="334">
        <v>0</v>
      </c>
      <c r="N6363" s="334">
        <v>0</v>
      </c>
      <c r="O6363" s="334">
        <v>0</v>
      </c>
      <c r="P6363" s="334">
        <v>0</v>
      </c>
      <c r="Q6363" s="334">
        <v>0</v>
      </c>
      <c r="R6363" s="334">
        <v>0</v>
      </c>
      <c r="S6363" s="334">
        <v>0</v>
      </c>
      <c r="T6363" s="334">
        <v>0</v>
      </c>
      <c r="U6363" s="334">
        <v>0</v>
      </c>
      <c r="V6363" s="334">
        <v>0</v>
      </c>
      <c r="W6363" s="334">
        <v>0</v>
      </c>
      <c r="X6363" s="334">
        <v>0</v>
      </c>
      <c r="Y6363" s="334">
        <v>0</v>
      </c>
      <c r="Z6363" s="334">
        <v>0</v>
      </c>
      <c r="AA6363" s="334">
        <v>0</v>
      </c>
      <c r="AB6363" s="334">
        <v>0</v>
      </c>
      <c r="AD6363" s="334">
        <v>0</v>
      </c>
      <c r="AE6363" s="334">
        <f t="shared" si="997"/>
        <v>0</v>
      </c>
      <c r="AF6363" s="334">
        <f t="shared" si="998"/>
        <v>0</v>
      </c>
      <c r="AG6363" s="340">
        <f t="shared" si="999"/>
        <v>0</v>
      </c>
      <c r="AI6363" s="340">
        <f t="shared" si="1001"/>
        <v>0</v>
      </c>
      <c r="AJ6363" s="340">
        <f t="shared" si="1001"/>
        <v>0</v>
      </c>
      <c r="AK6363" s="340">
        <f t="shared" si="1001"/>
        <v>0</v>
      </c>
      <c r="AL6363" s="340">
        <f t="shared" si="1001"/>
        <v>0</v>
      </c>
      <c r="AM6363" s="340">
        <f t="shared" si="1001"/>
        <v>0</v>
      </c>
    </row>
    <row r="6364" spans="1:39" x14ac:dyDescent="0.35">
      <c r="A6364" s="337">
        <v>28277</v>
      </c>
      <c r="B6364" s="338">
        <f t="shared" si="994"/>
        <v>1977</v>
      </c>
      <c r="C6364" s="338">
        <f t="shared" si="995"/>
        <v>6</v>
      </c>
      <c r="D6364" s="338">
        <f t="shared" si="996"/>
        <v>1</v>
      </c>
      <c r="E6364" s="334">
        <v>0</v>
      </c>
      <c r="F6364" s="334">
        <v>0</v>
      </c>
      <c r="G6364" s="334">
        <v>0</v>
      </c>
      <c r="H6364" s="334">
        <v>0</v>
      </c>
      <c r="I6364" s="334">
        <v>0</v>
      </c>
      <c r="J6364" s="334">
        <v>0</v>
      </c>
      <c r="K6364" s="334">
        <v>0</v>
      </c>
      <c r="L6364" s="334">
        <v>0</v>
      </c>
      <c r="M6364" s="334">
        <v>0</v>
      </c>
      <c r="N6364" s="334">
        <v>0</v>
      </c>
      <c r="O6364" s="334">
        <v>0</v>
      </c>
      <c r="P6364" s="334">
        <v>0</v>
      </c>
      <c r="Q6364" s="334">
        <v>0</v>
      </c>
      <c r="R6364" s="334">
        <v>0</v>
      </c>
      <c r="S6364" s="334">
        <v>0</v>
      </c>
      <c r="T6364" s="334">
        <v>0</v>
      </c>
      <c r="U6364" s="334">
        <v>0</v>
      </c>
      <c r="V6364" s="334">
        <v>0</v>
      </c>
      <c r="W6364" s="334">
        <v>0</v>
      </c>
      <c r="X6364" s="334">
        <v>0</v>
      </c>
      <c r="Y6364" s="334">
        <v>0</v>
      </c>
      <c r="Z6364" s="334">
        <v>0</v>
      </c>
      <c r="AA6364" s="334">
        <v>0</v>
      </c>
      <c r="AB6364" s="334">
        <v>0</v>
      </c>
      <c r="AD6364" s="334">
        <v>0</v>
      </c>
      <c r="AE6364" s="334">
        <f t="shared" si="997"/>
        <v>0</v>
      </c>
      <c r="AF6364" s="334">
        <f t="shared" si="998"/>
        <v>0</v>
      </c>
      <c r="AG6364" s="340">
        <f t="shared" si="999"/>
        <v>0</v>
      </c>
      <c r="AI6364" s="340">
        <f t="shared" si="1001"/>
        <v>0</v>
      </c>
      <c r="AJ6364" s="340">
        <f t="shared" si="1001"/>
        <v>0</v>
      </c>
      <c r="AK6364" s="340">
        <f t="shared" si="1001"/>
        <v>0</v>
      </c>
      <c r="AL6364" s="340">
        <f t="shared" si="1001"/>
        <v>0</v>
      </c>
      <c r="AM6364" s="340">
        <f t="shared" si="1001"/>
        <v>0</v>
      </c>
    </row>
    <row r="6365" spans="1:39" x14ac:dyDescent="0.35">
      <c r="A6365" s="337">
        <v>28278</v>
      </c>
      <c r="B6365" s="338">
        <f t="shared" si="994"/>
        <v>1977</v>
      </c>
      <c r="C6365" s="338">
        <f t="shared" si="995"/>
        <v>6</v>
      </c>
      <c r="D6365" s="338">
        <f t="shared" si="996"/>
        <v>2</v>
      </c>
      <c r="E6365" s="334">
        <v>0</v>
      </c>
      <c r="F6365" s="334">
        <v>0</v>
      </c>
      <c r="G6365" s="334">
        <v>0</v>
      </c>
      <c r="H6365" s="334">
        <v>0</v>
      </c>
      <c r="I6365" s="334">
        <v>0</v>
      </c>
      <c r="J6365" s="334">
        <v>0</v>
      </c>
      <c r="K6365" s="334">
        <v>0</v>
      </c>
      <c r="L6365" s="334">
        <v>0</v>
      </c>
      <c r="M6365" s="334">
        <v>0</v>
      </c>
      <c r="N6365" s="334">
        <v>0</v>
      </c>
      <c r="O6365" s="334">
        <v>0</v>
      </c>
      <c r="P6365" s="334">
        <v>0</v>
      </c>
      <c r="Q6365" s="334">
        <v>0</v>
      </c>
      <c r="R6365" s="334">
        <v>0</v>
      </c>
      <c r="S6365" s="334">
        <v>0</v>
      </c>
      <c r="T6365" s="334">
        <v>0</v>
      </c>
      <c r="U6365" s="334">
        <v>0</v>
      </c>
      <c r="V6365" s="334">
        <v>0</v>
      </c>
      <c r="W6365" s="334">
        <v>0</v>
      </c>
      <c r="X6365" s="334">
        <v>0</v>
      </c>
      <c r="Y6365" s="334">
        <v>0</v>
      </c>
      <c r="Z6365" s="334">
        <v>0</v>
      </c>
      <c r="AA6365" s="334">
        <v>0</v>
      </c>
      <c r="AB6365" s="334">
        <v>0</v>
      </c>
      <c r="AD6365" s="334">
        <v>0</v>
      </c>
      <c r="AE6365" s="334">
        <f t="shared" si="997"/>
        <v>0</v>
      </c>
      <c r="AF6365" s="334">
        <f t="shared" si="998"/>
        <v>0</v>
      </c>
      <c r="AG6365" s="340">
        <f t="shared" si="999"/>
        <v>0</v>
      </c>
      <c r="AI6365" s="340">
        <f t="shared" si="1001"/>
        <v>0</v>
      </c>
      <c r="AJ6365" s="340">
        <f t="shared" si="1001"/>
        <v>0</v>
      </c>
      <c r="AK6365" s="340">
        <f t="shared" si="1001"/>
        <v>0</v>
      </c>
      <c r="AL6365" s="340">
        <f t="shared" si="1001"/>
        <v>0</v>
      </c>
      <c r="AM6365" s="340">
        <f t="shared" si="1001"/>
        <v>0</v>
      </c>
    </row>
    <row r="6366" spans="1:39" x14ac:dyDescent="0.35">
      <c r="A6366" s="337">
        <v>28279</v>
      </c>
      <c r="B6366" s="338">
        <f t="shared" si="994"/>
        <v>1977</v>
      </c>
      <c r="C6366" s="338">
        <f t="shared" si="995"/>
        <v>6</v>
      </c>
      <c r="D6366" s="338">
        <f t="shared" si="996"/>
        <v>3</v>
      </c>
      <c r="E6366" s="334">
        <v>0</v>
      </c>
      <c r="F6366" s="334">
        <v>0</v>
      </c>
      <c r="G6366" s="334">
        <v>0</v>
      </c>
      <c r="H6366" s="334">
        <v>0</v>
      </c>
      <c r="I6366" s="334">
        <v>0</v>
      </c>
      <c r="J6366" s="334">
        <v>0</v>
      </c>
      <c r="K6366" s="334">
        <v>0</v>
      </c>
      <c r="L6366" s="334">
        <v>0</v>
      </c>
      <c r="M6366" s="334">
        <v>0</v>
      </c>
      <c r="N6366" s="334">
        <v>0</v>
      </c>
      <c r="O6366" s="334">
        <v>0</v>
      </c>
      <c r="P6366" s="334">
        <v>0</v>
      </c>
      <c r="Q6366" s="334">
        <v>0</v>
      </c>
      <c r="R6366" s="334">
        <v>0</v>
      </c>
      <c r="S6366" s="334">
        <v>0</v>
      </c>
      <c r="T6366" s="334">
        <v>0</v>
      </c>
      <c r="U6366" s="334">
        <v>0</v>
      </c>
      <c r="V6366" s="334">
        <v>0</v>
      </c>
      <c r="W6366" s="334">
        <v>0</v>
      </c>
      <c r="X6366" s="334">
        <v>0</v>
      </c>
      <c r="Y6366" s="334">
        <v>0</v>
      </c>
      <c r="Z6366" s="334">
        <v>0</v>
      </c>
      <c r="AA6366" s="334">
        <v>0</v>
      </c>
      <c r="AB6366" s="334">
        <v>0</v>
      </c>
      <c r="AD6366" s="334">
        <v>0</v>
      </c>
      <c r="AE6366" s="334">
        <f t="shared" si="997"/>
        <v>0</v>
      </c>
      <c r="AF6366" s="334">
        <f t="shared" si="998"/>
        <v>0</v>
      </c>
      <c r="AG6366" s="340">
        <f t="shared" si="999"/>
        <v>0</v>
      </c>
      <c r="AI6366" s="340">
        <f t="shared" si="1001"/>
        <v>0</v>
      </c>
      <c r="AJ6366" s="340">
        <f t="shared" si="1001"/>
        <v>0</v>
      </c>
      <c r="AK6366" s="340">
        <f t="shared" si="1001"/>
        <v>0</v>
      </c>
      <c r="AL6366" s="340">
        <f t="shared" si="1001"/>
        <v>0</v>
      </c>
      <c r="AM6366" s="340">
        <f t="shared" si="1001"/>
        <v>0</v>
      </c>
    </row>
    <row r="6367" spans="1:39" x14ac:dyDescent="0.35">
      <c r="A6367" s="337">
        <v>28280</v>
      </c>
      <c r="B6367" s="338">
        <f t="shared" si="994"/>
        <v>1977</v>
      </c>
      <c r="C6367" s="338">
        <f t="shared" si="995"/>
        <v>6</v>
      </c>
      <c r="D6367" s="338">
        <f t="shared" si="996"/>
        <v>4</v>
      </c>
      <c r="E6367" s="334">
        <v>0</v>
      </c>
      <c r="F6367" s="334">
        <v>0</v>
      </c>
      <c r="G6367" s="334">
        <v>0</v>
      </c>
      <c r="H6367" s="334">
        <v>0</v>
      </c>
      <c r="I6367" s="334">
        <v>0</v>
      </c>
      <c r="J6367" s="334">
        <v>0</v>
      </c>
      <c r="K6367" s="334">
        <v>0</v>
      </c>
      <c r="L6367" s="334">
        <v>0</v>
      </c>
      <c r="M6367" s="334">
        <v>0</v>
      </c>
      <c r="N6367" s="334">
        <v>0</v>
      </c>
      <c r="O6367" s="334">
        <v>0</v>
      </c>
      <c r="P6367" s="334">
        <v>0</v>
      </c>
      <c r="Q6367" s="334">
        <v>0</v>
      </c>
      <c r="R6367" s="334">
        <v>0</v>
      </c>
      <c r="S6367" s="334">
        <v>0</v>
      </c>
      <c r="T6367" s="334">
        <v>0</v>
      </c>
      <c r="U6367" s="334">
        <v>0</v>
      </c>
      <c r="V6367" s="334">
        <v>0</v>
      </c>
      <c r="W6367" s="334">
        <v>0</v>
      </c>
      <c r="X6367" s="334">
        <v>0</v>
      </c>
      <c r="Y6367" s="334">
        <v>0</v>
      </c>
      <c r="Z6367" s="334">
        <v>0</v>
      </c>
      <c r="AA6367" s="334">
        <v>0</v>
      </c>
      <c r="AB6367" s="334">
        <v>0</v>
      </c>
      <c r="AD6367" s="334">
        <v>0</v>
      </c>
      <c r="AE6367" s="334">
        <f t="shared" si="997"/>
        <v>0</v>
      </c>
      <c r="AF6367" s="334">
        <f t="shared" si="998"/>
        <v>0</v>
      </c>
      <c r="AG6367" s="340">
        <f t="shared" si="999"/>
        <v>0</v>
      </c>
      <c r="AI6367" s="340">
        <f t="shared" si="1001"/>
        <v>0</v>
      </c>
      <c r="AJ6367" s="340">
        <f t="shared" si="1001"/>
        <v>0</v>
      </c>
      <c r="AK6367" s="340">
        <f t="shared" si="1001"/>
        <v>0</v>
      </c>
      <c r="AL6367" s="340">
        <f t="shared" si="1001"/>
        <v>0</v>
      </c>
      <c r="AM6367" s="340">
        <f t="shared" si="1001"/>
        <v>0</v>
      </c>
    </row>
    <row r="6368" spans="1:39" x14ac:dyDescent="0.35">
      <c r="A6368" s="337">
        <v>28281</v>
      </c>
      <c r="B6368" s="338">
        <f t="shared" si="994"/>
        <v>1977</v>
      </c>
      <c r="C6368" s="338">
        <f t="shared" si="995"/>
        <v>6</v>
      </c>
      <c r="D6368" s="338">
        <f t="shared" si="996"/>
        <v>5</v>
      </c>
      <c r="E6368" s="334">
        <v>0</v>
      </c>
      <c r="F6368" s="334">
        <v>0</v>
      </c>
      <c r="G6368" s="334">
        <v>0</v>
      </c>
      <c r="H6368" s="334">
        <v>0</v>
      </c>
      <c r="I6368" s="334">
        <v>0</v>
      </c>
      <c r="J6368" s="334">
        <v>0</v>
      </c>
      <c r="K6368" s="334">
        <v>0</v>
      </c>
      <c r="L6368" s="334">
        <v>0</v>
      </c>
      <c r="M6368" s="334">
        <v>0</v>
      </c>
      <c r="N6368" s="334">
        <v>0</v>
      </c>
      <c r="O6368" s="334">
        <v>0</v>
      </c>
      <c r="P6368" s="334">
        <v>0</v>
      </c>
      <c r="Q6368" s="334">
        <v>0</v>
      </c>
      <c r="R6368" s="334">
        <v>0</v>
      </c>
      <c r="S6368" s="334">
        <v>0</v>
      </c>
      <c r="T6368" s="334">
        <v>0</v>
      </c>
      <c r="U6368" s="334">
        <v>0</v>
      </c>
      <c r="V6368" s="334">
        <v>0</v>
      </c>
      <c r="W6368" s="334">
        <v>0</v>
      </c>
      <c r="X6368" s="334">
        <v>0</v>
      </c>
      <c r="Y6368" s="334">
        <v>0</v>
      </c>
      <c r="Z6368" s="334">
        <v>0</v>
      </c>
      <c r="AA6368" s="334">
        <v>0</v>
      </c>
      <c r="AB6368" s="334">
        <v>0</v>
      </c>
      <c r="AD6368" s="334">
        <v>0</v>
      </c>
      <c r="AE6368" s="334">
        <f t="shared" si="997"/>
        <v>0</v>
      </c>
      <c r="AF6368" s="334">
        <f t="shared" si="998"/>
        <v>0</v>
      </c>
      <c r="AG6368" s="340">
        <f t="shared" si="999"/>
        <v>0</v>
      </c>
      <c r="AI6368" s="340">
        <f t="shared" si="1001"/>
        <v>0</v>
      </c>
      <c r="AJ6368" s="340">
        <f t="shared" si="1001"/>
        <v>0</v>
      </c>
      <c r="AK6368" s="340">
        <f t="shared" si="1001"/>
        <v>0</v>
      </c>
      <c r="AL6368" s="340">
        <f t="shared" si="1001"/>
        <v>0</v>
      </c>
      <c r="AM6368" s="340">
        <f t="shared" si="1001"/>
        <v>0</v>
      </c>
    </row>
    <row r="6369" spans="1:39" x14ac:dyDescent="0.35">
      <c r="A6369" s="337">
        <v>28282</v>
      </c>
      <c r="B6369" s="338">
        <f t="shared" si="994"/>
        <v>1977</v>
      </c>
      <c r="C6369" s="338">
        <f t="shared" si="995"/>
        <v>6</v>
      </c>
      <c r="D6369" s="338">
        <f t="shared" si="996"/>
        <v>6</v>
      </c>
      <c r="E6369" s="334">
        <v>0</v>
      </c>
      <c r="F6369" s="334">
        <v>0</v>
      </c>
      <c r="G6369" s="334">
        <v>0</v>
      </c>
      <c r="H6369" s="334">
        <v>0</v>
      </c>
      <c r="I6369" s="334">
        <v>0</v>
      </c>
      <c r="J6369" s="334">
        <v>0</v>
      </c>
      <c r="K6369" s="334">
        <v>0</v>
      </c>
      <c r="L6369" s="334">
        <v>0</v>
      </c>
      <c r="M6369" s="334">
        <v>0</v>
      </c>
      <c r="N6369" s="334">
        <v>0</v>
      </c>
      <c r="O6369" s="334">
        <v>0</v>
      </c>
      <c r="P6369" s="334">
        <v>0</v>
      </c>
      <c r="Q6369" s="334">
        <v>0</v>
      </c>
      <c r="R6369" s="334">
        <v>0</v>
      </c>
      <c r="S6369" s="334">
        <v>0</v>
      </c>
      <c r="T6369" s="334">
        <v>0</v>
      </c>
      <c r="U6369" s="334">
        <v>0</v>
      </c>
      <c r="V6369" s="334">
        <v>0</v>
      </c>
      <c r="W6369" s="334">
        <v>0</v>
      </c>
      <c r="X6369" s="334">
        <v>0</v>
      </c>
      <c r="Y6369" s="334">
        <v>0</v>
      </c>
      <c r="Z6369" s="334">
        <v>0</v>
      </c>
      <c r="AA6369" s="334">
        <v>0</v>
      </c>
      <c r="AB6369" s="334">
        <v>0</v>
      </c>
      <c r="AD6369" s="334">
        <v>0</v>
      </c>
      <c r="AE6369" s="334">
        <f t="shared" si="997"/>
        <v>0</v>
      </c>
      <c r="AF6369" s="334">
        <f t="shared" si="998"/>
        <v>0</v>
      </c>
      <c r="AG6369" s="340">
        <f t="shared" si="999"/>
        <v>0</v>
      </c>
      <c r="AI6369" s="340">
        <f t="shared" si="1001"/>
        <v>0</v>
      </c>
      <c r="AJ6369" s="340">
        <f t="shared" si="1001"/>
        <v>0</v>
      </c>
      <c r="AK6369" s="340">
        <f t="shared" si="1001"/>
        <v>0</v>
      </c>
      <c r="AL6369" s="340">
        <f t="shared" si="1001"/>
        <v>0</v>
      </c>
      <c r="AM6369" s="340">
        <f t="shared" si="1001"/>
        <v>0</v>
      </c>
    </row>
    <row r="6370" spans="1:39" x14ac:dyDescent="0.35">
      <c r="A6370" s="337">
        <v>28283</v>
      </c>
      <c r="B6370" s="338">
        <f t="shared" si="994"/>
        <v>1977</v>
      </c>
      <c r="C6370" s="338">
        <f t="shared" si="995"/>
        <v>6</v>
      </c>
      <c r="D6370" s="338">
        <f t="shared" si="996"/>
        <v>7</v>
      </c>
      <c r="E6370" s="334">
        <v>0</v>
      </c>
      <c r="F6370" s="334">
        <v>0</v>
      </c>
      <c r="G6370" s="334">
        <v>0</v>
      </c>
      <c r="H6370" s="334">
        <v>0</v>
      </c>
      <c r="I6370" s="334">
        <v>0</v>
      </c>
      <c r="J6370" s="334">
        <v>0</v>
      </c>
      <c r="K6370" s="334">
        <v>0</v>
      </c>
      <c r="L6370" s="334">
        <v>0</v>
      </c>
      <c r="M6370" s="334">
        <v>0</v>
      </c>
      <c r="N6370" s="334">
        <v>0</v>
      </c>
      <c r="O6370" s="334">
        <v>0</v>
      </c>
      <c r="P6370" s="334">
        <v>0</v>
      </c>
      <c r="Q6370" s="334">
        <v>0</v>
      </c>
      <c r="R6370" s="334">
        <v>0</v>
      </c>
      <c r="S6370" s="334">
        <v>0</v>
      </c>
      <c r="T6370" s="334">
        <v>0</v>
      </c>
      <c r="U6370" s="334">
        <v>0</v>
      </c>
      <c r="V6370" s="334">
        <v>0</v>
      </c>
      <c r="W6370" s="334">
        <v>0</v>
      </c>
      <c r="X6370" s="334">
        <v>0</v>
      </c>
      <c r="Y6370" s="334">
        <v>0</v>
      </c>
      <c r="Z6370" s="334">
        <v>0</v>
      </c>
      <c r="AA6370" s="334">
        <v>0</v>
      </c>
      <c r="AB6370" s="334">
        <v>0</v>
      </c>
      <c r="AD6370" s="334">
        <v>0</v>
      </c>
      <c r="AE6370" s="334">
        <f t="shared" si="997"/>
        <v>0</v>
      </c>
      <c r="AF6370" s="334">
        <f t="shared" si="998"/>
        <v>0</v>
      </c>
      <c r="AG6370" s="340">
        <f t="shared" si="999"/>
        <v>0</v>
      </c>
      <c r="AI6370" s="340">
        <f t="shared" si="1001"/>
        <v>0</v>
      </c>
      <c r="AJ6370" s="340">
        <f t="shared" si="1001"/>
        <v>0</v>
      </c>
      <c r="AK6370" s="340">
        <f t="shared" si="1001"/>
        <v>0</v>
      </c>
      <c r="AL6370" s="340">
        <f t="shared" si="1001"/>
        <v>0</v>
      </c>
      <c r="AM6370" s="340">
        <f t="shared" si="1001"/>
        <v>0</v>
      </c>
    </row>
    <row r="6371" spans="1:39" x14ac:dyDescent="0.35">
      <c r="A6371" s="337">
        <v>28284</v>
      </c>
      <c r="B6371" s="338">
        <f t="shared" si="994"/>
        <v>1977</v>
      </c>
      <c r="C6371" s="338">
        <f t="shared" si="995"/>
        <v>6</v>
      </c>
      <c r="D6371" s="338">
        <f t="shared" si="996"/>
        <v>8</v>
      </c>
      <c r="E6371" s="334">
        <v>0</v>
      </c>
      <c r="F6371" s="334">
        <v>0</v>
      </c>
      <c r="G6371" s="334">
        <v>0</v>
      </c>
      <c r="H6371" s="334">
        <v>0.2</v>
      </c>
      <c r="I6371" s="334">
        <v>0</v>
      </c>
      <c r="J6371" s="334">
        <v>0</v>
      </c>
      <c r="K6371" s="334">
        <v>0</v>
      </c>
      <c r="L6371" s="334">
        <v>0</v>
      </c>
      <c r="M6371" s="334">
        <v>0</v>
      </c>
      <c r="N6371" s="334">
        <v>0</v>
      </c>
      <c r="O6371" s="334">
        <v>0</v>
      </c>
      <c r="P6371" s="334">
        <v>0</v>
      </c>
      <c r="Q6371" s="334">
        <v>0</v>
      </c>
      <c r="R6371" s="334">
        <v>0</v>
      </c>
      <c r="S6371" s="334">
        <v>0</v>
      </c>
      <c r="T6371" s="334">
        <v>0</v>
      </c>
      <c r="U6371" s="334">
        <v>0</v>
      </c>
      <c r="V6371" s="334">
        <v>0</v>
      </c>
      <c r="W6371" s="334">
        <v>0</v>
      </c>
      <c r="X6371" s="334">
        <v>0</v>
      </c>
      <c r="Y6371" s="334">
        <v>0</v>
      </c>
      <c r="Z6371" s="334">
        <v>0</v>
      </c>
      <c r="AA6371" s="334">
        <v>0</v>
      </c>
      <c r="AB6371" s="334">
        <v>0</v>
      </c>
      <c r="AD6371" s="334">
        <v>0.2</v>
      </c>
      <c r="AE6371" s="334">
        <f t="shared" si="997"/>
        <v>0.2</v>
      </c>
      <c r="AF6371" s="334">
        <f t="shared" si="998"/>
        <v>0.2</v>
      </c>
      <c r="AG6371" s="340">
        <f t="shared" si="999"/>
        <v>0</v>
      </c>
      <c r="AI6371" s="340">
        <f t="shared" si="1001"/>
        <v>0</v>
      </c>
      <c r="AJ6371" s="340">
        <f t="shared" si="1001"/>
        <v>0.2</v>
      </c>
      <c r="AK6371" s="340">
        <f t="shared" si="1001"/>
        <v>0</v>
      </c>
      <c r="AL6371" s="340">
        <f t="shared" si="1001"/>
        <v>0</v>
      </c>
      <c r="AM6371" s="340">
        <f t="shared" si="1001"/>
        <v>0</v>
      </c>
    </row>
    <row r="6372" spans="1:39" x14ac:dyDescent="0.35">
      <c r="A6372" s="337">
        <v>28285</v>
      </c>
      <c r="B6372" s="338">
        <f t="shared" si="994"/>
        <v>1977</v>
      </c>
      <c r="C6372" s="338">
        <f t="shared" si="995"/>
        <v>6</v>
      </c>
      <c r="D6372" s="338">
        <f t="shared" si="996"/>
        <v>9</v>
      </c>
      <c r="E6372" s="334">
        <v>0</v>
      </c>
      <c r="F6372" s="334">
        <v>0</v>
      </c>
      <c r="G6372" s="334">
        <v>0</v>
      </c>
      <c r="H6372" s="334">
        <v>0</v>
      </c>
      <c r="I6372" s="334">
        <v>0</v>
      </c>
      <c r="J6372" s="334">
        <v>0</v>
      </c>
      <c r="K6372" s="334">
        <v>0</v>
      </c>
      <c r="L6372" s="334">
        <v>0</v>
      </c>
      <c r="M6372" s="334">
        <v>0</v>
      </c>
      <c r="N6372" s="334">
        <v>0</v>
      </c>
      <c r="O6372" s="334">
        <v>0</v>
      </c>
      <c r="P6372" s="334">
        <v>0</v>
      </c>
      <c r="Q6372" s="334">
        <v>0</v>
      </c>
      <c r="R6372" s="334">
        <v>0</v>
      </c>
      <c r="S6372" s="334">
        <v>0</v>
      </c>
      <c r="T6372" s="334">
        <v>0</v>
      </c>
      <c r="U6372" s="334">
        <v>0</v>
      </c>
      <c r="V6372" s="334">
        <v>0</v>
      </c>
      <c r="W6372" s="334">
        <v>0</v>
      </c>
      <c r="X6372" s="334">
        <v>0</v>
      </c>
      <c r="Y6372" s="334">
        <v>0</v>
      </c>
      <c r="Z6372" s="334">
        <v>0</v>
      </c>
      <c r="AA6372" s="334">
        <v>0</v>
      </c>
      <c r="AB6372" s="334">
        <v>0</v>
      </c>
      <c r="AD6372" s="334">
        <v>0</v>
      </c>
      <c r="AE6372" s="334">
        <f t="shared" si="997"/>
        <v>0</v>
      </c>
      <c r="AF6372" s="334">
        <f t="shared" si="998"/>
        <v>0</v>
      </c>
      <c r="AG6372" s="340">
        <f t="shared" si="999"/>
        <v>0</v>
      </c>
      <c r="AI6372" s="340">
        <f t="shared" ref="AI6372:AM6387" si="1002">IF($C6372=AI$1,$AF6372,0)</f>
        <v>0</v>
      </c>
      <c r="AJ6372" s="340">
        <f t="shared" si="1002"/>
        <v>0</v>
      </c>
      <c r="AK6372" s="340">
        <f t="shared" si="1002"/>
        <v>0</v>
      </c>
      <c r="AL6372" s="340">
        <f t="shared" si="1002"/>
        <v>0</v>
      </c>
      <c r="AM6372" s="340">
        <f t="shared" si="1002"/>
        <v>0</v>
      </c>
    </row>
    <row r="6373" spans="1:39" x14ac:dyDescent="0.35">
      <c r="A6373" s="337">
        <v>28286</v>
      </c>
      <c r="B6373" s="338">
        <f t="shared" si="994"/>
        <v>1977</v>
      </c>
      <c r="C6373" s="338">
        <f t="shared" si="995"/>
        <v>6</v>
      </c>
      <c r="D6373" s="338">
        <f t="shared" si="996"/>
        <v>10</v>
      </c>
      <c r="E6373" s="334">
        <v>0</v>
      </c>
      <c r="F6373" s="334">
        <v>0</v>
      </c>
      <c r="G6373" s="334">
        <v>0</v>
      </c>
      <c r="H6373" s="334">
        <v>0</v>
      </c>
      <c r="I6373" s="334">
        <v>0</v>
      </c>
      <c r="J6373" s="334">
        <v>0</v>
      </c>
      <c r="K6373" s="334">
        <v>0</v>
      </c>
      <c r="L6373" s="334">
        <v>0</v>
      </c>
      <c r="M6373" s="334">
        <v>0</v>
      </c>
      <c r="N6373" s="334">
        <v>0</v>
      </c>
      <c r="O6373" s="334">
        <v>0</v>
      </c>
      <c r="P6373" s="334">
        <v>0</v>
      </c>
      <c r="Q6373" s="334">
        <v>0</v>
      </c>
      <c r="R6373" s="334">
        <v>0</v>
      </c>
      <c r="S6373" s="334">
        <v>0</v>
      </c>
      <c r="T6373" s="334">
        <v>0</v>
      </c>
      <c r="U6373" s="334">
        <v>0</v>
      </c>
      <c r="V6373" s="334">
        <v>0</v>
      </c>
      <c r="W6373" s="334">
        <v>0</v>
      </c>
      <c r="X6373" s="334">
        <v>0</v>
      </c>
      <c r="Y6373" s="334">
        <v>0</v>
      </c>
      <c r="Z6373" s="334">
        <v>0</v>
      </c>
      <c r="AA6373" s="334">
        <v>0</v>
      </c>
      <c r="AB6373" s="334">
        <v>0</v>
      </c>
      <c r="AD6373" s="334">
        <v>0</v>
      </c>
      <c r="AE6373" s="334">
        <f t="shared" si="997"/>
        <v>0</v>
      </c>
      <c r="AF6373" s="334">
        <f t="shared" si="998"/>
        <v>0</v>
      </c>
      <c r="AG6373" s="340">
        <f t="shared" si="999"/>
        <v>0</v>
      </c>
      <c r="AI6373" s="340">
        <f t="shared" si="1002"/>
        <v>0</v>
      </c>
      <c r="AJ6373" s="340">
        <f t="shared" si="1002"/>
        <v>0</v>
      </c>
      <c r="AK6373" s="340">
        <f t="shared" si="1002"/>
        <v>0</v>
      </c>
      <c r="AL6373" s="340">
        <f t="shared" si="1002"/>
        <v>0</v>
      </c>
      <c r="AM6373" s="340">
        <f t="shared" si="1002"/>
        <v>0</v>
      </c>
    </row>
    <row r="6374" spans="1:39" x14ac:dyDescent="0.35">
      <c r="A6374" s="337">
        <v>28287</v>
      </c>
      <c r="B6374" s="338">
        <f t="shared" si="994"/>
        <v>1977</v>
      </c>
      <c r="C6374" s="338">
        <f t="shared" si="995"/>
        <v>6</v>
      </c>
      <c r="D6374" s="338">
        <f t="shared" si="996"/>
        <v>11</v>
      </c>
      <c r="E6374" s="334">
        <v>0</v>
      </c>
      <c r="F6374" s="334">
        <v>0</v>
      </c>
      <c r="G6374" s="334">
        <v>0</v>
      </c>
      <c r="H6374" s="334">
        <v>0</v>
      </c>
      <c r="I6374" s="334">
        <v>0</v>
      </c>
      <c r="J6374" s="334">
        <v>0</v>
      </c>
      <c r="K6374" s="334">
        <v>0</v>
      </c>
      <c r="L6374" s="334">
        <v>0</v>
      </c>
      <c r="M6374" s="334">
        <v>0</v>
      </c>
      <c r="N6374" s="334">
        <v>0</v>
      </c>
      <c r="O6374" s="334">
        <v>0</v>
      </c>
      <c r="P6374" s="334">
        <v>0</v>
      </c>
      <c r="Q6374" s="334">
        <v>0</v>
      </c>
      <c r="R6374" s="334">
        <v>0</v>
      </c>
      <c r="S6374" s="334">
        <v>0</v>
      </c>
      <c r="T6374" s="334">
        <v>0</v>
      </c>
      <c r="U6374" s="334">
        <v>0</v>
      </c>
      <c r="V6374" s="334">
        <v>0</v>
      </c>
      <c r="W6374" s="334">
        <v>0</v>
      </c>
      <c r="X6374" s="334">
        <v>0</v>
      </c>
      <c r="Y6374" s="334">
        <v>0</v>
      </c>
      <c r="Z6374" s="334">
        <v>0</v>
      </c>
      <c r="AA6374" s="334">
        <v>0</v>
      </c>
      <c r="AB6374" s="334">
        <v>0</v>
      </c>
      <c r="AD6374" s="334">
        <v>0</v>
      </c>
      <c r="AE6374" s="334">
        <f t="shared" si="997"/>
        <v>0</v>
      </c>
      <c r="AF6374" s="334">
        <f t="shared" si="998"/>
        <v>0</v>
      </c>
      <c r="AG6374" s="340">
        <f t="shared" si="999"/>
        <v>0</v>
      </c>
      <c r="AI6374" s="340">
        <f t="shared" si="1002"/>
        <v>0</v>
      </c>
      <c r="AJ6374" s="340">
        <f t="shared" si="1002"/>
        <v>0</v>
      </c>
      <c r="AK6374" s="340">
        <f t="shared" si="1002"/>
        <v>0</v>
      </c>
      <c r="AL6374" s="340">
        <f t="shared" si="1002"/>
        <v>0</v>
      </c>
      <c r="AM6374" s="340">
        <f t="shared" si="1002"/>
        <v>0</v>
      </c>
    </row>
    <row r="6375" spans="1:39" x14ac:dyDescent="0.35">
      <c r="A6375" s="337">
        <v>28288</v>
      </c>
      <c r="B6375" s="338">
        <f t="shared" si="994"/>
        <v>1977</v>
      </c>
      <c r="C6375" s="338">
        <f t="shared" si="995"/>
        <v>6</v>
      </c>
      <c r="D6375" s="338">
        <f t="shared" si="996"/>
        <v>12</v>
      </c>
      <c r="E6375" s="334">
        <v>0</v>
      </c>
      <c r="F6375" s="334">
        <v>0</v>
      </c>
      <c r="G6375" s="334">
        <v>0</v>
      </c>
      <c r="H6375" s="334">
        <v>0</v>
      </c>
      <c r="I6375" s="334">
        <v>0</v>
      </c>
      <c r="J6375" s="334">
        <v>0</v>
      </c>
      <c r="K6375" s="334">
        <v>0</v>
      </c>
      <c r="L6375" s="334">
        <v>0</v>
      </c>
      <c r="M6375" s="334">
        <v>0</v>
      </c>
      <c r="N6375" s="334">
        <v>0</v>
      </c>
      <c r="O6375" s="334">
        <v>0</v>
      </c>
      <c r="P6375" s="334">
        <v>0</v>
      </c>
      <c r="Q6375" s="334">
        <v>0</v>
      </c>
      <c r="R6375" s="334">
        <v>0</v>
      </c>
      <c r="S6375" s="334">
        <v>0</v>
      </c>
      <c r="T6375" s="334">
        <v>0</v>
      </c>
      <c r="U6375" s="334">
        <v>0</v>
      </c>
      <c r="V6375" s="334">
        <v>0</v>
      </c>
      <c r="W6375" s="334">
        <v>0</v>
      </c>
      <c r="X6375" s="334">
        <v>0</v>
      </c>
      <c r="Y6375" s="334">
        <v>0</v>
      </c>
      <c r="Z6375" s="334">
        <v>0</v>
      </c>
      <c r="AA6375" s="334">
        <v>0</v>
      </c>
      <c r="AB6375" s="334">
        <v>0</v>
      </c>
      <c r="AD6375" s="334">
        <v>0</v>
      </c>
      <c r="AE6375" s="334">
        <f t="shared" si="997"/>
        <v>0</v>
      </c>
      <c r="AF6375" s="334">
        <f t="shared" si="998"/>
        <v>0</v>
      </c>
      <c r="AG6375" s="340">
        <f t="shared" si="999"/>
        <v>0</v>
      </c>
      <c r="AI6375" s="340">
        <f t="shared" si="1002"/>
        <v>0</v>
      </c>
      <c r="AJ6375" s="340">
        <f t="shared" si="1002"/>
        <v>0</v>
      </c>
      <c r="AK6375" s="340">
        <f t="shared" si="1002"/>
        <v>0</v>
      </c>
      <c r="AL6375" s="340">
        <f t="shared" si="1002"/>
        <v>0</v>
      </c>
      <c r="AM6375" s="340">
        <f t="shared" si="1002"/>
        <v>0</v>
      </c>
    </row>
    <row r="6376" spans="1:39" x14ac:dyDescent="0.35">
      <c r="A6376" s="337">
        <v>28289</v>
      </c>
      <c r="B6376" s="338">
        <f t="shared" si="994"/>
        <v>1977</v>
      </c>
      <c r="C6376" s="338">
        <f t="shared" si="995"/>
        <v>6</v>
      </c>
      <c r="D6376" s="338">
        <f t="shared" si="996"/>
        <v>13</v>
      </c>
      <c r="E6376" s="334">
        <v>0</v>
      </c>
      <c r="F6376" s="334">
        <v>0</v>
      </c>
      <c r="G6376" s="334">
        <v>0</v>
      </c>
      <c r="H6376" s="334">
        <v>0</v>
      </c>
      <c r="I6376" s="334">
        <v>0</v>
      </c>
      <c r="J6376" s="334">
        <v>0</v>
      </c>
      <c r="K6376" s="334">
        <v>0</v>
      </c>
      <c r="L6376" s="334">
        <v>0</v>
      </c>
      <c r="M6376" s="334">
        <v>0</v>
      </c>
      <c r="N6376" s="334">
        <v>0</v>
      </c>
      <c r="O6376" s="334">
        <v>0</v>
      </c>
      <c r="P6376" s="334">
        <v>0</v>
      </c>
      <c r="Q6376" s="334">
        <v>0</v>
      </c>
      <c r="R6376" s="334">
        <v>0</v>
      </c>
      <c r="S6376" s="334">
        <v>0.3</v>
      </c>
      <c r="T6376" s="334">
        <v>6.1</v>
      </c>
      <c r="U6376" s="334">
        <v>0</v>
      </c>
      <c r="V6376" s="334">
        <v>0.5</v>
      </c>
      <c r="W6376" s="334">
        <v>0.3</v>
      </c>
      <c r="X6376" s="334">
        <v>0</v>
      </c>
      <c r="Y6376" s="334">
        <v>0</v>
      </c>
      <c r="Z6376" s="334">
        <v>0</v>
      </c>
      <c r="AA6376" s="334">
        <v>0</v>
      </c>
      <c r="AB6376" s="334">
        <v>0</v>
      </c>
      <c r="AD6376" s="334">
        <v>7.2</v>
      </c>
      <c r="AE6376" s="334">
        <f t="shared" si="997"/>
        <v>7.2</v>
      </c>
      <c r="AF6376" s="334">
        <f t="shared" si="998"/>
        <v>7.1999999999999993</v>
      </c>
      <c r="AG6376" s="340">
        <f t="shared" si="999"/>
        <v>8.8817841970012523E-16</v>
      </c>
      <c r="AI6376" s="340">
        <f t="shared" si="1002"/>
        <v>0</v>
      </c>
      <c r="AJ6376" s="340">
        <f t="shared" si="1002"/>
        <v>7.1999999999999993</v>
      </c>
      <c r="AK6376" s="340">
        <f t="shared" si="1002"/>
        <v>0</v>
      </c>
      <c r="AL6376" s="340">
        <f t="shared" si="1002"/>
        <v>0</v>
      </c>
      <c r="AM6376" s="340">
        <f t="shared" si="1002"/>
        <v>0</v>
      </c>
    </row>
    <row r="6377" spans="1:39" x14ac:dyDescent="0.35">
      <c r="A6377" s="337">
        <v>28290</v>
      </c>
      <c r="B6377" s="338">
        <f t="shared" si="994"/>
        <v>1977</v>
      </c>
      <c r="C6377" s="338">
        <f t="shared" si="995"/>
        <v>6</v>
      </c>
      <c r="D6377" s="338">
        <f t="shared" si="996"/>
        <v>14</v>
      </c>
      <c r="E6377" s="334">
        <v>0</v>
      </c>
      <c r="F6377" s="334">
        <v>0</v>
      </c>
      <c r="G6377" s="334">
        <v>0</v>
      </c>
      <c r="H6377" s="334">
        <v>0</v>
      </c>
      <c r="I6377" s="334">
        <v>0.3</v>
      </c>
      <c r="J6377" s="334">
        <v>0</v>
      </c>
      <c r="K6377" s="334">
        <v>0</v>
      </c>
      <c r="L6377" s="334">
        <v>0</v>
      </c>
      <c r="M6377" s="334">
        <v>0</v>
      </c>
      <c r="N6377" s="334">
        <v>0</v>
      </c>
      <c r="O6377" s="334">
        <v>0</v>
      </c>
      <c r="P6377" s="334">
        <v>0</v>
      </c>
      <c r="Q6377" s="334">
        <v>0</v>
      </c>
      <c r="R6377" s="334">
        <v>0</v>
      </c>
      <c r="S6377" s="334">
        <v>0</v>
      </c>
      <c r="T6377" s="334">
        <v>0</v>
      </c>
      <c r="U6377" s="334">
        <v>0</v>
      </c>
      <c r="V6377" s="334">
        <v>0</v>
      </c>
      <c r="W6377" s="334">
        <v>1</v>
      </c>
      <c r="X6377" s="334">
        <v>6.1</v>
      </c>
      <c r="Y6377" s="334">
        <v>0.5</v>
      </c>
      <c r="Z6377" s="334">
        <v>0</v>
      </c>
      <c r="AA6377" s="334">
        <v>0</v>
      </c>
      <c r="AB6377" s="334">
        <v>0.3</v>
      </c>
      <c r="AD6377" s="334">
        <v>8.1999999999999993</v>
      </c>
      <c r="AE6377" s="334">
        <f t="shared" si="997"/>
        <v>8.1999999999999993</v>
      </c>
      <c r="AF6377" s="334">
        <f t="shared" si="998"/>
        <v>8.1999999999999993</v>
      </c>
      <c r="AG6377" s="340">
        <f t="shared" si="999"/>
        <v>0</v>
      </c>
      <c r="AI6377" s="340">
        <f t="shared" si="1002"/>
        <v>0</v>
      </c>
      <c r="AJ6377" s="340">
        <f t="shared" si="1002"/>
        <v>8.1999999999999993</v>
      </c>
      <c r="AK6377" s="340">
        <f t="shared" si="1002"/>
        <v>0</v>
      </c>
      <c r="AL6377" s="340">
        <f t="shared" si="1002"/>
        <v>0</v>
      </c>
      <c r="AM6377" s="340">
        <f t="shared" si="1002"/>
        <v>0</v>
      </c>
    </row>
    <row r="6378" spans="1:39" x14ac:dyDescent="0.35">
      <c r="A6378" s="337">
        <v>28291</v>
      </c>
      <c r="B6378" s="338">
        <f t="shared" si="994"/>
        <v>1977</v>
      </c>
      <c r="C6378" s="338">
        <f t="shared" si="995"/>
        <v>6</v>
      </c>
      <c r="D6378" s="338">
        <f t="shared" si="996"/>
        <v>15</v>
      </c>
      <c r="E6378" s="334">
        <v>0.5</v>
      </c>
      <c r="F6378" s="334">
        <v>1</v>
      </c>
      <c r="G6378" s="334">
        <v>0.3</v>
      </c>
      <c r="H6378" s="334">
        <v>0</v>
      </c>
      <c r="I6378" s="334">
        <v>0</v>
      </c>
      <c r="J6378" s="334">
        <v>0</v>
      </c>
      <c r="K6378" s="334">
        <v>0</v>
      </c>
      <c r="L6378" s="334">
        <v>0</v>
      </c>
      <c r="M6378" s="334">
        <v>0.3</v>
      </c>
      <c r="N6378" s="334">
        <v>0.5</v>
      </c>
      <c r="O6378" s="334">
        <v>2.8</v>
      </c>
      <c r="P6378" s="334">
        <v>0</v>
      </c>
      <c r="Q6378" s="334">
        <v>0</v>
      </c>
      <c r="R6378" s="334">
        <v>0</v>
      </c>
      <c r="S6378" s="334">
        <v>0</v>
      </c>
      <c r="T6378" s="334">
        <v>0</v>
      </c>
      <c r="U6378" s="334">
        <v>0</v>
      </c>
      <c r="V6378" s="334">
        <v>0</v>
      </c>
      <c r="W6378" s="334">
        <v>0</v>
      </c>
      <c r="X6378" s="334">
        <v>0</v>
      </c>
      <c r="Y6378" s="334">
        <v>0</v>
      </c>
      <c r="Z6378" s="334">
        <v>0</v>
      </c>
      <c r="AA6378" s="334">
        <v>0</v>
      </c>
      <c r="AB6378" s="334">
        <v>0</v>
      </c>
      <c r="AD6378" s="334">
        <v>5.4</v>
      </c>
      <c r="AE6378" s="334">
        <f t="shared" si="997"/>
        <v>5.4</v>
      </c>
      <c r="AF6378" s="334">
        <f t="shared" si="998"/>
        <v>5.4</v>
      </c>
      <c r="AG6378" s="340">
        <f t="shared" si="999"/>
        <v>0</v>
      </c>
      <c r="AI6378" s="340">
        <f t="shared" si="1002"/>
        <v>0</v>
      </c>
      <c r="AJ6378" s="340">
        <f t="shared" si="1002"/>
        <v>5.4</v>
      </c>
      <c r="AK6378" s="340">
        <f t="shared" si="1002"/>
        <v>0</v>
      </c>
      <c r="AL6378" s="340">
        <f t="shared" si="1002"/>
        <v>0</v>
      </c>
      <c r="AM6378" s="340">
        <f t="shared" si="1002"/>
        <v>0</v>
      </c>
    </row>
    <row r="6379" spans="1:39" x14ac:dyDescent="0.35">
      <c r="A6379" s="337">
        <v>28292</v>
      </c>
      <c r="B6379" s="338">
        <f t="shared" si="994"/>
        <v>1977</v>
      </c>
      <c r="C6379" s="338">
        <f t="shared" si="995"/>
        <v>6</v>
      </c>
      <c r="D6379" s="338">
        <f t="shared" si="996"/>
        <v>16</v>
      </c>
      <c r="E6379" s="334">
        <v>0</v>
      </c>
      <c r="F6379" s="334">
        <v>0</v>
      </c>
      <c r="G6379" s="334">
        <v>0</v>
      </c>
      <c r="H6379" s="334">
        <v>0</v>
      </c>
      <c r="I6379" s="334">
        <v>0</v>
      </c>
      <c r="J6379" s="334">
        <v>0</v>
      </c>
      <c r="K6379" s="334">
        <v>0</v>
      </c>
      <c r="L6379" s="334">
        <v>0</v>
      </c>
      <c r="M6379" s="334">
        <v>0</v>
      </c>
      <c r="N6379" s="334">
        <v>0</v>
      </c>
      <c r="O6379" s="334">
        <v>0</v>
      </c>
      <c r="P6379" s="334">
        <v>0</v>
      </c>
      <c r="Q6379" s="334">
        <v>0</v>
      </c>
      <c r="R6379" s="334">
        <v>0</v>
      </c>
      <c r="S6379" s="334">
        <v>0</v>
      </c>
      <c r="T6379" s="334">
        <v>0</v>
      </c>
      <c r="U6379" s="334">
        <v>0</v>
      </c>
      <c r="V6379" s="334">
        <v>0</v>
      </c>
      <c r="W6379" s="334">
        <v>0</v>
      </c>
      <c r="X6379" s="334">
        <v>0</v>
      </c>
      <c r="Y6379" s="334">
        <v>0</v>
      </c>
      <c r="Z6379" s="334">
        <v>0</v>
      </c>
      <c r="AA6379" s="334">
        <v>0</v>
      </c>
      <c r="AB6379" s="334">
        <v>0.2</v>
      </c>
      <c r="AD6379" s="334">
        <v>0.2</v>
      </c>
      <c r="AE6379" s="334">
        <f t="shared" si="997"/>
        <v>0.2</v>
      </c>
      <c r="AF6379" s="334">
        <f t="shared" si="998"/>
        <v>0.2</v>
      </c>
      <c r="AG6379" s="340">
        <f t="shared" si="999"/>
        <v>0</v>
      </c>
      <c r="AI6379" s="340">
        <f t="shared" si="1002"/>
        <v>0</v>
      </c>
      <c r="AJ6379" s="340">
        <f t="shared" si="1002"/>
        <v>0.2</v>
      </c>
      <c r="AK6379" s="340">
        <f t="shared" si="1002"/>
        <v>0</v>
      </c>
      <c r="AL6379" s="340">
        <f t="shared" si="1002"/>
        <v>0</v>
      </c>
      <c r="AM6379" s="340">
        <f t="shared" si="1002"/>
        <v>0</v>
      </c>
    </row>
    <row r="6380" spans="1:39" x14ac:dyDescent="0.35">
      <c r="A6380" s="337">
        <v>28293</v>
      </c>
      <c r="B6380" s="338">
        <f t="shared" si="994"/>
        <v>1977</v>
      </c>
      <c r="C6380" s="338">
        <f t="shared" si="995"/>
        <v>6</v>
      </c>
      <c r="D6380" s="338">
        <f t="shared" si="996"/>
        <v>17</v>
      </c>
      <c r="E6380" s="334">
        <v>0.3</v>
      </c>
      <c r="F6380" s="334">
        <v>0</v>
      </c>
      <c r="G6380" s="334">
        <v>0</v>
      </c>
      <c r="H6380" s="334">
        <v>0</v>
      </c>
      <c r="I6380" s="334">
        <v>0</v>
      </c>
      <c r="J6380" s="334">
        <v>0</v>
      </c>
      <c r="K6380" s="334">
        <v>0</v>
      </c>
      <c r="L6380" s="334">
        <v>0</v>
      </c>
      <c r="M6380" s="334">
        <v>0</v>
      </c>
      <c r="N6380" s="334">
        <v>0</v>
      </c>
      <c r="O6380" s="334">
        <v>0</v>
      </c>
      <c r="P6380" s="334">
        <v>0</v>
      </c>
      <c r="Q6380" s="334">
        <v>0</v>
      </c>
      <c r="R6380" s="334">
        <v>0</v>
      </c>
      <c r="S6380" s="334">
        <v>0</v>
      </c>
      <c r="T6380" s="334">
        <v>0</v>
      </c>
      <c r="U6380" s="334">
        <v>0</v>
      </c>
      <c r="V6380" s="334">
        <v>0</v>
      </c>
      <c r="W6380" s="334">
        <v>0</v>
      </c>
      <c r="X6380" s="334">
        <v>0</v>
      </c>
      <c r="Y6380" s="334">
        <v>0</v>
      </c>
      <c r="Z6380" s="334">
        <v>0</v>
      </c>
      <c r="AA6380" s="334">
        <v>0</v>
      </c>
      <c r="AB6380" s="334">
        <v>0</v>
      </c>
      <c r="AD6380" s="334">
        <v>0.3</v>
      </c>
      <c r="AE6380" s="334">
        <f t="shared" si="997"/>
        <v>0.3</v>
      </c>
      <c r="AF6380" s="334">
        <f t="shared" si="998"/>
        <v>0.3</v>
      </c>
      <c r="AG6380" s="340">
        <f t="shared" si="999"/>
        <v>0</v>
      </c>
      <c r="AI6380" s="340">
        <f t="shared" si="1002"/>
        <v>0</v>
      </c>
      <c r="AJ6380" s="340">
        <f t="shared" si="1002"/>
        <v>0.3</v>
      </c>
      <c r="AK6380" s="340">
        <f t="shared" si="1002"/>
        <v>0</v>
      </c>
      <c r="AL6380" s="340">
        <f t="shared" si="1002"/>
        <v>0</v>
      </c>
      <c r="AM6380" s="340">
        <f t="shared" si="1002"/>
        <v>0</v>
      </c>
    </row>
    <row r="6381" spans="1:39" x14ac:dyDescent="0.35">
      <c r="A6381" s="337">
        <v>28294</v>
      </c>
      <c r="B6381" s="338">
        <f t="shared" si="994"/>
        <v>1977</v>
      </c>
      <c r="C6381" s="338">
        <f t="shared" si="995"/>
        <v>6</v>
      </c>
      <c r="D6381" s="338">
        <f t="shared" si="996"/>
        <v>18</v>
      </c>
      <c r="E6381" s="334">
        <v>0</v>
      </c>
      <c r="F6381" s="334">
        <v>0</v>
      </c>
      <c r="G6381" s="334">
        <v>0</v>
      </c>
      <c r="H6381" s="334">
        <v>0</v>
      </c>
      <c r="I6381" s="334">
        <v>0</v>
      </c>
      <c r="J6381" s="334">
        <v>0</v>
      </c>
      <c r="K6381" s="334">
        <v>0</v>
      </c>
      <c r="L6381" s="334">
        <v>0</v>
      </c>
      <c r="M6381" s="334">
        <v>0</v>
      </c>
      <c r="N6381" s="334">
        <v>0</v>
      </c>
      <c r="O6381" s="334">
        <v>0</v>
      </c>
      <c r="P6381" s="334">
        <v>0</v>
      </c>
      <c r="Q6381" s="334">
        <v>0</v>
      </c>
      <c r="R6381" s="334">
        <v>0</v>
      </c>
      <c r="S6381" s="334">
        <v>0</v>
      </c>
      <c r="T6381" s="334">
        <v>0</v>
      </c>
      <c r="U6381" s="334">
        <v>0</v>
      </c>
      <c r="V6381" s="334">
        <v>0</v>
      </c>
      <c r="W6381" s="334">
        <v>0</v>
      </c>
      <c r="X6381" s="334">
        <v>0</v>
      </c>
      <c r="Y6381" s="334">
        <v>0</v>
      </c>
      <c r="Z6381" s="334">
        <v>0</v>
      </c>
      <c r="AA6381" s="334">
        <v>0</v>
      </c>
      <c r="AB6381" s="334">
        <v>0</v>
      </c>
      <c r="AD6381" s="334">
        <v>0</v>
      </c>
      <c r="AE6381" s="334">
        <f t="shared" si="997"/>
        <v>0</v>
      </c>
      <c r="AF6381" s="334">
        <f t="shared" si="998"/>
        <v>0</v>
      </c>
      <c r="AG6381" s="340">
        <f t="shared" si="999"/>
        <v>0</v>
      </c>
      <c r="AI6381" s="340">
        <f t="shared" si="1002"/>
        <v>0</v>
      </c>
      <c r="AJ6381" s="340">
        <f t="shared" si="1002"/>
        <v>0</v>
      </c>
      <c r="AK6381" s="340">
        <f t="shared" si="1002"/>
        <v>0</v>
      </c>
      <c r="AL6381" s="340">
        <f t="shared" si="1002"/>
        <v>0</v>
      </c>
      <c r="AM6381" s="340">
        <f t="shared" si="1002"/>
        <v>0</v>
      </c>
    </row>
    <row r="6382" spans="1:39" x14ac:dyDescent="0.35">
      <c r="A6382" s="337">
        <v>28295</v>
      </c>
      <c r="B6382" s="338">
        <f t="shared" si="994"/>
        <v>1977</v>
      </c>
      <c r="C6382" s="338">
        <f t="shared" si="995"/>
        <v>6</v>
      </c>
      <c r="D6382" s="338">
        <f t="shared" si="996"/>
        <v>19</v>
      </c>
      <c r="E6382" s="334">
        <v>0</v>
      </c>
      <c r="F6382" s="334">
        <v>0</v>
      </c>
      <c r="G6382" s="334">
        <v>0</v>
      </c>
      <c r="H6382" s="334">
        <v>0</v>
      </c>
      <c r="I6382" s="334">
        <v>0</v>
      </c>
      <c r="J6382" s="334">
        <v>0</v>
      </c>
      <c r="K6382" s="334">
        <v>0</v>
      </c>
      <c r="L6382" s="334">
        <v>0</v>
      </c>
      <c r="M6382" s="334">
        <v>0</v>
      </c>
      <c r="N6382" s="334">
        <v>0</v>
      </c>
      <c r="O6382" s="334">
        <v>0</v>
      </c>
      <c r="P6382" s="334">
        <v>0</v>
      </c>
      <c r="Q6382" s="334">
        <v>0</v>
      </c>
      <c r="R6382" s="334">
        <v>0</v>
      </c>
      <c r="S6382" s="334">
        <v>0</v>
      </c>
      <c r="T6382" s="334">
        <v>0</v>
      </c>
      <c r="U6382" s="334">
        <v>0</v>
      </c>
      <c r="V6382" s="334">
        <v>0</v>
      </c>
      <c r="W6382" s="334">
        <v>0</v>
      </c>
      <c r="X6382" s="334">
        <v>0</v>
      </c>
      <c r="Y6382" s="334">
        <v>0</v>
      </c>
      <c r="Z6382" s="334">
        <v>0</v>
      </c>
      <c r="AA6382" s="334">
        <v>0</v>
      </c>
      <c r="AB6382" s="334">
        <v>0</v>
      </c>
      <c r="AD6382" s="334">
        <v>0</v>
      </c>
      <c r="AE6382" s="334">
        <f t="shared" si="997"/>
        <v>0</v>
      </c>
      <c r="AF6382" s="334">
        <f t="shared" si="998"/>
        <v>0</v>
      </c>
      <c r="AG6382" s="340">
        <f t="shared" si="999"/>
        <v>0</v>
      </c>
      <c r="AI6382" s="340">
        <f t="shared" si="1002"/>
        <v>0</v>
      </c>
      <c r="AJ6382" s="340">
        <f t="shared" si="1002"/>
        <v>0</v>
      </c>
      <c r="AK6382" s="340">
        <f t="shared" si="1002"/>
        <v>0</v>
      </c>
      <c r="AL6382" s="340">
        <f t="shared" si="1002"/>
        <v>0</v>
      </c>
      <c r="AM6382" s="340">
        <f t="shared" si="1002"/>
        <v>0</v>
      </c>
    </row>
    <row r="6383" spans="1:39" x14ac:dyDescent="0.35">
      <c r="A6383" s="337">
        <v>28296</v>
      </c>
      <c r="B6383" s="338">
        <f t="shared" si="994"/>
        <v>1977</v>
      </c>
      <c r="C6383" s="338">
        <f t="shared" si="995"/>
        <v>6</v>
      </c>
      <c r="D6383" s="338">
        <f t="shared" si="996"/>
        <v>20</v>
      </c>
      <c r="E6383" s="334">
        <v>0</v>
      </c>
      <c r="F6383" s="334">
        <v>0</v>
      </c>
      <c r="G6383" s="334">
        <v>0</v>
      </c>
      <c r="H6383" s="334">
        <v>0</v>
      </c>
      <c r="I6383" s="334">
        <v>0</v>
      </c>
      <c r="J6383" s="334">
        <v>0</v>
      </c>
      <c r="K6383" s="334">
        <v>0</v>
      </c>
      <c r="L6383" s="334">
        <v>0</v>
      </c>
      <c r="M6383" s="334">
        <v>0</v>
      </c>
      <c r="N6383" s="334">
        <v>0</v>
      </c>
      <c r="O6383" s="334">
        <v>0</v>
      </c>
      <c r="P6383" s="334">
        <v>0</v>
      </c>
      <c r="Q6383" s="334">
        <v>0</v>
      </c>
      <c r="R6383" s="334">
        <v>0</v>
      </c>
      <c r="S6383" s="334">
        <v>0</v>
      </c>
      <c r="T6383" s="334">
        <v>0</v>
      </c>
      <c r="U6383" s="334">
        <v>0</v>
      </c>
      <c r="V6383" s="334">
        <v>0</v>
      </c>
      <c r="W6383" s="334">
        <v>0</v>
      </c>
      <c r="X6383" s="334">
        <v>0</v>
      </c>
      <c r="Y6383" s="334">
        <v>0</v>
      </c>
      <c r="Z6383" s="334">
        <v>0</v>
      </c>
      <c r="AA6383" s="334">
        <v>0</v>
      </c>
      <c r="AB6383" s="334">
        <v>0</v>
      </c>
      <c r="AD6383" s="334">
        <v>0</v>
      </c>
      <c r="AE6383" s="334">
        <f t="shared" si="997"/>
        <v>0</v>
      </c>
      <c r="AF6383" s="334">
        <f t="shared" si="998"/>
        <v>0</v>
      </c>
      <c r="AG6383" s="340">
        <f t="shared" si="999"/>
        <v>0</v>
      </c>
      <c r="AI6383" s="340">
        <f t="shared" si="1002"/>
        <v>0</v>
      </c>
      <c r="AJ6383" s="340">
        <f t="shared" si="1002"/>
        <v>0</v>
      </c>
      <c r="AK6383" s="340">
        <f t="shared" si="1002"/>
        <v>0</v>
      </c>
      <c r="AL6383" s="340">
        <f t="shared" si="1002"/>
        <v>0</v>
      </c>
      <c r="AM6383" s="340">
        <f t="shared" si="1002"/>
        <v>0</v>
      </c>
    </row>
    <row r="6384" spans="1:39" x14ac:dyDescent="0.35">
      <c r="A6384" s="337">
        <v>28297</v>
      </c>
      <c r="B6384" s="338">
        <f t="shared" si="994"/>
        <v>1977</v>
      </c>
      <c r="C6384" s="338">
        <f t="shared" si="995"/>
        <v>6</v>
      </c>
      <c r="D6384" s="338">
        <f t="shared" si="996"/>
        <v>21</v>
      </c>
      <c r="E6384" s="334">
        <v>0</v>
      </c>
      <c r="F6384" s="334">
        <v>0</v>
      </c>
      <c r="G6384" s="334">
        <v>0</v>
      </c>
      <c r="H6384" s="334">
        <v>0</v>
      </c>
      <c r="I6384" s="334">
        <v>0</v>
      </c>
      <c r="J6384" s="334">
        <v>0</v>
      </c>
      <c r="K6384" s="334">
        <v>0</v>
      </c>
      <c r="L6384" s="334">
        <v>0</v>
      </c>
      <c r="M6384" s="334">
        <v>0</v>
      </c>
      <c r="N6384" s="334">
        <v>0</v>
      </c>
      <c r="O6384" s="334">
        <v>0</v>
      </c>
      <c r="P6384" s="334">
        <v>0</v>
      </c>
      <c r="Q6384" s="334">
        <v>0</v>
      </c>
      <c r="R6384" s="334">
        <v>0</v>
      </c>
      <c r="S6384" s="334">
        <v>0</v>
      </c>
      <c r="T6384" s="334">
        <v>0</v>
      </c>
      <c r="U6384" s="334">
        <v>0</v>
      </c>
      <c r="V6384" s="334">
        <v>0</v>
      </c>
      <c r="W6384" s="334">
        <v>0</v>
      </c>
      <c r="X6384" s="334">
        <v>0</v>
      </c>
      <c r="Y6384" s="334">
        <v>0</v>
      </c>
      <c r="Z6384" s="334">
        <v>0</v>
      </c>
      <c r="AA6384" s="334">
        <v>0</v>
      </c>
      <c r="AB6384" s="334">
        <v>0</v>
      </c>
      <c r="AD6384" s="334">
        <v>0</v>
      </c>
      <c r="AE6384" s="334">
        <f t="shared" si="997"/>
        <v>0</v>
      </c>
      <c r="AF6384" s="334">
        <f t="shared" si="998"/>
        <v>0</v>
      </c>
      <c r="AG6384" s="340">
        <f t="shared" si="999"/>
        <v>0</v>
      </c>
      <c r="AI6384" s="340">
        <f t="shared" si="1002"/>
        <v>0</v>
      </c>
      <c r="AJ6384" s="340">
        <f t="shared" si="1002"/>
        <v>0</v>
      </c>
      <c r="AK6384" s="340">
        <f t="shared" si="1002"/>
        <v>0</v>
      </c>
      <c r="AL6384" s="340">
        <f t="shared" si="1002"/>
        <v>0</v>
      </c>
      <c r="AM6384" s="340">
        <f t="shared" si="1002"/>
        <v>0</v>
      </c>
    </row>
    <row r="6385" spans="1:39" x14ac:dyDescent="0.35">
      <c r="A6385" s="337">
        <v>28298</v>
      </c>
      <c r="B6385" s="338">
        <f t="shared" si="994"/>
        <v>1977</v>
      </c>
      <c r="C6385" s="338">
        <f t="shared" si="995"/>
        <v>6</v>
      </c>
      <c r="D6385" s="338">
        <f t="shared" si="996"/>
        <v>22</v>
      </c>
      <c r="E6385" s="334">
        <v>0</v>
      </c>
      <c r="F6385" s="334">
        <v>0</v>
      </c>
      <c r="G6385" s="334">
        <v>0</v>
      </c>
      <c r="H6385" s="334">
        <v>0</v>
      </c>
      <c r="I6385" s="334">
        <v>0</v>
      </c>
      <c r="J6385" s="334">
        <v>0</v>
      </c>
      <c r="K6385" s="334">
        <v>0</v>
      </c>
      <c r="L6385" s="334">
        <v>0</v>
      </c>
      <c r="M6385" s="334">
        <v>0</v>
      </c>
      <c r="N6385" s="334">
        <v>0</v>
      </c>
      <c r="O6385" s="334">
        <v>0</v>
      </c>
      <c r="P6385" s="334">
        <v>0</v>
      </c>
      <c r="Q6385" s="334">
        <v>0</v>
      </c>
      <c r="R6385" s="334">
        <v>0</v>
      </c>
      <c r="S6385" s="334">
        <v>1</v>
      </c>
      <c r="T6385" s="334">
        <v>1.3</v>
      </c>
      <c r="U6385" s="334">
        <v>0</v>
      </c>
      <c r="V6385" s="334">
        <v>0</v>
      </c>
      <c r="W6385" s="334">
        <v>0</v>
      </c>
      <c r="X6385" s="334">
        <v>0</v>
      </c>
      <c r="Y6385" s="334">
        <v>0</v>
      </c>
      <c r="Z6385" s="334">
        <v>0</v>
      </c>
      <c r="AA6385" s="334">
        <v>0</v>
      </c>
      <c r="AB6385" s="334">
        <v>0</v>
      </c>
      <c r="AD6385" s="334">
        <v>2.2999999999999998</v>
      </c>
      <c r="AE6385" s="334">
        <f t="shared" si="997"/>
        <v>2.2999999999999998</v>
      </c>
      <c r="AF6385" s="334">
        <f t="shared" si="998"/>
        <v>2.2999999999999998</v>
      </c>
      <c r="AG6385" s="340">
        <f t="shared" si="999"/>
        <v>0</v>
      </c>
      <c r="AI6385" s="340">
        <f t="shared" si="1002"/>
        <v>0</v>
      </c>
      <c r="AJ6385" s="340">
        <f t="shared" si="1002"/>
        <v>2.2999999999999998</v>
      </c>
      <c r="AK6385" s="340">
        <f t="shared" si="1002"/>
        <v>0</v>
      </c>
      <c r="AL6385" s="340">
        <f t="shared" si="1002"/>
        <v>0</v>
      </c>
      <c r="AM6385" s="340">
        <f t="shared" si="1002"/>
        <v>0</v>
      </c>
    </row>
    <row r="6386" spans="1:39" x14ac:dyDescent="0.35">
      <c r="A6386" s="337">
        <v>28299</v>
      </c>
      <c r="B6386" s="338">
        <f t="shared" si="994"/>
        <v>1977</v>
      </c>
      <c r="C6386" s="338">
        <f t="shared" si="995"/>
        <v>6</v>
      </c>
      <c r="D6386" s="338">
        <f t="shared" si="996"/>
        <v>23</v>
      </c>
      <c r="E6386" s="334">
        <v>0</v>
      </c>
      <c r="F6386" s="334">
        <v>0</v>
      </c>
      <c r="G6386" s="334">
        <v>0</v>
      </c>
      <c r="H6386" s="334">
        <v>0</v>
      </c>
      <c r="I6386" s="334">
        <v>0</v>
      </c>
      <c r="J6386" s="334">
        <v>0</v>
      </c>
      <c r="K6386" s="334">
        <v>0</v>
      </c>
      <c r="L6386" s="334">
        <v>0</v>
      </c>
      <c r="M6386" s="334">
        <v>0</v>
      </c>
      <c r="N6386" s="334">
        <v>0</v>
      </c>
      <c r="O6386" s="334">
        <v>0</v>
      </c>
      <c r="P6386" s="334">
        <v>0</v>
      </c>
      <c r="Q6386" s="334">
        <v>0</v>
      </c>
      <c r="R6386" s="334">
        <v>0</v>
      </c>
      <c r="S6386" s="334">
        <v>0</v>
      </c>
      <c r="T6386" s="334">
        <v>0</v>
      </c>
      <c r="U6386" s="334">
        <v>0</v>
      </c>
      <c r="V6386" s="334">
        <v>0</v>
      </c>
      <c r="W6386" s="334">
        <v>0</v>
      </c>
      <c r="X6386" s="334">
        <v>0</v>
      </c>
      <c r="Y6386" s="334">
        <v>0</v>
      </c>
      <c r="Z6386" s="334">
        <v>0</v>
      </c>
      <c r="AA6386" s="334">
        <v>0</v>
      </c>
      <c r="AB6386" s="334">
        <v>0</v>
      </c>
      <c r="AD6386" s="334">
        <v>0</v>
      </c>
      <c r="AE6386" s="334">
        <f t="shared" si="997"/>
        <v>0</v>
      </c>
      <c r="AF6386" s="334">
        <f t="shared" si="998"/>
        <v>0</v>
      </c>
      <c r="AG6386" s="340">
        <f t="shared" si="999"/>
        <v>0</v>
      </c>
      <c r="AI6386" s="340">
        <f t="shared" si="1002"/>
        <v>0</v>
      </c>
      <c r="AJ6386" s="340">
        <f t="shared" si="1002"/>
        <v>0</v>
      </c>
      <c r="AK6386" s="340">
        <f t="shared" si="1002"/>
        <v>0</v>
      </c>
      <c r="AL6386" s="340">
        <f t="shared" si="1002"/>
        <v>0</v>
      </c>
      <c r="AM6386" s="340">
        <f t="shared" si="1002"/>
        <v>0</v>
      </c>
    </row>
    <row r="6387" spans="1:39" x14ac:dyDescent="0.35">
      <c r="A6387" s="337">
        <v>28300</v>
      </c>
      <c r="B6387" s="338">
        <f t="shared" si="994"/>
        <v>1977</v>
      </c>
      <c r="C6387" s="338">
        <f t="shared" si="995"/>
        <v>6</v>
      </c>
      <c r="D6387" s="338">
        <f t="shared" si="996"/>
        <v>24</v>
      </c>
      <c r="E6387" s="334">
        <v>0</v>
      </c>
      <c r="F6387" s="334">
        <v>0</v>
      </c>
      <c r="G6387" s="334">
        <v>0</v>
      </c>
      <c r="H6387" s="334">
        <v>0</v>
      </c>
      <c r="I6387" s="334">
        <v>0</v>
      </c>
      <c r="J6387" s="334">
        <v>0</v>
      </c>
      <c r="K6387" s="334">
        <v>0</v>
      </c>
      <c r="L6387" s="334">
        <v>0</v>
      </c>
      <c r="M6387" s="334">
        <v>0</v>
      </c>
      <c r="N6387" s="334">
        <v>0</v>
      </c>
      <c r="O6387" s="334">
        <v>0</v>
      </c>
      <c r="P6387" s="334">
        <v>0</v>
      </c>
      <c r="Q6387" s="334">
        <v>0</v>
      </c>
      <c r="R6387" s="334">
        <v>0</v>
      </c>
      <c r="S6387" s="334">
        <v>0</v>
      </c>
      <c r="T6387" s="334">
        <v>0</v>
      </c>
      <c r="U6387" s="334">
        <v>0</v>
      </c>
      <c r="V6387" s="334">
        <v>0</v>
      </c>
      <c r="W6387" s="334">
        <v>0</v>
      </c>
      <c r="X6387" s="334">
        <v>0</v>
      </c>
      <c r="Y6387" s="334">
        <v>0</v>
      </c>
      <c r="Z6387" s="334">
        <v>0</v>
      </c>
      <c r="AA6387" s="334">
        <v>0</v>
      </c>
      <c r="AB6387" s="334">
        <v>0</v>
      </c>
      <c r="AD6387" s="334">
        <v>0</v>
      </c>
      <c r="AE6387" s="334">
        <f t="shared" si="997"/>
        <v>0</v>
      </c>
      <c r="AF6387" s="334">
        <f t="shared" si="998"/>
        <v>0</v>
      </c>
      <c r="AG6387" s="340">
        <f t="shared" si="999"/>
        <v>0</v>
      </c>
      <c r="AI6387" s="340">
        <f t="shared" si="1002"/>
        <v>0</v>
      </c>
      <c r="AJ6387" s="340">
        <f t="shared" si="1002"/>
        <v>0</v>
      </c>
      <c r="AK6387" s="340">
        <f t="shared" si="1002"/>
        <v>0</v>
      </c>
      <c r="AL6387" s="340">
        <f t="shared" si="1002"/>
        <v>0</v>
      </c>
      <c r="AM6387" s="340">
        <f t="shared" si="1002"/>
        <v>0</v>
      </c>
    </row>
    <row r="6388" spans="1:39" x14ac:dyDescent="0.35">
      <c r="A6388" s="337">
        <v>28301</v>
      </c>
      <c r="B6388" s="338">
        <f t="shared" si="994"/>
        <v>1977</v>
      </c>
      <c r="C6388" s="338">
        <f t="shared" si="995"/>
        <v>6</v>
      </c>
      <c r="D6388" s="338">
        <f t="shared" si="996"/>
        <v>25</v>
      </c>
      <c r="E6388" s="334">
        <v>0</v>
      </c>
      <c r="F6388" s="334">
        <v>0</v>
      </c>
      <c r="G6388" s="334">
        <v>0</v>
      </c>
      <c r="H6388" s="334">
        <v>0</v>
      </c>
      <c r="I6388" s="334">
        <v>0</v>
      </c>
      <c r="J6388" s="334">
        <v>0</v>
      </c>
      <c r="K6388" s="334">
        <v>0</v>
      </c>
      <c r="L6388" s="334">
        <v>0</v>
      </c>
      <c r="M6388" s="334">
        <v>0</v>
      </c>
      <c r="N6388" s="334">
        <v>0</v>
      </c>
      <c r="O6388" s="334">
        <v>0</v>
      </c>
      <c r="P6388" s="334">
        <v>0</v>
      </c>
      <c r="Q6388" s="334">
        <v>0</v>
      </c>
      <c r="R6388" s="334">
        <v>0</v>
      </c>
      <c r="S6388" s="334">
        <v>0</v>
      </c>
      <c r="T6388" s="334">
        <v>0</v>
      </c>
      <c r="U6388" s="334">
        <v>0</v>
      </c>
      <c r="V6388" s="334">
        <v>0</v>
      </c>
      <c r="W6388" s="334">
        <v>0</v>
      </c>
      <c r="X6388" s="334">
        <v>0</v>
      </c>
      <c r="Y6388" s="334">
        <v>0</v>
      </c>
      <c r="Z6388" s="334">
        <v>0</v>
      </c>
      <c r="AA6388" s="334">
        <v>0</v>
      </c>
      <c r="AB6388" s="334">
        <v>0</v>
      </c>
      <c r="AD6388" s="334">
        <v>0</v>
      </c>
      <c r="AE6388" s="334">
        <f t="shared" si="997"/>
        <v>0</v>
      </c>
      <c r="AF6388" s="334">
        <f t="shared" si="998"/>
        <v>0</v>
      </c>
      <c r="AG6388" s="340">
        <f t="shared" si="999"/>
        <v>0</v>
      </c>
      <c r="AI6388" s="340">
        <f t="shared" ref="AI6388:AM6403" si="1003">IF($C6388=AI$1,$AF6388,0)</f>
        <v>0</v>
      </c>
      <c r="AJ6388" s="340">
        <f t="shared" si="1003"/>
        <v>0</v>
      </c>
      <c r="AK6388" s="340">
        <f t="shared" si="1003"/>
        <v>0</v>
      </c>
      <c r="AL6388" s="340">
        <f t="shared" si="1003"/>
        <v>0</v>
      </c>
      <c r="AM6388" s="340">
        <f t="shared" si="1003"/>
        <v>0</v>
      </c>
    </row>
    <row r="6389" spans="1:39" x14ac:dyDescent="0.35">
      <c r="A6389" s="337">
        <v>28302</v>
      </c>
      <c r="B6389" s="338">
        <f t="shared" si="994"/>
        <v>1977</v>
      </c>
      <c r="C6389" s="338">
        <f t="shared" si="995"/>
        <v>6</v>
      </c>
      <c r="D6389" s="338">
        <f t="shared" si="996"/>
        <v>26</v>
      </c>
      <c r="E6389" s="334">
        <v>0</v>
      </c>
      <c r="F6389" s="334">
        <v>0</v>
      </c>
      <c r="G6389" s="334">
        <v>0</v>
      </c>
      <c r="H6389" s="334">
        <v>0</v>
      </c>
      <c r="I6389" s="334">
        <v>0</v>
      </c>
      <c r="J6389" s="334">
        <v>0</v>
      </c>
      <c r="K6389" s="334">
        <v>0</v>
      </c>
      <c r="L6389" s="334">
        <v>0</v>
      </c>
      <c r="M6389" s="334">
        <v>0</v>
      </c>
      <c r="N6389" s="334">
        <v>0</v>
      </c>
      <c r="O6389" s="334">
        <v>0</v>
      </c>
      <c r="P6389" s="334">
        <v>0</v>
      </c>
      <c r="Q6389" s="334">
        <v>0</v>
      </c>
      <c r="R6389" s="334">
        <v>0</v>
      </c>
      <c r="S6389" s="334">
        <v>0</v>
      </c>
      <c r="T6389" s="334">
        <v>0</v>
      </c>
      <c r="U6389" s="334">
        <v>0</v>
      </c>
      <c r="V6389" s="334">
        <v>0</v>
      </c>
      <c r="W6389" s="334">
        <v>0</v>
      </c>
      <c r="X6389" s="334">
        <v>0</v>
      </c>
      <c r="Y6389" s="334">
        <v>0</v>
      </c>
      <c r="Z6389" s="334">
        <v>0</v>
      </c>
      <c r="AA6389" s="334">
        <v>0.5</v>
      </c>
      <c r="AB6389" s="334">
        <v>0</v>
      </c>
      <c r="AD6389" s="334">
        <v>0.5</v>
      </c>
      <c r="AE6389" s="334">
        <f t="shared" si="997"/>
        <v>0.5</v>
      </c>
      <c r="AF6389" s="334">
        <f t="shared" si="998"/>
        <v>0.5</v>
      </c>
      <c r="AG6389" s="340">
        <f t="shared" si="999"/>
        <v>0</v>
      </c>
      <c r="AI6389" s="340">
        <f t="shared" si="1003"/>
        <v>0</v>
      </c>
      <c r="AJ6389" s="340">
        <f t="shared" si="1003"/>
        <v>0.5</v>
      </c>
      <c r="AK6389" s="340">
        <f t="shared" si="1003"/>
        <v>0</v>
      </c>
      <c r="AL6389" s="340">
        <f t="shared" si="1003"/>
        <v>0</v>
      </c>
      <c r="AM6389" s="340">
        <f t="shared" si="1003"/>
        <v>0</v>
      </c>
    </row>
    <row r="6390" spans="1:39" x14ac:dyDescent="0.35">
      <c r="A6390" s="337">
        <v>28303</v>
      </c>
      <c r="B6390" s="338">
        <f t="shared" si="994"/>
        <v>1977</v>
      </c>
      <c r="C6390" s="338">
        <f t="shared" si="995"/>
        <v>6</v>
      </c>
      <c r="D6390" s="338">
        <f t="shared" si="996"/>
        <v>27</v>
      </c>
      <c r="E6390" s="334">
        <v>0</v>
      </c>
      <c r="F6390" s="334">
        <v>0</v>
      </c>
      <c r="G6390" s="334">
        <v>0</v>
      </c>
      <c r="H6390" s="334">
        <v>0</v>
      </c>
      <c r="I6390" s="334">
        <v>1.8</v>
      </c>
      <c r="J6390" s="334">
        <v>0.3</v>
      </c>
      <c r="K6390" s="334">
        <v>0</v>
      </c>
      <c r="L6390" s="334">
        <v>0</v>
      </c>
      <c r="M6390" s="334">
        <v>1.3</v>
      </c>
      <c r="N6390" s="334">
        <v>0</v>
      </c>
      <c r="O6390" s="334">
        <v>0</v>
      </c>
      <c r="P6390" s="334">
        <v>0</v>
      </c>
      <c r="Q6390" s="334">
        <v>0</v>
      </c>
      <c r="R6390" s="334">
        <v>0</v>
      </c>
      <c r="S6390" s="334">
        <v>0</v>
      </c>
      <c r="T6390" s="334">
        <v>0</v>
      </c>
      <c r="U6390" s="334">
        <v>0</v>
      </c>
      <c r="V6390" s="334">
        <v>0</v>
      </c>
      <c r="W6390" s="334">
        <v>0</v>
      </c>
      <c r="X6390" s="334">
        <v>0</v>
      </c>
      <c r="Y6390" s="334">
        <v>0</v>
      </c>
      <c r="Z6390" s="334">
        <v>0</v>
      </c>
      <c r="AA6390" s="334">
        <v>0</v>
      </c>
      <c r="AB6390" s="334">
        <v>0</v>
      </c>
      <c r="AD6390" s="334">
        <v>3.4</v>
      </c>
      <c r="AE6390" s="334">
        <f t="shared" si="997"/>
        <v>3.4</v>
      </c>
      <c r="AF6390" s="334">
        <f t="shared" si="998"/>
        <v>3.4000000000000004</v>
      </c>
      <c r="AG6390" s="340">
        <f t="shared" si="999"/>
        <v>4.4408920985006262E-16</v>
      </c>
      <c r="AI6390" s="340">
        <f t="shared" si="1003"/>
        <v>0</v>
      </c>
      <c r="AJ6390" s="340">
        <f t="shared" si="1003"/>
        <v>3.4000000000000004</v>
      </c>
      <c r="AK6390" s="340">
        <f t="shared" si="1003"/>
        <v>0</v>
      </c>
      <c r="AL6390" s="340">
        <f t="shared" si="1003"/>
        <v>0</v>
      </c>
      <c r="AM6390" s="340">
        <f t="shared" si="1003"/>
        <v>0</v>
      </c>
    </row>
    <row r="6391" spans="1:39" x14ac:dyDescent="0.35">
      <c r="A6391" s="337">
        <v>28304</v>
      </c>
      <c r="B6391" s="338">
        <f t="shared" si="994"/>
        <v>1977</v>
      </c>
      <c r="C6391" s="338">
        <f t="shared" si="995"/>
        <v>6</v>
      </c>
      <c r="D6391" s="338">
        <f t="shared" si="996"/>
        <v>28</v>
      </c>
      <c r="E6391" s="334">
        <v>0</v>
      </c>
      <c r="F6391" s="334">
        <v>0</v>
      </c>
      <c r="G6391" s="334">
        <v>0</v>
      </c>
      <c r="H6391" s="334">
        <v>0</v>
      </c>
      <c r="I6391" s="334">
        <v>0</v>
      </c>
      <c r="J6391" s="334">
        <v>0</v>
      </c>
      <c r="K6391" s="334">
        <v>0</v>
      </c>
      <c r="L6391" s="334">
        <v>0</v>
      </c>
      <c r="M6391" s="334">
        <v>0</v>
      </c>
      <c r="N6391" s="334">
        <v>0</v>
      </c>
      <c r="O6391" s="334">
        <v>0</v>
      </c>
      <c r="P6391" s="334">
        <v>0</v>
      </c>
      <c r="Q6391" s="334">
        <v>0</v>
      </c>
      <c r="R6391" s="334">
        <v>0</v>
      </c>
      <c r="S6391" s="334">
        <v>0</v>
      </c>
      <c r="T6391" s="334">
        <v>0</v>
      </c>
      <c r="U6391" s="334">
        <v>0</v>
      </c>
      <c r="V6391" s="334">
        <v>0</v>
      </c>
      <c r="W6391" s="334">
        <v>0</v>
      </c>
      <c r="X6391" s="334">
        <v>0</v>
      </c>
      <c r="Y6391" s="334">
        <v>0</v>
      </c>
      <c r="Z6391" s="334">
        <v>0</v>
      </c>
      <c r="AA6391" s="334">
        <v>0</v>
      </c>
      <c r="AB6391" s="334">
        <v>0</v>
      </c>
      <c r="AD6391" s="334">
        <v>0</v>
      </c>
      <c r="AE6391" s="334">
        <f t="shared" si="997"/>
        <v>0</v>
      </c>
      <c r="AF6391" s="334">
        <f t="shared" si="998"/>
        <v>0</v>
      </c>
      <c r="AG6391" s="340">
        <f t="shared" si="999"/>
        <v>0</v>
      </c>
      <c r="AI6391" s="340">
        <f t="shared" si="1003"/>
        <v>0</v>
      </c>
      <c r="AJ6391" s="340">
        <f t="shared" si="1003"/>
        <v>0</v>
      </c>
      <c r="AK6391" s="340">
        <f t="shared" si="1003"/>
        <v>0</v>
      </c>
      <c r="AL6391" s="340">
        <f t="shared" si="1003"/>
        <v>0</v>
      </c>
      <c r="AM6391" s="340">
        <f t="shared" si="1003"/>
        <v>0</v>
      </c>
    </row>
    <row r="6392" spans="1:39" x14ac:dyDescent="0.35">
      <c r="A6392" s="337">
        <v>28305</v>
      </c>
      <c r="B6392" s="338">
        <f t="shared" si="994"/>
        <v>1977</v>
      </c>
      <c r="C6392" s="338">
        <f t="shared" si="995"/>
        <v>6</v>
      </c>
      <c r="D6392" s="338">
        <f t="shared" si="996"/>
        <v>29</v>
      </c>
      <c r="E6392" s="334">
        <v>0</v>
      </c>
      <c r="F6392" s="334">
        <v>0</v>
      </c>
      <c r="G6392" s="334">
        <v>0</v>
      </c>
      <c r="H6392" s="334">
        <v>0</v>
      </c>
      <c r="I6392" s="334">
        <v>0.5</v>
      </c>
      <c r="J6392" s="334">
        <v>0.8</v>
      </c>
      <c r="K6392" s="334">
        <v>0.5</v>
      </c>
      <c r="L6392" s="334">
        <v>0</v>
      </c>
      <c r="M6392" s="334">
        <v>0</v>
      </c>
      <c r="N6392" s="334">
        <v>0</v>
      </c>
      <c r="O6392" s="334">
        <v>0</v>
      </c>
      <c r="P6392" s="334">
        <v>0</v>
      </c>
      <c r="Q6392" s="334">
        <v>0</v>
      </c>
      <c r="R6392" s="334">
        <v>0</v>
      </c>
      <c r="S6392" s="334">
        <v>0</v>
      </c>
      <c r="T6392" s="334">
        <v>0</v>
      </c>
      <c r="U6392" s="334">
        <v>0</v>
      </c>
      <c r="V6392" s="334">
        <v>0</v>
      </c>
      <c r="W6392" s="334">
        <v>0</v>
      </c>
      <c r="X6392" s="334">
        <v>0</v>
      </c>
      <c r="Y6392" s="334">
        <v>0</v>
      </c>
      <c r="Z6392" s="334">
        <v>0</v>
      </c>
      <c r="AA6392" s="334">
        <v>0</v>
      </c>
      <c r="AB6392" s="334">
        <v>0</v>
      </c>
      <c r="AD6392" s="334">
        <v>1.8</v>
      </c>
      <c r="AE6392" s="334">
        <f t="shared" si="997"/>
        <v>1.8</v>
      </c>
      <c r="AF6392" s="334">
        <f t="shared" si="998"/>
        <v>1.8</v>
      </c>
      <c r="AG6392" s="340">
        <f t="shared" si="999"/>
        <v>0</v>
      </c>
      <c r="AI6392" s="340">
        <f t="shared" si="1003"/>
        <v>0</v>
      </c>
      <c r="AJ6392" s="340">
        <f t="shared" si="1003"/>
        <v>1.8</v>
      </c>
      <c r="AK6392" s="340">
        <f t="shared" si="1003"/>
        <v>0</v>
      </c>
      <c r="AL6392" s="340">
        <f t="shared" si="1003"/>
        <v>0</v>
      </c>
      <c r="AM6392" s="340">
        <f t="shared" si="1003"/>
        <v>0</v>
      </c>
    </row>
    <row r="6393" spans="1:39" x14ac:dyDescent="0.35">
      <c r="A6393" s="337">
        <v>28306</v>
      </c>
      <c r="B6393" s="338">
        <f t="shared" si="994"/>
        <v>1977</v>
      </c>
      <c r="C6393" s="338">
        <f t="shared" si="995"/>
        <v>6</v>
      </c>
      <c r="D6393" s="338">
        <f t="shared" si="996"/>
        <v>30</v>
      </c>
      <c r="E6393" s="334">
        <v>0</v>
      </c>
      <c r="F6393" s="334">
        <v>0</v>
      </c>
      <c r="G6393" s="334">
        <v>0</v>
      </c>
      <c r="H6393" s="334">
        <v>0</v>
      </c>
      <c r="I6393" s="334">
        <v>0</v>
      </c>
      <c r="J6393" s="334">
        <v>0</v>
      </c>
      <c r="K6393" s="334">
        <v>0</v>
      </c>
      <c r="L6393" s="334">
        <v>0</v>
      </c>
      <c r="M6393" s="334">
        <v>0</v>
      </c>
      <c r="N6393" s="334">
        <v>0</v>
      </c>
      <c r="O6393" s="334">
        <v>0</v>
      </c>
      <c r="P6393" s="334">
        <v>0</v>
      </c>
      <c r="Q6393" s="334">
        <v>0</v>
      </c>
      <c r="R6393" s="334">
        <v>0</v>
      </c>
      <c r="S6393" s="334">
        <v>0</v>
      </c>
      <c r="T6393" s="334">
        <v>0</v>
      </c>
      <c r="U6393" s="334">
        <v>0</v>
      </c>
      <c r="V6393" s="334">
        <v>0</v>
      </c>
      <c r="W6393" s="334">
        <v>0</v>
      </c>
      <c r="X6393" s="334">
        <v>0</v>
      </c>
      <c r="Y6393" s="334">
        <v>0</v>
      </c>
      <c r="Z6393" s="334">
        <v>0</v>
      </c>
      <c r="AA6393" s="334">
        <v>0</v>
      </c>
      <c r="AB6393" s="334">
        <v>0</v>
      </c>
      <c r="AD6393" s="334">
        <v>0</v>
      </c>
      <c r="AE6393" s="334">
        <f t="shared" si="997"/>
        <v>0</v>
      </c>
      <c r="AF6393" s="334">
        <f t="shared" si="998"/>
        <v>0</v>
      </c>
      <c r="AG6393" s="340">
        <f t="shared" si="999"/>
        <v>0</v>
      </c>
      <c r="AI6393" s="340">
        <f t="shared" si="1003"/>
        <v>0</v>
      </c>
      <c r="AJ6393" s="340">
        <f t="shared" si="1003"/>
        <v>0</v>
      </c>
      <c r="AK6393" s="340">
        <f t="shared" si="1003"/>
        <v>0</v>
      </c>
      <c r="AL6393" s="340">
        <f t="shared" si="1003"/>
        <v>0</v>
      </c>
      <c r="AM6393" s="340">
        <f t="shared" si="1003"/>
        <v>0</v>
      </c>
    </row>
    <row r="6394" spans="1:39" x14ac:dyDescent="0.35">
      <c r="A6394" s="337">
        <v>28307</v>
      </c>
      <c r="B6394" s="338">
        <f t="shared" si="994"/>
        <v>1977</v>
      </c>
      <c r="C6394" s="338">
        <f t="shared" si="995"/>
        <v>7</v>
      </c>
      <c r="D6394" s="338">
        <f t="shared" si="996"/>
        <v>1</v>
      </c>
      <c r="E6394" s="334">
        <v>0</v>
      </c>
      <c r="F6394" s="334">
        <v>0</v>
      </c>
      <c r="G6394" s="334">
        <v>0</v>
      </c>
      <c r="H6394" s="334">
        <v>0</v>
      </c>
      <c r="I6394" s="334">
        <v>0</v>
      </c>
      <c r="J6394" s="334">
        <v>0</v>
      </c>
      <c r="K6394" s="334">
        <v>0</v>
      </c>
      <c r="L6394" s="334">
        <v>0</v>
      </c>
      <c r="M6394" s="334">
        <v>0</v>
      </c>
      <c r="N6394" s="334">
        <v>0</v>
      </c>
      <c r="O6394" s="334">
        <v>0</v>
      </c>
      <c r="P6394" s="334">
        <v>0</v>
      </c>
      <c r="Q6394" s="334">
        <v>0</v>
      </c>
      <c r="R6394" s="334">
        <v>0</v>
      </c>
      <c r="S6394" s="334">
        <v>0</v>
      </c>
      <c r="T6394" s="334">
        <v>0</v>
      </c>
      <c r="U6394" s="334">
        <v>0</v>
      </c>
      <c r="V6394" s="334">
        <v>0</v>
      </c>
      <c r="W6394" s="334">
        <v>0</v>
      </c>
      <c r="X6394" s="334">
        <v>0</v>
      </c>
      <c r="Y6394" s="334">
        <v>0</v>
      </c>
      <c r="Z6394" s="334">
        <v>0</v>
      </c>
      <c r="AA6394" s="334">
        <v>0</v>
      </c>
      <c r="AB6394" s="334">
        <v>0</v>
      </c>
      <c r="AD6394" s="334">
        <v>0</v>
      </c>
      <c r="AE6394" s="334">
        <f t="shared" si="997"/>
        <v>0</v>
      </c>
      <c r="AF6394" s="334">
        <f t="shared" si="998"/>
        <v>0</v>
      </c>
      <c r="AG6394" s="340">
        <f t="shared" si="999"/>
        <v>0</v>
      </c>
      <c r="AI6394" s="340">
        <f t="shared" si="1003"/>
        <v>0</v>
      </c>
      <c r="AJ6394" s="340">
        <f t="shared" si="1003"/>
        <v>0</v>
      </c>
      <c r="AK6394" s="340">
        <f t="shared" si="1003"/>
        <v>0</v>
      </c>
      <c r="AL6394" s="340">
        <f t="shared" si="1003"/>
        <v>0</v>
      </c>
      <c r="AM6394" s="340">
        <f t="shared" si="1003"/>
        <v>0</v>
      </c>
    </row>
    <row r="6395" spans="1:39" x14ac:dyDescent="0.35">
      <c r="A6395" s="337">
        <v>28308</v>
      </c>
      <c r="B6395" s="338">
        <f t="shared" si="994"/>
        <v>1977</v>
      </c>
      <c r="C6395" s="338">
        <f t="shared" si="995"/>
        <v>7</v>
      </c>
      <c r="D6395" s="338">
        <f t="shared" si="996"/>
        <v>2</v>
      </c>
      <c r="E6395" s="334">
        <v>0.1</v>
      </c>
      <c r="F6395" s="334">
        <v>0</v>
      </c>
      <c r="G6395" s="334">
        <v>0.3</v>
      </c>
      <c r="H6395" s="334">
        <v>0</v>
      </c>
      <c r="I6395" s="334">
        <v>0</v>
      </c>
      <c r="J6395" s="334">
        <v>0</v>
      </c>
      <c r="K6395" s="334">
        <v>0</v>
      </c>
      <c r="L6395" s="334">
        <v>0.1</v>
      </c>
      <c r="M6395" s="334">
        <v>0</v>
      </c>
      <c r="N6395" s="334">
        <v>0</v>
      </c>
      <c r="O6395" s="334">
        <v>0</v>
      </c>
      <c r="P6395" s="334">
        <v>0</v>
      </c>
      <c r="Q6395" s="334">
        <v>0</v>
      </c>
      <c r="R6395" s="334">
        <v>0.1</v>
      </c>
      <c r="S6395" s="334">
        <v>0.2</v>
      </c>
      <c r="T6395" s="334">
        <v>0.2</v>
      </c>
      <c r="U6395" s="334">
        <v>0</v>
      </c>
      <c r="V6395" s="334">
        <v>0</v>
      </c>
      <c r="W6395" s="334">
        <v>0</v>
      </c>
      <c r="X6395" s="334">
        <v>0</v>
      </c>
      <c r="Y6395" s="334">
        <v>0</v>
      </c>
      <c r="Z6395" s="334">
        <v>0</v>
      </c>
      <c r="AA6395" s="334">
        <v>0</v>
      </c>
      <c r="AB6395" s="334">
        <v>0</v>
      </c>
      <c r="AD6395" s="334">
        <v>1</v>
      </c>
      <c r="AE6395" s="334">
        <f t="shared" si="997"/>
        <v>1</v>
      </c>
      <c r="AF6395" s="334">
        <f t="shared" si="998"/>
        <v>1</v>
      </c>
      <c r="AG6395" s="340">
        <f t="shared" si="999"/>
        <v>0</v>
      </c>
      <c r="AI6395" s="340">
        <f t="shared" si="1003"/>
        <v>0</v>
      </c>
      <c r="AJ6395" s="340">
        <f t="shared" si="1003"/>
        <v>0</v>
      </c>
      <c r="AK6395" s="340">
        <f t="shared" si="1003"/>
        <v>1</v>
      </c>
      <c r="AL6395" s="340">
        <f t="shared" si="1003"/>
        <v>0</v>
      </c>
      <c r="AM6395" s="340">
        <f t="shared" si="1003"/>
        <v>0</v>
      </c>
    </row>
    <row r="6396" spans="1:39" x14ac:dyDescent="0.35">
      <c r="A6396" s="337">
        <v>28309</v>
      </c>
      <c r="B6396" s="338">
        <f t="shared" si="994"/>
        <v>1977</v>
      </c>
      <c r="C6396" s="338">
        <f t="shared" si="995"/>
        <v>7</v>
      </c>
      <c r="D6396" s="338">
        <f t="shared" si="996"/>
        <v>3</v>
      </c>
      <c r="E6396" s="334">
        <v>0</v>
      </c>
      <c r="F6396" s="334">
        <v>0</v>
      </c>
      <c r="G6396" s="334">
        <v>0</v>
      </c>
      <c r="H6396" s="334">
        <v>0</v>
      </c>
      <c r="I6396" s="334">
        <v>0</v>
      </c>
      <c r="J6396" s="334">
        <v>0</v>
      </c>
      <c r="K6396" s="334">
        <v>0</v>
      </c>
      <c r="L6396" s="334">
        <v>0</v>
      </c>
      <c r="M6396" s="334">
        <v>0</v>
      </c>
      <c r="N6396" s="334">
        <v>0</v>
      </c>
      <c r="O6396" s="334">
        <v>0</v>
      </c>
      <c r="P6396" s="334">
        <v>0</v>
      </c>
      <c r="Q6396" s="334">
        <v>0</v>
      </c>
      <c r="R6396" s="334">
        <v>0</v>
      </c>
      <c r="S6396" s="334">
        <v>0</v>
      </c>
      <c r="T6396" s="334">
        <v>0</v>
      </c>
      <c r="U6396" s="334">
        <v>0</v>
      </c>
      <c r="V6396" s="334">
        <v>0</v>
      </c>
      <c r="W6396" s="334">
        <v>0</v>
      </c>
      <c r="X6396" s="334">
        <v>0</v>
      </c>
      <c r="Y6396" s="334">
        <v>0</v>
      </c>
      <c r="Z6396" s="334">
        <v>0</v>
      </c>
      <c r="AA6396" s="334">
        <v>0</v>
      </c>
      <c r="AB6396" s="334">
        <v>0</v>
      </c>
      <c r="AD6396" s="334">
        <v>0</v>
      </c>
      <c r="AE6396" s="334">
        <f t="shared" si="997"/>
        <v>0</v>
      </c>
      <c r="AF6396" s="334">
        <f t="shared" si="998"/>
        <v>0</v>
      </c>
      <c r="AG6396" s="340">
        <f t="shared" si="999"/>
        <v>0</v>
      </c>
      <c r="AI6396" s="340">
        <f t="shared" si="1003"/>
        <v>0</v>
      </c>
      <c r="AJ6396" s="340">
        <f t="shared" si="1003"/>
        <v>0</v>
      </c>
      <c r="AK6396" s="340">
        <f t="shared" si="1003"/>
        <v>0</v>
      </c>
      <c r="AL6396" s="340">
        <f t="shared" si="1003"/>
        <v>0</v>
      </c>
      <c r="AM6396" s="340">
        <f t="shared" si="1003"/>
        <v>0</v>
      </c>
    </row>
    <row r="6397" spans="1:39" x14ac:dyDescent="0.35">
      <c r="A6397" s="337">
        <v>28310</v>
      </c>
      <c r="B6397" s="338">
        <f t="shared" si="994"/>
        <v>1977</v>
      </c>
      <c r="C6397" s="338">
        <f t="shared" si="995"/>
        <v>7</v>
      </c>
      <c r="D6397" s="338">
        <f t="shared" si="996"/>
        <v>4</v>
      </c>
      <c r="E6397" s="334">
        <v>0</v>
      </c>
      <c r="F6397" s="334">
        <v>0</v>
      </c>
      <c r="G6397" s="334">
        <v>0</v>
      </c>
      <c r="H6397" s="334">
        <v>0</v>
      </c>
      <c r="I6397" s="334">
        <v>0</v>
      </c>
      <c r="J6397" s="334">
        <v>0</v>
      </c>
      <c r="K6397" s="334">
        <v>0</v>
      </c>
      <c r="L6397" s="334">
        <v>0</v>
      </c>
      <c r="M6397" s="334">
        <v>0</v>
      </c>
      <c r="N6397" s="334">
        <v>0</v>
      </c>
      <c r="O6397" s="334">
        <v>0</v>
      </c>
      <c r="P6397" s="334">
        <v>0</v>
      </c>
      <c r="Q6397" s="334">
        <v>0</v>
      </c>
      <c r="R6397" s="334">
        <v>0</v>
      </c>
      <c r="S6397" s="334">
        <v>0</v>
      </c>
      <c r="T6397" s="334">
        <v>0</v>
      </c>
      <c r="U6397" s="334">
        <v>0</v>
      </c>
      <c r="V6397" s="334">
        <v>0</v>
      </c>
      <c r="W6397" s="334">
        <v>0</v>
      </c>
      <c r="X6397" s="334">
        <v>0</v>
      </c>
      <c r="Y6397" s="334">
        <v>1.8</v>
      </c>
      <c r="Z6397" s="334">
        <v>2.5</v>
      </c>
      <c r="AA6397" s="334">
        <v>1.8</v>
      </c>
      <c r="AB6397" s="334">
        <v>1.8</v>
      </c>
      <c r="AD6397" s="334">
        <v>7.9</v>
      </c>
      <c r="AE6397" s="334">
        <f t="shared" si="997"/>
        <v>7.9</v>
      </c>
      <c r="AF6397" s="334">
        <f t="shared" si="998"/>
        <v>7.8999999999999995</v>
      </c>
      <c r="AG6397" s="340">
        <f t="shared" si="999"/>
        <v>8.8817841970012523E-16</v>
      </c>
      <c r="AI6397" s="340">
        <f t="shared" si="1003"/>
        <v>0</v>
      </c>
      <c r="AJ6397" s="340">
        <f t="shared" si="1003"/>
        <v>0</v>
      </c>
      <c r="AK6397" s="340">
        <f t="shared" si="1003"/>
        <v>7.8999999999999995</v>
      </c>
      <c r="AL6397" s="340">
        <f t="shared" si="1003"/>
        <v>0</v>
      </c>
      <c r="AM6397" s="340">
        <f t="shared" si="1003"/>
        <v>0</v>
      </c>
    </row>
    <row r="6398" spans="1:39" x14ac:dyDescent="0.35">
      <c r="A6398" s="337">
        <v>28311</v>
      </c>
      <c r="B6398" s="338">
        <f t="shared" si="994"/>
        <v>1977</v>
      </c>
      <c r="C6398" s="338">
        <f t="shared" si="995"/>
        <v>7</v>
      </c>
      <c r="D6398" s="338">
        <f t="shared" si="996"/>
        <v>5</v>
      </c>
      <c r="E6398" s="334">
        <v>4.4000000000000004</v>
      </c>
      <c r="F6398" s="334">
        <v>3.2</v>
      </c>
      <c r="G6398" s="334">
        <v>0.9</v>
      </c>
      <c r="H6398" s="334">
        <v>0.3</v>
      </c>
      <c r="I6398" s="334">
        <v>0</v>
      </c>
      <c r="J6398" s="334">
        <v>0</v>
      </c>
      <c r="K6398" s="334">
        <v>0</v>
      </c>
      <c r="L6398" s="334">
        <v>0</v>
      </c>
      <c r="M6398" s="334">
        <v>0</v>
      </c>
      <c r="N6398" s="334">
        <v>0</v>
      </c>
      <c r="O6398" s="334">
        <v>0</v>
      </c>
      <c r="P6398" s="334">
        <v>0</v>
      </c>
      <c r="Q6398" s="334">
        <v>0</v>
      </c>
      <c r="R6398" s="334">
        <v>0</v>
      </c>
      <c r="S6398" s="334">
        <v>0</v>
      </c>
      <c r="T6398" s="334">
        <v>0</v>
      </c>
      <c r="U6398" s="334">
        <v>0</v>
      </c>
      <c r="V6398" s="334">
        <v>0</v>
      </c>
      <c r="W6398" s="334">
        <v>0</v>
      </c>
      <c r="X6398" s="334">
        <v>0</v>
      </c>
      <c r="Y6398" s="334">
        <v>0</v>
      </c>
      <c r="Z6398" s="334">
        <v>0</v>
      </c>
      <c r="AA6398" s="334">
        <v>0.8</v>
      </c>
      <c r="AB6398" s="334">
        <v>1.6</v>
      </c>
      <c r="AD6398" s="334">
        <v>11.2</v>
      </c>
      <c r="AE6398" s="334">
        <f t="shared" si="997"/>
        <v>11.2</v>
      </c>
      <c r="AF6398" s="334">
        <f t="shared" si="998"/>
        <v>11.200000000000001</v>
      </c>
      <c r="AG6398" s="340">
        <f t="shared" si="999"/>
        <v>1.7763568394002505E-15</v>
      </c>
      <c r="AI6398" s="340">
        <f t="shared" si="1003"/>
        <v>0</v>
      </c>
      <c r="AJ6398" s="340">
        <f t="shared" si="1003"/>
        <v>0</v>
      </c>
      <c r="AK6398" s="340">
        <f t="shared" si="1003"/>
        <v>11.200000000000001</v>
      </c>
      <c r="AL6398" s="340">
        <f t="shared" si="1003"/>
        <v>0</v>
      </c>
      <c r="AM6398" s="340">
        <f t="shared" si="1003"/>
        <v>0</v>
      </c>
    </row>
    <row r="6399" spans="1:39" x14ac:dyDescent="0.35">
      <c r="A6399" s="337">
        <v>28312</v>
      </c>
      <c r="B6399" s="338">
        <f t="shared" si="994"/>
        <v>1977</v>
      </c>
      <c r="C6399" s="338">
        <f t="shared" si="995"/>
        <v>7</v>
      </c>
      <c r="D6399" s="338">
        <f t="shared" si="996"/>
        <v>6</v>
      </c>
      <c r="E6399" s="334">
        <v>0.3</v>
      </c>
      <c r="F6399" s="334">
        <v>0</v>
      </c>
      <c r="G6399" s="334">
        <v>0</v>
      </c>
      <c r="H6399" s="334">
        <v>0</v>
      </c>
      <c r="I6399" s="334">
        <v>0</v>
      </c>
      <c r="J6399" s="334">
        <v>0</v>
      </c>
      <c r="K6399" s="334">
        <v>0</v>
      </c>
      <c r="L6399" s="334">
        <v>0</v>
      </c>
      <c r="M6399" s="334">
        <v>0</v>
      </c>
      <c r="N6399" s="334">
        <v>0</v>
      </c>
      <c r="O6399" s="334">
        <v>0</v>
      </c>
      <c r="P6399" s="334">
        <v>0</v>
      </c>
      <c r="Q6399" s="334">
        <v>0</v>
      </c>
      <c r="R6399" s="334">
        <v>0</v>
      </c>
      <c r="S6399" s="334">
        <v>0</v>
      </c>
      <c r="T6399" s="334">
        <v>0</v>
      </c>
      <c r="U6399" s="334">
        <v>0</v>
      </c>
      <c r="V6399" s="334">
        <v>0.4</v>
      </c>
      <c r="W6399" s="334">
        <v>0</v>
      </c>
      <c r="X6399" s="334">
        <v>0</v>
      </c>
      <c r="Y6399" s="334">
        <v>1.9</v>
      </c>
      <c r="Z6399" s="334">
        <v>1</v>
      </c>
      <c r="AA6399" s="334">
        <v>0</v>
      </c>
      <c r="AB6399" s="334">
        <v>0</v>
      </c>
      <c r="AD6399" s="334">
        <v>3.6</v>
      </c>
      <c r="AE6399" s="334">
        <f t="shared" si="997"/>
        <v>3.6</v>
      </c>
      <c r="AF6399" s="334">
        <f t="shared" si="998"/>
        <v>3.5999999999999996</v>
      </c>
      <c r="AG6399" s="340">
        <f t="shared" si="999"/>
        <v>4.4408920985006262E-16</v>
      </c>
      <c r="AI6399" s="340">
        <f t="shared" si="1003"/>
        <v>0</v>
      </c>
      <c r="AJ6399" s="340">
        <f t="shared" si="1003"/>
        <v>0</v>
      </c>
      <c r="AK6399" s="340">
        <f t="shared" si="1003"/>
        <v>3.5999999999999996</v>
      </c>
      <c r="AL6399" s="340">
        <f t="shared" si="1003"/>
        <v>0</v>
      </c>
      <c r="AM6399" s="340">
        <f t="shared" si="1003"/>
        <v>0</v>
      </c>
    </row>
    <row r="6400" spans="1:39" x14ac:dyDescent="0.35">
      <c r="A6400" s="337">
        <v>28313</v>
      </c>
      <c r="B6400" s="338">
        <f t="shared" si="994"/>
        <v>1977</v>
      </c>
      <c r="C6400" s="338">
        <f t="shared" si="995"/>
        <v>7</v>
      </c>
      <c r="D6400" s="338">
        <f t="shared" si="996"/>
        <v>7</v>
      </c>
      <c r="E6400" s="334">
        <v>0</v>
      </c>
      <c r="F6400" s="334">
        <v>0.3</v>
      </c>
      <c r="G6400" s="334">
        <v>0</v>
      </c>
      <c r="H6400" s="334">
        <v>0</v>
      </c>
      <c r="I6400" s="334">
        <v>0</v>
      </c>
      <c r="J6400" s="334">
        <v>0</v>
      </c>
      <c r="K6400" s="334">
        <v>0</v>
      </c>
      <c r="L6400" s="334">
        <v>0</v>
      </c>
      <c r="M6400" s="334">
        <v>0</v>
      </c>
      <c r="N6400" s="334">
        <v>0</v>
      </c>
      <c r="O6400" s="334">
        <v>0</v>
      </c>
      <c r="P6400" s="334">
        <v>0</v>
      </c>
      <c r="Q6400" s="334">
        <v>0</v>
      </c>
      <c r="R6400" s="334">
        <v>0</v>
      </c>
      <c r="S6400" s="334">
        <v>0</v>
      </c>
      <c r="T6400" s="334">
        <v>0</v>
      </c>
      <c r="U6400" s="334">
        <v>0</v>
      </c>
      <c r="V6400" s="334">
        <v>0</v>
      </c>
      <c r="W6400" s="334">
        <v>0</v>
      </c>
      <c r="X6400" s="334">
        <v>0</v>
      </c>
      <c r="Y6400" s="334">
        <v>0</v>
      </c>
      <c r="Z6400" s="334">
        <v>0</v>
      </c>
      <c r="AA6400" s="334">
        <v>0</v>
      </c>
      <c r="AB6400" s="334">
        <v>0</v>
      </c>
      <c r="AD6400" s="334">
        <v>0.3</v>
      </c>
      <c r="AE6400" s="334">
        <f t="shared" si="997"/>
        <v>0.3</v>
      </c>
      <c r="AF6400" s="334">
        <f t="shared" si="998"/>
        <v>0.3</v>
      </c>
      <c r="AG6400" s="340">
        <f t="shared" si="999"/>
        <v>0</v>
      </c>
      <c r="AI6400" s="340">
        <f t="shared" si="1003"/>
        <v>0</v>
      </c>
      <c r="AJ6400" s="340">
        <f t="shared" si="1003"/>
        <v>0</v>
      </c>
      <c r="AK6400" s="340">
        <f t="shared" si="1003"/>
        <v>0.3</v>
      </c>
      <c r="AL6400" s="340">
        <f t="shared" si="1003"/>
        <v>0</v>
      </c>
      <c r="AM6400" s="340">
        <f t="shared" si="1003"/>
        <v>0</v>
      </c>
    </row>
    <row r="6401" spans="1:39" x14ac:dyDescent="0.35">
      <c r="A6401" s="337">
        <v>28314</v>
      </c>
      <c r="B6401" s="338">
        <f t="shared" si="994"/>
        <v>1977</v>
      </c>
      <c r="C6401" s="338">
        <f t="shared" si="995"/>
        <v>7</v>
      </c>
      <c r="D6401" s="338">
        <f t="shared" si="996"/>
        <v>8</v>
      </c>
      <c r="E6401" s="334">
        <v>0</v>
      </c>
      <c r="F6401" s="334">
        <v>0</v>
      </c>
      <c r="G6401" s="334">
        <v>0</v>
      </c>
      <c r="H6401" s="334">
        <v>0</v>
      </c>
      <c r="I6401" s="334">
        <v>0</v>
      </c>
      <c r="J6401" s="334">
        <v>0</v>
      </c>
      <c r="K6401" s="334">
        <v>0</v>
      </c>
      <c r="L6401" s="334">
        <v>0</v>
      </c>
      <c r="M6401" s="334">
        <v>0</v>
      </c>
      <c r="N6401" s="334">
        <v>0</v>
      </c>
      <c r="O6401" s="334">
        <v>0</v>
      </c>
      <c r="P6401" s="334">
        <v>0</v>
      </c>
      <c r="Q6401" s="334">
        <v>0</v>
      </c>
      <c r="R6401" s="334">
        <v>0</v>
      </c>
      <c r="S6401" s="334">
        <v>0</v>
      </c>
      <c r="T6401" s="334">
        <v>0</v>
      </c>
      <c r="U6401" s="334">
        <v>0</v>
      </c>
      <c r="V6401" s="334">
        <v>0</v>
      </c>
      <c r="W6401" s="334">
        <v>0</v>
      </c>
      <c r="X6401" s="334">
        <v>0</v>
      </c>
      <c r="Y6401" s="334">
        <v>0.6</v>
      </c>
      <c r="Z6401" s="334">
        <v>0.9</v>
      </c>
      <c r="AA6401" s="334">
        <v>0</v>
      </c>
      <c r="AB6401" s="334">
        <v>0</v>
      </c>
      <c r="AD6401" s="334">
        <v>1.5</v>
      </c>
      <c r="AE6401" s="334">
        <f t="shared" si="997"/>
        <v>1.5</v>
      </c>
      <c r="AF6401" s="334">
        <f t="shared" si="998"/>
        <v>1.5</v>
      </c>
      <c r="AG6401" s="340">
        <f t="shared" si="999"/>
        <v>0</v>
      </c>
      <c r="AI6401" s="340">
        <f t="shared" si="1003"/>
        <v>0</v>
      </c>
      <c r="AJ6401" s="340">
        <f t="shared" si="1003"/>
        <v>0</v>
      </c>
      <c r="AK6401" s="340">
        <f t="shared" si="1003"/>
        <v>1.5</v>
      </c>
      <c r="AL6401" s="340">
        <f t="shared" si="1003"/>
        <v>0</v>
      </c>
      <c r="AM6401" s="340">
        <f t="shared" si="1003"/>
        <v>0</v>
      </c>
    </row>
    <row r="6402" spans="1:39" x14ac:dyDescent="0.35">
      <c r="A6402" s="337">
        <v>28315</v>
      </c>
      <c r="B6402" s="338">
        <f t="shared" si="994"/>
        <v>1977</v>
      </c>
      <c r="C6402" s="338">
        <f t="shared" si="995"/>
        <v>7</v>
      </c>
      <c r="D6402" s="338">
        <f t="shared" si="996"/>
        <v>9</v>
      </c>
      <c r="E6402" s="334">
        <v>0</v>
      </c>
      <c r="F6402" s="334">
        <v>0</v>
      </c>
      <c r="G6402" s="334">
        <v>0</v>
      </c>
      <c r="H6402" s="334">
        <v>0</v>
      </c>
      <c r="I6402" s="334">
        <v>0</v>
      </c>
      <c r="J6402" s="334">
        <v>0</v>
      </c>
      <c r="K6402" s="334">
        <v>0</v>
      </c>
      <c r="L6402" s="334">
        <v>0</v>
      </c>
      <c r="M6402" s="334">
        <v>0</v>
      </c>
      <c r="N6402" s="334">
        <v>0</v>
      </c>
      <c r="O6402" s="334">
        <v>0</v>
      </c>
      <c r="P6402" s="334">
        <v>0</v>
      </c>
      <c r="Q6402" s="334">
        <v>0</v>
      </c>
      <c r="R6402" s="334">
        <v>0</v>
      </c>
      <c r="S6402" s="334">
        <v>0</v>
      </c>
      <c r="T6402" s="334">
        <v>0</v>
      </c>
      <c r="U6402" s="334">
        <v>0</v>
      </c>
      <c r="V6402" s="334">
        <v>0.5</v>
      </c>
      <c r="W6402" s="334">
        <v>0</v>
      </c>
      <c r="X6402" s="334">
        <v>0</v>
      </c>
      <c r="Y6402" s="334">
        <v>0</v>
      </c>
      <c r="Z6402" s="334">
        <v>0</v>
      </c>
      <c r="AA6402" s="334">
        <v>0</v>
      </c>
      <c r="AB6402" s="334">
        <v>0</v>
      </c>
      <c r="AD6402" s="334">
        <v>0.5</v>
      </c>
      <c r="AE6402" s="334">
        <f t="shared" si="997"/>
        <v>0.5</v>
      </c>
      <c r="AF6402" s="334">
        <f t="shared" si="998"/>
        <v>0.5</v>
      </c>
      <c r="AG6402" s="340">
        <f t="shared" si="999"/>
        <v>0</v>
      </c>
      <c r="AI6402" s="340">
        <f t="shared" si="1003"/>
        <v>0</v>
      </c>
      <c r="AJ6402" s="340">
        <f t="shared" si="1003"/>
        <v>0</v>
      </c>
      <c r="AK6402" s="340">
        <f t="shared" si="1003"/>
        <v>0.5</v>
      </c>
      <c r="AL6402" s="340">
        <f t="shared" si="1003"/>
        <v>0</v>
      </c>
      <c r="AM6402" s="340">
        <f t="shared" si="1003"/>
        <v>0</v>
      </c>
    </row>
    <row r="6403" spans="1:39" x14ac:dyDescent="0.35">
      <c r="A6403" s="337">
        <v>28316</v>
      </c>
      <c r="B6403" s="338">
        <f t="shared" si="994"/>
        <v>1977</v>
      </c>
      <c r="C6403" s="338">
        <f t="shared" si="995"/>
        <v>7</v>
      </c>
      <c r="D6403" s="338">
        <f t="shared" si="996"/>
        <v>10</v>
      </c>
      <c r="E6403" s="334">
        <v>0</v>
      </c>
      <c r="F6403" s="334">
        <v>0</v>
      </c>
      <c r="G6403" s="334">
        <v>0</v>
      </c>
      <c r="H6403" s="334">
        <v>0</v>
      </c>
      <c r="I6403" s="334">
        <v>0</v>
      </c>
      <c r="J6403" s="334">
        <v>0</v>
      </c>
      <c r="K6403" s="334">
        <v>0</v>
      </c>
      <c r="L6403" s="334">
        <v>0</v>
      </c>
      <c r="M6403" s="334">
        <v>0</v>
      </c>
      <c r="N6403" s="334">
        <v>0</v>
      </c>
      <c r="O6403" s="334">
        <v>0</v>
      </c>
      <c r="P6403" s="334">
        <v>0</v>
      </c>
      <c r="Q6403" s="334">
        <v>0</v>
      </c>
      <c r="R6403" s="334">
        <v>0</v>
      </c>
      <c r="S6403" s="334">
        <v>0.5</v>
      </c>
      <c r="T6403" s="334">
        <v>0</v>
      </c>
      <c r="U6403" s="334">
        <v>0</v>
      </c>
      <c r="V6403" s="334">
        <v>0</v>
      </c>
      <c r="W6403" s="334">
        <v>0</v>
      </c>
      <c r="X6403" s="334">
        <v>0</v>
      </c>
      <c r="Y6403" s="334">
        <v>0</v>
      </c>
      <c r="Z6403" s="334">
        <v>0</v>
      </c>
      <c r="AA6403" s="334">
        <v>0</v>
      </c>
      <c r="AB6403" s="334">
        <v>0</v>
      </c>
      <c r="AD6403" s="334">
        <v>0.5</v>
      </c>
      <c r="AE6403" s="334">
        <f t="shared" si="997"/>
        <v>0.5</v>
      </c>
      <c r="AF6403" s="334">
        <f t="shared" si="998"/>
        <v>0.5</v>
      </c>
      <c r="AG6403" s="340">
        <f t="shared" si="999"/>
        <v>0</v>
      </c>
      <c r="AI6403" s="340">
        <f t="shared" si="1003"/>
        <v>0</v>
      </c>
      <c r="AJ6403" s="340">
        <f t="shared" si="1003"/>
        <v>0</v>
      </c>
      <c r="AK6403" s="340">
        <f t="shared" si="1003"/>
        <v>0.5</v>
      </c>
      <c r="AL6403" s="340">
        <f t="shared" si="1003"/>
        <v>0</v>
      </c>
      <c r="AM6403" s="340">
        <f t="shared" si="1003"/>
        <v>0</v>
      </c>
    </row>
    <row r="6404" spans="1:39" x14ac:dyDescent="0.35">
      <c r="A6404" s="337">
        <v>28317</v>
      </c>
      <c r="B6404" s="338">
        <f t="shared" ref="B6404:B6467" si="1004">YEAR(A6404)</f>
        <v>1977</v>
      </c>
      <c r="C6404" s="338">
        <f t="shared" ref="C6404:C6467" si="1005">MONTH(A6404)</f>
        <v>7</v>
      </c>
      <c r="D6404" s="338">
        <f t="shared" ref="D6404:D6467" si="1006">DAY(A6404)</f>
        <v>11</v>
      </c>
      <c r="E6404" s="334">
        <v>0</v>
      </c>
      <c r="F6404" s="334">
        <v>0</v>
      </c>
      <c r="G6404" s="334">
        <v>0</v>
      </c>
      <c r="H6404" s="334">
        <v>0</v>
      </c>
      <c r="I6404" s="334">
        <v>0</v>
      </c>
      <c r="J6404" s="334">
        <v>0</v>
      </c>
      <c r="K6404" s="334">
        <v>0</v>
      </c>
      <c r="L6404" s="334">
        <v>0</v>
      </c>
      <c r="M6404" s="334">
        <v>0</v>
      </c>
      <c r="N6404" s="334">
        <v>0</v>
      </c>
      <c r="O6404" s="334">
        <v>0</v>
      </c>
      <c r="P6404" s="334">
        <v>0</v>
      </c>
      <c r="Q6404" s="334">
        <v>0</v>
      </c>
      <c r="R6404" s="334">
        <v>0</v>
      </c>
      <c r="S6404" s="334">
        <v>0</v>
      </c>
      <c r="T6404" s="334">
        <v>0</v>
      </c>
      <c r="U6404" s="334">
        <v>1.3</v>
      </c>
      <c r="V6404" s="334">
        <v>0</v>
      </c>
      <c r="W6404" s="334">
        <v>0</v>
      </c>
      <c r="X6404" s="334">
        <v>0</v>
      </c>
      <c r="Y6404" s="334">
        <v>0</v>
      </c>
      <c r="Z6404" s="334">
        <v>0</v>
      </c>
      <c r="AA6404" s="334">
        <v>0</v>
      </c>
      <c r="AB6404" s="334">
        <v>0</v>
      </c>
      <c r="AD6404" s="334">
        <v>1.3</v>
      </c>
      <c r="AE6404" s="334">
        <f t="shared" ref="AE6404:AE6467" si="1007">AD6404</f>
        <v>1.3</v>
      </c>
      <c r="AF6404" s="334">
        <f t="shared" ref="AF6404:AF6467" si="1008">SUM(E6404:AB6404)</f>
        <v>1.3</v>
      </c>
      <c r="AG6404" s="340">
        <f t="shared" ref="AG6404:AG6467" si="1009">ABS(AF6404-AE6404)</f>
        <v>0</v>
      </c>
      <c r="AI6404" s="340">
        <f t="shared" ref="AI6404:AM6419" si="1010">IF($C6404=AI$1,$AF6404,0)</f>
        <v>0</v>
      </c>
      <c r="AJ6404" s="340">
        <f t="shared" si="1010"/>
        <v>0</v>
      </c>
      <c r="AK6404" s="340">
        <f t="shared" si="1010"/>
        <v>1.3</v>
      </c>
      <c r="AL6404" s="340">
        <f t="shared" si="1010"/>
        <v>0</v>
      </c>
      <c r="AM6404" s="340">
        <f t="shared" si="1010"/>
        <v>0</v>
      </c>
    </row>
    <row r="6405" spans="1:39" x14ac:dyDescent="0.35">
      <c r="A6405" s="337">
        <v>28318</v>
      </c>
      <c r="B6405" s="338">
        <f t="shared" si="1004"/>
        <v>1977</v>
      </c>
      <c r="C6405" s="338">
        <f t="shared" si="1005"/>
        <v>7</v>
      </c>
      <c r="D6405" s="338">
        <f t="shared" si="1006"/>
        <v>12</v>
      </c>
      <c r="E6405" s="334">
        <v>0</v>
      </c>
      <c r="F6405" s="334">
        <v>0</v>
      </c>
      <c r="G6405" s="334">
        <v>0</v>
      </c>
      <c r="H6405" s="334">
        <v>0</v>
      </c>
      <c r="I6405" s="334">
        <v>0</v>
      </c>
      <c r="J6405" s="334">
        <v>0</v>
      </c>
      <c r="K6405" s="334">
        <v>0</v>
      </c>
      <c r="L6405" s="334">
        <v>0</v>
      </c>
      <c r="M6405" s="334">
        <v>0</v>
      </c>
      <c r="N6405" s="334">
        <v>0</v>
      </c>
      <c r="O6405" s="334">
        <v>0</v>
      </c>
      <c r="P6405" s="334">
        <v>0</v>
      </c>
      <c r="Q6405" s="334">
        <v>0</v>
      </c>
      <c r="R6405" s="334">
        <v>0</v>
      </c>
      <c r="S6405" s="334">
        <v>0.3</v>
      </c>
      <c r="T6405" s="334">
        <v>21.8</v>
      </c>
      <c r="U6405" s="334">
        <v>0.6</v>
      </c>
      <c r="V6405" s="334">
        <v>0.3</v>
      </c>
      <c r="W6405" s="334">
        <v>0.3</v>
      </c>
      <c r="X6405" s="334">
        <v>0</v>
      </c>
      <c r="Y6405" s="334">
        <v>1.6</v>
      </c>
      <c r="Z6405" s="334">
        <v>1.9</v>
      </c>
      <c r="AA6405" s="334">
        <v>0.3</v>
      </c>
      <c r="AB6405" s="334">
        <v>0</v>
      </c>
      <c r="AD6405" s="334">
        <v>27.1</v>
      </c>
      <c r="AE6405" s="334">
        <f t="shared" si="1007"/>
        <v>27.1</v>
      </c>
      <c r="AF6405" s="334">
        <f t="shared" si="1008"/>
        <v>27.100000000000005</v>
      </c>
      <c r="AG6405" s="340">
        <f t="shared" si="1009"/>
        <v>3.5527136788005009E-15</v>
      </c>
      <c r="AI6405" s="340">
        <f t="shared" si="1010"/>
        <v>0</v>
      </c>
      <c r="AJ6405" s="340">
        <f t="shared" si="1010"/>
        <v>0</v>
      </c>
      <c r="AK6405" s="340">
        <f t="shared" si="1010"/>
        <v>27.100000000000005</v>
      </c>
      <c r="AL6405" s="340">
        <f t="shared" si="1010"/>
        <v>0</v>
      </c>
      <c r="AM6405" s="340">
        <f t="shared" si="1010"/>
        <v>0</v>
      </c>
    </row>
    <row r="6406" spans="1:39" x14ac:dyDescent="0.35">
      <c r="A6406" s="337">
        <v>28319</v>
      </c>
      <c r="B6406" s="338">
        <f t="shared" si="1004"/>
        <v>1977</v>
      </c>
      <c r="C6406" s="338">
        <f t="shared" si="1005"/>
        <v>7</v>
      </c>
      <c r="D6406" s="338">
        <f t="shared" si="1006"/>
        <v>13</v>
      </c>
      <c r="E6406" s="334">
        <v>0</v>
      </c>
      <c r="F6406" s="334">
        <v>0</v>
      </c>
      <c r="G6406" s="334">
        <v>0</v>
      </c>
      <c r="H6406" s="334">
        <v>0</v>
      </c>
      <c r="I6406" s="334">
        <v>0</v>
      </c>
      <c r="J6406" s="334">
        <v>0</v>
      </c>
      <c r="K6406" s="334">
        <v>0</v>
      </c>
      <c r="L6406" s="334">
        <v>0</v>
      </c>
      <c r="M6406" s="334">
        <v>0</v>
      </c>
      <c r="N6406" s="334">
        <v>0</v>
      </c>
      <c r="O6406" s="334">
        <v>0</v>
      </c>
      <c r="P6406" s="334">
        <v>0</v>
      </c>
      <c r="Q6406" s="334">
        <v>0</v>
      </c>
      <c r="R6406" s="334">
        <v>0</v>
      </c>
      <c r="S6406" s="334">
        <v>0</v>
      </c>
      <c r="T6406" s="334">
        <v>0</v>
      </c>
      <c r="U6406" s="334">
        <v>0</v>
      </c>
      <c r="V6406" s="334">
        <v>0</v>
      </c>
      <c r="W6406" s="334">
        <v>0</v>
      </c>
      <c r="X6406" s="334">
        <v>0</v>
      </c>
      <c r="Y6406" s="334">
        <v>0</v>
      </c>
      <c r="Z6406" s="334">
        <v>0</v>
      </c>
      <c r="AA6406" s="334">
        <v>0</v>
      </c>
      <c r="AB6406" s="334">
        <v>0</v>
      </c>
      <c r="AD6406" s="334">
        <v>0</v>
      </c>
      <c r="AE6406" s="334">
        <f t="shared" si="1007"/>
        <v>0</v>
      </c>
      <c r="AF6406" s="334">
        <f t="shared" si="1008"/>
        <v>0</v>
      </c>
      <c r="AG6406" s="340">
        <f t="shared" si="1009"/>
        <v>0</v>
      </c>
      <c r="AI6406" s="340">
        <f t="shared" si="1010"/>
        <v>0</v>
      </c>
      <c r="AJ6406" s="340">
        <f t="shared" si="1010"/>
        <v>0</v>
      </c>
      <c r="AK6406" s="340">
        <f t="shared" si="1010"/>
        <v>0</v>
      </c>
      <c r="AL6406" s="340">
        <f t="shared" si="1010"/>
        <v>0</v>
      </c>
      <c r="AM6406" s="340">
        <f t="shared" si="1010"/>
        <v>0</v>
      </c>
    </row>
    <row r="6407" spans="1:39" x14ac:dyDescent="0.35">
      <c r="A6407" s="337">
        <v>28320</v>
      </c>
      <c r="B6407" s="338">
        <f t="shared" si="1004"/>
        <v>1977</v>
      </c>
      <c r="C6407" s="338">
        <f t="shared" si="1005"/>
        <v>7</v>
      </c>
      <c r="D6407" s="338">
        <f t="shared" si="1006"/>
        <v>14</v>
      </c>
      <c r="E6407" s="334">
        <v>0</v>
      </c>
      <c r="F6407" s="334">
        <v>0</v>
      </c>
      <c r="G6407" s="334">
        <v>0</v>
      </c>
      <c r="H6407" s="334">
        <v>0</v>
      </c>
      <c r="I6407" s="334">
        <v>0</v>
      </c>
      <c r="J6407" s="334">
        <v>0</v>
      </c>
      <c r="K6407" s="334">
        <v>0</v>
      </c>
      <c r="L6407" s="334">
        <v>0</v>
      </c>
      <c r="M6407" s="334">
        <v>0</v>
      </c>
      <c r="N6407" s="334">
        <v>0</v>
      </c>
      <c r="O6407" s="334">
        <v>0</v>
      </c>
      <c r="P6407" s="334">
        <v>0</v>
      </c>
      <c r="Q6407" s="334">
        <v>0</v>
      </c>
      <c r="R6407" s="334">
        <v>0</v>
      </c>
      <c r="S6407" s="334">
        <v>0</v>
      </c>
      <c r="T6407" s="334">
        <v>0</v>
      </c>
      <c r="U6407" s="334">
        <v>0</v>
      </c>
      <c r="V6407" s="334">
        <v>0</v>
      </c>
      <c r="W6407" s="334">
        <v>0</v>
      </c>
      <c r="X6407" s="334">
        <v>0</v>
      </c>
      <c r="Y6407" s="334">
        <v>0</v>
      </c>
      <c r="Z6407" s="334">
        <v>0</v>
      </c>
      <c r="AA6407" s="334">
        <v>0</v>
      </c>
      <c r="AB6407" s="334">
        <v>0</v>
      </c>
      <c r="AD6407" s="334">
        <v>0</v>
      </c>
      <c r="AE6407" s="334">
        <f t="shared" si="1007"/>
        <v>0</v>
      </c>
      <c r="AF6407" s="334">
        <f t="shared" si="1008"/>
        <v>0</v>
      </c>
      <c r="AG6407" s="340">
        <f t="shared" si="1009"/>
        <v>0</v>
      </c>
      <c r="AI6407" s="340">
        <f t="shared" si="1010"/>
        <v>0</v>
      </c>
      <c r="AJ6407" s="340">
        <f t="shared" si="1010"/>
        <v>0</v>
      </c>
      <c r="AK6407" s="340">
        <f t="shared" si="1010"/>
        <v>0</v>
      </c>
      <c r="AL6407" s="340">
        <f t="shared" si="1010"/>
        <v>0</v>
      </c>
      <c r="AM6407" s="340">
        <f t="shared" si="1010"/>
        <v>0</v>
      </c>
    </row>
    <row r="6408" spans="1:39" x14ac:dyDescent="0.35">
      <c r="A6408" s="337">
        <v>28321</v>
      </c>
      <c r="B6408" s="338">
        <f t="shared" si="1004"/>
        <v>1977</v>
      </c>
      <c r="C6408" s="338">
        <f t="shared" si="1005"/>
        <v>7</v>
      </c>
      <c r="D6408" s="338">
        <f t="shared" si="1006"/>
        <v>15</v>
      </c>
      <c r="E6408" s="334">
        <v>0</v>
      </c>
      <c r="F6408" s="334">
        <v>0</v>
      </c>
      <c r="G6408" s="334">
        <v>0</v>
      </c>
      <c r="H6408" s="334">
        <v>0</v>
      </c>
      <c r="I6408" s="334">
        <v>0</v>
      </c>
      <c r="J6408" s="334">
        <v>0</v>
      </c>
      <c r="K6408" s="334">
        <v>0</v>
      </c>
      <c r="L6408" s="334">
        <v>0</v>
      </c>
      <c r="M6408" s="334">
        <v>0</v>
      </c>
      <c r="N6408" s="334">
        <v>0</v>
      </c>
      <c r="O6408" s="334">
        <v>0</v>
      </c>
      <c r="P6408" s="334">
        <v>0</v>
      </c>
      <c r="Q6408" s="334">
        <v>0</v>
      </c>
      <c r="R6408" s="334">
        <v>0</v>
      </c>
      <c r="S6408" s="334">
        <v>0</v>
      </c>
      <c r="T6408" s="334">
        <v>0</v>
      </c>
      <c r="U6408" s="334">
        <v>0</v>
      </c>
      <c r="V6408" s="334">
        <v>0</v>
      </c>
      <c r="W6408" s="334">
        <v>0</v>
      </c>
      <c r="X6408" s="334">
        <v>0</v>
      </c>
      <c r="Y6408" s="334">
        <v>0</v>
      </c>
      <c r="Z6408" s="334">
        <v>0</v>
      </c>
      <c r="AA6408" s="334">
        <v>0</v>
      </c>
      <c r="AB6408" s="334">
        <v>0</v>
      </c>
      <c r="AD6408" s="334">
        <v>0</v>
      </c>
      <c r="AE6408" s="334">
        <f t="shared" si="1007"/>
        <v>0</v>
      </c>
      <c r="AF6408" s="334">
        <f t="shared" si="1008"/>
        <v>0</v>
      </c>
      <c r="AG6408" s="340">
        <f t="shared" si="1009"/>
        <v>0</v>
      </c>
      <c r="AI6408" s="340">
        <f t="shared" si="1010"/>
        <v>0</v>
      </c>
      <c r="AJ6408" s="340">
        <f t="shared" si="1010"/>
        <v>0</v>
      </c>
      <c r="AK6408" s="340">
        <f t="shared" si="1010"/>
        <v>0</v>
      </c>
      <c r="AL6408" s="340">
        <f t="shared" si="1010"/>
        <v>0</v>
      </c>
      <c r="AM6408" s="340">
        <f t="shared" si="1010"/>
        <v>0</v>
      </c>
    </row>
    <row r="6409" spans="1:39" x14ac:dyDescent="0.35">
      <c r="A6409" s="337">
        <v>28322</v>
      </c>
      <c r="B6409" s="338">
        <f t="shared" si="1004"/>
        <v>1977</v>
      </c>
      <c r="C6409" s="338">
        <f t="shared" si="1005"/>
        <v>7</v>
      </c>
      <c r="D6409" s="338">
        <f t="shared" si="1006"/>
        <v>16</v>
      </c>
      <c r="E6409" s="334">
        <v>0</v>
      </c>
      <c r="F6409" s="334">
        <v>0</v>
      </c>
      <c r="G6409" s="334">
        <v>0</v>
      </c>
      <c r="H6409" s="334">
        <v>0</v>
      </c>
      <c r="I6409" s="334">
        <v>0</v>
      </c>
      <c r="J6409" s="334">
        <v>0</v>
      </c>
      <c r="K6409" s="334">
        <v>0</v>
      </c>
      <c r="L6409" s="334">
        <v>0</v>
      </c>
      <c r="M6409" s="334">
        <v>0</v>
      </c>
      <c r="N6409" s="334">
        <v>0</v>
      </c>
      <c r="O6409" s="334">
        <v>0</v>
      </c>
      <c r="P6409" s="334">
        <v>0</v>
      </c>
      <c r="Q6409" s="334">
        <v>0</v>
      </c>
      <c r="R6409" s="334">
        <v>0</v>
      </c>
      <c r="S6409" s="334">
        <v>0</v>
      </c>
      <c r="T6409" s="334">
        <v>0</v>
      </c>
      <c r="U6409" s="334">
        <v>0</v>
      </c>
      <c r="V6409" s="334">
        <v>0</v>
      </c>
      <c r="W6409" s="334">
        <v>0</v>
      </c>
      <c r="X6409" s="334">
        <v>0</v>
      </c>
      <c r="Y6409" s="334">
        <v>0</v>
      </c>
      <c r="Z6409" s="334">
        <v>0</v>
      </c>
      <c r="AA6409" s="334">
        <v>0</v>
      </c>
      <c r="AB6409" s="334">
        <v>0</v>
      </c>
      <c r="AD6409" s="334">
        <v>0</v>
      </c>
      <c r="AE6409" s="334">
        <f t="shared" si="1007"/>
        <v>0</v>
      </c>
      <c r="AF6409" s="334">
        <f t="shared" si="1008"/>
        <v>0</v>
      </c>
      <c r="AG6409" s="340">
        <f t="shared" si="1009"/>
        <v>0</v>
      </c>
      <c r="AI6409" s="340">
        <f t="shared" si="1010"/>
        <v>0</v>
      </c>
      <c r="AJ6409" s="340">
        <f t="shared" si="1010"/>
        <v>0</v>
      </c>
      <c r="AK6409" s="340">
        <f t="shared" si="1010"/>
        <v>0</v>
      </c>
      <c r="AL6409" s="340">
        <f t="shared" si="1010"/>
        <v>0</v>
      </c>
      <c r="AM6409" s="340">
        <f t="shared" si="1010"/>
        <v>0</v>
      </c>
    </row>
    <row r="6410" spans="1:39" x14ac:dyDescent="0.35">
      <c r="A6410" s="337">
        <v>28323</v>
      </c>
      <c r="B6410" s="338">
        <f t="shared" si="1004"/>
        <v>1977</v>
      </c>
      <c r="C6410" s="338">
        <f t="shared" si="1005"/>
        <v>7</v>
      </c>
      <c r="D6410" s="338">
        <f t="shared" si="1006"/>
        <v>17</v>
      </c>
      <c r="E6410" s="334">
        <v>0</v>
      </c>
      <c r="F6410" s="334">
        <v>0</v>
      </c>
      <c r="G6410" s="334">
        <v>0</v>
      </c>
      <c r="H6410" s="334">
        <v>0</v>
      </c>
      <c r="I6410" s="334">
        <v>0</v>
      </c>
      <c r="J6410" s="334">
        <v>0</v>
      </c>
      <c r="K6410" s="334">
        <v>0</v>
      </c>
      <c r="L6410" s="334">
        <v>0</v>
      </c>
      <c r="M6410" s="334">
        <v>0</v>
      </c>
      <c r="N6410" s="334">
        <v>0</v>
      </c>
      <c r="O6410" s="334">
        <v>0</v>
      </c>
      <c r="P6410" s="334">
        <v>0</v>
      </c>
      <c r="Q6410" s="334">
        <v>0</v>
      </c>
      <c r="R6410" s="334">
        <v>0</v>
      </c>
      <c r="S6410" s="334">
        <v>0</v>
      </c>
      <c r="T6410" s="334">
        <v>0</v>
      </c>
      <c r="U6410" s="334">
        <v>0</v>
      </c>
      <c r="V6410" s="334">
        <v>0</v>
      </c>
      <c r="W6410" s="334">
        <v>0</v>
      </c>
      <c r="X6410" s="334">
        <v>0</v>
      </c>
      <c r="Y6410" s="334">
        <v>0</v>
      </c>
      <c r="Z6410" s="334">
        <v>0</v>
      </c>
      <c r="AA6410" s="334">
        <v>0</v>
      </c>
      <c r="AB6410" s="334">
        <v>0</v>
      </c>
      <c r="AD6410" s="334">
        <v>0</v>
      </c>
      <c r="AE6410" s="334">
        <f t="shared" si="1007"/>
        <v>0</v>
      </c>
      <c r="AF6410" s="334">
        <f t="shared" si="1008"/>
        <v>0</v>
      </c>
      <c r="AG6410" s="340">
        <f t="shared" si="1009"/>
        <v>0</v>
      </c>
      <c r="AI6410" s="340">
        <f t="shared" si="1010"/>
        <v>0</v>
      </c>
      <c r="AJ6410" s="340">
        <f t="shared" si="1010"/>
        <v>0</v>
      </c>
      <c r="AK6410" s="340">
        <f t="shared" si="1010"/>
        <v>0</v>
      </c>
      <c r="AL6410" s="340">
        <f t="shared" si="1010"/>
        <v>0</v>
      </c>
      <c r="AM6410" s="340">
        <f t="shared" si="1010"/>
        <v>0</v>
      </c>
    </row>
    <row r="6411" spans="1:39" x14ac:dyDescent="0.35">
      <c r="A6411" s="337">
        <v>28324</v>
      </c>
      <c r="B6411" s="338">
        <f t="shared" si="1004"/>
        <v>1977</v>
      </c>
      <c r="C6411" s="338">
        <f t="shared" si="1005"/>
        <v>7</v>
      </c>
      <c r="D6411" s="338">
        <f t="shared" si="1006"/>
        <v>18</v>
      </c>
      <c r="E6411" s="334">
        <v>0</v>
      </c>
      <c r="F6411" s="334">
        <v>0</v>
      </c>
      <c r="G6411" s="334">
        <v>0</v>
      </c>
      <c r="H6411" s="334">
        <v>0</v>
      </c>
      <c r="I6411" s="334">
        <v>0</v>
      </c>
      <c r="J6411" s="334">
        <v>1.1000000000000001</v>
      </c>
      <c r="K6411" s="334">
        <v>1.1000000000000001</v>
      </c>
      <c r="L6411" s="334">
        <v>0.5</v>
      </c>
      <c r="M6411" s="334">
        <v>0.5</v>
      </c>
      <c r="N6411" s="334">
        <v>0.2</v>
      </c>
      <c r="O6411" s="334">
        <v>0</v>
      </c>
      <c r="P6411" s="334">
        <v>0</v>
      </c>
      <c r="Q6411" s="334">
        <v>0</v>
      </c>
      <c r="R6411" s="334">
        <v>0</v>
      </c>
      <c r="S6411" s="334">
        <v>0</v>
      </c>
      <c r="T6411" s="334">
        <v>0</v>
      </c>
      <c r="U6411" s="334">
        <v>0</v>
      </c>
      <c r="V6411" s="334">
        <v>0</v>
      </c>
      <c r="W6411" s="334">
        <v>0</v>
      </c>
      <c r="X6411" s="334">
        <v>0</v>
      </c>
      <c r="Y6411" s="334">
        <v>0</v>
      </c>
      <c r="Z6411" s="334">
        <v>0</v>
      </c>
      <c r="AA6411" s="334">
        <v>0</v>
      </c>
      <c r="AB6411" s="334">
        <v>0</v>
      </c>
      <c r="AD6411" s="334">
        <v>3.4</v>
      </c>
      <c r="AE6411" s="334">
        <f t="shared" si="1007"/>
        <v>3.4</v>
      </c>
      <c r="AF6411" s="334">
        <f t="shared" si="1008"/>
        <v>3.4000000000000004</v>
      </c>
      <c r="AG6411" s="340">
        <f t="shared" si="1009"/>
        <v>4.4408920985006262E-16</v>
      </c>
      <c r="AI6411" s="340">
        <f t="shared" si="1010"/>
        <v>0</v>
      </c>
      <c r="AJ6411" s="340">
        <f t="shared" si="1010"/>
        <v>0</v>
      </c>
      <c r="AK6411" s="340">
        <f t="shared" si="1010"/>
        <v>3.4000000000000004</v>
      </c>
      <c r="AL6411" s="340">
        <f t="shared" si="1010"/>
        <v>0</v>
      </c>
      <c r="AM6411" s="340">
        <f t="shared" si="1010"/>
        <v>0</v>
      </c>
    </row>
    <row r="6412" spans="1:39" x14ac:dyDescent="0.35">
      <c r="A6412" s="337">
        <v>28325</v>
      </c>
      <c r="B6412" s="338">
        <f t="shared" si="1004"/>
        <v>1977</v>
      </c>
      <c r="C6412" s="338">
        <f t="shared" si="1005"/>
        <v>7</v>
      </c>
      <c r="D6412" s="338">
        <f t="shared" si="1006"/>
        <v>19</v>
      </c>
      <c r="E6412" s="334">
        <v>0</v>
      </c>
      <c r="F6412" s="334">
        <v>0</v>
      </c>
      <c r="G6412" s="334">
        <v>0</v>
      </c>
      <c r="H6412" s="334">
        <v>0</v>
      </c>
      <c r="I6412" s="334">
        <v>0</v>
      </c>
      <c r="J6412" s="334">
        <v>0</v>
      </c>
      <c r="K6412" s="334">
        <v>0</v>
      </c>
      <c r="L6412" s="334">
        <v>0</v>
      </c>
      <c r="M6412" s="334">
        <v>0</v>
      </c>
      <c r="N6412" s="334">
        <v>0</v>
      </c>
      <c r="O6412" s="334">
        <v>0</v>
      </c>
      <c r="P6412" s="334">
        <v>0</v>
      </c>
      <c r="Q6412" s="334">
        <v>0</v>
      </c>
      <c r="R6412" s="334">
        <v>0</v>
      </c>
      <c r="S6412" s="334">
        <v>2</v>
      </c>
      <c r="T6412" s="334">
        <v>0</v>
      </c>
      <c r="U6412" s="334">
        <v>0</v>
      </c>
      <c r="V6412" s="334">
        <v>0</v>
      </c>
      <c r="W6412" s="334">
        <v>0</v>
      </c>
      <c r="X6412" s="334">
        <v>0</v>
      </c>
      <c r="Y6412" s="334">
        <v>0</v>
      </c>
      <c r="Z6412" s="334">
        <v>0</v>
      </c>
      <c r="AA6412" s="334">
        <v>0</v>
      </c>
      <c r="AB6412" s="334">
        <v>0</v>
      </c>
      <c r="AD6412" s="334">
        <v>2</v>
      </c>
      <c r="AE6412" s="334">
        <f t="shared" si="1007"/>
        <v>2</v>
      </c>
      <c r="AF6412" s="334">
        <f t="shared" si="1008"/>
        <v>2</v>
      </c>
      <c r="AG6412" s="340">
        <f t="shared" si="1009"/>
        <v>0</v>
      </c>
      <c r="AI6412" s="340">
        <f t="shared" si="1010"/>
        <v>0</v>
      </c>
      <c r="AJ6412" s="340">
        <f t="shared" si="1010"/>
        <v>0</v>
      </c>
      <c r="AK6412" s="340">
        <f t="shared" si="1010"/>
        <v>2</v>
      </c>
      <c r="AL6412" s="340">
        <f t="shared" si="1010"/>
        <v>0</v>
      </c>
      <c r="AM6412" s="340">
        <f t="shared" si="1010"/>
        <v>0</v>
      </c>
    </row>
    <row r="6413" spans="1:39" x14ac:dyDescent="0.35">
      <c r="A6413" s="337">
        <v>28326</v>
      </c>
      <c r="B6413" s="338">
        <f t="shared" si="1004"/>
        <v>1977</v>
      </c>
      <c r="C6413" s="338">
        <f t="shared" si="1005"/>
        <v>7</v>
      </c>
      <c r="D6413" s="338">
        <f t="shared" si="1006"/>
        <v>20</v>
      </c>
      <c r="E6413" s="334">
        <v>0</v>
      </c>
      <c r="F6413" s="334">
        <v>0</v>
      </c>
      <c r="G6413" s="334">
        <v>0</v>
      </c>
      <c r="H6413" s="334">
        <v>0</v>
      </c>
      <c r="I6413" s="334">
        <v>0</v>
      </c>
      <c r="J6413" s="334">
        <v>0</v>
      </c>
      <c r="K6413" s="334">
        <v>0</v>
      </c>
      <c r="L6413" s="334">
        <v>0</v>
      </c>
      <c r="M6413" s="334">
        <v>0</v>
      </c>
      <c r="N6413" s="334">
        <v>0</v>
      </c>
      <c r="O6413" s="334">
        <v>0</v>
      </c>
      <c r="P6413" s="334">
        <v>0</v>
      </c>
      <c r="Q6413" s="334">
        <v>0</v>
      </c>
      <c r="R6413" s="334">
        <v>0</v>
      </c>
      <c r="S6413" s="334">
        <v>0</v>
      </c>
      <c r="T6413" s="334">
        <v>0</v>
      </c>
      <c r="U6413" s="334">
        <v>0</v>
      </c>
      <c r="V6413" s="334">
        <v>0</v>
      </c>
      <c r="W6413" s="334">
        <v>0</v>
      </c>
      <c r="X6413" s="334">
        <v>0</v>
      </c>
      <c r="Y6413" s="334">
        <v>0</v>
      </c>
      <c r="Z6413" s="334">
        <v>0</v>
      </c>
      <c r="AA6413" s="334">
        <v>0</v>
      </c>
      <c r="AB6413" s="334">
        <v>0</v>
      </c>
      <c r="AD6413" s="334">
        <v>0</v>
      </c>
      <c r="AE6413" s="334">
        <f t="shared" si="1007"/>
        <v>0</v>
      </c>
      <c r="AF6413" s="334">
        <f t="shared" si="1008"/>
        <v>0</v>
      </c>
      <c r="AG6413" s="340">
        <f t="shared" si="1009"/>
        <v>0</v>
      </c>
      <c r="AI6413" s="340">
        <f t="shared" si="1010"/>
        <v>0</v>
      </c>
      <c r="AJ6413" s="340">
        <f t="shared" si="1010"/>
        <v>0</v>
      </c>
      <c r="AK6413" s="340">
        <f t="shared" si="1010"/>
        <v>0</v>
      </c>
      <c r="AL6413" s="340">
        <f t="shared" si="1010"/>
        <v>0</v>
      </c>
      <c r="AM6413" s="340">
        <f t="shared" si="1010"/>
        <v>0</v>
      </c>
    </row>
    <row r="6414" spans="1:39" x14ac:dyDescent="0.35">
      <c r="A6414" s="337">
        <v>28327</v>
      </c>
      <c r="B6414" s="338">
        <f t="shared" si="1004"/>
        <v>1977</v>
      </c>
      <c r="C6414" s="338">
        <f t="shared" si="1005"/>
        <v>7</v>
      </c>
      <c r="D6414" s="338">
        <f t="shared" si="1006"/>
        <v>21</v>
      </c>
      <c r="E6414" s="334">
        <v>0</v>
      </c>
      <c r="F6414" s="334">
        <v>0</v>
      </c>
      <c r="G6414" s="334">
        <v>0</v>
      </c>
      <c r="H6414" s="334">
        <v>0</v>
      </c>
      <c r="I6414" s="334">
        <v>0</v>
      </c>
      <c r="J6414" s="334">
        <v>0</v>
      </c>
      <c r="K6414" s="334">
        <v>0</v>
      </c>
      <c r="L6414" s="334">
        <v>0</v>
      </c>
      <c r="M6414" s="334">
        <v>0</v>
      </c>
      <c r="N6414" s="334">
        <v>0</v>
      </c>
      <c r="O6414" s="334">
        <v>0</v>
      </c>
      <c r="P6414" s="334">
        <v>0</v>
      </c>
      <c r="Q6414" s="334">
        <v>0</v>
      </c>
      <c r="R6414" s="334">
        <v>0</v>
      </c>
      <c r="S6414" s="334">
        <v>0</v>
      </c>
      <c r="T6414" s="334">
        <v>0</v>
      </c>
      <c r="U6414" s="334">
        <v>0</v>
      </c>
      <c r="V6414" s="334">
        <v>0</v>
      </c>
      <c r="W6414" s="334">
        <v>0</v>
      </c>
      <c r="X6414" s="334">
        <v>0</v>
      </c>
      <c r="Y6414" s="334">
        <v>0</v>
      </c>
      <c r="Z6414" s="334">
        <v>0</v>
      </c>
      <c r="AA6414" s="334">
        <v>0</v>
      </c>
      <c r="AB6414" s="334">
        <v>0</v>
      </c>
      <c r="AD6414" s="334">
        <v>0</v>
      </c>
      <c r="AE6414" s="334">
        <f t="shared" si="1007"/>
        <v>0</v>
      </c>
      <c r="AF6414" s="334">
        <f t="shared" si="1008"/>
        <v>0</v>
      </c>
      <c r="AG6414" s="340">
        <f t="shared" si="1009"/>
        <v>0</v>
      </c>
      <c r="AI6414" s="340">
        <f t="shared" si="1010"/>
        <v>0</v>
      </c>
      <c r="AJ6414" s="340">
        <f t="shared" si="1010"/>
        <v>0</v>
      </c>
      <c r="AK6414" s="340">
        <f t="shared" si="1010"/>
        <v>0</v>
      </c>
      <c r="AL6414" s="340">
        <f t="shared" si="1010"/>
        <v>0</v>
      </c>
      <c r="AM6414" s="340">
        <f t="shared" si="1010"/>
        <v>0</v>
      </c>
    </row>
    <row r="6415" spans="1:39" x14ac:dyDescent="0.35">
      <c r="A6415" s="337">
        <v>28328</v>
      </c>
      <c r="B6415" s="338">
        <f t="shared" si="1004"/>
        <v>1977</v>
      </c>
      <c r="C6415" s="338">
        <f t="shared" si="1005"/>
        <v>7</v>
      </c>
      <c r="D6415" s="338">
        <f t="shared" si="1006"/>
        <v>22</v>
      </c>
      <c r="E6415" s="334">
        <v>0</v>
      </c>
      <c r="F6415" s="334">
        <v>0</v>
      </c>
      <c r="G6415" s="334">
        <v>0</v>
      </c>
      <c r="H6415" s="334">
        <v>0</v>
      </c>
      <c r="I6415" s="334">
        <v>0</v>
      </c>
      <c r="J6415" s="334">
        <v>0</v>
      </c>
      <c r="K6415" s="334">
        <v>0</v>
      </c>
      <c r="L6415" s="334">
        <v>0</v>
      </c>
      <c r="M6415" s="334">
        <v>0</v>
      </c>
      <c r="N6415" s="334">
        <v>0</v>
      </c>
      <c r="O6415" s="334">
        <v>0</v>
      </c>
      <c r="P6415" s="334">
        <v>0</v>
      </c>
      <c r="Q6415" s="334">
        <v>0</v>
      </c>
      <c r="R6415" s="334">
        <v>0</v>
      </c>
      <c r="S6415" s="334">
        <v>0</v>
      </c>
      <c r="T6415" s="334">
        <v>0</v>
      </c>
      <c r="U6415" s="334">
        <v>0</v>
      </c>
      <c r="V6415" s="334">
        <v>0</v>
      </c>
      <c r="W6415" s="334">
        <v>0</v>
      </c>
      <c r="X6415" s="334">
        <v>0</v>
      </c>
      <c r="Y6415" s="334">
        <v>0</v>
      </c>
      <c r="Z6415" s="334">
        <v>0</v>
      </c>
      <c r="AA6415" s="334">
        <v>0</v>
      </c>
      <c r="AB6415" s="334">
        <v>0</v>
      </c>
      <c r="AD6415" s="334">
        <v>0</v>
      </c>
      <c r="AE6415" s="334">
        <f t="shared" si="1007"/>
        <v>0</v>
      </c>
      <c r="AF6415" s="334">
        <f t="shared" si="1008"/>
        <v>0</v>
      </c>
      <c r="AG6415" s="340">
        <f t="shared" si="1009"/>
        <v>0</v>
      </c>
      <c r="AI6415" s="340">
        <f t="shared" si="1010"/>
        <v>0</v>
      </c>
      <c r="AJ6415" s="340">
        <f t="shared" si="1010"/>
        <v>0</v>
      </c>
      <c r="AK6415" s="340">
        <f t="shared" si="1010"/>
        <v>0</v>
      </c>
      <c r="AL6415" s="340">
        <f t="shared" si="1010"/>
        <v>0</v>
      </c>
      <c r="AM6415" s="340">
        <f t="shared" si="1010"/>
        <v>0</v>
      </c>
    </row>
    <row r="6416" spans="1:39" x14ac:dyDescent="0.35">
      <c r="A6416" s="337">
        <v>28329</v>
      </c>
      <c r="B6416" s="338">
        <f t="shared" si="1004"/>
        <v>1977</v>
      </c>
      <c r="C6416" s="338">
        <f t="shared" si="1005"/>
        <v>7</v>
      </c>
      <c r="D6416" s="338">
        <f t="shared" si="1006"/>
        <v>23</v>
      </c>
      <c r="E6416" s="334">
        <v>0</v>
      </c>
      <c r="F6416" s="334">
        <v>0</v>
      </c>
      <c r="G6416" s="334">
        <v>0</v>
      </c>
      <c r="H6416" s="334">
        <v>0</v>
      </c>
      <c r="I6416" s="334">
        <v>0</v>
      </c>
      <c r="J6416" s="334">
        <v>0</v>
      </c>
      <c r="K6416" s="334">
        <v>0</v>
      </c>
      <c r="L6416" s="334">
        <v>0</v>
      </c>
      <c r="M6416" s="334">
        <v>0</v>
      </c>
      <c r="N6416" s="334">
        <v>0</v>
      </c>
      <c r="O6416" s="334">
        <v>0</v>
      </c>
      <c r="P6416" s="334">
        <v>0</v>
      </c>
      <c r="Q6416" s="334">
        <v>0</v>
      </c>
      <c r="R6416" s="334">
        <v>0</v>
      </c>
      <c r="S6416" s="334">
        <v>0</v>
      </c>
      <c r="T6416" s="334">
        <v>0</v>
      </c>
      <c r="U6416" s="334">
        <v>0</v>
      </c>
      <c r="V6416" s="334">
        <v>0</v>
      </c>
      <c r="W6416" s="334">
        <v>0</v>
      </c>
      <c r="X6416" s="334">
        <v>0</v>
      </c>
      <c r="Y6416" s="334">
        <v>0</v>
      </c>
      <c r="Z6416" s="334">
        <v>0</v>
      </c>
      <c r="AA6416" s="334">
        <v>0</v>
      </c>
      <c r="AB6416" s="334">
        <v>0</v>
      </c>
      <c r="AD6416" s="334">
        <v>0</v>
      </c>
      <c r="AE6416" s="334">
        <f t="shared" si="1007"/>
        <v>0</v>
      </c>
      <c r="AF6416" s="334">
        <f t="shared" si="1008"/>
        <v>0</v>
      </c>
      <c r="AG6416" s="340">
        <f t="shared" si="1009"/>
        <v>0</v>
      </c>
      <c r="AI6416" s="340">
        <f t="shared" si="1010"/>
        <v>0</v>
      </c>
      <c r="AJ6416" s="340">
        <f t="shared" si="1010"/>
        <v>0</v>
      </c>
      <c r="AK6416" s="340">
        <f t="shared" si="1010"/>
        <v>0</v>
      </c>
      <c r="AL6416" s="340">
        <f t="shared" si="1010"/>
        <v>0</v>
      </c>
      <c r="AM6416" s="340">
        <f t="shared" si="1010"/>
        <v>0</v>
      </c>
    </row>
    <row r="6417" spans="1:39" x14ac:dyDescent="0.35">
      <c r="A6417" s="337">
        <v>28330</v>
      </c>
      <c r="B6417" s="338">
        <f t="shared" si="1004"/>
        <v>1977</v>
      </c>
      <c r="C6417" s="338">
        <f t="shared" si="1005"/>
        <v>7</v>
      </c>
      <c r="D6417" s="338">
        <f t="shared" si="1006"/>
        <v>24</v>
      </c>
      <c r="E6417" s="334">
        <v>0</v>
      </c>
      <c r="F6417" s="334">
        <v>0</v>
      </c>
      <c r="G6417" s="334">
        <v>0</v>
      </c>
      <c r="H6417" s="334">
        <v>0</v>
      </c>
      <c r="I6417" s="334">
        <v>0</v>
      </c>
      <c r="J6417" s="334">
        <v>0</v>
      </c>
      <c r="K6417" s="334">
        <v>0</v>
      </c>
      <c r="L6417" s="334">
        <v>0</v>
      </c>
      <c r="M6417" s="334">
        <v>0</v>
      </c>
      <c r="N6417" s="334">
        <v>0</v>
      </c>
      <c r="O6417" s="334">
        <v>0</v>
      </c>
      <c r="P6417" s="334">
        <v>0</v>
      </c>
      <c r="Q6417" s="334">
        <v>0</v>
      </c>
      <c r="R6417" s="334">
        <v>0</v>
      </c>
      <c r="S6417" s="334">
        <v>0</v>
      </c>
      <c r="T6417" s="334">
        <v>0</v>
      </c>
      <c r="U6417" s="334">
        <v>0</v>
      </c>
      <c r="V6417" s="334">
        <v>0</v>
      </c>
      <c r="W6417" s="334">
        <v>0</v>
      </c>
      <c r="X6417" s="334">
        <v>0</v>
      </c>
      <c r="Y6417" s="334">
        <v>0</v>
      </c>
      <c r="Z6417" s="334">
        <v>0</v>
      </c>
      <c r="AA6417" s="334">
        <v>0</v>
      </c>
      <c r="AB6417" s="334">
        <v>0</v>
      </c>
      <c r="AD6417" s="334">
        <v>0</v>
      </c>
      <c r="AE6417" s="334">
        <f t="shared" si="1007"/>
        <v>0</v>
      </c>
      <c r="AF6417" s="334">
        <f t="shared" si="1008"/>
        <v>0</v>
      </c>
      <c r="AG6417" s="340">
        <f t="shared" si="1009"/>
        <v>0</v>
      </c>
      <c r="AI6417" s="340">
        <f t="shared" si="1010"/>
        <v>0</v>
      </c>
      <c r="AJ6417" s="340">
        <f t="shared" si="1010"/>
        <v>0</v>
      </c>
      <c r="AK6417" s="340">
        <f t="shared" si="1010"/>
        <v>0</v>
      </c>
      <c r="AL6417" s="340">
        <f t="shared" si="1010"/>
        <v>0</v>
      </c>
      <c r="AM6417" s="340">
        <f t="shared" si="1010"/>
        <v>0</v>
      </c>
    </row>
    <row r="6418" spans="1:39" x14ac:dyDescent="0.35">
      <c r="A6418" s="337">
        <v>28331</v>
      </c>
      <c r="B6418" s="338">
        <f t="shared" si="1004"/>
        <v>1977</v>
      </c>
      <c r="C6418" s="338">
        <f t="shared" si="1005"/>
        <v>7</v>
      </c>
      <c r="D6418" s="338">
        <f t="shared" si="1006"/>
        <v>25</v>
      </c>
      <c r="E6418" s="334">
        <v>0</v>
      </c>
      <c r="F6418" s="334">
        <v>0</v>
      </c>
      <c r="G6418" s="334">
        <v>0</v>
      </c>
      <c r="H6418" s="334">
        <v>0</v>
      </c>
      <c r="I6418" s="334">
        <v>0</v>
      </c>
      <c r="J6418" s="334">
        <v>0</v>
      </c>
      <c r="K6418" s="334">
        <v>0</v>
      </c>
      <c r="L6418" s="334">
        <v>0</v>
      </c>
      <c r="M6418" s="334">
        <v>0</v>
      </c>
      <c r="N6418" s="334">
        <v>0</v>
      </c>
      <c r="O6418" s="334">
        <v>0</v>
      </c>
      <c r="P6418" s="334">
        <v>0</v>
      </c>
      <c r="Q6418" s="334">
        <v>0</v>
      </c>
      <c r="R6418" s="334">
        <v>0</v>
      </c>
      <c r="S6418" s="334">
        <v>0</v>
      </c>
      <c r="T6418" s="334">
        <v>0</v>
      </c>
      <c r="U6418" s="334">
        <v>0</v>
      </c>
      <c r="V6418" s="334">
        <v>0</v>
      </c>
      <c r="W6418" s="334">
        <v>0</v>
      </c>
      <c r="X6418" s="334">
        <v>0.2</v>
      </c>
      <c r="Y6418" s="334">
        <v>0.6</v>
      </c>
      <c r="Z6418" s="334">
        <v>0.2</v>
      </c>
      <c r="AA6418" s="334">
        <v>0</v>
      </c>
      <c r="AB6418" s="334">
        <v>0</v>
      </c>
      <c r="AD6418" s="334">
        <v>1</v>
      </c>
      <c r="AE6418" s="334">
        <f t="shared" si="1007"/>
        <v>1</v>
      </c>
      <c r="AF6418" s="334">
        <f t="shared" si="1008"/>
        <v>1</v>
      </c>
      <c r="AG6418" s="340">
        <f t="shared" si="1009"/>
        <v>0</v>
      </c>
      <c r="AI6418" s="340">
        <f t="shared" si="1010"/>
        <v>0</v>
      </c>
      <c r="AJ6418" s="340">
        <f t="shared" si="1010"/>
        <v>0</v>
      </c>
      <c r="AK6418" s="340">
        <f t="shared" si="1010"/>
        <v>1</v>
      </c>
      <c r="AL6418" s="340">
        <f t="shared" si="1010"/>
        <v>0</v>
      </c>
      <c r="AM6418" s="340">
        <f t="shared" si="1010"/>
        <v>0</v>
      </c>
    </row>
    <row r="6419" spans="1:39" x14ac:dyDescent="0.35">
      <c r="A6419" s="337">
        <v>28332</v>
      </c>
      <c r="B6419" s="338">
        <f t="shared" si="1004"/>
        <v>1977</v>
      </c>
      <c r="C6419" s="338">
        <f t="shared" si="1005"/>
        <v>7</v>
      </c>
      <c r="D6419" s="338">
        <f t="shared" si="1006"/>
        <v>26</v>
      </c>
      <c r="E6419" s="334">
        <v>0</v>
      </c>
      <c r="F6419" s="334">
        <v>0</v>
      </c>
      <c r="G6419" s="334">
        <v>0</v>
      </c>
      <c r="H6419" s="334">
        <v>0</v>
      </c>
      <c r="I6419" s="334">
        <v>0</v>
      </c>
      <c r="J6419" s="334">
        <v>0</v>
      </c>
      <c r="K6419" s="334">
        <v>0</v>
      </c>
      <c r="L6419" s="334">
        <v>0</v>
      </c>
      <c r="M6419" s="334">
        <v>0</v>
      </c>
      <c r="N6419" s="334">
        <v>0</v>
      </c>
      <c r="O6419" s="334">
        <v>0</v>
      </c>
      <c r="P6419" s="334">
        <v>0</v>
      </c>
      <c r="Q6419" s="334">
        <v>0</v>
      </c>
      <c r="R6419" s="334">
        <v>0</v>
      </c>
      <c r="S6419" s="334">
        <v>0</v>
      </c>
      <c r="T6419" s="334">
        <v>0</v>
      </c>
      <c r="U6419" s="334">
        <v>0</v>
      </c>
      <c r="V6419" s="334">
        <v>0</v>
      </c>
      <c r="W6419" s="334">
        <v>0</v>
      </c>
      <c r="X6419" s="334">
        <v>0</v>
      </c>
      <c r="Y6419" s="334">
        <v>0</v>
      </c>
      <c r="Z6419" s="334">
        <v>0</v>
      </c>
      <c r="AA6419" s="334">
        <v>0</v>
      </c>
      <c r="AB6419" s="334">
        <v>0</v>
      </c>
      <c r="AD6419" s="334">
        <v>0</v>
      </c>
      <c r="AE6419" s="334">
        <f t="shared" si="1007"/>
        <v>0</v>
      </c>
      <c r="AF6419" s="334">
        <f t="shared" si="1008"/>
        <v>0</v>
      </c>
      <c r="AG6419" s="340">
        <f t="shared" si="1009"/>
        <v>0</v>
      </c>
      <c r="AI6419" s="340">
        <f t="shared" si="1010"/>
        <v>0</v>
      </c>
      <c r="AJ6419" s="340">
        <f t="shared" si="1010"/>
        <v>0</v>
      </c>
      <c r="AK6419" s="340">
        <f t="shared" si="1010"/>
        <v>0</v>
      </c>
      <c r="AL6419" s="340">
        <f t="shared" si="1010"/>
        <v>0</v>
      </c>
      <c r="AM6419" s="340">
        <f t="shared" si="1010"/>
        <v>0</v>
      </c>
    </row>
    <row r="6420" spans="1:39" x14ac:dyDescent="0.35">
      <c r="A6420" s="337">
        <v>28333</v>
      </c>
      <c r="B6420" s="338">
        <f t="shared" si="1004"/>
        <v>1977</v>
      </c>
      <c r="C6420" s="338">
        <f t="shared" si="1005"/>
        <v>7</v>
      </c>
      <c r="D6420" s="338">
        <f t="shared" si="1006"/>
        <v>27</v>
      </c>
      <c r="E6420" s="334">
        <v>0</v>
      </c>
      <c r="F6420" s="334">
        <v>0</v>
      </c>
      <c r="G6420" s="334">
        <v>0</v>
      </c>
      <c r="H6420" s="334">
        <v>0</v>
      </c>
      <c r="I6420" s="334">
        <v>0</v>
      </c>
      <c r="J6420" s="334">
        <v>0</v>
      </c>
      <c r="K6420" s="334">
        <v>0</v>
      </c>
      <c r="L6420" s="334">
        <v>0</v>
      </c>
      <c r="M6420" s="334">
        <v>0</v>
      </c>
      <c r="N6420" s="334">
        <v>0</v>
      </c>
      <c r="O6420" s="334">
        <v>0</v>
      </c>
      <c r="P6420" s="334">
        <v>0</v>
      </c>
      <c r="Q6420" s="334">
        <v>0</v>
      </c>
      <c r="R6420" s="334">
        <v>0</v>
      </c>
      <c r="S6420" s="334">
        <v>0</v>
      </c>
      <c r="T6420" s="334">
        <v>0</v>
      </c>
      <c r="U6420" s="334">
        <v>0</v>
      </c>
      <c r="V6420" s="334">
        <v>0</v>
      </c>
      <c r="W6420" s="334">
        <v>0</v>
      </c>
      <c r="X6420" s="334">
        <v>0</v>
      </c>
      <c r="Y6420" s="334">
        <v>0</v>
      </c>
      <c r="Z6420" s="334">
        <v>0</v>
      </c>
      <c r="AA6420" s="334">
        <v>0</v>
      </c>
      <c r="AB6420" s="334">
        <v>0</v>
      </c>
      <c r="AD6420" s="334">
        <v>0</v>
      </c>
      <c r="AE6420" s="334">
        <f t="shared" si="1007"/>
        <v>0</v>
      </c>
      <c r="AF6420" s="334">
        <f t="shared" si="1008"/>
        <v>0</v>
      </c>
      <c r="AG6420" s="340">
        <f t="shared" si="1009"/>
        <v>0</v>
      </c>
      <c r="AI6420" s="340">
        <f t="shared" ref="AI6420:AM6435" si="1011">IF($C6420=AI$1,$AF6420,0)</f>
        <v>0</v>
      </c>
      <c r="AJ6420" s="340">
        <f t="shared" si="1011"/>
        <v>0</v>
      </c>
      <c r="AK6420" s="340">
        <f t="shared" si="1011"/>
        <v>0</v>
      </c>
      <c r="AL6420" s="340">
        <f t="shared" si="1011"/>
        <v>0</v>
      </c>
      <c r="AM6420" s="340">
        <f t="shared" si="1011"/>
        <v>0</v>
      </c>
    </row>
    <row r="6421" spans="1:39" x14ac:dyDescent="0.35">
      <c r="A6421" s="337">
        <v>28334</v>
      </c>
      <c r="B6421" s="338">
        <f t="shared" si="1004"/>
        <v>1977</v>
      </c>
      <c r="C6421" s="338">
        <f t="shared" si="1005"/>
        <v>7</v>
      </c>
      <c r="D6421" s="338">
        <f t="shared" si="1006"/>
        <v>28</v>
      </c>
      <c r="E6421" s="334">
        <v>0</v>
      </c>
      <c r="F6421" s="334">
        <v>0</v>
      </c>
      <c r="G6421" s="334">
        <v>0</v>
      </c>
      <c r="H6421" s="334">
        <v>0</v>
      </c>
      <c r="I6421" s="334">
        <v>0</v>
      </c>
      <c r="J6421" s="334">
        <v>0</v>
      </c>
      <c r="K6421" s="334">
        <v>0</v>
      </c>
      <c r="L6421" s="334">
        <v>0</v>
      </c>
      <c r="M6421" s="334">
        <v>0</v>
      </c>
      <c r="N6421" s="334">
        <v>0</v>
      </c>
      <c r="O6421" s="334">
        <v>0</v>
      </c>
      <c r="P6421" s="334">
        <v>0</v>
      </c>
      <c r="Q6421" s="334">
        <v>0</v>
      </c>
      <c r="R6421" s="334">
        <v>0</v>
      </c>
      <c r="S6421" s="334">
        <v>0</v>
      </c>
      <c r="T6421" s="334">
        <v>0</v>
      </c>
      <c r="U6421" s="334">
        <v>0</v>
      </c>
      <c r="V6421" s="334">
        <v>0</v>
      </c>
      <c r="W6421" s="334">
        <v>0</v>
      </c>
      <c r="X6421" s="334">
        <v>0</v>
      </c>
      <c r="Y6421" s="334">
        <v>0</v>
      </c>
      <c r="Z6421" s="334">
        <v>0</v>
      </c>
      <c r="AA6421" s="334">
        <v>0</v>
      </c>
      <c r="AB6421" s="334">
        <v>0</v>
      </c>
      <c r="AD6421" s="334">
        <v>0</v>
      </c>
      <c r="AE6421" s="334">
        <f t="shared" si="1007"/>
        <v>0</v>
      </c>
      <c r="AF6421" s="334">
        <f t="shared" si="1008"/>
        <v>0</v>
      </c>
      <c r="AG6421" s="340">
        <f t="shared" si="1009"/>
        <v>0</v>
      </c>
      <c r="AI6421" s="340">
        <f t="shared" si="1011"/>
        <v>0</v>
      </c>
      <c r="AJ6421" s="340">
        <f t="shared" si="1011"/>
        <v>0</v>
      </c>
      <c r="AK6421" s="340">
        <f t="shared" si="1011"/>
        <v>0</v>
      </c>
      <c r="AL6421" s="340">
        <f t="shared" si="1011"/>
        <v>0</v>
      </c>
      <c r="AM6421" s="340">
        <f t="shared" si="1011"/>
        <v>0</v>
      </c>
    </row>
    <row r="6422" spans="1:39" x14ac:dyDescent="0.35">
      <c r="A6422" s="337">
        <v>28335</v>
      </c>
      <c r="B6422" s="338">
        <f t="shared" si="1004"/>
        <v>1977</v>
      </c>
      <c r="C6422" s="338">
        <f t="shared" si="1005"/>
        <v>7</v>
      </c>
      <c r="D6422" s="338">
        <f t="shared" si="1006"/>
        <v>29</v>
      </c>
      <c r="E6422" s="334">
        <v>0</v>
      </c>
      <c r="F6422" s="334">
        <v>0</v>
      </c>
      <c r="G6422" s="334">
        <v>0</v>
      </c>
      <c r="H6422" s="334">
        <v>0.6</v>
      </c>
      <c r="I6422" s="334">
        <v>0.2</v>
      </c>
      <c r="J6422" s="334">
        <v>0</v>
      </c>
      <c r="K6422" s="334">
        <v>0</v>
      </c>
      <c r="L6422" s="334">
        <v>0</v>
      </c>
      <c r="M6422" s="334">
        <v>0</v>
      </c>
      <c r="N6422" s="334">
        <v>0</v>
      </c>
      <c r="O6422" s="334">
        <v>0</v>
      </c>
      <c r="P6422" s="334">
        <v>0</v>
      </c>
      <c r="Q6422" s="334">
        <v>0</v>
      </c>
      <c r="R6422" s="334">
        <v>0</v>
      </c>
      <c r="S6422" s="334">
        <v>0</v>
      </c>
      <c r="T6422" s="334">
        <v>0</v>
      </c>
      <c r="U6422" s="334">
        <v>0</v>
      </c>
      <c r="V6422" s="334">
        <v>0.3</v>
      </c>
      <c r="W6422" s="334">
        <v>0.6</v>
      </c>
      <c r="X6422" s="334">
        <v>0.3</v>
      </c>
      <c r="Y6422" s="334">
        <v>0</v>
      </c>
      <c r="Z6422" s="334">
        <v>0</v>
      </c>
      <c r="AA6422" s="334">
        <v>0</v>
      </c>
      <c r="AB6422" s="334">
        <v>0</v>
      </c>
      <c r="AD6422" s="334">
        <v>2</v>
      </c>
      <c r="AE6422" s="334">
        <f t="shared" si="1007"/>
        <v>2</v>
      </c>
      <c r="AF6422" s="334">
        <f t="shared" si="1008"/>
        <v>2</v>
      </c>
      <c r="AG6422" s="340">
        <f t="shared" si="1009"/>
        <v>0</v>
      </c>
      <c r="AI6422" s="340">
        <f t="shared" si="1011"/>
        <v>0</v>
      </c>
      <c r="AJ6422" s="340">
        <f t="shared" si="1011"/>
        <v>0</v>
      </c>
      <c r="AK6422" s="340">
        <f t="shared" si="1011"/>
        <v>2</v>
      </c>
      <c r="AL6422" s="340">
        <f t="shared" si="1011"/>
        <v>0</v>
      </c>
      <c r="AM6422" s="340">
        <f t="shared" si="1011"/>
        <v>0</v>
      </c>
    </row>
    <row r="6423" spans="1:39" x14ac:dyDescent="0.35">
      <c r="A6423" s="337">
        <v>28336</v>
      </c>
      <c r="B6423" s="338">
        <f t="shared" si="1004"/>
        <v>1977</v>
      </c>
      <c r="C6423" s="338">
        <f t="shared" si="1005"/>
        <v>7</v>
      </c>
      <c r="D6423" s="338">
        <f t="shared" si="1006"/>
        <v>30</v>
      </c>
      <c r="E6423" s="334">
        <v>0</v>
      </c>
      <c r="F6423" s="334">
        <v>0</v>
      </c>
      <c r="G6423" s="334">
        <v>0</v>
      </c>
      <c r="H6423" s="334">
        <v>0</v>
      </c>
      <c r="I6423" s="334">
        <v>0</v>
      </c>
      <c r="J6423" s="334">
        <v>0</v>
      </c>
      <c r="K6423" s="334">
        <v>0</v>
      </c>
      <c r="L6423" s="334">
        <v>0</v>
      </c>
      <c r="M6423" s="334">
        <v>0</v>
      </c>
      <c r="N6423" s="334">
        <v>0</v>
      </c>
      <c r="O6423" s="334">
        <v>0</v>
      </c>
      <c r="P6423" s="334">
        <v>0</v>
      </c>
      <c r="Q6423" s="334">
        <v>0</v>
      </c>
      <c r="R6423" s="334">
        <v>0</v>
      </c>
      <c r="S6423" s="334">
        <v>0</v>
      </c>
      <c r="T6423" s="334">
        <v>0</v>
      </c>
      <c r="U6423" s="334">
        <v>0</v>
      </c>
      <c r="V6423" s="334">
        <v>0</v>
      </c>
      <c r="W6423" s="334">
        <v>0</v>
      </c>
      <c r="X6423" s="334">
        <v>0</v>
      </c>
      <c r="Y6423" s="334">
        <v>0.2</v>
      </c>
      <c r="Z6423" s="334">
        <v>0</v>
      </c>
      <c r="AA6423" s="334">
        <v>0</v>
      </c>
      <c r="AB6423" s="334">
        <v>0</v>
      </c>
      <c r="AD6423" s="334">
        <v>0.2</v>
      </c>
      <c r="AE6423" s="334">
        <f t="shared" si="1007"/>
        <v>0.2</v>
      </c>
      <c r="AF6423" s="334">
        <f t="shared" si="1008"/>
        <v>0.2</v>
      </c>
      <c r="AG6423" s="340">
        <f t="shared" si="1009"/>
        <v>0</v>
      </c>
      <c r="AI6423" s="340">
        <f t="shared" si="1011"/>
        <v>0</v>
      </c>
      <c r="AJ6423" s="340">
        <f t="shared" si="1011"/>
        <v>0</v>
      </c>
      <c r="AK6423" s="340">
        <f t="shared" si="1011"/>
        <v>0.2</v>
      </c>
      <c r="AL6423" s="340">
        <f t="shared" si="1011"/>
        <v>0</v>
      </c>
      <c r="AM6423" s="340">
        <f t="shared" si="1011"/>
        <v>0</v>
      </c>
    </row>
    <row r="6424" spans="1:39" x14ac:dyDescent="0.35">
      <c r="A6424" s="337">
        <v>28337</v>
      </c>
      <c r="B6424" s="338">
        <f t="shared" si="1004"/>
        <v>1977</v>
      </c>
      <c r="C6424" s="338">
        <f t="shared" si="1005"/>
        <v>7</v>
      </c>
      <c r="D6424" s="338">
        <f t="shared" si="1006"/>
        <v>31</v>
      </c>
      <c r="E6424" s="334">
        <v>0</v>
      </c>
      <c r="F6424" s="334">
        <v>0</v>
      </c>
      <c r="G6424" s="334">
        <v>0</v>
      </c>
      <c r="H6424" s="334">
        <v>0</v>
      </c>
      <c r="I6424" s="334">
        <v>0</v>
      </c>
      <c r="J6424" s="334">
        <v>0</v>
      </c>
      <c r="K6424" s="334">
        <v>0</v>
      </c>
      <c r="L6424" s="334">
        <v>0</v>
      </c>
      <c r="M6424" s="334">
        <v>0</v>
      </c>
      <c r="N6424" s="334">
        <v>0</v>
      </c>
      <c r="O6424" s="334">
        <v>0</v>
      </c>
      <c r="P6424" s="334">
        <v>0</v>
      </c>
      <c r="Q6424" s="334">
        <v>0</v>
      </c>
      <c r="R6424" s="334">
        <v>0</v>
      </c>
      <c r="S6424" s="334">
        <v>0</v>
      </c>
      <c r="T6424" s="334">
        <v>0</v>
      </c>
      <c r="U6424" s="334">
        <v>0</v>
      </c>
      <c r="V6424" s="334">
        <v>0</v>
      </c>
      <c r="W6424" s="334">
        <v>0</v>
      </c>
      <c r="X6424" s="334">
        <v>0</v>
      </c>
      <c r="Y6424" s="334">
        <v>0</v>
      </c>
      <c r="Z6424" s="334">
        <v>0</v>
      </c>
      <c r="AA6424" s="334">
        <v>0</v>
      </c>
      <c r="AB6424" s="334">
        <v>0</v>
      </c>
      <c r="AD6424" s="334">
        <v>0</v>
      </c>
      <c r="AE6424" s="334">
        <f t="shared" si="1007"/>
        <v>0</v>
      </c>
      <c r="AF6424" s="334">
        <f t="shared" si="1008"/>
        <v>0</v>
      </c>
      <c r="AG6424" s="340">
        <f t="shared" si="1009"/>
        <v>0</v>
      </c>
      <c r="AI6424" s="340">
        <f t="shared" si="1011"/>
        <v>0</v>
      </c>
      <c r="AJ6424" s="340">
        <f t="shared" si="1011"/>
        <v>0</v>
      </c>
      <c r="AK6424" s="340">
        <f t="shared" si="1011"/>
        <v>0</v>
      </c>
      <c r="AL6424" s="340">
        <f t="shared" si="1011"/>
        <v>0</v>
      </c>
      <c r="AM6424" s="340">
        <f t="shared" si="1011"/>
        <v>0</v>
      </c>
    </row>
    <row r="6425" spans="1:39" x14ac:dyDescent="0.35">
      <c r="A6425" s="337">
        <v>28338</v>
      </c>
      <c r="B6425" s="338">
        <f t="shared" si="1004"/>
        <v>1977</v>
      </c>
      <c r="C6425" s="338">
        <f t="shared" si="1005"/>
        <v>8</v>
      </c>
      <c r="D6425" s="338">
        <f t="shared" si="1006"/>
        <v>1</v>
      </c>
      <c r="E6425" s="334">
        <v>0</v>
      </c>
      <c r="F6425" s="334">
        <v>0</v>
      </c>
      <c r="G6425" s="334">
        <v>0</v>
      </c>
      <c r="H6425" s="334">
        <v>0</v>
      </c>
      <c r="I6425" s="334">
        <v>0</v>
      </c>
      <c r="J6425" s="334">
        <v>0</v>
      </c>
      <c r="K6425" s="334">
        <v>0</v>
      </c>
      <c r="L6425" s="334">
        <v>0</v>
      </c>
      <c r="M6425" s="334">
        <v>0</v>
      </c>
      <c r="N6425" s="334">
        <v>0</v>
      </c>
      <c r="O6425" s="334">
        <v>0</v>
      </c>
      <c r="P6425" s="334">
        <v>0</v>
      </c>
      <c r="Q6425" s="334">
        <v>0</v>
      </c>
      <c r="R6425" s="334">
        <v>0</v>
      </c>
      <c r="S6425" s="334">
        <v>0</v>
      </c>
      <c r="T6425" s="334">
        <v>0</v>
      </c>
      <c r="U6425" s="334">
        <v>0</v>
      </c>
      <c r="V6425" s="334">
        <v>0</v>
      </c>
      <c r="W6425" s="334">
        <v>0</v>
      </c>
      <c r="X6425" s="334">
        <v>0</v>
      </c>
      <c r="Y6425" s="334">
        <v>0</v>
      </c>
      <c r="Z6425" s="334">
        <v>0</v>
      </c>
      <c r="AA6425" s="334">
        <v>0</v>
      </c>
      <c r="AB6425" s="334">
        <v>0</v>
      </c>
      <c r="AD6425" s="334">
        <v>0</v>
      </c>
      <c r="AE6425" s="334">
        <f t="shared" si="1007"/>
        <v>0</v>
      </c>
      <c r="AF6425" s="334">
        <f t="shared" si="1008"/>
        <v>0</v>
      </c>
      <c r="AG6425" s="340">
        <f t="shared" si="1009"/>
        <v>0</v>
      </c>
      <c r="AI6425" s="340">
        <f t="shared" si="1011"/>
        <v>0</v>
      </c>
      <c r="AJ6425" s="340">
        <f t="shared" si="1011"/>
        <v>0</v>
      </c>
      <c r="AK6425" s="340">
        <f t="shared" si="1011"/>
        <v>0</v>
      </c>
      <c r="AL6425" s="340">
        <f t="shared" si="1011"/>
        <v>0</v>
      </c>
      <c r="AM6425" s="340">
        <f t="shared" si="1011"/>
        <v>0</v>
      </c>
    </row>
    <row r="6426" spans="1:39" x14ac:dyDescent="0.35">
      <c r="A6426" s="337">
        <v>28339</v>
      </c>
      <c r="B6426" s="338">
        <f t="shared" si="1004"/>
        <v>1977</v>
      </c>
      <c r="C6426" s="338">
        <f t="shared" si="1005"/>
        <v>8</v>
      </c>
      <c r="D6426" s="338">
        <f t="shared" si="1006"/>
        <v>2</v>
      </c>
      <c r="E6426" s="334">
        <v>0</v>
      </c>
      <c r="F6426" s="334">
        <v>0</v>
      </c>
      <c r="G6426" s="334">
        <v>0</v>
      </c>
      <c r="H6426" s="334">
        <v>0</v>
      </c>
      <c r="I6426" s="334">
        <v>0</v>
      </c>
      <c r="J6426" s="334">
        <v>0</v>
      </c>
      <c r="K6426" s="334">
        <v>0</v>
      </c>
      <c r="L6426" s="334">
        <v>0</v>
      </c>
      <c r="M6426" s="334">
        <v>0</v>
      </c>
      <c r="N6426" s="334">
        <v>0</v>
      </c>
      <c r="O6426" s="334">
        <v>0</v>
      </c>
      <c r="P6426" s="334">
        <v>0</v>
      </c>
      <c r="Q6426" s="334">
        <v>0</v>
      </c>
      <c r="R6426" s="334">
        <v>0</v>
      </c>
      <c r="S6426" s="334">
        <v>0</v>
      </c>
      <c r="T6426" s="334">
        <v>0</v>
      </c>
      <c r="U6426" s="334">
        <v>0</v>
      </c>
      <c r="V6426" s="334">
        <v>0.4</v>
      </c>
      <c r="W6426" s="334">
        <v>0.3</v>
      </c>
      <c r="X6426" s="334">
        <v>0</v>
      </c>
      <c r="Y6426" s="334">
        <v>0.3</v>
      </c>
      <c r="Z6426" s="334">
        <v>0</v>
      </c>
      <c r="AA6426" s="334">
        <v>0</v>
      </c>
      <c r="AB6426" s="334">
        <v>0</v>
      </c>
      <c r="AD6426" s="334">
        <v>1</v>
      </c>
      <c r="AE6426" s="334">
        <f t="shared" si="1007"/>
        <v>1</v>
      </c>
      <c r="AF6426" s="334">
        <f t="shared" si="1008"/>
        <v>1</v>
      </c>
      <c r="AG6426" s="340">
        <f t="shared" si="1009"/>
        <v>0</v>
      </c>
      <c r="AI6426" s="340">
        <f t="shared" si="1011"/>
        <v>0</v>
      </c>
      <c r="AJ6426" s="340">
        <f t="shared" si="1011"/>
        <v>0</v>
      </c>
      <c r="AK6426" s="340">
        <f t="shared" si="1011"/>
        <v>0</v>
      </c>
      <c r="AL6426" s="340">
        <f t="shared" si="1011"/>
        <v>1</v>
      </c>
      <c r="AM6426" s="340">
        <f t="shared" si="1011"/>
        <v>0</v>
      </c>
    </row>
    <row r="6427" spans="1:39" x14ac:dyDescent="0.35">
      <c r="A6427" s="337">
        <v>28340</v>
      </c>
      <c r="B6427" s="338">
        <f t="shared" si="1004"/>
        <v>1977</v>
      </c>
      <c r="C6427" s="338">
        <f t="shared" si="1005"/>
        <v>8</v>
      </c>
      <c r="D6427" s="338">
        <f t="shared" si="1006"/>
        <v>3</v>
      </c>
      <c r="E6427" s="334">
        <v>3.8</v>
      </c>
      <c r="F6427" s="334">
        <v>4.4000000000000004</v>
      </c>
      <c r="G6427" s="334">
        <v>1.5</v>
      </c>
      <c r="H6427" s="334">
        <v>1.5</v>
      </c>
      <c r="I6427" s="334">
        <v>0.4</v>
      </c>
      <c r="J6427" s="334">
        <v>0</v>
      </c>
      <c r="K6427" s="334">
        <v>0.4</v>
      </c>
      <c r="L6427" s="334">
        <v>1.8</v>
      </c>
      <c r="M6427" s="334">
        <v>0</v>
      </c>
      <c r="N6427" s="334">
        <v>0</v>
      </c>
      <c r="O6427" s="334">
        <v>0</v>
      </c>
      <c r="P6427" s="334">
        <v>0</v>
      </c>
      <c r="Q6427" s="334">
        <v>0</v>
      </c>
      <c r="R6427" s="334">
        <v>0</v>
      </c>
      <c r="S6427" s="334">
        <v>0</v>
      </c>
      <c r="T6427" s="334">
        <v>0</v>
      </c>
      <c r="U6427" s="334">
        <v>0</v>
      </c>
      <c r="V6427" s="334">
        <v>0</v>
      </c>
      <c r="W6427" s="334">
        <v>0</v>
      </c>
      <c r="X6427" s="334">
        <v>0</v>
      </c>
      <c r="Y6427" s="334">
        <v>0</v>
      </c>
      <c r="Z6427" s="334">
        <v>0</v>
      </c>
      <c r="AA6427" s="334">
        <v>0</v>
      </c>
      <c r="AB6427" s="334">
        <v>0</v>
      </c>
      <c r="AD6427" s="334">
        <v>13.8</v>
      </c>
      <c r="AE6427" s="334">
        <f t="shared" si="1007"/>
        <v>13.8</v>
      </c>
      <c r="AF6427" s="334">
        <f t="shared" si="1008"/>
        <v>13.8</v>
      </c>
      <c r="AG6427" s="340">
        <f t="shared" si="1009"/>
        <v>0</v>
      </c>
      <c r="AI6427" s="340">
        <f t="shared" si="1011"/>
        <v>0</v>
      </c>
      <c r="AJ6427" s="340">
        <f t="shared" si="1011"/>
        <v>0</v>
      </c>
      <c r="AK6427" s="340">
        <f t="shared" si="1011"/>
        <v>0</v>
      </c>
      <c r="AL6427" s="340">
        <f t="shared" si="1011"/>
        <v>13.8</v>
      </c>
      <c r="AM6427" s="340">
        <f t="shared" si="1011"/>
        <v>0</v>
      </c>
    </row>
    <row r="6428" spans="1:39" x14ac:dyDescent="0.35">
      <c r="A6428" s="337">
        <v>28341</v>
      </c>
      <c r="B6428" s="338">
        <f t="shared" si="1004"/>
        <v>1977</v>
      </c>
      <c r="C6428" s="338">
        <f t="shared" si="1005"/>
        <v>8</v>
      </c>
      <c r="D6428" s="338">
        <f t="shared" si="1006"/>
        <v>4</v>
      </c>
      <c r="E6428" s="334">
        <v>0</v>
      </c>
      <c r="F6428" s="334">
        <v>0</v>
      </c>
      <c r="G6428" s="334">
        <v>0</v>
      </c>
      <c r="H6428" s="334">
        <v>0</v>
      </c>
      <c r="I6428" s="334">
        <v>0</v>
      </c>
      <c r="J6428" s="334">
        <v>0</v>
      </c>
      <c r="K6428" s="334">
        <v>0</v>
      </c>
      <c r="L6428" s="334">
        <v>0</v>
      </c>
      <c r="M6428" s="334">
        <v>0</v>
      </c>
      <c r="N6428" s="334">
        <v>0</v>
      </c>
      <c r="O6428" s="334">
        <v>0</v>
      </c>
      <c r="P6428" s="334">
        <v>0</v>
      </c>
      <c r="Q6428" s="334">
        <v>0</v>
      </c>
      <c r="R6428" s="334">
        <v>0</v>
      </c>
      <c r="S6428" s="334">
        <v>0</v>
      </c>
      <c r="T6428" s="334">
        <v>0</v>
      </c>
      <c r="U6428" s="334">
        <v>0</v>
      </c>
      <c r="V6428" s="334">
        <v>0</v>
      </c>
      <c r="W6428" s="334">
        <v>0</v>
      </c>
      <c r="X6428" s="334">
        <v>0</v>
      </c>
      <c r="Y6428" s="334">
        <v>0</v>
      </c>
      <c r="Z6428" s="334">
        <v>0</v>
      </c>
      <c r="AA6428" s="334">
        <v>0</v>
      </c>
      <c r="AB6428" s="334">
        <v>0</v>
      </c>
      <c r="AD6428" s="334">
        <v>0</v>
      </c>
      <c r="AE6428" s="334">
        <f t="shared" si="1007"/>
        <v>0</v>
      </c>
      <c r="AF6428" s="334">
        <f t="shared" si="1008"/>
        <v>0</v>
      </c>
      <c r="AG6428" s="340">
        <f t="shared" si="1009"/>
        <v>0</v>
      </c>
      <c r="AI6428" s="340">
        <f t="shared" si="1011"/>
        <v>0</v>
      </c>
      <c r="AJ6428" s="340">
        <f t="shared" si="1011"/>
        <v>0</v>
      </c>
      <c r="AK6428" s="340">
        <f t="shared" si="1011"/>
        <v>0</v>
      </c>
      <c r="AL6428" s="340">
        <f t="shared" si="1011"/>
        <v>0</v>
      </c>
      <c r="AM6428" s="340">
        <f t="shared" si="1011"/>
        <v>0</v>
      </c>
    </row>
    <row r="6429" spans="1:39" x14ac:dyDescent="0.35">
      <c r="A6429" s="337">
        <v>28342</v>
      </c>
      <c r="B6429" s="338">
        <f t="shared" si="1004"/>
        <v>1977</v>
      </c>
      <c r="C6429" s="338">
        <f t="shared" si="1005"/>
        <v>8</v>
      </c>
      <c r="D6429" s="338">
        <f t="shared" si="1006"/>
        <v>5</v>
      </c>
      <c r="E6429" s="334">
        <v>0</v>
      </c>
      <c r="F6429" s="334">
        <v>0</v>
      </c>
      <c r="G6429" s="334">
        <v>0</v>
      </c>
      <c r="H6429" s="334">
        <v>0</v>
      </c>
      <c r="I6429" s="334">
        <v>0</v>
      </c>
      <c r="J6429" s="334">
        <v>0</v>
      </c>
      <c r="K6429" s="334">
        <v>0</v>
      </c>
      <c r="L6429" s="334">
        <v>0</v>
      </c>
      <c r="M6429" s="334">
        <v>0</v>
      </c>
      <c r="N6429" s="334">
        <v>0</v>
      </c>
      <c r="O6429" s="334">
        <v>0</v>
      </c>
      <c r="P6429" s="334">
        <v>0</v>
      </c>
      <c r="Q6429" s="334">
        <v>0</v>
      </c>
      <c r="R6429" s="334">
        <v>0</v>
      </c>
      <c r="S6429" s="334">
        <v>0</v>
      </c>
      <c r="T6429" s="334">
        <v>0</v>
      </c>
      <c r="U6429" s="334">
        <v>0</v>
      </c>
      <c r="V6429" s="334">
        <v>0</v>
      </c>
      <c r="W6429" s="334">
        <v>0</v>
      </c>
      <c r="X6429" s="334">
        <v>0</v>
      </c>
      <c r="Y6429" s="334">
        <v>0</v>
      </c>
      <c r="Z6429" s="334">
        <v>0</v>
      </c>
      <c r="AA6429" s="334">
        <v>0</v>
      </c>
      <c r="AB6429" s="334">
        <v>0</v>
      </c>
      <c r="AD6429" s="334">
        <v>0</v>
      </c>
      <c r="AE6429" s="334">
        <f t="shared" si="1007"/>
        <v>0</v>
      </c>
      <c r="AF6429" s="334">
        <f t="shared" si="1008"/>
        <v>0</v>
      </c>
      <c r="AG6429" s="340">
        <f t="shared" si="1009"/>
        <v>0</v>
      </c>
      <c r="AI6429" s="340">
        <f t="shared" si="1011"/>
        <v>0</v>
      </c>
      <c r="AJ6429" s="340">
        <f t="shared" si="1011"/>
        <v>0</v>
      </c>
      <c r="AK6429" s="340">
        <f t="shared" si="1011"/>
        <v>0</v>
      </c>
      <c r="AL6429" s="340">
        <f t="shared" si="1011"/>
        <v>0</v>
      </c>
      <c r="AM6429" s="340">
        <f t="shared" si="1011"/>
        <v>0</v>
      </c>
    </row>
    <row r="6430" spans="1:39" x14ac:dyDescent="0.35">
      <c r="A6430" s="337">
        <v>28343</v>
      </c>
      <c r="B6430" s="338">
        <f t="shared" si="1004"/>
        <v>1977</v>
      </c>
      <c r="C6430" s="338">
        <f t="shared" si="1005"/>
        <v>8</v>
      </c>
      <c r="D6430" s="338">
        <f t="shared" si="1006"/>
        <v>6</v>
      </c>
      <c r="E6430" s="334">
        <v>0</v>
      </c>
      <c r="F6430" s="334">
        <v>0</v>
      </c>
      <c r="G6430" s="334">
        <v>0</v>
      </c>
      <c r="H6430" s="334">
        <v>0</v>
      </c>
      <c r="I6430" s="334">
        <v>0</v>
      </c>
      <c r="J6430" s="334">
        <v>0</v>
      </c>
      <c r="K6430" s="334">
        <v>0</v>
      </c>
      <c r="L6430" s="334">
        <v>0</v>
      </c>
      <c r="M6430" s="334">
        <v>0</v>
      </c>
      <c r="N6430" s="334">
        <v>1.3</v>
      </c>
      <c r="O6430" s="334">
        <v>2.2000000000000002</v>
      </c>
      <c r="P6430" s="334">
        <v>0</v>
      </c>
      <c r="Q6430" s="334">
        <v>0.8</v>
      </c>
      <c r="R6430" s="334">
        <v>0</v>
      </c>
      <c r="S6430" s="334">
        <v>0</v>
      </c>
      <c r="T6430" s="334">
        <v>0.2</v>
      </c>
      <c r="U6430" s="334">
        <v>0</v>
      </c>
      <c r="V6430" s="334">
        <v>0</v>
      </c>
      <c r="W6430" s="334">
        <v>0</v>
      </c>
      <c r="X6430" s="334">
        <v>0</v>
      </c>
      <c r="Y6430" s="334">
        <v>0</v>
      </c>
      <c r="Z6430" s="334">
        <v>0</v>
      </c>
      <c r="AA6430" s="334">
        <v>0</v>
      </c>
      <c r="AB6430" s="334">
        <v>0</v>
      </c>
      <c r="AD6430" s="334">
        <v>4.5</v>
      </c>
      <c r="AE6430" s="334">
        <f t="shared" si="1007"/>
        <v>4.5</v>
      </c>
      <c r="AF6430" s="334">
        <f t="shared" si="1008"/>
        <v>4.5</v>
      </c>
      <c r="AG6430" s="340">
        <f t="shared" si="1009"/>
        <v>0</v>
      </c>
      <c r="AI6430" s="340">
        <f t="shared" si="1011"/>
        <v>0</v>
      </c>
      <c r="AJ6430" s="340">
        <f t="shared" si="1011"/>
        <v>0</v>
      </c>
      <c r="AK6430" s="340">
        <f t="shared" si="1011"/>
        <v>0</v>
      </c>
      <c r="AL6430" s="340">
        <f t="shared" si="1011"/>
        <v>4.5</v>
      </c>
      <c r="AM6430" s="340">
        <f t="shared" si="1011"/>
        <v>0</v>
      </c>
    </row>
    <row r="6431" spans="1:39" x14ac:dyDescent="0.35">
      <c r="A6431" s="337">
        <v>28344</v>
      </c>
      <c r="B6431" s="338">
        <f t="shared" si="1004"/>
        <v>1977</v>
      </c>
      <c r="C6431" s="338">
        <f t="shared" si="1005"/>
        <v>8</v>
      </c>
      <c r="D6431" s="338">
        <f t="shared" si="1006"/>
        <v>7</v>
      </c>
      <c r="E6431" s="334">
        <v>0</v>
      </c>
      <c r="F6431" s="334">
        <v>0</v>
      </c>
      <c r="G6431" s="334">
        <v>0</v>
      </c>
      <c r="H6431" s="334">
        <v>0</v>
      </c>
      <c r="I6431" s="334">
        <v>0</v>
      </c>
      <c r="J6431" s="334">
        <v>0</v>
      </c>
      <c r="K6431" s="334">
        <v>0</v>
      </c>
      <c r="L6431" s="334">
        <v>0</v>
      </c>
      <c r="M6431" s="334">
        <v>0</v>
      </c>
      <c r="N6431" s="334">
        <v>0</v>
      </c>
      <c r="O6431" s="334">
        <v>0</v>
      </c>
      <c r="P6431" s="334">
        <v>0</v>
      </c>
      <c r="Q6431" s="334">
        <v>0</v>
      </c>
      <c r="R6431" s="334">
        <v>0</v>
      </c>
      <c r="S6431" s="334">
        <v>0</v>
      </c>
      <c r="T6431" s="334">
        <v>0</v>
      </c>
      <c r="U6431" s="334">
        <v>0</v>
      </c>
      <c r="V6431" s="334">
        <v>0</v>
      </c>
      <c r="W6431" s="334">
        <v>0</v>
      </c>
      <c r="X6431" s="334">
        <v>0</v>
      </c>
      <c r="Y6431" s="334">
        <v>0</v>
      </c>
      <c r="Z6431" s="334">
        <v>0</v>
      </c>
      <c r="AA6431" s="334">
        <v>0</v>
      </c>
      <c r="AB6431" s="334">
        <v>0</v>
      </c>
      <c r="AD6431" s="334">
        <v>0</v>
      </c>
      <c r="AE6431" s="334">
        <f t="shared" si="1007"/>
        <v>0</v>
      </c>
      <c r="AF6431" s="334">
        <f t="shared" si="1008"/>
        <v>0</v>
      </c>
      <c r="AG6431" s="340">
        <f t="shared" si="1009"/>
        <v>0</v>
      </c>
      <c r="AI6431" s="340">
        <f t="shared" si="1011"/>
        <v>0</v>
      </c>
      <c r="AJ6431" s="340">
        <f t="shared" si="1011"/>
        <v>0</v>
      </c>
      <c r="AK6431" s="340">
        <f t="shared" si="1011"/>
        <v>0</v>
      </c>
      <c r="AL6431" s="340">
        <f t="shared" si="1011"/>
        <v>0</v>
      </c>
      <c r="AM6431" s="340">
        <f t="shared" si="1011"/>
        <v>0</v>
      </c>
    </row>
    <row r="6432" spans="1:39" x14ac:dyDescent="0.35">
      <c r="A6432" s="337">
        <v>28345</v>
      </c>
      <c r="B6432" s="338">
        <f t="shared" si="1004"/>
        <v>1977</v>
      </c>
      <c r="C6432" s="338">
        <f t="shared" si="1005"/>
        <v>8</v>
      </c>
      <c r="D6432" s="338">
        <f t="shared" si="1006"/>
        <v>8</v>
      </c>
      <c r="E6432" s="334">
        <v>0</v>
      </c>
      <c r="F6432" s="334">
        <v>0</v>
      </c>
      <c r="G6432" s="334">
        <v>0</v>
      </c>
      <c r="H6432" s="334">
        <v>0</v>
      </c>
      <c r="I6432" s="334">
        <v>0</v>
      </c>
      <c r="J6432" s="334">
        <v>0</v>
      </c>
      <c r="K6432" s="334">
        <v>0</v>
      </c>
      <c r="L6432" s="334">
        <v>0</v>
      </c>
      <c r="M6432" s="334">
        <v>0</v>
      </c>
      <c r="N6432" s="334">
        <v>0</v>
      </c>
      <c r="O6432" s="334">
        <v>0</v>
      </c>
      <c r="P6432" s="334">
        <v>0</v>
      </c>
      <c r="Q6432" s="334">
        <v>0</v>
      </c>
      <c r="R6432" s="334">
        <v>0</v>
      </c>
      <c r="S6432" s="334">
        <v>0</v>
      </c>
      <c r="T6432" s="334">
        <v>1.3</v>
      </c>
      <c r="U6432" s="334">
        <v>2.1</v>
      </c>
      <c r="V6432" s="334">
        <v>1</v>
      </c>
      <c r="W6432" s="334">
        <v>0</v>
      </c>
      <c r="X6432" s="334">
        <v>0</v>
      </c>
      <c r="Y6432" s="334">
        <v>0.8</v>
      </c>
      <c r="Z6432" s="334">
        <v>0</v>
      </c>
      <c r="AA6432" s="334">
        <v>0</v>
      </c>
      <c r="AB6432" s="334">
        <v>0</v>
      </c>
      <c r="AD6432" s="334">
        <v>5.2</v>
      </c>
      <c r="AE6432" s="334">
        <f t="shared" si="1007"/>
        <v>5.2</v>
      </c>
      <c r="AF6432" s="334">
        <f t="shared" si="1008"/>
        <v>5.2</v>
      </c>
      <c r="AG6432" s="340">
        <f t="shared" si="1009"/>
        <v>0</v>
      </c>
      <c r="AI6432" s="340">
        <f t="shared" si="1011"/>
        <v>0</v>
      </c>
      <c r="AJ6432" s="340">
        <f t="shared" si="1011"/>
        <v>0</v>
      </c>
      <c r="AK6432" s="340">
        <f t="shared" si="1011"/>
        <v>0</v>
      </c>
      <c r="AL6432" s="340">
        <f t="shared" si="1011"/>
        <v>5.2</v>
      </c>
      <c r="AM6432" s="340">
        <f t="shared" si="1011"/>
        <v>0</v>
      </c>
    </row>
    <row r="6433" spans="1:39" x14ac:dyDescent="0.35">
      <c r="A6433" s="337">
        <v>28346</v>
      </c>
      <c r="B6433" s="338">
        <f t="shared" si="1004"/>
        <v>1977</v>
      </c>
      <c r="C6433" s="338">
        <f t="shared" si="1005"/>
        <v>8</v>
      </c>
      <c r="D6433" s="338">
        <f t="shared" si="1006"/>
        <v>9</v>
      </c>
      <c r="E6433" s="334">
        <v>1</v>
      </c>
      <c r="F6433" s="334">
        <v>0.2</v>
      </c>
      <c r="G6433" s="334">
        <v>0.5</v>
      </c>
      <c r="H6433" s="334">
        <v>0</v>
      </c>
      <c r="I6433" s="334">
        <v>0.2</v>
      </c>
      <c r="J6433" s="334">
        <v>0.5</v>
      </c>
      <c r="K6433" s="334">
        <v>0.5</v>
      </c>
      <c r="L6433" s="334">
        <v>0.8</v>
      </c>
      <c r="M6433" s="334">
        <v>0.3</v>
      </c>
      <c r="N6433" s="334">
        <v>0</v>
      </c>
      <c r="O6433" s="334">
        <v>0</v>
      </c>
      <c r="P6433" s="334">
        <v>0</v>
      </c>
      <c r="Q6433" s="334">
        <v>0</v>
      </c>
      <c r="R6433" s="334">
        <v>0</v>
      </c>
      <c r="S6433" s="334">
        <v>0</v>
      </c>
      <c r="T6433" s="334">
        <v>0</v>
      </c>
      <c r="U6433" s="334">
        <v>0</v>
      </c>
      <c r="V6433" s="334">
        <v>0</v>
      </c>
      <c r="W6433" s="334">
        <v>0</v>
      </c>
      <c r="X6433" s="334">
        <v>0</v>
      </c>
      <c r="Y6433" s="334">
        <v>0</v>
      </c>
      <c r="Z6433" s="334">
        <v>0</v>
      </c>
      <c r="AA6433" s="334">
        <v>0</v>
      </c>
      <c r="AB6433" s="334">
        <v>0</v>
      </c>
      <c r="AD6433" s="334">
        <v>4</v>
      </c>
      <c r="AE6433" s="334">
        <f t="shared" si="1007"/>
        <v>4</v>
      </c>
      <c r="AF6433" s="334">
        <f t="shared" si="1008"/>
        <v>4</v>
      </c>
      <c r="AG6433" s="340">
        <f t="shared" si="1009"/>
        <v>0</v>
      </c>
      <c r="AI6433" s="340">
        <f t="shared" si="1011"/>
        <v>0</v>
      </c>
      <c r="AJ6433" s="340">
        <f t="shared" si="1011"/>
        <v>0</v>
      </c>
      <c r="AK6433" s="340">
        <f t="shared" si="1011"/>
        <v>0</v>
      </c>
      <c r="AL6433" s="340">
        <f t="shared" si="1011"/>
        <v>4</v>
      </c>
      <c r="AM6433" s="340">
        <f t="shared" si="1011"/>
        <v>0</v>
      </c>
    </row>
    <row r="6434" spans="1:39" x14ac:dyDescent="0.35">
      <c r="A6434" s="337">
        <v>28347</v>
      </c>
      <c r="B6434" s="338">
        <f t="shared" si="1004"/>
        <v>1977</v>
      </c>
      <c r="C6434" s="338">
        <f t="shared" si="1005"/>
        <v>8</v>
      </c>
      <c r="D6434" s="338">
        <f t="shared" si="1006"/>
        <v>10</v>
      </c>
      <c r="E6434" s="334">
        <v>0</v>
      </c>
      <c r="F6434" s="334">
        <v>0</v>
      </c>
      <c r="G6434" s="334">
        <v>0</v>
      </c>
      <c r="H6434" s="334">
        <v>0</v>
      </c>
      <c r="I6434" s="334">
        <v>0</v>
      </c>
      <c r="J6434" s="334">
        <v>0</v>
      </c>
      <c r="K6434" s="334">
        <v>0</v>
      </c>
      <c r="L6434" s="334">
        <v>0</v>
      </c>
      <c r="M6434" s="334">
        <v>0</v>
      </c>
      <c r="N6434" s="334">
        <v>0</v>
      </c>
      <c r="O6434" s="334">
        <v>0</v>
      </c>
      <c r="P6434" s="334">
        <v>0</v>
      </c>
      <c r="Q6434" s="334">
        <v>0</v>
      </c>
      <c r="R6434" s="334">
        <v>0</v>
      </c>
      <c r="S6434" s="334">
        <v>0</v>
      </c>
      <c r="T6434" s="334">
        <v>0</v>
      </c>
      <c r="U6434" s="334">
        <v>0</v>
      </c>
      <c r="V6434" s="334">
        <v>0</v>
      </c>
      <c r="W6434" s="334">
        <v>0</v>
      </c>
      <c r="X6434" s="334">
        <v>0</v>
      </c>
      <c r="Y6434" s="334">
        <v>0</v>
      </c>
      <c r="Z6434" s="334">
        <v>0</v>
      </c>
      <c r="AA6434" s="334">
        <v>0</v>
      </c>
      <c r="AB6434" s="334">
        <v>0</v>
      </c>
      <c r="AD6434" s="334">
        <v>0</v>
      </c>
      <c r="AE6434" s="334">
        <f t="shared" si="1007"/>
        <v>0</v>
      </c>
      <c r="AF6434" s="334">
        <f t="shared" si="1008"/>
        <v>0</v>
      </c>
      <c r="AG6434" s="340">
        <f t="shared" si="1009"/>
        <v>0</v>
      </c>
      <c r="AI6434" s="340">
        <f t="shared" si="1011"/>
        <v>0</v>
      </c>
      <c r="AJ6434" s="340">
        <f t="shared" si="1011"/>
        <v>0</v>
      </c>
      <c r="AK6434" s="340">
        <f t="shared" si="1011"/>
        <v>0</v>
      </c>
      <c r="AL6434" s="340">
        <f t="shared" si="1011"/>
        <v>0</v>
      </c>
      <c r="AM6434" s="340">
        <f t="shared" si="1011"/>
        <v>0</v>
      </c>
    </row>
    <row r="6435" spans="1:39" x14ac:dyDescent="0.35">
      <c r="A6435" s="337">
        <v>28348</v>
      </c>
      <c r="B6435" s="338">
        <f t="shared" si="1004"/>
        <v>1977</v>
      </c>
      <c r="C6435" s="338">
        <f t="shared" si="1005"/>
        <v>8</v>
      </c>
      <c r="D6435" s="338">
        <f t="shared" si="1006"/>
        <v>11</v>
      </c>
      <c r="E6435" s="334">
        <v>0</v>
      </c>
      <c r="F6435" s="334">
        <v>0</v>
      </c>
      <c r="G6435" s="334">
        <v>0</v>
      </c>
      <c r="H6435" s="334">
        <v>0</v>
      </c>
      <c r="I6435" s="334">
        <v>0</v>
      </c>
      <c r="J6435" s="334">
        <v>0</v>
      </c>
      <c r="K6435" s="334">
        <v>0</v>
      </c>
      <c r="L6435" s="334">
        <v>0</v>
      </c>
      <c r="M6435" s="334">
        <v>0</v>
      </c>
      <c r="N6435" s="334">
        <v>0</v>
      </c>
      <c r="O6435" s="334">
        <v>0</v>
      </c>
      <c r="P6435" s="334">
        <v>0</v>
      </c>
      <c r="Q6435" s="334">
        <v>0</v>
      </c>
      <c r="R6435" s="334">
        <v>0</v>
      </c>
      <c r="S6435" s="334">
        <v>0</v>
      </c>
      <c r="T6435" s="334">
        <v>0</v>
      </c>
      <c r="U6435" s="334">
        <v>0</v>
      </c>
      <c r="V6435" s="334">
        <v>0</v>
      </c>
      <c r="W6435" s="334">
        <v>0</v>
      </c>
      <c r="X6435" s="334">
        <v>0</v>
      </c>
      <c r="Y6435" s="334">
        <v>0</v>
      </c>
      <c r="Z6435" s="334">
        <v>0</v>
      </c>
      <c r="AA6435" s="334">
        <v>0</v>
      </c>
      <c r="AB6435" s="334">
        <v>0</v>
      </c>
      <c r="AD6435" s="334">
        <v>0</v>
      </c>
      <c r="AE6435" s="334">
        <f t="shared" si="1007"/>
        <v>0</v>
      </c>
      <c r="AF6435" s="334">
        <f t="shared" si="1008"/>
        <v>0</v>
      </c>
      <c r="AG6435" s="340">
        <f t="shared" si="1009"/>
        <v>0</v>
      </c>
      <c r="AI6435" s="340">
        <f t="shared" si="1011"/>
        <v>0</v>
      </c>
      <c r="AJ6435" s="340">
        <f t="shared" si="1011"/>
        <v>0</v>
      </c>
      <c r="AK6435" s="340">
        <f t="shared" si="1011"/>
        <v>0</v>
      </c>
      <c r="AL6435" s="340">
        <f t="shared" si="1011"/>
        <v>0</v>
      </c>
      <c r="AM6435" s="340">
        <f t="shared" si="1011"/>
        <v>0</v>
      </c>
    </row>
    <row r="6436" spans="1:39" x14ac:dyDescent="0.35">
      <c r="A6436" s="337">
        <v>28349</v>
      </c>
      <c r="B6436" s="338">
        <f t="shared" si="1004"/>
        <v>1977</v>
      </c>
      <c r="C6436" s="338">
        <f t="shared" si="1005"/>
        <v>8</v>
      </c>
      <c r="D6436" s="338">
        <f t="shared" si="1006"/>
        <v>12</v>
      </c>
      <c r="E6436" s="334">
        <v>2</v>
      </c>
      <c r="F6436" s="334">
        <v>0</v>
      </c>
      <c r="G6436" s="334">
        <v>0</v>
      </c>
      <c r="H6436" s="334">
        <v>0</v>
      </c>
      <c r="I6436" s="334">
        <v>7.3</v>
      </c>
      <c r="J6436" s="334">
        <v>0.6</v>
      </c>
      <c r="K6436" s="334">
        <v>0.8</v>
      </c>
      <c r="L6436" s="334">
        <v>1.1000000000000001</v>
      </c>
      <c r="M6436" s="334">
        <v>0.6</v>
      </c>
      <c r="N6436" s="334">
        <v>0</v>
      </c>
      <c r="O6436" s="334">
        <v>0</v>
      </c>
      <c r="P6436" s="334">
        <v>0</v>
      </c>
      <c r="Q6436" s="334">
        <v>0</v>
      </c>
      <c r="R6436" s="334">
        <v>0</v>
      </c>
      <c r="S6436" s="334">
        <v>0</v>
      </c>
      <c r="T6436" s="334">
        <v>0</v>
      </c>
      <c r="U6436" s="334">
        <v>0</v>
      </c>
      <c r="V6436" s="334">
        <v>0</v>
      </c>
      <c r="W6436" s="334">
        <v>0</v>
      </c>
      <c r="X6436" s="334">
        <v>0</v>
      </c>
      <c r="Y6436" s="334">
        <v>0</v>
      </c>
      <c r="Z6436" s="334">
        <v>0</v>
      </c>
      <c r="AA6436" s="334">
        <v>0</v>
      </c>
      <c r="AB6436" s="334">
        <v>0</v>
      </c>
      <c r="AD6436" s="334">
        <v>12.4</v>
      </c>
      <c r="AE6436" s="334">
        <f t="shared" si="1007"/>
        <v>12.4</v>
      </c>
      <c r="AF6436" s="334">
        <f t="shared" si="1008"/>
        <v>12.4</v>
      </c>
      <c r="AG6436" s="340">
        <f t="shared" si="1009"/>
        <v>0</v>
      </c>
      <c r="AI6436" s="340">
        <f t="shared" ref="AI6436:AM6451" si="1012">IF($C6436=AI$1,$AF6436,0)</f>
        <v>0</v>
      </c>
      <c r="AJ6436" s="340">
        <f t="shared" si="1012"/>
        <v>0</v>
      </c>
      <c r="AK6436" s="340">
        <f t="shared" si="1012"/>
        <v>0</v>
      </c>
      <c r="AL6436" s="340">
        <f t="shared" si="1012"/>
        <v>12.4</v>
      </c>
      <c r="AM6436" s="340">
        <f t="shared" si="1012"/>
        <v>0</v>
      </c>
    </row>
    <row r="6437" spans="1:39" x14ac:dyDescent="0.35">
      <c r="A6437" s="337">
        <v>28350</v>
      </c>
      <c r="B6437" s="338">
        <f t="shared" si="1004"/>
        <v>1977</v>
      </c>
      <c r="C6437" s="338">
        <f t="shared" si="1005"/>
        <v>8</v>
      </c>
      <c r="D6437" s="338">
        <f t="shared" si="1006"/>
        <v>13</v>
      </c>
      <c r="E6437" s="334">
        <v>0.9</v>
      </c>
      <c r="F6437" s="334">
        <v>3.2</v>
      </c>
      <c r="G6437" s="334">
        <v>0</v>
      </c>
      <c r="H6437" s="334">
        <v>0</v>
      </c>
      <c r="I6437" s="334">
        <v>0</v>
      </c>
      <c r="J6437" s="334">
        <v>0</v>
      </c>
      <c r="K6437" s="334">
        <v>0.2</v>
      </c>
      <c r="L6437" s="334">
        <v>0.5</v>
      </c>
      <c r="M6437" s="334">
        <v>0</v>
      </c>
      <c r="N6437" s="334">
        <v>0</v>
      </c>
      <c r="O6437" s="334">
        <v>0</v>
      </c>
      <c r="P6437" s="334">
        <v>0</v>
      </c>
      <c r="Q6437" s="334">
        <v>0</v>
      </c>
      <c r="R6437" s="334">
        <v>0</v>
      </c>
      <c r="S6437" s="334">
        <v>0</v>
      </c>
      <c r="T6437" s="334">
        <v>0</v>
      </c>
      <c r="U6437" s="334">
        <v>0</v>
      </c>
      <c r="V6437" s="334">
        <v>0</v>
      </c>
      <c r="W6437" s="334">
        <v>0</v>
      </c>
      <c r="X6437" s="334">
        <v>0</v>
      </c>
      <c r="Y6437" s="334">
        <v>0</v>
      </c>
      <c r="Z6437" s="334">
        <v>0.2</v>
      </c>
      <c r="AA6437" s="334">
        <v>0</v>
      </c>
      <c r="AB6437" s="334">
        <v>0</v>
      </c>
      <c r="AD6437" s="334">
        <v>5</v>
      </c>
      <c r="AE6437" s="334">
        <f t="shared" si="1007"/>
        <v>5</v>
      </c>
      <c r="AF6437" s="334">
        <f t="shared" si="1008"/>
        <v>5.0000000000000009</v>
      </c>
      <c r="AG6437" s="340">
        <f t="shared" si="1009"/>
        <v>8.8817841970012523E-16</v>
      </c>
      <c r="AI6437" s="340">
        <f t="shared" si="1012"/>
        <v>0</v>
      </c>
      <c r="AJ6437" s="340">
        <f t="shared" si="1012"/>
        <v>0</v>
      </c>
      <c r="AK6437" s="340">
        <f t="shared" si="1012"/>
        <v>0</v>
      </c>
      <c r="AL6437" s="340">
        <f t="shared" si="1012"/>
        <v>5.0000000000000009</v>
      </c>
      <c r="AM6437" s="340">
        <f t="shared" si="1012"/>
        <v>0</v>
      </c>
    </row>
    <row r="6438" spans="1:39" x14ac:dyDescent="0.35">
      <c r="A6438" s="337">
        <v>28351</v>
      </c>
      <c r="B6438" s="338">
        <f t="shared" si="1004"/>
        <v>1977</v>
      </c>
      <c r="C6438" s="338">
        <f t="shared" si="1005"/>
        <v>8</v>
      </c>
      <c r="D6438" s="338">
        <f t="shared" si="1006"/>
        <v>14</v>
      </c>
      <c r="E6438" s="334">
        <v>1.8</v>
      </c>
      <c r="F6438" s="334">
        <v>2</v>
      </c>
      <c r="G6438" s="334">
        <v>2</v>
      </c>
      <c r="H6438" s="334">
        <v>1.6</v>
      </c>
      <c r="I6438" s="334">
        <v>0.7</v>
      </c>
      <c r="J6438" s="334">
        <v>1.3</v>
      </c>
      <c r="K6438" s="334">
        <v>0.2</v>
      </c>
      <c r="L6438" s="334">
        <v>0</v>
      </c>
      <c r="M6438" s="334">
        <v>0</v>
      </c>
      <c r="N6438" s="334">
        <v>0</v>
      </c>
      <c r="O6438" s="334">
        <v>0</v>
      </c>
      <c r="P6438" s="334">
        <v>0</v>
      </c>
      <c r="Q6438" s="334">
        <v>0</v>
      </c>
      <c r="R6438" s="334">
        <v>0</v>
      </c>
      <c r="S6438" s="334">
        <v>0</v>
      </c>
      <c r="T6438" s="334">
        <v>0</v>
      </c>
      <c r="U6438" s="334">
        <v>0</v>
      </c>
      <c r="V6438" s="334">
        <v>0</v>
      </c>
      <c r="W6438" s="334">
        <v>0</v>
      </c>
      <c r="X6438" s="334">
        <v>0</v>
      </c>
      <c r="Y6438" s="334">
        <v>0</v>
      </c>
      <c r="Z6438" s="334">
        <v>0</v>
      </c>
      <c r="AA6438" s="334">
        <v>0</v>
      </c>
      <c r="AB6438" s="334">
        <v>0</v>
      </c>
      <c r="AD6438" s="334">
        <v>9.6</v>
      </c>
      <c r="AE6438" s="334">
        <f t="shared" si="1007"/>
        <v>9.6</v>
      </c>
      <c r="AF6438" s="334">
        <f t="shared" si="1008"/>
        <v>9.6</v>
      </c>
      <c r="AG6438" s="340">
        <f t="shared" si="1009"/>
        <v>0</v>
      </c>
      <c r="AI6438" s="340">
        <f t="shared" si="1012"/>
        <v>0</v>
      </c>
      <c r="AJ6438" s="340">
        <f t="shared" si="1012"/>
        <v>0</v>
      </c>
      <c r="AK6438" s="340">
        <f t="shared" si="1012"/>
        <v>0</v>
      </c>
      <c r="AL6438" s="340">
        <f t="shared" si="1012"/>
        <v>9.6</v>
      </c>
      <c r="AM6438" s="340">
        <f t="shared" si="1012"/>
        <v>0</v>
      </c>
    </row>
    <row r="6439" spans="1:39" x14ac:dyDescent="0.35">
      <c r="A6439" s="337">
        <v>28352</v>
      </c>
      <c r="B6439" s="338">
        <f t="shared" si="1004"/>
        <v>1977</v>
      </c>
      <c r="C6439" s="338">
        <f t="shared" si="1005"/>
        <v>8</v>
      </c>
      <c r="D6439" s="338">
        <f t="shared" si="1006"/>
        <v>15</v>
      </c>
      <c r="E6439" s="334">
        <v>0</v>
      </c>
      <c r="F6439" s="334">
        <v>0</v>
      </c>
      <c r="G6439" s="334">
        <v>0</v>
      </c>
      <c r="H6439" s="334">
        <v>0</v>
      </c>
      <c r="I6439" s="334">
        <v>0</v>
      </c>
      <c r="J6439" s="334">
        <v>0</v>
      </c>
      <c r="K6439" s="334">
        <v>0</v>
      </c>
      <c r="L6439" s="334">
        <v>0</v>
      </c>
      <c r="M6439" s="334">
        <v>0</v>
      </c>
      <c r="N6439" s="334">
        <v>0</v>
      </c>
      <c r="O6439" s="334">
        <v>0</v>
      </c>
      <c r="P6439" s="334">
        <v>0</v>
      </c>
      <c r="Q6439" s="334">
        <v>0</v>
      </c>
      <c r="R6439" s="334">
        <v>0</v>
      </c>
      <c r="S6439" s="334">
        <v>0</v>
      </c>
      <c r="T6439" s="334">
        <v>0</v>
      </c>
      <c r="U6439" s="334">
        <v>0</v>
      </c>
      <c r="V6439" s="334">
        <v>0</v>
      </c>
      <c r="W6439" s="334">
        <v>0</v>
      </c>
      <c r="X6439" s="334">
        <v>0</v>
      </c>
      <c r="Y6439" s="334">
        <v>0</v>
      </c>
      <c r="Z6439" s="334">
        <v>0</v>
      </c>
      <c r="AA6439" s="334">
        <v>0</v>
      </c>
      <c r="AB6439" s="334">
        <v>0</v>
      </c>
      <c r="AD6439" s="334">
        <v>0</v>
      </c>
      <c r="AE6439" s="334">
        <f t="shared" si="1007"/>
        <v>0</v>
      </c>
      <c r="AF6439" s="334">
        <f t="shared" si="1008"/>
        <v>0</v>
      </c>
      <c r="AG6439" s="340">
        <f t="shared" si="1009"/>
        <v>0</v>
      </c>
      <c r="AI6439" s="340">
        <f t="shared" si="1012"/>
        <v>0</v>
      </c>
      <c r="AJ6439" s="340">
        <f t="shared" si="1012"/>
        <v>0</v>
      </c>
      <c r="AK6439" s="340">
        <f t="shared" si="1012"/>
        <v>0</v>
      </c>
      <c r="AL6439" s="340">
        <f t="shared" si="1012"/>
        <v>0</v>
      </c>
      <c r="AM6439" s="340">
        <f t="shared" si="1012"/>
        <v>0</v>
      </c>
    </row>
    <row r="6440" spans="1:39" x14ac:dyDescent="0.35">
      <c r="A6440" s="337">
        <v>28353</v>
      </c>
      <c r="B6440" s="338">
        <f t="shared" si="1004"/>
        <v>1977</v>
      </c>
      <c r="C6440" s="338">
        <f t="shared" si="1005"/>
        <v>8</v>
      </c>
      <c r="D6440" s="338">
        <f t="shared" si="1006"/>
        <v>16</v>
      </c>
      <c r="E6440" s="334">
        <v>0</v>
      </c>
      <c r="F6440" s="334">
        <v>0</v>
      </c>
      <c r="G6440" s="334">
        <v>0</v>
      </c>
      <c r="H6440" s="334">
        <v>0</v>
      </c>
      <c r="I6440" s="334">
        <v>0</v>
      </c>
      <c r="J6440" s="334">
        <v>0</v>
      </c>
      <c r="K6440" s="334">
        <v>0</v>
      </c>
      <c r="L6440" s="334">
        <v>0</v>
      </c>
      <c r="M6440" s="334">
        <v>0</v>
      </c>
      <c r="N6440" s="334">
        <v>0</v>
      </c>
      <c r="O6440" s="334">
        <v>0</v>
      </c>
      <c r="P6440" s="334">
        <v>0</v>
      </c>
      <c r="Q6440" s="334">
        <v>0</v>
      </c>
      <c r="R6440" s="334">
        <v>0</v>
      </c>
      <c r="S6440" s="334">
        <v>0</v>
      </c>
      <c r="T6440" s="334">
        <v>0</v>
      </c>
      <c r="U6440" s="334">
        <v>0</v>
      </c>
      <c r="V6440" s="334">
        <v>0</v>
      </c>
      <c r="W6440" s="334">
        <v>0</v>
      </c>
      <c r="X6440" s="334">
        <v>0</v>
      </c>
      <c r="Y6440" s="334">
        <v>0</v>
      </c>
      <c r="Z6440" s="334">
        <v>0</v>
      </c>
      <c r="AA6440" s="334">
        <v>0</v>
      </c>
      <c r="AB6440" s="334">
        <v>0</v>
      </c>
      <c r="AD6440" s="334">
        <v>0</v>
      </c>
      <c r="AE6440" s="334">
        <f t="shared" si="1007"/>
        <v>0</v>
      </c>
      <c r="AF6440" s="334">
        <f t="shared" si="1008"/>
        <v>0</v>
      </c>
      <c r="AG6440" s="340">
        <f t="shared" si="1009"/>
        <v>0</v>
      </c>
      <c r="AI6440" s="340">
        <f t="shared" si="1012"/>
        <v>0</v>
      </c>
      <c r="AJ6440" s="340">
        <f t="shared" si="1012"/>
        <v>0</v>
      </c>
      <c r="AK6440" s="340">
        <f t="shared" si="1012"/>
        <v>0</v>
      </c>
      <c r="AL6440" s="340">
        <f t="shared" si="1012"/>
        <v>0</v>
      </c>
      <c r="AM6440" s="340">
        <f t="shared" si="1012"/>
        <v>0</v>
      </c>
    </row>
    <row r="6441" spans="1:39" x14ac:dyDescent="0.35">
      <c r="A6441" s="337">
        <v>28354</v>
      </c>
      <c r="B6441" s="338">
        <f t="shared" si="1004"/>
        <v>1977</v>
      </c>
      <c r="C6441" s="338">
        <f t="shared" si="1005"/>
        <v>8</v>
      </c>
      <c r="D6441" s="338">
        <f t="shared" si="1006"/>
        <v>17</v>
      </c>
      <c r="E6441" s="334">
        <v>0</v>
      </c>
      <c r="F6441" s="334">
        <v>0</v>
      </c>
      <c r="G6441" s="334">
        <v>0</v>
      </c>
      <c r="H6441" s="334">
        <v>0</v>
      </c>
      <c r="I6441" s="334">
        <v>0</v>
      </c>
      <c r="J6441" s="334">
        <v>0</v>
      </c>
      <c r="K6441" s="334">
        <v>0</v>
      </c>
      <c r="L6441" s="334">
        <v>0</v>
      </c>
      <c r="M6441" s="334">
        <v>0</v>
      </c>
      <c r="N6441" s="334">
        <v>0</v>
      </c>
      <c r="O6441" s="334">
        <v>0</v>
      </c>
      <c r="P6441" s="334">
        <v>0</v>
      </c>
      <c r="Q6441" s="334">
        <v>0</v>
      </c>
      <c r="R6441" s="334">
        <v>0</v>
      </c>
      <c r="S6441" s="334">
        <v>0</v>
      </c>
      <c r="T6441" s="334">
        <v>0</v>
      </c>
      <c r="U6441" s="334">
        <v>0</v>
      </c>
      <c r="V6441" s="334">
        <v>0</v>
      </c>
      <c r="W6441" s="334">
        <v>0</v>
      </c>
      <c r="X6441" s="334">
        <v>0</v>
      </c>
      <c r="Y6441" s="334">
        <v>0</v>
      </c>
      <c r="Z6441" s="334">
        <v>0</v>
      </c>
      <c r="AA6441" s="334">
        <v>0</v>
      </c>
      <c r="AB6441" s="334">
        <v>0</v>
      </c>
      <c r="AD6441" s="334">
        <v>0</v>
      </c>
      <c r="AE6441" s="334">
        <f t="shared" si="1007"/>
        <v>0</v>
      </c>
      <c r="AF6441" s="334">
        <f t="shared" si="1008"/>
        <v>0</v>
      </c>
      <c r="AG6441" s="340">
        <f t="shared" si="1009"/>
        <v>0</v>
      </c>
      <c r="AI6441" s="340">
        <f t="shared" si="1012"/>
        <v>0</v>
      </c>
      <c r="AJ6441" s="340">
        <f t="shared" si="1012"/>
        <v>0</v>
      </c>
      <c r="AK6441" s="340">
        <f t="shared" si="1012"/>
        <v>0</v>
      </c>
      <c r="AL6441" s="340">
        <f t="shared" si="1012"/>
        <v>0</v>
      </c>
      <c r="AM6441" s="340">
        <f t="shared" si="1012"/>
        <v>0</v>
      </c>
    </row>
    <row r="6442" spans="1:39" x14ac:dyDescent="0.35">
      <c r="A6442" s="337">
        <v>28355</v>
      </c>
      <c r="B6442" s="338">
        <f t="shared" si="1004"/>
        <v>1977</v>
      </c>
      <c r="C6442" s="338">
        <f t="shared" si="1005"/>
        <v>8</v>
      </c>
      <c r="D6442" s="338">
        <f t="shared" si="1006"/>
        <v>18</v>
      </c>
      <c r="E6442" s="334">
        <v>0</v>
      </c>
      <c r="F6442" s="334">
        <v>0</v>
      </c>
      <c r="G6442" s="334">
        <v>0</v>
      </c>
      <c r="H6442" s="334">
        <v>0</v>
      </c>
      <c r="I6442" s="334">
        <v>0</v>
      </c>
      <c r="J6442" s="334">
        <v>0</v>
      </c>
      <c r="K6442" s="334">
        <v>0</v>
      </c>
      <c r="L6442" s="334">
        <v>0</v>
      </c>
      <c r="M6442" s="334">
        <v>0</v>
      </c>
      <c r="N6442" s="334">
        <v>0</v>
      </c>
      <c r="O6442" s="334">
        <v>0</v>
      </c>
      <c r="P6442" s="334">
        <v>0</v>
      </c>
      <c r="Q6442" s="334">
        <v>0</v>
      </c>
      <c r="R6442" s="334">
        <v>0</v>
      </c>
      <c r="S6442" s="334">
        <v>0</v>
      </c>
      <c r="T6442" s="334">
        <v>0</v>
      </c>
      <c r="U6442" s="334">
        <v>0</v>
      </c>
      <c r="V6442" s="334">
        <v>0</v>
      </c>
      <c r="W6442" s="334">
        <v>0</v>
      </c>
      <c r="X6442" s="334">
        <v>0</v>
      </c>
      <c r="Y6442" s="334">
        <v>0</v>
      </c>
      <c r="Z6442" s="334">
        <v>0.3</v>
      </c>
      <c r="AA6442" s="334">
        <v>0.2</v>
      </c>
      <c r="AB6442" s="334">
        <v>0</v>
      </c>
      <c r="AD6442" s="334">
        <v>0.5</v>
      </c>
      <c r="AE6442" s="334">
        <f t="shared" si="1007"/>
        <v>0.5</v>
      </c>
      <c r="AF6442" s="334">
        <f t="shared" si="1008"/>
        <v>0.5</v>
      </c>
      <c r="AG6442" s="340">
        <f t="shared" si="1009"/>
        <v>0</v>
      </c>
      <c r="AI6442" s="340">
        <f t="shared" si="1012"/>
        <v>0</v>
      </c>
      <c r="AJ6442" s="340">
        <f t="shared" si="1012"/>
        <v>0</v>
      </c>
      <c r="AK6442" s="340">
        <f t="shared" si="1012"/>
        <v>0</v>
      </c>
      <c r="AL6442" s="340">
        <f t="shared" si="1012"/>
        <v>0.5</v>
      </c>
      <c r="AM6442" s="340">
        <f t="shared" si="1012"/>
        <v>0</v>
      </c>
    </row>
    <row r="6443" spans="1:39" x14ac:dyDescent="0.35">
      <c r="A6443" s="337">
        <v>28356</v>
      </c>
      <c r="B6443" s="338">
        <f t="shared" si="1004"/>
        <v>1977</v>
      </c>
      <c r="C6443" s="338">
        <f t="shared" si="1005"/>
        <v>8</v>
      </c>
      <c r="D6443" s="338">
        <f t="shared" si="1006"/>
        <v>19</v>
      </c>
      <c r="E6443" s="334">
        <v>0</v>
      </c>
      <c r="F6443" s="334">
        <v>0</v>
      </c>
      <c r="G6443" s="334">
        <v>0</v>
      </c>
      <c r="H6443" s="334">
        <v>0</v>
      </c>
      <c r="I6443" s="334">
        <v>0</v>
      </c>
      <c r="J6443" s="334">
        <v>0</v>
      </c>
      <c r="K6443" s="334">
        <v>0</v>
      </c>
      <c r="L6443" s="334">
        <v>0</v>
      </c>
      <c r="M6443" s="334">
        <v>0</v>
      </c>
      <c r="N6443" s="334">
        <v>0</v>
      </c>
      <c r="O6443" s="334">
        <v>0</v>
      </c>
      <c r="P6443" s="334">
        <v>0</v>
      </c>
      <c r="Q6443" s="334">
        <v>0</v>
      </c>
      <c r="R6443" s="334">
        <v>0</v>
      </c>
      <c r="S6443" s="334">
        <v>0</v>
      </c>
      <c r="T6443" s="334">
        <v>0</v>
      </c>
      <c r="U6443" s="334">
        <v>1.9</v>
      </c>
      <c r="V6443" s="334">
        <v>1.2</v>
      </c>
      <c r="W6443" s="334">
        <v>0.2</v>
      </c>
      <c r="X6443" s="334">
        <v>0.4</v>
      </c>
      <c r="Y6443" s="334">
        <v>8.9</v>
      </c>
      <c r="Z6443" s="334">
        <v>10.4</v>
      </c>
      <c r="AA6443" s="334">
        <v>0.8</v>
      </c>
      <c r="AB6443" s="334">
        <v>0</v>
      </c>
      <c r="AD6443" s="334">
        <v>23.8</v>
      </c>
      <c r="AE6443" s="334">
        <f t="shared" si="1007"/>
        <v>23.8</v>
      </c>
      <c r="AF6443" s="334">
        <f t="shared" si="1008"/>
        <v>23.8</v>
      </c>
      <c r="AG6443" s="340">
        <f t="shared" si="1009"/>
        <v>0</v>
      </c>
      <c r="AI6443" s="340">
        <f t="shared" si="1012"/>
        <v>0</v>
      </c>
      <c r="AJ6443" s="340">
        <f t="shared" si="1012"/>
        <v>0</v>
      </c>
      <c r="AK6443" s="340">
        <f t="shared" si="1012"/>
        <v>0</v>
      </c>
      <c r="AL6443" s="340">
        <f t="shared" si="1012"/>
        <v>23.8</v>
      </c>
      <c r="AM6443" s="340">
        <f t="shared" si="1012"/>
        <v>0</v>
      </c>
    </row>
    <row r="6444" spans="1:39" x14ac:dyDescent="0.35">
      <c r="A6444" s="337">
        <v>28357</v>
      </c>
      <c r="B6444" s="338">
        <f t="shared" si="1004"/>
        <v>1977</v>
      </c>
      <c r="C6444" s="338">
        <f t="shared" si="1005"/>
        <v>8</v>
      </c>
      <c r="D6444" s="338">
        <f t="shared" si="1006"/>
        <v>20</v>
      </c>
      <c r="E6444" s="334">
        <v>0</v>
      </c>
      <c r="F6444" s="334">
        <v>0</v>
      </c>
      <c r="G6444" s="334">
        <v>0</v>
      </c>
      <c r="H6444" s="334">
        <v>0</v>
      </c>
      <c r="I6444" s="334">
        <v>0</v>
      </c>
      <c r="J6444" s="334">
        <v>0</v>
      </c>
      <c r="K6444" s="334">
        <v>0</v>
      </c>
      <c r="L6444" s="334">
        <v>0</v>
      </c>
      <c r="M6444" s="334">
        <v>0</v>
      </c>
      <c r="N6444" s="334">
        <v>0</v>
      </c>
      <c r="O6444" s="334">
        <v>0</v>
      </c>
      <c r="P6444" s="334">
        <v>0</v>
      </c>
      <c r="Q6444" s="334">
        <v>0</v>
      </c>
      <c r="R6444" s="334">
        <v>0</v>
      </c>
      <c r="S6444" s="334">
        <v>0</v>
      </c>
      <c r="T6444" s="334">
        <v>1.4</v>
      </c>
      <c r="U6444" s="334">
        <v>0</v>
      </c>
      <c r="V6444" s="334">
        <v>0</v>
      </c>
      <c r="W6444" s="334">
        <v>0</v>
      </c>
      <c r="X6444" s="334">
        <v>0</v>
      </c>
      <c r="Y6444" s="334">
        <v>0</v>
      </c>
      <c r="Z6444" s="334">
        <v>0</v>
      </c>
      <c r="AA6444" s="334">
        <v>0</v>
      </c>
      <c r="AB6444" s="334">
        <v>0</v>
      </c>
      <c r="AD6444" s="334">
        <v>1.4</v>
      </c>
      <c r="AE6444" s="334">
        <f t="shared" si="1007"/>
        <v>1.4</v>
      </c>
      <c r="AF6444" s="334">
        <f t="shared" si="1008"/>
        <v>1.4</v>
      </c>
      <c r="AG6444" s="340">
        <f t="shared" si="1009"/>
        <v>0</v>
      </c>
      <c r="AI6444" s="340">
        <f t="shared" si="1012"/>
        <v>0</v>
      </c>
      <c r="AJ6444" s="340">
        <f t="shared" si="1012"/>
        <v>0</v>
      </c>
      <c r="AK6444" s="340">
        <f t="shared" si="1012"/>
        <v>0</v>
      </c>
      <c r="AL6444" s="340">
        <f t="shared" si="1012"/>
        <v>1.4</v>
      </c>
      <c r="AM6444" s="340">
        <f t="shared" si="1012"/>
        <v>0</v>
      </c>
    </row>
    <row r="6445" spans="1:39" x14ac:dyDescent="0.35">
      <c r="A6445" s="337">
        <v>28358</v>
      </c>
      <c r="B6445" s="338">
        <f t="shared" si="1004"/>
        <v>1977</v>
      </c>
      <c r="C6445" s="338">
        <f t="shared" si="1005"/>
        <v>8</v>
      </c>
      <c r="D6445" s="338">
        <f t="shared" si="1006"/>
        <v>21</v>
      </c>
      <c r="E6445" s="334">
        <v>0</v>
      </c>
      <c r="F6445" s="334">
        <v>0</v>
      </c>
      <c r="G6445" s="334">
        <v>0</v>
      </c>
      <c r="H6445" s="334">
        <v>0</v>
      </c>
      <c r="I6445" s="334">
        <v>0</v>
      </c>
      <c r="J6445" s="334">
        <v>0</v>
      </c>
      <c r="K6445" s="334">
        <v>0</v>
      </c>
      <c r="L6445" s="334">
        <v>0</v>
      </c>
      <c r="M6445" s="334">
        <v>0</v>
      </c>
      <c r="N6445" s="334">
        <v>0</v>
      </c>
      <c r="O6445" s="334">
        <v>0</v>
      </c>
      <c r="P6445" s="334">
        <v>0</v>
      </c>
      <c r="Q6445" s="334">
        <v>0</v>
      </c>
      <c r="R6445" s="334">
        <v>0.3</v>
      </c>
      <c r="S6445" s="334">
        <v>0</v>
      </c>
      <c r="T6445" s="334">
        <v>0</v>
      </c>
      <c r="U6445" s="334">
        <v>0</v>
      </c>
      <c r="V6445" s="334">
        <v>0</v>
      </c>
      <c r="W6445" s="334">
        <v>0</v>
      </c>
      <c r="X6445" s="334">
        <v>0</v>
      </c>
      <c r="Y6445" s="334">
        <v>0</v>
      </c>
      <c r="Z6445" s="334">
        <v>0</v>
      </c>
      <c r="AA6445" s="334">
        <v>0</v>
      </c>
      <c r="AB6445" s="334">
        <v>0</v>
      </c>
      <c r="AD6445" s="334">
        <v>0.3</v>
      </c>
      <c r="AE6445" s="334">
        <f t="shared" si="1007"/>
        <v>0.3</v>
      </c>
      <c r="AF6445" s="334">
        <f t="shared" si="1008"/>
        <v>0.3</v>
      </c>
      <c r="AG6445" s="340">
        <f t="shared" si="1009"/>
        <v>0</v>
      </c>
      <c r="AI6445" s="340">
        <f t="shared" si="1012"/>
        <v>0</v>
      </c>
      <c r="AJ6445" s="340">
        <f t="shared" si="1012"/>
        <v>0</v>
      </c>
      <c r="AK6445" s="340">
        <f t="shared" si="1012"/>
        <v>0</v>
      </c>
      <c r="AL6445" s="340">
        <f t="shared" si="1012"/>
        <v>0.3</v>
      </c>
      <c r="AM6445" s="340">
        <f t="shared" si="1012"/>
        <v>0</v>
      </c>
    </row>
    <row r="6446" spans="1:39" x14ac:dyDescent="0.35">
      <c r="A6446" s="337">
        <v>28359</v>
      </c>
      <c r="B6446" s="338">
        <f t="shared" si="1004"/>
        <v>1977</v>
      </c>
      <c r="C6446" s="338">
        <f t="shared" si="1005"/>
        <v>8</v>
      </c>
      <c r="D6446" s="338">
        <f t="shared" si="1006"/>
        <v>22</v>
      </c>
      <c r="E6446" s="334">
        <v>0</v>
      </c>
      <c r="F6446" s="334">
        <v>0</v>
      </c>
      <c r="G6446" s="334">
        <v>1.1000000000000001</v>
      </c>
      <c r="H6446" s="334">
        <v>0</v>
      </c>
      <c r="I6446" s="334">
        <v>0</v>
      </c>
      <c r="J6446" s="334">
        <v>0</v>
      </c>
      <c r="K6446" s="334">
        <v>1.1000000000000001</v>
      </c>
      <c r="L6446" s="334">
        <v>3.7</v>
      </c>
      <c r="M6446" s="334">
        <v>1.1000000000000001</v>
      </c>
      <c r="N6446" s="334">
        <v>0</v>
      </c>
      <c r="O6446" s="334">
        <v>0</v>
      </c>
      <c r="P6446" s="334">
        <v>0</v>
      </c>
      <c r="Q6446" s="334">
        <v>0</v>
      </c>
      <c r="R6446" s="334">
        <v>0</v>
      </c>
      <c r="S6446" s="334">
        <v>0</v>
      </c>
      <c r="T6446" s="334">
        <v>0.5</v>
      </c>
      <c r="U6446" s="334">
        <v>0.2</v>
      </c>
      <c r="V6446" s="334">
        <v>0</v>
      </c>
      <c r="W6446" s="334">
        <v>0</v>
      </c>
      <c r="X6446" s="334">
        <v>0</v>
      </c>
      <c r="Y6446" s="334">
        <v>0</v>
      </c>
      <c r="Z6446" s="334">
        <v>0</v>
      </c>
      <c r="AA6446" s="334">
        <v>0</v>
      </c>
      <c r="AB6446" s="334">
        <v>0</v>
      </c>
      <c r="AD6446" s="334">
        <v>7.7</v>
      </c>
      <c r="AE6446" s="334">
        <f t="shared" si="1007"/>
        <v>7.7</v>
      </c>
      <c r="AF6446" s="334">
        <f t="shared" si="1008"/>
        <v>7.7</v>
      </c>
      <c r="AG6446" s="340">
        <f t="shared" si="1009"/>
        <v>0</v>
      </c>
      <c r="AI6446" s="340">
        <f t="shared" si="1012"/>
        <v>0</v>
      </c>
      <c r="AJ6446" s="340">
        <f t="shared" si="1012"/>
        <v>0</v>
      </c>
      <c r="AK6446" s="340">
        <f t="shared" si="1012"/>
        <v>0</v>
      </c>
      <c r="AL6446" s="340">
        <f t="shared" si="1012"/>
        <v>7.7</v>
      </c>
      <c r="AM6446" s="340">
        <f t="shared" si="1012"/>
        <v>0</v>
      </c>
    </row>
    <row r="6447" spans="1:39" x14ac:dyDescent="0.35">
      <c r="A6447" s="337">
        <v>28360</v>
      </c>
      <c r="B6447" s="338">
        <f t="shared" si="1004"/>
        <v>1977</v>
      </c>
      <c r="C6447" s="338">
        <f t="shared" si="1005"/>
        <v>8</v>
      </c>
      <c r="D6447" s="338">
        <f t="shared" si="1006"/>
        <v>23</v>
      </c>
      <c r="E6447" s="334">
        <v>0.1</v>
      </c>
      <c r="F6447" s="334">
        <v>0</v>
      </c>
      <c r="G6447" s="334">
        <v>0.1</v>
      </c>
      <c r="H6447" s="334">
        <v>0</v>
      </c>
      <c r="I6447" s="334">
        <v>0.1</v>
      </c>
      <c r="J6447" s="334">
        <v>0</v>
      </c>
      <c r="K6447" s="334">
        <v>0</v>
      </c>
      <c r="L6447" s="334">
        <v>0.1</v>
      </c>
      <c r="M6447" s="334">
        <v>0</v>
      </c>
      <c r="N6447" s="334">
        <v>0</v>
      </c>
      <c r="O6447" s="334">
        <v>0</v>
      </c>
      <c r="P6447" s="334">
        <v>0</v>
      </c>
      <c r="Q6447" s="334">
        <v>0</v>
      </c>
      <c r="R6447" s="334">
        <v>0</v>
      </c>
      <c r="S6447" s="334">
        <v>0</v>
      </c>
      <c r="T6447" s="334">
        <v>0</v>
      </c>
      <c r="U6447" s="334">
        <v>0</v>
      </c>
      <c r="V6447" s="334">
        <v>0</v>
      </c>
      <c r="W6447" s="334">
        <v>0</v>
      </c>
      <c r="X6447" s="334">
        <v>0</v>
      </c>
      <c r="Y6447" s="334">
        <v>0</v>
      </c>
      <c r="Z6447" s="334">
        <v>0</v>
      </c>
      <c r="AA6447" s="334">
        <v>0</v>
      </c>
      <c r="AB6447" s="334">
        <v>0</v>
      </c>
      <c r="AD6447" s="334">
        <v>0.4</v>
      </c>
      <c r="AE6447" s="334">
        <f t="shared" si="1007"/>
        <v>0.4</v>
      </c>
      <c r="AF6447" s="334">
        <f t="shared" si="1008"/>
        <v>0.4</v>
      </c>
      <c r="AG6447" s="340">
        <f t="shared" si="1009"/>
        <v>0</v>
      </c>
      <c r="AI6447" s="340">
        <f t="shared" si="1012"/>
        <v>0</v>
      </c>
      <c r="AJ6447" s="340">
        <f t="shared" si="1012"/>
        <v>0</v>
      </c>
      <c r="AK6447" s="340">
        <f t="shared" si="1012"/>
        <v>0</v>
      </c>
      <c r="AL6447" s="340">
        <f t="shared" si="1012"/>
        <v>0.4</v>
      </c>
      <c r="AM6447" s="340">
        <f t="shared" si="1012"/>
        <v>0</v>
      </c>
    </row>
    <row r="6448" spans="1:39" x14ac:dyDescent="0.35">
      <c r="A6448" s="337">
        <v>28361</v>
      </c>
      <c r="B6448" s="338">
        <f t="shared" si="1004"/>
        <v>1977</v>
      </c>
      <c r="C6448" s="338">
        <f t="shared" si="1005"/>
        <v>8</v>
      </c>
      <c r="D6448" s="338">
        <f t="shared" si="1006"/>
        <v>24</v>
      </c>
      <c r="E6448" s="334">
        <v>0</v>
      </c>
      <c r="F6448" s="334">
        <v>0</v>
      </c>
      <c r="G6448" s="334">
        <v>0</v>
      </c>
      <c r="H6448" s="334">
        <v>0</v>
      </c>
      <c r="I6448" s="334">
        <v>0</v>
      </c>
      <c r="J6448" s="334">
        <v>0</v>
      </c>
      <c r="K6448" s="334">
        <v>0</v>
      </c>
      <c r="L6448" s="334">
        <v>0</v>
      </c>
      <c r="M6448" s="334">
        <v>0</v>
      </c>
      <c r="N6448" s="334">
        <v>0</v>
      </c>
      <c r="O6448" s="334">
        <v>0</v>
      </c>
      <c r="P6448" s="334">
        <v>0</v>
      </c>
      <c r="Q6448" s="334">
        <v>0</v>
      </c>
      <c r="R6448" s="334">
        <v>0</v>
      </c>
      <c r="S6448" s="334">
        <v>0</v>
      </c>
      <c r="T6448" s="334">
        <v>1.6</v>
      </c>
      <c r="U6448" s="334">
        <v>0</v>
      </c>
      <c r="V6448" s="334">
        <v>0</v>
      </c>
      <c r="W6448" s="334">
        <v>0</v>
      </c>
      <c r="X6448" s="334">
        <v>0</v>
      </c>
      <c r="Y6448" s="334">
        <v>0</v>
      </c>
      <c r="Z6448" s="334">
        <v>0</v>
      </c>
      <c r="AA6448" s="334">
        <v>0</v>
      </c>
      <c r="AB6448" s="334">
        <v>0</v>
      </c>
      <c r="AD6448" s="334">
        <v>1.6</v>
      </c>
      <c r="AE6448" s="334">
        <f t="shared" si="1007"/>
        <v>1.6</v>
      </c>
      <c r="AF6448" s="334">
        <f t="shared" si="1008"/>
        <v>1.6</v>
      </c>
      <c r="AG6448" s="340">
        <f t="shared" si="1009"/>
        <v>0</v>
      </c>
      <c r="AI6448" s="340">
        <f t="shared" si="1012"/>
        <v>0</v>
      </c>
      <c r="AJ6448" s="340">
        <f t="shared" si="1012"/>
        <v>0</v>
      </c>
      <c r="AK6448" s="340">
        <f t="shared" si="1012"/>
        <v>0</v>
      </c>
      <c r="AL6448" s="340">
        <f t="shared" si="1012"/>
        <v>1.6</v>
      </c>
      <c r="AM6448" s="340">
        <f t="shared" si="1012"/>
        <v>0</v>
      </c>
    </row>
    <row r="6449" spans="1:39" x14ac:dyDescent="0.35">
      <c r="A6449" s="337">
        <v>28362</v>
      </c>
      <c r="B6449" s="338">
        <f t="shared" si="1004"/>
        <v>1977</v>
      </c>
      <c r="C6449" s="338">
        <f t="shared" si="1005"/>
        <v>8</v>
      </c>
      <c r="D6449" s="338">
        <f t="shared" si="1006"/>
        <v>25</v>
      </c>
      <c r="E6449" s="334">
        <v>0</v>
      </c>
      <c r="F6449" s="334">
        <v>0</v>
      </c>
      <c r="G6449" s="334">
        <v>0</v>
      </c>
      <c r="H6449" s="334">
        <v>0</v>
      </c>
      <c r="I6449" s="334">
        <v>0</v>
      </c>
      <c r="J6449" s="334">
        <v>0</v>
      </c>
      <c r="K6449" s="334">
        <v>0</v>
      </c>
      <c r="L6449" s="334">
        <v>0</v>
      </c>
      <c r="M6449" s="334">
        <v>0</v>
      </c>
      <c r="N6449" s="334">
        <v>0</v>
      </c>
      <c r="O6449" s="334">
        <v>0</v>
      </c>
      <c r="P6449" s="334">
        <v>0</v>
      </c>
      <c r="Q6449" s="334">
        <v>0</v>
      </c>
      <c r="R6449" s="334">
        <v>0</v>
      </c>
      <c r="S6449" s="334">
        <v>0</v>
      </c>
      <c r="T6449" s="334">
        <v>0</v>
      </c>
      <c r="U6449" s="334">
        <v>0</v>
      </c>
      <c r="V6449" s="334">
        <v>0</v>
      </c>
      <c r="W6449" s="334">
        <v>0</v>
      </c>
      <c r="X6449" s="334">
        <v>0</v>
      </c>
      <c r="Y6449" s="334">
        <v>0</v>
      </c>
      <c r="Z6449" s="334">
        <v>0</v>
      </c>
      <c r="AA6449" s="334">
        <v>0</v>
      </c>
      <c r="AB6449" s="334">
        <v>0</v>
      </c>
      <c r="AD6449" s="334">
        <v>0</v>
      </c>
      <c r="AE6449" s="334">
        <f t="shared" si="1007"/>
        <v>0</v>
      </c>
      <c r="AF6449" s="334">
        <f t="shared" si="1008"/>
        <v>0</v>
      </c>
      <c r="AG6449" s="340">
        <f t="shared" si="1009"/>
        <v>0</v>
      </c>
      <c r="AI6449" s="340">
        <f t="shared" si="1012"/>
        <v>0</v>
      </c>
      <c r="AJ6449" s="340">
        <f t="shared" si="1012"/>
        <v>0</v>
      </c>
      <c r="AK6449" s="340">
        <f t="shared" si="1012"/>
        <v>0</v>
      </c>
      <c r="AL6449" s="340">
        <f t="shared" si="1012"/>
        <v>0</v>
      </c>
      <c r="AM6449" s="340">
        <f t="shared" si="1012"/>
        <v>0</v>
      </c>
    </row>
    <row r="6450" spans="1:39" x14ac:dyDescent="0.35">
      <c r="A6450" s="337">
        <v>28363</v>
      </c>
      <c r="B6450" s="338">
        <f t="shared" si="1004"/>
        <v>1977</v>
      </c>
      <c r="C6450" s="338">
        <f t="shared" si="1005"/>
        <v>8</v>
      </c>
      <c r="D6450" s="338">
        <f t="shared" si="1006"/>
        <v>26</v>
      </c>
      <c r="E6450" s="334">
        <v>0</v>
      </c>
      <c r="F6450" s="334">
        <v>0</v>
      </c>
      <c r="G6450" s="334">
        <v>0</v>
      </c>
      <c r="H6450" s="334">
        <v>0</v>
      </c>
      <c r="I6450" s="334">
        <v>0</v>
      </c>
      <c r="J6450" s="334">
        <v>0</v>
      </c>
      <c r="K6450" s="334">
        <v>0</v>
      </c>
      <c r="L6450" s="334">
        <v>0</v>
      </c>
      <c r="M6450" s="334">
        <v>0</v>
      </c>
      <c r="N6450" s="334">
        <v>0</v>
      </c>
      <c r="O6450" s="334">
        <v>0</v>
      </c>
      <c r="P6450" s="334">
        <v>0</v>
      </c>
      <c r="Q6450" s="334">
        <v>0</v>
      </c>
      <c r="R6450" s="334">
        <v>0</v>
      </c>
      <c r="S6450" s="334">
        <v>0</v>
      </c>
      <c r="T6450" s="334">
        <v>0</v>
      </c>
      <c r="U6450" s="334">
        <v>0</v>
      </c>
      <c r="V6450" s="334">
        <v>0</v>
      </c>
      <c r="W6450" s="334">
        <v>0</v>
      </c>
      <c r="X6450" s="334">
        <v>0</v>
      </c>
      <c r="Y6450" s="334">
        <v>0</v>
      </c>
      <c r="Z6450" s="334">
        <v>0</v>
      </c>
      <c r="AA6450" s="334">
        <v>0</v>
      </c>
      <c r="AB6450" s="334">
        <v>0</v>
      </c>
      <c r="AD6450" s="334">
        <v>0</v>
      </c>
      <c r="AE6450" s="334">
        <f t="shared" si="1007"/>
        <v>0</v>
      </c>
      <c r="AF6450" s="334">
        <f t="shared" si="1008"/>
        <v>0</v>
      </c>
      <c r="AG6450" s="340">
        <f t="shared" si="1009"/>
        <v>0</v>
      </c>
      <c r="AI6450" s="340">
        <f t="shared" si="1012"/>
        <v>0</v>
      </c>
      <c r="AJ6450" s="340">
        <f t="shared" si="1012"/>
        <v>0</v>
      </c>
      <c r="AK6450" s="340">
        <f t="shared" si="1012"/>
        <v>0</v>
      </c>
      <c r="AL6450" s="340">
        <f t="shared" si="1012"/>
        <v>0</v>
      </c>
      <c r="AM6450" s="340">
        <f t="shared" si="1012"/>
        <v>0</v>
      </c>
    </row>
    <row r="6451" spans="1:39" x14ac:dyDescent="0.35">
      <c r="A6451" s="337">
        <v>28364</v>
      </c>
      <c r="B6451" s="338">
        <f t="shared" si="1004"/>
        <v>1977</v>
      </c>
      <c r="C6451" s="338">
        <f t="shared" si="1005"/>
        <v>8</v>
      </c>
      <c r="D6451" s="338">
        <f t="shared" si="1006"/>
        <v>27</v>
      </c>
      <c r="E6451" s="334">
        <v>0</v>
      </c>
      <c r="F6451" s="334">
        <v>0</v>
      </c>
      <c r="G6451" s="334">
        <v>0</v>
      </c>
      <c r="H6451" s="334">
        <v>0</v>
      </c>
      <c r="I6451" s="334">
        <v>0</v>
      </c>
      <c r="J6451" s="334">
        <v>0</v>
      </c>
      <c r="K6451" s="334">
        <v>0</v>
      </c>
      <c r="L6451" s="334">
        <v>0</v>
      </c>
      <c r="M6451" s="334">
        <v>0</v>
      </c>
      <c r="N6451" s="334">
        <v>0</v>
      </c>
      <c r="O6451" s="334">
        <v>0</v>
      </c>
      <c r="P6451" s="334">
        <v>0</v>
      </c>
      <c r="Q6451" s="334">
        <v>0</v>
      </c>
      <c r="R6451" s="334">
        <v>0</v>
      </c>
      <c r="S6451" s="334">
        <v>0</v>
      </c>
      <c r="T6451" s="334">
        <v>0</v>
      </c>
      <c r="U6451" s="334">
        <v>0.6</v>
      </c>
      <c r="V6451" s="334">
        <v>0</v>
      </c>
      <c r="W6451" s="334">
        <v>0</v>
      </c>
      <c r="X6451" s="334">
        <v>0</v>
      </c>
      <c r="Y6451" s="334">
        <v>0</v>
      </c>
      <c r="Z6451" s="334">
        <v>0</v>
      </c>
      <c r="AA6451" s="334">
        <v>0</v>
      </c>
      <c r="AB6451" s="334">
        <v>0</v>
      </c>
      <c r="AD6451" s="334">
        <v>0.6</v>
      </c>
      <c r="AE6451" s="334">
        <f t="shared" si="1007"/>
        <v>0.6</v>
      </c>
      <c r="AF6451" s="334">
        <f t="shared" si="1008"/>
        <v>0.6</v>
      </c>
      <c r="AG6451" s="340">
        <f t="shared" si="1009"/>
        <v>0</v>
      </c>
      <c r="AI6451" s="340">
        <f t="shared" si="1012"/>
        <v>0</v>
      </c>
      <c r="AJ6451" s="340">
        <f t="shared" si="1012"/>
        <v>0</v>
      </c>
      <c r="AK6451" s="340">
        <f t="shared" si="1012"/>
        <v>0</v>
      </c>
      <c r="AL6451" s="340">
        <f t="shared" si="1012"/>
        <v>0.6</v>
      </c>
      <c r="AM6451" s="340">
        <f t="shared" si="1012"/>
        <v>0</v>
      </c>
    </row>
    <row r="6452" spans="1:39" x14ac:dyDescent="0.35">
      <c r="A6452" s="337">
        <v>28365</v>
      </c>
      <c r="B6452" s="338">
        <f t="shared" si="1004"/>
        <v>1977</v>
      </c>
      <c r="C6452" s="338">
        <f t="shared" si="1005"/>
        <v>8</v>
      </c>
      <c r="D6452" s="338">
        <f t="shared" si="1006"/>
        <v>28</v>
      </c>
      <c r="E6452" s="334">
        <v>0</v>
      </c>
      <c r="F6452" s="334">
        <v>0</v>
      </c>
      <c r="G6452" s="334">
        <v>0</v>
      </c>
      <c r="H6452" s="334">
        <v>0</v>
      </c>
      <c r="I6452" s="334">
        <v>0</v>
      </c>
      <c r="J6452" s="334">
        <v>0</v>
      </c>
      <c r="K6452" s="334">
        <v>0</v>
      </c>
      <c r="L6452" s="334">
        <v>0</v>
      </c>
      <c r="M6452" s="334">
        <v>0</v>
      </c>
      <c r="N6452" s="334">
        <v>0</v>
      </c>
      <c r="O6452" s="334">
        <v>0</v>
      </c>
      <c r="P6452" s="334">
        <v>0</v>
      </c>
      <c r="Q6452" s="334">
        <v>0</v>
      </c>
      <c r="R6452" s="334">
        <v>0</v>
      </c>
      <c r="S6452" s="334">
        <v>0</v>
      </c>
      <c r="T6452" s="334">
        <v>0</v>
      </c>
      <c r="U6452" s="334">
        <v>0</v>
      </c>
      <c r="V6452" s="334">
        <v>0</v>
      </c>
      <c r="W6452" s="334">
        <v>0</v>
      </c>
      <c r="X6452" s="334">
        <v>0</v>
      </c>
      <c r="Y6452" s="334">
        <v>0</v>
      </c>
      <c r="Z6452" s="334">
        <v>0</v>
      </c>
      <c r="AA6452" s="334">
        <v>0</v>
      </c>
      <c r="AB6452" s="334">
        <v>0</v>
      </c>
      <c r="AD6452" s="334">
        <v>0</v>
      </c>
      <c r="AE6452" s="334">
        <f t="shared" si="1007"/>
        <v>0</v>
      </c>
      <c r="AF6452" s="334">
        <f t="shared" si="1008"/>
        <v>0</v>
      </c>
      <c r="AG6452" s="340">
        <f t="shared" si="1009"/>
        <v>0</v>
      </c>
      <c r="AI6452" s="340">
        <f t="shared" ref="AI6452:AM6467" si="1013">IF($C6452=AI$1,$AF6452,0)</f>
        <v>0</v>
      </c>
      <c r="AJ6452" s="340">
        <f t="shared" si="1013"/>
        <v>0</v>
      </c>
      <c r="AK6452" s="340">
        <f t="shared" si="1013"/>
        <v>0</v>
      </c>
      <c r="AL6452" s="340">
        <f t="shared" si="1013"/>
        <v>0</v>
      </c>
      <c r="AM6452" s="340">
        <f t="shared" si="1013"/>
        <v>0</v>
      </c>
    </row>
    <row r="6453" spans="1:39" x14ac:dyDescent="0.35">
      <c r="A6453" s="337">
        <v>28366</v>
      </c>
      <c r="B6453" s="338">
        <f t="shared" si="1004"/>
        <v>1977</v>
      </c>
      <c r="C6453" s="338">
        <f t="shared" si="1005"/>
        <v>8</v>
      </c>
      <c r="D6453" s="338">
        <f t="shared" si="1006"/>
        <v>29</v>
      </c>
      <c r="E6453" s="334">
        <v>0</v>
      </c>
      <c r="F6453" s="334">
        <v>0</v>
      </c>
      <c r="G6453" s="334">
        <v>0</v>
      </c>
      <c r="H6453" s="334">
        <v>0</v>
      </c>
      <c r="I6453" s="334">
        <v>0</v>
      </c>
      <c r="J6453" s="334">
        <v>0</v>
      </c>
      <c r="K6453" s="334">
        <v>0</v>
      </c>
      <c r="L6453" s="334">
        <v>0</v>
      </c>
      <c r="M6453" s="334">
        <v>0</v>
      </c>
      <c r="N6453" s="334">
        <v>0</v>
      </c>
      <c r="O6453" s="334">
        <v>0</v>
      </c>
      <c r="P6453" s="334">
        <v>0</v>
      </c>
      <c r="Q6453" s="334">
        <v>0.1</v>
      </c>
      <c r="R6453" s="334">
        <v>0</v>
      </c>
      <c r="S6453" s="334">
        <v>0</v>
      </c>
      <c r="T6453" s="334">
        <v>0</v>
      </c>
      <c r="U6453" s="334">
        <v>0</v>
      </c>
      <c r="V6453" s="334">
        <v>0</v>
      </c>
      <c r="W6453" s="334">
        <v>0</v>
      </c>
      <c r="X6453" s="334">
        <v>0</v>
      </c>
      <c r="Y6453" s="334">
        <v>0</v>
      </c>
      <c r="Z6453" s="334">
        <v>0</v>
      </c>
      <c r="AA6453" s="334">
        <v>0</v>
      </c>
      <c r="AB6453" s="334">
        <v>0.1</v>
      </c>
      <c r="AD6453" s="334">
        <v>0.2</v>
      </c>
      <c r="AE6453" s="334">
        <f t="shared" si="1007"/>
        <v>0.2</v>
      </c>
      <c r="AF6453" s="334">
        <f t="shared" si="1008"/>
        <v>0.2</v>
      </c>
      <c r="AG6453" s="340">
        <f t="shared" si="1009"/>
        <v>0</v>
      </c>
      <c r="AI6453" s="340">
        <f t="shared" si="1013"/>
        <v>0</v>
      </c>
      <c r="AJ6453" s="340">
        <f t="shared" si="1013"/>
        <v>0</v>
      </c>
      <c r="AK6453" s="340">
        <f t="shared" si="1013"/>
        <v>0</v>
      </c>
      <c r="AL6453" s="340">
        <f t="shared" si="1013"/>
        <v>0.2</v>
      </c>
      <c r="AM6453" s="340">
        <f t="shared" si="1013"/>
        <v>0</v>
      </c>
    </row>
    <row r="6454" spans="1:39" x14ac:dyDescent="0.35">
      <c r="A6454" s="337">
        <v>28367</v>
      </c>
      <c r="B6454" s="338">
        <f t="shared" si="1004"/>
        <v>1977</v>
      </c>
      <c r="C6454" s="338">
        <f t="shared" si="1005"/>
        <v>8</v>
      </c>
      <c r="D6454" s="338">
        <f t="shared" si="1006"/>
        <v>30</v>
      </c>
      <c r="E6454" s="334">
        <v>0</v>
      </c>
      <c r="F6454" s="334">
        <v>0</v>
      </c>
      <c r="G6454" s="334">
        <v>0</v>
      </c>
      <c r="H6454" s="334">
        <v>0</v>
      </c>
      <c r="I6454" s="334">
        <v>0</v>
      </c>
      <c r="J6454" s="334">
        <v>0</v>
      </c>
      <c r="K6454" s="334">
        <v>0</v>
      </c>
      <c r="L6454" s="334">
        <v>0</v>
      </c>
      <c r="M6454" s="334">
        <v>0</v>
      </c>
      <c r="N6454" s="334">
        <v>0</v>
      </c>
      <c r="O6454" s="334">
        <v>0</v>
      </c>
      <c r="P6454" s="334">
        <v>0</v>
      </c>
      <c r="Q6454" s="334">
        <v>0</v>
      </c>
      <c r="R6454" s="334">
        <v>0</v>
      </c>
      <c r="S6454" s="334">
        <v>0</v>
      </c>
      <c r="T6454" s="334">
        <v>0</v>
      </c>
      <c r="U6454" s="334">
        <v>0</v>
      </c>
      <c r="V6454" s="334">
        <v>0</v>
      </c>
      <c r="W6454" s="334">
        <v>0</v>
      </c>
      <c r="X6454" s="334">
        <v>0</v>
      </c>
      <c r="Y6454" s="334">
        <v>0</v>
      </c>
      <c r="Z6454" s="334">
        <v>0</v>
      </c>
      <c r="AA6454" s="334">
        <v>0</v>
      </c>
      <c r="AB6454" s="334">
        <v>0</v>
      </c>
      <c r="AD6454" s="334">
        <v>0</v>
      </c>
      <c r="AE6454" s="334">
        <f t="shared" si="1007"/>
        <v>0</v>
      </c>
      <c r="AF6454" s="334">
        <f t="shared" si="1008"/>
        <v>0</v>
      </c>
      <c r="AG6454" s="340">
        <f t="shared" si="1009"/>
        <v>0</v>
      </c>
      <c r="AI6454" s="340">
        <f t="shared" si="1013"/>
        <v>0</v>
      </c>
      <c r="AJ6454" s="340">
        <f t="shared" si="1013"/>
        <v>0</v>
      </c>
      <c r="AK6454" s="340">
        <f t="shared" si="1013"/>
        <v>0</v>
      </c>
      <c r="AL6454" s="340">
        <f t="shared" si="1013"/>
        <v>0</v>
      </c>
      <c r="AM6454" s="340">
        <f t="shared" si="1013"/>
        <v>0</v>
      </c>
    </row>
    <row r="6455" spans="1:39" x14ac:dyDescent="0.35">
      <c r="A6455" s="337">
        <v>28368</v>
      </c>
      <c r="B6455" s="338">
        <f t="shared" si="1004"/>
        <v>1977</v>
      </c>
      <c r="C6455" s="338">
        <f t="shared" si="1005"/>
        <v>8</v>
      </c>
      <c r="D6455" s="338">
        <f t="shared" si="1006"/>
        <v>31</v>
      </c>
      <c r="E6455" s="334">
        <v>0</v>
      </c>
      <c r="F6455" s="334">
        <v>0</v>
      </c>
      <c r="G6455" s="334">
        <v>0</v>
      </c>
      <c r="H6455" s="334">
        <v>0</v>
      </c>
      <c r="I6455" s="334">
        <v>0</v>
      </c>
      <c r="J6455" s="334">
        <v>0</v>
      </c>
      <c r="K6455" s="334">
        <v>0</v>
      </c>
      <c r="L6455" s="334">
        <v>0</v>
      </c>
      <c r="M6455" s="334">
        <v>0</v>
      </c>
      <c r="N6455" s="334">
        <v>0</v>
      </c>
      <c r="O6455" s="334">
        <v>0</v>
      </c>
      <c r="P6455" s="334">
        <v>0</v>
      </c>
      <c r="Q6455" s="334">
        <v>0</v>
      </c>
      <c r="R6455" s="334">
        <v>0</v>
      </c>
      <c r="S6455" s="334">
        <v>0</v>
      </c>
      <c r="T6455" s="334">
        <v>0</v>
      </c>
      <c r="U6455" s="334">
        <v>0</v>
      </c>
      <c r="V6455" s="334">
        <v>0</v>
      </c>
      <c r="W6455" s="334">
        <v>0</v>
      </c>
      <c r="X6455" s="334">
        <v>0.2</v>
      </c>
      <c r="Y6455" s="334">
        <v>0</v>
      </c>
      <c r="Z6455" s="334">
        <v>0</v>
      </c>
      <c r="AA6455" s="334">
        <v>0</v>
      </c>
      <c r="AB6455" s="334">
        <v>0</v>
      </c>
      <c r="AD6455" s="334">
        <v>0.2</v>
      </c>
      <c r="AE6455" s="334">
        <f t="shared" si="1007"/>
        <v>0.2</v>
      </c>
      <c r="AF6455" s="334">
        <f t="shared" si="1008"/>
        <v>0.2</v>
      </c>
      <c r="AG6455" s="340">
        <f t="shared" si="1009"/>
        <v>0</v>
      </c>
      <c r="AI6455" s="340">
        <f t="shared" si="1013"/>
        <v>0</v>
      </c>
      <c r="AJ6455" s="340">
        <f t="shared" si="1013"/>
        <v>0</v>
      </c>
      <c r="AK6455" s="340">
        <f t="shared" si="1013"/>
        <v>0</v>
      </c>
      <c r="AL6455" s="340">
        <f t="shared" si="1013"/>
        <v>0.2</v>
      </c>
      <c r="AM6455" s="340">
        <f t="shared" si="1013"/>
        <v>0</v>
      </c>
    </row>
    <row r="6456" spans="1:39" x14ac:dyDescent="0.35">
      <c r="A6456" s="337">
        <v>28369</v>
      </c>
      <c r="B6456" s="338">
        <f t="shared" si="1004"/>
        <v>1977</v>
      </c>
      <c r="C6456" s="338">
        <f t="shared" si="1005"/>
        <v>9</v>
      </c>
      <c r="D6456" s="338">
        <f t="shared" si="1006"/>
        <v>1</v>
      </c>
      <c r="E6456" s="334">
        <v>0</v>
      </c>
      <c r="F6456" s="334">
        <v>0</v>
      </c>
      <c r="G6456" s="334">
        <v>0</v>
      </c>
      <c r="H6456" s="334">
        <v>0</v>
      </c>
      <c r="I6456" s="334">
        <v>0</v>
      </c>
      <c r="J6456" s="334">
        <v>0</v>
      </c>
      <c r="K6456" s="334">
        <v>0</v>
      </c>
      <c r="L6456" s="334">
        <v>0</v>
      </c>
      <c r="M6456" s="334">
        <v>0</v>
      </c>
      <c r="N6456" s="334">
        <v>0</v>
      </c>
      <c r="O6456" s="334">
        <v>0</v>
      </c>
      <c r="P6456" s="334">
        <v>0</v>
      </c>
      <c r="Q6456" s="334">
        <v>0</v>
      </c>
      <c r="R6456" s="334">
        <v>0</v>
      </c>
      <c r="S6456" s="334">
        <v>0</v>
      </c>
      <c r="T6456" s="334">
        <v>0</v>
      </c>
      <c r="U6456" s="334">
        <v>0</v>
      </c>
      <c r="V6456" s="334">
        <v>0</v>
      </c>
      <c r="W6456" s="334">
        <v>0</v>
      </c>
      <c r="X6456" s="334">
        <v>0</v>
      </c>
      <c r="Y6456" s="334">
        <v>0</v>
      </c>
      <c r="Z6456" s="334">
        <v>0</v>
      </c>
      <c r="AA6456" s="334">
        <v>0</v>
      </c>
      <c r="AB6456" s="334">
        <v>0</v>
      </c>
      <c r="AD6456" s="334">
        <v>0</v>
      </c>
      <c r="AE6456" s="334">
        <f t="shared" si="1007"/>
        <v>0</v>
      </c>
      <c r="AF6456" s="334">
        <f t="shared" si="1008"/>
        <v>0</v>
      </c>
      <c r="AG6456" s="340">
        <f t="shared" si="1009"/>
        <v>0</v>
      </c>
      <c r="AI6456" s="340">
        <f t="shared" si="1013"/>
        <v>0</v>
      </c>
      <c r="AJ6456" s="340">
        <f t="shared" si="1013"/>
        <v>0</v>
      </c>
      <c r="AK6456" s="340">
        <f t="shared" si="1013"/>
        <v>0</v>
      </c>
      <c r="AL6456" s="340">
        <f t="shared" si="1013"/>
        <v>0</v>
      </c>
      <c r="AM6456" s="340">
        <f t="shared" si="1013"/>
        <v>0</v>
      </c>
    </row>
    <row r="6457" spans="1:39" x14ac:dyDescent="0.35">
      <c r="A6457" s="337">
        <v>28370</v>
      </c>
      <c r="B6457" s="338">
        <f t="shared" si="1004"/>
        <v>1977</v>
      </c>
      <c r="C6457" s="338">
        <f t="shared" si="1005"/>
        <v>9</v>
      </c>
      <c r="D6457" s="338">
        <f t="shared" si="1006"/>
        <v>2</v>
      </c>
      <c r="E6457" s="334">
        <v>0</v>
      </c>
      <c r="F6457" s="334">
        <v>0</v>
      </c>
      <c r="G6457" s="334">
        <v>0</v>
      </c>
      <c r="H6457" s="334">
        <v>0</v>
      </c>
      <c r="I6457" s="334">
        <v>0</v>
      </c>
      <c r="J6457" s="334">
        <v>0</v>
      </c>
      <c r="K6457" s="334">
        <v>0</v>
      </c>
      <c r="L6457" s="334">
        <v>0</v>
      </c>
      <c r="M6457" s="334">
        <v>0</v>
      </c>
      <c r="N6457" s="334">
        <v>0</v>
      </c>
      <c r="O6457" s="334">
        <v>0</v>
      </c>
      <c r="P6457" s="334">
        <v>0</v>
      </c>
      <c r="Q6457" s="334">
        <v>0</v>
      </c>
      <c r="R6457" s="334">
        <v>0</v>
      </c>
      <c r="S6457" s="334">
        <v>0</v>
      </c>
      <c r="T6457" s="334">
        <v>0</v>
      </c>
      <c r="U6457" s="334">
        <v>0</v>
      </c>
      <c r="V6457" s="334">
        <v>0</v>
      </c>
      <c r="W6457" s="334">
        <v>0</v>
      </c>
      <c r="X6457" s="334">
        <v>0</v>
      </c>
      <c r="Y6457" s="334">
        <v>0</v>
      </c>
      <c r="Z6457" s="334">
        <v>0</v>
      </c>
      <c r="AA6457" s="334">
        <v>0</v>
      </c>
      <c r="AB6457" s="334">
        <v>0</v>
      </c>
      <c r="AD6457" s="334">
        <v>0</v>
      </c>
      <c r="AE6457" s="334">
        <f t="shared" si="1007"/>
        <v>0</v>
      </c>
      <c r="AF6457" s="334">
        <f t="shared" si="1008"/>
        <v>0</v>
      </c>
      <c r="AG6457" s="340">
        <f t="shared" si="1009"/>
        <v>0</v>
      </c>
      <c r="AI6457" s="340">
        <f t="shared" si="1013"/>
        <v>0</v>
      </c>
      <c r="AJ6457" s="340">
        <f t="shared" si="1013"/>
        <v>0</v>
      </c>
      <c r="AK6457" s="340">
        <f t="shared" si="1013"/>
        <v>0</v>
      </c>
      <c r="AL6457" s="340">
        <f t="shared" si="1013"/>
        <v>0</v>
      </c>
      <c r="AM6457" s="340">
        <f t="shared" si="1013"/>
        <v>0</v>
      </c>
    </row>
    <row r="6458" spans="1:39" x14ac:dyDescent="0.35">
      <c r="A6458" s="337">
        <v>28371</v>
      </c>
      <c r="B6458" s="338">
        <f t="shared" si="1004"/>
        <v>1977</v>
      </c>
      <c r="C6458" s="338">
        <f t="shared" si="1005"/>
        <v>9</v>
      </c>
      <c r="D6458" s="338">
        <f t="shared" si="1006"/>
        <v>3</v>
      </c>
      <c r="E6458" s="334">
        <v>0</v>
      </c>
      <c r="F6458" s="334">
        <v>0</v>
      </c>
      <c r="G6458" s="334">
        <v>0</v>
      </c>
      <c r="H6458" s="334">
        <v>0</v>
      </c>
      <c r="I6458" s="334">
        <v>0</v>
      </c>
      <c r="J6458" s="334">
        <v>0</v>
      </c>
      <c r="K6458" s="334">
        <v>0</v>
      </c>
      <c r="L6458" s="334">
        <v>0</v>
      </c>
      <c r="M6458" s="334">
        <v>0</v>
      </c>
      <c r="N6458" s="334">
        <v>0</v>
      </c>
      <c r="O6458" s="334">
        <v>0</v>
      </c>
      <c r="P6458" s="334">
        <v>0</v>
      </c>
      <c r="Q6458" s="334">
        <v>0</v>
      </c>
      <c r="R6458" s="334">
        <v>0</v>
      </c>
      <c r="S6458" s="334">
        <v>0</v>
      </c>
      <c r="T6458" s="334">
        <v>0</v>
      </c>
      <c r="U6458" s="334">
        <v>0</v>
      </c>
      <c r="V6458" s="334">
        <v>0</v>
      </c>
      <c r="W6458" s="334">
        <v>0</v>
      </c>
      <c r="X6458" s="334">
        <v>0</v>
      </c>
      <c r="Y6458" s="334">
        <v>0.2</v>
      </c>
      <c r="Z6458" s="334">
        <v>0</v>
      </c>
      <c r="AA6458" s="334">
        <v>0</v>
      </c>
      <c r="AB6458" s="334">
        <v>0</v>
      </c>
      <c r="AD6458" s="334">
        <v>0.2</v>
      </c>
      <c r="AE6458" s="334">
        <f t="shared" si="1007"/>
        <v>0.2</v>
      </c>
      <c r="AF6458" s="334">
        <f t="shared" si="1008"/>
        <v>0.2</v>
      </c>
      <c r="AG6458" s="340">
        <f t="shared" si="1009"/>
        <v>0</v>
      </c>
      <c r="AI6458" s="340">
        <f t="shared" si="1013"/>
        <v>0</v>
      </c>
      <c r="AJ6458" s="340">
        <f t="shared" si="1013"/>
        <v>0</v>
      </c>
      <c r="AK6458" s="340">
        <f t="shared" si="1013"/>
        <v>0</v>
      </c>
      <c r="AL6458" s="340">
        <f t="shared" si="1013"/>
        <v>0</v>
      </c>
      <c r="AM6458" s="340">
        <f t="shared" si="1013"/>
        <v>0.2</v>
      </c>
    </row>
    <row r="6459" spans="1:39" x14ac:dyDescent="0.35">
      <c r="A6459" s="337">
        <v>28372</v>
      </c>
      <c r="B6459" s="338">
        <f t="shared" si="1004"/>
        <v>1977</v>
      </c>
      <c r="C6459" s="338">
        <f t="shared" si="1005"/>
        <v>9</v>
      </c>
      <c r="D6459" s="338">
        <f t="shared" si="1006"/>
        <v>4</v>
      </c>
      <c r="E6459" s="334">
        <v>0</v>
      </c>
      <c r="F6459" s="334">
        <v>0</v>
      </c>
      <c r="G6459" s="334">
        <v>0</v>
      </c>
      <c r="H6459" s="334">
        <v>0</v>
      </c>
      <c r="I6459" s="334">
        <v>0</v>
      </c>
      <c r="J6459" s="334">
        <v>0</v>
      </c>
      <c r="K6459" s="334">
        <v>0</v>
      </c>
      <c r="L6459" s="334">
        <v>0</v>
      </c>
      <c r="M6459" s="334">
        <v>0</v>
      </c>
      <c r="N6459" s="334">
        <v>0</v>
      </c>
      <c r="O6459" s="334">
        <v>0</v>
      </c>
      <c r="P6459" s="334">
        <v>0</v>
      </c>
      <c r="Q6459" s="334">
        <v>0</v>
      </c>
      <c r="R6459" s="334">
        <v>0</v>
      </c>
      <c r="S6459" s="334">
        <v>0</v>
      </c>
      <c r="T6459" s="334">
        <v>0</v>
      </c>
      <c r="U6459" s="334">
        <v>0</v>
      </c>
      <c r="V6459" s="334">
        <v>0</v>
      </c>
      <c r="W6459" s="334">
        <v>0</v>
      </c>
      <c r="X6459" s="334">
        <v>0</v>
      </c>
      <c r="Y6459" s="334">
        <v>0</v>
      </c>
      <c r="Z6459" s="334">
        <v>0</v>
      </c>
      <c r="AA6459" s="334">
        <v>0</v>
      </c>
      <c r="AB6459" s="334">
        <v>0</v>
      </c>
      <c r="AD6459" s="334">
        <v>0</v>
      </c>
      <c r="AE6459" s="334">
        <f t="shared" si="1007"/>
        <v>0</v>
      </c>
      <c r="AF6459" s="334">
        <f t="shared" si="1008"/>
        <v>0</v>
      </c>
      <c r="AG6459" s="340">
        <f t="shared" si="1009"/>
        <v>0</v>
      </c>
      <c r="AI6459" s="340">
        <f t="shared" si="1013"/>
        <v>0</v>
      </c>
      <c r="AJ6459" s="340">
        <f t="shared" si="1013"/>
        <v>0</v>
      </c>
      <c r="AK6459" s="340">
        <f t="shared" si="1013"/>
        <v>0</v>
      </c>
      <c r="AL6459" s="340">
        <f t="shared" si="1013"/>
        <v>0</v>
      </c>
      <c r="AM6459" s="340">
        <f t="shared" si="1013"/>
        <v>0</v>
      </c>
    </row>
    <row r="6460" spans="1:39" x14ac:dyDescent="0.35">
      <c r="A6460" s="337">
        <v>28373</v>
      </c>
      <c r="B6460" s="338">
        <f t="shared" si="1004"/>
        <v>1977</v>
      </c>
      <c r="C6460" s="338">
        <f t="shared" si="1005"/>
        <v>9</v>
      </c>
      <c r="D6460" s="338">
        <f t="shared" si="1006"/>
        <v>5</v>
      </c>
      <c r="E6460" s="334">
        <v>0</v>
      </c>
      <c r="F6460" s="334">
        <v>0</v>
      </c>
      <c r="G6460" s="334">
        <v>0</v>
      </c>
      <c r="H6460" s="334">
        <v>0</v>
      </c>
      <c r="I6460" s="334">
        <v>0</v>
      </c>
      <c r="J6460" s="334">
        <v>0</v>
      </c>
      <c r="K6460" s="334">
        <v>0</v>
      </c>
      <c r="L6460" s="334">
        <v>0</v>
      </c>
      <c r="M6460" s="334">
        <v>0</v>
      </c>
      <c r="N6460" s="334">
        <v>0</v>
      </c>
      <c r="O6460" s="334">
        <v>0</v>
      </c>
      <c r="P6460" s="334">
        <v>0</v>
      </c>
      <c r="Q6460" s="334">
        <v>0</v>
      </c>
      <c r="R6460" s="334">
        <v>0</v>
      </c>
      <c r="S6460" s="334">
        <v>0</v>
      </c>
      <c r="T6460" s="334">
        <v>0</v>
      </c>
      <c r="U6460" s="334">
        <v>0</v>
      </c>
      <c r="V6460" s="334">
        <v>0</v>
      </c>
      <c r="W6460" s="334">
        <v>0</v>
      </c>
      <c r="X6460" s="334">
        <v>0</v>
      </c>
      <c r="Y6460" s="334">
        <v>0</v>
      </c>
      <c r="Z6460" s="334">
        <v>0</v>
      </c>
      <c r="AA6460" s="334">
        <v>3.2</v>
      </c>
      <c r="AB6460" s="334">
        <v>0.5</v>
      </c>
      <c r="AD6460" s="334">
        <v>3.7</v>
      </c>
      <c r="AE6460" s="334">
        <f t="shared" si="1007"/>
        <v>3.7</v>
      </c>
      <c r="AF6460" s="334">
        <f t="shared" si="1008"/>
        <v>3.7</v>
      </c>
      <c r="AG6460" s="340">
        <f t="shared" si="1009"/>
        <v>0</v>
      </c>
      <c r="AI6460" s="340">
        <f t="shared" si="1013"/>
        <v>0</v>
      </c>
      <c r="AJ6460" s="340">
        <f t="shared" si="1013"/>
        <v>0</v>
      </c>
      <c r="AK6460" s="340">
        <f t="shared" si="1013"/>
        <v>0</v>
      </c>
      <c r="AL6460" s="340">
        <f t="shared" si="1013"/>
        <v>0</v>
      </c>
      <c r="AM6460" s="340">
        <f t="shared" si="1013"/>
        <v>3.7</v>
      </c>
    </row>
    <row r="6461" spans="1:39" x14ac:dyDescent="0.35">
      <c r="A6461" s="337">
        <v>28374</v>
      </c>
      <c r="B6461" s="338">
        <f t="shared" si="1004"/>
        <v>1977</v>
      </c>
      <c r="C6461" s="338">
        <f t="shared" si="1005"/>
        <v>9</v>
      </c>
      <c r="D6461" s="338">
        <f t="shared" si="1006"/>
        <v>6</v>
      </c>
      <c r="E6461" s="334">
        <v>0.8</v>
      </c>
      <c r="F6461" s="334">
        <v>0</v>
      </c>
      <c r="G6461" s="334">
        <v>0</v>
      </c>
      <c r="H6461" s="334">
        <v>0</v>
      </c>
      <c r="I6461" s="334">
        <v>0</v>
      </c>
      <c r="J6461" s="334">
        <v>0</v>
      </c>
      <c r="K6461" s="334">
        <v>0</v>
      </c>
      <c r="L6461" s="334">
        <v>0</v>
      </c>
      <c r="M6461" s="334">
        <v>0</v>
      </c>
      <c r="N6461" s="334">
        <v>0</v>
      </c>
      <c r="O6461" s="334">
        <v>0</v>
      </c>
      <c r="P6461" s="334">
        <v>0</v>
      </c>
      <c r="Q6461" s="334">
        <v>0</v>
      </c>
      <c r="R6461" s="334">
        <v>0</v>
      </c>
      <c r="S6461" s="334">
        <v>0</v>
      </c>
      <c r="T6461" s="334">
        <v>0</v>
      </c>
      <c r="U6461" s="334">
        <v>0</v>
      </c>
      <c r="V6461" s="334">
        <v>0</v>
      </c>
      <c r="W6461" s="334">
        <v>0</v>
      </c>
      <c r="X6461" s="334">
        <v>0</v>
      </c>
      <c r="Y6461" s="334">
        <v>0</v>
      </c>
      <c r="Z6461" s="334">
        <v>0</v>
      </c>
      <c r="AA6461" s="334">
        <v>0</v>
      </c>
      <c r="AB6461" s="334">
        <v>0</v>
      </c>
      <c r="AD6461" s="334">
        <v>0.8</v>
      </c>
      <c r="AE6461" s="334">
        <f t="shared" si="1007"/>
        <v>0.8</v>
      </c>
      <c r="AF6461" s="334">
        <f t="shared" si="1008"/>
        <v>0.8</v>
      </c>
      <c r="AG6461" s="340">
        <f t="shared" si="1009"/>
        <v>0</v>
      </c>
      <c r="AI6461" s="340">
        <f t="shared" si="1013"/>
        <v>0</v>
      </c>
      <c r="AJ6461" s="340">
        <f t="shared" si="1013"/>
        <v>0</v>
      </c>
      <c r="AK6461" s="340">
        <f t="shared" si="1013"/>
        <v>0</v>
      </c>
      <c r="AL6461" s="340">
        <f t="shared" si="1013"/>
        <v>0</v>
      </c>
      <c r="AM6461" s="340">
        <f t="shared" si="1013"/>
        <v>0.8</v>
      </c>
    </row>
    <row r="6462" spans="1:39" x14ac:dyDescent="0.35">
      <c r="A6462" s="337">
        <v>28375</v>
      </c>
      <c r="B6462" s="338">
        <f t="shared" si="1004"/>
        <v>1977</v>
      </c>
      <c r="C6462" s="338">
        <f t="shared" si="1005"/>
        <v>9</v>
      </c>
      <c r="D6462" s="338">
        <f t="shared" si="1006"/>
        <v>7</v>
      </c>
      <c r="E6462" s="334">
        <v>0</v>
      </c>
      <c r="F6462" s="334">
        <v>0</v>
      </c>
      <c r="G6462" s="334">
        <v>0</v>
      </c>
      <c r="H6462" s="334">
        <v>0</v>
      </c>
      <c r="I6462" s="334">
        <v>0</v>
      </c>
      <c r="J6462" s="334">
        <v>0</v>
      </c>
      <c r="K6462" s="334">
        <v>0</v>
      </c>
      <c r="L6462" s="334">
        <v>0</v>
      </c>
      <c r="M6462" s="334">
        <v>0</v>
      </c>
      <c r="N6462" s="334">
        <v>0</v>
      </c>
      <c r="O6462" s="334">
        <v>0</v>
      </c>
      <c r="P6462" s="334">
        <v>0</v>
      </c>
      <c r="Q6462" s="334">
        <v>0</v>
      </c>
      <c r="R6462" s="334">
        <v>0</v>
      </c>
      <c r="S6462" s="334">
        <v>0</v>
      </c>
      <c r="T6462" s="334">
        <v>0</v>
      </c>
      <c r="U6462" s="334">
        <v>0</v>
      </c>
      <c r="V6462" s="334">
        <v>0</v>
      </c>
      <c r="W6462" s="334">
        <v>0</v>
      </c>
      <c r="X6462" s="334">
        <v>0</v>
      </c>
      <c r="Y6462" s="334">
        <v>0</v>
      </c>
      <c r="Z6462" s="334">
        <v>0</v>
      </c>
      <c r="AA6462" s="334">
        <v>0</v>
      </c>
      <c r="AB6462" s="334">
        <v>0</v>
      </c>
      <c r="AD6462" s="334">
        <v>0</v>
      </c>
      <c r="AE6462" s="334">
        <f t="shared" si="1007"/>
        <v>0</v>
      </c>
      <c r="AF6462" s="334">
        <f t="shared" si="1008"/>
        <v>0</v>
      </c>
      <c r="AG6462" s="340">
        <f t="shared" si="1009"/>
        <v>0</v>
      </c>
      <c r="AI6462" s="340">
        <f t="shared" si="1013"/>
        <v>0</v>
      </c>
      <c r="AJ6462" s="340">
        <f t="shared" si="1013"/>
        <v>0</v>
      </c>
      <c r="AK6462" s="340">
        <f t="shared" si="1013"/>
        <v>0</v>
      </c>
      <c r="AL6462" s="340">
        <f t="shared" si="1013"/>
        <v>0</v>
      </c>
      <c r="AM6462" s="340">
        <f t="shared" si="1013"/>
        <v>0</v>
      </c>
    </row>
    <row r="6463" spans="1:39" x14ac:dyDescent="0.35">
      <c r="A6463" s="337">
        <v>28376</v>
      </c>
      <c r="B6463" s="338">
        <f t="shared" si="1004"/>
        <v>1977</v>
      </c>
      <c r="C6463" s="338">
        <f t="shared" si="1005"/>
        <v>9</v>
      </c>
      <c r="D6463" s="338">
        <f t="shared" si="1006"/>
        <v>8</v>
      </c>
      <c r="E6463" s="334">
        <v>0.2</v>
      </c>
      <c r="F6463" s="334">
        <v>0</v>
      </c>
      <c r="G6463" s="334">
        <v>0</v>
      </c>
      <c r="H6463" s="334">
        <v>0</v>
      </c>
      <c r="I6463" s="334">
        <v>0</v>
      </c>
      <c r="J6463" s="334">
        <v>0</v>
      </c>
      <c r="K6463" s="334">
        <v>0</v>
      </c>
      <c r="L6463" s="334">
        <v>0</v>
      </c>
      <c r="M6463" s="334">
        <v>0</v>
      </c>
      <c r="N6463" s="334">
        <v>0</v>
      </c>
      <c r="O6463" s="334">
        <v>0</v>
      </c>
      <c r="P6463" s="334">
        <v>0</v>
      </c>
      <c r="Q6463" s="334">
        <v>0</v>
      </c>
      <c r="R6463" s="334">
        <v>0</v>
      </c>
      <c r="S6463" s="334">
        <v>0</v>
      </c>
      <c r="T6463" s="334">
        <v>0</v>
      </c>
      <c r="U6463" s="334">
        <v>0</v>
      </c>
      <c r="V6463" s="334">
        <v>0</v>
      </c>
      <c r="W6463" s="334">
        <v>0</v>
      </c>
      <c r="X6463" s="334">
        <v>0</v>
      </c>
      <c r="Y6463" s="334">
        <v>0</v>
      </c>
      <c r="Z6463" s="334">
        <v>0</v>
      </c>
      <c r="AA6463" s="334">
        <v>0</v>
      </c>
      <c r="AB6463" s="334">
        <v>0</v>
      </c>
      <c r="AD6463" s="334">
        <v>0.2</v>
      </c>
      <c r="AE6463" s="334">
        <f t="shared" si="1007"/>
        <v>0.2</v>
      </c>
      <c r="AF6463" s="334">
        <f t="shared" si="1008"/>
        <v>0.2</v>
      </c>
      <c r="AG6463" s="340">
        <f t="shared" si="1009"/>
        <v>0</v>
      </c>
      <c r="AI6463" s="340">
        <f t="shared" si="1013"/>
        <v>0</v>
      </c>
      <c r="AJ6463" s="340">
        <f t="shared" si="1013"/>
        <v>0</v>
      </c>
      <c r="AK6463" s="340">
        <f t="shared" si="1013"/>
        <v>0</v>
      </c>
      <c r="AL6463" s="340">
        <f t="shared" si="1013"/>
        <v>0</v>
      </c>
      <c r="AM6463" s="340">
        <f t="shared" si="1013"/>
        <v>0.2</v>
      </c>
    </row>
    <row r="6464" spans="1:39" x14ac:dyDescent="0.35">
      <c r="A6464" s="337">
        <v>28377</v>
      </c>
      <c r="B6464" s="338">
        <f t="shared" si="1004"/>
        <v>1977</v>
      </c>
      <c r="C6464" s="338">
        <f t="shared" si="1005"/>
        <v>9</v>
      </c>
      <c r="D6464" s="338">
        <f t="shared" si="1006"/>
        <v>9</v>
      </c>
      <c r="E6464" s="334">
        <v>0</v>
      </c>
      <c r="F6464" s="334">
        <v>0</v>
      </c>
      <c r="G6464" s="334">
        <v>0</v>
      </c>
      <c r="H6464" s="334">
        <v>0</v>
      </c>
      <c r="I6464" s="334">
        <v>0</v>
      </c>
      <c r="J6464" s="334">
        <v>0</v>
      </c>
      <c r="K6464" s="334">
        <v>0</v>
      </c>
      <c r="L6464" s="334">
        <v>0</v>
      </c>
      <c r="M6464" s="334">
        <v>0</v>
      </c>
      <c r="N6464" s="334">
        <v>0</v>
      </c>
      <c r="O6464" s="334">
        <v>0</v>
      </c>
      <c r="P6464" s="334">
        <v>0</v>
      </c>
      <c r="Q6464" s="334">
        <v>0</v>
      </c>
      <c r="R6464" s="334">
        <v>0</v>
      </c>
      <c r="S6464" s="334">
        <v>0</v>
      </c>
      <c r="T6464" s="334">
        <v>0</v>
      </c>
      <c r="U6464" s="334">
        <v>0</v>
      </c>
      <c r="V6464" s="334">
        <v>0</v>
      </c>
      <c r="W6464" s="334">
        <v>0</v>
      </c>
      <c r="X6464" s="334">
        <v>0</v>
      </c>
      <c r="Y6464" s="334">
        <v>0</v>
      </c>
      <c r="Z6464" s="334">
        <v>0</v>
      </c>
      <c r="AA6464" s="334">
        <v>0</v>
      </c>
      <c r="AB6464" s="334">
        <v>0</v>
      </c>
      <c r="AD6464" s="334">
        <v>0</v>
      </c>
      <c r="AE6464" s="334">
        <f t="shared" si="1007"/>
        <v>0</v>
      </c>
      <c r="AF6464" s="334">
        <f t="shared" si="1008"/>
        <v>0</v>
      </c>
      <c r="AG6464" s="340">
        <f t="shared" si="1009"/>
        <v>0</v>
      </c>
      <c r="AI6464" s="340">
        <f t="shared" si="1013"/>
        <v>0</v>
      </c>
      <c r="AJ6464" s="340">
        <f t="shared" si="1013"/>
        <v>0</v>
      </c>
      <c r="AK6464" s="340">
        <f t="shared" si="1013"/>
        <v>0</v>
      </c>
      <c r="AL6464" s="340">
        <f t="shared" si="1013"/>
        <v>0</v>
      </c>
      <c r="AM6464" s="340">
        <f t="shared" si="1013"/>
        <v>0</v>
      </c>
    </row>
    <row r="6465" spans="1:39" x14ac:dyDescent="0.35">
      <c r="A6465" s="337">
        <v>28378</v>
      </c>
      <c r="B6465" s="338">
        <f t="shared" si="1004"/>
        <v>1977</v>
      </c>
      <c r="C6465" s="338">
        <f t="shared" si="1005"/>
        <v>9</v>
      </c>
      <c r="D6465" s="338">
        <f t="shared" si="1006"/>
        <v>10</v>
      </c>
      <c r="E6465" s="334">
        <v>0</v>
      </c>
      <c r="F6465" s="334">
        <v>0</v>
      </c>
      <c r="G6465" s="334">
        <v>0</v>
      </c>
      <c r="H6465" s="334">
        <v>0</v>
      </c>
      <c r="I6465" s="334">
        <v>0</v>
      </c>
      <c r="J6465" s="334">
        <v>0</v>
      </c>
      <c r="K6465" s="334">
        <v>0</v>
      </c>
      <c r="L6465" s="334">
        <v>0</v>
      </c>
      <c r="M6465" s="334">
        <v>0</v>
      </c>
      <c r="N6465" s="334">
        <v>0</v>
      </c>
      <c r="O6465" s="334">
        <v>0</v>
      </c>
      <c r="P6465" s="334">
        <v>0</v>
      </c>
      <c r="Q6465" s="334">
        <v>0</v>
      </c>
      <c r="R6465" s="334">
        <v>0</v>
      </c>
      <c r="S6465" s="334">
        <v>0</v>
      </c>
      <c r="T6465" s="334">
        <v>0</v>
      </c>
      <c r="U6465" s="334">
        <v>0</v>
      </c>
      <c r="V6465" s="334">
        <v>0</v>
      </c>
      <c r="W6465" s="334">
        <v>0</v>
      </c>
      <c r="X6465" s="334">
        <v>0</v>
      </c>
      <c r="Y6465" s="334">
        <v>0</v>
      </c>
      <c r="Z6465" s="334">
        <v>0</v>
      </c>
      <c r="AA6465" s="334">
        <v>0</v>
      </c>
      <c r="AB6465" s="334">
        <v>0</v>
      </c>
      <c r="AD6465" s="334">
        <v>0</v>
      </c>
      <c r="AE6465" s="334">
        <f t="shared" si="1007"/>
        <v>0</v>
      </c>
      <c r="AF6465" s="334">
        <f t="shared" si="1008"/>
        <v>0</v>
      </c>
      <c r="AG6465" s="340">
        <f t="shared" si="1009"/>
        <v>0</v>
      </c>
      <c r="AI6465" s="340">
        <f t="shared" si="1013"/>
        <v>0</v>
      </c>
      <c r="AJ6465" s="340">
        <f t="shared" si="1013"/>
        <v>0</v>
      </c>
      <c r="AK6465" s="340">
        <f t="shared" si="1013"/>
        <v>0</v>
      </c>
      <c r="AL6465" s="340">
        <f t="shared" si="1013"/>
        <v>0</v>
      </c>
      <c r="AM6465" s="340">
        <f t="shared" si="1013"/>
        <v>0</v>
      </c>
    </row>
    <row r="6466" spans="1:39" x14ac:dyDescent="0.35">
      <c r="A6466" s="337">
        <v>28379</v>
      </c>
      <c r="B6466" s="338">
        <f t="shared" si="1004"/>
        <v>1977</v>
      </c>
      <c r="C6466" s="338">
        <f t="shared" si="1005"/>
        <v>9</v>
      </c>
      <c r="D6466" s="338">
        <f t="shared" si="1006"/>
        <v>11</v>
      </c>
      <c r="E6466" s="334">
        <v>0</v>
      </c>
      <c r="F6466" s="334">
        <v>0</v>
      </c>
      <c r="G6466" s="334">
        <v>0</v>
      </c>
      <c r="H6466" s="334">
        <v>0</v>
      </c>
      <c r="I6466" s="334">
        <v>0</v>
      </c>
      <c r="J6466" s="334">
        <v>0</v>
      </c>
      <c r="K6466" s="334">
        <v>0</v>
      </c>
      <c r="L6466" s="334">
        <v>0</v>
      </c>
      <c r="M6466" s="334">
        <v>0</v>
      </c>
      <c r="N6466" s="334">
        <v>0</v>
      </c>
      <c r="O6466" s="334">
        <v>0</v>
      </c>
      <c r="P6466" s="334">
        <v>0</v>
      </c>
      <c r="Q6466" s="334">
        <v>0</v>
      </c>
      <c r="R6466" s="334">
        <v>0</v>
      </c>
      <c r="S6466" s="334">
        <v>0</v>
      </c>
      <c r="T6466" s="334">
        <v>0</v>
      </c>
      <c r="U6466" s="334">
        <v>0</v>
      </c>
      <c r="V6466" s="334">
        <v>0</v>
      </c>
      <c r="W6466" s="334">
        <v>0</v>
      </c>
      <c r="X6466" s="334">
        <v>0</v>
      </c>
      <c r="Y6466" s="334">
        <v>0</v>
      </c>
      <c r="Z6466" s="334">
        <v>0</v>
      </c>
      <c r="AA6466" s="334">
        <v>0</v>
      </c>
      <c r="AB6466" s="334">
        <v>0</v>
      </c>
      <c r="AD6466" s="334">
        <v>0</v>
      </c>
      <c r="AE6466" s="334">
        <f t="shared" si="1007"/>
        <v>0</v>
      </c>
      <c r="AF6466" s="334">
        <f t="shared" si="1008"/>
        <v>0</v>
      </c>
      <c r="AG6466" s="340">
        <f t="shared" si="1009"/>
        <v>0</v>
      </c>
      <c r="AI6466" s="340">
        <f t="shared" si="1013"/>
        <v>0</v>
      </c>
      <c r="AJ6466" s="340">
        <f t="shared" si="1013"/>
        <v>0</v>
      </c>
      <c r="AK6466" s="340">
        <f t="shared" si="1013"/>
        <v>0</v>
      </c>
      <c r="AL6466" s="340">
        <f t="shared" si="1013"/>
        <v>0</v>
      </c>
      <c r="AM6466" s="340">
        <f t="shared" si="1013"/>
        <v>0</v>
      </c>
    </row>
    <row r="6467" spans="1:39" x14ac:dyDescent="0.35">
      <c r="A6467" s="337">
        <v>28380</v>
      </c>
      <c r="B6467" s="338">
        <f t="shared" si="1004"/>
        <v>1977</v>
      </c>
      <c r="C6467" s="338">
        <f t="shared" si="1005"/>
        <v>9</v>
      </c>
      <c r="D6467" s="338">
        <f t="shared" si="1006"/>
        <v>12</v>
      </c>
      <c r="E6467" s="334">
        <v>0</v>
      </c>
      <c r="F6467" s="334">
        <v>0</v>
      </c>
      <c r="G6467" s="334">
        <v>0</v>
      </c>
      <c r="H6467" s="334">
        <v>0</v>
      </c>
      <c r="I6467" s="334">
        <v>0</v>
      </c>
      <c r="J6467" s="334">
        <v>0</v>
      </c>
      <c r="K6467" s="334">
        <v>0</v>
      </c>
      <c r="L6467" s="334">
        <v>0</v>
      </c>
      <c r="M6467" s="334">
        <v>0</v>
      </c>
      <c r="N6467" s="334">
        <v>0</v>
      </c>
      <c r="O6467" s="334">
        <v>0</v>
      </c>
      <c r="P6467" s="334">
        <v>0</v>
      </c>
      <c r="Q6467" s="334">
        <v>0</v>
      </c>
      <c r="R6467" s="334">
        <v>0</v>
      </c>
      <c r="S6467" s="334">
        <v>0</v>
      </c>
      <c r="T6467" s="334">
        <v>0</v>
      </c>
      <c r="U6467" s="334">
        <v>0</v>
      </c>
      <c r="V6467" s="334">
        <v>0</v>
      </c>
      <c r="W6467" s="334">
        <v>0</v>
      </c>
      <c r="X6467" s="334">
        <v>0</v>
      </c>
      <c r="Y6467" s="334">
        <v>0</v>
      </c>
      <c r="Z6467" s="334">
        <v>0</v>
      </c>
      <c r="AA6467" s="334">
        <v>0</v>
      </c>
      <c r="AB6467" s="334">
        <v>0</v>
      </c>
      <c r="AD6467" s="334">
        <v>0</v>
      </c>
      <c r="AE6467" s="334">
        <f t="shared" si="1007"/>
        <v>0</v>
      </c>
      <c r="AF6467" s="334">
        <f t="shared" si="1008"/>
        <v>0</v>
      </c>
      <c r="AG6467" s="340">
        <f t="shared" si="1009"/>
        <v>0</v>
      </c>
      <c r="AI6467" s="340">
        <f t="shared" si="1013"/>
        <v>0</v>
      </c>
      <c r="AJ6467" s="340">
        <f t="shared" si="1013"/>
        <v>0</v>
      </c>
      <c r="AK6467" s="340">
        <f t="shared" si="1013"/>
        <v>0</v>
      </c>
      <c r="AL6467" s="340">
        <f t="shared" si="1013"/>
        <v>0</v>
      </c>
      <c r="AM6467" s="340">
        <f t="shared" si="1013"/>
        <v>0</v>
      </c>
    </row>
    <row r="6468" spans="1:39" x14ac:dyDescent="0.35">
      <c r="A6468" s="337">
        <v>28381</v>
      </c>
      <c r="B6468" s="338">
        <f t="shared" ref="B6468:B6531" si="1014">YEAR(A6468)</f>
        <v>1977</v>
      </c>
      <c r="C6468" s="338">
        <f t="shared" ref="C6468:C6531" si="1015">MONTH(A6468)</f>
        <v>9</v>
      </c>
      <c r="D6468" s="338">
        <f t="shared" ref="D6468:D6531" si="1016">DAY(A6468)</f>
        <v>13</v>
      </c>
      <c r="E6468" s="334">
        <v>0</v>
      </c>
      <c r="F6468" s="334">
        <v>0</v>
      </c>
      <c r="G6468" s="334">
        <v>0</v>
      </c>
      <c r="H6468" s="334">
        <v>0</v>
      </c>
      <c r="I6468" s="334">
        <v>0</v>
      </c>
      <c r="J6468" s="334">
        <v>0</v>
      </c>
      <c r="K6468" s="334">
        <v>0</v>
      </c>
      <c r="L6468" s="334">
        <v>0</v>
      </c>
      <c r="M6468" s="334">
        <v>0</v>
      </c>
      <c r="N6468" s="334">
        <v>0</v>
      </c>
      <c r="O6468" s="334">
        <v>0</v>
      </c>
      <c r="P6468" s="334">
        <v>0</v>
      </c>
      <c r="Q6468" s="334">
        <v>0</v>
      </c>
      <c r="R6468" s="334">
        <v>0</v>
      </c>
      <c r="S6468" s="334">
        <v>0</v>
      </c>
      <c r="T6468" s="334">
        <v>0</v>
      </c>
      <c r="U6468" s="334">
        <v>0</v>
      </c>
      <c r="V6468" s="334">
        <v>0</v>
      </c>
      <c r="W6468" s="334">
        <v>0</v>
      </c>
      <c r="X6468" s="334">
        <v>0</v>
      </c>
      <c r="Y6468" s="334">
        <v>0</v>
      </c>
      <c r="Z6468" s="334">
        <v>0</v>
      </c>
      <c r="AA6468" s="334">
        <v>0</v>
      </c>
      <c r="AB6468" s="334">
        <v>0</v>
      </c>
      <c r="AD6468" s="334">
        <v>0</v>
      </c>
      <c r="AE6468" s="334">
        <f t="shared" ref="AE6468:AE6531" si="1017">AD6468</f>
        <v>0</v>
      </c>
      <c r="AF6468" s="334">
        <f t="shared" ref="AF6468:AF6531" si="1018">SUM(E6468:AB6468)</f>
        <v>0</v>
      </c>
      <c r="AG6468" s="340">
        <f t="shared" ref="AG6468:AG6531" si="1019">ABS(AF6468-AE6468)</f>
        <v>0</v>
      </c>
      <c r="AI6468" s="340">
        <f t="shared" ref="AI6468:AM6483" si="1020">IF($C6468=AI$1,$AF6468,0)</f>
        <v>0</v>
      </c>
      <c r="AJ6468" s="340">
        <f t="shared" si="1020"/>
        <v>0</v>
      </c>
      <c r="AK6468" s="340">
        <f t="shared" si="1020"/>
        <v>0</v>
      </c>
      <c r="AL6468" s="340">
        <f t="shared" si="1020"/>
        <v>0</v>
      </c>
      <c r="AM6468" s="340">
        <f t="shared" si="1020"/>
        <v>0</v>
      </c>
    </row>
    <row r="6469" spans="1:39" x14ac:dyDescent="0.35">
      <c r="A6469" s="337">
        <v>28382</v>
      </c>
      <c r="B6469" s="338">
        <f t="shared" si="1014"/>
        <v>1977</v>
      </c>
      <c r="C6469" s="338">
        <f t="shared" si="1015"/>
        <v>9</v>
      </c>
      <c r="D6469" s="338">
        <f t="shared" si="1016"/>
        <v>14</v>
      </c>
      <c r="E6469" s="334">
        <v>0</v>
      </c>
      <c r="F6469" s="334">
        <v>0</v>
      </c>
      <c r="G6469" s="334">
        <v>0</v>
      </c>
      <c r="H6469" s="334">
        <v>0</v>
      </c>
      <c r="I6469" s="334">
        <v>0</v>
      </c>
      <c r="J6469" s="334">
        <v>0</v>
      </c>
      <c r="K6469" s="334">
        <v>0</v>
      </c>
      <c r="L6469" s="334">
        <v>0</v>
      </c>
      <c r="M6469" s="334">
        <v>0</v>
      </c>
      <c r="N6469" s="334">
        <v>0</v>
      </c>
      <c r="O6469" s="334">
        <v>0</v>
      </c>
      <c r="P6469" s="334">
        <v>0</v>
      </c>
      <c r="Q6469" s="334">
        <v>0</v>
      </c>
      <c r="R6469" s="334">
        <v>0</v>
      </c>
      <c r="S6469" s="334">
        <v>0</v>
      </c>
      <c r="T6469" s="334">
        <v>0</v>
      </c>
      <c r="U6469" s="334">
        <v>0</v>
      </c>
      <c r="V6469" s="334">
        <v>0</v>
      </c>
      <c r="W6469" s="334">
        <v>0.4</v>
      </c>
      <c r="X6469" s="334">
        <v>1.8</v>
      </c>
      <c r="Y6469" s="334">
        <v>2.2000000000000002</v>
      </c>
      <c r="Z6469" s="334">
        <v>3.9</v>
      </c>
      <c r="AA6469" s="334">
        <v>3.5</v>
      </c>
      <c r="AB6469" s="334">
        <v>0.6</v>
      </c>
      <c r="AD6469" s="334">
        <v>12.4</v>
      </c>
      <c r="AE6469" s="334">
        <f t="shared" si="1017"/>
        <v>12.4</v>
      </c>
      <c r="AF6469" s="334">
        <f t="shared" si="1018"/>
        <v>12.4</v>
      </c>
      <c r="AG6469" s="340">
        <f t="shared" si="1019"/>
        <v>0</v>
      </c>
      <c r="AI6469" s="340">
        <f t="shared" si="1020"/>
        <v>0</v>
      </c>
      <c r="AJ6469" s="340">
        <f t="shared" si="1020"/>
        <v>0</v>
      </c>
      <c r="AK6469" s="340">
        <f t="shared" si="1020"/>
        <v>0</v>
      </c>
      <c r="AL6469" s="340">
        <f t="shared" si="1020"/>
        <v>0</v>
      </c>
      <c r="AM6469" s="340">
        <f t="shared" si="1020"/>
        <v>12.4</v>
      </c>
    </row>
    <row r="6470" spans="1:39" x14ac:dyDescent="0.35">
      <c r="A6470" s="337">
        <v>28383</v>
      </c>
      <c r="B6470" s="338">
        <f t="shared" si="1014"/>
        <v>1977</v>
      </c>
      <c r="C6470" s="338">
        <f t="shared" si="1015"/>
        <v>9</v>
      </c>
      <c r="D6470" s="338">
        <f t="shared" si="1016"/>
        <v>15</v>
      </c>
      <c r="E6470" s="334">
        <v>1</v>
      </c>
      <c r="F6470" s="334">
        <v>0.5</v>
      </c>
      <c r="G6470" s="334">
        <v>0</v>
      </c>
      <c r="H6470" s="334">
        <v>0</v>
      </c>
      <c r="I6470" s="334">
        <v>0</v>
      </c>
      <c r="J6470" s="334">
        <v>0</v>
      </c>
      <c r="K6470" s="334">
        <v>0</v>
      </c>
      <c r="L6470" s="334">
        <v>0</v>
      </c>
      <c r="M6470" s="334">
        <v>0</v>
      </c>
      <c r="N6470" s="334">
        <v>0</v>
      </c>
      <c r="O6470" s="334">
        <v>0</v>
      </c>
      <c r="P6470" s="334">
        <v>0</v>
      </c>
      <c r="Q6470" s="334">
        <v>0.5</v>
      </c>
      <c r="R6470" s="334">
        <v>0</v>
      </c>
      <c r="S6470" s="334">
        <v>0</v>
      </c>
      <c r="T6470" s="334">
        <v>0</v>
      </c>
      <c r="U6470" s="334">
        <v>0</v>
      </c>
      <c r="V6470" s="334">
        <v>0</v>
      </c>
      <c r="W6470" s="334">
        <v>0</v>
      </c>
      <c r="X6470" s="334">
        <v>0</v>
      </c>
      <c r="Y6470" s="334">
        <v>0</v>
      </c>
      <c r="Z6470" s="334">
        <v>0</v>
      </c>
      <c r="AA6470" s="334">
        <v>0</v>
      </c>
      <c r="AB6470" s="334">
        <v>0</v>
      </c>
      <c r="AD6470" s="334">
        <v>2</v>
      </c>
      <c r="AE6470" s="334">
        <f t="shared" si="1017"/>
        <v>2</v>
      </c>
      <c r="AF6470" s="334">
        <f t="shared" si="1018"/>
        <v>2</v>
      </c>
      <c r="AG6470" s="340">
        <f t="shared" si="1019"/>
        <v>0</v>
      </c>
      <c r="AI6470" s="340">
        <f t="shared" si="1020"/>
        <v>0</v>
      </c>
      <c r="AJ6470" s="340">
        <f t="shared" si="1020"/>
        <v>0</v>
      </c>
      <c r="AK6470" s="340">
        <f t="shared" si="1020"/>
        <v>0</v>
      </c>
      <c r="AL6470" s="340">
        <f t="shared" si="1020"/>
        <v>0</v>
      </c>
      <c r="AM6470" s="340">
        <f t="shared" si="1020"/>
        <v>2</v>
      </c>
    </row>
    <row r="6471" spans="1:39" x14ac:dyDescent="0.35">
      <c r="A6471" s="337">
        <v>28384</v>
      </c>
      <c r="B6471" s="338">
        <f t="shared" si="1014"/>
        <v>1977</v>
      </c>
      <c r="C6471" s="338">
        <f t="shared" si="1015"/>
        <v>9</v>
      </c>
      <c r="D6471" s="338">
        <f t="shared" si="1016"/>
        <v>16</v>
      </c>
      <c r="E6471" s="334">
        <v>0</v>
      </c>
      <c r="F6471" s="334">
        <v>0</v>
      </c>
      <c r="G6471" s="334">
        <v>0</v>
      </c>
      <c r="H6471" s="334">
        <v>0</v>
      </c>
      <c r="I6471" s="334">
        <v>0</v>
      </c>
      <c r="J6471" s="334">
        <v>0</v>
      </c>
      <c r="K6471" s="334">
        <v>0</v>
      </c>
      <c r="L6471" s="334">
        <v>0</v>
      </c>
      <c r="M6471" s="334">
        <v>0</v>
      </c>
      <c r="N6471" s="334">
        <v>0</v>
      </c>
      <c r="O6471" s="334">
        <v>1.1000000000000001</v>
      </c>
      <c r="P6471" s="334">
        <v>0.5</v>
      </c>
      <c r="Q6471" s="334">
        <v>0</v>
      </c>
      <c r="R6471" s="334">
        <v>0</v>
      </c>
      <c r="S6471" s="334">
        <v>0</v>
      </c>
      <c r="T6471" s="334">
        <v>0</v>
      </c>
      <c r="U6471" s="334">
        <v>0</v>
      </c>
      <c r="V6471" s="334">
        <v>0</v>
      </c>
      <c r="W6471" s="334">
        <v>0</v>
      </c>
      <c r="X6471" s="334">
        <v>0.6</v>
      </c>
      <c r="Y6471" s="334">
        <v>0</v>
      </c>
      <c r="Z6471" s="334">
        <v>0</v>
      </c>
      <c r="AA6471" s="334">
        <v>0</v>
      </c>
      <c r="AB6471" s="334">
        <v>0</v>
      </c>
      <c r="AD6471" s="334">
        <v>2.2000000000000002</v>
      </c>
      <c r="AE6471" s="334">
        <f t="shared" si="1017"/>
        <v>2.2000000000000002</v>
      </c>
      <c r="AF6471" s="334">
        <f t="shared" si="1018"/>
        <v>2.2000000000000002</v>
      </c>
      <c r="AG6471" s="340">
        <f t="shared" si="1019"/>
        <v>0</v>
      </c>
      <c r="AI6471" s="340">
        <f t="shared" si="1020"/>
        <v>0</v>
      </c>
      <c r="AJ6471" s="340">
        <f t="shared" si="1020"/>
        <v>0</v>
      </c>
      <c r="AK6471" s="340">
        <f t="shared" si="1020"/>
        <v>0</v>
      </c>
      <c r="AL6471" s="340">
        <f t="shared" si="1020"/>
        <v>0</v>
      </c>
      <c r="AM6471" s="340">
        <f t="shared" si="1020"/>
        <v>2.2000000000000002</v>
      </c>
    </row>
    <row r="6472" spans="1:39" x14ac:dyDescent="0.35">
      <c r="A6472" s="337">
        <v>28385</v>
      </c>
      <c r="B6472" s="338">
        <f t="shared" si="1014"/>
        <v>1977</v>
      </c>
      <c r="C6472" s="338">
        <f t="shared" si="1015"/>
        <v>9</v>
      </c>
      <c r="D6472" s="338">
        <f t="shared" si="1016"/>
        <v>17</v>
      </c>
      <c r="E6472" s="334">
        <v>0</v>
      </c>
      <c r="F6472" s="334">
        <v>0.5</v>
      </c>
      <c r="G6472" s="334">
        <v>0</v>
      </c>
      <c r="H6472" s="334">
        <v>0</v>
      </c>
      <c r="I6472" s="334">
        <v>0.5</v>
      </c>
      <c r="J6472" s="334">
        <v>1.8</v>
      </c>
      <c r="K6472" s="334">
        <v>1.3</v>
      </c>
      <c r="L6472" s="334">
        <v>2.4</v>
      </c>
      <c r="M6472" s="334">
        <v>3.2</v>
      </c>
      <c r="N6472" s="334">
        <v>1.6</v>
      </c>
      <c r="O6472" s="334">
        <v>0.5</v>
      </c>
      <c r="P6472" s="334">
        <v>0</v>
      </c>
      <c r="Q6472" s="334">
        <v>0</v>
      </c>
      <c r="R6472" s="334">
        <v>0.3</v>
      </c>
      <c r="S6472" s="334">
        <v>0</v>
      </c>
      <c r="T6472" s="334">
        <v>0</v>
      </c>
      <c r="U6472" s="334">
        <v>0</v>
      </c>
      <c r="V6472" s="334">
        <v>0</v>
      </c>
      <c r="W6472" s="334">
        <v>0</v>
      </c>
      <c r="X6472" s="334">
        <v>0</v>
      </c>
      <c r="Y6472" s="334">
        <v>0</v>
      </c>
      <c r="Z6472" s="334">
        <v>0</v>
      </c>
      <c r="AA6472" s="334">
        <v>0</v>
      </c>
      <c r="AB6472" s="334">
        <v>0</v>
      </c>
      <c r="AD6472" s="334">
        <v>12.1</v>
      </c>
      <c r="AE6472" s="334">
        <f t="shared" si="1017"/>
        <v>12.1</v>
      </c>
      <c r="AF6472" s="334">
        <f t="shared" si="1018"/>
        <v>12.1</v>
      </c>
      <c r="AG6472" s="340">
        <f t="shared" si="1019"/>
        <v>0</v>
      </c>
      <c r="AI6472" s="340">
        <f t="shared" si="1020"/>
        <v>0</v>
      </c>
      <c r="AJ6472" s="340">
        <f t="shared" si="1020"/>
        <v>0</v>
      </c>
      <c r="AK6472" s="340">
        <f t="shared" si="1020"/>
        <v>0</v>
      </c>
      <c r="AL6472" s="340">
        <f t="shared" si="1020"/>
        <v>0</v>
      </c>
      <c r="AM6472" s="340">
        <f t="shared" si="1020"/>
        <v>12.1</v>
      </c>
    </row>
    <row r="6473" spans="1:39" x14ac:dyDescent="0.35">
      <c r="A6473" s="337">
        <v>28386</v>
      </c>
      <c r="B6473" s="338">
        <f t="shared" si="1014"/>
        <v>1977</v>
      </c>
      <c r="C6473" s="338">
        <f t="shared" si="1015"/>
        <v>9</v>
      </c>
      <c r="D6473" s="338">
        <f t="shared" si="1016"/>
        <v>18</v>
      </c>
      <c r="E6473" s="334">
        <v>0</v>
      </c>
      <c r="F6473" s="334">
        <v>0</v>
      </c>
      <c r="G6473" s="334">
        <v>0</v>
      </c>
      <c r="H6473" s="334">
        <v>0</v>
      </c>
      <c r="I6473" s="334">
        <v>0</v>
      </c>
      <c r="J6473" s="334">
        <v>0</v>
      </c>
      <c r="K6473" s="334">
        <v>0</v>
      </c>
      <c r="L6473" s="334">
        <v>0</v>
      </c>
      <c r="M6473" s="334">
        <v>0</v>
      </c>
      <c r="N6473" s="334">
        <v>0</v>
      </c>
      <c r="O6473" s="334">
        <v>0</v>
      </c>
      <c r="P6473" s="334">
        <v>0</v>
      </c>
      <c r="Q6473" s="334">
        <v>0</v>
      </c>
      <c r="R6473" s="334">
        <v>0</v>
      </c>
      <c r="S6473" s="334">
        <v>0</v>
      </c>
      <c r="T6473" s="334">
        <v>0</v>
      </c>
      <c r="U6473" s="334">
        <v>0</v>
      </c>
      <c r="V6473" s="334">
        <v>0</v>
      </c>
      <c r="W6473" s="334">
        <v>0</v>
      </c>
      <c r="X6473" s="334">
        <v>0</v>
      </c>
      <c r="Y6473" s="334">
        <v>0</v>
      </c>
      <c r="Z6473" s="334">
        <v>0</v>
      </c>
      <c r="AA6473" s="334">
        <v>0</v>
      </c>
      <c r="AB6473" s="334">
        <v>0</v>
      </c>
      <c r="AD6473" s="334">
        <v>0</v>
      </c>
      <c r="AE6473" s="334">
        <f t="shared" si="1017"/>
        <v>0</v>
      </c>
      <c r="AF6473" s="334">
        <f t="shared" si="1018"/>
        <v>0</v>
      </c>
      <c r="AG6473" s="340">
        <f t="shared" si="1019"/>
        <v>0</v>
      </c>
      <c r="AI6473" s="340">
        <f t="shared" si="1020"/>
        <v>0</v>
      </c>
      <c r="AJ6473" s="340">
        <f t="shared" si="1020"/>
        <v>0</v>
      </c>
      <c r="AK6473" s="340">
        <f t="shared" si="1020"/>
        <v>0</v>
      </c>
      <c r="AL6473" s="340">
        <f t="shared" si="1020"/>
        <v>0</v>
      </c>
      <c r="AM6473" s="340">
        <f t="shared" si="1020"/>
        <v>0</v>
      </c>
    </row>
    <row r="6474" spans="1:39" x14ac:dyDescent="0.35">
      <c r="A6474" s="337">
        <v>28387</v>
      </c>
      <c r="B6474" s="338">
        <f t="shared" si="1014"/>
        <v>1977</v>
      </c>
      <c r="C6474" s="338">
        <f t="shared" si="1015"/>
        <v>9</v>
      </c>
      <c r="D6474" s="338">
        <f t="shared" si="1016"/>
        <v>19</v>
      </c>
      <c r="E6474" s="334">
        <v>0</v>
      </c>
      <c r="F6474" s="334">
        <v>0</v>
      </c>
      <c r="G6474" s="334">
        <v>0</v>
      </c>
      <c r="H6474" s="334">
        <v>0</v>
      </c>
      <c r="I6474" s="334">
        <v>0</v>
      </c>
      <c r="J6474" s="334">
        <v>0</v>
      </c>
      <c r="K6474" s="334">
        <v>0</v>
      </c>
      <c r="L6474" s="334">
        <v>0</v>
      </c>
      <c r="M6474" s="334">
        <v>0</v>
      </c>
      <c r="N6474" s="334">
        <v>0</v>
      </c>
      <c r="O6474" s="334">
        <v>0</v>
      </c>
      <c r="P6474" s="334">
        <v>0</v>
      </c>
      <c r="Q6474" s="334">
        <v>0</v>
      </c>
      <c r="R6474" s="334">
        <v>0</v>
      </c>
      <c r="S6474" s="334">
        <v>0</v>
      </c>
      <c r="T6474" s="334">
        <v>0</v>
      </c>
      <c r="U6474" s="334">
        <v>1.2</v>
      </c>
      <c r="V6474" s="334">
        <v>0</v>
      </c>
      <c r="W6474" s="334">
        <v>0</v>
      </c>
      <c r="X6474" s="334">
        <v>0</v>
      </c>
      <c r="Y6474" s="334">
        <v>0</v>
      </c>
      <c r="Z6474" s="334">
        <v>0</v>
      </c>
      <c r="AA6474" s="334">
        <v>0</v>
      </c>
      <c r="AB6474" s="334">
        <v>0</v>
      </c>
      <c r="AD6474" s="334">
        <v>1.2</v>
      </c>
      <c r="AE6474" s="334">
        <f t="shared" si="1017"/>
        <v>1.2</v>
      </c>
      <c r="AF6474" s="334">
        <f t="shared" si="1018"/>
        <v>1.2</v>
      </c>
      <c r="AG6474" s="340">
        <f t="shared" si="1019"/>
        <v>0</v>
      </c>
      <c r="AI6474" s="340">
        <f t="shared" si="1020"/>
        <v>0</v>
      </c>
      <c r="AJ6474" s="340">
        <f t="shared" si="1020"/>
        <v>0</v>
      </c>
      <c r="AK6474" s="340">
        <f t="shared" si="1020"/>
        <v>0</v>
      </c>
      <c r="AL6474" s="340">
        <f t="shared" si="1020"/>
        <v>0</v>
      </c>
      <c r="AM6474" s="340">
        <f t="shared" si="1020"/>
        <v>1.2</v>
      </c>
    </row>
    <row r="6475" spans="1:39" x14ac:dyDescent="0.35">
      <c r="A6475" s="337">
        <v>28388</v>
      </c>
      <c r="B6475" s="338">
        <f t="shared" si="1014"/>
        <v>1977</v>
      </c>
      <c r="C6475" s="338">
        <f t="shared" si="1015"/>
        <v>9</v>
      </c>
      <c r="D6475" s="338">
        <f t="shared" si="1016"/>
        <v>20</v>
      </c>
      <c r="E6475" s="334">
        <v>0</v>
      </c>
      <c r="F6475" s="334">
        <v>0</v>
      </c>
      <c r="G6475" s="334">
        <v>0</v>
      </c>
      <c r="H6475" s="334">
        <v>0</v>
      </c>
      <c r="I6475" s="334">
        <v>0</v>
      </c>
      <c r="J6475" s="334">
        <v>0</v>
      </c>
      <c r="K6475" s="334">
        <v>0</v>
      </c>
      <c r="L6475" s="334">
        <v>0</v>
      </c>
      <c r="M6475" s="334">
        <v>0</v>
      </c>
      <c r="N6475" s="334">
        <v>0</v>
      </c>
      <c r="O6475" s="334">
        <v>0</v>
      </c>
      <c r="P6475" s="334">
        <v>0</v>
      </c>
      <c r="Q6475" s="334">
        <v>0</v>
      </c>
      <c r="R6475" s="334">
        <v>0</v>
      </c>
      <c r="S6475" s="334">
        <v>0</v>
      </c>
      <c r="T6475" s="334">
        <v>0</v>
      </c>
      <c r="U6475" s="334">
        <v>0</v>
      </c>
      <c r="V6475" s="334">
        <v>0</v>
      </c>
      <c r="W6475" s="334">
        <v>0</v>
      </c>
      <c r="X6475" s="334">
        <v>0</v>
      </c>
      <c r="Y6475" s="334">
        <v>0</v>
      </c>
      <c r="Z6475" s="334">
        <v>0</v>
      </c>
      <c r="AA6475" s="334">
        <v>0</v>
      </c>
      <c r="AB6475" s="334">
        <v>0</v>
      </c>
      <c r="AD6475" s="334">
        <v>0</v>
      </c>
      <c r="AE6475" s="334">
        <f t="shared" si="1017"/>
        <v>0</v>
      </c>
      <c r="AF6475" s="334">
        <f t="shared" si="1018"/>
        <v>0</v>
      </c>
      <c r="AG6475" s="340">
        <f t="shared" si="1019"/>
        <v>0</v>
      </c>
      <c r="AI6475" s="340">
        <f t="shared" si="1020"/>
        <v>0</v>
      </c>
      <c r="AJ6475" s="340">
        <f t="shared" si="1020"/>
        <v>0</v>
      </c>
      <c r="AK6475" s="340">
        <f t="shared" si="1020"/>
        <v>0</v>
      </c>
      <c r="AL6475" s="340">
        <f t="shared" si="1020"/>
        <v>0</v>
      </c>
      <c r="AM6475" s="340">
        <f t="shared" si="1020"/>
        <v>0</v>
      </c>
    </row>
    <row r="6476" spans="1:39" x14ac:dyDescent="0.35">
      <c r="A6476" s="337">
        <v>28389</v>
      </c>
      <c r="B6476" s="338">
        <f t="shared" si="1014"/>
        <v>1977</v>
      </c>
      <c r="C6476" s="338">
        <f t="shared" si="1015"/>
        <v>9</v>
      </c>
      <c r="D6476" s="338">
        <f t="shared" si="1016"/>
        <v>21</v>
      </c>
      <c r="E6476" s="334">
        <v>0</v>
      </c>
      <c r="F6476" s="334">
        <v>0</v>
      </c>
      <c r="G6476" s="334">
        <v>0</v>
      </c>
      <c r="H6476" s="334">
        <v>0</v>
      </c>
      <c r="I6476" s="334">
        <v>0</v>
      </c>
      <c r="J6476" s="334">
        <v>0</v>
      </c>
      <c r="K6476" s="334">
        <v>0</v>
      </c>
      <c r="L6476" s="334">
        <v>0</v>
      </c>
      <c r="M6476" s="334">
        <v>0</v>
      </c>
      <c r="N6476" s="334">
        <v>0</v>
      </c>
      <c r="O6476" s="334">
        <v>5.4</v>
      </c>
      <c r="P6476" s="334">
        <v>5.4</v>
      </c>
      <c r="Q6476" s="334">
        <v>1.9</v>
      </c>
      <c r="R6476" s="334">
        <v>0.2</v>
      </c>
      <c r="S6476" s="334">
        <v>3.6</v>
      </c>
      <c r="T6476" s="334">
        <v>1.7</v>
      </c>
      <c r="U6476" s="334">
        <v>0</v>
      </c>
      <c r="V6476" s="334">
        <v>0</v>
      </c>
      <c r="W6476" s="334">
        <v>0</v>
      </c>
      <c r="X6476" s="334">
        <v>0</v>
      </c>
      <c r="Y6476" s="334">
        <v>0</v>
      </c>
      <c r="Z6476" s="334">
        <v>0</v>
      </c>
      <c r="AA6476" s="334">
        <v>0</v>
      </c>
      <c r="AB6476" s="334">
        <v>0</v>
      </c>
      <c r="AD6476" s="334">
        <v>18.2</v>
      </c>
      <c r="AE6476" s="334">
        <f t="shared" si="1017"/>
        <v>18.2</v>
      </c>
      <c r="AF6476" s="334">
        <f t="shared" si="1018"/>
        <v>18.2</v>
      </c>
      <c r="AG6476" s="340">
        <f t="shared" si="1019"/>
        <v>0</v>
      </c>
      <c r="AI6476" s="340">
        <f t="shared" si="1020"/>
        <v>0</v>
      </c>
      <c r="AJ6476" s="340">
        <f t="shared" si="1020"/>
        <v>0</v>
      </c>
      <c r="AK6476" s="340">
        <f t="shared" si="1020"/>
        <v>0</v>
      </c>
      <c r="AL6476" s="340">
        <f t="shared" si="1020"/>
        <v>0</v>
      </c>
      <c r="AM6476" s="340">
        <f t="shared" si="1020"/>
        <v>18.2</v>
      </c>
    </row>
    <row r="6477" spans="1:39" x14ac:dyDescent="0.35">
      <c r="A6477" s="337">
        <v>28390</v>
      </c>
      <c r="B6477" s="338">
        <f t="shared" si="1014"/>
        <v>1977</v>
      </c>
      <c r="C6477" s="338">
        <f t="shared" si="1015"/>
        <v>9</v>
      </c>
      <c r="D6477" s="338">
        <f t="shared" si="1016"/>
        <v>22</v>
      </c>
      <c r="E6477" s="334">
        <v>0</v>
      </c>
      <c r="F6477" s="334">
        <v>0</v>
      </c>
      <c r="G6477" s="334">
        <v>0</v>
      </c>
      <c r="H6477" s="334">
        <v>0</v>
      </c>
      <c r="I6477" s="334">
        <v>0</v>
      </c>
      <c r="J6477" s="334">
        <v>0</v>
      </c>
      <c r="K6477" s="334">
        <v>0</v>
      </c>
      <c r="L6477" s="334">
        <v>0</v>
      </c>
      <c r="M6477" s="334">
        <v>0</v>
      </c>
      <c r="N6477" s="334">
        <v>0</v>
      </c>
      <c r="O6477" s="334">
        <v>0</v>
      </c>
      <c r="P6477" s="334">
        <v>0</v>
      </c>
      <c r="Q6477" s="334">
        <v>0</v>
      </c>
      <c r="R6477" s="334">
        <v>0</v>
      </c>
      <c r="S6477" s="334">
        <v>0</v>
      </c>
      <c r="T6477" s="334">
        <v>0</v>
      </c>
      <c r="U6477" s="334">
        <v>0</v>
      </c>
      <c r="V6477" s="334">
        <v>0</v>
      </c>
      <c r="W6477" s="334">
        <v>0</v>
      </c>
      <c r="X6477" s="334">
        <v>0</v>
      </c>
      <c r="Y6477" s="334">
        <v>0</v>
      </c>
      <c r="Z6477" s="334">
        <v>0</v>
      </c>
      <c r="AA6477" s="334">
        <v>0</v>
      </c>
      <c r="AB6477" s="334">
        <v>0</v>
      </c>
      <c r="AD6477" s="334">
        <v>0</v>
      </c>
      <c r="AE6477" s="334">
        <f t="shared" si="1017"/>
        <v>0</v>
      </c>
      <c r="AF6477" s="334">
        <f t="shared" si="1018"/>
        <v>0</v>
      </c>
      <c r="AG6477" s="340">
        <f t="shared" si="1019"/>
        <v>0</v>
      </c>
      <c r="AI6477" s="340">
        <f t="shared" si="1020"/>
        <v>0</v>
      </c>
      <c r="AJ6477" s="340">
        <f t="shared" si="1020"/>
        <v>0</v>
      </c>
      <c r="AK6477" s="340">
        <f t="shared" si="1020"/>
        <v>0</v>
      </c>
      <c r="AL6477" s="340">
        <f t="shared" si="1020"/>
        <v>0</v>
      </c>
      <c r="AM6477" s="340">
        <f t="shared" si="1020"/>
        <v>0</v>
      </c>
    </row>
    <row r="6478" spans="1:39" x14ac:dyDescent="0.35">
      <c r="A6478" s="337">
        <v>28391</v>
      </c>
      <c r="B6478" s="338">
        <f t="shared" si="1014"/>
        <v>1977</v>
      </c>
      <c r="C6478" s="338">
        <f t="shared" si="1015"/>
        <v>9</v>
      </c>
      <c r="D6478" s="338">
        <f t="shared" si="1016"/>
        <v>23</v>
      </c>
      <c r="E6478" s="334">
        <v>0</v>
      </c>
      <c r="F6478" s="334">
        <v>0</v>
      </c>
      <c r="G6478" s="334">
        <v>0</v>
      </c>
      <c r="H6478" s="334">
        <v>0</v>
      </c>
      <c r="I6478" s="334">
        <v>0</v>
      </c>
      <c r="J6478" s="334">
        <v>0</v>
      </c>
      <c r="K6478" s="334">
        <v>0</v>
      </c>
      <c r="L6478" s="334">
        <v>0</v>
      </c>
      <c r="M6478" s="334">
        <v>0</v>
      </c>
      <c r="N6478" s="334">
        <v>0</v>
      </c>
      <c r="O6478" s="334">
        <v>0</v>
      </c>
      <c r="P6478" s="334">
        <v>0</v>
      </c>
      <c r="Q6478" s="334">
        <v>0</v>
      </c>
      <c r="R6478" s="334">
        <v>0</v>
      </c>
      <c r="S6478" s="334">
        <v>0</v>
      </c>
      <c r="T6478" s="334">
        <v>0</v>
      </c>
      <c r="U6478" s="334">
        <v>0</v>
      </c>
      <c r="V6478" s="334">
        <v>0</v>
      </c>
      <c r="W6478" s="334">
        <v>0</v>
      </c>
      <c r="X6478" s="334">
        <v>0</v>
      </c>
      <c r="Y6478" s="334">
        <v>0</v>
      </c>
      <c r="Z6478" s="334">
        <v>0</v>
      </c>
      <c r="AA6478" s="334">
        <v>0</v>
      </c>
      <c r="AB6478" s="334">
        <v>0</v>
      </c>
      <c r="AD6478" s="334">
        <v>0</v>
      </c>
      <c r="AE6478" s="334">
        <f t="shared" si="1017"/>
        <v>0</v>
      </c>
      <c r="AF6478" s="334">
        <f t="shared" si="1018"/>
        <v>0</v>
      </c>
      <c r="AG6478" s="340">
        <f t="shared" si="1019"/>
        <v>0</v>
      </c>
      <c r="AI6478" s="340">
        <f t="shared" si="1020"/>
        <v>0</v>
      </c>
      <c r="AJ6478" s="340">
        <f t="shared" si="1020"/>
        <v>0</v>
      </c>
      <c r="AK6478" s="340">
        <f t="shared" si="1020"/>
        <v>0</v>
      </c>
      <c r="AL6478" s="340">
        <f t="shared" si="1020"/>
        <v>0</v>
      </c>
      <c r="AM6478" s="340">
        <f t="shared" si="1020"/>
        <v>0</v>
      </c>
    </row>
    <row r="6479" spans="1:39" x14ac:dyDescent="0.35">
      <c r="A6479" s="337">
        <v>28392</v>
      </c>
      <c r="B6479" s="338">
        <f t="shared" si="1014"/>
        <v>1977</v>
      </c>
      <c r="C6479" s="338">
        <f t="shared" si="1015"/>
        <v>9</v>
      </c>
      <c r="D6479" s="338">
        <f t="shared" si="1016"/>
        <v>24</v>
      </c>
      <c r="E6479" s="334">
        <v>0</v>
      </c>
      <c r="F6479" s="334">
        <v>0</v>
      </c>
      <c r="G6479" s="334">
        <v>0</v>
      </c>
      <c r="H6479" s="334">
        <v>0</v>
      </c>
      <c r="I6479" s="334">
        <v>0</v>
      </c>
      <c r="J6479" s="334">
        <v>0</v>
      </c>
      <c r="K6479" s="334">
        <v>0</v>
      </c>
      <c r="L6479" s="334">
        <v>0</v>
      </c>
      <c r="M6479" s="334">
        <v>0</v>
      </c>
      <c r="N6479" s="334">
        <v>0</v>
      </c>
      <c r="O6479" s="334">
        <v>0</v>
      </c>
      <c r="P6479" s="334">
        <v>0</v>
      </c>
      <c r="Q6479" s="334">
        <v>0.6</v>
      </c>
      <c r="R6479" s="334">
        <v>0.5</v>
      </c>
      <c r="S6479" s="334">
        <v>0.5</v>
      </c>
      <c r="T6479" s="334">
        <v>0</v>
      </c>
      <c r="U6479" s="334">
        <v>0</v>
      </c>
      <c r="V6479" s="334">
        <v>0</v>
      </c>
      <c r="W6479" s="334">
        <v>0</v>
      </c>
      <c r="X6479" s="334">
        <v>0</v>
      </c>
      <c r="Y6479" s="334">
        <v>0</v>
      </c>
      <c r="Z6479" s="334">
        <v>0</v>
      </c>
      <c r="AA6479" s="334">
        <v>0</v>
      </c>
      <c r="AB6479" s="334">
        <v>0</v>
      </c>
      <c r="AD6479" s="334">
        <v>1.6</v>
      </c>
      <c r="AE6479" s="334">
        <f t="shared" si="1017"/>
        <v>1.6</v>
      </c>
      <c r="AF6479" s="334">
        <f t="shared" si="1018"/>
        <v>1.6</v>
      </c>
      <c r="AG6479" s="340">
        <f t="shared" si="1019"/>
        <v>0</v>
      </c>
      <c r="AI6479" s="340">
        <f t="shared" si="1020"/>
        <v>0</v>
      </c>
      <c r="AJ6479" s="340">
        <f t="shared" si="1020"/>
        <v>0</v>
      </c>
      <c r="AK6479" s="340">
        <f t="shared" si="1020"/>
        <v>0</v>
      </c>
      <c r="AL6479" s="340">
        <f t="shared" si="1020"/>
        <v>0</v>
      </c>
      <c r="AM6479" s="340">
        <f t="shared" si="1020"/>
        <v>1.6</v>
      </c>
    </row>
    <row r="6480" spans="1:39" x14ac:dyDescent="0.35">
      <c r="A6480" s="337">
        <v>28393</v>
      </c>
      <c r="B6480" s="338">
        <f t="shared" si="1014"/>
        <v>1977</v>
      </c>
      <c r="C6480" s="338">
        <f t="shared" si="1015"/>
        <v>9</v>
      </c>
      <c r="D6480" s="338">
        <f t="shared" si="1016"/>
        <v>25</v>
      </c>
      <c r="E6480" s="334">
        <v>0</v>
      </c>
      <c r="F6480" s="334">
        <v>0</v>
      </c>
      <c r="G6480" s="334">
        <v>0</v>
      </c>
      <c r="H6480" s="334">
        <v>0</v>
      </c>
      <c r="I6480" s="334">
        <v>0</v>
      </c>
      <c r="J6480" s="334">
        <v>0</v>
      </c>
      <c r="K6480" s="334">
        <v>0</v>
      </c>
      <c r="L6480" s="334">
        <v>0</v>
      </c>
      <c r="M6480" s="334">
        <v>0</v>
      </c>
      <c r="N6480" s="334">
        <v>1.7</v>
      </c>
      <c r="O6480" s="334">
        <v>0.9</v>
      </c>
      <c r="P6480" s="334">
        <v>0.8</v>
      </c>
      <c r="Q6480" s="334">
        <v>0.8</v>
      </c>
      <c r="R6480" s="334">
        <v>0.5</v>
      </c>
      <c r="S6480" s="334">
        <v>1.1000000000000001</v>
      </c>
      <c r="T6480" s="334">
        <v>0</v>
      </c>
      <c r="U6480" s="334">
        <v>0.3</v>
      </c>
      <c r="V6480" s="334">
        <v>0</v>
      </c>
      <c r="W6480" s="334">
        <v>0.5</v>
      </c>
      <c r="X6480" s="334">
        <v>0</v>
      </c>
      <c r="Y6480" s="334">
        <v>0</v>
      </c>
      <c r="Z6480" s="334">
        <v>0.5</v>
      </c>
      <c r="AA6480" s="334">
        <v>1.1000000000000001</v>
      </c>
      <c r="AB6480" s="334">
        <v>0.3</v>
      </c>
      <c r="AD6480" s="334">
        <v>8.5</v>
      </c>
      <c r="AE6480" s="334">
        <f t="shared" si="1017"/>
        <v>8.5</v>
      </c>
      <c r="AF6480" s="334">
        <f t="shared" si="1018"/>
        <v>8.5000000000000018</v>
      </c>
      <c r="AG6480" s="340">
        <f t="shared" si="1019"/>
        <v>1.7763568394002505E-15</v>
      </c>
      <c r="AI6480" s="340">
        <f t="shared" si="1020"/>
        <v>0</v>
      </c>
      <c r="AJ6480" s="340">
        <f t="shared" si="1020"/>
        <v>0</v>
      </c>
      <c r="AK6480" s="340">
        <f t="shared" si="1020"/>
        <v>0</v>
      </c>
      <c r="AL6480" s="340">
        <f t="shared" si="1020"/>
        <v>0</v>
      </c>
      <c r="AM6480" s="340">
        <f t="shared" si="1020"/>
        <v>8.5000000000000018</v>
      </c>
    </row>
    <row r="6481" spans="1:39" x14ac:dyDescent="0.35">
      <c r="A6481" s="337">
        <v>28394</v>
      </c>
      <c r="B6481" s="338">
        <f t="shared" si="1014"/>
        <v>1977</v>
      </c>
      <c r="C6481" s="338">
        <f t="shared" si="1015"/>
        <v>9</v>
      </c>
      <c r="D6481" s="338">
        <f t="shared" si="1016"/>
        <v>26</v>
      </c>
      <c r="E6481" s="334">
        <v>0.5</v>
      </c>
      <c r="F6481" s="334">
        <v>0.7</v>
      </c>
      <c r="G6481" s="334">
        <v>0.5</v>
      </c>
      <c r="H6481" s="334">
        <v>0.5</v>
      </c>
      <c r="I6481" s="334">
        <v>0</v>
      </c>
      <c r="J6481" s="334">
        <v>0</v>
      </c>
      <c r="K6481" s="334">
        <v>0</v>
      </c>
      <c r="L6481" s="334">
        <v>0.5</v>
      </c>
      <c r="M6481" s="334">
        <v>0.7</v>
      </c>
      <c r="N6481" s="334">
        <v>0</v>
      </c>
      <c r="O6481" s="334">
        <v>0</v>
      </c>
      <c r="P6481" s="334">
        <v>0.2</v>
      </c>
      <c r="Q6481" s="334">
        <v>1</v>
      </c>
      <c r="R6481" s="334">
        <v>1</v>
      </c>
      <c r="S6481" s="334">
        <v>0.7</v>
      </c>
      <c r="T6481" s="334">
        <v>0.5</v>
      </c>
      <c r="U6481" s="334">
        <v>0.2</v>
      </c>
      <c r="V6481" s="334">
        <v>0.2</v>
      </c>
      <c r="W6481" s="334">
        <v>0</v>
      </c>
      <c r="X6481" s="334">
        <v>0</v>
      </c>
      <c r="Y6481" s="334">
        <v>0</v>
      </c>
      <c r="Z6481" s="334">
        <v>0</v>
      </c>
      <c r="AA6481" s="334">
        <v>0</v>
      </c>
      <c r="AB6481" s="334">
        <v>0</v>
      </c>
      <c r="AD6481" s="334">
        <v>7.2</v>
      </c>
      <c r="AE6481" s="334">
        <f t="shared" si="1017"/>
        <v>7.2</v>
      </c>
      <c r="AF6481" s="334">
        <f t="shared" si="1018"/>
        <v>7.2000000000000011</v>
      </c>
      <c r="AG6481" s="340">
        <f t="shared" si="1019"/>
        <v>8.8817841970012523E-16</v>
      </c>
      <c r="AI6481" s="340">
        <f t="shared" si="1020"/>
        <v>0</v>
      </c>
      <c r="AJ6481" s="340">
        <f t="shared" si="1020"/>
        <v>0</v>
      </c>
      <c r="AK6481" s="340">
        <f t="shared" si="1020"/>
        <v>0</v>
      </c>
      <c r="AL6481" s="340">
        <f t="shared" si="1020"/>
        <v>0</v>
      </c>
      <c r="AM6481" s="340">
        <f t="shared" si="1020"/>
        <v>7.2000000000000011</v>
      </c>
    </row>
    <row r="6482" spans="1:39" x14ac:dyDescent="0.35">
      <c r="A6482" s="337">
        <v>28395</v>
      </c>
      <c r="B6482" s="338">
        <f t="shared" si="1014"/>
        <v>1977</v>
      </c>
      <c r="C6482" s="338">
        <f t="shared" si="1015"/>
        <v>9</v>
      </c>
      <c r="D6482" s="338">
        <f t="shared" si="1016"/>
        <v>27</v>
      </c>
      <c r="E6482" s="334">
        <v>0</v>
      </c>
      <c r="F6482" s="334">
        <v>0</v>
      </c>
      <c r="G6482" s="334">
        <v>0</v>
      </c>
      <c r="H6482" s="334">
        <v>0</v>
      </c>
      <c r="I6482" s="334">
        <v>0</v>
      </c>
      <c r="J6482" s="334">
        <v>0</v>
      </c>
      <c r="K6482" s="334">
        <v>0</v>
      </c>
      <c r="L6482" s="334">
        <v>0</v>
      </c>
      <c r="M6482" s="334">
        <v>0</v>
      </c>
      <c r="N6482" s="334">
        <v>0</v>
      </c>
      <c r="O6482" s="334">
        <v>0</v>
      </c>
      <c r="P6482" s="334">
        <v>0</v>
      </c>
      <c r="Q6482" s="334">
        <v>0</v>
      </c>
      <c r="R6482" s="334">
        <v>0</v>
      </c>
      <c r="S6482" s="334">
        <v>0</v>
      </c>
      <c r="T6482" s="334">
        <v>0</v>
      </c>
      <c r="U6482" s="334">
        <v>0</v>
      </c>
      <c r="V6482" s="334">
        <v>0</v>
      </c>
      <c r="W6482" s="334">
        <v>0</v>
      </c>
      <c r="X6482" s="334">
        <v>0</v>
      </c>
      <c r="Y6482" s="334">
        <v>0</v>
      </c>
      <c r="Z6482" s="334">
        <v>0</v>
      </c>
      <c r="AA6482" s="334">
        <v>0</v>
      </c>
      <c r="AB6482" s="334">
        <v>0</v>
      </c>
      <c r="AD6482" s="334">
        <v>0</v>
      </c>
      <c r="AE6482" s="334">
        <f t="shared" si="1017"/>
        <v>0</v>
      </c>
      <c r="AF6482" s="334">
        <f t="shared" si="1018"/>
        <v>0</v>
      </c>
      <c r="AG6482" s="340">
        <f t="shared" si="1019"/>
        <v>0</v>
      </c>
      <c r="AI6482" s="340">
        <f t="shared" si="1020"/>
        <v>0</v>
      </c>
      <c r="AJ6482" s="340">
        <f t="shared" si="1020"/>
        <v>0</v>
      </c>
      <c r="AK6482" s="340">
        <f t="shared" si="1020"/>
        <v>0</v>
      </c>
      <c r="AL6482" s="340">
        <f t="shared" si="1020"/>
        <v>0</v>
      </c>
      <c r="AM6482" s="340">
        <f t="shared" si="1020"/>
        <v>0</v>
      </c>
    </row>
    <row r="6483" spans="1:39" x14ac:dyDescent="0.35">
      <c r="A6483" s="337">
        <v>28396</v>
      </c>
      <c r="B6483" s="338">
        <f t="shared" si="1014"/>
        <v>1977</v>
      </c>
      <c r="C6483" s="338">
        <f t="shared" si="1015"/>
        <v>9</v>
      </c>
      <c r="D6483" s="338">
        <f t="shared" si="1016"/>
        <v>28</v>
      </c>
      <c r="E6483" s="334">
        <v>0</v>
      </c>
      <c r="F6483" s="334">
        <v>0</v>
      </c>
      <c r="G6483" s="334">
        <v>0</v>
      </c>
      <c r="H6483" s="334">
        <v>0</v>
      </c>
      <c r="I6483" s="334">
        <v>0</v>
      </c>
      <c r="J6483" s="334">
        <v>0</v>
      </c>
      <c r="K6483" s="334">
        <v>0</v>
      </c>
      <c r="L6483" s="334">
        <v>0</v>
      </c>
      <c r="M6483" s="334">
        <v>0</v>
      </c>
      <c r="N6483" s="334">
        <v>0</v>
      </c>
      <c r="O6483" s="334">
        <v>0</v>
      </c>
      <c r="P6483" s="334">
        <v>0</v>
      </c>
      <c r="Q6483" s="334">
        <v>0</v>
      </c>
      <c r="R6483" s="334">
        <v>0</v>
      </c>
      <c r="S6483" s="334">
        <v>0.6</v>
      </c>
      <c r="T6483" s="334">
        <v>0.6</v>
      </c>
      <c r="U6483" s="334">
        <v>0</v>
      </c>
      <c r="V6483" s="334">
        <v>0</v>
      </c>
      <c r="W6483" s="334">
        <v>0</v>
      </c>
      <c r="X6483" s="334">
        <v>0</v>
      </c>
      <c r="Y6483" s="334">
        <v>0</v>
      </c>
      <c r="Z6483" s="334">
        <v>0</v>
      </c>
      <c r="AA6483" s="334">
        <v>0</v>
      </c>
      <c r="AB6483" s="334">
        <v>0</v>
      </c>
      <c r="AD6483" s="334">
        <v>1.2</v>
      </c>
      <c r="AE6483" s="334">
        <f t="shared" si="1017"/>
        <v>1.2</v>
      </c>
      <c r="AF6483" s="334">
        <f t="shared" si="1018"/>
        <v>1.2</v>
      </c>
      <c r="AG6483" s="340">
        <f t="shared" si="1019"/>
        <v>0</v>
      </c>
      <c r="AI6483" s="340">
        <f t="shared" si="1020"/>
        <v>0</v>
      </c>
      <c r="AJ6483" s="340">
        <f t="shared" si="1020"/>
        <v>0</v>
      </c>
      <c r="AK6483" s="340">
        <f t="shared" si="1020"/>
        <v>0</v>
      </c>
      <c r="AL6483" s="340">
        <f t="shared" si="1020"/>
        <v>0</v>
      </c>
      <c r="AM6483" s="340">
        <f t="shared" si="1020"/>
        <v>1.2</v>
      </c>
    </row>
    <row r="6484" spans="1:39" x14ac:dyDescent="0.35">
      <c r="A6484" s="337">
        <v>28397</v>
      </c>
      <c r="B6484" s="338">
        <f t="shared" si="1014"/>
        <v>1977</v>
      </c>
      <c r="C6484" s="338">
        <f t="shared" si="1015"/>
        <v>9</v>
      </c>
      <c r="D6484" s="338">
        <f t="shared" si="1016"/>
        <v>29</v>
      </c>
      <c r="E6484" s="334">
        <v>0.2</v>
      </c>
      <c r="F6484" s="334">
        <v>0.2</v>
      </c>
      <c r="G6484" s="334">
        <v>0</v>
      </c>
      <c r="H6484" s="334">
        <v>0.4</v>
      </c>
      <c r="I6484" s="334">
        <v>0</v>
      </c>
      <c r="J6484" s="334">
        <v>0.4</v>
      </c>
      <c r="K6484" s="334">
        <v>1.4</v>
      </c>
      <c r="L6484" s="334">
        <v>1.8</v>
      </c>
      <c r="M6484" s="334">
        <v>1.2</v>
      </c>
      <c r="N6484" s="334">
        <v>0.4</v>
      </c>
      <c r="O6484" s="334">
        <v>0</v>
      </c>
      <c r="P6484" s="334">
        <v>0</v>
      </c>
      <c r="Q6484" s="334">
        <v>0</v>
      </c>
      <c r="R6484" s="334">
        <v>0</v>
      </c>
      <c r="S6484" s="334">
        <v>0</v>
      </c>
      <c r="T6484" s="334">
        <v>0</v>
      </c>
      <c r="U6484" s="334">
        <v>0</v>
      </c>
      <c r="V6484" s="334">
        <v>0</v>
      </c>
      <c r="W6484" s="334">
        <v>0</v>
      </c>
      <c r="X6484" s="334">
        <v>0</v>
      </c>
      <c r="Y6484" s="334">
        <v>0</v>
      </c>
      <c r="Z6484" s="334">
        <v>0</v>
      </c>
      <c r="AA6484" s="334">
        <v>0</v>
      </c>
      <c r="AB6484" s="334">
        <v>0</v>
      </c>
      <c r="AD6484" s="334">
        <v>6</v>
      </c>
      <c r="AE6484" s="334">
        <f t="shared" si="1017"/>
        <v>6</v>
      </c>
      <c r="AF6484" s="334">
        <f t="shared" si="1018"/>
        <v>6.0000000000000009</v>
      </c>
      <c r="AG6484" s="340">
        <f t="shared" si="1019"/>
        <v>8.8817841970012523E-16</v>
      </c>
      <c r="AI6484" s="340">
        <f t="shared" ref="AI6484:AM6499" si="1021">IF($C6484=AI$1,$AF6484,0)</f>
        <v>0</v>
      </c>
      <c r="AJ6484" s="340">
        <f t="shared" si="1021"/>
        <v>0</v>
      </c>
      <c r="AK6484" s="340">
        <f t="shared" si="1021"/>
        <v>0</v>
      </c>
      <c r="AL6484" s="340">
        <f t="shared" si="1021"/>
        <v>0</v>
      </c>
      <c r="AM6484" s="340">
        <f t="shared" si="1021"/>
        <v>6.0000000000000009</v>
      </c>
    </row>
    <row r="6485" spans="1:39" x14ac:dyDescent="0.35">
      <c r="A6485" s="337">
        <v>28398</v>
      </c>
      <c r="B6485" s="338">
        <f t="shared" si="1014"/>
        <v>1977</v>
      </c>
      <c r="C6485" s="338">
        <f t="shared" si="1015"/>
        <v>9</v>
      </c>
      <c r="D6485" s="338">
        <f t="shared" si="1016"/>
        <v>30</v>
      </c>
      <c r="E6485" s="334">
        <v>0</v>
      </c>
      <c r="F6485" s="334">
        <v>0</v>
      </c>
      <c r="G6485" s="334">
        <v>0</v>
      </c>
      <c r="H6485" s="334">
        <v>0</v>
      </c>
      <c r="I6485" s="334">
        <v>0</v>
      </c>
      <c r="J6485" s="334">
        <v>0</v>
      </c>
      <c r="K6485" s="334">
        <v>0</v>
      </c>
      <c r="L6485" s="334">
        <v>0</v>
      </c>
      <c r="M6485" s="334">
        <v>0</v>
      </c>
      <c r="N6485" s="334">
        <v>0</v>
      </c>
      <c r="O6485" s="334">
        <v>0</v>
      </c>
      <c r="P6485" s="334">
        <v>0</v>
      </c>
      <c r="Q6485" s="334">
        <v>0</v>
      </c>
      <c r="R6485" s="334">
        <v>0</v>
      </c>
      <c r="S6485" s="334">
        <v>0</v>
      </c>
      <c r="T6485" s="334">
        <v>0</v>
      </c>
      <c r="U6485" s="334">
        <v>0</v>
      </c>
      <c r="V6485" s="334">
        <v>0</v>
      </c>
      <c r="W6485" s="334">
        <v>0</v>
      </c>
      <c r="X6485" s="334">
        <v>0</v>
      </c>
      <c r="Y6485" s="334">
        <v>0</v>
      </c>
      <c r="Z6485" s="334">
        <v>0</v>
      </c>
      <c r="AA6485" s="334">
        <v>0</v>
      </c>
      <c r="AB6485" s="334">
        <v>0</v>
      </c>
      <c r="AD6485" s="334">
        <v>0</v>
      </c>
      <c r="AE6485" s="334">
        <f t="shared" si="1017"/>
        <v>0</v>
      </c>
      <c r="AF6485" s="334">
        <f t="shared" si="1018"/>
        <v>0</v>
      </c>
      <c r="AG6485" s="340">
        <f t="shared" si="1019"/>
        <v>0</v>
      </c>
      <c r="AI6485" s="340">
        <f t="shared" si="1021"/>
        <v>0</v>
      </c>
      <c r="AJ6485" s="340">
        <f t="shared" si="1021"/>
        <v>0</v>
      </c>
      <c r="AK6485" s="340">
        <f t="shared" si="1021"/>
        <v>0</v>
      </c>
      <c r="AL6485" s="340">
        <f t="shared" si="1021"/>
        <v>0</v>
      </c>
      <c r="AM6485" s="340">
        <f t="shared" si="1021"/>
        <v>0</v>
      </c>
    </row>
    <row r="6486" spans="1:39" x14ac:dyDescent="0.35">
      <c r="A6486" s="337">
        <v>28399</v>
      </c>
      <c r="B6486" s="338">
        <f t="shared" si="1014"/>
        <v>1977</v>
      </c>
      <c r="C6486" s="338">
        <f t="shared" si="1015"/>
        <v>10</v>
      </c>
      <c r="D6486" s="338">
        <f t="shared" si="1016"/>
        <v>1</v>
      </c>
      <c r="E6486" s="334">
        <v>0</v>
      </c>
      <c r="F6486" s="334">
        <v>0</v>
      </c>
      <c r="G6486" s="334">
        <v>0</v>
      </c>
      <c r="H6486" s="334">
        <v>0</v>
      </c>
      <c r="I6486" s="334">
        <v>0</v>
      </c>
      <c r="J6486" s="334">
        <v>0</v>
      </c>
      <c r="K6486" s="334">
        <v>0</v>
      </c>
      <c r="L6486" s="334">
        <v>0</v>
      </c>
      <c r="M6486" s="334">
        <v>0</v>
      </c>
      <c r="N6486" s="334">
        <v>0</v>
      </c>
      <c r="O6486" s="334">
        <v>0</v>
      </c>
      <c r="P6486" s="334">
        <v>0</v>
      </c>
      <c r="Q6486" s="334">
        <v>0</v>
      </c>
      <c r="R6486" s="334">
        <v>0</v>
      </c>
      <c r="S6486" s="334">
        <v>0</v>
      </c>
      <c r="T6486" s="334">
        <v>0</v>
      </c>
      <c r="U6486" s="334">
        <v>0</v>
      </c>
      <c r="V6486" s="334">
        <v>0</v>
      </c>
      <c r="W6486" s="334">
        <v>0</v>
      </c>
      <c r="X6486" s="334">
        <v>0</v>
      </c>
      <c r="Y6486" s="334">
        <v>0</v>
      </c>
      <c r="Z6486" s="334">
        <v>0</v>
      </c>
      <c r="AA6486" s="334">
        <v>0</v>
      </c>
      <c r="AB6486" s="334">
        <v>0</v>
      </c>
      <c r="AD6486" s="334">
        <v>0</v>
      </c>
      <c r="AE6486" s="334">
        <f t="shared" si="1017"/>
        <v>0</v>
      </c>
      <c r="AF6486" s="334">
        <f t="shared" si="1018"/>
        <v>0</v>
      </c>
      <c r="AG6486" s="340">
        <f t="shared" si="1019"/>
        <v>0</v>
      </c>
      <c r="AI6486" s="340">
        <f t="shared" si="1021"/>
        <v>0</v>
      </c>
      <c r="AJ6486" s="340">
        <f t="shared" si="1021"/>
        <v>0</v>
      </c>
      <c r="AK6486" s="340">
        <f t="shared" si="1021"/>
        <v>0</v>
      </c>
      <c r="AL6486" s="340">
        <f t="shared" si="1021"/>
        <v>0</v>
      </c>
      <c r="AM6486" s="340">
        <f t="shared" si="1021"/>
        <v>0</v>
      </c>
    </row>
    <row r="6487" spans="1:39" x14ac:dyDescent="0.35">
      <c r="A6487" s="337">
        <v>28400</v>
      </c>
      <c r="B6487" s="338">
        <f t="shared" si="1014"/>
        <v>1977</v>
      </c>
      <c r="C6487" s="338">
        <f t="shared" si="1015"/>
        <v>10</v>
      </c>
      <c r="D6487" s="338">
        <f t="shared" si="1016"/>
        <v>2</v>
      </c>
      <c r="E6487" s="334">
        <v>0</v>
      </c>
      <c r="F6487" s="334">
        <v>0</v>
      </c>
      <c r="G6487" s="334">
        <v>0</v>
      </c>
      <c r="H6487" s="334">
        <v>0</v>
      </c>
      <c r="I6487" s="334">
        <v>0</v>
      </c>
      <c r="J6487" s="334">
        <v>0</v>
      </c>
      <c r="K6487" s="334">
        <v>0</v>
      </c>
      <c r="L6487" s="334">
        <v>0</v>
      </c>
      <c r="M6487" s="334">
        <v>0</v>
      </c>
      <c r="N6487" s="334">
        <v>0</v>
      </c>
      <c r="O6487" s="334">
        <v>0</v>
      </c>
      <c r="P6487" s="334">
        <v>0</v>
      </c>
      <c r="Q6487" s="334">
        <v>0</v>
      </c>
      <c r="R6487" s="334">
        <v>0</v>
      </c>
      <c r="S6487" s="334">
        <v>0</v>
      </c>
      <c r="T6487" s="334">
        <v>0</v>
      </c>
      <c r="U6487" s="334">
        <v>0</v>
      </c>
      <c r="V6487" s="334">
        <v>0</v>
      </c>
      <c r="W6487" s="334">
        <v>0</v>
      </c>
      <c r="X6487" s="334">
        <v>0.4</v>
      </c>
      <c r="Y6487" s="334">
        <v>0.8</v>
      </c>
      <c r="Z6487" s="334">
        <v>0</v>
      </c>
      <c r="AA6487" s="334">
        <v>0</v>
      </c>
      <c r="AB6487" s="334">
        <v>0</v>
      </c>
      <c r="AD6487" s="334">
        <v>1.2</v>
      </c>
      <c r="AE6487" s="334">
        <f t="shared" si="1017"/>
        <v>1.2</v>
      </c>
      <c r="AF6487" s="334">
        <f t="shared" si="1018"/>
        <v>1.2000000000000002</v>
      </c>
      <c r="AG6487" s="340">
        <f t="shared" si="1019"/>
        <v>2.2204460492503131E-16</v>
      </c>
      <c r="AI6487" s="340">
        <f t="shared" si="1021"/>
        <v>0</v>
      </c>
      <c r="AJ6487" s="340">
        <f t="shared" si="1021"/>
        <v>0</v>
      </c>
      <c r="AK6487" s="340">
        <f t="shared" si="1021"/>
        <v>0</v>
      </c>
      <c r="AL6487" s="340">
        <f t="shared" si="1021"/>
        <v>0</v>
      </c>
      <c r="AM6487" s="340">
        <f t="shared" si="1021"/>
        <v>0</v>
      </c>
    </row>
    <row r="6488" spans="1:39" x14ac:dyDescent="0.35">
      <c r="A6488" s="337">
        <v>28401</v>
      </c>
      <c r="B6488" s="338">
        <f t="shared" si="1014"/>
        <v>1977</v>
      </c>
      <c r="C6488" s="338">
        <f t="shared" si="1015"/>
        <v>10</v>
      </c>
      <c r="D6488" s="338">
        <f t="shared" si="1016"/>
        <v>3</v>
      </c>
      <c r="E6488" s="334">
        <v>0</v>
      </c>
      <c r="F6488" s="334">
        <v>0</v>
      </c>
      <c r="G6488" s="334">
        <v>0</v>
      </c>
      <c r="H6488" s="334">
        <v>0</v>
      </c>
      <c r="I6488" s="334">
        <v>0</v>
      </c>
      <c r="J6488" s="334">
        <v>0</v>
      </c>
      <c r="K6488" s="334">
        <v>0</v>
      </c>
      <c r="L6488" s="334">
        <v>0</v>
      </c>
      <c r="M6488" s="334">
        <v>0</v>
      </c>
      <c r="N6488" s="334">
        <v>0</v>
      </c>
      <c r="O6488" s="334">
        <v>0</v>
      </c>
      <c r="P6488" s="334">
        <v>0</v>
      </c>
      <c r="Q6488" s="334">
        <v>0</v>
      </c>
      <c r="R6488" s="334">
        <v>0</v>
      </c>
      <c r="S6488" s="334">
        <v>0</v>
      </c>
      <c r="T6488" s="334">
        <v>0</v>
      </c>
      <c r="U6488" s="334">
        <v>0</v>
      </c>
      <c r="V6488" s="334">
        <v>0.1</v>
      </c>
      <c r="W6488" s="334">
        <v>0.1</v>
      </c>
      <c r="X6488" s="334">
        <v>0.1</v>
      </c>
      <c r="Y6488" s="334">
        <v>0</v>
      </c>
      <c r="Z6488" s="334">
        <v>0.1</v>
      </c>
      <c r="AA6488" s="334">
        <v>0.1</v>
      </c>
      <c r="AB6488" s="334">
        <v>0</v>
      </c>
      <c r="AD6488" s="334">
        <v>0.5</v>
      </c>
      <c r="AE6488" s="334">
        <f t="shared" si="1017"/>
        <v>0.5</v>
      </c>
      <c r="AF6488" s="334">
        <f t="shared" si="1018"/>
        <v>0.5</v>
      </c>
      <c r="AG6488" s="340">
        <f t="shared" si="1019"/>
        <v>0</v>
      </c>
      <c r="AI6488" s="340">
        <f t="shared" si="1021"/>
        <v>0</v>
      </c>
      <c r="AJ6488" s="340">
        <f t="shared" si="1021"/>
        <v>0</v>
      </c>
      <c r="AK6488" s="340">
        <f t="shared" si="1021"/>
        <v>0</v>
      </c>
      <c r="AL6488" s="340">
        <f t="shared" si="1021"/>
        <v>0</v>
      </c>
      <c r="AM6488" s="340">
        <f t="shared" si="1021"/>
        <v>0</v>
      </c>
    </row>
    <row r="6489" spans="1:39" x14ac:dyDescent="0.35">
      <c r="A6489" s="337">
        <v>28402</v>
      </c>
      <c r="B6489" s="338">
        <f t="shared" si="1014"/>
        <v>1977</v>
      </c>
      <c r="C6489" s="338">
        <f t="shared" si="1015"/>
        <v>10</v>
      </c>
      <c r="D6489" s="338">
        <f t="shared" si="1016"/>
        <v>4</v>
      </c>
      <c r="E6489" s="334">
        <v>0</v>
      </c>
      <c r="F6489" s="334">
        <v>0</v>
      </c>
      <c r="G6489" s="334">
        <v>0</v>
      </c>
      <c r="H6489" s="334">
        <v>0</v>
      </c>
      <c r="I6489" s="334">
        <v>0</v>
      </c>
      <c r="J6489" s="334">
        <v>0</v>
      </c>
      <c r="K6489" s="334">
        <v>0</v>
      </c>
      <c r="L6489" s="334">
        <v>0</v>
      </c>
      <c r="M6489" s="334">
        <v>0</v>
      </c>
      <c r="N6489" s="334">
        <v>0</v>
      </c>
      <c r="O6489" s="334">
        <v>0</v>
      </c>
      <c r="P6489" s="334">
        <v>0</v>
      </c>
      <c r="Q6489" s="334">
        <v>0</v>
      </c>
      <c r="R6489" s="334">
        <v>0</v>
      </c>
      <c r="S6489" s="334">
        <v>0</v>
      </c>
      <c r="T6489" s="334">
        <v>0</v>
      </c>
      <c r="U6489" s="334">
        <v>0</v>
      </c>
      <c r="V6489" s="334">
        <v>0</v>
      </c>
      <c r="W6489" s="334">
        <v>0</v>
      </c>
      <c r="X6489" s="334">
        <v>0</v>
      </c>
      <c r="Y6489" s="334">
        <v>0</v>
      </c>
      <c r="Z6489" s="334">
        <v>0</v>
      </c>
      <c r="AA6489" s="334">
        <v>0</v>
      </c>
      <c r="AB6489" s="334">
        <v>0</v>
      </c>
      <c r="AD6489" s="334">
        <v>0</v>
      </c>
      <c r="AE6489" s="334">
        <f t="shared" si="1017"/>
        <v>0</v>
      </c>
      <c r="AF6489" s="334">
        <f t="shared" si="1018"/>
        <v>0</v>
      </c>
      <c r="AG6489" s="340">
        <f t="shared" si="1019"/>
        <v>0</v>
      </c>
      <c r="AI6489" s="340">
        <f t="shared" si="1021"/>
        <v>0</v>
      </c>
      <c r="AJ6489" s="340">
        <f t="shared" si="1021"/>
        <v>0</v>
      </c>
      <c r="AK6489" s="340">
        <f t="shared" si="1021"/>
        <v>0</v>
      </c>
      <c r="AL6489" s="340">
        <f t="shared" si="1021"/>
        <v>0</v>
      </c>
      <c r="AM6489" s="340">
        <f t="shared" si="1021"/>
        <v>0</v>
      </c>
    </row>
    <row r="6490" spans="1:39" x14ac:dyDescent="0.35">
      <c r="A6490" s="337">
        <v>28403</v>
      </c>
      <c r="B6490" s="338">
        <f t="shared" si="1014"/>
        <v>1977</v>
      </c>
      <c r="C6490" s="338">
        <f t="shared" si="1015"/>
        <v>10</v>
      </c>
      <c r="D6490" s="338">
        <f t="shared" si="1016"/>
        <v>5</v>
      </c>
      <c r="E6490" s="334">
        <v>0</v>
      </c>
      <c r="F6490" s="334">
        <v>0</v>
      </c>
      <c r="G6490" s="334">
        <v>0</v>
      </c>
      <c r="H6490" s="334">
        <v>0</v>
      </c>
      <c r="I6490" s="334">
        <v>0</v>
      </c>
      <c r="J6490" s="334">
        <v>0</v>
      </c>
      <c r="K6490" s="334">
        <v>0</v>
      </c>
      <c r="L6490" s="334">
        <v>0</v>
      </c>
      <c r="M6490" s="334">
        <v>0</v>
      </c>
      <c r="N6490" s="334">
        <v>0</v>
      </c>
      <c r="O6490" s="334">
        <v>0</v>
      </c>
      <c r="P6490" s="334">
        <v>0</v>
      </c>
      <c r="Q6490" s="334">
        <v>0</v>
      </c>
      <c r="R6490" s="334">
        <v>0</v>
      </c>
      <c r="S6490" s="334">
        <v>0</v>
      </c>
      <c r="T6490" s="334">
        <v>0</v>
      </c>
      <c r="U6490" s="334">
        <v>0</v>
      </c>
      <c r="V6490" s="334">
        <v>0</v>
      </c>
      <c r="W6490" s="334">
        <v>0</v>
      </c>
      <c r="X6490" s="334">
        <v>0</v>
      </c>
      <c r="Y6490" s="334">
        <v>0</v>
      </c>
      <c r="Z6490" s="334">
        <v>0</v>
      </c>
      <c r="AA6490" s="334">
        <v>0</v>
      </c>
      <c r="AB6490" s="334">
        <v>0</v>
      </c>
      <c r="AD6490" s="334">
        <v>0</v>
      </c>
      <c r="AE6490" s="334">
        <f t="shared" si="1017"/>
        <v>0</v>
      </c>
      <c r="AF6490" s="334">
        <f t="shared" si="1018"/>
        <v>0</v>
      </c>
      <c r="AG6490" s="340">
        <f t="shared" si="1019"/>
        <v>0</v>
      </c>
      <c r="AI6490" s="340">
        <f t="shared" si="1021"/>
        <v>0</v>
      </c>
      <c r="AJ6490" s="340">
        <f t="shared" si="1021"/>
        <v>0</v>
      </c>
      <c r="AK6490" s="340">
        <f t="shared" si="1021"/>
        <v>0</v>
      </c>
      <c r="AL6490" s="340">
        <f t="shared" si="1021"/>
        <v>0</v>
      </c>
      <c r="AM6490" s="340">
        <f t="shared" si="1021"/>
        <v>0</v>
      </c>
    </row>
    <row r="6491" spans="1:39" x14ac:dyDescent="0.35">
      <c r="A6491" s="337">
        <v>28404</v>
      </c>
      <c r="B6491" s="338">
        <f t="shared" si="1014"/>
        <v>1977</v>
      </c>
      <c r="C6491" s="338">
        <f t="shared" si="1015"/>
        <v>10</v>
      </c>
      <c r="D6491" s="338">
        <f t="shared" si="1016"/>
        <v>6</v>
      </c>
      <c r="E6491" s="334">
        <v>0</v>
      </c>
      <c r="F6491" s="334">
        <v>0</v>
      </c>
      <c r="G6491" s="334">
        <v>0</v>
      </c>
      <c r="H6491" s="334">
        <v>0</v>
      </c>
      <c r="I6491" s="334">
        <v>0</v>
      </c>
      <c r="J6491" s="334">
        <v>0</v>
      </c>
      <c r="K6491" s="334">
        <v>0</v>
      </c>
      <c r="L6491" s="334">
        <v>0</v>
      </c>
      <c r="M6491" s="334">
        <v>0</v>
      </c>
      <c r="N6491" s="334">
        <v>0</v>
      </c>
      <c r="O6491" s="334">
        <v>0</v>
      </c>
      <c r="P6491" s="334">
        <v>0</v>
      </c>
      <c r="Q6491" s="334">
        <v>0</v>
      </c>
      <c r="R6491" s="334">
        <v>0</v>
      </c>
      <c r="S6491" s="334">
        <v>0</v>
      </c>
      <c r="T6491" s="334">
        <v>0</v>
      </c>
      <c r="U6491" s="334">
        <v>0</v>
      </c>
      <c r="V6491" s="334">
        <v>0</v>
      </c>
      <c r="W6491" s="334">
        <v>0</v>
      </c>
      <c r="X6491" s="334">
        <v>0</v>
      </c>
      <c r="Y6491" s="334">
        <v>0</v>
      </c>
      <c r="Z6491" s="334">
        <v>0</v>
      </c>
      <c r="AA6491" s="334">
        <v>0</v>
      </c>
      <c r="AB6491" s="334">
        <v>0</v>
      </c>
      <c r="AD6491" s="334">
        <v>0</v>
      </c>
      <c r="AE6491" s="334">
        <f t="shared" si="1017"/>
        <v>0</v>
      </c>
      <c r="AF6491" s="334">
        <f t="shared" si="1018"/>
        <v>0</v>
      </c>
      <c r="AG6491" s="340">
        <f t="shared" si="1019"/>
        <v>0</v>
      </c>
      <c r="AI6491" s="340">
        <f t="shared" si="1021"/>
        <v>0</v>
      </c>
      <c r="AJ6491" s="340">
        <f t="shared" si="1021"/>
        <v>0</v>
      </c>
      <c r="AK6491" s="340">
        <f t="shared" si="1021"/>
        <v>0</v>
      </c>
      <c r="AL6491" s="340">
        <f t="shared" si="1021"/>
        <v>0</v>
      </c>
      <c r="AM6491" s="340">
        <f t="shared" si="1021"/>
        <v>0</v>
      </c>
    </row>
    <row r="6492" spans="1:39" x14ac:dyDescent="0.35">
      <c r="A6492" s="337">
        <v>28405</v>
      </c>
      <c r="B6492" s="338">
        <f t="shared" si="1014"/>
        <v>1977</v>
      </c>
      <c r="C6492" s="338">
        <f t="shared" si="1015"/>
        <v>10</v>
      </c>
      <c r="D6492" s="338">
        <f t="shared" si="1016"/>
        <v>7</v>
      </c>
      <c r="E6492" s="334">
        <v>0</v>
      </c>
      <c r="F6492" s="334">
        <v>0</v>
      </c>
      <c r="G6492" s="334">
        <v>0</v>
      </c>
      <c r="H6492" s="334">
        <v>0</v>
      </c>
      <c r="I6492" s="334">
        <v>0</v>
      </c>
      <c r="J6492" s="334">
        <v>0</v>
      </c>
      <c r="K6492" s="334">
        <v>0</v>
      </c>
      <c r="L6492" s="334">
        <v>0</v>
      </c>
      <c r="M6492" s="334">
        <v>0</v>
      </c>
      <c r="N6492" s="334">
        <v>0</v>
      </c>
      <c r="O6492" s="334">
        <v>0</v>
      </c>
      <c r="P6492" s="334">
        <v>0</v>
      </c>
      <c r="Q6492" s="334">
        <v>0</v>
      </c>
      <c r="R6492" s="334">
        <v>0</v>
      </c>
      <c r="S6492" s="334">
        <v>0</v>
      </c>
      <c r="T6492" s="334">
        <v>0</v>
      </c>
      <c r="U6492" s="334">
        <v>0</v>
      </c>
      <c r="V6492" s="334">
        <v>0</v>
      </c>
      <c r="W6492" s="334">
        <v>0</v>
      </c>
      <c r="X6492" s="334">
        <v>0</v>
      </c>
      <c r="Y6492" s="334">
        <v>0</v>
      </c>
      <c r="Z6492" s="334">
        <v>0</v>
      </c>
      <c r="AA6492" s="334">
        <v>0</v>
      </c>
      <c r="AB6492" s="334">
        <v>0</v>
      </c>
      <c r="AD6492" s="334">
        <v>0</v>
      </c>
      <c r="AE6492" s="334">
        <f t="shared" si="1017"/>
        <v>0</v>
      </c>
      <c r="AF6492" s="334">
        <f t="shared" si="1018"/>
        <v>0</v>
      </c>
      <c r="AG6492" s="340">
        <f t="shared" si="1019"/>
        <v>0</v>
      </c>
      <c r="AI6492" s="340">
        <f t="shared" si="1021"/>
        <v>0</v>
      </c>
      <c r="AJ6492" s="340">
        <f t="shared" si="1021"/>
        <v>0</v>
      </c>
      <c r="AK6492" s="340">
        <f t="shared" si="1021"/>
        <v>0</v>
      </c>
      <c r="AL6492" s="340">
        <f t="shared" si="1021"/>
        <v>0</v>
      </c>
      <c r="AM6492" s="340">
        <f t="shared" si="1021"/>
        <v>0</v>
      </c>
    </row>
    <row r="6493" spans="1:39" x14ac:dyDescent="0.35">
      <c r="A6493" s="337">
        <v>28406</v>
      </c>
      <c r="B6493" s="338">
        <f t="shared" si="1014"/>
        <v>1977</v>
      </c>
      <c r="C6493" s="338">
        <f t="shared" si="1015"/>
        <v>10</v>
      </c>
      <c r="D6493" s="338">
        <f t="shared" si="1016"/>
        <v>8</v>
      </c>
      <c r="E6493" s="334">
        <v>0</v>
      </c>
      <c r="F6493" s="334">
        <v>0</v>
      </c>
      <c r="G6493" s="334">
        <v>0</v>
      </c>
      <c r="H6493" s="334">
        <v>0</v>
      </c>
      <c r="I6493" s="334">
        <v>0</v>
      </c>
      <c r="J6493" s="334">
        <v>0</v>
      </c>
      <c r="K6493" s="334">
        <v>0</v>
      </c>
      <c r="L6493" s="334">
        <v>0</v>
      </c>
      <c r="M6493" s="334">
        <v>0</v>
      </c>
      <c r="N6493" s="334">
        <v>0</v>
      </c>
      <c r="O6493" s="334">
        <v>0</v>
      </c>
      <c r="P6493" s="334">
        <v>0</v>
      </c>
      <c r="Q6493" s="334">
        <v>0</v>
      </c>
      <c r="R6493" s="334">
        <v>0</v>
      </c>
      <c r="S6493" s="334">
        <v>0</v>
      </c>
      <c r="T6493" s="334">
        <v>0</v>
      </c>
      <c r="U6493" s="334">
        <v>0</v>
      </c>
      <c r="V6493" s="334">
        <v>0</v>
      </c>
      <c r="W6493" s="334">
        <v>0</v>
      </c>
      <c r="X6493" s="334">
        <v>0.8</v>
      </c>
      <c r="Y6493" s="334">
        <v>0</v>
      </c>
      <c r="Z6493" s="334">
        <v>0</v>
      </c>
      <c r="AA6493" s="334">
        <v>0</v>
      </c>
      <c r="AB6493" s="334">
        <v>0</v>
      </c>
      <c r="AD6493" s="334">
        <v>0.8</v>
      </c>
      <c r="AE6493" s="334">
        <f t="shared" si="1017"/>
        <v>0.8</v>
      </c>
      <c r="AF6493" s="334">
        <f t="shared" si="1018"/>
        <v>0.8</v>
      </c>
      <c r="AG6493" s="340">
        <f t="shared" si="1019"/>
        <v>0</v>
      </c>
      <c r="AI6493" s="340">
        <f t="shared" si="1021"/>
        <v>0</v>
      </c>
      <c r="AJ6493" s="340">
        <f t="shared" si="1021"/>
        <v>0</v>
      </c>
      <c r="AK6493" s="340">
        <f t="shared" si="1021"/>
        <v>0</v>
      </c>
      <c r="AL6493" s="340">
        <f t="shared" si="1021"/>
        <v>0</v>
      </c>
      <c r="AM6493" s="340">
        <f t="shared" si="1021"/>
        <v>0</v>
      </c>
    </row>
    <row r="6494" spans="1:39" x14ac:dyDescent="0.35">
      <c r="A6494" s="337">
        <v>28407</v>
      </c>
      <c r="B6494" s="338">
        <f t="shared" si="1014"/>
        <v>1977</v>
      </c>
      <c r="C6494" s="338">
        <f t="shared" si="1015"/>
        <v>10</v>
      </c>
      <c r="D6494" s="338">
        <f t="shared" si="1016"/>
        <v>9</v>
      </c>
      <c r="E6494" s="334">
        <v>0</v>
      </c>
      <c r="F6494" s="334">
        <v>0</v>
      </c>
      <c r="G6494" s="334">
        <v>0</v>
      </c>
      <c r="H6494" s="334">
        <v>0</v>
      </c>
      <c r="I6494" s="334">
        <v>0</v>
      </c>
      <c r="J6494" s="334">
        <v>0</v>
      </c>
      <c r="K6494" s="334">
        <v>0</v>
      </c>
      <c r="L6494" s="334">
        <v>0</v>
      </c>
      <c r="M6494" s="334">
        <v>0</v>
      </c>
      <c r="N6494" s="334">
        <v>0</v>
      </c>
      <c r="O6494" s="334">
        <v>0</v>
      </c>
      <c r="P6494" s="334">
        <v>0</v>
      </c>
      <c r="Q6494" s="334">
        <v>0</v>
      </c>
      <c r="R6494" s="334">
        <v>0</v>
      </c>
      <c r="S6494" s="334">
        <v>0</v>
      </c>
      <c r="T6494" s="334">
        <v>0</v>
      </c>
      <c r="U6494" s="334">
        <v>0</v>
      </c>
      <c r="V6494" s="334">
        <v>0</v>
      </c>
      <c r="W6494" s="334">
        <v>0</v>
      </c>
      <c r="X6494" s="334">
        <v>0</v>
      </c>
      <c r="Y6494" s="334">
        <v>0</v>
      </c>
      <c r="Z6494" s="334">
        <v>0</v>
      </c>
      <c r="AA6494" s="334">
        <v>0</v>
      </c>
      <c r="AB6494" s="334">
        <v>0</v>
      </c>
      <c r="AD6494" s="334">
        <v>0</v>
      </c>
      <c r="AE6494" s="334">
        <f t="shared" si="1017"/>
        <v>0</v>
      </c>
      <c r="AF6494" s="334">
        <f t="shared" si="1018"/>
        <v>0</v>
      </c>
      <c r="AG6494" s="340">
        <f t="shared" si="1019"/>
        <v>0</v>
      </c>
      <c r="AI6494" s="340">
        <f t="shared" si="1021"/>
        <v>0</v>
      </c>
      <c r="AJ6494" s="340">
        <f t="shared" si="1021"/>
        <v>0</v>
      </c>
      <c r="AK6494" s="340">
        <f t="shared" si="1021"/>
        <v>0</v>
      </c>
      <c r="AL6494" s="340">
        <f t="shared" si="1021"/>
        <v>0</v>
      </c>
      <c r="AM6494" s="340">
        <f t="shared" si="1021"/>
        <v>0</v>
      </c>
    </row>
    <row r="6495" spans="1:39" x14ac:dyDescent="0.35">
      <c r="A6495" s="337">
        <v>28408</v>
      </c>
      <c r="B6495" s="338">
        <f t="shared" si="1014"/>
        <v>1977</v>
      </c>
      <c r="C6495" s="338">
        <f t="shared" si="1015"/>
        <v>10</v>
      </c>
      <c r="D6495" s="338">
        <f t="shared" si="1016"/>
        <v>10</v>
      </c>
      <c r="E6495" s="334">
        <v>0</v>
      </c>
      <c r="F6495" s="334">
        <v>0</v>
      </c>
      <c r="G6495" s="334">
        <v>0</v>
      </c>
      <c r="H6495" s="334">
        <v>0</v>
      </c>
      <c r="I6495" s="334">
        <v>0</v>
      </c>
      <c r="J6495" s="334">
        <v>0</v>
      </c>
      <c r="K6495" s="334">
        <v>0</v>
      </c>
      <c r="L6495" s="334">
        <v>0</v>
      </c>
      <c r="M6495" s="334">
        <v>0</v>
      </c>
      <c r="N6495" s="334">
        <v>0</v>
      </c>
      <c r="O6495" s="334">
        <v>0</v>
      </c>
      <c r="P6495" s="334">
        <v>0</v>
      </c>
      <c r="Q6495" s="334">
        <v>0</v>
      </c>
      <c r="R6495" s="334">
        <v>0</v>
      </c>
      <c r="S6495" s="334">
        <v>0</v>
      </c>
      <c r="T6495" s="334">
        <v>0</v>
      </c>
      <c r="U6495" s="334">
        <v>0</v>
      </c>
      <c r="V6495" s="334">
        <v>0</v>
      </c>
      <c r="W6495" s="334">
        <v>0</v>
      </c>
      <c r="X6495" s="334">
        <v>0</v>
      </c>
      <c r="Y6495" s="334">
        <v>0</v>
      </c>
      <c r="Z6495" s="334">
        <v>0</v>
      </c>
      <c r="AA6495" s="334">
        <v>0</v>
      </c>
      <c r="AB6495" s="334">
        <v>0</v>
      </c>
      <c r="AD6495" s="334">
        <v>0</v>
      </c>
      <c r="AE6495" s="334">
        <f t="shared" si="1017"/>
        <v>0</v>
      </c>
      <c r="AF6495" s="334">
        <f t="shared" si="1018"/>
        <v>0</v>
      </c>
      <c r="AG6495" s="340">
        <f t="shared" si="1019"/>
        <v>0</v>
      </c>
      <c r="AI6495" s="340">
        <f t="shared" si="1021"/>
        <v>0</v>
      </c>
      <c r="AJ6495" s="340">
        <f t="shared" si="1021"/>
        <v>0</v>
      </c>
      <c r="AK6495" s="340">
        <f t="shared" si="1021"/>
        <v>0</v>
      </c>
      <c r="AL6495" s="340">
        <f t="shared" si="1021"/>
        <v>0</v>
      </c>
      <c r="AM6495" s="340">
        <f t="shared" si="1021"/>
        <v>0</v>
      </c>
    </row>
    <row r="6496" spans="1:39" x14ac:dyDescent="0.35">
      <c r="A6496" s="337">
        <v>28409</v>
      </c>
      <c r="B6496" s="338">
        <f t="shared" si="1014"/>
        <v>1977</v>
      </c>
      <c r="C6496" s="338">
        <f t="shared" si="1015"/>
        <v>10</v>
      </c>
      <c r="D6496" s="338">
        <f t="shared" si="1016"/>
        <v>11</v>
      </c>
      <c r="E6496" s="334">
        <v>0</v>
      </c>
      <c r="F6496" s="334">
        <v>0</v>
      </c>
      <c r="G6496" s="334">
        <v>0</v>
      </c>
      <c r="H6496" s="334">
        <v>0</v>
      </c>
      <c r="I6496" s="334">
        <v>0</v>
      </c>
      <c r="J6496" s="334">
        <v>0</v>
      </c>
      <c r="K6496" s="334">
        <v>0</v>
      </c>
      <c r="L6496" s="334">
        <v>0</v>
      </c>
      <c r="M6496" s="334">
        <v>0</v>
      </c>
      <c r="N6496" s="334">
        <v>0</v>
      </c>
      <c r="O6496" s="334">
        <v>0</v>
      </c>
      <c r="P6496" s="334">
        <v>0</v>
      </c>
      <c r="Q6496" s="334">
        <v>0</v>
      </c>
      <c r="R6496" s="334">
        <v>0</v>
      </c>
      <c r="S6496" s="334">
        <v>0</v>
      </c>
      <c r="T6496" s="334">
        <v>0</v>
      </c>
      <c r="U6496" s="334">
        <v>0</v>
      </c>
      <c r="V6496" s="334">
        <v>0</v>
      </c>
      <c r="W6496" s="334">
        <v>0</v>
      </c>
      <c r="X6496" s="334">
        <v>0</v>
      </c>
      <c r="Y6496" s="334">
        <v>0</v>
      </c>
      <c r="Z6496" s="334">
        <v>0</v>
      </c>
      <c r="AA6496" s="334">
        <v>0</v>
      </c>
      <c r="AB6496" s="334">
        <v>0</v>
      </c>
      <c r="AD6496" s="334">
        <v>0</v>
      </c>
      <c r="AE6496" s="334">
        <f t="shared" si="1017"/>
        <v>0</v>
      </c>
      <c r="AF6496" s="334">
        <f t="shared" si="1018"/>
        <v>0</v>
      </c>
      <c r="AG6496" s="340">
        <f t="shared" si="1019"/>
        <v>0</v>
      </c>
      <c r="AI6496" s="340">
        <f t="shared" si="1021"/>
        <v>0</v>
      </c>
      <c r="AJ6496" s="340">
        <f t="shared" si="1021"/>
        <v>0</v>
      </c>
      <c r="AK6496" s="340">
        <f t="shared" si="1021"/>
        <v>0</v>
      </c>
      <c r="AL6496" s="340">
        <f t="shared" si="1021"/>
        <v>0</v>
      </c>
      <c r="AM6496" s="340">
        <f t="shared" si="1021"/>
        <v>0</v>
      </c>
    </row>
    <row r="6497" spans="1:39" x14ac:dyDescent="0.35">
      <c r="A6497" s="337">
        <v>28410</v>
      </c>
      <c r="B6497" s="338">
        <f t="shared" si="1014"/>
        <v>1977</v>
      </c>
      <c r="C6497" s="338">
        <f t="shared" si="1015"/>
        <v>10</v>
      </c>
      <c r="D6497" s="338">
        <f t="shared" si="1016"/>
        <v>12</v>
      </c>
      <c r="E6497" s="334">
        <v>0</v>
      </c>
      <c r="F6497" s="334">
        <v>0</v>
      </c>
      <c r="G6497" s="334">
        <v>0</v>
      </c>
      <c r="H6497" s="334">
        <v>0</v>
      </c>
      <c r="I6497" s="334">
        <v>0</v>
      </c>
      <c r="J6497" s="334">
        <v>0</v>
      </c>
      <c r="K6497" s="334">
        <v>0</v>
      </c>
      <c r="L6497" s="334">
        <v>0</v>
      </c>
      <c r="M6497" s="334">
        <v>0</v>
      </c>
      <c r="N6497" s="334">
        <v>0</v>
      </c>
      <c r="O6497" s="334">
        <v>0</v>
      </c>
      <c r="P6497" s="334">
        <v>0</v>
      </c>
      <c r="Q6497" s="334">
        <v>0</v>
      </c>
      <c r="R6497" s="334">
        <v>0</v>
      </c>
      <c r="S6497" s="334">
        <v>0</v>
      </c>
      <c r="T6497" s="334">
        <v>0</v>
      </c>
      <c r="U6497" s="334">
        <v>0</v>
      </c>
      <c r="V6497" s="334">
        <v>0</v>
      </c>
      <c r="W6497" s="334">
        <v>0</v>
      </c>
      <c r="X6497" s="334">
        <v>0</v>
      </c>
      <c r="Y6497" s="334">
        <v>0</v>
      </c>
      <c r="Z6497" s="334">
        <v>0</v>
      </c>
      <c r="AA6497" s="334">
        <v>0</v>
      </c>
      <c r="AB6497" s="334">
        <v>0</v>
      </c>
      <c r="AD6497" s="334">
        <v>0</v>
      </c>
      <c r="AE6497" s="334">
        <f t="shared" si="1017"/>
        <v>0</v>
      </c>
      <c r="AF6497" s="334">
        <f t="shared" si="1018"/>
        <v>0</v>
      </c>
      <c r="AG6497" s="340">
        <f t="shared" si="1019"/>
        <v>0</v>
      </c>
      <c r="AI6497" s="340">
        <f t="shared" si="1021"/>
        <v>0</v>
      </c>
      <c r="AJ6497" s="340">
        <f t="shared" si="1021"/>
        <v>0</v>
      </c>
      <c r="AK6497" s="340">
        <f t="shared" si="1021"/>
        <v>0</v>
      </c>
      <c r="AL6497" s="340">
        <f t="shared" si="1021"/>
        <v>0</v>
      </c>
      <c r="AM6497" s="340">
        <f t="shared" si="1021"/>
        <v>0</v>
      </c>
    </row>
    <row r="6498" spans="1:39" x14ac:dyDescent="0.35">
      <c r="A6498" s="337">
        <v>28411</v>
      </c>
      <c r="B6498" s="338">
        <f t="shared" si="1014"/>
        <v>1977</v>
      </c>
      <c r="C6498" s="338">
        <f t="shared" si="1015"/>
        <v>10</v>
      </c>
      <c r="D6498" s="338">
        <f t="shared" si="1016"/>
        <v>13</v>
      </c>
      <c r="E6498" s="334">
        <v>0</v>
      </c>
      <c r="F6498" s="334">
        <v>0</v>
      </c>
      <c r="G6498" s="334">
        <v>0</v>
      </c>
      <c r="H6498" s="334">
        <v>0</v>
      </c>
      <c r="I6498" s="334">
        <v>0</v>
      </c>
      <c r="J6498" s="334">
        <v>0</v>
      </c>
      <c r="K6498" s="334">
        <v>0</v>
      </c>
      <c r="L6498" s="334">
        <v>0</v>
      </c>
      <c r="M6498" s="334">
        <v>0</v>
      </c>
      <c r="N6498" s="334">
        <v>0</v>
      </c>
      <c r="O6498" s="334">
        <v>0</v>
      </c>
      <c r="P6498" s="334">
        <v>0</v>
      </c>
      <c r="Q6498" s="334">
        <v>0</v>
      </c>
      <c r="R6498" s="334">
        <v>0</v>
      </c>
      <c r="S6498" s="334">
        <v>0</v>
      </c>
      <c r="T6498" s="334">
        <v>0</v>
      </c>
      <c r="U6498" s="334">
        <v>0</v>
      </c>
      <c r="V6498" s="334">
        <v>0</v>
      </c>
      <c r="W6498" s="334">
        <v>0</v>
      </c>
      <c r="X6498" s="334">
        <v>0</v>
      </c>
      <c r="Y6498" s="334">
        <v>0</v>
      </c>
      <c r="Z6498" s="334">
        <v>0</v>
      </c>
      <c r="AA6498" s="334">
        <v>0</v>
      </c>
      <c r="AB6498" s="334">
        <v>0</v>
      </c>
      <c r="AD6498" s="334">
        <v>0</v>
      </c>
      <c r="AE6498" s="334">
        <f t="shared" si="1017"/>
        <v>0</v>
      </c>
      <c r="AF6498" s="334">
        <f t="shared" si="1018"/>
        <v>0</v>
      </c>
      <c r="AG6498" s="340">
        <f t="shared" si="1019"/>
        <v>0</v>
      </c>
      <c r="AI6498" s="340">
        <f t="shared" si="1021"/>
        <v>0</v>
      </c>
      <c r="AJ6498" s="340">
        <f t="shared" si="1021"/>
        <v>0</v>
      </c>
      <c r="AK6498" s="340">
        <f t="shared" si="1021"/>
        <v>0</v>
      </c>
      <c r="AL6498" s="340">
        <f t="shared" si="1021"/>
        <v>0</v>
      </c>
      <c r="AM6498" s="340">
        <f t="shared" si="1021"/>
        <v>0</v>
      </c>
    </row>
    <row r="6499" spans="1:39" x14ac:dyDescent="0.35">
      <c r="A6499" s="337">
        <v>28412</v>
      </c>
      <c r="B6499" s="338">
        <f t="shared" si="1014"/>
        <v>1977</v>
      </c>
      <c r="C6499" s="338">
        <f t="shared" si="1015"/>
        <v>10</v>
      </c>
      <c r="D6499" s="338">
        <f t="shared" si="1016"/>
        <v>14</v>
      </c>
      <c r="E6499" s="334">
        <v>0</v>
      </c>
      <c r="F6499" s="334">
        <v>0</v>
      </c>
      <c r="G6499" s="334">
        <v>0</v>
      </c>
      <c r="H6499" s="334">
        <v>0</v>
      </c>
      <c r="I6499" s="334">
        <v>0</v>
      </c>
      <c r="J6499" s="334">
        <v>0</v>
      </c>
      <c r="K6499" s="334">
        <v>0</v>
      </c>
      <c r="L6499" s="334">
        <v>0</v>
      </c>
      <c r="M6499" s="334">
        <v>0</v>
      </c>
      <c r="N6499" s="334">
        <v>0</v>
      </c>
      <c r="O6499" s="334">
        <v>0</v>
      </c>
      <c r="P6499" s="334">
        <v>0</v>
      </c>
      <c r="Q6499" s="334">
        <v>0</v>
      </c>
      <c r="R6499" s="334">
        <v>0</v>
      </c>
      <c r="S6499" s="334">
        <v>0</v>
      </c>
      <c r="T6499" s="334">
        <v>0</v>
      </c>
      <c r="U6499" s="334">
        <v>0</v>
      </c>
      <c r="V6499" s="334">
        <v>0</v>
      </c>
      <c r="W6499" s="334">
        <v>0</v>
      </c>
      <c r="X6499" s="334">
        <v>0</v>
      </c>
      <c r="Y6499" s="334">
        <v>0</v>
      </c>
      <c r="Z6499" s="334">
        <v>0</v>
      </c>
      <c r="AA6499" s="334">
        <v>0</v>
      </c>
      <c r="AB6499" s="334">
        <v>0</v>
      </c>
      <c r="AD6499" s="334">
        <v>0</v>
      </c>
      <c r="AE6499" s="334">
        <f t="shared" si="1017"/>
        <v>0</v>
      </c>
      <c r="AF6499" s="334">
        <f t="shared" si="1018"/>
        <v>0</v>
      </c>
      <c r="AG6499" s="340">
        <f t="shared" si="1019"/>
        <v>0</v>
      </c>
      <c r="AI6499" s="340">
        <f t="shared" si="1021"/>
        <v>0</v>
      </c>
      <c r="AJ6499" s="340">
        <f t="shared" si="1021"/>
        <v>0</v>
      </c>
      <c r="AK6499" s="340">
        <f t="shared" si="1021"/>
        <v>0</v>
      </c>
      <c r="AL6499" s="340">
        <f t="shared" si="1021"/>
        <v>0</v>
      </c>
      <c r="AM6499" s="340">
        <f t="shared" si="1021"/>
        <v>0</v>
      </c>
    </row>
    <row r="6500" spans="1:39" x14ac:dyDescent="0.35">
      <c r="A6500" s="337">
        <v>28413</v>
      </c>
      <c r="B6500" s="338">
        <f t="shared" si="1014"/>
        <v>1977</v>
      </c>
      <c r="C6500" s="338">
        <f t="shared" si="1015"/>
        <v>10</v>
      </c>
      <c r="D6500" s="338">
        <f t="shared" si="1016"/>
        <v>15</v>
      </c>
      <c r="E6500" s="334">
        <v>0</v>
      </c>
      <c r="F6500" s="334">
        <v>0</v>
      </c>
      <c r="G6500" s="334">
        <v>0</v>
      </c>
      <c r="H6500" s="334">
        <v>0</v>
      </c>
      <c r="I6500" s="334">
        <v>0</v>
      </c>
      <c r="J6500" s="334">
        <v>0</v>
      </c>
      <c r="K6500" s="334">
        <v>0</v>
      </c>
      <c r="L6500" s="334">
        <v>0</v>
      </c>
      <c r="M6500" s="334">
        <v>0</v>
      </c>
      <c r="N6500" s="334">
        <v>0</v>
      </c>
      <c r="O6500" s="334">
        <v>0</v>
      </c>
      <c r="P6500" s="334">
        <v>0</v>
      </c>
      <c r="Q6500" s="334">
        <v>0</v>
      </c>
      <c r="R6500" s="334">
        <v>0</v>
      </c>
      <c r="S6500" s="334">
        <v>0</v>
      </c>
      <c r="T6500" s="334">
        <v>0</v>
      </c>
      <c r="U6500" s="334">
        <v>0</v>
      </c>
      <c r="V6500" s="334">
        <v>0</v>
      </c>
      <c r="W6500" s="334">
        <v>0</v>
      </c>
      <c r="X6500" s="334">
        <v>0</v>
      </c>
      <c r="Y6500" s="334">
        <v>0</v>
      </c>
      <c r="Z6500" s="334">
        <v>0</v>
      </c>
      <c r="AA6500" s="334">
        <v>0</v>
      </c>
      <c r="AB6500" s="334">
        <v>0</v>
      </c>
      <c r="AD6500" s="334">
        <v>0</v>
      </c>
      <c r="AE6500" s="334">
        <f t="shared" si="1017"/>
        <v>0</v>
      </c>
      <c r="AF6500" s="334">
        <f t="shared" si="1018"/>
        <v>0</v>
      </c>
      <c r="AG6500" s="340">
        <f t="shared" si="1019"/>
        <v>0</v>
      </c>
      <c r="AI6500" s="340">
        <f t="shared" ref="AI6500:AM6515" si="1022">IF($C6500=AI$1,$AF6500,0)</f>
        <v>0</v>
      </c>
      <c r="AJ6500" s="340">
        <f t="shared" si="1022"/>
        <v>0</v>
      </c>
      <c r="AK6500" s="340">
        <f t="shared" si="1022"/>
        <v>0</v>
      </c>
      <c r="AL6500" s="340">
        <f t="shared" si="1022"/>
        <v>0</v>
      </c>
      <c r="AM6500" s="340">
        <f t="shared" si="1022"/>
        <v>0</v>
      </c>
    </row>
    <row r="6501" spans="1:39" x14ac:dyDescent="0.35">
      <c r="A6501" s="337">
        <v>28414</v>
      </c>
      <c r="B6501" s="338">
        <f t="shared" si="1014"/>
        <v>1977</v>
      </c>
      <c r="C6501" s="338">
        <f t="shared" si="1015"/>
        <v>10</v>
      </c>
      <c r="D6501" s="338">
        <f t="shared" si="1016"/>
        <v>16</v>
      </c>
      <c r="E6501" s="334">
        <v>0</v>
      </c>
      <c r="F6501" s="334">
        <v>0</v>
      </c>
      <c r="G6501" s="334">
        <v>0</v>
      </c>
      <c r="H6501" s="334">
        <v>0</v>
      </c>
      <c r="I6501" s="334">
        <v>0</v>
      </c>
      <c r="J6501" s="334">
        <v>0</v>
      </c>
      <c r="K6501" s="334">
        <v>0</v>
      </c>
      <c r="L6501" s="334">
        <v>0</v>
      </c>
      <c r="M6501" s="334">
        <v>0</v>
      </c>
      <c r="N6501" s="334">
        <v>0</v>
      </c>
      <c r="O6501" s="334">
        <v>0</v>
      </c>
      <c r="P6501" s="334">
        <v>0</v>
      </c>
      <c r="Q6501" s="334">
        <v>0</v>
      </c>
      <c r="R6501" s="334">
        <v>0</v>
      </c>
      <c r="S6501" s="334">
        <v>0</v>
      </c>
      <c r="T6501" s="334">
        <v>0</v>
      </c>
      <c r="U6501" s="334">
        <v>0</v>
      </c>
      <c r="V6501" s="334">
        <v>0</v>
      </c>
      <c r="W6501" s="334">
        <v>0</v>
      </c>
      <c r="X6501" s="334">
        <v>0</v>
      </c>
      <c r="Y6501" s="334">
        <v>0</v>
      </c>
      <c r="Z6501" s="334">
        <v>0</v>
      </c>
      <c r="AA6501" s="334">
        <v>0</v>
      </c>
      <c r="AB6501" s="334">
        <v>0</v>
      </c>
      <c r="AD6501" s="334">
        <v>0</v>
      </c>
      <c r="AE6501" s="334">
        <f t="shared" si="1017"/>
        <v>0</v>
      </c>
      <c r="AF6501" s="334">
        <f t="shared" si="1018"/>
        <v>0</v>
      </c>
      <c r="AG6501" s="340">
        <f t="shared" si="1019"/>
        <v>0</v>
      </c>
      <c r="AI6501" s="340">
        <f t="shared" si="1022"/>
        <v>0</v>
      </c>
      <c r="AJ6501" s="340">
        <f t="shared" si="1022"/>
        <v>0</v>
      </c>
      <c r="AK6501" s="340">
        <f t="shared" si="1022"/>
        <v>0</v>
      </c>
      <c r="AL6501" s="340">
        <f t="shared" si="1022"/>
        <v>0</v>
      </c>
      <c r="AM6501" s="340">
        <f t="shared" si="1022"/>
        <v>0</v>
      </c>
    </row>
    <row r="6502" spans="1:39" x14ac:dyDescent="0.35">
      <c r="A6502" s="337">
        <v>28415</v>
      </c>
      <c r="B6502" s="338">
        <f t="shared" si="1014"/>
        <v>1977</v>
      </c>
      <c r="C6502" s="338">
        <f t="shared" si="1015"/>
        <v>10</v>
      </c>
      <c r="D6502" s="338">
        <f t="shared" si="1016"/>
        <v>17</v>
      </c>
      <c r="E6502" s="334">
        <v>0</v>
      </c>
      <c r="F6502" s="334">
        <v>0</v>
      </c>
      <c r="G6502" s="334">
        <v>0</v>
      </c>
      <c r="H6502" s="334">
        <v>0</v>
      </c>
      <c r="I6502" s="334">
        <v>0</v>
      </c>
      <c r="J6502" s="334">
        <v>0</v>
      </c>
      <c r="K6502" s="334">
        <v>0</v>
      </c>
      <c r="L6502" s="334">
        <v>0</v>
      </c>
      <c r="M6502" s="334">
        <v>0</v>
      </c>
      <c r="N6502" s="334">
        <v>0</v>
      </c>
      <c r="O6502" s="334">
        <v>0</v>
      </c>
      <c r="P6502" s="334">
        <v>0</v>
      </c>
      <c r="Q6502" s="334">
        <v>0</v>
      </c>
      <c r="R6502" s="334">
        <v>0</v>
      </c>
      <c r="S6502" s="334">
        <v>0</v>
      </c>
      <c r="T6502" s="334">
        <v>0</v>
      </c>
      <c r="U6502" s="334">
        <v>0</v>
      </c>
      <c r="V6502" s="334">
        <v>0</v>
      </c>
      <c r="W6502" s="334">
        <v>0</v>
      </c>
      <c r="X6502" s="334">
        <v>0</v>
      </c>
      <c r="Y6502" s="334">
        <v>0</v>
      </c>
      <c r="Z6502" s="334">
        <v>0</v>
      </c>
      <c r="AA6502" s="334">
        <v>0</v>
      </c>
      <c r="AB6502" s="334">
        <v>0</v>
      </c>
      <c r="AD6502" s="334">
        <v>0</v>
      </c>
      <c r="AE6502" s="334">
        <f t="shared" si="1017"/>
        <v>0</v>
      </c>
      <c r="AF6502" s="334">
        <f t="shared" si="1018"/>
        <v>0</v>
      </c>
      <c r="AG6502" s="340">
        <f t="shared" si="1019"/>
        <v>0</v>
      </c>
      <c r="AI6502" s="340">
        <f t="shared" si="1022"/>
        <v>0</v>
      </c>
      <c r="AJ6502" s="340">
        <f t="shared" si="1022"/>
        <v>0</v>
      </c>
      <c r="AK6502" s="340">
        <f t="shared" si="1022"/>
        <v>0</v>
      </c>
      <c r="AL6502" s="340">
        <f t="shared" si="1022"/>
        <v>0</v>
      </c>
      <c r="AM6502" s="340">
        <f t="shared" si="1022"/>
        <v>0</v>
      </c>
    </row>
    <row r="6503" spans="1:39" x14ac:dyDescent="0.35">
      <c r="A6503" s="337">
        <v>28416</v>
      </c>
      <c r="B6503" s="338">
        <f t="shared" si="1014"/>
        <v>1977</v>
      </c>
      <c r="C6503" s="338">
        <f t="shared" si="1015"/>
        <v>10</v>
      </c>
      <c r="D6503" s="338">
        <f t="shared" si="1016"/>
        <v>18</v>
      </c>
      <c r="E6503" s="334">
        <v>0</v>
      </c>
      <c r="F6503" s="334">
        <v>0</v>
      </c>
      <c r="G6503" s="334">
        <v>0</v>
      </c>
      <c r="H6503" s="334">
        <v>0</v>
      </c>
      <c r="I6503" s="334">
        <v>0</v>
      </c>
      <c r="J6503" s="334">
        <v>0</v>
      </c>
      <c r="K6503" s="334">
        <v>0</v>
      </c>
      <c r="L6503" s="334">
        <v>0</v>
      </c>
      <c r="M6503" s="334">
        <v>0</v>
      </c>
      <c r="N6503" s="334">
        <v>0</v>
      </c>
      <c r="O6503" s="334">
        <v>0</v>
      </c>
      <c r="P6503" s="334">
        <v>0</v>
      </c>
      <c r="Q6503" s="334">
        <v>0</v>
      </c>
      <c r="R6503" s="334">
        <v>0</v>
      </c>
      <c r="S6503" s="334">
        <v>0</v>
      </c>
      <c r="T6503" s="334">
        <v>0</v>
      </c>
      <c r="U6503" s="334">
        <v>0</v>
      </c>
      <c r="V6503" s="334">
        <v>0</v>
      </c>
      <c r="W6503" s="334">
        <v>0</v>
      </c>
      <c r="X6503" s="334">
        <v>0</v>
      </c>
      <c r="Y6503" s="334">
        <v>0</v>
      </c>
      <c r="Z6503" s="334">
        <v>0</v>
      </c>
      <c r="AA6503" s="334">
        <v>0</v>
      </c>
      <c r="AB6503" s="334">
        <v>0</v>
      </c>
      <c r="AD6503" s="334">
        <v>0</v>
      </c>
      <c r="AE6503" s="334">
        <f t="shared" si="1017"/>
        <v>0</v>
      </c>
      <c r="AF6503" s="334">
        <f t="shared" si="1018"/>
        <v>0</v>
      </c>
      <c r="AG6503" s="340">
        <f t="shared" si="1019"/>
        <v>0</v>
      </c>
      <c r="AI6503" s="340">
        <f t="shared" si="1022"/>
        <v>0</v>
      </c>
      <c r="AJ6503" s="340">
        <f t="shared" si="1022"/>
        <v>0</v>
      </c>
      <c r="AK6503" s="340">
        <f t="shared" si="1022"/>
        <v>0</v>
      </c>
      <c r="AL6503" s="340">
        <f t="shared" si="1022"/>
        <v>0</v>
      </c>
      <c r="AM6503" s="340">
        <f t="shared" si="1022"/>
        <v>0</v>
      </c>
    </row>
    <row r="6504" spans="1:39" x14ac:dyDescent="0.35">
      <c r="A6504" s="337">
        <v>28417</v>
      </c>
      <c r="B6504" s="338">
        <f t="shared" si="1014"/>
        <v>1977</v>
      </c>
      <c r="C6504" s="338">
        <f t="shared" si="1015"/>
        <v>10</v>
      </c>
      <c r="D6504" s="338">
        <f t="shared" si="1016"/>
        <v>19</v>
      </c>
      <c r="E6504" s="334">
        <v>0</v>
      </c>
      <c r="F6504" s="334">
        <v>0</v>
      </c>
      <c r="G6504" s="334">
        <v>0</v>
      </c>
      <c r="H6504" s="334">
        <v>0</v>
      </c>
      <c r="I6504" s="334">
        <v>0</v>
      </c>
      <c r="J6504" s="334">
        <v>0</v>
      </c>
      <c r="K6504" s="334">
        <v>0</v>
      </c>
      <c r="L6504" s="334">
        <v>0</v>
      </c>
      <c r="M6504" s="334">
        <v>0</v>
      </c>
      <c r="N6504" s="334">
        <v>0</v>
      </c>
      <c r="O6504" s="334">
        <v>0</v>
      </c>
      <c r="P6504" s="334">
        <v>0</v>
      </c>
      <c r="Q6504" s="334">
        <v>0</v>
      </c>
      <c r="R6504" s="334">
        <v>0</v>
      </c>
      <c r="S6504" s="334">
        <v>0</v>
      </c>
      <c r="T6504" s="334">
        <v>0</v>
      </c>
      <c r="U6504" s="334">
        <v>0</v>
      </c>
      <c r="V6504" s="334">
        <v>0</v>
      </c>
      <c r="W6504" s="334">
        <v>0</v>
      </c>
      <c r="X6504" s="334">
        <v>0</v>
      </c>
      <c r="Y6504" s="334">
        <v>0</v>
      </c>
      <c r="Z6504" s="334">
        <v>0</v>
      </c>
      <c r="AA6504" s="334">
        <v>0</v>
      </c>
      <c r="AB6504" s="334">
        <v>0</v>
      </c>
      <c r="AD6504" s="334">
        <v>0</v>
      </c>
      <c r="AE6504" s="334">
        <f t="shared" si="1017"/>
        <v>0</v>
      </c>
      <c r="AF6504" s="334">
        <f t="shared" si="1018"/>
        <v>0</v>
      </c>
      <c r="AG6504" s="340">
        <f t="shared" si="1019"/>
        <v>0</v>
      </c>
      <c r="AI6504" s="340">
        <f t="shared" si="1022"/>
        <v>0</v>
      </c>
      <c r="AJ6504" s="340">
        <f t="shared" si="1022"/>
        <v>0</v>
      </c>
      <c r="AK6504" s="340">
        <f t="shared" si="1022"/>
        <v>0</v>
      </c>
      <c r="AL6504" s="340">
        <f t="shared" si="1022"/>
        <v>0</v>
      </c>
      <c r="AM6504" s="340">
        <f t="shared" si="1022"/>
        <v>0</v>
      </c>
    </row>
    <row r="6505" spans="1:39" x14ac:dyDescent="0.35">
      <c r="A6505" s="337">
        <v>28418</v>
      </c>
      <c r="B6505" s="338">
        <f t="shared" si="1014"/>
        <v>1977</v>
      </c>
      <c r="C6505" s="338">
        <f t="shared" si="1015"/>
        <v>10</v>
      </c>
      <c r="D6505" s="338">
        <f t="shared" si="1016"/>
        <v>20</v>
      </c>
      <c r="E6505" s="334">
        <v>0</v>
      </c>
      <c r="F6505" s="334">
        <v>0</v>
      </c>
      <c r="G6505" s="334">
        <v>0</v>
      </c>
      <c r="H6505" s="334">
        <v>0</v>
      </c>
      <c r="I6505" s="334">
        <v>0</v>
      </c>
      <c r="J6505" s="334">
        <v>0</v>
      </c>
      <c r="K6505" s="334">
        <v>1.8</v>
      </c>
      <c r="L6505" s="334">
        <v>0</v>
      </c>
      <c r="M6505" s="334">
        <v>0</v>
      </c>
      <c r="N6505" s="334">
        <v>0</v>
      </c>
      <c r="O6505" s="334">
        <v>0</v>
      </c>
      <c r="P6505" s="334">
        <v>0</v>
      </c>
      <c r="Q6505" s="334">
        <v>0</v>
      </c>
      <c r="R6505" s="334">
        <v>0</v>
      </c>
      <c r="S6505" s="334">
        <v>0</v>
      </c>
      <c r="T6505" s="334">
        <v>0</v>
      </c>
      <c r="U6505" s="334">
        <v>0</v>
      </c>
      <c r="V6505" s="334">
        <v>0</v>
      </c>
      <c r="W6505" s="334">
        <v>0</v>
      </c>
      <c r="X6505" s="334">
        <v>0</v>
      </c>
      <c r="Y6505" s="334">
        <v>0</v>
      </c>
      <c r="Z6505" s="334">
        <v>0</v>
      </c>
      <c r="AA6505" s="334">
        <v>0</v>
      </c>
      <c r="AB6505" s="334">
        <v>0</v>
      </c>
      <c r="AD6505" s="334">
        <v>1.8</v>
      </c>
      <c r="AE6505" s="334">
        <f t="shared" si="1017"/>
        <v>1.8</v>
      </c>
      <c r="AF6505" s="334">
        <f t="shared" si="1018"/>
        <v>1.8</v>
      </c>
      <c r="AG6505" s="340">
        <f t="shared" si="1019"/>
        <v>0</v>
      </c>
      <c r="AI6505" s="340">
        <f t="shared" si="1022"/>
        <v>0</v>
      </c>
      <c r="AJ6505" s="340">
        <f t="shared" si="1022"/>
        <v>0</v>
      </c>
      <c r="AK6505" s="340">
        <f t="shared" si="1022"/>
        <v>0</v>
      </c>
      <c r="AL6505" s="340">
        <f t="shared" si="1022"/>
        <v>0</v>
      </c>
      <c r="AM6505" s="340">
        <f t="shared" si="1022"/>
        <v>0</v>
      </c>
    </row>
    <row r="6506" spans="1:39" x14ac:dyDescent="0.35">
      <c r="A6506" s="337">
        <v>28419</v>
      </c>
      <c r="B6506" s="338">
        <f t="shared" si="1014"/>
        <v>1977</v>
      </c>
      <c r="C6506" s="338">
        <f t="shared" si="1015"/>
        <v>10</v>
      </c>
      <c r="D6506" s="338">
        <f t="shared" si="1016"/>
        <v>21</v>
      </c>
      <c r="E6506" s="334">
        <v>0</v>
      </c>
      <c r="F6506" s="334">
        <v>0</v>
      </c>
      <c r="G6506" s="334">
        <v>0</v>
      </c>
      <c r="H6506" s="334">
        <v>0</v>
      </c>
      <c r="I6506" s="334">
        <v>0</v>
      </c>
      <c r="J6506" s="334">
        <v>0</v>
      </c>
      <c r="K6506" s="334">
        <v>0</v>
      </c>
      <c r="L6506" s="334">
        <v>0</v>
      </c>
      <c r="M6506" s="334">
        <v>0</v>
      </c>
      <c r="N6506" s="334">
        <v>0</v>
      </c>
      <c r="O6506" s="334">
        <v>0</v>
      </c>
      <c r="P6506" s="334">
        <v>0</v>
      </c>
      <c r="Q6506" s="334">
        <v>0</v>
      </c>
      <c r="R6506" s="334">
        <v>0</v>
      </c>
      <c r="S6506" s="334">
        <v>0</v>
      </c>
      <c r="T6506" s="334">
        <v>0</v>
      </c>
      <c r="U6506" s="334">
        <v>0</v>
      </c>
      <c r="V6506" s="334">
        <v>0</v>
      </c>
      <c r="W6506" s="334">
        <v>0</v>
      </c>
      <c r="X6506" s="334">
        <v>0</v>
      </c>
      <c r="Y6506" s="334">
        <v>0</v>
      </c>
      <c r="Z6506" s="334">
        <v>0</v>
      </c>
      <c r="AA6506" s="334">
        <v>0</v>
      </c>
      <c r="AB6506" s="334">
        <v>0</v>
      </c>
      <c r="AD6506" s="334">
        <v>0</v>
      </c>
      <c r="AE6506" s="334">
        <f t="shared" si="1017"/>
        <v>0</v>
      </c>
      <c r="AF6506" s="334">
        <f t="shared" si="1018"/>
        <v>0</v>
      </c>
      <c r="AG6506" s="340">
        <f t="shared" si="1019"/>
        <v>0</v>
      </c>
      <c r="AI6506" s="340">
        <f t="shared" si="1022"/>
        <v>0</v>
      </c>
      <c r="AJ6506" s="340">
        <f t="shared" si="1022"/>
        <v>0</v>
      </c>
      <c r="AK6506" s="340">
        <f t="shared" si="1022"/>
        <v>0</v>
      </c>
      <c r="AL6506" s="340">
        <f t="shared" si="1022"/>
        <v>0</v>
      </c>
      <c r="AM6506" s="340">
        <f t="shared" si="1022"/>
        <v>0</v>
      </c>
    </row>
    <row r="6507" spans="1:39" x14ac:dyDescent="0.35">
      <c r="A6507" s="337">
        <v>28420</v>
      </c>
      <c r="B6507" s="338">
        <f t="shared" si="1014"/>
        <v>1977</v>
      </c>
      <c r="C6507" s="338">
        <f t="shared" si="1015"/>
        <v>10</v>
      </c>
      <c r="D6507" s="338">
        <f t="shared" si="1016"/>
        <v>22</v>
      </c>
      <c r="E6507" s="334">
        <v>0</v>
      </c>
      <c r="F6507" s="334">
        <v>0</v>
      </c>
      <c r="G6507" s="334">
        <v>0</v>
      </c>
      <c r="H6507" s="334">
        <v>0</v>
      </c>
      <c r="I6507" s="334">
        <v>0</v>
      </c>
      <c r="J6507" s="334">
        <v>0</v>
      </c>
      <c r="K6507" s="334">
        <v>0</v>
      </c>
      <c r="L6507" s="334">
        <v>0</v>
      </c>
      <c r="M6507" s="334">
        <v>0</v>
      </c>
      <c r="N6507" s="334">
        <v>0</v>
      </c>
      <c r="O6507" s="334">
        <v>0</v>
      </c>
      <c r="P6507" s="334">
        <v>0</v>
      </c>
      <c r="Q6507" s="334">
        <v>0</v>
      </c>
      <c r="R6507" s="334">
        <v>0</v>
      </c>
      <c r="S6507" s="334">
        <v>0</v>
      </c>
      <c r="T6507" s="334">
        <v>0</v>
      </c>
      <c r="U6507" s="334">
        <v>0</v>
      </c>
      <c r="V6507" s="334">
        <v>0</v>
      </c>
      <c r="W6507" s="334">
        <v>0</v>
      </c>
      <c r="X6507" s="334">
        <v>0</v>
      </c>
      <c r="Y6507" s="334">
        <v>0</v>
      </c>
      <c r="Z6507" s="334">
        <v>0</v>
      </c>
      <c r="AA6507" s="334">
        <v>0</v>
      </c>
      <c r="AB6507" s="334">
        <v>0</v>
      </c>
      <c r="AD6507" s="334">
        <v>0</v>
      </c>
      <c r="AE6507" s="334">
        <f t="shared" si="1017"/>
        <v>0</v>
      </c>
      <c r="AF6507" s="334">
        <f t="shared" si="1018"/>
        <v>0</v>
      </c>
      <c r="AG6507" s="340">
        <f t="shared" si="1019"/>
        <v>0</v>
      </c>
      <c r="AI6507" s="340">
        <f t="shared" si="1022"/>
        <v>0</v>
      </c>
      <c r="AJ6507" s="340">
        <f t="shared" si="1022"/>
        <v>0</v>
      </c>
      <c r="AK6507" s="340">
        <f t="shared" si="1022"/>
        <v>0</v>
      </c>
      <c r="AL6507" s="340">
        <f t="shared" si="1022"/>
        <v>0</v>
      </c>
      <c r="AM6507" s="340">
        <f t="shared" si="1022"/>
        <v>0</v>
      </c>
    </row>
    <row r="6508" spans="1:39" x14ac:dyDescent="0.35">
      <c r="A6508" s="337">
        <v>28421</v>
      </c>
      <c r="B6508" s="338">
        <f t="shared" si="1014"/>
        <v>1977</v>
      </c>
      <c r="C6508" s="338">
        <f t="shared" si="1015"/>
        <v>10</v>
      </c>
      <c r="D6508" s="338">
        <f t="shared" si="1016"/>
        <v>23</v>
      </c>
      <c r="E6508" s="334">
        <v>0</v>
      </c>
      <c r="F6508" s="334">
        <v>0</v>
      </c>
      <c r="G6508" s="334">
        <v>0</v>
      </c>
      <c r="H6508" s="334">
        <v>0</v>
      </c>
      <c r="I6508" s="334">
        <v>0</v>
      </c>
      <c r="J6508" s="334">
        <v>0</v>
      </c>
      <c r="K6508" s="334">
        <v>0</v>
      </c>
      <c r="L6508" s="334">
        <v>0</v>
      </c>
      <c r="M6508" s="334">
        <v>0</v>
      </c>
      <c r="N6508" s="334">
        <v>0</v>
      </c>
      <c r="O6508" s="334">
        <v>0</v>
      </c>
      <c r="P6508" s="334">
        <v>0</v>
      </c>
      <c r="Q6508" s="334">
        <v>0</v>
      </c>
      <c r="R6508" s="334">
        <v>0</v>
      </c>
      <c r="S6508" s="334">
        <v>0</v>
      </c>
      <c r="T6508" s="334">
        <v>0</v>
      </c>
      <c r="U6508" s="334">
        <v>0</v>
      </c>
      <c r="V6508" s="334">
        <v>0</v>
      </c>
      <c r="W6508" s="334">
        <v>0</v>
      </c>
      <c r="X6508" s="334">
        <v>0</v>
      </c>
      <c r="Y6508" s="334">
        <v>0</v>
      </c>
      <c r="Z6508" s="334">
        <v>0</v>
      </c>
      <c r="AA6508" s="334">
        <v>0</v>
      </c>
      <c r="AB6508" s="334">
        <v>0</v>
      </c>
      <c r="AD6508" s="334">
        <v>0</v>
      </c>
      <c r="AE6508" s="334">
        <f t="shared" si="1017"/>
        <v>0</v>
      </c>
      <c r="AF6508" s="334">
        <f t="shared" si="1018"/>
        <v>0</v>
      </c>
      <c r="AG6508" s="340">
        <f t="shared" si="1019"/>
        <v>0</v>
      </c>
      <c r="AI6508" s="340">
        <f t="shared" si="1022"/>
        <v>0</v>
      </c>
      <c r="AJ6508" s="340">
        <f t="shared" si="1022"/>
        <v>0</v>
      </c>
      <c r="AK6508" s="340">
        <f t="shared" si="1022"/>
        <v>0</v>
      </c>
      <c r="AL6508" s="340">
        <f t="shared" si="1022"/>
        <v>0</v>
      </c>
      <c r="AM6508" s="340">
        <f t="shared" si="1022"/>
        <v>0</v>
      </c>
    </row>
    <row r="6509" spans="1:39" x14ac:dyDescent="0.35">
      <c r="A6509" s="337">
        <v>28422</v>
      </c>
      <c r="B6509" s="338">
        <f t="shared" si="1014"/>
        <v>1977</v>
      </c>
      <c r="C6509" s="338">
        <f t="shared" si="1015"/>
        <v>10</v>
      </c>
      <c r="D6509" s="338">
        <f t="shared" si="1016"/>
        <v>24</v>
      </c>
      <c r="E6509" s="334">
        <v>0</v>
      </c>
      <c r="F6509" s="334">
        <v>0</v>
      </c>
      <c r="G6509" s="334">
        <v>0</v>
      </c>
      <c r="H6509" s="334">
        <v>0</v>
      </c>
      <c r="I6509" s="334">
        <v>0</v>
      </c>
      <c r="J6509" s="334">
        <v>0</v>
      </c>
      <c r="K6509" s="334">
        <v>0</v>
      </c>
      <c r="L6509" s="334">
        <v>0</v>
      </c>
      <c r="M6509" s="334">
        <v>0</v>
      </c>
      <c r="N6509" s="334">
        <v>0</v>
      </c>
      <c r="O6509" s="334">
        <v>0</v>
      </c>
      <c r="P6509" s="334">
        <v>0</v>
      </c>
      <c r="Q6509" s="334">
        <v>0</v>
      </c>
      <c r="R6509" s="334">
        <v>0</v>
      </c>
      <c r="S6509" s="334">
        <v>0</v>
      </c>
      <c r="T6509" s="334">
        <v>0</v>
      </c>
      <c r="U6509" s="334">
        <v>0</v>
      </c>
      <c r="V6509" s="334">
        <v>0</v>
      </c>
      <c r="W6509" s="334">
        <v>0</v>
      </c>
      <c r="X6509" s="334">
        <v>0</v>
      </c>
      <c r="Y6509" s="334">
        <v>0</v>
      </c>
      <c r="Z6509" s="334">
        <v>0</v>
      </c>
      <c r="AA6509" s="334">
        <v>0</v>
      </c>
      <c r="AB6509" s="334">
        <v>0</v>
      </c>
      <c r="AD6509" s="334">
        <v>0</v>
      </c>
      <c r="AE6509" s="334">
        <f t="shared" si="1017"/>
        <v>0</v>
      </c>
      <c r="AF6509" s="334">
        <f t="shared" si="1018"/>
        <v>0</v>
      </c>
      <c r="AG6509" s="340">
        <f t="shared" si="1019"/>
        <v>0</v>
      </c>
      <c r="AI6509" s="340">
        <f t="shared" si="1022"/>
        <v>0</v>
      </c>
      <c r="AJ6509" s="340">
        <f t="shared" si="1022"/>
        <v>0</v>
      </c>
      <c r="AK6509" s="340">
        <f t="shared" si="1022"/>
        <v>0</v>
      </c>
      <c r="AL6509" s="340">
        <f t="shared" si="1022"/>
        <v>0</v>
      </c>
      <c r="AM6509" s="340">
        <f t="shared" si="1022"/>
        <v>0</v>
      </c>
    </row>
    <row r="6510" spans="1:39" x14ac:dyDescent="0.35">
      <c r="A6510" s="337">
        <v>28423</v>
      </c>
      <c r="B6510" s="338">
        <f t="shared" si="1014"/>
        <v>1977</v>
      </c>
      <c r="C6510" s="338">
        <f t="shared" si="1015"/>
        <v>10</v>
      </c>
      <c r="D6510" s="338">
        <f t="shared" si="1016"/>
        <v>25</v>
      </c>
      <c r="E6510" s="334">
        <v>0</v>
      </c>
      <c r="F6510" s="334">
        <v>0</v>
      </c>
      <c r="G6510" s="334">
        <v>0</v>
      </c>
      <c r="H6510" s="334">
        <v>0</v>
      </c>
      <c r="I6510" s="334">
        <v>0</v>
      </c>
      <c r="J6510" s="334">
        <v>0</v>
      </c>
      <c r="K6510" s="334">
        <v>0</v>
      </c>
      <c r="L6510" s="334">
        <v>0</v>
      </c>
      <c r="M6510" s="334">
        <v>0</v>
      </c>
      <c r="N6510" s="334">
        <v>0</v>
      </c>
      <c r="O6510" s="334">
        <v>0</v>
      </c>
      <c r="P6510" s="334">
        <v>0</v>
      </c>
      <c r="Q6510" s="334">
        <v>0</v>
      </c>
      <c r="R6510" s="334">
        <v>0</v>
      </c>
      <c r="S6510" s="334">
        <v>0</v>
      </c>
      <c r="T6510" s="334">
        <v>0</v>
      </c>
      <c r="U6510" s="334">
        <v>0</v>
      </c>
      <c r="V6510" s="334">
        <v>0</v>
      </c>
      <c r="W6510" s="334">
        <v>0</v>
      </c>
      <c r="X6510" s="334">
        <v>0</v>
      </c>
      <c r="Y6510" s="334">
        <v>0</v>
      </c>
      <c r="Z6510" s="334">
        <v>0</v>
      </c>
      <c r="AA6510" s="334">
        <v>0</v>
      </c>
      <c r="AB6510" s="334">
        <v>0</v>
      </c>
      <c r="AD6510" s="334">
        <v>0</v>
      </c>
      <c r="AE6510" s="334">
        <f t="shared" si="1017"/>
        <v>0</v>
      </c>
      <c r="AF6510" s="334">
        <f t="shared" si="1018"/>
        <v>0</v>
      </c>
      <c r="AG6510" s="340">
        <f t="shared" si="1019"/>
        <v>0</v>
      </c>
      <c r="AI6510" s="340">
        <f t="shared" si="1022"/>
        <v>0</v>
      </c>
      <c r="AJ6510" s="340">
        <f t="shared" si="1022"/>
        <v>0</v>
      </c>
      <c r="AK6510" s="340">
        <f t="shared" si="1022"/>
        <v>0</v>
      </c>
      <c r="AL6510" s="340">
        <f t="shared" si="1022"/>
        <v>0</v>
      </c>
      <c r="AM6510" s="340">
        <f t="shared" si="1022"/>
        <v>0</v>
      </c>
    </row>
    <row r="6511" spans="1:39" x14ac:dyDescent="0.35">
      <c r="A6511" s="337">
        <v>28424</v>
      </c>
      <c r="B6511" s="338">
        <f t="shared" si="1014"/>
        <v>1977</v>
      </c>
      <c r="C6511" s="338">
        <f t="shared" si="1015"/>
        <v>10</v>
      </c>
      <c r="D6511" s="338">
        <f t="shared" si="1016"/>
        <v>26</v>
      </c>
      <c r="E6511" s="334">
        <v>0</v>
      </c>
      <c r="F6511" s="334">
        <v>0</v>
      </c>
      <c r="G6511" s="334">
        <v>0</v>
      </c>
      <c r="H6511" s="334">
        <v>0</v>
      </c>
      <c r="I6511" s="334">
        <v>0</v>
      </c>
      <c r="J6511" s="334">
        <v>0</v>
      </c>
      <c r="K6511" s="334">
        <v>0</v>
      </c>
      <c r="L6511" s="334">
        <v>0</v>
      </c>
      <c r="M6511" s="334">
        <v>0</v>
      </c>
      <c r="N6511" s="334">
        <v>0</v>
      </c>
      <c r="O6511" s="334">
        <v>0</v>
      </c>
      <c r="P6511" s="334">
        <v>0</v>
      </c>
      <c r="Q6511" s="334">
        <v>0</v>
      </c>
      <c r="R6511" s="334">
        <v>0</v>
      </c>
      <c r="S6511" s="334">
        <v>0</v>
      </c>
      <c r="T6511" s="334">
        <v>0</v>
      </c>
      <c r="U6511" s="334">
        <v>0</v>
      </c>
      <c r="V6511" s="334">
        <v>0</v>
      </c>
      <c r="W6511" s="334">
        <v>0</v>
      </c>
      <c r="X6511" s="334">
        <v>0</v>
      </c>
      <c r="Y6511" s="334">
        <v>0</v>
      </c>
      <c r="Z6511" s="334">
        <v>0</v>
      </c>
      <c r="AA6511" s="334">
        <v>0</v>
      </c>
      <c r="AB6511" s="334">
        <v>0</v>
      </c>
      <c r="AD6511" s="334">
        <v>0</v>
      </c>
      <c r="AE6511" s="334">
        <f t="shared" si="1017"/>
        <v>0</v>
      </c>
      <c r="AF6511" s="334">
        <f t="shared" si="1018"/>
        <v>0</v>
      </c>
      <c r="AG6511" s="340">
        <f t="shared" si="1019"/>
        <v>0</v>
      </c>
      <c r="AI6511" s="340">
        <f t="shared" si="1022"/>
        <v>0</v>
      </c>
      <c r="AJ6511" s="340">
        <f t="shared" si="1022"/>
        <v>0</v>
      </c>
      <c r="AK6511" s="340">
        <f t="shared" si="1022"/>
        <v>0</v>
      </c>
      <c r="AL6511" s="340">
        <f t="shared" si="1022"/>
        <v>0</v>
      </c>
      <c r="AM6511" s="340">
        <f t="shared" si="1022"/>
        <v>0</v>
      </c>
    </row>
    <row r="6512" spans="1:39" x14ac:dyDescent="0.35">
      <c r="A6512" s="337">
        <v>28425</v>
      </c>
      <c r="B6512" s="338">
        <f t="shared" si="1014"/>
        <v>1977</v>
      </c>
      <c r="C6512" s="338">
        <f t="shared" si="1015"/>
        <v>10</v>
      </c>
      <c r="D6512" s="338">
        <f t="shared" si="1016"/>
        <v>27</v>
      </c>
      <c r="E6512" s="334">
        <v>0</v>
      </c>
      <c r="F6512" s="334">
        <v>0</v>
      </c>
      <c r="G6512" s="334">
        <v>0</v>
      </c>
      <c r="H6512" s="334">
        <v>0</v>
      </c>
      <c r="I6512" s="334">
        <v>0</v>
      </c>
      <c r="J6512" s="334">
        <v>0</v>
      </c>
      <c r="K6512" s="334">
        <v>0</v>
      </c>
      <c r="L6512" s="334">
        <v>0</v>
      </c>
      <c r="M6512" s="334">
        <v>0</v>
      </c>
      <c r="N6512" s="334">
        <v>0</v>
      </c>
      <c r="O6512" s="334">
        <v>0</v>
      </c>
      <c r="P6512" s="334">
        <v>0</v>
      </c>
      <c r="Q6512" s="334">
        <v>0</v>
      </c>
      <c r="R6512" s="334">
        <v>0</v>
      </c>
      <c r="S6512" s="334">
        <v>0</v>
      </c>
      <c r="T6512" s="334">
        <v>0</v>
      </c>
      <c r="U6512" s="334">
        <v>0</v>
      </c>
      <c r="V6512" s="334">
        <v>0</v>
      </c>
      <c r="W6512" s="334">
        <v>0</v>
      </c>
      <c r="X6512" s="334">
        <v>0</v>
      </c>
      <c r="Y6512" s="334">
        <v>0</v>
      </c>
      <c r="Z6512" s="334">
        <v>0</v>
      </c>
      <c r="AA6512" s="334">
        <v>0</v>
      </c>
      <c r="AB6512" s="334">
        <v>0</v>
      </c>
      <c r="AD6512" s="334">
        <v>0</v>
      </c>
      <c r="AE6512" s="334">
        <f t="shared" si="1017"/>
        <v>0</v>
      </c>
      <c r="AF6512" s="334">
        <f t="shared" si="1018"/>
        <v>0</v>
      </c>
      <c r="AG6512" s="340">
        <f t="shared" si="1019"/>
        <v>0</v>
      </c>
      <c r="AI6512" s="340">
        <f t="shared" si="1022"/>
        <v>0</v>
      </c>
      <c r="AJ6512" s="340">
        <f t="shared" si="1022"/>
        <v>0</v>
      </c>
      <c r="AK6512" s="340">
        <f t="shared" si="1022"/>
        <v>0</v>
      </c>
      <c r="AL6512" s="340">
        <f t="shared" si="1022"/>
        <v>0</v>
      </c>
      <c r="AM6512" s="340">
        <f t="shared" si="1022"/>
        <v>0</v>
      </c>
    </row>
    <row r="6513" spans="1:39" x14ac:dyDescent="0.35">
      <c r="A6513" s="337">
        <v>28426</v>
      </c>
      <c r="B6513" s="338">
        <f t="shared" si="1014"/>
        <v>1977</v>
      </c>
      <c r="C6513" s="338">
        <f t="shared" si="1015"/>
        <v>10</v>
      </c>
      <c r="D6513" s="338">
        <f t="shared" si="1016"/>
        <v>28</v>
      </c>
      <c r="E6513" s="334">
        <v>0</v>
      </c>
      <c r="F6513" s="334">
        <v>0</v>
      </c>
      <c r="G6513" s="334">
        <v>0</v>
      </c>
      <c r="H6513" s="334">
        <v>0</v>
      </c>
      <c r="I6513" s="334">
        <v>0</v>
      </c>
      <c r="J6513" s="334">
        <v>0</v>
      </c>
      <c r="K6513" s="334">
        <v>0</v>
      </c>
      <c r="L6513" s="334">
        <v>0</v>
      </c>
      <c r="M6513" s="334">
        <v>0</v>
      </c>
      <c r="N6513" s="334">
        <v>0</v>
      </c>
      <c r="O6513" s="334">
        <v>0</v>
      </c>
      <c r="P6513" s="334">
        <v>0</v>
      </c>
      <c r="Q6513" s="334">
        <v>0</v>
      </c>
      <c r="R6513" s="334">
        <v>0</v>
      </c>
      <c r="S6513" s="334">
        <v>0</v>
      </c>
      <c r="T6513" s="334">
        <v>0</v>
      </c>
      <c r="U6513" s="334">
        <v>0</v>
      </c>
      <c r="V6513" s="334">
        <v>0</v>
      </c>
      <c r="W6513" s="334">
        <v>0</v>
      </c>
      <c r="X6513" s="334">
        <v>0</v>
      </c>
      <c r="Y6513" s="334">
        <v>0</v>
      </c>
      <c r="Z6513" s="334">
        <v>0</v>
      </c>
      <c r="AA6513" s="334">
        <v>0</v>
      </c>
      <c r="AB6513" s="334">
        <v>0</v>
      </c>
      <c r="AD6513" s="334">
        <v>0</v>
      </c>
      <c r="AE6513" s="334">
        <f t="shared" si="1017"/>
        <v>0</v>
      </c>
      <c r="AF6513" s="334">
        <f t="shared" si="1018"/>
        <v>0</v>
      </c>
      <c r="AG6513" s="340">
        <f t="shared" si="1019"/>
        <v>0</v>
      </c>
      <c r="AI6513" s="340">
        <f t="shared" si="1022"/>
        <v>0</v>
      </c>
      <c r="AJ6513" s="340">
        <f t="shared" si="1022"/>
        <v>0</v>
      </c>
      <c r="AK6513" s="340">
        <f t="shared" si="1022"/>
        <v>0</v>
      </c>
      <c r="AL6513" s="340">
        <f t="shared" si="1022"/>
        <v>0</v>
      </c>
      <c r="AM6513" s="340">
        <f t="shared" si="1022"/>
        <v>0</v>
      </c>
    </row>
    <row r="6514" spans="1:39" x14ac:dyDescent="0.35">
      <c r="A6514" s="337">
        <v>28427</v>
      </c>
      <c r="B6514" s="338">
        <f t="shared" si="1014"/>
        <v>1977</v>
      </c>
      <c r="C6514" s="338">
        <f t="shared" si="1015"/>
        <v>10</v>
      </c>
      <c r="D6514" s="338">
        <f t="shared" si="1016"/>
        <v>29</v>
      </c>
      <c r="E6514" s="334">
        <v>0</v>
      </c>
      <c r="F6514" s="334">
        <v>0</v>
      </c>
      <c r="G6514" s="334">
        <v>0</v>
      </c>
      <c r="H6514" s="334">
        <v>0</v>
      </c>
      <c r="I6514" s="334">
        <v>0</v>
      </c>
      <c r="J6514" s="334">
        <v>0</v>
      </c>
      <c r="K6514" s="334">
        <v>0</v>
      </c>
      <c r="L6514" s="334">
        <v>0</v>
      </c>
      <c r="M6514" s="334">
        <v>0</v>
      </c>
      <c r="N6514" s="334">
        <v>0</v>
      </c>
      <c r="O6514" s="334">
        <v>0</v>
      </c>
      <c r="P6514" s="334">
        <v>0</v>
      </c>
      <c r="Q6514" s="334">
        <v>0</v>
      </c>
      <c r="R6514" s="334">
        <v>0</v>
      </c>
      <c r="S6514" s="334">
        <v>0</v>
      </c>
      <c r="T6514" s="334">
        <v>0</v>
      </c>
      <c r="U6514" s="334">
        <v>0</v>
      </c>
      <c r="V6514" s="334">
        <v>0</v>
      </c>
      <c r="W6514" s="334">
        <v>0</v>
      </c>
      <c r="X6514" s="334">
        <v>0</v>
      </c>
      <c r="Y6514" s="334">
        <v>0</v>
      </c>
      <c r="Z6514" s="334">
        <v>0</v>
      </c>
      <c r="AA6514" s="334">
        <v>0</v>
      </c>
      <c r="AB6514" s="334">
        <v>0</v>
      </c>
      <c r="AD6514" s="334">
        <v>0</v>
      </c>
      <c r="AE6514" s="334">
        <f t="shared" si="1017"/>
        <v>0</v>
      </c>
      <c r="AF6514" s="334">
        <f t="shared" si="1018"/>
        <v>0</v>
      </c>
      <c r="AG6514" s="340">
        <f t="shared" si="1019"/>
        <v>0</v>
      </c>
      <c r="AI6514" s="340">
        <f t="shared" si="1022"/>
        <v>0</v>
      </c>
      <c r="AJ6514" s="340">
        <f t="shared" si="1022"/>
        <v>0</v>
      </c>
      <c r="AK6514" s="340">
        <f t="shared" si="1022"/>
        <v>0</v>
      </c>
      <c r="AL6514" s="340">
        <f t="shared" si="1022"/>
        <v>0</v>
      </c>
      <c r="AM6514" s="340">
        <f t="shared" si="1022"/>
        <v>0</v>
      </c>
    </row>
    <row r="6515" spans="1:39" x14ac:dyDescent="0.35">
      <c r="A6515" s="337">
        <v>28428</v>
      </c>
      <c r="B6515" s="338">
        <f t="shared" si="1014"/>
        <v>1977</v>
      </c>
      <c r="C6515" s="338">
        <f t="shared" si="1015"/>
        <v>10</v>
      </c>
      <c r="D6515" s="338">
        <f t="shared" si="1016"/>
        <v>30</v>
      </c>
      <c r="E6515" s="334">
        <v>0</v>
      </c>
      <c r="F6515" s="334">
        <v>0</v>
      </c>
      <c r="G6515" s="334">
        <v>0</v>
      </c>
      <c r="H6515" s="334">
        <v>0</v>
      </c>
      <c r="I6515" s="334">
        <v>0</v>
      </c>
      <c r="J6515" s="334">
        <v>0</v>
      </c>
      <c r="K6515" s="334">
        <v>0</v>
      </c>
      <c r="L6515" s="334">
        <v>0</v>
      </c>
      <c r="M6515" s="334">
        <v>0</v>
      </c>
      <c r="N6515" s="334">
        <v>0</v>
      </c>
      <c r="O6515" s="334">
        <v>0</v>
      </c>
      <c r="P6515" s="334">
        <v>0</v>
      </c>
      <c r="Q6515" s="334">
        <v>0</v>
      </c>
      <c r="R6515" s="334">
        <v>0</v>
      </c>
      <c r="S6515" s="334">
        <v>0</v>
      </c>
      <c r="T6515" s="334">
        <v>0</v>
      </c>
      <c r="U6515" s="334">
        <v>0</v>
      </c>
      <c r="V6515" s="334">
        <v>0</v>
      </c>
      <c r="W6515" s="334">
        <v>0</v>
      </c>
      <c r="X6515" s="334">
        <v>0</v>
      </c>
      <c r="Y6515" s="334">
        <v>0</v>
      </c>
      <c r="Z6515" s="334">
        <v>0</v>
      </c>
      <c r="AA6515" s="334">
        <v>0</v>
      </c>
      <c r="AB6515" s="334">
        <v>0</v>
      </c>
      <c r="AD6515" s="334">
        <v>0</v>
      </c>
      <c r="AE6515" s="334">
        <f t="shared" si="1017"/>
        <v>0</v>
      </c>
      <c r="AF6515" s="334">
        <f t="shared" si="1018"/>
        <v>0</v>
      </c>
      <c r="AG6515" s="340">
        <f t="shared" si="1019"/>
        <v>0</v>
      </c>
      <c r="AI6515" s="340">
        <f t="shared" si="1022"/>
        <v>0</v>
      </c>
      <c r="AJ6515" s="340">
        <f t="shared" si="1022"/>
        <v>0</v>
      </c>
      <c r="AK6515" s="340">
        <f t="shared" si="1022"/>
        <v>0</v>
      </c>
      <c r="AL6515" s="340">
        <f t="shared" si="1022"/>
        <v>0</v>
      </c>
      <c r="AM6515" s="340">
        <f t="shared" si="1022"/>
        <v>0</v>
      </c>
    </row>
    <row r="6516" spans="1:39" x14ac:dyDescent="0.35">
      <c r="A6516" s="337">
        <v>28429</v>
      </c>
      <c r="B6516" s="338">
        <f t="shared" si="1014"/>
        <v>1977</v>
      </c>
      <c r="C6516" s="338">
        <f t="shared" si="1015"/>
        <v>10</v>
      </c>
      <c r="D6516" s="338">
        <f t="shared" si="1016"/>
        <v>31</v>
      </c>
      <c r="E6516" s="334">
        <v>0</v>
      </c>
      <c r="F6516" s="334">
        <v>0</v>
      </c>
      <c r="G6516" s="334">
        <v>0</v>
      </c>
      <c r="H6516" s="334">
        <v>0</v>
      </c>
      <c r="I6516" s="334">
        <v>0</v>
      </c>
      <c r="J6516" s="334">
        <v>0</v>
      </c>
      <c r="K6516" s="334">
        <v>0</v>
      </c>
      <c r="L6516" s="334">
        <v>0</v>
      </c>
      <c r="M6516" s="334">
        <v>0</v>
      </c>
      <c r="N6516" s="334">
        <v>0</v>
      </c>
      <c r="O6516" s="334">
        <v>0</v>
      </c>
      <c r="P6516" s="334">
        <v>0</v>
      </c>
      <c r="Q6516" s="334">
        <v>0</v>
      </c>
      <c r="R6516" s="334">
        <v>0</v>
      </c>
      <c r="S6516" s="334">
        <v>0</v>
      </c>
      <c r="T6516" s="334">
        <v>0</v>
      </c>
      <c r="U6516" s="334">
        <v>0</v>
      </c>
      <c r="V6516" s="334">
        <v>0</v>
      </c>
      <c r="W6516" s="334">
        <v>0</v>
      </c>
      <c r="X6516" s="334">
        <v>0</v>
      </c>
      <c r="Y6516" s="334">
        <v>0</v>
      </c>
      <c r="Z6516" s="334">
        <v>0</v>
      </c>
      <c r="AA6516" s="334">
        <v>0</v>
      </c>
      <c r="AB6516" s="334">
        <v>0</v>
      </c>
      <c r="AD6516" s="334">
        <v>0</v>
      </c>
      <c r="AE6516" s="334">
        <f t="shared" si="1017"/>
        <v>0</v>
      </c>
      <c r="AF6516" s="334">
        <f t="shared" si="1018"/>
        <v>0</v>
      </c>
      <c r="AG6516" s="340">
        <f t="shared" si="1019"/>
        <v>0</v>
      </c>
      <c r="AI6516" s="340">
        <f t="shared" ref="AI6516:AM6531" si="1023">IF($C6516=AI$1,$AF6516,0)</f>
        <v>0</v>
      </c>
      <c r="AJ6516" s="340">
        <f t="shared" si="1023"/>
        <v>0</v>
      </c>
      <c r="AK6516" s="340">
        <f t="shared" si="1023"/>
        <v>0</v>
      </c>
      <c r="AL6516" s="340">
        <f t="shared" si="1023"/>
        <v>0</v>
      </c>
      <c r="AM6516" s="340">
        <f t="shared" si="1023"/>
        <v>0</v>
      </c>
    </row>
    <row r="6517" spans="1:39" x14ac:dyDescent="0.35">
      <c r="A6517" s="337">
        <v>28430</v>
      </c>
      <c r="B6517" s="338">
        <f t="shared" si="1014"/>
        <v>1977</v>
      </c>
      <c r="C6517" s="338">
        <f t="shared" si="1015"/>
        <v>11</v>
      </c>
      <c r="D6517" s="338">
        <f t="shared" si="1016"/>
        <v>1</v>
      </c>
      <c r="E6517" s="334">
        <v>0</v>
      </c>
      <c r="F6517" s="334">
        <v>0</v>
      </c>
      <c r="G6517" s="334">
        <v>0</v>
      </c>
      <c r="H6517" s="334">
        <v>0</v>
      </c>
      <c r="I6517" s="334">
        <v>0</v>
      </c>
      <c r="J6517" s="334">
        <v>0</v>
      </c>
      <c r="K6517" s="334">
        <v>0</v>
      </c>
      <c r="L6517" s="334">
        <v>0</v>
      </c>
      <c r="M6517" s="334">
        <v>0</v>
      </c>
      <c r="N6517" s="334">
        <v>0</v>
      </c>
      <c r="O6517" s="334">
        <v>0</v>
      </c>
      <c r="P6517" s="334">
        <v>0</v>
      </c>
      <c r="Q6517" s="334">
        <v>0</v>
      </c>
      <c r="R6517" s="334">
        <v>0</v>
      </c>
      <c r="S6517" s="334">
        <v>0</v>
      </c>
      <c r="T6517" s="334">
        <v>0</v>
      </c>
      <c r="U6517" s="334">
        <v>0</v>
      </c>
      <c r="V6517" s="334">
        <v>0</v>
      </c>
      <c r="W6517" s="334">
        <v>0</v>
      </c>
      <c r="X6517" s="334">
        <v>0</v>
      </c>
      <c r="Y6517" s="334">
        <v>0</v>
      </c>
      <c r="Z6517" s="334">
        <v>0</v>
      </c>
      <c r="AA6517" s="334">
        <v>0</v>
      </c>
      <c r="AB6517" s="334">
        <v>0</v>
      </c>
      <c r="AD6517" s="334">
        <v>0</v>
      </c>
      <c r="AE6517" s="334">
        <f t="shared" si="1017"/>
        <v>0</v>
      </c>
      <c r="AF6517" s="334">
        <f t="shared" si="1018"/>
        <v>0</v>
      </c>
      <c r="AG6517" s="340">
        <f t="shared" si="1019"/>
        <v>0</v>
      </c>
      <c r="AI6517" s="340">
        <f t="shared" si="1023"/>
        <v>0</v>
      </c>
      <c r="AJ6517" s="340">
        <f t="shared" si="1023"/>
        <v>0</v>
      </c>
      <c r="AK6517" s="340">
        <f t="shared" si="1023"/>
        <v>0</v>
      </c>
      <c r="AL6517" s="340">
        <f t="shared" si="1023"/>
        <v>0</v>
      </c>
      <c r="AM6517" s="340">
        <f t="shared" si="1023"/>
        <v>0</v>
      </c>
    </row>
    <row r="6518" spans="1:39" x14ac:dyDescent="0.35">
      <c r="A6518" s="337">
        <v>28431</v>
      </c>
      <c r="B6518" s="338">
        <f t="shared" si="1014"/>
        <v>1977</v>
      </c>
      <c r="C6518" s="338">
        <f t="shared" si="1015"/>
        <v>11</v>
      </c>
      <c r="D6518" s="338">
        <f t="shared" si="1016"/>
        <v>2</v>
      </c>
      <c r="E6518" s="334">
        <v>1</v>
      </c>
      <c r="F6518" s="334">
        <v>1.6</v>
      </c>
      <c r="G6518" s="334">
        <v>0</v>
      </c>
      <c r="H6518" s="334">
        <v>0</v>
      </c>
      <c r="I6518" s="334">
        <v>0</v>
      </c>
      <c r="J6518" s="334">
        <v>0</v>
      </c>
      <c r="K6518" s="334">
        <v>0</v>
      </c>
      <c r="L6518" s="334">
        <v>0</v>
      </c>
      <c r="M6518" s="334">
        <v>0</v>
      </c>
      <c r="N6518" s="334">
        <v>0</v>
      </c>
      <c r="O6518" s="334">
        <v>0</v>
      </c>
      <c r="P6518" s="334">
        <v>0</v>
      </c>
      <c r="Q6518" s="334">
        <v>0</v>
      </c>
      <c r="R6518" s="334">
        <v>0</v>
      </c>
      <c r="S6518" s="334">
        <v>0</v>
      </c>
      <c r="T6518" s="334">
        <v>0</v>
      </c>
      <c r="U6518" s="334">
        <v>0</v>
      </c>
      <c r="V6518" s="334">
        <v>0</v>
      </c>
      <c r="W6518" s="334">
        <v>0</v>
      </c>
      <c r="X6518" s="334">
        <v>0</v>
      </c>
      <c r="Y6518" s="334">
        <v>0</v>
      </c>
      <c r="Z6518" s="334">
        <v>0</v>
      </c>
      <c r="AA6518" s="334">
        <v>0</v>
      </c>
      <c r="AB6518" s="334">
        <v>0</v>
      </c>
      <c r="AD6518" s="334">
        <v>2.6</v>
      </c>
      <c r="AE6518" s="334">
        <f t="shared" si="1017"/>
        <v>2.6</v>
      </c>
      <c r="AF6518" s="334">
        <f t="shared" si="1018"/>
        <v>2.6</v>
      </c>
      <c r="AG6518" s="340">
        <f t="shared" si="1019"/>
        <v>0</v>
      </c>
      <c r="AI6518" s="340">
        <f t="shared" si="1023"/>
        <v>0</v>
      </c>
      <c r="AJ6518" s="340">
        <f t="shared" si="1023"/>
        <v>0</v>
      </c>
      <c r="AK6518" s="340">
        <f t="shared" si="1023"/>
        <v>0</v>
      </c>
      <c r="AL6518" s="340">
        <f t="shared" si="1023"/>
        <v>0</v>
      </c>
      <c r="AM6518" s="340">
        <f t="shared" si="1023"/>
        <v>0</v>
      </c>
    </row>
    <row r="6519" spans="1:39" x14ac:dyDescent="0.35">
      <c r="A6519" s="337">
        <v>28432</v>
      </c>
      <c r="B6519" s="338">
        <f t="shared" si="1014"/>
        <v>1977</v>
      </c>
      <c r="C6519" s="338">
        <f t="shared" si="1015"/>
        <v>11</v>
      </c>
      <c r="D6519" s="338">
        <f t="shared" si="1016"/>
        <v>3</v>
      </c>
      <c r="E6519" s="334">
        <v>0</v>
      </c>
      <c r="F6519" s="334">
        <v>0</v>
      </c>
      <c r="G6519" s="334">
        <v>0</v>
      </c>
      <c r="H6519" s="334">
        <v>0</v>
      </c>
      <c r="I6519" s="334">
        <v>0</v>
      </c>
      <c r="J6519" s="334">
        <v>0</v>
      </c>
      <c r="K6519" s="334">
        <v>0</v>
      </c>
      <c r="L6519" s="334">
        <v>0</v>
      </c>
      <c r="M6519" s="334">
        <v>0</v>
      </c>
      <c r="N6519" s="334">
        <v>0</v>
      </c>
      <c r="O6519" s="334">
        <v>0</v>
      </c>
      <c r="P6519" s="334">
        <v>0</v>
      </c>
      <c r="Q6519" s="334">
        <v>0</v>
      </c>
      <c r="R6519" s="334">
        <v>0</v>
      </c>
      <c r="S6519" s="334">
        <v>0</v>
      </c>
      <c r="T6519" s="334">
        <v>0</v>
      </c>
      <c r="U6519" s="334">
        <v>0</v>
      </c>
      <c r="V6519" s="334">
        <v>0</v>
      </c>
      <c r="W6519" s="334">
        <v>0</v>
      </c>
      <c r="X6519" s="334">
        <v>0</v>
      </c>
      <c r="Y6519" s="334">
        <v>0</v>
      </c>
      <c r="Z6519" s="334">
        <v>0</v>
      </c>
      <c r="AA6519" s="334">
        <v>0</v>
      </c>
      <c r="AB6519" s="334">
        <v>0</v>
      </c>
      <c r="AD6519" s="334">
        <v>0</v>
      </c>
      <c r="AE6519" s="334">
        <f t="shared" si="1017"/>
        <v>0</v>
      </c>
      <c r="AF6519" s="334">
        <f t="shared" si="1018"/>
        <v>0</v>
      </c>
      <c r="AG6519" s="340">
        <f t="shared" si="1019"/>
        <v>0</v>
      </c>
      <c r="AI6519" s="340">
        <f t="shared" si="1023"/>
        <v>0</v>
      </c>
      <c r="AJ6519" s="340">
        <f t="shared" si="1023"/>
        <v>0</v>
      </c>
      <c r="AK6519" s="340">
        <f t="shared" si="1023"/>
        <v>0</v>
      </c>
      <c r="AL6519" s="340">
        <f t="shared" si="1023"/>
        <v>0</v>
      </c>
      <c r="AM6519" s="340">
        <f t="shared" si="1023"/>
        <v>0</v>
      </c>
    </row>
    <row r="6520" spans="1:39" x14ac:dyDescent="0.35">
      <c r="A6520" s="337">
        <v>28433</v>
      </c>
      <c r="B6520" s="338">
        <f t="shared" si="1014"/>
        <v>1977</v>
      </c>
      <c r="C6520" s="338">
        <f t="shared" si="1015"/>
        <v>11</v>
      </c>
      <c r="D6520" s="338">
        <f t="shared" si="1016"/>
        <v>4</v>
      </c>
      <c r="E6520" s="334">
        <v>0</v>
      </c>
      <c r="F6520" s="334">
        <v>0</v>
      </c>
      <c r="G6520" s="334">
        <v>0</v>
      </c>
      <c r="H6520" s="334">
        <v>0</v>
      </c>
      <c r="I6520" s="334">
        <v>0</v>
      </c>
      <c r="J6520" s="334">
        <v>0</v>
      </c>
      <c r="K6520" s="334">
        <v>0</v>
      </c>
      <c r="L6520" s="334">
        <v>0</v>
      </c>
      <c r="M6520" s="334">
        <v>0</v>
      </c>
      <c r="N6520" s="334">
        <v>0</v>
      </c>
      <c r="O6520" s="334">
        <v>0</v>
      </c>
      <c r="P6520" s="334">
        <v>0</v>
      </c>
      <c r="Q6520" s="334">
        <v>0</v>
      </c>
      <c r="R6520" s="334">
        <v>0</v>
      </c>
      <c r="S6520" s="334">
        <v>0</v>
      </c>
      <c r="T6520" s="334">
        <v>0</v>
      </c>
      <c r="U6520" s="334">
        <v>0</v>
      </c>
      <c r="V6520" s="334">
        <v>0</v>
      </c>
      <c r="W6520" s="334">
        <v>0</v>
      </c>
      <c r="X6520" s="334">
        <v>0</v>
      </c>
      <c r="Y6520" s="334">
        <v>0</v>
      </c>
      <c r="Z6520" s="334">
        <v>0</v>
      </c>
      <c r="AA6520" s="334">
        <v>0</v>
      </c>
      <c r="AB6520" s="334">
        <v>0</v>
      </c>
      <c r="AD6520" s="334">
        <v>0</v>
      </c>
      <c r="AE6520" s="334">
        <f t="shared" si="1017"/>
        <v>0</v>
      </c>
      <c r="AF6520" s="334">
        <f t="shared" si="1018"/>
        <v>0</v>
      </c>
      <c r="AG6520" s="340">
        <f t="shared" si="1019"/>
        <v>0</v>
      </c>
      <c r="AI6520" s="340">
        <f t="shared" si="1023"/>
        <v>0</v>
      </c>
      <c r="AJ6520" s="340">
        <f t="shared" si="1023"/>
        <v>0</v>
      </c>
      <c r="AK6520" s="340">
        <f t="shared" si="1023"/>
        <v>0</v>
      </c>
      <c r="AL6520" s="340">
        <f t="shared" si="1023"/>
        <v>0</v>
      </c>
      <c r="AM6520" s="340">
        <f t="shared" si="1023"/>
        <v>0</v>
      </c>
    </row>
    <row r="6521" spans="1:39" x14ac:dyDescent="0.35">
      <c r="A6521" s="337">
        <v>28434</v>
      </c>
      <c r="B6521" s="338">
        <f t="shared" si="1014"/>
        <v>1977</v>
      </c>
      <c r="C6521" s="338">
        <f t="shared" si="1015"/>
        <v>11</v>
      </c>
      <c r="D6521" s="338">
        <f t="shared" si="1016"/>
        <v>5</v>
      </c>
      <c r="E6521" s="334">
        <v>0</v>
      </c>
      <c r="F6521" s="334">
        <v>0</v>
      </c>
      <c r="G6521" s="334">
        <v>0</v>
      </c>
      <c r="H6521" s="334">
        <v>0</v>
      </c>
      <c r="I6521" s="334">
        <v>0</v>
      </c>
      <c r="J6521" s="334">
        <v>0</v>
      </c>
      <c r="K6521" s="334">
        <v>0</v>
      </c>
      <c r="L6521" s="334">
        <v>0</v>
      </c>
      <c r="M6521" s="334">
        <v>0</v>
      </c>
      <c r="N6521" s="334">
        <v>0</v>
      </c>
      <c r="O6521" s="334">
        <v>0</v>
      </c>
      <c r="P6521" s="334">
        <v>0</v>
      </c>
      <c r="Q6521" s="334">
        <v>0</v>
      </c>
      <c r="R6521" s="334">
        <v>0</v>
      </c>
      <c r="S6521" s="334">
        <v>0</v>
      </c>
      <c r="T6521" s="334">
        <v>0</v>
      </c>
      <c r="U6521" s="334">
        <v>0</v>
      </c>
      <c r="V6521" s="334">
        <v>0</v>
      </c>
      <c r="W6521" s="334">
        <v>0</v>
      </c>
      <c r="X6521" s="334">
        <v>0</v>
      </c>
      <c r="Y6521" s="334">
        <v>0</v>
      </c>
      <c r="Z6521" s="334">
        <v>0</v>
      </c>
      <c r="AA6521" s="334">
        <v>0</v>
      </c>
      <c r="AB6521" s="334">
        <v>0</v>
      </c>
      <c r="AD6521" s="334">
        <v>0</v>
      </c>
      <c r="AE6521" s="334">
        <f t="shared" si="1017"/>
        <v>0</v>
      </c>
      <c r="AF6521" s="334">
        <f t="shared" si="1018"/>
        <v>0</v>
      </c>
      <c r="AG6521" s="340">
        <f t="shared" si="1019"/>
        <v>0</v>
      </c>
      <c r="AI6521" s="340">
        <f t="shared" si="1023"/>
        <v>0</v>
      </c>
      <c r="AJ6521" s="340">
        <f t="shared" si="1023"/>
        <v>0</v>
      </c>
      <c r="AK6521" s="340">
        <f t="shared" si="1023"/>
        <v>0</v>
      </c>
      <c r="AL6521" s="340">
        <f t="shared" si="1023"/>
        <v>0</v>
      </c>
      <c r="AM6521" s="340">
        <f t="shared" si="1023"/>
        <v>0</v>
      </c>
    </row>
    <row r="6522" spans="1:39" x14ac:dyDescent="0.35">
      <c r="A6522" s="337">
        <v>28435</v>
      </c>
      <c r="B6522" s="338">
        <f t="shared" si="1014"/>
        <v>1977</v>
      </c>
      <c r="C6522" s="338">
        <f t="shared" si="1015"/>
        <v>11</v>
      </c>
      <c r="D6522" s="338">
        <f t="shared" si="1016"/>
        <v>6</v>
      </c>
      <c r="E6522" s="334">
        <v>0</v>
      </c>
      <c r="F6522" s="334">
        <v>0</v>
      </c>
      <c r="G6522" s="334">
        <v>0</v>
      </c>
      <c r="H6522" s="334">
        <v>0</v>
      </c>
      <c r="I6522" s="334">
        <v>0</v>
      </c>
      <c r="J6522" s="334">
        <v>0</v>
      </c>
      <c r="K6522" s="334">
        <v>0</v>
      </c>
      <c r="L6522" s="334">
        <v>0</v>
      </c>
      <c r="M6522" s="334">
        <v>0</v>
      </c>
      <c r="N6522" s="334">
        <v>0</v>
      </c>
      <c r="O6522" s="334">
        <v>0</v>
      </c>
      <c r="P6522" s="334">
        <v>0</v>
      </c>
      <c r="Q6522" s="334">
        <v>0</v>
      </c>
      <c r="R6522" s="334">
        <v>0</v>
      </c>
      <c r="S6522" s="334">
        <v>0</v>
      </c>
      <c r="T6522" s="334">
        <v>0</v>
      </c>
      <c r="U6522" s="334">
        <v>0</v>
      </c>
      <c r="V6522" s="334">
        <v>0</v>
      </c>
      <c r="W6522" s="334">
        <v>0</v>
      </c>
      <c r="X6522" s="334">
        <v>0</v>
      </c>
      <c r="Y6522" s="334">
        <v>0</v>
      </c>
      <c r="Z6522" s="334">
        <v>0</v>
      </c>
      <c r="AA6522" s="334">
        <v>0</v>
      </c>
      <c r="AB6522" s="334">
        <v>0</v>
      </c>
      <c r="AD6522" s="334">
        <v>0</v>
      </c>
      <c r="AE6522" s="334">
        <f t="shared" si="1017"/>
        <v>0</v>
      </c>
      <c r="AF6522" s="334">
        <f t="shared" si="1018"/>
        <v>0</v>
      </c>
      <c r="AG6522" s="340">
        <f t="shared" si="1019"/>
        <v>0</v>
      </c>
      <c r="AI6522" s="340">
        <f t="shared" si="1023"/>
        <v>0</v>
      </c>
      <c r="AJ6522" s="340">
        <f t="shared" si="1023"/>
        <v>0</v>
      </c>
      <c r="AK6522" s="340">
        <f t="shared" si="1023"/>
        <v>0</v>
      </c>
      <c r="AL6522" s="340">
        <f t="shared" si="1023"/>
        <v>0</v>
      </c>
      <c r="AM6522" s="340">
        <f t="shared" si="1023"/>
        <v>0</v>
      </c>
    </row>
    <row r="6523" spans="1:39" x14ac:dyDescent="0.35">
      <c r="A6523" s="337">
        <v>28436</v>
      </c>
      <c r="B6523" s="338">
        <f t="shared" si="1014"/>
        <v>1977</v>
      </c>
      <c r="C6523" s="338">
        <f t="shared" si="1015"/>
        <v>11</v>
      </c>
      <c r="D6523" s="338">
        <f t="shared" si="1016"/>
        <v>7</v>
      </c>
      <c r="E6523" s="334">
        <v>0</v>
      </c>
      <c r="F6523" s="334">
        <v>0</v>
      </c>
      <c r="G6523" s="334">
        <v>0</v>
      </c>
      <c r="H6523" s="334">
        <v>0</v>
      </c>
      <c r="I6523" s="334">
        <v>0</v>
      </c>
      <c r="J6523" s="334">
        <v>0</v>
      </c>
      <c r="K6523" s="334">
        <v>0</v>
      </c>
      <c r="L6523" s="334">
        <v>0</v>
      </c>
      <c r="M6523" s="334">
        <v>0</v>
      </c>
      <c r="N6523" s="334">
        <v>0</v>
      </c>
      <c r="O6523" s="334">
        <v>0</v>
      </c>
      <c r="P6523" s="334">
        <v>0</v>
      </c>
      <c r="Q6523" s="334">
        <v>0</v>
      </c>
      <c r="R6523" s="334">
        <v>0</v>
      </c>
      <c r="S6523" s="334">
        <v>0</v>
      </c>
      <c r="T6523" s="334">
        <v>0</v>
      </c>
      <c r="U6523" s="334">
        <v>0</v>
      </c>
      <c r="V6523" s="334">
        <v>0</v>
      </c>
      <c r="W6523" s="334">
        <v>0</v>
      </c>
      <c r="X6523" s="334">
        <v>0</v>
      </c>
      <c r="Y6523" s="334">
        <v>0</v>
      </c>
      <c r="Z6523" s="334">
        <v>0</v>
      </c>
      <c r="AA6523" s="334">
        <v>0</v>
      </c>
      <c r="AB6523" s="334">
        <v>0</v>
      </c>
      <c r="AD6523" s="334">
        <v>0</v>
      </c>
      <c r="AE6523" s="334">
        <f t="shared" si="1017"/>
        <v>0</v>
      </c>
      <c r="AF6523" s="334">
        <f t="shared" si="1018"/>
        <v>0</v>
      </c>
      <c r="AG6523" s="340">
        <f t="shared" si="1019"/>
        <v>0</v>
      </c>
      <c r="AI6523" s="340">
        <f t="shared" si="1023"/>
        <v>0</v>
      </c>
      <c r="AJ6523" s="340">
        <f t="shared" si="1023"/>
        <v>0</v>
      </c>
      <c r="AK6523" s="340">
        <f t="shared" si="1023"/>
        <v>0</v>
      </c>
      <c r="AL6523" s="340">
        <f t="shared" si="1023"/>
        <v>0</v>
      </c>
      <c r="AM6523" s="340">
        <f t="shared" si="1023"/>
        <v>0</v>
      </c>
    </row>
    <row r="6524" spans="1:39" x14ac:dyDescent="0.35">
      <c r="A6524" s="337">
        <v>28437</v>
      </c>
      <c r="B6524" s="338">
        <f t="shared" si="1014"/>
        <v>1977</v>
      </c>
      <c r="C6524" s="338">
        <f t="shared" si="1015"/>
        <v>11</v>
      </c>
      <c r="D6524" s="338">
        <f t="shared" si="1016"/>
        <v>8</v>
      </c>
      <c r="E6524" s="334">
        <v>0</v>
      </c>
      <c r="F6524" s="334">
        <v>0</v>
      </c>
      <c r="G6524" s="334">
        <v>0</v>
      </c>
      <c r="H6524" s="334">
        <v>0</v>
      </c>
      <c r="I6524" s="334">
        <v>0</v>
      </c>
      <c r="J6524" s="334">
        <v>0</v>
      </c>
      <c r="K6524" s="334">
        <v>0</v>
      </c>
      <c r="L6524" s="334">
        <v>0</v>
      </c>
      <c r="M6524" s="334">
        <v>0</v>
      </c>
      <c r="N6524" s="334">
        <v>0</v>
      </c>
      <c r="O6524" s="334">
        <v>0</v>
      </c>
      <c r="P6524" s="334">
        <v>0</v>
      </c>
      <c r="Q6524" s="334">
        <v>0</v>
      </c>
      <c r="R6524" s="334">
        <v>0</v>
      </c>
      <c r="S6524" s="334">
        <v>0</v>
      </c>
      <c r="T6524" s="334">
        <v>0</v>
      </c>
      <c r="U6524" s="334">
        <v>0</v>
      </c>
      <c r="V6524" s="334">
        <v>0</v>
      </c>
      <c r="W6524" s="334">
        <v>0</v>
      </c>
      <c r="X6524" s="334">
        <v>0</v>
      </c>
      <c r="Y6524" s="334">
        <v>0</v>
      </c>
      <c r="Z6524" s="334">
        <v>0</v>
      </c>
      <c r="AA6524" s="334">
        <v>0</v>
      </c>
      <c r="AB6524" s="334">
        <v>0</v>
      </c>
      <c r="AD6524" s="334">
        <v>0</v>
      </c>
      <c r="AE6524" s="334">
        <f t="shared" si="1017"/>
        <v>0</v>
      </c>
      <c r="AF6524" s="334">
        <f t="shared" si="1018"/>
        <v>0</v>
      </c>
      <c r="AG6524" s="340">
        <f t="shared" si="1019"/>
        <v>0</v>
      </c>
      <c r="AI6524" s="340">
        <f t="shared" si="1023"/>
        <v>0</v>
      </c>
      <c r="AJ6524" s="340">
        <f t="shared" si="1023"/>
        <v>0</v>
      </c>
      <c r="AK6524" s="340">
        <f t="shared" si="1023"/>
        <v>0</v>
      </c>
      <c r="AL6524" s="340">
        <f t="shared" si="1023"/>
        <v>0</v>
      </c>
      <c r="AM6524" s="340">
        <f t="shared" si="1023"/>
        <v>0</v>
      </c>
    </row>
    <row r="6525" spans="1:39" x14ac:dyDescent="0.35">
      <c r="A6525" s="337">
        <v>28438</v>
      </c>
      <c r="B6525" s="338">
        <f t="shared" si="1014"/>
        <v>1977</v>
      </c>
      <c r="C6525" s="338">
        <f t="shared" si="1015"/>
        <v>11</v>
      </c>
      <c r="D6525" s="338">
        <f t="shared" si="1016"/>
        <v>9</v>
      </c>
      <c r="E6525" s="334">
        <v>0</v>
      </c>
      <c r="F6525" s="334">
        <v>0</v>
      </c>
      <c r="G6525" s="334">
        <v>0</v>
      </c>
      <c r="H6525" s="334">
        <v>0</v>
      </c>
      <c r="I6525" s="334">
        <v>0</v>
      </c>
      <c r="J6525" s="334">
        <v>0</v>
      </c>
      <c r="K6525" s="334">
        <v>0</v>
      </c>
      <c r="L6525" s="334">
        <v>0</v>
      </c>
      <c r="M6525" s="334">
        <v>0</v>
      </c>
      <c r="N6525" s="334">
        <v>0</v>
      </c>
      <c r="O6525" s="334">
        <v>0</v>
      </c>
      <c r="P6525" s="334">
        <v>0</v>
      </c>
      <c r="Q6525" s="334">
        <v>0</v>
      </c>
      <c r="R6525" s="334">
        <v>0</v>
      </c>
      <c r="S6525" s="334">
        <v>0</v>
      </c>
      <c r="T6525" s="334">
        <v>0</v>
      </c>
      <c r="U6525" s="334">
        <v>0</v>
      </c>
      <c r="V6525" s="334">
        <v>0</v>
      </c>
      <c r="W6525" s="334">
        <v>0</v>
      </c>
      <c r="X6525" s="334">
        <v>0</v>
      </c>
      <c r="Y6525" s="334">
        <v>0</v>
      </c>
      <c r="Z6525" s="334">
        <v>0</v>
      </c>
      <c r="AA6525" s="334">
        <v>0</v>
      </c>
      <c r="AB6525" s="334">
        <v>0</v>
      </c>
      <c r="AD6525" s="334">
        <v>0</v>
      </c>
      <c r="AE6525" s="334">
        <f t="shared" si="1017"/>
        <v>0</v>
      </c>
      <c r="AF6525" s="334">
        <f t="shared" si="1018"/>
        <v>0</v>
      </c>
      <c r="AG6525" s="340">
        <f t="shared" si="1019"/>
        <v>0</v>
      </c>
      <c r="AI6525" s="340">
        <f t="shared" si="1023"/>
        <v>0</v>
      </c>
      <c r="AJ6525" s="340">
        <f t="shared" si="1023"/>
        <v>0</v>
      </c>
      <c r="AK6525" s="340">
        <f t="shared" si="1023"/>
        <v>0</v>
      </c>
      <c r="AL6525" s="340">
        <f t="shared" si="1023"/>
        <v>0</v>
      </c>
      <c r="AM6525" s="340">
        <f t="shared" si="1023"/>
        <v>0</v>
      </c>
    </row>
    <row r="6526" spans="1:39" x14ac:dyDescent="0.35">
      <c r="A6526" s="337">
        <v>28439</v>
      </c>
      <c r="B6526" s="338">
        <f t="shared" si="1014"/>
        <v>1977</v>
      </c>
      <c r="C6526" s="338">
        <f t="shared" si="1015"/>
        <v>11</v>
      </c>
      <c r="D6526" s="338">
        <f t="shared" si="1016"/>
        <v>10</v>
      </c>
      <c r="E6526" s="334">
        <v>0</v>
      </c>
      <c r="F6526" s="334">
        <v>0</v>
      </c>
      <c r="G6526" s="334">
        <v>0</v>
      </c>
      <c r="H6526" s="334">
        <v>0</v>
      </c>
      <c r="I6526" s="334">
        <v>0</v>
      </c>
      <c r="J6526" s="334">
        <v>0</v>
      </c>
      <c r="K6526" s="334">
        <v>0</v>
      </c>
      <c r="L6526" s="334">
        <v>0</v>
      </c>
      <c r="M6526" s="334">
        <v>0</v>
      </c>
      <c r="N6526" s="334">
        <v>0</v>
      </c>
      <c r="O6526" s="334">
        <v>0</v>
      </c>
      <c r="P6526" s="334">
        <v>0</v>
      </c>
      <c r="Q6526" s="334">
        <v>0</v>
      </c>
      <c r="R6526" s="334">
        <v>0</v>
      </c>
      <c r="S6526" s="334">
        <v>0</v>
      </c>
      <c r="T6526" s="334">
        <v>0</v>
      </c>
      <c r="U6526" s="334">
        <v>0</v>
      </c>
      <c r="V6526" s="334">
        <v>0</v>
      </c>
      <c r="W6526" s="334">
        <v>0</v>
      </c>
      <c r="X6526" s="334">
        <v>0</v>
      </c>
      <c r="Y6526" s="334">
        <v>0</v>
      </c>
      <c r="Z6526" s="334">
        <v>0</v>
      </c>
      <c r="AA6526" s="334">
        <v>0</v>
      </c>
      <c r="AB6526" s="334">
        <v>0</v>
      </c>
      <c r="AD6526" s="334">
        <v>0</v>
      </c>
      <c r="AE6526" s="334">
        <f t="shared" si="1017"/>
        <v>0</v>
      </c>
      <c r="AF6526" s="334">
        <f t="shared" si="1018"/>
        <v>0</v>
      </c>
      <c r="AG6526" s="340">
        <f t="shared" si="1019"/>
        <v>0</v>
      </c>
      <c r="AI6526" s="340">
        <f t="shared" si="1023"/>
        <v>0</v>
      </c>
      <c r="AJ6526" s="340">
        <f t="shared" si="1023"/>
        <v>0</v>
      </c>
      <c r="AK6526" s="340">
        <f t="shared" si="1023"/>
        <v>0</v>
      </c>
      <c r="AL6526" s="340">
        <f t="shared" si="1023"/>
        <v>0</v>
      </c>
      <c r="AM6526" s="340">
        <f t="shared" si="1023"/>
        <v>0</v>
      </c>
    </row>
    <row r="6527" spans="1:39" x14ac:dyDescent="0.35">
      <c r="A6527" s="337">
        <v>28440</v>
      </c>
      <c r="B6527" s="338">
        <f t="shared" si="1014"/>
        <v>1977</v>
      </c>
      <c r="C6527" s="338">
        <f t="shared" si="1015"/>
        <v>11</v>
      </c>
      <c r="D6527" s="338">
        <f t="shared" si="1016"/>
        <v>11</v>
      </c>
      <c r="E6527" s="334">
        <v>0</v>
      </c>
      <c r="F6527" s="334">
        <v>0</v>
      </c>
      <c r="G6527" s="334">
        <v>0</v>
      </c>
      <c r="H6527" s="334">
        <v>0</v>
      </c>
      <c r="I6527" s="334">
        <v>0</v>
      </c>
      <c r="J6527" s="334">
        <v>0</v>
      </c>
      <c r="K6527" s="334">
        <v>0</v>
      </c>
      <c r="L6527" s="334">
        <v>0</v>
      </c>
      <c r="M6527" s="334">
        <v>0</v>
      </c>
      <c r="N6527" s="334">
        <v>0</v>
      </c>
      <c r="O6527" s="334">
        <v>0</v>
      </c>
      <c r="P6527" s="334">
        <v>0</v>
      </c>
      <c r="Q6527" s="334">
        <v>0</v>
      </c>
      <c r="R6527" s="334">
        <v>0</v>
      </c>
      <c r="S6527" s="334">
        <v>0</v>
      </c>
      <c r="T6527" s="334">
        <v>0</v>
      </c>
      <c r="U6527" s="334">
        <v>0</v>
      </c>
      <c r="V6527" s="334">
        <v>0</v>
      </c>
      <c r="W6527" s="334">
        <v>0</v>
      </c>
      <c r="X6527" s="334">
        <v>0</v>
      </c>
      <c r="Y6527" s="334">
        <v>0</v>
      </c>
      <c r="Z6527" s="334">
        <v>0</v>
      </c>
      <c r="AA6527" s="334">
        <v>0</v>
      </c>
      <c r="AB6527" s="334">
        <v>0</v>
      </c>
      <c r="AD6527" s="334">
        <v>0</v>
      </c>
      <c r="AE6527" s="334">
        <f t="shared" si="1017"/>
        <v>0</v>
      </c>
      <c r="AF6527" s="334">
        <f t="shared" si="1018"/>
        <v>0</v>
      </c>
      <c r="AG6527" s="340">
        <f t="shared" si="1019"/>
        <v>0</v>
      </c>
      <c r="AI6527" s="340">
        <f t="shared" si="1023"/>
        <v>0</v>
      </c>
      <c r="AJ6527" s="340">
        <f t="shared" si="1023"/>
        <v>0</v>
      </c>
      <c r="AK6527" s="340">
        <f t="shared" si="1023"/>
        <v>0</v>
      </c>
      <c r="AL6527" s="340">
        <f t="shared" si="1023"/>
        <v>0</v>
      </c>
      <c r="AM6527" s="340">
        <f t="shared" si="1023"/>
        <v>0</v>
      </c>
    </row>
    <row r="6528" spans="1:39" x14ac:dyDescent="0.35">
      <c r="A6528" s="337">
        <v>28441</v>
      </c>
      <c r="B6528" s="338">
        <f t="shared" si="1014"/>
        <v>1977</v>
      </c>
      <c r="C6528" s="338">
        <f t="shared" si="1015"/>
        <v>11</v>
      </c>
      <c r="D6528" s="338">
        <f t="shared" si="1016"/>
        <v>12</v>
      </c>
      <c r="E6528" s="334">
        <v>0</v>
      </c>
      <c r="F6528" s="334">
        <v>0</v>
      </c>
      <c r="G6528" s="334">
        <v>0</v>
      </c>
      <c r="H6528" s="334">
        <v>0</v>
      </c>
      <c r="I6528" s="334">
        <v>0</v>
      </c>
      <c r="J6528" s="334">
        <v>0</v>
      </c>
      <c r="K6528" s="334">
        <v>0</v>
      </c>
      <c r="L6528" s="334">
        <v>0</v>
      </c>
      <c r="M6528" s="334">
        <v>0</v>
      </c>
      <c r="N6528" s="334">
        <v>0</v>
      </c>
      <c r="O6528" s="334">
        <v>0</v>
      </c>
      <c r="P6528" s="334">
        <v>0</v>
      </c>
      <c r="Q6528" s="334">
        <v>0</v>
      </c>
      <c r="R6528" s="334">
        <v>0</v>
      </c>
      <c r="S6528" s="334">
        <v>0</v>
      </c>
      <c r="T6528" s="334">
        <v>0</v>
      </c>
      <c r="U6528" s="334">
        <v>0</v>
      </c>
      <c r="V6528" s="334">
        <v>0</v>
      </c>
      <c r="W6528" s="334">
        <v>0</v>
      </c>
      <c r="X6528" s="334">
        <v>0</v>
      </c>
      <c r="Y6528" s="334">
        <v>0</v>
      </c>
      <c r="Z6528" s="334">
        <v>0</v>
      </c>
      <c r="AA6528" s="334">
        <v>0</v>
      </c>
      <c r="AB6528" s="334">
        <v>0</v>
      </c>
      <c r="AD6528" s="334">
        <v>0</v>
      </c>
      <c r="AE6528" s="334">
        <f t="shared" si="1017"/>
        <v>0</v>
      </c>
      <c r="AF6528" s="334">
        <f t="shared" si="1018"/>
        <v>0</v>
      </c>
      <c r="AG6528" s="340">
        <f t="shared" si="1019"/>
        <v>0</v>
      </c>
      <c r="AI6528" s="340">
        <f t="shared" si="1023"/>
        <v>0</v>
      </c>
      <c r="AJ6528" s="340">
        <f t="shared" si="1023"/>
        <v>0</v>
      </c>
      <c r="AK6528" s="340">
        <f t="shared" si="1023"/>
        <v>0</v>
      </c>
      <c r="AL6528" s="340">
        <f t="shared" si="1023"/>
        <v>0</v>
      </c>
      <c r="AM6528" s="340">
        <f t="shared" si="1023"/>
        <v>0</v>
      </c>
    </row>
    <row r="6529" spans="1:39" x14ac:dyDescent="0.35">
      <c r="A6529" s="337">
        <v>28442</v>
      </c>
      <c r="B6529" s="338">
        <f t="shared" si="1014"/>
        <v>1977</v>
      </c>
      <c r="C6529" s="338">
        <f t="shared" si="1015"/>
        <v>11</v>
      </c>
      <c r="D6529" s="338">
        <f t="shared" si="1016"/>
        <v>13</v>
      </c>
      <c r="E6529" s="334">
        <v>0</v>
      </c>
      <c r="F6529" s="334">
        <v>0</v>
      </c>
      <c r="G6529" s="334">
        <v>0</v>
      </c>
      <c r="H6529" s="334">
        <v>0</v>
      </c>
      <c r="I6529" s="334">
        <v>0</v>
      </c>
      <c r="J6529" s="334">
        <v>0</v>
      </c>
      <c r="K6529" s="334">
        <v>0</v>
      </c>
      <c r="L6529" s="334">
        <v>0</v>
      </c>
      <c r="M6529" s="334">
        <v>0</v>
      </c>
      <c r="N6529" s="334">
        <v>0</v>
      </c>
      <c r="O6529" s="334">
        <v>0</v>
      </c>
      <c r="P6529" s="334">
        <v>0</v>
      </c>
      <c r="Q6529" s="334">
        <v>0</v>
      </c>
      <c r="R6529" s="334">
        <v>0</v>
      </c>
      <c r="S6529" s="334">
        <v>0</v>
      </c>
      <c r="T6529" s="334">
        <v>0</v>
      </c>
      <c r="U6529" s="334">
        <v>0</v>
      </c>
      <c r="V6529" s="334">
        <v>0</v>
      </c>
      <c r="W6529" s="334">
        <v>0</v>
      </c>
      <c r="X6529" s="334">
        <v>0</v>
      </c>
      <c r="Y6529" s="334">
        <v>0</v>
      </c>
      <c r="Z6529" s="334">
        <v>0</v>
      </c>
      <c r="AA6529" s="334">
        <v>0</v>
      </c>
      <c r="AB6529" s="334">
        <v>0</v>
      </c>
      <c r="AD6529" s="334">
        <v>0</v>
      </c>
      <c r="AE6529" s="334">
        <f t="shared" si="1017"/>
        <v>0</v>
      </c>
      <c r="AF6529" s="334">
        <f t="shared" si="1018"/>
        <v>0</v>
      </c>
      <c r="AG6529" s="340">
        <f t="shared" si="1019"/>
        <v>0</v>
      </c>
      <c r="AI6529" s="340">
        <f t="shared" si="1023"/>
        <v>0</v>
      </c>
      <c r="AJ6529" s="340">
        <f t="shared" si="1023"/>
        <v>0</v>
      </c>
      <c r="AK6529" s="340">
        <f t="shared" si="1023"/>
        <v>0</v>
      </c>
      <c r="AL6529" s="340">
        <f t="shared" si="1023"/>
        <v>0</v>
      </c>
      <c r="AM6529" s="340">
        <f t="shared" si="1023"/>
        <v>0</v>
      </c>
    </row>
    <row r="6530" spans="1:39" x14ac:dyDescent="0.35">
      <c r="A6530" s="337">
        <v>28443</v>
      </c>
      <c r="B6530" s="338">
        <f t="shared" si="1014"/>
        <v>1977</v>
      </c>
      <c r="C6530" s="338">
        <f t="shared" si="1015"/>
        <v>11</v>
      </c>
      <c r="D6530" s="338">
        <f t="shared" si="1016"/>
        <v>14</v>
      </c>
      <c r="E6530" s="334">
        <v>0</v>
      </c>
      <c r="F6530" s="334">
        <v>0</v>
      </c>
      <c r="G6530" s="334">
        <v>0</v>
      </c>
      <c r="H6530" s="334">
        <v>0</v>
      </c>
      <c r="I6530" s="334">
        <v>0</v>
      </c>
      <c r="J6530" s="334">
        <v>0</v>
      </c>
      <c r="K6530" s="334">
        <v>0</v>
      </c>
      <c r="L6530" s="334">
        <v>0</v>
      </c>
      <c r="M6530" s="334">
        <v>0</v>
      </c>
      <c r="N6530" s="334">
        <v>0</v>
      </c>
      <c r="O6530" s="334">
        <v>0</v>
      </c>
      <c r="P6530" s="334">
        <v>0</v>
      </c>
      <c r="Q6530" s="334">
        <v>0</v>
      </c>
      <c r="R6530" s="334">
        <v>0</v>
      </c>
      <c r="S6530" s="334">
        <v>0</v>
      </c>
      <c r="T6530" s="334">
        <v>0</v>
      </c>
      <c r="U6530" s="334">
        <v>0</v>
      </c>
      <c r="V6530" s="334">
        <v>0</v>
      </c>
      <c r="W6530" s="334">
        <v>0</v>
      </c>
      <c r="X6530" s="334">
        <v>0</v>
      </c>
      <c r="Y6530" s="334">
        <v>0</v>
      </c>
      <c r="Z6530" s="334">
        <v>0</v>
      </c>
      <c r="AA6530" s="334">
        <v>0</v>
      </c>
      <c r="AB6530" s="334">
        <v>0</v>
      </c>
      <c r="AD6530" s="334">
        <v>0</v>
      </c>
      <c r="AE6530" s="334">
        <f t="shared" si="1017"/>
        <v>0</v>
      </c>
      <c r="AF6530" s="334">
        <f t="shared" si="1018"/>
        <v>0</v>
      </c>
      <c r="AG6530" s="340">
        <f t="shared" si="1019"/>
        <v>0</v>
      </c>
      <c r="AI6530" s="340">
        <f t="shared" si="1023"/>
        <v>0</v>
      </c>
      <c r="AJ6530" s="340">
        <f t="shared" si="1023"/>
        <v>0</v>
      </c>
      <c r="AK6530" s="340">
        <f t="shared" si="1023"/>
        <v>0</v>
      </c>
      <c r="AL6530" s="340">
        <f t="shared" si="1023"/>
        <v>0</v>
      </c>
      <c r="AM6530" s="340">
        <f t="shared" si="1023"/>
        <v>0</v>
      </c>
    </row>
    <row r="6531" spans="1:39" x14ac:dyDescent="0.35">
      <c r="A6531" s="337">
        <v>28444</v>
      </c>
      <c r="B6531" s="338">
        <f t="shared" si="1014"/>
        <v>1977</v>
      </c>
      <c r="C6531" s="338">
        <f t="shared" si="1015"/>
        <v>11</v>
      </c>
      <c r="D6531" s="338">
        <f t="shared" si="1016"/>
        <v>15</v>
      </c>
      <c r="E6531" s="334">
        <v>0</v>
      </c>
      <c r="F6531" s="334">
        <v>0</v>
      </c>
      <c r="G6531" s="334">
        <v>0</v>
      </c>
      <c r="H6531" s="334">
        <v>0</v>
      </c>
      <c r="I6531" s="334">
        <v>0</v>
      </c>
      <c r="J6531" s="334">
        <v>0</v>
      </c>
      <c r="K6531" s="334">
        <v>0</v>
      </c>
      <c r="L6531" s="334">
        <v>0</v>
      </c>
      <c r="M6531" s="334">
        <v>0</v>
      </c>
      <c r="N6531" s="334">
        <v>0</v>
      </c>
      <c r="O6531" s="334">
        <v>0</v>
      </c>
      <c r="P6531" s="334">
        <v>0</v>
      </c>
      <c r="Q6531" s="334">
        <v>0</v>
      </c>
      <c r="R6531" s="334">
        <v>0</v>
      </c>
      <c r="S6531" s="334">
        <v>0</v>
      </c>
      <c r="T6531" s="334">
        <v>0</v>
      </c>
      <c r="U6531" s="334">
        <v>0</v>
      </c>
      <c r="V6531" s="334">
        <v>0</v>
      </c>
      <c r="W6531" s="334">
        <v>0</v>
      </c>
      <c r="X6531" s="334">
        <v>0</v>
      </c>
      <c r="Y6531" s="334">
        <v>0</v>
      </c>
      <c r="Z6531" s="334">
        <v>0</v>
      </c>
      <c r="AA6531" s="334">
        <v>0</v>
      </c>
      <c r="AB6531" s="334">
        <v>0</v>
      </c>
      <c r="AD6531" s="334">
        <v>0</v>
      </c>
      <c r="AE6531" s="334">
        <f t="shared" si="1017"/>
        <v>0</v>
      </c>
      <c r="AF6531" s="334">
        <f t="shared" si="1018"/>
        <v>0</v>
      </c>
      <c r="AG6531" s="340">
        <f t="shared" si="1019"/>
        <v>0</v>
      </c>
      <c r="AI6531" s="340">
        <f t="shared" si="1023"/>
        <v>0</v>
      </c>
      <c r="AJ6531" s="340">
        <f t="shared" si="1023"/>
        <v>0</v>
      </c>
      <c r="AK6531" s="340">
        <f t="shared" si="1023"/>
        <v>0</v>
      </c>
      <c r="AL6531" s="340">
        <f t="shared" si="1023"/>
        <v>0</v>
      </c>
      <c r="AM6531" s="340">
        <f t="shared" si="1023"/>
        <v>0</v>
      </c>
    </row>
    <row r="6532" spans="1:39" x14ac:dyDescent="0.35">
      <c r="A6532" s="337">
        <v>28445</v>
      </c>
      <c r="B6532" s="338">
        <f t="shared" ref="B6532:B6595" si="1024">YEAR(A6532)</f>
        <v>1977</v>
      </c>
      <c r="C6532" s="338">
        <f t="shared" ref="C6532:C6595" si="1025">MONTH(A6532)</f>
        <v>11</v>
      </c>
      <c r="D6532" s="338">
        <f t="shared" ref="D6532:D6595" si="1026">DAY(A6532)</f>
        <v>16</v>
      </c>
      <c r="E6532" s="334">
        <v>0</v>
      </c>
      <c r="F6532" s="334">
        <v>0</v>
      </c>
      <c r="G6532" s="334">
        <v>0</v>
      </c>
      <c r="H6532" s="334">
        <v>0</v>
      </c>
      <c r="I6532" s="334">
        <v>0</v>
      </c>
      <c r="J6532" s="334">
        <v>0</v>
      </c>
      <c r="K6532" s="334">
        <v>0</v>
      </c>
      <c r="L6532" s="334">
        <v>0</v>
      </c>
      <c r="M6532" s="334">
        <v>0</v>
      </c>
      <c r="N6532" s="334">
        <v>0</v>
      </c>
      <c r="O6532" s="334">
        <v>0</v>
      </c>
      <c r="P6532" s="334">
        <v>0</v>
      </c>
      <c r="Q6532" s="334">
        <v>0</v>
      </c>
      <c r="R6532" s="334">
        <v>0</v>
      </c>
      <c r="S6532" s="334">
        <v>0</v>
      </c>
      <c r="T6532" s="334">
        <v>0</v>
      </c>
      <c r="U6532" s="334">
        <v>0</v>
      </c>
      <c r="V6532" s="334">
        <v>0</v>
      </c>
      <c r="W6532" s="334">
        <v>0</v>
      </c>
      <c r="X6532" s="334">
        <v>0</v>
      </c>
      <c r="Y6532" s="334">
        <v>0</v>
      </c>
      <c r="Z6532" s="334">
        <v>0</v>
      </c>
      <c r="AA6532" s="334">
        <v>0</v>
      </c>
      <c r="AB6532" s="334">
        <v>0</v>
      </c>
      <c r="AD6532" s="334">
        <v>0</v>
      </c>
      <c r="AE6532" s="334">
        <f t="shared" ref="AE6532:AE6595" si="1027">AD6532</f>
        <v>0</v>
      </c>
      <c r="AF6532" s="334">
        <f t="shared" ref="AF6532:AF6595" si="1028">SUM(E6532:AB6532)</f>
        <v>0</v>
      </c>
      <c r="AG6532" s="340">
        <f t="shared" ref="AG6532:AG6595" si="1029">ABS(AF6532-AE6532)</f>
        <v>0</v>
      </c>
      <c r="AI6532" s="340">
        <f t="shared" ref="AI6532:AM6547" si="1030">IF($C6532=AI$1,$AF6532,0)</f>
        <v>0</v>
      </c>
      <c r="AJ6532" s="340">
        <f t="shared" si="1030"/>
        <v>0</v>
      </c>
      <c r="AK6532" s="340">
        <f t="shared" si="1030"/>
        <v>0</v>
      </c>
      <c r="AL6532" s="340">
        <f t="shared" si="1030"/>
        <v>0</v>
      </c>
      <c r="AM6532" s="340">
        <f t="shared" si="1030"/>
        <v>0</v>
      </c>
    </row>
    <row r="6533" spans="1:39" x14ac:dyDescent="0.35">
      <c r="A6533" s="337">
        <v>28446</v>
      </c>
      <c r="B6533" s="338">
        <f t="shared" si="1024"/>
        <v>1977</v>
      </c>
      <c r="C6533" s="338">
        <f t="shared" si="1025"/>
        <v>11</v>
      </c>
      <c r="D6533" s="338">
        <f t="shared" si="1026"/>
        <v>17</v>
      </c>
      <c r="E6533" s="334">
        <v>0</v>
      </c>
      <c r="F6533" s="334">
        <v>0</v>
      </c>
      <c r="G6533" s="334">
        <v>0</v>
      </c>
      <c r="H6533" s="334">
        <v>0</v>
      </c>
      <c r="I6533" s="334">
        <v>0</v>
      </c>
      <c r="J6533" s="334">
        <v>0</v>
      </c>
      <c r="K6533" s="334">
        <v>0</v>
      </c>
      <c r="L6533" s="334">
        <v>0</v>
      </c>
      <c r="M6533" s="334">
        <v>0</v>
      </c>
      <c r="N6533" s="334">
        <v>0</v>
      </c>
      <c r="O6533" s="334">
        <v>0</v>
      </c>
      <c r="P6533" s="334">
        <v>0</v>
      </c>
      <c r="Q6533" s="334">
        <v>0</v>
      </c>
      <c r="R6533" s="334">
        <v>0</v>
      </c>
      <c r="S6533" s="334">
        <v>0</v>
      </c>
      <c r="T6533" s="334">
        <v>0</v>
      </c>
      <c r="U6533" s="334">
        <v>0</v>
      </c>
      <c r="V6533" s="334">
        <v>0</v>
      </c>
      <c r="W6533" s="334">
        <v>0</v>
      </c>
      <c r="X6533" s="334">
        <v>0</v>
      </c>
      <c r="Y6533" s="334">
        <v>0</v>
      </c>
      <c r="Z6533" s="334">
        <v>0</v>
      </c>
      <c r="AA6533" s="334">
        <v>0</v>
      </c>
      <c r="AB6533" s="334">
        <v>0</v>
      </c>
      <c r="AD6533" s="334">
        <v>0</v>
      </c>
      <c r="AE6533" s="334">
        <f t="shared" si="1027"/>
        <v>0</v>
      </c>
      <c r="AF6533" s="334">
        <f t="shared" si="1028"/>
        <v>0</v>
      </c>
      <c r="AG6533" s="340">
        <f t="shared" si="1029"/>
        <v>0</v>
      </c>
      <c r="AI6533" s="340">
        <f t="shared" si="1030"/>
        <v>0</v>
      </c>
      <c r="AJ6533" s="340">
        <f t="shared" si="1030"/>
        <v>0</v>
      </c>
      <c r="AK6533" s="340">
        <f t="shared" si="1030"/>
        <v>0</v>
      </c>
      <c r="AL6533" s="340">
        <f t="shared" si="1030"/>
        <v>0</v>
      </c>
      <c r="AM6533" s="340">
        <f t="shared" si="1030"/>
        <v>0</v>
      </c>
    </row>
    <row r="6534" spans="1:39" x14ac:dyDescent="0.35">
      <c r="A6534" s="337">
        <v>28447</v>
      </c>
      <c r="B6534" s="338">
        <f t="shared" si="1024"/>
        <v>1977</v>
      </c>
      <c r="C6534" s="338">
        <f t="shared" si="1025"/>
        <v>11</v>
      </c>
      <c r="D6534" s="338">
        <f t="shared" si="1026"/>
        <v>18</v>
      </c>
      <c r="E6534" s="334">
        <v>0.1</v>
      </c>
      <c r="F6534" s="334">
        <v>0.1</v>
      </c>
      <c r="G6534" s="334">
        <v>0</v>
      </c>
      <c r="H6534" s="334">
        <v>0.1</v>
      </c>
      <c r="I6534" s="334">
        <v>0.1</v>
      </c>
      <c r="J6534" s="334">
        <v>0</v>
      </c>
      <c r="K6534" s="334">
        <v>0.1</v>
      </c>
      <c r="L6534" s="334">
        <v>0.1</v>
      </c>
      <c r="M6534" s="334">
        <v>0.1</v>
      </c>
      <c r="N6534" s="334">
        <v>0.1</v>
      </c>
      <c r="O6534" s="334">
        <v>0</v>
      </c>
      <c r="P6534" s="334">
        <v>0.1</v>
      </c>
      <c r="Q6534" s="334">
        <v>0.1</v>
      </c>
      <c r="R6534" s="334">
        <v>0</v>
      </c>
      <c r="S6534" s="334">
        <v>0.1</v>
      </c>
      <c r="T6534" s="334">
        <v>0.1</v>
      </c>
      <c r="U6534" s="334">
        <v>0.1</v>
      </c>
      <c r="V6534" s="334">
        <v>0</v>
      </c>
      <c r="W6534" s="334">
        <v>0.1</v>
      </c>
      <c r="X6534" s="334">
        <v>0.1</v>
      </c>
      <c r="Y6534" s="334">
        <v>0.1</v>
      </c>
      <c r="Z6534" s="334">
        <v>0</v>
      </c>
      <c r="AA6534" s="334">
        <v>0.1</v>
      </c>
      <c r="AB6534" s="334">
        <v>0.1</v>
      </c>
      <c r="AD6534" s="334">
        <v>1.8</v>
      </c>
      <c r="AE6534" s="334">
        <f t="shared" si="1027"/>
        <v>1.8</v>
      </c>
      <c r="AF6534" s="334">
        <f t="shared" si="1028"/>
        <v>1.8000000000000005</v>
      </c>
      <c r="AG6534" s="340">
        <f t="shared" si="1029"/>
        <v>4.4408920985006262E-16</v>
      </c>
      <c r="AI6534" s="340">
        <f t="shared" si="1030"/>
        <v>0</v>
      </c>
      <c r="AJ6534" s="340">
        <f t="shared" si="1030"/>
        <v>0</v>
      </c>
      <c r="AK6534" s="340">
        <f t="shared" si="1030"/>
        <v>0</v>
      </c>
      <c r="AL6534" s="340">
        <f t="shared" si="1030"/>
        <v>0</v>
      </c>
      <c r="AM6534" s="340">
        <f t="shared" si="1030"/>
        <v>0</v>
      </c>
    </row>
    <row r="6535" spans="1:39" x14ac:dyDescent="0.35">
      <c r="A6535" s="337">
        <v>28448</v>
      </c>
      <c r="B6535" s="338">
        <f t="shared" si="1024"/>
        <v>1977</v>
      </c>
      <c r="C6535" s="338">
        <f t="shared" si="1025"/>
        <v>11</v>
      </c>
      <c r="D6535" s="338">
        <f t="shared" si="1026"/>
        <v>19</v>
      </c>
      <c r="E6535" s="334">
        <v>0.1</v>
      </c>
      <c r="F6535" s="334">
        <v>0</v>
      </c>
      <c r="G6535" s="334">
        <v>0.1</v>
      </c>
      <c r="H6535" s="334">
        <v>0</v>
      </c>
      <c r="I6535" s="334">
        <v>0.1</v>
      </c>
      <c r="J6535" s="334">
        <v>0.1</v>
      </c>
      <c r="K6535" s="334">
        <v>0</v>
      </c>
      <c r="L6535" s="334">
        <v>0.1</v>
      </c>
      <c r="M6535" s="334">
        <v>0</v>
      </c>
      <c r="N6535" s="334">
        <v>0.1</v>
      </c>
      <c r="O6535" s="334">
        <v>0.1</v>
      </c>
      <c r="P6535" s="334">
        <v>0</v>
      </c>
      <c r="Q6535" s="334">
        <v>0.1</v>
      </c>
      <c r="R6535" s="334">
        <v>0</v>
      </c>
      <c r="S6535" s="334">
        <v>0.1</v>
      </c>
      <c r="T6535" s="334">
        <v>0.1</v>
      </c>
      <c r="U6535" s="334">
        <v>0</v>
      </c>
      <c r="V6535" s="334">
        <v>0</v>
      </c>
      <c r="W6535" s="334">
        <v>0</v>
      </c>
      <c r="X6535" s="334">
        <v>0</v>
      </c>
      <c r="Y6535" s="334">
        <v>0</v>
      </c>
      <c r="Z6535" s="334">
        <v>0.1</v>
      </c>
      <c r="AA6535" s="334">
        <v>0</v>
      </c>
      <c r="AB6535" s="334">
        <v>0.1</v>
      </c>
      <c r="AD6535" s="334">
        <v>1.2</v>
      </c>
      <c r="AE6535" s="334">
        <f t="shared" si="1027"/>
        <v>1.2</v>
      </c>
      <c r="AF6535" s="334">
        <f t="shared" si="1028"/>
        <v>1.2</v>
      </c>
      <c r="AG6535" s="340">
        <f t="shared" si="1029"/>
        <v>0</v>
      </c>
      <c r="AI6535" s="340">
        <f t="shared" si="1030"/>
        <v>0</v>
      </c>
      <c r="AJ6535" s="340">
        <f t="shared" si="1030"/>
        <v>0</v>
      </c>
      <c r="AK6535" s="340">
        <f t="shared" si="1030"/>
        <v>0</v>
      </c>
      <c r="AL6535" s="340">
        <f t="shared" si="1030"/>
        <v>0</v>
      </c>
      <c r="AM6535" s="340">
        <f t="shared" si="1030"/>
        <v>0</v>
      </c>
    </row>
    <row r="6536" spans="1:39" x14ac:dyDescent="0.35">
      <c r="A6536" s="337">
        <v>28449</v>
      </c>
      <c r="B6536" s="338">
        <f t="shared" si="1024"/>
        <v>1977</v>
      </c>
      <c r="C6536" s="338">
        <f t="shared" si="1025"/>
        <v>11</v>
      </c>
      <c r="D6536" s="338">
        <f t="shared" si="1026"/>
        <v>20</v>
      </c>
      <c r="E6536" s="334">
        <v>0</v>
      </c>
      <c r="F6536" s="334">
        <v>0</v>
      </c>
      <c r="G6536" s="334">
        <v>0</v>
      </c>
      <c r="H6536" s="334">
        <v>0</v>
      </c>
      <c r="I6536" s="334">
        <v>0</v>
      </c>
      <c r="J6536" s="334">
        <v>0</v>
      </c>
      <c r="K6536" s="334">
        <v>0</v>
      </c>
      <c r="L6536" s="334">
        <v>0</v>
      </c>
      <c r="M6536" s="334">
        <v>0</v>
      </c>
      <c r="N6536" s="334">
        <v>0</v>
      </c>
      <c r="O6536" s="334">
        <v>0</v>
      </c>
      <c r="P6536" s="334">
        <v>0</v>
      </c>
      <c r="Q6536" s="334">
        <v>0</v>
      </c>
      <c r="R6536" s="334">
        <v>0</v>
      </c>
      <c r="S6536" s="334">
        <v>0</v>
      </c>
      <c r="T6536" s="334">
        <v>0</v>
      </c>
      <c r="U6536" s="334">
        <v>0</v>
      </c>
      <c r="V6536" s="334">
        <v>0</v>
      </c>
      <c r="W6536" s="334">
        <v>0</v>
      </c>
      <c r="X6536" s="334">
        <v>0</v>
      </c>
      <c r="Y6536" s="334">
        <v>0</v>
      </c>
      <c r="Z6536" s="334">
        <v>0</v>
      </c>
      <c r="AA6536" s="334">
        <v>0</v>
      </c>
      <c r="AB6536" s="334">
        <v>0</v>
      </c>
      <c r="AD6536" s="334">
        <v>0</v>
      </c>
      <c r="AE6536" s="334">
        <f t="shared" si="1027"/>
        <v>0</v>
      </c>
      <c r="AF6536" s="334">
        <f t="shared" si="1028"/>
        <v>0</v>
      </c>
      <c r="AG6536" s="340">
        <f t="shared" si="1029"/>
        <v>0</v>
      </c>
      <c r="AI6536" s="340">
        <f t="shared" si="1030"/>
        <v>0</v>
      </c>
      <c r="AJ6536" s="340">
        <f t="shared" si="1030"/>
        <v>0</v>
      </c>
      <c r="AK6536" s="340">
        <f t="shared" si="1030"/>
        <v>0</v>
      </c>
      <c r="AL6536" s="340">
        <f t="shared" si="1030"/>
        <v>0</v>
      </c>
      <c r="AM6536" s="340">
        <f t="shared" si="1030"/>
        <v>0</v>
      </c>
    </row>
    <row r="6537" spans="1:39" x14ac:dyDescent="0.35">
      <c r="A6537" s="337">
        <v>28450</v>
      </c>
      <c r="B6537" s="338">
        <f t="shared" si="1024"/>
        <v>1977</v>
      </c>
      <c r="C6537" s="338">
        <f t="shared" si="1025"/>
        <v>11</v>
      </c>
      <c r="D6537" s="338">
        <f t="shared" si="1026"/>
        <v>21</v>
      </c>
      <c r="E6537" s="334">
        <v>0</v>
      </c>
      <c r="F6537" s="334">
        <v>0</v>
      </c>
      <c r="G6537" s="334">
        <v>0</v>
      </c>
      <c r="H6537" s="334">
        <v>0</v>
      </c>
      <c r="I6537" s="334">
        <v>0</v>
      </c>
      <c r="J6537" s="334">
        <v>0</v>
      </c>
      <c r="K6537" s="334">
        <v>0</v>
      </c>
      <c r="L6537" s="334">
        <v>0</v>
      </c>
      <c r="M6537" s="334">
        <v>0</v>
      </c>
      <c r="N6537" s="334">
        <v>0</v>
      </c>
      <c r="O6537" s="334">
        <v>0</v>
      </c>
      <c r="P6537" s="334">
        <v>0</v>
      </c>
      <c r="Q6537" s="334">
        <v>0</v>
      </c>
      <c r="R6537" s="334">
        <v>0</v>
      </c>
      <c r="S6537" s="334">
        <v>0</v>
      </c>
      <c r="T6537" s="334">
        <v>0</v>
      </c>
      <c r="U6537" s="334">
        <v>0</v>
      </c>
      <c r="V6537" s="334">
        <v>0</v>
      </c>
      <c r="W6537" s="334">
        <v>0</v>
      </c>
      <c r="X6537" s="334">
        <v>0</v>
      </c>
      <c r="Y6537" s="334">
        <v>0</v>
      </c>
      <c r="Z6537" s="334">
        <v>0</v>
      </c>
      <c r="AA6537" s="334">
        <v>0</v>
      </c>
      <c r="AB6537" s="334">
        <v>0</v>
      </c>
      <c r="AD6537" s="334">
        <v>0</v>
      </c>
      <c r="AE6537" s="334">
        <f t="shared" si="1027"/>
        <v>0</v>
      </c>
      <c r="AF6537" s="334">
        <f t="shared" si="1028"/>
        <v>0</v>
      </c>
      <c r="AG6537" s="340">
        <f t="shared" si="1029"/>
        <v>0</v>
      </c>
      <c r="AI6537" s="340">
        <f t="shared" si="1030"/>
        <v>0</v>
      </c>
      <c r="AJ6537" s="340">
        <f t="shared" si="1030"/>
        <v>0</v>
      </c>
      <c r="AK6537" s="340">
        <f t="shared" si="1030"/>
        <v>0</v>
      </c>
      <c r="AL6537" s="340">
        <f t="shared" si="1030"/>
        <v>0</v>
      </c>
      <c r="AM6537" s="340">
        <f t="shared" si="1030"/>
        <v>0</v>
      </c>
    </row>
    <row r="6538" spans="1:39" x14ac:dyDescent="0.35">
      <c r="A6538" s="337">
        <v>28451</v>
      </c>
      <c r="B6538" s="338">
        <f t="shared" si="1024"/>
        <v>1977</v>
      </c>
      <c r="C6538" s="338">
        <f t="shared" si="1025"/>
        <v>11</v>
      </c>
      <c r="D6538" s="338">
        <f t="shared" si="1026"/>
        <v>22</v>
      </c>
      <c r="E6538" s="334">
        <v>0</v>
      </c>
      <c r="F6538" s="334">
        <v>0</v>
      </c>
      <c r="G6538" s="334">
        <v>0.1</v>
      </c>
      <c r="H6538" s="334">
        <v>0</v>
      </c>
      <c r="I6538" s="334">
        <v>0</v>
      </c>
      <c r="J6538" s="334">
        <v>0</v>
      </c>
      <c r="K6538" s="334">
        <v>0</v>
      </c>
      <c r="L6538" s="334">
        <v>0</v>
      </c>
      <c r="M6538" s="334">
        <v>0.1</v>
      </c>
      <c r="N6538" s="334">
        <v>0</v>
      </c>
      <c r="O6538" s="334">
        <v>0</v>
      </c>
      <c r="P6538" s="334">
        <v>0</v>
      </c>
      <c r="Q6538" s="334">
        <v>0</v>
      </c>
      <c r="R6538" s="334">
        <v>0</v>
      </c>
      <c r="S6538" s="334">
        <v>0.1</v>
      </c>
      <c r="T6538" s="334">
        <v>0</v>
      </c>
      <c r="U6538" s="334">
        <v>0</v>
      </c>
      <c r="V6538" s="334">
        <v>0</v>
      </c>
      <c r="W6538" s="334">
        <v>0</v>
      </c>
      <c r="X6538" s="334">
        <v>0</v>
      </c>
      <c r="Y6538" s="334">
        <v>0</v>
      </c>
      <c r="Z6538" s="334">
        <v>0.1</v>
      </c>
      <c r="AA6538" s="334">
        <v>0</v>
      </c>
      <c r="AB6538" s="334">
        <v>0</v>
      </c>
      <c r="AD6538" s="334">
        <v>0.4</v>
      </c>
      <c r="AE6538" s="334">
        <f t="shared" si="1027"/>
        <v>0.4</v>
      </c>
      <c r="AF6538" s="334">
        <f t="shared" si="1028"/>
        <v>0.4</v>
      </c>
      <c r="AG6538" s="340">
        <f t="shared" si="1029"/>
        <v>0</v>
      </c>
      <c r="AI6538" s="340">
        <f t="shared" si="1030"/>
        <v>0</v>
      </c>
      <c r="AJ6538" s="340">
        <f t="shared" si="1030"/>
        <v>0</v>
      </c>
      <c r="AK6538" s="340">
        <f t="shared" si="1030"/>
        <v>0</v>
      </c>
      <c r="AL6538" s="340">
        <f t="shared" si="1030"/>
        <v>0</v>
      </c>
      <c r="AM6538" s="340">
        <f t="shared" si="1030"/>
        <v>0</v>
      </c>
    </row>
    <row r="6539" spans="1:39" x14ac:dyDescent="0.35">
      <c r="A6539" s="337">
        <v>28452</v>
      </c>
      <c r="B6539" s="338">
        <f t="shared" si="1024"/>
        <v>1977</v>
      </c>
      <c r="C6539" s="338">
        <f t="shared" si="1025"/>
        <v>11</v>
      </c>
      <c r="D6539" s="338">
        <f t="shared" si="1026"/>
        <v>23</v>
      </c>
      <c r="E6539" s="334">
        <v>0</v>
      </c>
      <c r="F6539" s="334">
        <v>0</v>
      </c>
      <c r="G6539" s="334">
        <v>0</v>
      </c>
      <c r="H6539" s="334">
        <v>0</v>
      </c>
      <c r="I6539" s="334">
        <v>0</v>
      </c>
      <c r="J6539" s="334">
        <v>0</v>
      </c>
      <c r="K6539" s="334">
        <v>0</v>
      </c>
      <c r="L6539" s="334">
        <v>0</v>
      </c>
      <c r="M6539" s="334">
        <v>0</v>
      </c>
      <c r="N6539" s="334">
        <v>0</v>
      </c>
      <c r="O6539" s="334">
        <v>0</v>
      </c>
      <c r="P6539" s="334">
        <v>0</v>
      </c>
      <c r="Q6539" s="334">
        <v>0</v>
      </c>
      <c r="R6539" s="334">
        <v>0</v>
      </c>
      <c r="S6539" s="334">
        <v>0</v>
      </c>
      <c r="T6539" s="334">
        <v>0</v>
      </c>
      <c r="U6539" s="334">
        <v>0</v>
      </c>
      <c r="V6539" s="334">
        <v>0</v>
      </c>
      <c r="W6539" s="334">
        <v>0</v>
      </c>
      <c r="X6539" s="334">
        <v>0</v>
      </c>
      <c r="Y6539" s="334">
        <v>0</v>
      </c>
      <c r="Z6539" s="334">
        <v>0</v>
      </c>
      <c r="AA6539" s="334">
        <v>0</v>
      </c>
      <c r="AB6539" s="334">
        <v>0</v>
      </c>
      <c r="AD6539" s="334">
        <v>0</v>
      </c>
      <c r="AE6539" s="334">
        <f t="shared" si="1027"/>
        <v>0</v>
      </c>
      <c r="AF6539" s="334">
        <f t="shared" si="1028"/>
        <v>0</v>
      </c>
      <c r="AG6539" s="340">
        <f t="shared" si="1029"/>
        <v>0</v>
      </c>
      <c r="AI6539" s="340">
        <f t="shared" si="1030"/>
        <v>0</v>
      </c>
      <c r="AJ6539" s="340">
        <f t="shared" si="1030"/>
        <v>0</v>
      </c>
      <c r="AK6539" s="340">
        <f t="shared" si="1030"/>
        <v>0</v>
      </c>
      <c r="AL6539" s="340">
        <f t="shared" si="1030"/>
        <v>0</v>
      </c>
      <c r="AM6539" s="340">
        <f t="shared" si="1030"/>
        <v>0</v>
      </c>
    </row>
    <row r="6540" spans="1:39" x14ac:dyDescent="0.35">
      <c r="A6540" s="337">
        <v>28453</v>
      </c>
      <c r="B6540" s="338">
        <f t="shared" si="1024"/>
        <v>1977</v>
      </c>
      <c r="C6540" s="338">
        <f t="shared" si="1025"/>
        <v>11</v>
      </c>
      <c r="D6540" s="338">
        <f t="shared" si="1026"/>
        <v>24</v>
      </c>
      <c r="E6540" s="334">
        <v>0</v>
      </c>
      <c r="F6540" s="334">
        <v>0.1</v>
      </c>
      <c r="G6540" s="334">
        <v>0.2</v>
      </c>
      <c r="H6540" s="334">
        <v>0.1</v>
      </c>
      <c r="I6540" s="334">
        <v>0.1</v>
      </c>
      <c r="J6540" s="334">
        <v>0.1</v>
      </c>
      <c r="K6540" s="334">
        <v>0.2</v>
      </c>
      <c r="L6540" s="334">
        <v>0.1</v>
      </c>
      <c r="M6540" s="334">
        <v>0.1</v>
      </c>
      <c r="N6540" s="334">
        <v>0.2</v>
      </c>
      <c r="O6540" s="334">
        <v>0.1</v>
      </c>
      <c r="P6540" s="334">
        <v>0.1</v>
      </c>
      <c r="Q6540" s="334">
        <v>0.1</v>
      </c>
      <c r="R6540" s="334">
        <v>0.2</v>
      </c>
      <c r="S6540" s="334">
        <v>0.1</v>
      </c>
      <c r="T6540" s="334">
        <v>0</v>
      </c>
      <c r="U6540" s="334">
        <v>0</v>
      </c>
      <c r="V6540" s="334">
        <v>0</v>
      </c>
      <c r="W6540" s="334">
        <v>0</v>
      </c>
      <c r="X6540" s="334">
        <v>0</v>
      </c>
      <c r="Y6540" s="334">
        <v>0</v>
      </c>
      <c r="Z6540" s="334">
        <v>0</v>
      </c>
      <c r="AA6540" s="334">
        <v>0</v>
      </c>
      <c r="AB6540" s="334">
        <v>0</v>
      </c>
      <c r="AD6540" s="334">
        <v>1.8</v>
      </c>
      <c r="AE6540" s="334">
        <f t="shared" si="1027"/>
        <v>1.8</v>
      </c>
      <c r="AF6540" s="334">
        <f t="shared" si="1028"/>
        <v>1.8000000000000003</v>
      </c>
      <c r="AG6540" s="340">
        <f t="shared" si="1029"/>
        <v>2.2204460492503131E-16</v>
      </c>
      <c r="AI6540" s="340">
        <f t="shared" si="1030"/>
        <v>0</v>
      </c>
      <c r="AJ6540" s="340">
        <f t="shared" si="1030"/>
        <v>0</v>
      </c>
      <c r="AK6540" s="340">
        <f t="shared" si="1030"/>
        <v>0</v>
      </c>
      <c r="AL6540" s="340">
        <f t="shared" si="1030"/>
        <v>0</v>
      </c>
      <c r="AM6540" s="340">
        <f t="shared" si="1030"/>
        <v>0</v>
      </c>
    </row>
    <row r="6541" spans="1:39" x14ac:dyDescent="0.35">
      <c r="A6541" s="337">
        <v>28454</v>
      </c>
      <c r="B6541" s="338">
        <f t="shared" si="1024"/>
        <v>1977</v>
      </c>
      <c r="C6541" s="338">
        <f t="shared" si="1025"/>
        <v>11</v>
      </c>
      <c r="D6541" s="338">
        <f t="shared" si="1026"/>
        <v>25</v>
      </c>
      <c r="E6541" s="334">
        <v>0</v>
      </c>
      <c r="F6541" s="334">
        <v>0</v>
      </c>
      <c r="G6541" s="334">
        <v>0</v>
      </c>
      <c r="H6541" s="334">
        <v>0</v>
      </c>
      <c r="I6541" s="334">
        <v>0</v>
      </c>
      <c r="J6541" s="334">
        <v>0</v>
      </c>
      <c r="K6541" s="334">
        <v>0</v>
      </c>
      <c r="L6541" s="334">
        <v>0</v>
      </c>
      <c r="M6541" s="334">
        <v>0</v>
      </c>
      <c r="N6541" s="334">
        <v>0</v>
      </c>
      <c r="O6541" s="334">
        <v>0</v>
      </c>
      <c r="P6541" s="334">
        <v>0</v>
      </c>
      <c r="Q6541" s="334">
        <v>0</v>
      </c>
      <c r="R6541" s="334">
        <v>0</v>
      </c>
      <c r="S6541" s="334">
        <v>0</v>
      </c>
      <c r="T6541" s="334">
        <v>0</v>
      </c>
      <c r="U6541" s="334">
        <v>0.2</v>
      </c>
      <c r="V6541" s="334">
        <v>0.2</v>
      </c>
      <c r="W6541" s="334">
        <v>0.2</v>
      </c>
      <c r="X6541" s="334">
        <v>0</v>
      </c>
      <c r="Y6541" s="334">
        <v>0</v>
      </c>
      <c r="Z6541" s="334">
        <v>0</v>
      </c>
      <c r="AA6541" s="334">
        <v>0.2</v>
      </c>
      <c r="AB6541" s="334">
        <v>0</v>
      </c>
      <c r="AD6541" s="334">
        <v>0.8</v>
      </c>
      <c r="AE6541" s="334">
        <f t="shared" si="1027"/>
        <v>0.8</v>
      </c>
      <c r="AF6541" s="334">
        <f t="shared" si="1028"/>
        <v>0.8</v>
      </c>
      <c r="AG6541" s="340">
        <f t="shared" si="1029"/>
        <v>0</v>
      </c>
      <c r="AI6541" s="340">
        <f t="shared" si="1030"/>
        <v>0</v>
      </c>
      <c r="AJ6541" s="340">
        <f t="shared" si="1030"/>
        <v>0</v>
      </c>
      <c r="AK6541" s="340">
        <f t="shared" si="1030"/>
        <v>0</v>
      </c>
      <c r="AL6541" s="340">
        <f t="shared" si="1030"/>
        <v>0</v>
      </c>
      <c r="AM6541" s="340">
        <f t="shared" si="1030"/>
        <v>0</v>
      </c>
    </row>
    <row r="6542" spans="1:39" x14ac:dyDescent="0.35">
      <c r="A6542" s="337">
        <v>28455</v>
      </c>
      <c r="B6542" s="338">
        <f t="shared" si="1024"/>
        <v>1977</v>
      </c>
      <c r="C6542" s="338">
        <f t="shared" si="1025"/>
        <v>11</v>
      </c>
      <c r="D6542" s="338">
        <f t="shared" si="1026"/>
        <v>26</v>
      </c>
      <c r="E6542" s="334">
        <v>0</v>
      </c>
      <c r="F6542" s="334">
        <v>0</v>
      </c>
      <c r="G6542" s="334">
        <v>0</v>
      </c>
      <c r="H6542" s="334">
        <v>0</v>
      </c>
      <c r="I6542" s="334">
        <v>0</v>
      </c>
      <c r="J6542" s="334">
        <v>0</v>
      </c>
      <c r="K6542" s="334">
        <v>0</v>
      </c>
      <c r="L6542" s="334">
        <v>0</v>
      </c>
      <c r="M6542" s="334">
        <v>0</v>
      </c>
      <c r="N6542" s="334">
        <v>0</v>
      </c>
      <c r="O6542" s="334">
        <v>0</v>
      </c>
      <c r="P6542" s="334">
        <v>0</v>
      </c>
      <c r="Q6542" s="334">
        <v>0</v>
      </c>
      <c r="R6542" s="334">
        <v>0</v>
      </c>
      <c r="S6542" s="334">
        <v>0</v>
      </c>
      <c r="T6542" s="334">
        <v>0</v>
      </c>
      <c r="U6542" s="334">
        <v>0</v>
      </c>
      <c r="V6542" s="334">
        <v>0</v>
      </c>
      <c r="W6542" s="334">
        <v>0</v>
      </c>
      <c r="X6542" s="334">
        <v>0</v>
      </c>
      <c r="Y6542" s="334">
        <v>0</v>
      </c>
      <c r="Z6542" s="334">
        <v>0</v>
      </c>
      <c r="AA6542" s="334">
        <v>0</v>
      </c>
      <c r="AB6542" s="334">
        <v>0</v>
      </c>
      <c r="AD6542" s="334">
        <v>0</v>
      </c>
      <c r="AE6542" s="334">
        <f t="shared" si="1027"/>
        <v>0</v>
      </c>
      <c r="AF6542" s="334">
        <f t="shared" si="1028"/>
        <v>0</v>
      </c>
      <c r="AG6542" s="340">
        <f t="shared" si="1029"/>
        <v>0</v>
      </c>
      <c r="AI6542" s="340">
        <f t="shared" si="1030"/>
        <v>0</v>
      </c>
      <c r="AJ6542" s="340">
        <f t="shared" si="1030"/>
        <v>0</v>
      </c>
      <c r="AK6542" s="340">
        <f t="shared" si="1030"/>
        <v>0</v>
      </c>
      <c r="AL6542" s="340">
        <f t="shared" si="1030"/>
        <v>0</v>
      </c>
      <c r="AM6542" s="340">
        <f t="shared" si="1030"/>
        <v>0</v>
      </c>
    </row>
    <row r="6543" spans="1:39" x14ac:dyDescent="0.35">
      <c r="A6543" s="337">
        <v>28456</v>
      </c>
      <c r="B6543" s="338">
        <f t="shared" si="1024"/>
        <v>1977</v>
      </c>
      <c r="C6543" s="338">
        <f t="shared" si="1025"/>
        <v>11</v>
      </c>
      <c r="D6543" s="338">
        <f t="shared" si="1026"/>
        <v>27</v>
      </c>
      <c r="E6543" s="334">
        <v>0</v>
      </c>
      <c r="F6543" s="334">
        <v>0</v>
      </c>
      <c r="G6543" s="334">
        <v>0</v>
      </c>
      <c r="H6543" s="334">
        <v>0</v>
      </c>
      <c r="I6543" s="334">
        <v>0</v>
      </c>
      <c r="J6543" s="334">
        <v>0</v>
      </c>
      <c r="K6543" s="334">
        <v>0</v>
      </c>
      <c r="L6543" s="334">
        <v>0</v>
      </c>
      <c r="M6543" s="334">
        <v>0</v>
      </c>
      <c r="N6543" s="334">
        <v>0</v>
      </c>
      <c r="O6543" s="334">
        <v>0</v>
      </c>
      <c r="P6543" s="334">
        <v>0</v>
      </c>
      <c r="Q6543" s="334">
        <v>0</v>
      </c>
      <c r="R6543" s="334">
        <v>0</v>
      </c>
      <c r="S6543" s="334">
        <v>0</v>
      </c>
      <c r="T6543" s="334">
        <v>0</v>
      </c>
      <c r="U6543" s="334">
        <v>0</v>
      </c>
      <c r="V6543" s="334">
        <v>0</v>
      </c>
      <c r="W6543" s="334">
        <v>0</v>
      </c>
      <c r="X6543" s="334">
        <v>0</v>
      </c>
      <c r="Y6543" s="334">
        <v>0</v>
      </c>
      <c r="Z6543" s="334">
        <v>0</v>
      </c>
      <c r="AA6543" s="334">
        <v>0</v>
      </c>
      <c r="AB6543" s="334">
        <v>0</v>
      </c>
      <c r="AD6543" s="334">
        <v>0</v>
      </c>
      <c r="AE6543" s="334">
        <f t="shared" si="1027"/>
        <v>0</v>
      </c>
      <c r="AF6543" s="334">
        <f t="shared" si="1028"/>
        <v>0</v>
      </c>
      <c r="AG6543" s="340">
        <f t="shared" si="1029"/>
        <v>0</v>
      </c>
      <c r="AI6543" s="340">
        <f t="shared" si="1030"/>
        <v>0</v>
      </c>
      <c r="AJ6543" s="340">
        <f t="shared" si="1030"/>
        <v>0</v>
      </c>
      <c r="AK6543" s="340">
        <f t="shared" si="1030"/>
        <v>0</v>
      </c>
      <c r="AL6543" s="340">
        <f t="shared" si="1030"/>
        <v>0</v>
      </c>
      <c r="AM6543" s="340">
        <f t="shared" si="1030"/>
        <v>0</v>
      </c>
    </row>
    <row r="6544" spans="1:39" x14ac:dyDescent="0.35">
      <c r="A6544" s="337">
        <v>28457</v>
      </c>
      <c r="B6544" s="338">
        <f t="shared" si="1024"/>
        <v>1977</v>
      </c>
      <c r="C6544" s="338">
        <f t="shared" si="1025"/>
        <v>11</v>
      </c>
      <c r="D6544" s="338">
        <f t="shared" si="1026"/>
        <v>28</v>
      </c>
      <c r="E6544" s="334">
        <v>0</v>
      </c>
      <c r="F6544" s="334">
        <v>0</v>
      </c>
      <c r="G6544" s="334">
        <v>0</v>
      </c>
      <c r="H6544" s="334">
        <v>0</v>
      </c>
      <c r="I6544" s="334">
        <v>0</v>
      </c>
      <c r="J6544" s="334">
        <v>0</v>
      </c>
      <c r="K6544" s="334">
        <v>0</v>
      </c>
      <c r="L6544" s="334">
        <v>0</v>
      </c>
      <c r="M6544" s="334">
        <v>0</v>
      </c>
      <c r="N6544" s="334">
        <v>0</v>
      </c>
      <c r="O6544" s="334">
        <v>0</v>
      </c>
      <c r="P6544" s="334">
        <v>0</v>
      </c>
      <c r="Q6544" s="334">
        <v>0</v>
      </c>
      <c r="R6544" s="334">
        <v>0</v>
      </c>
      <c r="S6544" s="334">
        <v>0</v>
      </c>
      <c r="T6544" s="334">
        <v>0</v>
      </c>
      <c r="U6544" s="334">
        <v>0</v>
      </c>
      <c r="V6544" s="334">
        <v>0</v>
      </c>
      <c r="W6544" s="334">
        <v>0</v>
      </c>
      <c r="X6544" s="334">
        <v>0</v>
      </c>
      <c r="Y6544" s="334">
        <v>0</v>
      </c>
      <c r="Z6544" s="334">
        <v>0</v>
      </c>
      <c r="AA6544" s="334">
        <v>0</v>
      </c>
      <c r="AB6544" s="334">
        <v>0</v>
      </c>
      <c r="AD6544" s="334">
        <v>0</v>
      </c>
      <c r="AE6544" s="334">
        <f t="shared" si="1027"/>
        <v>0</v>
      </c>
      <c r="AF6544" s="334">
        <f t="shared" si="1028"/>
        <v>0</v>
      </c>
      <c r="AG6544" s="340">
        <f t="shared" si="1029"/>
        <v>0</v>
      </c>
      <c r="AI6544" s="340">
        <f t="shared" si="1030"/>
        <v>0</v>
      </c>
      <c r="AJ6544" s="340">
        <f t="shared" si="1030"/>
        <v>0</v>
      </c>
      <c r="AK6544" s="340">
        <f t="shared" si="1030"/>
        <v>0</v>
      </c>
      <c r="AL6544" s="340">
        <f t="shared" si="1030"/>
        <v>0</v>
      </c>
      <c r="AM6544" s="340">
        <f t="shared" si="1030"/>
        <v>0</v>
      </c>
    </row>
    <row r="6545" spans="1:39" x14ac:dyDescent="0.35">
      <c r="A6545" s="337">
        <v>28458</v>
      </c>
      <c r="B6545" s="338">
        <f t="shared" si="1024"/>
        <v>1977</v>
      </c>
      <c r="C6545" s="338">
        <f t="shared" si="1025"/>
        <v>11</v>
      </c>
      <c r="D6545" s="338">
        <f t="shared" si="1026"/>
        <v>29</v>
      </c>
      <c r="E6545" s="334">
        <v>0</v>
      </c>
      <c r="F6545" s="334">
        <v>0</v>
      </c>
      <c r="G6545" s="334">
        <v>0</v>
      </c>
      <c r="H6545" s="334">
        <v>0</v>
      </c>
      <c r="I6545" s="334">
        <v>0</v>
      </c>
      <c r="J6545" s="334">
        <v>0</v>
      </c>
      <c r="K6545" s="334">
        <v>0</v>
      </c>
      <c r="L6545" s="334">
        <v>0</v>
      </c>
      <c r="M6545" s="334">
        <v>0</v>
      </c>
      <c r="N6545" s="334">
        <v>0</v>
      </c>
      <c r="O6545" s="334">
        <v>0</v>
      </c>
      <c r="P6545" s="334">
        <v>0</v>
      </c>
      <c r="Q6545" s="334">
        <v>0</v>
      </c>
      <c r="R6545" s="334">
        <v>0</v>
      </c>
      <c r="S6545" s="334">
        <v>0</v>
      </c>
      <c r="T6545" s="334">
        <v>0</v>
      </c>
      <c r="U6545" s="334">
        <v>0</v>
      </c>
      <c r="V6545" s="334">
        <v>0</v>
      </c>
      <c r="W6545" s="334">
        <v>0</v>
      </c>
      <c r="X6545" s="334">
        <v>0</v>
      </c>
      <c r="Y6545" s="334">
        <v>0</v>
      </c>
      <c r="Z6545" s="334">
        <v>0</v>
      </c>
      <c r="AA6545" s="334">
        <v>0</v>
      </c>
      <c r="AB6545" s="334">
        <v>0</v>
      </c>
      <c r="AD6545" s="334">
        <v>0</v>
      </c>
      <c r="AE6545" s="334">
        <f t="shared" si="1027"/>
        <v>0</v>
      </c>
      <c r="AF6545" s="334">
        <f t="shared" si="1028"/>
        <v>0</v>
      </c>
      <c r="AG6545" s="340">
        <f t="shared" si="1029"/>
        <v>0</v>
      </c>
      <c r="AI6545" s="340">
        <f t="shared" si="1030"/>
        <v>0</v>
      </c>
      <c r="AJ6545" s="340">
        <f t="shared" si="1030"/>
        <v>0</v>
      </c>
      <c r="AK6545" s="340">
        <f t="shared" si="1030"/>
        <v>0</v>
      </c>
      <c r="AL6545" s="340">
        <f t="shared" si="1030"/>
        <v>0</v>
      </c>
      <c r="AM6545" s="340">
        <f t="shared" si="1030"/>
        <v>0</v>
      </c>
    </row>
    <row r="6546" spans="1:39" x14ac:dyDescent="0.35">
      <c r="A6546" s="337">
        <v>28459</v>
      </c>
      <c r="B6546" s="338">
        <f t="shared" si="1024"/>
        <v>1977</v>
      </c>
      <c r="C6546" s="338">
        <f t="shared" si="1025"/>
        <v>11</v>
      </c>
      <c r="D6546" s="338">
        <f t="shared" si="1026"/>
        <v>30</v>
      </c>
      <c r="E6546" s="334">
        <v>0</v>
      </c>
      <c r="F6546" s="334">
        <v>0</v>
      </c>
      <c r="G6546" s="334">
        <v>0</v>
      </c>
      <c r="H6546" s="334">
        <v>0</v>
      </c>
      <c r="I6546" s="334">
        <v>0</v>
      </c>
      <c r="J6546" s="334">
        <v>0</v>
      </c>
      <c r="K6546" s="334">
        <v>0</v>
      </c>
      <c r="L6546" s="334">
        <v>0</v>
      </c>
      <c r="M6546" s="334">
        <v>0</v>
      </c>
      <c r="N6546" s="334">
        <v>0</v>
      </c>
      <c r="O6546" s="334">
        <v>0</v>
      </c>
      <c r="P6546" s="334">
        <v>0</v>
      </c>
      <c r="Q6546" s="334">
        <v>0</v>
      </c>
      <c r="R6546" s="334">
        <v>0</v>
      </c>
      <c r="S6546" s="334">
        <v>0</v>
      </c>
      <c r="T6546" s="334">
        <v>0</v>
      </c>
      <c r="U6546" s="334">
        <v>0</v>
      </c>
      <c r="V6546" s="334">
        <v>0</v>
      </c>
      <c r="W6546" s="334">
        <v>0</v>
      </c>
      <c r="X6546" s="334">
        <v>0</v>
      </c>
      <c r="Y6546" s="334">
        <v>0</v>
      </c>
      <c r="Z6546" s="334">
        <v>0</v>
      </c>
      <c r="AA6546" s="334">
        <v>0</v>
      </c>
      <c r="AB6546" s="334">
        <v>0</v>
      </c>
      <c r="AD6546" s="334">
        <v>0</v>
      </c>
      <c r="AE6546" s="334">
        <f t="shared" si="1027"/>
        <v>0</v>
      </c>
      <c r="AF6546" s="334">
        <f t="shared" si="1028"/>
        <v>0</v>
      </c>
      <c r="AG6546" s="340">
        <f t="shared" si="1029"/>
        <v>0</v>
      </c>
      <c r="AI6546" s="340">
        <f t="shared" si="1030"/>
        <v>0</v>
      </c>
      <c r="AJ6546" s="340">
        <f t="shared" si="1030"/>
        <v>0</v>
      </c>
      <c r="AK6546" s="340">
        <f t="shared" si="1030"/>
        <v>0</v>
      </c>
      <c r="AL6546" s="340">
        <f t="shared" si="1030"/>
        <v>0</v>
      </c>
      <c r="AM6546" s="340">
        <f t="shared" si="1030"/>
        <v>0</v>
      </c>
    </row>
    <row r="6547" spans="1:39" x14ac:dyDescent="0.35">
      <c r="A6547" s="337">
        <v>28460</v>
      </c>
      <c r="B6547" s="338">
        <f t="shared" si="1024"/>
        <v>1977</v>
      </c>
      <c r="C6547" s="338">
        <f t="shared" si="1025"/>
        <v>12</v>
      </c>
      <c r="D6547" s="338">
        <f t="shared" si="1026"/>
        <v>1</v>
      </c>
      <c r="E6547" s="334">
        <v>0</v>
      </c>
      <c r="F6547" s="334">
        <v>0</v>
      </c>
      <c r="G6547" s="334">
        <v>0</v>
      </c>
      <c r="H6547" s="334">
        <v>0</v>
      </c>
      <c r="I6547" s="334">
        <v>0</v>
      </c>
      <c r="J6547" s="334">
        <v>0</v>
      </c>
      <c r="K6547" s="334">
        <v>0</v>
      </c>
      <c r="L6547" s="334">
        <v>0</v>
      </c>
      <c r="M6547" s="334">
        <v>0</v>
      </c>
      <c r="N6547" s="334">
        <v>0</v>
      </c>
      <c r="O6547" s="334">
        <v>0</v>
      </c>
      <c r="P6547" s="334">
        <v>0</v>
      </c>
      <c r="Q6547" s="334">
        <v>0</v>
      </c>
      <c r="R6547" s="334">
        <v>0</v>
      </c>
      <c r="S6547" s="334">
        <v>0</v>
      </c>
      <c r="T6547" s="334">
        <v>0</v>
      </c>
      <c r="U6547" s="334">
        <v>0</v>
      </c>
      <c r="V6547" s="334">
        <v>0</v>
      </c>
      <c r="W6547" s="334">
        <v>0</v>
      </c>
      <c r="X6547" s="334">
        <v>0</v>
      </c>
      <c r="Y6547" s="334">
        <v>0</v>
      </c>
      <c r="Z6547" s="334">
        <v>0</v>
      </c>
      <c r="AA6547" s="334">
        <v>0</v>
      </c>
      <c r="AB6547" s="334">
        <v>0</v>
      </c>
      <c r="AD6547" s="334">
        <v>0</v>
      </c>
      <c r="AE6547" s="334">
        <f t="shared" si="1027"/>
        <v>0</v>
      </c>
      <c r="AF6547" s="334">
        <f t="shared" si="1028"/>
        <v>0</v>
      </c>
      <c r="AG6547" s="340">
        <f t="shared" si="1029"/>
        <v>0</v>
      </c>
      <c r="AI6547" s="340">
        <f t="shared" si="1030"/>
        <v>0</v>
      </c>
      <c r="AJ6547" s="340">
        <f t="shared" si="1030"/>
        <v>0</v>
      </c>
      <c r="AK6547" s="340">
        <f t="shared" si="1030"/>
        <v>0</v>
      </c>
      <c r="AL6547" s="340">
        <f t="shared" si="1030"/>
        <v>0</v>
      </c>
      <c r="AM6547" s="340">
        <f t="shared" si="1030"/>
        <v>0</v>
      </c>
    </row>
    <row r="6548" spans="1:39" x14ac:dyDescent="0.35">
      <c r="A6548" s="337">
        <v>28461</v>
      </c>
      <c r="B6548" s="338">
        <f t="shared" si="1024"/>
        <v>1977</v>
      </c>
      <c r="C6548" s="338">
        <f t="shared" si="1025"/>
        <v>12</v>
      </c>
      <c r="D6548" s="338">
        <f t="shared" si="1026"/>
        <v>2</v>
      </c>
      <c r="E6548" s="334">
        <v>0</v>
      </c>
      <c r="F6548" s="334">
        <v>0</v>
      </c>
      <c r="G6548" s="334">
        <v>0</v>
      </c>
      <c r="H6548" s="334">
        <v>0</v>
      </c>
      <c r="I6548" s="334">
        <v>0</v>
      </c>
      <c r="J6548" s="334">
        <v>0</v>
      </c>
      <c r="K6548" s="334">
        <v>0</v>
      </c>
      <c r="L6548" s="334">
        <v>0</v>
      </c>
      <c r="M6548" s="334">
        <v>0</v>
      </c>
      <c r="N6548" s="334">
        <v>0</v>
      </c>
      <c r="O6548" s="334">
        <v>0</v>
      </c>
      <c r="P6548" s="334">
        <v>0</v>
      </c>
      <c r="Q6548" s="334">
        <v>0.2</v>
      </c>
      <c r="R6548" s="334">
        <v>0.1</v>
      </c>
      <c r="S6548" s="334">
        <v>0.2</v>
      </c>
      <c r="T6548" s="334">
        <v>0.2</v>
      </c>
      <c r="U6548" s="334">
        <v>0.1</v>
      </c>
      <c r="V6548" s="334">
        <v>0.2</v>
      </c>
      <c r="W6548" s="334">
        <v>0.2</v>
      </c>
      <c r="X6548" s="334">
        <v>0.1</v>
      </c>
      <c r="Y6548" s="334">
        <v>0.2</v>
      </c>
      <c r="Z6548" s="334">
        <v>0.2</v>
      </c>
      <c r="AA6548" s="334">
        <v>0.1</v>
      </c>
      <c r="AB6548" s="334">
        <v>0.2</v>
      </c>
      <c r="AD6548" s="334">
        <v>2</v>
      </c>
      <c r="AE6548" s="334">
        <f t="shared" si="1027"/>
        <v>2</v>
      </c>
      <c r="AF6548" s="334">
        <f t="shared" si="1028"/>
        <v>2</v>
      </c>
      <c r="AG6548" s="340">
        <f t="shared" si="1029"/>
        <v>0</v>
      </c>
      <c r="AI6548" s="340">
        <f t="shared" ref="AI6548:AM6563" si="1031">IF($C6548=AI$1,$AF6548,0)</f>
        <v>0</v>
      </c>
      <c r="AJ6548" s="340">
        <f t="shared" si="1031"/>
        <v>0</v>
      </c>
      <c r="AK6548" s="340">
        <f t="shared" si="1031"/>
        <v>0</v>
      </c>
      <c r="AL6548" s="340">
        <f t="shared" si="1031"/>
        <v>0</v>
      </c>
      <c r="AM6548" s="340">
        <f t="shared" si="1031"/>
        <v>0</v>
      </c>
    </row>
    <row r="6549" spans="1:39" x14ac:dyDescent="0.35">
      <c r="A6549" s="337">
        <v>28462</v>
      </c>
      <c r="B6549" s="338">
        <f t="shared" si="1024"/>
        <v>1977</v>
      </c>
      <c r="C6549" s="338">
        <f t="shared" si="1025"/>
        <v>12</v>
      </c>
      <c r="D6549" s="338">
        <f t="shared" si="1026"/>
        <v>3</v>
      </c>
      <c r="E6549" s="334">
        <v>0.1</v>
      </c>
      <c r="F6549" s="334">
        <v>0.1</v>
      </c>
      <c r="G6549" s="334">
        <v>0.1</v>
      </c>
      <c r="H6549" s="334">
        <v>0.1</v>
      </c>
      <c r="I6549" s="334">
        <v>0.2</v>
      </c>
      <c r="J6549" s="334">
        <v>0.1</v>
      </c>
      <c r="K6549" s="334">
        <v>0.1</v>
      </c>
      <c r="L6549" s="334">
        <v>0.1</v>
      </c>
      <c r="M6549" s="334">
        <v>0.1</v>
      </c>
      <c r="N6549" s="334">
        <v>0</v>
      </c>
      <c r="O6549" s="334">
        <v>0</v>
      </c>
      <c r="P6549" s="334">
        <v>0.1</v>
      </c>
      <c r="Q6549" s="334">
        <v>0.1</v>
      </c>
      <c r="R6549" s="334">
        <v>0.1</v>
      </c>
      <c r="S6549" s="334">
        <v>0.1</v>
      </c>
      <c r="T6549" s="334">
        <v>0.2</v>
      </c>
      <c r="U6549" s="334">
        <v>0.1</v>
      </c>
      <c r="V6549" s="334">
        <v>0.1</v>
      </c>
      <c r="W6549" s="334">
        <v>0.1</v>
      </c>
      <c r="X6549" s="334">
        <v>0.1</v>
      </c>
      <c r="Y6549" s="334">
        <v>0</v>
      </c>
      <c r="Z6549" s="334">
        <v>0</v>
      </c>
      <c r="AA6549" s="334">
        <v>0</v>
      </c>
      <c r="AB6549" s="334">
        <v>0</v>
      </c>
      <c r="AD6549" s="334">
        <v>2</v>
      </c>
      <c r="AE6549" s="334">
        <f t="shared" si="1027"/>
        <v>2</v>
      </c>
      <c r="AF6549" s="334">
        <f t="shared" si="1028"/>
        <v>2.0000000000000004</v>
      </c>
      <c r="AG6549" s="340">
        <f t="shared" si="1029"/>
        <v>4.4408920985006262E-16</v>
      </c>
      <c r="AI6549" s="340">
        <f t="shared" si="1031"/>
        <v>0</v>
      </c>
      <c r="AJ6549" s="340">
        <f t="shared" si="1031"/>
        <v>0</v>
      </c>
      <c r="AK6549" s="340">
        <f t="shared" si="1031"/>
        <v>0</v>
      </c>
      <c r="AL6549" s="340">
        <f t="shared" si="1031"/>
        <v>0</v>
      </c>
      <c r="AM6549" s="340">
        <f t="shared" si="1031"/>
        <v>0</v>
      </c>
    </row>
    <row r="6550" spans="1:39" x14ac:dyDescent="0.35">
      <c r="A6550" s="337">
        <v>28463</v>
      </c>
      <c r="B6550" s="338">
        <f t="shared" si="1024"/>
        <v>1977</v>
      </c>
      <c r="C6550" s="338">
        <f t="shared" si="1025"/>
        <v>12</v>
      </c>
      <c r="D6550" s="338">
        <f t="shared" si="1026"/>
        <v>4</v>
      </c>
      <c r="E6550" s="334">
        <v>0</v>
      </c>
      <c r="F6550" s="334">
        <v>0</v>
      </c>
      <c r="G6550" s="334">
        <v>0</v>
      </c>
      <c r="H6550" s="334">
        <v>0</v>
      </c>
      <c r="I6550" s="334">
        <v>0</v>
      </c>
      <c r="J6550" s="334">
        <v>0</v>
      </c>
      <c r="K6550" s="334">
        <v>0</v>
      </c>
      <c r="L6550" s="334">
        <v>0</v>
      </c>
      <c r="M6550" s="334">
        <v>0</v>
      </c>
      <c r="N6550" s="334">
        <v>0</v>
      </c>
      <c r="O6550" s="334">
        <v>0</v>
      </c>
      <c r="P6550" s="334">
        <v>0</v>
      </c>
      <c r="Q6550" s="334">
        <v>0</v>
      </c>
      <c r="R6550" s="334">
        <v>0</v>
      </c>
      <c r="S6550" s="334">
        <v>0</v>
      </c>
      <c r="T6550" s="334">
        <v>0</v>
      </c>
      <c r="U6550" s="334">
        <v>0</v>
      </c>
      <c r="V6550" s="334">
        <v>0</v>
      </c>
      <c r="W6550" s="334">
        <v>0</v>
      </c>
      <c r="X6550" s="334">
        <v>0</v>
      </c>
      <c r="Y6550" s="334">
        <v>0</v>
      </c>
      <c r="Z6550" s="334">
        <v>0</v>
      </c>
      <c r="AA6550" s="334">
        <v>0</v>
      </c>
      <c r="AB6550" s="334">
        <v>0</v>
      </c>
      <c r="AD6550" s="334">
        <v>0</v>
      </c>
      <c r="AE6550" s="334">
        <f t="shared" si="1027"/>
        <v>0</v>
      </c>
      <c r="AF6550" s="334">
        <f t="shared" si="1028"/>
        <v>0</v>
      </c>
      <c r="AG6550" s="340">
        <f t="shared" si="1029"/>
        <v>0</v>
      </c>
      <c r="AI6550" s="340">
        <f t="shared" si="1031"/>
        <v>0</v>
      </c>
      <c r="AJ6550" s="340">
        <f t="shared" si="1031"/>
        <v>0</v>
      </c>
      <c r="AK6550" s="340">
        <f t="shared" si="1031"/>
        <v>0</v>
      </c>
      <c r="AL6550" s="340">
        <f t="shared" si="1031"/>
        <v>0</v>
      </c>
      <c r="AM6550" s="340">
        <f t="shared" si="1031"/>
        <v>0</v>
      </c>
    </row>
    <row r="6551" spans="1:39" x14ac:dyDescent="0.35">
      <c r="A6551" s="337">
        <v>28464</v>
      </c>
      <c r="B6551" s="338">
        <f t="shared" si="1024"/>
        <v>1977</v>
      </c>
      <c r="C6551" s="338">
        <f t="shared" si="1025"/>
        <v>12</v>
      </c>
      <c r="D6551" s="338">
        <f t="shared" si="1026"/>
        <v>5</v>
      </c>
      <c r="E6551" s="334">
        <v>0</v>
      </c>
      <c r="F6551" s="334">
        <v>0.1</v>
      </c>
      <c r="G6551" s="334">
        <v>0</v>
      </c>
      <c r="H6551" s="334">
        <v>0</v>
      </c>
      <c r="I6551" s="334">
        <v>0</v>
      </c>
      <c r="J6551" s="334">
        <v>0</v>
      </c>
      <c r="K6551" s="334">
        <v>0.1</v>
      </c>
      <c r="L6551" s="334">
        <v>0</v>
      </c>
      <c r="M6551" s="334">
        <v>0</v>
      </c>
      <c r="N6551" s="334">
        <v>0</v>
      </c>
      <c r="O6551" s="334">
        <v>0</v>
      </c>
      <c r="P6551" s="334">
        <v>0</v>
      </c>
      <c r="Q6551" s="334">
        <v>0.1</v>
      </c>
      <c r="R6551" s="334">
        <v>0</v>
      </c>
      <c r="S6551" s="334">
        <v>0</v>
      </c>
      <c r="T6551" s="334">
        <v>0</v>
      </c>
      <c r="U6551" s="334">
        <v>0</v>
      </c>
      <c r="V6551" s="334">
        <v>0</v>
      </c>
      <c r="W6551" s="334">
        <v>0</v>
      </c>
      <c r="X6551" s="334">
        <v>0</v>
      </c>
      <c r="Y6551" s="334">
        <v>0</v>
      </c>
      <c r="Z6551" s="334">
        <v>0.1</v>
      </c>
      <c r="AA6551" s="334">
        <v>0</v>
      </c>
      <c r="AB6551" s="334">
        <v>0</v>
      </c>
      <c r="AD6551" s="334">
        <v>0.4</v>
      </c>
      <c r="AE6551" s="334">
        <f t="shared" si="1027"/>
        <v>0.4</v>
      </c>
      <c r="AF6551" s="334">
        <f t="shared" si="1028"/>
        <v>0.4</v>
      </c>
      <c r="AG6551" s="340">
        <f t="shared" si="1029"/>
        <v>0</v>
      </c>
      <c r="AI6551" s="340">
        <f t="shared" si="1031"/>
        <v>0</v>
      </c>
      <c r="AJ6551" s="340">
        <f t="shared" si="1031"/>
        <v>0</v>
      </c>
      <c r="AK6551" s="340">
        <f t="shared" si="1031"/>
        <v>0</v>
      </c>
      <c r="AL6551" s="340">
        <f t="shared" si="1031"/>
        <v>0</v>
      </c>
      <c r="AM6551" s="340">
        <f t="shared" si="1031"/>
        <v>0</v>
      </c>
    </row>
    <row r="6552" spans="1:39" x14ac:dyDescent="0.35">
      <c r="A6552" s="337">
        <v>28465</v>
      </c>
      <c r="B6552" s="338">
        <f t="shared" si="1024"/>
        <v>1977</v>
      </c>
      <c r="C6552" s="338">
        <f t="shared" si="1025"/>
        <v>12</v>
      </c>
      <c r="D6552" s="338">
        <f t="shared" si="1026"/>
        <v>6</v>
      </c>
      <c r="E6552" s="334">
        <v>0.2</v>
      </c>
      <c r="F6552" s="334">
        <v>0.1</v>
      </c>
      <c r="G6552" s="334">
        <v>0.2</v>
      </c>
      <c r="H6552" s="334">
        <v>0.2</v>
      </c>
      <c r="I6552" s="334">
        <v>0.2</v>
      </c>
      <c r="J6552" s="334">
        <v>0.1</v>
      </c>
      <c r="K6552" s="334">
        <v>0.2</v>
      </c>
      <c r="L6552" s="334">
        <v>0.2</v>
      </c>
      <c r="M6552" s="334">
        <v>0.1</v>
      </c>
      <c r="N6552" s="334">
        <v>0.2</v>
      </c>
      <c r="O6552" s="334">
        <v>0.2</v>
      </c>
      <c r="P6552" s="334">
        <v>0.2</v>
      </c>
      <c r="Q6552" s="334">
        <v>0.1</v>
      </c>
      <c r="R6552" s="334">
        <v>0.2</v>
      </c>
      <c r="S6552" s="334">
        <v>0.2</v>
      </c>
      <c r="T6552" s="334">
        <v>0.1</v>
      </c>
      <c r="U6552" s="334">
        <v>0.2</v>
      </c>
      <c r="V6552" s="334">
        <v>0.2</v>
      </c>
      <c r="W6552" s="334">
        <v>0.1</v>
      </c>
      <c r="X6552" s="334">
        <v>0.2</v>
      </c>
      <c r="Y6552" s="334">
        <v>0.2</v>
      </c>
      <c r="Z6552" s="334">
        <v>0.2</v>
      </c>
      <c r="AA6552" s="334">
        <v>0.1</v>
      </c>
      <c r="AB6552" s="334">
        <v>0.2</v>
      </c>
      <c r="AD6552" s="334">
        <v>4.0999999999999996</v>
      </c>
      <c r="AE6552" s="334">
        <f t="shared" si="1027"/>
        <v>4.0999999999999996</v>
      </c>
      <c r="AF6552" s="334">
        <f t="shared" si="1028"/>
        <v>4.1000000000000014</v>
      </c>
      <c r="AG6552" s="340">
        <f t="shared" si="1029"/>
        <v>1.7763568394002505E-15</v>
      </c>
      <c r="AI6552" s="340">
        <f t="shared" si="1031"/>
        <v>0</v>
      </c>
      <c r="AJ6552" s="340">
        <f t="shared" si="1031"/>
        <v>0</v>
      </c>
      <c r="AK6552" s="340">
        <f t="shared" si="1031"/>
        <v>0</v>
      </c>
      <c r="AL6552" s="340">
        <f t="shared" si="1031"/>
        <v>0</v>
      </c>
      <c r="AM6552" s="340">
        <f t="shared" si="1031"/>
        <v>0</v>
      </c>
    </row>
    <row r="6553" spans="1:39" x14ac:dyDescent="0.35">
      <c r="A6553" s="337">
        <v>28466</v>
      </c>
      <c r="B6553" s="338">
        <f t="shared" si="1024"/>
        <v>1977</v>
      </c>
      <c r="C6553" s="338">
        <f t="shared" si="1025"/>
        <v>12</v>
      </c>
      <c r="D6553" s="338">
        <f t="shared" si="1026"/>
        <v>7</v>
      </c>
      <c r="E6553" s="334">
        <v>0</v>
      </c>
      <c r="F6553" s="334">
        <v>0.1</v>
      </c>
      <c r="G6553" s="334">
        <v>0</v>
      </c>
      <c r="H6553" s="334">
        <v>0</v>
      </c>
      <c r="I6553" s="334">
        <v>0</v>
      </c>
      <c r="J6553" s="334">
        <v>0.1</v>
      </c>
      <c r="K6553" s="334">
        <v>0</v>
      </c>
      <c r="L6553" s="334">
        <v>0</v>
      </c>
      <c r="M6553" s="334">
        <v>0</v>
      </c>
      <c r="N6553" s="334">
        <v>0.1</v>
      </c>
      <c r="O6553" s="334">
        <v>0</v>
      </c>
      <c r="P6553" s="334">
        <v>0</v>
      </c>
      <c r="Q6553" s="334">
        <v>0.1</v>
      </c>
      <c r="R6553" s="334">
        <v>0</v>
      </c>
      <c r="S6553" s="334">
        <v>0</v>
      </c>
      <c r="T6553" s="334">
        <v>0</v>
      </c>
      <c r="U6553" s="334">
        <v>0.1</v>
      </c>
      <c r="V6553" s="334">
        <v>0</v>
      </c>
      <c r="W6553" s="334">
        <v>0</v>
      </c>
      <c r="X6553" s="334">
        <v>0</v>
      </c>
      <c r="Y6553" s="334">
        <v>0</v>
      </c>
      <c r="Z6553" s="334">
        <v>0</v>
      </c>
      <c r="AA6553" s="334">
        <v>0.1</v>
      </c>
      <c r="AB6553" s="334">
        <v>0</v>
      </c>
      <c r="AD6553" s="334">
        <v>0.6</v>
      </c>
      <c r="AE6553" s="334">
        <f t="shared" si="1027"/>
        <v>0.6</v>
      </c>
      <c r="AF6553" s="334">
        <f t="shared" si="1028"/>
        <v>0.6</v>
      </c>
      <c r="AG6553" s="340">
        <f t="shared" si="1029"/>
        <v>0</v>
      </c>
      <c r="AI6553" s="340">
        <f t="shared" si="1031"/>
        <v>0</v>
      </c>
      <c r="AJ6553" s="340">
        <f t="shared" si="1031"/>
        <v>0</v>
      </c>
      <c r="AK6553" s="340">
        <f t="shared" si="1031"/>
        <v>0</v>
      </c>
      <c r="AL6553" s="340">
        <f t="shared" si="1031"/>
        <v>0</v>
      </c>
      <c r="AM6553" s="340">
        <f t="shared" si="1031"/>
        <v>0</v>
      </c>
    </row>
    <row r="6554" spans="1:39" x14ac:dyDescent="0.35">
      <c r="A6554" s="337">
        <v>28467</v>
      </c>
      <c r="B6554" s="338">
        <f t="shared" si="1024"/>
        <v>1977</v>
      </c>
      <c r="C6554" s="338">
        <f t="shared" si="1025"/>
        <v>12</v>
      </c>
      <c r="D6554" s="338">
        <f t="shared" si="1026"/>
        <v>8</v>
      </c>
      <c r="E6554" s="334">
        <v>0</v>
      </c>
      <c r="F6554" s="334">
        <v>0</v>
      </c>
      <c r="G6554" s="334">
        <v>0</v>
      </c>
      <c r="H6554" s="334">
        <v>0</v>
      </c>
      <c r="I6554" s="334">
        <v>0</v>
      </c>
      <c r="J6554" s="334">
        <v>0</v>
      </c>
      <c r="K6554" s="334">
        <v>0</v>
      </c>
      <c r="L6554" s="334">
        <v>0</v>
      </c>
      <c r="M6554" s="334">
        <v>0</v>
      </c>
      <c r="N6554" s="334">
        <v>0</v>
      </c>
      <c r="O6554" s="334">
        <v>0</v>
      </c>
      <c r="P6554" s="334">
        <v>0</v>
      </c>
      <c r="Q6554" s="334">
        <v>0</v>
      </c>
      <c r="R6554" s="334">
        <v>0</v>
      </c>
      <c r="S6554" s="334">
        <v>0</v>
      </c>
      <c r="T6554" s="334">
        <v>0</v>
      </c>
      <c r="U6554" s="334">
        <v>0</v>
      </c>
      <c r="V6554" s="334">
        <v>0</v>
      </c>
      <c r="W6554" s="334">
        <v>0</v>
      </c>
      <c r="X6554" s="334">
        <v>0</v>
      </c>
      <c r="Y6554" s="334">
        <v>0</v>
      </c>
      <c r="Z6554" s="334">
        <v>0</v>
      </c>
      <c r="AA6554" s="334">
        <v>0</v>
      </c>
      <c r="AB6554" s="334">
        <v>0</v>
      </c>
      <c r="AD6554" s="334">
        <v>0</v>
      </c>
      <c r="AE6554" s="334">
        <f t="shared" si="1027"/>
        <v>0</v>
      </c>
      <c r="AF6554" s="334">
        <f t="shared" si="1028"/>
        <v>0</v>
      </c>
      <c r="AG6554" s="340">
        <f t="shared" si="1029"/>
        <v>0</v>
      </c>
      <c r="AI6554" s="340">
        <f t="shared" si="1031"/>
        <v>0</v>
      </c>
      <c r="AJ6554" s="340">
        <f t="shared" si="1031"/>
        <v>0</v>
      </c>
      <c r="AK6554" s="340">
        <f t="shared" si="1031"/>
        <v>0</v>
      </c>
      <c r="AL6554" s="340">
        <f t="shared" si="1031"/>
        <v>0</v>
      </c>
      <c r="AM6554" s="340">
        <f t="shared" si="1031"/>
        <v>0</v>
      </c>
    </row>
    <row r="6555" spans="1:39" x14ac:dyDescent="0.35">
      <c r="A6555" s="337">
        <v>28468</v>
      </c>
      <c r="B6555" s="338">
        <f t="shared" si="1024"/>
        <v>1977</v>
      </c>
      <c r="C6555" s="338">
        <f t="shared" si="1025"/>
        <v>12</v>
      </c>
      <c r="D6555" s="338">
        <f t="shared" si="1026"/>
        <v>9</v>
      </c>
      <c r="E6555" s="334">
        <v>0</v>
      </c>
      <c r="F6555" s="334">
        <v>0</v>
      </c>
      <c r="G6555" s="334">
        <v>0</v>
      </c>
      <c r="H6555" s="334">
        <v>0</v>
      </c>
      <c r="I6555" s="334">
        <v>0</v>
      </c>
      <c r="J6555" s="334">
        <v>0</v>
      </c>
      <c r="K6555" s="334">
        <v>0</v>
      </c>
      <c r="L6555" s="334">
        <v>0</v>
      </c>
      <c r="M6555" s="334">
        <v>0</v>
      </c>
      <c r="N6555" s="334">
        <v>0</v>
      </c>
      <c r="O6555" s="334">
        <v>0</v>
      </c>
      <c r="P6555" s="334">
        <v>0</v>
      </c>
      <c r="Q6555" s="334">
        <v>0</v>
      </c>
      <c r="R6555" s="334">
        <v>0</v>
      </c>
      <c r="S6555" s="334">
        <v>0</v>
      </c>
      <c r="T6555" s="334">
        <v>0</v>
      </c>
      <c r="U6555" s="334">
        <v>0</v>
      </c>
      <c r="V6555" s="334">
        <v>0</v>
      </c>
      <c r="W6555" s="334">
        <v>0</v>
      </c>
      <c r="X6555" s="334">
        <v>0</v>
      </c>
      <c r="Y6555" s="334">
        <v>0</v>
      </c>
      <c r="Z6555" s="334">
        <v>0</v>
      </c>
      <c r="AA6555" s="334">
        <v>0</v>
      </c>
      <c r="AB6555" s="334">
        <v>0</v>
      </c>
      <c r="AD6555" s="334">
        <v>0</v>
      </c>
      <c r="AE6555" s="334">
        <f t="shared" si="1027"/>
        <v>0</v>
      </c>
      <c r="AF6555" s="334">
        <f t="shared" si="1028"/>
        <v>0</v>
      </c>
      <c r="AG6555" s="340">
        <f t="shared" si="1029"/>
        <v>0</v>
      </c>
      <c r="AI6555" s="340">
        <f t="shared" si="1031"/>
        <v>0</v>
      </c>
      <c r="AJ6555" s="340">
        <f t="shared" si="1031"/>
        <v>0</v>
      </c>
      <c r="AK6555" s="340">
        <f t="shared" si="1031"/>
        <v>0</v>
      </c>
      <c r="AL6555" s="340">
        <f t="shared" si="1031"/>
        <v>0</v>
      </c>
      <c r="AM6555" s="340">
        <f t="shared" si="1031"/>
        <v>0</v>
      </c>
    </row>
    <row r="6556" spans="1:39" x14ac:dyDescent="0.35">
      <c r="A6556" s="337">
        <v>28469</v>
      </c>
      <c r="B6556" s="338">
        <f t="shared" si="1024"/>
        <v>1977</v>
      </c>
      <c r="C6556" s="338">
        <f t="shared" si="1025"/>
        <v>12</v>
      </c>
      <c r="D6556" s="338">
        <f t="shared" si="1026"/>
        <v>10</v>
      </c>
      <c r="E6556" s="334">
        <v>0</v>
      </c>
      <c r="F6556" s="334">
        <v>0</v>
      </c>
      <c r="G6556" s="334">
        <v>0</v>
      </c>
      <c r="H6556" s="334">
        <v>0</v>
      </c>
      <c r="I6556" s="334">
        <v>0</v>
      </c>
      <c r="J6556" s="334">
        <v>0</v>
      </c>
      <c r="K6556" s="334">
        <v>0</v>
      </c>
      <c r="L6556" s="334">
        <v>0</v>
      </c>
      <c r="M6556" s="334">
        <v>0</v>
      </c>
      <c r="N6556" s="334">
        <v>0</v>
      </c>
      <c r="O6556" s="334">
        <v>0</v>
      </c>
      <c r="P6556" s="334">
        <v>0</v>
      </c>
      <c r="Q6556" s="334">
        <v>0</v>
      </c>
      <c r="R6556" s="334">
        <v>0</v>
      </c>
      <c r="S6556" s="334">
        <v>0</v>
      </c>
      <c r="T6556" s="334">
        <v>0</v>
      </c>
      <c r="U6556" s="334">
        <v>0</v>
      </c>
      <c r="V6556" s="334">
        <v>0</v>
      </c>
      <c r="W6556" s="334">
        <v>0</v>
      </c>
      <c r="X6556" s="334">
        <v>0</v>
      </c>
      <c r="Y6556" s="334">
        <v>0</v>
      </c>
      <c r="Z6556" s="334">
        <v>0</v>
      </c>
      <c r="AA6556" s="334">
        <v>0</v>
      </c>
      <c r="AB6556" s="334">
        <v>0</v>
      </c>
      <c r="AD6556" s="334">
        <v>0</v>
      </c>
      <c r="AE6556" s="334">
        <f t="shared" si="1027"/>
        <v>0</v>
      </c>
      <c r="AF6556" s="334">
        <f t="shared" si="1028"/>
        <v>0</v>
      </c>
      <c r="AG6556" s="340">
        <f t="shared" si="1029"/>
        <v>0</v>
      </c>
      <c r="AI6556" s="340">
        <f t="shared" si="1031"/>
        <v>0</v>
      </c>
      <c r="AJ6556" s="340">
        <f t="shared" si="1031"/>
        <v>0</v>
      </c>
      <c r="AK6556" s="340">
        <f t="shared" si="1031"/>
        <v>0</v>
      </c>
      <c r="AL6556" s="340">
        <f t="shared" si="1031"/>
        <v>0</v>
      </c>
      <c r="AM6556" s="340">
        <f t="shared" si="1031"/>
        <v>0</v>
      </c>
    </row>
    <row r="6557" spans="1:39" x14ac:dyDescent="0.35">
      <c r="A6557" s="337">
        <v>28470</v>
      </c>
      <c r="B6557" s="338">
        <f t="shared" si="1024"/>
        <v>1977</v>
      </c>
      <c r="C6557" s="338">
        <f t="shared" si="1025"/>
        <v>12</v>
      </c>
      <c r="D6557" s="338">
        <f t="shared" si="1026"/>
        <v>11</v>
      </c>
      <c r="E6557" s="334">
        <v>0</v>
      </c>
      <c r="F6557" s="334">
        <v>0</v>
      </c>
      <c r="G6557" s="334">
        <v>0</v>
      </c>
      <c r="H6557" s="334">
        <v>0</v>
      </c>
      <c r="I6557" s="334">
        <v>0</v>
      </c>
      <c r="J6557" s="334">
        <v>0</v>
      </c>
      <c r="K6557" s="334">
        <v>0</v>
      </c>
      <c r="L6557" s="334">
        <v>0</v>
      </c>
      <c r="M6557" s="334">
        <v>0</v>
      </c>
      <c r="N6557" s="334">
        <v>0</v>
      </c>
      <c r="O6557" s="334">
        <v>0</v>
      </c>
      <c r="P6557" s="334">
        <v>0</v>
      </c>
      <c r="Q6557" s="334">
        <v>0</v>
      </c>
      <c r="R6557" s="334">
        <v>0</v>
      </c>
      <c r="S6557" s="334">
        <v>0</v>
      </c>
      <c r="T6557" s="334">
        <v>0</v>
      </c>
      <c r="U6557" s="334">
        <v>0</v>
      </c>
      <c r="V6557" s="334">
        <v>0</v>
      </c>
      <c r="W6557" s="334">
        <v>0</v>
      </c>
      <c r="X6557" s="334">
        <v>0</v>
      </c>
      <c r="Y6557" s="334">
        <v>0</v>
      </c>
      <c r="Z6557" s="334">
        <v>0</v>
      </c>
      <c r="AA6557" s="334">
        <v>0</v>
      </c>
      <c r="AB6557" s="334">
        <v>0</v>
      </c>
      <c r="AD6557" s="334">
        <v>0</v>
      </c>
      <c r="AE6557" s="334">
        <f t="shared" si="1027"/>
        <v>0</v>
      </c>
      <c r="AF6557" s="334">
        <f t="shared" si="1028"/>
        <v>0</v>
      </c>
      <c r="AG6557" s="340">
        <f t="shared" si="1029"/>
        <v>0</v>
      </c>
      <c r="AI6557" s="340">
        <f t="shared" si="1031"/>
        <v>0</v>
      </c>
      <c r="AJ6557" s="340">
        <f t="shared" si="1031"/>
        <v>0</v>
      </c>
      <c r="AK6557" s="340">
        <f t="shared" si="1031"/>
        <v>0</v>
      </c>
      <c r="AL6557" s="340">
        <f t="shared" si="1031"/>
        <v>0</v>
      </c>
      <c r="AM6557" s="340">
        <f t="shared" si="1031"/>
        <v>0</v>
      </c>
    </row>
    <row r="6558" spans="1:39" x14ac:dyDescent="0.35">
      <c r="A6558" s="337">
        <v>28471</v>
      </c>
      <c r="B6558" s="338">
        <f t="shared" si="1024"/>
        <v>1977</v>
      </c>
      <c r="C6558" s="338">
        <f t="shared" si="1025"/>
        <v>12</v>
      </c>
      <c r="D6558" s="338">
        <f t="shared" si="1026"/>
        <v>12</v>
      </c>
      <c r="E6558" s="334">
        <v>0</v>
      </c>
      <c r="F6558" s="334">
        <v>0</v>
      </c>
      <c r="G6558" s="334">
        <v>0</v>
      </c>
      <c r="H6558" s="334">
        <v>0</v>
      </c>
      <c r="I6558" s="334">
        <v>0</v>
      </c>
      <c r="J6558" s="334">
        <v>0</v>
      </c>
      <c r="K6558" s="334">
        <v>0</v>
      </c>
      <c r="L6558" s="334">
        <v>0</v>
      </c>
      <c r="M6558" s="334">
        <v>0</v>
      </c>
      <c r="N6558" s="334">
        <v>0</v>
      </c>
      <c r="O6558" s="334">
        <v>0</v>
      </c>
      <c r="P6558" s="334">
        <v>0</v>
      </c>
      <c r="Q6558" s="334">
        <v>0</v>
      </c>
      <c r="R6558" s="334">
        <v>0</v>
      </c>
      <c r="S6558" s="334">
        <v>0</v>
      </c>
      <c r="T6558" s="334">
        <v>0</v>
      </c>
      <c r="U6558" s="334">
        <v>0</v>
      </c>
      <c r="V6558" s="334">
        <v>0</v>
      </c>
      <c r="W6558" s="334">
        <v>0</v>
      </c>
      <c r="X6558" s="334">
        <v>0</v>
      </c>
      <c r="Y6558" s="334">
        <v>0</v>
      </c>
      <c r="Z6558" s="334">
        <v>0</v>
      </c>
      <c r="AA6558" s="334">
        <v>0</v>
      </c>
      <c r="AB6558" s="334">
        <v>0</v>
      </c>
      <c r="AD6558" s="334">
        <v>0</v>
      </c>
      <c r="AE6558" s="334">
        <f t="shared" si="1027"/>
        <v>0</v>
      </c>
      <c r="AF6558" s="334">
        <f t="shared" si="1028"/>
        <v>0</v>
      </c>
      <c r="AG6558" s="340">
        <f t="shared" si="1029"/>
        <v>0</v>
      </c>
      <c r="AI6558" s="340">
        <f t="shared" si="1031"/>
        <v>0</v>
      </c>
      <c r="AJ6558" s="340">
        <f t="shared" si="1031"/>
        <v>0</v>
      </c>
      <c r="AK6558" s="340">
        <f t="shared" si="1031"/>
        <v>0</v>
      </c>
      <c r="AL6558" s="340">
        <f t="shared" si="1031"/>
        <v>0</v>
      </c>
      <c r="AM6558" s="340">
        <f t="shared" si="1031"/>
        <v>0</v>
      </c>
    </row>
    <row r="6559" spans="1:39" x14ac:dyDescent="0.35">
      <c r="A6559" s="337">
        <v>28472</v>
      </c>
      <c r="B6559" s="338">
        <f t="shared" si="1024"/>
        <v>1977</v>
      </c>
      <c r="C6559" s="338">
        <f t="shared" si="1025"/>
        <v>12</v>
      </c>
      <c r="D6559" s="338">
        <f t="shared" si="1026"/>
        <v>13</v>
      </c>
      <c r="E6559" s="334">
        <v>0</v>
      </c>
      <c r="F6559" s="334">
        <v>0</v>
      </c>
      <c r="G6559" s="334">
        <v>0</v>
      </c>
      <c r="H6559" s="334">
        <v>0</v>
      </c>
      <c r="I6559" s="334">
        <v>0</v>
      </c>
      <c r="J6559" s="334">
        <v>0</v>
      </c>
      <c r="K6559" s="334">
        <v>0</v>
      </c>
      <c r="L6559" s="334">
        <v>0</v>
      </c>
      <c r="M6559" s="334">
        <v>0</v>
      </c>
      <c r="N6559" s="334">
        <v>0</v>
      </c>
      <c r="O6559" s="334">
        <v>0</v>
      </c>
      <c r="P6559" s="334">
        <v>0</v>
      </c>
      <c r="Q6559" s="334">
        <v>0</v>
      </c>
      <c r="R6559" s="334">
        <v>0</v>
      </c>
      <c r="S6559" s="334">
        <v>0</v>
      </c>
      <c r="T6559" s="334">
        <v>0</v>
      </c>
      <c r="U6559" s="334">
        <v>0</v>
      </c>
      <c r="V6559" s="334">
        <v>0</v>
      </c>
      <c r="W6559" s="334">
        <v>0</v>
      </c>
      <c r="X6559" s="334">
        <v>0</v>
      </c>
      <c r="Y6559" s="334">
        <v>0</v>
      </c>
      <c r="Z6559" s="334">
        <v>0</v>
      </c>
      <c r="AA6559" s="334">
        <v>0</v>
      </c>
      <c r="AB6559" s="334">
        <v>0</v>
      </c>
      <c r="AD6559" s="334">
        <v>0</v>
      </c>
      <c r="AE6559" s="334">
        <f t="shared" si="1027"/>
        <v>0</v>
      </c>
      <c r="AF6559" s="334">
        <f t="shared" si="1028"/>
        <v>0</v>
      </c>
      <c r="AG6559" s="340">
        <f t="shared" si="1029"/>
        <v>0</v>
      </c>
      <c r="AI6559" s="340">
        <f t="shared" si="1031"/>
        <v>0</v>
      </c>
      <c r="AJ6559" s="340">
        <f t="shared" si="1031"/>
        <v>0</v>
      </c>
      <c r="AK6559" s="340">
        <f t="shared" si="1031"/>
        <v>0</v>
      </c>
      <c r="AL6559" s="340">
        <f t="shared" si="1031"/>
        <v>0</v>
      </c>
      <c r="AM6559" s="340">
        <f t="shared" si="1031"/>
        <v>0</v>
      </c>
    </row>
    <row r="6560" spans="1:39" x14ac:dyDescent="0.35">
      <c r="A6560" s="337">
        <v>28473</v>
      </c>
      <c r="B6560" s="338">
        <f t="shared" si="1024"/>
        <v>1977</v>
      </c>
      <c r="C6560" s="338">
        <f t="shared" si="1025"/>
        <v>12</v>
      </c>
      <c r="D6560" s="338">
        <f t="shared" si="1026"/>
        <v>14</v>
      </c>
      <c r="E6560" s="334">
        <v>0</v>
      </c>
      <c r="F6560" s="334">
        <v>0</v>
      </c>
      <c r="G6560" s="334">
        <v>0</v>
      </c>
      <c r="H6560" s="334">
        <v>0</v>
      </c>
      <c r="I6560" s="334">
        <v>0</v>
      </c>
      <c r="J6560" s="334">
        <v>0</v>
      </c>
      <c r="K6560" s="334">
        <v>0</v>
      </c>
      <c r="L6560" s="334">
        <v>0</v>
      </c>
      <c r="M6560" s="334">
        <v>0</v>
      </c>
      <c r="N6560" s="334">
        <v>0</v>
      </c>
      <c r="O6560" s="334">
        <v>0</v>
      </c>
      <c r="P6560" s="334">
        <v>0</v>
      </c>
      <c r="Q6560" s="334">
        <v>0</v>
      </c>
      <c r="R6560" s="334">
        <v>0</v>
      </c>
      <c r="S6560" s="334">
        <v>0</v>
      </c>
      <c r="T6560" s="334">
        <v>0</v>
      </c>
      <c r="U6560" s="334">
        <v>0</v>
      </c>
      <c r="V6560" s="334">
        <v>0</v>
      </c>
      <c r="W6560" s="334">
        <v>0</v>
      </c>
      <c r="X6560" s="334">
        <v>0</v>
      </c>
      <c r="Y6560" s="334">
        <v>0</v>
      </c>
      <c r="Z6560" s="334">
        <v>0</v>
      </c>
      <c r="AA6560" s="334">
        <v>0</v>
      </c>
      <c r="AB6560" s="334">
        <v>0</v>
      </c>
      <c r="AD6560" s="334">
        <v>0</v>
      </c>
      <c r="AE6560" s="334">
        <f t="shared" si="1027"/>
        <v>0</v>
      </c>
      <c r="AF6560" s="334">
        <f t="shared" si="1028"/>
        <v>0</v>
      </c>
      <c r="AG6560" s="340">
        <f t="shared" si="1029"/>
        <v>0</v>
      </c>
      <c r="AI6560" s="340">
        <f t="shared" si="1031"/>
        <v>0</v>
      </c>
      <c r="AJ6560" s="340">
        <f t="shared" si="1031"/>
        <v>0</v>
      </c>
      <c r="AK6560" s="340">
        <f t="shared" si="1031"/>
        <v>0</v>
      </c>
      <c r="AL6560" s="340">
        <f t="shared" si="1031"/>
        <v>0</v>
      </c>
      <c r="AM6560" s="340">
        <f t="shared" si="1031"/>
        <v>0</v>
      </c>
    </row>
    <row r="6561" spans="1:39" x14ac:dyDescent="0.35">
      <c r="A6561" s="337">
        <v>28474</v>
      </c>
      <c r="B6561" s="338">
        <f t="shared" si="1024"/>
        <v>1977</v>
      </c>
      <c r="C6561" s="338">
        <f t="shared" si="1025"/>
        <v>12</v>
      </c>
      <c r="D6561" s="338">
        <f t="shared" si="1026"/>
        <v>15</v>
      </c>
      <c r="E6561" s="334">
        <v>0</v>
      </c>
      <c r="F6561" s="334">
        <v>0</v>
      </c>
      <c r="G6561" s="334">
        <v>0</v>
      </c>
      <c r="H6561" s="334">
        <v>0</v>
      </c>
      <c r="I6561" s="334">
        <v>0</v>
      </c>
      <c r="J6561" s="334">
        <v>0</v>
      </c>
      <c r="K6561" s="334">
        <v>0</v>
      </c>
      <c r="L6561" s="334">
        <v>0</v>
      </c>
      <c r="M6561" s="334">
        <v>0</v>
      </c>
      <c r="N6561" s="334">
        <v>0</v>
      </c>
      <c r="O6561" s="334">
        <v>0</v>
      </c>
      <c r="P6561" s="334">
        <v>0</v>
      </c>
      <c r="Q6561" s="334">
        <v>0</v>
      </c>
      <c r="R6561" s="334">
        <v>0</v>
      </c>
      <c r="S6561" s="334">
        <v>0</v>
      </c>
      <c r="T6561" s="334">
        <v>0</v>
      </c>
      <c r="U6561" s="334">
        <v>0</v>
      </c>
      <c r="V6561" s="334">
        <v>0</v>
      </c>
      <c r="W6561" s="334">
        <v>0</v>
      </c>
      <c r="X6561" s="334">
        <v>0</v>
      </c>
      <c r="Y6561" s="334">
        <v>0</v>
      </c>
      <c r="Z6561" s="334">
        <v>0</v>
      </c>
      <c r="AA6561" s="334">
        <v>0</v>
      </c>
      <c r="AB6561" s="334">
        <v>0</v>
      </c>
      <c r="AD6561" s="334">
        <v>0</v>
      </c>
      <c r="AE6561" s="334">
        <f t="shared" si="1027"/>
        <v>0</v>
      </c>
      <c r="AF6561" s="334">
        <f t="shared" si="1028"/>
        <v>0</v>
      </c>
      <c r="AG6561" s="340">
        <f t="shared" si="1029"/>
        <v>0</v>
      </c>
      <c r="AI6561" s="340">
        <f t="shared" si="1031"/>
        <v>0</v>
      </c>
      <c r="AJ6561" s="340">
        <f t="shared" si="1031"/>
        <v>0</v>
      </c>
      <c r="AK6561" s="340">
        <f t="shared" si="1031"/>
        <v>0</v>
      </c>
      <c r="AL6561" s="340">
        <f t="shared" si="1031"/>
        <v>0</v>
      </c>
      <c r="AM6561" s="340">
        <f t="shared" si="1031"/>
        <v>0</v>
      </c>
    </row>
    <row r="6562" spans="1:39" x14ac:dyDescent="0.35">
      <c r="A6562" s="337">
        <v>28475</v>
      </c>
      <c r="B6562" s="338">
        <f t="shared" si="1024"/>
        <v>1977</v>
      </c>
      <c r="C6562" s="338">
        <f t="shared" si="1025"/>
        <v>12</v>
      </c>
      <c r="D6562" s="338">
        <f t="shared" si="1026"/>
        <v>16</v>
      </c>
      <c r="E6562" s="334">
        <v>0</v>
      </c>
      <c r="F6562" s="334">
        <v>0</v>
      </c>
      <c r="G6562" s="334">
        <v>0</v>
      </c>
      <c r="H6562" s="334">
        <v>0</v>
      </c>
      <c r="I6562" s="334">
        <v>0</v>
      </c>
      <c r="J6562" s="334">
        <v>0</v>
      </c>
      <c r="K6562" s="334">
        <v>0</v>
      </c>
      <c r="L6562" s="334">
        <v>0</v>
      </c>
      <c r="M6562" s="334">
        <v>0</v>
      </c>
      <c r="N6562" s="334">
        <v>0</v>
      </c>
      <c r="O6562" s="334">
        <v>0</v>
      </c>
      <c r="P6562" s="334">
        <v>0</v>
      </c>
      <c r="Q6562" s="334">
        <v>0</v>
      </c>
      <c r="R6562" s="334">
        <v>0</v>
      </c>
      <c r="S6562" s="334">
        <v>0</v>
      </c>
      <c r="T6562" s="334">
        <v>0</v>
      </c>
      <c r="U6562" s="334">
        <v>0</v>
      </c>
      <c r="V6562" s="334">
        <v>0</v>
      </c>
      <c r="W6562" s="334">
        <v>0</v>
      </c>
      <c r="X6562" s="334">
        <v>0</v>
      </c>
      <c r="Y6562" s="334">
        <v>0</v>
      </c>
      <c r="Z6562" s="334">
        <v>0</v>
      </c>
      <c r="AA6562" s="334">
        <v>0</v>
      </c>
      <c r="AB6562" s="334">
        <v>0</v>
      </c>
      <c r="AD6562" s="334">
        <v>0</v>
      </c>
      <c r="AE6562" s="334">
        <f t="shared" si="1027"/>
        <v>0</v>
      </c>
      <c r="AF6562" s="334">
        <f t="shared" si="1028"/>
        <v>0</v>
      </c>
      <c r="AG6562" s="340">
        <f t="shared" si="1029"/>
        <v>0</v>
      </c>
      <c r="AI6562" s="340">
        <f t="shared" si="1031"/>
        <v>0</v>
      </c>
      <c r="AJ6562" s="340">
        <f t="shared" si="1031"/>
        <v>0</v>
      </c>
      <c r="AK6562" s="340">
        <f t="shared" si="1031"/>
        <v>0</v>
      </c>
      <c r="AL6562" s="340">
        <f t="shared" si="1031"/>
        <v>0</v>
      </c>
      <c r="AM6562" s="340">
        <f t="shared" si="1031"/>
        <v>0</v>
      </c>
    </row>
    <row r="6563" spans="1:39" x14ac:dyDescent="0.35">
      <c r="A6563" s="337">
        <v>28476</v>
      </c>
      <c r="B6563" s="338">
        <f t="shared" si="1024"/>
        <v>1977</v>
      </c>
      <c r="C6563" s="338">
        <f t="shared" si="1025"/>
        <v>12</v>
      </c>
      <c r="D6563" s="338">
        <f t="shared" si="1026"/>
        <v>17</v>
      </c>
      <c r="E6563" s="334">
        <v>0</v>
      </c>
      <c r="F6563" s="334">
        <v>0</v>
      </c>
      <c r="G6563" s="334">
        <v>0</v>
      </c>
      <c r="H6563" s="334">
        <v>0</v>
      </c>
      <c r="I6563" s="334">
        <v>0</v>
      </c>
      <c r="J6563" s="334">
        <v>0</v>
      </c>
      <c r="K6563" s="334">
        <v>0</v>
      </c>
      <c r="L6563" s="334">
        <v>0</v>
      </c>
      <c r="M6563" s="334">
        <v>0</v>
      </c>
      <c r="N6563" s="334">
        <v>0</v>
      </c>
      <c r="O6563" s="334">
        <v>0</v>
      </c>
      <c r="P6563" s="334">
        <v>0</v>
      </c>
      <c r="Q6563" s="334">
        <v>0</v>
      </c>
      <c r="R6563" s="334">
        <v>0</v>
      </c>
      <c r="S6563" s="334">
        <v>0</v>
      </c>
      <c r="T6563" s="334">
        <v>0</v>
      </c>
      <c r="U6563" s="334">
        <v>0</v>
      </c>
      <c r="V6563" s="334">
        <v>0</v>
      </c>
      <c r="W6563" s="334">
        <v>0</v>
      </c>
      <c r="X6563" s="334">
        <v>0</v>
      </c>
      <c r="Y6563" s="334">
        <v>0</v>
      </c>
      <c r="Z6563" s="334">
        <v>0</v>
      </c>
      <c r="AA6563" s="334">
        <v>0</v>
      </c>
      <c r="AB6563" s="334">
        <v>0</v>
      </c>
      <c r="AD6563" s="334">
        <v>0</v>
      </c>
      <c r="AE6563" s="334">
        <f t="shared" si="1027"/>
        <v>0</v>
      </c>
      <c r="AF6563" s="334">
        <f t="shared" si="1028"/>
        <v>0</v>
      </c>
      <c r="AG6563" s="340">
        <f t="shared" si="1029"/>
        <v>0</v>
      </c>
      <c r="AI6563" s="340">
        <f t="shared" si="1031"/>
        <v>0</v>
      </c>
      <c r="AJ6563" s="340">
        <f t="shared" si="1031"/>
        <v>0</v>
      </c>
      <c r="AK6563" s="340">
        <f t="shared" si="1031"/>
        <v>0</v>
      </c>
      <c r="AL6563" s="340">
        <f t="shared" si="1031"/>
        <v>0</v>
      </c>
      <c r="AM6563" s="340">
        <f t="shared" si="1031"/>
        <v>0</v>
      </c>
    </row>
    <row r="6564" spans="1:39" x14ac:dyDescent="0.35">
      <c r="A6564" s="337">
        <v>28477</v>
      </c>
      <c r="B6564" s="338">
        <f t="shared" si="1024"/>
        <v>1977</v>
      </c>
      <c r="C6564" s="338">
        <f t="shared" si="1025"/>
        <v>12</v>
      </c>
      <c r="D6564" s="338">
        <f t="shared" si="1026"/>
        <v>18</v>
      </c>
      <c r="E6564" s="334">
        <v>0</v>
      </c>
      <c r="F6564" s="334">
        <v>0</v>
      </c>
      <c r="G6564" s="334">
        <v>0</v>
      </c>
      <c r="H6564" s="334">
        <v>0</v>
      </c>
      <c r="I6564" s="334">
        <v>0</v>
      </c>
      <c r="J6564" s="334">
        <v>0</v>
      </c>
      <c r="K6564" s="334">
        <v>0</v>
      </c>
      <c r="L6564" s="334">
        <v>0</v>
      </c>
      <c r="M6564" s="334">
        <v>0</v>
      </c>
      <c r="N6564" s="334">
        <v>0</v>
      </c>
      <c r="O6564" s="334">
        <v>0</v>
      </c>
      <c r="P6564" s="334">
        <v>0</v>
      </c>
      <c r="Q6564" s="334">
        <v>0.1</v>
      </c>
      <c r="R6564" s="334">
        <v>0</v>
      </c>
      <c r="S6564" s="334">
        <v>0</v>
      </c>
      <c r="T6564" s="334">
        <v>0</v>
      </c>
      <c r="U6564" s="334">
        <v>0</v>
      </c>
      <c r="V6564" s="334">
        <v>0.1</v>
      </c>
      <c r="W6564" s="334">
        <v>0</v>
      </c>
      <c r="X6564" s="334">
        <v>0</v>
      </c>
      <c r="Y6564" s="334">
        <v>0</v>
      </c>
      <c r="Z6564" s="334">
        <v>0</v>
      </c>
      <c r="AA6564" s="334">
        <v>0</v>
      </c>
      <c r="AB6564" s="334">
        <v>0</v>
      </c>
      <c r="AD6564" s="334">
        <v>0.2</v>
      </c>
      <c r="AE6564" s="334">
        <f t="shared" si="1027"/>
        <v>0.2</v>
      </c>
      <c r="AF6564" s="334">
        <f t="shared" si="1028"/>
        <v>0.2</v>
      </c>
      <c r="AG6564" s="340">
        <f t="shared" si="1029"/>
        <v>0</v>
      </c>
      <c r="AI6564" s="340">
        <f t="shared" ref="AI6564:AM6579" si="1032">IF($C6564=AI$1,$AF6564,0)</f>
        <v>0</v>
      </c>
      <c r="AJ6564" s="340">
        <f t="shared" si="1032"/>
        <v>0</v>
      </c>
      <c r="AK6564" s="340">
        <f t="shared" si="1032"/>
        <v>0</v>
      </c>
      <c r="AL6564" s="340">
        <f t="shared" si="1032"/>
        <v>0</v>
      </c>
      <c r="AM6564" s="340">
        <f t="shared" si="1032"/>
        <v>0</v>
      </c>
    </row>
    <row r="6565" spans="1:39" x14ac:dyDescent="0.35">
      <c r="A6565" s="337">
        <v>28478</v>
      </c>
      <c r="B6565" s="338">
        <f t="shared" si="1024"/>
        <v>1977</v>
      </c>
      <c r="C6565" s="338">
        <f t="shared" si="1025"/>
        <v>12</v>
      </c>
      <c r="D6565" s="338">
        <f t="shared" si="1026"/>
        <v>19</v>
      </c>
      <c r="E6565" s="334">
        <v>0</v>
      </c>
      <c r="F6565" s="334">
        <v>0</v>
      </c>
      <c r="G6565" s="334">
        <v>0</v>
      </c>
      <c r="H6565" s="334">
        <v>0</v>
      </c>
      <c r="I6565" s="334">
        <v>0</v>
      </c>
      <c r="J6565" s="334">
        <v>0</v>
      </c>
      <c r="K6565" s="334">
        <v>0</v>
      </c>
      <c r="L6565" s="334">
        <v>0</v>
      </c>
      <c r="M6565" s="334">
        <v>0</v>
      </c>
      <c r="N6565" s="334">
        <v>0</v>
      </c>
      <c r="O6565" s="334">
        <v>0</v>
      </c>
      <c r="P6565" s="334">
        <v>0</v>
      </c>
      <c r="Q6565" s="334">
        <v>0</v>
      </c>
      <c r="R6565" s="334">
        <v>0</v>
      </c>
      <c r="S6565" s="334">
        <v>0</v>
      </c>
      <c r="T6565" s="334">
        <v>0</v>
      </c>
      <c r="U6565" s="334">
        <v>0</v>
      </c>
      <c r="V6565" s="334">
        <v>0</v>
      </c>
      <c r="W6565" s="334">
        <v>0</v>
      </c>
      <c r="X6565" s="334">
        <v>0</v>
      </c>
      <c r="Y6565" s="334">
        <v>0</v>
      </c>
      <c r="Z6565" s="334">
        <v>0</v>
      </c>
      <c r="AA6565" s="334">
        <v>0</v>
      </c>
      <c r="AB6565" s="334">
        <v>0</v>
      </c>
      <c r="AD6565" s="334">
        <v>0</v>
      </c>
      <c r="AE6565" s="334">
        <f t="shared" si="1027"/>
        <v>0</v>
      </c>
      <c r="AF6565" s="334">
        <f t="shared" si="1028"/>
        <v>0</v>
      </c>
      <c r="AG6565" s="340">
        <f t="shared" si="1029"/>
        <v>0</v>
      </c>
      <c r="AI6565" s="340">
        <f t="shared" si="1032"/>
        <v>0</v>
      </c>
      <c r="AJ6565" s="340">
        <f t="shared" si="1032"/>
        <v>0</v>
      </c>
      <c r="AK6565" s="340">
        <f t="shared" si="1032"/>
        <v>0</v>
      </c>
      <c r="AL6565" s="340">
        <f t="shared" si="1032"/>
        <v>0</v>
      </c>
      <c r="AM6565" s="340">
        <f t="shared" si="1032"/>
        <v>0</v>
      </c>
    </row>
    <row r="6566" spans="1:39" x14ac:dyDescent="0.35">
      <c r="A6566" s="337">
        <v>28479</v>
      </c>
      <c r="B6566" s="338">
        <f t="shared" si="1024"/>
        <v>1977</v>
      </c>
      <c r="C6566" s="338">
        <f t="shared" si="1025"/>
        <v>12</v>
      </c>
      <c r="D6566" s="338">
        <f t="shared" si="1026"/>
        <v>20</v>
      </c>
      <c r="E6566" s="334">
        <v>0</v>
      </c>
      <c r="F6566" s="334">
        <v>0</v>
      </c>
      <c r="G6566" s="334">
        <v>0</v>
      </c>
      <c r="H6566" s="334">
        <v>0</v>
      </c>
      <c r="I6566" s="334">
        <v>0</v>
      </c>
      <c r="J6566" s="334">
        <v>0</v>
      </c>
      <c r="K6566" s="334">
        <v>0</v>
      </c>
      <c r="L6566" s="334">
        <v>0</v>
      </c>
      <c r="M6566" s="334">
        <v>0</v>
      </c>
      <c r="N6566" s="334">
        <v>0</v>
      </c>
      <c r="O6566" s="334">
        <v>0</v>
      </c>
      <c r="P6566" s="334">
        <v>0</v>
      </c>
      <c r="Q6566" s="334">
        <v>0</v>
      </c>
      <c r="R6566" s="334">
        <v>0</v>
      </c>
      <c r="S6566" s="334">
        <v>0</v>
      </c>
      <c r="T6566" s="334">
        <v>0</v>
      </c>
      <c r="U6566" s="334">
        <v>0</v>
      </c>
      <c r="V6566" s="334">
        <v>0</v>
      </c>
      <c r="W6566" s="334">
        <v>0</v>
      </c>
      <c r="X6566" s="334">
        <v>0</v>
      </c>
      <c r="Y6566" s="334">
        <v>0</v>
      </c>
      <c r="Z6566" s="334">
        <v>0</v>
      </c>
      <c r="AA6566" s="334">
        <v>0</v>
      </c>
      <c r="AB6566" s="334">
        <v>0</v>
      </c>
      <c r="AD6566" s="334">
        <v>0</v>
      </c>
      <c r="AE6566" s="334">
        <f t="shared" si="1027"/>
        <v>0</v>
      </c>
      <c r="AF6566" s="334">
        <f t="shared" si="1028"/>
        <v>0</v>
      </c>
      <c r="AG6566" s="340">
        <f t="shared" si="1029"/>
        <v>0</v>
      </c>
      <c r="AI6566" s="340">
        <f t="shared" si="1032"/>
        <v>0</v>
      </c>
      <c r="AJ6566" s="340">
        <f t="shared" si="1032"/>
        <v>0</v>
      </c>
      <c r="AK6566" s="340">
        <f t="shared" si="1032"/>
        <v>0</v>
      </c>
      <c r="AL6566" s="340">
        <f t="shared" si="1032"/>
        <v>0</v>
      </c>
      <c r="AM6566" s="340">
        <f t="shared" si="1032"/>
        <v>0</v>
      </c>
    </row>
    <row r="6567" spans="1:39" x14ac:dyDescent="0.35">
      <c r="A6567" s="337">
        <v>28480</v>
      </c>
      <c r="B6567" s="338">
        <f t="shared" si="1024"/>
        <v>1977</v>
      </c>
      <c r="C6567" s="338">
        <f t="shared" si="1025"/>
        <v>12</v>
      </c>
      <c r="D6567" s="338">
        <f t="shared" si="1026"/>
        <v>21</v>
      </c>
      <c r="E6567" s="334">
        <v>0</v>
      </c>
      <c r="F6567" s="334">
        <v>0</v>
      </c>
      <c r="G6567" s="334">
        <v>0</v>
      </c>
      <c r="H6567" s="334">
        <v>0</v>
      </c>
      <c r="I6567" s="334">
        <v>0</v>
      </c>
      <c r="J6567" s="334">
        <v>0</v>
      </c>
      <c r="K6567" s="334">
        <v>0</v>
      </c>
      <c r="L6567" s="334">
        <v>0</v>
      </c>
      <c r="M6567" s="334">
        <v>0</v>
      </c>
      <c r="N6567" s="334">
        <v>0</v>
      </c>
      <c r="O6567" s="334">
        <v>0</v>
      </c>
      <c r="P6567" s="334">
        <v>0</v>
      </c>
      <c r="Q6567" s="334">
        <v>0</v>
      </c>
      <c r="R6567" s="334">
        <v>0</v>
      </c>
      <c r="S6567" s="334">
        <v>0</v>
      </c>
      <c r="T6567" s="334">
        <v>0</v>
      </c>
      <c r="U6567" s="334">
        <v>0</v>
      </c>
      <c r="V6567" s="334">
        <v>0</v>
      </c>
      <c r="W6567" s="334">
        <v>0</v>
      </c>
      <c r="X6567" s="334">
        <v>0</v>
      </c>
      <c r="Y6567" s="334">
        <v>0</v>
      </c>
      <c r="Z6567" s="334">
        <v>0</v>
      </c>
      <c r="AA6567" s="334">
        <v>0</v>
      </c>
      <c r="AB6567" s="334">
        <v>0</v>
      </c>
      <c r="AD6567" s="334">
        <v>0</v>
      </c>
      <c r="AE6567" s="334">
        <f t="shared" si="1027"/>
        <v>0</v>
      </c>
      <c r="AF6567" s="334">
        <f t="shared" si="1028"/>
        <v>0</v>
      </c>
      <c r="AG6567" s="340">
        <f t="shared" si="1029"/>
        <v>0</v>
      </c>
      <c r="AI6567" s="340">
        <f t="shared" si="1032"/>
        <v>0</v>
      </c>
      <c r="AJ6567" s="340">
        <f t="shared" si="1032"/>
        <v>0</v>
      </c>
      <c r="AK6567" s="340">
        <f t="shared" si="1032"/>
        <v>0</v>
      </c>
      <c r="AL6567" s="340">
        <f t="shared" si="1032"/>
        <v>0</v>
      </c>
      <c r="AM6567" s="340">
        <f t="shared" si="1032"/>
        <v>0</v>
      </c>
    </row>
    <row r="6568" spans="1:39" x14ac:dyDescent="0.35">
      <c r="A6568" s="337">
        <v>28481</v>
      </c>
      <c r="B6568" s="338">
        <f t="shared" si="1024"/>
        <v>1977</v>
      </c>
      <c r="C6568" s="338">
        <f t="shared" si="1025"/>
        <v>12</v>
      </c>
      <c r="D6568" s="338">
        <f t="shared" si="1026"/>
        <v>22</v>
      </c>
      <c r="E6568" s="334">
        <v>0</v>
      </c>
      <c r="F6568" s="334">
        <v>0</v>
      </c>
      <c r="G6568" s="334">
        <v>0</v>
      </c>
      <c r="H6568" s="334">
        <v>0</v>
      </c>
      <c r="I6568" s="334">
        <v>0</v>
      </c>
      <c r="J6568" s="334">
        <v>0</v>
      </c>
      <c r="K6568" s="334">
        <v>0</v>
      </c>
      <c r="L6568" s="334">
        <v>0</v>
      </c>
      <c r="M6568" s="334">
        <v>0</v>
      </c>
      <c r="N6568" s="334">
        <v>0.1</v>
      </c>
      <c r="O6568" s="334">
        <v>0.1</v>
      </c>
      <c r="P6568" s="334">
        <v>0</v>
      </c>
      <c r="Q6568" s="334">
        <v>0.1</v>
      </c>
      <c r="R6568" s="334">
        <v>0.1</v>
      </c>
      <c r="S6568" s="334">
        <v>0.1</v>
      </c>
      <c r="T6568" s="334">
        <v>0.1</v>
      </c>
      <c r="U6568" s="334">
        <v>0</v>
      </c>
      <c r="V6568" s="334">
        <v>0.1</v>
      </c>
      <c r="W6568" s="334">
        <v>0.1</v>
      </c>
      <c r="X6568" s="334">
        <v>0.1</v>
      </c>
      <c r="Y6568" s="334">
        <v>0.1</v>
      </c>
      <c r="Z6568" s="334">
        <v>0</v>
      </c>
      <c r="AA6568" s="334">
        <v>0.1</v>
      </c>
      <c r="AB6568" s="334">
        <v>0.1</v>
      </c>
      <c r="AD6568" s="334">
        <v>1.2</v>
      </c>
      <c r="AE6568" s="334">
        <f t="shared" si="1027"/>
        <v>1.2</v>
      </c>
      <c r="AF6568" s="334">
        <f t="shared" si="1028"/>
        <v>1.2</v>
      </c>
      <c r="AG6568" s="340">
        <f t="shared" si="1029"/>
        <v>0</v>
      </c>
      <c r="AI6568" s="340">
        <f t="shared" si="1032"/>
        <v>0</v>
      </c>
      <c r="AJ6568" s="340">
        <f t="shared" si="1032"/>
        <v>0</v>
      </c>
      <c r="AK6568" s="340">
        <f t="shared" si="1032"/>
        <v>0</v>
      </c>
      <c r="AL6568" s="340">
        <f t="shared" si="1032"/>
        <v>0</v>
      </c>
      <c r="AM6568" s="340">
        <f t="shared" si="1032"/>
        <v>0</v>
      </c>
    </row>
    <row r="6569" spans="1:39" x14ac:dyDescent="0.35">
      <c r="A6569" s="337">
        <v>28482</v>
      </c>
      <c r="B6569" s="338">
        <f t="shared" si="1024"/>
        <v>1977</v>
      </c>
      <c r="C6569" s="338">
        <f t="shared" si="1025"/>
        <v>12</v>
      </c>
      <c r="D6569" s="338">
        <f t="shared" si="1026"/>
        <v>23</v>
      </c>
      <c r="E6569" s="334">
        <v>0</v>
      </c>
      <c r="F6569" s="334">
        <v>0</v>
      </c>
      <c r="G6569" s="334">
        <v>0</v>
      </c>
      <c r="H6569" s="334">
        <v>0</v>
      </c>
      <c r="I6569" s="334">
        <v>0</v>
      </c>
      <c r="J6569" s="334">
        <v>0</v>
      </c>
      <c r="K6569" s="334">
        <v>0</v>
      </c>
      <c r="L6569" s="334">
        <v>0</v>
      </c>
      <c r="M6569" s="334">
        <v>0</v>
      </c>
      <c r="N6569" s="334">
        <v>0</v>
      </c>
      <c r="O6569" s="334">
        <v>0</v>
      </c>
      <c r="P6569" s="334">
        <v>0</v>
      </c>
      <c r="Q6569" s="334">
        <v>0</v>
      </c>
      <c r="R6569" s="334">
        <v>0</v>
      </c>
      <c r="S6569" s="334">
        <v>0</v>
      </c>
      <c r="T6569" s="334">
        <v>0</v>
      </c>
      <c r="U6569" s="334">
        <v>0</v>
      </c>
      <c r="V6569" s="334">
        <v>0</v>
      </c>
      <c r="W6569" s="334">
        <v>0</v>
      </c>
      <c r="X6569" s="334">
        <v>0</v>
      </c>
      <c r="Y6569" s="334">
        <v>0</v>
      </c>
      <c r="Z6569" s="334">
        <v>0</v>
      </c>
      <c r="AA6569" s="334">
        <v>0</v>
      </c>
      <c r="AB6569" s="334">
        <v>0</v>
      </c>
      <c r="AD6569" s="334">
        <v>0</v>
      </c>
      <c r="AE6569" s="334">
        <f t="shared" si="1027"/>
        <v>0</v>
      </c>
      <c r="AF6569" s="334">
        <f t="shared" si="1028"/>
        <v>0</v>
      </c>
      <c r="AG6569" s="340">
        <f t="shared" si="1029"/>
        <v>0</v>
      </c>
      <c r="AI6569" s="340">
        <f t="shared" si="1032"/>
        <v>0</v>
      </c>
      <c r="AJ6569" s="340">
        <f t="shared" si="1032"/>
        <v>0</v>
      </c>
      <c r="AK6569" s="340">
        <f t="shared" si="1032"/>
        <v>0</v>
      </c>
      <c r="AL6569" s="340">
        <f t="shared" si="1032"/>
        <v>0</v>
      </c>
      <c r="AM6569" s="340">
        <f t="shared" si="1032"/>
        <v>0</v>
      </c>
    </row>
    <row r="6570" spans="1:39" x14ac:dyDescent="0.35">
      <c r="A6570" s="337">
        <v>28483</v>
      </c>
      <c r="B6570" s="338">
        <f t="shared" si="1024"/>
        <v>1977</v>
      </c>
      <c r="C6570" s="338">
        <f t="shared" si="1025"/>
        <v>12</v>
      </c>
      <c r="D6570" s="338">
        <f t="shared" si="1026"/>
        <v>24</v>
      </c>
      <c r="E6570" s="334">
        <v>0</v>
      </c>
      <c r="F6570" s="334">
        <v>0</v>
      </c>
      <c r="G6570" s="334">
        <v>0</v>
      </c>
      <c r="H6570" s="334">
        <v>0</v>
      </c>
      <c r="I6570" s="334">
        <v>0</v>
      </c>
      <c r="J6570" s="334">
        <v>0</v>
      </c>
      <c r="K6570" s="334">
        <v>0</v>
      </c>
      <c r="L6570" s="334">
        <v>0</v>
      </c>
      <c r="M6570" s="334">
        <v>0</v>
      </c>
      <c r="N6570" s="334">
        <v>0</v>
      </c>
      <c r="O6570" s="334">
        <v>0</v>
      </c>
      <c r="P6570" s="334">
        <v>0</v>
      </c>
      <c r="Q6570" s="334">
        <v>0</v>
      </c>
      <c r="R6570" s="334">
        <v>0</v>
      </c>
      <c r="S6570" s="334">
        <v>0</v>
      </c>
      <c r="T6570" s="334">
        <v>0</v>
      </c>
      <c r="U6570" s="334">
        <v>0</v>
      </c>
      <c r="V6570" s="334">
        <v>0</v>
      </c>
      <c r="W6570" s="334">
        <v>0</v>
      </c>
      <c r="X6570" s="334">
        <v>0</v>
      </c>
      <c r="Y6570" s="334">
        <v>0</v>
      </c>
      <c r="Z6570" s="334">
        <v>0</v>
      </c>
      <c r="AA6570" s="334">
        <v>0</v>
      </c>
      <c r="AB6570" s="334">
        <v>0</v>
      </c>
      <c r="AD6570" s="334">
        <v>0</v>
      </c>
      <c r="AE6570" s="334">
        <f t="shared" si="1027"/>
        <v>0</v>
      </c>
      <c r="AF6570" s="334">
        <f t="shared" si="1028"/>
        <v>0</v>
      </c>
      <c r="AG6570" s="340">
        <f t="shared" si="1029"/>
        <v>0</v>
      </c>
      <c r="AI6570" s="340">
        <f t="shared" si="1032"/>
        <v>0</v>
      </c>
      <c r="AJ6570" s="340">
        <f t="shared" si="1032"/>
        <v>0</v>
      </c>
      <c r="AK6570" s="340">
        <f t="shared" si="1032"/>
        <v>0</v>
      </c>
      <c r="AL6570" s="340">
        <f t="shared" si="1032"/>
        <v>0</v>
      </c>
      <c r="AM6570" s="340">
        <f t="shared" si="1032"/>
        <v>0</v>
      </c>
    </row>
    <row r="6571" spans="1:39" x14ac:dyDescent="0.35">
      <c r="A6571" s="337">
        <v>28484</v>
      </c>
      <c r="B6571" s="338">
        <f t="shared" si="1024"/>
        <v>1977</v>
      </c>
      <c r="C6571" s="338">
        <f t="shared" si="1025"/>
        <v>12</v>
      </c>
      <c r="D6571" s="338">
        <f t="shared" si="1026"/>
        <v>25</v>
      </c>
      <c r="E6571" s="334">
        <v>0</v>
      </c>
      <c r="F6571" s="334">
        <v>0</v>
      </c>
      <c r="G6571" s="334">
        <v>0</v>
      </c>
      <c r="H6571" s="334">
        <v>0</v>
      </c>
      <c r="I6571" s="334">
        <v>0</v>
      </c>
      <c r="J6571" s="334">
        <v>0</v>
      </c>
      <c r="K6571" s="334">
        <v>0</v>
      </c>
      <c r="L6571" s="334">
        <v>0</v>
      </c>
      <c r="M6571" s="334">
        <v>0</v>
      </c>
      <c r="N6571" s="334">
        <v>0</v>
      </c>
      <c r="O6571" s="334">
        <v>0</v>
      </c>
      <c r="P6571" s="334">
        <v>0</v>
      </c>
      <c r="Q6571" s="334">
        <v>0</v>
      </c>
      <c r="R6571" s="334">
        <v>0</v>
      </c>
      <c r="S6571" s="334">
        <v>0</v>
      </c>
      <c r="T6571" s="334">
        <v>0</v>
      </c>
      <c r="U6571" s="334">
        <v>0</v>
      </c>
      <c r="V6571" s="334">
        <v>0</v>
      </c>
      <c r="W6571" s="334">
        <v>0</v>
      </c>
      <c r="X6571" s="334">
        <v>0</v>
      </c>
      <c r="Y6571" s="334">
        <v>0</v>
      </c>
      <c r="Z6571" s="334">
        <v>0</v>
      </c>
      <c r="AA6571" s="334">
        <v>0</v>
      </c>
      <c r="AB6571" s="334">
        <v>0</v>
      </c>
      <c r="AD6571" s="334">
        <v>0</v>
      </c>
      <c r="AE6571" s="334">
        <f t="shared" si="1027"/>
        <v>0</v>
      </c>
      <c r="AF6571" s="334">
        <f t="shared" si="1028"/>
        <v>0</v>
      </c>
      <c r="AG6571" s="340">
        <f t="shared" si="1029"/>
        <v>0</v>
      </c>
      <c r="AI6571" s="340">
        <f t="shared" si="1032"/>
        <v>0</v>
      </c>
      <c r="AJ6571" s="340">
        <f t="shared" si="1032"/>
        <v>0</v>
      </c>
      <c r="AK6571" s="340">
        <f t="shared" si="1032"/>
        <v>0</v>
      </c>
      <c r="AL6571" s="340">
        <f t="shared" si="1032"/>
        <v>0</v>
      </c>
      <c r="AM6571" s="340">
        <f t="shared" si="1032"/>
        <v>0</v>
      </c>
    </row>
    <row r="6572" spans="1:39" x14ac:dyDescent="0.35">
      <c r="A6572" s="337">
        <v>28485</v>
      </c>
      <c r="B6572" s="338">
        <f t="shared" si="1024"/>
        <v>1977</v>
      </c>
      <c r="C6572" s="338">
        <f t="shared" si="1025"/>
        <v>12</v>
      </c>
      <c r="D6572" s="338">
        <f t="shared" si="1026"/>
        <v>26</v>
      </c>
      <c r="E6572" s="334">
        <v>0</v>
      </c>
      <c r="F6572" s="334">
        <v>0</v>
      </c>
      <c r="G6572" s="334">
        <v>0</v>
      </c>
      <c r="H6572" s="334">
        <v>0</v>
      </c>
      <c r="I6572" s="334">
        <v>0</v>
      </c>
      <c r="J6572" s="334">
        <v>0</v>
      </c>
      <c r="K6572" s="334">
        <v>0</v>
      </c>
      <c r="L6572" s="334">
        <v>0</v>
      </c>
      <c r="M6572" s="334">
        <v>0</v>
      </c>
      <c r="N6572" s="334">
        <v>0</v>
      </c>
      <c r="O6572" s="334">
        <v>0</v>
      </c>
      <c r="P6572" s="334">
        <v>0</v>
      </c>
      <c r="Q6572" s="334">
        <v>0</v>
      </c>
      <c r="R6572" s="334">
        <v>0</v>
      </c>
      <c r="S6572" s="334">
        <v>0</v>
      </c>
      <c r="T6572" s="334">
        <v>0</v>
      </c>
      <c r="U6572" s="334">
        <v>0</v>
      </c>
      <c r="V6572" s="334">
        <v>0</v>
      </c>
      <c r="W6572" s="334">
        <v>0</v>
      </c>
      <c r="X6572" s="334">
        <v>0</v>
      </c>
      <c r="Y6572" s="334">
        <v>0</v>
      </c>
      <c r="Z6572" s="334">
        <v>0</v>
      </c>
      <c r="AA6572" s="334">
        <v>0</v>
      </c>
      <c r="AB6572" s="334">
        <v>0</v>
      </c>
      <c r="AD6572" s="334">
        <v>0</v>
      </c>
      <c r="AE6572" s="334">
        <f t="shared" si="1027"/>
        <v>0</v>
      </c>
      <c r="AF6572" s="334">
        <f t="shared" si="1028"/>
        <v>0</v>
      </c>
      <c r="AG6572" s="340">
        <f t="shared" si="1029"/>
        <v>0</v>
      </c>
      <c r="AI6572" s="340">
        <f t="shared" si="1032"/>
        <v>0</v>
      </c>
      <c r="AJ6572" s="340">
        <f t="shared" si="1032"/>
        <v>0</v>
      </c>
      <c r="AK6572" s="340">
        <f t="shared" si="1032"/>
        <v>0</v>
      </c>
      <c r="AL6572" s="340">
        <f t="shared" si="1032"/>
        <v>0</v>
      </c>
      <c r="AM6572" s="340">
        <f t="shared" si="1032"/>
        <v>0</v>
      </c>
    </row>
    <row r="6573" spans="1:39" x14ac:dyDescent="0.35">
      <c r="A6573" s="337">
        <v>28486</v>
      </c>
      <c r="B6573" s="338">
        <f t="shared" si="1024"/>
        <v>1977</v>
      </c>
      <c r="C6573" s="338">
        <f t="shared" si="1025"/>
        <v>12</v>
      </c>
      <c r="D6573" s="338">
        <f t="shared" si="1026"/>
        <v>27</v>
      </c>
      <c r="E6573" s="334">
        <v>0</v>
      </c>
      <c r="F6573" s="334">
        <v>0</v>
      </c>
      <c r="G6573" s="334">
        <v>0</v>
      </c>
      <c r="H6573" s="334">
        <v>0</v>
      </c>
      <c r="I6573" s="334">
        <v>0</v>
      </c>
      <c r="J6573" s="334">
        <v>0</v>
      </c>
      <c r="K6573" s="334">
        <v>0</v>
      </c>
      <c r="L6573" s="334">
        <v>0</v>
      </c>
      <c r="M6573" s="334">
        <v>0</v>
      </c>
      <c r="N6573" s="334">
        <v>0</v>
      </c>
      <c r="O6573" s="334">
        <v>0</v>
      </c>
      <c r="P6573" s="334">
        <v>0</v>
      </c>
      <c r="Q6573" s="334">
        <v>0</v>
      </c>
      <c r="R6573" s="334">
        <v>0</v>
      </c>
      <c r="S6573" s="334">
        <v>0</v>
      </c>
      <c r="T6573" s="334">
        <v>0</v>
      </c>
      <c r="U6573" s="334">
        <v>0</v>
      </c>
      <c r="V6573" s="334">
        <v>0</v>
      </c>
      <c r="W6573" s="334">
        <v>0</v>
      </c>
      <c r="X6573" s="334">
        <v>0</v>
      </c>
      <c r="Y6573" s="334">
        <v>0</v>
      </c>
      <c r="Z6573" s="334">
        <v>0</v>
      </c>
      <c r="AA6573" s="334">
        <v>0</v>
      </c>
      <c r="AB6573" s="334">
        <v>0</v>
      </c>
      <c r="AD6573" s="334">
        <v>0</v>
      </c>
      <c r="AE6573" s="334">
        <f t="shared" si="1027"/>
        <v>0</v>
      </c>
      <c r="AF6573" s="334">
        <f t="shared" si="1028"/>
        <v>0</v>
      </c>
      <c r="AG6573" s="340">
        <f t="shared" si="1029"/>
        <v>0</v>
      </c>
      <c r="AI6573" s="340">
        <f t="shared" si="1032"/>
        <v>0</v>
      </c>
      <c r="AJ6573" s="340">
        <f t="shared" si="1032"/>
        <v>0</v>
      </c>
      <c r="AK6573" s="340">
        <f t="shared" si="1032"/>
        <v>0</v>
      </c>
      <c r="AL6573" s="340">
        <f t="shared" si="1032"/>
        <v>0</v>
      </c>
      <c r="AM6573" s="340">
        <f t="shared" si="1032"/>
        <v>0</v>
      </c>
    </row>
    <row r="6574" spans="1:39" x14ac:dyDescent="0.35">
      <c r="A6574" s="337">
        <v>28487</v>
      </c>
      <c r="B6574" s="338">
        <f t="shared" si="1024"/>
        <v>1977</v>
      </c>
      <c r="C6574" s="338">
        <f t="shared" si="1025"/>
        <v>12</v>
      </c>
      <c r="D6574" s="338">
        <f t="shared" si="1026"/>
        <v>28</v>
      </c>
      <c r="E6574" s="334">
        <v>0</v>
      </c>
      <c r="F6574" s="334">
        <v>0</v>
      </c>
      <c r="G6574" s="334">
        <v>0</v>
      </c>
      <c r="H6574" s="334">
        <v>0</v>
      </c>
      <c r="I6574" s="334">
        <v>0</v>
      </c>
      <c r="J6574" s="334">
        <v>0</v>
      </c>
      <c r="K6574" s="334">
        <v>0</v>
      </c>
      <c r="L6574" s="334">
        <v>0</v>
      </c>
      <c r="M6574" s="334">
        <v>0</v>
      </c>
      <c r="N6574" s="334">
        <v>0</v>
      </c>
      <c r="O6574" s="334">
        <v>0</v>
      </c>
      <c r="P6574" s="334">
        <v>0</v>
      </c>
      <c r="Q6574" s="334">
        <v>0</v>
      </c>
      <c r="R6574" s="334">
        <v>0</v>
      </c>
      <c r="S6574" s="334">
        <v>0</v>
      </c>
      <c r="T6574" s="334">
        <v>0</v>
      </c>
      <c r="U6574" s="334">
        <v>0</v>
      </c>
      <c r="V6574" s="334">
        <v>0</v>
      </c>
      <c r="W6574" s="334">
        <v>0</v>
      </c>
      <c r="X6574" s="334">
        <v>0</v>
      </c>
      <c r="Y6574" s="334">
        <v>0</v>
      </c>
      <c r="Z6574" s="334">
        <v>0</v>
      </c>
      <c r="AA6574" s="334">
        <v>0</v>
      </c>
      <c r="AB6574" s="334">
        <v>0</v>
      </c>
      <c r="AD6574" s="334">
        <v>0</v>
      </c>
      <c r="AE6574" s="334">
        <f t="shared" si="1027"/>
        <v>0</v>
      </c>
      <c r="AF6574" s="334">
        <f t="shared" si="1028"/>
        <v>0</v>
      </c>
      <c r="AG6574" s="340">
        <f t="shared" si="1029"/>
        <v>0</v>
      </c>
      <c r="AI6574" s="340">
        <f t="shared" si="1032"/>
        <v>0</v>
      </c>
      <c r="AJ6574" s="340">
        <f t="shared" si="1032"/>
        <v>0</v>
      </c>
      <c r="AK6574" s="340">
        <f t="shared" si="1032"/>
        <v>0</v>
      </c>
      <c r="AL6574" s="340">
        <f t="shared" si="1032"/>
        <v>0</v>
      </c>
      <c r="AM6574" s="340">
        <f t="shared" si="1032"/>
        <v>0</v>
      </c>
    </row>
    <row r="6575" spans="1:39" x14ac:dyDescent="0.35">
      <c r="A6575" s="337">
        <v>28488</v>
      </c>
      <c r="B6575" s="338">
        <f t="shared" si="1024"/>
        <v>1977</v>
      </c>
      <c r="C6575" s="338">
        <f t="shared" si="1025"/>
        <v>12</v>
      </c>
      <c r="D6575" s="338">
        <f t="shared" si="1026"/>
        <v>29</v>
      </c>
      <c r="E6575" s="334">
        <v>0</v>
      </c>
      <c r="F6575" s="334">
        <v>0</v>
      </c>
      <c r="G6575" s="334">
        <v>0</v>
      </c>
      <c r="H6575" s="334">
        <v>0.1</v>
      </c>
      <c r="I6575" s="334">
        <v>0.1</v>
      </c>
      <c r="J6575" s="334">
        <v>0.1</v>
      </c>
      <c r="K6575" s="334">
        <v>0.1</v>
      </c>
      <c r="L6575" s="334">
        <v>0.1</v>
      </c>
      <c r="M6575" s="334">
        <v>0.2</v>
      </c>
      <c r="N6575" s="334">
        <v>0.1</v>
      </c>
      <c r="O6575" s="334">
        <v>0.1</v>
      </c>
      <c r="P6575" s="334">
        <v>0.1</v>
      </c>
      <c r="Q6575" s="334">
        <v>0.1</v>
      </c>
      <c r="R6575" s="334">
        <v>0.1</v>
      </c>
      <c r="S6575" s="334">
        <v>0.1</v>
      </c>
      <c r="T6575" s="334">
        <v>0.1</v>
      </c>
      <c r="U6575" s="334">
        <v>0.1</v>
      </c>
      <c r="V6575" s="334">
        <v>0.1</v>
      </c>
      <c r="W6575" s="334">
        <v>0.2</v>
      </c>
      <c r="X6575" s="334">
        <v>0.1</v>
      </c>
      <c r="Y6575" s="334">
        <v>0.1</v>
      </c>
      <c r="Z6575" s="334">
        <v>0.1</v>
      </c>
      <c r="AA6575" s="334">
        <v>0.1</v>
      </c>
      <c r="AB6575" s="334">
        <v>0.1</v>
      </c>
      <c r="AD6575" s="334">
        <v>2.2999999999999998</v>
      </c>
      <c r="AE6575" s="334">
        <f t="shared" si="1027"/>
        <v>2.2999999999999998</v>
      </c>
      <c r="AF6575" s="334">
        <f t="shared" si="1028"/>
        <v>2.3000000000000007</v>
      </c>
      <c r="AG6575" s="340">
        <f t="shared" si="1029"/>
        <v>8.8817841970012523E-16</v>
      </c>
      <c r="AI6575" s="340">
        <f t="shared" si="1032"/>
        <v>0</v>
      </c>
      <c r="AJ6575" s="340">
        <f t="shared" si="1032"/>
        <v>0</v>
      </c>
      <c r="AK6575" s="340">
        <f t="shared" si="1032"/>
        <v>0</v>
      </c>
      <c r="AL6575" s="340">
        <f t="shared" si="1032"/>
        <v>0</v>
      </c>
      <c r="AM6575" s="340">
        <f t="shared" si="1032"/>
        <v>0</v>
      </c>
    </row>
    <row r="6576" spans="1:39" x14ac:dyDescent="0.35">
      <c r="A6576" s="337">
        <v>28489</v>
      </c>
      <c r="B6576" s="338">
        <f t="shared" si="1024"/>
        <v>1977</v>
      </c>
      <c r="C6576" s="338">
        <f t="shared" si="1025"/>
        <v>12</v>
      </c>
      <c r="D6576" s="338">
        <f t="shared" si="1026"/>
        <v>30</v>
      </c>
      <c r="E6576" s="334">
        <v>0.1</v>
      </c>
      <c r="F6576" s="334">
        <v>0</v>
      </c>
      <c r="G6576" s="334">
        <v>0.1</v>
      </c>
      <c r="H6576" s="334">
        <v>0</v>
      </c>
      <c r="I6576" s="334">
        <v>0.1</v>
      </c>
      <c r="J6576" s="334">
        <v>0.1</v>
      </c>
      <c r="K6576" s="334">
        <v>0</v>
      </c>
      <c r="L6576" s="334">
        <v>0.1</v>
      </c>
      <c r="M6576" s="334">
        <v>0</v>
      </c>
      <c r="N6576" s="334">
        <v>0.1</v>
      </c>
      <c r="O6576" s="334">
        <v>0.1</v>
      </c>
      <c r="P6576" s="334">
        <v>0</v>
      </c>
      <c r="Q6576" s="334">
        <v>0.1</v>
      </c>
      <c r="R6576" s="334">
        <v>0</v>
      </c>
      <c r="S6576" s="334">
        <v>0.1</v>
      </c>
      <c r="T6576" s="334">
        <v>0</v>
      </c>
      <c r="U6576" s="334">
        <v>0</v>
      </c>
      <c r="V6576" s="334">
        <v>0</v>
      </c>
      <c r="W6576" s="334">
        <v>0</v>
      </c>
      <c r="X6576" s="334">
        <v>0</v>
      </c>
      <c r="Y6576" s="334">
        <v>0</v>
      </c>
      <c r="Z6576" s="334">
        <v>0</v>
      </c>
      <c r="AA6576" s="334">
        <v>0</v>
      </c>
      <c r="AB6576" s="334">
        <v>0</v>
      </c>
      <c r="AD6576" s="334">
        <v>0.9</v>
      </c>
      <c r="AE6576" s="334">
        <f t="shared" si="1027"/>
        <v>0.9</v>
      </c>
      <c r="AF6576" s="334">
        <f t="shared" si="1028"/>
        <v>0.89999999999999991</v>
      </c>
      <c r="AG6576" s="340">
        <f t="shared" si="1029"/>
        <v>1.1102230246251565E-16</v>
      </c>
      <c r="AI6576" s="340">
        <f t="shared" si="1032"/>
        <v>0</v>
      </c>
      <c r="AJ6576" s="340">
        <f t="shared" si="1032"/>
        <v>0</v>
      </c>
      <c r="AK6576" s="340">
        <f t="shared" si="1032"/>
        <v>0</v>
      </c>
      <c r="AL6576" s="340">
        <f t="shared" si="1032"/>
        <v>0</v>
      </c>
      <c r="AM6576" s="340">
        <f t="shared" si="1032"/>
        <v>0</v>
      </c>
    </row>
    <row r="6577" spans="1:39" x14ac:dyDescent="0.35">
      <c r="A6577" s="337">
        <v>28490</v>
      </c>
      <c r="B6577" s="338">
        <f t="shared" si="1024"/>
        <v>1977</v>
      </c>
      <c r="C6577" s="338">
        <f t="shared" si="1025"/>
        <v>12</v>
      </c>
      <c r="D6577" s="338">
        <f t="shared" si="1026"/>
        <v>31</v>
      </c>
      <c r="E6577" s="334">
        <v>0</v>
      </c>
      <c r="F6577" s="334">
        <v>0</v>
      </c>
      <c r="G6577" s="334">
        <v>0</v>
      </c>
      <c r="H6577" s="334">
        <v>0</v>
      </c>
      <c r="I6577" s="334">
        <v>0</v>
      </c>
      <c r="J6577" s="334">
        <v>0</v>
      </c>
      <c r="K6577" s="334">
        <v>0</v>
      </c>
      <c r="L6577" s="334">
        <v>0</v>
      </c>
      <c r="M6577" s="334">
        <v>0</v>
      </c>
      <c r="N6577" s="334">
        <v>0</v>
      </c>
      <c r="O6577" s="334">
        <v>0</v>
      </c>
      <c r="P6577" s="334">
        <v>0</v>
      </c>
      <c r="Q6577" s="334">
        <v>0</v>
      </c>
      <c r="R6577" s="334">
        <v>0</v>
      </c>
      <c r="S6577" s="334">
        <v>0</v>
      </c>
      <c r="T6577" s="334">
        <v>0</v>
      </c>
      <c r="U6577" s="334">
        <v>0</v>
      </c>
      <c r="V6577" s="334">
        <v>0</v>
      </c>
      <c r="W6577" s="334">
        <v>0</v>
      </c>
      <c r="X6577" s="334">
        <v>0</v>
      </c>
      <c r="Y6577" s="334">
        <v>0</v>
      </c>
      <c r="Z6577" s="334">
        <v>0</v>
      </c>
      <c r="AA6577" s="334">
        <v>0</v>
      </c>
      <c r="AB6577" s="334">
        <v>0</v>
      </c>
      <c r="AD6577" s="334">
        <v>0</v>
      </c>
      <c r="AE6577" s="334">
        <f t="shared" si="1027"/>
        <v>0</v>
      </c>
      <c r="AF6577" s="334">
        <f t="shared" si="1028"/>
        <v>0</v>
      </c>
      <c r="AG6577" s="340">
        <f t="shared" si="1029"/>
        <v>0</v>
      </c>
      <c r="AI6577" s="340">
        <f t="shared" si="1032"/>
        <v>0</v>
      </c>
      <c r="AJ6577" s="340">
        <f t="shared" si="1032"/>
        <v>0</v>
      </c>
      <c r="AK6577" s="340">
        <f t="shared" si="1032"/>
        <v>0</v>
      </c>
      <c r="AL6577" s="340">
        <f t="shared" si="1032"/>
        <v>0</v>
      </c>
      <c r="AM6577" s="340">
        <f t="shared" si="1032"/>
        <v>0</v>
      </c>
    </row>
    <row r="6578" spans="1:39" x14ac:dyDescent="0.35">
      <c r="A6578" s="337">
        <v>28491</v>
      </c>
      <c r="B6578" s="338">
        <f t="shared" si="1024"/>
        <v>1978</v>
      </c>
      <c r="C6578" s="338">
        <f t="shared" si="1025"/>
        <v>1</v>
      </c>
      <c r="D6578" s="338">
        <f t="shared" si="1026"/>
        <v>1</v>
      </c>
      <c r="E6578" s="334">
        <v>0</v>
      </c>
      <c r="F6578" s="334">
        <v>0</v>
      </c>
      <c r="G6578" s="334">
        <v>0</v>
      </c>
      <c r="H6578" s="334">
        <v>0</v>
      </c>
      <c r="I6578" s="334">
        <v>0</v>
      </c>
      <c r="J6578" s="334">
        <v>0</v>
      </c>
      <c r="K6578" s="334">
        <v>0</v>
      </c>
      <c r="L6578" s="334">
        <v>0</v>
      </c>
      <c r="M6578" s="334">
        <v>0</v>
      </c>
      <c r="N6578" s="334">
        <v>0</v>
      </c>
      <c r="O6578" s="334">
        <v>0</v>
      </c>
      <c r="P6578" s="334">
        <v>0</v>
      </c>
      <c r="Q6578" s="334">
        <v>0</v>
      </c>
      <c r="R6578" s="334">
        <v>0</v>
      </c>
      <c r="S6578" s="334">
        <v>0</v>
      </c>
      <c r="T6578" s="334">
        <v>0</v>
      </c>
      <c r="U6578" s="334">
        <v>0</v>
      </c>
      <c r="V6578" s="334">
        <v>0</v>
      </c>
      <c r="W6578" s="334">
        <v>0</v>
      </c>
      <c r="X6578" s="334">
        <v>0</v>
      </c>
      <c r="Y6578" s="334">
        <v>0</v>
      </c>
      <c r="Z6578" s="334">
        <v>0</v>
      </c>
      <c r="AA6578" s="334">
        <v>0</v>
      </c>
      <c r="AB6578" s="334">
        <v>0</v>
      </c>
      <c r="AD6578" s="334">
        <v>0</v>
      </c>
      <c r="AE6578" s="334">
        <f t="shared" si="1027"/>
        <v>0</v>
      </c>
      <c r="AF6578" s="334">
        <f t="shared" si="1028"/>
        <v>0</v>
      </c>
      <c r="AG6578" s="340">
        <f t="shared" si="1029"/>
        <v>0</v>
      </c>
      <c r="AI6578" s="340">
        <f t="shared" si="1032"/>
        <v>0</v>
      </c>
      <c r="AJ6578" s="340">
        <f t="shared" si="1032"/>
        <v>0</v>
      </c>
      <c r="AK6578" s="340">
        <f t="shared" si="1032"/>
        <v>0</v>
      </c>
      <c r="AL6578" s="340">
        <f t="shared" si="1032"/>
        <v>0</v>
      </c>
      <c r="AM6578" s="340">
        <f t="shared" si="1032"/>
        <v>0</v>
      </c>
    </row>
    <row r="6579" spans="1:39" x14ac:dyDescent="0.35">
      <c r="A6579" s="337">
        <v>28492</v>
      </c>
      <c r="B6579" s="338">
        <f t="shared" si="1024"/>
        <v>1978</v>
      </c>
      <c r="C6579" s="338">
        <f t="shared" si="1025"/>
        <v>1</v>
      </c>
      <c r="D6579" s="338">
        <f t="shared" si="1026"/>
        <v>2</v>
      </c>
      <c r="E6579" s="334">
        <v>0</v>
      </c>
      <c r="F6579" s="334">
        <v>0</v>
      </c>
      <c r="G6579" s="334">
        <v>0</v>
      </c>
      <c r="H6579" s="334">
        <v>0</v>
      </c>
      <c r="I6579" s="334">
        <v>0</v>
      </c>
      <c r="J6579" s="334">
        <v>0</v>
      </c>
      <c r="K6579" s="334">
        <v>0</v>
      </c>
      <c r="L6579" s="334">
        <v>0</v>
      </c>
      <c r="M6579" s="334">
        <v>0</v>
      </c>
      <c r="N6579" s="334">
        <v>0</v>
      </c>
      <c r="O6579" s="334">
        <v>0</v>
      </c>
      <c r="P6579" s="334">
        <v>0</v>
      </c>
      <c r="Q6579" s="334">
        <v>0</v>
      </c>
      <c r="R6579" s="334">
        <v>0</v>
      </c>
      <c r="S6579" s="334">
        <v>0</v>
      </c>
      <c r="T6579" s="334">
        <v>0</v>
      </c>
      <c r="U6579" s="334">
        <v>0</v>
      </c>
      <c r="V6579" s="334">
        <v>0</v>
      </c>
      <c r="W6579" s="334">
        <v>0</v>
      </c>
      <c r="X6579" s="334">
        <v>0</v>
      </c>
      <c r="Y6579" s="334">
        <v>0</v>
      </c>
      <c r="Z6579" s="334">
        <v>0</v>
      </c>
      <c r="AA6579" s="334">
        <v>0</v>
      </c>
      <c r="AB6579" s="334">
        <v>0</v>
      </c>
      <c r="AD6579" s="334">
        <v>0</v>
      </c>
      <c r="AE6579" s="334">
        <f t="shared" si="1027"/>
        <v>0</v>
      </c>
      <c r="AF6579" s="334">
        <f t="shared" si="1028"/>
        <v>0</v>
      </c>
      <c r="AG6579" s="340">
        <f t="shared" si="1029"/>
        <v>0</v>
      </c>
      <c r="AI6579" s="340">
        <f t="shared" si="1032"/>
        <v>0</v>
      </c>
      <c r="AJ6579" s="340">
        <f t="shared" si="1032"/>
        <v>0</v>
      </c>
      <c r="AK6579" s="340">
        <f t="shared" si="1032"/>
        <v>0</v>
      </c>
      <c r="AL6579" s="340">
        <f t="shared" si="1032"/>
        <v>0</v>
      </c>
      <c r="AM6579" s="340">
        <f t="shared" si="1032"/>
        <v>0</v>
      </c>
    </row>
    <row r="6580" spans="1:39" x14ac:dyDescent="0.35">
      <c r="A6580" s="337">
        <v>28493</v>
      </c>
      <c r="B6580" s="338">
        <f t="shared" si="1024"/>
        <v>1978</v>
      </c>
      <c r="C6580" s="338">
        <f t="shared" si="1025"/>
        <v>1</v>
      </c>
      <c r="D6580" s="338">
        <f t="shared" si="1026"/>
        <v>3</v>
      </c>
      <c r="E6580" s="334">
        <v>0</v>
      </c>
      <c r="F6580" s="334">
        <v>0</v>
      </c>
      <c r="G6580" s="334">
        <v>0</v>
      </c>
      <c r="H6580" s="334">
        <v>0</v>
      </c>
      <c r="I6580" s="334">
        <v>0.1</v>
      </c>
      <c r="J6580" s="334">
        <v>0.1</v>
      </c>
      <c r="K6580" s="334">
        <v>0.1</v>
      </c>
      <c r="L6580" s="334">
        <v>0</v>
      </c>
      <c r="M6580" s="334">
        <v>0.2</v>
      </c>
      <c r="N6580" s="334">
        <v>0.1</v>
      </c>
      <c r="O6580" s="334">
        <v>0.1</v>
      </c>
      <c r="P6580" s="334">
        <v>0.1</v>
      </c>
      <c r="Q6580" s="334">
        <v>0.1</v>
      </c>
      <c r="R6580" s="334">
        <v>0.1</v>
      </c>
      <c r="S6580" s="334">
        <v>0.2</v>
      </c>
      <c r="T6580" s="334">
        <v>0.1</v>
      </c>
      <c r="U6580" s="334">
        <v>0.1</v>
      </c>
      <c r="V6580" s="334">
        <v>0.1</v>
      </c>
      <c r="W6580" s="334">
        <v>0.1</v>
      </c>
      <c r="X6580" s="334">
        <v>0.1</v>
      </c>
      <c r="Y6580" s="334">
        <v>0.2</v>
      </c>
      <c r="Z6580" s="334">
        <v>0.1</v>
      </c>
      <c r="AA6580" s="334">
        <v>0.1</v>
      </c>
      <c r="AB6580" s="334">
        <v>0.1</v>
      </c>
      <c r="AD6580" s="334">
        <v>2.2000000000000002</v>
      </c>
      <c r="AE6580" s="334">
        <f t="shared" si="1027"/>
        <v>2.2000000000000002</v>
      </c>
      <c r="AF6580" s="334">
        <f t="shared" si="1028"/>
        <v>2.2000000000000006</v>
      </c>
      <c r="AG6580" s="340">
        <f t="shared" si="1029"/>
        <v>4.4408920985006262E-16</v>
      </c>
      <c r="AI6580" s="340">
        <f t="shared" ref="AI6580:AM6595" si="1033">IF($C6580=AI$1,$AF6580,0)</f>
        <v>0</v>
      </c>
      <c r="AJ6580" s="340">
        <f t="shared" si="1033"/>
        <v>0</v>
      </c>
      <c r="AK6580" s="340">
        <f t="shared" si="1033"/>
        <v>0</v>
      </c>
      <c r="AL6580" s="340">
        <f t="shared" si="1033"/>
        <v>0</v>
      </c>
      <c r="AM6580" s="340">
        <f t="shared" si="1033"/>
        <v>0</v>
      </c>
    </row>
    <row r="6581" spans="1:39" x14ac:dyDescent="0.35">
      <c r="A6581" s="337">
        <v>28494</v>
      </c>
      <c r="B6581" s="338">
        <f t="shared" si="1024"/>
        <v>1978</v>
      </c>
      <c r="C6581" s="338">
        <f t="shared" si="1025"/>
        <v>1</v>
      </c>
      <c r="D6581" s="338">
        <f t="shared" si="1026"/>
        <v>4</v>
      </c>
      <c r="E6581" s="334">
        <v>0.1</v>
      </c>
      <c r="F6581" s="334">
        <v>0</v>
      </c>
      <c r="G6581" s="334">
        <v>0.1</v>
      </c>
      <c r="H6581" s="334">
        <v>0.1</v>
      </c>
      <c r="I6581" s="334">
        <v>0.1</v>
      </c>
      <c r="J6581" s="334">
        <v>0</v>
      </c>
      <c r="K6581" s="334">
        <v>0.1</v>
      </c>
      <c r="L6581" s="334">
        <v>0.1</v>
      </c>
      <c r="M6581" s="334">
        <v>0</v>
      </c>
      <c r="N6581" s="334">
        <v>0.1</v>
      </c>
      <c r="O6581" s="334">
        <v>0.1</v>
      </c>
      <c r="P6581" s="334">
        <v>0.1</v>
      </c>
      <c r="Q6581" s="334">
        <v>0</v>
      </c>
      <c r="R6581" s="334">
        <v>0.1</v>
      </c>
      <c r="S6581" s="334">
        <v>0.1</v>
      </c>
      <c r="T6581" s="334">
        <v>0</v>
      </c>
      <c r="U6581" s="334">
        <v>0.1</v>
      </c>
      <c r="V6581" s="334">
        <v>0.1</v>
      </c>
      <c r="W6581" s="334">
        <v>0</v>
      </c>
      <c r="X6581" s="334">
        <v>0.1</v>
      </c>
      <c r="Y6581" s="334">
        <v>0.1</v>
      </c>
      <c r="Z6581" s="334">
        <v>0.1</v>
      </c>
      <c r="AA6581" s="334">
        <v>0</v>
      </c>
      <c r="AB6581" s="334">
        <v>0.1</v>
      </c>
      <c r="AD6581" s="334">
        <v>1.7</v>
      </c>
      <c r="AE6581" s="334">
        <f t="shared" si="1027"/>
        <v>1.7</v>
      </c>
      <c r="AF6581" s="334">
        <f t="shared" si="1028"/>
        <v>1.7000000000000004</v>
      </c>
      <c r="AG6581" s="340">
        <f t="shared" si="1029"/>
        <v>4.4408920985006262E-16</v>
      </c>
      <c r="AI6581" s="340">
        <f t="shared" si="1033"/>
        <v>0</v>
      </c>
      <c r="AJ6581" s="340">
        <f t="shared" si="1033"/>
        <v>0</v>
      </c>
      <c r="AK6581" s="340">
        <f t="shared" si="1033"/>
        <v>0</v>
      </c>
      <c r="AL6581" s="340">
        <f t="shared" si="1033"/>
        <v>0</v>
      </c>
      <c r="AM6581" s="340">
        <f t="shared" si="1033"/>
        <v>0</v>
      </c>
    </row>
    <row r="6582" spans="1:39" x14ac:dyDescent="0.35">
      <c r="A6582" s="337">
        <v>28495</v>
      </c>
      <c r="B6582" s="338">
        <f t="shared" si="1024"/>
        <v>1978</v>
      </c>
      <c r="C6582" s="338">
        <f t="shared" si="1025"/>
        <v>1</v>
      </c>
      <c r="D6582" s="338">
        <f t="shared" si="1026"/>
        <v>5</v>
      </c>
      <c r="E6582" s="334">
        <v>0</v>
      </c>
      <c r="F6582" s="334">
        <v>0.1</v>
      </c>
      <c r="G6582" s="334">
        <v>0</v>
      </c>
      <c r="H6582" s="334">
        <v>0.1</v>
      </c>
      <c r="I6582" s="334">
        <v>0</v>
      </c>
      <c r="J6582" s="334">
        <v>0.1</v>
      </c>
      <c r="K6582" s="334">
        <v>0</v>
      </c>
      <c r="L6582" s="334">
        <v>0</v>
      </c>
      <c r="M6582" s="334">
        <v>0.1</v>
      </c>
      <c r="N6582" s="334">
        <v>0</v>
      </c>
      <c r="O6582" s="334">
        <v>0.1</v>
      </c>
      <c r="P6582" s="334">
        <v>0</v>
      </c>
      <c r="Q6582" s="334">
        <v>0</v>
      </c>
      <c r="R6582" s="334">
        <v>0.1</v>
      </c>
      <c r="S6582" s="334">
        <v>0</v>
      </c>
      <c r="T6582" s="334">
        <v>0.1</v>
      </c>
      <c r="U6582" s="334">
        <v>0</v>
      </c>
      <c r="V6582" s="334">
        <v>0</v>
      </c>
      <c r="W6582" s="334">
        <v>0.1</v>
      </c>
      <c r="X6582" s="334">
        <v>0</v>
      </c>
      <c r="Y6582" s="334">
        <v>0.1</v>
      </c>
      <c r="Z6582" s="334">
        <v>0</v>
      </c>
      <c r="AA6582" s="334">
        <v>0.1</v>
      </c>
      <c r="AB6582" s="334">
        <v>0</v>
      </c>
      <c r="AD6582" s="334">
        <v>1</v>
      </c>
      <c r="AE6582" s="334">
        <f t="shared" si="1027"/>
        <v>1</v>
      </c>
      <c r="AF6582" s="334">
        <f t="shared" si="1028"/>
        <v>0.99999999999999989</v>
      </c>
      <c r="AG6582" s="340">
        <f t="shared" si="1029"/>
        <v>1.1102230246251565E-16</v>
      </c>
      <c r="AI6582" s="340">
        <f t="shared" si="1033"/>
        <v>0</v>
      </c>
      <c r="AJ6582" s="340">
        <f t="shared" si="1033"/>
        <v>0</v>
      </c>
      <c r="AK6582" s="340">
        <f t="shared" si="1033"/>
        <v>0</v>
      </c>
      <c r="AL6582" s="340">
        <f t="shared" si="1033"/>
        <v>0</v>
      </c>
      <c r="AM6582" s="340">
        <f t="shared" si="1033"/>
        <v>0</v>
      </c>
    </row>
    <row r="6583" spans="1:39" x14ac:dyDescent="0.35">
      <c r="A6583" s="337">
        <v>28496</v>
      </c>
      <c r="B6583" s="338">
        <f t="shared" si="1024"/>
        <v>1978</v>
      </c>
      <c r="C6583" s="338">
        <f t="shared" si="1025"/>
        <v>1</v>
      </c>
      <c r="D6583" s="338">
        <f t="shared" si="1026"/>
        <v>6</v>
      </c>
      <c r="E6583" s="334">
        <v>0</v>
      </c>
      <c r="F6583" s="334">
        <v>0</v>
      </c>
      <c r="G6583" s="334">
        <v>0</v>
      </c>
      <c r="H6583" s="334">
        <v>0</v>
      </c>
      <c r="I6583" s="334">
        <v>0.1</v>
      </c>
      <c r="J6583" s="334">
        <v>0</v>
      </c>
      <c r="K6583" s="334">
        <v>0</v>
      </c>
      <c r="L6583" s="334">
        <v>0</v>
      </c>
      <c r="M6583" s="334">
        <v>0</v>
      </c>
      <c r="N6583" s="334">
        <v>0</v>
      </c>
      <c r="O6583" s="334">
        <v>0</v>
      </c>
      <c r="P6583" s="334">
        <v>0</v>
      </c>
      <c r="Q6583" s="334">
        <v>0</v>
      </c>
      <c r="R6583" s="334">
        <v>0</v>
      </c>
      <c r="S6583" s="334">
        <v>0.1</v>
      </c>
      <c r="T6583" s="334">
        <v>0</v>
      </c>
      <c r="U6583" s="334">
        <v>0</v>
      </c>
      <c r="V6583" s="334">
        <v>0</v>
      </c>
      <c r="W6583" s="334">
        <v>0</v>
      </c>
      <c r="X6583" s="334">
        <v>0</v>
      </c>
      <c r="Y6583" s="334">
        <v>0</v>
      </c>
      <c r="Z6583" s="334">
        <v>0</v>
      </c>
      <c r="AA6583" s="334">
        <v>0</v>
      </c>
      <c r="AB6583" s="334">
        <v>0</v>
      </c>
      <c r="AD6583" s="334">
        <v>0.2</v>
      </c>
      <c r="AE6583" s="334">
        <f t="shared" si="1027"/>
        <v>0.2</v>
      </c>
      <c r="AF6583" s="334">
        <f t="shared" si="1028"/>
        <v>0.2</v>
      </c>
      <c r="AG6583" s="340">
        <f t="shared" si="1029"/>
        <v>0</v>
      </c>
      <c r="AI6583" s="340">
        <f t="shared" si="1033"/>
        <v>0</v>
      </c>
      <c r="AJ6583" s="340">
        <f t="shared" si="1033"/>
        <v>0</v>
      </c>
      <c r="AK6583" s="340">
        <f t="shared" si="1033"/>
        <v>0</v>
      </c>
      <c r="AL6583" s="340">
        <f t="shared" si="1033"/>
        <v>0</v>
      </c>
      <c r="AM6583" s="340">
        <f t="shared" si="1033"/>
        <v>0</v>
      </c>
    </row>
    <row r="6584" spans="1:39" x14ac:dyDescent="0.35">
      <c r="A6584" s="337">
        <v>28497</v>
      </c>
      <c r="B6584" s="338">
        <f t="shared" si="1024"/>
        <v>1978</v>
      </c>
      <c r="C6584" s="338">
        <f t="shared" si="1025"/>
        <v>1</v>
      </c>
      <c r="D6584" s="338">
        <f t="shared" si="1026"/>
        <v>7</v>
      </c>
      <c r="E6584" s="334">
        <v>0.1</v>
      </c>
      <c r="F6584" s="334">
        <v>0.1</v>
      </c>
      <c r="G6584" s="334">
        <v>0</v>
      </c>
      <c r="H6584" s="334">
        <v>0.1</v>
      </c>
      <c r="I6584" s="334">
        <v>0.1</v>
      </c>
      <c r="J6584" s="334">
        <v>0.1</v>
      </c>
      <c r="K6584" s="334">
        <v>0</v>
      </c>
      <c r="L6584" s="334">
        <v>0.1</v>
      </c>
      <c r="M6584" s="334">
        <v>0.1</v>
      </c>
      <c r="N6584" s="334">
        <v>0.1</v>
      </c>
      <c r="O6584" s="334">
        <v>0</v>
      </c>
      <c r="P6584" s="334">
        <v>0.1</v>
      </c>
      <c r="Q6584" s="334">
        <v>0.1</v>
      </c>
      <c r="R6584" s="334">
        <v>0.1</v>
      </c>
      <c r="S6584" s="334">
        <v>0</v>
      </c>
      <c r="T6584" s="334">
        <v>0</v>
      </c>
      <c r="U6584" s="334">
        <v>0</v>
      </c>
      <c r="V6584" s="334">
        <v>0</v>
      </c>
      <c r="W6584" s="334">
        <v>0.1</v>
      </c>
      <c r="X6584" s="334">
        <v>0.1</v>
      </c>
      <c r="Y6584" s="334">
        <v>0.1</v>
      </c>
      <c r="Z6584" s="334">
        <v>0</v>
      </c>
      <c r="AA6584" s="334">
        <v>0.1</v>
      </c>
      <c r="AB6584" s="334">
        <v>0.1</v>
      </c>
      <c r="AD6584" s="334">
        <v>1.6</v>
      </c>
      <c r="AE6584" s="334">
        <f t="shared" si="1027"/>
        <v>1.6</v>
      </c>
      <c r="AF6584" s="334">
        <f t="shared" si="1028"/>
        <v>1.6000000000000003</v>
      </c>
      <c r="AG6584" s="340">
        <f t="shared" si="1029"/>
        <v>2.2204460492503131E-16</v>
      </c>
      <c r="AI6584" s="340">
        <f t="shared" si="1033"/>
        <v>0</v>
      </c>
      <c r="AJ6584" s="340">
        <f t="shared" si="1033"/>
        <v>0</v>
      </c>
      <c r="AK6584" s="340">
        <f t="shared" si="1033"/>
        <v>0</v>
      </c>
      <c r="AL6584" s="340">
        <f t="shared" si="1033"/>
        <v>0</v>
      </c>
      <c r="AM6584" s="340">
        <f t="shared" si="1033"/>
        <v>0</v>
      </c>
    </row>
    <row r="6585" spans="1:39" x14ac:dyDescent="0.35">
      <c r="A6585" s="337">
        <v>28498</v>
      </c>
      <c r="B6585" s="338">
        <f t="shared" si="1024"/>
        <v>1978</v>
      </c>
      <c r="C6585" s="338">
        <f t="shared" si="1025"/>
        <v>1</v>
      </c>
      <c r="D6585" s="338">
        <f t="shared" si="1026"/>
        <v>8</v>
      </c>
      <c r="E6585" s="334">
        <v>0</v>
      </c>
      <c r="F6585" s="334">
        <v>0.1</v>
      </c>
      <c r="G6585" s="334">
        <v>0</v>
      </c>
      <c r="H6585" s="334">
        <v>0.1</v>
      </c>
      <c r="I6585" s="334">
        <v>0</v>
      </c>
      <c r="J6585" s="334">
        <v>0.1</v>
      </c>
      <c r="K6585" s="334">
        <v>0</v>
      </c>
      <c r="L6585" s="334">
        <v>0</v>
      </c>
      <c r="M6585" s="334">
        <v>0.1</v>
      </c>
      <c r="N6585" s="334">
        <v>0</v>
      </c>
      <c r="O6585" s="334">
        <v>0.1</v>
      </c>
      <c r="P6585" s="334">
        <v>0</v>
      </c>
      <c r="Q6585" s="334">
        <v>0</v>
      </c>
      <c r="R6585" s="334">
        <v>0.1</v>
      </c>
      <c r="S6585" s="334">
        <v>0</v>
      </c>
      <c r="T6585" s="334">
        <v>0.1</v>
      </c>
      <c r="U6585" s="334">
        <v>0</v>
      </c>
      <c r="V6585" s="334">
        <v>0</v>
      </c>
      <c r="W6585" s="334">
        <v>0.1</v>
      </c>
      <c r="X6585" s="334">
        <v>0</v>
      </c>
      <c r="Y6585" s="334">
        <v>0.1</v>
      </c>
      <c r="Z6585" s="334">
        <v>0</v>
      </c>
      <c r="AA6585" s="334">
        <v>0.1</v>
      </c>
      <c r="AB6585" s="334">
        <v>0</v>
      </c>
      <c r="AD6585" s="334">
        <v>1</v>
      </c>
      <c r="AE6585" s="334">
        <f t="shared" si="1027"/>
        <v>1</v>
      </c>
      <c r="AF6585" s="334">
        <f t="shared" si="1028"/>
        <v>0.99999999999999989</v>
      </c>
      <c r="AG6585" s="340">
        <f t="shared" si="1029"/>
        <v>1.1102230246251565E-16</v>
      </c>
      <c r="AI6585" s="340">
        <f t="shared" si="1033"/>
        <v>0</v>
      </c>
      <c r="AJ6585" s="340">
        <f t="shared" si="1033"/>
        <v>0</v>
      </c>
      <c r="AK6585" s="340">
        <f t="shared" si="1033"/>
        <v>0</v>
      </c>
      <c r="AL6585" s="340">
        <f t="shared" si="1033"/>
        <v>0</v>
      </c>
      <c r="AM6585" s="340">
        <f t="shared" si="1033"/>
        <v>0</v>
      </c>
    </row>
    <row r="6586" spans="1:39" x14ac:dyDescent="0.35">
      <c r="A6586" s="337">
        <v>28499</v>
      </c>
      <c r="B6586" s="338">
        <f t="shared" si="1024"/>
        <v>1978</v>
      </c>
      <c r="C6586" s="338">
        <f t="shared" si="1025"/>
        <v>1</v>
      </c>
      <c r="D6586" s="338">
        <f t="shared" si="1026"/>
        <v>9</v>
      </c>
      <c r="E6586" s="334">
        <v>0</v>
      </c>
      <c r="F6586" s="334">
        <v>0</v>
      </c>
      <c r="G6586" s="334">
        <v>0</v>
      </c>
      <c r="H6586" s="334">
        <v>0</v>
      </c>
      <c r="I6586" s="334">
        <v>0</v>
      </c>
      <c r="J6586" s="334">
        <v>0</v>
      </c>
      <c r="K6586" s="334">
        <v>0</v>
      </c>
      <c r="L6586" s="334">
        <v>0</v>
      </c>
      <c r="M6586" s="334">
        <v>0</v>
      </c>
      <c r="N6586" s="334">
        <v>0</v>
      </c>
      <c r="O6586" s="334">
        <v>0</v>
      </c>
      <c r="P6586" s="334">
        <v>0</v>
      </c>
      <c r="Q6586" s="334">
        <v>0</v>
      </c>
      <c r="R6586" s="334">
        <v>0</v>
      </c>
      <c r="S6586" s="334">
        <v>0</v>
      </c>
      <c r="T6586" s="334">
        <v>0</v>
      </c>
      <c r="U6586" s="334">
        <v>0</v>
      </c>
      <c r="V6586" s="334">
        <v>0</v>
      </c>
      <c r="W6586" s="334">
        <v>0</v>
      </c>
      <c r="X6586" s="334">
        <v>0</v>
      </c>
      <c r="Y6586" s="334">
        <v>0</v>
      </c>
      <c r="Z6586" s="334">
        <v>0</v>
      </c>
      <c r="AA6586" s="334">
        <v>0</v>
      </c>
      <c r="AB6586" s="334">
        <v>0</v>
      </c>
      <c r="AD6586" s="334">
        <v>0</v>
      </c>
      <c r="AE6586" s="334">
        <f t="shared" si="1027"/>
        <v>0</v>
      </c>
      <c r="AF6586" s="334">
        <f t="shared" si="1028"/>
        <v>0</v>
      </c>
      <c r="AG6586" s="340">
        <f t="shared" si="1029"/>
        <v>0</v>
      </c>
      <c r="AI6586" s="340">
        <f t="shared" si="1033"/>
        <v>0</v>
      </c>
      <c r="AJ6586" s="340">
        <f t="shared" si="1033"/>
        <v>0</v>
      </c>
      <c r="AK6586" s="340">
        <f t="shared" si="1033"/>
        <v>0</v>
      </c>
      <c r="AL6586" s="340">
        <f t="shared" si="1033"/>
        <v>0</v>
      </c>
      <c r="AM6586" s="340">
        <f t="shared" si="1033"/>
        <v>0</v>
      </c>
    </row>
    <row r="6587" spans="1:39" x14ac:dyDescent="0.35">
      <c r="A6587" s="337">
        <v>28500</v>
      </c>
      <c r="B6587" s="338">
        <f t="shared" si="1024"/>
        <v>1978</v>
      </c>
      <c r="C6587" s="338">
        <f t="shared" si="1025"/>
        <v>1</v>
      </c>
      <c r="D6587" s="338">
        <f t="shared" si="1026"/>
        <v>10</v>
      </c>
      <c r="E6587" s="334">
        <v>0</v>
      </c>
      <c r="F6587" s="334">
        <v>0</v>
      </c>
      <c r="G6587" s="334">
        <v>0</v>
      </c>
      <c r="H6587" s="334">
        <v>0</v>
      </c>
      <c r="I6587" s="334">
        <v>0</v>
      </c>
      <c r="J6587" s="334">
        <v>0</v>
      </c>
      <c r="K6587" s="334">
        <v>0</v>
      </c>
      <c r="L6587" s="334">
        <v>0</v>
      </c>
      <c r="M6587" s="334">
        <v>0</v>
      </c>
      <c r="N6587" s="334">
        <v>0</v>
      </c>
      <c r="O6587" s="334">
        <v>0</v>
      </c>
      <c r="P6587" s="334">
        <v>0</v>
      </c>
      <c r="Q6587" s="334">
        <v>0</v>
      </c>
      <c r="R6587" s="334">
        <v>0</v>
      </c>
      <c r="S6587" s="334">
        <v>0</v>
      </c>
      <c r="T6587" s="334">
        <v>0</v>
      </c>
      <c r="U6587" s="334">
        <v>0</v>
      </c>
      <c r="V6587" s="334">
        <v>0</v>
      </c>
      <c r="W6587" s="334">
        <v>0</v>
      </c>
      <c r="X6587" s="334">
        <v>0</v>
      </c>
      <c r="Y6587" s="334">
        <v>0</v>
      </c>
      <c r="Z6587" s="334">
        <v>0</v>
      </c>
      <c r="AA6587" s="334">
        <v>0</v>
      </c>
      <c r="AB6587" s="334">
        <v>0</v>
      </c>
      <c r="AD6587" s="334">
        <v>0</v>
      </c>
      <c r="AE6587" s="334">
        <f t="shared" si="1027"/>
        <v>0</v>
      </c>
      <c r="AF6587" s="334">
        <f t="shared" si="1028"/>
        <v>0</v>
      </c>
      <c r="AG6587" s="340">
        <f t="shared" si="1029"/>
        <v>0</v>
      </c>
      <c r="AI6587" s="340">
        <f t="shared" si="1033"/>
        <v>0</v>
      </c>
      <c r="AJ6587" s="340">
        <f t="shared" si="1033"/>
        <v>0</v>
      </c>
      <c r="AK6587" s="340">
        <f t="shared" si="1033"/>
        <v>0</v>
      </c>
      <c r="AL6587" s="340">
        <f t="shared" si="1033"/>
        <v>0</v>
      </c>
      <c r="AM6587" s="340">
        <f t="shared" si="1033"/>
        <v>0</v>
      </c>
    </row>
    <row r="6588" spans="1:39" x14ac:dyDescent="0.35">
      <c r="A6588" s="337">
        <v>28501</v>
      </c>
      <c r="B6588" s="338">
        <f t="shared" si="1024"/>
        <v>1978</v>
      </c>
      <c r="C6588" s="338">
        <f t="shared" si="1025"/>
        <v>1</v>
      </c>
      <c r="D6588" s="338">
        <f t="shared" si="1026"/>
        <v>11</v>
      </c>
      <c r="E6588" s="334">
        <v>0</v>
      </c>
      <c r="F6588" s="334">
        <v>0</v>
      </c>
      <c r="G6588" s="334">
        <v>0</v>
      </c>
      <c r="H6588" s="334">
        <v>0</v>
      </c>
      <c r="I6588" s="334">
        <v>0</v>
      </c>
      <c r="J6588" s="334">
        <v>0</v>
      </c>
      <c r="K6588" s="334">
        <v>0</v>
      </c>
      <c r="L6588" s="334">
        <v>0</v>
      </c>
      <c r="M6588" s="334">
        <v>0</v>
      </c>
      <c r="N6588" s="334">
        <v>0</v>
      </c>
      <c r="O6588" s="334">
        <v>0</v>
      </c>
      <c r="P6588" s="334">
        <v>0</v>
      </c>
      <c r="Q6588" s="334">
        <v>0</v>
      </c>
      <c r="R6588" s="334">
        <v>0</v>
      </c>
      <c r="S6588" s="334">
        <v>0</v>
      </c>
      <c r="T6588" s="334">
        <v>0</v>
      </c>
      <c r="U6588" s="334">
        <v>0</v>
      </c>
      <c r="V6588" s="334">
        <v>0</v>
      </c>
      <c r="W6588" s="334">
        <v>0</v>
      </c>
      <c r="X6588" s="334">
        <v>0</v>
      </c>
      <c r="Y6588" s="334">
        <v>0</v>
      </c>
      <c r="Z6588" s="334">
        <v>0</v>
      </c>
      <c r="AA6588" s="334">
        <v>0</v>
      </c>
      <c r="AB6588" s="334">
        <v>0</v>
      </c>
      <c r="AD6588" s="334">
        <v>0</v>
      </c>
      <c r="AE6588" s="334">
        <f t="shared" si="1027"/>
        <v>0</v>
      </c>
      <c r="AF6588" s="334">
        <f t="shared" si="1028"/>
        <v>0</v>
      </c>
      <c r="AG6588" s="340">
        <f t="shared" si="1029"/>
        <v>0</v>
      </c>
      <c r="AI6588" s="340">
        <f t="shared" si="1033"/>
        <v>0</v>
      </c>
      <c r="AJ6588" s="340">
        <f t="shared" si="1033"/>
        <v>0</v>
      </c>
      <c r="AK6588" s="340">
        <f t="shared" si="1033"/>
        <v>0</v>
      </c>
      <c r="AL6588" s="340">
        <f t="shared" si="1033"/>
        <v>0</v>
      </c>
      <c r="AM6588" s="340">
        <f t="shared" si="1033"/>
        <v>0</v>
      </c>
    </row>
    <row r="6589" spans="1:39" x14ac:dyDescent="0.35">
      <c r="A6589" s="337">
        <v>28502</v>
      </c>
      <c r="B6589" s="338">
        <f t="shared" si="1024"/>
        <v>1978</v>
      </c>
      <c r="C6589" s="338">
        <f t="shared" si="1025"/>
        <v>1</v>
      </c>
      <c r="D6589" s="338">
        <f t="shared" si="1026"/>
        <v>12</v>
      </c>
      <c r="E6589" s="334">
        <v>0</v>
      </c>
      <c r="F6589" s="334">
        <v>0</v>
      </c>
      <c r="G6589" s="334">
        <v>0</v>
      </c>
      <c r="H6589" s="334">
        <v>0</v>
      </c>
      <c r="I6589" s="334">
        <v>0</v>
      </c>
      <c r="J6589" s="334">
        <v>0</v>
      </c>
      <c r="K6589" s="334">
        <v>0</v>
      </c>
      <c r="L6589" s="334">
        <v>0</v>
      </c>
      <c r="M6589" s="334">
        <v>0</v>
      </c>
      <c r="N6589" s="334">
        <v>0</v>
      </c>
      <c r="O6589" s="334">
        <v>0</v>
      </c>
      <c r="P6589" s="334">
        <v>0</v>
      </c>
      <c r="Q6589" s="334">
        <v>0</v>
      </c>
      <c r="R6589" s="334">
        <v>0</v>
      </c>
      <c r="S6589" s="334">
        <v>0</v>
      </c>
      <c r="T6589" s="334">
        <v>0</v>
      </c>
      <c r="U6589" s="334">
        <v>0</v>
      </c>
      <c r="V6589" s="334">
        <v>0</v>
      </c>
      <c r="W6589" s="334">
        <v>0</v>
      </c>
      <c r="X6589" s="334">
        <v>0</v>
      </c>
      <c r="Y6589" s="334">
        <v>0</v>
      </c>
      <c r="Z6589" s="334">
        <v>0</v>
      </c>
      <c r="AA6589" s="334">
        <v>0</v>
      </c>
      <c r="AB6589" s="334">
        <v>0</v>
      </c>
      <c r="AD6589" s="334">
        <v>0</v>
      </c>
      <c r="AE6589" s="334">
        <f t="shared" si="1027"/>
        <v>0</v>
      </c>
      <c r="AF6589" s="334">
        <f t="shared" si="1028"/>
        <v>0</v>
      </c>
      <c r="AG6589" s="340">
        <f t="shared" si="1029"/>
        <v>0</v>
      </c>
      <c r="AI6589" s="340">
        <f t="shared" si="1033"/>
        <v>0</v>
      </c>
      <c r="AJ6589" s="340">
        <f t="shared" si="1033"/>
        <v>0</v>
      </c>
      <c r="AK6589" s="340">
        <f t="shared" si="1033"/>
        <v>0</v>
      </c>
      <c r="AL6589" s="340">
        <f t="shared" si="1033"/>
        <v>0</v>
      </c>
      <c r="AM6589" s="340">
        <f t="shared" si="1033"/>
        <v>0</v>
      </c>
    </row>
    <row r="6590" spans="1:39" x14ac:dyDescent="0.35">
      <c r="A6590" s="337">
        <v>28503</v>
      </c>
      <c r="B6590" s="338">
        <f t="shared" si="1024"/>
        <v>1978</v>
      </c>
      <c r="C6590" s="338">
        <f t="shared" si="1025"/>
        <v>1</v>
      </c>
      <c r="D6590" s="338">
        <f t="shared" si="1026"/>
        <v>13</v>
      </c>
      <c r="E6590" s="334">
        <v>0</v>
      </c>
      <c r="F6590" s="334">
        <v>0</v>
      </c>
      <c r="G6590" s="334">
        <v>0</v>
      </c>
      <c r="H6590" s="334">
        <v>0</v>
      </c>
      <c r="I6590" s="334">
        <v>0</v>
      </c>
      <c r="J6590" s="334">
        <v>0</v>
      </c>
      <c r="K6590" s="334">
        <v>0</v>
      </c>
      <c r="L6590" s="334">
        <v>0</v>
      </c>
      <c r="M6590" s="334">
        <v>0</v>
      </c>
      <c r="N6590" s="334">
        <v>0</v>
      </c>
      <c r="O6590" s="334">
        <v>0</v>
      </c>
      <c r="P6590" s="334">
        <v>0</v>
      </c>
      <c r="Q6590" s="334">
        <v>0</v>
      </c>
      <c r="R6590" s="334">
        <v>0</v>
      </c>
      <c r="S6590" s="334">
        <v>0</v>
      </c>
      <c r="T6590" s="334">
        <v>0</v>
      </c>
      <c r="U6590" s="334">
        <v>0</v>
      </c>
      <c r="V6590" s="334">
        <v>0</v>
      </c>
      <c r="W6590" s="334">
        <v>0</v>
      </c>
      <c r="X6590" s="334">
        <v>0</v>
      </c>
      <c r="Y6590" s="334">
        <v>0</v>
      </c>
      <c r="Z6590" s="334">
        <v>0</v>
      </c>
      <c r="AA6590" s="334">
        <v>0</v>
      </c>
      <c r="AB6590" s="334">
        <v>0</v>
      </c>
      <c r="AD6590" s="334">
        <v>0</v>
      </c>
      <c r="AE6590" s="334">
        <f t="shared" si="1027"/>
        <v>0</v>
      </c>
      <c r="AF6590" s="334">
        <f t="shared" si="1028"/>
        <v>0</v>
      </c>
      <c r="AG6590" s="340">
        <f t="shared" si="1029"/>
        <v>0</v>
      </c>
      <c r="AI6590" s="340">
        <f t="shared" si="1033"/>
        <v>0</v>
      </c>
      <c r="AJ6590" s="340">
        <f t="shared" si="1033"/>
        <v>0</v>
      </c>
      <c r="AK6590" s="340">
        <f t="shared" si="1033"/>
        <v>0</v>
      </c>
      <c r="AL6590" s="340">
        <f t="shared" si="1033"/>
        <v>0</v>
      </c>
      <c r="AM6590" s="340">
        <f t="shared" si="1033"/>
        <v>0</v>
      </c>
    </row>
    <row r="6591" spans="1:39" x14ac:dyDescent="0.35">
      <c r="A6591" s="337">
        <v>28504</v>
      </c>
      <c r="B6591" s="338">
        <f t="shared" si="1024"/>
        <v>1978</v>
      </c>
      <c r="C6591" s="338">
        <f t="shared" si="1025"/>
        <v>1</v>
      </c>
      <c r="D6591" s="338">
        <f t="shared" si="1026"/>
        <v>14</v>
      </c>
      <c r="E6591" s="334">
        <v>0</v>
      </c>
      <c r="F6591" s="334">
        <v>0</v>
      </c>
      <c r="G6591" s="334">
        <v>0</v>
      </c>
      <c r="H6591" s="334">
        <v>0</v>
      </c>
      <c r="I6591" s="334">
        <v>0</v>
      </c>
      <c r="J6591" s="334">
        <v>0</v>
      </c>
      <c r="K6591" s="334">
        <v>0</v>
      </c>
      <c r="L6591" s="334">
        <v>0</v>
      </c>
      <c r="M6591" s="334">
        <v>0</v>
      </c>
      <c r="N6591" s="334">
        <v>0</v>
      </c>
      <c r="O6591" s="334">
        <v>0</v>
      </c>
      <c r="P6591" s="334">
        <v>0</v>
      </c>
      <c r="Q6591" s="334">
        <v>0</v>
      </c>
      <c r="R6591" s="334">
        <v>0</v>
      </c>
      <c r="S6591" s="334">
        <v>0</v>
      </c>
      <c r="T6591" s="334">
        <v>0</v>
      </c>
      <c r="U6591" s="334">
        <v>0</v>
      </c>
      <c r="V6591" s="334">
        <v>0</v>
      </c>
      <c r="W6591" s="334">
        <v>0</v>
      </c>
      <c r="X6591" s="334">
        <v>0</v>
      </c>
      <c r="Y6591" s="334">
        <v>0</v>
      </c>
      <c r="Z6591" s="334">
        <v>0</v>
      </c>
      <c r="AA6591" s="334">
        <v>0</v>
      </c>
      <c r="AB6591" s="334">
        <v>0</v>
      </c>
      <c r="AD6591" s="334">
        <v>0</v>
      </c>
      <c r="AE6591" s="334">
        <f t="shared" si="1027"/>
        <v>0</v>
      </c>
      <c r="AF6591" s="334">
        <f t="shared" si="1028"/>
        <v>0</v>
      </c>
      <c r="AG6591" s="340">
        <f t="shared" si="1029"/>
        <v>0</v>
      </c>
      <c r="AI6591" s="340">
        <f t="shared" si="1033"/>
        <v>0</v>
      </c>
      <c r="AJ6591" s="340">
        <f t="shared" si="1033"/>
        <v>0</v>
      </c>
      <c r="AK6591" s="340">
        <f t="shared" si="1033"/>
        <v>0</v>
      </c>
      <c r="AL6591" s="340">
        <f t="shared" si="1033"/>
        <v>0</v>
      </c>
      <c r="AM6591" s="340">
        <f t="shared" si="1033"/>
        <v>0</v>
      </c>
    </row>
    <row r="6592" spans="1:39" x14ac:dyDescent="0.35">
      <c r="A6592" s="337">
        <v>28505</v>
      </c>
      <c r="B6592" s="338">
        <f t="shared" si="1024"/>
        <v>1978</v>
      </c>
      <c r="C6592" s="338">
        <f t="shared" si="1025"/>
        <v>1</v>
      </c>
      <c r="D6592" s="338">
        <f t="shared" si="1026"/>
        <v>15</v>
      </c>
      <c r="E6592" s="334">
        <v>0</v>
      </c>
      <c r="F6592" s="334">
        <v>0</v>
      </c>
      <c r="G6592" s="334">
        <v>0.1</v>
      </c>
      <c r="H6592" s="334">
        <v>0</v>
      </c>
      <c r="I6592" s="334">
        <v>0</v>
      </c>
      <c r="J6592" s="334">
        <v>0</v>
      </c>
      <c r="K6592" s="334">
        <v>0</v>
      </c>
      <c r="L6592" s="334">
        <v>0</v>
      </c>
      <c r="M6592" s="334">
        <v>0.1</v>
      </c>
      <c r="N6592" s="334">
        <v>0</v>
      </c>
      <c r="O6592" s="334">
        <v>0</v>
      </c>
      <c r="P6592" s="334">
        <v>0</v>
      </c>
      <c r="Q6592" s="334">
        <v>0</v>
      </c>
      <c r="R6592" s="334">
        <v>0</v>
      </c>
      <c r="S6592" s="334">
        <v>0.1</v>
      </c>
      <c r="T6592" s="334">
        <v>0</v>
      </c>
      <c r="U6592" s="334">
        <v>0</v>
      </c>
      <c r="V6592" s="334">
        <v>0</v>
      </c>
      <c r="W6592" s="334">
        <v>0</v>
      </c>
      <c r="X6592" s="334">
        <v>0</v>
      </c>
      <c r="Y6592" s="334">
        <v>0</v>
      </c>
      <c r="Z6592" s="334">
        <v>0.1</v>
      </c>
      <c r="AA6592" s="334">
        <v>0</v>
      </c>
      <c r="AB6592" s="334">
        <v>0</v>
      </c>
      <c r="AD6592" s="334">
        <v>0.4</v>
      </c>
      <c r="AE6592" s="334">
        <f t="shared" si="1027"/>
        <v>0.4</v>
      </c>
      <c r="AF6592" s="334">
        <f t="shared" si="1028"/>
        <v>0.4</v>
      </c>
      <c r="AG6592" s="340">
        <f t="shared" si="1029"/>
        <v>0</v>
      </c>
      <c r="AI6592" s="340">
        <f t="shared" si="1033"/>
        <v>0</v>
      </c>
      <c r="AJ6592" s="340">
        <f t="shared" si="1033"/>
        <v>0</v>
      </c>
      <c r="AK6592" s="340">
        <f t="shared" si="1033"/>
        <v>0</v>
      </c>
      <c r="AL6592" s="340">
        <f t="shared" si="1033"/>
        <v>0</v>
      </c>
      <c r="AM6592" s="340">
        <f t="shared" si="1033"/>
        <v>0</v>
      </c>
    </row>
    <row r="6593" spans="1:39" x14ac:dyDescent="0.35">
      <c r="A6593" s="337">
        <v>28506</v>
      </c>
      <c r="B6593" s="338">
        <f t="shared" si="1024"/>
        <v>1978</v>
      </c>
      <c r="C6593" s="338">
        <f t="shared" si="1025"/>
        <v>1</v>
      </c>
      <c r="D6593" s="338">
        <f t="shared" si="1026"/>
        <v>16</v>
      </c>
      <c r="E6593" s="334">
        <v>0</v>
      </c>
      <c r="F6593" s="334">
        <v>0</v>
      </c>
      <c r="G6593" s="334">
        <v>0</v>
      </c>
      <c r="H6593" s="334">
        <v>0.1</v>
      </c>
      <c r="I6593" s="334">
        <v>0</v>
      </c>
      <c r="J6593" s="334">
        <v>0</v>
      </c>
      <c r="K6593" s="334">
        <v>0</v>
      </c>
      <c r="L6593" s="334">
        <v>0</v>
      </c>
      <c r="M6593" s="334">
        <v>0</v>
      </c>
      <c r="N6593" s="334">
        <v>0</v>
      </c>
      <c r="O6593" s="334">
        <v>0</v>
      </c>
      <c r="P6593" s="334">
        <v>0.1</v>
      </c>
      <c r="Q6593" s="334">
        <v>0</v>
      </c>
      <c r="R6593" s="334">
        <v>0</v>
      </c>
      <c r="S6593" s="334">
        <v>0</v>
      </c>
      <c r="T6593" s="334">
        <v>0</v>
      </c>
      <c r="U6593" s="334">
        <v>0</v>
      </c>
      <c r="V6593" s="334">
        <v>0</v>
      </c>
      <c r="W6593" s="334">
        <v>0</v>
      </c>
      <c r="X6593" s="334">
        <v>0</v>
      </c>
      <c r="Y6593" s="334">
        <v>0</v>
      </c>
      <c r="Z6593" s="334">
        <v>0</v>
      </c>
      <c r="AA6593" s="334">
        <v>0</v>
      </c>
      <c r="AB6593" s="334">
        <v>0</v>
      </c>
      <c r="AD6593" s="334">
        <v>0.2</v>
      </c>
      <c r="AE6593" s="334">
        <f t="shared" si="1027"/>
        <v>0.2</v>
      </c>
      <c r="AF6593" s="334">
        <f t="shared" si="1028"/>
        <v>0.2</v>
      </c>
      <c r="AG6593" s="340">
        <f t="shared" si="1029"/>
        <v>0</v>
      </c>
      <c r="AI6593" s="340">
        <f t="shared" si="1033"/>
        <v>0</v>
      </c>
      <c r="AJ6593" s="340">
        <f t="shared" si="1033"/>
        <v>0</v>
      </c>
      <c r="AK6593" s="340">
        <f t="shared" si="1033"/>
        <v>0</v>
      </c>
      <c r="AL6593" s="340">
        <f t="shared" si="1033"/>
        <v>0</v>
      </c>
      <c r="AM6593" s="340">
        <f t="shared" si="1033"/>
        <v>0</v>
      </c>
    </row>
    <row r="6594" spans="1:39" x14ac:dyDescent="0.35">
      <c r="A6594" s="337">
        <v>28507</v>
      </c>
      <c r="B6594" s="338">
        <f t="shared" si="1024"/>
        <v>1978</v>
      </c>
      <c r="C6594" s="338">
        <f t="shared" si="1025"/>
        <v>1</v>
      </c>
      <c r="D6594" s="338">
        <f t="shared" si="1026"/>
        <v>17</v>
      </c>
      <c r="E6594" s="334">
        <v>0</v>
      </c>
      <c r="F6594" s="334">
        <v>0</v>
      </c>
      <c r="G6594" s="334">
        <v>0</v>
      </c>
      <c r="H6594" s="334">
        <v>0</v>
      </c>
      <c r="I6594" s="334">
        <v>0</v>
      </c>
      <c r="J6594" s="334">
        <v>0</v>
      </c>
      <c r="K6594" s="334">
        <v>0.1</v>
      </c>
      <c r="L6594" s="334">
        <v>0</v>
      </c>
      <c r="M6594" s="334">
        <v>0</v>
      </c>
      <c r="N6594" s="334">
        <v>0</v>
      </c>
      <c r="O6594" s="334">
        <v>0</v>
      </c>
      <c r="P6594" s="334">
        <v>0.1</v>
      </c>
      <c r="Q6594" s="334">
        <v>0</v>
      </c>
      <c r="R6594" s="334">
        <v>0</v>
      </c>
      <c r="S6594" s="334">
        <v>0.1</v>
      </c>
      <c r="T6594" s="334">
        <v>0</v>
      </c>
      <c r="U6594" s="334">
        <v>0</v>
      </c>
      <c r="V6594" s="334">
        <v>0</v>
      </c>
      <c r="W6594" s="334">
        <v>0.1</v>
      </c>
      <c r="X6594" s="334">
        <v>0</v>
      </c>
      <c r="Y6594" s="334">
        <v>0</v>
      </c>
      <c r="Z6594" s="334">
        <v>0</v>
      </c>
      <c r="AA6594" s="334">
        <v>0.1</v>
      </c>
      <c r="AB6594" s="334">
        <v>0</v>
      </c>
      <c r="AD6594" s="334">
        <v>0.5</v>
      </c>
      <c r="AE6594" s="334">
        <f t="shared" si="1027"/>
        <v>0.5</v>
      </c>
      <c r="AF6594" s="334">
        <f t="shared" si="1028"/>
        <v>0.5</v>
      </c>
      <c r="AG6594" s="340">
        <f t="shared" si="1029"/>
        <v>0</v>
      </c>
      <c r="AI6594" s="340">
        <f t="shared" si="1033"/>
        <v>0</v>
      </c>
      <c r="AJ6594" s="340">
        <f t="shared" si="1033"/>
        <v>0</v>
      </c>
      <c r="AK6594" s="340">
        <f t="shared" si="1033"/>
        <v>0</v>
      </c>
      <c r="AL6594" s="340">
        <f t="shared" si="1033"/>
        <v>0</v>
      </c>
      <c r="AM6594" s="340">
        <f t="shared" si="1033"/>
        <v>0</v>
      </c>
    </row>
    <row r="6595" spans="1:39" x14ac:dyDescent="0.35">
      <c r="A6595" s="337">
        <v>28508</v>
      </c>
      <c r="B6595" s="338">
        <f t="shared" si="1024"/>
        <v>1978</v>
      </c>
      <c r="C6595" s="338">
        <f t="shared" si="1025"/>
        <v>1</v>
      </c>
      <c r="D6595" s="338">
        <f t="shared" si="1026"/>
        <v>18</v>
      </c>
      <c r="E6595" s="334">
        <v>0</v>
      </c>
      <c r="F6595" s="334">
        <v>0</v>
      </c>
      <c r="G6595" s="334">
        <v>0</v>
      </c>
      <c r="H6595" s="334">
        <v>0</v>
      </c>
      <c r="I6595" s="334">
        <v>0</v>
      </c>
      <c r="J6595" s="334">
        <v>0</v>
      </c>
      <c r="K6595" s="334">
        <v>0</v>
      </c>
      <c r="L6595" s="334">
        <v>0</v>
      </c>
      <c r="M6595" s="334">
        <v>0</v>
      </c>
      <c r="N6595" s="334">
        <v>0</v>
      </c>
      <c r="O6595" s="334">
        <v>0</v>
      </c>
      <c r="P6595" s="334">
        <v>0</v>
      </c>
      <c r="Q6595" s="334">
        <v>0</v>
      </c>
      <c r="R6595" s="334">
        <v>0</v>
      </c>
      <c r="S6595" s="334">
        <v>0</v>
      </c>
      <c r="T6595" s="334">
        <v>0</v>
      </c>
      <c r="U6595" s="334">
        <v>0</v>
      </c>
      <c r="V6595" s="334">
        <v>0</v>
      </c>
      <c r="W6595" s="334">
        <v>0</v>
      </c>
      <c r="X6595" s="334">
        <v>0</v>
      </c>
      <c r="Y6595" s="334">
        <v>0</v>
      </c>
      <c r="Z6595" s="334">
        <v>0</v>
      </c>
      <c r="AA6595" s="334">
        <v>0</v>
      </c>
      <c r="AB6595" s="334">
        <v>0</v>
      </c>
      <c r="AD6595" s="334">
        <v>0</v>
      </c>
      <c r="AE6595" s="334">
        <f t="shared" si="1027"/>
        <v>0</v>
      </c>
      <c r="AF6595" s="334">
        <f t="shared" si="1028"/>
        <v>0</v>
      </c>
      <c r="AG6595" s="340">
        <f t="shared" si="1029"/>
        <v>0</v>
      </c>
      <c r="AI6595" s="340">
        <f t="shared" si="1033"/>
        <v>0</v>
      </c>
      <c r="AJ6595" s="340">
        <f t="shared" si="1033"/>
        <v>0</v>
      </c>
      <c r="AK6595" s="340">
        <f t="shared" si="1033"/>
        <v>0</v>
      </c>
      <c r="AL6595" s="340">
        <f t="shared" si="1033"/>
        <v>0</v>
      </c>
      <c r="AM6595" s="340">
        <f t="shared" si="1033"/>
        <v>0</v>
      </c>
    </row>
    <row r="6596" spans="1:39" x14ac:dyDescent="0.35">
      <c r="A6596" s="337">
        <v>28509</v>
      </c>
      <c r="B6596" s="338">
        <f t="shared" ref="B6596:B6659" si="1034">YEAR(A6596)</f>
        <v>1978</v>
      </c>
      <c r="C6596" s="338">
        <f t="shared" ref="C6596:C6659" si="1035">MONTH(A6596)</f>
        <v>1</v>
      </c>
      <c r="D6596" s="338">
        <f t="shared" ref="D6596:D6659" si="1036">DAY(A6596)</f>
        <v>19</v>
      </c>
      <c r="E6596" s="334">
        <v>0</v>
      </c>
      <c r="F6596" s="334">
        <v>0</v>
      </c>
      <c r="G6596" s="334">
        <v>0</v>
      </c>
      <c r="H6596" s="334">
        <v>0</v>
      </c>
      <c r="I6596" s="334">
        <v>0</v>
      </c>
      <c r="J6596" s="334">
        <v>0</v>
      </c>
      <c r="K6596" s="334">
        <v>0</v>
      </c>
      <c r="L6596" s="334">
        <v>0</v>
      </c>
      <c r="M6596" s="334">
        <v>0</v>
      </c>
      <c r="N6596" s="334">
        <v>0</v>
      </c>
      <c r="O6596" s="334">
        <v>0</v>
      </c>
      <c r="P6596" s="334">
        <v>0</v>
      </c>
      <c r="Q6596" s="334">
        <v>0</v>
      </c>
      <c r="R6596" s="334">
        <v>0</v>
      </c>
      <c r="S6596" s="334">
        <v>0</v>
      </c>
      <c r="T6596" s="334">
        <v>0</v>
      </c>
      <c r="U6596" s="334">
        <v>0</v>
      </c>
      <c r="V6596" s="334">
        <v>0</v>
      </c>
      <c r="W6596" s="334">
        <v>0</v>
      </c>
      <c r="X6596" s="334">
        <v>0</v>
      </c>
      <c r="Y6596" s="334">
        <v>0</v>
      </c>
      <c r="Z6596" s="334">
        <v>0</v>
      </c>
      <c r="AA6596" s="334">
        <v>0</v>
      </c>
      <c r="AB6596" s="334">
        <v>0</v>
      </c>
      <c r="AD6596" s="334">
        <v>0</v>
      </c>
      <c r="AE6596" s="334">
        <f t="shared" ref="AE6596:AE6659" si="1037">AD6596</f>
        <v>0</v>
      </c>
      <c r="AF6596" s="334">
        <f t="shared" ref="AF6596:AF6659" si="1038">SUM(E6596:AB6596)</f>
        <v>0</v>
      </c>
      <c r="AG6596" s="340">
        <f t="shared" ref="AG6596:AG6659" si="1039">ABS(AF6596-AE6596)</f>
        <v>0</v>
      </c>
      <c r="AI6596" s="340">
        <f t="shared" ref="AI6596:AM6611" si="1040">IF($C6596=AI$1,$AF6596,0)</f>
        <v>0</v>
      </c>
      <c r="AJ6596" s="340">
        <f t="shared" si="1040"/>
        <v>0</v>
      </c>
      <c r="AK6596" s="340">
        <f t="shared" si="1040"/>
        <v>0</v>
      </c>
      <c r="AL6596" s="340">
        <f t="shared" si="1040"/>
        <v>0</v>
      </c>
      <c r="AM6596" s="340">
        <f t="shared" si="1040"/>
        <v>0</v>
      </c>
    </row>
    <row r="6597" spans="1:39" x14ac:dyDescent="0.35">
      <c r="A6597" s="337">
        <v>28510</v>
      </c>
      <c r="B6597" s="338">
        <f t="shared" si="1034"/>
        <v>1978</v>
      </c>
      <c r="C6597" s="338">
        <f t="shared" si="1035"/>
        <v>1</v>
      </c>
      <c r="D6597" s="338">
        <f t="shared" si="1036"/>
        <v>20</v>
      </c>
      <c r="E6597" s="334">
        <v>0</v>
      </c>
      <c r="F6597" s="334">
        <v>0</v>
      </c>
      <c r="G6597" s="334">
        <v>0</v>
      </c>
      <c r="H6597" s="334">
        <v>0</v>
      </c>
      <c r="I6597" s="334">
        <v>0</v>
      </c>
      <c r="J6597" s="334">
        <v>0</v>
      </c>
      <c r="K6597" s="334">
        <v>0</v>
      </c>
      <c r="L6597" s="334">
        <v>0</v>
      </c>
      <c r="M6597" s="334">
        <v>0</v>
      </c>
      <c r="N6597" s="334">
        <v>0</v>
      </c>
      <c r="O6597" s="334">
        <v>0</v>
      </c>
      <c r="P6597" s="334">
        <v>0</v>
      </c>
      <c r="Q6597" s="334">
        <v>0</v>
      </c>
      <c r="R6597" s="334">
        <v>0</v>
      </c>
      <c r="S6597" s="334">
        <v>0</v>
      </c>
      <c r="T6597" s="334">
        <v>0</v>
      </c>
      <c r="U6597" s="334">
        <v>0</v>
      </c>
      <c r="V6597" s="334">
        <v>0</v>
      </c>
      <c r="W6597" s="334">
        <v>0</v>
      </c>
      <c r="X6597" s="334">
        <v>0</v>
      </c>
      <c r="Y6597" s="334">
        <v>0</v>
      </c>
      <c r="Z6597" s="334">
        <v>0</v>
      </c>
      <c r="AA6597" s="334">
        <v>0</v>
      </c>
      <c r="AB6597" s="334">
        <v>0</v>
      </c>
      <c r="AD6597" s="334">
        <v>0</v>
      </c>
      <c r="AE6597" s="334">
        <f t="shared" si="1037"/>
        <v>0</v>
      </c>
      <c r="AF6597" s="334">
        <f t="shared" si="1038"/>
        <v>0</v>
      </c>
      <c r="AG6597" s="340">
        <f t="shared" si="1039"/>
        <v>0</v>
      </c>
      <c r="AI6597" s="340">
        <f t="shared" si="1040"/>
        <v>0</v>
      </c>
      <c r="AJ6597" s="340">
        <f t="shared" si="1040"/>
        <v>0</v>
      </c>
      <c r="AK6597" s="340">
        <f t="shared" si="1040"/>
        <v>0</v>
      </c>
      <c r="AL6597" s="340">
        <f t="shared" si="1040"/>
        <v>0</v>
      </c>
      <c r="AM6597" s="340">
        <f t="shared" si="1040"/>
        <v>0</v>
      </c>
    </row>
    <row r="6598" spans="1:39" x14ac:dyDescent="0.35">
      <c r="A6598" s="337">
        <v>28511</v>
      </c>
      <c r="B6598" s="338">
        <f t="shared" si="1034"/>
        <v>1978</v>
      </c>
      <c r="C6598" s="338">
        <f t="shared" si="1035"/>
        <v>1</v>
      </c>
      <c r="D6598" s="338">
        <f t="shared" si="1036"/>
        <v>21</v>
      </c>
      <c r="E6598" s="334">
        <v>0</v>
      </c>
      <c r="F6598" s="334">
        <v>0</v>
      </c>
      <c r="G6598" s="334">
        <v>0</v>
      </c>
      <c r="H6598" s="334">
        <v>0</v>
      </c>
      <c r="I6598" s="334">
        <v>0</v>
      </c>
      <c r="J6598" s="334">
        <v>0</v>
      </c>
      <c r="K6598" s="334">
        <v>0</v>
      </c>
      <c r="L6598" s="334">
        <v>0</v>
      </c>
      <c r="M6598" s="334">
        <v>0</v>
      </c>
      <c r="N6598" s="334">
        <v>0</v>
      </c>
      <c r="O6598" s="334">
        <v>0</v>
      </c>
      <c r="P6598" s="334">
        <v>0</v>
      </c>
      <c r="Q6598" s="334">
        <v>0</v>
      </c>
      <c r="R6598" s="334">
        <v>0</v>
      </c>
      <c r="S6598" s="334">
        <v>0</v>
      </c>
      <c r="T6598" s="334">
        <v>0</v>
      </c>
      <c r="U6598" s="334">
        <v>0</v>
      </c>
      <c r="V6598" s="334">
        <v>0</v>
      </c>
      <c r="W6598" s="334">
        <v>0</v>
      </c>
      <c r="X6598" s="334">
        <v>0</v>
      </c>
      <c r="Y6598" s="334">
        <v>0</v>
      </c>
      <c r="Z6598" s="334">
        <v>0</v>
      </c>
      <c r="AA6598" s="334">
        <v>0</v>
      </c>
      <c r="AB6598" s="334">
        <v>0</v>
      </c>
      <c r="AD6598" s="334">
        <v>0</v>
      </c>
      <c r="AE6598" s="334">
        <f t="shared" si="1037"/>
        <v>0</v>
      </c>
      <c r="AF6598" s="334">
        <f t="shared" si="1038"/>
        <v>0</v>
      </c>
      <c r="AG6598" s="340">
        <f t="shared" si="1039"/>
        <v>0</v>
      </c>
      <c r="AI6598" s="340">
        <f t="shared" si="1040"/>
        <v>0</v>
      </c>
      <c r="AJ6598" s="340">
        <f t="shared" si="1040"/>
        <v>0</v>
      </c>
      <c r="AK6598" s="340">
        <f t="shared" si="1040"/>
        <v>0</v>
      </c>
      <c r="AL6598" s="340">
        <f t="shared" si="1040"/>
        <v>0</v>
      </c>
      <c r="AM6598" s="340">
        <f t="shared" si="1040"/>
        <v>0</v>
      </c>
    </row>
    <row r="6599" spans="1:39" x14ac:dyDescent="0.35">
      <c r="A6599" s="337">
        <v>28512</v>
      </c>
      <c r="B6599" s="338">
        <f t="shared" si="1034"/>
        <v>1978</v>
      </c>
      <c r="C6599" s="338">
        <f t="shared" si="1035"/>
        <v>1</v>
      </c>
      <c r="D6599" s="338">
        <f t="shared" si="1036"/>
        <v>22</v>
      </c>
      <c r="E6599" s="334">
        <v>0</v>
      </c>
      <c r="F6599" s="334">
        <v>0</v>
      </c>
      <c r="G6599" s="334">
        <v>0</v>
      </c>
      <c r="H6599" s="334">
        <v>0</v>
      </c>
      <c r="I6599" s="334">
        <v>0</v>
      </c>
      <c r="J6599" s="334">
        <v>0</v>
      </c>
      <c r="K6599" s="334">
        <v>0</v>
      </c>
      <c r="L6599" s="334">
        <v>0</v>
      </c>
      <c r="M6599" s="334">
        <v>0</v>
      </c>
      <c r="N6599" s="334">
        <v>0</v>
      </c>
      <c r="O6599" s="334">
        <v>0</v>
      </c>
      <c r="P6599" s="334">
        <v>0</v>
      </c>
      <c r="Q6599" s="334">
        <v>0</v>
      </c>
      <c r="R6599" s="334">
        <v>0</v>
      </c>
      <c r="S6599" s="334">
        <v>0</v>
      </c>
      <c r="T6599" s="334">
        <v>0.1</v>
      </c>
      <c r="U6599" s="334">
        <v>0</v>
      </c>
      <c r="V6599" s="334">
        <v>0</v>
      </c>
      <c r="W6599" s="334">
        <v>0</v>
      </c>
      <c r="X6599" s="334">
        <v>0</v>
      </c>
      <c r="Y6599" s="334">
        <v>0.1</v>
      </c>
      <c r="Z6599" s="334">
        <v>0</v>
      </c>
      <c r="AA6599" s="334">
        <v>0</v>
      </c>
      <c r="AB6599" s="334">
        <v>0</v>
      </c>
      <c r="AD6599" s="334">
        <v>0.2</v>
      </c>
      <c r="AE6599" s="334">
        <f t="shared" si="1037"/>
        <v>0.2</v>
      </c>
      <c r="AF6599" s="334">
        <f t="shared" si="1038"/>
        <v>0.2</v>
      </c>
      <c r="AG6599" s="340">
        <f t="shared" si="1039"/>
        <v>0</v>
      </c>
      <c r="AI6599" s="340">
        <f t="shared" si="1040"/>
        <v>0</v>
      </c>
      <c r="AJ6599" s="340">
        <f t="shared" si="1040"/>
        <v>0</v>
      </c>
      <c r="AK6599" s="340">
        <f t="shared" si="1040"/>
        <v>0</v>
      </c>
      <c r="AL6599" s="340">
        <f t="shared" si="1040"/>
        <v>0</v>
      </c>
      <c r="AM6599" s="340">
        <f t="shared" si="1040"/>
        <v>0</v>
      </c>
    </row>
    <row r="6600" spans="1:39" x14ac:dyDescent="0.35">
      <c r="A6600" s="337">
        <v>28513</v>
      </c>
      <c r="B6600" s="338">
        <f t="shared" si="1034"/>
        <v>1978</v>
      </c>
      <c r="C6600" s="338">
        <f t="shared" si="1035"/>
        <v>1</v>
      </c>
      <c r="D6600" s="338">
        <f t="shared" si="1036"/>
        <v>23</v>
      </c>
      <c r="E6600" s="334">
        <v>0</v>
      </c>
      <c r="F6600" s="334">
        <v>0</v>
      </c>
      <c r="G6600" s="334">
        <v>0</v>
      </c>
      <c r="H6600" s="334">
        <v>0</v>
      </c>
      <c r="I6600" s="334">
        <v>0</v>
      </c>
      <c r="J6600" s="334">
        <v>0</v>
      </c>
      <c r="K6600" s="334">
        <v>0</v>
      </c>
      <c r="L6600" s="334">
        <v>0</v>
      </c>
      <c r="M6600" s="334">
        <v>0</v>
      </c>
      <c r="N6600" s="334">
        <v>0</v>
      </c>
      <c r="O6600" s="334">
        <v>0</v>
      </c>
      <c r="P6600" s="334">
        <v>0</v>
      </c>
      <c r="Q6600" s="334">
        <v>0</v>
      </c>
      <c r="R6600" s="334">
        <v>0</v>
      </c>
      <c r="S6600" s="334">
        <v>0</v>
      </c>
      <c r="T6600" s="334">
        <v>0</v>
      </c>
      <c r="U6600" s="334">
        <v>0</v>
      </c>
      <c r="V6600" s="334">
        <v>0</v>
      </c>
      <c r="W6600" s="334">
        <v>0</v>
      </c>
      <c r="X6600" s="334">
        <v>0</v>
      </c>
      <c r="Y6600" s="334">
        <v>0</v>
      </c>
      <c r="Z6600" s="334">
        <v>0</v>
      </c>
      <c r="AA6600" s="334">
        <v>0</v>
      </c>
      <c r="AB6600" s="334">
        <v>0</v>
      </c>
      <c r="AD6600" s="334">
        <v>0</v>
      </c>
      <c r="AE6600" s="334">
        <f t="shared" si="1037"/>
        <v>0</v>
      </c>
      <c r="AF6600" s="334">
        <f t="shared" si="1038"/>
        <v>0</v>
      </c>
      <c r="AG6600" s="340">
        <f t="shared" si="1039"/>
        <v>0</v>
      </c>
      <c r="AI6600" s="340">
        <f t="shared" si="1040"/>
        <v>0</v>
      </c>
      <c r="AJ6600" s="340">
        <f t="shared" si="1040"/>
        <v>0</v>
      </c>
      <c r="AK6600" s="340">
        <f t="shared" si="1040"/>
        <v>0</v>
      </c>
      <c r="AL6600" s="340">
        <f t="shared" si="1040"/>
        <v>0</v>
      </c>
      <c r="AM6600" s="340">
        <f t="shared" si="1040"/>
        <v>0</v>
      </c>
    </row>
    <row r="6601" spans="1:39" x14ac:dyDescent="0.35">
      <c r="A6601" s="337">
        <v>28514</v>
      </c>
      <c r="B6601" s="338">
        <f t="shared" si="1034"/>
        <v>1978</v>
      </c>
      <c r="C6601" s="338">
        <f t="shared" si="1035"/>
        <v>1</v>
      </c>
      <c r="D6601" s="338">
        <f t="shared" si="1036"/>
        <v>24</v>
      </c>
      <c r="E6601" s="334">
        <v>0</v>
      </c>
      <c r="F6601" s="334">
        <v>0</v>
      </c>
      <c r="G6601" s="334">
        <v>0</v>
      </c>
      <c r="H6601" s="334">
        <v>0.2</v>
      </c>
      <c r="I6601" s="334">
        <v>0</v>
      </c>
      <c r="J6601" s="334">
        <v>0</v>
      </c>
      <c r="K6601" s="334">
        <v>0.2</v>
      </c>
      <c r="L6601" s="334">
        <v>0.2</v>
      </c>
      <c r="M6601" s="334">
        <v>0.2</v>
      </c>
      <c r="N6601" s="334">
        <v>0.1</v>
      </c>
      <c r="O6601" s="334">
        <v>0.2</v>
      </c>
      <c r="P6601" s="334">
        <v>0.2</v>
      </c>
      <c r="Q6601" s="334">
        <v>0.2</v>
      </c>
      <c r="R6601" s="334">
        <v>0.2</v>
      </c>
      <c r="S6601" s="334">
        <v>0.2</v>
      </c>
      <c r="T6601" s="334">
        <v>0.2</v>
      </c>
      <c r="U6601" s="334">
        <v>0.2</v>
      </c>
      <c r="V6601" s="334">
        <v>0.2</v>
      </c>
      <c r="W6601" s="334">
        <v>0.2</v>
      </c>
      <c r="X6601" s="334">
        <v>0.1</v>
      </c>
      <c r="Y6601" s="334">
        <v>0.2</v>
      </c>
      <c r="Z6601" s="334">
        <v>0.2</v>
      </c>
      <c r="AA6601" s="334">
        <v>0.2</v>
      </c>
      <c r="AB6601" s="334">
        <v>0.2</v>
      </c>
      <c r="AD6601" s="334">
        <v>3.6</v>
      </c>
      <c r="AE6601" s="334">
        <f t="shared" si="1037"/>
        <v>3.6</v>
      </c>
      <c r="AF6601" s="334">
        <f t="shared" si="1038"/>
        <v>3.6000000000000014</v>
      </c>
      <c r="AG6601" s="340">
        <f t="shared" si="1039"/>
        <v>1.3322676295501878E-15</v>
      </c>
      <c r="AI6601" s="340">
        <f t="shared" si="1040"/>
        <v>0</v>
      </c>
      <c r="AJ6601" s="340">
        <f t="shared" si="1040"/>
        <v>0</v>
      </c>
      <c r="AK6601" s="340">
        <f t="shared" si="1040"/>
        <v>0</v>
      </c>
      <c r="AL6601" s="340">
        <f t="shared" si="1040"/>
        <v>0</v>
      </c>
      <c r="AM6601" s="340">
        <f t="shared" si="1040"/>
        <v>0</v>
      </c>
    </row>
    <row r="6602" spans="1:39" x14ac:dyDescent="0.35">
      <c r="A6602" s="337">
        <v>28515</v>
      </c>
      <c r="B6602" s="338">
        <f t="shared" si="1034"/>
        <v>1978</v>
      </c>
      <c r="C6602" s="338">
        <f t="shared" si="1035"/>
        <v>1</v>
      </c>
      <c r="D6602" s="338">
        <f t="shared" si="1036"/>
        <v>25</v>
      </c>
      <c r="E6602" s="334">
        <v>0.4</v>
      </c>
      <c r="F6602" s="334">
        <v>0.4</v>
      </c>
      <c r="G6602" s="334">
        <v>0.4</v>
      </c>
      <c r="H6602" s="334">
        <v>0.4</v>
      </c>
      <c r="I6602" s="334">
        <v>0.4</v>
      </c>
      <c r="J6602" s="334">
        <v>0.4</v>
      </c>
      <c r="K6602" s="334">
        <v>0.3</v>
      </c>
      <c r="L6602" s="334">
        <v>0.4</v>
      </c>
      <c r="M6602" s="334">
        <v>0.4</v>
      </c>
      <c r="N6602" s="334">
        <v>0.4</v>
      </c>
      <c r="O6602" s="334">
        <v>0.4</v>
      </c>
      <c r="P6602" s="334">
        <v>0.4</v>
      </c>
      <c r="Q6602" s="334">
        <v>0.4</v>
      </c>
      <c r="R6602" s="334">
        <v>0.4</v>
      </c>
      <c r="S6602" s="334">
        <v>0.4</v>
      </c>
      <c r="T6602" s="334">
        <v>0.4</v>
      </c>
      <c r="U6602" s="334">
        <v>0.4</v>
      </c>
      <c r="V6602" s="334">
        <v>0.4</v>
      </c>
      <c r="W6602" s="334">
        <v>0.7</v>
      </c>
      <c r="X6602" s="334">
        <v>0.4</v>
      </c>
      <c r="Y6602" s="334">
        <v>0.4</v>
      </c>
      <c r="Z6602" s="334">
        <v>0.4</v>
      </c>
      <c r="AA6602" s="334">
        <v>0.8</v>
      </c>
      <c r="AB6602" s="334">
        <v>0.4</v>
      </c>
      <c r="AD6602" s="334">
        <v>10.199999999999999</v>
      </c>
      <c r="AE6602" s="334">
        <f t="shared" si="1037"/>
        <v>10.199999999999999</v>
      </c>
      <c r="AF6602" s="334">
        <f t="shared" si="1038"/>
        <v>10.200000000000005</v>
      </c>
      <c r="AG6602" s="340">
        <f t="shared" si="1039"/>
        <v>5.3290705182007514E-15</v>
      </c>
      <c r="AI6602" s="340">
        <f t="shared" si="1040"/>
        <v>0</v>
      </c>
      <c r="AJ6602" s="340">
        <f t="shared" si="1040"/>
        <v>0</v>
      </c>
      <c r="AK6602" s="340">
        <f t="shared" si="1040"/>
        <v>0</v>
      </c>
      <c r="AL6602" s="340">
        <f t="shared" si="1040"/>
        <v>0</v>
      </c>
      <c r="AM6602" s="340">
        <f t="shared" si="1040"/>
        <v>0</v>
      </c>
    </row>
    <row r="6603" spans="1:39" x14ac:dyDescent="0.35">
      <c r="A6603" s="337">
        <v>28516</v>
      </c>
      <c r="B6603" s="338">
        <f t="shared" si="1034"/>
        <v>1978</v>
      </c>
      <c r="C6603" s="338">
        <f t="shared" si="1035"/>
        <v>1</v>
      </c>
      <c r="D6603" s="338">
        <f t="shared" si="1036"/>
        <v>26</v>
      </c>
      <c r="E6603" s="334">
        <v>0.3</v>
      </c>
      <c r="F6603" s="334">
        <v>0.7</v>
      </c>
      <c r="G6603" s="334">
        <v>0.3</v>
      </c>
      <c r="H6603" s="334">
        <v>0.3</v>
      </c>
      <c r="I6603" s="334">
        <v>0</v>
      </c>
      <c r="J6603" s="334">
        <v>0</v>
      </c>
      <c r="K6603" s="334">
        <v>0</v>
      </c>
      <c r="L6603" s="334">
        <v>0</v>
      </c>
      <c r="M6603" s="334">
        <v>0.4</v>
      </c>
      <c r="N6603" s="334">
        <v>0.3</v>
      </c>
      <c r="O6603" s="334">
        <v>0</v>
      </c>
      <c r="P6603" s="334">
        <v>0</v>
      </c>
      <c r="Q6603" s="334">
        <v>0</v>
      </c>
      <c r="R6603" s="334">
        <v>0</v>
      </c>
      <c r="S6603" s="334">
        <v>0</v>
      </c>
      <c r="T6603" s="334">
        <v>0</v>
      </c>
      <c r="U6603" s="334">
        <v>0</v>
      </c>
      <c r="V6603" s="334">
        <v>0</v>
      </c>
      <c r="W6603" s="334">
        <v>0</v>
      </c>
      <c r="X6603" s="334">
        <v>0</v>
      </c>
      <c r="Y6603" s="334">
        <v>0</v>
      </c>
      <c r="Z6603" s="334">
        <v>0</v>
      </c>
      <c r="AA6603" s="334">
        <v>0</v>
      </c>
      <c r="AB6603" s="334">
        <v>0.3</v>
      </c>
      <c r="AD6603" s="334">
        <v>2.6</v>
      </c>
      <c r="AE6603" s="334">
        <f t="shared" si="1037"/>
        <v>2.6</v>
      </c>
      <c r="AF6603" s="334">
        <f t="shared" si="1038"/>
        <v>2.5999999999999996</v>
      </c>
      <c r="AG6603" s="340">
        <f t="shared" si="1039"/>
        <v>4.4408920985006262E-16</v>
      </c>
      <c r="AI6603" s="340">
        <f t="shared" si="1040"/>
        <v>0</v>
      </c>
      <c r="AJ6603" s="340">
        <f t="shared" si="1040"/>
        <v>0</v>
      </c>
      <c r="AK6603" s="340">
        <f t="shared" si="1040"/>
        <v>0</v>
      </c>
      <c r="AL6603" s="340">
        <f t="shared" si="1040"/>
        <v>0</v>
      </c>
      <c r="AM6603" s="340">
        <f t="shared" si="1040"/>
        <v>0</v>
      </c>
    </row>
    <row r="6604" spans="1:39" x14ac:dyDescent="0.35">
      <c r="A6604" s="337">
        <v>28517</v>
      </c>
      <c r="B6604" s="338">
        <f t="shared" si="1034"/>
        <v>1978</v>
      </c>
      <c r="C6604" s="338">
        <f t="shared" si="1035"/>
        <v>1</v>
      </c>
      <c r="D6604" s="338">
        <f t="shared" si="1036"/>
        <v>27</v>
      </c>
      <c r="E6604" s="334">
        <v>0.1</v>
      </c>
      <c r="F6604" s="334">
        <v>0.2</v>
      </c>
      <c r="G6604" s="334">
        <v>0.1</v>
      </c>
      <c r="H6604" s="334">
        <v>0.2</v>
      </c>
      <c r="I6604" s="334">
        <v>0.1</v>
      </c>
      <c r="J6604" s="334">
        <v>0.2</v>
      </c>
      <c r="K6604" s="334">
        <v>0.1</v>
      </c>
      <c r="L6604" s="334">
        <v>0.2</v>
      </c>
      <c r="M6604" s="334">
        <v>0.1</v>
      </c>
      <c r="N6604" s="334">
        <v>0.2</v>
      </c>
      <c r="O6604" s="334">
        <v>0.1</v>
      </c>
      <c r="P6604" s="334">
        <v>0.2</v>
      </c>
      <c r="Q6604" s="334">
        <v>0.1</v>
      </c>
      <c r="R6604" s="334">
        <v>0</v>
      </c>
      <c r="S6604" s="334">
        <v>0</v>
      </c>
      <c r="T6604" s="334">
        <v>0</v>
      </c>
      <c r="U6604" s="334">
        <v>0</v>
      </c>
      <c r="V6604" s="334">
        <v>0</v>
      </c>
      <c r="W6604" s="334">
        <v>0</v>
      </c>
      <c r="X6604" s="334">
        <v>0.2</v>
      </c>
      <c r="Y6604" s="334">
        <v>0.1</v>
      </c>
      <c r="Z6604" s="334">
        <v>0</v>
      </c>
      <c r="AA6604" s="334">
        <v>0</v>
      </c>
      <c r="AB6604" s="334">
        <v>0</v>
      </c>
      <c r="AD6604" s="334">
        <v>2.2000000000000002</v>
      </c>
      <c r="AE6604" s="334">
        <f t="shared" si="1037"/>
        <v>2.2000000000000002</v>
      </c>
      <c r="AF6604" s="334">
        <f t="shared" si="1038"/>
        <v>2.2000000000000006</v>
      </c>
      <c r="AG6604" s="340">
        <f t="shared" si="1039"/>
        <v>4.4408920985006262E-16</v>
      </c>
      <c r="AI6604" s="340">
        <f t="shared" si="1040"/>
        <v>0</v>
      </c>
      <c r="AJ6604" s="340">
        <f t="shared" si="1040"/>
        <v>0</v>
      </c>
      <c r="AK6604" s="340">
        <f t="shared" si="1040"/>
        <v>0</v>
      </c>
      <c r="AL6604" s="340">
        <f t="shared" si="1040"/>
        <v>0</v>
      </c>
      <c r="AM6604" s="340">
        <f t="shared" si="1040"/>
        <v>0</v>
      </c>
    </row>
    <row r="6605" spans="1:39" x14ac:dyDescent="0.35">
      <c r="A6605" s="337">
        <v>28518</v>
      </c>
      <c r="B6605" s="338">
        <f t="shared" si="1034"/>
        <v>1978</v>
      </c>
      <c r="C6605" s="338">
        <f t="shared" si="1035"/>
        <v>1</v>
      </c>
      <c r="D6605" s="338">
        <f t="shared" si="1036"/>
        <v>28</v>
      </c>
      <c r="E6605" s="334">
        <v>0</v>
      </c>
      <c r="F6605" s="334">
        <v>0</v>
      </c>
      <c r="G6605" s="334">
        <v>0</v>
      </c>
      <c r="H6605" s="334">
        <v>0</v>
      </c>
      <c r="I6605" s="334">
        <v>0</v>
      </c>
      <c r="J6605" s="334">
        <v>0</v>
      </c>
      <c r="K6605" s="334">
        <v>0</v>
      </c>
      <c r="L6605" s="334">
        <v>0</v>
      </c>
      <c r="M6605" s="334">
        <v>0</v>
      </c>
      <c r="N6605" s="334">
        <v>0</v>
      </c>
      <c r="O6605" s="334">
        <v>0</v>
      </c>
      <c r="P6605" s="334">
        <v>0</v>
      </c>
      <c r="Q6605" s="334">
        <v>0</v>
      </c>
      <c r="R6605" s="334">
        <v>0</v>
      </c>
      <c r="S6605" s="334">
        <v>0</v>
      </c>
      <c r="T6605" s="334">
        <v>0</v>
      </c>
      <c r="U6605" s="334">
        <v>0</v>
      </c>
      <c r="V6605" s="334">
        <v>0</v>
      </c>
      <c r="W6605" s="334">
        <v>0</v>
      </c>
      <c r="X6605" s="334">
        <v>0</v>
      </c>
      <c r="Y6605" s="334">
        <v>0</v>
      </c>
      <c r="Z6605" s="334">
        <v>0</v>
      </c>
      <c r="AA6605" s="334">
        <v>0</v>
      </c>
      <c r="AB6605" s="334">
        <v>0</v>
      </c>
      <c r="AD6605" s="334">
        <v>0</v>
      </c>
      <c r="AE6605" s="334">
        <f t="shared" si="1037"/>
        <v>0</v>
      </c>
      <c r="AF6605" s="334">
        <f t="shared" si="1038"/>
        <v>0</v>
      </c>
      <c r="AG6605" s="340">
        <f t="shared" si="1039"/>
        <v>0</v>
      </c>
      <c r="AI6605" s="340">
        <f t="shared" si="1040"/>
        <v>0</v>
      </c>
      <c r="AJ6605" s="340">
        <f t="shared" si="1040"/>
        <v>0</v>
      </c>
      <c r="AK6605" s="340">
        <f t="shared" si="1040"/>
        <v>0</v>
      </c>
      <c r="AL6605" s="340">
        <f t="shared" si="1040"/>
        <v>0</v>
      </c>
      <c r="AM6605" s="340">
        <f t="shared" si="1040"/>
        <v>0</v>
      </c>
    </row>
    <row r="6606" spans="1:39" x14ac:dyDescent="0.35">
      <c r="A6606" s="337">
        <v>28519</v>
      </c>
      <c r="B6606" s="338">
        <f t="shared" si="1034"/>
        <v>1978</v>
      </c>
      <c r="C6606" s="338">
        <f t="shared" si="1035"/>
        <v>1</v>
      </c>
      <c r="D6606" s="338">
        <f t="shared" si="1036"/>
        <v>29</v>
      </c>
      <c r="E6606" s="334">
        <v>0</v>
      </c>
      <c r="F6606" s="334">
        <v>0.1</v>
      </c>
      <c r="G6606" s="334">
        <v>0</v>
      </c>
      <c r="H6606" s="334">
        <v>0</v>
      </c>
      <c r="I6606" s="334">
        <v>0.1</v>
      </c>
      <c r="J6606" s="334">
        <v>0</v>
      </c>
      <c r="K6606" s="334">
        <v>0</v>
      </c>
      <c r="L6606" s="334">
        <v>0.1</v>
      </c>
      <c r="M6606" s="334">
        <v>0</v>
      </c>
      <c r="N6606" s="334">
        <v>0</v>
      </c>
      <c r="O6606" s="334">
        <v>0.1</v>
      </c>
      <c r="P6606" s="334">
        <v>0</v>
      </c>
      <c r="Q6606" s="334">
        <v>0</v>
      </c>
      <c r="R6606" s="334">
        <v>0.1</v>
      </c>
      <c r="S6606" s="334">
        <v>0</v>
      </c>
      <c r="T6606" s="334">
        <v>0</v>
      </c>
      <c r="U6606" s="334">
        <v>0</v>
      </c>
      <c r="V6606" s="334">
        <v>0</v>
      </c>
      <c r="W6606" s="334">
        <v>0</v>
      </c>
      <c r="X6606" s="334">
        <v>0</v>
      </c>
      <c r="Y6606" s="334">
        <v>0</v>
      </c>
      <c r="Z6606" s="334">
        <v>0</v>
      </c>
      <c r="AA6606" s="334">
        <v>0</v>
      </c>
      <c r="AB6606" s="334">
        <v>0</v>
      </c>
      <c r="AD6606" s="334">
        <v>0.5</v>
      </c>
      <c r="AE6606" s="334">
        <f t="shared" si="1037"/>
        <v>0.5</v>
      </c>
      <c r="AF6606" s="334">
        <f t="shared" si="1038"/>
        <v>0.5</v>
      </c>
      <c r="AG6606" s="340">
        <f t="shared" si="1039"/>
        <v>0</v>
      </c>
      <c r="AI6606" s="340">
        <f t="shared" si="1040"/>
        <v>0</v>
      </c>
      <c r="AJ6606" s="340">
        <f t="shared" si="1040"/>
        <v>0</v>
      </c>
      <c r="AK6606" s="340">
        <f t="shared" si="1040"/>
        <v>0</v>
      </c>
      <c r="AL6606" s="340">
        <f t="shared" si="1040"/>
        <v>0</v>
      </c>
      <c r="AM6606" s="340">
        <f t="shared" si="1040"/>
        <v>0</v>
      </c>
    </row>
    <row r="6607" spans="1:39" x14ac:dyDescent="0.35">
      <c r="A6607" s="337">
        <v>28520</v>
      </c>
      <c r="B6607" s="338">
        <f t="shared" si="1034"/>
        <v>1978</v>
      </c>
      <c r="C6607" s="338">
        <f t="shared" si="1035"/>
        <v>1</v>
      </c>
      <c r="D6607" s="338">
        <f t="shared" si="1036"/>
        <v>30</v>
      </c>
      <c r="E6607" s="334">
        <v>0</v>
      </c>
      <c r="F6607" s="334">
        <v>0</v>
      </c>
      <c r="G6607" s="334">
        <v>0</v>
      </c>
      <c r="H6607" s="334">
        <v>0</v>
      </c>
      <c r="I6607" s="334">
        <v>0</v>
      </c>
      <c r="J6607" s="334">
        <v>0</v>
      </c>
      <c r="K6607" s="334">
        <v>0</v>
      </c>
      <c r="L6607" s="334">
        <v>0</v>
      </c>
      <c r="M6607" s="334">
        <v>0</v>
      </c>
      <c r="N6607" s="334">
        <v>0.1</v>
      </c>
      <c r="O6607" s="334">
        <v>0</v>
      </c>
      <c r="P6607" s="334">
        <v>0</v>
      </c>
      <c r="Q6607" s="334">
        <v>0</v>
      </c>
      <c r="R6607" s="334">
        <v>0</v>
      </c>
      <c r="S6607" s="334">
        <v>0</v>
      </c>
      <c r="T6607" s="334">
        <v>0</v>
      </c>
      <c r="U6607" s="334">
        <v>0</v>
      </c>
      <c r="V6607" s="334">
        <v>0</v>
      </c>
      <c r="W6607" s="334">
        <v>0.1</v>
      </c>
      <c r="X6607" s="334">
        <v>0</v>
      </c>
      <c r="Y6607" s="334">
        <v>0</v>
      </c>
      <c r="Z6607" s="334">
        <v>0.1</v>
      </c>
      <c r="AA6607" s="334">
        <v>0</v>
      </c>
      <c r="AB6607" s="334">
        <v>0</v>
      </c>
      <c r="AD6607" s="334">
        <v>0.3</v>
      </c>
      <c r="AE6607" s="334">
        <f t="shared" si="1037"/>
        <v>0.3</v>
      </c>
      <c r="AF6607" s="334">
        <f t="shared" si="1038"/>
        <v>0.30000000000000004</v>
      </c>
      <c r="AG6607" s="340">
        <f t="shared" si="1039"/>
        <v>5.5511151231257827E-17</v>
      </c>
      <c r="AI6607" s="340">
        <f t="shared" si="1040"/>
        <v>0</v>
      </c>
      <c r="AJ6607" s="340">
        <f t="shared" si="1040"/>
        <v>0</v>
      </c>
      <c r="AK6607" s="340">
        <f t="shared" si="1040"/>
        <v>0</v>
      </c>
      <c r="AL6607" s="340">
        <f t="shared" si="1040"/>
        <v>0</v>
      </c>
      <c r="AM6607" s="340">
        <f t="shared" si="1040"/>
        <v>0</v>
      </c>
    </row>
    <row r="6608" spans="1:39" x14ac:dyDescent="0.35">
      <c r="A6608" s="337">
        <v>28521</v>
      </c>
      <c r="B6608" s="338">
        <f t="shared" si="1034"/>
        <v>1978</v>
      </c>
      <c r="C6608" s="338">
        <f t="shared" si="1035"/>
        <v>1</v>
      </c>
      <c r="D6608" s="338">
        <f t="shared" si="1036"/>
        <v>31</v>
      </c>
      <c r="E6608" s="334">
        <v>0</v>
      </c>
      <c r="F6608" s="334">
        <v>0</v>
      </c>
      <c r="G6608" s="334">
        <v>0</v>
      </c>
      <c r="H6608" s="334">
        <v>0</v>
      </c>
      <c r="I6608" s="334">
        <v>0</v>
      </c>
      <c r="J6608" s="334">
        <v>0</v>
      </c>
      <c r="K6608" s="334">
        <v>0</v>
      </c>
      <c r="L6608" s="334">
        <v>0</v>
      </c>
      <c r="M6608" s="334">
        <v>0</v>
      </c>
      <c r="N6608" s="334">
        <v>0</v>
      </c>
      <c r="O6608" s="334">
        <v>0</v>
      </c>
      <c r="P6608" s="334">
        <v>0</v>
      </c>
      <c r="Q6608" s="334">
        <v>0</v>
      </c>
      <c r="R6608" s="334">
        <v>0</v>
      </c>
      <c r="S6608" s="334">
        <v>0</v>
      </c>
      <c r="T6608" s="334">
        <v>0</v>
      </c>
      <c r="U6608" s="334">
        <v>0</v>
      </c>
      <c r="V6608" s="334">
        <v>0</v>
      </c>
      <c r="W6608" s="334">
        <v>0</v>
      </c>
      <c r="X6608" s="334">
        <v>0</v>
      </c>
      <c r="Y6608" s="334">
        <v>0</v>
      </c>
      <c r="Z6608" s="334">
        <v>0</v>
      </c>
      <c r="AA6608" s="334">
        <v>0</v>
      </c>
      <c r="AB6608" s="334">
        <v>0</v>
      </c>
      <c r="AD6608" s="334">
        <v>0</v>
      </c>
      <c r="AE6608" s="334">
        <f t="shared" si="1037"/>
        <v>0</v>
      </c>
      <c r="AF6608" s="334">
        <f t="shared" si="1038"/>
        <v>0</v>
      </c>
      <c r="AG6608" s="340">
        <f t="shared" si="1039"/>
        <v>0</v>
      </c>
      <c r="AI6608" s="340">
        <f t="shared" si="1040"/>
        <v>0</v>
      </c>
      <c r="AJ6608" s="340">
        <f t="shared" si="1040"/>
        <v>0</v>
      </c>
      <c r="AK6608" s="340">
        <f t="shared" si="1040"/>
        <v>0</v>
      </c>
      <c r="AL6608" s="340">
        <f t="shared" si="1040"/>
        <v>0</v>
      </c>
      <c r="AM6608" s="340">
        <f t="shared" si="1040"/>
        <v>0</v>
      </c>
    </row>
    <row r="6609" spans="1:39" x14ac:dyDescent="0.35">
      <c r="A6609" s="337">
        <v>28522</v>
      </c>
      <c r="B6609" s="338">
        <f t="shared" si="1034"/>
        <v>1978</v>
      </c>
      <c r="C6609" s="338">
        <f t="shared" si="1035"/>
        <v>2</v>
      </c>
      <c r="D6609" s="338">
        <f t="shared" si="1036"/>
        <v>1</v>
      </c>
      <c r="E6609" s="334">
        <v>0</v>
      </c>
      <c r="F6609" s="334">
        <v>0</v>
      </c>
      <c r="G6609" s="334">
        <v>0</v>
      </c>
      <c r="H6609" s="334">
        <v>0</v>
      </c>
      <c r="I6609" s="334">
        <v>0</v>
      </c>
      <c r="J6609" s="334">
        <v>0</v>
      </c>
      <c r="K6609" s="334">
        <v>0</v>
      </c>
      <c r="L6609" s="334">
        <v>0</v>
      </c>
      <c r="M6609" s="334">
        <v>0</v>
      </c>
      <c r="N6609" s="334">
        <v>0</v>
      </c>
      <c r="O6609" s="334">
        <v>0</v>
      </c>
      <c r="P6609" s="334">
        <v>0</v>
      </c>
      <c r="Q6609" s="334">
        <v>0</v>
      </c>
      <c r="R6609" s="334">
        <v>0</v>
      </c>
      <c r="S6609" s="334">
        <v>0</v>
      </c>
      <c r="T6609" s="334">
        <v>0</v>
      </c>
      <c r="U6609" s="334">
        <v>0</v>
      </c>
      <c r="V6609" s="334">
        <v>0</v>
      </c>
      <c r="W6609" s="334">
        <v>0</v>
      </c>
      <c r="X6609" s="334">
        <v>0</v>
      </c>
      <c r="Y6609" s="334">
        <v>0</v>
      </c>
      <c r="Z6609" s="334">
        <v>0</v>
      </c>
      <c r="AA6609" s="334">
        <v>0</v>
      </c>
      <c r="AB6609" s="334">
        <v>0</v>
      </c>
      <c r="AD6609" s="334">
        <v>0</v>
      </c>
      <c r="AE6609" s="334">
        <f t="shared" si="1037"/>
        <v>0</v>
      </c>
      <c r="AF6609" s="334">
        <f t="shared" si="1038"/>
        <v>0</v>
      </c>
      <c r="AG6609" s="340">
        <f t="shared" si="1039"/>
        <v>0</v>
      </c>
      <c r="AI6609" s="340">
        <f t="shared" si="1040"/>
        <v>0</v>
      </c>
      <c r="AJ6609" s="340">
        <f t="shared" si="1040"/>
        <v>0</v>
      </c>
      <c r="AK6609" s="340">
        <f t="shared" si="1040"/>
        <v>0</v>
      </c>
      <c r="AL6609" s="340">
        <f t="shared" si="1040"/>
        <v>0</v>
      </c>
      <c r="AM6609" s="340">
        <f t="shared" si="1040"/>
        <v>0</v>
      </c>
    </row>
    <row r="6610" spans="1:39" x14ac:dyDescent="0.35">
      <c r="A6610" s="337">
        <v>28523</v>
      </c>
      <c r="B6610" s="338">
        <f t="shared" si="1034"/>
        <v>1978</v>
      </c>
      <c r="C6610" s="338">
        <f t="shared" si="1035"/>
        <v>2</v>
      </c>
      <c r="D6610" s="338">
        <f t="shared" si="1036"/>
        <v>2</v>
      </c>
      <c r="E6610" s="334">
        <v>0</v>
      </c>
      <c r="F6610" s="334">
        <v>0</v>
      </c>
      <c r="G6610" s="334">
        <v>0.1</v>
      </c>
      <c r="H6610" s="334">
        <v>0</v>
      </c>
      <c r="I6610" s="334">
        <v>0</v>
      </c>
      <c r="J6610" s="334">
        <v>0</v>
      </c>
      <c r="K6610" s="334">
        <v>0.1</v>
      </c>
      <c r="L6610" s="334">
        <v>0</v>
      </c>
      <c r="M6610" s="334">
        <v>0</v>
      </c>
      <c r="N6610" s="334">
        <v>0</v>
      </c>
      <c r="O6610" s="334">
        <v>0</v>
      </c>
      <c r="P6610" s="334">
        <v>0</v>
      </c>
      <c r="Q6610" s="334">
        <v>0</v>
      </c>
      <c r="R6610" s="334">
        <v>0</v>
      </c>
      <c r="S6610" s="334">
        <v>0</v>
      </c>
      <c r="T6610" s="334">
        <v>0</v>
      </c>
      <c r="U6610" s="334">
        <v>0</v>
      </c>
      <c r="V6610" s="334">
        <v>0</v>
      </c>
      <c r="W6610" s="334">
        <v>0</v>
      </c>
      <c r="X6610" s="334">
        <v>0</v>
      </c>
      <c r="Y6610" s="334">
        <v>0</v>
      </c>
      <c r="Z6610" s="334">
        <v>0</v>
      </c>
      <c r="AA6610" s="334">
        <v>0</v>
      </c>
      <c r="AB6610" s="334">
        <v>0</v>
      </c>
      <c r="AD6610" s="334">
        <v>0.2</v>
      </c>
      <c r="AE6610" s="334">
        <f t="shared" si="1037"/>
        <v>0.2</v>
      </c>
      <c r="AF6610" s="334">
        <f t="shared" si="1038"/>
        <v>0.2</v>
      </c>
      <c r="AG6610" s="340">
        <f t="shared" si="1039"/>
        <v>0</v>
      </c>
      <c r="AI6610" s="340">
        <f t="shared" si="1040"/>
        <v>0</v>
      </c>
      <c r="AJ6610" s="340">
        <f t="shared" si="1040"/>
        <v>0</v>
      </c>
      <c r="AK6610" s="340">
        <f t="shared" si="1040"/>
        <v>0</v>
      </c>
      <c r="AL6610" s="340">
        <f t="shared" si="1040"/>
        <v>0</v>
      </c>
      <c r="AM6610" s="340">
        <f t="shared" si="1040"/>
        <v>0</v>
      </c>
    </row>
    <row r="6611" spans="1:39" x14ac:dyDescent="0.35">
      <c r="A6611" s="337">
        <v>28524</v>
      </c>
      <c r="B6611" s="338">
        <f t="shared" si="1034"/>
        <v>1978</v>
      </c>
      <c r="C6611" s="338">
        <f t="shared" si="1035"/>
        <v>2</v>
      </c>
      <c r="D6611" s="338">
        <f t="shared" si="1036"/>
        <v>3</v>
      </c>
      <c r="E6611" s="334">
        <v>0</v>
      </c>
      <c r="F6611" s="334">
        <v>0</v>
      </c>
      <c r="G6611" s="334">
        <v>0</v>
      </c>
      <c r="H6611" s="334">
        <v>0</v>
      </c>
      <c r="I6611" s="334">
        <v>0</v>
      </c>
      <c r="J6611" s="334">
        <v>0</v>
      </c>
      <c r="K6611" s="334">
        <v>0</v>
      </c>
      <c r="L6611" s="334">
        <v>0</v>
      </c>
      <c r="M6611" s="334">
        <v>0</v>
      </c>
      <c r="N6611" s="334">
        <v>0</v>
      </c>
      <c r="O6611" s="334">
        <v>0</v>
      </c>
      <c r="P6611" s="334">
        <v>0</v>
      </c>
      <c r="Q6611" s="334">
        <v>0</v>
      </c>
      <c r="R6611" s="334">
        <v>0</v>
      </c>
      <c r="S6611" s="334">
        <v>0</v>
      </c>
      <c r="T6611" s="334">
        <v>0</v>
      </c>
      <c r="U6611" s="334">
        <v>0</v>
      </c>
      <c r="V6611" s="334">
        <v>0</v>
      </c>
      <c r="W6611" s="334">
        <v>0</v>
      </c>
      <c r="X6611" s="334">
        <v>0</v>
      </c>
      <c r="Y6611" s="334">
        <v>0</v>
      </c>
      <c r="Z6611" s="334">
        <v>0</v>
      </c>
      <c r="AA6611" s="334">
        <v>0</v>
      </c>
      <c r="AB6611" s="334">
        <v>0</v>
      </c>
      <c r="AD6611" s="334">
        <v>0</v>
      </c>
      <c r="AE6611" s="334">
        <f t="shared" si="1037"/>
        <v>0</v>
      </c>
      <c r="AF6611" s="334">
        <f t="shared" si="1038"/>
        <v>0</v>
      </c>
      <c r="AG6611" s="340">
        <f t="shared" si="1039"/>
        <v>0</v>
      </c>
      <c r="AI6611" s="340">
        <f t="shared" si="1040"/>
        <v>0</v>
      </c>
      <c r="AJ6611" s="340">
        <f t="shared" si="1040"/>
        <v>0</v>
      </c>
      <c r="AK6611" s="340">
        <f t="shared" si="1040"/>
        <v>0</v>
      </c>
      <c r="AL6611" s="340">
        <f t="shared" si="1040"/>
        <v>0</v>
      </c>
      <c r="AM6611" s="340">
        <f t="shared" si="1040"/>
        <v>0</v>
      </c>
    </row>
    <row r="6612" spans="1:39" x14ac:dyDescent="0.35">
      <c r="A6612" s="337">
        <v>28525</v>
      </c>
      <c r="B6612" s="338">
        <f t="shared" si="1034"/>
        <v>1978</v>
      </c>
      <c r="C6612" s="338">
        <f t="shared" si="1035"/>
        <v>2</v>
      </c>
      <c r="D6612" s="338">
        <f t="shared" si="1036"/>
        <v>4</v>
      </c>
      <c r="E6612" s="334">
        <v>0</v>
      </c>
      <c r="F6612" s="334">
        <v>0</v>
      </c>
      <c r="G6612" s="334">
        <v>0</v>
      </c>
      <c r="H6612" s="334">
        <v>0</v>
      </c>
      <c r="I6612" s="334">
        <v>0</v>
      </c>
      <c r="J6612" s="334">
        <v>0</v>
      </c>
      <c r="K6612" s="334">
        <v>0</v>
      </c>
      <c r="L6612" s="334">
        <v>0</v>
      </c>
      <c r="M6612" s="334">
        <v>0</v>
      </c>
      <c r="N6612" s="334">
        <v>0</v>
      </c>
      <c r="O6612" s="334">
        <v>0</v>
      </c>
      <c r="P6612" s="334">
        <v>0</v>
      </c>
      <c r="Q6612" s="334">
        <v>0</v>
      </c>
      <c r="R6612" s="334">
        <v>0</v>
      </c>
      <c r="S6612" s="334">
        <v>0</v>
      </c>
      <c r="T6612" s="334">
        <v>0</v>
      </c>
      <c r="U6612" s="334">
        <v>0</v>
      </c>
      <c r="V6612" s="334">
        <v>0</v>
      </c>
      <c r="W6612" s="334">
        <v>0</v>
      </c>
      <c r="X6612" s="334">
        <v>0</v>
      </c>
      <c r="Y6612" s="334">
        <v>0</v>
      </c>
      <c r="Z6612" s="334">
        <v>0</v>
      </c>
      <c r="AA6612" s="334">
        <v>0</v>
      </c>
      <c r="AB6612" s="334">
        <v>0</v>
      </c>
      <c r="AD6612" s="334">
        <v>0</v>
      </c>
      <c r="AE6612" s="334">
        <f t="shared" si="1037"/>
        <v>0</v>
      </c>
      <c r="AF6612" s="334">
        <f t="shared" si="1038"/>
        <v>0</v>
      </c>
      <c r="AG6612" s="340">
        <f t="shared" si="1039"/>
        <v>0</v>
      </c>
      <c r="AI6612" s="340">
        <f t="shared" ref="AI6612:AM6627" si="1041">IF($C6612=AI$1,$AF6612,0)</f>
        <v>0</v>
      </c>
      <c r="AJ6612" s="340">
        <f t="shared" si="1041"/>
        <v>0</v>
      </c>
      <c r="AK6612" s="340">
        <f t="shared" si="1041"/>
        <v>0</v>
      </c>
      <c r="AL6612" s="340">
        <f t="shared" si="1041"/>
        <v>0</v>
      </c>
      <c r="AM6612" s="340">
        <f t="shared" si="1041"/>
        <v>0</v>
      </c>
    </row>
    <row r="6613" spans="1:39" x14ac:dyDescent="0.35">
      <c r="A6613" s="337">
        <v>28526</v>
      </c>
      <c r="B6613" s="338">
        <f t="shared" si="1034"/>
        <v>1978</v>
      </c>
      <c r="C6613" s="338">
        <f t="shared" si="1035"/>
        <v>2</v>
      </c>
      <c r="D6613" s="338">
        <f t="shared" si="1036"/>
        <v>5</v>
      </c>
      <c r="E6613" s="334">
        <v>0</v>
      </c>
      <c r="F6613" s="334">
        <v>0</v>
      </c>
      <c r="G6613" s="334">
        <v>0</v>
      </c>
      <c r="H6613" s="334">
        <v>0</v>
      </c>
      <c r="I6613" s="334">
        <v>0</v>
      </c>
      <c r="J6613" s="334">
        <v>0</v>
      </c>
      <c r="K6613" s="334">
        <v>0</v>
      </c>
      <c r="L6613" s="334">
        <v>0</v>
      </c>
      <c r="M6613" s="334">
        <v>0</v>
      </c>
      <c r="N6613" s="334">
        <v>0</v>
      </c>
      <c r="O6613" s="334">
        <v>0</v>
      </c>
      <c r="P6613" s="334">
        <v>0</v>
      </c>
      <c r="Q6613" s="334">
        <v>0</v>
      </c>
      <c r="R6613" s="334">
        <v>0</v>
      </c>
      <c r="S6613" s="334">
        <v>0</v>
      </c>
      <c r="T6613" s="334">
        <v>0</v>
      </c>
      <c r="U6613" s="334">
        <v>0</v>
      </c>
      <c r="V6613" s="334">
        <v>0</v>
      </c>
      <c r="W6613" s="334">
        <v>0</v>
      </c>
      <c r="X6613" s="334">
        <v>0</v>
      </c>
      <c r="Y6613" s="334">
        <v>0</v>
      </c>
      <c r="Z6613" s="334">
        <v>0</v>
      </c>
      <c r="AA6613" s="334">
        <v>0</v>
      </c>
      <c r="AB6613" s="334">
        <v>0</v>
      </c>
      <c r="AD6613" s="334">
        <v>0</v>
      </c>
      <c r="AE6613" s="334">
        <f t="shared" si="1037"/>
        <v>0</v>
      </c>
      <c r="AF6613" s="334">
        <f t="shared" si="1038"/>
        <v>0</v>
      </c>
      <c r="AG6613" s="340">
        <f t="shared" si="1039"/>
        <v>0</v>
      </c>
      <c r="AI6613" s="340">
        <f t="shared" si="1041"/>
        <v>0</v>
      </c>
      <c r="AJ6613" s="340">
        <f t="shared" si="1041"/>
        <v>0</v>
      </c>
      <c r="AK6613" s="340">
        <f t="shared" si="1041"/>
        <v>0</v>
      </c>
      <c r="AL6613" s="340">
        <f t="shared" si="1041"/>
        <v>0</v>
      </c>
      <c r="AM6613" s="340">
        <f t="shared" si="1041"/>
        <v>0</v>
      </c>
    </row>
    <row r="6614" spans="1:39" x14ac:dyDescent="0.35">
      <c r="A6614" s="337">
        <v>28527</v>
      </c>
      <c r="B6614" s="338">
        <f t="shared" si="1034"/>
        <v>1978</v>
      </c>
      <c r="C6614" s="338">
        <f t="shared" si="1035"/>
        <v>2</v>
      </c>
      <c r="D6614" s="338">
        <f t="shared" si="1036"/>
        <v>6</v>
      </c>
      <c r="E6614" s="334">
        <v>0</v>
      </c>
      <c r="F6614" s="334">
        <v>0</v>
      </c>
      <c r="G6614" s="334">
        <v>0</v>
      </c>
      <c r="H6614" s="334">
        <v>0</v>
      </c>
      <c r="I6614" s="334">
        <v>0</v>
      </c>
      <c r="J6614" s="334">
        <v>0</v>
      </c>
      <c r="K6614" s="334">
        <v>0</v>
      </c>
      <c r="L6614" s="334">
        <v>0</v>
      </c>
      <c r="M6614" s="334">
        <v>0</v>
      </c>
      <c r="N6614" s="334">
        <v>0</v>
      </c>
      <c r="O6614" s="334">
        <v>0</v>
      </c>
      <c r="P6614" s="334">
        <v>0</v>
      </c>
      <c r="Q6614" s="334">
        <v>0</v>
      </c>
      <c r="R6614" s="334">
        <v>0</v>
      </c>
      <c r="S6614" s="334">
        <v>0</v>
      </c>
      <c r="T6614" s="334">
        <v>0</v>
      </c>
      <c r="U6614" s="334">
        <v>0</v>
      </c>
      <c r="V6614" s="334">
        <v>0</v>
      </c>
      <c r="W6614" s="334">
        <v>0</v>
      </c>
      <c r="X6614" s="334">
        <v>0</v>
      </c>
      <c r="Y6614" s="334">
        <v>0</v>
      </c>
      <c r="Z6614" s="334">
        <v>0</v>
      </c>
      <c r="AA6614" s="334">
        <v>0</v>
      </c>
      <c r="AB6614" s="334">
        <v>0</v>
      </c>
      <c r="AD6614" s="334">
        <v>0</v>
      </c>
      <c r="AE6614" s="334">
        <f t="shared" si="1037"/>
        <v>0</v>
      </c>
      <c r="AF6614" s="334">
        <f t="shared" si="1038"/>
        <v>0</v>
      </c>
      <c r="AG6614" s="340">
        <f t="shared" si="1039"/>
        <v>0</v>
      </c>
      <c r="AI6614" s="340">
        <f t="shared" si="1041"/>
        <v>0</v>
      </c>
      <c r="AJ6614" s="340">
        <f t="shared" si="1041"/>
        <v>0</v>
      </c>
      <c r="AK6614" s="340">
        <f t="shared" si="1041"/>
        <v>0</v>
      </c>
      <c r="AL6614" s="340">
        <f t="shared" si="1041"/>
        <v>0</v>
      </c>
      <c r="AM6614" s="340">
        <f t="shared" si="1041"/>
        <v>0</v>
      </c>
    </row>
    <row r="6615" spans="1:39" x14ac:dyDescent="0.35">
      <c r="A6615" s="337">
        <v>28528</v>
      </c>
      <c r="B6615" s="338">
        <f t="shared" si="1034"/>
        <v>1978</v>
      </c>
      <c r="C6615" s="338">
        <f t="shared" si="1035"/>
        <v>2</v>
      </c>
      <c r="D6615" s="338">
        <f t="shared" si="1036"/>
        <v>7</v>
      </c>
      <c r="E6615" s="334">
        <v>0</v>
      </c>
      <c r="F6615" s="334">
        <v>0</v>
      </c>
      <c r="G6615" s="334">
        <v>0</v>
      </c>
      <c r="H6615" s="334">
        <v>0</v>
      </c>
      <c r="I6615" s="334">
        <v>0</v>
      </c>
      <c r="J6615" s="334">
        <v>0</v>
      </c>
      <c r="K6615" s="334">
        <v>0</v>
      </c>
      <c r="L6615" s="334">
        <v>0</v>
      </c>
      <c r="M6615" s="334">
        <v>0</v>
      </c>
      <c r="N6615" s="334">
        <v>0</v>
      </c>
      <c r="O6615" s="334">
        <v>0</v>
      </c>
      <c r="P6615" s="334">
        <v>0</v>
      </c>
      <c r="Q6615" s="334">
        <v>0</v>
      </c>
      <c r="R6615" s="334">
        <v>0</v>
      </c>
      <c r="S6615" s="334">
        <v>0.1</v>
      </c>
      <c r="T6615" s="334">
        <v>0</v>
      </c>
      <c r="U6615" s="334">
        <v>0</v>
      </c>
      <c r="V6615" s="334">
        <v>0.1</v>
      </c>
      <c r="W6615" s="334">
        <v>0</v>
      </c>
      <c r="X6615" s="334">
        <v>0.1</v>
      </c>
      <c r="Y6615" s="334">
        <v>0</v>
      </c>
      <c r="Z6615" s="334">
        <v>0</v>
      </c>
      <c r="AA6615" s="334">
        <v>0.1</v>
      </c>
      <c r="AB6615" s="334">
        <v>0</v>
      </c>
      <c r="AD6615" s="334">
        <v>0.4</v>
      </c>
      <c r="AE6615" s="334">
        <f t="shared" si="1037"/>
        <v>0.4</v>
      </c>
      <c r="AF6615" s="334">
        <f t="shared" si="1038"/>
        <v>0.4</v>
      </c>
      <c r="AG6615" s="340">
        <f t="shared" si="1039"/>
        <v>0</v>
      </c>
      <c r="AI6615" s="340">
        <f t="shared" si="1041"/>
        <v>0</v>
      </c>
      <c r="AJ6615" s="340">
        <f t="shared" si="1041"/>
        <v>0</v>
      </c>
      <c r="AK6615" s="340">
        <f t="shared" si="1041"/>
        <v>0</v>
      </c>
      <c r="AL6615" s="340">
        <f t="shared" si="1041"/>
        <v>0</v>
      </c>
      <c r="AM6615" s="340">
        <f t="shared" si="1041"/>
        <v>0</v>
      </c>
    </row>
    <row r="6616" spans="1:39" x14ac:dyDescent="0.35">
      <c r="A6616" s="337">
        <v>28529</v>
      </c>
      <c r="B6616" s="338">
        <f t="shared" si="1034"/>
        <v>1978</v>
      </c>
      <c r="C6616" s="338">
        <f t="shared" si="1035"/>
        <v>2</v>
      </c>
      <c r="D6616" s="338">
        <f t="shared" si="1036"/>
        <v>8</v>
      </c>
      <c r="E6616" s="334">
        <v>0</v>
      </c>
      <c r="F6616" s="334">
        <v>0.1</v>
      </c>
      <c r="G6616" s="334">
        <v>0</v>
      </c>
      <c r="H6616" s="334">
        <v>0</v>
      </c>
      <c r="I6616" s="334">
        <v>0.1</v>
      </c>
      <c r="J6616" s="334">
        <v>0</v>
      </c>
      <c r="K6616" s="334">
        <v>0.1</v>
      </c>
      <c r="L6616" s="334">
        <v>0</v>
      </c>
      <c r="M6616" s="334">
        <v>0</v>
      </c>
      <c r="N6616" s="334">
        <v>0.1</v>
      </c>
      <c r="O6616" s="334">
        <v>0</v>
      </c>
      <c r="P6616" s="334">
        <v>0</v>
      </c>
      <c r="Q6616" s="334">
        <v>0.1</v>
      </c>
      <c r="R6616" s="334">
        <v>0</v>
      </c>
      <c r="S6616" s="334">
        <v>0</v>
      </c>
      <c r="T6616" s="334">
        <v>0</v>
      </c>
      <c r="U6616" s="334">
        <v>0</v>
      </c>
      <c r="V6616" s="334">
        <v>0.1</v>
      </c>
      <c r="W6616" s="334">
        <v>0</v>
      </c>
      <c r="X6616" s="334">
        <v>0.1</v>
      </c>
      <c r="Y6616" s="334">
        <v>0</v>
      </c>
      <c r="Z6616" s="334">
        <v>0</v>
      </c>
      <c r="AA6616" s="334">
        <v>0.1</v>
      </c>
      <c r="AB6616" s="334">
        <v>0</v>
      </c>
      <c r="AD6616" s="334">
        <v>0.8</v>
      </c>
      <c r="AE6616" s="334">
        <f t="shared" si="1037"/>
        <v>0.8</v>
      </c>
      <c r="AF6616" s="334">
        <f t="shared" si="1038"/>
        <v>0.79999999999999993</v>
      </c>
      <c r="AG6616" s="340">
        <f t="shared" si="1039"/>
        <v>1.1102230246251565E-16</v>
      </c>
      <c r="AI6616" s="340">
        <f t="shared" si="1041"/>
        <v>0</v>
      </c>
      <c r="AJ6616" s="340">
        <f t="shared" si="1041"/>
        <v>0</v>
      </c>
      <c r="AK6616" s="340">
        <f t="shared" si="1041"/>
        <v>0</v>
      </c>
      <c r="AL6616" s="340">
        <f t="shared" si="1041"/>
        <v>0</v>
      </c>
      <c r="AM6616" s="340">
        <f t="shared" si="1041"/>
        <v>0</v>
      </c>
    </row>
    <row r="6617" spans="1:39" x14ac:dyDescent="0.35">
      <c r="A6617" s="337">
        <v>28530</v>
      </c>
      <c r="B6617" s="338">
        <f t="shared" si="1034"/>
        <v>1978</v>
      </c>
      <c r="C6617" s="338">
        <f t="shared" si="1035"/>
        <v>2</v>
      </c>
      <c r="D6617" s="338">
        <f t="shared" si="1036"/>
        <v>9</v>
      </c>
      <c r="E6617" s="334">
        <v>0</v>
      </c>
      <c r="F6617" s="334">
        <v>0</v>
      </c>
      <c r="G6617" s="334">
        <v>0</v>
      </c>
      <c r="H6617" s="334">
        <v>0.1</v>
      </c>
      <c r="I6617" s="334">
        <v>0</v>
      </c>
      <c r="J6617" s="334">
        <v>0</v>
      </c>
      <c r="K6617" s="334">
        <v>0</v>
      </c>
      <c r="L6617" s="334">
        <v>0</v>
      </c>
      <c r="M6617" s="334">
        <v>0</v>
      </c>
      <c r="N6617" s="334">
        <v>0</v>
      </c>
      <c r="O6617" s="334">
        <v>0</v>
      </c>
      <c r="P6617" s="334">
        <v>0.1</v>
      </c>
      <c r="Q6617" s="334">
        <v>0</v>
      </c>
      <c r="R6617" s="334">
        <v>0</v>
      </c>
      <c r="S6617" s="334">
        <v>0</v>
      </c>
      <c r="T6617" s="334">
        <v>0</v>
      </c>
      <c r="U6617" s="334">
        <v>0</v>
      </c>
      <c r="V6617" s="334">
        <v>0</v>
      </c>
      <c r="W6617" s="334">
        <v>0</v>
      </c>
      <c r="X6617" s="334">
        <v>0</v>
      </c>
      <c r="Y6617" s="334">
        <v>0.1</v>
      </c>
      <c r="Z6617" s="334">
        <v>0</v>
      </c>
      <c r="AA6617" s="334">
        <v>0</v>
      </c>
      <c r="AB6617" s="334">
        <v>0</v>
      </c>
      <c r="AD6617" s="334">
        <v>0.3</v>
      </c>
      <c r="AE6617" s="334">
        <f t="shared" si="1037"/>
        <v>0.3</v>
      </c>
      <c r="AF6617" s="334">
        <f t="shared" si="1038"/>
        <v>0.30000000000000004</v>
      </c>
      <c r="AG6617" s="340">
        <f t="shared" si="1039"/>
        <v>5.5511151231257827E-17</v>
      </c>
      <c r="AI6617" s="340">
        <f t="shared" si="1041"/>
        <v>0</v>
      </c>
      <c r="AJ6617" s="340">
        <f t="shared" si="1041"/>
        <v>0</v>
      </c>
      <c r="AK6617" s="340">
        <f t="shared" si="1041"/>
        <v>0</v>
      </c>
      <c r="AL6617" s="340">
        <f t="shared" si="1041"/>
        <v>0</v>
      </c>
      <c r="AM6617" s="340">
        <f t="shared" si="1041"/>
        <v>0</v>
      </c>
    </row>
    <row r="6618" spans="1:39" x14ac:dyDescent="0.35">
      <c r="A6618" s="337">
        <v>28531</v>
      </c>
      <c r="B6618" s="338">
        <f t="shared" si="1034"/>
        <v>1978</v>
      </c>
      <c r="C6618" s="338">
        <f t="shared" si="1035"/>
        <v>2</v>
      </c>
      <c r="D6618" s="338">
        <f t="shared" si="1036"/>
        <v>10</v>
      </c>
      <c r="E6618" s="334">
        <v>0.2</v>
      </c>
      <c r="F6618" s="334">
        <v>0.1</v>
      </c>
      <c r="G6618" s="334">
        <v>0.2</v>
      </c>
      <c r="H6618" s="334">
        <v>0.1</v>
      </c>
      <c r="I6618" s="334">
        <v>0.2</v>
      </c>
      <c r="J6618" s="334">
        <v>0.1</v>
      </c>
      <c r="K6618" s="334">
        <v>0.2</v>
      </c>
      <c r="L6618" s="334">
        <v>0.1</v>
      </c>
      <c r="M6618" s="334">
        <v>0.2</v>
      </c>
      <c r="N6618" s="334">
        <v>0.1</v>
      </c>
      <c r="O6618" s="334">
        <v>0.2</v>
      </c>
      <c r="P6618" s="334">
        <v>0.1</v>
      </c>
      <c r="Q6618" s="334">
        <v>0.2</v>
      </c>
      <c r="R6618" s="334">
        <v>0.1</v>
      </c>
      <c r="S6618" s="334">
        <v>0.2</v>
      </c>
      <c r="T6618" s="334">
        <v>0.1</v>
      </c>
      <c r="U6618" s="334">
        <v>0.1</v>
      </c>
      <c r="V6618" s="334">
        <v>0.2</v>
      </c>
      <c r="W6618" s="334">
        <v>0.1</v>
      </c>
      <c r="X6618" s="334">
        <v>0.2</v>
      </c>
      <c r="Y6618" s="334">
        <v>0.1</v>
      </c>
      <c r="Z6618" s="334">
        <v>0.2</v>
      </c>
      <c r="AA6618" s="334">
        <v>0.1</v>
      </c>
      <c r="AB6618" s="334">
        <v>0.2</v>
      </c>
      <c r="AD6618" s="334">
        <v>3.6</v>
      </c>
      <c r="AE6618" s="334">
        <f t="shared" si="1037"/>
        <v>3.6</v>
      </c>
      <c r="AF6618" s="334">
        <f t="shared" si="1038"/>
        <v>3.6000000000000019</v>
      </c>
      <c r="AG6618" s="340">
        <f t="shared" si="1039"/>
        <v>1.7763568394002505E-15</v>
      </c>
      <c r="AI6618" s="340">
        <f t="shared" si="1041"/>
        <v>0</v>
      </c>
      <c r="AJ6618" s="340">
        <f t="shared" si="1041"/>
        <v>0</v>
      </c>
      <c r="AK6618" s="340">
        <f t="shared" si="1041"/>
        <v>0</v>
      </c>
      <c r="AL6618" s="340">
        <f t="shared" si="1041"/>
        <v>0</v>
      </c>
      <c r="AM6618" s="340">
        <f t="shared" si="1041"/>
        <v>0</v>
      </c>
    </row>
    <row r="6619" spans="1:39" x14ac:dyDescent="0.35">
      <c r="A6619" s="337">
        <v>28532</v>
      </c>
      <c r="B6619" s="338">
        <f t="shared" si="1034"/>
        <v>1978</v>
      </c>
      <c r="C6619" s="338">
        <f t="shared" si="1035"/>
        <v>2</v>
      </c>
      <c r="D6619" s="338">
        <f t="shared" si="1036"/>
        <v>11</v>
      </c>
      <c r="E6619" s="334">
        <v>0.1</v>
      </c>
      <c r="F6619" s="334">
        <v>0.1</v>
      </c>
      <c r="G6619" s="334">
        <v>0.1</v>
      </c>
      <c r="H6619" s="334">
        <v>0.1</v>
      </c>
      <c r="I6619" s="334">
        <v>0.1</v>
      </c>
      <c r="J6619" s="334">
        <v>0</v>
      </c>
      <c r="K6619" s="334">
        <v>0.1</v>
      </c>
      <c r="L6619" s="334">
        <v>0.1</v>
      </c>
      <c r="M6619" s="334">
        <v>0.1</v>
      </c>
      <c r="N6619" s="334">
        <v>0.1</v>
      </c>
      <c r="O6619" s="334">
        <v>0.1</v>
      </c>
      <c r="P6619" s="334">
        <v>0.1</v>
      </c>
      <c r="Q6619" s="334">
        <v>0.1</v>
      </c>
      <c r="R6619" s="334">
        <v>0.1</v>
      </c>
      <c r="S6619" s="334">
        <v>0.1</v>
      </c>
      <c r="T6619" s="334">
        <v>0.1</v>
      </c>
      <c r="U6619" s="334">
        <v>0.1</v>
      </c>
      <c r="V6619" s="334">
        <v>0</v>
      </c>
      <c r="W6619" s="334">
        <v>0.1</v>
      </c>
      <c r="X6619" s="334">
        <v>0.1</v>
      </c>
      <c r="Y6619" s="334">
        <v>0.1</v>
      </c>
      <c r="Z6619" s="334">
        <v>0.1</v>
      </c>
      <c r="AA6619" s="334">
        <v>0.1</v>
      </c>
      <c r="AB6619" s="334">
        <v>0.1</v>
      </c>
      <c r="AD6619" s="334">
        <v>2.2000000000000002</v>
      </c>
      <c r="AE6619" s="334">
        <f t="shared" si="1037"/>
        <v>2.2000000000000002</v>
      </c>
      <c r="AF6619" s="334">
        <f t="shared" si="1038"/>
        <v>2.2000000000000006</v>
      </c>
      <c r="AG6619" s="340">
        <f t="shared" si="1039"/>
        <v>4.4408920985006262E-16</v>
      </c>
      <c r="AI6619" s="340">
        <f t="shared" si="1041"/>
        <v>0</v>
      </c>
      <c r="AJ6619" s="340">
        <f t="shared" si="1041"/>
        <v>0</v>
      </c>
      <c r="AK6619" s="340">
        <f t="shared" si="1041"/>
        <v>0</v>
      </c>
      <c r="AL6619" s="340">
        <f t="shared" si="1041"/>
        <v>0</v>
      </c>
      <c r="AM6619" s="340">
        <f t="shared" si="1041"/>
        <v>0</v>
      </c>
    </row>
    <row r="6620" spans="1:39" x14ac:dyDescent="0.35">
      <c r="A6620" s="337">
        <v>28533</v>
      </c>
      <c r="B6620" s="338">
        <f t="shared" si="1034"/>
        <v>1978</v>
      </c>
      <c r="C6620" s="338">
        <f t="shared" si="1035"/>
        <v>2</v>
      </c>
      <c r="D6620" s="338">
        <f t="shared" si="1036"/>
        <v>12</v>
      </c>
      <c r="E6620" s="334">
        <v>0.1</v>
      </c>
      <c r="F6620" s="334">
        <v>0.2</v>
      </c>
      <c r="G6620" s="334">
        <v>0.1</v>
      </c>
      <c r="H6620" s="334">
        <v>0.2</v>
      </c>
      <c r="I6620" s="334">
        <v>0.1</v>
      </c>
      <c r="J6620" s="334">
        <v>0.2</v>
      </c>
      <c r="K6620" s="334">
        <v>0.1</v>
      </c>
      <c r="L6620" s="334">
        <v>0.2</v>
      </c>
      <c r="M6620" s="334">
        <v>0.1</v>
      </c>
      <c r="N6620" s="334">
        <v>0.1</v>
      </c>
      <c r="O6620" s="334">
        <v>0.2</v>
      </c>
      <c r="P6620" s="334">
        <v>0.1</v>
      </c>
      <c r="Q6620" s="334">
        <v>0.2</v>
      </c>
      <c r="R6620" s="334">
        <v>0.1</v>
      </c>
      <c r="S6620" s="334">
        <v>0</v>
      </c>
      <c r="T6620" s="334">
        <v>0</v>
      </c>
      <c r="U6620" s="334">
        <v>0</v>
      </c>
      <c r="V6620" s="334">
        <v>0</v>
      </c>
      <c r="W6620" s="334">
        <v>0.2</v>
      </c>
      <c r="X6620" s="334">
        <v>0.1</v>
      </c>
      <c r="Y6620" s="334">
        <v>0.2</v>
      </c>
      <c r="Z6620" s="334">
        <v>0.1</v>
      </c>
      <c r="AA6620" s="334">
        <v>0</v>
      </c>
      <c r="AB6620" s="334">
        <v>0</v>
      </c>
      <c r="AD6620" s="334">
        <v>2.6</v>
      </c>
      <c r="AE6620" s="334">
        <f t="shared" si="1037"/>
        <v>2.6</v>
      </c>
      <c r="AF6620" s="334">
        <f t="shared" si="1038"/>
        <v>2.600000000000001</v>
      </c>
      <c r="AG6620" s="340">
        <f t="shared" si="1039"/>
        <v>8.8817841970012523E-16</v>
      </c>
      <c r="AI6620" s="340">
        <f t="shared" si="1041"/>
        <v>0</v>
      </c>
      <c r="AJ6620" s="340">
        <f t="shared" si="1041"/>
        <v>0</v>
      </c>
      <c r="AK6620" s="340">
        <f t="shared" si="1041"/>
        <v>0</v>
      </c>
      <c r="AL6620" s="340">
        <f t="shared" si="1041"/>
        <v>0</v>
      </c>
      <c r="AM6620" s="340">
        <f t="shared" si="1041"/>
        <v>0</v>
      </c>
    </row>
    <row r="6621" spans="1:39" x14ac:dyDescent="0.35">
      <c r="A6621" s="337">
        <v>28534</v>
      </c>
      <c r="B6621" s="338">
        <f t="shared" si="1034"/>
        <v>1978</v>
      </c>
      <c r="C6621" s="338">
        <f t="shared" si="1035"/>
        <v>2</v>
      </c>
      <c r="D6621" s="338">
        <f t="shared" si="1036"/>
        <v>13</v>
      </c>
      <c r="E6621" s="334">
        <v>0</v>
      </c>
      <c r="F6621" s="334">
        <v>0</v>
      </c>
      <c r="G6621" s="334">
        <v>0</v>
      </c>
      <c r="H6621" s="334">
        <v>0</v>
      </c>
      <c r="I6621" s="334">
        <v>0</v>
      </c>
      <c r="J6621" s="334">
        <v>0</v>
      </c>
      <c r="K6621" s="334">
        <v>0</v>
      </c>
      <c r="L6621" s="334">
        <v>0</v>
      </c>
      <c r="M6621" s="334">
        <v>0</v>
      </c>
      <c r="N6621" s="334">
        <v>0</v>
      </c>
      <c r="O6621" s="334">
        <v>0</v>
      </c>
      <c r="P6621" s="334">
        <v>0</v>
      </c>
      <c r="Q6621" s="334">
        <v>0</v>
      </c>
      <c r="R6621" s="334">
        <v>0</v>
      </c>
      <c r="S6621" s="334">
        <v>0</v>
      </c>
      <c r="T6621" s="334">
        <v>0</v>
      </c>
      <c r="U6621" s="334">
        <v>0</v>
      </c>
      <c r="V6621" s="334">
        <v>0</v>
      </c>
      <c r="W6621" s="334">
        <v>0</v>
      </c>
      <c r="X6621" s="334">
        <v>0</v>
      </c>
      <c r="Y6621" s="334">
        <v>0</v>
      </c>
      <c r="Z6621" s="334">
        <v>0</v>
      </c>
      <c r="AA6621" s="334">
        <v>0</v>
      </c>
      <c r="AB6621" s="334">
        <v>0</v>
      </c>
      <c r="AD6621" s="334">
        <v>0</v>
      </c>
      <c r="AE6621" s="334">
        <f t="shared" si="1037"/>
        <v>0</v>
      </c>
      <c r="AF6621" s="334">
        <f t="shared" si="1038"/>
        <v>0</v>
      </c>
      <c r="AG6621" s="340">
        <f t="shared" si="1039"/>
        <v>0</v>
      </c>
      <c r="AI6621" s="340">
        <f t="shared" si="1041"/>
        <v>0</v>
      </c>
      <c r="AJ6621" s="340">
        <f t="shared" si="1041"/>
        <v>0</v>
      </c>
      <c r="AK6621" s="340">
        <f t="shared" si="1041"/>
        <v>0</v>
      </c>
      <c r="AL6621" s="340">
        <f t="shared" si="1041"/>
        <v>0</v>
      </c>
      <c r="AM6621" s="340">
        <f t="shared" si="1041"/>
        <v>0</v>
      </c>
    </row>
    <row r="6622" spans="1:39" x14ac:dyDescent="0.35">
      <c r="A6622" s="337">
        <v>28535</v>
      </c>
      <c r="B6622" s="338">
        <f t="shared" si="1034"/>
        <v>1978</v>
      </c>
      <c r="C6622" s="338">
        <f t="shared" si="1035"/>
        <v>2</v>
      </c>
      <c r="D6622" s="338">
        <f t="shared" si="1036"/>
        <v>14</v>
      </c>
      <c r="E6622" s="334">
        <v>0</v>
      </c>
      <c r="F6622" s="334">
        <v>0</v>
      </c>
      <c r="G6622" s="334">
        <v>0</v>
      </c>
      <c r="H6622" s="334">
        <v>0</v>
      </c>
      <c r="I6622" s="334">
        <v>0</v>
      </c>
      <c r="J6622" s="334">
        <v>0</v>
      </c>
      <c r="K6622" s="334">
        <v>0</v>
      </c>
      <c r="L6622" s="334">
        <v>0</v>
      </c>
      <c r="M6622" s="334">
        <v>0</v>
      </c>
      <c r="N6622" s="334">
        <v>0</v>
      </c>
      <c r="O6622" s="334">
        <v>0</v>
      </c>
      <c r="P6622" s="334">
        <v>0</v>
      </c>
      <c r="Q6622" s="334">
        <v>0</v>
      </c>
      <c r="R6622" s="334">
        <v>0</v>
      </c>
      <c r="S6622" s="334">
        <v>0</v>
      </c>
      <c r="T6622" s="334">
        <v>0</v>
      </c>
      <c r="U6622" s="334">
        <v>0</v>
      </c>
      <c r="V6622" s="334">
        <v>0</v>
      </c>
      <c r="W6622" s="334">
        <v>0</v>
      </c>
      <c r="X6622" s="334">
        <v>0</v>
      </c>
      <c r="Y6622" s="334">
        <v>0</v>
      </c>
      <c r="Z6622" s="334">
        <v>0</v>
      </c>
      <c r="AA6622" s="334">
        <v>0</v>
      </c>
      <c r="AB6622" s="334">
        <v>0</v>
      </c>
      <c r="AD6622" s="334">
        <v>0</v>
      </c>
      <c r="AE6622" s="334">
        <f t="shared" si="1037"/>
        <v>0</v>
      </c>
      <c r="AF6622" s="334">
        <f t="shared" si="1038"/>
        <v>0</v>
      </c>
      <c r="AG6622" s="340">
        <f t="shared" si="1039"/>
        <v>0</v>
      </c>
      <c r="AI6622" s="340">
        <f t="shared" si="1041"/>
        <v>0</v>
      </c>
      <c r="AJ6622" s="340">
        <f t="shared" si="1041"/>
        <v>0</v>
      </c>
      <c r="AK6622" s="340">
        <f t="shared" si="1041"/>
        <v>0</v>
      </c>
      <c r="AL6622" s="340">
        <f t="shared" si="1041"/>
        <v>0</v>
      </c>
      <c r="AM6622" s="340">
        <f t="shared" si="1041"/>
        <v>0</v>
      </c>
    </row>
    <row r="6623" spans="1:39" x14ac:dyDescent="0.35">
      <c r="A6623" s="337">
        <v>28536</v>
      </c>
      <c r="B6623" s="338">
        <f t="shared" si="1034"/>
        <v>1978</v>
      </c>
      <c r="C6623" s="338">
        <f t="shared" si="1035"/>
        <v>2</v>
      </c>
      <c r="D6623" s="338">
        <f t="shared" si="1036"/>
        <v>15</v>
      </c>
      <c r="E6623" s="334">
        <v>0</v>
      </c>
      <c r="F6623" s="334">
        <v>0</v>
      </c>
      <c r="G6623" s="334">
        <v>0</v>
      </c>
      <c r="H6623" s="334">
        <v>0</v>
      </c>
      <c r="I6623" s="334">
        <v>0</v>
      </c>
      <c r="J6623" s="334">
        <v>0</v>
      </c>
      <c r="K6623" s="334">
        <v>0</v>
      </c>
      <c r="L6623" s="334">
        <v>0</v>
      </c>
      <c r="M6623" s="334">
        <v>0</v>
      </c>
      <c r="N6623" s="334">
        <v>0</v>
      </c>
      <c r="O6623" s="334">
        <v>0</v>
      </c>
      <c r="P6623" s="334">
        <v>0</v>
      </c>
      <c r="Q6623" s="334">
        <v>0</v>
      </c>
      <c r="R6623" s="334">
        <v>0</v>
      </c>
      <c r="S6623" s="334">
        <v>0</v>
      </c>
      <c r="T6623" s="334">
        <v>0</v>
      </c>
      <c r="U6623" s="334">
        <v>0</v>
      </c>
      <c r="V6623" s="334">
        <v>0</v>
      </c>
      <c r="W6623" s="334">
        <v>0</v>
      </c>
      <c r="X6623" s="334">
        <v>0</v>
      </c>
      <c r="Y6623" s="334">
        <v>0</v>
      </c>
      <c r="Z6623" s="334">
        <v>0</v>
      </c>
      <c r="AA6623" s="334">
        <v>0</v>
      </c>
      <c r="AB6623" s="334">
        <v>0</v>
      </c>
      <c r="AD6623" s="334">
        <v>0</v>
      </c>
      <c r="AE6623" s="334">
        <f t="shared" si="1037"/>
        <v>0</v>
      </c>
      <c r="AF6623" s="334">
        <f t="shared" si="1038"/>
        <v>0</v>
      </c>
      <c r="AG6623" s="340">
        <f t="shared" si="1039"/>
        <v>0</v>
      </c>
      <c r="AI6623" s="340">
        <f t="shared" si="1041"/>
        <v>0</v>
      </c>
      <c r="AJ6623" s="340">
        <f t="shared" si="1041"/>
        <v>0</v>
      </c>
      <c r="AK6623" s="340">
        <f t="shared" si="1041"/>
        <v>0</v>
      </c>
      <c r="AL6623" s="340">
        <f t="shared" si="1041"/>
        <v>0</v>
      </c>
      <c r="AM6623" s="340">
        <f t="shared" si="1041"/>
        <v>0</v>
      </c>
    </row>
    <row r="6624" spans="1:39" x14ac:dyDescent="0.35">
      <c r="A6624" s="337">
        <v>28537</v>
      </c>
      <c r="B6624" s="338">
        <f t="shared" si="1034"/>
        <v>1978</v>
      </c>
      <c r="C6624" s="338">
        <f t="shared" si="1035"/>
        <v>2</v>
      </c>
      <c r="D6624" s="338">
        <f t="shared" si="1036"/>
        <v>16</v>
      </c>
      <c r="E6624" s="334">
        <v>0</v>
      </c>
      <c r="F6624" s="334">
        <v>0</v>
      </c>
      <c r="G6624" s="334">
        <v>0</v>
      </c>
      <c r="H6624" s="334">
        <v>0</v>
      </c>
      <c r="I6624" s="334">
        <v>0</v>
      </c>
      <c r="J6624" s="334">
        <v>0</v>
      </c>
      <c r="K6624" s="334">
        <v>0</v>
      </c>
      <c r="L6624" s="334">
        <v>0</v>
      </c>
      <c r="M6624" s="334">
        <v>0</v>
      </c>
      <c r="N6624" s="334">
        <v>0</v>
      </c>
      <c r="O6624" s="334">
        <v>0</v>
      </c>
      <c r="P6624" s="334">
        <v>0</v>
      </c>
      <c r="Q6624" s="334">
        <v>0</v>
      </c>
      <c r="R6624" s="334">
        <v>0</v>
      </c>
      <c r="S6624" s="334">
        <v>0</v>
      </c>
      <c r="T6624" s="334">
        <v>0</v>
      </c>
      <c r="U6624" s="334">
        <v>0</v>
      </c>
      <c r="V6624" s="334">
        <v>0</v>
      </c>
      <c r="W6624" s="334">
        <v>0</v>
      </c>
      <c r="X6624" s="334">
        <v>0</v>
      </c>
      <c r="Y6624" s="334">
        <v>0</v>
      </c>
      <c r="Z6624" s="334">
        <v>0</v>
      </c>
      <c r="AA6624" s="334">
        <v>0</v>
      </c>
      <c r="AB6624" s="334">
        <v>0</v>
      </c>
      <c r="AD6624" s="334">
        <v>0</v>
      </c>
      <c r="AE6624" s="334">
        <f t="shared" si="1037"/>
        <v>0</v>
      </c>
      <c r="AF6624" s="334">
        <f t="shared" si="1038"/>
        <v>0</v>
      </c>
      <c r="AG6624" s="340">
        <f t="shared" si="1039"/>
        <v>0</v>
      </c>
      <c r="AI6624" s="340">
        <f t="shared" si="1041"/>
        <v>0</v>
      </c>
      <c r="AJ6624" s="340">
        <f t="shared" si="1041"/>
        <v>0</v>
      </c>
      <c r="AK6624" s="340">
        <f t="shared" si="1041"/>
        <v>0</v>
      </c>
      <c r="AL6624" s="340">
        <f t="shared" si="1041"/>
        <v>0</v>
      </c>
      <c r="AM6624" s="340">
        <f t="shared" si="1041"/>
        <v>0</v>
      </c>
    </row>
    <row r="6625" spans="1:39" x14ac:dyDescent="0.35">
      <c r="A6625" s="337">
        <v>28538</v>
      </c>
      <c r="B6625" s="338">
        <f t="shared" si="1034"/>
        <v>1978</v>
      </c>
      <c r="C6625" s="338">
        <f t="shared" si="1035"/>
        <v>2</v>
      </c>
      <c r="D6625" s="338">
        <f t="shared" si="1036"/>
        <v>17</v>
      </c>
      <c r="E6625" s="334">
        <v>0</v>
      </c>
      <c r="F6625" s="334">
        <v>0</v>
      </c>
      <c r="G6625" s="334">
        <v>0</v>
      </c>
      <c r="H6625" s="334">
        <v>0</v>
      </c>
      <c r="I6625" s="334">
        <v>0</v>
      </c>
      <c r="J6625" s="334">
        <v>0</v>
      </c>
      <c r="K6625" s="334">
        <v>0</v>
      </c>
      <c r="L6625" s="334">
        <v>0</v>
      </c>
      <c r="M6625" s="334">
        <v>0</v>
      </c>
      <c r="N6625" s="334">
        <v>0</v>
      </c>
      <c r="O6625" s="334">
        <v>0</v>
      </c>
      <c r="P6625" s="334">
        <v>0</v>
      </c>
      <c r="Q6625" s="334">
        <v>0</v>
      </c>
      <c r="R6625" s="334">
        <v>0</v>
      </c>
      <c r="S6625" s="334">
        <v>0</v>
      </c>
      <c r="T6625" s="334">
        <v>0</v>
      </c>
      <c r="U6625" s="334">
        <v>0</v>
      </c>
      <c r="V6625" s="334">
        <v>0</v>
      </c>
      <c r="W6625" s="334">
        <v>0</v>
      </c>
      <c r="X6625" s="334">
        <v>0</v>
      </c>
      <c r="Y6625" s="334">
        <v>0</v>
      </c>
      <c r="Z6625" s="334">
        <v>0</v>
      </c>
      <c r="AA6625" s="334">
        <v>0</v>
      </c>
      <c r="AB6625" s="334">
        <v>0</v>
      </c>
      <c r="AD6625" s="334">
        <v>0</v>
      </c>
      <c r="AE6625" s="334">
        <f t="shared" si="1037"/>
        <v>0</v>
      </c>
      <c r="AF6625" s="334">
        <f t="shared" si="1038"/>
        <v>0</v>
      </c>
      <c r="AG6625" s="340">
        <f t="shared" si="1039"/>
        <v>0</v>
      </c>
      <c r="AI6625" s="340">
        <f t="shared" si="1041"/>
        <v>0</v>
      </c>
      <c r="AJ6625" s="340">
        <f t="shared" si="1041"/>
        <v>0</v>
      </c>
      <c r="AK6625" s="340">
        <f t="shared" si="1041"/>
        <v>0</v>
      </c>
      <c r="AL6625" s="340">
        <f t="shared" si="1041"/>
        <v>0</v>
      </c>
      <c r="AM6625" s="340">
        <f t="shared" si="1041"/>
        <v>0</v>
      </c>
    </row>
    <row r="6626" spans="1:39" x14ac:dyDescent="0.35">
      <c r="A6626" s="337">
        <v>28539</v>
      </c>
      <c r="B6626" s="338">
        <f t="shared" si="1034"/>
        <v>1978</v>
      </c>
      <c r="C6626" s="338">
        <f t="shared" si="1035"/>
        <v>2</v>
      </c>
      <c r="D6626" s="338">
        <f t="shared" si="1036"/>
        <v>18</v>
      </c>
      <c r="E6626" s="334">
        <v>0</v>
      </c>
      <c r="F6626" s="334">
        <v>0</v>
      </c>
      <c r="G6626" s="334">
        <v>0</v>
      </c>
      <c r="H6626" s="334">
        <v>0</v>
      </c>
      <c r="I6626" s="334">
        <v>0</v>
      </c>
      <c r="J6626" s="334">
        <v>0</v>
      </c>
      <c r="K6626" s="334">
        <v>0</v>
      </c>
      <c r="L6626" s="334">
        <v>0</v>
      </c>
      <c r="M6626" s="334">
        <v>0</v>
      </c>
      <c r="N6626" s="334">
        <v>0</v>
      </c>
      <c r="O6626" s="334">
        <v>0</v>
      </c>
      <c r="P6626" s="334">
        <v>0</v>
      </c>
      <c r="Q6626" s="334">
        <v>0</v>
      </c>
      <c r="R6626" s="334">
        <v>0</v>
      </c>
      <c r="S6626" s="334">
        <v>0</v>
      </c>
      <c r="T6626" s="334">
        <v>0</v>
      </c>
      <c r="U6626" s="334">
        <v>0</v>
      </c>
      <c r="V6626" s="334">
        <v>0</v>
      </c>
      <c r="W6626" s="334">
        <v>0</v>
      </c>
      <c r="X6626" s="334">
        <v>0</v>
      </c>
      <c r="Y6626" s="334">
        <v>0</v>
      </c>
      <c r="Z6626" s="334">
        <v>0</v>
      </c>
      <c r="AA6626" s="334">
        <v>0</v>
      </c>
      <c r="AB6626" s="334">
        <v>0</v>
      </c>
      <c r="AD6626" s="334">
        <v>0</v>
      </c>
      <c r="AE6626" s="334">
        <f t="shared" si="1037"/>
        <v>0</v>
      </c>
      <c r="AF6626" s="334">
        <f t="shared" si="1038"/>
        <v>0</v>
      </c>
      <c r="AG6626" s="340">
        <f t="shared" si="1039"/>
        <v>0</v>
      </c>
      <c r="AI6626" s="340">
        <f t="shared" si="1041"/>
        <v>0</v>
      </c>
      <c r="AJ6626" s="340">
        <f t="shared" si="1041"/>
        <v>0</v>
      </c>
      <c r="AK6626" s="340">
        <f t="shared" si="1041"/>
        <v>0</v>
      </c>
      <c r="AL6626" s="340">
        <f t="shared" si="1041"/>
        <v>0</v>
      </c>
      <c r="AM6626" s="340">
        <f t="shared" si="1041"/>
        <v>0</v>
      </c>
    </row>
    <row r="6627" spans="1:39" x14ac:dyDescent="0.35">
      <c r="A6627" s="337">
        <v>28540</v>
      </c>
      <c r="B6627" s="338">
        <f t="shared" si="1034"/>
        <v>1978</v>
      </c>
      <c r="C6627" s="338">
        <f t="shared" si="1035"/>
        <v>2</v>
      </c>
      <c r="D6627" s="338">
        <f t="shared" si="1036"/>
        <v>19</v>
      </c>
      <c r="E6627" s="334">
        <v>0</v>
      </c>
      <c r="F6627" s="334">
        <v>0</v>
      </c>
      <c r="G6627" s="334">
        <v>0</v>
      </c>
      <c r="H6627" s="334">
        <v>0</v>
      </c>
      <c r="I6627" s="334">
        <v>0</v>
      </c>
      <c r="J6627" s="334">
        <v>0</v>
      </c>
      <c r="K6627" s="334">
        <v>0</v>
      </c>
      <c r="L6627" s="334">
        <v>0</v>
      </c>
      <c r="M6627" s="334">
        <v>0</v>
      </c>
      <c r="N6627" s="334">
        <v>0</v>
      </c>
      <c r="O6627" s="334">
        <v>0</v>
      </c>
      <c r="P6627" s="334">
        <v>0</v>
      </c>
      <c r="Q6627" s="334">
        <v>0</v>
      </c>
      <c r="R6627" s="334">
        <v>0</v>
      </c>
      <c r="S6627" s="334">
        <v>0</v>
      </c>
      <c r="T6627" s="334">
        <v>0</v>
      </c>
      <c r="U6627" s="334">
        <v>0</v>
      </c>
      <c r="V6627" s="334">
        <v>0</v>
      </c>
      <c r="W6627" s="334">
        <v>0</v>
      </c>
      <c r="X6627" s="334">
        <v>0</v>
      </c>
      <c r="Y6627" s="334">
        <v>0</v>
      </c>
      <c r="Z6627" s="334">
        <v>0</v>
      </c>
      <c r="AA6627" s="334">
        <v>0</v>
      </c>
      <c r="AB6627" s="334">
        <v>0</v>
      </c>
      <c r="AD6627" s="334">
        <v>0</v>
      </c>
      <c r="AE6627" s="334">
        <f t="shared" si="1037"/>
        <v>0</v>
      </c>
      <c r="AF6627" s="334">
        <f t="shared" si="1038"/>
        <v>0</v>
      </c>
      <c r="AG6627" s="340">
        <f t="shared" si="1039"/>
        <v>0</v>
      </c>
      <c r="AI6627" s="340">
        <f t="shared" si="1041"/>
        <v>0</v>
      </c>
      <c r="AJ6627" s="340">
        <f t="shared" si="1041"/>
        <v>0</v>
      </c>
      <c r="AK6627" s="340">
        <f t="shared" si="1041"/>
        <v>0</v>
      </c>
      <c r="AL6627" s="340">
        <f t="shared" si="1041"/>
        <v>0</v>
      </c>
      <c r="AM6627" s="340">
        <f t="shared" si="1041"/>
        <v>0</v>
      </c>
    </row>
    <row r="6628" spans="1:39" x14ac:dyDescent="0.35">
      <c r="A6628" s="337">
        <v>28541</v>
      </c>
      <c r="B6628" s="338">
        <f t="shared" si="1034"/>
        <v>1978</v>
      </c>
      <c r="C6628" s="338">
        <f t="shared" si="1035"/>
        <v>2</v>
      </c>
      <c r="D6628" s="338">
        <f t="shared" si="1036"/>
        <v>20</v>
      </c>
      <c r="E6628" s="334">
        <v>0</v>
      </c>
      <c r="F6628" s="334">
        <v>0</v>
      </c>
      <c r="G6628" s="334">
        <v>0</v>
      </c>
      <c r="H6628" s="334">
        <v>0</v>
      </c>
      <c r="I6628" s="334">
        <v>0</v>
      </c>
      <c r="J6628" s="334">
        <v>0</v>
      </c>
      <c r="K6628" s="334">
        <v>0</v>
      </c>
      <c r="L6628" s="334">
        <v>0</v>
      </c>
      <c r="M6628" s="334">
        <v>0</v>
      </c>
      <c r="N6628" s="334">
        <v>0</v>
      </c>
      <c r="O6628" s="334">
        <v>0</v>
      </c>
      <c r="P6628" s="334">
        <v>0</v>
      </c>
      <c r="Q6628" s="334">
        <v>0</v>
      </c>
      <c r="R6628" s="334">
        <v>0</v>
      </c>
      <c r="S6628" s="334">
        <v>0</v>
      </c>
      <c r="T6628" s="334">
        <v>0</v>
      </c>
      <c r="U6628" s="334">
        <v>0</v>
      </c>
      <c r="V6628" s="334">
        <v>0</v>
      </c>
      <c r="W6628" s="334">
        <v>0</v>
      </c>
      <c r="X6628" s="334">
        <v>0</v>
      </c>
      <c r="Y6628" s="334">
        <v>0</v>
      </c>
      <c r="Z6628" s="334">
        <v>0</v>
      </c>
      <c r="AA6628" s="334">
        <v>0</v>
      </c>
      <c r="AB6628" s="334">
        <v>0</v>
      </c>
      <c r="AD6628" s="334">
        <v>0</v>
      </c>
      <c r="AE6628" s="334">
        <f t="shared" si="1037"/>
        <v>0</v>
      </c>
      <c r="AF6628" s="334">
        <f t="shared" si="1038"/>
        <v>0</v>
      </c>
      <c r="AG6628" s="340">
        <f t="shared" si="1039"/>
        <v>0</v>
      </c>
      <c r="AI6628" s="340">
        <f t="shared" ref="AI6628:AM6643" si="1042">IF($C6628=AI$1,$AF6628,0)</f>
        <v>0</v>
      </c>
      <c r="AJ6628" s="340">
        <f t="shared" si="1042"/>
        <v>0</v>
      </c>
      <c r="AK6628" s="340">
        <f t="shared" si="1042"/>
        <v>0</v>
      </c>
      <c r="AL6628" s="340">
        <f t="shared" si="1042"/>
        <v>0</v>
      </c>
      <c r="AM6628" s="340">
        <f t="shared" si="1042"/>
        <v>0</v>
      </c>
    </row>
    <row r="6629" spans="1:39" x14ac:dyDescent="0.35">
      <c r="A6629" s="337">
        <v>28542</v>
      </c>
      <c r="B6629" s="338">
        <f t="shared" si="1034"/>
        <v>1978</v>
      </c>
      <c r="C6629" s="338">
        <f t="shared" si="1035"/>
        <v>2</v>
      </c>
      <c r="D6629" s="338">
        <f t="shared" si="1036"/>
        <v>21</v>
      </c>
      <c r="E6629" s="334">
        <v>0</v>
      </c>
      <c r="F6629" s="334">
        <v>0</v>
      </c>
      <c r="G6629" s="334">
        <v>0</v>
      </c>
      <c r="H6629" s="334">
        <v>0</v>
      </c>
      <c r="I6629" s="334">
        <v>0</v>
      </c>
      <c r="J6629" s="334">
        <v>0</v>
      </c>
      <c r="K6629" s="334">
        <v>0</v>
      </c>
      <c r="L6629" s="334">
        <v>0</v>
      </c>
      <c r="M6629" s="334">
        <v>0</v>
      </c>
      <c r="N6629" s="334">
        <v>0</v>
      </c>
      <c r="O6629" s="334">
        <v>0</v>
      </c>
      <c r="P6629" s="334">
        <v>0</v>
      </c>
      <c r="Q6629" s="334">
        <v>0</v>
      </c>
      <c r="R6629" s="334">
        <v>0</v>
      </c>
      <c r="S6629" s="334">
        <v>0</v>
      </c>
      <c r="T6629" s="334">
        <v>0</v>
      </c>
      <c r="U6629" s="334">
        <v>0</v>
      </c>
      <c r="V6629" s="334">
        <v>0</v>
      </c>
      <c r="W6629" s="334">
        <v>0</v>
      </c>
      <c r="X6629" s="334">
        <v>0</v>
      </c>
      <c r="Y6629" s="334">
        <v>0</v>
      </c>
      <c r="Z6629" s="334">
        <v>0</v>
      </c>
      <c r="AA6629" s="334">
        <v>0</v>
      </c>
      <c r="AB6629" s="334">
        <v>0</v>
      </c>
      <c r="AD6629" s="334">
        <v>0</v>
      </c>
      <c r="AE6629" s="334">
        <f t="shared" si="1037"/>
        <v>0</v>
      </c>
      <c r="AF6629" s="334">
        <f t="shared" si="1038"/>
        <v>0</v>
      </c>
      <c r="AG6629" s="340">
        <f t="shared" si="1039"/>
        <v>0</v>
      </c>
      <c r="AI6629" s="340">
        <f t="shared" si="1042"/>
        <v>0</v>
      </c>
      <c r="AJ6629" s="340">
        <f t="shared" si="1042"/>
        <v>0</v>
      </c>
      <c r="AK6629" s="340">
        <f t="shared" si="1042"/>
        <v>0</v>
      </c>
      <c r="AL6629" s="340">
        <f t="shared" si="1042"/>
        <v>0</v>
      </c>
      <c r="AM6629" s="340">
        <f t="shared" si="1042"/>
        <v>0</v>
      </c>
    </row>
    <row r="6630" spans="1:39" x14ac:dyDescent="0.35">
      <c r="A6630" s="337">
        <v>28543</v>
      </c>
      <c r="B6630" s="338">
        <f t="shared" si="1034"/>
        <v>1978</v>
      </c>
      <c r="C6630" s="338">
        <f t="shared" si="1035"/>
        <v>2</v>
      </c>
      <c r="D6630" s="338">
        <f t="shared" si="1036"/>
        <v>22</v>
      </c>
      <c r="E6630" s="334">
        <v>0</v>
      </c>
      <c r="F6630" s="334">
        <v>0</v>
      </c>
      <c r="G6630" s="334">
        <v>0</v>
      </c>
      <c r="H6630" s="334">
        <v>0</v>
      </c>
      <c r="I6630" s="334">
        <v>0</v>
      </c>
      <c r="J6630" s="334">
        <v>0</v>
      </c>
      <c r="K6630" s="334">
        <v>0</v>
      </c>
      <c r="L6630" s="334">
        <v>0</v>
      </c>
      <c r="M6630" s="334">
        <v>0</v>
      </c>
      <c r="N6630" s="334">
        <v>0</v>
      </c>
      <c r="O6630" s="334">
        <v>0</v>
      </c>
      <c r="P6630" s="334">
        <v>0</v>
      </c>
      <c r="Q6630" s="334">
        <v>0</v>
      </c>
      <c r="R6630" s="334">
        <v>0</v>
      </c>
      <c r="S6630" s="334">
        <v>0</v>
      </c>
      <c r="T6630" s="334">
        <v>0</v>
      </c>
      <c r="U6630" s="334">
        <v>0</v>
      </c>
      <c r="V6630" s="334">
        <v>0</v>
      </c>
      <c r="W6630" s="334">
        <v>0</v>
      </c>
      <c r="X6630" s="334">
        <v>0</v>
      </c>
      <c r="Y6630" s="334">
        <v>0</v>
      </c>
      <c r="Z6630" s="334">
        <v>0</v>
      </c>
      <c r="AA6630" s="334">
        <v>0</v>
      </c>
      <c r="AB6630" s="334">
        <v>0</v>
      </c>
      <c r="AD6630" s="334">
        <v>0</v>
      </c>
      <c r="AE6630" s="334">
        <f t="shared" si="1037"/>
        <v>0</v>
      </c>
      <c r="AF6630" s="334">
        <f t="shared" si="1038"/>
        <v>0</v>
      </c>
      <c r="AG6630" s="340">
        <f t="shared" si="1039"/>
        <v>0</v>
      </c>
      <c r="AI6630" s="340">
        <f t="shared" si="1042"/>
        <v>0</v>
      </c>
      <c r="AJ6630" s="340">
        <f t="shared" si="1042"/>
        <v>0</v>
      </c>
      <c r="AK6630" s="340">
        <f t="shared" si="1042"/>
        <v>0</v>
      </c>
      <c r="AL6630" s="340">
        <f t="shared" si="1042"/>
        <v>0</v>
      </c>
      <c r="AM6630" s="340">
        <f t="shared" si="1042"/>
        <v>0</v>
      </c>
    </row>
    <row r="6631" spans="1:39" x14ac:dyDescent="0.35">
      <c r="A6631" s="337">
        <v>28544</v>
      </c>
      <c r="B6631" s="338">
        <f t="shared" si="1034"/>
        <v>1978</v>
      </c>
      <c r="C6631" s="338">
        <f t="shared" si="1035"/>
        <v>2</v>
      </c>
      <c r="D6631" s="338">
        <f t="shared" si="1036"/>
        <v>23</v>
      </c>
      <c r="E6631" s="334">
        <v>0</v>
      </c>
      <c r="F6631" s="334">
        <v>0</v>
      </c>
      <c r="G6631" s="334">
        <v>0</v>
      </c>
      <c r="H6631" s="334">
        <v>0</v>
      </c>
      <c r="I6631" s="334">
        <v>0</v>
      </c>
      <c r="J6631" s="334">
        <v>0</v>
      </c>
      <c r="K6631" s="334">
        <v>0</v>
      </c>
      <c r="L6631" s="334">
        <v>0</v>
      </c>
      <c r="M6631" s="334">
        <v>0</v>
      </c>
      <c r="N6631" s="334">
        <v>0</v>
      </c>
      <c r="O6631" s="334">
        <v>0</v>
      </c>
      <c r="P6631" s="334">
        <v>0</v>
      </c>
      <c r="Q6631" s="334">
        <v>0</v>
      </c>
      <c r="R6631" s="334">
        <v>0</v>
      </c>
      <c r="S6631" s="334">
        <v>0</v>
      </c>
      <c r="T6631" s="334">
        <v>0</v>
      </c>
      <c r="U6631" s="334">
        <v>0</v>
      </c>
      <c r="V6631" s="334">
        <v>0</v>
      </c>
      <c r="W6631" s="334">
        <v>0</v>
      </c>
      <c r="X6631" s="334">
        <v>0</v>
      </c>
      <c r="Y6631" s="334">
        <v>0</v>
      </c>
      <c r="Z6631" s="334">
        <v>0</v>
      </c>
      <c r="AA6631" s="334">
        <v>0</v>
      </c>
      <c r="AB6631" s="334">
        <v>0</v>
      </c>
      <c r="AD6631" s="334">
        <v>0</v>
      </c>
      <c r="AE6631" s="334">
        <f t="shared" si="1037"/>
        <v>0</v>
      </c>
      <c r="AF6631" s="334">
        <f t="shared" si="1038"/>
        <v>0</v>
      </c>
      <c r="AG6631" s="340">
        <f t="shared" si="1039"/>
        <v>0</v>
      </c>
      <c r="AI6631" s="340">
        <f t="shared" si="1042"/>
        <v>0</v>
      </c>
      <c r="AJ6631" s="340">
        <f t="shared" si="1042"/>
        <v>0</v>
      </c>
      <c r="AK6631" s="340">
        <f t="shared" si="1042"/>
        <v>0</v>
      </c>
      <c r="AL6631" s="340">
        <f t="shared" si="1042"/>
        <v>0</v>
      </c>
      <c r="AM6631" s="340">
        <f t="shared" si="1042"/>
        <v>0</v>
      </c>
    </row>
    <row r="6632" spans="1:39" x14ac:dyDescent="0.35">
      <c r="A6632" s="337">
        <v>28545</v>
      </c>
      <c r="B6632" s="338">
        <f t="shared" si="1034"/>
        <v>1978</v>
      </c>
      <c r="C6632" s="338">
        <f t="shared" si="1035"/>
        <v>2</v>
      </c>
      <c r="D6632" s="338">
        <f t="shared" si="1036"/>
        <v>24</v>
      </c>
      <c r="E6632" s="334">
        <v>0</v>
      </c>
      <c r="F6632" s="334">
        <v>0</v>
      </c>
      <c r="G6632" s="334">
        <v>0</v>
      </c>
      <c r="H6632" s="334">
        <v>0</v>
      </c>
      <c r="I6632" s="334">
        <v>0</v>
      </c>
      <c r="J6632" s="334">
        <v>0</v>
      </c>
      <c r="K6632" s="334">
        <v>0</v>
      </c>
      <c r="L6632" s="334">
        <v>0</v>
      </c>
      <c r="M6632" s="334">
        <v>0</v>
      </c>
      <c r="N6632" s="334">
        <v>0</v>
      </c>
      <c r="O6632" s="334">
        <v>0</v>
      </c>
      <c r="P6632" s="334">
        <v>0</v>
      </c>
      <c r="Q6632" s="334">
        <v>0</v>
      </c>
      <c r="R6632" s="334">
        <v>0</v>
      </c>
      <c r="S6632" s="334">
        <v>0</v>
      </c>
      <c r="T6632" s="334">
        <v>0</v>
      </c>
      <c r="U6632" s="334">
        <v>0</v>
      </c>
      <c r="V6632" s="334">
        <v>0</v>
      </c>
      <c r="W6632" s="334">
        <v>0</v>
      </c>
      <c r="X6632" s="334">
        <v>0</v>
      </c>
      <c r="Y6632" s="334">
        <v>0</v>
      </c>
      <c r="Z6632" s="334">
        <v>0</v>
      </c>
      <c r="AA6632" s="334">
        <v>0</v>
      </c>
      <c r="AB6632" s="334">
        <v>0</v>
      </c>
      <c r="AD6632" s="334">
        <v>0</v>
      </c>
      <c r="AE6632" s="334">
        <f t="shared" si="1037"/>
        <v>0</v>
      </c>
      <c r="AF6632" s="334">
        <f t="shared" si="1038"/>
        <v>0</v>
      </c>
      <c r="AG6632" s="340">
        <f t="shared" si="1039"/>
        <v>0</v>
      </c>
      <c r="AI6632" s="340">
        <f t="shared" si="1042"/>
        <v>0</v>
      </c>
      <c r="AJ6632" s="340">
        <f t="shared" si="1042"/>
        <v>0</v>
      </c>
      <c r="AK6632" s="340">
        <f t="shared" si="1042"/>
        <v>0</v>
      </c>
      <c r="AL6632" s="340">
        <f t="shared" si="1042"/>
        <v>0</v>
      </c>
      <c r="AM6632" s="340">
        <f t="shared" si="1042"/>
        <v>0</v>
      </c>
    </row>
    <row r="6633" spans="1:39" x14ac:dyDescent="0.35">
      <c r="A6633" s="337">
        <v>28546</v>
      </c>
      <c r="B6633" s="338">
        <f t="shared" si="1034"/>
        <v>1978</v>
      </c>
      <c r="C6633" s="338">
        <f t="shared" si="1035"/>
        <v>2</v>
      </c>
      <c r="D6633" s="338">
        <f t="shared" si="1036"/>
        <v>25</v>
      </c>
      <c r="E6633" s="334">
        <v>0</v>
      </c>
      <c r="F6633" s="334">
        <v>0</v>
      </c>
      <c r="G6633" s="334">
        <v>0</v>
      </c>
      <c r="H6633" s="334">
        <v>0</v>
      </c>
      <c r="I6633" s="334">
        <v>0</v>
      </c>
      <c r="J6633" s="334">
        <v>0</v>
      </c>
      <c r="K6633" s="334">
        <v>0</v>
      </c>
      <c r="L6633" s="334">
        <v>0</v>
      </c>
      <c r="M6633" s="334">
        <v>0</v>
      </c>
      <c r="N6633" s="334">
        <v>0</v>
      </c>
      <c r="O6633" s="334">
        <v>0</v>
      </c>
      <c r="P6633" s="334">
        <v>0</v>
      </c>
      <c r="Q6633" s="334">
        <v>0</v>
      </c>
      <c r="R6633" s="334">
        <v>0</v>
      </c>
      <c r="S6633" s="334">
        <v>0</v>
      </c>
      <c r="T6633" s="334">
        <v>0</v>
      </c>
      <c r="U6633" s="334">
        <v>0</v>
      </c>
      <c r="V6633" s="334">
        <v>0</v>
      </c>
      <c r="W6633" s="334">
        <v>0</v>
      </c>
      <c r="X6633" s="334">
        <v>0</v>
      </c>
      <c r="Y6633" s="334">
        <v>0</v>
      </c>
      <c r="Z6633" s="334">
        <v>0</v>
      </c>
      <c r="AA6633" s="334">
        <v>0</v>
      </c>
      <c r="AB6633" s="334">
        <v>0</v>
      </c>
      <c r="AD6633" s="334">
        <v>0</v>
      </c>
      <c r="AE6633" s="334">
        <f t="shared" si="1037"/>
        <v>0</v>
      </c>
      <c r="AF6633" s="334">
        <f t="shared" si="1038"/>
        <v>0</v>
      </c>
      <c r="AG6633" s="340">
        <f t="shared" si="1039"/>
        <v>0</v>
      </c>
      <c r="AI6633" s="340">
        <f t="shared" si="1042"/>
        <v>0</v>
      </c>
      <c r="AJ6633" s="340">
        <f t="shared" si="1042"/>
        <v>0</v>
      </c>
      <c r="AK6633" s="340">
        <f t="shared" si="1042"/>
        <v>0</v>
      </c>
      <c r="AL6633" s="340">
        <f t="shared" si="1042"/>
        <v>0</v>
      </c>
      <c r="AM6633" s="340">
        <f t="shared" si="1042"/>
        <v>0</v>
      </c>
    </row>
    <row r="6634" spans="1:39" x14ac:dyDescent="0.35">
      <c r="A6634" s="337">
        <v>28547</v>
      </c>
      <c r="B6634" s="338">
        <f t="shared" si="1034"/>
        <v>1978</v>
      </c>
      <c r="C6634" s="338">
        <f t="shared" si="1035"/>
        <v>2</v>
      </c>
      <c r="D6634" s="338">
        <f t="shared" si="1036"/>
        <v>26</v>
      </c>
      <c r="E6634" s="334">
        <v>0</v>
      </c>
      <c r="F6634" s="334">
        <v>0</v>
      </c>
      <c r="G6634" s="334">
        <v>0</v>
      </c>
      <c r="H6634" s="334">
        <v>0</v>
      </c>
      <c r="I6634" s="334">
        <v>0</v>
      </c>
      <c r="J6634" s="334">
        <v>0</v>
      </c>
      <c r="K6634" s="334">
        <v>0</v>
      </c>
      <c r="L6634" s="334">
        <v>0</v>
      </c>
      <c r="M6634" s="334">
        <v>0</v>
      </c>
      <c r="N6634" s="334">
        <v>0</v>
      </c>
      <c r="O6634" s="334">
        <v>0</v>
      </c>
      <c r="P6634" s="334">
        <v>0</v>
      </c>
      <c r="Q6634" s="334">
        <v>0</v>
      </c>
      <c r="R6634" s="334">
        <v>0</v>
      </c>
      <c r="S6634" s="334">
        <v>0</v>
      </c>
      <c r="T6634" s="334">
        <v>0</v>
      </c>
      <c r="U6634" s="334">
        <v>0</v>
      </c>
      <c r="V6634" s="334">
        <v>0</v>
      </c>
      <c r="W6634" s="334">
        <v>0</v>
      </c>
      <c r="X6634" s="334">
        <v>0</v>
      </c>
      <c r="Y6634" s="334">
        <v>0</v>
      </c>
      <c r="Z6634" s="334">
        <v>0</v>
      </c>
      <c r="AA6634" s="334">
        <v>0</v>
      </c>
      <c r="AB6634" s="334">
        <v>0</v>
      </c>
      <c r="AD6634" s="334">
        <v>0</v>
      </c>
      <c r="AE6634" s="334">
        <f t="shared" si="1037"/>
        <v>0</v>
      </c>
      <c r="AF6634" s="334">
        <f t="shared" si="1038"/>
        <v>0</v>
      </c>
      <c r="AG6634" s="340">
        <f t="shared" si="1039"/>
        <v>0</v>
      </c>
      <c r="AI6634" s="340">
        <f t="shared" si="1042"/>
        <v>0</v>
      </c>
      <c r="AJ6634" s="340">
        <f t="shared" si="1042"/>
        <v>0</v>
      </c>
      <c r="AK6634" s="340">
        <f t="shared" si="1042"/>
        <v>0</v>
      </c>
      <c r="AL6634" s="340">
        <f t="shared" si="1042"/>
        <v>0</v>
      </c>
      <c r="AM6634" s="340">
        <f t="shared" si="1042"/>
        <v>0</v>
      </c>
    </row>
    <row r="6635" spans="1:39" x14ac:dyDescent="0.35">
      <c r="A6635" s="337">
        <v>28548</v>
      </c>
      <c r="B6635" s="338">
        <f t="shared" si="1034"/>
        <v>1978</v>
      </c>
      <c r="C6635" s="338">
        <f t="shared" si="1035"/>
        <v>2</v>
      </c>
      <c r="D6635" s="338">
        <f t="shared" si="1036"/>
        <v>27</v>
      </c>
      <c r="E6635" s="334">
        <v>0</v>
      </c>
      <c r="F6635" s="334">
        <v>0</v>
      </c>
      <c r="G6635" s="334">
        <v>0</v>
      </c>
      <c r="H6635" s="334">
        <v>0</v>
      </c>
      <c r="I6635" s="334">
        <v>0</v>
      </c>
      <c r="J6635" s="334">
        <v>0</v>
      </c>
      <c r="K6635" s="334">
        <v>0</v>
      </c>
      <c r="L6635" s="334">
        <v>0</v>
      </c>
      <c r="M6635" s="334">
        <v>0</v>
      </c>
      <c r="N6635" s="334">
        <v>0</v>
      </c>
      <c r="O6635" s="334">
        <v>0</v>
      </c>
      <c r="P6635" s="334">
        <v>0</v>
      </c>
      <c r="Q6635" s="334">
        <v>0</v>
      </c>
      <c r="R6635" s="334">
        <v>0</v>
      </c>
      <c r="S6635" s="334">
        <v>0</v>
      </c>
      <c r="T6635" s="334">
        <v>0</v>
      </c>
      <c r="U6635" s="334">
        <v>0</v>
      </c>
      <c r="V6635" s="334">
        <v>0.1</v>
      </c>
      <c r="W6635" s="334">
        <v>0</v>
      </c>
      <c r="X6635" s="334">
        <v>0</v>
      </c>
      <c r="Y6635" s="334">
        <v>0</v>
      </c>
      <c r="Z6635" s="334">
        <v>0.1</v>
      </c>
      <c r="AA6635" s="334">
        <v>0</v>
      </c>
      <c r="AB6635" s="334">
        <v>0</v>
      </c>
      <c r="AD6635" s="334">
        <v>0.2</v>
      </c>
      <c r="AE6635" s="334">
        <f t="shared" si="1037"/>
        <v>0.2</v>
      </c>
      <c r="AF6635" s="334">
        <f t="shared" si="1038"/>
        <v>0.2</v>
      </c>
      <c r="AG6635" s="340">
        <f t="shared" si="1039"/>
        <v>0</v>
      </c>
      <c r="AI6635" s="340">
        <f t="shared" si="1042"/>
        <v>0</v>
      </c>
      <c r="AJ6635" s="340">
        <f t="shared" si="1042"/>
        <v>0</v>
      </c>
      <c r="AK6635" s="340">
        <f t="shared" si="1042"/>
        <v>0</v>
      </c>
      <c r="AL6635" s="340">
        <f t="shared" si="1042"/>
        <v>0</v>
      </c>
      <c r="AM6635" s="340">
        <f t="shared" si="1042"/>
        <v>0</v>
      </c>
    </row>
    <row r="6636" spans="1:39" x14ac:dyDescent="0.35">
      <c r="A6636" s="337">
        <v>28549</v>
      </c>
      <c r="B6636" s="338">
        <f t="shared" si="1034"/>
        <v>1978</v>
      </c>
      <c r="C6636" s="338">
        <f t="shared" si="1035"/>
        <v>2</v>
      </c>
      <c r="D6636" s="338">
        <f t="shared" si="1036"/>
        <v>28</v>
      </c>
      <c r="E6636" s="334">
        <v>0</v>
      </c>
      <c r="F6636" s="334">
        <v>0</v>
      </c>
      <c r="G6636" s="334">
        <v>0.1</v>
      </c>
      <c r="H6636" s="334">
        <v>0</v>
      </c>
      <c r="I6636" s="334">
        <v>0</v>
      </c>
      <c r="J6636" s="334">
        <v>0</v>
      </c>
      <c r="K6636" s="334">
        <v>0</v>
      </c>
      <c r="L6636" s="334">
        <v>0.1</v>
      </c>
      <c r="M6636" s="334">
        <v>0</v>
      </c>
      <c r="N6636" s="334">
        <v>0</v>
      </c>
      <c r="O6636" s="334">
        <v>0</v>
      </c>
      <c r="P6636" s="334">
        <v>0.1</v>
      </c>
      <c r="Q6636" s="334">
        <v>0</v>
      </c>
      <c r="R6636" s="334">
        <v>0</v>
      </c>
      <c r="S6636" s="334">
        <v>0</v>
      </c>
      <c r="T6636" s="334">
        <v>0</v>
      </c>
      <c r="U6636" s="334">
        <v>0.1</v>
      </c>
      <c r="V6636" s="334">
        <v>0</v>
      </c>
      <c r="W6636" s="334">
        <v>0</v>
      </c>
      <c r="X6636" s="334">
        <v>0</v>
      </c>
      <c r="Y6636" s="334">
        <v>0</v>
      </c>
      <c r="Z6636" s="334">
        <v>0.1</v>
      </c>
      <c r="AA6636" s="334">
        <v>0</v>
      </c>
      <c r="AB6636" s="334">
        <v>0</v>
      </c>
      <c r="AD6636" s="334">
        <v>0.5</v>
      </c>
      <c r="AE6636" s="334">
        <f t="shared" si="1037"/>
        <v>0.5</v>
      </c>
      <c r="AF6636" s="334">
        <f t="shared" si="1038"/>
        <v>0.5</v>
      </c>
      <c r="AG6636" s="340">
        <f t="shared" si="1039"/>
        <v>0</v>
      </c>
      <c r="AI6636" s="340">
        <f t="shared" si="1042"/>
        <v>0</v>
      </c>
      <c r="AJ6636" s="340">
        <f t="shared" si="1042"/>
        <v>0</v>
      </c>
      <c r="AK6636" s="340">
        <f t="shared" si="1042"/>
        <v>0</v>
      </c>
      <c r="AL6636" s="340">
        <f t="shared" si="1042"/>
        <v>0</v>
      </c>
      <c r="AM6636" s="340">
        <f t="shared" si="1042"/>
        <v>0</v>
      </c>
    </row>
    <row r="6637" spans="1:39" x14ac:dyDescent="0.35">
      <c r="A6637" s="337">
        <v>28550</v>
      </c>
      <c r="B6637" s="338">
        <f t="shared" si="1034"/>
        <v>1978</v>
      </c>
      <c r="C6637" s="338">
        <f t="shared" si="1035"/>
        <v>3</v>
      </c>
      <c r="D6637" s="338">
        <f t="shared" si="1036"/>
        <v>1</v>
      </c>
      <c r="E6637" s="334">
        <v>0</v>
      </c>
      <c r="F6637" s="334">
        <v>0</v>
      </c>
      <c r="G6637" s="334">
        <v>0</v>
      </c>
      <c r="H6637" s="334">
        <v>0</v>
      </c>
      <c r="I6637" s="334">
        <v>0</v>
      </c>
      <c r="J6637" s="334">
        <v>0</v>
      </c>
      <c r="K6637" s="334">
        <v>0</v>
      </c>
      <c r="L6637" s="334">
        <v>0</v>
      </c>
      <c r="M6637" s="334">
        <v>0</v>
      </c>
      <c r="N6637" s="334">
        <v>0</v>
      </c>
      <c r="O6637" s="334">
        <v>0</v>
      </c>
      <c r="P6637" s="334">
        <v>0</v>
      </c>
      <c r="Q6637" s="334">
        <v>0</v>
      </c>
      <c r="R6637" s="334">
        <v>0</v>
      </c>
      <c r="S6637" s="334">
        <v>0</v>
      </c>
      <c r="T6637" s="334">
        <v>0</v>
      </c>
      <c r="U6637" s="334">
        <v>0</v>
      </c>
      <c r="V6637" s="334">
        <v>0</v>
      </c>
      <c r="W6637" s="334">
        <v>0</v>
      </c>
      <c r="X6637" s="334">
        <v>0</v>
      </c>
      <c r="Y6637" s="334">
        <v>0</v>
      </c>
      <c r="Z6637" s="334">
        <v>0</v>
      </c>
      <c r="AA6637" s="334">
        <v>0</v>
      </c>
      <c r="AB6637" s="334">
        <v>0</v>
      </c>
      <c r="AD6637" s="334">
        <v>0</v>
      </c>
      <c r="AE6637" s="334">
        <f t="shared" si="1037"/>
        <v>0</v>
      </c>
      <c r="AF6637" s="334">
        <f t="shared" si="1038"/>
        <v>0</v>
      </c>
      <c r="AG6637" s="340">
        <f t="shared" si="1039"/>
        <v>0</v>
      </c>
      <c r="AI6637" s="340">
        <f t="shared" si="1042"/>
        <v>0</v>
      </c>
      <c r="AJ6637" s="340">
        <f t="shared" si="1042"/>
        <v>0</v>
      </c>
      <c r="AK6637" s="340">
        <f t="shared" si="1042"/>
        <v>0</v>
      </c>
      <c r="AL6637" s="340">
        <f t="shared" si="1042"/>
        <v>0</v>
      </c>
      <c r="AM6637" s="340">
        <f t="shared" si="1042"/>
        <v>0</v>
      </c>
    </row>
    <row r="6638" spans="1:39" x14ac:dyDescent="0.35">
      <c r="A6638" s="337">
        <v>28551</v>
      </c>
      <c r="B6638" s="338">
        <f t="shared" si="1034"/>
        <v>1978</v>
      </c>
      <c r="C6638" s="338">
        <f t="shared" si="1035"/>
        <v>3</v>
      </c>
      <c r="D6638" s="338">
        <f t="shared" si="1036"/>
        <v>2</v>
      </c>
      <c r="E6638" s="334">
        <v>0</v>
      </c>
      <c r="F6638" s="334">
        <v>0</v>
      </c>
      <c r="G6638" s="334">
        <v>0</v>
      </c>
      <c r="H6638" s="334">
        <v>0</v>
      </c>
      <c r="I6638" s="334">
        <v>0</v>
      </c>
      <c r="J6638" s="334">
        <v>0</v>
      </c>
      <c r="K6638" s="334">
        <v>0</v>
      </c>
      <c r="L6638" s="334">
        <v>0</v>
      </c>
      <c r="M6638" s="334">
        <v>0</v>
      </c>
      <c r="N6638" s="334">
        <v>0</v>
      </c>
      <c r="O6638" s="334">
        <v>0</v>
      </c>
      <c r="P6638" s="334">
        <v>0</v>
      </c>
      <c r="Q6638" s="334">
        <v>0</v>
      </c>
      <c r="R6638" s="334">
        <v>0</v>
      </c>
      <c r="S6638" s="334">
        <v>0</v>
      </c>
      <c r="T6638" s="334">
        <v>0</v>
      </c>
      <c r="U6638" s="334">
        <v>0</v>
      </c>
      <c r="V6638" s="334">
        <v>0</v>
      </c>
      <c r="W6638" s="334">
        <v>0</v>
      </c>
      <c r="X6638" s="334">
        <v>0</v>
      </c>
      <c r="Y6638" s="334">
        <v>0</v>
      </c>
      <c r="Z6638" s="334">
        <v>0</v>
      </c>
      <c r="AA6638" s="334">
        <v>0</v>
      </c>
      <c r="AB6638" s="334">
        <v>0</v>
      </c>
      <c r="AD6638" s="334">
        <v>0</v>
      </c>
      <c r="AE6638" s="334">
        <f t="shared" si="1037"/>
        <v>0</v>
      </c>
      <c r="AF6638" s="334">
        <f t="shared" si="1038"/>
        <v>0</v>
      </c>
      <c r="AG6638" s="340">
        <f t="shared" si="1039"/>
        <v>0</v>
      </c>
      <c r="AI6638" s="340">
        <f t="shared" si="1042"/>
        <v>0</v>
      </c>
      <c r="AJ6638" s="340">
        <f t="shared" si="1042"/>
        <v>0</v>
      </c>
      <c r="AK6638" s="340">
        <f t="shared" si="1042"/>
        <v>0</v>
      </c>
      <c r="AL6638" s="340">
        <f t="shared" si="1042"/>
        <v>0</v>
      </c>
      <c r="AM6638" s="340">
        <f t="shared" si="1042"/>
        <v>0</v>
      </c>
    </row>
    <row r="6639" spans="1:39" x14ac:dyDescent="0.35">
      <c r="A6639" s="337">
        <v>28552</v>
      </c>
      <c r="B6639" s="338">
        <f t="shared" si="1034"/>
        <v>1978</v>
      </c>
      <c r="C6639" s="338">
        <f t="shared" si="1035"/>
        <v>3</v>
      </c>
      <c r="D6639" s="338">
        <f t="shared" si="1036"/>
        <v>3</v>
      </c>
      <c r="E6639" s="334">
        <v>0</v>
      </c>
      <c r="F6639" s="334">
        <v>0</v>
      </c>
      <c r="G6639" s="334">
        <v>0</v>
      </c>
      <c r="H6639" s="334">
        <v>0</v>
      </c>
      <c r="I6639" s="334">
        <v>0</v>
      </c>
      <c r="J6639" s="334">
        <v>0</v>
      </c>
      <c r="K6639" s="334">
        <v>0</v>
      </c>
      <c r="L6639" s="334">
        <v>0</v>
      </c>
      <c r="M6639" s="334">
        <v>0</v>
      </c>
      <c r="N6639" s="334">
        <v>0</v>
      </c>
      <c r="O6639" s="334">
        <v>0</v>
      </c>
      <c r="P6639" s="334">
        <v>0</v>
      </c>
      <c r="Q6639" s="334">
        <v>0</v>
      </c>
      <c r="R6639" s="334">
        <v>0</v>
      </c>
      <c r="S6639" s="334">
        <v>0</v>
      </c>
      <c r="T6639" s="334">
        <v>0</v>
      </c>
      <c r="U6639" s="334">
        <v>0</v>
      </c>
      <c r="V6639" s="334">
        <v>0</v>
      </c>
      <c r="W6639" s="334">
        <v>0</v>
      </c>
      <c r="X6639" s="334">
        <v>0</v>
      </c>
      <c r="Y6639" s="334">
        <v>0</v>
      </c>
      <c r="Z6639" s="334">
        <v>0</v>
      </c>
      <c r="AA6639" s="334">
        <v>0</v>
      </c>
      <c r="AB6639" s="334">
        <v>0</v>
      </c>
      <c r="AD6639" s="334">
        <v>0</v>
      </c>
      <c r="AE6639" s="334">
        <f t="shared" si="1037"/>
        <v>0</v>
      </c>
      <c r="AF6639" s="334">
        <f t="shared" si="1038"/>
        <v>0</v>
      </c>
      <c r="AG6639" s="340">
        <f t="shared" si="1039"/>
        <v>0</v>
      </c>
      <c r="AI6639" s="340">
        <f t="shared" si="1042"/>
        <v>0</v>
      </c>
      <c r="AJ6639" s="340">
        <f t="shared" si="1042"/>
        <v>0</v>
      </c>
      <c r="AK6639" s="340">
        <f t="shared" si="1042"/>
        <v>0</v>
      </c>
      <c r="AL6639" s="340">
        <f t="shared" si="1042"/>
        <v>0</v>
      </c>
      <c r="AM6639" s="340">
        <f t="shared" si="1042"/>
        <v>0</v>
      </c>
    </row>
    <row r="6640" spans="1:39" x14ac:dyDescent="0.35">
      <c r="A6640" s="337">
        <v>28553</v>
      </c>
      <c r="B6640" s="338">
        <f t="shared" si="1034"/>
        <v>1978</v>
      </c>
      <c r="C6640" s="338">
        <f t="shared" si="1035"/>
        <v>3</v>
      </c>
      <c r="D6640" s="338">
        <f t="shared" si="1036"/>
        <v>4</v>
      </c>
      <c r="E6640" s="334">
        <v>0</v>
      </c>
      <c r="F6640" s="334">
        <v>0</v>
      </c>
      <c r="G6640" s="334">
        <v>0</v>
      </c>
      <c r="H6640" s="334">
        <v>0</v>
      </c>
      <c r="I6640" s="334">
        <v>0</v>
      </c>
      <c r="J6640" s="334">
        <v>0</v>
      </c>
      <c r="K6640" s="334">
        <v>0</v>
      </c>
      <c r="L6640" s="334">
        <v>0</v>
      </c>
      <c r="M6640" s="334">
        <v>0</v>
      </c>
      <c r="N6640" s="334">
        <v>0</v>
      </c>
      <c r="O6640" s="334">
        <v>0</v>
      </c>
      <c r="P6640" s="334">
        <v>0</v>
      </c>
      <c r="Q6640" s="334">
        <v>0</v>
      </c>
      <c r="R6640" s="334">
        <v>0</v>
      </c>
      <c r="S6640" s="334">
        <v>0</v>
      </c>
      <c r="T6640" s="334">
        <v>0</v>
      </c>
      <c r="U6640" s="334">
        <v>0</v>
      </c>
      <c r="V6640" s="334">
        <v>0</v>
      </c>
      <c r="W6640" s="334">
        <v>0</v>
      </c>
      <c r="X6640" s="334">
        <v>0</v>
      </c>
      <c r="Y6640" s="334">
        <v>0</v>
      </c>
      <c r="Z6640" s="334">
        <v>0</v>
      </c>
      <c r="AA6640" s="334">
        <v>0</v>
      </c>
      <c r="AB6640" s="334">
        <v>0</v>
      </c>
      <c r="AD6640" s="334">
        <v>0</v>
      </c>
      <c r="AE6640" s="334">
        <f t="shared" si="1037"/>
        <v>0</v>
      </c>
      <c r="AF6640" s="334">
        <f t="shared" si="1038"/>
        <v>0</v>
      </c>
      <c r="AG6640" s="340">
        <f t="shared" si="1039"/>
        <v>0</v>
      </c>
      <c r="AI6640" s="340">
        <f t="shared" si="1042"/>
        <v>0</v>
      </c>
      <c r="AJ6640" s="340">
        <f t="shared" si="1042"/>
        <v>0</v>
      </c>
      <c r="AK6640" s="340">
        <f t="shared" si="1042"/>
        <v>0</v>
      </c>
      <c r="AL6640" s="340">
        <f t="shared" si="1042"/>
        <v>0</v>
      </c>
      <c r="AM6640" s="340">
        <f t="shared" si="1042"/>
        <v>0</v>
      </c>
    </row>
    <row r="6641" spans="1:39" x14ac:dyDescent="0.35">
      <c r="A6641" s="337">
        <v>28554</v>
      </c>
      <c r="B6641" s="338">
        <f t="shared" si="1034"/>
        <v>1978</v>
      </c>
      <c r="C6641" s="338">
        <f t="shared" si="1035"/>
        <v>3</v>
      </c>
      <c r="D6641" s="338">
        <f t="shared" si="1036"/>
        <v>5</v>
      </c>
      <c r="E6641" s="334">
        <v>0</v>
      </c>
      <c r="F6641" s="334">
        <v>0</v>
      </c>
      <c r="G6641" s="334">
        <v>0</v>
      </c>
      <c r="H6641" s="334">
        <v>0</v>
      </c>
      <c r="I6641" s="334">
        <v>0</v>
      </c>
      <c r="J6641" s="334">
        <v>0</v>
      </c>
      <c r="K6641" s="334">
        <v>0</v>
      </c>
      <c r="L6641" s="334">
        <v>0</v>
      </c>
      <c r="M6641" s="334">
        <v>0</v>
      </c>
      <c r="N6641" s="334">
        <v>0</v>
      </c>
      <c r="O6641" s="334">
        <v>0</v>
      </c>
      <c r="P6641" s="334">
        <v>0</v>
      </c>
      <c r="Q6641" s="334">
        <v>0</v>
      </c>
      <c r="R6641" s="334">
        <v>0</v>
      </c>
      <c r="S6641" s="334">
        <v>0</v>
      </c>
      <c r="T6641" s="334">
        <v>0</v>
      </c>
      <c r="U6641" s="334">
        <v>0</v>
      </c>
      <c r="V6641" s="334">
        <v>0</v>
      </c>
      <c r="W6641" s="334">
        <v>0</v>
      </c>
      <c r="X6641" s="334">
        <v>0</v>
      </c>
      <c r="Y6641" s="334">
        <v>0</v>
      </c>
      <c r="Z6641" s="334">
        <v>0</v>
      </c>
      <c r="AA6641" s="334">
        <v>0</v>
      </c>
      <c r="AB6641" s="334">
        <v>0</v>
      </c>
      <c r="AD6641" s="334">
        <v>0</v>
      </c>
      <c r="AE6641" s="334">
        <f t="shared" si="1037"/>
        <v>0</v>
      </c>
      <c r="AF6641" s="334">
        <f t="shared" si="1038"/>
        <v>0</v>
      </c>
      <c r="AG6641" s="340">
        <f t="shared" si="1039"/>
        <v>0</v>
      </c>
      <c r="AI6641" s="340">
        <f t="shared" si="1042"/>
        <v>0</v>
      </c>
      <c r="AJ6641" s="340">
        <f t="shared" si="1042"/>
        <v>0</v>
      </c>
      <c r="AK6641" s="340">
        <f t="shared" si="1042"/>
        <v>0</v>
      </c>
      <c r="AL6641" s="340">
        <f t="shared" si="1042"/>
        <v>0</v>
      </c>
      <c r="AM6641" s="340">
        <f t="shared" si="1042"/>
        <v>0</v>
      </c>
    </row>
    <row r="6642" spans="1:39" x14ac:dyDescent="0.35">
      <c r="A6642" s="337">
        <v>28555</v>
      </c>
      <c r="B6642" s="338">
        <f t="shared" si="1034"/>
        <v>1978</v>
      </c>
      <c r="C6642" s="338">
        <f t="shared" si="1035"/>
        <v>3</v>
      </c>
      <c r="D6642" s="338">
        <f t="shared" si="1036"/>
        <v>6</v>
      </c>
      <c r="E6642" s="334">
        <v>0</v>
      </c>
      <c r="F6642" s="334">
        <v>0</v>
      </c>
      <c r="G6642" s="334">
        <v>0</v>
      </c>
      <c r="H6642" s="334">
        <v>0</v>
      </c>
      <c r="I6642" s="334">
        <v>0</v>
      </c>
      <c r="J6642" s="334">
        <v>0</v>
      </c>
      <c r="K6642" s="334">
        <v>0</v>
      </c>
      <c r="L6642" s="334">
        <v>0</v>
      </c>
      <c r="M6642" s="334">
        <v>0</v>
      </c>
      <c r="N6642" s="334">
        <v>0</v>
      </c>
      <c r="O6642" s="334">
        <v>0</v>
      </c>
      <c r="P6642" s="334">
        <v>0</v>
      </c>
      <c r="Q6642" s="334">
        <v>0</v>
      </c>
      <c r="R6642" s="334">
        <v>0</v>
      </c>
      <c r="S6642" s="334">
        <v>0</v>
      </c>
      <c r="T6642" s="334">
        <v>0</v>
      </c>
      <c r="U6642" s="334">
        <v>0</v>
      </c>
      <c r="V6642" s="334">
        <v>0</v>
      </c>
      <c r="W6642" s="334">
        <v>0</v>
      </c>
      <c r="X6642" s="334">
        <v>0</v>
      </c>
      <c r="Y6642" s="334">
        <v>0</v>
      </c>
      <c r="Z6642" s="334">
        <v>0</v>
      </c>
      <c r="AA6642" s="334">
        <v>0</v>
      </c>
      <c r="AB6642" s="334">
        <v>0</v>
      </c>
      <c r="AD6642" s="334">
        <v>0</v>
      </c>
      <c r="AE6642" s="334">
        <f t="shared" si="1037"/>
        <v>0</v>
      </c>
      <c r="AF6642" s="334">
        <f t="shared" si="1038"/>
        <v>0</v>
      </c>
      <c r="AG6642" s="340">
        <f t="shared" si="1039"/>
        <v>0</v>
      </c>
      <c r="AI6642" s="340">
        <f t="shared" si="1042"/>
        <v>0</v>
      </c>
      <c r="AJ6642" s="340">
        <f t="shared" si="1042"/>
        <v>0</v>
      </c>
      <c r="AK6642" s="340">
        <f t="shared" si="1042"/>
        <v>0</v>
      </c>
      <c r="AL6642" s="340">
        <f t="shared" si="1042"/>
        <v>0</v>
      </c>
      <c r="AM6642" s="340">
        <f t="shared" si="1042"/>
        <v>0</v>
      </c>
    </row>
    <row r="6643" spans="1:39" x14ac:dyDescent="0.35">
      <c r="A6643" s="337">
        <v>28556</v>
      </c>
      <c r="B6643" s="338">
        <f t="shared" si="1034"/>
        <v>1978</v>
      </c>
      <c r="C6643" s="338">
        <f t="shared" si="1035"/>
        <v>3</v>
      </c>
      <c r="D6643" s="338">
        <f t="shared" si="1036"/>
        <v>7</v>
      </c>
      <c r="E6643" s="334">
        <v>0</v>
      </c>
      <c r="F6643" s="334">
        <v>0</v>
      </c>
      <c r="G6643" s="334">
        <v>0</v>
      </c>
      <c r="H6643" s="334">
        <v>0</v>
      </c>
      <c r="I6643" s="334">
        <v>0</v>
      </c>
      <c r="J6643" s="334">
        <v>0</v>
      </c>
      <c r="K6643" s="334">
        <v>0</v>
      </c>
      <c r="L6643" s="334">
        <v>0</v>
      </c>
      <c r="M6643" s="334">
        <v>0</v>
      </c>
      <c r="N6643" s="334">
        <v>0</v>
      </c>
      <c r="O6643" s="334">
        <v>0</v>
      </c>
      <c r="P6643" s="334">
        <v>0</v>
      </c>
      <c r="Q6643" s="334">
        <v>0</v>
      </c>
      <c r="R6643" s="334">
        <v>0</v>
      </c>
      <c r="S6643" s="334">
        <v>0</v>
      </c>
      <c r="T6643" s="334">
        <v>0</v>
      </c>
      <c r="U6643" s="334">
        <v>0</v>
      </c>
      <c r="V6643" s="334">
        <v>0</v>
      </c>
      <c r="W6643" s="334">
        <v>0</v>
      </c>
      <c r="X6643" s="334">
        <v>0</v>
      </c>
      <c r="Y6643" s="334">
        <v>0</v>
      </c>
      <c r="Z6643" s="334">
        <v>0</v>
      </c>
      <c r="AA6643" s="334">
        <v>0</v>
      </c>
      <c r="AB6643" s="334">
        <v>0</v>
      </c>
      <c r="AD6643" s="334">
        <v>0</v>
      </c>
      <c r="AE6643" s="334">
        <f t="shared" si="1037"/>
        <v>0</v>
      </c>
      <c r="AF6643" s="334">
        <f t="shared" si="1038"/>
        <v>0</v>
      </c>
      <c r="AG6643" s="340">
        <f t="shared" si="1039"/>
        <v>0</v>
      </c>
      <c r="AI6643" s="340">
        <f t="shared" si="1042"/>
        <v>0</v>
      </c>
      <c r="AJ6643" s="340">
        <f t="shared" si="1042"/>
        <v>0</v>
      </c>
      <c r="AK6643" s="340">
        <f t="shared" si="1042"/>
        <v>0</v>
      </c>
      <c r="AL6643" s="340">
        <f t="shared" si="1042"/>
        <v>0</v>
      </c>
      <c r="AM6643" s="340">
        <f t="shared" si="1042"/>
        <v>0</v>
      </c>
    </row>
    <row r="6644" spans="1:39" x14ac:dyDescent="0.35">
      <c r="A6644" s="337">
        <v>28557</v>
      </c>
      <c r="B6644" s="338">
        <f t="shared" si="1034"/>
        <v>1978</v>
      </c>
      <c r="C6644" s="338">
        <f t="shared" si="1035"/>
        <v>3</v>
      </c>
      <c r="D6644" s="338">
        <f t="shared" si="1036"/>
        <v>8</v>
      </c>
      <c r="E6644" s="334">
        <v>0</v>
      </c>
      <c r="F6644" s="334">
        <v>0</v>
      </c>
      <c r="G6644" s="334">
        <v>0</v>
      </c>
      <c r="H6644" s="334">
        <v>0</v>
      </c>
      <c r="I6644" s="334">
        <v>0</v>
      </c>
      <c r="J6644" s="334">
        <v>0</v>
      </c>
      <c r="K6644" s="334">
        <v>0</v>
      </c>
      <c r="L6644" s="334">
        <v>0</v>
      </c>
      <c r="M6644" s="334">
        <v>0</v>
      </c>
      <c r="N6644" s="334">
        <v>0</v>
      </c>
      <c r="O6644" s="334">
        <v>0</v>
      </c>
      <c r="P6644" s="334">
        <v>0</v>
      </c>
      <c r="Q6644" s="334">
        <v>0</v>
      </c>
      <c r="R6644" s="334">
        <v>0</v>
      </c>
      <c r="S6644" s="334">
        <v>0</v>
      </c>
      <c r="T6644" s="334">
        <v>0</v>
      </c>
      <c r="U6644" s="334">
        <v>0</v>
      </c>
      <c r="V6644" s="334">
        <v>0</v>
      </c>
      <c r="W6644" s="334">
        <v>0</v>
      </c>
      <c r="X6644" s="334">
        <v>0</v>
      </c>
      <c r="Y6644" s="334">
        <v>0</v>
      </c>
      <c r="Z6644" s="334">
        <v>0</v>
      </c>
      <c r="AA6644" s="334">
        <v>0</v>
      </c>
      <c r="AB6644" s="334">
        <v>0</v>
      </c>
      <c r="AD6644" s="334">
        <v>0</v>
      </c>
      <c r="AE6644" s="334">
        <f t="shared" si="1037"/>
        <v>0</v>
      </c>
      <c r="AF6644" s="334">
        <f t="shared" si="1038"/>
        <v>0</v>
      </c>
      <c r="AG6644" s="340">
        <f t="shared" si="1039"/>
        <v>0</v>
      </c>
      <c r="AI6644" s="340">
        <f t="shared" ref="AI6644:AM6659" si="1043">IF($C6644=AI$1,$AF6644,0)</f>
        <v>0</v>
      </c>
      <c r="AJ6644" s="340">
        <f t="shared" si="1043"/>
        <v>0</v>
      </c>
      <c r="AK6644" s="340">
        <f t="shared" si="1043"/>
        <v>0</v>
      </c>
      <c r="AL6644" s="340">
        <f t="shared" si="1043"/>
        <v>0</v>
      </c>
      <c r="AM6644" s="340">
        <f t="shared" si="1043"/>
        <v>0</v>
      </c>
    </row>
    <row r="6645" spans="1:39" x14ac:dyDescent="0.35">
      <c r="A6645" s="337">
        <v>28558</v>
      </c>
      <c r="B6645" s="338">
        <f t="shared" si="1034"/>
        <v>1978</v>
      </c>
      <c r="C6645" s="338">
        <f t="shared" si="1035"/>
        <v>3</v>
      </c>
      <c r="D6645" s="338">
        <f t="shared" si="1036"/>
        <v>9</v>
      </c>
      <c r="E6645" s="334">
        <v>0</v>
      </c>
      <c r="F6645" s="334">
        <v>0</v>
      </c>
      <c r="G6645" s="334">
        <v>0</v>
      </c>
      <c r="H6645" s="334">
        <v>0</v>
      </c>
      <c r="I6645" s="334">
        <v>0</v>
      </c>
      <c r="J6645" s="334">
        <v>0</v>
      </c>
      <c r="K6645" s="334">
        <v>0</v>
      </c>
      <c r="L6645" s="334">
        <v>0</v>
      </c>
      <c r="M6645" s="334">
        <v>0</v>
      </c>
      <c r="N6645" s="334">
        <v>0</v>
      </c>
      <c r="O6645" s="334">
        <v>0</v>
      </c>
      <c r="P6645" s="334">
        <v>0</v>
      </c>
      <c r="Q6645" s="334">
        <v>0</v>
      </c>
      <c r="R6645" s="334">
        <v>0</v>
      </c>
      <c r="S6645" s="334">
        <v>0</v>
      </c>
      <c r="T6645" s="334">
        <v>0</v>
      </c>
      <c r="U6645" s="334">
        <v>0</v>
      </c>
      <c r="V6645" s="334">
        <v>0</v>
      </c>
      <c r="W6645" s="334">
        <v>0</v>
      </c>
      <c r="X6645" s="334">
        <v>0</v>
      </c>
      <c r="Y6645" s="334">
        <v>0</v>
      </c>
      <c r="Z6645" s="334">
        <v>0</v>
      </c>
      <c r="AA6645" s="334">
        <v>0</v>
      </c>
      <c r="AB6645" s="334">
        <v>0</v>
      </c>
      <c r="AD6645" s="334">
        <v>0</v>
      </c>
      <c r="AE6645" s="334">
        <f t="shared" si="1037"/>
        <v>0</v>
      </c>
      <c r="AF6645" s="334">
        <f t="shared" si="1038"/>
        <v>0</v>
      </c>
      <c r="AG6645" s="340">
        <f t="shared" si="1039"/>
        <v>0</v>
      </c>
      <c r="AI6645" s="340">
        <f t="shared" si="1043"/>
        <v>0</v>
      </c>
      <c r="AJ6645" s="340">
        <f t="shared" si="1043"/>
        <v>0</v>
      </c>
      <c r="AK6645" s="340">
        <f t="shared" si="1043"/>
        <v>0</v>
      </c>
      <c r="AL6645" s="340">
        <f t="shared" si="1043"/>
        <v>0</v>
      </c>
      <c r="AM6645" s="340">
        <f t="shared" si="1043"/>
        <v>0</v>
      </c>
    </row>
    <row r="6646" spans="1:39" x14ac:dyDescent="0.35">
      <c r="A6646" s="337">
        <v>28559</v>
      </c>
      <c r="B6646" s="338">
        <f t="shared" si="1034"/>
        <v>1978</v>
      </c>
      <c r="C6646" s="338">
        <f t="shared" si="1035"/>
        <v>3</v>
      </c>
      <c r="D6646" s="338">
        <f t="shared" si="1036"/>
        <v>10</v>
      </c>
      <c r="E6646" s="334">
        <v>0</v>
      </c>
      <c r="F6646" s="334">
        <v>0</v>
      </c>
      <c r="G6646" s="334">
        <v>0</v>
      </c>
      <c r="H6646" s="334">
        <v>0</v>
      </c>
      <c r="I6646" s="334">
        <v>0</v>
      </c>
      <c r="J6646" s="334">
        <v>0</v>
      </c>
      <c r="K6646" s="334">
        <v>0</v>
      </c>
      <c r="L6646" s="334">
        <v>0</v>
      </c>
      <c r="M6646" s="334">
        <v>0</v>
      </c>
      <c r="N6646" s="334">
        <v>0</v>
      </c>
      <c r="O6646" s="334">
        <v>0</v>
      </c>
      <c r="P6646" s="334">
        <v>0</v>
      </c>
      <c r="Q6646" s="334">
        <v>0</v>
      </c>
      <c r="R6646" s="334">
        <v>0</v>
      </c>
      <c r="S6646" s="334">
        <v>0</v>
      </c>
      <c r="T6646" s="334">
        <v>0</v>
      </c>
      <c r="U6646" s="334">
        <v>0</v>
      </c>
      <c r="V6646" s="334">
        <v>0</v>
      </c>
      <c r="W6646" s="334">
        <v>0</v>
      </c>
      <c r="X6646" s="334">
        <v>0</v>
      </c>
      <c r="Y6646" s="334">
        <v>0</v>
      </c>
      <c r="Z6646" s="334">
        <v>0</v>
      </c>
      <c r="AA6646" s="334">
        <v>0</v>
      </c>
      <c r="AB6646" s="334">
        <v>0</v>
      </c>
      <c r="AD6646" s="334">
        <v>0</v>
      </c>
      <c r="AE6646" s="334">
        <f t="shared" si="1037"/>
        <v>0</v>
      </c>
      <c r="AF6646" s="334">
        <f t="shared" si="1038"/>
        <v>0</v>
      </c>
      <c r="AG6646" s="340">
        <f t="shared" si="1039"/>
        <v>0</v>
      </c>
      <c r="AI6646" s="340">
        <f t="shared" si="1043"/>
        <v>0</v>
      </c>
      <c r="AJ6646" s="340">
        <f t="shared" si="1043"/>
        <v>0</v>
      </c>
      <c r="AK6646" s="340">
        <f t="shared" si="1043"/>
        <v>0</v>
      </c>
      <c r="AL6646" s="340">
        <f t="shared" si="1043"/>
        <v>0</v>
      </c>
      <c r="AM6646" s="340">
        <f t="shared" si="1043"/>
        <v>0</v>
      </c>
    </row>
    <row r="6647" spans="1:39" x14ac:dyDescent="0.35">
      <c r="A6647" s="337">
        <v>28560</v>
      </c>
      <c r="B6647" s="338">
        <f t="shared" si="1034"/>
        <v>1978</v>
      </c>
      <c r="C6647" s="338">
        <f t="shared" si="1035"/>
        <v>3</v>
      </c>
      <c r="D6647" s="338">
        <f t="shared" si="1036"/>
        <v>11</v>
      </c>
      <c r="E6647" s="334">
        <v>0</v>
      </c>
      <c r="F6647" s="334">
        <v>0</v>
      </c>
      <c r="G6647" s="334">
        <v>0</v>
      </c>
      <c r="H6647" s="334">
        <v>0</v>
      </c>
      <c r="I6647" s="334">
        <v>0</v>
      </c>
      <c r="J6647" s="334">
        <v>0</v>
      </c>
      <c r="K6647" s="334">
        <v>0</v>
      </c>
      <c r="L6647" s="334">
        <v>0</v>
      </c>
      <c r="M6647" s="334">
        <v>0</v>
      </c>
      <c r="N6647" s="334">
        <v>0</v>
      </c>
      <c r="O6647" s="334">
        <v>0.2</v>
      </c>
      <c r="P6647" s="334">
        <v>0.2</v>
      </c>
      <c r="Q6647" s="334">
        <v>0.2</v>
      </c>
      <c r="R6647" s="334">
        <v>0.2</v>
      </c>
      <c r="S6647" s="334">
        <v>0</v>
      </c>
      <c r="T6647" s="334">
        <v>0.2</v>
      </c>
      <c r="U6647" s="334">
        <v>0.2</v>
      </c>
      <c r="V6647" s="334">
        <v>0.2</v>
      </c>
      <c r="W6647" s="334">
        <v>0.2</v>
      </c>
      <c r="X6647" s="334">
        <v>0.2</v>
      </c>
      <c r="Y6647" s="334">
        <v>0.2</v>
      </c>
      <c r="Z6647" s="334">
        <v>0.2</v>
      </c>
      <c r="AA6647" s="334">
        <v>0.2</v>
      </c>
      <c r="AB6647" s="334">
        <v>0.2</v>
      </c>
      <c r="AD6647" s="334">
        <v>2.6</v>
      </c>
      <c r="AE6647" s="334">
        <f t="shared" si="1037"/>
        <v>2.6</v>
      </c>
      <c r="AF6647" s="334">
        <f t="shared" si="1038"/>
        <v>2.6</v>
      </c>
      <c r="AG6647" s="340">
        <f t="shared" si="1039"/>
        <v>0</v>
      </c>
      <c r="AI6647" s="340">
        <f t="shared" si="1043"/>
        <v>0</v>
      </c>
      <c r="AJ6647" s="340">
        <f t="shared" si="1043"/>
        <v>0</v>
      </c>
      <c r="AK6647" s="340">
        <f t="shared" si="1043"/>
        <v>0</v>
      </c>
      <c r="AL6647" s="340">
        <f t="shared" si="1043"/>
        <v>0</v>
      </c>
      <c r="AM6647" s="340">
        <f t="shared" si="1043"/>
        <v>0</v>
      </c>
    </row>
    <row r="6648" spans="1:39" x14ac:dyDescent="0.35">
      <c r="A6648" s="337">
        <v>28561</v>
      </c>
      <c r="B6648" s="338">
        <f t="shared" si="1034"/>
        <v>1978</v>
      </c>
      <c r="C6648" s="338">
        <f t="shared" si="1035"/>
        <v>3</v>
      </c>
      <c r="D6648" s="338">
        <f t="shared" si="1036"/>
        <v>12</v>
      </c>
      <c r="E6648" s="334">
        <v>0.2</v>
      </c>
      <c r="F6648" s="334">
        <v>0.2</v>
      </c>
      <c r="G6648" s="334">
        <v>0.2</v>
      </c>
      <c r="H6648" s="334">
        <v>0.2</v>
      </c>
      <c r="I6648" s="334">
        <v>0.1</v>
      </c>
      <c r="J6648" s="334">
        <v>0.2</v>
      </c>
      <c r="K6648" s="334">
        <v>0.2</v>
      </c>
      <c r="L6648" s="334">
        <v>0.2</v>
      </c>
      <c r="M6648" s="334">
        <v>0.2</v>
      </c>
      <c r="N6648" s="334">
        <v>0.2</v>
      </c>
      <c r="O6648" s="334">
        <v>0.2</v>
      </c>
      <c r="P6648" s="334">
        <v>0.2</v>
      </c>
      <c r="Q6648" s="334">
        <v>0.1</v>
      </c>
      <c r="R6648" s="334">
        <v>0.2</v>
      </c>
      <c r="S6648" s="334">
        <v>0</v>
      </c>
      <c r="T6648" s="334">
        <v>0</v>
      </c>
      <c r="U6648" s="334">
        <v>0</v>
      </c>
      <c r="V6648" s="334">
        <v>0</v>
      </c>
      <c r="W6648" s="334">
        <v>0</v>
      </c>
      <c r="X6648" s="334">
        <v>0</v>
      </c>
      <c r="Y6648" s="334">
        <v>0.2</v>
      </c>
      <c r="Z6648" s="334">
        <v>0.2</v>
      </c>
      <c r="AA6648" s="334">
        <v>0</v>
      </c>
      <c r="AB6648" s="334">
        <v>0</v>
      </c>
      <c r="AD6648" s="334">
        <v>3</v>
      </c>
      <c r="AE6648" s="334">
        <f t="shared" si="1037"/>
        <v>3</v>
      </c>
      <c r="AF6648" s="334">
        <f t="shared" si="1038"/>
        <v>3.0000000000000009</v>
      </c>
      <c r="AG6648" s="340">
        <f t="shared" si="1039"/>
        <v>8.8817841970012523E-16</v>
      </c>
      <c r="AI6648" s="340">
        <f t="shared" si="1043"/>
        <v>0</v>
      </c>
      <c r="AJ6648" s="340">
        <f t="shared" si="1043"/>
        <v>0</v>
      </c>
      <c r="AK6648" s="340">
        <f t="shared" si="1043"/>
        <v>0</v>
      </c>
      <c r="AL6648" s="340">
        <f t="shared" si="1043"/>
        <v>0</v>
      </c>
      <c r="AM6648" s="340">
        <f t="shared" si="1043"/>
        <v>0</v>
      </c>
    </row>
    <row r="6649" spans="1:39" x14ac:dyDescent="0.35">
      <c r="A6649" s="337">
        <v>28562</v>
      </c>
      <c r="B6649" s="338">
        <f t="shared" si="1034"/>
        <v>1978</v>
      </c>
      <c r="C6649" s="338">
        <f t="shared" si="1035"/>
        <v>3</v>
      </c>
      <c r="D6649" s="338">
        <f t="shared" si="1036"/>
        <v>13</v>
      </c>
      <c r="E6649" s="334">
        <v>0</v>
      </c>
      <c r="F6649" s="334">
        <v>0</v>
      </c>
      <c r="G6649" s="334">
        <v>0</v>
      </c>
      <c r="H6649" s="334">
        <v>0</v>
      </c>
      <c r="I6649" s="334">
        <v>0</v>
      </c>
      <c r="J6649" s="334">
        <v>0</v>
      </c>
      <c r="K6649" s="334">
        <v>0</v>
      </c>
      <c r="L6649" s="334">
        <v>0</v>
      </c>
      <c r="M6649" s="334">
        <v>0</v>
      </c>
      <c r="N6649" s="334">
        <v>0</v>
      </c>
      <c r="O6649" s="334">
        <v>0</v>
      </c>
      <c r="P6649" s="334">
        <v>0</v>
      </c>
      <c r="Q6649" s="334">
        <v>0</v>
      </c>
      <c r="R6649" s="334">
        <v>0</v>
      </c>
      <c r="S6649" s="334">
        <v>0</v>
      </c>
      <c r="T6649" s="334">
        <v>0</v>
      </c>
      <c r="U6649" s="334">
        <v>0</v>
      </c>
      <c r="V6649" s="334">
        <v>0</v>
      </c>
      <c r="W6649" s="334">
        <v>0</v>
      </c>
      <c r="X6649" s="334">
        <v>0</v>
      </c>
      <c r="Y6649" s="334">
        <v>0</v>
      </c>
      <c r="Z6649" s="334">
        <v>0</v>
      </c>
      <c r="AA6649" s="334">
        <v>0</v>
      </c>
      <c r="AB6649" s="334">
        <v>0</v>
      </c>
      <c r="AD6649" s="334">
        <v>0</v>
      </c>
      <c r="AE6649" s="334">
        <f t="shared" si="1037"/>
        <v>0</v>
      </c>
      <c r="AF6649" s="334">
        <f t="shared" si="1038"/>
        <v>0</v>
      </c>
      <c r="AG6649" s="340">
        <f t="shared" si="1039"/>
        <v>0</v>
      </c>
      <c r="AI6649" s="340">
        <f t="shared" si="1043"/>
        <v>0</v>
      </c>
      <c r="AJ6649" s="340">
        <f t="shared" si="1043"/>
        <v>0</v>
      </c>
      <c r="AK6649" s="340">
        <f t="shared" si="1043"/>
        <v>0</v>
      </c>
      <c r="AL6649" s="340">
        <f t="shared" si="1043"/>
        <v>0</v>
      </c>
      <c r="AM6649" s="340">
        <f t="shared" si="1043"/>
        <v>0</v>
      </c>
    </row>
    <row r="6650" spans="1:39" x14ac:dyDescent="0.35">
      <c r="A6650" s="337">
        <v>28563</v>
      </c>
      <c r="B6650" s="338">
        <f t="shared" si="1034"/>
        <v>1978</v>
      </c>
      <c r="C6650" s="338">
        <f t="shared" si="1035"/>
        <v>3</v>
      </c>
      <c r="D6650" s="338">
        <f t="shared" si="1036"/>
        <v>14</v>
      </c>
      <c r="E6650" s="334">
        <v>0</v>
      </c>
      <c r="F6650" s="334">
        <v>0</v>
      </c>
      <c r="G6650" s="334">
        <v>0</v>
      </c>
      <c r="H6650" s="334">
        <v>0</v>
      </c>
      <c r="I6650" s="334">
        <v>0</v>
      </c>
      <c r="J6650" s="334">
        <v>0</v>
      </c>
      <c r="K6650" s="334">
        <v>0</v>
      </c>
      <c r="L6650" s="334">
        <v>0</v>
      </c>
      <c r="M6650" s="334">
        <v>0</v>
      </c>
      <c r="N6650" s="334">
        <v>0</v>
      </c>
      <c r="O6650" s="334">
        <v>0</v>
      </c>
      <c r="P6650" s="334">
        <v>0</v>
      </c>
      <c r="Q6650" s="334">
        <v>0</v>
      </c>
      <c r="R6650" s="334">
        <v>0</v>
      </c>
      <c r="S6650" s="334">
        <v>0</v>
      </c>
      <c r="T6650" s="334">
        <v>0</v>
      </c>
      <c r="U6650" s="334">
        <v>0</v>
      </c>
      <c r="V6650" s="334">
        <v>0</v>
      </c>
      <c r="W6650" s="334">
        <v>0</v>
      </c>
      <c r="X6650" s="334">
        <v>0</v>
      </c>
      <c r="Y6650" s="334">
        <v>0</v>
      </c>
      <c r="Z6650" s="334">
        <v>0</v>
      </c>
      <c r="AA6650" s="334">
        <v>0</v>
      </c>
      <c r="AB6650" s="334">
        <v>0</v>
      </c>
      <c r="AD6650" s="334">
        <v>0</v>
      </c>
      <c r="AE6650" s="334">
        <f t="shared" si="1037"/>
        <v>0</v>
      </c>
      <c r="AF6650" s="334">
        <f t="shared" si="1038"/>
        <v>0</v>
      </c>
      <c r="AG6650" s="340">
        <f t="shared" si="1039"/>
        <v>0</v>
      </c>
      <c r="AI6650" s="340">
        <f t="shared" si="1043"/>
        <v>0</v>
      </c>
      <c r="AJ6650" s="340">
        <f t="shared" si="1043"/>
        <v>0</v>
      </c>
      <c r="AK6650" s="340">
        <f t="shared" si="1043"/>
        <v>0</v>
      </c>
      <c r="AL6650" s="340">
        <f t="shared" si="1043"/>
        <v>0</v>
      </c>
      <c r="AM6650" s="340">
        <f t="shared" si="1043"/>
        <v>0</v>
      </c>
    </row>
    <row r="6651" spans="1:39" x14ac:dyDescent="0.35">
      <c r="A6651" s="337">
        <v>28564</v>
      </c>
      <c r="B6651" s="338">
        <f t="shared" si="1034"/>
        <v>1978</v>
      </c>
      <c r="C6651" s="338">
        <f t="shared" si="1035"/>
        <v>3</v>
      </c>
      <c r="D6651" s="338">
        <f t="shared" si="1036"/>
        <v>15</v>
      </c>
      <c r="E6651" s="334">
        <v>0</v>
      </c>
      <c r="F6651" s="334">
        <v>0</v>
      </c>
      <c r="G6651" s="334">
        <v>0</v>
      </c>
      <c r="H6651" s="334">
        <v>0</v>
      </c>
      <c r="I6651" s="334">
        <v>0</v>
      </c>
      <c r="J6651" s="334">
        <v>0</v>
      </c>
      <c r="K6651" s="334">
        <v>0</v>
      </c>
      <c r="L6651" s="334">
        <v>0</v>
      </c>
      <c r="M6651" s="334">
        <v>0</v>
      </c>
      <c r="N6651" s="334">
        <v>0</v>
      </c>
      <c r="O6651" s="334">
        <v>0</v>
      </c>
      <c r="P6651" s="334">
        <v>0</v>
      </c>
      <c r="Q6651" s="334">
        <v>0</v>
      </c>
      <c r="R6651" s="334">
        <v>0</v>
      </c>
      <c r="S6651" s="334">
        <v>0</v>
      </c>
      <c r="T6651" s="334">
        <v>0</v>
      </c>
      <c r="U6651" s="334">
        <v>0</v>
      </c>
      <c r="V6651" s="334">
        <v>0</v>
      </c>
      <c r="W6651" s="334">
        <v>0</v>
      </c>
      <c r="X6651" s="334">
        <v>0</v>
      </c>
      <c r="Y6651" s="334">
        <v>0</v>
      </c>
      <c r="Z6651" s="334">
        <v>0</v>
      </c>
      <c r="AA6651" s="334">
        <v>0</v>
      </c>
      <c r="AB6651" s="334">
        <v>0</v>
      </c>
      <c r="AD6651" s="334">
        <v>0</v>
      </c>
      <c r="AE6651" s="334">
        <f t="shared" si="1037"/>
        <v>0</v>
      </c>
      <c r="AF6651" s="334">
        <f t="shared" si="1038"/>
        <v>0</v>
      </c>
      <c r="AG6651" s="340">
        <f t="shared" si="1039"/>
        <v>0</v>
      </c>
      <c r="AI6651" s="340">
        <f t="shared" si="1043"/>
        <v>0</v>
      </c>
      <c r="AJ6651" s="340">
        <f t="shared" si="1043"/>
        <v>0</v>
      </c>
      <c r="AK6651" s="340">
        <f t="shared" si="1043"/>
        <v>0</v>
      </c>
      <c r="AL6651" s="340">
        <f t="shared" si="1043"/>
        <v>0</v>
      </c>
      <c r="AM6651" s="340">
        <f t="shared" si="1043"/>
        <v>0</v>
      </c>
    </row>
    <row r="6652" spans="1:39" x14ac:dyDescent="0.35">
      <c r="A6652" s="337">
        <v>28565</v>
      </c>
      <c r="B6652" s="338">
        <f t="shared" si="1034"/>
        <v>1978</v>
      </c>
      <c r="C6652" s="338">
        <f t="shared" si="1035"/>
        <v>3</v>
      </c>
      <c r="D6652" s="338">
        <f t="shared" si="1036"/>
        <v>16</v>
      </c>
      <c r="E6652" s="334">
        <v>0</v>
      </c>
      <c r="F6652" s="334">
        <v>0</v>
      </c>
      <c r="G6652" s="334">
        <v>0</v>
      </c>
      <c r="H6652" s="334">
        <v>0</v>
      </c>
      <c r="I6652" s="334">
        <v>0</v>
      </c>
      <c r="J6652" s="334">
        <v>0</v>
      </c>
      <c r="K6652" s="334">
        <v>0</v>
      </c>
      <c r="L6652" s="334">
        <v>0</v>
      </c>
      <c r="M6652" s="334">
        <v>0</v>
      </c>
      <c r="N6652" s="334">
        <v>0</v>
      </c>
      <c r="O6652" s="334">
        <v>0</v>
      </c>
      <c r="P6652" s="334">
        <v>0</v>
      </c>
      <c r="Q6652" s="334">
        <v>0</v>
      </c>
      <c r="R6652" s="334">
        <v>0</v>
      </c>
      <c r="S6652" s="334">
        <v>0</v>
      </c>
      <c r="T6652" s="334">
        <v>0</v>
      </c>
      <c r="U6652" s="334">
        <v>0</v>
      </c>
      <c r="V6652" s="334">
        <v>0</v>
      </c>
      <c r="W6652" s="334">
        <v>0</v>
      </c>
      <c r="X6652" s="334">
        <v>0</v>
      </c>
      <c r="Y6652" s="334">
        <v>0</v>
      </c>
      <c r="Z6652" s="334">
        <v>0</v>
      </c>
      <c r="AA6652" s="334">
        <v>0</v>
      </c>
      <c r="AB6652" s="334">
        <v>0</v>
      </c>
      <c r="AD6652" s="334">
        <v>0</v>
      </c>
      <c r="AE6652" s="334">
        <f t="shared" si="1037"/>
        <v>0</v>
      </c>
      <c r="AF6652" s="334">
        <f t="shared" si="1038"/>
        <v>0</v>
      </c>
      <c r="AG6652" s="340">
        <f t="shared" si="1039"/>
        <v>0</v>
      </c>
      <c r="AI6652" s="340">
        <f t="shared" si="1043"/>
        <v>0</v>
      </c>
      <c r="AJ6652" s="340">
        <f t="shared" si="1043"/>
        <v>0</v>
      </c>
      <c r="AK6652" s="340">
        <f t="shared" si="1043"/>
        <v>0</v>
      </c>
      <c r="AL6652" s="340">
        <f t="shared" si="1043"/>
        <v>0</v>
      </c>
      <c r="AM6652" s="340">
        <f t="shared" si="1043"/>
        <v>0</v>
      </c>
    </row>
    <row r="6653" spans="1:39" x14ac:dyDescent="0.35">
      <c r="A6653" s="337">
        <v>28566</v>
      </c>
      <c r="B6653" s="338">
        <f t="shared" si="1034"/>
        <v>1978</v>
      </c>
      <c r="C6653" s="338">
        <f t="shared" si="1035"/>
        <v>3</v>
      </c>
      <c r="D6653" s="338">
        <f t="shared" si="1036"/>
        <v>17</v>
      </c>
      <c r="E6653" s="334">
        <v>0</v>
      </c>
      <c r="F6653" s="334">
        <v>0</v>
      </c>
      <c r="G6653" s="334">
        <v>0</v>
      </c>
      <c r="H6653" s="334">
        <v>0</v>
      </c>
      <c r="I6653" s="334">
        <v>0</v>
      </c>
      <c r="J6653" s="334">
        <v>0</v>
      </c>
      <c r="K6653" s="334">
        <v>0</v>
      </c>
      <c r="L6653" s="334">
        <v>0</v>
      </c>
      <c r="M6653" s="334">
        <v>0</v>
      </c>
      <c r="N6653" s="334">
        <v>0</v>
      </c>
      <c r="O6653" s="334">
        <v>0</v>
      </c>
      <c r="P6653" s="334">
        <v>0</v>
      </c>
      <c r="Q6653" s="334">
        <v>0</v>
      </c>
      <c r="R6653" s="334">
        <v>0</v>
      </c>
      <c r="S6653" s="334">
        <v>0</v>
      </c>
      <c r="T6653" s="334">
        <v>0</v>
      </c>
      <c r="U6653" s="334">
        <v>0</v>
      </c>
      <c r="V6653" s="334">
        <v>0</v>
      </c>
      <c r="W6653" s="334">
        <v>0</v>
      </c>
      <c r="X6653" s="334">
        <v>0</v>
      </c>
      <c r="Y6653" s="334">
        <v>0</v>
      </c>
      <c r="Z6653" s="334">
        <v>0.1</v>
      </c>
      <c r="AA6653" s="334">
        <v>0</v>
      </c>
      <c r="AB6653" s="334">
        <v>0.1</v>
      </c>
      <c r="AD6653" s="334">
        <v>0.2</v>
      </c>
      <c r="AE6653" s="334">
        <f t="shared" si="1037"/>
        <v>0.2</v>
      </c>
      <c r="AF6653" s="334">
        <f t="shared" si="1038"/>
        <v>0.2</v>
      </c>
      <c r="AG6653" s="340">
        <f t="shared" si="1039"/>
        <v>0</v>
      </c>
      <c r="AI6653" s="340">
        <f t="shared" si="1043"/>
        <v>0</v>
      </c>
      <c r="AJ6653" s="340">
        <f t="shared" si="1043"/>
        <v>0</v>
      </c>
      <c r="AK6653" s="340">
        <f t="shared" si="1043"/>
        <v>0</v>
      </c>
      <c r="AL6653" s="340">
        <f t="shared" si="1043"/>
        <v>0</v>
      </c>
      <c r="AM6653" s="340">
        <f t="shared" si="1043"/>
        <v>0</v>
      </c>
    </row>
    <row r="6654" spans="1:39" x14ac:dyDescent="0.35">
      <c r="A6654" s="337">
        <v>28567</v>
      </c>
      <c r="B6654" s="338">
        <f t="shared" si="1034"/>
        <v>1978</v>
      </c>
      <c r="C6654" s="338">
        <f t="shared" si="1035"/>
        <v>3</v>
      </c>
      <c r="D6654" s="338">
        <f t="shared" si="1036"/>
        <v>18</v>
      </c>
      <c r="E6654" s="334">
        <v>0.1</v>
      </c>
      <c r="F6654" s="334">
        <v>0.1</v>
      </c>
      <c r="G6654" s="334">
        <v>0</v>
      </c>
      <c r="H6654" s="334">
        <v>0</v>
      </c>
      <c r="I6654" s="334">
        <v>0</v>
      </c>
      <c r="J6654" s="334">
        <v>0</v>
      </c>
      <c r="K6654" s="334">
        <v>0</v>
      </c>
      <c r="L6654" s="334">
        <v>0</v>
      </c>
      <c r="M6654" s="334">
        <v>0</v>
      </c>
      <c r="N6654" s="334">
        <v>0</v>
      </c>
      <c r="O6654" s="334">
        <v>0</v>
      </c>
      <c r="P6654" s="334">
        <v>0</v>
      </c>
      <c r="Q6654" s="334">
        <v>0</v>
      </c>
      <c r="R6654" s="334">
        <v>0</v>
      </c>
      <c r="S6654" s="334">
        <v>0</v>
      </c>
      <c r="T6654" s="334">
        <v>0</v>
      </c>
      <c r="U6654" s="334">
        <v>0</v>
      </c>
      <c r="V6654" s="334">
        <v>0</v>
      </c>
      <c r="W6654" s="334">
        <v>0</v>
      </c>
      <c r="X6654" s="334">
        <v>0</v>
      </c>
      <c r="Y6654" s="334">
        <v>0</v>
      </c>
      <c r="Z6654" s="334">
        <v>0</v>
      </c>
      <c r="AA6654" s="334">
        <v>0</v>
      </c>
      <c r="AB6654" s="334">
        <v>0</v>
      </c>
      <c r="AD6654" s="334">
        <v>0.2</v>
      </c>
      <c r="AE6654" s="334">
        <f t="shared" si="1037"/>
        <v>0.2</v>
      </c>
      <c r="AF6654" s="334">
        <f t="shared" si="1038"/>
        <v>0.2</v>
      </c>
      <c r="AG6654" s="340">
        <f t="shared" si="1039"/>
        <v>0</v>
      </c>
      <c r="AI6654" s="340">
        <f t="shared" si="1043"/>
        <v>0</v>
      </c>
      <c r="AJ6654" s="340">
        <f t="shared" si="1043"/>
        <v>0</v>
      </c>
      <c r="AK6654" s="340">
        <f t="shared" si="1043"/>
        <v>0</v>
      </c>
      <c r="AL6654" s="340">
        <f t="shared" si="1043"/>
        <v>0</v>
      </c>
      <c r="AM6654" s="340">
        <f t="shared" si="1043"/>
        <v>0</v>
      </c>
    </row>
    <row r="6655" spans="1:39" x14ac:dyDescent="0.35">
      <c r="A6655" s="337">
        <v>28568</v>
      </c>
      <c r="B6655" s="338">
        <f t="shared" si="1034"/>
        <v>1978</v>
      </c>
      <c r="C6655" s="338">
        <f t="shared" si="1035"/>
        <v>3</v>
      </c>
      <c r="D6655" s="338">
        <f t="shared" si="1036"/>
        <v>19</v>
      </c>
      <c r="E6655" s="334">
        <v>0</v>
      </c>
      <c r="F6655" s="334">
        <v>0</v>
      </c>
      <c r="G6655" s="334">
        <v>0</v>
      </c>
      <c r="H6655" s="334">
        <v>0</v>
      </c>
      <c r="I6655" s="334">
        <v>0</v>
      </c>
      <c r="J6655" s="334">
        <v>0</v>
      </c>
      <c r="K6655" s="334">
        <v>0</v>
      </c>
      <c r="L6655" s="334">
        <v>0</v>
      </c>
      <c r="M6655" s="334">
        <v>0</v>
      </c>
      <c r="N6655" s="334">
        <v>0</v>
      </c>
      <c r="O6655" s="334">
        <v>0</v>
      </c>
      <c r="P6655" s="334">
        <v>0</v>
      </c>
      <c r="Q6655" s="334">
        <v>0</v>
      </c>
      <c r="R6655" s="334">
        <v>0</v>
      </c>
      <c r="S6655" s="334">
        <v>0</v>
      </c>
      <c r="T6655" s="334">
        <v>0</v>
      </c>
      <c r="U6655" s="334">
        <v>0</v>
      </c>
      <c r="V6655" s="334">
        <v>0</v>
      </c>
      <c r="W6655" s="334">
        <v>0</v>
      </c>
      <c r="X6655" s="334">
        <v>0</v>
      </c>
      <c r="Y6655" s="334">
        <v>0</v>
      </c>
      <c r="Z6655" s="334">
        <v>0</v>
      </c>
      <c r="AA6655" s="334">
        <v>0</v>
      </c>
      <c r="AB6655" s="334">
        <v>0</v>
      </c>
      <c r="AD6655" s="334">
        <v>0</v>
      </c>
      <c r="AE6655" s="334">
        <f t="shared" si="1037"/>
        <v>0</v>
      </c>
      <c r="AF6655" s="334">
        <f t="shared" si="1038"/>
        <v>0</v>
      </c>
      <c r="AG6655" s="340">
        <f t="shared" si="1039"/>
        <v>0</v>
      </c>
      <c r="AI6655" s="340">
        <f t="shared" si="1043"/>
        <v>0</v>
      </c>
      <c r="AJ6655" s="340">
        <f t="shared" si="1043"/>
        <v>0</v>
      </c>
      <c r="AK6655" s="340">
        <f t="shared" si="1043"/>
        <v>0</v>
      </c>
      <c r="AL6655" s="340">
        <f t="shared" si="1043"/>
        <v>0</v>
      </c>
      <c r="AM6655" s="340">
        <f t="shared" si="1043"/>
        <v>0</v>
      </c>
    </row>
    <row r="6656" spans="1:39" x14ac:dyDescent="0.35">
      <c r="A6656" s="337">
        <v>28569</v>
      </c>
      <c r="B6656" s="338">
        <f t="shared" si="1034"/>
        <v>1978</v>
      </c>
      <c r="C6656" s="338">
        <f t="shared" si="1035"/>
        <v>3</v>
      </c>
      <c r="D6656" s="338">
        <f t="shared" si="1036"/>
        <v>20</v>
      </c>
      <c r="E6656" s="334">
        <v>0</v>
      </c>
      <c r="F6656" s="334">
        <v>0</v>
      </c>
      <c r="G6656" s="334">
        <v>0</v>
      </c>
      <c r="H6656" s="334">
        <v>0</v>
      </c>
      <c r="I6656" s="334">
        <v>0</v>
      </c>
      <c r="J6656" s="334">
        <v>0</v>
      </c>
      <c r="K6656" s="334">
        <v>0</v>
      </c>
      <c r="L6656" s="334">
        <v>0</v>
      </c>
      <c r="M6656" s="334">
        <v>0</v>
      </c>
      <c r="N6656" s="334">
        <v>0</v>
      </c>
      <c r="O6656" s="334">
        <v>0</v>
      </c>
      <c r="P6656" s="334">
        <v>0</v>
      </c>
      <c r="Q6656" s="334">
        <v>0</v>
      </c>
      <c r="R6656" s="334">
        <v>0</v>
      </c>
      <c r="S6656" s="334">
        <v>0</v>
      </c>
      <c r="T6656" s="334">
        <v>0</v>
      </c>
      <c r="U6656" s="334">
        <v>0</v>
      </c>
      <c r="V6656" s="334">
        <v>0</v>
      </c>
      <c r="W6656" s="334">
        <v>0</v>
      </c>
      <c r="X6656" s="334">
        <v>0</v>
      </c>
      <c r="Y6656" s="334">
        <v>0</v>
      </c>
      <c r="Z6656" s="334">
        <v>0</v>
      </c>
      <c r="AA6656" s="334">
        <v>0</v>
      </c>
      <c r="AB6656" s="334">
        <v>0</v>
      </c>
      <c r="AD6656" s="334">
        <v>0</v>
      </c>
      <c r="AE6656" s="334">
        <f t="shared" si="1037"/>
        <v>0</v>
      </c>
      <c r="AF6656" s="334">
        <f t="shared" si="1038"/>
        <v>0</v>
      </c>
      <c r="AG6656" s="340">
        <f t="shared" si="1039"/>
        <v>0</v>
      </c>
      <c r="AI6656" s="340">
        <f t="shared" si="1043"/>
        <v>0</v>
      </c>
      <c r="AJ6656" s="340">
        <f t="shared" si="1043"/>
        <v>0</v>
      </c>
      <c r="AK6656" s="340">
        <f t="shared" si="1043"/>
        <v>0</v>
      </c>
      <c r="AL6656" s="340">
        <f t="shared" si="1043"/>
        <v>0</v>
      </c>
      <c r="AM6656" s="340">
        <f t="shared" si="1043"/>
        <v>0</v>
      </c>
    </row>
    <row r="6657" spans="1:39" x14ac:dyDescent="0.35">
      <c r="A6657" s="337">
        <v>28570</v>
      </c>
      <c r="B6657" s="338">
        <f t="shared" si="1034"/>
        <v>1978</v>
      </c>
      <c r="C6657" s="338">
        <f t="shared" si="1035"/>
        <v>3</v>
      </c>
      <c r="D6657" s="338">
        <f t="shared" si="1036"/>
        <v>21</v>
      </c>
      <c r="E6657" s="334">
        <v>0</v>
      </c>
      <c r="F6657" s="334">
        <v>0</v>
      </c>
      <c r="G6657" s="334">
        <v>0</v>
      </c>
      <c r="H6657" s="334">
        <v>0</v>
      </c>
      <c r="I6657" s="334">
        <v>0</v>
      </c>
      <c r="J6657" s="334">
        <v>0</v>
      </c>
      <c r="K6657" s="334">
        <v>0</v>
      </c>
      <c r="L6657" s="334">
        <v>0</v>
      </c>
      <c r="M6657" s="334">
        <v>0</v>
      </c>
      <c r="N6657" s="334">
        <v>0</v>
      </c>
      <c r="O6657" s="334">
        <v>0</v>
      </c>
      <c r="P6657" s="334">
        <v>0</v>
      </c>
      <c r="Q6657" s="334">
        <v>0</v>
      </c>
      <c r="R6657" s="334">
        <v>0</v>
      </c>
      <c r="S6657" s="334">
        <v>0</v>
      </c>
      <c r="T6657" s="334">
        <v>0</v>
      </c>
      <c r="U6657" s="334">
        <v>0</v>
      </c>
      <c r="V6657" s="334">
        <v>0</v>
      </c>
      <c r="W6657" s="334">
        <v>0</v>
      </c>
      <c r="X6657" s="334">
        <v>0</v>
      </c>
      <c r="Y6657" s="334">
        <v>0</v>
      </c>
      <c r="Z6657" s="334">
        <v>0</v>
      </c>
      <c r="AA6657" s="334">
        <v>0</v>
      </c>
      <c r="AB6657" s="334">
        <v>0</v>
      </c>
      <c r="AD6657" s="334">
        <v>0</v>
      </c>
      <c r="AE6657" s="334">
        <f t="shared" si="1037"/>
        <v>0</v>
      </c>
      <c r="AF6657" s="334">
        <f t="shared" si="1038"/>
        <v>0</v>
      </c>
      <c r="AG6657" s="340">
        <f t="shared" si="1039"/>
        <v>0</v>
      </c>
      <c r="AI6657" s="340">
        <f t="shared" si="1043"/>
        <v>0</v>
      </c>
      <c r="AJ6657" s="340">
        <f t="shared" si="1043"/>
        <v>0</v>
      </c>
      <c r="AK6657" s="340">
        <f t="shared" si="1043"/>
        <v>0</v>
      </c>
      <c r="AL6657" s="340">
        <f t="shared" si="1043"/>
        <v>0</v>
      </c>
      <c r="AM6657" s="340">
        <f t="shared" si="1043"/>
        <v>0</v>
      </c>
    </row>
    <row r="6658" spans="1:39" x14ac:dyDescent="0.35">
      <c r="A6658" s="337">
        <v>28571</v>
      </c>
      <c r="B6658" s="338">
        <f t="shared" si="1034"/>
        <v>1978</v>
      </c>
      <c r="C6658" s="338">
        <f t="shared" si="1035"/>
        <v>3</v>
      </c>
      <c r="D6658" s="338">
        <f t="shared" si="1036"/>
        <v>22</v>
      </c>
      <c r="E6658" s="334">
        <v>0</v>
      </c>
      <c r="F6658" s="334">
        <v>0</v>
      </c>
      <c r="G6658" s="334">
        <v>0</v>
      </c>
      <c r="H6658" s="334">
        <v>0</v>
      </c>
      <c r="I6658" s="334">
        <v>0</v>
      </c>
      <c r="J6658" s="334">
        <v>0</v>
      </c>
      <c r="K6658" s="334">
        <v>0</v>
      </c>
      <c r="L6658" s="334">
        <v>0</v>
      </c>
      <c r="M6658" s="334">
        <v>0</v>
      </c>
      <c r="N6658" s="334">
        <v>0</v>
      </c>
      <c r="O6658" s="334">
        <v>0</v>
      </c>
      <c r="P6658" s="334">
        <v>0</v>
      </c>
      <c r="Q6658" s="334">
        <v>0</v>
      </c>
      <c r="R6658" s="334">
        <v>0</v>
      </c>
      <c r="S6658" s="334">
        <v>0</v>
      </c>
      <c r="T6658" s="334">
        <v>0</v>
      </c>
      <c r="U6658" s="334">
        <v>0</v>
      </c>
      <c r="V6658" s="334">
        <v>0</v>
      </c>
      <c r="W6658" s="334">
        <v>0</v>
      </c>
      <c r="X6658" s="334">
        <v>0</v>
      </c>
      <c r="Y6658" s="334">
        <v>0</v>
      </c>
      <c r="Z6658" s="334">
        <v>0</v>
      </c>
      <c r="AA6658" s="334">
        <v>0</v>
      </c>
      <c r="AB6658" s="334">
        <v>0</v>
      </c>
      <c r="AD6658" s="334">
        <v>0</v>
      </c>
      <c r="AE6658" s="334">
        <f t="shared" si="1037"/>
        <v>0</v>
      </c>
      <c r="AF6658" s="334">
        <f t="shared" si="1038"/>
        <v>0</v>
      </c>
      <c r="AG6658" s="340">
        <f t="shared" si="1039"/>
        <v>0</v>
      </c>
      <c r="AI6658" s="340">
        <f t="shared" si="1043"/>
        <v>0</v>
      </c>
      <c r="AJ6658" s="340">
        <f t="shared" si="1043"/>
        <v>0</v>
      </c>
      <c r="AK6658" s="340">
        <f t="shared" si="1043"/>
        <v>0</v>
      </c>
      <c r="AL6658" s="340">
        <f t="shared" si="1043"/>
        <v>0</v>
      </c>
      <c r="AM6658" s="340">
        <f t="shared" si="1043"/>
        <v>0</v>
      </c>
    </row>
    <row r="6659" spans="1:39" x14ac:dyDescent="0.35">
      <c r="A6659" s="337">
        <v>28572</v>
      </c>
      <c r="B6659" s="338">
        <f t="shared" si="1034"/>
        <v>1978</v>
      </c>
      <c r="C6659" s="338">
        <f t="shared" si="1035"/>
        <v>3</v>
      </c>
      <c r="D6659" s="338">
        <f t="shared" si="1036"/>
        <v>23</v>
      </c>
      <c r="E6659" s="334">
        <v>0</v>
      </c>
      <c r="F6659" s="334">
        <v>0</v>
      </c>
      <c r="G6659" s="334">
        <v>0</v>
      </c>
      <c r="H6659" s="334">
        <v>0</v>
      </c>
      <c r="I6659" s="334">
        <v>0</v>
      </c>
      <c r="J6659" s="334">
        <v>0</v>
      </c>
      <c r="K6659" s="334">
        <v>0</v>
      </c>
      <c r="L6659" s="334">
        <v>0</v>
      </c>
      <c r="M6659" s="334">
        <v>0</v>
      </c>
      <c r="N6659" s="334">
        <v>0</v>
      </c>
      <c r="O6659" s="334">
        <v>0</v>
      </c>
      <c r="P6659" s="334">
        <v>0</v>
      </c>
      <c r="Q6659" s="334">
        <v>0</v>
      </c>
      <c r="R6659" s="334">
        <v>0</v>
      </c>
      <c r="S6659" s="334">
        <v>0</v>
      </c>
      <c r="T6659" s="334">
        <v>0</v>
      </c>
      <c r="U6659" s="334">
        <v>0</v>
      </c>
      <c r="V6659" s="334">
        <v>0</v>
      </c>
      <c r="W6659" s="334">
        <v>0</v>
      </c>
      <c r="X6659" s="334">
        <v>0</v>
      </c>
      <c r="Y6659" s="334">
        <v>0</v>
      </c>
      <c r="Z6659" s="334">
        <v>0</v>
      </c>
      <c r="AA6659" s="334">
        <v>0</v>
      </c>
      <c r="AB6659" s="334">
        <v>0</v>
      </c>
      <c r="AD6659" s="334">
        <v>0</v>
      </c>
      <c r="AE6659" s="334">
        <f t="shared" si="1037"/>
        <v>0</v>
      </c>
      <c r="AF6659" s="334">
        <f t="shared" si="1038"/>
        <v>0</v>
      </c>
      <c r="AG6659" s="340">
        <f t="shared" si="1039"/>
        <v>0</v>
      </c>
      <c r="AI6659" s="340">
        <f t="shared" si="1043"/>
        <v>0</v>
      </c>
      <c r="AJ6659" s="340">
        <f t="shared" si="1043"/>
        <v>0</v>
      </c>
      <c r="AK6659" s="340">
        <f t="shared" si="1043"/>
        <v>0</v>
      </c>
      <c r="AL6659" s="340">
        <f t="shared" si="1043"/>
        <v>0</v>
      </c>
      <c r="AM6659" s="340">
        <f t="shared" si="1043"/>
        <v>0</v>
      </c>
    </row>
    <row r="6660" spans="1:39" x14ac:dyDescent="0.35">
      <c r="A6660" s="337">
        <v>28573</v>
      </c>
      <c r="B6660" s="338">
        <f t="shared" ref="B6660:B6723" si="1044">YEAR(A6660)</f>
        <v>1978</v>
      </c>
      <c r="C6660" s="338">
        <f t="shared" ref="C6660:C6723" si="1045">MONTH(A6660)</f>
        <v>3</v>
      </c>
      <c r="D6660" s="338">
        <f t="shared" ref="D6660:D6723" si="1046">DAY(A6660)</f>
        <v>24</v>
      </c>
      <c r="E6660" s="334">
        <v>0</v>
      </c>
      <c r="F6660" s="334">
        <v>0.1</v>
      </c>
      <c r="G6660" s="334">
        <v>0</v>
      </c>
      <c r="H6660" s="334">
        <v>0</v>
      </c>
      <c r="I6660" s="334">
        <v>0.1</v>
      </c>
      <c r="J6660" s="334">
        <v>0</v>
      </c>
      <c r="K6660" s="334">
        <v>0</v>
      </c>
      <c r="L6660" s="334">
        <v>0.1</v>
      </c>
      <c r="M6660" s="334">
        <v>0</v>
      </c>
      <c r="N6660" s="334">
        <v>0</v>
      </c>
      <c r="O6660" s="334">
        <v>0</v>
      </c>
      <c r="P6660" s="334">
        <v>0</v>
      </c>
      <c r="Q6660" s="334">
        <v>0</v>
      </c>
      <c r="R6660" s="334">
        <v>0</v>
      </c>
      <c r="S6660" s="334">
        <v>0</v>
      </c>
      <c r="T6660" s="334">
        <v>0</v>
      </c>
      <c r="U6660" s="334">
        <v>0</v>
      </c>
      <c r="V6660" s="334">
        <v>0</v>
      </c>
      <c r="W6660" s="334">
        <v>0</v>
      </c>
      <c r="X6660" s="334">
        <v>0</v>
      </c>
      <c r="Y6660" s="334">
        <v>0</v>
      </c>
      <c r="Z6660" s="334">
        <v>0</v>
      </c>
      <c r="AA6660" s="334">
        <v>0</v>
      </c>
      <c r="AB6660" s="334">
        <v>0</v>
      </c>
      <c r="AD6660" s="334">
        <v>0.3</v>
      </c>
      <c r="AE6660" s="334">
        <f t="shared" ref="AE6660:AE6723" si="1047">AD6660</f>
        <v>0.3</v>
      </c>
      <c r="AF6660" s="334">
        <f t="shared" ref="AF6660:AF6723" si="1048">SUM(E6660:AB6660)</f>
        <v>0.30000000000000004</v>
      </c>
      <c r="AG6660" s="340">
        <f t="shared" ref="AG6660:AG6723" si="1049">ABS(AF6660-AE6660)</f>
        <v>5.5511151231257827E-17</v>
      </c>
      <c r="AI6660" s="340">
        <f t="shared" ref="AI6660:AM6675" si="1050">IF($C6660=AI$1,$AF6660,0)</f>
        <v>0</v>
      </c>
      <c r="AJ6660" s="340">
        <f t="shared" si="1050"/>
        <v>0</v>
      </c>
      <c r="AK6660" s="340">
        <f t="shared" si="1050"/>
        <v>0</v>
      </c>
      <c r="AL6660" s="340">
        <f t="shared" si="1050"/>
        <v>0</v>
      </c>
      <c r="AM6660" s="340">
        <f t="shared" si="1050"/>
        <v>0</v>
      </c>
    </row>
    <row r="6661" spans="1:39" x14ac:dyDescent="0.35">
      <c r="A6661" s="337">
        <v>28574</v>
      </c>
      <c r="B6661" s="338">
        <f t="shared" si="1044"/>
        <v>1978</v>
      </c>
      <c r="C6661" s="338">
        <f t="shared" si="1045"/>
        <v>3</v>
      </c>
      <c r="D6661" s="338">
        <f t="shared" si="1046"/>
        <v>25</v>
      </c>
      <c r="E6661" s="334">
        <v>0</v>
      </c>
      <c r="F6661" s="334">
        <v>0</v>
      </c>
      <c r="G6661" s="334">
        <v>0</v>
      </c>
      <c r="H6661" s="334">
        <v>0</v>
      </c>
      <c r="I6661" s="334">
        <v>0</v>
      </c>
      <c r="J6661" s="334">
        <v>0</v>
      </c>
      <c r="K6661" s="334">
        <v>0</v>
      </c>
      <c r="L6661" s="334">
        <v>0</v>
      </c>
      <c r="M6661" s="334">
        <v>0</v>
      </c>
      <c r="N6661" s="334">
        <v>0</v>
      </c>
      <c r="O6661" s="334">
        <v>0</v>
      </c>
      <c r="P6661" s="334">
        <v>0</v>
      </c>
      <c r="Q6661" s="334">
        <v>0</v>
      </c>
      <c r="R6661" s="334">
        <v>0</v>
      </c>
      <c r="S6661" s="334">
        <v>0</v>
      </c>
      <c r="T6661" s="334">
        <v>0</v>
      </c>
      <c r="U6661" s="334">
        <v>0</v>
      </c>
      <c r="V6661" s="334">
        <v>0</v>
      </c>
      <c r="W6661" s="334">
        <v>0</v>
      </c>
      <c r="X6661" s="334">
        <v>0</v>
      </c>
      <c r="Y6661" s="334">
        <v>0</v>
      </c>
      <c r="Z6661" s="334">
        <v>0</v>
      </c>
      <c r="AA6661" s="334">
        <v>0</v>
      </c>
      <c r="AB6661" s="334">
        <v>0</v>
      </c>
      <c r="AD6661" s="334">
        <v>0</v>
      </c>
      <c r="AE6661" s="334">
        <f t="shared" si="1047"/>
        <v>0</v>
      </c>
      <c r="AF6661" s="334">
        <f t="shared" si="1048"/>
        <v>0</v>
      </c>
      <c r="AG6661" s="340">
        <f t="shared" si="1049"/>
        <v>0</v>
      </c>
      <c r="AI6661" s="340">
        <f t="shared" si="1050"/>
        <v>0</v>
      </c>
      <c r="AJ6661" s="340">
        <f t="shared" si="1050"/>
        <v>0</v>
      </c>
      <c r="AK6661" s="340">
        <f t="shared" si="1050"/>
        <v>0</v>
      </c>
      <c r="AL6661" s="340">
        <f t="shared" si="1050"/>
        <v>0</v>
      </c>
      <c r="AM6661" s="340">
        <f t="shared" si="1050"/>
        <v>0</v>
      </c>
    </row>
    <row r="6662" spans="1:39" x14ac:dyDescent="0.35">
      <c r="A6662" s="337">
        <v>28575</v>
      </c>
      <c r="B6662" s="338">
        <f t="shared" si="1044"/>
        <v>1978</v>
      </c>
      <c r="C6662" s="338">
        <f t="shared" si="1045"/>
        <v>3</v>
      </c>
      <c r="D6662" s="338">
        <f t="shared" si="1046"/>
        <v>26</v>
      </c>
      <c r="E6662" s="334">
        <v>0</v>
      </c>
      <c r="F6662" s="334">
        <v>0</v>
      </c>
      <c r="G6662" s="334">
        <v>0</v>
      </c>
      <c r="H6662" s="334">
        <v>0</v>
      </c>
      <c r="I6662" s="334">
        <v>0</v>
      </c>
      <c r="J6662" s="334">
        <v>0</v>
      </c>
      <c r="K6662" s="334">
        <v>0</v>
      </c>
      <c r="L6662" s="334">
        <v>0</v>
      </c>
      <c r="M6662" s="334">
        <v>0</v>
      </c>
      <c r="N6662" s="334">
        <v>0</v>
      </c>
      <c r="O6662" s="334">
        <v>0</v>
      </c>
      <c r="P6662" s="334">
        <v>0</v>
      </c>
      <c r="Q6662" s="334">
        <v>0</v>
      </c>
      <c r="R6662" s="334">
        <v>0</v>
      </c>
      <c r="S6662" s="334">
        <v>0</v>
      </c>
      <c r="T6662" s="334">
        <v>0</v>
      </c>
      <c r="U6662" s="334">
        <v>0</v>
      </c>
      <c r="V6662" s="334">
        <v>0</v>
      </c>
      <c r="W6662" s="334">
        <v>0</v>
      </c>
      <c r="X6662" s="334">
        <v>0</v>
      </c>
      <c r="Y6662" s="334">
        <v>0</v>
      </c>
      <c r="Z6662" s="334">
        <v>0</v>
      </c>
      <c r="AA6662" s="334">
        <v>0</v>
      </c>
      <c r="AB6662" s="334">
        <v>0</v>
      </c>
      <c r="AD6662" s="334">
        <v>0</v>
      </c>
      <c r="AE6662" s="334">
        <f t="shared" si="1047"/>
        <v>0</v>
      </c>
      <c r="AF6662" s="334">
        <f t="shared" si="1048"/>
        <v>0</v>
      </c>
      <c r="AG6662" s="340">
        <f t="shared" si="1049"/>
        <v>0</v>
      </c>
      <c r="AI6662" s="340">
        <f t="shared" si="1050"/>
        <v>0</v>
      </c>
      <c r="AJ6662" s="340">
        <f t="shared" si="1050"/>
        <v>0</v>
      </c>
      <c r="AK6662" s="340">
        <f t="shared" si="1050"/>
        <v>0</v>
      </c>
      <c r="AL6662" s="340">
        <f t="shared" si="1050"/>
        <v>0</v>
      </c>
      <c r="AM6662" s="340">
        <f t="shared" si="1050"/>
        <v>0</v>
      </c>
    </row>
    <row r="6663" spans="1:39" x14ac:dyDescent="0.35">
      <c r="A6663" s="337">
        <v>28576</v>
      </c>
      <c r="B6663" s="338">
        <f t="shared" si="1044"/>
        <v>1978</v>
      </c>
      <c r="C6663" s="338">
        <f t="shared" si="1045"/>
        <v>3</v>
      </c>
      <c r="D6663" s="338">
        <f t="shared" si="1046"/>
        <v>27</v>
      </c>
      <c r="E6663" s="334">
        <v>0.1</v>
      </c>
      <c r="F6663" s="334">
        <v>0.1</v>
      </c>
      <c r="G6663" s="334">
        <v>0.1</v>
      </c>
      <c r="H6663" s="334">
        <v>0</v>
      </c>
      <c r="I6663" s="334">
        <v>0</v>
      </c>
      <c r="J6663" s="334">
        <v>0</v>
      </c>
      <c r="K6663" s="334">
        <v>0</v>
      </c>
      <c r="L6663" s="334">
        <v>0</v>
      </c>
      <c r="M6663" s="334">
        <v>0</v>
      </c>
      <c r="N6663" s="334">
        <v>0</v>
      </c>
      <c r="O6663" s="334">
        <v>0</v>
      </c>
      <c r="P6663" s="334">
        <v>0</v>
      </c>
      <c r="Q6663" s="334">
        <v>0</v>
      </c>
      <c r="R6663" s="334">
        <v>0</v>
      </c>
      <c r="S6663" s="334">
        <v>0</v>
      </c>
      <c r="T6663" s="334">
        <v>0</v>
      </c>
      <c r="U6663" s="334">
        <v>0</v>
      </c>
      <c r="V6663" s="334">
        <v>0</v>
      </c>
      <c r="W6663" s="334">
        <v>0</v>
      </c>
      <c r="X6663" s="334">
        <v>0</v>
      </c>
      <c r="Y6663" s="334">
        <v>0</v>
      </c>
      <c r="Z6663" s="334">
        <v>0</v>
      </c>
      <c r="AA6663" s="334">
        <v>0</v>
      </c>
      <c r="AB6663" s="334">
        <v>0</v>
      </c>
      <c r="AD6663" s="334">
        <v>0.3</v>
      </c>
      <c r="AE6663" s="334">
        <f t="shared" si="1047"/>
        <v>0.3</v>
      </c>
      <c r="AF6663" s="334">
        <f t="shared" si="1048"/>
        <v>0.30000000000000004</v>
      </c>
      <c r="AG6663" s="340">
        <f t="shared" si="1049"/>
        <v>5.5511151231257827E-17</v>
      </c>
      <c r="AI6663" s="340">
        <f t="shared" si="1050"/>
        <v>0</v>
      </c>
      <c r="AJ6663" s="340">
        <f t="shared" si="1050"/>
        <v>0</v>
      </c>
      <c r="AK6663" s="340">
        <f t="shared" si="1050"/>
        <v>0</v>
      </c>
      <c r="AL6663" s="340">
        <f t="shared" si="1050"/>
        <v>0</v>
      </c>
      <c r="AM6663" s="340">
        <f t="shared" si="1050"/>
        <v>0</v>
      </c>
    </row>
    <row r="6664" spans="1:39" x14ac:dyDescent="0.35">
      <c r="A6664" s="337">
        <v>28577</v>
      </c>
      <c r="B6664" s="338">
        <f t="shared" si="1044"/>
        <v>1978</v>
      </c>
      <c r="C6664" s="338">
        <f t="shared" si="1045"/>
        <v>3</v>
      </c>
      <c r="D6664" s="338">
        <f t="shared" si="1046"/>
        <v>28</v>
      </c>
      <c r="E6664" s="334">
        <v>0</v>
      </c>
      <c r="F6664" s="334">
        <v>0</v>
      </c>
      <c r="G6664" s="334">
        <v>0</v>
      </c>
      <c r="H6664" s="334">
        <v>0</v>
      </c>
      <c r="I6664" s="334">
        <v>0</v>
      </c>
      <c r="J6664" s="334">
        <v>0</v>
      </c>
      <c r="K6664" s="334">
        <v>0</v>
      </c>
      <c r="L6664" s="334">
        <v>0</v>
      </c>
      <c r="M6664" s="334">
        <v>0</v>
      </c>
      <c r="N6664" s="334">
        <v>0</v>
      </c>
      <c r="O6664" s="334">
        <v>0</v>
      </c>
      <c r="P6664" s="334">
        <v>0</v>
      </c>
      <c r="Q6664" s="334">
        <v>0</v>
      </c>
      <c r="R6664" s="334">
        <v>0</v>
      </c>
      <c r="S6664" s="334">
        <v>0</v>
      </c>
      <c r="T6664" s="334">
        <v>0</v>
      </c>
      <c r="U6664" s="334">
        <v>0</v>
      </c>
      <c r="V6664" s="334">
        <v>0</v>
      </c>
      <c r="W6664" s="334">
        <v>0</v>
      </c>
      <c r="X6664" s="334">
        <v>0</v>
      </c>
      <c r="Y6664" s="334">
        <v>0</v>
      </c>
      <c r="Z6664" s="334">
        <v>0</v>
      </c>
      <c r="AA6664" s="334">
        <v>0</v>
      </c>
      <c r="AB6664" s="334">
        <v>0</v>
      </c>
      <c r="AD6664" s="334">
        <v>0</v>
      </c>
      <c r="AE6664" s="334">
        <f t="shared" si="1047"/>
        <v>0</v>
      </c>
      <c r="AF6664" s="334">
        <f t="shared" si="1048"/>
        <v>0</v>
      </c>
      <c r="AG6664" s="340">
        <f t="shared" si="1049"/>
        <v>0</v>
      </c>
      <c r="AI6664" s="340">
        <f t="shared" si="1050"/>
        <v>0</v>
      </c>
      <c r="AJ6664" s="340">
        <f t="shared" si="1050"/>
        <v>0</v>
      </c>
      <c r="AK6664" s="340">
        <f t="shared" si="1050"/>
        <v>0</v>
      </c>
      <c r="AL6664" s="340">
        <f t="shared" si="1050"/>
        <v>0</v>
      </c>
      <c r="AM6664" s="340">
        <f t="shared" si="1050"/>
        <v>0</v>
      </c>
    </row>
    <row r="6665" spans="1:39" x14ac:dyDescent="0.35">
      <c r="A6665" s="337">
        <v>28578</v>
      </c>
      <c r="B6665" s="338">
        <f t="shared" si="1044"/>
        <v>1978</v>
      </c>
      <c r="C6665" s="338">
        <f t="shared" si="1045"/>
        <v>3</v>
      </c>
      <c r="D6665" s="338">
        <f t="shared" si="1046"/>
        <v>29</v>
      </c>
      <c r="E6665" s="334">
        <v>0</v>
      </c>
      <c r="F6665" s="334">
        <v>0</v>
      </c>
      <c r="G6665" s="334">
        <v>0</v>
      </c>
      <c r="H6665" s="334">
        <v>0</v>
      </c>
      <c r="I6665" s="334">
        <v>0</v>
      </c>
      <c r="J6665" s="334">
        <v>0</v>
      </c>
      <c r="K6665" s="334">
        <v>0</v>
      </c>
      <c r="L6665" s="334">
        <v>0</v>
      </c>
      <c r="M6665" s="334">
        <v>0</v>
      </c>
      <c r="N6665" s="334">
        <v>0</v>
      </c>
      <c r="O6665" s="334">
        <v>0</v>
      </c>
      <c r="P6665" s="334">
        <v>0</v>
      </c>
      <c r="Q6665" s="334">
        <v>0</v>
      </c>
      <c r="R6665" s="334">
        <v>0</v>
      </c>
      <c r="S6665" s="334">
        <v>0</v>
      </c>
      <c r="T6665" s="334">
        <v>0</v>
      </c>
      <c r="U6665" s="334">
        <v>0</v>
      </c>
      <c r="V6665" s="334">
        <v>0</v>
      </c>
      <c r="W6665" s="334">
        <v>0</v>
      </c>
      <c r="X6665" s="334">
        <v>0</v>
      </c>
      <c r="Y6665" s="334">
        <v>0</v>
      </c>
      <c r="Z6665" s="334">
        <v>0</v>
      </c>
      <c r="AA6665" s="334">
        <v>0</v>
      </c>
      <c r="AB6665" s="334">
        <v>0</v>
      </c>
      <c r="AD6665" s="334">
        <v>0</v>
      </c>
      <c r="AE6665" s="334">
        <f t="shared" si="1047"/>
        <v>0</v>
      </c>
      <c r="AF6665" s="334">
        <f t="shared" si="1048"/>
        <v>0</v>
      </c>
      <c r="AG6665" s="340">
        <f t="shared" si="1049"/>
        <v>0</v>
      </c>
      <c r="AI6665" s="340">
        <f t="shared" si="1050"/>
        <v>0</v>
      </c>
      <c r="AJ6665" s="340">
        <f t="shared" si="1050"/>
        <v>0</v>
      </c>
      <c r="AK6665" s="340">
        <f t="shared" si="1050"/>
        <v>0</v>
      </c>
      <c r="AL6665" s="340">
        <f t="shared" si="1050"/>
        <v>0</v>
      </c>
      <c r="AM6665" s="340">
        <f t="shared" si="1050"/>
        <v>0</v>
      </c>
    </row>
    <row r="6666" spans="1:39" x14ac:dyDescent="0.35">
      <c r="A6666" s="337">
        <v>28579</v>
      </c>
      <c r="B6666" s="338">
        <f t="shared" si="1044"/>
        <v>1978</v>
      </c>
      <c r="C6666" s="338">
        <f t="shared" si="1045"/>
        <v>3</v>
      </c>
      <c r="D6666" s="338">
        <f t="shared" si="1046"/>
        <v>30</v>
      </c>
      <c r="E6666" s="334">
        <v>0</v>
      </c>
      <c r="F6666" s="334">
        <v>0</v>
      </c>
      <c r="G6666" s="334">
        <v>0</v>
      </c>
      <c r="H6666" s="334">
        <v>0</v>
      </c>
      <c r="I6666" s="334">
        <v>0</v>
      </c>
      <c r="J6666" s="334">
        <v>0</v>
      </c>
      <c r="K6666" s="334">
        <v>0</v>
      </c>
      <c r="L6666" s="334">
        <v>0</v>
      </c>
      <c r="M6666" s="334">
        <v>0</v>
      </c>
      <c r="N6666" s="334">
        <v>0</v>
      </c>
      <c r="O6666" s="334">
        <v>0</v>
      </c>
      <c r="P6666" s="334">
        <v>0</v>
      </c>
      <c r="Q6666" s="334">
        <v>0</v>
      </c>
      <c r="R6666" s="334">
        <v>0</v>
      </c>
      <c r="S6666" s="334">
        <v>0</v>
      </c>
      <c r="T6666" s="334">
        <v>0</v>
      </c>
      <c r="U6666" s="334">
        <v>0</v>
      </c>
      <c r="V6666" s="334">
        <v>0</v>
      </c>
      <c r="W6666" s="334">
        <v>0</v>
      </c>
      <c r="X6666" s="334">
        <v>0</v>
      </c>
      <c r="Y6666" s="334">
        <v>0</v>
      </c>
      <c r="Z6666" s="334">
        <v>0</v>
      </c>
      <c r="AA6666" s="334">
        <v>0</v>
      </c>
      <c r="AB6666" s="334">
        <v>0</v>
      </c>
      <c r="AD6666" s="334">
        <v>0</v>
      </c>
      <c r="AE6666" s="334">
        <f t="shared" si="1047"/>
        <v>0</v>
      </c>
      <c r="AF6666" s="334">
        <f t="shared" si="1048"/>
        <v>0</v>
      </c>
      <c r="AG6666" s="340">
        <f t="shared" si="1049"/>
        <v>0</v>
      </c>
      <c r="AI6666" s="340">
        <f t="shared" si="1050"/>
        <v>0</v>
      </c>
      <c r="AJ6666" s="340">
        <f t="shared" si="1050"/>
        <v>0</v>
      </c>
      <c r="AK6666" s="340">
        <f t="shared" si="1050"/>
        <v>0</v>
      </c>
      <c r="AL6666" s="340">
        <f t="shared" si="1050"/>
        <v>0</v>
      </c>
      <c r="AM6666" s="340">
        <f t="shared" si="1050"/>
        <v>0</v>
      </c>
    </row>
    <row r="6667" spans="1:39" x14ac:dyDescent="0.35">
      <c r="A6667" s="337">
        <v>28580</v>
      </c>
      <c r="B6667" s="338">
        <f t="shared" si="1044"/>
        <v>1978</v>
      </c>
      <c r="C6667" s="338">
        <f t="shared" si="1045"/>
        <v>3</v>
      </c>
      <c r="D6667" s="338">
        <f t="shared" si="1046"/>
        <v>31</v>
      </c>
      <c r="E6667" s="334">
        <v>0</v>
      </c>
      <c r="F6667" s="334">
        <v>0</v>
      </c>
      <c r="G6667" s="334">
        <v>0</v>
      </c>
      <c r="H6667" s="334">
        <v>0</v>
      </c>
      <c r="I6667" s="334">
        <v>0</v>
      </c>
      <c r="J6667" s="334">
        <v>0</v>
      </c>
      <c r="K6667" s="334">
        <v>0</v>
      </c>
      <c r="L6667" s="334">
        <v>0</v>
      </c>
      <c r="M6667" s="334">
        <v>0</v>
      </c>
      <c r="N6667" s="334">
        <v>0</v>
      </c>
      <c r="O6667" s="334">
        <v>0</v>
      </c>
      <c r="P6667" s="334">
        <v>0</v>
      </c>
      <c r="Q6667" s="334">
        <v>0</v>
      </c>
      <c r="R6667" s="334">
        <v>0</v>
      </c>
      <c r="S6667" s="334">
        <v>0</v>
      </c>
      <c r="T6667" s="334">
        <v>0</v>
      </c>
      <c r="U6667" s="334">
        <v>0</v>
      </c>
      <c r="V6667" s="334">
        <v>0</v>
      </c>
      <c r="W6667" s="334">
        <v>0</v>
      </c>
      <c r="X6667" s="334">
        <v>0</v>
      </c>
      <c r="Y6667" s="334">
        <v>0</v>
      </c>
      <c r="Z6667" s="334">
        <v>0</v>
      </c>
      <c r="AA6667" s="334">
        <v>0</v>
      </c>
      <c r="AB6667" s="334">
        <v>0</v>
      </c>
      <c r="AD6667" s="334">
        <v>0</v>
      </c>
      <c r="AE6667" s="334">
        <f t="shared" si="1047"/>
        <v>0</v>
      </c>
      <c r="AF6667" s="334">
        <f t="shared" si="1048"/>
        <v>0</v>
      </c>
      <c r="AG6667" s="340">
        <f t="shared" si="1049"/>
        <v>0</v>
      </c>
      <c r="AI6667" s="340">
        <f t="shared" si="1050"/>
        <v>0</v>
      </c>
      <c r="AJ6667" s="340">
        <f t="shared" si="1050"/>
        <v>0</v>
      </c>
      <c r="AK6667" s="340">
        <f t="shared" si="1050"/>
        <v>0</v>
      </c>
      <c r="AL6667" s="340">
        <f t="shared" si="1050"/>
        <v>0</v>
      </c>
      <c r="AM6667" s="340">
        <f t="shared" si="1050"/>
        <v>0</v>
      </c>
    </row>
    <row r="6668" spans="1:39" x14ac:dyDescent="0.35">
      <c r="A6668" s="337">
        <v>28581</v>
      </c>
      <c r="B6668" s="338">
        <f t="shared" si="1044"/>
        <v>1978</v>
      </c>
      <c r="C6668" s="338">
        <f t="shared" si="1045"/>
        <v>4</v>
      </c>
      <c r="D6668" s="338">
        <f t="shared" si="1046"/>
        <v>1</v>
      </c>
      <c r="E6668" s="334">
        <v>0</v>
      </c>
      <c r="F6668" s="334">
        <v>0</v>
      </c>
      <c r="G6668" s="334">
        <v>0</v>
      </c>
      <c r="H6668" s="334">
        <v>0</v>
      </c>
      <c r="I6668" s="334">
        <v>0</v>
      </c>
      <c r="J6668" s="334">
        <v>0</v>
      </c>
      <c r="K6668" s="334">
        <v>0</v>
      </c>
      <c r="L6668" s="334">
        <v>0</v>
      </c>
      <c r="M6668" s="334">
        <v>0</v>
      </c>
      <c r="N6668" s="334">
        <v>0</v>
      </c>
      <c r="O6668" s="334">
        <v>0</v>
      </c>
      <c r="P6668" s="334">
        <v>0.1</v>
      </c>
      <c r="Q6668" s="334">
        <v>0.1</v>
      </c>
      <c r="R6668" s="334">
        <v>0.2</v>
      </c>
      <c r="S6668" s="334">
        <v>0.1</v>
      </c>
      <c r="T6668" s="334">
        <v>0.1</v>
      </c>
      <c r="U6668" s="334">
        <v>0.1</v>
      </c>
      <c r="V6668" s="334">
        <v>0.2</v>
      </c>
      <c r="W6668" s="334">
        <v>0.1</v>
      </c>
      <c r="X6668" s="334">
        <v>0.1</v>
      </c>
      <c r="Y6668" s="334">
        <v>0.1</v>
      </c>
      <c r="Z6668" s="334">
        <v>0.2</v>
      </c>
      <c r="AA6668" s="334">
        <v>0.1</v>
      </c>
      <c r="AB6668" s="334">
        <v>0.1</v>
      </c>
      <c r="AD6668" s="334">
        <v>1.6</v>
      </c>
      <c r="AE6668" s="334">
        <f t="shared" si="1047"/>
        <v>1.6</v>
      </c>
      <c r="AF6668" s="334">
        <f t="shared" si="1048"/>
        <v>1.6</v>
      </c>
      <c r="AG6668" s="340">
        <f t="shared" si="1049"/>
        <v>0</v>
      </c>
      <c r="AI6668" s="340">
        <f t="shared" si="1050"/>
        <v>0</v>
      </c>
      <c r="AJ6668" s="340">
        <f t="shared" si="1050"/>
        <v>0</v>
      </c>
      <c r="AK6668" s="340">
        <f t="shared" si="1050"/>
        <v>0</v>
      </c>
      <c r="AL6668" s="340">
        <f t="shared" si="1050"/>
        <v>0</v>
      </c>
      <c r="AM6668" s="340">
        <f t="shared" si="1050"/>
        <v>0</v>
      </c>
    </row>
    <row r="6669" spans="1:39" x14ac:dyDescent="0.35">
      <c r="A6669" s="337">
        <v>28582</v>
      </c>
      <c r="B6669" s="338">
        <f t="shared" si="1044"/>
        <v>1978</v>
      </c>
      <c r="C6669" s="338">
        <f t="shared" si="1045"/>
        <v>4</v>
      </c>
      <c r="D6669" s="338">
        <f t="shared" si="1046"/>
        <v>2</v>
      </c>
      <c r="E6669" s="334">
        <v>0.2</v>
      </c>
      <c r="F6669" s="334">
        <v>0.1</v>
      </c>
      <c r="G6669" s="334">
        <v>0.2</v>
      </c>
      <c r="H6669" s="334">
        <v>0.1</v>
      </c>
      <c r="I6669" s="334">
        <v>0.2</v>
      </c>
      <c r="J6669" s="334">
        <v>0.2</v>
      </c>
      <c r="K6669" s="334">
        <v>0.1</v>
      </c>
      <c r="L6669" s="334">
        <v>0.2</v>
      </c>
      <c r="M6669" s="334">
        <v>0.2</v>
      </c>
      <c r="N6669" s="334">
        <v>0.1</v>
      </c>
      <c r="O6669" s="334">
        <v>0.2</v>
      </c>
      <c r="P6669" s="334">
        <v>0.1</v>
      </c>
      <c r="Q6669" s="334">
        <v>0.2</v>
      </c>
      <c r="R6669" s="334">
        <v>0.2</v>
      </c>
      <c r="S6669" s="334">
        <v>0.1</v>
      </c>
      <c r="T6669" s="334">
        <v>0.2</v>
      </c>
      <c r="U6669" s="334">
        <v>0</v>
      </c>
      <c r="V6669" s="334">
        <v>0</v>
      </c>
      <c r="W6669" s="334">
        <v>0</v>
      </c>
      <c r="X6669" s="334">
        <v>0.2</v>
      </c>
      <c r="Y6669" s="334">
        <v>0.1</v>
      </c>
      <c r="Z6669" s="334">
        <v>0.2</v>
      </c>
      <c r="AA6669" s="334">
        <v>0.1</v>
      </c>
      <c r="AB6669" s="334">
        <v>0.2</v>
      </c>
      <c r="AD6669" s="334">
        <v>3.4</v>
      </c>
      <c r="AE6669" s="334">
        <f t="shared" si="1047"/>
        <v>3.4</v>
      </c>
      <c r="AF6669" s="334">
        <f t="shared" si="1048"/>
        <v>3.4000000000000012</v>
      </c>
      <c r="AG6669" s="340">
        <f t="shared" si="1049"/>
        <v>1.3322676295501878E-15</v>
      </c>
      <c r="AI6669" s="340">
        <f t="shared" si="1050"/>
        <v>0</v>
      </c>
      <c r="AJ6669" s="340">
        <f t="shared" si="1050"/>
        <v>0</v>
      </c>
      <c r="AK6669" s="340">
        <f t="shared" si="1050"/>
        <v>0</v>
      </c>
      <c r="AL6669" s="340">
        <f t="shared" si="1050"/>
        <v>0</v>
      </c>
      <c r="AM6669" s="340">
        <f t="shared" si="1050"/>
        <v>0</v>
      </c>
    </row>
    <row r="6670" spans="1:39" x14ac:dyDescent="0.35">
      <c r="A6670" s="337">
        <v>28583</v>
      </c>
      <c r="B6670" s="338">
        <f t="shared" si="1044"/>
        <v>1978</v>
      </c>
      <c r="C6670" s="338">
        <f t="shared" si="1045"/>
        <v>4</v>
      </c>
      <c r="D6670" s="338">
        <f t="shared" si="1046"/>
        <v>3</v>
      </c>
      <c r="E6670" s="334">
        <v>0.3</v>
      </c>
      <c r="F6670" s="334">
        <v>0.3</v>
      </c>
      <c r="G6670" s="334">
        <v>0.2</v>
      </c>
      <c r="H6670" s="334">
        <v>0.3</v>
      </c>
      <c r="I6670" s="334">
        <v>0.3</v>
      </c>
      <c r="J6670" s="334">
        <v>0.3</v>
      </c>
      <c r="K6670" s="334">
        <v>0.2</v>
      </c>
      <c r="L6670" s="334">
        <v>0</v>
      </c>
      <c r="M6670" s="334">
        <v>0.3</v>
      </c>
      <c r="N6670" s="334">
        <v>0</v>
      </c>
      <c r="O6670" s="334">
        <v>0</v>
      </c>
      <c r="P6670" s="334">
        <v>0</v>
      </c>
      <c r="Q6670" s="334">
        <v>0</v>
      </c>
      <c r="R6670" s="334">
        <v>0</v>
      </c>
      <c r="S6670" s="334">
        <v>0</v>
      </c>
      <c r="T6670" s="334">
        <v>0</v>
      </c>
      <c r="U6670" s="334">
        <v>0</v>
      </c>
      <c r="V6670" s="334">
        <v>0</v>
      </c>
      <c r="W6670" s="334">
        <v>0</v>
      </c>
      <c r="X6670" s="334">
        <v>0</v>
      </c>
      <c r="Y6670" s="334">
        <v>0</v>
      </c>
      <c r="Z6670" s="334">
        <v>0</v>
      </c>
      <c r="AA6670" s="334">
        <v>0</v>
      </c>
      <c r="AB6670" s="334">
        <v>0</v>
      </c>
      <c r="AD6670" s="334">
        <v>2.2000000000000002</v>
      </c>
      <c r="AE6670" s="334">
        <f t="shared" si="1047"/>
        <v>2.2000000000000002</v>
      </c>
      <c r="AF6670" s="334">
        <f t="shared" si="1048"/>
        <v>2.2000000000000002</v>
      </c>
      <c r="AG6670" s="340">
        <f t="shared" si="1049"/>
        <v>0</v>
      </c>
      <c r="AI6670" s="340">
        <f t="shared" si="1050"/>
        <v>0</v>
      </c>
      <c r="AJ6670" s="340">
        <f t="shared" si="1050"/>
        <v>0</v>
      </c>
      <c r="AK6670" s="340">
        <f t="shared" si="1050"/>
        <v>0</v>
      </c>
      <c r="AL6670" s="340">
        <f t="shared" si="1050"/>
        <v>0</v>
      </c>
      <c r="AM6670" s="340">
        <f t="shared" si="1050"/>
        <v>0</v>
      </c>
    </row>
    <row r="6671" spans="1:39" x14ac:dyDescent="0.35">
      <c r="A6671" s="337">
        <v>28584</v>
      </c>
      <c r="B6671" s="338">
        <f t="shared" si="1044"/>
        <v>1978</v>
      </c>
      <c r="C6671" s="338">
        <f t="shared" si="1045"/>
        <v>4</v>
      </c>
      <c r="D6671" s="338">
        <f t="shared" si="1046"/>
        <v>4</v>
      </c>
      <c r="E6671" s="334">
        <v>0</v>
      </c>
      <c r="F6671" s="334">
        <v>0</v>
      </c>
      <c r="G6671" s="334">
        <v>0</v>
      </c>
      <c r="H6671" s="334">
        <v>0</v>
      </c>
      <c r="I6671" s="334">
        <v>0</v>
      </c>
      <c r="J6671" s="334">
        <v>0</v>
      </c>
      <c r="K6671" s="334">
        <v>0</v>
      </c>
      <c r="L6671" s="334">
        <v>0</v>
      </c>
      <c r="M6671" s="334">
        <v>0</v>
      </c>
      <c r="N6671" s="334">
        <v>0</v>
      </c>
      <c r="O6671" s="334">
        <v>0</v>
      </c>
      <c r="P6671" s="334">
        <v>0</v>
      </c>
      <c r="Q6671" s="334">
        <v>0</v>
      </c>
      <c r="R6671" s="334">
        <v>0</v>
      </c>
      <c r="S6671" s="334">
        <v>0</v>
      </c>
      <c r="T6671" s="334">
        <v>0</v>
      </c>
      <c r="U6671" s="334">
        <v>0</v>
      </c>
      <c r="V6671" s="334">
        <v>0</v>
      </c>
      <c r="W6671" s="334">
        <v>0</v>
      </c>
      <c r="X6671" s="334">
        <v>0</v>
      </c>
      <c r="Y6671" s="334">
        <v>0</v>
      </c>
      <c r="Z6671" s="334">
        <v>0</v>
      </c>
      <c r="AA6671" s="334">
        <v>0</v>
      </c>
      <c r="AB6671" s="334">
        <v>0</v>
      </c>
      <c r="AD6671" s="334">
        <v>0</v>
      </c>
      <c r="AE6671" s="334">
        <f t="shared" si="1047"/>
        <v>0</v>
      </c>
      <c r="AF6671" s="334">
        <f t="shared" si="1048"/>
        <v>0</v>
      </c>
      <c r="AG6671" s="340">
        <f t="shared" si="1049"/>
        <v>0</v>
      </c>
      <c r="AI6671" s="340">
        <f t="shared" si="1050"/>
        <v>0</v>
      </c>
      <c r="AJ6671" s="340">
        <f t="shared" si="1050"/>
        <v>0</v>
      </c>
      <c r="AK6671" s="340">
        <f t="shared" si="1050"/>
        <v>0</v>
      </c>
      <c r="AL6671" s="340">
        <f t="shared" si="1050"/>
        <v>0</v>
      </c>
      <c r="AM6671" s="340">
        <f t="shared" si="1050"/>
        <v>0</v>
      </c>
    </row>
    <row r="6672" spans="1:39" x14ac:dyDescent="0.35">
      <c r="A6672" s="337">
        <v>28585</v>
      </c>
      <c r="B6672" s="338">
        <f t="shared" si="1044"/>
        <v>1978</v>
      </c>
      <c r="C6672" s="338">
        <f t="shared" si="1045"/>
        <v>4</v>
      </c>
      <c r="D6672" s="338">
        <f t="shared" si="1046"/>
        <v>5</v>
      </c>
      <c r="E6672" s="334">
        <v>0</v>
      </c>
      <c r="F6672" s="334">
        <v>0</v>
      </c>
      <c r="G6672" s="334">
        <v>0</v>
      </c>
      <c r="H6672" s="334">
        <v>0</v>
      </c>
      <c r="I6672" s="334">
        <v>0</v>
      </c>
      <c r="J6672" s="334">
        <v>0</v>
      </c>
      <c r="K6672" s="334">
        <v>0</v>
      </c>
      <c r="L6672" s="334">
        <v>0</v>
      </c>
      <c r="M6672" s="334">
        <v>0</v>
      </c>
      <c r="N6672" s="334">
        <v>0</v>
      </c>
      <c r="O6672" s="334">
        <v>0</v>
      </c>
      <c r="P6672" s="334">
        <v>0.1</v>
      </c>
      <c r="Q6672" s="334">
        <v>0</v>
      </c>
      <c r="R6672" s="334">
        <v>0</v>
      </c>
      <c r="S6672" s="334">
        <v>0</v>
      </c>
      <c r="T6672" s="334">
        <v>0</v>
      </c>
      <c r="U6672" s="334">
        <v>0</v>
      </c>
      <c r="V6672" s="334">
        <v>0</v>
      </c>
      <c r="W6672" s="334">
        <v>0</v>
      </c>
      <c r="X6672" s="334">
        <v>0</v>
      </c>
      <c r="Y6672" s="334">
        <v>0.1</v>
      </c>
      <c r="Z6672" s="334">
        <v>0</v>
      </c>
      <c r="AA6672" s="334">
        <v>0.1</v>
      </c>
      <c r="AB6672" s="334">
        <v>0</v>
      </c>
      <c r="AD6672" s="334">
        <v>0.3</v>
      </c>
      <c r="AE6672" s="334">
        <f t="shared" si="1047"/>
        <v>0.3</v>
      </c>
      <c r="AF6672" s="334">
        <f t="shared" si="1048"/>
        <v>0.30000000000000004</v>
      </c>
      <c r="AG6672" s="340">
        <f t="shared" si="1049"/>
        <v>5.5511151231257827E-17</v>
      </c>
      <c r="AI6672" s="340">
        <f t="shared" si="1050"/>
        <v>0</v>
      </c>
      <c r="AJ6672" s="340">
        <f t="shared" si="1050"/>
        <v>0</v>
      </c>
      <c r="AK6672" s="340">
        <f t="shared" si="1050"/>
        <v>0</v>
      </c>
      <c r="AL6672" s="340">
        <f t="shared" si="1050"/>
        <v>0</v>
      </c>
      <c r="AM6672" s="340">
        <f t="shared" si="1050"/>
        <v>0</v>
      </c>
    </row>
    <row r="6673" spans="1:39" x14ac:dyDescent="0.35">
      <c r="A6673" s="337">
        <v>28586</v>
      </c>
      <c r="B6673" s="338">
        <f t="shared" si="1044"/>
        <v>1978</v>
      </c>
      <c r="C6673" s="338">
        <f t="shared" si="1045"/>
        <v>4</v>
      </c>
      <c r="D6673" s="338">
        <f t="shared" si="1046"/>
        <v>6</v>
      </c>
      <c r="E6673" s="334">
        <v>0.3</v>
      </c>
      <c r="F6673" s="334">
        <v>0.2</v>
      </c>
      <c r="G6673" s="334">
        <v>0.3</v>
      </c>
      <c r="H6673" s="334">
        <v>0.2</v>
      </c>
      <c r="I6673" s="334">
        <v>0.3</v>
      </c>
      <c r="J6673" s="334">
        <v>0.2</v>
      </c>
      <c r="K6673" s="334">
        <v>0.3</v>
      </c>
      <c r="L6673" s="334">
        <v>0</v>
      </c>
      <c r="M6673" s="334">
        <v>0</v>
      </c>
      <c r="N6673" s="334">
        <v>0</v>
      </c>
      <c r="O6673" s="334">
        <v>0</v>
      </c>
      <c r="P6673" s="334">
        <v>0</v>
      </c>
      <c r="Q6673" s="334">
        <v>0</v>
      </c>
      <c r="R6673" s="334">
        <v>0</v>
      </c>
      <c r="S6673" s="334">
        <v>0</v>
      </c>
      <c r="T6673" s="334">
        <v>0</v>
      </c>
      <c r="U6673" s="334">
        <v>0</v>
      </c>
      <c r="V6673" s="334">
        <v>0</v>
      </c>
      <c r="W6673" s="334">
        <v>0</v>
      </c>
      <c r="X6673" s="334">
        <v>0</v>
      </c>
      <c r="Y6673" s="334">
        <v>0</v>
      </c>
      <c r="Z6673" s="334">
        <v>0</v>
      </c>
      <c r="AA6673" s="334">
        <v>0</v>
      </c>
      <c r="AB6673" s="334">
        <v>0</v>
      </c>
      <c r="AD6673" s="334">
        <v>1.8</v>
      </c>
      <c r="AE6673" s="334">
        <f t="shared" si="1047"/>
        <v>1.8</v>
      </c>
      <c r="AF6673" s="334">
        <f t="shared" si="1048"/>
        <v>1.8</v>
      </c>
      <c r="AG6673" s="340">
        <f t="shared" si="1049"/>
        <v>0</v>
      </c>
      <c r="AI6673" s="340">
        <f t="shared" si="1050"/>
        <v>0</v>
      </c>
      <c r="AJ6673" s="340">
        <f t="shared" si="1050"/>
        <v>0</v>
      </c>
      <c r="AK6673" s="340">
        <f t="shared" si="1050"/>
        <v>0</v>
      </c>
      <c r="AL6673" s="340">
        <f t="shared" si="1050"/>
        <v>0</v>
      </c>
      <c r="AM6673" s="340">
        <f t="shared" si="1050"/>
        <v>0</v>
      </c>
    </row>
    <row r="6674" spans="1:39" x14ac:dyDescent="0.35">
      <c r="A6674" s="337">
        <v>28587</v>
      </c>
      <c r="B6674" s="338">
        <f t="shared" si="1044"/>
        <v>1978</v>
      </c>
      <c r="C6674" s="338">
        <f t="shared" si="1045"/>
        <v>4</v>
      </c>
      <c r="D6674" s="338">
        <f t="shared" si="1046"/>
        <v>7</v>
      </c>
      <c r="E6674" s="334">
        <v>0</v>
      </c>
      <c r="F6674" s="334">
        <v>0</v>
      </c>
      <c r="G6674" s="334">
        <v>0</v>
      </c>
      <c r="H6674" s="334">
        <v>0</v>
      </c>
      <c r="I6674" s="334">
        <v>0</v>
      </c>
      <c r="J6674" s="334">
        <v>0</v>
      </c>
      <c r="K6674" s="334">
        <v>0</v>
      </c>
      <c r="L6674" s="334">
        <v>0</v>
      </c>
      <c r="M6674" s="334">
        <v>0</v>
      </c>
      <c r="N6674" s="334">
        <v>0</v>
      </c>
      <c r="O6674" s="334">
        <v>0</v>
      </c>
      <c r="P6674" s="334">
        <v>0</v>
      </c>
      <c r="Q6674" s="334">
        <v>0</v>
      </c>
      <c r="R6674" s="334">
        <v>0</v>
      </c>
      <c r="S6674" s="334">
        <v>0</v>
      </c>
      <c r="T6674" s="334">
        <v>0</v>
      </c>
      <c r="U6674" s="334">
        <v>0</v>
      </c>
      <c r="V6674" s="334">
        <v>0</v>
      </c>
      <c r="W6674" s="334">
        <v>0</v>
      </c>
      <c r="X6674" s="334">
        <v>0</v>
      </c>
      <c r="Y6674" s="334">
        <v>0</v>
      </c>
      <c r="Z6674" s="334">
        <v>0</v>
      </c>
      <c r="AA6674" s="334">
        <v>0</v>
      </c>
      <c r="AB6674" s="334">
        <v>0</v>
      </c>
      <c r="AD6674" s="334">
        <v>0</v>
      </c>
      <c r="AE6674" s="334">
        <f t="shared" si="1047"/>
        <v>0</v>
      </c>
      <c r="AF6674" s="334">
        <f t="shared" si="1048"/>
        <v>0</v>
      </c>
      <c r="AG6674" s="340">
        <f t="shared" si="1049"/>
        <v>0</v>
      </c>
      <c r="AI6674" s="340">
        <f t="shared" si="1050"/>
        <v>0</v>
      </c>
      <c r="AJ6674" s="340">
        <f t="shared" si="1050"/>
        <v>0</v>
      </c>
      <c r="AK6674" s="340">
        <f t="shared" si="1050"/>
        <v>0</v>
      </c>
      <c r="AL6674" s="340">
        <f t="shared" si="1050"/>
        <v>0</v>
      </c>
      <c r="AM6674" s="340">
        <f t="shared" si="1050"/>
        <v>0</v>
      </c>
    </row>
    <row r="6675" spans="1:39" x14ac:dyDescent="0.35">
      <c r="A6675" s="337">
        <v>28588</v>
      </c>
      <c r="B6675" s="338">
        <f t="shared" si="1044"/>
        <v>1978</v>
      </c>
      <c r="C6675" s="338">
        <f t="shared" si="1045"/>
        <v>4</v>
      </c>
      <c r="D6675" s="338">
        <f t="shared" si="1046"/>
        <v>8</v>
      </c>
      <c r="E6675" s="334">
        <v>0</v>
      </c>
      <c r="F6675" s="334">
        <v>0</v>
      </c>
      <c r="G6675" s="334">
        <v>0</v>
      </c>
      <c r="H6675" s="334">
        <v>0</v>
      </c>
      <c r="I6675" s="334">
        <v>0</v>
      </c>
      <c r="J6675" s="334">
        <v>0</v>
      </c>
      <c r="K6675" s="334">
        <v>0</v>
      </c>
      <c r="L6675" s="334">
        <v>0</v>
      </c>
      <c r="M6675" s="334">
        <v>0</v>
      </c>
      <c r="N6675" s="334">
        <v>0</v>
      </c>
      <c r="O6675" s="334">
        <v>0</v>
      </c>
      <c r="P6675" s="334">
        <v>0</v>
      </c>
      <c r="Q6675" s="334">
        <v>0</v>
      </c>
      <c r="R6675" s="334">
        <v>0</v>
      </c>
      <c r="S6675" s="334">
        <v>0.2</v>
      </c>
      <c r="T6675" s="334">
        <v>0.2</v>
      </c>
      <c r="U6675" s="334">
        <v>0</v>
      </c>
      <c r="V6675" s="334">
        <v>0</v>
      </c>
      <c r="W6675" s="334">
        <v>0</v>
      </c>
      <c r="X6675" s="334">
        <v>0</v>
      </c>
      <c r="Y6675" s="334">
        <v>0</v>
      </c>
      <c r="Z6675" s="334">
        <v>0</v>
      </c>
      <c r="AA6675" s="334">
        <v>0</v>
      </c>
      <c r="AB6675" s="334">
        <v>0</v>
      </c>
      <c r="AD6675" s="334">
        <v>0.4</v>
      </c>
      <c r="AE6675" s="334">
        <f t="shared" si="1047"/>
        <v>0.4</v>
      </c>
      <c r="AF6675" s="334">
        <f t="shared" si="1048"/>
        <v>0.4</v>
      </c>
      <c r="AG6675" s="340">
        <f t="shared" si="1049"/>
        <v>0</v>
      </c>
      <c r="AI6675" s="340">
        <f t="shared" si="1050"/>
        <v>0</v>
      </c>
      <c r="AJ6675" s="340">
        <f t="shared" si="1050"/>
        <v>0</v>
      </c>
      <c r="AK6675" s="340">
        <f t="shared" si="1050"/>
        <v>0</v>
      </c>
      <c r="AL6675" s="340">
        <f t="shared" si="1050"/>
        <v>0</v>
      </c>
      <c r="AM6675" s="340">
        <f t="shared" si="1050"/>
        <v>0</v>
      </c>
    </row>
    <row r="6676" spans="1:39" x14ac:dyDescent="0.35">
      <c r="A6676" s="337">
        <v>28589</v>
      </c>
      <c r="B6676" s="338">
        <f t="shared" si="1044"/>
        <v>1978</v>
      </c>
      <c r="C6676" s="338">
        <f t="shared" si="1045"/>
        <v>4</v>
      </c>
      <c r="D6676" s="338">
        <f t="shared" si="1046"/>
        <v>9</v>
      </c>
      <c r="E6676" s="334">
        <v>0</v>
      </c>
      <c r="F6676" s="334">
        <v>0</v>
      </c>
      <c r="G6676" s="334">
        <v>0</v>
      </c>
      <c r="H6676" s="334">
        <v>0</v>
      </c>
      <c r="I6676" s="334">
        <v>0</v>
      </c>
      <c r="J6676" s="334">
        <v>0</v>
      </c>
      <c r="K6676" s="334">
        <v>0</v>
      </c>
      <c r="L6676" s="334">
        <v>0</v>
      </c>
      <c r="M6676" s="334">
        <v>0</v>
      </c>
      <c r="N6676" s="334">
        <v>0</v>
      </c>
      <c r="O6676" s="334">
        <v>0</v>
      </c>
      <c r="P6676" s="334">
        <v>0</v>
      </c>
      <c r="Q6676" s="334">
        <v>0</v>
      </c>
      <c r="R6676" s="334">
        <v>0</v>
      </c>
      <c r="S6676" s="334">
        <v>0</v>
      </c>
      <c r="T6676" s="334">
        <v>0</v>
      </c>
      <c r="U6676" s="334">
        <v>0</v>
      </c>
      <c r="V6676" s="334">
        <v>0</v>
      </c>
      <c r="W6676" s="334">
        <v>0</v>
      </c>
      <c r="X6676" s="334">
        <v>0</v>
      </c>
      <c r="Y6676" s="334">
        <v>0</v>
      </c>
      <c r="Z6676" s="334">
        <v>0</v>
      </c>
      <c r="AA6676" s="334">
        <v>0</v>
      </c>
      <c r="AB6676" s="334">
        <v>0</v>
      </c>
      <c r="AD6676" s="334">
        <v>0</v>
      </c>
      <c r="AE6676" s="334">
        <f t="shared" si="1047"/>
        <v>0</v>
      </c>
      <c r="AF6676" s="334">
        <f t="shared" si="1048"/>
        <v>0</v>
      </c>
      <c r="AG6676" s="340">
        <f t="shared" si="1049"/>
        <v>0</v>
      </c>
      <c r="AI6676" s="340">
        <f t="shared" ref="AI6676:AM6691" si="1051">IF($C6676=AI$1,$AF6676,0)</f>
        <v>0</v>
      </c>
      <c r="AJ6676" s="340">
        <f t="shared" si="1051"/>
        <v>0</v>
      </c>
      <c r="AK6676" s="340">
        <f t="shared" si="1051"/>
        <v>0</v>
      </c>
      <c r="AL6676" s="340">
        <f t="shared" si="1051"/>
        <v>0</v>
      </c>
      <c r="AM6676" s="340">
        <f t="shared" si="1051"/>
        <v>0</v>
      </c>
    </row>
    <row r="6677" spans="1:39" x14ac:dyDescent="0.35">
      <c r="A6677" s="337">
        <v>28590</v>
      </c>
      <c r="B6677" s="338">
        <f t="shared" si="1044"/>
        <v>1978</v>
      </c>
      <c r="C6677" s="338">
        <f t="shared" si="1045"/>
        <v>4</v>
      </c>
      <c r="D6677" s="338">
        <f t="shared" si="1046"/>
        <v>10</v>
      </c>
      <c r="E6677" s="334">
        <v>0</v>
      </c>
      <c r="F6677" s="334">
        <v>0</v>
      </c>
      <c r="G6677" s="334">
        <v>0</v>
      </c>
      <c r="H6677" s="334">
        <v>0</v>
      </c>
      <c r="I6677" s="334">
        <v>0</v>
      </c>
      <c r="J6677" s="334">
        <v>0</v>
      </c>
      <c r="K6677" s="334">
        <v>0</v>
      </c>
      <c r="L6677" s="334">
        <v>0</v>
      </c>
      <c r="M6677" s="334">
        <v>0</v>
      </c>
      <c r="N6677" s="334">
        <v>0</v>
      </c>
      <c r="O6677" s="334">
        <v>0</v>
      </c>
      <c r="P6677" s="334">
        <v>0</v>
      </c>
      <c r="Q6677" s="334">
        <v>0</v>
      </c>
      <c r="R6677" s="334">
        <v>0</v>
      </c>
      <c r="S6677" s="334">
        <v>0</v>
      </c>
      <c r="T6677" s="334">
        <v>0</v>
      </c>
      <c r="U6677" s="334">
        <v>0</v>
      </c>
      <c r="V6677" s="334">
        <v>0</v>
      </c>
      <c r="W6677" s="334">
        <v>0</v>
      </c>
      <c r="X6677" s="334">
        <v>0</v>
      </c>
      <c r="Y6677" s="334">
        <v>0</v>
      </c>
      <c r="Z6677" s="334">
        <v>0</v>
      </c>
      <c r="AA6677" s="334">
        <v>0</v>
      </c>
      <c r="AB6677" s="334">
        <v>0</v>
      </c>
      <c r="AD6677" s="334">
        <v>0</v>
      </c>
      <c r="AE6677" s="334">
        <f t="shared" si="1047"/>
        <v>0</v>
      </c>
      <c r="AF6677" s="334">
        <f t="shared" si="1048"/>
        <v>0</v>
      </c>
      <c r="AG6677" s="340">
        <f t="shared" si="1049"/>
        <v>0</v>
      </c>
      <c r="AI6677" s="340">
        <f t="shared" si="1051"/>
        <v>0</v>
      </c>
      <c r="AJ6677" s="340">
        <f t="shared" si="1051"/>
        <v>0</v>
      </c>
      <c r="AK6677" s="340">
        <f t="shared" si="1051"/>
        <v>0</v>
      </c>
      <c r="AL6677" s="340">
        <f t="shared" si="1051"/>
        <v>0</v>
      </c>
      <c r="AM6677" s="340">
        <f t="shared" si="1051"/>
        <v>0</v>
      </c>
    </row>
    <row r="6678" spans="1:39" x14ac:dyDescent="0.35">
      <c r="A6678" s="337">
        <v>28591</v>
      </c>
      <c r="B6678" s="338">
        <f t="shared" si="1044"/>
        <v>1978</v>
      </c>
      <c r="C6678" s="338">
        <f t="shared" si="1045"/>
        <v>4</v>
      </c>
      <c r="D6678" s="338">
        <f t="shared" si="1046"/>
        <v>11</v>
      </c>
      <c r="E6678" s="334">
        <v>0</v>
      </c>
      <c r="F6678" s="334">
        <v>0</v>
      </c>
      <c r="G6678" s="334">
        <v>0</v>
      </c>
      <c r="H6678" s="334">
        <v>0</v>
      </c>
      <c r="I6678" s="334">
        <v>0.6</v>
      </c>
      <c r="J6678" s="334">
        <v>0.7</v>
      </c>
      <c r="K6678" s="334">
        <v>0.6</v>
      </c>
      <c r="L6678" s="334">
        <v>0.6</v>
      </c>
      <c r="M6678" s="334">
        <v>0</v>
      </c>
      <c r="N6678" s="334">
        <v>0</v>
      </c>
      <c r="O6678" s="334">
        <v>0</v>
      </c>
      <c r="P6678" s="334">
        <v>0</v>
      </c>
      <c r="Q6678" s="334">
        <v>0</v>
      </c>
      <c r="R6678" s="334">
        <v>0</v>
      </c>
      <c r="S6678" s="334">
        <v>0</v>
      </c>
      <c r="T6678" s="334">
        <v>0</v>
      </c>
      <c r="U6678" s="334">
        <v>0</v>
      </c>
      <c r="V6678" s="334">
        <v>0</v>
      </c>
      <c r="W6678" s="334">
        <v>0</v>
      </c>
      <c r="X6678" s="334">
        <v>0</v>
      </c>
      <c r="Y6678" s="334">
        <v>0</v>
      </c>
      <c r="Z6678" s="334">
        <v>0</v>
      </c>
      <c r="AA6678" s="334">
        <v>0</v>
      </c>
      <c r="AB6678" s="334">
        <v>0</v>
      </c>
      <c r="AD6678" s="334">
        <v>2.5</v>
      </c>
      <c r="AE6678" s="334">
        <f t="shared" si="1047"/>
        <v>2.5</v>
      </c>
      <c r="AF6678" s="334">
        <f t="shared" si="1048"/>
        <v>2.5</v>
      </c>
      <c r="AG6678" s="340">
        <f t="shared" si="1049"/>
        <v>0</v>
      </c>
      <c r="AI6678" s="340">
        <f t="shared" si="1051"/>
        <v>0</v>
      </c>
      <c r="AJ6678" s="340">
        <f t="shared" si="1051"/>
        <v>0</v>
      </c>
      <c r="AK6678" s="340">
        <f t="shared" si="1051"/>
        <v>0</v>
      </c>
      <c r="AL6678" s="340">
        <f t="shared" si="1051"/>
        <v>0</v>
      </c>
      <c r="AM6678" s="340">
        <f t="shared" si="1051"/>
        <v>0</v>
      </c>
    </row>
    <row r="6679" spans="1:39" x14ac:dyDescent="0.35">
      <c r="A6679" s="337">
        <v>28592</v>
      </c>
      <c r="B6679" s="338">
        <f t="shared" si="1044"/>
        <v>1978</v>
      </c>
      <c r="C6679" s="338">
        <f t="shared" si="1045"/>
        <v>4</v>
      </c>
      <c r="D6679" s="338">
        <f t="shared" si="1046"/>
        <v>12</v>
      </c>
      <c r="E6679" s="334">
        <v>0</v>
      </c>
      <c r="F6679" s="334">
        <v>0</v>
      </c>
      <c r="G6679" s="334">
        <v>0</v>
      </c>
      <c r="H6679" s="334">
        <v>0</v>
      </c>
      <c r="I6679" s="334">
        <v>0</v>
      </c>
      <c r="J6679" s="334">
        <v>0</v>
      </c>
      <c r="K6679" s="334">
        <v>0</v>
      </c>
      <c r="L6679" s="334">
        <v>0</v>
      </c>
      <c r="M6679" s="334">
        <v>0</v>
      </c>
      <c r="N6679" s="334">
        <v>0</v>
      </c>
      <c r="O6679" s="334">
        <v>0</v>
      </c>
      <c r="P6679" s="334">
        <v>0</v>
      </c>
      <c r="Q6679" s="334">
        <v>0</v>
      </c>
      <c r="R6679" s="334">
        <v>0</v>
      </c>
      <c r="S6679" s="334">
        <v>0</v>
      </c>
      <c r="T6679" s="334">
        <v>0</v>
      </c>
      <c r="U6679" s="334">
        <v>0</v>
      </c>
      <c r="V6679" s="334">
        <v>0</v>
      </c>
      <c r="W6679" s="334">
        <v>0</v>
      </c>
      <c r="X6679" s="334">
        <v>0</v>
      </c>
      <c r="Y6679" s="334">
        <v>0</v>
      </c>
      <c r="Z6679" s="334">
        <v>0</v>
      </c>
      <c r="AA6679" s="334">
        <v>0</v>
      </c>
      <c r="AB6679" s="334">
        <v>0</v>
      </c>
      <c r="AD6679" s="334">
        <v>0</v>
      </c>
      <c r="AE6679" s="334">
        <f t="shared" si="1047"/>
        <v>0</v>
      </c>
      <c r="AF6679" s="334">
        <f t="shared" si="1048"/>
        <v>0</v>
      </c>
      <c r="AG6679" s="340">
        <f t="shared" si="1049"/>
        <v>0</v>
      </c>
      <c r="AI6679" s="340">
        <f t="shared" si="1051"/>
        <v>0</v>
      </c>
      <c r="AJ6679" s="340">
        <f t="shared" si="1051"/>
        <v>0</v>
      </c>
      <c r="AK6679" s="340">
        <f t="shared" si="1051"/>
        <v>0</v>
      </c>
      <c r="AL6679" s="340">
        <f t="shared" si="1051"/>
        <v>0</v>
      </c>
      <c r="AM6679" s="340">
        <f t="shared" si="1051"/>
        <v>0</v>
      </c>
    </row>
    <row r="6680" spans="1:39" x14ac:dyDescent="0.35">
      <c r="A6680" s="337">
        <v>28593</v>
      </c>
      <c r="B6680" s="338">
        <f t="shared" si="1044"/>
        <v>1978</v>
      </c>
      <c r="C6680" s="338">
        <f t="shared" si="1045"/>
        <v>4</v>
      </c>
      <c r="D6680" s="338">
        <f t="shared" si="1046"/>
        <v>13</v>
      </c>
      <c r="E6680" s="334">
        <v>0</v>
      </c>
      <c r="F6680" s="334">
        <v>0</v>
      </c>
      <c r="G6680" s="334">
        <v>0</v>
      </c>
      <c r="H6680" s="334">
        <v>0</v>
      </c>
      <c r="I6680" s="334">
        <v>0</v>
      </c>
      <c r="J6680" s="334">
        <v>0</v>
      </c>
      <c r="K6680" s="334">
        <v>0</v>
      </c>
      <c r="L6680" s="334">
        <v>0</v>
      </c>
      <c r="M6680" s="334">
        <v>0.3</v>
      </c>
      <c r="N6680" s="334">
        <v>0.3</v>
      </c>
      <c r="O6680" s="334">
        <v>0.5</v>
      </c>
      <c r="P6680" s="334">
        <v>0.6</v>
      </c>
      <c r="Q6680" s="334">
        <v>0.3</v>
      </c>
      <c r="R6680" s="334">
        <v>0.6</v>
      </c>
      <c r="S6680" s="334">
        <v>0</v>
      </c>
      <c r="T6680" s="334">
        <v>0.3</v>
      </c>
      <c r="U6680" s="334">
        <v>0</v>
      </c>
      <c r="V6680" s="334">
        <v>0</v>
      </c>
      <c r="W6680" s="334">
        <v>0</v>
      </c>
      <c r="X6680" s="334">
        <v>0</v>
      </c>
      <c r="Y6680" s="334">
        <v>0</v>
      </c>
      <c r="Z6680" s="334">
        <v>0</v>
      </c>
      <c r="AA6680" s="334">
        <v>0</v>
      </c>
      <c r="AB6680" s="334">
        <v>0.3</v>
      </c>
      <c r="AD6680" s="334">
        <v>3.2</v>
      </c>
      <c r="AE6680" s="334">
        <f t="shared" si="1047"/>
        <v>3.2</v>
      </c>
      <c r="AF6680" s="334">
        <f t="shared" si="1048"/>
        <v>3.1999999999999997</v>
      </c>
      <c r="AG6680" s="340">
        <f t="shared" si="1049"/>
        <v>4.4408920985006262E-16</v>
      </c>
      <c r="AI6680" s="340">
        <f t="shared" si="1051"/>
        <v>0</v>
      </c>
      <c r="AJ6680" s="340">
        <f t="shared" si="1051"/>
        <v>0</v>
      </c>
      <c r="AK6680" s="340">
        <f t="shared" si="1051"/>
        <v>0</v>
      </c>
      <c r="AL6680" s="340">
        <f t="shared" si="1051"/>
        <v>0</v>
      </c>
      <c r="AM6680" s="340">
        <f t="shared" si="1051"/>
        <v>0</v>
      </c>
    </row>
    <row r="6681" spans="1:39" x14ac:dyDescent="0.35">
      <c r="A6681" s="337">
        <v>28594</v>
      </c>
      <c r="B6681" s="338">
        <f t="shared" si="1044"/>
        <v>1978</v>
      </c>
      <c r="C6681" s="338">
        <f t="shared" si="1045"/>
        <v>4</v>
      </c>
      <c r="D6681" s="338">
        <f t="shared" si="1046"/>
        <v>14</v>
      </c>
      <c r="E6681" s="334">
        <v>0.3</v>
      </c>
      <c r="F6681" s="334">
        <v>0.3</v>
      </c>
      <c r="G6681" s="334">
        <v>0.3</v>
      </c>
      <c r="H6681" s="334">
        <v>0.3</v>
      </c>
      <c r="I6681" s="334">
        <v>0.3</v>
      </c>
      <c r="J6681" s="334">
        <v>0.3</v>
      </c>
      <c r="K6681" s="334">
        <v>0.4</v>
      </c>
      <c r="L6681" s="334">
        <v>0.3</v>
      </c>
      <c r="M6681" s="334">
        <v>0.3</v>
      </c>
      <c r="N6681" s="334">
        <v>0.3</v>
      </c>
      <c r="O6681" s="334">
        <v>0.3</v>
      </c>
      <c r="P6681" s="334">
        <v>0.3</v>
      </c>
      <c r="Q6681" s="334">
        <v>0.3</v>
      </c>
      <c r="R6681" s="334">
        <v>0.3</v>
      </c>
      <c r="S6681" s="334">
        <v>0.3</v>
      </c>
      <c r="T6681" s="334">
        <v>0.9</v>
      </c>
      <c r="U6681" s="334">
        <v>0.3</v>
      </c>
      <c r="V6681" s="334">
        <v>0.4</v>
      </c>
      <c r="W6681" s="334">
        <v>0.3</v>
      </c>
      <c r="X6681" s="334">
        <v>0.3</v>
      </c>
      <c r="Y6681" s="334">
        <v>0.3</v>
      </c>
      <c r="Z6681" s="334">
        <v>0.3</v>
      </c>
      <c r="AA6681" s="334">
        <v>0.3</v>
      </c>
      <c r="AB6681" s="334">
        <v>0.3</v>
      </c>
      <c r="AD6681" s="334">
        <v>8</v>
      </c>
      <c r="AE6681" s="334">
        <f t="shared" si="1047"/>
        <v>8</v>
      </c>
      <c r="AF6681" s="334">
        <f t="shared" si="1048"/>
        <v>7.9999999999999982</v>
      </c>
      <c r="AG6681" s="340">
        <f t="shared" si="1049"/>
        <v>1.7763568394002505E-15</v>
      </c>
      <c r="AI6681" s="340">
        <f t="shared" si="1051"/>
        <v>0</v>
      </c>
      <c r="AJ6681" s="340">
        <f t="shared" si="1051"/>
        <v>0</v>
      </c>
      <c r="AK6681" s="340">
        <f t="shared" si="1051"/>
        <v>0</v>
      </c>
      <c r="AL6681" s="340">
        <f t="shared" si="1051"/>
        <v>0</v>
      </c>
      <c r="AM6681" s="340">
        <f t="shared" si="1051"/>
        <v>0</v>
      </c>
    </row>
    <row r="6682" spans="1:39" x14ac:dyDescent="0.35">
      <c r="A6682" s="337">
        <v>28595</v>
      </c>
      <c r="B6682" s="338">
        <f t="shared" si="1044"/>
        <v>1978</v>
      </c>
      <c r="C6682" s="338">
        <f t="shared" si="1045"/>
        <v>4</v>
      </c>
      <c r="D6682" s="338">
        <f t="shared" si="1046"/>
        <v>15</v>
      </c>
      <c r="E6682" s="334">
        <v>0</v>
      </c>
      <c r="F6682" s="334">
        <v>0</v>
      </c>
      <c r="G6682" s="334">
        <v>0</v>
      </c>
      <c r="H6682" s="334">
        <v>0</v>
      </c>
      <c r="I6682" s="334">
        <v>0</v>
      </c>
      <c r="J6682" s="334">
        <v>0</v>
      </c>
      <c r="K6682" s="334">
        <v>0</v>
      </c>
      <c r="L6682" s="334">
        <v>0</v>
      </c>
      <c r="M6682" s="334">
        <v>0</v>
      </c>
      <c r="N6682" s="334">
        <v>0</v>
      </c>
      <c r="O6682" s="334">
        <v>0</v>
      </c>
      <c r="P6682" s="334">
        <v>0</v>
      </c>
      <c r="Q6682" s="334">
        <v>0</v>
      </c>
      <c r="R6682" s="334">
        <v>0</v>
      </c>
      <c r="S6682" s="334">
        <v>0</v>
      </c>
      <c r="T6682" s="334">
        <v>0</v>
      </c>
      <c r="U6682" s="334">
        <v>0</v>
      </c>
      <c r="V6682" s="334">
        <v>0</v>
      </c>
      <c r="W6682" s="334">
        <v>0</v>
      </c>
      <c r="X6682" s="334">
        <v>0</v>
      </c>
      <c r="Y6682" s="334">
        <v>0</v>
      </c>
      <c r="Z6682" s="334">
        <v>0</v>
      </c>
      <c r="AA6682" s="334">
        <v>0</v>
      </c>
      <c r="AB6682" s="334">
        <v>0</v>
      </c>
      <c r="AD6682" s="334">
        <v>0</v>
      </c>
      <c r="AE6682" s="334">
        <f t="shared" si="1047"/>
        <v>0</v>
      </c>
      <c r="AF6682" s="334">
        <f t="shared" si="1048"/>
        <v>0</v>
      </c>
      <c r="AG6682" s="340">
        <f t="shared" si="1049"/>
        <v>0</v>
      </c>
      <c r="AI6682" s="340">
        <f t="shared" si="1051"/>
        <v>0</v>
      </c>
      <c r="AJ6682" s="340">
        <f t="shared" si="1051"/>
        <v>0</v>
      </c>
      <c r="AK6682" s="340">
        <f t="shared" si="1051"/>
        <v>0</v>
      </c>
      <c r="AL6682" s="340">
        <f t="shared" si="1051"/>
        <v>0</v>
      </c>
      <c r="AM6682" s="340">
        <f t="shared" si="1051"/>
        <v>0</v>
      </c>
    </row>
    <row r="6683" spans="1:39" x14ac:dyDescent="0.35">
      <c r="A6683" s="337">
        <v>28596</v>
      </c>
      <c r="B6683" s="338">
        <f t="shared" si="1044"/>
        <v>1978</v>
      </c>
      <c r="C6683" s="338">
        <f t="shared" si="1045"/>
        <v>4</v>
      </c>
      <c r="D6683" s="338">
        <f t="shared" si="1046"/>
        <v>16</v>
      </c>
      <c r="E6683" s="334">
        <v>0.1</v>
      </c>
      <c r="F6683" s="334">
        <v>0.1</v>
      </c>
      <c r="G6683" s="334">
        <v>0.1</v>
      </c>
      <c r="H6683" s="334">
        <v>0.2</v>
      </c>
      <c r="I6683" s="334">
        <v>0.1</v>
      </c>
      <c r="J6683" s="334">
        <v>0.1</v>
      </c>
      <c r="K6683" s="334">
        <v>0.1</v>
      </c>
      <c r="L6683" s="334">
        <v>0.1</v>
      </c>
      <c r="M6683" s="334">
        <v>0.1</v>
      </c>
      <c r="N6683" s="334">
        <v>0.1</v>
      </c>
      <c r="O6683" s="334">
        <v>0.1</v>
      </c>
      <c r="P6683" s="334">
        <v>0.2</v>
      </c>
      <c r="Q6683" s="334">
        <v>0.1</v>
      </c>
      <c r="R6683" s="334">
        <v>0.1</v>
      </c>
      <c r="S6683" s="334">
        <v>0.1</v>
      </c>
      <c r="T6683" s="334">
        <v>0.1</v>
      </c>
      <c r="U6683" s="334">
        <v>0.1</v>
      </c>
      <c r="V6683" s="334">
        <v>0.1</v>
      </c>
      <c r="W6683" s="334">
        <v>0.1</v>
      </c>
      <c r="X6683" s="334">
        <v>0.1</v>
      </c>
      <c r="Y6683" s="334">
        <v>0.2</v>
      </c>
      <c r="Z6683" s="334">
        <v>0.1</v>
      </c>
      <c r="AA6683" s="334">
        <v>0.1</v>
      </c>
      <c r="AB6683" s="334">
        <v>0.1</v>
      </c>
      <c r="AD6683" s="334">
        <v>2.7</v>
      </c>
      <c r="AE6683" s="334">
        <f t="shared" si="1047"/>
        <v>2.7</v>
      </c>
      <c r="AF6683" s="334">
        <f t="shared" si="1048"/>
        <v>2.7000000000000011</v>
      </c>
      <c r="AG6683" s="340">
        <f t="shared" si="1049"/>
        <v>8.8817841970012523E-16</v>
      </c>
      <c r="AI6683" s="340">
        <f t="shared" si="1051"/>
        <v>0</v>
      </c>
      <c r="AJ6683" s="340">
        <f t="shared" si="1051"/>
        <v>0</v>
      </c>
      <c r="AK6683" s="340">
        <f t="shared" si="1051"/>
        <v>0</v>
      </c>
      <c r="AL6683" s="340">
        <f t="shared" si="1051"/>
        <v>0</v>
      </c>
      <c r="AM6683" s="340">
        <f t="shared" si="1051"/>
        <v>0</v>
      </c>
    </row>
    <row r="6684" spans="1:39" x14ac:dyDescent="0.35">
      <c r="A6684" s="337">
        <v>28597</v>
      </c>
      <c r="B6684" s="338">
        <f t="shared" si="1044"/>
        <v>1978</v>
      </c>
      <c r="C6684" s="338">
        <f t="shared" si="1045"/>
        <v>4</v>
      </c>
      <c r="D6684" s="338">
        <f t="shared" si="1046"/>
        <v>17</v>
      </c>
      <c r="E6684" s="334">
        <v>0.3</v>
      </c>
      <c r="F6684" s="334">
        <v>0.4</v>
      </c>
      <c r="G6684" s="334">
        <v>0.3</v>
      </c>
      <c r="H6684" s="334">
        <v>0.3</v>
      </c>
      <c r="I6684" s="334">
        <v>0.3</v>
      </c>
      <c r="J6684" s="334">
        <v>0.4</v>
      </c>
      <c r="K6684" s="334">
        <v>0.3</v>
      </c>
      <c r="L6684" s="334">
        <v>0.3</v>
      </c>
      <c r="M6684" s="334">
        <v>0.3</v>
      </c>
      <c r="N6684" s="334">
        <v>0.4</v>
      </c>
      <c r="O6684" s="334">
        <v>0.3</v>
      </c>
      <c r="P6684" s="334">
        <v>0.3</v>
      </c>
      <c r="Q6684" s="334">
        <v>0.3</v>
      </c>
      <c r="R6684" s="334">
        <v>0.3</v>
      </c>
      <c r="S6684" s="334">
        <v>0.4</v>
      </c>
      <c r="T6684" s="334">
        <v>0.3</v>
      </c>
      <c r="U6684" s="334">
        <v>0.3</v>
      </c>
      <c r="V6684" s="334">
        <v>0.3</v>
      </c>
      <c r="W6684" s="334">
        <v>0.4</v>
      </c>
      <c r="X6684" s="334">
        <v>0.3</v>
      </c>
      <c r="Y6684" s="334">
        <v>0.3</v>
      </c>
      <c r="Z6684" s="334">
        <v>0.3</v>
      </c>
      <c r="AA6684" s="334">
        <v>0.4</v>
      </c>
      <c r="AB6684" s="334">
        <v>0.3</v>
      </c>
      <c r="AD6684" s="334">
        <v>7.8</v>
      </c>
      <c r="AE6684" s="334">
        <f t="shared" si="1047"/>
        <v>7.8</v>
      </c>
      <c r="AF6684" s="334">
        <f t="shared" si="1048"/>
        <v>7.7999999999999989</v>
      </c>
      <c r="AG6684" s="340">
        <f t="shared" si="1049"/>
        <v>8.8817841970012523E-16</v>
      </c>
      <c r="AI6684" s="340">
        <f t="shared" si="1051"/>
        <v>0</v>
      </c>
      <c r="AJ6684" s="340">
        <f t="shared" si="1051"/>
        <v>0</v>
      </c>
      <c r="AK6684" s="340">
        <f t="shared" si="1051"/>
        <v>0</v>
      </c>
      <c r="AL6684" s="340">
        <f t="shared" si="1051"/>
        <v>0</v>
      </c>
      <c r="AM6684" s="340">
        <f t="shared" si="1051"/>
        <v>0</v>
      </c>
    </row>
    <row r="6685" spans="1:39" x14ac:dyDescent="0.35">
      <c r="A6685" s="337">
        <v>28598</v>
      </c>
      <c r="B6685" s="338">
        <f t="shared" si="1044"/>
        <v>1978</v>
      </c>
      <c r="C6685" s="338">
        <f t="shared" si="1045"/>
        <v>4</v>
      </c>
      <c r="D6685" s="338">
        <f t="shared" si="1046"/>
        <v>18</v>
      </c>
      <c r="E6685" s="334">
        <v>0.2</v>
      </c>
      <c r="F6685" s="334">
        <v>0.3</v>
      </c>
      <c r="G6685" s="334">
        <v>0.2</v>
      </c>
      <c r="H6685" s="334">
        <v>0.2</v>
      </c>
      <c r="I6685" s="334">
        <v>0.2</v>
      </c>
      <c r="J6685" s="334">
        <v>0.3</v>
      </c>
      <c r="K6685" s="334">
        <v>0.2</v>
      </c>
      <c r="L6685" s="334">
        <v>0.2</v>
      </c>
      <c r="M6685" s="334">
        <v>0.2</v>
      </c>
      <c r="N6685" s="334">
        <v>0.3</v>
      </c>
      <c r="O6685" s="334">
        <v>0.2</v>
      </c>
      <c r="P6685" s="334">
        <v>0.2</v>
      </c>
      <c r="Q6685" s="334">
        <v>0.2</v>
      </c>
      <c r="R6685" s="334">
        <v>0.3</v>
      </c>
      <c r="S6685" s="334">
        <v>0.2</v>
      </c>
      <c r="T6685" s="334">
        <v>0.2</v>
      </c>
      <c r="U6685" s="334">
        <v>0.2</v>
      </c>
      <c r="V6685" s="334">
        <v>0.3</v>
      </c>
      <c r="W6685" s="334">
        <v>0.2</v>
      </c>
      <c r="X6685" s="334">
        <v>0</v>
      </c>
      <c r="Y6685" s="334">
        <v>0</v>
      </c>
      <c r="Z6685" s="334">
        <v>0</v>
      </c>
      <c r="AA6685" s="334">
        <v>0</v>
      </c>
      <c r="AB6685" s="334">
        <v>0.2</v>
      </c>
      <c r="AD6685" s="334">
        <v>4.5</v>
      </c>
      <c r="AE6685" s="334">
        <f t="shared" si="1047"/>
        <v>4.5</v>
      </c>
      <c r="AF6685" s="334">
        <f t="shared" si="1048"/>
        <v>4.5000000000000009</v>
      </c>
      <c r="AG6685" s="340">
        <f t="shared" si="1049"/>
        <v>8.8817841970012523E-16</v>
      </c>
      <c r="AI6685" s="340">
        <f t="shared" si="1051"/>
        <v>0</v>
      </c>
      <c r="AJ6685" s="340">
        <f t="shared" si="1051"/>
        <v>0</v>
      </c>
      <c r="AK6685" s="340">
        <f t="shared" si="1051"/>
        <v>0</v>
      </c>
      <c r="AL6685" s="340">
        <f t="shared" si="1051"/>
        <v>0</v>
      </c>
      <c r="AM6685" s="340">
        <f t="shared" si="1051"/>
        <v>0</v>
      </c>
    </row>
    <row r="6686" spans="1:39" x14ac:dyDescent="0.35">
      <c r="A6686" s="337">
        <v>28599</v>
      </c>
      <c r="B6686" s="338">
        <f t="shared" si="1044"/>
        <v>1978</v>
      </c>
      <c r="C6686" s="338">
        <f t="shared" si="1045"/>
        <v>4</v>
      </c>
      <c r="D6686" s="338">
        <f t="shared" si="1046"/>
        <v>19</v>
      </c>
      <c r="E6686" s="334">
        <v>0</v>
      </c>
      <c r="F6686" s="334">
        <v>0.4</v>
      </c>
      <c r="G6686" s="334">
        <v>0.4</v>
      </c>
      <c r="H6686" s="334">
        <v>0</v>
      </c>
      <c r="I6686" s="334">
        <v>0</v>
      </c>
      <c r="J6686" s="334">
        <v>0</v>
      </c>
      <c r="K6686" s="334">
        <v>0</v>
      </c>
      <c r="L6686" s="334">
        <v>0</v>
      </c>
      <c r="M6686" s="334">
        <v>0</v>
      </c>
      <c r="N6686" s="334">
        <v>0</v>
      </c>
      <c r="O6686" s="334">
        <v>0</v>
      </c>
      <c r="P6686" s="334">
        <v>0</v>
      </c>
      <c r="Q6686" s="334">
        <v>0</v>
      </c>
      <c r="R6686" s="334">
        <v>0</v>
      </c>
      <c r="S6686" s="334">
        <v>0</v>
      </c>
      <c r="T6686" s="334">
        <v>0</v>
      </c>
      <c r="U6686" s="334">
        <v>0</v>
      </c>
      <c r="V6686" s="334">
        <v>0</v>
      </c>
      <c r="W6686" s="334">
        <v>0</v>
      </c>
      <c r="X6686" s="334">
        <v>0</v>
      </c>
      <c r="Y6686" s="334">
        <v>0</v>
      </c>
      <c r="Z6686" s="334">
        <v>0</v>
      </c>
      <c r="AA6686" s="334">
        <v>0</v>
      </c>
      <c r="AB6686" s="334">
        <v>0</v>
      </c>
      <c r="AD6686" s="334">
        <v>0.8</v>
      </c>
      <c r="AE6686" s="334">
        <f t="shared" si="1047"/>
        <v>0.8</v>
      </c>
      <c r="AF6686" s="334">
        <f t="shared" si="1048"/>
        <v>0.8</v>
      </c>
      <c r="AG6686" s="340">
        <f t="shared" si="1049"/>
        <v>0</v>
      </c>
      <c r="AI6686" s="340">
        <f t="shared" si="1051"/>
        <v>0</v>
      </c>
      <c r="AJ6686" s="340">
        <f t="shared" si="1051"/>
        <v>0</v>
      </c>
      <c r="AK6686" s="340">
        <f t="shared" si="1051"/>
        <v>0</v>
      </c>
      <c r="AL6686" s="340">
        <f t="shared" si="1051"/>
        <v>0</v>
      </c>
      <c r="AM6686" s="340">
        <f t="shared" si="1051"/>
        <v>0</v>
      </c>
    </row>
    <row r="6687" spans="1:39" x14ac:dyDescent="0.35">
      <c r="A6687" s="337">
        <v>28600</v>
      </c>
      <c r="B6687" s="338">
        <f t="shared" si="1044"/>
        <v>1978</v>
      </c>
      <c r="C6687" s="338">
        <f t="shared" si="1045"/>
        <v>4</v>
      </c>
      <c r="D6687" s="338">
        <f t="shared" si="1046"/>
        <v>20</v>
      </c>
      <c r="E6687" s="334">
        <v>0</v>
      </c>
      <c r="F6687" s="334">
        <v>0</v>
      </c>
      <c r="G6687" s="334">
        <v>0</v>
      </c>
      <c r="H6687" s="334">
        <v>0</v>
      </c>
      <c r="I6687" s="334">
        <v>0</v>
      </c>
      <c r="J6687" s="334">
        <v>0</v>
      </c>
      <c r="K6687" s="334">
        <v>0</v>
      </c>
      <c r="L6687" s="334">
        <v>0</v>
      </c>
      <c r="M6687" s="334">
        <v>0</v>
      </c>
      <c r="N6687" s="334">
        <v>0</v>
      </c>
      <c r="O6687" s="334">
        <v>0</v>
      </c>
      <c r="P6687" s="334">
        <v>0.2</v>
      </c>
      <c r="Q6687" s="334">
        <v>0.3</v>
      </c>
      <c r="R6687" s="334">
        <v>0.2</v>
      </c>
      <c r="S6687" s="334">
        <v>0.3</v>
      </c>
      <c r="T6687" s="334">
        <v>0</v>
      </c>
      <c r="U6687" s="334">
        <v>0</v>
      </c>
      <c r="V6687" s="334">
        <v>0.2</v>
      </c>
      <c r="W6687" s="334">
        <v>0</v>
      </c>
      <c r="X6687" s="334">
        <v>0</v>
      </c>
      <c r="Y6687" s="334">
        <v>0</v>
      </c>
      <c r="Z6687" s="334">
        <v>0</v>
      </c>
      <c r="AA6687" s="334">
        <v>0</v>
      </c>
      <c r="AB6687" s="334">
        <v>0</v>
      </c>
      <c r="AD6687" s="334">
        <v>1.2</v>
      </c>
      <c r="AE6687" s="334">
        <f t="shared" si="1047"/>
        <v>1.2</v>
      </c>
      <c r="AF6687" s="334">
        <f t="shared" si="1048"/>
        <v>1.2</v>
      </c>
      <c r="AG6687" s="340">
        <f t="shared" si="1049"/>
        <v>0</v>
      </c>
      <c r="AI6687" s="340">
        <f t="shared" si="1051"/>
        <v>0</v>
      </c>
      <c r="AJ6687" s="340">
        <f t="shared" si="1051"/>
        <v>0</v>
      </c>
      <c r="AK6687" s="340">
        <f t="shared" si="1051"/>
        <v>0</v>
      </c>
      <c r="AL6687" s="340">
        <f t="shared" si="1051"/>
        <v>0</v>
      </c>
      <c r="AM6687" s="340">
        <f t="shared" si="1051"/>
        <v>0</v>
      </c>
    </row>
    <row r="6688" spans="1:39" x14ac:dyDescent="0.35">
      <c r="A6688" s="337">
        <v>28601</v>
      </c>
      <c r="B6688" s="338">
        <f t="shared" si="1044"/>
        <v>1978</v>
      </c>
      <c r="C6688" s="338">
        <f t="shared" si="1045"/>
        <v>4</v>
      </c>
      <c r="D6688" s="338">
        <f t="shared" si="1046"/>
        <v>21</v>
      </c>
      <c r="E6688" s="334">
        <v>0.3</v>
      </c>
      <c r="F6688" s="334">
        <v>0.3</v>
      </c>
      <c r="G6688" s="334">
        <v>0.4</v>
      </c>
      <c r="H6688" s="334">
        <v>0.3</v>
      </c>
      <c r="I6688" s="334">
        <v>0.3</v>
      </c>
      <c r="J6688" s="334">
        <v>0.3</v>
      </c>
      <c r="K6688" s="334">
        <v>0.4</v>
      </c>
      <c r="L6688" s="334">
        <v>0.3</v>
      </c>
      <c r="M6688" s="334">
        <v>0</v>
      </c>
      <c r="N6688" s="334">
        <v>0</v>
      </c>
      <c r="O6688" s="334">
        <v>0.3</v>
      </c>
      <c r="P6688" s="334">
        <v>0</v>
      </c>
      <c r="Q6688" s="334">
        <v>0.3</v>
      </c>
      <c r="R6688" s="334">
        <v>0.4</v>
      </c>
      <c r="S6688" s="334">
        <v>0.3</v>
      </c>
      <c r="T6688" s="334">
        <v>0.3</v>
      </c>
      <c r="U6688" s="334">
        <v>0.3</v>
      </c>
      <c r="V6688" s="334">
        <v>0.4</v>
      </c>
      <c r="W6688" s="334">
        <v>0.3</v>
      </c>
      <c r="X6688" s="334">
        <v>0.3</v>
      </c>
      <c r="Y6688" s="334">
        <v>0.3</v>
      </c>
      <c r="Z6688" s="334">
        <v>0.4</v>
      </c>
      <c r="AA6688" s="334">
        <v>0.3</v>
      </c>
      <c r="AB6688" s="334">
        <v>0.3</v>
      </c>
      <c r="AD6688" s="334">
        <v>6.8</v>
      </c>
      <c r="AE6688" s="334">
        <f t="shared" si="1047"/>
        <v>6.8</v>
      </c>
      <c r="AF6688" s="334">
        <f t="shared" si="1048"/>
        <v>6.7999999999999989</v>
      </c>
      <c r="AG6688" s="340">
        <f t="shared" si="1049"/>
        <v>8.8817841970012523E-16</v>
      </c>
      <c r="AI6688" s="340">
        <f t="shared" si="1051"/>
        <v>0</v>
      </c>
      <c r="AJ6688" s="340">
        <f t="shared" si="1051"/>
        <v>0</v>
      </c>
      <c r="AK6688" s="340">
        <f t="shared" si="1051"/>
        <v>0</v>
      </c>
      <c r="AL6688" s="340">
        <f t="shared" si="1051"/>
        <v>0</v>
      </c>
      <c r="AM6688" s="340">
        <f t="shared" si="1051"/>
        <v>0</v>
      </c>
    </row>
    <row r="6689" spans="1:39" x14ac:dyDescent="0.35">
      <c r="A6689" s="337">
        <v>28602</v>
      </c>
      <c r="B6689" s="338">
        <f t="shared" si="1044"/>
        <v>1978</v>
      </c>
      <c r="C6689" s="338">
        <f t="shared" si="1045"/>
        <v>4</v>
      </c>
      <c r="D6689" s="338">
        <f t="shared" si="1046"/>
        <v>22</v>
      </c>
      <c r="E6689" s="334">
        <v>0.5</v>
      </c>
      <c r="F6689" s="334">
        <v>0.4</v>
      </c>
      <c r="G6689" s="334">
        <v>0.5</v>
      </c>
      <c r="H6689" s="334">
        <v>0.4</v>
      </c>
      <c r="I6689" s="334">
        <v>0.5</v>
      </c>
      <c r="J6689" s="334">
        <v>0.4</v>
      </c>
      <c r="K6689" s="334">
        <v>0.5</v>
      </c>
      <c r="L6689" s="334">
        <v>0.5</v>
      </c>
      <c r="M6689" s="334">
        <v>0.4</v>
      </c>
      <c r="N6689" s="334">
        <v>0.5</v>
      </c>
      <c r="O6689" s="334">
        <v>0.4</v>
      </c>
      <c r="P6689" s="334">
        <v>0.5</v>
      </c>
      <c r="Q6689" s="334">
        <v>0</v>
      </c>
      <c r="R6689" s="334">
        <v>0</v>
      </c>
      <c r="S6689" s="334">
        <v>0</v>
      </c>
      <c r="T6689" s="334">
        <v>0</v>
      </c>
      <c r="U6689" s="334">
        <v>0</v>
      </c>
      <c r="V6689" s="334">
        <v>0.4</v>
      </c>
      <c r="W6689" s="334">
        <v>0.5</v>
      </c>
      <c r="X6689" s="334">
        <v>0</v>
      </c>
      <c r="Y6689" s="334">
        <v>0</v>
      </c>
      <c r="Z6689" s="334">
        <v>0</v>
      </c>
      <c r="AA6689" s="334">
        <v>0</v>
      </c>
      <c r="AB6689" s="334">
        <v>0</v>
      </c>
      <c r="AD6689" s="334">
        <v>6.4</v>
      </c>
      <c r="AE6689" s="334">
        <f t="shared" si="1047"/>
        <v>6.4</v>
      </c>
      <c r="AF6689" s="334">
        <f t="shared" si="1048"/>
        <v>6.4</v>
      </c>
      <c r="AG6689" s="340">
        <f t="shared" si="1049"/>
        <v>0</v>
      </c>
      <c r="AI6689" s="340">
        <f t="shared" si="1051"/>
        <v>0</v>
      </c>
      <c r="AJ6689" s="340">
        <f t="shared" si="1051"/>
        <v>0</v>
      </c>
      <c r="AK6689" s="340">
        <f t="shared" si="1051"/>
        <v>0</v>
      </c>
      <c r="AL6689" s="340">
        <f t="shared" si="1051"/>
        <v>0</v>
      </c>
      <c r="AM6689" s="340">
        <f t="shared" si="1051"/>
        <v>0</v>
      </c>
    </row>
    <row r="6690" spans="1:39" x14ac:dyDescent="0.35">
      <c r="A6690" s="337">
        <v>28603</v>
      </c>
      <c r="B6690" s="338">
        <f t="shared" si="1044"/>
        <v>1978</v>
      </c>
      <c r="C6690" s="338">
        <f t="shared" si="1045"/>
        <v>4</v>
      </c>
      <c r="D6690" s="338">
        <f t="shared" si="1046"/>
        <v>23</v>
      </c>
      <c r="E6690" s="334">
        <v>0.4</v>
      </c>
      <c r="F6690" s="334">
        <v>0</v>
      </c>
      <c r="G6690" s="334">
        <v>0</v>
      </c>
      <c r="H6690" s="334">
        <v>0</v>
      </c>
      <c r="I6690" s="334">
        <v>0.5</v>
      </c>
      <c r="J6690" s="334">
        <v>0.4</v>
      </c>
      <c r="K6690" s="334">
        <v>0.4</v>
      </c>
      <c r="L6690" s="334">
        <v>0.4</v>
      </c>
      <c r="M6690" s="334">
        <v>0</v>
      </c>
      <c r="N6690" s="334">
        <v>0</v>
      </c>
      <c r="O6690" s="334">
        <v>0.5</v>
      </c>
      <c r="P6690" s="334">
        <v>0.4</v>
      </c>
      <c r="Q6690" s="334">
        <v>0</v>
      </c>
      <c r="R6690" s="334">
        <v>0</v>
      </c>
      <c r="S6690" s="334">
        <v>0</v>
      </c>
      <c r="T6690" s="334">
        <v>0</v>
      </c>
      <c r="U6690" s="334">
        <v>0</v>
      </c>
      <c r="V6690" s="334">
        <v>0</v>
      </c>
      <c r="W6690" s="334">
        <v>0</v>
      </c>
      <c r="X6690" s="334">
        <v>0</v>
      </c>
      <c r="Y6690" s="334">
        <v>0</v>
      </c>
      <c r="Z6690" s="334">
        <v>0.4</v>
      </c>
      <c r="AA6690" s="334">
        <v>0</v>
      </c>
      <c r="AB6690" s="334">
        <v>0</v>
      </c>
      <c r="AD6690" s="334">
        <v>3.4</v>
      </c>
      <c r="AE6690" s="334">
        <f t="shared" si="1047"/>
        <v>3.4</v>
      </c>
      <c r="AF6690" s="334">
        <f t="shared" si="1048"/>
        <v>3.4</v>
      </c>
      <c r="AG6690" s="340">
        <f t="shared" si="1049"/>
        <v>0</v>
      </c>
      <c r="AI6690" s="340">
        <f t="shared" si="1051"/>
        <v>0</v>
      </c>
      <c r="AJ6690" s="340">
        <f t="shared" si="1051"/>
        <v>0</v>
      </c>
      <c r="AK6690" s="340">
        <f t="shared" si="1051"/>
        <v>0</v>
      </c>
      <c r="AL6690" s="340">
        <f t="shared" si="1051"/>
        <v>0</v>
      </c>
      <c r="AM6690" s="340">
        <f t="shared" si="1051"/>
        <v>0</v>
      </c>
    </row>
    <row r="6691" spans="1:39" x14ac:dyDescent="0.35">
      <c r="A6691" s="337">
        <v>28604</v>
      </c>
      <c r="B6691" s="338">
        <f t="shared" si="1044"/>
        <v>1978</v>
      </c>
      <c r="C6691" s="338">
        <f t="shared" si="1045"/>
        <v>4</v>
      </c>
      <c r="D6691" s="338">
        <f t="shared" si="1046"/>
        <v>24</v>
      </c>
      <c r="E6691" s="334">
        <v>0</v>
      </c>
      <c r="F6691" s="334">
        <v>0</v>
      </c>
      <c r="G6691" s="334">
        <v>0</v>
      </c>
      <c r="H6691" s="334">
        <v>0</v>
      </c>
      <c r="I6691" s="334">
        <v>0</v>
      </c>
      <c r="J6691" s="334">
        <v>0</v>
      </c>
      <c r="K6691" s="334">
        <v>0</v>
      </c>
      <c r="L6691" s="334">
        <v>0</v>
      </c>
      <c r="M6691" s="334">
        <v>0</v>
      </c>
      <c r="N6691" s="334">
        <v>0</v>
      </c>
      <c r="O6691" s="334">
        <v>0</v>
      </c>
      <c r="P6691" s="334">
        <v>0</v>
      </c>
      <c r="Q6691" s="334">
        <v>0</v>
      </c>
      <c r="R6691" s="334">
        <v>0</v>
      </c>
      <c r="S6691" s="334">
        <v>0</v>
      </c>
      <c r="T6691" s="334">
        <v>0</v>
      </c>
      <c r="U6691" s="334">
        <v>0</v>
      </c>
      <c r="V6691" s="334">
        <v>0</v>
      </c>
      <c r="W6691" s="334">
        <v>0</v>
      </c>
      <c r="X6691" s="334">
        <v>0</v>
      </c>
      <c r="Y6691" s="334">
        <v>0</v>
      </c>
      <c r="Z6691" s="334">
        <v>0</v>
      </c>
      <c r="AA6691" s="334">
        <v>0</v>
      </c>
      <c r="AB6691" s="334">
        <v>0</v>
      </c>
      <c r="AD6691" s="334">
        <v>0</v>
      </c>
      <c r="AE6691" s="334">
        <f t="shared" si="1047"/>
        <v>0</v>
      </c>
      <c r="AF6691" s="334">
        <f t="shared" si="1048"/>
        <v>0</v>
      </c>
      <c r="AG6691" s="340">
        <f t="shared" si="1049"/>
        <v>0</v>
      </c>
      <c r="AI6691" s="340">
        <f t="shared" si="1051"/>
        <v>0</v>
      </c>
      <c r="AJ6691" s="340">
        <f t="shared" si="1051"/>
        <v>0</v>
      </c>
      <c r="AK6691" s="340">
        <f t="shared" si="1051"/>
        <v>0</v>
      </c>
      <c r="AL6691" s="340">
        <f t="shared" si="1051"/>
        <v>0</v>
      </c>
      <c r="AM6691" s="340">
        <f t="shared" si="1051"/>
        <v>0</v>
      </c>
    </row>
    <row r="6692" spans="1:39" x14ac:dyDescent="0.35">
      <c r="A6692" s="337">
        <v>28605</v>
      </c>
      <c r="B6692" s="338">
        <f t="shared" si="1044"/>
        <v>1978</v>
      </c>
      <c r="C6692" s="338">
        <f t="shared" si="1045"/>
        <v>4</v>
      </c>
      <c r="D6692" s="338">
        <f t="shared" si="1046"/>
        <v>25</v>
      </c>
      <c r="E6692" s="334">
        <v>0</v>
      </c>
      <c r="F6692" s="334">
        <v>0</v>
      </c>
      <c r="G6692" s="334">
        <v>0</v>
      </c>
      <c r="H6692" s="334">
        <v>0</v>
      </c>
      <c r="I6692" s="334">
        <v>0</v>
      </c>
      <c r="J6692" s="334">
        <v>0</v>
      </c>
      <c r="K6692" s="334">
        <v>0</v>
      </c>
      <c r="L6692" s="334">
        <v>0</v>
      </c>
      <c r="M6692" s="334">
        <v>0</v>
      </c>
      <c r="N6692" s="334">
        <v>0</v>
      </c>
      <c r="O6692" s="334">
        <v>0</v>
      </c>
      <c r="P6692" s="334">
        <v>0</v>
      </c>
      <c r="Q6692" s="334">
        <v>0</v>
      </c>
      <c r="R6692" s="334">
        <v>0</v>
      </c>
      <c r="S6692" s="334">
        <v>0</v>
      </c>
      <c r="T6692" s="334">
        <v>0</v>
      </c>
      <c r="U6692" s="334">
        <v>0</v>
      </c>
      <c r="V6692" s="334">
        <v>0</v>
      </c>
      <c r="W6692" s="334">
        <v>0</v>
      </c>
      <c r="X6692" s="334">
        <v>0</v>
      </c>
      <c r="Y6692" s="334">
        <v>0</v>
      </c>
      <c r="Z6692" s="334">
        <v>0</v>
      </c>
      <c r="AA6692" s="334">
        <v>0</v>
      </c>
      <c r="AB6692" s="334">
        <v>0</v>
      </c>
      <c r="AD6692" s="334">
        <v>0</v>
      </c>
      <c r="AE6692" s="334">
        <f t="shared" si="1047"/>
        <v>0</v>
      </c>
      <c r="AF6692" s="334">
        <f t="shared" si="1048"/>
        <v>0</v>
      </c>
      <c r="AG6692" s="340">
        <f t="shared" si="1049"/>
        <v>0</v>
      </c>
      <c r="AI6692" s="340">
        <f t="shared" ref="AI6692:AM6707" si="1052">IF($C6692=AI$1,$AF6692,0)</f>
        <v>0</v>
      </c>
      <c r="AJ6692" s="340">
        <f t="shared" si="1052"/>
        <v>0</v>
      </c>
      <c r="AK6692" s="340">
        <f t="shared" si="1052"/>
        <v>0</v>
      </c>
      <c r="AL6692" s="340">
        <f t="shared" si="1052"/>
        <v>0</v>
      </c>
      <c r="AM6692" s="340">
        <f t="shared" si="1052"/>
        <v>0</v>
      </c>
    </row>
    <row r="6693" spans="1:39" x14ac:dyDescent="0.35">
      <c r="A6693" s="337">
        <v>28606</v>
      </c>
      <c r="B6693" s="338">
        <f t="shared" si="1044"/>
        <v>1978</v>
      </c>
      <c r="C6693" s="338">
        <f t="shared" si="1045"/>
        <v>4</v>
      </c>
      <c r="D6693" s="338">
        <f t="shared" si="1046"/>
        <v>26</v>
      </c>
      <c r="E6693" s="334">
        <v>0</v>
      </c>
      <c r="F6693" s="334">
        <v>0</v>
      </c>
      <c r="G6693" s="334">
        <v>0</v>
      </c>
      <c r="H6693" s="334">
        <v>0</v>
      </c>
      <c r="I6693" s="334">
        <v>0</v>
      </c>
      <c r="J6693" s="334">
        <v>0</v>
      </c>
      <c r="K6693" s="334">
        <v>0</v>
      </c>
      <c r="L6693" s="334">
        <v>0</v>
      </c>
      <c r="M6693" s="334">
        <v>0</v>
      </c>
      <c r="N6693" s="334">
        <v>0</v>
      </c>
      <c r="O6693" s="334">
        <v>0</v>
      </c>
      <c r="P6693" s="334">
        <v>0</v>
      </c>
      <c r="Q6693" s="334">
        <v>0</v>
      </c>
      <c r="R6693" s="334">
        <v>0</v>
      </c>
      <c r="S6693" s="334">
        <v>0</v>
      </c>
      <c r="T6693" s="334">
        <v>0</v>
      </c>
      <c r="U6693" s="334">
        <v>0</v>
      </c>
      <c r="V6693" s="334">
        <v>0</v>
      </c>
      <c r="W6693" s="334">
        <v>0</v>
      </c>
      <c r="X6693" s="334">
        <v>0</v>
      </c>
      <c r="Y6693" s="334">
        <v>0</v>
      </c>
      <c r="Z6693" s="334">
        <v>0</v>
      </c>
      <c r="AA6693" s="334">
        <v>0</v>
      </c>
      <c r="AB6693" s="334">
        <v>0</v>
      </c>
      <c r="AD6693" s="334">
        <v>0</v>
      </c>
      <c r="AE6693" s="334">
        <f t="shared" si="1047"/>
        <v>0</v>
      </c>
      <c r="AF6693" s="334">
        <f t="shared" si="1048"/>
        <v>0</v>
      </c>
      <c r="AG6693" s="340">
        <f t="shared" si="1049"/>
        <v>0</v>
      </c>
      <c r="AI6693" s="340">
        <f t="shared" si="1052"/>
        <v>0</v>
      </c>
      <c r="AJ6693" s="340">
        <f t="shared" si="1052"/>
        <v>0</v>
      </c>
      <c r="AK6693" s="340">
        <f t="shared" si="1052"/>
        <v>0</v>
      </c>
      <c r="AL6693" s="340">
        <f t="shared" si="1052"/>
        <v>0</v>
      </c>
      <c r="AM6693" s="340">
        <f t="shared" si="1052"/>
        <v>0</v>
      </c>
    </row>
    <row r="6694" spans="1:39" x14ac:dyDescent="0.35">
      <c r="A6694" s="337">
        <v>28607</v>
      </c>
      <c r="B6694" s="338">
        <f t="shared" si="1044"/>
        <v>1978</v>
      </c>
      <c r="C6694" s="338">
        <f t="shared" si="1045"/>
        <v>4</v>
      </c>
      <c r="D6694" s="338">
        <f t="shared" si="1046"/>
        <v>27</v>
      </c>
      <c r="E6694" s="334">
        <v>0</v>
      </c>
      <c r="F6694" s="334">
        <v>0</v>
      </c>
      <c r="G6694" s="334">
        <v>0</v>
      </c>
      <c r="H6694" s="334">
        <v>0</v>
      </c>
      <c r="I6694" s="334">
        <v>0</v>
      </c>
      <c r="J6694" s="334">
        <v>0</v>
      </c>
      <c r="K6694" s="334">
        <v>0</v>
      </c>
      <c r="L6694" s="334">
        <v>0</v>
      </c>
      <c r="M6694" s="334">
        <v>0</v>
      </c>
      <c r="N6694" s="334">
        <v>0</v>
      </c>
      <c r="O6694" s="334">
        <v>0</v>
      </c>
      <c r="P6694" s="334">
        <v>0</v>
      </c>
      <c r="Q6694" s="334">
        <v>0</v>
      </c>
      <c r="R6694" s="334">
        <v>0</v>
      </c>
      <c r="S6694" s="334">
        <v>0</v>
      </c>
      <c r="T6694" s="334">
        <v>0</v>
      </c>
      <c r="U6694" s="334">
        <v>0</v>
      </c>
      <c r="V6694" s="334">
        <v>0</v>
      </c>
      <c r="W6694" s="334">
        <v>0</v>
      </c>
      <c r="X6694" s="334">
        <v>0</v>
      </c>
      <c r="Y6694" s="334">
        <v>0</v>
      </c>
      <c r="Z6694" s="334">
        <v>0</v>
      </c>
      <c r="AA6694" s="334">
        <v>0</v>
      </c>
      <c r="AB6694" s="334">
        <v>0</v>
      </c>
      <c r="AD6694" s="334">
        <v>0</v>
      </c>
      <c r="AE6694" s="334">
        <f t="shared" si="1047"/>
        <v>0</v>
      </c>
      <c r="AF6694" s="334">
        <f t="shared" si="1048"/>
        <v>0</v>
      </c>
      <c r="AG6694" s="340">
        <f t="shared" si="1049"/>
        <v>0</v>
      </c>
      <c r="AI6694" s="340">
        <f t="shared" si="1052"/>
        <v>0</v>
      </c>
      <c r="AJ6694" s="340">
        <f t="shared" si="1052"/>
        <v>0</v>
      </c>
      <c r="AK6694" s="340">
        <f t="shared" si="1052"/>
        <v>0</v>
      </c>
      <c r="AL6694" s="340">
        <f t="shared" si="1052"/>
        <v>0</v>
      </c>
      <c r="AM6694" s="340">
        <f t="shared" si="1052"/>
        <v>0</v>
      </c>
    </row>
    <row r="6695" spans="1:39" x14ac:dyDescent="0.35">
      <c r="A6695" s="337">
        <v>28608</v>
      </c>
      <c r="B6695" s="338">
        <f t="shared" si="1044"/>
        <v>1978</v>
      </c>
      <c r="C6695" s="338">
        <f t="shared" si="1045"/>
        <v>4</v>
      </c>
      <c r="D6695" s="338">
        <f t="shared" si="1046"/>
        <v>28</v>
      </c>
      <c r="E6695" s="334">
        <v>0.2</v>
      </c>
      <c r="F6695" s="334">
        <v>0.9</v>
      </c>
      <c r="G6695" s="334">
        <v>3.1</v>
      </c>
      <c r="H6695" s="334">
        <v>2.2000000000000002</v>
      </c>
      <c r="I6695" s="334">
        <v>1.3</v>
      </c>
      <c r="J6695" s="334">
        <v>0</v>
      </c>
      <c r="K6695" s="334">
        <v>0</v>
      </c>
      <c r="L6695" s="334">
        <v>1.1000000000000001</v>
      </c>
      <c r="M6695" s="334">
        <v>0.4</v>
      </c>
      <c r="N6695" s="334">
        <v>1.9</v>
      </c>
      <c r="O6695" s="334">
        <v>3</v>
      </c>
      <c r="P6695" s="334">
        <v>0.4</v>
      </c>
      <c r="Q6695" s="334">
        <v>0.6</v>
      </c>
      <c r="R6695" s="334">
        <v>0.2</v>
      </c>
      <c r="S6695" s="334">
        <v>0</v>
      </c>
      <c r="T6695" s="334">
        <v>0</v>
      </c>
      <c r="U6695" s="334">
        <v>0</v>
      </c>
      <c r="V6695" s="334">
        <v>0</v>
      </c>
      <c r="W6695" s="334">
        <v>0</v>
      </c>
      <c r="X6695" s="334">
        <v>0</v>
      </c>
      <c r="Y6695" s="334">
        <v>0</v>
      </c>
      <c r="Z6695" s="334">
        <v>3.5</v>
      </c>
      <c r="AA6695" s="334">
        <v>0</v>
      </c>
      <c r="AB6695" s="334">
        <v>0</v>
      </c>
      <c r="AD6695" s="334">
        <v>18.8</v>
      </c>
      <c r="AE6695" s="334">
        <f t="shared" si="1047"/>
        <v>18.8</v>
      </c>
      <c r="AF6695" s="334">
        <f t="shared" si="1048"/>
        <v>18.8</v>
      </c>
      <c r="AG6695" s="340">
        <f t="shared" si="1049"/>
        <v>0</v>
      </c>
      <c r="AI6695" s="340">
        <f t="shared" si="1052"/>
        <v>0</v>
      </c>
      <c r="AJ6695" s="340">
        <f t="shared" si="1052"/>
        <v>0</v>
      </c>
      <c r="AK6695" s="340">
        <f t="shared" si="1052"/>
        <v>0</v>
      </c>
      <c r="AL6695" s="340">
        <f t="shared" si="1052"/>
        <v>0</v>
      </c>
      <c r="AM6695" s="340">
        <f t="shared" si="1052"/>
        <v>0</v>
      </c>
    </row>
    <row r="6696" spans="1:39" x14ac:dyDescent="0.35">
      <c r="A6696" s="337">
        <v>28609</v>
      </c>
      <c r="B6696" s="338">
        <f t="shared" si="1044"/>
        <v>1978</v>
      </c>
      <c r="C6696" s="338">
        <f t="shared" si="1045"/>
        <v>4</v>
      </c>
      <c r="D6696" s="338">
        <f t="shared" si="1046"/>
        <v>29</v>
      </c>
      <c r="E6696" s="334">
        <v>0</v>
      </c>
      <c r="F6696" s="334">
        <v>0</v>
      </c>
      <c r="G6696" s="334">
        <v>0</v>
      </c>
      <c r="H6696" s="334">
        <v>0</v>
      </c>
      <c r="I6696" s="334">
        <v>0</v>
      </c>
      <c r="J6696" s="334">
        <v>0</v>
      </c>
      <c r="K6696" s="334">
        <v>0</v>
      </c>
      <c r="L6696" s="334">
        <v>0</v>
      </c>
      <c r="M6696" s="334">
        <v>0</v>
      </c>
      <c r="N6696" s="334">
        <v>0</v>
      </c>
      <c r="O6696" s="334">
        <v>0</v>
      </c>
      <c r="P6696" s="334">
        <v>0</v>
      </c>
      <c r="Q6696" s="334">
        <v>0</v>
      </c>
      <c r="R6696" s="334">
        <v>0</v>
      </c>
      <c r="S6696" s="334">
        <v>0</v>
      </c>
      <c r="T6696" s="334">
        <v>0</v>
      </c>
      <c r="U6696" s="334">
        <v>0</v>
      </c>
      <c r="V6696" s="334">
        <v>0</v>
      </c>
      <c r="W6696" s="334">
        <v>0</v>
      </c>
      <c r="X6696" s="334">
        <v>0</v>
      </c>
      <c r="Y6696" s="334">
        <v>0</v>
      </c>
      <c r="Z6696" s="334">
        <v>0</v>
      </c>
      <c r="AA6696" s="334">
        <v>0</v>
      </c>
      <c r="AB6696" s="334">
        <v>0</v>
      </c>
      <c r="AD6696" s="334">
        <v>0</v>
      </c>
      <c r="AE6696" s="334">
        <f t="shared" si="1047"/>
        <v>0</v>
      </c>
      <c r="AF6696" s="334">
        <f t="shared" si="1048"/>
        <v>0</v>
      </c>
      <c r="AG6696" s="340">
        <f t="shared" si="1049"/>
        <v>0</v>
      </c>
      <c r="AI6696" s="340">
        <f t="shared" si="1052"/>
        <v>0</v>
      </c>
      <c r="AJ6696" s="340">
        <f t="shared" si="1052"/>
        <v>0</v>
      </c>
      <c r="AK6696" s="340">
        <f t="shared" si="1052"/>
        <v>0</v>
      </c>
      <c r="AL6696" s="340">
        <f t="shared" si="1052"/>
        <v>0</v>
      </c>
      <c r="AM6696" s="340">
        <f t="shared" si="1052"/>
        <v>0</v>
      </c>
    </row>
    <row r="6697" spans="1:39" x14ac:dyDescent="0.35">
      <c r="A6697" s="337">
        <v>28610</v>
      </c>
      <c r="B6697" s="338">
        <f t="shared" si="1044"/>
        <v>1978</v>
      </c>
      <c r="C6697" s="338">
        <f t="shared" si="1045"/>
        <v>4</v>
      </c>
      <c r="D6697" s="338">
        <f t="shared" si="1046"/>
        <v>30</v>
      </c>
      <c r="E6697" s="334">
        <v>0</v>
      </c>
      <c r="F6697" s="334">
        <v>0</v>
      </c>
      <c r="G6697" s="334">
        <v>0.3</v>
      </c>
      <c r="H6697" s="334">
        <v>0.5</v>
      </c>
      <c r="I6697" s="334">
        <v>0</v>
      </c>
      <c r="J6697" s="334">
        <v>0</v>
      </c>
      <c r="K6697" s="334">
        <v>0</v>
      </c>
      <c r="L6697" s="334">
        <v>0</v>
      </c>
      <c r="M6697" s="334">
        <v>0</v>
      </c>
      <c r="N6697" s="334">
        <v>0</v>
      </c>
      <c r="O6697" s="334">
        <v>0</v>
      </c>
      <c r="P6697" s="334">
        <v>0</v>
      </c>
      <c r="Q6697" s="334">
        <v>0</v>
      </c>
      <c r="R6697" s="334">
        <v>0</v>
      </c>
      <c r="S6697" s="334">
        <v>0</v>
      </c>
      <c r="T6697" s="334">
        <v>0</v>
      </c>
      <c r="U6697" s="334">
        <v>0</v>
      </c>
      <c r="V6697" s="334">
        <v>0</v>
      </c>
      <c r="W6697" s="334">
        <v>0</v>
      </c>
      <c r="X6697" s="334">
        <v>2.2000000000000002</v>
      </c>
      <c r="Y6697" s="334">
        <v>0.2</v>
      </c>
      <c r="Z6697" s="334">
        <v>0.2</v>
      </c>
      <c r="AA6697" s="334">
        <v>0</v>
      </c>
      <c r="AB6697" s="334">
        <v>0</v>
      </c>
      <c r="AD6697" s="334">
        <v>3.4</v>
      </c>
      <c r="AE6697" s="334">
        <f t="shared" si="1047"/>
        <v>3.4</v>
      </c>
      <c r="AF6697" s="334">
        <f t="shared" si="1048"/>
        <v>3.4000000000000004</v>
      </c>
      <c r="AG6697" s="340">
        <f t="shared" si="1049"/>
        <v>4.4408920985006262E-16</v>
      </c>
      <c r="AI6697" s="340">
        <f t="shared" si="1052"/>
        <v>0</v>
      </c>
      <c r="AJ6697" s="340">
        <f t="shared" si="1052"/>
        <v>0</v>
      </c>
      <c r="AK6697" s="340">
        <f t="shared" si="1052"/>
        <v>0</v>
      </c>
      <c r="AL6697" s="340">
        <f t="shared" si="1052"/>
        <v>0</v>
      </c>
      <c r="AM6697" s="340">
        <f t="shared" si="1052"/>
        <v>0</v>
      </c>
    </row>
    <row r="6698" spans="1:39" x14ac:dyDescent="0.35">
      <c r="A6698" s="337">
        <v>28611</v>
      </c>
      <c r="B6698" s="338">
        <f t="shared" si="1044"/>
        <v>1978</v>
      </c>
      <c r="C6698" s="338">
        <f t="shared" si="1045"/>
        <v>5</v>
      </c>
      <c r="D6698" s="338">
        <f t="shared" si="1046"/>
        <v>1</v>
      </c>
      <c r="E6698" s="334">
        <v>0</v>
      </c>
      <c r="F6698" s="334">
        <v>0</v>
      </c>
      <c r="G6698" s="334">
        <v>0</v>
      </c>
      <c r="H6698" s="334">
        <v>0</v>
      </c>
      <c r="I6698" s="334">
        <v>0</v>
      </c>
      <c r="J6698" s="334">
        <v>0</v>
      </c>
      <c r="K6698" s="334">
        <v>0</v>
      </c>
      <c r="L6698" s="334">
        <v>0</v>
      </c>
      <c r="M6698" s="334">
        <v>1.2</v>
      </c>
      <c r="N6698" s="334">
        <v>0</v>
      </c>
      <c r="O6698" s="334">
        <v>0</v>
      </c>
      <c r="P6698" s="334">
        <v>0</v>
      </c>
      <c r="Q6698" s="334">
        <v>0</v>
      </c>
      <c r="R6698" s="334">
        <v>0</v>
      </c>
      <c r="S6698" s="334">
        <v>0</v>
      </c>
      <c r="T6698" s="334">
        <v>2.2999999999999998</v>
      </c>
      <c r="U6698" s="334">
        <v>1.7</v>
      </c>
      <c r="V6698" s="334">
        <v>0</v>
      </c>
      <c r="W6698" s="334">
        <v>0</v>
      </c>
      <c r="X6698" s="334">
        <v>0</v>
      </c>
      <c r="Y6698" s="334">
        <v>0</v>
      </c>
      <c r="Z6698" s="334">
        <v>0</v>
      </c>
      <c r="AA6698" s="334">
        <v>0</v>
      </c>
      <c r="AB6698" s="334">
        <v>0</v>
      </c>
      <c r="AD6698" s="334">
        <v>5.2</v>
      </c>
      <c r="AE6698" s="334">
        <f t="shared" si="1047"/>
        <v>5.2</v>
      </c>
      <c r="AF6698" s="334">
        <f t="shared" si="1048"/>
        <v>5.2</v>
      </c>
      <c r="AG6698" s="340">
        <f t="shared" si="1049"/>
        <v>0</v>
      </c>
      <c r="AI6698" s="340">
        <f t="shared" si="1052"/>
        <v>5.2</v>
      </c>
      <c r="AJ6698" s="340">
        <f t="shared" si="1052"/>
        <v>0</v>
      </c>
      <c r="AK6698" s="340">
        <f t="shared" si="1052"/>
        <v>0</v>
      </c>
      <c r="AL6698" s="340">
        <f t="shared" si="1052"/>
        <v>0</v>
      </c>
      <c r="AM6698" s="340">
        <f t="shared" si="1052"/>
        <v>0</v>
      </c>
    </row>
    <row r="6699" spans="1:39" x14ac:dyDescent="0.35">
      <c r="A6699" s="337">
        <v>28612</v>
      </c>
      <c r="B6699" s="338">
        <f t="shared" si="1044"/>
        <v>1978</v>
      </c>
      <c r="C6699" s="338">
        <f t="shared" si="1045"/>
        <v>5</v>
      </c>
      <c r="D6699" s="338">
        <f t="shared" si="1046"/>
        <v>2</v>
      </c>
      <c r="E6699" s="334">
        <v>0</v>
      </c>
      <c r="F6699" s="334">
        <v>0</v>
      </c>
      <c r="G6699" s="334">
        <v>0</v>
      </c>
      <c r="H6699" s="334">
        <v>0</v>
      </c>
      <c r="I6699" s="334">
        <v>0</v>
      </c>
      <c r="J6699" s="334">
        <v>0</v>
      </c>
      <c r="K6699" s="334">
        <v>0</v>
      </c>
      <c r="L6699" s="334">
        <v>0</v>
      </c>
      <c r="M6699" s="334">
        <v>0</v>
      </c>
      <c r="N6699" s="334">
        <v>0</v>
      </c>
      <c r="O6699" s="334">
        <v>0</v>
      </c>
      <c r="P6699" s="334">
        <v>0</v>
      </c>
      <c r="Q6699" s="334">
        <v>0</v>
      </c>
      <c r="R6699" s="334">
        <v>0</v>
      </c>
      <c r="S6699" s="334">
        <v>0</v>
      </c>
      <c r="T6699" s="334">
        <v>0</v>
      </c>
      <c r="U6699" s="334">
        <v>0</v>
      </c>
      <c r="V6699" s="334">
        <v>0</v>
      </c>
      <c r="W6699" s="334">
        <v>0</v>
      </c>
      <c r="X6699" s="334">
        <v>0</v>
      </c>
      <c r="Y6699" s="334">
        <v>0</v>
      </c>
      <c r="Z6699" s="334">
        <v>0</v>
      </c>
      <c r="AA6699" s="334">
        <v>0</v>
      </c>
      <c r="AB6699" s="334">
        <v>0</v>
      </c>
      <c r="AD6699" s="334">
        <v>0</v>
      </c>
      <c r="AE6699" s="334">
        <f t="shared" si="1047"/>
        <v>0</v>
      </c>
      <c r="AF6699" s="334">
        <f t="shared" si="1048"/>
        <v>0</v>
      </c>
      <c r="AG6699" s="340">
        <f t="shared" si="1049"/>
        <v>0</v>
      </c>
      <c r="AI6699" s="340">
        <f t="shared" si="1052"/>
        <v>0</v>
      </c>
      <c r="AJ6699" s="340">
        <f t="shared" si="1052"/>
        <v>0</v>
      </c>
      <c r="AK6699" s="340">
        <f t="shared" si="1052"/>
        <v>0</v>
      </c>
      <c r="AL6699" s="340">
        <f t="shared" si="1052"/>
        <v>0</v>
      </c>
      <c r="AM6699" s="340">
        <f t="shared" si="1052"/>
        <v>0</v>
      </c>
    </row>
    <row r="6700" spans="1:39" x14ac:dyDescent="0.35">
      <c r="A6700" s="337">
        <v>28613</v>
      </c>
      <c r="B6700" s="338">
        <f t="shared" si="1044"/>
        <v>1978</v>
      </c>
      <c r="C6700" s="338">
        <f t="shared" si="1045"/>
        <v>5</v>
      </c>
      <c r="D6700" s="338">
        <f t="shared" si="1046"/>
        <v>3</v>
      </c>
      <c r="E6700" s="334">
        <v>0</v>
      </c>
      <c r="F6700" s="334">
        <v>0</v>
      </c>
      <c r="G6700" s="334">
        <v>0</v>
      </c>
      <c r="H6700" s="334">
        <v>0</v>
      </c>
      <c r="I6700" s="334">
        <v>0</v>
      </c>
      <c r="J6700" s="334">
        <v>0</v>
      </c>
      <c r="K6700" s="334">
        <v>0</v>
      </c>
      <c r="L6700" s="334">
        <v>0</v>
      </c>
      <c r="M6700" s="334">
        <v>0</v>
      </c>
      <c r="N6700" s="334">
        <v>0</v>
      </c>
      <c r="O6700" s="334">
        <v>0</v>
      </c>
      <c r="P6700" s="334">
        <v>0</v>
      </c>
      <c r="Q6700" s="334">
        <v>0</v>
      </c>
      <c r="R6700" s="334">
        <v>0</v>
      </c>
      <c r="S6700" s="334">
        <v>0</v>
      </c>
      <c r="T6700" s="334">
        <v>0</v>
      </c>
      <c r="U6700" s="334">
        <v>0</v>
      </c>
      <c r="V6700" s="334">
        <v>0</v>
      </c>
      <c r="W6700" s="334">
        <v>0</v>
      </c>
      <c r="X6700" s="334">
        <v>0</v>
      </c>
      <c r="Y6700" s="334">
        <v>0</v>
      </c>
      <c r="Z6700" s="334">
        <v>0</v>
      </c>
      <c r="AA6700" s="334">
        <v>0</v>
      </c>
      <c r="AB6700" s="334">
        <v>0</v>
      </c>
      <c r="AD6700" s="334">
        <v>0</v>
      </c>
      <c r="AE6700" s="334">
        <f t="shared" si="1047"/>
        <v>0</v>
      </c>
      <c r="AF6700" s="334">
        <f t="shared" si="1048"/>
        <v>0</v>
      </c>
      <c r="AG6700" s="340">
        <f t="shared" si="1049"/>
        <v>0</v>
      </c>
      <c r="AI6700" s="340">
        <f t="shared" si="1052"/>
        <v>0</v>
      </c>
      <c r="AJ6700" s="340">
        <f t="shared" si="1052"/>
        <v>0</v>
      </c>
      <c r="AK6700" s="340">
        <f t="shared" si="1052"/>
        <v>0</v>
      </c>
      <c r="AL6700" s="340">
        <f t="shared" si="1052"/>
        <v>0</v>
      </c>
      <c r="AM6700" s="340">
        <f t="shared" si="1052"/>
        <v>0</v>
      </c>
    </row>
    <row r="6701" spans="1:39" x14ac:dyDescent="0.35">
      <c r="A6701" s="337">
        <v>28614</v>
      </c>
      <c r="B6701" s="338">
        <f t="shared" si="1044"/>
        <v>1978</v>
      </c>
      <c r="C6701" s="338">
        <f t="shared" si="1045"/>
        <v>5</v>
      </c>
      <c r="D6701" s="338">
        <f t="shared" si="1046"/>
        <v>4</v>
      </c>
      <c r="E6701" s="334">
        <v>0</v>
      </c>
      <c r="F6701" s="334">
        <v>0</v>
      </c>
      <c r="G6701" s="334">
        <v>0</v>
      </c>
      <c r="H6701" s="334">
        <v>0</v>
      </c>
      <c r="I6701" s="334">
        <v>0</v>
      </c>
      <c r="J6701" s="334">
        <v>0</v>
      </c>
      <c r="K6701" s="334">
        <v>0</v>
      </c>
      <c r="L6701" s="334">
        <v>0</v>
      </c>
      <c r="M6701" s="334">
        <v>0</v>
      </c>
      <c r="N6701" s="334">
        <v>0</v>
      </c>
      <c r="O6701" s="334">
        <v>0</v>
      </c>
      <c r="P6701" s="334">
        <v>0</v>
      </c>
      <c r="Q6701" s="334">
        <v>0</v>
      </c>
      <c r="R6701" s="334">
        <v>0</v>
      </c>
      <c r="S6701" s="334">
        <v>0</v>
      </c>
      <c r="T6701" s="334">
        <v>0</v>
      </c>
      <c r="U6701" s="334">
        <v>0</v>
      </c>
      <c r="V6701" s="334">
        <v>0</v>
      </c>
      <c r="W6701" s="334">
        <v>0</v>
      </c>
      <c r="X6701" s="334">
        <v>0</v>
      </c>
      <c r="Y6701" s="334">
        <v>0</v>
      </c>
      <c r="Z6701" s="334">
        <v>0</v>
      </c>
      <c r="AA6701" s="334">
        <v>0</v>
      </c>
      <c r="AB6701" s="334">
        <v>0</v>
      </c>
      <c r="AD6701" s="334">
        <v>0</v>
      </c>
      <c r="AE6701" s="334">
        <f t="shared" si="1047"/>
        <v>0</v>
      </c>
      <c r="AF6701" s="334">
        <f t="shared" si="1048"/>
        <v>0</v>
      </c>
      <c r="AG6701" s="340">
        <f t="shared" si="1049"/>
        <v>0</v>
      </c>
      <c r="AI6701" s="340">
        <f t="shared" si="1052"/>
        <v>0</v>
      </c>
      <c r="AJ6701" s="340">
        <f t="shared" si="1052"/>
        <v>0</v>
      </c>
      <c r="AK6701" s="340">
        <f t="shared" si="1052"/>
        <v>0</v>
      </c>
      <c r="AL6701" s="340">
        <f t="shared" si="1052"/>
        <v>0</v>
      </c>
      <c r="AM6701" s="340">
        <f t="shared" si="1052"/>
        <v>0</v>
      </c>
    </row>
    <row r="6702" spans="1:39" x14ac:dyDescent="0.35">
      <c r="A6702" s="337">
        <v>28615</v>
      </c>
      <c r="B6702" s="338">
        <f t="shared" si="1044"/>
        <v>1978</v>
      </c>
      <c r="C6702" s="338">
        <f t="shared" si="1045"/>
        <v>5</v>
      </c>
      <c r="D6702" s="338">
        <f t="shared" si="1046"/>
        <v>5</v>
      </c>
      <c r="E6702" s="334">
        <v>0</v>
      </c>
      <c r="F6702" s="334">
        <v>0</v>
      </c>
      <c r="G6702" s="334">
        <v>0</v>
      </c>
      <c r="H6702" s="334">
        <v>0</v>
      </c>
      <c r="I6702" s="334">
        <v>0</v>
      </c>
      <c r="J6702" s="334">
        <v>0</v>
      </c>
      <c r="K6702" s="334">
        <v>0</v>
      </c>
      <c r="L6702" s="334">
        <v>0</v>
      </c>
      <c r="M6702" s="334">
        <v>0</v>
      </c>
      <c r="N6702" s="334">
        <v>0</v>
      </c>
      <c r="O6702" s="334">
        <v>0</v>
      </c>
      <c r="P6702" s="334">
        <v>0</v>
      </c>
      <c r="Q6702" s="334">
        <v>0</v>
      </c>
      <c r="R6702" s="334">
        <v>0</v>
      </c>
      <c r="S6702" s="334">
        <v>0</v>
      </c>
      <c r="T6702" s="334">
        <v>0</v>
      </c>
      <c r="U6702" s="334">
        <v>0</v>
      </c>
      <c r="V6702" s="334">
        <v>0</v>
      </c>
      <c r="W6702" s="334">
        <v>0</v>
      </c>
      <c r="X6702" s="334">
        <v>0</v>
      </c>
      <c r="Y6702" s="334">
        <v>0</v>
      </c>
      <c r="Z6702" s="334">
        <v>0</v>
      </c>
      <c r="AA6702" s="334">
        <v>0</v>
      </c>
      <c r="AB6702" s="334">
        <v>0</v>
      </c>
      <c r="AD6702" s="334">
        <v>0</v>
      </c>
      <c r="AE6702" s="334">
        <f t="shared" si="1047"/>
        <v>0</v>
      </c>
      <c r="AF6702" s="334">
        <f t="shared" si="1048"/>
        <v>0</v>
      </c>
      <c r="AG6702" s="340">
        <f t="shared" si="1049"/>
        <v>0</v>
      </c>
      <c r="AI6702" s="340">
        <f t="shared" si="1052"/>
        <v>0</v>
      </c>
      <c r="AJ6702" s="340">
        <f t="shared" si="1052"/>
        <v>0</v>
      </c>
      <c r="AK6702" s="340">
        <f t="shared" si="1052"/>
        <v>0</v>
      </c>
      <c r="AL6702" s="340">
        <f t="shared" si="1052"/>
        <v>0</v>
      </c>
      <c r="AM6702" s="340">
        <f t="shared" si="1052"/>
        <v>0</v>
      </c>
    </row>
    <row r="6703" spans="1:39" x14ac:dyDescent="0.35">
      <c r="A6703" s="337">
        <v>28616</v>
      </c>
      <c r="B6703" s="338">
        <f t="shared" si="1044"/>
        <v>1978</v>
      </c>
      <c r="C6703" s="338">
        <f t="shared" si="1045"/>
        <v>5</v>
      </c>
      <c r="D6703" s="338">
        <f t="shared" si="1046"/>
        <v>6</v>
      </c>
      <c r="E6703" s="334">
        <v>0</v>
      </c>
      <c r="F6703" s="334">
        <v>0</v>
      </c>
      <c r="G6703" s="334">
        <v>0</v>
      </c>
      <c r="H6703" s="334">
        <v>0</v>
      </c>
      <c r="I6703" s="334">
        <v>0</v>
      </c>
      <c r="J6703" s="334">
        <v>0</v>
      </c>
      <c r="K6703" s="334">
        <v>0</v>
      </c>
      <c r="L6703" s="334">
        <v>0</v>
      </c>
      <c r="M6703" s="334">
        <v>0</v>
      </c>
      <c r="N6703" s="334">
        <v>0</v>
      </c>
      <c r="O6703" s="334">
        <v>0</v>
      </c>
      <c r="P6703" s="334">
        <v>0</v>
      </c>
      <c r="Q6703" s="334">
        <v>0</v>
      </c>
      <c r="R6703" s="334">
        <v>0</v>
      </c>
      <c r="S6703" s="334">
        <v>0</v>
      </c>
      <c r="T6703" s="334">
        <v>0</v>
      </c>
      <c r="U6703" s="334">
        <v>0</v>
      </c>
      <c r="V6703" s="334">
        <v>0</v>
      </c>
      <c r="W6703" s="334">
        <v>0</v>
      </c>
      <c r="X6703" s="334">
        <v>0</v>
      </c>
      <c r="Y6703" s="334">
        <v>0</v>
      </c>
      <c r="Z6703" s="334">
        <v>0</v>
      </c>
      <c r="AA6703" s="334">
        <v>0</v>
      </c>
      <c r="AB6703" s="334">
        <v>0</v>
      </c>
      <c r="AD6703" s="334">
        <v>0</v>
      </c>
      <c r="AE6703" s="334">
        <f t="shared" si="1047"/>
        <v>0</v>
      </c>
      <c r="AF6703" s="334">
        <f t="shared" si="1048"/>
        <v>0</v>
      </c>
      <c r="AG6703" s="340">
        <f t="shared" si="1049"/>
        <v>0</v>
      </c>
      <c r="AI6703" s="340">
        <f t="shared" si="1052"/>
        <v>0</v>
      </c>
      <c r="AJ6703" s="340">
        <f t="shared" si="1052"/>
        <v>0</v>
      </c>
      <c r="AK6703" s="340">
        <f t="shared" si="1052"/>
        <v>0</v>
      </c>
      <c r="AL6703" s="340">
        <f t="shared" si="1052"/>
        <v>0</v>
      </c>
      <c r="AM6703" s="340">
        <f t="shared" si="1052"/>
        <v>0</v>
      </c>
    </row>
    <row r="6704" spans="1:39" x14ac:dyDescent="0.35">
      <c r="A6704" s="337">
        <v>28617</v>
      </c>
      <c r="B6704" s="338">
        <f t="shared" si="1044"/>
        <v>1978</v>
      </c>
      <c r="C6704" s="338">
        <f t="shared" si="1045"/>
        <v>5</v>
      </c>
      <c r="D6704" s="338">
        <f t="shared" si="1046"/>
        <v>7</v>
      </c>
      <c r="E6704" s="334">
        <v>0</v>
      </c>
      <c r="F6704" s="334">
        <v>0</v>
      </c>
      <c r="G6704" s="334">
        <v>0</v>
      </c>
      <c r="H6704" s="334">
        <v>0</v>
      </c>
      <c r="I6704" s="334">
        <v>0</v>
      </c>
      <c r="J6704" s="334">
        <v>0</v>
      </c>
      <c r="K6704" s="334">
        <v>0</v>
      </c>
      <c r="L6704" s="334">
        <v>0</v>
      </c>
      <c r="M6704" s="334">
        <v>0</v>
      </c>
      <c r="N6704" s="334">
        <v>0</v>
      </c>
      <c r="O6704" s="334">
        <v>0</v>
      </c>
      <c r="P6704" s="334">
        <v>0</v>
      </c>
      <c r="Q6704" s="334">
        <v>0</v>
      </c>
      <c r="R6704" s="334">
        <v>0</v>
      </c>
      <c r="S6704" s="334">
        <v>0</v>
      </c>
      <c r="T6704" s="334">
        <v>0</v>
      </c>
      <c r="U6704" s="334">
        <v>0</v>
      </c>
      <c r="V6704" s="334">
        <v>0</v>
      </c>
      <c r="W6704" s="334">
        <v>0</v>
      </c>
      <c r="X6704" s="334">
        <v>0</v>
      </c>
      <c r="Y6704" s="334">
        <v>0</v>
      </c>
      <c r="Z6704" s="334">
        <v>0</v>
      </c>
      <c r="AA6704" s="334">
        <v>0</v>
      </c>
      <c r="AB6704" s="334">
        <v>0</v>
      </c>
      <c r="AD6704" s="334">
        <v>0</v>
      </c>
      <c r="AE6704" s="334">
        <f t="shared" si="1047"/>
        <v>0</v>
      </c>
      <c r="AF6704" s="334">
        <f t="shared" si="1048"/>
        <v>0</v>
      </c>
      <c r="AG6704" s="340">
        <f t="shared" si="1049"/>
        <v>0</v>
      </c>
      <c r="AI6704" s="340">
        <f t="shared" si="1052"/>
        <v>0</v>
      </c>
      <c r="AJ6704" s="340">
        <f t="shared" si="1052"/>
        <v>0</v>
      </c>
      <c r="AK6704" s="340">
        <f t="shared" si="1052"/>
        <v>0</v>
      </c>
      <c r="AL6704" s="340">
        <f t="shared" si="1052"/>
        <v>0</v>
      </c>
      <c r="AM6704" s="340">
        <f t="shared" si="1052"/>
        <v>0</v>
      </c>
    </row>
    <row r="6705" spans="1:39" x14ac:dyDescent="0.35">
      <c r="A6705" s="337">
        <v>28618</v>
      </c>
      <c r="B6705" s="338">
        <f t="shared" si="1044"/>
        <v>1978</v>
      </c>
      <c r="C6705" s="338">
        <f t="shared" si="1045"/>
        <v>5</v>
      </c>
      <c r="D6705" s="338">
        <f t="shared" si="1046"/>
        <v>8</v>
      </c>
      <c r="E6705" s="334">
        <v>0</v>
      </c>
      <c r="F6705" s="334">
        <v>0</v>
      </c>
      <c r="G6705" s="334">
        <v>0</v>
      </c>
      <c r="H6705" s="334">
        <v>0</v>
      </c>
      <c r="I6705" s="334">
        <v>0</v>
      </c>
      <c r="J6705" s="334">
        <v>0</v>
      </c>
      <c r="K6705" s="334">
        <v>0</v>
      </c>
      <c r="L6705" s="334">
        <v>0</v>
      </c>
      <c r="M6705" s="334">
        <v>0</v>
      </c>
      <c r="N6705" s="334">
        <v>0</v>
      </c>
      <c r="O6705" s="334">
        <v>0</v>
      </c>
      <c r="P6705" s="334">
        <v>0</v>
      </c>
      <c r="Q6705" s="334">
        <v>0</v>
      </c>
      <c r="R6705" s="334">
        <v>0</v>
      </c>
      <c r="S6705" s="334">
        <v>0</v>
      </c>
      <c r="T6705" s="334">
        <v>0</v>
      </c>
      <c r="U6705" s="334">
        <v>0</v>
      </c>
      <c r="V6705" s="334">
        <v>0</v>
      </c>
      <c r="W6705" s="334">
        <v>0</v>
      </c>
      <c r="X6705" s="334">
        <v>0</v>
      </c>
      <c r="Y6705" s="334">
        <v>0</v>
      </c>
      <c r="Z6705" s="334">
        <v>0</v>
      </c>
      <c r="AA6705" s="334">
        <v>0</v>
      </c>
      <c r="AB6705" s="334">
        <v>0</v>
      </c>
      <c r="AD6705" s="334">
        <v>0</v>
      </c>
      <c r="AE6705" s="334">
        <f t="shared" si="1047"/>
        <v>0</v>
      </c>
      <c r="AF6705" s="334">
        <f t="shared" si="1048"/>
        <v>0</v>
      </c>
      <c r="AG6705" s="340">
        <f t="shared" si="1049"/>
        <v>0</v>
      </c>
      <c r="AI6705" s="340">
        <f t="shared" si="1052"/>
        <v>0</v>
      </c>
      <c r="AJ6705" s="340">
        <f t="shared" si="1052"/>
        <v>0</v>
      </c>
      <c r="AK6705" s="340">
        <f t="shared" si="1052"/>
        <v>0</v>
      </c>
      <c r="AL6705" s="340">
        <f t="shared" si="1052"/>
        <v>0</v>
      </c>
      <c r="AM6705" s="340">
        <f t="shared" si="1052"/>
        <v>0</v>
      </c>
    </row>
    <row r="6706" spans="1:39" x14ac:dyDescent="0.35">
      <c r="A6706" s="337">
        <v>28619</v>
      </c>
      <c r="B6706" s="338">
        <f t="shared" si="1044"/>
        <v>1978</v>
      </c>
      <c r="C6706" s="338">
        <f t="shared" si="1045"/>
        <v>5</v>
      </c>
      <c r="D6706" s="338">
        <f t="shared" si="1046"/>
        <v>9</v>
      </c>
      <c r="E6706" s="334">
        <v>0</v>
      </c>
      <c r="F6706" s="334">
        <v>0</v>
      </c>
      <c r="G6706" s="334">
        <v>0</v>
      </c>
      <c r="H6706" s="334">
        <v>0</v>
      </c>
      <c r="I6706" s="334">
        <v>0</v>
      </c>
      <c r="J6706" s="334">
        <v>0</v>
      </c>
      <c r="K6706" s="334">
        <v>0</v>
      </c>
      <c r="L6706" s="334">
        <v>0.2</v>
      </c>
      <c r="M6706" s="334">
        <v>0.1</v>
      </c>
      <c r="N6706" s="334">
        <v>0</v>
      </c>
      <c r="O6706" s="334">
        <v>0</v>
      </c>
      <c r="P6706" s="334">
        <v>0</v>
      </c>
      <c r="Q6706" s="334">
        <v>0</v>
      </c>
      <c r="R6706" s="334">
        <v>0</v>
      </c>
      <c r="S6706" s="334">
        <v>0.2</v>
      </c>
      <c r="T6706" s="334">
        <v>0</v>
      </c>
      <c r="U6706" s="334">
        <v>0</v>
      </c>
      <c r="V6706" s="334">
        <v>0.1</v>
      </c>
      <c r="W6706" s="334">
        <v>0</v>
      </c>
      <c r="X6706" s="334">
        <v>0</v>
      </c>
      <c r="Y6706" s="334">
        <v>0</v>
      </c>
      <c r="Z6706" s="334">
        <v>0.2</v>
      </c>
      <c r="AA6706" s="334">
        <v>0.2</v>
      </c>
      <c r="AB6706" s="334">
        <v>0</v>
      </c>
      <c r="AD6706" s="334">
        <v>1</v>
      </c>
      <c r="AE6706" s="334">
        <f t="shared" si="1047"/>
        <v>1</v>
      </c>
      <c r="AF6706" s="334">
        <f t="shared" si="1048"/>
        <v>1</v>
      </c>
      <c r="AG6706" s="340">
        <f t="shared" si="1049"/>
        <v>0</v>
      </c>
      <c r="AI6706" s="340">
        <f t="shared" si="1052"/>
        <v>1</v>
      </c>
      <c r="AJ6706" s="340">
        <f t="shared" si="1052"/>
        <v>0</v>
      </c>
      <c r="AK6706" s="340">
        <f t="shared" si="1052"/>
        <v>0</v>
      </c>
      <c r="AL6706" s="340">
        <f t="shared" si="1052"/>
        <v>0</v>
      </c>
      <c r="AM6706" s="340">
        <f t="shared" si="1052"/>
        <v>0</v>
      </c>
    </row>
    <row r="6707" spans="1:39" x14ac:dyDescent="0.35">
      <c r="A6707" s="337">
        <v>28620</v>
      </c>
      <c r="B6707" s="338">
        <f t="shared" si="1044"/>
        <v>1978</v>
      </c>
      <c r="C6707" s="338">
        <f t="shared" si="1045"/>
        <v>5</v>
      </c>
      <c r="D6707" s="338">
        <f t="shared" si="1046"/>
        <v>10</v>
      </c>
      <c r="E6707" s="334">
        <v>0.8</v>
      </c>
      <c r="F6707" s="334">
        <v>0.8</v>
      </c>
      <c r="G6707" s="334">
        <v>0</v>
      </c>
      <c r="H6707" s="334">
        <v>0</v>
      </c>
      <c r="I6707" s="334">
        <v>0</v>
      </c>
      <c r="J6707" s="334">
        <v>0</v>
      </c>
      <c r="K6707" s="334">
        <v>0</v>
      </c>
      <c r="L6707" s="334">
        <v>0</v>
      </c>
      <c r="M6707" s="334">
        <v>0</v>
      </c>
      <c r="N6707" s="334">
        <v>0</v>
      </c>
      <c r="O6707" s="334">
        <v>0</v>
      </c>
      <c r="P6707" s="334">
        <v>0</v>
      </c>
      <c r="Q6707" s="334">
        <v>0.8</v>
      </c>
      <c r="R6707" s="334">
        <v>0</v>
      </c>
      <c r="S6707" s="334">
        <v>0</v>
      </c>
      <c r="T6707" s="334">
        <v>0</v>
      </c>
      <c r="U6707" s="334">
        <v>0</v>
      </c>
      <c r="V6707" s="334">
        <v>0</v>
      </c>
      <c r="W6707" s="334">
        <v>0</v>
      </c>
      <c r="X6707" s="334">
        <v>0</v>
      </c>
      <c r="Y6707" s="334">
        <v>0.8</v>
      </c>
      <c r="Z6707" s="334">
        <v>0</v>
      </c>
      <c r="AA6707" s="334">
        <v>0</v>
      </c>
      <c r="AB6707" s="334">
        <v>0.8</v>
      </c>
      <c r="AD6707" s="334">
        <v>4</v>
      </c>
      <c r="AE6707" s="334">
        <f t="shared" si="1047"/>
        <v>4</v>
      </c>
      <c r="AF6707" s="334">
        <f t="shared" si="1048"/>
        <v>4</v>
      </c>
      <c r="AG6707" s="340">
        <f t="shared" si="1049"/>
        <v>0</v>
      </c>
      <c r="AI6707" s="340">
        <f t="shared" si="1052"/>
        <v>4</v>
      </c>
      <c r="AJ6707" s="340">
        <f t="shared" si="1052"/>
        <v>0</v>
      </c>
      <c r="AK6707" s="340">
        <f t="shared" si="1052"/>
        <v>0</v>
      </c>
      <c r="AL6707" s="340">
        <f t="shared" si="1052"/>
        <v>0</v>
      </c>
      <c r="AM6707" s="340">
        <f t="shared" si="1052"/>
        <v>0</v>
      </c>
    </row>
    <row r="6708" spans="1:39" x14ac:dyDescent="0.35">
      <c r="A6708" s="337">
        <v>28621</v>
      </c>
      <c r="B6708" s="338">
        <f t="shared" si="1044"/>
        <v>1978</v>
      </c>
      <c r="C6708" s="338">
        <f t="shared" si="1045"/>
        <v>5</v>
      </c>
      <c r="D6708" s="338">
        <f t="shared" si="1046"/>
        <v>11</v>
      </c>
      <c r="E6708" s="334">
        <v>0</v>
      </c>
      <c r="F6708" s="334">
        <v>0</v>
      </c>
      <c r="G6708" s="334">
        <v>0</v>
      </c>
      <c r="H6708" s="334">
        <v>0</v>
      </c>
      <c r="I6708" s="334">
        <v>0.5</v>
      </c>
      <c r="J6708" s="334">
        <v>0.9</v>
      </c>
      <c r="K6708" s="334">
        <v>0.5</v>
      </c>
      <c r="L6708" s="334">
        <v>0.9</v>
      </c>
      <c r="M6708" s="334">
        <v>0.9</v>
      </c>
      <c r="N6708" s="334">
        <v>0.5</v>
      </c>
      <c r="O6708" s="334">
        <v>0.4</v>
      </c>
      <c r="P6708" s="334">
        <v>0.5</v>
      </c>
      <c r="Q6708" s="334">
        <v>0</v>
      </c>
      <c r="R6708" s="334">
        <v>0</v>
      </c>
      <c r="S6708" s="334">
        <v>0</v>
      </c>
      <c r="T6708" s="334">
        <v>0.7</v>
      </c>
      <c r="U6708" s="334">
        <v>0.5</v>
      </c>
      <c r="V6708" s="334">
        <v>0.4</v>
      </c>
      <c r="W6708" s="334">
        <v>0</v>
      </c>
      <c r="X6708" s="334">
        <v>0.5</v>
      </c>
      <c r="Y6708" s="334">
        <v>0</v>
      </c>
      <c r="Z6708" s="334">
        <v>0</v>
      </c>
      <c r="AA6708" s="334">
        <v>0</v>
      </c>
      <c r="AB6708" s="334">
        <v>0</v>
      </c>
      <c r="AD6708" s="334">
        <v>7.2</v>
      </c>
      <c r="AE6708" s="334">
        <f t="shared" si="1047"/>
        <v>7.2</v>
      </c>
      <c r="AF6708" s="334">
        <f t="shared" si="1048"/>
        <v>7.2</v>
      </c>
      <c r="AG6708" s="340">
        <f t="shared" si="1049"/>
        <v>0</v>
      </c>
      <c r="AI6708" s="340">
        <f t="shared" ref="AI6708:AM6723" si="1053">IF($C6708=AI$1,$AF6708,0)</f>
        <v>7.2</v>
      </c>
      <c r="AJ6708" s="340">
        <f t="shared" si="1053"/>
        <v>0</v>
      </c>
      <c r="AK6708" s="340">
        <f t="shared" si="1053"/>
        <v>0</v>
      </c>
      <c r="AL6708" s="340">
        <f t="shared" si="1053"/>
        <v>0</v>
      </c>
      <c r="AM6708" s="340">
        <f t="shared" si="1053"/>
        <v>0</v>
      </c>
    </row>
    <row r="6709" spans="1:39" x14ac:dyDescent="0.35">
      <c r="A6709" s="337">
        <v>28622</v>
      </c>
      <c r="B6709" s="338">
        <f t="shared" si="1044"/>
        <v>1978</v>
      </c>
      <c r="C6709" s="338">
        <f t="shared" si="1045"/>
        <v>5</v>
      </c>
      <c r="D6709" s="338">
        <f t="shared" si="1046"/>
        <v>12</v>
      </c>
      <c r="E6709" s="334">
        <v>0</v>
      </c>
      <c r="F6709" s="334">
        <v>0</v>
      </c>
      <c r="G6709" s="334">
        <v>0</v>
      </c>
      <c r="H6709" s="334">
        <v>0</v>
      </c>
      <c r="I6709" s="334">
        <v>0</v>
      </c>
      <c r="J6709" s="334">
        <v>0</v>
      </c>
      <c r="K6709" s="334">
        <v>0</v>
      </c>
      <c r="L6709" s="334">
        <v>0</v>
      </c>
      <c r="M6709" s="334">
        <v>0</v>
      </c>
      <c r="N6709" s="334">
        <v>0</v>
      </c>
      <c r="O6709" s="334">
        <v>0</v>
      </c>
      <c r="P6709" s="334">
        <v>0</v>
      </c>
      <c r="Q6709" s="334">
        <v>0</v>
      </c>
      <c r="R6709" s="334">
        <v>0</v>
      </c>
      <c r="S6709" s="334">
        <v>0</v>
      </c>
      <c r="T6709" s="334">
        <v>0</v>
      </c>
      <c r="U6709" s="334">
        <v>0</v>
      </c>
      <c r="V6709" s="334">
        <v>0</v>
      </c>
      <c r="W6709" s="334">
        <v>0</v>
      </c>
      <c r="X6709" s="334">
        <v>0</v>
      </c>
      <c r="Y6709" s="334">
        <v>0</v>
      </c>
      <c r="Z6709" s="334">
        <v>0</v>
      </c>
      <c r="AA6709" s="334">
        <v>0</v>
      </c>
      <c r="AB6709" s="334">
        <v>0</v>
      </c>
      <c r="AD6709" s="334">
        <v>0</v>
      </c>
      <c r="AE6709" s="334">
        <f t="shared" si="1047"/>
        <v>0</v>
      </c>
      <c r="AF6709" s="334">
        <f t="shared" si="1048"/>
        <v>0</v>
      </c>
      <c r="AG6709" s="340">
        <f t="shared" si="1049"/>
        <v>0</v>
      </c>
      <c r="AI6709" s="340">
        <f t="shared" si="1053"/>
        <v>0</v>
      </c>
      <c r="AJ6709" s="340">
        <f t="shared" si="1053"/>
        <v>0</v>
      </c>
      <c r="AK6709" s="340">
        <f t="shared" si="1053"/>
        <v>0</v>
      </c>
      <c r="AL6709" s="340">
        <f t="shared" si="1053"/>
        <v>0</v>
      </c>
      <c r="AM6709" s="340">
        <f t="shared" si="1053"/>
        <v>0</v>
      </c>
    </row>
    <row r="6710" spans="1:39" x14ac:dyDescent="0.35">
      <c r="A6710" s="337">
        <v>28623</v>
      </c>
      <c r="B6710" s="338">
        <f t="shared" si="1044"/>
        <v>1978</v>
      </c>
      <c r="C6710" s="338">
        <f t="shared" si="1045"/>
        <v>5</v>
      </c>
      <c r="D6710" s="338">
        <f t="shared" si="1046"/>
        <v>13</v>
      </c>
      <c r="E6710" s="334">
        <v>0</v>
      </c>
      <c r="F6710" s="334">
        <v>0</v>
      </c>
      <c r="G6710" s="334">
        <v>0</v>
      </c>
      <c r="H6710" s="334">
        <v>0</v>
      </c>
      <c r="I6710" s="334">
        <v>0</v>
      </c>
      <c r="J6710" s="334">
        <v>0</v>
      </c>
      <c r="K6710" s="334">
        <v>0</v>
      </c>
      <c r="L6710" s="334">
        <v>0</v>
      </c>
      <c r="M6710" s="334">
        <v>0</v>
      </c>
      <c r="N6710" s="334">
        <v>0</v>
      </c>
      <c r="O6710" s="334">
        <v>0</v>
      </c>
      <c r="P6710" s="334">
        <v>0</v>
      </c>
      <c r="Q6710" s="334">
        <v>0</v>
      </c>
      <c r="R6710" s="334">
        <v>0</v>
      </c>
      <c r="S6710" s="334">
        <v>0</v>
      </c>
      <c r="T6710" s="334">
        <v>0</v>
      </c>
      <c r="U6710" s="334">
        <v>0</v>
      </c>
      <c r="V6710" s="334">
        <v>0</v>
      </c>
      <c r="W6710" s="334">
        <v>0</v>
      </c>
      <c r="X6710" s="334">
        <v>0</v>
      </c>
      <c r="Y6710" s="334">
        <v>0</v>
      </c>
      <c r="Z6710" s="334">
        <v>0</v>
      </c>
      <c r="AA6710" s="334">
        <v>0</v>
      </c>
      <c r="AB6710" s="334">
        <v>0</v>
      </c>
      <c r="AD6710" s="334">
        <v>0</v>
      </c>
      <c r="AE6710" s="334">
        <f t="shared" si="1047"/>
        <v>0</v>
      </c>
      <c r="AF6710" s="334">
        <f t="shared" si="1048"/>
        <v>0</v>
      </c>
      <c r="AG6710" s="340">
        <f t="shared" si="1049"/>
        <v>0</v>
      </c>
      <c r="AI6710" s="340">
        <f t="shared" si="1053"/>
        <v>0</v>
      </c>
      <c r="AJ6710" s="340">
        <f t="shared" si="1053"/>
        <v>0</v>
      </c>
      <c r="AK6710" s="340">
        <f t="shared" si="1053"/>
        <v>0</v>
      </c>
      <c r="AL6710" s="340">
        <f t="shared" si="1053"/>
        <v>0</v>
      </c>
      <c r="AM6710" s="340">
        <f t="shared" si="1053"/>
        <v>0</v>
      </c>
    </row>
    <row r="6711" spans="1:39" x14ac:dyDescent="0.35">
      <c r="A6711" s="337">
        <v>28624</v>
      </c>
      <c r="B6711" s="338">
        <f t="shared" si="1044"/>
        <v>1978</v>
      </c>
      <c r="C6711" s="338">
        <f t="shared" si="1045"/>
        <v>5</v>
      </c>
      <c r="D6711" s="338">
        <f t="shared" si="1046"/>
        <v>14</v>
      </c>
      <c r="E6711" s="334">
        <v>0</v>
      </c>
      <c r="F6711" s="334">
        <v>0</v>
      </c>
      <c r="G6711" s="334">
        <v>0</v>
      </c>
      <c r="H6711" s="334">
        <v>0</v>
      </c>
      <c r="I6711" s="334">
        <v>0</v>
      </c>
      <c r="J6711" s="334">
        <v>0</v>
      </c>
      <c r="K6711" s="334">
        <v>0</v>
      </c>
      <c r="L6711" s="334">
        <v>0</v>
      </c>
      <c r="M6711" s="334">
        <v>0</v>
      </c>
      <c r="N6711" s="334">
        <v>0</v>
      </c>
      <c r="O6711" s="334">
        <v>0</v>
      </c>
      <c r="P6711" s="334">
        <v>0</v>
      </c>
      <c r="Q6711" s="334">
        <v>0</v>
      </c>
      <c r="R6711" s="334">
        <v>0</v>
      </c>
      <c r="S6711" s="334">
        <v>0</v>
      </c>
      <c r="T6711" s="334">
        <v>0</v>
      </c>
      <c r="U6711" s="334">
        <v>0</v>
      </c>
      <c r="V6711" s="334">
        <v>0</v>
      </c>
      <c r="W6711" s="334">
        <v>0</v>
      </c>
      <c r="X6711" s="334">
        <v>0</v>
      </c>
      <c r="Y6711" s="334">
        <v>0</v>
      </c>
      <c r="Z6711" s="334">
        <v>0</v>
      </c>
      <c r="AA6711" s="334">
        <v>0</v>
      </c>
      <c r="AB6711" s="334">
        <v>0</v>
      </c>
      <c r="AD6711" s="334">
        <v>0</v>
      </c>
      <c r="AE6711" s="334">
        <f t="shared" si="1047"/>
        <v>0</v>
      </c>
      <c r="AF6711" s="334">
        <f t="shared" si="1048"/>
        <v>0</v>
      </c>
      <c r="AG6711" s="340">
        <f t="shared" si="1049"/>
        <v>0</v>
      </c>
      <c r="AI6711" s="340">
        <f t="shared" si="1053"/>
        <v>0</v>
      </c>
      <c r="AJ6711" s="340">
        <f t="shared" si="1053"/>
        <v>0</v>
      </c>
      <c r="AK6711" s="340">
        <f t="shared" si="1053"/>
        <v>0</v>
      </c>
      <c r="AL6711" s="340">
        <f t="shared" si="1053"/>
        <v>0</v>
      </c>
      <c r="AM6711" s="340">
        <f t="shared" si="1053"/>
        <v>0</v>
      </c>
    </row>
    <row r="6712" spans="1:39" x14ac:dyDescent="0.35">
      <c r="A6712" s="337">
        <v>28625</v>
      </c>
      <c r="B6712" s="338">
        <f t="shared" si="1044"/>
        <v>1978</v>
      </c>
      <c r="C6712" s="338">
        <f t="shared" si="1045"/>
        <v>5</v>
      </c>
      <c r="D6712" s="338">
        <f t="shared" si="1046"/>
        <v>15</v>
      </c>
      <c r="E6712" s="334">
        <v>0</v>
      </c>
      <c r="F6712" s="334">
        <v>0</v>
      </c>
      <c r="G6712" s="334">
        <v>0</v>
      </c>
      <c r="H6712" s="334">
        <v>0</v>
      </c>
      <c r="I6712" s="334">
        <v>0</v>
      </c>
      <c r="J6712" s="334">
        <v>0</v>
      </c>
      <c r="K6712" s="334">
        <v>0</v>
      </c>
      <c r="L6712" s="334">
        <v>0</v>
      </c>
      <c r="M6712" s="334">
        <v>0</v>
      </c>
      <c r="N6712" s="334">
        <v>0</v>
      </c>
      <c r="O6712" s="334">
        <v>0</v>
      </c>
      <c r="P6712" s="334">
        <v>0</v>
      </c>
      <c r="Q6712" s="334">
        <v>0</v>
      </c>
      <c r="R6712" s="334">
        <v>0</v>
      </c>
      <c r="S6712" s="334">
        <v>0</v>
      </c>
      <c r="T6712" s="334">
        <v>0</v>
      </c>
      <c r="U6712" s="334">
        <v>0</v>
      </c>
      <c r="V6712" s="334">
        <v>0.1</v>
      </c>
      <c r="W6712" s="334">
        <v>0</v>
      </c>
      <c r="X6712" s="334">
        <v>0</v>
      </c>
      <c r="Y6712" s="334">
        <v>0</v>
      </c>
      <c r="Z6712" s="334">
        <v>0.1</v>
      </c>
      <c r="AA6712" s="334">
        <v>0.1</v>
      </c>
      <c r="AB6712" s="334">
        <v>0.1</v>
      </c>
      <c r="AD6712" s="334">
        <v>0.4</v>
      </c>
      <c r="AE6712" s="334">
        <f t="shared" si="1047"/>
        <v>0.4</v>
      </c>
      <c r="AF6712" s="334">
        <f t="shared" si="1048"/>
        <v>0.4</v>
      </c>
      <c r="AG6712" s="340">
        <f t="shared" si="1049"/>
        <v>0</v>
      </c>
      <c r="AI6712" s="340">
        <f t="shared" si="1053"/>
        <v>0.4</v>
      </c>
      <c r="AJ6712" s="340">
        <f t="shared" si="1053"/>
        <v>0</v>
      </c>
      <c r="AK6712" s="340">
        <f t="shared" si="1053"/>
        <v>0</v>
      </c>
      <c r="AL6712" s="340">
        <f t="shared" si="1053"/>
        <v>0</v>
      </c>
      <c r="AM6712" s="340">
        <f t="shared" si="1053"/>
        <v>0</v>
      </c>
    </row>
    <row r="6713" spans="1:39" x14ac:dyDescent="0.35">
      <c r="A6713" s="337">
        <v>28626</v>
      </c>
      <c r="B6713" s="338">
        <f t="shared" si="1044"/>
        <v>1978</v>
      </c>
      <c r="C6713" s="338">
        <f t="shared" si="1045"/>
        <v>5</v>
      </c>
      <c r="D6713" s="338">
        <f t="shared" si="1046"/>
        <v>16</v>
      </c>
      <c r="E6713" s="334">
        <v>0</v>
      </c>
      <c r="F6713" s="334">
        <v>0.2</v>
      </c>
      <c r="G6713" s="334">
        <v>1.1000000000000001</v>
      </c>
      <c r="H6713" s="334">
        <v>1.7</v>
      </c>
      <c r="I6713" s="334">
        <v>1.3</v>
      </c>
      <c r="J6713" s="334">
        <v>0.9</v>
      </c>
      <c r="K6713" s="334">
        <v>0.4</v>
      </c>
      <c r="L6713" s="334">
        <v>0.7</v>
      </c>
      <c r="M6713" s="334">
        <v>0.9</v>
      </c>
      <c r="N6713" s="334">
        <v>2</v>
      </c>
      <c r="O6713" s="334">
        <v>1.5</v>
      </c>
      <c r="P6713" s="334">
        <v>1.3</v>
      </c>
      <c r="Q6713" s="334">
        <v>1.1000000000000001</v>
      </c>
      <c r="R6713" s="334">
        <v>0.7</v>
      </c>
      <c r="S6713" s="334">
        <v>0</v>
      </c>
      <c r="T6713" s="334">
        <v>0</v>
      </c>
      <c r="U6713" s="334">
        <v>0</v>
      </c>
      <c r="V6713" s="334">
        <v>0.2</v>
      </c>
      <c r="W6713" s="334">
        <v>0</v>
      </c>
      <c r="X6713" s="334">
        <v>0</v>
      </c>
      <c r="Y6713" s="334">
        <v>0</v>
      </c>
      <c r="Z6713" s="334">
        <v>0</v>
      </c>
      <c r="AA6713" s="334">
        <v>0</v>
      </c>
      <c r="AB6713" s="334">
        <v>0</v>
      </c>
      <c r="AD6713" s="334">
        <v>14</v>
      </c>
      <c r="AE6713" s="334">
        <f t="shared" si="1047"/>
        <v>14</v>
      </c>
      <c r="AF6713" s="334">
        <f t="shared" si="1048"/>
        <v>14</v>
      </c>
      <c r="AG6713" s="340">
        <f t="shared" si="1049"/>
        <v>0</v>
      </c>
      <c r="AI6713" s="340">
        <f t="shared" si="1053"/>
        <v>14</v>
      </c>
      <c r="AJ6713" s="340">
        <f t="shared" si="1053"/>
        <v>0</v>
      </c>
      <c r="AK6713" s="340">
        <f t="shared" si="1053"/>
        <v>0</v>
      </c>
      <c r="AL6713" s="340">
        <f t="shared" si="1053"/>
        <v>0</v>
      </c>
      <c r="AM6713" s="340">
        <f t="shared" si="1053"/>
        <v>0</v>
      </c>
    </row>
    <row r="6714" spans="1:39" x14ac:dyDescent="0.35">
      <c r="A6714" s="337">
        <v>28627</v>
      </c>
      <c r="B6714" s="338">
        <f t="shared" si="1044"/>
        <v>1978</v>
      </c>
      <c r="C6714" s="338">
        <f t="shared" si="1045"/>
        <v>5</v>
      </c>
      <c r="D6714" s="338">
        <f t="shared" si="1046"/>
        <v>17</v>
      </c>
      <c r="E6714" s="334">
        <v>0</v>
      </c>
      <c r="F6714" s="334">
        <v>0</v>
      </c>
      <c r="G6714" s="334">
        <v>0</v>
      </c>
      <c r="H6714" s="334">
        <v>0</v>
      </c>
      <c r="I6714" s="334">
        <v>0</v>
      </c>
      <c r="J6714" s="334">
        <v>0</v>
      </c>
      <c r="K6714" s="334">
        <v>0</v>
      </c>
      <c r="L6714" s="334">
        <v>0</v>
      </c>
      <c r="M6714" s="334">
        <v>0</v>
      </c>
      <c r="N6714" s="334">
        <v>0</v>
      </c>
      <c r="O6714" s="334">
        <v>0</v>
      </c>
      <c r="P6714" s="334">
        <v>0</v>
      </c>
      <c r="Q6714" s="334">
        <v>0</v>
      </c>
      <c r="R6714" s="334">
        <v>0</v>
      </c>
      <c r="S6714" s="334">
        <v>0</v>
      </c>
      <c r="T6714" s="334">
        <v>0</v>
      </c>
      <c r="U6714" s="334">
        <v>0</v>
      </c>
      <c r="V6714" s="334">
        <v>0</v>
      </c>
      <c r="W6714" s="334">
        <v>0</v>
      </c>
      <c r="X6714" s="334">
        <v>0</v>
      </c>
      <c r="Y6714" s="334">
        <v>0</v>
      </c>
      <c r="Z6714" s="334">
        <v>0</v>
      </c>
      <c r="AA6714" s="334">
        <v>0</v>
      </c>
      <c r="AB6714" s="334">
        <v>0</v>
      </c>
      <c r="AD6714" s="334">
        <v>0</v>
      </c>
      <c r="AE6714" s="334">
        <f t="shared" si="1047"/>
        <v>0</v>
      </c>
      <c r="AF6714" s="334">
        <f t="shared" si="1048"/>
        <v>0</v>
      </c>
      <c r="AG6714" s="340">
        <f t="shared" si="1049"/>
        <v>0</v>
      </c>
      <c r="AI6714" s="340">
        <f t="shared" si="1053"/>
        <v>0</v>
      </c>
      <c r="AJ6714" s="340">
        <f t="shared" si="1053"/>
        <v>0</v>
      </c>
      <c r="AK6714" s="340">
        <f t="shared" si="1053"/>
        <v>0</v>
      </c>
      <c r="AL6714" s="340">
        <f t="shared" si="1053"/>
        <v>0</v>
      </c>
      <c r="AM6714" s="340">
        <f t="shared" si="1053"/>
        <v>0</v>
      </c>
    </row>
    <row r="6715" spans="1:39" x14ac:dyDescent="0.35">
      <c r="A6715" s="337">
        <v>28628</v>
      </c>
      <c r="B6715" s="338">
        <f t="shared" si="1044"/>
        <v>1978</v>
      </c>
      <c r="C6715" s="338">
        <f t="shared" si="1045"/>
        <v>5</v>
      </c>
      <c r="D6715" s="338">
        <f t="shared" si="1046"/>
        <v>18</v>
      </c>
      <c r="E6715" s="334">
        <v>0</v>
      </c>
      <c r="F6715" s="334">
        <v>0</v>
      </c>
      <c r="G6715" s="334">
        <v>0</v>
      </c>
      <c r="H6715" s="334">
        <v>0</v>
      </c>
      <c r="I6715" s="334">
        <v>0</v>
      </c>
      <c r="J6715" s="334">
        <v>0</v>
      </c>
      <c r="K6715" s="334">
        <v>0</v>
      </c>
      <c r="L6715" s="334">
        <v>0</v>
      </c>
      <c r="M6715" s="334">
        <v>0</v>
      </c>
      <c r="N6715" s="334">
        <v>0</v>
      </c>
      <c r="O6715" s="334">
        <v>0</v>
      </c>
      <c r="P6715" s="334">
        <v>0</v>
      </c>
      <c r="Q6715" s="334">
        <v>0</v>
      </c>
      <c r="R6715" s="334">
        <v>0</v>
      </c>
      <c r="S6715" s="334">
        <v>0</v>
      </c>
      <c r="T6715" s="334">
        <v>0</v>
      </c>
      <c r="U6715" s="334">
        <v>0</v>
      </c>
      <c r="V6715" s="334">
        <v>0</v>
      </c>
      <c r="W6715" s="334">
        <v>0</v>
      </c>
      <c r="X6715" s="334">
        <v>0</v>
      </c>
      <c r="Y6715" s="334">
        <v>0</v>
      </c>
      <c r="Z6715" s="334">
        <v>0</v>
      </c>
      <c r="AA6715" s="334">
        <v>0</v>
      </c>
      <c r="AB6715" s="334">
        <v>0</v>
      </c>
      <c r="AD6715" s="334">
        <v>0</v>
      </c>
      <c r="AE6715" s="334">
        <f t="shared" si="1047"/>
        <v>0</v>
      </c>
      <c r="AF6715" s="334">
        <f t="shared" si="1048"/>
        <v>0</v>
      </c>
      <c r="AG6715" s="340">
        <f t="shared" si="1049"/>
        <v>0</v>
      </c>
      <c r="AI6715" s="340">
        <f t="shared" si="1053"/>
        <v>0</v>
      </c>
      <c r="AJ6715" s="340">
        <f t="shared" si="1053"/>
        <v>0</v>
      </c>
      <c r="AK6715" s="340">
        <f t="shared" si="1053"/>
        <v>0</v>
      </c>
      <c r="AL6715" s="340">
        <f t="shared" si="1053"/>
        <v>0</v>
      </c>
      <c r="AM6715" s="340">
        <f t="shared" si="1053"/>
        <v>0</v>
      </c>
    </row>
    <row r="6716" spans="1:39" x14ac:dyDescent="0.35">
      <c r="A6716" s="337">
        <v>28629</v>
      </c>
      <c r="B6716" s="338">
        <f t="shared" si="1044"/>
        <v>1978</v>
      </c>
      <c r="C6716" s="338">
        <f t="shared" si="1045"/>
        <v>5</v>
      </c>
      <c r="D6716" s="338">
        <f t="shared" si="1046"/>
        <v>19</v>
      </c>
      <c r="E6716" s="334">
        <v>0</v>
      </c>
      <c r="F6716" s="334">
        <v>0</v>
      </c>
      <c r="G6716" s="334">
        <v>0</v>
      </c>
      <c r="H6716" s="334">
        <v>0</v>
      </c>
      <c r="I6716" s="334">
        <v>0</v>
      </c>
      <c r="J6716" s="334">
        <v>0</v>
      </c>
      <c r="K6716" s="334">
        <v>0</v>
      </c>
      <c r="L6716" s="334">
        <v>0</v>
      </c>
      <c r="M6716" s="334">
        <v>0</v>
      </c>
      <c r="N6716" s="334">
        <v>0</v>
      </c>
      <c r="O6716" s="334">
        <v>0</v>
      </c>
      <c r="P6716" s="334">
        <v>0</v>
      </c>
      <c r="Q6716" s="334">
        <v>0</v>
      </c>
      <c r="R6716" s="334">
        <v>0</v>
      </c>
      <c r="S6716" s="334">
        <v>0</v>
      </c>
      <c r="T6716" s="334">
        <v>0</v>
      </c>
      <c r="U6716" s="334">
        <v>0</v>
      </c>
      <c r="V6716" s="334">
        <v>0</v>
      </c>
      <c r="W6716" s="334">
        <v>0</v>
      </c>
      <c r="X6716" s="334">
        <v>0</v>
      </c>
      <c r="Y6716" s="334">
        <v>0</v>
      </c>
      <c r="Z6716" s="334">
        <v>0</v>
      </c>
      <c r="AA6716" s="334">
        <v>0</v>
      </c>
      <c r="AB6716" s="334">
        <v>0</v>
      </c>
      <c r="AD6716" s="334">
        <v>0</v>
      </c>
      <c r="AE6716" s="334">
        <f t="shared" si="1047"/>
        <v>0</v>
      </c>
      <c r="AF6716" s="334">
        <f t="shared" si="1048"/>
        <v>0</v>
      </c>
      <c r="AG6716" s="340">
        <f t="shared" si="1049"/>
        <v>0</v>
      </c>
      <c r="AI6716" s="340">
        <f t="shared" si="1053"/>
        <v>0</v>
      </c>
      <c r="AJ6716" s="340">
        <f t="shared" si="1053"/>
        <v>0</v>
      </c>
      <c r="AK6716" s="340">
        <f t="shared" si="1053"/>
        <v>0</v>
      </c>
      <c r="AL6716" s="340">
        <f t="shared" si="1053"/>
        <v>0</v>
      </c>
      <c r="AM6716" s="340">
        <f t="shared" si="1053"/>
        <v>0</v>
      </c>
    </row>
    <row r="6717" spans="1:39" x14ac:dyDescent="0.35">
      <c r="A6717" s="337">
        <v>28630</v>
      </c>
      <c r="B6717" s="338">
        <f t="shared" si="1044"/>
        <v>1978</v>
      </c>
      <c r="C6717" s="338">
        <f t="shared" si="1045"/>
        <v>5</v>
      </c>
      <c r="D6717" s="338">
        <f t="shared" si="1046"/>
        <v>20</v>
      </c>
      <c r="E6717" s="334">
        <v>0</v>
      </c>
      <c r="F6717" s="334">
        <v>0</v>
      </c>
      <c r="G6717" s="334">
        <v>0</v>
      </c>
      <c r="H6717" s="334">
        <v>0</v>
      </c>
      <c r="I6717" s="334">
        <v>0</v>
      </c>
      <c r="J6717" s="334">
        <v>0</v>
      </c>
      <c r="K6717" s="334">
        <v>0</v>
      </c>
      <c r="L6717" s="334">
        <v>0</v>
      </c>
      <c r="M6717" s="334">
        <v>0</v>
      </c>
      <c r="N6717" s="334">
        <v>0</v>
      </c>
      <c r="O6717" s="334">
        <v>0</v>
      </c>
      <c r="P6717" s="334">
        <v>0</v>
      </c>
      <c r="Q6717" s="334">
        <v>0</v>
      </c>
      <c r="R6717" s="334">
        <v>0</v>
      </c>
      <c r="S6717" s="334">
        <v>0</v>
      </c>
      <c r="T6717" s="334">
        <v>0</v>
      </c>
      <c r="U6717" s="334">
        <v>0</v>
      </c>
      <c r="V6717" s="334">
        <v>0</v>
      </c>
      <c r="W6717" s="334">
        <v>0</v>
      </c>
      <c r="X6717" s="334">
        <v>0</v>
      </c>
      <c r="Y6717" s="334">
        <v>0</v>
      </c>
      <c r="Z6717" s="334">
        <v>0</v>
      </c>
      <c r="AA6717" s="334">
        <v>0</v>
      </c>
      <c r="AB6717" s="334">
        <v>0</v>
      </c>
      <c r="AD6717" s="334">
        <v>0</v>
      </c>
      <c r="AE6717" s="334">
        <f t="shared" si="1047"/>
        <v>0</v>
      </c>
      <c r="AF6717" s="334">
        <f t="shared" si="1048"/>
        <v>0</v>
      </c>
      <c r="AG6717" s="340">
        <f t="shared" si="1049"/>
        <v>0</v>
      </c>
      <c r="AI6717" s="340">
        <f t="shared" si="1053"/>
        <v>0</v>
      </c>
      <c r="AJ6717" s="340">
        <f t="shared" si="1053"/>
        <v>0</v>
      </c>
      <c r="AK6717" s="340">
        <f t="shared" si="1053"/>
        <v>0</v>
      </c>
      <c r="AL6717" s="340">
        <f t="shared" si="1053"/>
        <v>0</v>
      </c>
      <c r="AM6717" s="340">
        <f t="shared" si="1053"/>
        <v>0</v>
      </c>
    </row>
    <row r="6718" spans="1:39" x14ac:dyDescent="0.35">
      <c r="A6718" s="337">
        <v>28631</v>
      </c>
      <c r="B6718" s="338">
        <f t="shared" si="1044"/>
        <v>1978</v>
      </c>
      <c r="C6718" s="338">
        <f t="shared" si="1045"/>
        <v>5</v>
      </c>
      <c r="D6718" s="338">
        <f t="shared" si="1046"/>
        <v>21</v>
      </c>
      <c r="E6718" s="334">
        <v>0</v>
      </c>
      <c r="F6718" s="334">
        <v>0</v>
      </c>
      <c r="G6718" s="334">
        <v>0</v>
      </c>
      <c r="H6718" s="334">
        <v>0</v>
      </c>
      <c r="I6718" s="334">
        <v>0</v>
      </c>
      <c r="J6718" s="334">
        <v>0</v>
      </c>
      <c r="K6718" s="334">
        <v>0</v>
      </c>
      <c r="L6718" s="334">
        <v>0</v>
      </c>
      <c r="M6718" s="334">
        <v>0</v>
      </c>
      <c r="N6718" s="334">
        <v>0</v>
      </c>
      <c r="O6718" s="334">
        <v>0</v>
      </c>
      <c r="P6718" s="334">
        <v>0</v>
      </c>
      <c r="Q6718" s="334">
        <v>0</v>
      </c>
      <c r="R6718" s="334">
        <v>0</v>
      </c>
      <c r="S6718" s="334">
        <v>0</v>
      </c>
      <c r="T6718" s="334">
        <v>0</v>
      </c>
      <c r="U6718" s="334">
        <v>0</v>
      </c>
      <c r="V6718" s="334">
        <v>0</v>
      </c>
      <c r="W6718" s="334">
        <v>0</v>
      </c>
      <c r="X6718" s="334">
        <v>0</v>
      </c>
      <c r="Y6718" s="334">
        <v>0</v>
      </c>
      <c r="Z6718" s="334">
        <v>0</v>
      </c>
      <c r="AA6718" s="334">
        <v>0</v>
      </c>
      <c r="AB6718" s="334">
        <v>0</v>
      </c>
      <c r="AD6718" s="334">
        <v>0</v>
      </c>
      <c r="AE6718" s="334">
        <f t="shared" si="1047"/>
        <v>0</v>
      </c>
      <c r="AF6718" s="334">
        <f t="shared" si="1048"/>
        <v>0</v>
      </c>
      <c r="AG6718" s="340">
        <f t="shared" si="1049"/>
        <v>0</v>
      </c>
      <c r="AI6718" s="340">
        <f t="shared" si="1053"/>
        <v>0</v>
      </c>
      <c r="AJ6718" s="340">
        <f t="shared" si="1053"/>
        <v>0</v>
      </c>
      <c r="AK6718" s="340">
        <f t="shared" si="1053"/>
        <v>0</v>
      </c>
      <c r="AL6718" s="340">
        <f t="shared" si="1053"/>
        <v>0</v>
      </c>
      <c r="AM6718" s="340">
        <f t="shared" si="1053"/>
        <v>0</v>
      </c>
    </row>
    <row r="6719" spans="1:39" x14ac:dyDescent="0.35">
      <c r="A6719" s="337">
        <v>28632</v>
      </c>
      <c r="B6719" s="338">
        <f t="shared" si="1044"/>
        <v>1978</v>
      </c>
      <c r="C6719" s="338">
        <f t="shared" si="1045"/>
        <v>5</v>
      </c>
      <c r="D6719" s="338">
        <f t="shared" si="1046"/>
        <v>22</v>
      </c>
      <c r="E6719" s="334">
        <v>0</v>
      </c>
      <c r="F6719" s="334">
        <v>0</v>
      </c>
      <c r="G6719" s="334">
        <v>0</v>
      </c>
      <c r="H6719" s="334">
        <v>0</v>
      </c>
      <c r="I6719" s="334">
        <v>0</v>
      </c>
      <c r="J6719" s="334">
        <v>0</v>
      </c>
      <c r="K6719" s="334">
        <v>0</v>
      </c>
      <c r="L6719" s="334">
        <v>0</v>
      </c>
      <c r="M6719" s="334">
        <v>0</v>
      </c>
      <c r="N6719" s="334">
        <v>0</v>
      </c>
      <c r="O6719" s="334">
        <v>0</v>
      </c>
      <c r="P6719" s="334">
        <v>0</v>
      </c>
      <c r="Q6719" s="334">
        <v>0</v>
      </c>
      <c r="R6719" s="334">
        <v>0</v>
      </c>
      <c r="S6719" s="334">
        <v>0</v>
      </c>
      <c r="T6719" s="334">
        <v>0</v>
      </c>
      <c r="U6719" s="334">
        <v>0</v>
      </c>
      <c r="V6719" s="334">
        <v>0</v>
      </c>
      <c r="W6719" s="334">
        <v>0</v>
      </c>
      <c r="X6719" s="334">
        <v>0</v>
      </c>
      <c r="Y6719" s="334">
        <v>0</v>
      </c>
      <c r="Z6719" s="334">
        <v>0</v>
      </c>
      <c r="AA6719" s="334">
        <v>0</v>
      </c>
      <c r="AB6719" s="334">
        <v>0</v>
      </c>
      <c r="AD6719" s="334">
        <v>0</v>
      </c>
      <c r="AE6719" s="334">
        <f t="shared" si="1047"/>
        <v>0</v>
      </c>
      <c r="AF6719" s="334">
        <f t="shared" si="1048"/>
        <v>0</v>
      </c>
      <c r="AG6719" s="340">
        <f t="shared" si="1049"/>
        <v>0</v>
      </c>
      <c r="AI6719" s="340">
        <f t="shared" si="1053"/>
        <v>0</v>
      </c>
      <c r="AJ6719" s="340">
        <f t="shared" si="1053"/>
        <v>0</v>
      </c>
      <c r="AK6719" s="340">
        <f t="shared" si="1053"/>
        <v>0</v>
      </c>
      <c r="AL6719" s="340">
        <f t="shared" si="1053"/>
        <v>0</v>
      </c>
      <c r="AM6719" s="340">
        <f t="shared" si="1053"/>
        <v>0</v>
      </c>
    </row>
    <row r="6720" spans="1:39" x14ac:dyDescent="0.35">
      <c r="A6720" s="337">
        <v>28633</v>
      </c>
      <c r="B6720" s="338">
        <f t="shared" si="1044"/>
        <v>1978</v>
      </c>
      <c r="C6720" s="338">
        <f t="shared" si="1045"/>
        <v>5</v>
      </c>
      <c r="D6720" s="338">
        <f t="shared" si="1046"/>
        <v>23</v>
      </c>
      <c r="E6720" s="334">
        <v>0</v>
      </c>
      <c r="F6720" s="334">
        <v>0</v>
      </c>
      <c r="G6720" s="334">
        <v>0</v>
      </c>
      <c r="H6720" s="334">
        <v>0</v>
      </c>
      <c r="I6720" s="334">
        <v>0</v>
      </c>
      <c r="J6720" s="334">
        <v>0</v>
      </c>
      <c r="K6720" s="334">
        <v>0</v>
      </c>
      <c r="L6720" s="334">
        <v>0</v>
      </c>
      <c r="M6720" s="334">
        <v>0</v>
      </c>
      <c r="N6720" s="334">
        <v>0</v>
      </c>
      <c r="O6720" s="334">
        <v>0</v>
      </c>
      <c r="P6720" s="334">
        <v>0</v>
      </c>
      <c r="Q6720" s="334">
        <v>0</v>
      </c>
      <c r="R6720" s="334">
        <v>0</v>
      </c>
      <c r="S6720" s="334">
        <v>0</v>
      </c>
      <c r="T6720" s="334">
        <v>0</v>
      </c>
      <c r="U6720" s="334">
        <v>0</v>
      </c>
      <c r="V6720" s="334">
        <v>0</v>
      </c>
      <c r="W6720" s="334">
        <v>0</v>
      </c>
      <c r="X6720" s="334">
        <v>0</v>
      </c>
      <c r="Y6720" s="334">
        <v>0</v>
      </c>
      <c r="Z6720" s="334">
        <v>0.5</v>
      </c>
      <c r="AA6720" s="334">
        <v>0.3</v>
      </c>
      <c r="AB6720" s="334">
        <v>0</v>
      </c>
      <c r="AD6720" s="334">
        <v>0.8</v>
      </c>
      <c r="AE6720" s="334">
        <f t="shared" si="1047"/>
        <v>0.8</v>
      </c>
      <c r="AF6720" s="334">
        <f t="shared" si="1048"/>
        <v>0.8</v>
      </c>
      <c r="AG6720" s="340">
        <f t="shared" si="1049"/>
        <v>0</v>
      </c>
      <c r="AI6720" s="340">
        <f t="shared" si="1053"/>
        <v>0.8</v>
      </c>
      <c r="AJ6720" s="340">
        <f t="shared" si="1053"/>
        <v>0</v>
      </c>
      <c r="AK6720" s="340">
        <f t="shared" si="1053"/>
        <v>0</v>
      </c>
      <c r="AL6720" s="340">
        <f t="shared" si="1053"/>
        <v>0</v>
      </c>
      <c r="AM6720" s="340">
        <f t="shared" si="1053"/>
        <v>0</v>
      </c>
    </row>
    <row r="6721" spans="1:39" x14ac:dyDescent="0.35">
      <c r="A6721" s="337">
        <v>28634</v>
      </c>
      <c r="B6721" s="338">
        <f t="shared" si="1044"/>
        <v>1978</v>
      </c>
      <c r="C6721" s="338">
        <f t="shared" si="1045"/>
        <v>5</v>
      </c>
      <c r="D6721" s="338">
        <f t="shared" si="1046"/>
        <v>24</v>
      </c>
      <c r="E6721" s="334">
        <v>0</v>
      </c>
      <c r="F6721" s="334">
        <v>0.4</v>
      </c>
      <c r="G6721" s="334">
        <v>0.4</v>
      </c>
      <c r="H6721" s="334">
        <v>0.8</v>
      </c>
      <c r="I6721" s="334">
        <v>2.5</v>
      </c>
      <c r="J6721" s="334">
        <v>1.7</v>
      </c>
      <c r="K6721" s="334">
        <v>1.4</v>
      </c>
      <c r="L6721" s="334">
        <v>1.7</v>
      </c>
      <c r="M6721" s="334">
        <v>1.9</v>
      </c>
      <c r="N6721" s="334">
        <v>1.4</v>
      </c>
      <c r="O6721" s="334">
        <v>1.9</v>
      </c>
      <c r="P6721" s="334">
        <v>1.4</v>
      </c>
      <c r="Q6721" s="334">
        <v>1.4</v>
      </c>
      <c r="R6721" s="334">
        <v>1</v>
      </c>
      <c r="S6721" s="334">
        <v>0.6</v>
      </c>
      <c r="T6721" s="334">
        <v>1.6</v>
      </c>
      <c r="U6721" s="334">
        <v>2.1</v>
      </c>
      <c r="V6721" s="334">
        <v>0.4</v>
      </c>
      <c r="W6721" s="334">
        <v>0.4</v>
      </c>
      <c r="X6721" s="334">
        <v>0</v>
      </c>
      <c r="Y6721" s="334">
        <v>0.6</v>
      </c>
      <c r="Z6721" s="334">
        <v>0.8</v>
      </c>
      <c r="AA6721" s="334">
        <v>0.2</v>
      </c>
      <c r="AB6721" s="334">
        <v>0</v>
      </c>
      <c r="AD6721" s="334">
        <v>24.6</v>
      </c>
      <c r="AE6721" s="334">
        <f t="shared" si="1047"/>
        <v>24.6</v>
      </c>
      <c r="AF6721" s="334">
        <f t="shared" si="1048"/>
        <v>24.6</v>
      </c>
      <c r="AG6721" s="340">
        <f t="shared" si="1049"/>
        <v>0</v>
      </c>
      <c r="AI6721" s="340">
        <f t="shared" si="1053"/>
        <v>24.6</v>
      </c>
      <c r="AJ6721" s="340">
        <f t="shared" si="1053"/>
        <v>0</v>
      </c>
      <c r="AK6721" s="340">
        <f t="shared" si="1053"/>
        <v>0</v>
      </c>
      <c r="AL6721" s="340">
        <f t="shared" si="1053"/>
        <v>0</v>
      </c>
      <c r="AM6721" s="340">
        <f t="shared" si="1053"/>
        <v>0</v>
      </c>
    </row>
    <row r="6722" spans="1:39" x14ac:dyDescent="0.35">
      <c r="A6722" s="337">
        <v>28635</v>
      </c>
      <c r="B6722" s="338">
        <f t="shared" si="1044"/>
        <v>1978</v>
      </c>
      <c r="C6722" s="338">
        <f t="shared" si="1045"/>
        <v>5</v>
      </c>
      <c r="D6722" s="338">
        <f t="shared" si="1046"/>
        <v>25</v>
      </c>
      <c r="E6722" s="334">
        <v>0</v>
      </c>
      <c r="F6722" s="334">
        <v>0</v>
      </c>
      <c r="G6722" s="334">
        <v>0</v>
      </c>
      <c r="H6722" s="334">
        <v>0</v>
      </c>
      <c r="I6722" s="334">
        <v>0</v>
      </c>
      <c r="J6722" s="334">
        <v>0</v>
      </c>
      <c r="K6722" s="334">
        <v>0</v>
      </c>
      <c r="L6722" s="334">
        <v>0</v>
      </c>
      <c r="M6722" s="334">
        <v>0</v>
      </c>
      <c r="N6722" s="334">
        <v>0</v>
      </c>
      <c r="O6722" s="334">
        <v>0</v>
      </c>
      <c r="P6722" s="334">
        <v>0</v>
      </c>
      <c r="Q6722" s="334">
        <v>0</v>
      </c>
      <c r="R6722" s="334">
        <v>0</v>
      </c>
      <c r="S6722" s="334">
        <v>0</v>
      </c>
      <c r="T6722" s="334">
        <v>0</v>
      </c>
      <c r="U6722" s="334">
        <v>0</v>
      </c>
      <c r="V6722" s="334">
        <v>0</v>
      </c>
      <c r="W6722" s="334">
        <v>0</v>
      </c>
      <c r="X6722" s="334">
        <v>0</v>
      </c>
      <c r="Y6722" s="334">
        <v>0</v>
      </c>
      <c r="Z6722" s="334">
        <v>0</v>
      </c>
      <c r="AA6722" s="334">
        <v>0</v>
      </c>
      <c r="AB6722" s="334">
        <v>0</v>
      </c>
      <c r="AD6722" s="334">
        <v>0</v>
      </c>
      <c r="AE6722" s="334">
        <f t="shared" si="1047"/>
        <v>0</v>
      </c>
      <c r="AF6722" s="334">
        <f t="shared" si="1048"/>
        <v>0</v>
      </c>
      <c r="AG6722" s="340">
        <f t="shared" si="1049"/>
        <v>0</v>
      </c>
      <c r="AI6722" s="340">
        <f t="shared" si="1053"/>
        <v>0</v>
      </c>
      <c r="AJ6722" s="340">
        <f t="shared" si="1053"/>
        <v>0</v>
      </c>
      <c r="AK6722" s="340">
        <f t="shared" si="1053"/>
        <v>0</v>
      </c>
      <c r="AL6722" s="340">
        <f t="shared" si="1053"/>
        <v>0</v>
      </c>
      <c r="AM6722" s="340">
        <f t="shared" si="1053"/>
        <v>0</v>
      </c>
    </row>
    <row r="6723" spans="1:39" x14ac:dyDescent="0.35">
      <c r="A6723" s="337">
        <v>28636</v>
      </c>
      <c r="B6723" s="338">
        <f t="shared" si="1044"/>
        <v>1978</v>
      </c>
      <c r="C6723" s="338">
        <f t="shared" si="1045"/>
        <v>5</v>
      </c>
      <c r="D6723" s="338">
        <f t="shared" si="1046"/>
        <v>26</v>
      </c>
      <c r="E6723" s="334">
        <v>0</v>
      </c>
      <c r="F6723" s="334">
        <v>0</v>
      </c>
      <c r="G6723" s="334">
        <v>0</v>
      </c>
      <c r="H6723" s="334">
        <v>0</v>
      </c>
      <c r="I6723" s="334">
        <v>0</v>
      </c>
      <c r="J6723" s="334">
        <v>0</v>
      </c>
      <c r="K6723" s="334">
        <v>0</v>
      </c>
      <c r="L6723" s="334">
        <v>0</v>
      </c>
      <c r="M6723" s="334">
        <v>0</v>
      </c>
      <c r="N6723" s="334">
        <v>0</v>
      </c>
      <c r="O6723" s="334">
        <v>0</v>
      </c>
      <c r="P6723" s="334">
        <v>0</v>
      </c>
      <c r="Q6723" s="334">
        <v>0</v>
      </c>
      <c r="R6723" s="334">
        <v>0</v>
      </c>
      <c r="S6723" s="334">
        <v>0</v>
      </c>
      <c r="T6723" s="334">
        <v>0</v>
      </c>
      <c r="U6723" s="334">
        <v>0</v>
      </c>
      <c r="V6723" s="334">
        <v>0</v>
      </c>
      <c r="W6723" s="334">
        <v>0</v>
      </c>
      <c r="X6723" s="334">
        <v>0</v>
      </c>
      <c r="Y6723" s="334">
        <v>0</v>
      </c>
      <c r="Z6723" s="334">
        <v>0</v>
      </c>
      <c r="AA6723" s="334">
        <v>0</v>
      </c>
      <c r="AB6723" s="334">
        <v>0</v>
      </c>
      <c r="AD6723" s="334">
        <v>0</v>
      </c>
      <c r="AE6723" s="334">
        <f t="shared" si="1047"/>
        <v>0</v>
      </c>
      <c r="AF6723" s="334">
        <f t="shared" si="1048"/>
        <v>0</v>
      </c>
      <c r="AG6723" s="340">
        <f t="shared" si="1049"/>
        <v>0</v>
      </c>
      <c r="AI6723" s="340">
        <f t="shared" si="1053"/>
        <v>0</v>
      </c>
      <c r="AJ6723" s="340">
        <f t="shared" si="1053"/>
        <v>0</v>
      </c>
      <c r="AK6723" s="340">
        <f t="shared" si="1053"/>
        <v>0</v>
      </c>
      <c r="AL6723" s="340">
        <f t="shared" si="1053"/>
        <v>0</v>
      </c>
      <c r="AM6723" s="340">
        <f t="shared" si="1053"/>
        <v>0</v>
      </c>
    </row>
    <row r="6724" spans="1:39" x14ac:dyDescent="0.35">
      <c r="A6724" s="337">
        <v>28637</v>
      </c>
      <c r="B6724" s="338">
        <f t="shared" ref="B6724:B6787" si="1054">YEAR(A6724)</f>
        <v>1978</v>
      </c>
      <c r="C6724" s="338">
        <f t="shared" ref="C6724:C6787" si="1055">MONTH(A6724)</f>
        <v>5</v>
      </c>
      <c r="D6724" s="338">
        <f t="shared" ref="D6724:D6787" si="1056">DAY(A6724)</f>
        <v>27</v>
      </c>
      <c r="E6724" s="334">
        <v>0</v>
      </c>
      <c r="F6724" s="334">
        <v>0</v>
      </c>
      <c r="G6724" s="334">
        <v>0</v>
      </c>
      <c r="H6724" s="334">
        <v>0</v>
      </c>
      <c r="I6724" s="334">
        <v>0</v>
      </c>
      <c r="J6724" s="334">
        <v>0</v>
      </c>
      <c r="K6724" s="334">
        <v>0</v>
      </c>
      <c r="L6724" s="334">
        <v>0</v>
      </c>
      <c r="M6724" s="334">
        <v>0</v>
      </c>
      <c r="N6724" s="334">
        <v>0</v>
      </c>
      <c r="O6724" s="334">
        <v>0</v>
      </c>
      <c r="P6724" s="334">
        <v>0</v>
      </c>
      <c r="Q6724" s="334">
        <v>0</v>
      </c>
      <c r="R6724" s="334">
        <v>0</v>
      </c>
      <c r="S6724" s="334">
        <v>0</v>
      </c>
      <c r="T6724" s="334">
        <v>0</v>
      </c>
      <c r="U6724" s="334">
        <v>0</v>
      </c>
      <c r="V6724" s="334">
        <v>0</v>
      </c>
      <c r="W6724" s="334">
        <v>0</v>
      </c>
      <c r="X6724" s="334">
        <v>0</v>
      </c>
      <c r="Y6724" s="334">
        <v>0</v>
      </c>
      <c r="Z6724" s="334">
        <v>0</v>
      </c>
      <c r="AA6724" s="334">
        <v>0</v>
      </c>
      <c r="AB6724" s="334">
        <v>0</v>
      </c>
      <c r="AD6724" s="334">
        <v>0</v>
      </c>
      <c r="AE6724" s="334">
        <f t="shared" ref="AE6724:AE6787" si="1057">AD6724</f>
        <v>0</v>
      </c>
      <c r="AF6724" s="334">
        <f t="shared" ref="AF6724:AF6787" si="1058">SUM(E6724:AB6724)</f>
        <v>0</v>
      </c>
      <c r="AG6724" s="340">
        <f t="shared" ref="AG6724:AG6787" si="1059">ABS(AF6724-AE6724)</f>
        <v>0</v>
      </c>
      <c r="AI6724" s="340">
        <f t="shared" ref="AI6724:AM6739" si="1060">IF($C6724=AI$1,$AF6724,0)</f>
        <v>0</v>
      </c>
      <c r="AJ6724" s="340">
        <f t="shared" si="1060"/>
        <v>0</v>
      </c>
      <c r="AK6724" s="340">
        <f t="shared" si="1060"/>
        <v>0</v>
      </c>
      <c r="AL6724" s="340">
        <f t="shared" si="1060"/>
        <v>0</v>
      </c>
      <c r="AM6724" s="340">
        <f t="shared" si="1060"/>
        <v>0</v>
      </c>
    </row>
    <row r="6725" spans="1:39" x14ac:dyDescent="0.35">
      <c r="A6725" s="337">
        <v>28638</v>
      </c>
      <c r="B6725" s="338">
        <f t="shared" si="1054"/>
        <v>1978</v>
      </c>
      <c r="C6725" s="338">
        <f t="shared" si="1055"/>
        <v>5</v>
      </c>
      <c r="D6725" s="338">
        <f t="shared" si="1056"/>
        <v>28</v>
      </c>
      <c r="E6725" s="334">
        <v>0</v>
      </c>
      <c r="F6725" s="334">
        <v>0</v>
      </c>
      <c r="G6725" s="334">
        <v>0</v>
      </c>
      <c r="H6725" s="334">
        <v>0</v>
      </c>
      <c r="I6725" s="334">
        <v>0</v>
      </c>
      <c r="J6725" s="334">
        <v>0</v>
      </c>
      <c r="K6725" s="334">
        <v>0</v>
      </c>
      <c r="L6725" s="334">
        <v>0</v>
      </c>
      <c r="M6725" s="334">
        <v>0</v>
      </c>
      <c r="N6725" s="334">
        <v>0</v>
      </c>
      <c r="O6725" s="334">
        <v>0</v>
      </c>
      <c r="P6725" s="334">
        <v>0</v>
      </c>
      <c r="Q6725" s="334">
        <v>0</v>
      </c>
      <c r="R6725" s="334">
        <v>0</v>
      </c>
      <c r="S6725" s="334">
        <v>0</v>
      </c>
      <c r="T6725" s="334">
        <v>0</v>
      </c>
      <c r="U6725" s="334">
        <v>0</v>
      </c>
      <c r="V6725" s="334">
        <v>0</v>
      </c>
      <c r="W6725" s="334">
        <v>0</v>
      </c>
      <c r="X6725" s="334">
        <v>0</v>
      </c>
      <c r="Y6725" s="334">
        <v>0</v>
      </c>
      <c r="Z6725" s="334">
        <v>0</v>
      </c>
      <c r="AA6725" s="334">
        <v>0</v>
      </c>
      <c r="AB6725" s="334">
        <v>0</v>
      </c>
      <c r="AD6725" s="334">
        <v>0</v>
      </c>
      <c r="AE6725" s="334">
        <f t="shared" si="1057"/>
        <v>0</v>
      </c>
      <c r="AF6725" s="334">
        <f t="shared" si="1058"/>
        <v>0</v>
      </c>
      <c r="AG6725" s="340">
        <f t="shared" si="1059"/>
        <v>0</v>
      </c>
      <c r="AI6725" s="340">
        <f t="shared" si="1060"/>
        <v>0</v>
      </c>
      <c r="AJ6725" s="340">
        <f t="shared" si="1060"/>
        <v>0</v>
      </c>
      <c r="AK6725" s="340">
        <f t="shared" si="1060"/>
        <v>0</v>
      </c>
      <c r="AL6725" s="340">
        <f t="shared" si="1060"/>
        <v>0</v>
      </c>
      <c r="AM6725" s="340">
        <f t="shared" si="1060"/>
        <v>0</v>
      </c>
    </row>
    <row r="6726" spans="1:39" x14ac:dyDescent="0.35">
      <c r="A6726" s="337">
        <v>28639</v>
      </c>
      <c r="B6726" s="338">
        <f t="shared" si="1054"/>
        <v>1978</v>
      </c>
      <c r="C6726" s="338">
        <f t="shared" si="1055"/>
        <v>5</v>
      </c>
      <c r="D6726" s="338">
        <f t="shared" si="1056"/>
        <v>29</v>
      </c>
      <c r="E6726" s="334">
        <v>0</v>
      </c>
      <c r="F6726" s="334">
        <v>0</v>
      </c>
      <c r="G6726" s="334">
        <v>0</v>
      </c>
      <c r="H6726" s="334">
        <v>0</v>
      </c>
      <c r="I6726" s="334">
        <v>0</v>
      </c>
      <c r="J6726" s="334">
        <v>0</v>
      </c>
      <c r="K6726" s="334">
        <v>0</v>
      </c>
      <c r="L6726" s="334">
        <v>0</v>
      </c>
      <c r="M6726" s="334">
        <v>0</v>
      </c>
      <c r="N6726" s="334">
        <v>0</v>
      </c>
      <c r="O6726" s="334">
        <v>0</v>
      </c>
      <c r="P6726" s="334">
        <v>0</v>
      </c>
      <c r="Q6726" s="334">
        <v>0</v>
      </c>
      <c r="R6726" s="334">
        <v>0</v>
      </c>
      <c r="S6726" s="334">
        <v>0</v>
      </c>
      <c r="T6726" s="334">
        <v>0</v>
      </c>
      <c r="U6726" s="334">
        <v>0</v>
      </c>
      <c r="V6726" s="334">
        <v>0</v>
      </c>
      <c r="W6726" s="334">
        <v>0</v>
      </c>
      <c r="X6726" s="334">
        <v>0</v>
      </c>
      <c r="Y6726" s="334">
        <v>0</v>
      </c>
      <c r="Z6726" s="334">
        <v>0</v>
      </c>
      <c r="AA6726" s="334">
        <v>0</v>
      </c>
      <c r="AB6726" s="334">
        <v>0</v>
      </c>
      <c r="AD6726" s="334">
        <v>0</v>
      </c>
      <c r="AE6726" s="334">
        <f t="shared" si="1057"/>
        <v>0</v>
      </c>
      <c r="AF6726" s="334">
        <f t="shared" si="1058"/>
        <v>0</v>
      </c>
      <c r="AG6726" s="340">
        <f t="shared" si="1059"/>
        <v>0</v>
      </c>
      <c r="AI6726" s="340">
        <f t="shared" si="1060"/>
        <v>0</v>
      </c>
      <c r="AJ6726" s="340">
        <f t="shared" si="1060"/>
        <v>0</v>
      </c>
      <c r="AK6726" s="340">
        <f t="shared" si="1060"/>
        <v>0</v>
      </c>
      <c r="AL6726" s="340">
        <f t="shared" si="1060"/>
        <v>0</v>
      </c>
      <c r="AM6726" s="340">
        <f t="shared" si="1060"/>
        <v>0</v>
      </c>
    </row>
    <row r="6727" spans="1:39" x14ac:dyDescent="0.35">
      <c r="A6727" s="337">
        <v>28640</v>
      </c>
      <c r="B6727" s="338">
        <f t="shared" si="1054"/>
        <v>1978</v>
      </c>
      <c r="C6727" s="338">
        <f t="shared" si="1055"/>
        <v>5</v>
      </c>
      <c r="D6727" s="338">
        <f t="shared" si="1056"/>
        <v>30</v>
      </c>
      <c r="E6727" s="334">
        <v>0</v>
      </c>
      <c r="F6727" s="334">
        <v>0</v>
      </c>
      <c r="G6727" s="334">
        <v>0.7</v>
      </c>
      <c r="H6727" s="334">
        <v>0.9</v>
      </c>
      <c r="I6727" s="334">
        <v>2</v>
      </c>
      <c r="J6727" s="334">
        <v>0.6</v>
      </c>
      <c r="K6727" s="334">
        <v>0.4</v>
      </c>
      <c r="L6727" s="334">
        <v>0</v>
      </c>
      <c r="M6727" s="334">
        <v>0.4</v>
      </c>
      <c r="N6727" s="334">
        <v>0.6</v>
      </c>
      <c r="O6727" s="334">
        <v>0.4</v>
      </c>
      <c r="P6727" s="334">
        <v>0</v>
      </c>
      <c r="Q6727" s="334">
        <v>0.2</v>
      </c>
      <c r="R6727" s="334">
        <v>0</v>
      </c>
      <c r="S6727" s="334">
        <v>0.2</v>
      </c>
      <c r="T6727" s="334">
        <v>0</v>
      </c>
      <c r="U6727" s="334">
        <v>2.2000000000000002</v>
      </c>
      <c r="V6727" s="334">
        <v>3.5</v>
      </c>
      <c r="W6727" s="334">
        <v>1.3</v>
      </c>
      <c r="X6727" s="334">
        <v>0.6</v>
      </c>
      <c r="Y6727" s="334">
        <v>0.2</v>
      </c>
      <c r="Z6727" s="334">
        <v>0</v>
      </c>
      <c r="AA6727" s="334">
        <v>0</v>
      </c>
      <c r="AB6727" s="334">
        <v>0.2</v>
      </c>
      <c r="AD6727" s="334">
        <v>14.4</v>
      </c>
      <c r="AE6727" s="334">
        <f t="shared" si="1057"/>
        <v>14.4</v>
      </c>
      <c r="AF6727" s="334">
        <f t="shared" si="1058"/>
        <v>14.4</v>
      </c>
      <c r="AG6727" s="340">
        <f t="shared" si="1059"/>
        <v>0</v>
      </c>
      <c r="AI6727" s="340">
        <f t="shared" si="1060"/>
        <v>14.4</v>
      </c>
      <c r="AJ6727" s="340">
        <f t="shared" si="1060"/>
        <v>0</v>
      </c>
      <c r="AK6727" s="340">
        <f t="shared" si="1060"/>
        <v>0</v>
      </c>
      <c r="AL6727" s="340">
        <f t="shared" si="1060"/>
        <v>0</v>
      </c>
      <c r="AM6727" s="340">
        <f t="shared" si="1060"/>
        <v>0</v>
      </c>
    </row>
    <row r="6728" spans="1:39" x14ac:dyDescent="0.35">
      <c r="A6728" s="337">
        <v>28641</v>
      </c>
      <c r="B6728" s="338">
        <f t="shared" si="1054"/>
        <v>1978</v>
      </c>
      <c r="C6728" s="338">
        <f t="shared" si="1055"/>
        <v>5</v>
      </c>
      <c r="D6728" s="338">
        <f t="shared" si="1056"/>
        <v>31</v>
      </c>
      <c r="E6728" s="334">
        <v>4</v>
      </c>
      <c r="F6728" s="334">
        <v>0.2</v>
      </c>
      <c r="G6728" s="334">
        <v>0</v>
      </c>
      <c r="H6728" s="334">
        <v>0</v>
      </c>
      <c r="I6728" s="334">
        <v>0</v>
      </c>
      <c r="J6728" s="334">
        <v>0</v>
      </c>
      <c r="K6728" s="334">
        <v>0</v>
      </c>
      <c r="L6728" s="334">
        <v>0</v>
      </c>
      <c r="M6728" s="334">
        <v>0</v>
      </c>
      <c r="N6728" s="334">
        <v>0</v>
      </c>
      <c r="O6728" s="334">
        <v>0</v>
      </c>
      <c r="P6728" s="334">
        <v>0</v>
      </c>
      <c r="Q6728" s="334">
        <v>0</v>
      </c>
      <c r="R6728" s="334">
        <v>0</v>
      </c>
      <c r="S6728" s="334">
        <v>0</v>
      </c>
      <c r="T6728" s="334">
        <v>0</v>
      </c>
      <c r="U6728" s="334">
        <v>0</v>
      </c>
      <c r="V6728" s="334">
        <v>0</v>
      </c>
      <c r="W6728" s="334">
        <v>0</v>
      </c>
      <c r="X6728" s="334">
        <v>0</v>
      </c>
      <c r="Y6728" s="334">
        <v>0</v>
      </c>
      <c r="Z6728" s="334">
        <v>0</v>
      </c>
      <c r="AA6728" s="334">
        <v>0</v>
      </c>
      <c r="AB6728" s="334">
        <v>0</v>
      </c>
      <c r="AD6728" s="334">
        <v>4.2</v>
      </c>
      <c r="AE6728" s="334">
        <f t="shared" si="1057"/>
        <v>4.2</v>
      </c>
      <c r="AF6728" s="334">
        <f t="shared" si="1058"/>
        <v>4.2</v>
      </c>
      <c r="AG6728" s="340">
        <f t="shared" si="1059"/>
        <v>0</v>
      </c>
      <c r="AI6728" s="340">
        <f t="shared" si="1060"/>
        <v>4.2</v>
      </c>
      <c r="AJ6728" s="340">
        <f t="shared" si="1060"/>
        <v>0</v>
      </c>
      <c r="AK6728" s="340">
        <f t="shared" si="1060"/>
        <v>0</v>
      </c>
      <c r="AL6728" s="340">
        <f t="shared" si="1060"/>
        <v>0</v>
      </c>
      <c r="AM6728" s="340">
        <f t="shared" si="1060"/>
        <v>0</v>
      </c>
    </row>
    <row r="6729" spans="1:39" x14ac:dyDescent="0.35">
      <c r="A6729" s="337">
        <v>28642</v>
      </c>
      <c r="B6729" s="338">
        <f t="shared" si="1054"/>
        <v>1978</v>
      </c>
      <c r="C6729" s="338">
        <f t="shared" si="1055"/>
        <v>6</v>
      </c>
      <c r="D6729" s="338">
        <f t="shared" si="1056"/>
        <v>1</v>
      </c>
      <c r="E6729" s="334">
        <v>0</v>
      </c>
      <c r="F6729" s="334">
        <v>0</v>
      </c>
      <c r="G6729" s="334">
        <v>0</v>
      </c>
      <c r="H6729" s="334">
        <v>0</v>
      </c>
      <c r="I6729" s="334">
        <v>0</v>
      </c>
      <c r="J6729" s="334">
        <v>0</v>
      </c>
      <c r="K6729" s="334">
        <v>0</v>
      </c>
      <c r="L6729" s="334">
        <v>0</v>
      </c>
      <c r="M6729" s="334">
        <v>0</v>
      </c>
      <c r="N6729" s="334">
        <v>0</v>
      </c>
      <c r="O6729" s="334">
        <v>0</v>
      </c>
      <c r="P6729" s="334">
        <v>0</v>
      </c>
      <c r="Q6729" s="334">
        <v>0</v>
      </c>
      <c r="R6729" s="334">
        <v>0</v>
      </c>
      <c r="S6729" s="334">
        <v>0</v>
      </c>
      <c r="T6729" s="334">
        <v>0</v>
      </c>
      <c r="U6729" s="334">
        <v>0</v>
      </c>
      <c r="V6729" s="334">
        <v>0</v>
      </c>
      <c r="W6729" s="334">
        <v>0</v>
      </c>
      <c r="X6729" s="334">
        <v>0</v>
      </c>
      <c r="Y6729" s="334">
        <v>0</v>
      </c>
      <c r="Z6729" s="334">
        <v>0</v>
      </c>
      <c r="AA6729" s="334">
        <v>0</v>
      </c>
      <c r="AB6729" s="334">
        <v>0</v>
      </c>
      <c r="AD6729" s="334">
        <v>0</v>
      </c>
      <c r="AE6729" s="334">
        <f t="shared" si="1057"/>
        <v>0</v>
      </c>
      <c r="AF6729" s="334">
        <f t="shared" si="1058"/>
        <v>0</v>
      </c>
      <c r="AG6729" s="340">
        <f t="shared" si="1059"/>
        <v>0</v>
      </c>
      <c r="AI6729" s="340">
        <f t="shared" si="1060"/>
        <v>0</v>
      </c>
      <c r="AJ6729" s="340">
        <f t="shared" si="1060"/>
        <v>0</v>
      </c>
      <c r="AK6729" s="340">
        <f t="shared" si="1060"/>
        <v>0</v>
      </c>
      <c r="AL6729" s="340">
        <f t="shared" si="1060"/>
        <v>0</v>
      </c>
      <c r="AM6729" s="340">
        <f t="shared" si="1060"/>
        <v>0</v>
      </c>
    </row>
    <row r="6730" spans="1:39" x14ac:dyDescent="0.35">
      <c r="A6730" s="337">
        <v>28643</v>
      </c>
      <c r="B6730" s="338">
        <f t="shared" si="1054"/>
        <v>1978</v>
      </c>
      <c r="C6730" s="338">
        <f t="shared" si="1055"/>
        <v>6</v>
      </c>
      <c r="D6730" s="338">
        <f t="shared" si="1056"/>
        <v>2</v>
      </c>
      <c r="E6730" s="334">
        <v>0</v>
      </c>
      <c r="F6730" s="334">
        <v>0</v>
      </c>
      <c r="G6730" s="334">
        <v>0</v>
      </c>
      <c r="H6730" s="334">
        <v>0</v>
      </c>
      <c r="I6730" s="334">
        <v>0</v>
      </c>
      <c r="J6730" s="334">
        <v>0</v>
      </c>
      <c r="K6730" s="334">
        <v>0</v>
      </c>
      <c r="L6730" s="334">
        <v>0</v>
      </c>
      <c r="M6730" s="334">
        <v>0</v>
      </c>
      <c r="N6730" s="334">
        <v>0</v>
      </c>
      <c r="O6730" s="334">
        <v>0</v>
      </c>
      <c r="P6730" s="334">
        <v>0</v>
      </c>
      <c r="Q6730" s="334">
        <v>0</v>
      </c>
      <c r="R6730" s="334">
        <v>0</v>
      </c>
      <c r="S6730" s="334">
        <v>0</v>
      </c>
      <c r="T6730" s="334">
        <v>0</v>
      </c>
      <c r="U6730" s="334">
        <v>0</v>
      </c>
      <c r="V6730" s="334">
        <v>0</v>
      </c>
      <c r="W6730" s="334">
        <v>0</v>
      </c>
      <c r="X6730" s="334">
        <v>0</v>
      </c>
      <c r="Y6730" s="334">
        <v>0</v>
      </c>
      <c r="Z6730" s="334">
        <v>0</v>
      </c>
      <c r="AA6730" s="334">
        <v>0</v>
      </c>
      <c r="AB6730" s="334">
        <v>0</v>
      </c>
      <c r="AD6730" s="334">
        <v>0</v>
      </c>
      <c r="AE6730" s="334">
        <f t="shared" si="1057"/>
        <v>0</v>
      </c>
      <c r="AF6730" s="334">
        <f t="shared" si="1058"/>
        <v>0</v>
      </c>
      <c r="AG6730" s="340">
        <f t="shared" si="1059"/>
        <v>0</v>
      </c>
      <c r="AI6730" s="340">
        <f t="shared" si="1060"/>
        <v>0</v>
      </c>
      <c r="AJ6730" s="340">
        <f t="shared" si="1060"/>
        <v>0</v>
      </c>
      <c r="AK6730" s="340">
        <f t="shared" si="1060"/>
        <v>0</v>
      </c>
      <c r="AL6730" s="340">
        <f t="shared" si="1060"/>
        <v>0</v>
      </c>
      <c r="AM6730" s="340">
        <f t="shared" si="1060"/>
        <v>0</v>
      </c>
    </row>
    <row r="6731" spans="1:39" x14ac:dyDescent="0.35">
      <c r="A6731" s="337">
        <v>28644</v>
      </c>
      <c r="B6731" s="338">
        <f t="shared" si="1054"/>
        <v>1978</v>
      </c>
      <c r="C6731" s="338">
        <f t="shared" si="1055"/>
        <v>6</v>
      </c>
      <c r="D6731" s="338">
        <f t="shared" si="1056"/>
        <v>3</v>
      </c>
      <c r="E6731" s="334">
        <v>0</v>
      </c>
      <c r="F6731" s="334">
        <v>0</v>
      </c>
      <c r="G6731" s="334">
        <v>0</v>
      </c>
      <c r="H6731" s="334">
        <v>0</v>
      </c>
      <c r="I6731" s="334">
        <v>0</v>
      </c>
      <c r="J6731" s="334">
        <v>0</v>
      </c>
      <c r="K6731" s="334">
        <v>0</v>
      </c>
      <c r="L6731" s="334">
        <v>0</v>
      </c>
      <c r="M6731" s="334">
        <v>0</v>
      </c>
      <c r="N6731" s="334">
        <v>0</v>
      </c>
      <c r="O6731" s="334">
        <v>0</v>
      </c>
      <c r="P6731" s="334">
        <v>0</v>
      </c>
      <c r="Q6731" s="334">
        <v>0</v>
      </c>
      <c r="R6731" s="334">
        <v>0</v>
      </c>
      <c r="S6731" s="334">
        <v>0</v>
      </c>
      <c r="T6731" s="334">
        <v>0</v>
      </c>
      <c r="U6731" s="334">
        <v>0</v>
      </c>
      <c r="V6731" s="334">
        <v>0</v>
      </c>
      <c r="W6731" s="334">
        <v>0</v>
      </c>
      <c r="X6731" s="334">
        <v>0</v>
      </c>
      <c r="Y6731" s="334">
        <v>0</v>
      </c>
      <c r="Z6731" s="334">
        <v>0</v>
      </c>
      <c r="AA6731" s="334">
        <v>0</v>
      </c>
      <c r="AB6731" s="334">
        <v>0</v>
      </c>
      <c r="AD6731" s="334">
        <v>0</v>
      </c>
      <c r="AE6731" s="334">
        <f t="shared" si="1057"/>
        <v>0</v>
      </c>
      <c r="AF6731" s="334">
        <f t="shared" si="1058"/>
        <v>0</v>
      </c>
      <c r="AG6731" s="340">
        <f t="shared" si="1059"/>
        <v>0</v>
      </c>
      <c r="AI6731" s="340">
        <f t="shared" si="1060"/>
        <v>0</v>
      </c>
      <c r="AJ6731" s="340">
        <f t="shared" si="1060"/>
        <v>0</v>
      </c>
      <c r="AK6731" s="340">
        <f t="shared" si="1060"/>
        <v>0</v>
      </c>
      <c r="AL6731" s="340">
        <f t="shared" si="1060"/>
        <v>0</v>
      </c>
      <c r="AM6731" s="340">
        <f t="shared" si="1060"/>
        <v>0</v>
      </c>
    </row>
    <row r="6732" spans="1:39" x14ac:dyDescent="0.35">
      <c r="A6732" s="337">
        <v>28645</v>
      </c>
      <c r="B6732" s="338">
        <f t="shared" si="1054"/>
        <v>1978</v>
      </c>
      <c r="C6732" s="338">
        <f t="shared" si="1055"/>
        <v>6</v>
      </c>
      <c r="D6732" s="338">
        <f t="shared" si="1056"/>
        <v>4</v>
      </c>
      <c r="E6732" s="334">
        <v>0</v>
      </c>
      <c r="F6732" s="334">
        <v>0</v>
      </c>
      <c r="G6732" s="334">
        <v>0</v>
      </c>
      <c r="H6732" s="334">
        <v>0</v>
      </c>
      <c r="I6732" s="334">
        <v>0</v>
      </c>
      <c r="J6732" s="334">
        <v>0</v>
      </c>
      <c r="K6732" s="334">
        <v>0</v>
      </c>
      <c r="L6732" s="334">
        <v>0</v>
      </c>
      <c r="M6732" s="334">
        <v>0</v>
      </c>
      <c r="N6732" s="334">
        <v>0</v>
      </c>
      <c r="O6732" s="334">
        <v>0</v>
      </c>
      <c r="P6732" s="334">
        <v>0</v>
      </c>
      <c r="Q6732" s="334">
        <v>0</v>
      </c>
      <c r="R6732" s="334">
        <v>0</v>
      </c>
      <c r="S6732" s="334">
        <v>0</v>
      </c>
      <c r="T6732" s="334">
        <v>0</v>
      </c>
      <c r="U6732" s="334">
        <v>0</v>
      </c>
      <c r="V6732" s="334">
        <v>0</v>
      </c>
      <c r="W6732" s="334">
        <v>0</v>
      </c>
      <c r="X6732" s="334">
        <v>0</v>
      </c>
      <c r="Y6732" s="334">
        <v>0</v>
      </c>
      <c r="Z6732" s="334">
        <v>0</v>
      </c>
      <c r="AA6732" s="334">
        <v>0</v>
      </c>
      <c r="AB6732" s="334">
        <v>0</v>
      </c>
      <c r="AD6732" s="334">
        <v>0</v>
      </c>
      <c r="AE6732" s="334">
        <f t="shared" si="1057"/>
        <v>0</v>
      </c>
      <c r="AF6732" s="334">
        <f t="shared" si="1058"/>
        <v>0</v>
      </c>
      <c r="AG6732" s="340">
        <f t="shared" si="1059"/>
        <v>0</v>
      </c>
      <c r="AI6732" s="340">
        <f t="shared" si="1060"/>
        <v>0</v>
      </c>
      <c r="AJ6732" s="340">
        <f t="shared" si="1060"/>
        <v>0</v>
      </c>
      <c r="AK6732" s="340">
        <f t="shared" si="1060"/>
        <v>0</v>
      </c>
      <c r="AL6732" s="340">
        <f t="shared" si="1060"/>
        <v>0</v>
      </c>
      <c r="AM6732" s="340">
        <f t="shared" si="1060"/>
        <v>0</v>
      </c>
    </row>
    <row r="6733" spans="1:39" x14ac:dyDescent="0.35">
      <c r="A6733" s="337">
        <v>28646</v>
      </c>
      <c r="B6733" s="338">
        <f t="shared" si="1054"/>
        <v>1978</v>
      </c>
      <c r="C6733" s="338">
        <f t="shared" si="1055"/>
        <v>6</v>
      </c>
      <c r="D6733" s="338">
        <f t="shared" si="1056"/>
        <v>5</v>
      </c>
      <c r="E6733" s="334">
        <v>0</v>
      </c>
      <c r="F6733" s="334">
        <v>0</v>
      </c>
      <c r="G6733" s="334">
        <v>0</v>
      </c>
      <c r="H6733" s="334">
        <v>0</v>
      </c>
      <c r="I6733" s="334">
        <v>0</v>
      </c>
      <c r="J6733" s="334">
        <v>0</v>
      </c>
      <c r="K6733" s="334">
        <v>0</v>
      </c>
      <c r="L6733" s="334">
        <v>0</v>
      </c>
      <c r="M6733" s="334">
        <v>0</v>
      </c>
      <c r="N6733" s="334">
        <v>0</v>
      </c>
      <c r="O6733" s="334">
        <v>0</v>
      </c>
      <c r="P6733" s="334">
        <v>0</v>
      </c>
      <c r="Q6733" s="334">
        <v>0</v>
      </c>
      <c r="R6733" s="334">
        <v>0</v>
      </c>
      <c r="S6733" s="334">
        <v>0</v>
      </c>
      <c r="T6733" s="334">
        <v>0</v>
      </c>
      <c r="U6733" s="334">
        <v>0</v>
      </c>
      <c r="V6733" s="334">
        <v>0</v>
      </c>
      <c r="W6733" s="334">
        <v>0</v>
      </c>
      <c r="X6733" s="334">
        <v>0</v>
      </c>
      <c r="Y6733" s="334">
        <v>0</v>
      </c>
      <c r="Z6733" s="334">
        <v>0.2</v>
      </c>
      <c r="AA6733" s="334">
        <v>0</v>
      </c>
      <c r="AB6733" s="334">
        <v>0</v>
      </c>
      <c r="AD6733" s="334">
        <v>0.2</v>
      </c>
      <c r="AE6733" s="334">
        <f t="shared" si="1057"/>
        <v>0.2</v>
      </c>
      <c r="AF6733" s="334">
        <f t="shared" si="1058"/>
        <v>0.2</v>
      </c>
      <c r="AG6733" s="340">
        <f t="shared" si="1059"/>
        <v>0</v>
      </c>
      <c r="AI6733" s="340">
        <f t="shared" si="1060"/>
        <v>0</v>
      </c>
      <c r="AJ6733" s="340">
        <f t="shared" si="1060"/>
        <v>0.2</v>
      </c>
      <c r="AK6733" s="340">
        <f t="shared" si="1060"/>
        <v>0</v>
      </c>
      <c r="AL6733" s="340">
        <f t="shared" si="1060"/>
        <v>0</v>
      </c>
      <c r="AM6733" s="340">
        <f t="shared" si="1060"/>
        <v>0</v>
      </c>
    </row>
    <row r="6734" spans="1:39" x14ac:dyDescent="0.35">
      <c r="A6734" s="337">
        <v>28647</v>
      </c>
      <c r="B6734" s="338">
        <f t="shared" si="1054"/>
        <v>1978</v>
      </c>
      <c r="C6734" s="338">
        <f t="shared" si="1055"/>
        <v>6</v>
      </c>
      <c r="D6734" s="338">
        <f t="shared" si="1056"/>
        <v>6</v>
      </c>
      <c r="E6734" s="334">
        <v>0</v>
      </c>
      <c r="F6734" s="334">
        <v>0</v>
      </c>
      <c r="G6734" s="334">
        <v>0</v>
      </c>
      <c r="H6734" s="334">
        <v>6</v>
      </c>
      <c r="I6734" s="334">
        <v>0.2</v>
      </c>
      <c r="J6734" s="334">
        <v>1.2</v>
      </c>
      <c r="K6734" s="334">
        <v>3.5</v>
      </c>
      <c r="L6734" s="334">
        <v>2.1</v>
      </c>
      <c r="M6734" s="334">
        <v>2</v>
      </c>
      <c r="N6734" s="334">
        <v>0.4</v>
      </c>
      <c r="O6734" s="334">
        <v>0.4</v>
      </c>
      <c r="P6734" s="334">
        <v>0</v>
      </c>
      <c r="Q6734" s="334">
        <v>0.2</v>
      </c>
      <c r="R6734" s="334">
        <v>0</v>
      </c>
      <c r="S6734" s="334">
        <v>0</v>
      </c>
      <c r="T6734" s="334">
        <v>0</v>
      </c>
      <c r="U6734" s="334">
        <v>0</v>
      </c>
      <c r="V6734" s="334">
        <v>0</v>
      </c>
      <c r="W6734" s="334">
        <v>0</v>
      </c>
      <c r="X6734" s="334">
        <v>0</v>
      </c>
      <c r="Y6734" s="334">
        <v>0</v>
      </c>
      <c r="Z6734" s="334">
        <v>0</v>
      </c>
      <c r="AA6734" s="334">
        <v>0</v>
      </c>
      <c r="AB6734" s="334">
        <v>0</v>
      </c>
      <c r="AD6734" s="334">
        <v>16</v>
      </c>
      <c r="AE6734" s="334">
        <f t="shared" si="1057"/>
        <v>16</v>
      </c>
      <c r="AF6734" s="334">
        <f t="shared" si="1058"/>
        <v>16</v>
      </c>
      <c r="AG6734" s="340">
        <f t="shared" si="1059"/>
        <v>0</v>
      </c>
      <c r="AI6734" s="340">
        <f t="shared" si="1060"/>
        <v>0</v>
      </c>
      <c r="AJ6734" s="340">
        <f t="shared" si="1060"/>
        <v>16</v>
      </c>
      <c r="AK6734" s="340">
        <f t="shared" si="1060"/>
        <v>0</v>
      </c>
      <c r="AL6734" s="340">
        <f t="shared" si="1060"/>
        <v>0</v>
      </c>
      <c r="AM6734" s="340">
        <f t="shared" si="1060"/>
        <v>0</v>
      </c>
    </row>
    <row r="6735" spans="1:39" x14ac:dyDescent="0.35">
      <c r="A6735" s="337">
        <v>28648</v>
      </c>
      <c r="B6735" s="338">
        <f t="shared" si="1054"/>
        <v>1978</v>
      </c>
      <c r="C6735" s="338">
        <f t="shared" si="1055"/>
        <v>6</v>
      </c>
      <c r="D6735" s="338">
        <f t="shared" si="1056"/>
        <v>7</v>
      </c>
      <c r="E6735" s="334">
        <v>0</v>
      </c>
      <c r="F6735" s="334">
        <v>0</v>
      </c>
      <c r="G6735" s="334">
        <v>0</v>
      </c>
      <c r="H6735" s="334">
        <v>0</v>
      </c>
      <c r="I6735" s="334">
        <v>0</v>
      </c>
      <c r="J6735" s="334">
        <v>0</v>
      </c>
      <c r="K6735" s="334">
        <v>0</v>
      </c>
      <c r="L6735" s="334">
        <v>0</v>
      </c>
      <c r="M6735" s="334">
        <v>0</v>
      </c>
      <c r="N6735" s="334">
        <v>0</v>
      </c>
      <c r="O6735" s="334">
        <v>0</v>
      </c>
      <c r="P6735" s="334">
        <v>0</v>
      </c>
      <c r="Q6735" s="334">
        <v>0</v>
      </c>
      <c r="R6735" s="334">
        <v>0</v>
      </c>
      <c r="S6735" s="334">
        <v>0</v>
      </c>
      <c r="T6735" s="334">
        <v>0</v>
      </c>
      <c r="U6735" s="334">
        <v>0</v>
      </c>
      <c r="V6735" s="334">
        <v>0</v>
      </c>
      <c r="W6735" s="334">
        <v>0</v>
      </c>
      <c r="X6735" s="334">
        <v>0</v>
      </c>
      <c r="Y6735" s="334">
        <v>0</v>
      </c>
      <c r="Z6735" s="334">
        <v>0</v>
      </c>
      <c r="AA6735" s="334">
        <v>0</v>
      </c>
      <c r="AB6735" s="334">
        <v>0</v>
      </c>
      <c r="AD6735" s="334">
        <v>0</v>
      </c>
      <c r="AE6735" s="334">
        <f t="shared" si="1057"/>
        <v>0</v>
      </c>
      <c r="AF6735" s="334">
        <f t="shared" si="1058"/>
        <v>0</v>
      </c>
      <c r="AG6735" s="340">
        <f t="shared" si="1059"/>
        <v>0</v>
      </c>
      <c r="AI6735" s="340">
        <f t="shared" si="1060"/>
        <v>0</v>
      </c>
      <c r="AJ6735" s="340">
        <f t="shared" si="1060"/>
        <v>0</v>
      </c>
      <c r="AK6735" s="340">
        <f t="shared" si="1060"/>
        <v>0</v>
      </c>
      <c r="AL6735" s="340">
        <f t="shared" si="1060"/>
        <v>0</v>
      </c>
      <c r="AM6735" s="340">
        <f t="shared" si="1060"/>
        <v>0</v>
      </c>
    </row>
    <row r="6736" spans="1:39" x14ac:dyDescent="0.35">
      <c r="A6736" s="337">
        <v>28649</v>
      </c>
      <c r="B6736" s="338">
        <f t="shared" si="1054"/>
        <v>1978</v>
      </c>
      <c r="C6736" s="338">
        <f t="shared" si="1055"/>
        <v>6</v>
      </c>
      <c r="D6736" s="338">
        <f t="shared" si="1056"/>
        <v>8</v>
      </c>
      <c r="E6736" s="334">
        <v>0</v>
      </c>
      <c r="F6736" s="334">
        <v>0</v>
      </c>
      <c r="G6736" s="334">
        <v>0</v>
      </c>
      <c r="H6736" s="334">
        <v>0</v>
      </c>
      <c r="I6736" s="334">
        <v>0</v>
      </c>
      <c r="J6736" s="334">
        <v>0</v>
      </c>
      <c r="K6736" s="334">
        <v>0</v>
      </c>
      <c r="L6736" s="334">
        <v>0</v>
      </c>
      <c r="M6736" s="334">
        <v>0</v>
      </c>
      <c r="N6736" s="334">
        <v>0</v>
      </c>
      <c r="O6736" s="334">
        <v>0</v>
      </c>
      <c r="P6736" s="334">
        <v>0</v>
      </c>
      <c r="Q6736" s="334">
        <v>0</v>
      </c>
      <c r="R6736" s="334">
        <v>0</v>
      </c>
      <c r="S6736" s="334">
        <v>0</v>
      </c>
      <c r="T6736" s="334">
        <v>0</v>
      </c>
      <c r="U6736" s="334">
        <v>0</v>
      </c>
      <c r="V6736" s="334">
        <v>0</v>
      </c>
      <c r="W6736" s="334">
        <v>0</v>
      </c>
      <c r="X6736" s="334">
        <v>0</v>
      </c>
      <c r="Y6736" s="334">
        <v>0</v>
      </c>
      <c r="Z6736" s="334">
        <v>0</v>
      </c>
      <c r="AA6736" s="334">
        <v>0</v>
      </c>
      <c r="AB6736" s="334">
        <v>0</v>
      </c>
      <c r="AD6736" s="334">
        <v>0</v>
      </c>
      <c r="AE6736" s="334">
        <f t="shared" si="1057"/>
        <v>0</v>
      </c>
      <c r="AF6736" s="334">
        <f t="shared" si="1058"/>
        <v>0</v>
      </c>
      <c r="AG6736" s="340">
        <f t="shared" si="1059"/>
        <v>0</v>
      </c>
      <c r="AI6736" s="340">
        <f t="shared" si="1060"/>
        <v>0</v>
      </c>
      <c r="AJ6736" s="340">
        <f t="shared" si="1060"/>
        <v>0</v>
      </c>
      <c r="AK6736" s="340">
        <f t="shared" si="1060"/>
        <v>0</v>
      </c>
      <c r="AL6736" s="340">
        <f t="shared" si="1060"/>
        <v>0</v>
      </c>
      <c r="AM6736" s="340">
        <f t="shared" si="1060"/>
        <v>0</v>
      </c>
    </row>
    <row r="6737" spans="1:39" x14ac:dyDescent="0.35">
      <c r="A6737" s="337">
        <v>28650</v>
      </c>
      <c r="B6737" s="338">
        <f t="shared" si="1054"/>
        <v>1978</v>
      </c>
      <c r="C6737" s="338">
        <f t="shared" si="1055"/>
        <v>6</v>
      </c>
      <c r="D6737" s="338">
        <f t="shared" si="1056"/>
        <v>9</v>
      </c>
      <c r="E6737" s="334">
        <v>0</v>
      </c>
      <c r="F6737" s="334">
        <v>0</v>
      </c>
      <c r="G6737" s="334">
        <v>0</v>
      </c>
      <c r="H6737" s="334">
        <v>0</v>
      </c>
      <c r="I6737" s="334">
        <v>0</v>
      </c>
      <c r="J6737" s="334">
        <v>0</v>
      </c>
      <c r="K6737" s="334">
        <v>0.9</v>
      </c>
      <c r="L6737" s="334">
        <v>0</v>
      </c>
      <c r="M6737" s="334">
        <v>0</v>
      </c>
      <c r="N6737" s="334">
        <v>0</v>
      </c>
      <c r="O6737" s="334">
        <v>0</v>
      </c>
      <c r="P6737" s="334">
        <v>1.8</v>
      </c>
      <c r="Q6737" s="334">
        <v>1.4</v>
      </c>
      <c r="R6737" s="334">
        <v>0</v>
      </c>
      <c r="S6737" s="334">
        <v>0</v>
      </c>
      <c r="T6737" s="334">
        <v>0</v>
      </c>
      <c r="U6737" s="334">
        <v>0</v>
      </c>
      <c r="V6737" s="334">
        <v>0.9</v>
      </c>
      <c r="W6737" s="334">
        <v>0.9</v>
      </c>
      <c r="X6737" s="334">
        <v>0</v>
      </c>
      <c r="Y6737" s="334">
        <v>0</v>
      </c>
      <c r="Z6737" s="334">
        <v>0</v>
      </c>
      <c r="AA6737" s="334">
        <v>0.9</v>
      </c>
      <c r="AB6737" s="334">
        <v>0.9</v>
      </c>
      <c r="AD6737" s="334">
        <v>7.7</v>
      </c>
      <c r="AE6737" s="334">
        <f t="shared" si="1057"/>
        <v>7.7</v>
      </c>
      <c r="AF6737" s="334">
        <f t="shared" si="1058"/>
        <v>7.7000000000000011</v>
      </c>
      <c r="AG6737" s="340">
        <f t="shared" si="1059"/>
        <v>8.8817841970012523E-16</v>
      </c>
      <c r="AI6737" s="340">
        <f t="shared" si="1060"/>
        <v>0</v>
      </c>
      <c r="AJ6737" s="340">
        <f t="shared" si="1060"/>
        <v>7.7000000000000011</v>
      </c>
      <c r="AK6737" s="340">
        <f t="shared" si="1060"/>
        <v>0</v>
      </c>
      <c r="AL6737" s="340">
        <f t="shared" si="1060"/>
        <v>0</v>
      </c>
      <c r="AM6737" s="340">
        <f t="shared" si="1060"/>
        <v>0</v>
      </c>
    </row>
    <row r="6738" spans="1:39" x14ac:dyDescent="0.35">
      <c r="A6738" s="337">
        <v>28651</v>
      </c>
      <c r="B6738" s="338">
        <f t="shared" si="1054"/>
        <v>1978</v>
      </c>
      <c r="C6738" s="338">
        <f t="shared" si="1055"/>
        <v>6</v>
      </c>
      <c r="D6738" s="338">
        <f t="shared" si="1056"/>
        <v>10</v>
      </c>
      <c r="E6738" s="334">
        <v>1.7</v>
      </c>
      <c r="F6738" s="334">
        <v>0</v>
      </c>
      <c r="G6738" s="334">
        <v>0</v>
      </c>
      <c r="H6738" s="334">
        <v>0</v>
      </c>
      <c r="I6738" s="334">
        <v>0</v>
      </c>
      <c r="J6738" s="334">
        <v>0</v>
      </c>
      <c r="K6738" s="334">
        <v>0</v>
      </c>
      <c r="L6738" s="334">
        <v>0</v>
      </c>
      <c r="M6738" s="334">
        <v>0</v>
      </c>
      <c r="N6738" s="334">
        <v>0.2</v>
      </c>
      <c r="O6738" s="334">
        <v>0</v>
      </c>
      <c r="P6738" s="334">
        <v>0</v>
      </c>
      <c r="Q6738" s="334">
        <v>0</v>
      </c>
      <c r="R6738" s="334">
        <v>0</v>
      </c>
      <c r="S6738" s="334">
        <v>0</v>
      </c>
      <c r="T6738" s="334">
        <v>0</v>
      </c>
      <c r="U6738" s="334">
        <v>0.7</v>
      </c>
      <c r="V6738" s="334">
        <v>1.5</v>
      </c>
      <c r="W6738" s="334">
        <v>3.7</v>
      </c>
      <c r="X6738" s="334">
        <v>0.2</v>
      </c>
      <c r="Y6738" s="334">
        <v>0</v>
      </c>
      <c r="Z6738" s="334">
        <v>0</v>
      </c>
      <c r="AA6738" s="334">
        <v>0</v>
      </c>
      <c r="AB6738" s="334">
        <v>0</v>
      </c>
      <c r="AD6738" s="334">
        <v>8</v>
      </c>
      <c r="AE6738" s="334">
        <f t="shared" si="1057"/>
        <v>8</v>
      </c>
      <c r="AF6738" s="334">
        <f t="shared" si="1058"/>
        <v>8</v>
      </c>
      <c r="AG6738" s="340">
        <f t="shared" si="1059"/>
        <v>0</v>
      </c>
      <c r="AI6738" s="340">
        <f t="shared" si="1060"/>
        <v>0</v>
      </c>
      <c r="AJ6738" s="340">
        <f t="shared" si="1060"/>
        <v>8</v>
      </c>
      <c r="AK6738" s="340">
        <f t="shared" si="1060"/>
        <v>0</v>
      </c>
      <c r="AL6738" s="340">
        <f t="shared" si="1060"/>
        <v>0</v>
      </c>
      <c r="AM6738" s="340">
        <f t="shared" si="1060"/>
        <v>0</v>
      </c>
    </row>
    <row r="6739" spans="1:39" x14ac:dyDescent="0.35">
      <c r="A6739" s="337">
        <v>28652</v>
      </c>
      <c r="B6739" s="338">
        <f t="shared" si="1054"/>
        <v>1978</v>
      </c>
      <c r="C6739" s="338">
        <f t="shared" si="1055"/>
        <v>6</v>
      </c>
      <c r="D6739" s="338">
        <f t="shared" si="1056"/>
        <v>11</v>
      </c>
      <c r="E6739" s="334">
        <v>0</v>
      </c>
      <c r="F6739" s="334">
        <v>0.2</v>
      </c>
      <c r="G6739" s="334">
        <v>0.2</v>
      </c>
      <c r="H6739" s="334">
        <v>0</v>
      </c>
      <c r="I6739" s="334">
        <v>0</v>
      </c>
      <c r="J6739" s="334">
        <v>0</v>
      </c>
      <c r="K6739" s="334">
        <v>0</v>
      </c>
      <c r="L6739" s="334">
        <v>0</v>
      </c>
      <c r="M6739" s="334">
        <v>0</v>
      </c>
      <c r="N6739" s="334">
        <v>0</v>
      </c>
      <c r="O6739" s="334">
        <v>0</v>
      </c>
      <c r="P6739" s="334">
        <v>0</v>
      </c>
      <c r="Q6739" s="334">
        <v>0</v>
      </c>
      <c r="R6739" s="334">
        <v>0</v>
      </c>
      <c r="S6739" s="334">
        <v>0.3</v>
      </c>
      <c r="T6739" s="334">
        <v>0</v>
      </c>
      <c r="U6739" s="334">
        <v>0</v>
      </c>
      <c r="V6739" s="334">
        <v>0</v>
      </c>
      <c r="W6739" s="334">
        <v>0.3</v>
      </c>
      <c r="X6739" s="334">
        <v>0</v>
      </c>
      <c r="Y6739" s="334">
        <v>0</v>
      </c>
      <c r="Z6739" s="334">
        <v>0</v>
      </c>
      <c r="AA6739" s="334">
        <v>0</v>
      </c>
      <c r="AB6739" s="334">
        <v>0</v>
      </c>
      <c r="AD6739" s="334">
        <v>1</v>
      </c>
      <c r="AE6739" s="334">
        <f t="shared" si="1057"/>
        <v>1</v>
      </c>
      <c r="AF6739" s="334">
        <f t="shared" si="1058"/>
        <v>1</v>
      </c>
      <c r="AG6739" s="340">
        <f t="shared" si="1059"/>
        <v>0</v>
      </c>
      <c r="AI6739" s="340">
        <f t="shared" si="1060"/>
        <v>0</v>
      </c>
      <c r="AJ6739" s="340">
        <f t="shared" si="1060"/>
        <v>1</v>
      </c>
      <c r="AK6739" s="340">
        <f t="shared" si="1060"/>
        <v>0</v>
      </c>
      <c r="AL6739" s="340">
        <f t="shared" si="1060"/>
        <v>0</v>
      </c>
      <c r="AM6739" s="340">
        <f t="shared" si="1060"/>
        <v>0</v>
      </c>
    </row>
    <row r="6740" spans="1:39" x14ac:dyDescent="0.35">
      <c r="A6740" s="337">
        <v>28653</v>
      </c>
      <c r="B6740" s="338">
        <f t="shared" si="1054"/>
        <v>1978</v>
      </c>
      <c r="C6740" s="338">
        <f t="shared" si="1055"/>
        <v>6</v>
      </c>
      <c r="D6740" s="338">
        <f t="shared" si="1056"/>
        <v>12</v>
      </c>
      <c r="E6740" s="334">
        <v>0</v>
      </c>
      <c r="F6740" s="334">
        <v>0</v>
      </c>
      <c r="G6740" s="334">
        <v>0</v>
      </c>
      <c r="H6740" s="334">
        <v>0</v>
      </c>
      <c r="I6740" s="334">
        <v>0</v>
      </c>
      <c r="J6740" s="334">
        <v>0</v>
      </c>
      <c r="K6740" s="334">
        <v>0</v>
      </c>
      <c r="L6740" s="334">
        <v>0</v>
      </c>
      <c r="M6740" s="334">
        <v>0</v>
      </c>
      <c r="N6740" s="334">
        <v>0</v>
      </c>
      <c r="O6740" s="334">
        <v>0</v>
      </c>
      <c r="P6740" s="334">
        <v>0</v>
      </c>
      <c r="Q6740" s="334">
        <v>0</v>
      </c>
      <c r="R6740" s="334">
        <v>0</v>
      </c>
      <c r="S6740" s="334">
        <v>0</v>
      </c>
      <c r="T6740" s="334">
        <v>0</v>
      </c>
      <c r="U6740" s="334">
        <v>0</v>
      </c>
      <c r="V6740" s="334">
        <v>0</v>
      </c>
      <c r="W6740" s="334">
        <v>0</v>
      </c>
      <c r="X6740" s="334">
        <v>0</v>
      </c>
      <c r="Y6740" s="334">
        <v>0</v>
      </c>
      <c r="Z6740" s="334">
        <v>0</v>
      </c>
      <c r="AA6740" s="334">
        <v>0</v>
      </c>
      <c r="AB6740" s="334">
        <v>0</v>
      </c>
      <c r="AD6740" s="334">
        <v>0</v>
      </c>
      <c r="AE6740" s="334">
        <f t="shared" si="1057"/>
        <v>0</v>
      </c>
      <c r="AF6740" s="334">
        <f t="shared" si="1058"/>
        <v>0</v>
      </c>
      <c r="AG6740" s="340">
        <f t="shared" si="1059"/>
        <v>0</v>
      </c>
      <c r="AI6740" s="340">
        <f t="shared" ref="AI6740:AM6755" si="1061">IF($C6740=AI$1,$AF6740,0)</f>
        <v>0</v>
      </c>
      <c r="AJ6740" s="340">
        <f t="shared" si="1061"/>
        <v>0</v>
      </c>
      <c r="AK6740" s="340">
        <f t="shared" si="1061"/>
        <v>0</v>
      </c>
      <c r="AL6740" s="340">
        <f t="shared" si="1061"/>
        <v>0</v>
      </c>
      <c r="AM6740" s="340">
        <f t="shared" si="1061"/>
        <v>0</v>
      </c>
    </row>
    <row r="6741" spans="1:39" x14ac:dyDescent="0.35">
      <c r="A6741" s="337">
        <v>28654</v>
      </c>
      <c r="B6741" s="338">
        <f t="shared" si="1054"/>
        <v>1978</v>
      </c>
      <c r="C6741" s="338">
        <f t="shared" si="1055"/>
        <v>6</v>
      </c>
      <c r="D6741" s="338">
        <f t="shared" si="1056"/>
        <v>13</v>
      </c>
      <c r="E6741" s="334">
        <v>0</v>
      </c>
      <c r="F6741" s="334">
        <v>0</v>
      </c>
      <c r="G6741" s="334">
        <v>0</v>
      </c>
      <c r="H6741" s="334">
        <v>0</v>
      </c>
      <c r="I6741" s="334">
        <v>0</v>
      </c>
      <c r="J6741" s="334">
        <v>0</v>
      </c>
      <c r="K6741" s="334">
        <v>0</v>
      </c>
      <c r="L6741" s="334">
        <v>0</v>
      </c>
      <c r="M6741" s="334">
        <v>0</v>
      </c>
      <c r="N6741" s="334">
        <v>0</v>
      </c>
      <c r="O6741" s="334">
        <v>0</v>
      </c>
      <c r="P6741" s="334">
        <v>0</v>
      </c>
      <c r="Q6741" s="334">
        <v>0</v>
      </c>
      <c r="R6741" s="334">
        <v>0</v>
      </c>
      <c r="S6741" s="334">
        <v>0</v>
      </c>
      <c r="T6741" s="334">
        <v>0</v>
      </c>
      <c r="U6741" s="334">
        <v>0</v>
      </c>
      <c r="V6741" s="334">
        <v>0</v>
      </c>
      <c r="W6741" s="334">
        <v>0</v>
      </c>
      <c r="X6741" s="334">
        <v>0</v>
      </c>
      <c r="Y6741" s="334">
        <v>0</v>
      </c>
      <c r="Z6741" s="334">
        <v>0</v>
      </c>
      <c r="AA6741" s="334">
        <v>0</v>
      </c>
      <c r="AB6741" s="334">
        <v>0</v>
      </c>
      <c r="AD6741" s="334">
        <v>0</v>
      </c>
      <c r="AE6741" s="334">
        <f t="shared" si="1057"/>
        <v>0</v>
      </c>
      <c r="AF6741" s="334">
        <f t="shared" si="1058"/>
        <v>0</v>
      </c>
      <c r="AG6741" s="340">
        <f t="shared" si="1059"/>
        <v>0</v>
      </c>
      <c r="AI6741" s="340">
        <f t="shared" si="1061"/>
        <v>0</v>
      </c>
      <c r="AJ6741" s="340">
        <f t="shared" si="1061"/>
        <v>0</v>
      </c>
      <c r="AK6741" s="340">
        <f t="shared" si="1061"/>
        <v>0</v>
      </c>
      <c r="AL6741" s="340">
        <f t="shared" si="1061"/>
        <v>0</v>
      </c>
      <c r="AM6741" s="340">
        <f t="shared" si="1061"/>
        <v>0</v>
      </c>
    </row>
    <row r="6742" spans="1:39" x14ac:dyDescent="0.35">
      <c r="A6742" s="337">
        <v>28655</v>
      </c>
      <c r="B6742" s="338">
        <f t="shared" si="1054"/>
        <v>1978</v>
      </c>
      <c r="C6742" s="338">
        <f t="shared" si="1055"/>
        <v>6</v>
      </c>
      <c r="D6742" s="338">
        <f t="shared" si="1056"/>
        <v>14</v>
      </c>
      <c r="E6742" s="334">
        <v>0</v>
      </c>
      <c r="F6742" s="334">
        <v>0</v>
      </c>
      <c r="G6742" s="334">
        <v>0</v>
      </c>
      <c r="H6742" s="334">
        <v>0</v>
      </c>
      <c r="I6742" s="334">
        <v>0</v>
      </c>
      <c r="J6742" s="334">
        <v>0</v>
      </c>
      <c r="K6742" s="334">
        <v>0</v>
      </c>
      <c r="L6742" s="334">
        <v>0</v>
      </c>
      <c r="M6742" s="334">
        <v>0</v>
      </c>
      <c r="N6742" s="334">
        <v>0</v>
      </c>
      <c r="O6742" s="334">
        <v>0</v>
      </c>
      <c r="P6742" s="334">
        <v>0</v>
      </c>
      <c r="Q6742" s="334">
        <v>0</v>
      </c>
      <c r="R6742" s="334">
        <v>0</v>
      </c>
      <c r="S6742" s="334">
        <v>0</v>
      </c>
      <c r="T6742" s="334">
        <v>0</v>
      </c>
      <c r="U6742" s="334">
        <v>0</v>
      </c>
      <c r="V6742" s="334">
        <v>0</v>
      </c>
      <c r="W6742" s="334">
        <v>0</v>
      </c>
      <c r="X6742" s="334">
        <v>0</v>
      </c>
      <c r="Y6742" s="334">
        <v>0</v>
      </c>
      <c r="Z6742" s="334">
        <v>0</v>
      </c>
      <c r="AA6742" s="334">
        <v>0</v>
      </c>
      <c r="AB6742" s="334">
        <v>0</v>
      </c>
      <c r="AD6742" s="334">
        <v>0</v>
      </c>
      <c r="AE6742" s="334">
        <f t="shared" si="1057"/>
        <v>0</v>
      </c>
      <c r="AF6742" s="334">
        <f t="shared" si="1058"/>
        <v>0</v>
      </c>
      <c r="AG6742" s="340">
        <f t="shared" si="1059"/>
        <v>0</v>
      </c>
      <c r="AI6742" s="340">
        <f t="shared" si="1061"/>
        <v>0</v>
      </c>
      <c r="AJ6742" s="340">
        <f t="shared" si="1061"/>
        <v>0</v>
      </c>
      <c r="AK6742" s="340">
        <f t="shared" si="1061"/>
        <v>0</v>
      </c>
      <c r="AL6742" s="340">
        <f t="shared" si="1061"/>
        <v>0</v>
      </c>
      <c r="AM6742" s="340">
        <f t="shared" si="1061"/>
        <v>0</v>
      </c>
    </row>
    <row r="6743" spans="1:39" x14ac:dyDescent="0.35">
      <c r="A6743" s="337">
        <v>28656</v>
      </c>
      <c r="B6743" s="338">
        <f t="shared" si="1054"/>
        <v>1978</v>
      </c>
      <c r="C6743" s="338">
        <f t="shared" si="1055"/>
        <v>6</v>
      </c>
      <c r="D6743" s="338">
        <f t="shared" si="1056"/>
        <v>15</v>
      </c>
      <c r="E6743" s="334">
        <v>0</v>
      </c>
      <c r="F6743" s="334">
        <v>0</v>
      </c>
      <c r="G6743" s="334">
        <v>0</v>
      </c>
      <c r="H6743" s="334">
        <v>0</v>
      </c>
      <c r="I6743" s="334">
        <v>0</v>
      </c>
      <c r="J6743" s="334">
        <v>0</v>
      </c>
      <c r="K6743" s="334">
        <v>0</v>
      </c>
      <c r="L6743" s="334">
        <v>0</v>
      </c>
      <c r="M6743" s="334">
        <v>0</v>
      </c>
      <c r="N6743" s="334">
        <v>0</v>
      </c>
      <c r="O6743" s="334">
        <v>0</v>
      </c>
      <c r="P6743" s="334">
        <v>0</v>
      </c>
      <c r="Q6743" s="334">
        <v>0</v>
      </c>
      <c r="R6743" s="334">
        <v>0.4</v>
      </c>
      <c r="S6743" s="334">
        <v>2.1</v>
      </c>
      <c r="T6743" s="334">
        <v>0</v>
      </c>
      <c r="U6743" s="334">
        <v>0</v>
      </c>
      <c r="V6743" s="334">
        <v>2.9</v>
      </c>
      <c r="W6743" s="334">
        <v>0</v>
      </c>
      <c r="X6743" s="334">
        <v>0</v>
      </c>
      <c r="Y6743" s="334">
        <v>0.4</v>
      </c>
      <c r="Z6743" s="334">
        <v>0</v>
      </c>
      <c r="AA6743" s="334">
        <v>0</v>
      </c>
      <c r="AB6743" s="334">
        <v>0.2</v>
      </c>
      <c r="AD6743" s="334">
        <v>6</v>
      </c>
      <c r="AE6743" s="334">
        <f t="shared" si="1057"/>
        <v>6</v>
      </c>
      <c r="AF6743" s="334">
        <f t="shared" si="1058"/>
        <v>6.0000000000000009</v>
      </c>
      <c r="AG6743" s="340">
        <f t="shared" si="1059"/>
        <v>8.8817841970012523E-16</v>
      </c>
      <c r="AI6743" s="340">
        <f t="shared" si="1061"/>
        <v>0</v>
      </c>
      <c r="AJ6743" s="340">
        <f t="shared" si="1061"/>
        <v>6.0000000000000009</v>
      </c>
      <c r="AK6743" s="340">
        <f t="shared" si="1061"/>
        <v>0</v>
      </c>
      <c r="AL6743" s="340">
        <f t="shared" si="1061"/>
        <v>0</v>
      </c>
      <c r="AM6743" s="340">
        <f t="shared" si="1061"/>
        <v>0</v>
      </c>
    </row>
    <row r="6744" spans="1:39" x14ac:dyDescent="0.35">
      <c r="A6744" s="337">
        <v>28657</v>
      </c>
      <c r="B6744" s="338">
        <f t="shared" si="1054"/>
        <v>1978</v>
      </c>
      <c r="C6744" s="338">
        <f t="shared" si="1055"/>
        <v>6</v>
      </c>
      <c r="D6744" s="338">
        <f t="shared" si="1056"/>
        <v>16</v>
      </c>
      <c r="E6744" s="334">
        <v>0</v>
      </c>
      <c r="F6744" s="334">
        <v>0</v>
      </c>
      <c r="G6744" s="334">
        <v>0</v>
      </c>
      <c r="H6744" s="334">
        <v>0</v>
      </c>
      <c r="I6744" s="334">
        <v>0</v>
      </c>
      <c r="J6744" s="334">
        <v>0</v>
      </c>
      <c r="K6744" s="334">
        <v>0</v>
      </c>
      <c r="L6744" s="334">
        <v>0</v>
      </c>
      <c r="M6744" s="334">
        <v>0.2</v>
      </c>
      <c r="N6744" s="334">
        <v>0</v>
      </c>
      <c r="O6744" s="334">
        <v>0</v>
      </c>
      <c r="P6744" s="334">
        <v>1.3</v>
      </c>
      <c r="Q6744" s="334">
        <v>0</v>
      </c>
      <c r="R6744" s="334">
        <v>0.2</v>
      </c>
      <c r="S6744" s="334">
        <v>0</v>
      </c>
      <c r="T6744" s="334">
        <v>0</v>
      </c>
      <c r="U6744" s="334">
        <v>1.9</v>
      </c>
      <c r="V6744" s="334">
        <v>0</v>
      </c>
      <c r="W6744" s="334">
        <v>0</v>
      </c>
      <c r="X6744" s="334">
        <v>0</v>
      </c>
      <c r="Y6744" s="334">
        <v>0</v>
      </c>
      <c r="Z6744" s="334">
        <v>0</v>
      </c>
      <c r="AA6744" s="334">
        <v>0</v>
      </c>
      <c r="AB6744" s="334">
        <v>0</v>
      </c>
      <c r="AD6744" s="334">
        <v>3.6</v>
      </c>
      <c r="AE6744" s="334">
        <f t="shared" si="1057"/>
        <v>3.6</v>
      </c>
      <c r="AF6744" s="334">
        <f t="shared" si="1058"/>
        <v>3.5999999999999996</v>
      </c>
      <c r="AG6744" s="340">
        <f t="shared" si="1059"/>
        <v>4.4408920985006262E-16</v>
      </c>
      <c r="AI6744" s="340">
        <f t="shared" si="1061"/>
        <v>0</v>
      </c>
      <c r="AJ6744" s="340">
        <f t="shared" si="1061"/>
        <v>3.5999999999999996</v>
      </c>
      <c r="AK6744" s="340">
        <f t="shared" si="1061"/>
        <v>0</v>
      </c>
      <c r="AL6744" s="340">
        <f t="shared" si="1061"/>
        <v>0</v>
      </c>
      <c r="AM6744" s="340">
        <f t="shared" si="1061"/>
        <v>0</v>
      </c>
    </row>
    <row r="6745" spans="1:39" x14ac:dyDescent="0.35">
      <c r="A6745" s="337">
        <v>28658</v>
      </c>
      <c r="B6745" s="338">
        <f t="shared" si="1054"/>
        <v>1978</v>
      </c>
      <c r="C6745" s="338">
        <f t="shared" si="1055"/>
        <v>6</v>
      </c>
      <c r="D6745" s="338">
        <f t="shared" si="1056"/>
        <v>17</v>
      </c>
      <c r="E6745" s="334">
        <v>0</v>
      </c>
      <c r="F6745" s="334">
        <v>0</v>
      </c>
      <c r="G6745" s="334">
        <v>0</v>
      </c>
      <c r="H6745" s="334">
        <v>0</v>
      </c>
      <c r="I6745" s="334">
        <v>0</v>
      </c>
      <c r="J6745" s="334">
        <v>0</v>
      </c>
      <c r="K6745" s="334">
        <v>0</v>
      </c>
      <c r="L6745" s="334">
        <v>0</v>
      </c>
      <c r="M6745" s="334">
        <v>0</v>
      </c>
      <c r="N6745" s="334">
        <v>0</v>
      </c>
      <c r="O6745" s="334">
        <v>0</v>
      </c>
      <c r="P6745" s="334">
        <v>0</v>
      </c>
      <c r="Q6745" s="334">
        <v>0</v>
      </c>
      <c r="R6745" s="334">
        <v>0</v>
      </c>
      <c r="S6745" s="334">
        <v>0</v>
      </c>
      <c r="T6745" s="334">
        <v>0</v>
      </c>
      <c r="U6745" s="334">
        <v>0</v>
      </c>
      <c r="V6745" s="334">
        <v>0</v>
      </c>
      <c r="W6745" s="334">
        <v>0</v>
      </c>
      <c r="X6745" s="334">
        <v>0</v>
      </c>
      <c r="Y6745" s="334">
        <v>0</v>
      </c>
      <c r="Z6745" s="334">
        <v>0</v>
      </c>
      <c r="AA6745" s="334">
        <v>0</v>
      </c>
      <c r="AB6745" s="334">
        <v>0</v>
      </c>
      <c r="AD6745" s="334">
        <v>0</v>
      </c>
      <c r="AE6745" s="334">
        <f t="shared" si="1057"/>
        <v>0</v>
      </c>
      <c r="AF6745" s="334">
        <f t="shared" si="1058"/>
        <v>0</v>
      </c>
      <c r="AG6745" s="340">
        <f t="shared" si="1059"/>
        <v>0</v>
      </c>
      <c r="AI6745" s="340">
        <f t="shared" si="1061"/>
        <v>0</v>
      </c>
      <c r="AJ6745" s="340">
        <f t="shared" si="1061"/>
        <v>0</v>
      </c>
      <c r="AK6745" s="340">
        <f t="shared" si="1061"/>
        <v>0</v>
      </c>
      <c r="AL6745" s="340">
        <f t="shared" si="1061"/>
        <v>0</v>
      </c>
      <c r="AM6745" s="340">
        <f t="shared" si="1061"/>
        <v>0</v>
      </c>
    </row>
    <row r="6746" spans="1:39" x14ac:dyDescent="0.35">
      <c r="A6746" s="337">
        <v>28659</v>
      </c>
      <c r="B6746" s="338">
        <f t="shared" si="1054"/>
        <v>1978</v>
      </c>
      <c r="C6746" s="338">
        <f t="shared" si="1055"/>
        <v>6</v>
      </c>
      <c r="D6746" s="338">
        <f t="shared" si="1056"/>
        <v>18</v>
      </c>
      <c r="E6746" s="334">
        <v>0</v>
      </c>
      <c r="F6746" s="334">
        <v>0</v>
      </c>
      <c r="G6746" s="334">
        <v>0</v>
      </c>
      <c r="H6746" s="334">
        <v>0</v>
      </c>
      <c r="I6746" s="334">
        <v>0</v>
      </c>
      <c r="J6746" s="334">
        <v>0</v>
      </c>
      <c r="K6746" s="334">
        <v>0</v>
      </c>
      <c r="L6746" s="334">
        <v>0</v>
      </c>
      <c r="M6746" s="334">
        <v>0</v>
      </c>
      <c r="N6746" s="334">
        <v>0</v>
      </c>
      <c r="O6746" s="334">
        <v>0</v>
      </c>
      <c r="P6746" s="334">
        <v>0</v>
      </c>
      <c r="Q6746" s="334">
        <v>0</v>
      </c>
      <c r="R6746" s="334">
        <v>0</v>
      </c>
      <c r="S6746" s="334">
        <v>0</v>
      </c>
      <c r="T6746" s="334">
        <v>0.2</v>
      </c>
      <c r="U6746" s="334">
        <v>2.8</v>
      </c>
      <c r="V6746" s="334">
        <v>0.5</v>
      </c>
      <c r="W6746" s="334">
        <v>0.5</v>
      </c>
      <c r="X6746" s="334">
        <v>0.8</v>
      </c>
      <c r="Y6746" s="334">
        <v>0.2</v>
      </c>
      <c r="Z6746" s="334">
        <v>0</v>
      </c>
      <c r="AA6746" s="334">
        <v>0</v>
      </c>
      <c r="AB6746" s="334">
        <v>0</v>
      </c>
      <c r="AD6746" s="334">
        <v>5</v>
      </c>
      <c r="AE6746" s="334">
        <f t="shared" si="1057"/>
        <v>5</v>
      </c>
      <c r="AF6746" s="334">
        <f t="shared" si="1058"/>
        <v>5</v>
      </c>
      <c r="AG6746" s="340">
        <f t="shared" si="1059"/>
        <v>0</v>
      </c>
      <c r="AI6746" s="340">
        <f t="shared" si="1061"/>
        <v>0</v>
      </c>
      <c r="AJ6746" s="340">
        <f t="shared" si="1061"/>
        <v>5</v>
      </c>
      <c r="AK6746" s="340">
        <f t="shared" si="1061"/>
        <v>0</v>
      </c>
      <c r="AL6746" s="340">
        <f t="shared" si="1061"/>
        <v>0</v>
      </c>
      <c r="AM6746" s="340">
        <f t="shared" si="1061"/>
        <v>0</v>
      </c>
    </row>
    <row r="6747" spans="1:39" x14ac:dyDescent="0.35">
      <c r="A6747" s="337">
        <v>28660</v>
      </c>
      <c r="B6747" s="338">
        <f t="shared" si="1054"/>
        <v>1978</v>
      </c>
      <c r="C6747" s="338">
        <f t="shared" si="1055"/>
        <v>6</v>
      </c>
      <c r="D6747" s="338">
        <f t="shared" si="1056"/>
        <v>19</v>
      </c>
      <c r="E6747" s="334">
        <v>0</v>
      </c>
      <c r="F6747" s="334">
        <v>0</v>
      </c>
      <c r="G6747" s="334">
        <v>0</v>
      </c>
      <c r="H6747" s="334">
        <v>0</v>
      </c>
      <c r="I6747" s="334">
        <v>0</v>
      </c>
      <c r="J6747" s="334">
        <v>0</v>
      </c>
      <c r="K6747" s="334">
        <v>0</v>
      </c>
      <c r="L6747" s="334">
        <v>0</v>
      </c>
      <c r="M6747" s="334">
        <v>0</v>
      </c>
      <c r="N6747" s="334">
        <v>0</v>
      </c>
      <c r="O6747" s="334">
        <v>0</v>
      </c>
      <c r="P6747" s="334">
        <v>0</v>
      </c>
      <c r="Q6747" s="334">
        <v>0</v>
      </c>
      <c r="R6747" s="334">
        <v>0</v>
      </c>
      <c r="S6747" s="334">
        <v>0</v>
      </c>
      <c r="T6747" s="334">
        <v>0</v>
      </c>
      <c r="U6747" s="334">
        <v>0</v>
      </c>
      <c r="V6747" s="334">
        <v>0</v>
      </c>
      <c r="W6747" s="334">
        <v>0</v>
      </c>
      <c r="X6747" s="334">
        <v>0</v>
      </c>
      <c r="Y6747" s="334">
        <v>0</v>
      </c>
      <c r="Z6747" s="334">
        <v>0</v>
      </c>
      <c r="AA6747" s="334">
        <v>0</v>
      </c>
      <c r="AB6747" s="334">
        <v>0</v>
      </c>
      <c r="AD6747" s="334">
        <v>0</v>
      </c>
      <c r="AE6747" s="334">
        <f t="shared" si="1057"/>
        <v>0</v>
      </c>
      <c r="AF6747" s="334">
        <f t="shared" si="1058"/>
        <v>0</v>
      </c>
      <c r="AG6747" s="340">
        <f t="shared" si="1059"/>
        <v>0</v>
      </c>
      <c r="AI6747" s="340">
        <f t="shared" si="1061"/>
        <v>0</v>
      </c>
      <c r="AJ6747" s="340">
        <f t="shared" si="1061"/>
        <v>0</v>
      </c>
      <c r="AK6747" s="340">
        <f t="shared" si="1061"/>
        <v>0</v>
      </c>
      <c r="AL6747" s="340">
        <f t="shared" si="1061"/>
        <v>0</v>
      </c>
      <c r="AM6747" s="340">
        <f t="shared" si="1061"/>
        <v>0</v>
      </c>
    </row>
    <row r="6748" spans="1:39" x14ac:dyDescent="0.35">
      <c r="A6748" s="337">
        <v>28661</v>
      </c>
      <c r="B6748" s="338">
        <f t="shared" si="1054"/>
        <v>1978</v>
      </c>
      <c r="C6748" s="338">
        <f t="shared" si="1055"/>
        <v>6</v>
      </c>
      <c r="D6748" s="338">
        <f t="shared" si="1056"/>
        <v>20</v>
      </c>
      <c r="E6748" s="334">
        <v>0</v>
      </c>
      <c r="F6748" s="334">
        <v>0</v>
      </c>
      <c r="G6748" s="334">
        <v>0</v>
      </c>
      <c r="H6748" s="334">
        <v>0</v>
      </c>
      <c r="I6748" s="334">
        <v>0</v>
      </c>
      <c r="J6748" s="334">
        <v>0</v>
      </c>
      <c r="K6748" s="334">
        <v>0</v>
      </c>
      <c r="L6748" s="334">
        <v>0</v>
      </c>
      <c r="M6748" s="334">
        <v>0</v>
      </c>
      <c r="N6748" s="334">
        <v>0</v>
      </c>
      <c r="O6748" s="334">
        <v>0</v>
      </c>
      <c r="P6748" s="334">
        <v>0</v>
      </c>
      <c r="Q6748" s="334">
        <v>0</v>
      </c>
      <c r="R6748" s="334">
        <v>0</v>
      </c>
      <c r="S6748" s="334">
        <v>0</v>
      </c>
      <c r="T6748" s="334">
        <v>0</v>
      </c>
      <c r="U6748" s="334">
        <v>0</v>
      </c>
      <c r="V6748" s="334">
        <v>0</v>
      </c>
      <c r="W6748" s="334">
        <v>0</v>
      </c>
      <c r="X6748" s="334">
        <v>0</v>
      </c>
      <c r="Y6748" s="334">
        <v>0</v>
      </c>
      <c r="Z6748" s="334">
        <v>0</v>
      </c>
      <c r="AA6748" s="334">
        <v>0</v>
      </c>
      <c r="AB6748" s="334">
        <v>0</v>
      </c>
      <c r="AD6748" s="334">
        <v>0</v>
      </c>
      <c r="AE6748" s="334">
        <f t="shared" si="1057"/>
        <v>0</v>
      </c>
      <c r="AF6748" s="334">
        <f t="shared" si="1058"/>
        <v>0</v>
      </c>
      <c r="AG6748" s="340">
        <f t="shared" si="1059"/>
        <v>0</v>
      </c>
      <c r="AI6748" s="340">
        <f t="shared" si="1061"/>
        <v>0</v>
      </c>
      <c r="AJ6748" s="340">
        <f t="shared" si="1061"/>
        <v>0</v>
      </c>
      <c r="AK6748" s="340">
        <f t="shared" si="1061"/>
        <v>0</v>
      </c>
      <c r="AL6748" s="340">
        <f t="shared" si="1061"/>
        <v>0</v>
      </c>
      <c r="AM6748" s="340">
        <f t="shared" si="1061"/>
        <v>0</v>
      </c>
    </row>
    <row r="6749" spans="1:39" x14ac:dyDescent="0.35">
      <c r="A6749" s="337">
        <v>28662</v>
      </c>
      <c r="B6749" s="338">
        <f t="shared" si="1054"/>
        <v>1978</v>
      </c>
      <c r="C6749" s="338">
        <f t="shared" si="1055"/>
        <v>6</v>
      </c>
      <c r="D6749" s="338">
        <f t="shared" si="1056"/>
        <v>21</v>
      </c>
      <c r="E6749" s="334">
        <v>0</v>
      </c>
      <c r="F6749" s="334">
        <v>0</v>
      </c>
      <c r="G6749" s="334">
        <v>0</v>
      </c>
      <c r="H6749" s="334">
        <v>0</v>
      </c>
      <c r="I6749" s="334">
        <v>0</v>
      </c>
      <c r="J6749" s="334">
        <v>0</v>
      </c>
      <c r="K6749" s="334">
        <v>0</v>
      </c>
      <c r="L6749" s="334">
        <v>0</v>
      </c>
      <c r="M6749" s="334">
        <v>0</v>
      </c>
      <c r="N6749" s="334">
        <v>0</v>
      </c>
      <c r="O6749" s="334">
        <v>0</v>
      </c>
      <c r="P6749" s="334">
        <v>0</v>
      </c>
      <c r="Q6749" s="334">
        <v>0</v>
      </c>
      <c r="R6749" s="334">
        <v>0</v>
      </c>
      <c r="S6749" s="334">
        <v>0</v>
      </c>
      <c r="T6749" s="334">
        <v>0</v>
      </c>
      <c r="U6749" s="334">
        <v>0</v>
      </c>
      <c r="V6749" s="334">
        <v>0</v>
      </c>
      <c r="W6749" s="334">
        <v>0.4</v>
      </c>
      <c r="X6749" s="334">
        <v>0</v>
      </c>
      <c r="Y6749" s="334">
        <v>0</v>
      </c>
      <c r="Z6749" s="334">
        <v>0</v>
      </c>
      <c r="AA6749" s="334">
        <v>0</v>
      </c>
      <c r="AB6749" s="334">
        <v>0</v>
      </c>
      <c r="AD6749" s="334">
        <v>0.4</v>
      </c>
      <c r="AE6749" s="334">
        <f t="shared" si="1057"/>
        <v>0.4</v>
      </c>
      <c r="AF6749" s="334">
        <f t="shared" si="1058"/>
        <v>0.4</v>
      </c>
      <c r="AG6749" s="340">
        <f t="shared" si="1059"/>
        <v>0</v>
      </c>
      <c r="AI6749" s="340">
        <f t="shared" si="1061"/>
        <v>0</v>
      </c>
      <c r="AJ6749" s="340">
        <f t="shared" si="1061"/>
        <v>0.4</v>
      </c>
      <c r="AK6749" s="340">
        <f t="shared" si="1061"/>
        <v>0</v>
      </c>
      <c r="AL6749" s="340">
        <f t="shared" si="1061"/>
        <v>0</v>
      </c>
      <c r="AM6749" s="340">
        <f t="shared" si="1061"/>
        <v>0</v>
      </c>
    </row>
    <row r="6750" spans="1:39" x14ac:dyDescent="0.35">
      <c r="A6750" s="337">
        <v>28663</v>
      </c>
      <c r="B6750" s="338">
        <f t="shared" si="1054"/>
        <v>1978</v>
      </c>
      <c r="C6750" s="338">
        <f t="shared" si="1055"/>
        <v>6</v>
      </c>
      <c r="D6750" s="338">
        <f t="shared" si="1056"/>
        <v>22</v>
      </c>
      <c r="E6750" s="334">
        <v>0</v>
      </c>
      <c r="F6750" s="334">
        <v>0</v>
      </c>
      <c r="G6750" s="334">
        <v>0</v>
      </c>
      <c r="H6750" s="334">
        <v>0</v>
      </c>
      <c r="I6750" s="334">
        <v>0</v>
      </c>
      <c r="J6750" s="334">
        <v>0</v>
      </c>
      <c r="K6750" s="334">
        <v>0</v>
      </c>
      <c r="L6750" s="334">
        <v>0</v>
      </c>
      <c r="M6750" s="334">
        <v>0</v>
      </c>
      <c r="N6750" s="334">
        <v>0</v>
      </c>
      <c r="O6750" s="334">
        <v>0</v>
      </c>
      <c r="P6750" s="334">
        <v>0</v>
      </c>
      <c r="Q6750" s="334">
        <v>0</v>
      </c>
      <c r="R6750" s="334">
        <v>0</v>
      </c>
      <c r="S6750" s="334">
        <v>0</v>
      </c>
      <c r="T6750" s="334">
        <v>0.2</v>
      </c>
      <c r="U6750" s="334">
        <v>3.6</v>
      </c>
      <c r="V6750" s="334">
        <v>1.2</v>
      </c>
      <c r="W6750" s="334">
        <v>0</v>
      </c>
      <c r="X6750" s="334">
        <v>0</v>
      </c>
      <c r="Y6750" s="334">
        <v>0</v>
      </c>
      <c r="Z6750" s="334">
        <v>0</v>
      </c>
      <c r="AA6750" s="334">
        <v>0</v>
      </c>
      <c r="AB6750" s="334">
        <v>0</v>
      </c>
      <c r="AD6750" s="334">
        <v>5</v>
      </c>
      <c r="AE6750" s="334">
        <f t="shared" si="1057"/>
        <v>5</v>
      </c>
      <c r="AF6750" s="334">
        <f t="shared" si="1058"/>
        <v>5</v>
      </c>
      <c r="AG6750" s="340">
        <f t="shared" si="1059"/>
        <v>0</v>
      </c>
      <c r="AI6750" s="340">
        <f t="shared" si="1061"/>
        <v>0</v>
      </c>
      <c r="AJ6750" s="340">
        <f t="shared" si="1061"/>
        <v>5</v>
      </c>
      <c r="AK6750" s="340">
        <f t="shared" si="1061"/>
        <v>0</v>
      </c>
      <c r="AL6750" s="340">
        <f t="shared" si="1061"/>
        <v>0</v>
      </c>
      <c r="AM6750" s="340">
        <f t="shared" si="1061"/>
        <v>0</v>
      </c>
    </row>
    <row r="6751" spans="1:39" x14ac:dyDescent="0.35">
      <c r="A6751" s="337">
        <v>28664</v>
      </c>
      <c r="B6751" s="338">
        <f t="shared" si="1054"/>
        <v>1978</v>
      </c>
      <c r="C6751" s="338">
        <f t="shared" si="1055"/>
        <v>6</v>
      </c>
      <c r="D6751" s="338">
        <f t="shared" si="1056"/>
        <v>23</v>
      </c>
      <c r="E6751" s="334">
        <v>0</v>
      </c>
      <c r="F6751" s="334">
        <v>0</v>
      </c>
      <c r="G6751" s="334">
        <v>0</v>
      </c>
      <c r="H6751" s="334">
        <v>0</v>
      </c>
      <c r="I6751" s="334">
        <v>0</v>
      </c>
      <c r="J6751" s="334">
        <v>0</v>
      </c>
      <c r="K6751" s="334">
        <v>0</v>
      </c>
      <c r="L6751" s="334">
        <v>0</v>
      </c>
      <c r="M6751" s="334">
        <v>0</v>
      </c>
      <c r="N6751" s="334">
        <v>0</v>
      </c>
      <c r="O6751" s="334">
        <v>0</v>
      </c>
      <c r="P6751" s="334">
        <v>0</v>
      </c>
      <c r="Q6751" s="334">
        <v>0.1</v>
      </c>
      <c r="R6751" s="334">
        <v>0</v>
      </c>
      <c r="S6751" s="334">
        <v>0</v>
      </c>
      <c r="T6751" s="334">
        <v>0</v>
      </c>
      <c r="U6751" s="334">
        <v>0</v>
      </c>
      <c r="V6751" s="334">
        <v>0.1</v>
      </c>
      <c r="W6751" s="334">
        <v>0</v>
      </c>
      <c r="X6751" s="334">
        <v>0</v>
      </c>
      <c r="Y6751" s="334">
        <v>0</v>
      </c>
      <c r="Z6751" s="334">
        <v>0</v>
      </c>
      <c r="AA6751" s="334">
        <v>0</v>
      </c>
      <c r="AB6751" s="334">
        <v>0</v>
      </c>
      <c r="AD6751" s="334">
        <v>0.2</v>
      </c>
      <c r="AE6751" s="334">
        <f t="shared" si="1057"/>
        <v>0.2</v>
      </c>
      <c r="AF6751" s="334">
        <f t="shared" si="1058"/>
        <v>0.2</v>
      </c>
      <c r="AG6751" s="340">
        <f t="shared" si="1059"/>
        <v>0</v>
      </c>
      <c r="AI6751" s="340">
        <f t="shared" si="1061"/>
        <v>0</v>
      </c>
      <c r="AJ6751" s="340">
        <f t="shared" si="1061"/>
        <v>0.2</v>
      </c>
      <c r="AK6751" s="340">
        <f t="shared" si="1061"/>
        <v>0</v>
      </c>
      <c r="AL6751" s="340">
        <f t="shared" si="1061"/>
        <v>0</v>
      </c>
      <c r="AM6751" s="340">
        <f t="shared" si="1061"/>
        <v>0</v>
      </c>
    </row>
    <row r="6752" spans="1:39" x14ac:dyDescent="0.35">
      <c r="A6752" s="337">
        <v>28665</v>
      </c>
      <c r="B6752" s="338">
        <f t="shared" si="1054"/>
        <v>1978</v>
      </c>
      <c r="C6752" s="338">
        <f t="shared" si="1055"/>
        <v>6</v>
      </c>
      <c r="D6752" s="338">
        <f t="shared" si="1056"/>
        <v>24</v>
      </c>
      <c r="E6752" s="334">
        <v>0</v>
      </c>
      <c r="F6752" s="334">
        <v>0</v>
      </c>
      <c r="G6752" s="334">
        <v>0</v>
      </c>
      <c r="H6752" s="334">
        <v>0</v>
      </c>
      <c r="I6752" s="334">
        <v>0</v>
      </c>
      <c r="J6752" s="334">
        <v>0</v>
      </c>
      <c r="K6752" s="334">
        <v>0</v>
      </c>
      <c r="L6752" s="334">
        <v>0</v>
      </c>
      <c r="M6752" s="334">
        <v>0</v>
      </c>
      <c r="N6752" s="334">
        <v>0</v>
      </c>
      <c r="O6752" s="334">
        <v>0</v>
      </c>
      <c r="P6752" s="334">
        <v>0</v>
      </c>
      <c r="Q6752" s="334">
        <v>0</v>
      </c>
      <c r="R6752" s="334">
        <v>0</v>
      </c>
      <c r="S6752" s="334">
        <v>0</v>
      </c>
      <c r="T6752" s="334">
        <v>0</v>
      </c>
      <c r="U6752" s="334">
        <v>0</v>
      </c>
      <c r="V6752" s="334">
        <v>0</v>
      </c>
      <c r="W6752" s="334">
        <v>0</v>
      </c>
      <c r="X6752" s="334">
        <v>0</v>
      </c>
      <c r="Y6752" s="334">
        <v>0</v>
      </c>
      <c r="Z6752" s="334">
        <v>0</v>
      </c>
      <c r="AA6752" s="334">
        <v>0</v>
      </c>
      <c r="AB6752" s="334">
        <v>0</v>
      </c>
      <c r="AD6752" s="334">
        <v>0</v>
      </c>
      <c r="AE6752" s="334">
        <f t="shared" si="1057"/>
        <v>0</v>
      </c>
      <c r="AF6752" s="334">
        <f t="shared" si="1058"/>
        <v>0</v>
      </c>
      <c r="AG6752" s="340">
        <f t="shared" si="1059"/>
        <v>0</v>
      </c>
      <c r="AI6752" s="340">
        <f t="shared" si="1061"/>
        <v>0</v>
      </c>
      <c r="AJ6752" s="340">
        <f t="shared" si="1061"/>
        <v>0</v>
      </c>
      <c r="AK6752" s="340">
        <f t="shared" si="1061"/>
        <v>0</v>
      </c>
      <c r="AL6752" s="340">
        <f t="shared" si="1061"/>
        <v>0</v>
      </c>
      <c r="AM6752" s="340">
        <f t="shared" si="1061"/>
        <v>0</v>
      </c>
    </row>
    <row r="6753" spans="1:39" x14ac:dyDescent="0.35">
      <c r="A6753" s="337">
        <v>28666</v>
      </c>
      <c r="B6753" s="338">
        <f t="shared" si="1054"/>
        <v>1978</v>
      </c>
      <c r="C6753" s="338">
        <f t="shared" si="1055"/>
        <v>6</v>
      </c>
      <c r="D6753" s="338">
        <f t="shared" si="1056"/>
        <v>25</v>
      </c>
      <c r="E6753" s="334">
        <v>0</v>
      </c>
      <c r="F6753" s="334">
        <v>0</v>
      </c>
      <c r="G6753" s="334">
        <v>0</v>
      </c>
      <c r="H6753" s="334">
        <v>0</v>
      </c>
      <c r="I6753" s="334">
        <v>0</v>
      </c>
      <c r="J6753" s="334">
        <v>0</v>
      </c>
      <c r="K6753" s="334">
        <v>0</v>
      </c>
      <c r="L6753" s="334">
        <v>0</v>
      </c>
      <c r="M6753" s="334">
        <v>0</v>
      </c>
      <c r="N6753" s="334">
        <v>0</v>
      </c>
      <c r="O6753" s="334">
        <v>0</v>
      </c>
      <c r="P6753" s="334">
        <v>0</v>
      </c>
      <c r="Q6753" s="334">
        <v>0</v>
      </c>
      <c r="R6753" s="334">
        <v>0</v>
      </c>
      <c r="S6753" s="334">
        <v>0</v>
      </c>
      <c r="T6753" s="334">
        <v>0</v>
      </c>
      <c r="U6753" s="334">
        <v>0</v>
      </c>
      <c r="V6753" s="334">
        <v>0</v>
      </c>
      <c r="W6753" s="334">
        <v>0</v>
      </c>
      <c r="X6753" s="334">
        <v>0</v>
      </c>
      <c r="Y6753" s="334">
        <v>0</v>
      </c>
      <c r="Z6753" s="334">
        <v>0</v>
      </c>
      <c r="AA6753" s="334">
        <v>2.1</v>
      </c>
      <c r="AB6753" s="334">
        <v>0</v>
      </c>
      <c r="AD6753" s="334">
        <v>2.1</v>
      </c>
      <c r="AE6753" s="334">
        <f t="shared" si="1057"/>
        <v>2.1</v>
      </c>
      <c r="AF6753" s="334">
        <f t="shared" si="1058"/>
        <v>2.1</v>
      </c>
      <c r="AG6753" s="340">
        <f t="shared" si="1059"/>
        <v>0</v>
      </c>
      <c r="AI6753" s="340">
        <f t="shared" si="1061"/>
        <v>0</v>
      </c>
      <c r="AJ6753" s="340">
        <f t="shared" si="1061"/>
        <v>2.1</v>
      </c>
      <c r="AK6753" s="340">
        <f t="shared" si="1061"/>
        <v>0</v>
      </c>
      <c r="AL6753" s="340">
        <f t="shared" si="1061"/>
        <v>0</v>
      </c>
      <c r="AM6753" s="340">
        <f t="shared" si="1061"/>
        <v>0</v>
      </c>
    </row>
    <row r="6754" spans="1:39" x14ac:dyDescent="0.35">
      <c r="A6754" s="337">
        <v>28667</v>
      </c>
      <c r="B6754" s="338">
        <f t="shared" si="1054"/>
        <v>1978</v>
      </c>
      <c r="C6754" s="338">
        <f t="shared" si="1055"/>
        <v>6</v>
      </c>
      <c r="D6754" s="338">
        <f t="shared" si="1056"/>
        <v>26</v>
      </c>
      <c r="E6754" s="334">
        <v>0</v>
      </c>
      <c r="F6754" s="334">
        <v>0</v>
      </c>
      <c r="G6754" s="334">
        <v>0</v>
      </c>
      <c r="H6754" s="334">
        <v>0</v>
      </c>
      <c r="I6754" s="334">
        <v>0</v>
      </c>
      <c r="J6754" s="334">
        <v>0</v>
      </c>
      <c r="K6754" s="334">
        <v>0</v>
      </c>
      <c r="L6754" s="334">
        <v>0</v>
      </c>
      <c r="M6754" s="334">
        <v>0</v>
      </c>
      <c r="N6754" s="334">
        <v>0</v>
      </c>
      <c r="O6754" s="334">
        <v>0</v>
      </c>
      <c r="P6754" s="334">
        <v>0</v>
      </c>
      <c r="Q6754" s="334">
        <v>0</v>
      </c>
      <c r="R6754" s="334">
        <v>0</v>
      </c>
      <c r="S6754" s="334">
        <v>0</v>
      </c>
      <c r="T6754" s="334">
        <v>0</v>
      </c>
      <c r="U6754" s="334">
        <v>0</v>
      </c>
      <c r="V6754" s="334">
        <v>0</v>
      </c>
      <c r="W6754" s="334">
        <v>0</v>
      </c>
      <c r="X6754" s="334">
        <v>0</v>
      </c>
      <c r="Y6754" s="334">
        <v>0</v>
      </c>
      <c r="Z6754" s="334">
        <v>0.6</v>
      </c>
      <c r="AA6754" s="334">
        <v>0</v>
      </c>
      <c r="AB6754" s="334">
        <v>0</v>
      </c>
      <c r="AD6754" s="334">
        <v>0.6</v>
      </c>
      <c r="AE6754" s="334">
        <f t="shared" si="1057"/>
        <v>0.6</v>
      </c>
      <c r="AF6754" s="334">
        <f t="shared" si="1058"/>
        <v>0.6</v>
      </c>
      <c r="AG6754" s="340">
        <f t="shared" si="1059"/>
        <v>0</v>
      </c>
      <c r="AI6754" s="340">
        <f t="shared" si="1061"/>
        <v>0</v>
      </c>
      <c r="AJ6754" s="340">
        <f t="shared" si="1061"/>
        <v>0.6</v>
      </c>
      <c r="AK6754" s="340">
        <f t="shared" si="1061"/>
        <v>0</v>
      </c>
      <c r="AL6754" s="340">
        <f t="shared" si="1061"/>
        <v>0</v>
      </c>
      <c r="AM6754" s="340">
        <f t="shared" si="1061"/>
        <v>0</v>
      </c>
    </row>
    <row r="6755" spans="1:39" x14ac:dyDescent="0.35">
      <c r="A6755" s="337">
        <v>28668</v>
      </c>
      <c r="B6755" s="338">
        <f t="shared" si="1054"/>
        <v>1978</v>
      </c>
      <c r="C6755" s="338">
        <f t="shared" si="1055"/>
        <v>6</v>
      </c>
      <c r="D6755" s="338">
        <f t="shared" si="1056"/>
        <v>27</v>
      </c>
      <c r="E6755" s="334">
        <v>0</v>
      </c>
      <c r="F6755" s="334">
        <v>0</v>
      </c>
      <c r="G6755" s="334">
        <v>0</v>
      </c>
      <c r="H6755" s="334">
        <v>0</v>
      </c>
      <c r="I6755" s="334">
        <v>0</v>
      </c>
      <c r="J6755" s="334">
        <v>0</v>
      </c>
      <c r="K6755" s="334">
        <v>0</v>
      </c>
      <c r="L6755" s="334">
        <v>0</v>
      </c>
      <c r="M6755" s="334">
        <v>0</v>
      </c>
      <c r="N6755" s="334">
        <v>0</v>
      </c>
      <c r="O6755" s="334">
        <v>0</v>
      </c>
      <c r="P6755" s="334">
        <v>0</v>
      </c>
      <c r="Q6755" s="334">
        <v>0</v>
      </c>
      <c r="R6755" s="334">
        <v>0</v>
      </c>
      <c r="S6755" s="334">
        <v>0</v>
      </c>
      <c r="T6755" s="334">
        <v>0</v>
      </c>
      <c r="U6755" s="334">
        <v>0</v>
      </c>
      <c r="V6755" s="334">
        <v>0</v>
      </c>
      <c r="W6755" s="334">
        <v>0</v>
      </c>
      <c r="X6755" s="334">
        <v>0</v>
      </c>
      <c r="Y6755" s="334">
        <v>0</v>
      </c>
      <c r="Z6755" s="334">
        <v>0</v>
      </c>
      <c r="AA6755" s="334">
        <v>0</v>
      </c>
      <c r="AB6755" s="334">
        <v>0</v>
      </c>
      <c r="AD6755" s="334">
        <v>0</v>
      </c>
      <c r="AE6755" s="334">
        <f t="shared" si="1057"/>
        <v>0</v>
      </c>
      <c r="AF6755" s="334">
        <f t="shared" si="1058"/>
        <v>0</v>
      </c>
      <c r="AG6755" s="340">
        <f t="shared" si="1059"/>
        <v>0</v>
      </c>
      <c r="AI6755" s="340">
        <f t="shared" si="1061"/>
        <v>0</v>
      </c>
      <c r="AJ6755" s="340">
        <f t="shared" si="1061"/>
        <v>0</v>
      </c>
      <c r="AK6755" s="340">
        <f t="shared" si="1061"/>
        <v>0</v>
      </c>
      <c r="AL6755" s="340">
        <f t="shared" si="1061"/>
        <v>0</v>
      </c>
      <c r="AM6755" s="340">
        <f t="shared" si="1061"/>
        <v>0</v>
      </c>
    </row>
    <row r="6756" spans="1:39" x14ac:dyDescent="0.35">
      <c r="A6756" s="337">
        <v>28669</v>
      </c>
      <c r="B6756" s="338">
        <f t="shared" si="1054"/>
        <v>1978</v>
      </c>
      <c r="C6756" s="338">
        <f t="shared" si="1055"/>
        <v>6</v>
      </c>
      <c r="D6756" s="338">
        <f t="shared" si="1056"/>
        <v>28</v>
      </c>
      <c r="E6756" s="334">
        <v>0</v>
      </c>
      <c r="F6756" s="334">
        <v>0</v>
      </c>
      <c r="G6756" s="334">
        <v>0</v>
      </c>
      <c r="H6756" s="334">
        <v>0</v>
      </c>
      <c r="I6756" s="334">
        <v>0</v>
      </c>
      <c r="J6756" s="334">
        <v>0</v>
      </c>
      <c r="K6756" s="334">
        <v>0</v>
      </c>
      <c r="L6756" s="334">
        <v>0</v>
      </c>
      <c r="M6756" s="334">
        <v>0</v>
      </c>
      <c r="N6756" s="334">
        <v>0</v>
      </c>
      <c r="O6756" s="334">
        <v>0</v>
      </c>
      <c r="P6756" s="334">
        <v>0</v>
      </c>
      <c r="Q6756" s="334">
        <v>0</v>
      </c>
      <c r="R6756" s="334">
        <v>0</v>
      </c>
      <c r="S6756" s="334">
        <v>0</v>
      </c>
      <c r="T6756" s="334">
        <v>0</v>
      </c>
      <c r="U6756" s="334">
        <v>0</v>
      </c>
      <c r="V6756" s="334">
        <v>0</v>
      </c>
      <c r="W6756" s="334">
        <v>0</v>
      </c>
      <c r="X6756" s="334">
        <v>0</v>
      </c>
      <c r="Y6756" s="334">
        <v>0</v>
      </c>
      <c r="Z6756" s="334">
        <v>0</v>
      </c>
      <c r="AA6756" s="334">
        <v>0</v>
      </c>
      <c r="AB6756" s="334">
        <v>0</v>
      </c>
      <c r="AD6756" s="334">
        <v>0</v>
      </c>
      <c r="AE6756" s="334">
        <f t="shared" si="1057"/>
        <v>0</v>
      </c>
      <c r="AF6756" s="334">
        <f t="shared" si="1058"/>
        <v>0</v>
      </c>
      <c r="AG6756" s="340">
        <f t="shared" si="1059"/>
        <v>0</v>
      </c>
      <c r="AI6756" s="340">
        <f t="shared" ref="AI6756:AM6771" si="1062">IF($C6756=AI$1,$AF6756,0)</f>
        <v>0</v>
      </c>
      <c r="AJ6756" s="340">
        <f t="shared" si="1062"/>
        <v>0</v>
      </c>
      <c r="AK6756" s="340">
        <f t="shared" si="1062"/>
        <v>0</v>
      </c>
      <c r="AL6756" s="340">
        <f t="shared" si="1062"/>
        <v>0</v>
      </c>
      <c r="AM6756" s="340">
        <f t="shared" si="1062"/>
        <v>0</v>
      </c>
    </row>
    <row r="6757" spans="1:39" x14ac:dyDescent="0.35">
      <c r="A6757" s="337">
        <v>28670</v>
      </c>
      <c r="B6757" s="338">
        <f t="shared" si="1054"/>
        <v>1978</v>
      </c>
      <c r="C6757" s="338">
        <f t="shared" si="1055"/>
        <v>6</v>
      </c>
      <c r="D6757" s="338">
        <f t="shared" si="1056"/>
        <v>29</v>
      </c>
      <c r="E6757" s="334">
        <v>0</v>
      </c>
      <c r="F6757" s="334">
        <v>0</v>
      </c>
      <c r="G6757" s="334">
        <v>0</v>
      </c>
      <c r="H6757" s="334">
        <v>0</v>
      </c>
      <c r="I6757" s="334">
        <v>0</v>
      </c>
      <c r="J6757" s="334">
        <v>0</v>
      </c>
      <c r="K6757" s="334">
        <v>0</v>
      </c>
      <c r="L6757" s="334">
        <v>0</v>
      </c>
      <c r="M6757" s="334">
        <v>0</v>
      </c>
      <c r="N6757" s="334">
        <v>0</v>
      </c>
      <c r="O6757" s="334">
        <v>0</v>
      </c>
      <c r="P6757" s="334">
        <v>0</v>
      </c>
      <c r="Q6757" s="334">
        <v>0</v>
      </c>
      <c r="R6757" s="334">
        <v>0</v>
      </c>
      <c r="S6757" s="334">
        <v>0</v>
      </c>
      <c r="T6757" s="334">
        <v>0</v>
      </c>
      <c r="U6757" s="334">
        <v>0</v>
      </c>
      <c r="V6757" s="334">
        <v>0</v>
      </c>
      <c r="W6757" s="334">
        <v>0</v>
      </c>
      <c r="X6757" s="334">
        <v>0</v>
      </c>
      <c r="Y6757" s="334">
        <v>3.8</v>
      </c>
      <c r="Z6757" s="334">
        <v>0</v>
      </c>
      <c r="AA6757" s="334">
        <v>0</v>
      </c>
      <c r="AB6757" s="334">
        <v>0</v>
      </c>
      <c r="AD6757" s="334">
        <v>3.8</v>
      </c>
      <c r="AE6757" s="334">
        <f t="shared" si="1057"/>
        <v>3.8</v>
      </c>
      <c r="AF6757" s="334">
        <f t="shared" si="1058"/>
        <v>3.8</v>
      </c>
      <c r="AG6757" s="340">
        <f t="shared" si="1059"/>
        <v>0</v>
      </c>
      <c r="AI6757" s="340">
        <f t="shared" si="1062"/>
        <v>0</v>
      </c>
      <c r="AJ6757" s="340">
        <f t="shared" si="1062"/>
        <v>3.8</v>
      </c>
      <c r="AK6757" s="340">
        <f t="shared" si="1062"/>
        <v>0</v>
      </c>
      <c r="AL6757" s="340">
        <f t="shared" si="1062"/>
        <v>0</v>
      </c>
      <c r="AM6757" s="340">
        <f t="shared" si="1062"/>
        <v>0</v>
      </c>
    </row>
    <row r="6758" spans="1:39" x14ac:dyDescent="0.35">
      <c r="A6758" s="337">
        <v>28671</v>
      </c>
      <c r="B6758" s="338">
        <f t="shared" si="1054"/>
        <v>1978</v>
      </c>
      <c r="C6758" s="338">
        <f t="shared" si="1055"/>
        <v>6</v>
      </c>
      <c r="D6758" s="338">
        <f t="shared" si="1056"/>
        <v>30</v>
      </c>
      <c r="E6758" s="334">
        <v>0</v>
      </c>
      <c r="F6758" s="334">
        <v>0</v>
      </c>
      <c r="G6758" s="334">
        <v>0</v>
      </c>
      <c r="H6758" s="334">
        <v>0</v>
      </c>
      <c r="I6758" s="334">
        <v>0</v>
      </c>
      <c r="J6758" s="334">
        <v>0</v>
      </c>
      <c r="K6758" s="334">
        <v>0</v>
      </c>
      <c r="L6758" s="334">
        <v>0</v>
      </c>
      <c r="M6758" s="334">
        <v>0</v>
      </c>
      <c r="N6758" s="334">
        <v>0</v>
      </c>
      <c r="O6758" s="334">
        <v>0</v>
      </c>
      <c r="P6758" s="334">
        <v>0</v>
      </c>
      <c r="Q6758" s="334">
        <v>0</v>
      </c>
      <c r="R6758" s="334">
        <v>0</v>
      </c>
      <c r="S6758" s="334">
        <v>0</v>
      </c>
      <c r="T6758" s="334">
        <v>0</v>
      </c>
      <c r="U6758" s="334">
        <v>0</v>
      </c>
      <c r="V6758" s="334">
        <v>0</v>
      </c>
      <c r="W6758" s="334">
        <v>0</v>
      </c>
      <c r="X6758" s="334">
        <v>0</v>
      </c>
      <c r="Y6758" s="334">
        <v>0</v>
      </c>
      <c r="Z6758" s="334">
        <v>0</v>
      </c>
      <c r="AA6758" s="334">
        <v>0</v>
      </c>
      <c r="AB6758" s="334">
        <v>0</v>
      </c>
      <c r="AD6758" s="334">
        <v>0</v>
      </c>
      <c r="AE6758" s="334">
        <f t="shared" si="1057"/>
        <v>0</v>
      </c>
      <c r="AF6758" s="334">
        <f t="shared" si="1058"/>
        <v>0</v>
      </c>
      <c r="AG6758" s="340">
        <f t="shared" si="1059"/>
        <v>0</v>
      </c>
      <c r="AI6758" s="340">
        <f t="shared" si="1062"/>
        <v>0</v>
      </c>
      <c r="AJ6758" s="340">
        <f t="shared" si="1062"/>
        <v>0</v>
      </c>
      <c r="AK6758" s="340">
        <f t="shared" si="1062"/>
        <v>0</v>
      </c>
      <c r="AL6758" s="340">
        <f t="shared" si="1062"/>
        <v>0</v>
      </c>
      <c r="AM6758" s="340">
        <f t="shared" si="1062"/>
        <v>0</v>
      </c>
    </row>
    <row r="6759" spans="1:39" x14ac:dyDescent="0.35">
      <c r="A6759" s="337">
        <v>28672</v>
      </c>
      <c r="B6759" s="338">
        <f t="shared" si="1054"/>
        <v>1978</v>
      </c>
      <c r="C6759" s="338">
        <f t="shared" si="1055"/>
        <v>7</v>
      </c>
      <c r="D6759" s="338">
        <f t="shared" si="1056"/>
        <v>1</v>
      </c>
      <c r="E6759" s="334">
        <v>0</v>
      </c>
      <c r="F6759" s="334">
        <v>0</v>
      </c>
      <c r="G6759" s="334">
        <v>0</v>
      </c>
      <c r="H6759" s="334">
        <v>0</v>
      </c>
      <c r="I6759" s="334">
        <v>0.2</v>
      </c>
      <c r="J6759" s="334">
        <v>0</v>
      </c>
      <c r="K6759" s="334">
        <v>0</v>
      </c>
      <c r="L6759" s="334">
        <v>0</v>
      </c>
      <c r="M6759" s="334">
        <v>0.2</v>
      </c>
      <c r="N6759" s="334">
        <v>0</v>
      </c>
      <c r="O6759" s="334">
        <v>0</v>
      </c>
      <c r="P6759" s="334">
        <v>0</v>
      </c>
      <c r="Q6759" s="334">
        <v>0</v>
      </c>
      <c r="R6759" s="334">
        <v>0</v>
      </c>
      <c r="S6759" s="334">
        <v>0</v>
      </c>
      <c r="T6759" s="334">
        <v>0</v>
      </c>
      <c r="U6759" s="334">
        <v>0</v>
      </c>
      <c r="V6759" s="334">
        <v>0</v>
      </c>
      <c r="W6759" s="334">
        <v>0</v>
      </c>
      <c r="X6759" s="334">
        <v>0</v>
      </c>
      <c r="Y6759" s="334">
        <v>0</v>
      </c>
      <c r="Z6759" s="334">
        <v>0</v>
      </c>
      <c r="AA6759" s="334">
        <v>0</v>
      </c>
      <c r="AB6759" s="334">
        <v>0</v>
      </c>
      <c r="AD6759" s="334">
        <v>0.4</v>
      </c>
      <c r="AE6759" s="334">
        <f t="shared" si="1057"/>
        <v>0.4</v>
      </c>
      <c r="AF6759" s="334">
        <f t="shared" si="1058"/>
        <v>0.4</v>
      </c>
      <c r="AG6759" s="340">
        <f t="shared" si="1059"/>
        <v>0</v>
      </c>
      <c r="AI6759" s="340">
        <f t="shared" si="1062"/>
        <v>0</v>
      </c>
      <c r="AJ6759" s="340">
        <f t="shared" si="1062"/>
        <v>0</v>
      </c>
      <c r="AK6759" s="340">
        <f t="shared" si="1062"/>
        <v>0.4</v>
      </c>
      <c r="AL6759" s="340">
        <f t="shared" si="1062"/>
        <v>0</v>
      </c>
      <c r="AM6759" s="340">
        <f t="shared" si="1062"/>
        <v>0</v>
      </c>
    </row>
    <row r="6760" spans="1:39" x14ac:dyDescent="0.35">
      <c r="A6760" s="337">
        <v>28673</v>
      </c>
      <c r="B6760" s="338">
        <f t="shared" si="1054"/>
        <v>1978</v>
      </c>
      <c r="C6760" s="338">
        <f t="shared" si="1055"/>
        <v>7</v>
      </c>
      <c r="D6760" s="338">
        <f t="shared" si="1056"/>
        <v>2</v>
      </c>
      <c r="E6760" s="334">
        <v>0</v>
      </c>
      <c r="F6760" s="334">
        <v>0</v>
      </c>
      <c r="G6760" s="334">
        <v>0</v>
      </c>
      <c r="H6760" s="334">
        <v>0</v>
      </c>
      <c r="I6760" s="334">
        <v>0</v>
      </c>
      <c r="J6760" s="334">
        <v>0</v>
      </c>
      <c r="K6760" s="334">
        <v>0</v>
      </c>
      <c r="L6760" s="334">
        <v>0</v>
      </c>
      <c r="M6760" s="334">
        <v>0</v>
      </c>
      <c r="N6760" s="334">
        <v>0</v>
      </c>
      <c r="O6760" s="334">
        <v>1.4</v>
      </c>
      <c r="P6760" s="334">
        <v>0.2</v>
      </c>
      <c r="Q6760" s="334">
        <v>0</v>
      </c>
      <c r="R6760" s="334">
        <v>0</v>
      </c>
      <c r="S6760" s="334">
        <v>0</v>
      </c>
      <c r="T6760" s="334">
        <v>0</v>
      </c>
      <c r="U6760" s="334">
        <v>0</v>
      </c>
      <c r="V6760" s="334">
        <v>0</v>
      </c>
      <c r="W6760" s="334">
        <v>0</v>
      </c>
      <c r="X6760" s="334">
        <v>0</v>
      </c>
      <c r="Y6760" s="334">
        <v>0</v>
      </c>
      <c r="Z6760" s="334">
        <v>0</v>
      </c>
      <c r="AA6760" s="334">
        <v>0</v>
      </c>
      <c r="AB6760" s="334">
        <v>0</v>
      </c>
      <c r="AD6760" s="334">
        <v>1.6</v>
      </c>
      <c r="AE6760" s="334">
        <f t="shared" si="1057"/>
        <v>1.6</v>
      </c>
      <c r="AF6760" s="334">
        <f t="shared" si="1058"/>
        <v>1.5999999999999999</v>
      </c>
      <c r="AG6760" s="340">
        <f t="shared" si="1059"/>
        <v>2.2204460492503131E-16</v>
      </c>
      <c r="AI6760" s="340">
        <f t="shared" si="1062"/>
        <v>0</v>
      </c>
      <c r="AJ6760" s="340">
        <f t="shared" si="1062"/>
        <v>0</v>
      </c>
      <c r="AK6760" s="340">
        <f t="shared" si="1062"/>
        <v>1.5999999999999999</v>
      </c>
      <c r="AL6760" s="340">
        <f t="shared" si="1062"/>
        <v>0</v>
      </c>
      <c r="AM6760" s="340">
        <f t="shared" si="1062"/>
        <v>0</v>
      </c>
    </row>
    <row r="6761" spans="1:39" x14ac:dyDescent="0.35">
      <c r="A6761" s="337">
        <v>28674</v>
      </c>
      <c r="B6761" s="338">
        <f t="shared" si="1054"/>
        <v>1978</v>
      </c>
      <c r="C6761" s="338">
        <f t="shared" si="1055"/>
        <v>7</v>
      </c>
      <c r="D6761" s="338">
        <f t="shared" si="1056"/>
        <v>3</v>
      </c>
      <c r="E6761" s="334">
        <v>0</v>
      </c>
      <c r="F6761" s="334">
        <v>0</v>
      </c>
      <c r="G6761" s="334">
        <v>0</v>
      </c>
      <c r="H6761" s="334">
        <v>0</v>
      </c>
      <c r="I6761" s="334">
        <v>0</v>
      </c>
      <c r="J6761" s="334">
        <v>0</v>
      </c>
      <c r="K6761" s="334">
        <v>0</v>
      </c>
      <c r="L6761" s="334">
        <v>0</v>
      </c>
      <c r="M6761" s="334">
        <v>0</v>
      </c>
      <c r="N6761" s="334">
        <v>0</v>
      </c>
      <c r="O6761" s="334">
        <v>0</v>
      </c>
      <c r="P6761" s="334">
        <v>0</v>
      </c>
      <c r="Q6761" s="334">
        <v>0</v>
      </c>
      <c r="R6761" s="334">
        <v>0</v>
      </c>
      <c r="S6761" s="334">
        <v>0</v>
      </c>
      <c r="T6761" s="334">
        <v>0</v>
      </c>
      <c r="U6761" s="334">
        <v>0</v>
      </c>
      <c r="V6761" s="334">
        <v>0</v>
      </c>
      <c r="W6761" s="334">
        <v>0</v>
      </c>
      <c r="X6761" s="334">
        <v>0</v>
      </c>
      <c r="Y6761" s="334">
        <v>0</v>
      </c>
      <c r="Z6761" s="334">
        <v>0</v>
      </c>
      <c r="AA6761" s="334">
        <v>0</v>
      </c>
      <c r="AB6761" s="334">
        <v>0</v>
      </c>
      <c r="AD6761" s="334">
        <v>0</v>
      </c>
      <c r="AE6761" s="334">
        <f t="shared" si="1057"/>
        <v>0</v>
      </c>
      <c r="AF6761" s="334">
        <f t="shared" si="1058"/>
        <v>0</v>
      </c>
      <c r="AG6761" s="340">
        <f t="shared" si="1059"/>
        <v>0</v>
      </c>
      <c r="AI6761" s="340">
        <f t="shared" si="1062"/>
        <v>0</v>
      </c>
      <c r="AJ6761" s="340">
        <f t="shared" si="1062"/>
        <v>0</v>
      </c>
      <c r="AK6761" s="340">
        <f t="shared" si="1062"/>
        <v>0</v>
      </c>
      <c r="AL6761" s="340">
        <f t="shared" si="1062"/>
        <v>0</v>
      </c>
      <c r="AM6761" s="340">
        <f t="shared" si="1062"/>
        <v>0</v>
      </c>
    </row>
    <row r="6762" spans="1:39" x14ac:dyDescent="0.35">
      <c r="A6762" s="337">
        <v>28675</v>
      </c>
      <c r="B6762" s="338">
        <f t="shared" si="1054"/>
        <v>1978</v>
      </c>
      <c r="C6762" s="338">
        <f t="shared" si="1055"/>
        <v>7</v>
      </c>
      <c r="D6762" s="338">
        <f t="shared" si="1056"/>
        <v>4</v>
      </c>
      <c r="E6762" s="334">
        <v>0</v>
      </c>
      <c r="F6762" s="334">
        <v>0</v>
      </c>
      <c r="G6762" s="334">
        <v>0</v>
      </c>
      <c r="H6762" s="334">
        <v>0</v>
      </c>
      <c r="I6762" s="334">
        <v>0</v>
      </c>
      <c r="J6762" s="334">
        <v>0</v>
      </c>
      <c r="K6762" s="334">
        <v>0</v>
      </c>
      <c r="L6762" s="334">
        <v>0</v>
      </c>
      <c r="M6762" s="334">
        <v>0</v>
      </c>
      <c r="N6762" s="334">
        <v>0.5</v>
      </c>
      <c r="O6762" s="334">
        <v>0</v>
      </c>
      <c r="P6762" s="334">
        <v>0</v>
      </c>
      <c r="Q6762" s="334">
        <v>0</v>
      </c>
      <c r="R6762" s="334">
        <v>0</v>
      </c>
      <c r="S6762" s="334">
        <v>0</v>
      </c>
      <c r="T6762" s="334">
        <v>0</v>
      </c>
      <c r="U6762" s="334">
        <v>0</v>
      </c>
      <c r="V6762" s="334">
        <v>0</v>
      </c>
      <c r="W6762" s="334">
        <v>0</v>
      </c>
      <c r="X6762" s="334">
        <v>0</v>
      </c>
      <c r="Y6762" s="334">
        <v>0</v>
      </c>
      <c r="Z6762" s="334">
        <v>0</v>
      </c>
      <c r="AA6762" s="334">
        <v>0</v>
      </c>
      <c r="AB6762" s="334">
        <v>0</v>
      </c>
      <c r="AD6762" s="334">
        <v>0.5</v>
      </c>
      <c r="AE6762" s="334">
        <f t="shared" si="1057"/>
        <v>0.5</v>
      </c>
      <c r="AF6762" s="334">
        <f t="shared" si="1058"/>
        <v>0.5</v>
      </c>
      <c r="AG6762" s="340">
        <f t="shared" si="1059"/>
        <v>0</v>
      </c>
      <c r="AI6762" s="340">
        <f t="shared" si="1062"/>
        <v>0</v>
      </c>
      <c r="AJ6762" s="340">
        <f t="shared" si="1062"/>
        <v>0</v>
      </c>
      <c r="AK6762" s="340">
        <f t="shared" si="1062"/>
        <v>0.5</v>
      </c>
      <c r="AL6762" s="340">
        <f t="shared" si="1062"/>
        <v>0</v>
      </c>
      <c r="AM6762" s="340">
        <f t="shared" si="1062"/>
        <v>0</v>
      </c>
    </row>
    <row r="6763" spans="1:39" x14ac:dyDescent="0.35">
      <c r="A6763" s="337">
        <v>28676</v>
      </c>
      <c r="B6763" s="338">
        <f t="shared" si="1054"/>
        <v>1978</v>
      </c>
      <c r="C6763" s="338">
        <f t="shared" si="1055"/>
        <v>7</v>
      </c>
      <c r="D6763" s="338">
        <f t="shared" si="1056"/>
        <v>5</v>
      </c>
      <c r="E6763" s="334">
        <v>0</v>
      </c>
      <c r="F6763" s="334">
        <v>0</v>
      </c>
      <c r="G6763" s="334">
        <v>0</v>
      </c>
      <c r="H6763" s="334">
        <v>0</v>
      </c>
      <c r="I6763" s="334">
        <v>0</v>
      </c>
      <c r="J6763" s="334">
        <v>0</v>
      </c>
      <c r="K6763" s="334">
        <v>0</v>
      </c>
      <c r="L6763" s="334">
        <v>0</v>
      </c>
      <c r="M6763" s="334">
        <v>0</v>
      </c>
      <c r="N6763" s="334">
        <v>0</v>
      </c>
      <c r="O6763" s="334">
        <v>0</v>
      </c>
      <c r="P6763" s="334">
        <v>0</v>
      </c>
      <c r="Q6763" s="334">
        <v>0</v>
      </c>
      <c r="R6763" s="334">
        <v>0</v>
      </c>
      <c r="S6763" s="334">
        <v>0</v>
      </c>
      <c r="T6763" s="334">
        <v>0</v>
      </c>
      <c r="U6763" s="334">
        <v>0</v>
      </c>
      <c r="V6763" s="334">
        <v>0</v>
      </c>
      <c r="W6763" s="334">
        <v>0</v>
      </c>
      <c r="X6763" s="334">
        <v>0</v>
      </c>
      <c r="Y6763" s="334">
        <v>2</v>
      </c>
      <c r="Z6763" s="334">
        <v>0</v>
      </c>
      <c r="AA6763" s="334">
        <v>0</v>
      </c>
      <c r="AB6763" s="334">
        <v>0</v>
      </c>
      <c r="AD6763" s="334">
        <v>2</v>
      </c>
      <c r="AE6763" s="334">
        <f t="shared" si="1057"/>
        <v>2</v>
      </c>
      <c r="AF6763" s="334">
        <f t="shared" si="1058"/>
        <v>2</v>
      </c>
      <c r="AG6763" s="340">
        <f t="shared" si="1059"/>
        <v>0</v>
      </c>
      <c r="AI6763" s="340">
        <f t="shared" si="1062"/>
        <v>0</v>
      </c>
      <c r="AJ6763" s="340">
        <f t="shared" si="1062"/>
        <v>0</v>
      </c>
      <c r="AK6763" s="340">
        <f t="shared" si="1062"/>
        <v>2</v>
      </c>
      <c r="AL6763" s="340">
        <f t="shared" si="1062"/>
        <v>0</v>
      </c>
      <c r="AM6763" s="340">
        <f t="shared" si="1062"/>
        <v>0</v>
      </c>
    </row>
    <row r="6764" spans="1:39" x14ac:dyDescent="0.35">
      <c r="A6764" s="337">
        <v>28677</v>
      </c>
      <c r="B6764" s="338">
        <f t="shared" si="1054"/>
        <v>1978</v>
      </c>
      <c r="C6764" s="338">
        <f t="shared" si="1055"/>
        <v>7</v>
      </c>
      <c r="D6764" s="338">
        <f t="shared" si="1056"/>
        <v>6</v>
      </c>
      <c r="E6764" s="334">
        <v>0</v>
      </c>
      <c r="F6764" s="334">
        <v>0</v>
      </c>
      <c r="G6764" s="334">
        <v>0</v>
      </c>
      <c r="H6764" s="334">
        <v>0</v>
      </c>
      <c r="I6764" s="334">
        <v>0</v>
      </c>
      <c r="J6764" s="334">
        <v>0</v>
      </c>
      <c r="K6764" s="334">
        <v>0</v>
      </c>
      <c r="L6764" s="334">
        <v>0</v>
      </c>
      <c r="M6764" s="334">
        <v>0</v>
      </c>
      <c r="N6764" s="334">
        <v>0.3</v>
      </c>
      <c r="O6764" s="334">
        <v>0.6</v>
      </c>
      <c r="P6764" s="334">
        <v>0</v>
      </c>
      <c r="Q6764" s="334">
        <v>0</v>
      </c>
      <c r="R6764" s="334">
        <v>0.9</v>
      </c>
      <c r="S6764" s="334">
        <v>0</v>
      </c>
      <c r="T6764" s="334">
        <v>0</v>
      </c>
      <c r="U6764" s="334">
        <v>0</v>
      </c>
      <c r="V6764" s="334">
        <v>0</v>
      </c>
      <c r="W6764" s="334">
        <v>0</v>
      </c>
      <c r="X6764" s="334">
        <v>0</v>
      </c>
      <c r="Y6764" s="334">
        <v>0</v>
      </c>
      <c r="Z6764" s="334">
        <v>0</v>
      </c>
      <c r="AA6764" s="334">
        <v>0</v>
      </c>
      <c r="AB6764" s="334">
        <v>0</v>
      </c>
      <c r="AD6764" s="334">
        <v>1.8</v>
      </c>
      <c r="AE6764" s="334">
        <f t="shared" si="1057"/>
        <v>1.8</v>
      </c>
      <c r="AF6764" s="334">
        <f t="shared" si="1058"/>
        <v>1.7999999999999998</v>
      </c>
      <c r="AG6764" s="340">
        <f t="shared" si="1059"/>
        <v>2.2204460492503131E-16</v>
      </c>
      <c r="AI6764" s="340">
        <f t="shared" si="1062"/>
        <v>0</v>
      </c>
      <c r="AJ6764" s="340">
        <f t="shared" si="1062"/>
        <v>0</v>
      </c>
      <c r="AK6764" s="340">
        <f t="shared" si="1062"/>
        <v>1.7999999999999998</v>
      </c>
      <c r="AL6764" s="340">
        <f t="shared" si="1062"/>
        <v>0</v>
      </c>
      <c r="AM6764" s="340">
        <f t="shared" si="1062"/>
        <v>0</v>
      </c>
    </row>
    <row r="6765" spans="1:39" x14ac:dyDescent="0.35">
      <c r="A6765" s="337">
        <v>28678</v>
      </c>
      <c r="B6765" s="338">
        <f t="shared" si="1054"/>
        <v>1978</v>
      </c>
      <c r="C6765" s="338">
        <f t="shared" si="1055"/>
        <v>7</v>
      </c>
      <c r="D6765" s="338">
        <f t="shared" si="1056"/>
        <v>7</v>
      </c>
      <c r="E6765" s="334">
        <v>0</v>
      </c>
      <c r="F6765" s="334">
        <v>0</v>
      </c>
      <c r="G6765" s="334">
        <v>0</v>
      </c>
      <c r="H6765" s="334">
        <v>0</v>
      </c>
      <c r="I6765" s="334">
        <v>0</v>
      </c>
      <c r="J6765" s="334">
        <v>0</v>
      </c>
      <c r="K6765" s="334">
        <v>0</v>
      </c>
      <c r="L6765" s="334">
        <v>0</v>
      </c>
      <c r="M6765" s="334">
        <v>0</v>
      </c>
      <c r="N6765" s="334">
        <v>0</v>
      </c>
      <c r="O6765" s="334">
        <v>0</v>
      </c>
      <c r="P6765" s="334">
        <v>0</v>
      </c>
      <c r="Q6765" s="334">
        <v>0</v>
      </c>
      <c r="R6765" s="334">
        <v>0</v>
      </c>
      <c r="S6765" s="334">
        <v>0</v>
      </c>
      <c r="T6765" s="334">
        <v>0</v>
      </c>
      <c r="U6765" s="334">
        <v>0</v>
      </c>
      <c r="V6765" s="334">
        <v>0</v>
      </c>
      <c r="W6765" s="334">
        <v>0</v>
      </c>
      <c r="X6765" s="334">
        <v>0</v>
      </c>
      <c r="Y6765" s="334">
        <v>1.1000000000000001</v>
      </c>
      <c r="Z6765" s="334">
        <v>0.2</v>
      </c>
      <c r="AA6765" s="334">
        <v>0</v>
      </c>
      <c r="AB6765" s="334">
        <v>0.4</v>
      </c>
      <c r="AD6765" s="334">
        <v>1.7</v>
      </c>
      <c r="AE6765" s="334">
        <f t="shared" si="1057"/>
        <v>1.7</v>
      </c>
      <c r="AF6765" s="334">
        <f t="shared" si="1058"/>
        <v>1.7000000000000002</v>
      </c>
      <c r="AG6765" s="340">
        <f t="shared" si="1059"/>
        <v>2.2204460492503131E-16</v>
      </c>
      <c r="AI6765" s="340">
        <f t="shared" si="1062"/>
        <v>0</v>
      </c>
      <c r="AJ6765" s="340">
        <f t="shared" si="1062"/>
        <v>0</v>
      </c>
      <c r="AK6765" s="340">
        <f t="shared" si="1062"/>
        <v>1.7000000000000002</v>
      </c>
      <c r="AL6765" s="340">
        <f t="shared" si="1062"/>
        <v>0</v>
      </c>
      <c r="AM6765" s="340">
        <f t="shared" si="1062"/>
        <v>0</v>
      </c>
    </row>
    <row r="6766" spans="1:39" x14ac:dyDescent="0.35">
      <c r="A6766" s="337">
        <v>28679</v>
      </c>
      <c r="B6766" s="338">
        <f t="shared" si="1054"/>
        <v>1978</v>
      </c>
      <c r="C6766" s="338">
        <f t="shared" si="1055"/>
        <v>7</v>
      </c>
      <c r="D6766" s="338">
        <f t="shared" si="1056"/>
        <v>8</v>
      </c>
      <c r="E6766" s="334">
        <v>0.2</v>
      </c>
      <c r="F6766" s="334">
        <v>0</v>
      </c>
      <c r="G6766" s="334">
        <v>0.2</v>
      </c>
      <c r="H6766" s="334">
        <v>0.3</v>
      </c>
      <c r="I6766" s="334">
        <v>0.3</v>
      </c>
      <c r="J6766" s="334">
        <v>0.3</v>
      </c>
      <c r="K6766" s="334">
        <v>0.8</v>
      </c>
      <c r="L6766" s="334">
        <v>0.5</v>
      </c>
      <c r="M6766" s="334">
        <v>0.3</v>
      </c>
      <c r="N6766" s="334">
        <v>0</v>
      </c>
      <c r="O6766" s="334">
        <v>0</v>
      </c>
      <c r="P6766" s="334">
        <v>0.3</v>
      </c>
      <c r="Q6766" s="334">
        <v>0</v>
      </c>
      <c r="R6766" s="334">
        <v>0</v>
      </c>
      <c r="S6766" s="334">
        <v>0</v>
      </c>
      <c r="T6766" s="334">
        <v>0</v>
      </c>
      <c r="U6766" s="334">
        <v>0</v>
      </c>
      <c r="V6766" s="334">
        <v>0</v>
      </c>
      <c r="W6766" s="334">
        <v>0</v>
      </c>
      <c r="X6766" s="334">
        <v>0</v>
      </c>
      <c r="Y6766" s="334">
        <v>0</v>
      </c>
      <c r="Z6766" s="334">
        <v>0</v>
      </c>
      <c r="AA6766" s="334">
        <v>0</v>
      </c>
      <c r="AB6766" s="334">
        <v>0</v>
      </c>
      <c r="AD6766" s="334">
        <v>3.2</v>
      </c>
      <c r="AE6766" s="334">
        <f t="shared" si="1057"/>
        <v>3.2</v>
      </c>
      <c r="AF6766" s="334">
        <f t="shared" si="1058"/>
        <v>3.1999999999999997</v>
      </c>
      <c r="AG6766" s="340">
        <f t="shared" si="1059"/>
        <v>4.4408920985006262E-16</v>
      </c>
      <c r="AI6766" s="340">
        <f t="shared" si="1062"/>
        <v>0</v>
      </c>
      <c r="AJ6766" s="340">
        <f t="shared" si="1062"/>
        <v>0</v>
      </c>
      <c r="AK6766" s="340">
        <f t="shared" si="1062"/>
        <v>3.1999999999999997</v>
      </c>
      <c r="AL6766" s="340">
        <f t="shared" si="1062"/>
        <v>0</v>
      </c>
      <c r="AM6766" s="340">
        <f t="shared" si="1062"/>
        <v>0</v>
      </c>
    </row>
    <row r="6767" spans="1:39" x14ac:dyDescent="0.35">
      <c r="A6767" s="337">
        <v>28680</v>
      </c>
      <c r="B6767" s="338">
        <f t="shared" si="1054"/>
        <v>1978</v>
      </c>
      <c r="C6767" s="338">
        <f t="shared" si="1055"/>
        <v>7</v>
      </c>
      <c r="D6767" s="338">
        <f t="shared" si="1056"/>
        <v>9</v>
      </c>
      <c r="E6767" s="334">
        <v>0</v>
      </c>
      <c r="F6767" s="334">
        <v>0</v>
      </c>
      <c r="G6767" s="334">
        <v>0</v>
      </c>
      <c r="H6767" s="334">
        <v>0</v>
      </c>
      <c r="I6767" s="334">
        <v>0</v>
      </c>
      <c r="J6767" s="334">
        <v>0</v>
      </c>
      <c r="K6767" s="334">
        <v>0</v>
      </c>
      <c r="L6767" s="334">
        <v>0</v>
      </c>
      <c r="M6767" s="334">
        <v>0</v>
      </c>
      <c r="N6767" s="334">
        <v>0</v>
      </c>
      <c r="O6767" s="334">
        <v>0</v>
      </c>
      <c r="P6767" s="334">
        <v>0</v>
      </c>
      <c r="Q6767" s="334">
        <v>0</v>
      </c>
      <c r="R6767" s="334">
        <v>0</v>
      </c>
      <c r="S6767" s="334">
        <v>0</v>
      </c>
      <c r="T6767" s="334">
        <v>0</v>
      </c>
      <c r="U6767" s="334">
        <v>0</v>
      </c>
      <c r="V6767" s="334">
        <v>0</v>
      </c>
      <c r="W6767" s="334">
        <v>0</v>
      </c>
      <c r="X6767" s="334">
        <v>0</v>
      </c>
      <c r="Y6767" s="334">
        <v>0</v>
      </c>
      <c r="Z6767" s="334">
        <v>1.2</v>
      </c>
      <c r="AA6767" s="334">
        <v>0</v>
      </c>
      <c r="AB6767" s="334">
        <v>0</v>
      </c>
      <c r="AD6767" s="334">
        <v>1.2</v>
      </c>
      <c r="AE6767" s="334">
        <f t="shared" si="1057"/>
        <v>1.2</v>
      </c>
      <c r="AF6767" s="334">
        <f t="shared" si="1058"/>
        <v>1.2</v>
      </c>
      <c r="AG6767" s="340">
        <f t="shared" si="1059"/>
        <v>0</v>
      </c>
      <c r="AI6767" s="340">
        <f t="shared" si="1062"/>
        <v>0</v>
      </c>
      <c r="AJ6767" s="340">
        <f t="shared" si="1062"/>
        <v>0</v>
      </c>
      <c r="AK6767" s="340">
        <f t="shared" si="1062"/>
        <v>1.2</v>
      </c>
      <c r="AL6767" s="340">
        <f t="shared" si="1062"/>
        <v>0</v>
      </c>
      <c r="AM6767" s="340">
        <f t="shared" si="1062"/>
        <v>0</v>
      </c>
    </row>
    <row r="6768" spans="1:39" x14ac:dyDescent="0.35">
      <c r="A6768" s="337">
        <v>28681</v>
      </c>
      <c r="B6768" s="338">
        <f t="shared" si="1054"/>
        <v>1978</v>
      </c>
      <c r="C6768" s="338">
        <f t="shared" si="1055"/>
        <v>7</v>
      </c>
      <c r="D6768" s="338">
        <f t="shared" si="1056"/>
        <v>10</v>
      </c>
      <c r="E6768" s="334">
        <v>0</v>
      </c>
      <c r="F6768" s="334">
        <v>0</v>
      </c>
      <c r="G6768" s="334">
        <v>0</v>
      </c>
      <c r="H6768" s="334">
        <v>0</v>
      </c>
      <c r="I6768" s="334">
        <v>0</v>
      </c>
      <c r="J6768" s="334">
        <v>0</v>
      </c>
      <c r="K6768" s="334">
        <v>0</v>
      </c>
      <c r="L6768" s="334">
        <v>0</v>
      </c>
      <c r="M6768" s="334">
        <v>0</v>
      </c>
      <c r="N6768" s="334">
        <v>0</v>
      </c>
      <c r="O6768" s="334">
        <v>0</v>
      </c>
      <c r="P6768" s="334">
        <v>0.6</v>
      </c>
      <c r="Q6768" s="334">
        <v>0</v>
      </c>
      <c r="R6768" s="334">
        <v>0</v>
      </c>
      <c r="S6768" s="334">
        <v>0</v>
      </c>
      <c r="T6768" s="334">
        <v>0</v>
      </c>
      <c r="U6768" s="334">
        <v>0</v>
      </c>
      <c r="V6768" s="334">
        <v>0</v>
      </c>
      <c r="W6768" s="334">
        <v>0</v>
      </c>
      <c r="X6768" s="334">
        <v>0</v>
      </c>
      <c r="Y6768" s="334">
        <v>0</v>
      </c>
      <c r="Z6768" s="334">
        <v>0</v>
      </c>
      <c r="AA6768" s="334">
        <v>0</v>
      </c>
      <c r="AB6768" s="334">
        <v>0</v>
      </c>
      <c r="AD6768" s="334">
        <v>0.6</v>
      </c>
      <c r="AE6768" s="334">
        <f t="shared" si="1057"/>
        <v>0.6</v>
      </c>
      <c r="AF6768" s="334">
        <f t="shared" si="1058"/>
        <v>0.6</v>
      </c>
      <c r="AG6768" s="340">
        <f t="shared" si="1059"/>
        <v>0</v>
      </c>
      <c r="AI6768" s="340">
        <f t="shared" si="1062"/>
        <v>0</v>
      </c>
      <c r="AJ6768" s="340">
        <f t="shared" si="1062"/>
        <v>0</v>
      </c>
      <c r="AK6768" s="340">
        <f t="shared" si="1062"/>
        <v>0.6</v>
      </c>
      <c r="AL6768" s="340">
        <f t="shared" si="1062"/>
        <v>0</v>
      </c>
      <c r="AM6768" s="340">
        <f t="shared" si="1062"/>
        <v>0</v>
      </c>
    </row>
    <row r="6769" spans="1:39" x14ac:dyDescent="0.35">
      <c r="A6769" s="337">
        <v>28682</v>
      </c>
      <c r="B6769" s="338">
        <f t="shared" si="1054"/>
        <v>1978</v>
      </c>
      <c r="C6769" s="338">
        <f t="shared" si="1055"/>
        <v>7</v>
      </c>
      <c r="D6769" s="338">
        <f t="shared" si="1056"/>
        <v>11</v>
      </c>
      <c r="E6769" s="334">
        <v>0</v>
      </c>
      <c r="F6769" s="334">
        <v>0</v>
      </c>
      <c r="G6769" s="334">
        <v>0</v>
      </c>
      <c r="H6769" s="334">
        <v>0</v>
      </c>
      <c r="I6769" s="334">
        <v>0</v>
      </c>
      <c r="J6769" s="334">
        <v>0</v>
      </c>
      <c r="K6769" s="334">
        <v>0</v>
      </c>
      <c r="L6769" s="334">
        <v>0</v>
      </c>
      <c r="M6769" s="334">
        <v>0</v>
      </c>
      <c r="N6769" s="334">
        <v>0</v>
      </c>
      <c r="O6769" s="334">
        <v>0</v>
      </c>
      <c r="P6769" s="334">
        <v>0</v>
      </c>
      <c r="Q6769" s="334">
        <v>0</v>
      </c>
      <c r="R6769" s="334">
        <v>0</v>
      </c>
      <c r="S6769" s="334">
        <v>0</v>
      </c>
      <c r="T6769" s="334">
        <v>0</v>
      </c>
      <c r="U6769" s="334">
        <v>0.2</v>
      </c>
      <c r="V6769" s="334">
        <v>0</v>
      </c>
      <c r="W6769" s="334">
        <v>0</v>
      </c>
      <c r="X6769" s="334">
        <v>0</v>
      </c>
      <c r="Y6769" s="334">
        <v>0.3</v>
      </c>
      <c r="Z6769" s="334">
        <v>1.3</v>
      </c>
      <c r="AA6769" s="334">
        <v>0</v>
      </c>
      <c r="AB6769" s="334">
        <v>0</v>
      </c>
      <c r="AD6769" s="334">
        <v>1.8</v>
      </c>
      <c r="AE6769" s="334">
        <f t="shared" si="1057"/>
        <v>1.8</v>
      </c>
      <c r="AF6769" s="334">
        <f t="shared" si="1058"/>
        <v>1.8</v>
      </c>
      <c r="AG6769" s="340">
        <f t="shared" si="1059"/>
        <v>0</v>
      </c>
      <c r="AI6769" s="340">
        <f t="shared" si="1062"/>
        <v>0</v>
      </c>
      <c r="AJ6769" s="340">
        <f t="shared" si="1062"/>
        <v>0</v>
      </c>
      <c r="AK6769" s="340">
        <f t="shared" si="1062"/>
        <v>1.8</v>
      </c>
      <c r="AL6769" s="340">
        <f t="shared" si="1062"/>
        <v>0</v>
      </c>
      <c r="AM6769" s="340">
        <f t="shared" si="1062"/>
        <v>0</v>
      </c>
    </row>
    <row r="6770" spans="1:39" x14ac:dyDescent="0.35">
      <c r="A6770" s="337">
        <v>28683</v>
      </c>
      <c r="B6770" s="338">
        <f t="shared" si="1054"/>
        <v>1978</v>
      </c>
      <c r="C6770" s="338">
        <f t="shared" si="1055"/>
        <v>7</v>
      </c>
      <c r="D6770" s="338">
        <f t="shared" si="1056"/>
        <v>12</v>
      </c>
      <c r="E6770" s="334">
        <v>0</v>
      </c>
      <c r="F6770" s="334">
        <v>0</v>
      </c>
      <c r="G6770" s="334">
        <v>0</v>
      </c>
      <c r="H6770" s="334">
        <v>0</v>
      </c>
      <c r="I6770" s="334">
        <v>0</v>
      </c>
      <c r="J6770" s="334">
        <v>0</v>
      </c>
      <c r="K6770" s="334">
        <v>0</v>
      </c>
      <c r="L6770" s="334">
        <v>0</v>
      </c>
      <c r="M6770" s="334">
        <v>0.4</v>
      </c>
      <c r="N6770" s="334">
        <v>0</v>
      </c>
      <c r="O6770" s="334">
        <v>0</v>
      </c>
      <c r="P6770" s="334">
        <v>0</v>
      </c>
      <c r="Q6770" s="334">
        <v>0</v>
      </c>
      <c r="R6770" s="334">
        <v>0</v>
      </c>
      <c r="S6770" s="334">
        <v>0</v>
      </c>
      <c r="T6770" s="334">
        <v>0</v>
      </c>
      <c r="U6770" s="334">
        <v>0</v>
      </c>
      <c r="V6770" s="334">
        <v>0</v>
      </c>
      <c r="W6770" s="334">
        <v>0</v>
      </c>
      <c r="X6770" s="334">
        <v>0</v>
      </c>
      <c r="Y6770" s="334">
        <v>0</v>
      </c>
      <c r="Z6770" s="334">
        <v>0</v>
      </c>
      <c r="AA6770" s="334">
        <v>0</v>
      </c>
      <c r="AB6770" s="334">
        <v>0</v>
      </c>
      <c r="AD6770" s="334">
        <v>0.4</v>
      </c>
      <c r="AE6770" s="334">
        <f t="shared" si="1057"/>
        <v>0.4</v>
      </c>
      <c r="AF6770" s="334">
        <f t="shared" si="1058"/>
        <v>0.4</v>
      </c>
      <c r="AG6770" s="340">
        <f t="shared" si="1059"/>
        <v>0</v>
      </c>
      <c r="AI6770" s="340">
        <f t="shared" si="1062"/>
        <v>0</v>
      </c>
      <c r="AJ6770" s="340">
        <f t="shared" si="1062"/>
        <v>0</v>
      </c>
      <c r="AK6770" s="340">
        <f t="shared" si="1062"/>
        <v>0.4</v>
      </c>
      <c r="AL6770" s="340">
        <f t="shared" si="1062"/>
        <v>0</v>
      </c>
      <c r="AM6770" s="340">
        <f t="shared" si="1062"/>
        <v>0</v>
      </c>
    </row>
    <row r="6771" spans="1:39" x14ac:dyDescent="0.35">
      <c r="A6771" s="337">
        <v>28684</v>
      </c>
      <c r="B6771" s="338">
        <f t="shared" si="1054"/>
        <v>1978</v>
      </c>
      <c r="C6771" s="338">
        <f t="shared" si="1055"/>
        <v>7</v>
      </c>
      <c r="D6771" s="338">
        <f t="shared" si="1056"/>
        <v>13</v>
      </c>
      <c r="E6771" s="334">
        <v>0</v>
      </c>
      <c r="F6771" s="334">
        <v>0</v>
      </c>
      <c r="G6771" s="334">
        <v>0</v>
      </c>
      <c r="H6771" s="334">
        <v>0</v>
      </c>
      <c r="I6771" s="334">
        <v>0</v>
      </c>
      <c r="J6771" s="334">
        <v>0</v>
      </c>
      <c r="K6771" s="334">
        <v>0</v>
      </c>
      <c r="L6771" s="334">
        <v>0</v>
      </c>
      <c r="M6771" s="334">
        <v>0</v>
      </c>
      <c r="N6771" s="334">
        <v>0</v>
      </c>
      <c r="O6771" s="334">
        <v>0</v>
      </c>
      <c r="P6771" s="334">
        <v>0</v>
      </c>
      <c r="Q6771" s="334">
        <v>0</v>
      </c>
      <c r="R6771" s="334">
        <v>0</v>
      </c>
      <c r="S6771" s="334">
        <v>0</v>
      </c>
      <c r="T6771" s="334">
        <v>0</v>
      </c>
      <c r="U6771" s="334">
        <v>0</v>
      </c>
      <c r="V6771" s="334">
        <v>0</v>
      </c>
      <c r="W6771" s="334">
        <v>0</v>
      </c>
      <c r="X6771" s="334">
        <v>0</v>
      </c>
      <c r="Y6771" s="334">
        <v>0</v>
      </c>
      <c r="Z6771" s="334">
        <v>0</v>
      </c>
      <c r="AA6771" s="334">
        <v>0</v>
      </c>
      <c r="AB6771" s="334">
        <v>0</v>
      </c>
      <c r="AD6771" s="334">
        <v>0</v>
      </c>
      <c r="AE6771" s="334">
        <f t="shared" si="1057"/>
        <v>0</v>
      </c>
      <c r="AF6771" s="334">
        <f t="shared" si="1058"/>
        <v>0</v>
      </c>
      <c r="AG6771" s="340">
        <f t="shared" si="1059"/>
        <v>0</v>
      </c>
      <c r="AI6771" s="340">
        <f t="shared" si="1062"/>
        <v>0</v>
      </c>
      <c r="AJ6771" s="340">
        <f t="shared" si="1062"/>
        <v>0</v>
      </c>
      <c r="AK6771" s="340">
        <f t="shared" si="1062"/>
        <v>0</v>
      </c>
      <c r="AL6771" s="340">
        <f t="shared" si="1062"/>
        <v>0</v>
      </c>
      <c r="AM6771" s="340">
        <f t="shared" si="1062"/>
        <v>0</v>
      </c>
    </row>
    <row r="6772" spans="1:39" x14ac:dyDescent="0.35">
      <c r="A6772" s="337">
        <v>28685</v>
      </c>
      <c r="B6772" s="338">
        <f t="shared" si="1054"/>
        <v>1978</v>
      </c>
      <c r="C6772" s="338">
        <f t="shared" si="1055"/>
        <v>7</v>
      </c>
      <c r="D6772" s="338">
        <f t="shared" si="1056"/>
        <v>14</v>
      </c>
      <c r="E6772" s="334">
        <v>0</v>
      </c>
      <c r="F6772" s="334">
        <v>0</v>
      </c>
      <c r="G6772" s="334">
        <v>0</v>
      </c>
      <c r="H6772" s="334">
        <v>0</v>
      </c>
      <c r="I6772" s="334">
        <v>0</v>
      </c>
      <c r="J6772" s="334">
        <v>0</v>
      </c>
      <c r="K6772" s="334">
        <v>0</v>
      </c>
      <c r="L6772" s="334">
        <v>0</v>
      </c>
      <c r="M6772" s="334">
        <v>0</v>
      </c>
      <c r="N6772" s="334">
        <v>0</v>
      </c>
      <c r="O6772" s="334">
        <v>0</v>
      </c>
      <c r="P6772" s="334">
        <v>0</v>
      </c>
      <c r="Q6772" s="334">
        <v>0</v>
      </c>
      <c r="R6772" s="334">
        <v>0</v>
      </c>
      <c r="S6772" s="334">
        <v>0</v>
      </c>
      <c r="T6772" s="334">
        <v>0</v>
      </c>
      <c r="U6772" s="334">
        <v>0</v>
      </c>
      <c r="V6772" s="334">
        <v>0</v>
      </c>
      <c r="W6772" s="334">
        <v>0</v>
      </c>
      <c r="X6772" s="334">
        <v>0</v>
      </c>
      <c r="Y6772" s="334">
        <v>0</v>
      </c>
      <c r="Z6772" s="334">
        <v>0</v>
      </c>
      <c r="AA6772" s="334">
        <v>0</v>
      </c>
      <c r="AB6772" s="334">
        <v>0</v>
      </c>
      <c r="AD6772" s="334">
        <v>0</v>
      </c>
      <c r="AE6772" s="334">
        <f t="shared" si="1057"/>
        <v>0</v>
      </c>
      <c r="AF6772" s="334">
        <f t="shared" si="1058"/>
        <v>0</v>
      </c>
      <c r="AG6772" s="340">
        <f t="shared" si="1059"/>
        <v>0</v>
      </c>
      <c r="AI6772" s="340">
        <f t="shared" ref="AI6772:AM6787" si="1063">IF($C6772=AI$1,$AF6772,0)</f>
        <v>0</v>
      </c>
      <c r="AJ6772" s="340">
        <f t="shared" si="1063"/>
        <v>0</v>
      </c>
      <c r="AK6772" s="340">
        <f t="shared" si="1063"/>
        <v>0</v>
      </c>
      <c r="AL6772" s="340">
        <f t="shared" si="1063"/>
        <v>0</v>
      </c>
      <c r="AM6772" s="340">
        <f t="shared" si="1063"/>
        <v>0</v>
      </c>
    </row>
    <row r="6773" spans="1:39" x14ac:dyDescent="0.35">
      <c r="A6773" s="337">
        <v>28686</v>
      </c>
      <c r="B6773" s="338">
        <f t="shared" si="1054"/>
        <v>1978</v>
      </c>
      <c r="C6773" s="338">
        <f t="shared" si="1055"/>
        <v>7</v>
      </c>
      <c r="D6773" s="338">
        <f t="shared" si="1056"/>
        <v>15</v>
      </c>
      <c r="E6773" s="334">
        <v>0</v>
      </c>
      <c r="F6773" s="334">
        <v>0</v>
      </c>
      <c r="G6773" s="334">
        <v>0</v>
      </c>
      <c r="H6773" s="334">
        <v>0</v>
      </c>
      <c r="I6773" s="334">
        <v>0</v>
      </c>
      <c r="J6773" s="334">
        <v>0</v>
      </c>
      <c r="K6773" s="334">
        <v>0</v>
      </c>
      <c r="L6773" s="334">
        <v>0</v>
      </c>
      <c r="M6773" s="334">
        <v>0</v>
      </c>
      <c r="N6773" s="334">
        <v>0</v>
      </c>
      <c r="O6773" s="334">
        <v>0</v>
      </c>
      <c r="P6773" s="334">
        <v>0</v>
      </c>
      <c r="Q6773" s="334">
        <v>0</v>
      </c>
      <c r="R6773" s="334">
        <v>0</v>
      </c>
      <c r="S6773" s="334">
        <v>0</v>
      </c>
      <c r="T6773" s="334">
        <v>0</v>
      </c>
      <c r="U6773" s="334">
        <v>0</v>
      </c>
      <c r="V6773" s="334">
        <v>0</v>
      </c>
      <c r="W6773" s="334">
        <v>0</v>
      </c>
      <c r="X6773" s="334">
        <v>0</v>
      </c>
      <c r="Y6773" s="334">
        <v>0</v>
      </c>
      <c r="Z6773" s="334">
        <v>0</v>
      </c>
      <c r="AA6773" s="334">
        <v>0</v>
      </c>
      <c r="AB6773" s="334">
        <v>0</v>
      </c>
      <c r="AD6773" s="334">
        <v>0</v>
      </c>
      <c r="AE6773" s="334">
        <f t="shared" si="1057"/>
        <v>0</v>
      </c>
      <c r="AF6773" s="334">
        <f t="shared" si="1058"/>
        <v>0</v>
      </c>
      <c r="AG6773" s="340">
        <f t="shared" si="1059"/>
        <v>0</v>
      </c>
      <c r="AI6773" s="340">
        <f t="shared" si="1063"/>
        <v>0</v>
      </c>
      <c r="AJ6773" s="340">
        <f t="shared" si="1063"/>
        <v>0</v>
      </c>
      <c r="AK6773" s="340">
        <f t="shared" si="1063"/>
        <v>0</v>
      </c>
      <c r="AL6773" s="340">
        <f t="shared" si="1063"/>
        <v>0</v>
      </c>
      <c r="AM6773" s="340">
        <f t="shared" si="1063"/>
        <v>0</v>
      </c>
    </row>
    <row r="6774" spans="1:39" x14ac:dyDescent="0.35">
      <c r="A6774" s="337">
        <v>28687</v>
      </c>
      <c r="B6774" s="338">
        <f t="shared" si="1054"/>
        <v>1978</v>
      </c>
      <c r="C6774" s="338">
        <f t="shared" si="1055"/>
        <v>7</v>
      </c>
      <c r="D6774" s="338">
        <f t="shared" si="1056"/>
        <v>16</v>
      </c>
      <c r="E6774" s="334">
        <v>0</v>
      </c>
      <c r="F6774" s="334">
        <v>0</v>
      </c>
      <c r="G6774" s="334">
        <v>0</v>
      </c>
      <c r="H6774" s="334">
        <v>0</v>
      </c>
      <c r="I6774" s="334">
        <v>0</v>
      </c>
      <c r="J6774" s="334">
        <v>0</v>
      </c>
      <c r="K6774" s="334">
        <v>0</v>
      </c>
      <c r="L6774" s="334">
        <v>0</v>
      </c>
      <c r="M6774" s="334">
        <v>0</v>
      </c>
      <c r="N6774" s="334">
        <v>0</v>
      </c>
      <c r="O6774" s="334">
        <v>0</v>
      </c>
      <c r="P6774" s="334">
        <v>0</v>
      </c>
      <c r="Q6774" s="334">
        <v>0</v>
      </c>
      <c r="R6774" s="334">
        <v>0</v>
      </c>
      <c r="S6774" s="334">
        <v>0</v>
      </c>
      <c r="T6774" s="334">
        <v>0</v>
      </c>
      <c r="U6774" s="334">
        <v>0</v>
      </c>
      <c r="V6774" s="334">
        <v>0</v>
      </c>
      <c r="W6774" s="334">
        <v>0</v>
      </c>
      <c r="X6774" s="334">
        <v>0</v>
      </c>
      <c r="Y6774" s="334">
        <v>0</v>
      </c>
      <c r="Z6774" s="334">
        <v>0</v>
      </c>
      <c r="AA6774" s="334">
        <v>0</v>
      </c>
      <c r="AB6774" s="334">
        <v>0</v>
      </c>
      <c r="AD6774" s="334">
        <v>0</v>
      </c>
      <c r="AE6774" s="334">
        <f t="shared" si="1057"/>
        <v>0</v>
      </c>
      <c r="AF6774" s="334">
        <f t="shared" si="1058"/>
        <v>0</v>
      </c>
      <c r="AG6774" s="340">
        <f t="shared" si="1059"/>
        <v>0</v>
      </c>
      <c r="AI6774" s="340">
        <f t="shared" si="1063"/>
        <v>0</v>
      </c>
      <c r="AJ6774" s="340">
        <f t="shared" si="1063"/>
        <v>0</v>
      </c>
      <c r="AK6774" s="340">
        <f t="shared" si="1063"/>
        <v>0</v>
      </c>
      <c r="AL6774" s="340">
        <f t="shared" si="1063"/>
        <v>0</v>
      </c>
      <c r="AM6774" s="340">
        <f t="shared" si="1063"/>
        <v>0</v>
      </c>
    </row>
    <row r="6775" spans="1:39" x14ac:dyDescent="0.35">
      <c r="A6775" s="337">
        <v>28688</v>
      </c>
      <c r="B6775" s="338">
        <f t="shared" si="1054"/>
        <v>1978</v>
      </c>
      <c r="C6775" s="338">
        <f t="shared" si="1055"/>
        <v>7</v>
      </c>
      <c r="D6775" s="338">
        <f t="shared" si="1056"/>
        <v>17</v>
      </c>
      <c r="E6775" s="334">
        <v>1.6</v>
      </c>
      <c r="F6775" s="334">
        <v>1.4</v>
      </c>
      <c r="G6775" s="334">
        <v>1.8</v>
      </c>
      <c r="H6775" s="334">
        <v>0.7</v>
      </c>
      <c r="I6775" s="334">
        <v>0</v>
      </c>
      <c r="J6775" s="334">
        <v>0</v>
      </c>
      <c r="K6775" s="334">
        <v>0</v>
      </c>
      <c r="L6775" s="334">
        <v>0</v>
      </c>
      <c r="M6775" s="334">
        <v>0</v>
      </c>
      <c r="N6775" s="334">
        <v>0</v>
      </c>
      <c r="O6775" s="334">
        <v>0</v>
      </c>
      <c r="P6775" s="334">
        <v>0</v>
      </c>
      <c r="Q6775" s="334">
        <v>0.2</v>
      </c>
      <c r="R6775" s="334">
        <v>0</v>
      </c>
      <c r="S6775" s="334">
        <v>0</v>
      </c>
      <c r="T6775" s="334">
        <v>0</v>
      </c>
      <c r="U6775" s="334">
        <v>0</v>
      </c>
      <c r="V6775" s="334">
        <v>0</v>
      </c>
      <c r="W6775" s="334">
        <v>0.9</v>
      </c>
      <c r="X6775" s="334">
        <v>0.9</v>
      </c>
      <c r="Y6775" s="334">
        <v>0.5</v>
      </c>
      <c r="Z6775" s="334">
        <v>0</v>
      </c>
      <c r="AA6775" s="334">
        <v>0</v>
      </c>
      <c r="AB6775" s="334">
        <v>0</v>
      </c>
      <c r="AD6775" s="334">
        <v>8</v>
      </c>
      <c r="AE6775" s="334">
        <f t="shared" si="1057"/>
        <v>8</v>
      </c>
      <c r="AF6775" s="334">
        <f t="shared" si="1058"/>
        <v>8</v>
      </c>
      <c r="AG6775" s="340">
        <f t="shared" si="1059"/>
        <v>0</v>
      </c>
      <c r="AI6775" s="340">
        <f t="shared" si="1063"/>
        <v>0</v>
      </c>
      <c r="AJ6775" s="340">
        <f t="shared" si="1063"/>
        <v>0</v>
      </c>
      <c r="AK6775" s="340">
        <f t="shared" si="1063"/>
        <v>8</v>
      </c>
      <c r="AL6775" s="340">
        <f t="shared" si="1063"/>
        <v>0</v>
      </c>
      <c r="AM6775" s="340">
        <f t="shared" si="1063"/>
        <v>0</v>
      </c>
    </row>
    <row r="6776" spans="1:39" x14ac:dyDescent="0.35">
      <c r="A6776" s="337">
        <v>28689</v>
      </c>
      <c r="B6776" s="338">
        <f t="shared" si="1054"/>
        <v>1978</v>
      </c>
      <c r="C6776" s="338">
        <f t="shared" si="1055"/>
        <v>7</v>
      </c>
      <c r="D6776" s="338">
        <f t="shared" si="1056"/>
        <v>18</v>
      </c>
      <c r="E6776" s="334">
        <v>0</v>
      </c>
      <c r="F6776" s="334">
        <v>0</v>
      </c>
      <c r="G6776" s="334">
        <v>0</v>
      </c>
      <c r="H6776" s="334">
        <v>0</v>
      </c>
      <c r="I6776" s="334">
        <v>0</v>
      </c>
      <c r="J6776" s="334">
        <v>0</v>
      </c>
      <c r="K6776" s="334">
        <v>0</v>
      </c>
      <c r="L6776" s="334">
        <v>0</v>
      </c>
      <c r="M6776" s="334">
        <v>0</v>
      </c>
      <c r="N6776" s="334">
        <v>0</v>
      </c>
      <c r="O6776" s="334">
        <v>0</v>
      </c>
      <c r="P6776" s="334">
        <v>3.1</v>
      </c>
      <c r="Q6776" s="334">
        <v>0.3</v>
      </c>
      <c r="R6776" s="334">
        <v>0</v>
      </c>
      <c r="S6776" s="334">
        <v>0.3</v>
      </c>
      <c r="T6776" s="334">
        <v>0</v>
      </c>
      <c r="U6776" s="334">
        <v>0</v>
      </c>
      <c r="V6776" s="334">
        <v>0</v>
      </c>
      <c r="W6776" s="334">
        <v>0</v>
      </c>
      <c r="X6776" s="334">
        <v>0</v>
      </c>
      <c r="Y6776" s="334">
        <v>0.3</v>
      </c>
      <c r="Z6776" s="334">
        <v>0.3</v>
      </c>
      <c r="AA6776" s="334">
        <v>0</v>
      </c>
      <c r="AB6776" s="334">
        <v>0</v>
      </c>
      <c r="AD6776" s="334">
        <v>4.3</v>
      </c>
      <c r="AE6776" s="334">
        <f t="shared" si="1057"/>
        <v>4.3</v>
      </c>
      <c r="AF6776" s="334">
        <f t="shared" si="1058"/>
        <v>4.3</v>
      </c>
      <c r="AG6776" s="340">
        <f t="shared" si="1059"/>
        <v>0</v>
      </c>
      <c r="AI6776" s="340">
        <f t="shared" si="1063"/>
        <v>0</v>
      </c>
      <c r="AJ6776" s="340">
        <f t="shared" si="1063"/>
        <v>0</v>
      </c>
      <c r="AK6776" s="340">
        <f t="shared" si="1063"/>
        <v>4.3</v>
      </c>
      <c r="AL6776" s="340">
        <f t="shared" si="1063"/>
        <v>0</v>
      </c>
      <c r="AM6776" s="340">
        <f t="shared" si="1063"/>
        <v>0</v>
      </c>
    </row>
    <row r="6777" spans="1:39" x14ac:dyDescent="0.35">
      <c r="A6777" s="337">
        <v>28690</v>
      </c>
      <c r="B6777" s="338">
        <f t="shared" si="1054"/>
        <v>1978</v>
      </c>
      <c r="C6777" s="338">
        <f t="shared" si="1055"/>
        <v>7</v>
      </c>
      <c r="D6777" s="338">
        <f t="shared" si="1056"/>
        <v>19</v>
      </c>
      <c r="E6777" s="334">
        <v>0</v>
      </c>
      <c r="F6777" s="334">
        <v>0</v>
      </c>
      <c r="G6777" s="334">
        <v>0</v>
      </c>
      <c r="H6777" s="334">
        <v>0</v>
      </c>
      <c r="I6777" s="334">
        <v>0.2</v>
      </c>
      <c r="J6777" s="334">
        <v>0</v>
      </c>
      <c r="K6777" s="334">
        <v>0</v>
      </c>
      <c r="L6777" s="334">
        <v>0</v>
      </c>
      <c r="M6777" s="334">
        <v>0</v>
      </c>
      <c r="N6777" s="334">
        <v>0</v>
      </c>
      <c r="O6777" s="334">
        <v>0</v>
      </c>
      <c r="P6777" s="334">
        <v>0</v>
      </c>
      <c r="Q6777" s="334">
        <v>0</v>
      </c>
      <c r="R6777" s="334">
        <v>0</v>
      </c>
      <c r="S6777" s="334">
        <v>0</v>
      </c>
      <c r="T6777" s="334">
        <v>0</v>
      </c>
      <c r="U6777" s="334">
        <v>0.6</v>
      </c>
      <c r="V6777" s="334">
        <v>4.8</v>
      </c>
      <c r="W6777" s="334">
        <v>0</v>
      </c>
      <c r="X6777" s="334">
        <v>0</v>
      </c>
      <c r="Y6777" s="334">
        <v>0</v>
      </c>
      <c r="Z6777" s="334">
        <v>0</v>
      </c>
      <c r="AA6777" s="334">
        <v>0</v>
      </c>
      <c r="AB6777" s="334">
        <v>0</v>
      </c>
      <c r="AD6777" s="334">
        <v>5.6</v>
      </c>
      <c r="AE6777" s="334">
        <f t="shared" si="1057"/>
        <v>5.6</v>
      </c>
      <c r="AF6777" s="334">
        <f t="shared" si="1058"/>
        <v>5.6</v>
      </c>
      <c r="AG6777" s="340">
        <f t="shared" si="1059"/>
        <v>0</v>
      </c>
      <c r="AI6777" s="340">
        <f t="shared" si="1063"/>
        <v>0</v>
      </c>
      <c r="AJ6777" s="340">
        <f t="shared" si="1063"/>
        <v>0</v>
      </c>
      <c r="AK6777" s="340">
        <f t="shared" si="1063"/>
        <v>5.6</v>
      </c>
      <c r="AL6777" s="340">
        <f t="shared" si="1063"/>
        <v>0</v>
      </c>
      <c r="AM6777" s="340">
        <f t="shared" si="1063"/>
        <v>0</v>
      </c>
    </row>
    <row r="6778" spans="1:39" x14ac:dyDescent="0.35">
      <c r="A6778" s="337">
        <v>28691</v>
      </c>
      <c r="B6778" s="338">
        <f t="shared" si="1054"/>
        <v>1978</v>
      </c>
      <c r="C6778" s="338">
        <f t="shared" si="1055"/>
        <v>7</v>
      </c>
      <c r="D6778" s="338">
        <f t="shared" si="1056"/>
        <v>20</v>
      </c>
      <c r="E6778" s="334">
        <v>0</v>
      </c>
      <c r="F6778" s="334">
        <v>0</v>
      </c>
      <c r="G6778" s="334">
        <v>0</v>
      </c>
      <c r="H6778" s="334">
        <v>0</v>
      </c>
      <c r="I6778" s="334">
        <v>0</v>
      </c>
      <c r="J6778" s="334">
        <v>0</v>
      </c>
      <c r="K6778" s="334">
        <v>0</v>
      </c>
      <c r="L6778" s="334">
        <v>0</v>
      </c>
      <c r="M6778" s="334">
        <v>0</v>
      </c>
      <c r="N6778" s="334">
        <v>0</v>
      </c>
      <c r="O6778" s="334">
        <v>0</v>
      </c>
      <c r="P6778" s="334">
        <v>0</v>
      </c>
      <c r="Q6778" s="334">
        <v>0</v>
      </c>
      <c r="R6778" s="334">
        <v>0</v>
      </c>
      <c r="S6778" s="334">
        <v>0</v>
      </c>
      <c r="T6778" s="334">
        <v>0</v>
      </c>
      <c r="U6778" s="334">
        <v>0</v>
      </c>
      <c r="V6778" s="334">
        <v>0</v>
      </c>
      <c r="W6778" s="334">
        <v>0</v>
      </c>
      <c r="X6778" s="334">
        <v>0</v>
      </c>
      <c r="Y6778" s="334">
        <v>0</v>
      </c>
      <c r="Z6778" s="334">
        <v>0</v>
      </c>
      <c r="AA6778" s="334">
        <v>0</v>
      </c>
      <c r="AB6778" s="334">
        <v>0</v>
      </c>
      <c r="AD6778" s="334">
        <v>0</v>
      </c>
      <c r="AE6778" s="334">
        <f t="shared" si="1057"/>
        <v>0</v>
      </c>
      <c r="AF6778" s="334">
        <f t="shared" si="1058"/>
        <v>0</v>
      </c>
      <c r="AG6778" s="340">
        <f t="shared" si="1059"/>
        <v>0</v>
      </c>
      <c r="AI6778" s="340">
        <f t="shared" si="1063"/>
        <v>0</v>
      </c>
      <c r="AJ6778" s="340">
        <f t="shared" si="1063"/>
        <v>0</v>
      </c>
      <c r="AK6778" s="340">
        <f t="shared" si="1063"/>
        <v>0</v>
      </c>
      <c r="AL6778" s="340">
        <f t="shared" si="1063"/>
        <v>0</v>
      </c>
      <c r="AM6778" s="340">
        <f t="shared" si="1063"/>
        <v>0</v>
      </c>
    </row>
    <row r="6779" spans="1:39" x14ac:dyDescent="0.35">
      <c r="A6779" s="337">
        <v>28692</v>
      </c>
      <c r="B6779" s="338">
        <f t="shared" si="1054"/>
        <v>1978</v>
      </c>
      <c r="C6779" s="338">
        <f t="shared" si="1055"/>
        <v>7</v>
      </c>
      <c r="D6779" s="338">
        <f t="shared" si="1056"/>
        <v>21</v>
      </c>
      <c r="E6779" s="334">
        <v>0</v>
      </c>
      <c r="F6779" s="334">
        <v>0</v>
      </c>
      <c r="G6779" s="334">
        <v>0</v>
      </c>
      <c r="H6779" s="334">
        <v>0</v>
      </c>
      <c r="I6779" s="334">
        <v>0</v>
      </c>
      <c r="J6779" s="334">
        <v>0</v>
      </c>
      <c r="K6779" s="334">
        <v>0</v>
      </c>
      <c r="L6779" s="334">
        <v>0</v>
      </c>
      <c r="M6779" s="334">
        <v>0</v>
      </c>
      <c r="N6779" s="334">
        <v>0</v>
      </c>
      <c r="O6779" s="334">
        <v>0</v>
      </c>
      <c r="P6779" s="334">
        <v>0</v>
      </c>
      <c r="Q6779" s="334">
        <v>0</v>
      </c>
      <c r="R6779" s="334">
        <v>0</v>
      </c>
      <c r="S6779" s="334">
        <v>0</v>
      </c>
      <c r="T6779" s="334">
        <v>0</v>
      </c>
      <c r="U6779" s="334">
        <v>0.2</v>
      </c>
      <c r="V6779" s="334">
        <v>0.2</v>
      </c>
      <c r="W6779" s="334">
        <v>0</v>
      </c>
      <c r="X6779" s="334">
        <v>0</v>
      </c>
      <c r="Y6779" s="334">
        <v>0</v>
      </c>
      <c r="Z6779" s="334">
        <v>0</v>
      </c>
      <c r="AA6779" s="334">
        <v>0</v>
      </c>
      <c r="AB6779" s="334">
        <v>0</v>
      </c>
      <c r="AD6779" s="334">
        <v>0.4</v>
      </c>
      <c r="AE6779" s="334">
        <f t="shared" si="1057"/>
        <v>0.4</v>
      </c>
      <c r="AF6779" s="334">
        <f t="shared" si="1058"/>
        <v>0.4</v>
      </c>
      <c r="AG6779" s="340">
        <f t="shared" si="1059"/>
        <v>0</v>
      </c>
      <c r="AI6779" s="340">
        <f t="shared" si="1063"/>
        <v>0</v>
      </c>
      <c r="AJ6779" s="340">
        <f t="shared" si="1063"/>
        <v>0</v>
      </c>
      <c r="AK6779" s="340">
        <f t="shared" si="1063"/>
        <v>0.4</v>
      </c>
      <c r="AL6779" s="340">
        <f t="shared" si="1063"/>
        <v>0</v>
      </c>
      <c r="AM6779" s="340">
        <f t="shared" si="1063"/>
        <v>0</v>
      </c>
    </row>
    <row r="6780" spans="1:39" x14ac:dyDescent="0.35">
      <c r="A6780" s="337">
        <v>28693</v>
      </c>
      <c r="B6780" s="338">
        <f t="shared" si="1054"/>
        <v>1978</v>
      </c>
      <c r="C6780" s="338">
        <f t="shared" si="1055"/>
        <v>7</v>
      </c>
      <c r="D6780" s="338">
        <f t="shared" si="1056"/>
        <v>22</v>
      </c>
      <c r="E6780" s="334">
        <v>0</v>
      </c>
      <c r="F6780" s="334">
        <v>0</v>
      </c>
      <c r="G6780" s="334">
        <v>0</v>
      </c>
      <c r="H6780" s="334">
        <v>0</v>
      </c>
      <c r="I6780" s="334">
        <v>0</v>
      </c>
      <c r="J6780" s="334">
        <v>0</v>
      </c>
      <c r="K6780" s="334">
        <v>0</v>
      </c>
      <c r="L6780" s="334">
        <v>0</v>
      </c>
      <c r="M6780" s="334">
        <v>0</v>
      </c>
      <c r="N6780" s="334">
        <v>0</v>
      </c>
      <c r="O6780" s="334">
        <v>0</v>
      </c>
      <c r="P6780" s="334">
        <v>0</v>
      </c>
      <c r="Q6780" s="334">
        <v>0</v>
      </c>
      <c r="R6780" s="334">
        <v>0</v>
      </c>
      <c r="S6780" s="334">
        <v>0</v>
      </c>
      <c r="T6780" s="334">
        <v>0</v>
      </c>
      <c r="U6780" s="334">
        <v>0</v>
      </c>
      <c r="V6780" s="334">
        <v>0</v>
      </c>
      <c r="W6780" s="334">
        <v>0.4</v>
      </c>
      <c r="X6780" s="334">
        <v>0</v>
      </c>
      <c r="Y6780" s="334">
        <v>0</v>
      </c>
      <c r="Z6780" s="334">
        <v>0</v>
      </c>
      <c r="AA6780" s="334">
        <v>0.7</v>
      </c>
      <c r="AB6780" s="334">
        <v>0</v>
      </c>
      <c r="AD6780" s="334">
        <v>1.1000000000000001</v>
      </c>
      <c r="AE6780" s="334">
        <f t="shared" si="1057"/>
        <v>1.1000000000000001</v>
      </c>
      <c r="AF6780" s="334">
        <f t="shared" si="1058"/>
        <v>1.1000000000000001</v>
      </c>
      <c r="AG6780" s="340">
        <f t="shared" si="1059"/>
        <v>0</v>
      </c>
      <c r="AI6780" s="340">
        <f t="shared" si="1063"/>
        <v>0</v>
      </c>
      <c r="AJ6780" s="340">
        <f t="shared" si="1063"/>
        <v>0</v>
      </c>
      <c r="AK6780" s="340">
        <f t="shared" si="1063"/>
        <v>1.1000000000000001</v>
      </c>
      <c r="AL6780" s="340">
        <f t="shared" si="1063"/>
        <v>0</v>
      </c>
      <c r="AM6780" s="340">
        <f t="shared" si="1063"/>
        <v>0</v>
      </c>
    </row>
    <row r="6781" spans="1:39" x14ac:dyDescent="0.35">
      <c r="A6781" s="337">
        <v>28694</v>
      </c>
      <c r="B6781" s="338">
        <f t="shared" si="1054"/>
        <v>1978</v>
      </c>
      <c r="C6781" s="338">
        <f t="shared" si="1055"/>
        <v>7</v>
      </c>
      <c r="D6781" s="338">
        <f t="shared" si="1056"/>
        <v>23</v>
      </c>
      <c r="E6781" s="334">
        <v>0</v>
      </c>
      <c r="F6781" s="334">
        <v>0</v>
      </c>
      <c r="G6781" s="334">
        <v>0</v>
      </c>
      <c r="H6781" s="334">
        <v>0</v>
      </c>
      <c r="I6781" s="334">
        <v>0</v>
      </c>
      <c r="J6781" s="334">
        <v>0</v>
      </c>
      <c r="K6781" s="334">
        <v>0</v>
      </c>
      <c r="L6781" s="334">
        <v>0</v>
      </c>
      <c r="M6781" s="334">
        <v>0</v>
      </c>
      <c r="N6781" s="334">
        <v>0</v>
      </c>
      <c r="O6781" s="334">
        <v>0</v>
      </c>
      <c r="P6781" s="334">
        <v>0</v>
      </c>
      <c r="Q6781" s="334">
        <v>0</v>
      </c>
      <c r="R6781" s="334">
        <v>0</v>
      </c>
      <c r="S6781" s="334">
        <v>0</v>
      </c>
      <c r="T6781" s="334">
        <v>0</v>
      </c>
      <c r="U6781" s="334">
        <v>0</v>
      </c>
      <c r="V6781" s="334">
        <v>0</v>
      </c>
      <c r="W6781" s="334">
        <v>0</v>
      </c>
      <c r="X6781" s="334">
        <v>0</v>
      </c>
      <c r="Y6781" s="334">
        <v>0</v>
      </c>
      <c r="Z6781" s="334">
        <v>0</v>
      </c>
      <c r="AA6781" s="334">
        <v>0</v>
      </c>
      <c r="AB6781" s="334">
        <v>0</v>
      </c>
      <c r="AD6781" s="334">
        <v>0</v>
      </c>
      <c r="AE6781" s="334">
        <f t="shared" si="1057"/>
        <v>0</v>
      </c>
      <c r="AF6781" s="334">
        <f t="shared" si="1058"/>
        <v>0</v>
      </c>
      <c r="AG6781" s="340">
        <f t="shared" si="1059"/>
        <v>0</v>
      </c>
      <c r="AI6781" s="340">
        <f t="shared" si="1063"/>
        <v>0</v>
      </c>
      <c r="AJ6781" s="340">
        <f t="shared" si="1063"/>
        <v>0</v>
      </c>
      <c r="AK6781" s="340">
        <f t="shared" si="1063"/>
        <v>0</v>
      </c>
      <c r="AL6781" s="340">
        <f t="shared" si="1063"/>
        <v>0</v>
      </c>
      <c r="AM6781" s="340">
        <f t="shared" si="1063"/>
        <v>0</v>
      </c>
    </row>
    <row r="6782" spans="1:39" x14ac:dyDescent="0.35">
      <c r="A6782" s="337">
        <v>28695</v>
      </c>
      <c r="B6782" s="338">
        <f t="shared" si="1054"/>
        <v>1978</v>
      </c>
      <c r="C6782" s="338">
        <f t="shared" si="1055"/>
        <v>7</v>
      </c>
      <c r="D6782" s="338">
        <f t="shared" si="1056"/>
        <v>24</v>
      </c>
      <c r="E6782" s="334">
        <v>0</v>
      </c>
      <c r="F6782" s="334">
        <v>0</v>
      </c>
      <c r="G6782" s="334">
        <v>0</v>
      </c>
      <c r="H6782" s="334">
        <v>0</v>
      </c>
      <c r="I6782" s="334">
        <v>0</v>
      </c>
      <c r="J6782" s="334">
        <v>0</v>
      </c>
      <c r="K6782" s="334">
        <v>0</v>
      </c>
      <c r="L6782" s="334">
        <v>0</v>
      </c>
      <c r="M6782" s="334">
        <v>0</v>
      </c>
      <c r="N6782" s="334">
        <v>0</v>
      </c>
      <c r="O6782" s="334">
        <v>0</v>
      </c>
      <c r="P6782" s="334">
        <v>0</v>
      </c>
      <c r="Q6782" s="334">
        <v>0</v>
      </c>
      <c r="R6782" s="334">
        <v>0</v>
      </c>
      <c r="S6782" s="334">
        <v>0</v>
      </c>
      <c r="T6782" s="334">
        <v>0</v>
      </c>
      <c r="U6782" s="334">
        <v>0</v>
      </c>
      <c r="V6782" s="334">
        <v>0</v>
      </c>
      <c r="W6782" s="334">
        <v>0</v>
      </c>
      <c r="X6782" s="334">
        <v>0</v>
      </c>
      <c r="Y6782" s="334">
        <v>0</v>
      </c>
      <c r="Z6782" s="334">
        <v>0</v>
      </c>
      <c r="AA6782" s="334">
        <v>0</v>
      </c>
      <c r="AB6782" s="334">
        <v>0</v>
      </c>
      <c r="AD6782" s="334">
        <v>0</v>
      </c>
      <c r="AE6782" s="334">
        <f t="shared" si="1057"/>
        <v>0</v>
      </c>
      <c r="AF6782" s="334">
        <f t="shared" si="1058"/>
        <v>0</v>
      </c>
      <c r="AG6782" s="340">
        <f t="shared" si="1059"/>
        <v>0</v>
      </c>
      <c r="AI6782" s="340">
        <f t="shared" si="1063"/>
        <v>0</v>
      </c>
      <c r="AJ6782" s="340">
        <f t="shared" si="1063"/>
        <v>0</v>
      </c>
      <c r="AK6782" s="340">
        <f t="shared" si="1063"/>
        <v>0</v>
      </c>
      <c r="AL6782" s="340">
        <f t="shared" si="1063"/>
        <v>0</v>
      </c>
      <c r="AM6782" s="340">
        <f t="shared" si="1063"/>
        <v>0</v>
      </c>
    </row>
    <row r="6783" spans="1:39" x14ac:dyDescent="0.35">
      <c r="A6783" s="337">
        <v>28696</v>
      </c>
      <c r="B6783" s="338">
        <f t="shared" si="1054"/>
        <v>1978</v>
      </c>
      <c r="C6783" s="338">
        <f t="shared" si="1055"/>
        <v>7</v>
      </c>
      <c r="D6783" s="338">
        <f t="shared" si="1056"/>
        <v>25</v>
      </c>
      <c r="E6783" s="334">
        <v>0</v>
      </c>
      <c r="F6783" s="334">
        <v>0</v>
      </c>
      <c r="G6783" s="334">
        <v>0</v>
      </c>
      <c r="H6783" s="334">
        <v>0</v>
      </c>
      <c r="I6783" s="334">
        <v>0</v>
      </c>
      <c r="J6783" s="334">
        <v>0</v>
      </c>
      <c r="K6783" s="334">
        <v>0</v>
      </c>
      <c r="L6783" s="334">
        <v>0</v>
      </c>
      <c r="M6783" s="334">
        <v>0</v>
      </c>
      <c r="N6783" s="334">
        <v>0</v>
      </c>
      <c r="O6783" s="334">
        <v>0</v>
      </c>
      <c r="P6783" s="334">
        <v>0</v>
      </c>
      <c r="Q6783" s="334">
        <v>0</v>
      </c>
      <c r="R6783" s="334">
        <v>0</v>
      </c>
      <c r="S6783" s="334">
        <v>0</v>
      </c>
      <c r="T6783" s="334">
        <v>0</v>
      </c>
      <c r="U6783" s="334">
        <v>0</v>
      </c>
      <c r="V6783" s="334">
        <v>0</v>
      </c>
      <c r="W6783" s="334">
        <v>0</v>
      </c>
      <c r="X6783" s="334">
        <v>0</v>
      </c>
      <c r="Y6783" s="334">
        <v>0</v>
      </c>
      <c r="Z6783" s="334">
        <v>0</v>
      </c>
      <c r="AA6783" s="334">
        <v>0</v>
      </c>
      <c r="AB6783" s="334">
        <v>0</v>
      </c>
      <c r="AD6783" s="334">
        <v>0</v>
      </c>
      <c r="AE6783" s="334">
        <f t="shared" si="1057"/>
        <v>0</v>
      </c>
      <c r="AF6783" s="334">
        <f t="shared" si="1058"/>
        <v>0</v>
      </c>
      <c r="AG6783" s="340">
        <f t="shared" si="1059"/>
        <v>0</v>
      </c>
      <c r="AI6783" s="340">
        <f t="shared" si="1063"/>
        <v>0</v>
      </c>
      <c r="AJ6783" s="340">
        <f t="shared" si="1063"/>
        <v>0</v>
      </c>
      <c r="AK6783" s="340">
        <f t="shared" si="1063"/>
        <v>0</v>
      </c>
      <c r="AL6783" s="340">
        <f t="shared" si="1063"/>
        <v>0</v>
      </c>
      <c r="AM6783" s="340">
        <f t="shared" si="1063"/>
        <v>0</v>
      </c>
    </row>
    <row r="6784" spans="1:39" x14ac:dyDescent="0.35">
      <c r="A6784" s="337">
        <v>28697</v>
      </c>
      <c r="B6784" s="338">
        <f t="shared" si="1054"/>
        <v>1978</v>
      </c>
      <c r="C6784" s="338">
        <f t="shared" si="1055"/>
        <v>7</v>
      </c>
      <c r="D6784" s="338">
        <f t="shared" si="1056"/>
        <v>26</v>
      </c>
      <c r="E6784" s="334">
        <v>0</v>
      </c>
      <c r="F6784" s="334">
        <v>0</v>
      </c>
      <c r="G6784" s="334">
        <v>0</v>
      </c>
      <c r="H6784" s="334">
        <v>0</v>
      </c>
      <c r="I6784" s="334">
        <v>0</v>
      </c>
      <c r="J6784" s="334">
        <v>0</v>
      </c>
      <c r="K6784" s="334">
        <v>0</v>
      </c>
      <c r="L6784" s="334">
        <v>0</v>
      </c>
      <c r="M6784" s="334">
        <v>0</v>
      </c>
      <c r="N6784" s="334">
        <v>0</v>
      </c>
      <c r="O6784" s="334">
        <v>0</v>
      </c>
      <c r="P6784" s="334">
        <v>0</v>
      </c>
      <c r="Q6784" s="334">
        <v>0</v>
      </c>
      <c r="R6784" s="334">
        <v>0</v>
      </c>
      <c r="S6784" s="334">
        <v>0</v>
      </c>
      <c r="T6784" s="334">
        <v>0</v>
      </c>
      <c r="U6784" s="334">
        <v>0</v>
      </c>
      <c r="V6784" s="334">
        <v>0</v>
      </c>
      <c r="W6784" s="334">
        <v>0</v>
      </c>
      <c r="X6784" s="334">
        <v>0</v>
      </c>
      <c r="Y6784" s="334">
        <v>0</v>
      </c>
      <c r="Z6784" s="334">
        <v>0</v>
      </c>
      <c r="AA6784" s="334">
        <v>0</v>
      </c>
      <c r="AB6784" s="334">
        <v>0</v>
      </c>
      <c r="AD6784" s="334">
        <v>0</v>
      </c>
      <c r="AE6784" s="334">
        <f t="shared" si="1057"/>
        <v>0</v>
      </c>
      <c r="AF6784" s="334">
        <f t="shared" si="1058"/>
        <v>0</v>
      </c>
      <c r="AG6784" s="340">
        <f t="shared" si="1059"/>
        <v>0</v>
      </c>
      <c r="AI6784" s="340">
        <f t="shared" si="1063"/>
        <v>0</v>
      </c>
      <c r="AJ6784" s="340">
        <f t="shared" si="1063"/>
        <v>0</v>
      </c>
      <c r="AK6784" s="340">
        <f t="shared" si="1063"/>
        <v>0</v>
      </c>
      <c r="AL6784" s="340">
        <f t="shared" si="1063"/>
        <v>0</v>
      </c>
      <c r="AM6784" s="340">
        <f t="shared" si="1063"/>
        <v>0</v>
      </c>
    </row>
    <row r="6785" spans="1:39" x14ac:dyDescent="0.35">
      <c r="A6785" s="337">
        <v>28698</v>
      </c>
      <c r="B6785" s="338">
        <f t="shared" si="1054"/>
        <v>1978</v>
      </c>
      <c r="C6785" s="338">
        <f t="shared" si="1055"/>
        <v>7</v>
      </c>
      <c r="D6785" s="338">
        <f t="shared" si="1056"/>
        <v>27</v>
      </c>
      <c r="E6785" s="334">
        <v>0</v>
      </c>
      <c r="F6785" s="334">
        <v>0</v>
      </c>
      <c r="G6785" s="334">
        <v>0</v>
      </c>
      <c r="H6785" s="334">
        <v>0</v>
      </c>
      <c r="I6785" s="334">
        <v>0</v>
      </c>
      <c r="J6785" s="334">
        <v>0</v>
      </c>
      <c r="K6785" s="334">
        <v>0</v>
      </c>
      <c r="L6785" s="334">
        <v>0</v>
      </c>
      <c r="M6785" s="334">
        <v>0</v>
      </c>
      <c r="N6785" s="334">
        <v>0</v>
      </c>
      <c r="O6785" s="334">
        <v>0</v>
      </c>
      <c r="P6785" s="334">
        <v>0</v>
      </c>
      <c r="Q6785" s="334">
        <v>0</v>
      </c>
      <c r="R6785" s="334">
        <v>0</v>
      </c>
      <c r="S6785" s="334">
        <v>0</v>
      </c>
      <c r="T6785" s="334">
        <v>0</v>
      </c>
      <c r="U6785" s="334">
        <v>0</v>
      </c>
      <c r="V6785" s="334">
        <v>0</v>
      </c>
      <c r="W6785" s="334">
        <v>0</v>
      </c>
      <c r="X6785" s="334">
        <v>0</v>
      </c>
      <c r="Y6785" s="334">
        <v>0</v>
      </c>
      <c r="Z6785" s="334">
        <v>0</v>
      </c>
      <c r="AA6785" s="334">
        <v>0</v>
      </c>
      <c r="AB6785" s="334">
        <v>0</v>
      </c>
      <c r="AD6785" s="334">
        <v>0</v>
      </c>
      <c r="AE6785" s="334">
        <f t="shared" si="1057"/>
        <v>0</v>
      </c>
      <c r="AF6785" s="334">
        <f t="shared" si="1058"/>
        <v>0</v>
      </c>
      <c r="AG6785" s="340">
        <f t="shared" si="1059"/>
        <v>0</v>
      </c>
      <c r="AI6785" s="340">
        <f t="shared" si="1063"/>
        <v>0</v>
      </c>
      <c r="AJ6785" s="340">
        <f t="shared" si="1063"/>
        <v>0</v>
      </c>
      <c r="AK6785" s="340">
        <f t="shared" si="1063"/>
        <v>0</v>
      </c>
      <c r="AL6785" s="340">
        <f t="shared" si="1063"/>
        <v>0</v>
      </c>
      <c r="AM6785" s="340">
        <f t="shared" si="1063"/>
        <v>0</v>
      </c>
    </row>
    <row r="6786" spans="1:39" x14ac:dyDescent="0.35">
      <c r="A6786" s="337">
        <v>28699</v>
      </c>
      <c r="B6786" s="338">
        <f t="shared" si="1054"/>
        <v>1978</v>
      </c>
      <c r="C6786" s="338">
        <f t="shared" si="1055"/>
        <v>7</v>
      </c>
      <c r="D6786" s="338">
        <f t="shared" si="1056"/>
        <v>28</v>
      </c>
      <c r="E6786" s="334">
        <v>0</v>
      </c>
      <c r="F6786" s="334">
        <v>0</v>
      </c>
      <c r="G6786" s="334">
        <v>0</v>
      </c>
      <c r="H6786" s="334">
        <v>0</v>
      </c>
      <c r="I6786" s="334">
        <v>0</v>
      </c>
      <c r="J6786" s="334">
        <v>0</v>
      </c>
      <c r="K6786" s="334">
        <v>0</v>
      </c>
      <c r="L6786" s="334">
        <v>0</v>
      </c>
      <c r="M6786" s="334">
        <v>0</v>
      </c>
      <c r="N6786" s="334">
        <v>0</v>
      </c>
      <c r="O6786" s="334">
        <v>0</v>
      </c>
      <c r="P6786" s="334">
        <v>0</v>
      </c>
      <c r="Q6786" s="334">
        <v>0</v>
      </c>
      <c r="R6786" s="334">
        <v>0</v>
      </c>
      <c r="S6786" s="334">
        <v>0</v>
      </c>
      <c r="T6786" s="334">
        <v>0</v>
      </c>
      <c r="U6786" s="334">
        <v>0</v>
      </c>
      <c r="V6786" s="334">
        <v>0</v>
      </c>
      <c r="W6786" s="334">
        <v>0</v>
      </c>
      <c r="X6786" s="334">
        <v>0</v>
      </c>
      <c r="Y6786" s="334">
        <v>0</v>
      </c>
      <c r="Z6786" s="334">
        <v>0</v>
      </c>
      <c r="AA6786" s="334">
        <v>0</v>
      </c>
      <c r="AB6786" s="334">
        <v>0</v>
      </c>
      <c r="AD6786" s="334">
        <v>0</v>
      </c>
      <c r="AE6786" s="334">
        <f t="shared" si="1057"/>
        <v>0</v>
      </c>
      <c r="AF6786" s="334">
        <f t="shared" si="1058"/>
        <v>0</v>
      </c>
      <c r="AG6786" s="340">
        <f t="shared" si="1059"/>
        <v>0</v>
      </c>
      <c r="AI6786" s="340">
        <f t="shared" si="1063"/>
        <v>0</v>
      </c>
      <c r="AJ6786" s="340">
        <f t="shared" si="1063"/>
        <v>0</v>
      </c>
      <c r="AK6786" s="340">
        <f t="shared" si="1063"/>
        <v>0</v>
      </c>
      <c r="AL6786" s="340">
        <f t="shared" si="1063"/>
        <v>0</v>
      </c>
      <c r="AM6786" s="340">
        <f t="shared" si="1063"/>
        <v>0</v>
      </c>
    </row>
    <row r="6787" spans="1:39" x14ac:dyDescent="0.35">
      <c r="A6787" s="337">
        <v>28700</v>
      </c>
      <c r="B6787" s="338">
        <f t="shared" si="1054"/>
        <v>1978</v>
      </c>
      <c r="C6787" s="338">
        <f t="shared" si="1055"/>
        <v>7</v>
      </c>
      <c r="D6787" s="338">
        <f t="shared" si="1056"/>
        <v>29</v>
      </c>
      <c r="E6787" s="334">
        <v>0</v>
      </c>
      <c r="F6787" s="334">
        <v>0.2</v>
      </c>
      <c r="G6787" s="334">
        <v>0</v>
      </c>
      <c r="H6787" s="334">
        <v>0</v>
      </c>
      <c r="I6787" s="334">
        <v>0.9</v>
      </c>
      <c r="J6787" s="334">
        <v>0</v>
      </c>
      <c r="K6787" s="334">
        <v>0</v>
      </c>
      <c r="L6787" s="334">
        <v>0</v>
      </c>
      <c r="M6787" s="334">
        <v>0</v>
      </c>
      <c r="N6787" s="334">
        <v>0</v>
      </c>
      <c r="O6787" s="334">
        <v>0</v>
      </c>
      <c r="P6787" s="334">
        <v>0</v>
      </c>
      <c r="Q6787" s="334">
        <v>0</v>
      </c>
      <c r="R6787" s="334">
        <v>0</v>
      </c>
      <c r="S6787" s="334">
        <v>0</v>
      </c>
      <c r="T6787" s="334">
        <v>0</v>
      </c>
      <c r="U6787" s="334">
        <v>0</v>
      </c>
      <c r="V6787" s="334">
        <v>0</v>
      </c>
      <c r="W6787" s="334">
        <v>0</v>
      </c>
      <c r="X6787" s="334">
        <v>0</v>
      </c>
      <c r="Y6787" s="334">
        <v>0</v>
      </c>
      <c r="Z6787" s="334">
        <v>0</v>
      </c>
      <c r="AA6787" s="334">
        <v>2.7</v>
      </c>
      <c r="AB6787" s="334">
        <v>0</v>
      </c>
      <c r="AD6787" s="334">
        <v>3.8</v>
      </c>
      <c r="AE6787" s="334">
        <f t="shared" si="1057"/>
        <v>3.8</v>
      </c>
      <c r="AF6787" s="334">
        <f t="shared" si="1058"/>
        <v>3.8000000000000003</v>
      </c>
      <c r="AG6787" s="340">
        <f t="shared" si="1059"/>
        <v>4.4408920985006262E-16</v>
      </c>
      <c r="AI6787" s="340">
        <f t="shared" si="1063"/>
        <v>0</v>
      </c>
      <c r="AJ6787" s="340">
        <f t="shared" si="1063"/>
        <v>0</v>
      </c>
      <c r="AK6787" s="340">
        <f t="shared" si="1063"/>
        <v>3.8000000000000003</v>
      </c>
      <c r="AL6787" s="340">
        <f t="shared" si="1063"/>
        <v>0</v>
      </c>
      <c r="AM6787" s="340">
        <f t="shared" si="1063"/>
        <v>0</v>
      </c>
    </row>
    <row r="6788" spans="1:39" x14ac:dyDescent="0.35">
      <c r="A6788" s="337">
        <v>28701</v>
      </c>
      <c r="B6788" s="338">
        <f t="shared" ref="B6788:B6851" si="1064">YEAR(A6788)</f>
        <v>1978</v>
      </c>
      <c r="C6788" s="338">
        <f t="shared" ref="C6788:C6851" si="1065">MONTH(A6788)</f>
        <v>7</v>
      </c>
      <c r="D6788" s="338">
        <f t="shared" ref="D6788:D6851" si="1066">DAY(A6788)</f>
        <v>30</v>
      </c>
      <c r="E6788" s="334">
        <v>11.3</v>
      </c>
      <c r="F6788" s="334">
        <v>0</v>
      </c>
      <c r="G6788" s="334">
        <v>0</v>
      </c>
      <c r="H6788" s="334">
        <v>0</v>
      </c>
      <c r="I6788" s="334">
        <v>0</v>
      </c>
      <c r="J6788" s="334">
        <v>0</v>
      </c>
      <c r="K6788" s="334">
        <v>0</v>
      </c>
      <c r="L6788" s="334">
        <v>0</v>
      </c>
      <c r="M6788" s="334">
        <v>0.2</v>
      </c>
      <c r="N6788" s="334">
        <v>0.4</v>
      </c>
      <c r="O6788" s="334">
        <v>0</v>
      </c>
      <c r="P6788" s="334">
        <v>0</v>
      </c>
      <c r="Q6788" s="334">
        <v>0.2</v>
      </c>
      <c r="R6788" s="334">
        <v>1.5</v>
      </c>
      <c r="S6788" s="334">
        <v>1.5</v>
      </c>
      <c r="T6788" s="334">
        <v>0.7</v>
      </c>
      <c r="U6788" s="334">
        <v>0.6</v>
      </c>
      <c r="V6788" s="334">
        <v>0.2</v>
      </c>
      <c r="W6788" s="334">
        <v>0.6</v>
      </c>
      <c r="X6788" s="334">
        <v>0.2</v>
      </c>
      <c r="Y6788" s="334">
        <v>0</v>
      </c>
      <c r="Z6788" s="334">
        <v>0</v>
      </c>
      <c r="AA6788" s="334">
        <v>0</v>
      </c>
      <c r="AB6788" s="334">
        <v>0</v>
      </c>
      <c r="AD6788" s="334">
        <v>17.399999999999999</v>
      </c>
      <c r="AE6788" s="334">
        <f t="shared" ref="AE6788:AE6851" si="1067">AD6788</f>
        <v>17.399999999999999</v>
      </c>
      <c r="AF6788" s="334">
        <f t="shared" ref="AF6788:AF6851" si="1068">SUM(E6788:AB6788)</f>
        <v>17.399999999999999</v>
      </c>
      <c r="AG6788" s="340">
        <f t="shared" ref="AG6788:AG6851" si="1069">ABS(AF6788-AE6788)</f>
        <v>0</v>
      </c>
      <c r="AI6788" s="340">
        <f t="shared" ref="AI6788:AM6803" si="1070">IF($C6788=AI$1,$AF6788,0)</f>
        <v>0</v>
      </c>
      <c r="AJ6788" s="340">
        <f t="shared" si="1070"/>
        <v>0</v>
      </c>
      <c r="AK6788" s="340">
        <f t="shared" si="1070"/>
        <v>17.399999999999999</v>
      </c>
      <c r="AL6788" s="340">
        <f t="shared" si="1070"/>
        <v>0</v>
      </c>
      <c r="AM6788" s="340">
        <f t="shared" si="1070"/>
        <v>0</v>
      </c>
    </row>
    <row r="6789" spans="1:39" x14ac:dyDescent="0.35">
      <c r="A6789" s="337">
        <v>28702</v>
      </c>
      <c r="B6789" s="338">
        <f t="shared" si="1064"/>
        <v>1978</v>
      </c>
      <c r="C6789" s="338">
        <f t="shared" si="1065"/>
        <v>7</v>
      </c>
      <c r="D6789" s="338">
        <f t="shared" si="1066"/>
        <v>31</v>
      </c>
      <c r="E6789" s="334">
        <v>0</v>
      </c>
      <c r="F6789" s="334">
        <v>0</v>
      </c>
      <c r="G6789" s="334">
        <v>0</v>
      </c>
      <c r="H6789" s="334">
        <v>0</v>
      </c>
      <c r="I6789" s="334">
        <v>0</v>
      </c>
      <c r="J6789" s="334">
        <v>0</v>
      </c>
      <c r="K6789" s="334">
        <v>0</v>
      </c>
      <c r="L6789" s="334">
        <v>0</v>
      </c>
      <c r="M6789" s="334">
        <v>0</v>
      </c>
      <c r="N6789" s="334">
        <v>0</v>
      </c>
      <c r="O6789" s="334">
        <v>0</v>
      </c>
      <c r="P6789" s="334">
        <v>0</v>
      </c>
      <c r="Q6789" s="334">
        <v>0</v>
      </c>
      <c r="R6789" s="334">
        <v>0</v>
      </c>
      <c r="S6789" s="334">
        <v>0</v>
      </c>
      <c r="T6789" s="334">
        <v>0</v>
      </c>
      <c r="U6789" s="334">
        <v>0</v>
      </c>
      <c r="V6789" s="334">
        <v>0</v>
      </c>
      <c r="W6789" s="334">
        <v>0</v>
      </c>
      <c r="X6789" s="334">
        <v>0</v>
      </c>
      <c r="Y6789" s="334">
        <v>0</v>
      </c>
      <c r="Z6789" s="334">
        <v>0</v>
      </c>
      <c r="AA6789" s="334">
        <v>0</v>
      </c>
      <c r="AB6789" s="334">
        <v>0</v>
      </c>
      <c r="AD6789" s="334">
        <v>0</v>
      </c>
      <c r="AE6789" s="334">
        <f t="shared" si="1067"/>
        <v>0</v>
      </c>
      <c r="AF6789" s="334">
        <f t="shared" si="1068"/>
        <v>0</v>
      </c>
      <c r="AG6789" s="340">
        <f t="shared" si="1069"/>
        <v>0</v>
      </c>
      <c r="AI6789" s="340">
        <f t="shared" si="1070"/>
        <v>0</v>
      </c>
      <c r="AJ6789" s="340">
        <f t="shared" si="1070"/>
        <v>0</v>
      </c>
      <c r="AK6789" s="340">
        <f t="shared" si="1070"/>
        <v>0</v>
      </c>
      <c r="AL6789" s="340">
        <f t="shared" si="1070"/>
        <v>0</v>
      </c>
      <c r="AM6789" s="340">
        <f t="shared" si="1070"/>
        <v>0</v>
      </c>
    </row>
    <row r="6790" spans="1:39" x14ac:dyDescent="0.35">
      <c r="A6790" s="337">
        <v>28703</v>
      </c>
      <c r="B6790" s="338">
        <f t="shared" si="1064"/>
        <v>1978</v>
      </c>
      <c r="C6790" s="338">
        <f t="shared" si="1065"/>
        <v>8</v>
      </c>
      <c r="D6790" s="338">
        <f t="shared" si="1066"/>
        <v>1</v>
      </c>
      <c r="E6790" s="334">
        <v>0</v>
      </c>
      <c r="F6790" s="334">
        <v>0</v>
      </c>
      <c r="G6790" s="334">
        <v>0</v>
      </c>
      <c r="H6790" s="334">
        <v>0</v>
      </c>
      <c r="I6790" s="334">
        <v>0</v>
      </c>
      <c r="J6790" s="334">
        <v>0</v>
      </c>
      <c r="K6790" s="334">
        <v>0.3</v>
      </c>
      <c r="L6790" s="334">
        <v>0</v>
      </c>
      <c r="M6790" s="334">
        <v>0.7</v>
      </c>
      <c r="N6790" s="334">
        <v>0</v>
      </c>
      <c r="O6790" s="334">
        <v>0</v>
      </c>
      <c r="P6790" s="334">
        <v>0</v>
      </c>
      <c r="Q6790" s="334">
        <v>0</v>
      </c>
      <c r="R6790" s="334">
        <v>0</v>
      </c>
      <c r="S6790" s="334">
        <v>0</v>
      </c>
      <c r="T6790" s="334">
        <v>0</v>
      </c>
      <c r="U6790" s="334">
        <v>0</v>
      </c>
      <c r="V6790" s="334">
        <v>0</v>
      </c>
      <c r="W6790" s="334">
        <v>0</v>
      </c>
      <c r="X6790" s="334">
        <v>0</v>
      </c>
      <c r="Y6790" s="334">
        <v>0</v>
      </c>
      <c r="Z6790" s="334">
        <v>0</v>
      </c>
      <c r="AA6790" s="334">
        <v>0</v>
      </c>
      <c r="AB6790" s="334">
        <v>0</v>
      </c>
      <c r="AD6790" s="334">
        <v>1</v>
      </c>
      <c r="AE6790" s="334">
        <f t="shared" si="1067"/>
        <v>1</v>
      </c>
      <c r="AF6790" s="334">
        <f t="shared" si="1068"/>
        <v>1</v>
      </c>
      <c r="AG6790" s="340">
        <f t="shared" si="1069"/>
        <v>0</v>
      </c>
      <c r="AI6790" s="340">
        <f t="shared" si="1070"/>
        <v>0</v>
      </c>
      <c r="AJ6790" s="340">
        <f t="shared" si="1070"/>
        <v>0</v>
      </c>
      <c r="AK6790" s="340">
        <f t="shared" si="1070"/>
        <v>0</v>
      </c>
      <c r="AL6790" s="340">
        <f t="shared" si="1070"/>
        <v>1</v>
      </c>
      <c r="AM6790" s="340">
        <f t="shared" si="1070"/>
        <v>0</v>
      </c>
    </row>
    <row r="6791" spans="1:39" x14ac:dyDescent="0.35">
      <c r="A6791" s="337">
        <v>28704</v>
      </c>
      <c r="B6791" s="338">
        <f t="shared" si="1064"/>
        <v>1978</v>
      </c>
      <c r="C6791" s="338">
        <f t="shared" si="1065"/>
        <v>8</v>
      </c>
      <c r="D6791" s="338">
        <f t="shared" si="1066"/>
        <v>2</v>
      </c>
      <c r="E6791" s="334">
        <v>0</v>
      </c>
      <c r="F6791" s="334">
        <v>0</v>
      </c>
      <c r="G6791" s="334">
        <v>0</v>
      </c>
      <c r="H6791" s="334">
        <v>0</v>
      </c>
      <c r="I6791" s="334">
        <v>0</v>
      </c>
      <c r="J6791" s="334">
        <v>0</v>
      </c>
      <c r="K6791" s="334">
        <v>0</v>
      </c>
      <c r="L6791" s="334">
        <v>0</v>
      </c>
      <c r="M6791" s="334">
        <v>0</v>
      </c>
      <c r="N6791" s="334">
        <v>0</v>
      </c>
      <c r="O6791" s="334">
        <v>0</v>
      </c>
      <c r="P6791" s="334">
        <v>0</v>
      </c>
      <c r="Q6791" s="334">
        <v>0</v>
      </c>
      <c r="R6791" s="334">
        <v>0</v>
      </c>
      <c r="S6791" s="334">
        <v>0</v>
      </c>
      <c r="T6791" s="334">
        <v>0</v>
      </c>
      <c r="U6791" s="334">
        <v>0</v>
      </c>
      <c r="V6791" s="334">
        <v>0</v>
      </c>
      <c r="W6791" s="334">
        <v>0</v>
      </c>
      <c r="X6791" s="334">
        <v>0</v>
      </c>
      <c r="Y6791" s="334">
        <v>0</v>
      </c>
      <c r="Z6791" s="334">
        <v>0</v>
      </c>
      <c r="AA6791" s="334">
        <v>0</v>
      </c>
      <c r="AB6791" s="334">
        <v>0</v>
      </c>
      <c r="AD6791" s="334">
        <v>0</v>
      </c>
      <c r="AE6791" s="334">
        <f t="shared" si="1067"/>
        <v>0</v>
      </c>
      <c r="AF6791" s="334">
        <f t="shared" si="1068"/>
        <v>0</v>
      </c>
      <c r="AG6791" s="340">
        <f t="shared" si="1069"/>
        <v>0</v>
      </c>
      <c r="AI6791" s="340">
        <f t="shared" si="1070"/>
        <v>0</v>
      </c>
      <c r="AJ6791" s="340">
        <f t="shared" si="1070"/>
        <v>0</v>
      </c>
      <c r="AK6791" s="340">
        <f t="shared" si="1070"/>
        <v>0</v>
      </c>
      <c r="AL6791" s="340">
        <f t="shared" si="1070"/>
        <v>0</v>
      </c>
      <c r="AM6791" s="340">
        <f t="shared" si="1070"/>
        <v>0</v>
      </c>
    </row>
    <row r="6792" spans="1:39" x14ac:dyDescent="0.35">
      <c r="A6792" s="337">
        <v>28705</v>
      </c>
      <c r="B6792" s="338">
        <f t="shared" si="1064"/>
        <v>1978</v>
      </c>
      <c r="C6792" s="338">
        <f t="shared" si="1065"/>
        <v>8</v>
      </c>
      <c r="D6792" s="338">
        <f t="shared" si="1066"/>
        <v>3</v>
      </c>
      <c r="E6792" s="334">
        <v>0</v>
      </c>
      <c r="F6792" s="334">
        <v>0</v>
      </c>
      <c r="G6792" s="334">
        <v>0</v>
      </c>
      <c r="H6792" s="334">
        <v>0</v>
      </c>
      <c r="I6792" s="334">
        <v>0</v>
      </c>
      <c r="J6792" s="334">
        <v>0</v>
      </c>
      <c r="K6792" s="334">
        <v>0</v>
      </c>
      <c r="L6792" s="334">
        <v>0</v>
      </c>
      <c r="M6792" s="334">
        <v>0</v>
      </c>
      <c r="N6792" s="334">
        <v>0</v>
      </c>
      <c r="O6792" s="334">
        <v>0</v>
      </c>
      <c r="P6792" s="334">
        <v>0</v>
      </c>
      <c r="Q6792" s="334">
        <v>0</v>
      </c>
      <c r="R6792" s="334">
        <v>0</v>
      </c>
      <c r="S6792" s="334">
        <v>0</v>
      </c>
      <c r="T6792" s="334">
        <v>0</v>
      </c>
      <c r="U6792" s="334">
        <v>0</v>
      </c>
      <c r="V6792" s="334">
        <v>0</v>
      </c>
      <c r="W6792" s="334">
        <v>0</v>
      </c>
      <c r="X6792" s="334">
        <v>0</v>
      </c>
      <c r="Y6792" s="334">
        <v>0</v>
      </c>
      <c r="Z6792" s="334">
        <v>0</v>
      </c>
      <c r="AA6792" s="334">
        <v>0</v>
      </c>
      <c r="AB6792" s="334">
        <v>0</v>
      </c>
      <c r="AD6792" s="334">
        <v>0</v>
      </c>
      <c r="AE6792" s="334">
        <f t="shared" si="1067"/>
        <v>0</v>
      </c>
      <c r="AF6792" s="334">
        <f t="shared" si="1068"/>
        <v>0</v>
      </c>
      <c r="AG6792" s="340">
        <f t="shared" si="1069"/>
        <v>0</v>
      </c>
      <c r="AI6792" s="340">
        <f t="shared" si="1070"/>
        <v>0</v>
      </c>
      <c r="AJ6792" s="340">
        <f t="shared" si="1070"/>
        <v>0</v>
      </c>
      <c r="AK6792" s="340">
        <f t="shared" si="1070"/>
        <v>0</v>
      </c>
      <c r="AL6792" s="340">
        <f t="shared" si="1070"/>
        <v>0</v>
      </c>
      <c r="AM6792" s="340">
        <f t="shared" si="1070"/>
        <v>0</v>
      </c>
    </row>
    <row r="6793" spans="1:39" x14ac:dyDescent="0.35">
      <c r="A6793" s="337">
        <v>28706</v>
      </c>
      <c r="B6793" s="338">
        <f t="shared" si="1064"/>
        <v>1978</v>
      </c>
      <c r="C6793" s="338">
        <f t="shared" si="1065"/>
        <v>8</v>
      </c>
      <c r="D6793" s="338">
        <f t="shared" si="1066"/>
        <v>4</v>
      </c>
      <c r="E6793" s="334">
        <v>0</v>
      </c>
      <c r="F6793" s="334">
        <v>0</v>
      </c>
      <c r="G6793" s="334">
        <v>0</v>
      </c>
      <c r="H6793" s="334">
        <v>0</v>
      </c>
      <c r="I6793" s="334">
        <v>0</v>
      </c>
      <c r="J6793" s="334">
        <v>0</v>
      </c>
      <c r="K6793" s="334">
        <v>0</v>
      </c>
      <c r="L6793" s="334">
        <v>0</v>
      </c>
      <c r="M6793" s="334">
        <v>0</v>
      </c>
      <c r="N6793" s="334">
        <v>0</v>
      </c>
      <c r="O6793" s="334">
        <v>0</v>
      </c>
      <c r="P6793" s="334">
        <v>0</v>
      </c>
      <c r="Q6793" s="334">
        <v>0</v>
      </c>
      <c r="R6793" s="334">
        <v>0</v>
      </c>
      <c r="S6793" s="334">
        <v>0</v>
      </c>
      <c r="T6793" s="334">
        <v>0</v>
      </c>
      <c r="U6793" s="334">
        <v>0</v>
      </c>
      <c r="V6793" s="334">
        <v>0</v>
      </c>
      <c r="W6793" s="334">
        <v>0</v>
      </c>
      <c r="X6793" s="334">
        <v>0</v>
      </c>
      <c r="Y6793" s="334">
        <v>0</v>
      </c>
      <c r="Z6793" s="334">
        <v>0</v>
      </c>
      <c r="AA6793" s="334">
        <v>0</v>
      </c>
      <c r="AB6793" s="334">
        <v>0</v>
      </c>
      <c r="AD6793" s="334">
        <v>0</v>
      </c>
      <c r="AE6793" s="334">
        <f t="shared" si="1067"/>
        <v>0</v>
      </c>
      <c r="AF6793" s="334">
        <f t="shared" si="1068"/>
        <v>0</v>
      </c>
      <c r="AG6793" s="340">
        <f t="shared" si="1069"/>
        <v>0</v>
      </c>
      <c r="AI6793" s="340">
        <f t="shared" si="1070"/>
        <v>0</v>
      </c>
      <c r="AJ6793" s="340">
        <f t="shared" si="1070"/>
        <v>0</v>
      </c>
      <c r="AK6793" s="340">
        <f t="shared" si="1070"/>
        <v>0</v>
      </c>
      <c r="AL6793" s="340">
        <f t="shared" si="1070"/>
        <v>0</v>
      </c>
      <c r="AM6793" s="340">
        <f t="shared" si="1070"/>
        <v>0</v>
      </c>
    </row>
    <row r="6794" spans="1:39" x14ac:dyDescent="0.35">
      <c r="A6794" s="337">
        <v>28707</v>
      </c>
      <c r="B6794" s="338">
        <f t="shared" si="1064"/>
        <v>1978</v>
      </c>
      <c r="C6794" s="338">
        <f t="shared" si="1065"/>
        <v>8</v>
      </c>
      <c r="D6794" s="338">
        <f t="shared" si="1066"/>
        <v>5</v>
      </c>
      <c r="E6794" s="334">
        <v>0</v>
      </c>
      <c r="F6794" s="334">
        <v>0</v>
      </c>
      <c r="G6794" s="334">
        <v>0</v>
      </c>
      <c r="H6794" s="334">
        <v>0</v>
      </c>
      <c r="I6794" s="334">
        <v>0</v>
      </c>
      <c r="J6794" s="334">
        <v>0</v>
      </c>
      <c r="K6794" s="334">
        <v>0</v>
      </c>
      <c r="L6794" s="334">
        <v>0</v>
      </c>
      <c r="M6794" s="334">
        <v>0</v>
      </c>
      <c r="N6794" s="334">
        <v>0</v>
      </c>
      <c r="O6794" s="334">
        <v>0</v>
      </c>
      <c r="P6794" s="334">
        <v>0</v>
      </c>
      <c r="Q6794" s="334">
        <v>0</v>
      </c>
      <c r="R6794" s="334">
        <v>0</v>
      </c>
      <c r="S6794" s="334">
        <v>0</v>
      </c>
      <c r="T6794" s="334">
        <v>0</v>
      </c>
      <c r="U6794" s="334">
        <v>0</v>
      </c>
      <c r="V6794" s="334">
        <v>0</v>
      </c>
      <c r="W6794" s="334">
        <v>0</v>
      </c>
      <c r="X6794" s="334">
        <v>0</v>
      </c>
      <c r="Y6794" s="334">
        <v>0</v>
      </c>
      <c r="Z6794" s="334">
        <v>0</v>
      </c>
      <c r="AA6794" s="334">
        <v>0</v>
      </c>
      <c r="AB6794" s="334">
        <v>0</v>
      </c>
      <c r="AD6794" s="334">
        <v>0</v>
      </c>
      <c r="AE6794" s="334">
        <f t="shared" si="1067"/>
        <v>0</v>
      </c>
      <c r="AF6794" s="334">
        <f t="shared" si="1068"/>
        <v>0</v>
      </c>
      <c r="AG6794" s="340">
        <f t="shared" si="1069"/>
        <v>0</v>
      </c>
      <c r="AI6794" s="340">
        <f t="shared" si="1070"/>
        <v>0</v>
      </c>
      <c r="AJ6794" s="340">
        <f t="shared" si="1070"/>
        <v>0</v>
      </c>
      <c r="AK6794" s="340">
        <f t="shared" si="1070"/>
        <v>0</v>
      </c>
      <c r="AL6794" s="340">
        <f t="shared" si="1070"/>
        <v>0</v>
      </c>
      <c r="AM6794" s="340">
        <f t="shared" si="1070"/>
        <v>0</v>
      </c>
    </row>
    <row r="6795" spans="1:39" x14ac:dyDescent="0.35">
      <c r="A6795" s="337">
        <v>28708</v>
      </c>
      <c r="B6795" s="338">
        <f t="shared" si="1064"/>
        <v>1978</v>
      </c>
      <c r="C6795" s="338">
        <f t="shared" si="1065"/>
        <v>8</v>
      </c>
      <c r="D6795" s="338">
        <f t="shared" si="1066"/>
        <v>6</v>
      </c>
      <c r="E6795" s="334">
        <v>0</v>
      </c>
      <c r="F6795" s="334">
        <v>0</v>
      </c>
      <c r="G6795" s="334">
        <v>0</v>
      </c>
      <c r="H6795" s="334">
        <v>0</v>
      </c>
      <c r="I6795" s="334">
        <v>0</v>
      </c>
      <c r="J6795" s="334">
        <v>0</v>
      </c>
      <c r="K6795" s="334">
        <v>0</v>
      </c>
      <c r="L6795" s="334">
        <v>0</v>
      </c>
      <c r="M6795" s="334">
        <v>0</v>
      </c>
      <c r="N6795" s="334">
        <v>0</v>
      </c>
      <c r="O6795" s="334">
        <v>0</v>
      </c>
      <c r="P6795" s="334">
        <v>0</v>
      </c>
      <c r="Q6795" s="334">
        <v>0</v>
      </c>
      <c r="R6795" s="334">
        <v>0</v>
      </c>
      <c r="S6795" s="334">
        <v>0</v>
      </c>
      <c r="T6795" s="334">
        <v>0</v>
      </c>
      <c r="U6795" s="334">
        <v>0</v>
      </c>
      <c r="V6795" s="334">
        <v>0</v>
      </c>
      <c r="W6795" s="334">
        <v>0</v>
      </c>
      <c r="X6795" s="334">
        <v>0</v>
      </c>
      <c r="Y6795" s="334">
        <v>0</v>
      </c>
      <c r="Z6795" s="334">
        <v>0</v>
      </c>
      <c r="AA6795" s="334">
        <v>0</v>
      </c>
      <c r="AB6795" s="334">
        <v>0</v>
      </c>
      <c r="AD6795" s="334">
        <v>0</v>
      </c>
      <c r="AE6795" s="334">
        <f t="shared" si="1067"/>
        <v>0</v>
      </c>
      <c r="AF6795" s="334">
        <f t="shared" si="1068"/>
        <v>0</v>
      </c>
      <c r="AG6795" s="340">
        <f t="shared" si="1069"/>
        <v>0</v>
      </c>
      <c r="AI6795" s="340">
        <f t="shared" si="1070"/>
        <v>0</v>
      </c>
      <c r="AJ6795" s="340">
        <f t="shared" si="1070"/>
        <v>0</v>
      </c>
      <c r="AK6795" s="340">
        <f t="shared" si="1070"/>
        <v>0</v>
      </c>
      <c r="AL6795" s="340">
        <f t="shared" si="1070"/>
        <v>0</v>
      </c>
      <c r="AM6795" s="340">
        <f t="shared" si="1070"/>
        <v>0</v>
      </c>
    </row>
    <row r="6796" spans="1:39" x14ac:dyDescent="0.35">
      <c r="A6796" s="337">
        <v>28709</v>
      </c>
      <c r="B6796" s="338">
        <f t="shared" si="1064"/>
        <v>1978</v>
      </c>
      <c r="C6796" s="338">
        <f t="shared" si="1065"/>
        <v>8</v>
      </c>
      <c r="D6796" s="338">
        <f t="shared" si="1066"/>
        <v>7</v>
      </c>
      <c r="E6796" s="334">
        <v>0</v>
      </c>
      <c r="F6796" s="334">
        <v>0</v>
      </c>
      <c r="G6796" s="334">
        <v>0</v>
      </c>
      <c r="H6796" s="334">
        <v>0</v>
      </c>
      <c r="I6796" s="334">
        <v>0</v>
      </c>
      <c r="J6796" s="334">
        <v>0</v>
      </c>
      <c r="K6796" s="334">
        <v>0</v>
      </c>
      <c r="L6796" s="334">
        <v>0</v>
      </c>
      <c r="M6796" s="334">
        <v>0</v>
      </c>
      <c r="N6796" s="334">
        <v>0</v>
      </c>
      <c r="O6796" s="334">
        <v>0</v>
      </c>
      <c r="P6796" s="334">
        <v>0</v>
      </c>
      <c r="Q6796" s="334">
        <v>0</v>
      </c>
      <c r="R6796" s="334">
        <v>0</v>
      </c>
      <c r="S6796" s="334">
        <v>0</v>
      </c>
      <c r="T6796" s="334">
        <v>0</v>
      </c>
      <c r="U6796" s="334">
        <v>0</v>
      </c>
      <c r="V6796" s="334">
        <v>0</v>
      </c>
      <c r="W6796" s="334">
        <v>0</v>
      </c>
      <c r="X6796" s="334">
        <v>1.4</v>
      </c>
      <c r="Y6796" s="334">
        <v>0</v>
      </c>
      <c r="Z6796" s="334">
        <v>0</v>
      </c>
      <c r="AA6796" s="334">
        <v>0</v>
      </c>
      <c r="AB6796" s="334">
        <v>0</v>
      </c>
      <c r="AD6796" s="334">
        <v>1.4</v>
      </c>
      <c r="AE6796" s="334">
        <f t="shared" si="1067"/>
        <v>1.4</v>
      </c>
      <c r="AF6796" s="334">
        <f t="shared" si="1068"/>
        <v>1.4</v>
      </c>
      <c r="AG6796" s="340">
        <f t="shared" si="1069"/>
        <v>0</v>
      </c>
      <c r="AI6796" s="340">
        <f t="shared" si="1070"/>
        <v>0</v>
      </c>
      <c r="AJ6796" s="340">
        <f t="shared" si="1070"/>
        <v>0</v>
      </c>
      <c r="AK6796" s="340">
        <f t="shared" si="1070"/>
        <v>0</v>
      </c>
      <c r="AL6796" s="340">
        <f t="shared" si="1070"/>
        <v>1.4</v>
      </c>
      <c r="AM6796" s="340">
        <f t="shared" si="1070"/>
        <v>0</v>
      </c>
    </row>
    <row r="6797" spans="1:39" x14ac:dyDescent="0.35">
      <c r="A6797" s="337">
        <v>28710</v>
      </c>
      <c r="B6797" s="338">
        <f t="shared" si="1064"/>
        <v>1978</v>
      </c>
      <c r="C6797" s="338">
        <f t="shared" si="1065"/>
        <v>8</v>
      </c>
      <c r="D6797" s="338">
        <f t="shared" si="1066"/>
        <v>8</v>
      </c>
      <c r="E6797" s="334">
        <v>0</v>
      </c>
      <c r="F6797" s="334">
        <v>0</v>
      </c>
      <c r="G6797" s="334">
        <v>0</v>
      </c>
      <c r="H6797" s="334">
        <v>0</v>
      </c>
      <c r="I6797" s="334">
        <v>0</v>
      </c>
      <c r="J6797" s="334">
        <v>0</v>
      </c>
      <c r="K6797" s="334">
        <v>0</v>
      </c>
      <c r="L6797" s="334">
        <v>0</v>
      </c>
      <c r="M6797" s="334">
        <v>0</v>
      </c>
      <c r="N6797" s="334">
        <v>0</v>
      </c>
      <c r="O6797" s="334">
        <v>0</v>
      </c>
      <c r="P6797" s="334">
        <v>0</v>
      </c>
      <c r="Q6797" s="334">
        <v>0</v>
      </c>
      <c r="R6797" s="334">
        <v>0</v>
      </c>
      <c r="S6797" s="334">
        <v>0</v>
      </c>
      <c r="T6797" s="334">
        <v>0</v>
      </c>
      <c r="U6797" s="334">
        <v>0</v>
      </c>
      <c r="V6797" s="334">
        <v>0</v>
      </c>
      <c r="W6797" s="334">
        <v>0</v>
      </c>
      <c r="X6797" s="334">
        <v>0</v>
      </c>
      <c r="Y6797" s="334">
        <v>0</v>
      </c>
      <c r="Z6797" s="334">
        <v>0</v>
      </c>
      <c r="AA6797" s="334">
        <v>0</v>
      </c>
      <c r="AB6797" s="334">
        <v>0</v>
      </c>
      <c r="AD6797" s="334">
        <v>0</v>
      </c>
      <c r="AE6797" s="334">
        <f t="shared" si="1067"/>
        <v>0</v>
      </c>
      <c r="AF6797" s="334">
        <f t="shared" si="1068"/>
        <v>0</v>
      </c>
      <c r="AG6797" s="340">
        <f t="shared" si="1069"/>
        <v>0</v>
      </c>
      <c r="AI6797" s="340">
        <f t="shared" si="1070"/>
        <v>0</v>
      </c>
      <c r="AJ6797" s="340">
        <f t="shared" si="1070"/>
        <v>0</v>
      </c>
      <c r="AK6797" s="340">
        <f t="shared" si="1070"/>
        <v>0</v>
      </c>
      <c r="AL6797" s="340">
        <f t="shared" si="1070"/>
        <v>0</v>
      </c>
      <c r="AM6797" s="340">
        <f t="shared" si="1070"/>
        <v>0</v>
      </c>
    </row>
    <row r="6798" spans="1:39" x14ac:dyDescent="0.35">
      <c r="A6798" s="337">
        <v>28711</v>
      </c>
      <c r="B6798" s="338">
        <f t="shared" si="1064"/>
        <v>1978</v>
      </c>
      <c r="C6798" s="338">
        <f t="shared" si="1065"/>
        <v>8</v>
      </c>
      <c r="D6798" s="338">
        <f t="shared" si="1066"/>
        <v>9</v>
      </c>
      <c r="E6798" s="334">
        <v>0</v>
      </c>
      <c r="F6798" s="334">
        <v>0</v>
      </c>
      <c r="G6798" s="334">
        <v>0</v>
      </c>
      <c r="H6798" s="334">
        <v>0</v>
      </c>
      <c r="I6798" s="334">
        <v>0</v>
      </c>
      <c r="J6798" s="334">
        <v>0</v>
      </c>
      <c r="K6798" s="334">
        <v>0</v>
      </c>
      <c r="L6798" s="334">
        <v>0</v>
      </c>
      <c r="M6798" s="334">
        <v>0</v>
      </c>
      <c r="N6798" s="334">
        <v>0</v>
      </c>
      <c r="O6798" s="334">
        <v>0</v>
      </c>
      <c r="P6798" s="334">
        <v>0</v>
      </c>
      <c r="Q6798" s="334">
        <v>0</v>
      </c>
      <c r="R6798" s="334">
        <v>0</v>
      </c>
      <c r="S6798" s="334">
        <v>0</v>
      </c>
      <c r="T6798" s="334">
        <v>0</v>
      </c>
      <c r="U6798" s="334">
        <v>0</v>
      </c>
      <c r="V6798" s="334">
        <v>0</v>
      </c>
      <c r="W6798" s="334">
        <v>0</v>
      </c>
      <c r="X6798" s="334">
        <v>0</v>
      </c>
      <c r="Y6798" s="334">
        <v>0</v>
      </c>
      <c r="Z6798" s="334">
        <v>0</v>
      </c>
      <c r="AA6798" s="334">
        <v>0</v>
      </c>
      <c r="AB6798" s="334">
        <v>0</v>
      </c>
      <c r="AD6798" s="334">
        <v>0</v>
      </c>
      <c r="AE6798" s="334">
        <f t="shared" si="1067"/>
        <v>0</v>
      </c>
      <c r="AF6798" s="334">
        <f t="shared" si="1068"/>
        <v>0</v>
      </c>
      <c r="AG6798" s="340">
        <f t="shared" si="1069"/>
        <v>0</v>
      </c>
      <c r="AI6798" s="340">
        <f t="shared" si="1070"/>
        <v>0</v>
      </c>
      <c r="AJ6798" s="340">
        <f t="shared" si="1070"/>
        <v>0</v>
      </c>
      <c r="AK6798" s="340">
        <f t="shared" si="1070"/>
        <v>0</v>
      </c>
      <c r="AL6798" s="340">
        <f t="shared" si="1070"/>
        <v>0</v>
      </c>
      <c r="AM6798" s="340">
        <f t="shared" si="1070"/>
        <v>0</v>
      </c>
    </row>
    <row r="6799" spans="1:39" x14ac:dyDescent="0.35">
      <c r="A6799" s="337">
        <v>28712</v>
      </c>
      <c r="B6799" s="338">
        <f t="shared" si="1064"/>
        <v>1978</v>
      </c>
      <c r="C6799" s="338">
        <f t="shared" si="1065"/>
        <v>8</v>
      </c>
      <c r="D6799" s="338">
        <f t="shared" si="1066"/>
        <v>10</v>
      </c>
      <c r="E6799" s="334">
        <v>0</v>
      </c>
      <c r="F6799" s="334">
        <v>0</v>
      </c>
      <c r="G6799" s="334">
        <v>0</v>
      </c>
      <c r="H6799" s="334">
        <v>0</v>
      </c>
      <c r="I6799" s="334">
        <v>0</v>
      </c>
      <c r="J6799" s="334">
        <v>0</v>
      </c>
      <c r="K6799" s="334">
        <v>0</v>
      </c>
      <c r="L6799" s="334">
        <v>0</v>
      </c>
      <c r="M6799" s="334">
        <v>0</v>
      </c>
      <c r="N6799" s="334">
        <v>0</v>
      </c>
      <c r="O6799" s="334">
        <v>0</v>
      </c>
      <c r="P6799" s="334">
        <v>0</v>
      </c>
      <c r="Q6799" s="334">
        <v>0</v>
      </c>
      <c r="R6799" s="334">
        <v>0</v>
      </c>
      <c r="S6799" s="334">
        <v>0</v>
      </c>
      <c r="T6799" s="334">
        <v>0</v>
      </c>
      <c r="U6799" s="334">
        <v>0</v>
      </c>
      <c r="V6799" s="334">
        <v>0</v>
      </c>
      <c r="W6799" s="334">
        <v>0</v>
      </c>
      <c r="X6799" s="334">
        <v>0</v>
      </c>
      <c r="Y6799" s="334">
        <v>0</v>
      </c>
      <c r="Z6799" s="334">
        <v>0</v>
      </c>
      <c r="AA6799" s="334">
        <v>0</v>
      </c>
      <c r="AB6799" s="334">
        <v>0</v>
      </c>
      <c r="AD6799" s="334">
        <v>0</v>
      </c>
      <c r="AE6799" s="334">
        <f t="shared" si="1067"/>
        <v>0</v>
      </c>
      <c r="AF6799" s="334">
        <f t="shared" si="1068"/>
        <v>0</v>
      </c>
      <c r="AG6799" s="340">
        <f t="shared" si="1069"/>
        <v>0</v>
      </c>
      <c r="AI6799" s="340">
        <f t="shared" si="1070"/>
        <v>0</v>
      </c>
      <c r="AJ6799" s="340">
        <f t="shared" si="1070"/>
        <v>0</v>
      </c>
      <c r="AK6799" s="340">
        <f t="shared" si="1070"/>
        <v>0</v>
      </c>
      <c r="AL6799" s="340">
        <f t="shared" si="1070"/>
        <v>0</v>
      </c>
      <c r="AM6799" s="340">
        <f t="shared" si="1070"/>
        <v>0</v>
      </c>
    </row>
    <row r="6800" spans="1:39" x14ac:dyDescent="0.35">
      <c r="A6800" s="337">
        <v>28713</v>
      </c>
      <c r="B6800" s="338">
        <f t="shared" si="1064"/>
        <v>1978</v>
      </c>
      <c r="C6800" s="338">
        <f t="shared" si="1065"/>
        <v>8</v>
      </c>
      <c r="D6800" s="338">
        <f t="shared" si="1066"/>
        <v>11</v>
      </c>
      <c r="E6800" s="334">
        <v>0</v>
      </c>
      <c r="F6800" s="334">
        <v>0</v>
      </c>
      <c r="G6800" s="334">
        <v>0</v>
      </c>
      <c r="H6800" s="334">
        <v>0</v>
      </c>
      <c r="I6800" s="334">
        <v>0</v>
      </c>
      <c r="J6800" s="334">
        <v>0</v>
      </c>
      <c r="K6800" s="334">
        <v>0</v>
      </c>
      <c r="L6800" s="334">
        <v>0</v>
      </c>
      <c r="M6800" s="334">
        <v>0</v>
      </c>
      <c r="N6800" s="334">
        <v>0</v>
      </c>
      <c r="O6800" s="334">
        <v>0</v>
      </c>
      <c r="P6800" s="334">
        <v>0</v>
      </c>
      <c r="Q6800" s="334">
        <v>0</v>
      </c>
      <c r="R6800" s="334">
        <v>0</v>
      </c>
      <c r="S6800" s="334">
        <v>0</v>
      </c>
      <c r="T6800" s="334">
        <v>0</v>
      </c>
      <c r="U6800" s="334">
        <v>0</v>
      </c>
      <c r="V6800" s="334">
        <v>0</v>
      </c>
      <c r="W6800" s="334">
        <v>0</v>
      </c>
      <c r="X6800" s="334">
        <v>0</v>
      </c>
      <c r="Y6800" s="334">
        <v>1.4</v>
      </c>
      <c r="Z6800" s="334">
        <v>0</v>
      </c>
      <c r="AA6800" s="334">
        <v>0</v>
      </c>
      <c r="AB6800" s="334">
        <v>0</v>
      </c>
      <c r="AD6800" s="334">
        <v>1.4</v>
      </c>
      <c r="AE6800" s="334">
        <f t="shared" si="1067"/>
        <v>1.4</v>
      </c>
      <c r="AF6800" s="334">
        <f t="shared" si="1068"/>
        <v>1.4</v>
      </c>
      <c r="AG6800" s="340">
        <f t="shared" si="1069"/>
        <v>0</v>
      </c>
      <c r="AI6800" s="340">
        <f t="shared" si="1070"/>
        <v>0</v>
      </c>
      <c r="AJ6800" s="340">
        <f t="shared" si="1070"/>
        <v>0</v>
      </c>
      <c r="AK6800" s="340">
        <f t="shared" si="1070"/>
        <v>0</v>
      </c>
      <c r="AL6800" s="340">
        <f t="shared" si="1070"/>
        <v>1.4</v>
      </c>
      <c r="AM6800" s="340">
        <f t="shared" si="1070"/>
        <v>0</v>
      </c>
    </row>
    <row r="6801" spans="1:39" x14ac:dyDescent="0.35">
      <c r="A6801" s="337">
        <v>28714</v>
      </c>
      <c r="B6801" s="338">
        <f t="shared" si="1064"/>
        <v>1978</v>
      </c>
      <c r="C6801" s="338">
        <f t="shared" si="1065"/>
        <v>8</v>
      </c>
      <c r="D6801" s="338">
        <f t="shared" si="1066"/>
        <v>12</v>
      </c>
      <c r="E6801" s="334">
        <v>0</v>
      </c>
      <c r="F6801" s="334">
        <v>0</v>
      </c>
      <c r="G6801" s="334">
        <v>0</v>
      </c>
      <c r="H6801" s="334">
        <v>0</v>
      </c>
      <c r="I6801" s="334">
        <v>0</v>
      </c>
      <c r="J6801" s="334">
        <v>0</v>
      </c>
      <c r="K6801" s="334">
        <v>0</v>
      </c>
      <c r="L6801" s="334">
        <v>0</v>
      </c>
      <c r="M6801" s="334">
        <v>0</v>
      </c>
      <c r="N6801" s="334">
        <v>0</v>
      </c>
      <c r="O6801" s="334">
        <v>0</v>
      </c>
      <c r="P6801" s="334">
        <v>0</v>
      </c>
      <c r="Q6801" s="334">
        <v>0</v>
      </c>
      <c r="R6801" s="334">
        <v>0</v>
      </c>
      <c r="S6801" s="334">
        <v>0</v>
      </c>
      <c r="T6801" s="334">
        <v>0.5</v>
      </c>
      <c r="U6801" s="334">
        <v>0.3</v>
      </c>
      <c r="V6801" s="334">
        <v>0</v>
      </c>
      <c r="W6801" s="334">
        <v>0</v>
      </c>
      <c r="X6801" s="334">
        <v>0</v>
      </c>
      <c r="Y6801" s="334">
        <v>0</v>
      </c>
      <c r="Z6801" s="334">
        <v>0</v>
      </c>
      <c r="AA6801" s="334">
        <v>0</v>
      </c>
      <c r="AB6801" s="334">
        <v>0</v>
      </c>
      <c r="AD6801" s="334">
        <v>0.8</v>
      </c>
      <c r="AE6801" s="334">
        <f t="shared" si="1067"/>
        <v>0.8</v>
      </c>
      <c r="AF6801" s="334">
        <f t="shared" si="1068"/>
        <v>0.8</v>
      </c>
      <c r="AG6801" s="340">
        <f t="shared" si="1069"/>
        <v>0</v>
      </c>
      <c r="AI6801" s="340">
        <f t="shared" si="1070"/>
        <v>0</v>
      </c>
      <c r="AJ6801" s="340">
        <f t="shared" si="1070"/>
        <v>0</v>
      </c>
      <c r="AK6801" s="340">
        <f t="shared" si="1070"/>
        <v>0</v>
      </c>
      <c r="AL6801" s="340">
        <f t="shared" si="1070"/>
        <v>0.8</v>
      </c>
      <c r="AM6801" s="340">
        <f t="shared" si="1070"/>
        <v>0</v>
      </c>
    </row>
    <row r="6802" spans="1:39" x14ac:dyDescent="0.35">
      <c r="A6802" s="337">
        <v>28715</v>
      </c>
      <c r="B6802" s="338">
        <f t="shared" si="1064"/>
        <v>1978</v>
      </c>
      <c r="C6802" s="338">
        <f t="shared" si="1065"/>
        <v>8</v>
      </c>
      <c r="D6802" s="338">
        <f t="shared" si="1066"/>
        <v>13</v>
      </c>
      <c r="E6802" s="334">
        <v>0.2</v>
      </c>
      <c r="F6802" s="334">
        <v>0.4</v>
      </c>
      <c r="G6802" s="334">
        <v>0.2</v>
      </c>
      <c r="H6802" s="334">
        <v>0.6</v>
      </c>
      <c r="I6802" s="334">
        <v>2.1</v>
      </c>
      <c r="J6802" s="334">
        <v>1.7</v>
      </c>
      <c r="K6802" s="334">
        <v>1.7</v>
      </c>
      <c r="L6802" s="334">
        <v>3.4</v>
      </c>
      <c r="M6802" s="334">
        <v>1.5</v>
      </c>
      <c r="N6802" s="334">
        <v>0.6</v>
      </c>
      <c r="O6802" s="334">
        <v>1.1000000000000001</v>
      </c>
      <c r="P6802" s="334">
        <v>0</v>
      </c>
      <c r="Q6802" s="334">
        <v>0</v>
      </c>
      <c r="R6802" s="334">
        <v>0</v>
      </c>
      <c r="S6802" s="334">
        <v>0</v>
      </c>
      <c r="T6802" s="334">
        <v>0</v>
      </c>
      <c r="U6802" s="334">
        <v>0</v>
      </c>
      <c r="V6802" s="334">
        <v>0</v>
      </c>
      <c r="W6802" s="334">
        <v>0</v>
      </c>
      <c r="X6802" s="334">
        <v>0</v>
      </c>
      <c r="Y6802" s="334">
        <v>0</v>
      </c>
      <c r="Z6802" s="334">
        <v>0</v>
      </c>
      <c r="AA6802" s="334">
        <v>0</v>
      </c>
      <c r="AB6802" s="334">
        <v>0</v>
      </c>
      <c r="AD6802" s="334">
        <v>13.5</v>
      </c>
      <c r="AE6802" s="334">
        <f t="shared" si="1067"/>
        <v>13.5</v>
      </c>
      <c r="AF6802" s="334">
        <f t="shared" si="1068"/>
        <v>13.5</v>
      </c>
      <c r="AG6802" s="340">
        <f t="shared" si="1069"/>
        <v>0</v>
      </c>
      <c r="AI6802" s="340">
        <f t="shared" si="1070"/>
        <v>0</v>
      </c>
      <c r="AJ6802" s="340">
        <f t="shared" si="1070"/>
        <v>0</v>
      </c>
      <c r="AK6802" s="340">
        <f t="shared" si="1070"/>
        <v>0</v>
      </c>
      <c r="AL6802" s="340">
        <f t="shared" si="1070"/>
        <v>13.5</v>
      </c>
      <c r="AM6802" s="340">
        <f t="shared" si="1070"/>
        <v>0</v>
      </c>
    </row>
    <row r="6803" spans="1:39" x14ac:dyDescent="0.35">
      <c r="A6803" s="337">
        <v>28716</v>
      </c>
      <c r="B6803" s="338">
        <f t="shared" si="1064"/>
        <v>1978</v>
      </c>
      <c r="C6803" s="338">
        <f t="shared" si="1065"/>
        <v>8</v>
      </c>
      <c r="D6803" s="338">
        <f t="shared" si="1066"/>
        <v>14</v>
      </c>
      <c r="E6803" s="334">
        <v>0</v>
      </c>
      <c r="F6803" s="334">
        <v>0</v>
      </c>
      <c r="G6803" s="334">
        <v>0</v>
      </c>
      <c r="H6803" s="334">
        <v>0</v>
      </c>
      <c r="I6803" s="334">
        <v>0</v>
      </c>
      <c r="J6803" s="334">
        <v>0</v>
      </c>
      <c r="K6803" s="334">
        <v>0</v>
      </c>
      <c r="L6803" s="334">
        <v>0</v>
      </c>
      <c r="M6803" s="334">
        <v>0</v>
      </c>
      <c r="N6803" s="334">
        <v>0</v>
      </c>
      <c r="O6803" s="334">
        <v>0</v>
      </c>
      <c r="P6803" s="334">
        <v>0</v>
      </c>
      <c r="Q6803" s="334">
        <v>0</v>
      </c>
      <c r="R6803" s="334">
        <v>0</v>
      </c>
      <c r="S6803" s="334">
        <v>0</v>
      </c>
      <c r="T6803" s="334">
        <v>0</v>
      </c>
      <c r="U6803" s="334">
        <v>0</v>
      </c>
      <c r="V6803" s="334">
        <v>0</v>
      </c>
      <c r="W6803" s="334">
        <v>0</v>
      </c>
      <c r="X6803" s="334">
        <v>0</v>
      </c>
      <c r="Y6803" s="334">
        <v>0</v>
      </c>
      <c r="Z6803" s="334">
        <v>0</v>
      </c>
      <c r="AA6803" s="334">
        <v>0</v>
      </c>
      <c r="AB6803" s="334">
        <v>0</v>
      </c>
      <c r="AD6803" s="334">
        <v>0</v>
      </c>
      <c r="AE6803" s="334">
        <f t="shared" si="1067"/>
        <v>0</v>
      </c>
      <c r="AF6803" s="334">
        <f t="shared" si="1068"/>
        <v>0</v>
      </c>
      <c r="AG6803" s="340">
        <f t="shared" si="1069"/>
        <v>0</v>
      </c>
      <c r="AI6803" s="340">
        <f t="shared" si="1070"/>
        <v>0</v>
      </c>
      <c r="AJ6803" s="340">
        <f t="shared" si="1070"/>
        <v>0</v>
      </c>
      <c r="AK6803" s="340">
        <f t="shared" si="1070"/>
        <v>0</v>
      </c>
      <c r="AL6803" s="340">
        <f t="shared" si="1070"/>
        <v>0</v>
      </c>
      <c r="AM6803" s="340">
        <f t="shared" si="1070"/>
        <v>0</v>
      </c>
    </row>
    <row r="6804" spans="1:39" x14ac:dyDescent="0.35">
      <c r="A6804" s="337">
        <v>28717</v>
      </c>
      <c r="B6804" s="338">
        <f t="shared" si="1064"/>
        <v>1978</v>
      </c>
      <c r="C6804" s="338">
        <f t="shared" si="1065"/>
        <v>8</v>
      </c>
      <c r="D6804" s="338">
        <f t="shared" si="1066"/>
        <v>15</v>
      </c>
      <c r="E6804" s="334">
        <v>0</v>
      </c>
      <c r="F6804" s="334">
        <v>0</v>
      </c>
      <c r="G6804" s="334">
        <v>0</v>
      </c>
      <c r="H6804" s="334">
        <v>0</v>
      </c>
      <c r="I6804" s="334">
        <v>0</v>
      </c>
      <c r="J6804" s="334">
        <v>0</v>
      </c>
      <c r="K6804" s="334">
        <v>0</v>
      </c>
      <c r="L6804" s="334">
        <v>0</v>
      </c>
      <c r="M6804" s="334">
        <v>0</v>
      </c>
      <c r="N6804" s="334">
        <v>0</v>
      </c>
      <c r="O6804" s="334">
        <v>0</v>
      </c>
      <c r="P6804" s="334">
        <v>0</v>
      </c>
      <c r="Q6804" s="334">
        <v>0</v>
      </c>
      <c r="R6804" s="334">
        <v>0</v>
      </c>
      <c r="S6804" s="334">
        <v>0</v>
      </c>
      <c r="T6804" s="334">
        <v>0</v>
      </c>
      <c r="U6804" s="334">
        <v>0</v>
      </c>
      <c r="V6804" s="334">
        <v>0</v>
      </c>
      <c r="W6804" s="334">
        <v>0</v>
      </c>
      <c r="X6804" s="334">
        <v>0</v>
      </c>
      <c r="Y6804" s="334">
        <v>0</v>
      </c>
      <c r="Z6804" s="334">
        <v>0</v>
      </c>
      <c r="AA6804" s="334">
        <v>0</v>
      </c>
      <c r="AB6804" s="334">
        <v>0</v>
      </c>
      <c r="AD6804" s="334">
        <v>0</v>
      </c>
      <c r="AE6804" s="334">
        <f t="shared" si="1067"/>
        <v>0</v>
      </c>
      <c r="AF6804" s="334">
        <f t="shared" si="1068"/>
        <v>0</v>
      </c>
      <c r="AG6804" s="340">
        <f t="shared" si="1069"/>
        <v>0</v>
      </c>
      <c r="AI6804" s="340">
        <f t="shared" ref="AI6804:AM6819" si="1071">IF($C6804=AI$1,$AF6804,0)</f>
        <v>0</v>
      </c>
      <c r="AJ6804" s="340">
        <f t="shared" si="1071"/>
        <v>0</v>
      </c>
      <c r="AK6804" s="340">
        <f t="shared" si="1071"/>
        <v>0</v>
      </c>
      <c r="AL6804" s="340">
        <f t="shared" si="1071"/>
        <v>0</v>
      </c>
      <c r="AM6804" s="340">
        <f t="shared" si="1071"/>
        <v>0</v>
      </c>
    </row>
    <row r="6805" spans="1:39" x14ac:dyDescent="0.35">
      <c r="A6805" s="337">
        <v>28718</v>
      </c>
      <c r="B6805" s="338">
        <f t="shared" si="1064"/>
        <v>1978</v>
      </c>
      <c r="C6805" s="338">
        <f t="shared" si="1065"/>
        <v>8</v>
      </c>
      <c r="D6805" s="338">
        <f t="shared" si="1066"/>
        <v>16</v>
      </c>
      <c r="E6805" s="334">
        <v>0</v>
      </c>
      <c r="F6805" s="334">
        <v>0</v>
      </c>
      <c r="G6805" s="334">
        <v>1.3</v>
      </c>
      <c r="H6805" s="334">
        <v>2.8</v>
      </c>
      <c r="I6805" s="334">
        <v>2.5</v>
      </c>
      <c r="J6805" s="334">
        <v>3.4</v>
      </c>
      <c r="K6805" s="334">
        <v>3.4</v>
      </c>
      <c r="L6805" s="334">
        <v>3.6</v>
      </c>
      <c r="M6805" s="334">
        <v>0.8</v>
      </c>
      <c r="N6805" s="334">
        <v>1.7</v>
      </c>
      <c r="O6805" s="334">
        <v>1.1000000000000001</v>
      </c>
      <c r="P6805" s="334">
        <v>1.9</v>
      </c>
      <c r="Q6805" s="334">
        <v>1.9</v>
      </c>
      <c r="R6805" s="334">
        <v>2.5</v>
      </c>
      <c r="S6805" s="334">
        <v>2.8</v>
      </c>
      <c r="T6805" s="334">
        <v>2.5</v>
      </c>
      <c r="U6805" s="334">
        <v>1.9</v>
      </c>
      <c r="V6805" s="334">
        <v>1.7</v>
      </c>
      <c r="W6805" s="334">
        <v>1.1000000000000001</v>
      </c>
      <c r="X6805" s="334">
        <v>5.6</v>
      </c>
      <c r="Y6805" s="334">
        <v>3</v>
      </c>
      <c r="Z6805" s="334">
        <v>3.8</v>
      </c>
      <c r="AA6805" s="334">
        <v>4.9000000000000004</v>
      </c>
      <c r="AB6805" s="334">
        <v>1.1000000000000001</v>
      </c>
      <c r="AD6805" s="334">
        <v>55.3</v>
      </c>
      <c r="AE6805" s="334">
        <f t="shared" si="1067"/>
        <v>55.3</v>
      </c>
      <c r="AF6805" s="334">
        <f t="shared" si="1068"/>
        <v>55.300000000000004</v>
      </c>
      <c r="AG6805" s="340">
        <f t="shared" si="1069"/>
        <v>7.1054273576010019E-15</v>
      </c>
      <c r="AI6805" s="340">
        <f t="shared" si="1071"/>
        <v>0</v>
      </c>
      <c r="AJ6805" s="340">
        <f t="shared" si="1071"/>
        <v>0</v>
      </c>
      <c r="AK6805" s="340">
        <f t="shared" si="1071"/>
        <v>0</v>
      </c>
      <c r="AL6805" s="340">
        <f t="shared" si="1071"/>
        <v>55.300000000000004</v>
      </c>
      <c r="AM6805" s="340">
        <f t="shared" si="1071"/>
        <v>0</v>
      </c>
    </row>
    <row r="6806" spans="1:39" x14ac:dyDescent="0.35">
      <c r="A6806" s="337">
        <v>28719</v>
      </c>
      <c r="B6806" s="338">
        <f t="shared" si="1064"/>
        <v>1978</v>
      </c>
      <c r="C6806" s="338">
        <f t="shared" si="1065"/>
        <v>8</v>
      </c>
      <c r="D6806" s="338">
        <f t="shared" si="1066"/>
        <v>17</v>
      </c>
      <c r="E6806" s="334">
        <v>1.3</v>
      </c>
      <c r="F6806" s="334">
        <v>2.2000000000000002</v>
      </c>
      <c r="G6806" s="334">
        <v>3.4</v>
      </c>
      <c r="H6806" s="334">
        <v>2.5</v>
      </c>
      <c r="I6806" s="334">
        <v>1.3</v>
      </c>
      <c r="J6806" s="334">
        <v>1.6</v>
      </c>
      <c r="K6806" s="334">
        <v>0.9</v>
      </c>
      <c r="L6806" s="334">
        <v>1.6</v>
      </c>
      <c r="M6806" s="334">
        <v>0</v>
      </c>
      <c r="N6806" s="334">
        <v>0</v>
      </c>
      <c r="O6806" s="334">
        <v>0</v>
      </c>
      <c r="P6806" s="334">
        <v>0</v>
      </c>
      <c r="Q6806" s="334">
        <v>0</v>
      </c>
      <c r="R6806" s="334">
        <v>0</v>
      </c>
      <c r="S6806" s="334">
        <v>0</v>
      </c>
      <c r="T6806" s="334">
        <v>0</v>
      </c>
      <c r="U6806" s="334">
        <v>0</v>
      </c>
      <c r="V6806" s="334">
        <v>0</v>
      </c>
      <c r="W6806" s="334">
        <v>0</v>
      </c>
      <c r="X6806" s="334">
        <v>0</v>
      </c>
      <c r="Y6806" s="334">
        <v>0</v>
      </c>
      <c r="Z6806" s="334">
        <v>0</v>
      </c>
      <c r="AA6806" s="334">
        <v>0</v>
      </c>
      <c r="AB6806" s="334">
        <v>0</v>
      </c>
      <c r="AD6806" s="334">
        <v>14.8</v>
      </c>
      <c r="AE6806" s="334">
        <f t="shared" si="1067"/>
        <v>14.8</v>
      </c>
      <c r="AF6806" s="334">
        <f t="shared" si="1068"/>
        <v>14.8</v>
      </c>
      <c r="AG6806" s="340">
        <f t="shared" si="1069"/>
        <v>0</v>
      </c>
      <c r="AI6806" s="340">
        <f t="shared" si="1071"/>
        <v>0</v>
      </c>
      <c r="AJ6806" s="340">
        <f t="shared" si="1071"/>
        <v>0</v>
      </c>
      <c r="AK6806" s="340">
        <f t="shared" si="1071"/>
        <v>0</v>
      </c>
      <c r="AL6806" s="340">
        <f t="shared" si="1071"/>
        <v>14.8</v>
      </c>
      <c r="AM6806" s="340">
        <f t="shared" si="1071"/>
        <v>0</v>
      </c>
    </row>
    <row r="6807" spans="1:39" x14ac:dyDescent="0.35">
      <c r="A6807" s="337">
        <v>28720</v>
      </c>
      <c r="B6807" s="338">
        <f t="shared" si="1064"/>
        <v>1978</v>
      </c>
      <c r="C6807" s="338">
        <f t="shared" si="1065"/>
        <v>8</v>
      </c>
      <c r="D6807" s="338">
        <f t="shared" si="1066"/>
        <v>18</v>
      </c>
      <c r="E6807" s="334">
        <v>0</v>
      </c>
      <c r="F6807" s="334">
        <v>0</v>
      </c>
      <c r="G6807" s="334">
        <v>0</v>
      </c>
      <c r="H6807" s="334">
        <v>0</v>
      </c>
      <c r="I6807" s="334">
        <v>0</v>
      </c>
      <c r="J6807" s="334">
        <v>0</v>
      </c>
      <c r="K6807" s="334">
        <v>0</v>
      </c>
      <c r="L6807" s="334">
        <v>0</v>
      </c>
      <c r="M6807" s="334">
        <v>0</v>
      </c>
      <c r="N6807" s="334">
        <v>0</v>
      </c>
      <c r="O6807" s="334">
        <v>0</v>
      </c>
      <c r="P6807" s="334">
        <v>0</v>
      </c>
      <c r="Q6807" s="334">
        <v>0</v>
      </c>
      <c r="R6807" s="334">
        <v>0</v>
      </c>
      <c r="S6807" s="334">
        <v>0</v>
      </c>
      <c r="T6807" s="334">
        <v>0</v>
      </c>
      <c r="U6807" s="334">
        <v>0</v>
      </c>
      <c r="V6807" s="334">
        <v>0</v>
      </c>
      <c r="W6807" s="334">
        <v>0</v>
      </c>
      <c r="X6807" s="334">
        <v>0</v>
      </c>
      <c r="Y6807" s="334">
        <v>0</v>
      </c>
      <c r="Z6807" s="334">
        <v>0</v>
      </c>
      <c r="AA6807" s="334">
        <v>0</v>
      </c>
      <c r="AB6807" s="334">
        <v>0</v>
      </c>
      <c r="AD6807" s="334">
        <v>0</v>
      </c>
      <c r="AE6807" s="334">
        <f t="shared" si="1067"/>
        <v>0</v>
      </c>
      <c r="AF6807" s="334">
        <f t="shared" si="1068"/>
        <v>0</v>
      </c>
      <c r="AG6807" s="340">
        <f t="shared" si="1069"/>
        <v>0</v>
      </c>
      <c r="AI6807" s="340">
        <f t="shared" si="1071"/>
        <v>0</v>
      </c>
      <c r="AJ6807" s="340">
        <f t="shared" si="1071"/>
        <v>0</v>
      </c>
      <c r="AK6807" s="340">
        <f t="shared" si="1071"/>
        <v>0</v>
      </c>
      <c r="AL6807" s="340">
        <f t="shared" si="1071"/>
        <v>0</v>
      </c>
      <c r="AM6807" s="340">
        <f t="shared" si="1071"/>
        <v>0</v>
      </c>
    </row>
    <row r="6808" spans="1:39" x14ac:dyDescent="0.35">
      <c r="A6808" s="337">
        <v>28721</v>
      </c>
      <c r="B6808" s="338">
        <f t="shared" si="1064"/>
        <v>1978</v>
      </c>
      <c r="C6808" s="338">
        <f t="shared" si="1065"/>
        <v>8</v>
      </c>
      <c r="D6808" s="338">
        <f t="shared" si="1066"/>
        <v>19</v>
      </c>
      <c r="E6808" s="334">
        <v>0</v>
      </c>
      <c r="F6808" s="334">
        <v>0</v>
      </c>
      <c r="G6808" s="334">
        <v>0</v>
      </c>
      <c r="H6808" s="334">
        <v>0</v>
      </c>
      <c r="I6808" s="334">
        <v>0</v>
      </c>
      <c r="J6808" s="334">
        <v>0</v>
      </c>
      <c r="K6808" s="334">
        <v>0</v>
      </c>
      <c r="L6808" s="334">
        <v>0</v>
      </c>
      <c r="M6808" s="334">
        <v>0</v>
      </c>
      <c r="N6808" s="334">
        <v>0</v>
      </c>
      <c r="O6808" s="334">
        <v>0</v>
      </c>
      <c r="P6808" s="334">
        <v>0</v>
      </c>
      <c r="Q6808" s="334">
        <v>0</v>
      </c>
      <c r="R6808" s="334">
        <v>0</v>
      </c>
      <c r="S6808" s="334">
        <v>0</v>
      </c>
      <c r="T6808" s="334">
        <v>0</v>
      </c>
      <c r="U6808" s="334">
        <v>0</v>
      </c>
      <c r="V6808" s="334">
        <v>0</v>
      </c>
      <c r="W6808" s="334">
        <v>0.5</v>
      </c>
      <c r="X6808" s="334">
        <v>0</v>
      </c>
      <c r="Y6808" s="334">
        <v>0</v>
      </c>
      <c r="Z6808" s="334">
        <v>0</v>
      </c>
      <c r="AA6808" s="334">
        <v>0</v>
      </c>
      <c r="AB6808" s="334">
        <v>0</v>
      </c>
      <c r="AD6808" s="334">
        <v>0.5</v>
      </c>
      <c r="AE6808" s="334">
        <f t="shared" si="1067"/>
        <v>0.5</v>
      </c>
      <c r="AF6808" s="334">
        <f t="shared" si="1068"/>
        <v>0.5</v>
      </c>
      <c r="AG6808" s="340">
        <f t="shared" si="1069"/>
        <v>0</v>
      </c>
      <c r="AI6808" s="340">
        <f t="shared" si="1071"/>
        <v>0</v>
      </c>
      <c r="AJ6808" s="340">
        <f t="shared" si="1071"/>
        <v>0</v>
      </c>
      <c r="AK6808" s="340">
        <f t="shared" si="1071"/>
        <v>0</v>
      </c>
      <c r="AL6808" s="340">
        <f t="shared" si="1071"/>
        <v>0.5</v>
      </c>
      <c r="AM6808" s="340">
        <f t="shared" si="1071"/>
        <v>0</v>
      </c>
    </row>
    <row r="6809" spans="1:39" x14ac:dyDescent="0.35">
      <c r="A6809" s="337">
        <v>28722</v>
      </c>
      <c r="B6809" s="338">
        <f t="shared" si="1064"/>
        <v>1978</v>
      </c>
      <c r="C6809" s="338">
        <f t="shared" si="1065"/>
        <v>8</v>
      </c>
      <c r="D6809" s="338">
        <f t="shared" si="1066"/>
        <v>20</v>
      </c>
      <c r="E6809" s="334">
        <v>0.2</v>
      </c>
      <c r="F6809" s="334">
        <v>0.8</v>
      </c>
      <c r="G6809" s="334">
        <v>2.9</v>
      </c>
      <c r="H6809" s="334">
        <v>1.5</v>
      </c>
      <c r="I6809" s="334">
        <v>0.6</v>
      </c>
      <c r="J6809" s="334">
        <v>0</v>
      </c>
      <c r="K6809" s="334">
        <v>0</v>
      </c>
      <c r="L6809" s="334">
        <v>0</v>
      </c>
      <c r="M6809" s="334">
        <v>0</v>
      </c>
      <c r="N6809" s="334">
        <v>0.2</v>
      </c>
      <c r="O6809" s="334">
        <v>0</v>
      </c>
      <c r="P6809" s="334">
        <v>0</v>
      </c>
      <c r="Q6809" s="334">
        <v>0</v>
      </c>
      <c r="R6809" s="334">
        <v>0</v>
      </c>
      <c r="S6809" s="334">
        <v>0</v>
      </c>
      <c r="T6809" s="334">
        <v>0</v>
      </c>
      <c r="U6809" s="334">
        <v>0</v>
      </c>
      <c r="V6809" s="334">
        <v>0</v>
      </c>
      <c r="W6809" s="334">
        <v>0</v>
      </c>
      <c r="X6809" s="334">
        <v>0</v>
      </c>
      <c r="Y6809" s="334">
        <v>0</v>
      </c>
      <c r="Z6809" s="334">
        <v>0</v>
      </c>
      <c r="AA6809" s="334">
        <v>0</v>
      </c>
      <c r="AB6809" s="334">
        <v>0</v>
      </c>
      <c r="AD6809" s="334">
        <v>6.2</v>
      </c>
      <c r="AE6809" s="334">
        <f t="shared" si="1067"/>
        <v>6.2</v>
      </c>
      <c r="AF6809" s="334">
        <f t="shared" si="1068"/>
        <v>6.2</v>
      </c>
      <c r="AG6809" s="340">
        <f t="shared" si="1069"/>
        <v>0</v>
      </c>
      <c r="AI6809" s="340">
        <f t="shared" si="1071"/>
        <v>0</v>
      </c>
      <c r="AJ6809" s="340">
        <f t="shared" si="1071"/>
        <v>0</v>
      </c>
      <c r="AK6809" s="340">
        <f t="shared" si="1071"/>
        <v>0</v>
      </c>
      <c r="AL6809" s="340">
        <f t="shared" si="1071"/>
        <v>6.2</v>
      </c>
      <c r="AM6809" s="340">
        <f t="shared" si="1071"/>
        <v>0</v>
      </c>
    </row>
    <row r="6810" spans="1:39" x14ac:dyDescent="0.35">
      <c r="A6810" s="337">
        <v>28723</v>
      </c>
      <c r="B6810" s="338">
        <f t="shared" si="1064"/>
        <v>1978</v>
      </c>
      <c r="C6810" s="338">
        <f t="shared" si="1065"/>
        <v>8</v>
      </c>
      <c r="D6810" s="338">
        <f t="shared" si="1066"/>
        <v>21</v>
      </c>
      <c r="E6810" s="334">
        <v>0</v>
      </c>
      <c r="F6810" s="334">
        <v>0</v>
      </c>
      <c r="G6810" s="334">
        <v>0</v>
      </c>
      <c r="H6810" s="334">
        <v>0</v>
      </c>
      <c r="I6810" s="334">
        <v>0</v>
      </c>
      <c r="J6810" s="334">
        <v>0</v>
      </c>
      <c r="K6810" s="334">
        <v>0</v>
      </c>
      <c r="L6810" s="334">
        <v>0</v>
      </c>
      <c r="M6810" s="334">
        <v>0</v>
      </c>
      <c r="N6810" s="334">
        <v>0</v>
      </c>
      <c r="O6810" s="334">
        <v>0</v>
      </c>
      <c r="P6810" s="334">
        <v>0</v>
      </c>
      <c r="Q6810" s="334">
        <v>0</v>
      </c>
      <c r="R6810" s="334">
        <v>0</v>
      </c>
      <c r="S6810" s="334">
        <v>0</v>
      </c>
      <c r="T6810" s="334">
        <v>0</v>
      </c>
      <c r="U6810" s="334">
        <v>0</v>
      </c>
      <c r="V6810" s="334">
        <v>0</v>
      </c>
      <c r="W6810" s="334">
        <v>0</v>
      </c>
      <c r="X6810" s="334">
        <v>0</v>
      </c>
      <c r="Y6810" s="334">
        <v>0</v>
      </c>
      <c r="Z6810" s="334">
        <v>0</v>
      </c>
      <c r="AA6810" s="334">
        <v>0</v>
      </c>
      <c r="AB6810" s="334">
        <v>0</v>
      </c>
      <c r="AD6810" s="334">
        <v>0</v>
      </c>
      <c r="AE6810" s="334">
        <f t="shared" si="1067"/>
        <v>0</v>
      </c>
      <c r="AF6810" s="334">
        <f t="shared" si="1068"/>
        <v>0</v>
      </c>
      <c r="AG6810" s="340">
        <f t="shared" si="1069"/>
        <v>0</v>
      </c>
      <c r="AI6810" s="340">
        <f t="shared" si="1071"/>
        <v>0</v>
      </c>
      <c r="AJ6810" s="340">
        <f t="shared" si="1071"/>
        <v>0</v>
      </c>
      <c r="AK6810" s="340">
        <f t="shared" si="1071"/>
        <v>0</v>
      </c>
      <c r="AL6810" s="340">
        <f t="shared" si="1071"/>
        <v>0</v>
      </c>
      <c r="AM6810" s="340">
        <f t="shared" si="1071"/>
        <v>0</v>
      </c>
    </row>
    <row r="6811" spans="1:39" x14ac:dyDescent="0.35">
      <c r="A6811" s="337">
        <v>28724</v>
      </c>
      <c r="B6811" s="338">
        <f t="shared" si="1064"/>
        <v>1978</v>
      </c>
      <c r="C6811" s="338">
        <f t="shared" si="1065"/>
        <v>8</v>
      </c>
      <c r="D6811" s="338">
        <f t="shared" si="1066"/>
        <v>22</v>
      </c>
      <c r="E6811" s="334">
        <v>0</v>
      </c>
      <c r="F6811" s="334">
        <v>0</v>
      </c>
      <c r="G6811" s="334">
        <v>0</v>
      </c>
      <c r="H6811" s="334">
        <v>0</v>
      </c>
      <c r="I6811" s="334">
        <v>0</v>
      </c>
      <c r="J6811" s="334">
        <v>0</v>
      </c>
      <c r="K6811" s="334">
        <v>0</v>
      </c>
      <c r="L6811" s="334">
        <v>0</v>
      </c>
      <c r="M6811" s="334">
        <v>0</v>
      </c>
      <c r="N6811" s="334">
        <v>0</v>
      </c>
      <c r="O6811" s="334">
        <v>0</v>
      </c>
      <c r="P6811" s="334">
        <v>0</v>
      </c>
      <c r="Q6811" s="334">
        <v>0</v>
      </c>
      <c r="R6811" s="334">
        <v>0</v>
      </c>
      <c r="S6811" s="334">
        <v>0</v>
      </c>
      <c r="T6811" s="334">
        <v>0</v>
      </c>
      <c r="U6811" s="334">
        <v>0</v>
      </c>
      <c r="V6811" s="334">
        <v>0</v>
      </c>
      <c r="W6811" s="334">
        <v>0</v>
      </c>
      <c r="X6811" s="334">
        <v>0</v>
      </c>
      <c r="Y6811" s="334">
        <v>0</v>
      </c>
      <c r="Z6811" s="334">
        <v>0</v>
      </c>
      <c r="AA6811" s="334">
        <v>0</v>
      </c>
      <c r="AB6811" s="334">
        <v>0.6</v>
      </c>
      <c r="AD6811" s="334">
        <v>0.6</v>
      </c>
      <c r="AE6811" s="334">
        <f t="shared" si="1067"/>
        <v>0.6</v>
      </c>
      <c r="AF6811" s="334">
        <f t="shared" si="1068"/>
        <v>0.6</v>
      </c>
      <c r="AG6811" s="340">
        <f t="shared" si="1069"/>
        <v>0</v>
      </c>
      <c r="AI6811" s="340">
        <f t="shared" si="1071"/>
        <v>0</v>
      </c>
      <c r="AJ6811" s="340">
        <f t="shared" si="1071"/>
        <v>0</v>
      </c>
      <c r="AK6811" s="340">
        <f t="shared" si="1071"/>
        <v>0</v>
      </c>
      <c r="AL6811" s="340">
        <f t="shared" si="1071"/>
        <v>0.6</v>
      </c>
      <c r="AM6811" s="340">
        <f t="shared" si="1071"/>
        <v>0</v>
      </c>
    </row>
    <row r="6812" spans="1:39" x14ac:dyDescent="0.35">
      <c r="A6812" s="337">
        <v>28725</v>
      </c>
      <c r="B6812" s="338">
        <f t="shared" si="1064"/>
        <v>1978</v>
      </c>
      <c r="C6812" s="338">
        <f t="shared" si="1065"/>
        <v>8</v>
      </c>
      <c r="D6812" s="338">
        <f t="shared" si="1066"/>
        <v>23</v>
      </c>
      <c r="E6812" s="334">
        <v>0.4</v>
      </c>
      <c r="F6812" s="334">
        <v>2.1</v>
      </c>
      <c r="G6812" s="334">
        <v>1.8</v>
      </c>
      <c r="H6812" s="334">
        <v>1.2</v>
      </c>
      <c r="I6812" s="334">
        <v>0.7</v>
      </c>
      <c r="J6812" s="334">
        <v>0.4</v>
      </c>
      <c r="K6812" s="334">
        <v>0.7</v>
      </c>
      <c r="L6812" s="334">
        <v>1.2</v>
      </c>
      <c r="M6812" s="334">
        <v>0.7</v>
      </c>
      <c r="N6812" s="334">
        <v>0</v>
      </c>
      <c r="O6812" s="334">
        <v>0</v>
      </c>
      <c r="P6812" s="334">
        <v>0</v>
      </c>
      <c r="Q6812" s="334">
        <v>0</v>
      </c>
      <c r="R6812" s="334">
        <v>0</v>
      </c>
      <c r="S6812" s="334">
        <v>0</v>
      </c>
      <c r="T6812" s="334">
        <v>0</v>
      </c>
      <c r="U6812" s="334">
        <v>0</v>
      </c>
      <c r="V6812" s="334">
        <v>0</v>
      </c>
      <c r="W6812" s="334">
        <v>0</v>
      </c>
      <c r="X6812" s="334">
        <v>0</v>
      </c>
      <c r="Y6812" s="334">
        <v>0</v>
      </c>
      <c r="Z6812" s="334">
        <v>0</v>
      </c>
      <c r="AA6812" s="334">
        <v>0</v>
      </c>
      <c r="AB6812" s="334">
        <v>0</v>
      </c>
      <c r="AD6812" s="334">
        <v>9.1999999999999993</v>
      </c>
      <c r="AE6812" s="334">
        <f t="shared" si="1067"/>
        <v>9.1999999999999993</v>
      </c>
      <c r="AF6812" s="334">
        <f t="shared" si="1068"/>
        <v>9.1999999999999993</v>
      </c>
      <c r="AG6812" s="340">
        <f t="shared" si="1069"/>
        <v>0</v>
      </c>
      <c r="AI6812" s="340">
        <f t="shared" si="1071"/>
        <v>0</v>
      </c>
      <c r="AJ6812" s="340">
        <f t="shared" si="1071"/>
        <v>0</v>
      </c>
      <c r="AK6812" s="340">
        <f t="shared" si="1071"/>
        <v>0</v>
      </c>
      <c r="AL6812" s="340">
        <f t="shared" si="1071"/>
        <v>9.1999999999999993</v>
      </c>
      <c r="AM6812" s="340">
        <f t="shared" si="1071"/>
        <v>0</v>
      </c>
    </row>
    <row r="6813" spans="1:39" x14ac:dyDescent="0.35">
      <c r="A6813" s="337">
        <v>28726</v>
      </c>
      <c r="B6813" s="338">
        <f t="shared" si="1064"/>
        <v>1978</v>
      </c>
      <c r="C6813" s="338">
        <f t="shared" si="1065"/>
        <v>8</v>
      </c>
      <c r="D6813" s="338">
        <f t="shared" si="1066"/>
        <v>24</v>
      </c>
      <c r="E6813" s="334">
        <v>0</v>
      </c>
      <c r="F6813" s="334">
        <v>0</v>
      </c>
      <c r="G6813" s="334">
        <v>0</v>
      </c>
      <c r="H6813" s="334">
        <v>0</v>
      </c>
      <c r="I6813" s="334">
        <v>0</v>
      </c>
      <c r="J6813" s="334">
        <v>0</v>
      </c>
      <c r="K6813" s="334">
        <v>0</v>
      </c>
      <c r="L6813" s="334">
        <v>0</v>
      </c>
      <c r="M6813" s="334">
        <v>0</v>
      </c>
      <c r="N6813" s="334">
        <v>0</v>
      </c>
      <c r="O6813" s="334">
        <v>0</v>
      </c>
      <c r="P6813" s="334">
        <v>0</v>
      </c>
      <c r="Q6813" s="334">
        <v>0</v>
      </c>
      <c r="R6813" s="334">
        <v>0</v>
      </c>
      <c r="S6813" s="334">
        <v>0</v>
      </c>
      <c r="T6813" s="334">
        <v>0</v>
      </c>
      <c r="U6813" s="334">
        <v>0</v>
      </c>
      <c r="V6813" s="334">
        <v>0</v>
      </c>
      <c r="W6813" s="334">
        <v>0</v>
      </c>
      <c r="X6813" s="334">
        <v>0</v>
      </c>
      <c r="Y6813" s="334">
        <v>0</v>
      </c>
      <c r="Z6813" s="334">
        <v>0</v>
      </c>
      <c r="AA6813" s="334">
        <v>0</v>
      </c>
      <c r="AB6813" s="334">
        <v>0</v>
      </c>
      <c r="AD6813" s="334">
        <v>0</v>
      </c>
      <c r="AE6813" s="334">
        <f t="shared" si="1067"/>
        <v>0</v>
      </c>
      <c r="AF6813" s="334">
        <f t="shared" si="1068"/>
        <v>0</v>
      </c>
      <c r="AG6813" s="340">
        <f t="shared" si="1069"/>
        <v>0</v>
      </c>
      <c r="AI6813" s="340">
        <f t="shared" si="1071"/>
        <v>0</v>
      </c>
      <c r="AJ6813" s="340">
        <f t="shared" si="1071"/>
        <v>0</v>
      </c>
      <c r="AK6813" s="340">
        <f t="shared" si="1071"/>
        <v>0</v>
      </c>
      <c r="AL6813" s="340">
        <f t="shared" si="1071"/>
        <v>0</v>
      </c>
      <c r="AM6813" s="340">
        <f t="shared" si="1071"/>
        <v>0</v>
      </c>
    </row>
    <row r="6814" spans="1:39" x14ac:dyDescent="0.35">
      <c r="A6814" s="337">
        <v>28727</v>
      </c>
      <c r="B6814" s="338">
        <f t="shared" si="1064"/>
        <v>1978</v>
      </c>
      <c r="C6814" s="338">
        <f t="shared" si="1065"/>
        <v>8</v>
      </c>
      <c r="D6814" s="338">
        <f t="shared" si="1066"/>
        <v>25</v>
      </c>
      <c r="E6814" s="334">
        <v>0</v>
      </c>
      <c r="F6814" s="334">
        <v>0</v>
      </c>
      <c r="G6814" s="334">
        <v>0</v>
      </c>
      <c r="H6814" s="334">
        <v>0</v>
      </c>
      <c r="I6814" s="334">
        <v>0</v>
      </c>
      <c r="J6814" s="334">
        <v>0</v>
      </c>
      <c r="K6814" s="334">
        <v>0</v>
      </c>
      <c r="L6814" s="334">
        <v>0</v>
      </c>
      <c r="M6814" s="334">
        <v>0</v>
      </c>
      <c r="N6814" s="334">
        <v>0</v>
      </c>
      <c r="O6814" s="334">
        <v>0</v>
      </c>
      <c r="P6814" s="334">
        <v>0</v>
      </c>
      <c r="Q6814" s="334">
        <v>0</v>
      </c>
      <c r="R6814" s="334">
        <v>0</v>
      </c>
      <c r="S6814" s="334">
        <v>0</v>
      </c>
      <c r="T6814" s="334">
        <v>0</v>
      </c>
      <c r="U6814" s="334">
        <v>0</v>
      </c>
      <c r="V6814" s="334">
        <v>0</v>
      </c>
      <c r="W6814" s="334">
        <v>0</v>
      </c>
      <c r="X6814" s="334">
        <v>0</v>
      </c>
      <c r="Y6814" s="334">
        <v>0</v>
      </c>
      <c r="Z6814" s="334">
        <v>0</v>
      </c>
      <c r="AA6814" s="334">
        <v>0</v>
      </c>
      <c r="AB6814" s="334">
        <v>0</v>
      </c>
      <c r="AD6814" s="334">
        <v>0</v>
      </c>
      <c r="AE6814" s="334">
        <f t="shared" si="1067"/>
        <v>0</v>
      </c>
      <c r="AF6814" s="334">
        <f t="shared" si="1068"/>
        <v>0</v>
      </c>
      <c r="AG6814" s="340">
        <f t="shared" si="1069"/>
        <v>0</v>
      </c>
      <c r="AI6814" s="340">
        <f t="shared" si="1071"/>
        <v>0</v>
      </c>
      <c r="AJ6814" s="340">
        <f t="shared" si="1071"/>
        <v>0</v>
      </c>
      <c r="AK6814" s="340">
        <f t="shared" si="1071"/>
        <v>0</v>
      </c>
      <c r="AL6814" s="340">
        <f t="shared" si="1071"/>
        <v>0</v>
      </c>
      <c r="AM6814" s="340">
        <f t="shared" si="1071"/>
        <v>0</v>
      </c>
    </row>
    <row r="6815" spans="1:39" x14ac:dyDescent="0.35">
      <c r="A6815" s="337">
        <v>28728</v>
      </c>
      <c r="B6815" s="338">
        <f t="shared" si="1064"/>
        <v>1978</v>
      </c>
      <c r="C6815" s="338">
        <f t="shared" si="1065"/>
        <v>8</v>
      </c>
      <c r="D6815" s="338">
        <f t="shared" si="1066"/>
        <v>26</v>
      </c>
      <c r="E6815" s="334">
        <v>0</v>
      </c>
      <c r="F6815" s="334">
        <v>0</v>
      </c>
      <c r="G6815" s="334">
        <v>0</v>
      </c>
      <c r="H6815" s="334">
        <v>0</v>
      </c>
      <c r="I6815" s="334">
        <v>0</v>
      </c>
      <c r="J6815" s="334">
        <v>0</v>
      </c>
      <c r="K6815" s="334">
        <v>0</v>
      </c>
      <c r="L6815" s="334">
        <v>0</v>
      </c>
      <c r="M6815" s="334">
        <v>0</v>
      </c>
      <c r="N6815" s="334">
        <v>0</v>
      </c>
      <c r="O6815" s="334">
        <v>0</v>
      </c>
      <c r="P6815" s="334">
        <v>0</v>
      </c>
      <c r="Q6815" s="334">
        <v>0</v>
      </c>
      <c r="R6815" s="334">
        <v>0</v>
      </c>
      <c r="S6815" s="334">
        <v>0</v>
      </c>
      <c r="T6815" s="334">
        <v>0</v>
      </c>
      <c r="U6815" s="334">
        <v>0</v>
      </c>
      <c r="V6815" s="334">
        <v>0</v>
      </c>
      <c r="W6815" s="334">
        <v>0</v>
      </c>
      <c r="X6815" s="334">
        <v>0</v>
      </c>
      <c r="Y6815" s="334">
        <v>0</v>
      </c>
      <c r="Z6815" s="334">
        <v>0</v>
      </c>
      <c r="AA6815" s="334">
        <v>0</v>
      </c>
      <c r="AB6815" s="334">
        <v>0</v>
      </c>
      <c r="AD6815" s="334">
        <v>0</v>
      </c>
      <c r="AE6815" s="334">
        <f t="shared" si="1067"/>
        <v>0</v>
      </c>
      <c r="AF6815" s="334">
        <f t="shared" si="1068"/>
        <v>0</v>
      </c>
      <c r="AG6815" s="340">
        <f t="shared" si="1069"/>
        <v>0</v>
      </c>
      <c r="AI6815" s="340">
        <f t="shared" si="1071"/>
        <v>0</v>
      </c>
      <c r="AJ6815" s="340">
        <f t="shared" si="1071"/>
        <v>0</v>
      </c>
      <c r="AK6815" s="340">
        <f t="shared" si="1071"/>
        <v>0</v>
      </c>
      <c r="AL6815" s="340">
        <f t="shared" si="1071"/>
        <v>0</v>
      </c>
      <c r="AM6815" s="340">
        <f t="shared" si="1071"/>
        <v>0</v>
      </c>
    </row>
    <row r="6816" spans="1:39" x14ac:dyDescent="0.35">
      <c r="A6816" s="337">
        <v>28729</v>
      </c>
      <c r="B6816" s="338">
        <f t="shared" si="1064"/>
        <v>1978</v>
      </c>
      <c r="C6816" s="338">
        <f t="shared" si="1065"/>
        <v>8</v>
      </c>
      <c r="D6816" s="338">
        <f t="shared" si="1066"/>
        <v>27</v>
      </c>
      <c r="E6816" s="334">
        <v>0</v>
      </c>
      <c r="F6816" s="334">
        <v>0</v>
      </c>
      <c r="G6816" s="334">
        <v>0</v>
      </c>
      <c r="H6816" s="334">
        <v>0</v>
      </c>
      <c r="I6816" s="334">
        <v>0</v>
      </c>
      <c r="J6816" s="334">
        <v>0</v>
      </c>
      <c r="K6816" s="334">
        <v>0</v>
      </c>
      <c r="L6816" s="334">
        <v>0</v>
      </c>
      <c r="M6816" s="334">
        <v>0</v>
      </c>
      <c r="N6816" s="334">
        <v>0</v>
      </c>
      <c r="O6816" s="334">
        <v>0</v>
      </c>
      <c r="P6816" s="334">
        <v>0</v>
      </c>
      <c r="Q6816" s="334">
        <v>0</v>
      </c>
      <c r="R6816" s="334">
        <v>0</v>
      </c>
      <c r="S6816" s="334">
        <v>0</v>
      </c>
      <c r="T6816" s="334">
        <v>0</v>
      </c>
      <c r="U6816" s="334">
        <v>0</v>
      </c>
      <c r="V6816" s="334">
        <v>0</v>
      </c>
      <c r="W6816" s="334">
        <v>0</v>
      </c>
      <c r="X6816" s="334">
        <v>0</v>
      </c>
      <c r="Y6816" s="334">
        <v>0</v>
      </c>
      <c r="Z6816" s="334">
        <v>0</v>
      </c>
      <c r="AA6816" s="334">
        <v>0</v>
      </c>
      <c r="AB6816" s="334">
        <v>0</v>
      </c>
      <c r="AD6816" s="334">
        <v>0</v>
      </c>
      <c r="AE6816" s="334">
        <f t="shared" si="1067"/>
        <v>0</v>
      </c>
      <c r="AF6816" s="334">
        <f t="shared" si="1068"/>
        <v>0</v>
      </c>
      <c r="AG6816" s="340">
        <f t="shared" si="1069"/>
        <v>0</v>
      </c>
      <c r="AI6816" s="340">
        <f t="shared" si="1071"/>
        <v>0</v>
      </c>
      <c r="AJ6816" s="340">
        <f t="shared" si="1071"/>
        <v>0</v>
      </c>
      <c r="AK6816" s="340">
        <f t="shared" si="1071"/>
        <v>0</v>
      </c>
      <c r="AL6816" s="340">
        <f t="shared" si="1071"/>
        <v>0</v>
      </c>
      <c r="AM6816" s="340">
        <f t="shared" si="1071"/>
        <v>0</v>
      </c>
    </row>
    <row r="6817" spans="1:39" x14ac:dyDescent="0.35">
      <c r="A6817" s="337">
        <v>28730</v>
      </c>
      <c r="B6817" s="338">
        <f t="shared" si="1064"/>
        <v>1978</v>
      </c>
      <c r="C6817" s="338">
        <f t="shared" si="1065"/>
        <v>8</v>
      </c>
      <c r="D6817" s="338">
        <f t="shared" si="1066"/>
        <v>28</v>
      </c>
      <c r="E6817" s="334">
        <v>0</v>
      </c>
      <c r="F6817" s="334">
        <v>0</v>
      </c>
      <c r="G6817" s="334">
        <v>0</v>
      </c>
      <c r="H6817" s="334">
        <v>0</v>
      </c>
      <c r="I6817" s="334">
        <v>0</v>
      </c>
      <c r="J6817" s="334">
        <v>0</v>
      </c>
      <c r="K6817" s="334">
        <v>0</v>
      </c>
      <c r="L6817" s="334">
        <v>0</v>
      </c>
      <c r="M6817" s="334">
        <v>0</v>
      </c>
      <c r="N6817" s="334">
        <v>0</v>
      </c>
      <c r="O6817" s="334">
        <v>0</v>
      </c>
      <c r="P6817" s="334">
        <v>0</v>
      </c>
      <c r="Q6817" s="334">
        <v>0</v>
      </c>
      <c r="R6817" s="334">
        <v>0</v>
      </c>
      <c r="S6817" s="334">
        <v>0</v>
      </c>
      <c r="T6817" s="334">
        <v>0</v>
      </c>
      <c r="U6817" s="334">
        <v>0</v>
      </c>
      <c r="V6817" s="334">
        <v>0</v>
      </c>
      <c r="W6817" s="334">
        <v>0</v>
      </c>
      <c r="X6817" s="334">
        <v>0</v>
      </c>
      <c r="Y6817" s="334">
        <v>0</v>
      </c>
      <c r="Z6817" s="334">
        <v>0</v>
      </c>
      <c r="AA6817" s="334">
        <v>0</v>
      </c>
      <c r="AB6817" s="334">
        <v>0</v>
      </c>
      <c r="AD6817" s="334">
        <v>0</v>
      </c>
      <c r="AE6817" s="334">
        <f t="shared" si="1067"/>
        <v>0</v>
      </c>
      <c r="AF6817" s="334">
        <f t="shared" si="1068"/>
        <v>0</v>
      </c>
      <c r="AG6817" s="340">
        <f t="shared" si="1069"/>
        <v>0</v>
      </c>
      <c r="AI6817" s="340">
        <f t="shared" si="1071"/>
        <v>0</v>
      </c>
      <c r="AJ6817" s="340">
        <f t="shared" si="1071"/>
        <v>0</v>
      </c>
      <c r="AK6817" s="340">
        <f t="shared" si="1071"/>
        <v>0</v>
      </c>
      <c r="AL6817" s="340">
        <f t="shared" si="1071"/>
        <v>0</v>
      </c>
      <c r="AM6817" s="340">
        <f t="shared" si="1071"/>
        <v>0</v>
      </c>
    </row>
    <row r="6818" spans="1:39" x14ac:dyDescent="0.35">
      <c r="A6818" s="337">
        <v>28731</v>
      </c>
      <c r="B6818" s="338">
        <f t="shared" si="1064"/>
        <v>1978</v>
      </c>
      <c r="C6818" s="338">
        <f t="shared" si="1065"/>
        <v>8</v>
      </c>
      <c r="D6818" s="338">
        <f t="shared" si="1066"/>
        <v>29</v>
      </c>
      <c r="E6818" s="334">
        <v>0</v>
      </c>
      <c r="F6818" s="334">
        <v>0</v>
      </c>
      <c r="G6818" s="334">
        <v>0</v>
      </c>
      <c r="H6818" s="334">
        <v>0</v>
      </c>
      <c r="I6818" s="334">
        <v>0</v>
      </c>
      <c r="J6818" s="334">
        <v>0</v>
      </c>
      <c r="K6818" s="334">
        <v>0</v>
      </c>
      <c r="L6818" s="334">
        <v>0</v>
      </c>
      <c r="M6818" s="334">
        <v>0</v>
      </c>
      <c r="N6818" s="334">
        <v>0</v>
      </c>
      <c r="O6818" s="334">
        <v>0</v>
      </c>
      <c r="P6818" s="334">
        <v>0</v>
      </c>
      <c r="Q6818" s="334">
        <v>0</v>
      </c>
      <c r="R6818" s="334">
        <v>0</v>
      </c>
      <c r="S6818" s="334">
        <v>0</v>
      </c>
      <c r="T6818" s="334">
        <v>0</v>
      </c>
      <c r="U6818" s="334">
        <v>0</v>
      </c>
      <c r="V6818" s="334">
        <v>0</v>
      </c>
      <c r="W6818" s="334">
        <v>0</v>
      </c>
      <c r="X6818" s="334">
        <v>0</v>
      </c>
      <c r="Y6818" s="334">
        <v>0</v>
      </c>
      <c r="Z6818" s="334">
        <v>0</v>
      </c>
      <c r="AA6818" s="334">
        <v>0</v>
      </c>
      <c r="AB6818" s="334">
        <v>0</v>
      </c>
      <c r="AD6818" s="334">
        <v>0</v>
      </c>
      <c r="AE6818" s="334">
        <f t="shared" si="1067"/>
        <v>0</v>
      </c>
      <c r="AF6818" s="334">
        <f t="shared" si="1068"/>
        <v>0</v>
      </c>
      <c r="AG6818" s="340">
        <f t="shared" si="1069"/>
        <v>0</v>
      </c>
      <c r="AI6818" s="340">
        <f t="shared" si="1071"/>
        <v>0</v>
      </c>
      <c r="AJ6818" s="340">
        <f t="shared" si="1071"/>
        <v>0</v>
      </c>
      <c r="AK6818" s="340">
        <f t="shared" si="1071"/>
        <v>0</v>
      </c>
      <c r="AL6818" s="340">
        <f t="shared" si="1071"/>
        <v>0</v>
      </c>
      <c r="AM6818" s="340">
        <f t="shared" si="1071"/>
        <v>0</v>
      </c>
    </row>
    <row r="6819" spans="1:39" x14ac:dyDescent="0.35">
      <c r="A6819" s="337">
        <v>28732</v>
      </c>
      <c r="B6819" s="338">
        <f t="shared" si="1064"/>
        <v>1978</v>
      </c>
      <c r="C6819" s="338">
        <f t="shared" si="1065"/>
        <v>8</v>
      </c>
      <c r="D6819" s="338">
        <f t="shared" si="1066"/>
        <v>30</v>
      </c>
      <c r="E6819" s="334">
        <v>0</v>
      </c>
      <c r="F6819" s="334">
        <v>0</v>
      </c>
      <c r="G6819" s="334">
        <v>0</v>
      </c>
      <c r="H6819" s="334">
        <v>0</v>
      </c>
      <c r="I6819" s="334">
        <v>0</v>
      </c>
      <c r="J6819" s="334">
        <v>0</v>
      </c>
      <c r="K6819" s="334">
        <v>0</v>
      </c>
      <c r="L6819" s="334">
        <v>0</v>
      </c>
      <c r="M6819" s="334">
        <v>0</v>
      </c>
      <c r="N6819" s="334">
        <v>0</v>
      </c>
      <c r="O6819" s="334">
        <v>0</v>
      </c>
      <c r="P6819" s="334">
        <v>0</v>
      </c>
      <c r="Q6819" s="334">
        <v>0</v>
      </c>
      <c r="R6819" s="334">
        <v>0</v>
      </c>
      <c r="S6819" s="334">
        <v>0</v>
      </c>
      <c r="T6819" s="334">
        <v>0</v>
      </c>
      <c r="U6819" s="334">
        <v>0</v>
      </c>
      <c r="V6819" s="334">
        <v>0</v>
      </c>
      <c r="W6819" s="334">
        <v>0</v>
      </c>
      <c r="X6819" s="334">
        <v>0</v>
      </c>
      <c r="Y6819" s="334">
        <v>0</v>
      </c>
      <c r="Z6819" s="334">
        <v>0</v>
      </c>
      <c r="AA6819" s="334">
        <v>0</v>
      </c>
      <c r="AB6819" s="334">
        <v>0</v>
      </c>
      <c r="AD6819" s="334">
        <v>0</v>
      </c>
      <c r="AE6819" s="334">
        <f t="shared" si="1067"/>
        <v>0</v>
      </c>
      <c r="AF6819" s="334">
        <f t="shared" si="1068"/>
        <v>0</v>
      </c>
      <c r="AG6819" s="340">
        <f t="shared" si="1069"/>
        <v>0</v>
      </c>
      <c r="AI6819" s="340">
        <f t="shared" si="1071"/>
        <v>0</v>
      </c>
      <c r="AJ6819" s="340">
        <f t="shared" si="1071"/>
        <v>0</v>
      </c>
      <c r="AK6819" s="340">
        <f t="shared" si="1071"/>
        <v>0</v>
      </c>
      <c r="AL6819" s="340">
        <f t="shared" si="1071"/>
        <v>0</v>
      </c>
      <c r="AM6819" s="340">
        <f t="shared" si="1071"/>
        <v>0</v>
      </c>
    </row>
    <row r="6820" spans="1:39" x14ac:dyDescent="0.35">
      <c r="A6820" s="337">
        <v>28733</v>
      </c>
      <c r="B6820" s="338">
        <f t="shared" si="1064"/>
        <v>1978</v>
      </c>
      <c r="C6820" s="338">
        <f t="shared" si="1065"/>
        <v>8</v>
      </c>
      <c r="D6820" s="338">
        <f t="shared" si="1066"/>
        <v>31</v>
      </c>
      <c r="E6820" s="334">
        <v>0</v>
      </c>
      <c r="F6820" s="334">
        <v>0</v>
      </c>
      <c r="G6820" s="334">
        <v>0</v>
      </c>
      <c r="H6820" s="334">
        <v>0</v>
      </c>
      <c r="I6820" s="334">
        <v>0</v>
      </c>
      <c r="J6820" s="334">
        <v>0</v>
      </c>
      <c r="K6820" s="334">
        <v>0</v>
      </c>
      <c r="L6820" s="334">
        <v>0</v>
      </c>
      <c r="M6820" s="334">
        <v>0</v>
      </c>
      <c r="N6820" s="334">
        <v>0</v>
      </c>
      <c r="O6820" s="334">
        <v>0</v>
      </c>
      <c r="P6820" s="334">
        <v>0</v>
      </c>
      <c r="Q6820" s="334">
        <v>0</v>
      </c>
      <c r="R6820" s="334">
        <v>0</v>
      </c>
      <c r="S6820" s="334">
        <v>0</v>
      </c>
      <c r="T6820" s="334">
        <v>0</v>
      </c>
      <c r="U6820" s="334">
        <v>0</v>
      </c>
      <c r="V6820" s="334">
        <v>0</v>
      </c>
      <c r="W6820" s="334">
        <v>0</v>
      </c>
      <c r="X6820" s="334">
        <v>0</v>
      </c>
      <c r="Y6820" s="334">
        <v>0</v>
      </c>
      <c r="Z6820" s="334">
        <v>0</v>
      </c>
      <c r="AA6820" s="334">
        <v>0</v>
      </c>
      <c r="AB6820" s="334">
        <v>0</v>
      </c>
      <c r="AD6820" s="334">
        <v>0</v>
      </c>
      <c r="AE6820" s="334">
        <f t="shared" si="1067"/>
        <v>0</v>
      </c>
      <c r="AF6820" s="334">
        <f t="shared" si="1068"/>
        <v>0</v>
      </c>
      <c r="AG6820" s="340">
        <f t="shared" si="1069"/>
        <v>0</v>
      </c>
      <c r="AI6820" s="340">
        <f t="shared" ref="AI6820:AM6835" si="1072">IF($C6820=AI$1,$AF6820,0)</f>
        <v>0</v>
      </c>
      <c r="AJ6820" s="340">
        <f t="shared" si="1072"/>
        <v>0</v>
      </c>
      <c r="AK6820" s="340">
        <f t="shared" si="1072"/>
        <v>0</v>
      </c>
      <c r="AL6820" s="340">
        <f t="shared" si="1072"/>
        <v>0</v>
      </c>
      <c r="AM6820" s="340">
        <f t="shared" si="1072"/>
        <v>0</v>
      </c>
    </row>
    <row r="6821" spans="1:39" x14ac:dyDescent="0.35">
      <c r="A6821" s="337">
        <v>28734</v>
      </c>
      <c r="B6821" s="338">
        <f t="shared" si="1064"/>
        <v>1978</v>
      </c>
      <c r="C6821" s="338">
        <f t="shared" si="1065"/>
        <v>9</v>
      </c>
      <c r="D6821" s="338">
        <f t="shared" si="1066"/>
        <v>1</v>
      </c>
      <c r="E6821" s="334">
        <v>0.4</v>
      </c>
      <c r="F6821" s="334">
        <v>0</v>
      </c>
      <c r="G6821" s="334">
        <v>0</v>
      </c>
      <c r="H6821" s="334">
        <v>0</v>
      </c>
      <c r="I6821" s="334">
        <v>0</v>
      </c>
      <c r="J6821" s="334">
        <v>0</v>
      </c>
      <c r="K6821" s="334">
        <v>0</v>
      </c>
      <c r="L6821" s="334">
        <v>0</v>
      </c>
      <c r="M6821" s="334">
        <v>0</v>
      </c>
      <c r="N6821" s="334">
        <v>0</v>
      </c>
      <c r="O6821" s="334">
        <v>0</v>
      </c>
      <c r="P6821" s="334">
        <v>0</v>
      </c>
      <c r="Q6821" s="334">
        <v>0</v>
      </c>
      <c r="R6821" s="334">
        <v>0</v>
      </c>
      <c r="S6821" s="334">
        <v>0</v>
      </c>
      <c r="T6821" s="334">
        <v>0</v>
      </c>
      <c r="U6821" s="334">
        <v>0</v>
      </c>
      <c r="V6821" s="334">
        <v>0</v>
      </c>
      <c r="W6821" s="334">
        <v>0</v>
      </c>
      <c r="X6821" s="334">
        <v>0</v>
      </c>
      <c r="Y6821" s="334">
        <v>0</v>
      </c>
      <c r="Z6821" s="334">
        <v>0</v>
      </c>
      <c r="AA6821" s="334">
        <v>0</v>
      </c>
      <c r="AB6821" s="334">
        <v>0</v>
      </c>
      <c r="AD6821" s="334">
        <v>0.4</v>
      </c>
      <c r="AE6821" s="334">
        <f t="shared" si="1067"/>
        <v>0.4</v>
      </c>
      <c r="AF6821" s="334">
        <f t="shared" si="1068"/>
        <v>0.4</v>
      </c>
      <c r="AG6821" s="340">
        <f t="shared" si="1069"/>
        <v>0</v>
      </c>
      <c r="AI6821" s="340">
        <f t="shared" si="1072"/>
        <v>0</v>
      </c>
      <c r="AJ6821" s="340">
        <f t="shared" si="1072"/>
        <v>0</v>
      </c>
      <c r="AK6821" s="340">
        <f t="shared" si="1072"/>
        <v>0</v>
      </c>
      <c r="AL6821" s="340">
        <f t="shared" si="1072"/>
        <v>0</v>
      </c>
      <c r="AM6821" s="340">
        <f t="shared" si="1072"/>
        <v>0.4</v>
      </c>
    </row>
    <row r="6822" spans="1:39" x14ac:dyDescent="0.35">
      <c r="A6822" s="337">
        <v>28735</v>
      </c>
      <c r="B6822" s="338">
        <f t="shared" si="1064"/>
        <v>1978</v>
      </c>
      <c r="C6822" s="338">
        <f t="shared" si="1065"/>
        <v>9</v>
      </c>
      <c r="D6822" s="338">
        <f t="shared" si="1066"/>
        <v>2</v>
      </c>
      <c r="E6822" s="334">
        <v>0</v>
      </c>
      <c r="F6822" s="334">
        <v>0</v>
      </c>
      <c r="G6822" s="334">
        <v>0</v>
      </c>
      <c r="H6822" s="334">
        <v>0</v>
      </c>
      <c r="I6822" s="334">
        <v>0</v>
      </c>
      <c r="J6822" s="334">
        <v>0</v>
      </c>
      <c r="K6822" s="334">
        <v>0</v>
      </c>
      <c r="L6822" s="334">
        <v>0</v>
      </c>
      <c r="M6822" s="334">
        <v>0</v>
      </c>
      <c r="N6822" s="334">
        <v>0</v>
      </c>
      <c r="O6822" s="334">
        <v>0</v>
      </c>
      <c r="P6822" s="334">
        <v>0</v>
      </c>
      <c r="Q6822" s="334">
        <v>0</v>
      </c>
      <c r="R6822" s="334">
        <v>0</v>
      </c>
      <c r="S6822" s="334">
        <v>0</v>
      </c>
      <c r="T6822" s="334">
        <v>0</v>
      </c>
      <c r="U6822" s="334">
        <v>0</v>
      </c>
      <c r="V6822" s="334">
        <v>0</v>
      </c>
      <c r="W6822" s="334">
        <v>0</v>
      </c>
      <c r="X6822" s="334">
        <v>0</v>
      </c>
      <c r="Y6822" s="334">
        <v>0</v>
      </c>
      <c r="Z6822" s="334">
        <v>0</v>
      </c>
      <c r="AA6822" s="334">
        <v>0</v>
      </c>
      <c r="AB6822" s="334">
        <v>0</v>
      </c>
      <c r="AD6822" s="334">
        <v>0</v>
      </c>
      <c r="AE6822" s="334">
        <f t="shared" si="1067"/>
        <v>0</v>
      </c>
      <c r="AF6822" s="334">
        <f t="shared" si="1068"/>
        <v>0</v>
      </c>
      <c r="AG6822" s="340">
        <f t="shared" si="1069"/>
        <v>0</v>
      </c>
      <c r="AI6822" s="340">
        <f t="shared" si="1072"/>
        <v>0</v>
      </c>
      <c r="AJ6822" s="340">
        <f t="shared" si="1072"/>
        <v>0</v>
      </c>
      <c r="AK6822" s="340">
        <f t="shared" si="1072"/>
        <v>0</v>
      </c>
      <c r="AL6822" s="340">
        <f t="shared" si="1072"/>
        <v>0</v>
      </c>
      <c r="AM6822" s="340">
        <f t="shared" si="1072"/>
        <v>0</v>
      </c>
    </row>
    <row r="6823" spans="1:39" x14ac:dyDescent="0.35">
      <c r="A6823" s="337">
        <v>28736</v>
      </c>
      <c r="B6823" s="338">
        <f t="shared" si="1064"/>
        <v>1978</v>
      </c>
      <c r="C6823" s="338">
        <f t="shared" si="1065"/>
        <v>9</v>
      </c>
      <c r="D6823" s="338">
        <f t="shared" si="1066"/>
        <v>3</v>
      </c>
      <c r="E6823" s="334">
        <v>0</v>
      </c>
      <c r="F6823" s="334">
        <v>0</v>
      </c>
      <c r="G6823" s="334">
        <v>0</v>
      </c>
      <c r="H6823" s="334">
        <v>0</v>
      </c>
      <c r="I6823" s="334">
        <v>0</v>
      </c>
      <c r="J6823" s="334">
        <v>0</v>
      </c>
      <c r="K6823" s="334">
        <v>0</v>
      </c>
      <c r="L6823" s="334">
        <v>0</v>
      </c>
      <c r="M6823" s="334">
        <v>0</v>
      </c>
      <c r="N6823" s="334">
        <v>0</v>
      </c>
      <c r="O6823" s="334">
        <v>0</v>
      </c>
      <c r="P6823" s="334">
        <v>0</v>
      </c>
      <c r="Q6823" s="334">
        <v>0</v>
      </c>
      <c r="R6823" s="334">
        <v>0</v>
      </c>
      <c r="S6823" s="334">
        <v>0</v>
      </c>
      <c r="T6823" s="334">
        <v>0</v>
      </c>
      <c r="U6823" s="334">
        <v>0</v>
      </c>
      <c r="V6823" s="334">
        <v>0</v>
      </c>
      <c r="W6823" s="334">
        <v>0</v>
      </c>
      <c r="X6823" s="334">
        <v>0</v>
      </c>
      <c r="Y6823" s="334">
        <v>0</v>
      </c>
      <c r="Z6823" s="334">
        <v>0</v>
      </c>
      <c r="AA6823" s="334">
        <v>0</v>
      </c>
      <c r="AB6823" s="334">
        <v>0</v>
      </c>
      <c r="AD6823" s="334">
        <v>0</v>
      </c>
      <c r="AE6823" s="334">
        <f t="shared" si="1067"/>
        <v>0</v>
      </c>
      <c r="AF6823" s="334">
        <f t="shared" si="1068"/>
        <v>0</v>
      </c>
      <c r="AG6823" s="340">
        <f t="shared" si="1069"/>
        <v>0</v>
      </c>
      <c r="AI6823" s="340">
        <f t="shared" si="1072"/>
        <v>0</v>
      </c>
      <c r="AJ6823" s="340">
        <f t="shared" si="1072"/>
        <v>0</v>
      </c>
      <c r="AK6823" s="340">
        <f t="shared" si="1072"/>
        <v>0</v>
      </c>
      <c r="AL6823" s="340">
        <f t="shared" si="1072"/>
        <v>0</v>
      </c>
      <c r="AM6823" s="340">
        <f t="shared" si="1072"/>
        <v>0</v>
      </c>
    </row>
    <row r="6824" spans="1:39" x14ac:dyDescent="0.35">
      <c r="A6824" s="337">
        <v>28737</v>
      </c>
      <c r="B6824" s="338">
        <f t="shared" si="1064"/>
        <v>1978</v>
      </c>
      <c r="C6824" s="338">
        <f t="shared" si="1065"/>
        <v>9</v>
      </c>
      <c r="D6824" s="338">
        <f t="shared" si="1066"/>
        <v>4</v>
      </c>
      <c r="E6824" s="334">
        <v>0</v>
      </c>
      <c r="F6824" s="334">
        <v>0</v>
      </c>
      <c r="G6824" s="334">
        <v>0</v>
      </c>
      <c r="H6824" s="334">
        <v>0</v>
      </c>
      <c r="I6824" s="334">
        <v>0</v>
      </c>
      <c r="J6824" s="334">
        <v>0</v>
      </c>
      <c r="K6824" s="334">
        <v>0</v>
      </c>
      <c r="L6824" s="334">
        <v>0</v>
      </c>
      <c r="M6824" s="334">
        <v>0</v>
      </c>
      <c r="N6824" s="334">
        <v>0</v>
      </c>
      <c r="O6824" s="334">
        <v>0</v>
      </c>
      <c r="P6824" s="334">
        <v>0</v>
      </c>
      <c r="Q6824" s="334">
        <v>0</v>
      </c>
      <c r="R6824" s="334">
        <v>0</v>
      </c>
      <c r="S6824" s="334">
        <v>0</v>
      </c>
      <c r="T6824" s="334">
        <v>0</v>
      </c>
      <c r="U6824" s="334">
        <v>0</v>
      </c>
      <c r="V6824" s="334">
        <v>0</v>
      </c>
      <c r="W6824" s="334">
        <v>0</v>
      </c>
      <c r="X6824" s="334">
        <v>0</v>
      </c>
      <c r="Y6824" s="334">
        <v>0</v>
      </c>
      <c r="Z6824" s="334">
        <v>0</v>
      </c>
      <c r="AA6824" s="334">
        <v>0</v>
      </c>
      <c r="AB6824" s="334">
        <v>0</v>
      </c>
      <c r="AD6824" s="334">
        <v>0</v>
      </c>
      <c r="AE6824" s="334">
        <f t="shared" si="1067"/>
        <v>0</v>
      </c>
      <c r="AF6824" s="334">
        <f t="shared" si="1068"/>
        <v>0</v>
      </c>
      <c r="AG6824" s="340">
        <f t="shared" si="1069"/>
        <v>0</v>
      </c>
      <c r="AI6824" s="340">
        <f t="shared" si="1072"/>
        <v>0</v>
      </c>
      <c r="AJ6824" s="340">
        <f t="shared" si="1072"/>
        <v>0</v>
      </c>
      <c r="AK6824" s="340">
        <f t="shared" si="1072"/>
        <v>0</v>
      </c>
      <c r="AL6824" s="340">
        <f t="shared" si="1072"/>
        <v>0</v>
      </c>
      <c r="AM6824" s="340">
        <f t="shared" si="1072"/>
        <v>0</v>
      </c>
    </row>
    <row r="6825" spans="1:39" x14ac:dyDescent="0.35">
      <c r="A6825" s="337">
        <v>28738</v>
      </c>
      <c r="B6825" s="338">
        <f t="shared" si="1064"/>
        <v>1978</v>
      </c>
      <c r="C6825" s="338">
        <f t="shared" si="1065"/>
        <v>9</v>
      </c>
      <c r="D6825" s="338">
        <f t="shared" si="1066"/>
        <v>5</v>
      </c>
      <c r="E6825" s="334">
        <v>0</v>
      </c>
      <c r="F6825" s="334">
        <v>0</v>
      </c>
      <c r="G6825" s="334">
        <v>0</v>
      </c>
      <c r="H6825" s="334">
        <v>0</v>
      </c>
      <c r="I6825" s="334">
        <v>0</v>
      </c>
      <c r="J6825" s="334">
        <v>0</v>
      </c>
      <c r="K6825" s="334">
        <v>0.5</v>
      </c>
      <c r="L6825" s="334">
        <v>1.4</v>
      </c>
      <c r="M6825" s="334">
        <v>1.1000000000000001</v>
      </c>
      <c r="N6825" s="334">
        <v>0.2</v>
      </c>
      <c r="O6825" s="334">
        <v>1.1000000000000001</v>
      </c>
      <c r="P6825" s="334">
        <v>2</v>
      </c>
      <c r="Q6825" s="334">
        <v>0.5</v>
      </c>
      <c r="R6825" s="334">
        <v>0</v>
      </c>
      <c r="S6825" s="334">
        <v>0</v>
      </c>
      <c r="T6825" s="334">
        <v>0</v>
      </c>
      <c r="U6825" s="334">
        <v>0</v>
      </c>
      <c r="V6825" s="334">
        <v>0</v>
      </c>
      <c r="W6825" s="334">
        <v>0</v>
      </c>
      <c r="X6825" s="334">
        <v>0</v>
      </c>
      <c r="Y6825" s="334">
        <v>0</v>
      </c>
      <c r="Z6825" s="334">
        <v>0</v>
      </c>
      <c r="AA6825" s="334">
        <v>0</v>
      </c>
      <c r="AB6825" s="334">
        <v>0</v>
      </c>
      <c r="AD6825" s="334">
        <v>6.8</v>
      </c>
      <c r="AE6825" s="334">
        <f t="shared" si="1067"/>
        <v>6.8</v>
      </c>
      <c r="AF6825" s="334">
        <f t="shared" si="1068"/>
        <v>6.8000000000000007</v>
      </c>
      <c r="AG6825" s="340">
        <f t="shared" si="1069"/>
        <v>8.8817841970012523E-16</v>
      </c>
      <c r="AI6825" s="340">
        <f t="shared" si="1072"/>
        <v>0</v>
      </c>
      <c r="AJ6825" s="340">
        <f t="shared" si="1072"/>
        <v>0</v>
      </c>
      <c r="AK6825" s="340">
        <f t="shared" si="1072"/>
        <v>0</v>
      </c>
      <c r="AL6825" s="340">
        <f t="shared" si="1072"/>
        <v>0</v>
      </c>
      <c r="AM6825" s="340">
        <f t="shared" si="1072"/>
        <v>6.8000000000000007</v>
      </c>
    </row>
    <row r="6826" spans="1:39" x14ac:dyDescent="0.35">
      <c r="A6826" s="337">
        <v>28739</v>
      </c>
      <c r="B6826" s="338">
        <f t="shared" si="1064"/>
        <v>1978</v>
      </c>
      <c r="C6826" s="338">
        <f t="shared" si="1065"/>
        <v>9</v>
      </c>
      <c r="D6826" s="338">
        <f t="shared" si="1066"/>
        <v>6</v>
      </c>
      <c r="E6826" s="334">
        <v>0</v>
      </c>
      <c r="F6826" s="334">
        <v>0.2</v>
      </c>
      <c r="G6826" s="334">
        <v>0.3</v>
      </c>
      <c r="H6826" s="334">
        <v>0</v>
      </c>
      <c r="I6826" s="334">
        <v>0</v>
      </c>
      <c r="J6826" s="334">
        <v>0</v>
      </c>
      <c r="K6826" s="334">
        <v>0.6</v>
      </c>
      <c r="L6826" s="334">
        <v>0</v>
      </c>
      <c r="M6826" s="334">
        <v>0</v>
      </c>
      <c r="N6826" s="334">
        <v>0.3</v>
      </c>
      <c r="O6826" s="334">
        <v>0</v>
      </c>
      <c r="P6826" s="334">
        <v>0</v>
      </c>
      <c r="Q6826" s="334">
        <v>0</v>
      </c>
      <c r="R6826" s="334">
        <v>0</v>
      </c>
      <c r="S6826" s="334">
        <v>0</v>
      </c>
      <c r="T6826" s="334">
        <v>0</v>
      </c>
      <c r="U6826" s="334">
        <v>0</v>
      </c>
      <c r="V6826" s="334">
        <v>0</v>
      </c>
      <c r="W6826" s="334">
        <v>0</v>
      </c>
      <c r="X6826" s="334">
        <v>0</v>
      </c>
      <c r="Y6826" s="334">
        <v>0</v>
      </c>
      <c r="Z6826" s="334">
        <v>0</v>
      </c>
      <c r="AA6826" s="334">
        <v>0</v>
      </c>
      <c r="AB6826" s="334">
        <v>0</v>
      </c>
      <c r="AD6826" s="334">
        <v>1.4</v>
      </c>
      <c r="AE6826" s="334">
        <f t="shared" si="1067"/>
        <v>1.4</v>
      </c>
      <c r="AF6826" s="334">
        <f t="shared" si="1068"/>
        <v>1.4000000000000001</v>
      </c>
      <c r="AG6826" s="340">
        <f t="shared" si="1069"/>
        <v>2.2204460492503131E-16</v>
      </c>
      <c r="AI6826" s="340">
        <f t="shared" si="1072"/>
        <v>0</v>
      </c>
      <c r="AJ6826" s="340">
        <f t="shared" si="1072"/>
        <v>0</v>
      </c>
      <c r="AK6826" s="340">
        <f t="shared" si="1072"/>
        <v>0</v>
      </c>
      <c r="AL6826" s="340">
        <f t="shared" si="1072"/>
        <v>0</v>
      </c>
      <c r="AM6826" s="340">
        <f t="shared" si="1072"/>
        <v>1.4000000000000001</v>
      </c>
    </row>
    <row r="6827" spans="1:39" x14ac:dyDescent="0.35">
      <c r="A6827" s="337">
        <v>28740</v>
      </c>
      <c r="B6827" s="338">
        <f t="shared" si="1064"/>
        <v>1978</v>
      </c>
      <c r="C6827" s="338">
        <f t="shared" si="1065"/>
        <v>9</v>
      </c>
      <c r="D6827" s="338">
        <f t="shared" si="1066"/>
        <v>7</v>
      </c>
      <c r="E6827" s="334">
        <v>0</v>
      </c>
      <c r="F6827" s="334">
        <v>0</v>
      </c>
      <c r="G6827" s="334">
        <v>0.4</v>
      </c>
      <c r="H6827" s="334">
        <v>0</v>
      </c>
      <c r="I6827" s="334">
        <v>0.6</v>
      </c>
      <c r="J6827" s="334">
        <v>0.2</v>
      </c>
      <c r="K6827" s="334">
        <v>0.2</v>
      </c>
      <c r="L6827" s="334">
        <v>0.2</v>
      </c>
      <c r="M6827" s="334">
        <v>0</v>
      </c>
      <c r="N6827" s="334">
        <v>0.4</v>
      </c>
      <c r="O6827" s="334">
        <v>0.9</v>
      </c>
      <c r="P6827" s="334">
        <v>0</v>
      </c>
      <c r="Q6827" s="334">
        <v>0</v>
      </c>
      <c r="R6827" s="334">
        <v>0</v>
      </c>
      <c r="S6827" s="334">
        <v>0</v>
      </c>
      <c r="T6827" s="334">
        <v>0</v>
      </c>
      <c r="U6827" s="334">
        <v>0</v>
      </c>
      <c r="V6827" s="334">
        <v>0</v>
      </c>
      <c r="W6827" s="334">
        <v>0</v>
      </c>
      <c r="X6827" s="334">
        <v>0</v>
      </c>
      <c r="Y6827" s="334">
        <v>0</v>
      </c>
      <c r="Z6827" s="334">
        <v>1.3</v>
      </c>
      <c r="AA6827" s="334">
        <v>3.4</v>
      </c>
      <c r="AB6827" s="334">
        <v>0.9</v>
      </c>
      <c r="AD6827" s="334">
        <v>8.5</v>
      </c>
      <c r="AE6827" s="334">
        <f t="shared" si="1067"/>
        <v>8.5</v>
      </c>
      <c r="AF6827" s="334">
        <f t="shared" si="1068"/>
        <v>8.5</v>
      </c>
      <c r="AG6827" s="340">
        <f t="shared" si="1069"/>
        <v>0</v>
      </c>
      <c r="AI6827" s="340">
        <f t="shared" si="1072"/>
        <v>0</v>
      </c>
      <c r="AJ6827" s="340">
        <f t="shared" si="1072"/>
        <v>0</v>
      </c>
      <c r="AK6827" s="340">
        <f t="shared" si="1072"/>
        <v>0</v>
      </c>
      <c r="AL6827" s="340">
        <f t="shared" si="1072"/>
        <v>0</v>
      </c>
      <c r="AM6827" s="340">
        <f t="shared" si="1072"/>
        <v>8.5</v>
      </c>
    </row>
    <row r="6828" spans="1:39" x14ac:dyDescent="0.35">
      <c r="A6828" s="337">
        <v>28741</v>
      </c>
      <c r="B6828" s="338">
        <f t="shared" si="1064"/>
        <v>1978</v>
      </c>
      <c r="C6828" s="338">
        <f t="shared" si="1065"/>
        <v>9</v>
      </c>
      <c r="D6828" s="338">
        <f t="shared" si="1066"/>
        <v>8</v>
      </c>
      <c r="E6828" s="334">
        <v>0.2</v>
      </c>
      <c r="F6828" s="334">
        <v>0</v>
      </c>
      <c r="G6828" s="334">
        <v>0</v>
      </c>
      <c r="H6828" s="334">
        <v>0</v>
      </c>
      <c r="I6828" s="334">
        <v>0</v>
      </c>
      <c r="J6828" s="334">
        <v>0</v>
      </c>
      <c r="K6828" s="334">
        <v>0.5</v>
      </c>
      <c r="L6828" s="334">
        <v>0.2</v>
      </c>
      <c r="M6828" s="334">
        <v>0</v>
      </c>
      <c r="N6828" s="334">
        <v>6.1</v>
      </c>
      <c r="O6828" s="334">
        <v>0</v>
      </c>
      <c r="P6828" s="334">
        <v>0</v>
      </c>
      <c r="Q6828" s="334">
        <v>0</v>
      </c>
      <c r="R6828" s="334">
        <v>0.7</v>
      </c>
      <c r="S6828" s="334">
        <v>0.2</v>
      </c>
      <c r="T6828" s="334">
        <v>0</v>
      </c>
      <c r="U6828" s="334">
        <v>0</v>
      </c>
      <c r="V6828" s="334">
        <v>0</v>
      </c>
      <c r="W6828" s="334">
        <v>0</v>
      </c>
      <c r="X6828" s="334">
        <v>0</v>
      </c>
      <c r="Y6828" s="334">
        <v>0</v>
      </c>
      <c r="Z6828" s="334">
        <v>0</v>
      </c>
      <c r="AA6828" s="334">
        <v>0</v>
      </c>
      <c r="AB6828" s="334">
        <v>0</v>
      </c>
      <c r="AD6828" s="334">
        <v>7.9</v>
      </c>
      <c r="AE6828" s="334">
        <f t="shared" si="1067"/>
        <v>7.9</v>
      </c>
      <c r="AF6828" s="334">
        <f t="shared" si="1068"/>
        <v>7.9</v>
      </c>
      <c r="AG6828" s="340">
        <f t="shared" si="1069"/>
        <v>0</v>
      </c>
      <c r="AI6828" s="340">
        <f t="shared" si="1072"/>
        <v>0</v>
      </c>
      <c r="AJ6828" s="340">
        <f t="shared" si="1072"/>
        <v>0</v>
      </c>
      <c r="AK6828" s="340">
        <f t="shared" si="1072"/>
        <v>0</v>
      </c>
      <c r="AL6828" s="340">
        <f t="shared" si="1072"/>
        <v>0</v>
      </c>
      <c r="AM6828" s="340">
        <f t="shared" si="1072"/>
        <v>7.9</v>
      </c>
    </row>
    <row r="6829" spans="1:39" x14ac:dyDescent="0.35">
      <c r="A6829" s="337">
        <v>28742</v>
      </c>
      <c r="B6829" s="338">
        <f t="shared" si="1064"/>
        <v>1978</v>
      </c>
      <c r="C6829" s="338">
        <f t="shared" si="1065"/>
        <v>9</v>
      </c>
      <c r="D6829" s="338">
        <f t="shared" si="1066"/>
        <v>9</v>
      </c>
      <c r="E6829" s="334">
        <v>0</v>
      </c>
      <c r="F6829" s="334">
        <v>0</v>
      </c>
      <c r="G6829" s="334">
        <v>0</v>
      </c>
      <c r="H6829" s="334">
        <v>0</v>
      </c>
      <c r="I6829" s="334">
        <v>0</v>
      </c>
      <c r="J6829" s="334">
        <v>0</v>
      </c>
      <c r="K6829" s="334">
        <v>0</v>
      </c>
      <c r="L6829" s="334">
        <v>0</v>
      </c>
      <c r="M6829" s="334">
        <v>0</v>
      </c>
      <c r="N6829" s="334">
        <v>0</v>
      </c>
      <c r="O6829" s="334">
        <v>0</v>
      </c>
      <c r="P6829" s="334">
        <v>0</v>
      </c>
      <c r="Q6829" s="334">
        <v>0</v>
      </c>
      <c r="R6829" s="334">
        <v>0</v>
      </c>
      <c r="S6829" s="334">
        <v>0</v>
      </c>
      <c r="T6829" s="334">
        <v>0</v>
      </c>
      <c r="U6829" s="334">
        <v>0</v>
      </c>
      <c r="V6829" s="334">
        <v>0</v>
      </c>
      <c r="W6829" s="334">
        <v>0</v>
      </c>
      <c r="X6829" s="334">
        <v>0</v>
      </c>
      <c r="Y6829" s="334">
        <v>0</v>
      </c>
      <c r="Z6829" s="334">
        <v>0</v>
      </c>
      <c r="AA6829" s="334">
        <v>0</v>
      </c>
      <c r="AB6829" s="334">
        <v>0</v>
      </c>
      <c r="AD6829" s="334">
        <v>0</v>
      </c>
      <c r="AE6829" s="334">
        <f t="shared" si="1067"/>
        <v>0</v>
      </c>
      <c r="AF6829" s="334">
        <f t="shared" si="1068"/>
        <v>0</v>
      </c>
      <c r="AG6829" s="340">
        <f t="shared" si="1069"/>
        <v>0</v>
      </c>
      <c r="AI6829" s="340">
        <f t="shared" si="1072"/>
        <v>0</v>
      </c>
      <c r="AJ6829" s="340">
        <f t="shared" si="1072"/>
        <v>0</v>
      </c>
      <c r="AK6829" s="340">
        <f t="shared" si="1072"/>
        <v>0</v>
      </c>
      <c r="AL6829" s="340">
        <f t="shared" si="1072"/>
        <v>0</v>
      </c>
      <c r="AM6829" s="340">
        <f t="shared" si="1072"/>
        <v>0</v>
      </c>
    </row>
    <row r="6830" spans="1:39" x14ac:dyDescent="0.35">
      <c r="A6830" s="337">
        <v>28743</v>
      </c>
      <c r="B6830" s="338">
        <f t="shared" si="1064"/>
        <v>1978</v>
      </c>
      <c r="C6830" s="338">
        <f t="shared" si="1065"/>
        <v>9</v>
      </c>
      <c r="D6830" s="338">
        <f t="shared" si="1066"/>
        <v>10</v>
      </c>
      <c r="E6830" s="334">
        <v>0</v>
      </c>
      <c r="F6830" s="334">
        <v>0</v>
      </c>
      <c r="G6830" s="334">
        <v>0</v>
      </c>
      <c r="H6830" s="334">
        <v>0</v>
      </c>
      <c r="I6830" s="334">
        <v>0</v>
      </c>
      <c r="J6830" s="334">
        <v>0</v>
      </c>
      <c r="K6830" s="334">
        <v>0</v>
      </c>
      <c r="L6830" s="334">
        <v>0</v>
      </c>
      <c r="M6830" s="334">
        <v>0</v>
      </c>
      <c r="N6830" s="334">
        <v>0</v>
      </c>
      <c r="O6830" s="334">
        <v>0</v>
      </c>
      <c r="P6830" s="334">
        <v>0</v>
      </c>
      <c r="Q6830" s="334">
        <v>0</v>
      </c>
      <c r="R6830" s="334">
        <v>0</v>
      </c>
      <c r="S6830" s="334">
        <v>0</v>
      </c>
      <c r="T6830" s="334">
        <v>0</v>
      </c>
      <c r="U6830" s="334">
        <v>0</v>
      </c>
      <c r="V6830" s="334">
        <v>0</v>
      </c>
      <c r="W6830" s="334">
        <v>0</v>
      </c>
      <c r="X6830" s="334">
        <v>0</v>
      </c>
      <c r="Y6830" s="334">
        <v>0</v>
      </c>
      <c r="Z6830" s="334">
        <v>0</v>
      </c>
      <c r="AA6830" s="334">
        <v>0</v>
      </c>
      <c r="AB6830" s="334">
        <v>0</v>
      </c>
      <c r="AD6830" s="334">
        <v>0</v>
      </c>
      <c r="AE6830" s="334">
        <f t="shared" si="1067"/>
        <v>0</v>
      </c>
      <c r="AF6830" s="334">
        <f t="shared" si="1068"/>
        <v>0</v>
      </c>
      <c r="AG6830" s="340">
        <f t="shared" si="1069"/>
        <v>0</v>
      </c>
      <c r="AI6830" s="340">
        <f t="shared" si="1072"/>
        <v>0</v>
      </c>
      <c r="AJ6830" s="340">
        <f t="shared" si="1072"/>
        <v>0</v>
      </c>
      <c r="AK6830" s="340">
        <f t="shared" si="1072"/>
        <v>0</v>
      </c>
      <c r="AL6830" s="340">
        <f t="shared" si="1072"/>
        <v>0</v>
      </c>
      <c r="AM6830" s="340">
        <f t="shared" si="1072"/>
        <v>0</v>
      </c>
    </row>
    <row r="6831" spans="1:39" x14ac:dyDescent="0.35">
      <c r="A6831" s="337">
        <v>28744</v>
      </c>
      <c r="B6831" s="338">
        <f t="shared" si="1064"/>
        <v>1978</v>
      </c>
      <c r="C6831" s="338">
        <f t="shared" si="1065"/>
        <v>9</v>
      </c>
      <c r="D6831" s="338">
        <f t="shared" si="1066"/>
        <v>11</v>
      </c>
      <c r="E6831" s="334">
        <v>0</v>
      </c>
      <c r="F6831" s="334">
        <v>0</v>
      </c>
      <c r="G6831" s="334">
        <v>0.2</v>
      </c>
      <c r="H6831" s="334">
        <v>0.4</v>
      </c>
      <c r="I6831" s="334">
        <v>4.2</v>
      </c>
      <c r="J6831" s="334">
        <v>2</v>
      </c>
      <c r="K6831" s="334">
        <v>0.7</v>
      </c>
      <c r="L6831" s="334">
        <v>0.2</v>
      </c>
      <c r="M6831" s="334">
        <v>0.9</v>
      </c>
      <c r="N6831" s="334">
        <v>0</v>
      </c>
      <c r="O6831" s="334">
        <v>0</v>
      </c>
      <c r="P6831" s="334">
        <v>0</v>
      </c>
      <c r="Q6831" s="334">
        <v>0</v>
      </c>
      <c r="R6831" s="334">
        <v>0.2</v>
      </c>
      <c r="S6831" s="334">
        <v>1.1000000000000001</v>
      </c>
      <c r="T6831" s="334">
        <v>1.7</v>
      </c>
      <c r="U6831" s="334">
        <v>2.2000000000000002</v>
      </c>
      <c r="V6831" s="334">
        <v>2.6</v>
      </c>
      <c r="W6831" s="334">
        <v>1.5</v>
      </c>
      <c r="X6831" s="334">
        <v>2</v>
      </c>
      <c r="Y6831" s="334">
        <v>1.5</v>
      </c>
      <c r="Z6831" s="334">
        <v>0.9</v>
      </c>
      <c r="AA6831" s="334">
        <v>1.7</v>
      </c>
      <c r="AB6831" s="334">
        <v>2.2000000000000002</v>
      </c>
      <c r="AD6831" s="334">
        <v>26.2</v>
      </c>
      <c r="AE6831" s="334">
        <f t="shared" si="1067"/>
        <v>26.2</v>
      </c>
      <c r="AF6831" s="334">
        <f t="shared" si="1068"/>
        <v>26.2</v>
      </c>
      <c r="AG6831" s="340">
        <f t="shared" si="1069"/>
        <v>0</v>
      </c>
      <c r="AI6831" s="340">
        <f t="shared" si="1072"/>
        <v>0</v>
      </c>
      <c r="AJ6831" s="340">
        <f t="shared" si="1072"/>
        <v>0</v>
      </c>
      <c r="AK6831" s="340">
        <f t="shared" si="1072"/>
        <v>0</v>
      </c>
      <c r="AL6831" s="340">
        <f t="shared" si="1072"/>
        <v>0</v>
      </c>
      <c r="AM6831" s="340">
        <f t="shared" si="1072"/>
        <v>26.2</v>
      </c>
    </row>
    <row r="6832" spans="1:39" x14ac:dyDescent="0.35">
      <c r="A6832" s="337">
        <v>28745</v>
      </c>
      <c r="B6832" s="338">
        <f t="shared" si="1064"/>
        <v>1978</v>
      </c>
      <c r="C6832" s="338">
        <f t="shared" si="1065"/>
        <v>9</v>
      </c>
      <c r="D6832" s="338">
        <f t="shared" si="1066"/>
        <v>12</v>
      </c>
      <c r="E6832" s="334">
        <v>3.7</v>
      </c>
      <c r="F6832" s="334">
        <v>3.7</v>
      </c>
      <c r="G6832" s="334">
        <v>3.7</v>
      </c>
      <c r="H6832" s="334">
        <v>3</v>
      </c>
      <c r="I6832" s="334">
        <v>0.8</v>
      </c>
      <c r="J6832" s="334">
        <v>0</v>
      </c>
      <c r="K6832" s="334">
        <v>0</v>
      </c>
      <c r="L6832" s="334">
        <v>0</v>
      </c>
      <c r="M6832" s="334">
        <v>0.2</v>
      </c>
      <c r="N6832" s="334">
        <v>0.2</v>
      </c>
      <c r="O6832" s="334">
        <v>0</v>
      </c>
      <c r="P6832" s="334">
        <v>0</v>
      </c>
      <c r="Q6832" s="334">
        <v>0</v>
      </c>
      <c r="R6832" s="334">
        <v>0</v>
      </c>
      <c r="S6832" s="334">
        <v>0</v>
      </c>
      <c r="T6832" s="334">
        <v>0</v>
      </c>
      <c r="U6832" s="334">
        <v>0</v>
      </c>
      <c r="V6832" s="334">
        <v>0</v>
      </c>
      <c r="W6832" s="334">
        <v>0</v>
      </c>
      <c r="X6832" s="334">
        <v>0</v>
      </c>
      <c r="Y6832" s="334">
        <v>0</v>
      </c>
      <c r="Z6832" s="334">
        <v>0</v>
      </c>
      <c r="AA6832" s="334">
        <v>0</v>
      </c>
      <c r="AB6832" s="334">
        <v>0</v>
      </c>
      <c r="AD6832" s="334">
        <v>15.3</v>
      </c>
      <c r="AE6832" s="334">
        <f t="shared" si="1067"/>
        <v>15.3</v>
      </c>
      <c r="AF6832" s="334">
        <f t="shared" si="1068"/>
        <v>15.3</v>
      </c>
      <c r="AG6832" s="340">
        <f t="shared" si="1069"/>
        <v>0</v>
      </c>
      <c r="AI6832" s="340">
        <f t="shared" si="1072"/>
        <v>0</v>
      </c>
      <c r="AJ6832" s="340">
        <f t="shared" si="1072"/>
        <v>0</v>
      </c>
      <c r="AK6832" s="340">
        <f t="shared" si="1072"/>
        <v>0</v>
      </c>
      <c r="AL6832" s="340">
        <f t="shared" si="1072"/>
        <v>0</v>
      </c>
      <c r="AM6832" s="340">
        <f t="shared" si="1072"/>
        <v>15.3</v>
      </c>
    </row>
    <row r="6833" spans="1:39" x14ac:dyDescent="0.35">
      <c r="A6833" s="337">
        <v>28746</v>
      </c>
      <c r="B6833" s="338">
        <f t="shared" si="1064"/>
        <v>1978</v>
      </c>
      <c r="C6833" s="338">
        <f t="shared" si="1065"/>
        <v>9</v>
      </c>
      <c r="D6833" s="338">
        <f t="shared" si="1066"/>
        <v>13</v>
      </c>
      <c r="E6833" s="334">
        <v>0</v>
      </c>
      <c r="F6833" s="334">
        <v>0</v>
      </c>
      <c r="G6833" s="334">
        <v>0</v>
      </c>
      <c r="H6833" s="334">
        <v>0</v>
      </c>
      <c r="I6833" s="334">
        <v>0</v>
      </c>
      <c r="J6833" s="334">
        <v>0</v>
      </c>
      <c r="K6833" s="334">
        <v>0</v>
      </c>
      <c r="L6833" s="334">
        <v>0</v>
      </c>
      <c r="M6833" s="334">
        <v>0</v>
      </c>
      <c r="N6833" s="334">
        <v>0</v>
      </c>
      <c r="O6833" s="334">
        <v>0</v>
      </c>
      <c r="P6833" s="334">
        <v>0</v>
      </c>
      <c r="Q6833" s="334">
        <v>0</v>
      </c>
      <c r="R6833" s="334">
        <v>0</v>
      </c>
      <c r="S6833" s="334">
        <v>0</v>
      </c>
      <c r="T6833" s="334">
        <v>0</v>
      </c>
      <c r="U6833" s="334">
        <v>0</v>
      </c>
      <c r="V6833" s="334">
        <v>0</v>
      </c>
      <c r="W6833" s="334">
        <v>0</v>
      </c>
      <c r="X6833" s="334">
        <v>0</v>
      </c>
      <c r="Y6833" s="334">
        <v>0</v>
      </c>
      <c r="Z6833" s="334">
        <v>0</v>
      </c>
      <c r="AA6833" s="334">
        <v>0</v>
      </c>
      <c r="AB6833" s="334">
        <v>0</v>
      </c>
      <c r="AD6833" s="334">
        <v>0</v>
      </c>
      <c r="AE6833" s="334">
        <f t="shared" si="1067"/>
        <v>0</v>
      </c>
      <c r="AF6833" s="334">
        <f t="shared" si="1068"/>
        <v>0</v>
      </c>
      <c r="AG6833" s="340">
        <f t="shared" si="1069"/>
        <v>0</v>
      </c>
      <c r="AI6833" s="340">
        <f t="shared" si="1072"/>
        <v>0</v>
      </c>
      <c r="AJ6833" s="340">
        <f t="shared" si="1072"/>
        <v>0</v>
      </c>
      <c r="AK6833" s="340">
        <f t="shared" si="1072"/>
        <v>0</v>
      </c>
      <c r="AL6833" s="340">
        <f t="shared" si="1072"/>
        <v>0</v>
      </c>
      <c r="AM6833" s="340">
        <f t="shared" si="1072"/>
        <v>0</v>
      </c>
    </row>
    <row r="6834" spans="1:39" x14ac:dyDescent="0.35">
      <c r="A6834" s="337">
        <v>28747</v>
      </c>
      <c r="B6834" s="338">
        <f t="shared" si="1064"/>
        <v>1978</v>
      </c>
      <c r="C6834" s="338">
        <f t="shared" si="1065"/>
        <v>9</v>
      </c>
      <c r="D6834" s="338">
        <f t="shared" si="1066"/>
        <v>14</v>
      </c>
      <c r="E6834" s="334">
        <v>0</v>
      </c>
      <c r="F6834" s="334">
        <v>0</v>
      </c>
      <c r="G6834" s="334">
        <v>0</v>
      </c>
      <c r="H6834" s="334">
        <v>0</v>
      </c>
      <c r="I6834" s="334">
        <v>0</v>
      </c>
      <c r="J6834" s="334">
        <v>0</v>
      </c>
      <c r="K6834" s="334">
        <v>0</v>
      </c>
      <c r="L6834" s="334">
        <v>0</v>
      </c>
      <c r="M6834" s="334">
        <v>0</v>
      </c>
      <c r="N6834" s="334">
        <v>0</v>
      </c>
      <c r="O6834" s="334">
        <v>0</v>
      </c>
      <c r="P6834" s="334">
        <v>0</v>
      </c>
      <c r="Q6834" s="334">
        <v>0</v>
      </c>
      <c r="R6834" s="334">
        <v>0</v>
      </c>
      <c r="S6834" s="334">
        <v>0</v>
      </c>
      <c r="T6834" s="334">
        <v>0</v>
      </c>
      <c r="U6834" s="334">
        <v>0</v>
      </c>
      <c r="V6834" s="334">
        <v>0</v>
      </c>
      <c r="W6834" s="334">
        <v>0</v>
      </c>
      <c r="X6834" s="334">
        <v>0</v>
      </c>
      <c r="Y6834" s="334">
        <v>0</v>
      </c>
      <c r="Z6834" s="334">
        <v>0</v>
      </c>
      <c r="AA6834" s="334">
        <v>0</v>
      </c>
      <c r="AB6834" s="334">
        <v>0</v>
      </c>
      <c r="AD6834" s="334">
        <v>0</v>
      </c>
      <c r="AE6834" s="334">
        <f t="shared" si="1067"/>
        <v>0</v>
      </c>
      <c r="AF6834" s="334">
        <f t="shared" si="1068"/>
        <v>0</v>
      </c>
      <c r="AG6834" s="340">
        <f t="shared" si="1069"/>
        <v>0</v>
      </c>
      <c r="AI6834" s="340">
        <f t="shared" si="1072"/>
        <v>0</v>
      </c>
      <c r="AJ6834" s="340">
        <f t="shared" si="1072"/>
        <v>0</v>
      </c>
      <c r="AK6834" s="340">
        <f t="shared" si="1072"/>
        <v>0</v>
      </c>
      <c r="AL6834" s="340">
        <f t="shared" si="1072"/>
        <v>0</v>
      </c>
      <c r="AM6834" s="340">
        <f t="shared" si="1072"/>
        <v>0</v>
      </c>
    </row>
    <row r="6835" spans="1:39" x14ac:dyDescent="0.35">
      <c r="A6835" s="337">
        <v>28748</v>
      </c>
      <c r="B6835" s="338">
        <f t="shared" si="1064"/>
        <v>1978</v>
      </c>
      <c r="C6835" s="338">
        <f t="shared" si="1065"/>
        <v>9</v>
      </c>
      <c r="D6835" s="338">
        <f t="shared" si="1066"/>
        <v>15</v>
      </c>
      <c r="E6835" s="334">
        <v>0</v>
      </c>
      <c r="F6835" s="334">
        <v>0</v>
      </c>
      <c r="G6835" s="334">
        <v>0</v>
      </c>
      <c r="H6835" s="334">
        <v>0</v>
      </c>
      <c r="I6835" s="334">
        <v>0</v>
      </c>
      <c r="J6835" s="334">
        <v>0</v>
      </c>
      <c r="K6835" s="334">
        <v>0</v>
      </c>
      <c r="L6835" s="334">
        <v>0</v>
      </c>
      <c r="M6835" s="334">
        <v>0</v>
      </c>
      <c r="N6835" s="334">
        <v>0</v>
      </c>
      <c r="O6835" s="334">
        <v>0</v>
      </c>
      <c r="P6835" s="334">
        <v>0</v>
      </c>
      <c r="Q6835" s="334">
        <v>0.2</v>
      </c>
      <c r="R6835" s="334">
        <v>0</v>
      </c>
      <c r="S6835" s="334">
        <v>0</v>
      </c>
      <c r="T6835" s="334">
        <v>2.2000000000000002</v>
      </c>
      <c r="U6835" s="334">
        <v>1.4</v>
      </c>
      <c r="V6835" s="334">
        <v>0</v>
      </c>
      <c r="W6835" s="334">
        <v>0</v>
      </c>
      <c r="X6835" s="334">
        <v>0</v>
      </c>
      <c r="Y6835" s="334">
        <v>2.2000000000000002</v>
      </c>
      <c r="Z6835" s="334">
        <v>0</v>
      </c>
      <c r="AA6835" s="334">
        <v>0</v>
      </c>
      <c r="AB6835" s="334">
        <v>0</v>
      </c>
      <c r="AD6835" s="334">
        <v>6</v>
      </c>
      <c r="AE6835" s="334">
        <f t="shared" si="1067"/>
        <v>6</v>
      </c>
      <c r="AF6835" s="334">
        <f t="shared" si="1068"/>
        <v>6</v>
      </c>
      <c r="AG6835" s="340">
        <f t="shared" si="1069"/>
        <v>0</v>
      </c>
      <c r="AI6835" s="340">
        <f t="shared" si="1072"/>
        <v>0</v>
      </c>
      <c r="AJ6835" s="340">
        <f t="shared" si="1072"/>
        <v>0</v>
      </c>
      <c r="AK6835" s="340">
        <f t="shared" si="1072"/>
        <v>0</v>
      </c>
      <c r="AL6835" s="340">
        <f t="shared" si="1072"/>
        <v>0</v>
      </c>
      <c r="AM6835" s="340">
        <f t="shared" si="1072"/>
        <v>6</v>
      </c>
    </row>
    <row r="6836" spans="1:39" x14ac:dyDescent="0.35">
      <c r="A6836" s="337">
        <v>28749</v>
      </c>
      <c r="B6836" s="338">
        <f t="shared" si="1064"/>
        <v>1978</v>
      </c>
      <c r="C6836" s="338">
        <f t="shared" si="1065"/>
        <v>9</v>
      </c>
      <c r="D6836" s="338">
        <f t="shared" si="1066"/>
        <v>16</v>
      </c>
      <c r="E6836" s="334">
        <v>0</v>
      </c>
      <c r="F6836" s="334">
        <v>0</v>
      </c>
      <c r="G6836" s="334">
        <v>0</v>
      </c>
      <c r="H6836" s="334">
        <v>0</v>
      </c>
      <c r="I6836" s="334">
        <v>0</v>
      </c>
      <c r="J6836" s="334">
        <v>0</v>
      </c>
      <c r="K6836" s="334">
        <v>0</v>
      </c>
      <c r="L6836" s="334">
        <v>0</v>
      </c>
      <c r="M6836" s="334">
        <v>0</v>
      </c>
      <c r="N6836" s="334">
        <v>0</v>
      </c>
      <c r="O6836" s="334">
        <v>0</v>
      </c>
      <c r="P6836" s="334">
        <v>0</v>
      </c>
      <c r="Q6836" s="334">
        <v>0</v>
      </c>
      <c r="R6836" s="334">
        <v>0</v>
      </c>
      <c r="S6836" s="334">
        <v>0</v>
      </c>
      <c r="T6836" s="334">
        <v>0</v>
      </c>
      <c r="U6836" s="334">
        <v>0</v>
      </c>
      <c r="V6836" s="334">
        <v>0</v>
      </c>
      <c r="W6836" s="334">
        <v>0</v>
      </c>
      <c r="X6836" s="334">
        <v>0</v>
      </c>
      <c r="Y6836" s="334">
        <v>0</v>
      </c>
      <c r="Z6836" s="334">
        <v>0</v>
      </c>
      <c r="AA6836" s="334">
        <v>0</v>
      </c>
      <c r="AB6836" s="334">
        <v>0</v>
      </c>
      <c r="AD6836" s="334">
        <v>0</v>
      </c>
      <c r="AE6836" s="334">
        <f t="shared" si="1067"/>
        <v>0</v>
      </c>
      <c r="AF6836" s="334">
        <f t="shared" si="1068"/>
        <v>0</v>
      </c>
      <c r="AG6836" s="340">
        <f t="shared" si="1069"/>
        <v>0</v>
      </c>
      <c r="AI6836" s="340">
        <f t="shared" ref="AI6836:AM6851" si="1073">IF($C6836=AI$1,$AF6836,0)</f>
        <v>0</v>
      </c>
      <c r="AJ6836" s="340">
        <f t="shared" si="1073"/>
        <v>0</v>
      </c>
      <c r="AK6836" s="340">
        <f t="shared" si="1073"/>
        <v>0</v>
      </c>
      <c r="AL6836" s="340">
        <f t="shared" si="1073"/>
        <v>0</v>
      </c>
      <c r="AM6836" s="340">
        <f t="shared" si="1073"/>
        <v>0</v>
      </c>
    </row>
    <row r="6837" spans="1:39" x14ac:dyDescent="0.35">
      <c r="A6837" s="337">
        <v>28750</v>
      </c>
      <c r="B6837" s="338">
        <f t="shared" si="1064"/>
        <v>1978</v>
      </c>
      <c r="C6837" s="338">
        <f t="shared" si="1065"/>
        <v>9</v>
      </c>
      <c r="D6837" s="338">
        <f t="shared" si="1066"/>
        <v>17</v>
      </c>
      <c r="E6837" s="334">
        <v>0</v>
      </c>
      <c r="F6837" s="334">
        <v>0</v>
      </c>
      <c r="G6837" s="334">
        <v>0</v>
      </c>
      <c r="H6837" s="334">
        <v>0</v>
      </c>
      <c r="I6837" s="334">
        <v>0</v>
      </c>
      <c r="J6837" s="334">
        <v>0</v>
      </c>
      <c r="K6837" s="334">
        <v>0</v>
      </c>
      <c r="L6837" s="334">
        <v>0</v>
      </c>
      <c r="M6837" s="334">
        <v>0</v>
      </c>
      <c r="N6837" s="334">
        <v>0</v>
      </c>
      <c r="O6837" s="334">
        <v>0</v>
      </c>
      <c r="P6837" s="334">
        <v>0</v>
      </c>
      <c r="Q6837" s="334">
        <v>0</v>
      </c>
      <c r="R6837" s="334">
        <v>0</v>
      </c>
      <c r="S6837" s="334">
        <v>0</v>
      </c>
      <c r="T6837" s="334">
        <v>0</v>
      </c>
      <c r="U6837" s="334">
        <v>0</v>
      </c>
      <c r="V6837" s="334">
        <v>0</v>
      </c>
      <c r="W6837" s="334">
        <v>0.6</v>
      </c>
      <c r="X6837" s="334">
        <v>0</v>
      </c>
      <c r="Y6837" s="334">
        <v>0</v>
      </c>
      <c r="Z6837" s="334">
        <v>0</v>
      </c>
      <c r="AA6837" s="334">
        <v>0</v>
      </c>
      <c r="AB6837" s="334">
        <v>1.2</v>
      </c>
      <c r="AD6837" s="334">
        <v>1.8</v>
      </c>
      <c r="AE6837" s="334">
        <f t="shared" si="1067"/>
        <v>1.8</v>
      </c>
      <c r="AF6837" s="334">
        <f t="shared" si="1068"/>
        <v>1.7999999999999998</v>
      </c>
      <c r="AG6837" s="340">
        <f t="shared" si="1069"/>
        <v>2.2204460492503131E-16</v>
      </c>
      <c r="AI6837" s="340">
        <f t="shared" si="1073"/>
        <v>0</v>
      </c>
      <c r="AJ6837" s="340">
        <f t="shared" si="1073"/>
        <v>0</v>
      </c>
      <c r="AK6837" s="340">
        <f t="shared" si="1073"/>
        <v>0</v>
      </c>
      <c r="AL6837" s="340">
        <f t="shared" si="1073"/>
        <v>0</v>
      </c>
      <c r="AM6837" s="340">
        <f t="shared" si="1073"/>
        <v>1.7999999999999998</v>
      </c>
    </row>
    <row r="6838" spans="1:39" x14ac:dyDescent="0.35">
      <c r="A6838" s="337">
        <v>28751</v>
      </c>
      <c r="B6838" s="338">
        <f t="shared" si="1064"/>
        <v>1978</v>
      </c>
      <c r="C6838" s="338">
        <f t="shared" si="1065"/>
        <v>9</v>
      </c>
      <c r="D6838" s="338">
        <f t="shared" si="1066"/>
        <v>18</v>
      </c>
      <c r="E6838" s="334">
        <v>0.4</v>
      </c>
      <c r="F6838" s="334">
        <v>0</v>
      </c>
      <c r="G6838" s="334">
        <v>0</v>
      </c>
      <c r="H6838" s="334">
        <v>0</v>
      </c>
      <c r="I6838" s="334">
        <v>0</v>
      </c>
      <c r="J6838" s="334">
        <v>0</v>
      </c>
      <c r="K6838" s="334">
        <v>0</v>
      </c>
      <c r="L6838" s="334">
        <v>0</v>
      </c>
      <c r="M6838" s="334">
        <v>0</v>
      </c>
      <c r="N6838" s="334">
        <v>0</v>
      </c>
      <c r="O6838" s="334">
        <v>0</v>
      </c>
      <c r="P6838" s="334">
        <v>0</v>
      </c>
      <c r="Q6838" s="334">
        <v>0.3</v>
      </c>
      <c r="R6838" s="334">
        <v>0</v>
      </c>
      <c r="S6838" s="334">
        <v>0</v>
      </c>
      <c r="T6838" s="334">
        <v>0.3</v>
      </c>
      <c r="U6838" s="334">
        <v>0</v>
      </c>
      <c r="V6838" s="334">
        <v>0</v>
      </c>
      <c r="W6838" s="334">
        <v>0</v>
      </c>
      <c r="X6838" s="334">
        <v>1.4</v>
      </c>
      <c r="Y6838" s="334">
        <v>0</v>
      </c>
      <c r="Z6838" s="334">
        <v>0</v>
      </c>
      <c r="AA6838" s="334">
        <v>0</v>
      </c>
      <c r="AB6838" s="334">
        <v>0</v>
      </c>
      <c r="AD6838" s="334">
        <v>2.4</v>
      </c>
      <c r="AE6838" s="334">
        <f t="shared" si="1067"/>
        <v>2.4</v>
      </c>
      <c r="AF6838" s="334">
        <f t="shared" si="1068"/>
        <v>2.4</v>
      </c>
      <c r="AG6838" s="340">
        <f t="shared" si="1069"/>
        <v>0</v>
      </c>
      <c r="AI6838" s="340">
        <f t="shared" si="1073"/>
        <v>0</v>
      </c>
      <c r="AJ6838" s="340">
        <f t="shared" si="1073"/>
        <v>0</v>
      </c>
      <c r="AK6838" s="340">
        <f t="shared" si="1073"/>
        <v>0</v>
      </c>
      <c r="AL6838" s="340">
        <f t="shared" si="1073"/>
        <v>0</v>
      </c>
      <c r="AM6838" s="340">
        <f t="shared" si="1073"/>
        <v>2.4</v>
      </c>
    </row>
    <row r="6839" spans="1:39" x14ac:dyDescent="0.35">
      <c r="A6839" s="337">
        <v>28752</v>
      </c>
      <c r="B6839" s="338">
        <f t="shared" si="1064"/>
        <v>1978</v>
      </c>
      <c r="C6839" s="338">
        <f t="shared" si="1065"/>
        <v>9</v>
      </c>
      <c r="D6839" s="338">
        <f t="shared" si="1066"/>
        <v>19</v>
      </c>
      <c r="E6839" s="334">
        <v>0</v>
      </c>
      <c r="F6839" s="334">
        <v>0</v>
      </c>
      <c r="G6839" s="334">
        <v>0</v>
      </c>
      <c r="H6839" s="334">
        <v>0</v>
      </c>
      <c r="I6839" s="334">
        <v>0</v>
      </c>
      <c r="J6839" s="334">
        <v>0</v>
      </c>
      <c r="K6839" s="334">
        <v>0.2</v>
      </c>
      <c r="L6839" s="334">
        <v>0</v>
      </c>
      <c r="M6839" s="334">
        <v>0</v>
      </c>
      <c r="N6839" s="334">
        <v>0</v>
      </c>
      <c r="O6839" s="334">
        <v>0</v>
      </c>
      <c r="P6839" s="334">
        <v>0</v>
      </c>
      <c r="Q6839" s="334">
        <v>0</v>
      </c>
      <c r="R6839" s="334">
        <v>0</v>
      </c>
      <c r="S6839" s="334">
        <v>0</v>
      </c>
      <c r="T6839" s="334">
        <v>0</v>
      </c>
      <c r="U6839" s="334">
        <v>0</v>
      </c>
      <c r="V6839" s="334">
        <v>0</v>
      </c>
      <c r="W6839" s="334">
        <v>0</v>
      </c>
      <c r="X6839" s="334">
        <v>0</v>
      </c>
      <c r="Y6839" s="334">
        <v>0</v>
      </c>
      <c r="Z6839" s="334">
        <v>0</v>
      </c>
      <c r="AA6839" s="334">
        <v>0</v>
      </c>
      <c r="AB6839" s="334">
        <v>0</v>
      </c>
      <c r="AD6839" s="334">
        <v>0.2</v>
      </c>
      <c r="AE6839" s="334">
        <f t="shared" si="1067"/>
        <v>0.2</v>
      </c>
      <c r="AF6839" s="334">
        <f t="shared" si="1068"/>
        <v>0.2</v>
      </c>
      <c r="AG6839" s="340">
        <f t="shared" si="1069"/>
        <v>0</v>
      </c>
      <c r="AI6839" s="340">
        <f t="shared" si="1073"/>
        <v>0</v>
      </c>
      <c r="AJ6839" s="340">
        <f t="shared" si="1073"/>
        <v>0</v>
      </c>
      <c r="AK6839" s="340">
        <f t="shared" si="1073"/>
        <v>0</v>
      </c>
      <c r="AL6839" s="340">
        <f t="shared" si="1073"/>
        <v>0</v>
      </c>
      <c r="AM6839" s="340">
        <f t="shared" si="1073"/>
        <v>0.2</v>
      </c>
    </row>
    <row r="6840" spans="1:39" x14ac:dyDescent="0.35">
      <c r="A6840" s="337">
        <v>28753</v>
      </c>
      <c r="B6840" s="338">
        <f t="shared" si="1064"/>
        <v>1978</v>
      </c>
      <c r="C6840" s="338">
        <f t="shared" si="1065"/>
        <v>9</v>
      </c>
      <c r="D6840" s="338">
        <f t="shared" si="1066"/>
        <v>20</v>
      </c>
      <c r="E6840" s="334">
        <v>0</v>
      </c>
      <c r="F6840" s="334">
        <v>0</v>
      </c>
      <c r="G6840" s="334">
        <v>0</v>
      </c>
      <c r="H6840" s="334">
        <v>0</v>
      </c>
      <c r="I6840" s="334">
        <v>0</v>
      </c>
      <c r="J6840" s="334">
        <v>0</v>
      </c>
      <c r="K6840" s="334">
        <v>0</v>
      </c>
      <c r="L6840" s="334">
        <v>0</v>
      </c>
      <c r="M6840" s="334">
        <v>0</v>
      </c>
      <c r="N6840" s="334">
        <v>0</v>
      </c>
      <c r="O6840" s="334">
        <v>0</v>
      </c>
      <c r="P6840" s="334">
        <v>0</v>
      </c>
      <c r="Q6840" s="334">
        <v>0</v>
      </c>
      <c r="R6840" s="334">
        <v>0</v>
      </c>
      <c r="S6840" s="334">
        <v>0</v>
      </c>
      <c r="T6840" s="334">
        <v>0</v>
      </c>
      <c r="U6840" s="334">
        <v>0</v>
      </c>
      <c r="V6840" s="334">
        <v>0</v>
      </c>
      <c r="W6840" s="334">
        <v>0</v>
      </c>
      <c r="X6840" s="334">
        <v>0</v>
      </c>
      <c r="Y6840" s="334">
        <v>0</v>
      </c>
      <c r="Z6840" s="334">
        <v>0</v>
      </c>
      <c r="AA6840" s="334">
        <v>0</v>
      </c>
      <c r="AB6840" s="334">
        <v>0</v>
      </c>
      <c r="AD6840" s="334">
        <v>0</v>
      </c>
      <c r="AE6840" s="334">
        <f t="shared" si="1067"/>
        <v>0</v>
      </c>
      <c r="AF6840" s="334">
        <f t="shared" si="1068"/>
        <v>0</v>
      </c>
      <c r="AG6840" s="340">
        <f t="shared" si="1069"/>
        <v>0</v>
      </c>
      <c r="AI6840" s="340">
        <f t="shared" si="1073"/>
        <v>0</v>
      </c>
      <c r="AJ6840" s="340">
        <f t="shared" si="1073"/>
        <v>0</v>
      </c>
      <c r="AK6840" s="340">
        <f t="shared" si="1073"/>
        <v>0</v>
      </c>
      <c r="AL6840" s="340">
        <f t="shared" si="1073"/>
        <v>0</v>
      </c>
      <c r="AM6840" s="340">
        <f t="shared" si="1073"/>
        <v>0</v>
      </c>
    </row>
    <row r="6841" spans="1:39" x14ac:dyDescent="0.35">
      <c r="A6841" s="337">
        <v>28754</v>
      </c>
      <c r="B6841" s="338">
        <f t="shared" si="1064"/>
        <v>1978</v>
      </c>
      <c r="C6841" s="338">
        <f t="shared" si="1065"/>
        <v>9</v>
      </c>
      <c r="D6841" s="338">
        <f t="shared" si="1066"/>
        <v>21</v>
      </c>
      <c r="E6841" s="334">
        <v>0</v>
      </c>
      <c r="F6841" s="334">
        <v>0</v>
      </c>
      <c r="G6841" s="334">
        <v>0</v>
      </c>
      <c r="H6841" s="334">
        <v>0</v>
      </c>
      <c r="I6841" s="334">
        <v>0</v>
      </c>
      <c r="J6841" s="334">
        <v>0</v>
      </c>
      <c r="K6841" s="334">
        <v>0</v>
      </c>
      <c r="L6841" s="334">
        <v>0</v>
      </c>
      <c r="M6841" s="334">
        <v>0</v>
      </c>
      <c r="N6841" s="334">
        <v>0</v>
      </c>
      <c r="O6841" s="334">
        <v>0</v>
      </c>
      <c r="P6841" s="334">
        <v>0</v>
      </c>
      <c r="Q6841" s="334">
        <v>0</v>
      </c>
      <c r="R6841" s="334">
        <v>0</v>
      </c>
      <c r="S6841" s="334">
        <v>0</v>
      </c>
      <c r="T6841" s="334">
        <v>0</v>
      </c>
      <c r="U6841" s="334">
        <v>0</v>
      </c>
      <c r="V6841" s="334">
        <v>0</v>
      </c>
      <c r="W6841" s="334">
        <v>0</v>
      </c>
      <c r="X6841" s="334">
        <v>0</v>
      </c>
      <c r="Y6841" s="334">
        <v>0</v>
      </c>
      <c r="Z6841" s="334">
        <v>0</v>
      </c>
      <c r="AA6841" s="334">
        <v>0</v>
      </c>
      <c r="AB6841" s="334">
        <v>0</v>
      </c>
      <c r="AD6841" s="334">
        <v>0</v>
      </c>
      <c r="AE6841" s="334">
        <f t="shared" si="1067"/>
        <v>0</v>
      </c>
      <c r="AF6841" s="334">
        <f t="shared" si="1068"/>
        <v>0</v>
      </c>
      <c r="AG6841" s="340">
        <f t="shared" si="1069"/>
        <v>0</v>
      </c>
      <c r="AI6841" s="340">
        <f t="shared" si="1073"/>
        <v>0</v>
      </c>
      <c r="AJ6841" s="340">
        <f t="shared" si="1073"/>
        <v>0</v>
      </c>
      <c r="AK6841" s="340">
        <f t="shared" si="1073"/>
        <v>0</v>
      </c>
      <c r="AL6841" s="340">
        <f t="shared" si="1073"/>
        <v>0</v>
      </c>
      <c r="AM6841" s="340">
        <f t="shared" si="1073"/>
        <v>0</v>
      </c>
    </row>
    <row r="6842" spans="1:39" x14ac:dyDescent="0.35">
      <c r="A6842" s="337">
        <v>28755</v>
      </c>
      <c r="B6842" s="338">
        <f t="shared" si="1064"/>
        <v>1978</v>
      </c>
      <c r="C6842" s="338">
        <f t="shared" si="1065"/>
        <v>9</v>
      </c>
      <c r="D6842" s="338">
        <f t="shared" si="1066"/>
        <v>22</v>
      </c>
      <c r="E6842" s="334">
        <v>0</v>
      </c>
      <c r="F6842" s="334">
        <v>0</v>
      </c>
      <c r="G6842" s="334">
        <v>0</v>
      </c>
      <c r="H6842" s="334">
        <v>0</v>
      </c>
      <c r="I6842" s="334">
        <v>0</v>
      </c>
      <c r="J6842" s="334">
        <v>0</v>
      </c>
      <c r="K6842" s="334">
        <v>0</v>
      </c>
      <c r="L6842" s="334">
        <v>0</v>
      </c>
      <c r="M6842" s="334">
        <v>0</v>
      </c>
      <c r="N6842" s="334">
        <v>0</v>
      </c>
      <c r="O6842" s="334">
        <v>0</v>
      </c>
      <c r="P6842" s="334">
        <v>0</v>
      </c>
      <c r="Q6842" s="334">
        <v>0</v>
      </c>
      <c r="R6842" s="334">
        <v>0</v>
      </c>
      <c r="S6842" s="334">
        <v>0</v>
      </c>
      <c r="T6842" s="334">
        <v>0</v>
      </c>
      <c r="U6842" s="334">
        <v>0</v>
      </c>
      <c r="V6842" s="334">
        <v>0</v>
      </c>
      <c r="W6842" s="334">
        <v>0</v>
      </c>
      <c r="X6842" s="334">
        <v>0</v>
      </c>
      <c r="Y6842" s="334">
        <v>0</v>
      </c>
      <c r="Z6842" s="334">
        <v>0</v>
      </c>
      <c r="AA6842" s="334">
        <v>0</v>
      </c>
      <c r="AB6842" s="334">
        <v>0</v>
      </c>
      <c r="AD6842" s="334">
        <v>0</v>
      </c>
      <c r="AE6842" s="334">
        <f t="shared" si="1067"/>
        <v>0</v>
      </c>
      <c r="AF6842" s="334">
        <f t="shared" si="1068"/>
        <v>0</v>
      </c>
      <c r="AG6842" s="340">
        <f t="shared" si="1069"/>
        <v>0</v>
      </c>
      <c r="AI6842" s="340">
        <f t="shared" si="1073"/>
        <v>0</v>
      </c>
      <c r="AJ6842" s="340">
        <f t="shared" si="1073"/>
        <v>0</v>
      </c>
      <c r="AK6842" s="340">
        <f t="shared" si="1073"/>
        <v>0</v>
      </c>
      <c r="AL6842" s="340">
        <f t="shared" si="1073"/>
        <v>0</v>
      </c>
      <c r="AM6842" s="340">
        <f t="shared" si="1073"/>
        <v>0</v>
      </c>
    </row>
    <row r="6843" spans="1:39" x14ac:dyDescent="0.35">
      <c r="A6843" s="337">
        <v>28756</v>
      </c>
      <c r="B6843" s="338">
        <f t="shared" si="1064"/>
        <v>1978</v>
      </c>
      <c r="C6843" s="338">
        <f t="shared" si="1065"/>
        <v>9</v>
      </c>
      <c r="D6843" s="338">
        <f t="shared" si="1066"/>
        <v>23</v>
      </c>
      <c r="E6843" s="334">
        <v>0</v>
      </c>
      <c r="F6843" s="334">
        <v>0</v>
      </c>
      <c r="G6843" s="334">
        <v>0</v>
      </c>
      <c r="H6843" s="334">
        <v>0</v>
      </c>
      <c r="I6843" s="334">
        <v>0</v>
      </c>
      <c r="J6843" s="334">
        <v>0</v>
      </c>
      <c r="K6843" s="334">
        <v>0</v>
      </c>
      <c r="L6843" s="334">
        <v>0</v>
      </c>
      <c r="M6843" s="334">
        <v>0</v>
      </c>
      <c r="N6843" s="334">
        <v>0</v>
      </c>
      <c r="O6843" s="334">
        <v>0</v>
      </c>
      <c r="P6843" s="334">
        <v>0</v>
      </c>
      <c r="Q6843" s="334">
        <v>0</v>
      </c>
      <c r="R6843" s="334">
        <v>0</v>
      </c>
      <c r="S6843" s="334">
        <v>0</v>
      </c>
      <c r="T6843" s="334">
        <v>0</v>
      </c>
      <c r="U6843" s="334">
        <v>0</v>
      </c>
      <c r="V6843" s="334">
        <v>0</v>
      </c>
      <c r="W6843" s="334">
        <v>0</v>
      </c>
      <c r="X6843" s="334">
        <v>0</v>
      </c>
      <c r="Y6843" s="334">
        <v>0</v>
      </c>
      <c r="Z6843" s="334">
        <v>0</v>
      </c>
      <c r="AA6843" s="334">
        <v>0</v>
      </c>
      <c r="AB6843" s="334">
        <v>0</v>
      </c>
      <c r="AD6843" s="334">
        <v>0</v>
      </c>
      <c r="AE6843" s="334">
        <f t="shared" si="1067"/>
        <v>0</v>
      </c>
      <c r="AF6843" s="334">
        <f t="shared" si="1068"/>
        <v>0</v>
      </c>
      <c r="AG6843" s="340">
        <f t="shared" si="1069"/>
        <v>0</v>
      </c>
      <c r="AI6843" s="340">
        <f t="shared" si="1073"/>
        <v>0</v>
      </c>
      <c r="AJ6843" s="340">
        <f t="shared" si="1073"/>
        <v>0</v>
      </c>
      <c r="AK6843" s="340">
        <f t="shared" si="1073"/>
        <v>0</v>
      </c>
      <c r="AL6843" s="340">
        <f t="shared" si="1073"/>
        <v>0</v>
      </c>
      <c r="AM6843" s="340">
        <f t="shared" si="1073"/>
        <v>0</v>
      </c>
    </row>
    <row r="6844" spans="1:39" x14ac:dyDescent="0.35">
      <c r="A6844" s="337">
        <v>28757</v>
      </c>
      <c r="B6844" s="338">
        <f t="shared" si="1064"/>
        <v>1978</v>
      </c>
      <c r="C6844" s="338">
        <f t="shared" si="1065"/>
        <v>9</v>
      </c>
      <c r="D6844" s="338">
        <f t="shared" si="1066"/>
        <v>24</v>
      </c>
      <c r="E6844" s="334">
        <v>0</v>
      </c>
      <c r="F6844" s="334">
        <v>0</v>
      </c>
      <c r="G6844" s="334">
        <v>0</v>
      </c>
      <c r="H6844" s="334">
        <v>0</v>
      </c>
      <c r="I6844" s="334">
        <v>0</v>
      </c>
      <c r="J6844" s="334">
        <v>0</v>
      </c>
      <c r="K6844" s="334">
        <v>0</v>
      </c>
      <c r="L6844" s="334">
        <v>0</v>
      </c>
      <c r="M6844" s="334">
        <v>0</v>
      </c>
      <c r="N6844" s="334">
        <v>0</v>
      </c>
      <c r="O6844" s="334">
        <v>0</v>
      </c>
      <c r="P6844" s="334">
        <v>0</v>
      </c>
      <c r="Q6844" s="334">
        <v>0</v>
      </c>
      <c r="R6844" s="334">
        <v>0</v>
      </c>
      <c r="S6844" s="334">
        <v>0</v>
      </c>
      <c r="T6844" s="334">
        <v>0</v>
      </c>
      <c r="U6844" s="334">
        <v>0</v>
      </c>
      <c r="V6844" s="334">
        <v>0</v>
      </c>
      <c r="W6844" s="334">
        <v>0</v>
      </c>
      <c r="X6844" s="334">
        <v>0</v>
      </c>
      <c r="Y6844" s="334">
        <v>0</v>
      </c>
      <c r="Z6844" s="334">
        <v>0</v>
      </c>
      <c r="AA6844" s="334">
        <v>0</v>
      </c>
      <c r="AB6844" s="334">
        <v>0</v>
      </c>
      <c r="AD6844" s="334">
        <v>0</v>
      </c>
      <c r="AE6844" s="334">
        <f t="shared" si="1067"/>
        <v>0</v>
      </c>
      <c r="AF6844" s="334">
        <f t="shared" si="1068"/>
        <v>0</v>
      </c>
      <c r="AG6844" s="340">
        <f t="shared" si="1069"/>
        <v>0</v>
      </c>
      <c r="AI6844" s="340">
        <f t="shared" si="1073"/>
        <v>0</v>
      </c>
      <c r="AJ6844" s="340">
        <f t="shared" si="1073"/>
        <v>0</v>
      </c>
      <c r="AK6844" s="340">
        <f t="shared" si="1073"/>
        <v>0</v>
      </c>
      <c r="AL6844" s="340">
        <f t="shared" si="1073"/>
        <v>0</v>
      </c>
      <c r="AM6844" s="340">
        <f t="shared" si="1073"/>
        <v>0</v>
      </c>
    </row>
    <row r="6845" spans="1:39" x14ac:dyDescent="0.35">
      <c r="A6845" s="337">
        <v>28758</v>
      </c>
      <c r="B6845" s="338">
        <f t="shared" si="1064"/>
        <v>1978</v>
      </c>
      <c r="C6845" s="338">
        <f t="shared" si="1065"/>
        <v>9</v>
      </c>
      <c r="D6845" s="338">
        <f t="shared" si="1066"/>
        <v>25</v>
      </c>
      <c r="E6845" s="334">
        <v>0</v>
      </c>
      <c r="F6845" s="334">
        <v>0</v>
      </c>
      <c r="G6845" s="334">
        <v>0</v>
      </c>
      <c r="H6845" s="334">
        <v>0</v>
      </c>
      <c r="I6845" s="334">
        <v>0</v>
      </c>
      <c r="J6845" s="334">
        <v>0</v>
      </c>
      <c r="K6845" s="334">
        <v>0</v>
      </c>
      <c r="L6845" s="334">
        <v>0</v>
      </c>
      <c r="M6845" s="334">
        <v>0</v>
      </c>
      <c r="N6845" s="334">
        <v>0</v>
      </c>
      <c r="O6845" s="334">
        <v>0</v>
      </c>
      <c r="P6845" s="334">
        <v>0</v>
      </c>
      <c r="Q6845" s="334">
        <v>0</v>
      </c>
      <c r="R6845" s="334">
        <v>0</v>
      </c>
      <c r="S6845" s="334">
        <v>0</v>
      </c>
      <c r="T6845" s="334">
        <v>0</v>
      </c>
      <c r="U6845" s="334">
        <v>0</v>
      </c>
      <c r="V6845" s="334">
        <v>0</v>
      </c>
      <c r="W6845" s="334">
        <v>0</v>
      </c>
      <c r="X6845" s="334">
        <v>0</v>
      </c>
      <c r="Y6845" s="334">
        <v>0</v>
      </c>
      <c r="Z6845" s="334">
        <v>0</v>
      </c>
      <c r="AA6845" s="334">
        <v>0</v>
      </c>
      <c r="AB6845" s="334">
        <v>0</v>
      </c>
      <c r="AD6845" s="334">
        <v>0</v>
      </c>
      <c r="AE6845" s="334">
        <f t="shared" si="1067"/>
        <v>0</v>
      </c>
      <c r="AF6845" s="334">
        <f t="shared" si="1068"/>
        <v>0</v>
      </c>
      <c r="AG6845" s="340">
        <f t="shared" si="1069"/>
        <v>0</v>
      </c>
      <c r="AI6845" s="340">
        <f t="shared" si="1073"/>
        <v>0</v>
      </c>
      <c r="AJ6845" s="340">
        <f t="shared" si="1073"/>
        <v>0</v>
      </c>
      <c r="AK6845" s="340">
        <f t="shared" si="1073"/>
        <v>0</v>
      </c>
      <c r="AL6845" s="340">
        <f t="shared" si="1073"/>
        <v>0</v>
      </c>
      <c r="AM6845" s="340">
        <f t="shared" si="1073"/>
        <v>0</v>
      </c>
    </row>
    <row r="6846" spans="1:39" x14ac:dyDescent="0.35">
      <c r="A6846" s="337">
        <v>28759</v>
      </c>
      <c r="B6846" s="338">
        <f t="shared" si="1064"/>
        <v>1978</v>
      </c>
      <c r="C6846" s="338">
        <f t="shared" si="1065"/>
        <v>9</v>
      </c>
      <c r="D6846" s="338">
        <f t="shared" si="1066"/>
        <v>26</v>
      </c>
      <c r="E6846" s="334">
        <v>0</v>
      </c>
      <c r="F6846" s="334">
        <v>0</v>
      </c>
      <c r="G6846" s="334">
        <v>0</v>
      </c>
      <c r="H6846" s="334">
        <v>0</v>
      </c>
      <c r="I6846" s="334">
        <v>0</v>
      </c>
      <c r="J6846" s="334">
        <v>0</v>
      </c>
      <c r="K6846" s="334">
        <v>0</v>
      </c>
      <c r="L6846" s="334">
        <v>0</v>
      </c>
      <c r="M6846" s="334">
        <v>0</v>
      </c>
      <c r="N6846" s="334">
        <v>0</v>
      </c>
      <c r="O6846" s="334">
        <v>0</v>
      </c>
      <c r="P6846" s="334">
        <v>0</v>
      </c>
      <c r="Q6846" s="334">
        <v>0</v>
      </c>
      <c r="R6846" s="334">
        <v>0</v>
      </c>
      <c r="S6846" s="334">
        <v>0</v>
      </c>
      <c r="T6846" s="334">
        <v>0</v>
      </c>
      <c r="U6846" s="334">
        <v>0</v>
      </c>
      <c r="V6846" s="334">
        <v>0</v>
      </c>
      <c r="W6846" s="334">
        <v>0</v>
      </c>
      <c r="X6846" s="334">
        <v>0</v>
      </c>
      <c r="Y6846" s="334">
        <v>0</v>
      </c>
      <c r="Z6846" s="334">
        <v>0</v>
      </c>
      <c r="AA6846" s="334">
        <v>0</v>
      </c>
      <c r="AB6846" s="334">
        <v>0</v>
      </c>
      <c r="AD6846" s="334">
        <v>0</v>
      </c>
      <c r="AE6846" s="334">
        <f t="shared" si="1067"/>
        <v>0</v>
      </c>
      <c r="AF6846" s="334">
        <f t="shared" si="1068"/>
        <v>0</v>
      </c>
      <c r="AG6846" s="340">
        <f t="shared" si="1069"/>
        <v>0</v>
      </c>
      <c r="AI6846" s="340">
        <f t="shared" si="1073"/>
        <v>0</v>
      </c>
      <c r="AJ6846" s="340">
        <f t="shared" si="1073"/>
        <v>0</v>
      </c>
      <c r="AK6846" s="340">
        <f t="shared" si="1073"/>
        <v>0</v>
      </c>
      <c r="AL6846" s="340">
        <f t="shared" si="1073"/>
        <v>0</v>
      </c>
      <c r="AM6846" s="340">
        <f t="shared" si="1073"/>
        <v>0</v>
      </c>
    </row>
    <row r="6847" spans="1:39" x14ac:dyDescent="0.35">
      <c r="A6847" s="337">
        <v>28760</v>
      </c>
      <c r="B6847" s="338">
        <f t="shared" si="1064"/>
        <v>1978</v>
      </c>
      <c r="C6847" s="338">
        <f t="shared" si="1065"/>
        <v>9</v>
      </c>
      <c r="D6847" s="338">
        <f t="shared" si="1066"/>
        <v>27</v>
      </c>
      <c r="E6847" s="334">
        <v>0</v>
      </c>
      <c r="F6847" s="334">
        <v>0</v>
      </c>
      <c r="G6847" s="334">
        <v>0</v>
      </c>
      <c r="H6847" s="334">
        <v>0</v>
      </c>
      <c r="I6847" s="334">
        <v>0</v>
      </c>
      <c r="J6847" s="334">
        <v>0</v>
      </c>
      <c r="K6847" s="334">
        <v>0</v>
      </c>
      <c r="L6847" s="334">
        <v>0</v>
      </c>
      <c r="M6847" s="334">
        <v>0</v>
      </c>
      <c r="N6847" s="334">
        <v>0</v>
      </c>
      <c r="O6847" s="334">
        <v>0</v>
      </c>
      <c r="P6847" s="334">
        <v>0</v>
      </c>
      <c r="Q6847" s="334">
        <v>0</v>
      </c>
      <c r="R6847" s="334">
        <v>0</v>
      </c>
      <c r="S6847" s="334">
        <v>0</v>
      </c>
      <c r="T6847" s="334">
        <v>0</v>
      </c>
      <c r="U6847" s="334">
        <v>0</v>
      </c>
      <c r="V6847" s="334">
        <v>0</v>
      </c>
      <c r="W6847" s="334">
        <v>0.4</v>
      </c>
      <c r="X6847" s="334">
        <v>3.6</v>
      </c>
      <c r="Y6847" s="334">
        <v>1.2</v>
      </c>
      <c r="Z6847" s="334">
        <v>0.2</v>
      </c>
      <c r="AA6847" s="334">
        <v>0</v>
      </c>
      <c r="AB6847" s="334">
        <v>0</v>
      </c>
      <c r="AD6847" s="334">
        <v>5.4</v>
      </c>
      <c r="AE6847" s="334">
        <f t="shared" si="1067"/>
        <v>5.4</v>
      </c>
      <c r="AF6847" s="334">
        <f t="shared" si="1068"/>
        <v>5.4</v>
      </c>
      <c r="AG6847" s="340">
        <f t="shared" si="1069"/>
        <v>0</v>
      </c>
      <c r="AI6847" s="340">
        <f t="shared" si="1073"/>
        <v>0</v>
      </c>
      <c r="AJ6847" s="340">
        <f t="shared" si="1073"/>
        <v>0</v>
      </c>
      <c r="AK6847" s="340">
        <f t="shared" si="1073"/>
        <v>0</v>
      </c>
      <c r="AL6847" s="340">
        <f t="shared" si="1073"/>
        <v>0</v>
      </c>
      <c r="AM6847" s="340">
        <f t="shared" si="1073"/>
        <v>5.4</v>
      </c>
    </row>
    <row r="6848" spans="1:39" x14ac:dyDescent="0.35">
      <c r="A6848" s="337">
        <v>28761</v>
      </c>
      <c r="B6848" s="338">
        <f t="shared" si="1064"/>
        <v>1978</v>
      </c>
      <c r="C6848" s="338">
        <f t="shared" si="1065"/>
        <v>9</v>
      </c>
      <c r="D6848" s="338">
        <f t="shared" si="1066"/>
        <v>28</v>
      </c>
      <c r="E6848" s="334">
        <v>0</v>
      </c>
      <c r="F6848" s="334">
        <v>0</v>
      </c>
      <c r="G6848" s="334">
        <v>0</v>
      </c>
      <c r="H6848" s="334">
        <v>0</v>
      </c>
      <c r="I6848" s="334">
        <v>0</v>
      </c>
      <c r="J6848" s="334">
        <v>0</v>
      </c>
      <c r="K6848" s="334">
        <v>0</v>
      </c>
      <c r="L6848" s="334">
        <v>0</v>
      </c>
      <c r="M6848" s="334">
        <v>0</v>
      </c>
      <c r="N6848" s="334">
        <v>0</v>
      </c>
      <c r="O6848" s="334">
        <v>0</v>
      </c>
      <c r="P6848" s="334">
        <v>0</v>
      </c>
      <c r="Q6848" s="334">
        <v>0</v>
      </c>
      <c r="R6848" s="334">
        <v>0</v>
      </c>
      <c r="S6848" s="334">
        <v>0</v>
      </c>
      <c r="T6848" s="334">
        <v>0</v>
      </c>
      <c r="U6848" s="334">
        <v>0</v>
      </c>
      <c r="V6848" s="334">
        <v>0</v>
      </c>
      <c r="W6848" s="334">
        <v>0</v>
      </c>
      <c r="X6848" s="334">
        <v>0</v>
      </c>
      <c r="Y6848" s="334">
        <v>0</v>
      </c>
      <c r="Z6848" s="334">
        <v>0</v>
      </c>
      <c r="AA6848" s="334">
        <v>0</v>
      </c>
      <c r="AB6848" s="334">
        <v>0</v>
      </c>
      <c r="AD6848" s="334">
        <v>0</v>
      </c>
      <c r="AE6848" s="334">
        <f t="shared" si="1067"/>
        <v>0</v>
      </c>
      <c r="AF6848" s="334">
        <f t="shared" si="1068"/>
        <v>0</v>
      </c>
      <c r="AG6848" s="340">
        <f t="shared" si="1069"/>
        <v>0</v>
      </c>
      <c r="AI6848" s="340">
        <f t="shared" si="1073"/>
        <v>0</v>
      </c>
      <c r="AJ6848" s="340">
        <f t="shared" si="1073"/>
        <v>0</v>
      </c>
      <c r="AK6848" s="340">
        <f t="shared" si="1073"/>
        <v>0</v>
      </c>
      <c r="AL6848" s="340">
        <f t="shared" si="1073"/>
        <v>0</v>
      </c>
      <c r="AM6848" s="340">
        <f t="shared" si="1073"/>
        <v>0</v>
      </c>
    </row>
    <row r="6849" spans="1:39" x14ac:dyDescent="0.35">
      <c r="A6849" s="337">
        <v>28762</v>
      </c>
      <c r="B6849" s="338">
        <f t="shared" si="1064"/>
        <v>1978</v>
      </c>
      <c r="C6849" s="338">
        <f t="shared" si="1065"/>
        <v>9</v>
      </c>
      <c r="D6849" s="338">
        <f t="shared" si="1066"/>
        <v>29</v>
      </c>
      <c r="E6849" s="334">
        <v>0</v>
      </c>
      <c r="F6849" s="334">
        <v>0</v>
      </c>
      <c r="G6849" s="334">
        <v>0</v>
      </c>
      <c r="H6849" s="334">
        <v>0</v>
      </c>
      <c r="I6849" s="334">
        <v>0</v>
      </c>
      <c r="J6849" s="334">
        <v>0</v>
      </c>
      <c r="K6849" s="334">
        <v>0</v>
      </c>
      <c r="L6849" s="334">
        <v>0</v>
      </c>
      <c r="M6849" s="334">
        <v>0</v>
      </c>
      <c r="N6849" s="334">
        <v>0</v>
      </c>
      <c r="O6849" s="334">
        <v>0</v>
      </c>
      <c r="P6849" s="334">
        <v>0</v>
      </c>
      <c r="Q6849" s="334">
        <v>0</v>
      </c>
      <c r="R6849" s="334">
        <v>0</v>
      </c>
      <c r="S6849" s="334">
        <v>0</v>
      </c>
      <c r="T6849" s="334">
        <v>0</v>
      </c>
      <c r="U6849" s="334">
        <v>0</v>
      </c>
      <c r="V6849" s="334">
        <v>0</v>
      </c>
      <c r="W6849" s="334">
        <v>0</v>
      </c>
      <c r="X6849" s="334">
        <v>0</v>
      </c>
      <c r="Y6849" s="334">
        <v>0</v>
      </c>
      <c r="Z6849" s="334">
        <v>0</v>
      </c>
      <c r="AA6849" s="334">
        <v>0</v>
      </c>
      <c r="AB6849" s="334">
        <v>0</v>
      </c>
      <c r="AD6849" s="334">
        <v>0</v>
      </c>
      <c r="AE6849" s="334">
        <f t="shared" si="1067"/>
        <v>0</v>
      </c>
      <c r="AF6849" s="334">
        <f t="shared" si="1068"/>
        <v>0</v>
      </c>
      <c r="AG6849" s="340">
        <f t="shared" si="1069"/>
        <v>0</v>
      </c>
      <c r="AI6849" s="340">
        <f t="shared" si="1073"/>
        <v>0</v>
      </c>
      <c r="AJ6849" s="340">
        <f t="shared" si="1073"/>
        <v>0</v>
      </c>
      <c r="AK6849" s="340">
        <f t="shared" si="1073"/>
        <v>0</v>
      </c>
      <c r="AL6849" s="340">
        <f t="shared" si="1073"/>
        <v>0</v>
      </c>
      <c r="AM6849" s="340">
        <f t="shared" si="1073"/>
        <v>0</v>
      </c>
    </row>
    <row r="6850" spans="1:39" x14ac:dyDescent="0.35">
      <c r="A6850" s="337">
        <v>28763</v>
      </c>
      <c r="B6850" s="338">
        <f t="shared" si="1064"/>
        <v>1978</v>
      </c>
      <c r="C6850" s="338">
        <f t="shared" si="1065"/>
        <v>9</v>
      </c>
      <c r="D6850" s="338">
        <f t="shared" si="1066"/>
        <v>30</v>
      </c>
      <c r="E6850" s="334">
        <v>0</v>
      </c>
      <c r="F6850" s="334">
        <v>0</v>
      </c>
      <c r="G6850" s="334">
        <v>0</v>
      </c>
      <c r="H6850" s="334">
        <v>0</v>
      </c>
      <c r="I6850" s="334">
        <v>0</v>
      </c>
      <c r="J6850" s="334">
        <v>0</v>
      </c>
      <c r="K6850" s="334">
        <v>0</v>
      </c>
      <c r="L6850" s="334">
        <v>0</v>
      </c>
      <c r="M6850" s="334">
        <v>0</v>
      </c>
      <c r="N6850" s="334">
        <v>0</v>
      </c>
      <c r="O6850" s="334">
        <v>0</v>
      </c>
      <c r="P6850" s="334">
        <v>0</v>
      </c>
      <c r="Q6850" s="334">
        <v>0</v>
      </c>
      <c r="R6850" s="334">
        <v>0</v>
      </c>
      <c r="S6850" s="334">
        <v>0</v>
      </c>
      <c r="T6850" s="334">
        <v>0</v>
      </c>
      <c r="U6850" s="334">
        <v>0</v>
      </c>
      <c r="V6850" s="334">
        <v>0</v>
      </c>
      <c r="W6850" s="334">
        <v>0</v>
      </c>
      <c r="X6850" s="334">
        <v>0</v>
      </c>
      <c r="Y6850" s="334">
        <v>0</v>
      </c>
      <c r="Z6850" s="334">
        <v>0</v>
      </c>
      <c r="AA6850" s="334">
        <v>0</v>
      </c>
      <c r="AB6850" s="334">
        <v>0</v>
      </c>
      <c r="AD6850" s="334">
        <v>0</v>
      </c>
      <c r="AE6850" s="334">
        <f t="shared" si="1067"/>
        <v>0</v>
      </c>
      <c r="AF6850" s="334">
        <f t="shared" si="1068"/>
        <v>0</v>
      </c>
      <c r="AG6850" s="340">
        <f t="shared" si="1069"/>
        <v>0</v>
      </c>
      <c r="AI6850" s="340">
        <f t="shared" si="1073"/>
        <v>0</v>
      </c>
      <c r="AJ6850" s="340">
        <f t="shared" si="1073"/>
        <v>0</v>
      </c>
      <c r="AK6850" s="340">
        <f t="shared" si="1073"/>
        <v>0</v>
      </c>
      <c r="AL6850" s="340">
        <f t="shared" si="1073"/>
        <v>0</v>
      </c>
      <c r="AM6850" s="340">
        <f t="shared" si="1073"/>
        <v>0</v>
      </c>
    </row>
    <row r="6851" spans="1:39" x14ac:dyDescent="0.35">
      <c r="A6851" s="337">
        <v>28764</v>
      </c>
      <c r="B6851" s="338">
        <f t="shared" si="1064"/>
        <v>1978</v>
      </c>
      <c r="C6851" s="338">
        <f t="shared" si="1065"/>
        <v>10</v>
      </c>
      <c r="D6851" s="338">
        <f t="shared" si="1066"/>
        <v>1</v>
      </c>
      <c r="E6851" s="334">
        <v>0</v>
      </c>
      <c r="F6851" s="334">
        <v>0</v>
      </c>
      <c r="G6851" s="334">
        <v>0</v>
      </c>
      <c r="H6851" s="334">
        <v>0</v>
      </c>
      <c r="I6851" s="334">
        <v>0</v>
      </c>
      <c r="J6851" s="334">
        <v>0</v>
      </c>
      <c r="K6851" s="334">
        <v>0</v>
      </c>
      <c r="L6851" s="334">
        <v>0</v>
      </c>
      <c r="M6851" s="334">
        <v>0</v>
      </c>
      <c r="N6851" s="334">
        <v>0</v>
      </c>
      <c r="O6851" s="334">
        <v>0</v>
      </c>
      <c r="P6851" s="334">
        <v>0</v>
      </c>
      <c r="Q6851" s="334">
        <v>0</v>
      </c>
      <c r="R6851" s="334">
        <v>0.3</v>
      </c>
      <c r="S6851" s="334">
        <v>0.2</v>
      </c>
      <c r="T6851" s="334">
        <v>0</v>
      </c>
      <c r="U6851" s="334">
        <v>0.3</v>
      </c>
      <c r="V6851" s="334">
        <v>0.2</v>
      </c>
      <c r="W6851" s="334">
        <v>0</v>
      </c>
      <c r="X6851" s="334">
        <v>0</v>
      </c>
      <c r="Y6851" s="334">
        <v>0</v>
      </c>
      <c r="Z6851" s="334">
        <v>0</v>
      </c>
      <c r="AA6851" s="334">
        <v>0</v>
      </c>
      <c r="AB6851" s="334">
        <v>0</v>
      </c>
      <c r="AD6851" s="334">
        <v>1</v>
      </c>
      <c r="AE6851" s="334">
        <f t="shared" si="1067"/>
        <v>1</v>
      </c>
      <c r="AF6851" s="334">
        <f t="shared" si="1068"/>
        <v>1</v>
      </c>
      <c r="AG6851" s="340">
        <f t="shared" si="1069"/>
        <v>0</v>
      </c>
      <c r="AI6851" s="340">
        <f t="shared" si="1073"/>
        <v>0</v>
      </c>
      <c r="AJ6851" s="340">
        <f t="shared" si="1073"/>
        <v>0</v>
      </c>
      <c r="AK6851" s="340">
        <f t="shared" si="1073"/>
        <v>0</v>
      </c>
      <c r="AL6851" s="340">
        <f t="shared" si="1073"/>
        <v>0</v>
      </c>
      <c r="AM6851" s="340">
        <f t="shared" si="1073"/>
        <v>0</v>
      </c>
    </row>
    <row r="6852" spans="1:39" x14ac:dyDescent="0.35">
      <c r="A6852" s="337">
        <v>28765</v>
      </c>
      <c r="B6852" s="338">
        <f t="shared" ref="B6852:B6915" si="1074">YEAR(A6852)</f>
        <v>1978</v>
      </c>
      <c r="C6852" s="338">
        <f t="shared" ref="C6852:C6915" si="1075">MONTH(A6852)</f>
        <v>10</v>
      </c>
      <c r="D6852" s="338">
        <f t="shared" ref="D6852:D6915" si="1076">DAY(A6852)</f>
        <v>2</v>
      </c>
      <c r="E6852" s="334">
        <v>0</v>
      </c>
      <c r="F6852" s="334">
        <v>0</v>
      </c>
      <c r="G6852" s="334">
        <v>0</v>
      </c>
      <c r="H6852" s="334">
        <v>0</v>
      </c>
      <c r="I6852" s="334">
        <v>0</v>
      </c>
      <c r="J6852" s="334">
        <v>0</v>
      </c>
      <c r="K6852" s="334">
        <v>0</v>
      </c>
      <c r="L6852" s="334">
        <v>0</v>
      </c>
      <c r="M6852" s="334">
        <v>0</v>
      </c>
      <c r="N6852" s="334">
        <v>0</v>
      </c>
      <c r="O6852" s="334">
        <v>0</v>
      </c>
      <c r="P6852" s="334">
        <v>0</v>
      </c>
      <c r="Q6852" s="334">
        <v>0</v>
      </c>
      <c r="R6852" s="334">
        <v>0</v>
      </c>
      <c r="S6852" s="334">
        <v>0</v>
      </c>
      <c r="T6852" s="334">
        <v>0</v>
      </c>
      <c r="U6852" s="334">
        <v>0</v>
      </c>
      <c r="V6852" s="334">
        <v>0</v>
      </c>
      <c r="W6852" s="334">
        <v>0</v>
      </c>
      <c r="X6852" s="334">
        <v>0</v>
      </c>
      <c r="Y6852" s="334">
        <v>0</v>
      </c>
      <c r="Z6852" s="334">
        <v>0</v>
      </c>
      <c r="AA6852" s="334">
        <v>0</v>
      </c>
      <c r="AB6852" s="334">
        <v>0</v>
      </c>
      <c r="AD6852" s="334">
        <v>0</v>
      </c>
      <c r="AE6852" s="334">
        <f t="shared" ref="AE6852:AE6915" si="1077">AD6852</f>
        <v>0</v>
      </c>
      <c r="AF6852" s="334">
        <f t="shared" ref="AF6852:AF6915" si="1078">SUM(E6852:AB6852)</f>
        <v>0</v>
      </c>
      <c r="AG6852" s="340">
        <f t="shared" ref="AG6852:AG6915" si="1079">ABS(AF6852-AE6852)</f>
        <v>0</v>
      </c>
      <c r="AI6852" s="340">
        <f t="shared" ref="AI6852:AM6867" si="1080">IF($C6852=AI$1,$AF6852,0)</f>
        <v>0</v>
      </c>
      <c r="AJ6852" s="340">
        <f t="shared" si="1080"/>
        <v>0</v>
      </c>
      <c r="AK6852" s="340">
        <f t="shared" si="1080"/>
        <v>0</v>
      </c>
      <c r="AL6852" s="340">
        <f t="shared" si="1080"/>
        <v>0</v>
      </c>
      <c r="AM6852" s="340">
        <f t="shared" si="1080"/>
        <v>0</v>
      </c>
    </row>
    <row r="6853" spans="1:39" x14ac:dyDescent="0.35">
      <c r="A6853" s="337">
        <v>28766</v>
      </c>
      <c r="B6853" s="338">
        <f t="shared" si="1074"/>
        <v>1978</v>
      </c>
      <c r="C6853" s="338">
        <f t="shared" si="1075"/>
        <v>10</v>
      </c>
      <c r="D6853" s="338">
        <f t="shared" si="1076"/>
        <v>3</v>
      </c>
      <c r="E6853" s="334">
        <v>0</v>
      </c>
      <c r="F6853" s="334">
        <v>0</v>
      </c>
      <c r="G6853" s="334">
        <v>0</v>
      </c>
      <c r="H6853" s="334">
        <v>0</v>
      </c>
      <c r="I6853" s="334">
        <v>0</v>
      </c>
      <c r="J6853" s="334">
        <v>0</v>
      </c>
      <c r="K6853" s="334">
        <v>0</v>
      </c>
      <c r="L6853" s="334">
        <v>0</v>
      </c>
      <c r="M6853" s="334">
        <v>0</v>
      </c>
      <c r="N6853" s="334">
        <v>0</v>
      </c>
      <c r="O6853" s="334">
        <v>0</v>
      </c>
      <c r="P6853" s="334">
        <v>0</v>
      </c>
      <c r="Q6853" s="334">
        <v>0</v>
      </c>
      <c r="R6853" s="334">
        <v>0</v>
      </c>
      <c r="S6853" s="334">
        <v>0</v>
      </c>
      <c r="T6853" s="334">
        <v>0</v>
      </c>
      <c r="U6853" s="334">
        <v>0</v>
      </c>
      <c r="V6853" s="334">
        <v>0</v>
      </c>
      <c r="W6853" s="334">
        <v>0</v>
      </c>
      <c r="X6853" s="334">
        <v>0</v>
      </c>
      <c r="Y6853" s="334">
        <v>0</v>
      </c>
      <c r="Z6853" s="334">
        <v>0</v>
      </c>
      <c r="AA6853" s="334">
        <v>0</v>
      </c>
      <c r="AB6853" s="334">
        <v>0</v>
      </c>
      <c r="AD6853" s="334">
        <v>0</v>
      </c>
      <c r="AE6853" s="334">
        <f t="shared" si="1077"/>
        <v>0</v>
      </c>
      <c r="AF6853" s="334">
        <f t="shared" si="1078"/>
        <v>0</v>
      </c>
      <c r="AG6853" s="340">
        <f t="shared" si="1079"/>
        <v>0</v>
      </c>
      <c r="AI6853" s="340">
        <f t="shared" si="1080"/>
        <v>0</v>
      </c>
      <c r="AJ6853" s="340">
        <f t="shared" si="1080"/>
        <v>0</v>
      </c>
      <c r="AK6853" s="340">
        <f t="shared" si="1080"/>
        <v>0</v>
      </c>
      <c r="AL6853" s="340">
        <f t="shared" si="1080"/>
        <v>0</v>
      </c>
      <c r="AM6853" s="340">
        <f t="shared" si="1080"/>
        <v>0</v>
      </c>
    </row>
    <row r="6854" spans="1:39" x14ac:dyDescent="0.35">
      <c r="A6854" s="337">
        <v>28767</v>
      </c>
      <c r="B6854" s="338">
        <f t="shared" si="1074"/>
        <v>1978</v>
      </c>
      <c r="C6854" s="338">
        <f t="shared" si="1075"/>
        <v>10</v>
      </c>
      <c r="D6854" s="338">
        <f t="shared" si="1076"/>
        <v>4</v>
      </c>
      <c r="E6854" s="334">
        <v>0</v>
      </c>
      <c r="F6854" s="334">
        <v>0</v>
      </c>
      <c r="G6854" s="334">
        <v>0</v>
      </c>
      <c r="H6854" s="334">
        <v>0</v>
      </c>
      <c r="I6854" s="334">
        <v>0</v>
      </c>
      <c r="J6854" s="334">
        <v>0</v>
      </c>
      <c r="K6854" s="334">
        <v>0</v>
      </c>
      <c r="L6854" s="334">
        <v>0</v>
      </c>
      <c r="M6854" s="334">
        <v>0</v>
      </c>
      <c r="N6854" s="334">
        <v>0</v>
      </c>
      <c r="O6854" s="334">
        <v>0</v>
      </c>
      <c r="P6854" s="334">
        <v>0</v>
      </c>
      <c r="Q6854" s="334">
        <v>0</v>
      </c>
      <c r="R6854" s="334">
        <v>0</v>
      </c>
      <c r="S6854" s="334">
        <v>0</v>
      </c>
      <c r="T6854" s="334">
        <v>0</v>
      </c>
      <c r="U6854" s="334">
        <v>0</v>
      </c>
      <c r="V6854" s="334">
        <v>0</v>
      </c>
      <c r="W6854" s="334">
        <v>0</v>
      </c>
      <c r="X6854" s="334">
        <v>0</v>
      </c>
      <c r="Y6854" s="334">
        <v>0</v>
      </c>
      <c r="Z6854" s="334">
        <v>0</v>
      </c>
      <c r="AA6854" s="334">
        <v>0</v>
      </c>
      <c r="AB6854" s="334">
        <v>0</v>
      </c>
      <c r="AD6854" s="334">
        <v>0</v>
      </c>
      <c r="AE6854" s="334">
        <f t="shared" si="1077"/>
        <v>0</v>
      </c>
      <c r="AF6854" s="334">
        <f t="shared" si="1078"/>
        <v>0</v>
      </c>
      <c r="AG6854" s="340">
        <f t="shared" si="1079"/>
        <v>0</v>
      </c>
      <c r="AI6854" s="340">
        <f t="shared" si="1080"/>
        <v>0</v>
      </c>
      <c r="AJ6854" s="340">
        <f t="shared" si="1080"/>
        <v>0</v>
      </c>
      <c r="AK6854" s="340">
        <f t="shared" si="1080"/>
        <v>0</v>
      </c>
      <c r="AL6854" s="340">
        <f t="shared" si="1080"/>
        <v>0</v>
      </c>
      <c r="AM6854" s="340">
        <f t="shared" si="1080"/>
        <v>0</v>
      </c>
    </row>
    <row r="6855" spans="1:39" x14ac:dyDescent="0.35">
      <c r="A6855" s="337">
        <v>28768</v>
      </c>
      <c r="B6855" s="338">
        <f t="shared" si="1074"/>
        <v>1978</v>
      </c>
      <c r="C6855" s="338">
        <f t="shared" si="1075"/>
        <v>10</v>
      </c>
      <c r="D6855" s="338">
        <f t="shared" si="1076"/>
        <v>5</v>
      </c>
      <c r="E6855" s="334">
        <v>0</v>
      </c>
      <c r="F6855" s="334">
        <v>0</v>
      </c>
      <c r="G6855" s="334">
        <v>0</v>
      </c>
      <c r="H6855" s="334">
        <v>0</v>
      </c>
      <c r="I6855" s="334">
        <v>0</v>
      </c>
      <c r="J6855" s="334">
        <v>0</v>
      </c>
      <c r="K6855" s="334">
        <v>0</v>
      </c>
      <c r="L6855" s="334">
        <v>0</v>
      </c>
      <c r="M6855" s="334">
        <v>0</v>
      </c>
      <c r="N6855" s="334">
        <v>0</v>
      </c>
      <c r="O6855" s="334">
        <v>0</v>
      </c>
      <c r="P6855" s="334">
        <v>0</v>
      </c>
      <c r="Q6855" s="334">
        <v>0</v>
      </c>
      <c r="R6855" s="334">
        <v>0</v>
      </c>
      <c r="S6855" s="334">
        <v>0</v>
      </c>
      <c r="T6855" s="334">
        <v>0</v>
      </c>
      <c r="U6855" s="334">
        <v>0</v>
      </c>
      <c r="V6855" s="334">
        <v>0</v>
      </c>
      <c r="W6855" s="334">
        <v>0</v>
      </c>
      <c r="X6855" s="334">
        <v>0</v>
      </c>
      <c r="Y6855" s="334">
        <v>0</v>
      </c>
      <c r="Z6855" s="334">
        <v>0</v>
      </c>
      <c r="AA6855" s="334">
        <v>0</v>
      </c>
      <c r="AB6855" s="334">
        <v>0</v>
      </c>
      <c r="AD6855" s="334">
        <v>0</v>
      </c>
      <c r="AE6855" s="334">
        <f t="shared" si="1077"/>
        <v>0</v>
      </c>
      <c r="AF6855" s="334">
        <f t="shared" si="1078"/>
        <v>0</v>
      </c>
      <c r="AG6855" s="340">
        <f t="shared" si="1079"/>
        <v>0</v>
      </c>
      <c r="AI6855" s="340">
        <f t="shared" si="1080"/>
        <v>0</v>
      </c>
      <c r="AJ6855" s="340">
        <f t="shared" si="1080"/>
        <v>0</v>
      </c>
      <c r="AK6855" s="340">
        <f t="shared" si="1080"/>
        <v>0</v>
      </c>
      <c r="AL6855" s="340">
        <f t="shared" si="1080"/>
        <v>0</v>
      </c>
      <c r="AM6855" s="340">
        <f t="shared" si="1080"/>
        <v>0</v>
      </c>
    </row>
    <row r="6856" spans="1:39" x14ac:dyDescent="0.35">
      <c r="A6856" s="337">
        <v>28769</v>
      </c>
      <c r="B6856" s="338">
        <f t="shared" si="1074"/>
        <v>1978</v>
      </c>
      <c r="C6856" s="338">
        <f t="shared" si="1075"/>
        <v>10</v>
      </c>
      <c r="D6856" s="338">
        <f t="shared" si="1076"/>
        <v>6</v>
      </c>
      <c r="E6856" s="334">
        <v>0</v>
      </c>
      <c r="F6856" s="334">
        <v>0</v>
      </c>
      <c r="G6856" s="334">
        <v>0</v>
      </c>
      <c r="H6856" s="334">
        <v>0</v>
      </c>
      <c r="I6856" s="334">
        <v>0</v>
      </c>
      <c r="J6856" s="334">
        <v>0</v>
      </c>
      <c r="K6856" s="334">
        <v>0</v>
      </c>
      <c r="L6856" s="334">
        <v>0</v>
      </c>
      <c r="M6856" s="334">
        <v>0</v>
      </c>
      <c r="N6856" s="334">
        <v>0</v>
      </c>
      <c r="O6856" s="334">
        <v>0</v>
      </c>
      <c r="P6856" s="334">
        <v>0</v>
      </c>
      <c r="Q6856" s="334">
        <v>0</v>
      </c>
      <c r="R6856" s="334">
        <v>0</v>
      </c>
      <c r="S6856" s="334">
        <v>0</v>
      </c>
      <c r="T6856" s="334">
        <v>0</v>
      </c>
      <c r="U6856" s="334">
        <v>0</v>
      </c>
      <c r="V6856" s="334">
        <v>0</v>
      </c>
      <c r="W6856" s="334">
        <v>0</v>
      </c>
      <c r="X6856" s="334">
        <v>0</v>
      </c>
      <c r="Y6856" s="334">
        <v>0</v>
      </c>
      <c r="Z6856" s="334">
        <v>0</v>
      </c>
      <c r="AA6856" s="334">
        <v>0</v>
      </c>
      <c r="AB6856" s="334">
        <v>0</v>
      </c>
      <c r="AD6856" s="334">
        <v>0</v>
      </c>
      <c r="AE6856" s="334">
        <f t="shared" si="1077"/>
        <v>0</v>
      </c>
      <c r="AF6856" s="334">
        <f t="shared" si="1078"/>
        <v>0</v>
      </c>
      <c r="AG6856" s="340">
        <f t="shared" si="1079"/>
        <v>0</v>
      </c>
      <c r="AI6856" s="340">
        <f t="shared" si="1080"/>
        <v>0</v>
      </c>
      <c r="AJ6856" s="340">
        <f t="shared" si="1080"/>
        <v>0</v>
      </c>
      <c r="AK6856" s="340">
        <f t="shared" si="1080"/>
        <v>0</v>
      </c>
      <c r="AL6856" s="340">
        <f t="shared" si="1080"/>
        <v>0</v>
      </c>
      <c r="AM6856" s="340">
        <f t="shared" si="1080"/>
        <v>0</v>
      </c>
    </row>
    <row r="6857" spans="1:39" x14ac:dyDescent="0.35">
      <c r="A6857" s="337">
        <v>28770</v>
      </c>
      <c r="B6857" s="338">
        <f t="shared" si="1074"/>
        <v>1978</v>
      </c>
      <c r="C6857" s="338">
        <f t="shared" si="1075"/>
        <v>10</v>
      </c>
      <c r="D6857" s="338">
        <f t="shared" si="1076"/>
        <v>7</v>
      </c>
      <c r="E6857" s="334">
        <v>0</v>
      </c>
      <c r="F6857" s="334">
        <v>0</v>
      </c>
      <c r="G6857" s="334">
        <v>0</v>
      </c>
      <c r="H6857" s="334">
        <v>0</v>
      </c>
      <c r="I6857" s="334">
        <v>0</v>
      </c>
      <c r="J6857" s="334">
        <v>0</v>
      </c>
      <c r="K6857" s="334">
        <v>0</v>
      </c>
      <c r="L6857" s="334">
        <v>0</v>
      </c>
      <c r="M6857" s="334">
        <v>0</v>
      </c>
      <c r="N6857" s="334">
        <v>0</v>
      </c>
      <c r="O6857" s="334">
        <v>0</v>
      </c>
      <c r="P6857" s="334">
        <v>0</v>
      </c>
      <c r="Q6857" s="334">
        <v>0</v>
      </c>
      <c r="R6857" s="334">
        <v>0</v>
      </c>
      <c r="S6857" s="334">
        <v>0</v>
      </c>
      <c r="T6857" s="334">
        <v>0</v>
      </c>
      <c r="U6857" s="334">
        <v>0</v>
      </c>
      <c r="V6857" s="334">
        <v>0</v>
      </c>
      <c r="W6857" s="334">
        <v>0</v>
      </c>
      <c r="X6857" s="334">
        <v>0</v>
      </c>
      <c r="Y6857" s="334">
        <v>0</v>
      </c>
      <c r="Z6857" s="334">
        <v>0</v>
      </c>
      <c r="AA6857" s="334">
        <v>0</v>
      </c>
      <c r="AB6857" s="334">
        <v>0</v>
      </c>
      <c r="AD6857" s="334">
        <v>0</v>
      </c>
      <c r="AE6857" s="334">
        <f t="shared" si="1077"/>
        <v>0</v>
      </c>
      <c r="AF6857" s="334">
        <f t="shared" si="1078"/>
        <v>0</v>
      </c>
      <c r="AG6857" s="340">
        <f t="shared" si="1079"/>
        <v>0</v>
      </c>
      <c r="AI6857" s="340">
        <f t="shared" si="1080"/>
        <v>0</v>
      </c>
      <c r="AJ6857" s="340">
        <f t="shared" si="1080"/>
        <v>0</v>
      </c>
      <c r="AK6857" s="340">
        <f t="shared" si="1080"/>
        <v>0</v>
      </c>
      <c r="AL6857" s="340">
        <f t="shared" si="1080"/>
        <v>0</v>
      </c>
      <c r="AM6857" s="340">
        <f t="shared" si="1080"/>
        <v>0</v>
      </c>
    </row>
    <row r="6858" spans="1:39" x14ac:dyDescent="0.35">
      <c r="A6858" s="337">
        <v>28771</v>
      </c>
      <c r="B6858" s="338">
        <f t="shared" si="1074"/>
        <v>1978</v>
      </c>
      <c r="C6858" s="338">
        <f t="shared" si="1075"/>
        <v>10</v>
      </c>
      <c r="D6858" s="338">
        <f t="shared" si="1076"/>
        <v>8</v>
      </c>
      <c r="E6858" s="334">
        <v>0</v>
      </c>
      <c r="F6858" s="334">
        <v>0</v>
      </c>
      <c r="G6858" s="334">
        <v>0</v>
      </c>
      <c r="H6858" s="334">
        <v>0</v>
      </c>
      <c r="I6858" s="334">
        <v>0</v>
      </c>
      <c r="J6858" s="334">
        <v>0</v>
      </c>
      <c r="K6858" s="334">
        <v>0</v>
      </c>
      <c r="L6858" s="334">
        <v>0</v>
      </c>
      <c r="M6858" s="334">
        <v>0</v>
      </c>
      <c r="N6858" s="334">
        <v>0</v>
      </c>
      <c r="O6858" s="334">
        <v>0</v>
      </c>
      <c r="P6858" s="334">
        <v>0</v>
      </c>
      <c r="Q6858" s="334">
        <v>0</v>
      </c>
      <c r="R6858" s="334">
        <v>0</v>
      </c>
      <c r="S6858" s="334">
        <v>0</v>
      </c>
      <c r="T6858" s="334">
        <v>0</v>
      </c>
      <c r="U6858" s="334">
        <v>0</v>
      </c>
      <c r="V6858" s="334">
        <v>0</v>
      </c>
      <c r="W6858" s="334">
        <v>0</v>
      </c>
      <c r="X6858" s="334">
        <v>0</v>
      </c>
      <c r="Y6858" s="334">
        <v>0</v>
      </c>
      <c r="Z6858" s="334">
        <v>0</v>
      </c>
      <c r="AA6858" s="334">
        <v>0</v>
      </c>
      <c r="AB6858" s="334">
        <v>0</v>
      </c>
      <c r="AD6858" s="334">
        <v>0</v>
      </c>
      <c r="AE6858" s="334">
        <f t="shared" si="1077"/>
        <v>0</v>
      </c>
      <c r="AF6858" s="334">
        <f t="shared" si="1078"/>
        <v>0</v>
      </c>
      <c r="AG6858" s="340">
        <f t="shared" si="1079"/>
        <v>0</v>
      </c>
      <c r="AI6858" s="340">
        <f t="shared" si="1080"/>
        <v>0</v>
      </c>
      <c r="AJ6858" s="340">
        <f t="shared" si="1080"/>
        <v>0</v>
      </c>
      <c r="AK6858" s="340">
        <f t="shared" si="1080"/>
        <v>0</v>
      </c>
      <c r="AL6858" s="340">
        <f t="shared" si="1080"/>
        <v>0</v>
      </c>
      <c r="AM6858" s="340">
        <f t="shared" si="1080"/>
        <v>0</v>
      </c>
    </row>
    <row r="6859" spans="1:39" x14ac:dyDescent="0.35">
      <c r="A6859" s="337">
        <v>28772</v>
      </c>
      <c r="B6859" s="338">
        <f t="shared" si="1074"/>
        <v>1978</v>
      </c>
      <c r="C6859" s="338">
        <f t="shared" si="1075"/>
        <v>10</v>
      </c>
      <c r="D6859" s="338">
        <f t="shared" si="1076"/>
        <v>9</v>
      </c>
      <c r="E6859" s="334">
        <v>0</v>
      </c>
      <c r="F6859" s="334">
        <v>0</v>
      </c>
      <c r="G6859" s="334">
        <v>0</v>
      </c>
      <c r="H6859" s="334">
        <v>0</v>
      </c>
      <c r="I6859" s="334">
        <v>0</v>
      </c>
      <c r="J6859" s="334">
        <v>0</v>
      </c>
      <c r="K6859" s="334">
        <v>0</v>
      </c>
      <c r="L6859" s="334">
        <v>0</v>
      </c>
      <c r="M6859" s="334">
        <v>0</v>
      </c>
      <c r="N6859" s="334">
        <v>0</v>
      </c>
      <c r="O6859" s="334">
        <v>0</v>
      </c>
      <c r="P6859" s="334">
        <v>0</v>
      </c>
      <c r="Q6859" s="334">
        <v>0</v>
      </c>
      <c r="R6859" s="334">
        <v>0</v>
      </c>
      <c r="S6859" s="334">
        <v>0</v>
      </c>
      <c r="T6859" s="334">
        <v>0</v>
      </c>
      <c r="U6859" s="334">
        <v>0</v>
      </c>
      <c r="V6859" s="334">
        <v>0</v>
      </c>
      <c r="W6859" s="334">
        <v>0</v>
      </c>
      <c r="X6859" s="334">
        <v>0</v>
      </c>
      <c r="Y6859" s="334">
        <v>0</v>
      </c>
      <c r="Z6859" s="334">
        <v>0</v>
      </c>
      <c r="AA6859" s="334">
        <v>0</v>
      </c>
      <c r="AB6859" s="334">
        <v>0</v>
      </c>
      <c r="AD6859" s="334">
        <v>0</v>
      </c>
      <c r="AE6859" s="334">
        <f t="shared" si="1077"/>
        <v>0</v>
      </c>
      <c r="AF6859" s="334">
        <f t="shared" si="1078"/>
        <v>0</v>
      </c>
      <c r="AG6859" s="340">
        <f t="shared" si="1079"/>
        <v>0</v>
      </c>
      <c r="AI6859" s="340">
        <f t="shared" si="1080"/>
        <v>0</v>
      </c>
      <c r="AJ6859" s="340">
        <f t="shared" si="1080"/>
        <v>0</v>
      </c>
      <c r="AK6859" s="340">
        <f t="shared" si="1080"/>
        <v>0</v>
      </c>
      <c r="AL6859" s="340">
        <f t="shared" si="1080"/>
        <v>0</v>
      </c>
      <c r="AM6859" s="340">
        <f t="shared" si="1080"/>
        <v>0</v>
      </c>
    </row>
    <row r="6860" spans="1:39" x14ac:dyDescent="0.35">
      <c r="A6860" s="337">
        <v>28773</v>
      </c>
      <c r="B6860" s="338">
        <f t="shared" si="1074"/>
        <v>1978</v>
      </c>
      <c r="C6860" s="338">
        <f t="shared" si="1075"/>
        <v>10</v>
      </c>
      <c r="D6860" s="338">
        <f t="shared" si="1076"/>
        <v>10</v>
      </c>
      <c r="E6860" s="334">
        <v>0</v>
      </c>
      <c r="F6860" s="334">
        <v>0</v>
      </c>
      <c r="G6860" s="334">
        <v>0</v>
      </c>
      <c r="H6860" s="334">
        <v>0</v>
      </c>
      <c r="I6860" s="334">
        <v>0</v>
      </c>
      <c r="J6860" s="334">
        <v>0</v>
      </c>
      <c r="K6860" s="334">
        <v>0</v>
      </c>
      <c r="L6860" s="334">
        <v>0</v>
      </c>
      <c r="M6860" s="334">
        <v>0</v>
      </c>
      <c r="N6860" s="334">
        <v>0</v>
      </c>
      <c r="O6860" s="334">
        <v>0</v>
      </c>
      <c r="P6860" s="334">
        <v>0</v>
      </c>
      <c r="Q6860" s="334">
        <v>0</v>
      </c>
      <c r="R6860" s="334">
        <v>0</v>
      </c>
      <c r="S6860" s="334">
        <v>0</v>
      </c>
      <c r="T6860" s="334">
        <v>0</v>
      </c>
      <c r="U6860" s="334">
        <v>0</v>
      </c>
      <c r="V6860" s="334">
        <v>0</v>
      </c>
      <c r="W6860" s="334">
        <v>0</v>
      </c>
      <c r="X6860" s="334">
        <v>0</v>
      </c>
      <c r="Y6860" s="334">
        <v>0</v>
      </c>
      <c r="Z6860" s="334">
        <v>0</v>
      </c>
      <c r="AA6860" s="334">
        <v>0</v>
      </c>
      <c r="AB6860" s="334">
        <v>0</v>
      </c>
      <c r="AD6860" s="334">
        <v>0</v>
      </c>
      <c r="AE6860" s="334">
        <f t="shared" si="1077"/>
        <v>0</v>
      </c>
      <c r="AF6860" s="334">
        <f t="shared" si="1078"/>
        <v>0</v>
      </c>
      <c r="AG6860" s="340">
        <f t="shared" si="1079"/>
        <v>0</v>
      </c>
      <c r="AI6860" s="340">
        <f t="shared" si="1080"/>
        <v>0</v>
      </c>
      <c r="AJ6860" s="340">
        <f t="shared" si="1080"/>
        <v>0</v>
      </c>
      <c r="AK6860" s="340">
        <f t="shared" si="1080"/>
        <v>0</v>
      </c>
      <c r="AL6860" s="340">
        <f t="shared" si="1080"/>
        <v>0</v>
      </c>
      <c r="AM6860" s="340">
        <f t="shared" si="1080"/>
        <v>0</v>
      </c>
    </row>
    <row r="6861" spans="1:39" x14ac:dyDescent="0.35">
      <c r="A6861" s="337">
        <v>28774</v>
      </c>
      <c r="B6861" s="338">
        <f t="shared" si="1074"/>
        <v>1978</v>
      </c>
      <c r="C6861" s="338">
        <f t="shared" si="1075"/>
        <v>10</v>
      </c>
      <c r="D6861" s="338">
        <f t="shared" si="1076"/>
        <v>11</v>
      </c>
      <c r="E6861" s="334">
        <v>0</v>
      </c>
      <c r="F6861" s="334">
        <v>0</v>
      </c>
      <c r="G6861" s="334">
        <v>0</v>
      </c>
      <c r="H6861" s="334">
        <v>0</v>
      </c>
      <c r="I6861" s="334">
        <v>0</v>
      </c>
      <c r="J6861" s="334">
        <v>0</v>
      </c>
      <c r="K6861" s="334">
        <v>0</v>
      </c>
      <c r="L6861" s="334">
        <v>0</v>
      </c>
      <c r="M6861" s="334">
        <v>0</v>
      </c>
      <c r="N6861" s="334">
        <v>0</v>
      </c>
      <c r="O6861" s="334">
        <v>0</v>
      </c>
      <c r="P6861" s="334">
        <v>0</v>
      </c>
      <c r="Q6861" s="334">
        <v>0</v>
      </c>
      <c r="R6861" s="334">
        <v>0</v>
      </c>
      <c r="S6861" s="334">
        <v>0</v>
      </c>
      <c r="T6861" s="334">
        <v>0</v>
      </c>
      <c r="U6861" s="334">
        <v>0</v>
      </c>
      <c r="V6861" s="334">
        <v>0</v>
      </c>
      <c r="W6861" s="334">
        <v>0</v>
      </c>
      <c r="X6861" s="334">
        <v>1</v>
      </c>
      <c r="Y6861" s="334">
        <v>0</v>
      </c>
      <c r="Z6861" s="334">
        <v>0</v>
      </c>
      <c r="AA6861" s="334">
        <v>0</v>
      </c>
      <c r="AB6861" s="334">
        <v>0</v>
      </c>
      <c r="AD6861" s="334">
        <v>1</v>
      </c>
      <c r="AE6861" s="334">
        <f t="shared" si="1077"/>
        <v>1</v>
      </c>
      <c r="AF6861" s="334">
        <f t="shared" si="1078"/>
        <v>1</v>
      </c>
      <c r="AG6861" s="340">
        <f t="shared" si="1079"/>
        <v>0</v>
      </c>
      <c r="AI6861" s="340">
        <f t="shared" si="1080"/>
        <v>0</v>
      </c>
      <c r="AJ6861" s="340">
        <f t="shared" si="1080"/>
        <v>0</v>
      </c>
      <c r="AK6861" s="340">
        <f t="shared" si="1080"/>
        <v>0</v>
      </c>
      <c r="AL6861" s="340">
        <f t="shared" si="1080"/>
        <v>0</v>
      </c>
      <c r="AM6861" s="340">
        <f t="shared" si="1080"/>
        <v>0</v>
      </c>
    </row>
    <row r="6862" spans="1:39" x14ac:dyDescent="0.35">
      <c r="A6862" s="337">
        <v>28775</v>
      </c>
      <c r="B6862" s="338">
        <f t="shared" si="1074"/>
        <v>1978</v>
      </c>
      <c r="C6862" s="338">
        <f t="shared" si="1075"/>
        <v>10</v>
      </c>
      <c r="D6862" s="338">
        <f t="shared" si="1076"/>
        <v>12</v>
      </c>
      <c r="E6862" s="334">
        <v>0</v>
      </c>
      <c r="F6862" s="334">
        <v>0</v>
      </c>
      <c r="G6862" s="334">
        <v>0</v>
      </c>
      <c r="H6862" s="334">
        <v>0</v>
      </c>
      <c r="I6862" s="334">
        <v>0</v>
      </c>
      <c r="J6862" s="334">
        <v>0</v>
      </c>
      <c r="K6862" s="334">
        <v>0</v>
      </c>
      <c r="L6862" s="334">
        <v>0</v>
      </c>
      <c r="M6862" s="334">
        <v>0</v>
      </c>
      <c r="N6862" s="334">
        <v>0</v>
      </c>
      <c r="O6862" s="334">
        <v>0</v>
      </c>
      <c r="P6862" s="334">
        <v>0</v>
      </c>
      <c r="Q6862" s="334">
        <v>0</v>
      </c>
      <c r="R6862" s="334">
        <v>0</v>
      </c>
      <c r="S6862" s="334">
        <v>0</v>
      </c>
      <c r="T6862" s="334">
        <v>0</v>
      </c>
      <c r="U6862" s="334">
        <v>0</v>
      </c>
      <c r="V6862" s="334">
        <v>0</v>
      </c>
      <c r="W6862" s="334">
        <v>0</v>
      </c>
      <c r="X6862" s="334">
        <v>0</v>
      </c>
      <c r="Y6862" s="334">
        <v>0</v>
      </c>
      <c r="Z6862" s="334">
        <v>0</v>
      </c>
      <c r="AA6862" s="334">
        <v>0</v>
      </c>
      <c r="AB6862" s="334">
        <v>0</v>
      </c>
      <c r="AD6862" s="334">
        <v>0</v>
      </c>
      <c r="AE6862" s="334">
        <f t="shared" si="1077"/>
        <v>0</v>
      </c>
      <c r="AF6862" s="334">
        <f t="shared" si="1078"/>
        <v>0</v>
      </c>
      <c r="AG6862" s="340">
        <f t="shared" si="1079"/>
        <v>0</v>
      </c>
      <c r="AI6862" s="340">
        <f t="shared" si="1080"/>
        <v>0</v>
      </c>
      <c r="AJ6862" s="340">
        <f t="shared" si="1080"/>
        <v>0</v>
      </c>
      <c r="AK6862" s="340">
        <f t="shared" si="1080"/>
        <v>0</v>
      </c>
      <c r="AL6862" s="340">
        <f t="shared" si="1080"/>
        <v>0</v>
      </c>
      <c r="AM6862" s="340">
        <f t="shared" si="1080"/>
        <v>0</v>
      </c>
    </row>
    <row r="6863" spans="1:39" x14ac:dyDescent="0.35">
      <c r="A6863" s="337">
        <v>28776</v>
      </c>
      <c r="B6863" s="338">
        <f t="shared" si="1074"/>
        <v>1978</v>
      </c>
      <c r="C6863" s="338">
        <f t="shared" si="1075"/>
        <v>10</v>
      </c>
      <c r="D6863" s="338">
        <f t="shared" si="1076"/>
        <v>13</v>
      </c>
      <c r="E6863" s="334">
        <v>0</v>
      </c>
      <c r="F6863" s="334">
        <v>0</v>
      </c>
      <c r="G6863" s="334">
        <v>0</v>
      </c>
      <c r="H6863" s="334">
        <v>0</v>
      </c>
      <c r="I6863" s="334">
        <v>0</v>
      </c>
      <c r="J6863" s="334">
        <v>0</v>
      </c>
      <c r="K6863" s="334">
        <v>0</v>
      </c>
      <c r="L6863" s="334">
        <v>0</v>
      </c>
      <c r="M6863" s="334">
        <v>0</v>
      </c>
      <c r="N6863" s="334">
        <v>0</v>
      </c>
      <c r="O6863" s="334">
        <v>0</v>
      </c>
      <c r="P6863" s="334">
        <v>0</v>
      </c>
      <c r="Q6863" s="334">
        <v>0</v>
      </c>
      <c r="R6863" s="334">
        <v>0</v>
      </c>
      <c r="S6863" s="334">
        <v>0</v>
      </c>
      <c r="T6863" s="334">
        <v>0</v>
      </c>
      <c r="U6863" s="334">
        <v>0</v>
      </c>
      <c r="V6863" s="334">
        <v>0</v>
      </c>
      <c r="W6863" s="334">
        <v>0</v>
      </c>
      <c r="X6863" s="334">
        <v>0</v>
      </c>
      <c r="Y6863" s="334">
        <v>0</v>
      </c>
      <c r="Z6863" s="334">
        <v>0</v>
      </c>
      <c r="AA6863" s="334">
        <v>0</v>
      </c>
      <c r="AB6863" s="334">
        <v>0</v>
      </c>
      <c r="AD6863" s="334">
        <v>0</v>
      </c>
      <c r="AE6863" s="334">
        <f t="shared" si="1077"/>
        <v>0</v>
      </c>
      <c r="AF6863" s="334">
        <f t="shared" si="1078"/>
        <v>0</v>
      </c>
      <c r="AG6863" s="340">
        <f t="shared" si="1079"/>
        <v>0</v>
      </c>
      <c r="AI6863" s="340">
        <f t="shared" si="1080"/>
        <v>0</v>
      </c>
      <c r="AJ6863" s="340">
        <f t="shared" si="1080"/>
        <v>0</v>
      </c>
      <c r="AK6863" s="340">
        <f t="shared" si="1080"/>
        <v>0</v>
      </c>
      <c r="AL6863" s="340">
        <f t="shared" si="1080"/>
        <v>0</v>
      </c>
      <c r="AM6863" s="340">
        <f t="shared" si="1080"/>
        <v>0</v>
      </c>
    </row>
    <row r="6864" spans="1:39" x14ac:dyDescent="0.35">
      <c r="A6864" s="337">
        <v>28777</v>
      </c>
      <c r="B6864" s="338">
        <f t="shared" si="1074"/>
        <v>1978</v>
      </c>
      <c r="C6864" s="338">
        <f t="shared" si="1075"/>
        <v>10</v>
      </c>
      <c r="D6864" s="338">
        <f t="shared" si="1076"/>
        <v>14</v>
      </c>
      <c r="E6864" s="334">
        <v>0</v>
      </c>
      <c r="F6864" s="334">
        <v>0</v>
      </c>
      <c r="G6864" s="334">
        <v>0</v>
      </c>
      <c r="H6864" s="334">
        <v>0</v>
      </c>
      <c r="I6864" s="334">
        <v>0</v>
      </c>
      <c r="J6864" s="334">
        <v>0</v>
      </c>
      <c r="K6864" s="334">
        <v>0</v>
      </c>
      <c r="L6864" s="334">
        <v>0</v>
      </c>
      <c r="M6864" s="334">
        <v>0</v>
      </c>
      <c r="N6864" s="334">
        <v>0</v>
      </c>
      <c r="O6864" s="334">
        <v>0</v>
      </c>
      <c r="P6864" s="334">
        <v>0</v>
      </c>
      <c r="Q6864" s="334">
        <v>0</v>
      </c>
      <c r="R6864" s="334">
        <v>0</v>
      </c>
      <c r="S6864" s="334">
        <v>0</v>
      </c>
      <c r="T6864" s="334">
        <v>0</v>
      </c>
      <c r="U6864" s="334">
        <v>0</v>
      </c>
      <c r="V6864" s="334">
        <v>0</v>
      </c>
      <c r="W6864" s="334">
        <v>0</v>
      </c>
      <c r="X6864" s="334">
        <v>0</v>
      </c>
      <c r="Y6864" s="334">
        <v>0</v>
      </c>
      <c r="Z6864" s="334">
        <v>0</v>
      </c>
      <c r="AA6864" s="334">
        <v>0</v>
      </c>
      <c r="AB6864" s="334">
        <v>0</v>
      </c>
      <c r="AD6864" s="334">
        <v>0</v>
      </c>
      <c r="AE6864" s="334">
        <f t="shared" si="1077"/>
        <v>0</v>
      </c>
      <c r="AF6864" s="334">
        <f t="shared" si="1078"/>
        <v>0</v>
      </c>
      <c r="AG6864" s="340">
        <f t="shared" si="1079"/>
        <v>0</v>
      </c>
      <c r="AI6864" s="340">
        <f t="shared" si="1080"/>
        <v>0</v>
      </c>
      <c r="AJ6864" s="340">
        <f t="shared" si="1080"/>
        <v>0</v>
      </c>
      <c r="AK6864" s="340">
        <f t="shared" si="1080"/>
        <v>0</v>
      </c>
      <c r="AL6864" s="340">
        <f t="shared" si="1080"/>
        <v>0</v>
      </c>
      <c r="AM6864" s="340">
        <f t="shared" si="1080"/>
        <v>0</v>
      </c>
    </row>
    <row r="6865" spans="1:39" x14ac:dyDescent="0.35">
      <c r="A6865" s="337">
        <v>28778</v>
      </c>
      <c r="B6865" s="338">
        <f t="shared" si="1074"/>
        <v>1978</v>
      </c>
      <c r="C6865" s="338">
        <f t="shared" si="1075"/>
        <v>10</v>
      </c>
      <c r="D6865" s="338">
        <f t="shared" si="1076"/>
        <v>15</v>
      </c>
      <c r="E6865" s="334">
        <v>0</v>
      </c>
      <c r="F6865" s="334">
        <v>0</v>
      </c>
      <c r="G6865" s="334">
        <v>0</v>
      </c>
      <c r="H6865" s="334">
        <v>0</v>
      </c>
      <c r="I6865" s="334">
        <v>0</v>
      </c>
      <c r="J6865" s="334">
        <v>0</v>
      </c>
      <c r="K6865" s="334">
        <v>0</v>
      </c>
      <c r="L6865" s="334">
        <v>0</v>
      </c>
      <c r="M6865" s="334">
        <v>0</v>
      </c>
      <c r="N6865" s="334">
        <v>0</v>
      </c>
      <c r="O6865" s="334">
        <v>0</v>
      </c>
      <c r="P6865" s="334">
        <v>0</v>
      </c>
      <c r="Q6865" s="334">
        <v>0</v>
      </c>
      <c r="R6865" s="334">
        <v>0</v>
      </c>
      <c r="S6865" s="334">
        <v>0</v>
      </c>
      <c r="T6865" s="334">
        <v>0</v>
      </c>
      <c r="U6865" s="334">
        <v>0</v>
      </c>
      <c r="V6865" s="334">
        <v>0</v>
      </c>
      <c r="W6865" s="334">
        <v>0</v>
      </c>
      <c r="X6865" s="334">
        <v>0</v>
      </c>
      <c r="Y6865" s="334">
        <v>0</v>
      </c>
      <c r="Z6865" s="334">
        <v>0</v>
      </c>
      <c r="AA6865" s="334">
        <v>0</v>
      </c>
      <c r="AB6865" s="334">
        <v>0</v>
      </c>
      <c r="AD6865" s="334">
        <v>0</v>
      </c>
      <c r="AE6865" s="334">
        <f t="shared" si="1077"/>
        <v>0</v>
      </c>
      <c r="AF6865" s="334">
        <f t="shared" si="1078"/>
        <v>0</v>
      </c>
      <c r="AG6865" s="340">
        <f t="shared" si="1079"/>
        <v>0</v>
      </c>
      <c r="AI6865" s="340">
        <f t="shared" si="1080"/>
        <v>0</v>
      </c>
      <c r="AJ6865" s="340">
        <f t="shared" si="1080"/>
        <v>0</v>
      </c>
      <c r="AK6865" s="340">
        <f t="shared" si="1080"/>
        <v>0</v>
      </c>
      <c r="AL6865" s="340">
        <f t="shared" si="1080"/>
        <v>0</v>
      </c>
      <c r="AM6865" s="340">
        <f t="shared" si="1080"/>
        <v>0</v>
      </c>
    </row>
    <row r="6866" spans="1:39" x14ac:dyDescent="0.35">
      <c r="A6866" s="337">
        <v>28779</v>
      </c>
      <c r="B6866" s="338">
        <f t="shared" si="1074"/>
        <v>1978</v>
      </c>
      <c r="C6866" s="338">
        <f t="shared" si="1075"/>
        <v>10</v>
      </c>
      <c r="D6866" s="338">
        <f t="shared" si="1076"/>
        <v>16</v>
      </c>
      <c r="E6866" s="334">
        <v>0</v>
      </c>
      <c r="F6866" s="334">
        <v>0</v>
      </c>
      <c r="G6866" s="334">
        <v>0</v>
      </c>
      <c r="H6866" s="334">
        <v>0</v>
      </c>
      <c r="I6866" s="334">
        <v>0</v>
      </c>
      <c r="J6866" s="334">
        <v>0</v>
      </c>
      <c r="K6866" s="334">
        <v>0</v>
      </c>
      <c r="L6866" s="334">
        <v>0</v>
      </c>
      <c r="M6866" s="334">
        <v>0</v>
      </c>
      <c r="N6866" s="334">
        <v>0</v>
      </c>
      <c r="O6866" s="334">
        <v>0</v>
      </c>
      <c r="P6866" s="334">
        <v>0</v>
      </c>
      <c r="Q6866" s="334">
        <v>0</v>
      </c>
      <c r="R6866" s="334">
        <v>0</v>
      </c>
      <c r="S6866" s="334">
        <v>0</v>
      </c>
      <c r="T6866" s="334">
        <v>0</v>
      </c>
      <c r="U6866" s="334">
        <v>0</v>
      </c>
      <c r="V6866" s="334">
        <v>0</v>
      </c>
      <c r="W6866" s="334">
        <v>0</v>
      </c>
      <c r="X6866" s="334">
        <v>0</v>
      </c>
      <c r="Y6866" s="334">
        <v>0</v>
      </c>
      <c r="Z6866" s="334">
        <v>0</v>
      </c>
      <c r="AA6866" s="334">
        <v>0</v>
      </c>
      <c r="AB6866" s="334">
        <v>0</v>
      </c>
      <c r="AD6866" s="334">
        <v>0</v>
      </c>
      <c r="AE6866" s="334">
        <f t="shared" si="1077"/>
        <v>0</v>
      </c>
      <c r="AF6866" s="334">
        <f t="shared" si="1078"/>
        <v>0</v>
      </c>
      <c r="AG6866" s="340">
        <f t="shared" si="1079"/>
        <v>0</v>
      </c>
      <c r="AI6866" s="340">
        <f t="shared" si="1080"/>
        <v>0</v>
      </c>
      <c r="AJ6866" s="340">
        <f t="shared" si="1080"/>
        <v>0</v>
      </c>
      <c r="AK6866" s="340">
        <f t="shared" si="1080"/>
        <v>0</v>
      </c>
      <c r="AL6866" s="340">
        <f t="shared" si="1080"/>
        <v>0</v>
      </c>
      <c r="AM6866" s="340">
        <f t="shared" si="1080"/>
        <v>0</v>
      </c>
    </row>
    <row r="6867" spans="1:39" x14ac:dyDescent="0.35">
      <c r="A6867" s="337">
        <v>28780</v>
      </c>
      <c r="B6867" s="338">
        <f t="shared" si="1074"/>
        <v>1978</v>
      </c>
      <c r="C6867" s="338">
        <f t="shared" si="1075"/>
        <v>10</v>
      </c>
      <c r="D6867" s="338">
        <f t="shared" si="1076"/>
        <v>17</v>
      </c>
      <c r="E6867" s="334">
        <v>0</v>
      </c>
      <c r="F6867" s="334">
        <v>0</v>
      </c>
      <c r="G6867" s="334">
        <v>0</v>
      </c>
      <c r="H6867" s="334">
        <v>0</v>
      </c>
      <c r="I6867" s="334">
        <v>0</v>
      </c>
      <c r="J6867" s="334">
        <v>0</v>
      </c>
      <c r="K6867" s="334">
        <v>0</v>
      </c>
      <c r="L6867" s="334">
        <v>0</v>
      </c>
      <c r="M6867" s="334">
        <v>0</v>
      </c>
      <c r="N6867" s="334">
        <v>0</v>
      </c>
      <c r="O6867" s="334">
        <v>0</v>
      </c>
      <c r="P6867" s="334">
        <v>0</v>
      </c>
      <c r="Q6867" s="334">
        <v>0</v>
      </c>
      <c r="R6867" s="334">
        <v>0</v>
      </c>
      <c r="S6867" s="334">
        <v>0</v>
      </c>
      <c r="T6867" s="334">
        <v>0</v>
      </c>
      <c r="U6867" s="334">
        <v>0</v>
      </c>
      <c r="V6867" s="334">
        <v>0</v>
      </c>
      <c r="W6867" s="334">
        <v>0</v>
      </c>
      <c r="X6867" s="334">
        <v>0</v>
      </c>
      <c r="Y6867" s="334">
        <v>0</v>
      </c>
      <c r="Z6867" s="334">
        <v>0</v>
      </c>
      <c r="AA6867" s="334">
        <v>0</v>
      </c>
      <c r="AB6867" s="334">
        <v>0</v>
      </c>
      <c r="AD6867" s="334">
        <v>0</v>
      </c>
      <c r="AE6867" s="334">
        <f t="shared" si="1077"/>
        <v>0</v>
      </c>
      <c r="AF6867" s="334">
        <f t="shared" si="1078"/>
        <v>0</v>
      </c>
      <c r="AG6867" s="340">
        <f t="shared" si="1079"/>
        <v>0</v>
      </c>
      <c r="AI6867" s="340">
        <f t="shared" si="1080"/>
        <v>0</v>
      </c>
      <c r="AJ6867" s="340">
        <f t="shared" si="1080"/>
        <v>0</v>
      </c>
      <c r="AK6867" s="340">
        <f t="shared" si="1080"/>
        <v>0</v>
      </c>
      <c r="AL6867" s="340">
        <f t="shared" si="1080"/>
        <v>0</v>
      </c>
      <c r="AM6867" s="340">
        <f t="shared" si="1080"/>
        <v>0</v>
      </c>
    </row>
    <row r="6868" spans="1:39" x14ac:dyDescent="0.35">
      <c r="A6868" s="337">
        <v>28781</v>
      </c>
      <c r="B6868" s="338">
        <f t="shared" si="1074"/>
        <v>1978</v>
      </c>
      <c r="C6868" s="338">
        <f t="shared" si="1075"/>
        <v>10</v>
      </c>
      <c r="D6868" s="338">
        <f t="shared" si="1076"/>
        <v>18</v>
      </c>
      <c r="E6868" s="334">
        <v>0</v>
      </c>
      <c r="F6868" s="334">
        <v>0</v>
      </c>
      <c r="G6868" s="334">
        <v>0</v>
      </c>
      <c r="H6868" s="334">
        <v>0</v>
      </c>
      <c r="I6868" s="334">
        <v>0</v>
      </c>
      <c r="J6868" s="334">
        <v>0</v>
      </c>
      <c r="K6868" s="334">
        <v>0</v>
      </c>
      <c r="L6868" s="334">
        <v>0</v>
      </c>
      <c r="M6868" s="334">
        <v>0</v>
      </c>
      <c r="N6868" s="334">
        <v>0</v>
      </c>
      <c r="O6868" s="334">
        <v>0</v>
      </c>
      <c r="P6868" s="334">
        <v>0</v>
      </c>
      <c r="Q6868" s="334">
        <v>0</v>
      </c>
      <c r="R6868" s="334">
        <v>0</v>
      </c>
      <c r="S6868" s="334">
        <v>0</v>
      </c>
      <c r="T6868" s="334">
        <v>0</v>
      </c>
      <c r="U6868" s="334">
        <v>0</v>
      </c>
      <c r="V6868" s="334">
        <v>0</v>
      </c>
      <c r="W6868" s="334">
        <v>0</v>
      </c>
      <c r="X6868" s="334">
        <v>0</v>
      </c>
      <c r="Y6868" s="334">
        <v>0</v>
      </c>
      <c r="Z6868" s="334">
        <v>0</v>
      </c>
      <c r="AA6868" s="334">
        <v>0</v>
      </c>
      <c r="AB6868" s="334">
        <v>0</v>
      </c>
      <c r="AD6868" s="334">
        <v>0</v>
      </c>
      <c r="AE6868" s="334">
        <f t="shared" si="1077"/>
        <v>0</v>
      </c>
      <c r="AF6868" s="334">
        <f t="shared" si="1078"/>
        <v>0</v>
      </c>
      <c r="AG6868" s="340">
        <f t="shared" si="1079"/>
        <v>0</v>
      </c>
      <c r="AI6868" s="340">
        <f t="shared" ref="AI6868:AM6883" si="1081">IF($C6868=AI$1,$AF6868,0)</f>
        <v>0</v>
      </c>
      <c r="AJ6868" s="340">
        <f t="shared" si="1081"/>
        <v>0</v>
      </c>
      <c r="AK6868" s="340">
        <f t="shared" si="1081"/>
        <v>0</v>
      </c>
      <c r="AL6868" s="340">
        <f t="shared" si="1081"/>
        <v>0</v>
      </c>
      <c r="AM6868" s="340">
        <f t="shared" si="1081"/>
        <v>0</v>
      </c>
    </row>
    <row r="6869" spans="1:39" x14ac:dyDescent="0.35">
      <c r="A6869" s="337">
        <v>28782</v>
      </c>
      <c r="B6869" s="338">
        <f t="shared" si="1074"/>
        <v>1978</v>
      </c>
      <c r="C6869" s="338">
        <f t="shared" si="1075"/>
        <v>10</v>
      </c>
      <c r="D6869" s="338">
        <f t="shared" si="1076"/>
        <v>19</v>
      </c>
      <c r="E6869" s="334">
        <v>0</v>
      </c>
      <c r="F6869" s="334">
        <v>0</v>
      </c>
      <c r="G6869" s="334">
        <v>0</v>
      </c>
      <c r="H6869" s="334">
        <v>0</v>
      </c>
      <c r="I6869" s="334">
        <v>0</v>
      </c>
      <c r="J6869" s="334">
        <v>0</v>
      </c>
      <c r="K6869" s="334">
        <v>0</v>
      </c>
      <c r="L6869" s="334">
        <v>0</v>
      </c>
      <c r="M6869" s="334">
        <v>0</v>
      </c>
      <c r="N6869" s="334">
        <v>0</v>
      </c>
      <c r="O6869" s="334">
        <v>0</v>
      </c>
      <c r="P6869" s="334">
        <v>0</v>
      </c>
      <c r="Q6869" s="334">
        <v>0</v>
      </c>
      <c r="R6869" s="334">
        <v>0</v>
      </c>
      <c r="S6869" s="334">
        <v>0</v>
      </c>
      <c r="T6869" s="334">
        <v>0</v>
      </c>
      <c r="U6869" s="334">
        <v>0</v>
      </c>
      <c r="V6869" s="334">
        <v>0</v>
      </c>
      <c r="W6869" s="334">
        <v>0</v>
      </c>
      <c r="X6869" s="334">
        <v>0</v>
      </c>
      <c r="Y6869" s="334">
        <v>0</v>
      </c>
      <c r="Z6869" s="334">
        <v>0</v>
      </c>
      <c r="AA6869" s="334">
        <v>0</v>
      </c>
      <c r="AB6869" s="334">
        <v>0</v>
      </c>
      <c r="AD6869" s="334">
        <v>0</v>
      </c>
      <c r="AE6869" s="334">
        <f t="shared" si="1077"/>
        <v>0</v>
      </c>
      <c r="AF6869" s="334">
        <f t="shared" si="1078"/>
        <v>0</v>
      </c>
      <c r="AG6869" s="340">
        <f t="shared" si="1079"/>
        <v>0</v>
      </c>
      <c r="AI6869" s="340">
        <f t="shared" si="1081"/>
        <v>0</v>
      </c>
      <c r="AJ6869" s="340">
        <f t="shared" si="1081"/>
        <v>0</v>
      </c>
      <c r="AK6869" s="340">
        <f t="shared" si="1081"/>
        <v>0</v>
      </c>
      <c r="AL6869" s="340">
        <f t="shared" si="1081"/>
        <v>0</v>
      </c>
      <c r="AM6869" s="340">
        <f t="shared" si="1081"/>
        <v>0</v>
      </c>
    </row>
    <row r="6870" spans="1:39" x14ac:dyDescent="0.35">
      <c r="A6870" s="337">
        <v>28783</v>
      </c>
      <c r="B6870" s="338">
        <f t="shared" si="1074"/>
        <v>1978</v>
      </c>
      <c r="C6870" s="338">
        <f t="shared" si="1075"/>
        <v>10</v>
      </c>
      <c r="D6870" s="338">
        <f t="shared" si="1076"/>
        <v>20</v>
      </c>
      <c r="E6870" s="334">
        <v>0</v>
      </c>
      <c r="F6870" s="334">
        <v>0</v>
      </c>
      <c r="G6870" s="334">
        <v>0</v>
      </c>
      <c r="H6870" s="334">
        <v>0</v>
      </c>
      <c r="I6870" s="334">
        <v>0</v>
      </c>
      <c r="J6870" s="334">
        <v>0</v>
      </c>
      <c r="K6870" s="334">
        <v>0</v>
      </c>
      <c r="L6870" s="334">
        <v>0</v>
      </c>
      <c r="M6870" s="334">
        <v>0</v>
      </c>
      <c r="N6870" s="334">
        <v>0</v>
      </c>
      <c r="O6870" s="334">
        <v>0</v>
      </c>
      <c r="P6870" s="334">
        <v>0</v>
      </c>
      <c r="Q6870" s="334">
        <v>0</v>
      </c>
      <c r="R6870" s="334">
        <v>0</v>
      </c>
      <c r="S6870" s="334">
        <v>0</v>
      </c>
      <c r="T6870" s="334">
        <v>0</v>
      </c>
      <c r="U6870" s="334">
        <v>0.1</v>
      </c>
      <c r="V6870" s="334">
        <v>0</v>
      </c>
      <c r="W6870" s="334">
        <v>0</v>
      </c>
      <c r="X6870" s="334">
        <v>0</v>
      </c>
      <c r="Y6870" s="334">
        <v>0.1</v>
      </c>
      <c r="Z6870" s="334">
        <v>0.1</v>
      </c>
      <c r="AA6870" s="334">
        <v>0.1</v>
      </c>
      <c r="AB6870" s="334">
        <v>0.1</v>
      </c>
      <c r="AD6870" s="334">
        <v>0.5</v>
      </c>
      <c r="AE6870" s="334">
        <f t="shared" si="1077"/>
        <v>0.5</v>
      </c>
      <c r="AF6870" s="334">
        <f t="shared" si="1078"/>
        <v>0.5</v>
      </c>
      <c r="AG6870" s="340">
        <f t="shared" si="1079"/>
        <v>0</v>
      </c>
      <c r="AI6870" s="340">
        <f t="shared" si="1081"/>
        <v>0</v>
      </c>
      <c r="AJ6870" s="340">
        <f t="shared" si="1081"/>
        <v>0</v>
      </c>
      <c r="AK6870" s="340">
        <f t="shared" si="1081"/>
        <v>0</v>
      </c>
      <c r="AL6870" s="340">
        <f t="shared" si="1081"/>
        <v>0</v>
      </c>
      <c r="AM6870" s="340">
        <f t="shared" si="1081"/>
        <v>0</v>
      </c>
    </row>
    <row r="6871" spans="1:39" x14ac:dyDescent="0.35">
      <c r="A6871" s="337">
        <v>28784</v>
      </c>
      <c r="B6871" s="338">
        <f t="shared" si="1074"/>
        <v>1978</v>
      </c>
      <c r="C6871" s="338">
        <f t="shared" si="1075"/>
        <v>10</v>
      </c>
      <c r="D6871" s="338">
        <f t="shared" si="1076"/>
        <v>21</v>
      </c>
      <c r="E6871" s="334">
        <v>0.1</v>
      </c>
      <c r="F6871" s="334">
        <v>0</v>
      </c>
      <c r="G6871" s="334">
        <v>0</v>
      </c>
      <c r="H6871" s="334">
        <v>0.1</v>
      </c>
      <c r="I6871" s="334">
        <v>0</v>
      </c>
      <c r="J6871" s="334">
        <v>0</v>
      </c>
      <c r="K6871" s="334">
        <v>0</v>
      </c>
      <c r="L6871" s="334">
        <v>0</v>
      </c>
      <c r="M6871" s="334">
        <v>0</v>
      </c>
      <c r="N6871" s="334">
        <v>0</v>
      </c>
      <c r="O6871" s="334">
        <v>0</v>
      </c>
      <c r="P6871" s="334">
        <v>0</v>
      </c>
      <c r="Q6871" s="334">
        <v>0</v>
      </c>
      <c r="R6871" s="334">
        <v>0</v>
      </c>
      <c r="S6871" s="334">
        <v>0</v>
      </c>
      <c r="T6871" s="334">
        <v>0</v>
      </c>
      <c r="U6871" s="334">
        <v>0</v>
      </c>
      <c r="V6871" s="334">
        <v>0</v>
      </c>
      <c r="W6871" s="334">
        <v>0</v>
      </c>
      <c r="X6871" s="334">
        <v>0</v>
      </c>
      <c r="Y6871" s="334">
        <v>0</v>
      </c>
      <c r="Z6871" s="334">
        <v>0</v>
      </c>
      <c r="AA6871" s="334">
        <v>0</v>
      </c>
      <c r="AB6871" s="334">
        <v>0</v>
      </c>
      <c r="AD6871" s="334">
        <v>0.2</v>
      </c>
      <c r="AE6871" s="334">
        <f t="shared" si="1077"/>
        <v>0.2</v>
      </c>
      <c r="AF6871" s="334">
        <f t="shared" si="1078"/>
        <v>0.2</v>
      </c>
      <c r="AG6871" s="340">
        <f t="shared" si="1079"/>
        <v>0</v>
      </c>
      <c r="AI6871" s="340">
        <f t="shared" si="1081"/>
        <v>0</v>
      </c>
      <c r="AJ6871" s="340">
        <f t="shared" si="1081"/>
        <v>0</v>
      </c>
      <c r="AK6871" s="340">
        <f t="shared" si="1081"/>
        <v>0</v>
      </c>
      <c r="AL6871" s="340">
        <f t="shared" si="1081"/>
        <v>0</v>
      </c>
      <c r="AM6871" s="340">
        <f t="shared" si="1081"/>
        <v>0</v>
      </c>
    </row>
    <row r="6872" spans="1:39" x14ac:dyDescent="0.35">
      <c r="A6872" s="337">
        <v>28785</v>
      </c>
      <c r="B6872" s="338">
        <f t="shared" si="1074"/>
        <v>1978</v>
      </c>
      <c r="C6872" s="338">
        <f t="shared" si="1075"/>
        <v>10</v>
      </c>
      <c r="D6872" s="338">
        <f t="shared" si="1076"/>
        <v>22</v>
      </c>
      <c r="E6872" s="334">
        <v>0</v>
      </c>
      <c r="F6872" s="334">
        <v>0</v>
      </c>
      <c r="G6872" s="334">
        <v>0</v>
      </c>
      <c r="H6872" s="334">
        <v>0</v>
      </c>
      <c r="I6872" s="334">
        <v>0</v>
      </c>
      <c r="J6872" s="334">
        <v>0</v>
      </c>
      <c r="K6872" s="334">
        <v>0</v>
      </c>
      <c r="L6872" s="334">
        <v>0</v>
      </c>
      <c r="M6872" s="334">
        <v>0</v>
      </c>
      <c r="N6872" s="334">
        <v>0</v>
      </c>
      <c r="O6872" s="334">
        <v>0</v>
      </c>
      <c r="P6872" s="334">
        <v>0</v>
      </c>
      <c r="Q6872" s="334">
        <v>0</v>
      </c>
      <c r="R6872" s="334">
        <v>0</v>
      </c>
      <c r="S6872" s="334">
        <v>0</v>
      </c>
      <c r="T6872" s="334">
        <v>0</v>
      </c>
      <c r="U6872" s="334">
        <v>0</v>
      </c>
      <c r="V6872" s="334">
        <v>0</v>
      </c>
      <c r="W6872" s="334">
        <v>0</v>
      </c>
      <c r="X6872" s="334">
        <v>0</v>
      </c>
      <c r="Y6872" s="334">
        <v>0</v>
      </c>
      <c r="Z6872" s="334">
        <v>0</v>
      </c>
      <c r="AA6872" s="334">
        <v>0</v>
      </c>
      <c r="AB6872" s="334">
        <v>0</v>
      </c>
      <c r="AD6872" s="334">
        <v>0</v>
      </c>
      <c r="AE6872" s="334">
        <f t="shared" si="1077"/>
        <v>0</v>
      </c>
      <c r="AF6872" s="334">
        <f t="shared" si="1078"/>
        <v>0</v>
      </c>
      <c r="AG6872" s="340">
        <f t="shared" si="1079"/>
        <v>0</v>
      </c>
      <c r="AI6872" s="340">
        <f t="shared" si="1081"/>
        <v>0</v>
      </c>
      <c r="AJ6872" s="340">
        <f t="shared" si="1081"/>
        <v>0</v>
      </c>
      <c r="AK6872" s="340">
        <f t="shared" si="1081"/>
        <v>0</v>
      </c>
      <c r="AL6872" s="340">
        <f t="shared" si="1081"/>
        <v>0</v>
      </c>
      <c r="AM6872" s="340">
        <f t="shared" si="1081"/>
        <v>0</v>
      </c>
    </row>
    <row r="6873" spans="1:39" x14ac:dyDescent="0.35">
      <c r="A6873" s="337">
        <v>28786</v>
      </c>
      <c r="B6873" s="338">
        <f t="shared" si="1074"/>
        <v>1978</v>
      </c>
      <c r="C6873" s="338">
        <f t="shared" si="1075"/>
        <v>10</v>
      </c>
      <c r="D6873" s="338">
        <f t="shared" si="1076"/>
        <v>23</v>
      </c>
      <c r="E6873" s="334">
        <v>0</v>
      </c>
      <c r="F6873" s="334">
        <v>0</v>
      </c>
      <c r="G6873" s="334">
        <v>0</v>
      </c>
      <c r="H6873" s="334">
        <v>0</v>
      </c>
      <c r="I6873" s="334">
        <v>0</v>
      </c>
      <c r="J6873" s="334">
        <v>0</v>
      </c>
      <c r="K6873" s="334">
        <v>0</v>
      </c>
      <c r="L6873" s="334">
        <v>0</v>
      </c>
      <c r="M6873" s="334">
        <v>0</v>
      </c>
      <c r="N6873" s="334">
        <v>0</v>
      </c>
      <c r="O6873" s="334">
        <v>0</v>
      </c>
      <c r="P6873" s="334">
        <v>0</v>
      </c>
      <c r="Q6873" s="334">
        <v>0</v>
      </c>
      <c r="R6873" s="334">
        <v>0</v>
      </c>
      <c r="S6873" s="334">
        <v>0</v>
      </c>
      <c r="T6873" s="334">
        <v>0</v>
      </c>
      <c r="U6873" s="334">
        <v>0</v>
      </c>
      <c r="V6873" s="334">
        <v>0</v>
      </c>
      <c r="W6873" s="334">
        <v>0</v>
      </c>
      <c r="X6873" s="334">
        <v>0</v>
      </c>
      <c r="Y6873" s="334">
        <v>0</v>
      </c>
      <c r="Z6873" s="334">
        <v>0</v>
      </c>
      <c r="AA6873" s="334">
        <v>0</v>
      </c>
      <c r="AB6873" s="334">
        <v>0</v>
      </c>
      <c r="AD6873" s="334">
        <v>0</v>
      </c>
      <c r="AE6873" s="334">
        <f t="shared" si="1077"/>
        <v>0</v>
      </c>
      <c r="AF6873" s="334">
        <f t="shared" si="1078"/>
        <v>0</v>
      </c>
      <c r="AG6873" s="340">
        <f t="shared" si="1079"/>
        <v>0</v>
      </c>
      <c r="AI6873" s="340">
        <f t="shared" si="1081"/>
        <v>0</v>
      </c>
      <c r="AJ6873" s="340">
        <f t="shared" si="1081"/>
        <v>0</v>
      </c>
      <c r="AK6873" s="340">
        <f t="shared" si="1081"/>
        <v>0</v>
      </c>
      <c r="AL6873" s="340">
        <f t="shared" si="1081"/>
        <v>0</v>
      </c>
      <c r="AM6873" s="340">
        <f t="shared" si="1081"/>
        <v>0</v>
      </c>
    </row>
    <row r="6874" spans="1:39" x14ac:dyDescent="0.35">
      <c r="A6874" s="337">
        <v>28787</v>
      </c>
      <c r="B6874" s="338">
        <f t="shared" si="1074"/>
        <v>1978</v>
      </c>
      <c r="C6874" s="338">
        <f t="shared" si="1075"/>
        <v>10</v>
      </c>
      <c r="D6874" s="338">
        <f t="shared" si="1076"/>
        <v>24</v>
      </c>
      <c r="E6874" s="334">
        <v>0</v>
      </c>
      <c r="F6874" s="334">
        <v>0.9</v>
      </c>
      <c r="G6874" s="334">
        <v>1</v>
      </c>
      <c r="H6874" s="334">
        <v>1.8</v>
      </c>
      <c r="I6874" s="334">
        <v>1</v>
      </c>
      <c r="J6874" s="334">
        <v>0.9</v>
      </c>
      <c r="K6874" s="334">
        <v>0</v>
      </c>
      <c r="L6874" s="334">
        <v>0</v>
      </c>
      <c r="M6874" s="334">
        <v>0</v>
      </c>
      <c r="N6874" s="334">
        <v>0</v>
      </c>
      <c r="O6874" s="334">
        <v>0</v>
      </c>
      <c r="P6874" s="334">
        <v>0</v>
      </c>
      <c r="Q6874" s="334">
        <v>0</v>
      </c>
      <c r="R6874" s="334">
        <v>0</v>
      </c>
      <c r="S6874" s="334">
        <v>0</v>
      </c>
      <c r="T6874" s="334">
        <v>0</v>
      </c>
      <c r="U6874" s="334">
        <v>0</v>
      </c>
      <c r="V6874" s="334">
        <v>0</v>
      </c>
      <c r="W6874" s="334">
        <v>0</v>
      </c>
      <c r="X6874" s="334">
        <v>0</v>
      </c>
      <c r="Y6874" s="334">
        <v>0</v>
      </c>
      <c r="Z6874" s="334">
        <v>0</v>
      </c>
      <c r="AA6874" s="334">
        <v>0</v>
      </c>
      <c r="AB6874" s="334">
        <v>0</v>
      </c>
      <c r="AD6874" s="334">
        <v>5.6</v>
      </c>
      <c r="AE6874" s="334">
        <f t="shared" si="1077"/>
        <v>5.6</v>
      </c>
      <c r="AF6874" s="334">
        <f t="shared" si="1078"/>
        <v>5.6000000000000005</v>
      </c>
      <c r="AG6874" s="340">
        <f t="shared" si="1079"/>
        <v>8.8817841970012523E-16</v>
      </c>
      <c r="AI6874" s="340">
        <f t="shared" si="1081"/>
        <v>0</v>
      </c>
      <c r="AJ6874" s="340">
        <f t="shared" si="1081"/>
        <v>0</v>
      </c>
      <c r="AK6874" s="340">
        <f t="shared" si="1081"/>
        <v>0</v>
      </c>
      <c r="AL6874" s="340">
        <f t="shared" si="1081"/>
        <v>0</v>
      </c>
      <c r="AM6874" s="340">
        <f t="shared" si="1081"/>
        <v>0</v>
      </c>
    </row>
    <row r="6875" spans="1:39" x14ac:dyDescent="0.35">
      <c r="A6875" s="337">
        <v>28788</v>
      </c>
      <c r="B6875" s="338">
        <f t="shared" si="1074"/>
        <v>1978</v>
      </c>
      <c r="C6875" s="338">
        <f t="shared" si="1075"/>
        <v>10</v>
      </c>
      <c r="D6875" s="338">
        <f t="shared" si="1076"/>
        <v>25</v>
      </c>
      <c r="E6875" s="334">
        <v>0</v>
      </c>
      <c r="F6875" s="334">
        <v>0</v>
      </c>
      <c r="G6875" s="334">
        <v>0</v>
      </c>
      <c r="H6875" s="334">
        <v>0</v>
      </c>
      <c r="I6875" s="334">
        <v>0</v>
      </c>
      <c r="J6875" s="334">
        <v>0</v>
      </c>
      <c r="K6875" s="334">
        <v>0</v>
      </c>
      <c r="L6875" s="334">
        <v>0</v>
      </c>
      <c r="M6875" s="334">
        <v>0</v>
      </c>
      <c r="N6875" s="334">
        <v>0</v>
      </c>
      <c r="O6875" s="334">
        <v>0</v>
      </c>
      <c r="P6875" s="334">
        <v>0</v>
      </c>
      <c r="Q6875" s="334">
        <v>0</v>
      </c>
      <c r="R6875" s="334">
        <v>0</v>
      </c>
      <c r="S6875" s="334">
        <v>0</v>
      </c>
      <c r="T6875" s="334">
        <v>0</v>
      </c>
      <c r="U6875" s="334">
        <v>0</v>
      </c>
      <c r="V6875" s="334">
        <v>0</v>
      </c>
      <c r="W6875" s="334">
        <v>0</v>
      </c>
      <c r="X6875" s="334">
        <v>0</v>
      </c>
      <c r="Y6875" s="334">
        <v>0</v>
      </c>
      <c r="Z6875" s="334">
        <v>0</v>
      </c>
      <c r="AA6875" s="334">
        <v>0</v>
      </c>
      <c r="AB6875" s="334">
        <v>0</v>
      </c>
      <c r="AD6875" s="334">
        <v>0</v>
      </c>
      <c r="AE6875" s="334">
        <f t="shared" si="1077"/>
        <v>0</v>
      </c>
      <c r="AF6875" s="334">
        <f t="shared" si="1078"/>
        <v>0</v>
      </c>
      <c r="AG6875" s="340">
        <f t="shared" si="1079"/>
        <v>0</v>
      </c>
      <c r="AI6875" s="340">
        <f t="shared" si="1081"/>
        <v>0</v>
      </c>
      <c r="AJ6875" s="340">
        <f t="shared" si="1081"/>
        <v>0</v>
      </c>
      <c r="AK6875" s="340">
        <f t="shared" si="1081"/>
        <v>0</v>
      </c>
      <c r="AL6875" s="340">
        <f t="shared" si="1081"/>
        <v>0</v>
      </c>
      <c r="AM6875" s="340">
        <f t="shared" si="1081"/>
        <v>0</v>
      </c>
    </row>
    <row r="6876" spans="1:39" x14ac:dyDescent="0.35">
      <c r="A6876" s="337">
        <v>28789</v>
      </c>
      <c r="B6876" s="338">
        <f t="shared" si="1074"/>
        <v>1978</v>
      </c>
      <c r="C6876" s="338">
        <f t="shared" si="1075"/>
        <v>10</v>
      </c>
      <c r="D6876" s="338">
        <f t="shared" si="1076"/>
        <v>26</v>
      </c>
      <c r="E6876" s="334">
        <v>0</v>
      </c>
      <c r="F6876" s="334">
        <v>0</v>
      </c>
      <c r="G6876" s="334">
        <v>0</v>
      </c>
      <c r="H6876" s="334">
        <v>0</v>
      </c>
      <c r="I6876" s="334">
        <v>0</v>
      </c>
      <c r="J6876" s="334">
        <v>0</v>
      </c>
      <c r="K6876" s="334">
        <v>0</v>
      </c>
      <c r="L6876" s="334">
        <v>0</v>
      </c>
      <c r="M6876" s="334">
        <v>0</v>
      </c>
      <c r="N6876" s="334">
        <v>0</v>
      </c>
      <c r="O6876" s="334">
        <v>0</v>
      </c>
      <c r="P6876" s="334">
        <v>0</v>
      </c>
      <c r="Q6876" s="334">
        <v>0</v>
      </c>
      <c r="R6876" s="334">
        <v>0</v>
      </c>
      <c r="S6876" s="334">
        <v>0</v>
      </c>
      <c r="T6876" s="334">
        <v>0</v>
      </c>
      <c r="U6876" s="334">
        <v>0</v>
      </c>
      <c r="V6876" s="334">
        <v>0</v>
      </c>
      <c r="W6876" s="334">
        <v>0</v>
      </c>
      <c r="X6876" s="334">
        <v>0</v>
      </c>
      <c r="Y6876" s="334">
        <v>0</v>
      </c>
      <c r="Z6876" s="334">
        <v>0</v>
      </c>
      <c r="AA6876" s="334">
        <v>0</v>
      </c>
      <c r="AB6876" s="334">
        <v>0</v>
      </c>
      <c r="AD6876" s="334">
        <v>0</v>
      </c>
      <c r="AE6876" s="334">
        <f t="shared" si="1077"/>
        <v>0</v>
      </c>
      <c r="AF6876" s="334">
        <f t="shared" si="1078"/>
        <v>0</v>
      </c>
      <c r="AG6876" s="340">
        <f t="shared" si="1079"/>
        <v>0</v>
      </c>
      <c r="AI6876" s="340">
        <f t="shared" si="1081"/>
        <v>0</v>
      </c>
      <c r="AJ6876" s="340">
        <f t="shared" si="1081"/>
        <v>0</v>
      </c>
      <c r="AK6876" s="340">
        <f t="shared" si="1081"/>
        <v>0</v>
      </c>
      <c r="AL6876" s="340">
        <f t="shared" si="1081"/>
        <v>0</v>
      </c>
      <c r="AM6876" s="340">
        <f t="shared" si="1081"/>
        <v>0</v>
      </c>
    </row>
    <row r="6877" spans="1:39" x14ac:dyDescent="0.35">
      <c r="A6877" s="337">
        <v>28790</v>
      </c>
      <c r="B6877" s="338">
        <f t="shared" si="1074"/>
        <v>1978</v>
      </c>
      <c r="C6877" s="338">
        <f t="shared" si="1075"/>
        <v>10</v>
      </c>
      <c r="D6877" s="338">
        <f t="shared" si="1076"/>
        <v>27</v>
      </c>
      <c r="E6877" s="334">
        <v>0</v>
      </c>
      <c r="F6877" s="334">
        <v>0</v>
      </c>
      <c r="G6877" s="334">
        <v>0</v>
      </c>
      <c r="H6877" s="334">
        <v>0</v>
      </c>
      <c r="I6877" s="334">
        <v>0</v>
      </c>
      <c r="J6877" s="334">
        <v>0</v>
      </c>
      <c r="K6877" s="334">
        <v>0</v>
      </c>
      <c r="L6877" s="334">
        <v>0</v>
      </c>
      <c r="M6877" s="334">
        <v>0</v>
      </c>
      <c r="N6877" s="334">
        <v>0</v>
      </c>
      <c r="O6877" s="334">
        <v>0</v>
      </c>
      <c r="P6877" s="334">
        <v>0</v>
      </c>
      <c r="Q6877" s="334">
        <v>0</v>
      </c>
      <c r="R6877" s="334">
        <v>0</v>
      </c>
      <c r="S6877" s="334">
        <v>0</v>
      </c>
      <c r="T6877" s="334">
        <v>0</v>
      </c>
      <c r="U6877" s="334">
        <v>0</v>
      </c>
      <c r="V6877" s="334">
        <v>0</v>
      </c>
      <c r="W6877" s="334">
        <v>0</v>
      </c>
      <c r="X6877" s="334">
        <v>0</v>
      </c>
      <c r="Y6877" s="334">
        <v>0</v>
      </c>
      <c r="Z6877" s="334">
        <v>0</v>
      </c>
      <c r="AA6877" s="334">
        <v>0</v>
      </c>
      <c r="AB6877" s="334">
        <v>0</v>
      </c>
      <c r="AD6877" s="334">
        <v>0</v>
      </c>
      <c r="AE6877" s="334">
        <f t="shared" si="1077"/>
        <v>0</v>
      </c>
      <c r="AF6877" s="334">
        <f t="shared" si="1078"/>
        <v>0</v>
      </c>
      <c r="AG6877" s="340">
        <f t="shared" si="1079"/>
        <v>0</v>
      </c>
      <c r="AI6877" s="340">
        <f t="shared" si="1081"/>
        <v>0</v>
      </c>
      <c r="AJ6877" s="340">
        <f t="shared" si="1081"/>
        <v>0</v>
      </c>
      <c r="AK6877" s="340">
        <f t="shared" si="1081"/>
        <v>0</v>
      </c>
      <c r="AL6877" s="340">
        <f t="shared" si="1081"/>
        <v>0</v>
      </c>
      <c r="AM6877" s="340">
        <f t="shared" si="1081"/>
        <v>0</v>
      </c>
    </row>
    <row r="6878" spans="1:39" x14ac:dyDescent="0.35">
      <c r="A6878" s="337">
        <v>28791</v>
      </c>
      <c r="B6878" s="338">
        <f t="shared" si="1074"/>
        <v>1978</v>
      </c>
      <c r="C6878" s="338">
        <f t="shared" si="1075"/>
        <v>10</v>
      </c>
      <c r="D6878" s="338">
        <f t="shared" si="1076"/>
        <v>28</v>
      </c>
      <c r="E6878" s="334">
        <v>0</v>
      </c>
      <c r="F6878" s="334">
        <v>0</v>
      </c>
      <c r="G6878" s="334">
        <v>0</v>
      </c>
      <c r="H6878" s="334">
        <v>0</v>
      </c>
      <c r="I6878" s="334">
        <v>0</v>
      </c>
      <c r="J6878" s="334">
        <v>0</v>
      </c>
      <c r="K6878" s="334">
        <v>0</v>
      </c>
      <c r="L6878" s="334">
        <v>0</v>
      </c>
      <c r="M6878" s="334">
        <v>0</v>
      </c>
      <c r="N6878" s="334">
        <v>0</v>
      </c>
      <c r="O6878" s="334">
        <v>0</v>
      </c>
      <c r="P6878" s="334">
        <v>0</v>
      </c>
      <c r="Q6878" s="334">
        <v>0</v>
      </c>
      <c r="R6878" s="334">
        <v>0</v>
      </c>
      <c r="S6878" s="334">
        <v>0</v>
      </c>
      <c r="T6878" s="334">
        <v>0</v>
      </c>
      <c r="U6878" s="334">
        <v>0</v>
      </c>
      <c r="V6878" s="334">
        <v>0</v>
      </c>
      <c r="W6878" s="334">
        <v>0</v>
      </c>
      <c r="X6878" s="334">
        <v>0</v>
      </c>
      <c r="Y6878" s="334">
        <v>0</v>
      </c>
      <c r="Z6878" s="334">
        <v>0</v>
      </c>
      <c r="AA6878" s="334">
        <v>0</v>
      </c>
      <c r="AB6878" s="334">
        <v>0</v>
      </c>
      <c r="AD6878" s="334">
        <v>0</v>
      </c>
      <c r="AE6878" s="334">
        <f t="shared" si="1077"/>
        <v>0</v>
      </c>
      <c r="AF6878" s="334">
        <f t="shared" si="1078"/>
        <v>0</v>
      </c>
      <c r="AG6878" s="340">
        <f t="shared" si="1079"/>
        <v>0</v>
      </c>
      <c r="AI6878" s="340">
        <f t="shared" si="1081"/>
        <v>0</v>
      </c>
      <c r="AJ6878" s="340">
        <f t="shared" si="1081"/>
        <v>0</v>
      </c>
      <c r="AK6878" s="340">
        <f t="shared" si="1081"/>
        <v>0</v>
      </c>
      <c r="AL6878" s="340">
        <f t="shared" si="1081"/>
        <v>0</v>
      </c>
      <c r="AM6878" s="340">
        <f t="shared" si="1081"/>
        <v>0</v>
      </c>
    </row>
    <row r="6879" spans="1:39" x14ac:dyDescent="0.35">
      <c r="A6879" s="337">
        <v>28792</v>
      </c>
      <c r="B6879" s="338">
        <f t="shared" si="1074"/>
        <v>1978</v>
      </c>
      <c r="C6879" s="338">
        <f t="shared" si="1075"/>
        <v>10</v>
      </c>
      <c r="D6879" s="338">
        <f t="shared" si="1076"/>
        <v>29</v>
      </c>
      <c r="E6879" s="334">
        <v>0</v>
      </c>
      <c r="F6879" s="334">
        <v>0</v>
      </c>
      <c r="G6879" s="334">
        <v>0</v>
      </c>
      <c r="H6879" s="334">
        <v>0</v>
      </c>
      <c r="I6879" s="334">
        <v>0</v>
      </c>
      <c r="J6879" s="334">
        <v>0</v>
      </c>
      <c r="K6879" s="334">
        <v>0</v>
      </c>
      <c r="L6879" s="334">
        <v>0.1</v>
      </c>
      <c r="M6879" s="334">
        <v>0</v>
      </c>
      <c r="N6879" s="334">
        <v>0.1</v>
      </c>
      <c r="O6879" s="334">
        <v>0</v>
      </c>
      <c r="P6879" s="334">
        <v>0</v>
      </c>
      <c r="Q6879" s="334">
        <v>0.1</v>
      </c>
      <c r="R6879" s="334">
        <v>0</v>
      </c>
      <c r="S6879" s="334">
        <v>0</v>
      </c>
      <c r="T6879" s="334">
        <v>0</v>
      </c>
      <c r="U6879" s="334">
        <v>0</v>
      </c>
      <c r="V6879" s="334">
        <v>0</v>
      </c>
      <c r="W6879" s="334">
        <v>0</v>
      </c>
      <c r="X6879" s="334">
        <v>0</v>
      </c>
      <c r="Y6879" s="334">
        <v>0</v>
      </c>
      <c r="Z6879" s="334">
        <v>0</v>
      </c>
      <c r="AA6879" s="334">
        <v>0</v>
      </c>
      <c r="AB6879" s="334">
        <v>0</v>
      </c>
      <c r="AD6879" s="334">
        <v>0.3</v>
      </c>
      <c r="AE6879" s="334">
        <f t="shared" si="1077"/>
        <v>0.3</v>
      </c>
      <c r="AF6879" s="334">
        <f t="shared" si="1078"/>
        <v>0.30000000000000004</v>
      </c>
      <c r="AG6879" s="340">
        <f t="shared" si="1079"/>
        <v>5.5511151231257827E-17</v>
      </c>
      <c r="AI6879" s="340">
        <f t="shared" si="1081"/>
        <v>0</v>
      </c>
      <c r="AJ6879" s="340">
        <f t="shared" si="1081"/>
        <v>0</v>
      </c>
      <c r="AK6879" s="340">
        <f t="shared" si="1081"/>
        <v>0</v>
      </c>
      <c r="AL6879" s="340">
        <f t="shared" si="1081"/>
        <v>0</v>
      </c>
      <c r="AM6879" s="340">
        <f t="shared" si="1081"/>
        <v>0</v>
      </c>
    </row>
    <row r="6880" spans="1:39" x14ac:dyDescent="0.35">
      <c r="A6880" s="337">
        <v>28793</v>
      </c>
      <c r="B6880" s="338">
        <f t="shared" si="1074"/>
        <v>1978</v>
      </c>
      <c r="C6880" s="338">
        <f t="shared" si="1075"/>
        <v>10</v>
      </c>
      <c r="D6880" s="338">
        <f t="shared" si="1076"/>
        <v>30</v>
      </c>
      <c r="E6880" s="334">
        <v>0</v>
      </c>
      <c r="F6880" s="334">
        <v>0</v>
      </c>
      <c r="G6880" s="334">
        <v>0</v>
      </c>
      <c r="H6880" s="334">
        <v>0</v>
      </c>
      <c r="I6880" s="334">
        <v>0</v>
      </c>
      <c r="J6880" s="334">
        <v>0</v>
      </c>
      <c r="K6880" s="334">
        <v>0</v>
      </c>
      <c r="L6880" s="334">
        <v>0</v>
      </c>
      <c r="M6880" s="334">
        <v>0</v>
      </c>
      <c r="N6880" s="334">
        <v>0</v>
      </c>
      <c r="O6880" s="334">
        <v>0</v>
      </c>
      <c r="P6880" s="334">
        <v>0</v>
      </c>
      <c r="Q6880" s="334">
        <v>0</v>
      </c>
      <c r="R6880" s="334">
        <v>0</v>
      </c>
      <c r="S6880" s="334">
        <v>0</v>
      </c>
      <c r="T6880" s="334">
        <v>0</v>
      </c>
      <c r="U6880" s="334">
        <v>0</v>
      </c>
      <c r="V6880" s="334">
        <v>0</v>
      </c>
      <c r="W6880" s="334">
        <v>0</v>
      </c>
      <c r="X6880" s="334">
        <v>0</v>
      </c>
      <c r="Y6880" s="334">
        <v>0</v>
      </c>
      <c r="Z6880" s="334">
        <v>0</v>
      </c>
      <c r="AA6880" s="334">
        <v>0</v>
      </c>
      <c r="AB6880" s="334">
        <v>0</v>
      </c>
      <c r="AD6880" s="334">
        <v>0</v>
      </c>
      <c r="AE6880" s="334">
        <f t="shared" si="1077"/>
        <v>0</v>
      </c>
      <c r="AF6880" s="334">
        <f t="shared" si="1078"/>
        <v>0</v>
      </c>
      <c r="AG6880" s="340">
        <f t="shared" si="1079"/>
        <v>0</v>
      </c>
      <c r="AI6880" s="340">
        <f t="shared" si="1081"/>
        <v>0</v>
      </c>
      <c r="AJ6880" s="340">
        <f t="shared" si="1081"/>
        <v>0</v>
      </c>
      <c r="AK6880" s="340">
        <f t="shared" si="1081"/>
        <v>0</v>
      </c>
      <c r="AL6880" s="340">
        <f t="shared" si="1081"/>
        <v>0</v>
      </c>
      <c r="AM6880" s="340">
        <f t="shared" si="1081"/>
        <v>0</v>
      </c>
    </row>
    <row r="6881" spans="1:39" x14ac:dyDescent="0.35">
      <c r="A6881" s="337">
        <v>28794</v>
      </c>
      <c r="B6881" s="338">
        <f t="shared" si="1074"/>
        <v>1978</v>
      </c>
      <c r="C6881" s="338">
        <f t="shared" si="1075"/>
        <v>10</v>
      </c>
      <c r="D6881" s="338">
        <f t="shared" si="1076"/>
        <v>31</v>
      </c>
      <c r="E6881" s="334">
        <v>0</v>
      </c>
      <c r="F6881" s="334">
        <v>0</v>
      </c>
      <c r="G6881" s="334">
        <v>0</v>
      </c>
      <c r="H6881" s="334">
        <v>0</v>
      </c>
      <c r="I6881" s="334">
        <v>0</v>
      </c>
      <c r="J6881" s="334">
        <v>0</v>
      </c>
      <c r="K6881" s="334">
        <v>0</v>
      </c>
      <c r="L6881" s="334">
        <v>0</v>
      </c>
      <c r="M6881" s="334">
        <v>0</v>
      </c>
      <c r="N6881" s="334">
        <v>0</v>
      </c>
      <c r="O6881" s="334">
        <v>0</v>
      </c>
      <c r="P6881" s="334">
        <v>0</v>
      </c>
      <c r="Q6881" s="334">
        <v>0</v>
      </c>
      <c r="R6881" s="334">
        <v>0</v>
      </c>
      <c r="S6881" s="334">
        <v>0</v>
      </c>
      <c r="T6881" s="334">
        <v>0</v>
      </c>
      <c r="U6881" s="334">
        <v>0</v>
      </c>
      <c r="V6881" s="334">
        <v>0</v>
      </c>
      <c r="W6881" s="334">
        <v>0</v>
      </c>
      <c r="X6881" s="334">
        <v>0</v>
      </c>
      <c r="Y6881" s="334">
        <v>0</v>
      </c>
      <c r="Z6881" s="334">
        <v>0</v>
      </c>
      <c r="AA6881" s="334">
        <v>0</v>
      </c>
      <c r="AB6881" s="334">
        <v>0</v>
      </c>
      <c r="AD6881" s="334">
        <v>0</v>
      </c>
      <c r="AE6881" s="334">
        <f t="shared" si="1077"/>
        <v>0</v>
      </c>
      <c r="AF6881" s="334">
        <f t="shared" si="1078"/>
        <v>0</v>
      </c>
      <c r="AG6881" s="340">
        <f t="shared" si="1079"/>
        <v>0</v>
      </c>
      <c r="AI6881" s="340">
        <f t="shared" si="1081"/>
        <v>0</v>
      </c>
      <c r="AJ6881" s="340">
        <f t="shared" si="1081"/>
        <v>0</v>
      </c>
      <c r="AK6881" s="340">
        <f t="shared" si="1081"/>
        <v>0</v>
      </c>
      <c r="AL6881" s="340">
        <f t="shared" si="1081"/>
        <v>0</v>
      </c>
      <c r="AM6881" s="340">
        <f t="shared" si="1081"/>
        <v>0</v>
      </c>
    </row>
    <row r="6882" spans="1:39" x14ac:dyDescent="0.35">
      <c r="A6882" s="337">
        <v>28795</v>
      </c>
      <c r="B6882" s="338">
        <f t="shared" si="1074"/>
        <v>1978</v>
      </c>
      <c r="C6882" s="338">
        <f t="shared" si="1075"/>
        <v>11</v>
      </c>
      <c r="D6882" s="338">
        <f t="shared" si="1076"/>
        <v>1</v>
      </c>
      <c r="E6882" s="334">
        <v>0</v>
      </c>
      <c r="F6882" s="334">
        <v>0</v>
      </c>
      <c r="G6882" s="334">
        <v>0</v>
      </c>
      <c r="H6882" s="334">
        <v>0</v>
      </c>
      <c r="I6882" s="334">
        <v>0</v>
      </c>
      <c r="J6882" s="334">
        <v>0</v>
      </c>
      <c r="K6882" s="334">
        <v>0</v>
      </c>
      <c r="L6882" s="334">
        <v>0</v>
      </c>
      <c r="M6882" s="334">
        <v>0</v>
      </c>
      <c r="N6882" s="334">
        <v>0</v>
      </c>
      <c r="O6882" s="334">
        <v>0</v>
      </c>
      <c r="P6882" s="334">
        <v>0</v>
      </c>
      <c r="Q6882" s="334">
        <v>0</v>
      </c>
      <c r="R6882" s="334">
        <v>0</v>
      </c>
      <c r="S6882" s="334">
        <v>0</v>
      </c>
      <c r="T6882" s="334">
        <v>0</v>
      </c>
      <c r="U6882" s="334">
        <v>0</v>
      </c>
      <c r="V6882" s="334">
        <v>0</v>
      </c>
      <c r="W6882" s="334">
        <v>0</v>
      </c>
      <c r="X6882" s="334">
        <v>0</v>
      </c>
      <c r="Y6882" s="334">
        <v>0</v>
      </c>
      <c r="Z6882" s="334">
        <v>0</v>
      </c>
      <c r="AA6882" s="334">
        <v>0</v>
      </c>
      <c r="AB6882" s="334">
        <v>0</v>
      </c>
      <c r="AD6882" s="334">
        <v>0</v>
      </c>
      <c r="AE6882" s="334">
        <f t="shared" si="1077"/>
        <v>0</v>
      </c>
      <c r="AF6882" s="334">
        <f t="shared" si="1078"/>
        <v>0</v>
      </c>
      <c r="AG6882" s="340">
        <f t="shared" si="1079"/>
        <v>0</v>
      </c>
      <c r="AI6882" s="340">
        <f t="shared" si="1081"/>
        <v>0</v>
      </c>
      <c r="AJ6882" s="340">
        <f t="shared" si="1081"/>
        <v>0</v>
      </c>
      <c r="AK6882" s="340">
        <f t="shared" si="1081"/>
        <v>0</v>
      </c>
      <c r="AL6882" s="340">
        <f t="shared" si="1081"/>
        <v>0</v>
      </c>
      <c r="AM6882" s="340">
        <f t="shared" si="1081"/>
        <v>0</v>
      </c>
    </row>
    <row r="6883" spans="1:39" x14ac:dyDescent="0.35">
      <c r="A6883" s="337">
        <v>28796</v>
      </c>
      <c r="B6883" s="338">
        <f t="shared" si="1074"/>
        <v>1978</v>
      </c>
      <c r="C6883" s="338">
        <f t="shared" si="1075"/>
        <v>11</v>
      </c>
      <c r="D6883" s="338">
        <f t="shared" si="1076"/>
        <v>2</v>
      </c>
      <c r="E6883" s="334">
        <v>0</v>
      </c>
      <c r="F6883" s="334">
        <v>0</v>
      </c>
      <c r="G6883" s="334">
        <v>0</v>
      </c>
      <c r="H6883" s="334">
        <v>0</v>
      </c>
      <c r="I6883" s="334">
        <v>0</v>
      </c>
      <c r="J6883" s="334">
        <v>0</v>
      </c>
      <c r="K6883" s="334">
        <v>0</v>
      </c>
      <c r="L6883" s="334">
        <v>0</v>
      </c>
      <c r="M6883" s="334">
        <v>0</v>
      </c>
      <c r="N6883" s="334">
        <v>0</v>
      </c>
      <c r="O6883" s="334">
        <v>0</v>
      </c>
      <c r="P6883" s="334">
        <v>0</v>
      </c>
      <c r="Q6883" s="334">
        <v>0</v>
      </c>
      <c r="R6883" s="334">
        <v>0</v>
      </c>
      <c r="S6883" s="334">
        <v>0</v>
      </c>
      <c r="T6883" s="334">
        <v>0</v>
      </c>
      <c r="U6883" s="334">
        <v>0</v>
      </c>
      <c r="V6883" s="334">
        <v>0</v>
      </c>
      <c r="W6883" s="334">
        <v>0</v>
      </c>
      <c r="X6883" s="334">
        <v>0</v>
      </c>
      <c r="Y6883" s="334">
        <v>0</v>
      </c>
      <c r="Z6883" s="334">
        <v>0</v>
      </c>
      <c r="AA6883" s="334">
        <v>0</v>
      </c>
      <c r="AB6883" s="334">
        <v>0</v>
      </c>
      <c r="AD6883" s="334">
        <v>0</v>
      </c>
      <c r="AE6883" s="334">
        <f t="shared" si="1077"/>
        <v>0</v>
      </c>
      <c r="AF6883" s="334">
        <f t="shared" si="1078"/>
        <v>0</v>
      </c>
      <c r="AG6883" s="340">
        <f t="shared" si="1079"/>
        <v>0</v>
      </c>
      <c r="AI6883" s="340">
        <f t="shared" si="1081"/>
        <v>0</v>
      </c>
      <c r="AJ6883" s="340">
        <f t="shared" si="1081"/>
        <v>0</v>
      </c>
      <c r="AK6883" s="340">
        <f t="shared" si="1081"/>
        <v>0</v>
      </c>
      <c r="AL6883" s="340">
        <f t="shared" si="1081"/>
        <v>0</v>
      </c>
      <c r="AM6883" s="340">
        <f t="shared" si="1081"/>
        <v>0</v>
      </c>
    </row>
    <row r="6884" spans="1:39" x14ac:dyDescent="0.35">
      <c r="A6884" s="337">
        <v>28797</v>
      </c>
      <c r="B6884" s="338">
        <f t="shared" si="1074"/>
        <v>1978</v>
      </c>
      <c r="C6884" s="338">
        <f t="shared" si="1075"/>
        <v>11</v>
      </c>
      <c r="D6884" s="338">
        <f t="shared" si="1076"/>
        <v>3</v>
      </c>
      <c r="E6884" s="334">
        <v>0</v>
      </c>
      <c r="F6884" s="334">
        <v>0</v>
      </c>
      <c r="G6884" s="334">
        <v>0</v>
      </c>
      <c r="H6884" s="334">
        <v>0</v>
      </c>
      <c r="I6884" s="334">
        <v>0</v>
      </c>
      <c r="J6884" s="334">
        <v>0</v>
      </c>
      <c r="K6884" s="334">
        <v>0</v>
      </c>
      <c r="L6884" s="334">
        <v>0</v>
      </c>
      <c r="M6884" s="334">
        <v>0</v>
      </c>
      <c r="N6884" s="334">
        <v>0</v>
      </c>
      <c r="O6884" s="334">
        <v>0</v>
      </c>
      <c r="P6884" s="334">
        <v>0</v>
      </c>
      <c r="Q6884" s="334">
        <v>0</v>
      </c>
      <c r="R6884" s="334">
        <v>0</v>
      </c>
      <c r="S6884" s="334">
        <v>0</v>
      </c>
      <c r="T6884" s="334">
        <v>0</v>
      </c>
      <c r="U6884" s="334">
        <v>0</v>
      </c>
      <c r="V6884" s="334">
        <v>0</v>
      </c>
      <c r="W6884" s="334">
        <v>0</v>
      </c>
      <c r="X6884" s="334">
        <v>0</v>
      </c>
      <c r="Y6884" s="334">
        <v>0</v>
      </c>
      <c r="Z6884" s="334">
        <v>0</v>
      </c>
      <c r="AA6884" s="334">
        <v>0</v>
      </c>
      <c r="AB6884" s="334">
        <v>0</v>
      </c>
      <c r="AD6884" s="334">
        <v>0</v>
      </c>
      <c r="AE6884" s="334">
        <f t="shared" si="1077"/>
        <v>0</v>
      </c>
      <c r="AF6884" s="334">
        <f t="shared" si="1078"/>
        <v>0</v>
      </c>
      <c r="AG6884" s="340">
        <f t="shared" si="1079"/>
        <v>0</v>
      </c>
      <c r="AI6884" s="340">
        <f t="shared" ref="AI6884:AM6899" si="1082">IF($C6884=AI$1,$AF6884,0)</f>
        <v>0</v>
      </c>
      <c r="AJ6884" s="340">
        <f t="shared" si="1082"/>
        <v>0</v>
      </c>
      <c r="AK6884" s="340">
        <f t="shared" si="1082"/>
        <v>0</v>
      </c>
      <c r="AL6884" s="340">
        <f t="shared" si="1082"/>
        <v>0</v>
      </c>
      <c r="AM6884" s="340">
        <f t="shared" si="1082"/>
        <v>0</v>
      </c>
    </row>
    <row r="6885" spans="1:39" x14ac:dyDescent="0.35">
      <c r="A6885" s="337">
        <v>28798</v>
      </c>
      <c r="B6885" s="338">
        <f t="shared" si="1074"/>
        <v>1978</v>
      </c>
      <c r="C6885" s="338">
        <f t="shared" si="1075"/>
        <v>11</v>
      </c>
      <c r="D6885" s="338">
        <f t="shared" si="1076"/>
        <v>4</v>
      </c>
      <c r="E6885" s="334">
        <v>0</v>
      </c>
      <c r="F6885" s="334">
        <v>0</v>
      </c>
      <c r="G6885" s="334">
        <v>0</v>
      </c>
      <c r="H6885" s="334">
        <v>0</v>
      </c>
      <c r="I6885" s="334">
        <v>0</v>
      </c>
      <c r="J6885" s="334">
        <v>0</v>
      </c>
      <c r="K6885" s="334">
        <v>0.9</v>
      </c>
      <c r="L6885" s="334">
        <v>0.4</v>
      </c>
      <c r="M6885" s="334">
        <v>0</v>
      </c>
      <c r="N6885" s="334">
        <v>0</v>
      </c>
      <c r="O6885" s="334">
        <v>0</v>
      </c>
      <c r="P6885" s="334">
        <v>0</v>
      </c>
      <c r="Q6885" s="334">
        <v>0</v>
      </c>
      <c r="R6885" s="334">
        <v>0</v>
      </c>
      <c r="S6885" s="334">
        <v>0.4</v>
      </c>
      <c r="T6885" s="334">
        <v>0.5</v>
      </c>
      <c r="U6885" s="334">
        <v>0</v>
      </c>
      <c r="V6885" s="334">
        <v>0</v>
      </c>
      <c r="W6885" s="334">
        <v>0.4</v>
      </c>
      <c r="X6885" s="334">
        <v>0</v>
      </c>
      <c r="Y6885" s="334">
        <v>0</v>
      </c>
      <c r="Z6885" s="334">
        <v>0</v>
      </c>
      <c r="AA6885" s="334">
        <v>0</v>
      </c>
      <c r="AB6885" s="334">
        <v>0</v>
      </c>
      <c r="AD6885" s="334">
        <v>2.6</v>
      </c>
      <c r="AE6885" s="334">
        <f t="shared" si="1077"/>
        <v>2.6</v>
      </c>
      <c r="AF6885" s="334">
        <f t="shared" si="1078"/>
        <v>2.6</v>
      </c>
      <c r="AG6885" s="340">
        <f t="shared" si="1079"/>
        <v>0</v>
      </c>
      <c r="AI6885" s="340">
        <f t="shared" si="1082"/>
        <v>0</v>
      </c>
      <c r="AJ6885" s="340">
        <f t="shared" si="1082"/>
        <v>0</v>
      </c>
      <c r="AK6885" s="340">
        <f t="shared" si="1082"/>
        <v>0</v>
      </c>
      <c r="AL6885" s="340">
        <f t="shared" si="1082"/>
        <v>0</v>
      </c>
      <c r="AM6885" s="340">
        <f t="shared" si="1082"/>
        <v>0</v>
      </c>
    </row>
    <row r="6886" spans="1:39" x14ac:dyDescent="0.35">
      <c r="A6886" s="337">
        <v>28799</v>
      </c>
      <c r="B6886" s="338">
        <f t="shared" si="1074"/>
        <v>1978</v>
      </c>
      <c r="C6886" s="338">
        <f t="shared" si="1075"/>
        <v>11</v>
      </c>
      <c r="D6886" s="338">
        <f t="shared" si="1076"/>
        <v>5</v>
      </c>
      <c r="E6886" s="334">
        <v>0</v>
      </c>
      <c r="F6886" s="334">
        <v>0</v>
      </c>
      <c r="G6886" s="334">
        <v>0</v>
      </c>
      <c r="H6886" s="334">
        <v>0</v>
      </c>
      <c r="I6886" s="334">
        <v>0</v>
      </c>
      <c r="J6886" s="334">
        <v>0</v>
      </c>
      <c r="K6886" s="334">
        <v>0</v>
      </c>
      <c r="L6886" s="334">
        <v>0</v>
      </c>
      <c r="M6886" s="334">
        <v>0</v>
      </c>
      <c r="N6886" s="334">
        <v>0</v>
      </c>
      <c r="O6886" s="334">
        <v>0</v>
      </c>
      <c r="P6886" s="334">
        <v>0</v>
      </c>
      <c r="Q6886" s="334">
        <v>0</v>
      </c>
      <c r="R6886" s="334">
        <v>0</v>
      </c>
      <c r="S6886" s="334">
        <v>0</v>
      </c>
      <c r="T6886" s="334">
        <v>0</v>
      </c>
      <c r="U6886" s="334">
        <v>0</v>
      </c>
      <c r="V6886" s="334">
        <v>0</v>
      </c>
      <c r="W6886" s="334">
        <v>0</v>
      </c>
      <c r="X6886" s="334">
        <v>0</v>
      </c>
      <c r="Y6886" s="334">
        <v>0</v>
      </c>
      <c r="Z6886" s="334">
        <v>0</v>
      </c>
      <c r="AA6886" s="334">
        <v>0</v>
      </c>
      <c r="AB6886" s="334">
        <v>0</v>
      </c>
      <c r="AD6886" s="334">
        <v>0</v>
      </c>
      <c r="AE6886" s="334">
        <f t="shared" si="1077"/>
        <v>0</v>
      </c>
      <c r="AF6886" s="334">
        <f t="shared" si="1078"/>
        <v>0</v>
      </c>
      <c r="AG6886" s="340">
        <f t="shared" si="1079"/>
        <v>0</v>
      </c>
      <c r="AI6886" s="340">
        <f t="shared" si="1082"/>
        <v>0</v>
      </c>
      <c r="AJ6886" s="340">
        <f t="shared" si="1082"/>
        <v>0</v>
      </c>
      <c r="AK6886" s="340">
        <f t="shared" si="1082"/>
        <v>0</v>
      </c>
      <c r="AL6886" s="340">
        <f t="shared" si="1082"/>
        <v>0</v>
      </c>
      <c r="AM6886" s="340">
        <f t="shared" si="1082"/>
        <v>0</v>
      </c>
    </row>
    <row r="6887" spans="1:39" x14ac:dyDescent="0.35">
      <c r="A6887" s="337">
        <v>28800</v>
      </c>
      <c r="B6887" s="338">
        <f t="shared" si="1074"/>
        <v>1978</v>
      </c>
      <c r="C6887" s="338">
        <f t="shared" si="1075"/>
        <v>11</v>
      </c>
      <c r="D6887" s="338">
        <f t="shared" si="1076"/>
        <v>6</v>
      </c>
      <c r="E6887" s="334">
        <v>0</v>
      </c>
      <c r="F6887" s="334">
        <v>0</v>
      </c>
      <c r="G6887" s="334">
        <v>0</v>
      </c>
      <c r="H6887" s="334">
        <v>0</v>
      </c>
      <c r="I6887" s="334">
        <v>0</v>
      </c>
      <c r="J6887" s="334">
        <v>0</v>
      </c>
      <c r="K6887" s="334">
        <v>0</v>
      </c>
      <c r="L6887" s="334">
        <v>0</v>
      </c>
      <c r="M6887" s="334">
        <v>0</v>
      </c>
      <c r="N6887" s="334">
        <v>0</v>
      </c>
      <c r="O6887" s="334">
        <v>0</v>
      </c>
      <c r="P6887" s="334">
        <v>0</v>
      </c>
      <c r="Q6887" s="334">
        <v>0</v>
      </c>
      <c r="R6887" s="334">
        <v>0</v>
      </c>
      <c r="S6887" s="334">
        <v>0</v>
      </c>
      <c r="T6887" s="334">
        <v>0</v>
      </c>
      <c r="U6887" s="334">
        <v>0</v>
      </c>
      <c r="V6887" s="334">
        <v>0</v>
      </c>
      <c r="W6887" s="334">
        <v>0</v>
      </c>
      <c r="X6887" s="334">
        <v>0</v>
      </c>
      <c r="Y6887" s="334">
        <v>0</v>
      </c>
      <c r="Z6887" s="334">
        <v>0</v>
      </c>
      <c r="AA6887" s="334">
        <v>0</v>
      </c>
      <c r="AB6887" s="334">
        <v>0</v>
      </c>
      <c r="AD6887" s="334">
        <v>0</v>
      </c>
      <c r="AE6887" s="334">
        <f t="shared" si="1077"/>
        <v>0</v>
      </c>
      <c r="AF6887" s="334">
        <f t="shared" si="1078"/>
        <v>0</v>
      </c>
      <c r="AG6887" s="340">
        <f t="shared" si="1079"/>
        <v>0</v>
      </c>
      <c r="AI6887" s="340">
        <f t="shared" si="1082"/>
        <v>0</v>
      </c>
      <c r="AJ6887" s="340">
        <f t="shared" si="1082"/>
        <v>0</v>
      </c>
      <c r="AK6887" s="340">
        <f t="shared" si="1082"/>
        <v>0</v>
      </c>
      <c r="AL6887" s="340">
        <f t="shared" si="1082"/>
        <v>0</v>
      </c>
      <c r="AM6887" s="340">
        <f t="shared" si="1082"/>
        <v>0</v>
      </c>
    </row>
    <row r="6888" spans="1:39" x14ac:dyDescent="0.35">
      <c r="A6888" s="337">
        <v>28801</v>
      </c>
      <c r="B6888" s="338">
        <f t="shared" si="1074"/>
        <v>1978</v>
      </c>
      <c r="C6888" s="338">
        <f t="shared" si="1075"/>
        <v>11</v>
      </c>
      <c r="D6888" s="338">
        <f t="shared" si="1076"/>
        <v>7</v>
      </c>
      <c r="E6888" s="334">
        <v>0</v>
      </c>
      <c r="F6888" s="334">
        <v>0</v>
      </c>
      <c r="G6888" s="334">
        <v>0</v>
      </c>
      <c r="H6888" s="334">
        <v>0</v>
      </c>
      <c r="I6888" s="334">
        <v>0</v>
      </c>
      <c r="J6888" s="334">
        <v>0</v>
      </c>
      <c r="K6888" s="334">
        <v>0</v>
      </c>
      <c r="L6888" s="334">
        <v>0</v>
      </c>
      <c r="M6888" s="334">
        <v>0</v>
      </c>
      <c r="N6888" s="334">
        <v>0</v>
      </c>
      <c r="O6888" s="334">
        <v>0</v>
      </c>
      <c r="P6888" s="334">
        <v>0</v>
      </c>
      <c r="Q6888" s="334">
        <v>0</v>
      </c>
      <c r="R6888" s="334">
        <v>0</v>
      </c>
      <c r="S6888" s="334">
        <v>0</v>
      </c>
      <c r="T6888" s="334">
        <v>0</v>
      </c>
      <c r="U6888" s="334">
        <v>0</v>
      </c>
      <c r="V6888" s="334">
        <v>0</v>
      </c>
      <c r="W6888" s="334">
        <v>0</v>
      </c>
      <c r="X6888" s="334">
        <v>0</v>
      </c>
      <c r="Y6888" s="334">
        <v>0</v>
      </c>
      <c r="Z6888" s="334">
        <v>0</v>
      </c>
      <c r="AA6888" s="334">
        <v>0</v>
      </c>
      <c r="AB6888" s="334">
        <v>0</v>
      </c>
      <c r="AD6888" s="334">
        <v>0</v>
      </c>
      <c r="AE6888" s="334">
        <f t="shared" si="1077"/>
        <v>0</v>
      </c>
      <c r="AF6888" s="334">
        <f t="shared" si="1078"/>
        <v>0</v>
      </c>
      <c r="AG6888" s="340">
        <f t="shared" si="1079"/>
        <v>0</v>
      </c>
      <c r="AI6888" s="340">
        <f t="shared" si="1082"/>
        <v>0</v>
      </c>
      <c r="AJ6888" s="340">
        <f t="shared" si="1082"/>
        <v>0</v>
      </c>
      <c r="AK6888" s="340">
        <f t="shared" si="1082"/>
        <v>0</v>
      </c>
      <c r="AL6888" s="340">
        <f t="shared" si="1082"/>
        <v>0</v>
      </c>
      <c r="AM6888" s="340">
        <f t="shared" si="1082"/>
        <v>0</v>
      </c>
    </row>
    <row r="6889" spans="1:39" x14ac:dyDescent="0.35">
      <c r="A6889" s="337">
        <v>28802</v>
      </c>
      <c r="B6889" s="338">
        <f t="shared" si="1074"/>
        <v>1978</v>
      </c>
      <c r="C6889" s="338">
        <f t="shared" si="1075"/>
        <v>11</v>
      </c>
      <c r="D6889" s="338">
        <f t="shared" si="1076"/>
        <v>8</v>
      </c>
      <c r="E6889" s="334">
        <v>0</v>
      </c>
      <c r="F6889" s="334">
        <v>0</v>
      </c>
      <c r="G6889" s="334">
        <v>0.3</v>
      </c>
      <c r="H6889" s="334">
        <v>0.3</v>
      </c>
      <c r="I6889" s="334">
        <v>0.3</v>
      </c>
      <c r="J6889" s="334">
        <v>0.2</v>
      </c>
      <c r="K6889" s="334">
        <v>0.3</v>
      </c>
      <c r="L6889" s="334">
        <v>0.3</v>
      </c>
      <c r="M6889" s="334">
        <v>0.6</v>
      </c>
      <c r="N6889" s="334">
        <v>0.3</v>
      </c>
      <c r="O6889" s="334">
        <v>0.2</v>
      </c>
      <c r="P6889" s="334">
        <v>0.3</v>
      </c>
      <c r="Q6889" s="334">
        <v>0.3</v>
      </c>
      <c r="R6889" s="334">
        <v>0.3</v>
      </c>
      <c r="S6889" s="334">
        <v>0.3</v>
      </c>
      <c r="T6889" s="334">
        <v>0.3</v>
      </c>
      <c r="U6889" s="334">
        <v>0</v>
      </c>
      <c r="V6889" s="334">
        <v>0</v>
      </c>
      <c r="W6889" s="334">
        <v>0</v>
      </c>
      <c r="X6889" s="334">
        <v>0</v>
      </c>
      <c r="Y6889" s="334">
        <v>0.2</v>
      </c>
      <c r="Z6889" s="334">
        <v>0.3</v>
      </c>
      <c r="AA6889" s="334">
        <v>0.3</v>
      </c>
      <c r="AB6889" s="334">
        <v>0</v>
      </c>
      <c r="AD6889" s="334">
        <v>5.0999999999999996</v>
      </c>
      <c r="AE6889" s="334">
        <f t="shared" si="1077"/>
        <v>5.0999999999999996</v>
      </c>
      <c r="AF6889" s="334">
        <f t="shared" si="1078"/>
        <v>5.0999999999999988</v>
      </c>
      <c r="AG6889" s="340">
        <f t="shared" si="1079"/>
        <v>8.8817841970012523E-16</v>
      </c>
      <c r="AI6889" s="340">
        <f t="shared" si="1082"/>
        <v>0</v>
      </c>
      <c r="AJ6889" s="340">
        <f t="shared" si="1082"/>
        <v>0</v>
      </c>
      <c r="AK6889" s="340">
        <f t="shared" si="1082"/>
        <v>0</v>
      </c>
      <c r="AL6889" s="340">
        <f t="shared" si="1082"/>
        <v>0</v>
      </c>
      <c r="AM6889" s="340">
        <f t="shared" si="1082"/>
        <v>0</v>
      </c>
    </row>
    <row r="6890" spans="1:39" x14ac:dyDescent="0.35">
      <c r="A6890" s="337">
        <v>28803</v>
      </c>
      <c r="B6890" s="338">
        <f t="shared" si="1074"/>
        <v>1978</v>
      </c>
      <c r="C6890" s="338">
        <f t="shared" si="1075"/>
        <v>11</v>
      </c>
      <c r="D6890" s="338">
        <f t="shared" si="1076"/>
        <v>9</v>
      </c>
      <c r="E6890" s="334">
        <v>0</v>
      </c>
      <c r="F6890" s="334">
        <v>0</v>
      </c>
      <c r="G6890" s="334">
        <v>0</v>
      </c>
      <c r="H6890" s="334">
        <v>0</v>
      </c>
      <c r="I6890" s="334">
        <v>0.1</v>
      </c>
      <c r="J6890" s="334">
        <v>0</v>
      </c>
      <c r="K6890" s="334">
        <v>0</v>
      </c>
      <c r="L6890" s="334">
        <v>0</v>
      </c>
      <c r="M6890" s="334">
        <v>0</v>
      </c>
      <c r="N6890" s="334">
        <v>0</v>
      </c>
      <c r="O6890" s="334">
        <v>0</v>
      </c>
      <c r="P6890" s="334">
        <v>0</v>
      </c>
      <c r="Q6890" s="334">
        <v>0</v>
      </c>
      <c r="R6890" s="334">
        <v>0</v>
      </c>
      <c r="S6890" s="334">
        <v>0</v>
      </c>
      <c r="T6890" s="334">
        <v>0</v>
      </c>
      <c r="U6890" s="334">
        <v>0</v>
      </c>
      <c r="V6890" s="334">
        <v>0</v>
      </c>
      <c r="W6890" s="334">
        <v>0</v>
      </c>
      <c r="X6890" s="334">
        <v>0</v>
      </c>
      <c r="Y6890" s="334">
        <v>0.1</v>
      </c>
      <c r="Z6890" s="334">
        <v>0</v>
      </c>
      <c r="AA6890" s="334">
        <v>0</v>
      </c>
      <c r="AB6890" s="334">
        <v>0</v>
      </c>
      <c r="AD6890" s="334">
        <v>0.2</v>
      </c>
      <c r="AE6890" s="334">
        <f t="shared" si="1077"/>
        <v>0.2</v>
      </c>
      <c r="AF6890" s="334">
        <f t="shared" si="1078"/>
        <v>0.2</v>
      </c>
      <c r="AG6890" s="340">
        <f t="shared" si="1079"/>
        <v>0</v>
      </c>
      <c r="AI6890" s="340">
        <f t="shared" si="1082"/>
        <v>0</v>
      </c>
      <c r="AJ6890" s="340">
        <f t="shared" si="1082"/>
        <v>0</v>
      </c>
      <c r="AK6890" s="340">
        <f t="shared" si="1082"/>
        <v>0</v>
      </c>
      <c r="AL6890" s="340">
        <f t="shared" si="1082"/>
        <v>0</v>
      </c>
      <c r="AM6890" s="340">
        <f t="shared" si="1082"/>
        <v>0</v>
      </c>
    </row>
    <row r="6891" spans="1:39" x14ac:dyDescent="0.35">
      <c r="A6891" s="337">
        <v>28804</v>
      </c>
      <c r="B6891" s="338">
        <f t="shared" si="1074"/>
        <v>1978</v>
      </c>
      <c r="C6891" s="338">
        <f t="shared" si="1075"/>
        <v>11</v>
      </c>
      <c r="D6891" s="338">
        <f t="shared" si="1076"/>
        <v>10</v>
      </c>
      <c r="E6891" s="334">
        <v>0</v>
      </c>
      <c r="F6891" s="334">
        <v>0</v>
      </c>
      <c r="G6891" s="334">
        <v>0</v>
      </c>
      <c r="H6891" s="334">
        <v>0</v>
      </c>
      <c r="I6891" s="334">
        <v>0</v>
      </c>
      <c r="J6891" s="334">
        <v>0</v>
      </c>
      <c r="K6891" s="334">
        <v>0</v>
      </c>
      <c r="L6891" s="334">
        <v>0</v>
      </c>
      <c r="M6891" s="334">
        <v>0</v>
      </c>
      <c r="N6891" s="334">
        <v>0</v>
      </c>
      <c r="O6891" s="334">
        <v>0</v>
      </c>
      <c r="P6891" s="334">
        <v>0</v>
      </c>
      <c r="Q6891" s="334">
        <v>0</v>
      </c>
      <c r="R6891" s="334">
        <v>0</v>
      </c>
      <c r="S6891" s="334">
        <v>0</v>
      </c>
      <c r="T6891" s="334">
        <v>0</v>
      </c>
      <c r="U6891" s="334">
        <v>0</v>
      </c>
      <c r="V6891" s="334">
        <v>0</v>
      </c>
      <c r="W6891" s="334">
        <v>0</v>
      </c>
      <c r="X6891" s="334">
        <v>0</v>
      </c>
      <c r="Y6891" s="334">
        <v>0</v>
      </c>
      <c r="Z6891" s="334">
        <v>0</v>
      </c>
      <c r="AA6891" s="334">
        <v>0</v>
      </c>
      <c r="AB6891" s="334">
        <v>0</v>
      </c>
      <c r="AD6891" s="334">
        <v>0</v>
      </c>
      <c r="AE6891" s="334">
        <f t="shared" si="1077"/>
        <v>0</v>
      </c>
      <c r="AF6891" s="334">
        <f t="shared" si="1078"/>
        <v>0</v>
      </c>
      <c r="AG6891" s="340">
        <f t="shared" si="1079"/>
        <v>0</v>
      </c>
      <c r="AI6891" s="340">
        <f t="shared" si="1082"/>
        <v>0</v>
      </c>
      <c r="AJ6891" s="340">
        <f t="shared" si="1082"/>
        <v>0</v>
      </c>
      <c r="AK6891" s="340">
        <f t="shared" si="1082"/>
        <v>0</v>
      </c>
      <c r="AL6891" s="340">
        <f t="shared" si="1082"/>
        <v>0</v>
      </c>
      <c r="AM6891" s="340">
        <f t="shared" si="1082"/>
        <v>0</v>
      </c>
    </row>
    <row r="6892" spans="1:39" x14ac:dyDescent="0.35">
      <c r="A6892" s="337">
        <v>28805</v>
      </c>
      <c r="B6892" s="338">
        <f t="shared" si="1074"/>
        <v>1978</v>
      </c>
      <c r="C6892" s="338">
        <f t="shared" si="1075"/>
        <v>11</v>
      </c>
      <c r="D6892" s="338">
        <f t="shared" si="1076"/>
        <v>11</v>
      </c>
      <c r="E6892" s="334">
        <v>0</v>
      </c>
      <c r="F6892" s="334">
        <v>0</v>
      </c>
      <c r="G6892" s="334">
        <v>0</v>
      </c>
      <c r="H6892" s="334">
        <v>0</v>
      </c>
      <c r="I6892" s="334">
        <v>0</v>
      </c>
      <c r="J6892" s="334">
        <v>0</v>
      </c>
      <c r="K6892" s="334">
        <v>0</v>
      </c>
      <c r="L6892" s="334">
        <v>0</v>
      </c>
      <c r="M6892" s="334">
        <v>0</v>
      </c>
      <c r="N6892" s="334">
        <v>0</v>
      </c>
      <c r="O6892" s="334">
        <v>0</v>
      </c>
      <c r="P6892" s="334">
        <v>0</v>
      </c>
      <c r="Q6892" s="334">
        <v>0</v>
      </c>
      <c r="R6892" s="334">
        <v>0</v>
      </c>
      <c r="S6892" s="334">
        <v>0</v>
      </c>
      <c r="T6892" s="334">
        <v>0</v>
      </c>
      <c r="U6892" s="334">
        <v>0</v>
      </c>
      <c r="V6892" s="334">
        <v>0</v>
      </c>
      <c r="W6892" s="334">
        <v>0</v>
      </c>
      <c r="X6892" s="334">
        <v>0</v>
      </c>
      <c r="Y6892" s="334">
        <v>0</v>
      </c>
      <c r="Z6892" s="334">
        <v>0</v>
      </c>
      <c r="AA6892" s="334">
        <v>0</v>
      </c>
      <c r="AB6892" s="334">
        <v>0</v>
      </c>
      <c r="AD6892" s="334">
        <v>0</v>
      </c>
      <c r="AE6892" s="334">
        <f t="shared" si="1077"/>
        <v>0</v>
      </c>
      <c r="AF6892" s="334">
        <f t="shared" si="1078"/>
        <v>0</v>
      </c>
      <c r="AG6892" s="340">
        <f t="shared" si="1079"/>
        <v>0</v>
      </c>
      <c r="AI6892" s="340">
        <f t="shared" si="1082"/>
        <v>0</v>
      </c>
      <c r="AJ6892" s="340">
        <f t="shared" si="1082"/>
        <v>0</v>
      </c>
      <c r="AK6892" s="340">
        <f t="shared" si="1082"/>
        <v>0</v>
      </c>
      <c r="AL6892" s="340">
        <f t="shared" si="1082"/>
        <v>0</v>
      </c>
      <c r="AM6892" s="340">
        <f t="shared" si="1082"/>
        <v>0</v>
      </c>
    </row>
    <row r="6893" spans="1:39" x14ac:dyDescent="0.35">
      <c r="A6893" s="337">
        <v>28806</v>
      </c>
      <c r="B6893" s="338">
        <f t="shared" si="1074"/>
        <v>1978</v>
      </c>
      <c r="C6893" s="338">
        <f t="shared" si="1075"/>
        <v>11</v>
      </c>
      <c r="D6893" s="338">
        <f t="shared" si="1076"/>
        <v>12</v>
      </c>
      <c r="E6893" s="334">
        <v>0</v>
      </c>
      <c r="F6893" s="334">
        <v>0</v>
      </c>
      <c r="G6893" s="334">
        <v>0</v>
      </c>
      <c r="H6893" s="334">
        <v>0</v>
      </c>
      <c r="I6893" s="334">
        <v>0</v>
      </c>
      <c r="J6893" s="334">
        <v>0</v>
      </c>
      <c r="K6893" s="334">
        <v>0</v>
      </c>
      <c r="L6893" s="334">
        <v>0</v>
      </c>
      <c r="M6893" s="334">
        <v>0</v>
      </c>
      <c r="N6893" s="334">
        <v>0</v>
      </c>
      <c r="O6893" s="334">
        <v>0</v>
      </c>
      <c r="P6893" s="334">
        <v>0</v>
      </c>
      <c r="Q6893" s="334">
        <v>0</v>
      </c>
      <c r="R6893" s="334">
        <v>0</v>
      </c>
      <c r="S6893" s="334">
        <v>0</v>
      </c>
      <c r="T6893" s="334">
        <v>0</v>
      </c>
      <c r="U6893" s="334">
        <v>0</v>
      </c>
      <c r="V6893" s="334">
        <v>0</v>
      </c>
      <c r="W6893" s="334">
        <v>0</v>
      </c>
      <c r="X6893" s="334">
        <v>0</v>
      </c>
      <c r="Y6893" s="334">
        <v>0</v>
      </c>
      <c r="Z6893" s="334">
        <v>0</v>
      </c>
      <c r="AA6893" s="334">
        <v>0</v>
      </c>
      <c r="AB6893" s="334">
        <v>0</v>
      </c>
      <c r="AD6893" s="334">
        <v>0</v>
      </c>
      <c r="AE6893" s="334">
        <f t="shared" si="1077"/>
        <v>0</v>
      </c>
      <c r="AF6893" s="334">
        <f t="shared" si="1078"/>
        <v>0</v>
      </c>
      <c r="AG6893" s="340">
        <f t="shared" si="1079"/>
        <v>0</v>
      </c>
      <c r="AI6893" s="340">
        <f t="shared" si="1082"/>
        <v>0</v>
      </c>
      <c r="AJ6893" s="340">
        <f t="shared" si="1082"/>
        <v>0</v>
      </c>
      <c r="AK6893" s="340">
        <f t="shared" si="1082"/>
        <v>0</v>
      </c>
      <c r="AL6893" s="340">
        <f t="shared" si="1082"/>
        <v>0</v>
      </c>
      <c r="AM6893" s="340">
        <f t="shared" si="1082"/>
        <v>0</v>
      </c>
    </row>
    <row r="6894" spans="1:39" x14ac:dyDescent="0.35">
      <c r="A6894" s="337">
        <v>28807</v>
      </c>
      <c r="B6894" s="338">
        <f t="shared" si="1074"/>
        <v>1978</v>
      </c>
      <c r="C6894" s="338">
        <f t="shared" si="1075"/>
        <v>11</v>
      </c>
      <c r="D6894" s="338">
        <f t="shared" si="1076"/>
        <v>13</v>
      </c>
      <c r="E6894" s="334">
        <v>0</v>
      </c>
      <c r="F6894" s="334">
        <v>0</v>
      </c>
      <c r="G6894" s="334">
        <v>0</v>
      </c>
      <c r="H6894" s="334">
        <v>0</v>
      </c>
      <c r="I6894" s="334">
        <v>0</v>
      </c>
      <c r="J6894" s="334">
        <v>0</v>
      </c>
      <c r="K6894" s="334">
        <v>0</v>
      </c>
      <c r="L6894" s="334">
        <v>0</v>
      </c>
      <c r="M6894" s="334">
        <v>0</v>
      </c>
      <c r="N6894" s="334">
        <v>0</v>
      </c>
      <c r="O6894" s="334">
        <v>0</v>
      </c>
      <c r="P6894" s="334">
        <v>0</v>
      </c>
      <c r="Q6894" s="334">
        <v>0</v>
      </c>
      <c r="R6894" s="334">
        <v>0</v>
      </c>
      <c r="S6894" s="334">
        <v>0</v>
      </c>
      <c r="T6894" s="334">
        <v>0</v>
      </c>
      <c r="U6894" s="334">
        <v>0</v>
      </c>
      <c r="V6894" s="334">
        <v>0</v>
      </c>
      <c r="W6894" s="334">
        <v>0</v>
      </c>
      <c r="X6894" s="334">
        <v>0</v>
      </c>
      <c r="Y6894" s="334">
        <v>0</v>
      </c>
      <c r="Z6894" s="334">
        <v>0</v>
      </c>
      <c r="AA6894" s="334">
        <v>0</v>
      </c>
      <c r="AB6894" s="334">
        <v>0</v>
      </c>
      <c r="AD6894" s="334">
        <v>0</v>
      </c>
      <c r="AE6894" s="334">
        <f t="shared" si="1077"/>
        <v>0</v>
      </c>
      <c r="AF6894" s="334">
        <f t="shared" si="1078"/>
        <v>0</v>
      </c>
      <c r="AG6894" s="340">
        <f t="shared" si="1079"/>
        <v>0</v>
      </c>
      <c r="AI6894" s="340">
        <f t="shared" si="1082"/>
        <v>0</v>
      </c>
      <c r="AJ6894" s="340">
        <f t="shared" si="1082"/>
        <v>0</v>
      </c>
      <c r="AK6894" s="340">
        <f t="shared" si="1082"/>
        <v>0</v>
      </c>
      <c r="AL6894" s="340">
        <f t="shared" si="1082"/>
        <v>0</v>
      </c>
      <c r="AM6894" s="340">
        <f t="shared" si="1082"/>
        <v>0</v>
      </c>
    </row>
    <row r="6895" spans="1:39" x14ac:dyDescent="0.35">
      <c r="A6895" s="337">
        <v>28808</v>
      </c>
      <c r="B6895" s="338">
        <f t="shared" si="1074"/>
        <v>1978</v>
      </c>
      <c r="C6895" s="338">
        <f t="shared" si="1075"/>
        <v>11</v>
      </c>
      <c r="D6895" s="338">
        <f t="shared" si="1076"/>
        <v>14</v>
      </c>
      <c r="E6895" s="334">
        <v>0</v>
      </c>
      <c r="F6895" s="334">
        <v>0</v>
      </c>
      <c r="G6895" s="334">
        <v>0</v>
      </c>
      <c r="H6895" s="334">
        <v>0</v>
      </c>
      <c r="I6895" s="334">
        <v>0</v>
      </c>
      <c r="J6895" s="334">
        <v>0</v>
      </c>
      <c r="K6895" s="334">
        <v>0</v>
      </c>
      <c r="L6895" s="334">
        <v>0</v>
      </c>
      <c r="M6895" s="334">
        <v>0</v>
      </c>
      <c r="N6895" s="334">
        <v>0</v>
      </c>
      <c r="O6895" s="334">
        <v>0</v>
      </c>
      <c r="P6895" s="334">
        <v>0</v>
      </c>
      <c r="Q6895" s="334">
        <v>0</v>
      </c>
      <c r="R6895" s="334">
        <v>0</v>
      </c>
      <c r="S6895" s="334">
        <v>0</v>
      </c>
      <c r="T6895" s="334">
        <v>0</v>
      </c>
      <c r="U6895" s="334">
        <v>0</v>
      </c>
      <c r="V6895" s="334">
        <v>0</v>
      </c>
      <c r="W6895" s="334">
        <v>0</v>
      </c>
      <c r="X6895" s="334">
        <v>0</v>
      </c>
      <c r="Y6895" s="334">
        <v>0</v>
      </c>
      <c r="Z6895" s="334">
        <v>0</v>
      </c>
      <c r="AA6895" s="334">
        <v>0</v>
      </c>
      <c r="AB6895" s="334">
        <v>0</v>
      </c>
      <c r="AD6895" s="334">
        <v>0</v>
      </c>
      <c r="AE6895" s="334">
        <f t="shared" si="1077"/>
        <v>0</v>
      </c>
      <c r="AF6895" s="334">
        <f t="shared" si="1078"/>
        <v>0</v>
      </c>
      <c r="AG6895" s="340">
        <f t="shared" si="1079"/>
        <v>0</v>
      </c>
      <c r="AI6895" s="340">
        <f t="shared" si="1082"/>
        <v>0</v>
      </c>
      <c r="AJ6895" s="340">
        <f t="shared" si="1082"/>
        <v>0</v>
      </c>
      <c r="AK6895" s="340">
        <f t="shared" si="1082"/>
        <v>0</v>
      </c>
      <c r="AL6895" s="340">
        <f t="shared" si="1082"/>
        <v>0</v>
      </c>
      <c r="AM6895" s="340">
        <f t="shared" si="1082"/>
        <v>0</v>
      </c>
    </row>
    <row r="6896" spans="1:39" x14ac:dyDescent="0.35">
      <c r="A6896" s="337">
        <v>28809</v>
      </c>
      <c r="B6896" s="338">
        <f t="shared" si="1074"/>
        <v>1978</v>
      </c>
      <c r="C6896" s="338">
        <f t="shared" si="1075"/>
        <v>11</v>
      </c>
      <c r="D6896" s="338">
        <f t="shared" si="1076"/>
        <v>15</v>
      </c>
      <c r="E6896" s="334">
        <v>0</v>
      </c>
      <c r="F6896" s="334">
        <v>0</v>
      </c>
      <c r="G6896" s="334">
        <v>0</v>
      </c>
      <c r="H6896" s="334">
        <v>0</v>
      </c>
      <c r="I6896" s="334">
        <v>0</v>
      </c>
      <c r="J6896" s="334">
        <v>0</v>
      </c>
      <c r="K6896" s="334">
        <v>0</v>
      </c>
      <c r="L6896" s="334">
        <v>0</v>
      </c>
      <c r="M6896" s="334">
        <v>0</v>
      </c>
      <c r="N6896" s="334">
        <v>0</v>
      </c>
      <c r="O6896" s="334">
        <v>0</v>
      </c>
      <c r="P6896" s="334">
        <v>0</v>
      </c>
      <c r="Q6896" s="334">
        <v>0</v>
      </c>
      <c r="R6896" s="334">
        <v>0</v>
      </c>
      <c r="S6896" s="334">
        <v>0</v>
      </c>
      <c r="T6896" s="334">
        <v>0</v>
      </c>
      <c r="U6896" s="334">
        <v>0</v>
      </c>
      <c r="V6896" s="334">
        <v>0</v>
      </c>
      <c r="W6896" s="334">
        <v>0</v>
      </c>
      <c r="X6896" s="334">
        <v>0</v>
      </c>
      <c r="Y6896" s="334">
        <v>0</v>
      </c>
      <c r="Z6896" s="334">
        <v>0</v>
      </c>
      <c r="AA6896" s="334">
        <v>0</v>
      </c>
      <c r="AB6896" s="334">
        <v>0</v>
      </c>
      <c r="AD6896" s="334">
        <v>0</v>
      </c>
      <c r="AE6896" s="334">
        <f t="shared" si="1077"/>
        <v>0</v>
      </c>
      <c r="AF6896" s="334">
        <f t="shared" si="1078"/>
        <v>0</v>
      </c>
      <c r="AG6896" s="340">
        <f t="shared" si="1079"/>
        <v>0</v>
      </c>
      <c r="AI6896" s="340">
        <f t="shared" si="1082"/>
        <v>0</v>
      </c>
      <c r="AJ6896" s="340">
        <f t="shared" si="1082"/>
        <v>0</v>
      </c>
      <c r="AK6896" s="340">
        <f t="shared" si="1082"/>
        <v>0</v>
      </c>
      <c r="AL6896" s="340">
        <f t="shared" si="1082"/>
        <v>0</v>
      </c>
      <c r="AM6896" s="340">
        <f t="shared" si="1082"/>
        <v>0</v>
      </c>
    </row>
    <row r="6897" spans="1:39" x14ac:dyDescent="0.35">
      <c r="A6897" s="337">
        <v>28810</v>
      </c>
      <c r="B6897" s="338">
        <f t="shared" si="1074"/>
        <v>1978</v>
      </c>
      <c r="C6897" s="338">
        <f t="shared" si="1075"/>
        <v>11</v>
      </c>
      <c r="D6897" s="338">
        <f t="shared" si="1076"/>
        <v>16</v>
      </c>
      <c r="E6897" s="334">
        <v>0</v>
      </c>
      <c r="F6897" s="334">
        <v>0</v>
      </c>
      <c r="G6897" s="334">
        <v>0</v>
      </c>
      <c r="H6897" s="334">
        <v>0</v>
      </c>
      <c r="I6897" s="334">
        <v>0</v>
      </c>
      <c r="J6897" s="334">
        <v>0</v>
      </c>
      <c r="K6897" s="334">
        <v>0</v>
      </c>
      <c r="L6897" s="334">
        <v>0</v>
      </c>
      <c r="M6897" s="334">
        <v>0</v>
      </c>
      <c r="N6897" s="334">
        <v>0</v>
      </c>
      <c r="O6897" s="334">
        <v>0</v>
      </c>
      <c r="P6897" s="334">
        <v>0</v>
      </c>
      <c r="Q6897" s="334">
        <v>0</v>
      </c>
      <c r="R6897" s="334">
        <v>0</v>
      </c>
      <c r="S6897" s="334">
        <v>0</v>
      </c>
      <c r="T6897" s="334">
        <v>0</v>
      </c>
      <c r="U6897" s="334">
        <v>0</v>
      </c>
      <c r="V6897" s="334">
        <v>0</v>
      </c>
      <c r="W6897" s="334">
        <v>0</v>
      </c>
      <c r="X6897" s="334">
        <v>0</v>
      </c>
      <c r="Y6897" s="334">
        <v>0</v>
      </c>
      <c r="Z6897" s="334">
        <v>0</v>
      </c>
      <c r="AA6897" s="334">
        <v>0</v>
      </c>
      <c r="AB6897" s="334">
        <v>0</v>
      </c>
      <c r="AD6897" s="334">
        <v>0</v>
      </c>
      <c r="AE6897" s="334">
        <f t="shared" si="1077"/>
        <v>0</v>
      </c>
      <c r="AF6897" s="334">
        <f t="shared" si="1078"/>
        <v>0</v>
      </c>
      <c r="AG6897" s="340">
        <f t="shared" si="1079"/>
        <v>0</v>
      </c>
      <c r="AI6897" s="340">
        <f t="shared" si="1082"/>
        <v>0</v>
      </c>
      <c r="AJ6897" s="340">
        <f t="shared" si="1082"/>
        <v>0</v>
      </c>
      <c r="AK6897" s="340">
        <f t="shared" si="1082"/>
        <v>0</v>
      </c>
      <c r="AL6897" s="340">
        <f t="shared" si="1082"/>
        <v>0</v>
      </c>
      <c r="AM6897" s="340">
        <f t="shared" si="1082"/>
        <v>0</v>
      </c>
    </row>
    <row r="6898" spans="1:39" x14ac:dyDescent="0.35">
      <c r="A6898" s="337">
        <v>28811</v>
      </c>
      <c r="B6898" s="338">
        <f t="shared" si="1074"/>
        <v>1978</v>
      </c>
      <c r="C6898" s="338">
        <f t="shared" si="1075"/>
        <v>11</v>
      </c>
      <c r="D6898" s="338">
        <f t="shared" si="1076"/>
        <v>17</v>
      </c>
      <c r="E6898" s="334">
        <v>0.1</v>
      </c>
      <c r="F6898" s="334">
        <v>0</v>
      </c>
      <c r="G6898" s="334">
        <v>0.1</v>
      </c>
      <c r="H6898" s="334">
        <v>0</v>
      </c>
      <c r="I6898" s="334">
        <v>0.1</v>
      </c>
      <c r="J6898" s="334">
        <v>0.1</v>
      </c>
      <c r="K6898" s="334">
        <v>0</v>
      </c>
      <c r="L6898" s="334">
        <v>0.1</v>
      </c>
      <c r="M6898" s="334">
        <v>0</v>
      </c>
      <c r="N6898" s="334">
        <v>0.1</v>
      </c>
      <c r="O6898" s="334">
        <v>0.1</v>
      </c>
      <c r="P6898" s="334">
        <v>0</v>
      </c>
      <c r="Q6898" s="334">
        <v>0.1</v>
      </c>
      <c r="R6898" s="334">
        <v>0.1</v>
      </c>
      <c r="S6898" s="334">
        <v>0.1</v>
      </c>
      <c r="T6898" s="334">
        <v>0</v>
      </c>
      <c r="U6898" s="334">
        <v>0.1</v>
      </c>
      <c r="V6898" s="334">
        <v>0</v>
      </c>
      <c r="W6898" s="334">
        <v>0.1</v>
      </c>
      <c r="X6898" s="334">
        <v>0.1</v>
      </c>
      <c r="Y6898" s="334">
        <v>0</v>
      </c>
      <c r="Z6898" s="334">
        <v>0.1</v>
      </c>
      <c r="AA6898" s="334">
        <v>0</v>
      </c>
      <c r="AB6898" s="334">
        <v>0.1</v>
      </c>
      <c r="AD6898" s="334">
        <v>1.5</v>
      </c>
      <c r="AE6898" s="334">
        <f t="shared" si="1077"/>
        <v>1.5</v>
      </c>
      <c r="AF6898" s="334">
        <f t="shared" si="1078"/>
        <v>1.5000000000000002</v>
      </c>
      <c r="AG6898" s="340">
        <f t="shared" si="1079"/>
        <v>2.2204460492503131E-16</v>
      </c>
      <c r="AI6898" s="340">
        <f t="shared" si="1082"/>
        <v>0</v>
      </c>
      <c r="AJ6898" s="340">
        <f t="shared" si="1082"/>
        <v>0</v>
      </c>
      <c r="AK6898" s="340">
        <f t="shared" si="1082"/>
        <v>0</v>
      </c>
      <c r="AL6898" s="340">
        <f t="shared" si="1082"/>
        <v>0</v>
      </c>
      <c r="AM6898" s="340">
        <f t="shared" si="1082"/>
        <v>0</v>
      </c>
    </row>
    <row r="6899" spans="1:39" x14ac:dyDescent="0.35">
      <c r="A6899" s="337">
        <v>28812</v>
      </c>
      <c r="B6899" s="338">
        <f t="shared" si="1074"/>
        <v>1978</v>
      </c>
      <c r="C6899" s="338">
        <f t="shared" si="1075"/>
        <v>11</v>
      </c>
      <c r="D6899" s="338">
        <f t="shared" si="1076"/>
        <v>18</v>
      </c>
      <c r="E6899" s="334">
        <v>0</v>
      </c>
      <c r="F6899" s="334">
        <v>0.1</v>
      </c>
      <c r="G6899" s="334">
        <v>0</v>
      </c>
      <c r="H6899" s="334">
        <v>0.1</v>
      </c>
      <c r="I6899" s="334">
        <v>0</v>
      </c>
      <c r="J6899" s="334">
        <v>0</v>
      </c>
      <c r="K6899" s="334">
        <v>0</v>
      </c>
      <c r="L6899" s="334">
        <v>0</v>
      </c>
      <c r="M6899" s="334">
        <v>0</v>
      </c>
      <c r="N6899" s="334">
        <v>0</v>
      </c>
      <c r="O6899" s="334">
        <v>0</v>
      </c>
      <c r="P6899" s="334">
        <v>0</v>
      </c>
      <c r="Q6899" s="334">
        <v>0</v>
      </c>
      <c r="R6899" s="334">
        <v>0</v>
      </c>
      <c r="S6899" s="334">
        <v>0</v>
      </c>
      <c r="T6899" s="334">
        <v>0</v>
      </c>
      <c r="U6899" s="334">
        <v>0</v>
      </c>
      <c r="V6899" s="334">
        <v>0</v>
      </c>
      <c r="W6899" s="334">
        <v>0</v>
      </c>
      <c r="X6899" s="334">
        <v>0</v>
      </c>
      <c r="Y6899" s="334">
        <v>0</v>
      </c>
      <c r="Z6899" s="334">
        <v>0</v>
      </c>
      <c r="AA6899" s="334">
        <v>0</v>
      </c>
      <c r="AB6899" s="334">
        <v>0</v>
      </c>
      <c r="AD6899" s="334">
        <v>0.2</v>
      </c>
      <c r="AE6899" s="334">
        <f t="shared" si="1077"/>
        <v>0.2</v>
      </c>
      <c r="AF6899" s="334">
        <f t="shared" si="1078"/>
        <v>0.2</v>
      </c>
      <c r="AG6899" s="340">
        <f t="shared" si="1079"/>
        <v>0</v>
      </c>
      <c r="AI6899" s="340">
        <f t="shared" si="1082"/>
        <v>0</v>
      </c>
      <c r="AJ6899" s="340">
        <f t="shared" si="1082"/>
        <v>0</v>
      </c>
      <c r="AK6899" s="340">
        <f t="shared" si="1082"/>
        <v>0</v>
      </c>
      <c r="AL6899" s="340">
        <f t="shared" si="1082"/>
        <v>0</v>
      </c>
      <c r="AM6899" s="340">
        <f t="shared" si="1082"/>
        <v>0</v>
      </c>
    </row>
    <row r="6900" spans="1:39" x14ac:dyDescent="0.35">
      <c r="A6900" s="337">
        <v>28813</v>
      </c>
      <c r="B6900" s="338">
        <f t="shared" si="1074"/>
        <v>1978</v>
      </c>
      <c r="C6900" s="338">
        <f t="shared" si="1075"/>
        <v>11</v>
      </c>
      <c r="D6900" s="338">
        <f t="shared" si="1076"/>
        <v>19</v>
      </c>
      <c r="E6900" s="334">
        <v>0</v>
      </c>
      <c r="F6900" s="334">
        <v>0</v>
      </c>
      <c r="G6900" s="334">
        <v>0</v>
      </c>
      <c r="H6900" s="334">
        <v>0</v>
      </c>
      <c r="I6900" s="334">
        <v>0</v>
      </c>
      <c r="J6900" s="334">
        <v>0</v>
      </c>
      <c r="K6900" s="334">
        <v>0</v>
      </c>
      <c r="L6900" s="334">
        <v>0</v>
      </c>
      <c r="M6900" s="334">
        <v>0</v>
      </c>
      <c r="N6900" s="334">
        <v>0</v>
      </c>
      <c r="O6900" s="334">
        <v>0</v>
      </c>
      <c r="P6900" s="334">
        <v>0</v>
      </c>
      <c r="Q6900" s="334">
        <v>0</v>
      </c>
      <c r="R6900" s="334">
        <v>0</v>
      </c>
      <c r="S6900" s="334">
        <v>0</v>
      </c>
      <c r="T6900" s="334">
        <v>0</v>
      </c>
      <c r="U6900" s="334">
        <v>0</v>
      </c>
      <c r="V6900" s="334">
        <v>0</v>
      </c>
      <c r="W6900" s="334">
        <v>0</v>
      </c>
      <c r="X6900" s="334">
        <v>0</v>
      </c>
      <c r="Y6900" s="334">
        <v>0</v>
      </c>
      <c r="Z6900" s="334">
        <v>0</v>
      </c>
      <c r="AA6900" s="334">
        <v>0</v>
      </c>
      <c r="AB6900" s="334">
        <v>0</v>
      </c>
      <c r="AD6900" s="334">
        <v>0</v>
      </c>
      <c r="AE6900" s="334">
        <f t="shared" si="1077"/>
        <v>0</v>
      </c>
      <c r="AF6900" s="334">
        <f t="shared" si="1078"/>
        <v>0</v>
      </c>
      <c r="AG6900" s="340">
        <f t="shared" si="1079"/>
        <v>0</v>
      </c>
      <c r="AI6900" s="340">
        <f t="shared" ref="AI6900:AM6915" si="1083">IF($C6900=AI$1,$AF6900,0)</f>
        <v>0</v>
      </c>
      <c r="AJ6900" s="340">
        <f t="shared" si="1083"/>
        <v>0</v>
      </c>
      <c r="AK6900" s="340">
        <f t="shared" si="1083"/>
        <v>0</v>
      </c>
      <c r="AL6900" s="340">
        <f t="shared" si="1083"/>
        <v>0</v>
      </c>
      <c r="AM6900" s="340">
        <f t="shared" si="1083"/>
        <v>0</v>
      </c>
    </row>
    <row r="6901" spans="1:39" x14ac:dyDescent="0.35">
      <c r="A6901" s="337">
        <v>28814</v>
      </c>
      <c r="B6901" s="338">
        <f t="shared" si="1074"/>
        <v>1978</v>
      </c>
      <c r="C6901" s="338">
        <f t="shared" si="1075"/>
        <v>11</v>
      </c>
      <c r="D6901" s="338">
        <f t="shared" si="1076"/>
        <v>20</v>
      </c>
      <c r="E6901" s="334">
        <v>0</v>
      </c>
      <c r="F6901" s="334">
        <v>0</v>
      </c>
      <c r="G6901" s="334">
        <v>0</v>
      </c>
      <c r="H6901" s="334">
        <v>0</v>
      </c>
      <c r="I6901" s="334">
        <v>0</v>
      </c>
      <c r="J6901" s="334">
        <v>0</v>
      </c>
      <c r="K6901" s="334">
        <v>0</v>
      </c>
      <c r="L6901" s="334">
        <v>0</v>
      </c>
      <c r="M6901" s="334">
        <v>0</v>
      </c>
      <c r="N6901" s="334">
        <v>0</v>
      </c>
      <c r="O6901" s="334">
        <v>0</v>
      </c>
      <c r="P6901" s="334">
        <v>0</v>
      </c>
      <c r="Q6901" s="334">
        <v>0</v>
      </c>
      <c r="R6901" s="334">
        <v>0</v>
      </c>
      <c r="S6901" s="334">
        <v>0</v>
      </c>
      <c r="T6901" s="334">
        <v>0</v>
      </c>
      <c r="U6901" s="334">
        <v>0</v>
      </c>
      <c r="V6901" s="334">
        <v>0</v>
      </c>
      <c r="W6901" s="334">
        <v>0</v>
      </c>
      <c r="X6901" s="334">
        <v>0</v>
      </c>
      <c r="Y6901" s="334">
        <v>0</v>
      </c>
      <c r="Z6901" s="334">
        <v>0</v>
      </c>
      <c r="AA6901" s="334">
        <v>0</v>
      </c>
      <c r="AB6901" s="334">
        <v>0</v>
      </c>
      <c r="AD6901" s="334">
        <v>0</v>
      </c>
      <c r="AE6901" s="334">
        <f t="shared" si="1077"/>
        <v>0</v>
      </c>
      <c r="AF6901" s="334">
        <f t="shared" si="1078"/>
        <v>0</v>
      </c>
      <c r="AG6901" s="340">
        <f t="shared" si="1079"/>
        <v>0</v>
      </c>
      <c r="AI6901" s="340">
        <f t="shared" si="1083"/>
        <v>0</v>
      </c>
      <c r="AJ6901" s="340">
        <f t="shared" si="1083"/>
        <v>0</v>
      </c>
      <c r="AK6901" s="340">
        <f t="shared" si="1083"/>
        <v>0</v>
      </c>
      <c r="AL6901" s="340">
        <f t="shared" si="1083"/>
        <v>0</v>
      </c>
      <c r="AM6901" s="340">
        <f t="shared" si="1083"/>
        <v>0</v>
      </c>
    </row>
    <row r="6902" spans="1:39" x14ac:dyDescent="0.35">
      <c r="A6902" s="337">
        <v>28815</v>
      </c>
      <c r="B6902" s="338">
        <f t="shared" si="1074"/>
        <v>1978</v>
      </c>
      <c r="C6902" s="338">
        <f t="shared" si="1075"/>
        <v>11</v>
      </c>
      <c r="D6902" s="338">
        <f t="shared" si="1076"/>
        <v>21</v>
      </c>
      <c r="E6902" s="334">
        <v>0</v>
      </c>
      <c r="F6902" s="334">
        <v>0</v>
      </c>
      <c r="G6902" s="334">
        <v>0</v>
      </c>
      <c r="H6902" s="334">
        <v>0</v>
      </c>
      <c r="I6902" s="334">
        <v>0</v>
      </c>
      <c r="J6902" s="334">
        <v>0</v>
      </c>
      <c r="K6902" s="334">
        <v>0</v>
      </c>
      <c r="L6902" s="334">
        <v>0</v>
      </c>
      <c r="M6902" s="334">
        <v>0</v>
      </c>
      <c r="N6902" s="334">
        <v>0</v>
      </c>
      <c r="O6902" s="334">
        <v>0</v>
      </c>
      <c r="P6902" s="334">
        <v>0</v>
      </c>
      <c r="Q6902" s="334">
        <v>0</v>
      </c>
      <c r="R6902" s="334">
        <v>0</v>
      </c>
      <c r="S6902" s="334">
        <v>0</v>
      </c>
      <c r="T6902" s="334">
        <v>0</v>
      </c>
      <c r="U6902" s="334">
        <v>0</v>
      </c>
      <c r="V6902" s="334">
        <v>0</v>
      </c>
      <c r="W6902" s="334">
        <v>0</v>
      </c>
      <c r="X6902" s="334">
        <v>0</v>
      </c>
      <c r="Y6902" s="334">
        <v>0</v>
      </c>
      <c r="Z6902" s="334">
        <v>0</v>
      </c>
      <c r="AA6902" s="334">
        <v>0</v>
      </c>
      <c r="AB6902" s="334">
        <v>0</v>
      </c>
      <c r="AD6902" s="334">
        <v>0</v>
      </c>
      <c r="AE6902" s="334">
        <f t="shared" si="1077"/>
        <v>0</v>
      </c>
      <c r="AF6902" s="334">
        <f t="shared" si="1078"/>
        <v>0</v>
      </c>
      <c r="AG6902" s="340">
        <f t="shared" si="1079"/>
        <v>0</v>
      </c>
      <c r="AI6902" s="340">
        <f t="shared" si="1083"/>
        <v>0</v>
      </c>
      <c r="AJ6902" s="340">
        <f t="shared" si="1083"/>
        <v>0</v>
      </c>
      <c r="AK6902" s="340">
        <f t="shared" si="1083"/>
        <v>0</v>
      </c>
      <c r="AL6902" s="340">
        <f t="shared" si="1083"/>
        <v>0</v>
      </c>
      <c r="AM6902" s="340">
        <f t="shared" si="1083"/>
        <v>0</v>
      </c>
    </row>
    <row r="6903" spans="1:39" x14ac:dyDescent="0.35">
      <c r="A6903" s="337">
        <v>28816</v>
      </c>
      <c r="B6903" s="338">
        <f t="shared" si="1074"/>
        <v>1978</v>
      </c>
      <c r="C6903" s="338">
        <f t="shared" si="1075"/>
        <v>11</v>
      </c>
      <c r="D6903" s="338">
        <f t="shared" si="1076"/>
        <v>22</v>
      </c>
      <c r="E6903" s="334">
        <v>0</v>
      </c>
      <c r="F6903" s="334">
        <v>0</v>
      </c>
      <c r="G6903" s="334">
        <v>0</v>
      </c>
      <c r="H6903" s="334">
        <v>0</v>
      </c>
      <c r="I6903" s="334">
        <v>0</v>
      </c>
      <c r="J6903" s="334">
        <v>0</v>
      </c>
      <c r="K6903" s="334">
        <v>0</v>
      </c>
      <c r="L6903" s="334">
        <v>0</v>
      </c>
      <c r="M6903" s="334">
        <v>0</v>
      </c>
      <c r="N6903" s="334">
        <v>0</v>
      </c>
      <c r="O6903" s="334">
        <v>0</v>
      </c>
      <c r="P6903" s="334">
        <v>0</v>
      </c>
      <c r="Q6903" s="334">
        <v>0</v>
      </c>
      <c r="R6903" s="334">
        <v>0</v>
      </c>
      <c r="S6903" s="334">
        <v>0</v>
      </c>
      <c r="T6903" s="334">
        <v>0</v>
      </c>
      <c r="U6903" s="334">
        <v>0</v>
      </c>
      <c r="V6903" s="334">
        <v>0</v>
      </c>
      <c r="W6903" s="334">
        <v>0</v>
      </c>
      <c r="X6903" s="334">
        <v>0</v>
      </c>
      <c r="Y6903" s="334">
        <v>0</v>
      </c>
      <c r="Z6903" s="334">
        <v>0</v>
      </c>
      <c r="AA6903" s="334">
        <v>0</v>
      </c>
      <c r="AB6903" s="334">
        <v>0</v>
      </c>
      <c r="AD6903" s="334">
        <v>0</v>
      </c>
      <c r="AE6903" s="334">
        <f t="shared" si="1077"/>
        <v>0</v>
      </c>
      <c r="AF6903" s="334">
        <f t="shared" si="1078"/>
        <v>0</v>
      </c>
      <c r="AG6903" s="340">
        <f t="shared" si="1079"/>
        <v>0</v>
      </c>
      <c r="AI6903" s="340">
        <f t="shared" si="1083"/>
        <v>0</v>
      </c>
      <c r="AJ6903" s="340">
        <f t="shared" si="1083"/>
        <v>0</v>
      </c>
      <c r="AK6903" s="340">
        <f t="shared" si="1083"/>
        <v>0</v>
      </c>
      <c r="AL6903" s="340">
        <f t="shared" si="1083"/>
        <v>0</v>
      </c>
      <c r="AM6903" s="340">
        <f t="shared" si="1083"/>
        <v>0</v>
      </c>
    </row>
    <row r="6904" spans="1:39" x14ac:dyDescent="0.35">
      <c r="A6904" s="337">
        <v>28817</v>
      </c>
      <c r="B6904" s="338">
        <f t="shared" si="1074"/>
        <v>1978</v>
      </c>
      <c r="C6904" s="338">
        <f t="shared" si="1075"/>
        <v>11</v>
      </c>
      <c r="D6904" s="338">
        <f t="shared" si="1076"/>
        <v>23</v>
      </c>
      <c r="E6904" s="334">
        <v>0</v>
      </c>
      <c r="F6904" s="334">
        <v>0</v>
      </c>
      <c r="G6904" s="334">
        <v>0</v>
      </c>
      <c r="H6904" s="334">
        <v>0</v>
      </c>
      <c r="I6904" s="334">
        <v>0</v>
      </c>
      <c r="J6904" s="334">
        <v>0</v>
      </c>
      <c r="K6904" s="334">
        <v>0</v>
      </c>
      <c r="L6904" s="334">
        <v>0</v>
      </c>
      <c r="M6904" s="334">
        <v>0</v>
      </c>
      <c r="N6904" s="334">
        <v>0</v>
      </c>
      <c r="O6904" s="334">
        <v>0</v>
      </c>
      <c r="P6904" s="334">
        <v>0</v>
      </c>
      <c r="Q6904" s="334">
        <v>0</v>
      </c>
      <c r="R6904" s="334">
        <v>0</v>
      </c>
      <c r="S6904" s="334">
        <v>0</v>
      </c>
      <c r="T6904" s="334">
        <v>0</v>
      </c>
      <c r="U6904" s="334">
        <v>0</v>
      </c>
      <c r="V6904" s="334">
        <v>0</v>
      </c>
      <c r="W6904" s="334">
        <v>0</v>
      </c>
      <c r="X6904" s="334">
        <v>0</v>
      </c>
      <c r="Y6904" s="334">
        <v>0</v>
      </c>
      <c r="Z6904" s="334">
        <v>0</v>
      </c>
      <c r="AA6904" s="334">
        <v>0</v>
      </c>
      <c r="AB6904" s="334">
        <v>0</v>
      </c>
      <c r="AD6904" s="334">
        <v>0</v>
      </c>
      <c r="AE6904" s="334">
        <f t="shared" si="1077"/>
        <v>0</v>
      </c>
      <c r="AF6904" s="334">
        <f t="shared" si="1078"/>
        <v>0</v>
      </c>
      <c r="AG6904" s="340">
        <f t="shared" si="1079"/>
        <v>0</v>
      </c>
      <c r="AI6904" s="340">
        <f t="shared" si="1083"/>
        <v>0</v>
      </c>
      <c r="AJ6904" s="340">
        <f t="shared" si="1083"/>
        <v>0</v>
      </c>
      <c r="AK6904" s="340">
        <f t="shared" si="1083"/>
        <v>0</v>
      </c>
      <c r="AL6904" s="340">
        <f t="shared" si="1083"/>
        <v>0</v>
      </c>
      <c r="AM6904" s="340">
        <f t="shared" si="1083"/>
        <v>0</v>
      </c>
    </row>
    <row r="6905" spans="1:39" x14ac:dyDescent="0.35">
      <c r="A6905" s="337">
        <v>28818</v>
      </c>
      <c r="B6905" s="338">
        <f t="shared" si="1074"/>
        <v>1978</v>
      </c>
      <c r="C6905" s="338">
        <f t="shared" si="1075"/>
        <v>11</v>
      </c>
      <c r="D6905" s="338">
        <f t="shared" si="1076"/>
        <v>24</v>
      </c>
      <c r="E6905" s="334">
        <v>0</v>
      </c>
      <c r="F6905" s="334">
        <v>0</v>
      </c>
      <c r="G6905" s="334">
        <v>0</v>
      </c>
      <c r="H6905" s="334">
        <v>0</v>
      </c>
      <c r="I6905" s="334">
        <v>0</v>
      </c>
      <c r="J6905" s="334">
        <v>0</v>
      </c>
      <c r="K6905" s="334">
        <v>0</v>
      </c>
      <c r="L6905" s="334">
        <v>0</v>
      </c>
      <c r="M6905" s="334">
        <v>0</v>
      </c>
      <c r="N6905" s="334">
        <v>0</v>
      </c>
      <c r="O6905" s="334">
        <v>0</v>
      </c>
      <c r="P6905" s="334">
        <v>0</v>
      </c>
      <c r="Q6905" s="334">
        <v>0</v>
      </c>
      <c r="R6905" s="334">
        <v>0</v>
      </c>
      <c r="S6905" s="334">
        <v>0</v>
      </c>
      <c r="T6905" s="334">
        <v>0</v>
      </c>
      <c r="U6905" s="334">
        <v>0</v>
      </c>
      <c r="V6905" s="334">
        <v>0</v>
      </c>
      <c r="W6905" s="334">
        <v>0</v>
      </c>
      <c r="X6905" s="334">
        <v>0</v>
      </c>
      <c r="Y6905" s="334">
        <v>0</v>
      </c>
      <c r="Z6905" s="334">
        <v>0</v>
      </c>
      <c r="AA6905" s="334">
        <v>0</v>
      </c>
      <c r="AB6905" s="334">
        <v>0</v>
      </c>
      <c r="AD6905" s="334">
        <v>0</v>
      </c>
      <c r="AE6905" s="334">
        <f t="shared" si="1077"/>
        <v>0</v>
      </c>
      <c r="AF6905" s="334">
        <f t="shared" si="1078"/>
        <v>0</v>
      </c>
      <c r="AG6905" s="340">
        <f t="shared" si="1079"/>
        <v>0</v>
      </c>
      <c r="AI6905" s="340">
        <f t="shared" si="1083"/>
        <v>0</v>
      </c>
      <c r="AJ6905" s="340">
        <f t="shared" si="1083"/>
        <v>0</v>
      </c>
      <c r="AK6905" s="340">
        <f t="shared" si="1083"/>
        <v>0</v>
      </c>
      <c r="AL6905" s="340">
        <f t="shared" si="1083"/>
        <v>0</v>
      </c>
      <c r="AM6905" s="340">
        <f t="shared" si="1083"/>
        <v>0</v>
      </c>
    </row>
    <row r="6906" spans="1:39" x14ac:dyDescent="0.35">
      <c r="A6906" s="337">
        <v>28819</v>
      </c>
      <c r="B6906" s="338">
        <f t="shared" si="1074"/>
        <v>1978</v>
      </c>
      <c r="C6906" s="338">
        <f t="shared" si="1075"/>
        <v>11</v>
      </c>
      <c r="D6906" s="338">
        <f t="shared" si="1076"/>
        <v>25</v>
      </c>
      <c r="E6906" s="334">
        <v>0</v>
      </c>
      <c r="F6906" s="334">
        <v>0</v>
      </c>
      <c r="G6906" s="334">
        <v>0</v>
      </c>
      <c r="H6906" s="334">
        <v>0</v>
      </c>
      <c r="I6906" s="334">
        <v>0</v>
      </c>
      <c r="J6906" s="334">
        <v>0</v>
      </c>
      <c r="K6906" s="334">
        <v>0</v>
      </c>
      <c r="L6906" s="334">
        <v>0</v>
      </c>
      <c r="M6906" s="334">
        <v>0</v>
      </c>
      <c r="N6906" s="334">
        <v>0</v>
      </c>
      <c r="O6906" s="334">
        <v>0</v>
      </c>
      <c r="P6906" s="334">
        <v>0</v>
      </c>
      <c r="Q6906" s="334">
        <v>0</v>
      </c>
      <c r="R6906" s="334">
        <v>0</v>
      </c>
      <c r="S6906" s="334">
        <v>0</v>
      </c>
      <c r="T6906" s="334">
        <v>0</v>
      </c>
      <c r="U6906" s="334">
        <v>0</v>
      </c>
      <c r="V6906" s="334">
        <v>0</v>
      </c>
      <c r="W6906" s="334">
        <v>0</v>
      </c>
      <c r="X6906" s="334">
        <v>0</v>
      </c>
      <c r="Y6906" s="334">
        <v>0</v>
      </c>
      <c r="Z6906" s="334">
        <v>0</v>
      </c>
      <c r="AA6906" s="334">
        <v>0</v>
      </c>
      <c r="AB6906" s="334">
        <v>0</v>
      </c>
      <c r="AD6906" s="334">
        <v>0</v>
      </c>
      <c r="AE6906" s="334">
        <f t="shared" si="1077"/>
        <v>0</v>
      </c>
      <c r="AF6906" s="334">
        <f t="shared" si="1078"/>
        <v>0</v>
      </c>
      <c r="AG6906" s="340">
        <f t="shared" si="1079"/>
        <v>0</v>
      </c>
      <c r="AI6906" s="340">
        <f t="shared" si="1083"/>
        <v>0</v>
      </c>
      <c r="AJ6906" s="340">
        <f t="shared" si="1083"/>
        <v>0</v>
      </c>
      <c r="AK6906" s="340">
        <f t="shared" si="1083"/>
        <v>0</v>
      </c>
      <c r="AL6906" s="340">
        <f t="shared" si="1083"/>
        <v>0</v>
      </c>
      <c r="AM6906" s="340">
        <f t="shared" si="1083"/>
        <v>0</v>
      </c>
    </row>
    <row r="6907" spans="1:39" x14ac:dyDescent="0.35">
      <c r="A6907" s="337">
        <v>28820</v>
      </c>
      <c r="B6907" s="338">
        <f t="shared" si="1074"/>
        <v>1978</v>
      </c>
      <c r="C6907" s="338">
        <f t="shared" si="1075"/>
        <v>11</v>
      </c>
      <c r="D6907" s="338">
        <f t="shared" si="1076"/>
        <v>26</v>
      </c>
      <c r="E6907" s="334">
        <v>0</v>
      </c>
      <c r="F6907" s="334">
        <v>0.1</v>
      </c>
      <c r="G6907" s="334">
        <v>0.1</v>
      </c>
      <c r="H6907" s="334">
        <v>0</v>
      </c>
      <c r="I6907" s="334">
        <v>0</v>
      </c>
      <c r="J6907" s="334">
        <v>0</v>
      </c>
      <c r="K6907" s="334">
        <v>0</v>
      </c>
      <c r="L6907" s="334">
        <v>0</v>
      </c>
      <c r="M6907" s="334">
        <v>0</v>
      </c>
      <c r="N6907" s="334">
        <v>0</v>
      </c>
      <c r="O6907" s="334">
        <v>0</v>
      </c>
      <c r="P6907" s="334">
        <v>0</v>
      </c>
      <c r="Q6907" s="334">
        <v>0</v>
      </c>
      <c r="R6907" s="334">
        <v>0</v>
      </c>
      <c r="S6907" s="334">
        <v>0</v>
      </c>
      <c r="T6907" s="334">
        <v>0</v>
      </c>
      <c r="U6907" s="334">
        <v>0</v>
      </c>
      <c r="V6907" s="334">
        <v>0</v>
      </c>
      <c r="W6907" s="334">
        <v>0</v>
      </c>
      <c r="X6907" s="334">
        <v>0.2</v>
      </c>
      <c r="Y6907" s="334">
        <v>0</v>
      </c>
      <c r="Z6907" s="334">
        <v>0.1</v>
      </c>
      <c r="AA6907" s="334">
        <v>0.1</v>
      </c>
      <c r="AB6907" s="334">
        <v>0.1</v>
      </c>
      <c r="AD6907" s="334">
        <v>0.7</v>
      </c>
      <c r="AE6907" s="334">
        <f t="shared" si="1077"/>
        <v>0.7</v>
      </c>
      <c r="AF6907" s="334">
        <f t="shared" si="1078"/>
        <v>0.7</v>
      </c>
      <c r="AG6907" s="340">
        <f t="shared" si="1079"/>
        <v>0</v>
      </c>
      <c r="AI6907" s="340">
        <f t="shared" si="1083"/>
        <v>0</v>
      </c>
      <c r="AJ6907" s="340">
        <f t="shared" si="1083"/>
        <v>0</v>
      </c>
      <c r="AK6907" s="340">
        <f t="shared" si="1083"/>
        <v>0</v>
      </c>
      <c r="AL6907" s="340">
        <f t="shared" si="1083"/>
        <v>0</v>
      </c>
      <c r="AM6907" s="340">
        <f t="shared" si="1083"/>
        <v>0</v>
      </c>
    </row>
    <row r="6908" spans="1:39" x14ac:dyDescent="0.35">
      <c r="A6908" s="337">
        <v>28821</v>
      </c>
      <c r="B6908" s="338">
        <f t="shared" si="1074"/>
        <v>1978</v>
      </c>
      <c r="C6908" s="338">
        <f t="shared" si="1075"/>
        <v>11</v>
      </c>
      <c r="D6908" s="338">
        <f t="shared" si="1076"/>
        <v>27</v>
      </c>
      <c r="E6908" s="334">
        <v>0</v>
      </c>
      <c r="F6908" s="334">
        <v>0</v>
      </c>
      <c r="G6908" s="334">
        <v>0</v>
      </c>
      <c r="H6908" s="334">
        <v>0</v>
      </c>
      <c r="I6908" s="334">
        <v>0</v>
      </c>
      <c r="J6908" s="334">
        <v>0</v>
      </c>
      <c r="K6908" s="334">
        <v>0</v>
      </c>
      <c r="L6908" s="334">
        <v>0</v>
      </c>
      <c r="M6908" s="334">
        <v>0</v>
      </c>
      <c r="N6908" s="334">
        <v>0</v>
      </c>
      <c r="O6908" s="334">
        <v>0</v>
      </c>
      <c r="P6908" s="334">
        <v>0</v>
      </c>
      <c r="Q6908" s="334">
        <v>0</v>
      </c>
      <c r="R6908" s="334">
        <v>0</v>
      </c>
      <c r="S6908" s="334">
        <v>0</v>
      </c>
      <c r="T6908" s="334">
        <v>0</v>
      </c>
      <c r="U6908" s="334">
        <v>0</v>
      </c>
      <c r="V6908" s="334">
        <v>0</v>
      </c>
      <c r="W6908" s="334">
        <v>0</v>
      </c>
      <c r="X6908" s="334">
        <v>0</v>
      </c>
      <c r="Y6908" s="334">
        <v>0</v>
      </c>
      <c r="Z6908" s="334">
        <v>0</v>
      </c>
      <c r="AA6908" s="334">
        <v>0</v>
      </c>
      <c r="AB6908" s="334">
        <v>0</v>
      </c>
      <c r="AD6908" s="334">
        <v>0</v>
      </c>
      <c r="AE6908" s="334">
        <f t="shared" si="1077"/>
        <v>0</v>
      </c>
      <c r="AF6908" s="334">
        <f t="shared" si="1078"/>
        <v>0</v>
      </c>
      <c r="AG6908" s="340">
        <f t="shared" si="1079"/>
        <v>0</v>
      </c>
      <c r="AI6908" s="340">
        <f t="shared" si="1083"/>
        <v>0</v>
      </c>
      <c r="AJ6908" s="340">
        <f t="shared" si="1083"/>
        <v>0</v>
      </c>
      <c r="AK6908" s="340">
        <f t="shared" si="1083"/>
        <v>0</v>
      </c>
      <c r="AL6908" s="340">
        <f t="shared" si="1083"/>
        <v>0</v>
      </c>
      <c r="AM6908" s="340">
        <f t="shared" si="1083"/>
        <v>0</v>
      </c>
    </row>
    <row r="6909" spans="1:39" x14ac:dyDescent="0.35">
      <c r="A6909" s="337">
        <v>28822</v>
      </c>
      <c r="B6909" s="338">
        <f t="shared" si="1074"/>
        <v>1978</v>
      </c>
      <c r="C6909" s="338">
        <f t="shared" si="1075"/>
        <v>11</v>
      </c>
      <c r="D6909" s="338">
        <f t="shared" si="1076"/>
        <v>28</v>
      </c>
      <c r="E6909" s="334">
        <v>0</v>
      </c>
      <c r="F6909" s="334">
        <v>0</v>
      </c>
      <c r="G6909" s="334">
        <v>0</v>
      </c>
      <c r="H6909" s="334">
        <v>0</v>
      </c>
      <c r="I6909" s="334">
        <v>0</v>
      </c>
      <c r="J6909" s="334">
        <v>0</v>
      </c>
      <c r="K6909" s="334">
        <v>0</v>
      </c>
      <c r="L6909" s="334">
        <v>0</v>
      </c>
      <c r="M6909" s="334">
        <v>0</v>
      </c>
      <c r="N6909" s="334">
        <v>0</v>
      </c>
      <c r="O6909" s="334">
        <v>0</v>
      </c>
      <c r="P6909" s="334">
        <v>0</v>
      </c>
      <c r="Q6909" s="334">
        <v>0</v>
      </c>
      <c r="R6909" s="334">
        <v>0</v>
      </c>
      <c r="S6909" s="334">
        <v>0</v>
      </c>
      <c r="T6909" s="334">
        <v>0</v>
      </c>
      <c r="U6909" s="334">
        <v>0</v>
      </c>
      <c r="V6909" s="334">
        <v>0</v>
      </c>
      <c r="W6909" s="334">
        <v>0</v>
      </c>
      <c r="X6909" s="334">
        <v>0</v>
      </c>
      <c r="Y6909" s="334">
        <v>0</v>
      </c>
      <c r="Z6909" s="334">
        <v>0</v>
      </c>
      <c r="AA6909" s="334">
        <v>0</v>
      </c>
      <c r="AB6909" s="334">
        <v>0</v>
      </c>
      <c r="AD6909" s="334">
        <v>0</v>
      </c>
      <c r="AE6909" s="334">
        <f t="shared" si="1077"/>
        <v>0</v>
      </c>
      <c r="AF6909" s="334">
        <f t="shared" si="1078"/>
        <v>0</v>
      </c>
      <c r="AG6909" s="340">
        <f t="shared" si="1079"/>
        <v>0</v>
      </c>
      <c r="AI6909" s="340">
        <f t="shared" si="1083"/>
        <v>0</v>
      </c>
      <c r="AJ6909" s="340">
        <f t="shared" si="1083"/>
        <v>0</v>
      </c>
      <c r="AK6909" s="340">
        <f t="shared" si="1083"/>
        <v>0</v>
      </c>
      <c r="AL6909" s="340">
        <f t="shared" si="1083"/>
        <v>0</v>
      </c>
      <c r="AM6909" s="340">
        <f t="shared" si="1083"/>
        <v>0</v>
      </c>
    </row>
    <row r="6910" spans="1:39" x14ac:dyDescent="0.35">
      <c r="A6910" s="337">
        <v>28823</v>
      </c>
      <c r="B6910" s="338">
        <f t="shared" si="1074"/>
        <v>1978</v>
      </c>
      <c r="C6910" s="338">
        <f t="shared" si="1075"/>
        <v>11</v>
      </c>
      <c r="D6910" s="338">
        <f t="shared" si="1076"/>
        <v>29</v>
      </c>
      <c r="E6910" s="334">
        <v>0</v>
      </c>
      <c r="F6910" s="334">
        <v>0</v>
      </c>
      <c r="G6910" s="334">
        <v>0</v>
      </c>
      <c r="H6910" s="334">
        <v>0</v>
      </c>
      <c r="I6910" s="334">
        <v>0</v>
      </c>
      <c r="J6910" s="334">
        <v>0</v>
      </c>
      <c r="K6910" s="334">
        <v>0</v>
      </c>
      <c r="L6910" s="334">
        <v>0</v>
      </c>
      <c r="M6910" s="334">
        <v>0</v>
      </c>
      <c r="N6910" s="334">
        <v>0</v>
      </c>
      <c r="O6910" s="334">
        <v>0</v>
      </c>
      <c r="P6910" s="334">
        <v>0</v>
      </c>
      <c r="Q6910" s="334">
        <v>0</v>
      </c>
      <c r="R6910" s="334">
        <v>0</v>
      </c>
      <c r="S6910" s="334">
        <v>0</v>
      </c>
      <c r="T6910" s="334">
        <v>0</v>
      </c>
      <c r="U6910" s="334">
        <v>0</v>
      </c>
      <c r="V6910" s="334">
        <v>0</v>
      </c>
      <c r="W6910" s="334">
        <v>0</v>
      </c>
      <c r="X6910" s="334">
        <v>0</v>
      </c>
      <c r="Y6910" s="334">
        <v>0</v>
      </c>
      <c r="Z6910" s="334">
        <v>0</v>
      </c>
      <c r="AA6910" s="334">
        <v>0</v>
      </c>
      <c r="AB6910" s="334">
        <v>0</v>
      </c>
      <c r="AD6910" s="334">
        <v>0</v>
      </c>
      <c r="AE6910" s="334">
        <f t="shared" si="1077"/>
        <v>0</v>
      </c>
      <c r="AF6910" s="334">
        <f t="shared" si="1078"/>
        <v>0</v>
      </c>
      <c r="AG6910" s="340">
        <f t="shared" si="1079"/>
        <v>0</v>
      </c>
      <c r="AI6910" s="340">
        <f t="shared" si="1083"/>
        <v>0</v>
      </c>
      <c r="AJ6910" s="340">
        <f t="shared" si="1083"/>
        <v>0</v>
      </c>
      <c r="AK6910" s="340">
        <f t="shared" si="1083"/>
        <v>0</v>
      </c>
      <c r="AL6910" s="340">
        <f t="shared" si="1083"/>
        <v>0</v>
      </c>
      <c r="AM6910" s="340">
        <f t="shared" si="1083"/>
        <v>0</v>
      </c>
    </row>
    <row r="6911" spans="1:39" x14ac:dyDescent="0.35">
      <c r="A6911" s="337">
        <v>28824</v>
      </c>
      <c r="B6911" s="338">
        <f t="shared" si="1074"/>
        <v>1978</v>
      </c>
      <c r="C6911" s="338">
        <f t="shared" si="1075"/>
        <v>11</v>
      </c>
      <c r="D6911" s="338">
        <f t="shared" si="1076"/>
        <v>30</v>
      </c>
      <c r="E6911" s="334">
        <v>0</v>
      </c>
      <c r="F6911" s="334">
        <v>0</v>
      </c>
      <c r="G6911" s="334">
        <v>0</v>
      </c>
      <c r="H6911" s="334">
        <v>0</v>
      </c>
      <c r="I6911" s="334">
        <v>0</v>
      </c>
      <c r="J6911" s="334">
        <v>0</v>
      </c>
      <c r="K6911" s="334">
        <v>0</v>
      </c>
      <c r="L6911" s="334">
        <v>0</v>
      </c>
      <c r="M6911" s="334">
        <v>0</v>
      </c>
      <c r="N6911" s="334">
        <v>0</v>
      </c>
      <c r="O6911" s="334">
        <v>0.2</v>
      </c>
      <c r="P6911" s="334">
        <v>0.1</v>
      </c>
      <c r="Q6911" s="334">
        <v>0.2</v>
      </c>
      <c r="R6911" s="334">
        <v>0.2</v>
      </c>
      <c r="S6911" s="334">
        <v>0.2</v>
      </c>
      <c r="T6911" s="334">
        <v>0.1</v>
      </c>
      <c r="U6911" s="334">
        <v>0.2</v>
      </c>
      <c r="V6911" s="334">
        <v>0.2</v>
      </c>
      <c r="W6911" s="334">
        <v>0.1</v>
      </c>
      <c r="X6911" s="334">
        <v>0.2</v>
      </c>
      <c r="Y6911" s="334">
        <v>0.2</v>
      </c>
      <c r="Z6911" s="334">
        <v>0.2</v>
      </c>
      <c r="AA6911" s="334">
        <v>0.1</v>
      </c>
      <c r="AB6911" s="334">
        <v>0.2</v>
      </c>
      <c r="AD6911" s="334">
        <v>2.4</v>
      </c>
      <c r="AE6911" s="334">
        <f t="shared" si="1077"/>
        <v>2.4</v>
      </c>
      <c r="AF6911" s="334">
        <f t="shared" si="1078"/>
        <v>2.4000000000000004</v>
      </c>
      <c r="AG6911" s="340">
        <f t="shared" si="1079"/>
        <v>4.4408920985006262E-16</v>
      </c>
      <c r="AI6911" s="340">
        <f t="shared" si="1083"/>
        <v>0</v>
      </c>
      <c r="AJ6911" s="340">
        <f t="shared" si="1083"/>
        <v>0</v>
      </c>
      <c r="AK6911" s="340">
        <f t="shared" si="1083"/>
        <v>0</v>
      </c>
      <c r="AL6911" s="340">
        <f t="shared" si="1083"/>
        <v>0</v>
      </c>
      <c r="AM6911" s="340">
        <f t="shared" si="1083"/>
        <v>0</v>
      </c>
    </row>
    <row r="6912" spans="1:39" x14ac:dyDescent="0.35">
      <c r="A6912" s="337">
        <v>28825</v>
      </c>
      <c r="B6912" s="338">
        <f t="shared" si="1074"/>
        <v>1978</v>
      </c>
      <c r="C6912" s="338">
        <f t="shared" si="1075"/>
        <v>12</v>
      </c>
      <c r="D6912" s="338">
        <f t="shared" si="1076"/>
        <v>1</v>
      </c>
      <c r="E6912" s="334">
        <v>0.3</v>
      </c>
      <c r="F6912" s="334">
        <v>0.2</v>
      </c>
      <c r="G6912" s="334">
        <v>0.3</v>
      </c>
      <c r="H6912" s="334">
        <v>0.2</v>
      </c>
      <c r="I6912" s="334">
        <v>0.3</v>
      </c>
      <c r="J6912" s="334">
        <v>0.2</v>
      </c>
      <c r="K6912" s="334">
        <v>0.3</v>
      </c>
      <c r="L6912" s="334">
        <v>0.2</v>
      </c>
      <c r="M6912" s="334">
        <v>0.2</v>
      </c>
      <c r="N6912" s="334">
        <v>0.3</v>
      </c>
      <c r="O6912" s="334">
        <v>0.2</v>
      </c>
      <c r="P6912" s="334">
        <v>0</v>
      </c>
      <c r="Q6912" s="334">
        <v>0</v>
      </c>
      <c r="R6912" s="334">
        <v>0</v>
      </c>
      <c r="S6912" s="334">
        <v>0</v>
      </c>
      <c r="T6912" s="334">
        <v>0</v>
      </c>
      <c r="U6912" s="334">
        <v>0</v>
      </c>
      <c r="V6912" s="334">
        <v>0</v>
      </c>
      <c r="W6912" s="334">
        <v>0.3</v>
      </c>
      <c r="X6912" s="334">
        <v>0.2</v>
      </c>
      <c r="Y6912" s="334">
        <v>0.3</v>
      </c>
      <c r="Z6912" s="334">
        <v>0</v>
      </c>
      <c r="AA6912" s="334">
        <v>0</v>
      </c>
      <c r="AB6912" s="334">
        <v>0</v>
      </c>
      <c r="AD6912" s="334">
        <v>3.5</v>
      </c>
      <c r="AE6912" s="334">
        <f t="shared" si="1077"/>
        <v>3.5</v>
      </c>
      <c r="AF6912" s="334">
        <f t="shared" si="1078"/>
        <v>3.5</v>
      </c>
      <c r="AG6912" s="340">
        <f t="shared" si="1079"/>
        <v>0</v>
      </c>
      <c r="AI6912" s="340">
        <f t="shared" si="1083"/>
        <v>0</v>
      </c>
      <c r="AJ6912" s="340">
        <f t="shared" si="1083"/>
        <v>0</v>
      </c>
      <c r="AK6912" s="340">
        <f t="shared" si="1083"/>
        <v>0</v>
      </c>
      <c r="AL6912" s="340">
        <f t="shared" si="1083"/>
        <v>0</v>
      </c>
      <c r="AM6912" s="340">
        <f t="shared" si="1083"/>
        <v>0</v>
      </c>
    </row>
    <row r="6913" spans="1:39" x14ac:dyDescent="0.35">
      <c r="A6913" s="337">
        <v>28826</v>
      </c>
      <c r="B6913" s="338">
        <f t="shared" si="1074"/>
        <v>1978</v>
      </c>
      <c r="C6913" s="338">
        <f t="shared" si="1075"/>
        <v>12</v>
      </c>
      <c r="D6913" s="338">
        <f t="shared" si="1076"/>
        <v>2</v>
      </c>
      <c r="E6913" s="334">
        <v>0</v>
      </c>
      <c r="F6913" s="334">
        <v>0</v>
      </c>
      <c r="G6913" s="334">
        <v>0</v>
      </c>
      <c r="H6913" s="334">
        <v>0</v>
      </c>
      <c r="I6913" s="334">
        <v>0</v>
      </c>
      <c r="J6913" s="334">
        <v>0</v>
      </c>
      <c r="K6913" s="334">
        <v>0</v>
      </c>
      <c r="L6913" s="334">
        <v>0</v>
      </c>
      <c r="M6913" s="334">
        <v>0</v>
      </c>
      <c r="N6913" s="334">
        <v>0</v>
      </c>
      <c r="O6913" s="334">
        <v>0</v>
      </c>
      <c r="P6913" s="334">
        <v>0</v>
      </c>
      <c r="Q6913" s="334">
        <v>0</v>
      </c>
      <c r="R6913" s="334">
        <v>0</v>
      </c>
      <c r="S6913" s="334">
        <v>0</v>
      </c>
      <c r="T6913" s="334">
        <v>0</v>
      </c>
      <c r="U6913" s="334">
        <v>0</v>
      </c>
      <c r="V6913" s="334">
        <v>0</v>
      </c>
      <c r="W6913" s="334">
        <v>0</v>
      </c>
      <c r="X6913" s="334">
        <v>0</v>
      </c>
      <c r="Y6913" s="334">
        <v>0</v>
      </c>
      <c r="Z6913" s="334">
        <v>0</v>
      </c>
      <c r="AA6913" s="334">
        <v>0</v>
      </c>
      <c r="AB6913" s="334">
        <v>0</v>
      </c>
      <c r="AD6913" s="334">
        <v>0</v>
      </c>
      <c r="AE6913" s="334">
        <f t="shared" si="1077"/>
        <v>0</v>
      </c>
      <c r="AF6913" s="334">
        <f t="shared" si="1078"/>
        <v>0</v>
      </c>
      <c r="AG6913" s="340">
        <f t="shared" si="1079"/>
        <v>0</v>
      </c>
      <c r="AI6913" s="340">
        <f t="shared" si="1083"/>
        <v>0</v>
      </c>
      <c r="AJ6913" s="340">
        <f t="shared" si="1083"/>
        <v>0</v>
      </c>
      <c r="AK6913" s="340">
        <f t="shared" si="1083"/>
        <v>0</v>
      </c>
      <c r="AL6913" s="340">
        <f t="shared" si="1083"/>
        <v>0</v>
      </c>
      <c r="AM6913" s="340">
        <f t="shared" si="1083"/>
        <v>0</v>
      </c>
    </row>
    <row r="6914" spans="1:39" x14ac:dyDescent="0.35">
      <c r="A6914" s="337">
        <v>28827</v>
      </c>
      <c r="B6914" s="338">
        <f t="shared" si="1074"/>
        <v>1978</v>
      </c>
      <c r="C6914" s="338">
        <f t="shared" si="1075"/>
        <v>12</v>
      </c>
      <c r="D6914" s="338">
        <f t="shared" si="1076"/>
        <v>3</v>
      </c>
      <c r="E6914" s="334">
        <v>0</v>
      </c>
      <c r="F6914" s="334">
        <v>0</v>
      </c>
      <c r="G6914" s="334">
        <v>0</v>
      </c>
      <c r="H6914" s="334">
        <v>0</v>
      </c>
      <c r="I6914" s="334">
        <v>0</v>
      </c>
      <c r="J6914" s="334">
        <v>0</v>
      </c>
      <c r="K6914" s="334">
        <v>0</v>
      </c>
      <c r="L6914" s="334">
        <v>0</v>
      </c>
      <c r="M6914" s="334">
        <v>0</v>
      </c>
      <c r="N6914" s="334">
        <v>0</v>
      </c>
      <c r="O6914" s="334">
        <v>0</v>
      </c>
      <c r="P6914" s="334">
        <v>0</v>
      </c>
      <c r="Q6914" s="334">
        <v>0</v>
      </c>
      <c r="R6914" s="334">
        <v>0</v>
      </c>
      <c r="S6914" s="334">
        <v>0</v>
      </c>
      <c r="T6914" s="334">
        <v>0</v>
      </c>
      <c r="U6914" s="334">
        <v>0</v>
      </c>
      <c r="V6914" s="334">
        <v>0</v>
      </c>
      <c r="W6914" s="334">
        <v>0</v>
      </c>
      <c r="X6914" s="334">
        <v>0</v>
      </c>
      <c r="Y6914" s="334">
        <v>0</v>
      </c>
      <c r="Z6914" s="334">
        <v>0</v>
      </c>
      <c r="AA6914" s="334">
        <v>0</v>
      </c>
      <c r="AB6914" s="334">
        <v>0</v>
      </c>
      <c r="AD6914" s="334">
        <v>0</v>
      </c>
      <c r="AE6914" s="334">
        <f t="shared" si="1077"/>
        <v>0</v>
      </c>
      <c r="AF6914" s="334">
        <f t="shared" si="1078"/>
        <v>0</v>
      </c>
      <c r="AG6914" s="340">
        <f t="shared" si="1079"/>
        <v>0</v>
      </c>
      <c r="AI6914" s="340">
        <f t="shared" si="1083"/>
        <v>0</v>
      </c>
      <c r="AJ6914" s="340">
        <f t="shared" si="1083"/>
        <v>0</v>
      </c>
      <c r="AK6914" s="340">
        <f t="shared" si="1083"/>
        <v>0</v>
      </c>
      <c r="AL6914" s="340">
        <f t="shared" si="1083"/>
        <v>0</v>
      </c>
      <c r="AM6914" s="340">
        <f t="shared" si="1083"/>
        <v>0</v>
      </c>
    </row>
    <row r="6915" spans="1:39" x14ac:dyDescent="0.35">
      <c r="A6915" s="337">
        <v>28828</v>
      </c>
      <c r="B6915" s="338">
        <f t="shared" si="1074"/>
        <v>1978</v>
      </c>
      <c r="C6915" s="338">
        <f t="shared" si="1075"/>
        <v>12</v>
      </c>
      <c r="D6915" s="338">
        <f t="shared" si="1076"/>
        <v>4</v>
      </c>
      <c r="E6915" s="334">
        <v>0</v>
      </c>
      <c r="F6915" s="334">
        <v>0</v>
      </c>
      <c r="G6915" s="334">
        <v>0</v>
      </c>
      <c r="H6915" s="334">
        <v>0</v>
      </c>
      <c r="I6915" s="334">
        <v>0</v>
      </c>
      <c r="J6915" s="334">
        <v>0</v>
      </c>
      <c r="K6915" s="334">
        <v>0</v>
      </c>
      <c r="L6915" s="334">
        <v>0</v>
      </c>
      <c r="M6915" s="334">
        <v>0</v>
      </c>
      <c r="N6915" s="334">
        <v>0</v>
      </c>
      <c r="O6915" s="334">
        <v>0</v>
      </c>
      <c r="P6915" s="334">
        <v>0</v>
      </c>
      <c r="Q6915" s="334">
        <v>0</v>
      </c>
      <c r="R6915" s="334">
        <v>0</v>
      </c>
      <c r="S6915" s="334">
        <v>0</v>
      </c>
      <c r="T6915" s="334">
        <v>0</v>
      </c>
      <c r="U6915" s="334">
        <v>0</v>
      </c>
      <c r="V6915" s="334">
        <v>0</v>
      </c>
      <c r="W6915" s="334">
        <v>0</v>
      </c>
      <c r="X6915" s="334">
        <v>0</v>
      </c>
      <c r="Y6915" s="334">
        <v>0</v>
      </c>
      <c r="Z6915" s="334">
        <v>0</v>
      </c>
      <c r="AA6915" s="334">
        <v>0</v>
      </c>
      <c r="AB6915" s="334">
        <v>0</v>
      </c>
      <c r="AD6915" s="334">
        <v>0</v>
      </c>
      <c r="AE6915" s="334">
        <f t="shared" si="1077"/>
        <v>0</v>
      </c>
      <c r="AF6915" s="334">
        <f t="shared" si="1078"/>
        <v>0</v>
      </c>
      <c r="AG6915" s="340">
        <f t="shared" si="1079"/>
        <v>0</v>
      </c>
      <c r="AI6915" s="340">
        <f t="shared" si="1083"/>
        <v>0</v>
      </c>
      <c r="AJ6915" s="340">
        <f t="shared" si="1083"/>
        <v>0</v>
      </c>
      <c r="AK6915" s="340">
        <f t="shared" si="1083"/>
        <v>0</v>
      </c>
      <c r="AL6915" s="340">
        <f t="shared" si="1083"/>
        <v>0</v>
      </c>
      <c r="AM6915" s="340">
        <f t="shared" si="1083"/>
        <v>0</v>
      </c>
    </row>
    <row r="6916" spans="1:39" x14ac:dyDescent="0.35">
      <c r="A6916" s="337">
        <v>28829</v>
      </c>
      <c r="B6916" s="338">
        <f t="shared" ref="B6916:B6979" si="1084">YEAR(A6916)</f>
        <v>1978</v>
      </c>
      <c r="C6916" s="338">
        <f t="shared" ref="C6916:C6979" si="1085">MONTH(A6916)</f>
        <v>12</v>
      </c>
      <c r="D6916" s="338">
        <f t="shared" ref="D6916:D6979" si="1086">DAY(A6916)</f>
        <v>5</v>
      </c>
      <c r="E6916" s="334">
        <v>0</v>
      </c>
      <c r="F6916" s="334">
        <v>0</v>
      </c>
      <c r="G6916" s="334">
        <v>0</v>
      </c>
      <c r="H6916" s="334">
        <v>0</v>
      </c>
      <c r="I6916" s="334">
        <v>0</v>
      </c>
      <c r="J6916" s="334">
        <v>0</v>
      </c>
      <c r="K6916" s="334">
        <v>0</v>
      </c>
      <c r="L6916" s="334">
        <v>0</v>
      </c>
      <c r="M6916" s="334">
        <v>0</v>
      </c>
      <c r="N6916" s="334">
        <v>0</v>
      </c>
      <c r="O6916" s="334">
        <v>0</v>
      </c>
      <c r="P6916" s="334">
        <v>0</v>
      </c>
      <c r="Q6916" s="334">
        <v>0</v>
      </c>
      <c r="R6916" s="334">
        <v>0</v>
      </c>
      <c r="S6916" s="334">
        <v>0</v>
      </c>
      <c r="T6916" s="334">
        <v>0</v>
      </c>
      <c r="U6916" s="334">
        <v>0</v>
      </c>
      <c r="V6916" s="334">
        <v>0</v>
      </c>
      <c r="W6916" s="334">
        <v>0.1</v>
      </c>
      <c r="X6916" s="334">
        <v>0.1</v>
      </c>
      <c r="Y6916" s="334">
        <v>0</v>
      </c>
      <c r="Z6916" s="334">
        <v>0.2</v>
      </c>
      <c r="AA6916" s="334">
        <v>0.1</v>
      </c>
      <c r="AB6916" s="334">
        <v>0.1</v>
      </c>
      <c r="AD6916" s="334">
        <v>0.6</v>
      </c>
      <c r="AE6916" s="334">
        <f t="shared" ref="AE6916:AE6979" si="1087">AD6916</f>
        <v>0.6</v>
      </c>
      <c r="AF6916" s="334">
        <f t="shared" ref="AF6916:AF6979" si="1088">SUM(E6916:AB6916)</f>
        <v>0.6</v>
      </c>
      <c r="AG6916" s="340">
        <f t="shared" ref="AG6916:AG6979" si="1089">ABS(AF6916-AE6916)</f>
        <v>0</v>
      </c>
      <c r="AI6916" s="340">
        <f t="shared" ref="AI6916:AM6931" si="1090">IF($C6916=AI$1,$AF6916,0)</f>
        <v>0</v>
      </c>
      <c r="AJ6916" s="340">
        <f t="shared" si="1090"/>
        <v>0</v>
      </c>
      <c r="AK6916" s="340">
        <f t="shared" si="1090"/>
        <v>0</v>
      </c>
      <c r="AL6916" s="340">
        <f t="shared" si="1090"/>
        <v>0</v>
      </c>
      <c r="AM6916" s="340">
        <f t="shared" si="1090"/>
        <v>0</v>
      </c>
    </row>
    <row r="6917" spans="1:39" x14ac:dyDescent="0.35">
      <c r="A6917" s="337">
        <v>28830</v>
      </c>
      <c r="B6917" s="338">
        <f t="shared" si="1084"/>
        <v>1978</v>
      </c>
      <c r="C6917" s="338">
        <f t="shared" si="1085"/>
        <v>12</v>
      </c>
      <c r="D6917" s="338">
        <f t="shared" si="1086"/>
        <v>6</v>
      </c>
      <c r="E6917" s="334">
        <v>0</v>
      </c>
      <c r="F6917" s="334">
        <v>0.1</v>
      </c>
      <c r="G6917" s="334">
        <v>0</v>
      </c>
      <c r="H6917" s="334">
        <v>0.1</v>
      </c>
      <c r="I6917" s="334">
        <v>0</v>
      </c>
      <c r="J6917" s="334">
        <v>0.1</v>
      </c>
      <c r="K6917" s="334">
        <v>0</v>
      </c>
      <c r="L6917" s="334">
        <v>0.1</v>
      </c>
      <c r="M6917" s="334">
        <v>0</v>
      </c>
      <c r="N6917" s="334">
        <v>0.1</v>
      </c>
      <c r="O6917" s="334">
        <v>0</v>
      </c>
      <c r="P6917" s="334">
        <v>0.1</v>
      </c>
      <c r="Q6917" s="334">
        <v>0</v>
      </c>
      <c r="R6917" s="334">
        <v>0</v>
      </c>
      <c r="S6917" s="334">
        <v>0</v>
      </c>
      <c r="T6917" s="334">
        <v>0</v>
      </c>
      <c r="U6917" s="334">
        <v>0</v>
      </c>
      <c r="V6917" s="334">
        <v>0</v>
      </c>
      <c r="W6917" s="334">
        <v>0</v>
      </c>
      <c r="X6917" s="334">
        <v>0</v>
      </c>
      <c r="Y6917" s="334">
        <v>0</v>
      </c>
      <c r="Z6917" s="334">
        <v>0</v>
      </c>
      <c r="AA6917" s="334">
        <v>0.1</v>
      </c>
      <c r="AB6917" s="334">
        <v>0</v>
      </c>
      <c r="AD6917" s="334">
        <v>0.7</v>
      </c>
      <c r="AE6917" s="334">
        <f t="shared" si="1087"/>
        <v>0.7</v>
      </c>
      <c r="AF6917" s="334">
        <f t="shared" si="1088"/>
        <v>0.7</v>
      </c>
      <c r="AG6917" s="340">
        <f t="shared" si="1089"/>
        <v>0</v>
      </c>
      <c r="AI6917" s="340">
        <f t="shared" si="1090"/>
        <v>0</v>
      </c>
      <c r="AJ6917" s="340">
        <f t="shared" si="1090"/>
        <v>0</v>
      </c>
      <c r="AK6917" s="340">
        <f t="shared" si="1090"/>
        <v>0</v>
      </c>
      <c r="AL6917" s="340">
        <f t="shared" si="1090"/>
        <v>0</v>
      </c>
      <c r="AM6917" s="340">
        <f t="shared" si="1090"/>
        <v>0</v>
      </c>
    </row>
    <row r="6918" spans="1:39" x14ac:dyDescent="0.35">
      <c r="A6918" s="337">
        <v>28831</v>
      </c>
      <c r="B6918" s="338">
        <f t="shared" si="1084"/>
        <v>1978</v>
      </c>
      <c r="C6918" s="338">
        <f t="shared" si="1085"/>
        <v>12</v>
      </c>
      <c r="D6918" s="338">
        <f t="shared" si="1086"/>
        <v>7</v>
      </c>
      <c r="E6918" s="334">
        <v>0</v>
      </c>
      <c r="F6918" s="334">
        <v>0</v>
      </c>
      <c r="G6918" s="334">
        <v>0</v>
      </c>
      <c r="H6918" s="334">
        <v>0</v>
      </c>
      <c r="I6918" s="334">
        <v>0</v>
      </c>
      <c r="J6918" s="334">
        <v>0</v>
      </c>
      <c r="K6918" s="334">
        <v>0</v>
      </c>
      <c r="L6918" s="334">
        <v>0</v>
      </c>
      <c r="M6918" s="334">
        <v>0</v>
      </c>
      <c r="N6918" s="334">
        <v>0</v>
      </c>
      <c r="O6918" s="334">
        <v>0</v>
      </c>
      <c r="P6918" s="334">
        <v>0</v>
      </c>
      <c r="Q6918" s="334">
        <v>0</v>
      </c>
      <c r="R6918" s="334">
        <v>0</v>
      </c>
      <c r="S6918" s="334">
        <v>0</v>
      </c>
      <c r="T6918" s="334">
        <v>0</v>
      </c>
      <c r="U6918" s="334">
        <v>0</v>
      </c>
      <c r="V6918" s="334">
        <v>0</v>
      </c>
      <c r="W6918" s="334">
        <v>0</v>
      </c>
      <c r="X6918" s="334">
        <v>0</v>
      </c>
      <c r="Y6918" s="334">
        <v>0</v>
      </c>
      <c r="Z6918" s="334">
        <v>0</v>
      </c>
      <c r="AA6918" s="334">
        <v>0</v>
      </c>
      <c r="AB6918" s="334">
        <v>0</v>
      </c>
      <c r="AD6918" s="334">
        <v>0</v>
      </c>
      <c r="AE6918" s="334">
        <f t="shared" si="1087"/>
        <v>0</v>
      </c>
      <c r="AF6918" s="334">
        <f t="shared" si="1088"/>
        <v>0</v>
      </c>
      <c r="AG6918" s="340">
        <f t="shared" si="1089"/>
        <v>0</v>
      </c>
      <c r="AI6918" s="340">
        <f t="shared" si="1090"/>
        <v>0</v>
      </c>
      <c r="AJ6918" s="340">
        <f t="shared" si="1090"/>
        <v>0</v>
      </c>
      <c r="AK6918" s="340">
        <f t="shared" si="1090"/>
        <v>0</v>
      </c>
      <c r="AL6918" s="340">
        <f t="shared" si="1090"/>
        <v>0</v>
      </c>
      <c r="AM6918" s="340">
        <f t="shared" si="1090"/>
        <v>0</v>
      </c>
    </row>
    <row r="6919" spans="1:39" x14ac:dyDescent="0.35">
      <c r="A6919" s="337">
        <v>28832</v>
      </c>
      <c r="B6919" s="338">
        <f t="shared" si="1084"/>
        <v>1978</v>
      </c>
      <c r="C6919" s="338">
        <f t="shared" si="1085"/>
        <v>12</v>
      </c>
      <c r="D6919" s="338">
        <f t="shared" si="1086"/>
        <v>8</v>
      </c>
      <c r="E6919" s="334">
        <v>0</v>
      </c>
      <c r="F6919" s="334">
        <v>0</v>
      </c>
      <c r="G6919" s="334">
        <v>0</v>
      </c>
      <c r="H6919" s="334">
        <v>0</v>
      </c>
      <c r="I6919" s="334">
        <v>0</v>
      </c>
      <c r="J6919" s="334">
        <v>0</v>
      </c>
      <c r="K6919" s="334">
        <v>0</v>
      </c>
      <c r="L6919" s="334">
        <v>0</v>
      </c>
      <c r="M6919" s="334">
        <v>0</v>
      </c>
      <c r="N6919" s="334">
        <v>0</v>
      </c>
      <c r="O6919" s="334">
        <v>0</v>
      </c>
      <c r="P6919" s="334">
        <v>0</v>
      </c>
      <c r="Q6919" s="334">
        <v>0</v>
      </c>
      <c r="R6919" s="334">
        <v>0</v>
      </c>
      <c r="S6919" s="334">
        <v>0</v>
      </c>
      <c r="T6919" s="334">
        <v>0</v>
      </c>
      <c r="U6919" s="334">
        <v>0</v>
      </c>
      <c r="V6919" s="334">
        <v>0</v>
      </c>
      <c r="W6919" s="334">
        <v>0</v>
      </c>
      <c r="X6919" s="334">
        <v>0</v>
      </c>
      <c r="Y6919" s="334">
        <v>0</v>
      </c>
      <c r="Z6919" s="334">
        <v>0</v>
      </c>
      <c r="AA6919" s="334">
        <v>0</v>
      </c>
      <c r="AB6919" s="334">
        <v>0</v>
      </c>
      <c r="AD6919" s="334">
        <v>0</v>
      </c>
      <c r="AE6919" s="334">
        <f t="shared" si="1087"/>
        <v>0</v>
      </c>
      <c r="AF6919" s="334">
        <f t="shared" si="1088"/>
        <v>0</v>
      </c>
      <c r="AG6919" s="340">
        <f t="shared" si="1089"/>
        <v>0</v>
      </c>
      <c r="AI6919" s="340">
        <f t="shared" si="1090"/>
        <v>0</v>
      </c>
      <c r="AJ6919" s="340">
        <f t="shared" si="1090"/>
        <v>0</v>
      </c>
      <c r="AK6919" s="340">
        <f t="shared" si="1090"/>
        <v>0</v>
      </c>
      <c r="AL6919" s="340">
        <f t="shared" si="1090"/>
        <v>0</v>
      </c>
      <c r="AM6919" s="340">
        <f t="shared" si="1090"/>
        <v>0</v>
      </c>
    </row>
    <row r="6920" spans="1:39" x14ac:dyDescent="0.35">
      <c r="A6920" s="337">
        <v>28833</v>
      </c>
      <c r="B6920" s="338">
        <f t="shared" si="1084"/>
        <v>1978</v>
      </c>
      <c r="C6920" s="338">
        <f t="shared" si="1085"/>
        <v>12</v>
      </c>
      <c r="D6920" s="338">
        <f t="shared" si="1086"/>
        <v>9</v>
      </c>
      <c r="E6920" s="334">
        <v>0</v>
      </c>
      <c r="F6920" s="334">
        <v>0</v>
      </c>
      <c r="G6920" s="334">
        <v>0</v>
      </c>
      <c r="H6920" s="334">
        <v>0</v>
      </c>
      <c r="I6920" s="334">
        <v>0</v>
      </c>
      <c r="J6920" s="334">
        <v>0</v>
      </c>
      <c r="K6920" s="334">
        <v>0</v>
      </c>
      <c r="L6920" s="334">
        <v>0</v>
      </c>
      <c r="M6920" s="334">
        <v>0</v>
      </c>
      <c r="N6920" s="334">
        <v>0</v>
      </c>
      <c r="O6920" s="334">
        <v>0</v>
      </c>
      <c r="P6920" s="334">
        <v>0</v>
      </c>
      <c r="Q6920" s="334">
        <v>0</v>
      </c>
      <c r="R6920" s="334">
        <v>0</v>
      </c>
      <c r="S6920" s="334">
        <v>0</v>
      </c>
      <c r="T6920" s="334">
        <v>0</v>
      </c>
      <c r="U6920" s="334">
        <v>0</v>
      </c>
      <c r="V6920" s="334">
        <v>0</v>
      </c>
      <c r="W6920" s="334">
        <v>0</v>
      </c>
      <c r="X6920" s="334">
        <v>0</v>
      </c>
      <c r="Y6920" s="334">
        <v>0</v>
      </c>
      <c r="Z6920" s="334">
        <v>0</v>
      </c>
      <c r="AA6920" s="334">
        <v>0</v>
      </c>
      <c r="AB6920" s="334">
        <v>0</v>
      </c>
      <c r="AD6920" s="334">
        <v>0</v>
      </c>
      <c r="AE6920" s="334">
        <f t="shared" si="1087"/>
        <v>0</v>
      </c>
      <c r="AF6920" s="334">
        <f t="shared" si="1088"/>
        <v>0</v>
      </c>
      <c r="AG6920" s="340">
        <f t="shared" si="1089"/>
        <v>0</v>
      </c>
      <c r="AI6920" s="340">
        <f t="shared" si="1090"/>
        <v>0</v>
      </c>
      <c r="AJ6920" s="340">
        <f t="shared" si="1090"/>
        <v>0</v>
      </c>
      <c r="AK6920" s="340">
        <f t="shared" si="1090"/>
        <v>0</v>
      </c>
      <c r="AL6920" s="340">
        <f t="shared" si="1090"/>
        <v>0</v>
      </c>
      <c r="AM6920" s="340">
        <f t="shared" si="1090"/>
        <v>0</v>
      </c>
    </row>
    <row r="6921" spans="1:39" x14ac:dyDescent="0.35">
      <c r="A6921" s="337">
        <v>28834</v>
      </c>
      <c r="B6921" s="338">
        <f t="shared" si="1084"/>
        <v>1978</v>
      </c>
      <c r="C6921" s="338">
        <f t="shared" si="1085"/>
        <v>12</v>
      </c>
      <c r="D6921" s="338">
        <f t="shared" si="1086"/>
        <v>10</v>
      </c>
      <c r="E6921" s="334">
        <v>0</v>
      </c>
      <c r="F6921" s="334">
        <v>0</v>
      </c>
      <c r="G6921" s="334">
        <v>0</v>
      </c>
      <c r="H6921" s="334">
        <v>0</v>
      </c>
      <c r="I6921" s="334">
        <v>0</v>
      </c>
      <c r="J6921" s="334">
        <v>0</v>
      </c>
      <c r="K6921" s="334">
        <v>0</v>
      </c>
      <c r="L6921" s="334">
        <v>0</v>
      </c>
      <c r="M6921" s="334">
        <v>0</v>
      </c>
      <c r="N6921" s="334">
        <v>0</v>
      </c>
      <c r="O6921" s="334">
        <v>0</v>
      </c>
      <c r="P6921" s="334">
        <v>0</v>
      </c>
      <c r="Q6921" s="334">
        <v>0</v>
      </c>
      <c r="R6921" s="334">
        <v>0</v>
      </c>
      <c r="S6921" s="334">
        <v>0</v>
      </c>
      <c r="T6921" s="334">
        <v>0</v>
      </c>
      <c r="U6921" s="334">
        <v>0</v>
      </c>
      <c r="V6921" s="334">
        <v>0</v>
      </c>
      <c r="W6921" s="334">
        <v>0</v>
      </c>
      <c r="X6921" s="334">
        <v>0</v>
      </c>
      <c r="Y6921" s="334">
        <v>0</v>
      </c>
      <c r="Z6921" s="334">
        <v>0</v>
      </c>
      <c r="AA6921" s="334">
        <v>0</v>
      </c>
      <c r="AB6921" s="334">
        <v>0</v>
      </c>
      <c r="AD6921" s="334">
        <v>0</v>
      </c>
      <c r="AE6921" s="334">
        <f t="shared" si="1087"/>
        <v>0</v>
      </c>
      <c r="AF6921" s="334">
        <f t="shared" si="1088"/>
        <v>0</v>
      </c>
      <c r="AG6921" s="340">
        <f t="shared" si="1089"/>
        <v>0</v>
      </c>
      <c r="AI6921" s="340">
        <f t="shared" si="1090"/>
        <v>0</v>
      </c>
      <c r="AJ6921" s="340">
        <f t="shared" si="1090"/>
        <v>0</v>
      </c>
      <c r="AK6921" s="340">
        <f t="shared" si="1090"/>
        <v>0</v>
      </c>
      <c r="AL6921" s="340">
        <f t="shared" si="1090"/>
        <v>0</v>
      </c>
      <c r="AM6921" s="340">
        <f t="shared" si="1090"/>
        <v>0</v>
      </c>
    </row>
    <row r="6922" spans="1:39" x14ac:dyDescent="0.35">
      <c r="A6922" s="337">
        <v>28835</v>
      </c>
      <c r="B6922" s="338">
        <f t="shared" si="1084"/>
        <v>1978</v>
      </c>
      <c r="C6922" s="338">
        <f t="shared" si="1085"/>
        <v>12</v>
      </c>
      <c r="D6922" s="338">
        <f t="shared" si="1086"/>
        <v>11</v>
      </c>
      <c r="E6922" s="334">
        <v>0</v>
      </c>
      <c r="F6922" s="334">
        <v>0</v>
      </c>
      <c r="G6922" s="334">
        <v>0</v>
      </c>
      <c r="H6922" s="334">
        <v>0</v>
      </c>
      <c r="I6922" s="334">
        <v>0</v>
      </c>
      <c r="J6922" s="334">
        <v>0</v>
      </c>
      <c r="K6922" s="334">
        <v>0</v>
      </c>
      <c r="L6922" s="334">
        <v>0</v>
      </c>
      <c r="M6922" s="334">
        <v>0</v>
      </c>
      <c r="N6922" s="334">
        <v>0</v>
      </c>
      <c r="O6922" s="334">
        <v>0</v>
      </c>
      <c r="P6922" s="334">
        <v>0</v>
      </c>
      <c r="Q6922" s="334">
        <v>0</v>
      </c>
      <c r="R6922" s="334">
        <v>0</v>
      </c>
      <c r="S6922" s="334">
        <v>0</v>
      </c>
      <c r="T6922" s="334">
        <v>0</v>
      </c>
      <c r="U6922" s="334">
        <v>0</v>
      </c>
      <c r="V6922" s="334">
        <v>0</v>
      </c>
      <c r="W6922" s="334">
        <v>0</v>
      </c>
      <c r="X6922" s="334">
        <v>0</v>
      </c>
      <c r="Y6922" s="334">
        <v>0</v>
      </c>
      <c r="Z6922" s="334">
        <v>0</v>
      </c>
      <c r="AA6922" s="334">
        <v>0</v>
      </c>
      <c r="AB6922" s="334">
        <v>0</v>
      </c>
      <c r="AD6922" s="334">
        <v>0</v>
      </c>
      <c r="AE6922" s="334">
        <f t="shared" si="1087"/>
        <v>0</v>
      </c>
      <c r="AF6922" s="334">
        <f t="shared" si="1088"/>
        <v>0</v>
      </c>
      <c r="AG6922" s="340">
        <f t="shared" si="1089"/>
        <v>0</v>
      </c>
      <c r="AI6922" s="340">
        <f t="shared" si="1090"/>
        <v>0</v>
      </c>
      <c r="AJ6922" s="340">
        <f t="shared" si="1090"/>
        <v>0</v>
      </c>
      <c r="AK6922" s="340">
        <f t="shared" si="1090"/>
        <v>0</v>
      </c>
      <c r="AL6922" s="340">
        <f t="shared" si="1090"/>
        <v>0</v>
      </c>
      <c r="AM6922" s="340">
        <f t="shared" si="1090"/>
        <v>0</v>
      </c>
    </row>
    <row r="6923" spans="1:39" x14ac:dyDescent="0.35">
      <c r="A6923" s="337">
        <v>28836</v>
      </c>
      <c r="B6923" s="338">
        <f t="shared" si="1084"/>
        <v>1978</v>
      </c>
      <c r="C6923" s="338">
        <f t="shared" si="1085"/>
        <v>12</v>
      </c>
      <c r="D6923" s="338">
        <f t="shared" si="1086"/>
        <v>12</v>
      </c>
      <c r="E6923" s="334">
        <v>0</v>
      </c>
      <c r="F6923" s="334">
        <v>0</v>
      </c>
      <c r="G6923" s="334">
        <v>0</v>
      </c>
      <c r="H6923" s="334">
        <v>0</v>
      </c>
      <c r="I6923" s="334">
        <v>0</v>
      </c>
      <c r="J6923" s="334">
        <v>0</v>
      </c>
      <c r="K6923" s="334">
        <v>0</v>
      </c>
      <c r="L6923" s="334">
        <v>0</v>
      </c>
      <c r="M6923" s="334">
        <v>0</v>
      </c>
      <c r="N6923" s="334">
        <v>0</v>
      </c>
      <c r="O6923" s="334">
        <v>0</v>
      </c>
      <c r="P6923" s="334">
        <v>0</v>
      </c>
      <c r="Q6923" s="334">
        <v>0</v>
      </c>
      <c r="R6923" s="334">
        <v>0</v>
      </c>
      <c r="S6923" s="334">
        <v>0</v>
      </c>
      <c r="T6923" s="334">
        <v>0</v>
      </c>
      <c r="U6923" s="334">
        <v>0</v>
      </c>
      <c r="V6923" s="334">
        <v>0</v>
      </c>
      <c r="W6923" s="334">
        <v>0</v>
      </c>
      <c r="X6923" s="334">
        <v>0</v>
      </c>
      <c r="Y6923" s="334">
        <v>0</v>
      </c>
      <c r="Z6923" s="334">
        <v>0</v>
      </c>
      <c r="AA6923" s="334">
        <v>0</v>
      </c>
      <c r="AB6923" s="334">
        <v>0</v>
      </c>
      <c r="AD6923" s="334">
        <v>0</v>
      </c>
      <c r="AE6923" s="334">
        <f t="shared" si="1087"/>
        <v>0</v>
      </c>
      <c r="AF6923" s="334">
        <f t="shared" si="1088"/>
        <v>0</v>
      </c>
      <c r="AG6923" s="340">
        <f t="shared" si="1089"/>
        <v>0</v>
      </c>
      <c r="AI6923" s="340">
        <f t="shared" si="1090"/>
        <v>0</v>
      </c>
      <c r="AJ6923" s="340">
        <f t="shared" si="1090"/>
        <v>0</v>
      </c>
      <c r="AK6923" s="340">
        <f t="shared" si="1090"/>
        <v>0</v>
      </c>
      <c r="AL6923" s="340">
        <f t="shared" si="1090"/>
        <v>0</v>
      </c>
      <c r="AM6923" s="340">
        <f t="shared" si="1090"/>
        <v>0</v>
      </c>
    </row>
    <row r="6924" spans="1:39" x14ac:dyDescent="0.35">
      <c r="A6924" s="337">
        <v>28837</v>
      </c>
      <c r="B6924" s="338">
        <f t="shared" si="1084"/>
        <v>1978</v>
      </c>
      <c r="C6924" s="338">
        <f t="shared" si="1085"/>
        <v>12</v>
      </c>
      <c r="D6924" s="338">
        <f t="shared" si="1086"/>
        <v>13</v>
      </c>
      <c r="E6924" s="334">
        <v>0</v>
      </c>
      <c r="F6924" s="334">
        <v>0</v>
      </c>
      <c r="G6924" s="334">
        <v>0</v>
      </c>
      <c r="H6924" s="334">
        <v>0</v>
      </c>
      <c r="I6924" s="334">
        <v>0</v>
      </c>
      <c r="J6924" s="334">
        <v>0</v>
      </c>
      <c r="K6924" s="334">
        <v>0</v>
      </c>
      <c r="L6924" s="334">
        <v>0</v>
      </c>
      <c r="M6924" s="334">
        <v>0</v>
      </c>
      <c r="N6924" s="334">
        <v>0</v>
      </c>
      <c r="O6924" s="334">
        <v>0</v>
      </c>
      <c r="P6924" s="334">
        <v>0</v>
      </c>
      <c r="Q6924" s="334">
        <v>0</v>
      </c>
      <c r="R6924" s="334">
        <v>0</v>
      </c>
      <c r="S6924" s="334">
        <v>0</v>
      </c>
      <c r="T6924" s="334">
        <v>0</v>
      </c>
      <c r="U6924" s="334">
        <v>0</v>
      </c>
      <c r="V6924" s="334">
        <v>0</v>
      </c>
      <c r="W6924" s="334">
        <v>0</v>
      </c>
      <c r="X6924" s="334">
        <v>0</v>
      </c>
      <c r="Y6924" s="334">
        <v>0</v>
      </c>
      <c r="Z6924" s="334">
        <v>0</v>
      </c>
      <c r="AA6924" s="334">
        <v>0</v>
      </c>
      <c r="AB6924" s="334">
        <v>0</v>
      </c>
      <c r="AD6924" s="334">
        <v>0</v>
      </c>
      <c r="AE6924" s="334">
        <f t="shared" si="1087"/>
        <v>0</v>
      </c>
      <c r="AF6924" s="334">
        <f t="shared" si="1088"/>
        <v>0</v>
      </c>
      <c r="AG6924" s="340">
        <f t="shared" si="1089"/>
        <v>0</v>
      </c>
      <c r="AI6924" s="340">
        <f t="shared" si="1090"/>
        <v>0</v>
      </c>
      <c r="AJ6924" s="340">
        <f t="shared" si="1090"/>
        <v>0</v>
      </c>
      <c r="AK6924" s="340">
        <f t="shared" si="1090"/>
        <v>0</v>
      </c>
      <c r="AL6924" s="340">
        <f t="shared" si="1090"/>
        <v>0</v>
      </c>
      <c r="AM6924" s="340">
        <f t="shared" si="1090"/>
        <v>0</v>
      </c>
    </row>
    <row r="6925" spans="1:39" x14ac:dyDescent="0.35">
      <c r="A6925" s="337">
        <v>28838</v>
      </c>
      <c r="B6925" s="338">
        <f t="shared" si="1084"/>
        <v>1978</v>
      </c>
      <c r="C6925" s="338">
        <f t="shared" si="1085"/>
        <v>12</v>
      </c>
      <c r="D6925" s="338">
        <f t="shared" si="1086"/>
        <v>14</v>
      </c>
      <c r="E6925" s="334">
        <v>0</v>
      </c>
      <c r="F6925" s="334">
        <v>0</v>
      </c>
      <c r="G6925" s="334">
        <v>0</v>
      </c>
      <c r="H6925" s="334">
        <v>0</v>
      </c>
      <c r="I6925" s="334">
        <v>0</v>
      </c>
      <c r="J6925" s="334">
        <v>0</v>
      </c>
      <c r="K6925" s="334">
        <v>0</v>
      </c>
      <c r="L6925" s="334">
        <v>0</v>
      </c>
      <c r="M6925" s="334">
        <v>0</v>
      </c>
      <c r="N6925" s="334">
        <v>0</v>
      </c>
      <c r="O6925" s="334">
        <v>0</v>
      </c>
      <c r="P6925" s="334">
        <v>0</v>
      </c>
      <c r="Q6925" s="334">
        <v>0</v>
      </c>
      <c r="R6925" s="334">
        <v>0</v>
      </c>
      <c r="S6925" s="334">
        <v>0</v>
      </c>
      <c r="T6925" s="334">
        <v>0</v>
      </c>
      <c r="U6925" s="334">
        <v>0</v>
      </c>
      <c r="V6925" s="334">
        <v>0</v>
      </c>
      <c r="W6925" s="334">
        <v>0</v>
      </c>
      <c r="X6925" s="334">
        <v>0</v>
      </c>
      <c r="Y6925" s="334">
        <v>0</v>
      </c>
      <c r="Z6925" s="334">
        <v>0</v>
      </c>
      <c r="AA6925" s="334">
        <v>0</v>
      </c>
      <c r="AB6925" s="334">
        <v>0</v>
      </c>
      <c r="AD6925" s="334">
        <v>0</v>
      </c>
      <c r="AE6925" s="334">
        <f t="shared" si="1087"/>
        <v>0</v>
      </c>
      <c r="AF6925" s="334">
        <f t="shared" si="1088"/>
        <v>0</v>
      </c>
      <c r="AG6925" s="340">
        <f t="shared" si="1089"/>
        <v>0</v>
      </c>
      <c r="AI6925" s="340">
        <f t="shared" si="1090"/>
        <v>0</v>
      </c>
      <c r="AJ6925" s="340">
        <f t="shared" si="1090"/>
        <v>0</v>
      </c>
      <c r="AK6925" s="340">
        <f t="shared" si="1090"/>
        <v>0</v>
      </c>
      <c r="AL6925" s="340">
        <f t="shared" si="1090"/>
        <v>0</v>
      </c>
      <c r="AM6925" s="340">
        <f t="shared" si="1090"/>
        <v>0</v>
      </c>
    </row>
    <row r="6926" spans="1:39" x14ac:dyDescent="0.35">
      <c r="A6926" s="337">
        <v>28839</v>
      </c>
      <c r="B6926" s="338">
        <f t="shared" si="1084"/>
        <v>1978</v>
      </c>
      <c r="C6926" s="338">
        <f t="shared" si="1085"/>
        <v>12</v>
      </c>
      <c r="D6926" s="338">
        <f t="shared" si="1086"/>
        <v>15</v>
      </c>
      <c r="E6926" s="334">
        <v>0</v>
      </c>
      <c r="F6926" s="334">
        <v>0</v>
      </c>
      <c r="G6926" s="334">
        <v>0</v>
      </c>
      <c r="H6926" s="334">
        <v>0</v>
      </c>
      <c r="I6926" s="334">
        <v>0</v>
      </c>
      <c r="J6926" s="334">
        <v>0</v>
      </c>
      <c r="K6926" s="334">
        <v>0</v>
      </c>
      <c r="L6926" s="334">
        <v>0</v>
      </c>
      <c r="M6926" s="334">
        <v>0</v>
      </c>
      <c r="N6926" s="334">
        <v>0</v>
      </c>
      <c r="O6926" s="334">
        <v>0</v>
      </c>
      <c r="P6926" s="334">
        <v>0</v>
      </c>
      <c r="Q6926" s="334">
        <v>0</v>
      </c>
      <c r="R6926" s="334">
        <v>0</v>
      </c>
      <c r="S6926" s="334">
        <v>0</v>
      </c>
      <c r="T6926" s="334">
        <v>0</v>
      </c>
      <c r="U6926" s="334">
        <v>0</v>
      </c>
      <c r="V6926" s="334">
        <v>0</v>
      </c>
      <c r="W6926" s="334">
        <v>0</v>
      </c>
      <c r="X6926" s="334">
        <v>0</v>
      </c>
      <c r="Y6926" s="334">
        <v>0</v>
      </c>
      <c r="Z6926" s="334">
        <v>0</v>
      </c>
      <c r="AA6926" s="334">
        <v>0</v>
      </c>
      <c r="AB6926" s="334">
        <v>0</v>
      </c>
      <c r="AD6926" s="334">
        <v>0</v>
      </c>
      <c r="AE6926" s="334">
        <f t="shared" si="1087"/>
        <v>0</v>
      </c>
      <c r="AF6926" s="334">
        <f t="shared" si="1088"/>
        <v>0</v>
      </c>
      <c r="AG6926" s="340">
        <f t="shared" si="1089"/>
        <v>0</v>
      </c>
      <c r="AI6926" s="340">
        <f t="shared" si="1090"/>
        <v>0</v>
      </c>
      <c r="AJ6926" s="340">
        <f t="shared" si="1090"/>
        <v>0</v>
      </c>
      <c r="AK6926" s="340">
        <f t="shared" si="1090"/>
        <v>0</v>
      </c>
      <c r="AL6926" s="340">
        <f t="shared" si="1090"/>
        <v>0</v>
      </c>
      <c r="AM6926" s="340">
        <f t="shared" si="1090"/>
        <v>0</v>
      </c>
    </row>
    <row r="6927" spans="1:39" x14ac:dyDescent="0.35">
      <c r="A6927" s="337">
        <v>28840</v>
      </c>
      <c r="B6927" s="338">
        <f t="shared" si="1084"/>
        <v>1978</v>
      </c>
      <c r="C6927" s="338">
        <f t="shared" si="1085"/>
        <v>12</v>
      </c>
      <c r="D6927" s="338">
        <f t="shared" si="1086"/>
        <v>16</v>
      </c>
      <c r="E6927" s="334">
        <v>0</v>
      </c>
      <c r="F6927" s="334">
        <v>0</v>
      </c>
      <c r="G6927" s="334">
        <v>0</v>
      </c>
      <c r="H6927" s="334">
        <v>0</v>
      </c>
      <c r="I6927" s="334">
        <v>0</v>
      </c>
      <c r="J6927" s="334">
        <v>0</v>
      </c>
      <c r="K6927" s="334">
        <v>0</v>
      </c>
      <c r="L6927" s="334">
        <v>0</v>
      </c>
      <c r="M6927" s="334">
        <v>0</v>
      </c>
      <c r="N6927" s="334">
        <v>0</v>
      </c>
      <c r="O6927" s="334">
        <v>0</v>
      </c>
      <c r="P6927" s="334">
        <v>0</v>
      </c>
      <c r="Q6927" s="334">
        <v>0</v>
      </c>
      <c r="R6927" s="334">
        <v>0</v>
      </c>
      <c r="S6927" s="334">
        <v>0</v>
      </c>
      <c r="T6927" s="334">
        <v>0</v>
      </c>
      <c r="U6927" s="334">
        <v>0</v>
      </c>
      <c r="V6927" s="334">
        <v>0</v>
      </c>
      <c r="W6927" s="334">
        <v>0</v>
      </c>
      <c r="X6927" s="334">
        <v>0</v>
      </c>
      <c r="Y6927" s="334">
        <v>0</v>
      </c>
      <c r="Z6927" s="334">
        <v>0</v>
      </c>
      <c r="AA6927" s="334">
        <v>0</v>
      </c>
      <c r="AB6927" s="334">
        <v>0</v>
      </c>
      <c r="AD6927" s="334">
        <v>0</v>
      </c>
      <c r="AE6927" s="334">
        <f t="shared" si="1087"/>
        <v>0</v>
      </c>
      <c r="AF6927" s="334">
        <f t="shared" si="1088"/>
        <v>0</v>
      </c>
      <c r="AG6927" s="340">
        <f t="shared" si="1089"/>
        <v>0</v>
      </c>
      <c r="AI6927" s="340">
        <f t="shared" si="1090"/>
        <v>0</v>
      </c>
      <c r="AJ6927" s="340">
        <f t="shared" si="1090"/>
        <v>0</v>
      </c>
      <c r="AK6927" s="340">
        <f t="shared" si="1090"/>
        <v>0</v>
      </c>
      <c r="AL6927" s="340">
        <f t="shared" si="1090"/>
        <v>0</v>
      </c>
      <c r="AM6927" s="340">
        <f t="shared" si="1090"/>
        <v>0</v>
      </c>
    </row>
    <row r="6928" spans="1:39" x14ac:dyDescent="0.35">
      <c r="A6928" s="337">
        <v>28841</v>
      </c>
      <c r="B6928" s="338">
        <f t="shared" si="1084"/>
        <v>1978</v>
      </c>
      <c r="C6928" s="338">
        <f t="shared" si="1085"/>
        <v>12</v>
      </c>
      <c r="D6928" s="338">
        <f t="shared" si="1086"/>
        <v>17</v>
      </c>
      <c r="E6928" s="334">
        <v>0</v>
      </c>
      <c r="F6928" s="334">
        <v>0</v>
      </c>
      <c r="G6928" s="334">
        <v>0</v>
      </c>
      <c r="H6928" s="334">
        <v>0</v>
      </c>
      <c r="I6928" s="334">
        <v>0</v>
      </c>
      <c r="J6928" s="334">
        <v>0</v>
      </c>
      <c r="K6928" s="334">
        <v>0</v>
      </c>
      <c r="L6928" s="334">
        <v>0</v>
      </c>
      <c r="M6928" s="334">
        <v>0</v>
      </c>
      <c r="N6928" s="334">
        <v>0</v>
      </c>
      <c r="O6928" s="334">
        <v>0</v>
      </c>
      <c r="P6928" s="334">
        <v>0</v>
      </c>
      <c r="Q6928" s="334">
        <v>0</v>
      </c>
      <c r="R6928" s="334">
        <v>0</v>
      </c>
      <c r="S6928" s="334">
        <v>0</v>
      </c>
      <c r="T6928" s="334">
        <v>0</v>
      </c>
      <c r="U6928" s="334">
        <v>0</v>
      </c>
      <c r="V6928" s="334">
        <v>0</v>
      </c>
      <c r="W6928" s="334">
        <v>0</v>
      </c>
      <c r="X6928" s="334">
        <v>0</v>
      </c>
      <c r="Y6928" s="334">
        <v>0</v>
      </c>
      <c r="Z6928" s="334">
        <v>0</v>
      </c>
      <c r="AA6928" s="334">
        <v>0</v>
      </c>
      <c r="AB6928" s="334">
        <v>0</v>
      </c>
      <c r="AD6928" s="334">
        <v>0</v>
      </c>
      <c r="AE6928" s="334">
        <f t="shared" si="1087"/>
        <v>0</v>
      </c>
      <c r="AF6928" s="334">
        <f t="shared" si="1088"/>
        <v>0</v>
      </c>
      <c r="AG6928" s="340">
        <f t="shared" si="1089"/>
        <v>0</v>
      </c>
      <c r="AI6928" s="340">
        <f t="shared" si="1090"/>
        <v>0</v>
      </c>
      <c r="AJ6928" s="340">
        <f t="shared" si="1090"/>
        <v>0</v>
      </c>
      <c r="AK6928" s="340">
        <f t="shared" si="1090"/>
        <v>0</v>
      </c>
      <c r="AL6928" s="340">
        <f t="shared" si="1090"/>
        <v>0</v>
      </c>
      <c r="AM6928" s="340">
        <f t="shared" si="1090"/>
        <v>0</v>
      </c>
    </row>
    <row r="6929" spans="1:39" x14ac:dyDescent="0.35">
      <c r="A6929" s="337">
        <v>28842</v>
      </c>
      <c r="B6929" s="338">
        <f t="shared" si="1084"/>
        <v>1978</v>
      </c>
      <c r="C6929" s="338">
        <f t="shared" si="1085"/>
        <v>12</v>
      </c>
      <c r="D6929" s="338">
        <f t="shared" si="1086"/>
        <v>18</v>
      </c>
      <c r="E6929" s="334">
        <v>0</v>
      </c>
      <c r="F6929" s="334">
        <v>0</v>
      </c>
      <c r="G6929" s="334">
        <v>0</v>
      </c>
      <c r="H6929" s="334">
        <v>0</v>
      </c>
      <c r="I6929" s="334">
        <v>0</v>
      </c>
      <c r="J6929" s="334">
        <v>0</v>
      </c>
      <c r="K6929" s="334">
        <v>0</v>
      </c>
      <c r="L6929" s="334">
        <v>0</v>
      </c>
      <c r="M6929" s="334">
        <v>0</v>
      </c>
      <c r="N6929" s="334">
        <v>0</v>
      </c>
      <c r="O6929" s="334">
        <v>0</v>
      </c>
      <c r="P6929" s="334">
        <v>0</v>
      </c>
      <c r="Q6929" s="334">
        <v>0</v>
      </c>
      <c r="R6929" s="334">
        <v>0</v>
      </c>
      <c r="S6929" s="334">
        <v>0</v>
      </c>
      <c r="T6929" s="334">
        <v>0</v>
      </c>
      <c r="U6929" s="334">
        <v>0</v>
      </c>
      <c r="V6929" s="334">
        <v>0</v>
      </c>
      <c r="W6929" s="334">
        <v>0</v>
      </c>
      <c r="X6929" s="334">
        <v>0</v>
      </c>
      <c r="Y6929" s="334">
        <v>0</v>
      </c>
      <c r="Z6929" s="334">
        <v>0</v>
      </c>
      <c r="AA6929" s="334">
        <v>0</v>
      </c>
      <c r="AB6929" s="334">
        <v>0</v>
      </c>
      <c r="AD6929" s="334">
        <v>0</v>
      </c>
      <c r="AE6929" s="334">
        <f t="shared" si="1087"/>
        <v>0</v>
      </c>
      <c r="AF6929" s="334">
        <f t="shared" si="1088"/>
        <v>0</v>
      </c>
      <c r="AG6929" s="340">
        <f t="shared" si="1089"/>
        <v>0</v>
      </c>
      <c r="AI6929" s="340">
        <f t="shared" si="1090"/>
        <v>0</v>
      </c>
      <c r="AJ6929" s="340">
        <f t="shared" si="1090"/>
        <v>0</v>
      </c>
      <c r="AK6929" s="340">
        <f t="shared" si="1090"/>
        <v>0</v>
      </c>
      <c r="AL6929" s="340">
        <f t="shared" si="1090"/>
        <v>0</v>
      </c>
      <c r="AM6929" s="340">
        <f t="shared" si="1090"/>
        <v>0</v>
      </c>
    </row>
    <row r="6930" spans="1:39" x14ac:dyDescent="0.35">
      <c r="A6930" s="337">
        <v>28843</v>
      </c>
      <c r="B6930" s="338">
        <f t="shared" si="1084"/>
        <v>1978</v>
      </c>
      <c r="C6930" s="338">
        <f t="shared" si="1085"/>
        <v>12</v>
      </c>
      <c r="D6930" s="338">
        <f t="shared" si="1086"/>
        <v>19</v>
      </c>
      <c r="E6930" s="334">
        <v>0</v>
      </c>
      <c r="F6930" s="334">
        <v>0</v>
      </c>
      <c r="G6930" s="334">
        <v>0</v>
      </c>
      <c r="H6930" s="334">
        <v>0</v>
      </c>
      <c r="I6930" s="334">
        <v>0</v>
      </c>
      <c r="J6930" s="334">
        <v>0</v>
      </c>
      <c r="K6930" s="334">
        <v>0</v>
      </c>
      <c r="L6930" s="334">
        <v>0</v>
      </c>
      <c r="M6930" s="334">
        <v>0</v>
      </c>
      <c r="N6930" s="334">
        <v>0</v>
      </c>
      <c r="O6930" s="334">
        <v>0</v>
      </c>
      <c r="P6930" s="334">
        <v>0</v>
      </c>
      <c r="Q6930" s="334">
        <v>0</v>
      </c>
      <c r="R6930" s="334">
        <v>0</v>
      </c>
      <c r="S6930" s="334">
        <v>0</v>
      </c>
      <c r="T6930" s="334">
        <v>0</v>
      </c>
      <c r="U6930" s="334">
        <v>0</v>
      </c>
      <c r="V6930" s="334">
        <v>0</v>
      </c>
      <c r="W6930" s="334">
        <v>0</v>
      </c>
      <c r="X6930" s="334">
        <v>0</v>
      </c>
      <c r="Y6930" s="334">
        <v>0</v>
      </c>
      <c r="Z6930" s="334">
        <v>0</v>
      </c>
      <c r="AA6930" s="334">
        <v>0</v>
      </c>
      <c r="AB6930" s="334">
        <v>0</v>
      </c>
      <c r="AD6930" s="334">
        <v>0</v>
      </c>
      <c r="AE6930" s="334">
        <f t="shared" si="1087"/>
        <v>0</v>
      </c>
      <c r="AF6930" s="334">
        <f t="shared" si="1088"/>
        <v>0</v>
      </c>
      <c r="AG6930" s="340">
        <f t="shared" si="1089"/>
        <v>0</v>
      </c>
      <c r="AI6930" s="340">
        <f t="shared" si="1090"/>
        <v>0</v>
      </c>
      <c r="AJ6930" s="340">
        <f t="shared" si="1090"/>
        <v>0</v>
      </c>
      <c r="AK6930" s="340">
        <f t="shared" si="1090"/>
        <v>0</v>
      </c>
      <c r="AL6930" s="340">
        <f t="shared" si="1090"/>
        <v>0</v>
      </c>
      <c r="AM6930" s="340">
        <f t="shared" si="1090"/>
        <v>0</v>
      </c>
    </row>
    <row r="6931" spans="1:39" x14ac:dyDescent="0.35">
      <c r="A6931" s="337">
        <v>28844</v>
      </c>
      <c r="B6931" s="338">
        <f t="shared" si="1084"/>
        <v>1978</v>
      </c>
      <c r="C6931" s="338">
        <f t="shared" si="1085"/>
        <v>12</v>
      </c>
      <c r="D6931" s="338">
        <f t="shared" si="1086"/>
        <v>20</v>
      </c>
      <c r="E6931" s="334">
        <v>0</v>
      </c>
      <c r="F6931" s="334">
        <v>0</v>
      </c>
      <c r="G6931" s="334">
        <v>0</v>
      </c>
      <c r="H6931" s="334">
        <v>0</v>
      </c>
      <c r="I6931" s="334">
        <v>0</v>
      </c>
      <c r="J6931" s="334">
        <v>0</v>
      </c>
      <c r="K6931" s="334">
        <v>0</v>
      </c>
      <c r="L6931" s="334">
        <v>0</v>
      </c>
      <c r="M6931" s="334">
        <v>0</v>
      </c>
      <c r="N6931" s="334">
        <v>0</v>
      </c>
      <c r="O6931" s="334">
        <v>0</v>
      </c>
      <c r="P6931" s="334">
        <v>0</v>
      </c>
      <c r="Q6931" s="334">
        <v>0</v>
      </c>
      <c r="R6931" s="334">
        <v>0</v>
      </c>
      <c r="S6931" s="334">
        <v>0</v>
      </c>
      <c r="T6931" s="334">
        <v>0</v>
      </c>
      <c r="U6931" s="334">
        <v>0</v>
      </c>
      <c r="V6931" s="334">
        <v>0</v>
      </c>
      <c r="W6931" s="334">
        <v>0</v>
      </c>
      <c r="X6931" s="334">
        <v>0</v>
      </c>
      <c r="Y6931" s="334">
        <v>0</v>
      </c>
      <c r="Z6931" s="334">
        <v>0</v>
      </c>
      <c r="AA6931" s="334">
        <v>0</v>
      </c>
      <c r="AB6931" s="334">
        <v>0</v>
      </c>
      <c r="AD6931" s="334">
        <v>0</v>
      </c>
      <c r="AE6931" s="334">
        <f t="shared" si="1087"/>
        <v>0</v>
      </c>
      <c r="AF6931" s="334">
        <f t="shared" si="1088"/>
        <v>0</v>
      </c>
      <c r="AG6931" s="340">
        <f t="shared" si="1089"/>
        <v>0</v>
      </c>
      <c r="AI6931" s="340">
        <f t="shared" si="1090"/>
        <v>0</v>
      </c>
      <c r="AJ6931" s="340">
        <f t="shared" si="1090"/>
        <v>0</v>
      </c>
      <c r="AK6931" s="340">
        <f t="shared" si="1090"/>
        <v>0</v>
      </c>
      <c r="AL6931" s="340">
        <f t="shared" si="1090"/>
        <v>0</v>
      </c>
      <c r="AM6931" s="340">
        <f t="shared" si="1090"/>
        <v>0</v>
      </c>
    </row>
    <row r="6932" spans="1:39" x14ac:dyDescent="0.35">
      <c r="A6932" s="337">
        <v>28845</v>
      </c>
      <c r="B6932" s="338">
        <f t="shared" si="1084"/>
        <v>1978</v>
      </c>
      <c r="C6932" s="338">
        <f t="shared" si="1085"/>
        <v>12</v>
      </c>
      <c r="D6932" s="338">
        <f t="shared" si="1086"/>
        <v>21</v>
      </c>
      <c r="E6932" s="334">
        <v>0</v>
      </c>
      <c r="F6932" s="334">
        <v>0</v>
      </c>
      <c r="G6932" s="334">
        <v>0</v>
      </c>
      <c r="H6932" s="334">
        <v>0.1</v>
      </c>
      <c r="I6932" s="334">
        <v>0.1</v>
      </c>
      <c r="J6932" s="334">
        <v>0</v>
      </c>
      <c r="K6932" s="334">
        <v>0</v>
      </c>
      <c r="L6932" s="334">
        <v>0</v>
      </c>
      <c r="M6932" s="334">
        <v>0</v>
      </c>
      <c r="N6932" s="334">
        <v>0</v>
      </c>
      <c r="O6932" s="334">
        <v>0</v>
      </c>
      <c r="P6932" s="334">
        <v>0</v>
      </c>
      <c r="Q6932" s="334">
        <v>0</v>
      </c>
      <c r="R6932" s="334">
        <v>0</v>
      </c>
      <c r="S6932" s="334">
        <v>0</v>
      </c>
      <c r="T6932" s="334">
        <v>0</v>
      </c>
      <c r="U6932" s="334">
        <v>0</v>
      </c>
      <c r="V6932" s="334">
        <v>0</v>
      </c>
      <c r="W6932" s="334">
        <v>0</v>
      </c>
      <c r="X6932" s="334">
        <v>0</v>
      </c>
      <c r="Y6932" s="334">
        <v>0</v>
      </c>
      <c r="Z6932" s="334">
        <v>0</v>
      </c>
      <c r="AA6932" s="334">
        <v>0</v>
      </c>
      <c r="AB6932" s="334">
        <v>0</v>
      </c>
      <c r="AD6932" s="334">
        <v>0.2</v>
      </c>
      <c r="AE6932" s="334">
        <f t="shared" si="1087"/>
        <v>0.2</v>
      </c>
      <c r="AF6932" s="334">
        <f t="shared" si="1088"/>
        <v>0.2</v>
      </c>
      <c r="AG6932" s="340">
        <f t="shared" si="1089"/>
        <v>0</v>
      </c>
      <c r="AI6932" s="340">
        <f t="shared" ref="AI6932:AM6947" si="1091">IF($C6932=AI$1,$AF6932,0)</f>
        <v>0</v>
      </c>
      <c r="AJ6932" s="340">
        <f t="shared" si="1091"/>
        <v>0</v>
      </c>
      <c r="AK6932" s="340">
        <f t="shared" si="1091"/>
        <v>0</v>
      </c>
      <c r="AL6932" s="340">
        <f t="shared" si="1091"/>
        <v>0</v>
      </c>
      <c r="AM6932" s="340">
        <f t="shared" si="1091"/>
        <v>0</v>
      </c>
    </row>
    <row r="6933" spans="1:39" x14ac:dyDescent="0.35">
      <c r="A6933" s="337">
        <v>28846</v>
      </c>
      <c r="B6933" s="338">
        <f t="shared" si="1084"/>
        <v>1978</v>
      </c>
      <c r="C6933" s="338">
        <f t="shared" si="1085"/>
        <v>12</v>
      </c>
      <c r="D6933" s="338">
        <f t="shared" si="1086"/>
        <v>22</v>
      </c>
      <c r="E6933" s="334">
        <v>0</v>
      </c>
      <c r="F6933" s="334">
        <v>0</v>
      </c>
      <c r="G6933" s="334">
        <v>0</v>
      </c>
      <c r="H6933" s="334">
        <v>0</v>
      </c>
      <c r="I6933" s="334">
        <v>0</v>
      </c>
      <c r="J6933" s="334">
        <v>0</v>
      </c>
      <c r="K6933" s="334">
        <v>0</v>
      </c>
      <c r="L6933" s="334">
        <v>0</v>
      </c>
      <c r="M6933" s="334">
        <v>0</v>
      </c>
      <c r="N6933" s="334">
        <v>0</v>
      </c>
      <c r="O6933" s="334">
        <v>0</v>
      </c>
      <c r="P6933" s="334">
        <v>0</v>
      </c>
      <c r="Q6933" s="334">
        <v>0</v>
      </c>
      <c r="R6933" s="334">
        <v>0</v>
      </c>
      <c r="S6933" s="334">
        <v>0</v>
      </c>
      <c r="T6933" s="334">
        <v>0</v>
      </c>
      <c r="U6933" s="334">
        <v>0</v>
      </c>
      <c r="V6933" s="334">
        <v>0</v>
      </c>
      <c r="W6933" s="334">
        <v>0</v>
      </c>
      <c r="X6933" s="334">
        <v>0</v>
      </c>
      <c r="Y6933" s="334">
        <v>0.1</v>
      </c>
      <c r="Z6933" s="334">
        <v>0</v>
      </c>
      <c r="AA6933" s="334">
        <v>0.1</v>
      </c>
      <c r="AB6933" s="334">
        <v>0</v>
      </c>
      <c r="AD6933" s="334">
        <v>0.2</v>
      </c>
      <c r="AE6933" s="334">
        <f t="shared" si="1087"/>
        <v>0.2</v>
      </c>
      <c r="AF6933" s="334">
        <f t="shared" si="1088"/>
        <v>0.2</v>
      </c>
      <c r="AG6933" s="340">
        <f t="shared" si="1089"/>
        <v>0</v>
      </c>
      <c r="AI6933" s="340">
        <f t="shared" si="1091"/>
        <v>0</v>
      </c>
      <c r="AJ6933" s="340">
        <f t="shared" si="1091"/>
        <v>0</v>
      </c>
      <c r="AK6933" s="340">
        <f t="shared" si="1091"/>
        <v>0</v>
      </c>
      <c r="AL6933" s="340">
        <f t="shared" si="1091"/>
        <v>0</v>
      </c>
      <c r="AM6933" s="340">
        <f t="shared" si="1091"/>
        <v>0</v>
      </c>
    </row>
    <row r="6934" spans="1:39" x14ac:dyDescent="0.35">
      <c r="A6934" s="337">
        <v>28847</v>
      </c>
      <c r="B6934" s="338">
        <f t="shared" si="1084"/>
        <v>1978</v>
      </c>
      <c r="C6934" s="338">
        <f t="shared" si="1085"/>
        <v>12</v>
      </c>
      <c r="D6934" s="338">
        <f t="shared" si="1086"/>
        <v>23</v>
      </c>
      <c r="E6934" s="334">
        <v>0</v>
      </c>
      <c r="F6934" s="334">
        <v>0.1</v>
      </c>
      <c r="G6934" s="334">
        <v>0</v>
      </c>
      <c r="H6934" s="334">
        <v>0</v>
      </c>
      <c r="I6934" s="334">
        <v>0</v>
      </c>
      <c r="J6934" s="334">
        <v>0.1</v>
      </c>
      <c r="K6934" s="334">
        <v>0</v>
      </c>
      <c r="L6934" s="334">
        <v>0</v>
      </c>
      <c r="M6934" s="334">
        <v>0</v>
      </c>
      <c r="N6934" s="334">
        <v>0.1</v>
      </c>
      <c r="O6934" s="334">
        <v>0</v>
      </c>
      <c r="P6934" s="334">
        <v>0</v>
      </c>
      <c r="Q6934" s="334">
        <v>0</v>
      </c>
      <c r="R6934" s="334">
        <v>0</v>
      </c>
      <c r="S6934" s="334">
        <v>0</v>
      </c>
      <c r="T6934" s="334">
        <v>0</v>
      </c>
      <c r="U6934" s="334">
        <v>0</v>
      </c>
      <c r="V6934" s="334">
        <v>0</v>
      </c>
      <c r="W6934" s="334">
        <v>0</v>
      </c>
      <c r="X6934" s="334">
        <v>0</v>
      </c>
      <c r="Y6934" s="334">
        <v>0</v>
      </c>
      <c r="Z6934" s="334">
        <v>0</v>
      </c>
      <c r="AA6934" s="334">
        <v>0</v>
      </c>
      <c r="AB6934" s="334">
        <v>0</v>
      </c>
      <c r="AD6934" s="334">
        <v>0.3</v>
      </c>
      <c r="AE6934" s="334">
        <f t="shared" si="1087"/>
        <v>0.3</v>
      </c>
      <c r="AF6934" s="334">
        <f t="shared" si="1088"/>
        <v>0.30000000000000004</v>
      </c>
      <c r="AG6934" s="340">
        <f t="shared" si="1089"/>
        <v>5.5511151231257827E-17</v>
      </c>
      <c r="AI6934" s="340">
        <f t="shared" si="1091"/>
        <v>0</v>
      </c>
      <c r="AJ6934" s="340">
        <f t="shared" si="1091"/>
        <v>0</v>
      </c>
      <c r="AK6934" s="340">
        <f t="shared" si="1091"/>
        <v>0</v>
      </c>
      <c r="AL6934" s="340">
        <f t="shared" si="1091"/>
        <v>0</v>
      </c>
      <c r="AM6934" s="340">
        <f t="shared" si="1091"/>
        <v>0</v>
      </c>
    </row>
    <row r="6935" spans="1:39" x14ac:dyDescent="0.35">
      <c r="A6935" s="337">
        <v>28848</v>
      </c>
      <c r="B6935" s="338">
        <f t="shared" si="1084"/>
        <v>1978</v>
      </c>
      <c r="C6935" s="338">
        <f t="shared" si="1085"/>
        <v>12</v>
      </c>
      <c r="D6935" s="338">
        <f t="shared" si="1086"/>
        <v>24</v>
      </c>
      <c r="E6935" s="334">
        <v>0</v>
      </c>
      <c r="F6935" s="334">
        <v>0</v>
      </c>
      <c r="G6935" s="334">
        <v>0</v>
      </c>
      <c r="H6935" s="334">
        <v>0</v>
      </c>
      <c r="I6935" s="334">
        <v>0</v>
      </c>
      <c r="J6935" s="334">
        <v>0</v>
      </c>
      <c r="K6935" s="334">
        <v>0</v>
      </c>
      <c r="L6935" s="334">
        <v>0</v>
      </c>
      <c r="M6935" s="334">
        <v>0</v>
      </c>
      <c r="N6935" s="334">
        <v>0</v>
      </c>
      <c r="O6935" s="334">
        <v>0</v>
      </c>
      <c r="P6935" s="334">
        <v>0.2</v>
      </c>
      <c r="Q6935" s="334">
        <v>0.2</v>
      </c>
      <c r="R6935" s="334">
        <v>0</v>
      </c>
      <c r="S6935" s="334">
        <v>0</v>
      </c>
      <c r="T6935" s="334">
        <v>0</v>
      </c>
      <c r="U6935" s="334">
        <v>0</v>
      </c>
      <c r="V6935" s="334">
        <v>0</v>
      </c>
      <c r="W6935" s="334">
        <v>0</v>
      </c>
      <c r="X6935" s="334">
        <v>0</v>
      </c>
      <c r="Y6935" s="334">
        <v>0</v>
      </c>
      <c r="Z6935" s="334">
        <v>0</v>
      </c>
      <c r="AA6935" s="334">
        <v>0</v>
      </c>
      <c r="AB6935" s="334">
        <v>0</v>
      </c>
      <c r="AD6935" s="334">
        <v>0.4</v>
      </c>
      <c r="AE6935" s="334">
        <f t="shared" si="1087"/>
        <v>0.4</v>
      </c>
      <c r="AF6935" s="334">
        <f t="shared" si="1088"/>
        <v>0.4</v>
      </c>
      <c r="AG6935" s="340">
        <f t="shared" si="1089"/>
        <v>0</v>
      </c>
      <c r="AI6935" s="340">
        <f t="shared" si="1091"/>
        <v>0</v>
      </c>
      <c r="AJ6935" s="340">
        <f t="shared" si="1091"/>
        <v>0</v>
      </c>
      <c r="AK6935" s="340">
        <f t="shared" si="1091"/>
        <v>0</v>
      </c>
      <c r="AL6935" s="340">
        <f t="shared" si="1091"/>
        <v>0</v>
      </c>
      <c r="AM6935" s="340">
        <f t="shared" si="1091"/>
        <v>0</v>
      </c>
    </row>
    <row r="6936" spans="1:39" x14ac:dyDescent="0.35">
      <c r="A6936" s="337">
        <v>28849</v>
      </c>
      <c r="B6936" s="338">
        <f t="shared" si="1084"/>
        <v>1978</v>
      </c>
      <c r="C6936" s="338">
        <f t="shared" si="1085"/>
        <v>12</v>
      </c>
      <c r="D6936" s="338">
        <f t="shared" si="1086"/>
        <v>25</v>
      </c>
      <c r="E6936" s="334">
        <v>0</v>
      </c>
      <c r="F6936" s="334">
        <v>0</v>
      </c>
      <c r="G6936" s="334">
        <v>0</v>
      </c>
      <c r="H6936" s="334">
        <v>0</v>
      </c>
      <c r="I6936" s="334">
        <v>0</v>
      </c>
      <c r="J6936" s="334">
        <v>0</v>
      </c>
      <c r="K6936" s="334">
        <v>0</v>
      </c>
      <c r="L6936" s="334">
        <v>0</v>
      </c>
      <c r="M6936" s="334">
        <v>0</v>
      </c>
      <c r="N6936" s="334">
        <v>0</v>
      </c>
      <c r="O6936" s="334">
        <v>0</v>
      </c>
      <c r="P6936" s="334">
        <v>0</v>
      </c>
      <c r="Q6936" s="334">
        <v>0</v>
      </c>
      <c r="R6936" s="334">
        <v>0</v>
      </c>
      <c r="S6936" s="334">
        <v>0</v>
      </c>
      <c r="T6936" s="334">
        <v>0</v>
      </c>
      <c r="U6936" s="334">
        <v>0</v>
      </c>
      <c r="V6936" s="334">
        <v>0</v>
      </c>
      <c r="W6936" s="334">
        <v>0</v>
      </c>
      <c r="X6936" s="334">
        <v>0</v>
      </c>
      <c r="Y6936" s="334">
        <v>0</v>
      </c>
      <c r="Z6936" s="334">
        <v>0</v>
      </c>
      <c r="AA6936" s="334">
        <v>0</v>
      </c>
      <c r="AB6936" s="334">
        <v>0</v>
      </c>
      <c r="AD6936" s="334">
        <v>0</v>
      </c>
      <c r="AE6936" s="334">
        <f t="shared" si="1087"/>
        <v>0</v>
      </c>
      <c r="AF6936" s="334">
        <f t="shared" si="1088"/>
        <v>0</v>
      </c>
      <c r="AG6936" s="340">
        <f t="shared" si="1089"/>
        <v>0</v>
      </c>
      <c r="AI6936" s="340">
        <f t="shared" si="1091"/>
        <v>0</v>
      </c>
      <c r="AJ6936" s="340">
        <f t="shared" si="1091"/>
        <v>0</v>
      </c>
      <c r="AK6936" s="340">
        <f t="shared" si="1091"/>
        <v>0</v>
      </c>
      <c r="AL6936" s="340">
        <f t="shared" si="1091"/>
        <v>0</v>
      </c>
      <c r="AM6936" s="340">
        <f t="shared" si="1091"/>
        <v>0</v>
      </c>
    </row>
    <row r="6937" spans="1:39" x14ac:dyDescent="0.35">
      <c r="A6937" s="337">
        <v>28850</v>
      </c>
      <c r="B6937" s="338">
        <f t="shared" si="1084"/>
        <v>1978</v>
      </c>
      <c r="C6937" s="338">
        <f t="shared" si="1085"/>
        <v>12</v>
      </c>
      <c r="D6937" s="338">
        <f t="shared" si="1086"/>
        <v>26</v>
      </c>
      <c r="E6937" s="334">
        <v>0</v>
      </c>
      <c r="F6937" s="334">
        <v>0</v>
      </c>
      <c r="G6937" s="334">
        <v>0</v>
      </c>
      <c r="H6937" s="334">
        <v>0</v>
      </c>
      <c r="I6937" s="334">
        <v>0</v>
      </c>
      <c r="J6937" s="334">
        <v>0</v>
      </c>
      <c r="K6937" s="334">
        <v>0</v>
      </c>
      <c r="L6937" s="334">
        <v>0</v>
      </c>
      <c r="M6937" s="334">
        <v>0</v>
      </c>
      <c r="N6937" s="334">
        <v>0</v>
      </c>
      <c r="O6937" s="334">
        <v>0</v>
      </c>
      <c r="P6937" s="334">
        <v>0</v>
      </c>
      <c r="Q6937" s="334">
        <v>0</v>
      </c>
      <c r="R6937" s="334">
        <v>0</v>
      </c>
      <c r="S6937" s="334">
        <v>0</v>
      </c>
      <c r="T6937" s="334">
        <v>0</v>
      </c>
      <c r="U6937" s="334">
        <v>0</v>
      </c>
      <c r="V6937" s="334">
        <v>0</v>
      </c>
      <c r="W6937" s="334">
        <v>0</v>
      </c>
      <c r="X6937" s="334">
        <v>0</v>
      </c>
      <c r="Y6937" s="334">
        <v>0</v>
      </c>
      <c r="Z6937" s="334">
        <v>0</v>
      </c>
      <c r="AA6937" s="334">
        <v>0</v>
      </c>
      <c r="AB6937" s="334">
        <v>0</v>
      </c>
      <c r="AD6937" s="334">
        <v>0</v>
      </c>
      <c r="AE6937" s="334">
        <f t="shared" si="1087"/>
        <v>0</v>
      </c>
      <c r="AF6937" s="334">
        <f t="shared" si="1088"/>
        <v>0</v>
      </c>
      <c r="AG6937" s="340">
        <f t="shared" si="1089"/>
        <v>0</v>
      </c>
      <c r="AI6937" s="340">
        <f t="shared" si="1091"/>
        <v>0</v>
      </c>
      <c r="AJ6937" s="340">
        <f t="shared" si="1091"/>
        <v>0</v>
      </c>
      <c r="AK6937" s="340">
        <f t="shared" si="1091"/>
        <v>0</v>
      </c>
      <c r="AL6937" s="340">
        <f t="shared" si="1091"/>
        <v>0</v>
      </c>
      <c r="AM6937" s="340">
        <f t="shared" si="1091"/>
        <v>0</v>
      </c>
    </row>
    <row r="6938" spans="1:39" x14ac:dyDescent="0.35">
      <c r="A6938" s="337">
        <v>28851</v>
      </c>
      <c r="B6938" s="338">
        <f t="shared" si="1084"/>
        <v>1978</v>
      </c>
      <c r="C6938" s="338">
        <f t="shared" si="1085"/>
        <v>12</v>
      </c>
      <c r="D6938" s="338">
        <f t="shared" si="1086"/>
        <v>27</v>
      </c>
      <c r="E6938" s="334">
        <v>0</v>
      </c>
      <c r="F6938" s="334">
        <v>0</v>
      </c>
      <c r="G6938" s="334">
        <v>0.1</v>
      </c>
      <c r="H6938" s="334">
        <v>0.1</v>
      </c>
      <c r="I6938" s="334">
        <v>0.1</v>
      </c>
      <c r="J6938" s="334">
        <v>0.1</v>
      </c>
      <c r="K6938" s="334">
        <v>0.1</v>
      </c>
      <c r="L6938" s="334">
        <v>0</v>
      </c>
      <c r="M6938" s="334">
        <v>0.1</v>
      </c>
      <c r="N6938" s="334">
        <v>0.1</v>
      </c>
      <c r="O6938" s="334">
        <v>0.1</v>
      </c>
      <c r="P6938" s="334">
        <v>0.1</v>
      </c>
      <c r="Q6938" s="334">
        <v>0.1</v>
      </c>
      <c r="R6938" s="334">
        <v>0.1</v>
      </c>
      <c r="S6938" s="334">
        <v>0.1</v>
      </c>
      <c r="T6938" s="334">
        <v>0.1</v>
      </c>
      <c r="U6938" s="334">
        <v>0.1</v>
      </c>
      <c r="V6938" s="334">
        <v>0.1</v>
      </c>
      <c r="W6938" s="334">
        <v>0</v>
      </c>
      <c r="X6938" s="334">
        <v>0.1</v>
      </c>
      <c r="Y6938" s="334">
        <v>0.1</v>
      </c>
      <c r="Z6938" s="334">
        <v>0.1</v>
      </c>
      <c r="AA6938" s="334">
        <v>0.1</v>
      </c>
      <c r="AB6938" s="334">
        <v>0.1</v>
      </c>
      <c r="AD6938" s="334">
        <v>2</v>
      </c>
      <c r="AE6938" s="334">
        <f t="shared" si="1087"/>
        <v>2</v>
      </c>
      <c r="AF6938" s="334">
        <f t="shared" si="1088"/>
        <v>2.0000000000000004</v>
      </c>
      <c r="AG6938" s="340">
        <f t="shared" si="1089"/>
        <v>4.4408920985006262E-16</v>
      </c>
      <c r="AI6938" s="340">
        <f t="shared" si="1091"/>
        <v>0</v>
      </c>
      <c r="AJ6938" s="340">
        <f t="shared" si="1091"/>
        <v>0</v>
      </c>
      <c r="AK6938" s="340">
        <f t="shared" si="1091"/>
        <v>0</v>
      </c>
      <c r="AL6938" s="340">
        <f t="shared" si="1091"/>
        <v>0</v>
      </c>
      <c r="AM6938" s="340">
        <f t="shared" si="1091"/>
        <v>0</v>
      </c>
    </row>
    <row r="6939" spans="1:39" x14ac:dyDescent="0.35">
      <c r="A6939" s="337">
        <v>28852</v>
      </c>
      <c r="B6939" s="338">
        <f t="shared" si="1084"/>
        <v>1978</v>
      </c>
      <c r="C6939" s="338">
        <f t="shared" si="1085"/>
        <v>12</v>
      </c>
      <c r="D6939" s="338">
        <f t="shared" si="1086"/>
        <v>28</v>
      </c>
      <c r="E6939" s="334">
        <v>0</v>
      </c>
      <c r="F6939" s="334">
        <v>0.1</v>
      </c>
      <c r="G6939" s="334">
        <v>0</v>
      </c>
      <c r="H6939" s="334">
        <v>0.1</v>
      </c>
      <c r="I6939" s="334">
        <v>0</v>
      </c>
      <c r="J6939" s="334">
        <v>0.1</v>
      </c>
      <c r="K6939" s="334">
        <v>0</v>
      </c>
      <c r="L6939" s="334">
        <v>0</v>
      </c>
      <c r="M6939" s="334">
        <v>0.1</v>
      </c>
      <c r="N6939" s="334">
        <v>0</v>
      </c>
      <c r="O6939" s="334">
        <v>0.1</v>
      </c>
      <c r="P6939" s="334">
        <v>0</v>
      </c>
      <c r="Q6939" s="334">
        <v>0</v>
      </c>
      <c r="R6939" s="334">
        <v>0.1</v>
      </c>
      <c r="S6939" s="334">
        <v>0</v>
      </c>
      <c r="T6939" s="334">
        <v>0</v>
      </c>
      <c r="U6939" s="334">
        <v>0</v>
      </c>
      <c r="V6939" s="334">
        <v>0</v>
      </c>
      <c r="W6939" s="334">
        <v>0</v>
      </c>
      <c r="X6939" s="334">
        <v>0</v>
      </c>
      <c r="Y6939" s="334">
        <v>0.1</v>
      </c>
      <c r="Z6939" s="334">
        <v>0</v>
      </c>
      <c r="AA6939" s="334">
        <v>0.1</v>
      </c>
      <c r="AB6939" s="334">
        <v>0</v>
      </c>
      <c r="AD6939" s="334">
        <v>0.8</v>
      </c>
      <c r="AE6939" s="334">
        <f t="shared" si="1087"/>
        <v>0.8</v>
      </c>
      <c r="AF6939" s="334">
        <f t="shared" si="1088"/>
        <v>0.79999999999999993</v>
      </c>
      <c r="AG6939" s="340">
        <f t="shared" si="1089"/>
        <v>1.1102230246251565E-16</v>
      </c>
      <c r="AI6939" s="340">
        <f t="shared" si="1091"/>
        <v>0</v>
      </c>
      <c r="AJ6939" s="340">
        <f t="shared" si="1091"/>
        <v>0</v>
      </c>
      <c r="AK6939" s="340">
        <f t="shared" si="1091"/>
        <v>0</v>
      </c>
      <c r="AL6939" s="340">
        <f t="shared" si="1091"/>
        <v>0</v>
      </c>
      <c r="AM6939" s="340">
        <f t="shared" si="1091"/>
        <v>0</v>
      </c>
    </row>
    <row r="6940" spans="1:39" x14ac:dyDescent="0.35">
      <c r="A6940" s="337">
        <v>28853</v>
      </c>
      <c r="B6940" s="338">
        <f t="shared" si="1084"/>
        <v>1978</v>
      </c>
      <c r="C6940" s="338">
        <f t="shared" si="1085"/>
        <v>12</v>
      </c>
      <c r="D6940" s="338">
        <f t="shared" si="1086"/>
        <v>29</v>
      </c>
      <c r="E6940" s="334">
        <v>0</v>
      </c>
      <c r="F6940" s="334">
        <v>0</v>
      </c>
      <c r="G6940" s="334">
        <v>0</v>
      </c>
      <c r="H6940" s="334">
        <v>0</v>
      </c>
      <c r="I6940" s="334">
        <v>0</v>
      </c>
      <c r="J6940" s="334">
        <v>0</v>
      </c>
      <c r="K6940" s="334">
        <v>0</v>
      </c>
      <c r="L6940" s="334">
        <v>0</v>
      </c>
      <c r="M6940" s="334">
        <v>0</v>
      </c>
      <c r="N6940" s="334">
        <v>0</v>
      </c>
      <c r="O6940" s="334">
        <v>0</v>
      </c>
      <c r="P6940" s="334">
        <v>0</v>
      </c>
      <c r="Q6940" s="334">
        <v>0</v>
      </c>
      <c r="R6940" s="334">
        <v>0</v>
      </c>
      <c r="S6940" s="334">
        <v>0</v>
      </c>
      <c r="T6940" s="334">
        <v>0</v>
      </c>
      <c r="U6940" s="334">
        <v>0</v>
      </c>
      <c r="V6940" s="334">
        <v>0</v>
      </c>
      <c r="W6940" s="334">
        <v>0</v>
      </c>
      <c r="X6940" s="334">
        <v>0</v>
      </c>
      <c r="Y6940" s="334">
        <v>0</v>
      </c>
      <c r="Z6940" s="334">
        <v>0</v>
      </c>
      <c r="AA6940" s="334">
        <v>0</v>
      </c>
      <c r="AB6940" s="334">
        <v>0</v>
      </c>
      <c r="AD6940" s="334">
        <v>0</v>
      </c>
      <c r="AE6940" s="334">
        <f t="shared" si="1087"/>
        <v>0</v>
      </c>
      <c r="AF6940" s="334">
        <f t="shared" si="1088"/>
        <v>0</v>
      </c>
      <c r="AG6940" s="340">
        <f t="shared" si="1089"/>
        <v>0</v>
      </c>
      <c r="AI6940" s="340">
        <f t="shared" si="1091"/>
        <v>0</v>
      </c>
      <c r="AJ6940" s="340">
        <f t="shared" si="1091"/>
        <v>0</v>
      </c>
      <c r="AK6940" s="340">
        <f t="shared" si="1091"/>
        <v>0</v>
      </c>
      <c r="AL6940" s="340">
        <f t="shared" si="1091"/>
        <v>0</v>
      </c>
      <c r="AM6940" s="340">
        <f t="shared" si="1091"/>
        <v>0</v>
      </c>
    </row>
    <row r="6941" spans="1:39" x14ac:dyDescent="0.35">
      <c r="A6941" s="337">
        <v>28854</v>
      </c>
      <c r="B6941" s="338">
        <f t="shared" si="1084"/>
        <v>1978</v>
      </c>
      <c r="C6941" s="338">
        <f t="shared" si="1085"/>
        <v>12</v>
      </c>
      <c r="D6941" s="338">
        <f t="shared" si="1086"/>
        <v>30</v>
      </c>
      <c r="E6941" s="334">
        <v>0</v>
      </c>
      <c r="F6941" s="334">
        <v>0</v>
      </c>
      <c r="G6941" s="334">
        <v>0</v>
      </c>
      <c r="H6941" s="334">
        <v>0</v>
      </c>
      <c r="I6941" s="334">
        <v>0</v>
      </c>
      <c r="J6941" s="334">
        <v>0</v>
      </c>
      <c r="K6941" s="334">
        <v>0</v>
      </c>
      <c r="L6941" s="334">
        <v>0</v>
      </c>
      <c r="M6941" s="334">
        <v>0</v>
      </c>
      <c r="N6941" s="334">
        <v>0</v>
      </c>
      <c r="O6941" s="334">
        <v>0</v>
      </c>
      <c r="P6941" s="334">
        <v>0</v>
      </c>
      <c r="Q6941" s="334">
        <v>0</v>
      </c>
      <c r="R6941" s="334">
        <v>0</v>
      </c>
      <c r="S6941" s="334">
        <v>0</v>
      </c>
      <c r="T6941" s="334">
        <v>0</v>
      </c>
      <c r="U6941" s="334">
        <v>0</v>
      </c>
      <c r="V6941" s="334">
        <v>0</v>
      </c>
      <c r="W6941" s="334">
        <v>0</v>
      </c>
      <c r="X6941" s="334">
        <v>0</v>
      </c>
      <c r="Y6941" s="334">
        <v>0</v>
      </c>
      <c r="Z6941" s="334">
        <v>0</v>
      </c>
      <c r="AA6941" s="334">
        <v>0</v>
      </c>
      <c r="AB6941" s="334">
        <v>0</v>
      </c>
      <c r="AD6941" s="334">
        <v>0</v>
      </c>
      <c r="AE6941" s="334">
        <f t="shared" si="1087"/>
        <v>0</v>
      </c>
      <c r="AF6941" s="334">
        <f t="shared" si="1088"/>
        <v>0</v>
      </c>
      <c r="AG6941" s="340">
        <f t="shared" si="1089"/>
        <v>0</v>
      </c>
      <c r="AI6941" s="340">
        <f t="shared" si="1091"/>
        <v>0</v>
      </c>
      <c r="AJ6941" s="340">
        <f t="shared" si="1091"/>
        <v>0</v>
      </c>
      <c r="AK6941" s="340">
        <f t="shared" si="1091"/>
        <v>0</v>
      </c>
      <c r="AL6941" s="340">
        <f t="shared" si="1091"/>
        <v>0</v>
      </c>
      <c r="AM6941" s="340">
        <f t="shared" si="1091"/>
        <v>0</v>
      </c>
    </row>
    <row r="6942" spans="1:39" x14ac:dyDescent="0.35">
      <c r="A6942" s="337">
        <v>28855</v>
      </c>
      <c r="B6942" s="338">
        <f t="shared" si="1084"/>
        <v>1978</v>
      </c>
      <c r="C6942" s="338">
        <f t="shared" si="1085"/>
        <v>12</v>
      </c>
      <c r="D6942" s="338">
        <f t="shared" si="1086"/>
        <v>31</v>
      </c>
      <c r="E6942" s="334">
        <v>0</v>
      </c>
      <c r="F6942" s="334">
        <v>0</v>
      </c>
      <c r="G6942" s="334">
        <v>0</v>
      </c>
      <c r="H6942" s="334">
        <v>0</v>
      </c>
      <c r="I6942" s="334">
        <v>0</v>
      </c>
      <c r="J6942" s="334">
        <v>0</v>
      </c>
      <c r="K6942" s="334">
        <v>0</v>
      </c>
      <c r="L6942" s="334">
        <v>0</v>
      </c>
      <c r="M6942" s="334">
        <v>0</v>
      </c>
      <c r="N6942" s="334">
        <v>0</v>
      </c>
      <c r="O6942" s="334">
        <v>0</v>
      </c>
      <c r="P6942" s="334">
        <v>0</v>
      </c>
      <c r="Q6942" s="334">
        <v>0</v>
      </c>
      <c r="R6942" s="334">
        <v>0</v>
      </c>
      <c r="S6942" s="334">
        <v>0</v>
      </c>
      <c r="T6942" s="334">
        <v>0</v>
      </c>
      <c r="U6942" s="334">
        <v>0</v>
      </c>
      <c r="V6942" s="334">
        <v>0</v>
      </c>
      <c r="W6942" s="334">
        <v>0</v>
      </c>
      <c r="X6942" s="334">
        <v>0</v>
      </c>
      <c r="Y6942" s="334">
        <v>0</v>
      </c>
      <c r="Z6942" s="334">
        <v>0</v>
      </c>
      <c r="AA6942" s="334">
        <v>0</v>
      </c>
      <c r="AB6942" s="334">
        <v>0</v>
      </c>
      <c r="AD6942" s="334">
        <v>0</v>
      </c>
      <c r="AE6942" s="334">
        <f t="shared" si="1087"/>
        <v>0</v>
      </c>
      <c r="AF6942" s="334">
        <f t="shared" si="1088"/>
        <v>0</v>
      </c>
      <c r="AG6942" s="340">
        <f t="shared" si="1089"/>
        <v>0</v>
      </c>
      <c r="AI6942" s="340">
        <f t="shared" si="1091"/>
        <v>0</v>
      </c>
      <c r="AJ6942" s="340">
        <f t="shared" si="1091"/>
        <v>0</v>
      </c>
      <c r="AK6942" s="340">
        <f t="shared" si="1091"/>
        <v>0</v>
      </c>
      <c r="AL6942" s="340">
        <f t="shared" si="1091"/>
        <v>0</v>
      </c>
      <c r="AM6942" s="340">
        <f t="shared" si="1091"/>
        <v>0</v>
      </c>
    </row>
    <row r="6943" spans="1:39" x14ac:dyDescent="0.35">
      <c r="A6943" s="337">
        <v>28856</v>
      </c>
      <c r="B6943" s="338">
        <f t="shared" si="1084"/>
        <v>1979</v>
      </c>
      <c r="C6943" s="338">
        <f t="shared" si="1085"/>
        <v>1</v>
      </c>
      <c r="D6943" s="338">
        <f t="shared" si="1086"/>
        <v>1</v>
      </c>
      <c r="E6943" s="334">
        <v>0</v>
      </c>
      <c r="F6943" s="334">
        <v>0</v>
      </c>
      <c r="G6943" s="334">
        <v>0</v>
      </c>
      <c r="H6943" s="334">
        <v>0</v>
      </c>
      <c r="I6943" s="334">
        <v>0</v>
      </c>
      <c r="J6943" s="334">
        <v>0</v>
      </c>
      <c r="K6943" s="334">
        <v>0</v>
      </c>
      <c r="L6943" s="334">
        <v>0</v>
      </c>
      <c r="M6943" s="334">
        <v>0</v>
      </c>
      <c r="N6943" s="334">
        <v>0</v>
      </c>
      <c r="O6943" s="334">
        <v>0</v>
      </c>
      <c r="P6943" s="334">
        <v>0</v>
      </c>
      <c r="Q6943" s="334">
        <v>0</v>
      </c>
      <c r="R6943" s="334">
        <v>0</v>
      </c>
      <c r="S6943" s="334">
        <v>0</v>
      </c>
      <c r="T6943" s="334">
        <v>0</v>
      </c>
      <c r="U6943" s="334">
        <v>0</v>
      </c>
      <c r="V6943" s="334">
        <v>0</v>
      </c>
      <c r="W6943" s="334">
        <v>0</v>
      </c>
      <c r="X6943" s="334">
        <v>0</v>
      </c>
      <c r="Y6943" s="334">
        <v>0</v>
      </c>
      <c r="Z6943" s="334">
        <v>0</v>
      </c>
      <c r="AA6943" s="334">
        <v>0</v>
      </c>
      <c r="AB6943" s="334">
        <v>0</v>
      </c>
      <c r="AD6943" s="334">
        <v>0</v>
      </c>
      <c r="AE6943" s="334">
        <f t="shared" si="1087"/>
        <v>0</v>
      </c>
      <c r="AF6943" s="334">
        <f t="shared" si="1088"/>
        <v>0</v>
      </c>
      <c r="AG6943" s="340">
        <f t="shared" si="1089"/>
        <v>0</v>
      </c>
      <c r="AI6943" s="340">
        <f t="shared" si="1091"/>
        <v>0</v>
      </c>
      <c r="AJ6943" s="340">
        <f t="shared" si="1091"/>
        <v>0</v>
      </c>
      <c r="AK6943" s="340">
        <f t="shared" si="1091"/>
        <v>0</v>
      </c>
      <c r="AL6943" s="340">
        <f t="shared" si="1091"/>
        <v>0</v>
      </c>
      <c r="AM6943" s="340">
        <f t="shared" si="1091"/>
        <v>0</v>
      </c>
    </row>
    <row r="6944" spans="1:39" x14ac:dyDescent="0.35">
      <c r="A6944" s="337">
        <v>28857</v>
      </c>
      <c r="B6944" s="338">
        <f t="shared" si="1084"/>
        <v>1979</v>
      </c>
      <c r="C6944" s="338">
        <f t="shared" si="1085"/>
        <v>1</v>
      </c>
      <c r="D6944" s="338">
        <f t="shared" si="1086"/>
        <v>2</v>
      </c>
      <c r="E6944" s="334">
        <v>0</v>
      </c>
      <c r="F6944" s="334">
        <v>0.1</v>
      </c>
      <c r="G6944" s="334">
        <v>0</v>
      </c>
      <c r="H6944" s="334">
        <v>0</v>
      </c>
      <c r="I6944" s="334">
        <v>0.1</v>
      </c>
      <c r="J6944" s="334">
        <v>0</v>
      </c>
      <c r="K6944" s="334">
        <v>0</v>
      </c>
      <c r="L6944" s="334">
        <v>0.1</v>
      </c>
      <c r="M6944" s="334">
        <v>0</v>
      </c>
      <c r="N6944" s="334">
        <v>0</v>
      </c>
      <c r="O6944" s="334">
        <v>0.1</v>
      </c>
      <c r="P6944" s="334">
        <v>0</v>
      </c>
      <c r="Q6944" s="334">
        <v>0</v>
      </c>
      <c r="R6944" s="334">
        <v>0</v>
      </c>
      <c r="S6944" s="334">
        <v>0</v>
      </c>
      <c r="T6944" s="334">
        <v>0</v>
      </c>
      <c r="U6944" s="334">
        <v>0</v>
      </c>
      <c r="V6944" s="334">
        <v>0</v>
      </c>
      <c r="W6944" s="334">
        <v>0</v>
      </c>
      <c r="X6944" s="334">
        <v>0.1</v>
      </c>
      <c r="Y6944" s="334">
        <v>0</v>
      </c>
      <c r="Z6944" s="334">
        <v>0</v>
      </c>
      <c r="AA6944" s="334">
        <v>0.1</v>
      </c>
      <c r="AB6944" s="334">
        <v>0</v>
      </c>
      <c r="AD6944" s="334">
        <v>0.6</v>
      </c>
      <c r="AE6944" s="334">
        <f t="shared" si="1087"/>
        <v>0.6</v>
      </c>
      <c r="AF6944" s="334">
        <f t="shared" si="1088"/>
        <v>0.6</v>
      </c>
      <c r="AG6944" s="340">
        <f t="shared" si="1089"/>
        <v>0</v>
      </c>
      <c r="AI6944" s="340">
        <f t="shared" si="1091"/>
        <v>0</v>
      </c>
      <c r="AJ6944" s="340">
        <f t="shared" si="1091"/>
        <v>0</v>
      </c>
      <c r="AK6944" s="340">
        <f t="shared" si="1091"/>
        <v>0</v>
      </c>
      <c r="AL6944" s="340">
        <f t="shared" si="1091"/>
        <v>0</v>
      </c>
      <c r="AM6944" s="340">
        <f t="shared" si="1091"/>
        <v>0</v>
      </c>
    </row>
    <row r="6945" spans="1:39" x14ac:dyDescent="0.35">
      <c r="A6945" s="337">
        <v>28858</v>
      </c>
      <c r="B6945" s="338">
        <f t="shared" si="1084"/>
        <v>1979</v>
      </c>
      <c r="C6945" s="338">
        <f t="shared" si="1085"/>
        <v>1</v>
      </c>
      <c r="D6945" s="338">
        <f t="shared" si="1086"/>
        <v>3</v>
      </c>
      <c r="E6945" s="334">
        <v>0</v>
      </c>
      <c r="F6945" s="334">
        <v>0</v>
      </c>
      <c r="G6945" s="334">
        <v>0</v>
      </c>
      <c r="H6945" s="334">
        <v>0</v>
      </c>
      <c r="I6945" s="334">
        <v>0</v>
      </c>
      <c r="J6945" s="334">
        <v>0</v>
      </c>
      <c r="K6945" s="334">
        <v>0</v>
      </c>
      <c r="L6945" s="334">
        <v>0</v>
      </c>
      <c r="M6945" s="334">
        <v>0</v>
      </c>
      <c r="N6945" s="334">
        <v>0</v>
      </c>
      <c r="O6945" s="334">
        <v>0</v>
      </c>
      <c r="P6945" s="334">
        <v>0</v>
      </c>
      <c r="Q6945" s="334">
        <v>0</v>
      </c>
      <c r="R6945" s="334">
        <v>0</v>
      </c>
      <c r="S6945" s="334">
        <v>0</v>
      </c>
      <c r="T6945" s="334">
        <v>0</v>
      </c>
      <c r="U6945" s="334">
        <v>0</v>
      </c>
      <c r="V6945" s="334">
        <v>0</v>
      </c>
      <c r="W6945" s="334">
        <v>0</v>
      </c>
      <c r="X6945" s="334">
        <v>0</v>
      </c>
      <c r="Y6945" s="334">
        <v>0</v>
      </c>
      <c r="Z6945" s="334">
        <v>0</v>
      </c>
      <c r="AA6945" s="334">
        <v>0</v>
      </c>
      <c r="AB6945" s="334">
        <v>0</v>
      </c>
      <c r="AD6945" s="334">
        <v>0</v>
      </c>
      <c r="AE6945" s="334">
        <f t="shared" si="1087"/>
        <v>0</v>
      </c>
      <c r="AF6945" s="334">
        <f t="shared" si="1088"/>
        <v>0</v>
      </c>
      <c r="AG6945" s="340">
        <f t="shared" si="1089"/>
        <v>0</v>
      </c>
      <c r="AI6945" s="340">
        <f t="shared" si="1091"/>
        <v>0</v>
      </c>
      <c r="AJ6945" s="340">
        <f t="shared" si="1091"/>
        <v>0</v>
      </c>
      <c r="AK6945" s="340">
        <f t="shared" si="1091"/>
        <v>0</v>
      </c>
      <c r="AL6945" s="340">
        <f t="shared" si="1091"/>
        <v>0</v>
      </c>
      <c r="AM6945" s="340">
        <f t="shared" si="1091"/>
        <v>0</v>
      </c>
    </row>
    <row r="6946" spans="1:39" x14ac:dyDescent="0.35">
      <c r="A6946" s="337">
        <v>28859</v>
      </c>
      <c r="B6946" s="338">
        <f t="shared" si="1084"/>
        <v>1979</v>
      </c>
      <c r="C6946" s="338">
        <f t="shared" si="1085"/>
        <v>1</v>
      </c>
      <c r="D6946" s="338">
        <f t="shared" si="1086"/>
        <v>4</v>
      </c>
      <c r="E6946" s="334">
        <v>0</v>
      </c>
      <c r="F6946" s="334">
        <v>0</v>
      </c>
      <c r="G6946" s="334">
        <v>0</v>
      </c>
      <c r="H6946" s="334">
        <v>0</v>
      </c>
      <c r="I6946" s="334">
        <v>0</v>
      </c>
      <c r="J6946" s="334">
        <v>0</v>
      </c>
      <c r="K6946" s="334">
        <v>0</v>
      </c>
      <c r="L6946" s="334">
        <v>0</v>
      </c>
      <c r="M6946" s="334">
        <v>0</v>
      </c>
      <c r="N6946" s="334">
        <v>0</v>
      </c>
      <c r="O6946" s="334">
        <v>0</v>
      </c>
      <c r="P6946" s="334">
        <v>0</v>
      </c>
      <c r="Q6946" s="334">
        <v>0</v>
      </c>
      <c r="R6946" s="334">
        <v>0</v>
      </c>
      <c r="S6946" s="334">
        <v>0</v>
      </c>
      <c r="T6946" s="334">
        <v>0</v>
      </c>
      <c r="U6946" s="334">
        <v>0</v>
      </c>
      <c r="V6946" s="334">
        <v>0</v>
      </c>
      <c r="W6946" s="334">
        <v>0</v>
      </c>
      <c r="X6946" s="334">
        <v>0</v>
      </c>
      <c r="Y6946" s="334">
        <v>0</v>
      </c>
      <c r="Z6946" s="334">
        <v>0</v>
      </c>
      <c r="AA6946" s="334">
        <v>0</v>
      </c>
      <c r="AB6946" s="334">
        <v>0</v>
      </c>
      <c r="AD6946" s="334">
        <v>0</v>
      </c>
      <c r="AE6946" s="334">
        <f t="shared" si="1087"/>
        <v>0</v>
      </c>
      <c r="AF6946" s="334">
        <f t="shared" si="1088"/>
        <v>0</v>
      </c>
      <c r="AG6946" s="340">
        <f t="shared" si="1089"/>
        <v>0</v>
      </c>
      <c r="AI6946" s="340">
        <f t="shared" si="1091"/>
        <v>0</v>
      </c>
      <c r="AJ6946" s="340">
        <f t="shared" si="1091"/>
        <v>0</v>
      </c>
      <c r="AK6946" s="340">
        <f t="shared" si="1091"/>
        <v>0</v>
      </c>
      <c r="AL6946" s="340">
        <f t="shared" si="1091"/>
        <v>0</v>
      </c>
      <c r="AM6946" s="340">
        <f t="shared" si="1091"/>
        <v>0</v>
      </c>
    </row>
    <row r="6947" spans="1:39" x14ac:dyDescent="0.35">
      <c r="A6947" s="337">
        <v>28860</v>
      </c>
      <c r="B6947" s="338">
        <f t="shared" si="1084"/>
        <v>1979</v>
      </c>
      <c r="C6947" s="338">
        <f t="shared" si="1085"/>
        <v>1</v>
      </c>
      <c r="D6947" s="338">
        <f t="shared" si="1086"/>
        <v>5</v>
      </c>
      <c r="E6947" s="334">
        <v>0</v>
      </c>
      <c r="F6947" s="334">
        <v>0</v>
      </c>
      <c r="G6947" s="334">
        <v>0</v>
      </c>
      <c r="H6947" s="334">
        <v>0</v>
      </c>
      <c r="I6947" s="334">
        <v>0</v>
      </c>
      <c r="J6947" s="334">
        <v>0</v>
      </c>
      <c r="K6947" s="334">
        <v>0</v>
      </c>
      <c r="L6947" s="334">
        <v>0</v>
      </c>
      <c r="M6947" s="334">
        <v>0</v>
      </c>
      <c r="N6947" s="334">
        <v>0</v>
      </c>
      <c r="O6947" s="334">
        <v>0</v>
      </c>
      <c r="P6947" s="334">
        <v>0</v>
      </c>
      <c r="Q6947" s="334">
        <v>0</v>
      </c>
      <c r="R6947" s="334">
        <v>0</v>
      </c>
      <c r="S6947" s="334">
        <v>0</v>
      </c>
      <c r="T6947" s="334">
        <v>0</v>
      </c>
      <c r="U6947" s="334">
        <v>0</v>
      </c>
      <c r="V6947" s="334">
        <v>0</v>
      </c>
      <c r="W6947" s="334">
        <v>0</v>
      </c>
      <c r="X6947" s="334">
        <v>0</v>
      </c>
      <c r="Y6947" s="334">
        <v>0</v>
      </c>
      <c r="Z6947" s="334">
        <v>0</v>
      </c>
      <c r="AA6947" s="334">
        <v>0</v>
      </c>
      <c r="AB6947" s="334">
        <v>0</v>
      </c>
      <c r="AD6947" s="334">
        <v>0</v>
      </c>
      <c r="AE6947" s="334">
        <f t="shared" si="1087"/>
        <v>0</v>
      </c>
      <c r="AF6947" s="334">
        <f t="shared" si="1088"/>
        <v>0</v>
      </c>
      <c r="AG6947" s="340">
        <f t="shared" si="1089"/>
        <v>0</v>
      </c>
      <c r="AI6947" s="340">
        <f t="shared" si="1091"/>
        <v>0</v>
      </c>
      <c r="AJ6947" s="340">
        <f t="shared" si="1091"/>
        <v>0</v>
      </c>
      <c r="AK6947" s="340">
        <f t="shared" si="1091"/>
        <v>0</v>
      </c>
      <c r="AL6947" s="340">
        <f t="shared" si="1091"/>
        <v>0</v>
      </c>
      <c r="AM6947" s="340">
        <f t="shared" si="1091"/>
        <v>0</v>
      </c>
    </row>
    <row r="6948" spans="1:39" x14ac:dyDescent="0.35">
      <c r="A6948" s="337">
        <v>28861</v>
      </c>
      <c r="B6948" s="338">
        <f t="shared" si="1084"/>
        <v>1979</v>
      </c>
      <c r="C6948" s="338">
        <f t="shared" si="1085"/>
        <v>1</v>
      </c>
      <c r="D6948" s="338">
        <f t="shared" si="1086"/>
        <v>6</v>
      </c>
      <c r="E6948" s="334">
        <v>0</v>
      </c>
      <c r="F6948" s="334">
        <v>0</v>
      </c>
      <c r="G6948" s="334">
        <v>0</v>
      </c>
      <c r="H6948" s="334">
        <v>0</v>
      </c>
      <c r="I6948" s="334">
        <v>0</v>
      </c>
      <c r="J6948" s="334">
        <v>0</v>
      </c>
      <c r="K6948" s="334">
        <v>0</v>
      </c>
      <c r="L6948" s="334">
        <v>0</v>
      </c>
      <c r="M6948" s="334">
        <v>0</v>
      </c>
      <c r="N6948" s="334">
        <v>0</v>
      </c>
      <c r="O6948" s="334">
        <v>0</v>
      </c>
      <c r="P6948" s="334">
        <v>0</v>
      </c>
      <c r="Q6948" s="334">
        <v>0</v>
      </c>
      <c r="R6948" s="334">
        <v>0</v>
      </c>
      <c r="S6948" s="334">
        <v>0</v>
      </c>
      <c r="T6948" s="334">
        <v>0</v>
      </c>
      <c r="U6948" s="334">
        <v>0</v>
      </c>
      <c r="V6948" s="334">
        <v>0</v>
      </c>
      <c r="W6948" s="334">
        <v>0</v>
      </c>
      <c r="X6948" s="334">
        <v>0</v>
      </c>
      <c r="Y6948" s="334">
        <v>0</v>
      </c>
      <c r="Z6948" s="334">
        <v>0</v>
      </c>
      <c r="AA6948" s="334">
        <v>0</v>
      </c>
      <c r="AB6948" s="334">
        <v>0</v>
      </c>
      <c r="AD6948" s="334">
        <v>0</v>
      </c>
      <c r="AE6948" s="334">
        <f t="shared" si="1087"/>
        <v>0</v>
      </c>
      <c r="AF6948" s="334">
        <f t="shared" si="1088"/>
        <v>0</v>
      </c>
      <c r="AG6948" s="340">
        <f t="shared" si="1089"/>
        <v>0</v>
      </c>
      <c r="AI6948" s="340">
        <f t="shared" ref="AI6948:AM6963" si="1092">IF($C6948=AI$1,$AF6948,0)</f>
        <v>0</v>
      </c>
      <c r="AJ6948" s="340">
        <f t="shared" si="1092"/>
        <v>0</v>
      </c>
      <c r="AK6948" s="340">
        <f t="shared" si="1092"/>
        <v>0</v>
      </c>
      <c r="AL6948" s="340">
        <f t="shared" si="1092"/>
        <v>0</v>
      </c>
      <c r="AM6948" s="340">
        <f t="shared" si="1092"/>
        <v>0</v>
      </c>
    </row>
    <row r="6949" spans="1:39" x14ac:dyDescent="0.35">
      <c r="A6949" s="337">
        <v>28862</v>
      </c>
      <c r="B6949" s="338">
        <f t="shared" si="1084"/>
        <v>1979</v>
      </c>
      <c r="C6949" s="338">
        <f t="shared" si="1085"/>
        <v>1</v>
      </c>
      <c r="D6949" s="338">
        <f t="shared" si="1086"/>
        <v>7</v>
      </c>
      <c r="E6949" s="334">
        <v>0</v>
      </c>
      <c r="F6949" s="334">
        <v>0</v>
      </c>
      <c r="G6949" s="334">
        <v>0</v>
      </c>
      <c r="H6949" s="334">
        <v>0</v>
      </c>
      <c r="I6949" s="334">
        <v>0</v>
      </c>
      <c r="J6949" s="334">
        <v>0</v>
      </c>
      <c r="K6949" s="334">
        <v>0</v>
      </c>
      <c r="L6949" s="334">
        <v>0</v>
      </c>
      <c r="M6949" s="334">
        <v>0</v>
      </c>
      <c r="N6949" s="334">
        <v>0</v>
      </c>
      <c r="O6949" s="334">
        <v>0</v>
      </c>
      <c r="P6949" s="334">
        <v>0</v>
      </c>
      <c r="Q6949" s="334">
        <v>0</v>
      </c>
      <c r="R6949" s="334">
        <v>0</v>
      </c>
      <c r="S6949" s="334">
        <v>0</v>
      </c>
      <c r="T6949" s="334">
        <v>0</v>
      </c>
      <c r="U6949" s="334">
        <v>0</v>
      </c>
      <c r="V6949" s="334">
        <v>0</v>
      </c>
      <c r="W6949" s="334">
        <v>0</v>
      </c>
      <c r="X6949" s="334">
        <v>0</v>
      </c>
      <c r="Y6949" s="334">
        <v>0</v>
      </c>
      <c r="Z6949" s="334">
        <v>0</v>
      </c>
      <c r="AA6949" s="334">
        <v>0</v>
      </c>
      <c r="AB6949" s="334">
        <v>0</v>
      </c>
      <c r="AD6949" s="334">
        <v>0</v>
      </c>
      <c r="AE6949" s="334">
        <f t="shared" si="1087"/>
        <v>0</v>
      </c>
      <c r="AF6949" s="334">
        <f t="shared" si="1088"/>
        <v>0</v>
      </c>
      <c r="AG6949" s="340">
        <f t="shared" si="1089"/>
        <v>0</v>
      </c>
      <c r="AI6949" s="340">
        <f t="shared" si="1092"/>
        <v>0</v>
      </c>
      <c r="AJ6949" s="340">
        <f t="shared" si="1092"/>
        <v>0</v>
      </c>
      <c r="AK6949" s="340">
        <f t="shared" si="1092"/>
        <v>0</v>
      </c>
      <c r="AL6949" s="340">
        <f t="shared" si="1092"/>
        <v>0</v>
      </c>
      <c r="AM6949" s="340">
        <f t="shared" si="1092"/>
        <v>0</v>
      </c>
    </row>
    <row r="6950" spans="1:39" x14ac:dyDescent="0.35">
      <c r="A6950" s="337">
        <v>28863</v>
      </c>
      <c r="B6950" s="338">
        <f t="shared" si="1084"/>
        <v>1979</v>
      </c>
      <c r="C6950" s="338">
        <f t="shared" si="1085"/>
        <v>1</v>
      </c>
      <c r="D6950" s="338">
        <f t="shared" si="1086"/>
        <v>8</v>
      </c>
      <c r="E6950" s="334">
        <v>0</v>
      </c>
      <c r="F6950" s="334">
        <v>0</v>
      </c>
      <c r="G6950" s="334">
        <v>0</v>
      </c>
      <c r="H6950" s="334">
        <v>0</v>
      </c>
      <c r="I6950" s="334">
        <v>0</v>
      </c>
      <c r="J6950" s="334">
        <v>0</v>
      </c>
      <c r="K6950" s="334">
        <v>0</v>
      </c>
      <c r="L6950" s="334">
        <v>0</v>
      </c>
      <c r="M6950" s="334">
        <v>0</v>
      </c>
      <c r="N6950" s="334">
        <v>0</v>
      </c>
      <c r="O6950" s="334">
        <v>0</v>
      </c>
      <c r="P6950" s="334">
        <v>0</v>
      </c>
      <c r="Q6950" s="334">
        <v>0</v>
      </c>
      <c r="R6950" s="334">
        <v>0</v>
      </c>
      <c r="S6950" s="334">
        <v>0</v>
      </c>
      <c r="T6950" s="334">
        <v>0</v>
      </c>
      <c r="U6950" s="334">
        <v>0</v>
      </c>
      <c r="V6950" s="334">
        <v>0</v>
      </c>
      <c r="W6950" s="334">
        <v>0</v>
      </c>
      <c r="X6950" s="334">
        <v>0</v>
      </c>
      <c r="Y6950" s="334">
        <v>0</v>
      </c>
      <c r="Z6950" s="334">
        <v>0</v>
      </c>
      <c r="AA6950" s="334">
        <v>0</v>
      </c>
      <c r="AB6950" s="334">
        <v>0</v>
      </c>
      <c r="AD6950" s="334">
        <v>0</v>
      </c>
      <c r="AE6950" s="334">
        <f t="shared" si="1087"/>
        <v>0</v>
      </c>
      <c r="AF6950" s="334">
        <f t="shared" si="1088"/>
        <v>0</v>
      </c>
      <c r="AG6950" s="340">
        <f t="shared" si="1089"/>
        <v>0</v>
      </c>
      <c r="AI6950" s="340">
        <f t="shared" si="1092"/>
        <v>0</v>
      </c>
      <c r="AJ6950" s="340">
        <f t="shared" si="1092"/>
        <v>0</v>
      </c>
      <c r="AK6950" s="340">
        <f t="shared" si="1092"/>
        <v>0</v>
      </c>
      <c r="AL6950" s="340">
        <f t="shared" si="1092"/>
        <v>0</v>
      </c>
      <c r="AM6950" s="340">
        <f t="shared" si="1092"/>
        <v>0</v>
      </c>
    </row>
    <row r="6951" spans="1:39" x14ac:dyDescent="0.35">
      <c r="A6951" s="337">
        <v>28864</v>
      </c>
      <c r="B6951" s="338">
        <f t="shared" si="1084"/>
        <v>1979</v>
      </c>
      <c r="C6951" s="338">
        <f t="shared" si="1085"/>
        <v>1</v>
      </c>
      <c r="D6951" s="338">
        <f t="shared" si="1086"/>
        <v>9</v>
      </c>
      <c r="E6951" s="334">
        <v>0</v>
      </c>
      <c r="F6951" s="334">
        <v>0</v>
      </c>
      <c r="G6951" s="334">
        <v>0</v>
      </c>
      <c r="H6951" s="334">
        <v>0</v>
      </c>
      <c r="I6951" s="334">
        <v>0</v>
      </c>
      <c r="J6951" s="334">
        <v>0</v>
      </c>
      <c r="K6951" s="334">
        <v>0</v>
      </c>
      <c r="L6951" s="334">
        <v>0</v>
      </c>
      <c r="M6951" s="334">
        <v>0.1</v>
      </c>
      <c r="N6951" s="334">
        <v>0</v>
      </c>
      <c r="O6951" s="334">
        <v>0</v>
      </c>
      <c r="P6951" s="334">
        <v>0</v>
      </c>
      <c r="Q6951" s="334">
        <v>0</v>
      </c>
      <c r="R6951" s="334">
        <v>0</v>
      </c>
      <c r="S6951" s="334">
        <v>0.1</v>
      </c>
      <c r="T6951" s="334">
        <v>0</v>
      </c>
      <c r="U6951" s="334">
        <v>0</v>
      </c>
      <c r="V6951" s="334">
        <v>0</v>
      </c>
      <c r="W6951" s="334">
        <v>0</v>
      </c>
      <c r="X6951" s="334">
        <v>0</v>
      </c>
      <c r="Y6951" s="334">
        <v>0.1</v>
      </c>
      <c r="Z6951" s="334">
        <v>0</v>
      </c>
      <c r="AA6951" s="334">
        <v>0</v>
      </c>
      <c r="AB6951" s="334">
        <v>0</v>
      </c>
      <c r="AD6951" s="334">
        <v>0.3</v>
      </c>
      <c r="AE6951" s="334">
        <f t="shared" si="1087"/>
        <v>0.3</v>
      </c>
      <c r="AF6951" s="334">
        <f t="shared" si="1088"/>
        <v>0.30000000000000004</v>
      </c>
      <c r="AG6951" s="340">
        <f t="shared" si="1089"/>
        <v>5.5511151231257827E-17</v>
      </c>
      <c r="AI6951" s="340">
        <f t="shared" si="1092"/>
        <v>0</v>
      </c>
      <c r="AJ6951" s="340">
        <f t="shared" si="1092"/>
        <v>0</v>
      </c>
      <c r="AK6951" s="340">
        <f t="shared" si="1092"/>
        <v>0</v>
      </c>
      <c r="AL6951" s="340">
        <f t="shared" si="1092"/>
        <v>0</v>
      </c>
      <c r="AM6951" s="340">
        <f t="shared" si="1092"/>
        <v>0</v>
      </c>
    </row>
    <row r="6952" spans="1:39" x14ac:dyDescent="0.35">
      <c r="A6952" s="337">
        <v>28865</v>
      </c>
      <c r="B6952" s="338">
        <f t="shared" si="1084"/>
        <v>1979</v>
      </c>
      <c r="C6952" s="338">
        <f t="shared" si="1085"/>
        <v>1</v>
      </c>
      <c r="D6952" s="338">
        <f t="shared" si="1086"/>
        <v>10</v>
      </c>
      <c r="E6952" s="334">
        <v>0</v>
      </c>
      <c r="F6952" s="334">
        <v>0</v>
      </c>
      <c r="G6952" s="334">
        <v>0</v>
      </c>
      <c r="H6952" s="334">
        <v>0.1</v>
      </c>
      <c r="I6952" s="334">
        <v>0</v>
      </c>
      <c r="J6952" s="334">
        <v>0</v>
      </c>
      <c r="K6952" s="334">
        <v>0</v>
      </c>
      <c r="L6952" s="334">
        <v>0</v>
      </c>
      <c r="M6952" s="334">
        <v>0</v>
      </c>
      <c r="N6952" s="334">
        <v>0.1</v>
      </c>
      <c r="O6952" s="334">
        <v>0</v>
      </c>
      <c r="P6952" s="334">
        <v>0</v>
      </c>
      <c r="Q6952" s="334">
        <v>0</v>
      </c>
      <c r="R6952" s="334">
        <v>0</v>
      </c>
      <c r="S6952" s="334">
        <v>0</v>
      </c>
      <c r="T6952" s="334">
        <v>0</v>
      </c>
      <c r="U6952" s="334">
        <v>0</v>
      </c>
      <c r="V6952" s="334">
        <v>0</v>
      </c>
      <c r="W6952" s="334">
        <v>0</v>
      </c>
      <c r="X6952" s="334">
        <v>0</v>
      </c>
      <c r="Y6952" s="334">
        <v>0.1</v>
      </c>
      <c r="Z6952" s="334">
        <v>0</v>
      </c>
      <c r="AA6952" s="334">
        <v>0</v>
      </c>
      <c r="AB6952" s="334">
        <v>0</v>
      </c>
      <c r="AD6952" s="334">
        <v>0.3</v>
      </c>
      <c r="AE6952" s="334">
        <f t="shared" si="1087"/>
        <v>0.3</v>
      </c>
      <c r="AF6952" s="334">
        <f t="shared" si="1088"/>
        <v>0.30000000000000004</v>
      </c>
      <c r="AG6952" s="340">
        <f t="shared" si="1089"/>
        <v>5.5511151231257827E-17</v>
      </c>
      <c r="AI6952" s="340">
        <f t="shared" si="1092"/>
        <v>0</v>
      </c>
      <c r="AJ6952" s="340">
        <f t="shared" si="1092"/>
        <v>0</v>
      </c>
      <c r="AK6952" s="340">
        <f t="shared" si="1092"/>
        <v>0</v>
      </c>
      <c r="AL6952" s="340">
        <f t="shared" si="1092"/>
        <v>0</v>
      </c>
      <c r="AM6952" s="340">
        <f t="shared" si="1092"/>
        <v>0</v>
      </c>
    </row>
    <row r="6953" spans="1:39" x14ac:dyDescent="0.35">
      <c r="A6953" s="337">
        <v>28866</v>
      </c>
      <c r="B6953" s="338">
        <f t="shared" si="1084"/>
        <v>1979</v>
      </c>
      <c r="C6953" s="338">
        <f t="shared" si="1085"/>
        <v>1</v>
      </c>
      <c r="D6953" s="338">
        <f t="shared" si="1086"/>
        <v>11</v>
      </c>
      <c r="E6953" s="334">
        <v>0</v>
      </c>
      <c r="F6953" s="334">
        <v>0</v>
      </c>
      <c r="G6953" s="334">
        <v>0</v>
      </c>
      <c r="H6953" s="334">
        <v>0</v>
      </c>
      <c r="I6953" s="334">
        <v>0</v>
      </c>
      <c r="J6953" s="334">
        <v>0</v>
      </c>
      <c r="K6953" s="334">
        <v>0</v>
      </c>
      <c r="L6953" s="334">
        <v>0</v>
      </c>
      <c r="M6953" s="334">
        <v>0</v>
      </c>
      <c r="N6953" s="334">
        <v>0</v>
      </c>
      <c r="O6953" s="334">
        <v>0</v>
      </c>
      <c r="P6953" s="334">
        <v>0</v>
      </c>
      <c r="Q6953" s="334">
        <v>0</v>
      </c>
      <c r="R6953" s="334">
        <v>0</v>
      </c>
      <c r="S6953" s="334">
        <v>0</v>
      </c>
      <c r="T6953" s="334">
        <v>0</v>
      </c>
      <c r="U6953" s="334">
        <v>0</v>
      </c>
      <c r="V6953" s="334">
        <v>0</v>
      </c>
      <c r="W6953" s="334">
        <v>0</v>
      </c>
      <c r="X6953" s="334">
        <v>0</v>
      </c>
      <c r="Y6953" s="334">
        <v>0</v>
      </c>
      <c r="Z6953" s="334">
        <v>0</v>
      </c>
      <c r="AA6953" s="334">
        <v>0</v>
      </c>
      <c r="AB6953" s="334">
        <v>0</v>
      </c>
      <c r="AD6953" s="334">
        <v>0</v>
      </c>
      <c r="AE6953" s="334">
        <f t="shared" si="1087"/>
        <v>0</v>
      </c>
      <c r="AF6953" s="334">
        <f t="shared" si="1088"/>
        <v>0</v>
      </c>
      <c r="AG6953" s="340">
        <f t="shared" si="1089"/>
        <v>0</v>
      </c>
      <c r="AI6953" s="340">
        <f t="shared" si="1092"/>
        <v>0</v>
      </c>
      <c r="AJ6953" s="340">
        <f t="shared" si="1092"/>
        <v>0</v>
      </c>
      <c r="AK6953" s="340">
        <f t="shared" si="1092"/>
        <v>0</v>
      </c>
      <c r="AL6953" s="340">
        <f t="shared" si="1092"/>
        <v>0</v>
      </c>
      <c r="AM6953" s="340">
        <f t="shared" si="1092"/>
        <v>0</v>
      </c>
    </row>
    <row r="6954" spans="1:39" x14ac:dyDescent="0.35">
      <c r="A6954" s="337">
        <v>28867</v>
      </c>
      <c r="B6954" s="338">
        <f t="shared" si="1084"/>
        <v>1979</v>
      </c>
      <c r="C6954" s="338">
        <f t="shared" si="1085"/>
        <v>1</v>
      </c>
      <c r="D6954" s="338">
        <f t="shared" si="1086"/>
        <v>12</v>
      </c>
      <c r="E6954" s="334">
        <v>0.1</v>
      </c>
      <c r="F6954" s="334">
        <v>0</v>
      </c>
      <c r="G6954" s="334">
        <v>0.1</v>
      </c>
      <c r="H6954" s="334">
        <v>0.1</v>
      </c>
      <c r="I6954" s="334">
        <v>0</v>
      </c>
      <c r="J6954" s="334">
        <v>0.1</v>
      </c>
      <c r="K6954" s="334">
        <v>0</v>
      </c>
      <c r="L6954" s="334">
        <v>0.1</v>
      </c>
      <c r="M6954" s="334">
        <v>0.1</v>
      </c>
      <c r="N6954" s="334">
        <v>0</v>
      </c>
      <c r="O6954" s="334">
        <v>0.1</v>
      </c>
      <c r="P6954" s="334">
        <v>0.1</v>
      </c>
      <c r="Q6954" s="334">
        <v>0</v>
      </c>
      <c r="R6954" s="334">
        <v>0</v>
      </c>
      <c r="S6954" s="334">
        <v>0</v>
      </c>
      <c r="T6954" s="334">
        <v>0.1</v>
      </c>
      <c r="U6954" s="334">
        <v>0.1</v>
      </c>
      <c r="V6954" s="334">
        <v>0</v>
      </c>
      <c r="W6954" s="334">
        <v>0.1</v>
      </c>
      <c r="X6954" s="334">
        <v>0</v>
      </c>
      <c r="Y6954" s="334">
        <v>0.1</v>
      </c>
      <c r="Z6954" s="334">
        <v>0.1</v>
      </c>
      <c r="AA6954" s="334">
        <v>0</v>
      </c>
      <c r="AB6954" s="334">
        <v>0.1</v>
      </c>
      <c r="AD6954" s="334">
        <v>1.4</v>
      </c>
      <c r="AE6954" s="334">
        <f t="shared" si="1087"/>
        <v>1.4</v>
      </c>
      <c r="AF6954" s="334">
        <f t="shared" si="1088"/>
        <v>1.4000000000000001</v>
      </c>
      <c r="AG6954" s="340">
        <f t="shared" si="1089"/>
        <v>2.2204460492503131E-16</v>
      </c>
      <c r="AI6954" s="340">
        <f t="shared" si="1092"/>
        <v>0</v>
      </c>
      <c r="AJ6954" s="340">
        <f t="shared" si="1092"/>
        <v>0</v>
      </c>
      <c r="AK6954" s="340">
        <f t="shared" si="1092"/>
        <v>0</v>
      </c>
      <c r="AL6954" s="340">
        <f t="shared" si="1092"/>
        <v>0</v>
      </c>
      <c r="AM6954" s="340">
        <f t="shared" si="1092"/>
        <v>0</v>
      </c>
    </row>
    <row r="6955" spans="1:39" x14ac:dyDescent="0.35">
      <c r="A6955" s="337">
        <v>28868</v>
      </c>
      <c r="B6955" s="338">
        <f t="shared" si="1084"/>
        <v>1979</v>
      </c>
      <c r="C6955" s="338">
        <f t="shared" si="1085"/>
        <v>1</v>
      </c>
      <c r="D6955" s="338">
        <f t="shared" si="1086"/>
        <v>13</v>
      </c>
      <c r="E6955" s="334">
        <v>0</v>
      </c>
      <c r="F6955" s="334">
        <v>0</v>
      </c>
      <c r="G6955" s="334">
        <v>0.1</v>
      </c>
      <c r="H6955" s="334">
        <v>0</v>
      </c>
      <c r="I6955" s="334">
        <v>0</v>
      </c>
      <c r="J6955" s="334">
        <v>0</v>
      </c>
      <c r="K6955" s="334">
        <v>0</v>
      </c>
      <c r="L6955" s="334">
        <v>0</v>
      </c>
      <c r="M6955" s="334">
        <v>0.1</v>
      </c>
      <c r="N6955" s="334">
        <v>0</v>
      </c>
      <c r="O6955" s="334">
        <v>0</v>
      </c>
      <c r="P6955" s="334">
        <v>0</v>
      </c>
      <c r="Q6955" s="334">
        <v>0</v>
      </c>
      <c r="R6955" s="334">
        <v>0.1</v>
      </c>
      <c r="S6955" s="334">
        <v>0</v>
      </c>
      <c r="T6955" s="334">
        <v>0</v>
      </c>
      <c r="U6955" s="334">
        <v>0</v>
      </c>
      <c r="V6955" s="334">
        <v>0</v>
      </c>
      <c r="W6955" s="334">
        <v>0</v>
      </c>
      <c r="X6955" s="334">
        <v>0</v>
      </c>
      <c r="Y6955" s="334">
        <v>0</v>
      </c>
      <c r="Z6955" s="334">
        <v>0.1</v>
      </c>
      <c r="AA6955" s="334">
        <v>0</v>
      </c>
      <c r="AB6955" s="334">
        <v>0</v>
      </c>
      <c r="AD6955" s="334">
        <v>0.4</v>
      </c>
      <c r="AE6955" s="334">
        <f t="shared" si="1087"/>
        <v>0.4</v>
      </c>
      <c r="AF6955" s="334">
        <f t="shared" si="1088"/>
        <v>0.4</v>
      </c>
      <c r="AG6955" s="340">
        <f t="shared" si="1089"/>
        <v>0</v>
      </c>
      <c r="AI6955" s="340">
        <f t="shared" si="1092"/>
        <v>0</v>
      </c>
      <c r="AJ6955" s="340">
        <f t="shared" si="1092"/>
        <v>0</v>
      </c>
      <c r="AK6955" s="340">
        <f t="shared" si="1092"/>
        <v>0</v>
      </c>
      <c r="AL6955" s="340">
        <f t="shared" si="1092"/>
        <v>0</v>
      </c>
      <c r="AM6955" s="340">
        <f t="shared" si="1092"/>
        <v>0</v>
      </c>
    </row>
    <row r="6956" spans="1:39" x14ac:dyDescent="0.35">
      <c r="A6956" s="337">
        <v>28869</v>
      </c>
      <c r="B6956" s="338">
        <f t="shared" si="1084"/>
        <v>1979</v>
      </c>
      <c r="C6956" s="338">
        <f t="shared" si="1085"/>
        <v>1</v>
      </c>
      <c r="D6956" s="338">
        <f t="shared" si="1086"/>
        <v>14</v>
      </c>
      <c r="E6956" s="334">
        <v>0</v>
      </c>
      <c r="F6956" s="334">
        <v>0</v>
      </c>
      <c r="G6956" s="334">
        <v>0</v>
      </c>
      <c r="H6956" s="334">
        <v>0</v>
      </c>
      <c r="I6956" s="334">
        <v>0</v>
      </c>
      <c r="J6956" s="334">
        <v>0</v>
      </c>
      <c r="K6956" s="334">
        <v>0</v>
      </c>
      <c r="L6956" s="334">
        <v>0</v>
      </c>
      <c r="M6956" s="334">
        <v>0</v>
      </c>
      <c r="N6956" s="334">
        <v>0</v>
      </c>
      <c r="O6956" s="334">
        <v>0</v>
      </c>
      <c r="P6956" s="334">
        <v>0</v>
      </c>
      <c r="Q6956" s="334">
        <v>0</v>
      </c>
      <c r="R6956" s="334">
        <v>0</v>
      </c>
      <c r="S6956" s="334">
        <v>0</v>
      </c>
      <c r="T6956" s="334">
        <v>0</v>
      </c>
      <c r="U6956" s="334">
        <v>0</v>
      </c>
      <c r="V6956" s="334">
        <v>0</v>
      </c>
      <c r="W6956" s="334">
        <v>0</v>
      </c>
      <c r="X6956" s="334">
        <v>0</v>
      </c>
      <c r="Y6956" s="334">
        <v>0</v>
      </c>
      <c r="Z6956" s="334">
        <v>0</v>
      </c>
      <c r="AA6956" s="334">
        <v>0</v>
      </c>
      <c r="AB6956" s="334">
        <v>0</v>
      </c>
      <c r="AD6956" s="334">
        <v>0</v>
      </c>
      <c r="AE6956" s="334">
        <f t="shared" si="1087"/>
        <v>0</v>
      </c>
      <c r="AF6956" s="334">
        <f t="shared" si="1088"/>
        <v>0</v>
      </c>
      <c r="AG6956" s="340">
        <f t="shared" si="1089"/>
        <v>0</v>
      </c>
      <c r="AI6956" s="340">
        <f t="shared" si="1092"/>
        <v>0</v>
      </c>
      <c r="AJ6956" s="340">
        <f t="shared" si="1092"/>
        <v>0</v>
      </c>
      <c r="AK6956" s="340">
        <f t="shared" si="1092"/>
        <v>0</v>
      </c>
      <c r="AL6956" s="340">
        <f t="shared" si="1092"/>
        <v>0</v>
      </c>
      <c r="AM6956" s="340">
        <f t="shared" si="1092"/>
        <v>0</v>
      </c>
    </row>
    <row r="6957" spans="1:39" x14ac:dyDescent="0.35">
      <c r="A6957" s="337">
        <v>28870</v>
      </c>
      <c r="B6957" s="338">
        <f t="shared" si="1084"/>
        <v>1979</v>
      </c>
      <c r="C6957" s="338">
        <f t="shared" si="1085"/>
        <v>1</v>
      </c>
      <c r="D6957" s="338">
        <f t="shared" si="1086"/>
        <v>15</v>
      </c>
      <c r="E6957" s="334">
        <v>0</v>
      </c>
      <c r="F6957" s="334">
        <v>0</v>
      </c>
      <c r="G6957" s="334">
        <v>0</v>
      </c>
      <c r="H6957" s="334">
        <v>0</v>
      </c>
      <c r="I6957" s="334">
        <v>0</v>
      </c>
      <c r="J6957" s="334">
        <v>0</v>
      </c>
      <c r="K6957" s="334">
        <v>0</v>
      </c>
      <c r="L6957" s="334">
        <v>0</v>
      </c>
      <c r="M6957" s="334">
        <v>0</v>
      </c>
      <c r="N6957" s="334">
        <v>0</v>
      </c>
      <c r="O6957" s="334">
        <v>0</v>
      </c>
      <c r="P6957" s="334">
        <v>0</v>
      </c>
      <c r="Q6957" s="334">
        <v>0</v>
      </c>
      <c r="R6957" s="334">
        <v>0</v>
      </c>
      <c r="S6957" s="334">
        <v>0</v>
      </c>
      <c r="T6957" s="334">
        <v>0</v>
      </c>
      <c r="U6957" s="334">
        <v>0</v>
      </c>
      <c r="V6957" s="334">
        <v>0</v>
      </c>
      <c r="W6957" s="334">
        <v>0</v>
      </c>
      <c r="X6957" s="334">
        <v>0</v>
      </c>
      <c r="Y6957" s="334">
        <v>0</v>
      </c>
      <c r="Z6957" s="334">
        <v>0</v>
      </c>
      <c r="AA6957" s="334">
        <v>0</v>
      </c>
      <c r="AB6957" s="334">
        <v>0</v>
      </c>
      <c r="AD6957" s="334">
        <v>0</v>
      </c>
      <c r="AE6957" s="334">
        <f t="shared" si="1087"/>
        <v>0</v>
      </c>
      <c r="AF6957" s="334">
        <f t="shared" si="1088"/>
        <v>0</v>
      </c>
      <c r="AG6957" s="340">
        <f t="shared" si="1089"/>
        <v>0</v>
      </c>
      <c r="AI6957" s="340">
        <f t="shared" si="1092"/>
        <v>0</v>
      </c>
      <c r="AJ6957" s="340">
        <f t="shared" si="1092"/>
        <v>0</v>
      </c>
      <c r="AK6957" s="340">
        <f t="shared" si="1092"/>
        <v>0</v>
      </c>
      <c r="AL6957" s="340">
        <f t="shared" si="1092"/>
        <v>0</v>
      </c>
      <c r="AM6957" s="340">
        <f t="shared" si="1092"/>
        <v>0</v>
      </c>
    </row>
    <row r="6958" spans="1:39" x14ac:dyDescent="0.35">
      <c r="A6958" s="337">
        <v>28871</v>
      </c>
      <c r="B6958" s="338">
        <f t="shared" si="1084"/>
        <v>1979</v>
      </c>
      <c r="C6958" s="338">
        <f t="shared" si="1085"/>
        <v>1</v>
      </c>
      <c r="D6958" s="338">
        <f t="shared" si="1086"/>
        <v>16</v>
      </c>
      <c r="E6958" s="334">
        <v>0</v>
      </c>
      <c r="F6958" s="334">
        <v>0</v>
      </c>
      <c r="G6958" s="334">
        <v>0</v>
      </c>
      <c r="H6958" s="334">
        <v>0</v>
      </c>
      <c r="I6958" s="334">
        <v>0</v>
      </c>
      <c r="J6958" s="334">
        <v>0</v>
      </c>
      <c r="K6958" s="334">
        <v>0</v>
      </c>
      <c r="L6958" s="334">
        <v>0</v>
      </c>
      <c r="M6958" s="334">
        <v>0</v>
      </c>
      <c r="N6958" s="334">
        <v>0</v>
      </c>
      <c r="O6958" s="334">
        <v>0</v>
      </c>
      <c r="P6958" s="334">
        <v>0</v>
      </c>
      <c r="Q6958" s="334">
        <v>0</v>
      </c>
      <c r="R6958" s="334">
        <v>0</v>
      </c>
      <c r="S6958" s="334">
        <v>0</v>
      </c>
      <c r="T6958" s="334">
        <v>0</v>
      </c>
      <c r="U6958" s="334">
        <v>0</v>
      </c>
      <c r="V6958" s="334">
        <v>0</v>
      </c>
      <c r="W6958" s="334">
        <v>0</v>
      </c>
      <c r="X6958" s="334">
        <v>0</v>
      </c>
      <c r="Y6958" s="334">
        <v>0</v>
      </c>
      <c r="Z6958" s="334">
        <v>0</v>
      </c>
      <c r="AA6958" s="334">
        <v>0</v>
      </c>
      <c r="AB6958" s="334">
        <v>0</v>
      </c>
      <c r="AD6958" s="334">
        <v>0</v>
      </c>
      <c r="AE6958" s="334">
        <f t="shared" si="1087"/>
        <v>0</v>
      </c>
      <c r="AF6958" s="334">
        <f t="shared" si="1088"/>
        <v>0</v>
      </c>
      <c r="AG6958" s="340">
        <f t="shared" si="1089"/>
        <v>0</v>
      </c>
      <c r="AI6958" s="340">
        <f t="shared" si="1092"/>
        <v>0</v>
      </c>
      <c r="AJ6958" s="340">
        <f t="shared" si="1092"/>
        <v>0</v>
      </c>
      <c r="AK6958" s="340">
        <f t="shared" si="1092"/>
        <v>0</v>
      </c>
      <c r="AL6958" s="340">
        <f t="shared" si="1092"/>
        <v>0</v>
      </c>
      <c r="AM6958" s="340">
        <f t="shared" si="1092"/>
        <v>0</v>
      </c>
    </row>
    <row r="6959" spans="1:39" x14ac:dyDescent="0.35">
      <c r="A6959" s="337">
        <v>28872</v>
      </c>
      <c r="B6959" s="338">
        <f t="shared" si="1084"/>
        <v>1979</v>
      </c>
      <c r="C6959" s="338">
        <f t="shared" si="1085"/>
        <v>1</v>
      </c>
      <c r="D6959" s="338">
        <f t="shared" si="1086"/>
        <v>17</v>
      </c>
      <c r="E6959" s="334">
        <v>0</v>
      </c>
      <c r="F6959" s="334">
        <v>0</v>
      </c>
      <c r="G6959" s="334">
        <v>0</v>
      </c>
      <c r="H6959" s="334">
        <v>0</v>
      </c>
      <c r="I6959" s="334">
        <v>0</v>
      </c>
      <c r="J6959" s="334">
        <v>0</v>
      </c>
      <c r="K6959" s="334">
        <v>0</v>
      </c>
      <c r="L6959" s="334">
        <v>0</v>
      </c>
      <c r="M6959" s="334">
        <v>0</v>
      </c>
      <c r="N6959" s="334">
        <v>0</v>
      </c>
      <c r="O6959" s="334">
        <v>0</v>
      </c>
      <c r="P6959" s="334">
        <v>0</v>
      </c>
      <c r="Q6959" s="334">
        <v>0</v>
      </c>
      <c r="R6959" s="334">
        <v>0</v>
      </c>
      <c r="S6959" s="334">
        <v>0</v>
      </c>
      <c r="T6959" s="334">
        <v>0</v>
      </c>
      <c r="U6959" s="334">
        <v>0</v>
      </c>
      <c r="V6959" s="334">
        <v>0</v>
      </c>
      <c r="W6959" s="334">
        <v>0</v>
      </c>
      <c r="X6959" s="334">
        <v>0</v>
      </c>
      <c r="Y6959" s="334">
        <v>0</v>
      </c>
      <c r="Z6959" s="334">
        <v>0</v>
      </c>
      <c r="AA6959" s="334">
        <v>0</v>
      </c>
      <c r="AB6959" s="334">
        <v>0</v>
      </c>
      <c r="AD6959" s="334">
        <v>0</v>
      </c>
      <c r="AE6959" s="334">
        <f t="shared" si="1087"/>
        <v>0</v>
      </c>
      <c r="AF6959" s="334">
        <f t="shared" si="1088"/>
        <v>0</v>
      </c>
      <c r="AG6959" s="340">
        <f t="shared" si="1089"/>
        <v>0</v>
      </c>
      <c r="AI6959" s="340">
        <f t="shared" si="1092"/>
        <v>0</v>
      </c>
      <c r="AJ6959" s="340">
        <f t="shared" si="1092"/>
        <v>0</v>
      </c>
      <c r="AK6959" s="340">
        <f t="shared" si="1092"/>
        <v>0</v>
      </c>
      <c r="AL6959" s="340">
        <f t="shared" si="1092"/>
        <v>0</v>
      </c>
      <c r="AM6959" s="340">
        <f t="shared" si="1092"/>
        <v>0</v>
      </c>
    </row>
    <row r="6960" spans="1:39" x14ac:dyDescent="0.35">
      <c r="A6960" s="337">
        <v>28873</v>
      </c>
      <c r="B6960" s="338">
        <f t="shared" si="1084"/>
        <v>1979</v>
      </c>
      <c r="C6960" s="338">
        <f t="shared" si="1085"/>
        <v>1</v>
      </c>
      <c r="D6960" s="338">
        <f t="shared" si="1086"/>
        <v>18</v>
      </c>
      <c r="E6960" s="334">
        <v>0</v>
      </c>
      <c r="F6960" s="334">
        <v>0</v>
      </c>
      <c r="G6960" s="334">
        <v>0</v>
      </c>
      <c r="H6960" s="334">
        <v>0</v>
      </c>
      <c r="I6960" s="334">
        <v>0</v>
      </c>
      <c r="J6960" s="334">
        <v>0</v>
      </c>
      <c r="K6960" s="334">
        <v>0</v>
      </c>
      <c r="L6960" s="334">
        <v>0</v>
      </c>
      <c r="M6960" s="334">
        <v>0</v>
      </c>
      <c r="N6960" s="334">
        <v>0</v>
      </c>
      <c r="O6960" s="334">
        <v>0</v>
      </c>
      <c r="P6960" s="334">
        <v>0</v>
      </c>
      <c r="Q6960" s="334">
        <v>0</v>
      </c>
      <c r="R6960" s="334">
        <v>0</v>
      </c>
      <c r="S6960" s="334">
        <v>0</v>
      </c>
      <c r="T6960" s="334">
        <v>0</v>
      </c>
      <c r="U6960" s="334">
        <v>0</v>
      </c>
      <c r="V6960" s="334">
        <v>0</v>
      </c>
      <c r="W6960" s="334">
        <v>0</v>
      </c>
      <c r="X6960" s="334">
        <v>0</v>
      </c>
      <c r="Y6960" s="334">
        <v>0</v>
      </c>
      <c r="Z6960" s="334">
        <v>0</v>
      </c>
      <c r="AA6960" s="334">
        <v>0</v>
      </c>
      <c r="AB6960" s="334">
        <v>0</v>
      </c>
      <c r="AD6960" s="334">
        <v>0</v>
      </c>
      <c r="AE6960" s="334">
        <f t="shared" si="1087"/>
        <v>0</v>
      </c>
      <c r="AF6960" s="334">
        <f t="shared" si="1088"/>
        <v>0</v>
      </c>
      <c r="AG6960" s="340">
        <f t="shared" si="1089"/>
        <v>0</v>
      </c>
      <c r="AI6960" s="340">
        <f t="shared" si="1092"/>
        <v>0</v>
      </c>
      <c r="AJ6960" s="340">
        <f t="shared" si="1092"/>
        <v>0</v>
      </c>
      <c r="AK6960" s="340">
        <f t="shared" si="1092"/>
        <v>0</v>
      </c>
      <c r="AL6960" s="340">
        <f t="shared" si="1092"/>
        <v>0</v>
      </c>
      <c r="AM6960" s="340">
        <f t="shared" si="1092"/>
        <v>0</v>
      </c>
    </row>
    <row r="6961" spans="1:39" x14ac:dyDescent="0.35">
      <c r="A6961" s="337">
        <v>28874</v>
      </c>
      <c r="B6961" s="338">
        <f t="shared" si="1084"/>
        <v>1979</v>
      </c>
      <c r="C6961" s="338">
        <f t="shared" si="1085"/>
        <v>1</v>
      </c>
      <c r="D6961" s="338">
        <f t="shared" si="1086"/>
        <v>19</v>
      </c>
      <c r="E6961" s="334">
        <v>0</v>
      </c>
      <c r="F6961" s="334">
        <v>0</v>
      </c>
      <c r="G6961" s="334">
        <v>0</v>
      </c>
      <c r="H6961" s="334">
        <v>0</v>
      </c>
      <c r="I6961" s="334">
        <v>0</v>
      </c>
      <c r="J6961" s="334">
        <v>0</v>
      </c>
      <c r="K6961" s="334">
        <v>0</v>
      </c>
      <c r="L6961" s="334">
        <v>0</v>
      </c>
      <c r="M6961" s="334">
        <v>0</v>
      </c>
      <c r="N6961" s="334">
        <v>0</v>
      </c>
      <c r="O6961" s="334">
        <v>0</v>
      </c>
      <c r="P6961" s="334">
        <v>0</v>
      </c>
      <c r="Q6961" s="334">
        <v>0</v>
      </c>
      <c r="R6961" s="334">
        <v>0</v>
      </c>
      <c r="S6961" s="334">
        <v>0</v>
      </c>
      <c r="T6961" s="334">
        <v>0</v>
      </c>
      <c r="U6961" s="334">
        <v>0</v>
      </c>
      <c r="V6961" s="334">
        <v>0</v>
      </c>
      <c r="W6961" s="334">
        <v>0</v>
      </c>
      <c r="X6961" s="334">
        <v>0</v>
      </c>
      <c r="Y6961" s="334">
        <v>0</v>
      </c>
      <c r="Z6961" s="334">
        <v>0</v>
      </c>
      <c r="AA6961" s="334">
        <v>0</v>
      </c>
      <c r="AB6961" s="334">
        <v>0</v>
      </c>
      <c r="AD6961" s="334">
        <v>0</v>
      </c>
      <c r="AE6961" s="334">
        <f t="shared" si="1087"/>
        <v>0</v>
      </c>
      <c r="AF6961" s="334">
        <f t="shared" si="1088"/>
        <v>0</v>
      </c>
      <c r="AG6961" s="340">
        <f t="shared" si="1089"/>
        <v>0</v>
      </c>
      <c r="AI6961" s="340">
        <f t="shared" si="1092"/>
        <v>0</v>
      </c>
      <c r="AJ6961" s="340">
        <f t="shared" si="1092"/>
        <v>0</v>
      </c>
      <c r="AK6961" s="340">
        <f t="shared" si="1092"/>
        <v>0</v>
      </c>
      <c r="AL6961" s="340">
        <f t="shared" si="1092"/>
        <v>0</v>
      </c>
      <c r="AM6961" s="340">
        <f t="shared" si="1092"/>
        <v>0</v>
      </c>
    </row>
    <row r="6962" spans="1:39" x14ac:dyDescent="0.35">
      <c r="A6962" s="337">
        <v>28875</v>
      </c>
      <c r="B6962" s="338">
        <f t="shared" si="1084"/>
        <v>1979</v>
      </c>
      <c r="C6962" s="338">
        <f t="shared" si="1085"/>
        <v>1</v>
      </c>
      <c r="D6962" s="338">
        <f t="shared" si="1086"/>
        <v>20</v>
      </c>
      <c r="E6962" s="334">
        <v>0</v>
      </c>
      <c r="F6962" s="334">
        <v>0</v>
      </c>
      <c r="G6962" s="334">
        <v>0</v>
      </c>
      <c r="H6962" s="334">
        <v>0</v>
      </c>
      <c r="I6962" s="334">
        <v>0</v>
      </c>
      <c r="J6962" s="334">
        <v>0</v>
      </c>
      <c r="K6962" s="334">
        <v>0</v>
      </c>
      <c r="L6962" s="334">
        <v>0</v>
      </c>
      <c r="M6962" s="334">
        <v>0</v>
      </c>
      <c r="N6962" s="334">
        <v>0</v>
      </c>
      <c r="O6962" s="334">
        <v>0</v>
      </c>
      <c r="P6962" s="334">
        <v>0</v>
      </c>
      <c r="Q6962" s="334">
        <v>0</v>
      </c>
      <c r="R6962" s="334">
        <v>0</v>
      </c>
      <c r="S6962" s="334">
        <v>0</v>
      </c>
      <c r="T6962" s="334">
        <v>0</v>
      </c>
      <c r="U6962" s="334">
        <v>0</v>
      </c>
      <c r="V6962" s="334">
        <v>0</v>
      </c>
      <c r="W6962" s="334">
        <v>0</v>
      </c>
      <c r="X6962" s="334">
        <v>0</v>
      </c>
      <c r="Y6962" s="334">
        <v>0</v>
      </c>
      <c r="Z6962" s="334">
        <v>0</v>
      </c>
      <c r="AA6962" s="334">
        <v>0</v>
      </c>
      <c r="AB6962" s="334">
        <v>0</v>
      </c>
      <c r="AD6962" s="334">
        <v>0</v>
      </c>
      <c r="AE6962" s="334">
        <f t="shared" si="1087"/>
        <v>0</v>
      </c>
      <c r="AF6962" s="334">
        <f t="shared" si="1088"/>
        <v>0</v>
      </c>
      <c r="AG6962" s="340">
        <f t="shared" si="1089"/>
        <v>0</v>
      </c>
      <c r="AI6962" s="340">
        <f t="shared" si="1092"/>
        <v>0</v>
      </c>
      <c r="AJ6962" s="340">
        <f t="shared" si="1092"/>
        <v>0</v>
      </c>
      <c r="AK6962" s="340">
        <f t="shared" si="1092"/>
        <v>0</v>
      </c>
      <c r="AL6962" s="340">
        <f t="shared" si="1092"/>
        <v>0</v>
      </c>
      <c r="AM6962" s="340">
        <f t="shared" si="1092"/>
        <v>0</v>
      </c>
    </row>
    <row r="6963" spans="1:39" x14ac:dyDescent="0.35">
      <c r="A6963" s="337">
        <v>28876</v>
      </c>
      <c r="B6963" s="338">
        <f t="shared" si="1084"/>
        <v>1979</v>
      </c>
      <c r="C6963" s="338">
        <f t="shared" si="1085"/>
        <v>1</v>
      </c>
      <c r="D6963" s="338">
        <f t="shared" si="1086"/>
        <v>21</v>
      </c>
      <c r="E6963" s="334">
        <v>0</v>
      </c>
      <c r="F6963" s="334">
        <v>0</v>
      </c>
      <c r="G6963" s="334">
        <v>0</v>
      </c>
      <c r="H6963" s="334">
        <v>0</v>
      </c>
      <c r="I6963" s="334">
        <v>0</v>
      </c>
      <c r="J6963" s="334">
        <v>0</v>
      </c>
      <c r="K6963" s="334">
        <v>0</v>
      </c>
      <c r="L6963" s="334">
        <v>0</v>
      </c>
      <c r="M6963" s="334">
        <v>0</v>
      </c>
      <c r="N6963" s="334">
        <v>0</v>
      </c>
      <c r="O6963" s="334">
        <v>0</v>
      </c>
      <c r="P6963" s="334">
        <v>0</v>
      </c>
      <c r="Q6963" s="334">
        <v>0</v>
      </c>
      <c r="R6963" s="334">
        <v>0</v>
      </c>
      <c r="S6963" s="334">
        <v>0</v>
      </c>
      <c r="T6963" s="334">
        <v>0</v>
      </c>
      <c r="U6963" s="334">
        <v>0</v>
      </c>
      <c r="V6963" s="334">
        <v>0</v>
      </c>
      <c r="W6963" s="334">
        <v>0</v>
      </c>
      <c r="X6963" s="334">
        <v>0</v>
      </c>
      <c r="Y6963" s="334">
        <v>0</v>
      </c>
      <c r="Z6963" s="334">
        <v>0</v>
      </c>
      <c r="AA6963" s="334">
        <v>0</v>
      </c>
      <c r="AB6963" s="334">
        <v>0</v>
      </c>
      <c r="AD6963" s="334">
        <v>0</v>
      </c>
      <c r="AE6963" s="334">
        <f t="shared" si="1087"/>
        <v>0</v>
      </c>
      <c r="AF6963" s="334">
        <f t="shared" si="1088"/>
        <v>0</v>
      </c>
      <c r="AG6963" s="340">
        <f t="shared" si="1089"/>
        <v>0</v>
      </c>
      <c r="AI6963" s="340">
        <f t="shared" si="1092"/>
        <v>0</v>
      </c>
      <c r="AJ6963" s="340">
        <f t="shared" si="1092"/>
        <v>0</v>
      </c>
      <c r="AK6963" s="340">
        <f t="shared" si="1092"/>
        <v>0</v>
      </c>
      <c r="AL6963" s="340">
        <f t="shared" si="1092"/>
        <v>0</v>
      </c>
      <c r="AM6963" s="340">
        <f t="shared" si="1092"/>
        <v>0</v>
      </c>
    </row>
    <row r="6964" spans="1:39" x14ac:dyDescent="0.35">
      <c r="A6964" s="337">
        <v>28877</v>
      </c>
      <c r="B6964" s="338">
        <f t="shared" si="1084"/>
        <v>1979</v>
      </c>
      <c r="C6964" s="338">
        <f t="shared" si="1085"/>
        <v>1</v>
      </c>
      <c r="D6964" s="338">
        <f t="shared" si="1086"/>
        <v>22</v>
      </c>
      <c r="E6964" s="334">
        <v>0</v>
      </c>
      <c r="F6964" s="334">
        <v>0</v>
      </c>
      <c r="G6964" s="334">
        <v>0</v>
      </c>
      <c r="H6964" s="334">
        <v>0</v>
      </c>
      <c r="I6964" s="334">
        <v>0</v>
      </c>
      <c r="J6964" s="334">
        <v>0</v>
      </c>
      <c r="K6964" s="334">
        <v>0</v>
      </c>
      <c r="L6964" s="334">
        <v>0</v>
      </c>
      <c r="M6964" s="334">
        <v>0</v>
      </c>
      <c r="N6964" s="334">
        <v>0</v>
      </c>
      <c r="O6964" s="334">
        <v>0</v>
      </c>
      <c r="P6964" s="334">
        <v>0</v>
      </c>
      <c r="Q6964" s="334">
        <v>0</v>
      </c>
      <c r="R6964" s="334">
        <v>0</v>
      </c>
      <c r="S6964" s="334">
        <v>0</v>
      </c>
      <c r="T6964" s="334">
        <v>0</v>
      </c>
      <c r="U6964" s="334">
        <v>0</v>
      </c>
      <c r="V6964" s="334">
        <v>0</v>
      </c>
      <c r="W6964" s="334">
        <v>0</v>
      </c>
      <c r="X6964" s="334">
        <v>0</v>
      </c>
      <c r="Y6964" s="334">
        <v>0</v>
      </c>
      <c r="Z6964" s="334">
        <v>0</v>
      </c>
      <c r="AA6964" s="334">
        <v>0</v>
      </c>
      <c r="AB6964" s="334">
        <v>0</v>
      </c>
      <c r="AD6964" s="334">
        <v>0</v>
      </c>
      <c r="AE6964" s="334">
        <f t="shared" si="1087"/>
        <v>0</v>
      </c>
      <c r="AF6964" s="334">
        <f t="shared" si="1088"/>
        <v>0</v>
      </c>
      <c r="AG6964" s="340">
        <f t="shared" si="1089"/>
        <v>0</v>
      </c>
      <c r="AI6964" s="340">
        <f t="shared" ref="AI6964:AM6979" si="1093">IF($C6964=AI$1,$AF6964,0)</f>
        <v>0</v>
      </c>
      <c r="AJ6964" s="340">
        <f t="shared" si="1093"/>
        <v>0</v>
      </c>
      <c r="AK6964" s="340">
        <f t="shared" si="1093"/>
        <v>0</v>
      </c>
      <c r="AL6964" s="340">
        <f t="shared" si="1093"/>
        <v>0</v>
      </c>
      <c r="AM6964" s="340">
        <f t="shared" si="1093"/>
        <v>0</v>
      </c>
    </row>
    <row r="6965" spans="1:39" x14ac:dyDescent="0.35">
      <c r="A6965" s="337">
        <v>28878</v>
      </c>
      <c r="B6965" s="338">
        <f t="shared" si="1084"/>
        <v>1979</v>
      </c>
      <c r="C6965" s="338">
        <f t="shared" si="1085"/>
        <v>1</v>
      </c>
      <c r="D6965" s="338">
        <f t="shared" si="1086"/>
        <v>23</v>
      </c>
      <c r="E6965" s="334">
        <v>0</v>
      </c>
      <c r="F6965" s="334">
        <v>0</v>
      </c>
      <c r="G6965" s="334">
        <v>0</v>
      </c>
      <c r="H6965" s="334">
        <v>0</v>
      </c>
      <c r="I6965" s="334">
        <v>0</v>
      </c>
      <c r="J6965" s="334">
        <v>0</v>
      </c>
      <c r="K6965" s="334">
        <v>0</v>
      </c>
      <c r="L6965" s="334">
        <v>0</v>
      </c>
      <c r="M6965" s="334">
        <v>0</v>
      </c>
      <c r="N6965" s="334">
        <v>0</v>
      </c>
      <c r="O6965" s="334">
        <v>0</v>
      </c>
      <c r="P6965" s="334">
        <v>0</v>
      </c>
      <c r="Q6965" s="334">
        <v>0</v>
      </c>
      <c r="R6965" s="334">
        <v>0</v>
      </c>
      <c r="S6965" s="334">
        <v>0</v>
      </c>
      <c r="T6965" s="334">
        <v>0</v>
      </c>
      <c r="U6965" s="334">
        <v>0</v>
      </c>
      <c r="V6965" s="334">
        <v>0</v>
      </c>
      <c r="W6965" s="334">
        <v>0</v>
      </c>
      <c r="X6965" s="334">
        <v>0</v>
      </c>
      <c r="Y6965" s="334">
        <v>0</v>
      </c>
      <c r="Z6965" s="334">
        <v>0</v>
      </c>
      <c r="AA6965" s="334">
        <v>0</v>
      </c>
      <c r="AB6965" s="334">
        <v>0</v>
      </c>
      <c r="AD6965" s="334">
        <v>0</v>
      </c>
      <c r="AE6965" s="334">
        <f t="shared" si="1087"/>
        <v>0</v>
      </c>
      <c r="AF6965" s="334">
        <f t="shared" si="1088"/>
        <v>0</v>
      </c>
      <c r="AG6965" s="340">
        <f t="shared" si="1089"/>
        <v>0</v>
      </c>
      <c r="AI6965" s="340">
        <f t="shared" si="1093"/>
        <v>0</v>
      </c>
      <c r="AJ6965" s="340">
        <f t="shared" si="1093"/>
        <v>0</v>
      </c>
      <c r="AK6965" s="340">
        <f t="shared" si="1093"/>
        <v>0</v>
      </c>
      <c r="AL6965" s="340">
        <f t="shared" si="1093"/>
        <v>0</v>
      </c>
      <c r="AM6965" s="340">
        <f t="shared" si="1093"/>
        <v>0</v>
      </c>
    </row>
    <row r="6966" spans="1:39" x14ac:dyDescent="0.35">
      <c r="A6966" s="337">
        <v>28879</v>
      </c>
      <c r="B6966" s="338">
        <f t="shared" si="1084"/>
        <v>1979</v>
      </c>
      <c r="C6966" s="338">
        <f t="shared" si="1085"/>
        <v>1</v>
      </c>
      <c r="D6966" s="338">
        <f t="shared" si="1086"/>
        <v>24</v>
      </c>
      <c r="E6966" s="334">
        <v>0</v>
      </c>
      <c r="F6966" s="334">
        <v>0</v>
      </c>
      <c r="G6966" s="334">
        <v>0</v>
      </c>
      <c r="H6966" s="334">
        <v>0</v>
      </c>
      <c r="I6966" s="334">
        <v>0</v>
      </c>
      <c r="J6966" s="334">
        <v>0</v>
      </c>
      <c r="K6966" s="334">
        <v>0</v>
      </c>
      <c r="L6966" s="334">
        <v>0</v>
      </c>
      <c r="M6966" s="334">
        <v>0</v>
      </c>
      <c r="N6966" s="334">
        <v>0</v>
      </c>
      <c r="O6966" s="334">
        <v>0</v>
      </c>
      <c r="P6966" s="334">
        <v>0</v>
      </c>
      <c r="Q6966" s="334">
        <v>0</v>
      </c>
      <c r="R6966" s="334">
        <v>0</v>
      </c>
      <c r="S6966" s="334">
        <v>0</v>
      </c>
      <c r="T6966" s="334">
        <v>0</v>
      </c>
      <c r="U6966" s="334">
        <v>0</v>
      </c>
      <c r="V6966" s="334">
        <v>0</v>
      </c>
      <c r="W6966" s="334">
        <v>0</v>
      </c>
      <c r="X6966" s="334">
        <v>0</v>
      </c>
      <c r="Y6966" s="334">
        <v>0</v>
      </c>
      <c r="Z6966" s="334">
        <v>0</v>
      </c>
      <c r="AA6966" s="334">
        <v>0</v>
      </c>
      <c r="AB6966" s="334">
        <v>0</v>
      </c>
      <c r="AD6966" s="334">
        <v>0</v>
      </c>
      <c r="AE6966" s="334">
        <f t="shared" si="1087"/>
        <v>0</v>
      </c>
      <c r="AF6966" s="334">
        <f t="shared" si="1088"/>
        <v>0</v>
      </c>
      <c r="AG6966" s="340">
        <f t="shared" si="1089"/>
        <v>0</v>
      </c>
      <c r="AI6966" s="340">
        <f t="shared" si="1093"/>
        <v>0</v>
      </c>
      <c r="AJ6966" s="340">
        <f t="shared" si="1093"/>
        <v>0</v>
      </c>
      <c r="AK6966" s="340">
        <f t="shared" si="1093"/>
        <v>0</v>
      </c>
      <c r="AL6966" s="340">
        <f t="shared" si="1093"/>
        <v>0</v>
      </c>
      <c r="AM6966" s="340">
        <f t="shared" si="1093"/>
        <v>0</v>
      </c>
    </row>
    <row r="6967" spans="1:39" x14ac:dyDescent="0.35">
      <c r="A6967" s="337">
        <v>28880</v>
      </c>
      <c r="B6967" s="338">
        <f t="shared" si="1084"/>
        <v>1979</v>
      </c>
      <c r="C6967" s="338">
        <f t="shared" si="1085"/>
        <v>1</v>
      </c>
      <c r="D6967" s="338">
        <f t="shared" si="1086"/>
        <v>25</v>
      </c>
      <c r="E6967" s="334">
        <v>0</v>
      </c>
      <c r="F6967" s="334">
        <v>0</v>
      </c>
      <c r="G6967" s="334">
        <v>0</v>
      </c>
      <c r="H6967" s="334">
        <v>0</v>
      </c>
      <c r="I6967" s="334">
        <v>0</v>
      </c>
      <c r="J6967" s="334">
        <v>0</v>
      </c>
      <c r="K6967" s="334">
        <v>0</v>
      </c>
      <c r="L6967" s="334">
        <v>0</v>
      </c>
      <c r="M6967" s="334">
        <v>0</v>
      </c>
      <c r="N6967" s="334">
        <v>0</v>
      </c>
      <c r="O6967" s="334">
        <v>0</v>
      </c>
      <c r="P6967" s="334">
        <v>0</v>
      </c>
      <c r="Q6967" s="334">
        <v>0</v>
      </c>
      <c r="R6967" s="334">
        <v>0</v>
      </c>
      <c r="S6967" s="334">
        <v>0</v>
      </c>
      <c r="T6967" s="334">
        <v>0</v>
      </c>
      <c r="U6967" s="334">
        <v>0</v>
      </c>
      <c r="V6967" s="334">
        <v>0</v>
      </c>
      <c r="W6967" s="334">
        <v>0</v>
      </c>
      <c r="X6967" s="334">
        <v>0</v>
      </c>
      <c r="Y6967" s="334">
        <v>0</v>
      </c>
      <c r="Z6967" s="334">
        <v>0</v>
      </c>
      <c r="AA6967" s="334">
        <v>0</v>
      </c>
      <c r="AB6967" s="334">
        <v>0</v>
      </c>
      <c r="AD6967" s="334">
        <v>0</v>
      </c>
      <c r="AE6967" s="334">
        <f t="shared" si="1087"/>
        <v>0</v>
      </c>
      <c r="AF6967" s="334">
        <f t="shared" si="1088"/>
        <v>0</v>
      </c>
      <c r="AG6967" s="340">
        <f t="shared" si="1089"/>
        <v>0</v>
      </c>
      <c r="AI6967" s="340">
        <f t="shared" si="1093"/>
        <v>0</v>
      </c>
      <c r="AJ6967" s="340">
        <f t="shared" si="1093"/>
        <v>0</v>
      </c>
      <c r="AK6967" s="340">
        <f t="shared" si="1093"/>
        <v>0</v>
      </c>
      <c r="AL6967" s="340">
        <f t="shared" si="1093"/>
        <v>0</v>
      </c>
      <c r="AM6967" s="340">
        <f t="shared" si="1093"/>
        <v>0</v>
      </c>
    </row>
    <row r="6968" spans="1:39" x14ac:dyDescent="0.35">
      <c r="A6968" s="337">
        <v>28881</v>
      </c>
      <c r="B6968" s="338">
        <f t="shared" si="1084"/>
        <v>1979</v>
      </c>
      <c r="C6968" s="338">
        <f t="shared" si="1085"/>
        <v>1</v>
      </c>
      <c r="D6968" s="338">
        <f t="shared" si="1086"/>
        <v>26</v>
      </c>
      <c r="E6968" s="334">
        <v>0</v>
      </c>
      <c r="F6968" s="334">
        <v>0</v>
      </c>
      <c r="G6968" s="334">
        <v>0</v>
      </c>
      <c r="H6968" s="334">
        <v>0</v>
      </c>
      <c r="I6968" s="334">
        <v>0</v>
      </c>
      <c r="J6968" s="334">
        <v>0</v>
      </c>
      <c r="K6968" s="334">
        <v>0</v>
      </c>
      <c r="L6968" s="334">
        <v>0</v>
      </c>
      <c r="M6968" s="334">
        <v>0</v>
      </c>
      <c r="N6968" s="334">
        <v>0</v>
      </c>
      <c r="O6968" s="334">
        <v>0</v>
      </c>
      <c r="P6968" s="334">
        <v>0</v>
      </c>
      <c r="Q6968" s="334">
        <v>0</v>
      </c>
      <c r="R6968" s="334">
        <v>0</v>
      </c>
      <c r="S6968" s="334">
        <v>0</v>
      </c>
      <c r="T6968" s="334">
        <v>0</v>
      </c>
      <c r="U6968" s="334">
        <v>0</v>
      </c>
      <c r="V6968" s="334">
        <v>0</v>
      </c>
      <c r="W6968" s="334">
        <v>0</v>
      </c>
      <c r="X6968" s="334">
        <v>0</v>
      </c>
      <c r="Y6968" s="334">
        <v>0</v>
      </c>
      <c r="Z6968" s="334">
        <v>0</v>
      </c>
      <c r="AA6968" s="334">
        <v>0</v>
      </c>
      <c r="AB6968" s="334">
        <v>0</v>
      </c>
      <c r="AD6968" s="334">
        <v>0</v>
      </c>
      <c r="AE6968" s="334">
        <f t="shared" si="1087"/>
        <v>0</v>
      </c>
      <c r="AF6968" s="334">
        <f t="shared" si="1088"/>
        <v>0</v>
      </c>
      <c r="AG6968" s="340">
        <f t="shared" si="1089"/>
        <v>0</v>
      </c>
      <c r="AI6968" s="340">
        <f t="shared" si="1093"/>
        <v>0</v>
      </c>
      <c r="AJ6968" s="340">
        <f t="shared" si="1093"/>
        <v>0</v>
      </c>
      <c r="AK6968" s="340">
        <f t="shared" si="1093"/>
        <v>0</v>
      </c>
      <c r="AL6968" s="340">
        <f t="shared" si="1093"/>
        <v>0</v>
      </c>
      <c r="AM6968" s="340">
        <f t="shared" si="1093"/>
        <v>0</v>
      </c>
    </row>
    <row r="6969" spans="1:39" x14ac:dyDescent="0.35">
      <c r="A6969" s="337">
        <v>28882</v>
      </c>
      <c r="B6969" s="338">
        <f t="shared" si="1084"/>
        <v>1979</v>
      </c>
      <c r="C6969" s="338">
        <f t="shared" si="1085"/>
        <v>1</v>
      </c>
      <c r="D6969" s="338">
        <f t="shared" si="1086"/>
        <v>27</v>
      </c>
      <c r="E6969" s="334">
        <v>0</v>
      </c>
      <c r="F6969" s="334">
        <v>0</v>
      </c>
      <c r="G6969" s="334">
        <v>0</v>
      </c>
      <c r="H6969" s="334">
        <v>0</v>
      </c>
      <c r="I6969" s="334">
        <v>0</v>
      </c>
      <c r="J6969" s="334">
        <v>0</v>
      </c>
      <c r="K6969" s="334">
        <v>0</v>
      </c>
      <c r="L6969" s="334">
        <v>0</v>
      </c>
      <c r="M6969" s="334">
        <v>0.2</v>
      </c>
      <c r="N6969" s="334">
        <v>0.1</v>
      </c>
      <c r="O6969" s="334">
        <v>0.2</v>
      </c>
      <c r="P6969" s="334">
        <v>0.1</v>
      </c>
      <c r="Q6969" s="334">
        <v>0.2</v>
      </c>
      <c r="R6969" s="334">
        <v>0.1</v>
      </c>
      <c r="S6969" s="334">
        <v>0.2</v>
      </c>
      <c r="T6969" s="334">
        <v>0.1</v>
      </c>
      <c r="U6969" s="334">
        <v>0.2</v>
      </c>
      <c r="V6969" s="334">
        <v>0.1</v>
      </c>
      <c r="W6969" s="334">
        <v>0.2</v>
      </c>
      <c r="X6969" s="334">
        <v>0.1</v>
      </c>
      <c r="Y6969" s="334">
        <v>0.2</v>
      </c>
      <c r="Z6969" s="334">
        <v>0.1</v>
      </c>
      <c r="AA6969" s="334">
        <v>0.2</v>
      </c>
      <c r="AB6969" s="334">
        <v>0.1</v>
      </c>
      <c r="AD6969" s="334">
        <v>2.4</v>
      </c>
      <c r="AE6969" s="334">
        <f t="shared" si="1087"/>
        <v>2.4</v>
      </c>
      <c r="AF6969" s="334">
        <f t="shared" si="1088"/>
        <v>2.4000000000000008</v>
      </c>
      <c r="AG6969" s="340">
        <f t="shared" si="1089"/>
        <v>8.8817841970012523E-16</v>
      </c>
      <c r="AI6969" s="340">
        <f t="shared" si="1093"/>
        <v>0</v>
      </c>
      <c r="AJ6969" s="340">
        <f t="shared" si="1093"/>
        <v>0</v>
      </c>
      <c r="AK6969" s="340">
        <f t="shared" si="1093"/>
        <v>0</v>
      </c>
      <c r="AL6969" s="340">
        <f t="shared" si="1093"/>
        <v>0</v>
      </c>
      <c r="AM6969" s="340">
        <f t="shared" si="1093"/>
        <v>0</v>
      </c>
    </row>
    <row r="6970" spans="1:39" x14ac:dyDescent="0.35">
      <c r="A6970" s="337">
        <v>28883</v>
      </c>
      <c r="B6970" s="338">
        <f t="shared" si="1084"/>
        <v>1979</v>
      </c>
      <c r="C6970" s="338">
        <f t="shared" si="1085"/>
        <v>1</v>
      </c>
      <c r="D6970" s="338">
        <f t="shared" si="1086"/>
        <v>28</v>
      </c>
      <c r="E6970" s="334">
        <v>0.1</v>
      </c>
      <c r="F6970" s="334">
        <v>0.1</v>
      </c>
      <c r="G6970" s="334">
        <v>0</v>
      </c>
      <c r="H6970" s="334">
        <v>0.1</v>
      </c>
      <c r="I6970" s="334">
        <v>0.1</v>
      </c>
      <c r="J6970" s="334">
        <v>0</v>
      </c>
      <c r="K6970" s="334">
        <v>0</v>
      </c>
      <c r="L6970" s="334">
        <v>0</v>
      </c>
      <c r="M6970" s="334">
        <v>0</v>
      </c>
      <c r="N6970" s="334">
        <v>0</v>
      </c>
      <c r="O6970" s="334">
        <v>0</v>
      </c>
      <c r="P6970" s="334">
        <v>0</v>
      </c>
      <c r="Q6970" s="334">
        <v>0</v>
      </c>
      <c r="R6970" s="334">
        <v>0</v>
      </c>
      <c r="S6970" s="334">
        <v>0</v>
      </c>
      <c r="T6970" s="334">
        <v>0</v>
      </c>
      <c r="U6970" s="334">
        <v>0</v>
      </c>
      <c r="V6970" s="334">
        <v>0</v>
      </c>
      <c r="W6970" s="334">
        <v>0</v>
      </c>
      <c r="X6970" s="334">
        <v>0.1</v>
      </c>
      <c r="Y6970" s="334">
        <v>0.1</v>
      </c>
      <c r="Z6970" s="334">
        <v>0</v>
      </c>
      <c r="AA6970" s="334">
        <v>0.1</v>
      </c>
      <c r="AB6970" s="334">
        <v>0.1</v>
      </c>
      <c r="AD6970" s="334">
        <v>0.8</v>
      </c>
      <c r="AE6970" s="334">
        <f t="shared" si="1087"/>
        <v>0.8</v>
      </c>
      <c r="AF6970" s="334">
        <f t="shared" si="1088"/>
        <v>0.79999999999999993</v>
      </c>
      <c r="AG6970" s="340">
        <f t="shared" si="1089"/>
        <v>1.1102230246251565E-16</v>
      </c>
      <c r="AI6970" s="340">
        <f t="shared" si="1093"/>
        <v>0</v>
      </c>
      <c r="AJ6970" s="340">
        <f t="shared" si="1093"/>
        <v>0</v>
      </c>
      <c r="AK6970" s="340">
        <f t="shared" si="1093"/>
        <v>0</v>
      </c>
      <c r="AL6970" s="340">
        <f t="shared" si="1093"/>
        <v>0</v>
      </c>
      <c r="AM6970" s="340">
        <f t="shared" si="1093"/>
        <v>0</v>
      </c>
    </row>
    <row r="6971" spans="1:39" x14ac:dyDescent="0.35">
      <c r="A6971" s="337">
        <v>28884</v>
      </c>
      <c r="B6971" s="338">
        <f t="shared" si="1084"/>
        <v>1979</v>
      </c>
      <c r="C6971" s="338">
        <f t="shared" si="1085"/>
        <v>1</v>
      </c>
      <c r="D6971" s="338">
        <f t="shared" si="1086"/>
        <v>29</v>
      </c>
      <c r="E6971" s="334">
        <v>0</v>
      </c>
      <c r="F6971" s="334">
        <v>0</v>
      </c>
      <c r="G6971" s="334">
        <v>0</v>
      </c>
      <c r="H6971" s="334">
        <v>0</v>
      </c>
      <c r="I6971" s="334">
        <v>0</v>
      </c>
      <c r="J6971" s="334">
        <v>0</v>
      </c>
      <c r="K6971" s="334">
        <v>0</v>
      </c>
      <c r="L6971" s="334">
        <v>0</v>
      </c>
      <c r="M6971" s="334">
        <v>0</v>
      </c>
      <c r="N6971" s="334">
        <v>0</v>
      </c>
      <c r="O6971" s="334">
        <v>0</v>
      </c>
      <c r="P6971" s="334">
        <v>0</v>
      </c>
      <c r="Q6971" s="334">
        <v>0</v>
      </c>
      <c r="R6971" s="334">
        <v>0</v>
      </c>
      <c r="S6971" s="334">
        <v>0</v>
      </c>
      <c r="T6971" s="334">
        <v>0</v>
      </c>
      <c r="U6971" s="334">
        <v>0</v>
      </c>
      <c r="V6971" s="334">
        <v>0</v>
      </c>
      <c r="W6971" s="334">
        <v>0</v>
      </c>
      <c r="X6971" s="334">
        <v>0</v>
      </c>
      <c r="Y6971" s="334">
        <v>0</v>
      </c>
      <c r="Z6971" s="334">
        <v>0</v>
      </c>
      <c r="AA6971" s="334">
        <v>0</v>
      </c>
      <c r="AB6971" s="334">
        <v>0</v>
      </c>
      <c r="AD6971" s="334">
        <v>0</v>
      </c>
      <c r="AE6971" s="334">
        <f t="shared" si="1087"/>
        <v>0</v>
      </c>
      <c r="AF6971" s="334">
        <f t="shared" si="1088"/>
        <v>0</v>
      </c>
      <c r="AG6971" s="340">
        <f t="shared" si="1089"/>
        <v>0</v>
      </c>
      <c r="AI6971" s="340">
        <f t="shared" si="1093"/>
        <v>0</v>
      </c>
      <c r="AJ6971" s="340">
        <f t="shared" si="1093"/>
        <v>0</v>
      </c>
      <c r="AK6971" s="340">
        <f t="shared" si="1093"/>
        <v>0</v>
      </c>
      <c r="AL6971" s="340">
        <f t="shared" si="1093"/>
        <v>0</v>
      </c>
      <c r="AM6971" s="340">
        <f t="shared" si="1093"/>
        <v>0</v>
      </c>
    </row>
    <row r="6972" spans="1:39" x14ac:dyDescent="0.35">
      <c r="A6972" s="337">
        <v>28885</v>
      </c>
      <c r="B6972" s="338">
        <f t="shared" si="1084"/>
        <v>1979</v>
      </c>
      <c r="C6972" s="338">
        <f t="shared" si="1085"/>
        <v>1</v>
      </c>
      <c r="D6972" s="338">
        <f t="shared" si="1086"/>
        <v>30</v>
      </c>
      <c r="E6972" s="334">
        <v>0</v>
      </c>
      <c r="F6972" s="334">
        <v>0</v>
      </c>
      <c r="G6972" s="334">
        <v>0</v>
      </c>
      <c r="H6972" s="334">
        <v>0</v>
      </c>
      <c r="I6972" s="334">
        <v>0</v>
      </c>
      <c r="J6972" s="334">
        <v>0</v>
      </c>
      <c r="K6972" s="334">
        <v>0</v>
      </c>
      <c r="L6972" s="334">
        <v>0</v>
      </c>
      <c r="M6972" s="334">
        <v>0</v>
      </c>
      <c r="N6972" s="334">
        <v>0</v>
      </c>
      <c r="O6972" s="334">
        <v>0</v>
      </c>
      <c r="P6972" s="334">
        <v>0</v>
      </c>
      <c r="Q6972" s="334">
        <v>0</v>
      </c>
      <c r="R6972" s="334">
        <v>0</v>
      </c>
      <c r="S6972" s="334">
        <v>0</v>
      </c>
      <c r="T6972" s="334">
        <v>0</v>
      </c>
      <c r="U6972" s="334">
        <v>0</v>
      </c>
      <c r="V6972" s="334">
        <v>0.1</v>
      </c>
      <c r="W6972" s="334">
        <v>0.1</v>
      </c>
      <c r="X6972" s="334">
        <v>0.1</v>
      </c>
      <c r="Y6972" s="334">
        <v>0</v>
      </c>
      <c r="Z6972" s="334">
        <v>0.1</v>
      </c>
      <c r="AA6972" s="334">
        <v>0.1</v>
      </c>
      <c r="AB6972" s="334">
        <v>0.1</v>
      </c>
      <c r="AD6972" s="334">
        <v>0.6</v>
      </c>
      <c r="AE6972" s="334">
        <f t="shared" si="1087"/>
        <v>0.6</v>
      </c>
      <c r="AF6972" s="334">
        <f t="shared" si="1088"/>
        <v>0.6</v>
      </c>
      <c r="AG6972" s="340">
        <f t="shared" si="1089"/>
        <v>0</v>
      </c>
      <c r="AI6972" s="340">
        <f t="shared" si="1093"/>
        <v>0</v>
      </c>
      <c r="AJ6972" s="340">
        <f t="shared" si="1093"/>
        <v>0</v>
      </c>
      <c r="AK6972" s="340">
        <f t="shared" si="1093"/>
        <v>0</v>
      </c>
      <c r="AL6972" s="340">
        <f t="shared" si="1093"/>
        <v>0</v>
      </c>
      <c r="AM6972" s="340">
        <f t="shared" si="1093"/>
        <v>0</v>
      </c>
    </row>
    <row r="6973" spans="1:39" x14ac:dyDescent="0.35">
      <c r="A6973" s="337">
        <v>28886</v>
      </c>
      <c r="B6973" s="338">
        <f t="shared" si="1084"/>
        <v>1979</v>
      </c>
      <c r="C6973" s="338">
        <f t="shared" si="1085"/>
        <v>1</v>
      </c>
      <c r="D6973" s="338">
        <f t="shared" si="1086"/>
        <v>31</v>
      </c>
      <c r="E6973" s="334">
        <v>0</v>
      </c>
      <c r="F6973" s="334">
        <v>0.1</v>
      </c>
      <c r="G6973" s="334">
        <v>0</v>
      </c>
      <c r="H6973" s="334">
        <v>0</v>
      </c>
      <c r="I6973" s="334">
        <v>0.1</v>
      </c>
      <c r="J6973" s="334">
        <v>0</v>
      </c>
      <c r="K6973" s="334">
        <v>0</v>
      </c>
      <c r="L6973" s="334">
        <v>0.1</v>
      </c>
      <c r="M6973" s="334">
        <v>0</v>
      </c>
      <c r="N6973" s="334">
        <v>0</v>
      </c>
      <c r="O6973" s="334">
        <v>0.1</v>
      </c>
      <c r="P6973" s="334">
        <v>0</v>
      </c>
      <c r="Q6973" s="334">
        <v>0</v>
      </c>
      <c r="R6973" s="334">
        <v>0</v>
      </c>
      <c r="S6973" s="334">
        <v>0</v>
      </c>
      <c r="T6973" s="334">
        <v>0</v>
      </c>
      <c r="U6973" s="334">
        <v>0</v>
      </c>
      <c r="V6973" s="334">
        <v>0</v>
      </c>
      <c r="W6973" s="334">
        <v>0</v>
      </c>
      <c r="X6973" s="334">
        <v>0</v>
      </c>
      <c r="Y6973" s="334">
        <v>0</v>
      </c>
      <c r="Z6973" s="334">
        <v>0</v>
      </c>
      <c r="AA6973" s="334">
        <v>0.1</v>
      </c>
      <c r="AB6973" s="334">
        <v>0</v>
      </c>
      <c r="AD6973" s="334">
        <v>0.5</v>
      </c>
      <c r="AE6973" s="334">
        <f t="shared" si="1087"/>
        <v>0.5</v>
      </c>
      <c r="AF6973" s="334">
        <f t="shared" si="1088"/>
        <v>0.5</v>
      </c>
      <c r="AG6973" s="340">
        <f t="shared" si="1089"/>
        <v>0</v>
      </c>
      <c r="AI6973" s="340">
        <f t="shared" si="1093"/>
        <v>0</v>
      </c>
      <c r="AJ6973" s="340">
        <f t="shared" si="1093"/>
        <v>0</v>
      </c>
      <c r="AK6973" s="340">
        <f t="shared" si="1093"/>
        <v>0</v>
      </c>
      <c r="AL6973" s="340">
        <f t="shared" si="1093"/>
        <v>0</v>
      </c>
      <c r="AM6973" s="340">
        <f t="shared" si="1093"/>
        <v>0</v>
      </c>
    </row>
    <row r="6974" spans="1:39" x14ac:dyDescent="0.35">
      <c r="A6974" s="337">
        <v>28887</v>
      </c>
      <c r="B6974" s="338">
        <f t="shared" si="1084"/>
        <v>1979</v>
      </c>
      <c r="C6974" s="338">
        <f t="shared" si="1085"/>
        <v>2</v>
      </c>
      <c r="D6974" s="338">
        <f t="shared" si="1086"/>
        <v>1</v>
      </c>
      <c r="E6974" s="334">
        <v>0</v>
      </c>
      <c r="F6974" s="334">
        <v>0</v>
      </c>
      <c r="G6974" s="334">
        <v>0</v>
      </c>
      <c r="H6974" s="334">
        <v>0</v>
      </c>
      <c r="I6974" s="334">
        <v>0</v>
      </c>
      <c r="J6974" s="334">
        <v>0</v>
      </c>
      <c r="K6974" s="334">
        <v>0</v>
      </c>
      <c r="L6974" s="334">
        <v>0</v>
      </c>
      <c r="M6974" s="334">
        <v>0</v>
      </c>
      <c r="N6974" s="334">
        <v>0</v>
      </c>
      <c r="O6974" s="334">
        <v>0</v>
      </c>
      <c r="P6974" s="334">
        <v>0</v>
      </c>
      <c r="Q6974" s="334">
        <v>0</v>
      </c>
      <c r="R6974" s="334">
        <v>0</v>
      </c>
      <c r="S6974" s="334">
        <v>0</v>
      </c>
      <c r="T6974" s="334">
        <v>0</v>
      </c>
      <c r="U6974" s="334">
        <v>0</v>
      </c>
      <c r="V6974" s="334">
        <v>0</v>
      </c>
      <c r="W6974" s="334">
        <v>0</v>
      </c>
      <c r="X6974" s="334">
        <v>0</v>
      </c>
      <c r="Y6974" s="334">
        <v>0</v>
      </c>
      <c r="Z6974" s="334">
        <v>0</v>
      </c>
      <c r="AA6974" s="334">
        <v>0</v>
      </c>
      <c r="AB6974" s="334">
        <v>0</v>
      </c>
      <c r="AD6974" s="334">
        <v>0</v>
      </c>
      <c r="AE6974" s="334">
        <f t="shared" si="1087"/>
        <v>0</v>
      </c>
      <c r="AF6974" s="334">
        <f t="shared" si="1088"/>
        <v>0</v>
      </c>
      <c r="AG6974" s="340">
        <f t="shared" si="1089"/>
        <v>0</v>
      </c>
      <c r="AI6974" s="340">
        <f t="shared" si="1093"/>
        <v>0</v>
      </c>
      <c r="AJ6974" s="340">
        <f t="shared" si="1093"/>
        <v>0</v>
      </c>
      <c r="AK6974" s="340">
        <f t="shared" si="1093"/>
        <v>0</v>
      </c>
      <c r="AL6974" s="340">
        <f t="shared" si="1093"/>
        <v>0</v>
      </c>
      <c r="AM6974" s="340">
        <f t="shared" si="1093"/>
        <v>0</v>
      </c>
    </row>
    <row r="6975" spans="1:39" x14ac:dyDescent="0.35">
      <c r="A6975" s="337">
        <v>28888</v>
      </c>
      <c r="B6975" s="338">
        <f t="shared" si="1084"/>
        <v>1979</v>
      </c>
      <c r="C6975" s="338">
        <f t="shared" si="1085"/>
        <v>2</v>
      </c>
      <c r="D6975" s="338">
        <f t="shared" si="1086"/>
        <v>2</v>
      </c>
      <c r="E6975" s="334">
        <v>0</v>
      </c>
      <c r="F6975" s="334">
        <v>0</v>
      </c>
      <c r="G6975" s="334">
        <v>0</v>
      </c>
      <c r="H6975" s="334">
        <v>0</v>
      </c>
      <c r="I6975" s="334">
        <v>0</v>
      </c>
      <c r="J6975" s="334">
        <v>0</v>
      </c>
      <c r="K6975" s="334">
        <v>0</v>
      </c>
      <c r="L6975" s="334">
        <v>0</v>
      </c>
      <c r="M6975" s="334">
        <v>0</v>
      </c>
      <c r="N6975" s="334">
        <v>0</v>
      </c>
      <c r="O6975" s="334">
        <v>0</v>
      </c>
      <c r="P6975" s="334">
        <v>0</v>
      </c>
      <c r="Q6975" s="334">
        <v>0</v>
      </c>
      <c r="R6975" s="334">
        <v>0</v>
      </c>
      <c r="S6975" s="334">
        <v>0</v>
      </c>
      <c r="T6975" s="334">
        <v>0</v>
      </c>
      <c r="U6975" s="334">
        <v>0</v>
      </c>
      <c r="V6975" s="334">
        <v>0</v>
      </c>
      <c r="W6975" s="334">
        <v>0</v>
      </c>
      <c r="X6975" s="334">
        <v>0</v>
      </c>
      <c r="Y6975" s="334">
        <v>0</v>
      </c>
      <c r="Z6975" s="334">
        <v>0</v>
      </c>
      <c r="AA6975" s="334">
        <v>0</v>
      </c>
      <c r="AB6975" s="334">
        <v>0</v>
      </c>
      <c r="AD6975" s="334">
        <v>0</v>
      </c>
      <c r="AE6975" s="334">
        <f t="shared" si="1087"/>
        <v>0</v>
      </c>
      <c r="AF6975" s="334">
        <f t="shared" si="1088"/>
        <v>0</v>
      </c>
      <c r="AG6975" s="340">
        <f t="shared" si="1089"/>
        <v>0</v>
      </c>
      <c r="AI6975" s="340">
        <f t="shared" si="1093"/>
        <v>0</v>
      </c>
      <c r="AJ6975" s="340">
        <f t="shared" si="1093"/>
        <v>0</v>
      </c>
      <c r="AK6975" s="340">
        <f t="shared" si="1093"/>
        <v>0</v>
      </c>
      <c r="AL6975" s="340">
        <f t="shared" si="1093"/>
        <v>0</v>
      </c>
      <c r="AM6975" s="340">
        <f t="shared" si="1093"/>
        <v>0</v>
      </c>
    </row>
    <row r="6976" spans="1:39" x14ac:dyDescent="0.35">
      <c r="A6976" s="337">
        <v>28889</v>
      </c>
      <c r="B6976" s="338">
        <f t="shared" si="1084"/>
        <v>1979</v>
      </c>
      <c r="C6976" s="338">
        <f t="shared" si="1085"/>
        <v>2</v>
      </c>
      <c r="D6976" s="338">
        <f t="shared" si="1086"/>
        <v>3</v>
      </c>
      <c r="E6976" s="334">
        <v>0</v>
      </c>
      <c r="F6976" s="334">
        <v>0</v>
      </c>
      <c r="G6976" s="334">
        <v>0</v>
      </c>
      <c r="H6976" s="334">
        <v>0</v>
      </c>
      <c r="I6976" s="334">
        <v>0</v>
      </c>
      <c r="J6976" s="334">
        <v>0</v>
      </c>
      <c r="K6976" s="334">
        <v>0</v>
      </c>
      <c r="L6976" s="334">
        <v>0</v>
      </c>
      <c r="M6976" s="334">
        <v>0</v>
      </c>
      <c r="N6976" s="334">
        <v>0</v>
      </c>
      <c r="O6976" s="334">
        <v>0</v>
      </c>
      <c r="P6976" s="334">
        <v>0</v>
      </c>
      <c r="Q6976" s="334">
        <v>0</v>
      </c>
      <c r="R6976" s="334">
        <v>0</v>
      </c>
      <c r="S6976" s="334">
        <v>0</v>
      </c>
      <c r="T6976" s="334">
        <v>0</v>
      </c>
      <c r="U6976" s="334">
        <v>0</v>
      </c>
      <c r="V6976" s="334">
        <v>0</v>
      </c>
      <c r="W6976" s="334">
        <v>0</v>
      </c>
      <c r="X6976" s="334">
        <v>0</v>
      </c>
      <c r="Y6976" s="334">
        <v>0</v>
      </c>
      <c r="Z6976" s="334">
        <v>0</v>
      </c>
      <c r="AA6976" s="334">
        <v>0</v>
      </c>
      <c r="AB6976" s="334">
        <v>0</v>
      </c>
      <c r="AD6976" s="334">
        <v>0</v>
      </c>
      <c r="AE6976" s="334">
        <f t="shared" si="1087"/>
        <v>0</v>
      </c>
      <c r="AF6976" s="334">
        <f t="shared" si="1088"/>
        <v>0</v>
      </c>
      <c r="AG6976" s="340">
        <f t="shared" si="1089"/>
        <v>0</v>
      </c>
      <c r="AI6976" s="340">
        <f t="shared" si="1093"/>
        <v>0</v>
      </c>
      <c r="AJ6976" s="340">
        <f t="shared" si="1093"/>
        <v>0</v>
      </c>
      <c r="AK6976" s="340">
        <f t="shared" si="1093"/>
        <v>0</v>
      </c>
      <c r="AL6976" s="340">
        <f t="shared" si="1093"/>
        <v>0</v>
      </c>
      <c r="AM6976" s="340">
        <f t="shared" si="1093"/>
        <v>0</v>
      </c>
    </row>
    <row r="6977" spans="1:39" x14ac:dyDescent="0.35">
      <c r="A6977" s="337">
        <v>28890</v>
      </c>
      <c r="B6977" s="338">
        <f t="shared" si="1084"/>
        <v>1979</v>
      </c>
      <c r="C6977" s="338">
        <f t="shared" si="1085"/>
        <v>2</v>
      </c>
      <c r="D6977" s="338">
        <f t="shared" si="1086"/>
        <v>4</v>
      </c>
      <c r="E6977" s="334">
        <v>0</v>
      </c>
      <c r="F6977" s="334">
        <v>0</v>
      </c>
      <c r="G6977" s="334">
        <v>0</v>
      </c>
      <c r="H6977" s="334">
        <v>0</v>
      </c>
      <c r="I6977" s="334">
        <v>0</v>
      </c>
      <c r="J6977" s="334">
        <v>0</v>
      </c>
      <c r="K6977" s="334">
        <v>0</v>
      </c>
      <c r="L6977" s="334">
        <v>0</v>
      </c>
      <c r="M6977" s="334">
        <v>0</v>
      </c>
      <c r="N6977" s="334">
        <v>0</v>
      </c>
      <c r="O6977" s="334">
        <v>0</v>
      </c>
      <c r="P6977" s="334">
        <v>0</v>
      </c>
      <c r="Q6977" s="334">
        <v>0</v>
      </c>
      <c r="R6977" s="334">
        <v>0</v>
      </c>
      <c r="S6977" s="334">
        <v>0</v>
      </c>
      <c r="T6977" s="334">
        <v>0</v>
      </c>
      <c r="U6977" s="334">
        <v>0</v>
      </c>
      <c r="V6977" s="334">
        <v>0</v>
      </c>
      <c r="W6977" s="334">
        <v>0</v>
      </c>
      <c r="X6977" s="334">
        <v>0</v>
      </c>
      <c r="Y6977" s="334">
        <v>0</v>
      </c>
      <c r="Z6977" s="334">
        <v>0</v>
      </c>
      <c r="AA6977" s="334">
        <v>0</v>
      </c>
      <c r="AB6977" s="334">
        <v>0</v>
      </c>
      <c r="AD6977" s="334">
        <v>0</v>
      </c>
      <c r="AE6977" s="334">
        <f t="shared" si="1087"/>
        <v>0</v>
      </c>
      <c r="AF6977" s="334">
        <f t="shared" si="1088"/>
        <v>0</v>
      </c>
      <c r="AG6977" s="340">
        <f t="shared" si="1089"/>
        <v>0</v>
      </c>
      <c r="AI6977" s="340">
        <f t="shared" si="1093"/>
        <v>0</v>
      </c>
      <c r="AJ6977" s="340">
        <f t="shared" si="1093"/>
        <v>0</v>
      </c>
      <c r="AK6977" s="340">
        <f t="shared" si="1093"/>
        <v>0</v>
      </c>
      <c r="AL6977" s="340">
        <f t="shared" si="1093"/>
        <v>0</v>
      </c>
      <c r="AM6977" s="340">
        <f t="shared" si="1093"/>
        <v>0</v>
      </c>
    </row>
    <row r="6978" spans="1:39" x14ac:dyDescent="0.35">
      <c r="A6978" s="337">
        <v>28891</v>
      </c>
      <c r="B6978" s="338">
        <f t="shared" si="1084"/>
        <v>1979</v>
      </c>
      <c r="C6978" s="338">
        <f t="shared" si="1085"/>
        <v>2</v>
      </c>
      <c r="D6978" s="338">
        <f t="shared" si="1086"/>
        <v>5</v>
      </c>
      <c r="E6978" s="334">
        <v>0</v>
      </c>
      <c r="F6978" s="334">
        <v>0</v>
      </c>
      <c r="G6978" s="334">
        <v>0</v>
      </c>
      <c r="H6978" s="334">
        <v>0</v>
      </c>
      <c r="I6978" s="334">
        <v>0</v>
      </c>
      <c r="J6978" s="334">
        <v>0</v>
      </c>
      <c r="K6978" s="334">
        <v>0</v>
      </c>
      <c r="L6978" s="334">
        <v>0</v>
      </c>
      <c r="M6978" s="334">
        <v>0</v>
      </c>
      <c r="N6978" s="334">
        <v>0</v>
      </c>
      <c r="O6978" s="334">
        <v>0</v>
      </c>
      <c r="P6978" s="334">
        <v>0</v>
      </c>
      <c r="Q6978" s="334">
        <v>0</v>
      </c>
      <c r="R6978" s="334">
        <v>0</v>
      </c>
      <c r="S6978" s="334">
        <v>0</v>
      </c>
      <c r="T6978" s="334">
        <v>0</v>
      </c>
      <c r="U6978" s="334">
        <v>0</v>
      </c>
      <c r="V6978" s="334">
        <v>0</v>
      </c>
      <c r="W6978" s="334">
        <v>0</v>
      </c>
      <c r="X6978" s="334">
        <v>0</v>
      </c>
      <c r="Y6978" s="334">
        <v>0</v>
      </c>
      <c r="Z6978" s="334">
        <v>0</v>
      </c>
      <c r="AA6978" s="334">
        <v>0</v>
      </c>
      <c r="AB6978" s="334">
        <v>0</v>
      </c>
      <c r="AD6978" s="334">
        <v>0</v>
      </c>
      <c r="AE6978" s="334">
        <f t="shared" si="1087"/>
        <v>0</v>
      </c>
      <c r="AF6978" s="334">
        <f t="shared" si="1088"/>
        <v>0</v>
      </c>
      <c r="AG6978" s="340">
        <f t="shared" si="1089"/>
        <v>0</v>
      </c>
      <c r="AI6978" s="340">
        <f t="shared" si="1093"/>
        <v>0</v>
      </c>
      <c r="AJ6978" s="340">
        <f t="shared" si="1093"/>
        <v>0</v>
      </c>
      <c r="AK6978" s="340">
        <f t="shared" si="1093"/>
        <v>0</v>
      </c>
      <c r="AL6978" s="340">
        <f t="shared" si="1093"/>
        <v>0</v>
      </c>
      <c r="AM6978" s="340">
        <f t="shared" si="1093"/>
        <v>0</v>
      </c>
    </row>
    <row r="6979" spans="1:39" x14ac:dyDescent="0.35">
      <c r="A6979" s="337">
        <v>28892</v>
      </c>
      <c r="B6979" s="338">
        <f t="shared" si="1084"/>
        <v>1979</v>
      </c>
      <c r="C6979" s="338">
        <f t="shared" si="1085"/>
        <v>2</v>
      </c>
      <c r="D6979" s="338">
        <f t="shared" si="1086"/>
        <v>6</v>
      </c>
      <c r="E6979" s="334">
        <v>0</v>
      </c>
      <c r="F6979" s="334">
        <v>0</v>
      </c>
      <c r="G6979" s="334">
        <v>0</v>
      </c>
      <c r="H6979" s="334">
        <v>0</v>
      </c>
      <c r="I6979" s="334">
        <v>0</v>
      </c>
      <c r="J6979" s="334">
        <v>0</v>
      </c>
      <c r="K6979" s="334">
        <v>0</v>
      </c>
      <c r="L6979" s="334">
        <v>0</v>
      </c>
      <c r="M6979" s="334">
        <v>0</v>
      </c>
      <c r="N6979" s="334">
        <v>0</v>
      </c>
      <c r="O6979" s="334">
        <v>0</v>
      </c>
      <c r="P6979" s="334">
        <v>0</v>
      </c>
      <c r="Q6979" s="334">
        <v>0</v>
      </c>
      <c r="R6979" s="334">
        <v>0</v>
      </c>
      <c r="S6979" s="334">
        <v>0</v>
      </c>
      <c r="T6979" s="334">
        <v>0</v>
      </c>
      <c r="U6979" s="334">
        <v>0</v>
      </c>
      <c r="V6979" s="334">
        <v>0</v>
      </c>
      <c r="W6979" s="334">
        <v>0</v>
      </c>
      <c r="X6979" s="334">
        <v>0</v>
      </c>
      <c r="Y6979" s="334">
        <v>0</v>
      </c>
      <c r="Z6979" s="334">
        <v>0</v>
      </c>
      <c r="AA6979" s="334">
        <v>0</v>
      </c>
      <c r="AB6979" s="334">
        <v>0</v>
      </c>
      <c r="AD6979" s="334">
        <v>0</v>
      </c>
      <c r="AE6979" s="334">
        <f t="shared" si="1087"/>
        <v>0</v>
      </c>
      <c r="AF6979" s="334">
        <f t="shared" si="1088"/>
        <v>0</v>
      </c>
      <c r="AG6979" s="340">
        <f t="shared" si="1089"/>
        <v>0</v>
      </c>
      <c r="AI6979" s="340">
        <f t="shared" si="1093"/>
        <v>0</v>
      </c>
      <c r="AJ6979" s="340">
        <f t="shared" si="1093"/>
        <v>0</v>
      </c>
      <c r="AK6979" s="340">
        <f t="shared" si="1093"/>
        <v>0</v>
      </c>
      <c r="AL6979" s="340">
        <f t="shared" si="1093"/>
        <v>0</v>
      </c>
      <c r="AM6979" s="340">
        <f t="shared" si="1093"/>
        <v>0</v>
      </c>
    </row>
    <row r="6980" spans="1:39" x14ac:dyDescent="0.35">
      <c r="A6980" s="337">
        <v>28893</v>
      </c>
      <c r="B6980" s="338">
        <f t="shared" ref="B6980:B7043" si="1094">YEAR(A6980)</f>
        <v>1979</v>
      </c>
      <c r="C6980" s="338">
        <f t="shared" ref="C6980:C7043" si="1095">MONTH(A6980)</f>
        <v>2</v>
      </c>
      <c r="D6980" s="338">
        <f t="shared" ref="D6980:D7043" si="1096">DAY(A6980)</f>
        <v>7</v>
      </c>
      <c r="E6980" s="334">
        <v>0.1</v>
      </c>
      <c r="F6980" s="334">
        <v>0.1</v>
      </c>
      <c r="G6980" s="334">
        <v>0.1</v>
      </c>
      <c r="H6980" s="334">
        <v>0</v>
      </c>
      <c r="I6980" s="334">
        <v>0</v>
      </c>
      <c r="J6980" s="334">
        <v>0</v>
      </c>
      <c r="K6980" s="334">
        <v>0.1</v>
      </c>
      <c r="L6980" s="334">
        <v>0.1</v>
      </c>
      <c r="M6980" s="334">
        <v>0.1</v>
      </c>
      <c r="N6980" s="334">
        <v>0.1</v>
      </c>
      <c r="O6980" s="334">
        <v>0.1</v>
      </c>
      <c r="P6980" s="334">
        <v>0.1</v>
      </c>
      <c r="Q6980" s="334">
        <v>0.1</v>
      </c>
      <c r="R6980" s="334">
        <v>0</v>
      </c>
      <c r="S6980" s="334">
        <v>0</v>
      </c>
      <c r="T6980" s="334">
        <v>0</v>
      </c>
      <c r="U6980" s="334">
        <v>0</v>
      </c>
      <c r="V6980" s="334">
        <v>0</v>
      </c>
      <c r="W6980" s="334">
        <v>0</v>
      </c>
      <c r="X6980" s="334">
        <v>0.1</v>
      </c>
      <c r="Y6980" s="334">
        <v>0</v>
      </c>
      <c r="Z6980" s="334">
        <v>0</v>
      </c>
      <c r="AA6980" s="334">
        <v>0</v>
      </c>
      <c r="AB6980" s="334">
        <v>0</v>
      </c>
      <c r="AD6980" s="334">
        <v>1.1000000000000001</v>
      </c>
      <c r="AE6980" s="334">
        <f t="shared" ref="AE6980:AE7043" si="1097">AD6980</f>
        <v>1.1000000000000001</v>
      </c>
      <c r="AF6980" s="334">
        <f t="shared" ref="AF6980:AF7043" si="1098">SUM(E6980:AB6980)</f>
        <v>1.0999999999999999</v>
      </c>
      <c r="AG6980" s="340">
        <f t="shared" ref="AG6980:AG7043" si="1099">ABS(AF6980-AE6980)</f>
        <v>2.2204460492503131E-16</v>
      </c>
      <c r="AI6980" s="340">
        <f t="shared" ref="AI6980:AM6995" si="1100">IF($C6980=AI$1,$AF6980,0)</f>
        <v>0</v>
      </c>
      <c r="AJ6980" s="340">
        <f t="shared" si="1100"/>
        <v>0</v>
      </c>
      <c r="AK6980" s="340">
        <f t="shared" si="1100"/>
        <v>0</v>
      </c>
      <c r="AL6980" s="340">
        <f t="shared" si="1100"/>
        <v>0</v>
      </c>
      <c r="AM6980" s="340">
        <f t="shared" si="1100"/>
        <v>0</v>
      </c>
    </row>
    <row r="6981" spans="1:39" x14ac:dyDescent="0.35">
      <c r="A6981" s="337">
        <v>28894</v>
      </c>
      <c r="B6981" s="338">
        <f t="shared" si="1094"/>
        <v>1979</v>
      </c>
      <c r="C6981" s="338">
        <f t="shared" si="1095"/>
        <v>2</v>
      </c>
      <c r="D6981" s="338">
        <f t="shared" si="1096"/>
        <v>8</v>
      </c>
      <c r="E6981" s="334">
        <v>0</v>
      </c>
      <c r="F6981" s="334">
        <v>0</v>
      </c>
      <c r="G6981" s="334">
        <v>0</v>
      </c>
      <c r="H6981" s="334">
        <v>0</v>
      </c>
      <c r="I6981" s="334">
        <v>0</v>
      </c>
      <c r="J6981" s="334">
        <v>0</v>
      </c>
      <c r="K6981" s="334">
        <v>0</v>
      </c>
      <c r="L6981" s="334">
        <v>0</v>
      </c>
      <c r="M6981" s="334">
        <v>0</v>
      </c>
      <c r="N6981" s="334">
        <v>0</v>
      </c>
      <c r="O6981" s="334">
        <v>0</v>
      </c>
      <c r="P6981" s="334">
        <v>0</v>
      </c>
      <c r="Q6981" s="334">
        <v>0</v>
      </c>
      <c r="R6981" s="334">
        <v>0</v>
      </c>
      <c r="S6981" s="334">
        <v>0</v>
      </c>
      <c r="T6981" s="334">
        <v>0</v>
      </c>
      <c r="U6981" s="334">
        <v>0</v>
      </c>
      <c r="V6981" s="334">
        <v>0</v>
      </c>
      <c r="W6981" s="334">
        <v>0</v>
      </c>
      <c r="X6981" s="334">
        <v>0</v>
      </c>
      <c r="Y6981" s="334">
        <v>0</v>
      </c>
      <c r="Z6981" s="334">
        <v>0</v>
      </c>
      <c r="AA6981" s="334">
        <v>0</v>
      </c>
      <c r="AB6981" s="334">
        <v>0</v>
      </c>
      <c r="AD6981" s="334">
        <v>0</v>
      </c>
      <c r="AE6981" s="334">
        <f t="shared" si="1097"/>
        <v>0</v>
      </c>
      <c r="AF6981" s="334">
        <f t="shared" si="1098"/>
        <v>0</v>
      </c>
      <c r="AG6981" s="340">
        <f t="shared" si="1099"/>
        <v>0</v>
      </c>
      <c r="AI6981" s="340">
        <f t="shared" si="1100"/>
        <v>0</v>
      </c>
      <c r="AJ6981" s="340">
        <f t="shared" si="1100"/>
        <v>0</v>
      </c>
      <c r="AK6981" s="340">
        <f t="shared" si="1100"/>
        <v>0</v>
      </c>
      <c r="AL6981" s="340">
        <f t="shared" si="1100"/>
        <v>0</v>
      </c>
      <c r="AM6981" s="340">
        <f t="shared" si="1100"/>
        <v>0</v>
      </c>
    </row>
    <row r="6982" spans="1:39" x14ac:dyDescent="0.35">
      <c r="A6982" s="337">
        <v>28895</v>
      </c>
      <c r="B6982" s="338">
        <f t="shared" si="1094"/>
        <v>1979</v>
      </c>
      <c r="C6982" s="338">
        <f t="shared" si="1095"/>
        <v>2</v>
      </c>
      <c r="D6982" s="338">
        <f t="shared" si="1096"/>
        <v>9</v>
      </c>
      <c r="E6982" s="334">
        <v>0</v>
      </c>
      <c r="F6982" s="334">
        <v>0</v>
      </c>
      <c r="G6982" s="334">
        <v>0</v>
      </c>
      <c r="H6982" s="334">
        <v>0</v>
      </c>
      <c r="I6982" s="334">
        <v>0</v>
      </c>
      <c r="J6982" s="334">
        <v>0</v>
      </c>
      <c r="K6982" s="334">
        <v>0</v>
      </c>
      <c r="L6982" s="334">
        <v>0</v>
      </c>
      <c r="M6982" s="334">
        <v>0</v>
      </c>
      <c r="N6982" s="334">
        <v>0</v>
      </c>
      <c r="O6982" s="334">
        <v>0</v>
      </c>
      <c r="P6982" s="334">
        <v>0</v>
      </c>
      <c r="Q6982" s="334">
        <v>0</v>
      </c>
      <c r="R6982" s="334">
        <v>0</v>
      </c>
      <c r="S6982" s="334">
        <v>0</v>
      </c>
      <c r="T6982" s="334">
        <v>0</v>
      </c>
      <c r="U6982" s="334">
        <v>0</v>
      </c>
      <c r="V6982" s="334">
        <v>0</v>
      </c>
      <c r="W6982" s="334">
        <v>0</v>
      </c>
      <c r="X6982" s="334">
        <v>0</v>
      </c>
      <c r="Y6982" s="334">
        <v>0</v>
      </c>
      <c r="Z6982" s="334">
        <v>0</v>
      </c>
      <c r="AA6982" s="334">
        <v>0</v>
      </c>
      <c r="AB6982" s="334">
        <v>0</v>
      </c>
      <c r="AD6982" s="334">
        <v>0</v>
      </c>
      <c r="AE6982" s="334">
        <f t="shared" si="1097"/>
        <v>0</v>
      </c>
      <c r="AF6982" s="334">
        <f t="shared" si="1098"/>
        <v>0</v>
      </c>
      <c r="AG6982" s="340">
        <f t="shared" si="1099"/>
        <v>0</v>
      </c>
      <c r="AI6982" s="340">
        <f t="shared" si="1100"/>
        <v>0</v>
      </c>
      <c r="AJ6982" s="340">
        <f t="shared" si="1100"/>
        <v>0</v>
      </c>
      <c r="AK6982" s="340">
        <f t="shared" si="1100"/>
        <v>0</v>
      </c>
      <c r="AL6982" s="340">
        <f t="shared" si="1100"/>
        <v>0</v>
      </c>
      <c r="AM6982" s="340">
        <f t="shared" si="1100"/>
        <v>0</v>
      </c>
    </row>
    <row r="6983" spans="1:39" x14ac:dyDescent="0.35">
      <c r="A6983" s="337">
        <v>28896</v>
      </c>
      <c r="B6983" s="338">
        <f t="shared" si="1094"/>
        <v>1979</v>
      </c>
      <c r="C6983" s="338">
        <f t="shared" si="1095"/>
        <v>2</v>
      </c>
      <c r="D6983" s="338">
        <f t="shared" si="1096"/>
        <v>10</v>
      </c>
      <c r="E6983" s="334">
        <v>0</v>
      </c>
      <c r="F6983" s="334">
        <v>0</v>
      </c>
      <c r="G6983" s="334">
        <v>0</v>
      </c>
      <c r="H6983" s="334">
        <v>0</v>
      </c>
      <c r="I6983" s="334">
        <v>0</v>
      </c>
      <c r="J6983" s="334">
        <v>0</v>
      </c>
      <c r="K6983" s="334">
        <v>0</v>
      </c>
      <c r="L6983" s="334">
        <v>0</v>
      </c>
      <c r="M6983" s="334">
        <v>0</v>
      </c>
      <c r="N6983" s="334">
        <v>0</v>
      </c>
      <c r="O6983" s="334">
        <v>0</v>
      </c>
      <c r="P6983" s="334">
        <v>0</v>
      </c>
      <c r="Q6983" s="334">
        <v>0</v>
      </c>
      <c r="R6983" s="334">
        <v>0</v>
      </c>
      <c r="S6983" s="334">
        <v>0</v>
      </c>
      <c r="T6983" s="334">
        <v>0</v>
      </c>
      <c r="U6983" s="334">
        <v>0</v>
      </c>
      <c r="V6983" s="334">
        <v>0</v>
      </c>
      <c r="W6983" s="334">
        <v>0</v>
      </c>
      <c r="X6983" s="334">
        <v>0</v>
      </c>
      <c r="Y6983" s="334">
        <v>0</v>
      </c>
      <c r="Z6983" s="334">
        <v>0</v>
      </c>
      <c r="AA6983" s="334">
        <v>0</v>
      </c>
      <c r="AB6983" s="334">
        <v>0</v>
      </c>
      <c r="AD6983" s="334">
        <v>0</v>
      </c>
      <c r="AE6983" s="334">
        <f t="shared" si="1097"/>
        <v>0</v>
      </c>
      <c r="AF6983" s="334">
        <f t="shared" si="1098"/>
        <v>0</v>
      </c>
      <c r="AG6983" s="340">
        <f t="shared" si="1099"/>
        <v>0</v>
      </c>
      <c r="AI6983" s="340">
        <f t="shared" si="1100"/>
        <v>0</v>
      </c>
      <c r="AJ6983" s="340">
        <f t="shared" si="1100"/>
        <v>0</v>
      </c>
      <c r="AK6983" s="340">
        <f t="shared" si="1100"/>
        <v>0</v>
      </c>
      <c r="AL6983" s="340">
        <f t="shared" si="1100"/>
        <v>0</v>
      </c>
      <c r="AM6983" s="340">
        <f t="shared" si="1100"/>
        <v>0</v>
      </c>
    </row>
    <row r="6984" spans="1:39" x14ac:dyDescent="0.35">
      <c r="A6984" s="337">
        <v>28897</v>
      </c>
      <c r="B6984" s="338">
        <f t="shared" si="1094"/>
        <v>1979</v>
      </c>
      <c r="C6984" s="338">
        <f t="shared" si="1095"/>
        <v>2</v>
      </c>
      <c r="D6984" s="338">
        <f t="shared" si="1096"/>
        <v>11</v>
      </c>
      <c r="E6984" s="334">
        <v>0</v>
      </c>
      <c r="F6984" s="334">
        <v>0</v>
      </c>
      <c r="G6984" s="334">
        <v>0</v>
      </c>
      <c r="H6984" s="334">
        <v>0</v>
      </c>
      <c r="I6984" s="334">
        <v>0</v>
      </c>
      <c r="J6984" s="334">
        <v>0</v>
      </c>
      <c r="K6984" s="334">
        <v>0</v>
      </c>
      <c r="L6984" s="334">
        <v>0</v>
      </c>
      <c r="M6984" s="334">
        <v>0</v>
      </c>
      <c r="N6984" s="334">
        <v>0</v>
      </c>
      <c r="O6984" s="334">
        <v>0</v>
      </c>
      <c r="P6984" s="334">
        <v>0</v>
      </c>
      <c r="Q6984" s="334">
        <v>0</v>
      </c>
      <c r="R6984" s="334">
        <v>0</v>
      </c>
      <c r="S6984" s="334">
        <v>0</v>
      </c>
      <c r="T6984" s="334">
        <v>0</v>
      </c>
      <c r="U6984" s="334">
        <v>0</v>
      </c>
      <c r="V6984" s="334">
        <v>0</v>
      </c>
      <c r="W6984" s="334">
        <v>0</v>
      </c>
      <c r="X6984" s="334">
        <v>0</v>
      </c>
      <c r="Y6984" s="334">
        <v>0</v>
      </c>
      <c r="Z6984" s="334">
        <v>0</v>
      </c>
      <c r="AA6984" s="334">
        <v>0</v>
      </c>
      <c r="AB6984" s="334">
        <v>0</v>
      </c>
      <c r="AD6984" s="334">
        <v>0</v>
      </c>
      <c r="AE6984" s="334">
        <f t="shared" si="1097"/>
        <v>0</v>
      </c>
      <c r="AF6984" s="334">
        <f t="shared" si="1098"/>
        <v>0</v>
      </c>
      <c r="AG6984" s="340">
        <f t="shared" si="1099"/>
        <v>0</v>
      </c>
      <c r="AI6984" s="340">
        <f t="shared" si="1100"/>
        <v>0</v>
      </c>
      <c r="AJ6984" s="340">
        <f t="shared" si="1100"/>
        <v>0</v>
      </c>
      <c r="AK6984" s="340">
        <f t="shared" si="1100"/>
        <v>0</v>
      </c>
      <c r="AL6984" s="340">
        <f t="shared" si="1100"/>
        <v>0</v>
      </c>
      <c r="AM6984" s="340">
        <f t="shared" si="1100"/>
        <v>0</v>
      </c>
    </row>
    <row r="6985" spans="1:39" x14ac:dyDescent="0.35">
      <c r="A6985" s="337">
        <v>28898</v>
      </c>
      <c r="B6985" s="338">
        <f t="shared" si="1094"/>
        <v>1979</v>
      </c>
      <c r="C6985" s="338">
        <f t="shared" si="1095"/>
        <v>2</v>
      </c>
      <c r="D6985" s="338">
        <f t="shared" si="1096"/>
        <v>12</v>
      </c>
      <c r="E6985" s="334">
        <v>0.1</v>
      </c>
      <c r="F6985" s="334">
        <v>0.1</v>
      </c>
      <c r="G6985" s="334">
        <v>0.1</v>
      </c>
      <c r="H6985" s="334">
        <v>0.1</v>
      </c>
      <c r="I6985" s="334">
        <v>0.1</v>
      </c>
      <c r="J6985" s="334">
        <v>0.1</v>
      </c>
      <c r="K6985" s="334">
        <v>0.1</v>
      </c>
      <c r="L6985" s="334">
        <v>0.1</v>
      </c>
      <c r="M6985" s="334">
        <v>0.1</v>
      </c>
      <c r="N6985" s="334">
        <v>0.1</v>
      </c>
      <c r="O6985" s="334">
        <v>0.1</v>
      </c>
      <c r="P6985" s="334">
        <v>0.2</v>
      </c>
      <c r="Q6985" s="334">
        <v>0</v>
      </c>
      <c r="R6985" s="334">
        <v>0.1</v>
      </c>
      <c r="S6985" s="334">
        <v>0.1</v>
      </c>
      <c r="T6985" s="334">
        <v>0.1</v>
      </c>
      <c r="U6985" s="334">
        <v>0.1</v>
      </c>
      <c r="V6985" s="334">
        <v>0.1</v>
      </c>
      <c r="W6985" s="334">
        <v>0.1</v>
      </c>
      <c r="X6985" s="334">
        <v>0.1</v>
      </c>
      <c r="Y6985" s="334">
        <v>0.1</v>
      </c>
      <c r="Z6985" s="334">
        <v>0.1</v>
      </c>
      <c r="AA6985" s="334">
        <v>0.1</v>
      </c>
      <c r="AB6985" s="334">
        <v>0.1</v>
      </c>
      <c r="AD6985" s="334">
        <v>2.4</v>
      </c>
      <c r="AE6985" s="334">
        <f t="shared" si="1097"/>
        <v>2.4</v>
      </c>
      <c r="AF6985" s="334">
        <f t="shared" si="1098"/>
        <v>2.4000000000000008</v>
      </c>
      <c r="AG6985" s="340">
        <f t="shared" si="1099"/>
        <v>8.8817841970012523E-16</v>
      </c>
      <c r="AI6985" s="340">
        <f t="shared" si="1100"/>
        <v>0</v>
      </c>
      <c r="AJ6985" s="340">
        <f t="shared" si="1100"/>
        <v>0</v>
      </c>
      <c r="AK6985" s="340">
        <f t="shared" si="1100"/>
        <v>0</v>
      </c>
      <c r="AL6985" s="340">
        <f t="shared" si="1100"/>
        <v>0</v>
      </c>
      <c r="AM6985" s="340">
        <f t="shared" si="1100"/>
        <v>0</v>
      </c>
    </row>
    <row r="6986" spans="1:39" x14ac:dyDescent="0.35">
      <c r="A6986" s="337">
        <v>28899</v>
      </c>
      <c r="B6986" s="338">
        <f t="shared" si="1094"/>
        <v>1979</v>
      </c>
      <c r="C6986" s="338">
        <f t="shared" si="1095"/>
        <v>2</v>
      </c>
      <c r="D6986" s="338">
        <f t="shared" si="1096"/>
        <v>13</v>
      </c>
      <c r="E6986" s="334">
        <v>0</v>
      </c>
      <c r="F6986" s="334">
        <v>0</v>
      </c>
      <c r="G6986" s="334">
        <v>0</v>
      </c>
      <c r="H6986" s="334">
        <v>0</v>
      </c>
      <c r="I6986" s="334">
        <v>0</v>
      </c>
      <c r="J6986" s="334">
        <v>0</v>
      </c>
      <c r="K6986" s="334">
        <v>0</v>
      </c>
      <c r="L6986" s="334">
        <v>0</v>
      </c>
      <c r="M6986" s="334">
        <v>0</v>
      </c>
      <c r="N6986" s="334">
        <v>0</v>
      </c>
      <c r="O6986" s="334">
        <v>0</v>
      </c>
      <c r="P6986" s="334">
        <v>0</v>
      </c>
      <c r="Q6986" s="334">
        <v>0</v>
      </c>
      <c r="R6986" s="334">
        <v>0</v>
      </c>
      <c r="S6986" s="334">
        <v>0</v>
      </c>
      <c r="T6986" s="334">
        <v>0</v>
      </c>
      <c r="U6986" s="334">
        <v>0</v>
      </c>
      <c r="V6986" s="334">
        <v>0</v>
      </c>
      <c r="W6986" s="334">
        <v>0</v>
      </c>
      <c r="X6986" s="334">
        <v>0</v>
      </c>
      <c r="Y6986" s="334">
        <v>0</v>
      </c>
      <c r="Z6986" s="334">
        <v>0</v>
      </c>
      <c r="AA6986" s="334">
        <v>0</v>
      </c>
      <c r="AB6986" s="334">
        <v>0</v>
      </c>
      <c r="AD6986" s="334">
        <v>0</v>
      </c>
      <c r="AE6986" s="334">
        <f t="shared" si="1097"/>
        <v>0</v>
      </c>
      <c r="AF6986" s="334">
        <f t="shared" si="1098"/>
        <v>0</v>
      </c>
      <c r="AG6986" s="340">
        <f t="shared" si="1099"/>
        <v>0</v>
      </c>
      <c r="AI6986" s="340">
        <f t="shared" si="1100"/>
        <v>0</v>
      </c>
      <c r="AJ6986" s="340">
        <f t="shared" si="1100"/>
        <v>0</v>
      </c>
      <c r="AK6986" s="340">
        <f t="shared" si="1100"/>
        <v>0</v>
      </c>
      <c r="AL6986" s="340">
        <f t="shared" si="1100"/>
        <v>0</v>
      </c>
      <c r="AM6986" s="340">
        <f t="shared" si="1100"/>
        <v>0</v>
      </c>
    </row>
    <row r="6987" spans="1:39" x14ac:dyDescent="0.35">
      <c r="A6987" s="337">
        <v>28900</v>
      </c>
      <c r="B6987" s="338">
        <f t="shared" si="1094"/>
        <v>1979</v>
      </c>
      <c r="C6987" s="338">
        <f t="shared" si="1095"/>
        <v>2</v>
      </c>
      <c r="D6987" s="338">
        <f t="shared" si="1096"/>
        <v>14</v>
      </c>
      <c r="E6987" s="334">
        <v>0</v>
      </c>
      <c r="F6987" s="334">
        <v>0.1</v>
      </c>
      <c r="G6987" s="334">
        <v>0</v>
      </c>
      <c r="H6987" s="334">
        <v>0</v>
      </c>
      <c r="I6987" s="334">
        <v>0</v>
      </c>
      <c r="J6987" s="334">
        <v>0.1</v>
      </c>
      <c r="K6987" s="334">
        <v>0</v>
      </c>
      <c r="L6987" s="334">
        <v>0</v>
      </c>
      <c r="M6987" s="334">
        <v>0.1</v>
      </c>
      <c r="N6987" s="334">
        <v>0</v>
      </c>
      <c r="O6987" s="334">
        <v>0</v>
      </c>
      <c r="P6987" s="334">
        <v>0</v>
      </c>
      <c r="Q6987" s="334">
        <v>0</v>
      </c>
      <c r="R6987" s="334">
        <v>0</v>
      </c>
      <c r="S6987" s="334">
        <v>0.1</v>
      </c>
      <c r="T6987" s="334">
        <v>0</v>
      </c>
      <c r="U6987" s="334">
        <v>0</v>
      </c>
      <c r="V6987" s="334">
        <v>0</v>
      </c>
      <c r="W6987" s="334">
        <v>0</v>
      </c>
      <c r="X6987" s="334">
        <v>0.1</v>
      </c>
      <c r="Y6987" s="334">
        <v>0</v>
      </c>
      <c r="Z6987" s="334">
        <v>0</v>
      </c>
      <c r="AA6987" s="334">
        <v>0</v>
      </c>
      <c r="AB6987" s="334">
        <v>0</v>
      </c>
      <c r="AD6987" s="334">
        <v>0.5</v>
      </c>
      <c r="AE6987" s="334">
        <f t="shared" si="1097"/>
        <v>0.5</v>
      </c>
      <c r="AF6987" s="334">
        <f t="shared" si="1098"/>
        <v>0.5</v>
      </c>
      <c r="AG6987" s="340">
        <f t="shared" si="1099"/>
        <v>0</v>
      </c>
      <c r="AI6987" s="340">
        <f t="shared" si="1100"/>
        <v>0</v>
      </c>
      <c r="AJ6987" s="340">
        <f t="shared" si="1100"/>
        <v>0</v>
      </c>
      <c r="AK6987" s="340">
        <f t="shared" si="1100"/>
        <v>0</v>
      </c>
      <c r="AL6987" s="340">
        <f t="shared" si="1100"/>
        <v>0</v>
      </c>
      <c r="AM6987" s="340">
        <f t="shared" si="1100"/>
        <v>0</v>
      </c>
    </row>
    <row r="6988" spans="1:39" x14ac:dyDescent="0.35">
      <c r="A6988" s="337">
        <v>28901</v>
      </c>
      <c r="B6988" s="338">
        <f t="shared" si="1094"/>
        <v>1979</v>
      </c>
      <c r="C6988" s="338">
        <f t="shared" si="1095"/>
        <v>2</v>
      </c>
      <c r="D6988" s="338">
        <f t="shared" si="1096"/>
        <v>15</v>
      </c>
      <c r="E6988" s="334">
        <v>0</v>
      </c>
      <c r="F6988" s="334">
        <v>0</v>
      </c>
      <c r="G6988" s="334">
        <v>0</v>
      </c>
      <c r="H6988" s="334">
        <v>0</v>
      </c>
      <c r="I6988" s="334">
        <v>0</v>
      </c>
      <c r="J6988" s="334">
        <v>0</v>
      </c>
      <c r="K6988" s="334">
        <v>0</v>
      </c>
      <c r="L6988" s="334">
        <v>0</v>
      </c>
      <c r="M6988" s="334">
        <v>0</v>
      </c>
      <c r="N6988" s="334">
        <v>0</v>
      </c>
      <c r="O6988" s="334">
        <v>0</v>
      </c>
      <c r="P6988" s="334">
        <v>0</v>
      </c>
      <c r="Q6988" s="334">
        <v>0</v>
      </c>
      <c r="R6988" s="334">
        <v>0</v>
      </c>
      <c r="S6988" s="334">
        <v>0</v>
      </c>
      <c r="T6988" s="334">
        <v>0</v>
      </c>
      <c r="U6988" s="334">
        <v>0</v>
      </c>
      <c r="V6988" s="334">
        <v>0</v>
      </c>
      <c r="W6988" s="334">
        <v>0</v>
      </c>
      <c r="X6988" s="334">
        <v>0</v>
      </c>
      <c r="Y6988" s="334">
        <v>0</v>
      </c>
      <c r="Z6988" s="334">
        <v>0</v>
      </c>
      <c r="AA6988" s="334">
        <v>0</v>
      </c>
      <c r="AB6988" s="334">
        <v>0</v>
      </c>
      <c r="AD6988" s="334">
        <v>0</v>
      </c>
      <c r="AE6988" s="334">
        <f t="shared" si="1097"/>
        <v>0</v>
      </c>
      <c r="AF6988" s="334">
        <f t="shared" si="1098"/>
        <v>0</v>
      </c>
      <c r="AG6988" s="340">
        <f t="shared" si="1099"/>
        <v>0</v>
      </c>
      <c r="AI6988" s="340">
        <f t="shared" si="1100"/>
        <v>0</v>
      </c>
      <c r="AJ6988" s="340">
        <f t="shared" si="1100"/>
        <v>0</v>
      </c>
      <c r="AK6988" s="340">
        <f t="shared" si="1100"/>
        <v>0</v>
      </c>
      <c r="AL6988" s="340">
        <f t="shared" si="1100"/>
        <v>0</v>
      </c>
      <c r="AM6988" s="340">
        <f t="shared" si="1100"/>
        <v>0</v>
      </c>
    </row>
    <row r="6989" spans="1:39" x14ac:dyDescent="0.35">
      <c r="A6989" s="337">
        <v>28902</v>
      </c>
      <c r="B6989" s="338">
        <f t="shared" si="1094"/>
        <v>1979</v>
      </c>
      <c r="C6989" s="338">
        <f t="shared" si="1095"/>
        <v>2</v>
      </c>
      <c r="D6989" s="338">
        <f t="shared" si="1096"/>
        <v>16</v>
      </c>
      <c r="E6989" s="334">
        <v>0</v>
      </c>
      <c r="F6989" s="334">
        <v>0</v>
      </c>
      <c r="G6989" s="334">
        <v>0</v>
      </c>
      <c r="H6989" s="334">
        <v>0</v>
      </c>
      <c r="I6989" s="334">
        <v>0</v>
      </c>
      <c r="J6989" s="334">
        <v>0</v>
      </c>
      <c r="K6989" s="334">
        <v>0</v>
      </c>
      <c r="L6989" s="334">
        <v>0</v>
      </c>
      <c r="M6989" s="334">
        <v>0</v>
      </c>
      <c r="N6989" s="334">
        <v>0</v>
      </c>
      <c r="O6989" s="334">
        <v>0</v>
      </c>
      <c r="P6989" s="334">
        <v>0</v>
      </c>
      <c r="Q6989" s="334">
        <v>0</v>
      </c>
      <c r="R6989" s="334">
        <v>0</v>
      </c>
      <c r="S6989" s="334">
        <v>0</v>
      </c>
      <c r="T6989" s="334">
        <v>0</v>
      </c>
      <c r="U6989" s="334">
        <v>0</v>
      </c>
      <c r="V6989" s="334">
        <v>0</v>
      </c>
      <c r="W6989" s="334">
        <v>0</v>
      </c>
      <c r="X6989" s="334">
        <v>0</v>
      </c>
      <c r="Y6989" s="334">
        <v>0</v>
      </c>
      <c r="Z6989" s="334">
        <v>0</v>
      </c>
      <c r="AA6989" s="334">
        <v>0</v>
      </c>
      <c r="AB6989" s="334">
        <v>0</v>
      </c>
      <c r="AD6989" s="334">
        <v>0</v>
      </c>
      <c r="AE6989" s="334">
        <f t="shared" si="1097"/>
        <v>0</v>
      </c>
      <c r="AF6989" s="334">
        <f t="shared" si="1098"/>
        <v>0</v>
      </c>
      <c r="AG6989" s="340">
        <f t="shared" si="1099"/>
        <v>0</v>
      </c>
      <c r="AI6989" s="340">
        <f t="shared" si="1100"/>
        <v>0</v>
      </c>
      <c r="AJ6989" s="340">
        <f t="shared" si="1100"/>
        <v>0</v>
      </c>
      <c r="AK6989" s="340">
        <f t="shared" si="1100"/>
        <v>0</v>
      </c>
      <c r="AL6989" s="340">
        <f t="shared" si="1100"/>
        <v>0</v>
      </c>
      <c r="AM6989" s="340">
        <f t="shared" si="1100"/>
        <v>0</v>
      </c>
    </row>
    <row r="6990" spans="1:39" x14ac:dyDescent="0.35">
      <c r="A6990" s="337">
        <v>28903</v>
      </c>
      <c r="B6990" s="338">
        <f t="shared" si="1094"/>
        <v>1979</v>
      </c>
      <c r="C6990" s="338">
        <f t="shared" si="1095"/>
        <v>2</v>
      </c>
      <c r="D6990" s="338">
        <f t="shared" si="1096"/>
        <v>17</v>
      </c>
      <c r="E6990" s="334">
        <v>0</v>
      </c>
      <c r="F6990" s="334">
        <v>0</v>
      </c>
      <c r="G6990" s="334">
        <v>0</v>
      </c>
      <c r="H6990" s="334">
        <v>0</v>
      </c>
      <c r="I6990" s="334">
        <v>0</v>
      </c>
      <c r="J6990" s="334">
        <v>0</v>
      </c>
      <c r="K6990" s="334">
        <v>0</v>
      </c>
      <c r="L6990" s="334">
        <v>0</v>
      </c>
      <c r="M6990" s="334">
        <v>0</v>
      </c>
      <c r="N6990" s="334">
        <v>0</v>
      </c>
      <c r="O6990" s="334">
        <v>0</v>
      </c>
      <c r="P6990" s="334">
        <v>0</v>
      </c>
      <c r="Q6990" s="334">
        <v>0</v>
      </c>
      <c r="R6990" s="334">
        <v>0</v>
      </c>
      <c r="S6990" s="334">
        <v>0</v>
      </c>
      <c r="T6990" s="334">
        <v>0</v>
      </c>
      <c r="U6990" s="334">
        <v>0</v>
      </c>
      <c r="V6990" s="334">
        <v>0</v>
      </c>
      <c r="W6990" s="334">
        <v>0</v>
      </c>
      <c r="X6990" s="334">
        <v>0</v>
      </c>
      <c r="Y6990" s="334">
        <v>0</v>
      </c>
      <c r="Z6990" s="334">
        <v>0</v>
      </c>
      <c r="AA6990" s="334">
        <v>0</v>
      </c>
      <c r="AB6990" s="334">
        <v>0</v>
      </c>
      <c r="AD6990" s="334">
        <v>0</v>
      </c>
      <c r="AE6990" s="334">
        <f t="shared" si="1097"/>
        <v>0</v>
      </c>
      <c r="AF6990" s="334">
        <f t="shared" si="1098"/>
        <v>0</v>
      </c>
      <c r="AG6990" s="340">
        <f t="shared" si="1099"/>
        <v>0</v>
      </c>
      <c r="AI6990" s="340">
        <f t="shared" si="1100"/>
        <v>0</v>
      </c>
      <c r="AJ6990" s="340">
        <f t="shared" si="1100"/>
        <v>0</v>
      </c>
      <c r="AK6990" s="340">
        <f t="shared" si="1100"/>
        <v>0</v>
      </c>
      <c r="AL6990" s="340">
        <f t="shared" si="1100"/>
        <v>0</v>
      </c>
      <c r="AM6990" s="340">
        <f t="shared" si="1100"/>
        <v>0</v>
      </c>
    </row>
    <row r="6991" spans="1:39" x14ac:dyDescent="0.35">
      <c r="A6991" s="337">
        <v>28904</v>
      </c>
      <c r="B6991" s="338">
        <f t="shared" si="1094"/>
        <v>1979</v>
      </c>
      <c r="C6991" s="338">
        <f t="shared" si="1095"/>
        <v>2</v>
      </c>
      <c r="D6991" s="338">
        <f t="shared" si="1096"/>
        <v>18</v>
      </c>
      <c r="E6991" s="334">
        <v>0</v>
      </c>
      <c r="F6991" s="334">
        <v>0</v>
      </c>
      <c r="G6991" s="334">
        <v>0</v>
      </c>
      <c r="H6991" s="334">
        <v>0</v>
      </c>
      <c r="I6991" s="334">
        <v>0</v>
      </c>
      <c r="J6991" s="334">
        <v>0</v>
      </c>
      <c r="K6991" s="334">
        <v>0</v>
      </c>
      <c r="L6991" s="334">
        <v>0</v>
      </c>
      <c r="M6991" s="334">
        <v>0</v>
      </c>
      <c r="N6991" s="334">
        <v>0</v>
      </c>
      <c r="O6991" s="334">
        <v>0</v>
      </c>
      <c r="P6991" s="334">
        <v>0</v>
      </c>
      <c r="Q6991" s="334">
        <v>0</v>
      </c>
      <c r="R6991" s="334">
        <v>0</v>
      </c>
      <c r="S6991" s="334">
        <v>0</v>
      </c>
      <c r="T6991" s="334">
        <v>0</v>
      </c>
      <c r="U6991" s="334">
        <v>0</v>
      </c>
      <c r="V6991" s="334">
        <v>0</v>
      </c>
      <c r="W6991" s="334">
        <v>0</v>
      </c>
      <c r="X6991" s="334">
        <v>0</v>
      </c>
      <c r="Y6991" s="334">
        <v>0</v>
      </c>
      <c r="Z6991" s="334">
        <v>0</v>
      </c>
      <c r="AA6991" s="334">
        <v>0</v>
      </c>
      <c r="AB6991" s="334">
        <v>0</v>
      </c>
      <c r="AD6991" s="334">
        <v>0</v>
      </c>
      <c r="AE6991" s="334">
        <f t="shared" si="1097"/>
        <v>0</v>
      </c>
      <c r="AF6991" s="334">
        <f t="shared" si="1098"/>
        <v>0</v>
      </c>
      <c r="AG6991" s="340">
        <f t="shared" si="1099"/>
        <v>0</v>
      </c>
      <c r="AI6991" s="340">
        <f t="shared" si="1100"/>
        <v>0</v>
      </c>
      <c r="AJ6991" s="340">
        <f t="shared" si="1100"/>
        <v>0</v>
      </c>
      <c r="AK6991" s="340">
        <f t="shared" si="1100"/>
        <v>0</v>
      </c>
      <c r="AL6991" s="340">
        <f t="shared" si="1100"/>
        <v>0</v>
      </c>
      <c r="AM6991" s="340">
        <f t="shared" si="1100"/>
        <v>0</v>
      </c>
    </row>
    <row r="6992" spans="1:39" x14ac:dyDescent="0.35">
      <c r="A6992" s="337">
        <v>28905</v>
      </c>
      <c r="B6992" s="338">
        <f t="shared" si="1094"/>
        <v>1979</v>
      </c>
      <c r="C6992" s="338">
        <f t="shared" si="1095"/>
        <v>2</v>
      </c>
      <c r="D6992" s="338">
        <f t="shared" si="1096"/>
        <v>19</v>
      </c>
      <c r="E6992" s="334">
        <v>0</v>
      </c>
      <c r="F6992" s="334">
        <v>0</v>
      </c>
      <c r="G6992" s="334">
        <v>0</v>
      </c>
      <c r="H6992" s="334">
        <v>0</v>
      </c>
      <c r="I6992" s="334">
        <v>0</v>
      </c>
      <c r="J6992" s="334">
        <v>0</v>
      </c>
      <c r="K6992" s="334">
        <v>0</v>
      </c>
      <c r="L6992" s="334">
        <v>0</v>
      </c>
      <c r="M6992" s="334">
        <v>0</v>
      </c>
      <c r="N6992" s="334">
        <v>0</v>
      </c>
      <c r="O6992" s="334">
        <v>0</v>
      </c>
      <c r="P6992" s="334">
        <v>0</v>
      </c>
      <c r="Q6992" s="334">
        <v>0</v>
      </c>
      <c r="R6992" s="334">
        <v>0</v>
      </c>
      <c r="S6992" s="334">
        <v>0</v>
      </c>
      <c r="T6992" s="334">
        <v>0</v>
      </c>
      <c r="U6992" s="334">
        <v>0</v>
      </c>
      <c r="V6992" s="334">
        <v>0</v>
      </c>
      <c r="W6992" s="334">
        <v>0</v>
      </c>
      <c r="X6992" s="334">
        <v>0</v>
      </c>
      <c r="Y6992" s="334">
        <v>0</v>
      </c>
      <c r="Z6992" s="334">
        <v>0</v>
      </c>
      <c r="AA6992" s="334">
        <v>0</v>
      </c>
      <c r="AB6992" s="334">
        <v>0</v>
      </c>
      <c r="AD6992" s="334">
        <v>0</v>
      </c>
      <c r="AE6992" s="334">
        <f t="shared" si="1097"/>
        <v>0</v>
      </c>
      <c r="AF6992" s="334">
        <f t="shared" si="1098"/>
        <v>0</v>
      </c>
      <c r="AG6992" s="340">
        <f t="shared" si="1099"/>
        <v>0</v>
      </c>
      <c r="AI6992" s="340">
        <f t="shared" si="1100"/>
        <v>0</v>
      </c>
      <c r="AJ6992" s="340">
        <f t="shared" si="1100"/>
        <v>0</v>
      </c>
      <c r="AK6992" s="340">
        <f t="shared" si="1100"/>
        <v>0</v>
      </c>
      <c r="AL6992" s="340">
        <f t="shared" si="1100"/>
        <v>0</v>
      </c>
      <c r="AM6992" s="340">
        <f t="shared" si="1100"/>
        <v>0</v>
      </c>
    </row>
    <row r="6993" spans="1:39" x14ac:dyDescent="0.35">
      <c r="A6993" s="337">
        <v>28906</v>
      </c>
      <c r="B6993" s="338">
        <f t="shared" si="1094"/>
        <v>1979</v>
      </c>
      <c r="C6993" s="338">
        <f t="shared" si="1095"/>
        <v>2</v>
      </c>
      <c r="D6993" s="338">
        <f t="shared" si="1096"/>
        <v>20</v>
      </c>
      <c r="E6993" s="334">
        <v>0</v>
      </c>
      <c r="F6993" s="334">
        <v>0</v>
      </c>
      <c r="G6993" s="334">
        <v>0</v>
      </c>
      <c r="H6993" s="334">
        <v>0</v>
      </c>
      <c r="I6993" s="334">
        <v>0</v>
      </c>
      <c r="J6993" s="334">
        <v>0</v>
      </c>
      <c r="K6993" s="334">
        <v>0</v>
      </c>
      <c r="L6993" s="334">
        <v>0</v>
      </c>
      <c r="M6993" s="334">
        <v>0</v>
      </c>
      <c r="N6993" s="334">
        <v>0</v>
      </c>
      <c r="O6993" s="334">
        <v>0</v>
      </c>
      <c r="P6993" s="334">
        <v>0</v>
      </c>
      <c r="Q6993" s="334">
        <v>0.2</v>
      </c>
      <c r="R6993" s="334">
        <v>0</v>
      </c>
      <c r="S6993" s="334">
        <v>0.1</v>
      </c>
      <c r="T6993" s="334">
        <v>0.2</v>
      </c>
      <c r="U6993" s="334">
        <v>0</v>
      </c>
      <c r="V6993" s="334">
        <v>0.1</v>
      </c>
      <c r="W6993" s="334">
        <v>0.2</v>
      </c>
      <c r="X6993" s="334">
        <v>0</v>
      </c>
      <c r="Y6993" s="334">
        <v>0</v>
      </c>
      <c r="Z6993" s="334">
        <v>0</v>
      </c>
      <c r="AA6993" s="334">
        <v>0</v>
      </c>
      <c r="AB6993" s="334">
        <v>0</v>
      </c>
      <c r="AD6993" s="334">
        <v>0.8</v>
      </c>
      <c r="AE6993" s="334">
        <f t="shared" si="1097"/>
        <v>0.8</v>
      </c>
      <c r="AF6993" s="334">
        <f t="shared" si="1098"/>
        <v>0.8</v>
      </c>
      <c r="AG6993" s="340">
        <f t="shared" si="1099"/>
        <v>0</v>
      </c>
      <c r="AI6993" s="340">
        <f t="shared" si="1100"/>
        <v>0</v>
      </c>
      <c r="AJ6993" s="340">
        <f t="shared" si="1100"/>
        <v>0</v>
      </c>
      <c r="AK6993" s="340">
        <f t="shared" si="1100"/>
        <v>0</v>
      </c>
      <c r="AL6993" s="340">
        <f t="shared" si="1100"/>
        <v>0</v>
      </c>
      <c r="AM6993" s="340">
        <f t="shared" si="1100"/>
        <v>0</v>
      </c>
    </row>
    <row r="6994" spans="1:39" x14ac:dyDescent="0.35">
      <c r="A6994" s="337">
        <v>28907</v>
      </c>
      <c r="B6994" s="338">
        <f t="shared" si="1094"/>
        <v>1979</v>
      </c>
      <c r="C6994" s="338">
        <f t="shared" si="1095"/>
        <v>2</v>
      </c>
      <c r="D6994" s="338">
        <f t="shared" si="1096"/>
        <v>21</v>
      </c>
      <c r="E6994" s="334">
        <v>0</v>
      </c>
      <c r="F6994" s="334">
        <v>0.1</v>
      </c>
      <c r="G6994" s="334">
        <v>0</v>
      </c>
      <c r="H6994" s="334">
        <v>0.1</v>
      </c>
      <c r="I6994" s="334">
        <v>0</v>
      </c>
      <c r="J6994" s="334">
        <v>0.1</v>
      </c>
      <c r="K6994" s="334">
        <v>0</v>
      </c>
      <c r="L6994" s="334">
        <v>0.1</v>
      </c>
      <c r="M6994" s="334">
        <v>0</v>
      </c>
      <c r="N6994" s="334">
        <v>0.1</v>
      </c>
      <c r="O6994" s="334">
        <v>0</v>
      </c>
      <c r="P6994" s="334">
        <v>0.1</v>
      </c>
      <c r="Q6994" s="334">
        <v>0</v>
      </c>
      <c r="R6994" s="334">
        <v>0.1</v>
      </c>
      <c r="S6994" s="334">
        <v>0</v>
      </c>
      <c r="T6994" s="334">
        <v>0.1</v>
      </c>
      <c r="U6994" s="334">
        <v>0</v>
      </c>
      <c r="V6994" s="334">
        <v>0.1</v>
      </c>
      <c r="W6994" s="334">
        <v>0</v>
      </c>
      <c r="X6994" s="334">
        <v>0.1</v>
      </c>
      <c r="Y6994" s="334">
        <v>0</v>
      </c>
      <c r="Z6994" s="334">
        <v>0.1</v>
      </c>
      <c r="AA6994" s="334">
        <v>0</v>
      </c>
      <c r="AB6994" s="334">
        <v>0.1</v>
      </c>
      <c r="AD6994" s="334">
        <v>1.2</v>
      </c>
      <c r="AE6994" s="334">
        <f t="shared" si="1097"/>
        <v>1.2</v>
      </c>
      <c r="AF6994" s="334">
        <f t="shared" si="1098"/>
        <v>1.2</v>
      </c>
      <c r="AG6994" s="340">
        <f t="shared" si="1099"/>
        <v>0</v>
      </c>
      <c r="AI6994" s="340">
        <f t="shared" si="1100"/>
        <v>0</v>
      </c>
      <c r="AJ6994" s="340">
        <f t="shared" si="1100"/>
        <v>0</v>
      </c>
      <c r="AK6994" s="340">
        <f t="shared" si="1100"/>
        <v>0</v>
      </c>
      <c r="AL6994" s="340">
        <f t="shared" si="1100"/>
        <v>0</v>
      </c>
      <c r="AM6994" s="340">
        <f t="shared" si="1100"/>
        <v>0</v>
      </c>
    </row>
    <row r="6995" spans="1:39" x14ac:dyDescent="0.35">
      <c r="A6995" s="337">
        <v>28908</v>
      </c>
      <c r="B6995" s="338">
        <f t="shared" si="1094"/>
        <v>1979</v>
      </c>
      <c r="C6995" s="338">
        <f t="shared" si="1095"/>
        <v>2</v>
      </c>
      <c r="D6995" s="338">
        <f t="shared" si="1096"/>
        <v>22</v>
      </c>
      <c r="E6995" s="334">
        <v>0</v>
      </c>
      <c r="F6995" s="334">
        <v>0</v>
      </c>
      <c r="G6995" s="334">
        <v>0.1</v>
      </c>
      <c r="H6995" s="334">
        <v>0</v>
      </c>
      <c r="I6995" s="334">
        <v>0</v>
      </c>
      <c r="J6995" s="334">
        <v>0</v>
      </c>
      <c r="K6995" s="334">
        <v>0</v>
      </c>
      <c r="L6995" s="334">
        <v>0.1</v>
      </c>
      <c r="M6995" s="334">
        <v>0</v>
      </c>
      <c r="N6995" s="334">
        <v>0</v>
      </c>
      <c r="O6995" s="334">
        <v>0</v>
      </c>
      <c r="P6995" s="334">
        <v>0.1</v>
      </c>
      <c r="Q6995" s="334">
        <v>0</v>
      </c>
      <c r="R6995" s="334">
        <v>0</v>
      </c>
      <c r="S6995" s="334">
        <v>0</v>
      </c>
      <c r="T6995" s="334">
        <v>0</v>
      </c>
      <c r="U6995" s="334">
        <v>0</v>
      </c>
      <c r="V6995" s="334">
        <v>0</v>
      </c>
      <c r="W6995" s="334">
        <v>0</v>
      </c>
      <c r="X6995" s="334">
        <v>0</v>
      </c>
      <c r="Y6995" s="334">
        <v>0</v>
      </c>
      <c r="Z6995" s="334">
        <v>0.1</v>
      </c>
      <c r="AA6995" s="334">
        <v>0</v>
      </c>
      <c r="AB6995" s="334">
        <v>0</v>
      </c>
      <c r="AD6995" s="334">
        <v>0.4</v>
      </c>
      <c r="AE6995" s="334">
        <f t="shared" si="1097"/>
        <v>0.4</v>
      </c>
      <c r="AF6995" s="334">
        <f t="shared" si="1098"/>
        <v>0.4</v>
      </c>
      <c r="AG6995" s="340">
        <f t="shared" si="1099"/>
        <v>0</v>
      </c>
      <c r="AI6995" s="340">
        <f t="shared" si="1100"/>
        <v>0</v>
      </c>
      <c r="AJ6995" s="340">
        <f t="shared" si="1100"/>
        <v>0</v>
      </c>
      <c r="AK6995" s="340">
        <f t="shared" si="1100"/>
        <v>0</v>
      </c>
      <c r="AL6995" s="340">
        <f t="shared" si="1100"/>
        <v>0</v>
      </c>
      <c r="AM6995" s="340">
        <f t="shared" si="1100"/>
        <v>0</v>
      </c>
    </row>
    <row r="6996" spans="1:39" x14ac:dyDescent="0.35">
      <c r="A6996" s="337">
        <v>28909</v>
      </c>
      <c r="B6996" s="338">
        <f t="shared" si="1094"/>
        <v>1979</v>
      </c>
      <c r="C6996" s="338">
        <f t="shared" si="1095"/>
        <v>2</v>
      </c>
      <c r="D6996" s="338">
        <f t="shared" si="1096"/>
        <v>23</v>
      </c>
      <c r="E6996" s="334">
        <v>0</v>
      </c>
      <c r="F6996" s="334">
        <v>0</v>
      </c>
      <c r="G6996" s="334">
        <v>0</v>
      </c>
      <c r="H6996" s="334">
        <v>0</v>
      </c>
      <c r="I6996" s="334">
        <v>0</v>
      </c>
      <c r="J6996" s="334">
        <v>0</v>
      </c>
      <c r="K6996" s="334">
        <v>0</v>
      </c>
      <c r="L6996" s="334">
        <v>0</v>
      </c>
      <c r="M6996" s="334">
        <v>0</v>
      </c>
      <c r="N6996" s="334">
        <v>0</v>
      </c>
      <c r="O6996" s="334">
        <v>0</v>
      </c>
      <c r="P6996" s="334">
        <v>0</v>
      </c>
      <c r="Q6996" s="334">
        <v>0</v>
      </c>
      <c r="R6996" s="334">
        <v>0</v>
      </c>
      <c r="S6996" s="334">
        <v>0</v>
      </c>
      <c r="T6996" s="334">
        <v>0</v>
      </c>
      <c r="U6996" s="334">
        <v>0</v>
      </c>
      <c r="V6996" s="334">
        <v>0</v>
      </c>
      <c r="W6996" s="334">
        <v>0</v>
      </c>
      <c r="X6996" s="334">
        <v>0</v>
      </c>
      <c r="Y6996" s="334">
        <v>0</v>
      </c>
      <c r="Z6996" s="334">
        <v>0</v>
      </c>
      <c r="AA6996" s="334">
        <v>0</v>
      </c>
      <c r="AB6996" s="334">
        <v>0</v>
      </c>
      <c r="AD6996" s="334">
        <v>0</v>
      </c>
      <c r="AE6996" s="334">
        <f t="shared" si="1097"/>
        <v>0</v>
      </c>
      <c r="AF6996" s="334">
        <f t="shared" si="1098"/>
        <v>0</v>
      </c>
      <c r="AG6996" s="340">
        <f t="shared" si="1099"/>
        <v>0</v>
      </c>
      <c r="AI6996" s="340">
        <f t="shared" ref="AI6996:AM7011" si="1101">IF($C6996=AI$1,$AF6996,0)</f>
        <v>0</v>
      </c>
      <c r="AJ6996" s="340">
        <f t="shared" si="1101"/>
        <v>0</v>
      </c>
      <c r="AK6996" s="340">
        <f t="shared" si="1101"/>
        <v>0</v>
      </c>
      <c r="AL6996" s="340">
        <f t="shared" si="1101"/>
        <v>0</v>
      </c>
      <c r="AM6996" s="340">
        <f t="shared" si="1101"/>
        <v>0</v>
      </c>
    </row>
    <row r="6997" spans="1:39" x14ac:dyDescent="0.35">
      <c r="A6997" s="337">
        <v>28910</v>
      </c>
      <c r="B6997" s="338">
        <f t="shared" si="1094"/>
        <v>1979</v>
      </c>
      <c r="C6997" s="338">
        <f t="shared" si="1095"/>
        <v>2</v>
      </c>
      <c r="D6997" s="338">
        <f t="shared" si="1096"/>
        <v>24</v>
      </c>
      <c r="E6997" s="334">
        <v>0</v>
      </c>
      <c r="F6997" s="334">
        <v>0</v>
      </c>
      <c r="G6997" s="334">
        <v>0</v>
      </c>
      <c r="H6997" s="334">
        <v>0</v>
      </c>
      <c r="I6997" s="334">
        <v>0</v>
      </c>
      <c r="J6997" s="334">
        <v>0</v>
      </c>
      <c r="K6997" s="334">
        <v>0</v>
      </c>
      <c r="L6997" s="334">
        <v>0</v>
      </c>
      <c r="M6997" s="334">
        <v>0</v>
      </c>
      <c r="N6997" s="334">
        <v>0</v>
      </c>
      <c r="O6997" s="334">
        <v>0</v>
      </c>
      <c r="P6997" s="334">
        <v>0</v>
      </c>
      <c r="Q6997" s="334">
        <v>0</v>
      </c>
      <c r="R6997" s="334">
        <v>0</v>
      </c>
      <c r="S6997" s="334">
        <v>0</v>
      </c>
      <c r="T6997" s="334">
        <v>0</v>
      </c>
      <c r="U6997" s="334">
        <v>0</v>
      </c>
      <c r="V6997" s="334">
        <v>0</v>
      </c>
      <c r="W6997" s="334">
        <v>0</v>
      </c>
      <c r="X6997" s="334">
        <v>0</v>
      </c>
      <c r="Y6997" s="334">
        <v>0</v>
      </c>
      <c r="Z6997" s="334">
        <v>0</v>
      </c>
      <c r="AA6997" s="334">
        <v>0</v>
      </c>
      <c r="AB6997" s="334">
        <v>0</v>
      </c>
      <c r="AD6997" s="334">
        <v>0</v>
      </c>
      <c r="AE6997" s="334">
        <f t="shared" si="1097"/>
        <v>0</v>
      </c>
      <c r="AF6997" s="334">
        <f t="shared" si="1098"/>
        <v>0</v>
      </c>
      <c r="AG6997" s="340">
        <f t="shared" si="1099"/>
        <v>0</v>
      </c>
      <c r="AI6997" s="340">
        <f t="shared" si="1101"/>
        <v>0</v>
      </c>
      <c r="AJ6997" s="340">
        <f t="shared" si="1101"/>
        <v>0</v>
      </c>
      <c r="AK6997" s="340">
        <f t="shared" si="1101"/>
        <v>0</v>
      </c>
      <c r="AL6997" s="340">
        <f t="shared" si="1101"/>
        <v>0</v>
      </c>
      <c r="AM6997" s="340">
        <f t="shared" si="1101"/>
        <v>0</v>
      </c>
    </row>
    <row r="6998" spans="1:39" x14ac:dyDescent="0.35">
      <c r="A6998" s="337">
        <v>28911</v>
      </c>
      <c r="B6998" s="338">
        <f t="shared" si="1094"/>
        <v>1979</v>
      </c>
      <c r="C6998" s="338">
        <f t="shared" si="1095"/>
        <v>2</v>
      </c>
      <c r="D6998" s="338">
        <f t="shared" si="1096"/>
        <v>25</v>
      </c>
      <c r="E6998" s="334">
        <v>0</v>
      </c>
      <c r="F6998" s="334">
        <v>0</v>
      </c>
      <c r="G6998" s="334">
        <v>0</v>
      </c>
      <c r="H6998" s="334">
        <v>0</v>
      </c>
      <c r="I6998" s="334">
        <v>0</v>
      </c>
      <c r="J6998" s="334">
        <v>0</v>
      </c>
      <c r="K6998" s="334">
        <v>0</v>
      </c>
      <c r="L6998" s="334">
        <v>0</v>
      </c>
      <c r="M6998" s="334">
        <v>0</v>
      </c>
      <c r="N6998" s="334">
        <v>0</v>
      </c>
      <c r="O6998" s="334">
        <v>0</v>
      </c>
      <c r="P6998" s="334">
        <v>0</v>
      </c>
      <c r="Q6998" s="334">
        <v>0</v>
      </c>
      <c r="R6998" s="334">
        <v>0</v>
      </c>
      <c r="S6998" s="334">
        <v>0</v>
      </c>
      <c r="T6998" s="334">
        <v>0</v>
      </c>
      <c r="U6998" s="334">
        <v>0</v>
      </c>
      <c r="V6998" s="334">
        <v>0</v>
      </c>
      <c r="W6998" s="334">
        <v>0</v>
      </c>
      <c r="X6998" s="334">
        <v>0</v>
      </c>
      <c r="Y6998" s="334">
        <v>0</v>
      </c>
      <c r="Z6998" s="334">
        <v>0</v>
      </c>
      <c r="AA6998" s="334">
        <v>0</v>
      </c>
      <c r="AB6998" s="334">
        <v>0</v>
      </c>
      <c r="AD6998" s="334">
        <v>0</v>
      </c>
      <c r="AE6998" s="334">
        <f t="shared" si="1097"/>
        <v>0</v>
      </c>
      <c r="AF6998" s="334">
        <f t="shared" si="1098"/>
        <v>0</v>
      </c>
      <c r="AG6998" s="340">
        <f t="shared" si="1099"/>
        <v>0</v>
      </c>
      <c r="AI6998" s="340">
        <f t="shared" si="1101"/>
        <v>0</v>
      </c>
      <c r="AJ6998" s="340">
        <f t="shared" si="1101"/>
        <v>0</v>
      </c>
      <c r="AK6998" s="340">
        <f t="shared" si="1101"/>
        <v>0</v>
      </c>
      <c r="AL6998" s="340">
        <f t="shared" si="1101"/>
        <v>0</v>
      </c>
      <c r="AM6998" s="340">
        <f t="shared" si="1101"/>
        <v>0</v>
      </c>
    </row>
    <row r="6999" spans="1:39" x14ac:dyDescent="0.35">
      <c r="A6999" s="337">
        <v>28912</v>
      </c>
      <c r="B6999" s="338">
        <f t="shared" si="1094"/>
        <v>1979</v>
      </c>
      <c r="C6999" s="338">
        <f t="shared" si="1095"/>
        <v>2</v>
      </c>
      <c r="D6999" s="338">
        <f t="shared" si="1096"/>
        <v>26</v>
      </c>
      <c r="E6999" s="334">
        <v>0</v>
      </c>
      <c r="F6999" s="334">
        <v>0</v>
      </c>
      <c r="G6999" s="334">
        <v>0</v>
      </c>
      <c r="H6999" s="334">
        <v>0</v>
      </c>
      <c r="I6999" s="334">
        <v>0</v>
      </c>
      <c r="J6999" s="334">
        <v>0</v>
      </c>
      <c r="K6999" s="334">
        <v>0</v>
      </c>
      <c r="L6999" s="334">
        <v>0</v>
      </c>
      <c r="M6999" s="334">
        <v>0</v>
      </c>
      <c r="N6999" s="334">
        <v>0</v>
      </c>
      <c r="O6999" s="334">
        <v>0</v>
      </c>
      <c r="P6999" s="334">
        <v>0</v>
      </c>
      <c r="Q6999" s="334">
        <v>0</v>
      </c>
      <c r="R6999" s="334">
        <v>0</v>
      </c>
      <c r="S6999" s="334">
        <v>0</v>
      </c>
      <c r="T6999" s="334">
        <v>0</v>
      </c>
      <c r="U6999" s="334">
        <v>0</v>
      </c>
      <c r="V6999" s="334">
        <v>0</v>
      </c>
      <c r="W6999" s="334">
        <v>0.2</v>
      </c>
      <c r="X6999" s="334">
        <v>0</v>
      </c>
      <c r="Y6999" s="334">
        <v>0</v>
      </c>
      <c r="Z6999" s="334">
        <v>0</v>
      </c>
      <c r="AA6999" s="334">
        <v>0</v>
      </c>
      <c r="AB6999" s="334">
        <v>0</v>
      </c>
      <c r="AD6999" s="334">
        <v>0.2</v>
      </c>
      <c r="AE6999" s="334">
        <f t="shared" si="1097"/>
        <v>0.2</v>
      </c>
      <c r="AF6999" s="334">
        <f t="shared" si="1098"/>
        <v>0.2</v>
      </c>
      <c r="AG6999" s="340">
        <f t="shared" si="1099"/>
        <v>0</v>
      </c>
      <c r="AI6999" s="340">
        <f t="shared" si="1101"/>
        <v>0</v>
      </c>
      <c r="AJ6999" s="340">
        <f t="shared" si="1101"/>
        <v>0</v>
      </c>
      <c r="AK6999" s="340">
        <f t="shared" si="1101"/>
        <v>0</v>
      </c>
      <c r="AL6999" s="340">
        <f t="shared" si="1101"/>
        <v>0</v>
      </c>
      <c r="AM6999" s="340">
        <f t="shared" si="1101"/>
        <v>0</v>
      </c>
    </row>
    <row r="7000" spans="1:39" x14ac:dyDescent="0.35">
      <c r="A7000" s="337">
        <v>28913</v>
      </c>
      <c r="B7000" s="338">
        <f t="shared" si="1094"/>
        <v>1979</v>
      </c>
      <c r="C7000" s="338">
        <f t="shared" si="1095"/>
        <v>2</v>
      </c>
      <c r="D7000" s="338">
        <f t="shared" si="1096"/>
        <v>27</v>
      </c>
      <c r="E7000" s="334">
        <v>0</v>
      </c>
      <c r="F7000" s="334">
        <v>0</v>
      </c>
      <c r="G7000" s="334">
        <v>0</v>
      </c>
      <c r="H7000" s="334">
        <v>0</v>
      </c>
      <c r="I7000" s="334">
        <v>0</v>
      </c>
      <c r="J7000" s="334">
        <v>0</v>
      </c>
      <c r="K7000" s="334">
        <v>0</v>
      </c>
      <c r="L7000" s="334">
        <v>0</v>
      </c>
      <c r="M7000" s="334">
        <v>0</v>
      </c>
      <c r="N7000" s="334">
        <v>0</v>
      </c>
      <c r="O7000" s="334">
        <v>0</v>
      </c>
      <c r="P7000" s="334">
        <v>0</v>
      </c>
      <c r="Q7000" s="334">
        <v>0.1</v>
      </c>
      <c r="R7000" s="334">
        <v>0</v>
      </c>
      <c r="S7000" s="334">
        <v>0</v>
      </c>
      <c r="T7000" s="334">
        <v>0</v>
      </c>
      <c r="U7000" s="334">
        <v>0</v>
      </c>
      <c r="V7000" s="334">
        <v>0</v>
      </c>
      <c r="W7000" s="334">
        <v>0</v>
      </c>
      <c r="X7000" s="334">
        <v>0</v>
      </c>
      <c r="Y7000" s="334">
        <v>0.1</v>
      </c>
      <c r="Z7000" s="334">
        <v>0</v>
      </c>
      <c r="AA7000" s="334">
        <v>0</v>
      </c>
      <c r="AB7000" s="334">
        <v>0</v>
      </c>
      <c r="AD7000" s="334">
        <v>0.2</v>
      </c>
      <c r="AE7000" s="334">
        <f t="shared" si="1097"/>
        <v>0.2</v>
      </c>
      <c r="AF7000" s="334">
        <f t="shared" si="1098"/>
        <v>0.2</v>
      </c>
      <c r="AG7000" s="340">
        <f t="shared" si="1099"/>
        <v>0</v>
      </c>
      <c r="AI7000" s="340">
        <f t="shared" si="1101"/>
        <v>0</v>
      </c>
      <c r="AJ7000" s="340">
        <f t="shared" si="1101"/>
        <v>0</v>
      </c>
      <c r="AK7000" s="340">
        <f t="shared" si="1101"/>
        <v>0</v>
      </c>
      <c r="AL7000" s="340">
        <f t="shared" si="1101"/>
        <v>0</v>
      </c>
      <c r="AM7000" s="340">
        <f t="shared" si="1101"/>
        <v>0</v>
      </c>
    </row>
    <row r="7001" spans="1:39" x14ac:dyDescent="0.35">
      <c r="A7001" s="337">
        <v>28914</v>
      </c>
      <c r="B7001" s="338">
        <f t="shared" si="1094"/>
        <v>1979</v>
      </c>
      <c r="C7001" s="338">
        <f t="shared" si="1095"/>
        <v>2</v>
      </c>
      <c r="D7001" s="338">
        <f t="shared" si="1096"/>
        <v>28</v>
      </c>
      <c r="E7001" s="334">
        <v>0.2</v>
      </c>
      <c r="F7001" s="334">
        <v>0.1</v>
      </c>
      <c r="G7001" s="334">
        <v>0.1</v>
      </c>
      <c r="H7001" s="334">
        <v>0.1</v>
      </c>
      <c r="I7001" s="334">
        <v>0.1</v>
      </c>
      <c r="J7001" s="334">
        <v>0</v>
      </c>
      <c r="K7001" s="334">
        <v>0</v>
      </c>
      <c r="L7001" s="334">
        <v>0</v>
      </c>
      <c r="M7001" s="334">
        <v>0</v>
      </c>
      <c r="N7001" s="334">
        <v>0.1</v>
      </c>
      <c r="O7001" s="334">
        <v>0.1</v>
      </c>
      <c r="P7001" s="334">
        <v>0.1</v>
      </c>
      <c r="Q7001" s="334">
        <v>0</v>
      </c>
      <c r="R7001" s="334">
        <v>0</v>
      </c>
      <c r="S7001" s="334">
        <v>0</v>
      </c>
      <c r="T7001" s="334">
        <v>0</v>
      </c>
      <c r="U7001" s="334">
        <v>0</v>
      </c>
      <c r="V7001" s="334">
        <v>0</v>
      </c>
      <c r="W7001" s="334">
        <v>0</v>
      </c>
      <c r="X7001" s="334">
        <v>0.1</v>
      </c>
      <c r="Y7001" s="334">
        <v>0</v>
      </c>
      <c r="Z7001" s="334">
        <v>0</v>
      </c>
      <c r="AA7001" s="334">
        <v>0.1</v>
      </c>
      <c r="AB7001" s="334">
        <v>0.1</v>
      </c>
      <c r="AD7001" s="334">
        <v>1.2</v>
      </c>
      <c r="AE7001" s="334">
        <f t="shared" si="1097"/>
        <v>1.2</v>
      </c>
      <c r="AF7001" s="334">
        <f t="shared" si="1098"/>
        <v>1.2</v>
      </c>
      <c r="AG7001" s="340">
        <f t="shared" si="1099"/>
        <v>0</v>
      </c>
      <c r="AI7001" s="340">
        <f t="shared" si="1101"/>
        <v>0</v>
      </c>
      <c r="AJ7001" s="340">
        <f t="shared" si="1101"/>
        <v>0</v>
      </c>
      <c r="AK7001" s="340">
        <f t="shared" si="1101"/>
        <v>0</v>
      </c>
      <c r="AL7001" s="340">
        <f t="shared" si="1101"/>
        <v>0</v>
      </c>
      <c r="AM7001" s="340">
        <f t="shared" si="1101"/>
        <v>0</v>
      </c>
    </row>
    <row r="7002" spans="1:39" x14ac:dyDescent="0.35">
      <c r="A7002" s="337">
        <v>28915</v>
      </c>
      <c r="B7002" s="338">
        <f t="shared" si="1094"/>
        <v>1979</v>
      </c>
      <c r="C7002" s="338">
        <f t="shared" si="1095"/>
        <v>3</v>
      </c>
      <c r="D7002" s="338">
        <f t="shared" si="1096"/>
        <v>1</v>
      </c>
      <c r="E7002" s="334">
        <v>0</v>
      </c>
      <c r="F7002" s="334">
        <v>0</v>
      </c>
      <c r="G7002" s="334">
        <v>0</v>
      </c>
      <c r="H7002" s="334">
        <v>0</v>
      </c>
      <c r="I7002" s="334">
        <v>0</v>
      </c>
      <c r="J7002" s="334">
        <v>0</v>
      </c>
      <c r="K7002" s="334">
        <v>0</v>
      </c>
      <c r="L7002" s="334">
        <v>0</v>
      </c>
      <c r="M7002" s="334">
        <v>0</v>
      </c>
      <c r="N7002" s="334">
        <v>0</v>
      </c>
      <c r="O7002" s="334">
        <v>0</v>
      </c>
      <c r="P7002" s="334">
        <v>0</v>
      </c>
      <c r="Q7002" s="334">
        <v>0</v>
      </c>
      <c r="R7002" s="334">
        <v>0</v>
      </c>
      <c r="S7002" s="334">
        <v>0</v>
      </c>
      <c r="T7002" s="334">
        <v>0</v>
      </c>
      <c r="U7002" s="334">
        <v>0</v>
      </c>
      <c r="V7002" s="334">
        <v>0</v>
      </c>
      <c r="W7002" s="334">
        <v>0</v>
      </c>
      <c r="X7002" s="334">
        <v>0</v>
      </c>
      <c r="Y7002" s="334">
        <v>0</v>
      </c>
      <c r="Z7002" s="334">
        <v>0</v>
      </c>
      <c r="AA7002" s="334">
        <v>0</v>
      </c>
      <c r="AB7002" s="334">
        <v>0</v>
      </c>
      <c r="AD7002" s="334">
        <v>0</v>
      </c>
      <c r="AE7002" s="334">
        <f t="shared" si="1097"/>
        <v>0</v>
      </c>
      <c r="AF7002" s="334">
        <f t="shared" si="1098"/>
        <v>0</v>
      </c>
      <c r="AG7002" s="340">
        <f t="shared" si="1099"/>
        <v>0</v>
      </c>
      <c r="AI7002" s="340">
        <f t="shared" si="1101"/>
        <v>0</v>
      </c>
      <c r="AJ7002" s="340">
        <f t="shared" si="1101"/>
        <v>0</v>
      </c>
      <c r="AK7002" s="340">
        <f t="shared" si="1101"/>
        <v>0</v>
      </c>
      <c r="AL7002" s="340">
        <f t="shared" si="1101"/>
        <v>0</v>
      </c>
      <c r="AM7002" s="340">
        <f t="shared" si="1101"/>
        <v>0</v>
      </c>
    </row>
    <row r="7003" spans="1:39" x14ac:dyDescent="0.35">
      <c r="A7003" s="337">
        <v>28916</v>
      </c>
      <c r="B7003" s="338">
        <f t="shared" si="1094"/>
        <v>1979</v>
      </c>
      <c r="C7003" s="338">
        <f t="shared" si="1095"/>
        <v>3</v>
      </c>
      <c r="D7003" s="338">
        <f t="shared" si="1096"/>
        <v>2</v>
      </c>
      <c r="E7003" s="334">
        <v>0</v>
      </c>
      <c r="F7003" s="334">
        <v>0</v>
      </c>
      <c r="G7003" s="334">
        <v>0</v>
      </c>
      <c r="H7003" s="334">
        <v>0</v>
      </c>
      <c r="I7003" s="334">
        <v>0</v>
      </c>
      <c r="J7003" s="334">
        <v>0</v>
      </c>
      <c r="K7003" s="334">
        <v>0</v>
      </c>
      <c r="L7003" s="334">
        <v>0</v>
      </c>
      <c r="M7003" s="334">
        <v>0</v>
      </c>
      <c r="N7003" s="334">
        <v>0</v>
      </c>
      <c r="O7003" s="334">
        <v>0</v>
      </c>
      <c r="P7003" s="334">
        <v>0</v>
      </c>
      <c r="Q7003" s="334">
        <v>0</v>
      </c>
      <c r="R7003" s="334">
        <v>0</v>
      </c>
      <c r="S7003" s="334">
        <v>0</v>
      </c>
      <c r="T7003" s="334">
        <v>0</v>
      </c>
      <c r="U7003" s="334">
        <v>0</v>
      </c>
      <c r="V7003" s="334">
        <v>0</v>
      </c>
      <c r="W7003" s="334">
        <v>0</v>
      </c>
      <c r="X7003" s="334">
        <v>0</v>
      </c>
      <c r="Y7003" s="334">
        <v>0</v>
      </c>
      <c r="Z7003" s="334">
        <v>0</v>
      </c>
      <c r="AA7003" s="334">
        <v>0</v>
      </c>
      <c r="AB7003" s="334">
        <v>0</v>
      </c>
      <c r="AD7003" s="334">
        <v>0</v>
      </c>
      <c r="AE7003" s="334">
        <f t="shared" si="1097"/>
        <v>0</v>
      </c>
      <c r="AF7003" s="334">
        <f t="shared" si="1098"/>
        <v>0</v>
      </c>
      <c r="AG7003" s="340">
        <f t="shared" si="1099"/>
        <v>0</v>
      </c>
      <c r="AI7003" s="340">
        <f t="shared" si="1101"/>
        <v>0</v>
      </c>
      <c r="AJ7003" s="340">
        <f t="shared" si="1101"/>
        <v>0</v>
      </c>
      <c r="AK7003" s="340">
        <f t="shared" si="1101"/>
        <v>0</v>
      </c>
      <c r="AL7003" s="340">
        <f t="shared" si="1101"/>
        <v>0</v>
      </c>
      <c r="AM7003" s="340">
        <f t="shared" si="1101"/>
        <v>0</v>
      </c>
    </row>
    <row r="7004" spans="1:39" x14ac:dyDescent="0.35">
      <c r="A7004" s="337">
        <v>28917</v>
      </c>
      <c r="B7004" s="338">
        <f t="shared" si="1094"/>
        <v>1979</v>
      </c>
      <c r="C7004" s="338">
        <f t="shared" si="1095"/>
        <v>3</v>
      </c>
      <c r="D7004" s="338">
        <f t="shared" si="1096"/>
        <v>3</v>
      </c>
      <c r="E7004" s="334">
        <v>0</v>
      </c>
      <c r="F7004" s="334">
        <v>0</v>
      </c>
      <c r="G7004" s="334">
        <v>0</v>
      </c>
      <c r="H7004" s="334">
        <v>0</v>
      </c>
      <c r="I7004" s="334">
        <v>0</v>
      </c>
      <c r="J7004" s="334">
        <v>0</v>
      </c>
      <c r="K7004" s="334">
        <v>0</v>
      </c>
      <c r="L7004" s="334">
        <v>0</v>
      </c>
      <c r="M7004" s="334">
        <v>0</v>
      </c>
      <c r="N7004" s="334">
        <v>0</v>
      </c>
      <c r="O7004" s="334">
        <v>0</v>
      </c>
      <c r="P7004" s="334">
        <v>0</v>
      </c>
      <c r="Q7004" s="334">
        <v>0</v>
      </c>
      <c r="R7004" s="334">
        <v>0</v>
      </c>
      <c r="S7004" s="334">
        <v>0</v>
      </c>
      <c r="T7004" s="334">
        <v>0</v>
      </c>
      <c r="U7004" s="334">
        <v>0</v>
      </c>
      <c r="V7004" s="334">
        <v>0</v>
      </c>
      <c r="W7004" s="334">
        <v>0</v>
      </c>
      <c r="X7004" s="334">
        <v>0</v>
      </c>
      <c r="Y7004" s="334">
        <v>0</v>
      </c>
      <c r="Z7004" s="334">
        <v>0</v>
      </c>
      <c r="AA7004" s="334">
        <v>0</v>
      </c>
      <c r="AB7004" s="334">
        <v>0</v>
      </c>
      <c r="AD7004" s="334">
        <v>0</v>
      </c>
      <c r="AE7004" s="334">
        <f t="shared" si="1097"/>
        <v>0</v>
      </c>
      <c r="AF7004" s="334">
        <f t="shared" si="1098"/>
        <v>0</v>
      </c>
      <c r="AG7004" s="340">
        <f t="shared" si="1099"/>
        <v>0</v>
      </c>
      <c r="AI7004" s="340">
        <f t="shared" si="1101"/>
        <v>0</v>
      </c>
      <c r="AJ7004" s="340">
        <f t="shared" si="1101"/>
        <v>0</v>
      </c>
      <c r="AK7004" s="340">
        <f t="shared" si="1101"/>
        <v>0</v>
      </c>
      <c r="AL7004" s="340">
        <f t="shared" si="1101"/>
        <v>0</v>
      </c>
      <c r="AM7004" s="340">
        <f t="shared" si="1101"/>
        <v>0</v>
      </c>
    </row>
    <row r="7005" spans="1:39" x14ac:dyDescent="0.35">
      <c r="A7005" s="337">
        <v>28918</v>
      </c>
      <c r="B7005" s="338">
        <f t="shared" si="1094"/>
        <v>1979</v>
      </c>
      <c r="C7005" s="338">
        <f t="shared" si="1095"/>
        <v>3</v>
      </c>
      <c r="D7005" s="338">
        <f t="shared" si="1096"/>
        <v>4</v>
      </c>
      <c r="E7005" s="334">
        <v>0</v>
      </c>
      <c r="F7005" s="334">
        <v>0</v>
      </c>
      <c r="G7005" s="334">
        <v>0</v>
      </c>
      <c r="H7005" s="334">
        <v>0</v>
      </c>
      <c r="I7005" s="334">
        <v>0</v>
      </c>
      <c r="J7005" s="334">
        <v>0</v>
      </c>
      <c r="K7005" s="334">
        <v>0</v>
      </c>
      <c r="L7005" s="334">
        <v>0</v>
      </c>
      <c r="M7005" s="334">
        <v>0</v>
      </c>
      <c r="N7005" s="334">
        <v>0</v>
      </c>
      <c r="O7005" s="334">
        <v>0</v>
      </c>
      <c r="P7005" s="334">
        <v>0</v>
      </c>
      <c r="Q7005" s="334">
        <v>0</v>
      </c>
      <c r="R7005" s="334">
        <v>0</v>
      </c>
      <c r="S7005" s="334">
        <v>0</v>
      </c>
      <c r="T7005" s="334">
        <v>0</v>
      </c>
      <c r="U7005" s="334">
        <v>0</v>
      </c>
      <c r="V7005" s="334">
        <v>0</v>
      </c>
      <c r="W7005" s="334">
        <v>0</v>
      </c>
      <c r="X7005" s="334">
        <v>0</v>
      </c>
      <c r="Y7005" s="334">
        <v>0</v>
      </c>
      <c r="Z7005" s="334">
        <v>0</v>
      </c>
      <c r="AA7005" s="334">
        <v>0</v>
      </c>
      <c r="AB7005" s="334">
        <v>0</v>
      </c>
      <c r="AD7005" s="334">
        <v>0</v>
      </c>
      <c r="AE7005" s="334">
        <f t="shared" si="1097"/>
        <v>0</v>
      </c>
      <c r="AF7005" s="334">
        <f t="shared" si="1098"/>
        <v>0</v>
      </c>
      <c r="AG7005" s="340">
        <f t="shared" si="1099"/>
        <v>0</v>
      </c>
      <c r="AI7005" s="340">
        <f t="shared" si="1101"/>
        <v>0</v>
      </c>
      <c r="AJ7005" s="340">
        <f t="shared" si="1101"/>
        <v>0</v>
      </c>
      <c r="AK7005" s="340">
        <f t="shared" si="1101"/>
        <v>0</v>
      </c>
      <c r="AL7005" s="340">
        <f t="shared" si="1101"/>
        <v>0</v>
      </c>
      <c r="AM7005" s="340">
        <f t="shared" si="1101"/>
        <v>0</v>
      </c>
    </row>
    <row r="7006" spans="1:39" x14ac:dyDescent="0.35">
      <c r="A7006" s="337">
        <v>28919</v>
      </c>
      <c r="B7006" s="338">
        <f t="shared" si="1094"/>
        <v>1979</v>
      </c>
      <c r="C7006" s="338">
        <f t="shared" si="1095"/>
        <v>3</v>
      </c>
      <c r="D7006" s="338">
        <f t="shared" si="1096"/>
        <v>5</v>
      </c>
      <c r="E7006" s="334">
        <v>0</v>
      </c>
      <c r="F7006" s="334">
        <v>0</v>
      </c>
      <c r="G7006" s="334">
        <v>0</v>
      </c>
      <c r="H7006" s="334">
        <v>0</v>
      </c>
      <c r="I7006" s="334">
        <v>0</v>
      </c>
      <c r="J7006" s="334">
        <v>0</v>
      </c>
      <c r="K7006" s="334">
        <v>0</v>
      </c>
      <c r="L7006" s="334">
        <v>0</v>
      </c>
      <c r="M7006" s="334">
        <v>0</v>
      </c>
      <c r="N7006" s="334">
        <v>0</v>
      </c>
      <c r="O7006" s="334">
        <v>0</v>
      </c>
      <c r="P7006" s="334">
        <v>0</v>
      </c>
      <c r="Q7006" s="334">
        <v>0</v>
      </c>
      <c r="R7006" s="334">
        <v>0</v>
      </c>
      <c r="S7006" s="334">
        <v>0</v>
      </c>
      <c r="T7006" s="334">
        <v>0</v>
      </c>
      <c r="U7006" s="334">
        <v>0</v>
      </c>
      <c r="V7006" s="334">
        <v>0</v>
      </c>
      <c r="W7006" s="334">
        <v>0</v>
      </c>
      <c r="X7006" s="334">
        <v>0</v>
      </c>
      <c r="Y7006" s="334">
        <v>0</v>
      </c>
      <c r="Z7006" s="334">
        <v>0</v>
      </c>
      <c r="AA7006" s="334">
        <v>0</v>
      </c>
      <c r="AB7006" s="334">
        <v>0</v>
      </c>
      <c r="AD7006" s="334">
        <v>0</v>
      </c>
      <c r="AE7006" s="334">
        <f t="shared" si="1097"/>
        <v>0</v>
      </c>
      <c r="AF7006" s="334">
        <f t="shared" si="1098"/>
        <v>0</v>
      </c>
      <c r="AG7006" s="340">
        <f t="shared" si="1099"/>
        <v>0</v>
      </c>
      <c r="AI7006" s="340">
        <f t="shared" si="1101"/>
        <v>0</v>
      </c>
      <c r="AJ7006" s="340">
        <f t="shared" si="1101"/>
        <v>0</v>
      </c>
      <c r="AK7006" s="340">
        <f t="shared" si="1101"/>
        <v>0</v>
      </c>
      <c r="AL7006" s="340">
        <f t="shared" si="1101"/>
        <v>0</v>
      </c>
      <c r="AM7006" s="340">
        <f t="shared" si="1101"/>
        <v>0</v>
      </c>
    </row>
    <row r="7007" spans="1:39" x14ac:dyDescent="0.35">
      <c r="A7007" s="337">
        <v>28920</v>
      </c>
      <c r="B7007" s="338">
        <f t="shared" si="1094"/>
        <v>1979</v>
      </c>
      <c r="C7007" s="338">
        <f t="shared" si="1095"/>
        <v>3</v>
      </c>
      <c r="D7007" s="338">
        <f t="shared" si="1096"/>
        <v>6</v>
      </c>
      <c r="E7007" s="334">
        <v>0</v>
      </c>
      <c r="F7007" s="334">
        <v>0</v>
      </c>
      <c r="G7007" s="334">
        <v>0</v>
      </c>
      <c r="H7007" s="334">
        <v>0</v>
      </c>
      <c r="I7007" s="334">
        <v>0</v>
      </c>
      <c r="J7007" s="334">
        <v>0</v>
      </c>
      <c r="K7007" s="334">
        <v>0</v>
      </c>
      <c r="L7007" s="334">
        <v>0</v>
      </c>
      <c r="M7007" s="334">
        <v>0</v>
      </c>
      <c r="N7007" s="334">
        <v>0</v>
      </c>
      <c r="O7007" s="334">
        <v>0</v>
      </c>
      <c r="P7007" s="334">
        <v>0</v>
      </c>
      <c r="Q7007" s="334">
        <v>0</v>
      </c>
      <c r="R7007" s="334">
        <v>0</v>
      </c>
      <c r="S7007" s="334">
        <v>0</v>
      </c>
      <c r="T7007" s="334">
        <v>0</v>
      </c>
      <c r="U7007" s="334">
        <v>0</v>
      </c>
      <c r="V7007" s="334">
        <v>0</v>
      </c>
      <c r="W7007" s="334">
        <v>0</v>
      </c>
      <c r="X7007" s="334">
        <v>0</v>
      </c>
      <c r="Y7007" s="334">
        <v>0</v>
      </c>
      <c r="Z7007" s="334">
        <v>0</v>
      </c>
      <c r="AA7007" s="334">
        <v>0</v>
      </c>
      <c r="AB7007" s="334">
        <v>0</v>
      </c>
      <c r="AD7007" s="334">
        <v>0</v>
      </c>
      <c r="AE7007" s="334">
        <f t="shared" si="1097"/>
        <v>0</v>
      </c>
      <c r="AF7007" s="334">
        <f t="shared" si="1098"/>
        <v>0</v>
      </c>
      <c r="AG7007" s="340">
        <f t="shared" si="1099"/>
        <v>0</v>
      </c>
      <c r="AI7007" s="340">
        <f t="shared" si="1101"/>
        <v>0</v>
      </c>
      <c r="AJ7007" s="340">
        <f t="shared" si="1101"/>
        <v>0</v>
      </c>
      <c r="AK7007" s="340">
        <f t="shared" si="1101"/>
        <v>0</v>
      </c>
      <c r="AL7007" s="340">
        <f t="shared" si="1101"/>
        <v>0</v>
      </c>
      <c r="AM7007" s="340">
        <f t="shared" si="1101"/>
        <v>0</v>
      </c>
    </row>
    <row r="7008" spans="1:39" x14ac:dyDescent="0.35">
      <c r="A7008" s="337">
        <v>28921</v>
      </c>
      <c r="B7008" s="338">
        <f t="shared" si="1094"/>
        <v>1979</v>
      </c>
      <c r="C7008" s="338">
        <f t="shared" si="1095"/>
        <v>3</v>
      </c>
      <c r="D7008" s="338">
        <f t="shared" si="1096"/>
        <v>7</v>
      </c>
      <c r="E7008" s="334">
        <v>0</v>
      </c>
      <c r="F7008" s="334">
        <v>0</v>
      </c>
      <c r="G7008" s="334">
        <v>0</v>
      </c>
      <c r="H7008" s="334">
        <v>0</v>
      </c>
      <c r="I7008" s="334">
        <v>0</v>
      </c>
      <c r="J7008" s="334">
        <v>0</v>
      </c>
      <c r="K7008" s="334">
        <v>0</v>
      </c>
      <c r="L7008" s="334">
        <v>0</v>
      </c>
      <c r="M7008" s="334">
        <v>0</v>
      </c>
      <c r="N7008" s="334">
        <v>0</v>
      </c>
      <c r="O7008" s="334">
        <v>0</v>
      </c>
      <c r="P7008" s="334">
        <v>0</v>
      </c>
      <c r="Q7008" s="334">
        <v>0.1</v>
      </c>
      <c r="R7008" s="334">
        <v>0</v>
      </c>
      <c r="S7008" s="334">
        <v>0</v>
      </c>
      <c r="T7008" s="334">
        <v>0</v>
      </c>
      <c r="U7008" s="334">
        <v>0</v>
      </c>
      <c r="V7008" s="334">
        <v>0.1</v>
      </c>
      <c r="W7008" s="334">
        <v>0</v>
      </c>
      <c r="X7008" s="334">
        <v>0</v>
      </c>
      <c r="Y7008" s="334">
        <v>0</v>
      </c>
      <c r="Z7008" s="334">
        <v>0</v>
      </c>
      <c r="AA7008" s="334">
        <v>0</v>
      </c>
      <c r="AB7008" s="334">
        <v>0</v>
      </c>
      <c r="AD7008" s="334">
        <v>0.2</v>
      </c>
      <c r="AE7008" s="334">
        <f t="shared" si="1097"/>
        <v>0.2</v>
      </c>
      <c r="AF7008" s="334">
        <f t="shared" si="1098"/>
        <v>0.2</v>
      </c>
      <c r="AG7008" s="340">
        <f t="shared" si="1099"/>
        <v>0</v>
      </c>
      <c r="AI7008" s="340">
        <f t="shared" si="1101"/>
        <v>0</v>
      </c>
      <c r="AJ7008" s="340">
        <f t="shared" si="1101"/>
        <v>0</v>
      </c>
      <c r="AK7008" s="340">
        <f t="shared" si="1101"/>
        <v>0</v>
      </c>
      <c r="AL7008" s="340">
        <f t="shared" si="1101"/>
        <v>0</v>
      </c>
      <c r="AM7008" s="340">
        <f t="shared" si="1101"/>
        <v>0</v>
      </c>
    </row>
    <row r="7009" spans="1:39" x14ac:dyDescent="0.35">
      <c r="A7009" s="337">
        <v>28922</v>
      </c>
      <c r="B7009" s="338">
        <f t="shared" si="1094"/>
        <v>1979</v>
      </c>
      <c r="C7009" s="338">
        <f t="shared" si="1095"/>
        <v>3</v>
      </c>
      <c r="D7009" s="338">
        <f t="shared" si="1096"/>
        <v>8</v>
      </c>
      <c r="E7009" s="334">
        <v>0</v>
      </c>
      <c r="F7009" s="334">
        <v>0</v>
      </c>
      <c r="G7009" s="334">
        <v>0</v>
      </c>
      <c r="H7009" s="334">
        <v>0</v>
      </c>
      <c r="I7009" s="334">
        <v>0</v>
      </c>
      <c r="J7009" s="334">
        <v>0</v>
      </c>
      <c r="K7009" s="334">
        <v>0</v>
      </c>
      <c r="L7009" s="334">
        <v>0</v>
      </c>
      <c r="M7009" s="334">
        <v>0</v>
      </c>
      <c r="N7009" s="334">
        <v>0</v>
      </c>
      <c r="O7009" s="334">
        <v>0</v>
      </c>
      <c r="P7009" s="334">
        <v>0</v>
      </c>
      <c r="Q7009" s="334">
        <v>0</v>
      </c>
      <c r="R7009" s="334">
        <v>0</v>
      </c>
      <c r="S7009" s="334">
        <v>0</v>
      </c>
      <c r="T7009" s="334">
        <v>0</v>
      </c>
      <c r="U7009" s="334">
        <v>0</v>
      </c>
      <c r="V7009" s="334">
        <v>0</v>
      </c>
      <c r="W7009" s="334">
        <v>0</v>
      </c>
      <c r="X7009" s="334">
        <v>0</v>
      </c>
      <c r="Y7009" s="334">
        <v>0</v>
      </c>
      <c r="Z7009" s="334">
        <v>0</v>
      </c>
      <c r="AA7009" s="334">
        <v>0</v>
      </c>
      <c r="AB7009" s="334">
        <v>0</v>
      </c>
      <c r="AD7009" s="334">
        <v>0</v>
      </c>
      <c r="AE7009" s="334">
        <f t="shared" si="1097"/>
        <v>0</v>
      </c>
      <c r="AF7009" s="334">
        <f t="shared" si="1098"/>
        <v>0</v>
      </c>
      <c r="AG7009" s="340">
        <f t="shared" si="1099"/>
        <v>0</v>
      </c>
      <c r="AI7009" s="340">
        <f t="shared" si="1101"/>
        <v>0</v>
      </c>
      <c r="AJ7009" s="340">
        <f t="shared" si="1101"/>
        <v>0</v>
      </c>
      <c r="AK7009" s="340">
        <f t="shared" si="1101"/>
        <v>0</v>
      </c>
      <c r="AL7009" s="340">
        <f t="shared" si="1101"/>
        <v>0</v>
      </c>
      <c r="AM7009" s="340">
        <f t="shared" si="1101"/>
        <v>0</v>
      </c>
    </row>
    <row r="7010" spans="1:39" x14ac:dyDescent="0.35">
      <c r="A7010" s="337">
        <v>28923</v>
      </c>
      <c r="B7010" s="338">
        <f t="shared" si="1094"/>
        <v>1979</v>
      </c>
      <c r="C7010" s="338">
        <f t="shared" si="1095"/>
        <v>3</v>
      </c>
      <c r="D7010" s="338">
        <f t="shared" si="1096"/>
        <v>9</v>
      </c>
      <c r="E7010" s="334">
        <v>0</v>
      </c>
      <c r="F7010" s="334">
        <v>0</v>
      </c>
      <c r="G7010" s="334">
        <v>0</v>
      </c>
      <c r="H7010" s="334">
        <v>0</v>
      </c>
      <c r="I7010" s="334">
        <v>0</v>
      </c>
      <c r="J7010" s="334">
        <v>0</v>
      </c>
      <c r="K7010" s="334">
        <v>0</v>
      </c>
      <c r="L7010" s="334">
        <v>0</v>
      </c>
      <c r="M7010" s="334">
        <v>0</v>
      </c>
      <c r="N7010" s="334">
        <v>0</v>
      </c>
      <c r="O7010" s="334">
        <v>0</v>
      </c>
      <c r="P7010" s="334">
        <v>0</v>
      </c>
      <c r="Q7010" s="334">
        <v>0</v>
      </c>
      <c r="R7010" s="334">
        <v>0</v>
      </c>
      <c r="S7010" s="334">
        <v>0</v>
      </c>
      <c r="T7010" s="334">
        <v>0</v>
      </c>
      <c r="U7010" s="334">
        <v>0</v>
      </c>
      <c r="V7010" s="334">
        <v>0</v>
      </c>
      <c r="W7010" s="334">
        <v>0</v>
      </c>
      <c r="X7010" s="334">
        <v>0</v>
      </c>
      <c r="Y7010" s="334">
        <v>0</v>
      </c>
      <c r="Z7010" s="334">
        <v>0</v>
      </c>
      <c r="AA7010" s="334">
        <v>0</v>
      </c>
      <c r="AB7010" s="334">
        <v>0</v>
      </c>
      <c r="AD7010" s="334">
        <v>0</v>
      </c>
      <c r="AE7010" s="334">
        <f t="shared" si="1097"/>
        <v>0</v>
      </c>
      <c r="AF7010" s="334">
        <f t="shared" si="1098"/>
        <v>0</v>
      </c>
      <c r="AG7010" s="340">
        <f t="shared" si="1099"/>
        <v>0</v>
      </c>
      <c r="AI7010" s="340">
        <f t="shared" si="1101"/>
        <v>0</v>
      </c>
      <c r="AJ7010" s="340">
        <f t="shared" si="1101"/>
        <v>0</v>
      </c>
      <c r="AK7010" s="340">
        <f t="shared" si="1101"/>
        <v>0</v>
      </c>
      <c r="AL7010" s="340">
        <f t="shared" si="1101"/>
        <v>0</v>
      </c>
      <c r="AM7010" s="340">
        <f t="shared" si="1101"/>
        <v>0</v>
      </c>
    </row>
    <row r="7011" spans="1:39" x14ac:dyDescent="0.35">
      <c r="A7011" s="337">
        <v>28924</v>
      </c>
      <c r="B7011" s="338">
        <f t="shared" si="1094"/>
        <v>1979</v>
      </c>
      <c r="C7011" s="338">
        <f t="shared" si="1095"/>
        <v>3</v>
      </c>
      <c r="D7011" s="338">
        <f t="shared" si="1096"/>
        <v>10</v>
      </c>
      <c r="E7011" s="334">
        <v>0</v>
      </c>
      <c r="F7011" s="334">
        <v>0</v>
      </c>
      <c r="G7011" s="334">
        <v>0</v>
      </c>
      <c r="H7011" s="334">
        <v>0</v>
      </c>
      <c r="I7011" s="334">
        <v>0</v>
      </c>
      <c r="J7011" s="334">
        <v>0</v>
      </c>
      <c r="K7011" s="334">
        <v>0</v>
      </c>
      <c r="L7011" s="334">
        <v>0</v>
      </c>
      <c r="M7011" s="334">
        <v>0</v>
      </c>
      <c r="N7011" s="334">
        <v>0</v>
      </c>
      <c r="O7011" s="334">
        <v>0</v>
      </c>
      <c r="P7011" s="334">
        <v>0</v>
      </c>
      <c r="Q7011" s="334">
        <v>0</v>
      </c>
      <c r="R7011" s="334">
        <v>0</v>
      </c>
      <c r="S7011" s="334">
        <v>0</v>
      </c>
      <c r="T7011" s="334">
        <v>0</v>
      </c>
      <c r="U7011" s="334">
        <v>0</v>
      </c>
      <c r="V7011" s="334">
        <v>0</v>
      </c>
      <c r="W7011" s="334">
        <v>0</v>
      </c>
      <c r="X7011" s="334">
        <v>0</v>
      </c>
      <c r="Y7011" s="334">
        <v>0</v>
      </c>
      <c r="Z7011" s="334">
        <v>0</v>
      </c>
      <c r="AA7011" s="334">
        <v>0</v>
      </c>
      <c r="AB7011" s="334">
        <v>0</v>
      </c>
      <c r="AD7011" s="334">
        <v>0</v>
      </c>
      <c r="AE7011" s="334">
        <f t="shared" si="1097"/>
        <v>0</v>
      </c>
      <c r="AF7011" s="334">
        <f t="shared" si="1098"/>
        <v>0</v>
      </c>
      <c r="AG7011" s="340">
        <f t="shared" si="1099"/>
        <v>0</v>
      </c>
      <c r="AI7011" s="340">
        <f t="shared" si="1101"/>
        <v>0</v>
      </c>
      <c r="AJ7011" s="340">
        <f t="shared" si="1101"/>
        <v>0</v>
      </c>
      <c r="AK7011" s="340">
        <f t="shared" si="1101"/>
        <v>0</v>
      </c>
      <c r="AL7011" s="340">
        <f t="shared" si="1101"/>
        <v>0</v>
      </c>
      <c r="AM7011" s="340">
        <f t="shared" si="1101"/>
        <v>0</v>
      </c>
    </row>
    <row r="7012" spans="1:39" x14ac:dyDescent="0.35">
      <c r="A7012" s="337">
        <v>28925</v>
      </c>
      <c r="B7012" s="338">
        <f t="shared" si="1094"/>
        <v>1979</v>
      </c>
      <c r="C7012" s="338">
        <f t="shared" si="1095"/>
        <v>3</v>
      </c>
      <c r="D7012" s="338">
        <f t="shared" si="1096"/>
        <v>11</v>
      </c>
      <c r="E7012" s="334">
        <v>0</v>
      </c>
      <c r="F7012" s="334">
        <v>0</v>
      </c>
      <c r="G7012" s="334">
        <v>0</v>
      </c>
      <c r="H7012" s="334">
        <v>0</v>
      </c>
      <c r="I7012" s="334">
        <v>0</v>
      </c>
      <c r="J7012" s="334">
        <v>0</v>
      </c>
      <c r="K7012" s="334">
        <v>0</v>
      </c>
      <c r="L7012" s="334">
        <v>0</v>
      </c>
      <c r="M7012" s="334">
        <v>0</v>
      </c>
      <c r="N7012" s="334">
        <v>0</v>
      </c>
      <c r="O7012" s="334">
        <v>0</v>
      </c>
      <c r="P7012" s="334">
        <v>0</v>
      </c>
      <c r="Q7012" s="334">
        <v>0</v>
      </c>
      <c r="R7012" s="334">
        <v>0</v>
      </c>
      <c r="S7012" s="334">
        <v>0</v>
      </c>
      <c r="T7012" s="334">
        <v>0</v>
      </c>
      <c r="U7012" s="334">
        <v>0</v>
      </c>
      <c r="V7012" s="334">
        <v>0</v>
      </c>
      <c r="W7012" s="334">
        <v>0</v>
      </c>
      <c r="X7012" s="334">
        <v>0</v>
      </c>
      <c r="Y7012" s="334">
        <v>0</v>
      </c>
      <c r="Z7012" s="334">
        <v>0</v>
      </c>
      <c r="AA7012" s="334">
        <v>0</v>
      </c>
      <c r="AB7012" s="334">
        <v>0</v>
      </c>
      <c r="AD7012" s="334">
        <v>0</v>
      </c>
      <c r="AE7012" s="334">
        <f t="shared" si="1097"/>
        <v>0</v>
      </c>
      <c r="AF7012" s="334">
        <f t="shared" si="1098"/>
        <v>0</v>
      </c>
      <c r="AG7012" s="340">
        <f t="shared" si="1099"/>
        <v>0</v>
      </c>
      <c r="AI7012" s="340">
        <f t="shared" ref="AI7012:AM7027" si="1102">IF($C7012=AI$1,$AF7012,0)</f>
        <v>0</v>
      </c>
      <c r="AJ7012" s="340">
        <f t="shared" si="1102"/>
        <v>0</v>
      </c>
      <c r="AK7012" s="340">
        <f t="shared" si="1102"/>
        <v>0</v>
      </c>
      <c r="AL7012" s="340">
        <f t="shared" si="1102"/>
        <v>0</v>
      </c>
      <c r="AM7012" s="340">
        <f t="shared" si="1102"/>
        <v>0</v>
      </c>
    </row>
    <row r="7013" spans="1:39" x14ac:dyDescent="0.35">
      <c r="A7013" s="337">
        <v>28926</v>
      </c>
      <c r="B7013" s="338">
        <f t="shared" si="1094"/>
        <v>1979</v>
      </c>
      <c r="C7013" s="338">
        <f t="shared" si="1095"/>
        <v>3</v>
      </c>
      <c r="D7013" s="338">
        <f t="shared" si="1096"/>
        <v>12</v>
      </c>
      <c r="E7013" s="334">
        <v>0</v>
      </c>
      <c r="F7013" s="334">
        <v>0</v>
      </c>
      <c r="G7013" s="334">
        <v>0</v>
      </c>
      <c r="H7013" s="334">
        <v>0</v>
      </c>
      <c r="I7013" s="334">
        <v>0</v>
      </c>
      <c r="J7013" s="334">
        <v>0</v>
      </c>
      <c r="K7013" s="334">
        <v>0</v>
      </c>
      <c r="L7013" s="334">
        <v>0</v>
      </c>
      <c r="M7013" s="334">
        <v>0</v>
      </c>
      <c r="N7013" s="334">
        <v>0</v>
      </c>
      <c r="O7013" s="334">
        <v>0</v>
      </c>
      <c r="P7013" s="334">
        <v>0</v>
      </c>
      <c r="Q7013" s="334">
        <v>0</v>
      </c>
      <c r="R7013" s="334">
        <v>0</v>
      </c>
      <c r="S7013" s="334">
        <v>0</v>
      </c>
      <c r="T7013" s="334">
        <v>0</v>
      </c>
      <c r="U7013" s="334">
        <v>0</v>
      </c>
      <c r="V7013" s="334">
        <v>0</v>
      </c>
      <c r="W7013" s="334">
        <v>0</v>
      </c>
      <c r="X7013" s="334">
        <v>0</v>
      </c>
      <c r="Y7013" s="334">
        <v>0</v>
      </c>
      <c r="Z7013" s="334">
        <v>0</v>
      </c>
      <c r="AA7013" s="334">
        <v>0</v>
      </c>
      <c r="AB7013" s="334">
        <v>0</v>
      </c>
      <c r="AD7013" s="334">
        <v>0</v>
      </c>
      <c r="AE7013" s="334">
        <f t="shared" si="1097"/>
        <v>0</v>
      </c>
      <c r="AF7013" s="334">
        <f t="shared" si="1098"/>
        <v>0</v>
      </c>
      <c r="AG7013" s="340">
        <f t="shared" si="1099"/>
        <v>0</v>
      </c>
      <c r="AI7013" s="340">
        <f t="shared" si="1102"/>
        <v>0</v>
      </c>
      <c r="AJ7013" s="340">
        <f t="shared" si="1102"/>
        <v>0</v>
      </c>
      <c r="AK7013" s="340">
        <f t="shared" si="1102"/>
        <v>0</v>
      </c>
      <c r="AL7013" s="340">
        <f t="shared" si="1102"/>
        <v>0</v>
      </c>
      <c r="AM7013" s="340">
        <f t="shared" si="1102"/>
        <v>0</v>
      </c>
    </row>
    <row r="7014" spans="1:39" x14ac:dyDescent="0.35">
      <c r="A7014" s="337">
        <v>28927</v>
      </c>
      <c r="B7014" s="338">
        <f t="shared" si="1094"/>
        <v>1979</v>
      </c>
      <c r="C7014" s="338">
        <f t="shared" si="1095"/>
        <v>3</v>
      </c>
      <c r="D7014" s="338">
        <f t="shared" si="1096"/>
        <v>13</v>
      </c>
      <c r="E7014" s="334">
        <v>0</v>
      </c>
      <c r="F7014" s="334">
        <v>0</v>
      </c>
      <c r="G7014" s="334">
        <v>0</v>
      </c>
      <c r="H7014" s="334">
        <v>0</v>
      </c>
      <c r="I7014" s="334">
        <v>0</v>
      </c>
      <c r="J7014" s="334">
        <v>0</v>
      </c>
      <c r="K7014" s="334">
        <v>0</v>
      </c>
      <c r="L7014" s="334">
        <v>0</v>
      </c>
      <c r="M7014" s="334">
        <v>0</v>
      </c>
      <c r="N7014" s="334">
        <v>0</v>
      </c>
      <c r="O7014" s="334">
        <v>0</v>
      </c>
      <c r="P7014" s="334">
        <v>0</v>
      </c>
      <c r="Q7014" s="334">
        <v>0</v>
      </c>
      <c r="R7014" s="334">
        <v>0</v>
      </c>
      <c r="S7014" s="334">
        <v>0</v>
      </c>
      <c r="T7014" s="334">
        <v>0</v>
      </c>
      <c r="U7014" s="334">
        <v>0</v>
      </c>
      <c r="V7014" s="334">
        <v>0</v>
      </c>
      <c r="W7014" s="334">
        <v>0</v>
      </c>
      <c r="X7014" s="334">
        <v>0</v>
      </c>
      <c r="Y7014" s="334">
        <v>0</v>
      </c>
      <c r="Z7014" s="334">
        <v>0</v>
      </c>
      <c r="AA7014" s="334">
        <v>0</v>
      </c>
      <c r="AB7014" s="334">
        <v>0</v>
      </c>
      <c r="AD7014" s="334">
        <v>0</v>
      </c>
      <c r="AE7014" s="334">
        <f t="shared" si="1097"/>
        <v>0</v>
      </c>
      <c r="AF7014" s="334">
        <f t="shared" si="1098"/>
        <v>0</v>
      </c>
      <c r="AG7014" s="340">
        <f t="shared" si="1099"/>
        <v>0</v>
      </c>
      <c r="AI7014" s="340">
        <f t="shared" si="1102"/>
        <v>0</v>
      </c>
      <c r="AJ7014" s="340">
        <f t="shared" si="1102"/>
        <v>0</v>
      </c>
      <c r="AK7014" s="340">
        <f t="shared" si="1102"/>
        <v>0</v>
      </c>
      <c r="AL7014" s="340">
        <f t="shared" si="1102"/>
        <v>0</v>
      </c>
      <c r="AM7014" s="340">
        <f t="shared" si="1102"/>
        <v>0</v>
      </c>
    </row>
    <row r="7015" spans="1:39" x14ac:dyDescent="0.35">
      <c r="A7015" s="337">
        <v>28928</v>
      </c>
      <c r="B7015" s="338">
        <f t="shared" si="1094"/>
        <v>1979</v>
      </c>
      <c r="C7015" s="338">
        <f t="shared" si="1095"/>
        <v>3</v>
      </c>
      <c r="D7015" s="338">
        <f t="shared" si="1096"/>
        <v>14</v>
      </c>
      <c r="E7015" s="334">
        <v>0</v>
      </c>
      <c r="F7015" s="334">
        <v>0</v>
      </c>
      <c r="G7015" s="334">
        <v>0</v>
      </c>
      <c r="H7015" s="334">
        <v>0</v>
      </c>
      <c r="I7015" s="334">
        <v>0</v>
      </c>
      <c r="J7015" s="334">
        <v>0</v>
      </c>
      <c r="K7015" s="334">
        <v>0</v>
      </c>
      <c r="L7015" s="334">
        <v>0</v>
      </c>
      <c r="M7015" s="334">
        <v>0</v>
      </c>
      <c r="N7015" s="334">
        <v>0</v>
      </c>
      <c r="O7015" s="334">
        <v>0</v>
      </c>
      <c r="P7015" s="334">
        <v>0</v>
      </c>
      <c r="Q7015" s="334">
        <v>0</v>
      </c>
      <c r="R7015" s="334">
        <v>0</v>
      </c>
      <c r="S7015" s="334">
        <v>0</v>
      </c>
      <c r="T7015" s="334">
        <v>0</v>
      </c>
      <c r="U7015" s="334">
        <v>0</v>
      </c>
      <c r="V7015" s="334">
        <v>0</v>
      </c>
      <c r="W7015" s="334">
        <v>0</v>
      </c>
      <c r="X7015" s="334">
        <v>0</v>
      </c>
      <c r="Y7015" s="334">
        <v>0</v>
      </c>
      <c r="Z7015" s="334">
        <v>0</v>
      </c>
      <c r="AA7015" s="334">
        <v>0</v>
      </c>
      <c r="AB7015" s="334">
        <v>0</v>
      </c>
      <c r="AD7015" s="334">
        <v>0</v>
      </c>
      <c r="AE7015" s="334">
        <f t="shared" si="1097"/>
        <v>0</v>
      </c>
      <c r="AF7015" s="334">
        <f t="shared" si="1098"/>
        <v>0</v>
      </c>
      <c r="AG7015" s="340">
        <f t="shared" si="1099"/>
        <v>0</v>
      </c>
      <c r="AI7015" s="340">
        <f t="shared" si="1102"/>
        <v>0</v>
      </c>
      <c r="AJ7015" s="340">
        <f t="shared" si="1102"/>
        <v>0</v>
      </c>
      <c r="AK7015" s="340">
        <f t="shared" si="1102"/>
        <v>0</v>
      </c>
      <c r="AL7015" s="340">
        <f t="shared" si="1102"/>
        <v>0</v>
      </c>
      <c r="AM7015" s="340">
        <f t="shared" si="1102"/>
        <v>0</v>
      </c>
    </row>
    <row r="7016" spans="1:39" x14ac:dyDescent="0.35">
      <c r="A7016" s="337">
        <v>28929</v>
      </c>
      <c r="B7016" s="338">
        <f t="shared" si="1094"/>
        <v>1979</v>
      </c>
      <c r="C7016" s="338">
        <f t="shared" si="1095"/>
        <v>3</v>
      </c>
      <c r="D7016" s="338">
        <f t="shared" si="1096"/>
        <v>15</v>
      </c>
      <c r="E7016" s="334">
        <v>0</v>
      </c>
      <c r="F7016" s="334">
        <v>0</v>
      </c>
      <c r="G7016" s="334">
        <v>0</v>
      </c>
      <c r="H7016" s="334">
        <v>0</v>
      </c>
      <c r="I7016" s="334">
        <v>0</v>
      </c>
      <c r="J7016" s="334">
        <v>0</v>
      </c>
      <c r="K7016" s="334">
        <v>0</v>
      </c>
      <c r="L7016" s="334">
        <v>0</v>
      </c>
      <c r="M7016" s="334">
        <v>0</v>
      </c>
      <c r="N7016" s="334">
        <v>0</v>
      </c>
      <c r="O7016" s="334">
        <v>0</v>
      </c>
      <c r="P7016" s="334">
        <v>0</v>
      </c>
      <c r="Q7016" s="334">
        <v>0</v>
      </c>
      <c r="R7016" s="334">
        <v>0</v>
      </c>
      <c r="S7016" s="334">
        <v>0</v>
      </c>
      <c r="T7016" s="334">
        <v>0</v>
      </c>
      <c r="U7016" s="334">
        <v>0</v>
      </c>
      <c r="V7016" s="334">
        <v>0</v>
      </c>
      <c r="W7016" s="334">
        <v>0</v>
      </c>
      <c r="X7016" s="334">
        <v>0</v>
      </c>
      <c r="Y7016" s="334">
        <v>0</v>
      </c>
      <c r="Z7016" s="334">
        <v>0</v>
      </c>
      <c r="AA7016" s="334">
        <v>0</v>
      </c>
      <c r="AB7016" s="334">
        <v>0</v>
      </c>
      <c r="AD7016" s="334">
        <v>0</v>
      </c>
      <c r="AE7016" s="334">
        <f t="shared" si="1097"/>
        <v>0</v>
      </c>
      <c r="AF7016" s="334">
        <f t="shared" si="1098"/>
        <v>0</v>
      </c>
      <c r="AG7016" s="340">
        <f t="shared" si="1099"/>
        <v>0</v>
      </c>
      <c r="AI7016" s="340">
        <f t="shared" si="1102"/>
        <v>0</v>
      </c>
      <c r="AJ7016" s="340">
        <f t="shared" si="1102"/>
        <v>0</v>
      </c>
      <c r="AK7016" s="340">
        <f t="shared" si="1102"/>
        <v>0</v>
      </c>
      <c r="AL7016" s="340">
        <f t="shared" si="1102"/>
        <v>0</v>
      </c>
      <c r="AM7016" s="340">
        <f t="shared" si="1102"/>
        <v>0</v>
      </c>
    </row>
    <row r="7017" spans="1:39" x14ac:dyDescent="0.35">
      <c r="A7017" s="337">
        <v>28930</v>
      </c>
      <c r="B7017" s="338">
        <f t="shared" si="1094"/>
        <v>1979</v>
      </c>
      <c r="C7017" s="338">
        <f t="shared" si="1095"/>
        <v>3</v>
      </c>
      <c r="D7017" s="338">
        <f t="shared" si="1096"/>
        <v>16</v>
      </c>
      <c r="E7017" s="334">
        <v>0</v>
      </c>
      <c r="F7017" s="334">
        <v>0</v>
      </c>
      <c r="G7017" s="334">
        <v>0</v>
      </c>
      <c r="H7017" s="334">
        <v>0</v>
      </c>
      <c r="I7017" s="334">
        <v>0</v>
      </c>
      <c r="J7017" s="334">
        <v>0</v>
      </c>
      <c r="K7017" s="334">
        <v>0</v>
      </c>
      <c r="L7017" s="334">
        <v>0</v>
      </c>
      <c r="M7017" s="334">
        <v>0</v>
      </c>
      <c r="N7017" s="334">
        <v>0</v>
      </c>
      <c r="O7017" s="334">
        <v>0</v>
      </c>
      <c r="P7017" s="334">
        <v>0</v>
      </c>
      <c r="Q7017" s="334">
        <v>0.4</v>
      </c>
      <c r="R7017" s="334">
        <v>0.7</v>
      </c>
      <c r="S7017" s="334">
        <v>0.7</v>
      </c>
      <c r="T7017" s="334">
        <v>0.3</v>
      </c>
      <c r="U7017" s="334">
        <v>0.4</v>
      </c>
      <c r="V7017" s="334">
        <v>0.3</v>
      </c>
      <c r="W7017" s="334">
        <v>0.4</v>
      </c>
      <c r="X7017" s="334">
        <v>0</v>
      </c>
      <c r="Y7017" s="334">
        <v>0</v>
      </c>
      <c r="Z7017" s="334">
        <v>0</v>
      </c>
      <c r="AA7017" s="334">
        <v>0</v>
      </c>
      <c r="AB7017" s="334">
        <v>0</v>
      </c>
      <c r="AD7017" s="334">
        <v>3.2</v>
      </c>
      <c r="AE7017" s="334">
        <f t="shared" si="1097"/>
        <v>3.2</v>
      </c>
      <c r="AF7017" s="334">
        <f t="shared" si="1098"/>
        <v>3.1999999999999997</v>
      </c>
      <c r="AG7017" s="340">
        <f t="shared" si="1099"/>
        <v>4.4408920985006262E-16</v>
      </c>
      <c r="AI7017" s="340">
        <f t="shared" si="1102"/>
        <v>0</v>
      </c>
      <c r="AJ7017" s="340">
        <f t="shared" si="1102"/>
        <v>0</v>
      </c>
      <c r="AK7017" s="340">
        <f t="shared" si="1102"/>
        <v>0</v>
      </c>
      <c r="AL7017" s="340">
        <f t="shared" si="1102"/>
        <v>0</v>
      </c>
      <c r="AM7017" s="340">
        <f t="shared" si="1102"/>
        <v>0</v>
      </c>
    </row>
    <row r="7018" spans="1:39" x14ac:dyDescent="0.35">
      <c r="A7018" s="337">
        <v>28931</v>
      </c>
      <c r="B7018" s="338">
        <f t="shared" si="1094"/>
        <v>1979</v>
      </c>
      <c r="C7018" s="338">
        <f t="shared" si="1095"/>
        <v>3</v>
      </c>
      <c r="D7018" s="338">
        <f t="shared" si="1096"/>
        <v>17</v>
      </c>
      <c r="E7018" s="334">
        <v>0</v>
      </c>
      <c r="F7018" s="334">
        <v>0</v>
      </c>
      <c r="G7018" s="334">
        <v>0</v>
      </c>
      <c r="H7018" s="334">
        <v>0</v>
      </c>
      <c r="I7018" s="334">
        <v>0</v>
      </c>
      <c r="J7018" s="334">
        <v>0</v>
      </c>
      <c r="K7018" s="334">
        <v>0</v>
      </c>
      <c r="L7018" s="334">
        <v>0</v>
      </c>
      <c r="M7018" s="334">
        <v>0</v>
      </c>
      <c r="N7018" s="334">
        <v>0</v>
      </c>
      <c r="O7018" s="334">
        <v>0</v>
      </c>
      <c r="P7018" s="334">
        <v>0</v>
      </c>
      <c r="Q7018" s="334">
        <v>0</v>
      </c>
      <c r="R7018" s="334">
        <v>0</v>
      </c>
      <c r="S7018" s="334">
        <v>0</v>
      </c>
      <c r="T7018" s="334">
        <v>0</v>
      </c>
      <c r="U7018" s="334">
        <v>0</v>
      </c>
      <c r="V7018" s="334">
        <v>0</v>
      </c>
      <c r="W7018" s="334">
        <v>0</v>
      </c>
      <c r="X7018" s="334">
        <v>0</v>
      </c>
      <c r="Y7018" s="334">
        <v>0</v>
      </c>
      <c r="Z7018" s="334">
        <v>0</v>
      </c>
      <c r="AA7018" s="334">
        <v>0</v>
      </c>
      <c r="AB7018" s="334">
        <v>0</v>
      </c>
      <c r="AD7018" s="334">
        <v>0</v>
      </c>
      <c r="AE7018" s="334">
        <f t="shared" si="1097"/>
        <v>0</v>
      </c>
      <c r="AF7018" s="334">
        <f t="shared" si="1098"/>
        <v>0</v>
      </c>
      <c r="AG7018" s="340">
        <f t="shared" si="1099"/>
        <v>0</v>
      </c>
      <c r="AI7018" s="340">
        <f t="shared" si="1102"/>
        <v>0</v>
      </c>
      <c r="AJ7018" s="340">
        <f t="shared" si="1102"/>
        <v>0</v>
      </c>
      <c r="AK7018" s="340">
        <f t="shared" si="1102"/>
        <v>0</v>
      </c>
      <c r="AL7018" s="340">
        <f t="shared" si="1102"/>
        <v>0</v>
      </c>
      <c r="AM7018" s="340">
        <f t="shared" si="1102"/>
        <v>0</v>
      </c>
    </row>
    <row r="7019" spans="1:39" x14ac:dyDescent="0.35">
      <c r="A7019" s="337">
        <v>28932</v>
      </c>
      <c r="B7019" s="338">
        <f t="shared" si="1094"/>
        <v>1979</v>
      </c>
      <c r="C7019" s="338">
        <f t="shared" si="1095"/>
        <v>3</v>
      </c>
      <c r="D7019" s="338">
        <f t="shared" si="1096"/>
        <v>18</v>
      </c>
      <c r="E7019" s="334">
        <v>0</v>
      </c>
      <c r="F7019" s="334">
        <v>0</v>
      </c>
      <c r="G7019" s="334">
        <v>0</v>
      </c>
      <c r="H7019" s="334">
        <v>0</v>
      </c>
      <c r="I7019" s="334">
        <v>0</v>
      </c>
      <c r="J7019" s="334">
        <v>0</v>
      </c>
      <c r="K7019" s="334">
        <v>0</v>
      </c>
      <c r="L7019" s="334">
        <v>0</v>
      </c>
      <c r="M7019" s="334">
        <v>0</v>
      </c>
      <c r="N7019" s="334">
        <v>0</v>
      </c>
      <c r="O7019" s="334">
        <v>0</v>
      </c>
      <c r="P7019" s="334">
        <v>0</v>
      </c>
      <c r="Q7019" s="334">
        <v>0</v>
      </c>
      <c r="R7019" s="334">
        <v>0</v>
      </c>
      <c r="S7019" s="334">
        <v>0</v>
      </c>
      <c r="T7019" s="334">
        <v>0</v>
      </c>
      <c r="U7019" s="334">
        <v>0</v>
      </c>
      <c r="V7019" s="334">
        <v>0</v>
      </c>
      <c r="W7019" s="334">
        <v>0</v>
      </c>
      <c r="X7019" s="334">
        <v>0</v>
      </c>
      <c r="Y7019" s="334">
        <v>0</v>
      </c>
      <c r="Z7019" s="334">
        <v>0</v>
      </c>
      <c r="AA7019" s="334">
        <v>0</v>
      </c>
      <c r="AB7019" s="334">
        <v>0</v>
      </c>
      <c r="AD7019" s="334">
        <v>0</v>
      </c>
      <c r="AE7019" s="334">
        <f t="shared" si="1097"/>
        <v>0</v>
      </c>
      <c r="AF7019" s="334">
        <f t="shared" si="1098"/>
        <v>0</v>
      </c>
      <c r="AG7019" s="340">
        <f t="shared" si="1099"/>
        <v>0</v>
      </c>
      <c r="AI7019" s="340">
        <f t="shared" si="1102"/>
        <v>0</v>
      </c>
      <c r="AJ7019" s="340">
        <f t="shared" si="1102"/>
        <v>0</v>
      </c>
      <c r="AK7019" s="340">
        <f t="shared" si="1102"/>
        <v>0</v>
      </c>
      <c r="AL7019" s="340">
        <f t="shared" si="1102"/>
        <v>0</v>
      </c>
      <c r="AM7019" s="340">
        <f t="shared" si="1102"/>
        <v>0</v>
      </c>
    </row>
    <row r="7020" spans="1:39" x14ac:dyDescent="0.35">
      <c r="A7020" s="337">
        <v>28933</v>
      </c>
      <c r="B7020" s="338">
        <f t="shared" si="1094"/>
        <v>1979</v>
      </c>
      <c r="C7020" s="338">
        <f t="shared" si="1095"/>
        <v>3</v>
      </c>
      <c r="D7020" s="338">
        <f t="shared" si="1096"/>
        <v>19</v>
      </c>
      <c r="E7020" s="334">
        <v>0</v>
      </c>
      <c r="F7020" s="334">
        <v>0</v>
      </c>
      <c r="G7020" s="334">
        <v>0</v>
      </c>
      <c r="H7020" s="334">
        <v>0</v>
      </c>
      <c r="I7020" s="334">
        <v>0</v>
      </c>
      <c r="J7020" s="334">
        <v>0</v>
      </c>
      <c r="K7020" s="334">
        <v>0</v>
      </c>
      <c r="L7020" s="334">
        <v>0</v>
      </c>
      <c r="M7020" s="334">
        <v>0</v>
      </c>
      <c r="N7020" s="334">
        <v>0</v>
      </c>
      <c r="O7020" s="334">
        <v>0</v>
      </c>
      <c r="P7020" s="334">
        <v>0</v>
      </c>
      <c r="Q7020" s="334">
        <v>0</v>
      </c>
      <c r="R7020" s="334">
        <v>0</v>
      </c>
      <c r="S7020" s="334">
        <v>0</v>
      </c>
      <c r="T7020" s="334">
        <v>0</v>
      </c>
      <c r="U7020" s="334">
        <v>0</v>
      </c>
      <c r="V7020" s="334">
        <v>0</v>
      </c>
      <c r="W7020" s="334">
        <v>0</v>
      </c>
      <c r="X7020" s="334">
        <v>0</v>
      </c>
      <c r="Y7020" s="334">
        <v>0</v>
      </c>
      <c r="Z7020" s="334">
        <v>0</v>
      </c>
      <c r="AA7020" s="334">
        <v>0</v>
      </c>
      <c r="AB7020" s="334">
        <v>0</v>
      </c>
      <c r="AD7020" s="334">
        <v>0</v>
      </c>
      <c r="AE7020" s="334">
        <f t="shared" si="1097"/>
        <v>0</v>
      </c>
      <c r="AF7020" s="334">
        <f t="shared" si="1098"/>
        <v>0</v>
      </c>
      <c r="AG7020" s="340">
        <f t="shared" si="1099"/>
        <v>0</v>
      </c>
      <c r="AI7020" s="340">
        <f t="shared" si="1102"/>
        <v>0</v>
      </c>
      <c r="AJ7020" s="340">
        <f t="shared" si="1102"/>
        <v>0</v>
      </c>
      <c r="AK7020" s="340">
        <f t="shared" si="1102"/>
        <v>0</v>
      </c>
      <c r="AL7020" s="340">
        <f t="shared" si="1102"/>
        <v>0</v>
      </c>
      <c r="AM7020" s="340">
        <f t="shared" si="1102"/>
        <v>0</v>
      </c>
    </row>
    <row r="7021" spans="1:39" x14ac:dyDescent="0.35">
      <c r="A7021" s="337">
        <v>28934</v>
      </c>
      <c r="B7021" s="338">
        <f t="shared" si="1094"/>
        <v>1979</v>
      </c>
      <c r="C7021" s="338">
        <f t="shared" si="1095"/>
        <v>3</v>
      </c>
      <c r="D7021" s="338">
        <f t="shared" si="1096"/>
        <v>20</v>
      </c>
      <c r="E7021" s="334">
        <v>0</v>
      </c>
      <c r="F7021" s="334">
        <v>0</v>
      </c>
      <c r="G7021" s="334">
        <v>0</v>
      </c>
      <c r="H7021" s="334">
        <v>0</v>
      </c>
      <c r="I7021" s="334">
        <v>0</v>
      </c>
      <c r="J7021" s="334">
        <v>0</v>
      </c>
      <c r="K7021" s="334">
        <v>0</v>
      </c>
      <c r="L7021" s="334">
        <v>0</v>
      </c>
      <c r="M7021" s="334">
        <v>0</v>
      </c>
      <c r="N7021" s="334">
        <v>0</v>
      </c>
      <c r="O7021" s="334">
        <v>0</v>
      </c>
      <c r="P7021" s="334">
        <v>0</v>
      </c>
      <c r="Q7021" s="334">
        <v>0</v>
      </c>
      <c r="R7021" s="334">
        <v>0</v>
      </c>
      <c r="S7021" s="334">
        <v>0</v>
      </c>
      <c r="T7021" s="334">
        <v>0</v>
      </c>
      <c r="U7021" s="334">
        <v>0</v>
      </c>
      <c r="V7021" s="334">
        <v>0</v>
      </c>
      <c r="W7021" s="334">
        <v>0</v>
      </c>
      <c r="X7021" s="334">
        <v>0</v>
      </c>
      <c r="Y7021" s="334">
        <v>0</v>
      </c>
      <c r="Z7021" s="334">
        <v>0</v>
      </c>
      <c r="AA7021" s="334">
        <v>0</v>
      </c>
      <c r="AB7021" s="334">
        <v>0</v>
      </c>
      <c r="AD7021" s="334">
        <v>0</v>
      </c>
      <c r="AE7021" s="334">
        <f t="shared" si="1097"/>
        <v>0</v>
      </c>
      <c r="AF7021" s="334">
        <f t="shared" si="1098"/>
        <v>0</v>
      </c>
      <c r="AG7021" s="340">
        <f t="shared" si="1099"/>
        <v>0</v>
      </c>
      <c r="AI7021" s="340">
        <f t="shared" si="1102"/>
        <v>0</v>
      </c>
      <c r="AJ7021" s="340">
        <f t="shared" si="1102"/>
        <v>0</v>
      </c>
      <c r="AK7021" s="340">
        <f t="shared" si="1102"/>
        <v>0</v>
      </c>
      <c r="AL7021" s="340">
        <f t="shared" si="1102"/>
        <v>0</v>
      </c>
      <c r="AM7021" s="340">
        <f t="shared" si="1102"/>
        <v>0</v>
      </c>
    </row>
    <row r="7022" spans="1:39" x14ac:dyDescent="0.35">
      <c r="A7022" s="337">
        <v>28935</v>
      </c>
      <c r="B7022" s="338">
        <f t="shared" si="1094"/>
        <v>1979</v>
      </c>
      <c r="C7022" s="338">
        <f t="shared" si="1095"/>
        <v>3</v>
      </c>
      <c r="D7022" s="338">
        <f t="shared" si="1096"/>
        <v>21</v>
      </c>
      <c r="E7022" s="334">
        <v>0</v>
      </c>
      <c r="F7022" s="334">
        <v>0</v>
      </c>
      <c r="G7022" s="334">
        <v>0</v>
      </c>
      <c r="H7022" s="334">
        <v>0</v>
      </c>
      <c r="I7022" s="334">
        <v>0</v>
      </c>
      <c r="J7022" s="334">
        <v>0</v>
      </c>
      <c r="K7022" s="334">
        <v>0</v>
      </c>
      <c r="L7022" s="334">
        <v>0</v>
      </c>
      <c r="M7022" s="334">
        <v>0</v>
      </c>
      <c r="N7022" s="334">
        <v>0</v>
      </c>
      <c r="O7022" s="334">
        <v>0</v>
      </c>
      <c r="P7022" s="334">
        <v>0</v>
      </c>
      <c r="Q7022" s="334">
        <v>0</v>
      </c>
      <c r="R7022" s="334">
        <v>0</v>
      </c>
      <c r="S7022" s="334">
        <v>0</v>
      </c>
      <c r="T7022" s="334">
        <v>0</v>
      </c>
      <c r="U7022" s="334">
        <v>0</v>
      </c>
      <c r="V7022" s="334">
        <v>0</v>
      </c>
      <c r="W7022" s="334">
        <v>0</v>
      </c>
      <c r="X7022" s="334">
        <v>0</v>
      </c>
      <c r="Y7022" s="334">
        <v>0</v>
      </c>
      <c r="Z7022" s="334">
        <v>0</v>
      </c>
      <c r="AA7022" s="334">
        <v>0</v>
      </c>
      <c r="AB7022" s="334">
        <v>0</v>
      </c>
      <c r="AD7022" s="334">
        <v>0</v>
      </c>
      <c r="AE7022" s="334">
        <f t="shared" si="1097"/>
        <v>0</v>
      </c>
      <c r="AF7022" s="334">
        <f t="shared" si="1098"/>
        <v>0</v>
      </c>
      <c r="AG7022" s="340">
        <f t="shared" si="1099"/>
        <v>0</v>
      </c>
      <c r="AI7022" s="340">
        <f t="shared" si="1102"/>
        <v>0</v>
      </c>
      <c r="AJ7022" s="340">
        <f t="shared" si="1102"/>
        <v>0</v>
      </c>
      <c r="AK7022" s="340">
        <f t="shared" si="1102"/>
        <v>0</v>
      </c>
      <c r="AL7022" s="340">
        <f t="shared" si="1102"/>
        <v>0</v>
      </c>
      <c r="AM7022" s="340">
        <f t="shared" si="1102"/>
        <v>0</v>
      </c>
    </row>
    <row r="7023" spans="1:39" x14ac:dyDescent="0.35">
      <c r="A7023" s="337">
        <v>28936</v>
      </c>
      <c r="B7023" s="338">
        <f t="shared" si="1094"/>
        <v>1979</v>
      </c>
      <c r="C7023" s="338">
        <f t="shared" si="1095"/>
        <v>3</v>
      </c>
      <c r="D7023" s="338">
        <f t="shared" si="1096"/>
        <v>22</v>
      </c>
      <c r="E7023" s="334">
        <v>0</v>
      </c>
      <c r="F7023" s="334">
        <v>0</v>
      </c>
      <c r="G7023" s="334">
        <v>0</v>
      </c>
      <c r="H7023" s="334">
        <v>0</v>
      </c>
      <c r="I7023" s="334">
        <v>0</v>
      </c>
      <c r="J7023" s="334">
        <v>0</v>
      </c>
      <c r="K7023" s="334">
        <v>0</v>
      </c>
      <c r="L7023" s="334">
        <v>0</v>
      </c>
      <c r="M7023" s="334">
        <v>0</v>
      </c>
      <c r="N7023" s="334">
        <v>0</v>
      </c>
      <c r="O7023" s="334">
        <v>0</v>
      </c>
      <c r="P7023" s="334">
        <v>0</v>
      </c>
      <c r="Q7023" s="334">
        <v>0</v>
      </c>
      <c r="R7023" s="334">
        <v>0</v>
      </c>
      <c r="S7023" s="334">
        <v>0</v>
      </c>
      <c r="T7023" s="334">
        <v>0</v>
      </c>
      <c r="U7023" s="334">
        <v>0</v>
      </c>
      <c r="V7023" s="334">
        <v>0</v>
      </c>
      <c r="W7023" s="334">
        <v>0</v>
      </c>
      <c r="X7023" s="334">
        <v>0</v>
      </c>
      <c r="Y7023" s="334">
        <v>0</v>
      </c>
      <c r="Z7023" s="334">
        <v>0</v>
      </c>
      <c r="AA7023" s="334">
        <v>0</v>
      </c>
      <c r="AB7023" s="334">
        <v>0</v>
      </c>
      <c r="AD7023" s="334">
        <v>0</v>
      </c>
      <c r="AE7023" s="334">
        <f t="shared" si="1097"/>
        <v>0</v>
      </c>
      <c r="AF7023" s="334">
        <f t="shared" si="1098"/>
        <v>0</v>
      </c>
      <c r="AG7023" s="340">
        <f t="shared" si="1099"/>
        <v>0</v>
      </c>
      <c r="AI7023" s="340">
        <f t="shared" si="1102"/>
        <v>0</v>
      </c>
      <c r="AJ7023" s="340">
        <f t="shared" si="1102"/>
        <v>0</v>
      </c>
      <c r="AK7023" s="340">
        <f t="shared" si="1102"/>
        <v>0</v>
      </c>
      <c r="AL7023" s="340">
        <f t="shared" si="1102"/>
        <v>0</v>
      </c>
      <c r="AM7023" s="340">
        <f t="shared" si="1102"/>
        <v>0</v>
      </c>
    </row>
    <row r="7024" spans="1:39" x14ac:dyDescent="0.35">
      <c r="A7024" s="337">
        <v>28937</v>
      </c>
      <c r="B7024" s="338">
        <f t="shared" si="1094"/>
        <v>1979</v>
      </c>
      <c r="C7024" s="338">
        <f t="shared" si="1095"/>
        <v>3</v>
      </c>
      <c r="D7024" s="338">
        <f t="shared" si="1096"/>
        <v>23</v>
      </c>
      <c r="E7024" s="334">
        <v>0</v>
      </c>
      <c r="F7024" s="334">
        <v>0</v>
      </c>
      <c r="G7024" s="334">
        <v>0</v>
      </c>
      <c r="H7024" s="334">
        <v>0</v>
      </c>
      <c r="I7024" s="334">
        <v>0</v>
      </c>
      <c r="J7024" s="334">
        <v>0</v>
      </c>
      <c r="K7024" s="334">
        <v>0</v>
      </c>
      <c r="L7024" s="334">
        <v>0</v>
      </c>
      <c r="M7024" s="334">
        <v>0</v>
      </c>
      <c r="N7024" s="334">
        <v>0</v>
      </c>
      <c r="O7024" s="334">
        <v>0</v>
      </c>
      <c r="P7024" s="334">
        <v>0</v>
      </c>
      <c r="Q7024" s="334">
        <v>0</v>
      </c>
      <c r="R7024" s="334">
        <v>0</v>
      </c>
      <c r="S7024" s="334">
        <v>0</v>
      </c>
      <c r="T7024" s="334">
        <v>0</v>
      </c>
      <c r="U7024" s="334">
        <v>0</v>
      </c>
      <c r="V7024" s="334">
        <v>0</v>
      </c>
      <c r="W7024" s="334">
        <v>0</v>
      </c>
      <c r="X7024" s="334">
        <v>0</v>
      </c>
      <c r="Y7024" s="334">
        <v>0</v>
      </c>
      <c r="Z7024" s="334">
        <v>0</v>
      </c>
      <c r="AA7024" s="334">
        <v>0</v>
      </c>
      <c r="AB7024" s="334">
        <v>0</v>
      </c>
      <c r="AD7024" s="334">
        <v>0</v>
      </c>
      <c r="AE7024" s="334">
        <f t="shared" si="1097"/>
        <v>0</v>
      </c>
      <c r="AF7024" s="334">
        <f t="shared" si="1098"/>
        <v>0</v>
      </c>
      <c r="AG7024" s="340">
        <f t="shared" si="1099"/>
        <v>0</v>
      </c>
      <c r="AI7024" s="340">
        <f t="shared" si="1102"/>
        <v>0</v>
      </c>
      <c r="AJ7024" s="340">
        <f t="shared" si="1102"/>
        <v>0</v>
      </c>
      <c r="AK7024" s="340">
        <f t="shared" si="1102"/>
        <v>0</v>
      </c>
      <c r="AL7024" s="340">
        <f t="shared" si="1102"/>
        <v>0</v>
      </c>
      <c r="AM7024" s="340">
        <f t="shared" si="1102"/>
        <v>0</v>
      </c>
    </row>
    <row r="7025" spans="1:39" x14ac:dyDescent="0.35">
      <c r="A7025" s="337">
        <v>28938</v>
      </c>
      <c r="B7025" s="338">
        <f t="shared" si="1094"/>
        <v>1979</v>
      </c>
      <c r="C7025" s="338">
        <f t="shared" si="1095"/>
        <v>3</v>
      </c>
      <c r="D7025" s="338">
        <f t="shared" si="1096"/>
        <v>24</v>
      </c>
      <c r="E7025" s="334">
        <v>0</v>
      </c>
      <c r="F7025" s="334">
        <v>0</v>
      </c>
      <c r="G7025" s="334">
        <v>0</v>
      </c>
      <c r="H7025" s="334">
        <v>0</v>
      </c>
      <c r="I7025" s="334">
        <v>0</v>
      </c>
      <c r="J7025" s="334">
        <v>0</v>
      </c>
      <c r="K7025" s="334">
        <v>0</v>
      </c>
      <c r="L7025" s="334">
        <v>0</v>
      </c>
      <c r="M7025" s="334">
        <v>0</v>
      </c>
      <c r="N7025" s="334">
        <v>0</v>
      </c>
      <c r="O7025" s="334">
        <v>0</v>
      </c>
      <c r="P7025" s="334">
        <v>0</v>
      </c>
      <c r="Q7025" s="334">
        <v>0</v>
      </c>
      <c r="R7025" s="334">
        <v>0</v>
      </c>
      <c r="S7025" s="334">
        <v>0</v>
      </c>
      <c r="T7025" s="334">
        <v>0</v>
      </c>
      <c r="U7025" s="334">
        <v>0</v>
      </c>
      <c r="V7025" s="334">
        <v>0</v>
      </c>
      <c r="W7025" s="334">
        <v>0</v>
      </c>
      <c r="X7025" s="334">
        <v>0</v>
      </c>
      <c r="Y7025" s="334">
        <v>0</v>
      </c>
      <c r="Z7025" s="334">
        <v>0</v>
      </c>
      <c r="AA7025" s="334">
        <v>0</v>
      </c>
      <c r="AB7025" s="334">
        <v>0</v>
      </c>
      <c r="AD7025" s="334">
        <v>0</v>
      </c>
      <c r="AE7025" s="334">
        <f t="shared" si="1097"/>
        <v>0</v>
      </c>
      <c r="AF7025" s="334">
        <f t="shared" si="1098"/>
        <v>0</v>
      </c>
      <c r="AG7025" s="340">
        <f t="shared" si="1099"/>
        <v>0</v>
      </c>
      <c r="AI7025" s="340">
        <f t="shared" si="1102"/>
        <v>0</v>
      </c>
      <c r="AJ7025" s="340">
        <f t="shared" si="1102"/>
        <v>0</v>
      </c>
      <c r="AK7025" s="340">
        <f t="shared" si="1102"/>
        <v>0</v>
      </c>
      <c r="AL7025" s="340">
        <f t="shared" si="1102"/>
        <v>0</v>
      </c>
      <c r="AM7025" s="340">
        <f t="shared" si="1102"/>
        <v>0</v>
      </c>
    </row>
    <row r="7026" spans="1:39" x14ac:dyDescent="0.35">
      <c r="A7026" s="337">
        <v>28939</v>
      </c>
      <c r="B7026" s="338">
        <f t="shared" si="1094"/>
        <v>1979</v>
      </c>
      <c r="C7026" s="338">
        <f t="shared" si="1095"/>
        <v>3</v>
      </c>
      <c r="D7026" s="338">
        <f t="shared" si="1096"/>
        <v>25</v>
      </c>
      <c r="E7026" s="334">
        <v>0</v>
      </c>
      <c r="F7026" s="334">
        <v>0</v>
      </c>
      <c r="G7026" s="334">
        <v>0</v>
      </c>
      <c r="H7026" s="334">
        <v>0</v>
      </c>
      <c r="I7026" s="334">
        <v>0</v>
      </c>
      <c r="J7026" s="334">
        <v>0</v>
      </c>
      <c r="K7026" s="334">
        <v>0</v>
      </c>
      <c r="L7026" s="334">
        <v>0</v>
      </c>
      <c r="M7026" s="334">
        <v>0</v>
      </c>
      <c r="N7026" s="334">
        <v>0</v>
      </c>
      <c r="O7026" s="334">
        <v>0</v>
      </c>
      <c r="P7026" s="334">
        <v>0</v>
      </c>
      <c r="Q7026" s="334">
        <v>0</v>
      </c>
      <c r="R7026" s="334">
        <v>0</v>
      </c>
      <c r="S7026" s="334">
        <v>0</v>
      </c>
      <c r="T7026" s="334">
        <v>0</v>
      </c>
      <c r="U7026" s="334">
        <v>0</v>
      </c>
      <c r="V7026" s="334">
        <v>0</v>
      </c>
      <c r="W7026" s="334">
        <v>0</v>
      </c>
      <c r="X7026" s="334">
        <v>0</v>
      </c>
      <c r="Y7026" s="334">
        <v>0</v>
      </c>
      <c r="Z7026" s="334">
        <v>0</v>
      </c>
      <c r="AA7026" s="334">
        <v>0</v>
      </c>
      <c r="AB7026" s="334">
        <v>0</v>
      </c>
      <c r="AD7026" s="334">
        <v>0</v>
      </c>
      <c r="AE7026" s="334">
        <f t="shared" si="1097"/>
        <v>0</v>
      </c>
      <c r="AF7026" s="334">
        <f t="shared" si="1098"/>
        <v>0</v>
      </c>
      <c r="AG7026" s="340">
        <f t="shared" si="1099"/>
        <v>0</v>
      </c>
      <c r="AI7026" s="340">
        <f t="shared" si="1102"/>
        <v>0</v>
      </c>
      <c r="AJ7026" s="340">
        <f t="shared" si="1102"/>
        <v>0</v>
      </c>
      <c r="AK7026" s="340">
        <f t="shared" si="1102"/>
        <v>0</v>
      </c>
      <c r="AL7026" s="340">
        <f t="shared" si="1102"/>
        <v>0</v>
      </c>
      <c r="AM7026" s="340">
        <f t="shared" si="1102"/>
        <v>0</v>
      </c>
    </row>
    <row r="7027" spans="1:39" x14ac:dyDescent="0.35">
      <c r="A7027" s="337">
        <v>28940</v>
      </c>
      <c r="B7027" s="338">
        <f t="shared" si="1094"/>
        <v>1979</v>
      </c>
      <c r="C7027" s="338">
        <f t="shared" si="1095"/>
        <v>3</v>
      </c>
      <c r="D7027" s="338">
        <f t="shared" si="1096"/>
        <v>26</v>
      </c>
      <c r="E7027" s="334">
        <v>0.1</v>
      </c>
      <c r="F7027" s="334">
        <v>0.1</v>
      </c>
      <c r="G7027" s="334">
        <v>0.1</v>
      </c>
      <c r="H7027" s="334">
        <v>0.1</v>
      </c>
      <c r="I7027" s="334">
        <v>0.1</v>
      </c>
      <c r="J7027" s="334">
        <v>0.1</v>
      </c>
      <c r="K7027" s="334">
        <v>0.1</v>
      </c>
      <c r="L7027" s="334">
        <v>0.1</v>
      </c>
      <c r="M7027" s="334">
        <v>0.1</v>
      </c>
      <c r="N7027" s="334">
        <v>0.1</v>
      </c>
      <c r="O7027" s="334">
        <v>0.2</v>
      </c>
      <c r="P7027" s="334">
        <v>0.1</v>
      </c>
      <c r="Q7027" s="334">
        <v>0.1</v>
      </c>
      <c r="R7027" s="334">
        <v>0.1</v>
      </c>
      <c r="S7027" s="334">
        <v>0.1</v>
      </c>
      <c r="T7027" s="334">
        <v>0.1</v>
      </c>
      <c r="U7027" s="334">
        <v>0.1</v>
      </c>
      <c r="V7027" s="334">
        <v>0.1</v>
      </c>
      <c r="W7027" s="334">
        <v>0.1</v>
      </c>
      <c r="X7027" s="334">
        <v>0.1</v>
      </c>
      <c r="Y7027" s="334">
        <v>0</v>
      </c>
      <c r="Z7027" s="334">
        <v>0.1</v>
      </c>
      <c r="AA7027" s="334">
        <v>0</v>
      </c>
      <c r="AB7027" s="334">
        <v>0</v>
      </c>
      <c r="AD7027" s="334">
        <v>2.2000000000000002</v>
      </c>
      <c r="AE7027" s="334">
        <f t="shared" si="1097"/>
        <v>2.2000000000000002</v>
      </c>
      <c r="AF7027" s="334">
        <f t="shared" si="1098"/>
        <v>2.2000000000000006</v>
      </c>
      <c r="AG7027" s="340">
        <f t="shared" si="1099"/>
        <v>4.4408920985006262E-16</v>
      </c>
      <c r="AI7027" s="340">
        <f t="shared" si="1102"/>
        <v>0</v>
      </c>
      <c r="AJ7027" s="340">
        <f t="shared" si="1102"/>
        <v>0</v>
      </c>
      <c r="AK7027" s="340">
        <f t="shared" si="1102"/>
        <v>0</v>
      </c>
      <c r="AL7027" s="340">
        <f t="shared" si="1102"/>
        <v>0</v>
      </c>
      <c r="AM7027" s="340">
        <f t="shared" si="1102"/>
        <v>0</v>
      </c>
    </row>
    <row r="7028" spans="1:39" x14ac:dyDescent="0.35">
      <c r="A7028" s="337">
        <v>28941</v>
      </c>
      <c r="B7028" s="338">
        <f t="shared" si="1094"/>
        <v>1979</v>
      </c>
      <c r="C7028" s="338">
        <f t="shared" si="1095"/>
        <v>3</v>
      </c>
      <c r="D7028" s="338">
        <f t="shared" si="1096"/>
        <v>27</v>
      </c>
      <c r="E7028" s="334">
        <v>0</v>
      </c>
      <c r="F7028" s="334">
        <v>0.1</v>
      </c>
      <c r="G7028" s="334">
        <v>0</v>
      </c>
      <c r="H7028" s="334">
        <v>0</v>
      </c>
      <c r="I7028" s="334">
        <v>0.1</v>
      </c>
      <c r="J7028" s="334">
        <v>0</v>
      </c>
      <c r="K7028" s="334">
        <v>0</v>
      </c>
      <c r="L7028" s="334">
        <v>0.1</v>
      </c>
      <c r="M7028" s="334">
        <v>0</v>
      </c>
      <c r="N7028" s="334">
        <v>0.1</v>
      </c>
      <c r="O7028" s="334">
        <v>0</v>
      </c>
      <c r="P7028" s="334">
        <v>0</v>
      </c>
      <c r="Q7028" s="334">
        <v>0.1</v>
      </c>
      <c r="R7028" s="334">
        <v>0</v>
      </c>
      <c r="S7028" s="334">
        <v>0</v>
      </c>
      <c r="T7028" s="334">
        <v>0</v>
      </c>
      <c r="U7028" s="334">
        <v>0</v>
      </c>
      <c r="V7028" s="334">
        <v>0</v>
      </c>
      <c r="W7028" s="334">
        <v>0.1</v>
      </c>
      <c r="X7028" s="334">
        <v>0</v>
      </c>
      <c r="Y7028" s="334">
        <v>0</v>
      </c>
      <c r="Z7028" s="334">
        <v>0</v>
      </c>
      <c r="AA7028" s="334">
        <v>0</v>
      </c>
      <c r="AB7028" s="334">
        <v>0</v>
      </c>
      <c r="AD7028" s="334">
        <v>0.6</v>
      </c>
      <c r="AE7028" s="334">
        <f t="shared" si="1097"/>
        <v>0.6</v>
      </c>
      <c r="AF7028" s="334">
        <f t="shared" si="1098"/>
        <v>0.6</v>
      </c>
      <c r="AG7028" s="340">
        <f t="shared" si="1099"/>
        <v>0</v>
      </c>
      <c r="AI7028" s="340">
        <f t="shared" ref="AI7028:AM7043" si="1103">IF($C7028=AI$1,$AF7028,0)</f>
        <v>0</v>
      </c>
      <c r="AJ7028" s="340">
        <f t="shared" si="1103"/>
        <v>0</v>
      </c>
      <c r="AK7028" s="340">
        <f t="shared" si="1103"/>
        <v>0</v>
      </c>
      <c r="AL7028" s="340">
        <f t="shared" si="1103"/>
        <v>0</v>
      </c>
      <c r="AM7028" s="340">
        <f t="shared" si="1103"/>
        <v>0</v>
      </c>
    </row>
    <row r="7029" spans="1:39" x14ac:dyDescent="0.35">
      <c r="A7029" s="337">
        <v>28942</v>
      </c>
      <c r="B7029" s="338">
        <f t="shared" si="1094"/>
        <v>1979</v>
      </c>
      <c r="C7029" s="338">
        <f t="shared" si="1095"/>
        <v>3</v>
      </c>
      <c r="D7029" s="338">
        <f t="shared" si="1096"/>
        <v>28</v>
      </c>
      <c r="E7029" s="334">
        <v>0</v>
      </c>
      <c r="F7029" s="334">
        <v>0</v>
      </c>
      <c r="G7029" s="334">
        <v>0</v>
      </c>
      <c r="H7029" s="334">
        <v>0</v>
      </c>
      <c r="I7029" s="334">
        <v>0</v>
      </c>
      <c r="J7029" s="334">
        <v>0</v>
      </c>
      <c r="K7029" s="334">
        <v>0</v>
      </c>
      <c r="L7029" s="334">
        <v>0</v>
      </c>
      <c r="M7029" s="334">
        <v>0</v>
      </c>
      <c r="N7029" s="334">
        <v>0</v>
      </c>
      <c r="O7029" s="334">
        <v>0</v>
      </c>
      <c r="P7029" s="334">
        <v>0</v>
      </c>
      <c r="Q7029" s="334">
        <v>0</v>
      </c>
      <c r="R7029" s="334">
        <v>0</v>
      </c>
      <c r="S7029" s="334">
        <v>0</v>
      </c>
      <c r="T7029" s="334">
        <v>0</v>
      </c>
      <c r="U7029" s="334">
        <v>0</v>
      </c>
      <c r="V7029" s="334">
        <v>0</v>
      </c>
      <c r="W7029" s="334">
        <v>0</v>
      </c>
      <c r="X7029" s="334">
        <v>0</v>
      </c>
      <c r="Y7029" s="334">
        <v>0</v>
      </c>
      <c r="Z7029" s="334">
        <v>0</v>
      </c>
      <c r="AA7029" s="334">
        <v>0</v>
      </c>
      <c r="AB7029" s="334">
        <v>0</v>
      </c>
      <c r="AD7029" s="334">
        <v>0</v>
      </c>
      <c r="AE7029" s="334">
        <f t="shared" si="1097"/>
        <v>0</v>
      </c>
      <c r="AF7029" s="334">
        <f t="shared" si="1098"/>
        <v>0</v>
      </c>
      <c r="AG7029" s="340">
        <f t="shared" si="1099"/>
        <v>0</v>
      </c>
      <c r="AI7029" s="340">
        <f t="shared" si="1103"/>
        <v>0</v>
      </c>
      <c r="AJ7029" s="340">
        <f t="shared" si="1103"/>
        <v>0</v>
      </c>
      <c r="AK7029" s="340">
        <f t="shared" si="1103"/>
        <v>0</v>
      </c>
      <c r="AL7029" s="340">
        <f t="shared" si="1103"/>
        <v>0</v>
      </c>
      <c r="AM7029" s="340">
        <f t="shared" si="1103"/>
        <v>0</v>
      </c>
    </row>
    <row r="7030" spans="1:39" x14ac:dyDescent="0.35">
      <c r="A7030" s="337">
        <v>28943</v>
      </c>
      <c r="B7030" s="338">
        <f t="shared" si="1094"/>
        <v>1979</v>
      </c>
      <c r="C7030" s="338">
        <f t="shared" si="1095"/>
        <v>3</v>
      </c>
      <c r="D7030" s="338">
        <f t="shared" si="1096"/>
        <v>29</v>
      </c>
      <c r="E7030" s="334">
        <v>0</v>
      </c>
      <c r="F7030" s="334">
        <v>0</v>
      </c>
      <c r="G7030" s="334">
        <v>0</v>
      </c>
      <c r="H7030" s="334">
        <v>0</v>
      </c>
      <c r="I7030" s="334">
        <v>0</v>
      </c>
      <c r="J7030" s="334">
        <v>0</v>
      </c>
      <c r="K7030" s="334">
        <v>0</v>
      </c>
      <c r="L7030" s="334">
        <v>0</v>
      </c>
      <c r="M7030" s="334">
        <v>0</v>
      </c>
      <c r="N7030" s="334">
        <v>0</v>
      </c>
      <c r="O7030" s="334">
        <v>0</v>
      </c>
      <c r="P7030" s="334">
        <v>0</v>
      </c>
      <c r="Q7030" s="334">
        <v>0</v>
      </c>
      <c r="R7030" s="334">
        <v>0</v>
      </c>
      <c r="S7030" s="334">
        <v>0</v>
      </c>
      <c r="T7030" s="334">
        <v>0</v>
      </c>
      <c r="U7030" s="334">
        <v>0</v>
      </c>
      <c r="V7030" s="334">
        <v>0</v>
      </c>
      <c r="W7030" s="334">
        <v>0</v>
      </c>
      <c r="X7030" s="334">
        <v>0</v>
      </c>
      <c r="Y7030" s="334">
        <v>0</v>
      </c>
      <c r="Z7030" s="334">
        <v>0</v>
      </c>
      <c r="AA7030" s="334">
        <v>0</v>
      </c>
      <c r="AB7030" s="334">
        <v>0</v>
      </c>
      <c r="AD7030" s="334">
        <v>0</v>
      </c>
      <c r="AE7030" s="334">
        <f t="shared" si="1097"/>
        <v>0</v>
      </c>
      <c r="AF7030" s="334">
        <f t="shared" si="1098"/>
        <v>0</v>
      </c>
      <c r="AG7030" s="340">
        <f t="shared" si="1099"/>
        <v>0</v>
      </c>
      <c r="AI7030" s="340">
        <f t="shared" si="1103"/>
        <v>0</v>
      </c>
      <c r="AJ7030" s="340">
        <f t="shared" si="1103"/>
        <v>0</v>
      </c>
      <c r="AK7030" s="340">
        <f t="shared" si="1103"/>
        <v>0</v>
      </c>
      <c r="AL7030" s="340">
        <f t="shared" si="1103"/>
        <v>0</v>
      </c>
      <c r="AM7030" s="340">
        <f t="shared" si="1103"/>
        <v>0</v>
      </c>
    </row>
    <row r="7031" spans="1:39" x14ac:dyDescent="0.35">
      <c r="A7031" s="337">
        <v>28944</v>
      </c>
      <c r="B7031" s="338">
        <f t="shared" si="1094"/>
        <v>1979</v>
      </c>
      <c r="C7031" s="338">
        <f t="shared" si="1095"/>
        <v>3</v>
      </c>
      <c r="D7031" s="338">
        <f t="shared" si="1096"/>
        <v>30</v>
      </c>
      <c r="E7031" s="334">
        <v>0</v>
      </c>
      <c r="F7031" s="334">
        <v>0</v>
      </c>
      <c r="G7031" s="334">
        <v>0</v>
      </c>
      <c r="H7031" s="334">
        <v>0</v>
      </c>
      <c r="I7031" s="334">
        <v>0</v>
      </c>
      <c r="J7031" s="334">
        <v>0</v>
      </c>
      <c r="K7031" s="334">
        <v>0</v>
      </c>
      <c r="L7031" s="334">
        <v>0</v>
      </c>
      <c r="M7031" s="334">
        <v>0.1</v>
      </c>
      <c r="N7031" s="334">
        <v>0</v>
      </c>
      <c r="O7031" s="334">
        <v>0</v>
      </c>
      <c r="P7031" s="334">
        <v>0</v>
      </c>
      <c r="Q7031" s="334">
        <v>0.1</v>
      </c>
      <c r="R7031" s="334">
        <v>0</v>
      </c>
      <c r="S7031" s="334">
        <v>0</v>
      </c>
      <c r="T7031" s="334">
        <v>0</v>
      </c>
      <c r="U7031" s="334">
        <v>0</v>
      </c>
      <c r="V7031" s="334">
        <v>0</v>
      </c>
      <c r="W7031" s="334">
        <v>0.1</v>
      </c>
      <c r="X7031" s="334">
        <v>0</v>
      </c>
      <c r="Y7031" s="334">
        <v>0</v>
      </c>
      <c r="Z7031" s="334">
        <v>0</v>
      </c>
      <c r="AA7031" s="334">
        <v>0.1</v>
      </c>
      <c r="AB7031" s="334">
        <v>0</v>
      </c>
      <c r="AD7031" s="334">
        <v>0.4</v>
      </c>
      <c r="AE7031" s="334">
        <f t="shared" si="1097"/>
        <v>0.4</v>
      </c>
      <c r="AF7031" s="334">
        <f t="shared" si="1098"/>
        <v>0.4</v>
      </c>
      <c r="AG7031" s="340">
        <f t="shared" si="1099"/>
        <v>0</v>
      </c>
      <c r="AI7031" s="340">
        <f t="shared" si="1103"/>
        <v>0</v>
      </c>
      <c r="AJ7031" s="340">
        <f t="shared" si="1103"/>
        <v>0</v>
      </c>
      <c r="AK7031" s="340">
        <f t="shared" si="1103"/>
        <v>0</v>
      </c>
      <c r="AL7031" s="340">
        <f t="shared" si="1103"/>
        <v>0</v>
      </c>
      <c r="AM7031" s="340">
        <f t="shared" si="1103"/>
        <v>0</v>
      </c>
    </row>
    <row r="7032" spans="1:39" x14ac:dyDescent="0.35">
      <c r="A7032" s="337">
        <v>28945</v>
      </c>
      <c r="B7032" s="338">
        <f t="shared" si="1094"/>
        <v>1979</v>
      </c>
      <c r="C7032" s="338">
        <f t="shared" si="1095"/>
        <v>3</v>
      </c>
      <c r="D7032" s="338">
        <f t="shared" si="1096"/>
        <v>31</v>
      </c>
      <c r="E7032" s="334">
        <v>0.2</v>
      </c>
      <c r="F7032" s="334">
        <v>0.1</v>
      </c>
      <c r="G7032" s="334">
        <v>0.2</v>
      </c>
      <c r="H7032" s="334">
        <v>0.1</v>
      </c>
      <c r="I7032" s="334">
        <v>0.2</v>
      </c>
      <c r="J7032" s="334">
        <v>0.1</v>
      </c>
      <c r="K7032" s="334">
        <v>0.2</v>
      </c>
      <c r="L7032" s="334">
        <v>0.1</v>
      </c>
      <c r="M7032" s="334">
        <v>0.2</v>
      </c>
      <c r="N7032" s="334">
        <v>0.1</v>
      </c>
      <c r="O7032" s="334">
        <v>0.2</v>
      </c>
      <c r="P7032" s="334">
        <v>0.1</v>
      </c>
      <c r="Q7032" s="334">
        <v>0.2</v>
      </c>
      <c r="R7032" s="334">
        <v>0.1</v>
      </c>
      <c r="S7032" s="334">
        <v>0.2</v>
      </c>
      <c r="T7032" s="334">
        <v>0.1</v>
      </c>
      <c r="U7032" s="334">
        <v>0.1</v>
      </c>
      <c r="V7032" s="334">
        <v>0.2</v>
      </c>
      <c r="W7032" s="334">
        <v>0.1</v>
      </c>
      <c r="X7032" s="334">
        <v>0.2</v>
      </c>
      <c r="Y7032" s="334">
        <v>0.1</v>
      </c>
      <c r="Z7032" s="334">
        <v>0.2</v>
      </c>
      <c r="AA7032" s="334">
        <v>0.1</v>
      </c>
      <c r="AB7032" s="334">
        <v>0.2</v>
      </c>
      <c r="AD7032" s="334">
        <v>3.6</v>
      </c>
      <c r="AE7032" s="334">
        <f t="shared" si="1097"/>
        <v>3.6</v>
      </c>
      <c r="AF7032" s="334">
        <f t="shared" si="1098"/>
        <v>3.6000000000000019</v>
      </c>
      <c r="AG7032" s="340">
        <f t="shared" si="1099"/>
        <v>1.7763568394002505E-15</v>
      </c>
      <c r="AI7032" s="340">
        <f t="shared" si="1103"/>
        <v>0</v>
      </c>
      <c r="AJ7032" s="340">
        <f t="shared" si="1103"/>
        <v>0</v>
      </c>
      <c r="AK7032" s="340">
        <f t="shared" si="1103"/>
        <v>0</v>
      </c>
      <c r="AL7032" s="340">
        <f t="shared" si="1103"/>
        <v>0</v>
      </c>
      <c r="AM7032" s="340">
        <f t="shared" si="1103"/>
        <v>0</v>
      </c>
    </row>
    <row r="7033" spans="1:39" x14ac:dyDescent="0.35">
      <c r="A7033" s="337">
        <v>28946</v>
      </c>
      <c r="B7033" s="338">
        <f t="shared" si="1094"/>
        <v>1979</v>
      </c>
      <c r="C7033" s="338">
        <f t="shared" si="1095"/>
        <v>4</v>
      </c>
      <c r="D7033" s="338">
        <f t="shared" si="1096"/>
        <v>1</v>
      </c>
      <c r="E7033" s="334">
        <v>0</v>
      </c>
      <c r="F7033" s="334">
        <v>0</v>
      </c>
      <c r="G7033" s="334">
        <v>0</v>
      </c>
      <c r="H7033" s="334">
        <v>0</v>
      </c>
      <c r="I7033" s="334">
        <v>0</v>
      </c>
      <c r="J7033" s="334">
        <v>0</v>
      </c>
      <c r="K7033" s="334">
        <v>0</v>
      </c>
      <c r="L7033" s="334">
        <v>0</v>
      </c>
      <c r="M7033" s="334">
        <v>0</v>
      </c>
      <c r="N7033" s="334">
        <v>0</v>
      </c>
      <c r="O7033" s="334">
        <v>0</v>
      </c>
      <c r="P7033" s="334">
        <v>0</v>
      </c>
      <c r="Q7033" s="334">
        <v>0</v>
      </c>
      <c r="R7033" s="334">
        <v>0</v>
      </c>
      <c r="S7033" s="334">
        <v>0</v>
      </c>
      <c r="T7033" s="334">
        <v>0</v>
      </c>
      <c r="U7033" s="334">
        <v>0</v>
      </c>
      <c r="V7033" s="334">
        <v>0</v>
      </c>
      <c r="W7033" s="334">
        <v>0</v>
      </c>
      <c r="X7033" s="334">
        <v>0</v>
      </c>
      <c r="Y7033" s="334">
        <v>0</v>
      </c>
      <c r="Z7033" s="334">
        <v>0</v>
      </c>
      <c r="AA7033" s="334">
        <v>0</v>
      </c>
      <c r="AB7033" s="334">
        <v>0</v>
      </c>
      <c r="AD7033" s="334">
        <v>0</v>
      </c>
      <c r="AE7033" s="334">
        <f t="shared" si="1097"/>
        <v>0</v>
      </c>
      <c r="AF7033" s="334">
        <f t="shared" si="1098"/>
        <v>0</v>
      </c>
      <c r="AG7033" s="340">
        <f t="shared" si="1099"/>
        <v>0</v>
      </c>
      <c r="AI7033" s="340">
        <f t="shared" si="1103"/>
        <v>0</v>
      </c>
      <c r="AJ7033" s="340">
        <f t="shared" si="1103"/>
        <v>0</v>
      </c>
      <c r="AK7033" s="340">
        <f t="shared" si="1103"/>
        <v>0</v>
      </c>
      <c r="AL7033" s="340">
        <f t="shared" si="1103"/>
        <v>0</v>
      </c>
      <c r="AM7033" s="340">
        <f t="shared" si="1103"/>
        <v>0</v>
      </c>
    </row>
    <row r="7034" spans="1:39" x14ac:dyDescent="0.35">
      <c r="A7034" s="337">
        <v>28947</v>
      </c>
      <c r="B7034" s="338">
        <f t="shared" si="1094"/>
        <v>1979</v>
      </c>
      <c r="C7034" s="338">
        <f t="shared" si="1095"/>
        <v>4</v>
      </c>
      <c r="D7034" s="338">
        <f t="shared" si="1096"/>
        <v>2</v>
      </c>
      <c r="E7034" s="334">
        <v>0</v>
      </c>
      <c r="F7034" s="334">
        <v>0</v>
      </c>
      <c r="G7034" s="334">
        <v>0</v>
      </c>
      <c r="H7034" s="334">
        <v>0</v>
      </c>
      <c r="I7034" s="334">
        <v>0</v>
      </c>
      <c r="J7034" s="334">
        <v>0</v>
      </c>
      <c r="K7034" s="334">
        <v>0</v>
      </c>
      <c r="L7034" s="334">
        <v>0</v>
      </c>
      <c r="M7034" s="334">
        <v>0.1</v>
      </c>
      <c r="N7034" s="334">
        <v>0.1</v>
      </c>
      <c r="O7034" s="334">
        <v>0</v>
      </c>
      <c r="P7034" s="334">
        <v>0.1</v>
      </c>
      <c r="Q7034" s="334">
        <v>0.1</v>
      </c>
      <c r="R7034" s="334">
        <v>0.1</v>
      </c>
      <c r="S7034" s="334">
        <v>0</v>
      </c>
      <c r="T7034" s="334">
        <v>0</v>
      </c>
      <c r="U7034" s="334">
        <v>0.1</v>
      </c>
      <c r="V7034" s="334">
        <v>0.1</v>
      </c>
      <c r="W7034" s="334">
        <v>0.1</v>
      </c>
      <c r="X7034" s="334">
        <v>0</v>
      </c>
      <c r="Y7034" s="334">
        <v>0</v>
      </c>
      <c r="Z7034" s="334">
        <v>0</v>
      </c>
      <c r="AA7034" s="334">
        <v>0.1</v>
      </c>
      <c r="AB7034" s="334">
        <v>0.1</v>
      </c>
      <c r="AD7034" s="334">
        <v>1</v>
      </c>
      <c r="AE7034" s="334">
        <f t="shared" si="1097"/>
        <v>1</v>
      </c>
      <c r="AF7034" s="334">
        <f t="shared" si="1098"/>
        <v>0.99999999999999989</v>
      </c>
      <c r="AG7034" s="340">
        <f t="shared" si="1099"/>
        <v>1.1102230246251565E-16</v>
      </c>
      <c r="AI7034" s="340">
        <f t="shared" si="1103"/>
        <v>0</v>
      </c>
      <c r="AJ7034" s="340">
        <f t="shared" si="1103"/>
        <v>0</v>
      </c>
      <c r="AK7034" s="340">
        <f t="shared" si="1103"/>
        <v>0</v>
      </c>
      <c r="AL7034" s="340">
        <f t="shared" si="1103"/>
        <v>0</v>
      </c>
      <c r="AM7034" s="340">
        <f t="shared" si="1103"/>
        <v>0</v>
      </c>
    </row>
    <row r="7035" spans="1:39" x14ac:dyDescent="0.35">
      <c r="A7035" s="337">
        <v>28948</v>
      </c>
      <c r="B7035" s="338">
        <f t="shared" si="1094"/>
        <v>1979</v>
      </c>
      <c r="C7035" s="338">
        <f t="shared" si="1095"/>
        <v>4</v>
      </c>
      <c r="D7035" s="338">
        <f t="shared" si="1096"/>
        <v>3</v>
      </c>
      <c r="E7035" s="334">
        <v>0.1</v>
      </c>
      <c r="F7035" s="334">
        <v>0.1</v>
      </c>
      <c r="G7035" s="334">
        <v>0.1</v>
      </c>
      <c r="H7035" s="334">
        <v>0.1</v>
      </c>
      <c r="I7035" s="334">
        <v>0.1</v>
      </c>
      <c r="J7035" s="334">
        <v>0.1</v>
      </c>
      <c r="K7035" s="334">
        <v>0.1</v>
      </c>
      <c r="L7035" s="334">
        <v>0.2</v>
      </c>
      <c r="M7035" s="334">
        <v>0</v>
      </c>
      <c r="N7035" s="334">
        <v>0</v>
      </c>
      <c r="O7035" s="334">
        <v>0</v>
      </c>
      <c r="P7035" s="334">
        <v>0</v>
      </c>
      <c r="Q7035" s="334">
        <v>0</v>
      </c>
      <c r="R7035" s="334">
        <v>0</v>
      </c>
      <c r="S7035" s="334">
        <v>0</v>
      </c>
      <c r="T7035" s="334">
        <v>0</v>
      </c>
      <c r="U7035" s="334">
        <v>0</v>
      </c>
      <c r="V7035" s="334">
        <v>0.1</v>
      </c>
      <c r="W7035" s="334">
        <v>0.1</v>
      </c>
      <c r="X7035" s="334">
        <v>0.1</v>
      </c>
      <c r="Y7035" s="334">
        <v>0.1</v>
      </c>
      <c r="Z7035" s="334">
        <v>0.1</v>
      </c>
      <c r="AA7035" s="334">
        <v>0.1</v>
      </c>
      <c r="AB7035" s="334">
        <v>0.1</v>
      </c>
      <c r="AD7035" s="334">
        <v>1.6</v>
      </c>
      <c r="AE7035" s="334">
        <f t="shared" si="1097"/>
        <v>1.6</v>
      </c>
      <c r="AF7035" s="334">
        <f t="shared" si="1098"/>
        <v>1.6000000000000003</v>
      </c>
      <c r="AG7035" s="340">
        <f t="shared" si="1099"/>
        <v>2.2204460492503131E-16</v>
      </c>
      <c r="AI7035" s="340">
        <f t="shared" si="1103"/>
        <v>0</v>
      </c>
      <c r="AJ7035" s="340">
        <f t="shared" si="1103"/>
        <v>0</v>
      </c>
      <c r="AK7035" s="340">
        <f t="shared" si="1103"/>
        <v>0</v>
      </c>
      <c r="AL7035" s="340">
        <f t="shared" si="1103"/>
        <v>0</v>
      </c>
      <c r="AM7035" s="340">
        <f t="shared" si="1103"/>
        <v>0</v>
      </c>
    </row>
    <row r="7036" spans="1:39" x14ac:dyDescent="0.35">
      <c r="A7036" s="337">
        <v>28949</v>
      </c>
      <c r="B7036" s="338">
        <f t="shared" si="1094"/>
        <v>1979</v>
      </c>
      <c r="C7036" s="338">
        <f t="shared" si="1095"/>
        <v>4</v>
      </c>
      <c r="D7036" s="338">
        <f t="shared" si="1096"/>
        <v>4</v>
      </c>
      <c r="E7036" s="334">
        <v>0.2</v>
      </c>
      <c r="F7036" s="334">
        <v>0.1</v>
      </c>
      <c r="G7036" s="334">
        <v>0.2</v>
      </c>
      <c r="H7036" s="334">
        <v>0.1</v>
      </c>
      <c r="I7036" s="334">
        <v>0.2</v>
      </c>
      <c r="J7036" s="334">
        <v>0.1</v>
      </c>
      <c r="K7036" s="334">
        <v>0.2</v>
      </c>
      <c r="L7036" s="334">
        <v>0.1</v>
      </c>
      <c r="M7036" s="334">
        <v>0.2</v>
      </c>
      <c r="N7036" s="334">
        <v>0.1</v>
      </c>
      <c r="O7036" s="334">
        <v>0.2</v>
      </c>
      <c r="P7036" s="334">
        <v>0.1</v>
      </c>
      <c r="Q7036" s="334">
        <v>0.2</v>
      </c>
      <c r="R7036" s="334">
        <v>0.1</v>
      </c>
      <c r="S7036" s="334">
        <v>0.2</v>
      </c>
      <c r="T7036" s="334">
        <v>0.1</v>
      </c>
      <c r="U7036" s="334">
        <v>0.1</v>
      </c>
      <c r="V7036" s="334">
        <v>0.2</v>
      </c>
      <c r="W7036" s="334">
        <v>0.1</v>
      </c>
      <c r="X7036" s="334">
        <v>0.2</v>
      </c>
      <c r="Y7036" s="334">
        <v>0.1</v>
      </c>
      <c r="Z7036" s="334">
        <v>0.2</v>
      </c>
      <c r="AA7036" s="334">
        <v>0.1</v>
      </c>
      <c r="AB7036" s="334">
        <v>0.2</v>
      </c>
      <c r="AD7036" s="334">
        <v>3.6</v>
      </c>
      <c r="AE7036" s="334">
        <f t="shared" si="1097"/>
        <v>3.6</v>
      </c>
      <c r="AF7036" s="334">
        <f t="shared" si="1098"/>
        <v>3.6000000000000019</v>
      </c>
      <c r="AG7036" s="340">
        <f t="shared" si="1099"/>
        <v>1.7763568394002505E-15</v>
      </c>
      <c r="AI7036" s="340">
        <f t="shared" si="1103"/>
        <v>0</v>
      </c>
      <c r="AJ7036" s="340">
        <f t="shared" si="1103"/>
        <v>0</v>
      </c>
      <c r="AK7036" s="340">
        <f t="shared" si="1103"/>
        <v>0</v>
      </c>
      <c r="AL7036" s="340">
        <f t="shared" si="1103"/>
        <v>0</v>
      </c>
      <c r="AM7036" s="340">
        <f t="shared" si="1103"/>
        <v>0</v>
      </c>
    </row>
    <row r="7037" spans="1:39" x14ac:dyDescent="0.35">
      <c r="A7037" s="337">
        <v>28950</v>
      </c>
      <c r="B7037" s="338">
        <f t="shared" si="1094"/>
        <v>1979</v>
      </c>
      <c r="C7037" s="338">
        <f t="shared" si="1095"/>
        <v>4</v>
      </c>
      <c r="D7037" s="338">
        <f t="shared" si="1096"/>
        <v>5</v>
      </c>
      <c r="E7037" s="334">
        <v>0</v>
      </c>
      <c r="F7037" s="334">
        <v>0</v>
      </c>
      <c r="G7037" s="334">
        <v>0</v>
      </c>
      <c r="H7037" s="334">
        <v>0.1</v>
      </c>
      <c r="I7037" s="334">
        <v>0</v>
      </c>
      <c r="J7037" s="334">
        <v>0</v>
      </c>
      <c r="K7037" s="334">
        <v>0</v>
      </c>
      <c r="L7037" s="334">
        <v>0</v>
      </c>
      <c r="M7037" s="334">
        <v>0</v>
      </c>
      <c r="N7037" s="334">
        <v>0</v>
      </c>
      <c r="O7037" s="334">
        <v>0.1</v>
      </c>
      <c r="P7037" s="334">
        <v>0</v>
      </c>
      <c r="Q7037" s="334">
        <v>0</v>
      </c>
      <c r="R7037" s="334">
        <v>0</v>
      </c>
      <c r="S7037" s="334">
        <v>0</v>
      </c>
      <c r="T7037" s="334">
        <v>0</v>
      </c>
      <c r="U7037" s="334">
        <v>0</v>
      </c>
      <c r="V7037" s="334">
        <v>0</v>
      </c>
      <c r="W7037" s="334">
        <v>0</v>
      </c>
      <c r="X7037" s="334">
        <v>0</v>
      </c>
      <c r="Y7037" s="334">
        <v>0</v>
      </c>
      <c r="Z7037" s="334">
        <v>0</v>
      </c>
      <c r="AA7037" s="334">
        <v>0</v>
      </c>
      <c r="AB7037" s="334">
        <v>0</v>
      </c>
      <c r="AD7037" s="334">
        <v>0.2</v>
      </c>
      <c r="AE7037" s="334">
        <f t="shared" si="1097"/>
        <v>0.2</v>
      </c>
      <c r="AF7037" s="334">
        <f t="shared" si="1098"/>
        <v>0.2</v>
      </c>
      <c r="AG7037" s="340">
        <f t="shared" si="1099"/>
        <v>0</v>
      </c>
      <c r="AI7037" s="340">
        <f t="shared" si="1103"/>
        <v>0</v>
      </c>
      <c r="AJ7037" s="340">
        <f t="shared" si="1103"/>
        <v>0</v>
      </c>
      <c r="AK7037" s="340">
        <f t="shared" si="1103"/>
        <v>0</v>
      </c>
      <c r="AL7037" s="340">
        <f t="shared" si="1103"/>
        <v>0</v>
      </c>
      <c r="AM7037" s="340">
        <f t="shared" si="1103"/>
        <v>0</v>
      </c>
    </row>
    <row r="7038" spans="1:39" x14ac:dyDescent="0.35">
      <c r="A7038" s="337">
        <v>28951</v>
      </c>
      <c r="B7038" s="338">
        <f t="shared" si="1094"/>
        <v>1979</v>
      </c>
      <c r="C7038" s="338">
        <f t="shared" si="1095"/>
        <v>4</v>
      </c>
      <c r="D7038" s="338">
        <f t="shared" si="1096"/>
        <v>6</v>
      </c>
      <c r="E7038" s="334">
        <v>0</v>
      </c>
      <c r="F7038" s="334">
        <v>0</v>
      </c>
      <c r="G7038" s="334">
        <v>0</v>
      </c>
      <c r="H7038" s="334">
        <v>0</v>
      </c>
      <c r="I7038" s="334">
        <v>0</v>
      </c>
      <c r="J7038" s="334">
        <v>0</v>
      </c>
      <c r="K7038" s="334">
        <v>0</v>
      </c>
      <c r="L7038" s="334">
        <v>0</v>
      </c>
      <c r="M7038" s="334">
        <v>0</v>
      </c>
      <c r="N7038" s="334">
        <v>0</v>
      </c>
      <c r="O7038" s="334">
        <v>0</v>
      </c>
      <c r="P7038" s="334">
        <v>0</v>
      </c>
      <c r="Q7038" s="334">
        <v>0</v>
      </c>
      <c r="R7038" s="334">
        <v>0</v>
      </c>
      <c r="S7038" s="334">
        <v>0</v>
      </c>
      <c r="T7038" s="334">
        <v>0</v>
      </c>
      <c r="U7038" s="334">
        <v>0</v>
      </c>
      <c r="V7038" s="334">
        <v>0</v>
      </c>
      <c r="W7038" s="334">
        <v>0</v>
      </c>
      <c r="X7038" s="334">
        <v>0</v>
      </c>
      <c r="Y7038" s="334">
        <v>0</v>
      </c>
      <c r="Z7038" s="334">
        <v>0</v>
      </c>
      <c r="AA7038" s="334">
        <v>0</v>
      </c>
      <c r="AB7038" s="334">
        <v>0</v>
      </c>
      <c r="AD7038" s="334">
        <v>0</v>
      </c>
      <c r="AE7038" s="334">
        <f t="shared" si="1097"/>
        <v>0</v>
      </c>
      <c r="AF7038" s="334">
        <f t="shared" si="1098"/>
        <v>0</v>
      </c>
      <c r="AG7038" s="340">
        <f t="shared" si="1099"/>
        <v>0</v>
      </c>
      <c r="AI7038" s="340">
        <f t="shared" si="1103"/>
        <v>0</v>
      </c>
      <c r="AJ7038" s="340">
        <f t="shared" si="1103"/>
        <v>0</v>
      </c>
      <c r="AK7038" s="340">
        <f t="shared" si="1103"/>
        <v>0</v>
      </c>
      <c r="AL7038" s="340">
        <f t="shared" si="1103"/>
        <v>0</v>
      </c>
      <c r="AM7038" s="340">
        <f t="shared" si="1103"/>
        <v>0</v>
      </c>
    </row>
    <row r="7039" spans="1:39" x14ac:dyDescent="0.35">
      <c r="A7039" s="337">
        <v>28952</v>
      </c>
      <c r="B7039" s="338">
        <f t="shared" si="1094"/>
        <v>1979</v>
      </c>
      <c r="C7039" s="338">
        <f t="shared" si="1095"/>
        <v>4</v>
      </c>
      <c r="D7039" s="338">
        <f t="shared" si="1096"/>
        <v>7</v>
      </c>
      <c r="E7039" s="334">
        <v>0</v>
      </c>
      <c r="F7039" s="334">
        <v>0</v>
      </c>
      <c r="G7039" s="334">
        <v>0</v>
      </c>
      <c r="H7039" s="334">
        <v>0</v>
      </c>
      <c r="I7039" s="334">
        <v>0</v>
      </c>
      <c r="J7039" s="334">
        <v>0</v>
      </c>
      <c r="K7039" s="334">
        <v>0</v>
      </c>
      <c r="L7039" s="334">
        <v>0</v>
      </c>
      <c r="M7039" s="334">
        <v>0</v>
      </c>
      <c r="N7039" s="334">
        <v>0</v>
      </c>
      <c r="O7039" s="334">
        <v>0</v>
      </c>
      <c r="P7039" s="334">
        <v>0</v>
      </c>
      <c r="Q7039" s="334">
        <v>0</v>
      </c>
      <c r="R7039" s="334">
        <v>0</v>
      </c>
      <c r="S7039" s="334">
        <v>0</v>
      </c>
      <c r="T7039" s="334">
        <v>0</v>
      </c>
      <c r="U7039" s="334">
        <v>0</v>
      </c>
      <c r="V7039" s="334">
        <v>0</v>
      </c>
      <c r="W7039" s="334">
        <v>0</v>
      </c>
      <c r="X7039" s="334">
        <v>0</v>
      </c>
      <c r="Y7039" s="334">
        <v>0</v>
      </c>
      <c r="Z7039" s="334">
        <v>0</v>
      </c>
      <c r="AA7039" s="334">
        <v>0</v>
      </c>
      <c r="AB7039" s="334">
        <v>0</v>
      </c>
      <c r="AD7039" s="334">
        <v>0</v>
      </c>
      <c r="AE7039" s="334">
        <f t="shared" si="1097"/>
        <v>0</v>
      </c>
      <c r="AF7039" s="334">
        <f t="shared" si="1098"/>
        <v>0</v>
      </c>
      <c r="AG7039" s="340">
        <f t="shared" si="1099"/>
        <v>0</v>
      </c>
      <c r="AI7039" s="340">
        <f t="shared" si="1103"/>
        <v>0</v>
      </c>
      <c r="AJ7039" s="340">
        <f t="shared" si="1103"/>
        <v>0</v>
      </c>
      <c r="AK7039" s="340">
        <f t="shared" si="1103"/>
        <v>0</v>
      </c>
      <c r="AL7039" s="340">
        <f t="shared" si="1103"/>
        <v>0</v>
      </c>
      <c r="AM7039" s="340">
        <f t="shared" si="1103"/>
        <v>0</v>
      </c>
    </row>
    <row r="7040" spans="1:39" x14ac:dyDescent="0.35">
      <c r="A7040" s="337">
        <v>28953</v>
      </c>
      <c r="B7040" s="338">
        <f t="shared" si="1094"/>
        <v>1979</v>
      </c>
      <c r="C7040" s="338">
        <f t="shared" si="1095"/>
        <v>4</v>
      </c>
      <c r="D7040" s="338">
        <f t="shared" si="1096"/>
        <v>8</v>
      </c>
      <c r="E7040" s="334">
        <v>0</v>
      </c>
      <c r="F7040" s="334">
        <v>0</v>
      </c>
      <c r="G7040" s="334">
        <v>0</v>
      </c>
      <c r="H7040" s="334">
        <v>0</v>
      </c>
      <c r="I7040" s="334">
        <v>0</v>
      </c>
      <c r="J7040" s="334">
        <v>0</v>
      </c>
      <c r="K7040" s="334">
        <v>0</v>
      </c>
      <c r="L7040" s="334">
        <v>0</v>
      </c>
      <c r="M7040" s="334">
        <v>0</v>
      </c>
      <c r="N7040" s="334">
        <v>0</v>
      </c>
      <c r="O7040" s="334">
        <v>0</v>
      </c>
      <c r="P7040" s="334">
        <v>0</v>
      </c>
      <c r="Q7040" s="334">
        <v>0</v>
      </c>
      <c r="R7040" s="334">
        <v>0</v>
      </c>
      <c r="S7040" s="334">
        <v>0</v>
      </c>
      <c r="T7040" s="334">
        <v>0</v>
      </c>
      <c r="U7040" s="334">
        <v>0</v>
      </c>
      <c r="V7040" s="334">
        <v>0</v>
      </c>
      <c r="W7040" s="334">
        <v>0</v>
      </c>
      <c r="X7040" s="334">
        <v>0</v>
      </c>
      <c r="Y7040" s="334">
        <v>0</v>
      </c>
      <c r="Z7040" s="334">
        <v>0</v>
      </c>
      <c r="AA7040" s="334">
        <v>0</v>
      </c>
      <c r="AB7040" s="334">
        <v>0</v>
      </c>
      <c r="AD7040" s="334">
        <v>0</v>
      </c>
      <c r="AE7040" s="334">
        <f t="shared" si="1097"/>
        <v>0</v>
      </c>
      <c r="AF7040" s="334">
        <f t="shared" si="1098"/>
        <v>0</v>
      </c>
      <c r="AG7040" s="340">
        <f t="shared" si="1099"/>
        <v>0</v>
      </c>
      <c r="AI7040" s="340">
        <f t="shared" si="1103"/>
        <v>0</v>
      </c>
      <c r="AJ7040" s="340">
        <f t="shared" si="1103"/>
        <v>0</v>
      </c>
      <c r="AK7040" s="340">
        <f t="shared" si="1103"/>
        <v>0</v>
      </c>
      <c r="AL7040" s="340">
        <f t="shared" si="1103"/>
        <v>0</v>
      </c>
      <c r="AM7040" s="340">
        <f t="shared" si="1103"/>
        <v>0</v>
      </c>
    </row>
    <row r="7041" spans="1:39" x14ac:dyDescent="0.35">
      <c r="A7041" s="337">
        <v>28954</v>
      </c>
      <c r="B7041" s="338">
        <f t="shared" si="1094"/>
        <v>1979</v>
      </c>
      <c r="C7041" s="338">
        <f t="shared" si="1095"/>
        <v>4</v>
      </c>
      <c r="D7041" s="338">
        <f t="shared" si="1096"/>
        <v>9</v>
      </c>
      <c r="E7041" s="334">
        <v>0</v>
      </c>
      <c r="F7041" s="334">
        <v>0</v>
      </c>
      <c r="G7041" s="334">
        <v>0</v>
      </c>
      <c r="H7041" s="334">
        <v>0</v>
      </c>
      <c r="I7041" s="334">
        <v>0</v>
      </c>
      <c r="J7041" s="334">
        <v>0</v>
      </c>
      <c r="K7041" s="334">
        <v>0</v>
      </c>
      <c r="L7041" s="334">
        <v>0</v>
      </c>
      <c r="M7041" s="334">
        <v>0</v>
      </c>
      <c r="N7041" s="334">
        <v>0.2</v>
      </c>
      <c r="O7041" s="334">
        <v>0.2</v>
      </c>
      <c r="P7041" s="334">
        <v>0</v>
      </c>
      <c r="Q7041" s="334">
        <v>0</v>
      </c>
      <c r="R7041" s="334">
        <v>0</v>
      </c>
      <c r="S7041" s="334">
        <v>0</v>
      </c>
      <c r="T7041" s="334">
        <v>0.1</v>
      </c>
      <c r="U7041" s="334">
        <v>0</v>
      </c>
      <c r="V7041" s="334">
        <v>0</v>
      </c>
      <c r="W7041" s="334">
        <v>0</v>
      </c>
      <c r="X7041" s="334">
        <v>0.2</v>
      </c>
      <c r="Y7041" s="334">
        <v>0.2</v>
      </c>
      <c r="Z7041" s="334">
        <v>0.2</v>
      </c>
      <c r="AA7041" s="334">
        <v>0.1</v>
      </c>
      <c r="AB7041" s="334">
        <v>0.2</v>
      </c>
      <c r="AD7041" s="334">
        <v>1.4</v>
      </c>
      <c r="AE7041" s="334">
        <f t="shared" si="1097"/>
        <v>1.4</v>
      </c>
      <c r="AF7041" s="334">
        <f t="shared" si="1098"/>
        <v>1.4</v>
      </c>
      <c r="AG7041" s="340">
        <f t="shared" si="1099"/>
        <v>0</v>
      </c>
      <c r="AI7041" s="340">
        <f t="shared" si="1103"/>
        <v>0</v>
      </c>
      <c r="AJ7041" s="340">
        <f t="shared" si="1103"/>
        <v>0</v>
      </c>
      <c r="AK7041" s="340">
        <f t="shared" si="1103"/>
        <v>0</v>
      </c>
      <c r="AL7041" s="340">
        <f t="shared" si="1103"/>
        <v>0</v>
      </c>
      <c r="AM7041" s="340">
        <f t="shared" si="1103"/>
        <v>0</v>
      </c>
    </row>
    <row r="7042" spans="1:39" x14ac:dyDescent="0.35">
      <c r="A7042" s="337">
        <v>28955</v>
      </c>
      <c r="B7042" s="338">
        <f t="shared" si="1094"/>
        <v>1979</v>
      </c>
      <c r="C7042" s="338">
        <f t="shared" si="1095"/>
        <v>4</v>
      </c>
      <c r="D7042" s="338">
        <f t="shared" si="1096"/>
        <v>10</v>
      </c>
      <c r="E7042" s="334">
        <v>0.2</v>
      </c>
      <c r="F7042" s="334">
        <v>0</v>
      </c>
      <c r="G7042" s="334">
        <v>0</v>
      </c>
      <c r="H7042" s="334">
        <v>0.1</v>
      </c>
      <c r="I7042" s="334">
        <v>0.2</v>
      </c>
      <c r="J7042" s="334">
        <v>0.1</v>
      </c>
      <c r="K7042" s="334">
        <v>0.2</v>
      </c>
      <c r="L7042" s="334">
        <v>0.1</v>
      </c>
      <c r="M7042" s="334">
        <v>0.2</v>
      </c>
      <c r="N7042" s="334">
        <v>0.1</v>
      </c>
      <c r="O7042" s="334">
        <v>0.2</v>
      </c>
      <c r="P7042" s="334">
        <v>0.1</v>
      </c>
      <c r="Q7042" s="334">
        <v>0.2</v>
      </c>
      <c r="R7042" s="334">
        <v>0.2</v>
      </c>
      <c r="S7042" s="334">
        <v>0.1</v>
      </c>
      <c r="T7042" s="334">
        <v>0.2</v>
      </c>
      <c r="U7042" s="334">
        <v>0.1</v>
      </c>
      <c r="V7042" s="334">
        <v>0.2</v>
      </c>
      <c r="W7042" s="334">
        <v>0.1</v>
      </c>
      <c r="X7042" s="334">
        <v>0.2</v>
      </c>
      <c r="Y7042" s="334">
        <v>0.1</v>
      </c>
      <c r="Z7042" s="334">
        <v>0.2</v>
      </c>
      <c r="AA7042" s="334">
        <v>0.1</v>
      </c>
      <c r="AB7042" s="334">
        <v>0.2</v>
      </c>
      <c r="AD7042" s="334">
        <v>3.4</v>
      </c>
      <c r="AE7042" s="334">
        <f t="shared" si="1097"/>
        <v>3.4</v>
      </c>
      <c r="AF7042" s="334">
        <f t="shared" si="1098"/>
        <v>3.4000000000000012</v>
      </c>
      <c r="AG7042" s="340">
        <f t="shared" si="1099"/>
        <v>1.3322676295501878E-15</v>
      </c>
      <c r="AI7042" s="340">
        <f t="shared" si="1103"/>
        <v>0</v>
      </c>
      <c r="AJ7042" s="340">
        <f t="shared" si="1103"/>
        <v>0</v>
      </c>
      <c r="AK7042" s="340">
        <f t="shared" si="1103"/>
        <v>0</v>
      </c>
      <c r="AL7042" s="340">
        <f t="shared" si="1103"/>
        <v>0</v>
      </c>
      <c r="AM7042" s="340">
        <f t="shared" si="1103"/>
        <v>0</v>
      </c>
    </row>
    <row r="7043" spans="1:39" x14ac:dyDescent="0.35">
      <c r="A7043" s="337">
        <v>28956</v>
      </c>
      <c r="B7043" s="338">
        <f t="shared" si="1094"/>
        <v>1979</v>
      </c>
      <c r="C7043" s="338">
        <f t="shared" si="1095"/>
        <v>4</v>
      </c>
      <c r="D7043" s="338">
        <f t="shared" si="1096"/>
        <v>11</v>
      </c>
      <c r="E7043" s="334">
        <v>0</v>
      </c>
      <c r="F7043" s="334">
        <v>0</v>
      </c>
      <c r="G7043" s="334">
        <v>0</v>
      </c>
      <c r="H7043" s="334">
        <v>0</v>
      </c>
      <c r="I7043" s="334">
        <v>0</v>
      </c>
      <c r="J7043" s="334">
        <v>0</v>
      </c>
      <c r="K7043" s="334">
        <v>0</v>
      </c>
      <c r="L7043" s="334">
        <v>0</v>
      </c>
      <c r="M7043" s="334">
        <v>0</v>
      </c>
      <c r="N7043" s="334">
        <v>0</v>
      </c>
      <c r="O7043" s="334">
        <v>0</v>
      </c>
      <c r="P7043" s="334">
        <v>0</v>
      </c>
      <c r="Q7043" s="334">
        <v>0</v>
      </c>
      <c r="R7043" s="334">
        <v>0</v>
      </c>
      <c r="S7043" s="334">
        <v>0</v>
      </c>
      <c r="T7043" s="334">
        <v>0</v>
      </c>
      <c r="U7043" s="334">
        <v>0</v>
      </c>
      <c r="V7043" s="334">
        <v>0</v>
      </c>
      <c r="W7043" s="334">
        <v>0</v>
      </c>
      <c r="X7043" s="334">
        <v>0</v>
      </c>
      <c r="Y7043" s="334">
        <v>0</v>
      </c>
      <c r="Z7043" s="334">
        <v>0</v>
      </c>
      <c r="AA7043" s="334">
        <v>0</v>
      </c>
      <c r="AB7043" s="334">
        <v>0</v>
      </c>
      <c r="AD7043" s="334">
        <v>0</v>
      </c>
      <c r="AE7043" s="334">
        <f t="shared" si="1097"/>
        <v>0</v>
      </c>
      <c r="AF7043" s="334">
        <f t="shared" si="1098"/>
        <v>0</v>
      </c>
      <c r="AG7043" s="340">
        <f t="shared" si="1099"/>
        <v>0</v>
      </c>
      <c r="AI7043" s="340">
        <f t="shared" si="1103"/>
        <v>0</v>
      </c>
      <c r="AJ7043" s="340">
        <f t="shared" si="1103"/>
        <v>0</v>
      </c>
      <c r="AK7043" s="340">
        <f t="shared" si="1103"/>
        <v>0</v>
      </c>
      <c r="AL7043" s="340">
        <f t="shared" si="1103"/>
        <v>0</v>
      </c>
      <c r="AM7043" s="340">
        <f t="shared" si="1103"/>
        <v>0</v>
      </c>
    </row>
    <row r="7044" spans="1:39" x14ac:dyDescent="0.35">
      <c r="A7044" s="337">
        <v>28957</v>
      </c>
      <c r="B7044" s="338">
        <f t="shared" ref="B7044:B7107" si="1104">YEAR(A7044)</f>
        <v>1979</v>
      </c>
      <c r="C7044" s="338">
        <f t="shared" ref="C7044:C7107" si="1105">MONTH(A7044)</f>
        <v>4</v>
      </c>
      <c r="D7044" s="338">
        <f t="shared" ref="D7044:D7107" si="1106">DAY(A7044)</f>
        <v>12</v>
      </c>
      <c r="E7044" s="334">
        <v>0</v>
      </c>
      <c r="F7044" s="334">
        <v>0</v>
      </c>
      <c r="G7044" s="334">
        <v>0</v>
      </c>
      <c r="H7044" s="334">
        <v>0</v>
      </c>
      <c r="I7044" s="334">
        <v>0</v>
      </c>
      <c r="J7044" s="334">
        <v>0</v>
      </c>
      <c r="K7044" s="334">
        <v>0</v>
      </c>
      <c r="L7044" s="334">
        <v>0</v>
      </c>
      <c r="M7044" s="334">
        <v>0</v>
      </c>
      <c r="N7044" s="334">
        <v>0</v>
      </c>
      <c r="O7044" s="334">
        <v>0</v>
      </c>
      <c r="P7044" s="334">
        <v>0</v>
      </c>
      <c r="Q7044" s="334">
        <v>0</v>
      </c>
      <c r="R7044" s="334">
        <v>0</v>
      </c>
      <c r="S7044" s="334">
        <v>0</v>
      </c>
      <c r="T7044" s="334">
        <v>0</v>
      </c>
      <c r="U7044" s="334">
        <v>0</v>
      </c>
      <c r="V7044" s="334">
        <v>0</v>
      </c>
      <c r="W7044" s="334">
        <v>0</v>
      </c>
      <c r="X7044" s="334">
        <v>0</v>
      </c>
      <c r="Y7044" s="334">
        <v>0</v>
      </c>
      <c r="Z7044" s="334">
        <v>0</v>
      </c>
      <c r="AA7044" s="334">
        <v>0.1</v>
      </c>
      <c r="AB7044" s="334">
        <v>0.1</v>
      </c>
      <c r="AD7044" s="334">
        <v>0.2</v>
      </c>
      <c r="AE7044" s="334">
        <f t="shared" ref="AE7044:AE7107" si="1107">AD7044</f>
        <v>0.2</v>
      </c>
      <c r="AF7044" s="334">
        <f t="shared" ref="AF7044:AF7107" si="1108">SUM(E7044:AB7044)</f>
        <v>0.2</v>
      </c>
      <c r="AG7044" s="340">
        <f t="shared" ref="AG7044:AG7107" si="1109">ABS(AF7044-AE7044)</f>
        <v>0</v>
      </c>
      <c r="AI7044" s="340">
        <f t="shared" ref="AI7044:AM7059" si="1110">IF($C7044=AI$1,$AF7044,0)</f>
        <v>0</v>
      </c>
      <c r="AJ7044" s="340">
        <f t="shared" si="1110"/>
        <v>0</v>
      </c>
      <c r="AK7044" s="340">
        <f t="shared" si="1110"/>
        <v>0</v>
      </c>
      <c r="AL7044" s="340">
        <f t="shared" si="1110"/>
        <v>0</v>
      </c>
      <c r="AM7044" s="340">
        <f t="shared" si="1110"/>
        <v>0</v>
      </c>
    </row>
    <row r="7045" spans="1:39" x14ac:dyDescent="0.35">
      <c r="A7045" s="337">
        <v>28958</v>
      </c>
      <c r="B7045" s="338">
        <f t="shared" si="1104"/>
        <v>1979</v>
      </c>
      <c r="C7045" s="338">
        <f t="shared" si="1105"/>
        <v>4</v>
      </c>
      <c r="D7045" s="338">
        <f t="shared" si="1106"/>
        <v>13</v>
      </c>
      <c r="E7045" s="334">
        <v>0.1</v>
      </c>
      <c r="F7045" s="334">
        <v>0.1</v>
      </c>
      <c r="G7045" s="334">
        <v>0.1</v>
      </c>
      <c r="H7045" s="334">
        <v>0.1</v>
      </c>
      <c r="I7045" s="334">
        <v>0.1</v>
      </c>
      <c r="J7045" s="334">
        <v>0.1</v>
      </c>
      <c r="K7045" s="334">
        <v>0.1</v>
      </c>
      <c r="L7045" s="334">
        <v>0.2</v>
      </c>
      <c r="M7045" s="334">
        <v>0.1</v>
      </c>
      <c r="N7045" s="334">
        <v>0.1</v>
      </c>
      <c r="O7045" s="334">
        <v>0.1</v>
      </c>
      <c r="P7045" s="334">
        <v>0.1</v>
      </c>
      <c r="Q7045" s="334">
        <v>0.1</v>
      </c>
      <c r="R7045" s="334">
        <v>0.1</v>
      </c>
      <c r="S7045" s="334">
        <v>0</v>
      </c>
      <c r="T7045" s="334">
        <v>0</v>
      </c>
      <c r="U7045" s="334">
        <v>0</v>
      </c>
      <c r="V7045" s="334">
        <v>0</v>
      </c>
      <c r="W7045" s="334">
        <v>0</v>
      </c>
      <c r="X7045" s="334">
        <v>0</v>
      </c>
      <c r="Y7045" s="334">
        <v>0</v>
      </c>
      <c r="Z7045" s="334">
        <v>0</v>
      </c>
      <c r="AA7045" s="334">
        <v>0</v>
      </c>
      <c r="AB7045" s="334">
        <v>0.1</v>
      </c>
      <c r="AD7045" s="334">
        <v>1.6</v>
      </c>
      <c r="AE7045" s="334">
        <f t="shared" si="1107"/>
        <v>1.6</v>
      </c>
      <c r="AF7045" s="334">
        <f t="shared" si="1108"/>
        <v>1.6000000000000003</v>
      </c>
      <c r="AG7045" s="340">
        <f t="shared" si="1109"/>
        <v>2.2204460492503131E-16</v>
      </c>
      <c r="AI7045" s="340">
        <f t="shared" si="1110"/>
        <v>0</v>
      </c>
      <c r="AJ7045" s="340">
        <f t="shared" si="1110"/>
        <v>0</v>
      </c>
      <c r="AK7045" s="340">
        <f t="shared" si="1110"/>
        <v>0</v>
      </c>
      <c r="AL7045" s="340">
        <f t="shared" si="1110"/>
        <v>0</v>
      </c>
      <c r="AM7045" s="340">
        <f t="shared" si="1110"/>
        <v>0</v>
      </c>
    </row>
    <row r="7046" spans="1:39" x14ac:dyDescent="0.35">
      <c r="A7046" s="337">
        <v>28959</v>
      </c>
      <c r="B7046" s="338">
        <f t="shared" si="1104"/>
        <v>1979</v>
      </c>
      <c r="C7046" s="338">
        <f t="shared" si="1105"/>
        <v>4</v>
      </c>
      <c r="D7046" s="338">
        <f t="shared" si="1106"/>
        <v>14</v>
      </c>
      <c r="E7046" s="334">
        <v>0</v>
      </c>
      <c r="F7046" s="334">
        <v>0</v>
      </c>
      <c r="G7046" s="334">
        <v>0.1</v>
      </c>
      <c r="H7046" s="334">
        <v>0</v>
      </c>
      <c r="I7046" s="334">
        <v>0</v>
      </c>
      <c r="J7046" s="334">
        <v>0</v>
      </c>
      <c r="K7046" s="334">
        <v>0</v>
      </c>
      <c r="L7046" s="334">
        <v>0</v>
      </c>
      <c r="M7046" s="334">
        <v>0</v>
      </c>
      <c r="N7046" s="334">
        <v>0</v>
      </c>
      <c r="O7046" s="334">
        <v>0</v>
      </c>
      <c r="P7046" s="334">
        <v>0</v>
      </c>
      <c r="Q7046" s="334">
        <v>0</v>
      </c>
      <c r="R7046" s="334">
        <v>0</v>
      </c>
      <c r="S7046" s="334">
        <v>0</v>
      </c>
      <c r="T7046" s="334">
        <v>0</v>
      </c>
      <c r="U7046" s="334">
        <v>0</v>
      </c>
      <c r="V7046" s="334">
        <v>0</v>
      </c>
      <c r="W7046" s="334">
        <v>0</v>
      </c>
      <c r="X7046" s="334">
        <v>0</v>
      </c>
      <c r="Y7046" s="334">
        <v>0.1</v>
      </c>
      <c r="Z7046" s="334">
        <v>0</v>
      </c>
      <c r="AA7046" s="334">
        <v>0</v>
      </c>
      <c r="AB7046" s="334">
        <v>0</v>
      </c>
      <c r="AD7046" s="334">
        <v>0.2</v>
      </c>
      <c r="AE7046" s="334">
        <f t="shared" si="1107"/>
        <v>0.2</v>
      </c>
      <c r="AF7046" s="334">
        <f t="shared" si="1108"/>
        <v>0.2</v>
      </c>
      <c r="AG7046" s="340">
        <f t="shared" si="1109"/>
        <v>0</v>
      </c>
      <c r="AI7046" s="340">
        <f t="shared" si="1110"/>
        <v>0</v>
      </c>
      <c r="AJ7046" s="340">
        <f t="shared" si="1110"/>
        <v>0</v>
      </c>
      <c r="AK7046" s="340">
        <f t="shared" si="1110"/>
        <v>0</v>
      </c>
      <c r="AL7046" s="340">
        <f t="shared" si="1110"/>
        <v>0</v>
      </c>
      <c r="AM7046" s="340">
        <f t="shared" si="1110"/>
        <v>0</v>
      </c>
    </row>
    <row r="7047" spans="1:39" x14ac:dyDescent="0.35">
      <c r="A7047" s="337">
        <v>28960</v>
      </c>
      <c r="B7047" s="338">
        <f t="shared" si="1104"/>
        <v>1979</v>
      </c>
      <c r="C7047" s="338">
        <f t="shared" si="1105"/>
        <v>4</v>
      </c>
      <c r="D7047" s="338">
        <f t="shared" si="1106"/>
        <v>15</v>
      </c>
      <c r="E7047" s="334">
        <v>0.3</v>
      </c>
      <c r="F7047" s="334">
        <v>0.2</v>
      </c>
      <c r="G7047" s="334">
        <v>0.3</v>
      </c>
      <c r="H7047" s="334">
        <v>0.2</v>
      </c>
      <c r="I7047" s="334">
        <v>0.3</v>
      </c>
      <c r="J7047" s="334">
        <v>0.2</v>
      </c>
      <c r="K7047" s="334">
        <v>0.3</v>
      </c>
      <c r="L7047" s="334">
        <v>0</v>
      </c>
      <c r="M7047" s="334">
        <v>0</v>
      </c>
      <c r="N7047" s="334">
        <v>0</v>
      </c>
      <c r="O7047" s="334">
        <v>0</v>
      </c>
      <c r="P7047" s="334">
        <v>0</v>
      </c>
      <c r="Q7047" s="334">
        <v>0</v>
      </c>
      <c r="R7047" s="334">
        <v>0</v>
      </c>
      <c r="S7047" s="334">
        <v>0</v>
      </c>
      <c r="T7047" s="334">
        <v>0</v>
      </c>
      <c r="U7047" s="334">
        <v>0</v>
      </c>
      <c r="V7047" s="334">
        <v>0</v>
      </c>
      <c r="W7047" s="334">
        <v>0</v>
      </c>
      <c r="X7047" s="334">
        <v>0</v>
      </c>
      <c r="Y7047" s="334">
        <v>0.2</v>
      </c>
      <c r="Z7047" s="334">
        <v>0</v>
      </c>
      <c r="AA7047" s="334">
        <v>0</v>
      </c>
      <c r="AB7047" s="334">
        <v>0</v>
      </c>
      <c r="AD7047" s="334">
        <v>2</v>
      </c>
      <c r="AE7047" s="334">
        <f t="shared" si="1107"/>
        <v>2</v>
      </c>
      <c r="AF7047" s="334">
        <f t="shared" si="1108"/>
        <v>2</v>
      </c>
      <c r="AG7047" s="340">
        <f t="shared" si="1109"/>
        <v>0</v>
      </c>
      <c r="AI7047" s="340">
        <f t="shared" si="1110"/>
        <v>0</v>
      </c>
      <c r="AJ7047" s="340">
        <f t="shared" si="1110"/>
        <v>0</v>
      </c>
      <c r="AK7047" s="340">
        <f t="shared" si="1110"/>
        <v>0</v>
      </c>
      <c r="AL7047" s="340">
        <f t="shared" si="1110"/>
        <v>0</v>
      </c>
      <c r="AM7047" s="340">
        <f t="shared" si="1110"/>
        <v>0</v>
      </c>
    </row>
    <row r="7048" spans="1:39" x14ac:dyDescent="0.35">
      <c r="A7048" s="337">
        <v>28961</v>
      </c>
      <c r="B7048" s="338">
        <f t="shared" si="1104"/>
        <v>1979</v>
      </c>
      <c r="C7048" s="338">
        <f t="shared" si="1105"/>
        <v>4</v>
      </c>
      <c r="D7048" s="338">
        <f t="shared" si="1106"/>
        <v>16</v>
      </c>
      <c r="E7048" s="334">
        <v>0</v>
      </c>
      <c r="F7048" s="334">
        <v>0</v>
      </c>
      <c r="G7048" s="334">
        <v>0</v>
      </c>
      <c r="H7048" s="334">
        <v>0</v>
      </c>
      <c r="I7048" s="334">
        <v>0</v>
      </c>
      <c r="J7048" s="334">
        <v>0</v>
      </c>
      <c r="K7048" s="334">
        <v>0</v>
      </c>
      <c r="L7048" s="334">
        <v>0</v>
      </c>
      <c r="M7048" s="334">
        <v>0</v>
      </c>
      <c r="N7048" s="334">
        <v>0</v>
      </c>
      <c r="O7048" s="334">
        <v>0</v>
      </c>
      <c r="P7048" s="334">
        <v>0</v>
      </c>
      <c r="Q7048" s="334">
        <v>0.3</v>
      </c>
      <c r="R7048" s="334">
        <v>0.2</v>
      </c>
      <c r="S7048" s="334">
        <v>0.3</v>
      </c>
      <c r="T7048" s="334">
        <v>0</v>
      </c>
      <c r="U7048" s="334">
        <v>0</v>
      </c>
      <c r="V7048" s="334">
        <v>0</v>
      </c>
      <c r="W7048" s="334">
        <v>0</v>
      </c>
      <c r="X7048" s="334">
        <v>0</v>
      </c>
      <c r="Y7048" s="334">
        <v>0</v>
      </c>
      <c r="Z7048" s="334">
        <v>0</v>
      </c>
      <c r="AA7048" s="334">
        <v>0</v>
      </c>
      <c r="AB7048" s="334">
        <v>0</v>
      </c>
      <c r="AD7048" s="334">
        <v>0.8</v>
      </c>
      <c r="AE7048" s="334">
        <f t="shared" si="1107"/>
        <v>0.8</v>
      </c>
      <c r="AF7048" s="334">
        <f t="shared" si="1108"/>
        <v>0.8</v>
      </c>
      <c r="AG7048" s="340">
        <f t="shared" si="1109"/>
        <v>0</v>
      </c>
      <c r="AI7048" s="340">
        <f t="shared" si="1110"/>
        <v>0</v>
      </c>
      <c r="AJ7048" s="340">
        <f t="shared" si="1110"/>
        <v>0</v>
      </c>
      <c r="AK7048" s="340">
        <f t="shared" si="1110"/>
        <v>0</v>
      </c>
      <c r="AL7048" s="340">
        <f t="shared" si="1110"/>
        <v>0</v>
      </c>
      <c r="AM7048" s="340">
        <f t="shared" si="1110"/>
        <v>0</v>
      </c>
    </row>
    <row r="7049" spans="1:39" x14ac:dyDescent="0.35">
      <c r="A7049" s="337">
        <v>28962</v>
      </c>
      <c r="B7049" s="338">
        <f t="shared" si="1104"/>
        <v>1979</v>
      </c>
      <c r="C7049" s="338">
        <f t="shared" si="1105"/>
        <v>4</v>
      </c>
      <c r="D7049" s="338">
        <f t="shared" si="1106"/>
        <v>17</v>
      </c>
      <c r="E7049" s="334">
        <v>0</v>
      </c>
      <c r="F7049" s="334">
        <v>0</v>
      </c>
      <c r="G7049" s="334">
        <v>0</v>
      </c>
      <c r="H7049" s="334">
        <v>0</v>
      </c>
      <c r="I7049" s="334">
        <v>1.3</v>
      </c>
      <c r="J7049" s="334">
        <v>1.2</v>
      </c>
      <c r="K7049" s="334">
        <v>1.3</v>
      </c>
      <c r="L7049" s="334">
        <v>2.6</v>
      </c>
      <c r="M7049" s="334">
        <v>1.2</v>
      </c>
      <c r="N7049" s="334">
        <v>1.3</v>
      </c>
      <c r="O7049" s="334">
        <v>1.3</v>
      </c>
      <c r="P7049" s="334">
        <v>2.5</v>
      </c>
      <c r="Q7049" s="334">
        <v>1.3</v>
      </c>
      <c r="R7049" s="334">
        <v>0</v>
      </c>
      <c r="S7049" s="334">
        <v>0</v>
      </c>
      <c r="T7049" s="334">
        <v>0</v>
      </c>
      <c r="U7049" s="334">
        <v>0</v>
      </c>
      <c r="V7049" s="334">
        <v>0</v>
      </c>
      <c r="W7049" s="334">
        <v>0</v>
      </c>
      <c r="X7049" s="334">
        <v>0</v>
      </c>
      <c r="Y7049" s="334">
        <v>0</v>
      </c>
      <c r="Z7049" s="334">
        <v>0</v>
      </c>
      <c r="AA7049" s="334">
        <v>0</v>
      </c>
      <c r="AB7049" s="334">
        <v>0</v>
      </c>
      <c r="AD7049" s="334">
        <v>14</v>
      </c>
      <c r="AE7049" s="334">
        <f t="shared" si="1107"/>
        <v>14</v>
      </c>
      <c r="AF7049" s="334">
        <f t="shared" si="1108"/>
        <v>14.000000000000002</v>
      </c>
      <c r="AG7049" s="340">
        <f t="shared" si="1109"/>
        <v>1.7763568394002505E-15</v>
      </c>
      <c r="AI7049" s="340">
        <f t="shared" si="1110"/>
        <v>0</v>
      </c>
      <c r="AJ7049" s="340">
        <f t="shared" si="1110"/>
        <v>0</v>
      </c>
      <c r="AK7049" s="340">
        <f t="shared" si="1110"/>
        <v>0</v>
      </c>
      <c r="AL7049" s="340">
        <f t="shared" si="1110"/>
        <v>0</v>
      </c>
      <c r="AM7049" s="340">
        <f t="shared" si="1110"/>
        <v>0</v>
      </c>
    </row>
    <row r="7050" spans="1:39" x14ac:dyDescent="0.35">
      <c r="A7050" s="337">
        <v>28963</v>
      </c>
      <c r="B7050" s="338">
        <f t="shared" si="1104"/>
        <v>1979</v>
      </c>
      <c r="C7050" s="338">
        <f t="shared" si="1105"/>
        <v>4</v>
      </c>
      <c r="D7050" s="338">
        <f t="shared" si="1106"/>
        <v>18</v>
      </c>
      <c r="E7050" s="334">
        <v>0</v>
      </c>
      <c r="F7050" s="334">
        <v>0</v>
      </c>
      <c r="G7050" s="334">
        <v>0</v>
      </c>
      <c r="H7050" s="334">
        <v>0</v>
      </c>
      <c r="I7050" s="334">
        <v>0</v>
      </c>
      <c r="J7050" s="334">
        <v>0</v>
      </c>
      <c r="K7050" s="334">
        <v>0</v>
      </c>
      <c r="L7050" s="334">
        <v>0</v>
      </c>
      <c r="M7050" s="334">
        <v>0</v>
      </c>
      <c r="N7050" s="334">
        <v>0</v>
      </c>
      <c r="O7050" s="334">
        <v>0</v>
      </c>
      <c r="P7050" s="334">
        <v>0</v>
      </c>
      <c r="Q7050" s="334">
        <v>0</v>
      </c>
      <c r="R7050" s="334">
        <v>0</v>
      </c>
      <c r="S7050" s="334">
        <v>0</v>
      </c>
      <c r="T7050" s="334">
        <v>0</v>
      </c>
      <c r="U7050" s="334">
        <v>0</v>
      </c>
      <c r="V7050" s="334">
        <v>0</v>
      </c>
      <c r="W7050" s="334">
        <v>0</v>
      </c>
      <c r="X7050" s="334">
        <v>0</v>
      </c>
      <c r="Y7050" s="334">
        <v>0</v>
      </c>
      <c r="Z7050" s="334">
        <v>0</v>
      </c>
      <c r="AA7050" s="334">
        <v>0</v>
      </c>
      <c r="AB7050" s="334">
        <v>0</v>
      </c>
      <c r="AD7050" s="334">
        <v>0</v>
      </c>
      <c r="AE7050" s="334">
        <f t="shared" si="1107"/>
        <v>0</v>
      </c>
      <c r="AF7050" s="334">
        <f t="shared" si="1108"/>
        <v>0</v>
      </c>
      <c r="AG7050" s="340">
        <f t="shared" si="1109"/>
        <v>0</v>
      </c>
      <c r="AI7050" s="340">
        <f t="shared" si="1110"/>
        <v>0</v>
      </c>
      <c r="AJ7050" s="340">
        <f t="shared" si="1110"/>
        <v>0</v>
      </c>
      <c r="AK7050" s="340">
        <f t="shared" si="1110"/>
        <v>0</v>
      </c>
      <c r="AL7050" s="340">
        <f t="shared" si="1110"/>
        <v>0</v>
      </c>
      <c r="AM7050" s="340">
        <f t="shared" si="1110"/>
        <v>0</v>
      </c>
    </row>
    <row r="7051" spans="1:39" x14ac:dyDescent="0.35">
      <c r="A7051" s="337">
        <v>28964</v>
      </c>
      <c r="B7051" s="338">
        <f t="shared" si="1104"/>
        <v>1979</v>
      </c>
      <c r="C7051" s="338">
        <f t="shared" si="1105"/>
        <v>4</v>
      </c>
      <c r="D7051" s="338">
        <f t="shared" si="1106"/>
        <v>19</v>
      </c>
      <c r="E7051" s="334">
        <v>0</v>
      </c>
      <c r="F7051" s="334">
        <v>0</v>
      </c>
      <c r="G7051" s="334">
        <v>0.4</v>
      </c>
      <c r="H7051" s="334">
        <v>0.3</v>
      </c>
      <c r="I7051" s="334">
        <v>0.4</v>
      </c>
      <c r="J7051" s="334">
        <v>0.3</v>
      </c>
      <c r="K7051" s="334">
        <v>0.4</v>
      </c>
      <c r="L7051" s="334">
        <v>0.3</v>
      </c>
      <c r="M7051" s="334">
        <v>0.7</v>
      </c>
      <c r="N7051" s="334">
        <v>0.4</v>
      </c>
      <c r="O7051" s="334">
        <v>0.3</v>
      </c>
      <c r="P7051" s="334">
        <v>0.4</v>
      </c>
      <c r="Q7051" s="334">
        <v>0.3</v>
      </c>
      <c r="R7051" s="334">
        <v>0</v>
      </c>
      <c r="S7051" s="334">
        <v>0</v>
      </c>
      <c r="T7051" s="334">
        <v>0</v>
      </c>
      <c r="U7051" s="334">
        <v>0</v>
      </c>
      <c r="V7051" s="334">
        <v>0</v>
      </c>
      <c r="W7051" s="334">
        <v>0</v>
      </c>
      <c r="X7051" s="334">
        <v>0</v>
      </c>
      <c r="Y7051" s="334">
        <v>0</v>
      </c>
      <c r="Z7051" s="334">
        <v>0</v>
      </c>
      <c r="AA7051" s="334">
        <v>0</v>
      </c>
      <c r="AB7051" s="334">
        <v>0</v>
      </c>
      <c r="AD7051" s="334">
        <v>4.2</v>
      </c>
      <c r="AE7051" s="334">
        <f t="shared" si="1107"/>
        <v>4.2</v>
      </c>
      <c r="AF7051" s="334">
        <f t="shared" si="1108"/>
        <v>4.1999999999999993</v>
      </c>
      <c r="AG7051" s="340">
        <f t="shared" si="1109"/>
        <v>8.8817841970012523E-16</v>
      </c>
      <c r="AI7051" s="340">
        <f t="shared" si="1110"/>
        <v>0</v>
      </c>
      <c r="AJ7051" s="340">
        <f t="shared" si="1110"/>
        <v>0</v>
      </c>
      <c r="AK7051" s="340">
        <f t="shared" si="1110"/>
        <v>0</v>
      </c>
      <c r="AL7051" s="340">
        <f t="shared" si="1110"/>
        <v>0</v>
      </c>
      <c r="AM7051" s="340">
        <f t="shared" si="1110"/>
        <v>0</v>
      </c>
    </row>
    <row r="7052" spans="1:39" x14ac:dyDescent="0.35">
      <c r="A7052" s="337">
        <v>28965</v>
      </c>
      <c r="B7052" s="338">
        <f t="shared" si="1104"/>
        <v>1979</v>
      </c>
      <c r="C7052" s="338">
        <f t="shared" si="1105"/>
        <v>4</v>
      </c>
      <c r="D7052" s="338">
        <f t="shared" si="1106"/>
        <v>20</v>
      </c>
      <c r="E7052" s="334">
        <v>0</v>
      </c>
      <c r="F7052" s="334">
        <v>0</v>
      </c>
      <c r="G7052" s="334">
        <v>0</v>
      </c>
      <c r="H7052" s="334">
        <v>0</v>
      </c>
      <c r="I7052" s="334">
        <v>0</v>
      </c>
      <c r="J7052" s="334">
        <v>0</v>
      </c>
      <c r="K7052" s="334">
        <v>0</v>
      </c>
      <c r="L7052" s="334">
        <v>0</v>
      </c>
      <c r="M7052" s="334">
        <v>0</v>
      </c>
      <c r="N7052" s="334">
        <v>0</v>
      </c>
      <c r="O7052" s="334">
        <v>0</v>
      </c>
      <c r="P7052" s="334">
        <v>0</v>
      </c>
      <c r="Q7052" s="334">
        <v>0</v>
      </c>
      <c r="R7052" s="334">
        <v>0</v>
      </c>
      <c r="S7052" s="334">
        <v>0</v>
      </c>
      <c r="T7052" s="334">
        <v>0</v>
      </c>
      <c r="U7052" s="334">
        <v>0</v>
      </c>
      <c r="V7052" s="334">
        <v>0</v>
      </c>
      <c r="W7052" s="334">
        <v>0.3</v>
      </c>
      <c r="X7052" s="334">
        <v>0</v>
      </c>
      <c r="Y7052" s="334">
        <v>0</v>
      </c>
      <c r="Z7052" s="334">
        <v>0.3</v>
      </c>
      <c r="AA7052" s="334">
        <v>0</v>
      </c>
      <c r="AB7052" s="334">
        <v>0</v>
      </c>
      <c r="AD7052" s="334">
        <v>0.6</v>
      </c>
      <c r="AE7052" s="334">
        <f t="shared" si="1107"/>
        <v>0.6</v>
      </c>
      <c r="AF7052" s="334">
        <f t="shared" si="1108"/>
        <v>0.6</v>
      </c>
      <c r="AG7052" s="340">
        <f t="shared" si="1109"/>
        <v>0</v>
      </c>
      <c r="AI7052" s="340">
        <f t="shared" si="1110"/>
        <v>0</v>
      </c>
      <c r="AJ7052" s="340">
        <f t="shared" si="1110"/>
        <v>0</v>
      </c>
      <c r="AK7052" s="340">
        <f t="shared" si="1110"/>
        <v>0</v>
      </c>
      <c r="AL7052" s="340">
        <f t="shared" si="1110"/>
        <v>0</v>
      </c>
      <c r="AM7052" s="340">
        <f t="shared" si="1110"/>
        <v>0</v>
      </c>
    </row>
    <row r="7053" spans="1:39" x14ac:dyDescent="0.35">
      <c r="A7053" s="337">
        <v>28966</v>
      </c>
      <c r="B7053" s="338">
        <f t="shared" si="1104"/>
        <v>1979</v>
      </c>
      <c r="C7053" s="338">
        <f t="shared" si="1105"/>
        <v>4</v>
      </c>
      <c r="D7053" s="338">
        <f t="shared" si="1106"/>
        <v>21</v>
      </c>
      <c r="E7053" s="334">
        <v>0</v>
      </c>
      <c r="F7053" s="334">
        <v>0</v>
      </c>
      <c r="G7053" s="334">
        <v>0</v>
      </c>
      <c r="H7053" s="334">
        <v>0</v>
      </c>
      <c r="I7053" s="334">
        <v>0</v>
      </c>
      <c r="J7053" s="334">
        <v>0</v>
      </c>
      <c r="K7053" s="334">
        <v>0</v>
      </c>
      <c r="L7053" s="334">
        <v>0</v>
      </c>
      <c r="M7053" s="334">
        <v>0</v>
      </c>
      <c r="N7053" s="334">
        <v>0</v>
      </c>
      <c r="O7053" s="334">
        <v>0</v>
      </c>
      <c r="P7053" s="334">
        <v>0</v>
      </c>
      <c r="Q7053" s="334">
        <v>0</v>
      </c>
      <c r="R7053" s="334">
        <v>0</v>
      </c>
      <c r="S7053" s="334">
        <v>0</v>
      </c>
      <c r="T7053" s="334">
        <v>0</v>
      </c>
      <c r="U7053" s="334">
        <v>0</v>
      </c>
      <c r="V7053" s="334">
        <v>0</v>
      </c>
      <c r="W7053" s="334">
        <v>0</v>
      </c>
      <c r="X7053" s="334">
        <v>0</v>
      </c>
      <c r="Y7053" s="334">
        <v>0</v>
      </c>
      <c r="Z7053" s="334">
        <v>0</v>
      </c>
      <c r="AA7053" s="334">
        <v>0</v>
      </c>
      <c r="AB7053" s="334">
        <v>0</v>
      </c>
      <c r="AD7053" s="334">
        <v>0</v>
      </c>
      <c r="AE7053" s="334">
        <f t="shared" si="1107"/>
        <v>0</v>
      </c>
      <c r="AF7053" s="334">
        <f t="shared" si="1108"/>
        <v>0</v>
      </c>
      <c r="AG7053" s="340">
        <f t="shared" si="1109"/>
        <v>0</v>
      </c>
      <c r="AI7053" s="340">
        <f t="shared" si="1110"/>
        <v>0</v>
      </c>
      <c r="AJ7053" s="340">
        <f t="shared" si="1110"/>
        <v>0</v>
      </c>
      <c r="AK7053" s="340">
        <f t="shared" si="1110"/>
        <v>0</v>
      </c>
      <c r="AL7053" s="340">
        <f t="shared" si="1110"/>
        <v>0</v>
      </c>
      <c r="AM7053" s="340">
        <f t="shared" si="1110"/>
        <v>0</v>
      </c>
    </row>
    <row r="7054" spans="1:39" x14ac:dyDescent="0.35">
      <c r="A7054" s="337">
        <v>28967</v>
      </c>
      <c r="B7054" s="338">
        <f t="shared" si="1104"/>
        <v>1979</v>
      </c>
      <c r="C7054" s="338">
        <f t="shared" si="1105"/>
        <v>4</v>
      </c>
      <c r="D7054" s="338">
        <f t="shared" si="1106"/>
        <v>22</v>
      </c>
      <c r="E7054" s="334">
        <v>0</v>
      </c>
      <c r="F7054" s="334">
        <v>0</v>
      </c>
      <c r="G7054" s="334">
        <v>0</v>
      </c>
      <c r="H7054" s="334">
        <v>0</v>
      </c>
      <c r="I7054" s="334">
        <v>0</v>
      </c>
      <c r="J7054" s="334">
        <v>0</v>
      </c>
      <c r="K7054" s="334">
        <v>0</v>
      </c>
      <c r="L7054" s="334">
        <v>0</v>
      </c>
      <c r="M7054" s="334">
        <v>0</v>
      </c>
      <c r="N7054" s="334">
        <v>0</v>
      </c>
      <c r="O7054" s="334">
        <v>0</v>
      </c>
      <c r="P7054" s="334">
        <v>0.1</v>
      </c>
      <c r="Q7054" s="334">
        <v>0</v>
      </c>
      <c r="R7054" s="334">
        <v>0</v>
      </c>
      <c r="S7054" s="334">
        <v>0</v>
      </c>
      <c r="T7054" s="334">
        <v>0</v>
      </c>
      <c r="U7054" s="334">
        <v>0</v>
      </c>
      <c r="V7054" s="334">
        <v>0</v>
      </c>
      <c r="W7054" s="334">
        <v>0</v>
      </c>
      <c r="X7054" s="334">
        <v>0.1</v>
      </c>
      <c r="Y7054" s="334">
        <v>0</v>
      </c>
      <c r="Z7054" s="334">
        <v>0.1</v>
      </c>
      <c r="AA7054" s="334">
        <v>0</v>
      </c>
      <c r="AB7054" s="334">
        <v>0.1</v>
      </c>
      <c r="AD7054" s="334">
        <v>0.4</v>
      </c>
      <c r="AE7054" s="334">
        <f t="shared" si="1107"/>
        <v>0.4</v>
      </c>
      <c r="AF7054" s="334">
        <f t="shared" si="1108"/>
        <v>0.4</v>
      </c>
      <c r="AG7054" s="340">
        <f t="shared" si="1109"/>
        <v>0</v>
      </c>
      <c r="AI7054" s="340">
        <f t="shared" si="1110"/>
        <v>0</v>
      </c>
      <c r="AJ7054" s="340">
        <f t="shared" si="1110"/>
        <v>0</v>
      </c>
      <c r="AK7054" s="340">
        <f t="shared" si="1110"/>
        <v>0</v>
      </c>
      <c r="AL7054" s="340">
        <f t="shared" si="1110"/>
        <v>0</v>
      </c>
      <c r="AM7054" s="340">
        <f t="shared" si="1110"/>
        <v>0</v>
      </c>
    </row>
    <row r="7055" spans="1:39" x14ac:dyDescent="0.35">
      <c r="A7055" s="337">
        <v>28968</v>
      </c>
      <c r="B7055" s="338">
        <f t="shared" si="1104"/>
        <v>1979</v>
      </c>
      <c r="C7055" s="338">
        <f t="shared" si="1105"/>
        <v>4</v>
      </c>
      <c r="D7055" s="338">
        <f t="shared" si="1106"/>
        <v>23</v>
      </c>
      <c r="E7055" s="334">
        <v>0</v>
      </c>
      <c r="F7055" s="334">
        <v>0</v>
      </c>
      <c r="G7055" s="334">
        <v>0</v>
      </c>
      <c r="H7055" s="334">
        <v>0</v>
      </c>
      <c r="I7055" s="334">
        <v>0</v>
      </c>
      <c r="J7055" s="334">
        <v>0</v>
      </c>
      <c r="K7055" s="334">
        <v>0</v>
      </c>
      <c r="L7055" s="334">
        <v>0</v>
      </c>
      <c r="M7055" s="334">
        <v>0</v>
      </c>
      <c r="N7055" s="334">
        <v>0</v>
      </c>
      <c r="O7055" s="334">
        <v>0</v>
      </c>
      <c r="P7055" s="334">
        <v>0</v>
      </c>
      <c r="Q7055" s="334">
        <v>0</v>
      </c>
      <c r="R7055" s="334">
        <v>0</v>
      </c>
      <c r="S7055" s="334">
        <v>0</v>
      </c>
      <c r="T7055" s="334">
        <v>0</v>
      </c>
      <c r="U7055" s="334">
        <v>0</v>
      </c>
      <c r="V7055" s="334">
        <v>0</v>
      </c>
      <c r="W7055" s="334">
        <v>0</v>
      </c>
      <c r="X7055" s="334">
        <v>0</v>
      </c>
      <c r="Y7055" s="334">
        <v>0</v>
      </c>
      <c r="Z7055" s="334">
        <v>0</v>
      </c>
      <c r="AA7055" s="334">
        <v>0</v>
      </c>
      <c r="AB7055" s="334">
        <v>0</v>
      </c>
      <c r="AD7055" s="334">
        <v>0</v>
      </c>
      <c r="AE7055" s="334">
        <f t="shared" si="1107"/>
        <v>0</v>
      </c>
      <c r="AF7055" s="334">
        <f t="shared" si="1108"/>
        <v>0</v>
      </c>
      <c r="AG7055" s="340">
        <f t="shared" si="1109"/>
        <v>0</v>
      </c>
      <c r="AI7055" s="340">
        <f t="shared" si="1110"/>
        <v>0</v>
      </c>
      <c r="AJ7055" s="340">
        <f t="shared" si="1110"/>
        <v>0</v>
      </c>
      <c r="AK7055" s="340">
        <f t="shared" si="1110"/>
        <v>0</v>
      </c>
      <c r="AL7055" s="340">
        <f t="shared" si="1110"/>
        <v>0</v>
      </c>
      <c r="AM7055" s="340">
        <f t="shared" si="1110"/>
        <v>0</v>
      </c>
    </row>
    <row r="7056" spans="1:39" x14ac:dyDescent="0.35">
      <c r="A7056" s="337">
        <v>28969</v>
      </c>
      <c r="B7056" s="338">
        <f t="shared" si="1104"/>
        <v>1979</v>
      </c>
      <c r="C7056" s="338">
        <f t="shared" si="1105"/>
        <v>4</v>
      </c>
      <c r="D7056" s="338">
        <f t="shared" si="1106"/>
        <v>24</v>
      </c>
      <c r="E7056" s="334">
        <v>0</v>
      </c>
      <c r="F7056" s="334">
        <v>0</v>
      </c>
      <c r="G7056" s="334">
        <v>0</v>
      </c>
      <c r="H7056" s="334">
        <v>0</v>
      </c>
      <c r="I7056" s="334">
        <v>0</v>
      </c>
      <c r="J7056" s="334">
        <v>0</v>
      </c>
      <c r="K7056" s="334">
        <v>0</v>
      </c>
      <c r="L7056" s="334">
        <v>0</v>
      </c>
      <c r="M7056" s="334">
        <v>0</v>
      </c>
      <c r="N7056" s="334">
        <v>0</v>
      </c>
      <c r="O7056" s="334">
        <v>0</v>
      </c>
      <c r="P7056" s="334">
        <v>0</v>
      </c>
      <c r="Q7056" s="334">
        <v>0</v>
      </c>
      <c r="R7056" s="334">
        <v>0</v>
      </c>
      <c r="S7056" s="334">
        <v>0</v>
      </c>
      <c r="T7056" s="334">
        <v>0</v>
      </c>
      <c r="U7056" s="334">
        <v>0</v>
      </c>
      <c r="V7056" s="334">
        <v>0</v>
      </c>
      <c r="W7056" s="334">
        <v>0</v>
      </c>
      <c r="X7056" s="334">
        <v>0</v>
      </c>
      <c r="Y7056" s="334">
        <v>0</v>
      </c>
      <c r="Z7056" s="334">
        <v>0</v>
      </c>
      <c r="AA7056" s="334">
        <v>0</v>
      </c>
      <c r="AB7056" s="334">
        <v>0</v>
      </c>
      <c r="AD7056" s="334">
        <v>0</v>
      </c>
      <c r="AE7056" s="334">
        <f t="shared" si="1107"/>
        <v>0</v>
      </c>
      <c r="AF7056" s="334">
        <f t="shared" si="1108"/>
        <v>0</v>
      </c>
      <c r="AG7056" s="340">
        <f t="shared" si="1109"/>
        <v>0</v>
      </c>
      <c r="AI7056" s="340">
        <f t="shared" si="1110"/>
        <v>0</v>
      </c>
      <c r="AJ7056" s="340">
        <f t="shared" si="1110"/>
        <v>0</v>
      </c>
      <c r="AK7056" s="340">
        <f t="shared" si="1110"/>
        <v>0</v>
      </c>
      <c r="AL7056" s="340">
        <f t="shared" si="1110"/>
        <v>0</v>
      </c>
      <c r="AM7056" s="340">
        <f t="shared" si="1110"/>
        <v>0</v>
      </c>
    </row>
    <row r="7057" spans="1:39" x14ac:dyDescent="0.35">
      <c r="A7057" s="337">
        <v>28970</v>
      </c>
      <c r="B7057" s="338">
        <f t="shared" si="1104"/>
        <v>1979</v>
      </c>
      <c r="C7057" s="338">
        <f t="shared" si="1105"/>
        <v>4</v>
      </c>
      <c r="D7057" s="338">
        <f t="shared" si="1106"/>
        <v>25</v>
      </c>
      <c r="E7057" s="334">
        <v>0</v>
      </c>
      <c r="F7057" s="334">
        <v>0</v>
      </c>
      <c r="G7057" s="334">
        <v>0</v>
      </c>
      <c r="H7057" s="334">
        <v>0</v>
      </c>
      <c r="I7057" s="334">
        <v>0</v>
      </c>
      <c r="J7057" s="334">
        <v>0</v>
      </c>
      <c r="K7057" s="334">
        <v>0</v>
      </c>
      <c r="L7057" s="334">
        <v>0</v>
      </c>
      <c r="M7057" s="334">
        <v>0</v>
      </c>
      <c r="N7057" s="334">
        <v>0</v>
      </c>
      <c r="O7057" s="334">
        <v>0</v>
      </c>
      <c r="P7057" s="334">
        <v>0</v>
      </c>
      <c r="Q7057" s="334">
        <v>0</v>
      </c>
      <c r="R7057" s="334">
        <v>0</v>
      </c>
      <c r="S7057" s="334">
        <v>0</v>
      </c>
      <c r="T7057" s="334">
        <v>0</v>
      </c>
      <c r="U7057" s="334">
        <v>0</v>
      </c>
      <c r="V7057" s="334">
        <v>0</v>
      </c>
      <c r="W7057" s="334">
        <v>0</v>
      </c>
      <c r="X7057" s="334">
        <v>0</v>
      </c>
      <c r="Y7057" s="334">
        <v>0</v>
      </c>
      <c r="Z7057" s="334">
        <v>0</v>
      </c>
      <c r="AA7057" s="334">
        <v>0</v>
      </c>
      <c r="AB7057" s="334">
        <v>0</v>
      </c>
      <c r="AD7057" s="334">
        <v>0</v>
      </c>
      <c r="AE7057" s="334">
        <f t="shared" si="1107"/>
        <v>0</v>
      </c>
      <c r="AF7057" s="334">
        <f t="shared" si="1108"/>
        <v>0</v>
      </c>
      <c r="AG7057" s="340">
        <f t="shared" si="1109"/>
        <v>0</v>
      </c>
      <c r="AI7057" s="340">
        <f t="shared" si="1110"/>
        <v>0</v>
      </c>
      <c r="AJ7057" s="340">
        <f t="shared" si="1110"/>
        <v>0</v>
      </c>
      <c r="AK7057" s="340">
        <f t="shared" si="1110"/>
        <v>0</v>
      </c>
      <c r="AL7057" s="340">
        <f t="shared" si="1110"/>
        <v>0</v>
      </c>
      <c r="AM7057" s="340">
        <f t="shared" si="1110"/>
        <v>0</v>
      </c>
    </row>
    <row r="7058" spans="1:39" x14ac:dyDescent="0.35">
      <c r="A7058" s="337">
        <v>28971</v>
      </c>
      <c r="B7058" s="338">
        <f t="shared" si="1104"/>
        <v>1979</v>
      </c>
      <c r="C7058" s="338">
        <f t="shared" si="1105"/>
        <v>4</v>
      </c>
      <c r="D7058" s="338">
        <f t="shared" si="1106"/>
        <v>26</v>
      </c>
      <c r="E7058" s="334">
        <v>0</v>
      </c>
      <c r="F7058" s="334">
        <v>0</v>
      </c>
      <c r="G7058" s="334">
        <v>0</v>
      </c>
      <c r="H7058" s="334">
        <v>0</v>
      </c>
      <c r="I7058" s="334">
        <v>0</v>
      </c>
      <c r="J7058" s="334">
        <v>0</v>
      </c>
      <c r="K7058" s="334">
        <v>0</v>
      </c>
      <c r="L7058" s="334">
        <v>0</v>
      </c>
      <c r="M7058" s="334">
        <v>0</v>
      </c>
      <c r="N7058" s="334">
        <v>0</v>
      </c>
      <c r="O7058" s="334">
        <v>0</v>
      </c>
      <c r="P7058" s="334">
        <v>0</v>
      </c>
      <c r="Q7058" s="334">
        <v>0</v>
      </c>
      <c r="R7058" s="334">
        <v>0</v>
      </c>
      <c r="S7058" s="334">
        <v>0</v>
      </c>
      <c r="T7058" s="334">
        <v>0</v>
      </c>
      <c r="U7058" s="334">
        <v>0</v>
      </c>
      <c r="V7058" s="334">
        <v>0</v>
      </c>
      <c r="W7058" s="334">
        <v>0</v>
      </c>
      <c r="X7058" s="334">
        <v>0</v>
      </c>
      <c r="Y7058" s="334">
        <v>0</v>
      </c>
      <c r="Z7058" s="334">
        <v>0</v>
      </c>
      <c r="AA7058" s="334">
        <v>0</v>
      </c>
      <c r="AB7058" s="334">
        <v>0</v>
      </c>
      <c r="AD7058" s="334">
        <v>0</v>
      </c>
      <c r="AE7058" s="334">
        <f t="shared" si="1107"/>
        <v>0</v>
      </c>
      <c r="AF7058" s="334">
        <f t="shared" si="1108"/>
        <v>0</v>
      </c>
      <c r="AG7058" s="340">
        <f t="shared" si="1109"/>
        <v>0</v>
      </c>
      <c r="AI7058" s="340">
        <f t="shared" si="1110"/>
        <v>0</v>
      </c>
      <c r="AJ7058" s="340">
        <f t="shared" si="1110"/>
        <v>0</v>
      </c>
      <c r="AK7058" s="340">
        <f t="shared" si="1110"/>
        <v>0</v>
      </c>
      <c r="AL7058" s="340">
        <f t="shared" si="1110"/>
        <v>0</v>
      </c>
      <c r="AM7058" s="340">
        <f t="shared" si="1110"/>
        <v>0</v>
      </c>
    </row>
    <row r="7059" spans="1:39" x14ac:dyDescent="0.35">
      <c r="A7059" s="337">
        <v>28972</v>
      </c>
      <c r="B7059" s="338">
        <f t="shared" si="1104"/>
        <v>1979</v>
      </c>
      <c r="C7059" s="338">
        <f t="shared" si="1105"/>
        <v>4</v>
      </c>
      <c r="D7059" s="338">
        <f t="shared" si="1106"/>
        <v>27</v>
      </c>
      <c r="E7059" s="334">
        <v>0</v>
      </c>
      <c r="F7059" s="334">
        <v>0</v>
      </c>
      <c r="G7059" s="334">
        <v>0</v>
      </c>
      <c r="H7059" s="334">
        <v>0</v>
      </c>
      <c r="I7059" s="334">
        <v>0</v>
      </c>
      <c r="J7059" s="334">
        <v>0</v>
      </c>
      <c r="K7059" s="334">
        <v>0</v>
      </c>
      <c r="L7059" s="334">
        <v>0</v>
      </c>
      <c r="M7059" s="334">
        <v>0</v>
      </c>
      <c r="N7059" s="334">
        <v>0</v>
      </c>
      <c r="O7059" s="334">
        <v>0</v>
      </c>
      <c r="P7059" s="334">
        <v>0</v>
      </c>
      <c r="Q7059" s="334">
        <v>0</v>
      </c>
      <c r="R7059" s="334">
        <v>0</v>
      </c>
      <c r="S7059" s="334">
        <v>0</v>
      </c>
      <c r="T7059" s="334">
        <v>0</v>
      </c>
      <c r="U7059" s="334">
        <v>0</v>
      </c>
      <c r="V7059" s="334">
        <v>0</v>
      </c>
      <c r="W7059" s="334">
        <v>0</v>
      </c>
      <c r="X7059" s="334">
        <v>0</v>
      </c>
      <c r="Y7059" s="334">
        <v>0</v>
      </c>
      <c r="Z7059" s="334">
        <v>0</v>
      </c>
      <c r="AA7059" s="334">
        <v>0</v>
      </c>
      <c r="AB7059" s="334">
        <v>0</v>
      </c>
      <c r="AD7059" s="334">
        <v>0</v>
      </c>
      <c r="AE7059" s="334">
        <f t="shared" si="1107"/>
        <v>0</v>
      </c>
      <c r="AF7059" s="334">
        <f t="shared" si="1108"/>
        <v>0</v>
      </c>
      <c r="AG7059" s="340">
        <f t="shared" si="1109"/>
        <v>0</v>
      </c>
      <c r="AI7059" s="340">
        <f t="shared" si="1110"/>
        <v>0</v>
      </c>
      <c r="AJ7059" s="340">
        <f t="shared" si="1110"/>
        <v>0</v>
      </c>
      <c r="AK7059" s="340">
        <f t="shared" si="1110"/>
        <v>0</v>
      </c>
      <c r="AL7059" s="340">
        <f t="shared" si="1110"/>
        <v>0</v>
      </c>
      <c r="AM7059" s="340">
        <f t="shared" si="1110"/>
        <v>0</v>
      </c>
    </row>
    <row r="7060" spans="1:39" x14ac:dyDescent="0.35">
      <c r="A7060" s="337">
        <v>28973</v>
      </c>
      <c r="B7060" s="338">
        <f t="shared" si="1104"/>
        <v>1979</v>
      </c>
      <c r="C7060" s="338">
        <f t="shared" si="1105"/>
        <v>4</v>
      </c>
      <c r="D7060" s="338">
        <f t="shared" si="1106"/>
        <v>28</v>
      </c>
      <c r="E7060" s="334">
        <v>0</v>
      </c>
      <c r="F7060" s="334">
        <v>0</v>
      </c>
      <c r="G7060" s="334">
        <v>0</v>
      </c>
      <c r="H7060" s="334">
        <v>0</v>
      </c>
      <c r="I7060" s="334">
        <v>0</v>
      </c>
      <c r="J7060" s="334">
        <v>0</v>
      </c>
      <c r="K7060" s="334">
        <v>0</v>
      </c>
      <c r="L7060" s="334">
        <v>0</v>
      </c>
      <c r="M7060" s="334">
        <v>0</v>
      </c>
      <c r="N7060" s="334">
        <v>0</v>
      </c>
      <c r="O7060" s="334">
        <v>0</v>
      </c>
      <c r="P7060" s="334">
        <v>0</v>
      </c>
      <c r="Q7060" s="334">
        <v>0</v>
      </c>
      <c r="R7060" s="334">
        <v>0</v>
      </c>
      <c r="S7060" s="334">
        <v>0</v>
      </c>
      <c r="T7060" s="334">
        <v>0</v>
      </c>
      <c r="U7060" s="334">
        <v>0</v>
      </c>
      <c r="V7060" s="334">
        <v>0</v>
      </c>
      <c r="W7060" s="334">
        <v>0</v>
      </c>
      <c r="X7060" s="334">
        <v>0</v>
      </c>
      <c r="Y7060" s="334">
        <v>0</v>
      </c>
      <c r="Z7060" s="334">
        <v>0</v>
      </c>
      <c r="AA7060" s="334">
        <v>0</v>
      </c>
      <c r="AB7060" s="334">
        <v>0</v>
      </c>
      <c r="AD7060" s="334">
        <v>0</v>
      </c>
      <c r="AE7060" s="334">
        <f t="shared" si="1107"/>
        <v>0</v>
      </c>
      <c r="AF7060" s="334">
        <f t="shared" si="1108"/>
        <v>0</v>
      </c>
      <c r="AG7060" s="340">
        <f t="shared" si="1109"/>
        <v>0</v>
      </c>
      <c r="AI7060" s="340">
        <f t="shared" ref="AI7060:AM7075" si="1111">IF($C7060=AI$1,$AF7060,0)</f>
        <v>0</v>
      </c>
      <c r="AJ7060" s="340">
        <f t="shared" si="1111"/>
        <v>0</v>
      </c>
      <c r="AK7060" s="340">
        <f t="shared" si="1111"/>
        <v>0</v>
      </c>
      <c r="AL7060" s="340">
        <f t="shared" si="1111"/>
        <v>0</v>
      </c>
      <c r="AM7060" s="340">
        <f t="shared" si="1111"/>
        <v>0</v>
      </c>
    </row>
    <row r="7061" spans="1:39" x14ac:dyDescent="0.35">
      <c r="A7061" s="337">
        <v>28974</v>
      </c>
      <c r="B7061" s="338">
        <f t="shared" si="1104"/>
        <v>1979</v>
      </c>
      <c r="C7061" s="338">
        <f t="shared" si="1105"/>
        <v>4</v>
      </c>
      <c r="D7061" s="338">
        <f t="shared" si="1106"/>
        <v>29</v>
      </c>
      <c r="E7061" s="334">
        <v>0</v>
      </c>
      <c r="F7061" s="334">
        <v>0</v>
      </c>
      <c r="G7061" s="334">
        <v>0</v>
      </c>
      <c r="H7061" s="334">
        <v>0</v>
      </c>
      <c r="I7061" s="334">
        <v>0</v>
      </c>
      <c r="J7061" s="334">
        <v>0</v>
      </c>
      <c r="K7061" s="334">
        <v>0</v>
      </c>
      <c r="L7061" s="334">
        <v>0</v>
      </c>
      <c r="M7061" s="334">
        <v>0</v>
      </c>
      <c r="N7061" s="334">
        <v>0</v>
      </c>
      <c r="O7061" s="334">
        <v>0</v>
      </c>
      <c r="P7061" s="334">
        <v>0</v>
      </c>
      <c r="Q7061" s="334">
        <v>0</v>
      </c>
      <c r="R7061" s="334">
        <v>0</v>
      </c>
      <c r="S7061" s="334">
        <v>0</v>
      </c>
      <c r="T7061" s="334">
        <v>0</v>
      </c>
      <c r="U7061" s="334">
        <v>0</v>
      </c>
      <c r="V7061" s="334">
        <v>0</v>
      </c>
      <c r="W7061" s="334">
        <v>0</v>
      </c>
      <c r="X7061" s="334">
        <v>0</v>
      </c>
      <c r="Y7061" s="334">
        <v>0</v>
      </c>
      <c r="Z7061" s="334">
        <v>0</v>
      </c>
      <c r="AA7061" s="334">
        <v>0</v>
      </c>
      <c r="AB7061" s="334">
        <v>0</v>
      </c>
      <c r="AD7061" s="334">
        <v>0</v>
      </c>
      <c r="AE7061" s="334">
        <f t="shared" si="1107"/>
        <v>0</v>
      </c>
      <c r="AF7061" s="334">
        <f t="shared" si="1108"/>
        <v>0</v>
      </c>
      <c r="AG7061" s="340">
        <f t="shared" si="1109"/>
        <v>0</v>
      </c>
      <c r="AI7061" s="340">
        <f t="shared" si="1111"/>
        <v>0</v>
      </c>
      <c r="AJ7061" s="340">
        <f t="shared" si="1111"/>
        <v>0</v>
      </c>
      <c r="AK7061" s="340">
        <f t="shared" si="1111"/>
        <v>0</v>
      </c>
      <c r="AL7061" s="340">
        <f t="shared" si="1111"/>
        <v>0</v>
      </c>
      <c r="AM7061" s="340">
        <f t="shared" si="1111"/>
        <v>0</v>
      </c>
    </row>
    <row r="7062" spans="1:39" x14ac:dyDescent="0.35">
      <c r="A7062" s="337">
        <v>28975</v>
      </c>
      <c r="B7062" s="338">
        <f t="shared" si="1104"/>
        <v>1979</v>
      </c>
      <c r="C7062" s="338">
        <f t="shared" si="1105"/>
        <v>4</v>
      </c>
      <c r="D7062" s="338">
        <f t="shared" si="1106"/>
        <v>30</v>
      </c>
      <c r="E7062" s="334">
        <v>0</v>
      </c>
      <c r="F7062" s="334">
        <v>0</v>
      </c>
      <c r="G7062" s="334">
        <v>0</v>
      </c>
      <c r="H7062" s="334">
        <v>0</v>
      </c>
      <c r="I7062" s="334">
        <v>0</v>
      </c>
      <c r="J7062" s="334">
        <v>0</v>
      </c>
      <c r="K7062" s="334">
        <v>0</v>
      </c>
      <c r="L7062" s="334">
        <v>0</v>
      </c>
      <c r="M7062" s="334">
        <v>0</v>
      </c>
      <c r="N7062" s="334">
        <v>0</v>
      </c>
      <c r="O7062" s="334">
        <v>0</v>
      </c>
      <c r="P7062" s="334">
        <v>0</v>
      </c>
      <c r="Q7062" s="334">
        <v>0</v>
      </c>
      <c r="R7062" s="334">
        <v>0</v>
      </c>
      <c r="S7062" s="334">
        <v>0</v>
      </c>
      <c r="T7062" s="334">
        <v>0</v>
      </c>
      <c r="U7062" s="334">
        <v>0.3</v>
      </c>
      <c r="V7062" s="334">
        <v>0</v>
      </c>
      <c r="W7062" s="334">
        <v>0</v>
      </c>
      <c r="X7062" s="334">
        <v>0.3</v>
      </c>
      <c r="Y7062" s="334">
        <v>0.3</v>
      </c>
      <c r="Z7062" s="334">
        <v>0.3</v>
      </c>
      <c r="AA7062" s="334">
        <v>0.3</v>
      </c>
      <c r="AB7062" s="334">
        <v>0.3</v>
      </c>
      <c r="AD7062" s="334">
        <v>1.8</v>
      </c>
      <c r="AE7062" s="334">
        <f t="shared" si="1107"/>
        <v>1.8</v>
      </c>
      <c r="AF7062" s="334">
        <f t="shared" si="1108"/>
        <v>1.8</v>
      </c>
      <c r="AG7062" s="340">
        <f t="shared" si="1109"/>
        <v>0</v>
      </c>
      <c r="AI7062" s="340">
        <f t="shared" si="1111"/>
        <v>0</v>
      </c>
      <c r="AJ7062" s="340">
        <f t="shared" si="1111"/>
        <v>0</v>
      </c>
      <c r="AK7062" s="340">
        <f t="shared" si="1111"/>
        <v>0</v>
      </c>
      <c r="AL7062" s="340">
        <f t="shared" si="1111"/>
        <v>0</v>
      </c>
      <c r="AM7062" s="340">
        <f t="shared" si="1111"/>
        <v>0</v>
      </c>
    </row>
    <row r="7063" spans="1:39" x14ac:dyDescent="0.35">
      <c r="A7063" s="337">
        <v>28976</v>
      </c>
      <c r="B7063" s="338">
        <f t="shared" si="1104"/>
        <v>1979</v>
      </c>
      <c r="C7063" s="338">
        <f t="shared" si="1105"/>
        <v>5</v>
      </c>
      <c r="D7063" s="338">
        <f t="shared" si="1106"/>
        <v>1</v>
      </c>
      <c r="E7063" s="334">
        <v>0</v>
      </c>
      <c r="F7063" s="334">
        <v>0</v>
      </c>
      <c r="G7063" s="334">
        <v>0</v>
      </c>
      <c r="H7063" s="334">
        <v>0</v>
      </c>
      <c r="I7063" s="334">
        <v>0</v>
      </c>
      <c r="J7063" s="334">
        <v>0</v>
      </c>
      <c r="K7063" s="334">
        <v>0</v>
      </c>
      <c r="L7063" s="334">
        <v>0</v>
      </c>
      <c r="M7063" s="334">
        <v>0</v>
      </c>
      <c r="N7063" s="334">
        <v>0</v>
      </c>
      <c r="O7063" s="334">
        <v>0</v>
      </c>
      <c r="P7063" s="334">
        <v>0</v>
      </c>
      <c r="Q7063" s="334">
        <v>0</v>
      </c>
      <c r="R7063" s="334">
        <v>0</v>
      </c>
      <c r="S7063" s="334">
        <v>0</v>
      </c>
      <c r="T7063" s="334">
        <v>0</v>
      </c>
      <c r="U7063" s="334">
        <v>0</v>
      </c>
      <c r="V7063" s="334">
        <v>0</v>
      </c>
      <c r="W7063" s="334">
        <v>0</v>
      </c>
      <c r="X7063" s="334">
        <v>0</v>
      </c>
      <c r="Y7063" s="334">
        <v>0</v>
      </c>
      <c r="Z7063" s="334">
        <v>0</v>
      </c>
      <c r="AA7063" s="334">
        <v>0</v>
      </c>
      <c r="AB7063" s="334">
        <v>0</v>
      </c>
      <c r="AD7063" s="334">
        <v>0</v>
      </c>
      <c r="AE7063" s="334">
        <f t="shared" si="1107"/>
        <v>0</v>
      </c>
      <c r="AF7063" s="334">
        <f t="shared" si="1108"/>
        <v>0</v>
      </c>
      <c r="AG7063" s="340">
        <f t="shared" si="1109"/>
        <v>0</v>
      </c>
      <c r="AI7063" s="340">
        <f t="shared" si="1111"/>
        <v>0</v>
      </c>
      <c r="AJ7063" s="340">
        <f t="shared" si="1111"/>
        <v>0</v>
      </c>
      <c r="AK7063" s="340">
        <f t="shared" si="1111"/>
        <v>0</v>
      </c>
      <c r="AL7063" s="340">
        <f t="shared" si="1111"/>
        <v>0</v>
      </c>
      <c r="AM7063" s="340">
        <f t="shared" si="1111"/>
        <v>0</v>
      </c>
    </row>
    <row r="7064" spans="1:39" x14ac:dyDescent="0.35">
      <c r="A7064" s="337">
        <v>28977</v>
      </c>
      <c r="B7064" s="338">
        <f t="shared" si="1104"/>
        <v>1979</v>
      </c>
      <c r="C7064" s="338">
        <f t="shared" si="1105"/>
        <v>5</v>
      </c>
      <c r="D7064" s="338">
        <f t="shared" si="1106"/>
        <v>2</v>
      </c>
      <c r="E7064" s="334">
        <v>0</v>
      </c>
      <c r="F7064" s="334">
        <v>0</v>
      </c>
      <c r="G7064" s="334">
        <v>0</v>
      </c>
      <c r="H7064" s="334">
        <v>0</v>
      </c>
      <c r="I7064" s="334">
        <v>0</v>
      </c>
      <c r="J7064" s="334">
        <v>0</v>
      </c>
      <c r="K7064" s="334">
        <v>0</v>
      </c>
      <c r="L7064" s="334">
        <v>0</v>
      </c>
      <c r="M7064" s="334">
        <v>0</v>
      </c>
      <c r="N7064" s="334">
        <v>0</v>
      </c>
      <c r="O7064" s="334">
        <v>0</v>
      </c>
      <c r="P7064" s="334">
        <v>0</v>
      </c>
      <c r="Q7064" s="334">
        <v>0</v>
      </c>
      <c r="R7064" s="334">
        <v>0</v>
      </c>
      <c r="S7064" s="334">
        <v>0</v>
      </c>
      <c r="T7064" s="334">
        <v>0</v>
      </c>
      <c r="U7064" s="334">
        <v>0</v>
      </c>
      <c r="V7064" s="334">
        <v>0.2</v>
      </c>
      <c r="W7064" s="334">
        <v>0.2</v>
      </c>
      <c r="X7064" s="334">
        <v>0.5</v>
      </c>
      <c r="Y7064" s="334">
        <v>0.2</v>
      </c>
      <c r="Z7064" s="334">
        <v>0.1</v>
      </c>
      <c r="AA7064" s="334">
        <v>0.2</v>
      </c>
      <c r="AB7064" s="334">
        <v>0.2</v>
      </c>
      <c r="AD7064" s="334">
        <v>1.6</v>
      </c>
      <c r="AE7064" s="334">
        <f t="shared" si="1107"/>
        <v>1.6</v>
      </c>
      <c r="AF7064" s="334">
        <f t="shared" si="1108"/>
        <v>1.6</v>
      </c>
      <c r="AG7064" s="340">
        <f t="shared" si="1109"/>
        <v>0</v>
      </c>
      <c r="AI7064" s="340">
        <f t="shared" si="1111"/>
        <v>1.6</v>
      </c>
      <c r="AJ7064" s="340">
        <f t="shared" si="1111"/>
        <v>0</v>
      </c>
      <c r="AK7064" s="340">
        <f t="shared" si="1111"/>
        <v>0</v>
      </c>
      <c r="AL7064" s="340">
        <f t="shared" si="1111"/>
        <v>0</v>
      </c>
      <c r="AM7064" s="340">
        <f t="shared" si="1111"/>
        <v>0</v>
      </c>
    </row>
    <row r="7065" spans="1:39" x14ac:dyDescent="0.35">
      <c r="A7065" s="337">
        <v>28978</v>
      </c>
      <c r="B7065" s="338">
        <f t="shared" si="1104"/>
        <v>1979</v>
      </c>
      <c r="C7065" s="338">
        <f t="shared" si="1105"/>
        <v>5</v>
      </c>
      <c r="D7065" s="338">
        <f t="shared" si="1106"/>
        <v>3</v>
      </c>
      <c r="E7065" s="334">
        <v>0.1</v>
      </c>
      <c r="F7065" s="334">
        <v>0.1</v>
      </c>
      <c r="G7065" s="334">
        <v>0.2</v>
      </c>
      <c r="H7065" s="334">
        <v>0.1</v>
      </c>
      <c r="I7065" s="334">
        <v>0.1</v>
      </c>
      <c r="J7065" s="334">
        <v>0.1</v>
      </c>
      <c r="K7065" s="334">
        <v>0.2</v>
      </c>
      <c r="L7065" s="334">
        <v>0.1</v>
      </c>
      <c r="M7065" s="334">
        <v>0</v>
      </c>
      <c r="N7065" s="334">
        <v>0.1</v>
      </c>
      <c r="O7065" s="334">
        <v>0.1</v>
      </c>
      <c r="P7065" s="334">
        <v>0.1</v>
      </c>
      <c r="Q7065" s="334">
        <v>0.2</v>
      </c>
      <c r="R7065" s="334">
        <v>0.1</v>
      </c>
      <c r="S7065" s="334">
        <v>0.1</v>
      </c>
      <c r="T7065" s="334">
        <v>0.1</v>
      </c>
      <c r="U7065" s="334">
        <v>0.1</v>
      </c>
      <c r="V7065" s="334">
        <v>0.2</v>
      </c>
      <c r="W7065" s="334">
        <v>0.1</v>
      </c>
      <c r="X7065" s="334">
        <v>0.1</v>
      </c>
      <c r="Y7065" s="334">
        <v>0.1</v>
      </c>
      <c r="Z7065" s="334">
        <v>0.2</v>
      </c>
      <c r="AA7065" s="334">
        <v>0.1</v>
      </c>
      <c r="AB7065" s="334">
        <v>0.1</v>
      </c>
      <c r="AD7065" s="334">
        <v>2.8</v>
      </c>
      <c r="AE7065" s="334">
        <f t="shared" si="1107"/>
        <v>2.8</v>
      </c>
      <c r="AF7065" s="334">
        <f t="shared" si="1108"/>
        <v>2.8000000000000012</v>
      </c>
      <c r="AG7065" s="340">
        <f t="shared" si="1109"/>
        <v>1.3322676295501878E-15</v>
      </c>
      <c r="AI7065" s="340">
        <f t="shared" si="1111"/>
        <v>2.8000000000000012</v>
      </c>
      <c r="AJ7065" s="340">
        <f t="shared" si="1111"/>
        <v>0</v>
      </c>
      <c r="AK7065" s="340">
        <f t="shared" si="1111"/>
        <v>0</v>
      </c>
      <c r="AL7065" s="340">
        <f t="shared" si="1111"/>
        <v>0</v>
      </c>
      <c r="AM7065" s="340">
        <f t="shared" si="1111"/>
        <v>0</v>
      </c>
    </row>
    <row r="7066" spans="1:39" x14ac:dyDescent="0.35">
      <c r="A7066" s="337">
        <v>28979</v>
      </c>
      <c r="B7066" s="338">
        <f t="shared" si="1104"/>
        <v>1979</v>
      </c>
      <c r="C7066" s="338">
        <f t="shared" si="1105"/>
        <v>5</v>
      </c>
      <c r="D7066" s="338">
        <f t="shared" si="1106"/>
        <v>4</v>
      </c>
      <c r="E7066" s="334">
        <v>0.1</v>
      </c>
      <c r="F7066" s="334">
        <v>0.1</v>
      </c>
      <c r="G7066" s="334">
        <v>0.1</v>
      </c>
      <c r="H7066" s="334">
        <v>0.1</v>
      </c>
      <c r="I7066" s="334">
        <v>0.1</v>
      </c>
      <c r="J7066" s="334">
        <v>0.1</v>
      </c>
      <c r="K7066" s="334">
        <v>0.1</v>
      </c>
      <c r="L7066" s="334">
        <v>0.1</v>
      </c>
      <c r="M7066" s="334">
        <v>0.2</v>
      </c>
      <c r="N7066" s="334">
        <v>0.1</v>
      </c>
      <c r="O7066" s="334">
        <v>0.1</v>
      </c>
      <c r="P7066" s="334">
        <v>0.1</v>
      </c>
      <c r="Q7066" s="334">
        <v>0.1</v>
      </c>
      <c r="R7066" s="334">
        <v>0.1</v>
      </c>
      <c r="S7066" s="334">
        <v>0</v>
      </c>
      <c r="T7066" s="334">
        <v>0</v>
      </c>
      <c r="U7066" s="334">
        <v>0.1</v>
      </c>
      <c r="V7066" s="334">
        <v>0.1</v>
      </c>
      <c r="W7066" s="334">
        <v>0.1</v>
      </c>
      <c r="X7066" s="334">
        <v>0</v>
      </c>
      <c r="Y7066" s="334">
        <v>0</v>
      </c>
      <c r="Z7066" s="334">
        <v>0</v>
      </c>
      <c r="AA7066" s="334">
        <v>0</v>
      </c>
      <c r="AB7066" s="334">
        <v>0</v>
      </c>
      <c r="AD7066" s="334">
        <v>1.8</v>
      </c>
      <c r="AE7066" s="334">
        <f t="shared" si="1107"/>
        <v>1.8</v>
      </c>
      <c r="AF7066" s="334">
        <f t="shared" si="1108"/>
        <v>1.8000000000000007</v>
      </c>
      <c r="AG7066" s="340">
        <f t="shared" si="1109"/>
        <v>6.6613381477509392E-16</v>
      </c>
      <c r="AI7066" s="340">
        <f t="shared" si="1111"/>
        <v>1.8000000000000007</v>
      </c>
      <c r="AJ7066" s="340">
        <f t="shared" si="1111"/>
        <v>0</v>
      </c>
      <c r="AK7066" s="340">
        <f t="shared" si="1111"/>
        <v>0</v>
      </c>
      <c r="AL7066" s="340">
        <f t="shared" si="1111"/>
        <v>0</v>
      </c>
      <c r="AM7066" s="340">
        <f t="shared" si="1111"/>
        <v>0</v>
      </c>
    </row>
    <row r="7067" spans="1:39" x14ac:dyDescent="0.35">
      <c r="A7067" s="337">
        <v>28980</v>
      </c>
      <c r="B7067" s="338">
        <f t="shared" si="1104"/>
        <v>1979</v>
      </c>
      <c r="C7067" s="338">
        <f t="shared" si="1105"/>
        <v>5</v>
      </c>
      <c r="D7067" s="338">
        <f t="shared" si="1106"/>
        <v>5</v>
      </c>
      <c r="E7067" s="334">
        <v>0.1</v>
      </c>
      <c r="F7067" s="334">
        <v>0.1</v>
      </c>
      <c r="G7067" s="334">
        <v>0.1</v>
      </c>
      <c r="H7067" s="334">
        <v>0.1</v>
      </c>
      <c r="I7067" s="334">
        <v>0.1</v>
      </c>
      <c r="J7067" s="334">
        <v>0</v>
      </c>
      <c r="K7067" s="334">
        <v>0</v>
      </c>
      <c r="L7067" s="334">
        <v>0.1</v>
      </c>
      <c r="M7067" s="334">
        <v>0.1</v>
      </c>
      <c r="N7067" s="334">
        <v>0.1</v>
      </c>
      <c r="O7067" s="334">
        <v>0</v>
      </c>
      <c r="P7067" s="334">
        <v>0</v>
      </c>
      <c r="Q7067" s="334">
        <v>0</v>
      </c>
      <c r="R7067" s="334">
        <v>0.1</v>
      </c>
      <c r="S7067" s="334">
        <v>0.2</v>
      </c>
      <c r="T7067" s="334">
        <v>0.1</v>
      </c>
      <c r="U7067" s="334">
        <v>0.1</v>
      </c>
      <c r="V7067" s="334">
        <v>0.1</v>
      </c>
      <c r="W7067" s="334">
        <v>0.1</v>
      </c>
      <c r="X7067" s="334">
        <v>0.1</v>
      </c>
      <c r="Y7067" s="334">
        <v>0.1</v>
      </c>
      <c r="Z7067" s="334">
        <v>0.1</v>
      </c>
      <c r="AA7067" s="334">
        <v>0.1</v>
      </c>
      <c r="AB7067" s="334">
        <v>0.1</v>
      </c>
      <c r="AD7067" s="334">
        <v>2</v>
      </c>
      <c r="AE7067" s="334">
        <f t="shared" si="1107"/>
        <v>2</v>
      </c>
      <c r="AF7067" s="334">
        <f t="shared" si="1108"/>
        <v>2.0000000000000004</v>
      </c>
      <c r="AG7067" s="340">
        <f t="shared" si="1109"/>
        <v>4.4408920985006262E-16</v>
      </c>
      <c r="AI7067" s="340">
        <f t="shared" si="1111"/>
        <v>2.0000000000000004</v>
      </c>
      <c r="AJ7067" s="340">
        <f t="shared" si="1111"/>
        <v>0</v>
      </c>
      <c r="AK7067" s="340">
        <f t="shared" si="1111"/>
        <v>0</v>
      </c>
      <c r="AL7067" s="340">
        <f t="shared" si="1111"/>
        <v>0</v>
      </c>
      <c r="AM7067" s="340">
        <f t="shared" si="1111"/>
        <v>0</v>
      </c>
    </row>
    <row r="7068" spans="1:39" x14ac:dyDescent="0.35">
      <c r="A7068" s="337">
        <v>28981</v>
      </c>
      <c r="B7068" s="338">
        <f t="shared" si="1104"/>
        <v>1979</v>
      </c>
      <c r="C7068" s="338">
        <f t="shared" si="1105"/>
        <v>5</v>
      </c>
      <c r="D7068" s="338">
        <f t="shared" si="1106"/>
        <v>6</v>
      </c>
      <c r="E7068" s="334">
        <v>0.3</v>
      </c>
      <c r="F7068" s="334">
        <v>0.4</v>
      </c>
      <c r="G7068" s="334">
        <v>0.3</v>
      </c>
      <c r="H7068" s="334">
        <v>0.3</v>
      </c>
      <c r="I7068" s="334">
        <v>0.3</v>
      </c>
      <c r="J7068" s="334">
        <v>0.4</v>
      </c>
      <c r="K7068" s="334">
        <v>0.3</v>
      </c>
      <c r="L7068" s="334">
        <v>0.3</v>
      </c>
      <c r="M7068" s="334">
        <v>0.3</v>
      </c>
      <c r="N7068" s="334">
        <v>0.4</v>
      </c>
      <c r="O7068" s="334">
        <v>0.3</v>
      </c>
      <c r="P7068" s="334">
        <v>0.3</v>
      </c>
      <c r="Q7068" s="334">
        <v>0.3</v>
      </c>
      <c r="R7068" s="334">
        <v>0.3</v>
      </c>
      <c r="S7068" s="334">
        <v>0.4</v>
      </c>
      <c r="T7068" s="334">
        <v>0.3</v>
      </c>
      <c r="U7068" s="334">
        <v>0.3</v>
      </c>
      <c r="V7068" s="334">
        <v>0.3</v>
      </c>
      <c r="W7068" s="334">
        <v>0.4</v>
      </c>
      <c r="X7068" s="334">
        <v>0.3</v>
      </c>
      <c r="Y7068" s="334">
        <v>0.3</v>
      </c>
      <c r="Z7068" s="334">
        <v>0.3</v>
      </c>
      <c r="AA7068" s="334">
        <v>0.4</v>
      </c>
      <c r="AB7068" s="334">
        <v>0.3</v>
      </c>
      <c r="AD7068" s="334">
        <v>7.8</v>
      </c>
      <c r="AE7068" s="334">
        <f t="shared" si="1107"/>
        <v>7.8</v>
      </c>
      <c r="AF7068" s="334">
        <f t="shared" si="1108"/>
        <v>7.7999999999999989</v>
      </c>
      <c r="AG7068" s="340">
        <f t="shared" si="1109"/>
        <v>8.8817841970012523E-16</v>
      </c>
      <c r="AI7068" s="340">
        <f t="shared" si="1111"/>
        <v>7.7999999999999989</v>
      </c>
      <c r="AJ7068" s="340">
        <f t="shared" si="1111"/>
        <v>0</v>
      </c>
      <c r="AK7068" s="340">
        <f t="shared" si="1111"/>
        <v>0</v>
      </c>
      <c r="AL7068" s="340">
        <f t="shared" si="1111"/>
        <v>0</v>
      </c>
      <c r="AM7068" s="340">
        <f t="shared" si="1111"/>
        <v>0</v>
      </c>
    </row>
    <row r="7069" spans="1:39" x14ac:dyDescent="0.35">
      <c r="A7069" s="337">
        <v>28982</v>
      </c>
      <c r="B7069" s="338">
        <f t="shared" si="1104"/>
        <v>1979</v>
      </c>
      <c r="C7069" s="338">
        <f t="shared" si="1105"/>
        <v>5</v>
      </c>
      <c r="D7069" s="338">
        <f t="shared" si="1106"/>
        <v>7</v>
      </c>
      <c r="E7069" s="334">
        <v>0.1</v>
      </c>
      <c r="F7069" s="334">
        <v>0.1</v>
      </c>
      <c r="G7069" s="334">
        <v>0</v>
      </c>
      <c r="H7069" s="334">
        <v>0.1</v>
      </c>
      <c r="I7069" s="334">
        <v>0.1</v>
      </c>
      <c r="J7069" s="334">
        <v>0.1</v>
      </c>
      <c r="K7069" s="334">
        <v>0</v>
      </c>
      <c r="L7069" s="334">
        <v>0.1</v>
      </c>
      <c r="M7069" s="334">
        <v>0.1</v>
      </c>
      <c r="N7069" s="334">
        <v>0.1</v>
      </c>
      <c r="O7069" s="334">
        <v>0</v>
      </c>
      <c r="P7069" s="334">
        <v>0.1</v>
      </c>
      <c r="Q7069" s="334">
        <v>0.1</v>
      </c>
      <c r="R7069" s="334">
        <v>0</v>
      </c>
      <c r="S7069" s="334">
        <v>0.1</v>
      </c>
      <c r="T7069" s="334">
        <v>0</v>
      </c>
      <c r="U7069" s="334">
        <v>0.1</v>
      </c>
      <c r="V7069" s="334">
        <v>0.1</v>
      </c>
      <c r="W7069" s="334">
        <v>0</v>
      </c>
      <c r="X7069" s="334">
        <v>0</v>
      </c>
      <c r="Y7069" s="334">
        <v>0.1</v>
      </c>
      <c r="Z7069" s="334">
        <v>0</v>
      </c>
      <c r="AA7069" s="334">
        <v>0.1</v>
      </c>
      <c r="AB7069" s="334">
        <v>0.1</v>
      </c>
      <c r="AD7069" s="334">
        <v>1.6</v>
      </c>
      <c r="AE7069" s="334">
        <f t="shared" si="1107"/>
        <v>1.6</v>
      </c>
      <c r="AF7069" s="334">
        <f t="shared" si="1108"/>
        <v>1.6000000000000003</v>
      </c>
      <c r="AG7069" s="340">
        <f t="shared" si="1109"/>
        <v>2.2204460492503131E-16</v>
      </c>
      <c r="AI7069" s="340">
        <f t="shared" si="1111"/>
        <v>1.6000000000000003</v>
      </c>
      <c r="AJ7069" s="340">
        <f t="shared" si="1111"/>
        <v>0</v>
      </c>
      <c r="AK7069" s="340">
        <f t="shared" si="1111"/>
        <v>0</v>
      </c>
      <c r="AL7069" s="340">
        <f t="shared" si="1111"/>
        <v>0</v>
      </c>
      <c r="AM7069" s="340">
        <f t="shared" si="1111"/>
        <v>0</v>
      </c>
    </row>
    <row r="7070" spans="1:39" x14ac:dyDescent="0.35">
      <c r="A7070" s="337">
        <v>28983</v>
      </c>
      <c r="B7070" s="338">
        <f t="shared" si="1104"/>
        <v>1979</v>
      </c>
      <c r="C7070" s="338">
        <f t="shared" si="1105"/>
        <v>5</v>
      </c>
      <c r="D7070" s="338">
        <f t="shared" si="1106"/>
        <v>8</v>
      </c>
      <c r="E7070" s="334">
        <v>0</v>
      </c>
      <c r="F7070" s="334">
        <v>0</v>
      </c>
      <c r="G7070" s="334">
        <v>0</v>
      </c>
      <c r="H7070" s="334">
        <v>0</v>
      </c>
      <c r="I7070" s="334">
        <v>0</v>
      </c>
      <c r="J7070" s="334">
        <v>0</v>
      </c>
      <c r="K7070" s="334">
        <v>0</v>
      </c>
      <c r="L7070" s="334">
        <v>0</v>
      </c>
      <c r="M7070" s="334">
        <v>0</v>
      </c>
      <c r="N7070" s="334">
        <v>0</v>
      </c>
      <c r="O7070" s="334">
        <v>0</v>
      </c>
      <c r="P7070" s="334">
        <v>0</v>
      </c>
      <c r="Q7070" s="334">
        <v>0</v>
      </c>
      <c r="R7070" s="334">
        <v>0</v>
      </c>
      <c r="S7070" s="334">
        <v>0</v>
      </c>
      <c r="T7070" s="334">
        <v>0</v>
      </c>
      <c r="U7070" s="334">
        <v>0</v>
      </c>
      <c r="V7070" s="334">
        <v>0</v>
      </c>
      <c r="W7070" s="334">
        <v>0</v>
      </c>
      <c r="X7070" s="334">
        <v>0</v>
      </c>
      <c r="Y7070" s="334">
        <v>0</v>
      </c>
      <c r="Z7070" s="334">
        <v>0</v>
      </c>
      <c r="AA7070" s="334">
        <v>0</v>
      </c>
      <c r="AB7070" s="334">
        <v>0</v>
      </c>
      <c r="AD7070" s="334">
        <v>0</v>
      </c>
      <c r="AE7070" s="334">
        <f t="shared" si="1107"/>
        <v>0</v>
      </c>
      <c r="AF7070" s="334">
        <f t="shared" si="1108"/>
        <v>0</v>
      </c>
      <c r="AG7070" s="340">
        <f t="shared" si="1109"/>
        <v>0</v>
      </c>
      <c r="AI7070" s="340">
        <f t="shared" si="1111"/>
        <v>0</v>
      </c>
      <c r="AJ7070" s="340">
        <f t="shared" si="1111"/>
        <v>0</v>
      </c>
      <c r="AK7070" s="340">
        <f t="shared" si="1111"/>
        <v>0</v>
      </c>
      <c r="AL7070" s="340">
        <f t="shared" si="1111"/>
        <v>0</v>
      </c>
      <c r="AM7070" s="340">
        <f t="shared" si="1111"/>
        <v>0</v>
      </c>
    </row>
    <row r="7071" spans="1:39" x14ac:dyDescent="0.35">
      <c r="A7071" s="337">
        <v>28984</v>
      </c>
      <c r="B7071" s="338">
        <f t="shared" si="1104"/>
        <v>1979</v>
      </c>
      <c r="C7071" s="338">
        <f t="shared" si="1105"/>
        <v>5</v>
      </c>
      <c r="D7071" s="338">
        <f t="shared" si="1106"/>
        <v>9</v>
      </c>
      <c r="E7071" s="334">
        <v>0</v>
      </c>
      <c r="F7071" s="334">
        <v>0</v>
      </c>
      <c r="G7071" s="334">
        <v>0</v>
      </c>
      <c r="H7071" s="334">
        <v>0</v>
      </c>
      <c r="I7071" s="334">
        <v>0</v>
      </c>
      <c r="J7071" s="334">
        <v>0</v>
      </c>
      <c r="K7071" s="334">
        <v>0</v>
      </c>
      <c r="L7071" s="334">
        <v>0</v>
      </c>
      <c r="M7071" s="334">
        <v>0</v>
      </c>
      <c r="N7071" s="334">
        <v>0</v>
      </c>
      <c r="O7071" s="334">
        <v>0</v>
      </c>
      <c r="P7071" s="334">
        <v>0</v>
      </c>
      <c r="Q7071" s="334">
        <v>0</v>
      </c>
      <c r="R7071" s="334">
        <v>0</v>
      </c>
      <c r="S7071" s="334">
        <v>0</v>
      </c>
      <c r="T7071" s="334">
        <v>0</v>
      </c>
      <c r="U7071" s="334">
        <v>0</v>
      </c>
      <c r="V7071" s="334">
        <v>0</v>
      </c>
      <c r="W7071" s="334">
        <v>0</v>
      </c>
      <c r="X7071" s="334">
        <v>0</v>
      </c>
      <c r="Y7071" s="334">
        <v>0</v>
      </c>
      <c r="Z7071" s="334">
        <v>0</v>
      </c>
      <c r="AA7071" s="334">
        <v>0</v>
      </c>
      <c r="AB7071" s="334">
        <v>0</v>
      </c>
      <c r="AD7071" s="334">
        <v>0</v>
      </c>
      <c r="AE7071" s="334">
        <f t="shared" si="1107"/>
        <v>0</v>
      </c>
      <c r="AF7071" s="334">
        <f t="shared" si="1108"/>
        <v>0</v>
      </c>
      <c r="AG7071" s="340">
        <f t="shared" si="1109"/>
        <v>0</v>
      </c>
      <c r="AI7071" s="340">
        <f t="shared" si="1111"/>
        <v>0</v>
      </c>
      <c r="AJ7071" s="340">
        <f t="shared" si="1111"/>
        <v>0</v>
      </c>
      <c r="AK7071" s="340">
        <f t="shared" si="1111"/>
        <v>0</v>
      </c>
      <c r="AL7071" s="340">
        <f t="shared" si="1111"/>
        <v>0</v>
      </c>
      <c r="AM7071" s="340">
        <f t="shared" si="1111"/>
        <v>0</v>
      </c>
    </row>
    <row r="7072" spans="1:39" x14ac:dyDescent="0.35">
      <c r="A7072" s="337">
        <v>28985</v>
      </c>
      <c r="B7072" s="338">
        <f t="shared" si="1104"/>
        <v>1979</v>
      </c>
      <c r="C7072" s="338">
        <f t="shared" si="1105"/>
        <v>5</v>
      </c>
      <c r="D7072" s="338">
        <f t="shared" si="1106"/>
        <v>10</v>
      </c>
      <c r="E7072" s="334">
        <v>0</v>
      </c>
      <c r="F7072" s="334">
        <v>0</v>
      </c>
      <c r="G7072" s="334">
        <v>0</v>
      </c>
      <c r="H7072" s="334">
        <v>0</v>
      </c>
      <c r="I7072" s="334">
        <v>0</v>
      </c>
      <c r="J7072" s="334">
        <v>0</v>
      </c>
      <c r="K7072" s="334">
        <v>0</v>
      </c>
      <c r="L7072" s="334">
        <v>0</v>
      </c>
      <c r="M7072" s="334">
        <v>0</v>
      </c>
      <c r="N7072" s="334">
        <v>0</v>
      </c>
      <c r="O7072" s="334">
        <v>0</v>
      </c>
      <c r="P7072" s="334">
        <v>0</v>
      </c>
      <c r="Q7072" s="334">
        <v>0</v>
      </c>
      <c r="R7072" s="334">
        <v>0</v>
      </c>
      <c r="S7072" s="334">
        <v>0</v>
      </c>
      <c r="T7072" s="334">
        <v>0</v>
      </c>
      <c r="U7072" s="334">
        <v>0</v>
      </c>
      <c r="V7072" s="334">
        <v>0</v>
      </c>
      <c r="W7072" s="334">
        <v>0</v>
      </c>
      <c r="X7072" s="334">
        <v>0</v>
      </c>
      <c r="Y7072" s="334">
        <v>0</v>
      </c>
      <c r="Z7072" s="334">
        <v>0</v>
      </c>
      <c r="AA7072" s="334">
        <v>0</v>
      </c>
      <c r="AB7072" s="334">
        <v>0</v>
      </c>
      <c r="AD7072" s="334">
        <v>0</v>
      </c>
      <c r="AE7072" s="334">
        <f t="shared" si="1107"/>
        <v>0</v>
      </c>
      <c r="AF7072" s="334">
        <f t="shared" si="1108"/>
        <v>0</v>
      </c>
      <c r="AG7072" s="340">
        <f t="shared" si="1109"/>
        <v>0</v>
      </c>
      <c r="AI7072" s="340">
        <f t="shared" si="1111"/>
        <v>0</v>
      </c>
      <c r="AJ7072" s="340">
        <f t="shared" si="1111"/>
        <v>0</v>
      </c>
      <c r="AK7072" s="340">
        <f t="shared" si="1111"/>
        <v>0</v>
      </c>
      <c r="AL7072" s="340">
        <f t="shared" si="1111"/>
        <v>0</v>
      </c>
      <c r="AM7072" s="340">
        <f t="shared" si="1111"/>
        <v>0</v>
      </c>
    </row>
    <row r="7073" spans="1:39" x14ac:dyDescent="0.35">
      <c r="A7073" s="337">
        <v>28986</v>
      </c>
      <c r="B7073" s="338">
        <f t="shared" si="1104"/>
        <v>1979</v>
      </c>
      <c r="C7073" s="338">
        <f t="shared" si="1105"/>
        <v>5</v>
      </c>
      <c r="D7073" s="338">
        <f t="shared" si="1106"/>
        <v>11</v>
      </c>
      <c r="E7073" s="334">
        <v>0</v>
      </c>
      <c r="F7073" s="334">
        <v>0</v>
      </c>
      <c r="G7073" s="334">
        <v>0</v>
      </c>
      <c r="H7073" s="334">
        <v>0</v>
      </c>
      <c r="I7073" s="334">
        <v>0</v>
      </c>
      <c r="J7073" s="334">
        <v>0</v>
      </c>
      <c r="K7073" s="334">
        <v>0</v>
      </c>
      <c r="L7073" s="334">
        <v>0</v>
      </c>
      <c r="M7073" s="334">
        <v>0</v>
      </c>
      <c r="N7073" s="334">
        <v>0</v>
      </c>
      <c r="O7073" s="334">
        <v>0</v>
      </c>
      <c r="P7073" s="334">
        <v>0</v>
      </c>
      <c r="Q7073" s="334">
        <v>0</v>
      </c>
      <c r="R7073" s="334">
        <v>0</v>
      </c>
      <c r="S7073" s="334">
        <v>0</v>
      </c>
      <c r="T7073" s="334">
        <v>0</v>
      </c>
      <c r="U7073" s="334">
        <v>0</v>
      </c>
      <c r="V7073" s="334">
        <v>0</v>
      </c>
      <c r="W7073" s="334">
        <v>0</v>
      </c>
      <c r="X7073" s="334">
        <v>0</v>
      </c>
      <c r="Y7073" s="334">
        <v>0</v>
      </c>
      <c r="Z7073" s="334">
        <v>0</v>
      </c>
      <c r="AA7073" s="334">
        <v>0</v>
      </c>
      <c r="AB7073" s="334">
        <v>0</v>
      </c>
      <c r="AD7073" s="334">
        <v>0</v>
      </c>
      <c r="AE7073" s="334">
        <f t="shared" si="1107"/>
        <v>0</v>
      </c>
      <c r="AF7073" s="334">
        <f t="shared" si="1108"/>
        <v>0</v>
      </c>
      <c r="AG7073" s="340">
        <f t="shared" si="1109"/>
        <v>0</v>
      </c>
      <c r="AI7073" s="340">
        <f t="shared" si="1111"/>
        <v>0</v>
      </c>
      <c r="AJ7073" s="340">
        <f t="shared" si="1111"/>
        <v>0</v>
      </c>
      <c r="AK7073" s="340">
        <f t="shared" si="1111"/>
        <v>0</v>
      </c>
      <c r="AL7073" s="340">
        <f t="shared" si="1111"/>
        <v>0</v>
      </c>
      <c r="AM7073" s="340">
        <f t="shared" si="1111"/>
        <v>0</v>
      </c>
    </row>
    <row r="7074" spans="1:39" x14ac:dyDescent="0.35">
      <c r="A7074" s="337">
        <v>28987</v>
      </c>
      <c r="B7074" s="338">
        <f t="shared" si="1104"/>
        <v>1979</v>
      </c>
      <c r="C7074" s="338">
        <f t="shared" si="1105"/>
        <v>5</v>
      </c>
      <c r="D7074" s="338">
        <f t="shared" si="1106"/>
        <v>12</v>
      </c>
      <c r="E7074" s="334">
        <v>0</v>
      </c>
      <c r="F7074" s="334">
        <v>0</v>
      </c>
      <c r="G7074" s="334">
        <v>0</v>
      </c>
      <c r="H7074" s="334">
        <v>0</v>
      </c>
      <c r="I7074" s="334">
        <v>0</v>
      </c>
      <c r="J7074" s="334">
        <v>0</v>
      </c>
      <c r="K7074" s="334">
        <v>0</v>
      </c>
      <c r="L7074" s="334">
        <v>0</v>
      </c>
      <c r="M7074" s="334">
        <v>0</v>
      </c>
      <c r="N7074" s="334">
        <v>0</v>
      </c>
      <c r="O7074" s="334">
        <v>0</v>
      </c>
      <c r="P7074" s="334">
        <v>0</v>
      </c>
      <c r="Q7074" s="334">
        <v>0</v>
      </c>
      <c r="R7074" s="334">
        <v>0</v>
      </c>
      <c r="S7074" s="334">
        <v>0</v>
      </c>
      <c r="T7074" s="334">
        <v>0</v>
      </c>
      <c r="U7074" s="334">
        <v>0</v>
      </c>
      <c r="V7074" s="334">
        <v>0</v>
      </c>
      <c r="W7074" s="334">
        <v>0</v>
      </c>
      <c r="X7074" s="334">
        <v>0</v>
      </c>
      <c r="Y7074" s="334">
        <v>0.2</v>
      </c>
      <c r="Z7074" s="334">
        <v>0</v>
      </c>
      <c r="AA7074" s="334">
        <v>0</v>
      </c>
      <c r="AB7074" s="334">
        <v>0.2</v>
      </c>
      <c r="AD7074" s="334">
        <v>0.4</v>
      </c>
      <c r="AE7074" s="334">
        <f t="shared" si="1107"/>
        <v>0.4</v>
      </c>
      <c r="AF7074" s="334">
        <f t="shared" si="1108"/>
        <v>0.4</v>
      </c>
      <c r="AG7074" s="340">
        <f t="shared" si="1109"/>
        <v>0</v>
      </c>
      <c r="AI7074" s="340">
        <f t="shared" si="1111"/>
        <v>0.4</v>
      </c>
      <c r="AJ7074" s="340">
        <f t="shared" si="1111"/>
        <v>0</v>
      </c>
      <c r="AK7074" s="340">
        <f t="shared" si="1111"/>
        <v>0</v>
      </c>
      <c r="AL7074" s="340">
        <f t="shared" si="1111"/>
        <v>0</v>
      </c>
      <c r="AM7074" s="340">
        <f t="shared" si="1111"/>
        <v>0</v>
      </c>
    </row>
    <row r="7075" spans="1:39" x14ac:dyDescent="0.35">
      <c r="A7075" s="337">
        <v>28988</v>
      </c>
      <c r="B7075" s="338">
        <f t="shared" si="1104"/>
        <v>1979</v>
      </c>
      <c r="C7075" s="338">
        <f t="shared" si="1105"/>
        <v>5</v>
      </c>
      <c r="D7075" s="338">
        <f t="shared" si="1106"/>
        <v>13</v>
      </c>
      <c r="E7075" s="334">
        <v>0.5</v>
      </c>
      <c r="F7075" s="334">
        <v>0.5</v>
      </c>
      <c r="G7075" s="334">
        <v>0.5</v>
      </c>
      <c r="H7075" s="334">
        <v>0</v>
      </c>
      <c r="I7075" s="334">
        <v>0</v>
      </c>
      <c r="J7075" s="334">
        <v>0</v>
      </c>
      <c r="K7075" s="334">
        <v>0</v>
      </c>
      <c r="L7075" s="334">
        <v>0</v>
      </c>
      <c r="M7075" s="334">
        <v>0</v>
      </c>
      <c r="N7075" s="334">
        <v>0</v>
      </c>
      <c r="O7075" s="334">
        <v>0</v>
      </c>
      <c r="P7075" s="334">
        <v>0</v>
      </c>
      <c r="Q7075" s="334">
        <v>0</v>
      </c>
      <c r="R7075" s="334">
        <v>0</v>
      </c>
      <c r="S7075" s="334">
        <v>0</v>
      </c>
      <c r="T7075" s="334">
        <v>0.4</v>
      </c>
      <c r="U7075" s="334">
        <v>0.5</v>
      </c>
      <c r="V7075" s="334">
        <v>1</v>
      </c>
      <c r="W7075" s="334">
        <v>0</v>
      </c>
      <c r="X7075" s="334">
        <v>0</v>
      </c>
      <c r="Y7075" s="334">
        <v>0</v>
      </c>
      <c r="Z7075" s="334">
        <v>0</v>
      </c>
      <c r="AA7075" s="334">
        <v>0</v>
      </c>
      <c r="AB7075" s="334">
        <v>0</v>
      </c>
      <c r="AD7075" s="334">
        <v>3.4</v>
      </c>
      <c r="AE7075" s="334">
        <f t="shared" si="1107"/>
        <v>3.4</v>
      </c>
      <c r="AF7075" s="334">
        <f t="shared" si="1108"/>
        <v>3.4</v>
      </c>
      <c r="AG7075" s="340">
        <f t="shared" si="1109"/>
        <v>0</v>
      </c>
      <c r="AI7075" s="340">
        <f t="shared" si="1111"/>
        <v>3.4</v>
      </c>
      <c r="AJ7075" s="340">
        <f t="shared" si="1111"/>
        <v>0</v>
      </c>
      <c r="AK7075" s="340">
        <f t="shared" si="1111"/>
        <v>0</v>
      </c>
      <c r="AL7075" s="340">
        <f t="shared" si="1111"/>
        <v>0</v>
      </c>
      <c r="AM7075" s="340">
        <f t="shared" si="1111"/>
        <v>0</v>
      </c>
    </row>
    <row r="7076" spans="1:39" x14ac:dyDescent="0.35">
      <c r="A7076" s="337">
        <v>28989</v>
      </c>
      <c r="B7076" s="338">
        <f t="shared" si="1104"/>
        <v>1979</v>
      </c>
      <c r="C7076" s="338">
        <f t="shared" si="1105"/>
        <v>5</v>
      </c>
      <c r="D7076" s="338">
        <f t="shared" si="1106"/>
        <v>14</v>
      </c>
      <c r="E7076" s="334">
        <v>0</v>
      </c>
      <c r="F7076" s="334">
        <v>0</v>
      </c>
      <c r="G7076" s="334">
        <v>0</v>
      </c>
      <c r="H7076" s="334">
        <v>0</v>
      </c>
      <c r="I7076" s="334">
        <v>0</v>
      </c>
      <c r="J7076" s="334">
        <v>0</v>
      </c>
      <c r="K7076" s="334">
        <v>0</v>
      </c>
      <c r="L7076" s="334">
        <v>0</v>
      </c>
      <c r="M7076" s="334">
        <v>0</v>
      </c>
      <c r="N7076" s="334">
        <v>0</v>
      </c>
      <c r="O7076" s="334">
        <v>0</v>
      </c>
      <c r="P7076" s="334">
        <v>0</v>
      </c>
      <c r="Q7076" s="334">
        <v>0</v>
      </c>
      <c r="R7076" s="334">
        <v>0</v>
      </c>
      <c r="S7076" s="334">
        <v>0</v>
      </c>
      <c r="T7076" s="334">
        <v>0</v>
      </c>
      <c r="U7076" s="334">
        <v>0</v>
      </c>
      <c r="V7076" s="334">
        <v>0</v>
      </c>
      <c r="W7076" s="334">
        <v>0</v>
      </c>
      <c r="X7076" s="334">
        <v>0</v>
      </c>
      <c r="Y7076" s="334">
        <v>0</v>
      </c>
      <c r="Z7076" s="334">
        <v>0</v>
      </c>
      <c r="AA7076" s="334">
        <v>0</v>
      </c>
      <c r="AB7076" s="334">
        <v>0</v>
      </c>
      <c r="AD7076" s="334">
        <v>0</v>
      </c>
      <c r="AE7076" s="334">
        <f t="shared" si="1107"/>
        <v>0</v>
      </c>
      <c r="AF7076" s="334">
        <f t="shared" si="1108"/>
        <v>0</v>
      </c>
      <c r="AG7076" s="340">
        <f t="shared" si="1109"/>
        <v>0</v>
      </c>
      <c r="AI7076" s="340">
        <f t="shared" ref="AI7076:AM7091" si="1112">IF($C7076=AI$1,$AF7076,0)</f>
        <v>0</v>
      </c>
      <c r="AJ7076" s="340">
        <f t="shared" si="1112"/>
        <v>0</v>
      </c>
      <c r="AK7076" s="340">
        <f t="shared" si="1112"/>
        <v>0</v>
      </c>
      <c r="AL7076" s="340">
        <f t="shared" si="1112"/>
        <v>0</v>
      </c>
      <c r="AM7076" s="340">
        <f t="shared" si="1112"/>
        <v>0</v>
      </c>
    </row>
    <row r="7077" spans="1:39" x14ac:dyDescent="0.35">
      <c r="A7077" s="337">
        <v>28990</v>
      </c>
      <c r="B7077" s="338">
        <f t="shared" si="1104"/>
        <v>1979</v>
      </c>
      <c r="C7077" s="338">
        <f t="shared" si="1105"/>
        <v>5</v>
      </c>
      <c r="D7077" s="338">
        <f t="shared" si="1106"/>
        <v>15</v>
      </c>
      <c r="E7077" s="334">
        <v>0</v>
      </c>
      <c r="F7077" s="334">
        <v>0</v>
      </c>
      <c r="G7077" s="334">
        <v>0</v>
      </c>
      <c r="H7077" s="334">
        <v>0</v>
      </c>
      <c r="I7077" s="334">
        <v>0</v>
      </c>
      <c r="J7077" s="334">
        <v>0</v>
      </c>
      <c r="K7077" s="334">
        <v>0</v>
      </c>
      <c r="L7077" s="334">
        <v>0</v>
      </c>
      <c r="M7077" s="334">
        <v>0</v>
      </c>
      <c r="N7077" s="334">
        <v>0</v>
      </c>
      <c r="O7077" s="334">
        <v>0</v>
      </c>
      <c r="P7077" s="334">
        <v>0</v>
      </c>
      <c r="Q7077" s="334">
        <v>0</v>
      </c>
      <c r="R7077" s="334">
        <v>0</v>
      </c>
      <c r="S7077" s="334">
        <v>0</v>
      </c>
      <c r="T7077" s="334">
        <v>0</v>
      </c>
      <c r="U7077" s="334">
        <v>0</v>
      </c>
      <c r="V7077" s="334">
        <v>0</v>
      </c>
      <c r="W7077" s="334">
        <v>0</v>
      </c>
      <c r="X7077" s="334">
        <v>0</v>
      </c>
      <c r="Y7077" s="334">
        <v>0.2</v>
      </c>
      <c r="Z7077" s="334">
        <v>0</v>
      </c>
      <c r="AA7077" s="334">
        <v>0</v>
      </c>
      <c r="AB7077" s="334">
        <v>0</v>
      </c>
      <c r="AD7077" s="334">
        <v>0.2</v>
      </c>
      <c r="AE7077" s="334">
        <f t="shared" si="1107"/>
        <v>0.2</v>
      </c>
      <c r="AF7077" s="334">
        <f t="shared" si="1108"/>
        <v>0.2</v>
      </c>
      <c r="AG7077" s="340">
        <f t="shared" si="1109"/>
        <v>0</v>
      </c>
      <c r="AI7077" s="340">
        <f t="shared" si="1112"/>
        <v>0.2</v>
      </c>
      <c r="AJ7077" s="340">
        <f t="shared" si="1112"/>
        <v>0</v>
      </c>
      <c r="AK7077" s="340">
        <f t="shared" si="1112"/>
        <v>0</v>
      </c>
      <c r="AL7077" s="340">
        <f t="shared" si="1112"/>
        <v>0</v>
      </c>
      <c r="AM7077" s="340">
        <f t="shared" si="1112"/>
        <v>0</v>
      </c>
    </row>
    <row r="7078" spans="1:39" x14ac:dyDescent="0.35">
      <c r="A7078" s="337">
        <v>28991</v>
      </c>
      <c r="B7078" s="338">
        <f t="shared" si="1104"/>
        <v>1979</v>
      </c>
      <c r="C7078" s="338">
        <f t="shared" si="1105"/>
        <v>5</v>
      </c>
      <c r="D7078" s="338">
        <f t="shared" si="1106"/>
        <v>16</v>
      </c>
      <c r="E7078" s="334">
        <v>0</v>
      </c>
      <c r="F7078" s="334">
        <v>0</v>
      </c>
      <c r="G7078" s="334">
        <v>0</v>
      </c>
      <c r="H7078" s="334">
        <v>0</v>
      </c>
      <c r="I7078" s="334">
        <v>0</v>
      </c>
      <c r="J7078" s="334">
        <v>0</v>
      </c>
      <c r="K7078" s="334">
        <v>0</v>
      </c>
      <c r="L7078" s="334">
        <v>0</v>
      </c>
      <c r="M7078" s="334">
        <v>0</v>
      </c>
      <c r="N7078" s="334">
        <v>0</v>
      </c>
      <c r="O7078" s="334">
        <v>0</v>
      </c>
      <c r="P7078" s="334">
        <v>0</v>
      </c>
      <c r="Q7078" s="334">
        <v>0</v>
      </c>
      <c r="R7078" s="334">
        <v>4.8</v>
      </c>
      <c r="S7078" s="334">
        <v>2.2000000000000002</v>
      </c>
      <c r="T7078" s="334">
        <v>0</v>
      </c>
      <c r="U7078" s="334">
        <v>0.2</v>
      </c>
      <c r="V7078" s="334">
        <v>0.2</v>
      </c>
      <c r="W7078" s="334">
        <v>0</v>
      </c>
      <c r="X7078" s="334">
        <v>0</v>
      </c>
      <c r="Y7078" s="334">
        <v>0</v>
      </c>
      <c r="Z7078" s="334">
        <v>0</v>
      </c>
      <c r="AA7078" s="334">
        <v>0</v>
      </c>
      <c r="AB7078" s="334">
        <v>0</v>
      </c>
      <c r="AD7078" s="334">
        <v>7.4</v>
      </c>
      <c r="AE7078" s="334">
        <f t="shared" si="1107"/>
        <v>7.4</v>
      </c>
      <c r="AF7078" s="334">
        <f t="shared" si="1108"/>
        <v>7.4</v>
      </c>
      <c r="AG7078" s="340">
        <f t="shared" si="1109"/>
        <v>0</v>
      </c>
      <c r="AI7078" s="340">
        <f t="shared" si="1112"/>
        <v>7.4</v>
      </c>
      <c r="AJ7078" s="340">
        <f t="shared" si="1112"/>
        <v>0</v>
      </c>
      <c r="AK7078" s="340">
        <f t="shared" si="1112"/>
        <v>0</v>
      </c>
      <c r="AL7078" s="340">
        <f t="shared" si="1112"/>
        <v>0</v>
      </c>
      <c r="AM7078" s="340">
        <f t="shared" si="1112"/>
        <v>0</v>
      </c>
    </row>
    <row r="7079" spans="1:39" x14ac:dyDescent="0.35">
      <c r="A7079" s="337">
        <v>28992</v>
      </c>
      <c r="B7079" s="338">
        <f t="shared" si="1104"/>
        <v>1979</v>
      </c>
      <c r="C7079" s="338">
        <f t="shared" si="1105"/>
        <v>5</v>
      </c>
      <c r="D7079" s="338">
        <f t="shared" si="1106"/>
        <v>17</v>
      </c>
      <c r="E7079" s="334">
        <v>0</v>
      </c>
      <c r="F7079" s="334">
        <v>0</v>
      </c>
      <c r="G7079" s="334">
        <v>0</v>
      </c>
      <c r="H7079" s="334">
        <v>0</v>
      </c>
      <c r="I7079" s="334">
        <v>0</v>
      </c>
      <c r="J7079" s="334">
        <v>0</v>
      </c>
      <c r="K7079" s="334">
        <v>0</v>
      </c>
      <c r="L7079" s="334">
        <v>0</v>
      </c>
      <c r="M7079" s="334">
        <v>0</v>
      </c>
      <c r="N7079" s="334">
        <v>0</v>
      </c>
      <c r="O7079" s="334">
        <v>0</v>
      </c>
      <c r="P7079" s="334">
        <v>0</v>
      </c>
      <c r="Q7079" s="334">
        <v>0</v>
      </c>
      <c r="R7079" s="334">
        <v>0</v>
      </c>
      <c r="S7079" s="334">
        <v>0</v>
      </c>
      <c r="T7079" s="334">
        <v>0</v>
      </c>
      <c r="U7079" s="334">
        <v>0</v>
      </c>
      <c r="V7079" s="334">
        <v>0</v>
      </c>
      <c r="W7079" s="334">
        <v>0</v>
      </c>
      <c r="X7079" s="334">
        <v>0</v>
      </c>
      <c r="Y7079" s="334">
        <v>0</v>
      </c>
      <c r="Z7079" s="334">
        <v>0</v>
      </c>
      <c r="AA7079" s="334">
        <v>0</v>
      </c>
      <c r="AB7079" s="334">
        <v>0</v>
      </c>
      <c r="AD7079" s="334">
        <v>0</v>
      </c>
      <c r="AE7079" s="334">
        <f t="shared" si="1107"/>
        <v>0</v>
      </c>
      <c r="AF7079" s="334">
        <f t="shared" si="1108"/>
        <v>0</v>
      </c>
      <c r="AG7079" s="340">
        <f t="shared" si="1109"/>
        <v>0</v>
      </c>
      <c r="AI7079" s="340">
        <f t="shared" si="1112"/>
        <v>0</v>
      </c>
      <c r="AJ7079" s="340">
        <f t="shared" si="1112"/>
        <v>0</v>
      </c>
      <c r="AK7079" s="340">
        <f t="shared" si="1112"/>
        <v>0</v>
      </c>
      <c r="AL7079" s="340">
        <f t="shared" si="1112"/>
        <v>0</v>
      </c>
      <c r="AM7079" s="340">
        <f t="shared" si="1112"/>
        <v>0</v>
      </c>
    </row>
    <row r="7080" spans="1:39" x14ac:dyDescent="0.35">
      <c r="A7080" s="337">
        <v>28993</v>
      </c>
      <c r="B7080" s="338">
        <f t="shared" si="1104"/>
        <v>1979</v>
      </c>
      <c r="C7080" s="338">
        <f t="shared" si="1105"/>
        <v>5</v>
      </c>
      <c r="D7080" s="338">
        <f t="shared" si="1106"/>
        <v>18</v>
      </c>
      <c r="E7080" s="334">
        <v>0</v>
      </c>
      <c r="F7080" s="334">
        <v>0</v>
      </c>
      <c r="G7080" s="334">
        <v>0</v>
      </c>
      <c r="H7080" s="334">
        <v>0</v>
      </c>
      <c r="I7080" s="334">
        <v>0</v>
      </c>
      <c r="J7080" s="334">
        <v>0</v>
      </c>
      <c r="K7080" s="334">
        <v>0</v>
      </c>
      <c r="L7080" s="334">
        <v>0</v>
      </c>
      <c r="M7080" s="334">
        <v>0</v>
      </c>
      <c r="N7080" s="334">
        <v>0</v>
      </c>
      <c r="O7080" s="334">
        <v>0</v>
      </c>
      <c r="P7080" s="334">
        <v>0</v>
      </c>
      <c r="Q7080" s="334">
        <v>0</v>
      </c>
      <c r="R7080" s="334">
        <v>0</v>
      </c>
      <c r="S7080" s="334">
        <v>0</v>
      </c>
      <c r="T7080" s="334">
        <v>0</v>
      </c>
      <c r="U7080" s="334">
        <v>3.1</v>
      </c>
      <c r="V7080" s="334">
        <v>3.1</v>
      </c>
      <c r="W7080" s="334">
        <v>2.1</v>
      </c>
      <c r="X7080" s="334">
        <v>2</v>
      </c>
      <c r="Y7080" s="334">
        <v>2.1</v>
      </c>
      <c r="Z7080" s="334">
        <v>0</v>
      </c>
      <c r="AA7080" s="334">
        <v>0</v>
      </c>
      <c r="AB7080" s="334">
        <v>0</v>
      </c>
      <c r="AD7080" s="334">
        <v>12.4</v>
      </c>
      <c r="AE7080" s="334">
        <f t="shared" si="1107"/>
        <v>12.4</v>
      </c>
      <c r="AF7080" s="334">
        <f t="shared" si="1108"/>
        <v>12.4</v>
      </c>
      <c r="AG7080" s="340">
        <f t="shared" si="1109"/>
        <v>0</v>
      </c>
      <c r="AI7080" s="340">
        <f t="shared" si="1112"/>
        <v>12.4</v>
      </c>
      <c r="AJ7080" s="340">
        <f t="shared" si="1112"/>
        <v>0</v>
      </c>
      <c r="AK7080" s="340">
        <f t="shared" si="1112"/>
        <v>0</v>
      </c>
      <c r="AL7080" s="340">
        <f t="shared" si="1112"/>
        <v>0</v>
      </c>
      <c r="AM7080" s="340">
        <f t="shared" si="1112"/>
        <v>0</v>
      </c>
    </row>
    <row r="7081" spans="1:39" x14ac:dyDescent="0.35">
      <c r="A7081" s="337">
        <v>28994</v>
      </c>
      <c r="B7081" s="338">
        <f t="shared" si="1104"/>
        <v>1979</v>
      </c>
      <c r="C7081" s="338">
        <f t="shared" si="1105"/>
        <v>5</v>
      </c>
      <c r="D7081" s="338">
        <f t="shared" si="1106"/>
        <v>19</v>
      </c>
      <c r="E7081" s="334">
        <v>0</v>
      </c>
      <c r="F7081" s="334">
        <v>0</v>
      </c>
      <c r="G7081" s="334">
        <v>0</v>
      </c>
      <c r="H7081" s="334">
        <v>0</v>
      </c>
      <c r="I7081" s="334">
        <v>0</v>
      </c>
      <c r="J7081" s="334">
        <v>0</v>
      </c>
      <c r="K7081" s="334">
        <v>0</v>
      </c>
      <c r="L7081" s="334">
        <v>0</v>
      </c>
      <c r="M7081" s="334">
        <v>0</v>
      </c>
      <c r="N7081" s="334">
        <v>0</v>
      </c>
      <c r="O7081" s="334">
        <v>0</v>
      </c>
      <c r="P7081" s="334">
        <v>0</v>
      </c>
      <c r="Q7081" s="334">
        <v>0</v>
      </c>
      <c r="R7081" s="334">
        <v>0</v>
      </c>
      <c r="S7081" s="334">
        <v>0</v>
      </c>
      <c r="T7081" s="334">
        <v>0</v>
      </c>
      <c r="U7081" s="334">
        <v>0</v>
      </c>
      <c r="V7081" s="334">
        <v>0</v>
      </c>
      <c r="W7081" s="334">
        <v>0</v>
      </c>
      <c r="X7081" s="334">
        <v>0</v>
      </c>
      <c r="Y7081" s="334">
        <v>0</v>
      </c>
      <c r="Z7081" s="334">
        <v>0</v>
      </c>
      <c r="AA7081" s="334">
        <v>0</v>
      </c>
      <c r="AB7081" s="334">
        <v>0</v>
      </c>
      <c r="AD7081" s="334">
        <v>0</v>
      </c>
      <c r="AE7081" s="334">
        <f t="shared" si="1107"/>
        <v>0</v>
      </c>
      <c r="AF7081" s="334">
        <f t="shared" si="1108"/>
        <v>0</v>
      </c>
      <c r="AG7081" s="340">
        <f t="shared" si="1109"/>
        <v>0</v>
      </c>
      <c r="AI7081" s="340">
        <f t="shared" si="1112"/>
        <v>0</v>
      </c>
      <c r="AJ7081" s="340">
        <f t="shared" si="1112"/>
        <v>0</v>
      </c>
      <c r="AK7081" s="340">
        <f t="shared" si="1112"/>
        <v>0</v>
      </c>
      <c r="AL7081" s="340">
        <f t="shared" si="1112"/>
        <v>0</v>
      </c>
      <c r="AM7081" s="340">
        <f t="shared" si="1112"/>
        <v>0</v>
      </c>
    </row>
    <row r="7082" spans="1:39" x14ac:dyDescent="0.35">
      <c r="A7082" s="337">
        <v>28995</v>
      </c>
      <c r="B7082" s="338">
        <f t="shared" si="1104"/>
        <v>1979</v>
      </c>
      <c r="C7082" s="338">
        <f t="shared" si="1105"/>
        <v>5</v>
      </c>
      <c r="D7082" s="338">
        <f t="shared" si="1106"/>
        <v>20</v>
      </c>
      <c r="E7082" s="334">
        <v>0</v>
      </c>
      <c r="F7082" s="334">
        <v>0</v>
      </c>
      <c r="G7082" s="334">
        <v>0</v>
      </c>
      <c r="H7082" s="334">
        <v>0</v>
      </c>
      <c r="I7082" s="334">
        <v>0</v>
      </c>
      <c r="J7082" s="334">
        <v>0</v>
      </c>
      <c r="K7082" s="334">
        <v>0</v>
      </c>
      <c r="L7082" s="334">
        <v>0</v>
      </c>
      <c r="M7082" s="334">
        <v>0</v>
      </c>
      <c r="N7082" s="334">
        <v>0</v>
      </c>
      <c r="O7082" s="334">
        <v>0</v>
      </c>
      <c r="P7082" s="334">
        <v>0</v>
      </c>
      <c r="Q7082" s="334">
        <v>0</v>
      </c>
      <c r="R7082" s="334">
        <v>0</v>
      </c>
      <c r="S7082" s="334">
        <v>0</v>
      </c>
      <c r="T7082" s="334">
        <v>0</v>
      </c>
      <c r="U7082" s="334">
        <v>0</v>
      </c>
      <c r="V7082" s="334">
        <v>0</v>
      </c>
      <c r="W7082" s="334">
        <v>0</v>
      </c>
      <c r="X7082" s="334">
        <v>0</v>
      </c>
      <c r="Y7082" s="334">
        <v>0</v>
      </c>
      <c r="Z7082" s="334">
        <v>0</v>
      </c>
      <c r="AA7082" s="334">
        <v>0</v>
      </c>
      <c r="AB7082" s="334">
        <v>0</v>
      </c>
      <c r="AD7082" s="334">
        <v>0</v>
      </c>
      <c r="AE7082" s="334">
        <f t="shared" si="1107"/>
        <v>0</v>
      </c>
      <c r="AF7082" s="334">
        <f t="shared" si="1108"/>
        <v>0</v>
      </c>
      <c r="AG7082" s="340">
        <f t="shared" si="1109"/>
        <v>0</v>
      </c>
      <c r="AI7082" s="340">
        <f t="shared" si="1112"/>
        <v>0</v>
      </c>
      <c r="AJ7082" s="340">
        <f t="shared" si="1112"/>
        <v>0</v>
      </c>
      <c r="AK7082" s="340">
        <f t="shared" si="1112"/>
        <v>0</v>
      </c>
      <c r="AL7082" s="340">
        <f t="shared" si="1112"/>
        <v>0</v>
      </c>
      <c r="AM7082" s="340">
        <f t="shared" si="1112"/>
        <v>0</v>
      </c>
    </row>
    <row r="7083" spans="1:39" x14ac:dyDescent="0.35">
      <c r="A7083" s="337">
        <v>28996</v>
      </c>
      <c r="B7083" s="338">
        <f t="shared" si="1104"/>
        <v>1979</v>
      </c>
      <c r="C7083" s="338">
        <f t="shared" si="1105"/>
        <v>5</v>
      </c>
      <c r="D7083" s="338">
        <f t="shared" si="1106"/>
        <v>21</v>
      </c>
      <c r="E7083" s="334">
        <v>0</v>
      </c>
      <c r="F7083" s="334">
        <v>0</v>
      </c>
      <c r="G7083" s="334">
        <v>0</v>
      </c>
      <c r="H7083" s="334">
        <v>0</v>
      </c>
      <c r="I7083" s="334">
        <v>0</v>
      </c>
      <c r="J7083" s="334">
        <v>0</v>
      </c>
      <c r="K7083" s="334">
        <v>0</v>
      </c>
      <c r="L7083" s="334">
        <v>0</v>
      </c>
      <c r="M7083" s="334">
        <v>0</v>
      </c>
      <c r="N7083" s="334">
        <v>0</v>
      </c>
      <c r="O7083" s="334">
        <v>0</v>
      </c>
      <c r="P7083" s="334">
        <v>0</v>
      </c>
      <c r="Q7083" s="334">
        <v>0</v>
      </c>
      <c r="R7083" s="334">
        <v>0</v>
      </c>
      <c r="S7083" s="334">
        <v>0</v>
      </c>
      <c r="T7083" s="334">
        <v>0</v>
      </c>
      <c r="U7083" s="334">
        <v>0</v>
      </c>
      <c r="V7083" s="334">
        <v>0</v>
      </c>
      <c r="W7083" s="334">
        <v>0</v>
      </c>
      <c r="X7083" s="334">
        <v>0</v>
      </c>
      <c r="Y7083" s="334">
        <v>0</v>
      </c>
      <c r="Z7083" s="334">
        <v>0</v>
      </c>
      <c r="AA7083" s="334">
        <v>0</v>
      </c>
      <c r="AB7083" s="334">
        <v>0</v>
      </c>
      <c r="AD7083" s="334">
        <v>0</v>
      </c>
      <c r="AE7083" s="334">
        <f t="shared" si="1107"/>
        <v>0</v>
      </c>
      <c r="AF7083" s="334">
        <f t="shared" si="1108"/>
        <v>0</v>
      </c>
      <c r="AG7083" s="340">
        <f t="shared" si="1109"/>
        <v>0</v>
      </c>
      <c r="AI7083" s="340">
        <f t="shared" si="1112"/>
        <v>0</v>
      </c>
      <c r="AJ7083" s="340">
        <f t="shared" si="1112"/>
        <v>0</v>
      </c>
      <c r="AK7083" s="340">
        <f t="shared" si="1112"/>
        <v>0</v>
      </c>
      <c r="AL7083" s="340">
        <f t="shared" si="1112"/>
        <v>0</v>
      </c>
      <c r="AM7083" s="340">
        <f t="shared" si="1112"/>
        <v>0</v>
      </c>
    </row>
    <row r="7084" spans="1:39" x14ac:dyDescent="0.35">
      <c r="A7084" s="337">
        <v>28997</v>
      </c>
      <c r="B7084" s="338">
        <f t="shared" si="1104"/>
        <v>1979</v>
      </c>
      <c r="C7084" s="338">
        <f t="shared" si="1105"/>
        <v>5</v>
      </c>
      <c r="D7084" s="338">
        <f t="shared" si="1106"/>
        <v>22</v>
      </c>
      <c r="E7084" s="334">
        <v>0</v>
      </c>
      <c r="F7084" s="334">
        <v>0</v>
      </c>
      <c r="G7084" s="334">
        <v>0</v>
      </c>
      <c r="H7084" s="334">
        <v>0</v>
      </c>
      <c r="I7084" s="334">
        <v>0</v>
      </c>
      <c r="J7084" s="334">
        <v>0</v>
      </c>
      <c r="K7084" s="334">
        <v>0</v>
      </c>
      <c r="L7084" s="334">
        <v>0</v>
      </c>
      <c r="M7084" s="334">
        <v>0</v>
      </c>
      <c r="N7084" s="334">
        <v>0</v>
      </c>
      <c r="O7084" s="334">
        <v>0</v>
      </c>
      <c r="P7084" s="334">
        <v>0</v>
      </c>
      <c r="Q7084" s="334">
        <v>0</v>
      </c>
      <c r="R7084" s="334">
        <v>0</v>
      </c>
      <c r="S7084" s="334">
        <v>0</v>
      </c>
      <c r="T7084" s="334">
        <v>0</v>
      </c>
      <c r="U7084" s="334">
        <v>0</v>
      </c>
      <c r="V7084" s="334">
        <v>0</v>
      </c>
      <c r="W7084" s="334">
        <v>0</v>
      </c>
      <c r="X7084" s="334">
        <v>0</v>
      </c>
      <c r="Y7084" s="334">
        <v>0</v>
      </c>
      <c r="Z7084" s="334">
        <v>0</v>
      </c>
      <c r="AA7084" s="334">
        <v>0</v>
      </c>
      <c r="AB7084" s="334">
        <v>0</v>
      </c>
      <c r="AD7084" s="334">
        <v>0</v>
      </c>
      <c r="AE7084" s="334">
        <f t="shared" si="1107"/>
        <v>0</v>
      </c>
      <c r="AF7084" s="334">
        <f t="shared" si="1108"/>
        <v>0</v>
      </c>
      <c r="AG7084" s="340">
        <f t="shared" si="1109"/>
        <v>0</v>
      </c>
      <c r="AI7084" s="340">
        <f t="shared" si="1112"/>
        <v>0</v>
      </c>
      <c r="AJ7084" s="340">
        <f t="shared" si="1112"/>
        <v>0</v>
      </c>
      <c r="AK7084" s="340">
        <f t="shared" si="1112"/>
        <v>0</v>
      </c>
      <c r="AL7084" s="340">
        <f t="shared" si="1112"/>
        <v>0</v>
      </c>
      <c r="AM7084" s="340">
        <f t="shared" si="1112"/>
        <v>0</v>
      </c>
    </row>
    <row r="7085" spans="1:39" x14ac:dyDescent="0.35">
      <c r="A7085" s="337">
        <v>28998</v>
      </c>
      <c r="B7085" s="338">
        <f t="shared" si="1104"/>
        <v>1979</v>
      </c>
      <c r="C7085" s="338">
        <f t="shared" si="1105"/>
        <v>5</v>
      </c>
      <c r="D7085" s="338">
        <f t="shared" si="1106"/>
        <v>23</v>
      </c>
      <c r="E7085" s="334">
        <v>0</v>
      </c>
      <c r="F7085" s="334">
        <v>0</v>
      </c>
      <c r="G7085" s="334">
        <v>0</v>
      </c>
      <c r="H7085" s="334">
        <v>0</v>
      </c>
      <c r="I7085" s="334">
        <v>0</v>
      </c>
      <c r="J7085" s="334">
        <v>0</v>
      </c>
      <c r="K7085" s="334">
        <v>0</v>
      </c>
      <c r="L7085" s="334">
        <v>0</v>
      </c>
      <c r="M7085" s="334">
        <v>0</v>
      </c>
      <c r="N7085" s="334">
        <v>0</v>
      </c>
      <c r="O7085" s="334">
        <v>0</v>
      </c>
      <c r="P7085" s="334">
        <v>0</v>
      </c>
      <c r="Q7085" s="334">
        <v>0</v>
      </c>
      <c r="R7085" s="334">
        <v>0</v>
      </c>
      <c r="S7085" s="334">
        <v>0</v>
      </c>
      <c r="T7085" s="334">
        <v>0</v>
      </c>
      <c r="U7085" s="334">
        <v>0</v>
      </c>
      <c r="V7085" s="334">
        <v>0</v>
      </c>
      <c r="W7085" s="334">
        <v>0</v>
      </c>
      <c r="X7085" s="334">
        <v>0</v>
      </c>
      <c r="Y7085" s="334">
        <v>0</v>
      </c>
      <c r="Z7085" s="334">
        <v>0</v>
      </c>
      <c r="AA7085" s="334">
        <v>0</v>
      </c>
      <c r="AB7085" s="334">
        <v>0</v>
      </c>
      <c r="AD7085" s="334">
        <v>0</v>
      </c>
      <c r="AE7085" s="334">
        <f t="shared" si="1107"/>
        <v>0</v>
      </c>
      <c r="AF7085" s="334">
        <f t="shared" si="1108"/>
        <v>0</v>
      </c>
      <c r="AG7085" s="340">
        <f t="shared" si="1109"/>
        <v>0</v>
      </c>
      <c r="AI7085" s="340">
        <f t="shared" si="1112"/>
        <v>0</v>
      </c>
      <c r="AJ7085" s="340">
        <f t="shared" si="1112"/>
        <v>0</v>
      </c>
      <c r="AK7085" s="340">
        <f t="shared" si="1112"/>
        <v>0</v>
      </c>
      <c r="AL7085" s="340">
        <f t="shared" si="1112"/>
        <v>0</v>
      </c>
      <c r="AM7085" s="340">
        <f t="shared" si="1112"/>
        <v>0</v>
      </c>
    </row>
    <row r="7086" spans="1:39" x14ac:dyDescent="0.35">
      <c r="A7086" s="337">
        <v>28999</v>
      </c>
      <c r="B7086" s="338">
        <f t="shared" si="1104"/>
        <v>1979</v>
      </c>
      <c r="C7086" s="338">
        <f t="shared" si="1105"/>
        <v>5</v>
      </c>
      <c r="D7086" s="338">
        <f t="shared" si="1106"/>
        <v>24</v>
      </c>
      <c r="E7086" s="334">
        <v>0</v>
      </c>
      <c r="F7086" s="334">
        <v>0</v>
      </c>
      <c r="G7086" s="334">
        <v>0</v>
      </c>
      <c r="H7086" s="334">
        <v>0</v>
      </c>
      <c r="I7086" s="334">
        <v>0</v>
      </c>
      <c r="J7086" s="334">
        <v>0</v>
      </c>
      <c r="K7086" s="334">
        <v>0</v>
      </c>
      <c r="L7086" s="334">
        <v>0</v>
      </c>
      <c r="M7086" s="334">
        <v>0</v>
      </c>
      <c r="N7086" s="334">
        <v>0</v>
      </c>
      <c r="O7086" s="334">
        <v>0</v>
      </c>
      <c r="P7086" s="334">
        <v>0</v>
      </c>
      <c r="Q7086" s="334">
        <v>0</v>
      </c>
      <c r="R7086" s="334">
        <v>0</v>
      </c>
      <c r="S7086" s="334">
        <v>0</v>
      </c>
      <c r="T7086" s="334">
        <v>0</v>
      </c>
      <c r="U7086" s="334">
        <v>0</v>
      </c>
      <c r="V7086" s="334">
        <v>0</v>
      </c>
      <c r="W7086" s="334">
        <v>0</v>
      </c>
      <c r="X7086" s="334">
        <v>0</v>
      </c>
      <c r="Y7086" s="334">
        <v>0</v>
      </c>
      <c r="Z7086" s="334">
        <v>0</v>
      </c>
      <c r="AA7086" s="334">
        <v>0</v>
      </c>
      <c r="AB7086" s="334">
        <v>0</v>
      </c>
      <c r="AD7086" s="334">
        <v>0</v>
      </c>
      <c r="AE7086" s="334">
        <f t="shared" si="1107"/>
        <v>0</v>
      </c>
      <c r="AF7086" s="334">
        <f t="shared" si="1108"/>
        <v>0</v>
      </c>
      <c r="AG7086" s="340">
        <f t="shared" si="1109"/>
        <v>0</v>
      </c>
      <c r="AI7086" s="340">
        <f t="shared" si="1112"/>
        <v>0</v>
      </c>
      <c r="AJ7086" s="340">
        <f t="shared" si="1112"/>
        <v>0</v>
      </c>
      <c r="AK7086" s="340">
        <f t="shared" si="1112"/>
        <v>0</v>
      </c>
      <c r="AL7086" s="340">
        <f t="shared" si="1112"/>
        <v>0</v>
      </c>
      <c r="AM7086" s="340">
        <f t="shared" si="1112"/>
        <v>0</v>
      </c>
    </row>
    <row r="7087" spans="1:39" x14ac:dyDescent="0.35">
      <c r="A7087" s="337">
        <v>29000</v>
      </c>
      <c r="B7087" s="338">
        <f t="shared" si="1104"/>
        <v>1979</v>
      </c>
      <c r="C7087" s="338">
        <f t="shared" si="1105"/>
        <v>5</v>
      </c>
      <c r="D7087" s="338">
        <f t="shared" si="1106"/>
        <v>25</v>
      </c>
      <c r="E7087" s="334">
        <v>0</v>
      </c>
      <c r="F7087" s="334">
        <v>0</v>
      </c>
      <c r="G7087" s="334">
        <v>0</v>
      </c>
      <c r="H7087" s="334">
        <v>0</v>
      </c>
      <c r="I7087" s="334">
        <v>0</v>
      </c>
      <c r="J7087" s="334">
        <v>0</v>
      </c>
      <c r="K7087" s="334">
        <v>0</v>
      </c>
      <c r="L7087" s="334">
        <v>0</v>
      </c>
      <c r="M7087" s="334">
        <v>0</v>
      </c>
      <c r="N7087" s="334">
        <v>0</v>
      </c>
      <c r="O7087" s="334">
        <v>0</v>
      </c>
      <c r="P7087" s="334">
        <v>0</v>
      </c>
      <c r="Q7087" s="334">
        <v>0</v>
      </c>
      <c r="R7087" s="334">
        <v>0</v>
      </c>
      <c r="S7087" s="334">
        <v>0</v>
      </c>
      <c r="T7087" s="334">
        <v>0</v>
      </c>
      <c r="U7087" s="334">
        <v>0</v>
      </c>
      <c r="V7087" s="334">
        <v>0</v>
      </c>
      <c r="W7087" s="334">
        <v>0</v>
      </c>
      <c r="X7087" s="334">
        <v>0</v>
      </c>
      <c r="Y7087" s="334">
        <v>0</v>
      </c>
      <c r="Z7087" s="334">
        <v>0</v>
      </c>
      <c r="AA7087" s="334">
        <v>0</v>
      </c>
      <c r="AB7087" s="334">
        <v>0</v>
      </c>
      <c r="AD7087" s="334">
        <v>0</v>
      </c>
      <c r="AE7087" s="334">
        <f t="shared" si="1107"/>
        <v>0</v>
      </c>
      <c r="AF7087" s="334">
        <f t="shared" si="1108"/>
        <v>0</v>
      </c>
      <c r="AG7087" s="340">
        <f t="shared" si="1109"/>
        <v>0</v>
      </c>
      <c r="AI7087" s="340">
        <f t="shared" si="1112"/>
        <v>0</v>
      </c>
      <c r="AJ7087" s="340">
        <f t="shared" si="1112"/>
        <v>0</v>
      </c>
      <c r="AK7087" s="340">
        <f t="shared" si="1112"/>
        <v>0</v>
      </c>
      <c r="AL7087" s="340">
        <f t="shared" si="1112"/>
        <v>0</v>
      </c>
      <c r="AM7087" s="340">
        <f t="shared" si="1112"/>
        <v>0</v>
      </c>
    </row>
    <row r="7088" spans="1:39" x14ac:dyDescent="0.35">
      <c r="A7088" s="337">
        <v>29001</v>
      </c>
      <c r="B7088" s="338">
        <f t="shared" si="1104"/>
        <v>1979</v>
      </c>
      <c r="C7088" s="338">
        <f t="shared" si="1105"/>
        <v>5</v>
      </c>
      <c r="D7088" s="338">
        <f t="shared" si="1106"/>
        <v>26</v>
      </c>
      <c r="E7088" s="334">
        <v>0</v>
      </c>
      <c r="F7088" s="334">
        <v>0</v>
      </c>
      <c r="G7088" s="334">
        <v>0</v>
      </c>
      <c r="H7088" s="334">
        <v>0</v>
      </c>
      <c r="I7088" s="334">
        <v>0</v>
      </c>
      <c r="J7088" s="334">
        <v>0</v>
      </c>
      <c r="K7088" s="334">
        <v>0</v>
      </c>
      <c r="L7088" s="334">
        <v>0</v>
      </c>
      <c r="M7088" s="334">
        <v>0</v>
      </c>
      <c r="N7088" s="334">
        <v>0</v>
      </c>
      <c r="O7088" s="334">
        <v>0</v>
      </c>
      <c r="P7088" s="334">
        <v>0</v>
      </c>
      <c r="Q7088" s="334">
        <v>0</v>
      </c>
      <c r="R7088" s="334">
        <v>0</v>
      </c>
      <c r="S7088" s="334">
        <v>0</v>
      </c>
      <c r="T7088" s="334">
        <v>0</v>
      </c>
      <c r="U7088" s="334">
        <v>0</v>
      </c>
      <c r="V7088" s="334">
        <v>0</v>
      </c>
      <c r="W7088" s="334">
        <v>0</v>
      </c>
      <c r="X7088" s="334">
        <v>0</v>
      </c>
      <c r="Y7088" s="334">
        <v>0</v>
      </c>
      <c r="Z7088" s="334">
        <v>0</v>
      </c>
      <c r="AA7088" s="334">
        <v>0</v>
      </c>
      <c r="AB7088" s="334">
        <v>0</v>
      </c>
      <c r="AD7088" s="334">
        <v>0</v>
      </c>
      <c r="AE7088" s="334">
        <f t="shared" si="1107"/>
        <v>0</v>
      </c>
      <c r="AF7088" s="334">
        <f t="shared" si="1108"/>
        <v>0</v>
      </c>
      <c r="AG7088" s="340">
        <f t="shared" si="1109"/>
        <v>0</v>
      </c>
      <c r="AI7088" s="340">
        <f t="shared" si="1112"/>
        <v>0</v>
      </c>
      <c r="AJ7088" s="340">
        <f t="shared" si="1112"/>
        <v>0</v>
      </c>
      <c r="AK7088" s="340">
        <f t="shared" si="1112"/>
        <v>0</v>
      </c>
      <c r="AL7088" s="340">
        <f t="shared" si="1112"/>
        <v>0</v>
      </c>
      <c r="AM7088" s="340">
        <f t="shared" si="1112"/>
        <v>0</v>
      </c>
    </row>
    <row r="7089" spans="1:39" x14ac:dyDescent="0.35">
      <c r="A7089" s="337">
        <v>29002</v>
      </c>
      <c r="B7089" s="338">
        <f t="shared" si="1104"/>
        <v>1979</v>
      </c>
      <c r="C7089" s="338">
        <f t="shared" si="1105"/>
        <v>5</v>
      </c>
      <c r="D7089" s="338">
        <f t="shared" si="1106"/>
        <v>27</v>
      </c>
      <c r="E7089" s="334">
        <v>0</v>
      </c>
      <c r="F7089" s="334">
        <v>0</v>
      </c>
      <c r="G7089" s="334">
        <v>0</v>
      </c>
      <c r="H7089" s="334">
        <v>0</v>
      </c>
      <c r="I7089" s="334">
        <v>0</v>
      </c>
      <c r="J7089" s="334">
        <v>0</v>
      </c>
      <c r="K7089" s="334">
        <v>0</v>
      </c>
      <c r="L7089" s="334">
        <v>0</v>
      </c>
      <c r="M7089" s="334">
        <v>0</v>
      </c>
      <c r="N7089" s="334">
        <v>0</v>
      </c>
      <c r="O7089" s="334">
        <v>0</v>
      </c>
      <c r="P7089" s="334">
        <v>0</v>
      </c>
      <c r="Q7089" s="334">
        <v>0</v>
      </c>
      <c r="R7089" s="334">
        <v>0</v>
      </c>
      <c r="S7089" s="334">
        <v>0</v>
      </c>
      <c r="T7089" s="334">
        <v>0</v>
      </c>
      <c r="U7089" s="334">
        <v>0</v>
      </c>
      <c r="V7089" s="334">
        <v>0</v>
      </c>
      <c r="W7089" s="334">
        <v>0</v>
      </c>
      <c r="X7089" s="334">
        <v>0</v>
      </c>
      <c r="Y7089" s="334">
        <v>0</v>
      </c>
      <c r="Z7089" s="334">
        <v>0</v>
      </c>
      <c r="AA7089" s="334">
        <v>0</v>
      </c>
      <c r="AB7089" s="334">
        <v>0</v>
      </c>
      <c r="AD7089" s="334">
        <v>0</v>
      </c>
      <c r="AE7089" s="334">
        <f t="shared" si="1107"/>
        <v>0</v>
      </c>
      <c r="AF7089" s="334">
        <f t="shared" si="1108"/>
        <v>0</v>
      </c>
      <c r="AG7089" s="340">
        <f t="shared" si="1109"/>
        <v>0</v>
      </c>
      <c r="AI7089" s="340">
        <f t="shared" si="1112"/>
        <v>0</v>
      </c>
      <c r="AJ7089" s="340">
        <f t="shared" si="1112"/>
        <v>0</v>
      </c>
      <c r="AK7089" s="340">
        <f t="shared" si="1112"/>
        <v>0</v>
      </c>
      <c r="AL7089" s="340">
        <f t="shared" si="1112"/>
        <v>0</v>
      </c>
      <c r="AM7089" s="340">
        <f t="shared" si="1112"/>
        <v>0</v>
      </c>
    </row>
    <row r="7090" spans="1:39" x14ac:dyDescent="0.35">
      <c r="A7090" s="337">
        <v>29003</v>
      </c>
      <c r="B7090" s="338">
        <f t="shared" si="1104"/>
        <v>1979</v>
      </c>
      <c r="C7090" s="338">
        <f t="shared" si="1105"/>
        <v>5</v>
      </c>
      <c r="D7090" s="338">
        <f t="shared" si="1106"/>
        <v>28</v>
      </c>
      <c r="E7090" s="334">
        <v>0</v>
      </c>
      <c r="F7090" s="334">
        <v>0</v>
      </c>
      <c r="G7090" s="334">
        <v>0</v>
      </c>
      <c r="H7090" s="334">
        <v>0</v>
      </c>
      <c r="I7090" s="334">
        <v>0</v>
      </c>
      <c r="J7090" s="334">
        <v>0</v>
      </c>
      <c r="K7090" s="334">
        <v>0</v>
      </c>
      <c r="L7090" s="334">
        <v>0</v>
      </c>
      <c r="M7090" s="334">
        <v>0</v>
      </c>
      <c r="N7090" s="334">
        <v>0</v>
      </c>
      <c r="O7090" s="334">
        <v>0</v>
      </c>
      <c r="P7090" s="334">
        <v>0</v>
      </c>
      <c r="Q7090" s="334">
        <v>0</v>
      </c>
      <c r="R7090" s="334">
        <v>0</v>
      </c>
      <c r="S7090" s="334">
        <v>0</v>
      </c>
      <c r="T7090" s="334">
        <v>0</v>
      </c>
      <c r="U7090" s="334">
        <v>0</v>
      </c>
      <c r="V7090" s="334">
        <v>0</v>
      </c>
      <c r="W7090" s="334">
        <v>0</v>
      </c>
      <c r="X7090" s="334">
        <v>0</v>
      </c>
      <c r="Y7090" s="334">
        <v>0</v>
      </c>
      <c r="Z7090" s="334">
        <v>0</v>
      </c>
      <c r="AA7090" s="334">
        <v>0</v>
      </c>
      <c r="AB7090" s="334">
        <v>0</v>
      </c>
      <c r="AD7090" s="334">
        <v>0</v>
      </c>
      <c r="AE7090" s="334">
        <f t="shared" si="1107"/>
        <v>0</v>
      </c>
      <c r="AF7090" s="334">
        <f t="shared" si="1108"/>
        <v>0</v>
      </c>
      <c r="AG7090" s="340">
        <f t="shared" si="1109"/>
        <v>0</v>
      </c>
      <c r="AI7090" s="340">
        <f t="shared" si="1112"/>
        <v>0</v>
      </c>
      <c r="AJ7090" s="340">
        <f t="shared" si="1112"/>
        <v>0</v>
      </c>
      <c r="AK7090" s="340">
        <f t="shared" si="1112"/>
        <v>0</v>
      </c>
      <c r="AL7090" s="340">
        <f t="shared" si="1112"/>
        <v>0</v>
      </c>
      <c r="AM7090" s="340">
        <f t="shared" si="1112"/>
        <v>0</v>
      </c>
    </row>
    <row r="7091" spans="1:39" x14ac:dyDescent="0.35">
      <c r="A7091" s="337">
        <v>29004</v>
      </c>
      <c r="B7091" s="338">
        <f t="shared" si="1104"/>
        <v>1979</v>
      </c>
      <c r="C7091" s="338">
        <f t="shared" si="1105"/>
        <v>5</v>
      </c>
      <c r="D7091" s="338">
        <f t="shared" si="1106"/>
        <v>29</v>
      </c>
      <c r="E7091" s="334">
        <v>0</v>
      </c>
      <c r="F7091" s="334">
        <v>0</v>
      </c>
      <c r="G7091" s="334">
        <v>0</v>
      </c>
      <c r="H7091" s="334">
        <v>0</v>
      </c>
      <c r="I7091" s="334">
        <v>0</v>
      </c>
      <c r="J7091" s="334">
        <v>0</v>
      </c>
      <c r="K7091" s="334">
        <v>0</v>
      </c>
      <c r="L7091" s="334">
        <v>0</v>
      </c>
      <c r="M7091" s="334">
        <v>0</v>
      </c>
      <c r="N7091" s="334">
        <v>0</v>
      </c>
      <c r="O7091" s="334">
        <v>0</v>
      </c>
      <c r="P7091" s="334">
        <v>0</v>
      </c>
      <c r="Q7091" s="334">
        <v>0</v>
      </c>
      <c r="R7091" s="334">
        <v>0</v>
      </c>
      <c r="S7091" s="334">
        <v>0</v>
      </c>
      <c r="T7091" s="334">
        <v>0</v>
      </c>
      <c r="U7091" s="334">
        <v>0</v>
      </c>
      <c r="V7091" s="334">
        <v>0</v>
      </c>
      <c r="W7091" s="334">
        <v>0</v>
      </c>
      <c r="X7091" s="334">
        <v>0</v>
      </c>
      <c r="Y7091" s="334">
        <v>0</v>
      </c>
      <c r="Z7091" s="334">
        <v>0</v>
      </c>
      <c r="AA7091" s="334">
        <v>0</v>
      </c>
      <c r="AB7091" s="334">
        <v>0</v>
      </c>
      <c r="AD7091" s="334">
        <v>0</v>
      </c>
      <c r="AE7091" s="334">
        <f t="shared" si="1107"/>
        <v>0</v>
      </c>
      <c r="AF7091" s="334">
        <f t="shared" si="1108"/>
        <v>0</v>
      </c>
      <c r="AG7091" s="340">
        <f t="shared" si="1109"/>
        <v>0</v>
      </c>
      <c r="AI7091" s="340">
        <f t="shared" si="1112"/>
        <v>0</v>
      </c>
      <c r="AJ7091" s="340">
        <f t="shared" si="1112"/>
        <v>0</v>
      </c>
      <c r="AK7091" s="340">
        <f t="shared" si="1112"/>
        <v>0</v>
      </c>
      <c r="AL7091" s="340">
        <f t="shared" si="1112"/>
        <v>0</v>
      </c>
      <c r="AM7091" s="340">
        <f t="shared" si="1112"/>
        <v>0</v>
      </c>
    </row>
    <row r="7092" spans="1:39" x14ac:dyDescent="0.35">
      <c r="A7092" s="337">
        <v>29005</v>
      </c>
      <c r="B7092" s="338">
        <f t="shared" si="1104"/>
        <v>1979</v>
      </c>
      <c r="C7092" s="338">
        <f t="shared" si="1105"/>
        <v>5</v>
      </c>
      <c r="D7092" s="338">
        <f t="shared" si="1106"/>
        <v>30</v>
      </c>
      <c r="E7092" s="334">
        <v>0</v>
      </c>
      <c r="F7092" s="334">
        <v>0</v>
      </c>
      <c r="G7092" s="334">
        <v>0</v>
      </c>
      <c r="H7092" s="334">
        <v>0</v>
      </c>
      <c r="I7092" s="334">
        <v>0</v>
      </c>
      <c r="J7092" s="334">
        <v>0</v>
      </c>
      <c r="K7092" s="334">
        <v>0</v>
      </c>
      <c r="L7092" s="334">
        <v>0</v>
      </c>
      <c r="M7092" s="334">
        <v>0</v>
      </c>
      <c r="N7092" s="334">
        <v>0</v>
      </c>
      <c r="O7092" s="334">
        <v>0</v>
      </c>
      <c r="P7092" s="334">
        <v>0</v>
      </c>
      <c r="Q7092" s="334">
        <v>0</v>
      </c>
      <c r="R7092" s="334">
        <v>0</v>
      </c>
      <c r="S7092" s="334">
        <v>0</v>
      </c>
      <c r="T7092" s="334">
        <v>0</v>
      </c>
      <c r="U7092" s="334">
        <v>0</v>
      </c>
      <c r="V7092" s="334">
        <v>0</v>
      </c>
      <c r="W7092" s="334">
        <v>0</v>
      </c>
      <c r="X7092" s="334">
        <v>0</v>
      </c>
      <c r="Y7092" s="334">
        <v>0</v>
      </c>
      <c r="Z7092" s="334">
        <v>0</v>
      </c>
      <c r="AA7092" s="334">
        <v>0</v>
      </c>
      <c r="AB7092" s="334">
        <v>0</v>
      </c>
      <c r="AD7092" s="334">
        <v>0</v>
      </c>
      <c r="AE7092" s="334">
        <f t="shared" si="1107"/>
        <v>0</v>
      </c>
      <c r="AF7092" s="334">
        <f t="shared" si="1108"/>
        <v>0</v>
      </c>
      <c r="AG7092" s="340">
        <f t="shared" si="1109"/>
        <v>0</v>
      </c>
      <c r="AI7092" s="340">
        <f t="shared" ref="AI7092:AM7107" si="1113">IF($C7092=AI$1,$AF7092,0)</f>
        <v>0</v>
      </c>
      <c r="AJ7092" s="340">
        <f t="shared" si="1113"/>
        <v>0</v>
      </c>
      <c r="AK7092" s="340">
        <f t="shared" si="1113"/>
        <v>0</v>
      </c>
      <c r="AL7092" s="340">
        <f t="shared" si="1113"/>
        <v>0</v>
      </c>
      <c r="AM7092" s="340">
        <f t="shared" si="1113"/>
        <v>0</v>
      </c>
    </row>
    <row r="7093" spans="1:39" x14ac:dyDescent="0.35">
      <c r="A7093" s="337">
        <v>29006</v>
      </c>
      <c r="B7093" s="338">
        <f t="shared" si="1104"/>
        <v>1979</v>
      </c>
      <c r="C7093" s="338">
        <f t="shared" si="1105"/>
        <v>5</v>
      </c>
      <c r="D7093" s="338">
        <f t="shared" si="1106"/>
        <v>31</v>
      </c>
      <c r="E7093" s="334">
        <v>0</v>
      </c>
      <c r="F7093" s="334">
        <v>0</v>
      </c>
      <c r="G7093" s="334">
        <v>0</v>
      </c>
      <c r="H7093" s="334">
        <v>0</v>
      </c>
      <c r="I7093" s="334">
        <v>0</v>
      </c>
      <c r="J7093" s="334">
        <v>0</v>
      </c>
      <c r="K7093" s="334">
        <v>0</v>
      </c>
      <c r="L7093" s="334">
        <v>0</v>
      </c>
      <c r="M7093" s="334">
        <v>0</v>
      </c>
      <c r="N7093" s="334">
        <v>0</v>
      </c>
      <c r="O7093" s="334">
        <v>0</v>
      </c>
      <c r="P7093" s="334">
        <v>0</v>
      </c>
      <c r="Q7093" s="334">
        <v>0</v>
      </c>
      <c r="R7093" s="334">
        <v>0</v>
      </c>
      <c r="S7093" s="334">
        <v>0</v>
      </c>
      <c r="T7093" s="334">
        <v>0</v>
      </c>
      <c r="U7093" s="334">
        <v>0</v>
      </c>
      <c r="V7093" s="334">
        <v>0</v>
      </c>
      <c r="W7093" s="334">
        <v>0</v>
      </c>
      <c r="X7093" s="334">
        <v>0</v>
      </c>
      <c r="Y7093" s="334">
        <v>0</v>
      </c>
      <c r="Z7093" s="334">
        <v>0</v>
      </c>
      <c r="AA7093" s="334">
        <v>0</v>
      </c>
      <c r="AB7093" s="334">
        <v>0</v>
      </c>
      <c r="AD7093" s="334">
        <v>0</v>
      </c>
      <c r="AE7093" s="334">
        <f t="shared" si="1107"/>
        <v>0</v>
      </c>
      <c r="AF7093" s="334">
        <f t="shared" si="1108"/>
        <v>0</v>
      </c>
      <c r="AG7093" s="340">
        <f t="shared" si="1109"/>
        <v>0</v>
      </c>
      <c r="AI7093" s="340">
        <f t="shared" si="1113"/>
        <v>0</v>
      </c>
      <c r="AJ7093" s="340">
        <f t="shared" si="1113"/>
        <v>0</v>
      </c>
      <c r="AK7093" s="340">
        <f t="shared" si="1113"/>
        <v>0</v>
      </c>
      <c r="AL7093" s="340">
        <f t="shared" si="1113"/>
        <v>0</v>
      </c>
      <c r="AM7093" s="340">
        <f t="shared" si="1113"/>
        <v>0</v>
      </c>
    </row>
    <row r="7094" spans="1:39" x14ac:dyDescent="0.35">
      <c r="A7094" s="337">
        <v>29007</v>
      </c>
      <c r="B7094" s="338">
        <f t="shared" si="1104"/>
        <v>1979</v>
      </c>
      <c r="C7094" s="338">
        <f t="shared" si="1105"/>
        <v>6</v>
      </c>
      <c r="D7094" s="338">
        <f t="shared" si="1106"/>
        <v>1</v>
      </c>
      <c r="E7094" s="334">
        <v>0</v>
      </c>
      <c r="F7094" s="334">
        <v>0</v>
      </c>
      <c r="G7094" s="334">
        <v>0</v>
      </c>
      <c r="H7094" s="334">
        <v>0</v>
      </c>
      <c r="I7094" s="334">
        <v>0</v>
      </c>
      <c r="J7094" s="334">
        <v>0</v>
      </c>
      <c r="K7094" s="334">
        <v>0</v>
      </c>
      <c r="L7094" s="334">
        <v>0</v>
      </c>
      <c r="M7094" s="334">
        <v>0</v>
      </c>
      <c r="N7094" s="334">
        <v>0</v>
      </c>
      <c r="O7094" s="334">
        <v>0</v>
      </c>
      <c r="P7094" s="334">
        <v>0</v>
      </c>
      <c r="Q7094" s="334">
        <v>0</v>
      </c>
      <c r="R7094" s="334">
        <v>0</v>
      </c>
      <c r="S7094" s="334">
        <v>0</v>
      </c>
      <c r="T7094" s="334">
        <v>0</v>
      </c>
      <c r="U7094" s="334">
        <v>0</v>
      </c>
      <c r="V7094" s="334">
        <v>0</v>
      </c>
      <c r="W7094" s="334">
        <v>0</v>
      </c>
      <c r="X7094" s="334">
        <v>0</v>
      </c>
      <c r="Y7094" s="334">
        <v>0</v>
      </c>
      <c r="Z7094" s="334">
        <v>0</v>
      </c>
      <c r="AA7094" s="334">
        <v>0</v>
      </c>
      <c r="AB7094" s="334">
        <v>0</v>
      </c>
      <c r="AD7094" s="334">
        <v>0</v>
      </c>
      <c r="AE7094" s="334">
        <f t="shared" si="1107"/>
        <v>0</v>
      </c>
      <c r="AF7094" s="334">
        <f t="shared" si="1108"/>
        <v>0</v>
      </c>
      <c r="AG7094" s="340">
        <f t="shared" si="1109"/>
        <v>0</v>
      </c>
      <c r="AI7094" s="340">
        <f t="shared" si="1113"/>
        <v>0</v>
      </c>
      <c r="AJ7094" s="340">
        <f t="shared" si="1113"/>
        <v>0</v>
      </c>
      <c r="AK7094" s="340">
        <f t="shared" si="1113"/>
        <v>0</v>
      </c>
      <c r="AL7094" s="340">
        <f t="shared" si="1113"/>
        <v>0</v>
      </c>
      <c r="AM7094" s="340">
        <f t="shared" si="1113"/>
        <v>0</v>
      </c>
    </row>
    <row r="7095" spans="1:39" x14ac:dyDescent="0.35">
      <c r="A7095" s="337">
        <v>29008</v>
      </c>
      <c r="B7095" s="338">
        <f t="shared" si="1104"/>
        <v>1979</v>
      </c>
      <c r="C7095" s="338">
        <f t="shared" si="1105"/>
        <v>6</v>
      </c>
      <c r="D7095" s="338">
        <f t="shared" si="1106"/>
        <v>2</v>
      </c>
      <c r="E7095" s="334">
        <v>0</v>
      </c>
      <c r="F7095" s="334">
        <v>0</v>
      </c>
      <c r="G7095" s="334">
        <v>0</v>
      </c>
      <c r="H7095" s="334">
        <v>0</v>
      </c>
      <c r="I7095" s="334">
        <v>0</v>
      </c>
      <c r="J7095" s="334">
        <v>0</v>
      </c>
      <c r="K7095" s="334">
        <v>0</v>
      </c>
      <c r="L7095" s="334">
        <v>0</v>
      </c>
      <c r="M7095" s="334">
        <v>0</v>
      </c>
      <c r="N7095" s="334">
        <v>0</v>
      </c>
      <c r="O7095" s="334">
        <v>0</v>
      </c>
      <c r="P7095" s="334">
        <v>0</v>
      </c>
      <c r="Q7095" s="334">
        <v>0</v>
      </c>
      <c r="R7095" s="334">
        <v>0</v>
      </c>
      <c r="S7095" s="334">
        <v>0</v>
      </c>
      <c r="T7095" s="334">
        <v>0</v>
      </c>
      <c r="U7095" s="334">
        <v>0</v>
      </c>
      <c r="V7095" s="334">
        <v>0</v>
      </c>
      <c r="W7095" s="334">
        <v>0</v>
      </c>
      <c r="X7095" s="334">
        <v>0</v>
      </c>
      <c r="Y7095" s="334">
        <v>0</v>
      </c>
      <c r="Z7095" s="334">
        <v>0</v>
      </c>
      <c r="AA7095" s="334">
        <v>0</v>
      </c>
      <c r="AB7095" s="334">
        <v>0</v>
      </c>
      <c r="AD7095" s="334">
        <v>0</v>
      </c>
      <c r="AE7095" s="334">
        <f t="shared" si="1107"/>
        <v>0</v>
      </c>
      <c r="AF7095" s="334">
        <f t="shared" si="1108"/>
        <v>0</v>
      </c>
      <c r="AG7095" s="340">
        <f t="shared" si="1109"/>
        <v>0</v>
      </c>
      <c r="AI7095" s="340">
        <f t="shared" si="1113"/>
        <v>0</v>
      </c>
      <c r="AJ7095" s="340">
        <f t="shared" si="1113"/>
        <v>0</v>
      </c>
      <c r="AK7095" s="340">
        <f t="shared" si="1113"/>
        <v>0</v>
      </c>
      <c r="AL7095" s="340">
        <f t="shared" si="1113"/>
        <v>0</v>
      </c>
      <c r="AM7095" s="340">
        <f t="shared" si="1113"/>
        <v>0</v>
      </c>
    </row>
    <row r="7096" spans="1:39" x14ac:dyDescent="0.35">
      <c r="A7096" s="337">
        <v>29009</v>
      </c>
      <c r="B7096" s="338">
        <f t="shared" si="1104"/>
        <v>1979</v>
      </c>
      <c r="C7096" s="338">
        <f t="shared" si="1105"/>
        <v>6</v>
      </c>
      <c r="D7096" s="338">
        <f t="shared" si="1106"/>
        <v>3</v>
      </c>
      <c r="E7096" s="334">
        <v>0</v>
      </c>
      <c r="F7096" s="334">
        <v>0.8</v>
      </c>
      <c r="G7096" s="334">
        <v>0</v>
      </c>
      <c r="H7096" s="334">
        <v>0</v>
      </c>
      <c r="I7096" s="334">
        <v>0</v>
      </c>
      <c r="J7096" s="334">
        <v>0</v>
      </c>
      <c r="K7096" s="334">
        <v>0</v>
      </c>
      <c r="L7096" s="334">
        <v>0</v>
      </c>
      <c r="M7096" s="334">
        <v>0</v>
      </c>
      <c r="N7096" s="334">
        <v>0</v>
      </c>
      <c r="O7096" s="334">
        <v>0</v>
      </c>
      <c r="P7096" s="334">
        <v>0</v>
      </c>
      <c r="Q7096" s="334">
        <v>0</v>
      </c>
      <c r="R7096" s="334">
        <v>0</v>
      </c>
      <c r="S7096" s="334">
        <v>0</v>
      </c>
      <c r="T7096" s="334">
        <v>0</v>
      </c>
      <c r="U7096" s="334">
        <v>0</v>
      </c>
      <c r="V7096" s="334">
        <v>0</v>
      </c>
      <c r="W7096" s="334">
        <v>0</v>
      </c>
      <c r="X7096" s="334">
        <v>0</v>
      </c>
      <c r="Y7096" s="334">
        <v>0</v>
      </c>
      <c r="Z7096" s="334">
        <v>0</v>
      </c>
      <c r="AA7096" s="334">
        <v>0</v>
      </c>
      <c r="AB7096" s="334">
        <v>0</v>
      </c>
      <c r="AD7096" s="334">
        <v>0.8</v>
      </c>
      <c r="AE7096" s="334">
        <f t="shared" si="1107"/>
        <v>0.8</v>
      </c>
      <c r="AF7096" s="334">
        <f t="shared" si="1108"/>
        <v>0.8</v>
      </c>
      <c r="AG7096" s="340">
        <f t="shared" si="1109"/>
        <v>0</v>
      </c>
      <c r="AI7096" s="340">
        <f t="shared" si="1113"/>
        <v>0</v>
      </c>
      <c r="AJ7096" s="340">
        <f t="shared" si="1113"/>
        <v>0.8</v>
      </c>
      <c r="AK7096" s="340">
        <f t="shared" si="1113"/>
        <v>0</v>
      </c>
      <c r="AL7096" s="340">
        <f t="shared" si="1113"/>
        <v>0</v>
      </c>
      <c r="AM7096" s="340">
        <f t="shared" si="1113"/>
        <v>0</v>
      </c>
    </row>
    <row r="7097" spans="1:39" x14ac:dyDescent="0.35">
      <c r="A7097" s="337">
        <v>29010</v>
      </c>
      <c r="B7097" s="338">
        <f t="shared" si="1104"/>
        <v>1979</v>
      </c>
      <c r="C7097" s="338">
        <f t="shared" si="1105"/>
        <v>6</v>
      </c>
      <c r="D7097" s="338">
        <f t="shared" si="1106"/>
        <v>4</v>
      </c>
      <c r="E7097" s="334">
        <v>0</v>
      </c>
      <c r="F7097" s="334">
        <v>0</v>
      </c>
      <c r="G7097" s="334">
        <v>0</v>
      </c>
      <c r="H7097" s="334">
        <v>0</v>
      </c>
      <c r="I7097" s="334">
        <v>0</v>
      </c>
      <c r="J7097" s="334">
        <v>0</v>
      </c>
      <c r="K7097" s="334">
        <v>0</v>
      </c>
      <c r="L7097" s="334">
        <v>0</v>
      </c>
      <c r="M7097" s="334">
        <v>0</v>
      </c>
      <c r="N7097" s="334">
        <v>0</v>
      </c>
      <c r="O7097" s="334">
        <v>0</v>
      </c>
      <c r="P7097" s="334">
        <v>0</v>
      </c>
      <c r="Q7097" s="334">
        <v>0</v>
      </c>
      <c r="R7097" s="334">
        <v>0</v>
      </c>
      <c r="S7097" s="334">
        <v>0</v>
      </c>
      <c r="T7097" s="334">
        <v>0</v>
      </c>
      <c r="U7097" s="334">
        <v>0</v>
      </c>
      <c r="V7097" s="334">
        <v>0</v>
      </c>
      <c r="W7097" s="334">
        <v>0</v>
      </c>
      <c r="X7097" s="334">
        <v>0</v>
      </c>
      <c r="Y7097" s="334">
        <v>0</v>
      </c>
      <c r="Z7097" s="334">
        <v>0</v>
      </c>
      <c r="AA7097" s="334">
        <v>0</v>
      </c>
      <c r="AB7097" s="334">
        <v>0</v>
      </c>
      <c r="AD7097" s="334">
        <v>0</v>
      </c>
      <c r="AE7097" s="334">
        <f t="shared" si="1107"/>
        <v>0</v>
      </c>
      <c r="AF7097" s="334">
        <f t="shared" si="1108"/>
        <v>0</v>
      </c>
      <c r="AG7097" s="340">
        <f t="shared" si="1109"/>
        <v>0</v>
      </c>
      <c r="AI7097" s="340">
        <f t="shared" si="1113"/>
        <v>0</v>
      </c>
      <c r="AJ7097" s="340">
        <f t="shared" si="1113"/>
        <v>0</v>
      </c>
      <c r="AK7097" s="340">
        <f t="shared" si="1113"/>
        <v>0</v>
      </c>
      <c r="AL7097" s="340">
        <f t="shared" si="1113"/>
        <v>0</v>
      </c>
      <c r="AM7097" s="340">
        <f t="shared" si="1113"/>
        <v>0</v>
      </c>
    </row>
    <row r="7098" spans="1:39" x14ac:dyDescent="0.35">
      <c r="A7098" s="337">
        <v>29011</v>
      </c>
      <c r="B7098" s="338">
        <f t="shared" si="1104"/>
        <v>1979</v>
      </c>
      <c r="C7098" s="338">
        <f t="shared" si="1105"/>
        <v>6</v>
      </c>
      <c r="D7098" s="338">
        <f t="shared" si="1106"/>
        <v>5</v>
      </c>
      <c r="E7098" s="334">
        <v>0</v>
      </c>
      <c r="F7098" s="334">
        <v>0</v>
      </c>
      <c r="G7098" s="334">
        <v>0</v>
      </c>
      <c r="H7098" s="334">
        <v>0</v>
      </c>
      <c r="I7098" s="334">
        <v>0</v>
      </c>
      <c r="J7098" s="334">
        <v>0</v>
      </c>
      <c r="K7098" s="334">
        <v>0</v>
      </c>
      <c r="L7098" s="334">
        <v>0</v>
      </c>
      <c r="M7098" s="334">
        <v>0</v>
      </c>
      <c r="N7098" s="334">
        <v>0</v>
      </c>
      <c r="O7098" s="334">
        <v>0</v>
      </c>
      <c r="P7098" s="334">
        <v>0</v>
      </c>
      <c r="Q7098" s="334">
        <v>0</v>
      </c>
      <c r="R7098" s="334">
        <v>0</v>
      </c>
      <c r="S7098" s="334">
        <v>0</v>
      </c>
      <c r="T7098" s="334">
        <v>0</v>
      </c>
      <c r="U7098" s="334">
        <v>0</v>
      </c>
      <c r="V7098" s="334">
        <v>0</v>
      </c>
      <c r="W7098" s="334">
        <v>0</v>
      </c>
      <c r="X7098" s="334">
        <v>0.4</v>
      </c>
      <c r="Y7098" s="334">
        <v>0</v>
      </c>
      <c r="Z7098" s="334">
        <v>0</v>
      </c>
      <c r="AA7098" s="334">
        <v>0</v>
      </c>
      <c r="AB7098" s="334">
        <v>0</v>
      </c>
      <c r="AD7098" s="334">
        <v>0.4</v>
      </c>
      <c r="AE7098" s="334">
        <f t="shared" si="1107"/>
        <v>0.4</v>
      </c>
      <c r="AF7098" s="334">
        <f t="shared" si="1108"/>
        <v>0.4</v>
      </c>
      <c r="AG7098" s="340">
        <f t="shared" si="1109"/>
        <v>0</v>
      </c>
      <c r="AI7098" s="340">
        <f t="shared" si="1113"/>
        <v>0</v>
      </c>
      <c r="AJ7098" s="340">
        <f t="shared" si="1113"/>
        <v>0.4</v>
      </c>
      <c r="AK7098" s="340">
        <f t="shared" si="1113"/>
        <v>0</v>
      </c>
      <c r="AL7098" s="340">
        <f t="shared" si="1113"/>
        <v>0</v>
      </c>
      <c r="AM7098" s="340">
        <f t="shared" si="1113"/>
        <v>0</v>
      </c>
    </row>
    <row r="7099" spans="1:39" x14ac:dyDescent="0.35">
      <c r="A7099" s="337">
        <v>29012</v>
      </c>
      <c r="B7099" s="338">
        <f t="shared" si="1104"/>
        <v>1979</v>
      </c>
      <c r="C7099" s="338">
        <f t="shared" si="1105"/>
        <v>6</v>
      </c>
      <c r="D7099" s="338">
        <f t="shared" si="1106"/>
        <v>6</v>
      </c>
      <c r="E7099" s="334">
        <v>0</v>
      </c>
      <c r="F7099" s="334">
        <v>0</v>
      </c>
      <c r="G7099" s="334">
        <v>0</v>
      </c>
      <c r="H7099" s="334">
        <v>0</v>
      </c>
      <c r="I7099" s="334">
        <v>0</v>
      </c>
      <c r="J7099" s="334">
        <v>0</v>
      </c>
      <c r="K7099" s="334">
        <v>0</v>
      </c>
      <c r="L7099" s="334">
        <v>0</v>
      </c>
      <c r="M7099" s="334">
        <v>0</v>
      </c>
      <c r="N7099" s="334">
        <v>0</v>
      </c>
      <c r="O7099" s="334">
        <v>0</v>
      </c>
      <c r="P7099" s="334">
        <v>0</v>
      </c>
      <c r="Q7099" s="334">
        <v>0</v>
      </c>
      <c r="R7099" s="334">
        <v>0</v>
      </c>
      <c r="S7099" s="334">
        <v>0</v>
      </c>
      <c r="T7099" s="334">
        <v>0</v>
      </c>
      <c r="U7099" s="334">
        <v>0</v>
      </c>
      <c r="V7099" s="334">
        <v>0</v>
      </c>
      <c r="W7099" s="334">
        <v>0</v>
      </c>
      <c r="X7099" s="334">
        <v>0</v>
      </c>
      <c r="Y7099" s="334">
        <v>0</v>
      </c>
      <c r="Z7099" s="334">
        <v>0</v>
      </c>
      <c r="AA7099" s="334">
        <v>0</v>
      </c>
      <c r="AB7099" s="334">
        <v>0</v>
      </c>
      <c r="AD7099" s="334">
        <v>0</v>
      </c>
      <c r="AE7099" s="334">
        <f t="shared" si="1107"/>
        <v>0</v>
      </c>
      <c r="AF7099" s="334">
        <f t="shared" si="1108"/>
        <v>0</v>
      </c>
      <c r="AG7099" s="340">
        <f t="shared" si="1109"/>
        <v>0</v>
      </c>
      <c r="AI7099" s="340">
        <f t="shared" si="1113"/>
        <v>0</v>
      </c>
      <c r="AJ7099" s="340">
        <f t="shared" si="1113"/>
        <v>0</v>
      </c>
      <c r="AK7099" s="340">
        <f t="shared" si="1113"/>
        <v>0</v>
      </c>
      <c r="AL7099" s="340">
        <f t="shared" si="1113"/>
        <v>0</v>
      </c>
      <c r="AM7099" s="340">
        <f t="shared" si="1113"/>
        <v>0</v>
      </c>
    </row>
    <row r="7100" spans="1:39" x14ac:dyDescent="0.35">
      <c r="A7100" s="337">
        <v>29013</v>
      </c>
      <c r="B7100" s="338">
        <f t="shared" si="1104"/>
        <v>1979</v>
      </c>
      <c r="C7100" s="338">
        <f t="shared" si="1105"/>
        <v>6</v>
      </c>
      <c r="D7100" s="338">
        <f t="shared" si="1106"/>
        <v>7</v>
      </c>
      <c r="E7100" s="334">
        <v>0</v>
      </c>
      <c r="F7100" s="334">
        <v>0</v>
      </c>
      <c r="G7100" s="334">
        <v>0</v>
      </c>
      <c r="H7100" s="334">
        <v>0</v>
      </c>
      <c r="I7100" s="334">
        <v>0</v>
      </c>
      <c r="J7100" s="334">
        <v>0</v>
      </c>
      <c r="K7100" s="334">
        <v>0</v>
      </c>
      <c r="L7100" s="334">
        <v>0</v>
      </c>
      <c r="M7100" s="334">
        <v>0</v>
      </c>
      <c r="N7100" s="334">
        <v>0</v>
      </c>
      <c r="O7100" s="334">
        <v>0</v>
      </c>
      <c r="P7100" s="334">
        <v>0</v>
      </c>
      <c r="Q7100" s="334">
        <v>0</v>
      </c>
      <c r="R7100" s="334">
        <v>0</v>
      </c>
      <c r="S7100" s="334">
        <v>0</v>
      </c>
      <c r="T7100" s="334">
        <v>0</v>
      </c>
      <c r="U7100" s="334">
        <v>0</v>
      </c>
      <c r="V7100" s="334">
        <v>0</v>
      </c>
      <c r="W7100" s="334">
        <v>0</v>
      </c>
      <c r="X7100" s="334">
        <v>0</v>
      </c>
      <c r="Y7100" s="334">
        <v>0</v>
      </c>
      <c r="Z7100" s="334">
        <v>0</v>
      </c>
      <c r="AA7100" s="334">
        <v>0</v>
      </c>
      <c r="AB7100" s="334">
        <v>0</v>
      </c>
      <c r="AD7100" s="334">
        <v>0</v>
      </c>
      <c r="AE7100" s="334">
        <f t="shared" si="1107"/>
        <v>0</v>
      </c>
      <c r="AF7100" s="334">
        <f t="shared" si="1108"/>
        <v>0</v>
      </c>
      <c r="AG7100" s="340">
        <f t="shared" si="1109"/>
        <v>0</v>
      </c>
      <c r="AI7100" s="340">
        <f t="shared" si="1113"/>
        <v>0</v>
      </c>
      <c r="AJ7100" s="340">
        <f t="shared" si="1113"/>
        <v>0</v>
      </c>
      <c r="AK7100" s="340">
        <f t="shared" si="1113"/>
        <v>0</v>
      </c>
      <c r="AL7100" s="340">
        <f t="shared" si="1113"/>
        <v>0</v>
      </c>
      <c r="AM7100" s="340">
        <f t="shared" si="1113"/>
        <v>0</v>
      </c>
    </row>
    <row r="7101" spans="1:39" x14ac:dyDescent="0.35">
      <c r="A7101" s="337">
        <v>29014</v>
      </c>
      <c r="B7101" s="338">
        <f t="shared" si="1104"/>
        <v>1979</v>
      </c>
      <c r="C7101" s="338">
        <f t="shared" si="1105"/>
        <v>6</v>
      </c>
      <c r="D7101" s="338">
        <f t="shared" si="1106"/>
        <v>8</v>
      </c>
      <c r="E7101" s="334">
        <v>0</v>
      </c>
      <c r="F7101" s="334">
        <v>0</v>
      </c>
      <c r="G7101" s="334">
        <v>0</v>
      </c>
      <c r="H7101" s="334">
        <v>0</v>
      </c>
      <c r="I7101" s="334">
        <v>0</v>
      </c>
      <c r="J7101" s="334">
        <v>0</v>
      </c>
      <c r="K7101" s="334">
        <v>0</v>
      </c>
      <c r="L7101" s="334">
        <v>0</v>
      </c>
      <c r="M7101" s="334">
        <v>0</v>
      </c>
      <c r="N7101" s="334">
        <v>0</v>
      </c>
      <c r="O7101" s="334">
        <v>0</v>
      </c>
      <c r="P7101" s="334">
        <v>0</v>
      </c>
      <c r="Q7101" s="334">
        <v>0</v>
      </c>
      <c r="R7101" s="334">
        <v>0</v>
      </c>
      <c r="S7101" s="334">
        <v>0</v>
      </c>
      <c r="T7101" s="334">
        <v>0</v>
      </c>
      <c r="U7101" s="334">
        <v>0</v>
      </c>
      <c r="V7101" s="334">
        <v>0</v>
      </c>
      <c r="W7101" s="334">
        <v>0</v>
      </c>
      <c r="X7101" s="334">
        <v>0</v>
      </c>
      <c r="Y7101" s="334">
        <v>0</v>
      </c>
      <c r="Z7101" s="334">
        <v>0</v>
      </c>
      <c r="AA7101" s="334">
        <v>0</v>
      </c>
      <c r="AB7101" s="334">
        <v>0</v>
      </c>
      <c r="AD7101" s="334">
        <v>0</v>
      </c>
      <c r="AE7101" s="334">
        <f t="shared" si="1107"/>
        <v>0</v>
      </c>
      <c r="AF7101" s="334">
        <f t="shared" si="1108"/>
        <v>0</v>
      </c>
      <c r="AG7101" s="340">
        <f t="shared" si="1109"/>
        <v>0</v>
      </c>
      <c r="AI7101" s="340">
        <f t="shared" si="1113"/>
        <v>0</v>
      </c>
      <c r="AJ7101" s="340">
        <f t="shared" si="1113"/>
        <v>0</v>
      </c>
      <c r="AK7101" s="340">
        <f t="shared" si="1113"/>
        <v>0</v>
      </c>
      <c r="AL7101" s="340">
        <f t="shared" si="1113"/>
        <v>0</v>
      </c>
      <c r="AM7101" s="340">
        <f t="shared" si="1113"/>
        <v>0</v>
      </c>
    </row>
    <row r="7102" spans="1:39" x14ac:dyDescent="0.35">
      <c r="A7102" s="337">
        <v>29015</v>
      </c>
      <c r="B7102" s="338">
        <f t="shared" si="1104"/>
        <v>1979</v>
      </c>
      <c r="C7102" s="338">
        <f t="shared" si="1105"/>
        <v>6</v>
      </c>
      <c r="D7102" s="338">
        <f t="shared" si="1106"/>
        <v>9</v>
      </c>
      <c r="E7102" s="334">
        <v>0</v>
      </c>
      <c r="F7102" s="334">
        <v>0</v>
      </c>
      <c r="G7102" s="334">
        <v>0</v>
      </c>
      <c r="H7102" s="334">
        <v>0</v>
      </c>
      <c r="I7102" s="334">
        <v>0</v>
      </c>
      <c r="J7102" s="334">
        <v>0</v>
      </c>
      <c r="K7102" s="334">
        <v>0</v>
      </c>
      <c r="L7102" s="334">
        <v>0</v>
      </c>
      <c r="M7102" s="334">
        <v>0</v>
      </c>
      <c r="N7102" s="334">
        <v>0</v>
      </c>
      <c r="O7102" s="334">
        <v>0</v>
      </c>
      <c r="P7102" s="334">
        <v>0</v>
      </c>
      <c r="Q7102" s="334">
        <v>0</v>
      </c>
      <c r="R7102" s="334">
        <v>0</v>
      </c>
      <c r="S7102" s="334">
        <v>0</v>
      </c>
      <c r="T7102" s="334">
        <v>0</v>
      </c>
      <c r="U7102" s="334">
        <v>0</v>
      </c>
      <c r="V7102" s="334">
        <v>0</v>
      </c>
      <c r="W7102" s="334">
        <v>0</v>
      </c>
      <c r="X7102" s="334">
        <v>0</v>
      </c>
      <c r="Y7102" s="334">
        <v>0</v>
      </c>
      <c r="Z7102" s="334">
        <v>0</v>
      </c>
      <c r="AA7102" s="334">
        <v>0</v>
      </c>
      <c r="AB7102" s="334">
        <v>0</v>
      </c>
      <c r="AD7102" s="334">
        <v>0</v>
      </c>
      <c r="AE7102" s="334">
        <f t="shared" si="1107"/>
        <v>0</v>
      </c>
      <c r="AF7102" s="334">
        <f t="shared" si="1108"/>
        <v>0</v>
      </c>
      <c r="AG7102" s="340">
        <f t="shared" si="1109"/>
        <v>0</v>
      </c>
      <c r="AI7102" s="340">
        <f t="shared" si="1113"/>
        <v>0</v>
      </c>
      <c r="AJ7102" s="340">
        <f t="shared" si="1113"/>
        <v>0</v>
      </c>
      <c r="AK7102" s="340">
        <f t="shared" si="1113"/>
        <v>0</v>
      </c>
      <c r="AL7102" s="340">
        <f t="shared" si="1113"/>
        <v>0</v>
      </c>
      <c r="AM7102" s="340">
        <f t="shared" si="1113"/>
        <v>0</v>
      </c>
    </row>
    <row r="7103" spans="1:39" x14ac:dyDescent="0.35">
      <c r="A7103" s="337">
        <v>29016</v>
      </c>
      <c r="B7103" s="338">
        <f t="shared" si="1104"/>
        <v>1979</v>
      </c>
      <c r="C7103" s="338">
        <f t="shared" si="1105"/>
        <v>6</v>
      </c>
      <c r="D7103" s="338">
        <f t="shared" si="1106"/>
        <v>10</v>
      </c>
      <c r="E7103" s="334">
        <v>0</v>
      </c>
      <c r="F7103" s="334">
        <v>0</v>
      </c>
      <c r="G7103" s="334">
        <v>0</v>
      </c>
      <c r="H7103" s="334">
        <v>0</v>
      </c>
      <c r="I7103" s="334">
        <v>0</v>
      </c>
      <c r="J7103" s="334">
        <v>0</v>
      </c>
      <c r="K7103" s="334">
        <v>0</v>
      </c>
      <c r="L7103" s="334">
        <v>0</v>
      </c>
      <c r="M7103" s="334">
        <v>0</v>
      </c>
      <c r="N7103" s="334">
        <v>0</v>
      </c>
      <c r="O7103" s="334">
        <v>0</v>
      </c>
      <c r="P7103" s="334">
        <v>0</v>
      </c>
      <c r="Q7103" s="334">
        <v>0</v>
      </c>
      <c r="R7103" s="334">
        <v>0</v>
      </c>
      <c r="S7103" s="334">
        <v>0</v>
      </c>
      <c r="T7103" s="334">
        <v>0</v>
      </c>
      <c r="U7103" s="334">
        <v>0</v>
      </c>
      <c r="V7103" s="334">
        <v>0</v>
      </c>
      <c r="W7103" s="334">
        <v>0</v>
      </c>
      <c r="X7103" s="334">
        <v>0</v>
      </c>
      <c r="Y7103" s="334">
        <v>0</v>
      </c>
      <c r="Z7103" s="334">
        <v>0</v>
      </c>
      <c r="AA7103" s="334">
        <v>0</v>
      </c>
      <c r="AB7103" s="334">
        <v>0</v>
      </c>
      <c r="AD7103" s="334">
        <v>0</v>
      </c>
      <c r="AE7103" s="334">
        <f t="shared" si="1107"/>
        <v>0</v>
      </c>
      <c r="AF7103" s="334">
        <f t="shared" si="1108"/>
        <v>0</v>
      </c>
      <c r="AG7103" s="340">
        <f t="shared" si="1109"/>
        <v>0</v>
      </c>
      <c r="AI7103" s="340">
        <f t="shared" si="1113"/>
        <v>0</v>
      </c>
      <c r="AJ7103" s="340">
        <f t="shared" si="1113"/>
        <v>0</v>
      </c>
      <c r="AK7103" s="340">
        <f t="shared" si="1113"/>
        <v>0</v>
      </c>
      <c r="AL7103" s="340">
        <f t="shared" si="1113"/>
        <v>0</v>
      </c>
      <c r="AM7103" s="340">
        <f t="shared" si="1113"/>
        <v>0</v>
      </c>
    </row>
    <row r="7104" spans="1:39" x14ac:dyDescent="0.35">
      <c r="A7104" s="337">
        <v>29017</v>
      </c>
      <c r="B7104" s="338">
        <f t="shared" si="1104"/>
        <v>1979</v>
      </c>
      <c r="C7104" s="338">
        <f t="shared" si="1105"/>
        <v>6</v>
      </c>
      <c r="D7104" s="338">
        <f t="shared" si="1106"/>
        <v>11</v>
      </c>
      <c r="E7104" s="334">
        <v>0</v>
      </c>
      <c r="F7104" s="334">
        <v>0</v>
      </c>
      <c r="G7104" s="334">
        <v>0</v>
      </c>
      <c r="H7104" s="334">
        <v>0</v>
      </c>
      <c r="I7104" s="334">
        <v>0</v>
      </c>
      <c r="J7104" s="334">
        <v>0</v>
      </c>
      <c r="K7104" s="334">
        <v>0</v>
      </c>
      <c r="L7104" s="334">
        <v>0</v>
      </c>
      <c r="M7104" s="334">
        <v>0</v>
      </c>
      <c r="N7104" s="334">
        <v>0</v>
      </c>
      <c r="O7104" s="334">
        <v>0</v>
      </c>
      <c r="P7104" s="334">
        <v>0</v>
      </c>
      <c r="Q7104" s="334">
        <v>0</v>
      </c>
      <c r="R7104" s="334">
        <v>0</v>
      </c>
      <c r="S7104" s="334">
        <v>0</v>
      </c>
      <c r="T7104" s="334">
        <v>0</v>
      </c>
      <c r="U7104" s="334">
        <v>0</v>
      </c>
      <c r="V7104" s="334">
        <v>0</v>
      </c>
      <c r="W7104" s="334">
        <v>0</v>
      </c>
      <c r="X7104" s="334">
        <v>0</v>
      </c>
      <c r="Y7104" s="334">
        <v>0</v>
      </c>
      <c r="Z7104" s="334">
        <v>0</v>
      </c>
      <c r="AA7104" s="334">
        <v>0</v>
      </c>
      <c r="AB7104" s="334">
        <v>0</v>
      </c>
      <c r="AD7104" s="334">
        <v>0</v>
      </c>
      <c r="AE7104" s="334">
        <f t="shared" si="1107"/>
        <v>0</v>
      </c>
      <c r="AF7104" s="334">
        <f t="shared" si="1108"/>
        <v>0</v>
      </c>
      <c r="AG7104" s="340">
        <f t="shared" si="1109"/>
        <v>0</v>
      </c>
      <c r="AI7104" s="340">
        <f t="shared" si="1113"/>
        <v>0</v>
      </c>
      <c r="AJ7104" s="340">
        <f t="shared" si="1113"/>
        <v>0</v>
      </c>
      <c r="AK7104" s="340">
        <f t="shared" si="1113"/>
        <v>0</v>
      </c>
      <c r="AL7104" s="340">
        <f t="shared" si="1113"/>
        <v>0</v>
      </c>
      <c r="AM7104" s="340">
        <f t="shared" si="1113"/>
        <v>0</v>
      </c>
    </row>
    <row r="7105" spans="1:39" x14ac:dyDescent="0.35">
      <c r="A7105" s="337">
        <v>29018</v>
      </c>
      <c r="B7105" s="338">
        <f t="shared" si="1104"/>
        <v>1979</v>
      </c>
      <c r="C7105" s="338">
        <f t="shared" si="1105"/>
        <v>6</v>
      </c>
      <c r="D7105" s="338">
        <f t="shared" si="1106"/>
        <v>12</v>
      </c>
      <c r="E7105" s="334">
        <v>0</v>
      </c>
      <c r="F7105" s="334">
        <v>0</v>
      </c>
      <c r="G7105" s="334">
        <v>0</v>
      </c>
      <c r="H7105" s="334">
        <v>0</v>
      </c>
      <c r="I7105" s="334">
        <v>0</v>
      </c>
      <c r="J7105" s="334">
        <v>0</v>
      </c>
      <c r="K7105" s="334">
        <v>0</v>
      </c>
      <c r="L7105" s="334">
        <v>0</v>
      </c>
      <c r="M7105" s="334">
        <v>0</v>
      </c>
      <c r="N7105" s="334">
        <v>0</v>
      </c>
      <c r="O7105" s="334">
        <v>0</v>
      </c>
      <c r="P7105" s="334">
        <v>0</v>
      </c>
      <c r="Q7105" s="334">
        <v>0</v>
      </c>
      <c r="R7105" s="334">
        <v>0</v>
      </c>
      <c r="S7105" s="334">
        <v>0</v>
      </c>
      <c r="T7105" s="334">
        <v>0</v>
      </c>
      <c r="U7105" s="334">
        <v>0</v>
      </c>
      <c r="V7105" s="334">
        <v>0</v>
      </c>
      <c r="W7105" s="334">
        <v>0</v>
      </c>
      <c r="X7105" s="334">
        <v>0</v>
      </c>
      <c r="Y7105" s="334">
        <v>0</v>
      </c>
      <c r="Z7105" s="334">
        <v>0</v>
      </c>
      <c r="AA7105" s="334">
        <v>0</v>
      </c>
      <c r="AB7105" s="334">
        <v>0</v>
      </c>
      <c r="AD7105" s="334">
        <v>0</v>
      </c>
      <c r="AE7105" s="334">
        <f t="shared" si="1107"/>
        <v>0</v>
      </c>
      <c r="AF7105" s="334">
        <f t="shared" si="1108"/>
        <v>0</v>
      </c>
      <c r="AG7105" s="340">
        <f t="shared" si="1109"/>
        <v>0</v>
      </c>
      <c r="AI7105" s="340">
        <f t="shared" si="1113"/>
        <v>0</v>
      </c>
      <c r="AJ7105" s="340">
        <f t="shared" si="1113"/>
        <v>0</v>
      </c>
      <c r="AK7105" s="340">
        <f t="shared" si="1113"/>
        <v>0</v>
      </c>
      <c r="AL7105" s="340">
        <f t="shared" si="1113"/>
        <v>0</v>
      </c>
      <c r="AM7105" s="340">
        <f t="shared" si="1113"/>
        <v>0</v>
      </c>
    </row>
    <row r="7106" spans="1:39" x14ac:dyDescent="0.35">
      <c r="A7106" s="337">
        <v>29019</v>
      </c>
      <c r="B7106" s="338">
        <f t="shared" si="1104"/>
        <v>1979</v>
      </c>
      <c r="C7106" s="338">
        <f t="shared" si="1105"/>
        <v>6</v>
      </c>
      <c r="D7106" s="338">
        <f t="shared" si="1106"/>
        <v>13</v>
      </c>
      <c r="E7106" s="334">
        <v>0</v>
      </c>
      <c r="F7106" s="334">
        <v>0</v>
      </c>
      <c r="G7106" s="334">
        <v>0</v>
      </c>
      <c r="H7106" s="334">
        <v>0</v>
      </c>
      <c r="I7106" s="334">
        <v>0</v>
      </c>
      <c r="J7106" s="334">
        <v>0</v>
      </c>
      <c r="K7106" s="334">
        <v>0</v>
      </c>
      <c r="L7106" s="334">
        <v>0</v>
      </c>
      <c r="M7106" s="334">
        <v>0</v>
      </c>
      <c r="N7106" s="334">
        <v>0</v>
      </c>
      <c r="O7106" s="334">
        <v>0</v>
      </c>
      <c r="P7106" s="334">
        <v>0</v>
      </c>
      <c r="Q7106" s="334">
        <v>0</v>
      </c>
      <c r="R7106" s="334">
        <v>0</v>
      </c>
      <c r="S7106" s="334">
        <v>0</v>
      </c>
      <c r="T7106" s="334">
        <v>0</v>
      </c>
      <c r="U7106" s="334">
        <v>0</v>
      </c>
      <c r="V7106" s="334">
        <v>0</v>
      </c>
      <c r="W7106" s="334">
        <v>0</v>
      </c>
      <c r="X7106" s="334">
        <v>0</v>
      </c>
      <c r="Y7106" s="334">
        <v>0</v>
      </c>
      <c r="Z7106" s="334">
        <v>0</v>
      </c>
      <c r="AA7106" s="334">
        <v>0</v>
      </c>
      <c r="AB7106" s="334">
        <v>0</v>
      </c>
      <c r="AD7106" s="334">
        <v>0</v>
      </c>
      <c r="AE7106" s="334">
        <f t="shared" si="1107"/>
        <v>0</v>
      </c>
      <c r="AF7106" s="334">
        <f t="shared" si="1108"/>
        <v>0</v>
      </c>
      <c r="AG7106" s="340">
        <f t="shared" si="1109"/>
        <v>0</v>
      </c>
      <c r="AI7106" s="340">
        <f t="shared" si="1113"/>
        <v>0</v>
      </c>
      <c r="AJ7106" s="340">
        <f t="shared" si="1113"/>
        <v>0</v>
      </c>
      <c r="AK7106" s="340">
        <f t="shared" si="1113"/>
        <v>0</v>
      </c>
      <c r="AL7106" s="340">
        <f t="shared" si="1113"/>
        <v>0</v>
      </c>
      <c r="AM7106" s="340">
        <f t="shared" si="1113"/>
        <v>0</v>
      </c>
    </row>
    <row r="7107" spans="1:39" x14ac:dyDescent="0.35">
      <c r="A7107" s="337">
        <v>29020</v>
      </c>
      <c r="B7107" s="338">
        <f t="shared" si="1104"/>
        <v>1979</v>
      </c>
      <c r="C7107" s="338">
        <f t="shared" si="1105"/>
        <v>6</v>
      </c>
      <c r="D7107" s="338">
        <f t="shared" si="1106"/>
        <v>14</v>
      </c>
      <c r="E7107" s="334">
        <v>0</v>
      </c>
      <c r="F7107" s="334">
        <v>0</v>
      </c>
      <c r="G7107" s="334">
        <v>0</v>
      </c>
      <c r="H7107" s="334">
        <v>0</v>
      </c>
      <c r="I7107" s="334">
        <v>0</v>
      </c>
      <c r="J7107" s="334">
        <v>0</v>
      </c>
      <c r="K7107" s="334">
        <v>0</v>
      </c>
      <c r="L7107" s="334">
        <v>0</v>
      </c>
      <c r="M7107" s="334">
        <v>0</v>
      </c>
      <c r="N7107" s="334">
        <v>0</v>
      </c>
      <c r="O7107" s="334">
        <v>0</v>
      </c>
      <c r="P7107" s="334">
        <v>0</v>
      </c>
      <c r="Q7107" s="334">
        <v>0</v>
      </c>
      <c r="R7107" s="334">
        <v>0</v>
      </c>
      <c r="S7107" s="334">
        <v>0</v>
      </c>
      <c r="T7107" s="334">
        <v>0</v>
      </c>
      <c r="U7107" s="334">
        <v>0.9</v>
      </c>
      <c r="V7107" s="334">
        <v>1.1000000000000001</v>
      </c>
      <c r="W7107" s="334">
        <v>0</v>
      </c>
      <c r="X7107" s="334">
        <v>0</v>
      </c>
      <c r="Y7107" s="334">
        <v>0</v>
      </c>
      <c r="Z7107" s="334">
        <v>0</v>
      </c>
      <c r="AA7107" s="334">
        <v>0</v>
      </c>
      <c r="AB7107" s="334">
        <v>0</v>
      </c>
      <c r="AD7107" s="334">
        <v>2</v>
      </c>
      <c r="AE7107" s="334">
        <f t="shared" si="1107"/>
        <v>2</v>
      </c>
      <c r="AF7107" s="334">
        <f t="shared" si="1108"/>
        <v>2</v>
      </c>
      <c r="AG7107" s="340">
        <f t="shared" si="1109"/>
        <v>0</v>
      </c>
      <c r="AI7107" s="340">
        <f t="shared" si="1113"/>
        <v>0</v>
      </c>
      <c r="AJ7107" s="340">
        <f t="shared" si="1113"/>
        <v>2</v>
      </c>
      <c r="AK7107" s="340">
        <f t="shared" si="1113"/>
        <v>0</v>
      </c>
      <c r="AL7107" s="340">
        <f t="shared" si="1113"/>
        <v>0</v>
      </c>
      <c r="AM7107" s="340">
        <f t="shared" si="1113"/>
        <v>0</v>
      </c>
    </row>
    <row r="7108" spans="1:39" x14ac:dyDescent="0.35">
      <c r="A7108" s="337">
        <v>29021</v>
      </c>
      <c r="B7108" s="338">
        <f t="shared" ref="B7108:B7171" si="1114">YEAR(A7108)</f>
        <v>1979</v>
      </c>
      <c r="C7108" s="338">
        <f t="shared" ref="C7108:C7171" si="1115">MONTH(A7108)</f>
        <v>6</v>
      </c>
      <c r="D7108" s="338">
        <f t="shared" ref="D7108:D7171" si="1116">DAY(A7108)</f>
        <v>15</v>
      </c>
      <c r="E7108" s="334">
        <v>0</v>
      </c>
      <c r="F7108" s="334">
        <v>0</v>
      </c>
      <c r="G7108" s="334">
        <v>0</v>
      </c>
      <c r="H7108" s="334">
        <v>0</v>
      </c>
      <c r="I7108" s="334">
        <v>0</v>
      </c>
      <c r="J7108" s="334">
        <v>0</v>
      </c>
      <c r="K7108" s="334">
        <v>0</v>
      </c>
      <c r="L7108" s="334">
        <v>0</v>
      </c>
      <c r="M7108" s="334">
        <v>0</v>
      </c>
      <c r="N7108" s="334">
        <v>0</v>
      </c>
      <c r="O7108" s="334">
        <v>0</v>
      </c>
      <c r="P7108" s="334">
        <v>0</v>
      </c>
      <c r="Q7108" s="334">
        <v>0</v>
      </c>
      <c r="R7108" s="334">
        <v>0</v>
      </c>
      <c r="S7108" s="334">
        <v>0</v>
      </c>
      <c r="T7108" s="334">
        <v>5.2</v>
      </c>
      <c r="U7108" s="334">
        <v>0.8</v>
      </c>
      <c r="V7108" s="334">
        <v>0</v>
      </c>
      <c r="W7108" s="334">
        <v>0</v>
      </c>
      <c r="X7108" s="334">
        <v>0</v>
      </c>
      <c r="Y7108" s="334">
        <v>0</v>
      </c>
      <c r="Z7108" s="334">
        <v>0</v>
      </c>
      <c r="AA7108" s="334">
        <v>0</v>
      </c>
      <c r="AB7108" s="334">
        <v>0</v>
      </c>
      <c r="AD7108" s="334">
        <v>6</v>
      </c>
      <c r="AE7108" s="334">
        <f t="shared" ref="AE7108:AE7171" si="1117">AD7108</f>
        <v>6</v>
      </c>
      <c r="AF7108" s="334">
        <f t="shared" ref="AF7108:AF7171" si="1118">SUM(E7108:AB7108)</f>
        <v>6</v>
      </c>
      <c r="AG7108" s="340">
        <f t="shared" ref="AG7108:AG7171" si="1119">ABS(AF7108-AE7108)</f>
        <v>0</v>
      </c>
      <c r="AI7108" s="340">
        <f t="shared" ref="AI7108:AM7123" si="1120">IF($C7108=AI$1,$AF7108,0)</f>
        <v>0</v>
      </c>
      <c r="AJ7108" s="340">
        <f t="shared" si="1120"/>
        <v>6</v>
      </c>
      <c r="AK7108" s="340">
        <f t="shared" si="1120"/>
        <v>0</v>
      </c>
      <c r="AL7108" s="340">
        <f t="shared" si="1120"/>
        <v>0</v>
      </c>
      <c r="AM7108" s="340">
        <f t="shared" si="1120"/>
        <v>0</v>
      </c>
    </row>
    <row r="7109" spans="1:39" x14ac:dyDescent="0.35">
      <c r="A7109" s="337">
        <v>29022</v>
      </c>
      <c r="B7109" s="338">
        <f t="shared" si="1114"/>
        <v>1979</v>
      </c>
      <c r="C7109" s="338">
        <f t="shared" si="1115"/>
        <v>6</v>
      </c>
      <c r="D7109" s="338">
        <f t="shared" si="1116"/>
        <v>16</v>
      </c>
      <c r="E7109" s="334">
        <v>0</v>
      </c>
      <c r="F7109" s="334">
        <v>0</v>
      </c>
      <c r="G7109" s="334">
        <v>0</v>
      </c>
      <c r="H7109" s="334">
        <v>0</v>
      </c>
      <c r="I7109" s="334">
        <v>0</v>
      </c>
      <c r="J7109" s="334">
        <v>0</v>
      </c>
      <c r="K7109" s="334">
        <v>0</v>
      </c>
      <c r="L7109" s="334">
        <v>0</v>
      </c>
      <c r="M7109" s="334">
        <v>0</v>
      </c>
      <c r="N7109" s="334">
        <v>0</v>
      </c>
      <c r="O7109" s="334">
        <v>0</v>
      </c>
      <c r="P7109" s="334">
        <v>0</v>
      </c>
      <c r="Q7109" s="334">
        <v>0</v>
      </c>
      <c r="R7109" s="334">
        <v>0</v>
      </c>
      <c r="S7109" s="334">
        <v>0</v>
      </c>
      <c r="T7109" s="334">
        <v>0</v>
      </c>
      <c r="U7109" s="334">
        <v>0</v>
      </c>
      <c r="V7109" s="334">
        <v>0</v>
      </c>
      <c r="W7109" s="334">
        <v>0</v>
      </c>
      <c r="X7109" s="334">
        <v>0</v>
      </c>
      <c r="Y7109" s="334">
        <v>0</v>
      </c>
      <c r="Z7109" s="334">
        <v>0</v>
      </c>
      <c r="AA7109" s="334">
        <v>0</v>
      </c>
      <c r="AB7109" s="334">
        <v>0</v>
      </c>
      <c r="AD7109" s="334">
        <v>0</v>
      </c>
      <c r="AE7109" s="334">
        <f t="shared" si="1117"/>
        <v>0</v>
      </c>
      <c r="AF7109" s="334">
        <f t="shared" si="1118"/>
        <v>0</v>
      </c>
      <c r="AG7109" s="340">
        <f t="shared" si="1119"/>
        <v>0</v>
      </c>
      <c r="AI7109" s="340">
        <f t="shared" si="1120"/>
        <v>0</v>
      </c>
      <c r="AJ7109" s="340">
        <f t="shared" si="1120"/>
        <v>0</v>
      </c>
      <c r="AK7109" s="340">
        <f t="shared" si="1120"/>
        <v>0</v>
      </c>
      <c r="AL7109" s="340">
        <f t="shared" si="1120"/>
        <v>0</v>
      </c>
      <c r="AM7109" s="340">
        <f t="shared" si="1120"/>
        <v>0</v>
      </c>
    </row>
    <row r="7110" spans="1:39" x14ac:dyDescent="0.35">
      <c r="A7110" s="337">
        <v>29023</v>
      </c>
      <c r="B7110" s="338">
        <f t="shared" si="1114"/>
        <v>1979</v>
      </c>
      <c r="C7110" s="338">
        <f t="shared" si="1115"/>
        <v>6</v>
      </c>
      <c r="D7110" s="338">
        <f t="shared" si="1116"/>
        <v>17</v>
      </c>
      <c r="E7110" s="334">
        <v>0</v>
      </c>
      <c r="F7110" s="334">
        <v>0</v>
      </c>
      <c r="G7110" s="334">
        <v>0</v>
      </c>
      <c r="H7110" s="334">
        <v>0</v>
      </c>
      <c r="I7110" s="334">
        <v>0</v>
      </c>
      <c r="J7110" s="334">
        <v>0.9</v>
      </c>
      <c r="K7110" s="334">
        <v>0.3</v>
      </c>
      <c r="L7110" s="334">
        <v>0</v>
      </c>
      <c r="M7110" s="334">
        <v>0</v>
      </c>
      <c r="N7110" s="334">
        <v>0</v>
      </c>
      <c r="O7110" s="334">
        <v>0</v>
      </c>
      <c r="P7110" s="334">
        <v>0</v>
      </c>
      <c r="Q7110" s="334">
        <v>0</v>
      </c>
      <c r="R7110" s="334">
        <v>0.3</v>
      </c>
      <c r="S7110" s="334">
        <v>0</v>
      </c>
      <c r="T7110" s="334">
        <v>0.3</v>
      </c>
      <c r="U7110" s="334">
        <v>0</v>
      </c>
      <c r="V7110" s="334">
        <v>0</v>
      </c>
      <c r="W7110" s="334">
        <v>0</v>
      </c>
      <c r="X7110" s="334">
        <v>0</v>
      </c>
      <c r="Y7110" s="334">
        <v>0</v>
      </c>
      <c r="Z7110" s="334">
        <v>0</v>
      </c>
      <c r="AA7110" s="334">
        <v>0</v>
      </c>
      <c r="AB7110" s="334">
        <v>0</v>
      </c>
      <c r="AD7110" s="334">
        <v>1.8</v>
      </c>
      <c r="AE7110" s="334">
        <f t="shared" si="1117"/>
        <v>1.8</v>
      </c>
      <c r="AF7110" s="334">
        <f t="shared" si="1118"/>
        <v>1.8</v>
      </c>
      <c r="AG7110" s="340">
        <f t="shared" si="1119"/>
        <v>0</v>
      </c>
      <c r="AI7110" s="340">
        <f t="shared" si="1120"/>
        <v>0</v>
      </c>
      <c r="AJ7110" s="340">
        <f t="shared" si="1120"/>
        <v>1.8</v>
      </c>
      <c r="AK7110" s="340">
        <f t="shared" si="1120"/>
        <v>0</v>
      </c>
      <c r="AL7110" s="340">
        <f t="shared" si="1120"/>
        <v>0</v>
      </c>
      <c r="AM7110" s="340">
        <f t="shared" si="1120"/>
        <v>0</v>
      </c>
    </row>
    <row r="7111" spans="1:39" x14ac:dyDescent="0.35">
      <c r="A7111" s="337">
        <v>29024</v>
      </c>
      <c r="B7111" s="338">
        <f t="shared" si="1114"/>
        <v>1979</v>
      </c>
      <c r="C7111" s="338">
        <f t="shared" si="1115"/>
        <v>6</v>
      </c>
      <c r="D7111" s="338">
        <f t="shared" si="1116"/>
        <v>18</v>
      </c>
      <c r="E7111" s="334">
        <v>0</v>
      </c>
      <c r="F7111" s="334">
        <v>0</v>
      </c>
      <c r="G7111" s="334">
        <v>0</v>
      </c>
      <c r="H7111" s="334">
        <v>0</v>
      </c>
      <c r="I7111" s="334">
        <v>0</v>
      </c>
      <c r="J7111" s="334">
        <v>0</v>
      </c>
      <c r="K7111" s="334">
        <v>0</v>
      </c>
      <c r="L7111" s="334">
        <v>0</v>
      </c>
      <c r="M7111" s="334">
        <v>0</v>
      </c>
      <c r="N7111" s="334">
        <v>0</v>
      </c>
      <c r="O7111" s="334">
        <v>0</v>
      </c>
      <c r="P7111" s="334">
        <v>0</v>
      </c>
      <c r="Q7111" s="334">
        <v>0</v>
      </c>
      <c r="R7111" s="334">
        <v>0</v>
      </c>
      <c r="S7111" s="334">
        <v>0</v>
      </c>
      <c r="T7111" s="334">
        <v>2.6</v>
      </c>
      <c r="U7111" s="334">
        <v>1.3</v>
      </c>
      <c r="V7111" s="334">
        <v>0</v>
      </c>
      <c r="W7111" s="334">
        <v>0</v>
      </c>
      <c r="X7111" s="334">
        <v>0</v>
      </c>
      <c r="Y7111" s="334">
        <v>0</v>
      </c>
      <c r="Z7111" s="334">
        <v>0</v>
      </c>
      <c r="AA7111" s="334">
        <v>0</v>
      </c>
      <c r="AB7111" s="334">
        <v>0</v>
      </c>
      <c r="AD7111" s="334">
        <v>3.9</v>
      </c>
      <c r="AE7111" s="334">
        <f t="shared" si="1117"/>
        <v>3.9</v>
      </c>
      <c r="AF7111" s="334">
        <f t="shared" si="1118"/>
        <v>3.9000000000000004</v>
      </c>
      <c r="AG7111" s="340">
        <f t="shared" si="1119"/>
        <v>4.4408920985006262E-16</v>
      </c>
      <c r="AI7111" s="340">
        <f t="shared" si="1120"/>
        <v>0</v>
      </c>
      <c r="AJ7111" s="340">
        <f t="shared" si="1120"/>
        <v>3.9000000000000004</v>
      </c>
      <c r="AK7111" s="340">
        <f t="shared" si="1120"/>
        <v>0</v>
      </c>
      <c r="AL7111" s="340">
        <f t="shared" si="1120"/>
        <v>0</v>
      </c>
      <c r="AM7111" s="340">
        <f t="shared" si="1120"/>
        <v>0</v>
      </c>
    </row>
    <row r="7112" spans="1:39" x14ac:dyDescent="0.35">
      <c r="A7112" s="337">
        <v>29025</v>
      </c>
      <c r="B7112" s="338">
        <f t="shared" si="1114"/>
        <v>1979</v>
      </c>
      <c r="C7112" s="338">
        <f t="shared" si="1115"/>
        <v>6</v>
      </c>
      <c r="D7112" s="338">
        <f t="shared" si="1116"/>
        <v>19</v>
      </c>
      <c r="E7112" s="334">
        <v>0</v>
      </c>
      <c r="F7112" s="334">
        <v>0</v>
      </c>
      <c r="G7112" s="334">
        <v>0</v>
      </c>
      <c r="H7112" s="334">
        <v>0</v>
      </c>
      <c r="I7112" s="334">
        <v>0</v>
      </c>
      <c r="J7112" s="334">
        <v>0.2</v>
      </c>
      <c r="K7112" s="334">
        <v>1.6</v>
      </c>
      <c r="L7112" s="334">
        <v>1.2</v>
      </c>
      <c r="M7112" s="334">
        <v>0</v>
      </c>
      <c r="N7112" s="334">
        <v>0</v>
      </c>
      <c r="O7112" s="334">
        <v>0</v>
      </c>
      <c r="P7112" s="334">
        <v>0</v>
      </c>
      <c r="Q7112" s="334">
        <v>0</v>
      </c>
      <c r="R7112" s="334">
        <v>0</v>
      </c>
      <c r="S7112" s="334">
        <v>0</v>
      </c>
      <c r="T7112" s="334">
        <v>0</v>
      </c>
      <c r="U7112" s="334">
        <v>0</v>
      </c>
      <c r="V7112" s="334">
        <v>0.2</v>
      </c>
      <c r="W7112" s="334">
        <v>0</v>
      </c>
      <c r="X7112" s="334">
        <v>0</v>
      </c>
      <c r="Y7112" s="334">
        <v>0</v>
      </c>
      <c r="Z7112" s="334">
        <v>0</v>
      </c>
      <c r="AA7112" s="334">
        <v>0</v>
      </c>
      <c r="AB7112" s="334">
        <v>0</v>
      </c>
      <c r="AD7112" s="334">
        <v>3.2</v>
      </c>
      <c r="AE7112" s="334">
        <f t="shared" si="1117"/>
        <v>3.2</v>
      </c>
      <c r="AF7112" s="334">
        <f t="shared" si="1118"/>
        <v>3.2</v>
      </c>
      <c r="AG7112" s="340">
        <f t="shared" si="1119"/>
        <v>0</v>
      </c>
      <c r="AI7112" s="340">
        <f t="shared" si="1120"/>
        <v>0</v>
      </c>
      <c r="AJ7112" s="340">
        <f t="shared" si="1120"/>
        <v>3.2</v>
      </c>
      <c r="AK7112" s="340">
        <f t="shared" si="1120"/>
        <v>0</v>
      </c>
      <c r="AL7112" s="340">
        <f t="shared" si="1120"/>
        <v>0</v>
      </c>
      <c r="AM7112" s="340">
        <f t="shared" si="1120"/>
        <v>0</v>
      </c>
    </row>
    <row r="7113" spans="1:39" x14ac:dyDescent="0.35">
      <c r="A7113" s="337">
        <v>29026</v>
      </c>
      <c r="B7113" s="338">
        <f t="shared" si="1114"/>
        <v>1979</v>
      </c>
      <c r="C7113" s="338">
        <f t="shared" si="1115"/>
        <v>6</v>
      </c>
      <c r="D7113" s="338">
        <f t="shared" si="1116"/>
        <v>20</v>
      </c>
      <c r="E7113" s="334">
        <v>0</v>
      </c>
      <c r="F7113" s="334">
        <v>8.5</v>
      </c>
      <c r="G7113" s="334">
        <v>0.2</v>
      </c>
      <c r="H7113" s="334">
        <v>0</v>
      </c>
      <c r="I7113" s="334">
        <v>4</v>
      </c>
      <c r="J7113" s="334">
        <v>5.7</v>
      </c>
      <c r="K7113" s="334">
        <v>4.8</v>
      </c>
      <c r="L7113" s="334">
        <v>2.6</v>
      </c>
      <c r="M7113" s="334">
        <v>0.2</v>
      </c>
      <c r="N7113" s="334">
        <v>0</v>
      </c>
      <c r="O7113" s="334">
        <v>0</v>
      </c>
      <c r="P7113" s="334">
        <v>0</v>
      </c>
      <c r="Q7113" s="334">
        <v>0</v>
      </c>
      <c r="R7113" s="334">
        <v>0</v>
      </c>
      <c r="S7113" s="334">
        <v>0</v>
      </c>
      <c r="T7113" s="334">
        <v>0</v>
      </c>
      <c r="U7113" s="334">
        <v>0</v>
      </c>
      <c r="V7113" s="334">
        <v>0</v>
      </c>
      <c r="W7113" s="334">
        <v>0</v>
      </c>
      <c r="X7113" s="334">
        <v>0</v>
      </c>
      <c r="Y7113" s="334">
        <v>0</v>
      </c>
      <c r="Z7113" s="334">
        <v>0</v>
      </c>
      <c r="AA7113" s="334">
        <v>0</v>
      </c>
      <c r="AB7113" s="334">
        <v>0</v>
      </c>
      <c r="AD7113" s="334">
        <v>26</v>
      </c>
      <c r="AE7113" s="334">
        <f t="shared" si="1117"/>
        <v>26</v>
      </c>
      <c r="AF7113" s="334">
        <f t="shared" si="1118"/>
        <v>26</v>
      </c>
      <c r="AG7113" s="340">
        <f t="shared" si="1119"/>
        <v>0</v>
      </c>
      <c r="AI7113" s="340">
        <f t="shared" si="1120"/>
        <v>0</v>
      </c>
      <c r="AJ7113" s="340">
        <f t="shared" si="1120"/>
        <v>26</v>
      </c>
      <c r="AK7113" s="340">
        <f t="shared" si="1120"/>
        <v>0</v>
      </c>
      <c r="AL7113" s="340">
        <f t="shared" si="1120"/>
        <v>0</v>
      </c>
      <c r="AM7113" s="340">
        <f t="shared" si="1120"/>
        <v>0</v>
      </c>
    </row>
    <row r="7114" spans="1:39" x14ac:dyDescent="0.35">
      <c r="A7114" s="337">
        <v>29027</v>
      </c>
      <c r="B7114" s="338">
        <f t="shared" si="1114"/>
        <v>1979</v>
      </c>
      <c r="C7114" s="338">
        <f t="shared" si="1115"/>
        <v>6</v>
      </c>
      <c r="D7114" s="338">
        <f t="shared" si="1116"/>
        <v>21</v>
      </c>
      <c r="E7114" s="334">
        <v>0</v>
      </c>
      <c r="F7114" s="334">
        <v>0</v>
      </c>
      <c r="G7114" s="334">
        <v>0</v>
      </c>
      <c r="H7114" s="334">
        <v>0</v>
      </c>
      <c r="I7114" s="334">
        <v>0</v>
      </c>
      <c r="J7114" s="334">
        <v>0</v>
      </c>
      <c r="K7114" s="334">
        <v>0</v>
      </c>
      <c r="L7114" s="334">
        <v>0</v>
      </c>
      <c r="M7114" s="334">
        <v>0</v>
      </c>
      <c r="N7114" s="334">
        <v>0</v>
      </c>
      <c r="O7114" s="334">
        <v>0</v>
      </c>
      <c r="P7114" s="334">
        <v>0</v>
      </c>
      <c r="Q7114" s="334">
        <v>0</v>
      </c>
      <c r="R7114" s="334">
        <v>0</v>
      </c>
      <c r="S7114" s="334">
        <v>0</v>
      </c>
      <c r="T7114" s="334">
        <v>0</v>
      </c>
      <c r="U7114" s="334">
        <v>0</v>
      </c>
      <c r="V7114" s="334">
        <v>0</v>
      </c>
      <c r="W7114" s="334">
        <v>0</v>
      </c>
      <c r="X7114" s="334">
        <v>0</v>
      </c>
      <c r="Y7114" s="334">
        <v>0</v>
      </c>
      <c r="Z7114" s="334">
        <v>0</v>
      </c>
      <c r="AA7114" s="334">
        <v>0</v>
      </c>
      <c r="AB7114" s="334">
        <v>0</v>
      </c>
      <c r="AD7114" s="334">
        <v>0</v>
      </c>
      <c r="AE7114" s="334">
        <f t="shared" si="1117"/>
        <v>0</v>
      </c>
      <c r="AF7114" s="334">
        <f t="shared" si="1118"/>
        <v>0</v>
      </c>
      <c r="AG7114" s="340">
        <f t="shared" si="1119"/>
        <v>0</v>
      </c>
      <c r="AI7114" s="340">
        <f t="shared" si="1120"/>
        <v>0</v>
      </c>
      <c r="AJ7114" s="340">
        <f t="shared" si="1120"/>
        <v>0</v>
      </c>
      <c r="AK7114" s="340">
        <f t="shared" si="1120"/>
        <v>0</v>
      </c>
      <c r="AL7114" s="340">
        <f t="shared" si="1120"/>
        <v>0</v>
      </c>
      <c r="AM7114" s="340">
        <f t="shared" si="1120"/>
        <v>0</v>
      </c>
    </row>
    <row r="7115" spans="1:39" x14ac:dyDescent="0.35">
      <c r="A7115" s="337">
        <v>29028</v>
      </c>
      <c r="B7115" s="338">
        <f t="shared" si="1114"/>
        <v>1979</v>
      </c>
      <c r="C7115" s="338">
        <f t="shared" si="1115"/>
        <v>6</v>
      </c>
      <c r="D7115" s="338">
        <f t="shared" si="1116"/>
        <v>22</v>
      </c>
      <c r="E7115" s="334">
        <v>0</v>
      </c>
      <c r="F7115" s="334">
        <v>0</v>
      </c>
      <c r="G7115" s="334">
        <v>0</v>
      </c>
      <c r="H7115" s="334">
        <v>0</v>
      </c>
      <c r="I7115" s="334">
        <v>0</v>
      </c>
      <c r="J7115" s="334">
        <v>0</v>
      </c>
      <c r="K7115" s="334">
        <v>0</v>
      </c>
      <c r="L7115" s="334">
        <v>0</v>
      </c>
      <c r="M7115" s="334">
        <v>0</v>
      </c>
      <c r="N7115" s="334">
        <v>0</v>
      </c>
      <c r="O7115" s="334">
        <v>0</v>
      </c>
      <c r="P7115" s="334">
        <v>0</v>
      </c>
      <c r="Q7115" s="334">
        <v>0</v>
      </c>
      <c r="R7115" s="334">
        <v>0</v>
      </c>
      <c r="S7115" s="334">
        <v>0.7</v>
      </c>
      <c r="T7115" s="334">
        <v>0.3</v>
      </c>
      <c r="U7115" s="334">
        <v>0</v>
      </c>
      <c r="V7115" s="334">
        <v>0</v>
      </c>
      <c r="W7115" s="334">
        <v>0</v>
      </c>
      <c r="X7115" s="334">
        <v>0</v>
      </c>
      <c r="Y7115" s="334">
        <v>0</v>
      </c>
      <c r="Z7115" s="334">
        <v>0</v>
      </c>
      <c r="AA7115" s="334">
        <v>0</v>
      </c>
      <c r="AB7115" s="334">
        <v>0</v>
      </c>
      <c r="AD7115" s="334">
        <v>1</v>
      </c>
      <c r="AE7115" s="334">
        <f t="shared" si="1117"/>
        <v>1</v>
      </c>
      <c r="AF7115" s="334">
        <f t="shared" si="1118"/>
        <v>1</v>
      </c>
      <c r="AG7115" s="340">
        <f t="shared" si="1119"/>
        <v>0</v>
      </c>
      <c r="AI7115" s="340">
        <f t="shared" si="1120"/>
        <v>0</v>
      </c>
      <c r="AJ7115" s="340">
        <f t="shared" si="1120"/>
        <v>1</v>
      </c>
      <c r="AK7115" s="340">
        <f t="shared" si="1120"/>
        <v>0</v>
      </c>
      <c r="AL7115" s="340">
        <f t="shared" si="1120"/>
        <v>0</v>
      </c>
      <c r="AM7115" s="340">
        <f t="shared" si="1120"/>
        <v>0</v>
      </c>
    </row>
    <row r="7116" spans="1:39" x14ac:dyDescent="0.35">
      <c r="A7116" s="337">
        <v>29029</v>
      </c>
      <c r="B7116" s="338">
        <f t="shared" si="1114"/>
        <v>1979</v>
      </c>
      <c r="C7116" s="338">
        <f t="shared" si="1115"/>
        <v>6</v>
      </c>
      <c r="D7116" s="338">
        <f t="shared" si="1116"/>
        <v>23</v>
      </c>
      <c r="E7116" s="334">
        <v>0</v>
      </c>
      <c r="F7116" s="334">
        <v>0</v>
      </c>
      <c r="G7116" s="334">
        <v>0</v>
      </c>
      <c r="H7116" s="334">
        <v>0</v>
      </c>
      <c r="I7116" s="334">
        <v>0</v>
      </c>
      <c r="J7116" s="334">
        <v>0</v>
      </c>
      <c r="K7116" s="334">
        <v>0</v>
      </c>
      <c r="L7116" s="334">
        <v>0</v>
      </c>
      <c r="M7116" s="334">
        <v>0</v>
      </c>
      <c r="N7116" s="334">
        <v>0</v>
      </c>
      <c r="O7116" s="334">
        <v>0</v>
      </c>
      <c r="P7116" s="334">
        <v>0</v>
      </c>
      <c r="Q7116" s="334">
        <v>0</v>
      </c>
      <c r="R7116" s="334">
        <v>0</v>
      </c>
      <c r="S7116" s="334">
        <v>0</v>
      </c>
      <c r="T7116" s="334">
        <v>0</v>
      </c>
      <c r="U7116" s="334">
        <v>0</v>
      </c>
      <c r="V7116" s="334">
        <v>0</v>
      </c>
      <c r="W7116" s="334">
        <v>0</v>
      </c>
      <c r="X7116" s="334">
        <v>0</v>
      </c>
      <c r="Y7116" s="334">
        <v>0</v>
      </c>
      <c r="Z7116" s="334">
        <v>0</v>
      </c>
      <c r="AA7116" s="334">
        <v>0</v>
      </c>
      <c r="AB7116" s="334">
        <v>0</v>
      </c>
      <c r="AD7116" s="334">
        <v>0</v>
      </c>
      <c r="AE7116" s="334">
        <f t="shared" si="1117"/>
        <v>0</v>
      </c>
      <c r="AF7116" s="334">
        <f t="shared" si="1118"/>
        <v>0</v>
      </c>
      <c r="AG7116" s="340">
        <f t="shared" si="1119"/>
        <v>0</v>
      </c>
      <c r="AI7116" s="340">
        <f t="shared" si="1120"/>
        <v>0</v>
      </c>
      <c r="AJ7116" s="340">
        <f t="shared" si="1120"/>
        <v>0</v>
      </c>
      <c r="AK7116" s="340">
        <f t="shared" si="1120"/>
        <v>0</v>
      </c>
      <c r="AL7116" s="340">
        <f t="shared" si="1120"/>
        <v>0</v>
      </c>
      <c r="AM7116" s="340">
        <f t="shared" si="1120"/>
        <v>0</v>
      </c>
    </row>
    <row r="7117" spans="1:39" x14ac:dyDescent="0.35">
      <c r="A7117" s="337">
        <v>29030</v>
      </c>
      <c r="B7117" s="338">
        <f t="shared" si="1114"/>
        <v>1979</v>
      </c>
      <c r="C7117" s="338">
        <f t="shared" si="1115"/>
        <v>6</v>
      </c>
      <c r="D7117" s="338">
        <f t="shared" si="1116"/>
        <v>24</v>
      </c>
      <c r="E7117" s="334">
        <v>0</v>
      </c>
      <c r="F7117" s="334">
        <v>0</v>
      </c>
      <c r="G7117" s="334">
        <v>0</v>
      </c>
      <c r="H7117" s="334">
        <v>0</v>
      </c>
      <c r="I7117" s="334">
        <v>0</v>
      </c>
      <c r="J7117" s="334">
        <v>0</v>
      </c>
      <c r="K7117" s="334">
        <v>0</v>
      </c>
      <c r="L7117" s="334">
        <v>0</v>
      </c>
      <c r="M7117" s="334">
        <v>0</v>
      </c>
      <c r="N7117" s="334">
        <v>0</v>
      </c>
      <c r="O7117" s="334">
        <v>0</v>
      </c>
      <c r="P7117" s="334">
        <v>0</v>
      </c>
      <c r="Q7117" s="334">
        <v>0</v>
      </c>
      <c r="R7117" s="334">
        <v>0</v>
      </c>
      <c r="S7117" s="334">
        <v>0</v>
      </c>
      <c r="T7117" s="334">
        <v>0</v>
      </c>
      <c r="U7117" s="334">
        <v>0</v>
      </c>
      <c r="V7117" s="334">
        <v>0</v>
      </c>
      <c r="W7117" s="334">
        <v>0</v>
      </c>
      <c r="X7117" s="334">
        <v>0</v>
      </c>
      <c r="Y7117" s="334">
        <v>0</v>
      </c>
      <c r="Z7117" s="334">
        <v>0</v>
      </c>
      <c r="AA7117" s="334">
        <v>0</v>
      </c>
      <c r="AB7117" s="334">
        <v>0</v>
      </c>
      <c r="AD7117" s="334">
        <v>0</v>
      </c>
      <c r="AE7117" s="334">
        <f t="shared" si="1117"/>
        <v>0</v>
      </c>
      <c r="AF7117" s="334">
        <f t="shared" si="1118"/>
        <v>0</v>
      </c>
      <c r="AG7117" s="340">
        <f t="shared" si="1119"/>
        <v>0</v>
      </c>
      <c r="AI7117" s="340">
        <f t="shared" si="1120"/>
        <v>0</v>
      </c>
      <c r="AJ7117" s="340">
        <f t="shared" si="1120"/>
        <v>0</v>
      </c>
      <c r="AK7117" s="340">
        <f t="shared" si="1120"/>
        <v>0</v>
      </c>
      <c r="AL7117" s="340">
        <f t="shared" si="1120"/>
        <v>0</v>
      </c>
      <c r="AM7117" s="340">
        <f t="shared" si="1120"/>
        <v>0</v>
      </c>
    </row>
    <row r="7118" spans="1:39" x14ac:dyDescent="0.35">
      <c r="A7118" s="337">
        <v>29031</v>
      </c>
      <c r="B7118" s="338">
        <f t="shared" si="1114"/>
        <v>1979</v>
      </c>
      <c r="C7118" s="338">
        <f t="shared" si="1115"/>
        <v>6</v>
      </c>
      <c r="D7118" s="338">
        <f t="shared" si="1116"/>
        <v>25</v>
      </c>
      <c r="E7118" s="334">
        <v>0</v>
      </c>
      <c r="F7118" s="334">
        <v>0</v>
      </c>
      <c r="G7118" s="334">
        <v>0</v>
      </c>
      <c r="H7118" s="334">
        <v>0</v>
      </c>
      <c r="I7118" s="334">
        <v>0</v>
      </c>
      <c r="J7118" s="334">
        <v>0</v>
      </c>
      <c r="K7118" s="334">
        <v>0</v>
      </c>
      <c r="L7118" s="334">
        <v>0</v>
      </c>
      <c r="M7118" s="334">
        <v>0</v>
      </c>
      <c r="N7118" s="334">
        <v>0</v>
      </c>
      <c r="O7118" s="334">
        <v>0</v>
      </c>
      <c r="P7118" s="334">
        <v>0</v>
      </c>
      <c r="Q7118" s="334">
        <v>0</v>
      </c>
      <c r="R7118" s="334">
        <v>0</v>
      </c>
      <c r="S7118" s="334">
        <v>0</v>
      </c>
      <c r="T7118" s="334">
        <v>0</v>
      </c>
      <c r="U7118" s="334">
        <v>0</v>
      </c>
      <c r="V7118" s="334">
        <v>0</v>
      </c>
      <c r="W7118" s="334">
        <v>0</v>
      </c>
      <c r="X7118" s="334">
        <v>0</v>
      </c>
      <c r="Y7118" s="334">
        <v>0</v>
      </c>
      <c r="Z7118" s="334">
        <v>0</v>
      </c>
      <c r="AA7118" s="334">
        <v>0</v>
      </c>
      <c r="AB7118" s="334">
        <v>0</v>
      </c>
      <c r="AD7118" s="334">
        <v>0</v>
      </c>
      <c r="AE7118" s="334">
        <f t="shared" si="1117"/>
        <v>0</v>
      </c>
      <c r="AF7118" s="334">
        <f t="shared" si="1118"/>
        <v>0</v>
      </c>
      <c r="AG7118" s="340">
        <f t="shared" si="1119"/>
        <v>0</v>
      </c>
      <c r="AI7118" s="340">
        <f t="shared" si="1120"/>
        <v>0</v>
      </c>
      <c r="AJ7118" s="340">
        <f t="shared" si="1120"/>
        <v>0</v>
      </c>
      <c r="AK7118" s="340">
        <f t="shared" si="1120"/>
        <v>0</v>
      </c>
      <c r="AL7118" s="340">
        <f t="shared" si="1120"/>
        <v>0</v>
      </c>
      <c r="AM7118" s="340">
        <f t="shared" si="1120"/>
        <v>0</v>
      </c>
    </row>
    <row r="7119" spans="1:39" x14ac:dyDescent="0.35">
      <c r="A7119" s="337">
        <v>29032</v>
      </c>
      <c r="B7119" s="338">
        <f t="shared" si="1114"/>
        <v>1979</v>
      </c>
      <c r="C7119" s="338">
        <f t="shared" si="1115"/>
        <v>6</v>
      </c>
      <c r="D7119" s="338">
        <f t="shared" si="1116"/>
        <v>26</v>
      </c>
      <c r="E7119" s="334">
        <v>0</v>
      </c>
      <c r="F7119" s="334">
        <v>0</v>
      </c>
      <c r="G7119" s="334">
        <v>0</v>
      </c>
      <c r="H7119" s="334">
        <v>0</v>
      </c>
      <c r="I7119" s="334">
        <v>0</v>
      </c>
      <c r="J7119" s="334">
        <v>0</v>
      </c>
      <c r="K7119" s="334">
        <v>0</v>
      </c>
      <c r="L7119" s="334">
        <v>0</v>
      </c>
      <c r="M7119" s="334">
        <v>0</v>
      </c>
      <c r="N7119" s="334">
        <v>0</v>
      </c>
      <c r="O7119" s="334">
        <v>0</v>
      </c>
      <c r="P7119" s="334">
        <v>0</v>
      </c>
      <c r="Q7119" s="334">
        <v>0</v>
      </c>
      <c r="R7119" s="334">
        <v>0</v>
      </c>
      <c r="S7119" s="334">
        <v>0</v>
      </c>
      <c r="T7119" s="334">
        <v>0</v>
      </c>
      <c r="U7119" s="334">
        <v>0</v>
      </c>
      <c r="V7119" s="334">
        <v>0</v>
      </c>
      <c r="W7119" s="334">
        <v>0</v>
      </c>
      <c r="X7119" s="334">
        <v>0</v>
      </c>
      <c r="Y7119" s="334">
        <v>0</v>
      </c>
      <c r="Z7119" s="334">
        <v>0</v>
      </c>
      <c r="AA7119" s="334">
        <v>0</v>
      </c>
      <c r="AB7119" s="334">
        <v>0</v>
      </c>
      <c r="AD7119" s="334">
        <v>0</v>
      </c>
      <c r="AE7119" s="334">
        <f t="shared" si="1117"/>
        <v>0</v>
      </c>
      <c r="AF7119" s="334">
        <f t="shared" si="1118"/>
        <v>0</v>
      </c>
      <c r="AG7119" s="340">
        <f t="shared" si="1119"/>
        <v>0</v>
      </c>
      <c r="AI7119" s="340">
        <f t="shared" si="1120"/>
        <v>0</v>
      </c>
      <c r="AJ7119" s="340">
        <f t="shared" si="1120"/>
        <v>0</v>
      </c>
      <c r="AK7119" s="340">
        <f t="shared" si="1120"/>
        <v>0</v>
      </c>
      <c r="AL7119" s="340">
        <f t="shared" si="1120"/>
        <v>0</v>
      </c>
      <c r="AM7119" s="340">
        <f t="shared" si="1120"/>
        <v>0</v>
      </c>
    </row>
    <row r="7120" spans="1:39" x14ac:dyDescent="0.35">
      <c r="A7120" s="337">
        <v>29033</v>
      </c>
      <c r="B7120" s="338">
        <f t="shared" si="1114"/>
        <v>1979</v>
      </c>
      <c r="C7120" s="338">
        <f t="shared" si="1115"/>
        <v>6</v>
      </c>
      <c r="D7120" s="338">
        <f t="shared" si="1116"/>
        <v>27</v>
      </c>
      <c r="E7120" s="334">
        <v>0</v>
      </c>
      <c r="F7120" s="334">
        <v>0</v>
      </c>
      <c r="G7120" s="334">
        <v>0</v>
      </c>
      <c r="H7120" s="334">
        <v>0</v>
      </c>
      <c r="I7120" s="334">
        <v>0</v>
      </c>
      <c r="J7120" s="334">
        <v>0</v>
      </c>
      <c r="K7120" s="334">
        <v>0</v>
      </c>
      <c r="L7120" s="334">
        <v>0</v>
      </c>
      <c r="M7120" s="334">
        <v>0</v>
      </c>
      <c r="N7120" s="334">
        <v>0.3</v>
      </c>
      <c r="O7120" s="334">
        <v>0.5</v>
      </c>
      <c r="P7120" s="334">
        <v>0</v>
      </c>
      <c r="Q7120" s="334">
        <v>0</v>
      </c>
      <c r="R7120" s="334">
        <v>0</v>
      </c>
      <c r="S7120" s="334">
        <v>0</v>
      </c>
      <c r="T7120" s="334">
        <v>0</v>
      </c>
      <c r="U7120" s="334">
        <v>0</v>
      </c>
      <c r="V7120" s="334">
        <v>0</v>
      </c>
      <c r="W7120" s="334">
        <v>0</v>
      </c>
      <c r="X7120" s="334">
        <v>0</v>
      </c>
      <c r="Y7120" s="334">
        <v>0</v>
      </c>
      <c r="Z7120" s="334">
        <v>0</v>
      </c>
      <c r="AA7120" s="334">
        <v>0</v>
      </c>
      <c r="AB7120" s="334">
        <v>0</v>
      </c>
      <c r="AD7120" s="334">
        <v>0.8</v>
      </c>
      <c r="AE7120" s="334">
        <f t="shared" si="1117"/>
        <v>0.8</v>
      </c>
      <c r="AF7120" s="334">
        <f t="shared" si="1118"/>
        <v>0.8</v>
      </c>
      <c r="AG7120" s="340">
        <f t="shared" si="1119"/>
        <v>0</v>
      </c>
      <c r="AI7120" s="340">
        <f t="shared" si="1120"/>
        <v>0</v>
      </c>
      <c r="AJ7120" s="340">
        <f t="shared" si="1120"/>
        <v>0.8</v>
      </c>
      <c r="AK7120" s="340">
        <f t="shared" si="1120"/>
        <v>0</v>
      </c>
      <c r="AL7120" s="340">
        <f t="shared" si="1120"/>
        <v>0</v>
      </c>
      <c r="AM7120" s="340">
        <f t="shared" si="1120"/>
        <v>0</v>
      </c>
    </row>
    <row r="7121" spans="1:39" x14ac:dyDescent="0.35">
      <c r="A7121" s="337">
        <v>29034</v>
      </c>
      <c r="B7121" s="338">
        <f t="shared" si="1114"/>
        <v>1979</v>
      </c>
      <c r="C7121" s="338">
        <f t="shared" si="1115"/>
        <v>6</v>
      </c>
      <c r="D7121" s="338">
        <f t="shared" si="1116"/>
        <v>28</v>
      </c>
      <c r="E7121" s="334">
        <v>0</v>
      </c>
      <c r="F7121" s="334">
        <v>0</v>
      </c>
      <c r="G7121" s="334">
        <v>0</v>
      </c>
      <c r="H7121" s="334">
        <v>0</v>
      </c>
      <c r="I7121" s="334">
        <v>0</v>
      </c>
      <c r="J7121" s="334">
        <v>0</v>
      </c>
      <c r="K7121" s="334">
        <v>0</v>
      </c>
      <c r="L7121" s="334">
        <v>0</v>
      </c>
      <c r="M7121" s="334">
        <v>0</v>
      </c>
      <c r="N7121" s="334">
        <v>0</v>
      </c>
      <c r="O7121" s="334">
        <v>0</v>
      </c>
      <c r="P7121" s="334">
        <v>0</v>
      </c>
      <c r="Q7121" s="334">
        <v>0</v>
      </c>
      <c r="R7121" s="334">
        <v>0</v>
      </c>
      <c r="S7121" s="334">
        <v>0</v>
      </c>
      <c r="T7121" s="334">
        <v>0</v>
      </c>
      <c r="U7121" s="334">
        <v>0</v>
      </c>
      <c r="V7121" s="334">
        <v>0</v>
      </c>
      <c r="W7121" s="334">
        <v>0</v>
      </c>
      <c r="X7121" s="334">
        <v>0</v>
      </c>
      <c r="Y7121" s="334">
        <v>0</v>
      </c>
      <c r="Z7121" s="334">
        <v>0</v>
      </c>
      <c r="AA7121" s="334">
        <v>0</v>
      </c>
      <c r="AB7121" s="334">
        <v>0</v>
      </c>
      <c r="AD7121" s="334">
        <v>0</v>
      </c>
      <c r="AE7121" s="334">
        <f t="shared" si="1117"/>
        <v>0</v>
      </c>
      <c r="AF7121" s="334">
        <f t="shared" si="1118"/>
        <v>0</v>
      </c>
      <c r="AG7121" s="340">
        <f t="shared" si="1119"/>
        <v>0</v>
      </c>
      <c r="AI7121" s="340">
        <f t="shared" si="1120"/>
        <v>0</v>
      </c>
      <c r="AJ7121" s="340">
        <f t="shared" si="1120"/>
        <v>0</v>
      </c>
      <c r="AK7121" s="340">
        <f t="shared" si="1120"/>
        <v>0</v>
      </c>
      <c r="AL7121" s="340">
        <f t="shared" si="1120"/>
        <v>0</v>
      </c>
      <c r="AM7121" s="340">
        <f t="shared" si="1120"/>
        <v>0</v>
      </c>
    </row>
    <row r="7122" spans="1:39" x14ac:dyDescent="0.35">
      <c r="A7122" s="337">
        <v>29035</v>
      </c>
      <c r="B7122" s="338">
        <f t="shared" si="1114"/>
        <v>1979</v>
      </c>
      <c r="C7122" s="338">
        <f t="shared" si="1115"/>
        <v>6</v>
      </c>
      <c r="D7122" s="338">
        <f t="shared" si="1116"/>
        <v>29</v>
      </c>
      <c r="E7122" s="334">
        <v>0</v>
      </c>
      <c r="F7122" s="334">
        <v>0</v>
      </c>
      <c r="G7122" s="334">
        <v>0</v>
      </c>
      <c r="H7122" s="334">
        <v>0</v>
      </c>
      <c r="I7122" s="334">
        <v>0</v>
      </c>
      <c r="J7122" s="334">
        <v>0</v>
      </c>
      <c r="K7122" s="334">
        <v>0</v>
      </c>
      <c r="L7122" s="334">
        <v>0</v>
      </c>
      <c r="M7122" s="334">
        <v>0</v>
      </c>
      <c r="N7122" s="334">
        <v>0</v>
      </c>
      <c r="O7122" s="334">
        <v>0</v>
      </c>
      <c r="P7122" s="334">
        <v>0</v>
      </c>
      <c r="Q7122" s="334">
        <v>0</v>
      </c>
      <c r="R7122" s="334">
        <v>0</v>
      </c>
      <c r="S7122" s="334">
        <v>0</v>
      </c>
      <c r="T7122" s="334">
        <v>0</v>
      </c>
      <c r="U7122" s="334">
        <v>0</v>
      </c>
      <c r="V7122" s="334">
        <v>0</v>
      </c>
      <c r="W7122" s="334">
        <v>0</v>
      </c>
      <c r="X7122" s="334">
        <v>0</v>
      </c>
      <c r="Y7122" s="334">
        <v>0</v>
      </c>
      <c r="Z7122" s="334">
        <v>0.6</v>
      </c>
      <c r="AA7122" s="334">
        <v>0.5</v>
      </c>
      <c r="AB7122" s="334">
        <v>0.5</v>
      </c>
      <c r="AD7122" s="334">
        <v>1.6</v>
      </c>
      <c r="AE7122" s="334">
        <f t="shared" si="1117"/>
        <v>1.6</v>
      </c>
      <c r="AF7122" s="334">
        <f t="shared" si="1118"/>
        <v>1.6</v>
      </c>
      <c r="AG7122" s="340">
        <f t="shared" si="1119"/>
        <v>0</v>
      </c>
      <c r="AI7122" s="340">
        <f t="shared" si="1120"/>
        <v>0</v>
      </c>
      <c r="AJ7122" s="340">
        <f t="shared" si="1120"/>
        <v>1.6</v>
      </c>
      <c r="AK7122" s="340">
        <f t="shared" si="1120"/>
        <v>0</v>
      </c>
      <c r="AL7122" s="340">
        <f t="shared" si="1120"/>
        <v>0</v>
      </c>
      <c r="AM7122" s="340">
        <f t="shared" si="1120"/>
        <v>0</v>
      </c>
    </row>
    <row r="7123" spans="1:39" x14ac:dyDescent="0.35">
      <c r="A7123" s="337">
        <v>29036</v>
      </c>
      <c r="B7123" s="338">
        <f t="shared" si="1114"/>
        <v>1979</v>
      </c>
      <c r="C7123" s="338">
        <f t="shared" si="1115"/>
        <v>6</v>
      </c>
      <c r="D7123" s="338">
        <f t="shared" si="1116"/>
        <v>30</v>
      </c>
      <c r="E7123" s="334">
        <v>0</v>
      </c>
      <c r="F7123" s="334">
        <v>0</v>
      </c>
      <c r="G7123" s="334">
        <v>0</v>
      </c>
      <c r="H7123" s="334">
        <v>0</v>
      </c>
      <c r="I7123" s="334">
        <v>0</v>
      </c>
      <c r="J7123" s="334">
        <v>0</v>
      </c>
      <c r="K7123" s="334">
        <v>0</v>
      </c>
      <c r="L7123" s="334">
        <v>0</v>
      </c>
      <c r="M7123" s="334">
        <v>0</v>
      </c>
      <c r="N7123" s="334">
        <v>0</v>
      </c>
      <c r="O7123" s="334">
        <v>0</v>
      </c>
      <c r="P7123" s="334">
        <v>0</v>
      </c>
      <c r="Q7123" s="334">
        <v>0</v>
      </c>
      <c r="R7123" s="334">
        <v>0</v>
      </c>
      <c r="S7123" s="334">
        <v>0</v>
      </c>
      <c r="T7123" s="334">
        <v>0</v>
      </c>
      <c r="U7123" s="334">
        <v>0</v>
      </c>
      <c r="V7123" s="334">
        <v>0</v>
      </c>
      <c r="W7123" s="334">
        <v>0</v>
      </c>
      <c r="X7123" s="334">
        <v>0</v>
      </c>
      <c r="Y7123" s="334">
        <v>0</v>
      </c>
      <c r="Z7123" s="334">
        <v>0</v>
      </c>
      <c r="AA7123" s="334">
        <v>0</v>
      </c>
      <c r="AB7123" s="334">
        <v>0</v>
      </c>
      <c r="AD7123" s="334">
        <v>0</v>
      </c>
      <c r="AE7123" s="334">
        <f t="shared" si="1117"/>
        <v>0</v>
      </c>
      <c r="AF7123" s="334">
        <f t="shared" si="1118"/>
        <v>0</v>
      </c>
      <c r="AG7123" s="340">
        <f t="shared" si="1119"/>
        <v>0</v>
      </c>
      <c r="AI7123" s="340">
        <f t="shared" si="1120"/>
        <v>0</v>
      </c>
      <c r="AJ7123" s="340">
        <f t="shared" si="1120"/>
        <v>0</v>
      </c>
      <c r="AK7123" s="340">
        <f t="shared" si="1120"/>
        <v>0</v>
      </c>
      <c r="AL7123" s="340">
        <f t="shared" si="1120"/>
        <v>0</v>
      </c>
      <c r="AM7123" s="340">
        <f t="shared" si="1120"/>
        <v>0</v>
      </c>
    </row>
    <row r="7124" spans="1:39" x14ac:dyDescent="0.35">
      <c r="A7124" s="337">
        <v>29037</v>
      </c>
      <c r="B7124" s="338">
        <f t="shared" si="1114"/>
        <v>1979</v>
      </c>
      <c r="C7124" s="338">
        <f t="shared" si="1115"/>
        <v>7</v>
      </c>
      <c r="D7124" s="338">
        <f t="shared" si="1116"/>
        <v>1</v>
      </c>
      <c r="E7124" s="334">
        <v>0</v>
      </c>
      <c r="F7124" s="334">
        <v>0</v>
      </c>
      <c r="G7124" s="334">
        <v>0</v>
      </c>
      <c r="H7124" s="334">
        <v>0</v>
      </c>
      <c r="I7124" s="334">
        <v>0</v>
      </c>
      <c r="J7124" s="334">
        <v>0</v>
      </c>
      <c r="K7124" s="334">
        <v>0</v>
      </c>
      <c r="L7124" s="334">
        <v>0</v>
      </c>
      <c r="M7124" s="334">
        <v>0</v>
      </c>
      <c r="N7124" s="334">
        <v>0</v>
      </c>
      <c r="O7124" s="334">
        <v>0</v>
      </c>
      <c r="P7124" s="334">
        <v>0</v>
      </c>
      <c r="Q7124" s="334">
        <v>0</v>
      </c>
      <c r="R7124" s="334">
        <v>0</v>
      </c>
      <c r="S7124" s="334">
        <v>0</v>
      </c>
      <c r="T7124" s="334">
        <v>0</v>
      </c>
      <c r="U7124" s="334">
        <v>0</v>
      </c>
      <c r="V7124" s="334">
        <v>0</v>
      </c>
      <c r="W7124" s="334">
        <v>0</v>
      </c>
      <c r="X7124" s="334">
        <v>0</v>
      </c>
      <c r="Y7124" s="334">
        <v>0</v>
      </c>
      <c r="Z7124" s="334">
        <v>0</v>
      </c>
      <c r="AA7124" s="334">
        <v>0</v>
      </c>
      <c r="AB7124" s="334">
        <v>0</v>
      </c>
      <c r="AD7124" s="334">
        <v>0</v>
      </c>
      <c r="AE7124" s="334">
        <f t="shared" si="1117"/>
        <v>0</v>
      </c>
      <c r="AF7124" s="334">
        <f t="shared" si="1118"/>
        <v>0</v>
      </c>
      <c r="AG7124" s="340">
        <f t="shared" si="1119"/>
        <v>0</v>
      </c>
      <c r="AI7124" s="340">
        <f t="shared" ref="AI7124:AM7139" si="1121">IF($C7124=AI$1,$AF7124,0)</f>
        <v>0</v>
      </c>
      <c r="AJ7124" s="340">
        <f t="shared" si="1121"/>
        <v>0</v>
      </c>
      <c r="AK7124" s="340">
        <f t="shared" si="1121"/>
        <v>0</v>
      </c>
      <c r="AL7124" s="340">
        <f t="shared" si="1121"/>
        <v>0</v>
      </c>
      <c r="AM7124" s="340">
        <f t="shared" si="1121"/>
        <v>0</v>
      </c>
    </row>
    <row r="7125" spans="1:39" x14ac:dyDescent="0.35">
      <c r="A7125" s="337">
        <v>29038</v>
      </c>
      <c r="B7125" s="338">
        <f t="shared" si="1114"/>
        <v>1979</v>
      </c>
      <c r="C7125" s="338">
        <f t="shared" si="1115"/>
        <v>7</v>
      </c>
      <c r="D7125" s="338">
        <f t="shared" si="1116"/>
        <v>2</v>
      </c>
      <c r="E7125" s="334">
        <v>0</v>
      </c>
      <c r="F7125" s="334">
        <v>0</v>
      </c>
      <c r="G7125" s="334">
        <v>0</v>
      </c>
      <c r="H7125" s="334">
        <v>0</v>
      </c>
      <c r="I7125" s="334">
        <v>0</v>
      </c>
      <c r="J7125" s="334">
        <v>0</v>
      </c>
      <c r="K7125" s="334">
        <v>0</v>
      </c>
      <c r="L7125" s="334">
        <v>0</v>
      </c>
      <c r="M7125" s="334">
        <v>0</v>
      </c>
      <c r="N7125" s="334">
        <v>0</v>
      </c>
      <c r="O7125" s="334">
        <v>0</v>
      </c>
      <c r="P7125" s="334">
        <v>0</v>
      </c>
      <c r="Q7125" s="334">
        <v>0</v>
      </c>
      <c r="R7125" s="334">
        <v>0</v>
      </c>
      <c r="S7125" s="334">
        <v>0</v>
      </c>
      <c r="T7125" s="334">
        <v>0</v>
      </c>
      <c r="U7125" s="334">
        <v>0</v>
      </c>
      <c r="V7125" s="334">
        <v>0</v>
      </c>
      <c r="W7125" s="334">
        <v>0</v>
      </c>
      <c r="X7125" s="334">
        <v>0</v>
      </c>
      <c r="Y7125" s="334">
        <v>0</v>
      </c>
      <c r="Z7125" s="334">
        <v>0</v>
      </c>
      <c r="AA7125" s="334">
        <v>0</v>
      </c>
      <c r="AB7125" s="334">
        <v>0</v>
      </c>
      <c r="AD7125" s="334">
        <v>0</v>
      </c>
      <c r="AE7125" s="334">
        <f t="shared" si="1117"/>
        <v>0</v>
      </c>
      <c r="AF7125" s="334">
        <f t="shared" si="1118"/>
        <v>0</v>
      </c>
      <c r="AG7125" s="340">
        <f t="shared" si="1119"/>
        <v>0</v>
      </c>
      <c r="AI7125" s="340">
        <f t="shared" si="1121"/>
        <v>0</v>
      </c>
      <c r="AJ7125" s="340">
        <f t="shared" si="1121"/>
        <v>0</v>
      </c>
      <c r="AK7125" s="340">
        <f t="shared" si="1121"/>
        <v>0</v>
      </c>
      <c r="AL7125" s="340">
        <f t="shared" si="1121"/>
        <v>0</v>
      </c>
      <c r="AM7125" s="340">
        <f t="shared" si="1121"/>
        <v>0</v>
      </c>
    </row>
    <row r="7126" spans="1:39" x14ac:dyDescent="0.35">
      <c r="A7126" s="337">
        <v>29039</v>
      </c>
      <c r="B7126" s="338">
        <f t="shared" si="1114"/>
        <v>1979</v>
      </c>
      <c r="C7126" s="338">
        <f t="shared" si="1115"/>
        <v>7</v>
      </c>
      <c r="D7126" s="338">
        <f t="shared" si="1116"/>
        <v>3</v>
      </c>
      <c r="E7126" s="334">
        <v>0</v>
      </c>
      <c r="F7126" s="334">
        <v>0</v>
      </c>
      <c r="G7126" s="334">
        <v>0</v>
      </c>
      <c r="H7126" s="334">
        <v>0</v>
      </c>
      <c r="I7126" s="334">
        <v>0</v>
      </c>
      <c r="J7126" s="334">
        <v>0</v>
      </c>
      <c r="K7126" s="334">
        <v>0</v>
      </c>
      <c r="L7126" s="334">
        <v>0</v>
      </c>
      <c r="M7126" s="334">
        <v>0</v>
      </c>
      <c r="N7126" s="334">
        <v>0</v>
      </c>
      <c r="O7126" s="334">
        <v>0</v>
      </c>
      <c r="P7126" s="334">
        <v>0</v>
      </c>
      <c r="Q7126" s="334">
        <v>0</v>
      </c>
      <c r="R7126" s="334">
        <v>0</v>
      </c>
      <c r="S7126" s="334">
        <v>0</v>
      </c>
      <c r="T7126" s="334">
        <v>0</v>
      </c>
      <c r="U7126" s="334">
        <v>0</v>
      </c>
      <c r="V7126" s="334">
        <v>0</v>
      </c>
      <c r="W7126" s="334">
        <v>0</v>
      </c>
      <c r="X7126" s="334">
        <v>0</v>
      </c>
      <c r="Y7126" s="334">
        <v>0</v>
      </c>
      <c r="Z7126" s="334">
        <v>0</v>
      </c>
      <c r="AA7126" s="334">
        <v>0</v>
      </c>
      <c r="AB7126" s="334">
        <v>0</v>
      </c>
      <c r="AD7126" s="334">
        <v>0</v>
      </c>
      <c r="AE7126" s="334">
        <f t="shared" si="1117"/>
        <v>0</v>
      </c>
      <c r="AF7126" s="334">
        <f t="shared" si="1118"/>
        <v>0</v>
      </c>
      <c r="AG7126" s="340">
        <f t="shared" si="1119"/>
        <v>0</v>
      </c>
      <c r="AI7126" s="340">
        <f t="shared" si="1121"/>
        <v>0</v>
      </c>
      <c r="AJ7126" s="340">
        <f t="shared" si="1121"/>
        <v>0</v>
      </c>
      <c r="AK7126" s="340">
        <f t="shared" si="1121"/>
        <v>0</v>
      </c>
      <c r="AL7126" s="340">
        <f t="shared" si="1121"/>
        <v>0</v>
      </c>
      <c r="AM7126" s="340">
        <f t="shared" si="1121"/>
        <v>0</v>
      </c>
    </row>
    <row r="7127" spans="1:39" x14ac:dyDescent="0.35">
      <c r="A7127" s="337">
        <v>29040</v>
      </c>
      <c r="B7127" s="338">
        <f t="shared" si="1114"/>
        <v>1979</v>
      </c>
      <c r="C7127" s="338">
        <f t="shared" si="1115"/>
        <v>7</v>
      </c>
      <c r="D7127" s="338">
        <f t="shared" si="1116"/>
        <v>4</v>
      </c>
      <c r="E7127" s="334">
        <v>0</v>
      </c>
      <c r="F7127" s="334">
        <v>0</v>
      </c>
      <c r="G7127" s="334">
        <v>0</v>
      </c>
      <c r="H7127" s="334">
        <v>0</v>
      </c>
      <c r="I7127" s="334">
        <v>0</v>
      </c>
      <c r="J7127" s="334">
        <v>0</v>
      </c>
      <c r="K7127" s="334">
        <v>0</v>
      </c>
      <c r="L7127" s="334">
        <v>0</v>
      </c>
      <c r="M7127" s="334">
        <v>0</v>
      </c>
      <c r="N7127" s="334">
        <v>0</v>
      </c>
      <c r="O7127" s="334">
        <v>0</v>
      </c>
      <c r="P7127" s="334">
        <v>0</v>
      </c>
      <c r="Q7127" s="334">
        <v>0</v>
      </c>
      <c r="R7127" s="334">
        <v>0</v>
      </c>
      <c r="S7127" s="334">
        <v>0</v>
      </c>
      <c r="T7127" s="334">
        <v>0</v>
      </c>
      <c r="U7127" s="334">
        <v>0</v>
      </c>
      <c r="V7127" s="334">
        <v>0</v>
      </c>
      <c r="W7127" s="334">
        <v>0</v>
      </c>
      <c r="X7127" s="334">
        <v>0</v>
      </c>
      <c r="Y7127" s="334">
        <v>0</v>
      </c>
      <c r="Z7127" s="334">
        <v>4.5999999999999996</v>
      </c>
      <c r="AA7127" s="334">
        <v>0</v>
      </c>
      <c r="AB7127" s="334">
        <v>0</v>
      </c>
      <c r="AD7127" s="334">
        <v>4.5999999999999996</v>
      </c>
      <c r="AE7127" s="334">
        <f t="shared" si="1117"/>
        <v>4.5999999999999996</v>
      </c>
      <c r="AF7127" s="334">
        <f t="shared" si="1118"/>
        <v>4.5999999999999996</v>
      </c>
      <c r="AG7127" s="340">
        <f t="shared" si="1119"/>
        <v>0</v>
      </c>
      <c r="AI7127" s="340">
        <f t="shared" si="1121"/>
        <v>0</v>
      </c>
      <c r="AJ7127" s="340">
        <f t="shared" si="1121"/>
        <v>0</v>
      </c>
      <c r="AK7127" s="340">
        <f t="shared" si="1121"/>
        <v>4.5999999999999996</v>
      </c>
      <c r="AL7127" s="340">
        <f t="shared" si="1121"/>
        <v>0</v>
      </c>
      <c r="AM7127" s="340">
        <f t="shared" si="1121"/>
        <v>0</v>
      </c>
    </row>
    <row r="7128" spans="1:39" x14ac:dyDescent="0.35">
      <c r="A7128" s="337">
        <v>29041</v>
      </c>
      <c r="B7128" s="338">
        <f t="shared" si="1114"/>
        <v>1979</v>
      </c>
      <c r="C7128" s="338">
        <f t="shared" si="1115"/>
        <v>7</v>
      </c>
      <c r="D7128" s="338">
        <f t="shared" si="1116"/>
        <v>5</v>
      </c>
      <c r="E7128" s="334">
        <v>0</v>
      </c>
      <c r="F7128" s="334">
        <v>0</v>
      </c>
      <c r="G7128" s="334">
        <v>0</v>
      </c>
      <c r="H7128" s="334">
        <v>0</v>
      </c>
      <c r="I7128" s="334">
        <v>0</v>
      </c>
      <c r="J7128" s="334">
        <v>0</v>
      </c>
      <c r="K7128" s="334">
        <v>0</v>
      </c>
      <c r="L7128" s="334">
        <v>0</v>
      </c>
      <c r="M7128" s="334">
        <v>0</v>
      </c>
      <c r="N7128" s="334">
        <v>0</v>
      </c>
      <c r="O7128" s="334">
        <v>0</v>
      </c>
      <c r="P7128" s="334">
        <v>0</v>
      </c>
      <c r="Q7128" s="334">
        <v>0</v>
      </c>
      <c r="R7128" s="334">
        <v>0</v>
      </c>
      <c r="S7128" s="334">
        <v>0</v>
      </c>
      <c r="T7128" s="334">
        <v>0</v>
      </c>
      <c r="U7128" s="334">
        <v>0</v>
      </c>
      <c r="V7128" s="334">
        <v>0</v>
      </c>
      <c r="W7128" s="334">
        <v>0</v>
      </c>
      <c r="X7128" s="334">
        <v>0</v>
      </c>
      <c r="Y7128" s="334">
        <v>0</v>
      </c>
      <c r="Z7128" s="334">
        <v>0</v>
      </c>
      <c r="AA7128" s="334">
        <v>0</v>
      </c>
      <c r="AB7128" s="334">
        <v>0</v>
      </c>
      <c r="AD7128" s="334">
        <v>0</v>
      </c>
      <c r="AE7128" s="334">
        <f t="shared" si="1117"/>
        <v>0</v>
      </c>
      <c r="AF7128" s="334">
        <f t="shared" si="1118"/>
        <v>0</v>
      </c>
      <c r="AG7128" s="340">
        <f t="shared" si="1119"/>
        <v>0</v>
      </c>
      <c r="AI7128" s="340">
        <f t="shared" si="1121"/>
        <v>0</v>
      </c>
      <c r="AJ7128" s="340">
        <f t="shared" si="1121"/>
        <v>0</v>
      </c>
      <c r="AK7128" s="340">
        <f t="shared" si="1121"/>
        <v>0</v>
      </c>
      <c r="AL7128" s="340">
        <f t="shared" si="1121"/>
        <v>0</v>
      </c>
      <c r="AM7128" s="340">
        <f t="shared" si="1121"/>
        <v>0</v>
      </c>
    </row>
    <row r="7129" spans="1:39" x14ac:dyDescent="0.35">
      <c r="A7129" s="337">
        <v>29042</v>
      </c>
      <c r="B7129" s="338">
        <f t="shared" si="1114"/>
        <v>1979</v>
      </c>
      <c r="C7129" s="338">
        <f t="shared" si="1115"/>
        <v>7</v>
      </c>
      <c r="D7129" s="338">
        <f t="shared" si="1116"/>
        <v>6</v>
      </c>
      <c r="E7129" s="334">
        <v>0</v>
      </c>
      <c r="F7129" s="334">
        <v>0</v>
      </c>
      <c r="G7129" s="334">
        <v>0</v>
      </c>
      <c r="H7129" s="334">
        <v>0</v>
      </c>
      <c r="I7129" s="334">
        <v>0</v>
      </c>
      <c r="J7129" s="334">
        <v>0</v>
      </c>
      <c r="K7129" s="334">
        <v>0</v>
      </c>
      <c r="L7129" s="334">
        <v>0</v>
      </c>
      <c r="M7129" s="334">
        <v>0</v>
      </c>
      <c r="N7129" s="334">
        <v>0</v>
      </c>
      <c r="O7129" s="334">
        <v>0</v>
      </c>
      <c r="P7129" s="334">
        <v>0</v>
      </c>
      <c r="Q7129" s="334">
        <v>0</v>
      </c>
      <c r="R7129" s="334">
        <v>0</v>
      </c>
      <c r="S7129" s="334">
        <v>0</v>
      </c>
      <c r="T7129" s="334">
        <v>0</v>
      </c>
      <c r="U7129" s="334">
        <v>2.5</v>
      </c>
      <c r="V7129" s="334">
        <v>0</v>
      </c>
      <c r="W7129" s="334">
        <v>9.8000000000000007</v>
      </c>
      <c r="X7129" s="334">
        <v>0.9</v>
      </c>
      <c r="Y7129" s="334">
        <v>0</v>
      </c>
      <c r="Z7129" s="334">
        <v>0</v>
      </c>
      <c r="AA7129" s="334">
        <v>0</v>
      </c>
      <c r="AB7129" s="334">
        <v>0</v>
      </c>
      <c r="AD7129" s="334">
        <v>13.2</v>
      </c>
      <c r="AE7129" s="334">
        <f t="shared" si="1117"/>
        <v>13.2</v>
      </c>
      <c r="AF7129" s="334">
        <f t="shared" si="1118"/>
        <v>13.200000000000001</v>
      </c>
      <c r="AG7129" s="340">
        <f t="shared" si="1119"/>
        <v>1.7763568394002505E-15</v>
      </c>
      <c r="AI7129" s="340">
        <f t="shared" si="1121"/>
        <v>0</v>
      </c>
      <c r="AJ7129" s="340">
        <f t="shared" si="1121"/>
        <v>0</v>
      </c>
      <c r="AK7129" s="340">
        <f t="shared" si="1121"/>
        <v>13.200000000000001</v>
      </c>
      <c r="AL7129" s="340">
        <f t="shared" si="1121"/>
        <v>0</v>
      </c>
      <c r="AM7129" s="340">
        <f t="shared" si="1121"/>
        <v>0</v>
      </c>
    </row>
    <row r="7130" spans="1:39" x14ac:dyDescent="0.35">
      <c r="A7130" s="337">
        <v>29043</v>
      </c>
      <c r="B7130" s="338">
        <f t="shared" si="1114"/>
        <v>1979</v>
      </c>
      <c r="C7130" s="338">
        <f t="shared" si="1115"/>
        <v>7</v>
      </c>
      <c r="D7130" s="338">
        <f t="shared" si="1116"/>
        <v>7</v>
      </c>
      <c r="E7130" s="334">
        <v>0</v>
      </c>
      <c r="F7130" s="334">
        <v>0</v>
      </c>
      <c r="G7130" s="334">
        <v>0</v>
      </c>
      <c r="H7130" s="334">
        <v>0</v>
      </c>
      <c r="I7130" s="334">
        <v>0</v>
      </c>
      <c r="J7130" s="334">
        <v>0</v>
      </c>
      <c r="K7130" s="334">
        <v>0</v>
      </c>
      <c r="L7130" s="334">
        <v>0</v>
      </c>
      <c r="M7130" s="334">
        <v>0</v>
      </c>
      <c r="N7130" s="334">
        <v>0</v>
      </c>
      <c r="O7130" s="334">
        <v>0</v>
      </c>
      <c r="P7130" s="334">
        <v>0</v>
      </c>
      <c r="Q7130" s="334">
        <v>0</v>
      </c>
      <c r="R7130" s="334">
        <v>0</v>
      </c>
      <c r="S7130" s="334">
        <v>0</v>
      </c>
      <c r="T7130" s="334">
        <v>0</v>
      </c>
      <c r="U7130" s="334">
        <v>0</v>
      </c>
      <c r="V7130" s="334">
        <v>0</v>
      </c>
      <c r="W7130" s="334">
        <v>0</v>
      </c>
      <c r="X7130" s="334">
        <v>0</v>
      </c>
      <c r="Y7130" s="334">
        <v>0</v>
      </c>
      <c r="Z7130" s="334">
        <v>0</v>
      </c>
      <c r="AA7130" s="334">
        <v>0</v>
      </c>
      <c r="AB7130" s="334">
        <v>0</v>
      </c>
      <c r="AD7130" s="334">
        <v>0</v>
      </c>
      <c r="AE7130" s="334">
        <f t="shared" si="1117"/>
        <v>0</v>
      </c>
      <c r="AF7130" s="334">
        <f t="shared" si="1118"/>
        <v>0</v>
      </c>
      <c r="AG7130" s="340">
        <f t="shared" si="1119"/>
        <v>0</v>
      </c>
      <c r="AI7130" s="340">
        <f t="shared" si="1121"/>
        <v>0</v>
      </c>
      <c r="AJ7130" s="340">
        <f t="shared" si="1121"/>
        <v>0</v>
      </c>
      <c r="AK7130" s="340">
        <f t="shared" si="1121"/>
        <v>0</v>
      </c>
      <c r="AL7130" s="340">
        <f t="shared" si="1121"/>
        <v>0</v>
      </c>
      <c r="AM7130" s="340">
        <f t="shared" si="1121"/>
        <v>0</v>
      </c>
    </row>
    <row r="7131" spans="1:39" x14ac:dyDescent="0.35">
      <c r="A7131" s="337">
        <v>29044</v>
      </c>
      <c r="B7131" s="338">
        <f t="shared" si="1114"/>
        <v>1979</v>
      </c>
      <c r="C7131" s="338">
        <f t="shared" si="1115"/>
        <v>7</v>
      </c>
      <c r="D7131" s="338">
        <f t="shared" si="1116"/>
        <v>8</v>
      </c>
      <c r="E7131" s="334">
        <v>0</v>
      </c>
      <c r="F7131" s="334">
        <v>0</v>
      </c>
      <c r="G7131" s="334">
        <v>0</v>
      </c>
      <c r="H7131" s="334">
        <v>0</v>
      </c>
      <c r="I7131" s="334">
        <v>0</v>
      </c>
      <c r="J7131" s="334">
        <v>0</v>
      </c>
      <c r="K7131" s="334">
        <v>0</v>
      </c>
      <c r="L7131" s="334">
        <v>0</v>
      </c>
      <c r="M7131" s="334">
        <v>0</v>
      </c>
      <c r="N7131" s="334">
        <v>0</v>
      </c>
      <c r="O7131" s="334">
        <v>0</v>
      </c>
      <c r="P7131" s="334">
        <v>0</v>
      </c>
      <c r="Q7131" s="334">
        <v>0</v>
      </c>
      <c r="R7131" s="334">
        <v>0</v>
      </c>
      <c r="S7131" s="334">
        <v>0</v>
      </c>
      <c r="T7131" s="334">
        <v>0</v>
      </c>
      <c r="U7131" s="334">
        <v>0</v>
      </c>
      <c r="V7131" s="334">
        <v>0</v>
      </c>
      <c r="W7131" s="334">
        <v>0</v>
      </c>
      <c r="X7131" s="334">
        <v>0</v>
      </c>
      <c r="Y7131" s="334">
        <v>0</v>
      </c>
      <c r="Z7131" s="334">
        <v>0</v>
      </c>
      <c r="AA7131" s="334">
        <v>0</v>
      </c>
      <c r="AB7131" s="334">
        <v>0</v>
      </c>
      <c r="AD7131" s="334">
        <v>0</v>
      </c>
      <c r="AE7131" s="334">
        <f t="shared" si="1117"/>
        <v>0</v>
      </c>
      <c r="AF7131" s="334">
        <f t="shared" si="1118"/>
        <v>0</v>
      </c>
      <c r="AG7131" s="340">
        <f t="shared" si="1119"/>
        <v>0</v>
      </c>
      <c r="AI7131" s="340">
        <f t="shared" si="1121"/>
        <v>0</v>
      </c>
      <c r="AJ7131" s="340">
        <f t="shared" si="1121"/>
        <v>0</v>
      </c>
      <c r="AK7131" s="340">
        <f t="shared" si="1121"/>
        <v>0</v>
      </c>
      <c r="AL7131" s="340">
        <f t="shared" si="1121"/>
        <v>0</v>
      </c>
      <c r="AM7131" s="340">
        <f t="shared" si="1121"/>
        <v>0</v>
      </c>
    </row>
    <row r="7132" spans="1:39" x14ac:dyDescent="0.35">
      <c r="A7132" s="337">
        <v>29045</v>
      </c>
      <c r="B7132" s="338">
        <f t="shared" si="1114"/>
        <v>1979</v>
      </c>
      <c r="C7132" s="338">
        <f t="shared" si="1115"/>
        <v>7</v>
      </c>
      <c r="D7132" s="338">
        <f t="shared" si="1116"/>
        <v>9</v>
      </c>
      <c r="E7132" s="334">
        <v>0</v>
      </c>
      <c r="F7132" s="334">
        <v>0</v>
      </c>
      <c r="G7132" s="334">
        <v>0</v>
      </c>
      <c r="H7132" s="334">
        <v>0</v>
      </c>
      <c r="I7132" s="334">
        <v>0</v>
      </c>
      <c r="J7132" s="334">
        <v>0</v>
      </c>
      <c r="K7132" s="334">
        <v>0</v>
      </c>
      <c r="L7132" s="334">
        <v>0</v>
      </c>
      <c r="M7132" s="334">
        <v>0</v>
      </c>
      <c r="N7132" s="334">
        <v>0</v>
      </c>
      <c r="O7132" s="334">
        <v>0</v>
      </c>
      <c r="P7132" s="334">
        <v>0</v>
      </c>
      <c r="Q7132" s="334">
        <v>0</v>
      </c>
      <c r="R7132" s="334">
        <v>0</v>
      </c>
      <c r="S7132" s="334">
        <v>0</v>
      </c>
      <c r="T7132" s="334">
        <v>0</v>
      </c>
      <c r="U7132" s="334">
        <v>0</v>
      </c>
      <c r="V7132" s="334">
        <v>0</v>
      </c>
      <c r="W7132" s="334">
        <v>0</v>
      </c>
      <c r="X7132" s="334">
        <v>0</v>
      </c>
      <c r="Y7132" s="334">
        <v>0</v>
      </c>
      <c r="Z7132" s="334">
        <v>0</v>
      </c>
      <c r="AA7132" s="334">
        <v>0</v>
      </c>
      <c r="AB7132" s="334">
        <v>0</v>
      </c>
      <c r="AD7132" s="334">
        <v>0</v>
      </c>
      <c r="AE7132" s="334">
        <f t="shared" si="1117"/>
        <v>0</v>
      </c>
      <c r="AF7132" s="334">
        <f t="shared" si="1118"/>
        <v>0</v>
      </c>
      <c r="AG7132" s="340">
        <f t="shared" si="1119"/>
        <v>0</v>
      </c>
      <c r="AI7132" s="340">
        <f t="shared" si="1121"/>
        <v>0</v>
      </c>
      <c r="AJ7132" s="340">
        <f t="shared" si="1121"/>
        <v>0</v>
      </c>
      <c r="AK7132" s="340">
        <f t="shared" si="1121"/>
        <v>0</v>
      </c>
      <c r="AL7132" s="340">
        <f t="shared" si="1121"/>
        <v>0</v>
      </c>
      <c r="AM7132" s="340">
        <f t="shared" si="1121"/>
        <v>0</v>
      </c>
    </row>
    <row r="7133" spans="1:39" x14ac:dyDescent="0.35">
      <c r="A7133" s="337">
        <v>29046</v>
      </c>
      <c r="B7133" s="338">
        <f t="shared" si="1114"/>
        <v>1979</v>
      </c>
      <c r="C7133" s="338">
        <f t="shared" si="1115"/>
        <v>7</v>
      </c>
      <c r="D7133" s="338">
        <f t="shared" si="1116"/>
        <v>10</v>
      </c>
      <c r="E7133" s="334">
        <v>0</v>
      </c>
      <c r="F7133" s="334">
        <v>0</v>
      </c>
      <c r="G7133" s="334">
        <v>0</v>
      </c>
      <c r="H7133" s="334">
        <v>0</v>
      </c>
      <c r="I7133" s="334">
        <v>0</v>
      </c>
      <c r="J7133" s="334">
        <v>0</v>
      </c>
      <c r="K7133" s="334">
        <v>0</v>
      </c>
      <c r="L7133" s="334">
        <v>0</v>
      </c>
      <c r="M7133" s="334">
        <v>0</v>
      </c>
      <c r="N7133" s="334">
        <v>0.5</v>
      </c>
      <c r="O7133" s="334">
        <v>0.5</v>
      </c>
      <c r="P7133" s="334">
        <v>0</v>
      </c>
      <c r="Q7133" s="334">
        <v>0</v>
      </c>
      <c r="R7133" s="334">
        <v>0</v>
      </c>
      <c r="S7133" s="334">
        <v>0</v>
      </c>
      <c r="T7133" s="334">
        <v>0</v>
      </c>
      <c r="U7133" s="334">
        <v>0</v>
      </c>
      <c r="V7133" s="334">
        <v>0</v>
      </c>
      <c r="W7133" s="334">
        <v>0</v>
      </c>
      <c r="X7133" s="334">
        <v>0</v>
      </c>
      <c r="Y7133" s="334">
        <v>0</v>
      </c>
      <c r="Z7133" s="334">
        <v>0</v>
      </c>
      <c r="AA7133" s="334">
        <v>0</v>
      </c>
      <c r="AB7133" s="334">
        <v>0</v>
      </c>
      <c r="AD7133" s="334">
        <v>1</v>
      </c>
      <c r="AE7133" s="334">
        <f t="shared" si="1117"/>
        <v>1</v>
      </c>
      <c r="AF7133" s="334">
        <f t="shared" si="1118"/>
        <v>1</v>
      </c>
      <c r="AG7133" s="340">
        <f t="shared" si="1119"/>
        <v>0</v>
      </c>
      <c r="AI7133" s="340">
        <f t="shared" si="1121"/>
        <v>0</v>
      </c>
      <c r="AJ7133" s="340">
        <f t="shared" si="1121"/>
        <v>0</v>
      </c>
      <c r="AK7133" s="340">
        <f t="shared" si="1121"/>
        <v>1</v>
      </c>
      <c r="AL7133" s="340">
        <f t="shared" si="1121"/>
        <v>0</v>
      </c>
      <c r="AM7133" s="340">
        <f t="shared" si="1121"/>
        <v>0</v>
      </c>
    </row>
    <row r="7134" spans="1:39" x14ac:dyDescent="0.35">
      <c r="A7134" s="337">
        <v>29047</v>
      </c>
      <c r="B7134" s="338">
        <f t="shared" si="1114"/>
        <v>1979</v>
      </c>
      <c r="C7134" s="338">
        <f t="shared" si="1115"/>
        <v>7</v>
      </c>
      <c r="D7134" s="338">
        <f t="shared" si="1116"/>
        <v>11</v>
      </c>
      <c r="E7134" s="334">
        <v>0</v>
      </c>
      <c r="F7134" s="334">
        <v>0</v>
      </c>
      <c r="G7134" s="334">
        <v>0</v>
      </c>
      <c r="H7134" s="334">
        <v>0</v>
      </c>
      <c r="I7134" s="334">
        <v>0</v>
      </c>
      <c r="J7134" s="334">
        <v>0</v>
      </c>
      <c r="K7134" s="334">
        <v>0</v>
      </c>
      <c r="L7134" s="334">
        <v>0</v>
      </c>
      <c r="M7134" s="334">
        <v>0</v>
      </c>
      <c r="N7134" s="334">
        <v>0</v>
      </c>
      <c r="O7134" s="334">
        <v>0</v>
      </c>
      <c r="P7134" s="334">
        <v>0</v>
      </c>
      <c r="Q7134" s="334">
        <v>0</v>
      </c>
      <c r="R7134" s="334">
        <v>0</v>
      </c>
      <c r="S7134" s="334">
        <v>0</v>
      </c>
      <c r="T7134" s="334">
        <v>0</v>
      </c>
      <c r="U7134" s="334">
        <v>0</v>
      </c>
      <c r="V7134" s="334">
        <v>0</v>
      </c>
      <c r="W7134" s="334">
        <v>0</v>
      </c>
      <c r="X7134" s="334">
        <v>0</v>
      </c>
      <c r="Y7134" s="334">
        <v>0</v>
      </c>
      <c r="Z7134" s="334">
        <v>0</v>
      </c>
      <c r="AA7134" s="334">
        <v>0</v>
      </c>
      <c r="AB7134" s="334">
        <v>0</v>
      </c>
      <c r="AD7134" s="334">
        <v>0</v>
      </c>
      <c r="AE7134" s="334">
        <f t="shared" si="1117"/>
        <v>0</v>
      </c>
      <c r="AF7134" s="334">
        <f t="shared" si="1118"/>
        <v>0</v>
      </c>
      <c r="AG7134" s="340">
        <f t="shared" si="1119"/>
        <v>0</v>
      </c>
      <c r="AI7134" s="340">
        <f t="shared" si="1121"/>
        <v>0</v>
      </c>
      <c r="AJ7134" s="340">
        <f t="shared" si="1121"/>
        <v>0</v>
      </c>
      <c r="AK7134" s="340">
        <f t="shared" si="1121"/>
        <v>0</v>
      </c>
      <c r="AL7134" s="340">
        <f t="shared" si="1121"/>
        <v>0</v>
      </c>
      <c r="AM7134" s="340">
        <f t="shared" si="1121"/>
        <v>0</v>
      </c>
    </row>
    <row r="7135" spans="1:39" x14ac:dyDescent="0.35">
      <c r="A7135" s="337">
        <v>29048</v>
      </c>
      <c r="B7135" s="338">
        <f t="shared" si="1114"/>
        <v>1979</v>
      </c>
      <c r="C7135" s="338">
        <f t="shared" si="1115"/>
        <v>7</v>
      </c>
      <c r="D7135" s="338">
        <f t="shared" si="1116"/>
        <v>12</v>
      </c>
      <c r="E7135" s="334">
        <v>0</v>
      </c>
      <c r="F7135" s="334">
        <v>0</v>
      </c>
      <c r="G7135" s="334">
        <v>0</v>
      </c>
      <c r="H7135" s="334">
        <v>0</v>
      </c>
      <c r="I7135" s="334">
        <v>0</v>
      </c>
      <c r="J7135" s="334">
        <v>0</v>
      </c>
      <c r="K7135" s="334">
        <v>0</v>
      </c>
      <c r="L7135" s="334">
        <v>0</v>
      </c>
      <c r="M7135" s="334">
        <v>0</v>
      </c>
      <c r="N7135" s="334">
        <v>0</v>
      </c>
      <c r="O7135" s="334">
        <v>0</v>
      </c>
      <c r="P7135" s="334">
        <v>0</v>
      </c>
      <c r="Q7135" s="334">
        <v>0</v>
      </c>
      <c r="R7135" s="334">
        <v>0</v>
      </c>
      <c r="S7135" s="334">
        <v>0</v>
      </c>
      <c r="T7135" s="334">
        <v>0</v>
      </c>
      <c r="U7135" s="334">
        <v>0</v>
      </c>
      <c r="V7135" s="334">
        <v>0</v>
      </c>
      <c r="W7135" s="334">
        <v>0</v>
      </c>
      <c r="X7135" s="334">
        <v>0</v>
      </c>
      <c r="Y7135" s="334">
        <v>0</v>
      </c>
      <c r="Z7135" s="334">
        <v>0</v>
      </c>
      <c r="AA7135" s="334">
        <v>0</v>
      </c>
      <c r="AB7135" s="334">
        <v>0</v>
      </c>
      <c r="AD7135" s="334">
        <v>0</v>
      </c>
      <c r="AE7135" s="334">
        <f t="shared" si="1117"/>
        <v>0</v>
      </c>
      <c r="AF7135" s="334">
        <f t="shared" si="1118"/>
        <v>0</v>
      </c>
      <c r="AG7135" s="340">
        <f t="shared" si="1119"/>
        <v>0</v>
      </c>
      <c r="AI7135" s="340">
        <f t="shared" si="1121"/>
        <v>0</v>
      </c>
      <c r="AJ7135" s="340">
        <f t="shared" si="1121"/>
        <v>0</v>
      </c>
      <c r="AK7135" s="340">
        <f t="shared" si="1121"/>
        <v>0</v>
      </c>
      <c r="AL7135" s="340">
        <f t="shared" si="1121"/>
        <v>0</v>
      </c>
      <c r="AM7135" s="340">
        <f t="shared" si="1121"/>
        <v>0</v>
      </c>
    </row>
    <row r="7136" spans="1:39" x14ac:dyDescent="0.35">
      <c r="A7136" s="337">
        <v>29049</v>
      </c>
      <c r="B7136" s="338">
        <f t="shared" si="1114"/>
        <v>1979</v>
      </c>
      <c r="C7136" s="338">
        <f t="shared" si="1115"/>
        <v>7</v>
      </c>
      <c r="D7136" s="338">
        <f t="shared" si="1116"/>
        <v>13</v>
      </c>
      <c r="E7136" s="334">
        <v>0</v>
      </c>
      <c r="F7136" s="334">
        <v>0</v>
      </c>
      <c r="G7136" s="334">
        <v>0</v>
      </c>
      <c r="H7136" s="334">
        <v>0</v>
      </c>
      <c r="I7136" s="334">
        <v>0</v>
      </c>
      <c r="J7136" s="334">
        <v>0</v>
      </c>
      <c r="K7136" s="334">
        <v>0</v>
      </c>
      <c r="L7136" s="334">
        <v>0</v>
      </c>
      <c r="M7136" s="334">
        <v>0</v>
      </c>
      <c r="N7136" s="334">
        <v>0</v>
      </c>
      <c r="O7136" s="334">
        <v>0</v>
      </c>
      <c r="P7136" s="334">
        <v>0</v>
      </c>
      <c r="Q7136" s="334">
        <v>0</v>
      </c>
      <c r="R7136" s="334">
        <v>0</v>
      </c>
      <c r="S7136" s="334">
        <v>0</v>
      </c>
      <c r="T7136" s="334">
        <v>0</v>
      </c>
      <c r="U7136" s="334">
        <v>0</v>
      </c>
      <c r="V7136" s="334">
        <v>0</v>
      </c>
      <c r="W7136" s="334">
        <v>0</v>
      </c>
      <c r="X7136" s="334">
        <v>0</v>
      </c>
      <c r="Y7136" s="334">
        <v>0</v>
      </c>
      <c r="Z7136" s="334">
        <v>0</v>
      </c>
      <c r="AA7136" s="334">
        <v>0</v>
      </c>
      <c r="AB7136" s="334">
        <v>0</v>
      </c>
      <c r="AD7136" s="334">
        <v>0</v>
      </c>
      <c r="AE7136" s="334">
        <f t="shared" si="1117"/>
        <v>0</v>
      </c>
      <c r="AF7136" s="334">
        <f t="shared" si="1118"/>
        <v>0</v>
      </c>
      <c r="AG7136" s="340">
        <f t="shared" si="1119"/>
        <v>0</v>
      </c>
      <c r="AI7136" s="340">
        <f t="shared" si="1121"/>
        <v>0</v>
      </c>
      <c r="AJ7136" s="340">
        <f t="shared" si="1121"/>
        <v>0</v>
      </c>
      <c r="AK7136" s="340">
        <f t="shared" si="1121"/>
        <v>0</v>
      </c>
      <c r="AL7136" s="340">
        <f t="shared" si="1121"/>
        <v>0</v>
      </c>
      <c r="AM7136" s="340">
        <f t="shared" si="1121"/>
        <v>0</v>
      </c>
    </row>
    <row r="7137" spans="1:39" x14ac:dyDescent="0.35">
      <c r="A7137" s="337">
        <v>29050</v>
      </c>
      <c r="B7137" s="338">
        <f t="shared" si="1114"/>
        <v>1979</v>
      </c>
      <c r="C7137" s="338">
        <f t="shared" si="1115"/>
        <v>7</v>
      </c>
      <c r="D7137" s="338">
        <f t="shared" si="1116"/>
        <v>14</v>
      </c>
      <c r="E7137" s="334">
        <v>0</v>
      </c>
      <c r="F7137" s="334">
        <v>0</v>
      </c>
      <c r="G7137" s="334">
        <v>0</v>
      </c>
      <c r="H7137" s="334">
        <v>0</v>
      </c>
      <c r="I7137" s="334">
        <v>0</v>
      </c>
      <c r="J7137" s="334">
        <v>0</v>
      </c>
      <c r="K7137" s="334">
        <v>0</v>
      </c>
      <c r="L7137" s="334">
        <v>0.2</v>
      </c>
      <c r="M7137" s="334">
        <v>0.2</v>
      </c>
      <c r="N7137" s="334">
        <v>0</v>
      </c>
      <c r="O7137" s="334">
        <v>0</v>
      </c>
      <c r="P7137" s="334">
        <v>0</v>
      </c>
      <c r="Q7137" s="334">
        <v>0</v>
      </c>
      <c r="R7137" s="334">
        <v>0</v>
      </c>
      <c r="S7137" s="334">
        <v>0</v>
      </c>
      <c r="T7137" s="334">
        <v>0</v>
      </c>
      <c r="U7137" s="334">
        <v>0</v>
      </c>
      <c r="V7137" s="334">
        <v>0</v>
      </c>
      <c r="W7137" s="334">
        <v>0</v>
      </c>
      <c r="X7137" s="334">
        <v>0</v>
      </c>
      <c r="Y7137" s="334">
        <v>0</v>
      </c>
      <c r="Z7137" s="334">
        <v>0.7</v>
      </c>
      <c r="AA7137" s="334">
        <v>0</v>
      </c>
      <c r="AB7137" s="334">
        <v>0</v>
      </c>
      <c r="AD7137" s="334">
        <v>1.1000000000000001</v>
      </c>
      <c r="AE7137" s="334">
        <f t="shared" si="1117"/>
        <v>1.1000000000000001</v>
      </c>
      <c r="AF7137" s="334">
        <f t="shared" si="1118"/>
        <v>1.1000000000000001</v>
      </c>
      <c r="AG7137" s="340">
        <f t="shared" si="1119"/>
        <v>0</v>
      </c>
      <c r="AI7137" s="340">
        <f t="shared" si="1121"/>
        <v>0</v>
      </c>
      <c r="AJ7137" s="340">
        <f t="shared" si="1121"/>
        <v>0</v>
      </c>
      <c r="AK7137" s="340">
        <f t="shared" si="1121"/>
        <v>1.1000000000000001</v>
      </c>
      <c r="AL7137" s="340">
        <f t="shared" si="1121"/>
        <v>0</v>
      </c>
      <c r="AM7137" s="340">
        <f t="shared" si="1121"/>
        <v>0</v>
      </c>
    </row>
    <row r="7138" spans="1:39" x14ac:dyDescent="0.35">
      <c r="A7138" s="337">
        <v>29051</v>
      </c>
      <c r="B7138" s="338">
        <f t="shared" si="1114"/>
        <v>1979</v>
      </c>
      <c r="C7138" s="338">
        <f t="shared" si="1115"/>
        <v>7</v>
      </c>
      <c r="D7138" s="338">
        <f t="shared" si="1116"/>
        <v>15</v>
      </c>
      <c r="E7138" s="334">
        <v>0</v>
      </c>
      <c r="F7138" s="334">
        <v>0</v>
      </c>
      <c r="G7138" s="334">
        <v>0</v>
      </c>
      <c r="H7138" s="334">
        <v>0</v>
      </c>
      <c r="I7138" s="334">
        <v>0</v>
      </c>
      <c r="J7138" s="334">
        <v>0</v>
      </c>
      <c r="K7138" s="334">
        <v>0</v>
      </c>
      <c r="L7138" s="334">
        <v>0</v>
      </c>
      <c r="M7138" s="334">
        <v>0</v>
      </c>
      <c r="N7138" s="334">
        <v>0</v>
      </c>
      <c r="O7138" s="334">
        <v>0</v>
      </c>
      <c r="P7138" s="334">
        <v>0</v>
      </c>
      <c r="Q7138" s="334">
        <v>0</v>
      </c>
      <c r="R7138" s="334">
        <v>0</v>
      </c>
      <c r="S7138" s="334">
        <v>0</v>
      </c>
      <c r="T7138" s="334">
        <v>0</v>
      </c>
      <c r="U7138" s="334">
        <v>0</v>
      </c>
      <c r="V7138" s="334">
        <v>0</v>
      </c>
      <c r="W7138" s="334">
        <v>0</v>
      </c>
      <c r="X7138" s="334">
        <v>0</v>
      </c>
      <c r="Y7138" s="334">
        <v>0</v>
      </c>
      <c r="Z7138" s="334">
        <v>0</v>
      </c>
      <c r="AA7138" s="334">
        <v>0</v>
      </c>
      <c r="AB7138" s="334">
        <v>0</v>
      </c>
      <c r="AD7138" s="334">
        <v>0</v>
      </c>
      <c r="AE7138" s="334">
        <f t="shared" si="1117"/>
        <v>0</v>
      </c>
      <c r="AF7138" s="334">
        <f t="shared" si="1118"/>
        <v>0</v>
      </c>
      <c r="AG7138" s="340">
        <f t="shared" si="1119"/>
        <v>0</v>
      </c>
      <c r="AI7138" s="340">
        <f t="shared" si="1121"/>
        <v>0</v>
      </c>
      <c r="AJ7138" s="340">
        <f t="shared" si="1121"/>
        <v>0</v>
      </c>
      <c r="AK7138" s="340">
        <f t="shared" si="1121"/>
        <v>0</v>
      </c>
      <c r="AL7138" s="340">
        <f t="shared" si="1121"/>
        <v>0</v>
      </c>
      <c r="AM7138" s="340">
        <f t="shared" si="1121"/>
        <v>0</v>
      </c>
    </row>
    <row r="7139" spans="1:39" x14ac:dyDescent="0.35">
      <c r="A7139" s="337">
        <v>29052</v>
      </c>
      <c r="B7139" s="338">
        <f t="shared" si="1114"/>
        <v>1979</v>
      </c>
      <c r="C7139" s="338">
        <f t="shared" si="1115"/>
        <v>7</v>
      </c>
      <c r="D7139" s="338">
        <f t="shared" si="1116"/>
        <v>16</v>
      </c>
      <c r="E7139" s="334">
        <v>0</v>
      </c>
      <c r="F7139" s="334">
        <v>0</v>
      </c>
      <c r="G7139" s="334">
        <v>0</v>
      </c>
      <c r="H7139" s="334">
        <v>0</v>
      </c>
      <c r="I7139" s="334">
        <v>0</v>
      </c>
      <c r="J7139" s="334">
        <v>0</v>
      </c>
      <c r="K7139" s="334">
        <v>0</v>
      </c>
      <c r="L7139" s="334">
        <v>0</v>
      </c>
      <c r="M7139" s="334">
        <v>0</v>
      </c>
      <c r="N7139" s="334">
        <v>0</v>
      </c>
      <c r="O7139" s="334">
        <v>0</v>
      </c>
      <c r="P7139" s="334">
        <v>0</v>
      </c>
      <c r="Q7139" s="334">
        <v>0</v>
      </c>
      <c r="R7139" s="334">
        <v>0</v>
      </c>
      <c r="S7139" s="334">
        <v>0</v>
      </c>
      <c r="T7139" s="334">
        <v>0</v>
      </c>
      <c r="U7139" s="334">
        <v>0</v>
      </c>
      <c r="V7139" s="334">
        <v>0</v>
      </c>
      <c r="W7139" s="334">
        <v>0</v>
      </c>
      <c r="X7139" s="334">
        <v>0</v>
      </c>
      <c r="Y7139" s="334">
        <v>0</v>
      </c>
      <c r="Z7139" s="334">
        <v>0</v>
      </c>
      <c r="AA7139" s="334">
        <v>0</v>
      </c>
      <c r="AB7139" s="334">
        <v>0</v>
      </c>
      <c r="AD7139" s="334">
        <v>0</v>
      </c>
      <c r="AE7139" s="334">
        <f t="shared" si="1117"/>
        <v>0</v>
      </c>
      <c r="AF7139" s="334">
        <f t="shared" si="1118"/>
        <v>0</v>
      </c>
      <c r="AG7139" s="340">
        <f t="shared" si="1119"/>
        <v>0</v>
      </c>
      <c r="AI7139" s="340">
        <f t="shared" si="1121"/>
        <v>0</v>
      </c>
      <c r="AJ7139" s="340">
        <f t="shared" si="1121"/>
        <v>0</v>
      </c>
      <c r="AK7139" s="340">
        <f t="shared" si="1121"/>
        <v>0</v>
      </c>
      <c r="AL7139" s="340">
        <f t="shared" si="1121"/>
        <v>0</v>
      </c>
      <c r="AM7139" s="340">
        <f t="shared" si="1121"/>
        <v>0</v>
      </c>
    </row>
    <row r="7140" spans="1:39" x14ac:dyDescent="0.35">
      <c r="A7140" s="337">
        <v>29053</v>
      </c>
      <c r="B7140" s="338">
        <f t="shared" si="1114"/>
        <v>1979</v>
      </c>
      <c r="C7140" s="338">
        <f t="shared" si="1115"/>
        <v>7</v>
      </c>
      <c r="D7140" s="338">
        <f t="shared" si="1116"/>
        <v>17</v>
      </c>
      <c r="E7140" s="334">
        <v>0</v>
      </c>
      <c r="F7140" s="334">
        <v>0</v>
      </c>
      <c r="G7140" s="334">
        <v>0</v>
      </c>
      <c r="H7140" s="334">
        <v>0</v>
      </c>
      <c r="I7140" s="334">
        <v>0</v>
      </c>
      <c r="J7140" s="334">
        <v>0</v>
      </c>
      <c r="K7140" s="334">
        <v>0</v>
      </c>
      <c r="L7140" s="334">
        <v>0</v>
      </c>
      <c r="M7140" s="334">
        <v>0</v>
      </c>
      <c r="N7140" s="334">
        <v>0</v>
      </c>
      <c r="O7140" s="334">
        <v>0</v>
      </c>
      <c r="P7140" s="334">
        <v>0</v>
      </c>
      <c r="Q7140" s="334">
        <v>0</v>
      </c>
      <c r="R7140" s="334">
        <v>0</v>
      </c>
      <c r="S7140" s="334">
        <v>0</v>
      </c>
      <c r="T7140" s="334">
        <v>0</v>
      </c>
      <c r="U7140" s="334">
        <v>0</v>
      </c>
      <c r="V7140" s="334">
        <v>0</v>
      </c>
      <c r="W7140" s="334">
        <v>0</v>
      </c>
      <c r="X7140" s="334">
        <v>0</v>
      </c>
      <c r="Y7140" s="334">
        <v>0</v>
      </c>
      <c r="Z7140" s="334">
        <v>0</v>
      </c>
      <c r="AA7140" s="334">
        <v>0</v>
      </c>
      <c r="AB7140" s="334">
        <v>0</v>
      </c>
      <c r="AD7140" s="334">
        <v>0</v>
      </c>
      <c r="AE7140" s="334">
        <f t="shared" si="1117"/>
        <v>0</v>
      </c>
      <c r="AF7140" s="334">
        <f t="shared" si="1118"/>
        <v>0</v>
      </c>
      <c r="AG7140" s="340">
        <f t="shared" si="1119"/>
        <v>0</v>
      </c>
      <c r="AI7140" s="340">
        <f t="shared" ref="AI7140:AM7155" si="1122">IF($C7140=AI$1,$AF7140,0)</f>
        <v>0</v>
      </c>
      <c r="AJ7140" s="340">
        <f t="shared" si="1122"/>
        <v>0</v>
      </c>
      <c r="AK7140" s="340">
        <f t="shared" si="1122"/>
        <v>0</v>
      </c>
      <c r="AL7140" s="340">
        <f t="shared" si="1122"/>
        <v>0</v>
      </c>
      <c r="AM7140" s="340">
        <f t="shared" si="1122"/>
        <v>0</v>
      </c>
    </row>
    <row r="7141" spans="1:39" x14ac:dyDescent="0.35">
      <c r="A7141" s="337">
        <v>29054</v>
      </c>
      <c r="B7141" s="338">
        <f t="shared" si="1114"/>
        <v>1979</v>
      </c>
      <c r="C7141" s="338">
        <f t="shared" si="1115"/>
        <v>7</v>
      </c>
      <c r="D7141" s="338">
        <f t="shared" si="1116"/>
        <v>18</v>
      </c>
      <c r="E7141" s="334">
        <v>0</v>
      </c>
      <c r="F7141" s="334">
        <v>0</v>
      </c>
      <c r="G7141" s="334">
        <v>0</v>
      </c>
      <c r="H7141" s="334">
        <v>0</v>
      </c>
      <c r="I7141" s="334">
        <v>0</v>
      </c>
      <c r="J7141" s="334">
        <v>0</v>
      </c>
      <c r="K7141" s="334">
        <v>0</v>
      </c>
      <c r="L7141" s="334">
        <v>0</v>
      </c>
      <c r="M7141" s="334">
        <v>0</v>
      </c>
      <c r="N7141" s="334">
        <v>0</v>
      </c>
      <c r="O7141" s="334">
        <v>0</v>
      </c>
      <c r="P7141" s="334">
        <v>0</v>
      </c>
      <c r="Q7141" s="334">
        <v>0</v>
      </c>
      <c r="R7141" s="334">
        <v>0</v>
      </c>
      <c r="S7141" s="334">
        <v>0</v>
      </c>
      <c r="T7141" s="334">
        <v>0</v>
      </c>
      <c r="U7141" s="334">
        <v>0</v>
      </c>
      <c r="V7141" s="334">
        <v>0</v>
      </c>
      <c r="W7141" s="334">
        <v>0</v>
      </c>
      <c r="X7141" s="334">
        <v>0</v>
      </c>
      <c r="Y7141" s="334">
        <v>0</v>
      </c>
      <c r="Z7141" s="334">
        <v>0</v>
      </c>
      <c r="AA7141" s="334">
        <v>0</v>
      </c>
      <c r="AB7141" s="334">
        <v>0.4</v>
      </c>
      <c r="AD7141" s="334">
        <v>0.4</v>
      </c>
      <c r="AE7141" s="334">
        <f t="shared" si="1117"/>
        <v>0.4</v>
      </c>
      <c r="AF7141" s="334">
        <f t="shared" si="1118"/>
        <v>0.4</v>
      </c>
      <c r="AG7141" s="340">
        <f t="shared" si="1119"/>
        <v>0</v>
      </c>
      <c r="AI7141" s="340">
        <f t="shared" si="1122"/>
        <v>0</v>
      </c>
      <c r="AJ7141" s="340">
        <f t="shared" si="1122"/>
        <v>0</v>
      </c>
      <c r="AK7141" s="340">
        <f t="shared" si="1122"/>
        <v>0.4</v>
      </c>
      <c r="AL7141" s="340">
        <f t="shared" si="1122"/>
        <v>0</v>
      </c>
      <c r="AM7141" s="340">
        <f t="shared" si="1122"/>
        <v>0</v>
      </c>
    </row>
    <row r="7142" spans="1:39" x14ac:dyDescent="0.35">
      <c r="A7142" s="337">
        <v>29055</v>
      </c>
      <c r="B7142" s="338">
        <f t="shared" si="1114"/>
        <v>1979</v>
      </c>
      <c r="C7142" s="338">
        <f t="shared" si="1115"/>
        <v>7</v>
      </c>
      <c r="D7142" s="338">
        <f t="shared" si="1116"/>
        <v>19</v>
      </c>
      <c r="E7142" s="334">
        <v>0</v>
      </c>
      <c r="F7142" s="334">
        <v>0</v>
      </c>
      <c r="G7142" s="334">
        <v>0</v>
      </c>
      <c r="H7142" s="334">
        <v>0</v>
      </c>
      <c r="I7142" s="334">
        <v>0</v>
      </c>
      <c r="J7142" s="334">
        <v>0</v>
      </c>
      <c r="K7142" s="334">
        <v>0</v>
      </c>
      <c r="L7142" s="334">
        <v>0</v>
      </c>
      <c r="M7142" s="334">
        <v>0</v>
      </c>
      <c r="N7142" s="334">
        <v>0</v>
      </c>
      <c r="O7142" s="334">
        <v>0</v>
      </c>
      <c r="P7142" s="334">
        <v>0</v>
      </c>
      <c r="Q7142" s="334">
        <v>0</v>
      </c>
      <c r="R7142" s="334">
        <v>0</v>
      </c>
      <c r="S7142" s="334">
        <v>0</v>
      </c>
      <c r="T7142" s="334">
        <v>0</v>
      </c>
      <c r="U7142" s="334">
        <v>0</v>
      </c>
      <c r="V7142" s="334">
        <v>0</v>
      </c>
      <c r="W7142" s="334">
        <v>0</v>
      </c>
      <c r="X7142" s="334">
        <v>0</v>
      </c>
      <c r="Y7142" s="334">
        <v>0</v>
      </c>
      <c r="Z7142" s="334">
        <v>0</v>
      </c>
      <c r="AA7142" s="334">
        <v>0</v>
      </c>
      <c r="AB7142" s="334">
        <v>0</v>
      </c>
      <c r="AD7142" s="334">
        <v>0</v>
      </c>
      <c r="AE7142" s="334">
        <f t="shared" si="1117"/>
        <v>0</v>
      </c>
      <c r="AF7142" s="334">
        <f t="shared" si="1118"/>
        <v>0</v>
      </c>
      <c r="AG7142" s="340">
        <f t="shared" si="1119"/>
        <v>0</v>
      </c>
      <c r="AI7142" s="340">
        <f t="shared" si="1122"/>
        <v>0</v>
      </c>
      <c r="AJ7142" s="340">
        <f t="shared" si="1122"/>
        <v>0</v>
      </c>
      <c r="AK7142" s="340">
        <f t="shared" si="1122"/>
        <v>0</v>
      </c>
      <c r="AL7142" s="340">
        <f t="shared" si="1122"/>
        <v>0</v>
      </c>
      <c r="AM7142" s="340">
        <f t="shared" si="1122"/>
        <v>0</v>
      </c>
    </row>
    <row r="7143" spans="1:39" x14ac:dyDescent="0.35">
      <c r="A7143" s="337">
        <v>29056</v>
      </c>
      <c r="B7143" s="338">
        <f t="shared" si="1114"/>
        <v>1979</v>
      </c>
      <c r="C7143" s="338">
        <f t="shared" si="1115"/>
        <v>7</v>
      </c>
      <c r="D7143" s="338">
        <f t="shared" si="1116"/>
        <v>20</v>
      </c>
      <c r="E7143" s="334">
        <v>0</v>
      </c>
      <c r="F7143" s="334">
        <v>0</v>
      </c>
      <c r="G7143" s="334">
        <v>0</v>
      </c>
      <c r="H7143" s="334">
        <v>0</v>
      </c>
      <c r="I7143" s="334">
        <v>0</v>
      </c>
      <c r="J7143" s="334">
        <v>0</v>
      </c>
      <c r="K7143" s="334">
        <v>0</v>
      </c>
      <c r="L7143" s="334">
        <v>0</v>
      </c>
      <c r="M7143" s="334">
        <v>0</v>
      </c>
      <c r="N7143" s="334">
        <v>0</v>
      </c>
      <c r="O7143" s="334">
        <v>0</v>
      </c>
      <c r="P7143" s="334">
        <v>0</v>
      </c>
      <c r="Q7143" s="334">
        <v>0</v>
      </c>
      <c r="R7143" s="334">
        <v>0</v>
      </c>
      <c r="S7143" s="334">
        <v>0</v>
      </c>
      <c r="T7143" s="334">
        <v>0</v>
      </c>
      <c r="U7143" s="334">
        <v>0</v>
      </c>
      <c r="V7143" s="334">
        <v>0</v>
      </c>
      <c r="W7143" s="334">
        <v>0</v>
      </c>
      <c r="X7143" s="334">
        <v>0</v>
      </c>
      <c r="Y7143" s="334">
        <v>0</v>
      </c>
      <c r="Z7143" s="334">
        <v>0</v>
      </c>
      <c r="AA7143" s="334">
        <v>0.8</v>
      </c>
      <c r="AB7143" s="334">
        <v>0</v>
      </c>
      <c r="AD7143" s="334">
        <v>0.8</v>
      </c>
      <c r="AE7143" s="334">
        <f t="shared" si="1117"/>
        <v>0.8</v>
      </c>
      <c r="AF7143" s="334">
        <f t="shared" si="1118"/>
        <v>0.8</v>
      </c>
      <c r="AG7143" s="340">
        <f t="shared" si="1119"/>
        <v>0</v>
      </c>
      <c r="AI7143" s="340">
        <f t="shared" si="1122"/>
        <v>0</v>
      </c>
      <c r="AJ7143" s="340">
        <f t="shared" si="1122"/>
        <v>0</v>
      </c>
      <c r="AK7143" s="340">
        <f t="shared" si="1122"/>
        <v>0.8</v>
      </c>
      <c r="AL7143" s="340">
        <f t="shared" si="1122"/>
        <v>0</v>
      </c>
      <c r="AM7143" s="340">
        <f t="shared" si="1122"/>
        <v>0</v>
      </c>
    </row>
    <row r="7144" spans="1:39" x14ac:dyDescent="0.35">
      <c r="A7144" s="337">
        <v>29057</v>
      </c>
      <c r="B7144" s="338">
        <f t="shared" si="1114"/>
        <v>1979</v>
      </c>
      <c r="C7144" s="338">
        <f t="shared" si="1115"/>
        <v>7</v>
      </c>
      <c r="D7144" s="338">
        <f t="shared" si="1116"/>
        <v>21</v>
      </c>
      <c r="E7144" s="334">
        <v>0</v>
      </c>
      <c r="F7144" s="334">
        <v>0</v>
      </c>
      <c r="G7144" s="334">
        <v>0</v>
      </c>
      <c r="H7144" s="334">
        <v>0</v>
      </c>
      <c r="I7144" s="334">
        <v>0</v>
      </c>
      <c r="J7144" s="334">
        <v>0</v>
      </c>
      <c r="K7144" s="334">
        <v>0</v>
      </c>
      <c r="L7144" s="334">
        <v>0</v>
      </c>
      <c r="M7144" s="334">
        <v>0</v>
      </c>
      <c r="N7144" s="334">
        <v>0</v>
      </c>
      <c r="O7144" s="334">
        <v>0</v>
      </c>
      <c r="P7144" s="334">
        <v>0</v>
      </c>
      <c r="Q7144" s="334">
        <v>0</v>
      </c>
      <c r="R7144" s="334">
        <v>0</v>
      </c>
      <c r="S7144" s="334">
        <v>0</v>
      </c>
      <c r="T7144" s="334">
        <v>0</v>
      </c>
      <c r="U7144" s="334">
        <v>0</v>
      </c>
      <c r="V7144" s="334">
        <v>0</v>
      </c>
      <c r="W7144" s="334">
        <v>0</v>
      </c>
      <c r="X7144" s="334">
        <v>0</v>
      </c>
      <c r="Y7144" s="334">
        <v>0</v>
      </c>
      <c r="Z7144" s="334">
        <v>0</v>
      </c>
      <c r="AA7144" s="334">
        <v>0</v>
      </c>
      <c r="AB7144" s="334">
        <v>0</v>
      </c>
      <c r="AD7144" s="334">
        <v>0</v>
      </c>
      <c r="AE7144" s="334">
        <f t="shared" si="1117"/>
        <v>0</v>
      </c>
      <c r="AF7144" s="334">
        <f t="shared" si="1118"/>
        <v>0</v>
      </c>
      <c r="AG7144" s="340">
        <f t="shared" si="1119"/>
        <v>0</v>
      </c>
      <c r="AI7144" s="340">
        <f t="shared" si="1122"/>
        <v>0</v>
      </c>
      <c r="AJ7144" s="340">
        <f t="shared" si="1122"/>
        <v>0</v>
      </c>
      <c r="AK7144" s="340">
        <f t="shared" si="1122"/>
        <v>0</v>
      </c>
      <c r="AL7144" s="340">
        <f t="shared" si="1122"/>
        <v>0</v>
      </c>
      <c r="AM7144" s="340">
        <f t="shared" si="1122"/>
        <v>0</v>
      </c>
    </row>
    <row r="7145" spans="1:39" x14ac:dyDescent="0.35">
      <c r="A7145" s="337">
        <v>29058</v>
      </c>
      <c r="B7145" s="338">
        <f t="shared" si="1114"/>
        <v>1979</v>
      </c>
      <c r="C7145" s="338">
        <f t="shared" si="1115"/>
        <v>7</v>
      </c>
      <c r="D7145" s="338">
        <f t="shared" si="1116"/>
        <v>22</v>
      </c>
      <c r="E7145" s="334">
        <v>0</v>
      </c>
      <c r="F7145" s="334">
        <v>0</v>
      </c>
      <c r="G7145" s="334">
        <v>0.3</v>
      </c>
      <c r="H7145" s="334">
        <v>0</v>
      </c>
      <c r="I7145" s="334">
        <v>0.3</v>
      </c>
      <c r="J7145" s="334">
        <v>0</v>
      </c>
      <c r="K7145" s="334">
        <v>0</v>
      </c>
      <c r="L7145" s="334">
        <v>0</v>
      </c>
      <c r="M7145" s="334">
        <v>0</v>
      </c>
      <c r="N7145" s="334">
        <v>0</v>
      </c>
      <c r="O7145" s="334">
        <v>0</v>
      </c>
      <c r="P7145" s="334">
        <v>0</v>
      </c>
      <c r="Q7145" s="334">
        <v>0</v>
      </c>
      <c r="R7145" s="334">
        <v>0</v>
      </c>
      <c r="S7145" s="334">
        <v>0</v>
      </c>
      <c r="T7145" s="334">
        <v>0</v>
      </c>
      <c r="U7145" s="334">
        <v>0</v>
      </c>
      <c r="V7145" s="334">
        <v>0</v>
      </c>
      <c r="W7145" s="334">
        <v>0</v>
      </c>
      <c r="X7145" s="334">
        <v>0</v>
      </c>
      <c r="Y7145" s="334">
        <v>0</v>
      </c>
      <c r="Z7145" s="334">
        <v>0</v>
      </c>
      <c r="AA7145" s="334">
        <v>0</v>
      </c>
      <c r="AB7145" s="334">
        <v>0</v>
      </c>
      <c r="AD7145" s="334">
        <v>0.6</v>
      </c>
      <c r="AE7145" s="334">
        <f t="shared" si="1117"/>
        <v>0.6</v>
      </c>
      <c r="AF7145" s="334">
        <f t="shared" si="1118"/>
        <v>0.6</v>
      </c>
      <c r="AG7145" s="340">
        <f t="shared" si="1119"/>
        <v>0</v>
      </c>
      <c r="AI7145" s="340">
        <f t="shared" si="1122"/>
        <v>0</v>
      </c>
      <c r="AJ7145" s="340">
        <f t="shared" si="1122"/>
        <v>0</v>
      </c>
      <c r="AK7145" s="340">
        <f t="shared" si="1122"/>
        <v>0.6</v>
      </c>
      <c r="AL7145" s="340">
        <f t="shared" si="1122"/>
        <v>0</v>
      </c>
      <c r="AM7145" s="340">
        <f t="shared" si="1122"/>
        <v>0</v>
      </c>
    </row>
    <row r="7146" spans="1:39" x14ac:dyDescent="0.35">
      <c r="A7146" s="337">
        <v>29059</v>
      </c>
      <c r="B7146" s="338">
        <f t="shared" si="1114"/>
        <v>1979</v>
      </c>
      <c r="C7146" s="338">
        <f t="shared" si="1115"/>
        <v>7</v>
      </c>
      <c r="D7146" s="338">
        <f t="shared" si="1116"/>
        <v>23</v>
      </c>
      <c r="E7146" s="334">
        <v>0</v>
      </c>
      <c r="F7146" s="334">
        <v>0</v>
      </c>
      <c r="G7146" s="334">
        <v>0</v>
      </c>
      <c r="H7146" s="334">
        <v>0</v>
      </c>
      <c r="I7146" s="334">
        <v>0</v>
      </c>
      <c r="J7146" s="334">
        <v>0</v>
      </c>
      <c r="K7146" s="334">
        <v>0</v>
      </c>
      <c r="L7146" s="334">
        <v>0</v>
      </c>
      <c r="M7146" s="334">
        <v>0</v>
      </c>
      <c r="N7146" s="334">
        <v>0</v>
      </c>
      <c r="O7146" s="334">
        <v>0</v>
      </c>
      <c r="P7146" s="334">
        <v>0</v>
      </c>
      <c r="Q7146" s="334">
        <v>0</v>
      </c>
      <c r="R7146" s="334">
        <v>0</v>
      </c>
      <c r="S7146" s="334">
        <v>0</v>
      </c>
      <c r="T7146" s="334">
        <v>2.1</v>
      </c>
      <c r="U7146" s="334">
        <v>0.3</v>
      </c>
      <c r="V7146" s="334">
        <v>0</v>
      </c>
      <c r="W7146" s="334">
        <v>0</v>
      </c>
      <c r="X7146" s="334">
        <v>0</v>
      </c>
      <c r="Y7146" s="334">
        <v>0</v>
      </c>
      <c r="Z7146" s="334">
        <v>0</v>
      </c>
      <c r="AA7146" s="334">
        <v>0</v>
      </c>
      <c r="AB7146" s="334">
        <v>0</v>
      </c>
      <c r="AD7146" s="334">
        <v>2.4</v>
      </c>
      <c r="AE7146" s="334">
        <f t="shared" si="1117"/>
        <v>2.4</v>
      </c>
      <c r="AF7146" s="334">
        <f t="shared" si="1118"/>
        <v>2.4</v>
      </c>
      <c r="AG7146" s="340">
        <f t="shared" si="1119"/>
        <v>0</v>
      </c>
      <c r="AI7146" s="340">
        <f t="shared" si="1122"/>
        <v>0</v>
      </c>
      <c r="AJ7146" s="340">
        <f t="shared" si="1122"/>
        <v>0</v>
      </c>
      <c r="AK7146" s="340">
        <f t="shared" si="1122"/>
        <v>2.4</v>
      </c>
      <c r="AL7146" s="340">
        <f t="shared" si="1122"/>
        <v>0</v>
      </c>
      <c r="AM7146" s="340">
        <f t="shared" si="1122"/>
        <v>0</v>
      </c>
    </row>
    <row r="7147" spans="1:39" x14ac:dyDescent="0.35">
      <c r="A7147" s="337">
        <v>29060</v>
      </c>
      <c r="B7147" s="338">
        <f t="shared" si="1114"/>
        <v>1979</v>
      </c>
      <c r="C7147" s="338">
        <f t="shared" si="1115"/>
        <v>7</v>
      </c>
      <c r="D7147" s="338">
        <f t="shared" si="1116"/>
        <v>24</v>
      </c>
      <c r="E7147" s="334">
        <v>0.2</v>
      </c>
      <c r="F7147" s="334">
        <v>0.4</v>
      </c>
      <c r="G7147" s="334">
        <v>1.1000000000000001</v>
      </c>
      <c r="H7147" s="334">
        <v>5</v>
      </c>
      <c r="I7147" s="334">
        <v>1.9</v>
      </c>
      <c r="J7147" s="334">
        <v>0.4</v>
      </c>
      <c r="K7147" s="334">
        <v>0</v>
      </c>
      <c r="L7147" s="334">
        <v>0</v>
      </c>
      <c r="M7147" s="334">
        <v>0.2</v>
      </c>
      <c r="N7147" s="334">
        <v>0</v>
      </c>
      <c r="O7147" s="334">
        <v>0</v>
      </c>
      <c r="P7147" s="334">
        <v>0</v>
      </c>
      <c r="Q7147" s="334">
        <v>0</v>
      </c>
      <c r="R7147" s="334">
        <v>0</v>
      </c>
      <c r="S7147" s="334">
        <v>0</v>
      </c>
      <c r="T7147" s="334">
        <v>0</v>
      </c>
      <c r="U7147" s="334">
        <v>0</v>
      </c>
      <c r="V7147" s="334">
        <v>0</v>
      </c>
      <c r="W7147" s="334">
        <v>0</v>
      </c>
      <c r="X7147" s="334">
        <v>0</v>
      </c>
      <c r="Y7147" s="334">
        <v>0</v>
      </c>
      <c r="Z7147" s="334">
        <v>0</v>
      </c>
      <c r="AA7147" s="334">
        <v>0</v>
      </c>
      <c r="AB7147" s="334">
        <v>0</v>
      </c>
      <c r="AD7147" s="334">
        <v>9.1999999999999993</v>
      </c>
      <c r="AE7147" s="334">
        <f t="shared" si="1117"/>
        <v>9.1999999999999993</v>
      </c>
      <c r="AF7147" s="334">
        <f t="shared" si="1118"/>
        <v>9.1999999999999993</v>
      </c>
      <c r="AG7147" s="340">
        <f t="shared" si="1119"/>
        <v>0</v>
      </c>
      <c r="AI7147" s="340">
        <f t="shared" si="1122"/>
        <v>0</v>
      </c>
      <c r="AJ7147" s="340">
        <f t="shared" si="1122"/>
        <v>0</v>
      </c>
      <c r="AK7147" s="340">
        <f t="shared" si="1122"/>
        <v>9.1999999999999993</v>
      </c>
      <c r="AL7147" s="340">
        <f t="shared" si="1122"/>
        <v>0</v>
      </c>
      <c r="AM7147" s="340">
        <f t="shared" si="1122"/>
        <v>0</v>
      </c>
    </row>
    <row r="7148" spans="1:39" x14ac:dyDescent="0.35">
      <c r="A7148" s="337">
        <v>29061</v>
      </c>
      <c r="B7148" s="338">
        <f t="shared" si="1114"/>
        <v>1979</v>
      </c>
      <c r="C7148" s="338">
        <f t="shared" si="1115"/>
        <v>7</v>
      </c>
      <c r="D7148" s="338">
        <f t="shared" si="1116"/>
        <v>25</v>
      </c>
      <c r="E7148" s="334">
        <v>0</v>
      </c>
      <c r="F7148" s="334">
        <v>0</v>
      </c>
      <c r="G7148" s="334">
        <v>0</v>
      </c>
      <c r="H7148" s="334">
        <v>0</v>
      </c>
      <c r="I7148" s="334">
        <v>0</v>
      </c>
      <c r="J7148" s="334">
        <v>0</v>
      </c>
      <c r="K7148" s="334">
        <v>0</v>
      </c>
      <c r="L7148" s="334">
        <v>0</v>
      </c>
      <c r="M7148" s="334">
        <v>0</v>
      </c>
      <c r="N7148" s="334">
        <v>0</v>
      </c>
      <c r="O7148" s="334">
        <v>0</v>
      </c>
      <c r="P7148" s="334">
        <v>0</v>
      </c>
      <c r="Q7148" s="334">
        <v>0</v>
      </c>
      <c r="R7148" s="334">
        <v>0</v>
      </c>
      <c r="S7148" s="334">
        <v>0</v>
      </c>
      <c r="T7148" s="334">
        <v>0</v>
      </c>
      <c r="U7148" s="334">
        <v>0</v>
      </c>
      <c r="V7148" s="334">
        <v>0</v>
      </c>
      <c r="W7148" s="334">
        <v>0</v>
      </c>
      <c r="X7148" s="334">
        <v>0</v>
      </c>
      <c r="Y7148" s="334">
        <v>0</v>
      </c>
      <c r="Z7148" s="334">
        <v>0</v>
      </c>
      <c r="AA7148" s="334">
        <v>0</v>
      </c>
      <c r="AB7148" s="334">
        <v>0</v>
      </c>
      <c r="AD7148" s="334">
        <v>0</v>
      </c>
      <c r="AE7148" s="334">
        <f t="shared" si="1117"/>
        <v>0</v>
      </c>
      <c r="AF7148" s="334">
        <f t="shared" si="1118"/>
        <v>0</v>
      </c>
      <c r="AG7148" s="340">
        <f t="shared" si="1119"/>
        <v>0</v>
      </c>
      <c r="AI7148" s="340">
        <f t="shared" si="1122"/>
        <v>0</v>
      </c>
      <c r="AJ7148" s="340">
        <f t="shared" si="1122"/>
        <v>0</v>
      </c>
      <c r="AK7148" s="340">
        <f t="shared" si="1122"/>
        <v>0</v>
      </c>
      <c r="AL7148" s="340">
        <f t="shared" si="1122"/>
        <v>0</v>
      </c>
      <c r="AM7148" s="340">
        <f t="shared" si="1122"/>
        <v>0</v>
      </c>
    </row>
    <row r="7149" spans="1:39" x14ac:dyDescent="0.35">
      <c r="A7149" s="337">
        <v>29062</v>
      </c>
      <c r="B7149" s="338">
        <f t="shared" si="1114"/>
        <v>1979</v>
      </c>
      <c r="C7149" s="338">
        <f t="shared" si="1115"/>
        <v>7</v>
      </c>
      <c r="D7149" s="338">
        <f t="shared" si="1116"/>
        <v>26</v>
      </c>
      <c r="E7149" s="334">
        <v>0</v>
      </c>
      <c r="F7149" s="334">
        <v>0</v>
      </c>
      <c r="G7149" s="334">
        <v>0</v>
      </c>
      <c r="H7149" s="334">
        <v>0</v>
      </c>
      <c r="I7149" s="334">
        <v>0</v>
      </c>
      <c r="J7149" s="334">
        <v>0</v>
      </c>
      <c r="K7149" s="334">
        <v>0</v>
      </c>
      <c r="L7149" s="334">
        <v>0</v>
      </c>
      <c r="M7149" s="334">
        <v>0</v>
      </c>
      <c r="N7149" s="334">
        <v>0</v>
      </c>
      <c r="O7149" s="334">
        <v>0</v>
      </c>
      <c r="P7149" s="334">
        <v>0</v>
      </c>
      <c r="Q7149" s="334">
        <v>0</v>
      </c>
      <c r="R7149" s="334">
        <v>0</v>
      </c>
      <c r="S7149" s="334">
        <v>0</v>
      </c>
      <c r="T7149" s="334">
        <v>0</v>
      </c>
      <c r="U7149" s="334">
        <v>2.2000000000000002</v>
      </c>
      <c r="V7149" s="334">
        <v>0</v>
      </c>
      <c r="W7149" s="334">
        <v>0</v>
      </c>
      <c r="X7149" s="334">
        <v>0</v>
      </c>
      <c r="Y7149" s="334">
        <v>0</v>
      </c>
      <c r="Z7149" s="334">
        <v>0</v>
      </c>
      <c r="AA7149" s="334">
        <v>0</v>
      </c>
      <c r="AB7149" s="334">
        <v>0</v>
      </c>
      <c r="AD7149" s="334">
        <v>2.2000000000000002</v>
      </c>
      <c r="AE7149" s="334">
        <f t="shared" si="1117"/>
        <v>2.2000000000000002</v>
      </c>
      <c r="AF7149" s="334">
        <f t="shared" si="1118"/>
        <v>2.2000000000000002</v>
      </c>
      <c r="AG7149" s="340">
        <f t="shared" si="1119"/>
        <v>0</v>
      </c>
      <c r="AI7149" s="340">
        <f t="shared" si="1122"/>
        <v>0</v>
      </c>
      <c r="AJ7149" s="340">
        <f t="shared" si="1122"/>
        <v>0</v>
      </c>
      <c r="AK7149" s="340">
        <f t="shared" si="1122"/>
        <v>2.2000000000000002</v>
      </c>
      <c r="AL7149" s="340">
        <f t="shared" si="1122"/>
        <v>0</v>
      </c>
      <c r="AM7149" s="340">
        <f t="shared" si="1122"/>
        <v>0</v>
      </c>
    </row>
    <row r="7150" spans="1:39" x14ac:dyDescent="0.35">
      <c r="A7150" s="337">
        <v>29063</v>
      </c>
      <c r="B7150" s="338">
        <f t="shared" si="1114"/>
        <v>1979</v>
      </c>
      <c r="C7150" s="338">
        <f t="shared" si="1115"/>
        <v>7</v>
      </c>
      <c r="D7150" s="338">
        <f t="shared" si="1116"/>
        <v>27</v>
      </c>
      <c r="E7150" s="334">
        <v>0</v>
      </c>
      <c r="F7150" s="334">
        <v>0</v>
      </c>
      <c r="G7150" s="334">
        <v>0</v>
      </c>
      <c r="H7150" s="334">
        <v>0</v>
      </c>
      <c r="I7150" s="334">
        <v>0</v>
      </c>
      <c r="J7150" s="334">
        <v>0</v>
      </c>
      <c r="K7150" s="334">
        <v>0</v>
      </c>
      <c r="L7150" s="334">
        <v>0</v>
      </c>
      <c r="M7150" s="334">
        <v>0</v>
      </c>
      <c r="N7150" s="334">
        <v>0</v>
      </c>
      <c r="O7150" s="334">
        <v>0</v>
      </c>
      <c r="P7150" s="334">
        <v>0</v>
      </c>
      <c r="Q7150" s="334">
        <v>0</v>
      </c>
      <c r="R7150" s="334">
        <v>0</v>
      </c>
      <c r="S7150" s="334">
        <v>0</v>
      </c>
      <c r="T7150" s="334">
        <v>0</v>
      </c>
      <c r="U7150" s="334">
        <v>0</v>
      </c>
      <c r="V7150" s="334">
        <v>0</v>
      </c>
      <c r="W7150" s="334">
        <v>0</v>
      </c>
      <c r="X7150" s="334">
        <v>0</v>
      </c>
      <c r="Y7150" s="334">
        <v>0</v>
      </c>
      <c r="Z7150" s="334">
        <v>0</v>
      </c>
      <c r="AA7150" s="334">
        <v>0</v>
      </c>
      <c r="AB7150" s="334">
        <v>0</v>
      </c>
      <c r="AD7150" s="334">
        <v>0</v>
      </c>
      <c r="AE7150" s="334">
        <f t="shared" si="1117"/>
        <v>0</v>
      </c>
      <c r="AF7150" s="334">
        <f t="shared" si="1118"/>
        <v>0</v>
      </c>
      <c r="AG7150" s="340">
        <f t="shared" si="1119"/>
        <v>0</v>
      </c>
      <c r="AI7150" s="340">
        <f t="shared" si="1122"/>
        <v>0</v>
      </c>
      <c r="AJ7150" s="340">
        <f t="shared" si="1122"/>
        <v>0</v>
      </c>
      <c r="AK7150" s="340">
        <f t="shared" si="1122"/>
        <v>0</v>
      </c>
      <c r="AL7150" s="340">
        <f t="shared" si="1122"/>
        <v>0</v>
      </c>
      <c r="AM7150" s="340">
        <f t="shared" si="1122"/>
        <v>0</v>
      </c>
    </row>
    <row r="7151" spans="1:39" x14ac:dyDescent="0.35">
      <c r="A7151" s="337">
        <v>29064</v>
      </c>
      <c r="B7151" s="338">
        <f t="shared" si="1114"/>
        <v>1979</v>
      </c>
      <c r="C7151" s="338">
        <f t="shared" si="1115"/>
        <v>7</v>
      </c>
      <c r="D7151" s="338">
        <f t="shared" si="1116"/>
        <v>28</v>
      </c>
      <c r="E7151" s="334">
        <v>0</v>
      </c>
      <c r="F7151" s="334">
        <v>0</v>
      </c>
      <c r="G7151" s="334">
        <v>0</v>
      </c>
      <c r="H7151" s="334">
        <v>0</v>
      </c>
      <c r="I7151" s="334">
        <v>0</v>
      </c>
      <c r="J7151" s="334">
        <v>0</v>
      </c>
      <c r="K7151" s="334">
        <v>0</v>
      </c>
      <c r="L7151" s="334">
        <v>0</v>
      </c>
      <c r="M7151" s="334">
        <v>0</v>
      </c>
      <c r="N7151" s="334">
        <v>0</v>
      </c>
      <c r="O7151" s="334">
        <v>0</v>
      </c>
      <c r="P7151" s="334">
        <v>0</v>
      </c>
      <c r="Q7151" s="334">
        <v>0</v>
      </c>
      <c r="R7151" s="334">
        <v>0</v>
      </c>
      <c r="S7151" s="334">
        <v>0</v>
      </c>
      <c r="T7151" s="334">
        <v>0</v>
      </c>
      <c r="U7151" s="334">
        <v>0.6</v>
      </c>
      <c r="V7151" s="334">
        <v>0</v>
      </c>
      <c r="W7151" s="334">
        <v>0</v>
      </c>
      <c r="X7151" s="334">
        <v>0</v>
      </c>
      <c r="Y7151" s="334">
        <v>0</v>
      </c>
      <c r="Z7151" s="334">
        <v>0</v>
      </c>
      <c r="AA7151" s="334">
        <v>0</v>
      </c>
      <c r="AB7151" s="334">
        <v>0</v>
      </c>
      <c r="AD7151" s="334">
        <v>0.6</v>
      </c>
      <c r="AE7151" s="334">
        <f t="shared" si="1117"/>
        <v>0.6</v>
      </c>
      <c r="AF7151" s="334">
        <f t="shared" si="1118"/>
        <v>0.6</v>
      </c>
      <c r="AG7151" s="340">
        <f t="shared" si="1119"/>
        <v>0</v>
      </c>
      <c r="AI7151" s="340">
        <f t="shared" si="1122"/>
        <v>0</v>
      </c>
      <c r="AJ7151" s="340">
        <f t="shared" si="1122"/>
        <v>0</v>
      </c>
      <c r="AK7151" s="340">
        <f t="shared" si="1122"/>
        <v>0.6</v>
      </c>
      <c r="AL7151" s="340">
        <f t="shared" si="1122"/>
        <v>0</v>
      </c>
      <c r="AM7151" s="340">
        <f t="shared" si="1122"/>
        <v>0</v>
      </c>
    </row>
    <row r="7152" spans="1:39" x14ac:dyDescent="0.35">
      <c r="A7152" s="337">
        <v>29065</v>
      </c>
      <c r="B7152" s="338">
        <f t="shared" si="1114"/>
        <v>1979</v>
      </c>
      <c r="C7152" s="338">
        <f t="shared" si="1115"/>
        <v>7</v>
      </c>
      <c r="D7152" s="338">
        <f t="shared" si="1116"/>
        <v>29</v>
      </c>
      <c r="E7152" s="334">
        <v>0</v>
      </c>
      <c r="F7152" s="334">
        <v>0</v>
      </c>
      <c r="G7152" s="334">
        <v>0</v>
      </c>
      <c r="H7152" s="334">
        <v>0</v>
      </c>
      <c r="I7152" s="334">
        <v>0</v>
      </c>
      <c r="J7152" s="334">
        <v>0</v>
      </c>
      <c r="K7152" s="334">
        <v>0</v>
      </c>
      <c r="L7152" s="334">
        <v>0</v>
      </c>
      <c r="M7152" s="334">
        <v>0</v>
      </c>
      <c r="N7152" s="334">
        <v>0</v>
      </c>
      <c r="O7152" s="334">
        <v>0</v>
      </c>
      <c r="P7152" s="334">
        <v>0</v>
      </c>
      <c r="Q7152" s="334">
        <v>0</v>
      </c>
      <c r="R7152" s="334">
        <v>0</v>
      </c>
      <c r="S7152" s="334">
        <v>0</v>
      </c>
      <c r="T7152" s="334">
        <v>10</v>
      </c>
      <c r="U7152" s="334">
        <v>0.2</v>
      </c>
      <c r="V7152" s="334">
        <v>0</v>
      </c>
      <c r="W7152" s="334">
        <v>0</v>
      </c>
      <c r="X7152" s="334">
        <v>0</v>
      </c>
      <c r="Y7152" s="334">
        <v>0</v>
      </c>
      <c r="Z7152" s="334">
        <v>0</v>
      </c>
      <c r="AA7152" s="334">
        <v>0</v>
      </c>
      <c r="AB7152" s="334">
        <v>0</v>
      </c>
      <c r="AD7152" s="334">
        <v>10.199999999999999</v>
      </c>
      <c r="AE7152" s="334">
        <f t="shared" si="1117"/>
        <v>10.199999999999999</v>
      </c>
      <c r="AF7152" s="334">
        <f t="shared" si="1118"/>
        <v>10.199999999999999</v>
      </c>
      <c r="AG7152" s="340">
        <f t="shared" si="1119"/>
        <v>0</v>
      </c>
      <c r="AI7152" s="340">
        <f t="shared" si="1122"/>
        <v>0</v>
      </c>
      <c r="AJ7152" s="340">
        <f t="shared" si="1122"/>
        <v>0</v>
      </c>
      <c r="AK7152" s="340">
        <f t="shared" si="1122"/>
        <v>10.199999999999999</v>
      </c>
      <c r="AL7152" s="340">
        <f t="shared" si="1122"/>
        <v>0</v>
      </c>
      <c r="AM7152" s="340">
        <f t="shared" si="1122"/>
        <v>0</v>
      </c>
    </row>
    <row r="7153" spans="1:39" x14ac:dyDescent="0.35">
      <c r="A7153" s="337">
        <v>29066</v>
      </c>
      <c r="B7153" s="338">
        <f t="shared" si="1114"/>
        <v>1979</v>
      </c>
      <c r="C7153" s="338">
        <f t="shared" si="1115"/>
        <v>7</v>
      </c>
      <c r="D7153" s="338">
        <f t="shared" si="1116"/>
        <v>30</v>
      </c>
      <c r="E7153" s="334">
        <v>0</v>
      </c>
      <c r="F7153" s="334">
        <v>0</v>
      </c>
      <c r="G7153" s="334">
        <v>0</v>
      </c>
      <c r="H7153" s="334">
        <v>0</v>
      </c>
      <c r="I7153" s="334">
        <v>0</v>
      </c>
      <c r="J7153" s="334">
        <v>0</v>
      </c>
      <c r="K7153" s="334">
        <v>0</v>
      </c>
      <c r="L7153" s="334">
        <v>0</v>
      </c>
      <c r="M7153" s="334">
        <v>0</v>
      </c>
      <c r="N7153" s="334">
        <v>0</v>
      </c>
      <c r="O7153" s="334">
        <v>0</v>
      </c>
      <c r="P7153" s="334">
        <v>0</v>
      </c>
      <c r="Q7153" s="334">
        <v>0</v>
      </c>
      <c r="R7153" s="334">
        <v>0</v>
      </c>
      <c r="S7153" s="334">
        <v>0</v>
      </c>
      <c r="T7153" s="334">
        <v>0</v>
      </c>
      <c r="U7153" s="334">
        <v>0</v>
      </c>
      <c r="V7153" s="334">
        <v>0</v>
      </c>
      <c r="W7153" s="334">
        <v>0</v>
      </c>
      <c r="X7153" s="334">
        <v>0</v>
      </c>
      <c r="Y7153" s="334">
        <v>0</v>
      </c>
      <c r="Z7153" s="334">
        <v>0</v>
      </c>
      <c r="AA7153" s="334">
        <v>0</v>
      </c>
      <c r="AB7153" s="334">
        <v>0</v>
      </c>
      <c r="AD7153" s="334">
        <v>0</v>
      </c>
      <c r="AE7153" s="334">
        <f t="shared" si="1117"/>
        <v>0</v>
      </c>
      <c r="AF7153" s="334">
        <f t="shared" si="1118"/>
        <v>0</v>
      </c>
      <c r="AG7153" s="340">
        <f t="shared" si="1119"/>
        <v>0</v>
      </c>
      <c r="AI7153" s="340">
        <f t="shared" si="1122"/>
        <v>0</v>
      </c>
      <c r="AJ7153" s="340">
        <f t="shared" si="1122"/>
        <v>0</v>
      </c>
      <c r="AK7153" s="340">
        <f t="shared" si="1122"/>
        <v>0</v>
      </c>
      <c r="AL7153" s="340">
        <f t="shared" si="1122"/>
        <v>0</v>
      </c>
      <c r="AM7153" s="340">
        <f t="shared" si="1122"/>
        <v>0</v>
      </c>
    </row>
    <row r="7154" spans="1:39" x14ac:dyDescent="0.35">
      <c r="A7154" s="337">
        <v>29067</v>
      </c>
      <c r="B7154" s="338">
        <f t="shared" si="1114"/>
        <v>1979</v>
      </c>
      <c r="C7154" s="338">
        <f t="shared" si="1115"/>
        <v>7</v>
      </c>
      <c r="D7154" s="338">
        <f t="shared" si="1116"/>
        <v>31</v>
      </c>
      <c r="E7154" s="334">
        <v>0</v>
      </c>
      <c r="F7154" s="334">
        <v>0</v>
      </c>
      <c r="G7154" s="334">
        <v>0</v>
      </c>
      <c r="H7154" s="334">
        <v>0</v>
      </c>
      <c r="I7154" s="334">
        <v>0</v>
      </c>
      <c r="J7154" s="334">
        <v>0</v>
      </c>
      <c r="K7154" s="334">
        <v>0</v>
      </c>
      <c r="L7154" s="334">
        <v>0</v>
      </c>
      <c r="M7154" s="334">
        <v>0</v>
      </c>
      <c r="N7154" s="334">
        <v>0</v>
      </c>
      <c r="O7154" s="334">
        <v>0</v>
      </c>
      <c r="P7154" s="334">
        <v>0</v>
      </c>
      <c r="Q7154" s="334">
        <v>0</v>
      </c>
      <c r="R7154" s="334">
        <v>0</v>
      </c>
      <c r="S7154" s="334">
        <v>0</v>
      </c>
      <c r="T7154" s="334">
        <v>0</v>
      </c>
      <c r="U7154" s="334">
        <v>0</v>
      </c>
      <c r="V7154" s="334">
        <v>0</v>
      </c>
      <c r="W7154" s="334">
        <v>0</v>
      </c>
      <c r="X7154" s="334">
        <v>0</v>
      </c>
      <c r="Y7154" s="334">
        <v>0</v>
      </c>
      <c r="Z7154" s="334">
        <v>0</v>
      </c>
      <c r="AA7154" s="334">
        <v>0</v>
      </c>
      <c r="AB7154" s="334">
        <v>0</v>
      </c>
      <c r="AD7154" s="334">
        <v>0</v>
      </c>
      <c r="AE7154" s="334">
        <f t="shared" si="1117"/>
        <v>0</v>
      </c>
      <c r="AF7154" s="334">
        <f t="shared" si="1118"/>
        <v>0</v>
      </c>
      <c r="AG7154" s="340">
        <f t="shared" si="1119"/>
        <v>0</v>
      </c>
      <c r="AI7154" s="340">
        <f t="shared" si="1122"/>
        <v>0</v>
      </c>
      <c r="AJ7154" s="340">
        <f t="shared" si="1122"/>
        <v>0</v>
      </c>
      <c r="AK7154" s="340">
        <f t="shared" si="1122"/>
        <v>0</v>
      </c>
      <c r="AL7154" s="340">
        <f t="shared" si="1122"/>
        <v>0</v>
      </c>
      <c r="AM7154" s="340">
        <f t="shared" si="1122"/>
        <v>0</v>
      </c>
    </row>
    <row r="7155" spans="1:39" x14ac:dyDescent="0.35">
      <c r="A7155" s="337">
        <v>29068</v>
      </c>
      <c r="B7155" s="338">
        <f t="shared" si="1114"/>
        <v>1979</v>
      </c>
      <c r="C7155" s="338">
        <f t="shared" si="1115"/>
        <v>8</v>
      </c>
      <c r="D7155" s="338">
        <f t="shared" si="1116"/>
        <v>1</v>
      </c>
      <c r="E7155" s="334">
        <v>0</v>
      </c>
      <c r="F7155" s="334">
        <v>0</v>
      </c>
      <c r="G7155" s="334">
        <v>0</v>
      </c>
      <c r="H7155" s="334">
        <v>0</v>
      </c>
      <c r="I7155" s="334">
        <v>0</v>
      </c>
      <c r="J7155" s="334">
        <v>0</v>
      </c>
      <c r="K7155" s="334">
        <v>0</v>
      </c>
      <c r="L7155" s="334">
        <v>0</v>
      </c>
      <c r="M7155" s="334">
        <v>0</v>
      </c>
      <c r="N7155" s="334">
        <v>0</v>
      </c>
      <c r="O7155" s="334">
        <v>0</v>
      </c>
      <c r="P7155" s="334">
        <v>0</v>
      </c>
      <c r="Q7155" s="334">
        <v>0</v>
      </c>
      <c r="R7155" s="334">
        <v>0</v>
      </c>
      <c r="S7155" s="334">
        <v>0</v>
      </c>
      <c r="T7155" s="334">
        <v>0</v>
      </c>
      <c r="U7155" s="334">
        <v>0</v>
      </c>
      <c r="V7155" s="334">
        <v>0</v>
      </c>
      <c r="W7155" s="334">
        <v>0</v>
      </c>
      <c r="X7155" s="334">
        <v>0</v>
      </c>
      <c r="Y7155" s="334">
        <v>0</v>
      </c>
      <c r="Z7155" s="334">
        <v>0</v>
      </c>
      <c r="AA7155" s="334">
        <v>0</v>
      </c>
      <c r="AB7155" s="334">
        <v>0</v>
      </c>
      <c r="AD7155" s="334">
        <v>0</v>
      </c>
      <c r="AE7155" s="334">
        <f t="shared" si="1117"/>
        <v>0</v>
      </c>
      <c r="AF7155" s="334">
        <f t="shared" si="1118"/>
        <v>0</v>
      </c>
      <c r="AG7155" s="340">
        <f t="shared" si="1119"/>
        <v>0</v>
      </c>
      <c r="AI7155" s="340">
        <f t="shared" si="1122"/>
        <v>0</v>
      </c>
      <c r="AJ7155" s="340">
        <f t="shared" si="1122"/>
        <v>0</v>
      </c>
      <c r="AK7155" s="340">
        <f t="shared" si="1122"/>
        <v>0</v>
      </c>
      <c r="AL7155" s="340">
        <f t="shared" si="1122"/>
        <v>0</v>
      </c>
      <c r="AM7155" s="340">
        <f t="shared" si="1122"/>
        <v>0</v>
      </c>
    </row>
    <row r="7156" spans="1:39" x14ac:dyDescent="0.35">
      <c r="A7156" s="337">
        <v>29069</v>
      </c>
      <c r="B7156" s="338">
        <f t="shared" si="1114"/>
        <v>1979</v>
      </c>
      <c r="C7156" s="338">
        <f t="shared" si="1115"/>
        <v>8</v>
      </c>
      <c r="D7156" s="338">
        <f t="shared" si="1116"/>
        <v>2</v>
      </c>
      <c r="E7156" s="334">
        <v>0</v>
      </c>
      <c r="F7156" s="334">
        <v>0</v>
      </c>
      <c r="G7156" s="334">
        <v>0</v>
      </c>
      <c r="H7156" s="334">
        <v>0</v>
      </c>
      <c r="I7156" s="334">
        <v>0</v>
      </c>
      <c r="J7156" s="334">
        <v>0</v>
      </c>
      <c r="K7156" s="334">
        <v>0</v>
      </c>
      <c r="L7156" s="334">
        <v>0</v>
      </c>
      <c r="M7156" s="334">
        <v>0</v>
      </c>
      <c r="N7156" s="334">
        <v>0</v>
      </c>
      <c r="O7156" s="334">
        <v>0</v>
      </c>
      <c r="P7156" s="334">
        <v>0</v>
      </c>
      <c r="Q7156" s="334">
        <v>0</v>
      </c>
      <c r="R7156" s="334">
        <v>0</v>
      </c>
      <c r="S7156" s="334">
        <v>0</v>
      </c>
      <c r="T7156" s="334">
        <v>0</v>
      </c>
      <c r="U7156" s="334">
        <v>0</v>
      </c>
      <c r="V7156" s="334">
        <v>0</v>
      </c>
      <c r="W7156" s="334">
        <v>0</v>
      </c>
      <c r="X7156" s="334">
        <v>0</v>
      </c>
      <c r="Y7156" s="334">
        <v>1.7</v>
      </c>
      <c r="Z7156" s="334">
        <v>0</v>
      </c>
      <c r="AA7156" s="334">
        <v>0.5</v>
      </c>
      <c r="AB7156" s="334">
        <v>0</v>
      </c>
      <c r="AD7156" s="334">
        <v>2.2000000000000002</v>
      </c>
      <c r="AE7156" s="334">
        <f t="shared" si="1117"/>
        <v>2.2000000000000002</v>
      </c>
      <c r="AF7156" s="334">
        <f t="shared" si="1118"/>
        <v>2.2000000000000002</v>
      </c>
      <c r="AG7156" s="340">
        <f t="shared" si="1119"/>
        <v>0</v>
      </c>
      <c r="AI7156" s="340">
        <f t="shared" ref="AI7156:AM7171" si="1123">IF($C7156=AI$1,$AF7156,0)</f>
        <v>0</v>
      </c>
      <c r="AJ7156" s="340">
        <f t="shared" si="1123"/>
        <v>0</v>
      </c>
      <c r="AK7156" s="340">
        <f t="shared" si="1123"/>
        <v>0</v>
      </c>
      <c r="AL7156" s="340">
        <f t="shared" si="1123"/>
        <v>2.2000000000000002</v>
      </c>
      <c r="AM7156" s="340">
        <f t="shared" si="1123"/>
        <v>0</v>
      </c>
    </row>
    <row r="7157" spans="1:39" x14ac:dyDescent="0.35">
      <c r="A7157" s="337">
        <v>29070</v>
      </c>
      <c r="B7157" s="338">
        <f t="shared" si="1114"/>
        <v>1979</v>
      </c>
      <c r="C7157" s="338">
        <f t="shared" si="1115"/>
        <v>8</v>
      </c>
      <c r="D7157" s="338">
        <f t="shared" si="1116"/>
        <v>3</v>
      </c>
      <c r="E7157" s="334">
        <v>0.6</v>
      </c>
      <c r="F7157" s="334">
        <v>0.4</v>
      </c>
      <c r="G7157" s="334">
        <v>0.6</v>
      </c>
      <c r="H7157" s="334">
        <v>2</v>
      </c>
      <c r="I7157" s="334">
        <v>2.6</v>
      </c>
      <c r="J7157" s="334">
        <v>0.6</v>
      </c>
      <c r="K7157" s="334">
        <v>0</v>
      </c>
      <c r="L7157" s="334">
        <v>0</v>
      </c>
      <c r="M7157" s="334">
        <v>0</v>
      </c>
      <c r="N7157" s="334">
        <v>0</v>
      </c>
      <c r="O7157" s="334">
        <v>0</v>
      </c>
      <c r="P7157" s="334">
        <v>0</v>
      </c>
      <c r="Q7157" s="334">
        <v>0</v>
      </c>
      <c r="R7157" s="334">
        <v>0</v>
      </c>
      <c r="S7157" s="334">
        <v>0.6</v>
      </c>
      <c r="T7157" s="334">
        <v>1.2</v>
      </c>
      <c r="U7157" s="334">
        <v>0</v>
      </c>
      <c r="V7157" s="334">
        <v>1</v>
      </c>
      <c r="W7157" s="334">
        <v>3.5</v>
      </c>
      <c r="X7157" s="334">
        <v>0.4</v>
      </c>
      <c r="Y7157" s="334">
        <v>0.2</v>
      </c>
      <c r="Z7157" s="334">
        <v>0</v>
      </c>
      <c r="AA7157" s="334">
        <v>0.2</v>
      </c>
      <c r="AB7157" s="334">
        <v>0</v>
      </c>
      <c r="AD7157" s="334">
        <v>13.9</v>
      </c>
      <c r="AE7157" s="334">
        <f t="shared" si="1117"/>
        <v>13.9</v>
      </c>
      <c r="AF7157" s="334">
        <f t="shared" si="1118"/>
        <v>13.899999999999999</v>
      </c>
      <c r="AG7157" s="340">
        <f t="shared" si="1119"/>
        <v>1.7763568394002505E-15</v>
      </c>
      <c r="AI7157" s="340">
        <f t="shared" si="1123"/>
        <v>0</v>
      </c>
      <c r="AJ7157" s="340">
        <f t="shared" si="1123"/>
        <v>0</v>
      </c>
      <c r="AK7157" s="340">
        <f t="shared" si="1123"/>
        <v>0</v>
      </c>
      <c r="AL7157" s="340">
        <f t="shared" si="1123"/>
        <v>13.899999999999999</v>
      </c>
      <c r="AM7157" s="340">
        <f t="shared" si="1123"/>
        <v>0</v>
      </c>
    </row>
    <row r="7158" spans="1:39" x14ac:dyDescent="0.35">
      <c r="A7158" s="337">
        <v>29071</v>
      </c>
      <c r="B7158" s="338">
        <f t="shared" si="1114"/>
        <v>1979</v>
      </c>
      <c r="C7158" s="338">
        <f t="shared" si="1115"/>
        <v>8</v>
      </c>
      <c r="D7158" s="338">
        <f t="shared" si="1116"/>
        <v>4</v>
      </c>
      <c r="E7158" s="334">
        <v>0</v>
      </c>
      <c r="F7158" s="334">
        <v>0</v>
      </c>
      <c r="G7158" s="334">
        <v>0</v>
      </c>
      <c r="H7158" s="334">
        <v>0</v>
      </c>
      <c r="I7158" s="334">
        <v>0</v>
      </c>
      <c r="J7158" s="334">
        <v>0</v>
      </c>
      <c r="K7158" s="334">
        <v>0</v>
      </c>
      <c r="L7158" s="334">
        <v>0</v>
      </c>
      <c r="M7158" s="334">
        <v>0</v>
      </c>
      <c r="N7158" s="334">
        <v>0</v>
      </c>
      <c r="O7158" s="334">
        <v>0</v>
      </c>
      <c r="P7158" s="334">
        <v>0</v>
      </c>
      <c r="Q7158" s="334">
        <v>0</v>
      </c>
      <c r="R7158" s="334">
        <v>0</v>
      </c>
      <c r="S7158" s="334">
        <v>0</v>
      </c>
      <c r="T7158" s="334">
        <v>0</v>
      </c>
      <c r="U7158" s="334">
        <v>0</v>
      </c>
      <c r="V7158" s="334">
        <v>0</v>
      </c>
      <c r="W7158" s="334">
        <v>0</v>
      </c>
      <c r="X7158" s="334">
        <v>0</v>
      </c>
      <c r="Y7158" s="334">
        <v>0</v>
      </c>
      <c r="Z7158" s="334">
        <v>0</v>
      </c>
      <c r="AA7158" s="334">
        <v>0</v>
      </c>
      <c r="AB7158" s="334">
        <v>0</v>
      </c>
      <c r="AD7158" s="334">
        <v>0</v>
      </c>
      <c r="AE7158" s="334">
        <f t="shared" si="1117"/>
        <v>0</v>
      </c>
      <c r="AF7158" s="334">
        <f t="shared" si="1118"/>
        <v>0</v>
      </c>
      <c r="AG7158" s="340">
        <f t="shared" si="1119"/>
        <v>0</v>
      </c>
      <c r="AI7158" s="340">
        <f t="shared" si="1123"/>
        <v>0</v>
      </c>
      <c r="AJ7158" s="340">
        <f t="shared" si="1123"/>
        <v>0</v>
      </c>
      <c r="AK7158" s="340">
        <f t="shared" si="1123"/>
        <v>0</v>
      </c>
      <c r="AL7158" s="340">
        <f t="shared" si="1123"/>
        <v>0</v>
      </c>
      <c r="AM7158" s="340">
        <f t="shared" si="1123"/>
        <v>0</v>
      </c>
    </row>
    <row r="7159" spans="1:39" x14ac:dyDescent="0.35">
      <c r="A7159" s="337">
        <v>29072</v>
      </c>
      <c r="B7159" s="338">
        <f t="shared" si="1114"/>
        <v>1979</v>
      </c>
      <c r="C7159" s="338">
        <f t="shared" si="1115"/>
        <v>8</v>
      </c>
      <c r="D7159" s="338">
        <f t="shared" si="1116"/>
        <v>5</v>
      </c>
      <c r="E7159" s="334">
        <v>0</v>
      </c>
      <c r="F7159" s="334">
        <v>0</v>
      </c>
      <c r="G7159" s="334">
        <v>0</v>
      </c>
      <c r="H7159" s="334">
        <v>0</v>
      </c>
      <c r="I7159" s="334">
        <v>0</v>
      </c>
      <c r="J7159" s="334">
        <v>0</v>
      </c>
      <c r="K7159" s="334">
        <v>0</v>
      </c>
      <c r="L7159" s="334">
        <v>0</v>
      </c>
      <c r="M7159" s="334">
        <v>0</v>
      </c>
      <c r="N7159" s="334">
        <v>0</v>
      </c>
      <c r="O7159" s="334">
        <v>0</v>
      </c>
      <c r="P7159" s="334">
        <v>0</v>
      </c>
      <c r="Q7159" s="334">
        <v>0</v>
      </c>
      <c r="R7159" s="334">
        <v>0</v>
      </c>
      <c r="S7159" s="334">
        <v>0</v>
      </c>
      <c r="T7159" s="334">
        <v>0</v>
      </c>
      <c r="U7159" s="334">
        <v>0</v>
      </c>
      <c r="V7159" s="334">
        <v>0</v>
      </c>
      <c r="W7159" s="334">
        <v>0</v>
      </c>
      <c r="X7159" s="334">
        <v>0</v>
      </c>
      <c r="Y7159" s="334">
        <v>0</v>
      </c>
      <c r="Z7159" s="334">
        <v>0</v>
      </c>
      <c r="AA7159" s="334">
        <v>0</v>
      </c>
      <c r="AB7159" s="334">
        <v>0</v>
      </c>
      <c r="AD7159" s="334">
        <v>0</v>
      </c>
      <c r="AE7159" s="334">
        <f t="shared" si="1117"/>
        <v>0</v>
      </c>
      <c r="AF7159" s="334">
        <f t="shared" si="1118"/>
        <v>0</v>
      </c>
      <c r="AG7159" s="340">
        <f t="shared" si="1119"/>
        <v>0</v>
      </c>
      <c r="AI7159" s="340">
        <f t="shared" si="1123"/>
        <v>0</v>
      </c>
      <c r="AJ7159" s="340">
        <f t="shared" si="1123"/>
        <v>0</v>
      </c>
      <c r="AK7159" s="340">
        <f t="shared" si="1123"/>
        <v>0</v>
      </c>
      <c r="AL7159" s="340">
        <f t="shared" si="1123"/>
        <v>0</v>
      </c>
      <c r="AM7159" s="340">
        <f t="shared" si="1123"/>
        <v>0</v>
      </c>
    </row>
    <row r="7160" spans="1:39" x14ac:dyDescent="0.35">
      <c r="A7160" s="337">
        <v>29073</v>
      </c>
      <c r="B7160" s="338">
        <f t="shared" si="1114"/>
        <v>1979</v>
      </c>
      <c r="C7160" s="338">
        <f t="shared" si="1115"/>
        <v>8</v>
      </c>
      <c r="D7160" s="338">
        <f t="shared" si="1116"/>
        <v>6</v>
      </c>
      <c r="E7160" s="334">
        <v>0</v>
      </c>
      <c r="F7160" s="334">
        <v>0</v>
      </c>
      <c r="G7160" s="334">
        <v>0</v>
      </c>
      <c r="H7160" s="334">
        <v>0</v>
      </c>
      <c r="I7160" s="334">
        <v>0</v>
      </c>
      <c r="J7160" s="334">
        <v>0</v>
      </c>
      <c r="K7160" s="334">
        <v>0</v>
      </c>
      <c r="L7160" s="334">
        <v>0</v>
      </c>
      <c r="M7160" s="334">
        <v>0</v>
      </c>
      <c r="N7160" s="334">
        <v>0</v>
      </c>
      <c r="O7160" s="334">
        <v>0</v>
      </c>
      <c r="P7160" s="334">
        <v>0</v>
      </c>
      <c r="Q7160" s="334">
        <v>0</v>
      </c>
      <c r="R7160" s="334">
        <v>0</v>
      </c>
      <c r="S7160" s="334">
        <v>0</v>
      </c>
      <c r="T7160" s="334">
        <v>0</v>
      </c>
      <c r="U7160" s="334">
        <v>0</v>
      </c>
      <c r="V7160" s="334">
        <v>0</v>
      </c>
      <c r="W7160" s="334">
        <v>0</v>
      </c>
      <c r="X7160" s="334">
        <v>0</v>
      </c>
      <c r="Y7160" s="334">
        <v>0</v>
      </c>
      <c r="Z7160" s="334">
        <v>0</v>
      </c>
      <c r="AA7160" s="334">
        <v>0</v>
      </c>
      <c r="AB7160" s="334">
        <v>0</v>
      </c>
      <c r="AD7160" s="334">
        <v>0</v>
      </c>
      <c r="AE7160" s="334">
        <f t="shared" si="1117"/>
        <v>0</v>
      </c>
      <c r="AF7160" s="334">
        <f t="shared" si="1118"/>
        <v>0</v>
      </c>
      <c r="AG7160" s="340">
        <f t="shared" si="1119"/>
        <v>0</v>
      </c>
      <c r="AI7160" s="340">
        <f t="shared" si="1123"/>
        <v>0</v>
      </c>
      <c r="AJ7160" s="340">
        <f t="shared" si="1123"/>
        <v>0</v>
      </c>
      <c r="AK7160" s="340">
        <f t="shared" si="1123"/>
        <v>0</v>
      </c>
      <c r="AL7160" s="340">
        <f t="shared" si="1123"/>
        <v>0</v>
      </c>
      <c r="AM7160" s="340">
        <f t="shared" si="1123"/>
        <v>0</v>
      </c>
    </row>
    <row r="7161" spans="1:39" x14ac:dyDescent="0.35">
      <c r="A7161" s="337">
        <v>29074</v>
      </c>
      <c r="B7161" s="338">
        <f t="shared" si="1114"/>
        <v>1979</v>
      </c>
      <c r="C7161" s="338">
        <f t="shared" si="1115"/>
        <v>8</v>
      </c>
      <c r="D7161" s="338">
        <f t="shared" si="1116"/>
        <v>7</v>
      </c>
      <c r="E7161" s="334">
        <v>0</v>
      </c>
      <c r="F7161" s="334">
        <v>0</v>
      </c>
      <c r="G7161" s="334">
        <v>0</v>
      </c>
      <c r="H7161" s="334">
        <v>0</v>
      </c>
      <c r="I7161" s="334">
        <v>0</v>
      </c>
      <c r="J7161" s="334">
        <v>0</v>
      </c>
      <c r="K7161" s="334">
        <v>0</v>
      </c>
      <c r="L7161" s="334">
        <v>0</v>
      </c>
      <c r="M7161" s="334">
        <v>0</v>
      </c>
      <c r="N7161" s="334">
        <v>0</v>
      </c>
      <c r="O7161" s="334">
        <v>0</v>
      </c>
      <c r="P7161" s="334">
        <v>0</v>
      </c>
      <c r="Q7161" s="334">
        <v>0</v>
      </c>
      <c r="R7161" s="334">
        <v>0</v>
      </c>
      <c r="S7161" s="334">
        <v>0</v>
      </c>
      <c r="T7161" s="334">
        <v>0</v>
      </c>
      <c r="U7161" s="334">
        <v>0</v>
      </c>
      <c r="V7161" s="334">
        <v>0</v>
      </c>
      <c r="W7161" s="334">
        <v>0</v>
      </c>
      <c r="X7161" s="334">
        <v>0</v>
      </c>
      <c r="Y7161" s="334">
        <v>0</v>
      </c>
      <c r="Z7161" s="334">
        <v>0</v>
      </c>
      <c r="AA7161" s="334">
        <v>0</v>
      </c>
      <c r="AB7161" s="334">
        <v>0</v>
      </c>
      <c r="AD7161" s="334">
        <v>0</v>
      </c>
      <c r="AE7161" s="334">
        <f t="shared" si="1117"/>
        <v>0</v>
      </c>
      <c r="AF7161" s="334">
        <f t="shared" si="1118"/>
        <v>0</v>
      </c>
      <c r="AG7161" s="340">
        <f t="shared" si="1119"/>
        <v>0</v>
      </c>
      <c r="AI7161" s="340">
        <f t="shared" si="1123"/>
        <v>0</v>
      </c>
      <c r="AJ7161" s="340">
        <f t="shared" si="1123"/>
        <v>0</v>
      </c>
      <c r="AK7161" s="340">
        <f t="shared" si="1123"/>
        <v>0</v>
      </c>
      <c r="AL7161" s="340">
        <f t="shared" si="1123"/>
        <v>0</v>
      </c>
      <c r="AM7161" s="340">
        <f t="shared" si="1123"/>
        <v>0</v>
      </c>
    </row>
    <row r="7162" spans="1:39" x14ac:dyDescent="0.35">
      <c r="A7162" s="337">
        <v>29075</v>
      </c>
      <c r="B7162" s="338">
        <f t="shared" si="1114"/>
        <v>1979</v>
      </c>
      <c r="C7162" s="338">
        <f t="shared" si="1115"/>
        <v>8</v>
      </c>
      <c r="D7162" s="338">
        <f t="shared" si="1116"/>
        <v>8</v>
      </c>
      <c r="E7162" s="334">
        <v>0</v>
      </c>
      <c r="F7162" s="334">
        <v>0</v>
      </c>
      <c r="G7162" s="334">
        <v>0</v>
      </c>
      <c r="H7162" s="334">
        <v>0</v>
      </c>
      <c r="I7162" s="334">
        <v>0</v>
      </c>
      <c r="J7162" s="334">
        <v>0</v>
      </c>
      <c r="K7162" s="334">
        <v>0</v>
      </c>
      <c r="L7162" s="334">
        <v>0</v>
      </c>
      <c r="M7162" s="334">
        <v>0</v>
      </c>
      <c r="N7162" s="334">
        <v>0</v>
      </c>
      <c r="O7162" s="334">
        <v>0</v>
      </c>
      <c r="P7162" s="334">
        <v>0</v>
      </c>
      <c r="Q7162" s="334">
        <v>0.5</v>
      </c>
      <c r="R7162" s="334">
        <v>1.1000000000000001</v>
      </c>
      <c r="S7162" s="334">
        <v>0</v>
      </c>
      <c r="T7162" s="334">
        <v>0</v>
      </c>
      <c r="U7162" s="334">
        <v>0</v>
      </c>
      <c r="V7162" s="334">
        <v>0</v>
      </c>
      <c r="W7162" s="334">
        <v>0</v>
      </c>
      <c r="X7162" s="334">
        <v>0</v>
      </c>
      <c r="Y7162" s="334">
        <v>0</v>
      </c>
      <c r="Z7162" s="334">
        <v>0</v>
      </c>
      <c r="AA7162" s="334">
        <v>0</v>
      </c>
      <c r="AB7162" s="334">
        <v>0</v>
      </c>
      <c r="AD7162" s="334">
        <v>1.6</v>
      </c>
      <c r="AE7162" s="334">
        <f t="shared" si="1117"/>
        <v>1.6</v>
      </c>
      <c r="AF7162" s="334">
        <f t="shared" si="1118"/>
        <v>1.6</v>
      </c>
      <c r="AG7162" s="340">
        <f t="shared" si="1119"/>
        <v>0</v>
      </c>
      <c r="AI7162" s="340">
        <f t="shared" si="1123"/>
        <v>0</v>
      </c>
      <c r="AJ7162" s="340">
        <f t="shared" si="1123"/>
        <v>0</v>
      </c>
      <c r="AK7162" s="340">
        <f t="shared" si="1123"/>
        <v>0</v>
      </c>
      <c r="AL7162" s="340">
        <f t="shared" si="1123"/>
        <v>1.6</v>
      </c>
      <c r="AM7162" s="340">
        <f t="shared" si="1123"/>
        <v>0</v>
      </c>
    </row>
    <row r="7163" spans="1:39" x14ac:dyDescent="0.35">
      <c r="A7163" s="337">
        <v>29076</v>
      </c>
      <c r="B7163" s="338">
        <f t="shared" si="1114"/>
        <v>1979</v>
      </c>
      <c r="C7163" s="338">
        <f t="shared" si="1115"/>
        <v>8</v>
      </c>
      <c r="D7163" s="338">
        <f t="shared" si="1116"/>
        <v>9</v>
      </c>
      <c r="E7163" s="334">
        <v>0</v>
      </c>
      <c r="F7163" s="334">
        <v>0</v>
      </c>
      <c r="G7163" s="334">
        <v>0</v>
      </c>
      <c r="H7163" s="334">
        <v>0</v>
      </c>
      <c r="I7163" s="334">
        <v>0</v>
      </c>
      <c r="J7163" s="334">
        <v>0</v>
      </c>
      <c r="K7163" s="334">
        <v>0</v>
      </c>
      <c r="L7163" s="334">
        <v>0</v>
      </c>
      <c r="M7163" s="334">
        <v>0</v>
      </c>
      <c r="N7163" s="334">
        <v>0</v>
      </c>
      <c r="O7163" s="334">
        <v>0</v>
      </c>
      <c r="P7163" s="334">
        <v>0</v>
      </c>
      <c r="Q7163" s="334">
        <v>0</v>
      </c>
      <c r="R7163" s="334">
        <v>0</v>
      </c>
      <c r="S7163" s="334">
        <v>0</v>
      </c>
      <c r="T7163" s="334">
        <v>0</v>
      </c>
      <c r="U7163" s="334">
        <v>0</v>
      </c>
      <c r="V7163" s="334">
        <v>0</v>
      </c>
      <c r="W7163" s="334">
        <v>0</v>
      </c>
      <c r="X7163" s="334">
        <v>0</v>
      </c>
      <c r="Y7163" s="334">
        <v>0</v>
      </c>
      <c r="Z7163" s="334">
        <v>0</v>
      </c>
      <c r="AA7163" s="334">
        <v>0</v>
      </c>
      <c r="AB7163" s="334">
        <v>0</v>
      </c>
      <c r="AD7163" s="334">
        <v>0</v>
      </c>
      <c r="AE7163" s="334">
        <f t="shared" si="1117"/>
        <v>0</v>
      </c>
      <c r="AF7163" s="334">
        <f t="shared" si="1118"/>
        <v>0</v>
      </c>
      <c r="AG7163" s="340">
        <f t="shared" si="1119"/>
        <v>0</v>
      </c>
      <c r="AI7163" s="340">
        <f t="shared" si="1123"/>
        <v>0</v>
      </c>
      <c r="AJ7163" s="340">
        <f t="shared" si="1123"/>
        <v>0</v>
      </c>
      <c r="AK7163" s="340">
        <f t="shared" si="1123"/>
        <v>0</v>
      </c>
      <c r="AL7163" s="340">
        <f t="shared" si="1123"/>
        <v>0</v>
      </c>
      <c r="AM7163" s="340">
        <f t="shared" si="1123"/>
        <v>0</v>
      </c>
    </row>
    <row r="7164" spans="1:39" x14ac:dyDescent="0.35">
      <c r="A7164" s="337">
        <v>29077</v>
      </c>
      <c r="B7164" s="338">
        <f t="shared" si="1114"/>
        <v>1979</v>
      </c>
      <c r="C7164" s="338">
        <f t="shared" si="1115"/>
        <v>8</v>
      </c>
      <c r="D7164" s="338">
        <f t="shared" si="1116"/>
        <v>10</v>
      </c>
      <c r="E7164" s="334">
        <v>0</v>
      </c>
      <c r="F7164" s="334">
        <v>0</v>
      </c>
      <c r="G7164" s="334">
        <v>0</v>
      </c>
      <c r="H7164" s="334">
        <v>0</v>
      </c>
      <c r="I7164" s="334">
        <v>0</v>
      </c>
      <c r="J7164" s="334">
        <v>0</v>
      </c>
      <c r="K7164" s="334">
        <v>0</v>
      </c>
      <c r="L7164" s="334">
        <v>0</v>
      </c>
      <c r="M7164" s="334">
        <v>0</v>
      </c>
      <c r="N7164" s="334">
        <v>0</v>
      </c>
      <c r="O7164" s="334">
        <v>0</v>
      </c>
      <c r="P7164" s="334">
        <v>0</v>
      </c>
      <c r="Q7164" s="334">
        <v>0</v>
      </c>
      <c r="R7164" s="334">
        <v>0</v>
      </c>
      <c r="S7164" s="334">
        <v>0</v>
      </c>
      <c r="T7164" s="334">
        <v>0</v>
      </c>
      <c r="U7164" s="334">
        <v>0</v>
      </c>
      <c r="V7164" s="334">
        <v>0</v>
      </c>
      <c r="W7164" s="334">
        <v>0</v>
      </c>
      <c r="X7164" s="334">
        <v>0</v>
      </c>
      <c r="Y7164" s="334">
        <v>0</v>
      </c>
      <c r="Z7164" s="334">
        <v>0</v>
      </c>
      <c r="AA7164" s="334">
        <v>0</v>
      </c>
      <c r="AB7164" s="334">
        <v>0</v>
      </c>
      <c r="AD7164" s="334">
        <v>0</v>
      </c>
      <c r="AE7164" s="334">
        <f t="shared" si="1117"/>
        <v>0</v>
      </c>
      <c r="AF7164" s="334">
        <f t="shared" si="1118"/>
        <v>0</v>
      </c>
      <c r="AG7164" s="340">
        <f t="shared" si="1119"/>
        <v>0</v>
      </c>
      <c r="AI7164" s="340">
        <f t="shared" si="1123"/>
        <v>0</v>
      </c>
      <c r="AJ7164" s="340">
        <f t="shared" si="1123"/>
        <v>0</v>
      </c>
      <c r="AK7164" s="340">
        <f t="shared" si="1123"/>
        <v>0</v>
      </c>
      <c r="AL7164" s="340">
        <f t="shared" si="1123"/>
        <v>0</v>
      </c>
      <c r="AM7164" s="340">
        <f t="shared" si="1123"/>
        <v>0</v>
      </c>
    </row>
    <row r="7165" spans="1:39" x14ac:dyDescent="0.35">
      <c r="A7165" s="337">
        <v>29078</v>
      </c>
      <c r="B7165" s="338">
        <f t="shared" si="1114"/>
        <v>1979</v>
      </c>
      <c r="C7165" s="338">
        <f t="shared" si="1115"/>
        <v>8</v>
      </c>
      <c r="D7165" s="338">
        <f t="shared" si="1116"/>
        <v>11</v>
      </c>
      <c r="E7165" s="334">
        <v>0</v>
      </c>
      <c r="F7165" s="334">
        <v>0</v>
      </c>
      <c r="G7165" s="334">
        <v>0</v>
      </c>
      <c r="H7165" s="334">
        <v>0</v>
      </c>
      <c r="I7165" s="334">
        <v>0</v>
      </c>
      <c r="J7165" s="334">
        <v>0</v>
      </c>
      <c r="K7165" s="334">
        <v>0</v>
      </c>
      <c r="L7165" s="334">
        <v>0</v>
      </c>
      <c r="M7165" s="334">
        <v>0</v>
      </c>
      <c r="N7165" s="334">
        <v>0</v>
      </c>
      <c r="O7165" s="334">
        <v>0</v>
      </c>
      <c r="P7165" s="334">
        <v>0</v>
      </c>
      <c r="Q7165" s="334">
        <v>0</v>
      </c>
      <c r="R7165" s="334">
        <v>0</v>
      </c>
      <c r="S7165" s="334">
        <v>0</v>
      </c>
      <c r="T7165" s="334">
        <v>0</v>
      </c>
      <c r="U7165" s="334">
        <v>0</v>
      </c>
      <c r="V7165" s="334">
        <v>0</v>
      </c>
      <c r="W7165" s="334">
        <v>0</v>
      </c>
      <c r="X7165" s="334">
        <v>0</v>
      </c>
      <c r="Y7165" s="334">
        <v>0</v>
      </c>
      <c r="Z7165" s="334">
        <v>0</v>
      </c>
      <c r="AA7165" s="334">
        <v>0</v>
      </c>
      <c r="AB7165" s="334">
        <v>0</v>
      </c>
      <c r="AD7165" s="334">
        <v>0</v>
      </c>
      <c r="AE7165" s="334">
        <f t="shared" si="1117"/>
        <v>0</v>
      </c>
      <c r="AF7165" s="334">
        <f t="shared" si="1118"/>
        <v>0</v>
      </c>
      <c r="AG7165" s="340">
        <f t="shared" si="1119"/>
        <v>0</v>
      </c>
      <c r="AI7165" s="340">
        <f t="shared" si="1123"/>
        <v>0</v>
      </c>
      <c r="AJ7165" s="340">
        <f t="shared" si="1123"/>
        <v>0</v>
      </c>
      <c r="AK7165" s="340">
        <f t="shared" si="1123"/>
        <v>0</v>
      </c>
      <c r="AL7165" s="340">
        <f t="shared" si="1123"/>
        <v>0</v>
      </c>
      <c r="AM7165" s="340">
        <f t="shared" si="1123"/>
        <v>0</v>
      </c>
    </row>
    <row r="7166" spans="1:39" x14ac:dyDescent="0.35">
      <c r="A7166" s="337">
        <v>29079</v>
      </c>
      <c r="B7166" s="338">
        <f t="shared" si="1114"/>
        <v>1979</v>
      </c>
      <c r="C7166" s="338">
        <f t="shared" si="1115"/>
        <v>8</v>
      </c>
      <c r="D7166" s="338">
        <f t="shared" si="1116"/>
        <v>12</v>
      </c>
      <c r="E7166" s="334">
        <v>0</v>
      </c>
      <c r="F7166" s="334">
        <v>0</v>
      </c>
      <c r="G7166" s="334">
        <v>0</v>
      </c>
      <c r="H7166" s="334">
        <v>0</v>
      </c>
      <c r="I7166" s="334">
        <v>0</v>
      </c>
      <c r="J7166" s="334">
        <v>0</v>
      </c>
      <c r="K7166" s="334">
        <v>0</v>
      </c>
      <c r="L7166" s="334">
        <v>0</v>
      </c>
      <c r="M7166" s="334">
        <v>0</v>
      </c>
      <c r="N7166" s="334">
        <v>0</v>
      </c>
      <c r="O7166" s="334">
        <v>0</v>
      </c>
      <c r="P7166" s="334">
        <v>0</v>
      </c>
      <c r="Q7166" s="334">
        <v>0</v>
      </c>
      <c r="R7166" s="334">
        <v>0</v>
      </c>
      <c r="S7166" s="334">
        <v>0</v>
      </c>
      <c r="T7166" s="334">
        <v>0</v>
      </c>
      <c r="U7166" s="334">
        <v>0</v>
      </c>
      <c r="V7166" s="334">
        <v>0</v>
      </c>
      <c r="W7166" s="334">
        <v>0</v>
      </c>
      <c r="X7166" s="334">
        <v>0</v>
      </c>
      <c r="Y7166" s="334">
        <v>0</v>
      </c>
      <c r="Z7166" s="334">
        <v>0</v>
      </c>
      <c r="AA7166" s="334">
        <v>0</v>
      </c>
      <c r="AB7166" s="334">
        <v>0</v>
      </c>
      <c r="AD7166" s="334">
        <v>0</v>
      </c>
      <c r="AE7166" s="334">
        <f t="shared" si="1117"/>
        <v>0</v>
      </c>
      <c r="AF7166" s="334">
        <f t="shared" si="1118"/>
        <v>0</v>
      </c>
      <c r="AG7166" s="340">
        <f t="shared" si="1119"/>
        <v>0</v>
      </c>
      <c r="AI7166" s="340">
        <f t="shared" si="1123"/>
        <v>0</v>
      </c>
      <c r="AJ7166" s="340">
        <f t="shared" si="1123"/>
        <v>0</v>
      </c>
      <c r="AK7166" s="340">
        <f t="shared" si="1123"/>
        <v>0</v>
      </c>
      <c r="AL7166" s="340">
        <f t="shared" si="1123"/>
        <v>0</v>
      </c>
      <c r="AM7166" s="340">
        <f t="shared" si="1123"/>
        <v>0</v>
      </c>
    </row>
    <row r="7167" spans="1:39" x14ac:dyDescent="0.35">
      <c r="A7167" s="337">
        <v>29080</v>
      </c>
      <c r="B7167" s="338">
        <f t="shared" si="1114"/>
        <v>1979</v>
      </c>
      <c r="C7167" s="338">
        <f t="shared" si="1115"/>
        <v>8</v>
      </c>
      <c r="D7167" s="338">
        <f t="shared" si="1116"/>
        <v>13</v>
      </c>
      <c r="E7167" s="334">
        <v>0</v>
      </c>
      <c r="F7167" s="334">
        <v>0</v>
      </c>
      <c r="G7167" s="334">
        <v>0</v>
      </c>
      <c r="H7167" s="334">
        <v>0</v>
      </c>
      <c r="I7167" s="334">
        <v>0</v>
      </c>
      <c r="J7167" s="334">
        <v>0</v>
      </c>
      <c r="K7167" s="334">
        <v>0</v>
      </c>
      <c r="L7167" s="334">
        <v>0</v>
      </c>
      <c r="M7167" s="334">
        <v>0</v>
      </c>
      <c r="N7167" s="334">
        <v>0</v>
      </c>
      <c r="O7167" s="334">
        <v>0</v>
      </c>
      <c r="P7167" s="334">
        <v>0</v>
      </c>
      <c r="Q7167" s="334">
        <v>0</v>
      </c>
      <c r="R7167" s="334">
        <v>0</v>
      </c>
      <c r="S7167" s="334">
        <v>0</v>
      </c>
      <c r="T7167" s="334">
        <v>0</v>
      </c>
      <c r="U7167" s="334">
        <v>0</v>
      </c>
      <c r="V7167" s="334">
        <v>0</v>
      </c>
      <c r="W7167" s="334">
        <v>0</v>
      </c>
      <c r="X7167" s="334">
        <v>0</v>
      </c>
      <c r="Y7167" s="334">
        <v>0</v>
      </c>
      <c r="Z7167" s="334">
        <v>0</v>
      </c>
      <c r="AA7167" s="334">
        <v>0</v>
      </c>
      <c r="AB7167" s="334">
        <v>0</v>
      </c>
      <c r="AD7167" s="334">
        <v>0</v>
      </c>
      <c r="AE7167" s="334">
        <f t="shared" si="1117"/>
        <v>0</v>
      </c>
      <c r="AF7167" s="334">
        <f t="shared" si="1118"/>
        <v>0</v>
      </c>
      <c r="AG7167" s="340">
        <f t="shared" si="1119"/>
        <v>0</v>
      </c>
      <c r="AI7167" s="340">
        <f t="shared" si="1123"/>
        <v>0</v>
      </c>
      <c r="AJ7167" s="340">
        <f t="shared" si="1123"/>
        <v>0</v>
      </c>
      <c r="AK7167" s="340">
        <f t="shared" si="1123"/>
        <v>0</v>
      </c>
      <c r="AL7167" s="340">
        <f t="shared" si="1123"/>
        <v>0</v>
      </c>
      <c r="AM7167" s="340">
        <f t="shared" si="1123"/>
        <v>0</v>
      </c>
    </row>
    <row r="7168" spans="1:39" x14ac:dyDescent="0.35">
      <c r="A7168" s="337">
        <v>29081</v>
      </c>
      <c r="B7168" s="338">
        <f t="shared" si="1114"/>
        <v>1979</v>
      </c>
      <c r="C7168" s="338">
        <f t="shared" si="1115"/>
        <v>8</v>
      </c>
      <c r="D7168" s="338">
        <f t="shared" si="1116"/>
        <v>14</v>
      </c>
      <c r="E7168" s="334">
        <v>0</v>
      </c>
      <c r="F7168" s="334">
        <v>0</v>
      </c>
      <c r="G7168" s="334">
        <v>0</v>
      </c>
      <c r="H7168" s="334">
        <v>0</v>
      </c>
      <c r="I7168" s="334">
        <v>0</v>
      </c>
      <c r="J7168" s="334">
        <v>0</v>
      </c>
      <c r="K7168" s="334">
        <v>0</v>
      </c>
      <c r="L7168" s="334">
        <v>0</v>
      </c>
      <c r="M7168" s="334">
        <v>0</v>
      </c>
      <c r="N7168" s="334">
        <v>0</v>
      </c>
      <c r="O7168" s="334">
        <v>0</v>
      </c>
      <c r="P7168" s="334">
        <v>0</v>
      </c>
      <c r="Q7168" s="334">
        <v>0</v>
      </c>
      <c r="R7168" s="334">
        <v>0</v>
      </c>
      <c r="S7168" s="334">
        <v>0</v>
      </c>
      <c r="T7168" s="334">
        <v>0</v>
      </c>
      <c r="U7168" s="334">
        <v>0</v>
      </c>
      <c r="V7168" s="334">
        <v>0</v>
      </c>
      <c r="W7168" s="334">
        <v>0</v>
      </c>
      <c r="X7168" s="334">
        <v>0</v>
      </c>
      <c r="Y7168" s="334">
        <v>0</v>
      </c>
      <c r="Z7168" s="334">
        <v>0</v>
      </c>
      <c r="AA7168" s="334">
        <v>0</v>
      </c>
      <c r="AB7168" s="334">
        <v>0</v>
      </c>
      <c r="AD7168" s="334">
        <v>0</v>
      </c>
      <c r="AE7168" s="334">
        <f t="shared" si="1117"/>
        <v>0</v>
      </c>
      <c r="AF7168" s="334">
        <f t="shared" si="1118"/>
        <v>0</v>
      </c>
      <c r="AG7168" s="340">
        <f t="shared" si="1119"/>
        <v>0</v>
      </c>
      <c r="AI7168" s="340">
        <f t="shared" si="1123"/>
        <v>0</v>
      </c>
      <c r="AJ7168" s="340">
        <f t="shared" si="1123"/>
        <v>0</v>
      </c>
      <c r="AK7168" s="340">
        <f t="shared" si="1123"/>
        <v>0</v>
      </c>
      <c r="AL7168" s="340">
        <f t="shared" si="1123"/>
        <v>0</v>
      </c>
      <c r="AM7168" s="340">
        <f t="shared" si="1123"/>
        <v>0</v>
      </c>
    </row>
    <row r="7169" spans="1:39" x14ac:dyDescent="0.35">
      <c r="A7169" s="337">
        <v>29082</v>
      </c>
      <c r="B7169" s="338">
        <f t="shared" si="1114"/>
        <v>1979</v>
      </c>
      <c r="C7169" s="338">
        <f t="shared" si="1115"/>
        <v>8</v>
      </c>
      <c r="D7169" s="338">
        <f t="shared" si="1116"/>
        <v>15</v>
      </c>
      <c r="E7169" s="334">
        <v>0</v>
      </c>
      <c r="F7169" s="334">
        <v>0</v>
      </c>
      <c r="G7169" s="334">
        <v>0</v>
      </c>
      <c r="H7169" s="334">
        <v>0</v>
      </c>
      <c r="I7169" s="334">
        <v>0</v>
      </c>
      <c r="J7169" s="334">
        <v>0</v>
      </c>
      <c r="K7169" s="334">
        <v>0</v>
      </c>
      <c r="L7169" s="334">
        <v>0</v>
      </c>
      <c r="M7169" s="334">
        <v>0</v>
      </c>
      <c r="N7169" s="334">
        <v>0</v>
      </c>
      <c r="O7169" s="334">
        <v>0</v>
      </c>
      <c r="P7169" s="334">
        <v>0</v>
      </c>
      <c r="Q7169" s="334">
        <v>0</v>
      </c>
      <c r="R7169" s="334">
        <v>0</v>
      </c>
      <c r="S7169" s="334">
        <v>0</v>
      </c>
      <c r="T7169" s="334">
        <v>0</v>
      </c>
      <c r="U7169" s="334">
        <v>0</v>
      </c>
      <c r="V7169" s="334">
        <v>0</v>
      </c>
      <c r="W7169" s="334">
        <v>0</v>
      </c>
      <c r="X7169" s="334">
        <v>0</v>
      </c>
      <c r="Y7169" s="334">
        <v>0</v>
      </c>
      <c r="Z7169" s="334">
        <v>0.2</v>
      </c>
      <c r="AA7169" s="334">
        <v>0</v>
      </c>
      <c r="AB7169" s="334">
        <v>0</v>
      </c>
      <c r="AD7169" s="334">
        <v>0.2</v>
      </c>
      <c r="AE7169" s="334">
        <f t="shared" si="1117"/>
        <v>0.2</v>
      </c>
      <c r="AF7169" s="334">
        <f t="shared" si="1118"/>
        <v>0.2</v>
      </c>
      <c r="AG7169" s="340">
        <f t="shared" si="1119"/>
        <v>0</v>
      </c>
      <c r="AI7169" s="340">
        <f t="shared" si="1123"/>
        <v>0</v>
      </c>
      <c r="AJ7169" s="340">
        <f t="shared" si="1123"/>
        <v>0</v>
      </c>
      <c r="AK7169" s="340">
        <f t="shared" si="1123"/>
        <v>0</v>
      </c>
      <c r="AL7169" s="340">
        <f t="shared" si="1123"/>
        <v>0.2</v>
      </c>
      <c r="AM7169" s="340">
        <f t="shared" si="1123"/>
        <v>0</v>
      </c>
    </row>
    <row r="7170" spans="1:39" x14ac:dyDescent="0.35">
      <c r="A7170" s="337">
        <v>29083</v>
      </c>
      <c r="B7170" s="338">
        <f t="shared" si="1114"/>
        <v>1979</v>
      </c>
      <c r="C7170" s="338">
        <f t="shared" si="1115"/>
        <v>8</v>
      </c>
      <c r="D7170" s="338">
        <f t="shared" si="1116"/>
        <v>16</v>
      </c>
      <c r="E7170" s="334">
        <v>0</v>
      </c>
      <c r="F7170" s="334">
        <v>0</v>
      </c>
      <c r="G7170" s="334">
        <v>0</v>
      </c>
      <c r="H7170" s="334">
        <v>0</v>
      </c>
      <c r="I7170" s="334">
        <v>0</v>
      </c>
      <c r="J7170" s="334">
        <v>0</v>
      </c>
      <c r="K7170" s="334">
        <v>0</v>
      </c>
      <c r="L7170" s="334">
        <v>0</v>
      </c>
      <c r="M7170" s="334">
        <v>0</v>
      </c>
      <c r="N7170" s="334">
        <v>0</v>
      </c>
      <c r="O7170" s="334">
        <v>0</v>
      </c>
      <c r="P7170" s="334">
        <v>0</v>
      </c>
      <c r="Q7170" s="334">
        <v>0</v>
      </c>
      <c r="R7170" s="334">
        <v>0</v>
      </c>
      <c r="S7170" s="334">
        <v>0</v>
      </c>
      <c r="T7170" s="334">
        <v>0.4</v>
      </c>
      <c r="U7170" s="334">
        <v>0</v>
      </c>
      <c r="V7170" s="334">
        <v>0</v>
      </c>
      <c r="W7170" s="334">
        <v>0</v>
      </c>
      <c r="X7170" s="334">
        <v>0</v>
      </c>
      <c r="Y7170" s="334">
        <v>0</v>
      </c>
      <c r="Z7170" s="334">
        <v>0</v>
      </c>
      <c r="AA7170" s="334">
        <v>0</v>
      </c>
      <c r="AB7170" s="334">
        <v>0</v>
      </c>
      <c r="AD7170" s="334">
        <v>0.4</v>
      </c>
      <c r="AE7170" s="334">
        <f t="shared" si="1117"/>
        <v>0.4</v>
      </c>
      <c r="AF7170" s="334">
        <f t="shared" si="1118"/>
        <v>0.4</v>
      </c>
      <c r="AG7170" s="340">
        <f t="shared" si="1119"/>
        <v>0</v>
      </c>
      <c r="AI7170" s="340">
        <f t="shared" si="1123"/>
        <v>0</v>
      </c>
      <c r="AJ7170" s="340">
        <f t="shared" si="1123"/>
        <v>0</v>
      </c>
      <c r="AK7170" s="340">
        <f t="shared" si="1123"/>
        <v>0</v>
      </c>
      <c r="AL7170" s="340">
        <f t="shared" si="1123"/>
        <v>0.4</v>
      </c>
      <c r="AM7170" s="340">
        <f t="shared" si="1123"/>
        <v>0</v>
      </c>
    </row>
    <row r="7171" spans="1:39" x14ac:dyDescent="0.35">
      <c r="A7171" s="337">
        <v>29084</v>
      </c>
      <c r="B7171" s="338">
        <f t="shared" si="1114"/>
        <v>1979</v>
      </c>
      <c r="C7171" s="338">
        <f t="shared" si="1115"/>
        <v>8</v>
      </c>
      <c r="D7171" s="338">
        <f t="shared" si="1116"/>
        <v>17</v>
      </c>
      <c r="E7171" s="334">
        <v>0</v>
      </c>
      <c r="F7171" s="334">
        <v>0</v>
      </c>
      <c r="G7171" s="334">
        <v>0</v>
      </c>
      <c r="H7171" s="334">
        <v>0</v>
      </c>
      <c r="I7171" s="334">
        <v>0</v>
      </c>
      <c r="J7171" s="334">
        <v>0</v>
      </c>
      <c r="K7171" s="334">
        <v>0</v>
      </c>
      <c r="L7171" s="334">
        <v>0</v>
      </c>
      <c r="M7171" s="334">
        <v>0</v>
      </c>
      <c r="N7171" s="334">
        <v>0</v>
      </c>
      <c r="O7171" s="334">
        <v>0</v>
      </c>
      <c r="P7171" s="334">
        <v>0</v>
      </c>
      <c r="Q7171" s="334">
        <v>0</v>
      </c>
      <c r="R7171" s="334">
        <v>0</v>
      </c>
      <c r="S7171" s="334">
        <v>0</v>
      </c>
      <c r="T7171" s="334">
        <v>0</v>
      </c>
      <c r="U7171" s="334">
        <v>0</v>
      </c>
      <c r="V7171" s="334">
        <v>0</v>
      </c>
      <c r="W7171" s="334">
        <v>0</v>
      </c>
      <c r="X7171" s="334">
        <v>0</v>
      </c>
      <c r="Y7171" s="334">
        <v>0</v>
      </c>
      <c r="Z7171" s="334">
        <v>0</v>
      </c>
      <c r="AA7171" s="334">
        <v>0</v>
      </c>
      <c r="AB7171" s="334">
        <v>0</v>
      </c>
      <c r="AD7171" s="334">
        <v>0</v>
      </c>
      <c r="AE7171" s="334">
        <f t="shared" si="1117"/>
        <v>0</v>
      </c>
      <c r="AF7171" s="334">
        <f t="shared" si="1118"/>
        <v>0</v>
      </c>
      <c r="AG7171" s="340">
        <f t="shared" si="1119"/>
        <v>0</v>
      </c>
      <c r="AI7171" s="340">
        <f t="shared" si="1123"/>
        <v>0</v>
      </c>
      <c r="AJ7171" s="340">
        <f t="shared" si="1123"/>
        <v>0</v>
      </c>
      <c r="AK7171" s="340">
        <f t="shared" si="1123"/>
        <v>0</v>
      </c>
      <c r="AL7171" s="340">
        <f t="shared" si="1123"/>
        <v>0</v>
      </c>
      <c r="AM7171" s="340">
        <f t="shared" si="1123"/>
        <v>0</v>
      </c>
    </row>
    <row r="7172" spans="1:39" x14ac:dyDescent="0.35">
      <c r="A7172" s="337">
        <v>29085</v>
      </c>
      <c r="B7172" s="338">
        <f t="shared" ref="B7172:B7235" si="1124">YEAR(A7172)</f>
        <v>1979</v>
      </c>
      <c r="C7172" s="338">
        <f t="shared" ref="C7172:C7235" si="1125">MONTH(A7172)</f>
        <v>8</v>
      </c>
      <c r="D7172" s="338">
        <f t="shared" ref="D7172:D7235" si="1126">DAY(A7172)</f>
        <v>18</v>
      </c>
      <c r="E7172" s="334">
        <v>0</v>
      </c>
      <c r="F7172" s="334">
        <v>0</v>
      </c>
      <c r="G7172" s="334">
        <v>0</v>
      </c>
      <c r="H7172" s="334">
        <v>0</v>
      </c>
      <c r="I7172" s="334">
        <v>0</v>
      </c>
      <c r="J7172" s="334">
        <v>0</v>
      </c>
      <c r="K7172" s="334">
        <v>0</v>
      </c>
      <c r="L7172" s="334">
        <v>0</v>
      </c>
      <c r="M7172" s="334">
        <v>0</v>
      </c>
      <c r="N7172" s="334">
        <v>0</v>
      </c>
      <c r="O7172" s="334">
        <v>0</v>
      </c>
      <c r="P7172" s="334">
        <v>0</v>
      </c>
      <c r="Q7172" s="334">
        <v>0</v>
      </c>
      <c r="R7172" s="334">
        <v>0</v>
      </c>
      <c r="S7172" s="334">
        <v>0</v>
      </c>
      <c r="T7172" s="334">
        <v>0</v>
      </c>
      <c r="U7172" s="334">
        <v>0</v>
      </c>
      <c r="V7172" s="334">
        <v>0</v>
      </c>
      <c r="W7172" s="334">
        <v>0</v>
      </c>
      <c r="X7172" s="334">
        <v>0</v>
      </c>
      <c r="Y7172" s="334">
        <v>0</v>
      </c>
      <c r="Z7172" s="334">
        <v>0</v>
      </c>
      <c r="AA7172" s="334">
        <v>0</v>
      </c>
      <c r="AB7172" s="334">
        <v>0</v>
      </c>
      <c r="AD7172" s="334">
        <v>0</v>
      </c>
      <c r="AE7172" s="334">
        <f t="shared" ref="AE7172:AE7235" si="1127">AD7172</f>
        <v>0</v>
      </c>
      <c r="AF7172" s="334">
        <f t="shared" ref="AF7172:AF7235" si="1128">SUM(E7172:AB7172)</f>
        <v>0</v>
      </c>
      <c r="AG7172" s="340">
        <f t="shared" ref="AG7172:AG7235" si="1129">ABS(AF7172-AE7172)</f>
        <v>0</v>
      </c>
      <c r="AI7172" s="340">
        <f t="shared" ref="AI7172:AM7187" si="1130">IF($C7172=AI$1,$AF7172,0)</f>
        <v>0</v>
      </c>
      <c r="AJ7172" s="340">
        <f t="shared" si="1130"/>
        <v>0</v>
      </c>
      <c r="AK7172" s="340">
        <f t="shared" si="1130"/>
        <v>0</v>
      </c>
      <c r="AL7172" s="340">
        <f t="shared" si="1130"/>
        <v>0</v>
      </c>
      <c r="AM7172" s="340">
        <f t="shared" si="1130"/>
        <v>0</v>
      </c>
    </row>
    <row r="7173" spans="1:39" x14ac:dyDescent="0.35">
      <c r="A7173" s="337">
        <v>29086</v>
      </c>
      <c r="B7173" s="338">
        <f t="shared" si="1124"/>
        <v>1979</v>
      </c>
      <c r="C7173" s="338">
        <f t="shared" si="1125"/>
        <v>8</v>
      </c>
      <c r="D7173" s="338">
        <f t="shared" si="1126"/>
        <v>19</v>
      </c>
      <c r="E7173" s="334">
        <v>0</v>
      </c>
      <c r="F7173" s="334">
        <v>0</v>
      </c>
      <c r="G7173" s="334">
        <v>0</v>
      </c>
      <c r="H7173" s="334">
        <v>0</v>
      </c>
      <c r="I7173" s="334">
        <v>0</v>
      </c>
      <c r="J7173" s="334">
        <v>0</v>
      </c>
      <c r="K7173" s="334">
        <v>0</v>
      </c>
      <c r="L7173" s="334">
        <v>0</v>
      </c>
      <c r="M7173" s="334">
        <v>0</v>
      </c>
      <c r="N7173" s="334">
        <v>0</v>
      </c>
      <c r="O7173" s="334">
        <v>0.8</v>
      </c>
      <c r="P7173" s="334">
        <v>0.8</v>
      </c>
      <c r="Q7173" s="334">
        <v>2.5</v>
      </c>
      <c r="R7173" s="334">
        <v>2.7</v>
      </c>
      <c r="S7173" s="334">
        <v>0.2</v>
      </c>
      <c r="T7173" s="334">
        <v>0</v>
      </c>
      <c r="U7173" s="334">
        <v>0</v>
      </c>
      <c r="V7173" s="334">
        <v>0</v>
      </c>
      <c r="W7173" s="334">
        <v>0</v>
      </c>
      <c r="X7173" s="334">
        <v>0</v>
      </c>
      <c r="Y7173" s="334">
        <v>0</v>
      </c>
      <c r="Z7173" s="334">
        <v>0</v>
      </c>
      <c r="AA7173" s="334">
        <v>0</v>
      </c>
      <c r="AB7173" s="334">
        <v>0</v>
      </c>
      <c r="AD7173" s="334">
        <v>7</v>
      </c>
      <c r="AE7173" s="334">
        <f t="shared" si="1127"/>
        <v>7</v>
      </c>
      <c r="AF7173" s="334">
        <f t="shared" si="1128"/>
        <v>7</v>
      </c>
      <c r="AG7173" s="340">
        <f t="shared" si="1129"/>
        <v>0</v>
      </c>
      <c r="AI7173" s="340">
        <f t="shared" si="1130"/>
        <v>0</v>
      </c>
      <c r="AJ7173" s="340">
        <f t="shared" si="1130"/>
        <v>0</v>
      </c>
      <c r="AK7173" s="340">
        <f t="shared" si="1130"/>
        <v>0</v>
      </c>
      <c r="AL7173" s="340">
        <f t="shared" si="1130"/>
        <v>7</v>
      </c>
      <c r="AM7173" s="340">
        <f t="shared" si="1130"/>
        <v>0</v>
      </c>
    </row>
    <row r="7174" spans="1:39" x14ac:dyDescent="0.35">
      <c r="A7174" s="337">
        <v>29087</v>
      </c>
      <c r="B7174" s="338">
        <f t="shared" si="1124"/>
        <v>1979</v>
      </c>
      <c r="C7174" s="338">
        <f t="shared" si="1125"/>
        <v>8</v>
      </c>
      <c r="D7174" s="338">
        <f t="shared" si="1126"/>
        <v>20</v>
      </c>
      <c r="E7174" s="334">
        <v>0</v>
      </c>
      <c r="F7174" s="334">
        <v>0</v>
      </c>
      <c r="G7174" s="334">
        <v>0</v>
      </c>
      <c r="H7174" s="334">
        <v>0</v>
      </c>
      <c r="I7174" s="334">
        <v>0</v>
      </c>
      <c r="J7174" s="334">
        <v>0</v>
      </c>
      <c r="K7174" s="334">
        <v>0</v>
      </c>
      <c r="L7174" s="334">
        <v>0</v>
      </c>
      <c r="M7174" s="334">
        <v>0</v>
      </c>
      <c r="N7174" s="334">
        <v>0</v>
      </c>
      <c r="O7174" s="334">
        <v>0</v>
      </c>
      <c r="P7174" s="334">
        <v>0</v>
      </c>
      <c r="Q7174" s="334">
        <v>0</v>
      </c>
      <c r="R7174" s="334">
        <v>0</v>
      </c>
      <c r="S7174" s="334">
        <v>0</v>
      </c>
      <c r="T7174" s="334">
        <v>0</v>
      </c>
      <c r="U7174" s="334">
        <v>0</v>
      </c>
      <c r="V7174" s="334">
        <v>0</v>
      </c>
      <c r="W7174" s="334">
        <v>0</v>
      </c>
      <c r="X7174" s="334">
        <v>0</v>
      </c>
      <c r="Y7174" s="334">
        <v>0</v>
      </c>
      <c r="Z7174" s="334">
        <v>0</v>
      </c>
      <c r="AA7174" s="334">
        <v>0</v>
      </c>
      <c r="AB7174" s="334">
        <v>0</v>
      </c>
      <c r="AD7174" s="334">
        <v>0</v>
      </c>
      <c r="AE7174" s="334">
        <f t="shared" si="1127"/>
        <v>0</v>
      </c>
      <c r="AF7174" s="334">
        <f t="shared" si="1128"/>
        <v>0</v>
      </c>
      <c r="AG7174" s="340">
        <f t="shared" si="1129"/>
        <v>0</v>
      </c>
      <c r="AI7174" s="340">
        <f t="shared" si="1130"/>
        <v>0</v>
      </c>
      <c r="AJ7174" s="340">
        <f t="shared" si="1130"/>
        <v>0</v>
      </c>
      <c r="AK7174" s="340">
        <f t="shared" si="1130"/>
        <v>0</v>
      </c>
      <c r="AL7174" s="340">
        <f t="shared" si="1130"/>
        <v>0</v>
      </c>
      <c r="AM7174" s="340">
        <f t="shared" si="1130"/>
        <v>0</v>
      </c>
    </row>
    <row r="7175" spans="1:39" x14ac:dyDescent="0.35">
      <c r="A7175" s="337">
        <v>29088</v>
      </c>
      <c r="B7175" s="338">
        <f t="shared" si="1124"/>
        <v>1979</v>
      </c>
      <c r="C7175" s="338">
        <f t="shared" si="1125"/>
        <v>8</v>
      </c>
      <c r="D7175" s="338">
        <f t="shared" si="1126"/>
        <v>21</v>
      </c>
      <c r="E7175" s="334">
        <v>0</v>
      </c>
      <c r="F7175" s="334">
        <v>0</v>
      </c>
      <c r="G7175" s="334">
        <v>0</v>
      </c>
      <c r="H7175" s="334">
        <v>0</v>
      </c>
      <c r="I7175" s="334">
        <v>0</v>
      </c>
      <c r="J7175" s="334">
        <v>0</v>
      </c>
      <c r="K7175" s="334">
        <v>0</v>
      </c>
      <c r="L7175" s="334">
        <v>0</v>
      </c>
      <c r="M7175" s="334">
        <v>0</v>
      </c>
      <c r="N7175" s="334">
        <v>0</v>
      </c>
      <c r="O7175" s="334">
        <v>0</v>
      </c>
      <c r="P7175" s="334">
        <v>0</v>
      </c>
      <c r="Q7175" s="334">
        <v>0</v>
      </c>
      <c r="R7175" s="334">
        <v>0</v>
      </c>
      <c r="S7175" s="334">
        <v>0</v>
      </c>
      <c r="T7175" s="334">
        <v>0</v>
      </c>
      <c r="U7175" s="334">
        <v>0</v>
      </c>
      <c r="V7175" s="334">
        <v>0</v>
      </c>
      <c r="W7175" s="334">
        <v>0</v>
      </c>
      <c r="X7175" s="334">
        <v>0</v>
      </c>
      <c r="Y7175" s="334">
        <v>0</v>
      </c>
      <c r="Z7175" s="334">
        <v>0</v>
      </c>
      <c r="AA7175" s="334">
        <v>0</v>
      </c>
      <c r="AB7175" s="334">
        <v>0</v>
      </c>
      <c r="AD7175" s="334">
        <v>0</v>
      </c>
      <c r="AE7175" s="334">
        <f t="shared" si="1127"/>
        <v>0</v>
      </c>
      <c r="AF7175" s="334">
        <f t="shared" si="1128"/>
        <v>0</v>
      </c>
      <c r="AG7175" s="340">
        <f t="shared" si="1129"/>
        <v>0</v>
      </c>
      <c r="AI7175" s="340">
        <f t="shared" si="1130"/>
        <v>0</v>
      </c>
      <c r="AJ7175" s="340">
        <f t="shared" si="1130"/>
        <v>0</v>
      </c>
      <c r="AK7175" s="340">
        <f t="shared" si="1130"/>
        <v>0</v>
      </c>
      <c r="AL7175" s="340">
        <f t="shared" si="1130"/>
        <v>0</v>
      </c>
      <c r="AM7175" s="340">
        <f t="shared" si="1130"/>
        <v>0</v>
      </c>
    </row>
    <row r="7176" spans="1:39" x14ac:dyDescent="0.35">
      <c r="A7176" s="337">
        <v>29089</v>
      </c>
      <c r="B7176" s="338">
        <f t="shared" si="1124"/>
        <v>1979</v>
      </c>
      <c r="C7176" s="338">
        <f t="shared" si="1125"/>
        <v>8</v>
      </c>
      <c r="D7176" s="338">
        <f t="shared" si="1126"/>
        <v>22</v>
      </c>
      <c r="E7176" s="334">
        <v>0</v>
      </c>
      <c r="F7176" s="334">
        <v>0</v>
      </c>
      <c r="G7176" s="334">
        <v>0</v>
      </c>
      <c r="H7176" s="334">
        <v>0</v>
      </c>
      <c r="I7176" s="334">
        <v>0</v>
      </c>
      <c r="J7176" s="334">
        <v>0</v>
      </c>
      <c r="K7176" s="334">
        <v>0</v>
      </c>
      <c r="L7176" s="334">
        <v>0</v>
      </c>
      <c r="M7176" s="334">
        <v>0</v>
      </c>
      <c r="N7176" s="334">
        <v>0</v>
      </c>
      <c r="O7176" s="334">
        <v>0</v>
      </c>
      <c r="P7176" s="334">
        <v>0</v>
      </c>
      <c r="Q7176" s="334">
        <v>0</v>
      </c>
      <c r="R7176" s="334">
        <v>0</v>
      </c>
      <c r="S7176" s="334">
        <v>0</v>
      </c>
      <c r="T7176" s="334">
        <v>0</v>
      </c>
      <c r="U7176" s="334">
        <v>0</v>
      </c>
      <c r="V7176" s="334">
        <v>0</v>
      </c>
      <c r="W7176" s="334">
        <v>0</v>
      </c>
      <c r="X7176" s="334">
        <v>0</v>
      </c>
      <c r="Y7176" s="334">
        <v>0</v>
      </c>
      <c r="Z7176" s="334">
        <v>0</v>
      </c>
      <c r="AA7176" s="334">
        <v>0</v>
      </c>
      <c r="AB7176" s="334">
        <v>0</v>
      </c>
      <c r="AD7176" s="334">
        <v>0</v>
      </c>
      <c r="AE7176" s="334">
        <f t="shared" si="1127"/>
        <v>0</v>
      </c>
      <c r="AF7176" s="334">
        <f t="shared" si="1128"/>
        <v>0</v>
      </c>
      <c r="AG7176" s="340">
        <f t="shared" si="1129"/>
        <v>0</v>
      </c>
      <c r="AI7176" s="340">
        <f t="shared" si="1130"/>
        <v>0</v>
      </c>
      <c r="AJ7176" s="340">
        <f t="shared" si="1130"/>
        <v>0</v>
      </c>
      <c r="AK7176" s="340">
        <f t="shared" si="1130"/>
        <v>0</v>
      </c>
      <c r="AL7176" s="340">
        <f t="shared" si="1130"/>
        <v>0</v>
      </c>
      <c r="AM7176" s="340">
        <f t="shared" si="1130"/>
        <v>0</v>
      </c>
    </row>
    <row r="7177" spans="1:39" x14ac:dyDescent="0.35">
      <c r="A7177" s="337">
        <v>29090</v>
      </c>
      <c r="B7177" s="338">
        <f t="shared" si="1124"/>
        <v>1979</v>
      </c>
      <c r="C7177" s="338">
        <f t="shared" si="1125"/>
        <v>8</v>
      </c>
      <c r="D7177" s="338">
        <f t="shared" si="1126"/>
        <v>23</v>
      </c>
      <c r="E7177" s="334">
        <v>0</v>
      </c>
      <c r="F7177" s="334">
        <v>0</v>
      </c>
      <c r="G7177" s="334">
        <v>0</v>
      </c>
      <c r="H7177" s="334">
        <v>0</v>
      </c>
      <c r="I7177" s="334">
        <v>0</v>
      </c>
      <c r="J7177" s="334">
        <v>0</v>
      </c>
      <c r="K7177" s="334">
        <v>0</v>
      </c>
      <c r="L7177" s="334">
        <v>0</v>
      </c>
      <c r="M7177" s="334">
        <v>0</v>
      </c>
      <c r="N7177" s="334">
        <v>0</v>
      </c>
      <c r="O7177" s="334">
        <v>0</v>
      </c>
      <c r="P7177" s="334">
        <v>0</v>
      </c>
      <c r="Q7177" s="334">
        <v>0</v>
      </c>
      <c r="R7177" s="334">
        <v>0</v>
      </c>
      <c r="S7177" s="334">
        <v>0</v>
      </c>
      <c r="T7177" s="334">
        <v>0</v>
      </c>
      <c r="U7177" s="334">
        <v>0</v>
      </c>
      <c r="V7177" s="334">
        <v>0</v>
      </c>
      <c r="W7177" s="334">
        <v>0</v>
      </c>
      <c r="X7177" s="334">
        <v>0</v>
      </c>
      <c r="Y7177" s="334">
        <v>0</v>
      </c>
      <c r="Z7177" s="334">
        <v>0</v>
      </c>
      <c r="AA7177" s="334">
        <v>0</v>
      </c>
      <c r="AB7177" s="334">
        <v>0</v>
      </c>
      <c r="AD7177" s="334">
        <v>0</v>
      </c>
      <c r="AE7177" s="334">
        <f t="shared" si="1127"/>
        <v>0</v>
      </c>
      <c r="AF7177" s="334">
        <f t="shared" si="1128"/>
        <v>0</v>
      </c>
      <c r="AG7177" s="340">
        <f t="shared" si="1129"/>
        <v>0</v>
      </c>
      <c r="AI7177" s="340">
        <f t="shared" si="1130"/>
        <v>0</v>
      </c>
      <c r="AJ7177" s="340">
        <f t="shared" si="1130"/>
        <v>0</v>
      </c>
      <c r="AK7177" s="340">
        <f t="shared" si="1130"/>
        <v>0</v>
      </c>
      <c r="AL7177" s="340">
        <f t="shared" si="1130"/>
        <v>0</v>
      </c>
      <c r="AM7177" s="340">
        <f t="shared" si="1130"/>
        <v>0</v>
      </c>
    </row>
    <row r="7178" spans="1:39" x14ac:dyDescent="0.35">
      <c r="A7178" s="337">
        <v>29091</v>
      </c>
      <c r="B7178" s="338">
        <f t="shared" si="1124"/>
        <v>1979</v>
      </c>
      <c r="C7178" s="338">
        <f t="shared" si="1125"/>
        <v>8</v>
      </c>
      <c r="D7178" s="338">
        <f t="shared" si="1126"/>
        <v>24</v>
      </c>
      <c r="E7178" s="334">
        <v>0.4</v>
      </c>
      <c r="F7178" s="334">
        <v>0</v>
      </c>
      <c r="G7178" s="334">
        <v>0</v>
      </c>
      <c r="H7178" s="334">
        <v>0</v>
      </c>
      <c r="I7178" s="334">
        <v>0</v>
      </c>
      <c r="J7178" s="334">
        <v>0</v>
      </c>
      <c r="K7178" s="334">
        <v>0</v>
      </c>
      <c r="L7178" s="334">
        <v>0</v>
      </c>
      <c r="M7178" s="334">
        <v>0</v>
      </c>
      <c r="N7178" s="334">
        <v>0</v>
      </c>
      <c r="O7178" s="334">
        <v>0</v>
      </c>
      <c r="P7178" s="334">
        <v>0</v>
      </c>
      <c r="Q7178" s="334">
        <v>0</v>
      </c>
      <c r="R7178" s="334">
        <v>0</v>
      </c>
      <c r="S7178" s="334">
        <v>0</v>
      </c>
      <c r="T7178" s="334">
        <v>0</v>
      </c>
      <c r="U7178" s="334">
        <v>0</v>
      </c>
      <c r="V7178" s="334">
        <v>0</v>
      </c>
      <c r="W7178" s="334">
        <v>0</v>
      </c>
      <c r="X7178" s="334">
        <v>0</v>
      </c>
      <c r="Y7178" s="334">
        <v>0</v>
      </c>
      <c r="Z7178" s="334">
        <v>0</v>
      </c>
      <c r="AA7178" s="334">
        <v>0</v>
      </c>
      <c r="AB7178" s="334">
        <v>0</v>
      </c>
      <c r="AD7178" s="334">
        <v>0.4</v>
      </c>
      <c r="AE7178" s="334">
        <f t="shared" si="1127"/>
        <v>0.4</v>
      </c>
      <c r="AF7178" s="334">
        <f t="shared" si="1128"/>
        <v>0.4</v>
      </c>
      <c r="AG7178" s="340">
        <f t="shared" si="1129"/>
        <v>0</v>
      </c>
      <c r="AI7178" s="340">
        <f t="shared" si="1130"/>
        <v>0</v>
      </c>
      <c r="AJ7178" s="340">
        <f t="shared" si="1130"/>
        <v>0</v>
      </c>
      <c r="AK7178" s="340">
        <f t="shared" si="1130"/>
        <v>0</v>
      </c>
      <c r="AL7178" s="340">
        <f t="shared" si="1130"/>
        <v>0.4</v>
      </c>
      <c r="AM7178" s="340">
        <f t="shared" si="1130"/>
        <v>0</v>
      </c>
    </row>
    <row r="7179" spans="1:39" x14ac:dyDescent="0.35">
      <c r="A7179" s="337">
        <v>29092</v>
      </c>
      <c r="B7179" s="338">
        <f t="shared" si="1124"/>
        <v>1979</v>
      </c>
      <c r="C7179" s="338">
        <f t="shared" si="1125"/>
        <v>8</v>
      </c>
      <c r="D7179" s="338">
        <f t="shared" si="1126"/>
        <v>25</v>
      </c>
      <c r="E7179" s="334">
        <v>0</v>
      </c>
      <c r="F7179" s="334">
        <v>0</v>
      </c>
      <c r="G7179" s="334">
        <v>0</v>
      </c>
      <c r="H7179" s="334">
        <v>0</v>
      </c>
      <c r="I7179" s="334">
        <v>0</v>
      </c>
      <c r="J7179" s="334">
        <v>0</v>
      </c>
      <c r="K7179" s="334">
        <v>0</v>
      </c>
      <c r="L7179" s="334">
        <v>0.2</v>
      </c>
      <c r="M7179" s="334">
        <v>0</v>
      </c>
      <c r="N7179" s="334">
        <v>0.4</v>
      </c>
      <c r="O7179" s="334">
        <v>0</v>
      </c>
      <c r="P7179" s="334">
        <v>0</v>
      </c>
      <c r="Q7179" s="334">
        <v>0</v>
      </c>
      <c r="R7179" s="334">
        <v>0</v>
      </c>
      <c r="S7179" s="334">
        <v>0</v>
      </c>
      <c r="T7179" s="334">
        <v>0</v>
      </c>
      <c r="U7179" s="334">
        <v>0</v>
      </c>
      <c r="V7179" s="334">
        <v>0</v>
      </c>
      <c r="W7179" s="334">
        <v>0</v>
      </c>
      <c r="X7179" s="334">
        <v>0</v>
      </c>
      <c r="Y7179" s="334">
        <v>0</v>
      </c>
      <c r="Z7179" s="334">
        <v>0</v>
      </c>
      <c r="AA7179" s="334">
        <v>0</v>
      </c>
      <c r="AB7179" s="334">
        <v>0</v>
      </c>
      <c r="AD7179" s="334">
        <v>0.6</v>
      </c>
      <c r="AE7179" s="334">
        <f t="shared" si="1127"/>
        <v>0.6</v>
      </c>
      <c r="AF7179" s="334">
        <f t="shared" si="1128"/>
        <v>0.60000000000000009</v>
      </c>
      <c r="AG7179" s="340">
        <f t="shared" si="1129"/>
        <v>1.1102230246251565E-16</v>
      </c>
      <c r="AI7179" s="340">
        <f t="shared" si="1130"/>
        <v>0</v>
      </c>
      <c r="AJ7179" s="340">
        <f t="shared" si="1130"/>
        <v>0</v>
      </c>
      <c r="AK7179" s="340">
        <f t="shared" si="1130"/>
        <v>0</v>
      </c>
      <c r="AL7179" s="340">
        <f t="shared" si="1130"/>
        <v>0.60000000000000009</v>
      </c>
      <c r="AM7179" s="340">
        <f t="shared" si="1130"/>
        <v>0</v>
      </c>
    </row>
    <row r="7180" spans="1:39" x14ac:dyDescent="0.35">
      <c r="A7180" s="337">
        <v>29093</v>
      </c>
      <c r="B7180" s="338">
        <f t="shared" si="1124"/>
        <v>1979</v>
      </c>
      <c r="C7180" s="338">
        <f t="shared" si="1125"/>
        <v>8</v>
      </c>
      <c r="D7180" s="338">
        <f t="shared" si="1126"/>
        <v>26</v>
      </c>
      <c r="E7180" s="334">
        <v>0</v>
      </c>
      <c r="F7180" s="334">
        <v>0</v>
      </c>
      <c r="G7180" s="334">
        <v>0</v>
      </c>
      <c r="H7180" s="334">
        <v>0</v>
      </c>
      <c r="I7180" s="334">
        <v>0</v>
      </c>
      <c r="J7180" s="334">
        <v>0</v>
      </c>
      <c r="K7180" s="334">
        <v>0</v>
      </c>
      <c r="L7180" s="334">
        <v>0</v>
      </c>
      <c r="M7180" s="334">
        <v>0</v>
      </c>
      <c r="N7180" s="334">
        <v>0</v>
      </c>
      <c r="O7180" s="334">
        <v>0</v>
      </c>
      <c r="P7180" s="334">
        <v>0</v>
      </c>
      <c r="Q7180" s="334">
        <v>0</v>
      </c>
      <c r="R7180" s="334">
        <v>0</v>
      </c>
      <c r="S7180" s="334">
        <v>0</v>
      </c>
      <c r="T7180" s="334">
        <v>0</v>
      </c>
      <c r="U7180" s="334">
        <v>0</v>
      </c>
      <c r="V7180" s="334">
        <v>0</v>
      </c>
      <c r="W7180" s="334">
        <v>0</v>
      </c>
      <c r="X7180" s="334">
        <v>0</v>
      </c>
      <c r="Y7180" s="334">
        <v>0</v>
      </c>
      <c r="Z7180" s="334">
        <v>0</v>
      </c>
      <c r="AA7180" s="334">
        <v>0</v>
      </c>
      <c r="AB7180" s="334">
        <v>0</v>
      </c>
      <c r="AD7180" s="334">
        <v>0</v>
      </c>
      <c r="AE7180" s="334">
        <f t="shared" si="1127"/>
        <v>0</v>
      </c>
      <c r="AF7180" s="334">
        <f t="shared" si="1128"/>
        <v>0</v>
      </c>
      <c r="AG7180" s="340">
        <f t="shared" si="1129"/>
        <v>0</v>
      </c>
      <c r="AI7180" s="340">
        <f t="shared" si="1130"/>
        <v>0</v>
      </c>
      <c r="AJ7180" s="340">
        <f t="shared" si="1130"/>
        <v>0</v>
      </c>
      <c r="AK7180" s="340">
        <f t="shared" si="1130"/>
        <v>0</v>
      </c>
      <c r="AL7180" s="340">
        <f t="shared" si="1130"/>
        <v>0</v>
      </c>
      <c r="AM7180" s="340">
        <f t="shared" si="1130"/>
        <v>0</v>
      </c>
    </row>
    <row r="7181" spans="1:39" x14ac:dyDescent="0.35">
      <c r="A7181" s="337">
        <v>29094</v>
      </c>
      <c r="B7181" s="338">
        <f t="shared" si="1124"/>
        <v>1979</v>
      </c>
      <c r="C7181" s="338">
        <f t="shared" si="1125"/>
        <v>8</v>
      </c>
      <c r="D7181" s="338">
        <f t="shared" si="1126"/>
        <v>27</v>
      </c>
      <c r="E7181" s="334">
        <v>0</v>
      </c>
      <c r="F7181" s="334">
        <v>0</v>
      </c>
      <c r="G7181" s="334">
        <v>0</v>
      </c>
      <c r="H7181" s="334">
        <v>0</v>
      </c>
      <c r="I7181" s="334">
        <v>0</v>
      </c>
      <c r="J7181" s="334">
        <v>0</v>
      </c>
      <c r="K7181" s="334">
        <v>0</v>
      </c>
      <c r="L7181" s="334">
        <v>0</v>
      </c>
      <c r="M7181" s="334">
        <v>0</v>
      </c>
      <c r="N7181" s="334">
        <v>0</v>
      </c>
      <c r="O7181" s="334">
        <v>0</v>
      </c>
      <c r="P7181" s="334">
        <v>0</v>
      </c>
      <c r="Q7181" s="334">
        <v>0</v>
      </c>
      <c r="R7181" s="334">
        <v>0</v>
      </c>
      <c r="S7181" s="334">
        <v>0</v>
      </c>
      <c r="T7181" s="334">
        <v>0</v>
      </c>
      <c r="U7181" s="334">
        <v>0</v>
      </c>
      <c r="V7181" s="334">
        <v>0</v>
      </c>
      <c r="W7181" s="334">
        <v>0</v>
      </c>
      <c r="X7181" s="334">
        <v>0</v>
      </c>
      <c r="Y7181" s="334">
        <v>0</v>
      </c>
      <c r="Z7181" s="334">
        <v>0</v>
      </c>
      <c r="AA7181" s="334">
        <v>0</v>
      </c>
      <c r="AB7181" s="334">
        <v>0</v>
      </c>
      <c r="AD7181" s="334">
        <v>0</v>
      </c>
      <c r="AE7181" s="334">
        <f t="shared" si="1127"/>
        <v>0</v>
      </c>
      <c r="AF7181" s="334">
        <f t="shared" si="1128"/>
        <v>0</v>
      </c>
      <c r="AG7181" s="340">
        <f t="shared" si="1129"/>
        <v>0</v>
      </c>
      <c r="AI7181" s="340">
        <f t="shared" si="1130"/>
        <v>0</v>
      </c>
      <c r="AJ7181" s="340">
        <f t="shared" si="1130"/>
        <v>0</v>
      </c>
      <c r="AK7181" s="340">
        <f t="shared" si="1130"/>
        <v>0</v>
      </c>
      <c r="AL7181" s="340">
        <f t="shared" si="1130"/>
        <v>0</v>
      </c>
      <c r="AM7181" s="340">
        <f t="shared" si="1130"/>
        <v>0</v>
      </c>
    </row>
    <row r="7182" spans="1:39" x14ac:dyDescent="0.35">
      <c r="A7182" s="337">
        <v>29095</v>
      </c>
      <c r="B7182" s="338">
        <f t="shared" si="1124"/>
        <v>1979</v>
      </c>
      <c r="C7182" s="338">
        <f t="shared" si="1125"/>
        <v>8</v>
      </c>
      <c r="D7182" s="338">
        <f t="shared" si="1126"/>
        <v>28</v>
      </c>
      <c r="E7182" s="334">
        <v>0</v>
      </c>
      <c r="F7182" s="334">
        <v>0</v>
      </c>
      <c r="G7182" s="334">
        <v>0</v>
      </c>
      <c r="H7182" s="334">
        <v>0</v>
      </c>
      <c r="I7182" s="334">
        <v>0</v>
      </c>
      <c r="J7182" s="334">
        <v>0</v>
      </c>
      <c r="K7182" s="334">
        <v>0</v>
      </c>
      <c r="L7182" s="334">
        <v>0</v>
      </c>
      <c r="M7182" s="334">
        <v>0</v>
      </c>
      <c r="N7182" s="334">
        <v>0</v>
      </c>
      <c r="O7182" s="334">
        <v>0</v>
      </c>
      <c r="P7182" s="334">
        <v>0</v>
      </c>
      <c r="Q7182" s="334">
        <v>0</v>
      </c>
      <c r="R7182" s="334">
        <v>0</v>
      </c>
      <c r="S7182" s="334">
        <v>0</v>
      </c>
      <c r="T7182" s="334">
        <v>0</v>
      </c>
      <c r="U7182" s="334">
        <v>0</v>
      </c>
      <c r="V7182" s="334">
        <v>0</v>
      </c>
      <c r="W7182" s="334">
        <v>0</v>
      </c>
      <c r="X7182" s="334">
        <v>0</v>
      </c>
      <c r="Y7182" s="334">
        <v>0</v>
      </c>
      <c r="Z7182" s="334">
        <v>0</v>
      </c>
      <c r="AA7182" s="334">
        <v>0</v>
      </c>
      <c r="AB7182" s="334">
        <v>0</v>
      </c>
      <c r="AD7182" s="334">
        <v>0</v>
      </c>
      <c r="AE7182" s="334">
        <f t="shared" si="1127"/>
        <v>0</v>
      </c>
      <c r="AF7182" s="334">
        <f t="shared" si="1128"/>
        <v>0</v>
      </c>
      <c r="AG7182" s="340">
        <f t="shared" si="1129"/>
        <v>0</v>
      </c>
      <c r="AI7182" s="340">
        <f t="shared" si="1130"/>
        <v>0</v>
      </c>
      <c r="AJ7182" s="340">
        <f t="shared" si="1130"/>
        <v>0</v>
      </c>
      <c r="AK7182" s="340">
        <f t="shared" si="1130"/>
        <v>0</v>
      </c>
      <c r="AL7182" s="340">
        <f t="shared" si="1130"/>
        <v>0</v>
      </c>
      <c r="AM7182" s="340">
        <f t="shared" si="1130"/>
        <v>0</v>
      </c>
    </row>
    <row r="7183" spans="1:39" x14ac:dyDescent="0.35">
      <c r="A7183" s="337">
        <v>29096</v>
      </c>
      <c r="B7183" s="338">
        <f t="shared" si="1124"/>
        <v>1979</v>
      </c>
      <c r="C7183" s="338">
        <f t="shared" si="1125"/>
        <v>8</v>
      </c>
      <c r="D7183" s="338">
        <f t="shared" si="1126"/>
        <v>29</v>
      </c>
      <c r="E7183" s="334">
        <v>0</v>
      </c>
      <c r="F7183" s="334">
        <v>0</v>
      </c>
      <c r="G7183" s="334">
        <v>0</v>
      </c>
      <c r="H7183" s="334">
        <v>0</v>
      </c>
      <c r="I7183" s="334">
        <v>0</v>
      </c>
      <c r="J7183" s="334">
        <v>0</v>
      </c>
      <c r="K7183" s="334">
        <v>0</v>
      </c>
      <c r="L7183" s="334">
        <v>0</v>
      </c>
      <c r="M7183" s="334">
        <v>0</v>
      </c>
      <c r="N7183" s="334">
        <v>0</v>
      </c>
      <c r="O7183" s="334">
        <v>0</v>
      </c>
      <c r="P7183" s="334">
        <v>0</v>
      </c>
      <c r="Q7183" s="334">
        <v>0</v>
      </c>
      <c r="R7183" s="334">
        <v>0</v>
      </c>
      <c r="S7183" s="334">
        <v>0</v>
      </c>
      <c r="T7183" s="334">
        <v>0</v>
      </c>
      <c r="U7183" s="334">
        <v>0</v>
      </c>
      <c r="V7183" s="334">
        <v>0</v>
      </c>
      <c r="W7183" s="334">
        <v>0</v>
      </c>
      <c r="X7183" s="334">
        <v>0</v>
      </c>
      <c r="Y7183" s="334">
        <v>0</v>
      </c>
      <c r="Z7183" s="334">
        <v>0</v>
      </c>
      <c r="AA7183" s="334">
        <v>0</v>
      </c>
      <c r="AB7183" s="334">
        <v>0</v>
      </c>
      <c r="AD7183" s="334">
        <v>0</v>
      </c>
      <c r="AE7183" s="334">
        <f t="shared" si="1127"/>
        <v>0</v>
      </c>
      <c r="AF7183" s="334">
        <f t="shared" si="1128"/>
        <v>0</v>
      </c>
      <c r="AG7183" s="340">
        <f t="shared" si="1129"/>
        <v>0</v>
      </c>
      <c r="AI7183" s="340">
        <f t="shared" si="1130"/>
        <v>0</v>
      </c>
      <c r="AJ7183" s="340">
        <f t="shared" si="1130"/>
        <v>0</v>
      </c>
      <c r="AK7183" s="340">
        <f t="shared" si="1130"/>
        <v>0</v>
      </c>
      <c r="AL7183" s="340">
        <f t="shared" si="1130"/>
        <v>0</v>
      </c>
      <c r="AM7183" s="340">
        <f t="shared" si="1130"/>
        <v>0</v>
      </c>
    </row>
    <row r="7184" spans="1:39" x14ac:dyDescent="0.35">
      <c r="A7184" s="337">
        <v>29097</v>
      </c>
      <c r="B7184" s="338">
        <f t="shared" si="1124"/>
        <v>1979</v>
      </c>
      <c r="C7184" s="338">
        <f t="shared" si="1125"/>
        <v>8</v>
      </c>
      <c r="D7184" s="338">
        <f t="shared" si="1126"/>
        <v>30</v>
      </c>
      <c r="E7184" s="334">
        <v>0</v>
      </c>
      <c r="F7184" s="334">
        <v>0</v>
      </c>
      <c r="G7184" s="334">
        <v>0</v>
      </c>
      <c r="H7184" s="334">
        <v>0</v>
      </c>
      <c r="I7184" s="334">
        <v>0</v>
      </c>
      <c r="J7184" s="334">
        <v>0</v>
      </c>
      <c r="K7184" s="334">
        <v>0</v>
      </c>
      <c r="L7184" s="334">
        <v>0</v>
      </c>
      <c r="M7184" s="334">
        <v>0</v>
      </c>
      <c r="N7184" s="334">
        <v>0</v>
      </c>
      <c r="O7184" s="334">
        <v>0</v>
      </c>
      <c r="P7184" s="334">
        <v>0</v>
      </c>
      <c r="Q7184" s="334">
        <v>0</v>
      </c>
      <c r="R7184" s="334">
        <v>0</v>
      </c>
      <c r="S7184" s="334">
        <v>0</v>
      </c>
      <c r="T7184" s="334">
        <v>0</v>
      </c>
      <c r="U7184" s="334">
        <v>0</v>
      </c>
      <c r="V7184" s="334">
        <v>0</v>
      </c>
      <c r="W7184" s="334">
        <v>0.8</v>
      </c>
      <c r="X7184" s="334">
        <v>0.2</v>
      </c>
      <c r="Y7184" s="334">
        <v>0</v>
      </c>
      <c r="Z7184" s="334">
        <v>0</v>
      </c>
      <c r="AA7184" s="334">
        <v>0</v>
      </c>
      <c r="AB7184" s="334">
        <v>0</v>
      </c>
      <c r="AD7184" s="334">
        <v>1</v>
      </c>
      <c r="AE7184" s="334">
        <f t="shared" si="1127"/>
        <v>1</v>
      </c>
      <c r="AF7184" s="334">
        <f t="shared" si="1128"/>
        <v>1</v>
      </c>
      <c r="AG7184" s="340">
        <f t="shared" si="1129"/>
        <v>0</v>
      </c>
      <c r="AI7184" s="340">
        <f t="shared" si="1130"/>
        <v>0</v>
      </c>
      <c r="AJ7184" s="340">
        <f t="shared" si="1130"/>
        <v>0</v>
      </c>
      <c r="AK7184" s="340">
        <f t="shared" si="1130"/>
        <v>0</v>
      </c>
      <c r="AL7184" s="340">
        <f t="shared" si="1130"/>
        <v>1</v>
      </c>
      <c r="AM7184" s="340">
        <f t="shared" si="1130"/>
        <v>0</v>
      </c>
    </row>
    <row r="7185" spans="1:39" x14ac:dyDescent="0.35">
      <c r="A7185" s="337">
        <v>29098</v>
      </c>
      <c r="B7185" s="338">
        <f t="shared" si="1124"/>
        <v>1979</v>
      </c>
      <c r="C7185" s="338">
        <f t="shared" si="1125"/>
        <v>8</v>
      </c>
      <c r="D7185" s="338">
        <f t="shared" si="1126"/>
        <v>31</v>
      </c>
      <c r="E7185" s="334">
        <v>0</v>
      </c>
      <c r="F7185" s="334">
        <v>0</v>
      </c>
      <c r="G7185" s="334">
        <v>0</v>
      </c>
      <c r="H7185" s="334">
        <v>0</v>
      </c>
      <c r="I7185" s="334">
        <v>0</v>
      </c>
      <c r="J7185" s="334">
        <v>0</v>
      </c>
      <c r="K7185" s="334">
        <v>0</v>
      </c>
      <c r="L7185" s="334">
        <v>0</v>
      </c>
      <c r="M7185" s="334">
        <v>0</v>
      </c>
      <c r="N7185" s="334">
        <v>0</v>
      </c>
      <c r="O7185" s="334">
        <v>0</v>
      </c>
      <c r="P7185" s="334">
        <v>0</v>
      </c>
      <c r="Q7185" s="334">
        <v>0</v>
      </c>
      <c r="R7185" s="334">
        <v>0</v>
      </c>
      <c r="S7185" s="334">
        <v>0</v>
      </c>
      <c r="T7185" s="334">
        <v>0</v>
      </c>
      <c r="U7185" s="334">
        <v>0</v>
      </c>
      <c r="V7185" s="334">
        <v>0</v>
      </c>
      <c r="W7185" s="334">
        <v>0</v>
      </c>
      <c r="X7185" s="334">
        <v>0</v>
      </c>
      <c r="Y7185" s="334">
        <v>1.2</v>
      </c>
      <c r="Z7185" s="334">
        <v>0</v>
      </c>
      <c r="AA7185" s="334">
        <v>0</v>
      </c>
      <c r="AB7185" s="334">
        <v>0</v>
      </c>
      <c r="AD7185" s="334">
        <v>1.2</v>
      </c>
      <c r="AE7185" s="334">
        <f t="shared" si="1127"/>
        <v>1.2</v>
      </c>
      <c r="AF7185" s="334">
        <f t="shared" si="1128"/>
        <v>1.2</v>
      </c>
      <c r="AG7185" s="340">
        <f t="shared" si="1129"/>
        <v>0</v>
      </c>
      <c r="AI7185" s="340">
        <f t="shared" si="1130"/>
        <v>0</v>
      </c>
      <c r="AJ7185" s="340">
        <f t="shared" si="1130"/>
        <v>0</v>
      </c>
      <c r="AK7185" s="340">
        <f t="shared" si="1130"/>
        <v>0</v>
      </c>
      <c r="AL7185" s="340">
        <f t="shared" si="1130"/>
        <v>1.2</v>
      </c>
      <c r="AM7185" s="340">
        <f t="shared" si="1130"/>
        <v>0</v>
      </c>
    </row>
    <row r="7186" spans="1:39" x14ac:dyDescent="0.35">
      <c r="A7186" s="337">
        <v>29099</v>
      </c>
      <c r="B7186" s="338">
        <f t="shared" si="1124"/>
        <v>1979</v>
      </c>
      <c r="C7186" s="338">
        <f t="shared" si="1125"/>
        <v>9</v>
      </c>
      <c r="D7186" s="338">
        <f t="shared" si="1126"/>
        <v>1</v>
      </c>
      <c r="E7186" s="334">
        <v>0</v>
      </c>
      <c r="F7186" s="334">
        <v>0</v>
      </c>
      <c r="G7186" s="334">
        <v>0</v>
      </c>
      <c r="H7186" s="334">
        <v>0</v>
      </c>
      <c r="I7186" s="334">
        <v>0</v>
      </c>
      <c r="J7186" s="334">
        <v>0</v>
      </c>
      <c r="K7186" s="334">
        <v>0</v>
      </c>
      <c r="L7186" s="334">
        <v>0</v>
      </c>
      <c r="M7186" s="334">
        <v>0</v>
      </c>
      <c r="N7186" s="334">
        <v>0</v>
      </c>
      <c r="O7186" s="334">
        <v>0</v>
      </c>
      <c r="P7186" s="334">
        <v>0</v>
      </c>
      <c r="Q7186" s="334">
        <v>0</v>
      </c>
      <c r="R7186" s="334">
        <v>0</v>
      </c>
      <c r="S7186" s="334">
        <v>0</v>
      </c>
      <c r="T7186" s="334">
        <v>0</v>
      </c>
      <c r="U7186" s="334">
        <v>0</v>
      </c>
      <c r="V7186" s="334">
        <v>0</v>
      </c>
      <c r="W7186" s="334">
        <v>0</v>
      </c>
      <c r="X7186" s="334">
        <v>0</v>
      </c>
      <c r="Y7186" s="334">
        <v>0</v>
      </c>
      <c r="Z7186" s="334">
        <v>0</v>
      </c>
      <c r="AA7186" s="334">
        <v>0</v>
      </c>
      <c r="AB7186" s="334">
        <v>0</v>
      </c>
      <c r="AD7186" s="334">
        <v>0</v>
      </c>
      <c r="AE7186" s="334">
        <f t="shared" si="1127"/>
        <v>0</v>
      </c>
      <c r="AF7186" s="334">
        <f t="shared" si="1128"/>
        <v>0</v>
      </c>
      <c r="AG7186" s="340">
        <f t="shared" si="1129"/>
        <v>0</v>
      </c>
      <c r="AI7186" s="340">
        <f t="shared" si="1130"/>
        <v>0</v>
      </c>
      <c r="AJ7186" s="340">
        <f t="shared" si="1130"/>
        <v>0</v>
      </c>
      <c r="AK7186" s="340">
        <f t="shared" si="1130"/>
        <v>0</v>
      </c>
      <c r="AL7186" s="340">
        <f t="shared" si="1130"/>
        <v>0</v>
      </c>
      <c r="AM7186" s="340">
        <f t="shared" si="1130"/>
        <v>0</v>
      </c>
    </row>
    <row r="7187" spans="1:39" x14ac:dyDescent="0.35">
      <c r="A7187" s="337">
        <v>29100</v>
      </c>
      <c r="B7187" s="338">
        <f t="shared" si="1124"/>
        <v>1979</v>
      </c>
      <c r="C7187" s="338">
        <f t="shared" si="1125"/>
        <v>9</v>
      </c>
      <c r="D7187" s="338">
        <f t="shared" si="1126"/>
        <v>2</v>
      </c>
      <c r="E7187" s="334">
        <v>0</v>
      </c>
      <c r="F7187" s="334">
        <v>0</v>
      </c>
      <c r="G7187" s="334">
        <v>0</v>
      </c>
      <c r="H7187" s="334">
        <v>0</v>
      </c>
      <c r="I7187" s="334">
        <v>0</v>
      </c>
      <c r="J7187" s="334">
        <v>0</v>
      </c>
      <c r="K7187" s="334">
        <v>0</v>
      </c>
      <c r="L7187" s="334">
        <v>0</v>
      </c>
      <c r="M7187" s="334">
        <v>0</v>
      </c>
      <c r="N7187" s="334">
        <v>0</v>
      </c>
      <c r="O7187" s="334">
        <v>0</v>
      </c>
      <c r="P7187" s="334">
        <v>0</v>
      </c>
      <c r="Q7187" s="334">
        <v>0</v>
      </c>
      <c r="R7187" s="334">
        <v>0</v>
      </c>
      <c r="S7187" s="334">
        <v>0</v>
      </c>
      <c r="T7187" s="334">
        <v>0</v>
      </c>
      <c r="U7187" s="334">
        <v>0</v>
      </c>
      <c r="V7187" s="334">
        <v>0</v>
      </c>
      <c r="W7187" s="334">
        <v>0</v>
      </c>
      <c r="X7187" s="334">
        <v>0</v>
      </c>
      <c r="Y7187" s="334">
        <v>0</v>
      </c>
      <c r="Z7187" s="334">
        <v>0</v>
      </c>
      <c r="AA7187" s="334">
        <v>0</v>
      </c>
      <c r="AB7187" s="334">
        <v>0</v>
      </c>
      <c r="AD7187" s="334">
        <v>0</v>
      </c>
      <c r="AE7187" s="334">
        <f t="shared" si="1127"/>
        <v>0</v>
      </c>
      <c r="AF7187" s="334">
        <f t="shared" si="1128"/>
        <v>0</v>
      </c>
      <c r="AG7187" s="340">
        <f t="shared" si="1129"/>
        <v>0</v>
      </c>
      <c r="AI7187" s="340">
        <f t="shared" si="1130"/>
        <v>0</v>
      </c>
      <c r="AJ7187" s="340">
        <f t="shared" si="1130"/>
        <v>0</v>
      </c>
      <c r="AK7187" s="340">
        <f t="shared" si="1130"/>
        <v>0</v>
      </c>
      <c r="AL7187" s="340">
        <f t="shared" si="1130"/>
        <v>0</v>
      </c>
      <c r="AM7187" s="340">
        <f t="shared" si="1130"/>
        <v>0</v>
      </c>
    </row>
    <row r="7188" spans="1:39" x14ac:dyDescent="0.35">
      <c r="A7188" s="337">
        <v>29101</v>
      </c>
      <c r="B7188" s="338">
        <f t="shared" si="1124"/>
        <v>1979</v>
      </c>
      <c r="C7188" s="338">
        <f t="shared" si="1125"/>
        <v>9</v>
      </c>
      <c r="D7188" s="338">
        <f t="shared" si="1126"/>
        <v>3</v>
      </c>
      <c r="E7188" s="334">
        <v>0</v>
      </c>
      <c r="F7188" s="334">
        <v>0</v>
      </c>
      <c r="G7188" s="334">
        <v>0</v>
      </c>
      <c r="H7188" s="334">
        <v>0</v>
      </c>
      <c r="I7188" s="334">
        <v>0</v>
      </c>
      <c r="J7188" s="334">
        <v>0</v>
      </c>
      <c r="K7188" s="334">
        <v>0</v>
      </c>
      <c r="L7188" s="334">
        <v>0</v>
      </c>
      <c r="M7188" s="334">
        <v>0</v>
      </c>
      <c r="N7188" s="334">
        <v>0</v>
      </c>
      <c r="O7188" s="334">
        <v>0</v>
      </c>
      <c r="P7188" s="334">
        <v>0</v>
      </c>
      <c r="Q7188" s="334">
        <v>0</v>
      </c>
      <c r="R7188" s="334">
        <v>0</v>
      </c>
      <c r="S7188" s="334">
        <v>0</v>
      </c>
      <c r="T7188" s="334">
        <v>0</v>
      </c>
      <c r="U7188" s="334">
        <v>0</v>
      </c>
      <c r="V7188" s="334">
        <v>0</v>
      </c>
      <c r="W7188" s="334">
        <v>0</v>
      </c>
      <c r="X7188" s="334">
        <v>0</v>
      </c>
      <c r="Y7188" s="334">
        <v>0</v>
      </c>
      <c r="Z7188" s="334">
        <v>0</v>
      </c>
      <c r="AA7188" s="334">
        <v>0</v>
      </c>
      <c r="AB7188" s="334">
        <v>0</v>
      </c>
      <c r="AD7188" s="334">
        <v>0</v>
      </c>
      <c r="AE7188" s="334">
        <f t="shared" si="1127"/>
        <v>0</v>
      </c>
      <c r="AF7188" s="334">
        <f t="shared" si="1128"/>
        <v>0</v>
      </c>
      <c r="AG7188" s="340">
        <f t="shared" si="1129"/>
        <v>0</v>
      </c>
      <c r="AI7188" s="340">
        <f t="shared" ref="AI7188:AM7203" si="1131">IF($C7188=AI$1,$AF7188,0)</f>
        <v>0</v>
      </c>
      <c r="AJ7188" s="340">
        <f t="shared" si="1131"/>
        <v>0</v>
      </c>
      <c r="AK7188" s="340">
        <f t="shared" si="1131"/>
        <v>0</v>
      </c>
      <c r="AL7188" s="340">
        <f t="shared" si="1131"/>
        <v>0</v>
      </c>
      <c r="AM7188" s="340">
        <f t="shared" si="1131"/>
        <v>0</v>
      </c>
    </row>
    <row r="7189" spans="1:39" x14ac:dyDescent="0.35">
      <c r="A7189" s="337">
        <v>29102</v>
      </c>
      <c r="B7189" s="338">
        <f t="shared" si="1124"/>
        <v>1979</v>
      </c>
      <c r="C7189" s="338">
        <f t="shared" si="1125"/>
        <v>9</v>
      </c>
      <c r="D7189" s="338">
        <f t="shared" si="1126"/>
        <v>4</v>
      </c>
      <c r="E7189" s="334">
        <v>0</v>
      </c>
      <c r="F7189" s="334">
        <v>0</v>
      </c>
      <c r="G7189" s="334">
        <v>0</v>
      </c>
      <c r="H7189" s="334">
        <v>0</v>
      </c>
      <c r="I7189" s="334">
        <v>0</v>
      </c>
      <c r="J7189" s="334">
        <v>0</v>
      </c>
      <c r="K7189" s="334">
        <v>0</v>
      </c>
      <c r="L7189" s="334">
        <v>0</v>
      </c>
      <c r="M7189" s="334">
        <v>0</v>
      </c>
      <c r="N7189" s="334">
        <v>0</v>
      </c>
      <c r="O7189" s="334">
        <v>0</v>
      </c>
      <c r="P7189" s="334">
        <v>0</v>
      </c>
      <c r="Q7189" s="334">
        <v>0</v>
      </c>
      <c r="R7189" s="334">
        <v>0</v>
      </c>
      <c r="S7189" s="334">
        <v>0</v>
      </c>
      <c r="T7189" s="334">
        <v>0</v>
      </c>
      <c r="U7189" s="334">
        <v>0</v>
      </c>
      <c r="V7189" s="334">
        <v>0</v>
      </c>
      <c r="W7189" s="334">
        <v>0</v>
      </c>
      <c r="X7189" s="334">
        <v>0</v>
      </c>
      <c r="Y7189" s="334">
        <v>0</v>
      </c>
      <c r="Z7189" s="334">
        <v>0</v>
      </c>
      <c r="AA7189" s="334">
        <v>0</v>
      </c>
      <c r="AB7189" s="334">
        <v>0</v>
      </c>
      <c r="AD7189" s="334">
        <v>0</v>
      </c>
      <c r="AE7189" s="334">
        <f t="shared" si="1127"/>
        <v>0</v>
      </c>
      <c r="AF7189" s="334">
        <f t="shared" si="1128"/>
        <v>0</v>
      </c>
      <c r="AG7189" s="340">
        <f t="shared" si="1129"/>
        <v>0</v>
      </c>
      <c r="AI7189" s="340">
        <f t="shared" si="1131"/>
        <v>0</v>
      </c>
      <c r="AJ7189" s="340">
        <f t="shared" si="1131"/>
        <v>0</v>
      </c>
      <c r="AK7189" s="340">
        <f t="shared" si="1131"/>
        <v>0</v>
      </c>
      <c r="AL7189" s="340">
        <f t="shared" si="1131"/>
        <v>0</v>
      </c>
      <c r="AM7189" s="340">
        <f t="shared" si="1131"/>
        <v>0</v>
      </c>
    </row>
    <row r="7190" spans="1:39" x14ac:dyDescent="0.35">
      <c r="A7190" s="337">
        <v>29103</v>
      </c>
      <c r="B7190" s="338">
        <f t="shared" si="1124"/>
        <v>1979</v>
      </c>
      <c r="C7190" s="338">
        <f t="shared" si="1125"/>
        <v>9</v>
      </c>
      <c r="D7190" s="338">
        <f t="shared" si="1126"/>
        <v>5</v>
      </c>
      <c r="E7190" s="334">
        <v>0</v>
      </c>
      <c r="F7190" s="334">
        <v>0</v>
      </c>
      <c r="G7190" s="334">
        <v>0</v>
      </c>
      <c r="H7190" s="334">
        <v>0</v>
      </c>
      <c r="I7190" s="334">
        <v>0</v>
      </c>
      <c r="J7190" s="334">
        <v>0</v>
      </c>
      <c r="K7190" s="334">
        <v>0</v>
      </c>
      <c r="L7190" s="334">
        <v>0</v>
      </c>
      <c r="M7190" s="334">
        <v>0</v>
      </c>
      <c r="N7190" s="334">
        <v>0</v>
      </c>
      <c r="O7190" s="334">
        <v>0</v>
      </c>
      <c r="P7190" s="334">
        <v>0</v>
      </c>
      <c r="Q7190" s="334">
        <v>0</v>
      </c>
      <c r="R7190" s="334">
        <v>0</v>
      </c>
      <c r="S7190" s="334">
        <v>0</v>
      </c>
      <c r="T7190" s="334">
        <v>0</v>
      </c>
      <c r="U7190" s="334">
        <v>0</v>
      </c>
      <c r="V7190" s="334">
        <v>0</v>
      </c>
      <c r="W7190" s="334">
        <v>0</v>
      </c>
      <c r="X7190" s="334">
        <v>0</v>
      </c>
      <c r="Y7190" s="334">
        <v>0</v>
      </c>
      <c r="Z7190" s="334">
        <v>0</v>
      </c>
      <c r="AA7190" s="334">
        <v>0</v>
      </c>
      <c r="AB7190" s="334">
        <v>0</v>
      </c>
      <c r="AD7190" s="334">
        <v>0</v>
      </c>
      <c r="AE7190" s="334">
        <f t="shared" si="1127"/>
        <v>0</v>
      </c>
      <c r="AF7190" s="334">
        <f t="shared" si="1128"/>
        <v>0</v>
      </c>
      <c r="AG7190" s="340">
        <f t="shared" si="1129"/>
        <v>0</v>
      </c>
      <c r="AI7190" s="340">
        <f t="shared" si="1131"/>
        <v>0</v>
      </c>
      <c r="AJ7190" s="340">
        <f t="shared" si="1131"/>
        <v>0</v>
      </c>
      <c r="AK7190" s="340">
        <f t="shared" si="1131"/>
        <v>0</v>
      </c>
      <c r="AL7190" s="340">
        <f t="shared" si="1131"/>
        <v>0</v>
      </c>
      <c r="AM7190" s="340">
        <f t="shared" si="1131"/>
        <v>0</v>
      </c>
    </row>
    <row r="7191" spans="1:39" x14ac:dyDescent="0.35">
      <c r="A7191" s="337">
        <v>29104</v>
      </c>
      <c r="B7191" s="338">
        <f t="shared" si="1124"/>
        <v>1979</v>
      </c>
      <c r="C7191" s="338">
        <f t="shared" si="1125"/>
        <v>9</v>
      </c>
      <c r="D7191" s="338">
        <f t="shared" si="1126"/>
        <v>6</v>
      </c>
      <c r="E7191" s="334">
        <v>0</v>
      </c>
      <c r="F7191" s="334">
        <v>0</v>
      </c>
      <c r="G7191" s="334">
        <v>0</v>
      </c>
      <c r="H7191" s="334">
        <v>0</v>
      </c>
      <c r="I7191" s="334">
        <v>0</v>
      </c>
      <c r="J7191" s="334">
        <v>0</v>
      </c>
      <c r="K7191" s="334">
        <v>0</v>
      </c>
      <c r="L7191" s="334">
        <v>0</v>
      </c>
      <c r="M7191" s="334">
        <v>0</v>
      </c>
      <c r="N7191" s="334">
        <v>0</v>
      </c>
      <c r="O7191" s="334">
        <v>0</v>
      </c>
      <c r="P7191" s="334">
        <v>0</v>
      </c>
      <c r="Q7191" s="334">
        <v>0</v>
      </c>
      <c r="R7191" s="334">
        <v>0</v>
      </c>
      <c r="S7191" s="334">
        <v>0</v>
      </c>
      <c r="T7191" s="334">
        <v>0</v>
      </c>
      <c r="U7191" s="334">
        <v>0</v>
      </c>
      <c r="V7191" s="334">
        <v>0</v>
      </c>
      <c r="W7191" s="334">
        <v>0</v>
      </c>
      <c r="X7191" s="334">
        <v>0</v>
      </c>
      <c r="Y7191" s="334">
        <v>0</v>
      </c>
      <c r="Z7191" s="334">
        <v>0</v>
      </c>
      <c r="AA7191" s="334">
        <v>0</v>
      </c>
      <c r="AB7191" s="334">
        <v>0</v>
      </c>
      <c r="AD7191" s="334">
        <v>0</v>
      </c>
      <c r="AE7191" s="334">
        <f t="shared" si="1127"/>
        <v>0</v>
      </c>
      <c r="AF7191" s="334">
        <f t="shared" si="1128"/>
        <v>0</v>
      </c>
      <c r="AG7191" s="340">
        <f t="shared" si="1129"/>
        <v>0</v>
      </c>
      <c r="AI7191" s="340">
        <f t="shared" si="1131"/>
        <v>0</v>
      </c>
      <c r="AJ7191" s="340">
        <f t="shared" si="1131"/>
        <v>0</v>
      </c>
      <c r="AK7191" s="340">
        <f t="shared" si="1131"/>
        <v>0</v>
      </c>
      <c r="AL7191" s="340">
        <f t="shared" si="1131"/>
        <v>0</v>
      </c>
      <c r="AM7191" s="340">
        <f t="shared" si="1131"/>
        <v>0</v>
      </c>
    </row>
    <row r="7192" spans="1:39" x14ac:dyDescent="0.35">
      <c r="A7192" s="337">
        <v>29105</v>
      </c>
      <c r="B7192" s="338">
        <f t="shared" si="1124"/>
        <v>1979</v>
      </c>
      <c r="C7192" s="338">
        <f t="shared" si="1125"/>
        <v>9</v>
      </c>
      <c r="D7192" s="338">
        <f t="shared" si="1126"/>
        <v>7</v>
      </c>
      <c r="E7192" s="334">
        <v>0</v>
      </c>
      <c r="F7192" s="334">
        <v>0</v>
      </c>
      <c r="G7192" s="334">
        <v>0</v>
      </c>
      <c r="H7192" s="334">
        <v>0</v>
      </c>
      <c r="I7192" s="334">
        <v>0</v>
      </c>
      <c r="J7192" s="334">
        <v>0</v>
      </c>
      <c r="K7192" s="334">
        <v>0</v>
      </c>
      <c r="L7192" s="334">
        <v>0</v>
      </c>
      <c r="M7192" s="334">
        <v>0</v>
      </c>
      <c r="N7192" s="334">
        <v>0</v>
      </c>
      <c r="O7192" s="334">
        <v>0</v>
      </c>
      <c r="P7192" s="334">
        <v>0</v>
      </c>
      <c r="Q7192" s="334">
        <v>0</v>
      </c>
      <c r="R7192" s="334">
        <v>0</v>
      </c>
      <c r="S7192" s="334">
        <v>0</v>
      </c>
      <c r="T7192" s="334">
        <v>0</v>
      </c>
      <c r="U7192" s="334">
        <v>0</v>
      </c>
      <c r="V7192" s="334">
        <v>0</v>
      </c>
      <c r="W7192" s="334">
        <v>0</v>
      </c>
      <c r="X7192" s="334">
        <v>0</v>
      </c>
      <c r="Y7192" s="334">
        <v>0</v>
      </c>
      <c r="Z7192" s="334">
        <v>0</v>
      </c>
      <c r="AA7192" s="334">
        <v>0</v>
      </c>
      <c r="AB7192" s="334">
        <v>0</v>
      </c>
      <c r="AD7192" s="334">
        <v>0</v>
      </c>
      <c r="AE7192" s="334">
        <f t="shared" si="1127"/>
        <v>0</v>
      </c>
      <c r="AF7192" s="334">
        <f t="shared" si="1128"/>
        <v>0</v>
      </c>
      <c r="AG7192" s="340">
        <f t="shared" si="1129"/>
        <v>0</v>
      </c>
      <c r="AI7192" s="340">
        <f t="shared" si="1131"/>
        <v>0</v>
      </c>
      <c r="AJ7192" s="340">
        <f t="shared" si="1131"/>
        <v>0</v>
      </c>
      <c r="AK7192" s="340">
        <f t="shared" si="1131"/>
        <v>0</v>
      </c>
      <c r="AL7192" s="340">
        <f t="shared" si="1131"/>
        <v>0</v>
      </c>
      <c r="AM7192" s="340">
        <f t="shared" si="1131"/>
        <v>0</v>
      </c>
    </row>
    <row r="7193" spans="1:39" x14ac:dyDescent="0.35">
      <c r="A7193" s="337">
        <v>29106</v>
      </c>
      <c r="B7193" s="338">
        <f t="shared" si="1124"/>
        <v>1979</v>
      </c>
      <c r="C7193" s="338">
        <f t="shared" si="1125"/>
        <v>9</v>
      </c>
      <c r="D7193" s="338">
        <f t="shared" si="1126"/>
        <v>8</v>
      </c>
      <c r="E7193" s="334">
        <v>0</v>
      </c>
      <c r="F7193" s="334">
        <v>0</v>
      </c>
      <c r="G7193" s="334">
        <v>0</v>
      </c>
      <c r="H7193" s="334">
        <v>0</v>
      </c>
      <c r="I7193" s="334">
        <v>0</v>
      </c>
      <c r="J7193" s="334">
        <v>0</v>
      </c>
      <c r="K7193" s="334">
        <v>0</v>
      </c>
      <c r="L7193" s="334">
        <v>0</v>
      </c>
      <c r="M7193" s="334">
        <v>0</v>
      </c>
      <c r="N7193" s="334">
        <v>0</v>
      </c>
      <c r="O7193" s="334">
        <v>0</v>
      </c>
      <c r="P7193" s="334">
        <v>0</v>
      </c>
      <c r="Q7193" s="334">
        <v>0</v>
      </c>
      <c r="R7193" s="334">
        <v>0</v>
      </c>
      <c r="S7193" s="334">
        <v>0</v>
      </c>
      <c r="T7193" s="334">
        <v>0</v>
      </c>
      <c r="U7193" s="334">
        <v>0</v>
      </c>
      <c r="V7193" s="334">
        <v>0</v>
      </c>
      <c r="W7193" s="334">
        <v>0</v>
      </c>
      <c r="X7193" s="334">
        <v>0</v>
      </c>
      <c r="Y7193" s="334">
        <v>0</v>
      </c>
      <c r="Z7193" s="334">
        <v>0</v>
      </c>
      <c r="AA7193" s="334">
        <v>0</v>
      </c>
      <c r="AB7193" s="334">
        <v>0</v>
      </c>
      <c r="AD7193" s="334">
        <v>0</v>
      </c>
      <c r="AE7193" s="334">
        <f t="shared" si="1127"/>
        <v>0</v>
      </c>
      <c r="AF7193" s="334">
        <f t="shared" si="1128"/>
        <v>0</v>
      </c>
      <c r="AG7193" s="340">
        <f t="shared" si="1129"/>
        <v>0</v>
      </c>
      <c r="AI7193" s="340">
        <f t="shared" si="1131"/>
        <v>0</v>
      </c>
      <c r="AJ7193" s="340">
        <f t="shared" si="1131"/>
        <v>0</v>
      </c>
      <c r="AK7193" s="340">
        <f t="shared" si="1131"/>
        <v>0</v>
      </c>
      <c r="AL7193" s="340">
        <f t="shared" si="1131"/>
        <v>0</v>
      </c>
      <c r="AM7193" s="340">
        <f t="shared" si="1131"/>
        <v>0</v>
      </c>
    </row>
    <row r="7194" spans="1:39" x14ac:dyDescent="0.35">
      <c r="A7194" s="337">
        <v>29107</v>
      </c>
      <c r="B7194" s="338">
        <f t="shared" si="1124"/>
        <v>1979</v>
      </c>
      <c r="C7194" s="338">
        <f t="shared" si="1125"/>
        <v>9</v>
      </c>
      <c r="D7194" s="338">
        <f t="shared" si="1126"/>
        <v>9</v>
      </c>
      <c r="E7194" s="334">
        <v>0</v>
      </c>
      <c r="F7194" s="334">
        <v>0</v>
      </c>
      <c r="G7194" s="334">
        <v>0</v>
      </c>
      <c r="H7194" s="334">
        <v>0</v>
      </c>
      <c r="I7194" s="334">
        <v>1.4</v>
      </c>
      <c r="J7194" s="334">
        <v>6.2</v>
      </c>
      <c r="K7194" s="334">
        <v>0.4</v>
      </c>
      <c r="L7194" s="334">
        <v>0</v>
      </c>
      <c r="M7194" s="334">
        <v>0</v>
      </c>
      <c r="N7194" s="334">
        <v>0</v>
      </c>
      <c r="O7194" s="334">
        <v>0</v>
      </c>
      <c r="P7194" s="334">
        <v>0</v>
      </c>
      <c r="Q7194" s="334">
        <v>0</v>
      </c>
      <c r="R7194" s="334">
        <v>0</v>
      </c>
      <c r="S7194" s="334">
        <v>1.8</v>
      </c>
      <c r="T7194" s="334">
        <v>0.2</v>
      </c>
      <c r="U7194" s="334">
        <v>0</v>
      </c>
      <c r="V7194" s="334">
        <v>0</v>
      </c>
      <c r="W7194" s="334">
        <v>0</v>
      </c>
      <c r="X7194" s="334">
        <v>0</v>
      </c>
      <c r="Y7194" s="334">
        <v>0</v>
      </c>
      <c r="Z7194" s="334">
        <v>0</v>
      </c>
      <c r="AA7194" s="334">
        <v>0.2</v>
      </c>
      <c r="AB7194" s="334">
        <v>0.2</v>
      </c>
      <c r="AD7194" s="334">
        <v>10.4</v>
      </c>
      <c r="AE7194" s="334">
        <f t="shared" si="1127"/>
        <v>10.4</v>
      </c>
      <c r="AF7194" s="334">
        <f t="shared" si="1128"/>
        <v>10.399999999999999</v>
      </c>
      <c r="AG7194" s="340">
        <f t="shared" si="1129"/>
        <v>1.7763568394002505E-15</v>
      </c>
      <c r="AI7194" s="340">
        <f t="shared" si="1131"/>
        <v>0</v>
      </c>
      <c r="AJ7194" s="340">
        <f t="shared" si="1131"/>
        <v>0</v>
      </c>
      <c r="AK7194" s="340">
        <f t="shared" si="1131"/>
        <v>0</v>
      </c>
      <c r="AL7194" s="340">
        <f t="shared" si="1131"/>
        <v>0</v>
      </c>
      <c r="AM7194" s="340">
        <f t="shared" si="1131"/>
        <v>10.399999999999999</v>
      </c>
    </row>
    <row r="7195" spans="1:39" x14ac:dyDescent="0.35">
      <c r="A7195" s="337">
        <v>29108</v>
      </c>
      <c r="B7195" s="338">
        <f t="shared" si="1124"/>
        <v>1979</v>
      </c>
      <c r="C7195" s="338">
        <f t="shared" si="1125"/>
        <v>9</v>
      </c>
      <c r="D7195" s="338">
        <f t="shared" si="1126"/>
        <v>10</v>
      </c>
      <c r="E7195" s="334">
        <v>0.9</v>
      </c>
      <c r="F7195" s="334">
        <v>0.2</v>
      </c>
      <c r="G7195" s="334">
        <v>0</v>
      </c>
      <c r="H7195" s="334">
        <v>0</v>
      </c>
      <c r="I7195" s="334">
        <v>0</v>
      </c>
      <c r="J7195" s="334">
        <v>0</v>
      </c>
      <c r="K7195" s="334">
        <v>0</v>
      </c>
      <c r="L7195" s="334">
        <v>0</v>
      </c>
      <c r="M7195" s="334">
        <v>0</v>
      </c>
      <c r="N7195" s="334">
        <v>0</v>
      </c>
      <c r="O7195" s="334">
        <v>0</v>
      </c>
      <c r="P7195" s="334">
        <v>0</v>
      </c>
      <c r="Q7195" s="334">
        <v>0</v>
      </c>
      <c r="R7195" s="334">
        <v>0</v>
      </c>
      <c r="S7195" s="334">
        <v>0</v>
      </c>
      <c r="T7195" s="334">
        <v>0</v>
      </c>
      <c r="U7195" s="334">
        <v>0</v>
      </c>
      <c r="V7195" s="334">
        <v>0.2</v>
      </c>
      <c r="W7195" s="334">
        <v>2.7</v>
      </c>
      <c r="X7195" s="334">
        <v>0</v>
      </c>
      <c r="Y7195" s="334">
        <v>0</v>
      </c>
      <c r="Z7195" s="334">
        <v>0.2</v>
      </c>
      <c r="AA7195" s="334">
        <v>0.5</v>
      </c>
      <c r="AB7195" s="334">
        <v>0.5</v>
      </c>
      <c r="AD7195" s="334">
        <v>5.2</v>
      </c>
      <c r="AE7195" s="334">
        <f t="shared" si="1127"/>
        <v>5.2</v>
      </c>
      <c r="AF7195" s="334">
        <f t="shared" si="1128"/>
        <v>5.2</v>
      </c>
      <c r="AG7195" s="340">
        <f t="shared" si="1129"/>
        <v>0</v>
      </c>
      <c r="AI7195" s="340">
        <f t="shared" si="1131"/>
        <v>0</v>
      </c>
      <c r="AJ7195" s="340">
        <f t="shared" si="1131"/>
        <v>0</v>
      </c>
      <c r="AK7195" s="340">
        <f t="shared" si="1131"/>
        <v>0</v>
      </c>
      <c r="AL7195" s="340">
        <f t="shared" si="1131"/>
        <v>0</v>
      </c>
      <c r="AM7195" s="340">
        <f t="shared" si="1131"/>
        <v>5.2</v>
      </c>
    </row>
    <row r="7196" spans="1:39" x14ac:dyDescent="0.35">
      <c r="A7196" s="337">
        <v>29109</v>
      </c>
      <c r="B7196" s="338">
        <f t="shared" si="1124"/>
        <v>1979</v>
      </c>
      <c r="C7196" s="338">
        <f t="shared" si="1125"/>
        <v>9</v>
      </c>
      <c r="D7196" s="338">
        <f t="shared" si="1126"/>
        <v>11</v>
      </c>
      <c r="E7196" s="334">
        <v>0</v>
      </c>
      <c r="F7196" s="334">
        <v>0</v>
      </c>
      <c r="G7196" s="334">
        <v>0</v>
      </c>
      <c r="H7196" s="334">
        <v>0</v>
      </c>
      <c r="I7196" s="334">
        <v>0</v>
      </c>
      <c r="J7196" s="334">
        <v>0</v>
      </c>
      <c r="K7196" s="334">
        <v>0</v>
      </c>
      <c r="L7196" s="334">
        <v>0</v>
      </c>
      <c r="M7196" s="334">
        <v>0</v>
      </c>
      <c r="N7196" s="334">
        <v>0</v>
      </c>
      <c r="O7196" s="334">
        <v>0</v>
      </c>
      <c r="P7196" s="334">
        <v>0.4</v>
      </c>
      <c r="Q7196" s="334">
        <v>0</v>
      </c>
      <c r="R7196" s="334">
        <v>0</v>
      </c>
      <c r="S7196" s="334">
        <v>0</v>
      </c>
      <c r="T7196" s="334">
        <v>0</v>
      </c>
      <c r="U7196" s="334">
        <v>0</v>
      </c>
      <c r="V7196" s="334">
        <v>0</v>
      </c>
      <c r="W7196" s="334">
        <v>0</v>
      </c>
      <c r="X7196" s="334">
        <v>0</v>
      </c>
      <c r="Y7196" s="334">
        <v>0</v>
      </c>
      <c r="Z7196" s="334">
        <v>0</v>
      </c>
      <c r="AA7196" s="334">
        <v>0</v>
      </c>
      <c r="AB7196" s="334">
        <v>0</v>
      </c>
      <c r="AD7196" s="334">
        <v>0.4</v>
      </c>
      <c r="AE7196" s="334">
        <f t="shared" si="1127"/>
        <v>0.4</v>
      </c>
      <c r="AF7196" s="334">
        <f t="shared" si="1128"/>
        <v>0.4</v>
      </c>
      <c r="AG7196" s="340">
        <f t="shared" si="1129"/>
        <v>0</v>
      </c>
      <c r="AI7196" s="340">
        <f t="shared" si="1131"/>
        <v>0</v>
      </c>
      <c r="AJ7196" s="340">
        <f t="shared" si="1131"/>
        <v>0</v>
      </c>
      <c r="AK7196" s="340">
        <f t="shared" si="1131"/>
        <v>0</v>
      </c>
      <c r="AL7196" s="340">
        <f t="shared" si="1131"/>
        <v>0</v>
      </c>
      <c r="AM7196" s="340">
        <f t="shared" si="1131"/>
        <v>0.4</v>
      </c>
    </row>
    <row r="7197" spans="1:39" x14ac:dyDescent="0.35">
      <c r="A7197" s="337">
        <v>29110</v>
      </c>
      <c r="B7197" s="338">
        <f t="shared" si="1124"/>
        <v>1979</v>
      </c>
      <c r="C7197" s="338">
        <f t="shared" si="1125"/>
        <v>9</v>
      </c>
      <c r="D7197" s="338">
        <f t="shared" si="1126"/>
        <v>12</v>
      </c>
      <c r="E7197" s="334">
        <v>0</v>
      </c>
      <c r="F7197" s="334">
        <v>0</v>
      </c>
      <c r="G7197" s="334">
        <v>0</v>
      </c>
      <c r="H7197" s="334">
        <v>0</v>
      </c>
      <c r="I7197" s="334">
        <v>0</v>
      </c>
      <c r="J7197" s="334">
        <v>0</v>
      </c>
      <c r="K7197" s="334">
        <v>0</v>
      </c>
      <c r="L7197" s="334">
        <v>0</v>
      </c>
      <c r="M7197" s="334">
        <v>0</v>
      </c>
      <c r="N7197" s="334">
        <v>0</v>
      </c>
      <c r="O7197" s="334">
        <v>0</v>
      </c>
      <c r="P7197" s="334">
        <v>0</v>
      </c>
      <c r="Q7197" s="334">
        <v>0</v>
      </c>
      <c r="R7197" s="334">
        <v>0</v>
      </c>
      <c r="S7197" s="334">
        <v>0</v>
      </c>
      <c r="T7197" s="334">
        <v>0</v>
      </c>
      <c r="U7197" s="334">
        <v>0</v>
      </c>
      <c r="V7197" s="334">
        <v>0</v>
      </c>
      <c r="W7197" s="334">
        <v>0</v>
      </c>
      <c r="X7197" s="334">
        <v>0</v>
      </c>
      <c r="Y7197" s="334">
        <v>0</v>
      </c>
      <c r="Z7197" s="334">
        <v>0</v>
      </c>
      <c r="AA7197" s="334">
        <v>0</v>
      </c>
      <c r="AB7197" s="334">
        <v>0</v>
      </c>
      <c r="AD7197" s="334">
        <v>0</v>
      </c>
      <c r="AE7197" s="334">
        <f t="shared" si="1127"/>
        <v>0</v>
      </c>
      <c r="AF7197" s="334">
        <f t="shared" si="1128"/>
        <v>0</v>
      </c>
      <c r="AG7197" s="340">
        <f t="shared" si="1129"/>
        <v>0</v>
      </c>
      <c r="AI7197" s="340">
        <f t="shared" si="1131"/>
        <v>0</v>
      </c>
      <c r="AJ7197" s="340">
        <f t="shared" si="1131"/>
        <v>0</v>
      </c>
      <c r="AK7197" s="340">
        <f t="shared" si="1131"/>
        <v>0</v>
      </c>
      <c r="AL7197" s="340">
        <f t="shared" si="1131"/>
        <v>0</v>
      </c>
      <c r="AM7197" s="340">
        <f t="shared" si="1131"/>
        <v>0</v>
      </c>
    </row>
    <row r="7198" spans="1:39" x14ac:dyDescent="0.35">
      <c r="A7198" s="337">
        <v>29111</v>
      </c>
      <c r="B7198" s="338">
        <f t="shared" si="1124"/>
        <v>1979</v>
      </c>
      <c r="C7198" s="338">
        <f t="shared" si="1125"/>
        <v>9</v>
      </c>
      <c r="D7198" s="338">
        <f t="shared" si="1126"/>
        <v>13</v>
      </c>
      <c r="E7198" s="334">
        <v>0</v>
      </c>
      <c r="F7198" s="334">
        <v>0</v>
      </c>
      <c r="G7198" s="334">
        <v>0</v>
      </c>
      <c r="H7198" s="334">
        <v>0</v>
      </c>
      <c r="I7198" s="334">
        <v>0</v>
      </c>
      <c r="J7198" s="334">
        <v>0</v>
      </c>
      <c r="K7198" s="334">
        <v>0</v>
      </c>
      <c r="L7198" s="334">
        <v>0</v>
      </c>
      <c r="M7198" s="334">
        <v>0</v>
      </c>
      <c r="N7198" s="334">
        <v>0</v>
      </c>
      <c r="O7198" s="334">
        <v>0</v>
      </c>
      <c r="P7198" s="334">
        <v>0</v>
      </c>
      <c r="Q7198" s="334">
        <v>0</v>
      </c>
      <c r="R7198" s="334">
        <v>0</v>
      </c>
      <c r="S7198" s="334">
        <v>0</v>
      </c>
      <c r="T7198" s="334">
        <v>0</v>
      </c>
      <c r="U7198" s="334">
        <v>0</v>
      </c>
      <c r="V7198" s="334">
        <v>0</v>
      </c>
      <c r="W7198" s="334">
        <v>0</v>
      </c>
      <c r="X7198" s="334">
        <v>0</v>
      </c>
      <c r="Y7198" s="334">
        <v>0</v>
      </c>
      <c r="Z7198" s="334">
        <v>0</v>
      </c>
      <c r="AA7198" s="334">
        <v>0</v>
      </c>
      <c r="AB7198" s="334">
        <v>0</v>
      </c>
      <c r="AD7198" s="334">
        <v>0</v>
      </c>
      <c r="AE7198" s="334">
        <f t="shared" si="1127"/>
        <v>0</v>
      </c>
      <c r="AF7198" s="334">
        <f t="shared" si="1128"/>
        <v>0</v>
      </c>
      <c r="AG7198" s="340">
        <f t="shared" si="1129"/>
        <v>0</v>
      </c>
      <c r="AI7198" s="340">
        <f t="shared" si="1131"/>
        <v>0</v>
      </c>
      <c r="AJ7198" s="340">
        <f t="shared" si="1131"/>
        <v>0</v>
      </c>
      <c r="AK7198" s="340">
        <f t="shared" si="1131"/>
        <v>0</v>
      </c>
      <c r="AL7198" s="340">
        <f t="shared" si="1131"/>
        <v>0</v>
      </c>
      <c r="AM7198" s="340">
        <f t="shared" si="1131"/>
        <v>0</v>
      </c>
    </row>
    <row r="7199" spans="1:39" x14ac:dyDescent="0.35">
      <c r="A7199" s="337">
        <v>29112</v>
      </c>
      <c r="B7199" s="338">
        <f t="shared" si="1124"/>
        <v>1979</v>
      </c>
      <c r="C7199" s="338">
        <f t="shared" si="1125"/>
        <v>9</v>
      </c>
      <c r="D7199" s="338">
        <f t="shared" si="1126"/>
        <v>14</v>
      </c>
      <c r="E7199" s="334">
        <v>0</v>
      </c>
      <c r="F7199" s="334">
        <v>0</v>
      </c>
      <c r="G7199" s="334">
        <v>0</v>
      </c>
      <c r="H7199" s="334">
        <v>0</v>
      </c>
      <c r="I7199" s="334">
        <v>0</v>
      </c>
      <c r="J7199" s="334">
        <v>0</v>
      </c>
      <c r="K7199" s="334">
        <v>0</v>
      </c>
      <c r="L7199" s="334">
        <v>0</v>
      </c>
      <c r="M7199" s="334">
        <v>0</v>
      </c>
      <c r="N7199" s="334">
        <v>0</v>
      </c>
      <c r="O7199" s="334">
        <v>0</v>
      </c>
      <c r="P7199" s="334">
        <v>0</v>
      </c>
      <c r="Q7199" s="334">
        <v>0</v>
      </c>
      <c r="R7199" s="334">
        <v>0</v>
      </c>
      <c r="S7199" s="334">
        <v>0</v>
      </c>
      <c r="T7199" s="334">
        <v>0</v>
      </c>
      <c r="U7199" s="334">
        <v>0</v>
      </c>
      <c r="V7199" s="334">
        <v>0</v>
      </c>
      <c r="W7199" s="334">
        <v>0</v>
      </c>
      <c r="X7199" s="334">
        <v>0</v>
      </c>
      <c r="Y7199" s="334">
        <v>0</v>
      </c>
      <c r="Z7199" s="334">
        <v>0</v>
      </c>
      <c r="AA7199" s="334">
        <v>0</v>
      </c>
      <c r="AB7199" s="334">
        <v>0</v>
      </c>
      <c r="AD7199" s="334">
        <v>0</v>
      </c>
      <c r="AE7199" s="334">
        <f t="shared" si="1127"/>
        <v>0</v>
      </c>
      <c r="AF7199" s="334">
        <f t="shared" si="1128"/>
        <v>0</v>
      </c>
      <c r="AG7199" s="340">
        <f t="shared" si="1129"/>
        <v>0</v>
      </c>
      <c r="AI7199" s="340">
        <f t="shared" si="1131"/>
        <v>0</v>
      </c>
      <c r="AJ7199" s="340">
        <f t="shared" si="1131"/>
        <v>0</v>
      </c>
      <c r="AK7199" s="340">
        <f t="shared" si="1131"/>
        <v>0</v>
      </c>
      <c r="AL7199" s="340">
        <f t="shared" si="1131"/>
        <v>0</v>
      </c>
      <c r="AM7199" s="340">
        <f t="shared" si="1131"/>
        <v>0</v>
      </c>
    </row>
    <row r="7200" spans="1:39" x14ac:dyDescent="0.35">
      <c r="A7200" s="337">
        <v>29113</v>
      </c>
      <c r="B7200" s="338">
        <f t="shared" si="1124"/>
        <v>1979</v>
      </c>
      <c r="C7200" s="338">
        <f t="shared" si="1125"/>
        <v>9</v>
      </c>
      <c r="D7200" s="338">
        <f t="shared" si="1126"/>
        <v>15</v>
      </c>
      <c r="E7200" s="334">
        <v>0</v>
      </c>
      <c r="F7200" s="334">
        <v>0</v>
      </c>
      <c r="G7200" s="334">
        <v>0</v>
      </c>
      <c r="H7200" s="334">
        <v>0</v>
      </c>
      <c r="I7200" s="334">
        <v>0</v>
      </c>
      <c r="J7200" s="334">
        <v>0</v>
      </c>
      <c r="K7200" s="334">
        <v>0</v>
      </c>
      <c r="L7200" s="334">
        <v>0</v>
      </c>
      <c r="M7200" s="334">
        <v>0</v>
      </c>
      <c r="N7200" s="334">
        <v>0</v>
      </c>
      <c r="O7200" s="334">
        <v>0</v>
      </c>
      <c r="P7200" s="334">
        <v>0</v>
      </c>
      <c r="Q7200" s="334">
        <v>0</v>
      </c>
      <c r="R7200" s="334">
        <v>0</v>
      </c>
      <c r="S7200" s="334">
        <v>0</v>
      </c>
      <c r="T7200" s="334">
        <v>0</v>
      </c>
      <c r="U7200" s="334">
        <v>0</v>
      </c>
      <c r="V7200" s="334">
        <v>0</v>
      </c>
      <c r="W7200" s="334">
        <v>0</v>
      </c>
      <c r="X7200" s="334">
        <v>0</v>
      </c>
      <c r="Y7200" s="334">
        <v>0</v>
      </c>
      <c r="Z7200" s="334">
        <v>0</v>
      </c>
      <c r="AA7200" s="334">
        <v>0</v>
      </c>
      <c r="AB7200" s="334">
        <v>0</v>
      </c>
      <c r="AD7200" s="334">
        <v>0</v>
      </c>
      <c r="AE7200" s="334">
        <f t="shared" si="1127"/>
        <v>0</v>
      </c>
      <c r="AF7200" s="334">
        <f t="shared" si="1128"/>
        <v>0</v>
      </c>
      <c r="AG7200" s="340">
        <f t="shared" si="1129"/>
        <v>0</v>
      </c>
      <c r="AI7200" s="340">
        <f t="shared" si="1131"/>
        <v>0</v>
      </c>
      <c r="AJ7200" s="340">
        <f t="shared" si="1131"/>
        <v>0</v>
      </c>
      <c r="AK7200" s="340">
        <f t="shared" si="1131"/>
        <v>0</v>
      </c>
      <c r="AL7200" s="340">
        <f t="shared" si="1131"/>
        <v>0</v>
      </c>
      <c r="AM7200" s="340">
        <f t="shared" si="1131"/>
        <v>0</v>
      </c>
    </row>
    <row r="7201" spans="1:39" x14ac:dyDescent="0.35">
      <c r="A7201" s="337">
        <v>29114</v>
      </c>
      <c r="B7201" s="338">
        <f t="shared" si="1124"/>
        <v>1979</v>
      </c>
      <c r="C7201" s="338">
        <f t="shared" si="1125"/>
        <v>9</v>
      </c>
      <c r="D7201" s="338">
        <f t="shared" si="1126"/>
        <v>16</v>
      </c>
      <c r="E7201" s="334">
        <v>0</v>
      </c>
      <c r="F7201" s="334">
        <v>0</v>
      </c>
      <c r="G7201" s="334">
        <v>0</v>
      </c>
      <c r="H7201" s="334">
        <v>0</v>
      </c>
      <c r="I7201" s="334">
        <v>0</v>
      </c>
      <c r="J7201" s="334">
        <v>0</v>
      </c>
      <c r="K7201" s="334">
        <v>0</v>
      </c>
      <c r="L7201" s="334">
        <v>0</v>
      </c>
      <c r="M7201" s="334">
        <v>0</v>
      </c>
      <c r="N7201" s="334">
        <v>0</v>
      </c>
      <c r="O7201" s="334">
        <v>0</v>
      </c>
      <c r="P7201" s="334">
        <v>0</v>
      </c>
      <c r="Q7201" s="334">
        <v>0</v>
      </c>
      <c r="R7201" s="334">
        <v>0</v>
      </c>
      <c r="S7201" s="334">
        <v>0</v>
      </c>
      <c r="T7201" s="334">
        <v>0</v>
      </c>
      <c r="U7201" s="334">
        <v>0</v>
      </c>
      <c r="V7201" s="334">
        <v>0</v>
      </c>
      <c r="W7201" s="334">
        <v>0</v>
      </c>
      <c r="X7201" s="334">
        <v>0</v>
      </c>
      <c r="Y7201" s="334">
        <v>0</v>
      </c>
      <c r="Z7201" s="334">
        <v>0</v>
      </c>
      <c r="AA7201" s="334">
        <v>0</v>
      </c>
      <c r="AB7201" s="334">
        <v>0</v>
      </c>
      <c r="AD7201" s="334">
        <v>0</v>
      </c>
      <c r="AE7201" s="334">
        <f t="shared" si="1127"/>
        <v>0</v>
      </c>
      <c r="AF7201" s="334">
        <f t="shared" si="1128"/>
        <v>0</v>
      </c>
      <c r="AG7201" s="340">
        <f t="shared" si="1129"/>
        <v>0</v>
      </c>
      <c r="AI7201" s="340">
        <f t="shared" si="1131"/>
        <v>0</v>
      </c>
      <c r="AJ7201" s="340">
        <f t="shared" si="1131"/>
        <v>0</v>
      </c>
      <c r="AK7201" s="340">
        <f t="shared" si="1131"/>
        <v>0</v>
      </c>
      <c r="AL7201" s="340">
        <f t="shared" si="1131"/>
        <v>0</v>
      </c>
      <c r="AM7201" s="340">
        <f t="shared" si="1131"/>
        <v>0</v>
      </c>
    </row>
    <row r="7202" spans="1:39" x14ac:dyDescent="0.35">
      <c r="A7202" s="337">
        <v>29115</v>
      </c>
      <c r="B7202" s="338">
        <f t="shared" si="1124"/>
        <v>1979</v>
      </c>
      <c r="C7202" s="338">
        <f t="shared" si="1125"/>
        <v>9</v>
      </c>
      <c r="D7202" s="338">
        <f t="shared" si="1126"/>
        <v>17</v>
      </c>
      <c r="E7202" s="334">
        <v>0</v>
      </c>
      <c r="F7202" s="334">
        <v>0</v>
      </c>
      <c r="G7202" s="334">
        <v>0</v>
      </c>
      <c r="H7202" s="334">
        <v>0</v>
      </c>
      <c r="I7202" s="334">
        <v>0</v>
      </c>
      <c r="J7202" s="334">
        <v>0</v>
      </c>
      <c r="K7202" s="334">
        <v>0</v>
      </c>
      <c r="L7202" s="334">
        <v>0</v>
      </c>
      <c r="M7202" s="334">
        <v>0</v>
      </c>
      <c r="N7202" s="334">
        <v>0</v>
      </c>
      <c r="O7202" s="334">
        <v>0</v>
      </c>
      <c r="P7202" s="334">
        <v>0</v>
      </c>
      <c r="Q7202" s="334">
        <v>0</v>
      </c>
      <c r="R7202" s="334">
        <v>0</v>
      </c>
      <c r="S7202" s="334">
        <v>0</v>
      </c>
      <c r="T7202" s="334">
        <v>0</v>
      </c>
      <c r="U7202" s="334">
        <v>0</v>
      </c>
      <c r="V7202" s="334">
        <v>0</v>
      </c>
      <c r="W7202" s="334">
        <v>0</v>
      </c>
      <c r="X7202" s="334">
        <v>0</v>
      </c>
      <c r="Y7202" s="334">
        <v>0</v>
      </c>
      <c r="Z7202" s="334">
        <v>0</v>
      </c>
      <c r="AA7202" s="334">
        <v>0</v>
      </c>
      <c r="AB7202" s="334">
        <v>0</v>
      </c>
      <c r="AD7202" s="334">
        <v>0</v>
      </c>
      <c r="AE7202" s="334">
        <f t="shared" si="1127"/>
        <v>0</v>
      </c>
      <c r="AF7202" s="334">
        <f t="shared" si="1128"/>
        <v>0</v>
      </c>
      <c r="AG7202" s="340">
        <f t="shared" si="1129"/>
        <v>0</v>
      </c>
      <c r="AI7202" s="340">
        <f t="shared" si="1131"/>
        <v>0</v>
      </c>
      <c r="AJ7202" s="340">
        <f t="shared" si="1131"/>
        <v>0</v>
      </c>
      <c r="AK7202" s="340">
        <f t="shared" si="1131"/>
        <v>0</v>
      </c>
      <c r="AL7202" s="340">
        <f t="shared" si="1131"/>
        <v>0</v>
      </c>
      <c r="AM7202" s="340">
        <f t="shared" si="1131"/>
        <v>0</v>
      </c>
    </row>
    <row r="7203" spans="1:39" x14ac:dyDescent="0.35">
      <c r="A7203" s="337">
        <v>29116</v>
      </c>
      <c r="B7203" s="338">
        <f t="shared" si="1124"/>
        <v>1979</v>
      </c>
      <c r="C7203" s="338">
        <f t="shared" si="1125"/>
        <v>9</v>
      </c>
      <c r="D7203" s="338">
        <f t="shared" si="1126"/>
        <v>18</v>
      </c>
      <c r="E7203" s="334">
        <v>0</v>
      </c>
      <c r="F7203" s="334">
        <v>0</v>
      </c>
      <c r="G7203" s="334">
        <v>0</v>
      </c>
      <c r="H7203" s="334">
        <v>0</v>
      </c>
      <c r="I7203" s="334">
        <v>0</v>
      </c>
      <c r="J7203" s="334">
        <v>0</v>
      </c>
      <c r="K7203" s="334">
        <v>0</v>
      </c>
      <c r="L7203" s="334">
        <v>0</v>
      </c>
      <c r="M7203" s="334">
        <v>0</v>
      </c>
      <c r="N7203" s="334">
        <v>0</v>
      </c>
      <c r="O7203" s="334">
        <v>0</v>
      </c>
      <c r="P7203" s="334">
        <v>0</v>
      </c>
      <c r="Q7203" s="334">
        <v>0</v>
      </c>
      <c r="R7203" s="334">
        <v>0</v>
      </c>
      <c r="S7203" s="334">
        <v>0</v>
      </c>
      <c r="T7203" s="334">
        <v>0</v>
      </c>
      <c r="U7203" s="334">
        <v>0</v>
      </c>
      <c r="V7203" s="334">
        <v>0</v>
      </c>
      <c r="W7203" s="334">
        <v>0</v>
      </c>
      <c r="X7203" s="334">
        <v>0</v>
      </c>
      <c r="Y7203" s="334">
        <v>0</v>
      </c>
      <c r="Z7203" s="334">
        <v>0</v>
      </c>
      <c r="AA7203" s="334">
        <v>0</v>
      </c>
      <c r="AB7203" s="334">
        <v>0</v>
      </c>
      <c r="AD7203" s="334">
        <v>0</v>
      </c>
      <c r="AE7203" s="334">
        <f t="shared" si="1127"/>
        <v>0</v>
      </c>
      <c r="AF7203" s="334">
        <f t="shared" si="1128"/>
        <v>0</v>
      </c>
      <c r="AG7203" s="340">
        <f t="shared" si="1129"/>
        <v>0</v>
      </c>
      <c r="AI7203" s="340">
        <f t="shared" si="1131"/>
        <v>0</v>
      </c>
      <c r="AJ7203" s="340">
        <f t="shared" si="1131"/>
        <v>0</v>
      </c>
      <c r="AK7203" s="340">
        <f t="shared" si="1131"/>
        <v>0</v>
      </c>
      <c r="AL7203" s="340">
        <f t="shared" si="1131"/>
        <v>0</v>
      </c>
      <c r="AM7203" s="340">
        <f t="shared" si="1131"/>
        <v>0</v>
      </c>
    </row>
    <row r="7204" spans="1:39" x14ac:dyDescent="0.35">
      <c r="A7204" s="337">
        <v>29117</v>
      </c>
      <c r="B7204" s="338">
        <f t="shared" si="1124"/>
        <v>1979</v>
      </c>
      <c r="C7204" s="338">
        <f t="shared" si="1125"/>
        <v>9</v>
      </c>
      <c r="D7204" s="338">
        <f t="shared" si="1126"/>
        <v>19</v>
      </c>
      <c r="E7204" s="334">
        <v>0</v>
      </c>
      <c r="F7204" s="334">
        <v>0</v>
      </c>
      <c r="G7204" s="334">
        <v>0</v>
      </c>
      <c r="H7204" s="334">
        <v>0</v>
      </c>
      <c r="I7204" s="334">
        <v>0</v>
      </c>
      <c r="J7204" s="334">
        <v>0</v>
      </c>
      <c r="K7204" s="334">
        <v>0</v>
      </c>
      <c r="L7204" s="334">
        <v>0</v>
      </c>
      <c r="M7204" s="334">
        <v>0</v>
      </c>
      <c r="N7204" s="334">
        <v>0</v>
      </c>
      <c r="O7204" s="334">
        <v>0</v>
      </c>
      <c r="P7204" s="334">
        <v>0</v>
      </c>
      <c r="Q7204" s="334">
        <v>0.2</v>
      </c>
      <c r="R7204" s="334">
        <v>0.1</v>
      </c>
      <c r="S7204" s="334">
        <v>0</v>
      </c>
      <c r="T7204" s="334">
        <v>0</v>
      </c>
      <c r="U7204" s="334">
        <v>0</v>
      </c>
      <c r="V7204" s="334">
        <v>0</v>
      </c>
      <c r="W7204" s="334">
        <v>0</v>
      </c>
      <c r="X7204" s="334">
        <v>0</v>
      </c>
      <c r="Y7204" s="334">
        <v>0</v>
      </c>
      <c r="Z7204" s="334">
        <v>0</v>
      </c>
      <c r="AA7204" s="334">
        <v>0</v>
      </c>
      <c r="AB7204" s="334">
        <v>0</v>
      </c>
      <c r="AD7204" s="334">
        <v>0.3</v>
      </c>
      <c r="AE7204" s="334">
        <f t="shared" si="1127"/>
        <v>0.3</v>
      </c>
      <c r="AF7204" s="334">
        <f t="shared" si="1128"/>
        <v>0.30000000000000004</v>
      </c>
      <c r="AG7204" s="340">
        <f t="shared" si="1129"/>
        <v>5.5511151231257827E-17</v>
      </c>
      <c r="AI7204" s="340">
        <f t="shared" ref="AI7204:AM7219" si="1132">IF($C7204=AI$1,$AF7204,0)</f>
        <v>0</v>
      </c>
      <c r="AJ7204" s="340">
        <f t="shared" si="1132"/>
        <v>0</v>
      </c>
      <c r="AK7204" s="340">
        <f t="shared" si="1132"/>
        <v>0</v>
      </c>
      <c r="AL7204" s="340">
        <f t="shared" si="1132"/>
        <v>0</v>
      </c>
      <c r="AM7204" s="340">
        <f t="shared" si="1132"/>
        <v>0.30000000000000004</v>
      </c>
    </row>
    <row r="7205" spans="1:39" x14ac:dyDescent="0.35">
      <c r="A7205" s="337">
        <v>29118</v>
      </c>
      <c r="B7205" s="338">
        <f t="shared" si="1124"/>
        <v>1979</v>
      </c>
      <c r="C7205" s="338">
        <f t="shared" si="1125"/>
        <v>9</v>
      </c>
      <c r="D7205" s="338">
        <f t="shared" si="1126"/>
        <v>20</v>
      </c>
      <c r="E7205" s="334">
        <v>0</v>
      </c>
      <c r="F7205" s="334">
        <v>0</v>
      </c>
      <c r="G7205" s="334">
        <v>0</v>
      </c>
      <c r="H7205" s="334">
        <v>0</v>
      </c>
      <c r="I7205" s="334">
        <v>0</v>
      </c>
      <c r="J7205" s="334">
        <v>0</v>
      </c>
      <c r="K7205" s="334">
        <v>0</v>
      </c>
      <c r="L7205" s="334">
        <v>0</v>
      </c>
      <c r="M7205" s="334">
        <v>0</v>
      </c>
      <c r="N7205" s="334">
        <v>0</v>
      </c>
      <c r="O7205" s="334">
        <v>0</v>
      </c>
      <c r="P7205" s="334">
        <v>0</v>
      </c>
      <c r="Q7205" s="334">
        <v>0</v>
      </c>
      <c r="R7205" s="334">
        <v>0</v>
      </c>
      <c r="S7205" s="334">
        <v>0</v>
      </c>
      <c r="T7205" s="334">
        <v>0</v>
      </c>
      <c r="U7205" s="334">
        <v>0</v>
      </c>
      <c r="V7205" s="334">
        <v>0</v>
      </c>
      <c r="W7205" s="334">
        <v>0</v>
      </c>
      <c r="X7205" s="334">
        <v>0</v>
      </c>
      <c r="Y7205" s="334">
        <v>0</v>
      </c>
      <c r="Z7205" s="334">
        <v>0</v>
      </c>
      <c r="AA7205" s="334">
        <v>0</v>
      </c>
      <c r="AB7205" s="334">
        <v>0</v>
      </c>
      <c r="AD7205" s="334">
        <v>0</v>
      </c>
      <c r="AE7205" s="334">
        <f t="shared" si="1127"/>
        <v>0</v>
      </c>
      <c r="AF7205" s="334">
        <f t="shared" si="1128"/>
        <v>0</v>
      </c>
      <c r="AG7205" s="340">
        <f t="shared" si="1129"/>
        <v>0</v>
      </c>
      <c r="AI7205" s="340">
        <f t="shared" si="1132"/>
        <v>0</v>
      </c>
      <c r="AJ7205" s="340">
        <f t="shared" si="1132"/>
        <v>0</v>
      </c>
      <c r="AK7205" s="340">
        <f t="shared" si="1132"/>
        <v>0</v>
      </c>
      <c r="AL7205" s="340">
        <f t="shared" si="1132"/>
        <v>0</v>
      </c>
      <c r="AM7205" s="340">
        <f t="shared" si="1132"/>
        <v>0</v>
      </c>
    </row>
    <row r="7206" spans="1:39" x14ac:dyDescent="0.35">
      <c r="A7206" s="337">
        <v>29119</v>
      </c>
      <c r="B7206" s="338">
        <f t="shared" si="1124"/>
        <v>1979</v>
      </c>
      <c r="C7206" s="338">
        <f t="shared" si="1125"/>
        <v>9</v>
      </c>
      <c r="D7206" s="338">
        <f t="shared" si="1126"/>
        <v>21</v>
      </c>
      <c r="E7206" s="334">
        <v>0</v>
      </c>
      <c r="F7206" s="334">
        <v>0</v>
      </c>
      <c r="G7206" s="334">
        <v>0</v>
      </c>
      <c r="H7206" s="334">
        <v>0</v>
      </c>
      <c r="I7206" s="334">
        <v>0</v>
      </c>
      <c r="J7206" s="334">
        <v>0</v>
      </c>
      <c r="K7206" s="334">
        <v>0</v>
      </c>
      <c r="L7206" s="334">
        <v>0</v>
      </c>
      <c r="M7206" s="334">
        <v>0</v>
      </c>
      <c r="N7206" s="334">
        <v>0</v>
      </c>
      <c r="O7206" s="334">
        <v>0</v>
      </c>
      <c r="P7206" s="334">
        <v>0</v>
      </c>
      <c r="Q7206" s="334">
        <v>0.7</v>
      </c>
      <c r="R7206" s="334">
        <v>2.5</v>
      </c>
      <c r="S7206" s="334">
        <v>0</v>
      </c>
      <c r="T7206" s="334">
        <v>0</v>
      </c>
      <c r="U7206" s="334">
        <v>0</v>
      </c>
      <c r="V7206" s="334">
        <v>0.2</v>
      </c>
      <c r="W7206" s="334">
        <v>0.2</v>
      </c>
      <c r="X7206" s="334">
        <v>0</v>
      </c>
      <c r="Y7206" s="334">
        <v>0</v>
      </c>
      <c r="Z7206" s="334">
        <v>0</v>
      </c>
      <c r="AA7206" s="334">
        <v>0</v>
      </c>
      <c r="AB7206" s="334">
        <v>0</v>
      </c>
      <c r="AD7206" s="334">
        <v>3.6</v>
      </c>
      <c r="AE7206" s="334">
        <f t="shared" si="1127"/>
        <v>3.6</v>
      </c>
      <c r="AF7206" s="334">
        <f t="shared" si="1128"/>
        <v>3.6000000000000005</v>
      </c>
      <c r="AG7206" s="340">
        <f t="shared" si="1129"/>
        <v>4.4408920985006262E-16</v>
      </c>
      <c r="AI7206" s="340">
        <f t="shared" si="1132"/>
        <v>0</v>
      </c>
      <c r="AJ7206" s="340">
        <f t="shared" si="1132"/>
        <v>0</v>
      </c>
      <c r="AK7206" s="340">
        <f t="shared" si="1132"/>
        <v>0</v>
      </c>
      <c r="AL7206" s="340">
        <f t="shared" si="1132"/>
        <v>0</v>
      </c>
      <c r="AM7206" s="340">
        <f t="shared" si="1132"/>
        <v>3.6000000000000005</v>
      </c>
    </row>
    <row r="7207" spans="1:39" x14ac:dyDescent="0.35">
      <c r="A7207" s="337">
        <v>29120</v>
      </c>
      <c r="B7207" s="338">
        <f t="shared" si="1124"/>
        <v>1979</v>
      </c>
      <c r="C7207" s="338">
        <f t="shared" si="1125"/>
        <v>9</v>
      </c>
      <c r="D7207" s="338">
        <f t="shared" si="1126"/>
        <v>22</v>
      </c>
      <c r="E7207" s="334">
        <v>0</v>
      </c>
      <c r="F7207" s="334">
        <v>0</v>
      </c>
      <c r="G7207" s="334">
        <v>0</v>
      </c>
      <c r="H7207" s="334">
        <v>0</v>
      </c>
      <c r="I7207" s="334">
        <v>0</v>
      </c>
      <c r="J7207" s="334">
        <v>0</v>
      </c>
      <c r="K7207" s="334">
        <v>0</v>
      </c>
      <c r="L7207" s="334">
        <v>0</v>
      </c>
      <c r="M7207" s="334">
        <v>0</v>
      </c>
      <c r="N7207" s="334">
        <v>0</v>
      </c>
      <c r="O7207" s="334">
        <v>0</v>
      </c>
      <c r="P7207" s="334">
        <v>0</v>
      </c>
      <c r="Q7207" s="334">
        <v>0</v>
      </c>
      <c r="R7207" s="334">
        <v>0</v>
      </c>
      <c r="S7207" s="334">
        <v>0</v>
      </c>
      <c r="T7207" s="334">
        <v>0</v>
      </c>
      <c r="U7207" s="334">
        <v>0</v>
      </c>
      <c r="V7207" s="334">
        <v>0</v>
      </c>
      <c r="W7207" s="334">
        <v>0</v>
      </c>
      <c r="X7207" s="334">
        <v>0</v>
      </c>
      <c r="Y7207" s="334">
        <v>0</v>
      </c>
      <c r="Z7207" s="334">
        <v>0</v>
      </c>
      <c r="AA7207" s="334">
        <v>0</v>
      </c>
      <c r="AB7207" s="334">
        <v>0</v>
      </c>
      <c r="AD7207" s="334">
        <v>0</v>
      </c>
      <c r="AE7207" s="334">
        <f t="shared" si="1127"/>
        <v>0</v>
      </c>
      <c r="AF7207" s="334">
        <f t="shared" si="1128"/>
        <v>0</v>
      </c>
      <c r="AG7207" s="340">
        <f t="shared" si="1129"/>
        <v>0</v>
      </c>
      <c r="AI7207" s="340">
        <f t="shared" si="1132"/>
        <v>0</v>
      </c>
      <c r="AJ7207" s="340">
        <f t="shared" si="1132"/>
        <v>0</v>
      </c>
      <c r="AK7207" s="340">
        <f t="shared" si="1132"/>
        <v>0</v>
      </c>
      <c r="AL7207" s="340">
        <f t="shared" si="1132"/>
        <v>0</v>
      </c>
      <c r="AM7207" s="340">
        <f t="shared" si="1132"/>
        <v>0</v>
      </c>
    </row>
    <row r="7208" spans="1:39" x14ac:dyDescent="0.35">
      <c r="A7208" s="337">
        <v>29121</v>
      </c>
      <c r="B7208" s="338">
        <f t="shared" si="1124"/>
        <v>1979</v>
      </c>
      <c r="C7208" s="338">
        <f t="shared" si="1125"/>
        <v>9</v>
      </c>
      <c r="D7208" s="338">
        <f t="shared" si="1126"/>
        <v>23</v>
      </c>
      <c r="E7208" s="334">
        <v>0</v>
      </c>
      <c r="F7208" s="334">
        <v>0</v>
      </c>
      <c r="G7208" s="334">
        <v>0</v>
      </c>
      <c r="H7208" s="334">
        <v>0</v>
      </c>
      <c r="I7208" s="334">
        <v>0</v>
      </c>
      <c r="J7208" s="334">
        <v>0</v>
      </c>
      <c r="K7208" s="334">
        <v>0</v>
      </c>
      <c r="L7208" s="334">
        <v>0</v>
      </c>
      <c r="M7208" s="334">
        <v>0</v>
      </c>
      <c r="N7208" s="334">
        <v>0</v>
      </c>
      <c r="O7208" s="334">
        <v>0</v>
      </c>
      <c r="P7208" s="334">
        <v>0</v>
      </c>
      <c r="Q7208" s="334">
        <v>0</v>
      </c>
      <c r="R7208" s="334">
        <v>0</v>
      </c>
      <c r="S7208" s="334">
        <v>0</v>
      </c>
      <c r="T7208" s="334">
        <v>0</v>
      </c>
      <c r="U7208" s="334">
        <v>0</v>
      </c>
      <c r="V7208" s="334">
        <v>0</v>
      </c>
      <c r="W7208" s="334">
        <v>0</v>
      </c>
      <c r="X7208" s="334">
        <v>0</v>
      </c>
      <c r="Y7208" s="334">
        <v>0</v>
      </c>
      <c r="Z7208" s="334">
        <v>0</v>
      </c>
      <c r="AA7208" s="334">
        <v>0</v>
      </c>
      <c r="AB7208" s="334">
        <v>0</v>
      </c>
      <c r="AD7208" s="334">
        <v>0</v>
      </c>
      <c r="AE7208" s="334">
        <f t="shared" si="1127"/>
        <v>0</v>
      </c>
      <c r="AF7208" s="334">
        <f t="shared" si="1128"/>
        <v>0</v>
      </c>
      <c r="AG7208" s="340">
        <f t="shared" si="1129"/>
        <v>0</v>
      </c>
      <c r="AI7208" s="340">
        <f t="shared" si="1132"/>
        <v>0</v>
      </c>
      <c r="AJ7208" s="340">
        <f t="shared" si="1132"/>
        <v>0</v>
      </c>
      <c r="AK7208" s="340">
        <f t="shared" si="1132"/>
        <v>0</v>
      </c>
      <c r="AL7208" s="340">
        <f t="shared" si="1132"/>
        <v>0</v>
      </c>
      <c r="AM7208" s="340">
        <f t="shared" si="1132"/>
        <v>0</v>
      </c>
    </row>
    <row r="7209" spans="1:39" x14ac:dyDescent="0.35">
      <c r="A7209" s="337">
        <v>29122</v>
      </c>
      <c r="B7209" s="338">
        <f t="shared" si="1124"/>
        <v>1979</v>
      </c>
      <c r="C7209" s="338">
        <f t="shared" si="1125"/>
        <v>9</v>
      </c>
      <c r="D7209" s="338">
        <f t="shared" si="1126"/>
        <v>24</v>
      </c>
      <c r="E7209" s="334">
        <v>0</v>
      </c>
      <c r="F7209" s="334">
        <v>0</v>
      </c>
      <c r="G7209" s="334">
        <v>0</v>
      </c>
      <c r="H7209" s="334">
        <v>0</v>
      </c>
      <c r="I7209" s="334">
        <v>0</v>
      </c>
      <c r="J7209" s="334">
        <v>0</v>
      </c>
      <c r="K7209" s="334">
        <v>0</v>
      </c>
      <c r="L7209" s="334">
        <v>0</v>
      </c>
      <c r="M7209" s="334">
        <v>0</v>
      </c>
      <c r="N7209" s="334">
        <v>0</v>
      </c>
      <c r="O7209" s="334">
        <v>0</v>
      </c>
      <c r="P7209" s="334">
        <v>0</v>
      </c>
      <c r="Q7209" s="334">
        <v>0</v>
      </c>
      <c r="R7209" s="334">
        <v>0</v>
      </c>
      <c r="S7209" s="334">
        <v>0</v>
      </c>
      <c r="T7209" s="334">
        <v>0</v>
      </c>
      <c r="U7209" s="334">
        <v>0</v>
      </c>
      <c r="V7209" s="334">
        <v>0</v>
      </c>
      <c r="W7209" s="334">
        <v>0</v>
      </c>
      <c r="X7209" s="334">
        <v>0</v>
      </c>
      <c r="Y7209" s="334">
        <v>0</v>
      </c>
      <c r="Z7209" s="334">
        <v>0</v>
      </c>
      <c r="AA7209" s="334">
        <v>0</v>
      </c>
      <c r="AB7209" s="334">
        <v>0</v>
      </c>
      <c r="AD7209" s="334">
        <v>0</v>
      </c>
      <c r="AE7209" s="334">
        <f t="shared" si="1127"/>
        <v>0</v>
      </c>
      <c r="AF7209" s="334">
        <f t="shared" si="1128"/>
        <v>0</v>
      </c>
      <c r="AG7209" s="340">
        <f t="shared" si="1129"/>
        <v>0</v>
      </c>
      <c r="AI7209" s="340">
        <f t="shared" si="1132"/>
        <v>0</v>
      </c>
      <c r="AJ7209" s="340">
        <f t="shared" si="1132"/>
        <v>0</v>
      </c>
      <c r="AK7209" s="340">
        <f t="shared" si="1132"/>
        <v>0</v>
      </c>
      <c r="AL7209" s="340">
        <f t="shared" si="1132"/>
        <v>0</v>
      </c>
      <c r="AM7209" s="340">
        <f t="shared" si="1132"/>
        <v>0</v>
      </c>
    </row>
    <row r="7210" spans="1:39" x14ac:dyDescent="0.35">
      <c r="A7210" s="337">
        <v>29123</v>
      </c>
      <c r="B7210" s="338">
        <f t="shared" si="1124"/>
        <v>1979</v>
      </c>
      <c r="C7210" s="338">
        <f t="shared" si="1125"/>
        <v>9</v>
      </c>
      <c r="D7210" s="338">
        <f t="shared" si="1126"/>
        <v>25</v>
      </c>
      <c r="E7210" s="334">
        <v>0</v>
      </c>
      <c r="F7210" s="334">
        <v>0</v>
      </c>
      <c r="G7210" s="334">
        <v>0</v>
      </c>
      <c r="H7210" s="334">
        <v>0</v>
      </c>
      <c r="I7210" s="334">
        <v>0</v>
      </c>
      <c r="J7210" s="334">
        <v>0</v>
      </c>
      <c r="K7210" s="334">
        <v>0</v>
      </c>
      <c r="L7210" s="334">
        <v>0</v>
      </c>
      <c r="M7210" s="334">
        <v>0</v>
      </c>
      <c r="N7210" s="334">
        <v>0</v>
      </c>
      <c r="O7210" s="334">
        <v>0</v>
      </c>
      <c r="P7210" s="334">
        <v>0</v>
      </c>
      <c r="Q7210" s="334">
        <v>0</v>
      </c>
      <c r="R7210" s="334">
        <v>0</v>
      </c>
      <c r="S7210" s="334">
        <v>0</v>
      </c>
      <c r="T7210" s="334">
        <v>0</v>
      </c>
      <c r="U7210" s="334">
        <v>0</v>
      </c>
      <c r="V7210" s="334">
        <v>0</v>
      </c>
      <c r="W7210" s="334">
        <v>0</v>
      </c>
      <c r="X7210" s="334">
        <v>0</v>
      </c>
      <c r="Y7210" s="334">
        <v>0</v>
      </c>
      <c r="Z7210" s="334">
        <v>0</v>
      </c>
      <c r="AA7210" s="334">
        <v>0</v>
      </c>
      <c r="AB7210" s="334">
        <v>0</v>
      </c>
      <c r="AD7210" s="334">
        <v>0</v>
      </c>
      <c r="AE7210" s="334">
        <f t="shared" si="1127"/>
        <v>0</v>
      </c>
      <c r="AF7210" s="334">
        <f t="shared" si="1128"/>
        <v>0</v>
      </c>
      <c r="AG7210" s="340">
        <f t="shared" si="1129"/>
        <v>0</v>
      </c>
      <c r="AI7210" s="340">
        <f t="shared" si="1132"/>
        <v>0</v>
      </c>
      <c r="AJ7210" s="340">
        <f t="shared" si="1132"/>
        <v>0</v>
      </c>
      <c r="AK7210" s="340">
        <f t="shared" si="1132"/>
        <v>0</v>
      </c>
      <c r="AL7210" s="340">
        <f t="shared" si="1132"/>
        <v>0</v>
      </c>
      <c r="AM7210" s="340">
        <f t="shared" si="1132"/>
        <v>0</v>
      </c>
    </row>
    <row r="7211" spans="1:39" x14ac:dyDescent="0.35">
      <c r="A7211" s="337">
        <v>29124</v>
      </c>
      <c r="B7211" s="338">
        <f t="shared" si="1124"/>
        <v>1979</v>
      </c>
      <c r="C7211" s="338">
        <f t="shared" si="1125"/>
        <v>9</v>
      </c>
      <c r="D7211" s="338">
        <f t="shared" si="1126"/>
        <v>26</v>
      </c>
      <c r="E7211" s="334">
        <v>0</v>
      </c>
      <c r="F7211" s="334">
        <v>0</v>
      </c>
      <c r="G7211" s="334">
        <v>0</v>
      </c>
      <c r="H7211" s="334">
        <v>0</v>
      </c>
      <c r="I7211" s="334">
        <v>0</v>
      </c>
      <c r="J7211" s="334">
        <v>0</v>
      </c>
      <c r="K7211" s="334">
        <v>0</v>
      </c>
      <c r="L7211" s="334">
        <v>0</v>
      </c>
      <c r="M7211" s="334">
        <v>0</v>
      </c>
      <c r="N7211" s="334">
        <v>0</v>
      </c>
      <c r="O7211" s="334">
        <v>0</v>
      </c>
      <c r="P7211" s="334">
        <v>0</v>
      </c>
      <c r="Q7211" s="334">
        <v>0</v>
      </c>
      <c r="R7211" s="334">
        <v>0</v>
      </c>
      <c r="S7211" s="334">
        <v>0</v>
      </c>
      <c r="T7211" s="334">
        <v>0</v>
      </c>
      <c r="U7211" s="334">
        <v>0</v>
      </c>
      <c r="V7211" s="334">
        <v>0</v>
      </c>
      <c r="W7211" s="334">
        <v>0</v>
      </c>
      <c r="X7211" s="334">
        <v>0</v>
      </c>
      <c r="Y7211" s="334">
        <v>0</v>
      </c>
      <c r="Z7211" s="334">
        <v>0</v>
      </c>
      <c r="AA7211" s="334">
        <v>0</v>
      </c>
      <c r="AB7211" s="334">
        <v>0</v>
      </c>
      <c r="AD7211" s="334">
        <v>0</v>
      </c>
      <c r="AE7211" s="334">
        <f t="shared" si="1127"/>
        <v>0</v>
      </c>
      <c r="AF7211" s="334">
        <f t="shared" si="1128"/>
        <v>0</v>
      </c>
      <c r="AG7211" s="340">
        <f t="shared" si="1129"/>
        <v>0</v>
      </c>
      <c r="AI7211" s="340">
        <f t="shared" si="1132"/>
        <v>0</v>
      </c>
      <c r="AJ7211" s="340">
        <f t="shared" si="1132"/>
        <v>0</v>
      </c>
      <c r="AK7211" s="340">
        <f t="shared" si="1132"/>
        <v>0</v>
      </c>
      <c r="AL7211" s="340">
        <f t="shared" si="1132"/>
        <v>0</v>
      </c>
      <c r="AM7211" s="340">
        <f t="shared" si="1132"/>
        <v>0</v>
      </c>
    </row>
    <row r="7212" spans="1:39" x14ac:dyDescent="0.35">
      <c r="A7212" s="337">
        <v>29125</v>
      </c>
      <c r="B7212" s="338">
        <f t="shared" si="1124"/>
        <v>1979</v>
      </c>
      <c r="C7212" s="338">
        <f t="shared" si="1125"/>
        <v>9</v>
      </c>
      <c r="D7212" s="338">
        <f t="shared" si="1126"/>
        <v>27</v>
      </c>
      <c r="E7212" s="334">
        <v>0</v>
      </c>
      <c r="F7212" s="334">
        <v>0</v>
      </c>
      <c r="G7212" s="334">
        <v>0</v>
      </c>
      <c r="H7212" s="334">
        <v>0</v>
      </c>
      <c r="I7212" s="334">
        <v>0</v>
      </c>
      <c r="J7212" s="334">
        <v>0</v>
      </c>
      <c r="K7212" s="334">
        <v>0</v>
      </c>
      <c r="L7212" s="334">
        <v>0</v>
      </c>
      <c r="M7212" s="334">
        <v>0</v>
      </c>
      <c r="N7212" s="334">
        <v>0</v>
      </c>
      <c r="O7212" s="334">
        <v>0</v>
      </c>
      <c r="P7212" s="334">
        <v>0</v>
      </c>
      <c r="Q7212" s="334">
        <v>0</v>
      </c>
      <c r="R7212" s="334">
        <v>0</v>
      </c>
      <c r="S7212" s="334">
        <v>0</v>
      </c>
      <c r="T7212" s="334">
        <v>0</v>
      </c>
      <c r="U7212" s="334">
        <v>0</v>
      </c>
      <c r="V7212" s="334">
        <v>0</v>
      </c>
      <c r="W7212" s="334">
        <v>0</v>
      </c>
      <c r="X7212" s="334">
        <v>0</v>
      </c>
      <c r="Y7212" s="334">
        <v>0</v>
      </c>
      <c r="Z7212" s="334">
        <v>0</v>
      </c>
      <c r="AA7212" s="334">
        <v>0</v>
      </c>
      <c r="AB7212" s="334">
        <v>0</v>
      </c>
      <c r="AD7212" s="334">
        <v>0</v>
      </c>
      <c r="AE7212" s="334">
        <f t="shared" si="1127"/>
        <v>0</v>
      </c>
      <c r="AF7212" s="334">
        <f t="shared" si="1128"/>
        <v>0</v>
      </c>
      <c r="AG7212" s="340">
        <f t="shared" si="1129"/>
        <v>0</v>
      </c>
      <c r="AI7212" s="340">
        <f t="shared" si="1132"/>
        <v>0</v>
      </c>
      <c r="AJ7212" s="340">
        <f t="shared" si="1132"/>
        <v>0</v>
      </c>
      <c r="AK7212" s="340">
        <f t="shared" si="1132"/>
        <v>0</v>
      </c>
      <c r="AL7212" s="340">
        <f t="shared" si="1132"/>
        <v>0</v>
      </c>
      <c r="AM7212" s="340">
        <f t="shared" si="1132"/>
        <v>0</v>
      </c>
    </row>
    <row r="7213" spans="1:39" x14ac:dyDescent="0.35">
      <c r="A7213" s="337">
        <v>29126</v>
      </c>
      <c r="B7213" s="338">
        <f t="shared" si="1124"/>
        <v>1979</v>
      </c>
      <c r="C7213" s="338">
        <f t="shared" si="1125"/>
        <v>9</v>
      </c>
      <c r="D7213" s="338">
        <f t="shared" si="1126"/>
        <v>28</v>
      </c>
      <c r="E7213" s="334">
        <v>0</v>
      </c>
      <c r="F7213" s="334">
        <v>0</v>
      </c>
      <c r="G7213" s="334">
        <v>0</v>
      </c>
      <c r="H7213" s="334">
        <v>0</v>
      </c>
      <c r="I7213" s="334">
        <v>0</v>
      </c>
      <c r="J7213" s="334">
        <v>0</v>
      </c>
      <c r="K7213" s="334">
        <v>0</v>
      </c>
      <c r="L7213" s="334">
        <v>0</v>
      </c>
      <c r="M7213" s="334">
        <v>0</v>
      </c>
      <c r="N7213" s="334">
        <v>0</v>
      </c>
      <c r="O7213" s="334">
        <v>0</v>
      </c>
      <c r="P7213" s="334">
        <v>0</v>
      </c>
      <c r="Q7213" s="334">
        <v>0</v>
      </c>
      <c r="R7213" s="334">
        <v>0</v>
      </c>
      <c r="S7213" s="334">
        <v>0</v>
      </c>
      <c r="T7213" s="334">
        <v>0</v>
      </c>
      <c r="U7213" s="334">
        <v>0</v>
      </c>
      <c r="V7213" s="334">
        <v>0</v>
      </c>
      <c r="W7213" s="334">
        <v>0</v>
      </c>
      <c r="X7213" s="334">
        <v>0</v>
      </c>
      <c r="Y7213" s="334">
        <v>0</v>
      </c>
      <c r="Z7213" s="334">
        <v>0</v>
      </c>
      <c r="AA7213" s="334">
        <v>0</v>
      </c>
      <c r="AB7213" s="334">
        <v>0</v>
      </c>
      <c r="AD7213" s="334">
        <v>0</v>
      </c>
      <c r="AE7213" s="334">
        <f t="shared" si="1127"/>
        <v>0</v>
      </c>
      <c r="AF7213" s="334">
        <f t="shared" si="1128"/>
        <v>0</v>
      </c>
      <c r="AG7213" s="340">
        <f t="shared" si="1129"/>
        <v>0</v>
      </c>
      <c r="AI7213" s="340">
        <f t="shared" si="1132"/>
        <v>0</v>
      </c>
      <c r="AJ7213" s="340">
        <f t="shared" si="1132"/>
        <v>0</v>
      </c>
      <c r="AK7213" s="340">
        <f t="shared" si="1132"/>
        <v>0</v>
      </c>
      <c r="AL7213" s="340">
        <f t="shared" si="1132"/>
        <v>0</v>
      </c>
      <c r="AM7213" s="340">
        <f t="shared" si="1132"/>
        <v>0</v>
      </c>
    </row>
    <row r="7214" spans="1:39" x14ac:dyDescent="0.35">
      <c r="A7214" s="337">
        <v>29127</v>
      </c>
      <c r="B7214" s="338">
        <f t="shared" si="1124"/>
        <v>1979</v>
      </c>
      <c r="C7214" s="338">
        <f t="shared" si="1125"/>
        <v>9</v>
      </c>
      <c r="D7214" s="338">
        <f t="shared" si="1126"/>
        <v>29</v>
      </c>
      <c r="E7214" s="334">
        <v>0</v>
      </c>
      <c r="F7214" s="334">
        <v>0</v>
      </c>
      <c r="G7214" s="334">
        <v>0</v>
      </c>
      <c r="H7214" s="334">
        <v>0</v>
      </c>
      <c r="I7214" s="334">
        <v>0</v>
      </c>
      <c r="J7214" s="334">
        <v>0</v>
      </c>
      <c r="K7214" s="334">
        <v>0</v>
      </c>
      <c r="L7214" s="334">
        <v>0</v>
      </c>
      <c r="M7214" s="334">
        <v>0</v>
      </c>
      <c r="N7214" s="334">
        <v>0</v>
      </c>
      <c r="O7214" s="334">
        <v>0</v>
      </c>
      <c r="P7214" s="334">
        <v>0</v>
      </c>
      <c r="Q7214" s="334">
        <v>0</v>
      </c>
      <c r="R7214" s="334">
        <v>0</v>
      </c>
      <c r="S7214" s="334">
        <v>0</v>
      </c>
      <c r="T7214" s="334">
        <v>0</v>
      </c>
      <c r="U7214" s="334">
        <v>0</v>
      </c>
      <c r="V7214" s="334">
        <v>0</v>
      </c>
      <c r="W7214" s="334">
        <v>0</v>
      </c>
      <c r="X7214" s="334">
        <v>0</v>
      </c>
      <c r="Y7214" s="334">
        <v>0</v>
      </c>
      <c r="Z7214" s="334">
        <v>0</v>
      </c>
      <c r="AA7214" s="334">
        <v>0</v>
      </c>
      <c r="AB7214" s="334">
        <v>0</v>
      </c>
      <c r="AD7214" s="334">
        <v>0</v>
      </c>
      <c r="AE7214" s="334">
        <f t="shared" si="1127"/>
        <v>0</v>
      </c>
      <c r="AF7214" s="334">
        <f t="shared" si="1128"/>
        <v>0</v>
      </c>
      <c r="AG7214" s="340">
        <f t="shared" si="1129"/>
        <v>0</v>
      </c>
      <c r="AI7214" s="340">
        <f t="shared" si="1132"/>
        <v>0</v>
      </c>
      <c r="AJ7214" s="340">
        <f t="shared" si="1132"/>
        <v>0</v>
      </c>
      <c r="AK7214" s="340">
        <f t="shared" si="1132"/>
        <v>0</v>
      </c>
      <c r="AL7214" s="340">
        <f t="shared" si="1132"/>
        <v>0</v>
      </c>
      <c r="AM7214" s="340">
        <f t="shared" si="1132"/>
        <v>0</v>
      </c>
    </row>
    <row r="7215" spans="1:39" x14ac:dyDescent="0.35">
      <c r="A7215" s="337">
        <v>29128</v>
      </c>
      <c r="B7215" s="338">
        <f t="shared" si="1124"/>
        <v>1979</v>
      </c>
      <c r="C7215" s="338">
        <f t="shared" si="1125"/>
        <v>9</v>
      </c>
      <c r="D7215" s="338">
        <f t="shared" si="1126"/>
        <v>30</v>
      </c>
      <c r="E7215" s="334">
        <v>0</v>
      </c>
      <c r="F7215" s="334">
        <v>0</v>
      </c>
      <c r="G7215" s="334">
        <v>0</v>
      </c>
      <c r="H7215" s="334">
        <v>0</v>
      </c>
      <c r="I7215" s="334">
        <v>0</v>
      </c>
      <c r="J7215" s="334">
        <v>0</v>
      </c>
      <c r="K7215" s="334">
        <v>0</v>
      </c>
      <c r="L7215" s="334">
        <v>0</v>
      </c>
      <c r="M7215" s="334">
        <v>0</v>
      </c>
      <c r="N7215" s="334">
        <v>0</v>
      </c>
      <c r="O7215" s="334">
        <v>0</v>
      </c>
      <c r="P7215" s="334">
        <v>0</v>
      </c>
      <c r="Q7215" s="334">
        <v>0</v>
      </c>
      <c r="R7215" s="334">
        <v>0</v>
      </c>
      <c r="S7215" s="334">
        <v>0</v>
      </c>
      <c r="T7215" s="334">
        <v>0</v>
      </c>
      <c r="U7215" s="334">
        <v>0</v>
      </c>
      <c r="V7215" s="334">
        <v>0</v>
      </c>
      <c r="W7215" s="334">
        <v>0</v>
      </c>
      <c r="X7215" s="334">
        <v>0</v>
      </c>
      <c r="Y7215" s="334">
        <v>0</v>
      </c>
      <c r="Z7215" s="334">
        <v>0</v>
      </c>
      <c r="AA7215" s="334">
        <v>0</v>
      </c>
      <c r="AB7215" s="334">
        <v>0</v>
      </c>
      <c r="AD7215" s="334">
        <v>0</v>
      </c>
      <c r="AE7215" s="334">
        <f t="shared" si="1127"/>
        <v>0</v>
      </c>
      <c r="AF7215" s="334">
        <f t="shared" si="1128"/>
        <v>0</v>
      </c>
      <c r="AG7215" s="340">
        <f t="shared" si="1129"/>
        <v>0</v>
      </c>
      <c r="AI7215" s="340">
        <f t="shared" si="1132"/>
        <v>0</v>
      </c>
      <c r="AJ7215" s="340">
        <f t="shared" si="1132"/>
        <v>0</v>
      </c>
      <c r="AK7215" s="340">
        <f t="shared" si="1132"/>
        <v>0</v>
      </c>
      <c r="AL7215" s="340">
        <f t="shared" si="1132"/>
        <v>0</v>
      </c>
      <c r="AM7215" s="340">
        <f t="shared" si="1132"/>
        <v>0</v>
      </c>
    </row>
    <row r="7216" spans="1:39" x14ac:dyDescent="0.35">
      <c r="A7216" s="337">
        <v>29129</v>
      </c>
      <c r="B7216" s="338">
        <f t="shared" si="1124"/>
        <v>1979</v>
      </c>
      <c r="C7216" s="338">
        <f t="shared" si="1125"/>
        <v>10</v>
      </c>
      <c r="D7216" s="338">
        <f t="shared" si="1126"/>
        <v>1</v>
      </c>
      <c r="E7216" s="334">
        <v>0</v>
      </c>
      <c r="F7216" s="334">
        <v>0</v>
      </c>
      <c r="G7216" s="334">
        <v>0</v>
      </c>
      <c r="H7216" s="334">
        <v>0</v>
      </c>
      <c r="I7216" s="334">
        <v>0</v>
      </c>
      <c r="J7216" s="334">
        <v>0</v>
      </c>
      <c r="K7216" s="334">
        <v>0</v>
      </c>
      <c r="L7216" s="334">
        <v>0</v>
      </c>
      <c r="M7216" s="334">
        <v>0</v>
      </c>
      <c r="N7216" s="334">
        <v>0</v>
      </c>
      <c r="O7216" s="334">
        <v>0</v>
      </c>
      <c r="P7216" s="334">
        <v>0</v>
      </c>
      <c r="Q7216" s="334">
        <v>0</v>
      </c>
      <c r="R7216" s="334">
        <v>0</v>
      </c>
      <c r="S7216" s="334">
        <v>0</v>
      </c>
      <c r="T7216" s="334">
        <v>0</v>
      </c>
      <c r="U7216" s="334">
        <v>0</v>
      </c>
      <c r="V7216" s="334">
        <v>0</v>
      </c>
      <c r="W7216" s="334">
        <v>0</v>
      </c>
      <c r="X7216" s="334">
        <v>0</v>
      </c>
      <c r="Y7216" s="334">
        <v>0</v>
      </c>
      <c r="Z7216" s="334">
        <v>0</v>
      </c>
      <c r="AA7216" s="334">
        <v>0</v>
      </c>
      <c r="AB7216" s="334">
        <v>0</v>
      </c>
      <c r="AD7216" s="334">
        <v>0</v>
      </c>
      <c r="AE7216" s="334">
        <f t="shared" si="1127"/>
        <v>0</v>
      </c>
      <c r="AF7216" s="334">
        <f t="shared" si="1128"/>
        <v>0</v>
      </c>
      <c r="AG7216" s="340">
        <f t="shared" si="1129"/>
        <v>0</v>
      </c>
      <c r="AI7216" s="340">
        <f t="shared" si="1132"/>
        <v>0</v>
      </c>
      <c r="AJ7216" s="340">
        <f t="shared" si="1132"/>
        <v>0</v>
      </c>
      <c r="AK7216" s="340">
        <f t="shared" si="1132"/>
        <v>0</v>
      </c>
      <c r="AL7216" s="340">
        <f t="shared" si="1132"/>
        <v>0</v>
      </c>
      <c r="AM7216" s="340">
        <f t="shared" si="1132"/>
        <v>0</v>
      </c>
    </row>
    <row r="7217" spans="1:39" x14ac:dyDescent="0.35">
      <c r="A7217" s="337">
        <v>29130</v>
      </c>
      <c r="B7217" s="338">
        <f t="shared" si="1124"/>
        <v>1979</v>
      </c>
      <c r="C7217" s="338">
        <f t="shared" si="1125"/>
        <v>10</v>
      </c>
      <c r="D7217" s="338">
        <f t="shared" si="1126"/>
        <v>2</v>
      </c>
      <c r="E7217" s="334">
        <v>0</v>
      </c>
      <c r="F7217" s="334">
        <v>0</v>
      </c>
      <c r="G7217" s="334">
        <v>0</v>
      </c>
      <c r="H7217" s="334">
        <v>0</v>
      </c>
      <c r="I7217" s="334">
        <v>0</v>
      </c>
      <c r="J7217" s="334">
        <v>0</v>
      </c>
      <c r="K7217" s="334">
        <v>0</v>
      </c>
      <c r="L7217" s="334">
        <v>0</v>
      </c>
      <c r="M7217" s="334">
        <v>0</v>
      </c>
      <c r="N7217" s="334">
        <v>0</v>
      </c>
      <c r="O7217" s="334">
        <v>0</v>
      </c>
      <c r="P7217" s="334">
        <v>0</v>
      </c>
      <c r="Q7217" s="334">
        <v>0</v>
      </c>
      <c r="R7217" s="334">
        <v>0</v>
      </c>
      <c r="S7217" s="334">
        <v>0</v>
      </c>
      <c r="T7217" s="334">
        <v>0</v>
      </c>
      <c r="U7217" s="334">
        <v>0</v>
      </c>
      <c r="V7217" s="334">
        <v>0</v>
      </c>
      <c r="W7217" s="334">
        <v>0</v>
      </c>
      <c r="X7217" s="334">
        <v>0</v>
      </c>
      <c r="Y7217" s="334">
        <v>0</v>
      </c>
      <c r="Z7217" s="334">
        <v>0</v>
      </c>
      <c r="AA7217" s="334">
        <v>0</v>
      </c>
      <c r="AB7217" s="334">
        <v>0</v>
      </c>
      <c r="AD7217" s="334">
        <v>0</v>
      </c>
      <c r="AE7217" s="334">
        <f t="shared" si="1127"/>
        <v>0</v>
      </c>
      <c r="AF7217" s="334">
        <f t="shared" si="1128"/>
        <v>0</v>
      </c>
      <c r="AG7217" s="340">
        <f t="shared" si="1129"/>
        <v>0</v>
      </c>
      <c r="AI7217" s="340">
        <f t="shared" si="1132"/>
        <v>0</v>
      </c>
      <c r="AJ7217" s="340">
        <f t="shared" si="1132"/>
        <v>0</v>
      </c>
      <c r="AK7217" s="340">
        <f t="shared" si="1132"/>
        <v>0</v>
      </c>
      <c r="AL7217" s="340">
        <f t="shared" si="1132"/>
        <v>0</v>
      </c>
      <c r="AM7217" s="340">
        <f t="shared" si="1132"/>
        <v>0</v>
      </c>
    </row>
    <row r="7218" spans="1:39" x14ac:dyDescent="0.35">
      <c r="A7218" s="337">
        <v>29131</v>
      </c>
      <c r="B7218" s="338">
        <f t="shared" si="1124"/>
        <v>1979</v>
      </c>
      <c r="C7218" s="338">
        <f t="shared" si="1125"/>
        <v>10</v>
      </c>
      <c r="D7218" s="338">
        <f t="shared" si="1126"/>
        <v>3</v>
      </c>
      <c r="E7218" s="334">
        <v>0</v>
      </c>
      <c r="F7218" s="334">
        <v>0</v>
      </c>
      <c r="G7218" s="334">
        <v>0</v>
      </c>
      <c r="H7218" s="334">
        <v>0</v>
      </c>
      <c r="I7218" s="334">
        <v>0</v>
      </c>
      <c r="J7218" s="334">
        <v>0</v>
      </c>
      <c r="K7218" s="334">
        <v>0</v>
      </c>
      <c r="L7218" s="334">
        <v>0</v>
      </c>
      <c r="M7218" s="334">
        <v>0</v>
      </c>
      <c r="N7218" s="334">
        <v>0</v>
      </c>
      <c r="O7218" s="334">
        <v>0</v>
      </c>
      <c r="P7218" s="334">
        <v>0</v>
      </c>
      <c r="Q7218" s="334">
        <v>0</v>
      </c>
      <c r="R7218" s="334">
        <v>0</v>
      </c>
      <c r="S7218" s="334">
        <v>0</v>
      </c>
      <c r="T7218" s="334">
        <v>0</v>
      </c>
      <c r="U7218" s="334">
        <v>0</v>
      </c>
      <c r="V7218" s="334">
        <v>0</v>
      </c>
      <c r="W7218" s="334">
        <v>0</v>
      </c>
      <c r="X7218" s="334">
        <v>0</v>
      </c>
      <c r="Y7218" s="334">
        <v>0</v>
      </c>
      <c r="Z7218" s="334">
        <v>0</v>
      </c>
      <c r="AA7218" s="334">
        <v>0</v>
      </c>
      <c r="AB7218" s="334">
        <v>0</v>
      </c>
      <c r="AD7218" s="334">
        <v>0</v>
      </c>
      <c r="AE7218" s="334">
        <f t="shared" si="1127"/>
        <v>0</v>
      </c>
      <c r="AF7218" s="334">
        <f t="shared" si="1128"/>
        <v>0</v>
      </c>
      <c r="AG7218" s="340">
        <f t="shared" si="1129"/>
        <v>0</v>
      </c>
      <c r="AI7218" s="340">
        <f t="shared" si="1132"/>
        <v>0</v>
      </c>
      <c r="AJ7218" s="340">
        <f t="shared" si="1132"/>
        <v>0</v>
      </c>
      <c r="AK7218" s="340">
        <f t="shared" si="1132"/>
        <v>0</v>
      </c>
      <c r="AL7218" s="340">
        <f t="shared" si="1132"/>
        <v>0</v>
      </c>
      <c r="AM7218" s="340">
        <f t="shared" si="1132"/>
        <v>0</v>
      </c>
    </row>
    <row r="7219" spans="1:39" x14ac:dyDescent="0.35">
      <c r="A7219" s="337">
        <v>29132</v>
      </c>
      <c r="B7219" s="338">
        <f t="shared" si="1124"/>
        <v>1979</v>
      </c>
      <c r="C7219" s="338">
        <f t="shared" si="1125"/>
        <v>10</v>
      </c>
      <c r="D7219" s="338">
        <f t="shared" si="1126"/>
        <v>4</v>
      </c>
      <c r="E7219" s="334">
        <v>0</v>
      </c>
      <c r="F7219" s="334">
        <v>0</v>
      </c>
      <c r="G7219" s="334">
        <v>0</v>
      </c>
      <c r="H7219" s="334">
        <v>0</v>
      </c>
      <c r="I7219" s="334">
        <v>0</v>
      </c>
      <c r="J7219" s="334">
        <v>0</v>
      </c>
      <c r="K7219" s="334">
        <v>0</v>
      </c>
      <c r="L7219" s="334">
        <v>0</v>
      </c>
      <c r="M7219" s="334">
        <v>0</v>
      </c>
      <c r="N7219" s="334">
        <v>0</v>
      </c>
      <c r="O7219" s="334">
        <v>0</v>
      </c>
      <c r="P7219" s="334">
        <v>0</v>
      </c>
      <c r="Q7219" s="334">
        <v>0</v>
      </c>
      <c r="R7219" s="334">
        <v>0</v>
      </c>
      <c r="S7219" s="334">
        <v>0</v>
      </c>
      <c r="T7219" s="334">
        <v>0</v>
      </c>
      <c r="U7219" s="334">
        <v>0</v>
      </c>
      <c r="V7219" s="334">
        <v>0</v>
      </c>
      <c r="W7219" s="334">
        <v>0</v>
      </c>
      <c r="X7219" s="334">
        <v>0</v>
      </c>
      <c r="Y7219" s="334">
        <v>0</v>
      </c>
      <c r="Z7219" s="334">
        <v>0</v>
      </c>
      <c r="AA7219" s="334">
        <v>0</v>
      </c>
      <c r="AB7219" s="334">
        <v>0</v>
      </c>
      <c r="AD7219" s="334">
        <v>0</v>
      </c>
      <c r="AE7219" s="334">
        <f t="shared" si="1127"/>
        <v>0</v>
      </c>
      <c r="AF7219" s="334">
        <f t="shared" si="1128"/>
        <v>0</v>
      </c>
      <c r="AG7219" s="340">
        <f t="shared" si="1129"/>
        <v>0</v>
      </c>
      <c r="AI7219" s="340">
        <f t="shared" si="1132"/>
        <v>0</v>
      </c>
      <c r="AJ7219" s="340">
        <f t="shared" si="1132"/>
        <v>0</v>
      </c>
      <c r="AK7219" s="340">
        <f t="shared" si="1132"/>
        <v>0</v>
      </c>
      <c r="AL7219" s="340">
        <f t="shared" si="1132"/>
        <v>0</v>
      </c>
      <c r="AM7219" s="340">
        <f t="shared" si="1132"/>
        <v>0</v>
      </c>
    </row>
    <row r="7220" spans="1:39" x14ac:dyDescent="0.35">
      <c r="A7220" s="337">
        <v>29133</v>
      </c>
      <c r="B7220" s="338">
        <f t="shared" si="1124"/>
        <v>1979</v>
      </c>
      <c r="C7220" s="338">
        <f t="shared" si="1125"/>
        <v>10</v>
      </c>
      <c r="D7220" s="338">
        <f t="shared" si="1126"/>
        <v>5</v>
      </c>
      <c r="E7220" s="334">
        <v>0</v>
      </c>
      <c r="F7220" s="334">
        <v>0</v>
      </c>
      <c r="G7220" s="334">
        <v>0</v>
      </c>
      <c r="H7220" s="334">
        <v>0</v>
      </c>
      <c r="I7220" s="334">
        <v>0</v>
      </c>
      <c r="J7220" s="334">
        <v>0</v>
      </c>
      <c r="K7220" s="334">
        <v>0</v>
      </c>
      <c r="L7220" s="334">
        <v>0</v>
      </c>
      <c r="M7220" s="334">
        <v>0</v>
      </c>
      <c r="N7220" s="334">
        <v>0</v>
      </c>
      <c r="O7220" s="334">
        <v>0</v>
      </c>
      <c r="P7220" s="334">
        <v>0</v>
      </c>
      <c r="Q7220" s="334">
        <v>0</v>
      </c>
      <c r="R7220" s="334">
        <v>0</v>
      </c>
      <c r="S7220" s="334">
        <v>0</v>
      </c>
      <c r="T7220" s="334">
        <v>0</v>
      </c>
      <c r="U7220" s="334">
        <v>0</v>
      </c>
      <c r="V7220" s="334">
        <v>0</v>
      </c>
      <c r="W7220" s="334">
        <v>0</v>
      </c>
      <c r="X7220" s="334">
        <v>0</v>
      </c>
      <c r="Y7220" s="334">
        <v>0</v>
      </c>
      <c r="Z7220" s="334">
        <v>0</v>
      </c>
      <c r="AA7220" s="334">
        <v>0</v>
      </c>
      <c r="AB7220" s="334">
        <v>0</v>
      </c>
      <c r="AD7220" s="334">
        <v>0</v>
      </c>
      <c r="AE7220" s="334">
        <f t="shared" si="1127"/>
        <v>0</v>
      </c>
      <c r="AF7220" s="334">
        <f t="shared" si="1128"/>
        <v>0</v>
      </c>
      <c r="AG7220" s="340">
        <f t="shared" si="1129"/>
        <v>0</v>
      </c>
      <c r="AI7220" s="340">
        <f t="shared" ref="AI7220:AM7235" si="1133">IF($C7220=AI$1,$AF7220,0)</f>
        <v>0</v>
      </c>
      <c r="AJ7220" s="340">
        <f t="shared" si="1133"/>
        <v>0</v>
      </c>
      <c r="AK7220" s="340">
        <f t="shared" si="1133"/>
        <v>0</v>
      </c>
      <c r="AL7220" s="340">
        <f t="shared" si="1133"/>
        <v>0</v>
      </c>
      <c r="AM7220" s="340">
        <f t="shared" si="1133"/>
        <v>0</v>
      </c>
    </row>
    <row r="7221" spans="1:39" x14ac:dyDescent="0.35">
      <c r="A7221" s="337">
        <v>29134</v>
      </c>
      <c r="B7221" s="338">
        <f t="shared" si="1124"/>
        <v>1979</v>
      </c>
      <c r="C7221" s="338">
        <f t="shared" si="1125"/>
        <v>10</v>
      </c>
      <c r="D7221" s="338">
        <f t="shared" si="1126"/>
        <v>6</v>
      </c>
      <c r="E7221" s="334">
        <v>0</v>
      </c>
      <c r="F7221" s="334">
        <v>0</v>
      </c>
      <c r="G7221" s="334">
        <v>0</v>
      </c>
      <c r="H7221" s="334">
        <v>0</v>
      </c>
      <c r="I7221" s="334">
        <v>0</v>
      </c>
      <c r="J7221" s="334">
        <v>0</v>
      </c>
      <c r="K7221" s="334">
        <v>0</v>
      </c>
      <c r="L7221" s="334">
        <v>0</v>
      </c>
      <c r="M7221" s="334">
        <v>0</v>
      </c>
      <c r="N7221" s="334">
        <v>0</v>
      </c>
      <c r="O7221" s="334">
        <v>0</v>
      </c>
      <c r="P7221" s="334">
        <v>0</v>
      </c>
      <c r="Q7221" s="334">
        <v>0</v>
      </c>
      <c r="R7221" s="334">
        <v>0</v>
      </c>
      <c r="S7221" s="334">
        <v>0</v>
      </c>
      <c r="T7221" s="334">
        <v>0</v>
      </c>
      <c r="U7221" s="334">
        <v>0</v>
      </c>
      <c r="V7221" s="334">
        <v>0</v>
      </c>
      <c r="W7221" s="334">
        <v>0</v>
      </c>
      <c r="X7221" s="334">
        <v>0</v>
      </c>
      <c r="Y7221" s="334">
        <v>0</v>
      </c>
      <c r="Z7221" s="334">
        <v>0</v>
      </c>
      <c r="AA7221" s="334">
        <v>0</v>
      </c>
      <c r="AB7221" s="334">
        <v>0</v>
      </c>
      <c r="AD7221" s="334">
        <v>0</v>
      </c>
      <c r="AE7221" s="334">
        <f t="shared" si="1127"/>
        <v>0</v>
      </c>
      <c r="AF7221" s="334">
        <f t="shared" si="1128"/>
        <v>0</v>
      </c>
      <c r="AG7221" s="340">
        <f t="shared" si="1129"/>
        <v>0</v>
      </c>
      <c r="AI7221" s="340">
        <f t="shared" si="1133"/>
        <v>0</v>
      </c>
      <c r="AJ7221" s="340">
        <f t="shared" si="1133"/>
        <v>0</v>
      </c>
      <c r="AK7221" s="340">
        <f t="shared" si="1133"/>
        <v>0</v>
      </c>
      <c r="AL7221" s="340">
        <f t="shared" si="1133"/>
        <v>0</v>
      </c>
      <c r="AM7221" s="340">
        <f t="shared" si="1133"/>
        <v>0</v>
      </c>
    </row>
    <row r="7222" spans="1:39" x14ac:dyDescent="0.35">
      <c r="A7222" s="337">
        <v>29135</v>
      </c>
      <c r="B7222" s="338">
        <f t="shared" si="1124"/>
        <v>1979</v>
      </c>
      <c r="C7222" s="338">
        <f t="shared" si="1125"/>
        <v>10</v>
      </c>
      <c r="D7222" s="338">
        <f t="shared" si="1126"/>
        <v>7</v>
      </c>
      <c r="E7222" s="334">
        <v>0</v>
      </c>
      <c r="F7222" s="334">
        <v>0</v>
      </c>
      <c r="G7222" s="334">
        <v>0</v>
      </c>
      <c r="H7222" s="334">
        <v>0</v>
      </c>
      <c r="I7222" s="334">
        <v>0</v>
      </c>
      <c r="J7222" s="334">
        <v>0</v>
      </c>
      <c r="K7222" s="334">
        <v>0</v>
      </c>
      <c r="L7222" s="334">
        <v>0</v>
      </c>
      <c r="M7222" s="334">
        <v>0</v>
      </c>
      <c r="N7222" s="334">
        <v>0</v>
      </c>
      <c r="O7222" s="334">
        <v>0</v>
      </c>
      <c r="P7222" s="334">
        <v>0</v>
      </c>
      <c r="Q7222" s="334">
        <v>0</v>
      </c>
      <c r="R7222" s="334">
        <v>0</v>
      </c>
      <c r="S7222" s="334">
        <v>0</v>
      </c>
      <c r="T7222" s="334">
        <v>0</v>
      </c>
      <c r="U7222" s="334">
        <v>2.4</v>
      </c>
      <c r="V7222" s="334">
        <v>1</v>
      </c>
      <c r="W7222" s="334">
        <v>0</v>
      </c>
      <c r="X7222" s="334">
        <v>0.7</v>
      </c>
      <c r="Y7222" s="334">
        <v>0</v>
      </c>
      <c r="Z7222" s="334">
        <v>0</v>
      </c>
      <c r="AA7222" s="334">
        <v>0.5</v>
      </c>
      <c r="AB7222" s="334">
        <v>0.2</v>
      </c>
      <c r="AD7222" s="334">
        <v>4.8</v>
      </c>
      <c r="AE7222" s="334">
        <f t="shared" si="1127"/>
        <v>4.8</v>
      </c>
      <c r="AF7222" s="334">
        <f t="shared" si="1128"/>
        <v>4.8</v>
      </c>
      <c r="AG7222" s="340">
        <f t="shared" si="1129"/>
        <v>0</v>
      </c>
      <c r="AI7222" s="340">
        <f t="shared" si="1133"/>
        <v>0</v>
      </c>
      <c r="AJ7222" s="340">
        <f t="shared" si="1133"/>
        <v>0</v>
      </c>
      <c r="AK7222" s="340">
        <f t="shared" si="1133"/>
        <v>0</v>
      </c>
      <c r="AL7222" s="340">
        <f t="shared" si="1133"/>
        <v>0</v>
      </c>
      <c r="AM7222" s="340">
        <f t="shared" si="1133"/>
        <v>0</v>
      </c>
    </row>
    <row r="7223" spans="1:39" x14ac:dyDescent="0.35">
      <c r="A7223" s="337">
        <v>29136</v>
      </c>
      <c r="B7223" s="338">
        <f t="shared" si="1124"/>
        <v>1979</v>
      </c>
      <c r="C7223" s="338">
        <f t="shared" si="1125"/>
        <v>10</v>
      </c>
      <c r="D7223" s="338">
        <f t="shared" si="1126"/>
        <v>8</v>
      </c>
      <c r="E7223" s="334">
        <v>0</v>
      </c>
      <c r="F7223" s="334">
        <v>0</v>
      </c>
      <c r="G7223" s="334">
        <v>0</v>
      </c>
      <c r="H7223" s="334">
        <v>0</v>
      </c>
      <c r="I7223" s="334">
        <v>0</v>
      </c>
      <c r="J7223" s="334">
        <v>0</v>
      </c>
      <c r="K7223" s="334">
        <v>0</v>
      </c>
      <c r="L7223" s="334">
        <v>0</v>
      </c>
      <c r="M7223" s="334">
        <v>0</v>
      </c>
      <c r="N7223" s="334">
        <v>0</v>
      </c>
      <c r="O7223" s="334">
        <v>0</v>
      </c>
      <c r="P7223" s="334">
        <v>0</v>
      </c>
      <c r="Q7223" s="334">
        <v>0</v>
      </c>
      <c r="R7223" s="334">
        <v>0</v>
      </c>
      <c r="S7223" s="334">
        <v>0</v>
      </c>
      <c r="T7223" s="334">
        <v>0</v>
      </c>
      <c r="U7223" s="334">
        <v>0</v>
      </c>
      <c r="V7223" s="334">
        <v>0</v>
      </c>
      <c r="W7223" s="334">
        <v>0</v>
      </c>
      <c r="X7223" s="334">
        <v>0</v>
      </c>
      <c r="Y7223" s="334">
        <v>0</v>
      </c>
      <c r="Z7223" s="334">
        <v>0</v>
      </c>
      <c r="AA7223" s="334">
        <v>0</v>
      </c>
      <c r="AB7223" s="334">
        <v>0</v>
      </c>
      <c r="AD7223" s="334">
        <v>0</v>
      </c>
      <c r="AE7223" s="334">
        <f t="shared" si="1127"/>
        <v>0</v>
      </c>
      <c r="AF7223" s="334">
        <f t="shared" si="1128"/>
        <v>0</v>
      </c>
      <c r="AG7223" s="340">
        <f t="shared" si="1129"/>
        <v>0</v>
      </c>
      <c r="AI7223" s="340">
        <f t="shared" si="1133"/>
        <v>0</v>
      </c>
      <c r="AJ7223" s="340">
        <f t="shared" si="1133"/>
        <v>0</v>
      </c>
      <c r="AK7223" s="340">
        <f t="shared" si="1133"/>
        <v>0</v>
      </c>
      <c r="AL7223" s="340">
        <f t="shared" si="1133"/>
        <v>0</v>
      </c>
      <c r="AM7223" s="340">
        <f t="shared" si="1133"/>
        <v>0</v>
      </c>
    </row>
    <row r="7224" spans="1:39" x14ac:dyDescent="0.35">
      <c r="A7224" s="337">
        <v>29137</v>
      </c>
      <c r="B7224" s="338">
        <f t="shared" si="1124"/>
        <v>1979</v>
      </c>
      <c r="C7224" s="338">
        <f t="shared" si="1125"/>
        <v>10</v>
      </c>
      <c r="D7224" s="338">
        <f t="shared" si="1126"/>
        <v>9</v>
      </c>
      <c r="E7224" s="334">
        <v>0</v>
      </c>
      <c r="F7224" s="334">
        <v>0</v>
      </c>
      <c r="G7224" s="334">
        <v>0</v>
      </c>
      <c r="H7224" s="334">
        <v>0</v>
      </c>
      <c r="I7224" s="334">
        <v>0</v>
      </c>
      <c r="J7224" s="334">
        <v>0</v>
      </c>
      <c r="K7224" s="334">
        <v>0</v>
      </c>
      <c r="L7224" s="334">
        <v>0</v>
      </c>
      <c r="M7224" s="334">
        <v>0</v>
      </c>
      <c r="N7224" s="334">
        <v>0</v>
      </c>
      <c r="O7224" s="334">
        <v>0</v>
      </c>
      <c r="P7224" s="334">
        <v>0</v>
      </c>
      <c r="Q7224" s="334">
        <v>0</v>
      </c>
      <c r="R7224" s="334">
        <v>0</v>
      </c>
      <c r="S7224" s="334">
        <v>0</v>
      </c>
      <c r="T7224" s="334">
        <v>0</v>
      </c>
      <c r="U7224" s="334">
        <v>0</v>
      </c>
      <c r="V7224" s="334">
        <v>0</v>
      </c>
      <c r="W7224" s="334">
        <v>0</v>
      </c>
      <c r="X7224" s="334">
        <v>0</v>
      </c>
      <c r="Y7224" s="334">
        <v>0</v>
      </c>
      <c r="Z7224" s="334">
        <v>0</v>
      </c>
      <c r="AA7224" s="334">
        <v>0</v>
      </c>
      <c r="AB7224" s="334">
        <v>0</v>
      </c>
      <c r="AD7224" s="334">
        <v>0</v>
      </c>
      <c r="AE7224" s="334">
        <f t="shared" si="1127"/>
        <v>0</v>
      </c>
      <c r="AF7224" s="334">
        <f t="shared" si="1128"/>
        <v>0</v>
      </c>
      <c r="AG7224" s="340">
        <f t="shared" si="1129"/>
        <v>0</v>
      </c>
      <c r="AI7224" s="340">
        <f t="shared" si="1133"/>
        <v>0</v>
      </c>
      <c r="AJ7224" s="340">
        <f t="shared" si="1133"/>
        <v>0</v>
      </c>
      <c r="AK7224" s="340">
        <f t="shared" si="1133"/>
        <v>0</v>
      </c>
      <c r="AL7224" s="340">
        <f t="shared" si="1133"/>
        <v>0</v>
      </c>
      <c r="AM7224" s="340">
        <f t="shared" si="1133"/>
        <v>0</v>
      </c>
    </row>
    <row r="7225" spans="1:39" x14ac:dyDescent="0.35">
      <c r="A7225" s="337">
        <v>29138</v>
      </c>
      <c r="B7225" s="338">
        <f t="shared" si="1124"/>
        <v>1979</v>
      </c>
      <c r="C7225" s="338">
        <f t="shared" si="1125"/>
        <v>10</v>
      </c>
      <c r="D7225" s="338">
        <f t="shared" si="1126"/>
        <v>10</v>
      </c>
      <c r="E7225" s="334">
        <v>0</v>
      </c>
      <c r="F7225" s="334">
        <v>0</v>
      </c>
      <c r="G7225" s="334">
        <v>0</v>
      </c>
      <c r="H7225" s="334">
        <v>0</v>
      </c>
      <c r="I7225" s="334">
        <v>0</v>
      </c>
      <c r="J7225" s="334">
        <v>0</v>
      </c>
      <c r="K7225" s="334">
        <v>0</v>
      </c>
      <c r="L7225" s="334">
        <v>0</v>
      </c>
      <c r="M7225" s="334">
        <v>0</v>
      </c>
      <c r="N7225" s="334">
        <v>0</v>
      </c>
      <c r="O7225" s="334">
        <v>0</v>
      </c>
      <c r="P7225" s="334">
        <v>0</v>
      </c>
      <c r="Q7225" s="334">
        <v>0</v>
      </c>
      <c r="R7225" s="334">
        <v>0</v>
      </c>
      <c r="S7225" s="334">
        <v>0</v>
      </c>
      <c r="T7225" s="334">
        <v>0</v>
      </c>
      <c r="U7225" s="334">
        <v>0</v>
      </c>
      <c r="V7225" s="334">
        <v>0</v>
      </c>
      <c r="W7225" s="334">
        <v>0</v>
      </c>
      <c r="X7225" s="334">
        <v>0</v>
      </c>
      <c r="Y7225" s="334">
        <v>0</v>
      </c>
      <c r="Z7225" s="334">
        <v>0</v>
      </c>
      <c r="AA7225" s="334">
        <v>0</v>
      </c>
      <c r="AB7225" s="334">
        <v>0</v>
      </c>
      <c r="AD7225" s="334">
        <v>0</v>
      </c>
      <c r="AE7225" s="334">
        <f t="shared" si="1127"/>
        <v>0</v>
      </c>
      <c r="AF7225" s="334">
        <f t="shared" si="1128"/>
        <v>0</v>
      </c>
      <c r="AG7225" s="340">
        <f t="shared" si="1129"/>
        <v>0</v>
      </c>
      <c r="AI7225" s="340">
        <f t="shared" si="1133"/>
        <v>0</v>
      </c>
      <c r="AJ7225" s="340">
        <f t="shared" si="1133"/>
        <v>0</v>
      </c>
      <c r="AK7225" s="340">
        <f t="shared" si="1133"/>
        <v>0</v>
      </c>
      <c r="AL7225" s="340">
        <f t="shared" si="1133"/>
        <v>0</v>
      </c>
      <c r="AM7225" s="340">
        <f t="shared" si="1133"/>
        <v>0</v>
      </c>
    </row>
    <row r="7226" spans="1:39" x14ac:dyDescent="0.35">
      <c r="A7226" s="337">
        <v>29139</v>
      </c>
      <c r="B7226" s="338">
        <f t="shared" si="1124"/>
        <v>1979</v>
      </c>
      <c r="C7226" s="338">
        <f t="shared" si="1125"/>
        <v>10</v>
      </c>
      <c r="D7226" s="338">
        <f t="shared" si="1126"/>
        <v>11</v>
      </c>
      <c r="E7226" s="334">
        <v>0</v>
      </c>
      <c r="F7226" s="334">
        <v>0</v>
      </c>
      <c r="G7226" s="334">
        <v>0</v>
      </c>
      <c r="H7226" s="334">
        <v>0</v>
      </c>
      <c r="I7226" s="334">
        <v>0</v>
      </c>
      <c r="J7226" s="334">
        <v>0</v>
      </c>
      <c r="K7226" s="334">
        <v>0</v>
      </c>
      <c r="L7226" s="334">
        <v>0</v>
      </c>
      <c r="M7226" s="334">
        <v>0</v>
      </c>
      <c r="N7226" s="334">
        <v>0</v>
      </c>
      <c r="O7226" s="334">
        <v>0</v>
      </c>
      <c r="P7226" s="334">
        <v>0</v>
      </c>
      <c r="Q7226" s="334">
        <v>0</v>
      </c>
      <c r="R7226" s="334">
        <v>0</v>
      </c>
      <c r="S7226" s="334">
        <v>0</v>
      </c>
      <c r="T7226" s="334">
        <v>0</v>
      </c>
      <c r="U7226" s="334">
        <v>0</v>
      </c>
      <c r="V7226" s="334">
        <v>0</v>
      </c>
      <c r="W7226" s="334">
        <v>0</v>
      </c>
      <c r="X7226" s="334">
        <v>0</v>
      </c>
      <c r="Y7226" s="334">
        <v>0</v>
      </c>
      <c r="Z7226" s="334">
        <v>0</v>
      </c>
      <c r="AA7226" s="334">
        <v>0</v>
      </c>
      <c r="AB7226" s="334">
        <v>0</v>
      </c>
      <c r="AD7226" s="334">
        <v>0</v>
      </c>
      <c r="AE7226" s="334">
        <f t="shared" si="1127"/>
        <v>0</v>
      </c>
      <c r="AF7226" s="334">
        <f t="shared" si="1128"/>
        <v>0</v>
      </c>
      <c r="AG7226" s="340">
        <f t="shared" si="1129"/>
        <v>0</v>
      </c>
      <c r="AI7226" s="340">
        <f t="shared" si="1133"/>
        <v>0</v>
      </c>
      <c r="AJ7226" s="340">
        <f t="shared" si="1133"/>
        <v>0</v>
      </c>
      <c r="AK7226" s="340">
        <f t="shared" si="1133"/>
        <v>0</v>
      </c>
      <c r="AL7226" s="340">
        <f t="shared" si="1133"/>
        <v>0</v>
      </c>
      <c r="AM7226" s="340">
        <f t="shared" si="1133"/>
        <v>0</v>
      </c>
    </row>
    <row r="7227" spans="1:39" x14ac:dyDescent="0.35">
      <c r="A7227" s="337">
        <v>29140</v>
      </c>
      <c r="B7227" s="338">
        <f t="shared" si="1124"/>
        <v>1979</v>
      </c>
      <c r="C7227" s="338">
        <f t="shared" si="1125"/>
        <v>10</v>
      </c>
      <c r="D7227" s="338">
        <f t="shared" si="1126"/>
        <v>12</v>
      </c>
      <c r="E7227" s="334">
        <v>0</v>
      </c>
      <c r="F7227" s="334">
        <v>0</v>
      </c>
      <c r="G7227" s="334">
        <v>0</v>
      </c>
      <c r="H7227" s="334">
        <v>0</v>
      </c>
      <c r="I7227" s="334">
        <v>0</v>
      </c>
      <c r="J7227" s="334">
        <v>0</v>
      </c>
      <c r="K7227" s="334">
        <v>0</v>
      </c>
      <c r="L7227" s="334">
        <v>0</v>
      </c>
      <c r="M7227" s="334">
        <v>0</v>
      </c>
      <c r="N7227" s="334">
        <v>0</v>
      </c>
      <c r="O7227" s="334">
        <v>0</v>
      </c>
      <c r="P7227" s="334">
        <v>0</v>
      </c>
      <c r="Q7227" s="334">
        <v>0</v>
      </c>
      <c r="R7227" s="334">
        <v>0</v>
      </c>
      <c r="S7227" s="334">
        <v>0</v>
      </c>
      <c r="T7227" s="334">
        <v>0</v>
      </c>
      <c r="U7227" s="334">
        <v>0</v>
      </c>
      <c r="V7227" s="334">
        <v>0</v>
      </c>
      <c r="W7227" s="334">
        <v>0</v>
      </c>
      <c r="X7227" s="334">
        <v>0</v>
      </c>
      <c r="Y7227" s="334">
        <v>0</v>
      </c>
      <c r="Z7227" s="334">
        <v>0</v>
      </c>
      <c r="AA7227" s="334">
        <v>0</v>
      </c>
      <c r="AB7227" s="334">
        <v>0</v>
      </c>
      <c r="AD7227" s="334">
        <v>0</v>
      </c>
      <c r="AE7227" s="334">
        <f t="shared" si="1127"/>
        <v>0</v>
      </c>
      <c r="AF7227" s="334">
        <f t="shared" si="1128"/>
        <v>0</v>
      </c>
      <c r="AG7227" s="340">
        <f t="shared" si="1129"/>
        <v>0</v>
      </c>
      <c r="AI7227" s="340">
        <f t="shared" si="1133"/>
        <v>0</v>
      </c>
      <c r="AJ7227" s="340">
        <f t="shared" si="1133"/>
        <v>0</v>
      </c>
      <c r="AK7227" s="340">
        <f t="shared" si="1133"/>
        <v>0</v>
      </c>
      <c r="AL7227" s="340">
        <f t="shared" si="1133"/>
        <v>0</v>
      </c>
      <c r="AM7227" s="340">
        <f t="shared" si="1133"/>
        <v>0</v>
      </c>
    </row>
    <row r="7228" spans="1:39" x14ac:dyDescent="0.35">
      <c r="A7228" s="337">
        <v>29141</v>
      </c>
      <c r="B7228" s="338">
        <f t="shared" si="1124"/>
        <v>1979</v>
      </c>
      <c r="C7228" s="338">
        <f t="shared" si="1125"/>
        <v>10</v>
      </c>
      <c r="D7228" s="338">
        <f t="shared" si="1126"/>
        <v>13</v>
      </c>
      <c r="E7228" s="334">
        <v>0</v>
      </c>
      <c r="F7228" s="334">
        <v>0</v>
      </c>
      <c r="G7228" s="334">
        <v>0</v>
      </c>
      <c r="H7228" s="334">
        <v>0</v>
      </c>
      <c r="I7228" s="334">
        <v>0</v>
      </c>
      <c r="J7228" s="334">
        <v>0</v>
      </c>
      <c r="K7228" s="334">
        <v>0</v>
      </c>
      <c r="L7228" s="334">
        <v>0</v>
      </c>
      <c r="M7228" s="334">
        <v>0</v>
      </c>
      <c r="N7228" s="334">
        <v>0</v>
      </c>
      <c r="O7228" s="334">
        <v>0</v>
      </c>
      <c r="P7228" s="334">
        <v>0</v>
      </c>
      <c r="Q7228" s="334">
        <v>0</v>
      </c>
      <c r="R7228" s="334">
        <v>0</v>
      </c>
      <c r="S7228" s="334">
        <v>0</v>
      </c>
      <c r="T7228" s="334">
        <v>0</v>
      </c>
      <c r="U7228" s="334">
        <v>0</v>
      </c>
      <c r="V7228" s="334">
        <v>0</v>
      </c>
      <c r="W7228" s="334">
        <v>0</v>
      </c>
      <c r="X7228" s="334">
        <v>0</v>
      </c>
      <c r="Y7228" s="334">
        <v>0</v>
      </c>
      <c r="Z7228" s="334">
        <v>0</v>
      </c>
      <c r="AA7228" s="334">
        <v>0</v>
      </c>
      <c r="AB7228" s="334">
        <v>0</v>
      </c>
      <c r="AD7228" s="334">
        <v>0</v>
      </c>
      <c r="AE7228" s="334">
        <f t="shared" si="1127"/>
        <v>0</v>
      </c>
      <c r="AF7228" s="334">
        <f t="shared" si="1128"/>
        <v>0</v>
      </c>
      <c r="AG7228" s="340">
        <f t="shared" si="1129"/>
        <v>0</v>
      </c>
      <c r="AI7228" s="340">
        <f t="shared" si="1133"/>
        <v>0</v>
      </c>
      <c r="AJ7228" s="340">
        <f t="shared" si="1133"/>
        <v>0</v>
      </c>
      <c r="AK7228" s="340">
        <f t="shared" si="1133"/>
        <v>0</v>
      </c>
      <c r="AL7228" s="340">
        <f t="shared" si="1133"/>
        <v>0</v>
      </c>
      <c r="AM7228" s="340">
        <f t="shared" si="1133"/>
        <v>0</v>
      </c>
    </row>
    <row r="7229" spans="1:39" x14ac:dyDescent="0.35">
      <c r="A7229" s="337">
        <v>29142</v>
      </c>
      <c r="B7229" s="338">
        <f t="shared" si="1124"/>
        <v>1979</v>
      </c>
      <c r="C7229" s="338">
        <f t="shared" si="1125"/>
        <v>10</v>
      </c>
      <c r="D7229" s="338">
        <f t="shared" si="1126"/>
        <v>14</v>
      </c>
      <c r="E7229" s="334">
        <v>0</v>
      </c>
      <c r="F7229" s="334">
        <v>0</v>
      </c>
      <c r="G7229" s="334">
        <v>0</v>
      </c>
      <c r="H7229" s="334">
        <v>0</v>
      </c>
      <c r="I7229" s="334">
        <v>0</v>
      </c>
      <c r="J7229" s="334">
        <v>0</v>
      </c>
      <c r="K7229" s="334">
        <v>0</v>
      </c>
      <c r="L7229" s="334">
        <v>0</v>
      </c>
      <c r="M7229" s="334">
        <v>0</v>
      </c>
      <c r="N7229" s="334">
        <v>0</v>
      </c>
      <c r="O7229" s="334">
        <v>0</v>
      </c>
      <c r="P7229" s="334">
        <v>0</v>
      </c>
      <c r="Q7229" s="334">
        <v>0</v>
      </c>
      <c r="R7229" s="334">
        <v>0</v>
      </c>
      <c r="S7229" s="334">
        <v>0</v>
      </c>
      <c r="T7229" s="334">
        <v>0</v>
      </c>
      <c r="U7229" s="334">
        <v>0</v>
      </c>
      <c r="V7229" s="334">
        <v>0</v>
      </c>
      <c r="W7229" s="334">
        <v>0</v>
      </c>
      <c r="X7229" s="334">
        <v>0</v>
      </c>
      <c r="Y7229" s="334">
        <v>0.2</v>
      </c>
      <c r="Z7229" s="334">
        <v>0</v>
      </c>
      <c r="AA7229" s="334">
        <v>0</v>
      </c>
      <c r="AB7229" s="334">
        <v>0</v>
      </c>
      <c r="AD7229" s="334">
        <v>0.2</v>
      </c>
      <c r="AE7229" s="334">
        <f t="shared" si="1127"/>
        <v>0.2</v>
      </c>
      <c r="AF7229" s="334">
        <f t="shared" si="1128"/>
        <v>0.2</v>
      </c>
      <c r="AG7229" s="340">
        <f t="shared" si="1129"/>
        <v>0</v>
      </c>
      <c r="AI7229" s="340">
        <f t="shared" si="1133"/>
        <v>0</v>
      </c>
      <c r="AJ7229" s="340">
        <f t="shared" si="1133"/>
        <v>0</v>
      </c>
      <c r="AK7229" s="340">
        <f t="shared" si="1133"/>
        <v>0</v>
      </c>
      <c r="AL7229" s="340">
        <f t="shared" si="1133"/>
        <v>0</v>
      </c>
      <c r="AM7229" s="340">
        <f t="shared" si="1133"/>
        <v>0</v>
      </c>
    </row>
    <row r="7230" spans="1:39" x14ac:dyDescent="0.35">
      <c r="A7230" s="337">
        <v>29143</v>
      </c>
      <c r="B7230" s="338">
        <f t="shared" si="1124"/>
        <v>1979</v>
      </c>
      <c r="C7230" s="338">
        <f t="shared" si="1125"/>
        <v>10</v>
      </c>
      <c r="D7230" s="338">
        <f t="shared" si="1126"/>
        <v>15</v>
      </c>
      <c r="E7230" s="334">
        <v>0</v>
      </c>
      <c r="F7230" s="334">
        <v>0</v>
      </c>
      <c r="G7230" s="334">
        <v>0</v>
      </c>
      <c r="H7230" s="334">
        <v>0</v>
      </c>
      <c r="I7230" s="334">
        <v>0</v>
      </c>
      <c r="J7230" s="334">
        <v>0</v>
      </c>
      <c r="K7230" s="334">
        <v>0</v>
      </c>
      <c r="L7230" s="334">
        <v>0</v>
      </c>
      <c r="M7230" s="334">
        <v>0</v>
      </c>
      <c r="N7230" s="334">
        <v>0</v>
      </c>
      <c r="O7230" s="334">
        <v>0</v>
      </c>
      <c r="P7230" s="334">
        <v>0</v>
      </c>
      <c r="Q7230" s="334">
        <v>0</v>
      </c>
      <c r="R7230" s="334">
        <v>0</v>
      </c>
      <c r="S7230" s="334">
        <v>0</v>
      </c>
      <c r="T7230" s="334">
        <v>0</v>
      </c>
      <c r="U7230" s="334">
        <v>0</v>
      </c>
      <c r="V7230" s="334">
        <v>0</v>
      </c>
      <c r="W7230" s="334">
        <v>0</v>
      </c>
      <c r="X7230" s="334">
        <v>0</v>
      </c>
      <c r="Y7230" s="334">
        <v>0</v>
      </c>
      <c r="Z7230" s="334">
        <v>0</v>
      </c>
      <c r="AA7230" s="334">
        <v>0</v>
      </c>
      <c r="AB7230" s="334">
        <v>0</v>
      </c>
      <c r="AD7230" s="334">
        <v>0</v>
      </c>
      <c r="AE7230" s="334">
        <f t="shared" si="1127"/>
        <v>0</v>
      </c>
      <c r="AF7230" s="334">
        <f t="shared" si="1128"/>
        <v>0</v>
      </c>
      <c r="AG7230" s="340">
        <f t="shared" si="1129"/>
        <v>0</v>
      </c>
      <c r="AI7230" s="340">
        <f t="shared" si="1133"/>
        <v>0</v>
      </c>
      <c r="AJ7230" s="340">
        <f t="shared" si="1133"/>
        <v>0</v>
      </c>
      <c r="AK7230" s="340">
        <f t="shared" si="1133"/>
        <v>0</v>
      </c>
      <c r="AL7230" s="340">
        <f t="shared" si="1133"/>
        <v>0</v>
      </c>
      <c r="AM7230" s="340">
        <f t="shared" si="1133"/>
        <v>0</v>
      </c>
    </row>
    <row r="7231" spans="1:39" x14ac:dyDescent="0.35">
      <c r="A7231" s="337">
        <v>29144</v>
      </c>
      <c r="B7231" s="338">
        <f t="shared" si="1124"/>
        <v>1979</v>
      </c>
      <c r="C7231" s="338">
        <f t="shared" si="1125"/>
        <v>10</v>
      </c>
      <c r="D7231" s="338">
        <f t="shared" si="1126"/>
        <v>16</v>
      </c>
      <c r="E7231" s="334">
        <v>0</v>
      </c>
      <c r="F7231" s="334">
        <v>0</v>
      </c>
      <c r="G7231" s="334">
        <v>0</v>
      </c>
      <c r="H7231" s="334">
        <v>0</v>
      </c>
      <c r="I7231" s="334">
        <v>0</v>
      </c>
      <c r="J7231" s="334">
        <v>0</v>
      </c>
      <c r="K7231" s="334">
        <v>0</v>
      </c>
      <c r="L7231" s="334">
        <v>0</v>
      </c>
      <c r="M7231" s="334">
        <v>0</v>
      </c>
      <c r="N7231" s="334">
        <v>0</v>
      </c>
      <c r="O7231" s="334">
        <v>0</v>
      </c>
      <c r="P7231" s="334">
        <v>0</v>
      </c>
      <c r="Q7231" s="334">
        <v>0</v>
      </c>
      <c r="R7231" s="334">
        <v>0</v>
      </c>
      <c r="S7231" s="334">
        <v>0</v>
      </c>
      <c r="T7231" s="334">
        <v>0</v>
      </c>
      <c r="U7231" s="334">
        <v>0</v>
      </c>
      <c r="V7231" s="334">
        <v>0</v>
      </c>
      <c r="W7231" s="334">
        <v>0</v>
      </c>
      <c r="X7231" s="334">
        <v>0</v>
      </c>
      <c r="Y7231" s="334">
        <v>0</v>
      </c>
      <c r="Z7231" s="334">
        <v>0</v>
      </c>
      <c r="AA7231" s="334">
        <v>0</v>
      </c>
      <c r="AB7231" s="334">
        <v>0</v>
      </c>
      <c r="AD7231" s="334">
        <v>0</v>
      </c>
      <c r="AE7231" s="334">
        <f t="shared" si="1127"/>
        <v>0</v>
      </c>
      <c r="AF7231" s="334">
        <f t="shared" si="1128"/>
        <v>0</v>
      </c>
      <c r="AG7231" s="340">
        <f t="shared" si="1129"/>
        <v>0</v>
      </c>
      <c r="AI7231" s="340">
        <f t="shared" si="1133"/>
        <v>0</v>
      </c>
      <c r="AJ7231" s="340">
        <f t="shared" si="1133"/>
        <v>0</v>
      </c>
      <c r="AK7231" s="340">
        <f t="shared" si="1133"/>
        <v>0</v>
      </c>
      <c r="AL7231" s="340">
        <f t="shared" si="1133"/>
        <v>0</v>
      </c>
      <c r="AM7231" s="340">
        <f t="shared" si="1133"/>
        <v>0</v>
      </c>
    </row>
    <row r="7232" spans="1:39" x14ac:dyDescent="0.35">
      <c r="A7232" s="337">
        <v>29145</v>
      </c>
      <c r="B7232" s="338">
        <f t="shared" si="1124"/>
        <v>1979</v>
      </c>
      <c r="C7232" s="338">
        <f t="shared" si="1125"/>
        <v>10</v>
      </c>
      <c r="D7232" s="338">
        <f t="shared" si="1126"/>
        <v>17</v>
      </c>
      <c r="E7232" s="334">
        <v>0</v>
      </c>
      <c r="F7232" s="334">
        <v>0</v>
      </c>
      <c r="G7232" s="334">
        <v>0</v>
      </c>
      <c r="H7232" s="334">
        <v>0</v>
      </c>
      <c r="I7232" s="334">
        <v>0</v>
      </c>
      <c r="J7232" s="334">
        <v>0</v>
      </c>
      <c r="K7232" s="334">
        <v>0</v>
      </c>
      <c r="L7232" s="334">
        <v>0</v>
      </c>
      <c r="M7232" s="334">
        <v>0</v>
      </c>
      <c r="N7232" s="334">
        <v>0</v>
      </c>
      <c r="O7232" s="334">
        <v>0</v>
      </c>
      <c r="P7232" s="334">
        <v>0</v>
      </c>
      <c r="Q7232" s="334">
        <v>0</v>
      </c>
      <c r="R7232" s="334">
        <v>0.6</v>
      </c>
      <c r="S7232" s="334">
        <v>0.5</v>
      </c>
      <c r="T7232" s="334">
        <v>0.5</v>
      </c>
      <c r="U7232" s="334">
        <v>0</v>
      </c>
      <c r="V7232" s="334">
        <v>0</v>
      </c>
      <c r="W7232" s="334">
        <v>0</v>
      </c>
      <c r="X7232" s="334">
        <v>0</v>
      </c>
      <c r="Y7232" s="334">
        <v>0</v>
      </c>
      <c r="Z7232" s="334">
        <v>0</v>
      </c>
      <c r="AA7232" s="334">
        <v>0</v>
      </c>
      <c r="AB7232" s="334">
        <v>0</v>
      </c>
      <c r="AD7232" s="334">
        <v>1.6</v>
      </c>
      <c r="AE7232" s="334">
        <f t="shared" si="1127"/>
        <v>1.6</v>
      </c>
      <c r="AF7232" s="334">
        <f t="shared" si="1128"/>
        <v>1.6</v>
      </c>
      <c r="AG7232" s="340">
        <f t="shared" si="1129"/>
        <v>0</v>
      </c>
      <c r="AI7232" s="340">
        <f t="shared" si="1133"/>
        <v>0</v>
      </c>
      <c r="AJ7232" s="340">
        <f t="shared" si="1133"/>
        <v>0</v>
      </c>
      <c r="AK7232" s="340">
        <f t="shared" si="1133"/>
        <v>0</v>
      </c>
      <c r="AL7232" s="340">
        <f t="shared" si="1133"/>
        <v>0</v>
      </c>
      <c r="AM7232" s="340">
        <f t="shared" si="1133"/>
        <v>0</v>
      </c>
    </row>
    <row r="7233" spans="1:39" x14ac:dyDescent="0.35">
      <c r="A7233" s="337">
        <v>29146</v>
      </c>
      <c r="B7233" s="338">
        <f t="shared" si="1124"/>
        <v>1979</v>
      </c>
      <c r="C7233" s="338">
        <f t="shared" si="1125"/>
        <v>10</v>
      </c>
      <c r="D7233" s="338">
        <f t="shared" si="1126"/>
        <v>18</v>
      </c>
      <c r="E7233" s="334">
        <v>0</v>
      </c>
      <c r="F7233" s="334">
        <v>0</v>
      </c>
      <c r="G7233" s="334">
        <v>0</v>
      </c>
      <c r="H7233" s="334">
        <v>0</v>
      </c>
      <c r="I7233" s="334">
        <v>0</v>
      </c>
      <c r="J7233" s="334">
        <v>0</v>
      </c>
      <c r="K7233" s="334">
        <v>0</v>
      </c>
      <c r="L7233" s="334">
        <v>0</v>
      </c>
      <c r="M7233" s="334">
        <v>0</v>
      </c>
      <c r="N7233" s="334">
        <v>0</v>
      </c>
      <c r="O7233" s="334">
        <v>0</v>
      </c>
      <c r="P7233" s="334">
        <v>0</v>
      </c>
      <c r="Q7233" s="334">
        <v>0</v>
      </c>
      <c r="R7233" s="334">
        <v>0</v>
      </c>
      <c r="S7233" s="334">
        <v>0</v>
      </c>
      <c r="T7233" s="334">
        <v>0</v>
      </c>
      <c r="U7233" s="334">
        <v>0</v>
      </c>
      <c r="V7233" s="334">
        <v>0</v>
      </c>
      <c r="W7233" s="334">
        <v>0</v>
      </c>
      <c r="X7233" s="334">
        <v>0</v>
      </c>
      <c r="Y7233" s="334">
        <v>0</v>
      </c>
      <c r="Z7233" s="334">
        <v>0</v>
      </c>
      <c r="AA7233" s="334">
        <v>0</v>
      </c>
      <c r="AB7233" s="334">
        <v>0</v>
      </c>
      <c r="AD7233" s="334">
        <v>0</v>
      </c>
      <c r="AE7233" s="334">
        <f t="shared" si="1127"/>
        <v>0</v>
      </c>
      <c r="AF7233" s="334">
        <f t="shared" si="1128"/>
        <v>0</v>
      </c>
      <c r="AG7233" s="340">
        <f t="shared" si="1129"/>
        <v>0</v>
      </c>
      <c r="AI7233" s="340">
        <f t="shared" si="1133"/>
        <v>0</v>
      </c>
      <c r="AJ7233" s="340">
        <f t="shared" si="1133"/>
        <v>0</v>
      </c>
      <c r="AK7233" s="340">
        <f t="shared" si="1133"/>
        <v>0</v>
      </c>
      <c r="AL7233" s="340">
        <f t="shared" si="1133"/>
        <v>0</v>
      </c>
      <c r="AM7233" s="340">
        <f t="shared" si="1133"/>
        <v>0</v>
      </c>
    </row>
    <row r="7234" spans="1:39" x14ac:dyDescent="0.35">
      <c r="A7234" s="337">
        <v>29147</v>
      </c>
      <c r="B7234" s="338">
        <f t="shared" si="1124"/>
        <v>1979</v>
      </c>
      <c r="C7234" s="338">
        <f t="shared" si="1125"/>
        <v>10</v>
      </c>
      <c r="D7234" s="338">
        <f t="shared" si="1126"/>
        <v>19</v>
      </c>
      <c r="E7234" s="334">
        <v>0</v>
      </c>
      <c r="F7234" s="334">
        <v>0</v>
      </c>
      <c r="G7234" s="334">
        <v>0</v>
      </c>
      <c r="H7234" s="334">
        <v>0</v>
      </c>
      <c r="I7234" s="334">
        <v>0</v>
      </c>
      <c r="J7234" s="334">
        <v>0</v>
      </c>
      <c r="K7234" s="334">
        <v>0</v>
      </c>
      <c r="L7234" s="334">
        <v>0</v>
      </c>
      <c r="M7234" s="334">
        <v>0</v>
      </c>
      <c r="N7234" s="334">
        <v>0</v>
      </c>
      <c r="O7234" s="334">
        <v>0</v>
      </c>
      <c r="P7234" s="334">
        <v>0.5</v>
      </c>
      <c r="Q7234" s="334">
        <v>0.5</v>
      </c>
      <c r="R7234" s="334">
        <v>0.5</v>
      </c>
      <c r="S7234" s="334">
        <v>0.5</v>
      </c>
      <c r="T7234" s="334">
        <v>0.5</v>
      </c>
      <c r="U7234" s="334">
        <v>1</v>
      </c>
      <c r="V7234" s="334">
        <v>0.6</v>
      </c>
      <c r="W7234" s="334">
        <v>1</v>
      </c>
      <c r="X7234" s="334">
        <v>0.5</v>
      </c>
      <c r="Y7234" s="334">
        <v>0.5</v>
      </c>
      <c r="Z7234" s="334">
        <v>0.5</v>
      </c>
      <c r="AA7234" s="334">
        <v>0.5</v>
      </c>
      <c r="AB7234" s="334">
        <v>0.5</v>
      </c>
      <c r="AD7234" s="334">
        <v>7.6</v>
      </c>
      <c r="AE7234" s="334">
        <f t="shared" si="1127"/>
        <v>7.6</v>
      </c>
      <c r="AF7234" s="334">
        <f t="shared" si="1128"/>
        <v>7.6</v>
      </c>
      <c r="AG7234" s="340">
        <f t="shared" si="1129"/>
        <v>0</v>
      </c>
      <c r="AI7234" s="340">
        <f t="shared" si="1133"/>
        <v>0</v>
      </c>
      <c r="AJ7234" s="340">
        <f t="shared" si="1133"/>
        <v>0</v>
      </c>
      <c r="AK7234" s="340">
        <f t="shared" si="1133"/>
        <v>0</v>
      </c>
      <c r="AL7234" s="340">
        <f t="shared" si="1133"/>
        <v>0</v>
      </c>
      <c r="AM7234" s="340">
        <f t="shared" si="1133"/>
        <v>0</v>
      </c>
    </row>
    <row r="7235" spans="1:39" x14ac:dyDescent="0.35">
      <c r="A7235" s="337">
        <v>29148</v>
      </c>
      <c r="B7235" s="338">
        <f t="shared" si="1124"/>
        <v>1979</v>
      </c>
      <c r="C7235" s="338">
        <f t="shared" si="1125"/>
        <v>10</v>
      </c>
      <c r="D7235" s="338">
        <f t="shared" si="1126"/>
        <v>20</v>
      </c>
      <c r="E7235" s="334">
        <v>0.3</v>
      </c>
      <c r="F7235" s="334">
        <v>0.3</v>
      </c>
      <c r="G7235" s="334">
        <v>0.3</v>
      </c>
      <c r="H7235" s="334">
        <v>0.2</v>
      </c>
      <c r="I7235" s="334">
        <v>0.3</v>
      </c>
      <c r="J7235" s="334">
        <v>0.3</v>
      </c>
      <c r="K7235" s="334">
        <v>0.3</v>
      </c>
      <c r="L7235" s="334">
        <v>0.3</v>
      </c>
      <c r="M7235" s="334">
        <v>0.3</v>
      </c>
      <c r="N7235" s="334">
        <v>0.3</v>
      </c>
      <c r="O7235" s="334">
        <v>0.2</v>
      </c>
      <c r="P7235" s="334">
        <v>0.3</v>
      </c>
      <c r="Q7235" s="334">
        <v>0.3</v>
      </c>
      <c r="R7235" s="334">
        <v>0.3</v>
      </c>
      <c r="S7235" s="334">
        <v>0</v>
      </c>
      <c r="T7235" s="334">
        <v>0</v>
      </c>
      <c r="U7235" s="334">
        <v>0</v>
      </c>
      <c r="V7235" s="334">
        <v>0</v>
      </c>
      <c r="W7235" s="334">
        <v>0</v>
      </c>
      <c r="X7235" s="334">
        <v>0</v>
      </c>
      <c r="Y7235" s="334">
        <v>0</v>
      </c>
      <c r="Z7235" s="334">
        <v>0</v>
      </c>
      <c r="AA7235" s="334">
        <v>0</v>
      </c>
      <c r="AB7235" s="334">
        <v>0</v>
      </c>
      <c r="AD7235" s="334">
        <v>4</v>
      </c>
      <c r="AE7235" s="334">
        <f t="shared" si="1127"/>
        <v>4</v>
      </c>
      <c r="AF7235" s="334">
        <f t="shared" si="1128"/>
        <v>3.9999999999999991</v>
      </c>
      <c r="AG7235" s="340">
        <f t="shared" si="1129"/>
        <v>8.8817841970012523E-16</v>
      </c>
      <c r="AI7235" s="340">
        <f t="shared" si="1133"/>
        <v>0</v>
      </c>
      <c r="AJ7235" s="340">
        <f t="shared" si="1133"/>
        <v>0</v>
      </c>
      <c r="AK7235" s="340">
        <f t="shared" si="1133"/>
        <v>0</v>
      </c>
      <c r="AL7235" s="340">
        <f t="shared" si="1133"/>
        <v>0</v>
      </c>
      <c r="AM7235" s="340">
        <f t="shared" si="1133"/>
        <v>0</v>
      </c>
    </row>
    <row r="7236" spans="1:39" x14ac:dyDescent="0.35">
      <c r="A7236" s="337">
        <v>29149</v>
      </c>
      <c r="B7236" s="338">
        <f t="shared" ref="B7236:B7299" si="1134">YEAR(A7236)</f>
        <v>1979</v>
      </c>
      <c r="C7236" s="338">
        <f t="shared" ref="C7236:C7299" si="1135">MONTH(A7236)</f>
        <v>10</v>
      </c>
      <c r="D7236" s="338">
        <f t="shared" ref="D7236:D7299" si="1136">DAY(A7236)</f>
        <v>21</v>
      </c>
      <c r="E7236" s="334">
        <v>0</v>
      </c>
      <c r="F7236" s="334">
        <v>0</v>
      </c>
      <c r="G7236" s="334">
        <v>0</v>
      </c>
      <c r="H7236" s="334">
        <v>0</v>
      </c>
      <c r="I7236" s="334">
        <v>0</v>
      </c>
      <c r="J7236" s="334">
        <v>0</v>
      </c>
      <c r="K7236" s="334">
        <v>0</v>
      </c>
      <c r="L7236" s="334">
        <v>0</v>
      </c>
      <c r="M7236" s="334">
        <v>0</v>
      </c>
      <c r="N7236" s="334">
        <v>0</v>
      </c>
      <c r="O7236" s="334">
        <v>0</v>
      </c>
      <c r="P7236" s="334">
        <v>0</v>
      </c>
      <c r="Q7236" s="334">
        <v>0</v>
      </c>
      <c r="R7236" s="334">
        <v>0</v>
      </c>
      <c r="S7236" s="334">
        <v>0</v>
      </c>
      <c r="T7236" s="334">
        <v>0</v>
      </c>
      <c r="U7236" s="334">
        <v>0</v>
      </c>
      <c r="V7236" s="334">
        <v>0</v>
      </c>
      <c r="W7236" s="334">
        <v>0</v>
      </c>
      <c r="X7236" s="334">
        <v>0</v>
      </c>
      <c r="Y7236" s="334">
        <v>0</v>
      </c>
      <c r="Z7236" s="334">
        <v>0</v>
      </c>
      <c r="AA7236" s="334">
        <v>0</v>
      </c>
      <c r="AB7236" s="334">
        <v>0</v>
      </c>
      <c r="AD7236" s="334">
        <v>0</v>
      </c>
      <c r="AE7236" s="334">
        <f t="shared" ref="AE7236:AE7299" si="1137">AD7236</f>
        <v>0</v>
      </c>
      <c r="AF7236" s="334">
        <f t="shared" ref="AF7236:AF7299" si="1138">SUM(E7236:AB7236)</f>
        <v>0</v>
      </c>
      <c r="AG7236" s="340">
        <f t="shared" ref="AG7236:AG7299" si="1139">ABS(AF7236-AE7236)</f>
        <v>0</v>
      </c>
      <c r="AI7236" s="340">
        <f t="shared" ref="AI7236:AM7251" si="1140">IF($C7236=AI$1,$AF7236,0)</f>
        <v>0</v>
      </c>
      <c r="AJ7236" s="340">
        <f t="shared" si="1140"/>
        <v>0</v>
      </c>
      <c r="AK7236" s="340">
        <f t="shared" si="1140"/>
        <v>0</v>
      </c>
      <c r="AL7236" s="340">
        <f t="shared" si="1140"/>
        <v>0</v>
      </c>
      <c r="AM7236" s="340">
        <f t="shared" si="1140"/>
        <v>0</v>
      </c>
    </row>
    <row r="7237" spans="1:39" x14ac:dyDescent="0.35">
      <c r="A7237" s="337">
        <v>29150</v>
      </c>
      <c r="B7237" s="338">
        <f t="shared" si="1134"/>
        <v>1979</v>
      </c>
      <c r="C7237" s="338">
        <f t="shared" si="1135"/>
        <v>10</v>
      </c>
      <c r="D7237" s="338">
        <f t="shared" si="1136"/>
        <v>22</v>
      </c>
      <c r="E7237" s="334">
        <v>0</v>
      </c>
      <c r="F7237" s="334">
        <v>0</v>
      </c>
      <c r="G7237" s="334">
        <v>0</v>
      </c>
      <c r="H7237" s="334">
        <v>0</v>
      </c>
      <c r="I7237" s="334">
        <v>0</v>
      </c>
      <c r="J7237" s="334">
        <v>0</v>
      </c>
      <c r="K7237" s="334">
        <v>0</v>
      </c>
      <c r="L7237" s="334">
        <v>0</v>
      </c>
      <c r="M7237" s="334">
        <v>0</v>
      </c>
      <c r="N7237" s="334">
        <v>0</v>
      </c>
      <c r="O7237" s="334">
        <v>0</v>
      </c>
      <c r="P7237" s="334">
        <v>0</v>
      </c>
      <c r="Q7237" s="334">
        <v>0</v>
      </c>
      <c r="R7237" s="334">
        <v>0</v>
      </c>
      <c r="S7237" s="334">
        <v>0</v>
      </c>
      <c r="T7237" s="334">
        <v>0</v>
      </c>
      <c r="U7237" s="334">
        <v>0</v>
      </c>
      <c r="V7237" s="334">
        <v>0</v>
      </c>
      <c r="W7237" s="334">
        <v>0</v>
      </c>
      <c r="X7237" s="334">
        <v>0</v>
      </c>
      <c r="Y7237" s="334">
        <v>0</v>
      </c>
      <c r="Z7237" s="334">
        <v>0</v>
      </c>
      <c r="AA7237" s="334">
        <v>0</v>
      </c>
      <c r="AB7237" s="334">
        <v>0</v>
      </c>
      <c r="AD7237" s="334">
        <v>0</v>
      </c>
      <c r="AE7237" s="334">
        <f t="shared" si="1137"/>
        <v>0</v>
      </c>
      <c r="AF7237" s="334">
        <f t="shared" si="1138"/>
        <v>0</v>
      </c>
      <c r="AG7237" s="340">
        <f t="shared" si="1139"/>
        <v>0</v>
      </c>
      <c r="AI7237" s="340">
        <f t="shared" si="1140"/>
        <v>0</v>
      </c>
      <c r="AJ7237" s="340">
        <f t="shared" si="1140"/>
        <v>0</v>
      </c>
      <c r="AK7237" s="340">
        <f t="shared" si="1140"/>
        <v>0</v>
      </c>
      <c r="AL7237" s="340">
        <f t="shared" si="1140"/>
        <v>0</v>
      </c>
      <c r="AM7237" s="340">
        <f t="shared" si="1140"/>
        <v>0</v>
      </c>
    </row>
    <row r="7238" spans="1:39" x14ac:dyDescent="0.35">
      <c r="A7238" s="337">
        <v>29151</v>
      </c>
      <c r="B7238" s="338">
        <f t="shared" si="1134"/>
        <v>1979</v>
      </c>
      <c r="C7238" s="338">
        <f t="shared" si="1135"/>
        <v>10</v>
      </c>
      <c r="D7238" s="338">
        <f t="shared" si="1136"/>
        <v>23</v>
      </c>
      <c r="E7238" s="334">
        <v>0</v>
      </c>
      <c r="F7238" s="334">
        <v>0</v>
      </c>
      <c r="G7238" s="334">
        <v>0</v>
      </c>
      <c r="H7238" s="334">
        <v>0</v>
      </c>
      <c r="I7238" s="334">
        <v>0</v>
      </c>
      <c r="J7238" s="334">
        <v>0</v>
      </c>
      <c r="K7238" s="334">
        <v>0</v>
      </c>
      <c r="L7238" s="334">
        <v>0</v>
      </c>
      <c r="M7238" s="334">
        <v>0</v>
      </c>
      <c r="N7238" s="334">
        <v>0</v>
      </c>
      <c r="O7238" s="334">
        <v>0</v>
      </c>
      <c r="P7238" s="334">
        <v>0</v>
      </c>
      <c r="Q7238" s="334">
        <v>0</v>
      </c>
      <c r="R7238" s="334">
        <v>0</v>
      </c>
      <c r="S7238" s="334">
        <v>0</v>
      </c>
      <c r="T7238" s="334">
        <v>0</v>
      </c>
      <c r="U7238" s="334">
        <v>0</v>
      </c>
      <c r="V7238" s="334">
        <v>0</v>
      </c>
      <c r="W7238" s="334">
        <v>0</v>
      </c>
      <c r="X7238" s="334">
        <v>0</v>
      </c>
      <c r="Y7238" s="334">
        <v>0</v>
      </c>
      <c r="Z7238" s="334">
        <v>0</v>
      </c>
      <c r="AA7238" s="334">
        <v>0</v>
      </c>
      <c r="AB7238" s="334">
        <v>0</v>
      </c>
      <c r="AD7238" s="334">
        <v>0</v>
      </c>
      <c r="AE7238" s="334">
        <f t="shared" si="1137"/>
        <v>0</v>
      </c>
      <c r="AF7238" s="334">
        <f t="shared" si="1138"/>
        <v>0</v>
      </c>
      <c r="AG7238" s="340">
        <f t="shared" si="1139"/>
        <v>0</v>
      </c>
      <c r="AI7238" s="340">
        <f t="shared" si="1140"/>
        <v>0</v>
      </c>
      <c r="AJ7238" s="340">
        <f t="shared" si="1140"/>
        <v>0</v>
      </c>
      <c r="AK7238" s="340">
        <f t="shared" si="1140"/>
        <v>0</v>
      </c>
      <c r="AL7238" s="340">
        <f t="shared" si="1140"/>
        <v>0</v>
      </c>
      <c r="AM7238" s="340">
        <f t="shared" si="1140"/>
        <v>0</v>
      </c>
    </row>
    <row r="7239" spans="1:39" x14ac:dyDescent="0.35">
      <c r="A7239" s="337">
        <v>29152</v>
      </c>
      <c r="B7239" s="338">
        <f t="shared" si="1134"/>
        <v>1979</v>
      </c>
      <c r="C7239" s="338">
        <f t="shared" si="1135"/>
        <v>10</v>
      </c>
      <c r="D7239" s="338">
        <f t="shared" si="1136"/>
        <v>24</v>
      </c>
      <c r="E7239" s="334">
        <v>0</v>
      </c>
      <c r="F7239" s="334">
        <v>0.4</v>
      </c>
      <c r="G7239" s="334">
        <v>0</v>
      </c>
      <c r="H7239" s="334">
        <v>0</v>
      </c>
      <c r="I7239" s="334">
        <v>0</v>
      </c>
      <c r="J7239" s="334">
        <v>0</v>
      </c>
      <c r="K7239" s="334">
        <v>0</v>
      </c>
      <c r="L7239" s="334">
        <v>0</v>
      </c>
      <c r="M7239" s="334">
        <v>0</v>
      </c>
      <c r="N7239" s="334">
        <v>0</v>
      </c>
      <c r="O7239" s="334">
        <v>0</v>
      </c>
      <c r="P7239" s="334">
        <v>0</v>
      </c>
      <c r="Q7239" s="334">
        <v>0</v>
      </c>
      <c r="R7239" s="334">
        <v>0</v>
      </c>
      <c r="S7239" s="334">
        <v>0</v>
      </c>
      <c r="T7239" s="334">
        <v>0</v>
      </c>
      <c r="U7239" s="334">
        <v>0</v>
      </c>
      <c r="V7239" s="334">
        <v>0</v>
      </c>
      <c r="W7239" s="334">
        <v>0</v>
      </c>
      <c r="X7239" s="334">
        <v>0</v>
      </c>
      <c r="Y7239" s="334">
        <v>0</v>
      </c>
      <c r="Z7239" s="334">
        <v>0</v>
      </c>
      <c r="AA7239" s="334">
        <v>0</v>
      </c>
      <c r="AB7239" s="334">
        <v>0</v>
      </c>
      <c r="AD7239" s="334">
        <v>0.4</v>
      </c>
      <c r="AE7239" s="334">
        <f t="shared" si="1137"/>
        <v>0.4</v>
      </c>
      <c r="AF7239" s="334">
        <f t="shared" si="1138"/>
        <v>0.4</v>
      </c>
      <c r="AG7239" s="340">
        <f t="shared" si="1139"/>
        <v>0</v>
      </c>
      <c r="AI7239" s="340">
        <f t="shared" si="1140"/>
        <v>0</v>
      </c>
      <c r="AJ7239" s="340">
        <f t="shared" si="1140"/>
        <v>0</v>
      </c>
      <c r="AK7239" s="340">
        <f t="shared" si="1140"/>
        <v>0</v>
      </c>
      <c r="AL7239" s="340">
        <f t="shared" si="1140"/>
        <v>0</v>
      </c>
      <c r="AM7239" s="340">
        <f t="shared" si="1140"/>
        <v>0</v>
      </c>
    </row>
    <row r="7240" spans="1:39" x14ac:dyDescent="0.35">
      <c r="A7240" s="337">
        <v>29153</v>
      </c>
      <c r="B7240" s="338">
        <f t="shared" si="1134"/>
        <v>1979</v>
      </c>
      <c r="C7240" s="338">
        <f t="shared" si="1135"/>
        <v>10</v>
      </c>
      <c r="D7240" s="338">
        <f t="shared" si="1136"/>
        <v>25</v>
      </c>
      <c r="E7240" s="334">
        <v>0</v>
      </c>
      <c r="F7240" s="334">
        <v>0</v>
      </c>
      <c r="G7240" s="334">
        <v>0</v>
      </c>
      <c r="H7240" s="334">
        <v>0</v>
      </c>
      <c r="I7240" s="334">
        <v>0</v>
      </c>
      <c r="J7240" s="334">
        <v>0</v>
      </c>
      <c r="K7240" s="334">
        <v>0</v>
      </c>
      <c r="L7240" s="334">
        <v>0</v>
      </c>
      <c r="M7240" s="334">
        <v>0</v>
      </c>
      <c r="N7240" s="334">
        <v>0</v>
      </c>
      <c r="O7240" s="334">
        <v>0</v>
      </c>
      <c r="P7240" s="334">
        <v>0</v>
      </c>
      <c r="Q7240" s="334">
        <v>0</v>
      </c>
      <c r="R7240" s="334">
        <v>0</v>
      </c>
      <c r="S7240" s="334">
        <v>0</v>
      </c>
      <c r="T7240" s="334">
        <v>0</v>
      </c>
      <c r="U7240" s="334">
        <v>0</v>
      </c>
      <c r="V7240" s="334">
        <v>0</v>
      </c>
      <c r="W7240" s="334">
        <v>0</v>
      </c>
      <c r="X7240" s="334">
        <v>0</v>
      </c>
      <c r="Y7240" s="334">
        <v>0</v>
      </c>
      <c r="Z7240" s="334">
        <v>0</v>
      </c>
      <c r="AA7240" s="334">
        <v>0</v>
      </c>
      <c r="AB7240" s="334">
        <v>0</v>
      </c>
      <c r="AD7240" s="334">
        <v>0</v>
      </c>
      <c r="AE7240" s="334">
        <f t="shared" si="1137"/>
        <v>0</v>
      </c>
      <c r="AF7240" s="334">
        <f t="shared" si="1138"/>
        <v>0</v>
      </c>
      <c r="AG7240" s="340">
        <f t="shared" si="1139"/>
        <v>0</v>
      </c>
      <c r="AI7240" s="340">
        <f t="shared" si="1140"/>
        <v>0</v>
      </c>
      <c r="AJ7240" s="340">
        <f t="shared" si="1140"/>
        <v>0</v>
      </c>
      <c r="AK7240" s="340">
        <f t="shared" si="1140"/>
        <v>0</v>
      </c>
      <c r="AL7240" s="340">
        <f t="shared" si="1140"/>
        <v>0</v>
      </c>
      <c r="AM7240" s="340">
        <f t="shared" si="1140"/>
        <v>0</v>
      </c>
    </row>
    <row r="7241" spans="1:39" x14ac:dyDescent="0.35">
      <c r="A7241" s="337">
        <v>29154</v>
      </c>
      <c r="B7241" s="338">
        <f t="shared" si="1134"/>
        <v>1979</v>
      </c>
      <c r="C7241" s="338">
        <f t="shared" si="1135"/>
        <v>10</v>
      </c>
      <c r="D7241" s="338">
        <f t="shared" si="1136"/>
        <v>26</v>
      </c>
      <c r="E7241" s="334">
        <v>0</v>
      </c>
      <c r="F7241" s="334">
        <v>0</v>
      </c>
      <c r="G7241" s="334">
        <v>0</v>
      </c>
      <c r="H7241" s="334">
        <v>0</v>
      </c>
      <c r="I7241" s="334">
        <v>0</v>
      </c>
      <c r="J7241" s="334">
        <v>0</v>
      </c>
      <c r="K7241" s="334">
        <v>0</v>
      </c>
      <c r="L7241" s="334">
        <v>0</v>
      </c>
      <c r="M7241" s="334">
        <v>0</v>
      </c>
      <c r="N7241" s="334">
        <v>0</v>
      </c>
      <c r="O7241" s="334">
        <v>0</v>
      </c>
      <c r="P7241" s="334">
        <v>0</v>
      </c>
      <c r="Q7241" s="334">
        <v>0</v>
      </c>
      <c r="R7241" s="334">
        <v>0</v>
      </c>
      <c r="S7241" s="334">
        <v>0</v>
      </c>
      <c r="T7241" s="334">
        <v>0</v>
      </c>
      <c r="U7241" s="334">
        <v>0</v>
      </c>
      <c r="V7241" s="334">
        <v>0</v>
      </c>
      <c r="W7241" s="334">
        <v>0</v>
      </c>
      <c r="X7241" s="334">
        <v>0</v>
      </c>
      <c r="Y7241" s="334">
        <v>0</v>
      </c>
      <c r="Z7241" s="334">
        <v>0</v>
      </c>
      <c r="AA7241" s="334">
        <v>0</v>
      </c>
      <c r="AB7241" s="334">
        <v>0</v>
      </c>
      <c r="AD7241" s="334">
        <v>0</v>
      </c>
      <c r="AE7241" s="334">
        <f t="shared" si="1137"/>
        <v>0</v>
      </c>
      <c r="AF7241" s="334">
        <f t="shared" si="1138"/>
        <v>0</v>
      </c>
      <c r="AG7241" s="340">
        <f t="shared" si="1139"/>
        <v>0</v>
      </c>
      <c r="AI7241" s="340">
        <f t="shared" si="1140"/>
        <v>0</v>
      </c>
      <c r="AJ7241" s="340">
        <f t="shared" si="1140"/>
        <v>0</v>
      </c>
      <c r="AK7241" s="340">
        <f t="shared" si="1140"/>
        <v>0</v>
      </c>
      <c r="AL7241" s="340">
        <f t="shared" si="1140"/>
        <v>0</v>
      </c>
      <c r="AM7241" s="340">
        <f t="shared" si="1140"/>
        <v>0</v>
      </c>
    </row>
    <row r="7242" spans="1:39" x14ac:dyDescent="0.35">
      <c r="A7242" s="337">
        <v>29155</v>
      </c>
      <c r="B7242" s="338">
        <f t="shared" si="1134"/>
        <v>1979</v>
      </c>
      <c r="C7242" s="338">
        <f t="shared" si="1135"/>
        <v>10</v>
      </c>
      <c r="D7242" s="338">
        <f t="shared" si="1136"/>
        <v>27</v>
      </c>
      <c r="E7242" s="334">
        <v>0</v>
      </c>
      <c r="F7242" s="334">
        <v>0</v>
      </c>
      <c r="G7242" s="334">
        <v>0</v>
      </c>
      <c r="H7242" s="334">
        <v>0</v>
      </c>
      <c r="I7242" s="334">
        <v>0</v>
      </c>
      <c r="J7242" s="334">
        <v>0</v>
      </c>
      <c r="K7242" s="334">
        <v>0</v>
      </c>
      <c r="L7242" s="334">
        <v>0</v>
      </c>
      <c r="M7242" s="334">
        <v>0</v>
      </c>
      <c r="N7242" s="334">
        <v>0</v>
      </c>
      <c r="O7242" s="334">
        <v>0</v>
      </c>
      <c r="P7242" s="334">
        <v>0</v>
      </c>
      <c r="Q7242" s="334">
        <v>0</v>
      </c>
      <c r="R7242" s="334">
        <v>0</v>
      </c>
      <c r="S7242" s="334">
        <v>0</v>
      </c>
      <c r="T7242" s="334">
        <v>0</v>
      </c>
      <c r="U7242" s="334">
        <v>0</v>
      </c>
      <c r="V7242" s="334">
        <v>0</v>
      </c>
      <c r="W7242" s="334">
        <v>0</v>
      </c>
      <c r="X7242" s="334">
        <v>0</v>
      </c>
      <c r="Y7242" s="334">
        <v>0</v>
      </c>
      <c r="Z7242" s="334">
        <v>0.9</v>
      </c>
      <c r="AA7242" s="334">
        <v>0.3</v>
      </c>
      <c r="AB7242" s="334">
        <v>0</v>
      </c>
      <c r="AD7242" s="334">
        <v>1.2</v>
      </c>
      <c r="AE7242" s="334">
        <f t="shared" si="1137"/>
        <v>1.2</v>
      </c>
      <c r="AF7242" s="334">
        <f t="shared" si="1138"/>
        <v>1.2</v>
      </c>
      <c r="AG7242" s="340">
        <f t="shared" si="1139"/>
        <v>0</v>
      </c>
      <c r="AI7242" s="340">
        <f t="shared" si="1140"/>
        <v>0</v>
      </c>
      <c r="AJ7242" s="340">
        <f t="shared" si="1140"/>
        <v>0</v>
      </c>
      <c r="AK7242" s="340">
        <f t="shared" si="1140"/>
        <v>0</v>
      </c>
      <c r="AL7242" s="340">
        <f t="shared" si="1140"/>
        <v>0</v>
      </c>
      <c r="AM7242" s="340">
        <f t="shared" si="1140"/>
        <v>0</v>
      </c>
    </row>
    <row r="7243" spans="1:39" x14ac:dyDescent="0.35">
      <c r="A7243" s="337">
        <v>29156</v>
      </c>
      <c r="B7243" s="338">
        <f t="shared" si="1134"/>
        <v>1979</v>
      </c>
      <c r="C7243" s="338">
        <f t="shared" si="1135"/>
        <v>10</v>
      </c>
      <c r="D7243" s="338">
        <f t="shared" si="1136"/>
        <v>28</v>
      </c>
      <c r="E7243" s="334">
        <v>0</v>
      </c>
      <c r="F7243" s="334">
        <v>0</v>
      </c>
      <c r="G7243" s="334">
        <v>0</v>
      </c>
      <c r="H7243" s="334">
        <v>0</v>
      </c>
      <c r="I7243" s="334">
        <v>0</v>
      </c>
      <c r="J7243" s="334">
        <v>0</v>
      </c>
      <c r="K7243" s="334">
        <v>0</v>
      </c>
      <c r="L7243" s="334">
        <v>0</v>
      </c>
      <c r="M7243" s="334">
        <v>0</v>
      </c>
      <c r="N7243" s="334">
        <v>0</v>
      </c>
      <c r="O7243" s="334">
        <v>0</v>
      </c>
      <c r="P7243" s="334">
        <v>0</v>
      </c>
      <c r="Q7243" s="334">
        <v>0</v>
      </c>
      <c r="R7243" s="334">
        <v>0</v>
      </c>
      <c r="S7243" s="334">
        <v>0</v>
      </c>
      <c r="T7243" s="334">
        <v>0</v>
      </c>
      <c r="U7243" s="334">
        <v>0</v>
      </c>
      <c r="V7243" s="334">
        <v>0</v>
      </c>
      <c r="W7243" s="334">
        <v>0</v>
      </c>
      <c r="X7243" s="334">
        <v>0</v>
      </c>
      <c r="Y7243" s="334">
        <v>0</v>
      </c>
      <c r="Z7243" s="334">
        <v>0</v>
      </c>
      <c r="AA7243" s="334">
        <v>0</v>
      </c>
      <c r="AB7243" s="334">
        <v>0</v>
      </c>
      <c r="AD7243" s="334">
        <v>0</v>
      </c>
      <c r="AE7243" s="334">
        <f t="shared" si="1137"/>
        <v>0</v>
      </c>
      <c r="AF7243" s="334">
        <f t="shared" si="1138"/>
        <v>0</v>
      </c>
      <c r="AG7243" s="340">
        <f t="shared" si="1139"/>
        <v>0</v>
      </c>
      <c r="AI7243" s="340">
        <f t="shared" si="1140"/>
        <v>0</v>
      </c>
      <c r="AJ7243" s="340">
        <f t="shared" si="1140"/>
        <v>0</v>
      </c>
      <c r="AK7243" s="340">
        <f t="shared" si="1140"/>
        <v>0</v>
      </c>
      <c r="AL7243" s="340">
        <f t="shared" si="1140"/>
        <v>0</v>
      </c>
      <c r="AM7243" s="340">
        <f t="shared" si="1140"/>
        <v>0</v>
      </c>
    </row>
    <row r="7244" spans="1:39" x14ac:dyDescent="0.35">
      <c r="A7244" s="337">
        <v>29157</v>
      </c>
      <c r="B7244" s="338">
        <f t="shared" si="1134"/>
        <v>1979</v>
      </c>
      <c r="C7244" s="338">
        <f t="shared" si="1135"/>
        <v>10</v>
      </c>
      <c r="D7244" s="338">
        <f t="shared" si="1136"/>
        <v>29</v>
      </c>
      <c r="E7244" s="334">
        <v>0</v>
      </c>
      <c r="F7244" s="334">
        <v>0</v>
      </c>
      <c r="G7244" s="334">
        <v>0</v>
      </c>
      <c r="H7244" s="334">
        <v>0</v>
      </c>
      <c r="I7244" s="334">
        <v>0</v>
      </c>
      <c r="J7244" s="334">
        <v>0</v>
      </c>
      <c r="K7244" s="334">
        <v>0</v>
      </c>
      <c r="L7244" s="334">
        <v>0</v>
      </c>
      <c r="M7244" s="334">
        <v>0</v>
      </c>
      <c r="N7244" s="334">
        <v>0</v>
      </c>
      <c r="O7244" s="334">
        <v>0</v>
      </c>
      <c r="P7244" s="334">
        <v>0</v>
      </c>
      <c r="Q7244" s="334">
        <v>0</v>
      </c>
      <c r="R7244" s="334">
        <v>0</v>
      </c>
      <c r="S7244" s="334">
        <v>0</v>
      </c>
      <c r="T7244" s="334">
        <v>0</v>
      </c>
      <c r="U7244" s="334">
        <v>0</v>
      </c>
      <c r="V7244" s="334">
        <v>0</v>
      </c>
      <c r="W7244" s="334">
        <v>0</v>
      </c>
      <c r="X7244" s="334">
        <v>0</v>
      </c>
      <c r="Y7244" s="334">
        <v>0</v>
      </c>
      <c r="Z7244" s="334">
        <v>0</v>
      </c>
      <c r="AA7244" s="334">
        <v>0</v>
      </c>
      <c r="AB7244" s="334">
        <v>0</v>
      </c>
      <c r="AD7244" s="334">
        <v>0</v>
      </c>
      <c r="AE7244" s="334">
        <f t="shared" si="1137"/>
        <v>0</v>
      </c>
      <c r="AF7244" s="334">
        <f t="shared" si="1138"/>
        <v>0</v>
      </c>
      <c r="AG7244" s="340">
        <f t="shared" si="1139"/>
        <v>0</v>
      </c>
      <c r="AI7244" s="340">
        <f t="shared" si="1140"/>
        <v>0</v>
      </c>
      <c r="AJ7244" s="340">
        <f t="shared" si="1140"/>
        <v>0</v>
      </c>
      <c r="AK7244" s="340">
        <f t="shared" si="1140"/>
        <v>0</v>
      </c>
      <c r="AL7244" s="340">
        <f t="shared" si="1140"/>
        <v>0</v>
      </c>
      <c r="AM7244" s="340">
        <f t="shared" si="1140"/>
        <v>0</v>
      </c>
    </row>
    <row r="7245" spans="1:39" x14ac:dyDescent="0.35">
      <c r="A7245" s="337">
        <v>29158</v>
      </c>
      <c r="B7245" s="338">
        <f t="shared" si="1134"/>
        <v>1979</v>
      </c>
      <c r="C7245" s="338">
        <f t="shared" si="1135"/>
        <v>10</v>
      </c>
      <c r="D7245" s="338">
        <f t="shared" si="1136"/>
        <v>30</v>
      </c>
      <c r="E7245" s="334">
        <v>0</v>
      </c>
      <c r="F7245" s="334">
        <v>0</v>
      </c>
      <c r="G7245" s="334">
        <v>0</v>
      </c>
      <c r="H7245" s="334">
        <v>0</v>
      </c>
      <c r="I7245" s="334">
        <v>0</v>
      </c>
      <c r="J7245" s="334">
        <v>0</v>
      </c>
      <c r="K7245" s="334">
        <v>0</v>
      </c>
      <c r="L7245" s="334">
        <v>0</v>
      </c>
      <c r="M7245" s="334">
        <v>0</v>
      </c>
      <c r="N7245" s="334">
        <v>0</v>
      </c>
      <c r="O7245" s="334">
        <v>0</v>
      </c>
      <c r="P7245" s="334">
        <v>0</v>
      </c>
      <c r="Q7245" s="334">
        <v>0</v>
      </c>
      <c r="R7245" s="334">
        <v>0</v>
      </c>
      <c r="S7245" s="334">
        <v>0</v>
      </c>
      <c r="T7245" s="334">
        <v>0</v>
      </c>
      <c r="U7245" s="334">
        <v>0</v>
      </c>
      <c r="V7245" s="334">
        <v>0</v>
      </c>
      <c r="W7245" s="334">
        <v>0</v>
      </c>
      <c r="X7245" s="334">
        <v>0</v>
      </c>
      <c r="Y7245" s="334">
        <v>0</v>
      </c>
      <c r="Z7245" s="334">
        <v>0</v>
      </c>
      <c r="AA7245" s="334">
        <v>0</v>
      </c>
      <c r="AB7245" s="334">
        <v>0</v>
      </c>
      <c r="AD7245" s="334">
        <v>0</v>
      </c>
      <c r="AE7245" s="334">
        <f t="shared" si="1137"/>
        <v>0</v>
      </c>
      <c r="AF7245" s="334">
        <f t="shared" si="1138"/>
        <v>0</v>
      </c>
      <c r="AG7245" s="340">
        <f t="shared" si="1139"/>
        <v>0</v>
      </c>
      <c r="AI7245" s="340">
        <f t="shared" si="1140"/>
        <v>0</v>
      </c>
      <c r="AJ7245" s="340">
        <f t="shared" si="1140"/>
        <v>0</v>
      </c>
      <c r="AK7245" s="340">
        <f t="shared" si="1140"/>
        <v>0</v>
      </c>
      <c r="AL7245" s="340">
        <f t="shared" si="1140"/>
        <v>0</v>
      </c>
      <c r="AM7245" s="340">
        <f t="shared" si="1140"/>
        <v>0</v>
      </c>
    </row>
    <row r="7246" spans="1:39" x14ac:dyDescent="0.35">
      <c r="A7246" s="337">
        <v>29159</v>
      </c>
      <c r="B7246" s="338">
        <f t="shared" si="1134"/>
        <v>1979</v>
      </c>
      <c r="C7246" s="338">
        <f t="shared" si="1135"/>
        <v>10</v>
      </c>
      <c r="D7246" s="338">
        <f t="shared" si="1136"/>
        <v>31</v>
      </c>
      <c r="E7246" s="334">
        <v>0</v>
      </c>
      <c r="F7246" s="334">
        <v>0</v>
      </c>
      <c r="G7246" s="334">
        <v>0</v>
      </c>
      <c r="H7246" s="334">
        <v>0</v>
      </c>
      <c r="I7246" s="334">
        <v>0</v>
      </c>
      <c r="J7246" s="334">
        <v>0</v>
      </c>
      <c r="K7246" s="334">
        <v>0</v>
      </c>
      <c r="L7246" s="334">
        <v>0</v>
      </c>
      <c r="M7246" s="334">
        <v>0</v>
      </c>
      <c r="N7246" s="334">
        <v>0</v>
      </c>
      <c r="O7246" s="334">
        <v>0</v>
      </c>
      <c r="P7246" s="334">
        <v>0</v>
      </c>
      <c r="Q7246" s="334">
        <v>0</v>
      </c>
      <c r="R7246" s="334">
        <v>0</v>
      </c>
      <c r="S7246" s="334">
        <v>0</v>
      </c>
      <c r="T7246" s="334">
        <v>0</v>
      </c>
      <c r="U7246" s="334">
        <v>0</v>
      </c>
      <c r="V7246" s="334">
        <v>0</v>
      </c>
      <c r="W7246" s="334">
        <v>0</v>
      </c>
      <c r="X7246" s="334">
        <v>0</v>
      </c>
      <c r="Y7246" s="334">
        <v>0</v>
      </c>
      <c r="Z7246" s="334">
        <v>0</v>
      </c>
      <c r="AA7246" s="334">
        <v>0</v>
      </c>
      <c r="AB7246" s="334">
        <v>0</v>
      </c>
      <c r="AD7246" s="334">
        <v>0</v>
      </c>
      <c r="AE7246" s="334">
        <f t="shared" si="1137"/>
        <v>0</v>
      </c>
      <c r="AF7246" s="334">
        <f t="shared" si="1138"/>
        <v>0</v>
      </c>
      <c r="AG7246" s="340">
        <f t="shared" si="1139"/>
        <v>0</v>
      </c>
      <c r="AI7246" s="340">
        <f t="shared" si="1140"/>
        <v>0</v>
      </c>
      <c r="AJ7246" s="340">
        <f t="shared" si="1140"/>
        <v>0</v>
      </c>
      <c r="AK7246" s="340">
        <f t="shared" si="1140"/>
        <v>0</v>
      </c>
      <c r="AL7246" s="340">
        <f t="shared" si="1140"/>
        <v>0</v>
      </c>
      <c r="AM7246" s="340">
        <f t="shared" si="1140"/>
        <v>0</v>
      </c>
    </row>
    <row r="7247" spans="1:39" x14ac:dyDescent="0.35">
      <c r="A7247" s="337">
        <v>29160</v>
      </c>
      <c r="B7247" s="338">
        <f t="shared" si="1134"/>
        <v>1979</v>
      </c>
      <c r="C7247" s="338">
        <f t="shared" si="1135"/>
        <v>11</v>
      </c>
      <c r="D7247" s="338">
        <f t="shared" si="1136"/>
        <v>1</v>
      </c>
      <c r="E7247" s="334">
        <v>0</v>
      </c>
      <c r="F7247" s="334">
        <v>0</v>
      </c>
      <c r="G7247" s="334">
        <v>0</v>
      </c>
      <c r="H7247" s="334">
        <v>0</v>
      </c>
      <c r="I7247" s="334">
        <v>0</v>
      </c>
      <c r="J7247" s="334">
        <v>0</v>
      </c>
      <c r="K7247" s="334">
        <v>0</v>
      </c>
      <c r="L7247" s="334">
        <v>0</v>
      </c>
      <c r="M7247" s="334">
        <v>0</v>
      </c>
      <c r="N7247" s="334">
        <v>0</v>
      </c>
      <c r="O7247" s="334">
        <v>0</v>
      </c>
      <c r="P7247" s="334">
        <v>0</v>
      </c>
      <c r="Q7247" s="334">
        <v>0</v>
      </c>
      <c r="R7247" s="334">
        <v>0</v>
      </c>
      <c r="S7247" s="334">
        <v>0</v>
      </c>
      <c r="T7247" s="334">
        <v>0</v>
      </c>
      <c r="U7247" s="334">
        <v>0</v>
      </c>
      <c r="V7247" s="334">
        <v>0</v>
      </c>
      <c r="W7247" s="334">
        <v>0</v>
      </c>
      <c r="X7247" s="334">
        <v>0</v>
      </c>
      <c r="Y7247" s="334">
        <v>0</v>
      </c>
      <c r="Z7247" s="334">
        <v>0</v>
      </c>
      <c r="AA7247" s="334">
        <v>0</v>
      </c>
      <c r="AB7247" s="334">
        <v>0</v>
      </c>
      <c r="AD7247" s="334">
        <v>0</v>
      </c>
      <c r="AE7247" s="334">
        <f t="shared" si="1137"/>
        <v>0</v>
      </c>
      <c r="AF7247" s="334">
        <f t="shared" si="1138"/>
        <v>0</v>
      </c>
      <c r="AG7247" s="340">
        <f t="shared" si="1139"/>
        <v>0</v>
      </c>
      <c r="AI7247" s="340">
        <f t="shared" si="1140"/>
        <v>0</v>
      </c>
      <c r="AJ7247" s="340">
        <f t="shared" si="1140"/>
        <v>0</v>
      </c>
      <c r="AK7247" s="340">
        <f t="shared" si="1140"/>
        <v>0</v>
      </c>
      <c r="AL7247" s="340">
        <f t="shared" si="1140"/>
        <v>0</v>
      </c>
      <c r="AM7247" s="340">
        <f t="shared" si="1140"/>
        <v>0</v>
      </c>
    </row>
    <row r="7248" spans="1:39" x14ac:dyDescent="0.35">
      <c r="A7248" s="337">
        <v>29161</v>
      </c>
      <c r="B7248" s="338">
        <f t="shared" si="1134"/>
        <v>1979</v>
      </c>
      <c r="C7248" s="338">
        <f t="shared" si="1135"/>
        <v>11</v>
      </c>
      <c r="D7248" s="338">
        <f t="shared" si="1136"/>
        <v>2</v>
      </c>
      <c r="E7248" s="334">
        <v>0</v>
      </c>
      <c r="F7248" s="334">
        <v>0</v>
      </c>
      <c r="G7248" s="334">
        <v>0</v>
      </c>
      <c r="H7248" s="334">
        <v>0</v>
      </c>
      <c r="I7248" s="334">
        <v>0</v>
      </c>
      <c r="J7248" s="334">
        <v>0</v>
      </c>
      <c r="K7248" s="334">
        <v>0</v>
      </c>
      <c r="L7248" s="334">
        <v>0</v>
      </c>
      <c r="M7248" s="334">
        <v>0</v>
      </c>
      <c r="N7248" s="334">
        <v>0</v>
      </c>
      <c r="O7248" s="334">
        <v>0</v>
      </c>
      <c r="P7248" s="334">
        <v>0</v>
      </c>
      <c r="Q7248" s="334">
        <v>0</v>
      </c>
      <c r="R7248" s="334">
        <v>0</v>
      </c>
      <c r="S7248" s="334">
        <v>0</v>
      </c>
      <c r="T7248" s="334">
        <v>0</v>
      </c>
      <c r="U7248" s="334">
        <v>0</v>
      </c>
      <c r="V7248" s="334">
        <v>0</v>
      </c>
      <c r="W7248" s="334">
        <v>0</v>
      </c>
      <c r="X7248" s="334">
        <v>0</v>
      </c>
      <c r="Y7248" s="334">
        <v>0</v>
      </c>
      <c r="Z7248" s="334">
        <v>0</v>
      </c>
      <c r="AA7248" s="334">
        <v>0</v>
      </c>
      <c r="AB7248" s="334">
        <v>0</v>
      </c>
      <c r="AD7248" s="334">
        <v>0</v>
      </c>
      <c r="AE7248" s="334">
        <f t="shared" si="1137"/>
        <v>0</v>
      </c>
      <c r="AF7248" s="334">
        <f t="shared" si="1138"/>
        <v>0</v>
      </c>
      <c r="AG7248" s="340">
        <f t="shared" si="1139"/>
        <v>0</v>
      </c>
      <c r="AI7248" s="340">
        <f t="shared" si="1140"/>
        <v>0</v>
      </c>
      <c r="AJ7248" s="340">
        <f t="shared" si="1140"/>
        <v>0</v>
      </c>
      <c r="AK7248" s="340">
        <f t="shared" si="1140"/>
        <v>0</v>
      </c>
      <c r="AL7248" s="340">
        <f t="shared" si="1140"/>
        <v>0</v>
      </c>
      <c r="AM7248" s="340">
        <f t="shared" si="1140"/>
        <v>0</v>
      </c>
    </row>
    <row r="7249" spans="1:39" x14ac:dyDescent="0.35">
      <c r="A7249" s="337">
        <v>29162</v>
      </c>
      <c r="B7249" s="338">
        <f t="shared" si="1134"/>
        <v>1979</v>
      </c>
      <c r="C7249" s="338">
        <f t="shared" si="1135"/>
        <v>11</v>
      </c>
      <c r="D7249" s="338">
        <f t="shared" si="1136"/>
        <v>3</v>
      </c>
      <c r="E7249" s="334">
        <v>0</v>
      </c>
      <c r="F7249" s="334">
        <v>0</v>
      </c>
      <c r="G7249" s="334">
        <v>0</v>
      </c>
      <c r="H7249" s="334">
        <v>0</v>
      </c>
      <c r="I7249" s="334">
        <v>0</v>
      </c>
      <c r="J7249" s="334">
        <v>0</v>
      </c>
      <c r="K7249" s="334">
        <v>0</v>
      </c>
      <c r="L7249" s="334">
        <v>0</v>
      </c>
      <c r="M7249" s="334">
        <v>0</v>
      </c>
      <c r="N7249" s="334">
        <v>0</v>
      </c>
      <c r="O7249" s="334">
        <v>0</v>
      </c>
      <c r="P7249" s="334">
        <v>0</v>
      </c>
      <c r="Q7249" s="334">
        <v>0</v>
      </c>
      <c r="R7249" s="334">
        <v>0</v>
      </c>
      <c r="S7249" s="334">
        <v>0</v>
      </c>
      <c r="T7249" s="334">
        <v>0</v>
      </c>
      <c r="U7249" s="334">
        <v>0</v>
      </c>
      <c r="V7249" s="334">
        <v>0</v>
      </c>
      <c r="W7249" s="334">
        <v>0</v>
      </c>
      <c r="X7249" s="334">
        <v>0</v>
      </c>
      <c r="Y7249" s="334">
        <v>0</v>
      </c>
      <c r="Z7249" s="334">
        <v>0</v>
      </c>
      <c r="AA7249" s="334">
        <v>0</v>
      </c>
      <c r="AB7249" s="334">
        <v>0</v>
      </c>
      <c r="AD7249" s="334">
        <v>0</v>
      </c>
      <c r="AE7249" s="334">
        <f t="shared" si="1137"/>
        <v>0</v>
      </c>
      <c r="AF7249" s="334">
        <f t="shared" si="1138"/>
        <v>0</v>
      </c>
      <c r="AG7249" s="340">
        <f t="shared" si="1139"/>
        <v>0</v>
      </c>
      <c r="AI7249" s="340">
        <f t="shared" si="1140"/>
        <v>0</v>
      </c>
      <c r="AJ7249" s="340">
        <f t="shared" si="1140"/>
        <v>0</v>
      </c>
      <c r="AK7249" s="340">
        <f t="shared" si="1140"/>
        <v>0</v>
      </c>
      <c r="AL7249" s="340">
        <f t="shared" si="1140"/>
        <v>0</v>
      </c>
      <c r="AM7249" s="340">
        <f t="shared" si="1140"/>
        <v>0</v>
      </c>
    </row>
    <row r="7250" spans="1:39" x14ac:dyDescent="0.35">
      <c r="A7250" s="337">
        <v>29163</v>
      </c>
      <c r="B7250" s="338">
        <f t="shared" si="1134"/>
        <v>1979</v>
      </c>
      <c r="C7250" s="338">
        <f t="shared" si="1135"/>
        <v>11</v>
      </c>
      <c r="D7250" s="338">
        <f t="shared" si="1136"/>
        <v>4</v>
      </c>
      <c r="E7250" s="334">
        <v>0</v>
      </c>
      <c r="F7250" s="334">
        <v>0</v>
      </c>
      <c r="G7250" s="334">
        <v>0</v>
      </c>
      <c r="H7250" s="334">
        <v>0</v>
      </c>
      <c r="I7250" s="334">
        <v>0</v>
      </c>
      <c r="J7250" s="334">
        <v>0</v>
      </c>
      <c r="K7250" s="334">
        <v>0</v>
      </c>
      <c r="L7250" s="334">
        <v>0</v>
      </c>
      <c r="M7250" s="334">
        <v>0</v>
      </c>
      <c r="N7250" s="334">
        <v>0</v>
      </c>
      <c r="O7250" s="334">
        <v>0</v>
      </c>
      <c r="P7250" s="334">
        <v>0</v>
      </c>
      <c r="Q7250" s="334">
        <v>0</v>
      </c>
      <c r="R7250" s="334">
        <v>0</v>
      </c>
      <c r="S7250" s="334">
        <v>0</v>
      </c>
      <c r="T7250" s="334">
        <v>0</v>
      </c>
      <c r="U7250" s="334">
        <v>0</v>
      </c>
      <c r="V7250" s="334">
        <v>0</v>
      </c>
      <c r="W7250" s="334">
        <v>0</v>
      </c>
      <c r="X7250" s="334">
        <v>0</v>
      </c>
      <c r="Y7250" s="334">
        <v>0</v>
      </c>
      <c r="Z7250" s="334">
        <v>0</v>
      </c>
      <c r="AA7250" s="334">
        <v>0</v>
      </c>
      <c r="AB7250" s="334">
        <v>0</v>
      </c>
      <c r="AD7250" s="334">
        <v>0</v>
      </c>
      <c r="AE7250" s="334">
        <f t="shared" si="1137"/>
        <v>0</v>
      </c>
      <c r="AF7250" s="334">
        <f t="shared" si="1138"/>
        <v>0</v>
      </c>
      <c r="AG7250" s="340">
        <f t="shared" si="1139"/>
        <v>0</v>
      </c>
      <c r="AI7250" s="340">
        <f t="shared" si="1140"/>
        <v>0</v>
      </c>
      <c r="AJ7250" s="340">
        <f t="shared" si="1140"/>
        <v>0</v>
      </c>
      <c r="AK7250" s="340">
        <f t="shared" si="1140"/>
        <v>0</v>
      </c>
      <c r="AL7250" s="340">
        <f t="shared" si="1140"/>
        <v>0</v>
      </c>
      <c r="AM7250" s="340">
        <f t="shared" si="1140"/>
        <v>0</v>
      </c>
    </row>
    <row r="7251" spans="1:39" x14ac:dyDescent="0.35">
      <c r="A7251" s="337">
        <v>29164</v>
      </c>
      <c r="B7251" s="338">
        <f t="shared" si="1134"/>
        <v>1979</v>
      </c>
      <c r="C7251" s="338">
        <f t="shared" si="1135"/>
        <v>11</v>
      </c>
      <c r="D7251" s="338">
        <f t="shared" si="1136"/>
        <v>5</v>
      </c>
      <c r="E7251" s="334">
        <v>0</v>
      </c>
      <c r="F7251" s="334">
        <v>0</v>
      </c>
      <c r="G7251" s="334">
        <v>0</v>
      </c>
      <c r="H7251" s="334">
        <v>0</v>
      </c>
      <c r="I7251" s="334">
        <v>0</v>
      </c>
      <c r="J7251" s="334">
        <v>0</v>
      </c>
      <c r="K7251" s="334">
        <v>0</v>
      </c>
      <c r="L7251" s="334">
        <v>0</v>
      </c>
      <c r="M7251" s="334">
        <v>0</v>
      </c>
      <c r="N7251" s="334">
        <v>0</v>
      </c>
      <c r="O7251" s="334">
        <v>0</v>
      </c>
      <c r="P7251" s="334">
        <v>0</v>
      </c>
      <c r="Q7251" s="334">
        <v>0</v>
      </c>
      <c r="R7251" s="334">
        <v>0</v>
      </c>
      <c r="S7251" s="334">
        <v>0</v>
      </c>
      <c r="T7251" s="334">
        <v>0</v>
      </c>
      <c r="U7251" s="334">
        <v>0</v>
      </c>
      <c r="V7251" s="334">
        <v>0</v>
      </c>
      <c r="W7251" s="334">
        <v>0</v>
      </c>
      <c r="X7251" s="334">
        <v>0</v>
      </c>
      <c r="Y7251" s="334">
        <v>0</v>
      </c>
      <c r="Z7251" s="334">
        <v>0</v>
      </c>
      <c r="AA7251" s="334">
        <v>0</v>
      </c>
      <c r="AB7251" s="334">
        <v>0</v>
      </c>
      <c r="AD7251" s="334">
        <v>0</v>
      </c>
      <c r="AE7251" s="334">
        <f t="shared" si="1137"/>
        <v>0</v>
      </c>
      <c r="AF7251" s="334">
        <f t="shared" si="1138"/>
        <v>0</v>
      </c>
      <c r="AG7251" s="340">
        <f t="shared" si="1139"/>
        <v>0</v>
      </c>
      <c r="AI7251" s="340">
        <f t="shared" si="1140"/>
        <v>0</v>
      </c>
      <c r="AJ7251" s="340">
        <f t="shared" si="1140"/>
        <v>0</v>
      </c>
      <c r="AK7251" s="340">
        <f t="shared" si="1140"/>
        <v>0</v>
      </c>
      <c r="AL7251" s="340">
        <f t="shared" si="1140"/>
        <v>0</v>
      </c>
      <c r="AM7251" s="340">
        <f t="shared" si="1140"/>
        <v>0</v>
      </c>
    </row>
    <row r="7252" spans="1:39" x14ac:dyDescent="0.35">
      <c r="A7252" s="337">
        <v>29165</v>
      </c>
      <c r="B7252" s="338">
        <f t="shared" si="1134"/>
        <v>1979</v>
      </c>
      <c r="C7252" s="338">
        <f t="shared" si="1135"/>
        <v>11</v>
      </c>
      <c r="D7252" s="338">
        <f t="shared" si="1136"/>
        <v>6</v>
      </c>
      <c r="E7252" s="334">
        <v>0</v>
      </c>
      <c r="F7252" s="334">
        <v>0</v>
      </c>
      <c r="G7252" s="334">
        <v>0</v>
      </c>
      <c r="H7252" s="334">
        <v>0</v>
      </c>
      <c r="I7252" s="334">
        <v>0</v>
      </c>
      <c r="J7252" s="334">
        <v>0</v>
      </c>
      <c r="K7252" s="334">
        <v>0</v>
      </c>
      <c r="L7252" s="334">
        <v>0</v>
      </c>
      <c r="M7252" s="334">
        <v>0</v>
      </c>
      <c r="N7252" s="334">
        <v>0</v>
      </c>
      <c r="O7252" s="334">
        <v>0</v>
      </c>
      <c r="P7252" s="334">
        <v>0</v>
      </c>
      <c r="Q7252" s="334">
        <v>0</v>
      </c>
      <c r="R7252" s="334">
        <v>0</v>
      </c>
      <c r="S7252" s="334">
        <v>0</v>
      </c>
      <c r="T7252" s="334">
        <v>0</v>
      </c>
      <c r="U7252" s="334">
        <v>0</v>
      </c>
      <c r="V7252" s="334">
        <v>0</v>
      </c>
      <c r="W7252" s="334">
        <v>0</v>
      </c>
      <c r="X7252" s="334">
        <v>0</v>
      </c>
      <c r="Y7252" s="334">
        <v>0</v>
      </c>
      <c r="Z7252" s="334">
        <v>0</v>
      </c>
      <c r="AA7252" s="334">
        <v>0</v>
      </c>
      <c r="AB7252" s="334">
        <v>0</v>
      </c>
      <c r="AD7252" s="334">
        <v>0</v>
      </c>
      <c r="AE7252" s="334">
        <f t="shared" si="1137"/>
        <v>0</v>
      </c>
      <c r="AF7252" s="334">
        <f t="shared" si="1138"/>
        <v>0</v>
      </c>
      <c r="AG7252" s="340">
        <f t="shared" si="1139"/>
        <v>0</v>
      </c>
      <c r="AI7252" s="340">
        <f t="shared" ref="AI7252:AM7267" si="1141">IF($C7252=AI$1,$AF7252,0)</f>
        <v>0</v>
      </c>
      <c r="AJ7252" s="340">
        <f t="shared" si="1141"/>
        <v>0</v>
      </c>
      <c r="AK7252" s="340">
        <f t="shared" si="1141"/>
        <v>0</v>
      </c>
      <c r="AL7252" s="340">
        <f t="shared" si="1141"/>
        <v>0</v>
      </c>
      <c r="AM7252" s="340">
        <f t="shared" si="1141"/>
        <v>0</v>
      </c>
    </row>
    <row r="7253" spans="1:39" x14ac:dyDescent="0.35">
      <c r="A7253" s="337">
        <v>29166</v>
      </c>
      <c r="B7253" s="338">
        <f t="shared" si="1134"/>
        <v>1979</v>
      </c>
      <c r="C7253" s="338">
        <f t="shared" si="1135"/>
        <v>11</v>
      </c>
      <c r="D7253" s="338">
        <f t="shared" si="1136"/>
        <v>7</v>
      </c>
      <c r="E7253" s="334">
        <v>0</v>
      </c>
      <c r="F7253" s="334">
        <v>0</v>
      </c>
      <c r="G7253" s="334">
        <v>0</v>
      </c>
      <c r="H7253" s="334">
        <v>0</v>
      </c>
      <c r="I7253" s="334">
        <v>0</v>
      </c>
      <c r="J7253" s="334">
        <v>0</v>
      </c>
      <c r="K7253" s="334">
        <v>0</v>
      </c>
      <c r="L7253" s="334">
        <v>0</v>
      </c>
      <c r="M7253" s="334">
        <v>0</v>
      </c>
      <c r="N7253" s="334">
        <v>0</v>
      </c>
      <c r="O7253" s="334">
        <v>0</v>
      </c>
      <c r="P7253" s="334">
        <v>0</v>
      </c>
      <c r="Q7253" s="334">
        <v>0</v>
      </c>
      <c r="R7253" s="334">
        <v>0</v>
      </c>
      <c r="S7253" s="334">
        <v>0</v>
      </c>
      <c r="T7253" s="334">
        <v>0</v>
      </c>
      <c r="U7253" s="334">
        <v>0</v>
      </c>
      <c r="V7253" s="334">
        <v>0</v>
      </c>
      <c r="W7253" s="334">
        <v>0</v>
      </c>
      <c r="X7253" s="334">
        <v>0</v>
      </c>
      <c r="Y7253" s="334">
        <v>0</v>
      </c>
      <c r="Z7253" s="334">
        <v>0</v>
      </c>
      <c r="AA7253" s="334">
        <v>0</v>
      </c>
      <c r="AB7253" s="334">
        <v>0</v>
      </c>
      <c r="AD7253" s="334">
        <v>0</v>
      </c>
      <c r="AE7253" s="334">
        <f t="shared" si="1137"/>
        <v>0</v>
      </c>
      <c r="AF7253" s="334">
        <f t="shared" si="1138"/>
        <v>0</v>
      </c>
      <c r="AG7253" s="340">
        <f t="shared" si="1139"/>
        <v>0</v>
      </c>
      <c r="AI7253" s="340">
        <f t="shared" si="1141"/>
        <v>0</v>
      </c>
      <c r="AJ7253" s="340">
        <f t="shared" si="1141"/>
        <v>0</v>
      </c>
      <c r="AK7253" s="340">
        <f t="shared" si="1141"/>
        <v>0</v>
      </c>
      <c r="AL7253" s="340">
        <f t="shared" si="1141"/>
        <v>0</v>
      </c>
      <c r="AM7253" s="340">
        <f t="shared" si="1141"/>
        <v>0</v>
      </c>
    </row>
    <row r="7254" spans="1:39" x14ac:dyDescent="0.35">
      <c r="A7254" s="337">
        <v>29167</v>
      </c>
      <c r="B7254" s="338">
        <f t="shared" si="1134"/>
        <v>1979</v>
      </c>
      <c r="C7254" s="338">
        <f t="shared" si="1135"/>
        <v>11</v>
      </c>
      <c r="D7254" s="338">
        <f t="shared" si="1136"/>
        <v>8</v>
      </c>
      <c r="E7254" s="334">
        <v>0</v>
      </c>
      <c r="F7254" s="334">
        <v>0</v>
      </c>
      <c r="G7254" s="334">
        <v>0</v>
      </c>
      <c r="H7254" s="334">
        <v>0</v>
      </c>
      <c r="I7254" s="334">
        <v>0</v>
      </c>
      <c r="J7254" s="334">
        <v>0</v>
      </c>
      <c r="K7254" s="334">
        <v>0</v>
      </c>
      <c r="L7254" s="334">
        <v>0</v>
      </c>
      <c r="M7254" s="334">
        <v>0</v>
      </c>
      <c r="N7254" s="334">
        <v>0</v>
      </c>
      <c r="O7254" s="334">
        <v>0</v>
      </c>
      <c r="P7254" s="334">
        <v>0</v>
      </c>
      <c r="Q7254" s="334">
        <v>0</v>
      </c>
      <c r="R7254" s="334">
        <v>0</v>
      </c>
      <c r="S7254" s="334">
        <v>0</v>
      </c>
      <c r="T7254" s="334">
        <v>0</v>
      </c>
      <c r="U7254" s="334">
        <v>0</v>
      </c>
      <c r="V7254" s="334">
        <v>0</v>
      </c>
      <c r="W7254" s="334">
        <v>0</v>
      </c>
      <c r="X7254" s="334">
        <v>0</v>
      </c>
      <c r="Y7254" s="334">
        <v>0</v>
      </c>
      <c r="Z7254" s="334">
        <v>0</v>
      </c>
      <c r="AA7254" s="334">
        <v>0</v>
      </c>
      <c r="AB7254" s="334">
        <v>0</v>
      </c>
      <c r="AD7254" s="334">
        <v>0</v>
      </c>
      <c r="AE7254" s="334">
        <f t="shared" si="1137"/>
        <v>0</v>
      </c>
      <c r="AF7254" s="334">
        <f t="shared" si="1138"/>
        <v>0</v>
      </c>
      <c r="AG7254" s="340">
        <f t="shared" si="1139"/>
        <v>0</v>
      </c>
      <c r="AI7254" s="340">
        <f t="shared" si="1141"/>
        <v>0</v>
      </c>
      <c r="AJ7254" s="340">
        <f t="shared" si="1141"/>
        <v>0</v>
      </c>
      <c r="AK7254" s="340">
        <f t="shared" si="1141"/>
        <v>0</v>
      </c>
      <c r="AL7254" s="340">
        <f t="shared" si="1141"/>
        <v>0</v>
      </c>
      <c r="AM7254" s="340">
        <f t="shared" si="1141"/>
        <v>0</v>
      </c>
    </row>
    <row r="7255" spans="1:39" x14ac:dyDescent="0.35">
      <c r="A7255" s="337">
        <v>29168</v>
      </c>
      <c r="B7255" s="338">
        <f t="shared" si="1134"/>
        <v>1979</v>
      </c>
      <c r="C7255" s="338">
        <f t="shared" si="1135"/>
        <v>11</v>
      </c>
      <c r="D7255" s="338">
        <f t="shared" si="1136"/>
        <v>9</v>
      </c>
      <c r="E7255" s="334">
        <v>0</v>
      </c>
      <c r="F7255" s="334">
        <v>0</v>
      </c>
      <c r="G7255" s="334">
        <v>0</v>
      </c>
      <c r="H7255" s="334">
        <v>0.1</v>
      </c>
      <c r="I7255" s="334">
        <v>0</v>
      </c>
      <c r="J7255" s="334">
        <v>0</v>
      </c>
      <c r="K7255" s="334">
        <v>0</v>
      </c>
      <c r="L7255" s="334">
        <v>0</v>
      </c>
      <c r="M7255" s="334">
        <v>0</v>
      </c>
      <c r="N7255" s="334">
        <v>0</v>
      </c>
      <c r="O7255" s="334">
        <v>0</v>
      </c>
      <c r="P7255" s="334">
        <v>0</v>
      </c>
      <c r="Q7255" s="334">
        <v>0</v>
      </c>
      <c r="R7255" s="334">
        <v>0</v>
      </c>
      <c r="S7255" s="334">
        <v>0</v>
      </c>
      <c r="T7255" s="334">
        <v>0</v>
      </c>
      <c r="U7255" s="334">
        <v>0</v>
      </c>
      <c r="V7255" s="334">
        <v>0</v>
      </c>
      <c r="W7255" s="334">
        <v>0</v>
      </c>
      <c r="X7255" s="334">
        <v>0</v>
      </c>
      <c r="Y7255" s="334">
        <v>0.1</v>
      </c>
      <c r="Z7255" s="334">
        <v>0</v>
      </c>
      <c r="AA7255" s="334">
        <v>0</v>
      </c>
      <c r="AB7255" s="334">
        <v>0</v>
      </c>
      <c r="AD7255" s="334">
        <v>0.2</v>
      </c>
      <c r="AE7255" s="334">
        <f t="shared" si="1137"/>
        <v>0.2</v>
      </c>
      <c r="AF7255" s="334">
        <f t="shared" si="1138"/>
        <v>0.2</v>
      </c>
      <c r="AG7255" s="340">
        <f t="shared" si="1139"/>
        <v>0</v>
      </c>
      <c r="AI7255" s="340">
        <f t="shared" si="1141"/>
        <v>0</v>
      </c>
      <c r="AJ7255" s="340">
        <f t="shared" si="1141"/>
        <v>0</v>
      </c>
      <c r="AK7255" s="340">
        <f t="shared" si="1141"/>
        <v>0</v>
      </c>
      <c r="AL7255" s="340">
        <f t="shared" si="1141"/>
        <v>0</v>
      </c>
      <c r="AM7255" s="340">
        <f t="shared" si="1141"/>
        <v>0</v>
      </c>
    </row>
    <row r="7256" spans="1:39" x14ac:dyDescent="0.35">
      <c r="A7256" s="337">
        <v>29169</v>
      </c>
      <c r="B7256" s="338">
        <f t="shared" si="1134"/>
        <v>1979</v>
      </c>
      <c r="C7256" s="338">
        <f t="shared" si="1135"/>
        <v>11</v>
      </c>
      <c r="D7256" s="338">
        <f t="shared" si="1136"/>
        <v>10</v>
      </c>
      <c r="E7256" s="334">
        <v>0</v>
      </c>
      <c r="F7256" s="334">
        <v>0.1</v>
      </c>
      <c r="G7256" s="334">
        <v>0</v>
      </c>
      <c r="H7256" s="334">
        <v>0</v>
      </c>
      <c r="I7256" s="334">
        <v>0</v>
      </c>
      <c r="J7256" s="334">
        <v>0</v>
      </c>
      <c r="K7256" s="334">
        <v>0</v>
      </c>
      <c r="L7256" s="334">
        <v>0</v>
      </c>
      <c r="M7256" s="334">
        <v>0</v>
      </c>
      <c r="N7256" s="334">
        <v>0</v>
      </c>
      <c r="O7256" s="334">
        <v>0</v>
      </c>
      <c r="P7256" s="334">
        <v>0</v>
      </c>
      <c r="Q7256" s="334">
        <v>0</v>
      </c>
      <c r="R7256" s="334">
        <v>0.1</v>
      </c>
      <c r="S7256" s="334">
        <v>0</v>
      </c>
      <c r="T7256" s="334">
        <v>0</v>
      </c>
      <c r="U7256" s="334">
        <v>0</v>
      </c>
      <c r="V7256" s="334">
        <v>0</v>
      </c>
      <c r="W7256" s="334">
        <v>0</v>
      </c>
      <c r="X7256" s="334">
        <v>0</v>
      </c>
      <c r="Y7256" s="334">
        <v>0</v>
      </c>
      <c r="Z7256" s="334">
        <v>0</v>
      </c>
      <c r="AA7256" s="334">
        <v>0</v>
      </c>
      <c r="AB7256" s="334">
        <v>0</v>
      </c>
      <c r="AD7256" s="334">
        <v>0.2</v>
      </c>
      <c r="AE7256" s="334">
        <f t="shared" si="1137"/>
        <v>0.2</v>
      </c>
      <c r="AF7256" s="334">
        <f t="shared" si="1138"/>
        <v>0.2</v>
      </c>
      <c r="AG7256" s="340">
        <f t="shared" si="1139"/>
        <v>0</v>
      </c>
      <c r="AI7256" s="340">
        <f t="shared" si="1141"/>
        <v>0</v>
      </c>
      <c r="AJ7256" s="340">
        <f t="shared" si="1141"/>
        <v>0</v>
      </c>
      <c r="AK7256" s="340">
        <f t="shared" si="1141"/>
        <v>0</v>
      </c>
      <c r="AL7256" s="340">
        <f t="shared" si="1141"/>
        <v>0</v>
      </c>
      <c r="AM7256" s="340">
        <f t="shared" si="1141"/>
        <v>0</v>
      </c>
    </row>
    <row r="7257" spans="1:39" x14ac:dyDescent="0.35">
      <c r="A7257" s="337">
        <v>29170</v>
      </c>
      <c r="B7257" s="338">
        <f t="shared" si="1134"/>
        <v>1979</v>
      </c>
      <c r="C7257" s="338">
        <f t="shared" si="1135"/>
        <v>11</v>
      </c>
      <c r="D7257" s="338">
        <f t="shared" si="1136"/>
        <v>11</v>
      </c>
      <c r="E7257" s="334">
        <v>0</v>
      </c>
      <c r="F7257" s="334">
        <v>0</v>
      </c>
      <c r="G7257" s="334">
        <v>0</v>
      </c>
      <c r="H7257" s="334">
        <v>0</v>
      </c>
      <c r="I7257" s="334">
        <v>0</v>
      </c>
      <c r="J7257" s="334">
        <v>0</v>
      </c>
      <c r="K7257" s="334">
        <v>0</v>
      </c>
      <c r="L7257" s="334">
        <v>0</v>
      </c>
      <c r="M7257" s="334">
        <v>0</v>
      </c>
      <c r="N7257" s="334">
        <v>0</v>
      </c>
      <c r="O7257" s="334">
        <v>0</v>
      </c>
      <c r="P7257" s="334">
        <v>0</v>
      </c>
      <c r="Q7257" s="334">
        <v>0</v>
      </c>
      <c r="R7257" s="334">
        <v>0</v>
      </c>
      <c r="S7257" s="334">
        <v>0</v>
      </c>
      <c r="T7257" s="334">
        <v>0</v>
      </c>
      <c r="U7257" s="334">
        <v>0</v>
      </c>
      <c r="V7257" s="334">
        <v>0</v>
      </c>
      <c r="W7257" s="334">
        <v>0</v>
      </c>
      <c r="X7257" s="334">
        <v>0</v>
      </c>
      <c r="Y7257" s="334">
        <v>0</v>
      </c>
      <c r="Z7257" s="334">
        <v>0</v>
      </c>
      <c r="AA7257" s="334">
        <v>0</v>
      </c>
      <c r="AB7257" s="334">
        <v>0</v>
      </c>
      <c r="AD7257" s="334">
        <v>0</v>
      </c>
      <c r="AE7257" s="334">
        <f t="shared" si="1137"/>
        <v>0</v>
      </c>
      <c r="AF7257" s="334">
        <f t="shared" si="1138"/>
        <v>0</v>
      </c>
      <c r="AG7257" s="340">
        <f t="shared" si="1139"/>
        <v>0</v>
      </c>
      <c r="AI7257" s="340">
        <f t="shared" si="1141"/>
        <v>0</v>
      </c>
      <c r="AJ7257" s="340">
        <f t="shared" si="1141"/>
        <v>0</v>
      </c>
      <c r="AK7257" s="340">
        <f t="shared" si="1141"/>
        <v>0</v>
      </c>
      <c r="AL7257" s="340">
        <f t="shared" si="1141"/>
        <v>0</v>
      </c>
      <c r="AM7257" s="340">
        <f t="shared" si="1141"/>
        <v>0</v>
      </c>
    </row>
    <row r="7258" spans="1:39" x14ac:dyDescent="0.35">
      <c r="A7258" s="337">
        <v>29171</v>
      </c>
      <c r="B7258" s="338">
        <f t="shared" si="1134"/>
        <v>1979</v>
      </c>
      <c r="C7258" s="338">
        <f t="shared" si="1135"/>
        <v>11</v>
      </c>
      <c r="D7258" s="338">
        <f t="shared" si="1136"/>
        <v>12</v>
      </c>
      <c r="E7258" s="334">
        <v>0</v>
      </c>
      <c r="F7258" s="334">
        <v>0</v>
      </c>
      <c r="G7258" s="334">
        <v>0</v>
      </c>
      <c r="H7258" s="334">
        <v>0</v>
      </c>
      <c r="I7258" s="334">
        <v>0</v>
      </c>
      <c r="J7258" s="334">
        <v>0</v>
      </c>
      <c r="K7258" s="334">
        <v>0</v>
      </c>
      <c r="L7258" s="334">
        <v>0</v>
      </c>
      <c r="M7258" s="334">
        <v>0</v>
      </c>
      <c r="N7258" s="334">
        <v>0</v>
      </c>
      <c r="O7258" s="334">
        <v>0</v>
      </c>
      <c r="P7258" s="334">
        <v>0</v>
      </c>
      <c r="Q7258" s="334">
        <v>0</v>
      </c>
      <c r="R7258" s="334">
        <v>0</v>
      </c>
      <c r="S7258" s="334">
        <v>0</v>
      </c>
      <c r="T7258" s="334">
        <v>0</v>
      </c>
      <c r="U7258" s="334">
        <v>0</v>
      </c>
      <c r="V7258" s="334">
        <v>0</v>
      </c>
      <c r="W7258" s="334">
        <v>0</v>
      </c>
      <c r="X7258" s="334">
        <v>0</v>
      </c>
      <c r="Y7258" s="334">
        <v>0</v>
      </c>
      <c r="Z7258" s="334">
        <v>0</v>
      </c>
      <c r="AA7258" s="334">
        <v>0</v>
      </c>
      <c r="AB7258" s="334">
        <v>0</v>
      </c>
      <c r="AD7258" s="334">
        <v>0</v>
      </c>
      <c r="AE7258" s="334">
        <f t="shared" si="1137"/>
        <v>0</v>
      </c>
      <c r="AF7258" s="334">
        <f t="shared" si="1138"/>
        <v>0</v>
      </c>
      <c r="AG7258" s="340">
        <f t="shared" si="1139"/>
        <v>0</v>
      </c>
      <c r="AI7258" s="340">
        <f t="shared" si="1141"/>
        <v>0</v>
      </c>
      <c r="AJ7258" s="340">
        <f t="shared" si="1141"/>
        <v>0</v>
      </c>
      <c r="AK7258" s="340">
        <f t="shared" si="1141"/>
        <v>0</v>
      </c>
      <c r="AL7258" s="340">
        <f t="shared" si="1141"/>
        <v>0</v>
      </c>
      <c r="AM7258" s="340">
        <f t="shared" si="1141"/>
        <v>0</v>
      </c>
    </row>
    <row r="7259" spans="1:39" x14ac:dyDescent="0.35">
      <c r="A7259" s="337">
        <v>29172</v>
      </c>
      <c r="B7259" s="338">
        <f t="shared" si="1134"/>
        <v>1979</v>
      </c>
      <c r="C7259" s="338">
        <f t="shared" si="1135"/>
        <v>11</v>
      </c>
      <c r="D7259" s="338">
        <f t="shared" si="1136"/>
        <v>13</v>
      </c>
      <c r="E7259" s="334">
        <v>0</v>
      </c>
      <c r="F7259" s="334">
        <v>0</v>
      </c>
      <c r="G7259" s="334">
        <v>0</v>
      </c>
      <c r="H7259" s="334">
        <v>0</v>
      </c>
      <c r="I7259" s="334">
        <v>0</v>
      </c>
      <c r="J7259" s="334">
        <v>0</v>
      </c>
      <c r="K7259" s="334">
        <v>0</v>
      </c>
      <c r="L7259" s="334">
        <v>0</v>
      </c>
      <c r="M7259" s="334">
        <v>0</v>
      </c>
      <c r="N7259" s="334">
        <v>0</v>
      </c>
      <c r="O7259" s="334">
        <v>0</v>
      </c>
      <c r="P7259" s="334">
        <v>0</v>
      </c>
      <c r="Q7259" s="334">
        <v>0</v>
      </c>
      <c r="R7259" s="334">
        <v>0</v>
      </c>
      <c r="S7259" s="334">
        <v>0</v>
      </c>
      <c r="T7259" s="334">
        <v>0</v>
      </c>
      <c r="U7259" s="334">
        <v>0</v>
      </c>
      <c r="V7259" s="334">
        <v>0</v>
      </c>
      <c r="W7259" s="334">
        <v>0</v>
      </c>
      <c r="X7259" s="334">
        <v>0</v>
      </c>
      <c r="Y7259" s="334">
        <v>0</v>
      </c>
      <c r="Z7259" s="334">
        <v>0</v>
      </c>
      <c r="AA7259" s="334">
        <v>0</v>
      </c>
      <c r="AB7259" s="334">
        <v>0</v>
      </c>
      <c r="AD7259" s="334">
        <v>0</v>
      </c>
      <c r="AE7259" s="334">
        <f t="shared" si="1137"/>
        <v>0</v>
      </c>
      <c r="AF7259" s="334">
        <f t="shared" si="1138"/>
        <v>0</v>
      </c>
      <c r="AG7259" s="340">
        <f t="shared" si="1139"/>
        <v>0</v>
      </c>
      <c r="AI7259" s="340">
        <f t="shared" si="1141"/>
        <v>0</v>
      </c>
      <c r="AJ7259" s="340">
        <f t="shared" si="1141"/>
        <v>0</v>
      </c>
      <c r="AK7259" s="340">
        <f t="shared" si="1141"/>
        <v>0</v>
      </c>
      <c r="AL7259" s="340">
        <f t="shared" si="1141"/>
        <v>0</v>
      </c>
      <c r="AM7259" s="340">
        <f t="shared" si="1141"/>
        <v>0</v>
      </c>
    </row>
    <row r="7260" spans="1:39" x14ac:dyDescent="0.35">
      <c r="A7260" s="337">
        <v>29173</v>
      </c>
      <c r="B7260" s="338">
        <f t="shared" si="1134"/>
        <v>1979</v>
      </c>
      <c r="C7260" s="338">
        <f t="shared" si="1135"/>
        <v>11</v>
      </c>
      <c r="D7260" s="338">
        <f t="shared" si="1136"/>
        <v>14</v>
      </c>
      <c r="E7260" s="334">
        <v>0</v>
      </c>
      <c r="F7260" s="334">
        <v>0</v>
      </c>
      <c r="G7260" s="334">
        <v>0</v>
      </c>
      <c r="H7260" s="334">
        <v>0</v>
      </c>
      <c r="I7260" s="334">
        <v>0</v>
      </c>
      <c r="J7260" s="334">
        <v>0</v>
      </c>
      <c r="K7260" s="334">
        <v>0</v>
      </c>
      <c r="L7260" s="334">
        <v>0</v>
      </c>
      <c r="M7260" s="334">
        <v>0</v>
      </c>
      <c r="N7260" s="334">
        <v>0</v>
      </c>
      <c r="O7260" s="334">
        <v>0</v>
      </c>
      <c r="P7260" s="334">
        <v>0</v>
      </c>
      <c r="Q7260" s="334">
        <v>0</v>
      </c>
      <c r="R7260" s="334">
        <v>0</v>
      </c>
      <c r="S7260" s="334">
        <v>0</v>
      </c>
      <c r="T7260" s="334">
        <v>0</v>
      </c>
      <c r="U7260" s="334">
        <v>0</v>
      </c>
      <c r="V7260" s="334">
        <v>0</v>
      </c>
      <c r="W7260" s="334">
        <v>0</v>
      </c>
      <c r="X7260" s="334">
        <v>0</v>
      </c>
      <c r="Y7260" s="334">
        <v>0</v>
      </c>
      <c r="Z7260" s="334">
        <v>0</v>
      </c>
      <c r="AA7260" s="334">
        <v>0</v>
      </c>
      <c r="AB7260" s="334">
        <v>0</v>
      </c>
      <c r="AD7260" s="334">
        <v>0</v>
      </c>
      <c r="AE7260" s="334">
        <f t="shared" si="1137"/>
        <v>0</v>
      </c>
      <c r="AF7260" s="334">
        <f t="shared" si="1138"/>
        <v>0</v>
      </c>
      <c r="AG7260" s="340">
        <f t="shared" si="1139"/>
        <v>0</v>
      </c>
      <c r="AI7260" s="340">
        <f t="shared" si="1141"/>
        <v>0</v>
      </c>
      <c r="AJ7260" s="340">
        <f t="shared" si="1141"/>
        <v>0</v>
      </c>
      <c r="AK7260" s="340">
        <f t="shared" si="1141"/>
        <v>0</v>
      </c>
      <c r="AL7260" s="340">
        <f t="shared" si="1141"/>
        <v>0</v>
      </c>
      <c r="AM7260" s="340">
        <f t="shared" si="1141"/>
        <v>0</v>
      </c>
    </row>
    <row r="7261" spans="1:39" x14ac:dyDescent="0.35">
      <c r="A7261" s="337">
        <v>29174</v>
      </c>
      <c r="B7261" s="338">
        <f t="shared" si="1134"/>
        <v>1979</v>
      </c>
      <c r="C7261" s="338">
        <f t="shared" si="1135"/>
        <v>11</v>
      </c>
      <c r="D7261" s="338">
        <f t="shared" si="1136"/>
        <v>15</v>
      </c>
      <c r="E7261" s="334">
        <v>0</v>
      </c>
      <c r="F7261" s="334">
        <v>0</v>
      </c>
      <c r="G7261" s="334">
        <v>0</v>
      </c>
      <c r="H7261" s="334">
        <v>0</v>
      </c>
      <c r="I7261" s="334">
        <v>0</v>
      </c>
      <c r="J7261" s="334">
        <v>0</v>
      </c>
      <c r="K7261" s="334">
        <v>0</v>
      </c>
      <c r="L7261" s="334">
        <v>0</v>
      </c>
      <c r="M7261" s="334">
        <v>0</v>
      </c>
      <c r="N7261" s="334">
        <v>0</v>
      </c>
      <c r="O7261" s="334">
        <v>0</v>
      </c>
      <c r="P7261" s="334">
        <v>0</v>
      </c>
      <c r="Q7261" s="334">
        <v>0</v>
      </c>
      <c r="R7261" s="334">
        <v>0</v>
      </c>
      <c r="S7261" s="334">
        <v>0</v>
      </c>
      <c r="T7261" s="334">
        <v>0</v>
      </c>
      <c r="U7261" s="334">
        <v>0</v>
      </c>
      <c r="V7261" s="334">
        <v>0</v>
      </c>
      <c r="W7261" s="334">
        <v>0</v>
      </c>
      <c r="X7261" s="334">
        <v>0</v>
      </c>
      <c r="Y7261" s="334">
        <v>0</v>
      </c>
      <c r="Z7261" s="334">
        <v>0</v>
      </c>
      <c r="AA7261" s="334">
        <v>0</v>
      </c>
      <c r="AB7261" s="334">
        <v>0</v>
      </c>
      <c r="AD7261" s="334">
        <v>0</v>
      </c>
      <c r="AE7261" s="334">
        <f t="shared" si="1137"/>
        <v>0</v>
      </c>
      <c r="AF7261" s="334">
        <f t="shared" si="1138"/>
        <v>0</v>
      </c>
      <c r="AG7261" s="340">
        <f t="shared" si="1139"/>
        <v>0</v>
      </c>
      <c r="AI7261" s="340">
        <f t="shared" si="1141"/>
        <v>0</v>
      </c>
      <c r="AJ7261" s="340">
        <f t="shared" si="1141"/>
        <v>0</v>
      </c>
      <c r="AK7261" s="340">
        <f t="shared" si="1141"/>
        <v>0</v>
      </c>
      <c r="AL7261" s="340">
        <f t="shared" si="1141"/>
        <v>0</v>
      </c>
      <c r="AM7261" s="340">
        <f t="shared" si="1141"/>
        <v>0</v>
      </c>
    </row>
    <row r="7262" spans="1:39" x14ac:dyDescent="0.35">
      <c r="A7262" s="337">
        <v>29175</v>
      </c>
      <c r="B7262" s="338">
        <f t="shared" si="1134"/>
        <v>1979</v>
      </c>
      <c r="C7262" s="338">
        <f t="shared" si="1135"/>
        <v>11</v>
      </c>
      <c r="D7262" s="338">
        <f t="shared" si="1136"/>
        <v>16</v>
      </c>
      <c r="E7262" s="334">
        <v>0</v>
      </c>
      <c r="F7262" s="334">
        <v>0</v>
      </c>
      <c r="G7262" s="334">
        <v>0</v>
      </c>
      <c r="H7262" s="334">
        <v>0</v>
      </c>
      <c r="I7262" s="334">
        <v>0</v>
      </c>
      <c r="J7262" s="334">
        <v>0</v>
      </c>
      <c r="K7262" s="334">
        <v>0</v>
      </c>
      <c r="L7262" s="334">
        <v>0</v>
      </c>
      <c r="M7262" s="334">
        <v>0</v>
      </c>
      <c r="N7262" s="334">
        <v>0</v>
      </c>
      <c r="O7262" s="334">
        <v>0</v>
      </c>
      <c r="P7262" s="334">
        <v>0</v>
      </c>
      <c r="Q7262" s="334">
        <v>0</v>
      </c>
      <c r="R7262" s="334">
        <v>0</v>
      </c>
      <c r="S7262" s="334">
        <v>0</v>
      </c>
      <c r="T7262" s="334">
        <v>0</v>
      </c>
      <c r="U7262" s="334">
        <v>0</v>
      </c>
      <c r="V7262" s="334">
        <v>0</v>
      </c>
      <c r="W7262" s="334">
        <v>0</v>
      </c>
      <c r="X7262" s="334">
        <v>0</v>
      </c>
      <c r="Y7262" s="334">
        <v>0</v>
      </c>
      <c r="Z7262" s="334">
        <v>0</v>
      </c>
      <c r="AA7262" s="334">
        <v>0</v>
      </c>
      <c r="AB7262" s="334">
        <v>0</v>
      </c>
      <c r="AD7262" s="334">
        <v>0</v>
      </c>
      <c r="AE7262" s="334">
        <f t="shared" si="1137"/>
        <v>0</v>
      </c>
      <c r="AF7262" s="334">
        <f t="shared" si="1138"/>
        <v>0</v>
      </c>
      <c r="AG7262" s="340">
        <f t="shared" si="1139"/>
        <v>0</v>
      </c>
      <c r="AI7262" s="340">
        <f t="shared" si="1141"/>
        <v>0</v>
      </c>
      <c r="AJ7262" s="340">
        <f t="shared" si="1141"/>
        <v>0</v>
      </c>
      <c r="AK7262" s="340">
        <f t="shared" si="1141"/>
        <v>0</v>
      </c>
      <c r="AL7262" s="340">
        <f t="shared" si="1141"/>
        <v>0</v>
      </c>
      <c r="AM7262" s="340">
        <f t="shared" si="1141"/>
        <v>0</v>
      </c>
    </row>
    <row r="7263" spans="1:39" x14ac:dyDescent="0.35">
      <c r="A7263" s="337">
        <v>29176</v>
      </c>
      <c r="B7263" s="338">
        <f t="shared" si="1134"/>
        <v>1979</v>
      </c>
      <c r="C7263" s="338">
        <f t="shared" si="1135"/>
        <v>11</v>
      </c>
      <c r="D7263" s="338">
        <f t="shared" si="1136"/>
        <v>17</v>
      </c>
      <c r="E7263" s="334">
        <v>0</v>
      </c>
      <c r="F7263" s="334">
        <v>0</v>
      </c>
      <c r="G7263" s="334">
        <v>0</v>
      </c>
      <c r="H7263" s="334">
        <v>0</v>
      </c>
      <c r="I7263" s="334">
        <v>0</v>
      </c>
      <c r="J7263" s="334">
        <v>0</v>
      </c>
      <c r="K7263" s="334">
        <v>0</v>
      </c>
      <c r="L7263" s="334">
        <v>0</v>
      </c>
      <c r="M7263" s="334">
        <v>0</v>
      </c>
      <c r="N7263" s="334">
        <v>0</v>
      </c>
      <c r="O7263" s="334">
        <v>0</v>
      </c>
      <c r="P7263" s="334">
        <v>0</v>
      </c>
      <c r="Q7263" s="334">
        <v>0</v>
      </c>
      <c r="R7263" s="334">
        <v>0</v>
      </c>
      <c r="S7263" s="334">
        <v>0</v>
      </c>
      <c r="T7263" s="334">
        <v>0</v>
      </c>
      <c r="U7263" s="334">
        <v>0</v>
      </c>
      <c r="V7263" s="334">
        <v>0</v>
      </c>
      <c r="W7263" s="334">
        <v>0</v>
      </c>
      <c r="X7263" s="334">
        <v>0</v>
      </c>
      <c r="Y7263" s="334">
        <v>0</v>
      </c>
      <c r="Z7263" s="334">
        <v>0</v>
      </c>
      <c r="AA7263" s="334">
        <v>0</v>
      </c>
      <c r="AB7263" s="334">
        <v>0</v>
      </c>
      <c r="AD7263" s="334">
        <v>0</v>
      </c>
      <c r="AE7263" s="334">
        <f t="shared" si="1137"/>
        <v>0</v>
      </c>
      <c r="AF7263" s="334">
        <f t="shared" si="1138"/>
        <v>0</v>
      </c>
      <c r="AG7263" s="340">
        <f t="shared" si="1139"/>
        <v>0</v>
      </c>
      <c r="AI7263" s="340">
        <f t="shared" si="1141"/>
        <v>0</v>
      </c>
      <c r="AJ7263" s="340">
        <f t="shared" si="1141"/>
        <v>0</v>
      </c>
      <c r="AK7263" s="340">
        <f t="shared" si="1141"/>
        <v>0</v>
      </c>
      <c r="AL7263" s="340">
        <f t="shared" si="1141"/>
        <v>0</v>
      </c>
      <c r="AM7263" s="340">
        <f t="shared" si="1141"/>
        <v>0</v>
      </c>
    </row>
    <row r="7264" spans="1:39" x14ac:dyDescent="0.35">
      <c r="A7264" s="337">
        <v>29177</v>
      </c>
      <c r="B7264" s="338">
        <f t="shared" si="1134"/>
        <v>1979</v>
      </c>
      <c r="C7264" s="338">
        <f t="shared" si="1135"/>
        <v>11</v>
      </c>
      <c r="D7264" s="338">
        <f t="shared" si="1136"/>
        <v>18</v>
      </c>
      <c r="E7264" s="334">
        <v>0</v>
      </c>
      <c r="F7264" s="334">
        <v>0</v>
      </c>
      <c r="G7264" s="334">
        <v>0</v>
      </c>
      <c r="H7264" s="334">
        <v>0</v>
      </c>
      <c r="I7264" s="334">
        <v>0</v>
      </c>
      <c r="J7264" s="334">
        <v>0</v>
      </c>
      <c r="K7264" s="334">
        <v>0</v>
      </c>
      <c r="L7264" s="334">
        <v>0</v>
      </c>
      <c r="M7264" s="334">
        <v>0</v>
      </c>
      <c r="N7264" s="334">
        <v>0</v>
      </c>
      <c r="O7264" s="334">
        <v>0</v>
      </c>
      <c r="P7264" s="334">
        <v>0</v>
      </c>
      <c r="Q7264" s="334">
        <v>0</v>
      </c>
      <c r="R7264" s="334">
        <v>0</v>
      </c>
      <c r="S7264" s="334">
        <v>0</v>
      </c>
      <c r="T7264" s="334">
        <v>0</v>
      </c>
      <c r="U7264" s="334">
        <v>0</v>
      </c>
      <c r="V7264" s="334">
        <v>0</v>
      </c>
      <c r="W7264" s="334">
        <v>0</v>
      </c>
      <c r="X7264" s="334">
        <v>0</v>
      </c>
      <c r="Y7264" s="334">
        <v>0</v>
      </c>
      <c r="Z7264" s="334">
        <v>0</v>
      </c>
      <c r="AA7264" s="334">
        <v>0</v>
      </c>
      <c r="AB7264" s="334">
        <v>0</v>
      </c>
      <c r="AD7264" s="334">
        <v>0</v>
      </c>
      <c r="AE7264" s="334">
        <f t="shared" si="1137"/>
        <v>0</v>
      </c>
      <c r="AF7264" s="334">
        <f t="shared" si="1138"/>
        <v>0</v>
      </c>
      <c r="AG7264" s="340">
        <f t="shared" si="1139"/>
        <v>0</v>
      </c>
      <c r="AI7264" s="340">
        <f t="shared" si="1141"/>
        <v>0</v>
      </c>
      <c r="AJ7264" s="340">
        <f t="shared" si="1141"/>
        <v>0</v>
      </c>
      <c r="AK7264" s="340">
        <f t="shared" si="1141"/>
        <v>0</v>
      </c>
      <c r="AL7264" s="340">
        <f t="shared" si="1141"/>
        <v>0</v>
      </c>
      <c r="AM7264" s="340">
        <f t="shared" si="1141"/>
        <v>0</v>
      </c>
    </row>
    <row r="7265" spans="1:39" x14ac:dyDescent="0.35">
      <c r="A7265" s="337">
        <v>29178</v>
      </c>
      <c r="B7265" s="338">
        <f t="shared" si="1134"/>
        <v>1979</v>
      </c>
      <c r="C7265" s="338">
        <f t="shared" si="1135"/>
        <v>11</v>
      </c>
      <c r="D7265" s="338">
        <f t="shared" si="1136"/>
        <v>19</v>
      </c>
      <c r="E7265" s="334">
        <v>0</v>
      </c>
      <c r="F7265" s="334">
        <v>0</v>
      </c>
      <c r="G7265" s="334">
        <v>0</v>
      </c>
      <c r="H7265" s="334">
        <v>0</v>
      </c>
      <c r="I7265" s="334">
        <v>0</v>
      </c>
      <c r="J7265" s="334">
        <v>0</v>
      </c>
      <c r="K7265" s="334">
        <v>0</v>
      </c>
      <c r="L7265" s="334">
        <v>0</v>
      </c>
      <c r="M7265" s="334">
        <v>0</v>
      </c>
      <c r="N7265" s="334">
        <v>0</v>
      </c>
      <c r="O7265" s="334">
        <v>0</v>
      </c>
      <c r="P7265" s="334">
        <v>0</v>
      </c>
      <c r="Q7265" s="334">
        <v>0</v>
      </c>
      <c r="R7265" s="334">
        <v>0</v>
      </c>
      <c r="S7265" s="334">
        <v>0</v>
      </c>
      <c r="T7265" s="334">
        <v>0</v>
      </c>
      <c r="U7265" s="334">
        <v>0</v>
      </c>
      <c r="V7265" s="334">
        <v>0</v>
      </c>
      <c r="W7265" s="334">
        <v>0</v>
      </c>
      <c r="X7265" s="334">
        <v>0</v>
      </c>
      <c r="Y7265" s="334">
        <v>0</v>
      </c>
      <c r="Z7265" s="334">
        <v>0</v>
      </c>
      <c r="AA7265" s="334">
        <v>0</v>
      </c>
      <c r="AB7265" s="334">
        <v>0</v>
      </c>
      <c r="AD7265" s="334">
        <v>0</v>
      </c>
      <c r="AE7265" s="334">
        <f t="shared" si="1137"/>
        <v>0</v>
      </c>
      <c r="AF7265" s="334">
        <f t="shared" si="1138"/>
        <v>0</v>
      </c>
      <c r="AG7265" s="340">
        <f t="shared" si="1139"/>
        <v>0</v>
      </c>
      <c r="AI7265" s="340">
        <f t="shared" si="1141"/>
        <v>0</v>
      </c>
      <c r="AJ7265" s="340">
        <f t="shared" si="1141"/>
        <v>0</v>
      </c>
      <c r="AK7265" s="340">
        <f t="shared" si="1141"/>
        <v>0</v>
      </c>
      <c r="AL7265" s="340">
        <f t="shared" si="1141"/>
        <v>0</v>
      </c>
      <c r="AM7265" s="340">
        <f t="shared" si="1141"/>
        <v>0</v>
      </c>
    </row>
    <row r="7266" spans="1:39" x14ac:dyDescent="0.35">
      <c r="A7266" s="337">
        <v>29179</v>
      </c>
      <c r="B7266" s="338">
        <f t="shared" si="1134"/>
        <v>1979</v>
      </c>
      <c r="C7266" s="338">
        <f t="shared" si="1135"/>
        <v>11</v>
      </c>
      <c r="D7266" s="338">
        <f t="shared" si="1136"/>
        <v>20</v>
      </c>
      <c r="E7266" s="334">
        <v>0</v>
      </c>
      <c r="F7266" s="334">
        <v>0</v>
      </c>
      <c r="G7266" s="334">
        <v>0</v>
      </c>
      <c r="H7266" s="334">
        <v>0</v>
      </c>
      <c r="I7266" s="334">
        <v>0</v>
      </c>
      <c r="J7266" s="334">
        <v>0</v>
      </c>
      <c r="K7266" s="334">
        <v>0</v>
      </c>
      <c r="L7266" s="334">
        <v>0</v>
      </c>
      <c r="M7266" s="334">
        <v>0</v>
      </c>
      <c r="N7266" s="334">
        <v>0</v>
      </c>
      <c r="O7266" s="334">
        <v>0</v>
      </c>
      <c r="P7266" s="334">
        <v>0</v>
      </c>
      <c r="Q7266" s="334">
        <v>0</v>
      </c>
      <c r="R7266" s="334">
        <v>0</v>
      </c>
      <c r="S7266" s="334">
        <v>0</v>
      </c>
      <c r="T7266" s="334">
        <v>0</v>
      </c>
      <c r="U7266" s="334">
        <v>0</v>
      </c>
      <c r="V7266" s="334">
        <v>0</v>
      </c>
      <c r="W7266" s="334">
        <v>0</v>
      </c>
      <c r="X7266" s="334">
        <v>0</v>
      </c>
      <c r="Y7266" s="334">
        <v>0</v>
      </c>
      <c r="Z7266" s="334">
        <v>0</v>
      </c>
      <c r="AA7266" s="334">
        <v>0</v>
      </c>
      <c r="AB7266" s="334">
        <v>0</v>
      </c>
      <c r="AD7266" s="334">
        <v>0</v>
      </c>
      <c r="AE7266" s="334">
        <f t="shared" si="1137"/>
        <v>0</v>
      </c>
      <c r="AF7266" s="334">
        <f t="shared" si="1138"/>
        <v>0</v>
      </c>
      <c r="AG7266" s="340">
        <f t="shared" si="1139"/>
        <v>0</v>
      </c>
      <c r="AI7266" s="340">
        <f t="shared" si="1141"/>
        <v>0</v>
      </c>
      <c r="AJ7266" s="340">
        <f t="shared" si="1141"/>
        <v>0</v>
      </c>
      <c r="AK7266" s="340">
        <f t="shared" si="1141"/>
        <v>0</v>
      </c>
      <c r="AL7266" s="340">
        <f t="shared" si="1141"/>
        <v>0</v>
      </c>
      <c r="AM7266" s="340">
        <f t="shared" si="1141"/>
        <v>0</v>
      </c>
    </row>
    <row r="7267" spans="1:39" x14ac:dyDescent="0.35">
      <c r="A7267" s="337">
        <v>29180</v>
      </c>
      <c r="B7267" s="338">
        <f t="shared" si="1134"/>
        <v>1979</v>
      </c>
      <c r="C7267" s="338">
        <f t="shared" si="1135"/>
        <v>11</v>
      </c>
      <c r="D7267" s="338">
        <f t="shared" si="1136"/>
        <v>21</v>
      </c>
      <c r="E7267" s="334">
        <v>0</v>
      </c>
      <c r="F7267" s="334">
        <v>0</v>
      </c>
      <c r="G7267" s="334">
        <v>0</v>
      </c>
      <c r="H7267" s="334">
        <v>0</v>
      </c>
      <c r="I7267" s="334">
        <v>0</v>
      </c>
      <c r="J7267" s="334">
        <v>0</v>
      </c>
      <c r="K7267" s="334">
        <v>0</v>
      </c>
      <c r="L7267" s="334">
        <v>0</v>
      </c>
      <c r="M7267" s="334">
        <v>0</v>
      </c>
      <c r="N7267" s="334">
        <v>0</v>
      </c>
      <c r="O7267" s="334">
        <v>0</v>
      </c>
      <c r="P7267" s="334">
        <v>0</v>
      </c>
      <c r="Q7267" s="334">
        <v>0</v>
      </c>
      <c r="R7267" s="334">
        <v>0</v>
      </c>
      <c r="S7267" s="334">
        <v>0</v>
      </c>
      <c r="T7267" s="334">
        <v>0</v>
      </c>
      <c r="U7267" s="334">
        <v>0</v>
      </c>
      <c r="V7267" s="334">
        <v>0</v>
      </c>
      <c r="W7267" s="334">
        <v>0</v>
      </c>
      <c r="X7267" s="334">
        <v>0</v>
      </c>
      <c r="Y7267" s="334">
        <v>0</v>
      </c>
      <c r="Z7267" s="334">
        <v>0</v>
      </c>
      <c r="AA7267" s="334">
        <v>0</v>
      </c>
      <c r="AB7267" s="334">
        <v>0</v>
      </c>
      <c r="AD7267" s="334">
        <v>0</v>
      </c>
      <c r="AE7267" s="334">
        <f t="shared" si="1137"/>
        <v>0</v>
      </c>
      <c r="AF7267" s="334">
        <f t="shared" si="1138"/>
        <v>0</v>
      </c>
      <c r="AG7267" s="340">
        <f t="shared" si="1139"/>
        <v>0</v>
      </c>
      <c r="AI7267" s="340">
        <f t="shared" si="1141"/>
        <v>0</v>
      </c>
      <c r="AJ7267" s="340">
        <f t="shared" si="1141"/>
        <v>0</v>
      </c>
      <c r="AK7267" s="340">
        <f t="shared" si="1141"/>
        <v>0</v>
      </c>
      <c r="AL7267" s="340">
        <f t="shared" si="1141"/>
        <v>0</v>
      </c>
      <c r="AM7267" s="340">
        <f t="shared" si="1141"/>
        <v>0</v>
      </c>
    </row>
    <row r="7268" spans="1:39" x14ac:dyDescent="0.35">
      <c r="A7268" s="337">
        <v>29181</v>
      </c>
      <c r="B7268" s="338">
        <f t="shared" si="1134"/>
        <v>1979</v>
      </c>
      <c r="C7268" s="338">
        <f t="shared" si="1135"/>
        <v>11</v>
      </c>
      <c r="D7268" s="338">
        <f t="shared" si="1136"/>
        <v>22</v>
      </c>
      <c r="E7268" s="334">
        <v>0</v>
      </c>
      <c r="F7268" s="334">
        <v>0</v>
      </c>
      <c r="G7268" s="334">
        <v>0</v>
      </c>
      <c r="H7268" s="334">
        <v>0</v>
      </c>
      <c r="I7268" s="334">
        <v>0</v>
      </c>
      <c r="J7268" s="334">
        <v>0</v>
      </c>
      <c r="K7268" s="334">
        <v>0</v>
      </c>
      <c r="L7268" s="334">
        <v>0</v>
      </c>
      <c r="M7268" s="334">
        <v>0</v>
      </c>
      <c r="N7268" s="334">
        <v>0</v>
      </c>
      <c r="O7268" s="334">
        <v>0</v>
      </c>
      <c r="P7268" s="334">
        <v>0</v>
      </c>
      <c r="Q7268" s="334">
        <v>0</v>
      </c>
      <c r="R7268" s="334">
        <v>0</v>
      </c>
      <c r="S7268" s="334">
        <v>0</v>
      </c>
      <c r="T7268" s="334">
        <v>0</v>
      </c>
      <c r="U7268" s="334">
        <v>0</v>
      </c>
      <c r="V7268" s="334">
        <v>0</v>
      </c>
      <c r="W7268" s="334">
        <v>0</v>
      </c>
      <c r="X7268" s="334">
        <v>0</v>
      </c>
      <c r="Y7268" s="334">
        <v>0</v>
      </c>
      <c r="Z7268" s="334">
        <v>0</v>
      </c>
      <c r="AA7268" s="334">
        <v>0</v>
      </c>
      <c r="AB7268" s="334">
        <v>0</v>
      </c>
      <c r="AD7268" s="334">
        <v>0</v>
      </c>
      <c r="AE7268" s="334">
        <f t="shared" si="1137"/>
        <v>0</v>
      </c>
      <c r="AF7268" s="334">
        <f t="shared" si="1138"/>
        <v>0</v>
      </c>
      <c r="AG7268" s="340">
        <f t="shared" si="1139"/>
        <v>0</v>
      </c>
      <c r="AI7268" s="340">
        <f t="shared" ref="AI7268:AM7283" si="1142">IF($C7268=AI$1,$AF7268,0)</f>
        <v>0</v>
      </c>
      <c r="AJ7268" s="340">
        <f t="shared" si="1142"/>
        <v>0</v>
      </c>
      <c r="AK7268" s="340">
        <f t="shared" si="1142"/>
        <v>0</v>
      </c>
      <c r="AL7268" s="340">
        <f t="shared" si="1142"/>
        <v>0</v>
      </c>
      <c r="AM7268" s="340">
        <f t="shared" si="1142"/>
        <v>0</v>
      </c>
    </row>
    <row r="7269" spans="1:39" x14ac:dyDescent="0.35">
      <c r="A7269" s="337">
        <v>29182</v>
      </c>
      <c r="B7269" s="338">
        <f t="shared" si="1134"/>
        <v>1979</v>
      </c>
      <c r="C7269" s="338">
        <f t="shared" si="1135"/>
        <v>11</v>
      </c>
      <c r="D7269" s="338">
        <f t="shared" si="1136"/>
        <v>23</v>
      </c>
      <c r="E7269" s="334">
        <v>0</v>
      </c>
      <c r="F7269" s="334">
        <v>0</v>
      </c>
      <c r="G7269" s="334">
        <v>0</v>
      </c>
      <c r="H7269" s="334">
        <v>0</v>
      </c>
      <c r="I7269" s="334">
        <v>0</v>
      </c>
      <c r="J7269" s="334">
        <v>0</v>
      </c>
      <c r="K7269" s="334">
        <v>0</v>
      </c>
      <c r="L7269" s="334">
        <v>0</v>
      </c>
      <c r="M7269" s="334">
        <v>0</v>
      </c>
      <c r="N7269" s="334">
        <v>0</v>
      </c>
      <c r="O7269" s="334">
        <v>0</v>
      </c>
      <c r="P7269" s="334">
        <v>0</v>
      </c>
      <c r="Q7269" s="334">
        <v>0</v>
      </c>
      <c r="R7269" s="334">
        <v>0</v>
      </c>
      <c r="S7269" s="334">
        <v>0</v>
      </c>
      <c r="T7269" s="334">
        <v>0</v>
      </c>
      <c r="U7269" s="334">
        <v>0</v>
      </c>
      <c r="V7269" s="334">
        <v>0</v>
      </c>
      <c r="W7269" s="334">
        <v>0</v>
      </c>
      <c r="X7269" s="334">
        <v>0</v>
      </c>
      <c r="Y7269" s="334">
        <v>0</v>
      </c>
      <c r="Z7269" s="334">
        <v>0</v>
      </c>
      <c r="AA7269" s="334">
        <v>0</v>
      </c>
      <c r="AB7269" s="334">
        <v>0</v>
      </c>
      <c r="AD7269" s="334">
        <v>0</v>
      </c>
      <c r="AE7269" s="334">
        <f t="shared" si="1137"/>
        <v>0</v>
      </c>
      <c r="AF7269" s="334">
        <f t="shared" si="1138"/>
        <v>0</v>
      </c>
      <c r="AG7269" s="340">
        <f t="shared" si="1139"/>
        <v>0</v>
      </c>
      <c r="AI7269" s="340">
        <f t="shared" si="1142"/>
        <v>0</v>
      </c>
      <c r="AJ7269" s="340">
        <f t="shared" si="1142"/>
        <v>0</v>
      </c>
      <c r="AK7269" s="340">
        <f t="shared" si="1142"/>
        <v>0</v>
      </c>
      <c r="AL7269" s="340">
        <f t="shared" si="1142"/>
        <v>0</v>
      </c>
      <c r="AM7269" s="340">
        <f t="shared" si="1142"/>
        <v>0</v>
      </c>
    </row>
    <row r="7270" spans="1:39" x14ac:dyDescent="0.35">
      <c r="A7270" s="337">
        <v>29183</v>
      </c>
      <c r="B7270" s="338">
        <f t="shared" si="1134"/>
        <v>1979</v>
      </c>
      <c r="C7270" s="338">
        <f t="shared" si="1135"/>
        <v>11</v>
      </c>
      <c r="D7270" s="338">
        <f t="shared" si="1136"/>
        <v>24</v>
      </c>
      <c r="E7270" s="334">
        <v>0</v>
      </c>
      <c r="F7270" s="334">
        <v>0</v>
      </c>
      <c r="G7270" s="334">
        <v>0</v>
      </c>
      <c r="H7270" s="334">
        <v>0</v>
      </c>
      <c r="I7270" s="334">
        <v>0</v>
      </c>
      <c r="J7270" s="334">
        <v>0</v>
      </c>
      <c r="K7270" s="334">
        <v>0.1</v>
      </c>
      <c r="L7270" s="334">
        <v>0.2</v>
      </c>
      <c r="M7270" s="334">
        <v>0</v>
      </c>
      <c r="N7270" s="334">
        <v>0.1</v>
      </c>
      <c r="O7270" s="334">
        <v>0.1</v>
      </c>
      <c r="P7270" s="334">
        <v>0.1</v>
      </c>
      <c r="Q7270" s="334">
        <v>0.2</v>
      </c>
      <c r="R7270" s="334">
        <v>0.1</v>
      </c>
      <c r="S7270" s="334">
        <v>0</v>
      </c>
      <c r="T7270" s="334">
        <v>0</v>
      </c>
      <c r="U7270" s="334">
        <v>0</v>
      </c>
      <c r="V7270" s="334">
        <v>0.1</v>
      </c>
      <c r="W7270" s="334">
        <v>0.2</v>
      </c>
      <c r="X7270" s="334">
        <v>0.1</v>
      </c>
      <c r="Y7270" s="334">
        <v>0.1</v>
      </c>
      <c r="Z7270" s="334">
        <v>0.1</v>
      </c>
      <c r="AA7270" s="334">
        <v>0.2</v>
      </c>
      <c r="AB7270" s="334">
        <v>0.1</v>
      </c>
      <c r="AD7270" s="334">
        <v>1.8</v>
      </c>
      <c r="AE7270" s="334">
        <f t="shared" si="1137"/>
        <v>1.8</v>
      </c>
      <c r="AF7270" s="334">
        <f t="shared" si="1138"/>
        <v>1.8000000000000003</v>
      </c>
      <c r="AG7270" s="340">
        <f t="shared" si="1139"/>
        <v>2.2204460492503131E-16</v>
      </c>
      <c r="AI7270" s="340">
        <f t="shared" si="1142"/>
        <v>0</v>
      </c>
      <c r="AJ7270" s="340">
        <f t="shared" si="1142"/>
        <v>0</v>
      </c>
      <c r="AK7270" s="340">
        <f t="shared" si="1142"/>
        <v>0</v>
      </c>
      <c r="AL7270" s="340">
        <f t="shared" si="1142"/>
        <v>0</v>
      </c>
      <c r="AM7270" s="340">
        <f t="shared" si="1142"/>
        <v>0</v>
      </c>
    </row>
    <row r="7271" spans="1:39" x14ac:dyDescent="0.35">
      <c r="A7271" s="337">
        <v>29184</v>
      </c>
      <c r="B7271" s="338">
        <f t="shared" si="1134"/>
        <v>1979</v>
      </c>
      <c r="C7271" s="338">
        <f t="shared" si="1135"/>
        <v>11</v>
      </c>
      <c r="D7271" s="338">
        <f t="shared" si="1136"/>
        <v>25</v>
      </c>
      <c r="E7271" s="334">
        <v>0</v>
      </c>
      <c r="F7271" s="334">
        <v>0</v>
      </c>
      <c r="G7271" s="334">
        <v>0.1</v>
      </c>
      <c r="H7271" s="334">
        <v>0</v>
      </c>
      <c r="I7271" s="334">
        <v>0</v>
      </c>
      <c r="J7271" s="334">
        <v>0</v>
      </c>
      <c r="K7271" s="334">
        <v>0</v>
      </c>
      <c r="L7271" s="334">
        <v>0</v>
      </c>
      <c r="M7271" s="334">
        <v>0.1</v>
      </c>
      <c r="N7271" s="334">
        <v>0</v>
      </c>
      <c r="O7271" s="334">
        <v>0</v>
      </c>
      <c r="P7271" s="334">
        <v>0</v>
      </c>
      <c r="Q7271" s="334">
        <v>0</v>
      </c>
      <c r="R7271" s="334">
        <v>0</v>
      </c>
      <c r="S7271" s="334">
        <v>0.1</v>
      </c>
      <c r="T7271" s="334">
        <v>0</v>
      </c>
      <c r="U7271" s="334">
        <v>0</v>
      </c>
      <c r="V7271" s="334">
        <v>0</v>
      </c>
      <c r="W7271" s="334">
        <v>0</v>
      </c>
      <c r="X7271" s="334">
        <v>0</v>
      </c>
      <c r="Y7271" s="334">
        <v>0</v>
      </c>
      <c r="Z7271" s="334">
        <v>0.1</v>
      </c>
      <c r="AA7271" s="334">
        <v>0</v>
      </c>
      <c r="AB7271" s="334">
        <v>0</v>
      </c>
      <c r="AD7271" s="334">
        <v>0.4</v>
      </c>
      <c r="AE7271" s="334">
        <f t="shared" si="1137"/>
        <v>0.4</v>
      </c>
      <c r="AF7271" s="334">
        <f t="shared" si="1138"/>
        <v>0.4</v>
      </c>
      <c r="AG7271" s="340">
        <f t="shared" si="1139"/>
        <v>0</v>
      </c>
      <c r="AI7271" s="340">
        <f t="shared" si="1142"/>
        <v>0</v>
      </c>
      <c r="AJ7271" s="340">
        <f t="shared" si="1142"/>
        <v>0</v>
      </c>
      <c r="AK7271" s="340">
        <f t="shared" si="1142"/>
        <v>0</v>
      </c>
      <c r="AL7271" s="340">
        <f t="shared" si="1142"/>
        <v>0</v>
      </c>
      <c r="AM7271" s="340">
        <f t="shared" si="1142"/>
        <v>0</v>
      </c>
    </row>
    <row r="7272" spans="1:39" x14ac:dyDescent="0.35">
      <c r="A7272" s="337">
        <v>29185</v>
      </c>
      <c r="B7272" s="338">
        <f t="shared" si="1134"/>
        <v>1979</v>
      </c>
      <c r="C7272" s="338">
        <f t="shared" si="1135"/>
        <v>11</v>
      </c>
      <c r="D7272" s="338">
        <f t="shared" si="1136"/>
        <v>26</v>
      </c>
      <c r="E7272" s="334">
        <v>0.1</v>
      </c>
      <c r="F7272" s="334">
        <v>0</v>
      </c>
      <c r="G7272" s="334">
        <v>0.1</v>
      </c>
      <c r="H7272" s="334">
        <v>0.1</v>
      </c>
      <c r="I7272" s="334">
        <v>0</v>
      </c>
      <c r="J7272" s="334">
        <v>0.1</v>
      </c>
      <c r="K7272" s="334">
        <v>0</v>
      </c>
      <c r="L7272" s="334">
        <v>0.1</v>
      </c>
      <c r="M7272" s="334">
        <v>0.1</v>
      </c>
      <c r="N7272" s="334">
        <v>0</v>
      </c>
      <c r="O7272" s="334">
        <v>0.1</v>
      </c>
      <c r="P7272" s="334">
        <v>0.1</v>
      </c>
      <c r="Q7272" s="334">
        <v>0</v>
      </c>
      <c r="R7272" s="334">
        <v>0.1</v>
      </c>
      <c r="S7272" s="334">
        <v>0</v>
      </c>
      <c r="T7272" s="334">
        <v>0.1</v>
      </c>
      <c r="U7272" s="334">
        <v>0.1</v>
      </c>
      <c r="V7272" s="334">
        <v>0</v>
      </c>
      <c r="W7272" s="334">
        <v>0.1</v>
      </c>
      <c r="X7272" s="334">
        <v>0</v>
      </c>
      <c r="Y7272" s="334">
        <v>0.1</v>
      </c>
      <c r="Z7272" s="334">
        <v>0.1</v>
      </c>
      <c r="AA7272" s="334">
        <v>0</v>
      </c>
      <c r="AB7272" s="334">
        <v>0.1</v>
      </c>
      <c r="AD7272" s="334">
        <v>1.5</v>
      </c>
      <c r="AE7272" s="334">
        <f t="shared" si="1137"/>
        <v>1.5</v>
      </c>
      <c r="AF7272" s="334">
        <f t="shared" si="1138"/>
        <v>1.5000000000000002</v>
      </c>
      <c r="AG7272" s="340">
        <f t="shared" si="1139"/>
        <v>2.2204460492503131E-16</v>
      </c>
      <c r="AI7272" s="340">
        <f t="shared" si="1142"/>
        <v>0</v>
      </c>
      <c r="AJ7272" s="340">
        <f t="shared" si="1142"/>
        <v>0</v>
      </c>
      <c r="AK7272" s="340">
        <f t="shared" si="1142"/>
        <v>0</v>
      </c>
      <c r="AL7272" s="340">
        <f t="shared" si="1142"/>
        <v>0</v>
      </c>
      <c r="AM7272" s="340">
        <f t="shared" si="1142"/>
        <v>0</v>
      </c>
    </row>
    <row r="7273" spans="1:39" x14ac:dyDescent="0.35">
      <c r="A7273" s="337">
        <v>29186</v>
      </c>
      <c r="B7273" s="338">
        <f t="shared" si="1134"/>
        <v>1979</v>
      </c>
      <c r="C7273" s="338">
        <f t="shared" si="1135"/>
        <v>11</v>
      </c>
      <c r="D7273" s="338">
        <f t="shared" si="1136"/>
        <v>27</v>
      </c>
      <c r="E7273" s="334">
        <v>0</v>
      </c>
      <c r="F7273" s="334">
        <v>0</v>
      </c>
      <c r="G7273" s="334">
        <v>0</v>
      </c>
      <c r="H7273" s="334">
        <v>0</v>
      </c>
      <c r="I7273" s="334">
        <v>0.1</v>
      </c>
      <c r="J7273" s="334">
        <v>0</v>
      </c>
      <c r="K7273" s="334">
        <v>0</v>
      </c>
      <c r="L7273" s="334">
        <v>0</v>
      </c>
      <c r="M7273" s="334">
        <v>0</v>
      </c>
      <c r="N7273" s="334">
        <v>0</v>
      </c>
      <c r="O7273" s="334">
        <v>0</v>
      </c>
      <c r="P7273" s="334">
        <v>0</v>
      </c>
      <c r="Q7273" s="334">
        <v>0.1</v>
      </c>
      <c r="R7273" s="334">
        <v>0</v>
      </c>
      <c r="S7273" s="334">
        <v>0</v>
      </c>
      <c r="T7273" s="334">
        <v>0</v>
      </c>
      <c r="U7273" s="334">
        <v>0</v>
      </c>
      <c r="V7273" s="334">
        <v>0</v>
      </c>
      <c r="W7273" s="334">
        <v>0</v>
      </c>
      <c r="X7273" s="334">
        <v>0</v>
      </c>
      <c r="Y7273" s="334">
        <v>0</v>
      </c>
      <c r="Z7273" s="334">
        <v>0</v>
      </c>
      <c r="AA7273" s="334">
        <v>0</v>
      </c>
      <c r="AB7273" s="334">
        <v>0</v>
      </c>
      <c r="AD7273" s="334">
        <v>0.2</v>
      </c>
      <c r="AE7273" s="334">
        <f t="shared" si="1137"/>
        <v>0.2</v>
      </c>
      <c r="AF7273" s="334">
        <f t="shared" si="1138"/>
        <v>0.2</v>
      </c>
      <c r="AG7273" s="340">
        <f t="shared" si="1139"/>
        <v>0</v>
      </c>
      <c r="AI7273" s="340">
        <f t="shared" si="1142"/>
        <v>0</v>
      </c>
      <c r="AJ7273" s="340">
        <f t="shared" si="1142"/>
        <v>0</v>
      </c>
      <c r="AK7273" s="340">
        <f t="shared" si="1142"/>
        <v>0</v>
      </c>
      <c r="AL7273" s="340">
        <f t="shared" si="1142"/>
        <v>0</v>
      </c>
      <c r="AM7273" s="340">
        <f t="shared" si="1142"/>
        <v>0</v>
      </c>
    </row>
    <row r="7274" spans="1:39" x14ac:dyDescent="0.35">
      <c r="A7274" s="337">
        <v>29187</v>
      </c>
      <c r="B7274" s="338">
        <f t="shared" si="1134"/>
        <v>1979</v>
      </c>
      <c r="C7274" s="338">
        <f t="shared" si="1135"/>
        <v>11</v>
      </c>
      <c r="D7274" s="338">
        <f t="shared" si="1136"/>
        <v>28</v>
      </c>
      <c r="E7274" s="334">
        <v>0</v>
      </c>
      <c r="F7274" s="334">
        <v>0</v>
      </c>
      <c r="G7274" s="334">
        <v>0</v>
      </c>
      <c r="H7274" s="334">
        <v>0</v>
      </c>
      <c r="I7274" s="334">
        <v>0</v>
      </c>
      <c r="J7274" s="334">
        <v>0</v>
      </c>
      <c r="K7274" s="334">
        <v>0</v>
      </c>
      <c r="L7274" s="334">
        <v>0</v>
      </c>
      <c r="M7274" s="334">
        <v>0</v>
      </c>
      <c r="N7274" s="334">
        <v>0</v>
      </c>
      <c r="O7274" s="334">
        <v>0</v>
      </c>
      <c r="P7274" s="334">
        <v>0</v>
      </c>
      <c r="Q7274" s="334">
        <v>0</v>
      </c>
      <c r="R7274" s="334">
        <v>0</v>
      </c>
      <c r="S7274" s="334">
        <v>0</v>
      </c>
      <c r="T7274" s="334">
        <v>0</v>
      </c>
      <c r="U7274" s="334">
        <v>0</v>
      </c>
      <c r="V7274" s="334">
        <v>0</v>
      </c>
      <c r="W7274" s="334">
        <v>0</v>
      </c>
      <c r="X7274" s="334">
        <v>0</v>
      </c>
      <c r="Y7274" s="334">
        <v>0</v>
      </c>
      <c r="Z7274" s="334">
        <v>0</v>
      </c>
      <c r="AA7274" s="334">
        <v>0</v>
      </c>
      <c r="AB7274" s="334">
        <v>0</v>
      </c>
      <c r="AD7274" s="334">
        <v>0</v>
      </c>
      <c r="AE7274" s="334">
        <f t="shared" si="1137"/>
        <v>0</v>
      </c>
      <c r="AF7274" s="334">
        <f t="shared" si="1138"/>
        <v>0</v>
      </c>
      <c r="AG7274" s="340">
        <f t="shared" si="1139"/>
        <v>0</v>
      </c>
      <c r="AI7274" s="340">
        <f t="shared" si="1142"/>
        <v>0</v>
      </c>
      <c r="AJ7274" s="340">
        <f t="shared" si="1142"/>
        <v>0</v>
      </c>
      <c r="AK7274" s="340">
        <f t="shared" si="1142"/>
        <v>0</v>
      </c>
      <c r="AL7274" s="340">
        <f t="shared" si="1142"/>
        <v>0</v>
      </c>
      <c r="AM7274" s="340">
        <f t="shared" si="1142"/>
        <v>0</v>
      </c>
    </row>
    <row r="7275" spans="1:39" x14ac:dyDescent="0.35">
      <c r="A7275" s="337">
        <v>29188</v>
      </c>
      <c r="B7275" s="338">
        <f t="shared" si="1134"/>
        <v>1979</v>
      </c>
      <c r="C7275" s="338">
        <f t="shared" si="1135"/>
        <v>11</v>
      </c>
      <c r="D7275" s="338">
        <f t="shared" si="1136"/>
        <v>29</v>
      </c>
      <c r="E7275" s="334">
        <v>0</v>
      </c>
      <c r="F7275" s="334">
        <v>0</v>
      </c>
      <c r="G7275" s="334">
        <v>0</v>
      </c>
      <c r="H7275" s="334">
        <v>0</v>
      </c>
      <c r="I7275" s="334">
        <v>0</v>
      </c>
      <c r="J7275" s="334">
        <v>0</v>
      </c>
      <c r="K7275" s="334">
        <v>0</v>
      </c>
      <c r="L7275" s="334">
        <v>0</v>
      </c>
      <c r="M7275" s="334">
        <v>0</v>
      </c>
      <c r="N7275" s="334">
        <v>0</v>
      </c>
      <c r="O7275" s="334">
        <v>0</v>
      </c>
      <c r="P7275" s="334">
        <v>0</v>
      </c>
      <c r="Q7275" s="334">
        <v>0</v>
      </c>
      <c r="R7275" s="334">
        <v>0</v>
      </c>
      <c r="S7275" s="334">
        <v>0</v>
      </c>
      <c r="T7275" s="334">
        <v>0</v>
      </c>
      <c r="U7275" s="334">
        <v>0</v>
      </c>
      <c r="V7275" s="334">
        <v>0</v>
      </c>
      <c r="W7275" s="334">
        <v>0</v>
      </c>
      <c r="X7275" s="334">
        <v>0</v>
      </c>
      <c r="Y7275" s="334">
        <v>0</v>
      </c>
      <c r="Z7275" s="334">
        <v>0</v>
      </c>
      <c r="AA7275" s="334">
        <v>0</v>
      </c>
      <c r="AB7275" s="334">
        <v>0</v>
      </c>
      <c r="AD7275" s="334">
        <v>0</v>
      </c>
      <c r="AE7275" s="334">
        <f t="shared" si="1137"/>
        <v>0</v>
      </c>
      <c r="AF7275" s="334">
        <f t="shared" si="1138"/>
        <v>0</v>
      </c>
      <c r="AG7275" s="340">
        <f t="shared" si="1139"/>
        <v>0</v>
      </c>
      <c r="AI7275" s="340">
        <f t="shared" si="1142"/>
        <v>0</v>
      </c>
      <c r="AJ7275" s="340">
        <f t="shared" si="1142"/>
        <v>0</v>
      </c>
      <c r="AK7275" s="340">
        <f t="shared" si="1142"/>
        <v>0</v>
      </c>
      <c r="AL7275" s="340">
        <f t="shared" si="1142"/>
        <v>0</v>
      </c>
      <c r="AM7275" s="340">
        <f t="shared" si="1142"/>
        <v>0</v>
      </c>
    </row>
    <row r="7276" spans="1:39" x14ac:dyDescent="0.35">
      <c r="A7276" s="337">
        <v>29189</v>
      </c>
      <c r="B7276" s="338">
        <f t="shared" si="1134"/>
        <v>1979</v>
      </c>
      <c r="C7276" s="338">
        <f t="shared" si="1135"/>
        <v>11</v>
      </c>
      <c r="D7276" s="338">
        <f t="shared" si="1136"/>
        <v>30</v>
      </c>
      <c r="E7276" s="334">
        <v>0</v>
      </c>
      <c r="F7276" s="334">
        <v>0</v>
      </c>
      <c r="G7276" s="334">
        <v>0</v>
      </c>
      <c r="H7276" s="334">
        <v>0</v>
      </c>
      <c r="I7276" s="334">
        <v>0</v>
      </c>
      <c r="J7276" s="334">
        <v>0</v>
      </c>
      <c r="K7276" s="334">
        <v>0</v>
      </c>
      <c r="L7276" s="334">
        <v>0</v>
      </c>
      <c r="M7276" s="334">
        <v>0</v>
      </c>
      <c r="N7276" s="334">
        <v>0</v>
      </c>
      <c r="O7276" s="334">
        <v>0</v>
      </c>
      <c r="P7276" s="334">
        <v>0</v>
      </c>
      <c r="Q7276" s="334">
        <v>0</v>
      </c>
      <c r="R7276" s="334">
        <v>0</v>
      </c>
      <c r="S7276" s="334">
        <v>0</v>
      </c>
      <c r="T7276" s="334">
        <v>0</v>
      </c>
      <c r="U7276" s="334">
        <v>0</v>
      </c>
      <c r="V7276" s="334">
        <v>0</v>
      </c>
      <c r="W7276" s="334">
        <v>0</v>
      </c>
      <c r="X7276" s="334">
        <v>0</v>
      </c>
      <c r="Y7276" s="334">
        <v>0</v>
      </c>
      <c r="Z7276" s="334">
        <v>0</v>
      </c>
      <c r="AA7276" s="334">
        <v>0</v>
      </c>
      <c r="AB7276" s="334">
        <v>0</v>
      </c>
      <c r="AD7276" s="334">
        <v>0</v>
      </c>
      <c r="AE7276" s="334">
        <f t="shared" si="1137"/>
        <v>0</v>
      </c>
      <c r="AF7276" s="334">
        <f t="shared" si="1138"/>
        <v>0</v>
      </c>
      <c r="AG7276" s="340">
        <f t="shared" si="1139"/>
        <v>0</v>
      </c>
      <c r="AI7276" s="340">
        <f t="shared" si="1142"/>
        <v>0</v>
      </c>
      <c r="AJ7276" s="340">
        <f t="shared" si="1142"/>
        <v>0</v>
      </c>
      <c r="AK7276" s="340">
        <f t="shared" si="1142"/>
        <v>0</v>
      </c>
      <c r="AL7276" s="340">
        <f t="shared" si="1142"/>
        <v>0</v>
      </c>
      <c r="AM7276" s="340">
        <f t="shared" si="1142"/>
        <v>0</v>
      </c>
    </row>
    <row r="7277" spans="1:39" x14ac:dyDescent="0.35">
      <c r="A7277" s="337">
        <v>29190</v>
      </c>
      <c r="B7277" s="338">
        <f t="shared" si="1134"/>
        <v>1979</v>
      </c>
      <c r="C7277" s="338">
        <f t="shared" si="1135"/>
        <v>12</v>
      </c>
      <c r="D7277" s="338">
        <f t="shared" si="1136"/>
        <v>1</v>
      </c>
      <c r="E7277" s="334">
        <v>0</v>
      </c>
      <c r="F7277" s="334">
        <v>0</v>
      </c>
      <c r="G7277" s="334">
        <v>0</v>
      </c>
      <c r="H7277" s="334">
        <v>0</v>
      </c>
      <c r="I7277" s="334">
        <v>0</v>
      </c>
      <c r="J7277" s="334">
        <v>0</v>
      </c>
      <c r="K7277" s="334">
        <v>0</v>
      </c>
      <c r="L7277" s="334">
        <v>0</v>
      </c>
      <c r="M7277" s="334">
        <v>0</v>
      </c>
      <c r="N7277" s="334">
        <v>0</v>
      </c>
      <c r="O7277" s="334">
        <v>0</v>
      </c>
      <c r="P7277" s="334">
        <v>0</v>
      </c>
      <c r="Q7277" s="334">
        <v>0</v>
      </c>
      <c r="R7277" s="334">
        <v>0</v>
      </c>
      <c r="S7277" s="334">
        <v>0</v>
      </c>
      <c r="T7277" s="334">
        <v>0</v>
      </c>
      <c r="U7277" s="334">
        <v>0</v>
      </c>
      <c r="V7277" s="334">
        <v>0</v>
      </c>
      <c r="W7277" s="334">
        <v>0</v>
      </c>
      <c r="X7277" s="334">
        <v>0</v>
      </c>
      <c r="Y7277" s="334">
        <v>0</v>
      </c>
      <c r="Z7277" s="334">
        <v>0</v>
      </c>
      <c r="AA7277" s="334">
        <v>0</v>
      </c>
      <c r="AB7277" s="334">
        <v>0</v>
      </c>
      <c r="AD7277" s="334">
        <v>0</v>
      </c>
      <c r="AE7277" s="334">
        <f t="shared" si="1137"/>
        <v>0</v>
      </c>
      <c r="AF7277" s="334">
        <f t="shared" si="1138"/>
        <v>0</v>
      </c>
      <c r="AG7277" s="340">
        <f t="shared" si="1139"/>
        <v>0</v>
      </c>
      <c r="AI7277" s="340">
        <f t="shared" si="1142"/>
        <v>0</v>
      </c>
      <c r="AJ7277" s="340">
        <f t="shared" si="1142"/>
        <v>0</v>
      </c>
      <c r="AK7277" s="340">
        <f t="shared" si="1142"/>
        <v>0</v>
      </c>
      <c r="AL7277" s="340">
        <f t="shared" si="1142"/>
        <v>0</v>
      </c>
      <c r="AM7277" s="340">
        <f t="shared" si="1142"/>
        <v>0</v>
      </c>
    </row>
    <row r="7278" spans="1:39" x14ac:dyDescent="0.35">
      <c r="A7278" s="337">
        <v>29191</v>
      </c>
      <c r="B7278" s="338">
        <f t="shared" si="1134"/>
        <v>1979</v>
      </c>
      <c r="C7278" s="338">
        <f t="shared" si="1135"/>
        <v>12</v>
      </c>
      <c r="D7278" s="338">
        <f t="shared" si="1136"/>
        <v>2</v>
      </c>
      <c r="E7278" s="334">
        <v>0</v>
      </c>
      <c r="F7278" s="334">
        <v>0</v>
      </c>
      <c r="G7278" s="334">
        <v>0</v>
      </c>
      <c r="H7278" s="334">
        <v>0</v>
      </c>
      <c r="I7278" s="334">
        <v>0</v>
      </c>
      <c r="J7278" s="334">
        <v>0</v>
      </c>
      <c r="K7278" s="334">
        <v>0</v>
      </c>
      <c r="L7278" s="334">
        <v>0</v>
      </c>
      <c r="M7278" s="334">
        <v>0</v>
      </c>
      <c r="N7278" s="334">
        <v>0</v>
      </c>
      <c r="O7278" s="334">
        <v>0</v>
      </c>
      <c r="P7278" s="334">
        <v>0</v>
      </c>
      <c r="Q7278" s="334">
        <v>0</v>
      </c>
      <c r="R7278" s="334">
        <v>0</v>
      </c>
      <c r="S7278" s="334">
        <v>0</v>
      </c>
      <c r="T7278" s="334">
        <v>0</v>
      </c>
      <c r="U7278" s="334">
        <v>0</v>
      </c>
      <c r="V7278" s="334">
        <v>0</v>
      </c>
      <c r="W7278" s="334">
        <v>0</v>
      </c>
      <c r="X7278" s="334">
        <v>0</v>
      </c>
      <c r="Y7278" s="334">
        <v>0</v>
      </c>
      <c r="Z7278" s="334">
        <v>0</v>
      </c>
      <c r="AA7278" s="334">
        <v>0</v>
      </c>
      <c r="AB7278" s="334">
        <v>0</v>
      </c>
      <c r="AD7278" s="334">
        <v>0</v>
      </c>
      <c r="AE7278" s="334">
        <f t="shared" si="1137"/>
        <v>0</v>
      </c>
      <c r="AF7278" s="334">
        <f t="shared" si="1138"/>
        <v>0</v>
      </c>
      <c r="AG7278" s="340">
        <f t="shared" si="1139"/>
        <v>0</v>
      </c>
      <c r="AI7278" s="340">
        <f t="shared" si="1142"/>
        <v>0</v>
      </c>
      <c r="AJ7278" s="340">
        <f t="shared" si="1142"/>
        <v>0</v>
      </c>
      <c r="AK7278" s="340">
        <f t="shared" si="1142"/>
        <v>0</v>
      </c>
      <c r="AL7278" s="340">
        <f t="shared" si="1142"/>
        <v>0</v>
      </c>
      <c r="AM7278" s="340">
        <f t="shared" si="1142"/>
        <v>0</v>
      </c>
    </row>
    <row r="7279" spans="1:39" x14ac:dyDescent="0.35">
      <c r="A7279" s="337">
        <v>29192</v>
      </c>
      <c r="B7279" s="338">
        <f t="shared" si="1134"/>
        <v>1979</v>
      </c>
      <c r="C7279" s="338">
        <f t="shared" si="1135"/>
        <v>12</v>
      </c>
      <c r="D7279" s="338">
        <f t="shared" si="1136"/>
        <v>3</v>
      </c>
      <c r="E7279" s="334">
        <v>0</v>
      </c>
      <c r="F7279" s="334">
        <v>0</v>
      </c>
      <c r="G7279" s="334">
        <v>0</v>
      </c>
      <c r="H7279" s="334">
        <v>0</v>
      </c>
      <c r="I7279" s="334">
        <v>0</v>
      </c>
      <c r="J7279" s="334">
        <v>0</v>
      </c>
      <c r="K7279" s="334">
        <v>0</v>
      </c>
      <c r="L7279" s="334">
        <v>0</v>
      </c>
      <c r="M7279" s="334">
        <v>0</v>
      </c>
      <c r="N7279" s="334">
        <v>0</v>
      </c>
      <c r="O7279" s="334">
        <v>0</v>
      </c>
      <c r="P7279" s="334">
        <v>0</v>
      </c>
      <c r="Q7279" s="334">
        <v>0</v>
      </c>
      <c r="R7279" s="334">
        <v>0</v>
      </c>
      <c r="S7279" s="334">
        <v>0</v>
      </c>
      <c r="T7279" s="334">
        <v>0</v>
      </c>
      <c r="U7279" s="334">
        <v>0</v>
      </c>
      <c r="V7279" s="334">
        <v>0</v>
      </c>
      <c r="W7279" s="334">
        <v>0</v>
      </c>
      <c r="X7279" s="334">
        <v>0</v>
      </c>
      <c r="Y7279" s="334">
        <v>0</v>
      </c>
      <c r="Z7279" s="334">
        <v>0</v>
      </c>
      <c r="AA7279" s="334">
        <v>0</v>
      </c>
      <c r="AB7279" s="334">
        <v>0</v>
      </c>
      <c r="AD7279" s="334">
        <v>0</v>
      </c>
      <c r="AE7279" s="334">
        <f t="shared" si="1137"/>
        <v>0</v>
      </c>
      <c r="AF7279" s="334">
        <f t="shared" si="1138"/>
        <v>0</v>
      </c>
      <c r="AG7279" s="340">
        <f t="shared" si="1139"/>
        <v>0</v>
      </c>
      <c r="AI7279" s="340">
        <f t="shared" si="1142"/>
        <v>0</v>
      </c>
      <c r="AJ7279" s="340">
        <f t="shared" si="1142"/>
        <v>0</v>
      </c>
      <c r="AK7279" s="340">
        <f t="shared" si="1142"/>
        <v>0</v>
      </c>
      <c r="AL7279" s="340">
        <f t="shared" si="1142"/>
        <v>0</v>
      </c>
      <c r="AM7279" s="340">
        <f t="shared" si="1142"/>
        <v>0</v>
      </c>
    </row>
    <row r="7280" spans="1:39" x14ac:dyDescent="0.35">
      <c r="A7280" s="337">
        <v>29193</v>
      </c>
      <c r="B7280" s="338">
        <f t="shared" si="1134"/>
        <v>1979</v>
      </c>
      <c r="C7280" s="338">
        <f t="shared" si="1135"/>
        <v>12</v>
      </c>
      <c r="D7280" s="338">
        <f t="shared" si="1136"/>
        <v>4</v>
      </c>
      <c r="E7280" s="334">
        <v>0</v>
      </c>
      <c r="F7280" s="334">
        <v>0</v>
      </c>
      <c r="G7280" s="334">
        <v>0</v>
      </c>
      <c r="H7280" s="334">
        <v>0</v>
      </c>
      <c r="I7280" s="334">
        <v>0</v>
      </c>
      <c r="J7280" s="334">
        <v>0</v>
      </c>
      <c r="K7280" s="334">
        <v>0</v>
      </c>
      <c r="L7280" s="334">
        <v>0</v>
      </c>
      <c r="M7280" s="334">
        <v>0</v>
      </c>
      <c r="N7280" s="334">
        <v>0</v>
      </c>
      <c r="O7280" s="334">
        <v>0</v>
      </c>
      <c r="P7280" s="334">
        <v>0</v>
      </c>
      <c r="Q7280" s="334">
        <v>0</v>
      </c>
      <c r="R7280" s="334">
        <v>0</v>
      </c>
      <c r="S7280" s="334">
        <v>0</v>
      </c>
      <c r="T7280" s="334">
        <v>0</v>
      </c>
      <c r="U7280" s="334">
        <v>0</v>
      </c>
      <c r="V7280" s="334">
        <v>0</v>
      </c>
      <c r="W7280" s="334">
        <v>0</v>
      </c>
      <c r="X7280" s="334">
        <v>0</v>
      </c>
      <c r="Y7280" s="334">
        <v>0</v>
      </c>
      <c r="Z7280" s="334">
        <v>0</v>
      </c>
      <c r="AA7280" s="334">
        <v>0</v>
      </c>
      <c r="AB7280" s="334">
        <v>0</v>
      </c>
      <c r="AD7280" s="334">
        <v>0</v>
      </c>
      <c r="AE7280" s="334">
        <f t="shared" si="1137"/>
        <v>0</v>
      </c>
      <c r="AF7280" s="334">
        <f t="shared" si="1138"/>
        <v>0</v>
      </c>
      <c r="AG7280" s="340">
        <f t="shared" si="1139"/>
        <v>0</v>
      </c>
      <c r="AI7280" s="340">
        <f t="shared" si="1142"/>
        <v>0</v>
      </c>
      <c r="AJ7280" s="340">
        <f t="shared" si="1142"/>
        <v>0</v>
      </c>
      <c r="AK7280" s="340">
        <f t="shared" si="1142"/>
        <v>0</v>
      </c>
      <c r="AL7280" s="340">
        <f t="shared" si="1142"/>
        <v>0</v>
      </c>
      <c r="AM7280" s="340">
        <f t="shared" si="1142"/>
        <v>0</v>
      </c>
    </row>
    <row r="7281" spans="1:39" x14ac:dyDescent="0.35">
      <c r="A7281" s="337">
        <v>29194</v>
      </c>
      <c r="B7281" s="338">
        <f t="shared" si="1134"/>
        <v>1979</v>
      </c>
      <c r="C7281" s="338">
        <f t="shared" si="1135"/>
        <v>12</v>
      </c>
      <c r="D7281" s="338">
        <f t="shared" si="1136"/>
        <v>5</v>
      </c>
      <c r="E7281" s="334">
        <v>0</v>
      </c>
      <c r="F7281" s="334">
        <v>0</v>
      </c>
      <c r="G7281" s="334">
        <v>0</v>
      </c>
      <c r="H7281" s="334">
        <v>0</v>
      </c>
      <c r="I7281" s="334">
        <v>0</v>
      </c>
      <c r="J7281" s="334">
        <v>0</v>
      </c>
      <c r="K7281" s="334">
        <v>0</v>
      </c>
      <c r="L7281" s="334">
        <v>0</v>
      </c>
      <c r="M7281" s="334">
        <v>0</v>
      </c>
      <c r="N7281" s="334">
        <v>0</v>
      </c>
      <c r="O7281" s="334">
        <v>0</v>
      </c>
      <c r="P7281" s="334">
        <v>0</v>
      </c>
      <c r="Q7281" s="334">
        <v>0</v>
      </c>
      <c r="R7281" s="334">
        <v>0</v>
      </c>
      <c r="S7281" s="334">
        <v>0</v>
      </c>
      <c r="T7281" s="334">
        <v>0</v>
      </c>
      <c r="U7281" s="334">
        <v>0</v>
      </c>
      <c r="V7281" s="334">
        <v>0</v>
      </c>
      <c r="W7281" s="334">
        <v>0</v>
      </c>
      <c r="X7281" s="334">
        <v>0</v>
      </c>
      <c r="Y7281" s="334">
        <v>0</v>
      </c>
      <c r="Z7281" s="334">
        <v>0</v>
      </c>
      <c r="AA7281" s="334">
        <v>0</v>
      </c>
      <c r="AB7281" s="334">
        <v>0</v>
      </c>
      <c r="AD7281" s="334">
        <v>0</v>
      </c>
      <c r="AE7281" s="334">
        <f t="shared" si="1137"/>
        <v>0</v>
      </c>
      <c r="AF7281" s="334">
        <f t="shared" si="1138"/>
        <v>0</v>
      </c>
      <c r="AG7281" s="340">
        <f t="shared" si="1139"/>
        <v>0</v>
      </c>
      <c r="AI7281" s="340">
        <f t="shared" si="1142"/>
        <v>0</v>
      </c>
      <c r="AJ7281" s="340">
        <f t="shared" si="1142"/>
        <v>0</v>
      </c>
      <c r="AK7281" s="340">
        <f t="shared" si="1142"/>
        <v>0</v>
      </c>
      <c r="AL7281" s="340">
        <f t="shared" si="1142"/>
        <v>0</v>
      </c>
      <c r="AM7281" s="340">
        <f t="shared" si="1142"/>
        <v>0</v>
      </c>
    </row>
    <row r="7282" spans="1:39" x14ac:dyDescent="0.35">
      <c r="A7282" s="337">
        <v>29195</v>
      </c>
      <c r="B7282" s="338">
        <f t="shared" si="1134"/>
        <v>1979</v>
      </c>
      <c r="C7282" s="338">
        <f t="shared" si="1135"/>
        <v>12</v>
      </c>
      <c r="D7282" s="338">
        <f t="shared" si="1136"/>
        <v>6</v>
      </c>
      <c r="E7282" s="334">
        <v>0</v>
      </c>
      <c r="F7282" s="334">
        <v>0</v>
      </c>
      <c r="G7282" s="334">
        <v>0</v>
      </c>
      <c r="H7282" s="334">
        <v>0</v>
      </c>
      <c r="I7282" s="334">
        <v>0</v>
      </c>
      <c r="J7282" s="334">
        <v>0</v>
      </c>
      <c r="K7282" s="334">
        <v>0</v>
      </c>
      <c r="L7282" s="334">
        <v>0</v>
      </c>
      <c r="M7282" s="334">
        <v>0</v>
      </c>
      <c r="N7282" s="334">
        <v>0</v>
      </c>
      <c r="O7282" s="334">
        <v>0</v>
      </c>
      <c r="P7282" s="334">
        <v>0.1</v>
      </c>
      <c r="Q7282" s="334">
        <v>0</v>
      </c>
      <c r="R7282" s="334">
        <v>0</v>
      </c>
      <c r="S7282" s="334">
        <v>0.1</v>
      </c>
      <c r="T7282" s="334">
        <v>0</v>
      </c>
      <c r="U7282" s="334">
        <v>0</v>
      </c>
      <c r="V7282" s="334">
        <v>0</v>
      </c>
      <c r="W7282" s="334">
        <v>0</v>
      </c>
      <c r="X7282" s="334">
        <v>0</v>
      </c>
      <c r="Y7282" s="334">
        <v>0</v>
      </c>
      <c r="Z7282" s="334">
        <v>0</v>
      </c>
      <c r="AA7282" s="334">
        <v>0</v>
      </c>
      <c r="AB7282" s="334">
        <v>0</v>
      </c>
      <c r="AD7282" s="334">
        <v>0.2</v>
      </c>
      <c r="AE7282" s="334">
        <f t="shared" si="1137"/>
        <v>0.2</v>
      </c>
      <c r="AF7282" s="334">
        <f t="shared" si="1138"/>
        <v>0.2</v>
      </c>
      <c r="AG7282" s="340">
        <f t="shared" si="1139"/>
        <v>0</v>
      </c>
      <c r="AI7282" s="340">
        <f t="shared" si="1142"/>
        <v>0</v>
      </c>
      <c r="AJ7282" s="340">
        <f t="shared" si="1142"/>
        <v>0</v>
      </c>
      <c r="AK7282" s="340">
        <f t="shared" si="1142"/>
        <v>0</v>
      </c>
      <c r="AL7282" s="340">
        <f t="shared" si="1142"/>
        <v>0</v>
      </c>
      <c r="AM7282" s="340">
        <f t="shared" si="1142"/>
        <v>0</v>
      </c>
    </row>
    <row r="7283" spans="1:39" x14ac:dyDescent="0.35">
      <c r="A7283" s="337">
        <v>29196</v>
      </c>
      <c r="B7283" s="338">
        <f t="shared" si="1134"/>
        <v>1979</v>
      </c>
      <c r="C7283" s="338">
        <f t="shared" si="1135"/>
        <v>12</v>
      </c>
      <c r="D7283" s="338">
        <f t="shared" si="1136"/>
        <v>7</v>
      </c>
      <c r="E7283" s="334">
        <v>0</v>
      </c>
      <c r="F7283" s="334">
        <v>0</v>
      </c>
      <c r="G7283" s="334">
        <v>0</v>
      </c>
      <c r="H7283" s="334">
        <v>0</v>
      </c>
      <c r="I7283" s="334">
        <v>0</v>
      </c>
      <c r="J7283" s="334">
        <v>0</v>
      </c>
      <c r="K7283" s="334">
        <v>0</v>
      </c>
      <c r="L7283" s="334">
        <v>0</v>
      </c>
      <c r="M7283" s="334">
        <v>0</v>
      </c>
      <c r="N7283" s="334">
        <v>0</v>
      </c>
      <c r="O7283" s="334">
        <v>0</v>
      </c>
      <c r="P7283" s="334">
        <v>0</v>
      </c>
      <c r="Q7283" s="334">
        <v>0</v>
      </c>
      <c r="R7283" s="334">
        <v>0</v>
      </c>
      <c r="S7283" s="334">
        <v>0</v>
      </c>
      <c r="T7283" s="334">
        <v>0</v>
      </c>
      <c r="U7283" s="334">
        <v>0</v>
      </c>
      <c r="V7283" s="334">
        <v>0</v>
      </c>
      <c r="W7283" s="334">
        <v>0</v>
      </c>
      <c r="X7283" s="334">
        <v>0</v>
      </c>
      <c r="Y7283" s="334">
        <v>0</v>
      </c>
      <c r="Z7283" s="334">
        <v>0</v>
      </c>
      <c r="AA7283" s="334">
        <v>0</v>
      </c>
      <c r="AB7283" s="334">
        <v>0</v>
      </c>
      <c r="AD7283" s="334">
        <v>0</v>
      </c>
      <c r="AE7283" s="334">
        <f t="shared" si="1137"/>
        <v>0</v>
      </c>
      <c r="AF7283" s="334">
        <f t="shared" si="1138"/>
        <v>0</v>
      </c>
      <c r="AG7283" s="340">
        <f t="shared" si="1139"/>
        <v>0</v>
      </c>
      <c r="AI7283" s="340">
        <f t="shared" si="1142"/>
        <v>0</v>
      </c>
      <c r="AJ7283" s="340">
        <f t="shared" si="1142"/>
        <v>0</v>
      </c>
      <c r="AK7283" s="340">
        <f t="shared" si="1142"/>
        <v>0</v>
      </c>
      <c r="AL7283" s="340">
        <f t="shared" si="1142"/>
        <v>0</v>
      </c>
      <c r="AM7283" s="340">
        <f t="shared" si="1142"/>
        <v>0</v>
      </c>
    </row>
    <row r="7284" spans="1:39" x14ac:dyDescent="0.35">
      <c r="A7284" s="337">
        <v>29197</v>
      </c>
      <c r="B7284" s="338">
        <f t="shared" si="1134"/>
        <v>1979</v>
      </c>
      <c r="C7284" s="338">
        <f t="shared" si="1135"/>
        <v>12</v>
      </c>
      <c r="D7284" s="338">
        <f t="shared" si="1136"/>
        <v>8</v>
      </c>
      <c r="E7284" s="334">
        <v>0</v>
      </c>
      <c r="F7284" s="334">
        <v>0</v>
      </c>
      <c r="G7284" s="334">
        <v>0</v>
      </c>
      <c r="H7284" s="334">
        <v>0</v>
      </c>
      <c r="I7284" s="334">
        <v>0</v>
      </c>
      <c r="J7284" s="334">
        <v>0</v>
      </c>
      <c r="K7284" s="334">
        <v>0</v>
      </c>
      <c r="L7284" s="334">
        <v>0</v>
      </c>
      <c r="M7284" s="334">
        <v>0</v>
      </c>
      <c r="N7284" s="334">
        <v>0</v>
      </c>
      <c r="O7284" s="334">
        <v>0</v>
      </c>
      <c r="P7284" s="334">
        <v>0</v>
      </c>
      <c r="Q7284" s="334">
        <v>0</v>
      </c>
      <c r="R7284" s="334">
        <v>0</v>
      </c>
      <c r="S7284" s="334">
        <v>0</v>
      </c>
      <c r="T7284" s="334">
        <v>0</v>
      </c>
      <c r="U7284" s="334">
        <v>0</v>
      </c>
      <c r="V7284" s="334">
        <v>0</v>
      </c>
      <c r="W7284" s="334">
        <v>0</v>
      </c>
      <c r="X7284" s="334">
        <v>0</v>
      </c>
      <c r="Y7284" s="334">
        <v>0</v>
      </c>
      <c r="Z7284" s="334">
        <v>0</v>
      </c>
      <c r="AA7284" s="334">
        <v>0</v>
      </c>
      <c r="AB7284" s="334">
        <v>0</v>
      </c>
      <c r="AD7284" s="334">
        <v>0</v>
      </c>
      <c r="AE7284" s="334">
        <f t="shared" si="1137"/>
        <v>0</v>
      </c>
      <c r="AF7284" s="334">
        <f t="shared" si="1138"/>
        <v>0</v>
      </c>
      <c r="AG7284" s="340">
        <f t="shared" si="1139"/>
        <v>0</v>
      </c>
      <c r="AI7284" s="340">
        <f t="shared" ref="AI7284:AM7299" si="1143">IF($C7284=AI$1,$AF7284,0)</f>
        <v>0</v>
      </c>
      <c r="AJ7284" s="340">
        <f t="shared" si="1143"/>
        <v>0</v>
      </c>
      <c r="AK7284" s="340">
        <f t="shared" si="1143"/>
        <v>0</v>
      </c>
      <c r="AL7284" s="340">
        <f t="shared" si="1143"/>
        <v>0</v>
      </c>
      <c r="AM7284" s="340">
        <f t="shared" si="1143"/>
        <v>0</v>
      </c>
    </row>
    <row r="7285" spans="1:39" x14ac:dyDescent="0.35">
      <c r="A7285" s="337">
        <v>29198</v>
      </c>
      <c r="B7285" s="338">
        <f t="shared" si="1134"/>
        <v>1979</v>
      </c>
      <c r="C7285" s="338">
        <f t="shared" si="1135"/>
        <v>12</v>
      </c>
      <c r="D7285" s="338">
        <f t="shared" si="1136"/>
        <v>9</v>
      </c>
      <c r="E7285" s="334">
        <v>0</v>
      </c>
      <c r="F7285" s="334">
        <v>0</v>
      </c>
      <c r="G7285" s="334">
        <v>0</v>
      </c>
      <c r="H7285" s="334">
        <v>0</v>
      </c>
      <c r="I7285" s="334">
        <v>0</v>
      </c>
      <c r="J7285" s="334">
        <v>0</v>
      </c>
      <c r="K7285" s="334">
        <v>0</v>
      </c>
      <c r="L7285" s="334">
        <v>0</v>
      </c>
      <c r="M7285" s="334">
        <v>0</v>
      </c>
      <c r="N7285" s="334">
        <v>0</v>
      </c>
      <c r="O7285" s="334">
        <v>0</v>
      </c>
      <c r="P7285" s="334">
        <v>0</v>
      </c>
      <c r="Q7285" s="334">
        <v>0</v>
      </c>
      <c r="R7285" s="334">
        <v>0</v>
      </c>
      <c r="S7285" s="334">
        <v>0</v>
      </c>
      <c r="T7285" s="334">
        <v>0</v>
      </c>
      <c r="U7285" s="334">
        <v>0</v>
      </c>
      <c r="V7285" s="334">
        <v>0</v>
      </c>
      <c r="W7285" s="334">
        <v>0.4</v>
      </c>
      <c r="X7285" s="334">
        <v>0.4</v>
      </c>
      <c r="Y7285" s="334">
        <v>0.4</v>
      </c>
      <c r="Z7285" s="334">
        <v>0</v>
      </c>
      <c r="AA7285" s="334">
        <v>0.4</v>
      </c>
      <c r="AB7285" s="334">
        <v>0.4</v>
      </c>
      <c r="AD7285" s="334">
        <v>2</v>
      </c>
      <c r="AE7285" s="334">
        <f t="shared" si="1137"/>
        <v>2</v>
      </c>
      <c r="AF7285" s="334">
        <f t="shared" si="1138"/>
        <v>2</v>
      </c>
      <c r="AG7285" s="340">
        <f t="shared" si="1139"/>
        <v>0</v>
      </c>
      <c r="AI7285" s="340">
        <f t="shared" si="1143"/>
        <v>0</v>
      </c>
      <c r="AJ7285" s="340">
        <f t="shared" si="1143"/>
        <v>0</v>
      </c>
      <c r="AK7285" s="340">
        <f t="shared" si="1143"/>
        <v>0</v>
      </c>
      <c r="AL7285" s="340">
        <f t="shared" si="1143"/>
        <v>0</v>
      </c>
      <c r="AM7285" s="340">
        <f t="shared" si="1143"/>
        <v>0</v>
      </c>
    </row>
    <row r="7286" spans="1:39" x14ac:dyDescent="0.35">
      <c r="A7286" s="337">
        <v>29199</v>
      </c>
      <c r="B7286" s="338">
        <f t="shared" si="1134"/>
        <v>1979</v>
      </c>
      <c r="C7286" s="338">
        <f t="shared" si="1135"/>
        <v>12</v>
      </c>
      <c r="D7286" s="338">
        <f t="shared" si="1136"/>
        <v>10</v>
      </c>
      <c r="E7286" s="334">
        <v>0.4</v>
      </c>
      <c r="F7286" s="334">
        <v>0.3</v>
      </c>
      <c r="G7286" s="334">
        <v>0.4</v>
      </c>
      <c r="H7286" s="334">
        <v>0.3</v>
      </c>
      <c r="I7286" s="334">
        <v>0.4</v>
      </c>
      <c r="J7286" s="334">
        <v>0.4</v>
      </c>
      <c r="K7286" s="334">
        <v>0.3</v>
      </c>
      <c r="L7286" s="334">
        <v>0.4</v>
      </c>
      <c r="M7286" s="334">
        <v>0.3</v>
      </c>
      <c r="N7286" s="334">
        <v>0.4</v>
      </c>
      <c r="O7286" s="334">
        <v>0.4</v>
      </c>
      <c r="P7286" s="334">
        <v>0.3</v>
      </c>
      <c r="Q7286" s="334">
        <v>0.4</v>
      </c>
      <c r="R7286" s="334">
        <v>0.3</v>
      </c>
      <c r="S7286" s="334">
        <v>0.4</v>
      </c>
      <c r="T7286" s="334">
        <v>0</v>
      </c>
      <c r="U7286" s="334">
        <v>0</v>
      </c>
      <c r="V7286" s="334">
        <v>0</v>
      </c>
      <c r="W7286" s="334">
        <v>0</v>
      </c>
      <c r="X7286" s="334">
        <v>0</v>
      </c>
      <c r="Y7286" s="334">
        <v>0</v>
      </c>
      <c r="Z7286" s="334">
        <v>0</v>
      </c>
      <c r="AA7286" s="334">
        <v>0</v>
      </c>
      <c r="AB7286" s="334">
        <v>0</v>
      </c>
      <c r="AD7286" s="334">
        <v>5.4</v>
      </c>
      <c r="AE7286" s="334">
        <f t="shared" si="1137"/>
        <v>5.4</v>
      </c>
      <c r="AF7286" s="334">
        <f t="shared" si="1138"/>
        <v>5.4</v>
      </c>
      <c r="AG7286" s="340">
        <f t="shared" si="1139"/>
        <v>0</v>
      </c>
      <c r="AI7286" s="340">
        <f t="shared" si="1143"/>
        <v>0</v>
      </c>
      <c r="AJ7286" s="340">
        <f t="shared" si="1143"/>
        <v>0</v>
      </c>
      <c r="AK7286" s="340">
        <f t="shared" si="1143"/>
        <v>0</v>
      </c>
      <c r="AL7286" s="340">
        <f t="shared" si="1143"/>
        <v>0</v>
      </c>
      <c r="AM7286" s="340">
        <f t="shared" si="1143"/>
        <v>0</v>
      </c>
    </row>
    <row r="7287" spans="1:39" x14ac:dyDescent="0.35">
      <c r="A7287" s="337">
        <v>29200</v>
      </c>
      <c r="B7287" s="338">
        <f t="shared" si="1134"/>
        <v>1979</v>
      </c>
      <c r="C7287" s="338">
        <f t="shared" si="1135"/>
        <v>12</v>
      </c>
      <c r="D7287" s="338">
        <f t="shared" si="1136"/>
        <v>11</v>
      </c>
      <c r="E7287" s="334">
        <v>0</v>
      </c>
      <c r="F7287" s="334">
        <v>0</v>
      </c>
      <c r="G7287" s="334">
        <v>0</v>
      </c>
      <c r="H7287" s="334">
        <v>0</v>
      </c>
      <c r="I7287" s="334">
        <v>0</v>
      </c>
      <c r="J7287" s="334">
        <v>0</v>
      </c>
      <c r="K7287" s="334">
        <v>0</v>
      </c>
      <c r="L7287" s="334">
        <v>0</v>
      </c>
      <c r="M7287" s="334">
        <v>0</v>
      </c>
      <c r="N7287" s="334">
        <v>0</v>
      </c>
      <c r="O7287" s="334">
        <v>0</v>
      </c>
      <c r="P7287" s="334">
        <v>0</v>
      </c>
      <c r="Q7287" s="334">
        <v>0</v>
      </c>
      <c r="R7287" s="334">
        <v>0</v>
      </c>
      <c r="S7287" s="334">
        <v>0</v>
      </c>
      <c r="T7287" s="334">
        <v>0</v>
      </c>
      <c r="U7287" s="334">
        <v>0</v>
      </c>
      <c r="V7287" s="334">
        <v>0</v>
      </c>
      <c r="W7287" s="334">
        <v>0</v>
      </c>
      <c r="X7287" s="334">
        <v>0</v>
      </c>
      <c r="Y7287" s="334">
        <v>0</v>
      </c>
      <c r="Z7287" s="334">
        <v>0</v>
      </c>
      <c r="AA7287" s="334">
        <v>0</v>
      </c>
      <c r="AB7287" s="334">
        <v>0</v>
      </c>
      <c r="AD7287" s="334">
        <v>0</v>
      </c>
      <c r="AE7287" s="334">
        <f t="shared" si="1137"/>
        <v>0</v>
      </c>
      <c r="AF7287" s="334">
        <f t="shared" si="1138"/>
        <v>0</v>
      </c>
      <c r="AG7287" s="340">
        <f t="shared" si="1139"/>
        <v>0</v>
      </c>
      <c r="AI7287" s="340">
        <f t="shared" si="1143"/>
        <v>0</v>
      </c>
      <c r="AJ7287" s="340">
        <f t="shared" si="1143"/>
        <v>0</v>
      </c>
      <c r="AK7287" s="340">
        <f t="shared" si="1143"/>
        <v>0</v>
      </c>
      <c r="AL7287" s="340">
        <f t="shared" si="1143"/>
        <v>0</v>
      </c>
      <c r="AM7287" s="340">
        <f t="shared" si="1143"/>
        <v>0</v>
      </c>
    </row>
    <row r="7288" spans="1:39" x14ac:dyDescent="0.35">
      <c r="A7288" s="337">
        <v>29201</v>
      </c>
      <c r="B7288" s="338">
        <f t="shared" si="1134"/>
        <v>1979</v>
      </c>
      <c r="C7288" s="338">
        <f t="shared" si="1135"/>
        <v>12</v>
      </c>
      <c r="D7288" s="338">
        <f t="shared" si="1136"/>
        <v>12</v>
      </c>
      <c r="E7288" s="334">
        <v>0</v>
      </c>
      <c r="F7288" s="334">
        <v>0</v>
      </c>
      <c r="G7288" s="334">
        <v>0</v>
      </c>
      <c r="H7288" s="334">
        <v>0</v>
      </c>
      <c r="I7288" s="334">
        <v>0</v>
      </c>
      <c r="J7288" s="334">
        <v>0</v>
      </c>
      <c r="K7288" s="334">
        <v>0</v>
      </c>
      <c r="L7288" s="334">
        <v>0.1</v>
      </c>
      <c r="M7288" s="334">
        <v>0</v>
      </c>
      <c r="N7288" s="334">
        <v>0</v>
      </c>
      <c r="O7288" s="334">
        <v>0</v>
      </c>
      <c r="P7288" s="334">
        <v>0.1</v>
      </c>
      <c r="Q7288" s="334">
        <v>0</v>
      </c>
      <c r="R7288" s="334">
        <v>0</v>
      </c>
      <c r="S7288" s="334">
        <v>0</v>
      </c>
      <c r="T7288" s="334">
        <v>0</v>
      </c>
      <c r="U7288" s="334">
        <v>0</v>
      </c>
      <c r="V7288" s="334">
        <v>0</v>
      </c>
      <c r="W7288" s="334">
        <v>0</v>
      </c>
      <c r="X7288" s="334">
        <v>0</v>
      </c>
      <c r="Y7288" s="334">
        <v>0</v>
      </c>
      <c r="Z7288" s="334">
        <v>0</v>
      </c>
      <c r="AA7288" s="334">
        <v>0</v>
      </c>
      <c r="AB7288" s="334">
        <v>0</v>
      </c>
      <c r="AD7288" s="334">
        <v>0.2</v>
      </c>
      <c r="AE7288" s="334">
        <f t="shared" si="1137"/>
        <v>0.2</v>
      </c>
      <c r="AF7288" s="334">
        <f t="shared" si="1138"/>
        <v>0.2</v>
      </c>
      <c r="AG7288" s="340">
        <f t="shared" si="1139"/>
        <v>0</v>
      </c>
      <c r="AI7288" s="340">
        <f t="shared" si="1143"/>
        <v>0</v>
      </c>
      <c r="AJ7288" s="340">
        <f t="shared" si="1143"/>
        <v>0</v>
      </c>
      <c r="AK7288" s="340">
        <f t="shared" si="1143"/>
        <v>0</v>
      </c>
      <c r="AL7288" s="340">
        <f t="shared" si="1143"/>
        <v>0</v>
      </c>
      <c r="AM7288" s="340">
        <f t="shared" si="1143"/>
        <v>0</v>
      </c>
    </row>
    <row r="7289" spans="1:39" x14ac:dyDescent="0.35">
      <c r="A7289" s="337">
        <v>29202</v>
      </c>
      <c r="B7289" s="338">
        <f t="shared" si="1134"/>
        <v>1979</v>
      </c>
      <c r="C7289" s="338">
        <f t="shared" si="1135"/>
        <v>12</v>
      </c>
      <c r="D7289" s="338">
        <f t="shared" si="1136"/>
        <v>13</v>
      </c>
      <c r="E7289" s="334">
        <v>0</v>
      </c>
      <c r="F7289" s="334">
        <v>0</v>
      </c>
      <c r="G7289" s="334">
        <v>0</v>
      </c>
      <c r="H7289" s="334">
        <v>0</v>
      </c>
      <c r="I7289" s="334">
        <v>0</v>
      </c>
      <c r="J7289" s="334">
        <v>0</v>
      </c>
      <c r="K7289" s="334">
        <v>0</v>
      </c>
      <c r="L7289" s="334">
        <v>0</v>
      </c>
      <c r="M7289" s="334">
        <v>0</v>
      </c>
      <c r="N7289" s="334">
        <v>0</v>
      </c>
      <c r="O7289" s="334">
        <v>0</v>
      </c>
      <c r="P7289" s="334">
        <v>0</v>
      </c>
      <c r="Q7289" s="334">
        <v>0</v>
      </c>
      <c r="R7289" s="334">
        <v>0</v>
      </c>
      <c r="S7289" s="334">
        <v>0</v>
      </c>
      <c r="T7289" s="334">
        <v>0</v>
      </c>
      <c r="U7289" s="334">
        <v>0</v>
      </c>
      <c r="V7289" s="334">
        <v>0</v>
      </c>
      <c r="W7289" s="334">
        <v>0</v>
      </c>
      <c r="X7289" s="334">
        <v>0</v>
      </c>
      <c r="Y7289" s="334">
        <v>0</v>
      </c>
      <c r="Z7289" s="334">
        <v>0</v>
      </c>
      <c r="AA7289" s="334">
        <v>0</v>
      </c>
      <c r="AB7289" s="334">
        <v>0</v>
      </c>
      <c r="AD7289" s="334">
        <v>0</v>
      </c>
      <c r="AE7289" s="334">
        <f t="shared" si="1137"/>
        <v>0</v>
      </c>
      <c r="AF7289" s="334">
        <f t="shared" si="1138"/>
        <v>0</v>
      </c>
      <c r="AG7289" s="340">
        <f t="shared" si="1139"/>
        <v>0</v>
      </c>
      <c r="AI7289" s="340">
        <f t="shared" si="1143"/>
        <v>0</v>
      </c>
      <c r="AJ7289" s="340">
        <f t="shared" si="1143"/>
        <v>0</v>
      </c>
      <c r="AK7289" s="340">
        <f t="shared" si="1143"/>
        <v>0</v>
      </c>
      <c r="AL7289" s="340">
        <f t="shared" si="1143"/>
        <v>0</v>
      </c>
      <c r="AM7289" s="340">
        <f t="shared" si="1143"/>
        <v>0</v>
      </c>
    </row>
    <row r="7290" spans="1:39" x14ac:dyDescent="0.35">
      <c r="A7290" s="337">
        <v>29203</v>
      </c>
      <c r="B7290" s="338">
        <f t="shared" si="1134"/>
        <v>1979</v>
      </c>
      <c r="C7290" s="338">
        <f t="shared" si="1135"/>
        <v>12</v>
      </c>
      <c r="D7290" s="338">
        <f t="shared" si="1136"/>
        <v>14</v>
      </c>
      <c r="E7290" s="334">
        <v>0</v>
      </c>
      <c r="F7290" s="334">
        <v>0</v>
      </c>
      <c r="G7290" s="334">
        <v>0</v>
      </c>
      <c r="H7290" s="334">
        <v>0</v>
      </c>
      <c r="I7290" s="334">
        <v>0.2</v>
      </c>
      <c r="J7290" s="334">
        <v>0.2</v>
      </c>
      <c r="K7290" s="334">
        <v>0.2</v>
      </c>
      <c r="L7290" s="334">
        <v>0.2</v>
      </c>
      <c r="M7290" s="334">
        <v>0.1</v>
      </c>
      <c r="N7290" s="334">
        <v>0.2</v>
      </c>
      <c r="O7290" s="334">
        <v>0.2</v>
      </c>
      <c r="P7290" s="334">
        <v>0.2</v>
      </c>
      <c r="Q7290" s="334">
        <v>0.2</v>
      </c>
      <c r="R7290" s="334">
        <v>0.4</v>
      </c>
      <c r="S7290" s="334">
        <v>0.2</v>
      </c>
      <c r="T7290" s="334">
        <v>0.3</v>
      </c>
      <c r="U7290" s="334">
        <v>0.4</v>
      </c>
      <c r="V7290" s="334">
        <v>0.4</v>
      </c>
      <c r="W7290" s="334">
        <v>0.4</v>
      </c>
      <c r="X7290" s="334">
        <v>0.5</v>
      </c>
      <c r="Y7290" s="334">
        <v>0.6</v>
      </c>
      <c r="Z7290" s="334">
        <v>0.5</v>
      </c>
      <c r="AA7290" s="334">
        <v>0.6</v>
      </c>
      <c r="AB7290" s="334">
        <v>0.2</v>
      </c>
      <c r="AD7290" s="334">
        <v>6.2</v>
      </c>
      <c r="AE7290" s="334">
        <f t="shared" si="1137"/>
        <v>6.2</v>
      </c>
      <c r="AF7290" s="334">
        <f t="shared" si="1138"/>
        <v>6.1999999999999993</v>
      </c>
      <c r="AG7290" s="340">
        <f t="shared" si="1139"/>
        <v>8.8817841970012523E-16</v>
      </c>
      <c r="AI7290" s="340">
        <f t="shared" si="1143"/>
        <v>0</v>
      </c>
      <c r="AJ7290" s="340">
        <f t="shared" si="1143"/>
        <v>0</v>
      </c>
      <c r="AK7290" s="340">
        <f t="shared" si="1143"/>
        <v>0</v>
      </c>
      <c r="AL7290" s="340">
        <f t="shared" si="1143"/>
        <v>0</v>
      </c>
      <c r="AM7290" s="340">
        <f t="shared" si="1143"/>
        <v>0</v>
      </c>
    </row>
    <row r="7291" spans="1:39" x14ac:dyDescent="0.35">
      <c r="A7291" s="337">
        <v>29204</v>
      </c>
      <c r="B7291" s="338">
        <f t="shared" si="1134"/>
        <v>1979</v>
      </c>
      <c r="C7291" s="338">
        <f t="shared" si="1135"/>
        <v>12</v>
      </c>
      <c r="D7291" s="338">
        <f t="shared" si="1136"/>
        <v>15</v>
      </c>
      <c r="E7291" s="334">
        <v>0.2</v>
      </c>
      <c r="F7291" s="334">
        <v>0.2</v>
      </c>
      <c r="G7291" s="334">
        <v>0.2</v>
      </c>
      <c r="H7291" s="334">
        <v>0.2</v>
      </c>
      <c r="I7291" s="334">
        <v>0</v>
      </c>
      <c r="J7291" s="334">
        <v>0</v>
      </c>
      <c r="K7291" s="334">
        <v>0</v>
      </c>
      <c r="L7291" s="334">
        <v>0</v>
      </c>
      <c r="M7291" s="334">
        <v>0</v>
      </c>
      <c r="N7291" s="334">
        <v>0</v>
      </c>
      <c r="O7291" s="334">
        <v>0</v>
      </c>
      <c r="P7291" s="334">
        <v>0.2</v>
      </c>
      <c r="Q7291" s="334">
        <v>0</v>
      </c>
      <c r="R7291" s="334">
        <v>0</v>
      </c>
      <c r="S7291" s="334">
        <v>0</v>
      </c>
      <c r="T7291" s="334">
        <v>0</v>
      </c>
      <c r="U7291" s="334">
        <v>0</v>
      </c>
      <c r="V7291" s="334">
        <v>0</v>
      </c>
      <c r="W7291" s="334">
        <v>0</v>
      </c>
      <c r="X7291" s="334">
        <v>0</v>
      </c>
      <c r="Y7291" s="334">
        <v>0</v>
      </c>
      <c r="Z7291" s="334">
        <v>0</v>
      </c>
      <c r="AA7291" s="334">
        <v>0</v>
      </c>
      <c r="AB7291" s="334">
        <v>0</v>
      </c>
      <c r="AD7291" s="334">
        <v>1</v>
      </c>
      <c r="AE7291" s="334">
        <f t="shared" si="1137"/>
        <v>1</v>
      </c>
      <c r="AF7291" s="334">
        <f t="shared" si="1138"/>
        <v>1</v>
      </c>
      <c r="AG7291" s="340">
        <f t="shared" si="1139"/>
        <v>0</v>
      </c>
      <c r="AI7291" s="340">
        <f t="shared" si="1143"/>
        <v>0</v>
      </c>
      <c r="AJ7291" s="340">
        <f t="shared" si="1143"/>
        <v>0</v>
      </c>
      <c r="AK7291" s="340">
        <f t="shared" si="1143"/>
        <v>0</v>
      </c>
      <c r="AL7291" s="340">
        <f t="shared" si="1143"/>
        <v>0</v>
      </c>
      <c r="AM7291" s="340">
        <f t="shared" si="1143"/>
        <v>0</v>
      </c>
    </row>
    <row r="7292" spans="1:39" x14ac:dyDescent="0.35">
      <c r="A7292" s="337">
        <v>29205</v>
      </c>
      <c r="B7292" s="338">
        <f t="shared" si="1134"/>
        <v>1979</v>
      </c>
      <c r="C7292" s="338">
        <f t="shared" si="1135"/>
        <v>12</v>
      </c>
      <c r="D7292" s="338">
        <f t="shared" si="1136"/>
        <v>16</v>
      </c>
      <c r="E7292" s="334">
        <v>0</v>
      </c>
      <c r="F7292" s="334">
        <v>0</v>
      </c>
      <c r="G7292" s="334">
        <v>0</v>
      </c>
      <c r="H7292" s="334">
        <v>0</v>
      </c>
      <c r="I7292" s="334">
        <v>0</v>
      </c>
      <c r="J7292" s="334">
        <v>0</v>
      </c>
      <c r="K7292" s="334">
        <v>0</v>
      </c>
      <c r="L7292" s="334">
        <v>0</v>
      </c>
      <c r="M7292" s="334">
        <v>0</v>
      </c>
      <c r="N7292" s="334">
        <v>0</v>
      </c>
      <c r="O7292" s="334">
        <v>0</v>
      </c>
      <c r="P7292" s="334">
        <v>0</v>
      </c>
      <c r="Q7292" s="334">
        <v>0</v>
      </c>
      <c r="R7292" s="334">
        <v>0</v>
      </c>
      <c r="S7292" s="334">
        <v>0</v>
      </c>
      <c r="T7292" s="334">
        <v>0</v>
      </c>
      <c r="U7292" s="334">
        <v>0</v>
      </c>
      <c r="V7292" s="334">
        <v>0</v>
      </c>
      <c r="W7292" s="334">
        <v>0</v>
      </c>
      <c r="X7292" s="334">
        <v>0</v>
      </c>
      <c r="Y7292" s="334">
        <v>0</v>
      </c>
      <c r="Z7292" s="334">
        <v>0</v>
      </c>
      <c r="AA7292" s="334">
        <v>0</v>
      </c>
      <c r="AB7292" s="334">
        <v>0</v>
      </c>
      <c r="AD7292" s="334">
        <v>0</v>
      </c>
      <c r="AE7292" s="334">
        <f t="shared" si="1137"/>
        <v>0</v>
      </c>
      <c r="AF7292" s="334">
        <f t="shared" si="1138"/>
        <v>0</v>
      </c>
      <c r="AG7292" s="340">
        <f t="shared" si="1139"/>
        <v>0</v>
      </c>
      <c r="AI7292" s="340">
        <f t="shared" si="1143"/>
        <v>0</v>
      </c>
      <c r="AJ7292" s="340">
        <f t="shared" si="1143"/>
        <v>0</v>
      </c>
      <c r="AK7292" s="340">
        <f t="shared" si="1143"/>
        <v>0</v>
      </c>
      <c r="AL7292" s="340">
        <f t="shared" si="1143"/>
        <v>0</v>
      </c>
      <c r="AM7292" s="340">
        <f t="shared" si="1143"/>
        <v>0</v>
      </c>
    </row>
    <row r="7293" spans="1:39" x14ac:dyDescent="0.35">
      <c r="A7293" s="337">
        <v>29206</v>
      </c>
      <c r="B7293" s="338">
        <f t="shared" si="1134"/>
        <v>1979</v>
      </c>
      <c r="C7293" s="338">
        <f t="shared" si="1135"/>
        <v>12</v>
      </c>
      <c r="D7293" s="338">
        <f t="shared" si="1136"/>
        <v>17</v>
      </c>
      <c r="E7293" s="334">
        <v>0</v>
      </c>
      <c r="F7293" s="334">
        <v>0</v>
      </c>
      <c r="G7293" s="334">
        <v>0</v>
      </c>
      <c r="H7293" s="334">
        <v>0</v>
      </c>
      <c r="I7293" s="334">
        <v>0</v>
      </c>
      <c r="J7293" s="334">
        <v>0</v>
      </c>
      <c r="K7293" s="334">
        <v>0</v>
      </c>
      <c r="L7293" s="334">
        <v>0</v>
      </c>
      <c r="M7293" s="334">
        <v>0</v>
      </c>
      <c r="N7293" s="334">
        <v>0</v>
      </c>
      <c r="O7293" s="334">
        <v>0</v>
      </c>
      <c r="P7293" s="334">
        <v>0</v>
      </c>
      <c r="Q7293" s="334">
        <v>0</v>
      </c>
      <c r="R7293" s="334">
        <v>0</v>
      </c>
      <c r="S7293" s="334">
        <v>0</v>
      </c>
      <c r="T7293" s="334">
        <v>0</v>
      </c>
      <c r="U7293" s="334">
        <v>0</v>
      </c>
      <c r="V7293" s="334">
        <v>0</v>
      </c>
      <c r="W7293" s="334">
        <v>0</v>
      </c>
      <c r="X7293" s="334">
        <v>0</v>
      </c>
      <c r="Y7293" s="334">
        <v>0</v>
      </c>
      <c r="Z7293" s="334">
        <v>0</v>
      </c>
      <c r="AA7293" s="334">
        <v>0</v>
      </c>
      <c r="AB7293" s="334">
        <v>0</v>
      </c>
      <c r="AD7293" s="334">
        <v>0</v>
      </c>
      <c r="AE7293" s="334">
        <f t="shared" si="1137"/>
        <v>0</v>
      </c>
      <c r="AF7293" s="334">
        <f t="shared" si="1138"/>
        <v>0</v>
      </c>
      <c r="AG7293" s="340">
        <f t="shared" si="1139"/>
        <v>0</v>
      </c>
      <c r="AI7293" s="340">
        <f t="shared" si="1143"/>
        <v>0</v>
      </c>
      <c r="AJ7293" s="340">
        <f t="shared" si="1143"/>
        <v>0</v>
      </c>
      <c r="AK7293" s="340">
        <f t="shared" si="1143"/>
        <v>0</v>
      </c>
      <c r="AL7293" s="340">
        <f t="shared" si="1143"/>
        <v>0</v>
      </c>
      <c r="AM7293" s="340">
        <f t="shared" si="1143"/>
        <v>0</v>
      </c>
    </row>
    <row r="7294" spans="1:39" x14ac:dyDescent="0.35">
      <c r="A7294" s="337">
        <v>29207</v>
      </c>
      <c r="B7294" s="338">
        <f t="shared" si="1134"/>
        <v>1979</v>
      </c>
      <c r="C7294" s="338">
        <f t="shared" si="1135"/>
        <v>12</v>
      </c>
      <c r="D7294" s="338">
        <f t="shared" si="1136"/>
        <v>18</v>
      </c>
      <c r="E7294" s="334">
        <v>0</v>
      </c>
      <c r="F7294" s="334">
        <v>0</v>
      </c>
      <c r="G7294" s="334">
        <v>0</v>
      </c>
      <c r="H7294" s="334">
        <v>0</v>
      </c>
      <c r="I7294" s="334">
        <v>0</v>
      </c>
      <c r="J7294" s="334">
        <v>0</v>
      </c>
      <c r="K7294" s="334">
        <v>0</v>
      </c>
      <c r="L7294" s="334">
        <v>0</v>
      </c>
      <c r="M7294" s="334">
        <v>0</v>
      </c>
      <c r="N7294" s="334">
        <v>0</v>
      </c>
      <c r="O7294" s="334">
        <v>0</v>
      </c>
      <c r="P7294" s="334">
        <v>0</v>
      </c>
      <c r="Q7294" s="334">
        <v>0</v>
      </c>
      <c r="R7294" s="334">
        <v>0</v>
      </c>
      <c r="S7294" s="334">
        <v>0</v>
      </c>
      <c r="T7294" s="334">
        <v>0</v>
      </c>
      <c r="U7294" s="334">
        <v>0</v>
      </c>
      <c r="V7294" s="334">
        <v>0</v>
      </c>
      <c r="W7294" s="334">
        <v>0</v>
      </c>
      <c r="X7294" s="334">
        <v>0</v>
      </c>
      <c r="Y7294" s="334">
        <v>0</v>
      </c>
      <c r="Z7294" s="334">
        <v>0</v>
      </c>
      <c r="AA7294" s="334">
        <v>0</v>
      </c>
      <c r="AB7294" s="334">
        <v>0</v>
      </c>
      <c r="AD7294" s="334">
        <v>0</v>
      </c>
      <c r="AE7294" s="334">
        <f t="shared" si="1137"/>
        <v>0</v>
      </c>
      <c r="AF7294" s="334">
        <f t="shared" si="1138"/>
        <v>0</v>
      </c>
      <c r="AG7294" s="340">
        <f t="shared" si="1139"/>
        <v>0</v>
      </c>
      <c r="AI7294" s="340">
        <f t="shared" si="1143"/>
        <v>0</v>
      </c>
      <c r="AJ7294" s="340">
        <f t="shared" si="1143"/>
        <v>0</v>
      </c>
      <c r="AK7294" s="340">
        <f t="shared" si="1143"/>
        <v>0</v>
      </c>
      <c r="AL7294" s="340">
        <f t="shared" si="1143"/>
        <v>0</v>
      </c>
      <c r="AM7294" s="340">
        <f t="shared" si="1143"/>
        <v>0</v>
      </c>
    </row>
    <row r="7295" spans="1:39" x14ac:dyDescent="0.35">
      <c r="A7295" s="337">
        <v>29208</v>
      </c>
      <c r="B7295" s="338">
        <f t="shared" si="1134"/>
        <v>1979</v>
      </c>
      <c r="C7295" s="338">
        <f t="shared" si="1135"/>
        <v>12</v>
      </c>
      <c r="D7295" s="338">
        <f t="shared" si="1136"/>
        <v>19</v>
      </c>
      <c r="E7295" s="334">
        <v>0</v>
      </c>
      <c r="F7295" s="334">
        <v>0</v>
      </c>
      <c r="G7295" s="334">
        <v>0</v>
      </c>
      <c r="H7295" s="334">
        <v>0</v>
      </c>
      <c r="I7295" s="334">
        <v>0</v>
      </c>
      <c r="J7295" s="334">
        <v>0</v>
      </c>
      <c r="K7295" s="334">
        <v>0</v>
      </c>
      <c r="L7295" s="334">
        <v>0</v>
      </c>
      <c r="M7295" s="334">
        <v>0</v>
      </c>
      <c r="N7295" s="334">
        <v>0</v>
      </c>
      <c r="O7295" s="334">
        <v>0</v>
      </c>
      <c r="P7295" s="334">
        <v>0</v>
      </c>
      <c r="Q7295" s="334">
        <v>0</v>
      </c>
      <c r="R7295" s="334">
        <v>0</v>
      </c>
      <c r="S7295" s="334">
        <v>0</v>
      </c>
      <c r="T7295" s="334">
        <v>0</v>
      </c>
      <c r="U7295" s="334">
        <v>0</v>
      </c>
      <c r="V7295" s="334">
        <v>0</v>
      </c>
      <c r="W7295" s="334">
        <v>0</v>
      </c>
      <c r="X7295" s="334">
        <v>0</v>
      </c>
      <c r="Y7295" s="334">
        <v>0</v>
      </c>
      <c r="Z7295" s="334">
        <v>0</v>
      </c>
      <c r="AA7295" s="334">
        <v>0</v>
      </c>
      <c r="AB7295" s="334">
        <v>0</v>
      </c>
      <c r="AD7295" s="334">
        <v>0</v>
      </c>
      <c r="AE7295" s="334">
        <f t="shared" si="1137"/>
        <v>0</v>
      </c>
      <c r="AF7295" s="334">
        <f t="shared" si="1138"/>
        <v>0</v>
      </c>
      <c r="AG7295" s="340">
        <f t="shared" si="1139"/>
        <v>0</v>
      </c>
      <c r="AI7295" s="340">
        <f t="shared" si="1143"/>
        <v>0</v>
      </c>
      <c r="AJ7295" s="340">
        <f t="shared" si="1143"/>
        <v>0</v>
      </c>
      <c r="AK7295" s="340">
        <f t="shared" si="1143"/>
        <v>0</v>
      </c>
      <c r="AL7295" s="340">
        <f t="shared" si="1143"/>
        <v>0</v>
      </c>
      <c r="AM7295" s="340">
        <f t="shared" si="1143"/>
        <v>0</v>
      </c>
    </row>
    <row r="7296" spans="1:39" x14ac:dyDescent="0.35">
      <c r="A7296" s="337">
        <v>29209</v>
      </c>
      <c r="B7296" s="338">
        <f t="shared" si="1134"/>
        <v>1979</v>
      </c>
      <c r="C7296" s="338">
        <f t="shared" si="1135"/>
        <v>12</v>
      </c>
      <c r="D7296" s="338">
        <f t="shared" si="1136"/>
        <v>20</v>
      </c>
      <c r="E7296" s="334">
        <v>0</v>
      </c>
      <c r="F7296" s="334">
        <v>0</v>
      </c>
      <c r="G7296" s="334">
        <v>0</v>
      </c>
      <c r="H7296" s="334">
        <v>0</v>
      </c>
      <c r="I7296" s="334">
        <v>0</v>
      </c>
      <c r="J7296" s="334">
        <v>0</v>
      </c>
      <c r="K7296" s="334">
        <v>0</v>
      </c>
      <c r="L7296" s="334">
        <v>0</v>
      </c>
      <c r="M7296" s="334">
        <v>0</v>
      </c>
      <c r="N7296" s="334">
        <v>0</v>
      </c>
      <c r="O7296" s="334">
        <v>0</v>
      </c>
      <c r="P7296" s="334">
        <v>0</v>
      </c>
      <c r="Q7296" s="334">
        <v>0</v>
      </c>
      <c r="R7296" s="334">
        <v>0</v>
      </c>
      <c r="S7296" s="334">
        <v>0</v>
      </c>
      <c r="T7296" s="334">
        <v>0</v>
      </c>
      <c r="U7296" s="334">
        <v>0</v>
      </c>
      <c r="V7296" s="334">
        <v>0</v>
      </c>
      <c r="W7296" s="334">
        <v>0</v>
      </c>
      <c r="X7296" s="334">
        <v>0</v>
      </c>
      <c r="Y7296" s="334">
        <v>0</v>
      </c>
      <c r="Z7296" s="334">
        <v>0</v>
      </c>
      <c r="AA7296" s="334">
        <v>0</v>
      </c>
      <c r="AB7296" s="334">
        <v>0</v>
      </c>
      <c r="AD7296" s="334">
        <v>0</v>
      </c>
      <c r="AE7296" s="334">
        <f t="shared" si="1137"/>
        <v>0</v>
      </c>
      <c r="AF7296" s="334">
        <f t="shared" si="1138"/>
        <v>0</v>
      </c>
      <c r="AG7296" s="340">
        <f t="shared" si="1139"/>
        <v>0</v>
      </c>
      <c r="AI7296" s="340">
        <f t="shared" si="1143"/>
        <v>0</v>
      </c>
      <c r="AJ7296" s="340">
        <f t="shared" si="1143"/>
        <v>0</v>
      </c>
      <c r="AK7296" s="340">
        <f t="shared" si="1143"/>
        <v>0</v>
      </c>
      <c r="AL7296" s="340">
        <f t="shared" si="1143"/>
        <v>0</v>
      </c>
      <c r="AM7296" s="340">
        <f t="shared" si="1143"/>
        <v>0</v>
      </c>
    </row>
    <row r="7297" spans="1:39" x14ac:dyDescent="0.35">
      <c r="A7297" s="337">
        <v>29210</v>
      </c>
      <c r="B7297" s="338">
        <f t="shared" si="1134"/>
        <v>1979</v>
      </c>
      <c r="C7297" s="338">
        <f t="shared" si="1135"/>
        <v>12</v>
      </c>
      <c r="D7297" s="338">
        <f t="shared" si="1136"/>
        <v>21</v>
      </c>
      <c r="E7297" s="334">
        <v>0</v>
      </c>
      <c r="F7297" s="334">
        <v>0</v>
      </c>
      <c r="G7297" s="334">
        <v>0</v>
      </c>
      <c r="H7297" s="334">
        <v>0</v>
      </c>
      <c r="I7297" s="334">
        <v>0</v>
      </c>
      <c r="J7297" s="334">
        <v>0</v>
      </c>
      <c r="K7297" s="334">
        <v>0</v>
      </c>
      <c r="L7297" s="334">
        <v>0</v>
      </c>
      <c r="M7297" s="334">
        <v>0</v>
      </c>
      <c r="N7297" s="334">
        <v>0</v>
      </c>
      <c r="O7297" s="334">
        <v>0</v>
      </c>
      <c r="P7297" s="334">
        <v>0</v>
      </c>
      <c r="Q7297" s="334">
        <v>0</v>
      </c>
      <c r="R7297" s="334">
        <v>0</v>
      </c>
      <c r="S7297" s="334">
        <v>0</v>
      </c>
      <c r="T7297" s="334">
        <v>0</v>
      </c>
      <c r="U7297" s="334">
        <v>0</v>
      </c>
      <c r="V7297" s="334">
        <v>0</v>
      </c>
      <c r="W7297" s="334">
        <v>0</v>
      </c>
      <c r="X7297" s="334">
        <v>0</v>
      </c>
      <c r="Y7297" s="334">
        <v>0</v>
      </c>
      <c r="Z7297" s="334">
        <v>0</v>
      </c>
      <c r="AA7297" s="334">
        <v>0</v>
      </c>
      <c r="AB7297" s="334">
        <v>0</v>
      </c>
      <c r="AD7297" s="334">
        <v>0</v>
      </c>
      <c r="AE7297" s="334">
        <f t="shared" si="1137"/>
        <v>0</v>
      </c>
      <c r="AF7297" s="334">
        <f t="shared" si="1138"/>
        <v>0</v>
      </c>
      <c r="AG7297" s="340">
        <f t="shared" si="1139"/>
        <v>0</v>
      </c>
      <c r="AI7297" s="340">
        <f t="shared" si="1143"/>
        <v>0</v>
      </c>
      <c r="AJ7297" s="340">
        <f t="shared" si="1143"/>
        <v>0</v>
      </c>
      <c r="AK7297" s="340">
        <f t="shared" si="1143"/>
        <v>0</v>
      </c>
      <c r="AL7297" s="340">
        <f t="shared" si="1143"/>
        <v>0</v>
      </c>
      <c r="AM7297" s="340">
        <f t="shared" si="1143"/>
        <v>0</v>
      </c>
    </row>
    <row r="7298" spans="1:39" x14ac:dyDescent="0.35">
      <c r="A7298" s="337">
        <v>29211</v>
      </c>
      <c r="B7298" s="338">
        <f t="shared" si="1134"/>
        <v>1979</v>
      </c>
      <c r="C7298" s="338">
        <f t="shared" si="1135"/>
        <v>12</v>
      </c>
      <c r="D7298" s="338">
        <f t="shared" si="1136"/>
        <v>22</v>
      </c>
      <c r="E7298" s="334">
        <v>0</v>
      </c>
      <c r="F7298" s="334">
        <v>0</v>
      </c>
      <c r="G7298" s="334">
        <v>0</v>
      </c>
      <c r="H7298" s="334">
        <v>0</v>
      </c>
      <c r="I7298" s="334">
        <v>0</v>
      </c>
      <c r="J7298" s="334">
        <v>0</v>
      </c>
      <c r="K7298" s="334">
        <v>0</v>
      </c>
      <c r="L7298" s="334">
        <v>0</v>
      </c>
      <c r="M7298" s="334">
        <v>0</v>
      </c>
      <c r="N7298" s="334">
        <v>0</v>
      </c>
      <c r="O7298" s="334">
        <v>0</v>
      </c>
      <c r="P7298" s="334">
        <v>0</v>
      </c>
      <c r="Q7298" s="334">
        <v>0</v>
      </c>
      <c r="R7298" s="334">
        <v>0</v>
      </c>
      <c r="S7298" s="334">
        <v>0</v>
      </c>
      <c r="T7298" s="334">
        <v>0</v>
      </c>
      <c r="U7298" s="334">
        <v>0</v>
      </c>
      <c r="V7298" s="334">
        <v>0</v>
      </c>
      <c r="W7298" s="334">
        <v>0</v>
      </c>
      <c r="X7298" s="334">
        <v>0</v>
      </c>
      <c r="Y7298" s="334">
        <v>0</v>
      </c>
      <c r="Z7298" s="334">
        <v>0</v>
      </c>
      <c r="AA7298" s="334">
        <v>0</v>
      </c>
      <c r="AB7298" s="334">
        <v>0</v>
      </c>
      <c r="AD7298" s="334">
        <v>0</v>
      </c>
      <c r="AE7298" s="334">
        <f t="shared" si="1137"/>
        <v>0</v>
      </c>
      <c r="AF7298" s="334">
        <f t="shared" si="1138"/>
        <v>0</v>
      </c>
      <c r="AG7298" s="340">
        <f t="shared" si="1139"/>
        <v>0</v>
      </c>
      <c r="AI7298" s="340">
        <f t="shared" si="1143"/>
        <v>0</v>
      </c>
      <c r="AJ7298" s="340">
        <f t="shared" si="1143"/>
        <v>0</v>
      </c>
      <c r="AK7298" s="340">
        <f t="shared" si="1143"/>
        <v>0</v>
      </c>
      <c r="AL7298" s="340">
        <f t="shared" si="1143"/>
        <v>0</v>
      </c>
      <c r="AM7298" s="340">
        <f t="shared" si="1143"/>
        <v>0</v>
      </c>
    </row>
    <row r="7299" spans="1:39" x14ac:dyDescent="0.35">
      <c r="A7299" s="337">
        <v>29212</v>
      </c>
      <c r="B7299" s="338">
        <f t="shared" si="1134"/>
        <v>1979</v>
      </c>
      <c r="C7299" s="338">
        <f t="shared" si="1135"/>
        <v>12</v>
      </c>
      <c r="D7299" s="338">
        <f t="shared" si="1136"/>
        <v>23</v>
      </c>
      <c r="E7299" s="334">
        <v>0</v>
      </c>
      <c r="F7299" s="334">
        <v>0</v>
      </c>
      <c r="G7299" s="334">
        <v>0</v>
      </c>
      <c r="H7299" s="334">
        <v>0</v>
      </c>
      <c r="I7299" s="334">
        <v>0</v>
      </c>
      <c r="J7299" s="334">
        <v>0</v>
      </c>
      <c r="K7299" s="334">
        <v>0</v>
      </c>
      <c r="L7299" s="334">
        <v>0</v>
      </c>
      <c r="M7299" s="334">
        <v>0</v>
      </c>
      <c r="N7299" s="334">
        <v>0</v>
      </c>
      <c r="O7299" s="334">
        <v>0</v>
      </c>
      <c r="P7299" s="334">
        <v>0</v>
      </c>
      <c r="Q7299" s="334">
        <v>0</v>
      </c>
      <c r="R7299" s="334">
        <v>0</v>
      </c>
      <c r="S7299" s="334">
        <v>0</v>
      </c>
      <c r="T7299" s="334">
        <v>0</v>
      </c>
      <c r="U7299" s="334">
        <v>0</v>
      </c>
      <c r="V7299" s="334">
        <v>0</v>
      </c>
      <c r="W7299" s="334">
        <v>0</v>
      </c>
      <c r="X7299" s="334">
        <v>0</v>
      </c>
      <c r="Y7299" s="334">
        <v>0</v>
      </c>
      <c r="Z7299" s="334">
        <v>0</v>
      </c>
      <c r="AA7299" s="334">
        <v>0</v>
      </c>
      <c r="AB7299" s="334">
        <v>0</v>
      </c>
      <c r="AD7299" s="334">
        <v>0</v>
      </c>
      <c r="AE7299" s="334">
        <f t="shared" si="1137"/>
        <v>0</v>
      </c>
      <c r="AF7299" s="334">
        <f t="shared" si="1138"/>
        <v>0</v>
      </c>
      <c r="AG7299" s="340">
        <f t="shared" si="1139"/>
        <v>0</v>
      </c>
      <c r="AI7299" s="340">
        <f t="shared" si="1143"/>
        <v>0</v>
      </c>
      <c r="AJ7299" s="340">
        <f t="shared" si="1143"/>
        <v>0</v>
      </c>
      <c r="AK7299" s="340">
        <f t="shared" si="1143"/>
        <v>0</v>
      </c>
      <c r="AL7299" s="340">
        <f t="shared" si="1143"/>
        <v>0</v>
      </c>
      <c r="AM7299" s="340">
        <f t="shared" si="1143"/>
        <v>0</v>
      </c>
    </row>
    <row r="7300" spans="1:39" x14ac:dyDescent="0.35">
      <c r="A7300" s="337">
        <v>29213</v>
      </c>
      <c r="B7300" s="338">
        <f t="shared" ref="B7300:B7363" si="1144">YEAR(A7300)</f>
        <v>1979</v>
      </c>
      <c r="C7300" s="338">
        <f t="shared" ref="C7300:C7363" si="1145">MONTH(A7300)</f>
        <v>12</v>
      </c>
      <c r="D7300" s="338">
        <f t="shared" ref="D7300:D7363" si="1146">DAY(A7300)</f>
        <v>24</v>
      </c>
      <c r="E7300" s="334">
        <v>0</v>
      </c>
      <c r="F7300" s="334">
        <v>0</v>
      </c>
      <c r="G7300" s="334">
        <v>0</v>
      </c>
      <c r="H7300" s="334">
        <v>0</v>
      </c>
      <c r="I7300" s="334">
        <v>0</v>
      </c>
      <c r="J7300" s="334">
        <v>0</v>
      </c>
      <c r="K7300" s="334">
        <v>0</v>
      </c>
      <c r="L7300" s="334">
        <v>0</v>
      </c>
      <c r="M7300" s="334">
        <v>0</v>
      </c>
      <c r="N7300" s="334">
        <v>0</v>
      </c>
      <c r="O7300" s="334">
        <v>0</v>
      </c>
      <c r="P7300" s="334">
        <v>0</v>
      </c>
      <c r="Q7300" s="334">
        <v>0</v>
      </c>
      <c r="R7300" s="334">
        <v>0</v>
      </c>
      <c r="S7300" s="334">
        <v>0</v>
      </c>
      <c r="T7300" s="334">
        <v>0</v>
      </c>
      <c r="U7300" s="334">
        <v>0</v>
      </c>
      <c r="V7300" s="334">
        <v>0</v>
      </c>
      <c r="W7300" s="334">
        <v>0</v>
      </c>
      <c r="X7300" s="334">
        <v>0</v>
      </c>
      <c r="Y7300" s="334">
        <v>0</v>
      </c>
      <c r="Z7300" s="334">
        <v>0</v>
      </c>
      <c r="AA7300" s="334">
        <v>0</v>
      </c>
      <c r="AB7300" s="334">
        <v>0</v>
      </c>
      <c r="AD7300" s="334">
        <v>0</v>
      </c>
      <c r="AE7300" s="334">
        <f t="shared" ref="AE7300:AE7363" si="1147">AD7300</f>
        <v>0</v>
      </c>
      <c r="AF7300" s="334">
        <f t="shared" ref="AF7300:AF7363" si="1148">SUM(E7300:AB7300)</f>
        <v>0</v>
      </c>
      <c r="AG7300" s="340">
        <f t="shared" ref="AG7300:AG7363" si="1149">ABS(AF7300-AE7300)</f>
        <v>0</v>
      </c>
      <c r="AI7300" s="340">
        <f t="shared" ref="AI7300:AM7315" si="1150">IF($C7300=AI$1,$AF7300,0)</f>
        <v>0</v>
      </c>
      <c r="AJ7300" s="340">
        <f t="shared" si="1150"/>
        <v>0</v>
      </c>
      <c r="AK7300" s="340">
        <f t="shared" si="1150"/>
        <v>0</v>
      </c>
      <c r="AL7300" s="340">
        <f t="shared" si="1150"/>
        <v>0</v>
      </c>
      <c r="AM7300" s="340">
        <f t="shared" si="1150"/>
        <v>0</v>
      </c>
    </row>
    <row r="7301" spans="1:39" x14ac:dyDescent="0.35">
      <c r="A7301" s="337">
        <v>29214</v>
      </c>
      <c r="B7301" s="338">
        <f t="shared" si="1144"/>
        <v>1979</v>
      </c>
      <c r="C7301" s="338">
        <f t="shared" si="1145"/>
        <v>12</v>
      </c>
      <c r="D7301" s="338">
        <f t="shared" si="1146"/>
        <v>25</v>
      </c>
      <c r="E7301" s="334">
        <v>0</v>
      </c>
      <c r="F7301" s="334">
        <v>0</v>
      </c>
      <c r="G7301" s="334">
        <v>0</v>
      </c>
      <c r="H7301" s="334">
        <v>0</v>
      </c>
      <c r="I7301" s="334">
        <v>0</v>
      </c>
      <c r="J7301" s="334">
        <v>0</v>
      </c>
      <c r="K7301" s="334">
        <v>0</v>
      </c>
      <c r="L7301" s="334">
        <v>0</v>
      </c>
      <c r="M7301" s="334">
        <v>0</v>
      </c>
      <c r="N7301" s="334">
        <v>0</v>
      </c>
      <c r="O7301" s="334">
        <v>0</v>
      </c>
      <c r="P7301" s="334">
        <v>0</v>
      </c>
      <c r="Q7301" s="334">
        <v>0</v>
      </c>
      <c r="R7301" s="334">
        <v>0</v>
      </c>
      <c r="S7301" s="334">
        <v>0</v>
      </c>
      <c r="T7301" s="334">
        <v>0</v>
      </c>
      <c r="U7301" s="334">
        <v>0</v>
      </c>
      <c r="V7301" s="334">
        <v>0</v>
      </c>
      <c r="W7301" s="334">
        <v>0</v>
      </c>
      <c r="X7301" s="334">
        <v>0</v>
      </c>
      <c r="Y7301" s="334">
        <v>0</v>
      </c>
      <c r="Z7301" s="334">
        <v>0</v>
      </c>
      <c r="AA7301" s="334">
        <v>0</v>
      </c>
      <c r="AB7301" s="334">
        <v>0</v>
      </c>
      <c r="AD7301" s="334">
        <v>0</v>
      </c>
      <c r="AE7301" s="334">
        <f t="shared" si="1147"/>
        <v>0</v>
      </c>
      <c r="AF7301" s="334">
        <f t="shared" si="1148"/>
        <v>0</v>
      </c>
      <c r="AG7301" s="340">
        <f t="shared" si="1149"/>
        <v>0</v>
      </c>
      <c r="AI7301" s="340">
        <f t="shared" si="1150"/>
        <v>0</v>
      </c>
      <c r="AJ7301" s="340">
        <f t="shared" si="1150"/>
        <v>0</v>
      </c>
      <c r="AK7301" s="340">
        <f t="shared" si="1150"/>
        <v>0</v>
      </c>
      <c r="AL7301" s="340">
        <f t="shared" si="1150"/>
        <v>0</v>
      </c>
      <c r="AM7301" s="340">
        <f t="shared" si="1150"/>
        <v>0</v>
      </c>
    </row>
    <row r="7302" spans="1:39" x14ac:dyDescent="0.35">
      <c r="A7302" s="337">
        <v>29215</v>
      </c>
      <c r="B7302" s="338">
        <f t="shared" si="1144"/>
        <v>1979</v>
      </c>
      <c r="C7302" s="338">
        <f t="shared" si="1145"/>
        <v>12</v>
      </c>
      <c r="D7302" s="338">
        <f t="shared" si="1146"/>
        <v>26</v>
      </c>
      <c r="E7302" s="334">
        <v>0</v>
      </c>
      <c r="F7302" s="334">
        <v>0</v>
      </c>
      <c r="G7302" s="334">
        <v>0</v>
      </c>
      <c r="H7302" s="334">
        <v>0</v>
      </c>
      <c r="I7302" s="334">
        <v>0</v>
      </c>
      <c r="J7302" s="334">
        <v>0</v>
      </c>
      <c r="K7302" s="334">
        <v>0</v>
      </c>
      <c r="L7302" s="334">
        <v>0</v>
      </c>
      <c r="M7302" s="334">
        <v>0</v>
      </c>
      <c r="N7302" s="334">
        <v>0</v>
      </c>
      <c r="O7302" s="334">
        <v>0</v>
      </c>
      <c r="P7302" s="334">
        <v>0</v>
      </c>
      <c r="Q7302" s="334">
        <v>0</v>
      </c>
      <c r="R7302" s="334">
        <v>0</v>
      </c>
      <c r="S7302" s="334">
        <v>0</v>
      </c>
      <c r="T7302" s="334">
        <v>0</v>
      </c>
      <c r="U7302" s="334">
        <v>0</v>
      </c>
      <c r="V7302" s="334">
        <v>0</v>
      </c>
      <c r="W7302" s="334">
        <v>0</v>
      </c>
      <c r="X7302" s="334">
        <v>0</v>
      </c>
      <c r="Y7302" s="334">
        <v>0</v>
      </c>
      <c r="Z7302" s="334">
        <v>0</v>
      </c>
      <c r="AA7302" s="334">
        <v>0</v>
      </c>
      <c r="AB7302" s="334">
        <v>0</v>
      </c>
      <c r="AD7302" s="334">
        <v>0</v>
      </c>
      <c r="AE7302" s="334">
        <f t="shared" si="1147"/>
        <v>0</v>
      </c>
      <c r="AF7302" s="334">
        <f t="shared" si="1148"/>
        <v>0</v>
      </c>
      <c r="AG7302" s="340">
        <f t="shared" si="1149"/>
        <v>0</v>
      </c>
      <c r="AI7302" s="340">
        <f t="shared" si="1150"/>
        <v>0</v>
      </c>
      <c r="AJ7302" s="340">
        <f t="shared" si="1150"/>
        <v>0</v>
      </c>
      <c r="AK7302" s="340">
        <f t="shared" si="1150"/>
        <v>0</v>
      </c>
      <c r="AL7302" s="340">
        <f t="shared" si="1150"/>
        <v>0</v>
      </c>
      <c r="AM7302" s="340">
        <f t="shared" si="1150"/>
        <v>0</v>
      </c>
    </row>
    <row r="7303" spans="1:39" x14ac:dyDescent="0.35">
      <c r="A7303" s="337">
        <v>29216</v>
      </c>
      <c r="B7303" s="338">
        <f t="shared" si="1144"/>
        <v>1979</v>
      </c>
      <c r="C7303" s="338">
        <f t="shared" si="1145"/>
        <v>12</v>
      </c>
      <c r="D7303" s="338">
        <f t="shared" si="1146"/>
        <v>27</v>
      </c>
      <c r="E7303" s="334">
        <v>0</v>
      </c>
      <c r="F7303" s="334">
        <v>0</v>
      </c>
      <c r="G7303" s="334">
        <v>0</v>
      </c>
      <c r="H7303" s="334">
        <v>0</v>
      </c>
      <c r="I7303" s="334">
        <v>0</v>
      </c>
      <c r="J7303" s="334">
        <v>0</v>
      </c>
      <c r="K7303" s="334">
        <v>0</v>
      </c>
      <c r="L7303" s="334">
        <v>0</v>
      </c>
      <c r="M7303" s="334">
        <v>0</v>
      </c>
      <c r="N7303" s="334">
        <v>0</v>
      </c>
      <c r="O7303" s="334">
        <v>0</v>
      </c>
      <c r="P7303" s="334">
        <v>0</v>
      </c>
      <c r="Q7303" s="334">
        <v>0</v>
      </c>
      <c r="R7303" s="334">
        <v>0</v>
      </c>
      <c r="S7303" s="334">
        <v>0</v>
      </c>
      <c r="T7303" s="334">
        <v>0</v>
      </c>
      <c r="U7303" s="334">
        <v>0</v>
      </c>
      <c r="V7303" s="334">
        <v>0</v>
      </c>
      <c r="W7303" s="334">
        <v>0</v>
      </c>
      <c r="X7303" s="334">
        <v>0</v>
      </c>
      <c r="Y7303" s="334">
        <v>0</v>
      </c>
      <c r="Z7303" s="334">
        <v>0</v>
      </c>
      <c r="AA7303" s="334">
        <v>0</v>
      </c>
      <c r="AB7303" s="334">
        <v>0</v>
      </c>
      <c r="AD7303" s="334">
        <v>0</v>
      </c>
      <c r="AE7303" s="334">
        <f t="shared" si="1147"/>
        <v>0</v>
      </c>
      <c r="AF7303" s="334">
        <f t="shared" si="1148"/>
        <v>0</v>
      </c>
      <c r="AG7303" s="340">
        <f t="shared" si="1149"/>
        <v>0</v>
      </c>
      <c r="AI7303" s="340">
        <f t="shared" si="1150"/>
        <v>0</v>
      </c>
      <c r="AJ7303" s="340">
        <f t="shared" si="1150"/>
        <v>0</v>
      </c>
      <c r="AK7303" s="340">
        <f t="shared" si="1150"/>
        <v>0</v>
      </c>
      <c r="AL7303" s="340">
        <f t="shared" si="1150"/>
        <v>0</v>
      </c>
      <c r="AM7303" s="340">
        <f t="shared" si="1150"/>
        <v>0</v>
      </c>
    </row>
    <row r="7304" spans="1:39" x14ac:dyDescent="0.35">
      <c r="A7304" s="337">
        <v>29217</v>
      </c>
      <c r="B7304" s="338">
        <f t="shared" si="1144"/>
        <v>1979</v>
      </c>
      <c r="C7304" s="338">
        <f t="shared" si="1145"/>
        <v>12</v>
      </c>
      <c r="D7304" s="338">
        <f t="shared" si="1146"/>
        <v>28</v>
      </c>
      <c r="E7304" s="334">
        <v>0</v>
      </c>
      <c r="F7304" s="334">
        <v>0</v>
      </c>
      <c r="G7304" s="334">
        <v>0</v>
      </c>
      <c r="H7304" s="334">
        <v>0</v>
      </c>
      <c r="I7304" s="334">
        <v>0</v>
      </c>
      <c r="J7304" s="334">
        <v>0</v>
      </c>
      <c r="K7304" s="334">
        <v>0</v>
      </c>
      <c r="L7304" s="334">
        <v>0</v>
      </c>
      <c r="M7304" s="334">
        <v>0</v>
      </c>
      <c r="N7304" s="334">
        <v>0</v>
      </c>
      <c r="O7304" s="334">
        <v>0</v>
      </c>
      <c r="P7304" s="334">
        <v>0</v>
      </c>
      <c r="Q7304" s="334">
        <v>0</v>
      </c>
      <c r="R7304" s="334">
        <v>0</v>
      </c>
      <c r="S7304" s="334">
        <v>0</v>
      </c>
      <c r="T7304" s="334">
        <v>0</v>
      </c>
      <c r="U7304" s="334">
        <v>0</v>
      </c>
      <c r="V7304" s="334">
        <v>0</v>
      </c>
      <c r="W7304" s="334">
        <v>0</v>
      </c>
      <c r="X7304" s="334">
        <v>0</v>
      </c>
      <c r="Y7304" s="334">
        <v>0</v>
      </c>
      <c r="Z7304" s="334">
        <v>0</v>
      </c>
      <c r="AA7304" s="334">
        <v>0</v>
      </c>
      <c r="AB7304" s="334">
        <v>0</v>
      </c>
      <c r="AD7304" s="334">
        <v>0</v>
      </c>
      <c r="AE7304" s="334">
        <f t="shared" si="1147"/>
        <v>0</v>
      </c>
      <c r="AF7304" s="334">
        <f t="shared" si="1148"/>
        <v>0</v>
      </c>
      <c r="AG7304" s="340">
        <f t="shared" si="1149"/>
        <v>0</v>
      </c>
      <c r="AI7304" s="340">
        <f t="shared" si="1150"/>
        <v>0</v>
      </c>
      <c r="AJ7304" s="340">
        <f t="shared" si="1150"/>
        <v>0</v>
      </c>
      <c r="AK7304" s="340">
        <f t="shared" si="1150"/>
        <v>0</v>
      </c>
      <c r="AL7304" s="340">
        <f t="shared" si="1150"/>
        <v>0</v>
      </c>
      <c r="AM7304" s="340">
        <f t="shared" si="1150"/>
        <v>0</v>
      </c>
    </row>
    <row r="7305" spans="1:39" x14ac:dyDescent="0.35">
      <c r="A7305" s="337">
        <v>29218</v>
      </c>
      <c r="B7305" s="338">
        <f t="shared" si="1144"/>
        <v>1979</v>
      </c>
      <c r="C7305" s="338">
        <f t="shared" si="1145"/>
        <v>12</v>
      </c>
      <c r="D7305" s="338">
        <f t="shared" si="1146"/>
        <v>29</v>
      </c>
      <c r="E7305" s="334">
        <v>0</v>
      </c>
      <c r="F7305" s="334">
        <v>0</v>
      </c>
      <c r="G7305" s="334">
        <v>0</v>
      </c>
      <c r="H7305" s="334">
        <v>0</v>
      </c>
      <c r="I7305" s="334">
        <v>0</v>
      </c>
      <c r="J7305" s="334">
        <v>0</v>
      </c>
      <c r="K7305" s="334">
        <v>0</v>
      </c>
      <c r="L7305" s="334">
        <v>0</v>
      </c>
      <c r="M7305" s="334">
        <v>0</v>
      </c>
      <c r="N7305" s="334">
        <v>0</v>
      </c>
      <c r="O7305" s="334">
        <v>0</v>
      </c>
      <c r="P7305" s="334">
        <v>0</v>
      </c>
      <c r="Q7305" s="334">
        <v>0</v>
      </c>
      <c r="R7305" s="334">
        <v>0</v>
      </c>
      <c r="S7305" s="334">
        <v>0</v>
      </c>
      <c r="T7305" s="334">
        <v>0</v>
      </c>
      <c r="U7305" s="334">
        <v>0</v>
      </c>
      <c r="V7305" s="334">
        <v>0</v>
      </c>
      <c r="W7305" s="334">
        <v>0</v>
      </c>
      <c r="X7305" s="334">
        <v>0</v>
      </c>
      <c r="Y7305" s="334">
        <v>0</v>
      </c>
      <c r="Z7305" s="334">
        <v>0</v>
      </c>
      <c r="AA7305" s="334">
        <v>0</v>
      </c>
      <c r="AB7305" s="334">
        <v>0</v>
      </c>
      <c r="AD7305" s="334">
        <v>0</v>
      </c>
      <c r="AE7305" s="334">
        <f t="shared" si="1147"/>
        <v>0</v>
      </c>
      <c r="AF7305" s="334">
        <f t="shared" si="1148"/>
        <v>0</v>
      </c>
      <c r="AG7305" s="340">
        <f t="shared" si="1149"/>
        <v>0</v>
      </c>
      <c r="AI7305" s="340">
        <f t="shared" si="1150"/>
        <v>0</v>
      </c>
      <c r="AJ7305" s="340">
        <f t="shared" si="1150"/>
        <v>0</v>
      </c>
      <c r="AK7305" s="340">
        <f t="shared" si="1150"/>
        <v>0</v>
      </c>
      <c r="AL7305" s="340">
        <f t="shared" si="1150"/>
        <v>0</v>
      </c>
      <c r="AM7305" s="340">
        <f t="shared" si="1150"/>
        <v>0</v>
      </c>
    </row>
    <row r="7306" spans="1:39" x14ac:dyDescent="0.35">
      <c r="A7306" s="337">
        <v>29219</v>
      </c>
      <c r="B7306" s="338">
        <f t="shared" si="1144"/>
        <v>1979</v>
      </c>
      <c r="C7306" s="338">
        <f t="shared" si="1145"/>
        <v>12</v>
      </c>
      <c r="D7306" s="338">
        <f t="shared" si="1146"/>
        <v>30</v>
      </c>
      <c r="E7306" s="334">
        <v>0</v>
      </c>
      <c r="F7306" s="334">
        <v>0</v>
      </c>
      <c r="G7306" s="334">
        <v>0</v>
      </c>
      <c r="H7306" s="334">
        <v>0</v>
      </c>
      <c r="I7306" s="334">
        <v>0</v>
      </c>
      <c r="J7306" s="334">
        <v>0</v>
      </c>
      <c r="K7306" s="334">
        <v>0</v>
      </c>
      <c r="L7306" s="334">
        <v>0</v>
      </c>
      <c r="M7306" s="334">
        <v>0</v>
      </c>
      <c r="N7306" s="334">
        <v>0</v>
      </c>
      <c r="O7306" s="334">
        <v>0</v>
      </c>
      <c r="P7306" s="334">
        <v>0</v>
      </c>
      <c r="Q7306" s="334">
        <v>0</v>
      </c>
      <c r="R7306" s="334">
        <v>0</v>
      </c>
      <c r="S7306" s="334">
        <v>0</v>
      </c>
      <c r="T7306" s="334">
        <v>0</v>
      </c>
      <c r="U7306" s="334">
        <v>0</v>
      </c>
      <c r="V7306" s="334">
        <v>0</v>
      </c>
      <c r="W7306" s="334">
        <v>0</v>
      </c>
      <c r="X7306" s="334">
        <v>0</v>
      </c>
      <c r="Y7306" s="334">
        <v>0</v>
      </c>
      <c r="Z7306" s="334">
        <v>0</v>
      </c>
      <c r="AA7306" s="334">
        <v>0</v>
      </c>
      <c r="AB7306" s="334">
        <v>0</v>
      </c>
      <c r="AD7306" s="334">
        <v>0</v>
      </c>
      <c r="AE7306" s="334">
        <f t="shared" si="1147"/>
        <v>0</v>
      </c>
      <c r="AF7306" s="334">
        <f t="shared" si="1148"/>
        <v>0</v>
      </c>
      <c r="AG7306" s="340">
        <f t="shared" si="1149"/>
        <v>0</v>
      </c>
      <c r="AI7306" s="340">
        <f t="shared" si="1150"/>
        <v>0</v>
      </c>
      <c r="AJ7306" s="340">
        <f t="shared" si="1150"/>
        <v>0</v>
      </c>
      <c r="AK7306" s="340">
        <f t="shared" si="1150"/>
        <v>0</v>
      </c>
      <c r="AL7306" s="340">
        <f t="shared" si="1150"/>
        <v>0</v>
      </c>
      <c r="AM7306" s="340">
        <f t="shared" si="1150"/>
        <v>0</v>
      </c>
    </row>
    <row r="7307" spans="1:39" x14ac:dyDescent="0.35">
      <c r="A7307" s="337">
        <v>29220</v>
      </c>
      <c r="B7307" s="338">
        <f t="shared" si="1144"/>
        <v>1979</v>
      </c>
      <c r="C7307" s="338">
        <f t="shared" si="1145"/>
        <v>12</v>
      </c>
      <c r="D7307" s="338">
        <f t="shared" si="1146"/>
        <v>31</v>
      </c>
      <c r="E7307" s="334">
        <v>0</v>
      </c>
      <c r="F7307" s="334">
        <v>0</v>
      </c>
      <c r="G7307" s="334">
        <v>0</v>
      </c>
      <c r="H7307" s="334">
        <v>0</v>
      </c>
      <c r="I7307" s="334">
        <v>0</v>
      </c>
      <c r="J7307" s="334">
        <v>0</v>
      </c>
      <c r="K7307" s="334">
        <v>0</v>
      </c>
      <c r="L7307" s="334">
        <v>0</v>
      </c>
      <c r="M7307" s="334">
        <v>0</v>
      </c>
      <c r="N7307" s="334">
        <v>0</v>
      </c>
      <c r="O7307" s="334">
        <v>0</v>
      </c>
      <c r="P7307" s="334">
        <v>0</v>
      </c>
      <c r="Q7307" s="334">
        <v>0</v>
      </c>
      <c r="R7307" s="334">
        <v>0</v>
      </c>
      <c r="S7307" s="334">
        <v>0</v>
      </c>
      <c r="T7307" s="334">
        <v>0</v>
      </c>
      <c r="U7307" s="334">
        <v>0</v>
      </c>
      <c r="V7307" s="334">
        <v>0</v>
      </c>
      <c r="W7307" s="334">
        <v>0</v>
      </c>
      <c r="X7307" s="334">
        <v>0</v>
      </c>
      <c r="Y7307" s="334">
        <v>0</v>
      </c>
      <c r="Z7307" s="334">
        <v>0</v>
      </c>
      <c r="AA7307" s="334">
        <v>0</v>
      </c>
      <c r="AB7307" s="334">
        <v>0</v>
      </c>
      <c r="AD7307" s="334">
        <v>0</v>
      </c>
      <c r="AE7307" s="334">
        <f t="shared" si="1147"/>
        <v>0</v>
      </c>
      <c r="AF7307" s="334">
        <f t="shared" si="1148"/>
        <v>0</v>
      </c>
      <c r="AG7307" s="340">
        <f t="shared" si="1149"/>
        <v>0</v>
      </c>
      <c r="AI7307" s="340">
        <f t="shared" si="1150"/>
        <v>0</v>
      </c>
      <c r="AJ7307" s="340">
        <f t="shared" si="1150"/>
        <v>0</v>
      </c>
      <c r="AK7307" s="340">
        <f t="shared" si="1150"/>
        <v>0</v>
      </c>
      <c r="AL7307" s="340">
        <f t="shared" si="1150"/>
        <v>0</v>
      </c>
      <c r="AM7307" s="340">
        <f t="shared" si="1150"/>
        <v>0</v>
      </c>
    </row>
    <row r="7308" spans="1:39" x14ac:dyDescent="0.35">
      <c r="A7308" s="337">
        <v>29221</v>
      </c>
      <c r="B7308" s="338">
        <f t="shared" si="1144"/>
        <v>1980</v>
      </c>
      <c r="C7308" s="338">
        <f t="shared" si="1145"/>
        <v>1</v>
      </c>
      <c r="D7308" s="338">
        <f t="shared" si="1146"/>
        <v>1</v>
      </c>
      <c r="E7308" s="334">
        <v>0</v>
      </c>
      <c r="F7308" s="334">
        <v>0</v>
      </c>
      <c r="G7308" s="334">
        <v>0</v>
      </c>
      <c r="H7308" s="334">
        <v>0</v>
      </c>
      <c r="I7308" s="334">
        <v>0</v>
      </c>
      <c r="J7308" s="334">
        <v>0</v>
      </c>
      <c r="K7308" s="334">
        <v>0</v>
      </c>
      <c r="L7308" s="334">
        <v>0</v>
      </c>
      <c r="M7308" s="334">
        <v>0</v>
      </c>
      <c r="N7308" s="334">
        <v>0</v>
      </c>
      <c r="O7308" s="334">
        <v>0</v>
      </c>
      <c r="P7308" s="334">
        <v>0</v>
      </c>
      <c r="Q7308" s="334">
        <v>0</v>
      </c>
      <c r="R7308" s="334">
        <v>0</v>
      </c>
      <c r="S7308" s="334">
        <v>0</v>
      </c>
      <c r="T7308" s="334">
        <v>0</v>
      </c>
      <c r="U7308" s="334">
        <v>0</v>
      </c>
      <c r="V7308" s="334">
        <v>0</v>
      </c>
      <c r="W7308" s="334">
        <v>0</v>
      </c>
      <c r="X7308" s="334">
        <v>0</v>
      </c>
      <c r="Y7308" s="334">
        <v>0</v>
      </c>
      <c r="Z7308" s="334">
        <v>0</v>
      </c>
      <c r="AA7308" s="334">
        <v>0</v>
      </c>
      <c r="AB7308" s="334">
        <v>0</v>
      </c>
      <c r="AD7308" s="334">
        <v>0</v>
      </c>
      <c r="AE7308" s="334">
        <f t="shared" si="1147"/>
        <v>0</v>
      </c>
      <c r="AF7308" s="334">
        <f t="shared" si="1148"/>
        <v>0</v>
      </c>
      <c r="AG7308" s="340">
        <f t="shared" si="1149"/>
        <v>0</v>
      </c>
      <c r="AI7308" s="340">
        <f t="shared" si="1150"/>
        <v>0</v>
      </c>
      <c r="AJ7308" s="340">
        <f t="shared" si="1150"/>
        <v>0</v>
      </c>
      <c r="AK7308" s="340">
        <f t="shared" si="1150"/>
        <v>0</v>
      </c>
      <c r="AL7308" s="340">
        <f t="shared" si="1150"/>
        <v>0</v>
      </c>
      <c r="AM7308" s="340">
        <f t="shared" si="1150"/>
        <v>0</v>
      </c>
    </row>
    <row r="7309" spans="1:39" x14ac:dyDescent="0.35">
      <c r="A7309" s="337">
        <v>29222</v>
      </c>
      <c r="B7309" s="338">
        <f t="shared" si="1144"/>
        <v>1980</v>
      </c>
      <c r="C7309" s="338">
        <f t="shared" si="1145"/>
        <v>1</v>
      </c>
      <c r="D7309" s="338">
        <f t="shared" si="1146"/>
        <v>2</v>
      </c>
      <c r="E7309" s="334">
        <v>0</v>
      </c>
      <c r="F7309" s="334">
        <v>0</v>
      </c>
      <c r="G7309" s="334">
        <v>0</v>
      </c>
      <c r="H7309" s="334">
        <v>0</v>
      </c>
      <c r="I7309" s="334">
        <v>0</v>
      </c>
      <c r="J7309" s="334">
        <v>0</v>
      </c>
      <c r="K7309" s="334">
        <v>0</v>
      </c>
      <c r="L7309" s="334">
        <v>0</v>
      </c>
      <c r="M7309" s="334">
        <v>0</v>
      </c>
      <c r="N7309" s="334">
        <v>0</v>
      </c>
      <c r="O7309" s="334">
        <v>0</v>
      </c>
      <c r="P7309" s="334">
        <v>0</v>
      </c>
      <c r="Q7309" s="334">
        <v>0</v>
      </c>
      <c r="R7309" s="334">
        <v>0</v>
      </c>
      <c r="S7309" s="334">
        <v>0</v>
      </c>
      <c r="T7309" s="334">
        <v>0</v>
      </c>
      <c r="U7309" s="334">
        <v>0</v>
      </c>
      <c r="V7309" s="334">
        <v>0</v>
      </c>
      <c r="W7309" s="334">
        <v>0</v>
      </c>
      <c r="X7309" s="334">
        <v>0</v>
      </c>
      <c r="Y7309" s="334">
        <v>0</v>
      </c>
      <c r="Z7309" s="334">
        <v>0</v>
      </c>
      <c r="AA7309" s="334">
        <v>0</v>
      </c>
      <c r="AB7309" s="334">
        <v>0</v>
      </c>
      <c r="AD7309" s="334">
        <v>0</v>
      </c>
      <c r="AE7309" s="334">
        <f t="shared" si="1147"/>
        <v>0</v>
      </c>
      <c r="AF7309" s="334">
        <f t="shared" si="1148"/>
        <v>0</v>
      </c>
      <c r="AG7309" s="340">
        <f t="shared" si="1149"/>
        <v>0</v>
      </c>
      <c r="AI7309" s="340">
        <f t="shared" si="1150"/>
        <v>0</v>
      </c>
      <c r="AJ7309" s="340">
        <f t="shared" si="1150"/>
        <v>0</v>
      </c>
      <c r="AK7309" s="340">
        <f t="shared" si="1150"/>
        <v>0</v>
      </c>
      <c r="AL7309" s="340">
        <f t="shared" si="1150"/>
        <v>0</v>
      </c>
      <c r="AM7309" s="340">
        <f t="shared" si="1150"/>
        <v>0</v>
      </c>
    </row>
    <row r="7310" spans="1:39" x14ac:dyDescent="0.35">
      <c r="A7310" s="337">
        <v>29223</v>
      </c>
      <c r="B7310" s="338">
        <f t="shared" si="1144"/>
        <v>1980</v>
      </c>
      <c r="C7310" s="338">
        <f t="shared" si="1145"/>
        <v>1</v>
      </c>
      <c r="D7310" s="338">
        <f t="shared" si="1146"/>
        <v>3</v>
      </c>
      <c r="E7310" s="334">
        <v>0</v>
      </c>
      <c r="F7310" s="334">
        <v>0</v>
      </c>
      <c r="G7310" s="334">
        <v>0</v>
      </c>
      <c r="H7310" s="334">
        <v>0</v>
      </c>
      <c r="I7310" s="334">
        <v>0</v>
      </c>
      <c r="J7310" s="334">
        <v>0</v>
      </c>
      <c r="K7310" s="334">
        <v>0</v>
      </c>
      <c r="L7310" s="334">
        <v>0</v>
      </c>
      <c r="M7310" s="334">
        <v>0</v>
      </c>
      <c r="N7310" s="334">
        <v>0</v>
      </c>
      <c r="O7310" s="334">
        <v>0</v>
      </c>
      <c r="P7310" s="334">
        <v>0</v>
      </c>
      <c r="Q7310" s="334">
        <v>0</v>
      </c>
      <c r="R7310" s="334">
        <v>0</v>
      </c>
      <c r="S7310" s="334">
        <v>0</v>
      </c>
      <c r="T7310" s="334">
        <v>0</v>
      </c>
      <c r="U7310" s="334">
        <v>0</v>
      </c>
      <c r="V7310" s="334">
        <v>0</v>
      </c>
      <c r="W7310" s="334">
        <v>0</v>
      </c>
      <c r="X7310" s="334">
        <v>0</v>
      </c>
      <c r="Y7310" s="334">
        <v>0</v>
      </c>
      <c r="Z7310" s="334">
        <v>0</v>
      </c>
      <c r="AA7310" s="334">
        <v>0</v>
      </c>
      <c r="AB7310" s="334">
        <v>0</v>
      </c>
      <c r="AD7310" s="334">
        <v>0</v>
      </c>
      <c r="AE7310" s="334">
        <f t="shared" si="1147"/>
        <v>0</v>
      </c>
      <c r="AF7310" s="334">
        <f t="shared" si="1148"/>
        <v>0</v>
      </c>
      <c r="AG7310" s="340">
        <f t="shared" si="1149"/>
        <v>0</v>
      </c>
      <c r="AI7310" s="340">
        <f t="shared" si="1150"/>
        <v>0</v>
      </c>
      <c r="AJ7310" s="340">
        <f t="shared" si="1150"/>
        <v>0</v>
      </c>
      <c r="AK7310" s="340">
        <f t="shared" si="1150"/>
        <v>0</v>
      </c>
      <c r="AL7310" s="340">
        <f t="shared" si="1150"/>
        <v>0</v>
      </c>
      <c r="AM7310" s="340">
        <f t="shared" si="1150"/>
        <v>0</v>
      </c>
    </row>
    <row r="7311" spans="1:39" x14ac:dyDescent="0.35">
      <c r="A7311" s="337">
        <v>29224</v>
      </c>
      <c r="B7311" s="338">
        <f t="shared" si="1144"/>
        <v>1980</v>
      </c>
      <c r="C7311" s="338">
        <f t="shared" si="1145"/>
        <v>1</v>
      </c>
      <c r="D7311" s="338">
        <f t="shared" si="1146"/>
        <v>4</v>
      </c>
      <c r="E7311" s="334">
        <v>0</v>
      </c>
      <c r="F7311" s="334">
        <v>0</v>
      </c>
      <c r="G7311" s="334">
        <v>0</v>
      </c>
      <c r="H7311" s="334">
        <v>0</v>
      </c>
      <c r="I7311" s="334">
        <v>0</v>
      </c>
      <c r="J7311" s="334">
        <v>0</v>
      </c>
      <c r="K7311" s="334">
        <v>0</v>
      </c>
      <c r="L7311" s="334">
        <v>0</v>
      </c>
      <c r="M7311" s="334">
        <v>0</v>
      </c>
      <c r="N7311" s="334">
        <v>0</v>
      </c>
      <c r="O7311" s="334">
        <v>0</v>
      </c>
      <c r="P7311" s="334">
        <v>0</v>
      </c>
      <c r="Q7311" s="334">
        <v>0</v>
      </c>
      <c r="R7311" s="334">
        <v>0</v>
      </c>
      <c r="S7311" s="334">
        <v>0</v>
      </c>
      <c r="T7311" s="334">
        <v>0</v>
      </c>
      <c r="U7311" s="334">
        <v>0</v>
      </c>
      <c r="V7311" s="334">
        <v>0</v>
      </c>
      <c r="W7311" s="334">
        <v>0</v>
      </c>
      <c r="X7311" s="334">
        <v>0</v>
      </c>
      <c r="Y7311" s="334">
        <v>0</v>
      </c>
      <c r="Z7311" s="334">
        <v>0</v>
      </c>
      <c r="AA7311" s="334">
        <v>0</v>
      </c>
      <c r="AB7311" s="334">
        <v>0</v>
      </c>
      <c r="AD7311" s="334">
        <v>0</v>
      </c>
      <c r="AE7311" s="334">
        <f t="shared" si="1147"/>
        <v>0</v>
      </c>
      <c r="AF7311" s="334">
        <f t="shared" si="1148"/>
        <v>0</v>
      </c>
      <c r="AG7311" s="340">
        <f t="shared" si="1149"/>
        <v>0</v>
      </c>
      <c r="AI7311" s="340">
        <f t="shared" si="1150"/>
        <v>0</v>
      </c>
      <c r="AJ7311" s="340">
        <f t="shared" si="1150"/>
        <v>0</v>
      </c>
      <c r="AK7311" s="340">
        <f t="shared" si="1150"/>
        <v>0</v>
      </c>
      <c r="AL7311" s="340">
        <f t="shared" si="1150"/>
        <v>0</v>
      </c>
      <c r="AM7311" s="340">
        <f t="shared" si="1150"/>
        <v>0</v>
      </c>
    </row>
    <row r="7312" spans="1:39" x14ac:dyDescent="0.35">
      <c r="A7312" s="337">
        <v>29225</v>
      </c>
      <c r="B7312" s="338">
        <f t="shared" si="1144"/>
        <v>1980</v>
      </c>
      <c r="C7312" s="338">
        <f t="shared" si="1145"/>
        <v>1</v>
      </c>
      <c r="D7312" s="338">
        <f t="shared" si="1146"/>
        <v>5</v>
      </c>
      <c r="E7312" s="334">
        <v>0.1</v>
      </c>
      <c r="F7312" s="334">
        <v>0</v>
      </c>
      <c r="G7312" s="334">
        <v>0.1</v>
      </c>
      <c r="H7312" s="334">
        <v>0</v>
      </c>
      <c r="I7312" s="334">
        <v>0.1</v>
      </c>
      <c r="J7312" s="334">
        <v>0</v>
      </c>
      <c r="K7312" s="334">
        <v>0.1</v>
      </c>
      <c r="L7312" s="334">
        <v>0.2</v>
      </c>
      <c r="M7312" s="334">
        <v>0.1</v>
      </c>
      <c r="N7312" s="334">
        <v>0.1</v>
      </c>
      <c r="O7312" s="334">
        <v>0.1</v>
      </c>
      <c r="P7312" s="334">
        <v>0</v>
      </c>
      <c r="Q7312" s="334">
        <v>0.1</v>
      </c>
      <c r="R7312" s="334">
        <v>0</v>
      </c>
      <c r="S7312" s="334">
        <v>0.1</v>
      </c>
      <c r="T7312" s="334">
        <v>0</v>
      </c>
      <c r="U7312" s="334">
        <v>0.1</v>
      </c>
      <c r="V7312" s="334">
        <v>0.1</v>
      </c>
      <c r="W7312" s="334">
        <v>0</v>
      </c>
      <c r="X7312" s="334">
        <v>0.1</v>
      </c>
      <c r="Y7312" s="334">
        <v>0</v>
      </c>
      <c r="Z7312" s="334">
        <v>0.1</v>
      </c>
      <c r="AA7312" s="334">
        <v>0</v>
      </c>
      <c r="AB7312" s="334">
        <v>0.1</v>
      </c>
      <c r="AD7312" s="334">
        <v>1.6</v>
      </c>
      <c r="AE7312" s="334">
        <f t="shared" si="1147"/>
        <v>1.6</v>
      </c>
      <c r="AF7312" s="334">
        <f t="shared" si="1148"/>
        <v>1.6000000000000005</v>
      </c>
      <c r="AG7312" s="340">
        <f t="shared" si="1149"/>
        <v>4.4408920985006262E-16</v>
      </c>
      <c r="AI7312" s="340">
        <f t="shared" si="1150"/>
        <v>0</v>
      </c>
      <c r="AJ7312" s="340">
        <f t="shared" si="1150"/>
        <v>0</v>
      </c>
      <c r="AK7312" s="340">
        <f t="shared" si="1150"/>
        <v>0</v>
      </c>
      <c r="AL7312" s="340">
        <f t="shared" si="1150"/>
        <v>0</v>
      </c>
      <c r="AM7312" s="340">
        <f t="shared" si="1150"/>
        <v>0</v>
      </c>
    </row>
    <row r="7313" spans="1:39" x14ac:dyDescent="0.35">
      <c r="A7313" s="337">
        <v>29226</v>
      </c>
      <c r="B7313" s="338">
        <f t="shared" si="1144"/>
        <v>1980</v>
      </c>
      <c r="C7313" s="338">
        <f t="shared" si="1145"/>
        <v>1</v>
      </c>
      <c r="D7313" s="338">
        <f t="shared" si="1146"/>
        <v>6</v>
      </c>
      <c r="E7313" s="334">
        <v>0</v>
      </c>
      <c r="F7313" s="334">
        <v>0</v>
      </c>
      <c r="G7313" s="334">
        <v>0</v>
      </c>
      <c r="H7313" s="334">
        <v>0</v>
      </c>
      <c r="I7313" s="334">
        <v>0</v>
      </c>
      <c r="J7313" s="334">
        <v>0</v>
      </c>
      <c r="K7313" s="334">
        <v>0</v>
      </c>
      <c r="L7313" s="334">
        <v>0</v>
      </c>
      <c r="M7313" s="334">
        <v>0</v>
      </c>
      <c r="N7313" s="334">
        <v>0</v>
      </c>
      <c r="O7313" s="334">
        <v>0</v>
      </c>
      <c r="P7313" s="334">
        <v>0</v>
      </c>
      <c r="Q7313" s="334">
        <v>0</v>
      </c>
      <c r="R7313" s="334">
        <v>0</v>
      </c>
      <c r="S7313" s="334">
        <v>0</v>
      </c>
      <c r="T7313" s="334">
        <v>0</v>
      </c>
      <c r="U7313" s="334">
        <v>0</v>
      </c>
      <c r="V7313" s="334">
        <v>0</v>
      </c>
      <c r="W7313" s="334">
        <v>0</v>
      </c>
      <c r="X7313" s="334">
        <v>0</v>
      </c>
      <c r="Y7313" s="334">
        <v>0</v>
      </c>
      <c r="Z7313" s="334">
        <v>0</v>
      </c>
      <c r="AA7313" s="334">
        <v>0</v>
      </c>
      <c r="AB7313" s="334">
        <v>0</v>
      </c>
      <c r="AD7313" s="334">
        <v>0</v>
      </c>
      <c r="AE7313" s="334">
        <f t="shared" si="1147"/>
        <v>0</v>
      </c>
      <c r="AF7313" s="334">
        <f t="shared" si="1148"/>
        <v>0</v>
      </c>
      <c r="AG7313" s="340">
        <f t="shared" si="1149"/>
        <v>0</v>
      </c>
      <c r="AI7313" s="340">
        <f t="shared" si="1150"/>
        <v>0</v>
      </c>
      <c r="AJ7313" s="340">
        <f t="shared" si="1150"/>
        <v>0</v>
      </c>
      <c r="AK7313" s="340">
        <f t="shared" si="1150"/>
        <v>0</v>
      </c>
      <c r="AL7313" s="340">
        <f t="shared" si="1150"/>
        <v>0</v>
      </c>
      <c r="AM7313" s="340">
        <f t="shared" si="1150"/>
        <v>0</v>
      </c>
    </row>
    <row r="7314" spans="1:39" x14ac:dyDescent="0.35">
      <c r="A7314" s="337">
        <v>29227</v>
      </c>
      <c r="B7314" s="338">
        <f t="shared" si="1144"/>
        <v>1980</v>
      </c>
      <c r="C7314" s="338">
        <f t="shared" si="1145"/>
        <v>1</v>
      </c>
      <c r="D7314" s="338">
        <f t="shared" si="1146"/>
        <v>7</v>
      </c>
      <c r="E7314" s="334">
        <v>0</v>
      </c>
      <c r="F7314" s="334">
        <v>0</v>
      </c>
      <c r="G7314" s="334">
        <v>0.1</v>
      </c>
      <c r="H7314" s="334">
        <v>0</v>
      </c>
      <c r="I7314" s="334">
        <v>0</v>
      </c>
      <c r="J7314" s="334">
        <v>0</v>
      </c>
      <c r="K7314" s="334">
        <v>0.1</v>
      </c>
      <c r="L7314" s="334">
        <v>0</v>
      </c>
      <c r="M7314" s="334">
        <v>0</v>
      </c>
      <c r="N7314" s="334">
        <v>0</v>
      </c>
      <c r="O7314" s="334">
        <v>0.1</v>
      </c>
      <c r="P7314" s="334">
        <v>0</v>
      </c>
      <c r="Q7314" s="334">
        <v>0</v>
      </c>
      <c r="R7314" s="334">
        <v>0</v>
      </c>
      <c r="S7314" s="334">
        <v>0</v>
      </c>
      <c r="T7314" s="334">
        <v>0</v>
      </c>
      <c r="U7314" s="334">
        <v>0</v>
      </c>
      <c r="V7314" s="334">
        <v>0</v>
      </c>
      <c r="W7314" s="334">
        <v>0</v>
      </c>
      <c r="X7314" s="334">
        <v>0</v>
      </c>
      <c r="Y7314" s="334">
        <v>0</v>
      </c>
      <c r="Z7314" s="334">
        <v>0.1</v>
      </c>
      <c r="AA7314" s="334">
        <v>0</v>
      </c>
      <c r="AB7314" s="334">
        <v>0</v>
      </c>
      <c r="AD7314" s="334">
        <v>0.4</v>
      </c>
      <c r="AE7314" s="334">
        <f t="shared" si="1147"/>
        <v>0.4</v>
      </c>
      <c r="AF7314" s="334">
        <f t="shared" si="1148"/>
        <v>0.4</v>
      </c>
      <c r="AG7314" s="340">
        <f t="shared" si="1149"/>
        <v>0</v>
      </c>
      <c r="AI7314" s="340">
        <f t="shared" si="1150"/>
        <v>0</v>
      </c>
      <c r="AJ7314" s="340">
        <f t="shared" si="1150"/>
        <v>0</v>
      </c>
      <c r="AK7314" s="340">
        <f t="shared" si="1150"/>
        <v>0</v>
      </c>
      <c r="AL7314" s="340">
        <f t="shared" si="1150"/>
        <v>0</v>
      </c>
      <c r="AM7314" s="340">
        <f t="shared" si="1150"/>
        <v>0</v>
      </c>
    </row>
    <row r="7315" spans="1:39" x14ac:dyDescent="0.35">
      <c r="A7315" s="337">
        <v>29228</v>
      </c>
      <c r="B7315" s="338">
        <f t="shared" si="1144"/>
        <v>1980</v>
      </c>
      <c r="C7315" s="338">
        <f t="shared" si="1145"/>
        <v>1</v>
      </c>
      <c r="D7315" s="338">
        <f t="shared" si="1146"/>
        <v>8</v>
      </c>
      <c r="E7315" s="334">
        <v>0</v>
      </c>
      <c r="F7315" s="334">
        <v>0</v>
      </c>
      <c r="G7315" s="334">
        <v>0</v>
      </c>
      <c r="H7315" s="334">
        <v>0</v>
      </c>
      <c r="I7315" s="334">
        <v>0</v>
      </c>
      <c r="J7315" s="334">
        <v>0</v>
      </c>
      <c r="K7315" s="334">
        <v>0</v>
      </c>
      <c r="L7315" s="334">
        <v>0</v>
      </c>
      <c r="M7315" s="334">
        <v>0</v>
      </c>
      <c r="N7315" s="334">
        <v>0</v>
      </c>
      <c r="O7315" s="334">
        <v>0</v>
      </c>
      <c r="P7315" s="334">
        <v>0</v>
      </c>
      <c r="Q7315" s="334">
        <v>0</v>
      </c>
      <c r="R7315" s="334">
        <v>0</v>
      </c>
      <c r="S7315" s="334">
        <v>0</v>
      </c>
      <c r="T7315" s="334">
        <v>0</v>
      </c>
      <c r="U7315" s="334">
        <v>0</v>
      </c>
      <c r="V7315" s="334">
        <v>0</v>
      </c>
      <c r="W7315" s="334">
        <v>0</v>
      </c>
      <c r="X7315" s="334">
        <v>0</v>
      </c>
      <c r="Y7315" s="334">
        <v>0</v>
      </c>
      <c r="Z7315" s="334">
        <v>0</v>
      </c>
      <c r="AA7315" s="334">
        <v>0</v>
      </c>
      <c r="AB7315" s="334">
        <v>0</v>
      </c>
      <c r="AD7315" s="334">
        <v>0</v>
      </c>
      <c r="AE7315" s="334">
        <f t="shared" si="1147"/>
        <v>0</v>
      </c>
      <c r="AF7315" s="334">
        <f t="shared" si="1148"/>
        <v>0</v>
      </c>
      <c r="AG7315" s="340">
        <f t="shared" si="1149"/>
        <v>0</v>
      </c>
      <c r="AI7315" s="340">
        <f t="shared" si="1150"/>
        <v>0</v>
      </c>
      <c r="AJ7315" s="340">
        <f t="shared" si="1150"/>
        <v>0</v>
      </c>
      <c r="AK7315" s="340">
        <f t="shared" si="1150"/>
        <v>0</v>
      </c>
      <c r="AL7315" s="340">
        <f t="shared" si="1150"/>
        <v>0</v>
      </c>
      <c r="AM7315" s="340">
        <f t="shared" si="1150"/>
        <v>0</v>
      </c>
    </row>
    <row r="7316" spans="1:39" x14ac:dyDescent="0.35">
      <c r="A7316" s="337">
        <v>29229</v>
      </c>
      <c r="B7316" s="338">
        <f t="shared" si="1144"/>
        <v>1980</v>
      </c>
      <c r="C7316" s="338">
        <f t="shared" si="1145"/>
        <v>1</v>
      </c>
      <c r="D7316" s="338">
        <f t="shared" si="1146"/>
        <v>9</v>
      </c>
      <c r="E7316" s="334">
        <v>0</v>
      </c>
      <c r="F7316" s="334">
        <v>0</v>
      </c>
      <c r="G7316" s="334">
        <v>0.1</v>
      </c>
      <c r="H7316" s="334">
        <v>0</v>
      </c>
      <c r="I7316" s="334">
        <v>0</v>
      </c>
      <c r="J7316" s="334">
        <v>0</v>
      </c>
      <c r="K7316" s="334">
        <v>0.1</v>
      </c>
      <c r="L7316" s="334">
        <v>0</v>
      </c>
      <c r="M7316" s="334">
        <v>0</v>
      </c>
      <c r="N7316" s="334">
        <v>0</v>
      </c>
      <c r="O7316" s="334">
        <v>0</v>
      </c>
      <c r="P7316" s="334">
        <v>0</v>
      </c>
      <c r="Q7316" s="334">
        <v>0</v>
      </c>
      <c r="R7316" s="334">
        <v>0.1</v>
      </c>
      <c r="S7316" s="334">
        <v>0</v>
      </c>
      <c r="T7316" s="334">
        <v>0</v>
      </c>
      <c r="U7316" s="334">
        <v>0</v>
      </c>
      <c r="V7316" s="334">
        <v>0.1</v>
      </c>
      <c r="W7316" s="334">
        <v>0</v>
      </c>
      <c r="X7316" s="334">
        <v>0</v>
      </c>
      <c r="Y7316" s="334">
        <v>0</v>
      </c>
      <c r="Z7316" s="334">
        <v>0.1</v>
      </c>
      <c r="AA7316" s="334">
        <v>0</v>
      </c>
      <c r="AB7316" s="334">
        <v>0</v>
      </c>
      <c r="AD7316" s="334">
        <v>0.5</v>
      </c>
      <c r="AE7316" s="334">
        <f t="shared" si="1147"/>
        <v>0.5</v>
      </c>
      <c r="AF7316" s="334">
        <f t="shared" si="1148"/>
        <v>0.5</v>
      </c>
      <c r="AG7316" s="340">
        <f t="shared" si="1149"/>
        <v>0</v>
      </c>
      <c r="AI7316" s="340">
        <f t="shared" ref="AI7316:AM7331" si="1151">IF($C7316=AI$1,$AF7316,0)</f>
        <v>0</v>
      </c>
      <c r="AJ7316" s="340">
        <f t="shared" si="1151"/>
        <v>0</v>
      </c>
      <c r="AK7316" s="340">
        <f t="shared" si="1151"/>
        <v>0</v>
      </c>
      <c r="AL7316" s="340">
        <f t="shared" si="1151"/>
        <v>0</v>
      </c>
      <c r="AM7316" s="340">
        <f t="shared" si="1151"/>
        <v>0</v>
      </c>
    </row>
    <row r="7317" spans="1:39" x14ac:dyDescent="0.35">
      <c r="A7317" s="337">
        <v>29230</v>
      </c>
      <c r="B7317" s="338">
        <f t="shared" si="1144"/>
        <v>1980</v>
      </c>
      <c r="C7317" s="338">
        <f t="shared" si="1145"/>
        <v>1</v>
      </c>
      <c r="D7317" s="338">
        <f t="shared" si="1146"/>
        <v>10</v>
      </c>
      <c r="E7317" s="334">
        <v>0</v>
      </c>
      <c r="F7317" s="334">
        <v>0</v>
      </c>
      <c r="G7317" s="334">
        <v>0</v>
      </c>
      <c r="H7317" s="334">
        <v>0.1</v>
      </c>
      <c r="I7317" s="334">
        <v>0</v>
      </c>
      <c r="J7317" s="334">
        <v>0</v>
      </c>
      <c r="K7317" s="334">
        <v>0</v>
      </c>
      <c r="L7317" s="334">
        <v>0</v>
      </c>
      <c r="M7317" s="334">
        <v>0</v>
      </c>
      <c r="N7317" s="334">
        <v>0</v>
      </c>
      <c r="O7317" s="334">
        <v>0.1</v>
      </c>
      <c r="P7317" s="334">
        <v>0</v>
      </c>
      <c r="Q7317" s="334">
        <v>0</v>
      </c>
      <c r="R7317" s="334">
        <v>0</v>
      </c>
      <c r="S7317" s="334">
        <v>0</v>
      </c>
      <c r="T7317" s="334">
        <v>0</v>
      </c>
      <c r="U7317" s="334">
        <v>0</v>
      </c>
      <c r="V7317" s="334">
        <v>0</v>
      </c>
      <c r="W7317" s="334">
        <v>0</v>
      </c>
      <c r="X7317" s="334">
        <v>0</v>
      </c>
      <c r="Y7317" s="334">
        <v>0</v>
      </c>
      <c r="Z7317" s="334">
        <v>0</v>
      </c>
      <c r="AA7317" s="334">
        <v>0</v>
      </c>
      <c r="AB7317" s="334">
        <v>0</v>
      </c>
      <c r="AD7317" s="334">
        <v>0.2</v>
      </c>
      <c r="AE7317" s="334">
        <f t="shared" si="1147"/>
        <v>0.2</v>
      </c>
      <c r="AF7317" s="334">
        <f t="shared" si="1148"/>
        <v>0.2</v>
      </c>
      <c r="AG7317" s="340">
        <f t="shared" si="1149"/>
        <v>0</v>
      </c>
      <c r="AI7317" s="340">
        <f t="shared" si="1151"/>
        <v>0</v>
      </c>
      <c r="AJ7317" s="340">
        <f t="shared" si="1151"/>
        <v>0</v>
      </c>
      <c r="AK7317" s="340">
        <f t="shared" si="1151"/>
        <v>0</v>
      </c>
      <c r="AL7317" s="340">
        <f t="shared" si="1151"/>
        <v>0</v>
      </c>
      <c r="AM7317" s="340">
        <f t="shared" si="1151"/>
        <v>0</v>
      </c>
    </row>
    <row r="7318" spans="1:39" x14ac:dyDescent="0.35">
      <c r="A7318" s="337">
        <v>29231</v>
      </c>
      <c r="B7318" s="338">
        <f t="shared" si="1144"/>
        <v>1980</v>
      </c>
      <c r="C7318" s="338">
        <f t="shared" si="1145"/>
        <v>1</v>
      </c>
      <c r="D7318" s="338">
        <f t="shared" si="1146"/>
        <v>11</v>
      </c>
      <c r="E7318" s="334">
        <v>0</v>
      </c>
      <c r="F7318" s="334">
        <v>0</v>
      </c>
      <c r="G7318" s="334">
        <v>0</v>
      </c>
      <c r="H7318" s="334">
        <v>0</v>
      </c>
      <c r="I7318" s="334">
        <v>0</v>
      </c>
      <c r="J7318" s="334">
        <v>0</v>
      </c>
      <c r="K7318" s="334">
        <v>0</v>
      </c>
      <c r="L7318" s="334">
        <v>0</v>
      </c>
      <c r="M7318" s="334">
        <v>0</v>
      </c>
      <c r="N7318" s="334">
        <v>0</v>
      </c>
      <c r="O7318" s="334">
        <v>0</v>
      </c>
      <c r="P7318" s="334">
        <v>0</v>
      </c>
      <c r="Q7318" s="334">
        <v>0</v>
      </c>
      <c r="R7318" s="334">
        <v>0</v>
      </c>
      <c r="S7318" s="334">
        <v>0</v>
      </c>
      <c r="T7318" s="334">
        <v>0</v>
      </c>
      <c r="U7318" s="334">
        <v>0</v>
      </c>
      <c r="V7318" s="334">
        <v>0</v>
      </c>
      <c r="W7318" s="334">
        <v>0</v>
      </c>
      <c r="X7318" s="334">
        <v>0</v>
      </c>
      <c r="Y7318" s="334">
        <v>0</v>
      </c>
      <c r="Z7318" s="334">
        <v>0</v>
      </c>
      <c r="AA7318" s="334">
        <v>0</v>
      </c>
      <c r="AB7318" s="334">
        <v>0</v>
      </c>
      <c r="AD7318" s="334">
        <v>0</v>
      </c>
      <c r="AE7318" s="334">
        <f t="shared" si="1147"/>
        <v>0</v>
      </c>
      <c r="AF7318" s="334">
        <f t="shared" si="1148"/>
        <v>0</v>
      </c>
      <c r="AG7318" s="340">
        <f t="shared" si="1149"/>
        <v>0</v>
      </c>
      <c r="AI7318" s="340">
        <f t="shared" si="1151"/>
        <v>0</v>
      </c>
      <c r="AJ7318" s="340">
        <f t="shared" si="1151"/>
        <v>0</v>
      </c>
      <c r="AK7318" s="340">
        <f t="shared" si="1151"/>
        <v>0</v>
      </c>
      <c r="AL7318" s="340">
        <f t="shared" si="1151"/>
        <v>0</v>
      </c>
      <c r="AM7318" s="340">
        <f t="shared" si="1151"/>
        <v>0</v>
      </c>
    </row>
    <row r="7319" spans="1:39" x14ac:dyDescent="0.35">
      <c r="A7319" s="337">
        <v>29232</v>
      </c>
      <c r="B7319" s="338">
        <f t="shared" si="1144"/>
        <v>1980</v>
      </c>
      <c r="C7319" s="338">
        <f t="shared" si="1145"/>
        <v>1</v>
      </c>
      <c r="D7319" s="338">
        <f t="shared" si="1146"/>
        <v>12</v>
      </c>
      <c r="E7319" s="334">
        <v>0</v>
      </c>
      <c r="F7319" s="334">
        <v>0</v>
      </c>
      <c r="G7319" s="334">
        <v>0</v>
      </c>
      <c r="H7319" s="334">
        <v>0</v>
      </c>
      <c r="I7319" s="334">
        <v>0</v>
      </c>
      <c r="J7319" s="334">
        <v>0</v>
      </c>
      <c r="K7319" s="334">
        <v>0</v>
      </c>
      <c r="L7319" s="334">
        <v>0</v>
      </c>
      <c r="M7319" s="334">
        <v>0</v>
      </c>
      <c r="N7319" s="334">
        <v>0</v>
      </c>
      <c r="O7319" s="334">
        <v>0</v>
      </c>
      <c r="P7319" s="334">
        <v>0</v>
      </c>
      <c r="Q7319" s="334">
        <v>0</v>
      </c>
      <c r="R7319" s="334">
        <v>0</v>
      </c>
      <c r="S7319" s="334">
        <v>0</v>
      </c>
      <c r="T7319" s="334">
        <v>0</v>
      </c>
      <c r="U7319" s="334">
        <v>0</v>
      </c>
      <c r="V7319" s="334">
        <v>0</v>
      </c>
      <c r="W7319" s="334">
        <v>0</v>
      </c>
      <c r="X7319" s="334">
        <v>0</v>
      </c>
      <c r="Y7319" s="334">
        <v>0.5</v>
      </c>
      <c r="Z7319" s="334">
        <v>0.2</v>
      </c>
      <c r="AA7319" s="334">
        <v>0</v>
      </c>
      <c r="AB7319" s="334">
        <v>0</v>
      </c>
      <c r="AD7319" s="334">
        <v>0.7</v>
      </c>
      <c r="AE7319" s="334">
        <f t="shared" si="1147"/>
        <v>0.7</v>
      </c>
      <c r="AF7319" s="334">
        <f t="shared" si="1148"/>
        <v>0.7</v>
      </c>
      <c r="AG7319" s="340">
        <f t="shared" si="1149"/>
        <v>0</v>
      </c>
      <c r="AI7319" s="340">
        <f t="shared" si="1151"/>
        <v>0</v>
      </c>
      <c r="AJ7319" s="340">
        <f t="shared" si="1151"/>
        <v>0</v>
      </c>
      <c r="AK7319" s="340">
        <f t="shared" si="1151"/>
        <v>0</v>
      </c>
      <c r="AL7319" s="340">
        <f t="shared" si="1151"/>
        <v>0</v>
      </c>
      <c r="AM7319" s="340">
        <f t="shared" si="1151"/>
        <v>0</v>
      </c>
    </row>
    <row r="7320" spans="1:39" x14ac:dyDescent="0.35">
      <c r="A7320" s="337">
        <v>29233</v>
      </c>
      <c r="B7320" s="338">
        <f t="shared" si="1144"/>
        <v>1980</v>
      </c>
      <c r="C7320" s="338">
        <f t="shared" si="1145"/>
        <v>1</v>
      </c>
      <c r="D7320" s="338">
        <f t="shared" si="1146"/>
        <v>13</v>
      </c>
      <c r="E7320" s="334">
        <v>0</v>
      </c>
      <c r="F7320" s="334">
        <v>0</v>
      </c>
      <c r="G7320" s="334">
        <v>0</v>
      </c>
      <c r="H7320" s="334">
        <v>0</v>
      </c>
      <c r="I7320" s="334">
        <v>0</v>
      </c>
      <c r="J7320" s="334">
        <v>0</v>
      </c>
      <c r="K7320" s="334">
        <v>0</v>
      </c>
      <c r="L7320" s="334">
        <v>0</v>
      </c>
      <c r="M7320" s="334">
        <v>0</v>
      </c>
      <c r="N7320" s="334">
        <v>0</v>
      </c>
      <c r="O7320" s="334">
        <v>0</v>
      </c>
      <c r="P7320" s="334">
        <v>0</v>
      </c>
      <c r="Q7320" s="334">
        <v>0</v>
      </c>
      <c r="R7320" s="334">
        <v>0</v>
      </c>
      <c r="S7320" s="334">
        <v>0</v>
      </c>
      <c r="T7320" s="334">
        <v>0</v>
      </c>
      <c r="U7320" s="334">
        <v>0</v>
      </c>
      <c r="V7320" s="334">
        <v>0</v>
      </c>
      <c r="W7320" s="334">
        <v>0</v>
      </c>
      <c r="X7320" s="334">
        <v>0</v>
      </c>
      <c r="Y7320" s="334">
        <v>0</v>
      </c>
      <c r="Z7320" s="334">
        <v>0</v>
      </c>
      <c r="AA7320" s="334">
        <v>0</v>
      </c>
      <c r="AB7320" s="334">
        <v>0</v>
      </c>
      <c r="AD7320" s="334">
        <v>0</v>
      </c>
      <c r="AE7320" s="334">
        <f t="shared" si="1147"/>
        <v>0</v>
      </c>
      <c r="AF7320" s="334">
        <f t="shared" si="1148"/>
        <v>0</v>
      </c>
      <c r="AG7320" s="340">
        <f t="shared" si="1149"/>
        <v>0</v>
      </c>
      <c r="AI7320" s="340">
        <f t="shared" si="1151"/>
        <v>0</v>
      </c>
      <c r="AJ7320" s="340">
        <f t="shared" si="1151"/>
        <v>0</v>
      </c>
      <c r="AK7320" s="340">
        <f t="shared" si="1151"/>
        <v>0</v>
      </c>
      <c r="AL7320" s="340">
        <f t="shared" si="1151"/>
        <v>0</v>
      </c>
      <c r="AM7320" s="340">
        <f t="shared" si="1151"/>
        <v>0</v>
      </c>
    </row>
    <row r="7321" spans="1:39" x14ac:dyDescent="0.35">
      <c r="A7321" s="337">
        <v>29234</v>
      </c>
      <c r="B7321" s="338">
        <f t="shared" si="1144"/>
        <v>1980</v>
      </c>
      <c r="C7321" s="338">
        <f t="shared" si="1145"/>
        <v>1</v>
      </c>
      <c r="D7321" s="338">
        <f t="shared" si="1146"/>
        <v>14</v>
      </c>
      <c r="E7321" s="334">
        <v>0</v>
      </c>
      <c r="F7321" s="334">
        <v>0</v>
      </c>
      <c r="G7321" s="334">
        <v>0</v>
      </c>
      <c r="H7321" s="334">
        <v>0</v>
      </c>
      <c r="I7321" s="334">
        <v>0</v>
      </c>
      <c r="J7321" s="334">
        <v>0</v>
      </c>
      <c r="K7321" s="334">
        <v>0</v>
      </c>
      <c r="L7321" s="334">
        <v>0</v>
      </c>
      <c r="M7321" s="334">
        <v>0</v>
      </c>
      <c r="N7321" s="334">
        <v>0</v>
      </c>
      <c r="O7321" s="334">
        <v>0</v>
      </c>
      <c r="P7321" s="334">
        <v>0</v>
      </c>
      <c r="Q7321" s="334">
        <v>0</v>
      </c>
      <c r="R7321" s="334">
        <v>0</v>
      </c>
      <c r="S7321" s="334">
        <v>0</v>
      </c>
      <c r="T7321" s="334">
        <v>0</v>
      </c>
      <c r="U7321" s="334">
        <v>0</v>
      </c>
      <c r="V7321" s="334">
        <v>1</v>
      </c>
      <c r="W7321" s="334">
        <v>0.9</v>
      </c>
      <c r="X7321" s="334">
        <v>1</v>
      </c>
      <c r="Y7321" s="334">
        <v>1</v>
      </c>
      <c r="Z7321" s="334">
        <v>0.9</v>
      </c>
      <c r="AA7321" s="334">
        <v>1</v>
      </c>
      <c r="AB7321" s="334">
        <v>0</v>
      </c>
      <c r="AD7321" s="334">
        <v>5.8</v>
      </c>
      <c r="AE7321" s="334">
        <f t="shared" si="1147"/>
        <v>5.8</v>
      </c>
      <c r="AF7321" s="334">
        <f t="shared" si="1148"/>
        <v>5.8</v>
      </c>
      <c r="AG7321" s="340">
        <f t="shared" si="1149"/>
        <v>0</v>
      </c>
      <c r="AI7321" s="340">
        <f t="shared" si="1151"/>
        <v>0</v>
      </c>
      <c r="AJ7321" s="340">
        <f t="shared" si="1151"/>
        <v>0</v>
      </c>
      <c r="AK7321" s="340">
        <f t="shared" si="1151"/>
        <v>0</v>
      </c>
      <c r="AL7321" s="340">
        <f t="shared" si="1151"/>
        <v>0</v>
      </c>
      <c r="AM7321" s="340">
        <f t="shared" si="1151"/>
        <v>0</v>
      </c>
    </row>
    <row r="7322" spans="1:39" x14ac:dyDescent="0.35">
      <c r="A7322" s="337">
        <v>29235</v>
      </c>
      <c r="B7322" s="338">
        <f t="shared" si="1144"/>
        <v>1980</v>
      </c>
      <c r="C7322" s="338">
        <f t="shared" si="1145"/>
        <v>1</v>
      </c>
      <c r="D7322" s="338">
        <f t="shared" si="1146"/>
        <v>15</v>
      </c>
      <c r="E7322" s="334">
        <v>0</v>
      </c>
      <c r="F7322" s="334">
        <v>0</v>
      </c>
      <c r="G7322" s="334">
        <v>0</v>
      </c>
      <c r="H7322" s="334">
        <v>0</v>
      </c>
      <c r="I7322" s="334">
        <v>0</v>
      </c>
      <c r="J7322" s="334">
        <v>0</v>
      </c>
      <c r="K7322" s="334">
        <v>0</v>
      </c>
      <c r="L7322" s="334">
        <v>0</v>
      </c>
      <c r="M7322" s="334">
        <v>0</v>
      </c>
      <c r="N7322" s="334">
        <v>0</v>
      </c>
      <c r="O7322" s="334">
        <v>0</v>
      </c>
      <c r="P7322" s="334">
        <v>0</v>
      </c>
      <c r="Q7322" s="334">
        <v>0</v>
      </c>
      <c r="R7322" s="334">
        <v>0</v>
      </c>
      <c r="S7322" s="334">
        <v>0</v>
      </c>
      <c r="T7322" s="334">
        <v>0</v>
      </c>
      <c r="U7322" s="334">
        <v>0</v>
      </c>
      <c r="V7322" s="334">
        <v>0</v>
      </c>
      <c r="W7322" s="334">
        <v>0</v>
      </c>
      <c r="X7322" s="334">
        <v>0</v>
      </c>
      <c r="Y7322" s="334">
        <v>0</v>
      </c>
      <c r="Z7322" s="334">
        <v>0</v>
      </c>
      <c r="AA7322" s="334">
        <v>0</v>
      </c>
      <c r="AB7322" s="334">
        <v>0</v>
      </c>
      <c r="AD7322" s="334">
        <v>0</v>
      </c>
      <c r="AE7322" s="334">
        <f t="shared" si="1147"/>
        <v>0</v>
      </c>
      <c r="AF7322" s="334">
        <f t="shared" si="1148"/>
        <v>0</v>
      </c>
      <c r="AG7322" s="340">
        <f t="shared" si="1149"/>
        <v>0</v>
      </c>
      <c r="AI7322" s="340">
        <f t="shared" si="1151"/>
        <v>0</v>
      </c>
      <c r="AJ7322" s="340">
        <f t="shared" si="1151"/>
        <v>0</v>
      </c>
      <c r="AK7322" s="340">
        <f t="shared" si="1151"/>
        <v>0</v>
      </c>
      <c r="AL7322" s="340">
        <f t="shared" si="1151"/>
        <v>0</v>
      </c>
      <c r="AM7322" s="340">
        <f t="shared" si="1151"/>
        <v>0</v>
      </c>
    </row>
    <row r="7323" spans="1:39" x14ac:dyDescent="0.35">
      <c r="A7323" s="337">
        <v>29236</v>
      </c>
      <c r="B7323" s="338">
        <f t="shared" si="1144"/>
        <v>1980</v>
      </c>
      <c r="C7323" s="338">
        <f t="shared" si="1145"/>
        <v>1</v>
      </c>
      <c r="D7323" s="338">
        <f t="shared" si="1146"/>
        <v>16</v>
      </c>
      <c r="E7323" s="334">
        <v>0</v>
      </c>
      <c r="F7323" s="334">
        <v>0</v>
      </c>
      <c r="G7323" s="334">
        <v>0</v>
      </c>
      <c r="H7323" s="334">
        <v>0</v>
      </c>
      <c r="I7323" s="334">
        <v>0</v>
      </c>
      <c r="J7323" s="334">
        <v>0</v>
      </c>
      <c r="K7323" s="334">
        <v>0</v>
      </c>
      <c r="L7323" s="334">
        <v>0</v>
      </c>
      <c r="M7323" s="334">
        <v>0</v>
      </c>
      <c r="N7323" s="334">
        <v>0</v>
      </c>
      <c r="O7323" s="334">
        <v>0</v>
      </c>
      <c r="P7323" s="334">
        <v>0</v>
      </c>
      <c r="Q7323" s="334">
        <v>0</v>
      </c>
      <c r="R7323" s="334">
        <v>0</v>
      </c>
      <c r="S7323" s="334">
        <v>0</v>
      </c>
      <c r="T7323" s="334">
        <v>0</v>
      </c>
      <c r="U7323" s="334">
        <v>0</v>
      </c>
      <c r="V7323" s="334">
        <v>0</v>
      </c>
      <c r="W7323" s="334">
        <v>0</v>
      </c>
      <c r="X7323" s="334">
        <v>0</v>
      </c>
      <c r="Y7323" s="334">
        <v>0</v>
      </c>
      <c r="Z7323" s="334">
        <v>0</v>
      </c>
      <c r="AA7323" s="334">
        <v>0</v>
      </c>
      <c r="AB7323" s="334">
        <v>0</v>
      </c>
      <c r="AD7323" s="334">
        <v>0</v>
      </c>
      <c r="AE7323" s="334">
        <f t="shared" si="1147"/>
        <v>0</v>
      </c>
      <c r="AF7323" s="334">
        <f t="shared" si="1148"/>
        <v>0</v>
      </c>
      <c r="AG7323" s="340">
        <f t="shared" si="1149"/>
        <v>0</v>
      </c>
      <c r="AI7323" s="340">
        <f t="shared" si="1151"/>
        <v>0</v>
      </c>
      <c r="AJ7323" s="340">
        <f t="shared" si="1151"/>
        <v>0</v>
      </c>
      <c r="AK7323" s="340">
        <f t="shared" si="1151"/>
        <v>0</v>
      </c>
      <c r="AL7323" s="340">
        <f t="shared" si="1151"/>
        <v>0</v>
      </c>
      <c r="AM7323" s="340">
        <f t="shared" si="1151"/>
        <v>0</v>
      </c>
    </row>
    <row r="7324" spans="1:39" x14ac:dyDescent="0.35">
      <c r="A7324" s="337">
        <v>29237</v>
      </c>
      <c r="B7324" s="338">
        <f t="shared" si="1144"/>
        <v>1980</v>
      </c>
      <c r="C7324" s="338">
        <f t="shared" si="1145"/>
        <v>1</v>
      </c>
      <c r="D7324" s="338">
        <f t="shared" si="1146"/>
        <v>17</v>
      </c>
      <c r="E7324" s="334">
        <v>0</v>
      </c>
      <c r="F7324" s="334">
        <v>0</v>
      </c>
      <c r="G7324" s="334">
        <v>0</v>
      </c>
      <c r="H7324" s="334">
        <v>0</v>
      </c>
      <c r="I7324" s="334">
        <v>0</v>
      </c>
      <c r="J7324" s="334">
        <v>0</v>
      </c>
      <c r="K7324" s="334">
        <v>0</v>
      </c>
      <c r="L7324" s="334">
        <v>0</v>
      </c>
      <c r="M7324" s="334">
        <v>0</v>
      </c>
      <c r="N7324" s="334">
        <v>0</v>
      </c>
      <c r="O7324" s="334">
        <v>0</v>
      </c>
      <c r="P7324" s="334">
        <v>0</v>
      </c>
      <c r="Q7324" s="334">
        <v>0</v>
      </c>
      <c r="R7324" s="334">
        <v>0</v>
      </c>
      <c r="S7324" s="334">
        <v>0</v>
      </c>
      <c r="T7324" s="334">
        <v>0</v>
      </c>
      <c r="U7324" s="334">
        <v>0</v>
      </c>
      <c r="V7324" s="334">
        <v>0</v>
      </c>
      <c r="W7324" s="334">
        <v>0</v>
      </c>
      <c r="X7324" s="334">
        <v>0</v>
      </c>
      <c r="Y7324" s="334">
        <v>0</v>
      </c>
      <c r="Z7324" s="334">
        <v>0</v>
      </c>
      <c r="AA7324" s="334">
        <v>0</v>
      </c>
      <c r="AB7324" s="334">
        <v>0</v>
      </c>
      <c r="AD7324" s="334">
        <v>0</v>
      </c>
      <c r="AE7324" s="334">
        <f t="shared" si="1147"/>
        <v>0</v>
      </c>
      <c r="AF7324" s="334">
        <f t="shared" si="1148"/>
        <v>0</v>
      </c>
      <c r="AG7324" s="340">
        <f t="shared" si="1149"/>
        <v>0</v>
      </c>
      <c r="AI7324" s="340">
        <f t="shared" si="1151"/>
        <v>0</v>
      </c>
      <c r="AJ7324" s="340">
        <f t="shared" si="1151"/>
        <v>0</v>
      </c>
      <c r="AK7324" s="340">
        <f t="shared" si="1151"/>
        <v>0</v>
      </c>
      <c r="AL7324" s="340">
        <f t="shared" si="1151"/>
        <v>0</v>
      </c>
      <c r="AM7324" s="340">
        <f t="shared" si="1151"/>
        <v>0</v>
      </c>
    </row>
    <row r="7325" spans="1:39" x14ac:dyDescent="0.35">
      <c r="A7325" s="337">
        <v>29238</v>
      </c>
      <c r="B7325" s="338">
        <f t="shared" si="1144"/>
        <v>1980</v>
      </c>
      <c r="C7325" s="338">
        <f t="shared" si="1145"/>
        <v>1</v>
      </c>
      <c r="D7325" s="338">
        <f t="shared" si="1146"/>
        <v>18</v>
      </c>
      <c r="E7325" s="334">
        <v>0</v>
      </c>
      <c r="F7325" s="334">
        <v>0</v>
      </c>
      <c r="G7325" s="334">
        <v>0</v>
      </c>
      <c r="H7325" s="334">
        <v>0</v>
      </c>
      <c r="I7325" s="334">
        <v>0</v>
      </c>
      <c r="J7325" s="334">
        <v>0</v>
      </c>
      <c r="K7325" s="334">
        <v>0</v>
      </c>
      <c r="L7325" s="334">
        <v>0</v>
      </c>
      <c r="M7325" s="334">
        <v>0</v>
      </c>
      <c r="N7325" s="334">
        <v>0</v>
      </c>
      <c r="O7325" s="334">
        <v>0</v>
      </c>
      <c r="P7325" s="334">
        <v>0</v>
      </c>
      <c r="Q7325" s="334">
        <v>0</v>
      </c>
      <c r="R7325" s="334">
        <v>0</v>
      </c>
      <c r="S7325" s="334">
        <v>0</v>
      </c>
      <c r="T7325" s="334">
        <v>0</v>
      </c>
      <c r="U7325" s="334">
        <v>0</v>
      </c>
      <c r="V7325" s="334">
        <v>0</v>
      </c>
      <c r="W7325" s="334">
        <v>0</v>
      </c>
      <c r="X7325" s="334">
        <v>0</v>
      </c>
      <c r="Y7325" s="334">
        <v>0</v>
      </c>
      <c r="Z7325" s="334">
        <v>0</v>
      </c>
      <c r="AA7325" s="334">
        <v>0</v>
      </c>
      <c r="AB7325" s="334">
        <v>0</v>
      </c>
      <c r="AD7325" s="334">
        <v>0</v>
      </c>
      <c r="AE7325" s="334">
        <f t="shared" si="1147"/>
        <v>0</v>
      </c>
      <c r="AF7325" s="334">
        <f t="shared" si="1148"/>
        <v>0</v>
      </c>
      <c r="AG7325" s="340">
        <f t="shared" si="1149"/>
        <v>0</v>
      </c>
      <c r="AI7325" s="340">
        <f t="shared" si="1151"/>
        <v>0</v>
      </c>
      <c r="AJ7325" s="340">
        <f t="shared" si="1151"/>
        <v>0</v>
      </c>
      <c r="AK7325" s="340">
        <f t="shared" si="1151"/>
        <v>0</v>
      </c>
      <c r="AL7325" s="340">
        <f t="shared" si="1151"/>
        <v>0</v>
      </c>
      <c r="AM7325" s="340">
        <f t="shared" si="1151"/>
        <v>0</v>
      </c>
    </row>
    <row r="7326" spans="1:39" x14ac:dyDescent="0.35">
      <c r="A7326" s="337">
        <v>29239</v>
      </c>
      <c r="B7326" s="338">
        <f t="shared" si="1144"/>
        <v>1980</v>
      </c>
      <c r="C7326" s="338">
        <f t="shared" si="1145"/>
        <v>1</v>
      </c>
      <c r="D7326" s="338">
        <f t="shared" si="1146"/>
        <v>19</v>
      </c>
      <c r="E7326" s="334">
        <v>0</v>
      </c>
      <c r="F7326" s="334">
        <v>0</v>
      </c>
      <c r="G7326" s="334">
        <v>0</v>
      </c>
      <c r="H7326" s="334">
        <v>0</v>
      </c>
      <c r="I7326" s="334">
        <v>0</v>
      </c>
      <c r="J7326" s="334">
        <v>0</v>
      </c>
      <c r="K7326" s="334">
        <v>0</v>
      </c>
      <c r="L7326" s="334">
        <v>0</v>
      </c>
      <c r="M7326" s="334">
        <v>0</v>
      </c>
      <c r="N7326" s="334">
        <v>0</v>
      </c>
      <c r="O7326" s="334">
        <v>0</v>
      </c>
      <c r="P7326" s="334">
        <v>0</v>
      </c>
      <c r="Q7326" s="334">
        <v>0</v>
      </c>
      <c r="R7326" s="334">
        <v>0</v>
      </c>
      <c r="S7326" s="334">
        <v>0</v>
      </c>
      <c r="T7326" s="334">
        <v>0</v>
      </c>
      <c r="U7326" s="334">
        <v>0</v>
      </c>
      <c r="V7326" s="334">
        <v>0</v>
      </c>
      <c r="W7326" s="334">
        <v>0</v>
      </c>
      <c r="X7326" s="334">
        <v>0</v>
      </c>
      <c r="Y7326" s="334">
        <v>0</v>
      </c>
      <c r="Z7326" s="334">
        <v>0</v>
      </c>
      <c r="AA7326" s="334">
        <v>0</v>
      </c>
      <c r="AB7326" s="334">
        <v>0</v>
      </c>
      <c r="AD7326" s="334">
        <v>0</v>
      </c>
      <c r="AE7326" s="334">
        <f t="shared" si="1147"/>
        <v>0</v>
      </c>
      <c r="AF7326" s="334">
        <f t="shared" si="1148"/>
        <v>0</v>
      </c>
      <c r="AG7326" s="340">
        <f t="shared" si="1149"/>
        <v>0</v>
      </c>
      <c r="AI7326" s="340">
        <f t="shared" si="1151"/>
        <v>0</v>
      </c>
      <c r="AJ7326" s="340">
        <f t="shared" si="1151"/>
        <v>0</v>
      </c>
      <c r="AK7326" s="340">
        <f t="shared" si="1151"/>
        <v>0</v>
      </c>
      <c r="AL7326" s="340">
        <f t="shared" si="1151"/>
        <v>0</v>
      </c>
      <c r="AM7326" s="340">
        <f t="shared" si="1151"/>
        <v>0</v>
      </c>
    </row>
    <row r="7327" spans="1:39" x14ac:dyDescent="0.35">
      <c r="A7327" s="337">
        <v>29240</v>
      </c>
      <c r="B7327" s="338">
        <f t="shared" si="1144"/>
        <v>1980</v>
      </c>
      <c r="C7327" s="338">
        <f t="shared" si="1145"/>
        <v>1</v>
      </c>
      <c r="D7327" s="338">
        <f t="shared" si="1146"/>
        <v>20</v>
      </c>
      <c r="E7327" s="334">
        <v>0</v>
      </c>
      <c r="F7327" s="334">
        <v>0</v>
      </c>
      <c r="G7327" s="334">
        <v>0</v>
      </c>
      <c r="H7327" s="334">
        <v>0</v>
      </c>
      <c r="I7327" s="334">
        <v>0</v>
      </c>
      <c r="J7327" s="334">
        <v>0</v>
      </c>
      <c r="K7327" s="334">
        <v>0</v>
      </c>
      <c r="L7327" s="334">
        <v>0</v>
      </c>
      <c r="M7327" s="334">
        <v>0</v>
      </c>
      <c r="N7327" s="334">
        <v>0</v>
      </c>
      <c r="O7327" s="334">
        <v>0</v>
      </c>
      <c r="P7327" s="334">
        <v>0</v>
      </c>
      <c r="Q7327" s="334">
        <v>0</v>
      </c>
      <c r="R7327" s="334">
        <v>0</v>
      </c>
      <c r="S7327" s="334">
        <v>0</v>
      </c>
      <c r="T7327" s="334">
        <v>0</v>
      </c>
      <c r="U7327" s="334">
        <v>0</v>
      </c>
      <c r="V7327" s="334">
        <v>0</v>
      </c>
      <c r="W7327" s="334">
        <v>0</v>
      </c>
      <c r="X7327" s="334">
        <v>0</v>
      </c>
      <c r="Y7327" s="334">
        <v>0</v>
      </c>
      <c r="Z7327" s="334">
        <v>0</v>
      </c>
      <c r="AA7327" s="334">
        <v>0</v>
      </c>
      <c r="AB7327" s="334">
        <v>0</v>
      </c>
      <c r="AD7327" s="334">
        <v>0</v>
      </c>
      <c r="AE7327" s="334">
        <f t="shared" si="1147"/>
        <v>0</v>
      </c>
      <c r="AF7327" s="334">
        <f t="shared" si="1148"/>
        <v>0</v>
      </c>
      <c r="AG7327" s="340">
        <f t="shared" si="1149"/>
        <v>0</v>
      </c>
      <c r="AI7327" s="340">
        <f t="shared" si="1151"/>
        <v>0</v>
      </c>
      <c r="AJ7327" s="340">
        <f t="shared" si="1151"/>
        <v>0</v>
      </c>
      <c r="AK7327" s="340">
        <f t="shared" si="1151"/>
        <v>0</v>
      </c>
      <c r="AL7327" s="340">
        <f t="shared" si="1151"/>
        <v>0</v>
      </c>
      <c r="AM7327" s="340">
        <f t="shared" si="1151"/>
        <v>0</v>
      </c>
    </row>
    <row r="7328" spans="1:39" x14ac:dyDescent="0.35">
      <c r="A7328" s="337">
        <v>29241</v>
      </c>
      <c r="B7328" s="338">
        <f t="shared" si="1144"/>
        <v>1980</v>
      </c>
      <c r="C7328" s="338">
        <f t="shared" si="1145"/>
        <v>1</v>
      </c>
      <c r="D7328" s="338">
        <f t="shared" si="1146"/>
        <v>21</v>
      </c>
      <c r="E7328" s="334">
        <v>0</v>
      </c>
      <c r="F7328" s="334">
        <v>0</v>
      </c>
      <c r="G7328" s="334">
        <v>0</v>
      </c>
      <c r="H7328" s="334">
        <v>0</v>
      </c>
      <c r="I7328" s="334">
        <v>0</v>
      </c>
      <c r="J7328" s="334">
        <v>0</v>
      </c>
      <c r="K7328" s="334">
        <v>0</v>
      </c>
      <c r="L7328" s="334">
        <v>0</v>
      </c>
      <c r="M7328" s="334">
        <v>0</v>
      </c>
      <c r="N7328" s="334">
        <v>0</v>
      </c>
      <c r="O7328" s="334">
        <v>0</v>
      </c>
      <c r="P7328" s="334">
        <v>0</v>
      </c>
      <c r="Q7328" s="334">
        <v>0</v>
      </c>
      <c r="R7328" s="334">
        <v>0</v>
      </c>
      <c r="S7328" s="334">
        <v>0</v>
      </c>
      <c r="T7328" s="334">
        <v>0</v>
      </c>
      <c r="U7328" s="334">
        <v>0</v>
      </c>
      <c r="V7328" s="334">
        <v>0</v>
      </c>
      <c r="W7328" s="334">
        <v>0</v>
      </c>
      <c r="X7328" s="334">
        <v>0</v>
      </c>
      <c r="Y7328" s="334">
        <v>0</v>
      </c>
      <c r="Z7328" s="334">
        <v>0</v>
      </c>
      <c r="AA7328" s="334">
        <v>0</v>
      </c>
      <c r="AB7328" s="334">
        <v>0</v>
      </c>
      <c r="AD7328" s="334">
        <v>0</v>
      </c>
      <c r="AE7328" s="334">
        <f t="shared" si="1147"/>
        <v>0</v>
      </c>
      <c r="AF7328" s="334">
        <f t="shared" si="1148"/>
        <v>0</v>
      </c>
      <c r="AG7328" s="340">
        <f t="shared" si="1149"/>
        <v>0</v>
      </c>
      <c r="AI7328" s="340">
        <f t="shared" si="1151"/>
        <v>0</v>
      </c>
      <c r="AJ7328" s="340">
        <f t="shared" si="1151"/>
        <v>0</v>
      </c>
      <c r="AK7328" s="340">
        <f t="shared" si="1151"/>
        <v>0</v>
      </c>
      <c r="AL7328" s="340">
        <f t="shared" si="1151"/>
        <v>0</v>
      </c>
      <c r="AM7328" s="340">
        <f t="shared" si="1151"/>
        <v>0</v>
      </c>
    </row>
    <row r="7329" spans="1:39" x14ac:dyDescent="0.35">
      <c r="A7329" s="337">
        <v>29242</v>
      </c>
      <c r="B7329" s="338">
        <f t="shared" si="1144"/>
        <v>1980</v>
      </c>
      <c r="C7329" s="338">
        <f t="shared" si="1145"/>
        <v>1</v>
      </c>
      <c r="D7329" s="338">
        <f t="shared" si="1146"/>
        <v>22</v>
      </c>
      <c r="E7329" s="334">
        <v>0</v>
      </c>
      <c r="F7329" s="334">
        <v>0</v>
      </c>
      <c r="G7329" s="334">
        <v>0</v>
      </c>
      <c r="H7329" s="334">
        <v>0</v>
      </c>
      <c r="I7329" s="334">
        <v>0</v>
      </c>
      <c r="J7329" s="334">
        <v>0</v>
      </c>
      <c r="K7329" s="334">
        <v>0</v>
      </c>
      <c r="L7329" s="334">
        <v>0</v>
      </c>
      <c r="M7329" s="334">
        <v>0</v>
      </c>
      <c r="N7329" s="334">
        <v>0</v>
      </c>
      <c r="O7329" s="334">
        <v>0</v>
      </c>
      <c r="P7329" s="334">
        <v>0</v>
      </c>
      <c r="Q7329" s="334">
        <v>0</v>
      </c>
      <c r="R7329" s="334">
        <v>0</v>
      </c>
      <c r="S7329" s="334">
        <v>0</v>
      </c>
      <c r="T7329" s="334">
        <v>0</v>
      </c>
      <c r="U7329" s="334">
        <v>0</v>
      </c>
      <c r="V7329" s="334">
        <v>0</v>
      </c>
      <c r="W7329" s="334">
        <v>0</v>
      </c>
      <c r="X7329" s="334">
        <v>0</v>
      </c>
      <c r="Y7329" s="334">
        <v>0</v>
      </c>
      <c r="Z7329" s="334">
        <v>0</v>
      </c>
      <c r="AA7329" s="334">
        <v>0</v>
      </c>
      <c r="AB7329" s="334">
        <v>0</v>
      </c>
      <c r="AD7329" s="334">
        <v>0</v>
      </c>
      <c r="AE7329" s="334">
        <f t="shared" si="1147"/>
        <v>0</v>
      </c>
      <c r="AF7329" s="334">
        <f t="shared" si="1148"/>
        <v>0</v>
      </c>
      <c r="AG7329" s="340">
        <f t="shared" si="1149"/>
        <v>0</v>
      </c>
      <c r="AI7329" s="340">
        <f t="shared" si="1151"/>
        <v>0</v>
      </c>
      <c r="AJ7329" s="340">
        <f t="shared" si="1151"/>
        <v>0</v>
      </c>
      <c r="AK7329" s="340">
        <f t="shared" si="1151"/>
        <v>0</v>
      </c>
      <c r="AL7329" s="340">
        <f t="shared" si="1151"/>
        <v>0</v>
      </c>
      <c r="AM7329" s="340">
        <f t="shared" si="1151"/>
        <v>0</v>
      </c>
    </row>
    <row r="7330" spans="1:39" x14ac:dyDescent="0.35">
      <c r="A7330" s="337">
        <v>29243</v>
      </c>
      <c r="B7330" s="338">
        <f t="shared" si="1144"/>
        <v>1980</v>
      </c>
      <c r="C7330" s="338">
        <f t="shared" si="1145"/>
        <v>1</v>
      </c>
      <c r="D7330" s="338">
        <f t="shared" si="1146"/>
        <v>23</v>
      </c>
      <c r="E7330" s="334">
        <v>0</v>
      </c>
      <c r="F7330" s="334">
        <v>0</v>
      </c>
      <c r="G7330" s="334">
        <v>0</v>
      </c>
      <c r="H7330" s="334">
        <v>0</v>
      </c>
      <c r="I7330" s="334">
        <v>0</v>
      </c>
      <c r="J7330" s="334">
        <v>0</v>
      </c>
      <c r="K7330" s="334">
        <v>0</v>
      </c>
      <c r="L7330" s="334">
        <v>0</v>
      </c>
      <c r="M7330" s="334">
        <v>0</v>
      </c>
      <c r="N7330" s="334">
        <v>0</v>
      </c>
      <c r="O7330" s="334">
        <v>0</v>
      </c>
      <c r="P7330" s="334">
        <v>0</v>
      </c>
      <c r="Q7330" s="334">
        <v>0</v>
      </c>
      <c r="R7330" s="334">
        <v>0</v>
      </c>
      <c r="S7330" s="334">
        <v>0</v>
      </c>
      <c r="T7330" s="334">
        <v>0</v>
      </c>
      <c r="U7330" s="334">
        <v>0</v>
      </c>
      <c r="V7330" s="334">
        <v>0</v>
      </c>
      <c r="W7330" s="334">
        <v>0</v>
      </c>
      <c r="X7330" s="334">
        <v>0</v>
      </c>
      <c r="Y7330" s="334">
        <v>0</v>
      </c>
      <c r="Z7330" s="334">
        <v>0</v>
      </c>
      <c r="AA7330" s="334">
        <v>0</v>
      </c>
      <c r="AB7330" s="334">
        <v>0</v>
      </c>
      <c r="AD7330" s="334">
        <v>0</v>
      </c>
      <c r="AE7330" s="334">
        <f t="shared" si="1147"/>
        <v>0</v>
      </c>
      <c r="AF7330" s="334">
        <f t="shared" si="1148"/>
        <v>0</v>
      </c>
      <c r="AG7330" s="340">
        <f t="shared" si="1149"/>
        <v>0</v>
      </c>
      <c r="AI7330" s="340">
        <f t="shared" si="1151"/>
        <v>0</v>
      </c>
      <c r="AJ7330" s="340">
        <f t="shared" si="1151"/>
        <v>0</v>
      </c>
      <c r="AK7330" s="340">
        <f t="shared" si="1151"/>
        <v>0</v>
      </c>
      <c r="AL7330" s="340">
        <f t="shared" si="1151"/>
        <v>0</v>
      </c>
      <c r="AM7330" s="340">
        <f t="shared" si="1151"/>
        <v>0</v>
      </c>
    </row>
    <row r="7331" spans="1:39" x14ac:dyDescent="0.35">
      <c r="A7331" s="337">
        <v>29244</v>
      </c>
      <c r="B7331" s="338">
        <f t="shared" si="1144"/>
        <v>1980</v>
      </c>
      <c r="C7331" s="338">
        <f t="shared" si="1145"/>
        <v>1</v>
      </c>
      <c r="D7331" s="338">
        <f t="shared" si="1146"/>
        <v>24</v>
      </c>
      <c r="E7331" s="334">
        <v>0</v>
      </c>
      <c r="F7331" s="334">
        <v>0</v>
      </c>
      <c r="G7331" s="334">
        <v>0</v>
      </c>
      <c r="H7331" s="334">
        <v>0.2</v>
      </c>
      <c r="I7331" s="334">
        <v>0.2</v>
      </c>
      <c r="J7331" s="334">
        <v>0.4</v>
      </c>
      <c r="K7331" s="334">
        <v>0.2</v>
      </c>
      <c r="L7331" s="334">
        <v>0.2</v>
      </c>
      <c r="M7331" s="334">
        <v>0</v>
      </c>
      <c r="N7331" s="334">
        <v>0</v>
      </c>
      <c r="O7331" s="334">
        <v>0</v>
      </c>
      <c r="P7331" s="334">
        <v>0</v>
      </c>
      <c r="Q7331" s="334">
        <v>0</v>
      </c>
      <c r="R7331" s="334">
        <v>0</v>
      </c>
      <c r="S7331" s="334">
        <v>0</v>
      </c>
      <c r="T7331" s="334">
        <v>0</v>
      </c>
      <c r="U7331" s="334">
        <v>0</v>
      </c>
      <c r="V7331" s="334">
        <v>0</v>
      </c>
      <c r="W7331" s="334">
        <v>0.2</v>
      </c>
      <c r="X7331" s="334">
        <v>0.2</v>
      </c>
      <c r="Y7331" s="334">
        <v>0.2</v>
      </c>
      <c r="Z7331" s="334">
        <v>0.2</v>
      </c>
      <c r="AA7331" s="334">
        <v>0.2</v>
      </c>
      <c r="AB7331" s="334">
        <v>0.2</v>
      </c>
      <c r="AD7331" s="334">
        <v>2.4</v>
      </c>
      <c r="AE7331" s="334">
        <f t="shared" si="1147"/>
        <v>2.4</v>
      </c>
      <c r="AF7331" s="334">
        <f t="shared" si="1148"/>
        <v>2.4</v>
      </c>
      <c r="AG7331" s="340">
        <f t="shared" si="1149"/>
        <v>0</v>
      </c>
      <c r="AI7331" s="340">
        <f t="shared" si="1151"/>
        <v>0</v>
      </c>
      <c r="AJ7331" s="340">
        <f t="shared" si="1151"/>
        <v>0</v>
      </c>
      <c r="AK7331" s="340">
        <f t="shared" si="1151"/>
        <v>0</v>
      </c>
      <c r="AL7331" s="340">
        <f t="shared" si="1151"/>
        <v>0</v>
      </c>
      <c r="AM7331" s="340">
        <f t="shared" si="1151"/>
        <v>0</v>
      </c>
    </row>
    <row r="7332" spans="1:39" x14ac:dyDescent="0.35">
      <c r="A7332" s="337">
        <v>29245</v>
      </c>
      <c r="B7332" s="338">
        <f t="shared" si="1144"/>
        <v>1980</v>
      </c>
      <c r="C7332" s="338">
        <f t="shared" si="1145"/>
        <v>1</v>
      </c>
      <c r="D7332" s="338">
        <f t="shared" si="1146"/>
        <v>25</v>
      </c>
      <c r="E7332" s="334">
        <v>0</v>
      </c>
      <c r="F7332" s="334">
        <v>0.1</v>
      </c>
      <c r="G7332" s="334">
        <v>0</v>
      </c>
      <c r="H7332" s="334">
        <v>0</v>
      </c>
      <c r="I7332" s="334">
        <v>0.1</v>
      </c>
      <c r="J7332" s="334">
        <v>0</v>
      </c>
      <c r="K7332" s="334">
        <v>0</v>
      </c>
      <c r="L7332" s="334">
        <v>0.1</v>
      </c>
      <c r="M7332" s="334">
        <v>0</v>
      </c>
      <c r="N7332" s="334">
        <v>0</v>
      </c>
      <c r="O7332" s="334">
        <v>0.1</v>
      </c>
      <c r="P7332" s="334">
        <v>0</v>
      </c>
      <c r="Q7332" s="334">
        <v>0</v>
      </c>
      <c r="R7332" s="334">
        <v>0.1</v>
      </c>
      <c r="S7332" s="334">
        <v>0</v>
      </c>
      <c r="T7332" s="334">
        <v>0</v>
      </c>
      <c r="U7332" s="334">
        <v>0.1</v>
      </c>
      <c r="V7332" s="334">
        <v>0</v>
      </c>
      <c r="W7332" s="334">
        <v>0</v>
      </c>
      <c r="X7332" s="334">
        <v>0.1</v>
      </c>
      <c r="Y7332" s="334">
        <v>0</v>
      </c>
      <c r="Z7332" s="334">
        <v>0</v>
      </c>
      <c r="AA7332" s="334">
        <v>0.1</v>
      </c>
      <c r="AB7332" s="334">
        <v>0</v>
      </c>
      <c r="AD7332" s="334">
        <v>0.8</v>
      </c>
      <c r="AE7332" s="334">
        <f t="shared" si="1147"/>
        <v>0.8</v>
      </c>
      <c r="AF7332" s="334">
        <f t="shared" si="1148"/>
        <v>0.79999999999999993</v>
      </c>
      <c r="AG7332" s="340">
        <f t="shared" si="1149"/>
        <v>1.1102230246251565E-16</v>
      </c>
      <c r="AI7332" s="340">
        <f t="shared" ref="AI7332:AM7347" si="1152">IF($C7332=AI$1,$AF7332,0)</f>
        <v>0</v>
      </c>
      <c r="AJ7332" s="340">
        <f t="shared" si="1152"/>
        <v>0</v>
      </c>
      <c r="AK7332" s="340">
        <f t="shared" si="1152"/>
        <v>0</v>
      </c>
      <c r="AL7332" s="340">
        <f t="shared" si="1152"/>
        <v>0</v>
      </c>
      <c r="AM7332" s="340">
        <f t="shared" si="1152"/>
        <v>0</v>
      </c>
    </row>
    <row r="7333" spans="1:39" x14ac:dyDescent="0.35">
      <c r="A7333" s="337">
        <v>29246</v>
      </c>
      <c r="B7333" s="338">
        <f t="shared" si="1144"/>
        <v>1980</v>
      </c>
      <c r="C7333" s="338">
        <f t="shared" si="1145"/>
        <v>1</v>
      </c>
      <c r="D7333" s="338">
        <f t="shared" si="1146"/>
        <v>26</v>
      </c>
      <c r="E7333" s="334">
        <v>0</v>
      </c>
      <c r="F7333" s="334">
        <v>0</v>
      </c>
      <c r="G7333" s="334">
        <v>0</v>
      </c>
      <c r="H7333" s="334">
        <v>0</v>
      </c>
      <c r="I7333" s="334">
        <v>0</v>
      </c>
      <c r="J7333" s="334">
        <v>0.1</v>
      </c>
      <c r="K7333" s="334">
        <v>0</v>
      </c>
      <c r="L7333" s="334">
        <v>0</v>
      </c>
      <c r="M7333" s="334">
        <v>0</v>
      </c>
      <c r="N7333" s="334">
        <v>0</v>
      </c>
      <c r="O7333" s="334">
        <v>0</v>
      </c>
      <c r="P7333" s="334">
        <v>0</v>
      </c>
      <c r="Q7333" s="334">
        <v>0</v>
      </c>
      <c r="R7333" s="334">
        <v>0</v>
      </c>
      <c r="S7333" s="334">
        <v>0</v>
      </c>
      <c r="T7333" s="334">
        <v>0</v>
      </c>
      <c r="U7333" s="334">
        <v>0</v>
      </c>
      <c r="V7333" s="334">
        <v>0.1</v>
      </c>
      <c r="W7333" s="334">
        <v>0</v>
      </c>
      <c r="X7333" s="334">
        <v>0</v>
      </c>
      <c r="Y7333" s="334">
        <v>0</v>
      </c>
      <c r="Z7333" s="334">
        <v>0</v>
      </c>
      <c r="AA7333" s="334">
        <v>0</v>
      </c>
      <c r="AB7333" s="334">
        <v>0</v>
      </c>
      <c r="AD7333" s="334">
        <v>0.2</v>
      </c>
      <c r="AE7333" s="334">
        <f t="shared" si="1147"/>
        <v>0.2</v>
      </c>
      <c r="AF7333" s="334">
        <f t="shared" si="1148"/>
        <v>0.2</v>
      </c>
      <c r="AG7333" s="340">
        <f t="shared" si="1149"/>
        <v>0</v>
      </c>
      <c r="AI7333" s="340">
        <f t="shared" si="1152"/>
        <v>0</v>
      </c>
      <c r="AJ7333" s="340">
        <f t="shared" si="1152"/>
        <v>0</v>
      </c>
      <c r="AK7333" s="340">
        <f t="shared" si="1152"/>
        <v>0</v>
      </c>
      <c r="AL7333" s="340">
        <f t="shared" si="1152"/>
        <v>0</v>
      </c>
      <c r="AM7333" s="340">
        <f t="shared" si="1152"/>
        <v>0</v>
      </c>
    </row>
    <row r="7334" spans="1:39" x14ac:dyDescent="0.35">
      <c r="A7334" s="337">
        <v>29247</v>
      </c>
      <c r="B7334" s="338">
        <f t="shared" si="1144"/>
        <v>1980</v>
      </c>
      <c r="C7334" s="338">
        <f t="shared" si="1145"/>
        <v>1</v>
      </c>
      <c r="D7334" s="338">
        <f t="shared" si="1146"/>
        <v>27</v>
      </c>
      <c r="E7334" s="334">
        <v>0</v>
      </c>
      <c r="F7334" s="334">
        <v>0</v>
      </c>
      <c r="G7334" s="334">
        <v>0</v>
      </c>
      <c r="H7334" s="334">
        <v>0</v>
      </c>
      <c r="I7334" s="334">
        <v>0</v>
      </c>
      <c r="J7334" s="334">
        <v>0</v>
      </c>
      <c r="K7334" s="334">
        <v>0</v>
      </c>
      <c r="L7334" s="334">
        <v>0</v>
      </c>
      <c r="M7334" s="334">
        <v>0</v>
      </c>
      <c r="N7334" s="334">
        <v>0</v>
      </c>
      <c r="O7334" s="334">
        <v>0</v>
      </c>
      <c r="P7334" s="334">
        <v>0</v>
      </c>
      <c r="Q7334" s="334">
        <v>0</v>
      </c>
      <c r="R7334" s="334">
        <v>0</v>
      </c>
      <c r="S7334" s="334">
        <v>0</v>
      </c>
      <c r="T7334" s="334">
        <v>0</v>
      </c>
      <c r="U7334" s="334">
        <v>0</v>
      </c>
      <c r="V7334" s="334">
        <v>0</v>
      </c>
      <c r="W7334" s="334">
        <v>0</v>
      </c>
      <c r="X7334" s="334">
        <v>0</v>
      </c>
      <c r="Y7334" s="334">
        <v>0</v>
      </c>
      <c r="Z7334" s="334">
        <v>0</v>
      </c>
      <c r="AA7334" s="334">
        <v>0</v>
      </c>
      <c r="AB7334" s="334">
        <v>0</v>
      </c>
      <c r="AD7334" s="334">
        <v>0</v>
      </c>
      <c r="AE7334" s="334">
        <f t="shared" si="1147"/>
        <v>0</v>
      </c>
      <c r="AF7334" s="334">
        <f t="shared" si="1148"/>
        <v>0</v>
      </c>
      <c r="AG7334" s="340">
        <f t="shared" si="1149"/>
        <v>0</v>
      </c>
      <c r="AI7334" s="340">
        <f t="shared" si="1152"/>
        <v>0</v>
      </c>
      <c r="AJ7334" s="340">
        <f t="shared" si="1152"/>
        <v>0</v>
      </c>
      <c r="AK7334" s="340">
        <f t="shared" si="1152"/>
        <v>0</v>
      </c>
      <c r="AL7334" s="340">
        <f t="shared" si="1152"/>
        <v>0</v>
      </c>
      <c r="AM7334" s="340">
        <f t="shared" si="1152"/>
        <v>0</v>
      </c>
    </row>
    <row r="7335" spans="1:39" x14ac:dyDescent="0.35">
      <c r="A7335" s="337">
        <v>29248</v>
      </c>
      <c r="B7335" s="338">
        <f t="shared" si="1144"/>
        <v>1980</v>
      </c>
      <c r="C7335" s="338">
        <f t="shared" si="1145"/>
        <v>1</v>
      </c>
      <c r="D7335" s="338">
        <f t="shared" si="1146"/>
        <v>28</v>
      </c>
      <c r="E7335" s="334">
        <v>0</v>
      </c>
      <c r="F7335" s="334">
        <v>0</v>
      </c>
      <c r="G7335" s="334">
        <v>0</v>
      </c>
      <c r="H7335" s="334">
        <v>0</v>
      </c>
      <c r="I7335" s="334">
        <v>0</v>
      </c>
      <c r="J7335" s="334">
        <v>0</v>
      </c>
      <c r="K7335" s="334">
        <v>0</v>
      </c>
      <c r="L7335" s="334">
        <v>0</v>
      </c>
      <c r="M7335" s="334">
        <v>0</v>
      </c>
      <c r="N7335" s="334">
        <v>0</v>
      </c>
      <c r="O7335" s="334">
        <v>0</v>
      </c>
      <c r="P7335" s="334">
        <v>0</v>
      </c>
      <c r="Q7335" s="334">
        <v>0</v>
      </c>
      <c r="R7335" s="334">
        <v>0</v>
      </c>
      <c r="S7335" s="334">
        <v>0</v>
      </c>
      <c r="T7335" s="334">
        <v>0</v>
      </c>
      <c r="U7335" s="334">
        <v>0</v>
      </c>
      <c r="V7335" s="334">
        <v>0</v>
      </c>
      <c r="W7335" s="334">
        <v>0</v>
      </c>
      <c r="X7335" s="334">
        <v>0</v>
      </c>
      <c r="Y7335" s="334">
        <v>0</v>
      </c>
      <c r="Z7335" s="334">
        <v>0</v>
      </c>
      <c r="AA7335" s="334">
        <v>0</v>
      </c>
      <c r="AB7335" s="334">
        <v>0</v>
      </c>
      <c r="AD7335" s="334">
        <v>0</v>
      </c>
      <c r="AE7335" s="334">
        <f t="shared" si="1147"/>
        <v>0</v>
      </c>
      <c r="AF7335" s="334">
        <f t="shared" si="1148"/>
        <v>0</v>
      </c>
      <c r="AG7335" s="340">
        <f t="shared" si="1149"/>
        <v>0</v>
      </c>
      <c r="AI7335" s="340">
        <f t="shared" si="1152"/>
        <v>0</v>
      </c>
      <c r="AJ7335" s="340">
        <f t="shared" si="1152"/>
        <v>0</v>
      </c>
      <c r="AK7335" s="340">
        <f t="shared" si="1152"/>
        <v>0</v>
      </c>
      <c r="AL7335" s="340">
        <f t="shared" si="1152"/>
        <v>0</v>
      </c>
      <c r="AM7335" s="340">
        <f t="shared" si="1152"/>
        <v>0</v>
      </c>
    </row>
    <row r="7336" spans="1:39" x14ac:dyDescent="0.35">
      <c r="A7336" s="337">
        <v>29249</v>
      </c>
      <c r="B7336" s="338">
        <f t="shared" si="1144"/>
        <v>1980</v>
      </c>
      <c r="C7336" s="338">
        <f t="shared" si="1145"/>
        <v>1</v>
      </c>
      <c r="D7336" s="338">
        <f t="shared" si="1146"/>
        <v>29</v>
      </c>
      <c r="E7336" s="334">
        <v>0</v>
      </c>
      <c r="F7336" s="334">
        <v>0</v>
      </c>
      <c r="G7336" s="334">
        <v>0</v>
      </c>
      <c r="H7336" s="334">
        <v>0</v>
      </c>
      <c r="I7336" s="334">
        <v>0</v>
      </c>
      <c r="J7336" s="334">
        <v>0</v>
      </c>
      <c r="K7336" s="334">
        <v>0</v>
      </c>
      <c r="L7336" s="334">
        <v>0</v>
      </c>
      <c r="M7336" s="334">
        <v>0</v>
      </c>
      <c r="N7336" s="334">
        <v>0</v>
      </c>
      <c r="O7336" s="334">
        <v>0</v>
      </c>
      <c r="P7336" s="334">
        <v>0</v>
      </c>
      <c r="Q7336" s="334">
        <v>0</v>
      </c>
      <c r="R7336" s="334">
        <v>0</v>
      </c>
      <c r="S7336" s="334">
        <v>0</v>
      </c>
      <c r="T7336" s="334">
        <v>0</v>
      </c>
      <c r="U7336" s="334">
        <v>0</v>
      </c>
      <c r="V7336" s="334">
        <v>0</v>
      </c>
      <c r="W7336" s="334">
        <v>0</v>
      </c>
      <c r="X7336" s="334">
        <v>0</v>
      </c>
      <c r="Y7336" s="334">
        <v>0</v>
      </c>
      <c r="Z7336" s="334">
        <v>0</v>
      </c>
      <c r="AA7336" s="334">
        <v>0</v>
      </c>
      <c r="AB7336" s="334">
        <v>0</v>
      </c>
      <c r="AD7336" s="334">
        <v>0</v>
      </c>
      <c r="AE7336" s="334">
        <f t="shared" si="1147"/>
        <v>0</v>
      </c>
      <c r="AF7336" s="334">
        <f t="shared" si="1148"/>
        <v>0</v>
      </c>
      <c r="AG7336" s="340">
        <f t="shared" si="1149"/>
        <v>0</v>
      </c>
      <c r="AI7336" s="340">
        <f t="shared" si="1152"/>
        <v>0</v>
      </c>
      <c r="AJ7336" s="340">
        <f t="shared" si="1152"/>
        <v>0</v>
      </c>
      <c r="AK7336" s="340">
        <f t="shared" si="1152"/>
        <v>0</v>
      </c>
      <c r="AL7336" s="340">
        <f t="shared" si="1152"/>
        <v>0</v>
      </c>
      <c r="AM7336" s="340">
        <f t="shared" si="1152"/>
        <v>0</v>
      </c>
    </row>
    <row r="7337" spans="1:39" x14ac:dyDescent="0.35">
      <c r="A7337" s="337">
        <v>29250</v>
      </c>
      <c r="B7337" s="338">
        <f t="shared" si="1144"/>
        <v>1980</v>
      </c>
      <c r="C7337" s="338">
        <f t="shared" si="1145"/>
        <v>1</v>
      </c>
      <c r="D7337" s="338">
        <f t="shared" si="1146"/>
        <v>30</v>
      </c>
      <c r="E7337" s="334">
        <v>0</v>
      </c>
      <c r="F7337" s="334">
        <v>0</v>
      </c>
      <c r="G7337" s="334">
        <v>0</v>
      </c>
      <c r="H7337" s="334">
        <v>0</v>
      </c>
      <c r="I7337" s="334">
        <v>0</v>
      </c>
      <c r="J7337" s="334">
        <v>0</v>
      </c>
      <c r="K7337" s="334">
        <v>0</v>
      </c>
      <c r="L7337" s="334">
        <v>0</v>
      </c>
      <c r="M7337" s="334">
        <v>0</v>
      </c>
      <c r="N7337" s="334">
        <v>0</v>
      </c>
      <c r="O7337" s="334">
        <v>0</v>
      </c>
      <c r="P7337" s="334">
        <v>0</v>
      </c>
      <c r="Q7337" s="334">
        <v>0</v>
      </c>
      <c r="R7337" s="334">
        <v>0</v>
      </c>
      <c r="S7337" s="334">
        <v>0</v>
      </c>
      <c r="T7337" s="334">
        <v>0</v>
      </c>
      <c r="U7337" s="334">
        <v>0</v>
      </c>
      <c r="V7337" s="334">
        <v>0</v>
      </c>
      <c r="W7337" s="334">
        <v>0</v>
      </c>
      <c r="X7337" s="334">
        <v>0</v>
      </c>
      <c r="Y7337" s="334">
        <v>0</v>
      </c>
      <c r="Z7337" s="334">
        <v>0</v>
      </c>
      <c r="AA7337" s="334">
        <v>0</v>
      </c>
      <c r="AB7337" s="334">
        <v>0</v>
      </c>
      <c r="AD7337" s="334">
        <v>0</v>
      </c>
      <c r="AE7337" s="334">
        <f t="shared" si="1147"/>
        <v>0</v>
      </c>
      <c r="AF7337" s="334">
        <f t="shared" si="1148"/>
        <v>0</v>
      </c>
      <c r="AG7337" s="340">
        <f t="shared" si="1149"/>
        <v>0</v>
      </c>
      <c r="AI7337" s="340">
        <f t="shared" si="1152"/>
        <v>0</v>
      </c>
      <c r="AJ7337" s="340">
        <f t="shared" si="1152"/>
        <v>0</v>
      </c>
      <c r="AK7337" s="340">
        <f t="shared" si="1152"/>
        <v>0</v>
      </c>
      <c r="AL7337" s="340">
        <f t="shared" si="1152"/>
        <v>0</v>
      </c>
      <c r="AM7337" s="340">
        <f t="shared" si="1152"/>
        <v>0</v>
      </c>
    </row>
    <row r="7338" spans="1:39" x14ac:dyDescent="0.35">
      <c r="A7338" s="337">
        <v>29251</v>
      </c>
      <c r="B7338" s="338">
        <f t="shared" si="1144"/>
        <v>1980</v>
      </c>
      <c r="C7338" s="338">
        <f t="shared" si="1145"/>
        <v>1</v>
      </c>
      <c r="D7338" s="338">
        <f t="shared" si="1146"/>
        <v>31</v>
      </c>
      <c r="E7338" s="334">
        <v>0</v>
      </c>
      <c r="F7338" s="334">
        <v>0</v>
      </c>
      <c r="G7338" s="334">
        <v>0</v>
      </c>
      <c r="H7338" s="334">
        <v>0</v>
      </c>
      <c r="I7338" s="334">
        <v>0</v>
      </c>
      <c r="J7338" s="334">
        <v>0</v>
      </c>
      <c r="K7338" s="334">
        <v>0</v>
      </c>
      <c r="L7338" s="334">
        <v>0</v>
      </c>
      <c r="M7338" s="334">
        <v>0</v>
      </c>
      <c r="N7338" s="334">
        <v>0</v>
      </c>
      <c r="O7338" s="334">
        <v>0</v>
      </c>
      <c r="P7338" s="334">
        <v>0</v>
      </c>
      <c r="Q7338" s="334">
        <v>0</v>
      </c>
      <c r="R7338" s="334">
        <v>0</v>
      </c>
      <c r="S7338" s="334">
        <v>0</v>
      </c>
      <c r="T7338" s="334">
        <v>0</v>
      </c>
      <c r="U7338" s="334">
        <v>0</v>
      </c>
      <c r="V7338" s="334">
        <v>0</v>
      </c>
      <c r="W7338" s="334">
        <v>0</v>
      </c>
      <c r="X7338" s="334">
        <v>0</v>
      </c>
      <c r="Y7338" s="334">
        <v>0</v>
      </c>
      <c r="Z7338" s="334">
        <v>0</v>
      </c>
      <c r="AA7338" s="334">
        <v>0</v>
      </c>
      <c r="AB7338" s="334">
        <v>0</v>
      </c>
      <c r="AD7338" s="334">
        <v>0</v>
      </c>
      <c r="AE7338" s="334">
        <f t="shared" si="1147"/>
        <v>0</v>
      </c>
      <c r="AF7338" s="334">
        <f t="shared" si="1148"/>
        <v>0</v>
      </c>
      <c r="AG7338" s="340">
        <f t="shared" si="1149"/>
        <v>0</v>
      </c>
      <c r="AI7338" s="340">
        <f t="shared" si="1152"/>
        <v>0</v>
      </c>
      <c r="AJ7338" s="340">
        <f t="shared" si="1152"/>
        <v>0</v>
      </c>
      <c r="AK7338" s="340">
        <f t="shared" si="1152"/>
        <v>0</v>
      </c>
      <c r="AL7338" s="340">
        <f t="shared" si="1152"/>
        <v>0</v>
      </c>
      <c r="AM7338" s="340">
        <f t="shared" si="1152"/>
        <v>0</v>
      </c>
    </row>
    <row r="7339" spans="1:39" x14ac:dyDescent="0.35">
      <c r="A7339" s="337">
        <v>29252</v>
      </c>
      <c r="B7339" s="338">
        <f t="shared" si="1144"/>
        <v>1980</v>
      </c>
      <c r="C7339" s="338">
        <f t="shared" si="1145"/>
        <v>2</v>
      </c>
      <c r="D7339" s="338">
        <f t="shared" si="1146"/>
        <v>1</v>
      </c>
      <c r="E7339" s="334">
        <v>0</v>
      </c>
      <c r="F7339" s="334">
        <v>0</v>
      </c>
      <c r="G7339" s="334">
        <v>0</v>
      </c>
      <c r="H7339" s="334">
        <v>0</v>
      </c>
      <c r="I7339" s="334">
        <v>0</v>
      </c>
      <c r="J7339" s="334">
        <v>0</v>
      </c>
      <c r="K7339" s="334">
        <v>0</v>
      </c>
      <c r="L7339" s="334">
        <v>0</v>
      </c>
      <c r="M7339" s="334">
        <v>0</v>
      </c>
      <c r="N7339" s="334">
        <v>0</v>
      </c>
      <c r="O7339" s="334">
        <v>0</v>
      </c>
      <c r="P7339" s="334">
        <v>0</v>
      </c>
      <c r="Q7339" s="334">
        <v>0</v>
      </c>
      <c r="R7339" s="334">
        <v>0</v>
      </c>
      <c r="S7339" s="334">
        <v>0</v>
      </c>
      <c r="T7339" s="334">
        <v>0</v>
      </c>
      <c r="U7339" s="334">
        <v>0</v>
      </c>
      <c r="V7339" s="334">
        <v>0</v>
      </c>
      <c r="W7339" s="334">
        <v>0</v>
      </c>
      <c r="X7339" s="334">
        <v>0</v>
      </c>
      <c r="Y7339" s="334">
        <v>0</v>
      </c>
      <c r="Z7339" s="334">
        <v>0</v>
      </c>
      <c r="AA7339" s="334">
        <v>0</v>
      </c>
      <c r="AB7339" s="334">
        <v>0</v>
      </c>
      <c r="AD7339" s="334">
        <v>0</v>
      </c>
      <c r="AE7339" s="334">
        <f t="shared" si="1147"/>
        <v>0</v>
      </c>
      <c r="AF7339" s="334">
        <f t="shared" si="1148"/>
        <v>0</v>
      </c>
      <c r="AG7339" s="340">
        <f t="shared" si="1149"/>
        <v>0</v>
      </c>
      <c r="AI7339" s="340">
        <f t="shared" si="1152"/>
        <v>0</v>
      </c>
      <c r="AJ7339" s="340">
        <f t="shared" si="1152"/>
        <v>0</v>
      </c>
      <c r="AK7339" s="340">
        <f t="shared" si="1152"/>
        <v>0</v>
      </c>
      <c r="AL7339" s="340">
        <f t="shared" si="1152"/>
        <v>0</v>
      </c>
      <c r="AM7339" s="340">
        <f t="shared" si="1152"/>
        <v>0</v>
      </c>
    </row>
    <row r="7340" spans="1:39" x14ac:dyDescent="0.35">
      <c r="A7340" s="337">
        <v>29253</v>
      </c>
      <c r="B7340" s="338">
        <f t="shared" si="1144"/>
        <v>1980</v>
      </c>
      <c r="C7340" s="338">
        <f t="shared" si="1145"/>
        <v>2</v>
      </c>
      <c r="D7340" s="338">
        <f t="shared" si="1146"/>
        <v>2</v>
      </c>
      <c r="E7340" s="334">
        <v>0</v>
      </c>
      <c r="F7340" s="334">
        <v>0</v>
      </c>
      <c r="G7340" s="334">
        <v>0</v>
      </c>
      <c r="H7340" s="334">
        <v>0</v>
      </c>
      <c r="I7340" s="334">
        <v>0</v>
      </c>
      <c r="J7340" s="334">
        <v>0</v>
      </c>
      <c r="K7340" s="334">
        <v>0</v>
      </c>
      <c r="L7340" s="334">
        <v>0</v>
      </c>
      <c r="M7340" s="334">
        <v>0</v>
      </c>
      <c r="N7340" s="334">
        <v>0</v>
      </c>
      <c r="O7340" s="334">
        <v>0</v>
      </c>
      <c r="P7340" s="334">
        <v>0</v>
      </c>
      <c r="Q7340" s="334">
        <v>0</v>
      </c>
      <c r="R7340" s="334">
        <v>0</v>
      </c>
      <c r="S7340" s="334">
        <v>0</v>
      </c>
      <c r="T7340" s="334">
        <v>0</v>
      </c>
      <c r="U7340" s="334">
        <v>0</v>
      </c>
      <c r="V7340" s="334">
        <v>0</v>
      </c>
      <c r="W7340" s="334">
        <v>0</v>
      </c>
      <c r="X7340" s="334">
        <v>0</v>
      </c>
      <c r="Y7340" s="334">
        <v>0</v>
      </c>
      <c r="Z7340" s="334">
        <v>0</v>
      </c>
      <c r="AA7340" s="334">
        <v>0</v>
      </c>
      <c r="AB7340" s="334">
        <v>0</v>
      </c>
      <c r="AD7340" s="334">
        <v>0</v>
      </c>
      <c r="AE7340" s="334">
        <f t="shared" si="1147"/>
        <v>0</v>
      </c>
      <c r="AF7340" s="334">
        <f t="shared" si="1148"/>
        <v>0</v>
      </c>
      <c r="AG7340" s="340">
        <f t="shared" si="1149"/>
        <v>0</v>
      </c>
      <c r="AI7340" s="340">
        <f t="shared" si="1152"/>
        <v>0</v>
      </c>
      <c r="AJ7340" s="340">
        <f t="shared" si="1152"/>
        <v>0</v>
      </c>
      <c r="AK7340" s="340">
        <f t="shared" si="1152"/>
        <v>0</v>
      </c>
      <c r="AL7340" s="340">
        <f t="shared" si="1152"/>
        <v>0</v>
      </c>
      <c r="AM7340" s="340">
        <f t="shared" si="1152"/>
        <v>0</v>
      </c>
    </row>
    <row r="7341" spans="1:39" x14ac:dyDescent="0.35">
      <c r="A7341" s="337">
        <v>29254</v>
      </c>
      <c r="B7341" s="338">
        <f t="shared" si="1144"/>
        <v>1980</v>
      </c>
      <c r="C7341" s="338">
        <f t="shared" si="1145"/>
        <v>2</v>
      </c>
      <c r="D7341" s="338">
        <f t="shared" si="1146"/>
        <v>3</v>
      </c>
      <c r="E7341" s="334">
        <v>0</v>
      </c>
      <c r="F7341" s="334">
        <v>0</v>
      </c>
      <c r="G7341" s="334">
        <v>0</v>
      </c>
      <c r="H7341" s="334">
        <v>0</v>
      </c>
      <c r="I7341" s="334">
        <v>0</v>
      </c>
      <c r="J7341" s="334">
        <v>0</v>
      </c>
      <c r="K7341" s="334">
        <v>0</v>
      </c>
      <c r="L7341" s="334">
        <v>0</v>
      </c>
      <c r="M7341" s="334">
        <v>0</v>
      </c>
      <c r="N7341" s="334">
        <v>0</v>
      </c>
      <c r="O7341" s="334">
        <v>0</v>
      </c>
      <c r="P7341" s="334">
        <v>0</v>
      </c>
      <c r="Q7341" s="334">
        <v>0</v>
      </c>
      <c r="R7341" s="334">
        <v>0</v>
      </c>
      <c r="S7341" s="334">
        <v>0</v>
      </c>
      <c r="T7341" s="334">
        <v>0</v>
      </c>
      <c r="U7341" s="334">
        <v>0</v>
      </c>
      <c r="V7341" s="334">
        <v>0</v>
      </c>
      <c r="W7341" s="334">
        <v>0</v>
      </c>
      <c r="X7341" s="334">
        <v>0</v>
      </c>
      <c r="Y7341" s="334">
        <v>0</v>
      </c>
      <c r="Z7341" s="334">
        <v>0</v>
      </c>
      <c r="AA7341" s="334">
        <v>0</v>
      </c>
      <c r="AB7341" s="334">
        <v>0</v>
      </c>
      <c r="AD7341" s="334">
        <v>0</v>
      </c>
      <c r="AE7341" s="334">
        <f t="shared" si="1147"/>
        <v>0</v>
      </c>
      <c r="AF7341" s="334">
        <f t="shared" si="1148"/>
        <v>0</v>
      </c>
      <c r="AG7341" s="340">
        <f t="shared" si="1149"/>
        <v>0</v>
      </c>
      <c r="AI7341" s="340">
        <f t="shared" si="1152"/>
        <v>0</v>
      </c>
      <c r="AJ7341" s="340">
        <f t="shared" si="1152"/>
        <v>0</v>
      </c>
      <c r="AK7341" s="340">
        <f t="shared" si="1152"/>
        <v>0</v>
      </c>
      <c r="AL7341" s="340">
        <f t="shared" si="1152"/>
        <v>0</v>
      </c>
      <c r="AM7341" s="340">
        <f t="shared" si="1152"/>
        <v>0</v>
      </c>
    </row>
    <row r="7342" spans="1:39" x14ac:dyDescent="0.35">
      <c r="A7342" s="337">
        <v>29255</v>
      </c>
      <c r="B7342" s="338">
        <f t="shared" si="1144"/>
        <v>1980</v>
      </c>
      <c r="C7342" s="338">
        <f t="shared" si="1145"/>
        <v>2</v>
      </c>
      <c r="D7342" s="338">
        <f t="shared" si="1146"/>
        <v>4</v>
      </c>
      <c r="E7342" s="334">
        <v>0</v>
      </c>
      <c r="F7342" s="334">
        <v>0</v>
      </c>
      <c r="G7342" s="334">
        <v>0</v>
      </c>
      <c r="H7342" s="334">
        <v>0</v>
      </c>
      <c r="I7342" s="334">
        <v>0</v>
      </c>
      <c r="J7342" s="334">
        <v>0</v>
      </c>
      <c r="K7342" s="334">
        <v>0</v>
      </c>
      <c r="L7342" s="334">
        <v>0</v>
      </c>
      <c r="M7342" s="334">
        <v>0</v>
      </c>
      <c r="N7342" s="334">
        <v>0</v>
      </c>
      <c r="O7342" s="334">
        <v>0</v>
      </c>
      <c r="P7342" s="334">
        <v>0</v>
      </c>
      <c r="Q7342" s="334">
        <v>0</v>
      </c>
      <c r="R7342" s="334">
        <v>0</v>
      </c>
      <c r="S7342" s="334">
        <v>0</v>
      </c>
      <c r="T7342" s="334">
        <v>0</v>
      </c>
      <c r="U7342" s="334">
        <v>0</v>
      </c>
      <c r="V7342" s="334">
        <v>0</v>
      </c>
      <c r="W7342" s="334">
        <v>0</v>
      </c>
      <c r="X7342" s="334">
        <v>0</v>
      </c>
      <c r="Y7342" s="334">
        <v>0</v>
      </c>
      <c r="Z7342" s="334">
        <v>0</v>
      </c>
      <c r="AA7342" s="334">
        <v>0</v>
      </c>
      <c r="AB7342" s="334">
        <v>0</v>
      </c>
      <c r="AD7342" s="334">
        <v>0</v>
      </c>
      <c r="AE7342" s="334">
        <f t="shared" si="1147"/>
        <v>0</v>
      </c>
      <c r="AF7342" s="334">
        <f t="shared" si="1148"/>
        <v>0</v>
      </c>
      <c r="AG7342" s="340">
        <f t="shared" si="1149"/>
        <v>0</v>
      </c>
      <c r="AI7342" s="340">
        <f t="shared" si="1152"/>
        <v>0</v>
      </c>
      <c r="AJ7342" s="340">
        <f t="shared" si="1152"/>
        <v>0</v>
      </c>
      <c r="AK7342" s="340">
        <f t="shared" si="1152"/>
        <v>0</v>
      </c>
      <c r="AL7342" s="340">
        <f t="shared" si="1152"/>
        <v>0</v>
      </c>
      <c r="AM7342" s="340">
        <f t="shared" si="1152"/>
        <v>0</v>
      </c>
    </row>
    <row r="7343" spans="1:39" x14ac:dyDescent="0.35">
      <c r="A7343" s="337">
        <v>29256</v>
      </c>
      <c r="B7343" s="338">
        <f t="shared" si="1144"/>
        <v>1980</v>
      </c>
      <c r="C7343" s="338">
        <f t="shared" si="1145"/>
        <v>2</v>
      </c>
      <c r="D7343" s="338">
        <f t="shared" si="1146"/>
        <v>5</v>
      </c>
      <c r="E7343" s="334">
        <v>0</v>
      </c>
      <c r="F7343" s="334">
        <v>0</v>
      </c>
      <c r="G7343" s="334">
        <v>0</v>
      </c>
      <c r="H7343" s="334">
        <v>0</v>
      </c>
      <c r="I7343" s="334">
        <v>0</v>
      </c>
      <c r="J7343" s="334">
        <v>0</v>
      </c>
      <c r="K7343" s="334">
        <v>0</v>
      </c>
      <c r="L7343" s="334">
        <v>0</v>
      </c>
      <c r="M7343" s="334">
        <v>0</v>
      </c>
      <c r="N7343" s="334">
        <v>0</v>
      </c>
      <c r="O7343" s="334">
        <v>0</v>
      </c>
      <c r="P7343" s="334">
        <v>0</v>
      </c>
      <c r="Q7343" s="334">
        <v>0</v>
      </c>
      <c r="R7343" s="334">
        <v>0</v>
      </c>
      <c r="S7343" s="334">
        <v>0</v>
      </c>
      <c r="T7343" s="334">
        <v>0</v>
      </c>
      <c r="U7343" s="334">
        <v>0</v>
      </c>
      <c r="V7343" s="334">
        <v>0</v>
      </c>
      <c r="W7343" s="334">
        <v>0</v>
      </c>
      <c r="X7343" s="334">
        <v>0</v>
      </c>
      <c r="Y7343" s="334">
        <v>0</v>
      </c>
      <c r="Z7343" s="334">
        <v>0</v>
      </c>
      <c r="AA7343" s="334">
        <v>0</v>
      </c>
      <c r="AB7343" s="334">
        <v>0</v>
      </c>
      <c r="AD7343" s="334">
        <v>0</v>
      </c>
      <c r="AE7343" s="334">
        <f t="shared" si="1147"/>
        <v>0</v>
      </c>
      <c r="AF7343" s="334">
        <f t="shared" si="1148"/>
        <v>0</v>
      </c>
      <c r="AG7343" s="340">
        <f t="shared" si="1149"/>
        <v>0</v>
      </c>
      <c r="AI7343" s="340">
        <f t="shared" si="1152"/>
        <v>0</v>
      </c>
      <c r="AJ7343" s="340">
        <f t="shared" si="1152"/>
        <v>0</v>
      </c>
      <c r="AK7343" s="340">
        <f t="shared" si="1152"/>
        <v>0</v>
      </c>
      <c r="AL7343" s="340">
        <f t="shared" si="1152"/>
        <v>0</v>
      </c>
      <c r="AM7343" s="340">
        <f t="shared" si="1152"/>
        <v>0</v>
      </c>
    </row>
    <row r="7344" spans="1:39" x14ac:dyDescent="0.35">
      <c r="A7344" s="337">
        <v>29257</v>
      </c>
      <c r="B7344" s="338">
        <f t="shared" si="1144"/>
        <v>1980</v>
      </c>
      <c r="C7344" s="338">
        <f t="shared" si="1145"/>
        <v>2</v>
      </c>
      <c r="D7344" s="338">
        <f t="shared" si="1146"/>
        <v>6</v>
      </c>
      <c r="E7344" s="334">
        <v>0</v>
      </c>
      <c r="F7344" s="334">
        <v>0</v>
      </c>
      <c r="G7344" s="334">
        <v>0</v>
      </c>
      <c r="H7344" s="334">
        <v>0</v>
      </c>
      <c r="I7344" s="334">
        <v>0</v>
      </c>
      <c r="J7344" s="334">
        <v>0</v>
      </c>
      <c r="K7344" s="334">
        <v>0</v>
      </c>
      <c r="L7344" s="334">
        <v>0</v>
      </c>
      <c r="M7344" s="334">
        <v>0</v>
      </c>
      <c r="N7344" s="334">
        <v>0</v>
      </c>
      <c r="O7344" s="334">
        <v>0</v>
      </c>
      <c r="P7344" s="334">
        <v>0</v>
      </c>
      <c r="Q7344" s="334">
        <v>0</v>
      </c>
      <c r="R7344" s="334">
        <v>0</v>
      </c>
      <c r="S7344" s="334">
        <v>0</v>
      </c>
      <c r="T7344" s="334">
        <v>0</v>
      </c>
      <c r="U7344" s="334">
        <v>0</v>
      </c>
      <c r="V7344" s="334">
        <v>0</v>
      </c>
      <c r="W7344" s="334">
        <v>0</v>
      </c>
      <c r="X7344" s="334">
        <v>0</v>
      </c>
      <c r="Y7344" s="334">
        <v>0</v>
      </c>
      <c r="Z7344" s="334">
        <v>0</v>
      </c>
      <c r="AA7344" s="334">
        <v>0</v>
      </c>
      <c r="AB7344" s="334">
        <v>0</v>
      </c>
      <c r="AD7344" s="334">
        <v>0</v>
      </c>
      <c r="AE7344" s="334">
        <f t="shared" si="1147"/>
        <v>0</v>
      </c>
      <c r="AF7344" s="334">
        <f t="shared" si="1148"/>
        <v>0</v>
      </c>
      <c r="AG7344" s="340">
        <f t="shared" si="1149"/>
        <v>0</v>
      </c>
      <c r="AI7344" s="340">
        <f t="shared" si="1152"/>
        <v>0</v>
      </c>
      <c r="AJ7344" s="340">
        <f t="shared" si="1152"/>
        <v>0</v>
      </c>
      <c r="AK7344" s="340">
        <f t="shared" si="1152"/>
        <v>0</v>
      </c>
      <c r="AL7344" s="340">
        <f t="shared" si="1152"/>
        <v>0</v>
      </c>
      <c r="AM7344" s="340">
        <f t="shared" si="1152"/>
        <v>0</v>
      </c>
    </row>
    <row r="7345" spans="1:39" x14ac:dyDescent="0.35">
      <c r="A7345" s="337">
        <v>29258</v>
      </c>
      <c r="B7345" s="338">
        <f t="shared" si="1144"/>
        <v>1980</v>
      </c>
      <c r="C7345" s="338">
        <f t="shared" si="1145"/>
        <v>2</v>
      </c>
      <c r="D7345" s="338">
        <f t="shared" si="1146"/>
        <v>7</v>
      </c>
      <c r="E7345" s="334">
        <v>0</v>
      </c>
      <c r="F7345" s="334">
        <v>0</v>
      </c>
      <c r="G7345" s="334">
        <v>0</v>
      </c>
      <c r="H7345" s="334">
        <v>0</v>
      </c>
      <c r="I7345" s="334">
        <v>0</v>
      </c>
      <c r="J7345" s="334">
        <v>0</v>
      </c>
      <c r="K7345" s="334">
        <v>0</v>
      </c>
      <c r="L7345" s="334">
        <v>0</v>
      </c>
      <c r="M7345" s="334">
        <v>0</v>
      </c>
      <c r="N7345" s="334">
        <v>0</v>
      </c>
      <c r="O7345" s="334">
        <v>0</v>
      </c>
      <c r="P7345" s="334">
        <v>0</v>
      </c>
      <c r="Q7345" s="334">
        <v>0</v>
      </c>
      <c r="R7345" s="334">
        <v>0</v>
      </c>
      <c r="S7345" s="334">
        <v>0</v>
      </c>
      <c r="T7345" s="334">
        <v>0</v>
      </c>
      <c r="U7345" s="334">
        <v>0</v>
      </c>
      <c r="V7345" s="334">
        <v>0</v>
      </c>
      <c r="W7345" s="334">
        <v>0</v>
      </c>
      <c r="X7345" s="334">
        <v>0</v>
      </c>
      <c r="Y7345" s="334">
        <v>0</v>
      </c>
      <c r="Z7345" s="334">
        <v>0</v>
      </c>
      <c r="AA7345" s="334">
        <v>0</v>
      </c>
      <c r="AB7345" s="334">
        <v>0</v>
      </c>
      <c r="AD7345" s="334">
        <v>0</v>
      </c>
      <c r="AE7345" s="334">
        <f t="shared" si="1147"/>
        <v>0</v>
      </c>
      <c r="AF7345" s="334">
        <f t="shared" si="1148"/>
        <v>0</v>
      </c>
      <c r="AG7345" s="340">
        <f t="shared" si="1149"/>
        <v>0</v>
      </c>
      <c r="AI7345" s="340">
        <f t="shared" si="1152"/>
        <v>0</v>
      </c>
      <c r="AJ7345" s="340">
        <f t="shared" si="1152"/>
        <v>0</v>
      </c>
      <c r="AK7345" s="340">
        <f t="shared" si="1152"/>
        <v>0</v>
      </c>
      <c r="AL7345" s="340">
        <f t="shared" si="1152"/>
        <v>0</v>
      </c>
      <c r="AM7345" s="340">
        <f t="shared" si="1152"/>
        <v>0</v>
      </c>
    </row>
    <row r="7346" spans="1:39" x14ac:dyDescent="0.35">
      <c r="A7346" s="337">
        <v>29259</v>
      </c>
      <c r="B7346" s="338">
        <f t="shared" si="1144"/>
        <v>1980</v>
      </c>
      <c r="C7346" s="338">
        <f t="shared" si="1145"/>
        <v>2</v>
      </c>
      <c r="D7346" s="338">
        <f t="shared" si="1146"/>
        <v>8</v>
      </c>
      <c r="E7346" s="334">
        <v>0</v>
      </c>
      <c r="F7346" s="334">
        <v>0</v>
      </c>
      <c r="G7346" s="334">
        <v>0</v>
      </c>
      <c r="H7346" s="334">
        <v>0</v>
      </c>
      <c r="I7346" s="334">
        <v>0</v>
      </c>
      <c r="J7346" s="334">
        <v>0</v>
      </c>
      <c r="K7346" s="334">
        <v>0</v>
      </c>
      <c r="L7346" s="334">
        <v>0</v>
      </c>
      <c r="M7346" s="334">
        <v>0</v>
      </c>
      <c r="N7346" s="334">
        <v>0</v>
      </c>
      <c r="O7346" s="334">
        <v>0</v>
      </c>
      <c r="P7346" s="334">
        <v>0</v>
      </c>
      <c r="Q7346" s="334">
        <v>0</v>
      </c>
      <c r="R7346" s="334">
        <v>0</v>
      </c>
      <c r="S7346" s="334">
        <v>0</v>
      </c>
      <c r="T7346" s="334">
        <v>0</v>
      </c>
      <c r="U7346" s="334">
        <v>0</v>
      </c>
      <c r="V7346" s="334">
        <v>0</v>
      </c>
      <c r="W7346" s="334">
        <v>0</v>
      </c>
      <c r="X7346" s="334">
        <v>0</v>
      </c>
      <c r="Y7346" s="334">
        <v>0</v>
      </c>
      <c r="Z7346" s="334">
        <v>0</v>
      </c>
      <c r="AA7346" s="334">
        <v>0</v>
      </c>
      <c r="AB7346" s="334">
        <v>0</v>
      </c>
      <c r="AD7346" s="334">
        <v>0</v>
      </c>
      <c r="AE7346" s="334">
        <f t="shared" si="1147"/>
        <v>0</v>
      </c>
      <c r="AF7346" s="334">
        <f t="shared" si="1148"/>
        <v>0</v>
      </c>
      <c r="AG7346" s="340">
        <f t="shared" si="1149"/>
        <v>0</v>
      </c>
      <c r="AI7346" s="340">
        <f t="shared" si="1152"/>
        <v>0</v>
      </c>
      <c r="AJ7346" s="340">
        <f t="shared" si="1152"/>
        <v>0</v>
      </c>
      <c r="AK7346" s="340">
        <f t="shared" si="1152"/>
        <v>0</v>
      </c>
      <c r="AL7346" s="340">
        <f t="shared" si="1152"/>
        <v>0</v>
      </c>
      <c r="AM7346" s="340">
        <f t="shared" si="1152"/>
        <v>0</v>
      </c>
    </row>
    <row r="7347" spans="1:39" x14ac:dyDescent="0.35">
      <c r="A7347" s="337">
        <v>29260</v>
      </c>
      <c r="B7347" s="338">
        <f t="shared" si="1144"/>
        <v>1980</v>
      </c>
      <c r="C7347" s="338">
        <f t="shared" si="1145"/>
        <v>2</v>
      </c>
      <c r="D7347" s="338">
        <f t="shared" si="1146"/>
        <v>9</v>
      </c>
      <c r="E7347" s="334">
        <v>0</v>
      </c>
      <c r="F7347" s="334">
        <v>0</v>
      </c>
      <c r="G7347" s="334">
        <v>0</v>
      </c>
      <c r="H7347" s="334">
        <v>0</v>
      </c>
      <c r="I7347" s="334">
        <v>0</v>
      </c>
      <c r="J7347" s="334">
        <v>0</v>
      </c>
      <c r="K7347" s="334">
        <v>0</v>
      </c>
      <c r="L7347" s="334">
        <v>0</v>
      </c>
      <c r="M7347" s="334">
        <v>0</v>
      </c>
      <c r="N7347" s="334">
        <v>0</v>
      </c>
      <c r="O7347" s="334">
        <v>0</v>
      </c>
      <c r="P7347" s="334">
        <v>0</v>
      </c>
      <c r="Q7347" s="334">
        <v>0</v>
      </c>
      <c r="R7347" s="334">
        <v>0</v>
      </c>
      <c r="S7347" s="334">
        <v>0</v>
      </c>
      <c r="T7347" s="334">
        <v>0</v>
      </c>
      <c r="U7347" s="334">
        <v>0</v>
      </c>
      <c r="V7347" s="334">
        <v>0</v>
      </c>
      <c r="W7347" s="334">
        <v>0</v>
      </c>
      <c r="X7347" s="334">
        <v>0</v>
      </c>
      <c r="Y7347" s="334">
        <v>0</v>
      </c>
      <c r="Z7347" s="334">
        <v>0</v>
      </c>
      <c r="AA7347" s="334">
        <v>0</v>
      </c>
      <c r="AB7347" s="334">
        <v>0</v>
      </c>
      <c r="AD7347" s="334">
        <v>0</v>
      </c>
      <c r="AE7347" s="334">
        <f t="shared" si="1147"/>
        <v>0</v>
      </c>
      <c r="AF7347" s="334">
        <f t="shared" si="1148"/>
        <v>0</v>
      </c>
      <c r="AG7347" s="340">
        <f t="shared" si="1149"/>
        <v>0</v>
      </c>
      <c r="AI7347" s="340">
        <f t="shared" si="1152"/>
        <v>0</v>
      </c>
      <c r="AJ7347" s="340">
        <f t="shared" si="1152"/>
        <v>0</v>
      </c>
      <c r="AK7347" s="340">
        <f t="shared" si="1152"/>
        <v>0</v>
      </c>
      <c r="AL7347" s="340">
        <f t="shared" si="1152"/>
        <v>0</v>
      </c>
      <c r="AM7347" s="340">
        <f t="shared" si="1152"/>
        <v>0</v>
      </c>
    </row>
    <row r="7348" spans="1:39" x14ac:dyDescent="0.35">
      <c r="A7348" s="337">
        <v>29261</v>
      </c>
      <c r="B7348" s="338">
        <f t="shared" si="1144"/>
        <v>1980</v>
      </c>
      <c r="C7348" s="338">
        <f t="shared" si="1145"/>
        <v>2</v>
      </c>
      <c r="D7348" s="338">
        <f t="shared" si="1146"/>
        <v>10</v>
      </c>
      <c r="E7348" s="334">
        <v>0</v>
      </c>
      <c r="F7348" s="334">
        <v>0</v>
      </c>
      <c r="G7348" s="334">
        <v>0</v>
      </c>
      <c r="H7348" s="334">
        <v>0</v>
      </c>
      <c r="I7348" s="334">
        <v>0</v>
      </c>
      <c r="J7348" s="334">
        <v>0</v>
      </c>
      <c r="K7348" s="334">
        <v>0</v>
      </c>
      <c r="L7348" s="334">
        <v>0</v>
      </c>
      <c r="M7348" s="334">
        <v>0</v>
      </c>
      <c r="N7348" s="334">
        <v>0</v>
      </c>
      <c r="O7348" s="334">
        <v>0</v>
      </c>
      <c r="P7348" s="334">
        <v>0</v>
      </c>
      <c r="Q7348" s="334">
        <v>0</v>
      </c>
      <c r="R7348" s="334">
        <v>0</v>
      </c>
      <c r="S7348" s="334">
        <v>0</v>
      </c>
      <c r="T7348" s="334">
        <v>0</v>
      </c>
      <c r="U7348" s="334">
        <v>0</v>
      </c>
      <c r="V7348" s="334">
        <v>0</v>
      </c>
      <c r="W7348" s="334">
        <v>0</v>
      </c>
      <c r="X7348" s="334">
        <v>0</v>
      </c>
      <c r="Y7348" s="334">
        <v>0</v>
      </c>
      <c r="Z7348" s="334">
        <v>0</v>
      </c>
      <c r="AA7348" s="334">
        <v>0</v>
      </c>
      <c r="AB7348" s="334">
        <v>0</v>
      </c>
      <c r="AD7348" s="334">
        <v>0</v>
      </c>
      <c r="AE7348" s="334">
        <f t="shared" si="1147"/>
        <v>0</v>
      </c>
      <c r="AF7348" s="334">
        <f t="shared" si="1148"/>
        <v>0</v>
      </c>
      <c r="AG7348" s="340">
        <f t="shared" si="1149"/>
        <v>0</v>
      </c>
      <c r="AI7348" s="340">
        <f t="shared" ref="AI7348:AM7363" si="1153">IF($C7348=AI$1,$AF7348,0)</f>
        <v>0</v>
      </c>
      <c r="AJ7348" s="340">
        <f t="shared" si="1153"/>
        <v>0</v>
      </c>
      <c r="AK7348" s="340">
        <f t="shared" si="1153"/>
        <v>0</v>
      </c>
      <c r="AL7348" s="340">
        <f t="shared" si="1153"/>
        <v>0</v>
      </c>
      <c r="AM7348" s="340">
        <f t="shared" si="1153"/>
        <v>0</v>
      </c>
    </row>
    <row r="7349" spans="1:39" x14ac:dyDescent="0.35">
      <c r="A7349" s="337">
        <v>29262</v>
      </c>
      <c r="B7349" s="338">
        <f t="shared" si="1144"/>
        <v>1980</v>
      </c>
      <c r="C7349" s="338">
        <f t="shared" si="1145"/>
        <v>2</v>
      </c>
      <c r="D7349" s="338">
        <f t="shared" si="1146"/>
        <v>11</v>
      </c>
      <c r="E7349" s="334">
        <v>0</v>
      </c>
      <c r="F7349" s="334">
        <v>0</v>
      </c>
      <c r="G7349" s="334">
        <v>0</v>
      </c>
      <c r="H7349" s="334">
        <v>0</v>
      </c>
      <c r="I7349" s="334">
        <v>0</v>
      </c>
      <c r="J7349" s="334">
        <v>0</v>
      </c>
      <c r="K7349" s="334">
        <v>0</v>
      </c>
      <c r="L7349" s="334">
        <v>0</v>
      </c>
      <c r="M7349" s="334">
        <v>0</v>
      </c>
      <c r="N7349" s="334">
        <v>0</v>
      </c>
      <c r="O7349" s="334">
        <v>0</v>
      </c>
      <c r="P7349" s="334">
        <v>0</v>
      </c>
      <c r="Q7349" s="334">
        <v>0</v>
      </c>
      <c r="R7349" s="334">
        <v>0</v>
      </c>
      <c r="S7349" s="334">
        <v>0</v>
      </c>
      <c r="T7349" s="334">
        <v>0</v>
      </c>
      <c r="U7349" s="334">
        <v>0</v>
      </c>
      <c r="V7349" s="334">
        <v>0</v>
      </c>
      <c r="W7349" s="334">
        <v>0</v>
      </c>
      <c r="X7349" s="334">
        <v>0</v>
      </c>
      <c r="Y7349" s="334">
        <v>0</v>
      </c>
      <c r="Z7349" s="334">
        <v>0</v>
      </c>
      <c r="AA7349" s="334">
        <v>0</v>
      </c>
      <c r="AB7349" s="334">
        <v>0</v>
      </c>
      <c r="AD7349" s="334">
        <v>0</v>
      </c>
      <c r="AE7349" s="334">
        <f t="shared" si="1147"/>
        <v>0</v>
      </c>
      <c r="AF7349" s="334">
        <f t="shared" si="1148"/>
        <v>0</v>
      </c>
      <c r="AG7349" s="340">
        <f t="shared" si="1149"/>
        <v>0</v>
      </c>
      <c r="AI7349" s="340">
        <f t="shared" si="1153"/>
        <v>0</v>
      </c>
      <c r="AJ7349" s="340">
        <f t="shared" si="1153"/>
        <v>0</v>
      </c>
      <c r="AK7349" s="340">
        <f t="shared" si="1153"/>
        <v>0</v>
      </c>
      <c r="AL7349" s="340">
        <f t="shared" si="1153"/>
        <v>0</v>
      </c>
      <c r="AM7349" s="340">
        <f t="shared" si="1153"/>
        <v>0</v>
      </c>
    </row>
    <row r="7350" spans="1:39" x14ac:dyDescent="0.35">
      <c r="A7350" s="337">
        <v>29263</v>
      </c>
      <c r="B7350" s="338">
        <f t="shared" si="1144"/>
        <v>1980</v>
      </c>
      <c r="C7350" s="338">
        <f t="shared" si="1145"/>
        <v>2</v>
      </c>
      <c r="D7350" s="338">
        <f t="shared" si="1146"/>
        <v>12</v>
      </c>
      <c r="E7350" s="334">
        <v>0.1</v>
      </c>
      <c r="F7350" s="334">
        <v>0</v>
      </c>
      <c r="G7350" s="334">
        <v>0</v>
      </c>
      <c r="H7350" s="334">
        <v>0</v>
      </c>
      <c r="I7350" s="334">
        <v>0</v>
      </c>
      <c r="J7350" s="334">
        <v>0</v>
      </c>
      <c r="K7350" s="334">
        <v>0</v>
      </c>
      <c r="L7350" s="334">
        <v>0</v>
      </c>
      <c r="M7350" s="334">
        <v>0</v>
      </c>
      <c r="N7350" s="334">
        <v>0</v>
      </c>
      <c r="O7350" s="334">
        <v>0</v>
      </c>
      <c r="P7350" s="334">
        <v>0.1</v>
      </c>
      <c r="Q7350" s="334">
        <v>0</v>
      </c>
      <c r="R7350" s="334">
        <v>0.1</v>
      </c>
      <c r="S7350" s="334">
        <v>0.1</v>
      </c>
      <c r="T7350" s="334">
        <v>0</v>
      </c>
      <c r="U7350" s="334">
        <v>0</v>
      </c>
      <c r="V7350" s="334">
        <v>0</v>
      </c>
      <c r="W7350" s="334">
        <v>0.1</v>
      </c>
      <c r="X7350" s="334">
        <v>0.1</v>
      </c>
      <c r="Y7350" s="334">
        <v>0</v>
      </c>
      <c r="Z7350" s="334">
        <v>0.1</v>
      </c>
      <c r="AA7350" s="334">
        <v>0</v>
      </c>
      <c r="AB7350" s="334">
        <v>0.1</v>
      </c>
      <c r="AD7350" s="334">
        <v>0.8</v>
      </c>
      <c r="AE7350" s="334">
        <f t="shared" si="1147"/>
        <v>0.8</v>
      </c>
      <c r="AF7350" s="334">
        <f t="shared" si="1148"/>
        <v>0.79999999999999993</v>
      </c>
      <c r="AG7350" s="340">
        <f t="shared" si="1149"/>
        <v>1.1102230246251565E-16</v>
      </c>
      <c r="AI7350" s="340">
        <f t="shared" si="1153"/>
        <v>0</v>
      </c>
      <c r="AJ7350" s="340">
        <f t="shared" si="1153"/>
        <v>0</v>
      </c>
      <c r="AK7350" s="340">
        <f t="shared" si="1153"/>
        <v>0</v>
      </c>
      <c r="AL7350" s="340">
        <f t="shared" si="1153"/>
        <v>0</v>
      </c>
      <c r="AM7350" s="340">
        <f t="shared" si="1153"/>
        <v>0</v>
      </c>
    </row>
    <row r="7351" spans="1:39" x14ac:dyDescent="0.35">
      <c r="A7351" s="337">
        <v>29264</v>
      </c>
      <c r="B7351" s="338">
        <f t="shared" si="1144"/>
        <v>1980</v>
      </c>
      <c r="C7351" s="338">
        <f t="shared" si="1145"/>
        <v>2</v>
      </c>
      <c r="D7351" s="338">
        <f t="shared" si="1146"/>
        <v>13</v>
      </c>
      <c r="E7351" s="334">
        <v>0</v>
      </c>
      <c r="F7351" s="334">
        <v>0</v>
      </c>
      <c r="G7351" s="334">
        <v>0</v>
      </c>
      <c r="H7351" s="334">
        <v>0</v>
      </c>
      <c r="I7351" s="334">
        <v>0</v>
      </c>
      <c r="J7351" s="334">
        <v>0</v>
      </c>
      <c r="K7351" s="334">
        <v>0</v>
      </c>
      <c r="L7351" s="334">
        <v>0</v>
      </c>
      <c r="M7351" s="334">
        <v>0</v>
      </c>
      <c r="N7351" s="334">
        <v>0</v>
      </c>
      <c r="O7351" s="334">
        <v>0</v>
      </c>
      <c r="P7351" s="334">
        <v>0</v>
      </c>
      <c r="Q7351" s="334">
        <v>0</v>
      </c>
      <c r="R7351" s="334">
        <v>0</v>
      </c>
      <c r="S7351" s="334">
        <v>0</v>
      </c>
      <c r="T7351" s="334">
        <v>0</v>
      </c>
      <c r="U7351" s="334">
        <v>0</v>
      </c>
      <c r="V7351" s="334">
        <v>0</v>
      </c>
      <c r="W7351" s="334">
        <v>0</v>
      </c>
      <c r="X7351" s="334">
        <v>0</v>
      </c>
      <c r="Y7351" s="334">
        <v>0</v>
      </c>
      <c r="Z7351" s="334">
        <v>0</v>
      </c>
      <c r="AA7351" s="334">
        <v>0</v>
      </c>
      <c r="AB7351" s="334">
        <v>0</v>
      </c>
      <c r="AD7351" s="334">
        <v>0</v>
      </c>
      <c r="AE7351" s="334">
        <f t="shared" si="1147"/>
        <v>0</v>
      </c>
      <c r="AF7351" s="334">
        <f t="shared" si="1148"/>
        <v>0</v>
      </c>
      <c r="AG7351" s="340">
        <f t="shared" si="1149"/>
        <v>0</v>
      </c>
      <c r="AI7351" s="340">
        <f t="shared" si="1153"/>
        <v>0</v>
      </c>
      <c r="AJ7351" s="340">
        <f t="shared" si="1153"/>
        <v>0</v>
      </c>
      <c r="AK7351" s="340">
        <f t="shared" si="1153"/>
        <v>0</v>
      </c>
      <c r="AL7351" s="340">
        <f t="shared" si="1153"/>
        <v>0</v>
      </c>
      <c r="AM7351" s="340">
        <f t="shared" si="1153"/>
        <v>0</v>
      </c>
    </row>
    <row r="7352" spans="1:39" x14ac:dyDescent="0.35">
      <c r="A7352" s="337">
        <v>29265</v>
      </c>
      <c r="B7352" s="338">
        <f t="shared" si="1144"/>
        <v>1980</v>
      </c>
      <c r="C7352" s="338">
        <f t="shared" si="1145"/>
        <v>2</v>
      </c>
      <c r="D7352" s="338">
        <f t="shared" si="1146"/>
        <v>14</v>
      </c>
      <c r="E7352" s="334">
        <v>0</v>
      </c>
      <c r="F7352" s="334">
        <v>0.1</v>
      </c>
      <c r="G7352" s="334">
        <v>0</v>
      </c>
      <c r="H7352" s="334">
        <v>0</v>
      </c>
      <c r="I7352" s="334">
        <v>0.1</v>
      </c>
      <c r="J7352" s="334">
        <v>0</v>
      </c>
      <c r="K7352" s="334">
        <v>0</v>
      </c>
      <c r="L7352" s="334">
        <v>0</v>
      </c>
      <c r="M7352" s="334">
        <v>0.1</v>
      </c>
      <c r="N7352" s="334">
        <v>0</v>
      </c>
      <c r="O7352" s="334">
        <v>0</v>
      </c>
      <c r="P7352" s="334">
        <v>0.1</v>
      </c>
      <c r="Q7352" s="334">
        <v>0</v>
      </c>
      <c r="R7352" s="334">
        <v>0</v>
      </c>
      <c r="S7352" s="334">
        <v>0</v>
      </c>
      <c r="T7352" s="334">
        <v>0</v>
      </c>
      <c r="U7352" s="334">
        <v>0</v>
      </c>
      <c r="V7352" s="334">
        <v>0</v>
      </c>
      <c r="W7352" s="334">
        <v>0.1</v>
      </c>
      <c r="X7352" s="334">
        <v>0</v>
      </c>
      <c r="Y7352" s="334">
        <v>0</v>
      </c>
      <c r="Z7352" s="334">
        <v>0</v>
      </c>
      <c r="AA7352" s="334">
        <v>0.1</v>
      </c>
      <c r="AB7352" s="334">
        <v>0</v>
      </c>
      <c r="AD7352" s="334">
        <v>0.6</v>
      </c>
      <c r="AE7352" s="334">
        <f t="shared" si="1147"/>
        <v>0.6</v>
      </c>
      <c r="AF7352" s="334">
        <f t="shared" si="1148"/>
        <v>0.6</v>
      </c>
      <c r="AG7352" s="340">
        <f t="shared" si="1149"/>
        <v>0</v>
      </c>
      <c r="AI7352" s="340">
        <f t="shared" si="1153"/>
        <v>0</v>
      </c>
      <c r="AJ7352" s="340">
        <f t="shared" si="1153"/>
        <v>0</v>
      </c>
      <c r="AK7352" s="340">
        <f t="shared" si="1153"/>
        <v>0</v>
      </c>
      <c r="AL7352" s="340">
        <f t="shared" si="1153"/>
        <v>0</v>
      </c>
      <c r="AM7352" s="340">
        <f t="shared" si="1153"/>
        <v>0</v>
      </c>
    </row>
    <row r="7353" spans="1:39" x14ac:dyDescent="0.35">
      <c r="A7353" s="337">
        <v>29266</v>
      </c>
      <c r="B7353" s="338">
        <f t="shared" si="1144"/>
        <v>1980</v>
      </c>
      <c r="C7353" s="338">
        <f t="shared" si="1145"/>
        <v>2</v>
      </c>
      <c r="D7353" s="338">
        <f t="shared" si="1146"/>
        <v>15</v>
      </c>
      <c r="E7353" s="334">
        <v>0.1</v>
      </c>
      <c r="F7353" s="334">
        <v>0</v>
      </c>
      <c r="G7353" s="334">
        <v>0.1</v>
      </c>
      <c r="H7353" s="334">
        <v>0.1</v>
      </c>
      <c r="I7353" s="334">
        <v>0</v>
      </c>
      <c r="J7353" s="334">
        <v>0.1</v>
      </c>
      <c r="K7353" s="334">
        <v>0.1</v>
      </c>
      <c r="L7353" s="334">
        <v>0</v>
      </c>
      <c r="M7353" s="334">
        <v>0</v>
      </c>
      <c r="N7353" s="334">
        <v>0</v>
      </c>
      <c r="O7353" s="334">
        <v>0</v>
      </c>
      <c r="P7353" s="334">
        <v>0</v>
      </c>
      <c r="Q7353" s="334">
        <v>0</v>
      </c>
      <c r="R7353" s="334">
        <v>0</v>
      </c>
      <c r="S7353" s="334">
        <v>0</v>
      </c>
      <c r="T7353" s="334">
        <v>0</v>
      </c>
      <c r="U7353" s="334">
        <v>0</v>
      </c>
      <c r="V7353" s="334">
        <v>0.1</v>
      </c>
      <c r="W7353" s="334">
        <v>0.1</v>
      </c>
      <c r="X7353" s="334">
        <v>0</v>
      </c>
      <c r="Y7353" s="334">
        <v>0.1</v>
      </c>
      <c r="Z7353" s="334">
        <v>0.1</v>
      </c>
      <c r="AA7353" s="334">
        <v>0</v>
      </c>
      <c r="AB7353" s="334">
        <v>0.1</v>
      </c>
      <c r="AD7353" s="334">
        <v>1</v>
      </c>
      <c r="AE7353" s="334">
        <f t="shared" si="1147"/>
        <v>1</v>
      </c>
      <c r="AF7353" s="334">
        <f t="shared" si="1148"/>
        <v>0.99999999999999989</v>
      </c>
      <c r="AG7353" s="340">
        <f t="shared" si="1149"/>
        <v>1.1102230246251565E-16</v>
      </c>
      <c r="AI7353" s="340">
        <f t="shared" si="1153"/>
        <v>0</v>
      </c>
      <c r="AJ7353" s="340">
        <f t="shared" si="1153"/>
        <v>0</v>
      </c>
      <c r="AK7353" s="340">
        <f t="shared" si="1153"/>
        <v>0</v>
      </c>
      <c r="AL7353" s="340">
        <f t="shared" si="1153"/>
        <v>0</v>
      </c>
      <c r="AM7353" s="340">
        <f t="shared" si="1153"/>
        <v>0</v>
      </c>
    </row>
    <row r="7354" spans="1:39" x14ac:dyDescent="0.35">
      <c r="A7354" s="337">
        <v>29267</v>
      </c>
      <c r="B7354" s="338">
        <f t="shared" si="1144"/>
        <v>1980</v>
      </c>
      <c r="C7354" s="338">
        <f t="shared" si="1145"/>
        <v>2</v>
      </c>
      <c r="D7354" s="338">
        <f t="shared" si="1146"/>
        <v>16</v>
      </c>
      <c r="E7354" s="334">
        <v>0</v>
      </c>
      <c r="F7354" s="334">
        <v>0</v>
      </c>
      <c r="G7354" s="334">
        <v>0</v>
      </c>
      <c r="H7354" s="334">
        <v>0</v>
      </c>
      <c r="I7354" s="334">
        <v>0</v>
      </c>
      <c r="J7354" s="334">
        <v>0</v>
      </c>
      <c r="K7354" s="334">
        <v>0</v>
      </c>
      <c r="L7354" s="334">
        <v>0</v>
      </c>
      <c r="M7354" s="334">
        <v>0</v>
      </c>
      <c r="N7354" s="334">
        <v>0</v>
      </c>
      <c r="O7354" s="334">
        <v>0</v>
      </c>
      <c r="P7354" s="334">
        <v>0</v>
      </c>
      <c r="Q7354" s="334">
        <v>0</v>
      </c>
      <c r="R7354" s="334">
        <v>0</v>
      </c>
      <c r="S7354" s="334">
        <v>0</v>
      </c>
      <c r="T7354" s="334">
        <v>0</v>
      </c>
      <c r="U7354" s="334">
        <v>0</v>
      </c>
      <c r="V7354" s="334">
        <v>0</v>
      </c>
      <c r="W7354" s="334">
        <v>0</v>
      </c>
      <c r="X7354" s="334">
        <v>0</v>
      </c>
      <c r="Y7354" s="334">
        <v>0</v>
      </c>
      <c r="Z7354" s="334">
        <v>0</v>
      </c>
      <c r="AA7354" s="334">
        <v>0</v>
      </c>
      <c r="AB7354" s="334">
        <v>0</v>
      </c>
      <c r="AD7354" s="334">
        <v>0</v>
      </c>
      <c r="AE7354" s="334">
        <f t="shared" si="1147"/>
        <v>0</v>
      </c>
      <c r="AF7354" s="334">
        <f t="shared" si="1148"/>
        <v>0</v>
      </c>
      <c r="AG7354" s="340">
        <f t="shared" si="1149"/>
        <v>0</v>
      </c>
      <c r="AI7354" s="340">
        <f t="shared" si="1153"/>
        <v>0</v>
      </c>
      <c r="AJ7354" s="340">
        <f t="shared" si="1153"/>
        <v>0</v>
      </c>
      <c r="AK7354" s="340">
        <f t="shared" si="1153"/>
        <v>0</v>
      </c>
      <c r="AL7354" s="340">
        <f t="shared" si="1153"/>
        <v>0</v>
      </c>
      <c r="AM7354" s="340">
        <f t="shared" si="1153"/>
        <v>0</v>
      </c>
    </row>
    <row r="7355" spans="1:39" x14ac:dyDescent="0.35">
      <c r="A7355" s="337">
        <v>29268</v>
      </c>
      <c r="B7355" s="338">
        <f t="shared" si="1144"/>
        <v>1980</v>
      </c>
      <c r="C7355" s="338">
        <f t="shared" si="1145"/>
        <v>2</v>
      </c>
      <c r="D7355" s="338">
        <f t="shared" si="1146"/>
        <v>17</v>
      </c>
      <c r="E7355" s="334">
        <v>0</v>
      </c>
      <c r="F7355" s="334">
        <v>0</v>
      </c>
      <c r="G7355" s="334">
        <v>0</v>
      </c>
      <c r="H7355" s="334">
        <v>0</v>
      </c>
      <c r="I7355" s="334">
        <v>0</v>
      </c>
      <c r="J7355" s="334">
        <v>0</v>
      </c>
      <c r="K7355" s="334">
        <v>0</v>
      </c>
      <c r="L7355" s="334">
        <v>0</v>
      </c>
      <c r="M7355" s="334">
        <v>0</v>
      </c>
      <c r="N7355" s="334">
        <v>0</v>
      </c>
      <c r="O7355" s="334">
        <v>0</v>
      </c>
      <c r="P7355" s="334">
        <v>0</v>
      </c>
      <c r="Q7355" s="334">
        <v>0</v>
      </c>
      <c r="R7355" s="334">
        <v>0</v>
      </c>
      <c r="S7355" s="334">
        <v>0</v>
      </c>
      <c r="T7355" s="334">
        <v>0</v>
      </c>
      <c r="U7355" s="334">
        <v>0</v>
      </c>
      <c r="V7355" s="334">
        <v>0</v>
      </c>
      <c r="W7355" s="334">
        <v>0</v>
      </c>
      <c r="X7355" s="334">
        <v>0</v>
      </c>
      <c r="Y7355" s="334">
        <v>0</v>
      </c>
      <c r="Z7355" s="334">
        <v>0</v>
      </c>
      <c r="AA7355" s="334">
        <v>0</v>
      </c>
      <c r="AB7355" s="334">
        <v>0</v>
      </c>
      <c r="AD7355" s="334">
        <v>0</v>
      </c>
      <c r="AE7355" s="334">
        <f t="shared" si="1147"/>
        <v>0</v>
      </c>
      <c r="AF7355" s="334">
        <f t="shared" si="1148"/>
        <v>0</v>
      </c>
      <c r="AG7355" s="340">
        <f t="shared" si="1149"/>
        <v>0</v>
      </c>
      <c r="AI7355" s="340">
        <f t="shared" si="1153"/>
        <v>0</v>
      </c>
      <c r="AJ7355" s="340">
        <f t="shared" si="1153"/>
        <v>0</v>
      </c>
      <c r="AK7355" s="340">
        <f t="shared" si="1153"/>
        <v>0</v>
      </c>
      <c r="AL7355" s="340">
        <f t="shared" si="1153"/>
        <v>0</v>
      </c>
      <c r="AM7355" s="340">
        <f t="shared" si="1153"/>
        <v>0</v>
      </c>
    </row>
    <row r="7356" spans="1:39" x14ac:dyDescent="0.35">
      <c r="A7356" s="337">
        <v>29269</v>
      </c>
      <c r="B7356" s="338">
        <f t="shared" si="1144"/>
        <v>1980</v>
      </c>
      <c r="C7356" s="338">
        <f t="shared" si="1145"/>
        <v>2</v>
      </c>
      <c r="D7356" s="338">
        <f t="shared" si="1146"/>
        <v>18</v>
      </c>
      <c r="E7356" s="334">
        <v>0</v>
      </c>
      <c r="F7356" s="334">
        <v>0.2</v>
      </c>
      <c r="G7356" s="334">
        <v>0.2</v>
      </c>
      <c r="H7356" s="334">
        <v>0.2</v>
      </c>
      <c r="I7356" s="334">
        <v>0.2</v>
      </c>
      <c r="J7356" s="334">
        <v>0.2</v>
      </c>
      <c r="K7356" s="334">
        <v>0.1</v>
      </c>
      <c r="L7356" s="334">
        <v>0.2</v>
      </c>
      <c r="M7356" s="334">
        <v>0.2</v>
      </c>
      <c r="N7356" s="334">
        <v>0.2</v>
      </c>
      <c r="O7356" s="334">
        <v>0.2</v>
      </c>
      <c r="P7356" s="334">
        <v>0.2</v>
      </c>
      <c r="Q7356" s="334">
        <v>0.2</v>
      </c>
      <c r="R7356" s="334">
        <v>0.2</v>
      </c>
      <c r="S7356" s="334">
        <v>0.2</v>
      </c>
      <c r="T7356" s="334">
        <v>0.2</v>
      </c>
      <c r="U7356" s="334">
        <v>0.2</v>
      </c>
      <c r="V7356" s="334">
        <v>0.2</v>
      </c>
      <c r="W7356" s="334">
        <v>0.1</v>
      </c>
      <c r="X7356" s="334">
        <v>0.2</v>
      </c>
      <c r="Y7356" s="334">
        <v>0.2</v>
      </c>
      <c r="Z7356" s="334">
        <v>0.2</v>
      </c>
      <c r="AA7356" s="334">
        <v>0.2</v>
      </c>
      <c r="AB7356" s="334">
        <v>0.2</v>
      </c>
      <c r="AD7356" s="334">
        <v>4.4000000000000004</v>
      </c>
      <c r="AE7356" s="334">
        <f t="shared" si="1147"/>
        <v>4.4000000000000004</v>
      </c>
      <c r="AF7356" s="334">
        <f t="shared" si="1148"/>
        <v>4.4000000000000021</v>
      </c>
      <c r="AG7356" s="340">
        <f t="shared" si="1149"/>
        <v>1.7763568394002505E-15</v>
      </c>
      <c r="AI7356" s="340">
        <f t="shared" si="1153"/>
        <v>0</v>
      </c>
      <c r="AJ7356" s="340">
        <f t="shared" si="1153"/>
        <v>0</v>
      </c>
      <c r="AK7356" s="340">
        <f t="shared" si="1153"/>
        <v>0</v>
      </c>
      <c r="AL7356" s="340">
        <f t="shared" si="1153"/>
        <v>0</v>
      </c>
      <c r="AM7356" s="340">
        <f t="shared" si="1153"/>
        <v>0</v>
      </c>
    </row>
    <row r="7357" spans="1:39" x14ac:dyDescent="0.35">
      <c r="A7357" s="337">
        <v>29270</v>
      </c>
      <c r="B7357" s="338">
        <f t="shared" si="1144"/>
        <v>1980</v>
      </c>
      <c r="C7357" s="338">
        <f t="shared" si="1145"/>
        <v>2</v>
      </c>
      <c r="D7357" s="338">
        <f t="shared" si="1146"/>
        <v>19</v>
      </c>
      <c r="E7357" s="334">
        <v>0</v>
      </c>
      <c r="F7357" s="334">
        <v>0</v>
      </c>
      <c r="G7357" s="334">
        <v>0.1</v>
      </c>
      <c r="H7357" s="334">
        <v>0</v>
      </c>
      <c r="I7357" s="334">
        <v>0</v>
      </c>
      <c r="J7357" s="334">
        <v>0</v>
      </c>
      <c r="K7357" s="334">
        <v>0</v>
      </c>
      <c r="L7357" s="334">
        <v>0.1</v>
      </c>
      <c r="M7357" s="334">
        <v>0</v>
      </c>
      <c r="N7357" s="334">
        <v>0</v>
      </c>
      <c r="O7357" s="334">
        <v>0</v>
      </c>
      <c r="P7357" s="334">
        <v>0</v>
      </c>
      <c r="Q7357" s="334">
        <v>0.1</v>
      </c>
      <c r="R7357" s="334">
        <v>0</v>
      </c>
      <c r="S7357" s="334">
        <v>0</v>
      </c>
      <c r="T7357" s="334">
        <v>0</v>
      </c>
      <c r="U7357" s="334">
        <v>0</v>
      </c>
      <c r="V7357" s="334">
        <v>0</v>
      </c>
      <c r="W7357" s="334">
        <v>0</v>
      </c>
      <c r="X7357" s="334">
        <v>0</v>
      </c>
      <c r="Y7357" s="334">
        <v>0</v>
      </c>
      <c r="Z7357" s="334">
        <v>0.1</v>
      </c>
      <c r="AA7357" s="334">
        <v>0</v>
      </c>
      <c r="AB7357" s="334">
        <v>0</v>
      </c>
      <c r="AD7357" s="334">
        <v>0.4</v>
      </c>
      <c r="AE7357" s="334">
        <f t="shared" si="1147"/>
        <v>0.4</v>
      </c>
      <c r="AF7357" s="334">
        <f t="shared" si="1148"/>
        <v>0.4</v>
      </c>
      <c r="AG7357" s="340">
        <f t="shared" si="1149"/>
        <v>0</v>
      </c>
      <c r="AI7357" s="340">
        <f t="shared" si="1153"/>
        <v>0</v>
      </c>
      <c r="AJ7357" s="340">
        <f t="shared" si="1153"/>
        <v>0</v>
      </c>
      <c r="AK7357" s="340">
        <f t="shared" si="1153"/>
        <v>0</v>
      </c>
      <c r="AL7357" s="340">
        <f t="shared" si="1153"/>
        <v>0</v>
      </c>
      <c r="AM7357" s="340">
        <f t="shared" si="1153"/>
        <v>0</v>
      </c>
    </row>
    <row r="7358" spans="1:39" x14ac:dyDescent="0.35">
      <c r="A7358" s="337">
        <v>29271</v>
      </c>
      <c r="B7358" s="338">
        <f t="shared" si="1144"/>
        <v>1980</v>
      </c>
      <c r="C7358" s="338">
        <f t="shared" si="1145"/>
        <v>2</v>
      </c>
      <c r="D7358" s="338">
        <f t="shared" si="1146"/>
        <v>20</v>
      </c>
      <c r="E7358" s="334">
        <v>0</v>
      </c>
      <c r="F7358" s="334">
        <v>0</v>
      </c>
      <c r="G7358" s="334">
        <v>0</v>
      </c>
      <c r="H7358" s="334">
        <v>0</v>
      </c>
      <c r="I7358" s="334">
        <v>0</v>
      </c>
      <c r="J7358" s="334">
        <v>0</v>
      </c>
      <c r="K7358" s="334">
        <v>0</v>
      </c>
      <c r="L7358" s="334">
        <v>0</v>
      </c>
      <c r="M7358" s="334">
        <v>0</v>
      </c>
      <c r="N7358" s="334">
        <v>0</v>
      </c>
      <c r="O7358" s="334">
        <v>0</v>
      </c>
      <c r="P7358" s="334">
        <v>0</v>
      </c>
      <c r="Q7358" s="334">
        <v>0</v>
      </c>
      <c r="R7358" s="334">
        <v>0</v>
      </c>
      <c r="S7358" s="334">
        <v>0</v>
      </c>
      <c r="T7358" s="334">
        <v>0</v>
      </c>
      <c r="U7358" s="334">
        <v>0</v>
      </c>
      <c r="V7358" s="334">
        <v>0</v>
      </c>
      <c r="W7358" s="334">
        <v>0</v>
      </c>
      <c r="X7358" s="334">
        <v>0</v>
      </c>
      <c r="Y7358" s="334">
        <v>0</v>
      </c>
      <c r="Z7358" s="334">
        <v>0</v>
      </c>
      <c r="AA7358" s="334">
        <v>0</v>
      </c>
      <c r="AB7358" s="334">
        <v>0</v>
      </c>
      <c r="AD7358" s="334">
        <v>0</v>
      </c>
      <c r="AE7358" s="334">
        <f t="shared" si="1147"/>
        <v>0</v>
      </c>
      <c r="AF7358" s="334">
        <f t="shared" si="1148"/>
        <v>0</v>
      </c>
      <c r="AG7358" s="340">
        <f t="shared" si="1149"/>
        <v>0</v>
      </c>
      <c r="AI7358" s="340">
        <f t="shared" si="1153"/>
        <v>0</v>
      </c>
      <c r="AJ7358" s="340">
        <f t="shared" si="1153"/>
        <v>0</v>
      </c>
      <c r="AK7358" s="340">
        <f t="shared" si="1153"/>
        <v>0</v>
      </c>
      <c r="AL7358" s="340">
        <f t="shared" si="1153"/>
        <v>0</v>
      </c>
      <c r="AM7358" s="340">
        <f t="shared" si="1153"/>
        <v>0</v>
      </c>
    </row>
    <row r="7359" spans="1:39" x14ac:dyDescent="0.35">
      <c r="A7359" s="337">
        <v>29272</v>
      </c>
      <c r="B7359" s="338">
        <f t="shared" si="1144"/>
        <v>1980</v>
      </c>
      <c r="C7359" s="338">
        <f t="shared" si="1145"/>
        <v>2</v>
      </c>
      <c r="D7359" s="338">
        <f t="shared" si="1146"/>
        <v>21</v>
      </c>
      <c r="E7359" s="334">
        <v>0.1</v>
      </c>
      <c r="F7359" s="334">
        <v>0.1</v>
      </c>
      <c r="G7359" s="334">
        <v>0.1</v>
      </c>
      <c r="H7359" s="334">
        <v>0.1</v>
      </c>
      <c r="I7359" s="334">
        <v>0.2</v>
      </c>
      <c r="J7359" s="334">
        <v>0</v>
      </c>
      <c r="K7359" s="334">
        <v>0</v>
      </c>
      <c r="L7359" s="334">
        <v>0</v>
      </c>
      <c r="M7359" s="334">
        <v>0</v>
      </c>
      <c r="N7359" s="334">
        <v>0</v>
      </c>
      <c r="O7359" s="334">
        <v>0</v>
      </c>
      <c r="P7359" s="334">
        <v>0.1</v>
      </c>
      <c r="Q7359" s="334">
        <v>0.1</v>
      </c>
      <c r="R7359" s="334">
        <v>0.1</v>
      </c>
      <c r="S7359" s="334">
        <v>0.1</v>
      </c>
      <c r="T7359" s="334">
        <v>0</v>
      </c>
      <c r="U7359" s="334">
        <v>0</v>
      </c>
      <c r="V7359" s="334">
        <v>0</v>
      </c>
      <c r="W7359" s="334">
        <v>0</v>
      </c>
      <c r="X7359" s="334">
        <v>0</v>
      </c>
      <c r="Y7359" s="334">
        <v>0</v>
      </c>
      <c r="Z7359" s="334">
        <v>0</v>
      </c>
      <c r="AA7359" s="334">
        <v>0</v>
      </c>
      <c r="AB7359" s="334">
        <v>0</v>
      </c>
      <c r="AD7359" s="334">
        <v>1</v>
      </c>
      <c r="AE7359" s="334">
        <f t="shared" si="1147"/>
        <v>1</v>
      </c>
      <c r="AF7359" s="334">
        <f t="shared" si="1148"/>
        <v>1</v>
      </c>
      <c r="AG7359" s="340">
        <f t="shared" si="1149"/>
        <v>0</v>
      </c>
      <c r="AI7359" s="340">
        <f t="shared" si="1153"/>
        <v>0</v>
      </c>
      <c r="AJ7359" s="340">
        <f t="shared" si="1153"/>
        <v>0</v>
      </c>
      <c r="AK7359" s="340">
        <f t="shared" si="1153"/>
        <v>0</v>
      </c>
      <c r="AL7359" s="340">
        <f t="shared" si="1153"/>
        <v>0</v>
      </c>
      <c r="AM7359" s="340">
        <f t="shared" si="1153"/>
        <v>0</v>
      </c>
    </row>
    <row r="7360" spans="1:39" x14ac:dyDescent="0.35">
      <c r="A7360" s="337">
        <v>29273</v>
      </c>
      <c r="B7360" s="338">
        <f t="shared" si="1144"/>
        <v>1980</v>
      </c>
      <c r="C7360" s="338">
        <f t="shared" si="1145"/>
        <v>2</v>
      </c>
      <c r="D7360" s="338">
        <f t="shared" si="1146"/>
        <v>22</v>
      </c>
      <c r="E7360" s="334">
        <v>0</v>
      </c>
      <c r="F7360" s="334">
        <v>0</v>
      </c>
      <c r="G7360" s="334">
        <v>0</v>
      </c>
      <c r="H7360" s="334">
        <v>0</v>
      </c>
      <c r="I7360" s="334">
        <v>0</v>
      </c>
      <c r="J7360" s="334">
        <v>0</v>
      </c>
      <c r="K7360" s="334">
        <v>0</v>
      </c>
      <c r="L7360" s="334">
        <v>0</v>
      </c>
      <c r="M7360" s="334">
        <v>0</v>
      </c>
      <c r="N7360" s="334">
        <v>0</v>
      </c>
      <c r="O7360" s="334">
        <v>0</v>
      </c>
      <c r="P7360" s="334">
        <v>0</v>
      </c>
      <c r="Q7360" s="334">
        <v>0</v>
      </c>
      <c r="R7360" s="334">
        <v>0</v>
      </c>
      <c r="S7360" s="334">
        <v>0</v>
      </c>
      <c r="T7360" s="334">
        <v>0</v>
      </c>
      <c r="U7360" s="334">
        <v>0</v>
      </c>
      <c r="V7360" s="334">
        <v>0</v>
      </c>
      <c r="W7360" s="334">
        <v>0</v>
      </c>
      <c r="X7360" s="334">
        <v>0</v>
      </c>
      <c r="Y7360" s="334">
        <v>0</v>
      </c>
      <c r="Z7360" s="334">
        <v>0</v>
      </c>
      <c r="AA7360" s="334">
        <v>0</v>
      </c>
      <c r="AB7360" s="334">
        <v>0</v>
      </c>
      <c r="AD7360" s="334">
        <v>0</v>
      </c>
      <c r="AE7360" s="334">
        <f t="shared" si="1147"/>
        <v>0</v>
      </c>
      <c r="AF7360" s="334">
        <f t="shared" si="1148"/>
        <v>0</v>
      </c>
      <c r="AG7360" s="340">
        <f t="shared" si="1149"/>
        <v>0</v>
      </c>
      <c r="AI7360" s="340">
        <f t="shared" si="1153"/>
        <v>0</v>
      </c>
      <c r="AJ7360" s="340">
        <f t="shared" si="1153"/>
        <v>0</v>
      </c>
      <c r="AK7360" s="340">
        <f t="shared" si="1153"/>
        <v>0</v>
      </c>
      <c r="AL7360" s="340">
        <f t="shared" si="1153"/>
        <v>0</v>
      </c>
      <c r="AM7360" s="340">
        <f t="shared" si="1153"/>
        <v>0</v>
      </c>
    </row>
    <row r="7361" spans="1:39" x14ac:dyDescent="0.35">
      <c r="A7361" s="337">
        <v>29274</v>
      </c>
      <c r="B7361" s="338">
        <f t="shared" si="1144"/>
        <v>1980</v>
      </c>
      <c r="C7361" s="338">
        <f t="shared" si="1145"/>
        <v>2</v>
      </c>
      <c r="D7361" s="338">
        <f t="shared" si="1146"/>
        <v>23</v>
      </c>
      <c r="E7361" s="334">
        <v>0</v>
      </c>
      <c r="F7361" s="334">
        <v>0</v>
      </c>
      <c r="G7361" s="334">
        <v>0</v>
      </c>
      <c r="H7361" s="334">
        <v>0</v>
      </c>
      <c r="I7361" s="334">
        <v>0</v>
      </c>
      <c r="J7361" s="334">
        <v>0</v>
      </c>
      <c r="K7361" s="334">
        <v>0</v>
      </c>
      <c r="L7361" s="334">
        <v>0</v>
      </c>
      <c r="M7361" s="334">
        <v>0</v>
      </c>
      <c r="N7361" s="334">
        <v>0</v>
      </c>
      <c r="O7361" s="334">
        <v>0</v>
      </c>
      <c r="P7361" s="334">
        <v>0</v>
      </c>
      <c r="Q7361" s="334">
        <v>0</v>
      </c>
      <c r="R7361" s="334">
        <v>0</v>
      </c>
      <c r="S7361" s="334">
        <v>0</v>
      </c>
      <c r="T7361" s="334">
        <v>0</v>
      </c>
      <c r="U7361" s="334">
        <v>0</v>
      </c>
      <c r="V7361" s="334">
        <v>0</v>
      </c>
      <c r="W7361" s="334">
        <v>0</v>
      </c>
      <c r="X7361" s="334">
        <v>0</v>
      </c>
      <c r="Y7361" s="334">
        <v>0</v>
      </c>
      <c r="Z7361" s="334">
        <v>0</v>
      </c>
      <c r="AA7361" s="334">
        <v>0</v>
      </c>
      <c r="AB7361" s="334">
        <v>0</v>
      </c>
      <c r="AD7361" s="334">
        <v>0</v>
      </c>
      <c r="AE7361" s="334">
        <f t="shared" si="1147"/>
        <v>0</v>
      </c>
      <c r="AF7361" s="334">
        <f t="shared" si="1148"/>
        <v>0</v>
      </c>
      <c r="AG7361" s="340">
        <f t="shared" si="1149"/>
        <v>0</v>
      </c>
      <c r="AI7361" s="340">
        <f t="shared" si="1153"/>
        <v>0</v>
      </c>
      <c r="AJ7361" s="340">
        <f t="shared" si="1153"/>
        <v>0</v>
      </c>
      <c r="AK7361" s="340">
        <f t="shared" si="1153"/>
        <v>0</v>
      </c>
      <c r="AL7361" s="340">
        <f t="shared" si="1153"/>
        <v>0</v>
      </c>
      <c r="AM7361" s="340">
        <f t="shared" si="1153"/>
        <v>0</v>
      </c>
    </row>
    <row r="7362" spans="1:39" x14ac:dyDescent="0.35">
      <c r="A7362" s="337">
        <v>29275</v>
      </c>
      <c r="B7362" s="338">
        <f t="shared" si="1144"/>
        <v>1980</v>
      </c>
      <c r="C7362" s="338">
        <f t="shared" si="1145"/>
        <v>2</v>
      </c>
      <c r="D7362" s="338">
        <f t="shared" si="1146"/>
        <v>24</v>
      </c>
      <c r="E7362" s="334">
        <v>0</v>
      </c>
      <c r="F7362" s="334">
        <v>0</v>
      </c>
      <c r="G7362" s="334">
        <v>0</v>
      </c>
      <c r="H7362" s="334">
        <v>0</v>
      </c>
      <c r="I7362" s="334">
        <v>0</v>
      </c>
      <c r="J7362" s="334">
        <v>0</v>
      </c>
      <c r="K7362" s="334">
        <v>0</v>
      </c>
      <c r="L7362" s="334">
        <v>0</v>
      </c>
      <c r="M7362" s="334">
        <v>0</v>
      </c>
      <c r="N7362" s="334">
        <v>0</v>
      </c>
      <c r="O7362" s="334">
        <v>0</v>
      </c>
      <c r="P7362" s="334">
        <v>0</v>
      </c>
      <c r="Q7362" s="334">
        <v>0</v>
      </c>
      <c r="R7362" s="334">
        <v>0</v>
      </c>
      <c r="S7362" s="334">
        <v>0</v>
      </c>
      <c r="T7362" s="334">
        <v>0</v>
      </c>
      <c r="U7362" s="334">
        <v>0</v>
      </c>
      <c r="V7362" s="334">
        <v>0</v>
      </c>
      <c r="W7362" s="334">
        <v>0</v>
      </c>
      <c r="X7362" s="334">
        <v>0</v>
      </c>
      <c r="Y7362" s="334">
        <v>0</v>
      </c>
      <c r="Z7362" s="334">
        <v>0</v>
      </c>
      <c r="AA7362" s="334">
        <v>0</v>
      </c>
      <c r="AB7362" s="334">
        <v>0</v>
      </c>
      <c r="AD7362" s="334">
        <v>0</v>
      </c>
      <c r="AE7362" s="334">
        <f t="shared" si="1147"/>
        <v>0</v>
      </c>
      <c r="AF7362" s="334">
        <f t="shared" si="1148"/>
        <v>0</v>
      </c>
      <c r="AG7362" s="340">
        <f t="shared" si="1149"/>
        <v>0</v>
      </c>
      <c r="AI7362" s="340">
        <f t="shared" si="1153"/>
        <v>0</v>
      </c>
      <c r="AJ7362" s="340">
        <f t="shared" si="1153"/>
        <v>0</v>
      </c>
      <c r="AK7362" s="340">
        <f t="shared" si="1153"/>
        <v>0</v>
      </c>
      <c r="AL7362" s="340">
        <f t="shared" si="1153"/>
        <v>0</v>
      </c>
      <c r="AM7362" s="340">
        <f t="shared" si="1153"/>
        <v>0</v>
      </c>
    </row>
    <row r="7363" spans="1:39" x14ac:dyDescent="0.35">
      <c r="A7363" s="337">
        <v>29276</v>
      </c>
      <c r="B7363" s="338">
        <f t="shared" si="1144"/>
        <v>1980</v>
      </c>
      <c r="C7363" s="338">
        <f t="shared" si="1145"/>
        <v>2</v>
      </c>
      <c r="D7363" s="338">
        <f t="shared" si="1146"/>
        <v>25</v>
      </c>
      <c r="E7363" s="334">
        <v>0</v>
      </c>
      <c r="F7363" s="334">
        <v>0</v>
      </c>
      <c r="G7363" s="334">
        <v>0</v>
      </c>
      <c r="H7363" s="334">
        <v>0</v>
      </c>
      <c r="I7363" s="334">
        <v>0</v>
      </c>
      <c r="J7363" s="334">
        <v>0</v>
      </c>
      <c r="K7363" s="334">
        <v>0</v>
      </c>
      <c r="L7363" s="334">
        <v>0</v>
      </c>
      <c r="M7363" s="334">
        <v>0</v>
      </c>
      <c r="N7363" s="334">
        <v>0</v>
      </c>
      <c r="O7363" s="334">
        <v>0</v>
      </c>
      <c r="P7363" s="334">
        <v>0</v>
      </c>
      <c r="Q7363" s="334">
        <v>0</v>
      </c>
      <c r="R7363" s="334">
        <v>0</v>
      </c>
      <c r="S7363" s="334">
        <v>0</v>
      </c>
      <c r="T7363" s="334">
        <v>0</v>
      </c>
      <c r="U7363" s="334">
        <v>0</v>
      </c>
      <c r="V7363" s="334">
        <v>0</v>
      </c>
      <c r="W7363" s="334">
        <v>0</v>
      </c>
      <c r="X7363" s="334">
        <v>0</v>
      </c>
      <c r="Y7363" s="334">
        <v>0</v>
      </c>
      <c r="Z7363" s="334">
        <v>0</v>
      </c>
      <c r="AA7363" s="334">
        <v>0</v>
      </c>
      <c r="AB7363" s="334">
        <v>0</v>
      </c>
      <c r="AD7363" s="334">
        <v>0</v>
      </c>
      <c r="AE7363" s="334">
        <f t="shared" si="1147"/>
        <v>0</v>
      </c>
      <c r="AF7363" s="334">
        <f t="shared" si="1148"/>
        <v>0</v>
      </c>
      <c r="AG7363" s="340">
        <f t="shared" si="1149"/>
        <v>0</v>
      </c>
      <c r="AI7363" s="340">
        <f t="shared" si="1153"/>
        <v>0</v>
      </c>
      <c r="AJ7363" s="340">
        <f t="shared" si="1153"/>
        <v>0</v>
      </c>
      <c r="AK7363" s="340">
        <f t="shared" si="1153"/>
        <v>0</v>
      </c>
      <c r="AL7363" s="340">
        <f t="shared" si="1153"/>
        <v>0</v>
      </c>
      <c r="AM7363" s="340">
        <f t="shared" si="1153"/>
        <v>0</v>
      </c>
    </row>
    <row r="7364" spans="1:39" x14ac:dyDescent="0.35">
      <c r="A7364" s="337">
        <v>29277</v>
      </c>
      <c r="B7364" s="338">
        <f t="shared" ref="B7364:B7427" si="1154">YEAR(A7364)</f>
        <v>1980</v>
      </c>
      <c r="C7364" s="338">
        <f t="shared" ref="C7364:C7427" si="1155">MONTH(A7364)</f>
        <v>2</v>
      </c>
      <c r="D7364" s="338">
        <f t="shared" ref="D7364:D7427" si="1156">DAY(A7364)</f>
        <v>26</v>
      </c>
      <c r="E7364" s="334">
        <v>0</v>
      </c>
      <c r="F7364" s="334">
        <v>0</v>
      </c>
      <c r="G7364" s="334">
        <v>0</v>
      </c>
      <c r="H7364" s="334">
        <v>0</v>
      </c>
      <c r="I7364" s="334">
        <v>0</v>
      </c>
      <c r="J7364" s="334">
        <v>0</v>
      </c>
      <c r="K7364" s="334">
        <v>0</v>
      </c>
      <c r="L7364" s="334">
        <v>0</v>
      </c>
      <c r="M7364" s="334">
        <v>0</v>
      </c>
      <c r="N7364" s="334">
        <v>0</v>
      </c>
      <c r="O7364" s="334">
        <v>0</v>
      </c>
      <c r="P7364" s="334">
        <v>0</v>
      </c>
      <c r="Q7364" s="334">
        <v>0</v>
      </c>
      <c r="R7364" s="334">
        <v>0</v>
      </c>
      <c r="S7364" s="334">
        <v>0</v>
      </c>
      <c r="T7364" s="334">
        <v>0</v>
      </c>
      <c r="U7364" s="334">
        <v>0</v>
      </c>
      <c r="V7364" s="334">
        <v>0</v>
      </c>
      <c r="W7364" s="334">
        <v>0</v>
      </c>
      <c r="X7364" s="334">
        <v>0</v>
      </c>
      <c r="Y7364" s="334">
        <v>0</v>
      </c>
      <c r="Z7364" s="334">
        <v>0</v>
      </c>
      <c r="AA7364" s="334">
        <v>0</v>
      </c>
      <c r="AB7364" s="334">
        <v>0</v>
      </c>
      <c r="AD7364" s="334">
        <v>0</v>
      </c>
      <c r="AE7364" s="334">
        <f t="shared" ref="AE7364:AE7427" si="1157">AD7364</f>
        <v>0</v>
      </c>
      <c r="AF7364" s="334">
        <f t="shared" ref="AF7364:AF7427" si="1158">SUM(E7364:AB7364)</f>
        <v>0</v>
      </c>
      <c r="AG7364" s="340">
        <f t="shared" ref="AG7364:AG7427" si="1159">ABS(AF7364-AE7364)</f>
        <v>0</v>
      </c>
      <c r="AI7364" s="340">
        <f t="shared" ref="AI7364:AM7379" si="1160">IF($C7364=AI$1,$AF7364,0)</f>
        <v>0</v>
      </c>
      <c r="AJ7364" s="340">
        <f t="shared" si="1160"/>
        <v>0</v>
      </c>
      <c r="AK7364" s="340">
        <f t="shared" si="1160"/>
        <v>0</v>
      </c>
      <c r="AL7364" s="340">
        <f t="shared" si="1160"/>
        <v>0</v>
      </c>
      <c r="AM7364" s="340">
        <f t="shared" si="1160"/>
        <v>0</v>
      </c>
    </row>
    <row r="7365" spans="1:39" x14ac:dyDescent="0.35">
      <c r="A7365" s="337">
        <v>29278</v>
      </c>
      <c r="B7365" s="338">
        <f t="shared" si="1154"/>
        <v>1980</v>
      </c>
      <c r="C7365" s="338">
        <f t="shared" si="1155"/>
        <v>2</v>
      </c>
      <c r="D7365" s="338">
        <f t="shared" si="1156"/>
        <v>27</v>
      </c>
      <c r="E7365" s="334">
        <v>0</v>
      </c>
      <c r="F7365" s="334">
        <v>0</v>
      </c>
      <c r="G7365" s="334">
        <v>0</v>
      </c>
      <c r="H7365" s="334">
        <v>0</v>
      </c>
      <c r="I7365" s="334">
        <v>0</v>
      </c>
      <c r="J7365" s="334">
        <v>0</v>
      </c>
      <c r="K7365" s="334">
        <v>0</v>
      </c>
      <c r="L7365" s="334">
        <v>0</v>
      </c>
      <c r="M7365" s="334">
        <v>0</v>
      </c>
      <c r="N7365" s="334">
        <v>0</v>
      </c>
      <c r="O7365" s="334">
        <v>0</v>
      </c>
      <c r="P7365" s="334">
        <v>0</v>
      </c>
      <c r="Q7365" s="334">
        <v>0</v>
      </c>
      <c r="R7365" s="334">
        <v>0</v>
      </c>
      <c r="S7365" s="334">
        <v>0</v>
      </c>
      <c r="T7365" s="334">
        <v>0</v>
      </c>
      <c r="U7365" s="334">
        <v>0</v>
      </c>
      <c r="V7365" s="334">
        <v>0</v>
      </c>
      <c r="W7365" s="334">
        <v>0</v>
      </c>
      <c r="X7365" s="334">
        <v>0</v>
      </c>
      <c r="Y7365" s="334">
        <v>0</v>
      </c>
      <c r="Z7365" s="334">
        <v>0</v>
      </c>
      <c r="AA7365" s="334">
        <v>0</v>
      </c>
      <c r="AB7365" s="334">
        <v>0</v>
      </c>
      <c r="AD7365" s="334">
        <v>0</v>
      </c>
      <c r="AE7365" s="334">
        <f t="shared" si="1157"/>
        <v>0</v>
      </c>
      <c r="AF7365" s="334">
        <f t="shared" si="1158"/>
        <v>0</v>
      </c>
      <c r="AG7365" s="340">
        <f t="shared" si="1159"/>
        <v>0</v>
      </c>
      <c r="AI7365" s="340">
        <f t="shared" si="1160"/>
        <v>0</v>
      </c>
      <c r="AJ7365" s="340">
        <f t="shared" si="1160"/>
        <v>0</v>
      </c>
      <c r="AK7365" s="340">
        <f t="shared" si="1160"/>
        <v>0</v>
      </c>
      <c r="AL7365" s="340">
        <f t="shared" si="1160"/>
        <v>0</v>
      </c>
      <c r="AM7365" s="340">
        <f t="shared" si="1160"/>
        <v>0</v>
      </c>
    </row>
    <row r="7366" spans="1:39" x14ac:dyDescent="0.35">
      <c r="A7366" s="337">
        <v>29279</v>
      </c>
      <c r="B7366" s="338">
        <f t="shared" si="1154"/>
        <v>1980</v>
      </c>
      <c r="C7366" s="338">
        <f t="shared" si="1155"/>
        <v>2</v>
      </c>
      <c r="D7366" s="338">
        <f t="shared" si="1156"/>
        <v>28</v>
      </c>
      <c r="E7366" s="334">
        <v>0.1</v>
      </c>
      <c r="F7366" s="334">
        <v>0.1</v>
      </c>
      <c r="G7366" s="334">
        <v>0</v>
      </c>
      <c r="H7366" s="334">
        <v>0.1</v>
      </c>
      <c r="I7366" s="334">
        <v>0</v>
      </c>
      <c r="J7366" s="334">
        <v>0.1</v>
      </c>
      <c r="K7366" s="334">
        <v>0.1</v>
      </c>
      <c r="L7366" s="334">
        <v>0.1</v>
      </c>
      <c r="M7366" s="334">
        <v>0.1</v>
      </c>
      <c r="N7366" s="334">
        <v>0.1</v>
      </c>
      <c r="O7366" s="334">
        <v>0.1</v>
      </c>
      <c r="P7366" s="334">
        <v>0.1</v>
      </c>
      <c r="Q7366" s="334">
        <v>0</v>
      </c>
      <c r="R7366" s="334">
        <v>0.1</v>
      </c>
      <c r="S7366" s="334">
        <v>0.1</v>
      </c>
      <c r="T7366" s="334">
        <v>0.1</v>
      </c>
      <c r="U7366" s="334">
        <v>0.1</v>
      </c>
      <c r="V7366" s="334">
        <v>0.1</v>
      </c>
      <c r="W7366" s="334">
        <v>0.1</v>
      </c>
      <c r="X7366" s="334">
        <v>0.1</v>
      </c>
      <c r="Y7366" s="334">
        <v>0</v>
      </c>
      <c r="Z7366" s="334">
        <v>0.1</v>
      </c>
      <c r="AA7366" s="334">
        <v>0.1</v>
      </c>
      <c r="AB7366" s="334">
        <v>0.1</v>
      </c>
      <c r="AD7366" s="334">
        <v>2</v>
      </c>
      <c r="AE7366" s="334">
        <f t="shared" si="1157"/>
        <v>2</v>
      </c>
      <c r="AF7366" s="334">
        <f t="shared" si="1158"/>
        <v>2.0000000000000004</v>
      </c>
      <c r="AG7366" s="340">
        <f t="shared" si="1159"/>
        <v>4.4408920985006262E-16</v>
      </c>
      <c r="AI7366" s="340">
        <f t="shared" si="1160"/>
        <v>0</v>
      </c>
      <c r="AJ7366" s="340">
        <f t="shared" si="1160"/>
        <v>0</v>
      </c>
      <c r="AK7366" s="340">
        <f t="shared" si="1160"/>
        <v>0</v>
      </c>
      <c r="AL7366" s="340">
        <f t="shared" si="1160"/>
        <v>0</v>
      </c>
      <c r="AM7366" s="340">
        <f t="shared" si="1160"/>
        <v>0</v>
      </c>
    </row>
    <row r="7367" spans="1:39" x14ac:dyDescent="0.35">
      <c r="A7367" s="337">
        <v>29280</v>
      </c>
      <c r="B7367" s="338">
        <f t="shared" si="1154"/>
        <v>1980</v>
      </c>
      <c r="C7367" s="338">
        <f t="shared" si="1155"/>
        <v>2</v>
      </c>
      <c r="D7367" s="338">
        <f t="shared" si="1156"/>
        <v>29</v>
      </c>
      <c r="E7367" s="334">
        <v>0</v>
      </c>
      <c r="F7367" s="334">
        <v>0.1</v>
      </c>
      <c r="G7367" s="334">
        <v>0</v>
      </c>
      <c r="H7367" s="334">
        <v>0</v>
      </c>
      <c r="I7367" s="334">
        <v>0.1</v>
      </c>
      <c r="J7367" s="334">
        <v>0</v>
      </c>
      <c r="K7367" s="334">
        <v>0</v>
      </c>
      <c r="L7367" s="334">
        <v>0</v>
      </c>
      <c r="M7367" s="334">
        <v>0.1</v>
      </c>
      <c r="N7367" s="334">
        <v>0</v>
      </c>
      <c r="O7367" s="334">
        <v>0</v>
      </c>
      <c r="P7367" s="334">
        <v>0.1</v>
      </c>
      <c r="Q7367" s="334">
        <v>0</v>
      </c>
      <c r="R7367" s="334">
        <v>0</v>
      </c>
      <c r="S7367" s="334">
        <v>0</v>
      </c>
      <c r="T7367" s="334">
        <v>0</v>
      </c>
      <c r="U7367" s="334">
        <v>0</v>
      </c>
      <c r="V7367" s="334">
        <v>0</v>
      </c>
      <c r="W7367" s="334">
        <v>0</v>
      </c>
      <c r="X7367" s="334">
        <v>0</v>
      </c>
      <c r="Y7367" s="334">
        <v>0</v>
      </c>
      <c r="Z7367" s="334">
        <v>0</v>
      </c>
      <c r="AA7367" s="334">
        <v>0</v>
      </c>
      <c r="AB7367" s="334">
        <v>0</v>
      </c>
      <c r="AD7367" s="334">
        <v>0.4</v>
      </c>
      <c r="AE7367" s="334">
        <f t="shared" si="1157"/>
        <v>0.4</v>
      </c>
      <c r="AF7367" s="334">
        <f t="shared" si="1158"/>
        <v>0.4</v>
      </c>
      <c r="AG7367" s="340">
        <f t="shared" si="1159"/>
        <v>0</v>
      </c>
      <c r="AI7367" s="340">
        <f t="shared" si="1160"/>
        <v>0</v>
      </c>
      <c r="AJ7367" s="340">
        <f t="shared" si="1160"/>
        <v>0</v>
      </c>
      <c r="AK7367" s="340">
        <f t="shared" si="1160"/>
        <v>0</v>
      </c>
      <c r="AL7367" s="340">
        <f t="shared" si="1160"/>
        <v>0</v>
      </c>
      <c r="AM7367" s="340">
        <f t="shared" si="1160"/>
        <v>0</v>
      </c>
    </row>
    <row r="7368" spans="1:39" x14ac:dyDescent="0.35">
      <c r="A7368" s="337">
        <v>29281</v>
      </c>
      <c r="B7368" s="338">
        <f t="shared" si="1154"/>
        <v>1980</v>
      </c>
      <c r="C7368" s="338">
        <f t="shared" si="1155"/>
        <v>3</v>
      </c>
      <c r="D7368" s="338">
        <f t="shared" si="1156"/>
        <v>1</v>
      </c>
      <c r="E7368" s="334">
        <v>0</v>
      </c>
      <c r="F7368" s="334">
        <v>0</v>
      </c>
      <c r="G7368" s="334">
        <v>0</v>
      </c>
      <c r="H7368" s="334">
        <v>0</v>
      </c>
      <c r="I7368" s="334">
        <v>0</v>
      </c>
      <c r="J7368" s="334">
        <v>0</v>
      </c>
      <c r="K7368" s="334">
        <v>0</v>
      </c>
      <c r="L7368" s="334">
        <v>0</v>
      </c>
      <c r="M7368" s="334">
        <v>0</v>
      </c>
      <c r="N7368" s="334">
        <v>0</v>
      </c>
      <c r="O7368" s="334">
        <v>0</v>
      </c>
      <c r="P7368" s="334">
        <v>0</v>
      </c>
      <c r="Q7368" s="334">
        <v>0</v>
      </c>
      <c r="R7368" s="334">
        <v>0</v>
      </c>
      <c r="S7368" s="334">
        <v>0</v>
      </c>
      <c r="T7368" s="334">
        <v>0</v>
      </c>
      <c r="U7368" s="334">
        <v>0</v>
      </c>
      <c r="V7368" s="334">
        <v>0</v>
      </c>
      <c r="W7368" s="334">
        <v>0</v>
      </c>
      <c r="X7368" s="334">
        <v>0</v>
      </c>
      <c r="Y7368" s="334">
        <v>0</v>
      </c>
      <c r="Z7368" s="334">
        <v>0</v>
      </c>
      <c r="AA7368" s="334">
        <v>0</v>
      </c>
      <c r="AB7368" s="334">
        <v>0</v>
      </c>
      <c r="AD7368" s="334">
        <v>0</v>
      </c>
      <c r="AE7368" s="334">
        <f t="shared" si="1157"/>
        <v>0</v>
      </c>
      <c r="AF7368" s="334">
        <f t="shared" si="1158"/>
        <v>0</v>
      </c>
      <c r="AG7368" s="340">
        <f t="shared" si="1159"/>
        <v>0</v>
      </c>
      <c r="AI7368" s="340">
        <f t="shared" si="1160"/>
        <v>0</v>
      </c>
      <c r="AJ7368" s="340">
        <f t="shared" si="1160"/>
        <v>0</v>
      </c>
      <c r="AK7368" s="340">
        <f t="shared" si="1160"/>
        <v>0</v>
      </c>
      <c r="AL7368" s="340">
        <f t="shared" si="1160"/>
        <v>0</v>
      </c>
      <c r="AM7368" s="340">
        <f t="shared" si="1160"/>
        <v>0</v>
      </c>
    </row>
    <row r="7369" spans="1:39" x14ac:dyDescent="0.35">
      <c r="A7369" s="337">
        <v>29282</v>
      </c>
      <c r="B7369" s="338">
        <f t="shared" si="1154"/>
        <v>1980</v>
      </c>
      <c r="C7369" s="338">
        <f t="shared" si="1155"/>
        <v>3</v>
      </c>
      <c r="D7369" s="338">
        <f t="shared" si="1156"/>
        <v>2</v>
      </c>
      <c r="E7369" s="334">
        <v>0</v>
      </c>
      <c r="F7369" s="334">
        <v>0</v>
      </c>
      <c r="G7369" s="334">
        <v>0</v>
      </c>
      <c r="H7369" s="334">
        <v>0</v>
      </c>
      <c r="I7369" s="334">
        <v>0</v>
      </c>
      <c r="J7369" s="334">
        <v>0</v>
      </c>
      <c r="K7369" s="334">
        <v>0</v>
      </c>
      <c r="L7369" s="334">
        <v>0</v>
      </c>
      <c r="M7369" s="334">
        <v>0</v>
      </c>
      <c r="N7369" s="334">
        <v>0</v>
      </c>
      <c r="O7369" s="334">
        <v>0.1</v>
      </c>
      <c r="P7369" s="334">
        <v>0.1</v>
      </c>
      <c r="Q7369" s="334">
        <v>0.1</v>
      </c>
      <c r="R7369" s="334">
        <v>0.1</v>
      </c>
      <c r="S7369" s="334">
        <v>0.1</v>
      </c>
      <c r="T7369" s="334">
        <v>0.1</v>
      </c>
      <c r="U7369" s="334">
        <v>0.1</v>
      </c>
      <c r="V7369" s="334">
        <v>0.1</v>
      </c>
      <c r="W7369" s="334">
        <v>0.1</v>
      </c>
      <c r="X7369" s="334">
        <v>0.1</v>
      </c>
      <c r="Y7369" s="334">
        <v>0.1</v>
      </c>
      <c r="Z7369" s="334">
        <v>0.1</v>
      </c>
      <c r="AA7369" s="334">
        <v>0.1</v>
      </c>
      <c r="AB7369" s="334">
        <v>0.1</v>
      </c>
      <c r="AD7369" s="334">
        <v>1.4</v>
      </c>
      <c r="AE7369" s="334">
        <f t="shared" si="1157"/>
        <v>1.4</v>
      </c>
      <c r="AF7369" s="334">
        <f t="shared" si="1158"/>
        <v>1.4000000000000001</v>
      </c>
      <c r="AG7369" s="340">
        <f t="shared" si="1159"/>
        <v>2.2204460492503131E-16</v>
      </c>
      <c r="AI7369" s="340">
        <f t="shared" si="1160"/>
        <v>0</v>
      </c>
      <c r="AJ7369" s="340">
        <f t="shared" si="1160"/>
        <v>0</v>
      </c>
      <c r="AK7369" s="340">
        <f t="shared" si="1160"/>
        <v>0</v>
      </c>
      <c r="AL7369" s="340">
        <f t="shared" si="1160"/>
        <v>0</v>
      </c>
      <c r="AM7369" s="340">
        <f t="shared" si="1160"/>
        <v>0</v>
      </c>
    </row>
    <row r="7370" spans="1:39" x14ac:dyDescent="0.35">
      <c r="A7370" s="337">
        <v>29283</v>
      </c>
      <c r="B7370" s="338">
        <f t="shared" si="1154"/>
        <v>1980</v>
      </c>
      <c r="C7370" s="338">
        <f t="shared" si="1155"/>
        <v>3</v>
      </c>
      <c r="D7370" s="338">
        <f t="shared" si="1156"/>
        <v>3</v>
      </c>
      <c r="E7370" s="334">
        <v>0.1</v>
      </c>
      <c r="F7370" s="334">
        <v>0.1</v>
      </c>
      <c r="G7370" s="334">
        <v>0.1</v>
      </c>
      <c r="H7370" s="334">
        <v>0.1</v>
      </c>
      <c r="I7370" s="334">
        <v>0.1</v>
      </c>
      <c r="J7370" s="334">
        <v>0.1</v>
      </c>
      <c r="K7370" s="334">
        <v>0.1</v>
      </c>
      <c r="L7370" s="334">
        <v>0.1</v>
      </c>
      <c r="M7370" s="334">
        <v>0.1</v>
      </c>
      <c r="N7370" s="334">
        <v>0.1</v>
      </c>
      <c r="O7370" s="334">
        <v>0.2</v>
      </c>
      <c r="P7370" s="334">
        <v>0.2</v>
      </c>
      <c r="Q7370" s="334">
        <v>0.1</v>
      </c>
      <c r="R7370" s="334">
        <v>0.1</v>
      </c>
      <c r="S7370" s="334">
        <v>0.1</v>
      </c>
      <c r="T7370" s="334">
        <v>0.1</v>
      </c>
      <c r="U7370" s="334">
        <v>0.1</v>
      </c>
      <c r="V7370" s="334">
        <v>0.1</v>
      </c>
      <c r="W7370" s="334">
        <v>0.1</v>
      </c>
      <c r="X7370" s="334">
        <v>0.1</v>
      </c>
      <c r="Y7370" s="334">
        <v>0.1</v>
      </c>
      <c r="Z7370" s="334">
        <v>0.1</v>
      </c>
      <c r="AA7370" s="334">
        <v>0.1</v>
      </c>
      <c r="AB7370" s="334">
        <v>0.1</v>
      </c>
      <c r="AD7370" s="334">
        <v>2.6</v>
      </c>
      <c r="AE7370" s="334">
        <f t="shared" si="1157"/>
        <v>2.6</v>
      </c>
      <c r="AF7370" s="334">
        <f t="shared" si="1158"/>
        <v>2.600000000000001</v>
      </c>
      <c r="AG7370" s="340">
        <f t="shared" si="1159"/>
        <v>8.8817841970012523E-16</v>
      </c>
      <c r="AI7370" s="340">
        <f t="shared" si="1160"/>
        <v>0</v>
      </c>
      <c r="AJ7370" s="340">
        <f t="shared" si="1160"/>
        <v>0</v>
      </c>
      <c r="AK7370" s="340">
        <f t="shared" si="1160"/>
        <v>0</v>
      </c>
      <c r="AL7370" s="340">
        <f t="shared" si="1160"/>
        <v>0</v>
      </c>
      <c r="AM7370" s="340">
        <f t="shared" si="1160"/>
        <v>0</v>
      </c>
    </row>
    <row r="7371" spans="1:39" x14ac:dyDescent="0.35">
      <c r="A7371" s="337">
        <v>29284</v>
      </c>
      <c r="B7371" s="338">
        <f t="shared" si="1154"/>
        <v>1980</v>
      </c>
      <c r="C7371" s="338">
        <f t="shared" si="1155"/>
        <v>3</v>
      </c>
      <c r="D7371" s="338">
        <f t="shared" si="1156"/>
        <v>4</v>
      </c>
      <c r="E7371" s="334">
        <v>0</v>
      </c>
      <c r="F7371" s="334">
        <v>0</v>
      </c>
      <c r="G7371" s="334">
        <v>0</v>
      </c>
      <c r="H7371" s="334">
        <v>0</v>
      </c>
      <c r="I7371" s="334">
        <v>0</v>
      </c>
      <c r="J7371" s="334">
        <v>0</v>
      </c>
      <c r="K7371" s="334">
        <v>0</v>
      </c>
      <c r="L7371" s="334">
        <v>0</v>
      </c>
      <c r="M7371" s="334">
        <v>0</v>
      </c>
      <c r="N7371" s="334">
        <v>0</v>
      </c>
      <c r="O7371" s="334">
        <v>0</v>
      </c>
      <c r="P7371" s="334">
        <v>0</v>
      </c>
      <c r="Q7371" s="334">
        <v>0</v>
      </c>
      <c r="R7371" s="334">
        <v>0</v>
      </c>
      <c r="S7371" s="334">
        <v>0</v>
      </c>
      <c r="T7371" s="334">
        <v>0</v>
      </c>
      <c r="U7371" s="334">
        <v>0</v>
      </c>
      <c r="V7371" s="334">
        <v>0</v>
      </c>
      <c r="W7371" s="334">
        <v>0</v>
      </c>
      <c r="X7371" s="334">
        <v>0</v>
      </c>
      <c r="Y7371" s="334">
        <v>0</v>
      </c>
      <c r="Z7371" s="334">
        <v>0</v>
      </c>
      <c r="AA7371" s="334">
        <v>0</v>
      </c>
      <c r="AB7371" s="334">
        <v>0</v>
      </c>
      <c r="AD7371" s="334">
        <v>0</v>
      </c>
      <c r="AE7371" s="334">
        <f t="shared" si="1157"/>
        <v>0</v>
      </c>
      <c r="AF7371" s="334">
        <f t="shared" si="1158"/>
        <v>0</v>
      </c>
      <c r="AG7371" s="340">
        <f t="shared" si="1159"/>
        <v>0</v>
      </c>
      <c r="AI7371" s="340">
        <f t="shared" si="1160"/>
        <v>0</v>
      </c>
      <c r="AJ7371" s="340">
        <f t="shared" si="1160"/>
        <v>0</v>
      </c>
      <c r="AK7371" s="340">
        <f t="shared" si="1160"/>
        <v>0</v>
      </c>
      <c r="AL7371" s="340">
        <f t="shared" si="1160"/>
        <v>0</v>
      </c>
      <c r="AM7371" s="340">
        <f t="shared" si="1160"/>
        <v>0</v>
      </c>
    </row>
    <row r="7372" spans="1:39" x14ac:dyDescent="0.35">
      <c r="A7372" s="337">
        <v>29285</v>
      </c>
      <c r="B7372" s="338">
        <f t="shared" si="1154"/>
        <v>1980</v>
      </c>
      <c r="C7372" s="338">
        <f t="shared" si="1155"/>
        <v>3</v>
      </c>
      <c r="D7372" s="338">
        <f t="shared" si="1156"/>
        <v>5</v>
      </c>
      <c r="E7372" s="334">
        <v>0</v>
      </c>
      <c r="F7372" s="334">
        <v>0</v>
      </c>
      <c r="G7372" s="334">
        <v>0</v>
      </c>
      <c r="H7372" s="334">
        <v>0</v>
      </c>
      <c r="I7372" s="334">
        <v>0</v>
      </c>
      <c r="J7372" s="334">
        <v>0</v>
      </c>
      <c r="K7372" s="334">
        <v>0</v>
      </c>
      <c r="L7372" s="334">
        <v>0</v>
      </c>
      <c r="M7372" s="334">
        <v>0</v>
      </c>
      <c r="N7372" s="334">
        <v>0</v>
      </c>
      <c r="O7372" s="334">
        <v>0</v>
      </c>
      <c r="P7372" s="334">
        <v>0</v>
      </c>
      <c r="Q7372" s="334">
        <v>0</v>
      </c>
      <c r="R7372" s="334">
        <v>0</v>
      </c>
      <c r="S7372" s="334">
        <v>0</v>
      </c>
      <c r="T7372" s="334">
        <v>0</v>
      </c>
      <c r="U7372" s="334">
        <v>0</v>
      </c>
      <c r="V7372" s="334">
        <v>0</v>
      </c>
      <c r="W7372" s="334">
        <v>0</v>
      </c>
      <c r="X7372" s="334">
        <v>0</v>
      </c>
      <c r="Y7372" s="334">
        <v>0</v>
      </c>
      <c r="Z7372" s="334">
        <v>0</v>
      </c>
      <c r="AA7372" s="334">
        <v>0</v>
      </c>
      <c r="AB7372" s="334">
        <v>0</v>
      </c>
      <c r="AD7372" s="334">
        <v>0</v>
      </c>
      <c r="AE7372" s="334">
        <f t="shared" si="1157"/>
        <v>0</v>
      </c>
      <c r="AF7372" s="334">
        <f t="shared" si="1158"/>
        <v>0</v>
      </c>
      <c r="AG7372" s="340">
        <f t="shared" si="1159"/>
        <v>0</v>
      </c>
      <c r="AI7372" s="340">
        <f t="shared" si="1160"/>
        <v>0</v>
      </c>
      <c r="AJ7372" s="340">
        <f t="shared" si="1160"/>
        <v>0</v>
      </c>
      <c r="AK7372" s="340">
        <f t="shared" si="1160"/>
        <v>0</v>
      </c>
      <c r="AL7372" s="340">
        <f t="shared" si="1160"/>
        <v>0</v>
      </c>
      <c r="AM7372" s="340">
        <f t="shared" si="1160"/>
        <v>0</v>
      </c>
    </row>
    <row r="7373" spans="1:39" x14ac:dyDescent="0.35">
      <c r="A7373" s="337">
        <v>29286</v>
      </c>
      <c r="B7373" s="338">
        <f t="shared" si="1154"/>
        <v>1980</v>
      </c>
      <c r="C7373" s="338">
        <f t="shared" si="1155"/>
        <v>3</v>
      </c>
      <c r="D7373" s="338">
        <f t="shared" si="1156"/>
        <v>6</v>
      </c>
      <c r="E7373" s="334">
        <v>0</v>
      </c>
      <c r="F7373" s="334">
        <v>0</v>
      </c>
      <c r="G7373" s="334">
        <v>0</v>
      </c>
      <c r="H7373" s="334">
        <v>0</v>
      </c>
      <c r="I7373" s="334">
        <v>0</v>
      </c>
      <c r="J7373" s="334">
        <v>0</v>
      </c>
      <c r="K7373" s="334">
        <v>0</v>
      </c>
      <c r="L7373" s="334">
        <v>0</v>
      </c>
      <c r="M7373" s="334">
        <v>0</v>
      </c>
      <c r="N7373" s="334">
        <v>0</v>
      </c>
      <c r="O7373" s="334">
        <v>0</v>
      </c>
      <c r="P7373" s="334">
        <v>0</v>
      </c>
      <c r="Q7373" s="334">
        <v>0</v>
      </c>
      <c r="R7373" s="334">
        <v>0</v>
      </c>
      <c r="S7373" s="334">
        <v>0</v>
      </c>
      <c r="T7373" s="334">
        <v>0</v>
      </c>
      <c r="U7373" s="334">
        <v>0</v>
      </c>
      <c r="V7373" s="334">
        <v>0</v>
      </c>
      <c r="W7373" s="334">
        <v>0</v>
      </c>
      <c r="X7373" s="334">
        <v>0</v>
      </c>
      <c r="Y7373" s="334">
        <v>0</v>
      </c>
      <c r="Z7373" s="334">
        <v>0</v>
      </c>
      <c r="AA7373" s="334">
        <v>0</v>
      </c>
      <c r="AB7373" s="334">
        <v>0</v>
      </c>
      <c r="AD7373" s="334">
        <v>0</v>
      </c>
      <c r="AE7373" s="334">
        <f t="shared" si="1157"/>
        <v>0</v>
      </c>
      <c r="AF7373" s="334">
        <f t="shared" si="1158"/>
        <v>0</v>
      </c>
      <c r="AG7373" s="340">
        <f t="shared" si="1159"/>
        <v>0</v>
      </c>
      <c r="AI7373" s="340">
        <f t="shared" si="1160"/>
        <v>0</v>
      </c>
      <c r="AJ7373" s="340">
        <f t="shared" si="1160"/>
        <v>0</v>
      </c>
      <c r="AK7373" s="340">
        <f t="shared" si="1160"/>
        <v>0</v>
      </c>
      <c r="AL7373" s="340">
        <f t="shared" si="1160"/>
        <v>0</v>
      </c>
      <c r="AM7373" s="340">
        <f t="shared" si="1160"/>
        <v>0</v>
      </c>
    </row>
    <row r="7374" spans="1:39" x14ac:dyDescent="0.35">
      <c r="A7374" s="337">
        <v>29287</v>
      </c>
      <c r="B7374" s="338">
        <f t="shared" si="1154"/>
        <v>1980</v>
      </c>
      <c r="C7374" s="338">
        <f t="shared" si="1155"/>
        <v>3</v>
      </c>
      <c r="D7374" s="338">
        <f t="shared" si="1156"/>
        <v>7</v>
      </c>
      <c r="E7374" s="334">
        <v>0</v>
      </c>
      <c r="F7374" s="334">
        <v>0</v>
      </c>
      <c r="G7374" s="334">
        <v>0</v>
      </c>
      <c r="H7374" s="334">
        <v>0</v>
      </c>
      <c r="I7374" s="334">
        <v>0</v>
      </c>
      <c r="J7374" s="334">
        <v>0</v>
      </c>
      <c r="K7374" s="334">
        <v>0</v>
      </c>
      <c r="L7374" s="334">
        <v>0</v>
      </c>
      <c r="M7374" s="334">
        <v>0</v>
      </c>
      <c r="N7374" s="334">
        <v>0</v>
      </c>
      <c r="O7374" s="334">
        <v>0</v>
      </c>
      <c r="P7374" s="334">
        <v>0</v>
      </c>
      <c r="Q7374" s="334">
        <v>0</v>
      </c>
      <c r="R7374" s="334">
        <v>0</v>
      </c>
      <c r="S7374" s="334">
        <v>0</v>
      </c>
      <c r="T7374" s="334">
        <v>0</v>
      </c>
      <c r="U7374" s="334">
        <v>0</v>
      </c>
      <c r="V7374" s="334">
        <v>0</v>
      </c>
      <c r="W7374" s="334">
        <v>0</v>
      </c>
      <c r="X7374" s="334">
        <v>0</v>
      </c>
      <c r="Y7374" s="334">
        <v>0</v>
      </c>
      <c r="Z7374" s="334">
        <v>0</v>
      </c>
      <c r="AA7374" s="334">
        <v>0</v>
      </c>
      <c r="AB7374" s="334">
        <v>0</v>
      </c>
      <c r="AD7374" s="334">
        <v>0</v>
      </c>
      <c r="AE7374" s="334">
        <f t="shared" si="1157"/>
        <v>0</v>
      </c>
      <c r="AF7374" s="334">
        <f t="shared" si="1158"/>
        <v>0</v>
      </c>
      <c r="AG7374" s="340">
        <f t="shared" si="1159"/>
        <v>0</v>
      </c>
      <c r="AI7374" s="340">
        <f t="shared" si="1160"/>
        <v>0</v>
      </c>
      <c r="AJ7374" s="340">
        <f t="shared" si="1160"/>
        <v>0</v>
      </c>
      <c r="AK7374" s="340">
        <f t="shared" si="1160"/>
        <v>0</v>
      </c>
      <c r="AL7374" s="340">
        <f t="shared" si="1160"/>
        <v>0</v>
      </c>
      <c r="AM7374" s="340">
        <f t="shared" si="1160"/>
        <v>0</v>
      </c>
    </row>
    <row r="7375" spans="1:39" x14ac:dyDescent="0.35">
      <c r="A7375" s="337">
        <v>29288</v>
      </c>
      <c r="B7375" s="338">
        <f t="shared" si="1154"/>
        <v>1980</v>
      </c>
      <c r="C7375" s="338">
        <f t="shared" si="1155"/>
        <v>3</v>
      </c>
      <c r="D7375" s="338">
        <f t="shared" si="1156"/>
        <v>8</v>
      </c>
      <c r="E7375" s="334">
        <v>0</v>
      </c>
      <c r="F7375" s="334">
        <v>0</v>
      </c>
      <c r="G7375" s="334">
        <v>0</v>
      </c>
      <c r="H7375" s="334">
        <v>0</v>
      </c>
      <c r="I7375" s="334">
        <v>0</v>
      </c>
      <c r="J7375" s="334">
        <v>0</v>
      </c>
      <c r="K7375" s="334">
        <v>0</v>
      </c>
      <c r="L7375" s="334">
        <v>0</v>
      </c>
      <c r="M7375" s="334">
        <v>0</v>
      </c>
      <c r="N7375" s="334">
        <v>0</v>
      </c>
      <c r="O7375" s="334">
        <v>0</v>
      </c>
      <c r="P7375" s="334">
        <v>0</v>
      </c>
      <c r="Q7375" s="334">
        <v>0</v>
      </c>
      <c r="R7375" s="334">
        <v>0</v>
      </c>
      <c r="S7375" s="334">
        <v>0</v>
      </c>
      <c r="T7375" s="334">
        <v>0</v>
      </c>
      <c r="U7375" s="334">
        <v>0</v>
      </c>
      <c r="V7375" s="334">
        <v>0</v>
      </c>
      <c r="W7375" s="334">
        <v>0</v>
      </c>
      <c r="X7375" s="334">
        <v>0</v>
      </c>
      <c r="Y7375" s="334">
        <v>0</v>
      </c>
      <c r="Z7375" s="334">
        <v>0</v>
      </c>
      <c r="AA7375" s="334">
        <v>0</v>
      </c>
      <c r="AB7375" s="334">
        <v>0</v>
      </c>
      <c r="AD7375" s="334">
        <v>0</v>
      </c>
      <c r="AE7375" s="334">
        <f t="shared" si="1157"/>
        <v>0</v>
      </c>
      <c r="AF7375" s="334">
        <f t="shared" si="1158"/>
        <v>0</v>
      </c>
      <c r="AG7375" s="340">
        <f t="shared" si="1159"/>
        <v>0</v>
      </c>
      <c r="AI7375" s="340">
        <f t="shared" si="1160"/>
        <v>0</v>
      </c>
      <c r="AJ7375" s="340">
        <f t="shared" si="1160"/>
        <v>0</v>
      </c>
      <c r="AK7375" s="340">
        <f t="shared" si="1160"/>
        <v>0</v>
      </c>
      <c r="AL7375" s="340">
        <f t="shared" si="1160"/>
        <v>0</v>
      </c>
      <c r="AM7375" s="340">
        <f t="shared" si="1160"/>
        <v>0</v>
      </c>
    </row>
    <row r="7376" spans="1:39" x14ac:dyDescent="0.35">
      <c r="A7376" s="337">
        <v>29289</v>
      </c>
      <c r="B7376" s="338">
        <f t="shared" si="1154"/>
        <v>1980</v>
      </c>
      <c r="C7376" s="338">
        <f t="shared" si="1155"/>
        <v>3</v>
      </c>
      <c r="D7376" s="338">
        <f t="shared" si="1156"/>
        <v>9</v>
      </c>
      <c r="E7376" s="334">
        <v>0</v>
      </c>
      <c r="F7376" s="334">
        <v>0</v>
      </c>
      <c r="G7376" s="334">
        <v>0</v>
      </c>
      <c r="H7376" s="334">
        <v>0</v>
      </c>
      <c r="I7376" s="334">
        <v>0</v>
      </c>
      <c r="J7376" s="334">
        <v>0</v>
      </c>
      <c r="K7376" s="334">
        <v>0</v>
      </c>
      <c r="L7376" s="334">
        <v>0</v>
      </c>
      <c r="M7376" s="334">
        <v>0</v>
      </c>
      <c r="N7376" s="334">
        <v>0</v>
      </c>
      <c r="O7376" s="334">
        <v>0</v>
      </c>
      <c r="P7376" s="334">
        <v>0</v>
      </c>
      <c r="Q7376" s="334">
        <v>0</v>
      </c>
      <c r="R7376" s="334">
        <v>0.1</v>
      </c>
      <c r="S7376" s="334">
        <v>0</v>
      </c>
      <c r="T7376" s="334">
        <v>0</v>
      </c>
      <c r="U7376" s="334">
        <v>0</v>
      </c>
      <c r="V7376" s="334">
        <v>0.1</v>
      </c>
      <c r="W7376" s="334">
        <v>0</v>
      </c>
      <c r="X7376" s="334">
        <v>0</v>
      </c>
      <c r="Y7376" s="334">
        <v>0.1</v>
      </c>
      <c r="Z7376" s="334">
        <v>0</v>
      </c>
      <c r="AA7376" s="334">
        <v>0.1</v>
      </c>
      <c r="AB7376" s="334">
        <v>0</v>
      </c>
      <c r="AD7376" s="334">
        <v>0.4</v>
      </c>
      <c r="AE7376" s="334">
        <f t="shared" si="1157"/>
        <v>0.4</v>
      </c>
      <c r="AF7376" s="334">
        <f t="shared" si="1158"/>
        <v>0.4</v>
      </c>
      <c r="AG7376" s="340">
        <f t="shared" si="1159"/>
        <v>0</v>
      </c>
      <c r="AI7376" s="340">
        <f t="shared" si="1160"/>
        <v>0</v>
      </c>
      <c r="AJ7376" s="340">
        <f t="shared" si="1160"/>
        <v>0</v>
      </c>
      <c r="AK7376" s="340">
        <f t="shared" si="1160"/>
        <v>0</v>
      </c>
      <c r="AL7376" s="340">
        <f t="shared" si="1160"/>
        <v>0</v>
      </c>
      <c r="AM7376" s="340">
        <f t="shared" si="1160"/>
        <v>0</v>
      </c>
    </row>
    <row r="7377" spans="1:39" x14ac:dyDescent="0.35">
      <c r="A7377" s="337">
        <v>29290</v>
      </c>
      <c r="B7377" s="338">
        <f t="shared" si="1154"/>
        <v>1980</v>
      </c>
      <c r="C7377" s="338">
        <f t="shared" si="1155"/>
        <v>3</v>
      </c>
      <c r="D7377" s="338">
        <f t="shared" si="1156"/>
        <v>10</v>
      </c>
      <c r="E7377" s="334">
        <v>0</v>
      </c>
      <c r="F7377" s="334">
        <v>0.1</v>
      </c>
      <c r="G7377" s="334">
        <v>0</v>
      </c>
      <c r="H7377" s="334">
        <v>0</v>
      </c>
      <c r="I7377" s="334">
        <v>0.1</v>
      </c>
      <c r="J7377" s="334">
        <v>0</v>
      </c>
      <c r="K7377" s="334">
        <v>0.1</v>
      </c>
      <c r="L7377" s="334">
        <v>0</v>
      </c>
      <c r="M7377" s="334">
        <v>0</v>
      </c>
      <c r="N7377" s="334">
        <v>0.1</v>
      </c>
      <c r="O7377" s="334">
        <v>0</v>
      </c>
      <c r="P7377" s="334">
        <v>0</v>
      </c>
      <c r="Q7377" s="334">
        <v>0</v>
      </c>
      <c r="R7377" s="334">
        <v>0</v>
      </c>
      <c r="S7377" s="334">
        <v>0</v>
      </c>
      <c r="T7377" s="334">
        <v>0</v>
      </c>
      <c r="U7377" s="334">
        <v>0</v>
      </c>
      <c r="V7377" s="334">
        <v>0</v>
      </c>
      <c r="W7377" s="334">
        <v>0</v>
      </c>
      <c r="X7377" s="334">
        <v>0</v>
      </c>
      <c r="Y7377" s="334">
        <v>0</v>
      </c>
      <c r="Z7377" s="334">
        <v>0</v>
      </c>
      <c r="AA7377" s="334">
        <v>0</v>
      </c>
      <c r="AB7377" s="334">
        <v>0</v>
      </c>
      <c r="AD7377" s="334">
        <v>0.4</v>
      </c>
      <c r="AE7377" s="334">
        <f t="shared" si="1157"/>
        <v>0.4</v>
      </c>
      <c r="AF7377" s="334">
        <f t="shared" si="1158"/>
        <v>0.4</v>
      </c>
      <c r="AG7377" s="340">
        <f t="shared" si="1159"/>
        <v>0</v>
      </c>
      <c r="AI7377" s="340">
        <f t="shared" si="1160"/>
        <v>0</v>
      </c>
      <c r="AJ7377" s="340">
        <f t="shared" si="1160"/>
        <v>0</v>
      </c>
      <c r="AK7377" s="340">
        <f t="shared" si="1160"/>
        <v>0</v>
      </c>
      <c r="AL7377" s="340">
        <f t="shared" si="1160"/>
        <v>0</v>
      </c>
      <c r="AM7377" s="340">
        <f t="shared" si="1160"/>
        <v>0</v>
      </c>
    </row>
    <row r="7378" spans="1:39" x14ac:dyDescent="0.35">
      <c r="A7378" s="337">
        <v>29291</v>
      </c>
      <c r="B7378" s="338">
        <f t="shared" si="1154"/>
        <v>1980</v>
      </c>
      <c r="C7378" s="338">
        <f t="shared" si="1155"/>
        <v>3</v>
      </c>
      <c r="D7378" s="338">
        <f t="shared" si="1156"/>
        <v>11</v>
      </c>
      <c r="E7378" s="334">
        <v>0</v>
      </c>
      <c r="F7378" s="334">
        <v>0</v>
      </c>
      <c r="G7378" s="334">
        <v>0</v>
      </c>
      <c r="H7378" s="334">
        <v>0</v>
      </c>
      <c r="I7378" s="334">
        <v>0</v>
      </c>
      <c r="J7378" s="334">
        <v>0</v>
      </c>
      <c r="K7378" s="334">
        <v>0</v>
      </c>
      <c r="L7378" s="334">
        <v>0</v>
      </c>
      <c r="M7378" s="334">
        <v>0</v>
      </c>
      <c r="N7378" s="334">
        <v>0</v>
      </c>
      <c r="O7378" s="334">
        <v>0</v>
      </c>
      <c r="P7378" s="334">
        <v>0</v>
      </c>
      <c r="Q7378" s="334">
        <v>0.1</v>
      </c>
      <c r="R7378" s="334">
        <v>0</v>
      </c>
      <c r="S7378" s="334">
        <v>0</v>
      </c>
      <c r="T7378" s="334">
        <v>0</v>
      </c>
      <c r="U7378" s="334">
        <v>0.1</v>
      </c>
      <c r="V7378" s="334">
        <v>0</v>
      </c>
      <c r="W7378" s="334">
        <v>0.1</v>
      </c>
      <c r="X7378" s="334">
        <v>0</v>
      </c>
      <c r="Y7378" s="334">
        <v>0.1</v>
      </c>
      <c r="Z7378" s="334">
        <v>0</v>
      </c>
      <c r="AA7378" s="334">
        <v>0</v>
      </c>
      <c r="AB7378" s="334">
        <v>0</v>
      </c>
      <c r="AD7378" s="334">
        <v>0.4</v>
      </c>
      <c r="AE7378" s="334">
        <f t="shared" si="1157"/>
        <v>0.4</v>
      </c>
      <c r="AF7378" s="334">
        <f t="shared" si="1158"/>
        <v>0.4</v>
      </c>
      <c r="AG7378" s="340">
        <f t="shared" si="1159"/>
        <v>0</v>
      </c>
      <c r="AI7378" s="340">
        <f t="shared" si="1160"/>
        <v>0</v>
      </c>
      <c r="AJ7378" s="340">
        <f t="shared" si="1160"/>
        <v>0</v>
      </c>
      <c r="AK7378" s="340">
        <f t="shared" si="1160"/>
        <v>0</v>
      </c>
      <c r="AL7378" s="340">
        <f t="shared" si="1160"/>
        <v>0</v>
      </c>
      <c r="AM7378" s="340">
        <f t="shared" si="1160"/>
        <v>0</v>
      </c>
    </row>
    <row r="7379" spans="1:39" x14ac:dyDescent="0.35">
      <c r="A7379" s="337">
        <v>29292</v>
      </c>
      <c r="B7379" s="338">
        <f t="shared" si="1154"/>
        <v>1980</v>
      </c>
      <c r="C7379" s="338">
        <f t="shared" si="1155"/>
        <v>3</v>
      </c>
      <c r="D7379" s="338">
        <f t="shared" si="1156"/>
        <v>12</v>
      </c>
      <c r="E7379" s="334">
        <v>0</v>
      </c>
      <c r="F7379" s="334">
        <v>0</v>
      </c>
      <c r="G7379" s="334">
        <v>0</v>
      </c>
      <c r="H7379" s="334">
        <v>0</v>
      </c>
      <c r="I7379" s="334">
        <v>0</v>
      </c>
      <c r="J7379" s="334">
        <v>0</v>
      </c>
      <c r="K7379" s="334">
        <v>0</v>
      </c>
      <c r="L7379" s="334">
        <v>0</v>
      </c>
      <c r="M7379" s="334">
        <v>0</v>
      </c>
      <c r="N7379" s="334">
        <v>0</v>
      </c>
      <c r="O7379" s="334">
        <v>0</v>
      </c>
      <c r="P7379" s="334">
        <v>0</v>
      </c>
      <c r="Q7379" s="334">
        <v>0</v>
      </c>
      <c r="R7379" s="334">
        <v>0</v>
      </c>
      <c r="S7379" s="334">
        <v>0</v>
      </c>
      <c r="T7379" s="334">
        <v>0</v>
      </c>
      <c r="U7379" s="334">
        <v>0</v>
      </c>
      <c r="V7379" s="334">
        <v>0</v>
      </c>
      <c r="W7379" s="334">
        <v>0</v>
      </c>
      <c r="X7379" s="334">
        <v>0</v>
      </c>
      <c r="Y7379" s="334">
        <v>0</v>
      </c>
      <c r="Z7379" s="334">
        <v>0</v>
      </c>
      <c r="AA7379" s="334">
        <v>0</v>
      </c>
      <c r="AB7379" s="334">
        <v>0</v>
      </c>
      <c r="AD7379" s="334">
        <v>0</v>
      </c>
      <c r="AE7379" s="334">
        <f t="shared" si="1157"/>
        <v>0</v>
      </c>
      <c r="AF7379" s="334">
        <f t="shared" si="1158"/>
        <v>0</v>
      </c>
      <c r="AG7379" s="340">
        <f t="shared" si="1159"/>
        <v>0</v>
      </c>
      <c r="AI7379" s="340">
        <f t="shared" si="1160"/>
        <v>0</v>
      </c>
      <c r="AJ7379" s="340">
        <f t="shared" si="1160"/>
        <v>0</v>
      </c>
      <c r="AK7379" s="340">
        <f t="shared" si="1160"/>
        <v>0</v>
      </c>
      <c r="AL7379" s="340">
        <f t="shared" si="1160"/>
        <v>0</v>
      </c>
      <c r="AM7379" s="340">
        <f t="shared" si="1160"/>
        <v>0</v>
      </c>
    </row>
    <row r="7380" spans="1:39" x14ac:dyDescent="0.35">
      <c r="A7380" s="337">
        <v>29293</v>
      </c>
      <c r="B7380" s="338">
        <f t="shared" si="1154"/>
        <v>1980</v>
      </c>
      <c r="C7380" s="338">
        <f t="shared" si="1155"/>
        <v>3</v>
      </c>
      <c r="D7380" s="338">
        <f t="shared" si="1156"/>
        <v>13</v>
      </c>
      <c r="E7380" s="334">
        <v>0</v>
      </c>
      <c r="F7380" s="334">
        <v>0</v>
      </c>
      <c r="G7380" s="334">
        <v>0</v>
      </c>
      <c r="H7380" s="334">
        <v>0</v>
      </c>
      <c r="I7380" s="334">
        <v>0</v>
      </c>
      <c r="J7380" s="334">
        <v>0.1</v>
      </c>
      <c r="K7380" s="334">
        <v>0.1</v>
      </c>
      <c r="L7380" s="334">
        <v>0.1</v>
      </c>
      <c r="M7380" s="334">
        <v>0</v>
      </c>
      <c r="N7380" s="334">
        <v>0.1</v>
      </c>
      <c r="O7380" s="334">
        <v>0.1</v>
      </c>
      <c r="P7380" s="334">
        <v>0</v>
      </c>
      <c r="Q7380" s="334">
        <v>0</v>
      </c>
      <c r="R7380" s="334">
        <v>0</v>
      </c>
      <c r="S7380" s="334">
        <v>0</v>
      </c>
      <c r="T7380" s="334">
        <v>0.1</v>
      </c>
      <c r="U7380" s="334">
        <v>0.1</v>
      </c>
      <c r="V7380" s="334">
        <v>0.1</v>
      </c>
      <c r="W7380" s="334">
        <v>0</v>
      </c>
      <c r="X7380" s="334">
        <v>0</v>
      </c>
      <c r="Y7380" s="334">
        <v>0</v>
      </c>
      <c r="Z7380" s="334">
        <v>0</v>
      </c>
      <c r="AA7380" s="334">
        <v>0.1</v>
      </c>
      <c r="AB7380" s="334">
        <v>0.1</v>
      </c>
      <c r="AD7380" s="334">
        <v>1</v>
      </c>
      <c r="AE7380" s="334">
        <f t="shared" si="1157"/>
        <v>1</v>
      </c>
      <c r="AF7380" s="334">
        <f t="shared" si="1158"/>
        <v>0.99999999999999989</v>
      </c>
      <c r="AG7380" s="340">
        <f t="shared" si="1159"/>
        <v>1.1102230246251565E-16</v>
      </c>
      <c r="AI7380" s="340">
        <f t="shared" ref="AI7380:AM7395" si="1161">IF($C7380=AI$1,$AF7380,0)</f>
        <v>0</v>
      </c>
      <c r="AJ7380" s="340">
        <f t="shared" si="1161"/>
        <v>0</v>
      </c>
      <c r="AK7380" s="340">
        <f t="shared" si="1161"/>
        <v>0</v>
      </c>
      <c r="AL7380" s="340">
        <f t="shared" si="1161"/>
        <v>0</v>
      </c>
      <c r="AM7380" s="340">
        <f t="shared" si="1161"/>
        <v>0</v>
      </c>
    </row>
    <row r="7381" spans="1:39" x14ac:dyDescent="0.35">
      <c r="A7381" s="337">
        <v>29294</v>
      </c>
      <c r="B7381" s="338">
        <f t="shared" si="1154"/>
        <v>1980</v>
      </c>
      <c r="C7381" s="338">
        <f t="shared" si="1155"/>
        <v>3</v>
      </c>
      <c r="D7381" s="338">
        <f t="shared" si="1156"/>
        <v>14</v>
      </c>
      <c r="E7381" s="334">
        <v>0</v>
      </c>
      <c r="F7381" s="334">
        <v>0</v>
      </c>
      <c r="G7381" s="334">
        <v>0</v>
      </c>
      <c r="H7381" s="334">
        <v>0</v>
      </c>
      <c r="I7381" s="334">
        <v>0</v>
      </c>
      <c r="J7381" s="334">
        <v>0</v>
      </c>
      <c r="K7381" s="334">
        <v>0</v>
      </c>
      <c r="L7381" s="334">
        <v>0</v>
      </c>
      <c r="M7381" s="334">
        <v>0</v>
      </c>
      <c r="N7381" s="334">
        <v>0.1</v>
      </c>
      <c r="O7381" s="334">
        <v>0</v>
      </c>
      <c r="P7381" s="334">
        <v>0</v>
      </c>
      <c r="Q7381" s="334">
        <v>0</v>
      </c>
      <c r="R7381" s="334">
        <v>0</v>
      </c>
      <c r="S7381" s="334">
        <v>0</v>
      </c>
      <c r="T7381" s="334">
        <v>0</v>
      </c>
      <c r="U7381" s="334">
        <v>0</v>
      </c>
      <c r="V7381" s="334">
        <v>0</v>
      </c>
      <c r="W7381" s="334">
        <v>0.1</v>
      </c>
      <c r="X7381" s="334">
        <v>0</v>
      </c>
      <c r="Y7381" s="334">
        <v>0</v>
      </c>
      <c r="Z7381" s="334">
        <v>0</v>
      </c>
      <c r="AA7381" s="334">
        <v>0</v>
      </c>
      <c r="AB7381" s="334">
        <v>0</v>
      </c>
      <c r="AD7381" s="334">
        <v>0.2</v>
      </c>
      <c r="AE7381" s="334">
        <f t="shared" si="1157"/>
        <v>0.2</v>
      </c>
      <c r="AF7381" s="334">
        <f t="shared" si="1158"/>
        <v>0.2</v>
      </c>
      <c r="AG7381" s="340">
        <f t="shared" si="1159"/>
        <v>0</v>
      </c>
      <c r="AI7381" s="340">
        <f t="shared" si="1161"/>
        <v>0</v>
      </c>
      <c r="AJ7381" s="340">
        <f t="shared" si="1161"/>
        <v>0</v>
      </c>
      <c r="AK7381" s="340">
        <f t="shared" si="1161"/>
        <v>0</v>
      </c>
      <c r="AL7381" s="340">
        <f t="shared" si="1161"/>
        <v>0</v>
      </c>
      <c r="AM7381" s="340">
        <f t="shared" si="1161"/>
        <v>0</v>
      </c>
    </row>
    <row r="7382" spans="1:39" x14ac:dyDescent="0.35">
      <c r="A7382" s="337">
        <v>29295</v>
      </c>
      <c r="B7382" s="338">
        <f t="shared" si="1154"/>
        <v>1980</v>
      </c>
      <c r="C7382" s="338">
        <f t="shared" si="1155"/>
        <v>3</v>
      </c>
      <c r="D7382" s="338">
        <f t="shared" si="1156"/>
        <v>15</v>
      </c>
      <c r="E7382" s="334">
        <v>0</v>
      </c>
      <c r="F7382" s="334">
        <v>0.2</v>
      </c>
      <c r="G7382" s="334">
        <v>0.4</v>
      </c>
      <c r="H7382" s="334">
        <v>0.2</v>
      </c>
      <c r="I7382" s="334">
        <v>0.2</v>
      </c>
      <c r="J7382" s="334">
        <v>0.2</v>
      </c>
      <c r="K7382" s="334">
        <v>0.2</v>
      </c>
      <c r="L7382" s="334">
        <v>0.2</v>
      </c>
      <c r="M7382" s="334">
        <v>0.2</v>
      </c>
      <c r="N7382" s="334">
        <v>0.2</v>
      </c>
      <c r="O7382" s="334">
        <v>0.2</v>
      </c>
      <c r="P7382" s="334">
        <v>0.2</v>
      </c>
      <c r="Q7382" s="334">
        <v>0</v>
      </c>
      <c r="R7382" s="334">
        <v>0</v>
      </c>
      <c r="S7382" s="334">
        <v>0</v>
      </c>
      <c r="T7382" s="334">
        <v>0</v>
      </c>
      <c r="U7382" s="334">
        <v>0</v>
      </c>
      <c r="V7382" s="334">
        <v>0</v>
      </c>
      <c r="W7382" s="334">
        <v>0</v>
      </c>
      <c r="X7382" s="334">
        <v>0</v>
      </c>
      <c r="Y7382" s="334">
        <v>0</v>
      </c>
      <c r="Z7382" s="334">
        <v>0</v>
      </c>
      <c r="AA7382" s="334">
        <v>0</v>
      </c>
      <c r="AB7382" s="334">
        <v>0</v>
      </c>
      <c r="AD7382" s="334">
        <v>2.4</v>
      </c>
      <c r="AE7382" s="334">
        <f t="shared" si="1157"/>
        <v>2.4</v>
      </c>
      <c r="AF7382" s="334">
        <f t="shared" si="1158"/>
        <v>2.4</v>
      </c>
      <c r="AG7382" s="340">
        <f t="shared" si="1159"/>
        <v>0</v>
      </c>
      <c r="AI7382" s="340">
        <f t="shared" si="1161"/>
        <v>0</v>
      </c>
      <c r="AJ7382" s="340">
        <f t="shared" si="1161"/>
        <v>0</v>
      </c>
      <c r="AK7382" s="340">
        <f t="shared" si="1161"/>
        <v>0</v>
      </c>
      <c r="AL7382" s="340">
        <f t="shared" si="1161"/>
        <v>0</v>
      </c>
      <c r="AM7382" s="340">
        <f t="shared" si="1161"/>
        <v>0</v>
      </c>
    </row>
    <row r="7383" spans="1:39" x14ac:dyDescent="0.35">
      <c r="A7383" s="337">
        <v>29296</v>
      </c>
      <c r="B7383" s="338">
        <f t="shared" si="1154"/>
        <v>1980</v>
      </c>
      <c r="C7383" s="338">
        <f t="shared" si="1155"/>
        <v>3</v>
      </c>
      <c r="D7383" s="338">
        <f t="shared" si="1156"/>
        <v>16</v>
      </c>
      <c r="E7383" s="334">
        <v>0</v>
      </c>
      <c r="F7383" s="334">
        <v>0</v>
      </c>
      <c r="G7383" s="334">
        <v>0</v>
      </c>
      <c r="H7383" s="334">
        <v>0</v>
      </c>
      <c r="I7383" s="334">
        <v>0</v>
      </c>
      <c r="J7383" s="334">
        <v>0</v>
      </c>
      <c r="K7383" s="334">
        <v>0</v>
      </c>
      <c r="L7383" s="334">
        <v>0</v>
      </c>
      <c r="M7383" s="334">
        <v>0</v>
      </c>
      <c r="N7383" s="334">
        <v>0</v>
      </c>
      <c r="O7383" s="334">
        <v>0</v>
      </c>
      <c r="P7383" s="334">
        <v>0</v>
      </c>
      <c r="Q7383" s="334">
        <v>0</v>
      </c>
      <c r="R7383" s="334">
        <v>0</v>
      </c>
      <c r="S7383" s="334">
        <v>0</v>
      </c>
      <c r="T7383" s="334">
        <v>0</v>
      </c>
      <c r="U7383" s="334">
        <v>0</v>
      </c>
      <c r="V7383" s="334">
        <v>0</v>
      </c>
      <c r="W7383" s="334">
        <v>0</v>
      </c>
      <c r="X7383" s="334">
        <v>0</v>
      </c>
      <c r="Y7383" s="334">
        <v>0</v>
      </c>
      <c r="Z7383" s="334">
        <v>0</v>
      </c>
      <c r="AA7383" s="334">
        <v>0</v>
      </c>
      <c r="AB7383" s="334">
        <v>0</v>
      </c>
      <c r="AD7383" s="334">
        <v>0</v>
      </c>
      <c r="AE7383" s="334">
        <f t="shared" si="1157"/>
        <v>0</v>
      </c>
      <c r="AF7383" s="334">
        <f t="shared" si="1158"/>
        <v>0</v>
      </c>
      <c r="AG7383" s="340">
        <f t="shared" si="1159"/>
        <v>0</v>
      </c>
      <c r="AI7383" s="340">
        <f t="shared" si="1161"/>
        <v>0</v>
      </c>
      <c r="AJ7383" s="340">
        <f t="shared" si="1161"/>
        <v>0</v>
      </c>
      <c r="AK7383" s="340">
        <f t="shared" si="1161"/>
        <v>0</v>
      </c>
      <c r="AL7383" s="340">
        <f t="shared" si="1161"/>
        <v>0</v>
      </c>
      <c r="AM7383" s="340">
        <f t="shared" si="1161"/>
        <v>0</v>
      </c>
    </row>
    <row r="7384" spans="1:39" x14ac:dyDescent="0.35">
      <c r="A7384" s="337">
        <v>29297</v>
      </c>
      <c r="B7384" s="338">
        <f t="shared" si="1154"/>
        <v>1980</v>
      </c>
      <c r="C7384" s="338">
        <f t="shared" si="1155"/>
        <v>3</v>
      </c>
      <c r="D7384" s="338">
        <f t="shared" si="1156"/>
        <v>17</v>
      </c>
      <c r="E7384" s="334">
        <v>0</v>
      </c>
      <c r="F7384" s="334">
        <v>0</v>
      </c>
      <c r="G7384" s="334">
        <v>0</v>
      </c>
      <c r="H7384" s="334">
        <v>0</v>
      </c>
      <c r="I7384" s="334">
        <v>0</v>
      </c>
      <c r="J7384" s="334">
        <v>0</v>
      </c>
      <c r="K7384" s="334">
        <v>0</v>
      </c>
      <c r="L7384" s="334">
        <v>0</v>
      </c>
      <c r="M7384" s="334">
        <v>0</v>
      </c>
      <c r="N7384" s="334">
        <v>0</v>
      </c>
      <c r="O7384" s="334">
        <v>0</v>
      </c>
      <c r="P7384" s="334">
        <v>0</v>
      </c>
      <c r="Q7384" s="334">
        <v>0</v>
      </c>
      <c r="R7384" s="334">
        <v>0</v>
      </c>
      <c r="S7384" s="334">
        <v>0</v>
      </c>
      <c r="T7384" s="334">
        <v>0</v>
      </c>
      <c r="U7384" s="334">
        <v>0</v>
      </c>
      <c r="V7384" s="334">
        <v>0</v>
      </c>
      <c r="W7384" s="334">
        <v>0</v>
      </c>
      <c r="X7384" s="334">
        <v>0</v>
      </c>
      <c r="Y7384" s="334">
        <v>0</v>
      </c>
      <c r="Z7384" s="334">
        <v>0</v>
      </c>
      <c r="AA7384" s="334">
        <v>0</v>
      </c>
      <c r="AB7384" s="334">
        <v>0</v>
      </c>
      <c r="AD7384" s="334">
        <v>0</v>
      </c>
      <c r="AE7384" s="334">
        <f t="shared" si="1157"/>
        <v>0</v>
      </c>
      <c r="AF7384" s="334">
        <f t="shared" si="1158"/>
        <v>0</v>
      </c>
      <c r="AG7384" s="340">
        <f t="shared" si="1159"/>
        <v>0</v>
      </c>
      <c r="AI7384" s="340">
        <f t="shared" si="1161"/>
        <v>0</v>
      </c>
      <c r="AJ7384" s="340">
        <f t="shared" si="1161"/>
        <v>0</v>
      </c>
      <c r="AK7384" s="340">
        <f t="shared" si="1161"/>
        <v>0</v>
      </c>
      <c r="AL7384" s="340">
        <f t="shared" si="1161"/>
        <v>0</v>
      </c>
      <c r="AM7384" s="340">
        <f t="shared" si="1161"/>
        <v>0</v>
      </c>
    </row>
    <row r="7385" spans="1:39" x14ac:dyDescent="0.35">
      <c r="A7385" s="337">
        <v>29298</v>
      </c>
      <c r="B7385" s="338">
        <f t="shared" si="1154"/>
        <v>1980</v>
      </c>
      <c r="C7385" s="338">
        <f t="shared" si="1155"/>
        <v>3</v>
      </c>
      <c r="D7385" s="338">
        <f t="shared" si="1156"/>
        <v>18</v>
      </c>
      <c r="E7385" s="334">
        <v>0</v>
      </c>
      <c r="F7385" s="334">
        <v>0</v>
      </c>
      <c r="G7385" s="334">
        <v>0</v>
      </c>
      <c r="H7385" s="334">
        <v>0</v>
      </c>
      <c r="I7385" s="334">
        <v>0</v>
      </c>
      <c r="J7385" s="334">
        <v>0</v>
      </c>
      <c r="K7385" s="334">
        <v>0</v>
      </c>
      <c r="L7385" s="334">
        <v>0</v>
      </c>
      <c r="M7385" s="334">
        <v>0</v>
      </c>
      <c r="N7385" s="334">
        <v>0</v>
      </c>
      <c r="O7385" s="334">
        <v>0</v>
      </c>
      <c r="P7385" s="334">
        <v>0</v>
      </c>
      <c r="Q7385" s="334">
        <v>0</v>
      </c>
      <c r="R7385" s="334">
        <v>0</v>
      </c>
      <c r="S7385" s="334">
        <v>0</v>
      </c>
      <c r="T7385" s="334">
        <v>0</v>
      </c>
      <c r="U7385" s="334">
        <v>0</v>
      </c>
      <c r="V7385" s="334">
        <v>0</v>
      </c>
      <c r="W7385" s="334">
        <v>0</v>
      </c>
      <c r="X7385" s="334">
        <v>0</v>
      </c>
      <c r="Y7385" s="334">
        <v>0</v>
      </c>
      <c r="Z7385" s="334">
        <v>0</v>
      </c>
      <c r="AA7385" s="334">
        <v>0</v>
      </c>
      <c r="AB7385" s="334">
        <v>0</v>
      </c>
      <c r="AD7385" s="334">
        <v>0</v>
      </c>
      <c r="AE7385" s="334">
        <f t="shared" si="1157"/>
        <v>0</v>
      </c>
      <c r="AF7385" s="334">
        <f t="shared" si="1158"/>
        <v>0</v>
      </c>
      <c r="AG7385" s="340">
        <f t="shared" si="1159"/>
        <v>0</v>
      </c>
      <c r="AI7385" s="340">
        <f t="shared" si="1161"/>
        <v>0</v>
      </c>
      <c r="AJ7385" s="340">
        <f t="shared" si="1161"/>
        <v>0</v>
      </c>
      <c r="AK7385" s="340">
        <f t="shared" si="1161"/>
        <v>0</v>
      </c>
      <c r="AL7385" s="340">
        <f t="shared" si="1161"/>
        <v>0</v>
      </c>
      <c r="AM7385" s="340">
        <f t="shared" si="1161"/>
        <v>0</v>
      </c>
    </row>
    <row r="7386" spans="1:39" x14ac:dyDescent="0.35">
      <c r="A7386" s="337">
        <v>29299</v>
      </c>
      <c r="B7386" s="338">
        <f t="shared" si="1154"/>
        <v>1980</v>
      </c>
      <c r="C7386" s="338">
        <f t="shared" si="1155"/>
        <v>3</v>
      </c>
      <c r="D7386" s="338">
        <f t="shared" si="1156"/>
        <v>19</v>
      </c>
      <c r="E7386" s="334">
        <v>0</v>
      </c>
      <c r="F7386" s="334">
        <v>0</v>
      </c>
      <c r="G7386" s="334">
        <v>0</v>
      </c>
      <c r="H7386" s="334">
        <v>0</v>
      </c>
      <c r="I7386" s="334">
        <v>0</v>
      </c>
      <c r="J7386" s="334">
        <v>0</v>
      </c>
      <c r="K7386" s="334">
        <v>0</v>
      </c>
      <c r="L7386" s="334">
        <v>0</v>
      </c>
      <c r="M7386" s="334">
        <v>0</v>
      </c>
      <c r="N7386" s="334">
        <v>0</v>
      </c>
      <c r="O7386" s="334">
        <v>0</v>
      </c>
      <c r="P7386" s="334">
        <v>0</v>
      </c>
      <c r="Q7386" s="334">
        <v>0</v>
      </c>
      <c r="R7386" s="334">
        <v>0</v>
      </c>
      <c r="S7386" s="334">
        <v>0</v>
      </c>
      <c r="T7386" s="334">
        <v>0</v>
      </c>
      <c r="U7386" s="334">
        <v>0</v>
      </c>
      <c r="V7386" s="334">
        <v>0</v>
      </c>
      <c r="W7386" s="334">
        <v>0</v>
      </c>
      <c r="X7386" s="334">
        <v>0</v>
      </c>
      <c r="Y7386" s="334">
        <v>0</v>
      </c>
      <c r="Z7386" s="334">
        <v>0</v>
      </c>
      <c r="AA7386" s="334">
        <v>0</v>
      </c>
      <c r="AB7386" s="334">
        <v>0</v>
      </c>
      <c r="AD7386" s="334">
        <v>0</v>
      </c>
      <c r="AE7386" s="334">
        <f t="shared" si="1157"/>
        <v>0</v>
      </c>
      <c r="AF7386" s="334">
        <f t="shared" si="1158"/>
        <v>0</v>
      </c>
      <c r="AG7386" s="340">
        <f t="shared" si="1159"/>
        <v>0</v>
      </c>
      <c r="AI7386" s="340">
        <f t="shared" si="1161"/>
        <v>0</v>
      </c>
      <c r="AJ7386" s="340">
        <f t="shared" si="1161"/>
        <v>0</v>
      </c>
      <c r="AK7386" s="340">
        <f t="shared" si="1161"/>
        <v>0</v>
      </c>
      <c r="AL7386" s="340">
        <f t="shared" si="1161"/>
        <v>0</v>
      </c>
      <c r="AM7386" s="340">
        <f t="shared" si="1161"/>
        <v>0</v>
      </c>
    </row>
    <row r="7387" spans="1:39" x14ac:dyDescent="0.35">
      <c r="A7387" s="337">
        <v>29300</v>
      </c>
      <c r="B7387" s="338">
        <f t="shared" si="1154"/>
        <v>1980</v>
      </c>
      <c r="C7387" s="338">
        <f t="shared" si="1155"/>
        <v>3</v>
      </c>
      <c r="D7387" s="338">
        <f t="shared" si="1156"/>
        <v>20</v>
      </c>
      <c r="E7387" s="334">
        <v>0</v>
      </c>
      <c r="F7387" s="334">
        <v>0</v>
      </c>
      <c r="G7387" s="334">
        <v>0</v>
      </c>
      <c r="H7387" s="334">
        <v>0</v>
      </c>
      <c r="I7387" s="334">
        <v>0</v>
      </c>
      <c r="J7387" s="334">
        <v>0</v>
      </c>
      <c r="K7387" s="334">
        <v>0</v>
      </c>
      <c r="L7387" s="334">
        <v>0</v>
      </c>
      <c r="M7387" s="334">
        <v>0</v>
      </c>
      <c r="N7387" s="334">
        <v>0</v>
      </c>
      <c r="O7387" s="334">
        <v>0</v>
      </c>
      <c r="P7387" s="334">
        <v>0</v>
      </c>
      <c r="Q7387" s="334">
        <v>0</v>
      </c>
      <c r="R7387" s="334">
        <v>0</v>
      </c>
      <c r="S7387" s="334">
        <v>0</v>
      </c>
      <c r="T7387" s="334">
        <v>0</v>
      </c>
      <c r="U7387" s="334">
        <v>0</v>
      </c>
      <c r="V7387" s="334">
        <v>0</v>
      </c>
      <c r="W7387" s="334">
        <v>0</v>
      </c>
      <c r="X7387" s="334">
        <v>0</v>
      </c>
      <c r="Y7387" s="334">
        <v>0</v>
      </c>
      <c r="Z7387" s="334">
        <v>0</v>
      </c>
      <c r="AA7387" s="334">
        <v>0</v>
      </c>
      <c r="AB7387" s="334">
        <v>0</v>
      </c>
      <c r="AD7387" s="334">
        <v>0</v>
      </c>
      <c r="AE7387" s="334">
        <f t="shared" si="1157"/>
        <v>0</v>
      </c>
      <c r="AF7387" s="334">
        <f t="shared" si="1158"/>
        <v>0</v>
      </c>
      <c r="AG7387" s="340">
        <f t="shared" si="1159"/>
        <v>0</v>
      </c>
      <c r="AI7387" s="340">
        <f t="shared" si="1161"/>
        <v>0</v>
      </c>
      <c r="AJ7387" s="340">
        <f t="shared" si="1161"/>
        <v>0</v>
      </c>
      <c r="AK7387" s="340">
        <f t="shared" si="1161"/>
        <v>0</v>
      </c>
      <c r="AL7387" s="340">
        <f t="shared" si="1161"/>
        <v>0</v>
      </c>
      <c r="AM7387" s="340">
        <f t="shared" si="1161"/>
        <v>0</v>
      </c>
    </row>
    <row r="7388" spans="1:39" x14ac:dyDescent="0.35">
      <c r="A7388" s="337">
        <v>29301</v>
      </c>
      <c r="B7388" s="338">
        <f t="shared" si="1154"/>
        <v>1980</v>
      </c>
      <c r="C7388" s="338">
        <f t="shared" si="1155"/>
        <v>3</v>
      </c>
      <c r="D7388" s="338">
        <f t="shared" si="1156"/>
        <v>21</v>
      </c>
      <c r="E7388" s="334">
        <v>0</v>
      </c>
      <c r="F7388" s="334">
        <v>0</v>
      </c>
      <c r="G7388" s="334">
        <v>0</v>
      </c>
      <c r="H7388" s="334">
        <v>0</v>
      </c>
      <c r="I7388" s="334">
        <v>0</v>
      </c>
      <c r="J7388" s="334">
        <v>0</v>
      </c>
      <c r="K7388" s="334">
        <v>0.3</v>
      </c>
      <c r="L7388" s="334">
        <v>0.4</v>
      </c>
      <c r="M7388" s="334">
        <v>0.3</v>
      </c>
      <c r="N7388" s="334">
        <v>0</v>
      </c>
      <c r="O7388" s="334">
        <v>0</v>
      </c>
      <c r="P7388" s="334">
        <v>0</v>
      </c>
      <c r="Q7388" s="334">
        <v>0</v>
      </c>
      <c r="R7388" s="334">
        <v>0</v>
      </c>
      <c r="S7388" s="334">
        <v>0</v>
      </c>
      <c r="T7388" s="334">
        <v>0</v>
      </c>
      <c r="U7388" s="334">
        <v>0</v>
      </c>
      <c r="V7388" s="334">
        <v>0</v>
      </c>
      <c r="W7388" s="334">
        <v>0</v>
      </c>
      <c r="X7388" s="334">
        <v>0</v>
      </c>
      <c r="Y7388" s="334">
        <v>0</v>
      </c>
      <c r="Z7388" s="334">
        <v>0</v>
      </c>
      <c r="AA7388" s="334">
        <v>0</v>
      </c>
      <c r="AB7388" s="334">
        <v>0</v>
      </c>
      <c r="AD7388" s="334">
        <v>1</v>
      </c>
      <c r="AE7388" s="334">
        <f t="shared" si="1157"/>
        <v>1</v>
      </c>
      <c r="AF7388" s="334">
        <f t="shared" si="1158"/>
        <v>1</v>
      </c>
      <c r="AG7388" s="340">
        <f t="shared" si="1159"/>
        <v>0</v>
      </c>
      <c r="AI7388" s="340">
        <f t="shared" si="1161"/>
        <v>0</v>
      </c>
      <c r="AJ7388" s="340">
        <f t="shared" si="1161"/>
        <v>0</v>
      </c>
      <c r="AK7388" s="340">
        <f t="shared" si="1161"/>
        <v>0</v>
      </c>
      <c r="AL7388" s="340">
        <f t="shared" si="1161"/>
        <v>0</v>
      </c>
      <c r="AM7388" s="340">
        <f t="shared" si="1161"/>
        <v>0</v>
      </c>
    </row>
    <row r="7389" spans="1:39" x14ac:dyDescent="0.35">
      <c r="A7389" s="337">
        <v>29302</v>
      </c>
      <c r="B7389" s="338">
        <f t="shared" si="1154"/>
        <v>1980</v>
      </c>
      <c r="C7389" s="338">
        <f t="shared" si="1155"/>
        <v>3</v>
      </c>
      <c r="D7389" s="338">
        <f t="shared" si="1156"/>
        <v>22</v>
      </c>
      <c r="E7389" s="334">
        <v>0</v>
      </c>
      <c r="F7389" s="334">
        <v>0</v>
      </c>
      <c r="G7389" s="334">
        <v>0</v>
      </c>
      <c r="H7389" s="334">
        <v>0</v>
      </c>
      <c r="I7389" s="334">
        <v>0</v>
      </c>
      <c r="J7389" s="334">
        <v>0</v>
      </c>
      <c r="K7389" s="334">
        <v>0</v>
      </c>
      <c r="L7389" s="334">
        <v>0</v>
      </c>
      <c r="M7389" s="334">
        <v>0</v>
      </c>
      <c r="N7389" s="334">
        <v>0</v>
      </c>
      <c r="O7389" s="334">
        <v>0</v>
      </c>
      <c r="P7389" s="334">
        <v>0</v>
      </c>
      <c r="Q7389" s="334">
        <v>0</v>
      </c>
      <c r="R7389" s="334">
        <v>0</v>
      </c>
      <c r="S7389" s="334">
        <v>0</v>
      </c>
      <c r="T7389" s="334">
        <v>0</v>
      </c>
      <c r="U7389" s="334">
        <v>0</v>
      </c>
      <c r="V7389" s="334">
        <v>0</v>
      </c>
      <c r="W7389" s="334">
        <v>0</v>
      </c>
      <c r="X7389" s="334">
        <v>0</v>
      </c>
      <c r="Y7389" s="334">
        <v>0</v>
      </c>
      <c r="Z7389" s="334">
        <v>0</v>
      </c>
      <c r="AA7389" s="334">
        <v>0</v>
      </c>
      <c r="AB7389" s="334">
        <v>0</v>
      </c>
      <c r="AD7389" s="334">
        <v>0</v>
      </c>
      <c r="AE7389" s="334">
        <f t="shared" si="1157"/>
        <v>0</v>
      </c>
      <c r="AF7389" s="334">
        <f t="shared" si="1158"/>
        <v>0</v>
      </c>
      <c r="AG7389" s="340">
        <f t="shared" si="1159"/>
        <v>0</v>
      </c>
      <c r="AI7389" s="340">
        <f t="shared" si="1161"/>
        <v>0</v>
      </c>
      <c r="AJ7389" s="340">
        <f t="shared" si="1161"/>
        <v>0</v>
      </c>
      <c r="AK7389" s="340">
        <f t="shared" si="1161"/>
        <v>0</v>
      </c>
      <c r="AL7389" s="340">
        <f t="shared" si="1161"/>
        <v>0</v>
      </c>
      <c r="AM7389" s="340">
        <f t="shared" si="1161"/>
        <v>0</v>
      </c>
    </row>
    <row r="7390" spans="1:39" x14ac:dyDescent="0.35">
      <c r="A7390" s="337">
        <v>29303</v>
      </c>
      <c r="B7390" s="338">
        <f t="shared" si="1154"/>
        <v>1980</v>
      </c>
      <c r="C7390" s="338">
        <f t="shared" si="1155"/>
        <v>3</v>
      </c>
      <c r="D7390" s="338">
        <f t="shared" si="1156"/>
        <v>23</v>
      </c>
      <c r="E7390" s="334">
        <v>0</v>
      </c>
      <c r="F7390" s="334">
        <v>0</v>
      </c>
      <c r="G7390" s="334">
        <v>0</v>
      </c>
      <c r="H7390" s="334">
        <v>0</v>
      </c>
      <c r="I7390" s="334">
        <v>0</v>
      </c>
      <c r="J7390" s="334">
        <v>0.3</v>
      </c>
      <c r="K7390" s="334">
        <v>0.2</v>
      </c>
      <c r="L7390" s="334">
        <v>0.5</v>
      </c>
      <c r="M7390" s="334">
        <v>0.5</v>
      </c>
      <c r="N7390" s="334">
        <v>0.3</v>
      </c>
      <c r="O7390" s="334">
        <v>0.5</v>
      </c>
      <c r="P7390" s="334">
        <v>0.5</v>
      </c>
      <c r="Q7390" s="334">
        <v>0.3</v>
      </c>
      <c r="R7390" s="334">
        <v>0.2</v>
      </c>
      <c r="S7390" s="334">
        <v>0</v>
      </c>
      <c r="T7390" s="334">
        <v>0.3</v>
      </c>
      <c r="U7390" s="334">
        <v>0</v>
      </c>
      <c r="V7390" s="334">
        <v>0</v>
      </c>
      <c r="W7390" s="334">
        <v>0</v>
      </c>
      <c r="X7390" s="334">
        <v>0</v>
      </c>
      <c r="Y7390" s="334">
        <v>0</v>
      </c>
      <c r="Z7390" s="334">
        <v>0</v>
      </c>
      <c r="AA7390" s="334">
        <v>0</v>
      </c>
      <c r="AB7390" s="334">
        <v>0</v>
      </c>
      <c r="AD7390" s="334">
        <v>3.6</v>
      </c>
      <c r="AE7390" s="334">
        <f t="shared" si="1157"/>
        <v>3.6</v>
      </c>
      <c r="AF7390" s="334">
        <f t="shared" si="1158"/>
        <v>3.5999999999999996</v>
      </c>
      <c r="AG7390" s="340">
        <f t="shared" si="1159"/>
        <v>4.4408920985006262E-16</v>
      </c>
      <c r="AI7390" s="340">
        <f t="shared" si="1161"/>
        <v>0</v>
      </c>
      <c r="AJ7390" s="340">
        <f t="shared" si="1161"/>
        <v>0</v>
      </c>
      <c r="AK7390" s="340">
        <f t="shared" si="1161"/>
        <v>0</v>
      </c>
      <c r="AL7390" s="340">
        <f t="shared" si="1161"/>
        <v>0</v>
      </c>
      <c r="AM7390" s="340">
        <f t="shared" si="1161"/>
        <v>0</v>
      </c>
    </row>
    <row r="7391" spans="1:39" x14ac:dyDescent="0.35">
      <c r="A7391" s="337">
        <v>29304</v>
      </c>
      <c r="B7391" s="338">
        <f t="shared" si="1154"/>
        <v>1980</v>
      </c>
      <c r="C7391" s="338">
        <f t="shared" si="1155"/>
        <v>3</v>
      </c>
      <c r="D7391" s="338">
        <f t="shared" si="1156"/>
        <v>24</v>
      </c>
      <c r="E7391" s="334">
        <v>0</v>
      </c>
      <c r="F7391" s="334">
        <v>0</v>
      </c>
      <c r="G7391" s="334">
        <v>0</v>
      </c>
      <c r="H7391" s="334">
        <v>0</v>
      </c>
      <c r="I7391" s="334">
        <v>0</v>
      </c>
      <c r="J7391" s="334">
        <v>0</v>
      </c>
      <c r="K7391" s="334">
        <v>0</v>
      </c>
      <c r="L7391" s="334">
        <v>0</v>
      </c>
      <c r="M7391" s="334">
        <v>0</v>
      </c>
      <c r="N7391" s="334">
        <v>0</v>
      </c>
      <c r="O7391" s="334">
        <v>0</v>
      </c>
      <c r="P7391" s="334">
        <v>0</v>
      </c>
      <c r="Q7391" s="334">
        <v>0</v>
      </c>
      <c r="R7391" s="334">
        <v>0</v>
      </c>
      <c r="S7391" s="334">
        <v>0</v>
      </c>
      <c r="T7391" s="334">
        <v>0</v>
      </c>
      <c r="U7391" s="334">
        <v>0</v>
      </c>
      <c r="V7391" s="334">
        <v>0</v>
      </c>
      <c r="W7391" s="334">
        <v>0</v>
      </c>
      <c r="X7391" s="334">
        <v>0</v>
      </c>
      <c r="Y7391" s="334">
        <v>0</v>
      </c>
      <c r="Z7391" s="334">
        <v>0</v>
      </c>
      <c r="AA7391" s="334">
        <v>0</v>
      </c>
      <c r="AB7391" s="334">
        <v>0</v>
      </c>
      <c r="AD7391" s="334">
        <v>0</v>
      </c>
      <c r="AE7391" s="334">
        <f t="shared" si="1157"/>
        <v>0</v>
      </c>
      <c r="AF7391" s="334">
        <f t="shared" si="1158"/>
        <v>0</v>
      </c>
      <c r="AG7391" s="340">
        <f t="shared" si="1159"/>
        <v>0</v>
      </c>
      <c r="AI7391" s="340">
        <f t="shared" si="1161"/>
        <v>0</v>
      </c>
      <c r="AJ7391" s="340">
        <f t="shared" si="1161"/>
        <v>0</v>
      </c>
      <c r="AK7391" s="340">
        <f t="shared" si="1161"/>
        <v>0</v>
      </c>
      <c r="AL7391" s="340">
        <f t="shared" si="1161"/>
        <v>0</v>
      </c>
      <c r="AM7391" s="340">
        <f t="shared" si="1161"/>
        <v>0</v>
      </c>
    </row>
    <row r="7392" spans="1:39" x14ac:dyDescent="0.35">
      <c r="A7392" s="337">
        <v>29305</v>
      </c>
      <c r="B7392" s="338">
        <f t="shared" si="1154"/>
        <v>1980</v>
      </c>
      <c r="C7392" s="338">
        <f t="shared" si="1155"/>
        <v>3</v>
      </c>
      <c r="D7392" s="338">
        <f t="shared" si="1156"/>
        <v>25</v>
      </c>
      <c r="E7392" s="334">
        <v>0</v>
      </c>
      <c r="F7392" s="334">
        <v>0</v>
      </c>
      <c r="G7392" s="334">
        <v>0</v>
      </c>
      <c r="H7392" s="334">
        <v>0</v>
      </c>
      <c r="I7392" s="334">
        <v>0</v>
      </c>
      <c r="J7392" s="334">
        <v>0</v>
      </c>
      <c r="K7392" s="334">
        <v>0</v>
      </c>
      <c r="L7392" s="334">
        <v>0</v>
      </c>
      <c r="M7392" s="334">
        <v>0</v>
      </c>
      <c r="N7392" s="334">
        <v>0</v>
      </c>
      <c r="O7392" s="334">
        <v>0</v>
      </c>
      <c r="P7392" s="334">
        <v>0</v>
      </c>
      <c r="Q7392" s="334">
        <v>0</v>
      </c>
      <c r="R7392" s="334">
        <v>0</v>
      </c>
      <c r="S7392" s="334">
        <v>0</v>
      </c>
      <c r="T7392" s="334">
        <v>0</v>
      </c>
      <c r="U7392" s="334">
        <v>0</v>
      </c>
      <c r="V7392" s="334">
        <v>0</v>
      </c>
      <c r="W7392" s="334">
        <v>0</v>
      </c>
      <c r="X7392" s="334">
        <v>0</v>
      </c>
      <c r="Y7392" s="334">
        <v>0</v>
      </c>
      <c r="Z7392" s="334">
        <v>0</v>
      </c>
      <c r="AA7392" s="334">
        <v>0</v>
      </c>
      <c r="AB7392" s="334">
        <v>0</v>
      </c>
      <c r="AD7392" s="334">
        <v>0</v>
      </c>
      <c r="AE7392" s="334">
        <f t="shared" si="1157"/>
        <v>0</v>
      </c>
      <c r="AF7392" s="334">
        <f t="shared" si="1158"/>
        <v>0</v>
      </c>
      <c r="AG7392" s="340">
        <f t="shared" si="1159"/>
        <v>0</v>
      </c>
      <c r="AI7392" s="340">
        <f t="shared" si="1161"/>
        <v>0</v>
      </c>
      <c r="AJ7392" s="340">
        <f t="shared" si="1161"/>
        <v>0</v>
      </c>
      <c r="AK7392" s="340">
        <f t="shared" si="1161"/>
        <v>0</v>
      </c>
      <c r="AL7392" s="340">
        <f t="shared" si="1161"/>
        <v>0</v>
      </c>
      <c r="AM7392" s="340">
        <f t="shared" si="1161"/>
        <v>0</v>
      </c>
    </row>
    <row r="7393" spans="1:39" x14ac:dyDescent="0.35">
      <c r="A7393" s="337">
        <v>29306</v>
      </c>
      <c r="B7393" s="338">
        <f t="shared" si="1154"/>
        <v>1980</v>
      </c>
      <c r="C7393" s="338">
        <f t="shared" si="1155"/>
        <v>3</v>
      </c>
      <c r="D7393" s="338">
        <f t="shared" si="1156"/>
        <v>26</v>
      </c>
      <c r="E7393" s="334">
        <v>0</v>
      </c>
      <c r="F7393" s="334">
        <v>0</v>
      </c>
      <c r="G7393" s="334">
        <v>0</v>
      </c>
      <c r="H7393" s="334">
        <v>0</v>
      </c>
      <c r="I7393" s="334">
        <v>0</v>
      </c>
      <c r="J7393" s="334">
        <v>0</v>
      </c>
      <c r="K7393" s="334">
        <v>0</v>
      </c>
      <c r="L7393" s="334">
        <v>0</v>
      </c>
      <c r="M7393" s="334">
        <v>0</v>
      </c>
      <c r="N7393" s="334">
        <v>0</v>
      </c>
      <c r="O7393" s="334">
        <v>0</v>
      </c>
      <c r="P7393" s="334">
        <v>0</v>
      </c>
      <c r="Q7393" s="334">
        <v>0</v>
      </c>
      <c r="R7393" s="334">
        <v>0</v>
      </c>
      <c r="S7393" s="334">
        <v>0</v>
      </c>
      <c r="T7393" s="334">
        <v>0</v>
      </c>
      <c r="U7393" s="334">
        <v>0</v>
      </c>
      <c r="V7393" s="334">
        <v>0</v>
      </c>
      <c r="W7393" s="334">
        <v>0</v>
      </c>
      <c r="X7393" s="334">
        <v>0</v>
      </c>
      <c r="Y7393" s="334">
        <v>0</v>
      </c>
      <c r="Z7393" s="334">
        <v>0</v>
      </c>
      <c r="AA7393" s="334">
        <v>0</v>
      </c>
      <c r="AB7393" s="334">
        <v>0</v>
      </c>
      <c r="AD7393" s="334">
        <v>0</v>
      </c>
      <c r="AE7393" s="334">
        <f t="shared" si="1157"/>
        <v>0</v>
      </c>
      <c r="AF7393" s="334">
        <f t="shared" si="1158"/>
        <v>0</v>
      </c>
      <c r="AG7393" s="340">
        <f t="shared" si="1159"/>
        <v>0</v>
      </c>
      <c r="AI7393" s="340">
        <f t="shared" si="1161"/>
        <v>0</v>
      </c>
      <c r="AJ7393" s="340">
        <f t="shared" si="1161"/>
        <v>0</v>
      </c>
      <c r="AK7393" s="340">
        <f t="shared" si="1161"/>
        <v>0</v>
      </c>
      <c r="AL7393" s="340">
        <f t="shared" si="1161"/>
        <v>0</v>
      </c>
      <c r="AM7393" s="340">
        <f t="shared" si="1161"/>
        <v>0</v>
      </c>
    </row>
    <row r="7394" spans="1:39" x14ac:dyDescent="0.35">
      <c r="A7394" s="337">
        <v>29307</v>
      </c>
      <c r="B7394" s="338">
        <f t="shared" si="1154"/>
        <v>1980</v>
      </c>
      <c r="C7394" s="338">
        <f t="shared" si="1155"/>
        <v>3</v>
      </c>
      <c r="D7394" s="338">
        <f t="shared" si="1156"/>
        <v>27</v>
      </c>
      <c r="E7394" s="334">
        <v>0</v>
      </c>
      <c r="F7394" s="334">
        <v>0</v>
      </c>
      <c r="G7394" s="334">
        <v>0</v>
      </c>
      <c r="H7394" s="334">
        <v>0</v>
      </c>
      <c r="I7394" s="334">
        <v>0</v>
      </c>
      <c r="J7394" s="334">
        <v>0</v>
      </c>
      <c r="K7394" s="334">
        <v>0</v>
      </c>
      <c r="L7394" s="334">
        <v>0</v>
      </c>
      <c r="M7394" s="334">
        <v>0</v>
      </c>
      <c r="N7394" s="334">
        <v>0</v>
      </c>
      <c r="O7394" s="334">
        <v>0</v>
      </c>
      <c r="P7394" s="334">
        <v>0</v>
      </c>
      <c r="Q7394" s="334">
        <v>0</v>
      </c>
      <c r="R7394" s="334">
        <v>0</v>
      </c>
      <c r="S7394" s="334">
        <v>0</v>
      </c>
      <c r="T7394" s="334">
        <v>0</v>
      </c>
      <c r="U7394" s="334">
        <v>0</v>
      </c>
      <c r="V7394" s="334">
        <v>0</v>
      </c>
      <c r="W7394" s="334">
        <v>0</v>
      </c>
      <c r="X7394" s="334">
        <v>0</v>
      </c>
      <c r="Y7394" s="334">
        <v>0</v>
      </c>
      <c r="Z7394" s="334">
        <v>0</v>
      </c>
      <c r="AA7394" s="334">
        <v>0</v>
      </c>
      <c r="AB7394" s="334">
        <v>0</v>
      </c>
      <c r="AD7394" s="334">
        <v>0</v>
      </c>
      <c r="AE7394" s="334">
        <f t="shared" si="1157"/>
        <v>0</v>
      </c>
      <c r="AF7394" s="334">
        <f t="shared" si="1158"/>
        <v>0</v>
      </c>
      <c r="AG7394" s="340">
        <f t="shared" si="1159"/>
        <v>0</v>
      </c>
      <c r="AI7394" s="340">
        <f t="shared" si="1161"/>
        <v>0</v>
      </c>
      <c r="AJ7394" s="340">
        <f t="shared" si="1161"/>
        <v>0</v>
      </c>
      <c r="AK7394" s="340">
        <f t="shared" si="1161"/>
        <v>0</v>
      </c>
      <c r="AL7394" s="340">
        <f t="shared" si="1161"/>
        <v>0</v>
      </c>
      <c r="AM7394" s="340">
        <f t="shared" si="1161"/>
        <v>0</v>
      </c>
    </row>
    <row r="7395" spans="1:39" x14ac:dyDescent="0.35">
      <c r="A7395" s="337">
        <v>29308</v>
      </c>
      <c r="B7395" s="338">
        <f t="shared" si="1154"/>
        <v>1980</v>
      </c>
      <c r="C7395" s="338">
        <f t="shared" si="1155"/>
        <v>3</v>
      </c>
      <c r="D7395" s="338">
        <f t="shared" si="1156"/>
        <v>28</v>
      </c>
      <c r="E7395" s="334">
        <v>0</v>
      </c>
      <c r="F7395" s="334">
        <v>0</v>
      </c>
      <c r="G7395" s="334">
        <v>0</v>
      </c>
      <c r="H7395" s="334">
        <v>0</v>
      </c>
      <c r="I7395" s="334">
        <v>0</v>
      </c>
      <c r="J7395" s="334">
        <v>0</v>
      </c>
      <c r="K7395" s="334">
        <v>0</v>
      </c>
      <c r="L7395" s="334">
        <v>0</v>
      </c>
      <c r="M7395" s="334">
        <v>0</v>
      </c>
      <c r="N7395" s="334">
        <v>0</v>
      </c>
      <c r="O7395" s="334">
        <v>0</v>
      </c>
      <c r="P7395" s="334">
        <v>0</v>
      </c>
      <c r="Q7395" s="334">
        <v>0</v>
      </c>
      <c r="R7395" s="334">
        <v>0</v>
      </c>
      <c r="S7395" s="334">
        <v>0</v>
      </c>
      <c r="T7395" s="334">
        <v>0</v>
      </c>
      <c r="U7395" s="334">
        <v>0</v>
      </c>
      <c r="V7395" s="334">
        <v>0</v>
      </c>
      <c r="W7395" s="334">
        <v>0</v>
      </c>
      <c r="X7395" s="334">
        <v>0</v>
      </c>
      <c r="Y7395" s="334">
        <v>0</v>
      </c>
      <c r="Z7395" s="334">
        <v>0</v>
      </c>
      <c r="AA7395" s="334">
        <v>0</v>
      </c>
      <c r="AB7395" s="334">
        <v>0</v>
      </c>
      <c r="AD7395" s="334">
        <v>0</v>
      </c>
      <c r="AE7395" s="334">
        <f t="shared" si="1157"/>
        <v>0</v>
      </c>
      <c r="AF7395" s="334">
        <f t="shared" si="1158"/>
        <v>0</v>
      </c>
      <c r="AG7395" s="340">
        <f t="shared" si="1159"/>
        <v>0</v>
      </c>
      <c r="AI7395" s="340">
        <f t="shared" si="1161"/>
        <v>0</v>
      </c>
      <c r="AJ7395" s="340">
        <f t="shared" si="1161"/>
        <v>0</v>
      </c>
      <c r="AK7395" s="340">
        <f t="shared" si="1161"/>
        <v>0</v>
      </c>
      <c r="AL7395" s="340">
        <f t="shared" si="1161"/>
        <v>0</v>
      </c>
      <c r="AM7395" s="340">
        <f t="shared" si="1161"/>
        <v>0</v>
      </c>
    </row>
    <row r="7396" spans="1:39" x14ac:dyDescent="0.35">
      <c r="A7396" s="337">
        <v>29309</v>
      </c>
      <c r="B7396" s="338">
        <f t="shared" si="1154"/>
        <v>1980</v>
      </c>
      <c r="C7396" s="338">
        <f t="shared" si="1155"/>
        <v>3</v>
      </c>
      <c r="D7396" s="338">
        <f t="shared" si="1156"/>
        <v>29</v>
      </c>
      <c r="E7396" s="334">
        <v>0</v>
      </c>
      <c r="F7396" s="334">
        <v>0</v>
      </c>
      <c r="G7396" s="334">
        <v>0</v>
      </c>
      <c r="H7396" s="334">
        <v>0</v>
      </c>
      <c r="I7396" s="334">
        <v>0</v>
      </c>
      <c r="J7396" s="334">
        <v>0</v>
      </c>
      <c r="K7396" s="334">
        <v>0</v>
      </c>
      <c r="L7396" s="334">
        <v>0</v>
      </c>
      <c r="M7396" s="334">
        <v>0</v>
      </c>
      <c r="N7396" s="334">
        <v>0</v>
      </c>
      <c r="O7396" s="334">
        <v>0</v>
      </c>
      <c r="P7396" s="334">
        <v>0</v>
      </c>
      <c r="Q7396" s="334">
        <v>0</v>
      </c>
      <c r="R7396" s="334">
        <v>0</v>
      </c>
      <c r="S7396" s="334">
        <v>0</v>
      </c>
      <c r="T7396" s="334">
        <v>0.1</v>
      </c>
      <c r="U7396" s="334">
        <v>0</v>
      </c>
      <c r="V7396" s="334">
        <v>0</v>
      </c>
      <c r="W7396" s="334">
        <v>0</v>
      </c>
      <c r="X7396" s="334">
        <v>0</v>
      </c>
      <c r="Y7396" s="334">
        <v>0.1</v>
      </c>
      <c r="Z7396" s="334">
        <v>0.1</v>
      </c>
      <c r="AA7396" s="334">
        <v>0</v>
      </c>
      <c r="AB7396" s="334">
        <v>0.1</v>
      </c>
      <c r="AD7396" s="334">
        <v>0.4</v>
      </c>
      <c r="AE7396" s="334">
        <f t="shared" si="1157"/>
        <v>0.4</v>
      </c>
      <c r="AF7396" s="334">
        <f t="shared" si="1158"/>
        <v>0.4</v>
      </c>
      <c r="AG7396" s="340">
        <f t="shared" si="1159"/>
        <v>0</v>
      </c>
      <c r="AI7396" s="340">
        <f t="shared" ref="AI7396:AM7411" si="1162">IF($C7396=AI$1,$AF7396,0)</f>
        <v>0</v>
      </c>
      <c r="AJ7396" s="340">
        <f t="shared" si="1162"/>
        <v>0</v>
      </c>
      <c r="AK7396" s="340">
        <f t="shared" si="1162"/>
        <v>0</v>
      </c>
      <c r="AL7396" s="340">
        <f t="shared" si="1162"/>
        <v>0</v>
      </c>
      <c r="AM7396" s="340">
        <f t="shared" si="1162"/>
        <v>0</v>
      </c>
    </row>
    <row r="7397" spans="1:39" x14ac:dyDescent="0.35">
      <c r="A7397" s="337">
        <v>29310</v>
      </c>
      <c r="B7397" s="338">
        <f t="shared" si="1154"/>
        <v>1980</v>
      </c>
      <c r="C7397" s="338">
        <f t="shared" si="1155"/>
        <v>3</v>
      </c>
      <c r="D7397" s="338">
        <f t="shared" si="1156"/>
        <v>30</v>
      </c>
      <c r="E7397" s="334">
        <v>0</v>
      </c>
      <c r="F7397" s="334">
        <v>0</v>
      </c>
      <c r="G7397" s="334">
        <v>0</v>
      </c>
      <c r="H7397" s="334">
        <v>0.1</v>
      </c>
      <c r="I7397" s="334">
        <v>0</v>
      </c>
      <c r="J7397" s="334">
        <v>0</v>
      </c>
      <c r="K7397" s="334">
        <v>0.1</v>
      </c>
      <c r="L7397" s="334">
        <v>0</v>
      </c>
      <c r="M7397" s="334">
        <v>0</v>
      </c>
      <c r="N7397" s="334">
        <v>0</v>
      </c>
      <c r="O7397" s="334">
        <v>0</v>
      </c>
      <c r="P7397" s="334">
        <v>0</v>
      </c>
      <c r="Q7397" s="334">
        <v>0</v>
      </c>
      <c r="R7397" s="334">
        <v>0</v>
      </c>
      <c r="S7397" s="334">
        <v>0</v>
      </c>
      <c r="T7397" s="334">
        <v>0</v>
      </c>
      <c r="U7397" s="334">
        <v>0</v>
      </c>
      <c r="V7397" s="334">
        <v>0</v>
      </c>
      <c r="W7397" s="334">
        <v>0</v>
      </c>
      <c r="X7397" s="334">
        <v>0</v>
      </c>
      <c r="Y7397" s="334">
        <v>0</v>
      </c>
      <c r="Z7397" s="334">
        <v>0</v>
      </c>
      <c r="AA7397" s="334">
        <v>0</v>
      </c>
      <c r="AB7397" s="334">
        <v>0</v>
      </c>
      <c r="AD7397" s="334">
        <v>0.2</v>
      </c>
      <c r="AE7397" s="334">
        <f t="shared" si="1157"/>
        <v>0.2</v>
      </c>
      <c r="AF7397" s="334">
        <f t="shared" si="1158"/>
        <v>0.2</v>
      </c>
      <c r="AG7397" s="340">
        <f t="shared" si="1159"/>
        <v>0</v>
      </c>
      <c r="AI7397" s="340">
        <f t="shared" si="1162"/>
        <v>0</v>
      </c>
      <c r="AJ7397" s="340">
        <f t="shared" si="1162"/>
        <v>0</v>
      </c>
      <c r="AK7397" s="340">
        <f t="shared" si="1162"/>
        <v>0</v>
      </c>
      <c r="AL7397" s="340">
        <f t="shared" si="1162"/>
        <v>0</v>
      </c>
      <c r="AM7397" s="340">
        <f t="shared" si="1162"/>
        <v>0</v>
      </c>
    </row>
    <row r="7398" spans="1:39" x14ac:dyDescent="0.35">
      <c r="A7398" s="337">
        <v>29311</v>
      </c>
      <c r="B7398" s="338">
        <f t="shared" si="1154"/>
        <v>1980</v>
      </c>
      <c r="C7398" s="338">
        <f t="shared" si="1155"/>
        <v>3</v>
      </c>
      <c r="D7398" s="338">
        <f t="shared" si="1156"/>
        <v>31</v>
      </c>
      <c r="E7398" s="334">
        <v>0</v>
      </c>
      <c r="F7398" s="334">
        <v>0</v>
      </c>
      <c r="G7398" s="334">
        <v>0</v>
      </c>
      <c r="H7398" s="334">
        <v>0</v>
      </c>
      <c r="I7398" s="334">
        <v>0</v>
      </c>
      <c r="J7398" s="334">
        <v>0</v>
      </c>
      <c r="K7398" s="334">
        <v>0</v>
      </c>
      <c r="L7398" s="334">
        <v>0</v>
      </c>
      <c r="M7398" s="334">
        <v>0</v>
      </c>
      <c r="N7398" s="334">
        <v>0</v>
      </c>
      <c r="O7398" s="334">
        <v>0</v>
      </c>
      <c r="P7398" s="334">
        <v>0</v>
      </c>
      <c r="Q7398" s="334">
        <v>0</v>
      </c>
      <c r="R7398" s="334">
        <v>0</v>
      </c>
      <c r="S7398" s="334">
        <v>0</v>
      </c>
      <c r="T7398" s="334">
        <v>0</v>
      </c>
      <c r="U7398" s="334">
        <v>0</v>
      </c>
      <c r="V7398" s="334">
        <v>0</v>
      </c>
      <c r="W7398" s="334">
        <v>0</v>
      </c>
      <c r="X7398" s="334">
        <v>0</v>
      </c>
      <c r="Y7398" s="334">
        <v>0</v>
      </c>
      <c r="Z7398" s="334">
        <v>0</v>
      </c>
      <c r="AA7398" s="334">
        <v>0</v>
      </c>
      <c r="AB7398" s="334">
        <v>0</v>
      </c>
      <c r="AD7398" s="334">
        <v>0</v>
      </c>
      <c r="AE7398" s="334">
        <f t="shared" si="1157"/>
        <v>0</v>
      </c>
      <c r="AF7398" s="334">
        <f t="shared" si="1158"/>
        <v>0</v>
      </c>
      <c r="AG7398" s="340">
        <f t="shared" si="1159"/>
        <v>0</v>
      </c>
      <c r="AI7398" s="340">
        <f t="shared" si="1162"/>
        <v>0</v>
      </c>
      <c r="AJ7398" s="340">
        <f t="shared" si="1162"/>
        <v>0</v>
      </c>
      <c r="AK7398" s="340">
        <f t="shared" si="1162"/>
        <v>0</v>
      </c>
      <c r="AL7398" s="340">
        <f t="shared" si="1162"/>
        <v>0</v>
      </c>
      <c r="AM7398" s="340">
        <f t="shared" si="1162"/>
        <v>0</v>
      </c>
    </row>
    <row r="7399" spans="1:39" x14ac:dyDescent="0.35">
      <c r="A7399" s="337">
        <v>29312</v>
      </c>
      <c r="B7399" s="338">
        <f t="shared" si="1154"/>
        <v>1980</v>
      </c>
      <c r="C7399" s="338">
        <f t="shared" si="1155"/>
        <v>4</v>
      </c>
      <c r="D7399" s="338">
        <f t="shared" si="1156"/>
        <v>1</v>
      </c>
      <c r="E7399" s="334">
        <v>0</v>
      </c>
      <c r="F7399" s="334">
        <v>0</v>
      </c>
      <c r="G7399" s="334">
        <v>0</v>
      </c>
      <c r="H7399" s="334">
        <v>0</v>
      </c>
      <c r="I7399" s="334">
        <v>0</v>
      </c>
      <c r="J7399" s="334">
        <v>0</v>
      </c>
      <c r="K7399" s="334">
        <v>0</v>
      </c>
      <c r="L7399" s="334">
        <v>0</v>
      </c>
      <c r="M7399" s="334">
        <v>0</v>
      </c>
      <c r="N7399" s="334">
        <v>0</v>
      </c>
      <c r="O7399" s="334">
        <v>0</v>
      </c>
      <c r="P7399" s="334">
        <v>0</v>
      </c>
      <c r="Q7399" s="334">
        <v>0</v>
      </c>
      <c r="R7399" s="334">
        <v>0</v>
      </c>
      <c r="S7399" s="334">
        <v>0</v>
      </c>
      <c r="T7399" s="334">
        <v>0</v>
      </c>
      <c r="U7399" s="334">
        <v>0</v>
      </c>
      <c r="V7399" s="334">
        <v>0</v>
      </c>
      <c r="W7399" s="334">
        <v>0</v>
      </c>
      <c r="X7399" s="334">
        <v>0</v>
      </c>
      <c r="Y7399" s="334">
        <v>0</v>
      </c>
      <c r="Z7399" s="334">
        <v>0</v>
      </c>
      <c r="AA7399" s="334">
        <v>0</v>
      </c>
      <c r="AB7399" s="334">
        <v>0</v>
      </c>
      <c r="AD7399" s="334">
        <v>0</v>
      </c>
      <c r="AE7399" s="334">
        <f t="shared" si="1157"/>
        <v>0</v>
      </c>
      <c r="AF7399" s="334">
        <f t="shared" si="1158"/>
        <v>0</v>
      </c>
      <c r="AG7399" s="340">
        <f t="shared" si="1159"/>
        <v>0</v>
      </c>
      <c r="AI7399" s="340">
        <f t="shared" si="1162"/>
        <v>0</v>
      </c>
      <c r="AJ7399" s="340">
        <f t="shared" si="1162"/>
        <v>0</v>
      </c>
      <c r="AK7399" s="340">
        <f t="shared" si="1162"/>
        <v>0</v>
      </c>
      <c r="AL7399" s="340">
        <f t="shared" si="1162"/>
        <v>0</v>
      </c>
      <c r="AM7399" s="340">
        <f t="shared" si="1162"/>
        <v>0</v>
      </c>
    </row>
    <row r="7400" spans="1:39" x14ac:dyDescent="0.35">
      <c r="A7400" s="337">
        <v>29313</v>
      </c>
      <c r="B7400" s="338">
        <f t="shared" si="1154"/>
        <v>1980</v>
      </c>
      <c r="C7400" s="338">
        <f t="shared" si="1155"/>
        <v>4</v>
      </c>
      <c r="D7400" s="338">
        <f t="shared" si="1156"/>
        <v>2</v>
      </c>
      <c r="E7400" s="334">
        <v>0</v>
      </c>
      <c r="F7400" s="334">
        <v>0</v>
      </c>
      <c r="G7400" s="334">
        <v>0</v>
      </c>
      <c r="H7400" s="334">
        <v>0</v>
      </c>
      <c r="I7400" s="334">
        <v>0</v>
      </c>
      <c r="J7400" s="334">
        <v>0</v>
      </c>
      <c r="K7400" s="334">
        <v>0</v>
      </c>
      <c r="L7400" s="334">
        <v>0</v>
      </c>
      <c r="M7400" s="334">
        <v>0</v>
      </c>
      <c r="N7400" s="334">
        <v>0</v>
      </c>
      <c r="O7400" s="334">
        <v>0</v>
      </c>
      <c r="P7400" s="334">
        <v>0</v>
      </c>
      <c r="Q7400" s="334">
        <v>0</v>
      </c>
      <c r="R7400" s="334">
        <v>0</v>
      </c>
      <c r="S7400" s="334">
        <v>0</v>
      </c>
      <c r="T7400" s="334">
        <v>0</v>
      </c>
      <c r="U7400" s="334">
        <v>0</v>
      </c>
      <c r="V7400" s="334">
        <v>0</v>
      </c>
      <c r="W7400" s="334">
        <v>0</v>
      </c>
      <c r="X7400" s="334">
        <v>0</v>
      </c>
      <c r="Y7400" s="334">
        <v>0</v>
      </c>
      <c r="Z7400" s="334">
        <v>0</v>
      </c>
      <c r="AA7400" s="334">
        <v>0</v>
      </c>
      <c r="AB7400" s="334">
        <v>0</v>
      </c>
      <c r="AD7400" s="334">
        <v>0</v>
      </c>
      <c r="AE7400" s="334">
        <f t="shared" si="1157"/>
        <v>0</v>
      </c>
      <c r="AF7400" s="334">
        <f t="shared" si="1158"/>
        <v>0</v>
      </c>
      <c r="AG7400" s="340">
        <f t="shared" si="1159"/>
        <v>0</v>
      </c>
      <c r="AI7400" s="340">
        <f t="shared" si="1162"/>
        <v>0</v>
      </c>
      <c r="AJ7400" s="340">
        <f t="shared" si="1162"/>
        <v>0</v>
      </c>
      <c r="AK7400" s="340">
        <f t="shared" si="1162"/>
        <v>0</v>
      </c>
      <c r="AL7400" s="340">
        <f t="shared" si="1162"/>
        <v>0</v>
      </c>
      <c r="AM7400" s="340">
        <f t="shared" si="1162"/>
        <v>0</v>
      </c>
    </row>
    <row r="7401" spans="1:39" x14ac:dyDescent="0.35">
      <c r="A7401" s="337">
        <v>29314</v>
      </c>
      <c r="B7401" s="338">
        <f t="shared" si="1154"/>
        <v>1980</v>
      </c>
      <c r="C7401" s="338">
        <f t="shared" si="1155"/>
        <v>4</v>
      </c>
      <c r="D7401" s="338">
        <f t="shared" si="1156"/>
        <v>3</v>
      </c>
      <c r="E7401" s="334">
        <v>0</v>
      </c>
      <c r="F7401" s="334">
        <v>0</v>
      </c>
      <c r="G7401" s="334">
        <v>0</v>
      </c>
      <c r="H7401" s="334">
        <v>0</v>
      </c>
      <c r="I7401" s="334">
        <v>0</v>
      </c>
      <c r="J7401" s="334">
        <v>0</v>
      </c>
      <c r="K7401" s="334">
        <v>0</v>
      </c>
      <c r="L7401" s="334">
        <v>0</v>
      </c>
      <c r="M7401" s="334">
        <v>0</v>
      </c>
      <c r="N7401" s="334">
        <v>0</v>
      </c>
      <c r="O7401" s="334">
        <v>0</v>
      </c>
      <c r="P7401" s="334">
        <v>0</v>
      </c>
      <c r="Q7401" s="334">
        <v>0</v>
      </c>
      <c r="R7401" s="334">
        <v>0</v>
      </c>
      <c r="S7401" s="334">
        <v>0</v>
      </c>
      <c r="T7401" s="334">
        <v>0</v>
      </c>
      <c r="U7401" s="334">
        <v>0</v>
      </c>
      <c r="V7401" s="334">
        <v>0</v>
      </c>
      <c r="W7401" s="334">
        <v>0</v>
      </c>
      <c r="X7401" s="334">
        <v>0</v>
      </c>
      <c r="Y7401" s="334">
        <v>0</v>
      </c>
      <c r="Z7401" s="334">
        <v>0</v>
      </c>
      <c r="AA7401" s="334">
        <v>0</v>
      </c>
      <c r="AB7401" s="334">
        <v>0</v>
      </c>
      <c r="AD7401" s="334">
        <v>0</v>
      </c>
      <c r="AE7401" s="334">
        <f t="shared" si="1157"/>
        <v>0</v>
      </c>
      <c r="AF7401" s="334">
        <f t="shared" si="1158"/>
        <v>0</v>
      </c>
      <c r="AG7401" s="340">
        <f t="shared" si="1159"/>
        <v>0</v>
      </c>
      <c r="AI7401" s="340">
        <f t="shared" si="1162"/>
        <v>0</v>
      </c>
      <c r="AJ7401" s="340">
        <f t="shared" si="1162"/>
        <v>0</v>
      </c>
      <c r="AK7401" s="340">
        <f t="shared" si="1162"/>
        <v>0</v>
      </c>
      <c r="AL7401" s="340">
        <f t="shared" si="1162"/>
        <v>0</v>
      </c>
      <c r="AM7401" s="340">
        <f t="shared" si="1162"/>
        <v>0</v>
      </c>
    </row>
    <row r="7402" spans="1:39" x14ac:dyDescent="0.35">
      <c r="A7402" s="337">
        <v>29315</v>
      </c>
      <c r="B7402" s="338">
        <f t="shared" si="1154"/>
        <v>1980</v>
      </c>
      <c r="C7402" s="338">
        <f t="shared" si="1155"/>
        <v>4</v>
      </c>
      <c r="D7402" s="338">
        <f t="shared" si="1156"/>
        <v>4</v>
      </c>
      <c r="E7402" s="334">
        <v>0</v>
      </c>
      <c r="F7402" s="334">
        <v>0</v>
      </c>
      <c r="G7402" s="334">
        <v>0</v>
      </c>
      <c r="H7402" s="334">
        <v>0</v>
      </c>
      <c r="I7402" s="334">
        <v>0</v>
      </c>
      <c r="J7402" s="334">
        <v>0</v>
      </c>
      <c r="K7402" s="334">
        <v>0</v>
      </c>
      <c r="L7402" s="334">
        <v>0</v>
      </c>
      <c r="M7402" s="334">
        <v>0</v>
      </c>
      <c r="N7402" s="334">
        <v>0</v>
      </c>
      <c r="O7402" s="334">
        <v>0</v>
      </c>
      <c r="P7402" s="334">
        <v>0</v>
      </c>
      <c r="Q7402" s="334">
        <v>0</v>
      </c>
      <c r="R7402" s="334">
        <v>0</v>
      </c>
      <c r="S7402" s="334">
        <v>0</v>
      </c>
      <c r="T7402" s="334">
        <v>0</v>
      </c>
      <c r="U7402" s="334">
        <v>0</v>
      </c>
      <c r="V7402" s="334">
        <v>0</v>
      </c>
      <c r="W7402" s="334">
        <v>0</v>
      </c>
      <c r="X7402" s="334">
        <v>0</v>
      </c>
      <c r="Y7402" s="334">
        <v>0</v>
      </c>
      <c r="Z7402" s="334">
        <v>0</v>
      </c>
      <c r="AA7402" s="334">
        <v>0</v>
      </c>
      <c r="AB7402" s="334">
        <v>0</v>
      </c>
      <c r="AD7402" s="334">
        <v>0</v>
      </c>
      <c r="AE7402" s="334">
        <f t="shared" si="1157"/>
        <v>0</v>
      </c>
      <c r="AF7402" s="334">
        <f t="shared" si="1158"/>
        <v>0</v>
      </c>
      <c r="AG7402" s="340">
        <f t="shared" si="1159"/>
        <v>0</v>
      </c>
      <c r="AI7402" s="340">
        <f t="shared" si="1162"/>
        <v>0</v>
      </c>
      <c r="AJ7402" s="340">
        <f t="shared" si="1162"/>
        <v>0</v>
      </c>
      <c r="AK7402" s="340">
        <f t="shared" si="1162"/>
        <v>0</v>
      </c>
      <c r="AL7402" s="340">
        <f t="shared" si="1162"/>
        <v>0</v>
      </c>
      <c r="AM7402" s="340">
        <f t="shared" si="1162"/>
        <v>0</v>
      </c>
    </row>
    <row r="7403" spans="1:39" x14ac:dyDescent="0.35">
      <c r="A7403" s="337">
        <v>29316</v>
      </c>
      <c r="B7403" s="338">
        <f t="shared" si="1154"/>
        <v>1980</v>
      </c>
      <c r="C7403" s="338">
        <f t="shared" si="1155"/>
        <v>4</v>
      </c>
      <c r="D7403" s="338">
        <f t="shared" si="1156"/>
        <v>5</v>
      </c>
      <c r="E7403" s="334">
        <v>0</v>
      </c>
      <c r="F7403" s="334">
        <v>0</v>
      </c>
      <c r="G7403" s="334">
        <v>0</v>
      </c>
      <c r="H7403" s="334">
        <v>0</v>
      </c>
      <c r="I7403" s="334">
        <v>0</v>
      </c>
      <c r="J7403" s="334">
        <v>0</v>
      </c>
      <c r="K7403" s="334">
        <v>0</v>
      </c>
      <c r="L7403" s="334">
        <v>0</v>
      </c>
      <c r="M7403" s="334">
        <v>0</v>
      </c>
      <c r="N7403" s="334">
        <v>0</v>
      </c>
      <c r="O7403" s="334">
        <v>0</v>
      </c>
      <c r="P7403" s="334">
        <v>0</v>
      </c>
      <c r="Q7403" s="334">
        <v>0</v>
      </c>
      <c r="R7403" s="334">
        <v>0</v>
      </c>
      <c r="S7403" s="334">
        <v>0</v>
      </c>
      <c r="T7403" s="334">
        <v>0</v>
      </c>
      <c r="U7403" s="334">
        <v>0</v>
      </c>
      <c r="V7403" s="334">
        <v>0</v>
      </c>
      <c r="W7403" s="334">
        <v>0</v>
      </c>
      <c r="X7403" s="334">
        <v>0</v>
      </c>
      <c r="Y7403" s="334">
        <v>0</v>
      </c>
      <c r="Z7403" s="334">
        <v>0</v>
      </c>
      <c r="AA7403" s="334">
        <v>0</v>
      </c>
      <c r="AB7403" s="334">
        <v>0</v>
      </c>
      <c r="AD7403" s="334">
        <v>0</v>
      </c>
      <c r="AE7403" s="334">
        <f t="shared" si="1157"/>
        <v>0</v>
      </c>
      <c r="AF7403" s="334">
        <f t="shared" si="1158"/>
        <v>0</v>
      </c>
      <c r="AG7403" s="340">
        <f t="shared" si="1159"/>
        <v>0</v>
      </c>
      <c r="AI7403" s="340">
        <f t="shared" si="1162"/>
        <v>0</v>
      </c>
      <c r="AJ7403" s="340">
        <f t="shared" si="1162"/>
        <v>0</v>
      </c>
      <c r="AK7403" s="340">
        <f t="shared" si="1162"/>
        <v>0</v>
      </c>
      <c r="AL7403" s="340">
        <f t="shared" si="1162"/>
        <v>0</v>
      </c>
      <c r="AM7403" s="340">
        <f t="shared" si="1162"/>
        <v>0</v>
      </c>
    </row>
    <row r="7404" spans="1:39" x14ac:dyDescent="0.35">
      <c r="A7404" s="337">
        <v>29317</v>
      </c>
      <c r="B7404" s="338">
        <f t="shared" si="1154"/>
        <v>1980</v>
      </c>
      <c r="C7404" s="338">
        <f t="shared" si="1155"/>
        <v>4</v>
      </c>
      <c r="D7404" s="338">
        <f t="shared" si="1156"/>
        <v>6</v>
      </c>
      <c r="E7404" s="334">
        <v>0</v>
      </c>
      <c r="F7404" s="334">
        <v>0</v>
      </c>
      <c r="G7404" s="334">
        <v>0</v>
      </c>
      <c r="H7404" s="334">
        <v>0</v>
      </c>
      <c r="I7404" s="334">
        <v>0</v>
      </c>
      <c r="J7404" s="334">
        <v>0</v>
      </c>
      <c r="K7404" s="334">
        <v>0</v>
      </c>
      <c r="L7404" s="334">
        <v>0</v>
      </c>
      <c r="M7404" s="334">
        <v>0</v>
      </c>
      <c r="N7404" s="334">
        <v>0</v>
      </c>
      <c r="O7404" s="334">
        <v>0</v>
      </c>
      <c r="P7404" s="334">
        <v>0</v>
      </c>
      <c r="Q7404" s="334">
        <v>0</v>
      </c>
      <c r="R7404" s="334">
        <v>0</v>
      </c>
      <c r="S7404" s="334">
        <v>0</v>
      </c>
      <c r="T7404" s="334">
        <v>0</v>
      </c>
      <c r="U7404" s="334">
        <v>0</v>
      </c>
      <c r="V7404" s="334">
        <v>0</v>
      </c>
      <c r="W7404" s="334">
        <v>0</v>
      </c>
      <c r="X7404" s="334">
        <v>0.3</v>
      </c>
      <c r="Y7404" s="334">
        <v>0.4</v>
      </c>
      <c r="Z7404" s="334">
        <v>0</v>
      </c>
      <c r="AA7404" s="334">
        <v>0.3</v>
      </c>
      <c r="AB7404" s="334">
        <v>0</v>
      </c>
      <c r="AD7404" s="334">
        <v>1</v>
      </c>
      <c r="AE7404" s="334">
        <f t="shared" si="1157"/>
        <v>1</v>
      </c>
      <c r="AF7404" s="334">
        <f t="shared" si="1158"/>
        <v>1</v>
      </c>
      <c r="AG7404" s="340">
        <f t="shared" si="1159"/>
        <v>0</v>
      </c>
      <c r="AI7404" s="340">
        <f t="shared" si="1162"/>
        <v>0</v>
      </c>
      <c r="AJ7404" s="340">
        <f t="shared" si="1162"/>
        <v>0</v>
      </c>
      <c r="AK7404" s="340">
        <f t="shared" si="1162"/>
        <v>0</v>
      </c>
      <c r="AL7404" s="340">
        <f t="shared" si="1162"/>
        <v>0</v>
      </c>
      <c r="AM7404" s="340">
        <f t="shared" si="1162"/>
        <v>0</v>
      </c>
    </row>
    <row r="7405" spans="1:39" x14ac:dyDescent="0.35">
      <c r="A7405" s="337">
        <v>29318</v>
      </c>
      <c r="B7405" s="338">
        <f t="shared" si="1154"/>
        <v>1980</v>
      </c>
      <c r="C7405" s="338">
        <f t="shared" si="1155"/>
        <v>4</v>
      </c>
      <c r="D7405" s="338">
        <f t="shared" si="1156"/>
        <v>7</v>
      </c>
      <c r="E7405" s="334">
        <v>0</v>
      </c>
      <c r="F7405" s="334">
        <v>0</v>
      </c>
      <c r="G7405" s="334">
        <v>0</v>
      </c>
      <c r="H7405" s="334">
        <v>0</v>
      </c>
      <c r="I7405" s="334">
        <v>0</v>
      </c>
      <c r="J7405" s="334">
        <v>0</v>
      </c>
      <c r="K7405" s="334">
        <v>0</v>
      </c>
      <c r="L7405" s="334">
        <v>0</v>
      </c>
      <c r="M7405" s="334">
        <v>0</v>
      </c>
      <c r="N7405" s="334">
        <v>0</v>
      </c>
      <c r="O7405" s="334">
        <v>0</v>
      </c>
      <c r="P7405" s="334">
        <v>0</v>
      </c>
      <c r="Q7405" s="334">
        <v>0</v>
      </c>
      <c r="R7405" s="334">
        <v>0</v>
      </c>
      <c r="S7405" s="334">
        <v>0</v>
      </c>
      <c r="T7405" s="334">
        <v>0</v>
      </c>
      <c r="U7405" s="334">
        <v>0</v>
      </c>
      <c r="V7405" s="334">
        <v>0</v>
      </c>
      <c r="W7405" s="334">
        <v>0.6</v>
      </c>
      <c r="X7405" s="334">
        <v>0.6</v>
      </c>
      <c r="Y7405" s="334">
        <v>0</v>
      </c>
      <c r="Z7405" s="334">
        <v>0</v>
      </c>
      <c r="AA7405" s="334">
        <v>0</v>
      </c>
      <c r="AB7405" s="334">
        <v>0</v>
      </c>
      <c r="AD7405" s="334">
        <v>1.2</v>
      </c>
      <c r="AE7405" s="334">
        <f t="shared" si="1157"/>
        <v>1.2</v>
      </c>
      <c r="AF7405" s="334">
        <f t="shared" si="1158"/>
        <v>1.2</v>
      </c>
      <c r="AG7405" s="340">
        <f t="shared" si="1159"/>
        <v>0</v>
      </c>
      <c r="AI7405" s="340">
        <f t="shared" si="1162"/>
        <v>0</v>
      </c>
      <c r="AJ7405" s="340">
        <f t="shared" si="1162"/>
        <v>0</v>
      </c>
      <c r="AK7405" s="340">
        <f t="shared" si="1162"/>
        <v>0</v>
      </c>
      <c r="AL7405" s="340">
        <f t="shared" si="1162"/>
        <v>0</v>
      </c>
      <c r="AM7405" s="340">
        <f t="shared" si="1162"/>
        <v>0</v>
      </c>
    </row>
    <row r="7406" spans="1:39" x14ac:dyDescent="0.35">
      <c r="A7406" s="337">
        <v>29319</v>
      </c>
      <c r="B7406" s="338">
        <f t="shared" si="1154"/>
        <v>1980</v>
      </c>
      <c r="C7406" s="338">
        <f t="shared" si="1155"/>
        <v>4</v>
      </c>
      <c r="D7406" s="338">
        <f t="shared" si="1156"/>
        <v>8</v>
      </c>
      <c r="E7406" s="334">
        <v>0</v>
      </c>
      <c r="F7406" s="334">
        <v>0</v>
      </c>
      <c r="G7406" s="334">
        <v>0</v>
      </c>
      <c r="H7406" s="334">
        <v>0</v>
      </c>
      <c r="I7406" s="334">
        <v>0</v>
      </c>
      <c r="J7406" s="334">
        <v>0</v>
      </c>
      <c r="K7406" s="334">
        <v>0</v>
      </c>
      <c r="L7406" s="334">
        <v>0</v>
      </c>
      <c r="M7406" s="334">
        <v>0</v>
      </c>
      <c r="N7406" s="334">
        <v>0</v>
      </c>
      <c r="O7406" s="334">
        <v>0</v>
      </c>
      <c r="P7406" s="334">
        <v>0</v>
      </c>
      <c r="Q7406" s="334">
        <v>0</v>
      </c>
      <c r="R7406" s="334">
        <v>0</v>
      </c>
      <c r="S7406" s="334">
        <v>0</v>
      </c>
      <c r="T7406" s="334">
        <v>0</v>
      </c>
      <c r="U7406" s="334">
        <v>0</v>
      </c>
      <c r="V7406" s="334">
        <v>0</v>
      </c>
      <c r="W7406" s="334">
        <v>0</v>
      </c>
      <c r="X7406" s="334">
        <v>0</v>
      </c>
      <c r="Y7406" s="334">
        <v>0</v>
      </c>
      <c r="Z7406" s="334">
        <v>0</v>
      </c>
      <c r="AA7406" s="334">
        <v>0</v>
      </c>
      <c r="AB7406" s="334">
        <v>0</v>
      </c>
      <c r="AD7406" s="334">
        <v>0</v>
      </c>
      <c r="AE7406" s="334">
        <f t="shared" si="1157"/>
        <v>0</v>
      </c>
      <c r="AF7406" s="334">
        <f t="shared" si="1158"/>
        <v>0</v>
      </c>
      <c r="AG7406" s="340">
        <f t="shared" si="1159"/>
        <v>0</v>
      </c>
      <c r="AI7406" s="340">
        <f t="shared" si="1162"/>
        <v>0</v>
      </c>
      <c r="AJ7406" s="340">
        <f t="shared" si="1162"/>
        <v>0</v>
      </c>
      <c r="AK7406" s="340">
        <f t="shared" si="1162"/>
        <v>0</v>
      </c>
      <c r="AL7406" s="340">
        <f t="shared" si="1162"/>
        <v>0</v>
      </c>
      <c r="AM7406" s="340">
        <f t="shared" si="1162"/>
        <v>0</v>
      </c>
    </row>
    <row r="7407" spans="1:39" x14ac:dyDescent="0.35">
      <c r="A7407" s="337">
        <v>29320</v>
      </c>
      <c r="B7407" s="338">
        <f t="shared" si="1154"/>
        <v>1980</v>
      </c>
      <c r="C7407" s="338">
        <f t="shared" si="1155"/>
        <v>4</v>
      </c>
      <c r="D7407" s="338">
        <f t="shared" si="1156"/>
        <v>9</v>
      </c>
      <c r="E7407" s="334">
        <v>0</v>
      </c>
      <c r="F7407" s="334">
        <v>0</v>
      </c>
      <c r="G7407" s="334">
        <v>0</v>
      </c>
      <c r="H7407" s="334">
        <v>0</v>
      </c>
      <c r="I7407" s="334">
        <v>0</v>
      </c>
      <c r="J7407" s="334">
        <v>0</v>
      </c>
      <c r="K7407" s="334">
        <v>0</v>
      </c>
      <c r="L7407" s="334">
        <v>0</v>
      </c>
      <c r="M7407" s="334">
        <v>0</v>
      </c>
      <c r="N7407" s="334">
        <v>0</v>
      </c>
      <c r="O7407" s="334">
        <v>0</v>
      </c>
      <c r="P7407" s="334">
        <v>0</v>
      </c>
      <c r="Q7407" s="334">
        <v>0.6</v>
      </c>
      <c r="R7407" s="334">
        <v>0.6</v>
      </c>
      <c r="S7407" s="334">
        <v>0.6</v>
      </c>
      <c r="T7407" s="334">
        <v>0.6</v>
      </c>
      <c r="U7407" s="334">
        <v>0.6</v>
      </c>
      <c r="V7407" s="334">
        <v>0.6</v>
      </c>
      <c r="W7407" s="334">
        <v>0.6</v>
      </c>
      <c r="X7407" s="334">
        <v>0.6</v>
      </c>
      <c r="Y7407" s="334">
        <v>0.6</v>
      </c>
      <c r="Z7407" s="334">
        <v>0.6</v>
      </c>
      <c r="AA7407" s="334">
        <v>0.6</v>
      </c>
      <c r="AB7407" s="334">
        <v>0.6</v>
      </c>
      <c r="AD7407" s="334">
        <v>7.2</v>
      </c>
      <c r="AE7407" s="334">
        <f t="shared" si="1157"/>
        <v>7.2</v>
      </c>
      <c r="AF7407" s="334">
        <f t="shared" si="1158"/>
        <v>7.1999999999999984</v>
      </c>
      <c r="AG7407" s="340">
        <f t="shared" si="1159"/>
        <v>1.7763568394002505E-15</v>
      </c>
      <c r="AI7407" s="340">
        <f t="shared" si="1162"/>
        <v>0</v>
      </c>
      <c r="AJ7407" s="340">
        <f t="shared" si="1162"/>
        <v>0</v>
      </c>
      <c r="AK7407" s="340">
        <f t="shared" si="1162"/>
        <v>0</v>
      </c>
      <c r="AL7407" s="340">
        <f t="shared" si="1162"/>
        <v>0</v>
      </c>
      <c r="AM7407" s="340">
        <f t="shared" si="1162"/>
        <v>0</v>
      </c>
    </row>
    <row r="7408" spans="1:39" x14ac:dyDescent="0.35">
      <c r="A7408" s="337">
        <v>29321</v>
      </c>
      <c r="B7408" s="338">
        <f t="shared" si="1154"/>
        <v>1980</v>
      </c>
      <c r="C7408" s="338">
        <f t="shared" si="1155"/>
        <v>4</v>
      </c>
      <c r="D7408" s="338">
        <f t="shared" si="1156"/>
        <v>10</v>
      </c>
      <c r="E7408" s="334">
        <v>1.3</v>
      </c>
      <c r="F7408" s="334">
        <v>0.6</v>
      </c>
      <c r="G7408" s="334">
        <v>0.6</v>
      </c>
      <c r="H7408" s="334">
        <v>0.7</v>
      </c>
      <c r="I7408" s="334">
        <v>0.6</v>
      </c>
      <c r="J7408" s="334">
        <v>0.6</v>
      </c>
      <c r="K7408" s="334">
        <v>0.7</v>
      </c>
      <c r="L7408" s="334">
        <v>0.6</v>
      </c>
      <c r="M7408" s="334">
        <v>0.6</v>
      </c>
      <c r="N7408" s="334">
        <v>0.6</v>
      </c>
      <c r="O7408" s="334">
        <v>0.7</v>
      </c>
      <c r="P7408" s="334">
        <v>0.6</v>
      </c>
      <c r="Q7408" s="334">
        <v>0.6</v>
      </c>
      <c r="R7408" s="334">
        <v>0.7</v>
      </c>
      <c r="S7408" s="334">
        <v>0.6</v>
      </c>
      <c r="T7408" s="334">
        <v>0.6</v>
      </c>
      <c r="U7408" s="334">
        <v>0.7</v>
      </c>
      <c r="V7408" s="334">
        <v>0.6</v>
      </c>
      <c r="W7408" s="334">
        <v>0</v>
      </c>
      <c r="X7408" s="334">
        <v>0</v>
      </c>
      <c r="Y7408" s="334">
        <v>0</v>
      </c>
      <c r="Z7408" s="334">
        <v>0</v>
      </c>
      <c r="AA7408" s="334">
        <v>0</v>
      </c>
      <c r="AB7408" s="334">
        <v>0</v>
      </c>
      <c r="AD7408" s="334">
        <v>12</v>
      </c>
      <c r="AE7408" s="334">
        <f t="shared" si="1157"/>
        <v>12</v>
      </c>
      <c r="AF7408" s="334">
        <f t="shared" si="1158"/>
        <v>11.999999999999996</v>
      </c>
      <c r="AG7408" s="340">
        <f t="shared" si="1159"/>
        <v>3.5527136788005009E-15</v>
      </c>
      <c r="AI7408" s="340">
        <f t="shared" si="1162"/>
        <v>0</v>
      </c>
      <c r="AJ7408" s="340">
        <f t="shared" si="1162"/>
        <v>0</v>
      </c>
      <c r="AK7408" s="340">
        <f t="shared" si="1162"/>
        <v>0</v>
      </c>
      <c r="AL7408" s="340">
        <f t="shared" si="1162"/>
        <v>0</v>
      </c>
      <c r="AM7408" s="340">
        <f t="shared" si="1162"/>
        <v>0</v>
      </c>
    </row>
    <row r="7409" spans="1:39" x14ac:dyDescent="0.35">
      <c r="A7409" s="337">
        <v>29322</v>
      </c>
      <c r="B7409" s="338">
        <f t="shared" si="1154"/>
        <v>1980</v>
      </c>
      <c r="C7409" s="338">
        <f t="shared" si="1155"/>
        <v>4</v>
      </c>
      <c r="D7409" s="338">
        <f t="shared" si="1156"/>
        <v>11</v>
      </c>
      <c r="E7409" s="334">
        <v>0</v>
      </c>
      <c r="F7409" s="334">
        <v>0</v>
      </c>
      <c r="G7409" s="334">
        <v>0</v>
      </c>
      <c r="H7409" s="334">
        <v>0</v>
      </c>
      <c r="I7409" s="334">
        <v>0</v>
      </c>
      <c r="J7409" s="334">
        <v>0</v>
      </c>
      <c r="K7409" s="334">
        <v>0</v>
      </c>
      <c r="L7409" s="334">
        <v>0</v>
      </c>
      <c r="M7409" s="334">
        <v>0</v>
      </c>
      <c r="N7409" s="334">
        <v>0</v>
      </c>
      <c r="O7409" s="334">
        <v>0</v>
      </c>
      <c r="P7409" s="334">
        <v>0</v>
      </c>
      <c r="Q7409" s="334">
        <v>0</v>
      </c>
      <c r="R7409" s="334">
        <v>0</v>
      </c>
      <c r="S7409" s="334">
        <v>0</v>
      </c>
      <c r="T7409" s="334">
        <v>0</v>
      </c>
      <c r="U7409" s="334">
        <v>0</v>
      </c>
      <c r="V7409" s="334">
        <v>0</v>
      </c>
      <c r="W7409" s="334">
        <v>0</v>
      </c>
      <c r="X7409" s="334">
        <v>0</v>
      </c>
      <c r="Y7409" s="334">
        <v>0</v>
      </c>
      <c r="Z7409" s="334">
        <v>0</v>
      </c>
      <c r="AA7409" s="334">
        <v>0</v>
      </c>
      <c r="AB7409" s="334">
        <v>0</v>
      </c>
      <c r="AD7409" s="334">
        <v>0</v>
      </c>
      <c r="AE7409" s="334">
        <f t="shared" si="1157"/>
        <v>0</v>
      </c>
      <c r="AF7409" s="334">
        <f t="shared" si="1158"/>
        <v>0</v>
      </c>
      <c r="AG7409" s="340">
        <f t="shared" si="1159"/>
        <v>0</v>
      </c>
      <c r="AI7409" s="340">
        <f t="shared" si="1162"/>
        <v>0</v>
      </c>
      <c r="AJ7409" s="340">
        <f t="shared" si="1162"/>
        <v>0</v>
      </c>
      <c r="AK7409" s="340">
        <f t="shared" si="1162"/>
        <v>0</v>
      </c>
      <c r="AL7409" s="340">
        <f t="shared" si="1162"/>
        <v>0</v>
      </c>
      <c r="AM7409" s="340">
        <f t="shared" si="1162"/>
        <v>0</v>
      </c>
    </row>
    <row r="7410" spans="1:39" x14ac:dyDescent="0.35">
      <c r="A7410" s="337">
        <v>29323</v>
      </c>
      <c r="B7410" s="338">
        <f t="shared" si="1154"/>
        <v>1980</v>
      </c>
      <c r="C7410" s="338">
        <f t="shared" si="1155"/>
        <v>4</v>
      </c>
      <c r="D7410" s="338">
        <f t="shared" si="1156"/>
        <v>12</v>
      </c>
      <c r="E7410" s="334">
        <v>0</v>
      </c>
      <c r="F7410" s="334">
        <v>0</v>
      </c>
      <c r="G7410" s="334">
        <v>0</v>
      </c>
      <c r="H7410" s="334">
        <v>0</v>
      </c>
      <c r="I7410" s="334">
        <v>0</v>
      </c>
      <c r="J7410" s="334">
        <v>0</v>
      </c>
      <c r="K7410" s="334">
        <v>0</v>
      </c>
      <c r="L7410" s="334">
        <v>0</v>
      </c>
      <c r="M7410" s="334">
        <v>0</v>
      </c>
      <c r="N7410" s="334">
        <v>0</v>
      </c>
      <c r="O7410" s="334">
        <v>0</v>
      </c>
      <c r="P7410" s="334">
        <v>0</v>
      </c>
      <c r="Q7410" s="334">
        <v>0</v>
      </c>
      <c r="R7410" s="334">
        <v>0</v>
      </c>
      <c r="S7410" s="334">
        <v>0</v>
      </c>
      <c r="T7410" s="334">
        <v>0</v>
      </c>
      <c r="U7410" s="334">
        <v>0</v>
      </c>
      <c r="V7410" s="334">
        <v>0</v>
      </c>
      <c r="W7410" s="334">
        <v>0</v>
      </c>
      <c r="X7410" s="334">
        <v>0</v>
      </c>
      <c r="Y7410" s="334">
        <v>0</v>
      </c>
      <c r="Z7410" s="334">
        <v>0</v>
      </c>
      <c r="AA7410" s="334">
        <v>0</v>
      </c>
      <c r="AB7410" s="334">
        <v>0</v>
      </c>
      <c r="AD7410" s="334">
        <v>0</v>
      </c>
      <c r="AE7410" s="334">
        <f t="shared" si="1157"/>
        <v>0</v>
      </c>
      <c r="AF7410" s="334">
        <f t="shared" si="1158"/>
        <v>0</v>
      </c>
      <c r="AG7410" s="340">
        <f t="shared" si="1159"/>
        <v>0</v>
      </c>
      <c r="AI7410" s="340">
        <f t="shared" si="1162"/>
        <v>0</v>
      </c>
      <c r="AJ7410" s="340">
        <f t="shared" si="1162"/>
        <v>0</v>
      </c>
      <c r="AK7410" s="340">
        <f t="shared" si="1162"/>
        <v>0</v>
      </c>
      <c r="AL7410" s="340">
        <f t="shared" si="1162"/>
        <v>0</v>
      </c>
      <c r="AM7410" s="340">
        <f t="shared" si="1162"/>
        <v>0</v>
      </c>
    </row>
    <row r="7411" spans="1:39" x14ac:dyDescent="0.35">
      <c r="A7411" s="337">
        <v>29324</v>
      </c>
      <c r="B7411" s="338">
        <f t="shared" si="1154"/>
        <v>1980</v>
      </c>
      <c r="C7411" s="338">
        <f t="shared" si="1155"/>
        <v>4</v>
      </c>
      <c r="D7411" s="338">
        <f t="shared" si="1156"/>
        <v>13</v>
      </c>
      <c r="E7411" s="334">
        <v>0</v>
      </c>
      <c r="F7411" s="334">
        <v>0</v>
      </c>
      <c r="G7411" s="334">
        <v>0</v>
      </c>
      <c r="H7411" s="334">
        <v>0</v>
      </c>
      <c r="I7411" s="334">
        <v>0</v>
      </c>
      <c r="J7411" s="334">
        <v>0</v>
      </c>
      <c r="K7411" s="334">
        <v>0</v>
      </c>
      <c r="L7411" s="334">
        <v>0</v>
      </c>
      <c r="M7411" s="334">
        <v>0</v>
      </c>
      <c r="N7411" s="334">
        <v>0</v>
      </c>
      <c r="O7411" s="334">
        <v>0</v>
      </c>
      <c r="P7411" s="334">
        <v>0</v>
      </c>
      <c r="Q7411" s="334">
        <v>0</v>
      </c>
      <c r="R7411" s="334">
        <v>0</v>
      </c>
      <c r="S7411" s="334">
        <v>0</v>
      </c>
      <c r="T7411" s="334">
        <v>0</v>
      </c>
      <c r="U7411" s="334">
        <v>0</v>
      </c>
      <c r="V7411" s="334">
        <v>0</v>
      </c>
      <c r="W7411" s="334">
        <v>0</v>
      </c>
      <c r="X7411" s="334">
        <v>0</v>
      </c>
      <c r="Y7411" s="334">
        <v>0</v>
      </c>
      <c r="Z7411" s="334">
        <v>0</v>
      </c>
      <c r="AA7411" s="334">
        <v>0</v>
      </c>
      <c r="AB7411" s="334">
        <v>0</v>
      </c>
      <c r="AD7411" s="334">
        <v>0</v>
      </c>
      <c r="AE7411" s="334">
        <f t="shared" si="1157"/>
        <v>0</v>
      </c>
      <c r="AF7411" s="334">
        <f t="shared" si="1158"/>
        <v>0</v>
      </c>
      <c r="AG7411" s="340">
        <f t="shared" si="1159"/>
        <v>0</v>
      </c>
      <c r="AI7411" s="340">
        <f t="shared" si="1162"/>
        <v>0</v>
      </c>
      <c r="AJ7411" s="340">
        <f t="shared" si="1162"/>
        <v>0</v>
      </c>
      <c r="AK7411" s="340">
        <f t="shared" si="1162"/>
        <v>0</v>
      </c>
      <c r="AL7411" s="340">
        <f t="shared" si="1162"/>
        <v>0</v>
      </c>
      <c r="AM7411" s="340">
        <f t="shared" si="1162"/>
        <v>0</v>
      </c>
    </row>
    <row r="7412" spans="1:39" x14ac:dyDescent="0.35">
      <c r="A7412" s="337">
        <v>29325</v>
      </c>
      <c r="B7412" s="338">
        <f t="shared" si="1154"/>
        <v>1980</v>
      </c>
      <c r="C7412" s="338">
        <f t="shared" si="1155"/>
        <v>4</v>
      </c>
      <c r="D7412" s="338">
        <f t="shared" si="1156"/>
        <v>14</v>
      </c>
      <c r="E7412" s="334">
        <v>0</v>
      </c>
      <c r="F7412" s="334">
        <v>0</v>
      </c>
      <c r="G7412" s="334">
        <v>0</v>
      </c>
      <c r="H7412" s="334">
        <v>0</v>
      </c>
      <c r="I7412" s="334">
        <v>0</v>
      </c>
      <c r="J7412" s="334">
        <v>0</v>
      </c>
      <c r="K7412" s="334">
        <v>0</v>
      </c>
      <c r="L7412" s="334">
        <v>0</v>
      </c>
      <c r="M7412" s="334">
        <v>0</v>
      </c>
      <c r="N7412" s="334">
        <v>0</v>
      </c>
      <c r="O7412" s="334">
        <v>0</v>
      </c>
      <c r="P7412" s="334">
        <v>0</v>
      </c>
      <c r="Q7412" s="334">
        <v>0</v>
      </c>
      <c r="R7412" s="334">
        <v>0</v>
      </c>
      <c r="S7412" s="334">
        <v>0</v>
      </c>
      <c r="T7412" s="334">
        <v>0</v>
      </c>
      <c r="U7412" s="334">
        <v>0</v>
      </c>
      <c r="V7412" s="334">
        <v>0</v>
      </c>
      <c r="W7412" s="334">
        <v>0</v>
      </c>
      <c r="X7412" s="334">
        <v>0</v>
      </c>
      <c r="Y7412" s="334">
        <v>0</v>
      </c>
      <c r="Z7412" s="334">
        <v>0</v>
      </c>
      <c r="AA7412" s="334">
        <v>0</v>
      </c>
      <c r="AB7412" s="334">
        <v>0</v>
      </c>
      <c r="AD7412" s="334">
        <v>0</v>
      </c>
      <c r="AE7412" s="334">
        <f t="shared" si="1157"/>
        <v>0</v>
      </c>
      <c r="AF7412" s="334">
        <f t="shared" si="1158"/>
        <v>0</v>
      </c>
      <c r="AG7412" s="340">
        <f t="shared" si="1159"/>
        <v>0</v>
      </c>
      <c r="AI7412" s="340">
        <f t="shared" ref="AI7412:AM7427" si="1163">IF($C7412=AI$1,$AF7412,0)</f>
        <v>0</v>
      </c>
      <c r="AJ7412" s="340">
        <f t="shared" si="1163"/>
        <v>0</v>
      </c>
      <c r="AK7412" s="340">
        <f t="shared" si="1163"/>
        <v>0</v>
      </c>
      <c r="AL7412" s="340">
        <f t="shared" si="1163"/>
        <v>0</v>
      </c>
      <c r="AM7412" s="340">
        <f t="shared" si="1163"/>
        <v>0</v>
      </c>
    </row>
    <row r="7413" spans="1:39" x14ac:dyDescent="0.35">
      <c r="A7413" s="337">
        <v>29326</v>
      </c>
      <c r="B7413" s="338">
        <f t="shared" si="1154"/>
        <v>1980</v>
      </c>
      <c r="C7413" s="338">
        <f t="shared" si="1155"/>
        <v>4</v>
      </c>
      <c r="D7413" s="338">
        <f t="shared" si="1156"/>
        <v>15</v>
      </c>
      <c r="E7413" s="334">
        <v>0</v>
      </c>
      <c r="F7413" s="334">
        <v>0</v>
      </c>
      <c r="G7413" s="334">
        <v>0</v>
      </c>
      <c r="H7413" s="334">
        <v>0</v>
      </c>
      <c r="I7413" s="334">
        <v>0</v>
      </c>
      <c r="J7413" s="334">
        <v>0</v>
      </c>
      <c r="K7413" s="334">
        <v>0</v>
      </c>
      <c r="L7413" s="334">
        <v>0</v>
      </c>
      <c r="M7413" s="334">
        <v>0</v>
      </c>
      <c r="N7413" s="334">
        <v>0</v>
      </c>
      <c r="O7413" s="334">
        <v>0</v>
      </c>
      <c r="P7413" s="334">
        <v>0</v>
      </c>
      <c r="Q7413" s="334">
        <v>0</v>
      </c>
      <c r="R7413" s="334">
        <v>0</v>
      </c>
      <c r="S7413" s="334">
        <v>0</v>
      </c>
      <c r="T7413" s="334">
        <v>0</v>
      </c>
      <c r="U7413" s="334">
        <v>0</v>
      </c>
      <c r="V7413" s="334">
        <v>0</v>
      </c>
      <c r="W7413" s="334">
        <v>0</v>
      </c>
      <c r="X7413" s="334">
        <v>0</v>
      </c>
      <c r="Y7413" s="334">
        <v>0</v>
      </c>
      <c r="Z7413" s="334">
        <v>0</v>
      </c>
      <c r="AA7413" s="334">
        <v>0</v>
      </c>
      <c r="AB7413" s="334">
        <v>0</v>
      </c>
      <c r="AD7413" s="334">
        <v>0</v>
      </c>
      <c r="AE7413" s="334">
        <f t="shared" si="1157"/>
        <v>0</v>
      </c>
      <c r="AF7413" s="334">
        <f t="shared" si="1158"/>
        <v>0</v>
      </c>
      <c r="AG7413" s="340">
        <f t="shared" si="1159"/>
        <v>0</v>
      </c>
      <c r="AI7413" s="340">
        <f t="shared" si="1163"/>
        <v>0</v>
      </c>
      <c r="AJ7413" s="340">
        <f t="shared" si="1163"/>
        <v>0</v>
      </c>
      <c r="AK7413" s="340">
        <f t="shared" si="1163"/>
        <v>0</v>
      </c>
      <c r="AL7413" s="340">
        <f t="shared" si="1163"/>
        <v>0</v>
      </c>
      <c r="AM7413" s="340">
        <f t="shared" si="1163"/>
        <v>0</v>
      </c>
    </row>
    <row r="7414" spans="1:39" x14ac:dyDescent="0.35">
      <c r="A7414" s="337">
        <v>29327</v>
      </c>
      <c r="B7414" s="338">
        <f t="shared" si="1154"/>
        <v>1980</v>
      </c>
      <c r="C7414" s="338">
        <f t="shared" si="1155"/>
        <v>4</v>
      </c>
      <c r="D7414" s="338">
        <f t="shared" si="1156"/>
        <v>16</v>
      </c>
      <c r="E7414" s="334">
        <v>0</v>
      </c>
      <c r="F7414" s="334">
        <v>0</v>
      </c>
      <c r="G7414" s="334">
        <v>0</v>
      </c>
      <c r="H7414" s="334">
        <v>0</v>
      </c>
      <c r="I7414" s="334">
        <v>0</v>
      </c>
      <c r="J7414" s="334">
        <v>0</v>
      </c>
      <c r="K7414" s="334">
        <v>0</v>
      </c>
      <c r="L7414" s="334">
        <v>0</v>
      </c>
      <c r="M7414" s="334">
        <v>0</v>
      </c>
      <c r="N7414" s="334">
        <v>0</v>
      </c>
      <c r="O7414" s="334">
        <v>0</v>
      </c>
      <c r="P7414" s="334">
        <v>0</v>
      </c>
      <c r="Q7414" s="334">
        <v>0</v>
      </c>
      <c r="R7414" s="334">
        <v>0</v>
      </c>
      <c r="S7414" s="334">
        <v>0</v>
      </c>
      <c r="T7414" s="334">
        <v>0</v>
      </c>
      <c r="U7414" s="334">
        <v>0</v>
      </c>
      <c r="V7414" s="334">
        <v>0</v>
      </c>
      <c r="W7414" s="334">
        <v>0</v>
      </c>
      <c r="X7414" s="334">
        <v>0</v>
      </c>
      <c r="Y7414" s="334">
        <v>0</v>
      </c>
      <c r="Z7414" s="334">
        <v>0</v>
      </c>
      <c r="AA7414" s="334">
        <v>0</v>
      </c>
      <c r="AB7414" s="334">
        <v>0</v>
      </c>
      <c r="AD7414" s="334">
        <v>0</v>
      </c>
      <c r="AE7414" s="334">
        <f t="shared" si="1157"/>
        <v>0</v>
      </c>
      <c r="AF7414" s="334">
        <f t="shared" si="1158"/>
        <v>0</v>
      </c>
      <c r="AG7414" s="340">
        <f t="shared" si="1159"/>
        <v>0</v>
      </c>
      <c r="AI7414" s="340">
        <f t="shared" si="1163"/>
        <v>0</v>
      </c>
      <c r="AJ7414" s="340">
        <f t="shared" si="1163"/>
        <v>0</v>
      </c>
      <c r="AK7414" s="340">
        <f t="shared" si="1163"/>
        <v>0</v>
      </c>
      <c r="AL7414" s="340">
        <f t="shared" si="1163"/>
        <v>0</v>
      </c>
      <c r="AM7414" s="340">
        <f t="shared" si="1163"/>
        <v>0</v>
      </c>
    </row>
    <row r="7415" spans="1:39" x14ac:dyDescent="0.35">
      <c r="A7415" s="337">
        <v>29328</v>
      </c>
      <c r="B7415" s="338">
        <f t="shared" si="1154"/>
        <v>1980</v>
      </c>
      <c r="C7415" s="338">
        <f t="shared" si="1155"/>
        <v>4</v>
      </c>
      <c r="D7415" s="338">
        <f t="shared" si="1156"/>
        <v>17</v>
      </c>
      <c r="E7415" s="334">
        <v>0</v>
      </c>
      <c r="F7415" s="334">
        <v>0</v>
      </c>
      <c r="G7415" s="334">
        <v>0</v>
      </c>
      <c r="H7415" s="334">
        <v>0</v>
      </c>
      <c r="I7415" s="334">
        <v>0</v>
      </c>
      <c r="J7415" s="334">
        <v>0</v>
      </c>
      <c r="K7415" s="334">
        <v>0</v>
      </c>
      <c r="L7415" s="334">
        <v>0</v>
      </c>
      <c r="M7415" s="334">
        <v>0</v>
      </c>
      <c r="N7415" s="334">
        <v>0</v>
      </c>
      <c r="O7415" s="334">
        <v>0</v>
      </c>
      <c r="P7415" s="334">
        <v>0</v>
      </c>
      <c r="Q7415" s="334">
        <v>0</v>
      </c>
      <c r="R7415" s="334">
        <v>0</v>
      </c>
      <c r="S7415" s="334">
        <v>0</v>
      </c>
      <c r="T7415" s="334">
        <v>0</v>
      </c>
      <c r="U7415" s="334">
        <v>0</v>
      </c>
      <c r="V7415" s="334">
        <v>0</v>
      </c>
      <c r="W7415" s="334">
        <v>0</v>
      </c>
      <c r="X7415" s="334">
        <v>0</v>
      </c>
      <c r="Y7415" s="334">
        <v>0</v>
      </c>
      <c r="Z7415" s="334">
        <v>0</v>
      </c>
      <c r="AA7415" s="334">
        <v>0</v>
      </c>
      <c r="AB7415" s="334">
        <v>0</v>
      </c>
      <c r="AD7415" s="334">
        <v>0</v>
      </c>
      <c r="AE7415" s="334">
        <f t="shared" si="1157"/>
        <v>0</v>
      </c>
      <c r="AF7415" s="334">
        <f t="shared" si="1158"/>
        <v>0</v>
      </c>
      <c r="AG7415" s="340">
        <f t="shared" si="1159"/>
        <v>0</v>
      </c>
      <c r="AI7415" s="340">
        <f t="shared" si="1163"/>
        <v>0</v>
      </c>
      <c r="AJ7415" s="340">
        <f t="shared" si="1163"/>
        <v>0</v>
      </c>
      <c r="AK7415" s="340">
        <f t="shared" si="1163"/>
        <v>0</v>
      </c>
      <c r="AL7415" s="340">
        <f t="shared" si="1163"/>
        <v>0</v>
      </c>
      <c r="AM7415" s="340">
        <f t="shared" si="1163"/>
        <v>0</v>
      </c>
    </row>
    <row r="7416" spans="1:39" x14ac:dyDescent="0.35">
      <c r="A7416" s="337">
        <v>29329</v>
      </c>
      <c r="B7416" s="338">
        <f t="shared" si="1154"/>
        <v>1980</v>
      </c>
      <c r="C7416" s="338">
        <f t="shared" si="1155"/>
        <v>4</v>
      </c>
      <c r="D7416" s="338">
        <f t="shared" si="1156"/>
        <v>18</v>
      </c>
      <c r="E7416" s="334">
        <v>0</v>
      </c>
      <c r="F7416" s="334">
        <v>0</v>
      </c>
      <c r="G7416" s="334">
        <v>0</v>
      </c>
      <c r="H7416" s="334">
        <v>0</v>
      </c>
      <c r="I7416" s="334">
        <v>0</v>
      </c>
      <c r="J7416" s="334">
        <v>0</v>
      </c>
      <c r="K7416" s="334">
        <v>0</v>
      </c>
      <c r="L7416" s="334">
        <v>0</v>
      </c>
      <c r="M7416" s="334">
        <v>0</v>
      </c>
      <c r="N7416" s="334">
        <v>0</v>
      </c>
      <c r="O7416" s="334">
        <v>0</v>
      </c>
      <c r="P7416" s="334">
        <v>0</v>
      </c>
      <c r="Q7416" s="334">
        <v>0</v>
      </c>
      <c r="R7416" s="334">
        <v>0</v>
      </c>
      <c r="S7416" s="334">
        <v>0</v>
      </c>
      <c r="T7416" s="334">
        <v>0</v>
      </c>
      <c r="U7416" s="334">
        <v>0</v>
      </c>
      <c r="V7416" s="334">
        <v>0</v>
      </c>
      <c r="W7416" s="334">
        <v>0</v>
      </c>
      <c r="X7416" s="334">
        <v>0</v>
      </c>
      <c r="Y7416" s="334">
        <v>0</v>
      </c>
      <c r="Z7416" s="334">
        <v>0</v>
      </c>
      <c r="AA7416" s="334">
        <v>0</v>
      </c>
      <c r="AB7416" s="334">
        <v>0</v>
      </c>
      <c r="AD7416" s="334">
        <v>0</v>
      </c>
      <c r="AE7416" s="334">
        <f t="shared" si="1157"/>
        <v>0</v>
      </c>
      <c r="AF7416" s="334">
        <f t="shared" si="1158"/>
        <v>0</v>
      </c>
      <c r="AG7416" s="340">
        <f t="shared" si="1159"/>
        <v>0</v>
      </c>
      <c r="AI7416" s="340">
        <f t="shared" si="1163"/>
        <v>0</v>
      </c>
      <c r="AJ7416" s="340">
        <f t="shared" si="1163"/>
        <v>0</v>
      </c>
      <c r="AK7416" s="340">
        <f t="shared" si="1163"/>
        <v>0</v>
      </c>
      <c r="AL7416" s="340">
        <f t="shared" si="1163"/>
        <v>0</v>
      </c>
      <c r="AM7416" s="340">
        <f t="shared" si="1163"/>
        <v>0</v>
      </c>
    </row>
    <row r="7417" spans="1:39" x14ac:dyDescent="0.35">
      <c r="A7417" s="337">
        <v>29330</v>
      </c>
      <c r="B7417" s="338">
        <f t="shared" si="1154"/>
        <v>1980</v>
      </c>
      <c r="C7417" s="338">
        <f t="shared" si="1155"/>
        <v>4</v>
      </c>
      <c r="D7417" s="338">
        <f t="shared" si="1156"/>
        <v>19</v>
      </c>
      <c r="E7417" s="334">
        <v>0</v>
      </c>
      <c r="F7417" s="334">
        <v>0</v>
      </c>
      <c r="G7417" s="334">
        <v>0</v>
      </c>
      <c r="H7417" s="334">
        <v>0</v>
      </c>
      <c r="I7417" s="334">
        <v>0</v>
      </c>
      <c r="J7417" s="334">
        <v>0</v>
      </c>
      <c r="K7417" s="334">
        <v>0</v>
      </c>
      <c r="L7417" s="334">
        <v>0</v>
      </c>
      <c r="M7417" s="334">
        <v>0</v>
      </c>
      <c r="N7417" s="334">
        <v>0</v>
      </c>
      <c r="O7417" s="334">
        <v>0</v>
      </c>
      <c r="P7417" s="334">
        <v>0</v>
      </c>
      <c r="Q7417" s="334">
        <v>0</v>
      </c>
      <c r="R7417" s="334">
        <v>0</v>
      </c>
      <c r="S7417" s="334">
        <v>0</v>
      </c>
      <c r="T7417" s="334">
        <v>0</v>
      </c>
      <c r="U7417" s="334">
        <v>0</v>
      </c>
      <c r="V7417" s="334">
        <v>0</v>
      </c>
      <c r="W7417" s="334">
        <v>0</v>
      </c>
      <c r="X7417" s="334">
        <v>0</v>
      </c>
      <c r="Y7417" s="334">
        <v>0</v>
      </c>
      <c r="Z7417" s="334">
        <v>0</v>
      </c>
      <c r="AA7417" s="334">
        <v>0</v>
      </c>
      <c r="AB7417" s="334">
        <v>0</v>
      </c>
      <c r="AD7417" s="334">
        <v>0</v>
      </c>
      <c r="AE7417" s="334">
        <f t="shared" si="1157"/>
        <v>0</v>
      </c>
      <c r="AF7417" s="334">
        <f t="shared" si="1158"/>
        <v>0</v>
      </c>
      <c r="AG7417" s="340">
        <f t="shared" si="1159"/>
        <v>0</v>
      </c>
      <c r="AI7417" s="340">
        <f t="shared" si="1163"/>
        <v>0</v>
      </c>
      <c r="AJ7417" s="340">
        <f t="shared" si="1163"/>
        <v>0</v>
      </c>
      <c r="AK7417" s="340">
        <f t="shared" si="1163"/>
        <v>0</v>
      </c>
      <c r="AL7417" s="340">
        <f t="shared" si="1163"/>
        <v>0</v>
      </c>
      <c r="AM7417" s="340">
        <f t="shared" si="1163"/>
        <v>0</v>
      </c>
    </row>
    <row r="7418" spans="1:39" x14ac:dyDescent="0.35">
      <c r="A7418" s="337">
        <v>29331</v>
      </c>
      <c r="B7418" s="338">
        <f t="shared" si="1154"/>
        <v>1980</v>
      </c>
      <c r="C7418" s="338">
        <f t="shared" si="1155"/>
        <v>4</v>
      </c>
      <c r="D7418" s="338">
        <f t="shared" si="1156"/>
        <v>20</v>
      </c>
      <c r="E7418" s="334">
        <v>0</v>
      </c>
      <c r="F7418" s="334">
        <v>0</v>
      </c>
      <c r="G7418" s="334">
        <v>0</v>
      </c>
      <c r="H7418" s="334">
        <v>0</v>
      </c>
      <c r="I7418" s="334">
        <v>0</v>
      </c>
      <c r="J7418" s="334">
        <v>0</v>
      </c>
      <c r="K7418" s="334">
        <v>0</v>
      </c>
      <c r="L7418" s="334">
        <v>0</v>
      </c>
      <c r="M7418" s="334">
        <v>0</v>
      </c>
      <c r="N7418" s="334">
        <v>0</v>
      </c>
      <c r="O7418" s="334">
        <v>0</v>
      </c>
      <c r="P7418" s="334">
        <v>0</v>
      </c>
      <c r="Q7418" s="334">
        <v>0</v>
      </c>
      <c r="R7418" s="334">
        <v>0</v>
      </c>
      <c r="S7418" s="334">
        <v>0</v>
      </c>
      <c r="T7418" s="334">
        <v>0</v>
      </c>
      <c r="U7418" s="334">
        <v>0</v>
      </c>
      <c r="V7418" s="334">
        <v>0</v>
      </c>
      <c r="W7418" s="334">
        <v>0</v>
      </c>
      <c r="X7418" s="334">
        <v>0</v>
      </c>
      <c r="Y7418" s="334">
        <v>0</v>
      </c>
      <c r="Z7418" s="334">
        <v>0</v>
      </c>
      <c r="AA7418" s="334">
        <v>0</v>
      </c>
      <c r="AB7418" s="334">
        <v>0</v>
      </c>
      <c r="AD7418" s="334">
        <v>0</v>
      </c>
      <c r="AE7418" s="334">
        <f t="shared" si="1157"/>
        <v>0</v>
      </c>
      <c r="AF7418" s="334">
        <f t="shared" si="1158"/>
        <v>0</v>
      </c>
      <c r="AG7418" s="340">
        <f t="shared" si="1159"/>
        <v>0</v>
      </c>
      <c r="AI7418" s="340">
        <f t="shared" si="1163"/>
        <v>0</v>
      </c>
      <c r="AJ7418" s="340">
        <f t="shared" si="1163"/>
        <v>0</v>
      </c>
      <c r="AK7418" s="340">
        <f t="shared" si="1163"/>
        <v>0</v>
      </c>
      <c r="AL7418" s="340">
        <f t="shared" si="1163"/>
        <v>0</v>
      </c>
      <c r="AM7418" s="340">
        <f t="shared" si="1163"/>
        <v>0</v>
      </c>
    </row>
    <row r="7419" spans="1:39" x14ac:dyDescent="0.35">
      <c r="A7419" s="337">
        <v>29332</v>
      </c>
      <c r="B7419" s="338">
        <f t="shared" si="1154"/>
        <v>1980</v>
      </c>
      <c r="C7419" s="338">
        <f t="shared" si="1155"/>
        <v>4</v>
      </c>
      <c r="D7419" s="338">
        <f t="shared" si="1156"/>
        <v>21</v>
      </c>
      <c r="E7419" s="334">
        <v>0</v>
      </c>
      <c r="F7419" s="334">
        <v>0</v>
      </c>
      <c r="G7419" s="334">
        <v>0</v>
      </c>
      <c r="H7419" s="334">
        <v>0</v>
      </c>
      <c r="I7419" s="334">
        <v>0</v>
      </c>
      <c r="J7419" s="334">
        <v>0</v>
      </c>
      <c r="K7419" s="334">
        <v>0</v>
      </c>
      <c r="L7419" s="334">
        <v>0</v>
      </c>
      <c r="M7419" s="334">
        <v>0</v>
      </c>
      <c r="N7419" s="334">
        <v>0</v>
      </c>
      <c r="O7419" s="334">
        <v>0</v>
      </c>
      <c r="P7419" s="334">
        <v>0</v>
      </c>
      <c r="Q7419" s="334">
        <v>0</v>
      </c>
      <c r="R7419" s="334">
        <v>0</v>
      </c>
      <c r="S7419" s="334">
        <v>0</v>
      </c>
      <c r="T7419" s="334">
        <v>0</v>
      </c>
      <c r="U7419" s="334">
        <v>0</v>
      </c>
      <c r="V7419" s="334">
        <v>0</v>
      </c>
      <c r="W7419" s="334">
        <v>0</v>
      </c>
      <c r="X7419" s="334">
        <v>0</v>
      </c>
      <c r="Y7419" s="334">
        <v>0</v>
      </c>
      <c r="Z7419" s="334">
        <v>0</v>
      </c>
      <c r="AA7419" s="334">
        <v>0</v>
      </c>
      <c r="AB7419" s="334">
        <v>0</v>
      </c>
      <c r="AD7419" s="334">
        <v>0</v>
      </c>
      <c r="AE7419" s="334">
        <f t="shared" si="1157"/>
        <v>0</v>
      </c>
      <c r="AF7419" s="334">
        <f t="shared" si="1158"/>
        <v>0</v>
      </c>
      <c r="AG7419" s="340">
        <f t="shared" si="1159"/>
        <v>0</v>
      </c>
      <c r="AI7419" s="340">
        <f t="shared" si="1163"/>
        <v>0</v>
      </c>
      <c r="AJ7419" s="340">
        <f t="shared" si="1163"/>
        <v>0</v>
      </c>
      <c r="AK7419" s="340">
        <f t="shared" si="1163"/>
        <v>0</v>
      </c>
      <c r="AL7419" s="340">
        <f t="shared" si="1163"/>
        <v>0</v>
      </c>
      <c r="AM7419" s="340">
        <f t="shared" si="1163"/>
        <v>0</v>
      </c>
    </row>
    <row r="7420" spans="1:39" x14ac:dyDescent="0.35">
      <c r="A7420" s="337">
        <v>29333</v>
      </c>
      <c r="B7420" s="338">
        <f t="shared" si="1154"/>
        <v>1980</v>
      </c>
      <c r="C7420" s="338">
        <f t="shared" si="1155"/>
        <v>4</v>
      </c>
      <c r="D7420" s="338">
        <f t="shared" si="1156"/>
        <v>22</v>
      </c>
      <c r="E7420" s="334">
        <v>0</v>
      </c>
      <c r="F7420" s="334">
        <v>0</v>
      </c>
      <c r="G7420" s="334">
        <v>0</v>
      </c>
      <c r="H7420" s="334">
        <v>0</v>
      </c>
      <c r="I7420" s="334">
        <v>0</v>
      </c>
      <c r="J7420" s="334">
        <v>0</v>
      </c>
      <c r="K7420" s="334">
        <v>0</v>
      </c>
      <c r="L7420" s="334">
        <v>0</v>
      </c>
      <c r="M7420" s="334">
        <v>0</v>
      </c>
      <c r="N7420" s="334">
        <v>0</v>
      </c>
      <c r="O7420" s="334">
        <v>0</v>
      </c>
      <c r="P7420" s="334">
        <v>0</v>
      </c>
      <c r="Q7420" s="334">
        <v>0</v>
      </c>
      <c r="R7420" s="334">
        <v>0</v>
      </c>
      <c r="S7420" s="334">
        <v>0</v>
      </c>
      <c r="T7420" s="334">
        <v>0</v>
      </c>
      <c r="U7420" s="334">
        <v>0</v>
      </c>
      <c r="V7420" s="334">
        <v>0</v>
      </c>
      <c r="W7420" s="334">
        <v>0</v>
      </c>
      <c r="X7420" s="334">
        <v>0</v>
      </c>
      <c r="Y7420" s="334">
        <v>0</v>
      </c>
      <c r="Z7420" s="334">
        <v>0</v>
      </c>
      <c r="AA7420" s="334">
        <v>0</v>
      </c>
      <c r="AB7420" s="334">
        <v>0</v>
      </c>
      <c r="AD7420" s="334">
        <v>0</v>
      </c>
      <c r="AE7420" s="334">
        <f t="shared" si="1157"/>
        <v>0</v>
      </c>
      <c r="AF7420" s="334">
        <f t="shared" si="1158"/>
        <v>0</v>
      </c>
      <c r="AG7420" s="340">
        <f t="shared" si="1159"/>
        <v>0</v>
      </c>
      <c r="AI7420" s="340">
        <f t="shared" si="1163"/>
        <v>0</v>
      </c>
      <c r="AJ7420" s="340">
        <f t="shared" si="1163"/>
        <v>0</v>
      </c>
      <c r="AK7420" s="340">
        <f t="shared" si="1163"/>
        <v>0</v>
      </c>
      <c r="AL7420" s="340">
        <f t="shared" si="1163"/>
        <v>0</v>
      </c>
      <c r="AM7420" s="340">
        <f t="shared" si="1163"/>
        <v>0</v>
      </c>
    </row>
    <row r="7421" spans="1:39" x14ac:dyDescent="0.35">
      <c r="A7421" s="337">
        <v>29334</v>
      </c>
      <c r="B7421" s="338">
        <f t="shared" si="1154"/>
        <v>1980</v>
      </c>
      <c r="C7421" s="338">
        <f t="shared" si="1155"/>
        <v>4</v>
      </c>
      <c r="D7421" s="338">
        <f t="shared" si="1156"/>
        <v>23</v>
      </c>
      <c r="E7421" s="334">
        <v>0</v>
      </c>
      <c r="F7421" s="334">
        <v>0</v>
      </c>
      <c r="G7421" s="334">
        <v>0</v>
      </c>
      <c r="H7421" s="334">
        <v>0</v>
      </c>
      <c r="I7421" s="334">
        <v>0</v>
      </c>
      <c r="J7421" s="334">
        <v>0</v>
      </c>
      <c r="K7421" s="334">
        <v>0</v>
      </c>
      <c r="L7421" s="334">
        <v>0</v>
      </c>
      <c r="M7421" s="334">
        <v>0</v>
      </c>
      <c r="N7421" s="334">
        <v>0</v>
      </c>
      <c r="O7421" s="334">
        <v>0</v>
      </c>
      <c r="P7421" s="334">
        <v>0</v>
      </c>
      <c r="Q7421" s="334">
        <v>0</v>
      </c>
      <c r="R7421" s="334">
        <v>0</v>
      </c>
      <c r="S7421" s="334">
        <v>0</v>
      </c>
      <c r="T7421" s="334">
        <v>0</v>
      </c>
      <c r="U7421" s="334">
        <v>0</v>
      </c>
      <c r="V7421" s="334">
        <v>0</v>
      </c>
      <c r="W7421" s="334">
        <v>0</v>
      </c>
      <c r="X7421" s="334">
        <v>0</v>
      </c>
      <c r="Y7421" s="334">
        <v>0</v>
      </c>
      <c r="Z7421" s="334">
        <v>0</v>
      </c>
      <c r="AA7421" s="334">
        <v>0</v>
      </c>
      <c r="AB7421" s="334">
        <v>0</v>
      </c>
      <c r="AD7421" s="334">
        <v>0</v>
      </c>
      <c r="AE7421" s="334">
        <f t="shared" si="1157"/>
        <v>0</v>
      </c>
      <c r="AF7421" s="334">
        <f t="shared" si="1158"/>
        <v>0</v>
      </c>
      <c r="AG7421" s="340">
        <f t="shared" si="1159"/>
        <v>0</v>
      </c>
      <c r="AI7421" s="340">
        <f t="shared" si="1163"/>
        <v>0</v>
      </c>
      <c r="AJ7421" s="340">
        <f t="shared" si="1163"/>
        <v>0</v>
      </c>
      <c r="AK7421" s="340">
        <f t="shared" si="1163"/>
        <v>0</v>
      </c>
      <c r="AL7421" s="340">
        <f t="shared" si="1163"/>
        <v>0</v>
      </c>
      <c r="AM7421" s="340">
        <f t="shared" si="1163"/>
        <v>0</v>
      </c>
    </row>
    <row r="7422" spans="1:39" x14ac:dyDescent="0.35">
      <c r="A7422" s="337">
        <v>29335</v>
      </c>
      <c r="B7422" s="338">
        <f t="shared" si="1154"/>
        <v>1980</v>
      </c>
      <c r="C7422" s="338">
        <f t="shared" si="1155"/>
        <v>4</v>
      </c>
      <c r="D7422" s="338">
        <f t="shared" si="1156"/>
        <v>24</v>
      </c>
      <c r="E7422" s="334">
        <v>0</v>
      </c>
      <c r="F7422" s="334">
        <v>0</v>
      </c>
      <c r="G7422" s="334">
        <v>0</v>
      </c>
      <c r="H7422" s="334">
        <v>0</v>
      </c>
      <c r="I7422" s="334">
        <v>0</v>
      </c>
      <c r="J7422" s="334">
        <v>0</v>
      </c>
      <c r="K7422" s="334">
        <v>0</v>
      </c>
      <c r="L7422" s="334">
        <v>0</v>
      </c>
      <c r="M7422" s="334">
        <v>0</v>
      </c>
      <c r="N7422" s="334">
        <v>0</v>
      </c>
      <c r="O7422" s="334">
        <v>0</v>
      </c>
      <c r="P7422" s="334">
        <v>0</v>
      </c>
      <c r="Q7422" s="334">
        <v>0</v>
      </c>
      <c r="R7422" s="334">
        <v>0</v>
      </c>
      <c r="S7422" s="334">
        <v>0</v>
      </c>
      <c r="T7422" s="334">
        <v>0</v>
      </c>
      <c r="U7422" s="334">
        <v>0</v>
      </c>
      <c r="V7422" s="334">
        <v>0</v>
      </c>
      <c r="W7422" s="334">
        <v>0</v>
      </c>
      <c r="X7422" s="334">
        <v>0</v>
      </c>
      <c r="Y7422" s="334">
        <v>0</v>
      </c>
      <c r="Z7422" s="334">
        <v>0</v>
      </c>
      <c r="AA7422" s="334">
        <v>0</v>
      </c>
      <c r="AB7422" s="334">
        <v>0</v>
      </c>
      <c r="AD7422" s="334">
        <v>0</v>
      </c>
      <c r="AE7422" s="334">
        <f t="shared" si="1157"/>
        <v>0</v>
      </c>
      <c r="AF7422" s="334">
        <f t="shared" si="1158"/>
        <v>0</v>
      </c>
      <c r="AG7422" s="340">
        <f t="shared" si="1159"/>
        <v>0</v>
      </c>
      <c r="AI7422" s="340">
        <f t="shared" si="1163"/>
        <v>0</v>
      </c>
      <c r="AJ7422" s="340">
        <f t="shared" si="1163"/>
        <v>0</v>
      </c>
      <c r="AK7422" s="340">
        <f t="shared" si="1163"/>
        <v>0</v>
      </c>
      <c r="AL7422" s="340">
        <f t="shared" si="1163"/>
        <v>0</v>
      </c>
      <c r="AM7422" s="340">
        <f t="shared" si="1163"/>
        <v>0</v>
      </c>
    </row>
    <row r="7423" spans="1:39" x14ac:dyDescent="0.35">
      <c r="A7423" s="337">
        <v>29336</v>
      </c>
      <c r="B7423" s="338">
        <f t="shared" si="1154"/>
        <v>1980</v>
      </c>
      <c r="C7423" s="338">
        <f t="shared" si="1155"/>
        <v>4</v>
      </c>
      <c r="D7423" s="338">
        <f t="shared" si="1156"/>
        <v>25</v>
      </c>
      <c r="E7423" s="334">
        <v>0</v>
      </c>
      <c r="F7423" s="334">
        <v>0</v>
      </c>
      <c r="G7423" s="334">
        <v>0</v>
      </c>
      <c r="H7423" s="334">
        <v>0</v>
      </c>
      <c r="I7423" s="334">
        <v>0</v>
      </c>
      <c r="J7423" s="334">
        <v>0</v>
      </c>
      <c r="K7423" s="334">
        <v>0</v>
      </c>
      <c r="L7423" s="334">
        <v>0</v>
      </c>
      <c r="M7423" s="334">
        <v>0</v>
      </c>
      <c r="N7423" s="334">
        <v>0</v>
      </c>
      <c r="O7423" s="334">
        <v>0</v>
      </c>
      <c r="P7423" s="334">
        <v>0</v>
      </c>
      <c r="Q7423" s="334">
        <v>0</v>
      </c>
      <c r="R7423" s="334">
        <v>0</v>
      </c>
      <c r="S7423" s="334">
        <v>0</v>
      </c>
      <c r="T7423" s="334">
        <v>0</v>
      </c>
      <c r="U7423" s="334">
        <v>0</v>
      </c>
      <c r="V7423" s="334">
        <v>0</v>
      </c>
      <c r="W7423" s="334">
        <v>0</v>
      </c>
      <c r="X7423" s="334">
        <v>0</v>
      </c>
      <c r="Y7423" s="334">
        <v>0</v>
      </c>
      <c r="Z7423" s="334">
        <v>0</v>
      </c>
      <c r="AA7423" s="334">
        <v>0</v>
      </c>
      <c r="AB7423" s="334">
        <v>0</v>
      </c>
      <c r="AD7423" s="334">
        <v>0</v>
      </c>
      <c r="AE7423" s="334">
        <f t="shared" si="1157"/>
        <v>0</v>
      </c>
      <c r="AF7423" s="334">
        <f t="shared" si="1158"/>
        <v>0</v>
      </c>
      <c r="AG7423" s="340">
        <f t="shared" si="1159"/>
        <v>0</v>
      </c>
      <c r="AI7423" s="340">
        <f t="shared" si="1163"/>
        <v>0</v>
      </c>
      <c r="AJ7423" s="340">
        <f t="shared" si="1163"/>
        <v>0</v>
      </c>
      <c r="AK7423" s="340">
        <f t="shared" si="1163"/>
        <v>0</v>
      </c>
      <c r="AL7423" s="340">
        <f t="shared" si="1163"/>
        <v>0</v>
      </c>
      <c r="AM7423" s="340">
        <f t="shared" si="1163"/>
        <v>0</v>
      </c>
    </row>
    <row r="7424" spans="1:39" x14ac:dyDescent="0.35">
      <c r="A7424" s="337">
        <v>29337</v>
      </c>
      <c r="B7424" s="338">
        <f t="shared" si="1154"/>
        <v>1980</v>
      </c>
      <c r="C7424" s="338">
        <f t="shared" si="1155"/>
        <v>4</v>
      </c>
      <c r="D7424" s="338">
        <f t="shared" si="1156"/>
        <v>26</v>
      </c>
      <c r="E7424" s="334">
        <v>0</v>
      </c>
      <c r="F7424" s="334">
        <v>0</v>
      </c>
      <c r="G7424" s="334">
        <v>0</v>
      </c>
      <c r="H7424" s="334">
        <v>0</v>
      </c>
      <c r="I7424" s="334">
        <v>0</v>
      </c>
      <c r="J7424" s="334">
        <v>0</v>
      </c>
      <c r="K7424" s="334">
        <v>0</v>
      </c>
      <c r="L7424" s="334">
        <v>0</v>
      </c>
      <c r="M7424" s="334">
        <v>0</v>
      </c>
      <c r="N7424" s="334">
        <v>0</v>
      </c>
      <c r="O7424" s="334">
        <v>0</v>
      </c>
      <c r="P7424" s="334">
        <v>0</v>
      </c>
      <c r="Q7424" s="334">
        <v>0</v>
      </c>
      <c r="R7424" s="334">
        <v>0</v>
      </c>
      <c r="S7424" s="334">
        <v>0</v>
      </c>
      <c r="T7424" s="334">
        <v>0</v>
      </c>
      <c r="U7424" s="334">
        <v>0</v>
      </c>
      <c r="V7424" s="334">
        <v>0</v>
      </c>
      <c r="W7424" s="334">
        <v>0</v>
      </c>
      <c r="X7424" s="334">
        <v>0</v>
      </c>
      <c r="Y7424" s="334">
        <v>0</v>
      </c>
      <c r="Z7424" s="334">
        <v>0</v>
      </c>
      <c r="AA7424" s="334">
        <v>0</v>
      </c>
      <c r="AB7424" s="334">
        <v>0</v>
      </c>
      <c r="AD7424" s="334">
        <v>0</v>
      </c>
      <c r="AE7424" s="334">
        <f t="shared" si="1157"/>
        <v>0</v>
      </c>
      <c r="AF7424" s="334">
        <f t="shared" si="1158"/>
        <v>0</v>
      </c>
      <c r="AG7424" s="340">
        <f t="shared" si="1159"/>
        <v>0</v>
      </c>
      <c r="AI7424" s="340">
        <f t="shared" si="1163"/>
        <v>0</v>
      </c>
      <c r="AJ7424" s="340">
        <f t="shared" si="1163"/>
        <v>0</v>
      </c>
      <c r="AK7424" s="340">
        <f t="shared" si="1163"/>
        <v>0</v>
      </c>
      <c r="AL7424" s="340">
        <f t="shared" si="1163"/>
        <v>0</v>
      </c>
      <c r="AM7424" s="340">
        <f t="shared" si="1163"/>
        <v>0</v>
      </c>
    </row>
    <row r="7425" spans="1:39" x14ac:dyDescent="0.35">
      <c r="A7425" s="337">
        <v>29338</v>
      </c>
      <c r="B7425" s="338">
        <f t="shared" si="1154"/>
        <v>1980</v>
      </c>
      <c r="C7425" s="338">
        <f t="shared" si="1155"/>
        <v>4</v>
      </c>
      <c r="D7425" s="338">
        <f t="shared" si="1156"/>
        <v>27</v>
      </c>
      <c r="E7425" s="334">
        <v>0</v>
      </c>
      <c r="F7425" s="334">
        <v>0</v>
      </c>
      <c r="G7425" s="334">
        <v>0</v>
      </c>
      <c r="H7425" s="334">
        <v>0</v>
      </c>
      <c r="I7425" s="334">
        <v>0</v>
      </c>
      <c r="J7425" s="334">
        <v>0</v>
      </c>
      <c r="K7425" s="334">
        <v>0</v>
      </c>
      <c r="L7425" s="334">
        <v>0</v>
      </c>
      <c r="M7425" s="334">
        <v>0</v>
      </c>
      <c r="N7425" s="334">
        <v>0</v>
      </c>
      <c r="O7425" s="334">
        <v>0</v>
      </c>
      <c r="P7425" s="334">
        <v>0</v>
      </c>
      <c r="Q7425" s="334">
        <v>0</v>
      </c>
      <c r="R7425" s="334">
        <v>0</v>
      </c>
      <c r="S7425" s="334">
        <v>0</v>
      </c>
      <c r="T7425" s="334">
        <v>0</v>
      </c>
      <c r="U7425" s="334">
        <v>0</v>
      </c>
      <c r="V7425" s="334">
        <v>0</v>
      </c>
      <c r="W7425" s="334">
        <v>0</v>
      </c>
      <c r="X7425" s="334">
        <v>0</v>
      </c>
      <c r="Y7425" s="334">
        <v>0</v>
      </c>
      <c r="Z7425" s="334">
        <v>0</v>
      </c>
      <c r="AA7425" s="334">
        <v>0</v>
      </c>
      <c r="AB7425" s="334">
        <v>0</v>
      </c>
      <c r="AD7425" s="334">
        <v>0</v>
      </c>
      <c r="AE7425" s="334">
        <f t="shared" si="1157"/>
        <v>0</v>
      </c>
      <c r="AF7425" s="334">
        <f t="shared" si="1158"/>
        <v>0</v>
      </c>
      <c r="AG7425" s="340">
        <f t="shared" si="1159"/>
        <v>0</v>
      </c>
      <c r="AI7425" s="340">
        <f t="shared" si="1163"/>
        <v>0</v>
      </c>
      <c r="AJ7425" s="340">
        <f t="shared" si="1163"/>
        <v>0</v>
      </c>
      <c r="AK7425" s="340">
        <f t="shared" si="1163"/>
        <v>0</v>
      </c>
      <c r="AL7425" s="340">
        <f t="shared" si="1163"/>
        <v>0</v>
      </c>
      <c r="AM7425" s="340">
        <f t="shared" si="1163"/>
        <v>0</v>
      </c>
    </row>
    <row r="7426" spans="1:39" x14ac:dyDescent="0.35">
      <c r="A7426" s="337">
        <v>29339</v>
      </c>
      <c r="B7426" s="338">
        <f t="shared" si="1154"/>
        <v>1980</v>
      </c>
      <c r="C7426" s="338">
        <f t="shared" si="1155"/>
        <v>4</v>
      </c>
      <c r="D7426" s="338">
        <f t="shared" si="1156"/>
        <v>28</v>
      </c>
      <c r="E7426" s="334">
        <v>0</v>
      </c>
      <c r="F7426" s="334">
        <v>0</v>
      </c>
      <c r="G7426" s="334">
        <v>0</v>
      </c>
      <c r="H7426" s="334">
        <v>0</v>
      </c>
      <c r="I7426" s="334">
        <v>0</v>
      </c>
      <c r="J7426" s="334">
        <v>0</v>
      </c>
      <c r="K7426" s="334">
        <v>0</v>
      </c>
      <c r="L7426" s="334">
        <v>0</v>
      </c>
      <c r="M7426" s="334">
        <v>0</v>
      </c>
      <c r="N7426" s="334">
        <v>0</v>
      </c>
      <c r="O7426" s="334">
        <v>0</v>
      </c>
      <c r="P7426" s="334">
        <v>0</v>
      </c>
      <c r="Q7426" s="334">
        <v>0</v>
      </c>
      <c r="R7426" s="334">
        <v>0</v>
      </c>
      <c r="S7426" s="334">
        <v>0</v>
      </c>
      <c r="T7426" s="334">
        <v>0</v>
      </c>
      <c r="U7426" s="334">
        <v>0</v>
      </c>
      <c r="V7426" s="334">
        <v>0</v>
      </c>
      <c r="W7426" s="334">
        <v>0</v>
      </c>
      <c r="X7426" s="334">
        <v>0</v>
      </c>
      <c r="Y7426" s="334">
        <v>0</v>
      </c>
      <c r="Z7426" s="334">
        <v>0</v>
      </c>
      <c r="AA7426" s="334">
        <v>0</v>
      </c>
      <c r="AB7426" s="334">
        <v>0</v>
      </c>
      <c r="AD7426" s="334">
        <v>0</v>
      </c>
      <c r="AE7426" s="334">
        <f t="shared" si="1157"/>
        <v>0</v>
      </c>
      <c r="AF7426" s="334">
        <f t="shared" si="1158"/>
        <v>0</v>
      </c>
      <c r="AG7426" s="340">
        <f t="shared" si="1159"/>
        <v>0</v>
      </c>
      <c r="AI7426" s="340">
        <f t="shared" si="1163"/>
        <v>0</v>
      </c>
      <c r="AJ7426" s="340">
        <f t="shared" si="1163"/>
        <v>0</v>
      </c>
      <c r="AK7426" s="340">
        <f t="shared" si="1163"/>
        <v>0</v>
      </c>
      <c r="AL7426" s="340">
        <f t="shared" si="1163"/>
        <v>0</v>
      </c>
      <c r="AM7426" s="340">
        <f t="shared" si="1163"/>
        <v>0</v>
      </c>
    </row>
    <row r="7427" spans="1:39" x14ac:dyDescent="0.35">
      <c r="A7427" s="337">
        <v>29340</v>
      </c>
      <c r="B7427" s="338">
        <f t="shared" si="1154"/>
        <v>1980</v>
      </c>
      <c r="C7427" s="338">
        <f t="shared" si="1155"/>
        <v>4</v>
      </c>
      <c r="D7427" s="338">
        <f t="shared" si="1156"/>
        <v>29</v>
      </c>
      <c r="E7427" s="334">
        <v>0</v>
      </c>
      <c r="F7427" s="334">
        <v>0</v>
      </c>
      <c r="G7427" s="334">
        <v>0</v>
      </c>
      <c r="H7427" s="334">
        <v>0</v>
      </c>
      <c r="I7427" s="334">
        <v>0</v>
      </c>
      <c r="J7427" s="334">
        <v>0</v>
      </c>
      <c r="K7427" s="334">
        <v>0</v>
      </c>
      <c r="L7427" s="334">
        <v>0</v>
      </c>
      <c r="M7427" s="334">
        <v>0</v>
      </c>
      <c r="N7427" s="334">
        <v>0</v>
      </c>
      <c r="O7427" s="334">
        <v>0</v>
      </c>
      <c r="P7427" s="334">
        <v>0</v>
      </c>
      <c r="Q7427" s="334">
        <v>0</v>
      </c>
      <c r="R7427" s="334">
        <v>0</v>
      </c>
      <c r="S7427" s="334">
        <v>0</v>
      </c>
      <c r="T7427" s="334">
        <v>0.3</v>
      </c>
      <c r="U7427" s="334">
        <v>0</v>
      </c>
      <c r="V7427" s="334">
        <v>0.5</v>
      </c>
      <c r="W7427" s="334">
        <v>0</v>
      </c>
      <c r="X7427" s="334">
        <v>0</v>
      </c>
      <c r="Y7427" s="334">
        <v>0</v>
      </c>
      <c r="Z7427" s="334">
        <v>0</v>
      </c>
      <c r="AA7427" s="334">
        <v>0</v>
      </c>
      <c r="AB7427" s="334">
        <v>0</v>
      </c>
      <c r="AD7427" s="334">
        <v>0.8</v>
      </c>
      <c r="AE7427" s="334">
        <f t="shared" si="1157"/>
        <v>0.8</v>
      </c>
      <c r="AF7427" s="334">
        <f t="shared" si="1158"/>
        <v>0.8</v>
      </c>
      <c r="AG7427" s="340">
        <f t="shared" si="1159"/>
        <v>0</v>
      </c>
      <c r="AI7427" s="340">
        <f t="shared" si="1163"/>
        <v>0</v>
      </c>
      <c r="AJ7427" s="340">
        <f t="shared" si="1163"/>
        <v>0</v>
      </c>
      <c r="AK7427" s="340">
        <f t="shared" si="1163"/>
        <v>0</v>
      </c>
      <c r="AL7427" s="340">
        <f t="shared" si="1163"/>
        <v>0</v>
      </c>
      <c r="AM7427" s="340">
        <f t="shared" si="1163"/>
        <v>0</v>
      </c>
    </row>
    <row r="7428" spans="1:39" x14ac:dyDescent="0.35">
      <c r="A7428" s="337">
        <v>29341</v>
      </c>
      <c r="B7428" s="338">
        <f t="shared" ref="B7428:B7491" si="1164">YEAR(A7428)</f>
        <v>1980</v>
      </c>
      <c r="C7428" s="338">
        <f t="shared" ref="C7428:C7491" si="1165">MONTH(A7428)</f>
        <v>4</v>
      </c>
      <c r="D7428" s="338">
        <f t="shared" ref="D7428:D7491" si="1166">DAY(A7428)</f>
        <v>30</v>
      </c>
      <c r="E7428" s="334">
        <v>0</v>
      </c>
      <c r="F7428" s="334">
        <v>0</v>
      </c>
      <c r="G7428" s="334">
        <v>0</v>
      </c>
      <c r="H7428" s="334">
        <v>0</v>
      </c>
      <c r="I7428" s="334">
        <v>0</v>
      </c>
      <c r="J7428" s="334">
        <v>0</v>
      </c>
      <c r="K7428" s="334">
        <v>0</v>
      </c>
      <c r="L7428" s="334">
        <v>0</v>
      </c>
      <c r="M7428" s="334">
        <v>0</v>
      </c>
      <c r="N7428" s="334">
        <v>0</v>
      </c>
      <c r="O7428" s="334">
        <v>0</v>
      </c>
      <c r="P7428" s="334">
        <v>0</v>
      </c>
      <c r="Q7428" s="334">
        <v>0</v>
      </c>
      <c r="R7428" s="334">
        <v>0</v>
      </c>
      <c r="S7428" s="334">
        <v>0</v>
      </c>
      <c r="T7428" s="334">
        <v>0</v>
      </c>
      <c r="U7428" s="334">
        <v>0</v>
      </c>
      <c r="V7428" s="334">
        <v>0</v>
      </c>
      <c r="W7428" s="334">
        <v>0</v>
      </c>
      <c r="X7428" s="334">
        <v>0</v>
      </c>
      <c r="Y7428" s="334">
        <v>0</v>
      </c>
      <c r="Z7428" s="334">
        <v>0</v>
      </c>
      <c r="AA7428" s="334">
        <v>0</v>
      </c>
      <c r="AB7428" s="334">
        <v>0</v>
      </c>
      <c r="AD7428" s="334">
        <v>0</v>
      </c>
      <c r="AE7428" s="334">
        <f t="shared" ref="AE7428:AE7491" si="1167">AD7428</f>
        <v>0</v>
      </c>
      <c r="AF7428" s="334">
        <f t="shared" ref="AF7428:AF7491" si="1168">SUM(E7428:AB7428)</f>
        <v>0</v>
      </c>
      <c r="AG7428" s="340">
        <f t="shared" ref="AG7428:AG7491" si="1169">ABS(AF7428-AE7428)</f>
        <v>0</v>
      </c>
      <c r="AI7428" s="340">
        <f t="shared" ref="AI7428:AM7443" si="1170">IF($C7428=AI$1,$AF7428,0)</f>
        <v>0</v>
      </c>
      <c r="AJ7428" s="340">
        <f t="shared" si="1170"/>
        <v>0</v>
      </c>
      <c r="AK7428" s="340">
        <f t="shared" si="1170"/>
        <v>0</v>
      </c>
      <c r="AL7428" s="340">
        <f t="shared" si="1170"/>
        <v>0</v>
      </c>
      <c r="AM7428" s="340">
        <f t="shared" si="1170"/>
        <v>0</v>
      </c>
    </row>
    <row r="7429" spans="1:39" x14ac:dyDescent="0.35">
      <c r="A7429" s="337">
        <v>29342</v>
      </c>
      <c r="B7429" s="338">
        <f t="shared" si="1164"/>
        <v>1980</v>
      </c>
      <c r="C7429" s="338">
        <f t="shared" si="1165"/>
        <v>5</v>
      </c>
      <c r="D7429" s="338">
        <f t="shared" si="1166"/>
        <v>1</v>
      </c>
      <c r="E7429" s="334">
        <v>0</v>
      </c>
      <c r="F7429" s="334">
        <v>0</v>
      </c>
      <c r="G7429" s="334">
        <v>0</v>
      </c>
      <c r="H7429" s="334">
        <v>0</v>
      </c>
      <c r="I7429" s="334">
        <v>0</v>
      </c>
      <c r="J7429" s="334">
        <v>0</v>
      </c>
      <c r="K7429" s="334">
        <v>0</v>
      </c>
      <c r="L7429" s="334">
        <v>0</v>
      </c>
      <c r="M7429" s="334">
        <v>0</v>
      </c>
      <c r="N7429" s="334">
        <v>0</v>
      </c>
      <c r="O7429" s="334">
        <v>0</v>
      </c>
      <c r="P7429" s="334">
        <v>0</v>
      </c>
      <c r="Q7429" s="334">
        <v>0</v>
      </c>
      <c r="R7429" s="334">
        <v>0</v>
      </c>
      <c r="S7429" s="334">
        <v>0</v>
      </c>
      <c r="T7429" s="334">
        <v>0</v>
      </c>
      <c r="U7429" s="334">
        <v>0</v>
      </c>
      <c r="V7429" s="334">
        <v>0</v>
      </c>
      <c r="W7429" s="334">
        <v>0</v>
      </c>
      <c r="X7429" s="334">
        <v>0</v>
      </c>
      <c r="Y7429" s="334">
        <v>0</v>
      </c>
      <c r="Z7429" s="334">
        <v>0</v>
      </c>
      <c r="AA7429" s="334">
        <v>0</v>
      </c>
      <c r="AB7429" s="334">
        <v>0</v>
      </c>
      <c r="AD7429" s="334">
        <v>0</v>
      </c>
      <c r="AE7429" s="334">
        <f t="shared" si="1167"/>
        <v>0</v>
      </c>
      <c r="AF7429" s="334">
        <f t="shared" si="1168"/>
        <v>0</v>
      </c>
      <c r="AG7429" s="340">
        <f t="shared" si="1169"/>
        <v>0</v>
      </c>
      <c r="AI7429" s="340">
        <f t="shared" si="1170"/>
        <v>0</v>
      </c>
      <c r="AJ7429" s="340">
        <f t="shared" si="1170"/>
        <v>0</v>
      </c>
      <c r="AK7429" s="340">
        <f t="shared" si="1170"/>
        <v>0</v>
      </c>
      <c r="AL7429" s="340">
        <f t="shared" si="1170"/>
        <v>0</v>
      </c>
      <c r="AM7429" s="340">
        <f t="shared" si="1170"/>
        <v>0</v>
      </c>
    </row>
    <row r="7430" spans="1:39" x14ac:dyDescent="0.35">
      <c r="A7430" s="337">
        <v>29343</v>
      </c>
      <c r="B7430" s="338">
        <f t="shared" si="1164"/>
        <v>1980</v>
      </c>
      <c r="C7430" s="338">
        <f t="shared" si="1165"/>
        <v>5</v>
      </c>
      <c r="D7430" s="338">
        <f t="shared" si="1166"/>
        <v>2</v>
      </c>
      <c r="E7430" s="334">
        <v>0</v>
      </c>
      <c r="F7430" s="334">
        <v>0</v>
      </c>
      <c r="G7430" s="334">
        <v>0</v>
      </c>
      <c r="H7430" s="334">
        <v>0</v>
      </c>
      <c r="I7430" s="334">
        <v>0</v>
      </c>
      <c r="J7430" s="334">
        <v>0</v>
      </c>
      <c r="K7430" s="334">
        <v>0</v>
      </c>
      <c r="L7430" s="334">
        <v>0</v>
      </c>
      <c r="M7430" s="334">
        <v>0</v>
      </c>
      <c r="N7430" s="334">
        <v>0</v>
      </c>
      <c r="O7430" s="334">
        <v>0</v>
      </c>
      <c r="P7430" s="334">
        <v>0</v>
      </c>
      <c r="Q7430" s="334">
        <v>0</v>
      </c>
      <c r="R7430" s="334">
        <v>0</v>
      </c>
      <c r="S7430" s="334">
        <v>0</v>
      </c>
      <c r="T7430" s="334">
        <v>0</v>
      </c>
      <c r="U7430" s="334">
        <v>0</v>
      </c>
      <c r="V7430" s="334">
        <v>0</v>
      </c>
      <c r="W7430" s="334">
        <v>0</v>
      </c>
      <c r="X7430" s="334">
        <v>0</v>
      </c>
      <c r="Y7430" s="334">
        <v>0</v>
      </c>
      <c r="Z7430" s="334">
        <v>0.6</v>
      </c>
      <c r="AA7430" s="334">
        <v>0</v>
      </c>
      <c r="AB7430" s="334">
        <v>0.2</v>
      </c>
      <c r="AD7430" s="334">
        <v>0.8</v>
      </c>
      <c r="AE7430" s="334">
        <f t="shared" si="1167"/>
        <v>0.8</v>
      </c>
      <c r="AF7430" s="334">
        <f t="shared" si="1168"/>
        <v>0.8</v>
      </c>
      <c r="AG7430" s="340">
        <f t="shared" si="1169"/>
        <v>0</v>
      </c>
      <c r="AI7430" s="340">
        <f t="shared" si="1170"/>
        <v>0.8</v>
      </c>
      <c r="AJ7430" s="340">
        <f t="shared" si="1170"/>
        <v>0</v>
      </c>
      <c r="AK7430" s="340">
        <f t="shared" si="1170"/>
        <v>0</v>
      </c>
      <c r="AL7430" s="340">
        <f t="shared" si="1170"/>
        <v>0</v>
      </c>
      <c r="AM7430" s="340">
        <f t="shared" si="1170"/>
        <v>0</v>
      </c>
    </row>
    <row r="7431" spans="1:39" x14ac:dyDescent="0.35">
      <c r="A7431" s="337">
        <v>29344</v>
      </c>
      <c r="B7431" s="338">
        <f t="shared" si="1164"/>
        <v>1980</v>
      </c>
      <c r="C7431" s="338">
        <f t="shared" si="1165"/>
        <v>5</v>
      </c>
      <c r="D7431" s="338">
        <f t="shared" si="1166"/>
        <v>3</v>
      </c>
      <c r="E7431" s="334">
        <v>0</v>
      </c>
      <c r="F7431" s="334">
        <v>0</v>
      </c>
      <c r="G7431" s="334">
        <v>0</v>
      </c>
      <c r="H7431" s="334">
        <v>0</v>
      </c>
      <c r="I7431" s="334">
        <v>0</v>
      </c>
      <c r="J7431" s="334">
        <v>0</v>
      </c>
      <c r="K7431" s="334">
        <v>0</v>
      </c>
      <c r="L7431" s="334">
        <v>0</v>
      </c>
      <c r="M7431" s="334">
        <v>0</v>
      </c>
      <c r="N7431" s="334">
        <v>0</v>
      </c>
      <c r="O7431" s="334">
        <v>0</v>
      </c>
      <c r="P7431" s="334">
        <v>0</v>
      </c>
      <c r="Q7431" s="334">
        <v>0</v>
      </c>
      <c r="R7431" s="334">
        <v>0</v>
      </c>
      <c r="S7431" s="334">
        <v>0</v>
      </c>
      <c r="T7431" s="334">
        <v>0</v>
      </c>
      <c r="U7431" s="334">
        <v>0</v>
      </c>
      <c r="V7431" s="334">
        <v>0</v>
      </c>
      <c r="W7431" s="334">
        <v>0</v>
      </c>
      <c r="X7431" s="334">
        <v>0</v>
      </c>
      <c r="Y7431" s="334">
        <v>0</v>
      </c>
      <c r="Z7431" s="334">
        <v>0</v>
      </c>
      <c r="AA7431" s="334">
        <v>0</v>
      </c>
      <c r="AB7431" s="334">
        <v>0</v>
      </c>
      <c r="AD7431" s="334">
        <v>0</v>
      </c>
      <c r="AE7431" s="334">
        <f t="shared" si="1167"/>
        <v>0</v>
      </c>
      <c r="AF7431" s="334">
        <f t="shared" si="1168"/>
        <v>0</v>
      </c>
      <c r="AG7431" s="340">
        <f t="shared" si="1169"/>
        <v>0</v>
      </c>
      <c r="AI7431" s="340">
        <f t="shared" si="1170"/>
        <v>0</v>
      </c>
      <c r="AJ7431" s="340">
        <f t="shared" si="1170"/>
        <v>0</v>
      </c>
      <c r="AK7431" s="340">
        <f t="shared" si="1170"/>
        <v>0</v>
      </c>
      <c r="AL7431" s="340">
        <f t="shared" si="1170"/>
        <v>0</v>
      </c>
      <c r="AM7431" s="340">
        <f t="shared" si="1170"/>
        <v>0</v>
      </c>
    </row>
    <row r="7432" spans="1:39" x14ac:dyDescent="0.35">
      <c r="A7432" s="337">
        <v>29345</v>
      </c>
      <c r="B7432" s="338">
        <f t="shared" si="1164"/>
        <v>1980</v>
      </c>
      <c r="C7432" s="338">
        <f t="shared" si="1165"/>
        <v>5</v>
      </c>
      <c r="D7432" s="338">
        <f t="shared" si="1166"/>
        <v>4</v>
      </c>
      <c r="E7432" s="334">
        <v>0</v>
      </c>
      <c r="F7432" s="334">
        <v>0</v>
      </c>
      <c r="G7432" s="334">
        <v>0</v>
      </c>
      <c r="H7432" s="334">
        <v>0</v>
      </c>
      <c r="I7432" s="334">
        <v>0</v>
      </c>
      <c r="J7432" s="334">
        <v>0</v>
      </c>
      <c r="K7432" s="334">
        <v>0</v>
      </c>
      <c r="L7432" s="334">
        <v>0</v>
      </c>
      <c r="M7432" s="334">
        <v>0</v>
      </c>
      <c r="N7432" s="334">
        <v>0</v>
      </c>
      <c r="O7432" s="334">
        <v>0</v>
      </c>
      <c r="P7432" s="334">
        <v>0</v>
      </c>
      <c r="Q7432" s="334">
        <v>0</v>
      </c>
      <c r="R7432" s="334">
        <v>0</v>
      </c>
      <c r="S7432" s="334">
        <v>0</v>
      </c>
      <c r="T7432" s="334">
        <v>0</v>
      </c>
      <c r="U7432" s="334">
        <v>0</v>
      </c>
      <c r="V7432" s="334">
        <v>0</v>
      </c>
      <c r="W7432" s="334">
        <v>0</v>
      </c>
      <c r="X7432" s="334">
        <v>0</v>
      </c>
      <c r="Y7432" s="334">
        <v>0</v>
      </c>
      <c r="Z7432" s="334">
        <v>0</v>
      </c>
      <c r="AA7432" s="334">
        <v>0</v>
      </c>
      <c r="AB7432" s="334">
        <v>0</v>
      </c>
      <c r="AD7432" s="334">
        <v>0</v>
      </c>
      <c r="AE7432" s="334">
        <f t="shared" si="1167"/>
        <v>0</v>
      </c>
      <c r="AF7432" s="334">
        <f t="shared" si="1168"/>
        <v>0</v>
      </c>
      <c r="AG7432" s="340">
        <f t="shared" si="1169"/>
        <v>0</v>
      </c>
      <c r="AI7432" s="340">
        <f t="shared" si="1170"/>
        <v>0</v>
      </c>
      <c r="AJ7432" s="340">
        <f t="shared" si="1170"/>
        <v>0</v>
      </c>
      <c r="AK7432" s="340">
        <f t="shared" si="1170"/>
        <v>0</v>
      </c>
      <c r="AL7432" s="340">
        <f t="shared" si="1170"/>
        <v>0</v>
      </c>
      <c r="AM7432" s="340">
        <f t="shared" si="1170"/>
        <v>0</v>
      </c>
    </row>
    <row r="7433" spans="1:39" x14ac:dyDescent="0.35">
      <c r="A7433" s="337">
        <v>29346</v>
      </c>
      <c r="B7433" s="338">
        <f t="shared" si="1164"/>
        <v>1980</v>
      </c>
      <c r="C7433" s="338">
        <f t="shared" si="1165"/>
        <v>5</v>
      </c>
      <c r="D7433" s="338">
        <f t="shared" si="1166"/>
        <v>5</v>
      </c>
      <c r="E7433" s="334">
        <v>0</v>
      </c>
      <c r="F7433" s="334">
        <v>0</v>
      </c>
      <c r="G7433" s="334">
        <v>0</v>
      </c>
      <c r="H7433" s="334">
        <v>0</v>
      </c>
      <c r="I7433" s="334">
        <v>0</v>
      </c>
      <c r="J7433" s="334">
        <v>0</v>
      </c>
      <c r="K7433" s="334">
        <v>0</v>
      </c>
      <c r="L7433" s="334">
        <v>0</v>
      </c>
      <c r="M7433" s="334">
        <v>0</v>
      </c>
      <c r="N7433" s="334">
        <v>0</v>
      </c>
      <c r="O7433" s="334">
        <v>0</v>
      </c>
      <c r="P7433" s="334">
        <v>0</v>
      </c>
      <c r="Q7433" s="334">
        <v>0</v>
      </c>
      <c r="R7433" s="334">
        <v>0</v>
      </c>
      <c r="S7433" s="334">
        <v>0</v>
      </c>
      <c r="T7433" s="334">
        <v>0</v>
      </c>
      <c r="U7433" s="334">
        <v>0</v>
      </c>
      <c r="V7433" s="334">
        <v>0</v>
      </c>
      <c r="W7433" s="334">
        <v>0</v>
      </c>
      <c r="X7433" s="334">
        <v>0</v>
      </c>
      <c r="Y7433" s="334">
        <v>0</v>
      </c>
      <c r="Z7433" s="334">
        <v>0</v>
      </c>
      <c r="AA7433" s="334">
        <v>0</v>
      </c>
      <c r="AB7433" s="334">
        <v>0</v>
      </c>
      <c r="AD7433" s="334">
        <v>0</v>
      </c>
      <c r="AE7433" s="334">
        <f t="shared" si="1167"/>
        <v>0</v>
      </c>
      <c r="AF7433" s="334">
        <f t="shared" si="1168"/>
        <v>0</v>
      </c>
      <c r="AG7433" s="340">
        <f t="shared" si="1169"/>
        <v>0</v>
      </c>
      <c r="AI7433" s="340">
        <f t="shared" si="1170"/>
        <v>0</v>
      </c>
      <c r="AJ7433" s="340">
        <f t="shared" si="1170"/>
        <v>0</v>
      </c>
      <c r="AK7433" s="340">
        <f t="shared" si="1170"/>
        <v>0</v>
      </c>
      <c r="AL7433" s="340">
        <f t="shared" si="1170"/>
        <v>0</v>
      </c>
      <c r="AM7433" s="340">
        <f t="shared" si="1170"/>
        <v>0</v>
      </c>
    </row>
    <row r="7434" spans="1:39" x14ac:dyDescent="0.35">
      <c r="A7434" s="337">
        <v>29347</v>
      </c>
      <c r="B7434" s="338">
        <f t="shared" si="1164"/>
        <v>1980</v>
      </c>
      <c r="C7434" s="338">
        <f t="shared" si="1165"/>
        <v>5</v>
      </c>
      <c r="D7434" s="338">
        <f t="shared" si="1166"/>
        <v>6</v>
      </c>
      <c r="E7434" s="334">
        <v>0</v>
      </c>
      <c r="F7434" s="334">
        <v>0</v>
      </c>
      <c r="G7434" s="334">
        <v>0</v>
      </c>
      <c r="H7434" s="334">
        <v>0</v>
      </c>
      <c r="I7434" s="334">
        <v>0</v>
      </c>
      <c r="J7434" s="334">
        <v>0</v>
      </c>
      <c r="K7434" s="334">
        <v>0</v>
      </c>
      <c r="L7434" s="334">
        <v>0</v>
      </c>
      <c r="M7434" s="334">
        <v>0</v>
      </c>
      <c r="N7434" s="334">
        <v>0</v>
      </c>
      <c r="O7434" s="334">
        <v>0</v>
      </c>
      <c r="P7434" s="334">
        <v>0</v>
      </c>
      <c r="Q7434" s="334">
        <v>0</v>
      </c>
      <c r="R7434" s="334">
        <v>0</v>
      </c>
      <c r="S7434" s="334">
        <v>0</v>
      </c>
      <c r="T7434" s="334">
        <v>0</v>
      </c>
      <c r="U7434" s="334">
        <v>0</v>
      </c>
      <c r="V7434" s="334">
        <v>0</v>
      </c>
      <c r="W7434" s="334">
        <v>0</v>
      </c>
      <c r="X7434" s="334">
        <v>0</v>
      </c>
      <c r="Y7434" s="334">
        <v>0</v>
      </c>
      <c r="Z7434" s="334">
        <v>0</v>
      </c>
      <c r="AA7434" s="334">
        <v>0</v>
      </c>
      <c r="AB7434" s="334">
        <v>0</v>
      </c>
      <c r="AD7434" s="334">
        <v>0</v>
      </c>
      <c r="AE7434" s="334">
        <f t="shared" si="1167"/>
        <v>0</v>
      </c>
      <c r="AF7434" s="334">
        <f t="shared" si="1168"/>
        <v>0</v>
      </c>
      <c r="AG7434" s="340">
        <f t="shared" si="1169"/>
        <v>0</v>
      </c>
      <c r="AI7434" s="340">
        <f t="shared" si="1170"/>
        <v>0</v>
      </c>
      <c r="AJ7434" s="340">
        <f t="shared" si="1170"/>
        <v>0</v>
      </c>
      <c r="AK7434" s="340">
        <f t="shared" si="1170"/>
        <v>0</v>
      </c>
      <c r="AL7434" s="340">
        <f t="shared" si="1170"/>
        <v>0</v>
      </c>
      <c r="AM7434" s="340">
        <f t="shared" si="1170"/>
        <v>0</v>
      </c>
    </row>
    <row r="7435" spans="1:39" x14ac:dyDescent="0.35">
      <c r="A7435" s="337">
        <v>29348</v>
      </c>
      <c r="B7435" s="338">
        <f t="shared" si="1164"/>
        <v>1980</v>
      </c>
      <c r="C7435" s="338">
        <f t="shared" si="1165"/>
        <v>5</v>
      </c>
      <c r="D7435" s="338">
        <f t="shared" si="1166"/>
        <v>7</v>
      </c>
      <c r="E7435" s="334">
        <v>0</v>
      </c>
      <c r="F7435" s="334">
        <v>0</v>
      </c>
      <c r="G7435" s="334">
        <v>0</v>
      </c>
      <c r="H7435" s="334">
        <v>0</v>
      </c>
      <c r="I7435" s="334">
        <v>0</v>
      </c>
      <c r="J7435" s="334">
        <v>0</v>
      </c>
      <c r="K7435" s="334">
        <v>0</v>
      </c>
      <c r="L7435" s="334">
        <v>0</v>
      </c>
      <c r="M7435" s="334">
        <v>0</v>
      </c>
      <c r="N7435" s="334">
        <v>0</v>
      </c>
      <c r="O7435" s="334">
        <v>0</v>
      </c>
      <c r="P7435" s="334">
        <v>0</v>
      </c>
      <c r="Q7435" s="334">
        <v>0</v>
      </c>
      <c r="R7435" s="334">
        <v>0</v>
      </c>
      <c r="S7435" s="334">
        <v>0</v>
      </c>
      <c r="T7435" s="334">
        <v>0</v>
      </c>
      <c r="U7435" s="334">
        <v>0</v>
      </c>
      <c r="V7435" s="334">
        <v>0</v>
      </c>
      <c r="W7435" s="334">
        <v>0</v>
      </c>
      <c r="X7435" s="334">
        <v>0</v>
      </c>
      <c r="Y7435" s="334">
        <v>0</v>
      </c>
      <c r="Z7435" s="334">
        <v>0</v>
      </c>
      <c r="AA7435" s="334">
        <v>0</v>
      </c>
      <c r="AB7435" s="334">
        <v>0</v>
      </c>
      <c r="AD7435" s="334">
        <v>0</v>
      </c>
      <c r="AE7435" s="334">
        <f t="shared" si="1167"/>
        <v>0</v>
      </c>
      <c r="AF7435" s="334">
        <f t="shared" si="1168"/>
        <v>0</v>
      </c>
      <c r="AG7435" s="340">
        <f t="shared" si="1169"/>
        <v>0</v>
      </c>
      <c r="AI7435" s="340">
        <f t="shared" si="1170"/>
        <v>0</v>
      </c>
      <c r="AJ7435" s="340">
        <f t="shared" si="1170"/>
        <v>0</v>
      </c>
      <c r="AK7435" s="340">
        <f t="shared" si="1170"/>
        <v>0</v>
      </c>
      <c r="AL7435" s="340">
        <f t="shared" si="1170"/>
        <v>0</v>
      </c>
      <c r="AM7435" s="340">
        <f t="shared" si="1170"/>
        <v>0</v>
      </c>
    </row>
    <row r="7436" spans="1:39" x14ac:dyDescent="0.35">
      <c r="A7436" s="337">
        <v>29349</v>
      </c>
      <c r="B7436" s="338">
        <f t="shared" si="1164"/>
        <v>1980</v>
      </c>
      <c r="C7436" s="338">
        <f t="shared" si="1165"/>
        <v>5</v>
      </c>
      <c r="D7436" s="338">
        <f t="shared" si="1166"/>
        <v>8</v>
      </c>
      <c r="E7436" s="334">
        <v>0</v>
      </c>
      <c r="F7436" s="334">
        <v>0</v>
      </c>
      <c r="G7436" s="334">
        <v>0</v>
      </c>
      <c r="H7436" s="334">
        <v>0</v>
      </c>
      <c r="I7436" s="334">
        <v>0</v>
      </c>
      <c r="J7436" s="334">
        <v>0</v>
      </c>
      <c r="K7436" s="334">
        <v>0</v>
      </c>
      <c r="L7436" s="334">
        <v>0</v>
      </c>
      <c r="M7436" s="334">
        <v>0</v>
      </c>
      <c r="N7436" s="334">
        <v>0</v>
      </c>
      <c r="O7436" s="334">
        <v>0</v>
      </c>
      <c r="P7436" s="334">
        <v>0</v>
      </c>
      <c r="Q7436" s="334">
        <v>0</v>
      </c>
      <c r="R7436" s="334">
        <v>0</v>
      </c>
      <c r="S7436" s="334">
        <v>0</v>
      </c>
      <c r="T7436" s="334">
        <v>0</v>
      </c>
      <c r="U7436" s="334">
        <v>0</v>
      </c>
      <c r="V7436" s="334">
        <v>0</v>
      </c>
      <c r="W7436" s="334">
        <v>0</v>
      </c>
      <c r="X7436" s="334">
        <v>0</v>
      </c>
      <c r="Y7436" s="334">
        <v>0</v>
      </c>
      <c r="Z7436" s="334">
        <v>0</v>
      </c>
      <c r="AA7436" s="334">
        <v>0</v>
      </c>
      <c r="AB7436" s="334">
        <v>0</v>
      </c>
      <c r="AD7436" s="334">
        <v>0</v>
      </c>
      <c r="AE7436" s="334">
        <f t="shared" si="1167"/>
        <v>0</v>
      </c>
      <c r="AF7436" s="334">
        <f t="shared" si="1168"/>
        <v>0</v>
      </c>
      <c r="AG7436" s="340">
        <f t="shared" si="1169"/>
        <v>0</v>
      </c>
      <c r="AI7436" s="340">
        <f t="shared" si="1170"/>
        <v>0</v>
      </c>
      <c r="AJ7436" s="340">
        <f t="shared" si="1170"/>
        <v>0</v>
      </c>
      <c r="AK7436" s="340">
        <f t="shared" si="1170"/>
        <v>0</v>
      </c>
      <c r="AL7436" s="340">
        <f t="shared" si="1170"/>
        <v>0</v>
      </c>
      <c r="AM7436" s="340">
        <f t="shared" si="1170"/>
        <v>0</v>
      </c>
    </row>
    <row r="7437" spans="1:39" x14ac:dyDescent="0.35">
      <c r="A7437" s="337">
        <v>29350</v>
      </c>
      <c r="B7437" s="338">
        <f t="shared" si="1164"/>
        <v>1980</v>
      </c>
      <c r="C7437" s="338">
        <f t="shared" si="1165"/>
        <v>5</v>
      </c>
      <c r="D7437" s="338">
        <f t="shared" si="1166"/>
        <v>9</v>
      </c>
      <c r="E7437" s="334">
        <v>0</v>
      </c>
      <c r="F7437" s="334">
        <v>0</v>
      </c>
      <c r="G7437" s="334">
        <v>0</v>
      </c>
      <c r="H7437" s="334">
        <v>0</v>
      </c>
      <c r="I7437" s="334">
        <v>0</v>
      </c>
      <c r="J7437" s="334">
        <v>0</v>
      </c>
      <c r="K7437" s="334">
        <v>0</v>
      </c>
      <c r="L7437" s="334">
        <v>0</v>
      </c>
      <c r="M7437" s="334">
        <v>0</v>
      </c>
      <c r="N7437" s="334">
        <v>0</v>
      </c>
      <c r="O7437" s="334">
        <v>0</v>
      </c>
      <c r="P7437" s="334">
        <v>0</v>
      </c>
      <c r="Q7437" s="334">
        <v>0</v>
      </c>
      <c r="R7437" s="334">
        <v>0</v>
      </c>
      <c r="S7437" s="334">
        <v>0</v>
      </c>
      <c r="T7437" s="334">
        <v>0</v>
      </c>
      <c r="U7437" s="334">
        <v>0</v>
      </c>
      <c r="V7437" s="334">
        <v>0</v>
      </c>
      <c r="W7437" s="334">
        <v>0</v>
      </c>
      <c r="X7437" s="334">
        <v>0</v>
      </c>
      <c r="Y7437" s="334">
        <v>0</v>
      </c>
      <c r="Z7437" s="334">
        <v>0</v>
      </c>
      <c r="AA7437" s="334">
        <v>0</v>
      </c>
      <c r="AB7437" s="334">
        <v>0</v>
      </c>
      <c r="AD7437" s="334">
        <v>0</v>
      </c>
      <c r="AE7437" s="334">
        <f t="shared" si="1167"/>
        <v>0</v>
      </c>
      <c r="AF7437" s="334">
        <f t="shared" si="1168"/>
        <v>0</v>
      </c>
      <c r="AG7437" s="340">
        <f t="shared" si="1169"/>
        <v>0</v>
      </c>
      <c r="AI7437" s="340">
        <f t="shared" si="1170"/>
        <v>0</v>
      </c>
      <c r="AJ7437" s="340">
        <f t="shared" si="1170"/>
        <v>0</v>
      </c>
      <c r="AK7437" s="340">
        <f t="shared" si="1170"/>
        <v>0</v>
      </c>
      <c r="AL7437" s="340">
        <f t="shared" si="1170"/>
        <v>0</v>
      </c>
      <c r="AM7437" s="340">
        <f t="shared" si="1170"/>
        <v>0</v>
      </c>
    </row>
    <row r="7438" spans="1:39" x14ac:dyDescent="0.35">
      <c r="A7438" s="337">
        <v>29351</v>
      </c>
      <c r="B7438" s="338">
        <f t="shared" si="1164"/>
        <v>1980</v>
      </c>
      <c r="C7438" s="338">
        <f t="shared" si="1165"/>
        <v>5</v>
      </c>
      <c r="D7438" s="338">
        <f t="shared" si="1166"/>
        <v>10</v>
      </c>
      <c r="E7438" s="334">
        <v>0</v>
      </c>
      <c r="F7438" s="334">
        <v>0</v>
      </c>
      <c r="G7438" s="334">
        <v>0</v>
      </c>
      <c r="H7438" s="334">
        <v>0</v>
      </c>
      <c r="I7438" s="334">
        <v>0</v>
      </c>
      <c r="J7438" s="334">
        <v>0</v>
      </c>
      <c r="K7438" s="334">
        <v>0</v>
      </c>
      <c r="L7438" s="334">
        <v>0</v>
      </c>
      <c r="M7438" s="334">
        <v>0</v>
      </c>
      <c r="N7438" s="334">
        <v>0</v>
      </c>
      <c r="O7438" s="334">
        <v>0</v>
      </c>
      <c r="P7438" s="334">
        <v>0</v>
      </c>
      <c r="Q7438" s="334">
        <v>0</v>
      </c>
      <c r="R7438" s="334">
        <v>0</v>
      </c>
      <c r="S7438" s="334">
        <v>0</v>
      </c>
      <c r="T7438" s="334">
        <v>0</v>
      </c>
      <c r="U7438" s="334">
        <v>0</v>
      </c>
      <c r="V7438" s="334">
        <v>0</v>
      </c>
      <c r="W7438" s="334">
        <v>0</v>
      </c>
      <c r="X7438" s="334">
        <v>0</v>
      </c>
      <c r="Y7438" s="334">
        <v>0</v>
      </c>
      <c r="Z7438" s="334">
        <v>0</v>
      </c>
      <c r="AA7438" s="334">
        <v>0</v>
      </c>
      <c r="AB7438" s="334">
        <v>0</v>
      </c>
      <c r="AD7438" s="334">
        <v>0</v>
      </c>
      <c r="AE7438" s="334">
        <f t="shared" si="1167"/>
        <v>0</v>
      </c>
      <c r="AF7438" s="334">
        <f t="shared" si="1168"/>
        <v>0</v>
      </c>
      <c r="AG7438" s="340">
        <f t="shared" si="1169"/>
        <v>0</v>
      </c>
      <c r="AI7438" s="340">
        <f t="shared" si="1170"/>
        <v>0</v>
      </c>
      <c r="AJ7438" s="340">
        <f t="shared" si="1170"/>
        <v>0</v>
      </c>
      <c r="AK7438" s="340">
        <f t="shared" si="1170"/>
        <v>0</v>
      </c>
      <c r="AL7438" s="340">
        <f t="shared" si="1170"/>
        <v>0</v>
      </c>
      <c r="AM7438" s="340">
        <f t="shared" si="1170"/>
        <v>0</v>
      </c>
    </row>
    <row r="7439" spans="1:39" x14ac:dyDescent="0.35">
      <c r="A7439" s="337">
        <v>29352</v>
      </c>
      <c r="B7439" s="338">
        <f t="shared" si="1164"/>
        <v>1980</v>
      </c>
      <c r="C7439" s="338">
        <f t="shared" si="1165"/>
        <v>5</v>
      </c>
      <c r="D7439" s="338">
        <f t="shared" si="1166"/>
        <v>11</v>
      </c>
      <c r="E7439" s="334">
        <v>0</v>
      </c>
      <c r="F7439" s="334">
        <v>0</v>
      </c>
      <c r="G7439" s="334">
        <v>0</v>
      </c>
      <c r="H7439" s="334">
        <v>0</v>
      </c>
      <c r="I7439" s="334">
        <v>0</v>
      </c>
      <c r="J7439" s="334">
        <v>0</v>
      </c>
      <c r="K7439" s="334">
        <v>0</v>
      </c>
      <c r="L7439" s="334">
        <v>0</v>
      </c>
      <c r="M7439" s="334">
        <v>0</v>
      </c>
      <c r="N7439" s="334">
        <v>0</v>
      </c>
      <c r="O7439" s="334">
        <v>0</v>
      </c>
      <c r="P7439" s="334">
        <v>0</v>
      </c>
      <c r="Q7439" s="334">
        <v>0</v>
      </c>
      <c r="R7439" s="334">
        <v>0</v>
      </c>
      <c r="S7439" s="334">
        <v>0</v>
      </c>
      <c r="T7439" s="334">
        <v>0</v>
      </c>
      <c r="U7439" s="334">
        <v>0</v>
      </c>
      <c r="V7439" s="334">
        <v>0</v>
      </c>
      <c r="W7439" s="334">
        <v>0</v>
      </c>
      <c r="X7439" s="334">
        <v>0</v>
      </c>
      <c r="Y7439" s="334">
        <v>0</v>
      </c>
      <c r="Z7439" s="334">
        <v>0</v>
      </c>
      <c r="AA7439" s="334">
        <v>0</v>
      </c>
      <c r="AB7439" s="334">
        <v>0</v>
      </c>
      <c r="AD7439" s="334">
        <v>0</v>
      </c>
      <c r="AE7439" s="334">
        <f t="shared" si="1167"/>
        <v>0</v>
      </c>
      <c r="AF7439" s="334">
        <f t="shared" si="1168"/>
        <v>0</v>
      </c>
      <c r="AG7439" s="340">
        <f t="shared" si="1169"/>
        <v>0</v>
      </c>
      <c r="AI7439" s="340">
        <f t="shared" si="1170"/>
        <v>0</v>
      </c>
      <c r="AJ7439" s="340">
        <f t="shared" si="1170"/>
        <v>0</v>
      </c>
      <c r="AK7439" s="340">
        <f t="shared" si="1170"/>
        <v>0</v>
      </c>
      <c r="AL7439" s="340">
        <f t="shared" si="1170"/>
        <v>0</v>
      </c>
      <c r="AM7439" s="340">
        <f t="shared" si="1170"/>
        <v>0</v>
      </c>
    </row>
    <row r="7440" spans="1:39" x14ac:dyDescent="0.35">
      <c r="A7440" s="337">
        <v>29353</v>
      </c>
      <c r="B7440" s="338">
        <f t="shared" si="1164"/>
        <v>1980</v>
      </c>
      <c r="C7440" s="338">
        <f t="shared" si="1165"/>
        <v>5</v>
      </c>
      <c r="D7440" s="338">
        <f t="shared" si="1166"/>
        <v>12</v>
      </c>
      <c r="E7440" s="334">
        <v>0</v>
      </c>
      <c r="F7440" s="334">
        <v>0</v>
      </c>
      <c r="G7440" s="334">
        <v>0</v>
      </c>
      <c r="H7440" s="334">
        <v>0</v>
      </c>
      <c r="I7440" s="334">
        <v>0</v>
      </c>
      <c r="J7440" s="334">
        <v>0</v>
      </c>
      <c r="K7440" s="334">
        <v>0</v>
      </c>
      <c r="L7440" s="334">
        <v>0</v>
      </c>
      <c r="M7440" s="334">
        <v>0</v>
      </c>
      <c r="N7440" s="334">
        <v>0</v>
      </c>
      <c r="O7440" s="334">
        <v>0</v>
      </c>
      <c r="P7440" s="334">
        <v>0</v>
      </c>
      <c r="Q7440" s="334">
        <v>0</v>
      </c>
      <c r="R7440" s="334">
        <v>0</v>
      </c>
      <c r="S7440" s="334">
        <v>0</v>
      </c>
      <c r="T7440" s="334">
        <v>0</v>
      </c>
      <c r="U7440" s="334">
        <v>0</v>
      </c>
      <c r="V7440" s="334">
        <v>0</v>
      </c>
      <c r="W7440" s="334">
        <v>0</v>
      </c>
      <c r="X7440" s="334">
        <v>0</v>
      </c>
      <c r="Y7440" s="334">
        <v>0</v>
      </c>
      <c r="Z7440" s="334">
        <v>0</v>
      </c>
      <c r="AA7440" s="334">
        <v>0</v>
      </c>
      <c r="AB7440" s="334">
        <v>0</v>
      </c>
      <c r="AD7440" s="334">
        <v>0</v>
      </c>
      <c r="AE7440" s="334">
        <f t="shared" si="1167"/>
        <v>0</v>
      </c>
      <c r="AF7440" s="334">
        <f t="shared" si="1168"/>
        <v>0</v>
      </c>
      <c r="AG7440" s="340">
        <f t="shared" si="1169"/>
        <v>0</v>
      </c>
      <c r="AI7440" s="340">
        <f t="shared" si="1170"/>
        <v>0</v>
      </c>
      <c r="AJ7440" s="340">
        <f t="shared" si="1170"/>
        <v>0</v>
      </c>
      <c r="AK7440" s="340">
        <f t="shared" si="1170"/>
        <v>0</v>
      </c>
      <c r="AL7440" s="340">
        <f t="shared" si="1170"/>
        <v>0</v>
      </c>
      <c r="AM7440" s="340">
        <f t="shared" si="1170"/>
        <v>0</v>
      </c>
    </row>
    <row r="7441" spans="1:39" x14ac:dyDescent="0.35">
      <c r="A7441" s="337">
        <v>29354</v>
      </c>
      <c r="B7441" s="338">
        <f t="shared" si="1164"/>
        <v>1980</v>
      </c>
      <c r="C7441" s="338">
        <f t="shared" si="1165"/>
        <v>5</v>
      </c>
      <c r="D7441" s="338">
        <f t="shared" si="1166"/>
        <v>13</v>
      </c>
      <c r="E7441" s="334">
        <v>0</v>
      </c>
      <c r="F7441" s="334">
        <v>0</v>
      </c>
      <c r="G7441" s="334">
        <v>0</v>
      </c>
      <c r="H7441" s="334">
        <v>0</v>
      </c>
      <c r="I7441" s="334">
        <v>0</v>
      </c>
      <c r="J7441" s="334">
        <v>0</v>
      </c>
      <c r="K7441" s="334">
        <v>0</v>
      </c>
      <c r="L7441" s="334">
        <v>0</v>
      </c>
      <c r="M7441" s="334">
        <v>0</v>
      </c>
      <c r="N7441" s="334">
        <v>0</v>
      </c>
      <c r="O7441" s="334">
        <v>0</v>
      </c>
      <c r="P7441" s="334">
        <v>0</v>
      </c>
      <c r="Q7441" s="334">
        <v>0</v>
      </c>
      <c r="R7441" s="334">
        <v>0</v>
      </c>
      <c r="S7441" s="334">
        <v>0</v>
      </c>
      <c r="T7441" s="334">
        <v>0</v>
      </c>
      <c r="U7441" s="334">
        <v>0</v>
      </c>
      <c r="V7441" s="334">
        <v>0</v>
      </c>
      <c r="W7441" s="334">
        <v>0</v>
      </c>
      <c r="X7441" s="334">
        <v>0</v>
      </c>
      <c r="Y7441" s="334">
        <v>0</v>
      </c>
      <c r="Z7441" s="334">
        <v>0</v>
      </c>
      <c r="AA7441" s="334">
        <v>0</v>
      </c>
      <c r="AB7441" s="334">
        <v>0</v>
      </c>
      <c r="AD7441" s="334">
        <v>0</v>
      </c>
      <c r="AE7441" s="334">
        <f t="shared" si="1167"/>
        <v>0</v>
      </c>
      <c r="AF7441" s="334">
        <f t="shared" si="1168"/>
        <v>0</v>
      </c>
      <c r="AG7441" s="340">
        <f t="shared" si="1169"/>
        <v>0</v>
      </c>
      <c r="AI7441" s="340">
        <f t="shared" si="1170"/>
        <v>0</v>
      </c>
      <c r="AJ7441" s="340">
        <f t="shared" si="1170"/>
        <v>0</v>
      </c>
      <c r="AK7441" s="340">
        <f t="shared" si="1170"/>
        <v>0</v>
      </c>
      <c r="AL7441" s="340">
        <f t="shared" si="1170"/>
        <v>0</v>
      </c>
      <c r="AM7441" s="340">
        <f t="shared" si="1170"/>
        <v>0</v>
      </c>
    </row>
    <row r="7442" spans="1:39" x14ac:dyDescent="0.35">
      <c r="A7442" s="337">
        <v>29355</v>
      </c>
      <c r="B7442" s="338">
        <f t="shared" si="1164"/>
        <v>1980</v>
      </c>
      <c r="C7442" s="338">
        <f t="shared" si="1165"/>
        <v>5</v>
      </c>
      <c r="D7442" s="338">
        <f t="shared" si="1166"/>
        <v>14</v>
      </c>
      <c r="E7442" s="334">
        <v>0</v>
      </c>
      <c r="F7442" s="334">
        <v>0</v>
      </c>
      <c r="G7442" s="334">
        <v>0</v>
      </c>
      <c r="H7442" s="334">
        <v>0</v>
      </c>
      <c r="I7442" s="334">
        <v>0</v>
      </c>
      <c r="J7442" s="334">
        <v>0</v>
      </c>
      <c r="K7442" s="334">
        <v>0</v>
      </c>
      <c r="L7442" s="334">
        <v>0</v>
      </c>
      <c r="M7442" s="334">
        <v>0</v>
      </c>
      <c r="N7442" s="334">
        <v>0</v>
      </c>
      <c r="O7442" s="334">
        <v>0</v>
      </c>
      <c r="P7442" s="334">
        <v>0</v>
      </c>
      <c r="Q7442" s="334">
        <v>0</v>
      </c>
      <c r="R7442" s="334">
        <v>0</v>
      </c>
      <c r="S7442" s="334">
        <v>0</v>
      </c>
      <c r="T7442" s="334">
        <v>0</v>
      </c>
      <c r="U7442" s="334">
        <v>0</v>
      </c>
      <c r="V7442" s="334">
        <v>0</v>
      </c>
      <c r="W7442" s="334">
        <v>0</v>
      </c>
      <c r="X7442" s="334">
        <v>0</v>
      </c>
      <c r="Y7442" s="334">
        <v>0</v>
      </c>
      <c r="Z7442" s="334">
        <v>0</v>
      </c>
      <c r="AA7442" s="334">
        <v>0</v>
      </c>
      <c r="AB7442" s="334">
        <v>0</v>
      </c>
      <c r="AD7442" s="334">
        <v>0</v>
      </c>
      <c r="AE7442" s="334">
        <f t="shared" si="1167"/>
        <v>0</v>
      </c>
      <c r="AF7442" s="334">
        <f t="shared" si="1168"/>
        <v>0</v>
      </c>
      <c r="AG7442" s="340">
        <f t="shared" si="1169"/>
        <v>0</v>
      </c>
      <c r="AI7442" s="340">
        <f t="shared" si="1170"/>
        <v>0</v>
      </c>
      <c r="AJ7442" s="340">
        <f t="shared" si="1170"/>
        <v>0</v>
      </c>
      <c r="AK7442" s="340">
        <f t="shared" si="1170"/>
        <v>0</v>
      </c>
      <c r="AL7442" s="340">
        <f t="shared" si="1170"/>
        <v>0</v>
      </c>
      <c r="AM7442" s="340">
        <f t="shared" si="1170"/>
        <v>0</v>
      </c>
    </row>
    <row r="7443" spans="1:39" x14ac:dyDescent="0.35">
      <c r="A7443" s="337">
        <v>29356</v>
      </c>
      <c r="B7443" s="338">
        <f t="shared" si="1164"/>
        <v>1980</v>
      </c>
      <c r="C7443" s="338">
        <f t="shared" si="1165"/>
        <v>5</v>
      </c>
      <c r="D7443" s="338">
        <f t="shared" si="1166"/>
        <v>15</v>
      </c>
      <c r="E7443" s="334">
        <v>0</v>
      </c>
      <c r="F7443" s="334">
        <v>0</v>
      </c>
      <c r="G7443" s="334">
        <v>0</v>
      </c>
      <c r="H7443" s="334">
        <v>0</v>
      </c>
      <c r="I7443" s="334">
        <v>0</v>
      </c>
      <c r="J7443" s="334">
        <v>0</v>
      </c>
      <c r="K7443" s="334">
        <v>0</v>
      </c>
      <c r="L7443" s="334">
        <v>0</v>
      </c>
      <c r="M7443" s="334">
        <v>0</v>
      </c>
      <c r="N7443" s="334">
        <v>0</v>
      </c>
      <c r="O7443" s="334">
        <v>0</v>
      </c>
      <c r="P7443" s="334">
        <v>0</v>
      </c>
      <c r="Q7443" s="334">
        <v>0</v>
      </c>
      <c r="R7443" s="334">
        <v>0</v>
      </c>
      <c r="S7443" s="334">
        <v>0</v>
      </c>
      <c r="T7443" s="334">
        <v>0</v>
      </c>
      <c r="U7443" s="334">
        <v>0</v>
      </c>
      <c r="V7443" s="334">
        <v>0</v>
      </c>
      <c r="W7443" s="334">
        <v>0</v>
      </c>
      <c r="X7443" s="334">
        <v>0</v>
      </c>
      <c r="Y7443" s="334">
        <v>0</v>
      </c>
      <c r="Z7443" s="334">
        <v>0</v>
      </c>
      <c r="AA7443" s="334">
        <v>0</v>
      </c>
      <c r="AB7443" s="334">
        <v>0</v>
      </c>
      <c r="AD7443" s="334">
        <v>0</v>
      </c>
      <c r="AE7443" s="334">
        <f t="shared" si="1167"/>
        <v>0</v>
      </c>
      <c r="AF7443" s="334">
        <f t="shared" si="1168"/>
        <v>0</v>
      </c>
      <c r="AG7443" s="340">
        <f t="shared" si="1169"/>
        <v>0</v>
      </c>
      <c r="AI7443" s="340">
        <f t="shared" si="1170"/>
        <v>0</v>
      </c>
      <c r="AJ7443" s="340">
        <f t="shared" si="1170"/>
        <v>0</v>
      </c>
      <c r="AK7443" s="340">
        <f t="shared" si="1170"/>
        <v>0</v>
      </c>
      <c r="AL7443" s="340">
        <f t="shared" si="1170"/>
        <v>0</v>
      </c>
      <c r="AM7443" s="340">
        <f t="shared" si="1170"/>
        <v>0</v>
      </c>
    </row>
    <row r="7444" spans="1:39" x14ac:dyDescent="0.35">
      <c r="A7444" s="337">
        <v>29357</v>
      </c>
      <c r="B7444" s="338">
        <f t="shared" si="1164"/>
        <v>1980</v>
      </c>
      <c r="C7444" s="338">
        <f t="shared" si="1165"/>
        <v>5</v>
      </c>
      <c r="D7444" s="338">
        <f t="shared" si="1166"/>
        <v>16</v>
      </c>
      <c r="E7444" s="334">
        <v>0</v>
      </c>
      <c r="F7444" s="334">
        <v>0</v>
      </c>
      <c r="G7444" s="334">
        <v>0</v>
      </c>
      <c r="H7444" s="334">
        <v>0</v>
      </c>
      <c r="I7444" s="334">
        <v>0</v>
      </c>
      <c r="J7444" s="334">
        <v>0</v>
      </c>
      <c r="K7444" s="334">
        <v>0</v>
      </c>
      <c r="L7444" s="334">
        <v>0</v>
      </c>
      <c r="M7444" s="334">
        <v>0</v>
      </c>
      <c r="N7444" s="334">
        <v>0</v>
      </c>
      <c r="O7444" s="334">
        <v>0</v>
      </c>
      <c r="P7444" s="334">
        <v>0</v>
      </c>
      <c r="Q7444" s="334">
        <v>0</v>
      </c>
      <c r="R7444" s="334">
        <v>0</v>
      </c>
      <c r="S7444" s="334">
        <v>0</v>
      </c>
      <c r="T7444" s="334">
        <v>0</v>
      </c>
      <c r="U7444" s="334">
        <v>0</v>
      </c>
      <c r="V7444" s="334">
        <v>0</v>
      </c>
      <c r="W7444" s="334">
        <v>0</v>
      </c>
      <c r="X7444" s="334">
        <v>0</v>
      </c>
      <c r="Y7444" s="334">
        <v>0</v>
      </c>
      <c r="Z7444" s="334">
        <v>0</v>
      </c>
      <c r="AA7444" s="334">
        <v>0</v>
      </c>
      <c r="AB7444" s="334">
        <v>0</v>
      </c>
      <c r="AD7444" s="334">
        <v>0</v>
      </c>
      <c r="AE7444" s="334">
        <f t="shared" si="1167"/>
        <v>0</v>
      </c>
      <c r="AF7444" s="334">
        <f t="shared" si="1168"/>
        <v>0</v>
      </c>
      <c r="AG7444" s="340">
        <f t="shared" si="1169"/>
        <v>0</v>
      </c>
      <c r="AI7444" s="340">
        <f t="shared" ref="AI7444:AM7459" si="1171">IF($C7444=AI$1,$AF7444,0)</f>
        <v>0</v>
      </c>
      <c r="AJ7444" s="340">
        <f t="shared" si="1171"/>
        <v>0</v>
      </c>
      <c r="AK7444" s="340">
        <f t="shared" si="1171"/>
        <v>0</v>
      </c>
      <c r="AL7444" s="340">
        <f t="shared" si="1171"/>
        <v>0</v>
      </c>
      <c r="AM7444" s="340">
        <f t="shared" si="1171"/>
        <v>0</v>
      </c>
    </row>
    <row r="7445" spans="1:39" x14ac:dyDescent="0.35">
      <c r="A7445" s="337">
        <v>29358</v>
      </c>
      <c r="B7445" s="338">
        <f t="shared" si="1164"/>
        <v>1980</v>
      </c>
      <c r="C7445" s="338">
        <f t="shared" si="1165"/>
        <v>5</v>
      </c>
      <c r="D7445" s="338">
        <f t="shared" si="1166"/>
        <v>17</v>
      </c>
      <c r="E7445" s="334">
        <v>0</v>
      </c>
      <c r="F7445" s="334">
        <v>0</v>
      </c>
      <c r="G7445" s="334">
        <v>0</v>
      </c>
      <c r="H7445" s="334">
        <v>0</v>
      </c>
      <c r="I7445" s="334">
        <v>0</v>
      </c>
      <c r="J7445" s="334">
        <v>0</v>
      </c>
      <c r="K7445" s="334">
        <v>0</v>
      </c>
      <c r="L7445" s="334">
        <v>0</v>
      </c>
      <c r="M7445" s="334">
        <v>0</v>
      </c>
      <c r="N7445" s="334">
        <v>0</v>
      </c>
      <c r="O7445" s="334">
        <v>0</v>
      </c>
      <c r="P7445" s="334">
        <v>0</v>
      </c>
      <c r="Q7445" s="334">
        <v>0</v>
      </c>
      <c r="R7445" s="334">
        <v>0</v>
      </c>
      <c r="S7445" s="334">
        <v>0</v>
      </c>
      <c r="T7445" s="334">
        <v>0</v>
      </c>
      <c r="U7445" s="334">
        <v>0</v>
      </c>
      <c r="V7445" s="334">
        <v>0</v>
      </c>
      <c r="W7445" s="334">
        <v>0</v>
      </c>
      <c r="X7445" s="334">
        <v>0</v>
      </c>
      <c r="Y7445" s="334">
        <v>0</v>
      </c>
      <c r="Z7445" s="334">
        <v>0</v>
      </c>
      <c r="AA7445" s="334">
        <v>0</v>
      </c>
      <c r="AB7445" s="334">
        <v>0</v>
      </c>
      <c r="AD7445" s="334">
        <v>0</v>
      </c>
      <c r="AE7445" s="334">
        <f t="shared" si="1167"/>
        <v>0</v>
      </c>
      <c r="AF7445" s="334">
        <f t="shared" si="1168"/>
        <v>0</v>
      </c>
      <c r="AG7445" s="340">
        <f t="shared" si="1169"/>
        <v>0</v>
      </c>
      <c r="AI7445" s="340">
        <f t="shared" si="1171"/>
        <v>0</v>
      </c>
      <c r="AJ7445" s="340">
        <f t="shared" si="1171"/>
        <v>0</v>
      </c>
      <c r="AK7445" s="340">
        <f t="shared" si="1171"/>
        <v>0</v>
      </c>
      <c r="AL7445" s="340">
        <f t="shared" si="1171"/>
        <v>0</v>
      </c>
      <c r="AM7445" s="340">
        <f t="shared" si="1171"/>
        <v>0</v>
      </c>
    </row>
    <row r="7446" spans="1:39" x14ac:dyDescent="0.35">
      <c r="A7446" s="337">
        <v>29359</v>
      </c>
      <c r="B7446" s="338">
        <f t="shared" si="1164"/>
        <v>1980</v>
      </c>
      <c r="C7446" s="338">
        <f t="shared" si="1165"/>
        <v>5</v>
      </c>
      <c r="D7446" s="338">
        <f t="shared" si="1166"/>
        <v>18</v>
      </c>
      <c r="E7446" s="334">
        <v>0</v>
      </c>
      <c r="F7446" s="334">
        <v>0</v>
      </c>
      <c r="G7446" s="334">
        <v>0</v>
      </c>
      <c r="H7446" s="334">
        <v>0</v>
      </c>
      <c r="I7446" s="334">
        <v>0</v>
      </c>
      <c r="J7446" s="334">
        <v>0</v>
      </c>
      <c r="K7446" s="334">
        <v>0</v>
      </c>
      <c r="L7446" s="334">
        <v>0</v>
      </c>
      <c r="M7446" s="334">
        <v>0</v>
      </c>
      <c r="N7446" s="334">
        <v>0</v>
      </c>
      <c r="O7446" s="334">
        <v>0</v>
      </c>
      <c r="P7446" s="334">
        <v>0</v>
      </c>
      <c r="Q7446" s="334">
        <v>0</v>
      </c>
      <c r="R7446" s="334">
        <v>0</v>
      </c>
      <c r="S7446" s="334">
        <v>0</v>
      </c>
      <c r="T7446" s="334">
        <v>0</v>
      </c>
      <c r="U7446" s="334">
        <v>0</v>
      </c>
      <c r="V7446" s="334">
        <v>0</v>
      </c>
      <c r="W7446" s="334">
        <v>0</v>
      </c>
      <c r="X7446" s="334">
        <v>0</v>
      </c>
      <c r="Y7446" s="334">
        <v>0</v>
      </c>
      <c r="Z7446" s="334">
        <v>0</v>
      </c>
      <c r="AA7446" s="334">
        <v>0</v>
      </c>
      <c r="AB7446" s="334">
        <v>0</v>
      </c>
      <c r="AD7446" s="334">
        <v>0</v>
      </c>
      <c r="AE7446" s="334">
        <f t="shared" si="1167"/>
        <v>0</v>
      </c>
      <c r="AF7446" s="334">
        <f t="shared" si="1168"/>
        <v>0</v>
      </c>
      <c r="AG7446" s="340">
        <f t="shared" si="1169"/>
        <v>0</v>
      </c>
      <c r="AI7446" s="340">
        <f t="shared" si="1171"/>
        <v>0</v>
      </c>
      <c r="AJ7446" s="340">
        <f t="shared" si="1171"/>
        <v>0</v>
      </c>
      <c r="AK7446" s="340">
        <f t="shared" si="1171"/>
        <v>0</v>
      </c>
      <c r="AL7446" s="340">
        <f t="shared" si="1171"/>
        <v>0</v>
      </c>
      <c r="AM7446" s="340">
        <f t="shared" si="1171"/>
        <v>0</v>
      </c>
    </row>
    <row r="7447" spans="1:39" x14ac:dyDescent="0.35">
      <c r="A7447" s="337">
        <v>29360</v>
      </c>
      <c r="B7447" s="338">
        <f t="shared" si="1164"/>
        <v>1980</v>
      </c>
      <c r="C7447" s="338">
        <f t="shared" si="1165"/>
        <v>5</v>
      </c>
      <c r="D7447" s="338">
        <f t="shared" si="1166"/>
        <v>19</v>
      </c>
      <c r="E7447" s="334">
        <v>0</v>
      </c>
      <c r="F7447" s="334">
        <v>0</v>
      </c>
      <c r="G7447" s="334">
        <v>0</v>
      </c>
      <c r="H7447" s="334">
        <v>0</v>
      </c>
      <c r="I7447" s="334">
        <v>0</v>
      </c>
      <c r="J7447" s="334">
        <v>0</v>
      </c>
      <c r="K7447" s="334">
        <v>0</v>
      </c>
      <c r="L7447" s="334">
        <v>0</v>
      </c>
      <c r="M7447" s="334">
        <v>0</v>
      </c>
      <c r="N7447" s="334">
        <v>0</v>
      </c>
      <c r="O7447" s="334">
        <v>0</v>
      </c>
      <c r="P7447" s="334">
        <v>0</v>
      </c>
      <c r="Q7447" s="334">
        <v>0</v>
      </c>
      <c r="R7447" s="334">
        <v>0</v>
      </c>
      <c r="S7447" s="334">
        <v>0</v>
      </c>
      <c r="T7447" s="334">
        <v>0</v>
      </c>
      <c r="U7447" s="334">
        <v>0</v>
      </c>
      <c r="V7447" s="334">
        <v>0</v>
      </c>
      <c r="W7447" s="334">
        <v>0</v>
      </c>
      <c r="X7447" s="334">
        <v>0</v>
      </c>
      <c r="Y7447" s="334">
        <v>0</v>
      </c>
      <c r="Z7447" s="334">
        <v>0</v>
      </c>
      <c r="AA7447" s="334">
        <v>0</v>
      </c>
      <c r="AB7447" s="334">
        <v>0</v>
      </c>
      <c r="AD7447" s="334">
        <v>0</v>
      </c>
      <c r="AE7447" s="334">
        <f t="shared" si="1167"/>
        <v>0</v>
      </c>
      <c r="AF7447" s="334">
        <f t="shared" si="1168"/>
        <v>0</v>
      </c>
      <c r="AG7447" s="340">
        <f t="shared" si="1169"/>
        <v>0</v>
      </c>
      <c r="AI7447" s="340">
        <f t="shared" si="1171"/>
        <v>0</v>
      </c>
      <c r="AJ7447" s="340">
        <f t="shared" si="1171"/>
        <v>0</v>
      </c>
      <c r="AK7447" s="340">
        <f t="shared" si="1171"/>
        <v>0</v>
      </c>
      <c r="AL7447" s="340">
        <f t="shared" si="1171"/>
        <v>0</v>
      </c>
      <c r="AM7447" s="340">
        <f t="shared" si="1171"/>
        <v>0</v>
      </c>
    </row>
    <row r="7448" spans="1:39" x14ac:dyDescent="0.35">
      <c r="A7448" s="337">
        <v>29361</v>
      </c>
      <c r="B7448" s="338">
        <f t="shared" si="1164"/>
        <v>1980</v>
      </c>
      <c r="C7448" s="338">
        <f t="shared" si="1165"/>
        <v>5</v>
      </c>
      <c r="D7448" s="338">
        <f t="shared" si="1166"/>
        <v>20</v>
      </c>
      <c r="E7448" s="334">
        <v>0</v>
      </c>
      <c r="F7448" s="334">
        <v>0</v>
      </c>
      <c r="G7448" s="334">
        <v>0</v>
      </c>
      <c r="H7448" s="334">
        <v>0</v>
      </c>
      <c r="I7448" s="334">
        <v>0</v>
      </c>
      <c r="J7448" s="334">
        <v>0</v>
      </c>
      <c r="K7448" s="334">
        <v>0</v>
      </c>
      <c r="L7448" s="334">
        <v>0</v>
      </c>
      <c r="M7448" s="334">
        <v>0</v>
      </c>
      <c r="N7448" s="334">
        <v>0</v>
      </c>
      <c r="O7448" s="334">
        <v>0</v>
      </c>
      <c r="P7448" s="334">
        <v>0</v>
      </c>
      <c r="Q7448" s="334">
        <v>0</v>
      </c>
      <c r="R7448" s="334">
        <v>0</v>
      </c>
      <c r="S7448" s="334">
        <v>0</v>
      </c>
      <c r="T7448" s="334">
        <v>0</v>
      </c>
      <c r="U7448" s="334">
        <v>0</v>
      </c>
      <c r="V7448" s="334">
        <v>0</v>
      </c>
      <c r="W7448" s="334">
        <v>0</v>
      </c>
      <c r="X7448" s="334">
        <v>0</v>
      </c>
      <c r="Y7448" s="334">
        <v>0</v>
      </c>
      <c r="Z7448" s="334">
        <v>0</v>
      </c>
      <c r="AA7448" s="334">
        <v>0</v>
      </c>
      <c r="AB7448" s="334">
        <v>0</v>
      </c>
      <c r="AD7448" s="334">
        <v>0</v>
      </c>
      <c r="AE7448" s="334">
        <f t="shared" si="1167"/>
        <v>0</v>
      </c>
      <c r="AF7448" s="334">
        <f t="shared" si="1168"/>
        <v>0</v>
      </c>
      <c r="AG7448" s="340">
        <f t="shared" si="1169"/>
        <v>0</v>
      </c>
      <c r="AI7448" s="340">
        <f t="shared" si="1171"/>
        <v>0</v>
      </c>
      <c r="AJ7448" s="340">
        <f t="shared" si="1171"/>
        <v>0</v>
      </c>
      <c r="AK7448" s="340">
        <f t="shared" si="1171"/>
        <v>0</v>
      </c>
      <c r="AL7448" s="340">
        <f t="shared" si="1171"/>
        <v>0</v>
      </c>
      <c r="AM7448" s="340">
        <f t="shared" si="1171"/>
        <v>0</v>
      </c>
    </row>
    <row r="7449" spans="1:39" x14ac:dyDescent="0.35">
      <c r="A7449" s="337">
        <v>29362</v>
      </c>
      <c r="B7449" s="338">
        <f t="shared" si="1164"/>
        <v>1980</v>
      </c>
      <c r="C7449" s="338">
        <f t="shared" si="1165"/>
        <v>5</v>
      </c>
      <c r="D7449" s="338">
        <f t="shared" si="1166"/>
        <v>21</v>
      </c>
      <c r="E7449" s="334">
        <v>0</v>
      </c>
      <c r="F7449" s="334">
        <v>0</v>
      </c>
      <c r="G7449" s="334">
        <v>0</v>
      </c>
      <c r="H7449" s="334">
        <v>0</v>
      </c>
      <c r="I7449" s="334">
        <v>0</v>
      </c>
      <c r="J7449" s="334">
        <v>0</v>
      </c>
      <c r="K7449" s="334">
        <v>0</v>
      </c>
      <c r="L7449" s="334">
        <v>0</v>
      </c>
      <c r="M7449" s="334">
        <v>0</v>
      </c>
      <c r="N7449" s="334">
        <v>0</v>
      </c>
      <c r="O7449" s="334">
        <v>0</v>
      </c>
      <c r="P7449" s="334">
        <v>0</v>
      </c>
      <c r="Q7449" s="334">
        <v>0</v>
      </c>
      <c r="R7449" s="334">
        <v>0</v>
      </c>
      <c r="S7449" s="334">
        <v>0</v>
      </c>
      <c r="T7449" s="334">
        <v>0</v>
      </c>
      <c r="U7449" s="334">
        <v>0</v>
      </c>
      <c r="V7449" s="334">
        <v>0</v>
      </c>
      <c r="W7449" s="334">
        <v>0</v>
      </c>
      <c r="X7449" s="334">
        <v>0</v>
      </c>
      <c r="Y7449" s="334">
        <v>0</v>
      </c>
      <c r="Z7449" s="334">
        <v>0</v>
      </c>
      <c r="AA7449" s="334">
        <v>0</v>
      </c>
      <c r="AB7449" s="334">
        <v>0</v>
      </c>
      <c r="AD7449" s="334">
        <v>0</v>
      </c>
      <c r="AE7449" s="334">
        <f t="shared" si="1167"/>
        <v>0</v>
      </c>
      <c r="AF7449" s="334">
        <f t="shared" si="1168"/>
        <v>0</v>
      </c>
      <c r="AG7449" s="340">
        <f t="shared" si="1169"/>
        <v>0</v>
      </c>
      <c r="AI7449" s="340">
        <f t="shared" si="1171"/>
        <v>0</v>
      </c>
      <c r="AJ7449" s="340">
        <f t="shared" si="1171"/>
        <v>0</v>
      </c>
      <c r="AK7449" s="340">
        <f t="shared" si="1171"/>
        <v>0</v>
      </c>
      <c r="AL7449" s="340">
        <f t="shared" si="1171"/>
        <v>0</v>
      </c>
      <c r="AM7449" s="340">
        <f t="shared" si="1171"/>
        <v>0</v>
      </c>
    </row>
    <row r="7450" spans="1:39" x14ac:dyDescent="0.35">
      <c r="A7450" s="337">
        <v>29363</v>
      </c>
      <c r="B7450" s="338">
        <f t="shared" si="1164"/>
        <v>1980</v>
      </c>
      <c r="C7450" s="338">
        <f t="shared" si="1165"/>
        <v>5</v>
      </c>
      <c r="D7450" s="338">
        <f t="shared" si="1166"/>
        <v>22</v>
      </c>
      <c r="E7450" s="334">
        <v>0</v>
      </c>
      <c r="F7450" s="334">
        <v>0</v>
      </c>
      <c r="G7450" s="334">
        <v>0</v>
      </c>
      <c r="H7450" s="334">
        <v>0</v>
      </c>
      <c r="I7450" s="334">
        <v>0</v>
      </c>
      <c r="J7450" s="334">
        <v>0</v>
      </c>
      <c r="K7450" s="334">
        <v>0</v>
      </c>
      <c r="L7450" s="334">
        <v>0</v>
      </c>
      <c r="M7450" s="334">
        <v>0</v>
      </c>
      <c r="N7450" s="334">
        <v>0.2</v>
      </c>
      <c r="O7450" s="334">
        <v>0</v>
      </c>
      <c r="P7450" s="334">
        <v>0</v>
      </c>
      <c r="Q7450" s="334">
        <v>0</v>
      </c>
      <c r="R7450" s="334">
        <v>0</v>
      </c>
      <c r="S7450" s="334">
        <v>0</v>
      </c>
      <c r="T7450" s="334">
        <v>0</v>
      </c>
      <c r="U7450" s="334">
        <v>0.2</v>
      </c>
      <c r="V7450" s="334">
        <v>0</v>
      </c>
      <c r="W7450" s="334">
        <v>0</v>
      </c>
      <c r="X7450" s="334">
        <v>0</v>
      </c>
      <c r="Y7450" s="334">
        <v>0</v>
      </c>
      <c r="Z7450" s="334">
        <v>0</v>
      </c>
      <c r="AA7450" s="334">
        <v>0</v>
      </c>
      <c r="AB7450" s="334">
        <v>0</v>
      </c>
      <c r="AD7450" s="334">
        <v>0.4</v>
      </c>
      <c r="AE7450" s="334">
        <f t="shared" si="1167"/>
        <v>0.4</v>
      </c>
      <c r="AF7450" s="334">
        <f t="shared" si="1168"/>
        <v>0.4</v>
      </c>
      <c r="AG7450" s="340">
        <f t="shared" si="1169"/>
        <v>0</v>
      </c>
      <c r="AI7450" s="340">
        <f t="shared" si="1171"/>
        <v>0.4</v>
      </c>
      <c r="AJ7450" s="340">
        <f t="shared" si="1171"/>
        <v>0</v>
      </c>
      <c r="AK7450" s="340">
        <f t="shared" si="1171"/>
        <v>0</v>
      </c>
      <c r="AL7450" s="340">
        <f t="shared" si="1171"/>
        <v>0</v>
      </c>
      <c r="AM7450" s="340">
        <f t="shared" si="1171"/>
        <v>0</v>
      </c>
    </row>
    <row r="7451" spans="1:39" x14ac:dyDescent="0.35">
      <c r="A7451" s="337">
        <v>29364</v>
      </c>
      <c r="B7451" s="338">
        <f t="shared" si="1164"/>
        <v>1980</v>
      </c>
      <c r="C7451" s="338">
        <f t="shared" si="1165"/>
        <v>5</v>
      </c>
      <c r="D7451" s="338">
        <f t="shared" si="1166"/>
        <v>23</v>
      </c>
      <c r="E7451" s="334">
        <v>0</v>
      </c>
      <c r="F7451" s="334">
        <v>0</v>
      </c>
      <c r="G7451" s="334">
        <v>0</v>
      </c>
      <c r="H7451" s="334">
        <v>0.6</v>
      </c>
      <c r="I7451" s="334">
        <v>2.2000000000000002</v>
      </c>
      <c r="J7451" s="334">
        <v>0</v>
      </c>
      <c r="K7451" s="334">
        <v>0</v>
      </c>
      <c r="L7451" s="334">
        <v>0</v>
      </c>
      <c r="M7451" s="334">
        <v>0</v>
      </c>
      <c r="N7451" s="334">
        <v>0</v>
      </c>
      <c r="O7451" s="334">
        <v>0</v>
      </c>
      <c r="P7451" s="334">
        <v>0</v>
      </c>
      <c r="Q7451" s="334">
        <v>0</v>
      </c>
      <c r="R7451" s="334">
        <v>0.8</v>
      </c>
      <c r="S7451" s="334">
        <v>1.8</v>
      </c>
      <c r="T7451" s="334">
        <v>2.2000000000000002</v>
      </c>
      <c r="U7451" s="334">
        <v>3</v>
      </c>
      <c r="V7451" s="334">
        <v>2.4</v>
      </c>
      <c r="W7451" s="334">
        <v>3.6</v>
      </c>
      <c r="X7451" s="334">
        <v>5.9</v>
      </c>
      <c r="Y7451" s="334">
        <v>3.2</v>
      </c>
      <c r="Z7451" s="334">
        <v>4.2</v>
      </c>
      <c r="AA7451" s="334">
        <v>2.8</v>
      </c>
      <c r="AB7451" s="334">
        <v>5.5</v>
      </c>
      <c r="AD7451" s="334">
        <v>38.200000000000003</v>
      </c>
      <c r="AE7451" s="334">
        <f t="shared" si="1167"/>
        <v>38.200000000000003</v>
      </c>
      <c r="AF7451" s="334">
        <f t="shared" si="1168"/>
        <v>38.199999999999996</v>
      </c>
      <c r="AG7451" s="340">
        <f t="shared" si="1169"/>
        <v>7.1054273576010019E-15</v>
      </c>
      <c r="AI7451" s="340">
        <f t="shared" si="1171"/>
        <v>38.199999999999996</v>
      </c>
      <c r="AJ7451" s="340">
        <f t="shared" si="1171"/>
        <v>0</v>
      </c>
      <c r="AK7451" s="340">
        <f t="shared" si="1171"/>
        <v>0</v>
      </c>
      <c r="AL7451" s="340">
        <f t="shared" si="1171"/>
        <v>0</v>
      </c>
      <c r="AM7451" s="340">
        <f t="shared" si="1171"/>
        <v>0</v>
      </c>
    </row>
    <row r="7452" spans="1:39" x14ac:dyDescent="0.35">
      <c r="A7452" s="337">
        <v>29365</v>
      </c>
      <c r="B7452" s="338">
        <f t="shared" si="1164"/>
        <v>1980</v>
      </c>
      <c r="C7452" s="338">
        <f t="shared" si="1165"/>
        <v>5</v>
      </c>
      <c r="D7452" s="338">
        <f t="shared" si="1166"/>
        <v>24</v>
      </c>
      <c r="E7452" s="334">
        <v>7.4</v>
      </c>
      <c r="F7452" s="334">
        <v>0</v>
      </c>
      <c r="G7452" s="334">
        <v>0</v>
      </c>
      <c r="H7452" s="334">
        <v>0</v>
      </c>
      <c r="I7452" s="334">
        <v>0.2</v>
      </c>
      <c r="J7452" s="334">
        <v>0</v>
      </c>
      <c r="K7452" s="334">
        <v>0</v>
      </c>
      <c r="L7452" s="334">
        <v>0</v>
      </c>
      <c r="M7452" s="334">
        <v>0</v>
      </c>
      <c r="N7452" s="334">
        <v>0</v>
      </c>
      <c r="O7452" s="334">
        <v>0</v>
      </c>
      <c r="P7452" s="334">
        <v>0</v>
      </c>
      <c r="Q7452" s="334">
        <v>0</v>
      </c>
      <c r="R7452" s="334">
        <v>0</v>
      </c>
      <c r="S7452" s="334">
        <v>0</v>
      </c>
      <c r="T7452" s="334">
        <v>0</v>
      </c>
      <c r="U7452" s="334">
        <v>0</v>
      </c>
      <c r="V7452" s="334">
        <v>0</v>
      </c>
      <c r="W7452" s="334">
        <v>0</v>
      </c>
      <c r="X7452" s="334">
        <v>0</v>
      </c>
      <c r="Y7452" s="334">
        <v>0</v>
      </c>
      <c r="Z7452" s="334">
        <v>0</v>
      </c>
      <c r="AA7452" s="334">
        <v>0</v>
      </c>
      <c r="AB7452" s="334">
        <v>0</v>
      </c>
      <c r="AD7452" s="334">
        <v>7.6</v>
      </c>
      <c r="AE7452" s="334">
        <f t="shared" si="1167"/>
        <v>7.6</v>
      </c>
      <c r="AF7452" s="334">
        <f t="shared" si="1168"/>
        <v>7.6000000000000005</v>
      </c>
      <c r="AG7452" s="340">
        <f t="shared" si="1169"/>
        <v>8.8817841970012523E-16</v>
      </c>
      <c r="AI7452" s="340">
        <f t="shared" si="1171"/>
        <v>7.6000000000000005</v>
      </c>
      <c r="AJ7452" s="340">
        <f t="shared" si="1171"/>
        <v>0</v>
      </c>
      <c r="AK7452" s="340">
        <f t="shared" si="1171"/>
        <v>0</v>
      </c>
      <c r="AL7452" s="340">
        <f t="shared" si="1171"/>
        <v>0</v>
      </c>
      <c r="AM7452" s="340">
        <f t="shared" si="1171"/>
        <v>0</v>
      </c>
    </row>
    <row r="7453" spans="1:39" x14ac:dyDescent="0.35">
      <c r="A7453" s="337">
        <v>29366</v>
      </c>
      <c r="B7453" s="338">
        <f t="shared" si="1164"/>
        <v>1980</v>
      </c>
      <c r="C7453" s="338">
        <f t="shared" si="1165"/>
        <v>5</v>
      </c>
      <c r="D7453" s="338">
        <f t="shared" si="1166"/>
        <v>25</v>
      </c>
      <c r="E7453" s="334">
        <v>0</v>
      </c>
      <c r="F7453" s="334">
        <v>0</v>
      </c>
      <c r="G7453" s="334">
        <v>0</v>
      </c>
      <c r="H7453" s="334">
        <v>0</v>
      </c>
      <c r="I7453" s="334">
        <v>0</v>
      </c>
      <c r="J7453" s="334">
        <v>0</v>
      </c>
      <c r="K7453" s="334">
        <v>1.2</v>
      </c>
      <c r="L7453" s="334">
        <v>1.4</v>
      </c>
      <c r="M7453" s="334">
        <v>0.4</v>
      </c>
      <c r="N7453" s="334">
        <v>1.2</v>
      </c>
      <c r="O7453" s="334">
        <v>0.8</v>
      </c>
      <c r="P7453" s="334">
        <v>0.2</v>
      </c>
      <c r="Q7453" s="334">
        <v>0</v>
      </c>
      <c r="R7453" s="334">
        <v>0</v>
      </c>
      <c r="S7453" s="334">
        <v>0</v>
      </c>
      <c r="T7453" s="334">
        <v>0</v>
      </c>
      <c r="U7453" s="334">
        <v>0</v>
      </c>
      <c r="V7453" s="334">
        <v>0</v>
      </c>
      <c r="W7453" s="334">
        <v>0</v>
      </c>
      <c r="X7453" s="334">
        <v>0</v>
      </c>
      <c r="Y7453" s="334">
        <v>9.5</v>
      </c>
      <c r="Z7453" s="334">
        <v>3.8</v>
      </c>
      <c r="AA7453" s="334">
        <v>0</v>
      </c>
      <c r="AB7453" s="334">
        <v>0</v>
      </c>
      <c r="AD7453" s="334">
        <v>18.5</v>
      </c>
      <c r="AE7453" s="334">
        <f t="shared" si="1167"/>
        <v>18.5</v>
      </c>
      <c r="AF7453" s="334">
        <f t="shared" si="1168"/>
        <v>18.5</v>
      </c>
      <c r="AG7453" s="340">
        <f t="shared" si="1169"/>
        <v>0</v>
      </c>
      <c r="AI7453" s="340">
        <f t="shared" si="1171"/>
        <v>18.5</v>
      </c>
      <c r="AJ7453" s="340">
        <f t="shared" si="1171"/>
        <v>0</v>
      </c>
      <c r="AK7453" s="340">
        <f t="shared" si="1171"/>
        <v>0</v>
      </c>
      <c r="AL7453" s="340">
        <f t="shared" si="1171"/>
        <v>0</v>
      </c>
      <c r="AM7453" s="340">
        <f t="shared" si="1171"/>
        <v>0</v>
      </c>
    </row>
    <row r="7454" spans="1:39" x14ac:dyDescent="0.35">
      <c r="A7454" s="337">
        <v>29367</v>
      </c>
      <c r="B7454" s="338">
        <f t="shared" si="1164"/>
        <v>1980</v>
      </c>
      <c r="C7454" s="338">
        <f t="shared" si="1165"/>
        <v>5</v>
      </c>
      <c r="D7454" s="338">
        <f t="shared" si="1166"/>
        <v>26</v>
      </c>
      <c r="E7454" s="334">
        <v>0</v>
      </c>
      <c r="F7454" s="334">
        <v>0</v>
      </c>
      <c r="G7454" s="334">
        <v>0</v>
      </c>
      <c r="H7454" s="334">
        <v>0.4</v>
      </c>
      <c r="I7454" s="334">
        <v>1.9</v>
      </c>
      <c r="J7454" s="334">
        <v>0.4</v>
      </c>
      <c r="K7454" s="334">
        <v>0</v>
      </c>
      <c r="L7454" s="334">
        <v>0</v>
      </c>
      <c r="M7454" s="334">
        <v>0.2</v>
      </c>
      <c r="N7454" s="334">
        <v>0</v>
      </c>
      <c r="O7454" s="334">
        <v>0.2</v>
      </c>
      <c r="P7454" s="334">
        <v>0</v>
      </c>
      <c r="Q7454" s="334">
        <v>0</v>
      </c>
      <c r="R7454" s="334">
        <v>0</v>
      </c>
      <c r="S7454" s="334">
        <v>0.8</v>
      </c>
      <c r="T7454" s="334">
        <v>3.3</v>
      </c>
      <c r="U7454" s="334">
        <v>6.4</v>
      </c>
      <c r="V7454" s="334">
        <v>2.9</v>
      </c>
      <c r="W7454" s="334">
        <v>2.2999999999999998</v>
      </c>
      <c r="X7454" s="334">
        <v>0</v>
      </c>
      <c r="Y7454" s="334">
        <v>0</v>
      </c>
      <c r="Z7454" s="334">
        <v>0</v>
      </c>
      <c r="AA7454" s="334">
        <v>0</v>
      </c>
      <c r="AB7454" s="334">
        <v>0</v>
      </c>
      <c r="AD7454" s="334">
        <v>18.8</v>
      </c>
      <c r="AE7454" s="334">
        <f t="shared" si="1167"/>
        <v>18.8</v>
      </c>
      <c r="AF7454" s="334">
        <f t="shared" si="1168"/>
        <v>18.8</v>
      </c>
      <c r="AG7454" s="340">
        <f t="shared" si="1169"/>
        <v>0</v>
      </c>
      <c r="AI7454" s="340">
        <f t="shared" si="1171"/>
        <v>18.8</v>
      </c>
      <c r="AJ7454" s="340">
        <f t="shared" si="1171"/>
        <v>0</v>
      </c>
      <c r="AK7454" s="340">
        <f t="shared" si="1171"/>
        <v>0</v>
      </c>
      <c r="AL7454" s="340">
        <f t="shared" si="1171"/>
        <v>0</v>
      </c>
      <c r="AM7454" s="340">
        <f t="shared" si="1171"/>
        <v>0</v>
      </c>
    </row>
    <row r="7455" spans="1:39" x14ac:dyDescent="0.35">
      <c r="A7455" s="337">
        <v>29368</v>
      </c>
      <c r="B7455" s="338">
        <f t="shared" si="1164"/>
        <v>1980</v>
      </c>
      <c r="C7455" s="338">
        <f t="shared" si="1165"/>
        <v>5</v>
      </c>
      <c r="D7455" s="338">
        <f t="shared" si="1166"/>
        <v>27</v>
      </c>
      <c r="E7455" s="334">
        <v>0</v>
      </c>
      <c r="F7455" s="334">
        <v>0</v>
      </c>
      <c r="G7455" s="334">
        <v>0</v>
      </c>
      <c r="H7455" s="334">
        <v>0</v>
      </c>
      <c r="I7455" s="334">
        <v>0</v>
      </c>
      <c r="J7455" s="334">
        <v>0</v>
      </c>
      <c r="K7455" s="334">
        <v>0</v>
      </c>
      <c r="L7455" s="334">
        <v>0</v>
      </c>
      <c r="M7455" s="334">
        <v>0</v>
      </c>
      <c r="N7455" s="334">
        <v>0.3</v>
      </c>
      <c r="O7455" s="334">
        <v>0.3</v>
      </c>
      <c r="P7455" s="334">
        <v>0</v>
      </c>
      <c r="Q7455" s="334">
        <v>0</v>
      </c>
      <c r="R7455" s="334">
        <v>0</v>
      </c>
      <c r="S7455" s="334">
        <v>0</v>
      </c>
      <c r="T7455" s="334">
        <v>0</v>
      </c>
      <c r="U7455" s="334">
        <v>0</v>
      </c>
      <c r="V7455" s="334">
        <v>1.2</v>
      </c>
      <c r="W7455" s="334">
        <v>1.6</v>
      </c>
      <c r="X7455" s="334">
        <v>0</v>
      </c>
      <c r="Y7455" s="334">
        <v>0</v>
      </c>
      <c r="Z7455" s="334">
        <v>0</v>
      </c>
      <c r="AA7455" s="334">
        <v>0</v>
      </c>
      <c r="AB7455" s="334">
        <v>0</v>
      </c>
      <c r="AD7455" s="334">
        <v>3.4</v>
      </c>
      <c r="AE7455" s="334">
        <f t="shared" si="1167"/>
        <v>3.4</v>
      </c>
      <c r="AF7455" s="334">
        <f t="shared" si="1168"/>
        <v>3.4</v>
      </c>
      <c r="AG7455" s="340">
        <f t="shared" si="1169"/>
        <v>0</v>
      </c>
      <c r="AI7455" s="340">
        <f t="shared" si="1171"/>
        <v>3.4</v>
      </c>
      <c r="AJ7455" s="340">
        <f t="shared" si="1171"/>
        <v>0</v>
      </c>
      <c r="AK7455" s="340">
        <f t="shared" si="1171"/>
        <v>0</v>
      </c>
      <c r="AL7455" s="340">
        <f t="shared" si="1171"/>
        <v>0</v>
      </c>
      <c r="AM7455" s="340">
        <f t="shared" si="1171"/>
        <v>0</v>
      </c>
    </row>
    <row r="7456" spans="1:39" x14ac:dyDescent="0.35">
      <c r="A7456" s="337">
        <v>29369</v>
      </c>
      <c r="B7456" s="338">
        <f t="shared" si="1164"/>
        <v>1980</v>
      </c>
      <c r="C7456" s="338">
        <f t="shared" si="1165"/>
        <v>5</v>
      </c>
      <c r="D7456" s="338">
        <f t="shared" si="1166"/>
        <v>28</v>
      </c>
      <c r="E7456" s="334">
        <v>0</v>
      </c>
      <c r="F7456" s="334">
        <v>0</v>
      </c>
      <c r="G7456" s="334">
        <v>0</v>
      </c>
      <c r="H7456" s="334">
        <v>0</v>
      </c>
      <c r="I7456" s="334">
        <v>0</v>
      </c>
      <c r="J7456" s="334">
        <v>0</v>
      </c>
      <c r="K7456" s="334">
        <v>0</v>
      </c>
      <c r="L7456" s="334">
        <v>0</v>
      </c>
      <c r="M7456" s="334">
        <v>0</v>
      </c>
      <c r="N7456" s="334">
        <v>0</v>
      </c>
      <c r="O7456" s="334">
        <v>0</v>
      </c>
      <c r="P7456" s="334">
        <v>0</v>
      </c>
      <c r="Q7456" s="334">
        <v>0</v>
      </c>
      <c r="R7456" s="334">
        <v>0</v>
      </c>
      <c r="S7456" s="334">
        <v>0</v>
      </c>
      <c r="T7456" s="334">
        <v>0</v>
      </c>
      <c r="U7456" s="334">
        <v>0</v>
      </c>
      <c r="V7456" s="334">
        <v>0.4</v>
      </c>
      <c r="W7456" s="334">
        <v>0.9</v>
      </c>
      <c r="X7456" s="334">
        <v>0.2</v>
      </c>
      <c r="Y7456" s="334">
        <v>0</v>
      </c>
      <c r="Z7456" s="334">
        <v>0.2</v>
      </c>
      <c r="AA7456" s="334">
        <v>3.3</v>
      </c>
      <c r="AB7456" s="334">
        <v>2.4</v>
      </c>
      <c r="AD7456" s="334">
        <v>7.4</v>
      </c>
      <c r="AE7456" s="334">
        <f t="shared" si="1167"/>
        <v>7.4</v>
      </c>
      <c r="AF7456" s="334">
        <f t="shared" si="1168"/>
        <v>7.4</v>
      </c>
      <c r="AG7456" s="340">
        <f t="shared" si="1169"/>
        <v>0</v>
      </c>
      <c r="AI7456" s="340">
        <f t="shared" si="1171"/>
        <v>7.4</v>
      </c>
      <c r="AJ7456" s="340">
        <f t="shared" si="1171"/>
        <v>0</v>
      </c>
      <c r="AK7456" s="340">
        <f t="shared" si="1171"/>
        <v>0</v>
      </c>
      <c r="AL7456" s="340">
        <f t="shared" si="1171"/>
        <v>0</v>
      </c>
      <c r="AM7456" s="340">
        <f t="shared" si="1171"/>
        <v>0</v>
      </c>
    </row>
    <row r="7457" spans="1:39" x14ac:dyDescent="0.35">
      <c r="A7457" s="337">
        <v>29370</v>
      </c>
      <c r="B7457" s="338">
        <f t="shared" si="1164"/>
        <v>1980</v>
      </c>
      <c r="C7457" s="338">
        <f t="shared" si="1165"/>
        <v>5</v>
      </c>
      <c r="D7457" s="338">
        <f t="shared" si="1166"/>
        <v>29</v>
      </c>
      <c r="E7457" s="334">
        <v>0</v>
      </c>
      <c r="F7457" s="334">
        <v>0</v>
      </c>
      <c r="G7457" s="334">
        <v>0</v>
      </c>
      <c r="H7457" s="334">
        <v>0</v>
      </c>
      <c r="I7457" s="334">
        <v>0</v>
      </c>
      <c r="J7457" s="334">
        <v>0</v>
      </c>
      <c r="K7457" s="334">
        <v>0</v>
      </c>
      <c r="L7457" s="334">
        <v>0</v>
      </c>
      <c r="M7457" s="334">
        <v>0</v>
      </c>
      <c r="N7457" s="334">
        <v>0</v>
      </c>
      <c r="O7457" s="334">
        <v>0</v>
      </c>
      <c r="P7457" s="334">
        <v>0</v>
      </c>
      <c r="Q7457" s="334">
        <v>0</v>
      </c>
      <c r="R7457" s="334">
        <v>0</v>
      </c>
      <c r="S7457" s="334">
        <v>0</v>
      </c>
      <c r="T7457" s="334">
        <v>0</v>
      </c>
      <c r="U7457" s="334">
        <v>0</v>
      </c>
      <c r="V7457" s="334">
        <v>0</v>
      </c>
      <c r="W7457" s="334">
        <v>0</v>
      </c>
      <c r="X7457" s="334">
        <v>0</v>
      </c>
      <c r="Y7457" s="334">
        <v>0</v>
      </c>
      <c r="Z7457" s="334">
        <v>0</v>
      </c>
      <c r="AA7457" s="334">
        <v>0</v>
      </c>
      <c r="AB7457" s="334">
        <v>0</v>
      </c>
      <c r="AD7457" s="334">
        <v>0</v>
      </c>
      <c r="AE7457" s="334">
        <f t="shared" si="1167"/>
        <v>0</v>
      </c>
      <c r="AF7457" s="334">
        <f t="shared" si="1168"/>
        <v>0</v>
      </c>
      <c r="AG7457" s="340">
        <f t="shared" si="1169"/>
        <v>0</v>
      </c>
      <c r="AI7457" s="340">
        <f t="shared" si="1171"/>
        <v>0</v>
      </c>
      <c r="AJ7457" s="340">
        <f t="shared" si="1171"/>
        <v>0</v>
      </c>
      <c r="AK7457" s="340">
        <f t="shared" si="1171"/>
        <v>0</v>
      </c>
      <c r="AL7457" s="340">
        <f t="shared" si="1171"/>
        <v>0</v>
      </c>
      <c r="AM7457" s="340">
        <f t="shared" si="1171"/>
        <v>0</v>
      </c>
    </row>
    <row r="7458" spans="1:39" x14ac:dyDescent="0.35">
      <c r="A7458" s="337">
        <v>29371</v>
      </c>
      <c r="B7458" s="338">
        <f t="shared" si="1164"/>
        <v>1980</v>
      </c>
      <c r="C7458" s="338">
        <f t="shared" si="1165"/>
        <v>5</v>
      </c>
      <c r="D7458" s="338">
        <f t="shared" si="1166"/>
        <v>30</v>
      </c>
      <c r="E7458" s="334">
        <v>0</v>
      </c>
      <c r="F7458" s="334">
        <v>0</v>
      </c>
      <c r="G7458" s="334">
        <v>0</v>
      </c>
      <c r="H7458" s="334">
        <v>0</v>
      </c>
      <c r="I7458" s="334">
        <v>0</v>
      </c>
      <c r="J7458" s="334">
        <v>0</v>
      </c>
      <c r="K7458" s="334">
        <v>0</v>
      </c>
      <c r="L7458" s="334">
        <v>0</v>
      </c>
      <c r="M7458" s="334">
        <v>0</v>
      </c>
      <c r="N7458" s="334">
        <v>0</v>
      </c>
      <c r="O7458" s="334">
        <v>0</v>
      </c>
      <c r="P7458" s="334">
        <v>0</v>
      </c>
      <c r="Q7458" s="334">
        <v>0</v>
      </c>
      <c r="R7458" s="334">
        <v>0</v>
      </c>
      <c r="S7458" s="334">
        <v>0</v>
      </c>
      <c r="T7458" s="334">
        <v>0</v>
      </c>
      <c r="U7458" s="334">
        <v>0</v>
      </c>
      <c r="V7458" s="334">
        <v>0</v>
      </c>
      <c r="W7458" s="334">
        <v>0</v>
      </c>
      <c r="X7458" s="334">
        <v>0</v>
      </c>
      <c r="Y7458" s="334">
        <v>0</v>
      </c>
      <c r="Z7458" s="334">
        <v>0</v>
      </c>
      <c r="AA7458" s="334">
        <v>0</v>
      </c>
      <c r="AB7458" s="334">
        <v>0</v>
      </c>
      <c r="AD7458" s="334">
        <v>0</v>
      </c>
      <c r="AE7458" s="334">
        <f t="shared" si="1167"/>
        <v>0</v>
      </c>
      <c r="AF7458" s="334">
        <f t="shared" si="1168"/>
        <v>0</v>
      </c>
      <c r="AG7458" s="340">
        <f t="shared" si="1169"/>
        <v>0</v>
      </c>
      <c r="AI7458" s="340">
        <f t="shared" si="1171"/>
        <v>0</v>
      </c>
      <c r="AJ7458" s="340">
        <f t="shared" si="1171"/>
        <v>0</v>
      </c>
      <c r="AK7458" s="340">
        <f t="shared" si="1171"/>
        <v>0</v>
      </c>
      <c r="AL7458" s="340">
        <f t="shared" si="1171"/>
        <v>0</v>
      </c>
      <c r="AM7458" s="340">
        <f t="shared" si="1171"/>
        <v>0</v>
      </c>
    </row>
    <row r="7459" spans="1:39" x14ac:dyDescent="0.35">
      <c r="A7459" s="337">
        <v>29372</v>
      </c>
      <c r="B7459" s="338">
        <f t="shared" si="1164"/>
        <v>1980</v>
      </c>
      <c r="C7459" s="338">
        <f t="shared" si="1165"/>
        <v>5</v>
      </c>
      <c r="D7459" s="338">
        <f t="shared" si="1166"/>
        <v>31</v>
      </c>
      <c r="E7459" s="334">
        <v>0</v>
      </c>
      <c r="F7459" s="334">
        <v>0</v>
      </c>
      <c r="G7459" s="334">
        <v>0</v>
      </c>
      <c r="H7459" s="334">
        <v>0</v>
      </c>
      <c r="I7459" s="334">
        <v>0</v>
      </c>
      <c r="J7459" s="334">
        <v>0</v>
      </c>
      <c r="K7459" s="334">
        <v>0</v>
      </c>
      <c r="L7459" s="334">
        <v>0</v>
      </c>
      <c r="M7459" s="334">
        <v>0</v>
      </c>
      <c r="N7459" s="334">
        <v>0</v>
      </c>
      <c r="O7459" s="334">
        <v>0</v>
      </c>
      <c r="P7459" s="334">
        <v>0</v>
      </c>
      <c r="Q7459" s="334">
        <v>0</v>
      </c>
      <c r="R7459" s="334">
        <v>0</v>
      </c>
      <c r="S7459" s="334">
        <v>0</v>
      </c>
      <c r="T7459" s="334">
        <v>0</v>
      </c>
      <c r="U7459" s="334">
        <v>0</v>
      </c>
      <c r="V7459" s="334">
        <v>0</v>
      </c>
      <c r="W7459" s="334">
        <v>0</v>
      </c>
      <c r="X7459" s="334">
        <v>0</v>
      </c>
      <c r="Y7459" s="334">
        <v>0</v>
      </c>
      <c r="Z7459" s="334">
        <v>0</v>
      </c>
      <c r="AA7459" s="334">
        <v>0</v>
      </c>
      <c r="AB7459" s="334">
        <v>0</v>
      </c>
      <c r="AD7459" s="334">
        <v>0</v>
      </c>
      <c r="AE7459" s="334">
        <f t="shared" si="1167"/>
        <v>0</v>
      </c>
      <c r="AF7459" s="334">
        <f t="shared" si="1168"/>
        <v>0</v>
      </c>
      <c r="AG7459" s="340">
        <f t="shared" si="1169"/>
        <v>0</v>
      </c>
      <c r="AI7459" s="340">
        <f t="shared" si="1171"/>
        <v>0</v>
      </c>
      <c r="AJ7459" s="340">
        <f t="shared" si="1171"/>
        <v>0</v>
      </c>
      <c r="AK7459" s="340">
        <f t="shared" si="1171"/>
        <v>0</v>
      </c>
      <c r="AL7459" s="340">
        <f t="shared" si="1171"/>
        <v>0</v>
      </c>
      <c r="AM7459" s="340">
        <f t="shared" si="1171"/>
        <v>0</v>
      </c>
    </row>
    <row r="7460" spans="1:39" x14ac:dyDescent="0.35">
      <c r="A7460" s="337">
        <v>29373</v>
      </c>
      <c r="B7460" s="338">
        <f t="shared" si="1164"/>
        <v>1980</v>
      </c>
      <c r="C7460" s="338">
        <f t="shared" si="1165"/>
        <v>6</v>
      </c>
      <c r="D7460" s="338">
        <f t="shared" si="1166"/>
        <v>1</v>
      </c>
      <c r="E7460" s="334">
        <v>0</v>
      </c>
      <c r="F7460" s="334">
        <v>0</v>
      </c>
      <c r="G7460" s="334">
        <v>0</v>
      </c>
      <c r="H7460" s="334">
        <v>0</v>
      </c>
      <c r="I7460" s="334">
        <v>0</v>
      </c>
      <c r="J7460" s="334">
        <v>0</v>
      </c>
      <c r="K7460" s="334">
        <v>0</v>
      </c>
      <c r="L7460" s="334">
        <v>0</v>
      </c>
      <c r="M7460" s="334">
        <v>0</v>
      </c>
      <c r="N7460" s="334">
        <v>0</v>
      </c>
      <c r="O7460" s="334">
        <v>0</v>
      </c>
      <c r="P7460" s="334">
        <v>0</v>
      </c>
      <c r="Q7460" s="334">
        <v>0</v>
      </c>
      <c r="R7460" s="334">
        <v>0</v>
      </c>
      <c r="S7460" s="334">
        <v>0</v>
      </c>
      <c r="T7460" s="334">
        <v>7.3</v>
      </c>
      <c r="U7460" s="334">
        <v>6.1</v>
      </c>
      <c r="V7460" s="334">
        <v>0</v>
      </c>
      <c r="W7460" s="334">
        <v>0.4</v>
      </c>
      <c r="X7460" s="334">
        <v>1.8</v>
      </c>
      <c r="Y7460" s="334">
        <v>5.4</v>
      </c>
      <c r="Z7460" s="334">
        <v>0.4</v>
      </c>
      <c r="AA7460" s="334">
        <v>0</v>
      </c>
      <c r="AB7460" s="334">
        <v>0</v>
      </c>
      <c r="AD7460" s="334">
        <v>21.4</v>
      </c>
      <c r="AE7460" s="334">
        <f t="shared" si="1167"/>
        <v>21.4</v>
      </c>
      <c r="AF7460" s="334">
        <f t="shared" si="1168"/>
        <v>21.4</v>
      </c>
      <c r="AG7460" s="340">
        <f t="shared" si="1169"/>
        <v>0</v>
      </c>
      <c r="AI7460" s="340">
        <f t="shared" ref="AI7460:AM7475" si="1172">IF($C7460=AI$1,$AF7460,0)</f>
        <v>0</v>
      </c>
      <c r="AJ7460" s="340">
        <f t="shared" si="1172"/>
        <v>21.4</v>
      </c>
      <c r="AK7460" s="340">
        <f t="shared" si="1172"/>
        <v>0</v>
      </c>
      <c r="AL7460" s="340">
        <f t="shared" si="1172"/>
        <v>0</v>
      </c>
      <c r="AM7460" s="340">
        <f t="shared" si="1172"/>
        <v>0</v>
      </c>
    </row>
    <row r="7461" spans="1:39" x14ac:dyDescent="0.35">
      <c r="A7461" s="337">
        <v>29374</v>
      </c>
      <c r="B7461" s="338">
        <f t="shared" si="1164"/>
        <v>1980</v>
      </c>
      <c r="C7461" s="338">
        <f t="shared" si="1165"/>
        <v>6</v>
      </c>
      <c r="D7461" s="338">
        <f t="shared" si="1166"/>
        <v>2</v>
      </c>
      <c r="E7461" s="334">
        <v>0</v>
      </c>
      <c r="F7461" s="334">
        <v>0</v>
      </c>
      <c r="G7461" s="334">
        <v>0</v>
      </c>
      <c r="H7461" s="334">
        <v>0</v>
      </c>
      <c r="I7461" s="334">
        <v>0</v>
      </c>
      <c r="J7461" s="334">
        <v>0</v>
      </c>
      <c r="K7461" s="334">
        <v>0</v>
      </c>
      <c r="L7461" s="334">
        <v>0</v>
      </c>
      <c r="M7461" s="334">
        <v>0</v>
      </c>
      <c r="N7461" s="334">
        <v>0</v>
      </c>
      <c r="O7461" s="334">
        <v>0</v>
      </c>
      <c r="P7461" s="334">
        <v>0</v>
      </c>
      <c r="Q7461" s="334">
        <v>0</v>
      </c>
      <c r="R7461" s="334">
        <v>0</v>
      </c>
      <c r="S7461" s="334">
        <v>0</v>
      </c>
      <c r="T7461" s="334">
        <v>0</v>
      </c>
      <c r="U7461" s="334">
        <v>0</v>
      </c>
      <c r="V7461" s="334">
        <v>0</v>
      </c>
      <c r="W7461" s="334">
        <v>0</v>
      </c>
      <c r="X7461" s="334">
        <v>2.2999999999999998</v>
      </c>
      <c r="Y7461" s="334">
        <v>2.7</v>
      </c>
      <c r="Z7461" s="334">
        <v>0.8</v>
      </c>
      <c r="AA7461" s="334">
        <v>0</v>
      </c>
      <c r="AB7461" s="334">
        <v>0</v>
      </c>
      <c r="AD7461" s="334">
        <v>5.8</v>
      </c>
      <c r="AE7461" s="334">
        <f t="shared" si="1167"/>
        <v>5.8</v>
      </c>
      <c r="AF7461" s="334">
        <f t="shared" si="1168"/>
        <v>5.8</v>
      </c>
      <c r="AG7461" s="340">
        <f t="shared" si="1169"/>
        <v>0</v>
      </c>
      <c r="AI7461" s="340">
        <f t="shared" si="1172"/>
        <v>0</v>
      </c>
      <c r="AJ7461" s="340">
        <f t="shared" si="1172"/>
        <v>5.8</v>
      </c>
      <c r="AK7461" s="340">
        <f t="shared" si="1172"/>
        <v>0</v>
      </c>
      <c r="AL7461" s="340">
        <f t="shared" si="1172"/>
        <v>0</v>
      </c>
      <c r="AM7461" s="340">
        <f t="shared" si="1172"/>
        <v>0</v>
      </c>
    </row>
    <row r="7462" spans="1:39" x14ac:dyDescent="0.35">
      <c r="A7462" s="337">
        <v>29375</v>
      </c>
      <c r="B7462" s="338">
        <f t="shared" si="1164"/>
        <v>1980</v>
      </c>
      <c r="C7462" s="338">
        <f t="shared" si="1165"/>
        <v>6</v>
      </c>
      <c r="D7462" s="338">
        <f t="shared" si="1166"/>
        <v>3</v>
      </c>
      <c r="E7462" s="334">
        <v>0</v>
      </c>
      <c r="F7462" s="334">
        <v>0</v>
      </c>
      <c r="G7462" s="334">
        <v>0</v>
      </c>
      <c r="H7462" s="334">
        <v>0</v>
      </c>
      <c r="I7462" s="334">
        <v>0</v>
      </c>
      <c r="J7462" s="334">
        <v>0</v>
      </c>
      <c r="K7462" s="334">
        <v>0</v>
      </c>
      <c r="L7462" s="334">
        <v>0</v>
      </c>
      <c r="M7462" s="334">
        <v>0</v>
      </c>
      <c r="N7462" s="334">
        <v>0</v>
      </c>
      <c r="O7462" s="334">
        <v>0</v>
      </c>
      <c r="P7462" s="334">
        <v>0</v>
      </c>
      <c r="Q7462" s="334">
        <v>0</v>
      </c>
      <c r="R7462" s="334">
        <v>0.3</v>
      </c>
      <c r="S7462" s="334">
        <v>0.5</v>
      </c>
      <c r="T7462" s="334">
        <v>0.8</v>
      </c>
      <c r="U7462" s="334">
        <v>0.5</v>
      </c>
      <c r="V7462" s="334">
        <v>0.5</v>
      </c>
      <c r="W7462" s="334">
        <v>0.5</v>
      </c>
      <c r="X7462" s="334">
        <v>0</v>
      </c>
      <c r="Y7462" s="334">
        <v>0</v>
      </c>
      <c r="Z7462" s="334">
        <v>0.3</v>
      </c>
      <c r="AA7462" s="334">
        <v>0</v>
      </c>
      <c r="AB7462" s="334">
        <v>0</v>
      </c>
      <c r="AD7462" s="334">
        <v>3.4</v>
      </c>
      <c r="AE7462" s="334">
        <f t="shared" si="1167"/>
        <v>3.4</v>
      </c>
      <c r="AF7462" s="334">
        <f t="shared" si="1168"/>
        <v>3.4</v>
      </c>
      <c r="AG7462" s="340">
        <f t="shared" si="1169"/>
        <v>0</v>
      </c>
      <c r="AI7462" s="340">
        <f t="shared" si="1172"/>
        <v>0</v>
      </c>
      <c r="AJ7462" s="340">
        <f t="shared" si="1172"/>
        <v>3.4</v>
      </c>
      <c r="AK7462" s="340">
        <f t="shared" si="1172"/>
        <v>0</v>
      </c>
      <c r="AL7462" s="340">
        <f t="shared" si="1172"/>
        <v>0</v>
      </c>
      <c r="AM7462" s="340">
        <f t="shared" si="1172"/>
        <v>0</v>
      </c>
    </row>
    <row r="7463" spans="1:39" x14ac:dyDescent="0.35">
      <c r="A7463" s="337">
        <v>29376</v>
      </c>
      <c r="B7463" s="338">
        <f t="shared" si="1164"/>
        <v>1980</v>
      </c>
      <c r="C7463" s="338">
        <f t="shared" si="1165"/>
        <v>6</v>
      </c>
      <c r="D7463" s="338">
        <f t="shared" si="1166"/>
        <v>4</v>
      </c>
      <c r="E7463" s="334">
        <v>0</v>
      </c>
      <c r="F7463" s="334">
        <v>0</v>
      </c>
      <c r="G7463" s="334">
        <v>0</v>
      </c>
      <c r="H7463" s="334">
        <v>0</v>
      </c>
      <c r="I7463" s="334">
        <v>0</v>
      </c>
      <c r="J7463" s="334">
        <v>0</v>
      </c>
      <c r="K7463" s="334">
        <v>0</v>
      </c>
      <c r="L7463" s="334">
        <v>0</v>
      </c>
      <c r="M7463" s="334">
        <v>0</v>
      </c>
      <c r="N7463" s="334">
        <v>0</v>
      </c>
      <c r="O7463" s="334">
        <v>0</v>
      </c>
      <c r="P7463" s="334">
        <v>0</v>
      </c>
      <c r="Q7463" s="334">
        <v>0</v>
      </c>
      <c r="R7463" s="334">
        <v>0.2</v>
      </c>
      <c r="S7463" s="334">
        <v>0</v>
      </c>
      <c r="T7463" s="334">
        <v>0</v>
      </c>
      <c r="U7463" s="334">
        <v>0</v>
      </c>
      <c r="V7463" s="334">
        <v>0</v>
      </c>
      <c r="W7463" s="334">
        <v>0</v>
      </c>
      <c r="X7463" s="334">
        <v>0</v>
      </c>
      <c r="Y7463" s="334">
        <v>0.5</v>
      </c>
      <c r="Z7463" s="334">
        <v>0.8</v>
      </c>
      <c r="AA7463" s="334">
        <v>0.5</v>
      </c>
      <c r="AB7463" s="334">
        <v>0.3</v>
      </c>
      <c r="AD7463" s="334">
        <v>2.2999999999999998</v>
      </c>
      <c r="AE7463" s="334">
        <f t="shared" si="1167"/>
        <v>2.2999999999999998</v>
      </c>
      <c r="AF7463" s="334">
        <f t="shared" si="1168"/>
        <v>2.2999999999999998</v>
      </c>
      <c r="AG7463" s="340">
        <f t="shared" si="1169"/>
        <v>0</v>
      </c>
      <c r="AI7463" s="340">
        <f t="shared" si="1172"/>
        <v>0</v>
      </c>
      <c r="AJ7463" s="340">
        <f t="shared" si="1172"/>
        <v>2.2999999999999998</v>
      </c>
      <c r="AK7463" s="340">
        <f t="shared" si="1172"/>
        <v>0</v>
      </c>
      <c r="AL7463" s="340">
        <f t="shared" si="1172"/>
        <v>0</v>
      </c>
      <c r="AM7463" s="340">
        <f t="shared" si="1172"/>
        <v>0</v>
      </c>
    </row>
    <row r="7464" spans="1:39" x14ac:dyDescent="0.35">
      <c r="A7464" s="337">
        <v>29377</v>
      </c>
      <c r="B7464" s="338">
        <f t="shared" si="1164"/>
        <v>1980</v>
      </c>
      <c r="C7464" s="338">
        <f t="shared" si="1165"/>
        <v>6</v>
      </c>
      <c r="D7464" s="338">
        <f t="shared" si="1166"/>
        <v>5</v>
      </c>
      <c r="E7464" s="334">
        <v>0</v>
      </c>
      <c r="F7464" s="334">
        <v>0</v>
      </c>
      <c r="G7464" s="334">
        <v>0</v>
      </c>
      <c r="H7464" s="334">
        <v>0</v>
      </c>
      <c r="I7464" s="334">
        <v>0</v>
      </c>
      <c r="J7464" s="334">
        <v>0</v>
      </c>
      <c r="K7464" s="334">
        <v>0</v>
      </c>
      <c r="L7464" s="334">
        <v>0</v>
      </c>
      <c r="M7464" s="334">
        <v>0</v>
      </c>
      <c r="N7464" s="334">
        <v>0</v>
      </c>
      <c r="O7464" s="334">
        <v>0</v>
      </c>
      <c r="P7464" s="334">
        <v>0</v>
      </c>
      <c r="Q7464" s="334">
        <v>0</v>
      </c>
      <c r="R7464" s="334">
        <v>0</v>
      </c>
      <c r="S7464" s="334">
        <v>0</v>
      </c>
      <c r="T7464" s="334">
        <v>0</v>
      </c>
      <c r="U7464" s="334">
        <v>0</v>
      </c>
      <c r="V7464" s="334">
        <v>0</v>
      </c>
      <c r="W7464" s="334">
        <v>0</v>
      </c>
      <c r="X7464" s="334">
        <v>0</v>
      </c>
      <c r="Y7464" s="334">
        <v>0</v>
      </c>
      <c r="Z7464" s="334">
        <v>0</v>
      </c>
      <c r="AA7464" s="334">
        <v>0</v>
      </c>
      <c r="AB7464" s="334">
        <v>0</v>
      </c>
      <c r="AD7464" s="334">
        <v>0</v>
      </c>
      <c r="AE7464" s="334">
        <f t="shared" si="1167"/>
        <v>0</v>
      </c>
      <c r="AF7464" s="334">
        <f t="shared" si="1168"/>
        <v>0</v>
      </c>
      <c r="AG7464" s="340">
        <f t="shared" si="1169"/>
        <v>0</v>
      </c>
      <c r="AI7464" s="340">
        <f t="shared" si="1172"/>
        <v>0</v>
      </c>
      <c r="AJ7464" s="340">
        <f t="shared" si="1172"/>
        <v>0</v>
      </c>
      <c r="AK7464" s="340">
        <f t="shared" si="1172"/>
        <v>0</v>
      </c>
      <c r="AL7464" s="340">
        <f t="shared" si="1172"/>
        <v>0</v>
      </c>
      <c r="AM7464" s="340">
        <f t="shared" si="1172"/>
        <v>0</v>
      </c>
    </row>
    <row r="7465" spans="1:39" x14ac:dyDescent="0.35">
      <c r="A7465" s="337">
        <v>29378</v>
      </c>
      <c r="B7465" s="338">
        <f t="shared" si="1164"/>
        <v>1980</v>
      </c>
      <c r="C7465" s="338">
        <f t="shared" si="1165"/>
        <v>6</v>
      </c>
      <c r="D7465" s="338">
        <f t="shared" si="1166"/>
        <v>6</v>
      </c>
      <c r="E7465" s="334">
        <v>0</v>
      </c>
      <c r="F7465" s="334">
        <v>0</v>
      </c>
      <c r="G7465" s="334">
        <v>0</v>
      </c>
      <c r="H7465" s="334">
        <v>0</v>
      </c>
      <c r="I7465" s="334">
        <v>0</v>
      </c>
      <c r="J7465" s="334">
        <v>0</v>
      </c>
      <c r="K7465" s="334">
        <v>0</v>
      </c>
      <c r="L7465" s="334">
        <v>0</v>
      </c>
      <c r="M7465" s="334">
        <v>0</v>
      </c>
      <c r="N7465" s="334">
        <v>0</v>
      </c>
      <c r="O7465" s="334">
        <v>0</v>
      </c>
      <c r="P7465" s="334">
        <v>0</v>
      </c>
      <c r="Q7465" s="334">
        <v>0</v>
      </c>
      <c r="R7465" s="334">
        <v>0</v>
      </c>
      <c r="S7465" s="334">
        <v>0</v>
      </c>
      <c r="T7465" s="334">
        <v>0</v>
      </c>
      <c r="U7465" s="334">
        <v>0</v>
      </c>
      <c r="V7465" s="334">
        <v>0</v>
      </c>
      <c r="W7465" s="334">
        <v>0</v>
      </c>
      <c r="X7465" s="334">
        <v>0</v>
      </c>
      <c r="Y7465" s="334">
        <v>0</v>
      </c>
      <c r="Z7465" s="334">
        <v>0</v>
      </c>
      <c r="AA7465" s="334">
        <v>0</v>
      </c>
      <c r="AB7465" s="334">
        <v>0</v>
      </c>
      <c r="AD7465" s="334">
        <v>0</v>
      </c>
      <c r="AE7465" s="334">
        <f t="shared" si="1167"/>
        <v>0</v>
      </c>
      <c r="AF7465" s="334">
        <f t="shared" si="1168"/>
        <v>0</v>
      </c>
      <c r="AG7465" s="340">
        <f t="shared" si="1169"/>
        <v>0</v>
      </c>
      <c r="AI7465" s="340">
        <f t="shared" si="1172"/>
        <v>0</v>
      </c>
      <c r="AJ7465" s="340">
        <f t="shared" si="1172"/>
        <v>0</v>
      </c>
      <c r="AK7465" s="340">
        <f t="shared" si="1172"/>
        <v>0</v>
      </c>
      <c r="AL7465" s="340">
        <f t="shared" si="1172"/>
        <v>0</v>
      </c>
      <c r="AM7465" s="340">
        <f t="shared" si="1172"/>
        <v>0</v>
      </c>
    </row>
    <row r="7466" spans="1:39" x14ac:dyDescent="0.35">
      <c r="A7466" s="337">
        <v>29379</v>
      </c>
      <c r="B7466" s="338">
        <f t="shared" si="1164"/>
        <v>1980</v>
      </c>
      <c r="C7466" s="338">
        <f t="shared" si="1165"/>
        <v>6</v>
      </c>
      <c r="D7466" s="338">
        <f t="shared" si="1166"/>
        <v>7</v>
      </c>
      <c r="E7466" s="334">
        <v>0</v>
      </c>
      <c r="F7466" s="334">
        <v>0</v>
      </c>
      <c r="G7466" s="334">
        <v>0</v>
      </c>
      <c r="H7466" s="334">
        <v>0</v>
      </c>
      <c r="I7466" s="334">
        <v>0</v>
      </c>
      <c r="J7466" s="334">
        <v>0</v>
      </c>
      <c r="K7466" s="334">
        <v>0</v>
      </c>
      <c r="L7466" s="334">
        <v>0</v>
      </c>
      <c r="M7466" s="334">
        <v>0</v>
      </c>
      <c r="N7466" s="334">
        <v>0</v>
      </c>
      <c r="O7466" s="334">
        <v>0</v>
      </c>
      <c r="P7466" s="334">
        <v>0</v>
      </c>
      <c r="Q7466" s="334">
        <v>0</v>
      </c>
      <c r="R7466" s="334">
        <v>0</v>
      </c>
      <c r="S7466" s="334">
        <v>0</v>
      </c>
      <c r="T7466" s="334">
        <v>0</v>
      </c>
      <c r="U7466" s="334">
        <v>0</v>
      </c>
      <c r="V7466" s="334">
        <v>0</v>
      </c>
      <c r="W7466" s="334">
        <v>0</v>
      </c>
      <c r="X7466" s="334">
        <v>0</v>
      </c>
      <c r="Y7466" s="334">
        <v>0</v>
      </c>
      <c r="Z7466" s="334">
        <v>0</v>
      </c>
      <c r="AA7466" s="334">
        <v>0</v>
      </c>
      <c r="AB7466" s="334">
        <v>0</v>
      </c>
      <c r="AD7466" s="334">
        <v>0</v>
      </c>
      <c r="AE7466" s="334">
        <f t="shared" si="1167"/>
        <v>0</v>
      </c>
      <c r="AF7466" s="334">
        <f t="shared" si="1168"/>
        <v>0</v>
      </c>
      <c r="AG7466" s="340">
        <f t="shared" si="1169"/>
        <v>0</v>
      </c>
      <c r="AI7466" s="340">
        <f t="shared" si="1172"/>
        <v>0</v>
      </c>
      <c r="AJ7466" s="340">
        <f t="shared" si="1172"/>
        <v>0</v>
      </c>
      <c r="AK7466" s="340">
        <f t="shared" si="1172"/>
        <v>0</v>
      </c>
      <c r="AL7466" s="340">
        <f t="shared" si="1172"/>
        <v>0</v>
      </c>
      <c r="AM7466" s="340">
        <f t="shared" si="1172"/>
        <v>0</v>
      </c>
    </row>
    <row r="7467" spans="1:39" x14ac:dyDescent="0.35">
      <c r="A7467" s="337">
        <v>29380</v>
      </c>
      <c r="B7467" s="338">
        <f t="shared" si="1164"/>
        <v>1980</v>
      </c>
      <c r="C7467" s="338">
        <f t="shared" si="1165"/>
        <v>6</v>
      </c>
      <c r="D7467" s="338">
        <f t="shared" si="1166"/>
        <v>8</v>
      </c>
      <c r="E7467" s="334">
        <v>0</v>
      </c>
      <c r="F7467" s="334">
        <v>0</v>
      </c>
      <c r="G7467" s="334">
        <v>0</v>
      </c>
      <c r="H7467" s="334">
        <v>0</v>
      </c>
      <c r="I7467" s="334">
        <v>0</v>
      </c>
      <c r="J7467" s="334">
        <v>0</v>
      </c>
      <c r="K7467" s="334">
        <v>0</v>
      </c>
      <c r="L7467" s="334">
        <v>0</v>
      </c>
      <c r="M7467" s="334">
        <v>0</v>
      </c>
      <c r="N7467" s="334">
        <v>0</v>
      </c>
      <c r="O7467" s="334">
        <v>0</v>
      </c>
      <c r="P7467" s="334">
        <v>0</v>
      </c>
      <c r="Q7467" s="334">
        <v>0</v>
      </c>
      <c r="R7467" s="334">
        <v>0</v>
      </c>
      <c r="S7467" s="334">
        <v>0</v>
      </c>
      <c r="T7467" s="334">
        <v>0</v>
      </c>
      <c r="U7467" s="334">
        <v>0</v>
      </c>
      <c r="V7467" s="334">
        <v>0</v>
      </c>
      <c r="W7467" s="334">
        <v>0</v>
      </c>
      <c r="X7467" s="334">
        <v>0</v>
      </c>
      <c r="Y7467" s="334">
        <v>0</v>
      </c>
      <c r="Z7467" s="334">
        <v>0</v>
      </c>
      <c r="AA7467" s="334">
        <v>0</v>
      </c>
      <c r="AB7467" s="334">
        <v>0</v>
      </c>
      <c r="AD7467" s="334">
        <v>0</v>
      </c>
      <c r="AE7467" s="334">
        <f t="shared" si="1167"/>
        <v>0</v>
      </c>
      <c r="AF7467" s="334">
        <f t="shared" si="1168"/>
        <v>0</v>
      </c>
      <c r="AG7467" s="340">
        <f t="shared" si="1169"/>
        <v>0</v>
      </c>
      <c r="AI7467" s="340">
        <f t="shared" si="1172"/>
        <v>0</v>
      </c>
      <c r="AJ7467" s="340">
        <f t="shared" si="1172"/>
        <v>0</v>
      </c>
      <c r="AK7467" s="340">
        <f t="shared" si="1172"/>
        <v>0</v>
      </c>
      <c r="AL7467" s="340">
        <f t="shared" si="1172"/>
        <v>0</v>
      </c>
      <c r="AM7467" s="340">
        <f t="shared" si="1172"/>
        <v>0</v>
      </c>
    </row>
    <row r="7468" spans="1:39" x14ac:dyDescent="0.35">
      <c r="A7468" s="337">
        <v>29381</v>
      </c>
      <c r="B7468" s="338">
        <f t="shared" si="1164"/>
        <v>1980</v>
      </c>
      <c r="C7468" s="338">
        <f t="shared" si="1165"/>
        <v>6</v>
      </c>
      <c r="D7468" s="338">
        <f t="shared" si="1166"/>
        <v>9</v>
      </c>
      <c r="E7468" s="334">
        <v>0</v>
      </c>
      <c r="F7468" s="334">
        <v>0</v>
      </c>
      <c r="G7468" s="334">
        <v>0</v>
      </c>
      <c r="H7468" s="334">
        <v>0</v>
      </c>
      <c r="I7468" s="334">
        <v>0</v>
      </c>
      <c r="J7468" s="334">
        <v>0</v>
      </c>
      <c r="K7468" s="334">
        <v>0</v>
      </c>
      <c r="L7468" s="334">
        <v>0</v>
      </c>
      <c r="M7468" s="334">
        <v>0</v>
      </c>
      <c r="N7468" s="334">
        <v>0</v>
      </c>
      <c r="O7468" s="334">
        <v>0</v>
      </c>
      <c r="P7468" s="334">
        <v>0</v>
      </c>
      <c r="Q7468" s="334">
        <v>0</v>
      </c>
      <c r="R7468" s="334">
        <v>0</v>
      </c>
      <c r="S7468" s="334">
        <v>0</v>
      </c>
      <c r="T7468" s="334">
        <v>0</v>
      </c>
      <c r="U7468" s="334">
        <v>0</v>
      </c>
      <c r="V7468" s="334">
        <v>0</v>
      </c>
      <c r="W7468" s="334">
        <v>0</v>
      </c>
      <c r="X7468" s="334">
        <v>0</v>
      </c>
      <c r="Y7468" s="334">
        <v>0</v>
      </c>
      <c r="Z7468" s="334">
        <v>0</v>
      </c>
      <c r="AA7468" s="334">
        <v>0</v>
      </c>
      <c r="AB7468" s="334">
        <v>0</v>
      </c>
      <c r="AD7468" s="334">
        <v>0</v>
      </c>
      <c r="AE7468" s="334">
        <f t="shared" si="1167"/>
        <v>0</v>
      </c>
      <c r="AF7468" s="334">
        <f t="shared" si="1168"/>
        <v>0</v>
      </c>
      <c r="AG7468" s="340">
        <f t="shared" si="1169"/>
        <v>0</v>
      </c>
      <c r="AI7468" s="340">
        <f t="shared" si="1172"/>
        <v>0</v>
      </c>
      <c r="AJ7468" s="340">
        <f t="shared" si="1172"/>
        <v>0</v>
      </c>
      <c r="AK7468" s="340">
        <f t="shared" si="1172"/>
        <v>0</v>
      </c>
      <c r="AL7468" s="340">
        <f t="shared" si="1172"/>
        <v>0</v>
      </c>
      <c r="AM7468" s="340">
        <f t="shared" si="1172"/>
        <v>0</v>
      </c>
    </row>
    <row r="7469" spans="1:39" x14ac:dyDescent="0.35">
      <c r="A7469" s="337">
        <v>29382</v>
      </c>
      <c r="B7469" s="338">
        <f t="shared" si="1164"/>
        <v>1980</v>
      </c>
      <c r="C7469" s="338">
        <f t="shared" si="1165"/>
        <v>6</v>
      </c>
      <c r="D7469" s="338">
        <f t="shared" si="1166"/>
        <v>10</v>
      </c>
      <c r="E7469" s="334">
        <v>0</v>
      </c>
      <c r="F7469" s="334">
        <v>0</v>
      </c>
      <c r="G7469" s="334">
        <v>0</v>
      </c>
      <c r="H7469" s="334">
        <v>0</v>
      </c>
      <c r="I7469" s="334">
        <v>0</v>
      </c>
      <c r="J7469" s="334">
        <v>0</v>
      </c>
      <c r="K7469" s="334">
        <v>0</v>
      </c>
      <c r="L7469" s="334">
        <v>0</v>
      </c>
      <c r="M7469" s="334">
        <v>0</v>
      </c>
      <c r="N7469" s="334">
        <v>0</v>
      </c>
      <c r="O7469" s="334">
        <v>0</v>
      </c>
      <c r="P7469" s="334">
        <v>0</v>
      </c>
      <c r="Q7469" s="334">
        <v>0</v>
      </c>
      <c r="R7469" s="334">
        <v>0</v>
      </c>
      <c r="S7469" s="334">
        <v>0</v>
      </c>
      <c r="T7469" s="334">
        <v>0</v>
      </c>
      <c r="U7469" s="334">
        <v>0</v>
      </c>
      <c r="V7469" s="334">
        <v>0</v>
      </c>
      <c r="W7469" s="334">
        <v>0</v>
      </c>
      <c r="X7469" s="334">
        <v>0</v>
      </c>
      <c r="Y7469" s="334">
        <v>0</v>
      </c>
      <c r="Z7469" s="334">
        <v>0</v>
      </c>
      <c r="AA7469" s="334">
        <v>0</v>
      </c>
      <c r="AB7469" s="334">
        <v>0</v>
      </c>
      <c r="AD7469" s="334">
        <v>0</v>
      </c>
      <c r="AE7469" s="334">
        <f t="shared" si="1167"/>
        <v>0</v>
      </c>
      <c r="AF7469" s="334">
        <f t="shared" si="1168"/>
        <v>0</v>
      </c>
      <c r="AG7469" s="340">
        <f t="shared" si="1169"/>
        <v>0</v>
      </c>
      <c r="AI7469" s="340">
        <f t="shared" si="1172"/>
        <v>0</v>
      </c>
      <c r="AJ7469" s="340">
        <f t="shared" si="1172"/>
        <v>0</v>
      </c>
      <c r="AK7469" s="340">
        <f t="shared" si="1172"/>
        <v>0</v>
      </c>
      <c r="AL7469" s="340">
        <f t="shared" si="1172"/>
        <v>0</v>
      </c>
      <c r="AM7469" s="340">
        <f t="shared" si="1172"/>
        <v>0</v>
      </c>
    </row>
    <row r="7470" spans="1:39" x14ac:dyDescent="0.35">
      <c r="A7470" s="337">
        <v>29383</v>
      </c>
      <c r="B7470" s="338">
        <f t="shared" si="1164"/>
        <v>1980</v>
      </c>
      <c r="C7470" s="338">
        <f t="shared" si="1165"/>
        <v>6</v>
      </c>
      <c r="D7470" s="338">
        <f t="shared" si="1166"/>
        <v>11</v>
      </c>
      <c r="E7470" s="334">
        <v>0</v>
      </c>
      <c r="F7470" s="334">
        <v>0</v>
      </c>
      <c r="G7470" s="334">
        <v>0</v>
      </c>
      <c r="H7470" s="334">
        <v>0</v>
      </c>
      <c r="I7470" s="334">
        <v>0</v>
      </c>
      <c r="J7470" s="334">
        <v>0</v>
      </c>
      <c r="K7470" s="334">
        <v>0</v>
      </c>
      <c r="L7470" s="334">
        <v>0</v>
      </c>
      <c r="M7470" s="334">
        <v>0</v>
      </c>
      <c r="N7470" s="334">
        <v>0</v>
      </c>
      <c r="O7470" s="334">
        <v>0.3</v>
      </c>
      <c r="P7470" s="334">
        <v>0</v>
      </c>
      <c r="Q7470" s="334">
        <v>0.7</v>
      </c>
      <c r="R7470" s="334">
        <v>0</v>
      </c>
      <c r="S7470" s="334">
        <v>0</v>
      </c>
      <c r="T7470" s="334">
        <v>0</v>
      </c>
      <c r="U7470" s="334">
        <v>0</v>
      </c>
      <c r="V7470" s="334">
        <v>0</v>
      </c>
      <c r="W7470" s="334">
        <v>0</v>
      </c>
      <c r="X7470" s="334">
        <v>0</v>
      </c>
      <c r="Y7470" s="334">
        <v>0</v>
      </c>
      <c r="Z7470" s="334">
        <v>0</v>
      </c>
      <c r="AA7470" s="334">
        <v>0</v>
      </c>
      <c r="AB7470" s="334">
        <v>0</v>
      </c>
      <c r="AD7470" s="334">
        <v>1</v>
      </c>
      <c r="AE7470" s="334">
        <f t="shared" si="1167"/>
        <v>1</v>
      </c>
      <c r="AF7470" s="334">
        <f t="shared" si="1168"/>
        <v>1</v>
      </c>
      <c r="AG7470" s="340">
        <f t="shared" si="1169"/>
        <v>0</v>
      </c>
      <c r="AI7470" s="340">
        <f t="shared" si="1172"/>
        <v>0</v>
      </c>
      <c r="AJ7470" s="340">
        <f t="shared" si="1172"/>
        <v>1</v>
      </c>
      <c r="AK7470" s="340">
        <f t="shared" si="1172"/>
        <v>0</v>
      </c>
      <c r="AL7470" s="340">
        <f t="shared" si="1172"/>
        <v>0</v>
      </c>
      <c r="AM7470" s="340">
        <f t="shared" si="1172"/>
        <v>0</v>
      </c>
    </row>
    <row r="7471" spans="1:39" x14ac:dyDescent="0.35">
      <c r="A7471" s="337">
        <v>29384</v>
      </c>
      <c r="B7471" s="338">
        <f t="shared" si="1164"/>
        <v>1980</v>
      </c>
      <c r="C7471" s="338">
        <f t="shared" si="1165"/>
        <v>6</v>
      </c>
      <c r="D7471" s="338">
        <f t="shared" si="1166"/>
        <v>12</v>
      </c>
      <c r="E7471" s="334">
        <v>0</v>
      </c>
      <c r="F7471" s="334">
        <v>0</v>
      </c>
      <c r="G7471" s="334">
        <v>0</v>
      </c>
      <c r="H7471" s="334">
        <v>0</v>
      </c>
      <c r="I7471" s="334">
        <v>0</v>
      </c>
      <c r="J7471" s="334">
        <v>0</v>
      </c>
      <c r="K7471" s="334">
        <v>0</v>
      </c>
      <c r="L7471" s="334">
        <v>0</v>
      </c>
      <c r="M7471" s="334">
        <v>0</v>
      </c>
      <c r="N7471" s="334">
        <v>0</v>
      </c>
      <c r="O7471" s="334">
        <v>0</v>
      </c>
      <c r="P7471" s="334">
        <v>0</v>
      </c>
      <c r="Q7471" s="334">
        <v>0</v>
      </c>
      <c r="R7471" s="334">
        <v>0</v>
      </c>
      <c r="S7471" s="334">
        <v>0</v>
      </c>
      <c r="T7471" s="334">
        <v>0</v>
      </c>
      <c r="U7471" s="334">
        <v>0</v>
      </c>
      <c r="V7471" s="334">
        <v>0</v>
      </c>
      <c r="W7471" s="334">
        <v>0</v>
      </c>
      <c r="X7471" s="334">
        <v>0</v>
      </c>
      <c r="Y7471" s="334">
        <v>0</v>
      </c>
      <c r="Z7471" s="334">
        <v>0</v>
      </c>
      <c r="AA7471" s="334">
        <v>0</v>
      </c>
      <c r="AB7471" s="334">
        <v>0</v>
      </c>
      <c r="AD7471" s="334">
        <v>0</v>
      </c>
      <c r="AE7471" s="334">
        <f t="shared" si="1167"/>
        <v>0</v>
      </c>
      <c r="AF7471" s="334">
        <f t="shared" si="1168"/>
        <v>0</v>
      </c>
      <c r="AG7471" s="340">
        <f t="shared" si="1169"/>
        <v>0</v>
      </c>
      <c r="AI7471" s="340">
        <f t="shared" si="1172"/>
        <v>0</v>
      </c>
      <c r="AJ7471" s="340">
        <f t="shared" si="1172"/>
        <v>0</v>
      </c>
      <c r="AK7471" s="340">
        <f t="shared" si="1172"/>
        <v>0</v>
      </c>
      <c r="AL7471" s="340">
        <f t="shared" si="1172"/>
        <v>0</v>
      </c>
      <c r="AM7471" s="340">
        <f t="shared" si="1172"/>
        <v>0</v>
      </c>
    </row>
    <row r="7472" spans="1:39" x14ac:dyDescent="0.35">
      <c r="A7472" s="337">
        <v>29385</v>
      </c>
      <c r="B7472" s="338">
        <f t="shared" si="1164"/>
        <v>1980</v>
      </c>
      <c r="C7472" s="338">
        <f t="shared" si="1165"/>
        <v>6</v>
      </c>
      <c r="D7472" s="338">
        <f t="shared" si="1166"/>
        <v>13</v>
      </c>
      <c r="E7472" s="334">
        <v>0</v>
      </c>
      <c r="F7472" s="334">
        <v>0</v>
      </c>
      <c r="G7472" s="334">
        <v>0</v>
      </c>
      <c r="H7472" s="334">
        <v>0</v>
      </c>
      <c r="I7472" s="334">
        <v>0</v>
      </c>
      <c r="J7472" s="334">
        <v>0</v>
      </c>
      <c r="K7472" s="334">
        <v>0</v>
      </c>
      <c r="L7472" s="334">
        <v>0</v>
      </c>
      <c r="M7472" s="334">
        <v>0</v>
      </c>
      <c r="N7472" s="334">
        <v>0</v>
      </c>
      <c r="O7472" s="334">
        <v>0</v>
      </c>
      <c r="P7472" s="334">
        <v>0</v>
      </c>
      <c r="Q7472" s="334">
        <v>0</v>
      </c>
      <c r="R7472" s="334">
        <v>0</v>
      </c>
      <c r="S7472" s="334">
        <v>0</v>
      </c>
      <c r="T7472" s="334">
        <v>0</v>
      </c>
      <c r="U7472" s="334">
        <v>0</v>
      </c>
      <c r="V7472" s="334">
        <v>0</v>
      </c>
      <c r="W7472" s="334">
        <v>0</v>
      </c>
      <c r="X7472" s="334">
        <v>0</v>
      </c>
      <c r="Y7472" s="334">
        <v>0</v>
      </c>
      <c r="Z7472" s="334">
        <v>0</v>
      </c>
      <c r="AA7472" s="334">
        <v>0</v>
      </c>
      <c r="AB7472" s="334">
        <v>0</v>
      </c>
      <c r="AD7472" s="334">
        <v>0</v>
      </c>
      <c r="AE7472" s="334">
        <f t="shared" si="1167"/>
        <v>0</v>
      </c>
      <c r="AF7472" s="334">
        <f t="shared" si="1168"/>
        <v>0</v>
      </c>
      <c r="AG7472" s="340">
        <f t="shared" si="1169"/>
        <v>0</v>
      </c>
      <c r="AI7472" s="340">
        <f t="shared" si="1172"/>
        <v>0</v>
      </c>
      <c r="AJ7472" s="340">
        <f t="shared" si="1172"/>
        <v>0</v>
      </c>
      <c r="AK7472" s="340">
        <f t="shared" si="1172"/>
        <v>0</v>
      </c>
      <c r="AL7472" s="340">
        <f t="shared" si="1172"/>
        <v>0</v>
      </c>
      <c r="AM7472" s="340">
        <f t="shared" si="1172"/>
        <v>0</v>
      </c>
    </row>
    <row r="7473" spans="1:39" x14ac:dyDescent="0.35">
      <c r="A7473" s="337">
        <v>29386</v>
      </c>
      <c r="B7473" s="338">
        <f t="shared" si="1164"/>
        <v>1980</v>
      </c>
      <c r="C7473" s="338">
        <f t="shared" si="1165"/>
        <v>6</v>
      </c>
      <c r="D7473" s="338">
        <f t="shared" si="1166"/>
        <v>14</v>
      </c>
      <c r="E7473" s="334">
        <v>0</v>
      </c>
      <c r="F7473" s="334">
        <v>0</v>
      </c>
      <c r="G7473" s="334">
        <v>0</v>
      </c>
      <c r="H7473" s="334">
        <v>0</v>
      </c>
      <c r="I7473" s="334">
        <v>0</v>
      </c>
      <c r="J7473" s="334">
        <v>0</v>
      </c>
      <c r="K7473" s="334">
        <v>0</v>
      </c>
      <c r="L7473" s="334">
        <v>0</v>
      </c>
      <c r="M7473" s="334">
        <v>0</v>
      </c>
      <c r="N7473" s="334">
        <v>0</v>
      </c>
      <c r="O7473" s="334">
        <v>0</v>
      </c>
      <c r="P7473" s="334">
        <v>0</v>
      </c>
      <c r="Q7473" s="334">
        <v>0</v>
      </c>
      <c r="R7473" s="334">
        <v>0</v>
      </c>
      <c r="S7473" s="334">
        <v>0.3</v>
      </c>
      <c r="T7473" s="334">
        <v>0</v>
      </c>
      <c r="U7473" s="334">
        <v>0.3</v>
      </c>
      <c r="V7473" s="334">
        <v>0</v>
      </c>
      <c r="W7473" s="334">
        <v>0</v>
      </c>
      <c r="X7473" s="334">
        <v>0</v>
      </c>
      <c r="Y7473" s="334">
        <v>0</v>
      </c>
      <c r="Z7473" s="334">
        <v>0</v>
      </c>
      <c r="AA7473" s="334">
        <v>0</v>
      </c>
      <c r="AB7473" s="334">
        <v>0</v>
      </c>
      <c r="AD7473" s="334">
        <v>0.6</v>
      </c>
      <c r="AE7473" s="334">
        <f t="shared" si="1167"/>
        <v>0.6</v>
      </c>
      <c r="AF7473" s="334">
        <f t="shared" si="1168"/>
        <v>0.6</v>
      </c>
      <c r="AG7473" s="340">
        <f t="shared" si="1169"/>
        <v>0</v>
      </c>
      <c r="AI7473" s="340">
        <f t="shared" si="1172"/>
        <v>0</v>
      </c>
      <c r="AJ7473" s="340">
        <f t="shared" si="1172"/>
        <v>0.6</v>
      </c>
      <c r="AK7473" s="340">
        <f t="shared" si="1172"/>
        <v>0</v>
      </c>
      <c r="AL7473" s="340">
        <f t="shared" si="1172"/>
        <v>0</v>
      </c>
      <c r="AM7473" s="340">
        <f t="shared" si="1172"/>
        <v>0</v>
      </c>
    </row>
    <row r="7474" spans="1:39" x14ac:dyDescent="0.35">
      <c r="A7474" s="337">
        <v>29387</v>
      </c>
      <c r="B7474" s="338">
        <f t="shared" si="1164"/>
        <v>1980</v>
      </c>
      <c r="C7474" s="338">
        <f t="shared" si="1165"/>
        <v>6</v>
      </c>
      <c r="D7474" s="338">
        <f t="shared" si="1166"/>
        <v>15</v>
      </c>
      <c r="E7474" s="334">
        <v>0</v>
      </c>
      <c r="F7474" s="334">
        <v>0</v>
      </c>
      <c r="G7474" s="334">
        <v>0</v>
      </c>
      <c r="H7474" s="334">
        <v>0</v>
      </c>
      <c r="I7474" s="334">
        <v>0</v>
      </c>
      <c r="J7474" s="334">
        <v>0</v>
      </c>
      <c r="K7474" s="334">
        <v>0</v>
      </c>
      <c r="L7474" s="334">
        <v>0</v>
      </c>
      <c r="M7474" s="334">
        <v>0</v>
      </c>
      <c r="N7474" s="334">
        <v>0</v>
      </c>
      <c r="O7474" s="334">
        <v>0</v>
      </c>
      <c r="P7474" s="334">
        <v>0</v>
      </c>
      <c r="Q7474" s="334">
        <v>0</v>
      </c>
      <c r="R7474" s="334">
        <v>0</v>
      </c>
      <c r="S7474" s="334">
        <v>0</v>
      </c>
      <c r="T7474" s="334">
        <v>0</v>
      </c>
      <c r="U7474" s="334">
        <v>0</v>
      </c>
      <c r="V7474" s="334">
        <v>0</v>
      </c>
      <c r="W7474" s="334">
        <v>0</v>
      </c>
      <c r="X7474" s="334">
        <v>0</v>
      </c>
      <c r="Y7474" s="334">
        <v>0</v>
      </c>
      <c r="Z7474" s="334">
        <v>0</v>
      </c>
      <c r="AA7474" s="334">
        <v>0</v>
      </c>
      <c r="AB7474" s="334">
        <v>0</v>
      </c>
      <c r="AD7474" s="334">
        <v>0</v>
      </c>
      <c r="AE7474" s="334">
        <f t="shared" si="1167"/>
        <v>0</v>
      </c>
      <c r="AF7474" s="334">
        <f t="shared" si="1168"/>
        <v>0</v>
      </c>
      <c r="AG7474" s="340">
        <f t="shared" si="1169"/>
        <v>0</v>
      </c>
      <c r="AI7474" s="340">
        <f t="shared" si="1172"/>
        <v>0</v>
      </c>
      <c r="AJ7474" s="340">
        <f t="shared" si="1172"/>
        <v>0</v>
      </c>
      <c r="AK7474" s="340">
        <f t="shared" si="1172"/>
        <v>0</v>
      </c>
      <c r="AL7474" s="340">
        <f t="shared" si="1172"/>
        <v>0</v>
      </c>
      <c r="AM7474" s="340">
        <f t="shared" si="1172"/>
        <v>0</v>
      </c>
    </row>
    <row r="7475" spans="1:39" x14ac:dyDescent="0.35">
      <c r="A7475" s="337">
        <v>29388</v>
      </c>
      <c r="B7475" s="338">
        <f t="shared" si="1164"/>
        <v>1980</v>
      </c>
      <c r="C7475" s="338">
        <f t="shared" si="1165"/>
        <v>6</v>
      </c>
      <c r="D7475" s="338">
        <f t="shared" si="1166"/>
        <v>16</v>
      </c>
      <c r="E7475" s="334">
        <v>0.2</v>
      </c>
      <c r="F7475" s="334">
        <v>0</v>
      </c>
      <c r="G7475" s="334">
        <v>0</v>
      </c>
      <c r="H7475" s="334">
        <v>0</v>
      </c>
      <c r="I7475" s="334">
        <v>0</v>
      </c>
      <c r="J7475" s="334">
        <v>0</v>
      </c>
      <c r="K7475" s="334">
        <v>0</v>
      </c>
      <c r="L7475" s="334">
        <v>0</v>
      </c>
      <c r="M7475" s="334">
        <v>0</v>
      </c>
      <c r="N7475" s="334">
        <v>0</v>
      </c>
      <c r="O7475" s="334">
        <v>0</v>
      </c>
      <c r="P7475" s="334">
        <v>0</v>
      </c>
      <c r="Q7475" s="334">
        <v>0</v>
      </c>
      <c r="R7475" s="334">
        <v>0</v>
      </c>
      <c r="S7475" s="334">
        <v>0</v>
      </c>
      <c r="T7475" s="334">
        <v>0</v>
      </c>
      <c r="U7475" s="334">
        <v>0</v>
      </c>
      <c r="V7475" s="334">
        <v>0</v>
      </c>
      <c r="W7475" s="334">
        <v>0</v>
      </c>
      <c r="X7475" s="334">
        <v>0</v>
      </c>
      <c r="Y7475" s="334">
        <v>0</v>
      </c>
      <c r="Z7475" s="334">
        <v>0</v>
      </c>
      <c r="AA7475" s="334">
        <v>0</v>
      </c>
      <c r="AB7475" s="334">
        <v>0</v>
      </c>
      <c r="AD7475" s="334">
        <v>0.2</v>
      </c>
      <c r="AE7475" s="334">
        <f t="shared" si="1167"/>
        <v>0.2</v>
      </c>
      <c r="AF7475" s="334">
        <f t="shared" si="1168"/>
        <v>0.2</v>
      </c>
      <c r="AG7475" s="340">
        <f t="shared" si="1169"/>
        <v>0</v>
      </c>
      <c r="AI7475" s="340">
        <f t="shared" si="1172"/>
        <v>0</v>
      </c>
      <c r="AJ7475" s="340">
        <f t="shared" si="1172"/>
        <v>0.2</v>
      </c>
      <c r="AK7475" s="340">
        <f t="shared" si="1172"/>
        <v>0</v>
      </c>
      <c r="AL7475" s="340">
        <f t="shared" si="1172"/>
        <v>0</v>
      </c>
      <c r="AM7475" s="340">
        <f t="shared" si="1172"/>
        <v>0</v>
      </c>
    </row>
    <row r="7476" spans="1:39" x14ac:dyDescent="0.35">
      <c r="A7476" s="337">
        <v>29389</v>
      </c>
      <c r="B7476" s="338">
        <f t="shared" si="1164"/>
        <v>1980</v>
      </c>
      <c r="C7476" s="338">
        <f t="shared" si="1165"/>
        <v>6</v>
      </c>
      <c r="D7476" s="338">
        <f t="shared" si="1166"/>
        <v>17</v>
      </c>
      <c r="E7476" s="334">
        <v>0</v>
      </c>
      <c r="F7476" s="334">
        <v>0</v>
      </c>
      <c r="G7476" s="334">
        <v>0</v>
      </c>
      <c r="H7476" s="334">
        <v>0</v>
      </c>
      <c r="I7476" s="334">
        <v>0</v>
      </c>
      <c r="J7476" s="334">
        <v>0</v>
      </c>
      <c r="K7476" s="334">
        <v>0</v>
      </c>
      <c r="L7476" s="334">
        <v>0</v>
      </c>
      <c r="M7476" s="334">
        <v>0</v>
      </c>
      <c r="N7476" s="334">
        <v>0</v>
      </c>
      <c r="O7476" s="334">
        <v>0</v>
      </c>
      <c r="P7476" s="334">
        <v>0</v>
      </c>
      <c r="Q7476" s="334">
        <v>0</v>
      </c>
      <c r="R7476" s="334">
        <v>0</v>
      </c>
      <c r="S7476" s="334">
        <v>0</v>
      </c>
      <c r="T7476" s="334">
        <v>0</v>
      </c>
      <c r="U7476" s="334">
        <v>0</v>
      </c>
      <c r="V7476" s="334">
        <v>0</v>
      </c>
      <c r="W7476" s="334">
        <v>0</v>
      </c>
      <c r="X7476" s="334">
        <v>0</v>
      </c>
      <c r="Y7476" s="334">
        <v>0</v>
      </c>
      <c r="Z7476" s="334">
        <v>0</v>
      </c>
      <c r="AA7476" s="334">
        <v>0</v>
      </c>
      <c r="AB7476" s="334">
        <v>0</v>
      </c>
      <c r="AD7476" s="334">
        <v>0</v>
      </c>
      <c r="AE7476" s="334">
        <f t="shared" si="1167"/>
        <v>0</v>
      </c>
      <c r="AF7476" s="334">
        <f t="shared" si="1168"/>
        <v>0</v>
      </c>
      <c r="AG7476" s="340">
        <f t="shared" si="1169"/>
        <v>0</v>
      </c>
      <c r="AI7476" s="340">
        <f t="shared" ref="AI7476:AM7491" si="1173">IF($C7476=AI$1,$AF7476,0)</f>
        <v>0</v>
      </c>
      <c r="AJ7476" s="340">
        <f t="shared" si="1173"/>
        <v>0</v>
      </c>
      <c r="AK7476" s="340">
        <f t="shared" si="1173"/>
        <v>0</v>
      </c>
      <c r="AL7476" s="340">
        <f t="shared" si="1173"/>
        <v>0</v>
      </c>
      <c r="AM7476" s="340">
        <f t="shared" si="1173"/>
        <v>0</v>
      </c>
    </row>
    <row r="7477" spans="1:39" x14ac:dyDescent="0.35">
      <c r="A7477" s="337">
        <v>29390</v>
      </c>
      <c r="B7477" s="338">
        <f t="shared" si="1164"/>
        <v>1980</v>
      </c>
      <c r="C7477" s="338">
        <f t="shared" si="1165"/>
        <v>6</v>
      </c>
      <c r="D7477" s="338">
        <f t="shared" si="1166"/>
        <v>18</v>
      </c>
      <c r="E7477" s="334">
        <v>0</v>
      </c>
      <c r="F7477" s="334">
        <v>0</v>
      </c>
      <c r="G7477" s="334">
        <v>0</v>
      </c>
      <c r="H7477" s="334">
        <v>0</v>
      </c>
      <c r="I7477" s="334">
        <v>0</v>
      </c>
      <c r="J7477" s="334">
        <v>0</v>
      </c>
      <c r="K7477" s="334">
        <v>0</v>
      </c>
      <c r="L7477" s="334">
        <v>0</v>
      </c>
      <c r="M7477" s="334">
        <v>0</v>
      </c>
      <c r="N7477" s="334">
        <v>0</v>
      </c>
      <c r="O7477" s="334">
        <v>0</v>
      </c>
      <c r="P7477" s="334">
        <v>0</v>
      </c>
      <c r="Q7477" s="334">
        <v>0</v>
      </c>
      <c r="R7477" s="334">
        <v>0</v>
      </c>
      <c r="S7477" s="334">
        <v>0</v>
      </c>
      <c r="T7477" s="334">
        <v>0</v>
      </c>
      <c r="U7477" s="334">
        <v>0</v>
      </c>
      <c r="V7477" s="334">
        <v>0</v>
      </c>
      <c r="W7477" s="334">
        <v>0</v>
      </c>
      <c r="X7477" s="334">
        <v>0</v>
      </c>
      <c r="Y7477" s="334">
        <v>0</v>
      </c>
      <c r="Z7477" s="334">
        <v>0</v>
      </c>
      <c r="AA7477" s="334">
        <v>0</v>
      </c>
      <c r="AB7477" s="334">
        <v>0</v>
      </c>
      <c r="AD7477" s="334">
        <v>0</v>
      </c>
      <c r="AE7477" s="334">
        <f t="shared" si="1167"/>
        <v>0</v>
      </c>
      <c r="AF7477" s="334">
        <f t="shared" si="1168"/>
        <v>0</v>
      </c>
      <c r="AG7477" s="340">
        <f t="shared" si="1169"/>
        <v>0</v>
      </c>
      <c r="AI7477" s="340">
        <f t="shared" si="1173"/>
        <v>0</v>
      </c>
      <c r="AJ7477" s="340">
        <f t="shared" si="1173"/>
        <v>0</v>
      </c>
      <c r="AK7477" s="340">
        <f t="shared" si="1173"/>
        <v>0</v>
      </c>
      <c r="AL7477" s="340">
        <f t="shared" si="1173"/>
        <v>0</v>
      </c>
      <c r="AM7477" s="340">
        <f t="shared" si="1173"/>
        <v>0</v>
      </c>
    </row>
    <row r="7478" spans="1:39" x14ac:dyDescent="0.35">
      <c r="A7478" s="337">
        <v>29391</v>
      </c>
      <c r="B7478" s="338">
        <f t="shared" si="1164"/>
        <v>1980</v>
      </c>
      <c r="C7478" s="338">
        <f t="shared" si="1165"/>
        <v>6</v>
      </c>
      <c r="D7478" s="338">
        <f t="shared" si="1166"/>
        <v>19</v>
      </c>
      <c r="E7478" s="334">
        <v>8.1999999999999993</v>
      </c>
      <c r="F7478" s="334">
        <v>3.8</v>
      </c>
      <c r="G7478" s="334">
        <v>1.6</v>
      </c>
      <c r="H7478" s="334">
        <v>0</v>
      </c>
      <c r="I7478" s="334">
        <v>0</v>
      </c>
      <c r="J7478" s="334">
        <v>0</v>
      </c>
      <c r="K7478" s="334">
        <v>0</v>
      </c>
      <c r="L7478" s="334">
        <v>0.2</v>
      </c>
      <c r="M7478" s="334">
        <v>0</v>
      </c>
      <c r="N7478" s="334">
        <v>0</v>
      </c>
      <c r="O7478" s="334">
        <v>0</v>
      </c>
      <c r="P7478" s="334">
        <v>0</v>
      </c>
      <c r="Q7478" s="334">
        <v>0</v>
      </c>
      <c r="R7478" s="334">
        <v>0</v>
      </c>
      <c r="S7478" s="334">
        <v>0</v>
      </c>
      <c r="T7478" s="334">
        <v>0</v>
      </c>
      <c r="U7478" s="334">
        <v>0</v>
      </c>
      <c r="V7478" s="334">
        <v>0</v>
      </c>
      <c r="W7478" s="334">
        <v>0</v>
      </c>
      <c r="X7478" s="334">
        <v>1.6</v>
      </c>
      <c r="Y7478" s="334">
        <v>0.8</v>
      </c>
      <c r="Z7478" s="334">
        <v>0</v>
      </c>
      <c r="AA7478" s="334">
        <v>1.6</v>
      </c>
      <c r="AB7478" s="334">
        <v>0</v>
      </c>
      <c r="AD7478" s="334">
        <v>17.8</v>
      </c>
      <c r="AE7478" s="334">
        <f t="shared" si="1167"/>
        <v>17.8</v>
      </c>
      <c r="AF7478" s="334">
        <f t="shared" si="1168"/>
        <v>17.8</v>
      </c>
      <c r="AG7478" s="340">
        <f t="shared" si="1169"/>
        <v>0</v>
      </c>
      <c r="AI7478" s="340">
        <f t="shared" si="1173"/>
        <v>0</v>
      </c>
      <c r="AJ7478" s="340">
        <f t="shared" si="1173"/>
        <v>17.8</v>
      </c>
      <c r="AK7478" s="340">
        <f t="shared" si="1173"/>
        <v>0</v>
      </c>
      <c r="AL7478" s="340">
        <f t="shared" si="1173"/>
        <v>0</v>
      </c>
      <c r="AM7478" s="340">
        <f t="shared" si="1173"/>
        <v>0</v>
      </c>
    </row>
    <row r="7479" spans="1:39" x14ac:dyDescent="0.35">
      <c r="A7479" s="337">
        <v>29392</v>
      </c>
      <c r="B7479" s="338">
        <f t="shared" si="1164"/>
        <v>1980</v>
      </c>
      <c r="C7479" s="338">
        <f t="shared" si="1165"/>
        <v>6</v>
      </c>
      <c r="D7479" s="338">
        <f t="shared" si="1166"/>
        <v>20</v>
      </c>
      <c r="E7479" s="334">
        <v>0</v>
      </c>
      <c r="F7479" s="334">
        <v>0</v>
      </c>
      <c r="G7479" s="334">
        <v>0.2</v>
      </c>
      <c r="H7479" s="334">
        <v>0</v>
      </c>
      <c r="I7479" s="334">
        <v>0</v>
      </c>
      <c r="J7479" s="334">
        <v>0</v>
      </c>
      <c r="K7479" s="334">
        <v>0</v>
      </c>
      <c r="L7479" s="334">
        <v>0</v>
      </c>
      <c r="M7479" s="334">
        <v>0</v>
      </c>
      <c r="N7479" s="334">
        <v>0</v>
      </c>
      <c r="O7479" s="334">
        <v>0</v>
      </c>
      <c r="P7479" s="334">
        <v>0</v>
      </c>
      <c r="Q7479" s="334">
        <v>0</v>
      </c>
      <c r="R7479" s="334">
        <v>0</v>
      </c>
      <c r="S7479" s="334">
        <v>0</v>
      </c>
      <c r="T7479" s="334">
        <v>0</v>
      </c>
      <c r="U7479" s="334">
        <v>0</v>
      </c>
      <c r="V7479" s="334">
        <v>0</v>
      </c>
      <c r="W7479" s="334">
        <v>0</v>
      </c>
      <c r="X7479" s="334">
        <v>0</v>
      </c>
      <c r="Y7479" s="334">
        <v>0.3</v>
      </c>
      <c r="Z7479" s="334">
        <v>1.3</v>
      </c>
      <c r="AA7479" s="334">
        <v>0</v>
      </c>
      <c r="AB7479" s="334">
        <v>0</v>
      </c>
      <c r="AD7479" s="334">
        <v>1.8</v>
      </c>
      <c r="AE7479" s="334">
        <f t="shared" si="1167"/>
        <v>1.8</v>
      </c>
      <c r="AF7479" s="334">
        <f t="shared" si="1168"/>
        <v>1.8</v>
      </c>
      <c r="AG7479" s="340">
        <f t="shared" si="1169"/>
        <v>0</v>
      </c>
      <c r="AI7479" s="340">
        <f t="shared" si="1173"/>
        <v>0</v>
      </c>
      <c r="AJ7479" s="340">
        <f t="shared" si="1173"/>
        <v>1.8</v>
      </c>
      <c r="AK7479" s="340">
        <f t="shared" si="1173"/>
        <v>0</v>
      </c>
      <c r="AL7479" s="340">
        <f t="shared" si="1173"/>
        <v>0</v>
      </c>
      <c r="AM7479" s="340">
        <f t="shared" si="1173"/>
        <v>0</v>
      </c>
    </row>
    <row r="7480" spans="1:39" x14ac:dyDescent="0.35">
      <c r="A7480" s="337">
        <v>29393</v>
      </c>
      <c r="B7480" s="338">
        <f t="shared" si="1164"/>
        <v>1980</v>
      </c>
      <c r="C7480" s="338">
        <f t="shared" si="1165"/>
        <v>6</v>
      </c>
      <c r="D7480" s="338">
        <f t="shared" si="1166"/>
        <v>21</v>
      </c>
      <c r="E7480" s="334">
        <v>0</v>
      </c>
      <c r="F7480" s="334">
        <v>0</v>
      </c>
      <c r="G7480" s="334">
        <v>0</v>
      </c>
      <c r="H7480" s="334">
        <v>0</v>
      </c>
      <c r="I7480" s="334">
        <v>0</v>
      </c>
      <c r="J7480" s="334">
        <v>0</v>
      </c>
      <c r="K7480" s="334">
        <v>0</v>
      </c>
      <c r="L7480" s="334">
        <v>0</v>
      </c>
      <c r="M7480" s="334">
        <v>0</v>
      </c>
      <c r="N7480" s="334">
        <v>0</v>
      </c>
      <c r="O7480" s="334">
        <v>0</v>
      </c>
      <c r="P7480" s="334">
        <v>0</v>
      </c>
      <c r="Q7480" s="334">
        <v>0</v>
      </c>
      <c r="R7480" s="334">
        <v>0</v>
      </c>
      <c r="S7480" s="334">
        <v>0</v>
      </c>
      <c r="T7480" s="334">
        <v>0</v>
      </c>
      <c r="U7480" s="334">
        <v>0</v>
      </c>
      <c r="V7480" s="334">
        <v>0</v>
      </c>
      <c r="W7480" s="334">
        <v>0</v>
      </c>
      <c r="X7480" s="334">
        <v>0</v>
      </c>
      <c r="Y7480" s="334">
        <v>0</v>
      </c>
      <c r="Z7480" s="334">
        <v>0</v>
      </c>
      <c r="AA7480" s="334">
        <v>0</v>
      </c>
      <c r="AB7480" s="334">
        <v>0</v>
      </c>
      <c r="AD7480" s="334">
        <v>0</v>
      </c>
      <c r="AE7480" s="334">
        <f t="shared" si="1167"/>
        <v>0</v>
      </c>
      <c r="AF7480" s="334">
        <f t="shared" si="1168"/>
        <v>0</v>
      </c>
      <c r="AG7480" s="340">
        <f t="shared" si="1169"/>
        <v>0</v>
      </c>
      <c r="AI7480" s="340">
        <f t="shared" si="1173"/>
        <v>0</v>
      </c>
      <c r="AJ7480" s="340">
        <f t="shared" si="1173"/>
        <v>0</v>
      </c>
      <c r="AK7480" s="340">
        <f t="shared" si="1173"/>
        <v>0</v>
      </c>
      <c r="AL7480" s="340">
        <f t="shared" si="1173"/>
        <v>0</v>
      </c>
      <c r="AM7480" s="340">
        <f t="shared" si="1173"/>
        <v>0</v>
      </c>
    </row>
    <row r="7481" spans="1:39" x14ac:dyDescent="0.35">
      <c r="A7481" s="337">
        <v>29394</v>
      </c>
      <c r="B7481" s="338">
        <f t="shared" si="1164"/>
        <v>1980</v>
      </c>
      <c r="C7481" s="338">
        <f t="shared" si="1165"/>
        <v>6</v>
      </c>
      <c r="D7481" s="338">
        <f t="shared" si="1166"/>
        <v>22</v>
      </c>
      <c r="E7481" s="334">
        <v>0</v>
      </c>
      <c r="F7481" s="334">
        <v>0</v>
      </c>
      <c r="G7481" s="334">
        <v>0</v>
      </c>
      <c r="H7481" s="334">
        <v>0</v>
      </c>
      <c r="I7481" s="334">
        <v>0</v>
      </c>
      <c r="J7481" s="334">
        <v>0</v>
      </c>
      <c r="K7481" s="334">
        <v>0</v>
      </c>
      <c r="L7481" s="334">
        <v>0</v>
      </c>
      <c r="M7481" s="334">
        <v>0</v>
      </c>
      <c r="N7481" s="334">
        <v>0</v>
      </c>
      <c r="O7481" s="334">
        <v>0</v>
      </c>
      <c r="P7481" s="334">
        <v>0</v>
      </c>
      <c r="Q7481" s="334">
        <v>0</v>
      </c>
      <c r="R7481" s="334">
        <v>0</v>
      </c>
      <c r="S7481" s="334">
        <v>0</v>
      </c>
      <c r="T7481" s="334">
        <v>0</v>
      </c>
      <c r="U7481" s="334">
        <v>0</v>
      </c>
      <c r="V7481" s="334">
        <v>0.5</v>
      </c>
      <c r="W7481" s="334">
        <v>3.1</v>
      </c>
      <c r="X7481" s="334">
        <v>0</v>
      </c>
      <c r="Y7481" s="334">
        <v>0</v>
      </c>
      <c r="Z7481" s="334">
        <v>0</v>
      </c>
      <c r="AA7481" s="334">
        <v>0</v>
      </c>
      <c r="AB7481" s="334">
        <v>0</v>
      </c>
      <c r="AD7481" s="334">
        <v>3.6</v>
      </c>
      <c r="AE7481" s="334">
        <f t="shared" si="1167"/>
        <v>3.6</v>
      </c>
      <c r="AF7481" s="334">
        <f t="shared" si="1168"/>
        <v>3.6</v>
      </c>
      <c r="AG7481" s="340">
        <f t="shared" si="1169"/>
        <v>0</v>
      </c>
      <c r="AI7481" s="340">
        <f t="shared" si="1173"/>
        <v>0</v>
      </c>
      <c r="AJ7481" s="340">
        <f t="shared" si="1173"/>
        <v>3.6</v>
      </c>
      <c r="AK7481" s="340">
        <f t="shared" si="1173"/>
        <v>0</v>
      </c>
      <c r="AL7481" s="340">
        <f t="shared" si="1173"/>
        <v>0</v>
      </c>
      <c r="AM7481" s="340">
        <f t="shared" si="1173"/>
        <v>0</v>
      </c>
    </row>
    <row r="7482" spans="1:39" x14ac:dyDescent="0.35">
      <c r="A7482" s="337">
        <v>29395</v>
      </c>
      <c r="B7482" s="338">
        <f t="shared" si="1164"/>
        <v>1980</v>
      </c>
      <c r="C7482" s="338">
        <f t="shared" si="1165"/>
        <v>6</v>
      </c>
      <c r="D7482" s="338">
        <f t="shared" si="1166"/>
        <v>23</v>
      </c>
      <c r="E7482" s="334">
        <v>0</v>
      </c>
      <c r="F7482" s="334">
        <v>0</v>
      </c>
      <c r="G7482" s="334">
        <v>0</v>
      </c>
      <c r="H7482" s="334">
        <v>0</v>
      </c>
      <c r="I7482" s="334">
        <v>0</v>
      </c>
      <c r="J7482" s="334">
        <v>0</v>
      </c>
      <c r="K7482" s="334">
        <v>0</v>
      </c>
      <c r="L7482" s="334">
        <v>0</v>
      </c>
      <c r="M7482" s="334">
        <v>0</v>
      </c>
      <c r="N7482" s="334">
        <v>0</v>
      </c>
      <c r="O7482" s="334">
        <v>0</v>
      </c>
      <c r="P7482" s="334">
        <v>0</v>
      </c>
      <c r="Q7482" s="334">
        <v>5.4</v>
      </c>
      <c r="R7482" s="334">
        <v>3.4</v>
      </c>
      <c r="S7482" s="334">
        <v>0</v>
      </c>
      <c r="T7482" s="334">
        <v>2.2999999999999998</v>
      </c>
      <c r="U7482" s="334">
        <v>0</v>
      </c>
      <c r="V7482" s="334">
        <v>2.2999999999999998</v>
      </c>
      <c r="W7482" s="334">
        <v>0</v>
      </c>
      <c r="X7482" s="334">
        <v>0</v>
      </c>
      <c r="Y7482" s="334">
        <v>0</v>
      </c>
      <c r="Z7482" s="334">
        <v>0</v>
      </c>
      <c r="AA7482" s="334">
        <v>0</v>
      </c>
      <c r="AB7482" s="334">
        <v>0</v>
      </c>
      <c r="AD7482" s="334">
        <v>13.4</v>
      </c>
      <c r="AE7482" s="334">
        <f t="shared" si="1167"/>
        <v>13.4</v>
      </c>
      <c r="AF7482" s="334">
        <f t="shared" si="1168"/>
        <v>13.400000000000002</v>
      </c>
      <c r="AG7482" s="340">
        <f t="shared" si="1169"/>
        <v>1.7763568394002505E-15</v>
      </c>
      <c r="AI7482" s="340">
        <f t="shared" si="1173"/>
        <v>0</v>
      </c>
      <c r="AJ7482" s="340">
        <f t="shared" si="1173"/>
        <v>13.400000000000002</v>
      </c>
      <c r="AK7482" s="340">
        <f t="shared" si="1173"/>
        <v>0</v>
      </c>
      <c r="AL7482" s="340">
        <f t="shared" si="1173"/>
        <v>0</v>
      </c>
      <c r="AM7482" s="340">
        <f t="shared" si="1173"/>
        <v>0</v>
      </c>
    </row>
    <row r="7483" spans="1:39" x14ac:dyDescent="0.35">
      <c r="A7483" s="337">
        <v>29396</v>
      </c>
      <c r="B7483" s="338">
        <f t="shared" si="1164"/>
        <v>1980</v>
      </c>
      <c r="C7483" s="338">
        <f t="shared" si="1165"/>
        <v>6</v>
      </c>
      <c r="D7483" s="338">
        <f t="shared" si="1166"/>
        <v>24</v>
      </c>
      <c r="E7483" s="334">
        <v>0</v>
      </c>
      <c r="F7483" s="334">
        <v>0</v>
      </c>
      <c r="G7483" s="334">
        <v>0</v>
      </c>
      <c r="H7483" s="334">
        <v>0</v>
      </c>
      <c r="I7483" s="334">
        <v>0</v>
      </c>
      <c r="J7483" s="334">
        <v>0</v>
      </c>
      <c r="K7483" s="334">
        <v>0</v>
      </c>
      <c r="L7483" s="334">
        <v>0</v>
      </c>
      <c r="M7483" s="334">
        <v>0</v>
      </c>
      <c r="N7483" s="334">
        <v>0</v>
      </c>
      <c r="O7483" s="334">
        <v>0</v>
      </c>
      <c r="P7483" s="334">
        <v>0</v>
      </c>
      <c r="Q7483" s="334">
        <v>0</v>
      </c>
      <c r="R7483" s="334">
        <v>0</v>
      </c>
      <c r="S7483" s="334">
        <v>0</v>
      </c>
      <c r="T7483" s="334">
        <v>0</v>
      </c>
      <c r="U7483" s="334">
        <v>0</v>
      </c>
      <c r="V7483" s="334">
        <v>0</v>
      </c>
      <c r="W7483" s="334">
        <v>0</v>
      </c>
      <c r="X7483" s="334">
        <v>0</v>
      </c>
      <c r="Y7483" s="334">
        <v>0</v>
      </c>
      <c r="Z7483" s="334">
        <v>0</v>
      </c>
      <c r="AA7483" s="334">
        <v>0</v>
      </c>
      <c r="AB7483" s="334">
        <v>0</v>
      </c>
      <c r="AD7483" s="334">
        <v>0</v>
      </c>
      <c r="AE7483" s="334">
        <f t="shared" si="1167"/>
        <v>0</v>
      </c>
      <c r="AF7483" s="334">
        <f t="shared" si="1168"/>
        <v>0</v>
      </c>
      <c r="AG7483" s="340">
        <f t="shared" si="1169"/>
        <v>0</v>
      </c>
      <c r="AI7483" s="340">
        <f t="shared" si="1173"/>
        <v>0</v>
      </c>
      <c r="AJ7483" s="340">
        <f t="shared" si="1173"/>
        <v>0</v>
      </c>
      <c r="AK7483" s="340">
        <f t="shared" si="1173"/>
        <v>0</v>
      </c>
      <c r="AL7483" s="340">
        <f t="shared" si="1173"/>
        <v>0</v>
      </c>
      <c r="AM7483" s="340">
        <f t="shared" si="1173"/>
        <v>0</v>
      </c>
    </row>
    <row r="7484" spans="1:39" x14ac:dyDescent="0.35">
      <c r="A7484" s="337">
        <v>29397</v>
      </c>
      <c r="B7484" s="338">
        <f t="shared" si="1164"/>
        <v>1980</v>
      </c>
      <c r="C7484" s="338">
        <f t="shared" si="1165"/>
        <v>6</v>
      </c>
      <c r="D7484" s="338">
        <f t="shared" si="1166"/>
        <v>25</v>
      </c>
      <c r="E7484" s="334">
        <v>0</v>
      </c>
      <c r="F7484" s="334">
        <v>0</v>
      </c>
      <c r="G7484" s="334">
        <v>0</v>
      </c>
      <c r="H7484" s="334">
        <v>0</v>
      </c>
      <c r="I7484" s="334">
        <v>0</v>
      </c>
      <c r="J7484" s="334">
        <v>0</v>
      </c>
      <c r="K7484" s="334">
        <v>0</v>
      </c>
      <c r="L7484" s="334">
        <v>0</v>
      </c>
      <c r="M7484" s="334">
        <v>0</v>
      </c>
      <c r="N7484" s="334">
        <v>0</v>
      </c>
      <c r="O7484" s="334">
        <v>0</v>
      </c>
      <c r="P7484" s="334">
        <v>1.2</v>
      </c>
      <c r="Q7484" s="334">
        <v>0</v>
      </c>
      <c r="R7484" s="334">
        <v>1.3</v>
      </c>
      <c r="S7484" s="334">
        <v>1.2</v>
      </c>
      <c r="T7484" s="334">
        <v>1.3</v>
      </c>
      <c r="U7484" s="334">
        <v>1.2</v>
      </c>
      <c r="V7484" s="334">
        <v>1.2</v>
      </c>
      <c r="W7484" s="334">
        <v>1.3</v>
      </c>
      <c r="X7484" s="334">
        <v>0</v>
      </c>
      <c r="Y7484" s="334">
        <v>0</v>
      </c>
      <c r="Z7484" s="334">
        <v>0</v>
      </c>
      <c r="AA7484" s="334">
        <v>0</v>
      </c>
      <c r="AB7484" s="334">
        <v>1.2</v>
      </c>
      <c r="AD7484" s="334">
        <v>9.9</v>
      </c>
      <c r="AE7484" s="334">
        <f t="shared" si="1167"/>
        <v>9.9</v>
      </c>
      <c r="AF7484" s="334">
        <f t="shared" si="1168"/>
        <v>9.9</v>
      </c>
      <c r="AG7484" s="340">
        <f t="shared" si="1169"/>
        <v>0</v>
      </c>
      <c r="AI7484" s="340">
        <f t="shared" si="1173"/>
        <v>0</v>
      </c>
      <c r="AJ7484" s="340">
        <f t="shared" si="1173"/>
        <v>9.9</v>
      </c>
      <c r="AK7484" s="340">
        <f t="shared" si="1173"/>
        <v>0</v>
      </c>
      <c r="AL7484" s="340">
        <f t="shared" si="1173"/>
        <v>0</v>
      </c>
      <c r="AM7484" s="340">
        <f t="shared" si="1173"/>
        <v>0</v>
      </c>
    </row>
    <row r="7485" spans="1:39" x14ac:dyDescent="0.35">
      <c r="A7485" s="337">
        <v>29398</v>
      </c>
      <c r="B7485" s="338">
        <f t="shared" si="1164"/>
        <v>1980</v>
      </c>
      <c r="C7485" s="338">
        <f t="shared" si="1165"/>
        <v>6</v>
      </c>
      <c r="D7485" s="338">
        <f t="shared" si="1166"/>
        <v>26</v>
      </c>
      <c r="E7485" s="334">
        <v>0</v>
      </c>
      <c r="F7485" s="334">
        <v>0</v>
      </c>
      <c r="G7485" s="334">
        <v>0</v>
      </c>
      <c r="H7485" s="334">
        <v>0</v>
      </c>
      <c r="I7485" s="334">
        <v>0</v>
      </c>
      <c r="J7485" s="334">
        <v>0.2</v>
      </c>
      <c r="K7485" s="334">
        <v>0</v>
      </c>
      <c r="L7485" s="334">
        <v>0</v>
      </c>
      <c r="M7485" s="334">
        <v>0</v>
      </c>
      <c r="N7485" s="334">
        <v>0</v>
      </c>
      <c r="O7485" s="334">
        <v>0</v>
      </c>
      <c r="P7485" s="334">
        <v>0</v>
      </c>
      <c r="Q7485" s="334">
        <v>0</v>
      </c>
      <c r="R7485" s="334">
        <v>4.8</v>
      </c>
      <c r="S7485" s="334">
        <v>0</v>
      </c>
      <c r="T7485" s="334">
        <v>0.4</v>
      </c>
      <c r="U7485" s="334">
        <v>3.4</v>
      </c>
      <c r="V7485" s="334">
        <v>0.8</v>
      </c>
      <c r="W7485" s="334">
        <v>0</v>
      </c>
      <c r="X7485" s="334">
        <v>0</v>
      </c>
      <c r="Y7485" s="334">
        <v>0.2</v>
      </c>
      <c r="Z7485" s="334">
        <v>0</v>
      </c>
      <c r="AA7485" s="334">
        <v>0</v>
      </c>
      <c r="AB7485" s="334">
        <v>0</v>
      </c>
      <c r="AD7485" s="334">
        <v>9.8000000000000007</v>
      </c>
      <c r="AE7485" s="334">
        <f t="shared" si="1167"/>
        <v>9.8000000000000007</v>
      </c>
      <c r="AF7485" s="334">
        <f t="shared" si="1168"/>
        <v>9.8000000000000007</v>
      </c>
      <c r="AG7485" s="340">
        <f t="shared" si="1169"/>
        <v>0</v>
      </c>
      <c r="AI7485" s="340">
        <f t="shared" si="1173"/>
        <v>0</v>
      </c>
      <c r="AJ7485" s="340">
        <f t="shared" si="1173"/>
        <v>9.8000000000000007</v>
      </c>
      <c r="AK7485" s="340">
        <f t="shared" si="1173"/>
        <v>0</v>
      </c>
      <c r="AL7485" s="340">
        <f t="shared" si="1173"/>
        <v>0</v>
      </c>
      <c r="AM7485" s="340">
        <f t="shared" si="1173"/>
        <v>0</v>
      </c>
    </row>
    <row r="7486" spans="1:39" x14ac:dyDescent="0.35">
      <c r="A7486" s="337">
        <v>29399</v>
      </c>
      <c r="B7486" s="338">
        <f t="shared" si="1164"/>
        <v>1980</v>
      </c>
      <c r="C7486" s="338">
        <f t="shared" si="1165"/>
        <v>6</v>
      </c>
      <c r="D7486" s="338">
        <f t="shared" si="1166"/>
        <v>27</v>
      </c>
      <c r="E7486" s="334">
        <v>0</v>
      </c>
      <c r="F7486" s="334">
        <v>0</v>
      </c>
      <c r="G7486" s="334">
        <v>0</v>
      </c>
      <c r="H7486" s="334">
        <v>0</v>
      </c>
      <c r="I7486" s="334">
        <v>0</v>
      </c>
      <c r="J7486" s="334">
        <v>0</v>
      </c>
      <c r="K7486" s="334">
        <v>0</v>
      </c>
      <c r="L7486" s="334">
        <v>0</v>
      </c>
      <c r="M7486" s="334">
        <v>0</v>
      </c>
      <c r="N7486" s="334">
        <v>0</v>
      </c>
      <c r="O7486" s="334">
        <v>0</v>
      </c>
      <c r="P7486" s="334">
        <v>0</v>
      </c>
      <c r="Q7486" s="334">
        <v>0</v>
      </c>
      <c r="R7486" s="334">
        <v>0</v>
      </c>
      <c r="S7486" s="334">
        <v>0</v>
      </c>
      <c r="T7486" s="334">
        <v>0</v>
      </c>
      <c r="U7486" s="334">
        <v>4.7</v>
      </c>
      <c r="V7486" s="334">
        <v>3.5</v>
      </c>
      <c r="W7486" s="334">
        <v>0</v>
      </c>
      <c r="X7486" s="334">
        <v>0</v>
      </c>
      <c r="Y7486" s="334">
        <v>0</v>
      </c>
      <c r="Z7486" s="334">
        <v>0</v>
      </c>
      <c r="AA7486" s="334">
        <v>0</v>
      </c>
      <c r="AB7486" s="334">
        <v>0</v>
      </c>
      <c r="AD7486" s="334">
        <v>8.1999999999999993</v>
      </c>
      <c r="AE7486" s="334">
        <f t="shared" si="1167"/>
        <v>8.1999999999999993</v>
      </c>
      <c r="AF7486" s="334">
        <f t="shared" si="1168"/>
        <v>8.1999999999999993</v>
      </c>
      <c r="AG7486" s="340">
        <f t="shared" si="1169"/>
        <v>0</v>
      </c>
      <c r="AI7486" s="340">
        <f t="shared" si="1173"/>
        <v>0</v>
      </c>
      <c r="AJ7486" s="340">
        <f t="shared" si="1173"/>
        <v>8.1999999999999993</v>
      </c>
      <c r="AK7486" s="340">
        <f t="shared" si="1173"/>
        <v>0</v>
      </c>
      <c r="AL7486" s="340">
        <f t="shared" si="1173"/>
        <v>0</v>
      </c>
      <c r="AM7486" s="340">
        <f t="shared" si="1173"/>
        <v>0</v>
      </c>
    </row>
    <row r="7487" spans="1:39" x14ac:dyDescent="0.35">
      <c r="A7487" s="337">
        <v>29400</v>
      </c>
      <c r="B7487" s="338">
        <f t="shared" si="1164"/>
        <v>1980</v>
      </c>
      <c r="C7487" s="338">
        <f t="shared" si="1165"/>
        <v>6</v>
      </c>
      <c r="D7487" s="338">
        <f t="shared" si="1166"/>
        <v>28</v>
      </c>
      <c r="E7487" s="334">
        <v>0</v>
      </c>
      <c r="F7487" s="334">
        <v>0</v>
      </c>
      <c r="G7487" s="334">
        <v>0</v>
      </c>
      <c r="H7487" s="334">
        <v>0</v>
      </c>
      <c r="I7487" s="334">
        <v>0</v>
      </c>
      <c r="J7487" s="334">
        <v>0</v>
      </c>
      <c r="K7487" s="334">
        <v>0</v>
      </c>
      <c r="L7487" s="334">
        <v>0</v>
      </c>
      <c r="M7487" s="334">
        <v>0</v>
      </c>
      <c r="N7487" s="334">
        <v>0.2</v>
      </c>
      <c r="O7487" s="334">
        <v>0</v>
      </c>
      <c r="P7487" s="334">
        <v>0</v>
      </c>
      <c r="Q7487" s="334">
        <v>0</v>
      </c>
      <c r="R7487" s="334">
        <v>0</v>
      </c>
      <c r="S7487" s="334">
        <v>0</v>
      </c>
      <c r="T7487" s="334">
        <v>0</v>
      </c>
      <c r="U7487" s="334">
        <v>0</v>
      </c>
      <c r="V7487" s="334">
        <v>0</v>
      </c>
      <c r="W7487" s="334">
        <v>0</v>
      </c>
      <c r="X7487" s="334">
        <v>0</v>
      </c>
      <c r="Y7487" s="334">
        <v>0</v>
      </c>
      <c r="Z7487" s="334">
        <v>0</v>
      </c>
      <c r="AA7487" s="334">
        <v>0</v>
      </c>
      <c r="AB7487" s="334">
        <v>0</v>
      </c>
      <c r="AD7487" s="334">
        <v>0.2</v>
      </c>
      <c r="AE7487" s="334">
        <f t="shared" si="1167"/>
        <v>0.2</v>
      </c>
      <c r="AF7487" s="334">
        <f t="shared" si="1168"/>
        <v>0.2</v>
      </c>
      <c r="AG7487" s="340">
        <f t="shared" si="1169"/>
        <v>0</v>
      </c>
      <c r="AI7487" s="340">
        <f t="shared" si="1173"/>
        <v>0</v>
      </c>
      <c r="AJ7487" s="340">
        <f t="shared" si="1173"/>
        <v>0.2</v>
      </c>
      <c r="AK7487" s="340">
        <f t="shared" si="1173"/>
        <v>0</v>
      </c>
      <c r="AL7487" s="340">
        <f t="shared" si="1173"/>
        <v>0</v>
      </c>
      <c r="AM7487" s="340">
        <f t="shared" si="1173"/>
        <v>0</v>
      </c>
    </row>
    <row r="7488" spans="1:39" x14ac:dyDescent="0.35">
      <c r="A7488" s="337">
        <v>29401</v>
      </c>
      <c r="B7488" s="338">
        <f t="shared" si="1164"/>
        <v>1980</v>
      </c>
      <c r="C7488" s="338">
        <f t="shared" si="1165"/>
        <v>6</v>
      </c>
      <c r="D7488" s="338">
        <f t="shared" si="1166"/>
        <v>29</v>
      </c>
      <c r="E7488" s="334">
        <v>0</v>
      </c>
      <c r="F7488" s="334">
        <v>0</v>
      </c>
      <c r="G7488" s="334">
        <v>0</v>
      </c>
      <c r="H7488" s="334">
        <v>0</v>
      </c>
      <c r="I7488" s="334">
        <v>0</v>
      </c>
      <c r="J7488" s="334">
        <v>0</v>
      </c>
      <c r="K7488" s="334">
        <v>0</v>
      </c>
      <c r="L7488" s="334">
        <v>0</v>
      </c>
      <c r="M7488" s="334">
        <v>0</v>
      </c>
      <c r="N7488" s="334">
        <v>0</v>
      </c>
      <c r="O7488" s="334">
        <v>0</v>
      </c>
      <c r="P7488" s="334">
        <v>0</v>
      </c>
      <c r="Q7488" s="334">
        <v>0</v>
      </c>
      <c r="R7488" s="334">
        <v>0</v>
      </c>
      <c r="S7488" s="334">
        <v>0</v>
      </c>
      <c r="T7488" s="334">
        <v>0</v>
      </c>
      <c r="U7488" s="334">
        <v>0</v>
      </c>
      <c r="V7488" s="334">
        <v>0</v>
      </c>
      <c r="W7488" s="334">
        <v>0</v>
      </c>
      <c r="X7488" s="334">
        <v>4.2</v>
      </c>
      <c r="Y7488" s="334">
        <v>0</v>
      </c>
      <c r="Z7488" s="334">
        <v>0</v>
      </c>
      <c r="AA7488" s="334">
        <v>0</v>
      </c>
      <c r="AB7488" s="334">
        <v>0</v>
      </c>
      <c r="AD7488" s="334">
        <v>4.2</v>
      </c>
      <c r="AE7488" s="334">
        <f t="shared" si="1167"/>
        <v>4.2</v>
      </c>
      <c r="AF7488" s="334">
        <f t="shared" si="1168"/>
        <v>4.2</v>
      </c>
      <c r="AG7488" s="340">
        <f t="shared" si="1169"/>
        <v>0</v>
      </c>
      <c r="AI7488" s="340">
        <f t="shared" si="1173"/>
        <v>0</v>
      </c>
      <c r="AJ7488" s="340">
        <f t="shared" si="1173"/>
        <v>4.2</v>
      </c>
      <c r="AK7488" s="340">
        <f t="shared" si="1173"/>
        <v>0</v>
      </c>
      <c r="AL7488" s="340">
        <f t="shared" si="1173"/>
        <v>0</v>
      </c>
      <c r="AM7488" s="340">
        <f t="shared" si="1173"/>
        <v>0</v>
      </c>
    </row>
    <row r="7489" spans="1:39" x14ac:dyDescent="0.35">
      <c r="A7489" s="337">
        <v>29402</v>
      </c>
      <c r="B7489" s="338">
        <f t="shared" si="1164"/>
        <v>1980</v>
      </c>
      <c r="C7489" s="338">
        <f t="shared" si="1165"/>
        <v>6</v>
      </c>
      <c r="D7489" s="338">
        <f t="shared" si="1166"/>
        <v>30</v>
      </c>
      <c r="E7489" s="334">
        <v>0</v>
      </c>
      <c r="F7489" s="334">
        <v>0</v>
      </c>
      <c r="G7489" s="334">
        <v>0</v>
      </c>
      <c r="H7489" s="334">
        <v>0</v>
      </c>
      <c r="I7489" s="334">
        <v>0</v>
      </c>
      <c r="J7489" s="334">
        <v>0</v>
      </c>
      <c r="K7489" s="334">
        <v>0</v>
      </c>
      <c r="L7489" s="334">
        <v>0</v>
      </c>
      <c r="M7489" s="334">
        <v>0</v>
      </c>
      <c r="N7489" s="334">
        <v>0</v>
      </c>
      <c r="O7489" s="334">
        <v>0</v>
      </c>
      <c r="P7489" s="334">
        <v>0</v>
      </c>
      <c r="Q7489" s="334">
        <v>0</v>
      </c>
      <c r="R7489" s="334">
        <v>0</v>
      </c>
      <c r="S7489" s="334">
        <v>0</v>
      </c>
      <c r="T7489" s="334">
        <v>0</v>
      </c>
      <c r="U7489" s="334">
        <v>0</v>
      </c>
      <c r="V7489" s="334">
        <v>0</v>
      </c>
      <c r="W7489" s="334">
        <v>0</v>
      </c>
      <c r="X7489" s="334">
        <v>0</v>
      </c>
      <c r="Y7489" s="334">
        <v>0</v>
      </c>
      <c r="Z7489" s="334">
        <v>0</v>
      </c>
      <c r="AA7489" s="334">
        <v>0</v>
      </c>
      <c r="AB7489" s="334">
        <v>0</v>
      </c>
      <c r="AD7489" s="334">
        <v>0</v>
      </c>
      <c r="AE7489" s="334">
        <f t="shared" si="1167"/>
        <v>0</v>
      </c>
      <c r="AF7489" s="334">
        <f t="shared" si="1168"/>
        <v>0</v>
      </c>
      <c r="AG7489" s="340">
        <f t="shared" si="1169"/>
        <v>0</v>
      </c>
      <c r="AI7489" s="340">
        <f t="shared" si="1173"/>
        <v>0</v>
      </c>
      <c r="AJ7489" s="340">
        <f t="shared" si="1173"/>
        <v>0</v>
      </c>
      <c r="AK7489" s="340">
        <f t="shared" si="1173"/>
        <v>0</v>
      </c>
      <c r="AL7489" s="340">
        <f t="shared" si="1173"/>
        <v>0</v>
      </c>
      <c r="AM7489" s="340">
        <f t="shared" si="1173"/>
        <v>0</v>
      </c>
    </row>
    <row r="7490" spans="1:39" x14ac:dyDescent="0.35">
      <c r="A7490" s="337">
        <v>29403</v>
      </c>
      <c r="B7490" s="338">
        <f t="shared" si="1164"/>
        <v>1980</v>
      </c>
      <c r="C7490" s="338">
        <f t="shared" si="1165"/>
        <v>7</v>
      </c>
      <c r="D7490" s="338">
        <f t="shared" si="1166"/>
        <v>1</v>
      </c>
      <c r="E7490" s="334">
        <v>0</v>
      </c>
      <c r="F7490" s="334">
        <v>0</v>
      </c>
      <c r="G7490" s="334">
        <v>0</v>
      </c>
      <c r="H7490" s="334">
        <v>0</v>
      </c>
      <c r="I7490" s="334">
        <v>0</v>
      </c>
      <c r="J7490" s="334">
        <v>0</v>
      </c>
      <c r="K7490" s="334">
        <v>0</v>
      </c>
      <c r="L7490" s="334">
        <v>0</v>
      </c>
      <c r="M7490" s="334">
        <v>0</v>
      </c>
      <c r="N7490" s="334">
        <v>0</v>
      </c>
      <c r="O7490" s="334">
        <v>0</v>
      </c>
      <c r="P7490" s="334">
        <v>0</v>
      </c>
      <c r="Q7490" s="334">
        <v>0</v>
      </c>
      <c r="R7490" s="334">
        <v>0</v>
      </c>
      <c r="S7490" s="334">
        <v>0</v>
      </c>
      <c r="T7490" s="334">
        <v>0</v>
      </c>
      <c r="U7490" s="334">
        <v>0</v>
      </c>
      <c r="V7490" s="334">
        <v>0</v>
      </c>
      <c r="W7490" s="334">
        <v>0</v>
      </c>
      <c r="X7490" s="334">
        <v>0</v>
      </c>
      <c r="Y7490" s="334">
        <v>0</v>
      </c>
      <c r="Z7490" s="334">
        <v>0</v>
      </c>
      <c r="AA7490" s="334">
        <v>0</v>
      </c>
      <c r="AB7490" s="334">
        <v>0</v>
      </c>
      <c r="AD7490" s="334">
        <v>0</v>
      </c>
      <c r="AE7490" s="334">
        <f t="shared" si="1167"/>
        <v>0</v>
      </c>
      <c r="AF7490" s="334">
        <f t="shared" si="1168"/>
        <v>0</v>
      </c>
      <c r="AG7490" s="340">
        <f t="shared" si="1169"/>
        <v>0</v>
      </c>
      <c r="AI7490" s="340">
        <f t="shared" si="1173"/>
        <v>0</v>
      </c>
      <c r="AJ7490" s="340">
        <f t="shared" si="1173"/>
        <v>0</v>
      </c>
      <c r="AK7490" s="340">
        <f t="shared" si="1173"/>
        <v>0</v>
      </c>
      <c r="AL7490" s="340">
        <f t="shared" si="1173"/>
        <v>0</v>
      </c>
      <c r="AM7490" s="340">
        <f t="shared" si="1173"/>
        <v>0</v>
      </c>
    </row>
    <row r="7491" spans="1:39" x14ac:dyDescent="0.35">
      <c r="A7491" s="337">
        <v>29404</v>
      </c>
      <c r="B7491" s="338">
        <f t="shared" si="1164"/>
        <v>1980</v>
      </c>
      <c r="C7491" s="338">
        <f t="shared" si="1165"/>
        <v>7</v>
      </c>
      <c r="D7491" s="338">
        <f t="shared" si="1166"/>
        <v>2</v>
      </c>
      <c r="E7491" s="334">
        <v>0</v>
      </c>
      <c r="F7491" s="334">
        <v>0</v>
      </c>
      <c r="G7491" s="334">
        <v>0</v>
      </c>
      <c r="H7491" s="334">
        <v>0</v>
      </c>
      <c r="I7491" s="334">
        <v>0</v>
      </c>
      <c r="J7491" s="334">
        <v>0</v>
      </c>
      <c r="K7491" s="334">
        <v>0</v>
      </c>
      <c r="L7491" s="334">
        <v>0</v>
      </c>
      <c r="M7491" s="334">
        <v>0</v>
      </c>
      <c r="N7491" s="334">
        <v>0</v>
      </c>
      <c r="O7491" s="334">
        <v>0</v>
      </c>
      <c r="P7491" s="334">
        <v>0</v>
      </c>
      <c r="Q7491" s="334">
        <v>0</v>
      </c>
      <c r="R7491" s="334">
        <v>0</v>
      </c>
      <c r="S7491" s="334">
        <v>0</v>
      </c>
      <c r="T7491" s="334">
        <v>0</v>
      </c>
      <c r="U7491" s="334">
        <v>0</v>
      </c>
      <c r="V7491" s="334">
        <v>0</v>
      </c>
      <c r="W7491" s="334">
        <v>0</v>
      </c>
      <c r="X7491" s="334">
        <v>0</v>
      </c>
      <c r="Y7491" s="334">
        <v>0</v>
      </c>
      <c r="Z7491" s="334">
        <v>0</v>
      </c>
      <c r="AA7491" s="334">
        <v>0</v>
      </c>
      <c r="AB7491" s="334">
        <v>0</v>
      </c>
      <c r="AD7491" s="334">
        <v>0</v>
      </c>
      <c r="AE7491" s="334">
        <f t="shared" si="1167"/>
        <v>0</v>
      </c>
      <c r="AF7491" s="334">
        <f t="shared" si="1168"/>
        <v>0</v>
      </c>
      <c r="AG7491" s="340">
        <f t="shared" si="1169"/>
        <v>0</v>
      </c>
      <c r="AI7491" s="340">
        <f t="shared" si="1173"/>
        <v>0</v>
      </c>
      <c r="AJ7491" s="340">
        <f t="shared" si="1173"/>
        <v>0</v>
      </c>
      <c r="AK7491" s="340">
        <f t="shared" si="1173"/>
        <v>0</v>
      </c>
      <c r="AL7491" s="340">
        <f t="shared" si="1173"/>
        <v>0</v>
      </c>
      <c r="AM7491" s="340">
        <f t="shared" si="1173"/>
        <v>0</v>
      </c>
    </row>
    <row r="7492" spans="1:39" x14ac:dyDescent="0.35">
      <c r="A7492" s="337">
        <v>29405</v>
      </c>
      <c r="B7492" s="338">
        <f t="shared" ref="B7492:B7555" si="1174">YEAR(A7492)</f>
        <v>1980</v>
      </c>
      <c r="C7492" s="338">
        <f t="shared" ref="C7492:C7555" si="1175">MONTH(A7492)</f>
        <v>7</v>
      </c>
      <c r="D7492" s="338">
        <f t="shared" ref="D7492:D7555" si="1176">DAY(A7492)</f>
        <v>3</v>
      </c>
      <c r="E7492" s="334">
        <v>0</v>
      </c>
      <c r="F7492" s="334">
        <v>0</v>
      </c>
      <c r="G7492" s="334">
        <v>0</v>
      </c>
      <c r="H7492" s="334">
        <v>0</v>
      </c>
      <c r="I7492" s="334">
        <v>0</v>
      </c>
      <c r="J7492" s="334">
        <v>0</v>
      </c>
      <c r="K7492" s="334">
        <v>0</v>
      </c>
      <c r="L7492" s="334">
        <v>0</v>
      </c>
      <c r="M7492" s="334">
        <v>0</v>
      </c>
      <c r="N7492" s="334">
        <v>0</v>
      </c>
      <c r="O7492" s="334">
        <v>0</v>
      </c>
      <c r="P7492" s="334">
        <v>0</v>
      </c>
      <c r="Q7492" s="334">
        <v>0</v>
      </c>
      <c r="R7492" s="334">
        <v>0</v>
      </c>
      <c r="S7492" s="334">
        <v>0</v>
      </c>
      <c r="T7492" s="334">
        <v>0</v>
      </c>
      <c r="U7492" s="334">
        <v>0</v>
      </c>
      <c r="V7492" s="334">
        <v>0</v>
      </c>
      <c r="W7492" s="334">
        <v>0</v>
      </c>
      <c r="X7492" s="334">
        <v>0</v>
      </c>
      <c r="Y7492" s="334">
        <v>0</v>
      </c>
      <c r="Z7492" s="334">
        <v>0</v>
      </c>
      <c r="AA7492" s="334">
        <v>0</v>
      </c>
      <c r="AB7492" s="334">
        <v>0</v>
      </c>
      <c r="AD7492" s="334">
        <v>0</v>
      </c>
      <c r="AE7492" s="334">
        <f t="shared" ref="AE7492:AE7555" si="1177">AD7492</f>
        <v>0</v>
      </c>
      <c r="AF7492" s="334">
        <f t="shared" ref="AF7492:AF7555" si="1178">SUM(E7492:AB7492)</f>
        <v>0</v>
      </c>
      <c r="AG7492" s="340">
        <f t="shared" ref="AG7492:AG7555" si="1179">ABS(AF7492-AE7492)</f>
        <v>0</v>
      </c>
      <c r="AI7492" s="340">
        <f t="shared" ref="AI7492:AM7507" si="1180">IF($C7492=AI$1,$AF7492,0)</f>
        <v>0</v>
      </c>
      <c r="AJ7492" s="340">
        <f t="shared" si="1180"/>
        <v>0</v>
      </c>
      <c r="AK7492" s="340">
        <f t="shared" si="1180"/>
        <v>0</v>
      </c>
      <c r="AL7492" s="340">
        <f t="shared" si="1180"/>
        <v>0</v>
      </c>
      <c r="AM7492" s="340">
        <f t="shared" si="1180"/>
        <v>0</v>
      </c>
    </row>
    <row r="7493" spans="1:39" x14ac:dyDescent="0.35">
      <c r="A7493" s="337">
        <v>29406</v>
      </c>
      <c r="B7493" s="338">
        <f t="shared" si="1174"/>
        <v>1980</v>
      </c>
      <c r="C7493" s="338">
        <f t="shared" si="1175"/>
        <v>7</v>
      </c>
      <c r="D7493" s="338">
        <f t="shared" si="1176"/>
        <v>4</v>
      </c>
      <c r="E7493" s="334">
        <v>0</v>
      </c>
      <c r="F7493" s="334">
        <v>0</v>
      </c>
      <c r="G7493" s="334">
        <v>0</v>
      </c>
      <c r="H7493" s="334">
        <v>0</v>
      </c>
      <c r="I7493" s="334">
        <v>0</v>
      </c>
      <c r="J7493" s="334">
        <v>0</v>
      </c>
      <c r="K7493" s="334">
        <v>0</v>
      </c>
      <c r="L7493" s="334">
        <v>0</v>
      </c>
      <c r="M7493" s="334">
        <v>0</v>
      </c>
      <c r="N7493" s="334">
        <v>0</v>
      </c>
      <c r="O7493" s="334">
        <v>0</v>
      </c>
      <c r="P7493" s="334">
        <v>0</v>
      </c>
      <c r="Q7493" s="334">
        <v>0</v>
      </c>
      <c r="R7493" s="334">
        <v>0</v>
      </c>
      <c r="S7493" s="334">
        <v>0</v>
      </c>
      <c r="T7493" s="334">
        <v>0</v>
      </c>
      <c r="U7493" s="334">
        <v>0</v>
      </c>
      <c r="V7493" s="334">
        <v>0</v>
      </c>
      <c r="W7493" s="334">
        <v>0</v>
      </c>
      <c r="X7493" s="334">
        <v>0</v>
      </c>
      <c r="Y7493" s="334">
        <v>0</v>
      </c>
      <c r="Z7493" s="334">
        <v>0</v>
      </c>
      <c r="AA7493" s="334">
        <v>0</v>
      </c>
      <c r="AB7493" s="334">
        <v>0</v>
      </c>
      <c r="AD7493" s="334">
        <v>0</v>
      </c>
      <c r="AE7493" s="334">
        <f t="shared" si="1177"/>
        <v>0</v>
      </c>
      <c r="AF7493" s="334">
        <f t="shared" si="1178"/>
        <v>0</v>
      </c>
      <c r="AG7493" s="340">
        <f t="shared" si="1179"/>
        <v>0</v>
      </c>
      <c r="AI7493" s="340">
        <f t="shared" si="1180"/>
        <v>0</v>
      </c>
      <c r="AJ7493" s="340">
        <f t="shared" si="1180"/>
        <v>0</v>
      </c>
      <c r="AK7493" s="340">
        <f t="shared" si="1180"/>
        <v>0</v>
      </c>
      <c r="AL7493" s="340">
        <f t="shared" si="1180"/>
        <v>0</v>
      </c>
      <c r="AM7493" s="340">
        <f t="shared" si="1180"/>
        <v>0</v>
      </c>
    </row>
    <row r="7494" spans="1:39" x14ac:dyDescent="0.35">
      <c r="A7494" s="337">
        <v>29407</v>
      </c>
      <c r="B7494" s="338">
        <f t="shared" si="1174"/>
        <v>1980</v>
      </c>
      <c r="C7494" s="338">
        <f t="shared" si="1175"/>
        <v>7</v>
      </c>
      <c r="D7494" s="338">
        <f t="shared" si="1176"/>
        <v>5</v>
      </c>
      <c r="E7494" s="334">
        <v>0</v>
      </c>
      <c r="F7494" s="334">
        <v>0</v>
      </c>
      <c r="G7494" s="334">
        <v>0</v>
      </c>
      <c r="H7494" s="334">
        <v>0</v>
      </c>
      <c r="I7494" s="334">
        <v>0</v>
      </c>
      <c r="J7494" s="334">
        <v>0</v>
      </c>
      <c r="K7494" s="334">
        <v>0</v>
      </c>
      <c r="L7494" s="334">
        <v>0</v>
      </c>
      <c r="M7494" s="334">
        <v>0</v>
      </c>
      <c r="N7494" s="334">
        <v>0</v>
      </c>
      <c r="O7494" s="334">
        <v>0</v>
      </c>
      <c r="P7494" s="334">
        <v>0</v>
      </c>
      <c r="Q7494" s="334">
        <v>0</v>
      </c>
      <c r="R7494" s="334">
        <v>0</v>
      </c>
      <c r="S7494" s="334">
        <v>0</v>
      </c>
      <c r="T7494" s="334">
        <v>0</v>
      </c>
      <c r="U7494" s="334">
        <v>0</v>
      </c>
      <c r="V7494" s="334">
        <v>0</v>
      </c>
      <c r="W7494" s="334">
        <v>0</v>
      </c>
      <c r="X7494" s="334">
        <v>0</v>
      </c>
      <c r="Y7494" s="334">
        <v>0</v>
      </c>
      <c r="Z7494" s="334">
        <v>0</v>
      </c>
      <c r="AA7494" s="334">
        <v>0</v>
      </c>
      <c r="AB7494" s="334">
        <v>0</v>
      </c>
      <c r="AD7494" s="334">
        <v>0</v>
      </c>
      <c r="AE7494" s="334">
        <f t="shared" si="1177"/>
        <v>0</v>
      </c>
      <c r="AF7494" s="334">
        <f t="shared" si="1178"/>
        <v>0</v>
      </c>
      <c r="AG7494" s="340">
        <f t="shared" si="1179"/>
        <v>0</v>
      </c>
      <c r="AI7494" s="340">
        <f t="shared" si="1180"/>
        <v>0</v>
      </c>
      <c r="AJ7494" s="340">
        <f t="shared" si="1180"/>
        <v>0</v>
      </c>
      <c r="AK7494" s="340">
        <f t="shared" si="1180"/>
        <v>0</v>
      </c>
      <c r="AL7494" s="340">
        <f t="shared" si="1180"/>
        <v>0</v>
      </c>
      <c r="AM7494" s="340">
        <f t="shared" si="1180"/>
        <v>0</v>
      </c>
    </row>
    <row r="7495" spans="1:39" x14ac:dyDescent="0.35">
      <c r="A7495" s="337">
        <v>29408</v>
      </c>
      <c r="B7495" s="338">
        <f t="shared" si="1174"/>
        <v>1980</v>
      </c>
      <c r="C7495" s="338">
        <f t="shared" si="1175"/>
        <v>7</v>
      </c>
      <c r="D7495" s="338">
        <f t="shared" si="1176"/>
        <v>6</v>
      </c>
      <c r="E7495" s="334">
        <v>0</v>
      </c>
      <c r="F7495" s="334">
        <v>0</v>
      </c>
      <c r="G7495" s="334">
        <v>0</v>
      </c>
      <c r="H7495" s="334">
        <v>0</v>
      </c>
      <c r="I7495" s="334">
        <v>0</v>
      </c>
      <c r="J7495" s="334">
        <v>0</v>
      </c>
      <c r="K7495" s="334">
        <v>0</v>
      </c>
      <c r="L7495" s="334">
        <v>0</v>
      </c>
      <c r="M7495" s="334">
        <v>0</v>
      </c>
      <c r="N7495" s="334">
        <v>0</v>
      </c>
      <c r="O7495" s="334">
        <v>0</v>
      </c>
      <c r="P7495" s="334">
        <v>0</v>
      </c>
      <c r="Q7495" s="334">
        <v>0</v>
      </c>
      <c r="R7495" s="334">
        <v>0</v>
      </c>
      <c r="S7495" s="334">
        <v>0</v>
      </c>
      <c r="T7495" s="334">
        <v>0</v>
      </c>
      <c r="U7495" s="334">
        <v>0</v>
      </c>
      <c r="V7495" s="334">
        <v>0</v>
      </c>
      <c r="W7495" s="334">
        <v>0</v>
      </c>
      <c r="X7495" s="334">
        <v>0</v>
      </c>
      <c r="Y7495" s="334">
        <v>0</v>
      </c>
      <c r="Z7495" s="334">
        <v>0</v>
      </c>
      <c r="AA7495" s="334">
        <v>0</v>
      </c>
      <c r="AB7495" s="334">
        <v>0</v>
      </c>
      <c r="AD7495" s="334">
        <v>0</v>
      </c>
      <c r="AE7495" s="334">
        <f t="shared" si="1177"/>
        <v>0</v>
      </c>
      <c r="AF7495" s="334">
        <f t="shared" si="1178"/>
        <v>0</v>
      </c>
      <c r="AG7495" s="340">
        <f t="shared" si="1179"/>
        <v>0</v>
      </c>
      <c r="AI7495" s="340">
        <f t="shared" si="1180"/>
        <v>0</v>
      </c>
      <c r="AJ7495" s="340">
        <f t="shared" si="1180"/>
        <v>0</v>
      </c>
      <c r="AK7495" s="340">
        <f t="shared" si="1180"/>
        <v>0</v>
      </c>
      <c r="AL7495" s="340">
        <f t="shared" si="1180"/>
        <v>0</v>
      </c>
      <c r="AM7495" s="340">
        <f t="shared" si="1180"/>
        <v>0</v>
      </c>
    </row>
    <row r="7496" spans="1:39" x14ac:dyDescent="0.35">
      <c r="A7496" s="337">
        <v>29409</v>
      </c>
      <c r="B7496" s="338">
        <f t="shared" si="1174"/>
        <v>1980</v>
      </c>
      <c r="C7496" s="338">
        <f t="shared" si="1175"/>
        <v>7</v>
      </c>
      <c r="D7496" s="338">
        <f t="shared" si="1176"/>
        <v>7</v>
      </c>
      <c r="E7496" s="334">
        <v>0</v>
      </c>
      <c r="F7496" s="334">
        <v>0</v>
      </c>
      <c r="G7496" s="334">
        <v>0</v>
      </c>
      <c r="H7496" s="334">
        <v>0</v>
      </c>
      <c r="I7496" s="334">
        <v>0</v>
      </c>
      <c r="J7496" s="334">
        <v>0</v>
      </c>
      <c r="K7496" s="334">
        <v>0</v>
      </c>
      <c r="L7496" s="334">
        <v>0</v>
      </c>
      <c r="M7496" s="334">
        <v>0</v>
      </c>
      <c r="N7496" s="334">
        <v>0</v>
      </c>
      <c r="O7496" s="334">
        <v>0</v>
      </c>
      <c r="P7496" s="334">
        <v>0</v>
      </c>
      <c r="Q7496" s="334">
        <v>0</v>
      </c>
      <c r="R7496" s="334">
        <v>0</v>
      </c>
      <c r="S7496" s="334">
        <v>0</v>
      </c>
      <c r="T7496" s="334">
        <v>0</v>
      </c>
      <c r="U7496" s="334">
        <v>0</v>
      </c>
      <c r="V7496" s="334">
        <v>0</v>
      </c>
      <c r="W7496" s="334">
        <v>0</v>
      </c>
      <c r="X7496" s="334">
        <v>0</v>
      </c>
      <c r="Y7496" s="334">
        <v>0</v>
      </c>
      <c r="Z7496" s="334">
        <v>0</v>
      </c>
      <c r="AA7496" s="334">
        <v>0</v>
      </c>
      <c r="AB7496" s="334">
        <v>0</v>
      </c>
      <c r="AD7496" s="334">
        <v>0</v>
      </c>
      <c r="AE7496" s="334">
        <f t="shared" si="1177"/>
        <v>0</v>
      </c>
      <c r="AF7496" s="334">
        <f t="shared" si="1178"/>
        <v>0</v>
      </c>
      <c r="AG7496" s="340">
        <f t="shared" si="1179"/>
        <v>0</v>
      </c>
      <c r="AI7496" s="340">
        <f t="shared" si="1180"/>
        <v>0</v>
      </c>
      <c r="AJ7496" s="340">
        <f t="shared" si="1180"/>
        <v>0</v>
      </c>
      <c r="AK7496" s="340">
        <f t="shared" si="1180"/>
        <v>0</v>
      </c>
      <c r="AL7496" s="340">
        <f t="shared" si="1180"/>
        <v>0</v>
      </c>
      <c r="AM7496" s="340">
        <f t="shared" si="1180"/>
        <v>0</v>
      </c>
    </row>
    <row r="7497" spans="1:39" x14ac:dyDescent="0.35">
      <c r="A7497" s="337">
        <v>29410</v>
      </c>
      <c r="B7497" s="338">
        <f t="shared" si="1174"/>
        <v>1980</v>
      </c>
      <c r="C7497" s="338">
        <f t="shared" si="1175"/>
        <v>7</v>
      </c>
      <c r="D7497" s="338">
        <f t="shared" si="1176"/>
        <v>8</v>
      </c>
      <c r="E7497" s="334">
        <v>0</v>
      </c>
      <c r="F7497" s="334">
        <v>0</v>
      </c>
      <c r="G7497" s="334">
        <v>0</v>
      </c>
      <c r="H7497" s="334">
        <v>0</v>
      </c>
      <c r="I7497" s="334">
        <v>0</v>
      </c>
      <c r="J7497" s="334">
        <v>0</v>
      </c>
      <c r="K7497" s="334">
        <v>0</v>
      </c>
      <c r="L7497" s="334">
        <v>0</v>
      </c>
      <c r="M7497" s="334">
        <v>0</v>
      </c>
      <c r="N7497" s="334">
        <v>0</v>
      </c>
      <c r="O7497" s="334">
        <v>0</v>
      </c>
      <c r="P7497" s="334">
        <v>0</v>
      </c>
      <c r="Q7497" s="334">
        <v>0</v>
      </c>
      <c r="R7497" s="334">
        <v>0</v>
      </c>
      <c r="S7497" s="334">
        <v>0</v>
      </c>
      <c r="T7497" s="334">
        <v>0</v>
      </c>
      <c r="U7497" s="334">
        <v>0</v>
      </c>
      <c r="V7497" s="334">
        <v>0</v>
      </c>
      <c r="W7497" s="334">
        <v>0</v>
      </c>
      <c r="X7497" s="334">
        <v>0</v>
      </c>
      <c r="Y7497" s="334">
        <v>0</v>
      </c>
      <c r="Z7497" s="334">
        <v>0</v>
      </c>
      <c r="AA7497" s="334">
        <v>0</v>
      </c>
      <c r="AB7497" s="334">
        <v>0</v>
      </c>
      <c r="AD7497" s="334">
        <v>0</v>
      </c>
      <c r="AE7497" s="334">
        <f t="shared" si="1177"/>
        <v>0</v>
      </c>
      <c r="AF7497" s="334">
        <f t="shared" si="1178"/>
        <v>0</v>
      </c>
      <c r="AG7497" s="340">
        <f t="shared" si="1179"/>
        <v>0</v>
      </c>
      <c r="AI7497" s="340">
        <f t="shared" si="1180"/>
        <v>0</v>
      </c>
      <c r="AJ7497" s="340">
        <f t="shared" si="1180"/>
        <v>0</v>
      </c>
      <c r="AK7497" s="340">
        <f t="shared" si="1180"/>
        <v>0</v>
      </c>
      <c r="AL7497" s="340">
        <f t="shared" si="1180"/>
        <v>0</v>
      </c>
      <c r="AM7497" s="340">
        <f t="shared" si="1180"/>
        <v>0</v>
      </c>
    </row>
    <row r="7498" spans="1:39" x14ac:dyDescent="0.35">
      <c r="A7498" s="337">
        <v>29411</v>
      </c>
      <c r="B7498" s="338">
        <f t="shared" si="1174"/>
        <v>1980</v>
      </c>
      <c r="C7498" s="338">
        <f t="shared" si="1175"/>
        <v>7</v>
      </c>
      <c r="D7498" s="338">
        <f t="shared" si="1176"/>
        <v>9</v>
      </c>
      <c r="E7498" s="334">
        <v>0</v>
      </c>
      <c r="F7498" s="334">
        <v>0</v>
      </c>
      <c r="G7498" s="334">
        <v>0</v>
      </c>
      <c r="H7498" s="334">
        <v>0</v>
      </c>
      <c r="I7498" s="334">
        <v>0</v>
      </c>
      <c r="J7498" s="334">
        <v>0</v>
      </c>
      <c r="K7498" s="334">
        <v>0</v>
      </c>
      <c r="L7498" s="334">
        <v>0</v>
      </c>
      <c r="M7498" s="334">
        <v>0</v>
      </c>
      <c r="N7498" s="334">
        <v>0</v>
      </c>
      <c r="O7498" s="334">
        <v>0</v>
      </c>
      <c r="P7498" s="334">
        <v>0</v>
      </c>
      <c r="Q7498" s="334">
        <v>0</v>
      </c>
      <c r="R7498" s="334">
        <v>0</v>
      </c>
      <c r="S7498" s="334">
        <v>0</v>
      </c>
      <c r="T7498" s="334">
        <v>0</v>
      </c>
      <c r="U7498" s="334">
        <v>0</v>
      </c>
      <c r="V7498" s="334">
        <v>0</v>
      </c>
      <c r="W7498" s="334">
        <v>0</v>
      </c>
      <c r="X7498" s="334">
        <v>0</v>
      </c>
      <c r="Y7498" s="334">
        <v>0</v>
      </c>
      <c r="Z7498" s="334">
        <v>0</v>
      </c>
      <c r="AA7498" s="334">
        <v>0</v>
      </c>
      <c r="AB7498" s="334">
        <v>0</v>
      </c>
      <c r="AD7498" s="334">
        <v>0</v>
      </c>
      <c r="AE7498" s="334">
        <f t="shared" si="1177"/>
        <v>0</v>
      </c>
      <c r="AF7498" s="334">
        <f t="shared" si="1178"/>
        <v>0</v>
      </c>
      <c r="AG7498" s="340">
        <f t="shared" si="1179"/>
        <v>0</v>
      </c>
      <c r="AI7498" s="340">
        <f t="shared" si="1180"/>
        <v>0</v>
      </c>
      <c r="AJ7498" s="340">
        <f t="shared" si="1180"/>
        <v>0</v>
      </c>
      <c r="AK7498" s="340">
        <f t="shared" si="1180"/>
        <v>0</v>
      </c>
      <c r="AL7498" s="340">
        <f t="shared" si="1180"/>
        <v>0</v>
      </c>
      <c r="AM7498" s="340">
        <f t="shared" si="1180"/>
        <v>0</v>
      </c>
    </row>
    <row r="7499" spans="1:39" x14ac:dyDescent="0.35">
      <c r="A7499" s="337">
        <v>29412</v>
      </c>
      <c r="B7499" s="338">
        <f t="shared" si="1174"/>
        <v>1980</v>
      </c>
      <c r="C7499" s="338">
        <f t="shared" si="1175"/>
        <v>7</v>
      </c>
      <c r="D7499" s="338">
        <f t="shared" si="1176"/>
        <v>10</v>
      </c>
      <c r="E7499" s="334">
        <v>0</v>
      </c>
      <c r="F7499" s="334">
        <v>0</v>
      </c>
      <c r="G7499" s="334">
        <v>0</v>
      </c>
      <c r="H7499" s="334">
        <v>0</v>
      </c>
      <c r="I7499" s="334">
        <v>0</v>
      </c>
      <c r="J7499" s="334">
        <v>0</v>
      </c>
      <c r="K7499" s="334">
        <v>0</v>
      </c>
      <c r="L7499" s="334">
        <v>0</v>
      </c>
      <c r="M7499" s="334">
        <v>0</v>
      </c>
      <c r="N7499" s="334">
        <v>0</v>
      </c>
      <c r="O7499" s="334">
        <v>0</v>
      </c>
      <c r="P7499" s="334">
        <v>0</v>
      </c>
      <c r="Q7499" s="334">
        <v>0</v>
      </c>
      <c r="R7499" s="334">
        <v>0</v>
      </c>
      <c r="S7499" s="334">
        <v>0</v>
      </c>
      <c r="T7499" s="334">
        <v>0</v>
      </c>
      <c r="U7499" s="334">
        <v>0</v>
      </c>
      <c r="V7499" s="334">
        <v>0</v>
      </c>
      <c r="W7499" s="334">
        <v>0</v>
      </c>
      <c r="X7499" s="334">
        <v>0</v>
      </c>
      <c r="Y7499" s="334">
        <v>0</v>
      </c>
      <c r="Z7499" s="334">
        <v>0</v>
      </c>
      <c r="AA7499" s="334">
        <v>0</v>
      </c>
      <c r="AB7499" s="334">
        <v>0</v>
      </c>
      <c r="AD7499" s="334">
        <v>0</v>
      </c>
      <c r="AE7499" s="334">
        <f t="shared" si="1177"/>
        <v>0</v>
      </c>
      <c r="AF7499" s="334">
        <f t="shared" si="1178"/>
        <v>0</v>
      </c>
      <c r="AG7499" s="340">
        <f t="shared" si="1179"/>
        <v>0</v>
      </c>
      <c r="AI7499" s="340">
        <f t="shared" si="1180"/>
        <v>0</v>
      </c>
      <c r="AJ7499" s="340">
        <f t="shared" si="1180"/>
        <v>0</v>
      </c>
      <c r="AK7499" s="340">
        <f t="shared" si="1180"/>
        <v>0</v>
      </c>
      <c r="AL7499" s="340">
        <f t="shared" si="1180"/>
        <v>0</v>
      </c>
      <c r="AM7499" s="340">
        <f t="shared" si="1180"/>
        <v>0</v>
      </c>
    </row>
    <row r="7500" spans="1:39" x14ac:dyDescent="0.35">
      <c r="A7500" s="337">
        <v>29413</v>
      </c>
      <c r="B7500" s="338">
        <f t="shared" si="1174"/>
        <v>1980</v>
      </c>
      <c r="C7500" s="338">
        <f t="shared" si="1175"/>
        <v>7</v>
      </c>
      <c r="D7500" s="338">
        <f t="shared" si="1176"/>
        <v>11</v>
      </c>
      <c r="E7500" s="334">
        <v>0</v>
      </c>
      <c r="F7500" s="334">
        <v>0</v>
      </c>
      <c r="G7500" s="334">
        <v>0</v>
      </c>
      <c r="H7500" s="334">
        <v>0</v>
      </c>
      <c r="I7500" s="334">
        <v>0</v>
      </c>
      <c r="J7500" s="334">
        <v>0</v>
      </c>
      <c r="K7500" s="334">
        <v>0</v>
      </c>
      <c r="L7500" s="334">
        <v>0</v>
      </c>
      <c r="M7500" s="334">
        <v>0</v>
      </c>
      <c r="N7500" s="334">
        <v>0</v>
      </c>
      <c r="O7500" s="334">
        <v>0</v>
      </c>
      <c r="P7500" s="334">
        <v>0</v>
      </c>
      <c r="Q7500" s="334">
        <v>0</v>
      </c>
      <c r="R7500" s="334">
        <v>0</v>
      </c>
      <c r="S7500" s="334">
        <v>0</v>
      </c>
      <c r="T7500" s="334">
        <v>0</v>
      </c>
      <c r="U7500" s="334">
        <v>0</v>
      </c>
      <c r="V7500" s="334">
        <v>0</v>
      </c>
      <c r="W7500" s="334">
        <v>0</v>
      </c>
      <c r="X7500" s="334">
        <v>0</v>
      </c>
      <c r="Y7500" s="334">
        <v>0</v>
      </c>
      <c r="Z7500" s="334">
        <v>0</v>
      </c>
      <c r="AA7500" s="334">
        <v>0</v>
      </c>
      <c r="AB7500" s="334">
        <v>0</v>
      </c>
      <c r="AD7500" s="334">
        <v>0</v>
      </c>
      <c r="AE7500" s="334">
        <f t="shared" si="1177"/>
        <v>0</v>
      </c>
      <c r="AF7500" s="334">
        <f t="shared" si="1178"/>
        <v>0</v>
      </c>
      <c r="AG7500" s="340">
        <f t="shared" si="1179"/>
        <v>0</v>
      </c>
      <c r="AI7500" s="340">
        <f t="shared" si="1180"/>
        <v>0</v>
      </c>
      <c r="AJ7500" s="340">
        <f t="shared" si="1180"/>
        <v>0</v>
      </c>
      <c r="AK7500" s="340">
        <f t="shared" si="1180"/>
        <v>0</v>
      </c>
      <c r="AL7500" s="340">
        <f t="shared" si="1180"/>
        <v>0</v>
      </c>
      <c r="AM7500" s="340">
        <f t="shared" si="1180"/>
        <v>0</v>
      </c>
    </row>
    <row r="7501" spans="1:39" x14ac:dyDescent="0.35">
      <c r="A7501" s="337">
        <v>29414</v>
      </c>
      <c r="B7501" s="338">
        <f t="shared" si="1174"/>
        <v>1980</v>
      </c>
      <c r="C7501" s="338">
        <f t="shared" si="1175"/>
        <v>7</v>
      </c>
      <c r="D7501" s="338">
        <f t="shared" si="1176"/>
        <v>12</v>
      </c>
      <c r="E7501" s="334">
        <v>0</v>
      </c>
      <c r="F7501" s="334">
        <v>0</v>
      </c>
      <c r="G7501" s="334">
        <v>0</v>
      </c>
      <c r="H7501" s="334">
        <v>0</v>
      </c>
      <c r="I7501" s="334">
        <v>0</v>
      </c>
      <c r="J7501" s="334">
        <v>0</v>
      </c>
      <c r="K7501" s="334">
        <v>0</v>
      </c>
      <c r="L7501" s="334">
        <v>0</v>
      </c>
      <c r="M7501" s="334">
        <v>1.2</v>
      </c>
      <c r="N7501" s="334">
        <v>4.3</v>
      </c>
      <c r="O7501" s="334">
        <v>2.1</v>
      </c>
      <c r="P7501" s="334">
        <v>0</v>
      </c>
      <c r="Q7501" s="334">
        <v>0</v>
      </c>
      <c r="R7501" s="334">
        <v>0</v>
      </c>
      <c r="S7501" s="334">
        <v>0</v>
      </c>
      <c r="T7501" s="334">
        <v>5</v>
      </c>
      <c r="U7501" s="334">
        <v>0</v>
      </c>
      <c r="V7501" s="334">
        <v>0</v>
      </c>
      <c r="W7501" s="334">
        <v>0</v>
      </c>
      <c r="X7501" s="334">
        <v>0</v>
      </c>
      <c r="Y7501" s="334">
        <v>0</v>
      </c>
      <c r="Z7501" s="334">
        <v>0</v>
      </c>
      <c r="AA7501" s="334">
        <v>0</v>
      </c>
      <c r="AB7501" s="334">
        <v>0</v>
      </c>
      <c r="AD7501" s="334">
        <v>12.6</v>
      </c>
      <c r="AE7501" s="334">
        <f t="shared" si="1177"/>
        <v>12.6</v>
      </c>
      <c r="AF7501" s="334">
        <f t="shared" si="1178"/>
        <v>12.6</v>
      </c>
      <c r="AG7501" s="340">
        <f t="shared" si="1179"/>
        <v>0</v>
      </c>
      <c r="AI7501" s="340">
        <f t="shared" si="1180"/>
        <v>0</v>
      </c>
      <c r="AJ7501" s="340">
        <f t="shared" si="1180"/>
        <v>0</v>
      </c>
      <c r="AK7501" s="340">
        <f t="shared" si="1180"/>
        <v>12.6</v>
      </c>
      <c r="AL7501" s="340">
        <f t="shared" si="1180"/>
        <v>0</v>
      </c>
      <c r="AM7501" s="340">
        <f t="shared" si="1180"/>
        <v>0</v>
      </c>
    </row>
    <row r="7502" spans="1:39" x14ac:dyDescent="0.35">
      <c r="A7502" s="337">
        <v>29415</v>
      </c>
      <c r="B7502" s="338">
        <f t="shared" si="1174"/>
        <v>1980</v>
      </c>
      <c r="C7502" s="338">
        <f t="shared" si="1175"/>
        <v>7</v>
      </c>
      <c r="D7502" s="338">
        <f t="shared" si="1176"/>
        <v>13</v>
      </c>
      <c r="E7502" s="334">
        <v>0</v>
      </c>
      <c r="F7502" s="334">
        <v>0</v>
      </c>
      <c r="G7502" s="334">
        <v>0</v>
      </c>
      <c r="H7502" s="334">
        <v>0</v>
      </c>
      <c r="I7502" s="334">
        <v>0</v>
      </c>
      <c r="J7502" s="334">
        <v>0</v>
      </c>
      <c r="K7502" s="334">
        <v>0</v>
      </c>
      <c r="L7502" s="334">
        <v>0</v>
      </c>
      <c r="M7502" s="334">
        <v>0</v>
      </c>
      <c r="N7502" s="334">
        <v>0</v>
      </c>
      <c r="O7502" s="334">
        <v>0</v>
      </c>
      <c r="P7502" s="334">
        <v>0</v>
      </c>
      <c r="Q7502" s="334">
        <v>0</v>
      </c>
      <c r="R7502" s="334">
        <v>0</v>
      </c>
      <c r="S7502" s="334">
        <v>0</v>
      </c>
      <c r="T7502" s="334">
        <v>0</v>
      </c>
      <c r="U7502" s="334">
        <v>0</v>
      </c>
      <c r="V7502" s="334">
        <v>0</v>
      </c>
      <c r="W7502" s="334">
        <v>0</v>
      </c>
      <c r="X7502" s="334">
        <v>0</v>
      </c>
      <c r="Y7502" s="334">
        <v>0</v>
      </c>
      <c r="Z7502" s="334">
        <v>0</v>
      </c>
      <c r="AA7502" s="334">
        <v>0</v>
      </c>
      <c r="AB7502" s="334">
        <v>0</v>
      </c>
      <c r="AD7502" s="334">
        <v>0</v>
      </c>
      <c r="AE7502" s="334">
        <f t="shared" si="1177"/>
        <v>0</v>
      </c>
      <c r="AF7502" s="334">
        <f t="shared" si="1178"/>
        <v>0</v>
      </c>
      <c r="AG7502" s="340">
        <f t="shared" si="1179"/>
        <v>0</v>
      </c>
      <c r="AI7502" s="340">
        <f t="shared" si="1180"/>
        <v>0</v>
      </c>
      <c r="AJ7502" s="340">
        <f t="shared" si="1180"/>
        <v>0</v>
      </c>
      <c r="AK7502" s="340">
        <f t="shared" si="1180"/>
        <v>0</v>
      </c>
      <c r="AL7502" s="340">
        <f t="shared" si="1180"/>
        <v>0</v>
      </c>
      <c r="AM7502" s="340">
        <f t="shared" si="1180"/>
        <v>0</v>
      </c>
    </row>
    <row r="7503" spans="1:39" x14ac:dyDescent="0.35">
      <c r="A7503" s="337">
        <v>29416</v>
      </c>
      <c r="B7503" s="338">
        <f t="shared" si="1174"/>
        <v>1980</v>
      </c>
      <c r="C7503" s="338">
        <f t="shared" si="1175"/>
        <v>7</v>
      </c>
      <c r="D7503" s="338">
        <f t="shared" si="1176"/>
        <v>14</v>
      </c>
      <c r="E7503" s="334">
        <v>0</v>
      </c>
      <c r="F7503" s="334">
        <v>0</v>
      </c>
      <c r="G7503" s="334">
        <v>0</v>
      </c>
      <c r="H7503" s="334">
        <v>0</v>
      </c>
      <c r="I7503" s="334">
        <v>0</v>
      </c>
      <c r="J7503" s="334">
        <v>0</v>
      </c>
      <c r="K7503" s="334">
        <v>0</v>
      </c>
      <c r="L7503" s="334">
        <v>0</v>
      </c>
      <c r="M7503" s="334">
        <v>0</v>
      </c>
      <c r="N7503" s="334">
        <v>0</v>
      </c>
      <c r="O7503" s="334">
        <v>0</v>
      </c>
      <c r="P7503" s="334">
        <v>0</v>
      </c>
      <c r="Q7503" s="334">
        <v>0</v>
      </c>
      <c r="R7503" s="334">
        <v>0</v>
      </c>
      <c r="S7503" s="334">
        <v>0</v>
      </c>
      <c r="T7503" s="334">
        <v>0</v>
      </c>
      <c r="U7503" s="334">
        <v>0</v>
      </c>
      <c r="V7503" s="334">
        <v>0</v>
      </c>
      <c r="W7503" s="334">
        <v>0</v>
      </c>
      <c r="X7503" s="334">
        <v>0</v>
      </c>
      <c r="Y7503" s="334">
        <v>0</v>
      </c>
      <c r="Z7503" s="334">
        <v>0.3</v>
      </c>
      <c r="AA7503" s="334">
        <v>0.9</v>
      </c>
      <c r="AB7503" s="334">
        <v>0</v>
      </c>
      <c r="AD7503" s="334">
        <v>1.2</v>
      </c>
      <c r="AE7503" s="334">
        <f t="shared" si="1177"/>
        <v>1.2</v>
      </c>
      <c r="AF7503" s="334">
        <f t="shared" si="1178"/>
        <v>1.2</v>
      </c>
      <c r="AG7503" s="340">
        <f t="shared" si="1179"/>
        <v>0</v>
      </c>
      <c r="AI7503" s="340">
        <f t="shared" si="1180"/>
        <v>0</v>
      </c>
      <c r="AJ7503" s="340">
        <f t="shared" si="1180"/>
        <v>0</v>
      </c>
      <c r="AK7503" s="340">
        <f t="shared" si="1180"/>
        <v>1.2</v>
      </c>
      <c r="AL7503" s="340">
        <f t="shared" si="1180"/>
        <v>0</v>
      </c>
      <c r="AM7503" s="340">
        <f t="shared" si="1180"/>
        <v>0</v>
      </c>
    </row>
    <row r="7504" spans="1:39" x14ac:dyDescent="0.35">
      <c r="A7504" s="337">
        <v>29417</v>
      </c>
      <c r="B7504" s="338">
        <f t="shared" si="1174"/>
        <v>1980</v>
      </c>
      <c r="C7504" s="338">
        <f t="shared" si="1175"/>
        <v>7</v>
      </c>
      <c r="D7504" s="338">
        <f t="shared" si="1176"/>
        <v>15</v>
      </c>
      <c r="E7504" s="334">
        <v>0</v>
      </c>
      <c r="F7504" s="334">
        <v>0</v>
      </c>
      <c r="G7504" s="334">
        <v>0.3</v>
      </c>
      <c r="H7504" s="334">
        <v>0</v>
      </c>
      <c r="I7504" s="334">
        <v>0</v>
      </c>
      <c r="J7504" s="334">
        <v>0</v>
      </c>
      <c r="K7504" s="334">
        <v>0</v>
      </c>
      <c r="L7504" s="334">
        <v>0</v>
      </c>
      <c r="M7504" s="334">
        <v>0</v>
      </c>
      <c r="N7504" s="334">
        <v>0</v>
      </c>
      <c r="O7504" s="334">
        <v>0</v>
      </c>
      <c r="P7504" s="334">
        <v>0</v>
      </c>
      <c r="Q7504" s="334">
        <v>0</v>
      </c>
      <c r="R7504" s="334">
        <v>0</v>
      </c>
      <c r="S7504" s="334">
        <v>0.8</v>
      </c>
      <c r="T7504" s="334">
        <v>0</v>
      </c>
      <c r="U7504" s="334">
        <v>0</v>
      </c>
      <c r="V7504" s="334">
        <v>0</v>
      </c>
      <c r="W7504" s="334">
        <v>0</v>
      </c>
      <c r="X7504" s="334">
        <v>0</v>
      </c>
      <c r="Y7504" s="334">
        <v>0</v>
      </c>
      <c r="Z7504" s="334">
        <v>0</v>
      </c>
      <c r="AA7504" s="334">
        <v>0</v>
      </c>
      <c r="AB7504" s="334">
        <v>0</v>
      </c>
      <c r="AD7504" s="334">
        <v>1.1000000000000001</v>
      </c>
      <c r="AE7504" s="334">
        <f t="shared" si="1177"/>
        <v>1.1000000000000001</v>
      </c>
      <c r="AF7504" s="334">
        <f t="shared" si="1178"/>
        <v>1.1000000000000001</v>
      </c>
      <c r="AG7504" s="340">
        <f t="shared" si="1179"/>
        <v>0</v>
      </c>
      <c r="AI7504" s="340">
        <f t="shared" si="1180"/>
        <v>0</v>
      </c>
      <c r="AJ7504" s="340">
        <f t="shared" si="1180"/>
        <v>0</v>
      </c>
      <c r="AK7504" s="340">
        <f t="shared" si="1180"/>
        <v>1.1000000000000001</v>
      </c>
      <c r="AL7504" s="340">
        <f t="shared" si="1180"/>
        <v>0</v>
      </c>
      <c r="AM7504" s="340">
        <f t="shared" si="1180"/>
        <v>0</v>
      </c>
    </row>
    <row r="7505" spans="1:39" x14ac:dyDescent="0.35">
      <c r="A7505" s="337">
        <v>29418</v>
      </c>
      <c r="B7505" s="338">
        <f t="shared" si="1174"/>
        <v>1980</v>
      </c>
      <c r="C7505" s="338">
        <f t="shared" si="1175"/>
        <v>7</v>
      </c>
      <c r="D7505" s="338">
        <f t="shared" si="1176"/>
        <v>16</v>
      </c>
      <c r="E7505" s="334">
        <v>0</v>
      </c>
      <c r="F7505" s="334">
        <v>0</v>
      </c>
      <c r="G7505" s="334">
        <v>0</v>
      </c>
      <c r="H7505" s="334">
        <v>0</v>
      </c>
      <c r="I7505" s="334">
        <v>0</v>
      </c>
      <c r="J7505" s="334">
        <v>0</v>
      </c>
      <c r="K7505" s="334">
        <v>0</v>
      </c>
      <c r="L7505" s="334">
        <v>0</v>
      </c>
      <c r="M7505" s="334">
        <v>0</v>
      </c>
      <c r="N7505" s="334">
        <v>0</v>
      </c>
      <c r="O7505" s="334">
        <v>0</v>
      </c>
      <c r="P7505" s="334">
        <v>0</v>
      </c>
      <c r="Q7505" s="334">
        <v>0</v>
      </c>
      <c r="R7505" s="334">
        <v>0</v>
      </c>
      <c r="S7505" s="334">
        <v>0</v>
      </c>
      <c r="T7505" s="334">
        <v>0</v>
      </c>
      <c r="U7505" s="334">
        <v>0</v>
      </c>
      <c r="V7505" s="334">
        <v>0</v>
      </c>
      <c r="W7505" s="334">
        <v>0</v>
      </c>
      <c r="X7505" s="334">
        <v>0</v>
      </c>
      <c r="Y7505" s="334">
        <v>0</v>
      </c>
      <c r="Z7505" s="334">
        <v>0</v>
      </c>
      <c r="AA7505" s="334">
        <v>0</v>
      </c>
      <c r="AB7505" s="334">
        <v>0</v>
      </c>
      <c r="AD7505" s="334">
        <v>0</v>
      </c>
      <c r="AE7505" s="334">
        <f t="shared" si="1177"/>
        <v>0</v>
      </c>
      <c r="AF7505" s="334">
        <f t="shared" si="1178"/>
        <v>0</v>
      </c>
      <c r="AG7505" s="340">
        <f t="shared" si="1179"/>
        <v>0</v>
      </c>
      <c r="AI7505" s="340">
        <f t="shared" si="1180"/>
        <v>0</v>
      </c>
      <c r="AJ7505" s="340">
        <f t="shared" si="1180"/>
        <v>0</v>
      </c>
      <c r="AK7505" s="340">
        <f t="shared" si="1180"/>
        <v>0</v>
      </c>
      <c r="AL7505" s="340">
        <f t="shared" si="1180"/>
        <v>0</v>
      </c>
      <c r="AM7505" s="340">
        <f t="shared" si="1180"/>
        <v>0</v>
      </c>
    </row>
    <row r="7506" spans="1:39" x14ac:dyDescent="0.35">
      <c r="A7506" s="337">
        <v>29419</v>
      </c>
      <c r="B7506" s="338">
        <f t="shared" si="1174"/>
        <v>1980</v>
      </c>
      <c r="C7506" s="338">
        <f t="shared" si="1175"/>
        <v>7</v>
      </c>
      <c r="D7506" s="338">
        <f t="shared" si="1176"/>
        <v>17</v>
      </c>
      <c r="E7506" s="334">
        <v>0</v>
      </c>
      <c r="F7506" s="334">
        <v>0</v>
      </c>
      <c r="G7506" s="334">
        <v>0</v>
      </c>
      <c r="H7506" s="334">
        <v>0</v>
      </c>
      <c r="I7506" s="334">
        <v>0</v>
      </c>
      <c r="J7506" s="334">
        <v>0</v>
      </c>
      <c r="K7506" s="334">
        <v>0</v>
      </c>
      <c r="L7506" s="334">
        <v>0</v>
      </c>
      <c r="M7506" s="334">
        <v>0</v>
      </c>
      <c r="N7506" s="334">
        <v>0</v>
      </c>
      <c r="O7506" s="334">
        <v>0</v>
      </c>
      <c r="P7506" s="334">
        <v>0</v>
      </c>
      <c r="Q7506" s="334">
        <v>0</v>
      </c>
      <c r="R7506" s="334">
        <v>0</v>
      </c>
      <c r="S7506" s="334">
        <v>0.2</v>
      </c>
      <c r="T7506" s="334">
        <v>0</v>
      </c>
      <c r="U7506" s="334">
        <v>0</v>
      </c>
      <c r="V7506" s="334">
        <v>0</v>
      </c>
      <c r="W7506" s="334">
        <v>0</v>
      </c>
      <c r="X7506" s="334">
        <v>0</v>
      </c>
      <c r="Y7506" s="334">
        <v>0</v>
      </c>
      <c r="Z7506" s="334">
        <v>0</v>
      </c>
      <c r="AA7506" s="334">
        <v>0</v>
      </c>
      <c r="AB7506" s="334">
        <v>0</v>
      </c>
      <c r="AD7506" s="334">
        <v>0.2</v>
      </c>
      <c r="AE7506" s="334">
        <f t="shared" si="1177"/>
        <v>0.2</v>
      </c>
      <c r="AF7506" s="334">
        <f t="shared" si="1178"/>
        <v>0.2</v>
      </c>
      <c r="AG7506" s="340">
        <f t="shared" si="1179"/>
        <v>0</v>
      </c>
      <c r="AI7506" s="340">
        <f t="shared" si="1180"/>
        <v>0</v>
      </c>
      <c r="AJ7506" s="340">
        <f t="shared" si="1180"/>
        <v>0</v>
      </c>
      <c r="AK7506" s="340">
        <f t="shared" si="1180"/>
        <v>0.2</v>
      </c>
      <c r="AL7506" s="340">
        <f t="shared" si="1180"/>
        <v>0</v>
      </c>
      <c r="AM7506" s="340">
        <f t="shared" si="1180"/>
        <v>0</v>
      </c>
    </row>
    <row r="7507" spans="1:39" x14ac:dyDescent="0.35">
      <c r="A7507" s="337">
        <v>29420</v>
      </c>
      <c r="B7507" s="338">
        <f t="shared" si="1174"/>
        <v>1980</v>
      </c>
      <c r="C7507" s="338">
        <f t="shared" si="1175"/>
        <v>7</v>
      </c>
      <c r="D7507" s="338">
        <f t="shared" si="1176"/>
        <v>18</v>
      </c>
      <c r="E7507" s="334">
        <v>0</v>
      </c>
      <c r="F7507" s="334">
        <v>0</v>
      </c>
      <c r="G7507" s="334">
        <v>0</v>
      </c>
      <c r="H7507" s="334">
        <v>0</v>
      </c>
      <c r="I7507" s="334">
        <v>0</v>
      </c>
      <c r="J7507" s="334">
        <v>0</v>
      </c>
      <c r="K7507" s="334">
        <v>0</v>
      </c>
      <c r="L7507" s="334">
        <v>0</v>
      </c>
      <c r="M7507" s="334">
        <v>0</v>
      </c>
      <c r="N7507" s="334">
        <v>0</v>
      </c>
      <c r="O7507" s="334">
        <v>0</v>
      </c>
      <c r="P7507" s="334">
        <v>0</v>
      </c>
      <c r="Q7507" s="334">
        <v>0</v>
      </c>
      <c r="R7507" s="334">
        <v>0</v>
      </c>
      <c r="S7507" s="334">
        <v>0</v>
      </c>
      <c r="T7507" s="334">
        <v>0</v>
      </c>
      <c r="U7507" s="334">
        <v>0</v>
      </c>
      <c r="V7507" s="334">
        <v>0</v>
      </c>
      <c r="W7507" s="334">
        <v>0.9</v>
      </c>
      <c r="X7507" s="334">
        <v>0.4</v>
      </c>
      <c r="Y7507" s="334">
        <v>0</v>
      </c>
      <c r="Z7507" s="334">
        <v>0</v>
      </c>
      <c r="AA7507" s="334">
        <v>1.9</v>
      </c>
      <c r="AB7507" s="334">
        <v>0.8</v>
      </c>
      <c r="AD7507" s="334">
        <v>4</v>
      </c>
      <c r="AE7507" s="334">
        <f t="shared" si="1177"/>
        <v>4</v>
      </c>
      <c r="AF7507" s="334">
        <f t="shared" si="1178"/>
        <v>4</v>
      </c>
      <c r="AG7507" s="340">
        <f t="shared" si="1179"/>
        <v>0</v>
      </c>
      <c r="AI7507" s="340">
        <f t="shared" si="1180"/>
        <v>0</v>
      </c>
      <c r="AJ7507" s="340">
        <f t="shared" si="1180"/>
        <v>0</v>
      </c>
      <c r="AK7507" s="340">
        <f t="shared" si="1180"/>
        <v>4</v>
      </c>
      <c r="AL7507" s="340">
        <f t="shared" si="1180"/>
        <v>0</v>
      </c>
      <c r="AM7507" s="340">
        <f t="shared" si="1180"/>
        <v>0</v>
      </c>
    </row>
    <row r="7508" spans="1:39" x14ac:dyDescent="0.35">
      <c r="A7508" s="337">
        <v>29421</v>
      </c>
      <c r="B7508" s="338">
        <f t="shared" si="1174"/>
        <v>1980</v>
      </c>
      <c r="C7508" s="338">
        <f t="shared" si="1175"/>
        <v>7</v>
      </c>
      <c r="D7508" s="338">
        <f t="shared" si="1176"/>
        <v>19</v>
      </c>
      <c r="E7508" s="334">
        <v>1.4</v>
      </c>
      <c r="F7508" s="334">
        <v>3.1</v>
      </c>
      <c r="G7508" s="334">
        <v>3.5</v>
      </c>
      <c r="H7508" s="334">
        <v>2</v>
      </c>
      <c r="I7508" s="334">
        <v>0.8</v>
      </c>
      <c r="J7508" s="334">
        <v>1.4</v>
      </c>
      <c r="K7508" s="334">
        <v>0.2</v>
      </c>
      <c r="L7508" s="334">
        <v>0</v>
      </c>
      <c r="M7508" s="334">
        <v>0.2</v>
      </c>
      <c r="N7508" s="334">
        <v>0.2</v>
      </c>
      <c r="O7508" s="334">
        <v>0</v>
      </c>
      <c r="P7508" s="334">
        <v>0</v>
      </c>
      <c r="Q7508" s="334">
        <v>0</v>
      </c>
      <c r="R7508" s="334">
        <v>0</v>
      </c>
      <c r="S7508" s="334">
        <v>0</v>
      </c>
      <c r="T7508" s="334">
        <v>0</v>
      </c>
      <c r="U7508" s="334">
        <v>0</v>
      </c>
      <c r="V7508" s="334">
        <v>0</v>
      </c>
      <c r="W7508" s="334">
        <v>0</v>
      </c>
      <c r="X7508" s="334">
        <v>0</v>
      </c>
      <c r="Y7508" s="334">
        <v>0</v>
      </c>
      <c r="Z7508" s="334">
        <v>0</v>
      </c>
      <c r="AA7508" s="334">
        <v>0</v>
      </c>
      <c r="AB7508" s="334">
        <v>0</v>
      </c>
      <c r="AD7508" s="334">
        <v>12.8</v>
      </c>
      <c r="AE7508" s="334">
        <f t="shared" si="1177"/>
        <v>12.8</v>
      </c>
      <c r="AF7508" s="334">
        <f t="shared" si="1178"/>
        <v>12.799999999999999</v>
      </c>
      <c r="AG7508" s="340">
        <f t="shared" si="1179"/>
        <v>1.7763568394002505E-15</v>
      </c>
      <c r="AI7508" s="340">
        <f t="shared" ref="AI7508:AM7523" si="1181">IF($C7508=AI$1,$AF7508,0)</f>
        <v>0</v>
      </c>
      <c r="AJ7508" s="340">
        <f t="shared" si="1181"/>
        <v>0</v>
      </c>
      <c r="AK7508" s="340">
        <f t="shared" si="1181"/>
        <v>12.799999999999999</v>
      </c>
      <c r="AL7508" s="340">
        <f t="shared" si="1181"/>
        <v>0</v>
      </c>
      <c r="AM7508" s="340">
        <f t="shared" si="1181"/>
        <v>0</v>
      </c>
    </row>
    <row r="7509" spans="1:39" x14ac:dyDescent="0.35">
      <c r="A7509" s="337">
        <v>29422</v>
      </c>
      <c r="B7509" s="338">
        <f t="shared" si="1174"/>
        <v>1980</v>
      </c>
      <c r="C7509" s="338">
        <f t="shared" si="1175"/>
        <v>7</v>
      </c>
      <c r="D7509" s="338">
        <f t="shared" si="1176"/>
        <v>20</v>
      </c>
      <c r="E7509" s="334">
        <v>0</v>
      </c>
      <c r="F7509" s="334">
        <v>0</v>
      </c>
      <c r="G7509" s="334">
        <v>0</v>
      </c>
      <c r="H7509" s="334">
        <v>0</v>
      </c>
      <c r="I7509" s="334">
        <v>0</v>
      </c>
      <c r="J7509" s="334">
        <v>0</v>
      </c>
      <c r="K7509" s="334">
        <v>0</v>
      </c>
      <c r="L7509" s="334">
        <v>0</v>
      </c>
      <c r="M7509" s="334">
        <v>0</v>
      </c>
      <c r="N7509" s="334">
        <v>0</v>
      </c>
      <c r="O7509" s="334">
        <v>0</v>
      </c>
      <c r="P7509" s="334">
        <v>0</v>
      </c>
      <c r="Q7509" s="334">
        <v>0</v>
      </c>
      <c r="R7509" s="334">
        <v>0</v>
      </c>
      <c r="S7509" s="334">
        <v>0</v>
      </c>
      <c r="T7509" s="334">
        <v>0</v>
      </c>
      <c r="U7509" s="334">
        <v>0</v>
      </c>
      <c r="V7509" s="334">
        <v>0</v>
      </c>
      <c r="W7509" s="334">
        <v>0</v>
      </c>
      <c r="X7509" s="334">
        <v>0</v>
      </c>
      <c r="Y7509" s="334">
        <v>0</v>
      </c>
      <c r="Z7509" s="334">
        <v>0</v>
      </c>
      <c r="AA7509" s="334">
        <v>0</v>
      </c>
      <c r="AB7509" s="334">
        <v>0</v>
      </c>
      <c r="AD7509" s="334">
        <v>0</v>
      </c>
      <c r="AE7509" s="334">
        <f t="shared" si="1177"/>
        <v>0</v>
      </c>
      <c r="AF7509" s="334">
        <f t="shared" si="1178"/>
        <v>0</v>
      </c>
      <c r="AG7509" s="340">
        <f t="shared" si="1179"/>
        <v>0</v>
      </c>
      <c r="AI7509" s="340">
        <f t="shared" si="1181"/>
        <v>0</v>
      </c>
      <c r="AJ7509" s="340">
        <f t="shared" si="1181"/>
        <v>0</v>
      </c>
      <c r="AK7509" s="340">
        <f t="shared" si="1181"/>
        <v>0</v>
      </c>
      <c r="AL7509" s="340">
        <f t="shared" si="1181"/>
        <v>0</v>
      </c>
      <c r="AM7509" s="340">
        <f t="shared" si="1181"/>
        <v>0</v>
      </c>
    </row>
    <row r="7510" spans="1:39" x14ac:dyDescent="0.35">
      <c r="A7510" s="337">
        <v>29423</v>
      </c>
      <c r="B7510" s="338">
        <f t="shared" si="1174"/>
        <v>1980</v>
      </c>
      <c r="C7510" s="338">
        <f t="shared" si="1175"/>
        <v>7</v>
      </c>
      <c r="D7510" s="338">
        <f t="shared" si="1176"/>
        <v>21</v>
      </c>
      <c r="E7510" s="334">
        <v>0</v>
      </c>
      <c r="F7510" s="334">
        <v>0</v>
      </c>
      <c r="G7510" s="334">
        <v>0</v>
      </c>
      <c r="H7510" s="334">
        <v>0</v>
      </c>
      <c r="I7510" s="334">
        <v>0</v>
      </c>
      <c r="J7510" s="334">
        <v>0</v>
      </c>
      <c r="K7510" s="334">
        <v>0</v>
      </c>
      <c r="L7510" s="334">
        <v>0</v>
      </c>
      <c r="M7510" s="334">
        <v>0</v>
      </c>
      <c r="N7510" s="334">
        <v>0</v>
      </c>
      <c r="O7510" s="334">
        <v>0</v>
      </c>
      <c r="P7510" s="334">
        <v>0</v>
      </c>
      <c r="Q7510" s="334">
        <v>0</v>
      </c>
      <c r="R7510" s="334">
        <v>0</v>
      </c>
      <c r="S7510" s="334">
        <v>0</v>
      </c>
      <c r="T7510" s="334">
        <v>0</v>
      </c>
      <c r="U7510" s="334">
        <v>0</v>
      </c>
      <c r="V7510" s="334">
        <v>0</v>
      </c>
      <c r="W7510" s="334">
        <v>0</v>
      </c>
      <c r="X7510" s="334">
        <v>0</v>
      </c>
      <c r="Y7510" s="334">
        <v>0</v>
      </c>
      <c r="Z7510" s="334">
        <v>0</v>
      </c>
      <c r="AA7510" s="334">
        <v>0</v>
      </c>
      <c r="AB7510" s="334">
        <v>0</v>
      </c>
      <c r="AD7510" s="334">
        <v>0</v>
      </c>
      <c r="AE7510" s="334">
        <f t="shared" si="1177"/>
        <v>0</v>
      </c>
      <c r="AF7510" s="334">
        <f t="shared" si="1178"/>
        <v>0</v>
      </c>
      <c r="AG7510" s="340">
        <f t="shared" si="1179"/>
        <v>0</v>
      </c>
      <c r="AI7510" s="340">
        <f t="shared" si="1181"/>
        <v>0</v>
      </c>
      <c r="AJ7510" s="340">
        <f t="shared" si="1181"/>
        <v>0</v>
      </c>
      <c r="AK7510" s="340">
        <f t="shared" si="1181"/>
        <v>0</v>
      </c>
      <c r="AL7510" s="340">
        <f t="shared" si="1181"/>
        <v>0</v>
      </c>
      <c r="AM7510" s="340">
        <f t="shared" si="1181"/>
        <v>0</v>
      </c>
    </row>
    <row r="7511" spans="1:39" x14ac:dyDescent="0.35">
      <c r="A7511" s="337">
        <v>29424</v>
      </c>
      <c r="B7511" s="338">
        <f t="shared" si="1174"/>
        <v>1980</v>
      </c>
      <c r="C7511" s="338">
        <f t="shared" si="1175"/>
        <v>7</v>
      </c>
      <c r="D7511" s="338">
        <f t="shared" si="1176"/>
        <v>22</v>
      </c>
      <c r="E7511" s="334">
        <v>0</v>
      </c>
      <c r="F7511" s="334">
        <v>0</v>
      </c>
      <c r="G7511" s="334">
        <v>0</v>
      </c>
      <c r="H7511" s="334">
        <v>0</v>
      </c>
      <c r="I7511" s="334">
        <v>0</v>
      </c>
      <c r="J7511" s="334">
        <v>0</v>
      </c>
      <c r="K7511" s="334">
        <v>0</v>
      </c>
      <c r="L7511" s="334">
        <v>0</v>
      </c>
      <c r="M7511" s="334">
        <v>0</v>
      </c>
      <c r="N7511" s="334">
        <v>0</v>
      </c>
      <c r="O7511" s="334">
        <v>0</v>
      </c>
      <c r="P7511" s="334">
        <v>0</v>
      </c>
      <c r="Q7511" s="334">
        <v>0</v>
      </c>
      <c r="R7511" s="334">
        <v>0</v>
      </c>
      <c r="S7511" s="334">
        <v>0</v>
      </c>
      <c r="T7511" s="334">
        <v>0</v>
      </c>
      <c r="U7511" s="334">
        <v>0</v>
      </c>
      <c r="V7511" s="334">
        <v>0</v>
      </c>
      <c r="W7511" s="334">
        <v>0</v>
      </c>
      <c r="X7511" s="334">
        <v>0</v>
      </c>
      <c r="Y7511" s="334">
        <v>0</v>
      </c>
      <c r="Z7511" s="334">
        <v>0</v>
      </c>
      <c r="AA7511" s="334">
        <v>0</v>
      </c>
      <c r="AB7511" s="334">
        <v>0</v>
      </c>
      <c r="AD7511" s="334">
        <v>0</v>
      </c>
      <c r="AE7511" s="334">
        <f t="shared" si="1177"/>
        <v>0</v>
      </c>
      <c r="AF7511" s="334">
        <f t="shared" si="1178"/>
        <v>0</v>
      </c>
      <c r="AG7511" s="340">
        <f t="shared" si="1179"/>
        <v>0</v>
      </c>
      <c r="AI7511" s="340">
        <f t="shared" si="1181"/>
        <v>0</v>
      </c>
      <c r="AJ7511" s="340">
        <f t="shared" si="1181"/>
        <v>0</v>
      </c>
      <c r="AK7511" s="340">
        <f t="shared" si="1181"/>
        <v>0</v>
      </c>
      <c r="AL7511" s="340">
        <f t="shared" si="1181"/>
        <v>0</v>
      </c>
      <c r="AM7511" s="340">
        <f t="shared" si="1181"/>
        <v>0</v>
      </c>
    </row>
    <row r="7512" spans="1:39" x14ac:dyDescent="0.35">
      <c r="A7512" s="337">
        <v>29425</v>
      </c>
      <c r="B7512" s="338">
        <f t="shared" si="1174"/>
        <v>1980</v>
      </c>
      <c r="C7512" s="338">
        <f t="shared" si="1175"/>
        <v>7</v>
      </c>
      <c r="D7512" s="338">
        <f t="shared" si="1176"/>
        <v>23</v>
      </c>
      <c r="E7512" s="334">
        <v>0</v>
      </c>
      <c r="F7512" s="334">
        <v>0</v>
      </c>
      <c r="G7512" s="334">
        <v>0</v>
      </c>
      <c r="H7512" s="334">
        <v>0</v>
      </c>
      <c r="I7512" s="334">
        <v>0</v>
      </c>
      <c r="J7512" s="334">
        <v>0</v>
      </c>
      <c r="K7512" s="334">
        <v>0</v>
      </c>
      <c r="L7512" s="334">
        <v>0</v>
      </c>
      <c r="M7512" s="334">
        <v>0</v>
      </c>
      <c r="N7512" s="334">
        <v>0</v>
      </c>
      <c r="O7512" s="334">
        <v>0</v>
      </c>
      <c r="P7512" s="334">
        <v>0</v>
      </c>
      <c r="Q7512" s="334">
        <v>0</v>
      </c>
      <c r="R7512" s="334">
        <v>0</v>
      </c>
      <c r="S7512" s="334">
        <v>0</v>
      </c>
      <c r="T7512" s="334">
        <v>0</v>
      </c>
      <c r="U7512" s="334">
        <v>0</v>
      </c>
      <c r="V7512" s="334">
        <v>0</v>
      </c>
      <c r="W7512" s="334">
        <v>0</v>
      </c>
      <c r="X7512" s="334">
        <v>0</v>
      </c>
      <c r="Y7512" s="334">
        <v>0</v>
      </c>
      <c r="Z7512" s="334">
        <v>0</v>
      </c>
      <c r="AA7512" s="334">
        <v>0</v>
      </c>
      <c r="AB7512" s="334">
        <v>0</v>
      </c>
      <c r="AD7512" s="334">
        <v>0</v>
      </c>
      <c r="AE7512" s="334">
        <f t="shared" si="1177"/>
        <v>0</v>
      </c>
      <c r="AF7512" s="334">
        <f t="shared" si="1178"/>
        <v>0</v>
      </c>
      <c r="AG7512" s="340">
        <f t="shared" si="1179"/>
        <v>0</v>
      </c>
      <c r="AI7512" s="340">
        <f t="shared" si="1181"/>
        <v>0</v>
      </c>
      <c r="AJ7512" s="340">
        <f t="shared" si="1181"/>
        <v>0</v>
      </c>
      <c r="AK7512" s="340">
        <f t="shared" si="1181"/>
        <v>0</v>
      </c>
      <c r="AL7512" s="340">
        <f t="shared" si="1181"/>
        <v>0</v>
      </c>
      <c r="AM7512" s="340">
        <f t="shared" si="1181"/>
        <v>0</v>
      </c>
    </row>
    <row r="7513" spans="1:39" x14ac:dyDescent="0.35">
      <c r="A7513" s="337">
        <v>29426</v>
      </c>
      <c r="B7513" s="338">
        <f t="shared" si="1174"/>
        <v>1980</v>
      </c>
      <c r="C7513" s="338">
        <f t="shared" si="1175"/>
        <v>7</v>
      </c>
      <c r="D7513" s="338">
        <f t="shared" si="1176"/>
        <v>24</v>
      </c>
      <c r="E7513" s="334">
        <v>0</v>
      </c>
      <c r="F7513" s="334">
        <v>0</v>
      </c>
      <c r="G7513" s="334">
        <v>0</v>
      </c>
      <c r="H7513" s="334">
        <v>0</v>
      </c>
      <c r="I7513" s="334">
        <v>0</v>
      </c>
      <c r="J7513" s="334">
        <v>0</v>
      </c>
      <c r="K7513" s="334">
        <v>0</v>
      </c>
      <c r="L7513" s="334">
        <v>0</v>
      </c>
      <c r="M7513" s="334">
        <v>0</v>
      </c>
      <c r="N7513" s="334">
        <v>0</v>
      </c>
      <c r="O7513" s="334">
        <v>0</v>
      </c>
      <c r="P7513" s="334">
        <v>0</v>
      </c>
      <c r="Q7513" s="334">
        <v>0</v>
      </c>
      <c r="R7513" s="334">
        <v>0</v>
      </c>
      <c r="S7513" s="334">
        <v>0</v>
      </c>
      <c r="T7513" s="334">
        <v>0</v>
      </c>
      <c r="U7513" s="334">
        <v>0</v>
      </c>
      <c r="V7513" s="334">
        <v>0</v>
      </c>
      <c r="W7513" s="334">
        <v>0</v>
      </c>
      <c r="X7513" s="334">
        <v>0</v>
      </c>
      <c r="Y7513" s="334">
        <v>0</v>
      </c>
      <c r="Z7513" s="334">
        <v>0</v>
      </c>
      <c r="AA7513" s="334">
        <v>0</v>
      </c>
      <c r="AB7513" s="334">
        <v>0</v>
      </c>
      <c r="AD7513" s="334">
        <v>0</v>
      </c>
      <c r="AE7513" s="334">
        <f t="shared" si="1177"/>
        <v>0</v>
      </c>
      <c r="AF7513" s="334">
        <f t="shared" si="1178"/>
        <v>0</v>
      </c>
      <c r="AG7513" s="340">
        <f t="shared" si="1179"/>
        <v>0</v>
      </c>
      <c r="AI7513" s="340">
        <f t="shared" si="1181"/>
        <v>0</v>
      </c>
      <c r="AJ7513" s="340">
        <f t="shared" si="1181"/>
        <v>0</v>
      </c>
      <c r="AK7513" s="340">
        <f t="shared" si="1181"/>
        <v>0</v>
      </c>
      <c r="AL7513" s="340">
        <f t="shared" si="1181"/>
        <v>0</v>
      </c>
      <c r="AM7513" s="340">
        <f t="shared" si="1181"/>
        <v>0</v>
      </c>
    </row>
    <row r="7514" spans="1:39" x14ac:dyDescent="0.35">
      <c r="A7514" s="337">
        <v>29427</v>
      </c>
      <c r="B7514" s="338">
        <f t="shared" si="1174"/>
        <v>1980</v>
      </c>
      <c r="C7514" s="338">
        <f t="shared" si="1175"/>
        <v>7</v>
      </c>
      <c r="D7514" s="338">
        <f t="shared" si="1176"/>
        <v>25</v>
      </c>
      <c r="E7514" s="334">
        <v>0</v>
      </c>
      <c r="F7514" s="334">
        <v>0</v>
      </c>
      <c r="G7514" s="334">
        <v>0</v>
      </c>
      <c r="H7514" s="334">
        <v>0</v>
      </c>
      <c r="I7514" s="334">
        <v>0</v>
      </c>
      <c r="J7514" s="334">
        <v>0</v>
      </c>
      <c r="K7514" s="334">
        <v>0</v>
      </c>
      <c r="L7514" s="334">
        <v>0</v>
      </c>
      <c r="M7514" s="334">
        <v>0</v>
      </c>
      <c r="N7514" s="334">
        <v>0</v>
      </c>
      <c r="O7514" s="334">
        <v>0</v>
      </c>
      <c r="P7514" s="334">
        <v>0</v>
      </c>
      <c r="Q7514" s="334">
        <v>0</v>
      </c>
      <c r="R7514" s="334">
        <v>0</v>
      </c>
      <c r="S7514" s="334">
        <v>0</v>
      </c>
      <c r="T7514" s="334">
        <v>0</v>
      </c>
      <c r="U7514" s="334">
        <v>0</v>
      </c>
      <c r="V7514" s="334">
        <v>0</v>
      </c>
      <c r="W7514" s="334">
        <v>0</v>
      </c>
      <c r="X7514" s="334">
        <v>0</v>
      </c>
      <c r="Y7514" s="334">
        <v>0</v>
      </c>
      <c r="Z7514" s="334">
        <v>0</v>
      </c>
      <c r="AA7514" s="334">
        <v>0</v>
      </c>
      <c r="AB7514" s="334">
        <v>0</v>
      </c>
      <c r="AD7514" s="334">
        <v>0</v>
      </c>
      <c r="AE7514" s="334">
        <f t="shared" si="1177"/>
        <v>0</v>
      </c>
      <c r="AF7514" s="334">
        <f t="shared" si="1178"/>
        <v>0</v>
      </c>
      <c r="AG7514" s="340">
        <f t="shared" si="1179"/>
        <v>0</v>
      </c>
      <c r="AI7514" s="340">
        <f t="shared" si="1181"/>
        <v>0</v>
      </c>
      <c r="AJ7514" s="340">
        <f t="shared" si="1181"/>
        <v>0</v>
      </c>
      <c r="AK7514" s="340">
        <f t="shared" si="1181"/>
        <v>0</v>
      </c>
      <c r="AL7514" s="340">
        <f t="shared" si="1181"/>
        <v>0</v>
      </c>
      <c r="AM7514" s="340">
        <f t="shared" si="1181"/>
        <v>0</v>
      </c>
    </row>
    <row r="7515" spans="1:39" x14ac:dyDescent="0.35">
      <c r="A7515" s="337">
        <v>29428</v>
      </c>
      <c r="B7515" s="338">
        <f t="shared" si="1174"/>
        <v>1980</v>
      </c>
      <c r="C7515" s="338">
        <f t="shared" si="1175"/>
        <v>7</v>
      </c>
      <c r="D7515" s="338">
        <f t="shared" si="1176"/>
        <v>26</v>
      </c>
      <c r="E7515" s="334">
        <v>0</v>
      </c>
      <c r="F7515" s="334">
        <v>0</v>
      </c>
      <c r="G7515" s="334">
        <v>0</v>
      </c>
      <c r="H7515" s="334">
        <v>0</v>
      </c>
      <c r="I7515" s="334">
        <v>0</v>
      </c>
      <c r="J7515" s="334">
        <v>0</v>
      </c>
      <c r="K7515" s="334">
        <v>0</v>
      </c>
      <c r="L7515" s="334">
        <v>0</v>
      </c>
      <c r="M7515" s="334">
        <v>0</v>
      </c>
      <c r="N7515" s="334">
        <v>0</v>
      </c>
      <c r="O7515" s="334">
        <v>0</v>
      </c>
      <c r="P7515" s="334">
        <v>0</v>
      </c>
      <c r="Q7515" s="334">
        <v>0</v>
      </c>
      <c r="R7515" s="334">
        <v>0</v>
      </c>
      <c r="S7515" s="334">
        <v>0</v>
      </c>
      <c r="T7515" s="334">
        <v>0</v>
      </c>
      <c r="U7515" s="334">
        <v>0</v>
      </c>
      <c r="V7515" s="334">
        <v>0</v>
      </c>
      <c r="W7515" s="334">
        <v>0</v>
      </c>
      <c r="X7515" s="334">
        <v>0</v>
      </c>
      <c r="Y7515" s="334">
        <v>0</v>
      </c>
      <c r="Z7515" s="334">
        <v>0</v>
      </c>
      <c r="AA7515" s="334">
        <v>0</v>
      </c>
      <c r="AB7515" s="334">
        <v>0</v>
      </c>
      <c r="AD7515" s="334">
        <v>0</v>
      </c>
      <c r="AE7515" s="334">
        <f t="shared" si="1177"/>
        <v>0</v>
      </c>
      <c r="AF7515" s="334">
        <f t="shared" si="1178"/>
        <v>0</v>
      </c>
      <c r="AG7515" s="340">
        <f t="shared" si="1179"/>
        <v>0</v>
      </c>
      <c r="AI7515" s="340">
        <f t="shared" si="1181"/>
        <v>0</v>
      </c>
      <c r="AJ7515" s="340">
        <f t="shared" si="1181"/>
        <v>0</v>
      </c>
      <c r="AK7515" s="340">
        <f t="shared" si="1181"/>
        <v>0</v>
      </c>
      <c r="AL7515" s="340">
        <f t="shared" si="1181"/>
        <v>0</v>
      </c>
      <c r="AM7515" s="340">
        <f t="shared" si="1181"/>
        <v>0</v>
      </c>
    </row>
    <row r="7516" spans="1:39" x14ac:dyDescent="0.35">
      <c r="A7516" s="337">
        <v>29429</v>
      </c>
      <c r="B7516" s="338">
        <f t="shared" si="1174"/>
        <v>1980</v>
      </c>
      <c r="C7516" s="338">
        <f t="shared" si="1175"/>
        <v>7</v>
      </c>
      <c r="D7516" s="338">
        <f t="shared" si="1176"/>
        <v>27</v>
      </c>
      <c r="E7516" s="334">
        <v>0</v>
      </c>
      <c r="F7516" s="334">
        <v>0</v>
      </c>
      <c r="G7516" s="334">
        <v>0</v>
      </c>
      <c r="H7516" s="334">
        <v>0</v>
      </c>
      <c r="I7516" s="334">
        <v>0</v>
      </c>
      <c r="J7516" s="334">
        <v>1.2</v>
      </c>
      <c r="K7516" s="334">
        <v>0</v>
      </c>
      <c r="L7516" s="334">
        <v>0</v>
      </c>
      <c r="M7516" s="334">
        <v>0</v>
      </c>
      <c r="N7516" s="334">
        <v>0</v>
      </c>
      <c r="O7516" s="334">
        <v>0</v>
      </c>
      <c r="P7516" s="334">
        <v>0</v>
      </c>
      <c r="Q7516" s="334">
        <v>0</v>
      </c>
      <c r="R7516" s="334">
        <v>0</v>
      </c>
      <c r="S7516" s="334">
        <v>0</v>
      </c>
      <c r="T7516" s="334">
        <v>0</v>
      </c>
      <c r="U7516" s="334">
        <v>0</v>
      </c>
      <c r="V7516" s="334">
        <v>0</v>
      </c>
      <c r="W7516" s="334">
        <v>0</v>
      </c>
      <c r="X7516" s="334">
        <v>0</v>
      </c>
      <c r="Y7516" s="334">
        <v>0</v>
      </c>
      <c r="Z7516" s="334">
        <v>0</v>
      </c>
      <c r="AA7516" s="334">
        <v>0</v>
      </c>
      <c r="AB7516" s="334">
        <v>0</v>
      </c>
      <c r="AD7516" s="334">
        <v>1.2</v>
      </c>
      <c r="AE7516" s="334">
        <f t="shared" si="1177"/>
        <v>1.2</v>
      </c>
      <c r="AF7516" s="334">
        <f t="shared" si="1178"/>
        <v>1.2</v>
      </c>
      <c r="AG7516" s="340">
        <f t="shared" si="1179"/>
        <v>0</v>
      </c>
      <c r="AI7516" s="340">
        <f t="shared" si="1181"/>
        <v>0</v>
      </c>
      <c r="AJ7516" s="340">
        <f t="shared" si="1181"/>
        <v>0</v>
      </c>
      <c r="AK7516" s="340">
        <f t="shared" si="1181"/>
        <v>1.2</v>
      </c>
      <c r="AL7516" s="340">
        <f t="shared" si="1181"/>
        <v>0</v>
      </c>
      <c r="AM7516" s="340">
        <f t="shared" si="1181"/>
        <v>0</v>
      </c>
    </row>
    <row r="7517" spans="1:39" x14ac:dyDescent="0.35">
      <c r="A7517" s="337">
        <v>29430</v>
      </c>
      <c r="B7517" s="338">
        <f t="shared" si="1174"/>
        <v>1980</v>
      </c>
      <c r="C7517" s="338">
        <f t="shared" si="1175"/>
        <v>7</v>
      </c>
      <c r="D7517" s="338">
        <f t="shared" si="1176"/>
        <v>28</v>
      </c>
      <c r="E7517" s="334">
        <v>0</v>
      </c>
      <c r="F7517" s="334">
        <v>0</v>
      </c>
      <c r="G7517" s="334">
        <v>0</v>
      </c>
      <c r="H7517" s="334">
        <v>0</v>
      </c>
      <c r="I7517" s="334">
        <v>0</v>
      </c>
      <c r="J7517" s="334">
        <v>0</v>
      </c>
      <c r="K7517" s="334">
        <v>0</v>
      </c>
      <c r="L7517" s="334">
        <v>0</v>
      </c>
      <c r="M7517" s="334">
        <v>0</v>
      </c>
      <c r="N7517" s="334">
        <v>0</v>
      </c>
      <c r="O7517" s="334">
        <v>0</v>
      </c>
      <c r="P7517" s="334">
        <v>0</v>
      </c>
      <c r="Q7517" s="334">
        <v>0</v>
      </c>
      <c r="R7517" s="334">
        <v>0</v>
      </c>
      <c r="S7517" s="334">
        <v>0</v>
      </c>
      <c r="T7517" s="334">
        <v>0</v>
      </c>
      <c r="U7517" s="334">
        <v>0</v>
      </c>
      <c r="V7517" s="334">
        <v>0</v>
      </c>
      <c r="W7517" s="334">
        <v>0</v>
      </c>
      <c r="X7517" s="334">
        <v>0</v>
      </c>
      <c r="Y7517" s="334">
        <v>0</v>
      </c>
      <c r="Z7517" s="334">
        <v>0</v>
      </c>
      <c r="AA7517" s="334">
        <v>0</v>
      </c>
      <c r="AB7517" s="334">
        <v>0</v>
      </c>
      <c r="AD7517" s="334">
        <v>0</v>
      </c>
      <c r="AE7517" s="334">
        <f t="shared" si="1177"/>
        <v>0</v>
      </c>
      <c r="AF7517" s="334">
        <f t="shared" si="1178"/>
        <v>0</v>
      </c>
      <c r="AG7517" s="340">
        <f t="shared" si="1179"/>
        <v>0</v>
      </c>
      <c r="AI7517" s="340">
        <f t="shared" si="1181"/>
        <v>0</v>
      </c>
      <c r="AJ7517" s="340">
        <f t="shared" si="1181"/>
        <v>0</v>
      </c>
      <c r="AK7517" s="340">
        <f t="shared" si="1181"/>
        <v>0</v>
      </c>
      <c r="AL7517" s="340">
        <f t="shared" si="1181"/>
        <v>0</v>
      </c>
      <c r="AM7517" s="340">
        <f t="shared" si="1181"/>
        <v>0</v>
      </c>
    </row>
    <row r="7518" spans="1:39" x14ac:dyDescent="0.35">
      <c r="A7518" s="337">
        <v>29431</v>
      </c>
      <c r="B7518" s="338">
        <f t="shared" si="1174"/>
        <v>1980</v>
      </c>
      <c r="C7518" s="338">
        <f t="shared" si="1175"/>
        <v>7</v>
      </c>
      <c r="D7518" s="338">
        <f t="shared" si="1176"/>
        <v>29</v>
      </c>
      <c r="E7518" s="334">
        <v>0</v>
      </c>
      <c r="F7518" s="334">
        <v>0</v>
      </c>
      <c r="G7518" s="334">
        <v>0</v>
      </c>
      <c r="H7518" s="334">
        <v>6.1</v>
      </c>
      <c r="I7518" s="334">
        <v>1.4</v>
      </c>
      <c r="J7518" s="334">
        <v>0.2</v>
      </c>
      <c r="K7518" s="334">
        <v>0.2</v>
      </c>
      <c r="L7518" s="334">
        <v>3</v>
      </c>
      <c r="M7518" s="334">
        <v>5.4</v>
      </c>
      <c r="N7518" s="334">
        <v>0.6</v>
      </c>
      <c r="O7518" s="334">
        <v>0</v>
      </c>
      <c r="P7518" s="334">
        <v>0</v>
      </c>
      <c r="Q7518" s="334">
        <v>0</v>
      </c>
      <c r="R7518" s="334">
        <v>0</v>
      </c>
      <c r="S7518" s="334">
        <v>0</v>
      </c>
      <c r="T7518" s="334">
        <v>0</v>
      </c>
      <c r="U7518" s="334">
        <v>0</v>
      </c>
      <c r="V7518" s="334">
        <v>0</v>
      </c>
      <c r="W7518" s="334">
        <v>0</v>
      </c>
      <c r="X7518" s="334">
        <v>0</v>
      </c>
      <c r="Y7518" s="334">
        <v>0</v>
      </c>
      <c r="Z7518" s="334">
        <v>0</v>
      </c>
      <c r="AA7518" s="334">
        <v>0</v>
      </c>
      <c r="AB7518" s="334">
        <v>0</v>
      </c>
      <c r="AD7518" s="334">
        <v>16.899999999999999</v>
      </c>
      <c r="AE7518" s="334">
        <f t="shared" si="1177"/>
        <v>16.899999999999999</v>
      </c>
      <c r="AF7518" s="334">
        <f t="shared" si="1178"/>
        <v>16.900000000000002</v>
      </c>
      <c r="AG7518" s="340">
        <f t="shared" si="1179"/>
        <v>3.5527136788005009E-15</v>
      </c>
      <c r="AI7518" s="340">
        <f t="shared" si="1181"/>
        <v>0</v>
      </c>
      <c r="AJ7518" s="340">
        <f t="shared" si="1181"/>
        <v>0</v>
      </c>
      <c r="AK7518" s="340">
        <f t="shared" si="1181"/>
        <v>16.900000000000002</v>
      </c>
      <c r="AL7518" s="340">
        <f t="shared" si="1181"/>
        <v>0</v>
      </c>
      <c r="AM7518" s="340">
        <f t="shared" si="1181"/>
        <v>0</v>
      </c>
    </row>
    <row r="7519" spans="1:39" x14ac:dyDescent="0.35">
      <c r="A7519" s="337">
        <v>29432</v>
      </c>
      <c r="B7519" s="338">
        <f t="shared" si="1174"/>
        <v>1980</v>
      </c>
      <c r="C7519" s="338">
        <f t="shared" si="1175"/>
        <v>7</v>
      </c>
      <c r="D7519" s="338">
        <f t="shared" si="1176"/>
        <v>30</v>
      </c>
      <c r="E7519" s="334">
        <v>0</v>
      </c>
      <c r="F7519" s="334">
        <v>0</v>
      </c>
      <c r="G7519" s="334">
        <v>0</v>
      </c>
      <c r="H7519" s="334">
        <v>0</v>
      </c>
      <c r="I7519" s="334">
        <v>0</v>
      </c>
      <c r="J7519" s="334">
        <v>0</v>
      </c>
      <c r="K7519" s="334">
        <v>0</v>
      </c>
      <c r="L7519" s="334">
        <v>0</v>
      </c>
      <c r="M7519" s="334">
        <v>0</v>
      </c>
      <c r="N7519" s="334">
        <v>0</v>
      </c>
      <c r="O7519" s="334">
        <v>0</v>
      </c>
      <c r="P7519" s="334">
        <v>0</v>
      </c>
      <c r="Q7519" s="334">
        <v>0</v>
      </c>
      <c r="R7519" s="334">
        <v>0</v>
      </c>
      <c r="S7519" s="334">
        <v>0</v>
      </c>
      <c r="T7519" s="334">
        <v>0</v>
      </c>
      <c r="U7519" s="334">
        <v>0</v>
      </c>
      <c r="V7519" s="334">
        <v>0</v>
      </c>
      <c r="W7519" s="334">
        <v>0</v>
      </c>
      <c r="X7519" s="334">
        <v>0</v>
      </c>
      <c r="Y7519" s="334">
        <v>0</v>
      </c>
      <c r="Z7519" s="334">
        <v>0</v>
      </c>
      <c r="AA7519" s="334">
        <v>0</v>
      </c>
      <c r="AB7519" s="334">
        <v>0</v>
      </c>
      <c r="AD7519" s="334">
        <v>0</v>
      </c>
      <c r="AE7519" s="334">
        <f t="shared" si="1177"/>
        <v>0</v>
      </c>
      <c r="AF7519" s="334">
        <f t="shared" si="1178"/>
        <v>0</v>
      </c>
      <c r="AG7519" s="340">
        <f t="shared" si="1179"/>
        <v>0</v>
      </c>
      <c r="AI7519" s="340">
        <f t="shared" si="1181"/>
        <v>0</v>
      </c>
      <c r="AJ7519" s="340">
        <f t="shared" si="1181"/>
        <v>0</v>
      </c>
      <c r="AK7519" s="340">
        <f t="shared" si="1181"/>
        <v>0</v>
      </c>
      <c r="AL7519" s="340">
        <f t="shared" si="1181"/>
        <v>0</v>
      </c>
      <c r="AM7519" s="340">
        <f t="shared" si="1181"/>
        <v>0</v>
      </c>
    </row>
    <row r="7520" spans="1:39" x14ac:dyDescent="0.35">
      <c r="A7520" s="337">
        <v>29433</v>
      </c>
      <c r="B7520" s="338">
        <f t="shared" si="1174"/>
        <v>1980</v>
      </c>
      <c r="C7520" s="338">
        <f t="shared" si="1175"/>
        <v>7</v>
      </c>
      <c r="D7520" s="338">
        <f t="shared" si="1176"/>
        <v>31</v>
      </c>
      <c r="E7520" s="334">
        <v>0</v>
      </c>
      <c r="F7520" s="334">
        <v>0</v>
      </c>
      <c r="G7520" s="334">
        <v>0</v>
      </c>
      <c r="H7520" s="334">
        <v>0</v>
      </c>
      <c r="I7520" s="334">
        <v>0</v>
      </c>
      <c r="J7520" s="334">
        <v>0</v>
      </c>
      <c r="K7520" s="334">
        <v>0</v>
      </c>
      <c r="L7520" s="334">
        <v>0</v>
      </c>
      <c r="M7520" s="334">
        <v>0</v>
      </c>
      <c r="N7520" s="334">
        <v>0</v>
      </c>
      <c r="O7520" s="334">
        <v>0</v>
      </c>
      <c r="P7520" s="334">
        <v>0</v>
      </c>
      <c r="Q7520" s="334">
        <v>0</v>
      </c>
      <c r="R7520" s="334">
        <v>0</v>
      </c>
      <c r="S7520" s="334">
        <v>0</v>
      </c>
      <c r="T7520" s="334">
        <v>0</v>
      </c>
      <c r="U7520" s="334">
        <v>0</v>
      </c>
      <c r="V7520" s="334">
        <v>0</v>
      </c>
      <c r="W7520" s="334">
        <v>0</v>
      </c>
      <c r="X7520" s="334">
        <v>0</v>
      </c>
      <c r="Y7520" s="334">
        <v>0</v>
      </c>
      <c r="Z7520" s="334">
        <v>0</v>
      </c>
      <c r="AA7520" s="334">
        <v>0</v>
      </c>
      <c r="AB7520" s="334">
        <v>0</v>
      </c>
      <c r="AD7520" s="334">
        <v>0</v>
      </c>
      <c r="AE7520" s="334">
        <f t="shared" si="1177"/>
        <v>0</v>
      </c>
      <c r="AF7520" s="334">
        <f t="shared" si="1178"/>
        <v>0</v>
      </c>
      <c r="AG7520" s="340">
        <f t="shared" si="1179"/>
        <v>0</v>
      </c>
      <c r="AI7520" s="340">
        <f t="shared" si="1181"/>
        <v>0</v>
      </c>
      <c r="AJ7520" s="340">
        <f t="shared" si="1181"/>
        <v>0</v>
      </c>
      <c r="AK7520" s="340">
        <f t="shared" si="1181"/>
        <v>0</v>
      </c>
      <c r="AL7520" s="340">
        <f t="shared" si="1181"/>
        <v>0</v>
      </c>
      <c r="AM7520" s="340">
        <f t="shared" si="1181"/>
        <v>0</v>
      </c>
    </row>
    <row r="7521" spans="1:39" x14ac:dyDescent="0.35">
      <c r="A7521" s="337">
        <v>29434</v>
      </c>
      <c r="B7521" s="338">
        <f t="shared" si="1174"/>
        <v>1980</v>
      </c>
      <c r="C7521" s="338">
        <f t="shared" si="1175"/>
        <v>8</v>
      </c>
      <c r="D7521" s="338">
        <f t="shared" si="1176"/>
        <v>1</v>
      </c>
      <c r="E7521" s="334">
        <v>0</v>
      </c>
      <c r="F7521" s="334">
        <v>0</v>
      </c>
      <c r="G7521" s="334">
        <v>0</v>
      </c>
      <c r="H7521" s="334">
        <v>0</v>
      </c>
      <c r="I7521" s="334">
        <v>0</v>
      </c>
      <c r="J7521" s="334">
        <v>0</v>
      </c>
      <c r="K7521" s="334">
        <v>0</v>
      </c>
      <c r="L7521" s="334">
        <v>0</v>
      </c>
      <c r="M7521" s="334">
        <v>0</v>
      </c>
      <c r="N7521" s="334">
        <v>0</v>
      </c>
      <c r="O7521" s="334">
        <v>0</v>
      </c>
      <c r="P7521" s="334">
        <v>0</v>
      </c>
      <c r="Q7521" s="334">
        <v>0</v>
      </c>
      <c r="R7521" s="334">
        <v>0</v>
      </c>
      <c r="S7521" s="334">
        <v>0</v>
      </c>
      <c r="T7521" s="334">
        <v>0</v>
      </c>
      <c r="U7521" s="334">
        <v>1</v>
      </c>
      <c r="V7521" s="334">
        <v>0</v>
      </c>
      <c r="W7521" s="334">
        <v>0</v>
      </c>
      <c r="X7521" s="334">
        <v>0</v>
      </c>
      <c r="Y7521" s="334">
        <v>0</v>
      </c>
      <c r="Z7521" s="334">
        <v>0</v>
      </c>
      <c r="AA7521" s="334">
        <v>0</v>
      </c>
      <c r="AB7521" s="334">
        <v>0</v>
      </c>
      <c r="AD7521" s="334">
        <v>1</v>
      </c>
      <c r="AE7521" s="334">
        <f t="shared" si="1177"/>
        <v>1</v>
      </c>
      <c r="AF7521" s="334">
        <f t="shared" si="1178"/>
        <v>1</v>
      </c>
      <c r="AG7521" s="340">
        <f t="shared" si="1179"/>
        <v>0</v>
      </c>
      <c r="AI7521" s="340">
        <f t="shared" si="1181"/>
        <v>0</v>
      </c>
      <c r="AJ7521" s="340">
        <f t="shared" si="1181"/>
        <v>0</v>
      </c>
      <c r="AK7521" s="340">
        <f t="shared" si="1181"/>
        <v>0</v>
      </c>
      <c r="AL7521" s="340">
        <f t="shared" si="1181"/>
        <v>1</v>
      </c>
      <c r="AM7521" s="340">
        <f t="shared" si="1181"/>
        <v>0</v>
      </c>
    </row>
    <row r="7522" spans="1:39" x14ac:dyDescent="0.35">
      <c r="A7522" s="337">
        <v>29435</v>
      </c>
      <c r="B7522" s="338">
        <f t="shared" si="1174"/>
        <v>1980</v>
      </c>
      <c r="C7522" s="338">
        <f t="shared" si="1175"/>
        <v>8</v>
      </c>
      <c r="D7522" s="338">
        <f t="shared" si="1176"/>
        <v>2</v>
      </c>
      <c r="E7522" s="334">
        <v>0</v>
      </c>
      <c r="F7522" s="334">
        <v>0</v>
      </c>
      <c r="G7522" s="334">
        <v>0</v>
      </c>
      <c r="H7522" s="334">
        <v>0</v>
      </c>
      <c r="I7522" s="334">
        <v>0</v>
      </c>
      <c r="J7522" s="334">
        <v>0</v>
      </c>
      <c r="K7522" s="334">
        <v>0.1</v>
      </c>
      <c r="L7522" s="334">
        <v>0</v>
      </c>
      <c r="M7522" s="334">
        <v>0</v>
      </c>
      <c r="N7522" s="334">
        <v>0</v>
      </c>
      <c r="O7522" s="334">
        <v>0</v>
      </c>
      <c r="P7522" s="334">
        <v>0</v>
      </c>
      <c r="Q7522" s="334">
        <v>0</v>
      </c>
      <c r="R7522" s="334">
        <v>0</v>
      </c>
      <c r="S7522" s="334">
        <v>0</v>
      </c>
      <c r="T7522" s="334">
        <v>0</v>
      </c>
      <c r="U7522" s="334">
        <v>0</v>
      </c>
      <c r="V7522" s="334">
        <v>0</v>
      </c>
      <c r="W7522" s="334">
        <v>0.1</v>
      </c>
      <c r="X7522" s="334">
        <v>0</v>
      </c>
      <c r="Y7522" s="334">
        <v>0</v>
      </c>
      <c r="Z7522" s="334">
        <v>0</v>
      </c>
      <c r="AA7522" s="334">
        <v>0</v>
      </c>
      <c r="AB7522" s="334">
        <v>0</v>
      </c>
      <c r="AD7522" s="334">
        <v>0.2</v>
      </c>
      <c r="AE7522" s="334">
        <f t="shared" si="1177"/>
        <v>0.2</v>
      </c>
      <c r="AF7522" s="334">
        <f t="shared" si="1178"/>
        <v>0.2</v>
      </c>
      <c r="AG7522" s="340">
        <f t="shared" si="1179"/>
        <v>0</v>
      </c>
      <c r="AI7522" s="340">
        <f t="shared" si="1181"/>
        <v>0</v>
      </c>
      <c r="AJ7522" s="340">
        <f t="shared" si="1181"/>
        <v>0</v>
      </c>
      <c r="AK7522" s="340">
        <f t="shared" si="1181"/>
        <v>0</v>
      </c>
      <c r="AL7522" s="340">
        <f t="shared" si="1181"/>
        <v>0.2</v>
      </c>
      <c r="AM7522" s="340">
        <f t="shared" si="1181"/>
        <v>0</v>
      </c>
    </row>
    <row r="7523" spans="1:39" x14ac:dyDescent="0.35">
      <c r="A7523" s="337">
        <v>29436</v>
      </c>
      <c r="B7523" s="338">
        <f t="shared" si="1174"/>
        <v>1980</v>
      </c>
      <c r="C7523" s="338">
        <f t="shared" si="1175"/>
        <v>8</v>
      </c>
      <c r="D7523" s="338">
        <f t="shared" si="1176"/>
        <v>3</v>
      </c>
      <c r="E7523" s="334">
        <v>0</v>
      </c>
      <c r="F7523" s="334">
        <v>0.2</v>
      </c>
      <c r="G7523" s="334">
        <v>0</v>
      </c>
      <c r="H7523" s="334">
        <v>0</v>
      </c>
      <c r="I7523" s="334">
        <v>0</v>
      </c>
      <c r="J7523" s="334">
        <v>0.2</v>
      </c>
      <c r="K7523" s="334">
        <v>0.8</v>
      </c>
      <c r="L7523" s="334">
        <v>0.3</v>
      </c>
      <c r="M7523" s="334">
        <v>0.3</v>
      </c>
      <c r="N7523" s="334">
        <v>0</v>
      </c>
      <c r="O7523" s="334">
        <v>0</v>
      </c>
      <c r="P7523" s="334">
        <v>0</v>
      </c>
      <c r="Q7523" s="334">
        <v>0</v>
      </c>
      <c r="R7523" s="334">
        <v>0</v>
      </c>
      <c r="S7523" s="334">
        <v>0.3</v>
      </c>
      <c r="T7523" s="334">
        <v>0</v>
      </c>
      <c r="U7523" s="334">
        <v>0</v>
      </c>
      <c r="V7523" s="334">
        <v>0</v>
      </c>
      <c r="W7523" s="334">
        <v>0</v>
      </c>
      <c r="X7523" s="334">
        <v>0</v>
      </c>
      <c r="Y7523" s="334">
        <v>0</v>
      </c>
      <c r="Z7523" s="334">
        <v>0</v>
      </c>
      <c r="AA7523" s="334">
        <v>0</v>
      </c>
      <c r="AB7523" s="334">
        <v>0</v>
      </c>
      <c r="AD7523" s="334">
        <v>2.1</v>
      </c>
      <c r="AE7523" s="334">
        <f t="shared" si="1177"/>
        <v>2.1</v>
      </c>
      <c r="AF7523" s="334">
        <f t="shared" si="1178"/>
        <v>2.1</v>
      </c>
      <c r="AG7523" s="340">
        <f t="shared" si="1179"/>
        <v>0</v>
      </c>
      <c r="AI7523" s="340">
        <f t="shared" si="1181"/>
        <v>0</v>
      </c>
      <c r="AJ7523" s="340">
        <f t="shared" si="1181"/>
        <v>0</v>
      </c>
      <c r="AK7523" s="340">
        <f t="shared" si="1181"/>
        <v>0</v>
      </c>
      <c r="AL7523" s="340">
        <f t="shared" si="1181"/>
        <v>2.1</v>
      </c>
      <c r="AM7523" s="340">
        <f t="shared" si="1181"/>
        <v>0</v>
      </c>
    </row>
    <row r="7524" spans="1:39" x14ac:dyDescent="0.35">
      <c r="A7524" s="337">
        <v>29437</v>
      </c>
      <c r="B7524" s="338">
        <f t="shared" si="1174"/>
        <v>1980</v>
      </c>
      <c r="C7524" s="338">
        <f t="shared" si="1175"/>
        <v>8</v>
      </c>
      <c r="D7524" s="338">
        <f t="shared" si="1176"/>
        <v>4</v>
      </c>
      <c r="E7524" s="334">
        <v>0</v>
      </c>
      <c r="F7524" s="334">
        <v>0</v>
      </c>
      <c r="G7524" s="334">
        <v>0</v>
      </c>
      <c r="H7524" s="334">
        <v>0</v>
      </c>
      <c r="I7524" s="334">
        <v>0</v>
      </c>
      <c r="J7524" s="334">
        <v>0</v>
      </c>
      <c r="K7524" s="334">
        <v>0</v>
      </c>
      <c r="L7524" s="334">
        <v>0</v>
      </c>
      <c r="M7524" s="334">
        <v>0</v>
      </c>
      <c r="N7524" s="334">
        <v>0</v>
      </c>
      <c r="O7524" s="334">
        <v>0</v>
      </c>
      <c r="P7524" s="334">
        <v>0</v>
      </c>
      <c r="Q7524" s="334">
        <v>0</v>
      </c>
      <c r="R7524" s="334">
        <v>0</v>
      </c>
      <c r="S7524" s="334">
        <v>0</v>
      </c>
      <c r="T7524" s="334">
        <v>0</v>
      </c>
      <c r="U7524" s="334">
        <v>0</v>
      </c>
      <c r="V7524" s="334">
        <v>0</v>
      </c>
      <c r="W7524" s="334">
        <v>0</v>
      </c>
      <c r="X7524" s="334">
        <v>0</v>
      </c>
      <c r="Y7524" s="334">
        <v>0</v>
      </c>
      <c r="Z7524" s="334">
        <v>0.2</v>
      </c>
      <c r="AA7524" s="334">
        <v>0.5</v>
      </c>
      <c r="AB7524" s="334">
        <v>0.2</v>
      </c>
      <c r="AD7524" s="334">
        <v>0.9</v>
      </c>
      <c r="AE7524" s="334">
        <f t="shared" si="1177"/>
        <v>0.9</v>
      </c>
      <c r="AF7524" s="334">
        <f t="shared" si="1178"/>
        <v>0.89999999999999991</v>
      </c>
      <c r="AG7524" s="340">
        <f t="shared" si="1179"/>
        <v>1.1102230246251565E-16</v>
      </c>
      <c r="AI7524" s="340">
        <f t="shared" ref="AI7524:AM7539" si="1182">IF($C7524=AI$1,$AF7524,0)</f>
        <v>0</v>
      </c>
      <c r="AJ7524" s="340">
        <f t="shared" si="1182"/>
        <v>0</v>
      </c>
      <c r="AK7524" s="340">
        <f t="shared" si="1182"/>
        <v>0</v>
      </c>
      <c r="AL7524" s="340">
        <f t="shared" si="1182"/>
        <v>0.89999999999999991</v>
      </c>
      <c r="AM7524" s="340">
        <f t="shared" si="1182"/>
        <v>0</v>
      </c>
    </row>
    <row r="7525" spans="1:39" x14ac:dyDescent="0.35">
      <c r="A7525" s="337">
        <v>29438</v>
      </c>
      <c r="B7525" s="338">
        <f t="shared" si="1174"/>
        <v>1980</v>
      </c>
      <c r="C7525" s="338">
        <f t="shared" si="1175"/>
        <v>8</v>
      </c>
      <c r="D7525" s="338">
        <f t="shared" si="1176"/>
        <v>5</v>
      </c>
      <c r="E7525" s="334">
        <v>0</v>
      </c>
      <c r="F7525" s="334">
        <v>0</v>
      </c>
      <c r="G7525" s="334">
        <v>0</v>
      </c>
      <c r="H7525" s="334">
        <v>0</v>
      </c>
      <c r="I7525" s="334">
        <v>0</v>
      </c>
      <c r="J7525" s="334">
        <v>0</v>
      </c>
      <c r="K7525" s="334">
        <v>0</v>
      </c>
      <c r="L7525" s="334">
        <v>0</v>
      </c>
      <c r="M7525" s="334">
        <v>0</v>
      </c>
      <c r="N7525" s="334">
        <v>0</v>
      </c>
      <c r="O7525" s="334">
        <v>0</v>
      </c>
      <c r="P7525" s="334">
        <v>0</v>
      </c>
      <c r="Q7525" s="334">
        <v>0</v>
      </c>
      <c r="R7525" s="334">
        <v>0</v>
      </c>
      <c r="S7525" s="334">
        <v>0</v>
      </c>
      <c r="T7525" s="334">
        <v>0</v>
      </c>
      <c r="U7525" s="334">
        <v>0</v>
      </c>
      <c r="V7525" s="334">
        <v>0</v>
      </c>
      <c r="W7525" s="334">
        <v>0</v>
      </c>
      <c r="X7525" s="334">
        <v>0</v>
      </c>
      <c r="Y7525" s="334">
        <v>0</v>
      </c>
      <c r="Z7525" s="334">
        <v>0</v>
      </c>
      <c r="AA7525" s="334">
        <v>0</v>
      </c>
      <c r="AB7525" s="334">
        <v>0.4</v>
      </c>
      <c r="AD7525" s="334">
        <v>0.4</v>
      </c>
      <c r="AE7525" s="334">
        <f t="shared" si="1177"/>
        <v>0.4</v>
      </c>
      <c r="AF7525" s="334">
        <f t="shared" si="1178"/>
        <v>0.4</v>
      </c>
      <c r="AG7525" s="340">
        <f t="shared" si="1179"/>
        <v>0</v>
      </c>
      <c r="AI7525" s="340">
        <f t="shared" si="1182"/>
        <v>0</v>
      </c>
      <c r="AJ7525" s="340">
        <f t="shared" si="1182"/>
        <v>0</v>
      </c>
      <c r="AK7525" s="340">
        <f t="shared" si="1182"/>
        <v>0</v>
      </c>
      <c r="AL7525" s="340">
        <f t="shared" si="1182"/>
        <v>0.4</v>
      </c>
      <c r="AM7525" s="340">
        <f t="shared" si="1182"/>
        <v>0</v>
      </c>
    </row>
    <row r="7526" spans="1:39" x14ac:dyDescent="0.35">
      <c r="A7526" s="337">
        <v>29439</v>
      </c>
      <c r="B7526" s="338">
        <f t="shared" si="1174"/>
        <v>1980</v>
      </c>
      <c r="C7526" s="338">
        <f t="shared" si="1175"/>
        <v>8</v>
      </c>
      <c r="D7526" s="338">
        <f t="shared" si="1176"/>
        <v>6</v>
      </c>
      <c r="E7526" s="334">
        <v>0</v>
      </c>
      <c r="F7526" s="334">
        <v>0</v>
      </c>
      <c r="G7526" s="334">
        <v>0.2</v>
      </c>
      <c r="H7526" s="334">
        <v>0</v>
      </c>
      <c r="I7526" s="334">
        <v>0</v>
      </c>
      <c r="J7526" s="334">
        <v>0</v>
      </c>
      <c r="K7526" s="334">
        <v>0</v>
      </c>
      <c r="L7526" s="334">
        <v>0</v>
      </c>
      <c r="M7526" s="334">
        <v>0</v>
      </c>
      <c r="N7526" s="334">
        <v>0</v>
      </c>
      <c r="O7526" s="334">
        <v>0</v>
      </c>
      <c r="P7526" s="334">
        <v>0</v>
      </c>
      <c r="Q7526" s="334">
        <v>0</v>
      </c>
      <c r="R7526" s="334">
        <v>0</v>
      </c>
      <c r="S7526" s="334">
        <v>0</v>
      </c>
      <c r="T7526" s="334">
        <v>0</v>
      </c>
      <c r="U7526" s="334">
        <v>0</v>
      </c>
      <c r="V7526" s="334">
        <v>0.5</v>
      </c>
      <c r="W7526" s="334">
        <v>0.3</v>
      </c>
      <c r="X7526" s="334">
        <v>0</v>
      </c>
      <c r="Y7526" s="334">
        <v>0</v>
      </c>
      <c r="Z7526" s="334">
        <v>0</v>
      </c>
      <c r="AA7526" s="334">
        <v>0</v>
      </c>
      <c r="AB7526" s="334">
        <v>0</v>
      </c>
      <c r="AD7526" s="334">
        <v>1</v>
      </c>
      <c r="AE7526" s="334">
        <f t="shared" si="1177"/>
        <v>1</v>
      </c>
      <c r="AF7526" s="334">
        <f t="shared" si="1178"/>
        <v>1</v>
      </c>
      <c r="AG7526" s="340">
        <f t="shared" si="1179"/>
        <v>0</v>
      </c>
      <c r="AI7526" s="340">
        <f t="shared" si="1182"/>
        <v>0</v>
      </c>
      <c r="AJ7526" s="340">
        <f t="shared" si="1182"/>
        <v>0</v>
      </c>
      <c r="AK7526" s="340">
        <f t="shared" si="1182"/>
        <v>0</v>
      </c>
      <c r="AL7526" s="340">
        <f t="shared" si="1182"/>
        <v>1</v>
      </c>
      <c r="AM7526" s="340">
        <f t="shared" si="1182"/>
        <v>0</v>
      </c>
    </row>
    <row r="7527" spans="1:39" x14ac:dyDescent="0.35">
      <c r="A7527" s="337">
        <v>29440</v>
      </c>
      <c r="B7527" s="338">
        <f t="shared" si="1174"/>
        <v>1980</v>
      </c>
      <c r="C7527" s="338">
        <f t="shared" si="1175"/>
        <v>8</v>
      </c>
      <c r="D7527" s="338">
        <f t="shared" si="1176"/>
        <v>7</v>
      </c>
      <c r="E7527" s="334">
        <v>0</v>
      </c>
      <c r="F7527" s="334">
        <v>0</v>
      </c>
      <c r="G7527" s="334">
        <v>0</v>
      </c>
      <c r="H7527" s="334">
        <v>0</v>
      </c>
      <c r="I7527" s="334">
        <v>0</v>
      </c>
      <c r="J7527" s="334">
        <v>0</v>
      </c>
      <c r="K7527" s="334">
        <v>0</v>
      </c>
      <c r="L7527" s="334">
        <v>0.4</v>
      </c>
      <c r="M7527" s="334">
        <v>0</v>
      </c>
      <c r="N7527" s="334">
        <v>0</v>
      </c>
      <c r="O7527" s="334">
        <v>0</v>
      </c>
      <c r="P7527" s="334">
        <v>0</v>
      </c>
      <c r="Q7527" s="334">
        <v>0</v>
      </c>
      <c r="R7527" s="334">
        <v>0</v>
      </c>
      <c r="S7527" s="334">
        <v>0</v>
      </c>
      <c r="T7527" s="334">
        <v>0</v>
      </c>
      <c r="U7527" s="334">
        <v>0</v>
      </c>
      <c r="V7527" s="334">
        <v>0</v>
      </c>
      <c r="W7527" s="334">
        <v>0</v>
      </c>
      <c r="X7527" s="334">
        <v>0</v>
      </c>
      <c r="Y7527" s="334">
        <v>0</v>
      </c>
      <c r="Z7527" s="334">
        <v>0</v>
      </c>
      <c r="AA7527" s="334">
        <v>0</v>
      </c>
      <c r="AB7527" s="334">
        <v>0</v>
      </c>
      <c r="AD7527" s="334">
        <v>0.4</v>
      </c>
      <c r="AE7527" s="334">
        <f t="shared" si="1177"/>
        <v>0.4</v>
      </c>
      <c r="AF7527" s="334">
        <f t="shared" si="1178"/>
        <v>0.4</v>
      </c>
      <c r="AG7527" s="340">
        <f t="shared" si="1179"/>
        <v>0</v>
      </c>
      <c r="AI7527" s="340">
        <f t="shared" si="1182"/>
        <v>0</v>
      </c>
      <c r="AJ7527" s="340">
        <f t="shared" si="1182"/>
        <v>0</v>
      </c>
      <c r="AK7527" s="340">
        <f t="shared" si="1182"/>
        <v>0</v>
      </c>
      <c r="AL7527" s="340">
        <f t="shared" si="1182"/>
        <v>0.4</v>
      </c>
      <c r="AM7527" s="340">
        <f t="shared" si="1182"/>
        <v>0</v>
      </c>
    </row>
    <row r="7528" spans="1:39" x14ac:dyDescent="0.35">
      <c r="A7528" s="337">
        <v>29441</v>
      </c>
      <c r="B7528" s="338">
        <f t="shared" si="1174"/>
        <v>1980</v>
      </c>
      <c r="C7528" s="338">
        <f t="shared" si="1175"/>
        <v>8</v>
      </c>
      <c r="D7528" s="338">
        <f t="shared" si="1176"/>
        <v>8</v>
      </c>
      <c r="E7528" s="334">
        <v>0</v>
      </c>
      <c r="F7528" s="334">
        <v>0</v>
      </c>
      <c r="G7528" s="334">
        <v>0</v>
      </c>
      <c r="H7528" s="334">
        <v>0</v>
      </c>
      <c r="I7528" s="334">
        <v>0</v>
      </c>
      <c r="J7528" s="334">
        <v>0</v>
      </c>
      <c r="K7528" s="334">
        <v>0</v>
      </c>
      <c r="L7528" s="334">
        <v>0</v>
      </c>
      <c r="M7528" s="334">
        <v>0</v>
      </c>
      <c r="N7528" s="334">
        <v>0</v>
      </c>
      <c r="O7528" s="334">
        <v>0</v>
      </c>
      <c r="P7528" s="334">
        <v>0</v>
      </c>
      <c r="Q7528" s="334">
        <v>0</v>
      </c>
      <c r="R7528" s="334">
        <v>0</v>
      </c>
      <c r="S7528" s="334">
        <v>0</v>
      </c>
      <c r="T7528" s="334">
        <v>0</v>
      </c>
      <c r="U7528" s="334">
        <v>0</v>
      </c>
      <c r="V7528" s="334">
        <v>0</v>
      </c>
      <c r="W7528" s="334">
        <v>0</v>
      </c>
      <c r="X7528" s="334">
        <v>0</v>
      </c>
      <c r="Y7528" s="334">
        <v>0</v>
      </c>
      <c r="Z7528" s="334">
        <v>2.2000000000000002</v>
      </c>
      <c r="AA7528" s="334">
        <v>0.2</v>
      </c>
      <c r="AB7528" s="334">
        <v>0</v>
      </c>
      <c r="AD7528" s="334">
        <v>2.4</v>
      </c>
      <c r="AE7528" s="334">
        <f t="shared" si="1177"/>
        <v>2.4</v>
      </c>
      <c r="AF7528" s="334">
        <f t="shared" si="1178"/>
        <v>2.4000000000000004</v>
      </c>
      <c r="AG7528" s="340">
        <f t="shared" si="1179"/>
        <v>4.4408920985006262E-16</v>
      </c>
      <c r="AI7528" s="340">
        <f t="shared" si="1182"/>
        <v>0</v>
      </c>
      <c r="AJ7528" s="340">
        <f t="shared" si="1182"/>
        <v>0</v>
      </c>
      <c r="AK7528" s="340">
        <f t="shared" si="1182"/>
        <v>0</v>
      </c>
      <c r="AL7528" s="340">
        <f t="shared" si="1182"/>
        <v>2.4000000000000004</v>
      </c>
      <c r="AM7528" s="340">
        <f t="shared" si="1182"/>
        <v>0</v>
      </c>
    </row>
    <row r="7529" spans="1:39" x14ac:dyDescent="0.35">
      <c r="A7529" s="337">
        <v>29442</v>
      </c>
      <c r="B7529" s="338">
        <f t="shared" si="1174"/>
        <v>1980</v>
      </c>
      <c r="C7529" s="338">
        <f t="shared" si="1175"/>
        <v>8</v>
      </c>
      <c r="D7529" s="338">
        <f t="shared" si="1176"/>
        <v>9</v>
      </c>
      <c r="E7529" s="334">
        <v>0</v>
      </c>
      <c r="F7529" s="334">
        <v>0</v>
      </c>
      <c r="G7529" s="334">
        <v>0</v>
      </c>
      <c r="H7529" s="334">
        <v>0</v>
      </c>
      <c r="I7529" s="334">
        <v>0</v>
      </c>
      <c r="J7529" s="334">
        <v>0</v>
      </c>
      <c r="K7529" s="334">
        <v>0</v>
      </c>
      <c r="L7529" s="334">
        <v>0</v>
      </c>
      <c r="M7529" s="334">
        <v>0</v>
      </c>
      <c r="N7529" s="334">
        <v>0</v>
      </c>
      <c r="O7529" s="334">
        <v>0</v>
      </c>
      <c r="P7529" s="334">
        <v>0</v>
      </c>
      <c r="Q7529" s="334">
        <v>0</v>
      </c>
      <c r="R7529" s="334">
        <v>0</v>
      </c>
      <c r="S7529" s="334">
        <v>0</v>
      </c>
      <c r="T7529" s="334">
        <v>0</v>
      </c>
      <c r="U7529" s="334">
        <v>0</v>
      </c>
      <c r="V7529" s="334">
        <v>0</v>
      </c>
      <c r="W7529" s="334">
        <v>0</v>
      </c>
      <c r="X7529" s="334">
        <v>0</v>
      </c>
      <c r="Y7529" s="334">
        <v>0</v>
      </c>
      <c r="Z7529" s="334">
        <v>0</v>
      </c>
      <c r="AA7529" s="334">
        <v>0</v>
      </c>
      <c r="AB7529" s="334">
        <v>0</v>
      </c>
      <c r="AD7529" s="334">
        <v>0</v>
      </c>
      <c r="AE7529" s="334">
        <f t="shared" si="1177"/>
        <v>0</v>
      </c>
      <c r="AF7529" s="334">
        <f t="shared" si="1178"/>
        <v>0</v>
      </c>
      <c r="AG7529" s="340">
        <f t="shared" si="1179"/>
        <v>0</v>
      </c>
      <c r="AI7529" s="340">
        <f t="shared" si="1182"/>
        <v>0</v>
      </c>
      <c r="AJ7529" s="340">
        <f t="shared" si="1182"/>
        <v>0</v>
      </c>
      <c r="AK7529" s="340">
        <f t="shared" si="1182"/>
        <v>0</v>
      </c>
      <c r="AL7529" s="340">
        <f t="shared" si="1182"/>
        <v>0</v>
      </c>
      <c r="AM7529" s="340">
        <f t="shared" si="1182"/>
        <v>0</v>
      </c>
    </row>
    <row r="7530" spans="1:39" x14ac:dyDescent="0.35">
      <c r="A7530" s="337">
        <v>29443</v>
      </c>
      <c r="B7530" s="338">
        <f t="shared" si="1174"/>
        <v>1980</v>
      </c>
      <c r="C7530" s="338">
        <f t="shared" si="1175"/>
        <v>8</v>
      </c>
      <c r="D7530" s="338">
        <f t="shared" si="1176"/>
        <v>10</v>
      </c>
      <c r="E7530" s="334">
        <v>0</v>
      </c>
      <c r="F7530" s="334">
        <v>0</v>
      </c>
      <c r="G7530" s="334">
        <v>0</v>
      </c>
      <c r="H7530" s="334">
        <v>0</v>
      </c>
      <c r="I7530" s="334">
        <v>0</v>
      </c>
      <c r="J7530" s="334">
        <v>0</v>
      </c>
      <c r="K7530" s="334">
        <v>0</v>
      </c>
      <c r="L7530" s="334">
        <v>0</v>
      </c>
      <c r="M7530" s="334">
        <v>0</v>
      </c>
      <c r="N7530" s="334">
        <v>0</v>
      </c>
      <c r="O7530" s="334">
        <v>0</v>
      </c>
      <c r="P7530" s="334">
        <v>0</v>
      </c>
      <c r="Q7530" s="334">
        <v>0</v>
      </c>
      <c r="R7530" s="334">
        <v>0</v>
      </c>
      <c r="S7530" s="334">
        <v>0</v>
      </c>
      <c r="T7530" s="334">
        <v>0</v>
      </c>
      <c r="U7530" s="334">
        <v>0</v>
      </c>
      <c r="V7530" s="334">
        <v>0</v>
      </c>
      <c r="W7530" s="334">
        <v>0.2</v>
      </c>
      <c r="X7530" s="334">
        <v>3.8</v>
      </c>
      <c r="Y7530" s="334">
        <v>0</v>
      </c>
      <c r="Z7530" s="334">
        <v>0</v>
      </c>
      <c r="AA7530" s="334">
        <v>0</v>
      </c>
      <c r="AB7530" s="334">
        <v>0</v>
      </c>
      <c r="AD7530" s="334">
        <v>4</v>
      </c>
      <c r="AE7530" s="334">
        <f t="shared" si="1177"/>
        <v>4</v>
      </c>
      <c r="AF7530" s="334">
        <f t="shared" si="1178"/>
        <v>4</v>
      </c>
      <c r="AG7530" s="340">
        <f t="shared" si="1179"/>
        <v>0</v>
      </c>
      <c r="AI7530" s="340">
        <f t="shared" si="1182"/>
        <v>0</v>
      </c>
      <c r="AJ7530" s="340">
        <f t="shared" si="1182"/>
        <v>0</v>
      </c>
      <c r="AK7530" s="340">
        <f t="shared" si="1182"/>
        <v>0</v>
      </c>
      <c r="AL7530" s="340">
        <f t="shared" si="1182"/>
        <v>4</v>
      </c>
      <c r="AM7530" s="340">
        <f t="shared" si="1182"/>
        <v>0</v>
      </c>
    </row>
    <row r="7531" spans="1:39" x14ac:dyDescent="0.35">
      <c r="A7531" s="337">
        <v>29444</v>
      </c>
      <c r="B7531" s="338">
        <f t="shared" si="1174"/>
        <v>1980</v>
      </c>
      <c r="C7531" s="338">
        <f t="shared" si="1175"/>
        <v>8</v>
      </c>
      <c r="D7531" s="338">
        <f t="shared" si="1176"/>
        <v>11</v>
      </c>
      <c r="E7531" s="334">
        <v>0</v>
      </c>
      <c r="F7531" s="334">
        <v>0</v>
      </c>
      <c r="G7531" s="334">
        <v>0</v>
      </c>
      <c r="H7531" s="334">
        <v>0.5</v>
      </c>
      <c r="I7531" s="334">
        <v>0</v>
      </c>
      <c r="J7531" s="334">
        <v>0</v>
      </c>
      <c r="K7531" s="334">
        <v>0</v>
      </c>
      <c r="L7531" s="334">
        <v>0</v>
      </c>
      <c r="M7531" s="334">
        <v>0</v>
      </c>
      <c r="N7531" s="334">
        <v>0</v>
      </c>
      <c r="O7531" s="334">
        <v>0</v>
      </c>
      <c r="P7531" s="334">
        <v>0</v>
      </c>
      <c r="Q7531" s="334">
        <v>0</v>
      </c>
      <c r="R7531" s="334">
        <v>1</v>
      </c>
      <c r="S7531" s="334">
        <v>0.3</v>
      </c>
      <c r="T7531" s="334">
        <v>0</v>
      </c>
      <c r="U7531" s="334">
        <v>0</v>
      </c>
      <c r="V7531" s="334">
        <v>0</v>
      </c>
      <c r="W7531" s="334">
        <v>0.3</v>
      </c>
      <c r="X7531" s="334">
        <v>0.5</v>
      </c>
      <c r="Y7531" s="334">
        <v>0</v>
      </c>
      <c r="Z7531" s="334">
        <v>0</v>
      </c>
      <c r="AA7531" s="334">
        <v>0</v>
      </c>
      <c r="AB7531" s="334">
        <v>0</v>
      </c>
      <c r="AD7531" s="334">
        <v>2.6</v>
      </c>
      <c r="AE7531" s="334">
        <f t="shared" si="1177"/>
        <v>2.6</v>
      </c>
      <c r="AF7531" s="334">
        <f t="shared" si="1178"/>
        <v>2.6</v>
      </c>
      <c r="AG7531" s="340">
        <f t="shared" si="1179"/>
        <v>0</v>
      </c>
      <c r="AI7531" s="340">
        <f t="shared" si="1182"/>
        <v>0</v>
      </c>
      <c r="AJ7531" s="340">
        <f t="shared" si="1182"/>
        <v>0</v>
      </c>
      <c r="AK7531" s="340">
        <f t="shared" si="1182"/>
        <v>0</v>
      </c>
      <c r="AL7531" s="340">
        <f t="shared" si="1182"/>
        <v>2.6</v>
      </c>
      <c r="AM7531" s="340">
        <f t="shared" si="1182"/>
        <v>0</v>
      </c>
    </row>
    <row r="7532" spans="1:39" x14ac:dyDescent="0.35">
      <c r="A7532" s="337">
        <v>29445</v>
      </c>
      <c r="B7532" s="338">
        <f t="shared" si="1174"/>
        <v>1980</v>
      </c>
      <c r="C7532" s="338">
        <f t="shared" si="1175"/>
        <v>8</v>
      </c>
      <c r="D7532" s="338">
        <f t="shared" si="1176"/>
        <v>12</v>
      </c>
      <c r="E7532" s="334">
        <v>0.2</v>
      </c>
      <c r="F7532" s="334">
        <v>0.2</v>
      </c>
      <c r="G7532" s="334">
        <v>0</v>
      </c>
      <c r="H7532" s="334">
        <v>0</v>
      </c>
      <c r="I7532" s="334">
        <v>0.2</v>
      </c>
      <c r="J7532" s="334">
        <v>0</v>
      </c>
      <c r="K7532" s="334">
        <v>0</v>
      </c>
      <c r="L7532" s="334">
        <v>0</v>
      </c>
      <c r="M7532" s="334">
        <v>0</v>
      </c>
      <c r="N7532" s="334">
        <v>0</v>
      </c>
      <c r="O7532" s="334">
        <v>0</v>
      </c>
      <c r="P7532" s="334">
        <v>0</v>
      </c>
      <c r="Q7532" s="334">
        <v>0</v>
      </c>
      <c r="R7532" s="334">
        <v>0</v>
      </c>
      <c r="S7532" s="334">
        <v>0</v>
      </c>
      <c r="T7532" s="334">
        <v>0</v>
      </c>
      <c r="U7532" s="334">
        <v>0</v>
      </c>
      <c r="V7532" s="334">
        <v>0</v>
      </c>
      <c r="W7532" s="334">
        <v>0</v>
      </c>
      <c r="X7532" s="334">
        <v>0</v>
      </c>
      <c r="Y7532" s="334">
        <v>0</v>
      </c>
      <c r="Z7532" s="334">
        <v>0</v>
      </c>
      <c r="AA7532" s="334">
        <v>0</v>
      </c>
      <c r="AB7532" s="334">
        <v>0</v>
      </c>
      <c r="AD7532" s="334">
        <v>0.6</v>
      </c>
      <c r="AE7532" s="334">
        <f t="shared" si="1177"/>
        <v>0.6</v>
      </c>
      <c r="AF7532" s="334">
        <f t="shared" si="1178"/>
        <v>0.60000000000000009</v>
      </c>
      <c r="AG7532" s="340">
        <f t="shared" si="1179"/>
        <v>1.1102230246251565E-16</v>
      </c>
      <c r="AI7532" s="340">
        <f t="shared" si="1182"/>
        <v>0</v>
      </c>
      <c r="AJ7532" s="340">
        <f t="shared" si="1182"/>
        <v>0</v>
      </c>
      <c r="AK7532" s="340">
        <f t="shared" si="1182"/>
        <v>0</v>
      </c>
      <c r="AL7532" s="340">
        <f t="shared" si="1182"/>
        <v>0.60000000000000009</v>
      </c>
      <c r="AM7532" s="340">
        <f t="shared" si="1182"/>
        <v>0</v>
      </c>
    </row>
    <row r="7533" spans="1:39" x14ac:dyDescent="0.35">
      <c r="A7533" s="337">
        <v>29446</v>
      </c>
      <c r="B7533" s="338">
        <f t="shared" si="1174"/>
        <v>1980</v>
      </c>
      <c r="C7533" s="338">
        <f t="shared" si="1175"/>
        <v>8</v>
      </c>
      <c r="D7533" s="338">
        <f t="shared" si="1176"/>
        <v>13</v>
      </c>
      <c r="E7533" s="334">
        <v>0</v>
      </c>
      <c r="F7533" s="334">
        <v>0</v>
      </c>
      <c r="G7533" s="334">
        <v>0</v>
      </c>
      <c r="H7533" s="334">
        <v>0</v>
      </c>
      <c r="I7533" s="334">
        <v>0</v>
      </c>
      <c r="J7533" s="334">
        <v>0</v>
      </c>
      <c r="K7533" s="334">
        <v>0</v>
      </c>
      <c r="L7533" s="334">
        <v>0</v>
      </c>
      <c r="M7533" s="334">
        <v>0</v>
      </c>
      <c r="N7533" s="334">
        <v>0</v>
      </c>
      <c r="O7533" s="334">
        <v>0</v>
      </c>
      <c r="P7533" s="334">
        <v>0</v>
      </c>
      <c r="Q7533" s="334">
        <v>0</v>
      </c>
      <c r="R7533" s="334">
        <v>0</v>
      </c>
      <c r="S7533" s="334">
        <v>0</v>
      </c>
      <c r="T7533" s="334">
        <v>0</v>
      </c>
      <c r="U7533" s="334">
        <v>0</v>
      </c>
      <c r="V7533" s="334">
        <v>0</v>
      </c>
      <c r="W7533" s="334">
        <v>0</v>
      </c>
      <c r="X7533" s="334">
        <v>0</v>
      </c>
      <c r="Y7533" s="334">
        <v>0</v>
      </c>
      <c r="Z7533" s="334">
        <v>0</v>
      </c>
      <c r="AA7533" s="334">
        <v>0</v>
      </c>
      <c r="AB7533" s="334">
        <v>0</v>
      </c>
      <c r="AD7533" s="334">
        <v>0</v>
      </c>
      <c r="AE7533" s="334">
        <f t="shared" si="1177"/>
        <v>0</v>
      </c>
      <c r="AF7533" s="334">
        <f t="shared" si="1178"/>
        <v>0</v>
      </c>
      <c r="AG7533" s="340">
        <f t="shared" si="1179"/>
        <v>0</v>
      </c>
      <c r="AI7533" s="340">
        <f t="shared" si="1182"/>
        <v>0</v>
      </c>
      <c r="AJ7533" s="340">
        <f t="shared" si="1182"/>
        <v>0</v>
      </c>
      <c r="AK7533" s="340">
        <f t="shared" si="1182"/>
        <v>0</v>
      </c>
      <c r="AL7533" s="340">
        <f t="shared" si="1182"/>
        <v>0</v>
      </c>
      <c r="AM7533" s="340">
        <f t="shared" si="1182"/>
        <v>0</v>
      </c>
    </row>
    <row r="7534" spans="1:39" x14ac:dyDescent="0.35">
      <c r="A7534" s="337">
        <v>29447</v>
      </c>
      <c r="B7534" s="338">
        <f t="shared" si="1174"/>
        <v>1980</v>
      </c>
      <c r="C7534" s="338">
        <f t="shared" si="1175"/>
        <v>8</v>
      </c>
      <c r="D7534" s="338">
        <f t="shared" si="1176"/>
        <v>14</v>
      </c>
      <c r="E7534" s="334">
        <v>0</v>
      </c>
      <c r="F7534" s="334">
        <v>0</v>
      </c>
      <c r="G7534" s="334">
        <v>0</v>
      </c>
      <c r="H7534" s="334">
        <v>0</v>
      </c>
      <c r="I7534" s="334">
        <v>0</v>
      </c>
      <c r="J7534" s="334">
        <v>0</v>
      </c>
      <c r="K7534" s="334">
        <v>0</v>
      </c>
      <c r="L7534" s="334">
        <v>0</v>
      </c>
      <c r="M7534" s="334">
        <v>0</v>
      </c>
      <c r="N7534" s="334">
        <v>0</v>
      </c>
      <c r="O7534" s="334">
        <v>0</v>
      </c>
      <c r="P7534" s="334">
        <v>0</v>
      </c>
      <c r="Q7534" s="334">
        <v>0</v>
      </c>
      <c r="R7534" s="334">
        <v>0</v>
      </c>
      <c r="S7534" s="334">
        <v>0</v>
      </c>
      <c r="T7534" s="334">
        <v>0</v>
      </c>
      <c r="U7534" s="334">
        <v>0</v>
      </c>
      <c r="V7534" s="334">
        <v>0</v>
      </c>
      <c r="W7534" s="334">
        <v>0</v>
      </c>
      <c r="X7534" s="334">
        <v>0</v>
      </c>
      <c r="Y7534" s="334">
        <v>0</v>
      </c>
      <c r="Z7534" s="334">
        <v>0</v>
      </c>
      <c r="AA7534" s="334">
        <v>0</v>
      </c>
      <c r="AB7534" s="334">
        <v>0</v>
      </c>
      <c r="AD7534" s="334">
        <v>0</v>
      </c>
      <c r="AE7534" s="334">
        <f t="shared" si="1177"/>
        <v>0</v>
      </c>
      <c r="AF7534" s="334">
        <f t="shared" si="1178"/>
        <v>0</v>
      </c>
      <c r="AG7534" s="340">
        <f t="shared" si="1179"/>
        <v>0</v>
      </c>
      <c r="AI7534" s="340">
        <f t="shared" si="1182"/>
        <v>0</v>
      </c>
      <c r="AJ7534" s="340">
        <f t="shared" si="1182"/>
        <v>0</v>
      </c>
      <c r="AK7534" s="340">
        <f t="shared" si="1182"/>
        <v>0</v>
      </c>
      <c r="AL7534" s="340">
        <f t="shared" si="1182"/>
        <v>0</v>
      </c>
      <c r="AM7534" s="340">
        <f t="shared" si="1182"/>
        <v>0</v>
      </c>
    </row>
    <row r="7535" spans="1:39" x14ac:dyDescent="0.35">
      <c r="A7535" s="337">
        <v>29448</v>
      </c>
      <c r="B7535" s="338">
        <f t="shared" si="1174"/>
        <v>1980</v>
      </c>
      <c r="C7535" s="338">
        <f t="shared" si="1175"/>
        <v>8</v>
      </c>
      <c r="D7535" s="338">
        <f t="shared" si="1176"/>
        <v>15</v>
      </c>
      <c r="E7535" s="334">
        <v>0</v>
      </c>
      <c r="F7535" s="334">
        <v>0</v>
      </c>
      <c r="G7535" s="334">
        <v>0</v>
      </c>
      <c r="H7535" s="334">
        <v>0</v>
      </c>
      <c r="I7535" s="334">
        <v>0</v>
      </c>
      <c r="J7535" s="334">
        <v>0</v>
      </c>
      <c r="K7535" s="334">
        <v>0</v>
      </c>
      <c r="L7535" s="334">
        <v>0</v>
      </c>
      <c r="M7535" s="334">
        <v>0</v>
      </c>
      <c r="N7535" s="334">
        <v>0</v>
      </c>
      <c r="O7535" s="334">
        <v>0</v>
      </c>
      <c r="P7535" s="334">
        <v>0</v>
      </c>
      <c r="Q7535" s="334">
        <v>0</v>
      </c>
      <c r="R7535" s="334">
        <v>0</v>
      </c>
      <c r="S7535" s="334">
        <v>0</v>
      </c>
      <c r="T7535" s="334">
        <v>0</v>
      </c>
      <c r="U7535" s="334">
        <v>0</v>
      </c>
      <c r="V7535" s="334">
        <v>0</v>
      </c>
      <c r="W7535" s="334">
        <v>0</v>
      </c>
      <c r="X7535" s="334">
        <v>0</v>
      </c>
      <c r="Y7535" s="334">
        <v>0</v>
      </c>
      <c r="Z7535" s="334">
        <v>0</v>
      </c>
      <c r="AA7535" s="334">
        <v>0</v>
      </c>
      <c r="AB7535" s="334">
        <v>0</v>
      </c>
      <c r="AD7535" s="334">
        <v>0</v>
      </c>
      <c r="AE7535" s="334">
        <f t="shared" si="1177"/>
        <v>0</v>
      </c>
      <c r="AF7535" s="334">
        <f t="shared" si="1178"/>
        <v>0</v>
      </c>
      <c r="AG7535" s="340">
        <f t="shared" si="1179"/>
        <v>0</v>
      </c>
      <c r="AI7535" s="340">
        <f t="shared" si="1182"/>
        <v>0</v>
      </c>
      <c r="AJ7535" s="340">
        <f t="shared" si="1182"/>
        <v>0</v>
      </c>
      <c r="AK7535" s="340">
        <f t="shared" si="1182"/>
        <v>0</v>
      </c>
      <c r="AL7535" s="340">
        <f t="shared" si="1182"/>
        <v>0</v>
      </c>
      <c r="AM7535" s="340">
        <f t="shared" si="1182"/>
        <v>0</v>
      </c>
    </row>
    <row r="7536" spans="1:39" x14ac:dyDescent="0.35">
      <c r="A7536" s="337">
        <v>29449</v>
      </c>
      <c r="B7536" s="338">
        <f t="shared" si="1174"/>
        <v>1980</v>
      </c>
      <c r="C7536" s="338">
        <f t="shared" si="1175"/>
        <v>8</v>
      </c>
      <c r="D7536" s="338">
        <f t="shared" si="1176"/>
        <v>16</v>
      </c>
      <c r="E7536" s="334">
        <v>0</v>
      </c>
      <c r="F7536" s="334">
        <v>0</v>
      </c>
      <c r="G7536" s="334">
        <v>0</v>
      </c>
      <c r="H7536" s="334">
        <v>0</v>
      </c>
      <c r="I7536" s="334">
        <v>0</v>
      </c>
      <c r="J7536" s="334">
        <v>0</v>
      </c>
      <c r="K7536" s="334">
        <v>0</v>
      </c>
      <c r="L7536" s="334">
        <v>0</v>
      </c>
      <c r="M7536" s="334">
        <v>0</v>
      </c>
      <c r="N7536" s="334">
        <v>0</v>
      </c>
      <c r="O7536" s="334">
        <v>0</v>
      </c>
      <c r="P7536" s="334">
        <v>0</v>
      </c>
      <c r="Q7536" s="334">
        <v>0</v>
      </c>
      <c r="R7536" s="334">
        <v>0</v>
      </c>
      <c r="S7536" s="334">
        <v>0</v>
      </c>
      <c r="T7536" s="334">
        <v>0</v>
      </c>
      <c r="U7536" s="334">
        <v>0</v>
      </c>
      <c r="V7536" s="334">
        <v>0</v>
      </c>
      <c r="W7536" s="334">
        <v>0</v>
      </c>
      <c r="X7536" s="334">
        <v>0</v>
      </c>
      <c r="Y7536" s="334">
        <v>0</v>
      </c>
      <c r="Z7536" s="334">
        <v>0</v>
      </c>
      <c r="AA7536" s="334">
        <v>0</v>
      </c>
      <c r="AB7536" s="334">
        <v>0</v>
      </c>
      <c r="AD7536" s="334">
        <v>0</v>
      </c>
      <c r="AE7536" s="334">
        <f t="shared" si="1177"/>
        <v>0</v>
      </c>
      <c r="AF7536" s="334">
        <f t="shared" si="1178"/>
        <v>0</v>
      </c>
      <c r="AG7536" s="340">
        <f t="shared" si="1179"/>
        <v>0</v>
      </c>
      <c r="AI7536" s="340">
        <f t="shared" si="1182"/>
        <v>0</v>
      </c>
      <c r="AJ7536" s="340">
        <f t="shared" si="1182"/>
        <v>0</v>
      </c>
      <c r="AK7536" s="340">
        <f t="shared" si="1182"/>
        <v>0</v>
      </c>
      <c r="AL7536" s="340">
        <f t="shared" si="1182"/>
        <v>0</v>
      </c>
      <c r="AM7536" s="340">
        <f t="shared" si="1182"/>
        <v>0</v>
      </c>
    </row>
    <row r="7537" spans="1:39" x14ac:dyDescent="0.35">
      <c r="A7537" s="337">
        <v>29450</v>
      </c>
      <c r="B7537" s="338">
        <f t="shared" si="1174"/>
        <v>1980</v>
      </c>
      <c r="C7537" s="338">
        <f t="shared" si="1175"/>
        <v>8</v>
      </c>
      <c r="D7537" s="338">
        <f t="shared" si="1176"/>
        <v>17</v>
      </c>
      <c r="E7537" s="334">
        <v>0</v>
      </c>
      <c r="F7537" s="334">
        <v>0</v>
      </c>
      <c r="G7537" s="334">
        <v>0</v>
      </c>
      <c r="H7537" s="334">
        <v>0</v>
      </c>
      <c r="I7537" s="334">
        <v>0</v>
      </c>
      <c r="J7537" s="334">
        <v>0</v>
      </c>
      <c r="K7537" s="334">
        <v>0</v>
      </c>
      <c r="L7537" s="334">
        <v>0</v>
      </c>
      <c r="M7537" s="334">
        <v>0</v>
      </c>
      <c r="N7537" s="334">
        <v>0</v>
      </c>
      <c r="O7537" s="334">
        <v>0</v>
      </c>
      <c r="P7537" s="334">
        <v>0</v>
      </c>
      <c r="Q7537" s="334">
        <v>0</v>
      </c>
      <c r="R7537" s="334">
        <v>0</v>
      </c>
      <c r="S7537" s="334">
        <v>0</v>
      </c>
      <c r="T7537" s="334">
        <v>0</v>
      </c>
      <c r="U7537" s="334">
        <v>0</v>
      </c>
      <c r="V7537" s="334">
        <v>0</v>
      </c>
      <c r="W7537" s="334">
        <v>0</v>
      </c>
      <c r="X7537" s="334">
        <v>0.4</v>
      </c>
      <c r="Y7537" s="334">
        <v>0</v>
      </c>
      <c r="Z7537" s="334">
        <v>0</v>
      </c>
      <c r="AA7537" s="334">
        <v>0.4</v>
      </c>
      <c r="AB7537" s="334">
        <v>0</v>
      </c>
      <c r="AD7537" s="334">
        <v>0.8</v>
      </c>
      <c r="AE7537" s="334">
        <f t="shared" si="1177"/>
        <v>0.8</v>
      </c>
      <c r="AF7537" s="334">
        <f t="shared" si="1178"/>
        <v>0.8</v>
      </c>
      <c r="AG7537" s="340">
        <f t="shared" si="1179"/>
        <v>0</v>
      </c>
      <c r="AI7537" s="340">
        <f t="shared" si="1182"/>
        <v>0</v>
      </c>
      <c r="AJ7537" s="340">
        <f t="shared" si="1182"/>
        <v>0</v>
      </c>
      <c r="AK7537" s="340">
        <f t="shared" si="1182"/>
        <v>0</v>
      </c>
      <c r="AL7537" s="340">
        <f t="shared" si="1182"/>
        <v>0.8</v>
      </c>
      <c r="AM7537" s="340">
        <f t="shared" si="1182"/>
        <v>0</v>
      </c>
    </row>
    <row r="7538" spans="1:39" x14ac:dyDescent="0.35">
      <c r="A7538" s="337">
        <v>29451</v>
      </c>
      <c r="B7538" s="338">
        <f t="shared" si="1174"/>
        <v>1980</v>
      </c>
      <c r="C7538" s="338">
        <f t="shared" si="1175"/>
        <v>8</v>
      </c>
      <c r="D7538" s="338">
        <f t="shared" si="1176"/>
        <v>18</v>
      </c>
      <c r="E7538" s="334">
        <v>0.2</v>
      </c>
      <c r="F7538" s="334">
        <v>0.2</v>
      </c>
      <c r="G7538" s="334">
        <v>0</v>
      </c>
      <c r="H7538" s="334">
        <v>0.2</v>
      </c>
      <c r="I7538" s="334">
        <v>0.6</v>
      </c>
      <c r="J7538" s="334">
        <v>0.3</v>
      </c>
      <c r="K7538" s="334">
        <v>0.2</v>
      </c>
      <c r="L7538" s="334">
        <v>0</v>
      </c>
      <c r="M7538" s="334">
        <v>0.6</v>
      </c>
      <c r="N7538" s="334">
        <v>0.2</v>
      </c>
      <c r="O7538" s="334">
        <v>0.2</v>
      </c>
      <c r="P7538" s="334">
        <v>0</v>
      </c>
      <c r="Q7538" s="334">
        <v>0</v>
      </c>
      <c r="R7538" s="334">
        <v>0</v>
      </c>
      <c r="S7538" s="334">
        <v>0</v>
      </c>
      <c r="T7538" s="334">
        <v>0</v>
      </c>
      <c r="U7538" s="334">
        <v>0</v>
      </c>
      <c r="V7538" s="334">
        <v>0</v>
      </c>
      <c r="W7538" s="334">
        <v>0</v>
      </c>
      <c r="X7538" s="334">
        <v>0</v>
      </c>
      <c r="Y7538" s="334">
        <v>0</v>
      </c>
      <c r="Z7538" s="334">
        <v>0</v>
      </c>
      <c r="AA7538" s="334">
        <v>0</v>
      </c>
      <c r="AB7538" s="334">
        <v>0</v>
      </c>
      <c r="AD7538" s="334">
        <v>2.7</v>
      </c>
      <c r="AE7538" s="334">
        <f t="shared" si="1177"/>
        <v>2.7</v>
      </c>
      <c r="AF7538" s="334">
        <f t="shared" si="1178"/>
        <v>2.7000000000000006</v>
      </c>
      <c r="AG7538" s="340">
        <f t="shared" si="1179"/>
        <v>4.4408920985006262E-16</v>
      </c>
      <c r="AI7538" s="340">
        <f t="shared" si="1182"/>
        <v>0</v>
      </c>
      <c r="AJ7538" s="340">
        <f t="shared" si="1182"/>
        <v>0</v>
      </c>
      <c r="AK7538" s="340">
        <f t="shared" si="1182"/>
        <v>0</v>
      </c>
      <c r="AL7538" s="340">
        <f t="shared" si="1182"/>
        <v>2.7000000000000006</v>
      </c>
      <c r="AM7538" s="340">
        <f t="shared" si="1182"/>
        <v>0</v>
      </c>
    </row>
    <row r="7539" spans="1:39" x14ac:dyDescent="0.35">
      <c r="A7539" s="337">
        <v>29452</v>
      </c>
      <c r="B7539" s="338">
        <f t="shared" si="1174"/>
        <v>1980</v>
      </c>
      <c r="C7539" s="338">
        <f t="shared" si="1175"/>
        <v>8</v>
      </c>
      <c r="D7539" s="338">
        <f t="shared" si="1176"/>
        <v>19</v>
      </c>
      <c r="E7539" s="334">
        <v>0</v>
      </c>
      <c r="F7539" s="334">
        <v>0</v>
      </c>
      <c r="G7539" s="334">
        <v>0</v>
      </c>
      <c r="H7539" s="334">
        <v>0</v>
      </c>
      <c r="I7539" s="334">
        <v>0</v>
      </c>
      <c r="J7539" s="334">
        <v>0</v>
      </c>
      <c r="K7539" s="334">
        <v>0</v>
      </c>
      <c r="L7539" s="334">
        <v>0</v>
      </c>
      <c r="M7539" s="334">
        <v>0</v>
      </c>
      <c r="N7539" s="334">
        <v>0</v>
      </c>
      <c r="O7539" s="334">
        <v>0</v>
      </c>
      <c r="P7539" s="334">
        <v>0</v>
      </c>
      <c r="Q7539" s="334">
        <v>0</v>
      </c>
      <c r="R7539" s="334">
        <v>0</v>
      </c>
      <c r="S7539" s="334">
        <v>0</v>
      </c>
      <c r="T7539" s="334">
        <v>0</v>
      </c>
      <c r="U7539" s="334">
        <v>0</v>
      </c>
      <c r="V7539" s="334">
        <v>0</v>
      </c>
      <c r="W7539" s="334">
        <v>0</v>
      </c>
      <c r="X7539" s="334">
        <v>0</v>
      </c>
      <c r="Y7539" s="334">
        <v>0</v>
      </c>
      <c r="Z7539" s="334">
        <v>0</v>
      </c>
      <c r="AA7539" s="334">
        <v>0</v>
      </c>
      <c r="AB7539" s="334">
        <v>0</v>
      </c>
      <c r="AD7539" s="334">
        <v>0</v>
      </c>
      <c r="AE7539" s="334">
        <f t="shared" si="1177"/>
        <v>0</v>
      </c>
      <c r="AF7539" s="334">
        <f t="shared" si="1178"/>
        <v>0</v>
      </c>
      <c r="AG7539" s="340">
        <f t="shared" si="1179"/>
        <v>0</v>
      </c>
      <c r="AI7539" s="340">
        <f t="shared" si="1182"/>
        <v>0</v>
      </c>
      <c r="AJ7539" s="340">
        <f t="shared" si="1182"/>
        <v>0</v>
      </c>
      <c r="AK7539" s="340">
        <f t="shared" si="1182"/>
        <v>0</v>
      </c>
      <c r="AL7539" s="340">
        <f t="shared" si="1182"/>
        <v>0</v>
      </c>
      <c r="AM7539" s="340">
        <f t="shared" si="1182"/>
        <v>0</v>
      </c>
    </row>
    <row r="7540" spans="1:39" x14ac:dyDescent="0.35">
      <c r="A7540" s="337">
        <v>29453</v>
      </c>
      <c r="B7540" s="338">
        <f t="shared" si="1174"/>
        <v>1980</v>
      </c>
      <c r="C7540" s="338">
        <f t="shared" si="1175"/>
        <v>8</v>
      </c>
      <c r="D7540" s="338">
        <f t="shared" si="1176"/>
        <v>20</v>
      </c>
      <c r="E7540" s="334">
        <v>0</v>
      </c>
      <c r="F7540" s="334">
        <v>0</v>
      </c>
      <c r="G7540" s="334">
        <v>0</v>
      </c>
      <c r="H7540" s="334">
        <v>0</v>
      </c>
      <c r="I7540" s="334">
        <v>0</v>
      </c>
      <c r="J7540" s="334">
        <v>0</v>
      </c>
      <c r="K7540" s="334">
        <v>0</v>
      </c>
      <c r="L7540" s="334">
        <v>0</v>
      </c>
      <c r="M7540" s="334">
        <v>0</v>
      </c>
      <c r="N7540" s="334">
        <v>0</v>
      </c>
      <c r="O7540" s="334">
        <v>0</v>
      </c>
      <c r="P7540" s="334">
        <v>0</v>
      </c>
      <c r="Q7540" s="334">
        <v>0</v>
      </c>
      <c r="R7540" s="334">
        <v>0</v>
      </c>
      <c r="S7540" s="334">
        <v>0</v>
      </c>
      <c r="T7540" s="334">
        <v>5.2</v>
      </c>
      <c r="U7540" s="334">
        <v>0</v>
      </c>
      <c r="V7540" s="334">
        <v>0.2</v>
      </c>
      <c r="W7540" s="334">
        <v>0</v>
      </c>
      <c r="X7540" s="334">
        <v>0</v>
      </c>
      <c r="Y7540" s="334">
        <v>0</v>
      </c>
      <c r="Z7540" s="334">
        <v>0.2</v>
      </c>
      <c r="AA7540" s="334">
        <v>0</v>
      </c>
      <c r="AB7540" s="334">
        <v>0.2</v>
      </c>
      <c r="AD7540" s="334">
        <v>5.8</v>
      </c>
      <c r="AE7540" s="334">
        <f t="shared" si="1177"/>
        <v>5.8</v>
      </c>
      <c r="AF7540" s="334">
        <f t="shared" si="1178"/>
        <v>5.8000000000000007</v>
      </c>
      <c r="AG7540" s="340">
        <f t="shared" si="1179"/>
        <v>8.8817841970012523E-16</v>
      </c>
      <c r="AI7540" s="340">
        <f t="shared" ref="AI7540:AM7555" si="1183">IF($C7540=AI$1,$AF7540,0)</f>
        <v>0</v>
      </c>
      <c r="AJ7540" s="340">
        <f t="shared" si="1183"/>
        <v>0</v>
      </c>
      <c r="AK7540" s="340">
        <f t="shared" si="1183"/>
        <v>0</v>
      </c>
      <c r="AL7540" s="340">
        <f t="shared" si="1183"/>
        <v>5.8000000000000007</v>
      </c>
      <c r="AM7540" s="340">
        <f t="shared" si="1183"/>
        <v>0</v>
      </c>
    </row>
    <row r="7541" spans="1:39" x14ac:dyDescent="0.35">
      <c r="A7541" s="337">
        <v>29454</v>
      </c>
      <c r="B7541" s="338">
        <f t="shared" si="1174"/>
        <v>1980</v>
      </c>
      <c r="C7541" s="338">
        <f t="shared" si="1175"/>
        <v>8</v>
      </c>
      <c r="D7541" s="338">
        <f t="shared" si="1176"/>
        <v>21</v>
      </c>
      <c r="E7541" s="334">
        <v>0</v>
      </c>
      <c r="F7541" s="334">
        <v>0</v>
      </c>
      <c r="G7541" s="334">
        <v>0</v>
      </c>
      <c r="H7541" s="334">
        <v>0</v>
      </c>
      <c r="I7541" s="334">
        <v>0</v>
      </c>
      <c r="J7541" s="334">
        <v>0</v>
      </c>
      <c r="K7541" s="334">
        <v>0.1</v>
      </c>
      <c r="L7541" s="334">
        <v>0</v>
      </c>
      <c r="M7541" s="334">
        <v>0</v>
      </c>
      <c r="N7541" s="334">
        <v>0</v>
      </c>
      <c r="O7541" s="334">
        <v>0</v>
      </c>
      <c r="P7541" s="334">
        <v>0</v>
      </c>
      <c r="Q7541" s="334">
        <v>0</v>
      </c>
      <c r="R7541" s="334">
        <v>0</v>
      </c>
      <c r="S7541" s="334">
        <v>0</v>
      </c>
      <c r="T7541" s="334">
        <v>0</v>
      </c>
      <c r="U7541" s="334">
        <v>0</v>
      </c>
      <c r="V7541" s="334">
        <v>0</v>
      </c>
      <c r="W7541" s="334">
        <v>0.1</v>
      </c>
      <c r="X7541" s="334">
        <v>0</v>
      </c>
      <c r="Y7541" s="334">
        <v>0</v>
      </c>
      <c r="Z7541" s="334">
        <v>0</v>
      </c>
      <c r="AA7541" s="334">
        <v>0</v>
      </c>
      <c r="AB7541" s="334">
        <v>0</v>
      </c>
      <c r="AD7541" s="334">
        <v>0.2</v>
      </c>
      <c r="AE7541" s="334">
        <f t="shared" si="1177"/>
        <v>0.2</v>
      </c>
      <c r="AF7541" s="334">
        <f t="shared" si="1178"/>
        <v>0.2</v>
      </c>
      <c r="AG7541" s="340">
        <f t="shared" si="1179"/>
        <v>0</v>
      </c>
      <c r="AI7541" s="340">
        <f t="shared" si="1183"/>
        <v>0</v>
      </c>
      <c r="AJ7541" s="340">
        <f t="shared" si="1183"/>
        <v>0</v>
      </c>
      <c r="AK7541" s="340">
        <f t="shared" si="1183"/>
        <v>0</v>
      </c>
      <c r="AL7541" s="340">
        <f t="shared" si="1183"/>
        <v>0.2</v>
      </c>
      <c r="AM7541" s="340">
        <f t="shared" si="1183"/>
        <v>0</v>
      </c>
    </row>
    <row r="7542" spans="1:39" x14ac:dyDescent="0.35">
      <c r="A7542" s="337">
        <v>29455</v>
      </c>
      <c r="B7542" s="338">
        <f t="shared" si="1174"/>
        <v>1980</v>
      </c>
      <c r="C7542" s="338">
        <f t="shared" si="1175"/>
        <v>8</v>
      </c>
      <c r="D7542" s="338">
        <f t="shared" si="1176"/>
        <v>22</v>
      </c>
      <c r="E7542" s="334">
        <v>0</v>
      </c>
      <c r="F7542" s="334">
        <v>0</v>
      </c>
      <c r="G7542" s="334">
        <v>0</v>
      </c>
      <c r="H7542" s="334">
        <v>0</v>
      </c>
      <c r="I7542" s="334">
        <v>0</v>
      </c>
      <c r="J7542" s="334">
        <v>0</v>
      </c>
      <c r="K7542" s="334">
        <v>0</v>
      </c>
      <c r="L7542" s="334">
        <v>0</v>
      </c>
      <c r="M7542" s="334">
        <v>0</v>
      </c>
      <c r="N7542" s="334">
        <v>0</v>
      </c>
      <c r="O7542" s="334">
        <v>0</v>
      </c>
      <c r="P7542" s="334">
        <v>0</v>
      </c>
      <c r="Q7542" s="334">
        <v>0</v>
      </c>
      <c r="R7542" s="334">
        <v>0</v>
      </c>
      <c r="S7542" s="334">
        <v>0</v>
      </c>
      <c r="T7542" s="334">
        <v>0</v>
      </c>
      <c r="U7542" s="334">
        <v>0</v>
      </c>
      <c r="V7542" s="334">
        <v>0</v>
      </c>
      <c r="W7542" s="334">
        <v>0</v>
      </c>
      <c r="X7542" s="334">
        <v>0</v>
      </c>
      <c r="Y7542" s="334">
        <v>0</v>
      </c>
      <c r="Z7542" s="334">
        <v>0</v>
      </c>
      <c r="AA7542" s="334">
        <v>0</v>
      </c>
      <c r="AB7542" s="334">
        <v>0</v>
      </c>
      <c r="AD7542" s="334">
        <v>0</v>
      </c>
      <c r="AE7542" s="334">
        <f t="shared" si="1177"/>
        <v>0</v>
      </c>
      <c r="AF7542" s="334">
        <f t="shared" si="1178"/>
        <v>0</v>
      </c>
      <c r="AG7542" s="340">
        <f t="shared" si="1179"/>
        <v>0</v>
      </c>
      <c r="AI7542" s="340">
        <f t="shared" si="1183"/>
        <v>0</v>
      </c>
      <c r="AJ7542" s="340">
        <f t="shared" si="1183"/>
        <v>0</v>
      </c>
      <c r="AK7542" s="340">
        <f t="shared" si="1183"/>
        <v>0</v>
      </c>
      <c r="AL7542" s="340">
        <f t="shared" si="1183"/>
        <v>0</v>
      </c>
      <c r="AM7542" s="340">
        <f t="shared" si="1183"/>
        <v>0</v>
      </c>
    </row>
    <row r="7543" spans="1:39" x14ac:dyDescent="0.35">
      <c r="A7543" s="337">
        <v>29456</v>
      </c>
      <c r="B7543" s="338">
        <f t="shared" si="1174"/>
        <v>1980</v>
      </c>
      <c r="C7543" s="338">
        <f t="shared" si="1175"/>
        <v>8</v>
      </c>
      <c r="D7543" s="338">
        <f t="shared" si="1176"/>
        <v>23</v>
      </c>
      <c r="E7543" s="334">
        <v>0</v>
      </c>
      <c r="F7543" s="334">
        <v>0</v>
      </c>
      <c r="G7543" s="334">
        <v>0</v>
      </c>
      <c r="H7543" s="334">
        <v>0</v>
      </c>
      <c r="I7543" s="334">
        <v>0</v>
      </c>
      <c r="J7543" s="334">
        <v>0</v>
      </c>
      <c r="K7543" s="334">
        <v>0</v>
      </c>
      <c r="L7543" s="334">
        <v>0</v>
      </c>
      <c r="M7543" s="334">
        <v>0</v>
      </c>
      <c r="N7543" s="334">
        <v>0</v>
      </c>
      <c r="O7543" s="334">
        <v>0</v>
      </c>
      <c r="P7543" s="334">
        <v>0</v>
      </c>
      <c r="Q7543" s="334">
        <v>0</v>
      </c>
      <c r="R7543" s="334">
        <v>0</v>
      </c>
      <c r="S7543" s="334">
        <v>0</v>
      </c>
      <c r="T7543" s="334">
        <v>0</v>
      </c>
      <c r="U7543" s="334">
        <v>0</v>
      </c>
      <c r="V7543" s="334">
        <v>0</v>
      </c>
      <c r="W7543" s="334">
        <v>0</v>
      </c>
      <c r="X7543" s="334">
        <v>0</v>
      </c>
      <c r="Y7543" s="334">
        <v>0</v>
      </c>
      <c r="Z7543" s="334">
        <v>0</v>
      </c>
      <c r="AA7543" s="334">
        <v>0</v>
      </c>
      <c r="AB7543" s="334">
        <v>0</v>
      </c>
      <c r="AD7543" s="334">
        <v>0</v>
      </c>
      <c r="AE7543" s="334">
        <f t="shared" si="1177"/>
        <v>0</v>
      </c>
      <c r="AF7543" s="334">
        <f t="shared" si="1178"/>
        <v>0</v>
      </c>
      <c r="AG7543" s="340">
        <f t="shared" si="1179"/>
        <v>0</v>
      </c>
      <c r="AI7543" s="340">
        <f t="shared" si="1183"/>
        <v>0</v>
      </c>
      <c r="AJ7543" s="340">
        <f t="shared" si="1183"/>
        <v>0</v>
      </c>
      <c r="AK7543" s="340">
        <f t="shared" si="1183"/>
        <v>0</v>
      </c>
      <c r="AL7543" s="340">
        <f t="shared" si="1183"/>
        <v>0</v>
      </c>
      <c r="AM7543" s="340">
        <f t="shared" si="1183"/>
        <v>0</v>
      </c>
    </row>
    <row r="7544" spans="1:39" x14ac:dyDescent="0.35">
      <c r="A7544" s="337">
        <v>29457</v>
      </c>
      <c r="B7544" s="338">
        <f t="shared" si="1174"/>
        <v>1980</v>
      </c>
      <c r="C7544" s="338">
        <f t="shared" si="1175"/>
        <v>8</v>
      </c>
      <c r="D7544" s="338">
        <f t="shared" si="1176"/>
        <v>24</v>
      </c>
      <c r="E7544" s="334">
        <v>0</v>
      </c>
      <c r="F7544" s="334">
        <v>0</v>
      </c>
      <c r="G7544" s="334">
        <v>0</v>
      </c>
      <c r="H7544" s="334">
        <v>0</v>
      </c>
      <c r="I7544" s="334">
        <v>0</v>
      </c>
      <c r="J7544" s="334">
        <v>0</v>
      </c>
      <c r="K7544" s="334">
        <v>0</v>
      </c>
      <c r="L7544" s="334">
        <v>0.4</v>
      </c>
      <c r="M7544" s="334">
        <v>0.9</v>
      </c>
      <c r="N7544" s="334">
        <v>0</v>
      </c>
      <c r="O7544" s="334">
        <v>0</v>
      </c>
      <c r="P7544" s="334">
        <v>0.2</v>
      </c>
      <c r="Q7544" s="334">
        <v>0</v>
      </c>
      <c r="R7544" s="334">
        <v>0</v>
      </c>
      <c r="S7544" s="334">
        <v>0</v>
      </c>
      <c r="T7544" s="334">
        <v>1.3</v>
      </c>
      <c r="U7544" s="334">
        <v>0.2</v>
      </c>
      <c r="V7544" s="334">
        <v>0</v>
      </c>
      <c r="W7544" s="334">
        <v>0</v>
      </c>
      <c r="X7544" s="334">
        <v>0</v>
      </c>
      <c r="Y7544" s="334">
        <v>0</v>
      </c>
      <c r="Z7544" s="334">
        <v>0</v>
      </c>
      <c r="AA7544" s="334">
        <v>0</v>
      </c>
      <c r="AB7544" s="334">
        <v>0</v>
      </c>
      <c r="AD7544" s="334">
        <v>3</v>
      </c>
      <c r="AE7544" s="334">
        <f t="shared" si="1177"/>
        <v>3</v>
      </c>
      <c r="AF7544" s="334">
        <f t="shared" si="1178"/>
        <v>3</v>
      </c>
      <c r="AG7544" s="340">
        <f t="shared" si="1179"/>
        <v>0</v>
      </c>
      <c r="AI7544" s="340">
        <f t="shared" si="1183"/>
        <v>0</v>
      </c>
      <c r="AJ7544" s="340">
        <f t="shared" si="1183"/>
        <v>0</v>
      </c>
      <c r="AK7544" s="340">
        <f t="shared" si="1183"/>
        <v>0</v>
      </c>
      <c r="AL7544" s="340">
        <f t="shared" si="1183"/>
        <v>3</v>
      </c>
      <c r="AM7544" s="340">
        <f t="shared" si="1183"/>
        <v>0</v>
      </c>
    </row>
    <row r="7545" spans="1:39" x14ac:dyDescent="0.35">
      <c r="A7545" s="337">
        <v>29458</v>
      </c>
      <c r="B7545" s="338">
        <f t="shared" si="1174"/>
        <v>1980</v>
      </c>
      <c r="C7545" s="338">
        <f t="shared" si="1175"/>
        <v>8</v>
      </c>
      <c r="D7545" s="338">
        <f t="shared" si="1176"/>
        <v>25</v>
      </c>
      <c r="E7545" s="334">
        <v>0</v>
      </c>
      <c r="F7545" s="334">
        <v>0</v>
      </c>
      <c r="G7545" s="334">
        <v>0</v>
      </c>
      <c r="H7545" s="334">
        <v>0</v>
      </c>
      <c r="I7545" s="334">
        <v>0</v>
      </c>
      <c r="J7545" s="334">
        <v>0</v>
      </c>
      <c r="K7545" s="334">
        <v>0</v>
      </c>
      <c r="L7545" s="334">
        <v>0</v>
      </c>
      <c r="M7545" s="334">
        <v>0</v>
      </c>
      <c r="N7545" s="334">
        <v>0</v>
      </c>
      <c r="O7545" s="334">
        <v>0</v>
      </c>
      <c r="P7545" s="334">
        <v>0</v>
      </c>
      <c r="Q7545" s="334">
        <v>0</v>
      </c>
      <c r="R7545" s="334">
        <v>0</v>
      </c>
      <c r="S7545" s="334">
        <v>0</v>
      </c>
      <c r="T7545" s="334">
        <v>0</v>
      </c>
      <c r="U7545" s="334">
        <v>0</v>
      </c>
      <c r="V7545" s="334">
        <v>0</v>
      </c>
      <c r="W7545" s="334">
        <v>0</v>
      </c>
      <c r="X7545" s="334">
        <v>0</v>
      </c>
      <c r="Y7545" s="334">
        <v>0</v>
      </c>
      <c r="Z7545" s="334">
        <v>0</v>
      </c>
      <c r="AA7545" s="334">
        <v>0</v>
      </c>
      <c r="AB7545" s="334">
        <v>0</v>
      </c>
      <c r="AD7545" s="334">
        <v>0</v>
      </c>
      <c r="AE7545" s="334">
        <f t="shared" si="1177"/>
        <v>0</v>
      </c>
      <c r="AF7545" s="334">
        <f t="shared" si="1178"/>
        <v>0</v>
      </c>
      <c r="AG7545" s="340">
        <f t="shared" si="1179"/>
        <v>0</v>
      </c>
      <c r="AI7545" s="340">
        <f t="shared" si="1183"/>
        <v>0</v>
      </c>
      <c r="AJ7545" s="340">
        <f t="shared" si="1183"/>
        <v>0</v>
      </c>
      <c r="AK7545" s="340">
        <f t="shared" si="1183"/>
        <v>0</v>
      </c>
      <c r="AL7545" s="340">
        <f t="shared" si="1183"/>
        <v>0</v>
      </c>
      <c r="AM7545" s="340">
        <f t="shared" si="1183"/>
        <v>0</v>
      </c>
    </row>
    <row r="7546" spans="1:39" x14ac:dyDescent="0.35">
      <c r="A7546" s="337">
        <v>29459</v>
      </c>
      <c r="B7546" s="338">
        <f t="shared" si="1174"/>
        <v>1980</v>
      </c>
      <c r="C7546" s="338">
        <f t="shared" si="1175"/>
        <v>8</v>
      </c>
      <c r="D7546" s="338">
        <f t="shared" si="1176"/>
        <v>26</v>
      </c>
      <c r="E7546" s="334">
        <v>0</v>
      </c>
      <c r="F7546" s="334">
        <v>0</v>
      </c>
      <c r="G7546" s="334">
        <v>0</v>
      </c>
      <c r="H7546" s="334">
        <v>0</v>
      </c>
      <c r="I7546" s="334">
        <v>0</v>
      </c>
      <c r="J7546" s="334">
        <v>0</v>
      </c>
      <c r="K7546" s="334">
        <v>0</v>
      </c>
      <c r="L7546" s="334">
        <v>0</v>
      </c>
      <c r="M7546" s="334">
        <v>0</v>
      </c>
      <c r="N7546" s="334">
        <v>0</v>
      </c>
      <c r="O7546" s="334">
        <v>0</v>
      </c>
      <c r="P7546" s="334">
        <v>0</v>
      </c>
      <c r="Q7546" s="334">
        <v>0</v>
      </c>
      <c r="R7546" s="334">
        <v>0</v>
      </c>
      <c r="S7546" s="334">
        <v>0</v>
      </c>
      <c r="T7546" s="334">
        <v>0</v>
      </c>
      <c r="U7546" s="334">
        <v>0</v>
      </c>
      <c r="V7546" s="334">
        <v>0</v>
      </c>
      <c r="W7546" s="334">
        <v>0</v>
      </c>
      <c r="X7546" s="334">
        <v>0</v>
      </c>
      <c r="Y7546" s="334">
        <v>0</v>
      </c>
      <c r="Z7546" s="334">
        <v>0</v>
      </c>
      <c r="AA7546" s="334">
        <v>0</v>
      </c>
      <c r="AB7546" s="334">
        <v>0</v>
      </c>
      <c r="AD7546" s="334">
        <v>0</v>
      </c>
      <c r="AE7546" s="334">
        <f t="shared" si="1177"/>
        <v>0</v>
      </c>
      <c r="AF7546" s="334">
        <f t="shared" si="1178"/>
        <v>0</v>
      </c>
      <c r="AG7546" s="340">
        <f t="shared" si="1179"/>
        <v>0</v>
      </c>
      <c r="AI7546" s="340">
        <f t="shared" si="1183"/>
        <v>0</v>
      </c>
      <c r="AJ7546" s="340">
        <f t="shared" si="1183"/>
        <v>0</v>
      </c>
      <c r="AK7546" s="340">
        <f t="shared" si="1183"/>
        <v>0</v>
      </c>
      <c r="AL7546" s="340">
        <f t="shared" si="1183"/>
        <v>0</v>
      </c>
      <c r="AM7546" s="340">
        <f t="shared" si="1183"/>
        <v>0</v>
      </c>
    </row>
    <row r="7547" spans="1:39" x14ac:dyDescent="0.35">
      <c r="A7547" s="337">
        <v>29460</v>
      </c>
      <c r="B7547" s="338">
        <f t="shared" si="1174"/>
        <v>1980</v>
      </c>
      <c r="C7547" s="338">
        <f t="shared" si="1175"/>
        <v>8</v>
      </c>
      <c r="D7547" s="338">
        <f t="shared" si="1176"/>
        <v>27</v>
      </c>
      <c r="E7547" s="334">
        <v>0</v>
      </c>
      <c r="F7547" s="334">
        <v>0</v>
      </c>
      <c r="G7547" s="334">
        <v>0</v>
      </c>
      <c r="H7547" s="334">
        <v>0</v>
      </c>
      <c r="I7547" s="334">
        <v>0</v>
      </c>
      <c r="J7547" s="334">
        <v>0</v>
      </c>
      <c r="K7547" s="334">
        <v>0</v>
      </c>
      <c r="L7547" s="334">
        <v>0</v>
      </c>
      <c r="M7547" s="334">
        <v>0</v>
      </c>
      <c r="N7547" s="334">
        <v>0</v>
      </c>
      <c r="O7547" s="334">
        <v>0</v>
      </c>
      <c r="P7547" s="334">
        <v>0</v>
      </c>
      <c r="Q7547" s="334">
        <v>0</v>
      </c>
      <c r="R7547" s="334">
        <v>0</v>
      </c>
      <c r="S7547" s="334">
        <v>0</v>
      </c>
      <c r="T7547" s="334">
        <v>0</v>
      </c>
      <c r="U7547" s="334">
        <v>0</v>
      </c>
      <c r="V7547" s="334">
        <v>0</v>
      </c>
      <c r="W7547" s="334">
        <v>0</v>
      </c>
      <c r="X7547" s="334">
        <v>0</v>
      </c>
      <c r="Y7547" s="334">
        <v>0</v>
      </c>
      <c r="Z7547" s="334">
        <v>0</v>
      </c>
      <c r="AA7547" s="334">
        <v>0</v>
      </c>
      <c r="AB7547" s="334">
        <v>0</v>
      </c>
      <c r="AD7547" s="334">
        <v>0</v>
      </c>
      <c r="AE7547" s="334">
        <f t="shared" si="1177"/>
        <v>0</v>
      </c>
      <c r="AF7547" s="334">
        <f t="shared" si="1178"/>
        <v>0</v>
      </c>
      <c r="AG7547" s="340">
        <f t="shared" si="1179"/>
        <v>0</v>
      </c>
      <c r="AI7547" s="340">
        <f t="shared" si="1183"/>
        <v>0</v>
      </c>
      <c r="AJ7547" s="340">
        <f t="shared" si="1183"/>
        <v>0</v>
      </c>
      <c r="AK7547" s="340">
        <f t="shared" si="1183"/>
        <v>0</v>
      </c>
      <c r="AL7547" s="340">
        <f t="shared" si="1183"/>
        <v>0</v>
      </c>
      <c r="AM7547" s="340">
        <f t="shared" si="1183"/>
        <v>0</v>
      </c>
    </row>
    <row r="7548" spans="1:39" x14ac:dyDescent="0.35">
      <c r="A7548" s="337">
        <v>29461</v>
      </c>
      <c r="B7548" s="338">
        <f t="shared" si="1174"/>
        <v>1980</v>
      </c>
      <c r="C7548" s="338">
        <f t="shared" si="1175"/>
        <v>8</v>
      </c>
      <c r="D7548" s="338">
        <f t="shared" si="1176"/>
        <v>28</v>
      </c>
      <c r="E7548" s="334">
        <v>0</v>
      </c>
      <c r="F7548" s="334">
        <v>0</v>
      </c>
      <c r="G7548" s="334">
        <v>0</v>
      </c>
      <c r="H7548" s="334">
        <v>0</v>
      </c>
      <c r="I7548" s="334">
        <v>0</v>
      </c>
      <c r="J7548" s="334">
        <v>0</v>
      </c>
      <c r="K7548" s="334">
        <v>0</v>
      </c>
      <c r="L7548" s="334">
        <v>0</v>
      </c>
      <c r="M7548" s="334">
        <v>0</v>
      </c>
      <c r="N7548" s="334">
        <v>0</v>
      </c>
      <c r="O7548" s="334">
        <v>0</v>
      </c>
      <c r="P7548" s="334">
        <v>0</v>
      </c>
      <c r="Q7548" s="334">
        <v>0</v>
      </c>
      <c r="R7548" s="334">
        <v>0</v>
      </c>
      <c r="S7548" s="334">
        <v>0</v>
      </c>
      <c r="T7548" s="334">
        <v>0</v>
      </c>
      <c r="U7548" s="334">
        <v>0</v>
      </c>
      <c r="V7548" s="334">
        <v>0</v>
      </c>
      <c r="W7548" s="334">
        <v>0</v>
      </c>
      <c r="X7548" s="334">
        <v>0</v>
      </c>
      <c r="Y7548" s="334">
        <v>0</v>
      </c>
      <c r="Z7548" s="334">
        <v>1.2</v>
      </c>
      <c r="AA7548" s="334">
        <v>0</v>
      </c>
      <c r="AB7548" s="334">
        <v>0</v>
      </c>
      <c r="AD7548" s="334">
        <v>1.2</v>
      </c>
      <c r="AE7548" s="334">
        <f t="shared" si="1177"/>
        <v>1.2</v>
      </c>
      <c r="AF7548" s="334">
        <f t="shared" si="1178"/>
        <v>1.2</v>
      </c>
      <c r="AG7548" s="340">
        <f t="shared" si="1179"/>
        <v>0</v>
      </c>
      <c r="AI7548" s="340">
        <f t="shared" si="1183"/>
        <v>0</v>
      </c>
      <c r="AJ7548" s="340">
        <f t="shared" si="1183"/>
        <v>0</v>
      </c>
      <c r="AK7548" s="340">
        <f t="shared" si="1183"/>
        <v>0</v>
      </c>
      <c r="AL7548" s="340">
        <f t="shared" si="1183"/>
        <v>1.2</v>
      </c>
      <c r="AM7548" s="340">
        <f t="shared" si="1183"/>
        <v>0</v>
      </c>
    </row>
    <row r="7549" spans="1:39" x14ac:dyDescent="0.35">
      <c r="A7549" s="337">
        <v>29462</v>
      </c>
      <c r="B7549" s="338">
        <f t="shared" si="1174"/>
        <v>1980</v>
      </c>
      <c r="C7549" s="338">
        <f t="shared" si="1175"/>
        <v>8</v>
      </c>
      <c r="D7549" s="338">
        <f t="shared" si="1176"/>
        <v>29</v>
      </c>
      <c r="E7549" s="334">
        <v>0</v>
      </c>
      <c r="F7549" s="334">
        <v>0</v>
      </c>
      <c r="G7549" s="334">
        <v>0</v>
      </c>
      <c r="H7549" s="334">
        <v>0</v>
      </c>
      <c r="I7549" s="334">
        <v>0</v>
      </c>
      <c r="J7549" s="334">
        <v>0</v>
      </c>
      <c r="K7549" s="334">
        <v>0</v>
      </c>
      <c r="L7549" s="334">
        <v>0</v>
      </c>
      <c r="M7549" s="334">
        <v>0</v>
      </c>
      <c r="N7549" s="334">
        <v>0</v>
      </c>
      <c r="O7549" s="334">
        <v>0</v>
      </c>
      <c r="P7549" s="334">
        <v>0</v>
      </c>
      <c r="Q7549" s="334">
        <v>0</v>
      </c>
      <c r="R7549" s="334">
        <v>0</v>
      </c>
      <c r="S7549" s="334">
        <v>0</v>
      </c>
      <c r="T7549" s="334">
        <v>0</v>
      </c>
      <c r="U7549" s="334">
        <v>0</v>
      </c>
      <c r="V7549" s="334">
        <v>0</v>
      </c>
      <c r="W7549" s="334">
        <v>0</v>
      </c>
      <c r="X7549" s="334">
        <v>0</v>
      </c>
      <c r="Y7549" s="334">
        <v>0</v>
      </c>
      <c r="Z7549" s="334">
        <v>0</v>
      </c>
      <c r="AA7549" s="334">
        <v>0</v>
      </c>
      <c r="AB7549" s="334">
        <v>0</v>
      </c>
      <c r="AD7549" s="334">
        <v>0</v>
      </c>
      <c r="AE7549" s="334">
        <f t="shared" si="1177"/>
        <v>0</v>
      </c>
      <c r="AF7549" s="334">
        <f t="shared" si="1178"/>
        <v>0</v>
      </c>
      <c r="AG7549" s="340">
        <f t="shared" si="1179"/>
        <v>0</v>
      </c>
      <c r="AI7549" s="340">
        <f t="shared" si="1183"/>
        <v>0</v>
      </c>
      <c r="AJ7549" s="340">
        <f t="shared" si="1183"/>
        <v>0</v>
      </c>
      <c r="AK7549" s="340">
        <f t="shared" si="1183"/>
        <v>0</v>
      </c>
      <c r="AL7549" s="340">
        <f t="shared" si="1183"/>
        <v>0</v>
      </c>
      <c r="AM7549" s="340">
        <f t="shared" si="1183"/>
        <v>0</v>
      </c>
    </row>
    <row r="7550" spans="1:39" x14ac:dyDescent="0.35">
      <c r="A7550" s="337">
        <v>29463</v>
      </c>
      <c r="B7550" s="338">
        <f t="shared" si="1174"/>
        <v>1980</v>
      </c>
      <c r="C7550" s="338">
        <f t="shared" si="1175"/>
        <v>8</v>
      </c>
      <c r="D7550" s="338">
        <f t="shared" si="1176"/>
        <v>30</v>
      </c>
      <c r="E7550" s="334">
        <v>0</v>
      </c>
      <c r="F7550" s="334">
        <v>0</v>
      </c>
      <c r="G7550" s="334">
        <v>0</v>
      </c>
      <c r="H7550" s="334">
        <v>0</v>
      </c>
      <c r="I7550" s="334">
        <v>0</v>
      </c>
      <c r="J7550" s="334">
        <v>0</v>
      </c>
      <c r="K7550" s="334">
        <v>0</v>
      </c>
      <c r="L7550" s="334">
        <v>0</v>
      </c>
      <c r="M7550" s="334">
        <v>0</v>
      </c>
      <c r="N7550" s="334">
        <v>0</v>
      </c>
      <c r="O7550" s="334">
        <v>0</v>
      </c>
      <c r="P7550" s="334">
        <v>0</v>
      </c>
      <c r="Q7550" s="334">
        <v>0</v>
      </c>
      <c r="R7550" s="334">
        <v>0</v>
      </c>
      <c r="S7550" s="334">
        <v>0</v>
      </c>
      <c r="T7550" s="334">
        <v>0</v>
      </c>
      <c r="U7550" s="334">
        <v>0</v>
      </c>
      <c r="V7550" s="334">
        <v>0</v>
      </c>
      <c r="W7550" s="334">
        <v>0</v>
      </c>
      <c r="X7550" s="334">
        <v>0</v>
      </c>
      <c r="Y7550" s="334">
        <v>0.5</v>
      </c>
      <c r="Z7550" s="334">
        <v>0.7</v>
      </c>
      <c r="AA7550" s="334">
        <v>0.5</v>
      </c>
      <c r="AB7550" s="334">
        <v>0</v>
      </c>
      <c r="AD7550" s="334">
        <v>1.7</v>
      </c>
      <c r="AE7550" s="334">
        <f t="shared" si="1177"/>
        <v>1.7</v>
      </c>
      <c r="AF7550" s="334">
        <f t="shared" si="1178"/>
        <v>1.7</v>
      </c>
      <c r="AG7550" s="340">
        <f t="shared" si="1179"/>
        <v>0</v>
      </c>
      <c r="AI7550" s="340">
        <f t="shared" si="1183"/>
        <v>0</v>
      </c>
      <c r="AJ7550" s="340">
        <f t="shared" si="1183"/>
        <v>0</v>
      </c>
      <c r="AK7550" s="340">
        <f t="shared" si="1183"/>
        <v>0</v>
      </c>
      <c r="AL7550" s="340">
        <f t="shared" si="1183"/>
        <v>1.7</v>
      </c>
      <c r="AM7550" s="340">
        <f t="shared" si="1183"/>
        <v>0</v>
      </c>
    </row>
    <row r="7551" spans="1:39" x14ac:dyDescent="0.35">
      <c r="A7551" s="337">
        <v>29464</v>
      </c>
      <c r="B7551" s="338">
        <f t="shared" si="1174"/>
        <v>1980</v>
      </c>
      <c r="C7551" s="338">
        <f t="shared" si="1175"/>
        <v>8</v>
      </c>
      <c r="D7551" s="338">
        <f t="shared" si="1176"/>
        <v>31</v>
      </c>
      <c r="E7551" s="334">
        <v>0</v>
      </c>
      <c r="F7551" s="334">
        <v>0</v>
      </c>
      <c r="G7551" s="334">
        <v>0</v>
      </c>
      <c r="H7551" s="334">
        <v>0</v>
      </c>
      <c r="I7551" s="334">
        <v>0</v>
      </c>
      <c r="J7551" s="334">
        <v>0</v>
      </c>
      <c r="K7551" s="334">
        <v>0</v>
      </c>
      <c r="L7551" s="334">
        <v>0</v>
      </c>
      <c r="M7551" s="334">
        <v>0.4</v>
      </c>
      <c r="N7551" s="334">
        <v>0</v>
      </c>
      <c r="O7551" s="334">
        <v>0</v>
      </c>
      <c r="P7551" s="334">
        <v>0</v>
      </c>
      <c r="Q7551" s="334">
        <v>0</v>
      </c>
      <c r="R7551" s="334">
        <v>0</v>
      </c>
      <c r="S7551" s="334">
        <v>0</v>
      </c>
      <c r="T7551" s="334">
        <v>0</v>
      </c>
      <c r="U7551" s="334">
        <v>0</v>
      </c>
      <c r="V7551" s="334">
        <v>0</v>
      </c>
      <c r="W7551" s="334">
        <v>0</v>
      </c>
      <c r="X7551" s="334">
        <v>0</v>
      </c>
      <c r="Y7551" s="334">
        <v>0</v>
      </c>
      <c r="Z7551" s="334">
        <v>0</v>
      </c>
      <c r="AA7551" s="334">
        <v>0</v>
      </c>
      <c r="AB7551" s="334">
        <v>0</v>
      </c>
      <c r="AD7551" s="334">
        <v>0.4</v>
      </c>
      <c r="AE7551" s="334">
        <f t="shared" si="1177"/>
        <v>0.4</v>
      </c>
      <c r="AF7551" s="334">
        <f t="shared" si="1178"/>
        <v>0.4</v>
      </c>
      <c r="AG7551" s="340">
        <f t="shared" si="1179"/>
        <v>0</v>
      </c>
      <c r="AI7551" s="340">
        <f t="shared" si="1183"/>
        <v>0</v>
      </c>
      <c r="AJ7551" s="340">
        <f t="shared" si="1183"/>
        <v>0</v>
      </c>
      <c r="AK7551" s="340">
        <f t="shared" si="1183"/>
        <v>0</v>
      </c>
      <c r="AL7551" s="340">
        <f t="shared" si="1183"/>
        <v>0.4</v>
      </c>
      <c r="AM7551" s="340">
        <f t="shared" si="1183"/>
        <v>0</v>
      </c>
    </row>
    <row r="7552" spans="1:39" x14ac:dyDescent="0.35">
      <c r="A7552" s="337">
        <v>29465</v>
      </c>
      <c r="B7552" s="338">
        <f t="shared" si="1174"/>
        <v>1980</v>
      </c>
      <c r="C7552" s="338">
        <f t="shared" si="1175"/>
        <v>9</v>
      </c>
      <c r="D7552" s="338">
        <f t="shared" si="1176"/>
        <v>1</v>
      </c>
      <c r="E7552" s="334">
        <v>0</v>
      </c>
      <c r="F7552" s="334">
        <v>0</v>
      </c>
      <c r="G7552" s="334">
        <v>0</v>
      </c>
      <c r="H7552" s="334">
        <v>0</v>
      </c>
      <c r="I7552" s="334">
        <v>0</v>
      </c>
      <c r="J7552" s="334">
        <v>0</v>
      </c>
      <c r="K7552" s="334">
        <v>0</v>
      </c>
      <c r="L7552" s="334">
        <v>0</v>
      </c>
      <c r="M7552" s="334">
        <v>0</v>
      </c>
      <c r="N7552" s="334">
        <v>0</v>
      </c>
      <c r="O7552" s="334">
        <v>0</v>
      </c>
      <c r="P7552" s="334">
        <v>0</v>
      </c>
      <c r="Q7552" s="334">
        <v>0</v>
      </c>
      <c r="R7552" s="334">
        <v>0</v>
      </c>
      <c r="S7552" s="334">
        <v>0</v>
      </c>
      <c r="T7552" s="334">
        <v>0</v>
      </c>
      <c r="U7552" s="334">
        <v>0</v>
      </c>
      <c r="V7552" s="334">
        <v>0</v>
      </c>
      <c r="W7552" s="334">
        <v>0</v>
      </c>
      <c r="X7552" s="334">
        <v>0</v>
      </c>
      <c r="Y7552" s="334">
        <v>0</v>
      </c>
      <c r="Z7552" s="334">
        <v>0</v>
      </c>
      <c r="AA7552" s="334">
        <v>0</v>
      </c>
      <c r="AB7552" s="334">
        <v>0</v>
      </c>
      <c r="AD7552" s="334">
        <v>0</v>
      </c>
      <c r="AE7552" s="334">
        <f t="shared" si="1177"/>
        <v>0</v>
      </c>
      <c r="AF7552" s="334">
        <f t="shared" si="1178"/>
        <v>0</v>
      </c>
      <c r="AG7552" s="340">
        <f t="shared" si="1179"/>
        <v>0</v>
      </c>
      <c r="AI7552" s="340">
        <f t="shared" si="1183"/>
        <v>0</v>
      </c>
      <c r="AJ7552" s="340">
        <f t="shared" si="1183"/>
        <v>0</v>
      </c>
      <c r="AK7552" s="340">
        <f t="shared" si="1183"/>
        <v>0</v>
      </c>
      <c r="AL7552" s="340">
        <f t="shared" si="1183"/>
        <v>0</v>
      </c>
      <c r="AM7552" s="340">
        <f t="shared" si="1183"/>
        <v>0</v>
      </c>
    </row>
    <row r="7553" spans="1:39" x14ac:dyDescent="0.35">
      <c r="A7553" s="337">
        <v>29466</v>
      </c>
      <c r="B7553" s="338">
        <f t="shared" si="1174"/>
        <v>1980</v>
      </c>
      <c r="C7553" s="338">
        <f t="shared" si="1175"/>
        <v>9</v>
      </c>
      <c r="D7553" s="338">
        <f t="shared" si="1176"/>
        <v>2</v>
      </c>
      <c r="E7553" s="334">
        <v>0</v>
      </c>
      <c r="F7553" s="334">
        <v>0</v>
      </c>
      <c r="G7553" s="334">
        <v>0</v>
      </c>
      <c r="H7553" s="334">
        <v>0</v>
      </c>
      <c r="I7553" s="334">
        <v>0</v>
      </c>
      <c r="J7553" s="334">
        <v>0</v>
      </c>
      <c r="K7553" s="334">
        <v>0</v>
      </c>
      <c r="L7553" s="334">
        <v>0</v>
      </c>
      <c r="M7553" s="334">
        <v>0</v>
      </c>
      <c r="N7553" s="334">
        <v>0</v>
      </c>
      <c r="O7553" s="334">
        <v>0</v>
      </c>
      <c r="P7553" s="334">
        <v>0</v>
      </c>
      <c r="Q7553" s="334">
        <v>0</v>
      </c>
      <c r="R7553" s="334">
        <v>0</v>
      </c>
      <c r="S7553" s="334">
        <v>0</v>
      </c>
      <c r="T7553" s="334">
        <v>0</v>
      </c>
      <c r="U7553" s="334">
        <v>0</v>
      </c>
      <c r="V7553" s="334">
        <v>0.4</v>
      </c>
      <c r="W7553" s="334">
        <v>0</v>
      </c>
      <c r="X7553" s="334">
        <v>0</v>
      </c>
      <c r="Y7553" s="334">
        <v>0</v>
      </c>
      <c r="Z7553" s="334">
        <v>0</v>
      </c>
      <c r="AA7553" s="334">
        <v>0</v>
      </c>
      <c r="AB7553" s="334">
        <v>0</v>
      </c>
      <c r="AD7553" s="334">
        <v>0.4</v>
      </c>
      <c r="AE7553" s="334">
        <f t="shared" si="1177"/>
        <v>0.4</v>
      </c>
      <c r="AF7553" s="334">
        <f t="shared" si="1178"/>
        <v>0.4</v>
      </c>
      <c r="AG7553" s="340">
        <f t="shared" si="1179"/>
        <v>0</v>
      </c>
      <c r="AI7553" s="340">
        <f t="shared" si="1183"/>
        <v>0</v>
      </c>
      <c r="AJ7553" s="340">
        <f t="shared" si="1183"/>
        <v>0</v>
      </c>
      <c r="AK7553" s="340">
        <f t="shared" si="1183"/>
        <v>0</v>
      </c>
      <c r="AL7553" s="340">
        <f t="shared" si="1183"/>
        <v>0</v>
      </c>
      <c r="AM7553" s="340">
        <f t="shared" si="1183"/>
        <v>0.4</v>
      </c>
    </row>
    <row r="7554" spans="1:39" x14ac:dyDescent="0.35">
      <c r="A7554" s="337">
        <v>29467</v>
      </c>
      <c r="B7554" s="338">
        <f t="shared" si="1174"/>
        <v>1980</v>
      </c>
      <c r="C7554" s="338">
        <f t="shared" si="1175"/>
        <v>9</v>
      </c>
      <c r="D7554" s="338">
        <f t="shared" si="1176"/>
        <v>3</v>
      </c>
      <c r="E7554" s="334">
        <v>0</v>
      </c>
      <c r="F7554" s="334">
        <v>1.8</v>
      </c>
      <c r="G7554" s="334">
        <v>2</v>
      </c>
      <c r="H7554" s="334">
        <v>1.4</v>
      </c>
      <c r="I7554" s="334">
        <v>0</v>
      </c>
      <c r="J7554" s="334">
        <v>0</v>
      </c>
      <c r="K7554" s="334">
        <v>0</v>
      </c>
      <c r="L7554" s="334">
        <v>0</v>
      </c>
      <c r="M7554" s="334">
        <v>0</v>
      </c>
      <c r="N7554" s="334">
        <v>0</v>
      </c>
      <c r="O7554" s="334">
        <v>0</v>
      </c>
      <c r="P7554" s="334">
        <v>0</v>
      </c>
      <c r="Q7554" s="334">
        <v>0</v>
      </c>
      <c r="R7554" s="334">
        <v>0</v>
      </c>
      <c r="S7554" s="334">
        <v>0</v>
      </c>
      <c r="T7554" s="334">
        <v>0</v>
      </c>
      <c r="U7554" s="334">
        <v>0</v>
      </c>
      <c r="V7554" s="334">
        <v>0</v>
      </c>
      <c r="W7554" s="334">
        <v>0</v>
      </c>
      <c r="X7554" s="334">
        <v>0</v>
      </c>
      <c r="Y7554" s="334">
        <v>0</v>
      </c>
      <c r="Z7554" s="334">
        <v>0</v>
      </c>
      <c r="AA7554" s="334">
        <v>0</v>
      </c>
      <c r="AB7554" s="334">
        <v>0</v>
      </c>
      <c r="AD7554" s="334">
        <v>5.2</v>
      </c>
      <c r="AE7554" s="334">
        <f t="shared" si="1177"/>
        <v>5.2</v>
      </c>
      <c r="AF7554" s="334">
        <f t="shared" si="1178"/>
        <v>5.1999999999999993</v>
      </c>
      <c r="AG7554" s="340">
        <f t="shared" si="1179"/>
        <v>8.8817841970012523E-16</v>
      </c>
      <c r="AI7554" s="340">
        <f t="shared" si="1183"/>
        <v>0</v>
      </c>
      <c r="AJ7554" s="340">
        <f t="shared" si="1183"/>
        <v>0</v>
      </c>
      <c r="AK7554" s="340">
        <f t="shared" si="1183"/>
        <v>0</v>
      </c>
      <c r="AL7554" s="340">
        <f t="shared" si="1183"/>
        <v>0</v>
      </c>
      <c r="AM7554" s="340">
        <f t="shared" si="1183"/>
        <v>5.1999999999999993</v>
      </c>
    </row>
    <row r="7555" spans="1:39" x14ac:dyDescent="0.35">
      <c r="A7555" s="337">
        <v>29468</v>
      </c>
      <c r="B7555" s="338">
        <f t="shared" si="1174"/>
        <v>1980</v>
      </c>
      <c r="C7555" s="338">
        <f t="shared" si="1175"/>
        <v>9</v>
      </c>
      <c r="D7555" s="338">
        <f t="shared" si="1176"/>
        <v>4</v>
      </c>
      <c r="E7555" s="334">
        <v>0</v>
      </c>
      <c r="F7555" s="334">
        <v>0</v>
      </c>
      <c r="G7555" s="334">
        <v>0</v>
      </c>
      <c r="H7555" s="334">
        <v>0</v>
      </c>
      <c r="I7555" s="334">
        <v>0</v>
      </c>
      <c r="J7555" s="334">
        <v>0</v>
      </c>
      <c r="K7555" s="334">
        <v>0</v>
      </c>
      <c r="L7555" s="334">
        <v>0</v>
      </c>
      <c r="M7555" s="334">
        <v>0</v>
      </c>
      <c r="N7555" s="334">
        <v>0</v>
      </c>
      <c r="O7555" s="334">
        <v>0</v>
      </c>
      <c r="P7555" s="334">
        <v>0</v>
      </c>
      <c r="Q7555" s="334">
        <v>0</v>
      </c>
      <c r="R7555" s="334">
        <v>0</v>
      </c>
      <c r="S7555" s="334">
        <v>0</v>
      </c>
      <c r="T7555" s="334">
        <v>0</v>
      </c>
      <c r="U7555" s="334">
        <v>0</v>
      </c>
      <c r="V7555" s="334">
        <v>0</v>
      </c>
      <c r="W7555" s="334">
        <v>0</v>
      </c>
      <c r="X7555" s="334">
        <v>0</v>
      </c>
      <c r="Y7555" s="334">
        <v>0</v>
      </c>
      <c r="Z7555" s="334">
        <v>0</v>
      </c>
      <c r="AA7555" s="334">
        <v>0</v>
      </c>
      <c r="AB7555" s="334">
        <v>0</v>
      </c>
      <c r="AD7555" s="334">
        <v>0</v>
      </c>
      <c r="AE7555" s="334">
        <f t="shared" si="1177"/>
        <v>0</v>
      </c>
      <c r="AF7555" s="334">
        <f t="shared" si="1178"/>
        <v>0</v>
      </c>
      <c r="AG7555" s="340">
        <f t="shared" si="1179"/>
        <v>0</v>
      </c>
      <c r="AI7555" s="340">
        <f t="shared" si="1183"/>
        <v>0</v>
      </c>
      <c r="AJ7555" s="340">
        <f t="shared" si="1183"/>
        <v>0</v>
      </c>
      <c r="AK7555" s="340">
        <f t="shared" si="1183"/>
        <v>0</v>
      </c>
      <c r="AL7555" s="340">
        <f t="shared" si="1183"/>
        <v>0</v>
      </c>
      <c r="AM7555" s="340">
        <f t="shared" si="1183"/>
        <v>0</v>
      </c>
    </row>
    <row r="7556" spans="1:39" x14ac:dyDescent="0.35">
      <c r="A7556" s="337">
        <v>29469</v>
      </c>
      <c r="B7556" s="338">
        <f t="shared" ref="B7556:B7619" si="1184">YEAR(A7556)</f>
        <v>1980</v>
      </c>
      <c r="C7556" s="338">
        <f t="shared" ref="C7556:C7619" si="1185">MONTH(A7556)</f>
        <v>9</v>
      </c>
      <c r="D7556" s="338">
        <f t="shared" ref="D7556:D7619" si="1186">DAY(A7556)</f>
        <v>5</v>
      </c>
      <c r="E7556" s="334">
        <v>0</v>
      </c>
      <c r="F7556" s="334">
        <v>0</v>
      </c>
      <c r="G7556" s="334">
        <v>0</v>
      </c>
      <c r="H7556" s="334">
        <v>0</v>
      </c>
      <c r="I7556" s="334">
        <v>0</v>
      </c>
      <c r="J7556" s="334">
        <v>0</v>
      </c>
      <c r="K7556" s="334">
        <v>0</v>
      </c>
      <c r="L7556" s="334">
        <v>0</v>
      </c>
      <c r="M7556" s="334">
        <v>0</v>
      </c>
      <c r="N7556" s="334">
        <v>0</v>
      </c>
      <c r="O7556" s="334">
        <v>0</v>
      </c>
      <c r="P7556" s="334">
        <v>0</v>
      </c>
      <c r="Q7556" s="334">
        <v>0</v>
      </c>
      <c r="R7556" s="334">
        <v>0</v>
      </c>
      <c r="S7556" s="334">
        <v>0</v>
      </c>
      <c r="T7556" s="334">
        <v>0</v>
      </c>
      <c r="U7556" s="334">
        <v>0</v>
      </c>
      <c r="V7556" s="334">
        <v>0</v>
      </c>
      <c r="W7556" s="334">
        <v>0</v>
      </c>
      <c r="X7556" s="334">
        <v>0</v>
      </c>
      <c r="Y7556" s="334">
        <v>0</v>
      </c>
      <c r="Z7556" s="334">
        <v>0</v>
      </c>
      <c r="AA7556" s="334">
        <v>0</v>
      </c>
      <c r="AB7556" s="334">
        <v>0</v>
      </c>
      <c r="AD7556" s="334">
        <v>0</v>
      </c>
      <c r="AE7556" s="334">
        <f t="shared" ref="AE7556:AE7619" si="1187">AD7556</f>
        <v>0</v>
      </c>
      <c r="AF7556" s="334">
        <f t="shared" ref="AF7556:AF7619" si="1188">SUM(E7556:AB7556)</f>
        <v>0</v>
      </c>
      <c r="AG7556" s="340">
        <f t="shared" ref="AG7556:AG7619" si="1189">ABS(AF7556-AE7556)</f>
        <v>0</v>
      </c>
      <c r="AI7556" s="340">
        <f t="shared" ref="AI7556:AM7571" si="1190">IF($C7556=AI$1,$AF7556,0)</f>
        <v>0</v>
      </c>
      <c r="AJ7556" s="340">
        <f t="shared" si="1190"/>
        <v>0</v>
      </c>
      <c r="AK7556" s="340">
        <f t="shared" si="1190"/>
        <v>0</v>
      </c>
      <c r="AL7556" s="340">
        <f t="shared" si="1190"/>
        <v>0</v>
      </c>
      <c r="AM7556" s="340">
        <f t="shared" si="1190"/>
        <v>0</v>
      </c>
    </row>
    <row r="7557" spans="1:39" x14ac:dyDescent="0.35">
      <c r="A7557" s="337">
        <v>29470</v>
      </c>
      <c r="B7557" s="338">
        <f t="shared" si="1184"/>
        <v>1980</v>
      </c>
      <c r="C7557" s="338">
        <f t="shared" si="1185"/>
        <v>9</v>
      </c>
      <c r="D7557" s="338">
        <f t="shared" si="1186"/>
        <v>6</v>
      </c>
      <c r="E7557" s="334">
        <v>0</v>
      </c>
      <c r="F7557" s="334">
        <v>0</v>
      </c>
      <c r="G7557" s="334">
        <v>0</v>
      </c>
      <c r="H7557" s="334">
        <v>0</v>
      </c>
      <c r="I7557" s="334">
        <v>0</v>
      </c>
      <c r="J7557" s="334">
        <v>0</v>
      </c>
      <c r="K7557" s="334">
        <v>0</v>
      </c>
      <c r="L7557" s="334">
        <v>0</v>
      </c>
      <c r="M7557" s="334">
        <v>0</v>
      </c>
      <c r="N7557" s="334">
        <v>0</v>
      </c>
      <c r="O7557" s="334">
        <v>0</v>
      </c>
      <c r="P7557" s="334">
        <v>0</v>
      </c>
      <c r="Q7557" s="334">
        <v>0</v>
      </c>
      <c r="R7557" s="334">
        <v>0</v>
      </c>
      <c r="S7557" s="334">
        <v>0</v>
      </c>
      <c r="T7557" s="334">
        <v>0</v>
      </c>
      <c r="U7557" s="334">
        <v>0</v>
      </c>
      <c r="V7557" s="334">
        <v>0</v>
      </c>
      <c r="W7557" s="334">
        <v>0</v>
      </c>
      <c r="X7557" s="334">
        <v>0</v>
      </c>
      <c r="Y7557" s="334">
        <v>0</v>
      </c>
      <c r="Z7557" s="334">
        <v>0</v>
      </c>
      <c r="AA7557" s="334">
        <v>0</v>
      </c>
      <c r="AB7557" s="334">
        <v>0</v>
      </c>
      <c r="AD7557" s="334">
        <v>0</v>
      </c>
      <c r="AE7557" s="334">
        <f t="shared" si="1187"/>
        <v>0</v>
      </c>
      <c r="AF7557" s="334">
        <f t="shared" si="1188"/>
        <v>0</v>
      </c>
      <c r="AG7557" s="340">
        <f t="shared" si="1189"/>
        <v>0</v>
      </c>
      <c r="AI7557" s="340">
        <f t="shared" si="1190"/>
        <v>0</v>
      </c>
      <c r="AJ7557" s="340">
        <f t="shared" si="1190"/>
        <v>0</v>
      </c>
      <c r="AK7557" s="340">
        <f t="shared" si="1190"/>
        <v>0</v>
      </c>
      <c r="AL7557" s="340">
        <f t="shared" si="1190"/>
        <v>0</v>
      </c>
      <c r="AM7557" s="340">
        <f t="shared" si="1190"/>
        <v>0</v>
      </c>
    </row>
    <row r="7558" spans="1:39" x14ac:dyDescent="0.35">
      <c r="A7558" s="337">
        <v>29471</v>
      </c>
      <c r="B7558" s="338">
        <f t="shared" si="1184"/>
        <v>1980</v>
      </c>
      <c r="C7558" s="338">
        <f t="shared" si="1185"/>
        <v>9</v>
      </c>
      <c r="D7558" s="338">
        <f t="shared" si="1186"/>
        <v>7</v>
      </c>
      <c r="E7558" s="334">
        <v>0</v>
      </c>
      <c r="F7558" s="334">
        <v>0</v>
      </c>
      <c r="G7558" s="334">
        <v>0</v>
      </c>
      <c r="H7558" s="334">
        <v>0</v>
      </c>
      <c r="I7558" s="334">
        <v>0</v>
      </c>
      <c r="J7558" s="334">
        <v>0</v>
      </c>
      <c r="K7558" s="334">
        <v>0</v>
      </c>
      <c r="L7558" s="334">
        <v>0</v>
      </c>
      <c r="M7558" s="334">
        <v>0</v>
      </c>
      <c r="N7558" s="334">
        <v>0</v>
      </c>
      <c r="O7558" s="334">
        <v>0</v>
      </c>
      <c r="P7558" s="334">
        <v>0</v>
      </c>
      <c r="Q7558" s="334">
        <v>0</v>
      </c>
      <c r="R7558" s="334">
        <v>0</v>
      </c>
      <c r="S7558" s="334">
        <v>0</v>
      </c>
      <c r="T7558" s="334">
        <v>0</v>
      </c>
      <c r="U7558" s="334">
        <v>0</v>
      </c>
      <c r="V7558" s="334">
        <v>0</v>
      </c>
      <c r="W7558" s="334">
        <v>0</v>
      </c>
      <c r="X7558" s="334">
        <v>0.6</v>
      </c>
      <c r="Y7558" s="334">
        <v>0</v>
      </c>
      <c r="Z7558" s="334">
        <v>0</v>
      </c>
      <c r="AA7558" s="334">
        <v>0</v>
      </c>
      <c r="AB7558" s="334">
        <v>0</v>
      </c>
      <c r="AD7558" s="334">
        <v>0.6</v>
      </c>
      <c r="AE7558" s="334">
        <f t="shared" si="1187"/>
        <v>0.6</v>
      </c>
      <c r="AF7558" s="334">
        <f t="shared" si="1188"/>
        <v>0.6</v>
      </c>
      <c r="AG7558" s="340">
        <f t="shared" si="1189"/>
        <v>0</v>
      </c>
      <c r="AI7558" s="340">
        <f t="shared" si="1190"/>
        <v>0</v>
      </c>
      <c r="AJ7558" s="340">
        <f t="shared" si="1190"/>
        <v>0</v>
      </c>
      <c r="AK7558" s="340">
        <f t="shared" si="1190"/>
        <v>0</v>
      </c>
      <c r="AL7558" s="340">
        <f t="shared" si="1190"/>
        <v>0</v>
      </c>
      <c r="AM7558" s="340">
        <f t="shared" si="1190"/>
        <v>0.6</v>
      </c>
    </row>
    <row r="7559" spans="1:39" x14ac:dyDescent="0.35">
      <c r="A7559" s="337">
        <v>29472</v>
      </c>
      <c r="B7559" s="338">
        <f t="shared" si="1184"/>
        <v>1980</v>
      </c>
      <c r="C7559" s="338">
        <f t="shared" si="1185"/>
        <v>9</v>
      </c>
      <c r="D7559" s="338">
        <f t="shared" si="1186"/>
        <v>8</v>
      </c>
      <c r="E7559" s="334">
        <v>0</v>
      </c>
      <c r="F7559" s="334">
        <v>0</v>
      </c>
      <c r="G7559" s="334">
        <v>0</v>
      </c>
      <c r="H7559" s="334">
        <v>0</v>
      </c>
      <c r="I7559" s="334">
        <v>0</v>
      </c>
      <c r="J7559" s="334">
        <v>0</v>
      </c>
      <c r="K7559" s="334">
        <v>0</v>
      </c>
      <c r="L7559" s="334">
        <v>0</v>
      </c>
      <c r="M7559" s="334">
        <v>0</v>
      </c>
      <c r="N7559" s="334">
        <v>0</v>
      </c>
      <c r="O7559" s="334">
        <v>0</v>
      </c>
      <c r="P7559" s="334">
        <v>0</v>
      </c>
      <c r="Q7559" s="334">
        <v>0</v>
      </c>
      <c r="R7559" s="334">
        <v>0</v>
      </c>
      <c r="S7559" s="334">
        <v>0</v>
      </c>
      <c r="T7559" s="334">
        <v>0</v>
      </c>
      <c r="U7559" s="334">
        <v>0</v>
      </c>
      <c r="V7559" s="334">
        <v>0</v>
      </c>
      <c r="W7559" s="334">
        <v>0</v>
      </c>
      <c r="X7559" s="334">
        <v>0</v>
      </c>
      <c r="Y7559" s="334">
        <v>0</v>
      </c>
      <c r="Z7559" s="334">
        <v>0</v>
      </c>
      <c r="AA7559" s="334">
        <v>0</v>
      </c>
      <c r="AB7559" s="334">
        <v>0</v>
      </c>
      <c r="AD7559" s="334">
        <v>0</v>
      </c>
      <c r="AE7559" s="334">
        <f t="shared" si="1187"/>
        <v>0</v>
      </c>
      <c r="AF7559" s="334">
        <f t="shared" si="1188"/>
        <v>0</v>
      </c>
      <c r="AG7559" s="340">
        <f t="shared" si="1189"/>
        <v>0</v>
      </c>
      <c r="AI7559" s="340">
        <f t="shared" si="1190"/>
        <v>0</v>
      </c>
      <c r="AJ7559" s="340">
        <f t="shared" si="1190"/>
        <v>0</v>
      </c>
      <c r="AK7559" s="340">
        <f t="shared" si="1190"/>
        <v>0</v>
      </c>
      <c r="AL7559" s="340">
        <f t="shared" si="1190"/>
        <v>0</v>
      </c>
      <c r="AM7559" s="340">
        <f t="shared" si="1190"/>
        <v>0</v>
      </c>
    </row>
    <row r="7560" spans="1:39" x14ac:dyDescent="0.35">
      <c r="A7560" s="337">
        <v>29473</v>
      </c>
      <c r="B7560" s="338">
        <f t="shared" si="1184"/>
        <v>1980</v>
      </c>
      <c r="C7560" s="338">
        <f t="shared" si="1185"/>
        <v>9</v>
      </c>
      <c r="D7560" s="338">
        <f t="shared" si="1186"/>
        <v>9</v>
      </c>
      <c r="E7560" s="334">
        <v>0</v>
      </c>
      <c r="F7560" s="334">
        <v>0</v>
      </c>
      <c r="G7560" s="334">
        <v>0</v>
      </c>
      <c r="H7560" s="334">
        <v>0</v>
      </c>
      <c r="I7560" s="334">
        <v>0</v>
      </c>
      <c r="J7560" s="334">
        <v>0</v>
      </c>
      <c r="K7560" s="334">
        <v>0</v>
      </c>
      <c r="L7560" s="334">
        <v>0</v>
      </c>
      <c r="M7560" s="334">
        <v>0</v>
      </c>
      <c r="N7560" s="334">
        <v>0</v>
      </c>
      <c r="O7560" s="334">
        <v>0</v>
      </c>
      <c r="P7560" s="334">
        <v>0</v>
      </c>
      <c r="Q7560" s="334">
        <v>0</v>
      </c>
      <c r="R7560" s="334">
        <v>0</v>
      </c>
      <c r="S7560" s="334">
        <v>0</v>
      </c>
      <c r="T7560" s="334">
        <v>0</v>
      </c>
      <c r="U7560" s="334">
        <v>0</v>
      </c>
      <c r="V7560" s="334">
        <v>0</v>
      </c>
      <c r="W7560" s="334">
        <v>0</v>
      </c>
      <c r="X7560" s="334">
        <v>0</v>
      </c>
      <c r="Y7560" s="334">
        <v>0</v>
      </c>
      <c r="Z7560" s="334">
        <v>0</v>
      </c>
      <c r="AA7560" s="334">
        <v>0</v>
      </c>
      <c r="AB7560" s="334">
        <v>0</v>
      </c>
      <c r="AD7560" s="334">
        <v>0</v>
      </c>
      <c r="AE7560" s="334">
        <f t="shared" si="1187"/>
        <v>0</v>
      </c>
      <c r="AF7560" s="334">
        <f t="shared" si="1188"/>
        <v>0</v>
      </c>
      <c r="AG7560" s="340">
        <f t="shared" si="1189"/>
        <v>0</v>
      </c>
      <c r="AI7560" s="340">
        <f t="shared" si="1190"/>
        <v>0</v>
      </c>
      <c r="AJ7560" s="340">
        <f t="shared" si="1190"/>
        <v>0</v>
      </c>
      <c r="AK7560" s="340">
        <f t="shared" si="1190"/>
        <v>0</v>
      </c>
      <c r="AL7560" s="340">
        <f t="shared" si="1190"/>
        <v>0</v>
      </c>
      <c r="AM7560" s="340">
        <f t="shared" si="1190"/>
        <v>0</v>
      </c>
    </row>
    <row r="7561" spans="1:39" x14ac:dyDescent="0.35">
      <c r="A7561" s="337">
        <v>29474</v>
      </c>
      <c r="B7561" s="338">
        <f t="shared" si="1184"/>
        <v>1980</v>
      </c>
      <c r="C7561" s="338">
        <f t="shared" si="1185"/>
        <v>9</v>
      </c>
      <c r="D7561" s="338">
        <f t="shared" si="1186"/>
        <v>10</v>
      </c>
      <c r="E7561" s="334">
        <v>0</v>
      </c>
      <c r="F7561" s="334">
        <v>0</v>
      </c>
      <c r="G7561" s="334">
        <v>0</v>
      </c>
      <c r="H7561" s="334">
        <v>0</v>
      </c>
      <c r="I7561" s="334">
        <v>0</v>
      </c>
      <c r="J7561" s="334">
        <v>0</v>
      </c>
      <c r="K7561" s="334">
        <v>0</v>
      </c>
      <c r="L7561" s="334">
        <v>0</v>
      </c>
      <c r="M7561" s="334">
        <v>0</v>
      </c>
      <c r="N7561" s="334">
        <v>0</v>
      </c>
      <c r="O7561" s="334">
        <v>0</v>
      </c>
      <c r="P7561" s="334">
        <v>0</v>
      </c>
      <c r="Q7561" s="334">
        <v>0</v>
      </c>
      <c r="R7561" s="334">
        <v>0</v>
      </c>
      <c r="S7561" s="334">
        <v>0</v>
      </c>
      <c r="T7561" s="334">
        <v>0</v>
      </c>
      <c r="U7561" s="334">
        <v>0</v>
      </c>
      <c r="V7561" s="334">
        <v>0</v>
      </c>
      <c r="W7561" s="334">
        <v>0</v>
      </c>
      <c r="X7561" s="334">
        <v>0</v>
      </c>
      <c r="Y7561" s="334">
        <v>0</v>
      </c>
      <c r="Z7561" s="334">
        <v>0</v>
      </c>
      <c r="AA7561" s="334">
        <v>0</v>
      </c>
      <c r="AB7561" s="334">
        <v>0</v>
      </c>
      <c r="AD7561" s="334">
        <v>0</v>
      </c>
      <c r="AE7561" s="334">
        <f t="shared" si="1187"/>
        <v>0</v>
      </c>
      <c r="AF7561" s="334">
        <f t="shared" si="1188"/>
        <v>0</v>
      </c>
      <c r="AG7561" s="340">
        <f t="shared" si="1189"/>
        <v>0</v>
      </c>
      <c r="AI7561" s="340">
        <f t="shared" si="1190"/>
        <v>0</v>
      </c>
      <c r="AJ7561" s="340">
        <f t="shared" si="1190"/>
        <v>0</v>
      </c>
      <c r="AK7561" s="340">
        <f t="shared" si="1190"/>
        <v>0</v>
      </c>
      <c r="AL7561" s="340">
        <f t="shared" si="1190"/>
        <v>0</v>
      </c>
      <c r="AM7561" s="340">
        <f t="shared" si="1190"/>
        <v>0</v>
      </c>
    </row>
    <row r="7562" spans="1:39" x14ac:dyDescent="0.35">
      <c r="A7562" s="337">
        <v>29475</v>
      </c>
      <c r="B7562" s="338">
        <f t="shared" si="1184"/>
        <v>1980</v>
      </c>
      <c r="C7562" s="338">
        <f t="shared" si="1185"/>
        <v>9</v>
      </c>
      <c r="D7562" s="338">
        <f t="shared" si="1186"/>
        <v>11</v>
      </c>
      <c r="E7562" s="334">
        <v>0</v>
      </c>
      <c r="F7562" s="334">
        <v>0</v>
      </c>
      <c r="G7562" s="334">
        <v>0</v>
      </c>
      <c r="H7562" s="334">
        <v>0</v>
      </c>
      <c r="I7562" s="334">
        <v>0</v>
      </c>
      <c r="J7562" s="334">
        <v>0</v>
      </c>
      <c r="K7562" s="334">
        <v>0</v>
      </c>
      <c r="L7562" s="334">
        <v>0</v>
      </c>
      <c r="M7562" s="334">
        <v>0</v>
      </c>
      <c r="N7562" s="334">
        <v>0</v>
      </c>
      <c r="O7562" s="334">
        <v>0</v>
      </c>
      <c r="P7562" s="334">
        <v>0</v>
      </c>
      <c r="Q7562" s="334">
        <v>0</v>
      </c>
      <c r="R7562" s="334">
        <v>0</v>
      </c>
      <c r="S7562" s="334">
        <v>0</v>
      </c>
      <c r="T7562" s="334">
        <v>0</v>
      </c>
      <c r="U7562" s="334">
        <v>0</v>
      </c>
      <c r="V7562" s="334">
        <v>0</v>
      </c>
      <c r="W7562" s="334">
        <v>0</v>
      </c>
      <c r="X7562" s="334">
        <v>0</v>
      </c>
      <c r="Y7562" s="334">
        <v>0</v>
      </c>
      <c r="Z7562" s="334">
        <v>0</v>
      </c>
      <c r="AA7562" s="334">
        <v>0</v>
      </c>
      <c r="AB7562" s="334">
        <v>0</v>
      </c>
      <c r="AD7562" s="334">
        <v>0</v>
      </c>
      <c r="AE7562" s="334">
        <f t="shared" si="1187"/>
        <v>0</v>
      </c>
      <c r="AF7562" s="334">
        <f t="shared" si="1188"/>
        <v>0</v>
      </c>
      <c r="AG7562" s="340">
        <f t="shared" si="1189"/>
        <v>0</v>
      </c>
      <c r="AI7562" s="340">
        <f t="shared" si="1190"/>
        <v>0</v>
      </c>
      <c r="AJ7562" s="340">
        <f t="shared" si="1190"/>
        <v>0</v>
      </c>
      <c r="AK7562" s="340">
        <f t="shared" si="1190"/>
        <v>0</v>
      </c>
      <c r="AL7562" s="340">
        <f t="shared" si="1190"/>
        <v>0</v>
      </c>
      <c r="AM7562" s="340">
        <f t="shared" si="1190"/>
        <v>0</v>
      </c>
    </row>
    <row r="7563" spans="1:39" x14ac:dyDescent="0.35">
      <c r="A7563" s="337">
        <v>29476</v>
      </c>
      <c r="B7563" s="338">
        <f t="shared" si="1184"/>
        <v>1980</v>
      </c>
      <c r="C7563" s="338">
        <f t="shared" si="1185"/>
        <v>9</v>
      </c>
      <c r="D7563" s="338">
        <f t="shared" si="1186"/>
        <v>12</v>
      </c>
      <c r="E7563" s="334">
        <v>0</v>
      </c>
      <c r="F7563" s="334">
        <v>0</v>
      </c>
      <c r="G7563" s="334">
        <v>0</v>
      </c>
      <c r="H7563" s="334">
        <v>0</v>
      </c>
      <c r="I7563" s="334">
        <v>0</v>
      </c>
      <c r="J7563" s="334">
        <v>0</v>
      </c>
      <c r="K7563" s="334">
        <v>0</v>
      </c>
      <c r="L7563" s="334">
        <v>0</v>
      </c>
      <c r="M7563" s="334">
        <v>0</v>
      </c>
      <c r="N7563" s="334">
        <v>0</v>
      </c>
      <c r="O7563" s="334">
        <v>0.4</v>
      </c>
      <c r="P7563" s="334">
        <v>0</v>
      </c>
      <c r="Q7563" s="334">
        <v>0</v>
      </c>
      <c r="R7563" s="334">
        <v>0</v>
      </c>
      <c r="S7563" s="334">
        <v>0</v>
      </c>
      <c r="T7563" s="334">
        <v>0</v>
      </c>
      <c r="U7563" s="334">
        <v>0</v>
      </c>
      <c r="V7563" s="334">
        <v>0</v>
      </c>
      <c r="W7563" s="334">
        <v>0</v>
      </c>
      <c r="X7563" s="334">
        <v>0</v>
      </c>
      <c r="Y7563" s="334">
        <v>0.4</v>
      </c>
      <c r="Z7563" s="334">
        <v>0</v>
      </c>
      <c r="AA7563" s="334">
        <v>0</v>
      </c>
      <c r="AB7563" s="334">
        <v>0</v>
      </c>
      <c r="AD7563" s="334">
        <v>0.8</v>
      </c>
      <c r="AE7563" s="334">
        <f t="shared" si="1187"/>
        <v>0.8</v>
      </c>
      <c r="AF7563" s="334">
        <f t="shared" si="1188"/>
        <v>0.8</v>
      </c>
      <c r="AG7563" s="340">
        <f t="shared" si="1189"/>
        <v>0</v>
      </c>
      <c r="AI7563" s="340">
        <f t="shared" si="1190"/>
        <v>0</v>
      </c>
      <c r="AJ7563" s="340">
        <f t="shared" si="1190"/>
        <v>0</v>
      </c>
      <c r="AK7563" s="340">
        <f t="shared" si="1190"/>
        <v>0</v>
      </c>
      <c r="AL7563" s="340">
        <f t="shared" si="1190"/>
        <v>0</v>
      </c>
      <c r="AM7563" s="340">
        <f t="shared" si="1190"/>
        <v>0.8</v>
      </c>
    </row>
    <row r="7564" spans="1:39" x14ac:dyDescent="0.35">
      <c r="A7564" s="337">
        <v>29477</v>
      </c>
      <c r="B7564" s="338">
        <f t="shared" si="1184"/>
        <v>1980</v>
      </c>
      <c r="C7564" s="338">
        <f t="shared" si="1185"/>
        <v>9</v>
      </c>
      <c r="D7564" s="338">
        <f t="shared" si="1186"/>
        <v>13</v>
      </c>
      <c r="E7564" s="334">
        <v>1.6</v>
      </c>
      <c r="F7564" s="334">
        <v>0.9</v>
      </c>
      <c r="G7564" s="334">
        <v>0</v>
      </c>
      <c r="H7564" s="334">
        <v>0</v>
      </c>
      <c r="I7564" s="334">
        <v>0</v>
      </c>
      <c r="J7564" s="334">
        <v>0</v>
      </c>
      <c r="K7564" s="334">
        <v>0.2</v>
      </c>
      <c r="L7564" s="334">
        <v>0</v>
      </c>
      <c r="M7564" s="334">
        <v>0</v>
      </c>
      <c r="N7564" s="334">
        <v>0.2</v>
      </c>
      <c r="O7564" s="334">
        <v>0.2</v>
      </c>
      <c r="P7564" s="334">
        <v>1.2</v>
      </c>
      <c r="Q7564" s="334">
        <v>1.9</v>
      </c>
      <c r="R7564" s="334">
        <v>0.7</v>
      </c>
      <c r="S7564" s="334">
        <v>0.5</v>
      </c>
      <c r="T7564" s="334">
        <v>4.7</v>
      </c>
      <c r="U7564" s="334">
        <v>0.5</v>
      </c>
      <c r="V7564" s="334">
        <v>1.8</v>
      </c>
      <c r="W7564" s="334">
        <v>0.7</v>
      </c>
      <c r="X7564" s="334">
        <v>0.2</v>
      </c>
      <c r="Y7564" s="334">
        <v>0</v>
      </c>
      <c r="Z7564" s="334">
        <v>0.5</v>
      </c>
      <c r="AA7564" s="334">
        <v>0</v>
      </c>
      <c r="AB7564" s="334">
        <v>0.2</v>
      </c>
      <c r="AD7564" s="334">
        <v>16</v>
      </c>
      <c r="AE7564" s="334">
        <f t="shared" si="1187"/>
        <v>16</v>
      </c>
      <c r="AF7564" s="334">
        <f t="shared" si="1188"/>
        <v>16</v>
      </c>
      <c r="AG7564" s="340">
        <f t="shared" si="1189"/>
        <v>0</v>
      </c>
      <c r="AI7564" s="340">
        <f t="shared" si="1190"/>
        <v>0</v>
      </c>
      <c r="AJ7564" s="340">
        <f t="shared" si="1190"/>
        <v>0</v>
      </c>
      <c r="AK7564" s="340">
        <f t="shared" si="1190"/>
        <v>0</v>
      </c>
      <c r="AL7564" s="340">
        <f t="shared" si="1190"/>
        <v>0</v>
      </c>
      <c r="AM7564" s="340">
        <f t="shared" si="1190"/>
        <v>16</v>
      </c>
    </row>
    <row r="7565" spans="1:39" x14ac:dyDescent="0.35">
      <c r="A7565" s="337">
        <v>29478</v>
      </c>
      <c r="B7565" s="338">
        <f t="shared" si="1184"/>
        <v>1980</v>
      </c>
      <c r="C7565" s="338">
        <f t="shared" si="1185"/>
        <v>9</v>
      </c>
      <c r="D7565" s="338">
        <f t="shared" si="1186"/>
        <v>14</v>
      </c>
      <c r="E7565" s="334">
        <v>0</v>
      </c>
      <c r="F7565" s="334">
        <v>0</v>
      </c>
      <c r="G7565" s="334">
        <v>0</v>
      </c>
      <c r="H7565" s="334">
        <v>0</v>
      </c>
      <c r="I7565" s="334">
        <v>0</v>
      </c>
      <c r="J7565" s="334">
        <v>0</v>
      </c>
      <c r="K7565" s="334">
        <v>0</v>
      </c>
      <c r="L7565" s="334">
        <v>0</v>
      </c>
      <c r="M7565" s="334">
        <v>0</v>
      </c>
      <c r="N7565" s="334">
        <v>0</v>
      </c>
      <c r="O7565" s="334">
        <v>0</v>
      </c>
      <c r="P7565" s="334">
        <v>0</v>
      </c>
      <c r="Q7565" s="334">
        <v>0</v>
      </c>
      <c r="R7565" s="334">
        <v>0</v>
      </c>
      <c r="S7565" s="334">
        <v>0</v>
      </c>
      <c r="T7565" s="334">
        <v>0</v>
      </c>
      <c r="U7565" s="334">
        <v>0</v>
      </c>
      <c r="V7565" s="334">
        <v>0</v>
      </c>
      <c r="W7565" s="334">
        <v>0</v>
      </c>
      <c r="X7565" s="334">
        <v>1.8</v>
      </c>
      <c r="Y7565" s="334">
        <v>0.4</v>
      </c>
      <c r="Z7565" s="334">
        <v>0</v>
      </c>
      <c r="AA7565" s="334">
        <v>0</v>
      </c>
      <c r="AB7565" s="334">
        <v>0</v>
      </c>
      <c r="AD7565" s="334">
        <v>2.2000000000000002</v>
      </c>
      <c r="AE7565" s="334">
        <f t="shared" si="1187"/>
        <v>2.2000000000000002</v>
      </c>
      <c r="AF7565" s="334">
        <f t="shared" si="1188"/>
        <v>2.2000000000000002</v>
      </c>
      <c r="AG7565" s="340">
        <f t="shared" si="1189"/>
        <v>0</v>
      </c>
      <c r="AI7565" s="340">
        <f t="shared" si="1190"/>
        <v>0</v>
      </c>
      <c r="AJ7565" s="340">
        <f t="shared" si="1190"/>
        <v>0</v>
      </c>
      <c r="AK7565" s="340">
        <f t="shared" si="1190"/>
        <v>0</v>
      </c>
      <c r="AL7565" s="340">
        <f t="shared" si="1190"/>
        <v>0</v>
      </c>
      <c r="AM7565" s="340">
        <f t="shared" si="1190"/>
        <v>2.2000000000000002</v>
      </c>
    </row>
    <row r="7566" spans="1:39" x14ac:dyDescent="0.35">
      <c r="A7566" s="337">
        <v>29479</v>
      </c>
      <c r="B7566" s="338">
        <f t="shared" si="1184"/>
        <v>1980</v>
      </c>
      <c r="C7566" s="338">
        <f t="shared" si="1185"/>
        <v>9</v>
      </c>
      <c r="D7566" s="338">
        <f t="shared" si="1186"/>
        <v>15</v>
      </c>
      <c r="E7566" s="334">
        <v>0</v>
      </c>
      <c r="F7566" s="334">
        <v>0</v>
      </c>
      <c r="G7566" s="334">
        <v>0</v>
      </c>
      <c r="H7566" s="334">
        <v>0</v>
      </c>
      <c r="I7566" s="334">
        <v>0</v>
      </c>
      <c r="J7566" s="334">
        <v>0</v>
      </c>
      <c r="K7566" s="334">
        <v>0</v>
      </c>
      <c r="L7566" s="334">
        <v>0</v>
      </c>
      <c r="M7566" s="334">
        <v>0</v>
      </c>
      <c r="N7566" s="334">
        <v>0</v>
      </c>
      <c r="O7566" s="334">
        <v>0</v>
      </c>
      <c r="P7566" s="334">
        <v>0</v>
      </c>
      <c r="Q7566" s="334">
        <v>0</v>
      </c>
      <c r="R7566" s="334">
        <v>0</v>
      </c>
      <c r="S7566" s="334">
        <v>0</v>
      </c>
      <c r="T7566" s="334">
        <v>0</v>
      </c>
      <c r="U7566" s="334">
        <v>0</v>
      </c>
      <c r="V7566" s="334">
        <v>0</v>
      </c>
      <c r="W7566" s="334">
        <v>0</v>
      </c>
      <c r="X7566" s="334">
        <v>0</v>
      </c>
      <c r="Y7566" s="334">
        <v>0</v>
      </c>
      <c r="Z7566" s="334">
        <v>0</v>
      </c>
      <c r="AA7566" s="334">
        <v>0</v>
      </c>
      <c r="AB7566" s="334">
        <v>0</v>
      </c>
      <c r="AD7566" s="334">
        <v>0</v>
      </c>
      <c r="AE7566" s="334">
        <f t="shared" si="1187"/>
        <v>0</v>
      </c>
      <c r="AF7566" s="334">
        <f t="shared" si="1188"/>
        <v>0</v>
      </c>
      <c r="AG7566" s="340">
        <f t="shared" si="1189"/>
        <v>0</v>
      </c>
      <c r="AI7566" s="340">
        <f t="shared" si="1190"/>
        <v>0</v>
      </c>
      <c r="AJ7566" s="340">
        <f t="shared" si="1190"/>
        <v>0</v>
      </c>
      <c r="AK7566" s="340">
        <f t="shared" si="1190"/>
        <v>0</v>
      </c>
      <c r="AL7566" s="340">
        <f t="shared" si="1190"/>
        <v>0</v>
      </c>
      <c r="AM7566" s="340">
        <f t="shared" si="1190"/>
        <v>0</v>
      </c>
    </row>
    <row r="7567" spans="1:39" x14ac:dyDescent="0.35">
      <c r="A7567" s="337">
        <v>29480</v>
      </c>
      <c r="B7567" s="338">
        <f t="shared" si="1184"/>
        <v>1980</v>
      </c>
      <c r="C7567" s="338">
        <f t="shared" si="1185"/>
        <v>9</v>
      </c>
      <c r="D7567" s="338">
        <f t="shared" si="1186"/>
        <v>16</v>
      </c>
      <c r="E7567" s="334">
        <v>0</v>
      </c>
      <c r="F7567" s="334">
        <v>0</v>
      </c>
      <c r="G7567" s="334">
        <v>0</v>
      </c>
      <c r="H7567" s="334">
        <v>0</v>
      </c>
      <c r="I7567" s="334">
        <v>0</v>
      </c>
      <c r="J7567" s="334">
        <v>0</v>
      </c>
      <c r="K7567" s="334">
        <v>0</v>
      </c>
      <c r="L7567" s="334">
        <v>0</v>
      </c>
      <c r="M7567" s="334">
        <v>0</v>
      </c>
      <c r="N7567" s="334">
        <v>0</v>
      </c>
      <c r="O7567" s="334">
        <v>0</v>
      </c>
      <c r="P7567" s="334">
        <v>0</v>
      </c>
      <c r="Q7567" s="334">
        <v>0</v>
      </c>
      <c r="R7567" s="334">
        <v>0</v>
      </c>
      <c r="S7567" s="334">
        <v>0</v>
      </c>
      <c r="T7567" s="334">
        <v>0</v>
      </c>
      <c r="U7567" s="334">
        <v>0</v>
      </c>
      <c r="V7567" s="334">
        <v>0</v>
      </c>
      <c r="W7567" s="334">
        <v>0</v>
      </c>
      <c r="X7567" s="334">
        <v>0</v>
      </c>
      <c r="Y7567" s="334">
        <v>0</v>
      </c>
      <c r="Z7567" s="334">
        <v>0</v>
      </c>
      <c r="AA7567" s="334">
        <v>0</v>
      </c>
      <c r="AB7567" s="334">
        <v>0</v>
      </c>
      <c r="AD7567" s="334">
        <v>0</v>
      </c>
      <c r="AE7567" s="334">
        <f t="shared" si="1187"/>
        <v>0</v>
      </c>
      <c r="AF7567" s="334">
        <f t="shared" si="1188"/>
        <v>0</v>
      </c>
      <c r="AG7567" s="340">
        <f t="shared" si="1189"/>
        <v>0</v>
      </c>
      <c r="AI7567" s="340">
        <f t="shared" si="1190"/>
        <v>0</v>
      </c>
      <c r="AJ7567" s="340">
        <f t="shared" si="1190"/>
        <v>0</v>
      </c>
      <c r="AK7567" s="340">
        <f t="shared" si="1190"/>
        <v>0</v>
      </c>
      <c r="AL7567" s="340">
        <f t="shared" si="1190"/>
        <v>0</v>
      </c>
      <c r="AM7567" s="340">
        <f t="shared" si="1190"/>
        <v>0</v>
      </c>
    </row>
    <row r="7568" spans="1:39" x14ac:dyDescent="0.35">
      <c r="A7568" s="337">
        <v>29481</v>
      </c>
      <c r="B7568" s="338">
        <f t="shared" si="1184"/>
        <v>1980</v>
      </c>
      <c r="C7568" s="338">
        <f t="shared" si="1185"/>
        <v>9</v>
      </c>
      <c r="D7568" s="338">
        <f t="shared" si="1186"/>
        <v>17</v>
      </c>
      <c r="E7568" s="334">
        <v>0</v>
      </c>
      <c r="F7568" s="334">
        <v>0</v>
      </c>
      <c r="G7568" s="334">
        <v>0</v>
      </c>
      <c r="H7568" s="334">
        <v>0</v>
      </c>
      <c r="I7568" s="334">
        <v>0.5</v>
      </c>
      <c r="J7568" s="334">
        <v>0</v>
      </c>
      <c r="K7568" s="334">
        <v>0</v>
      </c>
      <c r="L7568" s="334">
        <v>0</v>
      </c>
      <c r="M7568" s="334">
        <v>0.5</v>
      </c>
      <c r="N7568" s="334">
        <v>0.8</v>
      </c>
      <c r="O7568" s="334">
        <v>0</v>
      </c>
      <c r="P7568" s="334">
        <v>0.2</v>
      </c>
      <c r="Q7568" s="334">
        <v>0.3</v>
      </c>
      <c r="R7568" s="334">
        <v>0.3</v>
      </c>
      <c r="S7568" s="334">
        <v>0.8</v>
      </c>
      <c r="T7568" s="334">
        <v>0.3</v>
      </c>
      <c r="U7568" s="334">
        <v>0.5</v>
      </c>
      <c r="V7568" s="334">
        <v>0.3</v>
      </c>
      <c r="W7568" s="334">
        <v>0.5</v>
      </c>
      <c r="X7568" s="334">
        <v>0.3</v>
      </c>
      <c r="Y7568" s="334">
        <v>0.5</v>
      </c>
      <c r="Z7568" s="334">
        <v>0.3</v>
      </c>
      <c r="AA7568" s="334">
        <v>0</v>
      </c>
      <c r="AB7568" s="334">
        <v>0.3</v>
      </c>
      <c r="AD7568" s="334">
        <v>6.4</v>
      </c>
      <c r="AE7568" s="334">
        <f t="shared" si="1187"/>
        <v>6.4</v>
      </c>
      <c r="AF7568" s="334">
        <f t="shared" si="1188"/>
        <v>6.3999999999999986</v>
      </c>
      <c r="AG7568" s="340">
        <f t="shared" si="1189"/>
        <v>1.7763568394002505E-15</v>
      </c>
      <c r="AI7568" s="340">
        <f t="shared" si="1190"/>
        <v>0</v>
      </c>
      <c r="AJ7568" s="340">
        <f t="shared" si="1190"/>
        <v>0</v>
      </c>
      <c r="AK7568" s="340">
        <f t="shared" si="1190"/>
        <v>0</v>
      </c>
      <c r="AL7568" s="340">
        <f t="shared" si="1190"/>
        <v>0</v>
      </c>
      <c r="AM7568" s="340">
        <f t="shared" si="1190"/>
        <v>6.3999999999999986</v>
      </c>
    </row>
    <row r="7569" spans="1:39" x14ac:dyDescent="0.35">
      <c r="A7569" s="337">
        <v>29482</v>
      </c>
      <c r="B7569" s="338">
        <f t="shared" si="1184"/>
        <v>1980</v>
      </c>
      <c r="C7569" s="338">
        <f t="shared" si="1185"/>
        <v>9</v>
      </c>
      <c r="D7569" s="338">
        <f t="shared" si="1186"/>
        <v>18</v>
      </c>
      <c r="E7569" s="334">
        <v>0</v>
      </c>
      <c r="F7569" s="334">
        <v>0</v>
      </c>
      <c r="G7569" s="334">
        <v>0</v>
      </c>
      <c r="H7569" s="334">
        <v>0</v>
      </c>
      <c r="I7569" s="334">
        <v>0</v>
      </c>
      <c r="J7569" s="334">
        <v>0</v>
      </c>
      <c r="K7569" s="334">
        <v>0</v>
      </c>
      <c r="L7569" s="334">
        <v>0</v>
      </c>
      <c r="M7569" s="334">
        <v>0</v>
      </c>
      <c r="N7569" s="334">
        <v>0</v>
      </c>
      <c r="O7569" s="334">
        <v>0</v>
      </c>
      <c r="P7569" s="334">
        <v>0</v>
      </c>
      <c r="Q7569" s="334">
        <v>0</v>
      </c>
      <c r="R7569" s="334">
        <v>0</v>
      </c>
      <c r="S7569" s="334">
        <v>0</v>
      </c>
      <c r="T7569" s="334">
        <v>0</v>
      </c>
      <c r="U7569" s="334">
        <v>0</v>
      </c>
      <c r="V7569" s="334">
        <v>0</v>
      </c>
      <c r="W7569" s="334">
        <v>0</v>
      </c>
      <c r="X7569" s="334">
        <v>0</v>
      </c>
      <c r="Y7569" s="334">
        <v>0</v>
      </c>
      <c r="Z7569" s="334">
        <v>0</v>
      </c>
      <c r="AA7569" s="334">
        <v>0</v>
      </c>
      <c r="AB7569" s="334">
        <v>0.4</v>
      </c>
      <c r="AD7569" s="334">
        <v>0.4</v>
      </c>
      <c r="AE7569" s="334">
        <f t="shared" si="1187"/>
        <v>0.4</v>
      </c>
      <c r="AF7569" s="334">
        <f t="shared" si="1188"/>
        <v>0.4</v>
      </c>
      <c r="AG7569" s="340">
        <f t="shared" si="1189"/>
        <v>0</v>
      </c>
      <c r="AI7569" s="340">
        <f t="shared" si="1190"/>
        <v>0</v>
      </c>
      <c r="AJ7569" s="340">
        <f t="shared" si="1190"/>
        <v>0</v>
      </c>
      <c r="AK7569" s="340">
        <f t="shared" si="1190"/>
        <v>0</v>
      </c>
      <c r="AL7569" s="340">
        <f t="shared" si="1190"/>
        <v>0</v>
      </c>
      <c r="AM7569" s="340">
        <f t="shared" si="1190"/>
        <v>0.4</v>
      </c>
    </row>
    <row r="7570" spans="1:39" x14ac:dyDescent="0.35">
      <c r="A7570" s="337">
        <v>29483</v>
      </c>
      <c r="B7570" s="338">
        <f t="shared" si="1184"/>
        <v>1980</v>
      </c>
      <c r="C7570" s="338">
        <f t="shared" si="1185"/>
        <v>9</v>
      </c>
      <c r="D7570" s="338">
        <f t="shared" si="1186"/>
        <v>19</v>
      </c>
      <c r="E7570" s="334">
        <v>0</v>
      </c>
      <c r="F7570" s="334">
        <v>0.4</v>
      </c>
      <c r="G7570" s="334">
        <v>0</v>
      </c>
      <c r="H7570" s="334">
        <v>0</v>
      </c>
      <c r="I7570" s="334">
        <v>0</v>
      </c>
      <c r="J7570" s="334">
        <v>0</v>
      </c>
      <c r="K7570" s="334">
        <v>0</v>
      </c>
      <c r="L7570" s="334">
        <v>0</v>
      </c>
      <c r="M7570" s="334">
        <v>0</v>
      </c>
      <c r="N7570" s="334">
        <v>0</v>
      </c>
      <c r="O7570" s="334">
        <v>0</v>
      </c>
      <c r="P7570" s="334">
        <v>0</v>
      </c>
      <c r="Q7570" s="334">
        <v>0</v>
      </c>
      <c r="R7570" s="334">
        <v>0</v>
      </c>
      <c r="S7570" s="334">
        <v>0</v>
      </c>
      <c r="T7570" s="334">
        <v>0</v>
      </c>
      <c r="U7570" s="334">
        <v>0</v>
      </c>
      <c r="V7570" s="334">
        <v>0</v>
      </c>
      <c r="W7570" s="334">
        <v>0</v>
      </c>
      <c r="X7570" s="334">
        <v>0</v>
      </c>
      <c r="Y7570" s="334">
        <v>0</v>
      </c>
      <c r="Z7570" s="334">
        <v>0</v>
      </c>
      <c r="AA7570" s="334">
        <v>0</v>
      </c>
      <c r="AB7570" s="334">
        <v>0</v>
      </c>
      <c r="AD7570" s="334">
        <v>0.4</v>
      </c>
      <c r="AE7570" s="334">
        <f t="shared" si="1187"/>
        <v>0.4</v>
      </c>
      <c r="AF7570" s="334">
        <f t="shared" si="1188"/>
        <v>0.4</v>
      </c>
      <c r="AG7570" s="340">
        <f t="shared" si="1189"/>
        <v>0</v>
      </c>
      <c r="AI7570" s="340">
        <f t="shared" si="1190"/>
        <v>0</v>
      </c>
      <c r="AJ7570" s="340">
        <f t="shared" si="1190"/>
        <v>0</v>
      </c>
      <c r="AK7570" s="340">
        <f t="shared" si="1190"/>
        <v>0</v>
      </c>
      <c r="AL7570" s="340">
        <f t="shared" si="1190"/>
        <v>0</v>
      </c>
      <c r="AM7570" s="340">
        <f t="shared" si="1190"/>
        <v>0.4</v>
      </c>
    </row>
    <row r="7571" spans="1:39" x14ac:dyDescent="0.35">
      <c r="A7571" s="337">
        <v>29484</v>
      </c>
      <c r="B7571" s="338">
        <f t="shared" si="1184"/>
        <v>1980</v>
      </c>
      <c r="C7571" s="338">
        <f t="shared" si="1185"/>
        <v>9</v>
      </c>
      <c r="D7571" s="338">
        <f t="shared" si="1186"/>
        <v>20</v>
      </c>
      <c r="E7571" s="334">
        <v>0</v>
      </c>
      <c r="F7571" s="334">
        <v>0</v>
      </c>
      <c r="G7571" s="334">
        <v>0</v>
      </c>
      <c r="H7571" s="334">
        <v>0</v>
      </c>
      <c r="I7571" s="334">
        <v>0</v>
      </c>
      <c r="J7571" s="334">
        <v>0</v>
      </c>
      <c r="K7571" s="334">
        <v>0</v>
      </c>
      <c r="L7571" s="334">
        <v>0</v>
      </c>
      <c r="M7571" s="334">
        <v>0</v>
      </c>
      <c r="N7571" s="334">
        <v>0</v>
      </c>
      <c r="O7571" s="334">
        <v>0</v>
      </c>
      <c r="P7571" s="334">
        <v>0</v>
      </c>
      <c r="Q7571" s="334">
        <v>0</v>
      </c>
      <c r="R7571" s="334">
        <v>0</v>
      </c>
      <c r="S7571" s="334">
        <v>0</v>
      </c>
      <c r="T7571" s="334">
        <v>0</v>
      </c>
      <c r="U7571" s="334">
        <v>0</v>
      </c>
      <c r="V7571" s="334">
        <v>0</v>
      </c>
      <c r="W7571" s="334">
        <v>0</v>
      </c>
      <c r="X7571" s="334">
        <v>0</v>
      </c>
      <c r="Y7571" s="334">
        <v>0</v>
      </c>
      <c r="Z7571" s="334">
        <v>0</v>
      </c>
      <c r="AA7571" s="334">
        <v>0</v>
      </c>
      <c r="AB7571" s="334">
        <v>0.2</v>
      </c>
      <c r="AD7571" s="334">
        <v>0.2</v>
      </c>
      <c r="AE7571" s="334">
        <f t="shared" si="1187"/>
        <v>0.2</v>
      </c>
      <c r="AF7571" s="334">
        <f t="shared" si="1188"/>
        <v>0.2</v>
      </c>
      <c r="AG7571" s="340">
        <f t="shared" si="1189"/>
        <v>0</v>
      </c>
      <c r="AI7571" s="340">
        <f t="shared" si="1190"/>
        <v>0</v>
      </c>
      <c r="AJ7571" s="340">
        <f t="shared" si="1190"/>
        <v>0</v>
      </c>
      <c r="AK7571" s="340">
        <f t="shared" si="1190"/>
        <v>0</v>
      </c>
      <c r="AL7571" s="340">
        <f t="shared" si="1190"/>
        <v>0</v>
      </c>
      <c r="AM7571" s="340">
        <f t="shared" si="1190"/>
        <v>0.2</v>
      </c>
    </row>
    <row r="7572" spans="1:39" x14ac:dyDescent="0.35">
      <c r="A7572" s="337">
        <v>29485</v>
      </c>
      <c r="B7572" s="338">
        <f t="shared" si="1184"/>
        <v>1980</v>
      </c>
      <c r="C7572" s="338">
        <f t="shared" si="1185"/>
        <v>9</v>
      </c>
      <c r="D7572" s="338">
        <f t="shared" si="1186"/>
        <v>21</v>
      </c>
      <c r="E7572" s="334">
        <v>0</v>
      </c>
      <c r="F7572" s="334">
        <v>0</v>
      </c>
      <c r="G7572" s="334">
        <v>0</v>
      </c>
      <c r="H7572" s="334">
        <v>0</v>
      </c>
      <c r="I7572" s="334">
        <v>0</v>
      </c>
      <c r="J7572" s="334">
        <v>0</v>
      </c>
      <c r="K7572" s="334">
        <v>0</v>
      </c>
      <c r="L7572" s="334">
        <v>0</v>
      </c>
      <c r="M7572" s="334">
        <v>0</v>
      </c>
      <c r="N7572" s="334">
        <v>0</v>
      </c>
      <c r="O7572" s="334">
        <v>0</v>
      </c>
      <c r="P7572" s="334">
        <v>0</v>
      </c>
      <c r="Q7572" s="334">
        <v>0</v>
      </c>
      <c r="R7572" s="334">
        <v>0.2</v>
      </c>
      <c r="S7572" s="334">
        <v>0</v>
      </c>
      <c r="T7572" s="334">
        <v>0</v>
      </c>
      <c r="U7572" s="334">
        <v>0</v>
      </c>
      <c r="V7572" s="334">
        <v>0</v>
      </c>
      <c r="W7572" s="334">
        <v>0</v>
      </c>
      <c r="X7572" s="334">
        <v>0</v>
      </c>
      <c r="Y7572" s="334">
        <v>0</v>
      </c>
      <c r="Z7572" s="334">
        <v>0</v>
      </c>
      <c r="AA7572" s="334">
        <v>0</v>
      </c>
      <c r="AB7572" s="334">
        <v>0</v>
      </c>
      <c r="AD7572" s="334">
        <v>0.2</v>
      </c>
      <c r="AE7572" s="334">
        <f t="shared" si="1187"/>
        <v>0.2</v>
      </c>
      <c r="AF7572" s="334">
        <f t="shared" si="1188"/>
        <v>0.2</v>
      </c>
      <c r="AG7572" s="340">
        <f t="shared" si="1189"/>
        <v>0</v>
      </c>
      <c r="AI7572" s="340">
        <f t="shared" ref="AI7572:AM7587" si="1191">IF($C7572=AI$1,$AF7572,0)</f>
        <v>0</v>
      </c>
      <c r="AJ7572" s="340">
        <f t="shared" si="1191"/>
        <v>0</v>
      </c>
      <c r="AK7572" s="340">
        <f t="shared" si="1191"/>
        <v>0</v>
      </c>
      <c r="AL7572" s="340">
        <f t="shared" si="1191"/>
        <v>0</v>
      </c>
      <c r="AM7572" s="340">
        <f t="shared" si="1191"/>
        <v>0.2</v>
      </c>
    </row>
    <row r="7573" spans="1:39" x14ac:dyDescent="0.35">
      <c r="A7573" s="337">
        <v>29486</v>
      </c>
      <c r="B7573" s="338">
        <f t="shared" si="1184"/>
        <v>1980</v>
      </c>
      <c r="C7573" s="338">
        <f t="shared" si="1185"/>
        <v>9</v>
      </c>
      <c r="D7573" s="338">
        <f t="shared" si="1186"/>
        <v>22</v>
      </c>
      <c r="E7573" s="334">
        <v>0</v>
      </c>
      <c r="F7573" s="334">
        <v>0</v>
      </c>
      <c r="G7573" s="334">
        <v>0</v>
      </c>
      <c r="H7573" s="334">
        <v>0</v>
      </c>
      <c r="I7573" s="334">
        <v>0</v>
      </c>
      <c r="J7573" s="334">
        <v>0</v>
      </c>
      <c r="K7573" s="334">
        <v>0</v>
      </c>
      <c r="L7573" s="334">
        <v>0</v>
      </c>
      <c r="M7573" s="334">
        <v>0</v>
      </c>
      <c r="N7573" s="334">
        <v>0</v>
      </c>
      <c r="O7573" s="334">
        <v>0</v>
      </c>
      <c r="P7573" s="334">
        <v>0</v>
      </c>
      <c r="Q7573" s="334">
        <v>0</v>
      </c>
      <c r="R7573" s="334">
        <v>0</v>
      </c>
      <c r="S7573" s="334">
        <v>0</v>
      </c>
      <c r="T7573" s="334">
        <v>0</v>
      </c>
      <c r="U7573" s="334">
        <v>0</v>
      </c>
      <c r="V7573" s="334">
        <v>0</v>
      </c>
      <c r="W7573" s="334">
        <v>0</v>
      </c>
      <c r="X7573" s="334">
        <v>0</v>
      </c>
      <c r="Y7573" s="334">
        <v>0</v>
      </c>
      <c r="Z7573" s="334">
        <v>0</v>
      </c>
      <c r="AA7573" s="334">
        <v>0</v>
      </c>
      <c r="AB7573" s="334">
        <v>0</v>
      </c>
      <c r="AD7573" s="334">
        <v>0</v>
      </c>
      <c r="AE7573" s="334">
        <f t="shared" si="1187"/>
        <v>0</v>
      </c>
      <c r="AF7573" s="334">
        <f t="shared" si="1188"/>
        <v>0</v>
      </c>
      <c r="AG7573" s="340">
        <f t="shared" si="1189"/>
        <v>0</v>
      </c>
      <c r="AI7573" s="340">
        <f t="shared" si="1191"/>
        <v>0</v>
      </c>
      <c r="AJ7573" s="340">
        <f t="shared" si="1191"/>
        <v>0</v>
      </c>
      <c r="AK7573" s="340">
        <f t="shared" si="1191"/>
        <v>0</v>
      </c>
      <c r="AL7573" s="340">
        <f t="shared" si="1191"/>
        <v>0</v>
      </c>
      <c r="AM7573" s="340">
        <f t="shared" si="1191"/>
        <v>0</v>
      </c>
    </row>
    <row r="7574" spans="1:39" x14ac:dyDescent="0.35">
      <c r="A7574" s="337">
        <v>29487</v>
      </c>
      <c r="B7574" s="338">
        <f t="shared" si="1184"/>
        <v>1980</v>
      </c>
      <c r="C7574" s="338">
        <f t="shared" si="1185"/>
        <v>9</v>
      </c>
      <c r="D7574" s="338">
        <f t="shared" si="1186"/>
        <v>23</v>
      </c>
      <c r="E7574" s="334">
        <v>0</v>
      </c>
      <c r="F7574" s="334">
        <v>0</v>
      </c>
      <c r="G7574" s="334">
        <v>0</v>
      </c>
      <c r="H7574" s="334">
        <v>0</v>
      </c>
      <c r="I7574" s="334">
        <v>0</v>
      </c>
      <c r="J7574" s="334">
        <v>0</v>
      </c>
      <c r="K7574" s="334">
        <v>0</v>
      </c>
      <c r="L7574" s="334">
        <v>0</v>
      </c>
      <c r="M7574" s="334">
        <v>0</v>
      </c>
      <c r="N7574" s="334">
        <v>0.5</v>
      </c>
      <c r="O7574" s="334">
        <v>0</v>
      </c>
      <c r="P7574" s="334">
        <v>0</v>
      </c>
      <c r="Q7574" s="334">
        <v>0</v>
      </c>
      <c r="R7574" s="334">
        <v>0</v>
      </c>
      <c r="S7574" s="334">
        <v>0</v>
      </c>
      <c r="T7574" s="334">
        <v>0</v>
      </c>
      <c r="U7574" s="334">
        <v>0</v>
      </c>
      <c r="V7574" s="334">
        <v>1.1000000000000001</v>
      </c>
      <c r="W7574" s="334">
        <v>0.8</v>
      </c>
      <c r="X7574" s="334">
        <v>0.6</v>
      </c>
      <c r="Y7574" s="334">
        <v>0</v>
      </c>
      <c r="Z7574" s="334">
        <v>0</v>
      </c>
      <c r="AA7574" s="334">
        <v>0</v>
      </c>
      <c r="AB7574" s="334">
        <v>0</v>
      </c>
      <c r="AD7574" s="334">
        <v>3</v>
      </c>
      <c r="AE7574" s="334">
        <f t="shared" si="1187"/>
        <v>3</v>
      </c>
      <c r="AF7574" s="334">
        <f t="shared" si="1188"/>
        <v>3.0000000000000004</v>
      </c>
      <c r="AG7574" s="340">
        <f t="shared" si="1189"/>
        <v>4.4408920985006262E-16</v>
      </c>
      <c r="AI7574" s="340">
        <f t="shared" si="1191"/>
        <v>0</v>
      </c>
      <c r="AJ7574" s="340">
        <f t="shared" si="1191"/>
        <v>0</v>
      </c>
      <c r="AK7574" s="340">
        <f t="shared" si="1191"/>
        <v>0</v>
      </c>
      <c r="AL7574" s="340">
        <f t="shared" si="1191"/>
        <v>0</v>
      </c>
      <c r="AM7574" s="340">
        <f t="shared" si="1191"/>
        <v>3.0000000000000004</v>
      </c>
    </row>
    <row r="7575" spans="1:39" x14ac:dyDescent="0.35">
      <c r="A7575" s="337">
        <v>29488</v>
      </c>
      <c r="B7575" s="338">
        <f t="shared" si="1184"/>
        <v>1980</v>
      </c>
      <c r="C7575" s="338">
        <f t="shared" si="1185"/>
        <v>9</v>
      </c>
      <c r="D7575" s="338">
        <f t="shared" si="1186"/>
        <v>24</v>
      </c>
      <c r="E7575" s="334">
        <v>0</v>
      </c>
      <c r="F7575" s="334">
        <v>2.2999999999999998</v>
      </c>
      <c r="G7575" s="334">
        <v>0.3</v>
      </c>
      <c r="H7575" s="334">
        <v>0</v>
      </c>
      <c r="I7575" s="334">
        <v>0</v>
      </c>
      <c r="J7575" s="334">
        <v>0</v>
      </c>
      <c r="K7575" s="334">
        <v>0</v>
      </c>
      <c r="L7575" s="334">
        <v>0</v>
      </c>
      <c r="M7575" s="334">
        <v>0</v>
      </c>
      <c r="N7575" s="334">
        <v>0</v>
      </c>
      <c r="O7575" s="334">
        <v>0</v>
      </c>
      <c r="P7575" s="334">
        <v>0</v>
      </c>
      <c r="Q7575" s="334">
        <v>0.3</v>
      </c>
      <c r="R7575" s="334">
        <v>0</v>
      </c>
      <c r="S7575" s="334">
        <v>0</v>
      </c>
      <c r="T7575" s="334">
        <v>0</v>
      </c>
      <c r="U7575" s="334">
        <v>0</v>
      </c>
      <c r="V7575" s="334">
        <v>0</v>
      </c>
      <c r="W7575" s="334">
        <v>0</v>
      </c>
      <c r="X7575" s="334">
        <v>0.3</v>
      </c>
      <c r="Y7575" s="334">
        <v>0</v>
      </c>
      <c r="Z7575" s="334">
        <v>0</v>
      </c>
      <c r="AA7575" s="334">
        <v>0</v>
      </c>
      <c r="AB7575" s="334">
        <v>0</v>
      </c>
      <c r="AD7575" s="334">
        <v>3.2</v>
      </c>
      <c r="AE7575" s="334">
        <f t="shared" si="1187"/>
        <v>3.2</v>
      </c>
      <c r="AF7575" s="334">
        <f t="shared" si="1188"/>
        <v>3.1999999999999993</v>
      </c>
      <c r="AG7575" s="340">
        <f t="shared" si="1189"/>
        <v>8.8817841970012523E-16</v>
      </c>
      <c r="AI7575" s="340">
        <f t="shared" si="1191"/>
        <v>0</v>
      </c>
      <c r="AJ7575" s="340">
        <f t="shared" si="1191"/>
        <v>0</v>
      </c>
      <c r="AK7575" s="340">
        <f t="shared" si="1191"/>
        <v>0</v>
      </c>
      <c r="AL7575" s="340">
        <f t="shared" si="1191"/>
        <v>0</v>
      </c>
      <c r="AM7575" s="340">
        <f t="shared" si="1191"/>
        <v>3.1999999999999993</v>
      </c>
    </row>
    <row r="7576" spans="1:39" x14ac:dyDescent="0.35">
      <c r="A7576" s="337">
        <v>29489</v>
      </c>
      <c r="B7576" s="338">
        <f t="shared" si="1184"/>
        <v>1980</v>
      </c>
      <c r="C7576" s="338">
        <f t="shared" si="1185"/>
        <v>9</v>
      </c>
      <c r="D7576" s="338">
        <f t="shared" si="1186"/>
        <v>25</v>
      </c>
      <c r="E7576" s="334">
        <v>0</v>
      </c>
      <c r="F7576" s="334">
        <v>0</v>
      </c>
      <c r="G7576" s="334">
        <v>0</v>
      </c>
      <c r="H7576" s="334">
        <v>0</v>
      </c>
      <c r="I7576" s="334">
        <v>0</v>
      </c>
      <c r="J7576" s="334">
        <v>0</v>
      </c>
      <c r="K7576" s="334">
        <v>0</v>
      </c>
      <c r="L7576" s="334">
        <v>0</v>
      </c>
      <c r="M7576" s="334">
        <v>0</v>
      </c>
      <c r="N7576" s="334">
        <v>0</v>
      </c>
      <c r="O7576" s="334">
        <v>0</v>
      </c>
      <c r="P7576" s="334">
        <v>0</v>
      </c>
      <c r="Q7576" s="334">
        <v>0</v>
      </c>
      <c r="R7576" s="334">
        <v>0</v>
      </c>
      <c r="S7576" s="334">
        <v>0</v>
      </c>
      <c r="T7576" s="334">
        <v>0</v>
      </c>
      <c r="U7576" s="334">
        <v>0</v>
      </c>
      <c r="V7576" s="334">
        <v>0</v>
      </c>
      <c r="W7576" s="334">
        <v>0</v>
      </c>
      <c r="X7576" s="334">
        <v>0</v>
      </c>
      <c r="Y7576" s="334">
        <v>0</v>
      </c>
      <c r="Z7576" s="334">
        <v>0</v>
      </c>
      <c r="AA7576" s="334">
        <v>0</v>
      </c>
      <c r="AB7576" s="334">
        <v>0</v>
      </c>
      <c r="AD7576" s="334">
        <v>0</v>
      </c>
      <c r="AE7576" s="334">
        <f t="shared" si="1187"/>
        <v>0</v>
      </c>
      <c r="AF7576" s="334">
        <f t="shared" si="1188"/>
        <v>0</v>
      </c>
      <c r="AG7576" s="340">
        <f t="shared" si="1189"/>
        <v>0</v>
      </c>
      <c r="AI7576" s="340">
        <f t="shared" si="1191"/>
        <v>0</v>
      </c>
      <c r="AJ7576" s="340">
        <f t="shared" si="1191"/>
        <v>0</v>
      </c>
      <c r="AK7576" s="340">
        <f t="shared" si="1191"/>
        <v>0</v>
      </c>
      <c r="AL7576" s="340">
        <f t="shared" si="1191"/>
        <v>0</v>
      </c>
      <c r="AM7576" s="340">
        <f t="shared" si="1191"/>
        <v>0</v>
      </c>
    </row>
    <row r="7577" spans="1:39" x14ac:dyDescent="0.35">
      <c r="A7577" s="337">
        <v>29490</v>
      </c>
      <c r="B7577" s="338">
        <f t="shared" si="1184"/>
        <v>1980</v>
      </c>
      <c r="C7577" s="338">
        <f t="shared" si="1185"/>
        <v>9</v>
      </c>
      <c r="D7577" s="338">
        <f t="shared" si="1186"/>
        <v>26</v>
      </c>
      <c r="E7577" s="334">
        <v>0</v>
      </c>
      <c r="F7577" s="334">
        <v>0</v>
      </c>
      <c r="G7577" s="334">
        <v>0</v>
      </c>
      <c r="H7577" s="334">
        <v>0</v>
      </c>
      <c r="I7577" s="334">
        <v>0</v>
      </c>
      <c r="J7577" s="334">
        <v>0</v>
      </c>
      <c r="K7577" s="334">
        <v>0</v>
      </c>
      <c r="L7577" s="334">
        <v>0</v>
      </c>
      <c r="M7577" s="334">
        <v>0</v>
      </c>
      <c r="N7577" s="334">
        <v>0</v>
      </c>
      <c r="O7577" s="334">
        <v>0</v>
      </c>
      <c r="P7577" s="334">
        <v>0</v>
      </c>
      <c r="Q7577" s="334">
        <v>0</v>
      </c>
      <c r="R7577" s="334">
        <v>0</v>
      </c>
      <c r="S7577" s="334">
        <v>0</v>
      </c>
      <c r="T7577" s="334">
        <v>0</v>
      </c>
      <c r="U7577" s="334">
        <v>0</v>
      </c>
      <c r="V7577" s="334">
        <v>0</v>
      </c>
      <c r="W7577" s="334">
        <v>0</v>
      </c>
      <c r="X7577" s="334">
        <v>0</v>
      </c>
      <c r="Y7577" s="334">
        <v>0</v>
      </c>
      <c r="Z7577" s="334">
        <v>0</v>
      </c>
      <c r="AA7577" s="334">
        <v>0</v>
      </c>
      <c r="AB7577" s="334">
        <v>0</v>
      </c>
      <c r="AD7577" s="334">
        <v>0</v>
      </c>
      <c r="AE7577" s="334">
        <f t="shared" si="1187"/>
        <v>0</v>
      </c>
      <c r="AF7577" s="334">
        <f t="shared" si="1188"/>
        <v>0</v>
      </c>
      <c r="AG7577" s="340">
        <f t="shared" si="1189"/>
        <v>0</v>
      </c>
      <c r="AI7577" s="340">
        <f t="shared" si="1191"/>
        <v>0</v>
      </c>
      <c r="AJ7577" s="340">
        <f t="shared" si="1191"/>
        <v>0</v>
      </c>
      <c r="AK7577" s="340">
        <f t="shared" si="1191"/>
        <v>0</v>
      </c>
      <c r="AL7577" s="340">
        <f t="shared" si="1191"/>
        <v>0</v>
      </c>
      <c r="AM7577" s="340">
        <f t="shared" si="1191"/>
        <v>0</v>
      </c>
    </row>
    <row r="7578" spans="1:39" x14ac:dyDescent="0.35">
      <c r="A7578" s="337">
        <v>29491</v>
      </c>
      <c r="B7578" s="338">
        <f t="shared" si="1184"/>
        <v>1980</v>
      </c>
      <c r="C7578" s="338">
        <f t="shared" si="1185"/>
        <v>9</v>
      </c>
      <c r="D7578" s="338">
        <f t="shared" si="1186"/>
        <v>27</v>
      </c>
      <c r="E7578" s="334">
        <v>0</v>
      </c>
      <c r="F7578" s="334">
        <v>0</v>
      </c>
      <c r="G7578" s="334">
        <v>0</v>
      </c>
      <c r="H7578" s="334">
        <v>0</v>
      </c>
      <c r="I7578" s="334">
        <v>0</v>
      </c>
      <c r="J7578" s="334">
        <v>0</v>
      </c>
      <c r="K7578" s="334">
        <v>0</v>
      </c>
      <c r="L7578" s="334">
        <v>0</v>
      </c>
      <c r="M7578" s="334">
        <v>0</v>
      </c>
      <c r="N7578" s="334">
        <v>0</v>
      </c>
      <c r="O7578" s="334">
        <v>0</v>
      </c>
      <c r="P7578" s="334">
        <v>0</v>
      </c>
      <c r="Q7578" s="334">
        <v>0</v>
      </c>
      <c r="R7578" s="334">
        <v>0</v>
      </c>
      <c r="S7578" s="334">
        <v>0</v>
      </c>
      <c r="T7578" s="334">
        <v>0</v>
      </c>
      <c r="U7578" s="334">
        <v>0</v>
      </c>
      <c r="V7578" s="334">
        <v>0</v>
      </c>
      <c r="W7578" s="334">
        <v>0</v>
      </c>
      <c r="X7578" s="334">
        <v>0</v>
      </c>
      <c r="Y7578" s="334">
        <v>0</v>
      </c>
      <c r="Z7578" s="334">
        <v>0</v>
      </c>
      <c r="AA7578" s="334">
        <v>0</v>
      </c>
      <c r="AB7578" s="334">
        <v>0</v>
      </c>
      <c r="AD7578" s="334">
        <v>0</v>
      </c>
      <c r="AE7578" s="334">
        <f t="shared" si="1187"/>
        <v>0</v>
      </c>
      <c r="AF7578" s="334">
        <f t="shared" si="1188"/>
        <v>0</v>
      </c>
      <c r="AG7578" s="340">
        <f t="shared" si="1189"/>
        <v>0</v>
      </c>
      <c r="AI7578" s="340">
        <f t="shared" si="1191"/>
        <v>0</v>
      </c>
      <c r="AJ7578" s="340">
        <f t="shared" si="1191"/>
        <v>0</v>
      </c>
      <c r="AK7578" s="340">
        <f t="shared" si="1191"/>
        <v>0</v>
      </c>
      <c r="AL7578" s="340">
        <f t="shared" si="1191"/>
        <v>0</v>
      </c>
      <c r="AM7578" s="340">
        <f t="shared" si="1191"/>
        <v>0</v>
      </c>
    </row>
    <row r="7579" spans="1:39" x14ac:dyDescent="0.35">
      <c r="A7579" s="337">
        <v>29492</v>
      </c>
      <c r="B7579" s="338">
        <f t="shared" si="1184"/>
        <v>1980</v>
      </c>
      <c r="C7579" s="338">
        <f t="shared" si="1185"/>
        <v>9</v>
      </c>
      <c r="D7579" s="338">
        <f t="shared" si="1186"/>
        <v>28</v>
      </c>
      <c r="E7579" s="334">
        <v>0</v>
      </c>
      <c r="F7579" s="334">
        <v>0</v>
      </c>
      <c r="G7579" s="334">
        <v>0</v>
      </c>
      <c r="H7579" s="334">
        <v>0</v>
      </c>
      <c r="I7579" s="334">
        <v>0</v>
      </c>
      <c r="J7579" s="334">
        <v>0</v>
      </c>
      <c r="K7579" s="334">
        <v>0</v>
      </c>
      <c r="L7579" s="334">
        <v>0</v>
      </c>
      <c r="M7579" s="334">
        <v>0</v>
      </c>
      <c r="N7579" s="334">
        <v>0</v>
      </c>
      <c r="O7579" s="334">
        <v>0</v>
      </c>
      <c r="P7579" s="334">
        <v>0</v>
      </c>
      <c r="Q7579" s="334">
        <v>0</v>
      </c>
      <c r="R7579" s="334">
        <v>0</v>
      </c>
      <c r="S7579" s="334">
        <v>0</v>
      </c>
      <c r="T7579" s="334">
        <v>0</v>
      </c>
      <c r="U7579" s="334">
        <v>0</v>
      </c>
      <c r="V7579" s="334">
        <v>0</v>
      </c>
      <c r="W7579" s="334">
        <v>0</v>
      </c>
      <c r="X7579" s="334">
        <v>0</v>
      </c>
      <c r="Y7579" s="334">
        <v>0</v>
      </c>
      <c r="Z7579" s="334">
        <v>0</v>
      </c>
      <c r="AA7579" s="334">
        <v>0</v>
      </c>
      <c r="AB7579" s="334">
        <v>0</v>
      </c>
      <c r="AD7579" s="334">
        <v>0</v>
      </c>
      <c r="AE7579" s="334">
        <f t="shared" si="1187"/>
        <v>0</v>
      </c>
      <c r="AF7579" s="334">
        <f t="shared" si="1188"/>
        <v>0</v>
      </c>
      <c r="AG7579" s="340">
        <f t="shared" si="1189"/>
        <v>0</v>
      </c>
      <c r="AI7579" s="340">
        <f t="shared" si="1191"/>
        <v>0</v>
      </c>
      <c r="AJ7579" s="340">
        <f t="shared" si="1191"/>
        <v>0</v>
      </c>
      <c r="AK7579" s="340">
        <f t="shared" si="1191"/>
        <v>0</v>
      </c>
      <c r="AL7579" s="340">
        <f t="shared" si="1191"/>
        <v>0</v>
      </c>
      <c r="AM7579" s="340">
        <f t="shared" si="1191"/>
        <v>0</v>
      </c>
    </row>
    <row r="7580" spans="1:39" x14ac:dyDescent="0.35">
      <c r="A7580" s="337">
        <v>29493</v>
      </c>
      <c r="B7580" s="338">
        <f t="shared" si="1184"/>
        <v>1980</v>
      </c>
      <c r="C7580" s="338">
        <f t="shared" si="1185"/>
        <v>9</v>
      </c>
      <c r="D7580" s="338">
        <f t="shared" si="1186"/>
        <v>29</v>
      </c>
      <c r="E7580" s="334">
        <v>0</v>
      </c>
      <c r="F7580" s="334">
        <v>0</v>
      </c>
      <c r="G7580" s="334">
        <v>0</v>
      </c>
      <c r="H7580" s="334">
        <v>0</v>
      </c>
      <c r="I7580" s="334">
        <v>0</v>
      </c>
      <c r="J7580" s="334">
        <v>0</v>
      </c>
      <c r="K7580" s="334">
        <v>0</v>
      </c>
      <c r="L7580" s="334">
        <v>0</v>
      </c>
      <c r="M7580" s="334">
        <v>0</v>
      </c>
      <c r="N7580" s="334">
        <v>0</v>
      </c>
      <c r="O7580" s="334">
        <v>0</v>
      </c>
      <c r="P7580" s="334">
        <v>0</v>
      </c>
      <c r="Q7580" s="334">
        <v>0</v>
      </c>
      <c r="R7580" s="334">
        <v>0</v>
      </c>
      <c r="S7580" s="334">
        <v>0</v>
      </c>
      <c r="T7580" s="334">
        <v>0</v>
      </c>
      <c r="U7580" s="334">
        <v>0</v>
      </c>
      <c r="V7580" s="334">
        <v>0</v>
      </c>
      <c r="W7580" s="334">
        <v>0</v>
      </c>
      <c r="X7580" s="334">
        <v>0</v>
      </c>
      <c r="Y7580" s="334">
        <v>0</v>
      </c>
      <c r="Z7580" s="334">
        <v>0</v>
      </c>
      <c r="AA7580" s="334">
        <v>0</v>
      </c>
      <c r="AB7580" s="334">
        <v>0</v>
      </c>
      <c r="AD7580" s="334">
        <v>0</v>
      </c>
      <c r="AE7580" s="334">
        <f t="shared" si="1187"/>
        <v>0</v>
      </c>
      <c r="AF7580" s="334">
        <f t="shared" si="1188"/>
        <v>0</v>
      </c>
      <c r="AG7580" s="340">
        <f t="shared" si="1189"/>
        <v>0</v>
      </c>
      <c r="AI7580" s="340">
        <f t="shared" si="1191"/>
        <v>0</v>
      </c>
      <c r="AJ7580" s="340">
        <f t="shared" si="1191"/>
        <v>0</v>
      </c>
      <c r="AK7580" s="340">
        <f t="shared" si="1191"/>
        <v>0</v>
      </c>
      <c r="AL7580" s="340">
        <f t="shared" si="1191"/>
        <v>0</v>
      </c>
      <c r="AM7580" s="340">
        <f t="shared" si="1191"/>
        <v>0</v>
      </c>
    </row>
    <row r="7581" spans="1:39" x14ac:dyDescent="0.35">
      <c r="A7581" s="337">
        <v>29494</v>
      </c>
      <c r="B7581" s="338">
        <f t="shared" si="1184"/>
        <v>1980</v>
      </c>
      <c r="C7581" s="338">
        <f t="shared" si="1185"/>
        <v>9</v>
      </c>
      <c r="D7581" s="338">
        <f t="shared" si="1186"/>
        <v>30</v>
      </c>
      <c r="E7581" s="334">
        <v>0</v>
      </c>
      <c r="F7581" s="334">
        <v>0</v>
      </c>
      <c r="G7581" s="334">
        <v>0</v>
      </c>
      <c r="H7581" s="334">
        <v>0</v>
      </c>
      <c r="I7581" s="334">
        <v>0</v>
      </c>
      <c r="J7581" s="334">
        <v>0</v>
      </c>
      <c r="K7581" s="334">
        <v>0</v>
      </c>
      <c r="L7581" s="334">
        <v>0</v>
      </c>
      <c r="M7581" s="334">
        <v>1.8</v>
      </c>
      <c r="N7581" s="334">
        <v>0.2</v>
      </c>
      <c r="O7581" s="334">
        <v>0</v>
      </c>
      <c r="P7581" s="334">
        <v>0</v>
      </c>
      <c r="Q7581" s="334">
        <v>0</v>
      </c>
      <c r="R7581" s="334">
        <v>0</v>
      </c>
      <c r="S7581" s="334">
        <v>0</v>
      </c>
      <c r="T7581" s="334">
        <v>0</v>
      </c>
      <c r="U7581" s="334">
        <v>0</v>
      </c>
      <c r="V7581" s="334">
        <v>0</v>
      </c>
      <c r="W7581" s="334">
        <v>0</v>
      </c>
      <c r="X7581" s="334">
        <v>0</v>
      </c>
      <c r="Y7581" s="334">
        <v>0</v>
      </c>
      <c r="Z7581" s="334">
        <v>0</v>
      </c>
      <c r="AA7581" s="334">
        <v>0</v>
      </c>
      <c r="AB7581" s="334">
        <v>0</v>
      </c>
      <c r="AD7581" s="334">
        <v>2</v>
      </c>
      <c r="AE7581" s="334">
        <f t="shared" si="1187"/>
        <v>2</v>
      </c>
      <c r="AF7581" s="334">
        <f t="shared" si="1188"/>
        <v>2</v>
      </c>
      <c r="AG7581" s="340">
        <f t="shared" si="1189"/>
        <v>0</v>
      </c>
      <c r="AI7581" s="340">
        <f t="shared" si="1191"/>
        <v>0</v>
      </c>
      <c r="AJ7581" s="340">
        <f t="shared" si="1191"/>
        <v>0</v>
      </c>
      <c r="AK7581" s="340">
        <f t="shared" si="1191"/>
        <v>0</v>
      </c>
      <c r="AL7581" s="340">
        <f t="shared" si="1191"/>
        <v>0</v>
      </c>
      <c r="AM7581" s="340">
        <f t="shared" si="1191"/>
        <v>2</v>
      </c>
    </row>
    <row r="7582" spans="1:39" x14ac:dyDescent="0.35">
      <c r="A7582" s="337">
        <v>29495</v>
      </c>
      <c r="B7582" s="338">
        <f t="shared" si="1184"/>
        <v>1980</v>
      </c>
      <c r="C7582" s="338">
        <f t="shared" si="1185"/>
        <v>10</v>
      </c>
      <c r="D7582" s="338">
        <f t="shared" si="1186"/>
        <v>1</v>
      </c>
      <c r="E7582" s="334">
        <v>0</v>
      </c>
      <c r="F7582" s="334">
        <v>0</v>
      </c>
      <c r="G7582" s="334">
        <v>0</v>
      </c>
      <c r="H7582" s="334">
        <v>0</v>
      </c>
      <c r="I7582" s="334">
        <v>0</v>
      </c>
      <c r="J7582" s="334">
        <v>0</v>
      </c>
      <c r="K7582" s="334">
        <v>0</v>
      </c>
      <c r="L7582" s="334">
        <v>0</v>
      </c>
      <c r="M7582" s="334">
        <v>0</v>
      </c>
      <c r="N7582" s="334">
        <v>0</v>
      </c>
      <c r="O7582" s="334">
        <v>0</v>
      </c>
      <c r="P7582" s="334">
        <v>0</v>
      </c>
      <c r="Q7582" s="334">
        <v>0</v>
      </c>
      <c r="R7582" s="334">
        <v>0</v>
      </c>
      <c r="S7582" s="334">
        <v>0</v>
      </c>
      <c r="T7582" s="334">
        <v>0</v>
      </c>
      <c r="U7582" s="334">
        <v>0</v>
      </c>
      <c r="V7582" s="334">
        <v>0</v>
      </c>
      <c r="W7582" s="334">
        <v>0</v>
      </c>
      <c r="X7582" s="334">
        <v>0</v>
      </c>
      <c r="Y7582" s="334">
        <v>0</v>
      </c>
      <c r="Z7582" s="334">
        <v>0</v>
      </c>
      <c r="AA7582" s="334">
        <v>0</v>
      </c>
      <c r="AB7582" s="334">
        <v>0</v>
      </c>
      <c r="AD7582" s="334">
        <v>0</v>
      </c>
      <c r="AE7582" s="334">
        <f t="shared" si="1187"/>
        <v>0</v>
      </c>
      <c r="AF7582" s="334">
        <f t="shared" si="1188"/>
        <v>0</v>
      </c>
      <c r="AG7582" s="340">
        <f t="shared" si="1189"/>
        <v>0</v>
      </c>
      <c r="AI7582" s="340">
        <f t="shared" si="1191"/>
        <v>0</v>
      </c>
      <c r="AJ7582" s="340">
        <f t="shared" si="1191"/>
        <v>0</v>
      </c>
      <c r="AK7582" s="340">
        <f t="shared" si="1191"/>
        <v>0</v>
      </c>
      <c r="AL7582" s="340">
        <f t="shared" si="1191"/>
        <v>0</v>
      </c>
      <c r="AM7582" s="340">
        <f t="shared" si="1191"/>
        <v>0</v>
      </c>
    </row>
    <row r="7583" spans="1:39" x14ac:dyDescent="0.35">
      <c r="A7583" s="337">
        <v>29496</v>
      </c>
      <c r="B7583" s="338">
        <f t="shared" si="1184"/>
        <v>1980</v>
      </c>
      <c r="C7583" s="338">
        <f t="shared" si="1185"/>
        <v>10</v>
      </c>
      <c r="D7583" s="338">
        <f t="shared" si="1186"/>
        <v>2</v>
      </c>
      <c r="E7583" s="334">
        <v>0</v>
      </c>
      <c r="F7583" s="334">
        <v>0</v>
      </c>
      <c r="G7583" s="334">
        <v>0</v>
      </c>
      <c r="H7583" s="334">
        <v>0</v>
      </c>
      <c r="I7583" s="334">
        <v>0</v>
      </c>
      <c r="J7583" s="334">
        <v>0</v>
      </c>
      <c r="K7583" s="334">
        <v>0</v>
      </c>
      <c r="L7583" s="334">
        <v>0</v>
      </c>
      <c r="M7583" s="334">
        <v>0</v>
      </c>
      <c r="N7583" s="334">
        <v>0</v>
      </c>
      <c r="O7583" s="334">
        <v>0</v>
      </c>
      <c r="P7583" s="334">
        <v>0</v>
      </c>
      <c r="Q7583" s="334">
        <v>0</v>
      </c>
      <c r="R7583" s="334">
        <v>0</v>
      </c>
      <c r="S7583" s="334">
        <v>0</v>
      </c>
      <c r="T7583" s="334">
        <v>0</v>
      </c>
      <c r="U7583" s="334">
        <v>0</v>
      </c>
      <c r="V7583" s="334">
        <v>0</v>
      </c>
      <c r="W7583" s="334">
        <v>0</v>
      </c>
      <c r="X7583" s="334">
        <v>0</v>
      </c>
      <c r="Y7583" s="334">
        <v>0</v>
      </c>
      <c r="Z7583" s="334">
        <v>0</v>
      </c>
      <c r="AA7583" s="334">
        <v>0</v>
      </c>
      <c r="AB7583" s="334">
        <v>0</v>
      </c>
      <c r="AD7583" s="334">
        <v>0</v>
      </c>
      <c r="AE7583" s="334">
        <f t="shared" si="1187"/>
        <v>0</v>
      </c>
      <c r="AF7583" s="334">
        <f t="shared" si="1188"/>
        <v>0</v>
      </c>
      <c r="AG7583" s="340">
        <f t="shared" si="1189"/>
        <v>0</v>
      </c>
      <c r="AI7583" s="340">
        <f t="shared" si="1191"/>
        <v>0</v>
      </c>
      <c r="AJ7583" s="340">
        <f t="shared" si="1191"/>
        <v>0</v>
      </c>
      <c r="AK7583" s="340">
        <f t="shared" si="1191"/>
        <v>0</v>
      </c>
      <c r="AL7583" s="340">
        <f t="shared" si="1191"/>
        <v>0</v>
      </c>
      <c r="AM7583" s="340">
        <f t="shared" si="1191"/>
        <v>0</v>
      </c>
    </row>
    <row r="7584" spans="1:39" x14ac:dyDescent="0.35">
      <c r="A7584" s="337">
        <v>29497</v>
      </c>
      <c r="B7584" s="338">
        <f t="shared" si="1184"/>
        <v>1980</v>
      </c>
      <c r="C7584" s="338">
        <f t="shared" si="1185"/>
        <v>10</v>
      </c>
      <c r="D7584" s="338">
        <f t="shared" si="1186"/>
        <v>3</v>
      </c>
      <c r="E7584" s="334">
        <v>0</v>
      </c>
      <c r="F7584" s="334">
        <v>0</v>
      </c>
      <c r="G7584" s="334">
        <v>0</v>
      </c>
      <c r="H7584" s="334">
        <v>0</v>
      </c>
      <c r="I7584" s="334">
        <v>0</v>
      </c>
      <c r="J7584" s="334">
        <v>0</v>
      </c>
      <c r="K7584" s="334">
        <v>0</v>
      </c>
      <c r="L7584" s="334">
        <v>0</v>
      </c>
      <c r="M7584" s="334">
        <v>0</v>
      </c>
      <c r="N7584" s="334">
        <v>0</v>
      </c>
      <c r="O7584" s="334">
        <v>0</v>
      </c>
      <c r="P7584" s="334">
        <v>0</v>
      </c>
      <c r="Q7584" s="334">
        <v>0</v>
      </c>
      <c r="R7584" s="334">
        <v>0</v>
      </c>
      <c r="S7584" s="334">
        <v>0</v>
      </c>
      <c r="T7584" s="334">
        <v>0</v>
      </c>
      <c r="U7584" s="334">
        <v>0</v>
      </c>
      <c r="V7584" s="334">
        <v>0</v>
      </c>
      <c r="W7584" s="334">
        <v>0</v>
      </c>
      <c r="X7584" s="334">
        <v>0</v>
      </c>
      <c r="Y7584" s="334">
        <v>0</v>
      </c>
      <c r="Z7584" s="334">
        <v>0</v>
      </c>
      <c r="AA7584" s="334">
        <v>0</v>
      </c>
      <c r="AB7584" s="334">
        <v>0</v>
      </c>
      <c r="AD7584" s="334">
        <v>0</v>
      </c>
      <c r="AE7584" s="334">
        <f t="shared" si="1187"/>
        <v>0</v>
      </c>
      <c r="AF7584" s="334">
        <f t="shared" si="1188"/>
        <v>0</v>
      </c>
      <c r="AG7584" s="340">
        <f t="shared" si="1189"/>
        <v>0</v>
      </c>
      <c r="AI7584" s="340">
        <f t="shared" si="1191"/>
        <v>0</v>
      </c>
      <c r="AJ7584" s="340">
        <f t="shared" si="1191"/>
        <v>0</v>
      </c>
      <c r="AK7584" s="340">
        <f t="shared" si="1191"/>
        <v>0</v>
      </c>
      <c r="AL7584" s="340">
        <f t="shared" si="1191"/>
        <v>0</v>
      </c>
      <c r="AM7584" s="340">
        <f t="shared" si="1191"/>
        <v>0</v>
      </c>
    </row>
    <row r="7585" spans="1:39" x14ac:dyDescent="0.35">
      <c r="A7585" s="337">
        <v>29498</v>
      </c>
      <c r="B7585" s="338">
        <f t="shared" si="1184"/>
        <v>1980</v>
      </c>
      <c r="C7585" s="338">
        <f t="shared" si="1185"/>
        <v>10</v>
      </c>
      <c r="D7585" s="338">
        <f t="shared" si="1186"/>
        <v>4</v>
      </c>
      <c r="E7585" s="334">
        <v>0</v>
      </c>
      <c r="F7585" s="334">
        <v>0</v>
      </c>
      <c r="G7585" s="334">
        <v>0</v>
      </c>
      <c r="H7585" s="334">
        <v>0</v>
      </c>
      <c r="I7585" s="334">
        <v>0</v>
      </c>
      <c r="J7585" s="334">
        <v>0</v>
      </c>
      <c r="K7585" s="334">
        <v>0</v>
      </c>
      <c r="L7585" s="334">
        <v>0</v>
      </c>
      <c r="M7585" s="334">
        <v>0</v>
      </c>
      <c r="N7585" s="334">
        <v>0</v>
      </c>
      <c r="O7585" s="334">
        <v>0</v>
      </c>
      <c r="P7585" s="334">
        <v>0</v>
      </c>
      <c r="Q7585" s="334">
        <v>0</v>
      </c>
      <c r="R7585" s="334">
        <v>0</v>
      </c>
      <c r="S7585" s="334">
        <v>0</v>
      </c>
      <c r="T7585" s="334">
        <v>0</v>
      </c>
      <c r="U7585" s="334">
        <v>0</v>
      </c>
      <c r="V7585" s="334">
        <v>0</v>
      </c>
      <c r="W7585" s="334">
        <v>0</v>
      </c>
      <c r="X7585" s="334">
        <v>0</v>
      </c>
      <c r="Y7585" s="334">
        <v>0</v>
      </c>
      <c r="Z7585" s="334">
        <v>0</v>
      </c>
      <c r="AA7585" s="334">
        <v>0</v>
      </c>
      <c r="AB7585" s="334">
        <v>0</v>
      </c>
      <c r="AD7585" s="334">
        <v>0</v>
      </c>
      <c r="AE7585" s="334">
        <f t="shared" si="1187"/>
        <v>0</v>
      </c>
      <c r="AF7585" s="334">
        <f t="shared" si="1188"/>
        <v>0</v>
      </c>
      <c r="AG7585" s="340">
        <f t="shared" si="1189"/>
        <v>0</v>
      </c>
      <c r="AI7585" s="340">
        <f t="shared" si="1191"/>
        <v>0</v>
      </c>
      <c r="AJ7585" s="340">
        <f t="shared" si="1191"/>
        <v>0</v>
      </c>
      <c r="AK7585" s="340">
        <f t="shared" si="1191"/>
        <v>0</v>
      </c>
      <c r="AL7585" s="340">
        <f t="shared" si="1191"/>
        <v>0</v>
      </c>
      <c r="AM7585" s="340">
        <f t="shared" si="1191"/>
        <v>0</v>
      </c>
    </row>
    <row r="7586" spans="1:39" x14ac:dyDescent="0.35">
      <c r="A7586" s="337">
        <v>29499</v>
      </c>
      <c r="B7586" s="338">
        <f t="shared" si="1184"/>
        <v>1980</v>
      </c>
      <c r="C7586" s="338">
        <f t="shared" si="1185"/>
        <v>10</v>
      </c>
      <c r="D7586" s="338">
        <f t="shared" si="1186"/>
        <v>5</v>
      </c>
      <c r="E7586" s="334">
        <v>0</v>
      </c>
      <c r="F7586" s="334">
        <v>0</v>
      </c>
      <c r="G7586" s="334">
        <v>0</v>
      </c>
      <c r="H7586" s="334">
        <v>0</v>
      </c>
      <c r="I7586" s="334">
        <v>0</v>
      </c>
      <c r="J7586" s="334">
        <v>0</v>
      </c>
      <c r="K7586" s="334">
        <v>0</v>
      </c>
      <c r="L7586" s="334">
        <v>0</v>
      </c>
      <c r="M7586" s="334">
        <v>0</v>
      </c>
      <c r="N7586" s="334">
        <v>0</v>
      </c>
      <c r="O7586" s="334">
        <v>0</v>
      </c>
      <c r="P7586" s="334">
        <v>0</v>
      </c>
      <c r="Q7586" s="334">
        <v>0</v>
      </c>
      <c r="R7586" s="334">
        <v>0</v>
      </c>
      <c r="S7586" s="334">
        <v>0</v>
      </c>
      <c r="T7586" s="334">
        <v>0</v>
      </c>
      <c r="U7586" s="334">
        <v>0</v>
      </c>
      <c r="V7586" s="334">
        <v>0</v>
      </c>
      <c r="W7586" s="334">
        <v>0</v>
      </c>
      <c r="X7586" s="334">
        <v>0</v>
      </c>
      <c r="Y7586" s="334">
        <v>0</v>
      </c>
      <c r="Z7586" s="334">
        <v>0</v>
      </c>
      <c r="AA7586" s="334">
        <v>0</v>
      </c>
      <c r="AB7586" s="334">
        <v>0</v>
      </c>
      <c r="AD7586" s="334">
        <v>0</v>
      </c>
      <c r="AE7586" s="334">
        <f t="shared" si="1187"/>
        <v>0</v>
      </c>
      <c r="AF7586" s="334">
        <f t="shared" si="1188"/>
        <v>0</v>
      </c>
      <c r="AG7586" s="340">
        <f t="shared" si="1189"/>
        <v>0</v>
      </c>
      <c r="AI7586" s="340">
        <f t="shared" si="1191"/>
        <v>0</v>
      </c>
      <c r="AJ7586" s="340">
        <f t="shared" si="1191"/>
        <v>0</v>
      </c>
      <c r="AK7586" s="340">
        <f t="shared" si="1191"/>
        <v>0</v>
      </c>
      <c r="AL7586" s="340">
        <f t="shared" si="1191"/>
        <v>0</v>
      </c>
      <c r="AM7586" s="340">
        <f t="shared" si="1191"/>
        <v>0</v>
      </c>
    </row>
    <row r="7587" spans="1:39" x14ac:dyDescent="0.35">
      <c r="A7587" s="337">
        <v>29500</v>
      </c>
      <c r="B7587" s="338">
        <f t="shared" si="1184"/>
        <v>1980</v>
      </c>
      <c r="C7587" s="338">
        <f t="shared" si="1185"/>
        <v>10</v>
      </c>
      <c r="D7587" s="338">
        <f t="shared" si="1186"/>
        <v>6</v>
      </c>
      <c r="E7587" s="334">
        <v>0</v>
      </c>
      <c r="F7587" s="334">
        <v>0</v>
      </c>
      <c r="G7587" s="334">
        <v>0</v>
      </c>
      <c r="H7587" s="334">
        <v>0</v>
      </c>
      <c r="I7587" s="334">
        <v>0</v>
      </c>
      <c r="J7587" s="334">
        <v>0</v>
      </c>
      <c r="K7587" s="334">
        <v>0</v>
      </c>
      <c r="L7587" s="334">
        <v>0</v>
      </c>
      <c r="M7587" s="334">
        <v>0</v>
      </c>
      <c r="N7587" s="334">
        <v>0</v>
      </c>
      <c r="O7587" s="334">
        <v>0</v>
      </c>
      <c r="P7587" s="334">
        <v>0</v>
      </c>
      <c r="Q7587" s="334">
        <v>0</v>
      </c>
      <c r="R7587" s="334">
        <v>0</v>
      </c>
      <c r="S7587" s="334">
        <v>0</v>
      </c>
      <c r="T7587" s="334">
        <v>0</v>
      </c>
      <c r="U7587" s="334">
        <v>0</v>
      </c>
      <c r="V7587" s="334">
        <v>0</v>
      </c>
      <c r="W7587" s="334">
        <v>0</v>
      </c>
      <c r="X7587" s="334">
        <v>0</v>
      </c>
      <c r="Y7587" s="334">
        <v>0</v>
      </c>
      <c r="Z7587" s="334">
        <v>0</v>
      </c>
      <c r="AA7587" s="334">
        <v>0</v>
      </c>
      <c r="AB7587" s="334">
        <v>0</v>
      </c>
      <c r="AD7587" s="334">
        <v>0</v>
      </c>
      <c r="AE7587" s="334">
        <f t="shared" si="1187"/>
        <v>0</v>
      </c>
      <c r="AF7587" s="334">
        <f t="shared" si="1188"/>
        <v>0</v>
      </c>
      <c r="AG7587" s="340">
        <f t="shared" si="1189"/>
        <v>0</v>
      </c>
      <c r="AI7587" s="340">
        <f t="shared" si="1191"/>
        <v>0</v>
      </c>
      <c r="AJ7587" s="340">
        <f t="shared" si="1191"/>
        <v>0</v>
      </c>
      <c r="AK7587" s="340">
        <f t="shared" si="1191"/>
        <v>0</v>
      </c>
      <c r="AL7587" s="340">
        <f t="shared" si="1191"/>
        <v>0</v>
      </c>
      <c r="AM7587" s="340">
        <f t="shared" si="1191"/>
        <v>0</v>
      </c>
    </row>
    <row r="7588" spans="1:39" x14ac:dyDescent="0.35">
      <c r="A7588" s="337">
        <v>29501</v>
      </c>
      <c r="B7588" s="338">
        <f t="shared" si="1184"/>
        <v>1980</v>
      </c>
      <c r="C7588" s="338">
        <f t="shared" si="1185"/>
        <v>10</v>
      </c>
      <c r="D7588" s="338">
        <f t="shared" si="1186"/>
        <v>7</v>
      </c>
      <c r="E7588" s="334">
        <v>0</v>
      </c>
      <c r="F7588" s="334">
        <v>0</v>
      </c>
      <c r="G7588" s="334">
        <v>0</v>
      </c>
      <c r="H7588" s="334">
        <v>0</v>
      </c>
      <c r="I7588" s="334">
        <v>0</v>
      </c>
      <c r="J7588" s="334">
        <v>0</v>
      </c>
      <c r="K7588" s="334">
        <v>0</v>
      </c>
      <c r="L7588" s="334">
        <v>0</v>
      </c>
      <c r="M7588" s="334">
        <v>0</v>
      </c>
      <c r="N7588" s="334">
        <v>0</v>
      </c>
      <c r="O7588" s="334">
        <v>0</v>
      </c>
      <c r="P7588" s="334">
        <v>0</v>
      </c>
      <c r="Q7588" s="334">
        <v>0</v>
      </c>
      <c r="R7588" s="334">
        <v>0</v>
      </c>
      <c r="S7588" s="334">
        <v>0</v>
      </c>
      <c r="T7588" s="334">
        <v>0</v>
      </c>
      <c r="U7588" s="334">
        <v>0</v>
      </c>
      <c r="V7588" s="334">
        <v>0</v>
      </c>
      <c r="W7588" s="334">
        <v>0</v>
      </c>
      <c r="X7588" s="334">
        <v>0</v>
      </c>
      <c r="Y7588" s="334">
        <v>0</v>
      </c>
      <c r="Z7588" s="334">
        <v>0</v>
      </c>
      <c r="AA7588" s="334">
        <v>0</v>
      </c>
      <c r="AB7588" s="334">
        <v>0</v>
      </c>
      <c r="AD7588" s="334">
        <v>0</v>
      </c>
      <c r="AE7588" s="334">
        <f t="shared" si="1187"/>
        <v>0</v>
      </c>
      <c r="AF7588" s="334">
        <f t="shared" si="1188"/>
        <v>0</v>
      </c>
      <c r="AG7588" s="340">
        <f t="shared" si="1189"/>
        <v>0</v>
      </c>
      <c r="AI7588" s="340">
        <f t="shared" ref="AI7588:AM7603" si="1192">IF($C7588=AI$1,$AF7588,0)</f>
        <v>0</v>
      </c>
      <c r="AJ7588" s="340">
        <f t="shared" si="1192"/>
        <v>0</v>
      </c>
      <c r="AK7588" s="340">
        <f t="shared" si="1192"/>
        <v>0</v>
      </c>
      <c r="AL7588" s="340">
        <f t="shared" si="1192"/>
        <v>0</v>
      </c>
      <c r="AM7588" s="340">
        <f t="shared" si="1192"/>
        <v>0</v>
      </c>
    </row>
    <row r="7589" spans="1:39" x14ac:dyDescent="0.35">
      <c r="A7589" s="337">
        <v>29502</v>
      </c>
      <c r="B7589" s="338">
        <f t="shared" si="1184"/>
        <v>1980</v>
      </c>
      <c r="C7589" s="338">
        <f t="shared" si="1185"/>
        <v>10</v>
      </c>
      <c r="D7589" s="338">
        <f t="shared" si="1186"/>
        <v>8</v>
      </c>
      <c r="E7589" s="334">
        <v>0</v>
      </c>
      <c r="F7589" s="334">
        <v>0</v>
      </c>
      <c r="G7589" s="334">
        <v>0</v>
      </c>
      <c r="H7589" s="334">
        <v>0</v>
      </c>
      <c r="I7589" s="334">
        <v>0</v>
      </c>
      <c r="J7589" s="334">
        <v>0</v>
      </c>
      <c r="K7589" s="334">
        <v>0</v>
      </c>
      <c r="L7589" s="334">
        <v>0</v>
      </c>
      <c r="M7589" s="334">
        <v>0</v>
      </c>
      <c r="N7589" s="334">
        <v>0</v>
      </c>
      <c r="O7589" s="334">
        <v>0</v>
      </c>
      <c r="P7589" s="334">
        <v>0</v>
      </c>
      <c r="Q7589" s="334">
        <v>0</v>
      </c>
      <c r="R7589" s="334">
        <v>0</v>
      </c>
      <c r="S7589" s="334">
        <v>0</v>
      </c>
      <c r="T7589" s="334">
        <v>0</v>
      </c>
      <c r="U7589" s="334">
        <v>0</v>
      </c>
      <c r="V7589" s="334">
        <v>0</v>
      </c>
      <c r="W7589" s="334">
        <v>0</v>
      </c>
      <c r="X7589" s="334">
        <v>0.9</v>
      </c>
      <c r="Y7589" s="334">
        <v>0.8</v>
      </c>
      <c r="Z7589" s="334">
        <v>0</v>
      </c>
      <c r="AA7589" s="334">
        <v>0</v>
      </c>
      <c r="AB7589" s="334">
        <v>0</v>
      </c>
      <c r="AD7589" s="334">
        <v>1.7</v>
      </c>
      <c r="AE7589" s="334">
        <f t="shared" si="1187"/>
        <v>1.7</v>
      </c>
      <c r="AF7589" s="334">
        <f t="shared" si="1188"/>
        <v>1.7000000000000002</v>
      </c>
      <c r="AG7589" s="340">
        <f t="shared" si="1189"/>
        <v>2.2204460492503131E-16</v>
      </c>
      <c r="AI7589" s="340">
        <f t="shared" si="1192"/>
        <v>0</v>
      </c>
      <c r="AJ7589" s="340">
        <f t="shared" si="1192"/>
        <v>0</v>
      </c>
      <c r="AK7589" s="340">
        <f t="shared" si="1192"/>
        <v>0</v>
      </c>
      <c r="AL7589" s="340">
        <f t="shared" si="1192"/>
        <v>0</v>
      </c>
      <c r="AM7589" s="340">
        <f t="shared" si="1192"/>
        <v>0</v>
      </c>
    </row>
    <row r="7590" spans="1:39" x14ac:dyDescent="0.35">
      <c r="A7590" s="337">
        <v>29503</v>
      </c>
      <c r="B7590" s="338">
        <f t="shared" si="1184"/>
        <v>1980</v>
      </c>
      <c r="C7590" s="338">
        <f t="shared" si="1185"/>
        <v>10</v>
      </c>
      <c r="D7590" s="338">
        <f t="shared" si="1186"/>
        <v>9</v>
      </c>
      <c r="E7590" s="334">
        <v>0</v>
      </c>
      <c r="F7590" s="334">
        <v>0</v>
      </c>
      <c r="G7590" s="334">
        <v>0</v>
      </c>
      <c r="H7590" s="334">
        <v>0</v>
      </c>
      <c r="I7590" s="334">
        <v>0</v>
      </c>
      <c r="J7590" s="334">
        <v>0</v>
      </c>
      <c r="K7590" s="334">
        <v>0</v>
      </c>
      <c r="L7590" s="334">
        <v>0</v>
      </c>
      <c r="M7590" s="334">
        <v>0</v>
      </c>
      <c r="N7590" s="334">
        <v>0</v>
      </c>
      <c r="O7590" s="334">
        <v>0</v>
      </c>
      <c r="P7590" s="334">
        <v>0</v>
      </c>
      <c r="Q7590" s="334">
        <v>0</v>
      </c>
      <c r="R7590" s="334">
        <v>0</v>
      </c>
      <c r="S7590" s="334">
        <v>0</v>
      </c>
      <c r="T7590" s="334">
        <v>0</v>
      </c>
      <c r="U7590" s="334">
        <v>0</v>
      </c>
      <c r="V7590" s="334">
        <v>0</v>
      </c>
      <c r="W7590" s="334">
        <v>0</v>
      </c>
      <c r="X7590" s="334">
        <v>0</v>
      </c>
      <c r="Y7590" s="334">
        <v>0</v>
      </c>
      <c r="Z7590" s="334">
        <v>0</v>
      </c>
      <c r="AA7590" s="334">
        <v>0</v>
      </c>
      <c r="AB7590" s="334">
        <v>0</v>
      </c>
      <c r="AD7590" s="334">
        <v>0</v>
      </c>
      <c r="AE7590" s="334">
        <f t="shared" si="1187"/>
        <v>0</v>
      </c>
      <c r="AF7590" s="334">
        <f t="shared" si="1188"/>
        <v>0</v>
      </c>
      <c r="AG7590" s="340">
        <f t="shared" si="1189"/>
        <v>0</v>
      </c>
      <c r="AI7590" s="340">
        <f t="shared" si="1192"/>
        <v>0</v>
      </c>
      <c r="AJ7590" s="340">
        <f t="shared" si="1192"/>
        <v>0</v>
      </c>
      <c r="AK7590" s="340">
        <f t="shared" si="1192"/>
        <v>0</v>
      </c>
      <c r="AL7590" s="340">
        <f t="shared" si="1192"/>
        <v>0</v>
      </c>
      <c r="AM7590" s="340">
        <f t="shared" si="1192"/>
        <v>0</v>
      </c>
    </row>
    <row r="7591" spans="1:39" x14ac:dyDescent="0.35">
      <c r="A7591" s="337">
        <v>29504</v>
      </c>
      <c r="B7591" s="338">
        <f t="shared" si="1184"/>
        <v>1980</v>
      </c>
      <c r="C7591" s="338">
        <f t="shared" si="1185"/>
        <v>10</v>
      </c>
      <c r="D7591" s="338">
        <f t="shared" si="1186"/>
        <v>10</v>
      </c>
      <c r="E7591" s="334">
        <v>0</v>
      </c>
      <c r="F7591" s="334">
        <v>0</v>
      </c>
      <c r="G7591" s="334">
        <v>0</v>
      </c>
      <c r="H7591" s="334">
        <v>0</v>
      </c>
      <c r="I7591" s="334">
        <v>0</v>
      </c>
      <c r="J7591" s="334">
        <v>0</v>
      </c>
      <c r="K7591" s="334">
        <v>0</v>
      </c>
      <c r="L7591" s="334">
        <v>0</v>
      </c>
      <c r="M7591" s="334">
        <v>0</v>
      </c>
      <c r="N7591" s="334">
        <v>0</v>
      </c>
      <c r="O7591" s="334">
        <v>0</v>
      </c>
      <c r="P7591" s="334">
        <v>0</v>
      </c>
      <c r="Q7591" s="334">
        <v>0</v>
      </c>
      <c r="R7591" s="334">
        <v>0</v>
      </c>
      <c r="S7591" s="334">
        <v>0</v>
      </c>
      <c r="T7591" s="334">
        <v>0</v>
      </c>
      <c r="U7591" s="334">
        <v>0</v>
      </c>
      <c r="V7591" s="334">
        <v>0</v>
      </c>
      <c r="W7591" s="334">
        <v>0</v>
      </c>
      <c r="X7591" s="334">
        <v>0</v>
      </c>
      <c r="Y7591" s="334">
        <v>0</v>
      </c>
      <c r="Z7591" s="334">
        <v>0</v>
      </c>
      <c r="AA7591" s="334">
        <v>0</v>
      </c>
      <c r="AB7591" s="334">
        <v>0</v>
      </c>
      <c r="AD7591" s="334">
        <v>0</v>
      </c>
      <c r="AE7591" s="334">
        <f t="shared" si="1187"/>
        <v>0</v>
      </c>
      <c r="AF7591" s="334">
        <f t="shared" si="1188"/>
        <v>0</v>
      </c>
      <c r="AG7591" s="340">
        <f t="shared" si="1189"/>
        <v>0</v>
      </c>
      <c r="AI7591" s="340">
        <f t="shared" si="1192"/>
        <v>0</v>
      </c>
      <c r="AJ7591" s="340">
        <f t="shared" si="1192"/>
        <v>0</v>
      </c>
      <c r="AK7591" s="340">
        <f t="shared" si="1192"/>
        <v>0</v>
      </c>
      <c r="AL7591" s="340">
        <f t="shared" si="1192"/>
        <v>0</v>
      </c>
      <c r="AM7591" s="340">
        <f t="shared" si="1192"/>
        <v>0</v>
      </c>
    </row>
    <row r="7592" spans="1:39" x14ac:dyDescent="0.35">
      <c r="A7592" s="337">
        <v>29505</v>
      </c>
      <c r="B7592" s="338">
        <f t="shared" si="1184"/>
        <v>1980</v>
      </c>
      <c r="C7592" s="338">
        <f t="shared" si="1185"/>
        <v>10</v>
      </c>
      <c r="D7592" s="338">
        <f t="shared" si="1186"/>
        <v>11</v>
      </c>
      <c r="E7592" s="334">
        <v>0</v>
      </c>
      <c r="F7592" s="334">
        <v>0</v>
      </c>
      <c r="G7592" s="334">
        <v>0</v>
      </c>
      <c r="H7592" s="334">
        <v>0</v>
      </c>
      <c r="I7592" s="334">
        <v>0</v>
      </c>
      <c r="J7592" s="334">
        <v>0</v>
      </c>
      <c r="K7592" s="334">
        <v>0</v>
      </c>
      <c r="L7592" s="334">
        <v>0</v>
      </c>
      <c r="M7592" s="334">
        <v>0</v>
      </c>
      <c r="N7592" s="334">
        <v>0</v>
      </c>
      <c r="O7592" s="334">
        <v>0</v>
      </c>
      <c r="P7592" s="334">
        <v>0</v>
      </c>
      <c r="Q7592" s="334">
        <v>0</v>
      </c>
      <c r="R7592" s="334">
        <v>0</v>
      </c>
      <c r="S7592" s="334">
        <v>0</v>
      </c>
      <c r="T7592" s="334">
        <v>0</v>
      </c>
      <c r="U7592" s="334">
        <v>0</v>
      </c>
      <c r="V7592" s="334">
        <v>0</v>
      </c>
      <c r="W7592" s="334">
        <v>0</v>
      </c>
      <c r="X7592" s="334">
        <v>0</v>
      </c>
      <c r="Y7592" s="334">
        <v>0</v>
      </c>
      <c r="Z7592" s="334">
        <v>0</v>
      </c>
      <c r="AA7592" s="334">
        <v>0</v>
      </c>
      <c r="AB7592" s="334">
        <v>0</v>
      </c>
      <c r="AD7592" s="334">
        <v>0</v>
      </c>
      <c r="AE7592" s="334">
        <f t="shared" si="1187"/>
        <v>0</v>
      </c>
      <c r="AF7592" s="334">
        <f t="shared" si="1188"/>
        <v>0</v>
      </c>
      <c r="AG7592" s="340">
        <f t="shared" si="1189"/>
        <v>0</v>
      </c>
      <c r="AI7592" s="340">
        <f t="shared" si="1192"/>
        <v>0</v>
      </c>
      <c r="AJ7592" s="340">
        <f t="shared" si="1192"/>
        <v>0</v>
      </c>
      <c r="AK7592" s="340">
        <f t="shared" si="1192"/>
        <v>0</v>
      </c>
      <c r="AL7592" s="340">
        <f t="shared" si="1192"/>
        <v>0</v>
      </c>
      <c r="AM7592" s="340">
        <f t="shared" si="1192"/>
        <v>0</v>
      </c>
    </row>
    <row r="7593" spans="1:39" x14ac:dyDescent="0.35">
      <c r="A7593" s="337">
        <v>29506</v>
      </c>
      <c r="B7593" s="338">
        <f t="shared" si="1184"/>
        <v>1980</v>
      </c>
      <c r="C7593" s="338">
        <f t="shared" si="1185"/>
        <v>10</v>
      </c>
      <c r="D7593" s="338">
        <f t="shared" si="1186"/>
        <v>12</v>
      </c>
      <c r="E7593" s="334">
        <v>0</v>
      </c>
      <c r="F7593" s="334">
        <v>0</v>
      </c>
      <c r="G7593" s="334">
        <v>0</v>
      </c>
      <c r="H7593" s="334">
        <v>0</v>
      </c>
      <c r="I7593" s="334">
        <v>0</v>
      </c>
      <c r="J7593" s="334">
        <v>0</v>
      </c>
      <c r="K7593" s="334">
        <v>0</v>
      </c>
      <c r="L7593" s="334">
        <v>0</v>
      </c>
      <c r="M7593" s="334">
        <v>0</v>
      </c>
      <c r="N7593" s="334">
        <v>0</v>
      </c>
      <c r="O7593" s="334">
        <v>0</v>
      </c>
      <c r="P7593" s="334">
        <v>0</v>
      </c>
      <c r="Q7593" s="334">
        <v>0</v>
      </c>
      <c r="R7593" s="334">
        <v>0</v>
      </c>
      <c r="S7593" s="334">
        <v>0</v>
      </c>
      <c r="T7593" s="334">
        <v>0</v>
      </c>
      <c r="U7593" s="334">
        <v>0</v>
      </c>
      <c r="V7593" s="334">
        <v>0</v>
      </c>
      <c r="W7593" s="334">
        <v>0</v>
      </c>
      <c r="X7593" s="334">
        <v>0</v>
      </c>
      <c r="Y7593" s="334">
        <v>0</v>
      </c>
      <c r="Z7593" s="334">
        <v>0</v>
      </c>
      <c r="AA7593" s="334">
        <v>0</v>
      </c>
      <c r="AB7593" s="334">
        <v>0</v>
      </c>
      <c r="AD7593" s="334">
        <v>0</v>
      </c>
      <c r="AE7593" s="334">
        <f t="shared" si="1187"/>
        <v>0</v>
      </c>
      <c r="AF7593" s="334">
        <f t="shared" si="1188"/>
        <v>0</v>
      </c>
      <c r="AG7593" s="340">
        <f t="shared" si="1189"/>
        <v>0</v>
      </c>
      <c r="AI7593" s="340">
        <f t="shared" si="1192"/>
        <v>0</v>
      </c>
      <c r="AJ7593" s="340">
        <f t="shared" si="1192"/>
        <v>0</v>
      </c>
      <c r="AK7593" s="340">
        <f t="shared" si="1192"/>
        <v>0</v>
      </c>
      <c r="AL7593" s="340">
        <f t="shared" si="1192"/>
        <v>0</v>
      </c>
      <c r="AM7593" s="340">
        <f t="shared" si="1192"/>
        <v>0</v>
      </c>
    </row>
    <row r="7594" spans="1:39" x14ac:dyDescent="0.35">
      <c r="A7594" s="337">
        <v>29507</v>
      </c>
      <c r="B7594" s="338">
        <f t="shared" si="1184"/>
        <v>1980</v>
      </c>
      <c r="C7594" s="338">
        <f t="shared" si="1185"/>
        <v>10</v>
      </c>
      <c r="D7594" s="338">
        <f t="shared" si="1186"/>
        <v>13</v>
      </c>
      <c r="E7594" s="334">
        <v>0</v>
      </c>
      <c r="F7594" s="334">
        <v>1</v>
      </c>
      <c r="G7594" s="334">
        <v>1</v>
      </c>
      <c r="H7594" s="334">
        <v>1</v>
      </c>
      <c r="I7594" s="334">
        <v>1</v>
      </c>
      <c r="J7594" s="334">
        <v>1</v>
      </c>
      <c r="K7594" s="334">
        <v>2.1</v>
      </c>
      <c r="L7594" s="334">
        <v>2</v>
      </c>
      <c r="M7594" s="334">
        <v>1</v>
      </c>
      <c r="N7594" s="334">
        <v>1</v>
      </c>
      <c r="O7594" s="334">
        <v>0</v>
      </c>
      <c r="P7594" s="334">
        <v>0</v>
      </c>
      <c r="Q7594" s="334">
        <v>0</v>
      </c>
      <c r="R7594" s="334">
        <v>0</v>
      </c>
      <c r="S7594" s="334">
        <v>0</v>
      </c>
      <c r="T7594" s="334">
        <v>0</v>
      </c>
      <c r="U7594" s="334">
        <v>0</v>
      </c>
      <c r="V7594" s="334">
        <v>0</v>
      </c>
      <c r="W7594" s="334">
        <v>0</v>
      </c>
      <c r="X7594" s="334">
        <v>1</v>
      </c>
      <c r="Y7594" s="334">
        <v>0</v>
      </c>
      <c r="Z7594" s="334">
        <v>0</v>
      </c>
      <c r="AA7594" s="334">
        <v>0</v>
      </c>
      <c r="AB7594" s="334">
        <v>0</v>
      </c>
      <c r="AD7594" s="334">
        <v>12.1</v>
      </c>
      <c r="AE7594" s="334">
        <f t="shared" si="1187"/>
        <v>12.1</v>
      </c>
      <c r="AF7594" s="334">
        <f t="shared" si="1188"/>
        <v>12.1</v>
      </c>
      <c r="AG7594" s="340">
        <f t="shared" si="1189"/>
        <v>0</v>
      </c>
      <c r="AI7594" s="340">
        <f t="shared" si="1192"/>
        <v>0</v>
      </c>
      <c r="AJ7594" s="340">
        <f t="shared" si="1192"/>
        <v>0</v>
      </c>
      <c r="AK7594" s="340">
        <f t="shared" si="1192"/>
        <v>0</v>
      </c>
      <c r="AL7594" s="340">
        <f t="shared" si="1192"/>
        <v>0</v>
      </c>
      <c r="AM7594" s="340">
        <f t="shared" si="1192"/>
        <v>0</v>
      </c>
    </row>
    <row r="7595" spans="1:39" x14ac:dyDescent="0.35">
      <c r="A7595" s="337">
        <v>29508</v>
      </c>
      <c r="B7595" s="338">
        <f t="shared" si="1184"/>
        <v>1980</v>
      </c>
      <c r="C7595" s="338">
        <f t="shared" si="1185"/>
        <v>10</v>
      </c>
      <c r="D7595" s="338">
        <f t="shared" si="1186"/>
        <v>14</v>
      </c>
      <c r="E7595" s="334">
        <v>0</v>
      </c>
      <c r="F7595" s="334">
        <v>0</v>
      </c>
      <c r="G7595" s="334">
        <v>0</v>
      </c>
      <c r="H7595" s="334">
        <v>0</v>
      </c>
      <c r="I7595" s="334">
        <v>0</v>
      </c>
      <c r="J7595" s="334">
        <v>0.1</v>
      </c>
      <c r="K7595" s="334">
        <v>0.1</v>
      </c>
      <c r="L7595" s="334">
        <v>0.1</v>
      </c>
      <c r="M7595" s="334">
        <v>0.1</v>
      </c>
      <c r="N7595" s="334">
        <v>0</v>
      </c>
      <c r="O7595" s="334">
        <v>0</v>
      </c>
      <c r="P7595" s="334">
        <v>0</v>
      </c>
      <c r="Q7595" s="334">
        <v>0</v>
      </c>
      <c r="R7595" s="334">
        <v>0</v>
      </c>
      <c r="S7595" s="334">
        <v>0</v>
      </c>
      <c r="T7595" s="334">
        <v>0</v>
      </c>
      <c r="U7595" s="334">
        <v>0</v>
      </c>
      <c r="V7595" s="334">
        <v>0</v>
      </c>
      <c r="W7595" s="334">
        <v>0</v>
      </c>
      <c r="X7595" s="334">
        <v>0</v>
      </c>
      <c r="Y7595" s="334">
        <v>0</v>
      </c>
      <c r="Z7595" s="334">
        <v>0</v>
      </c>
      <c r="AA7595" s="334">
        <v>0</v>
      </c>
      <c r="AB7595" s="334">
        <v>0</v>
      </c>
      <c r="AD7595" s="334">
        <v>0.4</v>
      </c>
      <c r="AE7595" s="334">
        <f t="shared" si="1187"/>
        <v>0.4</v>
      </c>
      <c r="AF7595" s="334">
        <f t="shared" si="1188"/>
        <v>0.4</v>
      </c>
      <c r="AG7595" s="340">
        <f t="shared" si="1189"/>
        <v>0</v>
      </c>
      <c r="AI7595" s="340">
        <f t="shared" si="1192"/>
        <v>0</v>
      </c>
      <c r="AJ7595" s="340">
        <f t="shared" si="1192"/>
        <v>0</v>
      </c>
      <c r="AK7595" s="340">
        <f t="shared" si="1192"/>
        <v>0</v>
      </c>
      <c r="AL7595" s="340">
        <f t="shared" si="1192"/>
        <v>0</v>
      </c>
      <c r="AM7595" s="340">
        <f t="shared" si="1192"/>
        <v>0</v>
      </c>
    </row>
    <row r="7596" spans="1:39" x14ac:dyDescent="0.35">
      <c r="A7596" s="337">
        <v>29509</v>
      </c>
      <c r="B7596" s="338">
        <f t="shared" si="1184"/>
        <v>1980</v>
      </c>
      <c r="C7596" s="338">
        <f t="shared" si="1185"/>
        <v>10</v>
      </c>
      <c r="D7596" s="338">
        <f t="shared" si="1186"/>
        <v>15</v>
      </c>
      <c r="E7596" s="334">
        <v>0</v>
      </c>
      <c r="F7596" s="334">
        <v>0</v>
      </c>
      <c r="G7596" s="334">
        <v>0</v>
      </c>
      <c r="H7596" s="334">
        <v>0</v>
      </c>
      <c r="I7596" s="334">
        <v>0</v>
      </c>
      <c r="J7596" s="334">
        <v>0</v>
      </c>
      <c r="K7596" s="334">
        <v>0</v>
      </c>
      <c r="L7596" s="334">
        <v>0</v>
      </c>
      <c r="M7596" s="334">
        <v>0</v>
      </c>
      <c r="N7596" s="334">
        <v>0</v>
      </c>
      <c r="O7596" s="334">
        <v>0</v>
      </c>
      <c r="P7596" s="334">
        <v>0</v>
      </c>
      <c r="Q7596" s="334">
        <v>0</v>
      </c>
      <c r="R7596" s="334">
        <v>0</v>
      </c>
      <c r="S7596" s="334">
        <v>0</v>
      </c>
      <c r="T7596" s="334">
        <v>0</v>
      </c>
      <c r="U7596" s="334">
        <v>0</v>
      </c>
      <c r="V7596" s="334">
        <v>0</v>
      </c>
      <c r="W7596" s="334">
        <v>0</v>
      </c>
      <c r="X7596" s="334">
        <v>0</v>
      </c>
      <c r="Y7596" s="334">
        <v>0</v>
      </c>
      <c r="Z7596" s="334">
        <v>0</v>
      </c>
      <c r="AA7596" s="334">
        <v>0</v>
      </c>
      <c r="AB7596" s="334">
        <v>0</v>
      </c>
      <c r="AD7596" s="334">
        <v>0</v>
      </c>
      <c r="AE7596" s="334">
        <f t="shared" si="1187"/>
        <v>0</v>
      </c>
      <c r="AF7596" s="334">
        <f t="shared" si="1188"/>
        <v>0</v>
      </c>
      <c r="AG7596" s="340">
        <f t="shared" si="1189"/>
        <v>0</v>
      </c>
      <c r="AI7596" s="340">
        <f t="shared" si="1192"/>
        <v>0</v>
      </c>
      <c r="AJ7596" s="340">
        <f t="shared" si="1192"/>
        <v>0</v>
      </c>
      <c r="AK7596" s="340">
        <f t="shared" si="1192"/>
        <v>0</v>
      </c>
      <c r="AL7596" s="340">
        <f t="shared" si="1192"/>
        <v>0</v>
      </c>
      <c r="AM7596" s="340">
        <f t="shared" si="1192"/>
        <v>0</v>
      </c>
    </row>
    <row r="7597" spans="1:39" x14ac:dyDescent="0.35">
      <c r="A7597" s="337">
        <v>29510</v>
      </c>
      <c r="B7597" s="338">
        <f t="shared" si="1184"/>
        <v>1980</v>
      </c>
      <c r="C7597" s="338">
        <f t="shared" si="1185"/>
        <v>10</v>
      </c>
      <c r="D7597" s="338">
        <f t="shared" si="1186"/>
        <v>16</v>
      </c>
      <c r="E7597" s="334">
        <v>0</v>
      </c>
      <c r="F7597" s="334">
        <v>0</v>
      </c>
      <c r="G7597" s="334">
        <v>0</v>
      </c>
      <c r="H7597" s="334">
        <v>0</v>
      </c>
      <c r="I7597" s="334">
        <v>0</v>
      </c>
      <c r="J7597" s="334">
        <v>0</v>
      </c>
      <c r="K7597" s="334">
        <v>0</v>
      </c>
      <c r="L7597" s="334">
        <v>0</v>
      </c>
      <c r="M7597" s="334">
        <v>0</v>
      </c>
      <c r="N7597" s="334">
        <v>0</v>
      </c>
      <c r="O7597" s="334">
        <v>0</v>
      </c>
      <c r="P7597" s="334">
        <v>0</v>
      </c>
      <c r="Q7597" s="334">
        <v>0</v>
      </c>
      <c r="R7597" s="334">
        <v>0</v>
      </c>
      <c r="S7597" s="334">
        <v>0</v>
      </c>
      <c r="T7597" s="334">
        <v>0</v>
      </c>
      <c r="U7597" s="334">
        <v>0</v>
      </c>
      <c r="V7597" s="334">
        <v>0</v>
      </c>
      <c r="W7597" s="334">
        <v>0</v>
      </c>
      <c r="X7597" s="334">
        <v>0</v>
      </c>
      <c r="Y7597" s="334">
        <v>0.3</v>
      </c>
      <c r="Z7597" s="334">
        <v>0.2</v>
      </c>
      <c r="AA7597" s="334">
        <v>0.3</v>
      </c>
      <c r="AB7597" s="334">
        <v>0.2</v>
      </c>
      <c r="AD7597" s="334">
        <v>1</v>
      </c>
      <c r="AE7597" s="334">
        <f t="shared" si="1187"/>
        <v>1</v>
      </c>
      <c r="AF7597" s="334">
        <f t="shared" si="1188"/>
        <v>1</v>
      </c>
      <c r="AG7597" s="340">
        <f t="shared" si="1189"/>
        <v>0</v>
      </c>
      <c r="AI7597" s="340">
        <f t="shared" si="1192"/>
        <v>0</v>
      </c>
      <c r="AJ7597" s="340">
        <f t="shared" si="1192"/>
        <v>0</v>
      </c>
      <c r="AK7597" s="340">
        <f t="shared" si="1192"/>
        <v>0</v>
      </c>
      <c r="AL7597" s="340">
        <f t="shared" si="1192"/>
        <v>0</v>
      </c>
      <c r="AM7597" s="340">
        <f t="shared" si="1192"/>
        <v>0</v>
      </c>
    </row>
    <row r="7598" spans="1:39" x14ac:dyDescent="0.35">
      <c r="A7598" s="337">
        <v>29511</v>
      </c>
      <c r="B7598" s="338">
        <f t="shared" si="1184"/>
        <v>1980</v>
      </c>
      <c r="C7598" s="338">
        <f t="shared" si="1185"/>
        <v>10</v>
      </c>
      <c r="D7598" s="338">
        <f t="shared" si="1186"/>
        <v>17</v>
      </c>
      <c r="E7598" s="334">
        <v>0.4</v>
      </c>
      <c r="F7598" s="334">
        <v>0.4</v>
      </c>
      <c r="G7598" s="334">
        <v>0</v>
      </c>
      <c r="H7598" s="334">
        <v>0</v>
      </c>
      <c r="I7598" s="334">
        <v>0</v>
      </c>
      <c r="J7598" s="334">
        <v>0</v>
      </c>
      <c r="K7598" s="334">
        <v>0</v>
      </c>
      <c r="L7598" s="334">
        <v>0</v>
      </c>
      <c r="M7598" s="334">
        <v>0</v>
      </c>
      <c r="N7598" s="334">
        <v>0</v>
      </c>
      <c r="O7598" s="334">
        <v>0</v>
      </c>
      <c r="P7598" s="334">
        <v>0</v>
      </c>
      <c r="Q7598" s="334">
        <v>0</v>
      </c>
      <c r="R7598" s="334">
        <v>0</v>
      </c>
      <c r="S7598" s="334">
        <v>0</v>
      </c>
      <c r="T7598" s="334">
        <v>0</v>
      </c>
      <c r="U7598" s="334">
        <v>0</v>
      </c>
      <c r="V7598" s="334">
        <v>0</v>
      </c>
      <c r="W7598" s="334">
        <v>0</v>
      </c>
      <c r="X7598" s="334">
        <v>0</v>
      </c>
      <c r="Y7598" s="334">
        <v>0</v>
      </c>
      <c r="Z7598" s="334">
        <v>0</v>
      </c>
      <c r="AA7598" s="334">
        <v>0</v>
      </c>
      <c r="AB7598" s="334">
        <v>0</v>
      </c>
      <c r="AD7598" s="334">
        <v>0.8</v>
      </c>
      <c r="AE7598" s="334">
        <f t="shared" si="1187"/>
        <v>0.8</v>
      </c>
      <c r="AF7598" s="334">
        <f t="shared" si="1188"/>
        <v>0.8</v>
      </c>
      <c r="AG7598" s="340">
        <f t="shared" si="1189"/>
        <v>0</v>
      </c>
      <c r="AI7598" s="340">
        <f t="shared" si="1192"/>
        <v>0</v>
      </c>
      <c r="AJ7598" s="340">
        <f t="shared" si="1192"/>
        <v>0</v>
      </c>
      <c r="AK7598" s="340">
        <f t="shared" si="1192"/>
        <v>0</v>
      </c>
      <c r="AL7598" s="340">
        <f t="shared" si="1192"/>
        <v>0</v>
      </c>
      <c r="AM7598" s="340">
        <f t="shared" si="1192"/>
        <v>0</v>
      </c>
    </row>
    <row r="7599" spans="1:39" x14ac:dyDescent="0.35">
      <c r="A7599" s="337">
        <v>29512</v>
      </c>
      <c r="B7599" s="338">
        <f t="shared" si="1184"/>
        <v>1980</v>
      </c>
      <c r="C7599" s="338">
        <f t="shared" si="1185"/>
        <v>10</v>
      </c>
      <c r="D7599" s="338">
        <f t="shared" si="1186"/>
        <v>18</v>
      </c>
      <c r="E7599" s="334">
        <v>0</v>
      </c>
      <c r="F7599" s="334">
        <v>0</v>
      </c>
      <c r="G7599" s="334">
        <v>0</v>
      </c>
      <c r="H7599" s="334">
        <v>0</v>
      </c>
      <c r="I7599" s="334">
        <v>0</v>
      </c>
      <c r="J7599" s="334">
        <v>0</v>
      </c>
      <c r="K7599" s="334">
        <v>0</v>
      </c>
      <c r="L7599" s="334">
        <v>0</v>
      </c>
      <c r="M7599" s="334">
        <v>0</v>
      </c>
      <c r="N7599" s="334">
        <v>0</v>
      </c>
      <c r="O7599" s="334">
        <v>0</v>
      </c>
      <c r="P7599" s="334">
        <v>0</v>
      </c>
      <c r="Q7599" s="334">
        <v>0</v>
      </c>
      <c r="R7599" s="334">
        <v>0</v>
      </c>
      <c r="S7599" s="334">
        <v>0</v>
      </c>
      <c r="T7599" s="334">
        <v>0</v>
      </c>
      <c r="U7599" s="334">
        <v>0</v>
      </c>
      <c r="V7599" s="334">
        <v>0</v>
      </c>
      <c r="W7599" s="334">
        <v>0</v>
      </c>
      <c r="X7599" s="334">
        <v>0</v>
      </c>
      <c r="Y7599" s="334">
        <v>0</v>
      </c>
      <c r="Z7599" s="334">
        <v>0</v>
      </c>
      <c r="AA7599" s="334">
        <v>0</v>
      </c>
      <c r="AB7599" s="334">
        <v>0</v>
      </c>
      <c r="AD7599" s="334">
        <v>0</v>
      </c>
      <c r="AE7599" s="334">
        <f t="shared" si="1187"/>
        <v>0</v>
      </c>
      <c r="AF7599" s="334">
        <f t="shared" si="1188"/>
        <v>0</v>
      </c>
      <c r="AG7599" s="340">
        <f t="shared" si="1189"/>
        <v>0</v>
      </c>
      <c r="AI7599" s="340">
        <f t="shared" si="1192"/>
        <v>0</v>
      </c>
      <c r="AJ7599" s="340">
        <f t="shared" si="1192"/>
        <v>0</v>
      </c>
      <c r="AK7599" s="340">
        <f t="shared" si="1192"/>
        <v>0</v>
      </c>
      <c r="AL7599" s="340">
        <f t="shared" si="1192"/>
        <v>0</v>
      </c>
      <c r="AM7599" s="340">
        <f t="shared" si="1192"/>
        <v>0</v>
      </c>
    </row>
    <row r="7600" spans="1:39" x14ac:dyDescent="0.35">
      <c r="A7600" s="337">
        <v>29513</v>
      </c>
      <c r="B7600" s="338">
        <f t="shared" si="1184"/>
        <v>1980</v>
      </c>
      <c r="C7600" s="338">
        <f t="shared" si="1185"/>
        <v>10</v>
      </c>
      <c r="D7600" s="338">
        <f t="shared" si="1186"/>
        <v>19</v>
      </c>
      <c r="E7600" s="334">
        <v>0</v>
      </c>
      <c r="F7600" s="334">
        <v>0</v>
      </c>
      <c r="G7600" s="334">
        <v>0</v>
      </c>
      <c r="H7600" s="334">
        <v>0</v>
      </c>
      <c r="I7600" s="334">
        <v>0</v>
      </c>
      <c r="J7600" s="334">
        <v>0</v>
      </c>
      <c r="K7600" s="334">
        <v>0</v>
      </c>
      <c r="L7600" s="334">
        <v>0</v>
      </c>
      <c r="M7600" s="334">
        <v>0</v>
      </c>
      <c r="N7600" s="334">
        <v>0</v>
      </c>
      <c r="O7600" s="334">
        <v>0</v>
      </c>
      <c r="P7600" s="334">
        <v>0</v>
      </c>
      <c r="Q7600" s="334">
        <v>0</v>
      </c>
      <c r="R7600" s="334">
        <v>0</v>
      </c>
      <c r="S7600" s="334">
        <v>0</v>
      </c>
      <c r="T7600" s="334">
        <v>0</v>
      </c>
      <c r="U7600" s="334">
        <v>0</v>
      </c>
      <c r="V7600" s="334">
        <v>0</v>
      </c>
      <c r="W7600" s="334">
        <v>0</v>
      </c>
      <c r="X7600" s="334">
        <v>0</v>
      </c>
      <c r="Y7600" s="334">
        <v>0</v>
      </c>
      <c r="Z7600" s="334">
        <v>0</v>
      </c>
      <c r="AA7600" s="334">
        <v>0</v>
      </c>
      <c r="AB7600" s="334">
        <v>0</v>
      </c>
      <c r="AD7600" s="334">
        <v>0</v>
      </c>
      <c r="AE7600" s="334">
        <f t="shared" si="1187"/>
        <v>0</v>
      </c>
      <c r="AF7600" s="334">
        <f t="shared" si="1188"/>
        <v>0</v>
      </c>
      <c r="AG7600" s="340">
        <f t="shared" si="1189"/>
        <v>0</v>
      </c>
      <c r="AI7600" s="340">
        <f t="shared" si="1192"/>
        <v>0</v>
      </c>
      <c r="AJ7600" s="340">
        <f t="shared" si="1192"/>
        <v>0</v>
      </c>
      <c r="AK7600" s="340">
        <f t="shared" si="1192"/>
        <v>0</v>
      </c>
      <c r="AL7600" s="340">
        <f t="shared" si="1192"/>
        <v>0</v>
      </c>
      <c r="AM7600" s="340">
        <f t="shared" si="1192"/>
        <v>0</v>
      </c>
    </row>
    <row r="7601" spans="1:39" x14ac:dyDescent="0.35">
      <c r="A7601" s="337">
        <v>29514</v>
      </c>
      <c r="B7601" s="338">
        <f t="shared" si="1184"/>
        <v>1980</v>
      </c>
      <c r="C7601" s="338">
        <f t="shared" si="1185"/>
        <v>10</v>
      </c>
      <c r="D7601" s="338">
        <f t="shared" si="1186"/>
        <v>20</v>
      </c>
      <c r="E7601" s="334">
        <v>0</v>
      </c>
      <c r="F7601" s="334">
        <v>0</v>
      </c>
      <c r="G7601" s="334">
        <v>0</v>
      </c>
      <c r="H7601" s="334">
        <v>0</v>
      </c>
      <c r="I7601" s="334">
        <v>0</v>
      </c>
      <c r="J7601" s="334">
        <v>0</v>
      </c>
      <c r="K7601" s="334">
        <v>0</v>
      </c>
      <c r="L7601" s="334">
        <v>0</v>
      </c>
      <c r="M7601" s="334">
        <v>0</v>
      </c>
      <c r="N7601" s="334">
        <v>0</v>
      </c>
      <c r="O7601" s="334">
        <v>0</v>
      </c>
      <c r="P7601" s="334">
        <v>0</v>
      </c>
      <c r="Q7601" s="334">
        <v>0</v>
      </c>
      <c r="R7601" s="334">
        <v>0</v>
      </c>
      <c r="S7601" s="334">
        <v>0</v>
      </c>
      <c r="T7601" s="334">
        <v>0</v>
      </c>
      <c r="U7601" s="334">
        <v>0</v>
      </c>
      <c r="V7601" s="334">
        <v>0</v>
      </c>
      <c r="W7601" s="334">
        <v>0</v>
      </c>
      <c r="X7601" s="334">
        <v>0</v>
      </c>
      <c r="Y7601" s="334">
        <v>0</v>
      </c>
      <c r="Z7601" s="334">
        <v>0</v>
      </c>
      <c r="AA7601" s="334">
        <v>0</v>
      </c>
      <c r="AB7601" s="334">
        <v>0</v>
      </c>
      <c r="AD7601" s="334">
        <v>0</v>
      </c>
      <c r="AE7601" s="334">
        <f t="shared" si="1187"/>
        <v>0</v>
      </c>
      <c r="AF7601" s="334">
        <f t="shared" si="1188"/>
        <v>0</v>
      </c>
      <c r="AG7601" s="340">
        <f t="shared" si="1189"/>
        <v>0</v>
      </c>
      <c r="AI7601" s="340">
        <f t="shared" si="1192"/>
        <v>0</v>
      </c>
      <c r="AJ7601" s="340">
        <f t="shared" si="1192"/>
        <v>0</v>
      </c>
      <c r="AK7601" s="340">
        <f t="shared" si="1192"/>
        <v>0</v>
      </c>
      <c r="AL7601" s="340">
        <f t="shared" si="1192"/>
        <v>0</v>
      </c>
      <c r="AM7601" s="340">
        <f t="shared" si="1192"/>
        <v>0</v>
      </c>
    </row>
    <row r="7602" spans="1:39" x14ac:dyDescent="0.35">
      <c r="A7602" s="337">
        <v>29515</v>
      </c>
      <c r="B7602" s="338">
        <f t="shared" si="1184"/>
        <v>1980</v>
      </c>
      <c r="C7602" s="338">
        <f t="shared" si="1185"/>
        <v>10</v>
      </c>
      <c r="D7602" s="338">
        <f t="shared" si="1186"/>
        <v>21</v>
      </c>
      <c r="E7602" s="334">
        <v>0</v>
      </c>
      <c r="F7602" s="334">
        <v>0</v>
      </c>
      <c r="G7602" s="334">
        <v>0</v>
      </c>
      <c r="H7602" s="334">
        <v>0</v>
      </c>
      <c r="I7602" s="334">
        <v>0</v>
      </c>
      <c r="J7602" s="334">
        <v>0</v>
      </c>
      <c r="K7602" s="334">
        <v>1.1000000000000001</v>
      </c>
      <c r="L7602" s="334">
        <v>0</v>
      </c>
      <c r="M7602" s="334">
        <v>1.2</v>
      </c>
      <c r="N7602" s="334">
        <v>1.1000000000000001</v>
      </c>
      <c r="O7602" s="334">
        <v>1.1000000000000001</v>
      </c>
      <c r="P7602" s="334">
        <v>2.2999999999999998</v>
      </c>
      <c r="Q7602" s="334">
        <v>2.2000000000000002</v>
      </c>
      <c r="R7602" s="334">
        <v>1.1000000000000001</v>
      </c>
      <c r="S7602" s="334">
        <v>1.2</v>
      </c>
      <c r="T7602" s="334">
        <v>1.1000000000000001</v>
      </c>
      <c r="U7602" s="334">
        <v>0</v>
      </c>
      <c r="V7602" s="334">
        <v>0</v>
      </c>
      <c r="W7602" s="334">
        <v>0</v>
      </c>
      <c r="X7602" s="334">
        <v>0</v>
      </c>
      <c r="Y7602" s="334">
        <v>0</v>
      </c>
      <c r="Z7602" s="334">
        <v>0</v>
      </c>
      <c r="AA7602" s="334">
        <v>0</v>
      </c>
      <c r="AB7602" s="334">
        <v>0</v>
      </c>
      <c r="AD7602" s="334">
        <v>12.4</v>
      </c>
      <c r="AE7602" s="334">
        <f t="shared" si="1187"/>
        <v>12.4</v>
      </c>
      <c r="AF7602" s="334">
        <f t="shared" si="1188"/>
        <v>12.399999999999999</v>
      </c>
      <c r="AG7602" s="340">
        <f t="shared" si="1189"/>
        <v>1.7763568394002505E-15</v>
      </c>
      <c r="AI7602" s="340">
        <f t="shared" si="1192"/>
        <v>0</v>
      </c>
      <c r="AJ7602" s="340">
        <f t="shared" si="1192"/>
        <v>0</v>
      </c>
      <c r="AK7602" s="340">
        <f t="shared" si="1192"/>
        <v>0</v>
      </c>
      <c r="AL7602" s="340">
        <f t="shared" si="1192"/>
        <v>0</v>
      </c>
      <c r="AM7602" s="340">
        <f t="shared" si="1192"/>
        <v>0</v>
      </c>
    </row>
    <row r="7603" spans="1:39" x14ac:dyDescent="0.35">
      <c r="A7603" s="337">
        <v>29516</v>
      </c>
      <c r="B7603" s="338">
        <f t="shared" si="1184"/>
        <v>1980</v>
      </c>
      <c r="C7603" s="338">
        <f t="shared" si="1185"/>
        <v>10</v>
      </c>
      <c r="D7603" s="338">
        <f t="shared" si="1186"/>
        <v>22</v>
      </c>
      <c r="E7603" s="334">
        <v>0</v>
      </c>
      <c r="F7603" s="334">
        <v>0</v>
      </c>
      <c r="G7603" s="334">
        <v>0</v>
      </c>
      <c r="H7603" s="334">
        <v>0</v>
      </c>
      <c r="I7603" s="334">
        <v>0</v>
      </c>
      <c r="J7603" s="334">
        <v>0</v>
      </c>
      <c r="K7603" s="334">
        <v>0</v>
      </c>
      <c r="L7603" s="334">
        <v>0</v>
      </c>
      <c r="M7603" s="334">
        <v>0</v>
      </c>
      <c r="N7603" s="334">
        <v>0</v>
      </c>
      <c r="O7603" s="334">
        <v>0</v>
      </c>
      <c r="P7603" s="334">
        <v>0</v>
      </c>
      <c r="Q7603" s="334">
        <v>0</v>
      </c>
      <c r="R7603" s="334">
        <v>0</v>
      </c>
      <c r="S7603" s="334">
        <v>0</v>
      </c>
      <c r="T7603" s="334">
        <v>0</v>
      </c>
      <c r="U7603" s="334">
        <v>0</v>
      </c>
      <c r="V7603" s="334">
        <v>0</v>
      </c>
      <c r="W7603" s="334">
        <v>0</v>
      </c>
      <c r="X7603" s="334">
        <v>0</v>
      </c>
      <c r="Y7603" s="334">
        <v>0</v>
      </c>
      <c r="Z7603" s="334">
        <v>0</v>
      </c>
      <c r="AA7603" s="334">
        <v>0</v>
      </c>
      <c r="AB7603" s="334">
        <v>0</v>
      </c>
      <c r="AD7603" s="334">
        <v>0</v>
      </c>
      <c r="AE7603" s="334">
        <f t="shared" si="1187"/>
        <v>0</v>
      </c>
      <c r="AF7603" s="334">
        <f t="shared" si="1188"/>
        <v>0</v>
      </c>
      <c r="AG7603" s="340">
        <f t="shared" si="1189"/>
        <v>0</v>
      </c>
      <c r="AI7603" s="340">
        <f t="shared" si="1192"/>
        <v>0</v>
      </c>
      <c r="AJ7603" s="340">
        <f t="shared" si="1192"/>
        <v>0</v>
      </c>
      <c r="AK7603" s="340">
        <f t="shared" si="1192"/>
        <v>0</v>
      </c>
      <c r="AL7603" s="340">
        <f t="shared" si="1192"/>
        <v>0</v>
      </c>
      <c r="AM7603" s="340">
        <f t="shared" si="1192"/>
        <v>0</v>
      </c>
    </row>
    <row r="7604" spans="1:39" x14ac:dyDescent="0.35">
      <c r="A7604" s="337">
        <v>29517</v>
      </c>
      <c r="B7604" s="338">
        <f t="shared" si="1184"/>
        <v>1980</v>
      </c>
      <c r="C7604" s="338">
        <f t="shared" si="1185"/>
        <v>10</v>
      </c>
      <c r="D7604" s="338">
        <f t="shared" si="1186"/>
        <v>23</v>
      </c>
      <c r="E7604" s="334">
        <v>0</v>
      </c>
      <c r="F7604" s="334">
        <v>0</v>
      </c>
      <c r="G7604" s="334">
        <v>0</v>
      </c>
      <c r="H7604" s="334">
        <v>0</v>
      </c>
      <c r="I7604" s="334">
        <v>0</v>
      </c>
      <c r="J7604" s="334">
        <v>0</v>
      </c>
      <c r="K7604" s="334">
        <v>0</v>
      </c>
      <c r="L7604" s="334">
        <v>0</v>
      </c>
      <c r="M7604" s="334">
        <v>0</v>
      </c>
      <c r="N7604" s="334">
        <v>0</v>
      </c>
      <c r="O7604" s="334">
        <v>0</v>
      </c>
      <c r="P7604" s="334">
        <v>0</v>
      </c>
      <c r="Q7604" s="334">
        <v>0</v>
      </c>
      <c r="R7604" s="334">
        <v>0</v>
      </c>
      <c r="S7604" s="334">
        <v>0</v>
      </c>
      <c r="T7604" s="334">
        <v>0</v>
      </c>
      <c r="U7604" s="334">
        <v>0</v>
      </c>
      <c r="V7604" s="334">
        <v>0</v>
      </c>
      <c r="W7604" s="334">
        <v>0</v>
      </c>
      <c r="X7604" s="334">
        <v>0</v>
      </c>
      <c r="Y7604" s="334">
        <v>0</v>
      </c>
      <c r="Z7604" s="334">
        <v>0</v>
      </c>
      <c r="AA7604" s="334">
        <v>0</v>
      </c>
      <c r="AB7604" s="334">
        <v>0</v>
      </c>
      <c r="AD7604" s="334">
        <v>0</v>
      </c>
      <c r="AE7604" s="334">
        <f t="shared" si="1187"/>
        <v>0</v>
      </c>
      <c r="AF7604" s="334">
        <f t="shared" si="1188"/>
        <v>0</v>
      </c>
      <c r="AG7604" s="340">
        <f t="shared" si="1189"/>
        <v>0</v>
      </c>
      <c r="AI7604" s="340">
        <f t="shared" ref="AI7604:AM7619" si="1193">IF($C7604=AI$1,$AF7604,0)</f>
        <v>0</v>
      </c>
      <c r="AJ7604" s="340">
        <f t="shared" si="1193"/>
        <v>0</v>
      </c>
      <c r="AK7604" s="340">
        <f t="shared" si="1193"/>
        <v>0</v>
      </c>
      <c r="AL7604" s="340">
        <f t="shared" si="1193"/>
        <v>0</v>
      </c>
      <c r="AM7604" s="340">
        <f t="shared" si="1193"/>
        <v>0</v>
      </c>
    </row>
    <row r="7605" spans="1:39" x14ac:dyDescent="0.35">
      <c r="A7605" s="337">
        <v>29518</v>
      </c>
      <c r="B7605" s="338">
        <f t="shared" si="1184"/>
        <v>1980</v>
      </c>
      <c r="C7605" s="338">
        <f t="shared" si="1185"/>
        <v>10</v>
      </c>
      <c r="D7605" s="338">
        <f t="shared" si="1186"/>
        <v>24</v>
      </c>
      <c r="E7605" s="334">
        <v>0</v>
      </c>
      <c r="F7605" s="334">
        <v>0</v>
      </c>
      <c r="G7605" s="334">
        <v>0</v>
      </c>
      <c r="H7605" s="334">
        <v>0</v>
      </c>
      <c r="I7605" s="334">
        <v>0</v>
      </c>
      <c r="J7605" s="334">
        <v>0</v>
      </c>
      <c r="K7605" s="334">
        <v>0</v>
      </c>
      <c r="L7605" s="334">
        <v>0</v>
      </c>
      <c r="M7605" s="334">
        <v>0</v>
      </c>
      <c r="N7605" s="334">
        <v>0</v>
      </c>
      <c r="O7605" s="334">
        <v>0</v>
      </c>
      <c r="P7605" s="334">
        <v>0</v>
      </c>
      <c r="Q7605" s="334">
        <v>0</v>
      </c>
      <c r="R7605" s="334">
        <v>0</v>
      </c>
      <c r="S7605" s="334">
        <v>0</v>
      </c>
      <c r="T7605" s="334">
        <v>0</v>
      </c>
      <c r="U7605" s="334">
        <v>0</v>
      </c>
      <c r="V7605" s="334">
        <v>0</v>
      </c>
      <c r="W7605" s="334">
        <v>0</v>
      </c>
      <c r="X7605" s="334">
        <v>0</v>
      </c>
      <c r="Y7605" s="334">
        <v>0</v>
      </c>
      <c r="Z7605" s="334">
        <v>0</v>
      </c>
      <c r="AA7605" s="334">
        <v>0</v>
      </c>
      <c r="AB7605" s="334">
        <v>0</v>
      </c>
      <c r="AD7605" s="334">
        <v>0</v>
      </c>
      <c r="AE7605" s="334">
        <f t="shared" si="1187"/>
        <v>0</v>
      </c>
      <c r="AF7605" s="334">
        <f t="shared" si="1188"/>
        <v>0</v>
      </c>
      <c r="AG7605" s="340">
        <f t="shared" si="1189"/>
        <v>0</v>
      </c>
      <c r="AI7605" s="340">
        <f t="shared" si="1193"/>
        <v>0</v>
      </c>
      <c r="AJ7605" s="340">
        <f t="shared" si="1193"/>
        <v>0</v>
      </c>
      <c r="AK7605" s="340">
        <f t="shared" si="1193"/>
        <v>0</v>
      </c>
      <c r="AL7605" s="340">
        <f t="shared" si="1193"/>
        <v>0</v>
      </c>
      <c r="AM7605" s="340">
        <f t="shared" si="1193"/>
        <v>0</v>
      </c>
    </row>
    <row r="7606" spans="1:39" x14ac:dyDescent="0.35">
      <c r="A7606" s="337">
        <v>29519</v>
      </c>
      <c r="B7606" s="338">
        <f t="shared" si="1184"/>
        <v>1980</v>
      </c>
      <c r="C7606" s="338">
        <f t="shared" si="1185"/>
        <v>10</v>
      </c>
      <c r="D7606" s="338">
        <f t="shared" si="1186"/>
        <v>25</v>
      </c>
      <c r="E7606" s="334">
        <v>0</v>
      </c>
      <c r="F7606" s="334">
        <v>0</v>
      </c>
      <c r="G7606" s="334">
        <v>0</v>
      </c>
      <c r="H7606" s="334">
        <v>0</v>
      </c>
      <c r="I7606" s="334">
        <v>0</v>
      </c>
      <c r="J7606" s="334">
        <v>0.2</v>
      </c>
      <c r="K7606" s="334">
        <v>0</v>
      </c>
      <c r="L7606" s="334">
        <v>0</v>
      </c>
      <c r="M7606" s="334">
        <v>0</v>
      </c>
      <c r="N7606" s="334">
        <v>0</v>
      </c>
      <c r="O7606" s="334">
        <v>0</v>
      </c>
      <c r="P7606" s="334">
        <v>0</v>
      </c>
      <c r="Q7606" s="334">
        <v>0</v>
      </c>
      <c r="R7606" s="334">
        <v>0</v>
      </c>
      <c r="S7606" s="334">
        <v>0</v>
      </c>
      <c r="T7606" s="334">
        <v>0.1</v>
      </c>
      <c r="U7606" s="334">
        <v>0.2</v>
      </c>
      <c r="V7606" s="334">
        <v>0.1</v>
      </c>
      <c r="W7606" s="334">
        <v>0.2</v>
      </c>
      <c r="X7606" s="334">
        <v>0.2</v>
      </c>
      <c r="Y7606" s="334">
        <v>0.1</v>
      </c>
      <c r="Z7606" s="334">
        <v>0.2</v>
      </c>
      <c r="AA7606" s="334">
        <v>0.1</v>
      </c>
      <c r="AB7606" s="334">
        <v>0.2</v>
      </c>
      <c r="AD7606" s="334">
        <v>1.6</v>
      </c>
      <c r="AE7606" s="334">
        <f t="shared" si="1187"/>
        <v>1.6</v>
      </c>
      <c r="AF7606" s="334">
        <f t="shared" si="1188"/>
        <v>1.6</v>
      </c>
      <c r="AG7606" s="340">
        <f t="shared" si="1189"/>
        <v>0</v>
      </c>
      <c r="AI7606" s="340">
        <f t="shared" si="1193"/>
        <v>0</v>
      </c>
      <c r="AJ7606" s="340">
        <f t="shared" si="1193"/>
        <v>0</v>
      </c>
      <c r="AK7606" s="340">
        <f t="shared" si="1193"/>
        <v>0</v>
      </c>
      <c r="AL7606" s="340">
        <f t="shared" si="1193"/>
        <v>0</v>
      </c>
      <c r="AM7606" s="340">
        <f t="shared" si="1193"/>
        <v>0</v>
      </c>
    </row>
    <row r="7607" spans="1:39" x14ac:dyDescent="0.35">
      <c r="A7607" s="337">
        <v>29520</v>
      </c>
      <c r="B7607" s="338">
        <f t="shared" si="1184"/>
        <v>1980</v>
      </c>
      <c r="C7607" s="338">
        <f t="shared" si="1185"/>
        <v>10</v>
      </c>
      <c r="D7607" s="338">
        <f t="shared" si="1186"/>
        <v>26</v>
      </c>
      <c r="E7607" s="334">
        <v>0.2</v>
      </c>
      <c r="F7607" s="334">
        <v>0.2</v>
      </c>
      <c r="G7607" s="334">
        <v>0.2</v>
      </c>
      <c r="H7607" s="334">
        <v>0.2</v>
      </c>
      <c r="I7607" s="334">
        <v>0</v>
      </c>
      <c r="J7607" s="334">
        <v>0</v>
      </c>
      <c r="K7607" s="334">
        <v>0</v>
      </c>
      <c r="L7607" s="334">
        <v>0</v>
      </c>
      <c r="M7607" s="334">
        <v>0</v>
      </c>
      <c r="N7607" s="334">
        <v>0</v>
      </c>
      <c r="O7607" s="334">
        <v>0</v>
      </c>
      <c r="P7607" s="334">
        <v>0</v>
      </c>
      <c r="Q7607" s="334">
        <v>0</v>
      </c>
      <c r="R7607" s="334">
        <v>0</v>
      </c>
      <c r="S7607" s="334">
        <v>0.2</v>
      </c>
      <c r="T7607" s="334">
        <v>0</v>
      </c>
      <c r="U7607" s="334">
        <v>0</v>
      </c>
      <c r="V7607" s="334">
        <v>0.2</v>
      </c>
      <c r="W7607" s="334">
        <v>0</v>
      </c>
      <c r="X7607" s="334">
        <v>0</v>
      </c>
      <c r="Y7607" s="334">
        <v>0</v>
      </c>
      <c r="Z7607" s="334">
        <v>0</v>
      </c>
      <c r="AA7607" s="334">
        <v>0</v>
      </c>
      <c r="AB7607" s="334">
        <v>0</v>
      </c>
      <c r="AD7607" s="334">
        <v>1.2</v>
      </c>
      <c r="AE7607" s="334">
        <f t="shared" si="1187"/>
        <v>1.2</v>
      </c>
      <c r="AF7607" s="334">
        <f t="shared" si="1188"/>
        <v>1.2</v>
      </c>
      <c r="AG7607" s="340">
        <f t="shared" si="1189"/>
        <v>0</v>
      </c>
      <c r="AI7607" s="340">
        <f t="shared" si="1193"/>
        <v>0</v>
      </c>
      <c r="AJ7607" s="340">
        <f t="shared" si="1193"/>
        <v>0</v>
      </c>
      <c r="AK7607" s="340">
        <f t="shared" si="1193"/>
        <v>0</v>
      </c>
      <c r="AL7607" s="340">
        <f t="shared" si="1193"/>
        <v>0</v>
      </c>
      <c r="AM7607" s="340">
        <f t="shared" si="1193"/>
        <v>0</v>
      </c>
    </row>
    <row r="7608" spans="1:39" x14ac:dyDescent="0.35">
      <c r="A7608" s="337">
        <v>29521</v>
      </c>
      <c r="B7608" s="338">
        <f t="shared" si="1184"/>
        <v>1980</v>
      </c>
      <c r="C7608" s="338">
        <f t="shared" si="1185"/>
        <v>10</v>
      </c>
      <c r="D7608" s="338">
        <f t="shared" si="1186"/>
        <v>27</v>
      </c>
      <c r="E7608" s="334">
        <v>0</v>
      </c>
      <c r="F7608" s="334">
        <v>0</v>
      </c>
      <c r="G7608" s="334">
        <v>0</v>
      </c>
      <c r="H7608" s="334">
        <v>0</v>
      </c>
      <c r="I7608" s="334">
        <v>0</v>
      </c>
      <c r="J7608" s="334">
        <v>0</v>
      </c>
      <c r="K7608" s="334">
        <v>0</v>
      </c>
      <c r="L7608" s="334">
        <v>0</v>
      </c>
      <c r="M7608" s="334">
        <v>0</v>
      </c>
      <c r="N7608" s="334">
        <v>0</v>
      </c>
      <c r="O7608" s="334">
        <v>0</v>
      </c>
      <c r="P7608" s="334">
        <v>0</v>
      </c>
      <c r="Q7608" s="334">
        <v>0</v>
      </c>
      <c r="R7608" s="334">
        <v>0</v>
      </c>
      <c r="S7608" s="334">
        <v>0</v>
      </c>
      <c r="T7608" s="334">
        <v>0</v>
      </c>
      <c r="U7608" s="334">
        <v>0</v>
      </c>
      <c r="V7608" s="334">
        <v>0</v>
      </c>
      <c r="W7608" s="334">
        <v>0</v>
      </c>
      <c r="X7608" s="334">
        <v>0</v>
      </c>
      <c r="Y7608" s="334">
        <v>0</v>
      </c>
      <c r="Z7608" s="334">
        <v>0</v>
      </c>
      <c r="AA7608" s="334">
        <v>0</v>
      </c>
      <c r="AB7608" s="334">
        <v>0</v>
      </c>
      <c r="AD7608" s="334">
        <v>0</v>
      </c>
      <c r="AE7608" s="334">
        <f t="shared" si="1187"/>
        <v>0</v>
      </c>
      <c r="AF7608" s="334">
        <f t="shared" si="1188"/>
        <v>0</v>
      </c>
      <c r="AG7608" s="340">
        <f t="shared" si="1189"/>
        <v>0</v>
      </c>
      <c r="AI7608" s="340">
        <f t="shared" si="1193"/>
        <v>0</v>
      </c>
      <c r="AJ7608" s="340">
        <f t="shared" si="1193"/>
        <v>0</v>
      </c>
      <c r="AK7608" s="340">
        <f t="shared" si="1193"/>
        <v>0</v>
      </c>
      <c r="AL7608" s="340">
        <f t="shared" si="1193"/>
        <v>0</v>
      </c>
      <c r="AM7608" s="340">
        <f t="shared" si="1193"/>
        <v>0</v>
      </c>
    </row>
    <row r="7609" spans="1:39" x14ac:dyDescent="0.35">
      <c r="A7609" s="337">
        <v>29522</v>
      </c>
      <c r="B7609" s="338">
        <f t="shared" si="1184"/>
        <v>1980</v>
      </c>
      <c r="C7609" s="338">
        <f t="shared" si="1185"/>
        <v>10</v>
      </c>
      <c r="D7609" s="338">
        <f t="shared" si="1186"/>
        <v>28</v>
      </c>
      <c r="E7609" s="334">
        <v>0</v>
      </c>
      <c r="F7609" s="334">
        <v>0</v>
      </c>
      <c r="G7609" s="334">
        <v>0</v>
      </c>
      <c r="H7609" s="334">
        <v>0</v>
      </c>
      <c r="I7609" s="334">
        <v>0</v>
      </c>
      <c r="J7609" s="334">
        <v>0</v>
      </c>
      <c r="K7609" s="334">
        <v>0</v>
      </c>
      <c r="L7609" s="334">
        <v>0</v>
      </c>
      <c r="M7609" s="334">
        <v>0</v>
      </c>
      <c r="N7609" s="334">
        <v>0</v>
      </c>
      <c r="O7609" s="334">
        <v>0</v>
      </c>
      <c r="P7609" s="334">
        <v>0</v>
      </c>
      <c r="Q7609" s="334">
        <v>0</v>
      </c>
      <c r="R7609" s="334">
        <v>0</v>
      </c>
      <c r="S7609" s="334">
        <v>0</v>
      </c>
      <c r="T7609" s="334">
        <v>0</v>
      </c>
      <c r="U7609" s="334">
        <v>0</v>
      </c>
      <c r="V7609" s="334">
        <v>0</v>
      </c>
      <c r="W7609" s="334">
        <v>0</v>
      </c>
      <c r="X7609" s="334">
        <v>0</v>
      </c>
      <c r="Y7609" s="334">
        <v>0</v>
      </c>
      <c r="Z7609" s="334">
        <v>0</v>
      </c>
      <c r="AA7609" s="334">
        <v>0</v>
      </c>
      <c r="AB7609" s="334">
        <v>0</v>
      </c>
      <c r="AD7609" s="334">
        <v>0</v>
      </c>
      <c r="AE7609" s="334">
        <f t="shared" si="1187"/>
        <v>0</v>
      </c>
      <c r="AF7609" s="334">
        <f t="shared" si="1188"/>
        <v>0</v>
      </c>
      <c r="AG7609" s="340">
        <f t="shared" si="1189"/>
        <v>0</v>
      </c>
      <c r="AI7609" s="340">
        <f t="shared" si="1193"/>
        <v>0</v>
      </c>
      <c r="AJ7609" s="340">
        <f t="shared" si="1193"/>
        <v>0</v>
      </c>
      <c r="AK7609" s="340">
        <f t="shared" si="1193"/>
        <v>0</v>
      </c>
      <c r="AL7609" s="340">
        <f t="shared" si="1193"/>
        <v>0</v>
      </c>
      <c r="AM7609" s="340">
        <f t="shared" si="1193"/>
        <v>0</v>
      </c>
    </row>
    <row r="7610" spans="1:39" x14ac:dyDescent="0.35">
      <c r="A7610" s="337">
        <v>29523</v>
      </c>
      <c r="B7610" s="338">
        <f t="shared" si="1184"/>
        <v>1980</v>
      </c>
      <c r="C7610" s="338">
        <f t="shared" si="1185"/>
        <v>10</v>
      </c>
      <c r="D7610" s="338">
        <f t="shared" si="1186"/>
        <v>29</v>
      </c>
      <c r="E7610" s="334">
        <v>0</v>
      </c>
      <c r="F7610" s="334">
        <v>0</v>
      </c>
      <c r="G7610" s="334">
        <v>0</v>
      </c>
      <c r="H7610" s="334">
        <v>0</v>
      </c>
      <c r="I7610" s="334">
        <v>0</v>
      </c>
      <c r="J7610" s="334">
        <v>0</v>
      </c>
      <c r="K7610" s="334">
        <v>0</v>
      </c>
      <c r="L7610" s="334">
        <v>0</v>
      </c>
      <c r="M7610" s="334">
        <v>0</v>
      </c>
      <c r="N7610" s="334">
        <v>0</v>
      </c>
      <c r="O7610" s="334">
        <v>0</v>
      </c>
      <c r="P7610" s="334">
        <v>0</v>
      </c>
      <c r="Q7610" s="334">
        <v>0</v>
      </c>
      <c r="R7610" s="334">
        <v>0</v>
      </c>
      <c r="S7610" s="334">
        <v>0</v>
      </c>
      <c r="T7610" s="334">
        <v>0</v>
      </c>
      <c r="U7610" s="334">
        <v>0</v>
      </c>
      <c r="V7610" s="334">
        <v>0</v>
      </c>
      <c r="W7610" s="334">
        <v>0</v>
      </c>
      <c r="X7610" s="334">
        <v>0</v>
      </c>
      <c r="Y7610" s="334">
        <v>0</v>
      </c>
      <c r="Z7610" s="334">
        <v>0</v>
      </c>
      <c r="AA7610" s="334">
        <v>0</v>
      </c>
      <c r="AB7610" s="334">
        <v>0</v>
      </c>
      <c r="AD7610" s="334">
        <v>0</v>
      </c>
      <c r="AE7610" s="334">
        <f t="shared" si="1187"/>
        <v>0</v>
      </c>
      <c r="AF7610" s="334">
        <f t="shared" si="1188"/>
        <v>0</v>
      </c>
      <c r="AG7610" s="340">
        <f t="shared" si="1189"/>
        <v>0</v>
      </c>
      <c r="AI7610" s="340">
        <f t="shared" si="1193"/>
        <v>0</v>
      </c>
      <c r="AJ7610" s="340">
        <f t="shared" si="1193"/>
        <v>0</v>
      </c>
      <c r="AK7610" s="340">
        <f t="shared" si="1193"/>
        <v>0</v>
      </c>
      <c r="AL7610" s="340">
        <f t="shared" si="1193"/>
        <v>0</v>
      </c>
      <c r="AM7610" s="340">
        <f t="shared" si="1193"/>
        <v>0</v>
      </c>
    </row>
    <row r="7611" spans="1:39" x14ac:dyDescent="0.35">
      <c r="A7611" s="337">
        <v>29524</v>
      </c>
      <c r="B7611" s="338">
        <f t="shared" si="1184"/>
        <v>1980</v>
      </c>
      <c r="C7611" s="338">
        <f t="shared" si="1185"/>
        <v>10</v>
      </c>
      <c r="D7611" s="338">
        <f t="shared" si="1186"/>
        <v>30</v>
      </c>
      <c r="E7611" s="334">
        <v>0</v>
      </c>
      <c r="F7611" s="334">
        <v>0</v>
      </c>
      <c r="G7611" s="334">
        <v>0</v>
      </c>
      <c r="H7611" s="334">
        <v>0</v>
      </c>
      <c r="I7611" s="334">
        <v>0</v>
      </c>
      <c r="J7611" s="334">
        <v>0</v>
      </c>
      <c r="K7611" s="334">
        <v>0</v>
      </c>
      <c r="L7611" s="334">
        <v>0</v>
      </c>
      <c r="M7611" s="334">
        <v>0</v>
      </c>
      <c r="N7611" s="334">
        <v>0</v>
      </c>
      <c r="O7611" s="334">
        <v>0</v>
      </c>
      <c r="P7611" s="334">
        <v>0</v>
      </c>
      <c r="Q7611" s="334">
        <v>0</v>
      </c>
      <c r="R7611" s="334">
        <v>0</v>
      </c>
      <c r="S7611" s="334">
        <v>0</v>
      </c>
      <c r="T7611" s="334">
        <v>0</v>
      </c>
      <c r="U7611" s="334">
        <v>0</v>
      </c>
      <c r="V7611" s="334">
        <v>0</v>
      </c>
      <c r="W7611" s="334">
        <v>0</v>
      </c>
      <c r="X7611" s="334">
        <v>0</v>
      </c>
      <c r="Y7611" s="334">
        <v>0</v>
      </c>
      <c r="Z7611" s="334">
        <v>0</v>
      </c>
      <c r="AA7611" s="334">
        <v>0</v>
      </c>
      <c r="AB7611" s="334">
        <v>0</v>
      </c>
      <c r="AD7611" s="334">
        <v>0</v>
      </c>
      <c r="AE7611" s="334">
        <f t="shared" si="1187"/>
        <v>0</v>
      </c>
      <c r="AF7611" s="334">
        <f t="shared" si="1188"/>
        <v>0</v>
      </c>
      <c r="AG7611" s="340">
        <f t="shared" si="1189"/>
        <v>0</v>
      </c>
      <c r="AI7611" s="340">
        <f t="shared" si="1193"/>
        <v>0</v>
      </c>
      <c r="AJ7611" s="340">
        <f t="shared" si="1193"/>
        <v>0</v>
      </c>
      <c r="AK7611" s="340">
        <f t="shared" si="1193"/>
        <v>0</v>
      </c>
      <c r="AL7611" s="340">
        <f t="shared" si="1193"/>
        <v>0</v>
      </c>
      <c r="AM7611" s="340">
        <f t="shared" si="1193"/>
        <v>0</v>
      </c>
    </row>
    <row r="7612" spans="1:39" x14ac:dyDescent="0.35">
      <c r="A7612" s="337">
        <v>29525</v>
      </c>
      <c r="B7612" s="338">
        <f t="shared" si="1184"/>
        <v>1980</v>
      </c>
      <c r="C7612" s="338">
        <f t="shared" si="1185"/>
        <v>10</v>
      </c>
      <c r="D7612" s="338">
        <f t="shared" si="1186"/>
        <v>31</v>
      </c>
      <c r="E7612" s="334">
        <v>0</v>
      </c>
      <c r="F7612" s="334">
        <v>0</v>
      </c>
      <c r="G7612" s="334">
        <v>0</v>
      </c>
      <c r="H7612" s="334">
        <v>0</v>
      </c>
      <c r="I7612" s="334">
        <v>0</v>
      </c>
      <c r="J7612" s="334">
        <v>0</v>
      </c>
      <c r="K7612" s="334">
        <v>0</v>
      </c>
      <c r="L7612" s="334">
        <v>0</v>
      </c>
      <c r="M7612" s="334">
        <v>0</v>
      </c>
      <c r="N7612" s="334">
        <v>0</v>
      </c>
      <c r="O7612" s="334">
        <v>0</v>
      </c>
      <c r="P7612" s="334">
        <v>0</v>
      </c>
      <c r="Q7612" s="334">
        <v>0</v>
      </c>
      <c r="R7612" s="334">
        <v>0</v>
      </c>
      <c r="S7612" s="334">
        <v>0</v>
      </c>
      <c r="T7612" s="334">
        <v>0</v>
      </c>
      <c r="U7612" s="334">
        <v>0</v>
      </c>
      <c r="V7612" s="334">
        <v>0</v>
      </c>
      <c r="W7612" s="334">
        <v>0</v>
      </c>
      <c r="X7612" s="334">
        <v>0</v>
      </c>
      <c r="Y7612" s="334">
        <v>0</v>
      </c>
      <c r="Z7612" s="334">
        <v>0</v>
      </c>
      <c r="AA7612" s="334">
        <v>0</v>
      </c>
      <c r="AB7612" s="334">
        <v>0</v>
      </c>
      <c r="AD7612" s="334">
        <v>0</v>
      </c>
      <c r="AE7612" s="334">
        <f t="shared" si="1187"/>
        <v>0</v>
      </c>
      <c r="AF7612" s="334">
        <f t="shared" si="1188"/>
        <v>0</v>
      </c>
      <c r="AG7612" s="340">
        <f t="shared" si="1189"/>
        <v>0</v>
      </c>
      <c r="AI7612" s="340">
        <f t="shared" si="1193"/>
        <v>0</v>
      </c>
      <c r="AJ7612" s="340">
        <f t="shared" si="1193"/>
        <v>0</v>
      </c>
      <c r="AK7612" s="340">
        <f t="shared" si="1193"/>
        <v>0</v>
      </c>
      <c r="AL7612" s="340">
        <f t="shared" si="1193"/>
        <v>0</v>
      </c>
      <c r="AM7612" s="340">
        <f t="shared" si="1193"/>
        <v>0</v>
      </c>
    </row>
    <row r="7613" spans="1:39" x14ac:dyDescent="0.35">
      <c r="A7613" s="337">
        <v>29526</v>
      </c>
      <c r="B7613" s="338">
        <f t="shared" si="1184"/>
        <v>1980</v>
      </c>
      <c r="C7613" s="338">
        <f t="shared" si="1185"/>
        <v>11</v>
      </c>
      <c r="D7613" s="338">
        <f t="shared" si="1186"/>
        <v>1</v>
      </c>
      <c r="E7613" s="334">
        <v>0</v>
      </c>
      <c r="F7613" s="334">
        <v>0</v>
      </c>
      <c r="G7613" s="334">
        <v>0</v>
      </c>
      <c r="H7613" s="334">
        <v>0</v>
      </c>
      <c r="I7613" s="334">
        <v>0</v>
      </c>
      <c r="J7613" s="334">
        <v>0</v>
      </c>
      <c r="K7613" s="334">
        <v>0</v>
      </c>
      <c r="L7613" s="334">
        <v>0</v>
      </c>
      <c r="M7613" s="334">
        <v>0</v>
      </c>
      <c r="N7613" s="334">
        <v>0</v>
      </c>
      <c r="O7613" s="334">
        <v>0</v>
      </c>
      <c r="P7613" s="334">
        <v>0</v>
      </c>
      <c r="Q7613" s="334">
        <v>0</v>
      </c>
      <c r="R7613" s="334">
        <v>0</v>
      </c>
      <c r="S7613" s="334">
        <v>0</v>
      </c>
      <c r="T7613" s="334">
        <v>0</v>
      </c>
      <c r="U7613" s="334">
        <v>0</v>
      </c>
      <c r="V7613" s="334">
        <v>0</v>
      </c>
      <c r="W7613" s="334">
        <v>0</v>
      </c>
      <c r="X7613" s="334">
        <v>0</v>
      </c>
      <c r="Y7613" s="334">
        <v>0</v>
      </c>
      <c r="Z7613" s="334">
        <v>0</v>
      </c>
      <c r="AA7613" s="334">
        <v>0</v>
      </c>
      <c r="AB7613" s="334">
        <v>0</v>
      </c>
      <c r="AD7613" s="334">
        <v>0</v>
      </c>
      <c r="AE7613" s="334">
        <f t="shared" si="1187"/>
        <v>0</v>
      </c>
      <c r="AF7613" s="334">
        <f t="shared" si="1188"/>
        <v>0</v>
      </c>
      <c r="AG7613" s="340">
        <f t="shared" si="1189"/>
        <v>0</v>
      </c>
      <c r="AI7613" s="340">
        <f t="shared" si="1193"/>
        <v>0</v>
      </c>
      <c r="AJ7613" s="340">
        <f t="shared" si="1193"/>
        <v>0</v>
      </c>
      <c r="AK7613" s="340">
        <f t="shared" si="1193"/>
        <v>0</v>
      </c>
      <c r="AL7613" s="340">
        <f t="shared" si="1193"/>
        <v>0</v>
      </c>
      <c r="AM7613" s="340">
        <f t="shared" si="1193"/>
        <v>0</v>
      </c>
    </row>
    <row r="7614" spans="1:39" x14ac:dyDescent="0.35">
      <c r="A7614" s="337">
        <v>29527</v>
      </c>
      <c r="B7614" s="338">
        <f t="shared" si="1184"/>
        <v>1980</v>
      </c>
      <c r="C7614" s="338">
        <f t="shared" si="1185"/>
        <v>11</v>
      </c>
      <c r="D7614" s="338">
        <f t="shared" si="1186"/>
        <v>2</v>
      </c>
      <c r="E7614" s="334">
        <v>0</v>
      </c>
      <c r="F7614" s="334">
        <v>0</v>
      </c>
      <c r="G7614" s="334">
        <v>0</v>
      </c>
      <c r="H7614" s="334">
        <v>0</v>
      </c>
      <c r="I7614" s="334">
        <v>0</v>
      </c>
      <c r="J7614" s="334">
        <v>0</v>
      </c>
      <c r="K7614" s="334">
        <v>0</v>
      </c>
      <c r="L7614" s="334">
        <v>0</v>
      </c>
      <c r="M7614" s="334">
        <v>0</v>
      </c>
      <c r="N7614" s="334">
        <v>0</v>
      </c>
      <c r="O7614" s="334">
        <v>0</v>
      </c>
      <c r="P7614" s="334">
        <v>0</v>
      </c>
      <c r="Q7614" s="334">
        <v>0</v>
      </c>
      <c r="R7614" s="334">
        <v>0</v>
      </c>
      <c r="S7614" s="334">
        <v>0</v>
      </c>
      <c r="T7614" s="334">
        <v>0</v>
      </c>
      <c r="U7614" s="334">
        <v>0</v>
      </c>
      <c r="V7614" s="334">
        <v>0</v>
      </c>
      <c r="W7614" s="334">
        <v>0</v>
      </c>
      <c r="X7614" s="334">
        <v>0</v>
      </c>
      <c r="Y7614" s="334">
        <v>0</v>
      </c>
      <c r="Z7614" s="334">
        <v>0</v>
      </c>
      <c r="AA7614" s="334">
        <v>0</v>
      </c>
      <c r="AB7614" s="334">
        <v>0</v>
      </c>
      <c r="AD7614" s="334">
        <v>0</v>
      </c>
      <c r="AE7614" s="334">
        <f t="shared" si="1187"/>
        <v>0</v>
      </c>
      <c r="AF7614" s="334">
        <f t="shared" si="1188"/>
        <v>0</v>
      </c>
      <c r="AG7614" s="340">
        <f t="shared" si="1189"/>
        <v>0</v>
      </c>
      <c r="AI7614" s="340">
        <f t="shared" si="1193"/>
        <v>0</v>
      </c>
      <c r="AJ7614" s="340">
        <f t="shared" si="1193"/>
        <v>0</v>
      </c>
      <c r="AK7614" s="340">
        <f t="shared" si="1193"/>
        <v>0</v>
      </c>
      <c r="AL7614" s="340">
        <f t="shared" si="1193"/>
        <v>0</v>
      </c>
      <c r="AM7614" s="340">
        <f t="shared" si="1193"/>
        <v>0</v>
      </c>
    </row>
    <row r="7615" spans="1:39" x14ac:dyDescent="0.35">
      <c r="A7615" s="337">
        <v>29528</v>
      </c>
      <c r="B7615" s="338">
        <f t="shared" si="1184"/>
        <v>1980</v>
      </c>
      <c r="C7615" s="338">
        <f t="shared" si="1185"/>
        <v>11</v>
      </c>
      <c r="D7615" s="338">
        <f t="shared" si="1186"/>
        <v>3</v>
      </c>
      <c r="E7615" s="334">
        <v>0</v>
      </c>
      <c r="F7615" s="334">
        <v>0</v>
      </c>
      <c r="G7615" s="334">
        <v>0</v>
      </c>
      <c r="H7615" s="334">
        <v>0</v>
      </c>
      <c r="I7615" s="334">
        <v>0</v>
      </c>
      <c r="J7615" s="334">
        <v>0</v>
      </c>
      <c r="K7615" s="334">
        <v>0</v>
      </c>
      <c r="L7615" s="334">
        <v>0</v>
      </c>
      <c r="M7615" s="334">
        <v>0</v>
      </c>
      <c r="N7615" s="334">
        <v>0</v>
      </c>
      <c r="O7615" s="334">
        <v>0</v>
      </c>
      <c r="P7615" s="334">
        <v>0</v>
      </c>
      <c r="Q7615" s="334">
        <v>0</v>
      </c>
      <c r="R7615" s="334">
        <v>0</v>
      </c>
      <c r="S7615" s="334">
        <v>0</v>
      </c>
      <c r="T7615" s="334">
        <v>0</v>
      </c>
      <c r="U7615" s="334">
        <v>0</v>
      </c>
      <c r="V7615" s="334">
        <v>0</v>
      </c>
      <c r="W7615" s="334">
        <v>0</v>
      </c>
      <c r="X7615" s="334">
        <v>0</v>
      </c>
      <c r="Y7615" s="334">
        <v>0</v>
      </c>
      <c r="Z7615" s="334">
        <v>0</v>
      </c>
      <c r="AA7615" s="334">
        <v>0</v>
      </c>
      <c r="AB7615" s="334">
        <v>0</v>
      </c>
      <c r="AD7615" s="334">
        <v>0</v>
      </c>
      <c r="AE7615" s="334">
        <f t="shared" si="1187"/>
        <v>0</v>
      </c>
      <c r="AF7615" s="334">
        <f t="shared" si="1188"/>
        <v>0</v>
      </c>
      <c r="AG7615" s="340">
        <f t="shared" si="1189"/>
        <v>0</v>
      </c>
      <c r="AI7615" s="340">
        <f t="shared" si="1193"/>
        <v>0</v>
      </c>
      <c r="AJ7615" s="340">
        <f t="shared" si="1193"/>
        <v>0</v>
      </c>
      <c r="AK7615" s="340">
        <f t="shared" si="1193"/>
        <v>0</v>
      </c>
      <c r="AL7615" s="340">
        <f t="shared" si="1193"/>
        <v>0</v>
      </c>
      <c r="AM7615" s="340">
        <f t="shared" si="1193"/>
        <v>0</v>
      </c>
    </row>
    <row r="7616" spans="1:39" x14ac:dyDescent="0.35">
      <c r="A7616" s="337">
        <v>29529</v>
      </c>
      <c r="B7616" s="338">
        <f t="shared" si="1184"/>
        <v>1980</v>
      </c>
      <c r="C7616" s="338">
        <f t="shared" si="1185"/>
        <v>11</v>
      </c>
      <c r="D7616" s="338">
        <f t="shared" si="1186"/>
        <v>4</v>
      </c>
      <c r="E7616" s="334">
        <v>0</v>
      </c>
      <c r="F7616" s="334">
        <v>0</v>
      </c>
      <c r="G7616" s="334">
        <v>0</v>
      </c>
      <c r="H7616" s="334">
        <v>0</v>
      </c>
      <c r="I7616" s="334">
        <v>0</v>
      </c>
      <c r="J7616" s="334">
        <v>0</v>
      </c>
      <c r="K7616" s="334">
        <v>0</v>
      </c>
      <c r="L7616" s="334">
        <v>0</v>
      </c>
      <c r="M7616" s="334">
        <v>0</v>
      </c>
      <c r="N7616" s="334">
        <v>0</v>
      </c>
      <c r="O7616" s="334">
        <v>0</v>
      </c>
      <c r="P7616" s="334">
        <v>0</v>
      </c>
      <c r="Q7616" s="334">
        <v>0</v>
      </c>
      <c r="R7616" s="334">
        <v>0</v>
      </c>
      <c r="S7616" s="334">
        <v>0</v>
      </c>
      <c r="T7616" s="334">
        <v>0</v>
      </c>
      <c r="U7616" s="334">
        <v>0</v>
      </c>
      <c r="V7616" s="334">
        <v>0</v>
      </c>
      <c r="W7616" s="334">
        <v>0</v>
      </c>
      <c r="X7616" s="334">
        <v>0</v>
      </c>
      <c r="Y7616" s="334">
        <v>0</v>
      </c>
      <c r="Z7616" s="334">
        <v>0</v>
      </c>
      <c r="AA7616" s="334">
        <v>0</v>
      </c>
      <c r="AB7616" s="334">
        <v>0</v>
      </c>
      <c r="AD7616" s="334">
        <v>0</v>
      </c>
      <c r="AE7616" s="334">
        <f t="shared" si="1187"/>
        <v>0</v>
      </c>
      <c r="AF7616" s="334">
        <f t="shared" si="1188"/>
        <v>0</v>
      </c>
      <c r="AG7616" s="340">
        <f t="shared" si="1189"/>
        <v>0</v>
      </c>
      <c r="AI7616" s="340">
        <f t="shared" si="1193"/>
        <v>0</v>
      </c>
      <c r="AJ7616" s="340">
        <f t="shared" si="1193"/>
        <v>0</v>
      </c>
      <c r="AK7616" s="340">
        <f t="shared" si="1193"/>
        <v>0</v>
      </c>
      <c r="AL7616" s="340">
        <f t="shared" si="1193"/>
        <v>0</v>
      </c>
      <c r="AM7616" s="340">
        <f t="shared" si="1193"/>
        <v>0</v>
      </c>
    </row>
    <row r="7617" spans="1:39" x14ac:dyDescent="0.35">
      <c r="A7617" s="337">
        <v>29530</v>
      </c>
      <c r="B7617" s="338">
        <f t="shared" si="1184"/>
        <v>1980</v>
      </c>
      <c r="C7617" s="338">
        <f t="shared" si="1185"/>
        <v>11</v>
      </c>
      <c r="D7617" s="338">
        <f t="shared" si="1186"/>
        <v>5</v>
      </c>
      <c r="E7617" s="334">
        <v>0</v>
      </c>
      <c r="F7617" s="334">
        <v>0</v>
      </c>
      <c r="G7617" s="334">
        <v>0</v>
      </c>
      <c r="H7617" s="334">
        <v>0</v>
      </c>
      <c r="I7617" s="334">
        <v>0</v>
      </c>
      <c r="J7617" s="334">
        <v>0</v>
      </c>
      <c r="K7617" s="334">
        <v>0</v>
      </c>
      <c r="L7617" s="334">
        <v>0</v>
      </c>
      <c r="M7617" s="334">
        <v>0</v>
      </c>
      <c r="N7617" s="334">
        <v>0</v>
      </c>
      <c r="O7617" s="334">
        <v>0</v>
      </c>
      <c r="P7617" s="334">
        <v>0</v>
      </c>
      <c r="Q7617" s="334">
        <v>0</v>
      </c>
      <c r="R7617" s="334">
        <v>0</v>
      </c>
      <c r="S7617" s="334">
        <v>0</v>
      </c>
      <c r="T7617" s="334">
        <v>0</v>
      </c>
      <c r="U7617" s="334">
        <v>0</v>
      </c>
      <c r="V7617" s="334">
        <v>0</v>
      </c>
      <c r="W7617" s="334">
        <v>0</v>
      </c>
      <c r="X7617" s="334">
        <v>0</v>
      </c>
      <c r="Y7617" s="334">
        <v>0</v>
      </c>
      <c r="Z7617" s="334">
        <v>0</v>
      </c>
      <c r="AA7617" s="334">
        <v>0</v>
      </c>
      <c r="AB7617" s="334">
        <v>0</v>
      </c>
      <c r="AD7617" s="334">
        <v>0</v>
      </c>
      <c r="AE7617" s="334">
        <f t="shared" si="1187"/>
        <v>0</v>
      </c>
      <c r="AF7617" s="334">
        <f t="shared" si="1188"/>
        <v>0</v>
      </c>
      <c r="AG7617" s="340">
        <f t="shared" si="1189"/>
        <v>0</v>
      </c>
      <c r="AI7617" s="340">
        <f t="shared" si="1193"/>
        <v>0</v>
      </c>
      <c r="AJ7617" s="340">
        <f t="shared" si="1193"/>
        <v>0</v>
      </c>
      <c r="AK7617" s="340">
        <f t="shared" si="1193"/>
        <v>0</v>
      </c>
      <c r="AL7617" s="340">
        <f t="shared" si="1193"/>
        <v>0</v>
      </c>
      <c r="AM7617" s="340">
        <f t="shared" si="1193"/>
        <v>0</v>
      </c>
    </row>
    <row r="7618" spans="1:39" x14ac:dyDescent="0.35">
      <c r="A7618" s="337">
        <v>29531</v>
      </c>
      <c r="B7618" s="338">
        <f t="shared" si="1184"/>
        <v>1980</v>
      </c>
      <c r="C7618" s="338">
        <f t="shared" si="1185"/>
        <v>11</v>
      </c>
      <c r="D7618" s="338">
        <f t="shared" si="1186"/>
        <v>6</v>
      </c>
      <c r="E7618" s="334">
        <v>0</v>
      </c>
      <c r="F7618" s="334">
        <v>0</v>
      </c>
      <c r="G7618" s="334">
        <v>0</v>
      </c>
      <c r="H7618" s="334">
        <v>0</v>
      </c>
      <c r="I7618" s="334">
        <v>0</v>
      </c>
      <c r="J7618" s="334">
        <v>0</v>
      </c>
      <c r="K7618" s="334">
        <v>0</v>
      </c>
      <c r="L7618" s="334">
        <v>0</v>
      </c>
      <c r="M7618" s="334">
        <v>0</v>
      </c>
      <c r="N7618" s="334">
        <v>0</v>
      </c>
      <c r="O7618" s="334">
        <v>0</v>
      </c>
      <c r="P7618" s="334">
        <v>0</v>
      </c>
      <c r="Q7618" s="334">
        <v>0</v>
      </c>
      <c r="R7618" s="334">
        <v>0</v>
      </c>
      <c r="S7618" s="334">
        <v>0</v>
      </c>
      <c r="T7618" s="334">
        <v>0</v>
      </c>
      <c r="U7618" s="334">
        <v>0</v>
      </c>
      <c r="V7618" s="334">
        <v>0</v>
      </c>
      <c r="W7618" s="334">
        <v>0</v>
      </c>
      <c r="X7618" s="334">
        <v>0</v>
      </c>
      <c r="Y7618" s="334">
        <v>0</v>
      </c>
      <c r="Z7618" s="334">
        <v>0</v>
      </c>
      <c r="AA7618" s="334">
        <v>0</v>
      </c>
      <c r="AB7618" s="334">
        <v>0</v>
      </c>
      <c r="AD7618" s="334">
        <v>0</v>
      </c>
      <c r="AE7618" s="334">
        <f t="shared" si="1187"/>
        <v>0</v>
      </c>
      <c r="AF7618" s="334">
        <f t="shared" si="1188"/>
        <v>0</v>
      </c>
      <c r="AG7618" s="340">
        <f t="shared" si="1189"/>
        <v>0</v>
      </c>
      <c r="AI7618" s="340">
        <f t="shared" si="1193"/>
        <v>0</v>
      </c>
      <c r="AJ7618" s="340">
        <f t="shared" si="1193"/>
        <v>0</v>
      </c>
      <c r="AK7618" s="340">
        <f t="shared" si="1193"/>
        <v>0</v>
      </c>
      <c r="AL7618" s="340">
        <f t="shared" si="1193"/>
        <v>0</v>
      </c>
      <c r="AM7618" s="340">
        <f t="shared" si="1193"/>
        <v>0</v>
      </c>
    </row>
    <row r="7619" spans="1:39" x14ac:dyDescent="0.35">
      <c r="A7619" s="337">
        <v>29532</v>
      </c>
      <c r="B7619" s="338">
        <f t="shared" si="1184"/>
        <v>1980</v>
      </c>
      <c r="C7619" s="338">
        <f t="shared" si="1185"/>
        <v>11</v>
      </c>
      <c r="D7619" s="338">
        <f t="shared" si="1186"/>
        <v>7</v>
      </c>
      <c r="E7619" s="334">
        <v>0</v>
      </c>
      <c r="F7619" s="334">
        <v>0</v>
      </c>
      <c r="G7619" s="334">
        <v>0</v>
      </c>
      <c r="H7619" s="334">
        <v>0</v>
      </c>
      <c r="I7619" s="334">
        <v>0</v>
      </c>
      <c r="J7619" s="334">
        <v>0</v>
      </c>
      <c r="K7619" s="334">
        <v>0</v>
      </c>
      <c r="L7619" s="334">
        <v>0</v>
      </c>
      <c r="M7619" s="334">
        <v>0</v>
      </c>
      <c r="N7619" s="334">
        <v>0</v>
      </c>
      <c r="O7619" s="334">
        <v>0</v>
      </c>
      <c r="P7619" s="334">
        <v>0</v>
      </c>
      <c r="Q7619" s="334">
        <v>0</v>
      </c>
      <c r="R7619" s="334">
        <v>0</v>
      </c>
      <c r="S7619" s="334">
        <v>0</v>
      </c>
      <c r="T7619" s="334">
        <v>0</v>
      </c>
      <c r="U7619" s="334">
        <v>0</v>
      </c>
      <c r="V7619" s="334">
        <v>0</v>
      </c>
      <c r="W7619" s="334">
        <v>0</v>
      </c>
      <c r="X7619" s="334">
        <v>0</v>
      </c>
      <c r="Y7619" s="334">
        <v>0</v>
      </c>
      <c r="Z7619" s="334">
        <v>0</v>
      </c>
      <c r="AA7619" s="334">
        <v>0</v>
      </c>
      <c r="AB7619" s="334">
        <v>0</v>
      </c>
      <c r="AD7619" s="334">
        <v>0</v>
      </c>
      <c r="AE7619" s="334">
        <f t="shared" si="1187"/>
        <v>0</v>
      </c>
      <c r="AF7619" s="334">
        <f t="shared" si="1188"/>
        <v>0</v>
      </c>
      <c r="AG7619" s="340">
        <f t="shared" si="1189"/>
        <v>0</v>
      </c>
      <c r="AI7619" s="340">
        <f t="shared" si="1193"/>
        <v>0</v>
      </c>
      <c r="AJ7619" s="340">
        <f t="shared" si="1193"/>
        <v>0</v>
      </c>
      <c r="AK7619" s="340">
        <f t="shared" si="1193"/>
        <v>0</v>
      </c>
      <c r="AL7619" s="340">
        <f t="shared" si="1193"/>
        <v>0</v>
      </c>
      <c r="AM7619" s="340">
        <f t="shared" si="1193"/>
        <v>0</v>
      </c>
    </row>
    <row r="7620" spans="1:39" x14ac:dyDescent="0.35">
      <c r="A7620" s="337">
        <v>29533</v>
      </c>
      <c r="B7620" s="338">
        <f t="shared" ref="B7620:B7683" si="1194">YEAR(A7620)</f>
        <v>1980</v>
      </c>
      <c r="C7620" s="338">
        <f t="shared" ref="C7620:C7683" si="1195">MONTH(A7620)</f>
        <v>11</v>
      </c>
      <c r="D7620" s="338">
        <f t="shared" ref="D7620:D7683" si="1196">DAY(A7620)</f>
        <v>8</v>
      </c>
      <c r="E7620" s="334">
        <v>0</v>
      </c>
      <c r="F7620" s="334">
        <v>0</v>
      </c>
      <c r="G7620" s="334">
        <v>0</v>
      </c>
      <c r="H7620" s="334">
        <v>0</v>
      </c>
      <c r="I7620" s="334">
        <v>0</v>
      </c>
      <c r="J7620" s="334">
        <v>0</v>
      </c>
      <c r="K7620" s="334">
        <v>0</v>
      </c>
      <c r="L7620" s="334">
        <v>0</v>
      </c>
      <c r="M7620" s="334">
        <v>0</v>
      </c>
      <c r="N7620" s="334">
        <v>0</v>
      </c>
      <c r="O7620" s="334">
        <v>0</v>
      </c>
      <c r="P7620" s="334">
        <v>0</v>
      </c>
      <c r="Q7620" s="334">
        <v>0</v>
      </c>
      <c r="R7620" s="334">
        <v>0</v>
      </c>
      <c r="S7620" s="334">
        <v>0</v>
      </c>
      <c r="T7620" s="334">
        <v>0</v>
      </c>
      <c r="U7620" s="334">
        <v>0</v>
      </c>
      <c r="V7620" s="334">
        <v>0</v>
      </c>
      <c r="W7620" s="334">
        <v>0</v>
      </c>
      <c r="X7620" s="334">
        <v>0</v>
      </c>
      <c r="Y7620" s="334">
        <v>0</v>
      </c>
      <c r="Z7620" s="334">
        <v>0</v>
      </c>
      <c r="AA7620" s="334">
        <v>0</v>
      </c>
      <c r="AB7620" s="334">
        <v>0</v>
      </c>
      <c r="AD7620" s="334">
        <v>0</v>
      </c>
      <c r="AE7620" s="334">
        <f t="shared" ref="AE7620:AE7683" si="1197">AD7620</f>
        <v>0</v>
      </c>
      <c r="AF7620" s="334">
        <f t="shared" ref="AF7620:AF7683" si="1198">SUM(E7620:AB7620)</f>
        <v>0</v>
      </c>
      <c r="AG7620" s="340">
        <f t="shared" ref="AG7620:AG7683" si="1199">ABS(AF7620-AE7620)</f>
        <v>0</v>
      </c>
      <c r="AI7620" s="340">
        <f t="shared" ref="AI7620:AM7635" si="1200">IF($C7620=AI$1,$AF7620,0)</f>
        <v>0</v>
      </c>
      <c r="AJ7620" s="340">
        <f t="shared" si="1200"/>
        <v>0</v>
      </c>
      <c r="AK7620" s="340">
        <f t="shared" si="1200"/>
        <v>0</v>
      </c>
      <c r="AL7620" s="340">
        <f t="shared" si="1200"/>
        <v>0</v>
      </c>
      <c r="AM7620" s="340">
        <f t="shared" si="1200"/>
        <v>0</v>
      </c>
    </row>
    <row r="7621" spans="1:39" x14ac:dyDescent="0.35">
      <c r="A7621" s="337">
        <v>29534</v>
      </c>
      <c r="B7621" s="338">
        <f t="shared" si="1194"/>
        <v>1980</v>
      </c>
      <c r="C7621" s="338">
        <f t="shared" si="1195"/>
        <v>11</v>
      </c>
      <c r="D7621" s="338">
        <f t="shared" si="1196"/>
        <v>9</v>
      </c>
      <c r="E7621" s="334">
        <v>0</v>
      </c>
      <c r="F7621" s="334">
        <v>0</v>
      </c>
      <c r="G7621" s="334">
        <v>0</v>
      </c>
      <c r="H7621" s="334">
        <v>0</v>
      </c>
      <c r="I7621" s="334">
        <v>0</v>
      </c>
      <c r="J7621" s="334">
        <v>0</v>
      </c>
      <c r="K7621" s="334">
        <v>0</v>
      </c>
      <c r="L7621" s="334">
        <v>0</v>
      </c>
      <c r="M7621" s="334">
        <v>0</v>
      </c>
      <c r="N7621" s="334">
        <v>0</v>
      </c>
      <c r="O7621" s="334">
        <v>0</v>
      </c>
      <c r="P7621" s="334">
        <v>0</v>
      </c>
      <c r="Q7621" s="334">
        <v>0</v>
      </c>
      <c r="R7621" s="334">
        <v>0</v>
      </c>
      <c r="S7621" s="334">
        <v>0</v>
      </c>
      <c r="T7621" s="334">
        <v>0</v>
      </c>
      <c r="U7621" s="334">
        <v>0</v>
      </c>
      <c r="V7621" s="334">
        <v>0</v>
      </c>
      <c r="W7621" s="334">
        <v>0</v>
      </c>
      <c r="X7621" s="334">
        <v>0</v>
      </c>
      <c r="Y7621" s="334">
        <v>0</v>
      </c>
      <c r="Z7621" s="334">
        <v>0</v>
      </c>
      <c r="AA7621" s="334">
        <v>0</v>
      </c>
      <c r="AB7621" s="334">
        <v>0</v>
      </c>
      <c r="AD7621" s="334">
        <v>0</v>
      </c>
      <c r="AE7621" s="334">
        <f t="shared" si="1197"/>
        <v>0</v>
      </c>
      <c r="AF7621" s="334">
        <f t="shared" si="1198"/>
        <v>0</v>
      </c>
      <c r="AG7621" s="340">
        <f t="shared" si="1199"/>
        <v>0</v>
      </c>
      <c r="AI7621" s="340">
        <f t="shared" si="1200"/>
        <v>0</v>
      </c>
      <c r="AJ7621" s="340">
        <f t="shared" si="1200"/>
        <v>0</v>
      </c>
      <c r="AK7621" s="340">
        <f t="shared" si="1200"/>
        <v>0</v>
      </c>
      <c r="AL7621" s="340">
        <f t="shared" si="1200"/>
        <v>0</v>
      </c>
      <c r="AM7621" s="340">
        <f t="shared" si="1200"/>
        <v>0</v>
      </c>
    </row>
    <row r="7622" spans="1:39" x14ac:dyDescent="0.35">
      <c r="A7622" s="337">
        <v>29535</v>
      </c>
      <c r="B7622" s="338">
        <f t="shared" si="1194"/>
        <v>1980</v>
      </c>
      <c r="C7622" s="338">
        <f t="shared" si="1195"/>
        <v>11</v>
      </c>
      <c r="D7622" s="338">
        <f t="shared" si="1196"/>
        <v>10</v>
      </c>
      <c r="E7622" s="334">
        <v>0</v>
      </c>
      <c r="F7622" s="334">
        <v>0</v>
      </c>
      <c r="G7622" s="334">
        <v>0</v>
      </c>
      <c r="H7622" s="334">
        <v>0</v>
      </c>
      <c r="I7622" s="334">
        <v>0</v>
      </c>
      <c r="J7622" s="334">
        <v>0</v>
      </c>
      <c r="K7622" s="334">
        <v>0</v>
      </c>
      <c r="L7622" s="334">
        <v>0</v>
      </c>
      <c r="M7622" s="334">
        <v>0</v>
      </c>
      <c r="N7622" s="334">
        <v>0</v>
      </c>
      <c r="O7622" s="334">
        <v>0</v>
      </c>
      <c r="P7622" s="334">
        <v>0</v>
      </c>
      <c r="Q7622" s="334">
        <v>0</v>
      </c>
      <c r="R7622" s="334">
        <v>0</v>
      </c>
      <c r="S7622" s="334">
        <v>0</v>
      </c>
      <c r="T7622" s="334">
        <v>0</v>
      </c>
      <c r="U7622" s="334">
        <v>0</v>
      </c>
      <c r="V7622" s="334">
        <v>0</v>
      </c>
      <c r="W7622" s="334">
        <v>0</v>
      </c>
      <c r="X7622" s="334">
        <v>0</v>
      </c>
      <c r="Y7622" s="334">
        <v>0</v>
      </c>
      <c r="Z7622" s="334">
        <v>0</v>
      </c>
      <c r="AA7622" s="334">
        <v>0</v>
      </c>
      <c r="AB7622" s="334">
        <v>0</v>
      </c>
      <c r="AD7622" s="334">
        <v>0</v>
      </c>
      <c r="AE7622" s="334">
        <f t="shared" si="1197"/>
        <v>0</v>
      </c>
      <c r="AF7622" s="334">
        <f t="shared" si="1198"/>
        <v>0</v>
      </c>
      <c r="AG7622" s="340">
        <f t="shared" si="1199"/>
        <v>0</v>
      </c>
      <c r="AI7622" s="340">
        <f t="shared" si="1200"/>
        <v>0</v>
      </c>
      <c r="AJ7622" s="340">
        <f t="shared" si="1200"/>
        <v>0</v>
      </c>
      <c r="AK7622" s="340">
        <f t="shared" si="1200"/>
        <v>0</v>
      </c>
      <c r="AL7622" s="340">
        <f t="shared" si="1200"/>
        <v>0</v>
      </c>
      <c r="AM7622" s="340">
        <f t="shared" si="1200"/>
        <v>0</v>
      </c>
    </row>
    <row r="7623" spans="1:39" x14ac:dyDescent="0.35">
      <c r="A7623" s="337">
        <v>29536</v>
      </c>
      <c r="B7623" s="338">
        <f t="shared" si="1194"/>
        <v>1980</v>
      </c>
      <c r="C7623" s="338">
        <f t="shared" si="1195"/>
        <v>11</v>
      </c>
      <c r="D7623" s="338">
        <f t="shared" si="1196"/>
        <v>11</v>
      </c>
      <c r="E7623" s="334">
        <v>0</v>
      </c>
      <c r="F7623" s="334">
        <v>0</v>
      </c>
      <c r="G7623" s="334">
        <v>0</v>
      </c>
      <c r="H7623" s="334">
        <v>0</v>
      </c>
      <c r="I7623" s="334">
        <v>0</v>
      </c>
      <c r="J7623" s="334">
        <v>0</v>
      </c>
      <c r="K7623" s="334">
        <v>0</v>
      </c>
      <c r="L7623" s="334">
        <v>0</v>
      </c>
      <c r="M7623" s="334">
        <v>0</v>
      </c>
      <c r="N7623" s="334">
        <v>0</v>
      </c>
      <c r="O7623" s="334">
        <v>0</v>
      </c>
      <c r="P7623" s="334">
        <v>0</v>
      </c>
      <c r="Q7623" s="334">
        <v>0</v>
      </c>
      <c r="R7623" s="334">
        <v>0</v>
      </c>
      <c r="S7623" s="334">
        <v>0</v>
      </c>
      <c r="T7623" s="334">
        <v>0</v>
      </c>
      <c r="U7623" s="334">
        <v>0</v>
      </c>
      <c r="V7623" s="334">
        <v>0</v>
      </c>
      <c r="W7623" s="334">
        <v>0</v>
      </c>
      <c r="X7623" s="334">
        <v>0</v>
      </c>
      <c r="Y7623" s="334">
        <v>0</v>
      </c>
      <c r="Z7623" s="334">
        <v>0</v>
      </c>
      <c r="AA7623" s="334">
        <v>0</v>
      </c>
      <c r="AB7623" s="334">
        <v>0</v>
      </c>
      <c r="AD7623" s="334">
        <v>0</v>
      </c>
      <c r="AE7623" s="334">
        <f t="shared" si="1197"/>
        <v>0</v>
      </c>
      <c r="AF7623" s="334">
        <f t="shared" si="1198"/>
        <v>0</v>
      </c>
      <c r="AG7623" s="340">
        <f t="shared" si="1199"/>
        <v>0</v>
      </c>
      <c r="AI7623" s="340">
        <f t="shared" si="1200"/>
        <v>0</v>
      </c>
      <c r="AJ7623" s="340">
        <f t="shared" si="1200"/>
        <v>0</v>
      </c>
      <c r="AK7623" s="340">
        <f t="shared" si="1200"/>
        <v>0</v>
      </c>
      <c r="AL7623" s="340">
        <f t="shared" si="1200"/>
        <v>0</v>
      </c>
      <c r="AM7623" s="340">
        <f t="shared" si="1200"/>
        <v>0</v>
      </c>
    </row>
    <row r="7624" spans="1:39" x14ac:dyDescent="0.35">
      <c r="A7624" s="337">
        <v>29537</v>
      </c>
      <c r="B7624" s="338">
        <f t="shared" si="1194"/>
        <v>1980</v>
      </c>
      <c r="C7624" s="338">
        <f t="shared" si="1195"/>
        <v>11</v>
      </c>
      <c r="D7624" s="338">
        <f t="shared" si="1196"/>
        <v>12</v>
      </c>
      <c r="E7624" s="334">
        <v>0</v>
      </c>
      <c r="F7624" s="334">
        <v>0</v>
      </c>
      <c r="G7624" s="334">
        <v>0</v>
      </c>
      <c r="H7624" s="334">
        <v>0</v>
      </c>
      <c r="I7624" s="334">
        <v>0</v>
      </c>
      <c r="J7624" s="334">
        <v>0</v>
      </c>
      <c r="K7624" s="334">
        <v>0</v>
      </c>
      <c r="L7624" s="334">
        <v>0</v>
      </c>
      <c r="M7624" s="334">
        <v>0</v>
      </c>
      <c r="N7624" s="334">
        <v>0</v>
      </c>
      <c r="O7624" s="334">
        <v>0</v>
      </c>
      <c r="P7624" s="334">
        <v>0</v>
      </c>
      <c r="Q7624" s="334">
        <v>0</v>
      </c>
      <c r="R7624" s="334">
        <v>0</v>
      </c>
      <c r="S7624" s="334">
        <v>0</v>
      </c>
      <c r="T7624" s="334">
        <v>0</v>
      </c>
      <c r="U7624" s="334">
        <v>0</v>
      </c>
      <c r="V7624" s="334">
        <v>0</v>
      </c>
      <c r="W7624" s="334">
        <v>0</v>
      </c>
      <c r="X7624" s="334">
        <v>0</v>
      </c>
      <c r="Y7624" s="334">
        <v>0</v>
      </c>
      <c r="Z7624" s="334">
        <v>0</v>
      </c>
      <c r="AA7624" s="334">
        <v>0</v>
      </c>
      <c r="AB7624" s="334">
        <v>0</v>
      </c>
      <c r="AD7624" s="334">
        <v>0</v>
      </c>
      <c r="AE7624" s="334">
        <f t="shared" si="1197"/>
        <v>0</v>
      </c>
      <c r="AF7624" s="334">
        <f t="shared" si="1198"/>
        <v>0</v>
      </c>
      <c r="AG7624" s="340">
        <f t="shared" si="1199"/>
        <v>0</v>
      </c>
      <c r="AI7624" s="340">
        <f t="shared" si="1200"/>
        <v>0</v>
      </c>
      <c r="AJ7624" s="340">
        <f t="shared" si="1200"/>
        <v>0</v>
      </c>
      <c r="AK7624" s="340">
        <f t="shared" si="1200"/>
        <v>0</v>
      </c>
      <c r="AL7624" s="340">
        <f t="shared" si="1200"/>
        <v>0</v>
      </c>
      <c r="AM7624" s="340">
        <f t="shared" si="1200"/>
        <v>0</v>
      </c>
    </row>
    <row r="7625" spans="1:39" x14ac:dyDescent="0.35">
      <c r="A7625" s="337">
        <v>29538</v>
      </c>
      <c r="B7625" s="338">
        <f t="shared" si="1194"/>
        <v>1980</v>
      </c>
      <c r="C7625" s="338">
        <f t="shared" si="1195"/>
        <v>11</v>
      </c>
      <c r="D7625" s="338">
        <f t="shared" si="1196"/>
        <v>13</v>
      </c>
      <c r="E7625" s="334">
        <v>0</v>
      </c>
      <c r="F7625" s="334">
        <v>0</v>
      </c>
      <c r="G7625" s="334">
        <v>0</v>
      </c>
      <c r="H7625" s="334">
        <v>0</v>
      </c>
      <c r="I7625" s="334">
        <v>0</v>
      </c>
      <c r="J7625" s="334">
        <v>0</v>
      </c>
      <c r="K7625" s="334">
        <v>0</v>
      </c>
      <c r="L7625" s="334">
        <v>0</v>
      </c>
      <c r="M7625" s="334">
        <v>0</v>
      </c>
      <c r="N7625" s="334">
        <v>0</v>
      </c>
      <c r="O7625" s="334">
        <v>0</v>
      </c>
      <c r="P7625" s="334">
        <v>0</v>
      </c>
      <c r="Q7625" s="334">
        <v>0</v>
      </c>
      <c r="R7625" s="334">
        <v>0</v>
      </c>
      <c r="S7625" s="334">
        <v>0</v>
      </c>
      <c r="T7625" s="334">
        <v>0</v>
      </c>
      <c r="U7625" s="334">
        <v>0</v>
      </c>
      <c r="V7625" s="334">
        <v>0</v>
      </c>
      <c r="W7625" s="334">
        <v>0</v>
      </c>
      <c r="X7625" s="334">
        <v>0</v>
      </c>
      <c r="Y7625" s="334">
        <v>0</v>
      </c>
      <c r="Z7625" s="334">
        <v>0</v>
      </c>
      <c r="AA7625" s="334">
        <v>0</v>
      </c>
      <c r="AB7625" s="334">
        <v>0</v>
      </c>
      <c r="AD7625" s="334">
        <v>0</v>
      </c>
      <c r="AE7625" s="334">
        <f t="shared" si="1197"/>
        <v>0</v>
      </c>
      <c r="AF7625" s="334">
        <f t="shared" si="1198"/>
        <v>0</v>
      </c>
      <c r="AG7625" s="340">
        <f t="shared" si="1199"/>
        <v>0</v>
      </c>
      <c r="AI7625" s="340">
        <f t="shared" si="1200"/>
        <v>0</v>
      </c>
      <c r="AJ7625" s="340">
        <f t="shared" si="1200"/>
        <v>0</v>
      </c>
      <c r="AK7625" s="340">
        <f t="shared" si="1200"/>
        <v>0</v>
      </c>
      <c r="AL7625" s="340">
        <f t="shared" si="1200"/>
        <v>0</v>
      </c>
      <c r="AM7625" s="340">
        <f t="shared" si="1200"/>
        <v>0</v>
      </c>
    </row>
    <row r="7626" spans="1:39" x14ac:dyDescent="0.35">
      <c r="A7626" s="337">
        <v>29539</v>
      </c>
      <c r="B7626" s="338">
        <f t="shared" si="1194"/>
        <v>1980</v>
      </c>
      <c r="C7626" s="338">
        <f t="shared" si="1195"/>
        <v>11</v>
      </c>
      <c r="D7626" s="338">
        <f t="shared" si="1196"/>
        <v>14</v>
      </c>
      <c r="E7626" s="334">
        <v>0</v>
      </c>
      <c r="F7626" s="334">
        <v>0</v>
      </c>
      <c r="G7626" s="334">
        <v>0</v>
      </c>
      <c r="H7626" s="334">
        <v>0</v>
      </c>
      <c r="I7626" s="334">
        <v>0</v>
      </c>
      <c r="J7626" s="334">
        <v>0</v>
      </c>
      <c r="K7626" s="334">
        <v>0</v>
      </c>
      <c r="L7626" s="334">
        <v>0</v>
      </c>
      <c r="M7626" s="334">
        <v>0</v>
      </c>
      <c r="N7626" s="334">
        <v>0</v>
      </c>
      <c r="O7626" s="334">
        <v>0</v>
      </c>
      <c r="P7626" s="334">
        <v>0</v>
      </c>
      <c r="Q7626" s="334">
        <v>0</v>
      </c>
      <c r="R7626" s="334">
        <v>0</v>
      </c>
      <c r="S7626" s="334">
        <v>0</v>
      </c>
      <c r="T7626" s="334">
        <v>0</v>
      </c>
      <c r="U7626" s="334">
        <v>0</v>
      </c>
      <c r="V7626" s="334">
        <v>0</v>
      </c>
      <c r="W7626" s="334">
        <v>0</v>
      </c>
      <c r="X7626" s="334">
        <v>0</v>
      </c>
      <c r="Y7626" s="334">
        <v>0</v>
      </c>
      <c r="Z7626" s="334">
        <v>0</v>
      </c>
      <c r="AA7626" s="334">
        <v>0</v>
      </c>
      <c r="AB7626" s="334">
        <v>0</v>
      </c>
      <c r="AD7626" s="334">
        <v>0</v>
      </c>
      <c r="AE7626" s="334">
        <f t="shared" si="1197"/>
        <v>0</v>
      </c>
      <c r="AF7626" s="334">
        <f t="shared" si="1198"/>
        <v>0</v>
      </c>
      <c r="AG7626" s="340">
        <f t="shared" si="1199"/>
        <v>0</v>
      </c>
      <c r="AI7626" s="340">
        <f t="shared" si="1200"/>
        <v>0</v>
      </c>
      <c r="AJ7626" s="340">
        <f t="shared" si="1200"/>
        <v>0</v>
      </c>
      <c r="AK7626" s="340">
        <f t="shared" si="1200"/>
        <v>0</v>
      </c>
      <c r="AL7626" s="340">
        <f t="shared" si="1200"/>
        <v>0</v>
      </c>
      <c r="AM7626" s="340">
        <f t="shared" si="1200"/>
        <v>0</v>
      </c>
    </row>
    <row r="7627" spans="1:39" x14ac:dyDescent="0.35">
      <c r="A7627" s="337">
        <v>29540</v>
      </c>
      <c r="B7627" s="338">
        <f t="shared" si="1194"/>
        <v>1980</v>
      </c>
      <c r="C7627" s="338">
        <f t="shared" si="1195"/>
        <v>11</v>
      </c>
      <c r="D7627" s="338">
        <f t="shared" si="1196"/>
        <v>15</v>
      </c>
      <c r="E7627" s="334">
        <v>0</v>
      </c>
      <c r="F7627" s="334">
        <v>0</v>
      </c>
      <c r="G7627" s="334">
        <v>0</v>
      </c>
      <c r="H7627" s="334">
        <v>0</v>
      </c>
      <c r="I7627" s="334">
        <v>0</v>
      </c>
      <c r="J7627" s="334">
        <v>0</v>
      </c>
      <c r="K7627" s="334">
        <v>0</v>
      </c>
      <c r="L7627" s="334">
        <v>0</v>
      </c>
      <c r="M7627" s="334">
        <v>0</v>
      </c>
      <c r="N7627" s="334">
        <v>0</v>
      </c>
      <c r="O7627" s="334">
        <v>0</v>
      </c>
      <c r="P7627" s="334">
        <v>0</v>
      </c>
      <c r="Q7627" s="334">
        <v>0</v>
      </c>
      <c r="R7627" s="334">
        <v>0</v>
      </c>
      <c r="S7627" s="334">
        <v>0</v>
      </c>
      <c r="T7627" s="334">
        <v>0</v>
      </c>
      <c r="U7627" s="334">
        <v>0</v>
      </c>
      <c r="V7627" s="334">
        <v>0</v>
      </c>
      <c r="W7627" s="334">
        <v>0</v>
      </c>
      <c r="X7627" s="334">
        <v>0</v>
      </c>
      <c r="Y7627" s="334">
        <v>0</v>
      </c>
      <c r="Z7627" s="334">
        <v>0</v>
      </c>
      <c r="AA7627" s="334">
        <v>0</v>
      </c>
      <c r="AB7627" s="334">
        <v>0</v>
      </c>
      <c r="AD7627" s="334">
        <v>0</v>
      </c>
      <c r="AE7627" s="334">
        <f t="shared" si="1197"/>
        <v>0</v>
      </c>
      <c r="AF7627" s="334">
        <f t="shared" si="1198"/>
        <v>0</v>
      </c>
      <c r="AG7627" s="340">
        <f t="shared" si="1199"/>
        <v>0</v>
      </c>
      <c r="AI7627" s="340">
        <f t="shared" si="1200"/>
        <v>0</v>
      </c>
      <c r="AJ7627" s="340">
        <f t="shared" si="1200"/>
        <v>0</v>
      </c>
      <c r="AK7627" s="340">
        <f t="shared" si="1200"/>
        <v>0</v>
      </c>
      <c r="AL7627" s="340">
        <f t="shared" si="1200"/>
        <v>0</v>
      </c>
      <c r="AM7627" s="340">
        <f t="shared" si="1200"/>
        <v>0</v>
      </c>
    </row>
    <row r="7628" spans="1:39" x14ac:dyDescent="0.35">
      <c r="A7628" s="337">
        <v>29541</v>
      </c>
      <c r="B7628" s="338">
        <f t="shared" si="1194"/>
        <v>1980</v>
      </c>
      <c r="C7628" s="338">
        <f t="shared" si="1195"/>
        <v>11</v>
      </c>
      <c r="D7628" s="338">
        <f t="shared" si="1196"/>
        <v>16</v>
      </c>
      <c r="E7628" s="334">
        <v>0</v>
      </c>
      <c r="F7628" s="334">
        <v>0</v>
      </c>
      <c r="G7628" s="334">
        <v>0</v>
      </c>
      <c r="H7628" s="334">
        <v>0</v>
      </c>
      <c r="I7628" s="334">
        <v>0</v>
      </c>
      <c r="J7628" s="334">
        <v>0</v>
      </c>
      <c r="K7628" s="334">
        <v>0</v>
      </c>
      <c r="L7628" s="334">
        <v>0</v>
      </c>
      <c r="M7628" s="334">
        <v>0</v>
      </c>
      <c r="N7628" s="334">
        <v>0</v>
      </c>
      <c r="O7628" s="334">
        <v>0</v>
      </c>
      <c r="P7628" s="334">
        <v>0</v>
      </c>
      <c r="Q7628" s="334">
        <v>0</v>
      </c>
      <c r="R7628" s="334">
        <v>0</v>
      </c>
      <c r="S7628" s="334">
        <v>0</v>
      </c>
      <c r="T7628" s="334">
        <v>0</v>
      </c>
      <c r="U7628" s="334">
        <v>0</v>
      </c>
      <c r="V7628" s="334">
        <v>0</v>
      </c>
      <c r="W7628" s="334">
        <v>0</v>
      </c>
      <c r="X7628" s="334">
        <v>0</v>
      </c>
      <c r="Y7628" s="334">
        <v>0</v>
      </c>
      <c r="Z7628" s="334">
        <v>0</v>
      </c>
      <c r="AA7628" s="334">
        <v>0</v>
      </c>
      <c r="AB7628" s="334">
        <v>0</v>
      </c>
      <c r="AD7628" s="334">
        <v>0</v>
      </c>
      <c r="AE7628" s="334">
        <f t="shared" si="1197"/>
        <v>0</v>
      </c>
      <c r="AF7628" s="334">
        <f t="shared" si="1198"/>
        <v>0</v>
      </c>
      <c r="AG7628" s="340">
        <f t="shared" si="1199"/>
        <v>0</v>
      </c>
      <c r="AI7628" s="340">
        <f t="shared" si="1200"/>
        <v>0</v>
      </c>
      <c r="AJ7628" s="340">
        <f t="shared" si="1200"/>
        <v>0</v>
      </c>
      <c r="AK7628" s="340">
        <f t="shared" si="1200"/>
        <v>0</v>
      </c>
      <c r="AL7628" s="340">
        <f t="shared" si="1200"/>
        <v>0</v>
      </c>
      <c r="AM7628" s="340">
        <f t="shared" si="1200"/>
        <v>0</v>
      </c>
    </row>
    <row r="7629" spans="1:39" x14ac:dyDescent="0.35">
      <c r="A7629" s="337">
        <v>29542</v>
      </c>
      <c r="B7629" s="338">
        <f t="shared" si="1194"/>
        <v>1980</v>
      </c>
      <c r="C7629" s="338">
        <f t="shared" si="1195"/>
        <v>11</v>
      </c>
      <c r="D7629" s="338">
        <f t="shared" si="1196"/>
        <v>17</v>
      </c>
      <c r="E7629" s="334">
        <v>0</v>
      </c>
      <c r="F7629" s="334">
        <v>0</v>
      </c>
      <c r="G7629" s="334">
        <v>0</v>
      </c>
      <c r="H7629" s="334">
        <v>0</v>
      </c>
      <c r="I7629" s="334">
        <v>0</v>
      </c>
      <c r="J7629" s="334">
        <v>0</v>
      </c>
      <c r="K7629" s="334">
        <v>0</v>
      </c>
      <c r="L7629" s="334">
        <v>0</v>
      </c>
      <c r="M7629" s="334">
        <v>0</v>
      </c>
      <c r="N7629" s="334">
        <v>0</v>
      </c>
      <c r="O7629" s="334">
        <v>0</v>
      </c>
      <c r="P7629" s="334">
        <v>0</v>
      </c>
      <c r="Q7629" s="334">
        <v>0</v>
      </c>
      <c r="R7629" s="334">
        <v>0</v>
      </c>
      <c r="S7629" s="334">
        <v>0</v>
      </c>
      <c r="T7629" s="334">
        <v>0</v>
      </c>
      <c r="U7629" s="334">
        <v>0</v>
      </c>
      <c r="V7629" s="334">
        <v>0</v>
      </c>
      <c r="W7629" s="334">
        <v>0</v>
      </c>
      <c r="X7629" s="334">
        <v>0</v>
      </c>
      <c r="Y7629" s="334">
        <v>0</v>
      </c>
      <c r="Z7629" s="334">
        <v>0</v>
      </c>
      <c r="AA7629" s="334">
        <v>0</v>
      </c>
      <c r="AB7629" s="334">
        <v>0</v>
      </c>
      <c r="AD7629" s="334">
        <v>0</v>
      </c>
      <c r="AE7629" s="334">
        <f t="shared" si="1197"/>
        <v>0</v>
      </c>
      <c r="AF7629" s="334">
        <f t="shared" si="1198"/>
        <v>0</v>
      </c>
      <c r="AG7629" s="340">
        <f t="shared" si="1199"/>
        <v>0</v>
      </c>
      <c r="AI7629" s="340">
        <f t="shared" si="1200"/>
        <v>0</v>
      </c>
      <c r="AJ7629" s="340">
        <f t="shared" si="1200"/>
        <v>0</v>
      </c>
      <c r="AK7629" s="340">
        <f t="shared" si="1200"/>
        <v>0</v>
      </c>
      <c r="AL7629" s="340">
        <f t="shared" si="1200"/>
        <v>0</v>
      </c>
      <c r="AM7629" s="340">
        <f t="shared" si="1200"/>
        <v>0</v>
      </c>
    </row>
    <row r="7630" spans="1:39" x14ac:dyDescent="0.35">
      <c r="A7630" s="337">
        <v>29543</v>
      </c>
      <c r="B7630" s="338">
        <f t="shared" si="1194"/>
        <v>1980</v>
      </c>
      <c r="C7630" s="338">
        <f t="shared" si="1195"/>
        <v>11</v>
      </c>
      <c r="D7630" s="338">
        <f t="shared" si="1196"/>
        <v>18</v>
      </c>
      <c r="E7630" s="334">
        <v>0</v>
      </c>
      <c r="F7630" s="334">
        <v>0</v>
      </c>
      <c r="G7630" s="334">
        <v>0</v>
      </c>
      <c r="H7630" s="334">
        <v>0</v>
      </c>
      <c r="I7630" s="334">
        <v>0</v>
      </c>
      <c r="J7630" s="334">
        <v>0</v>
      </c>
      <c r="K7630" s="334">
        <v>0</v>
      </c>
      <c r="L7630" s="334">
        <v>0</v>
      </c>
      <c r="M7630" s="334">
        <v>0</v>
      </c>
      <c r="N7630" s="334">
        <v>0</v>
      </c>
      <c r="O7630" s="334">
        <v>0</v>
      </c>
      <c r="P7630" s="334">
        <v>0</v>
      </c>
      <c r="Q7630" s="334">
        <v>0</v>
      </c>
      <c r="R7630" s="334">
        <v>0</v>
      </c>
      <c r="S7630" s="334">
        <v>0</v>
      </c>
      <c r="T7630" s="334">
        <v>0</v>
      </c>
      <c r="U7630" s="334">
        <v>0</v>
      </c>
      <c r="V7630" s="334">
        <v>0</v>
      </c>
      <c r="W7630" s="334">
        <v>0</v>
      </c>
      <c r="X7630" s="334">
        <v>0</v>
      </c>
      <c r="Y7630" s="334">
        <v>0</v>
      </c>
      <c r="Z7630" s="334">
        <v>0</v>
      </c>
      <c r="AA7630" s="334">
        <v>0</v>
      </c>
      <c r="AB7630" s="334">
        <v>0</v>
      </c>
      <c r="AD7630" s="334">
        <v>0</v>
      </c>
      <c r="AE7630" s="334">
        <f t="shared" si="1197"/>
        <v>0</v>
      </c>
      <c r="AF7630" s="334">
        <f t="shared" si="1198"/>
        <v>0</v>
      </c>
      <c r="AG7630" s="340">
        <f t="shared" si="1199"/>
        <v>0</v>
      </c>
      <c r="AI7630" s="340">
        <f t="shared" si="1200"/>
        <v>0</v>
      </c>
      <c r="AJ7630" s="340">
        <f t="shared" si="1200"/>
        <v>0</v>
      </c>
      <c r="AK7630" s="340">
        <f t="shared" si="1200"/>
        <v>0</v>
      </c>
      <c r="AL7630" s="340">
        <f t="shared" si="1200"/>
        <v>0</v>
      </c>
      <c r="AM7630" s="340">
        <f t="shared" si="1200"/>
        <v>0</v>
      </c>
    </row>
    <row r="7631" spans="1:39" x14ac:dyDescent="0.35">
      <c r="A7631" s="337">
        <v>29544</v>
      </c>
      <c r="B7631" s="338">
        <f t="shared" si="1194"/>
        <v>1980</v>
      </c>
      <c r="C7631" s="338">
        <f t="shared" si="1195"/>
        <v>11</v>
      </c>
      <c r="D7631" s="338">
        <f t="shared" si="1196"/>
        <v>19</v>
      </c>
      <c r="E7631" s="334">
        <v>0</v>
      </c>
      <c r="F7631" s="334">
        <v>0</v>
      </c>
      <c r="G7631" s="334">
        <v>0</v>
      </c>
      <c r="H7631" s="334">
        <v>0</v>
      </c>
      <c r="I7631" s="334">
        <v>0</v>
      </c>
      <c r="J7631" s="334">
        <v>0</v>
      </c>
      <c r="K7631" s="334">
        <v>0</v>
      </c>
      <c r="L7631" s="334">
        <v>0</v>
      </c>
      <c r="M7631" s="334">
        <v>0</v>
      </c>
      <c r="N7631" s="334">
        <v>0.4</v>
      </c>
      <c r="O7631" s="334">
        <v>0.4</v>
      </c>
      <c r="P7631" s="334">
        <v>0</v>
      </c>
      <c r="Q7631" s="334">
        <v>0</v>
      </c>
      <c r="R7631" s="334">
        <v>0</v>
      </c>
      <c r="S7631" s="334">
        <v>0</v>
      </c>
      <c r="T7631" s="334">
        <v>0</v>
      </c>
      <c r="U7631" s="334">
        <v>0</v>
      </c>
      <c r="V7631" s="334">
        <v>0</v>
      </c>
      <c r="W7631" s="334">
        <v>0</v>
      </c>
      <c r="X7631" s="334">
        <v>0</v>
      </c>
      <c r="Y7631" s="334">
        <v>0</v>
      </c>
      <c r="Z7631" s="334">
        <v>0</v>
      </c>
      <c r="AA7631" s="334">
        <v>0</v>
      </c>
      <c r="AB7631" s="334">
        <v>0</v>
      </c>
      <c r="AD7631" s="334">
        <v>0.8</v>
      </c>
      <c r="AE7631" s="334">
        <f t="shared" si="1197"/>
        <v>0.8</v>
      </c>
      <c r="AF7631" s="334">
        <f t="shared" si="1198"/>
        <v>0.8</v>
      </c>
      <c r="AG7631" s="340">
        <f t="shared" si="1199"/>
        <v>0</v>
      </c>
      <c r="AI7631" s="340">
        <f t="shared" si="1200"/>
        <v>0</v>
      </c>
      <c r="AJ7631" s="340">
        <f t="shared" si="1200"/>
        <v>0</v>
      </c>
      <c r="AK7631" s="340">
        <f t="shared" si="1200"/>
        <v>0</v>
      </c>
      <c r="AL7631" s="340">
        <f t="shared" si="1200"/>
        <v>0</v>
      </c>
      <c r="AM7631" s="340">
        <f t="shared" si="1200"/>
        <v>0</v>
      </c>
    </row>
    <row r="7632" spans="1:39" x14ac:dyDescent="0.35">
      <c r="A7632" s="337">
        <v>29545</v>
      </c>
      <c r="B7632" s="338">
        <f t="shared" si="1194"/>
        <v>1980</v>
      </c>
      <c r="C7632" s="338">
        <f t="shared" si="1195"/>
        <v>11</v>
      </c>
      <c r="D7632" s="338">
        <f t="shared" si="1196"/>
        <v>20</v>
      </c>
      <c r="E7632" s="334">
        <v>0</v>
      </c>
      <c r="F7632" s="334">
        <v>0</v>
      </c>
      <c r="G7632" s="334">
        <v>0</v>
      </c>
      <c r="H7632" s="334">
        <v>0</v>
      </c>
      <c r="I7632" s="334">
        <v>0</v>
      </c>
      <c r="J7632" s="334">
        <v>0</v>
      </c>
      <c r="K7632" s="334">
        <v>0</v>
      </c>
      <c r="L7632" s="334">
        <v>0</v>
      </c>
      <c r="M7632" s="334">
        <v>0</v>
      </c>
      <c r="N7632" s="334">
        <v>0</v>
      </c>
      <c r="O7632" s="334">
        <v>0</v>
      </c>
      <c r="P7632" s="334">
        <v>0</v>
      </c>
      <c r="Q7632" s="334">
        <v>0</v>
      </c>
      <c r="R7632" s="334">
        <v>0</v>
      </c>
      <c r="S7632" s="334">
        <v>0</v>
      </c>
      <c r="T7632" s="334">
        <v>0</v>
      </c>
      <c r="U7632" s="334">
        <v>0</v>
      </c>
      <c r="V7632" s="334">
        <v>0</v>
      </c>
      <c r="W7632" s="334">
        <v>0</v>
      </c>
      <c r="X7632" s="334">
        <v>0</v>
      </c>
      <c r="Y7632" s="334">
        <v>0</v>
      </c>
      <c r="Z7632" s="334">
        <v>0</v>
      </c>
      <c r="AA7632" s="334">
        <v>0</v>
      </c>
      <c r="AB7632" s="334">
        <v>0</v>
      </c>
      <c r="AD7632" s="334">
        <v>0</v>
      </c>
      <c r="AE7632" s="334">
        <f t="shared" si="1197"/>
        <v>0</v>
      </c>
      <c r="AF7632" s="334">
        <f t="shared" si="1198"/>
        <v>0</v>
      </c>
      <c r="AG7632" s="340">
        <f t="shared" si="1199"/>
        <v>0</v>
      </c>
      <c r="AI7632" s="340">
        <f t="shared" si="1200"/>
        <v>0</v>
      </c>
      <c r="AJ7632" s="340">
        <f t="shared" si="1200"/>
        <v>0</v>
      </c>
      <c r="AK7632" s="340">
        <f t="shared" si="1200"/>
        <v>0</v>
      </c>
      <c r="AL7632" s="340">
        <f t="shared" si="1200"/>
        <v>0</v>
      </c>
      <c r="AM7632" s="340">
        <f t="shared" si="1200"/>
        <v>0</v>
      </c>
    </row>
    <row r="7633" spans="1:39" x14ac:dyDescent="0.35">
      <c r="A7633" s="337">
        <v>29546</v>
      </c>
      <c r="B7633" s="338">
        <f t="shared" si="1194"/>
        <v>1980</v>
      </c>
      <c r="C7633" s="338">
        <f t="shared" si="1195"/>
        <v>11</v>
      </c>
      <c r="D7633" s="338">
        <f t="shared" si="1196"/>
        <v>21</v>
      </c>
      <c r="E7633" s="334">
        <v>0</v>
      </c>
      <c r="F7633" s="334">
        <v>0</v>
      </c>
      <c r="G7633" s="334">
        <v>0</v>
      </c>
      <c r="H7633" s="334">
        <v>0</v>
      </c>
      <c r="I7633" s="334">
        <v>0</v>
      </c>
      <c r="J7633" s="334">
        <v>0</v>
      </c>
      <c r="K7633" s="334">
        <v>0</v>
      </c>
      <c r="L7633" s="334">
        <v>0</v>
      </c>
      <c r="M7633" s="334">
        <v>0</v>
      </c>
      <c r="N7633" s="334">
        <v>0</v>
      </c>
      <c r="O7633" s="334">
        <v>0</v>
      </c>
      <c r="P7633" s="334">
        <v>0</v>
      </c>
      <c r="Q7633" s="334">
        <v>0</v>
      </c>
      <c r="R7633" s="334">
        <v>0</v>
      </c>
      <c r="S7633" s="334">
        <v>0</v>
      </c>
      <c r="T7633" s="334">
        <v>0</v>
      </c>
      <c r="U7633" s="334">
        <v>0.3</v>
      </c>
      <c r="V7633" s="334">
        <v>0.2</v>
      </c>
      <c r="W7633" s="334">
        <v>0.3</v>
      </c>
      <c r="X7633" s="334">
        <v>0.2</v>
      </c>
      <c r="Y7633" s="334">
        <v>0.3</v>
      </c>
      <c r="Z7633" s="334">
        <v>0.2</v>
      </c>
      <c r="AA7633" s="334">
        <v>0.3</v>
      </c>
      <c r="AB7633" s="334">
        <v>0.2</v>
      </c>
      <c r="AD7633" s="334">
        <v>2</v>
      </c>
      <c r="AE7633" s="334">
        <f t="shared" si="1197"/>
        <v>2</v>
      </c>
      <c r="AF7633" s="334">
        <f t="shared" si="1198"/>
        <v>2</v>
      </c>
      <c r="AG7633" s="340">
        <f t="shared" si="1199"/>
        <v>0</v>
      </c>
      <c r="AI7633" s="340">
        <f t="shared" si="1200"/>
        <v>0</v>
      </c>
      <c r="AJ7633" s="340">
        <f t="shared" si="1200"/>
        <v>0</v>
      </c>
      <c r="AK7633" s="340">
        <f t="shared" si="1200"/>
        <v>0</v>
      </c>
      <c r="AL7633" s="340">
        <f t="shared" si="1200"/>
        <v>0</v>
      </c>
      <c r="AM7633" s="340">
        <f t="shared" si="1200"/>
        <v>0</v>
      </c>
    </row>
    <row r="7634" spans="1:39" x14ac:dyDescent="0.35">
      <c r="A7634" s="337">
        <v>29547</v>
      </c>
      <c r="B7634" s="338">
        <f t="shared" si="1194"/>
        <v>1980</v>
      </c>
      <c r="C7634" s="338">
        <f t="shared" si="1195"/>
        <v>11</v>
      </c>
      <c r="D7634" s="338">
        <f t="shared" si="1196"/>
        <v>22</v>
      </c>
      <c r="E7634" s="334">
        <v>0</v>
      </c>
      <c r="F7634" s="334">
        <v>0.2</v>
      </c>
      <c r="G7634" s="334">
        <v>0</v>
      </c>
      <c r="H7634" s="334">
        <v>0</v>
      </c>
      <c r="I7634" s="334">
        <v>0</v>
      </c>
      <c r="J7634" s="334">
        <v>0</v>
      </c>
      <c r="K7634" s="334">
        <v>0</v>
      </c>
      <c r="L7634" s="334">
        <v>0</v>
      </c>
      <c r="M7634" s="334">
        <v>0</v>
      </c>
      <c r="N7634" s="334">
        <v>0</v>
      </c>
      <c r="O7634" s="334">
        <v>0</v>
      </c>
      <c r="P7634" s="334">
        <v>0</v>
      </c>
      <c r="Q7634" s="334">
        <v>0</v>
      </c>
      <c r="R7634" s="334">
        <v>0</v>
      </c>
      <c r="S7634" s="334">
        <v>0</v>
      </c>
      <c r="T7634" s="334">
        <v>0</v>
      </c>
      <c r="U7634" s="334">
        <v>0</v>
      </c>
      <c r="V7634" s="334">
        <v>0</v>
      </c>
      <c r="W7634" s="334">
        <v>0</v>
      </c>
      <c r="X7634" s="334">
        <v>0</v>
      </c>
      <c r="Y7634" s="334">
        <v>0</v>
      </c>
      <c r="Z7634" s="334">
        <v>0</v>
      </c>
      <c r="AA7634" s="334">
        <v>0</v>
      </c>
      <c r="AB7634" s="334">
        <v>0</v>
      </c>
      <c r="AD7634" s="334">
        <v>0.2</v>
      </c>
      <c r="AE7634" s="334">
        <f t="shared" si="1197"/>
        <v>0.2</v>
      </c>
      <c r="AF7634" s="334">
        <f t="shared" si="1198"/>
        <v>0.2</v>
      </c>
      <c r="AG7634" s="340">
        <f t="shared" si="1199"/>
        <v>0</v>
      </c>
      <c r="AI7634" s="340">
        <f t="shared" si="1200"/>
        <v>0</v>
      </c>
      <c r="AJ7634" s="340">
        <f t="shared" si="1200"/>
        <v>0</v>
      </c>
      <c r="AK7634" s="340">
        <f t="shared" si="1200"/>
        <v>0</v>
      </c>
      <c r="AL7634" s="340">
        <f t="shared" si="1200"/>
        <v>0</v>
      </c>
      <c r="AM7634" s="340">
        <f t="shared" si="1200"/>
        <v>0</v>
      </c>
    </row>
    <row r="7635" spans="1:39" x14ac:dyDescent="0.35">
      <c r="A7635" s="337">
        <v>29548</v>
      </c>
      <c r="B7635" s="338">
        <f t="shared" si="1194"/>
        <v>1980</v>
      </c>
      <c r="C7635" s="338">
        <f t="shared" si="1195"/>
        <v>11</v>
      </c>
      <c r="D7635" s="338">
        <f t="shared" si="1196"/>
        <v>23</v>
      </c>
      <c r="E7635" s="334">
        <v>0</v>
      </c>
      <c r="F7635" s="334">
        <v>0</v>
      </c>
      <c r="G7635" s="334">
        <v>0</v>
      </c>
      <c r="H7635" s="334">
        <v>0</v>
      </c>
      <c r="I7635" s="334">
        <v>0</v>
      </c>
      <c r="J7635" s="334">
        <v>0</v>
      </c>
      <c r="K7635" s="334">
        <v>0</v>
      </c>
      <c r="L7635" s="334">
        <v>0</v>
      </c>
      <c r="M7635" s="334">
        <v>0</v>
      </c>
      <c r="N7635" s="334">
        <v>0</v>
      </c>
      <c r="O7635" s="334">
        <v>0</v>
      </c>
      <c r="P7635" s="334">
        <v>0</v>
      </c>
      <c r="Q7635" s="334">
        <v>0</v>
      </c>
      <c r="R7635" s="334">
        <v>0</v>
      </c>
      <c r="S7635" s="334">
        <v>0</v>
      </c>
      <c r="T7635" s="334">
        <v>0</v>
      </c>
      <c r="U7635" s="334">
        <v>0</v>
      </c>
      <c r="V7635" s="334">
        <v>0</v>
      </c>
      <c r="W7635" s="334">
        <v>0</v>
      </c>
      <c r="X7635" s="334">
        <v>0</v>
      </c>
      <c r="Y7635" s="334">
        <v>0</v>
      </c>
      <c r="Z7635" s="334">
        <v>0</v>
      </c>
      <c r="AA7635" s="334">
        <v>0</v>
      </c>
      <c r="AB7635" s="334">
        <v>0</v>
      </c>
      <c r="AD7635" s="334">
        <v>0</v>
      </c>
      <c r="AE7635" s="334">
        <f t="shared" si="1197"/>
        <v>0</v>
      </c>
      <c r="AF7635" s="334">
        <f t="shared" si="1198"/>
        <v>0</v>
      </c>
      <c r="AG7635" s="340">
        <f t="shared" si="1199"/>
        <v>0</v>
      </c>
      <c r="AI7635" s="340">
        <f t="shared" si="1200"/>
        <v>0</v>
      </c>
      <c r="AJ7635" s="340">
        <f t="shared" si="1200"/>
        <v>0</v>
      </c>
      <c r="AK7635" s="340">
        <f t="shared" si="1200"/>
        <v>0</v>
      </c>
      <c r="AL7635" s="340">
        <f t="shared" si="1200"/>
        <v>0</v>
      </c>
      <c r="AM7635" s="340">
        <f t="shared" si="1200"/>
        <v>0</v>
      </c>
    </row>
    <row r="7636" spans="1:39" x14ac:dyDescent="0.35">
      <c r="A7636" s="337">
        <v>29549</v>
      </c>
      <c r="B7636" s="338">
        <f t="shared" si="1194"/>
        <v>1980</v>
      </c>
      <c r="C7636" s="338">
        <f t="shared" si="1195"/>
        <v>11</v>
      </c>
      <c r="D7636" s="338">
        <f t="shared" si="1196"/>
        <v>24</v>
      </c>
      <c r="E7636" s="334">
        <v>0</v>
      </c>
      <c r="F7636" s="334">
        <v>0</v>
      </c>
      <c r="G7636" s="334">
        <v>0</v>
      </c>
      <c r="H7636" s="334">
        <v>0</v>
      </c>
      <c r="I7636" s="334">
        <v>0</v>
      </c>
      <c r="J7636" s="334">
        <v>0</v>
      </c>
      <c r="K7636" s="334">
        <v>0</v>
      </c>
      <c r="L7636" s="334">
        <v>0</v>
      </c>
      <c r="M7636" s="334">
        <v>0</v>
      </c>
      <c r="N7636" s="334">
        <v>0</v>
      </c>
      <c r="O7636" s="334">
        <v>0</v>
      </c>
      <c r="P7636" s="334">
        <v>0</v>
      </c>
      <c r="Q7636" s="334">
        <v>0</v>
      </c>
      <c r="R7636" s="334">
        <v>0</v>
      </c>
      <c r="S7636" s="334">
        <v>0</v>
      </c>
      <c r="T7636" s="334">
        <v>0</v>
      </c>
      <c r="U7636" s="334">
        <v>0</v>
      </c>
      <c r="V7636" s="334">
        <v>0</v>
      </c>
      <c r="W7636" s="334">
        <v>0</v>
      </c>
      <c r="X7636" s="334">
        <v>0</v>
      </c>
      <c r="Y7636" s="334">
        <v>0</v>
      </c>
      <c r="Z7636" s="334">
        <v>0</v>
      </c>
      <c r="AA7636" s="334">
        <v>0</v>
      </c>
      <c r="AB7636" s="334">
        <v>0</v>
      </c>
      <c r="AD7636" s="334">
        <v>0</v>
      </c>
      <c r="AE7636" s="334">
        <f t="shared" si="1197"/>
        <v>0</v>
      </c>
      <c r="AF7636" s="334">
        <f t="shared" si="1198"/>
        <v>0</v>
      </c>
      <c r="AG7636" s="340">
        <f t="shared" si="1199"/>
        <v>0</v>
      </c>
      <c r="AI7636" s="340">
        <f t="shared" ref="AI7636:AM7651" si="1201">IF($C7636=AI$1,$AF7636,0)</f>
        <v>0</v>
      </c>
      <c r="AJ7636" s="340">
        <f t="shared" si="1201"/>
        <v>0</v>
      </c>
      <c r="AK7636" s="340">
        <f t="shared" si="1201"/>
        <v>0</v>
      </c>
      <c r="AL7636" s="340">
        <f t="shared" si="1201"/>
        <v>0</v>
      </c>
      <c r="AM7636" s="340">
        <f t="shared" si="1201"/>
        <v>0</v>
      </c>
    </row>
    <row r="7637" spans="1:39" x14ac:dyDescent="0.35">
      <c r="A7637" s="337">
        <v>29550</v>
      </c>
      <c r="B7637" s="338">
        <f t="shared" si="1194"/>
        <v>1980</v>
      </c>
      <c r="C7637" s="338">
        <f t="shared" si="1195"/>
        <v>11</v>
      </c>
      <c r="D7637" s="338">
        <f t="shared" si="1196"/>
        <v>25</v>
      </c>
      <c r="E7637" s="334">
        <v>0</v>
      </c>
      <c r="F7637" s="334">
        <v>0</v>
      </c>
      <c r="G7637" s="334">
        <v>0</v>
      </c>
      <c r="H7637" s="334">
        <v>0</v>
      </c>
      <c r="I7637" s="334">
        <v>0</v>
      </c>
      <c r="J7637" s="334">
        <v>0</v>
      </c>
      <c r="K7637" s="334">
        <v>0</v>
      </c>
      <c r="L7637" s="334">
        <v>0</v>
      </c>
      <c r="M7637" s="334">
        <v>0</v>
      </c>
      <c r="N7637" s="334">
        <v>0</v>
      </c>
      <c r="O7637" s="334">
        <v>0</v>
      </c>
      <c r="P7637" s="334">
        <v>0</v>
      </c>
      <c r="Q7637" s="334">
        <v>0</v>
      </c>
      <c r="R7637" s="334">
        <v>0</v>
      </c>
      <c r="S7637" s="334">
        <v>0</v>
      </c>
      <c r="T7637" s="334">
        <v>0</v>
      </c>
      <c r="U7637" s="334">
        <v>0</v>
      </c>
      <c r="V7637" s="334">
        <v>0</v>
      </c>
      <c r="W7637" s="334">
        <v>0</v>
      </c>
      <c r="X7637" s="334">
        <v>0</v>
      </c>
      <c r="Y7637" s="334">
        <v>0</v>
      </c>
      <c r="Z7637" s="334">
        <v>0</v>
      </c>
      <c r="AA7637" s="334">
        <v>0</v>
      </c>
      <c r="AB7637" s="334">
        <v>0</v>
      </c>
      <c r="AD7637" s="334">
        <v>0</v>
      </c>
      <c r="AE7637" s="334">
        <f t="shared" si="1197"/>
        <v>0</v>
      </c>
      <c r="AF7637" s="334">
        <f t="shared" si="1198"/>
        <v>0</v>
      </c>
      <c r="AG7637" s="340">
        <f t="shared" si="1199"/>
        <v>0</v>
      </c>
      <c r="AI7637" s="340">
        <f t="shared" si="1201"/>
        <v>0</v>
      </c>
      <c r="AJ7637" s="340">
        <f t="shared" si="1201"/>
        <v>0</v>
      </c>
      <c r="AK7637" s="340">
        <f t="shared" si="1201"/>
        <v>0</v>
      </c>
      <c r="AL7637" s="340">
        <f t="shared" si="1201"/>
        <v>0</v>
      </c>
      <c r="AM7637" s="340">
        <f t="shared" si="1201"/>
        <v>0</v>
      </c>
    </row>
    <row r="7638" spans="1:39" x14ac:dyDescent="0.35">
      <c r="A7638" s="337">
        <v>29551</v>
      </c>
      <c r="B7638" s="338">
        <f t="shared" si="1194"/>
        <v>1980</v>
      </c>
      <c r="C7638" s="338">
        <f t="shared" si="1195"/>
        <v>11</v>
      </c>
      <c r="D7638" s="338">
        <f t="shared" si="1196"/>
        <v>26</v>
      </c>
      <c r="E7638" s="334">
        <v>0</v>
      </c>
      <c r="F7638" s="334">
        <v>0</v>
      </c>
      <c r="G7638" s="334">
        <v>0</v>
      </c>
      <c r="H7638" s="334">
        <v>0</v>
      </c>
      <c r="I7638" s="334">
        <v>0</v>
      </c>
      <c r="J7638" s="334">
        <v>0</v>
      </c>
      <c r="K7638" s="334">
        <v>0</v>
      </c>
      <c r="L7638" s="334">
        <v>0</v>
      </c>
      <c r="M7638" s="334">
        <v>0</v>
      </c>
      <c r="N7638" s="334">
        <v>0</v>
      </c>
      <c r="O7638" s="334">
        <v>0</v>
      </c>
      <c r="P7638" s="334">
        <v>0</v>
      </c>
      <c r="Q7638" s="334">
        <v>0</v>
      </c>
      <c r="R7638" s="334">
        <v>0</v>
      </c>
      <c r="S7638" s="334">
        <v>0</v>
      </c>
      <c r="T7638" s="334">
        <v>0</v>
      </c>
      <c r="U7638" s="334">
        <v>0</v>
      </c>
      <c r="V7638" s="334">
        <v>0</v>
      </c>
      <c r="W7638" s="334">
        <v>0</v>
      </c>
      <c r="X7638" s="334">
        <v>0</v>
      </c>
      <c r="Y7638" s="334">
        <v>0</v>
      </c>
      <c r="Z7638" s="334">
        <v>0</v>
      </c>
      <c r="AA7638" s="334">
        <v>0</v>
      </c>
      <c r="AB7638" s="334">
        <v>0</v>
      </c>
      <c r="AD7638" s="334">
        <v>0</v>
      </c>
      <c r="AE7638" s="334">
        <f t="shared" si="1197"/>
        <v>0</v>
      </c>
      <c r="AF7638" s="334">
        <f t="shared" si="1198"/>
        <v>0</v>
      </c>
      <c r="AG7638" s="340">
        <f t="shared" si="1199"/>
        <v>0</v>
      </c>
      <c r="AI7638" s="340">
        <f t="shared" si="1201"/>
        <v>0</v>
      </c>
      <c r="AJ7638" s="340">
        <f t="shared" si="1201"/>
        <v>0</v>
      </c>
      <c r="AK7638" s="340">
        <f t="shared" si="1201"/>
        <v>0</v>
      </c>
      <c r="AL7638" s="340">
        <f t="shared" si="1201"/>
        <v>0</v>
      </c>
      <c r="AM7638" s="340">
        <f t="shared" si="1201"/>
        <v>0</v>
      </c>
    </row>
    <row r="7639" spans="1:39" x14ac:dyDescent="0.35">
      <c r="A7639" s="337">
        <v>29552</v>
      </c>
      <c r="B7639" s="338">
        <f t="shared" si="1194"/>
        <v>1980</v>
      </c>
      <c r="C7639" s="338">
        <f t="shared" si="1195"/>
        <v>11</v>
      </c>
      <c r="D7639" s="338">
        <f t="shared" si="1196"/>
        <v>27</v>
      </c>
      <c r="E7639" s="334">
        <v>0</v>
      </c>
      <c r="F7639" s="334">
        <v>0</v>
      </c>
      <c r="G7639" s="334">
        <v>0</v>
      </c>
      <c r="H7639" s="334">
        <v>0</v>
      </c>
      <c r="I7639" s="334">
        <v>0</v>
      </c>
      <c r="J7639" s="334">
        <v>0</v>
      </c>
      <c r="K7639" s="334">
        <v>0</v>
      </c>
      <c r="L7639" s="334">
        <v>0</v>
      </c>
      <c r="M7639" s="334">
        <v>0</v>
      </c>
      <c r="N7639" s="334">
        <v>0</v>
      </c>
      <c r="O7639" s="334">
        <v>0</v>
      </c>
      <c r="P7639" s="334">
        <v>0</v>
      </c>
      <c r="Q7639" s="334">
        <v>0</v>
      </c>
      <c r="R7639" s="334">
        <v>0</v>
      </c>
      <c r="S7639" s="334">
        <v>0</v>
      </c>
      <c r="T7639" s="334">
        <v>0</v>
      </c>
      <c r="U7639" s="334">
        <v>0</v>
      </c>
      <c r="V7639" s="334">
        <v>0</v>
      </c>
      <c r="W7639" s="334">
        <v>0</v>
      </c>
      <c r="X7639" s="334">
        <v>0</v>
      </c>
      <c r="Y7639" s="334">
        <v>0</v>
      </c>
      <c r="Z7639" s="334">
        <v>0</v>
      </c>
      <c r="AA7639" s="334">
        <v>0</v>
      </c>
      <c r="AB7639" s="334">
        <v>0</v>
      </c>
      <c r="AD7639" s="334">
        <v>0</v>
      </c>
      <c r="AE7639" s="334">
        <f t="shared" si="1197"/>
        <v>0</v>
      </c>
      <c r="AF7639" s="334">
        <f t="shared" si="1198"/>
        <v>0</v>
      </c>
      <c r="AG7639" s="340">
        <f t="shared" si="1199"/>
        <v>0</v>
      </c>
      <c r="AI7639" s="340">
        <f t="shared" si="1201"/>
        <v>0</v>
      </c>
      <c r="AJ7639" s="340">
        <f t="shared" si="1201"/>
        <v>0</v>
      </c>
      <c r="AK7639" s="340">
        <f t="shared" si="1201"/>
        <v>0</v>
      </c>
      <c r="AL7639" s="340">
        <f t="shared" si="1201"/>
        <v>0</v>
      </c>
      <c r="AM7639" s="340">
        <f t="shared" si="1201"/>
        <v>0</v>
      </c>
    </row>
    <row r="7640" spans="1:39" x14ac:dyDescent="0.35">
      <c r="A7640" s="337">
        <v>29553</v>
      </c>
      <c r="B7640" s="338">
        <f t="shared" si="1194"/>
        <v>1980</v>
      </c>
      <c r="C7640" s="338">
        <f t="shared" si="1195"/>
        <v>11</v>
      </c>
      <c r="D7640" s="338">
        <f t="shared" si="1196"/>
        <v>28</v>
      </c>
      <c r="E7640" s="334">
        <v>0</v>
      </c>
      <c r="F7640" s="334">
        <v>0</v>
      </c>
      <c r="G7640" s="334">
        <v>0</v>
      </c>
      <c r="H7640" s="334">
        <v>0</v>
      </c>
      <c r="I7640" s="334">
        <v>0</v>
      </c>
      <c r="J7640" s="334">
        <v>0</v>
      </c>
      <c r="K7640" s="334">
        <v>0</v>
      </c>
      <c r="L7640" s="334">
        <v>0</v>
      </c>
      <c r="M7640" s="334">
        <v>0</v>
      </c>
      <c r="N7640" s="334">
        <v>0</v>
      </c>
      <c r="O7640" s="334">
        <v>0</v>
      </c>
      <c r="P7640" s="334">
        <v>0</v>
      </c>
      <c r="Q7640" s="334">
        <v>0</v>
      </c>
      <c r="R7640" s="334">
        <v>0</v>
      </c>
      <c r="S7640" s="334">
        <v>0</v>
      </c>
      <c r="T7640" s="334">
        <v>0</v>
      </c>
      <c r="U7640" s="334">
        <v>0</v>
      </c>
      <c r="V7640" s="334">
        <v>0</v>
      </c>
      <c r="W7640" s="334">
        <v>0</v>
      </c>
      <c r="X7640" s="334">
        <v>0</v>
      </c>
      <c r="Y7640" s="334">
        <v>0</v>
      </c>
      <c r="Z7640" s="334">
        <v>0</v>
      </c>
      <c r="AA7640" s="334">
        <v>0</v>
      </c>
      <c r="AB7640" s="334">
        <v>0</v>
      </c>
      <c r="AD7640" s="334">
        <v>0</v>
      </c>
      <c r="AE7640" s="334">
        <f t="shared" si="1197"/>
        <v>0</v>
      </c>
      <c r="AF7640" s="334">
        <f t="shared" si="1198"/>
        <v>0</v>
      </c>
      <c r="AG7640" s="340">
        <f t="shared" si="1199"/>
        <v>0</v>
      </c>
      <c r="AI7640" s="340">
        <f t="shared" si="1201"/>
        <v>0</v>
      </c>
      <c r="AJ7640" s="340">
        <f t="shared" si="1201"/>
        <v>0</v>
      </c>
      <c r="AK7640" s="340">
        <f t="shared" si="1201"/>
        <v>0</v>
      </c>
      <c r="AL7640" s="340">
        <f t="shared" si="1201"/>
        <v>0</v>
      </c>
      <c r="AM7640" s="340">
        <f t="shared" si="1201"/>
        <v>0</v>
      </c>
    </row>
    <row r="7641" spans="1:39" x14ac:dyDescent="0.35">
      <c r="A7641" s="337">
        <v>29554</v>
      </c>
      <c r="B7641" s="338">
        <f t="shared" si="1194"/>
        <v>1980</v>
      </c>
      <c r="C7641" s="338">
        <f t="shared" si="1195"/>
        <v>11</v>
      </c>
      <c r="D7641" s="338">
        <f t="shared" si="1196"/>
        <v>29</v>
      </c>
      <c r="E7641" s="334">
        <v>0</v>
      </c>
      <c r="F7641" s="334">
        <v>0</v>
      </c>
      <c r="G7641" s="334">
        <v>0</v>
      </c>
      <c r="H7641" s="334">
        <v>0</v>
      </c>
      <c r="I7641" s="334">
        <v>0</v>
      </c>
      <c r="J7641" s="334">
        <v>0</v>
      </c>
      <c r="K7641" s="334">
        <v>0.5</v>
      </c>
      <c r="L7641" s="334">
        <v>1.1000000000000001</v>
      </c>
      <c r="M7641" s="334">
        <v>0.5</v>
      </c>
      <c r="N7641" s="334">
        <v>1</v>
      </c>
      <c r="O7641" s="334">
        <v>0.6</v>
      </c>
      <c r="P7641" s="334">
        <v>0.5</v>
      </c>
      <c r="Q7641" s="334">
        <v>1</v>
      </c>
      <c r="R7641" s="334">
        <v>0</v>
      </c>
      <c r="S7641" s="334">
        <v>0</v>
      </c>
      <c r="T7641" s="334">
        <v>0</v>
      </c>
      <c r="U7641" s="334">
        <v>0.5</v>
      </c>
      <c r="V7641" s="334">
        <v>0.6</v>
      </c>
      <c r="W7641" s="334">
        <v>0.5</v>
      </c>
      <c r="X7641" s="334">
        <v>0.5</v>
      </c>
      <c r="Y7641" s="334">
        <v>0.5</v>
      </c>
      <c r="Z7641" s="334">
        <v>0.6</v>
      </c>
      <c r="AA7641" s="334">
        <v>0.5</v>
      </c>
      <c r="AB7641" s="334">
        <v>0.5</v>
      </c>
      <c r="AD7641" s="334">
        <v>9.4</v>
      </c>
      <c r="AE7641" s="334">
        <f t="shared" si="1197"/>
        <v>9.4</v>
      </c>
      <c r="AF7641" s="334">
        <f t="shared" si="1198"/>
        <v>9.4</v>
      </c>
      <c r="AG7641" s="340">
        <f t="shared" si="1199"/>
        <v>0</v>
      </c>
      <c r="AI7641" s="340">
        <f t="shared" si="1201"/>
        <v>0</v>
      </c>
      <c r="AJ7641" s="340">
        <f t="shared" si="1201"/>
        <v>0</v>
      </c>
      <c r="AK7641" s="340">
        <f t="shared" si="1201"/>
        <v>0</v>
      </c>
      <c r="AL7641" s="340">
        <f t="shared" si="1201"/>
        <v>0</v>
      </c>
      <c r="AM7641" s="340">
        <f t="shared" si="1201"/>
        <v>0</v>
      </c>
    </row>
    <row r="7642" spans="1:39" x14ac:dyDescent="0.35">
      <c r="A7642" s="337">
        <v>29555</v>
      </c>
      <c r="B7642" s="338">
        <f t="shared" si="1194"/>
        <v>1980</v>
      </c>
      <c r="C7642" s="338">
        <f t="shared" si="1195"/>
        <v>11</v>
      </c>
      <c r="D7642" s="338">
        <f t="shared" si="1196"/>
        <v>30</v>
      </c>
      <c r="E7642" s="334">
        <v>0.2</v>
      </c>
      <c r="F7642" s="334">
        <v>0.1</v>
      </c>
      <c r="G7642" s="334">
        <v>0.2</v>
      </c>
      <c r="H7642" s="334">
        <v>0.2</v>
      </c>
      <c r="I7642" s="334">
        <v>0.1</v>
      </c>
      <c r="J7642" s="334">
        <v>0.2</v>
      </c>
      <c r="K7642" s="334">
        <v>0.2</v>
      </c>
      <c r="L7642" s="334">
        <v>0.1</v>
      </c>
      <c r="M7642" s="334">
        <v>0.2</v>
      </c>
      <c r="N7642" s="334">
        <v>0.2</v>
      </c>
      <c r="O7642" s="334">
        <v>0.1</v>
      </c>
      <c r="P7642" s="334">
        <v>0.2</v>
      </c>
      <c r="Q7642" s="334">
        <v>0.1</v>
      </c>
      <c r="R7642" s="334">
        <v>0.2</v>
      </c>
      <c r="S7642" s="334">
        <v>0.2</v>
      </c>
      <c r="T7642" s="334">
        <v>0.1</v>
      </c>
      <c r="U7642" s="334">
        <v>0</v>
      </c>
      <c r="V7642" s="334">
        <v>0.2</v>
      </c>
      <c r="W7642" s="334">
        <v>0.2</v>
      </c>
      <c r="X7642" s="334">
        <v>0.1</v>
      </c>
      <c r="Y7642" s="334">
        <v>0.2</v>
      </c>
      <c r="Z7642" s="334">
        <v>0.2</v>
      </c>
      <c r="AA7642" s="334">
        <v>0.1</v>
      </c>
      <c r="AB7642" s="334">
        <v>0.2</v>
      </c>
      <c r="AD7642" s="334">
        <v>3.8</v>
      </c>
      <c r="AE7642" s="334">
        <f t="shared" si="1197"/>
        <v>3.8</v>
      </c>
      <c r="AF7642" s="334">
        <f t="shared" si="1198"/>
        <v>3.8000000000000016</v>
      </c>
      <c r="AG7642" s="340">
        <f t="shared" si="1199"/>
        <v>1.7763568394002505E-15</v>
      </c>
      <c r="AI7642" s="340">
        <f t="shared" si="1201"/>
        <v>0</v>
      </c>
      <c r="AJ7642" s="340">
        <f t="shared" si="1201"/>
        <v>0</v>
      </c>
      <c r="AK7642" s="340">
        <f t="shared" si="1201"/>
        <v>0</v>
      </c>
      <c r="AL7642" s="340">
        <f t="shared" si="1201"/>
        <v>0</v>
      </c>
      <c r="AM7642" s="340">
        <f t="shared" si="1201"/>
        <v>0</v>
      </c>
    </row>
    <row r="7643" spans="1:39" x14ac:dyDescent="0.35">
      <c r="A7643" s="337">
        <v>29556</v>
      </c>
      <c r="B7643" s="338">
        <f t="shared" si="1194"/>
        <v>1980</v>
      </c>
      <c r="C7643" s="338">
        <f t="shared" si="1195"/>
        <v>12</v>
      </c>
      <c r="D7643" s="338">
        <f t="shared" si="1196"/>
        <v>1</v>
      </c>
      <c r="E7643" s="334">
        <v>0.1</v>
      </c>
      <c r="F7643" s="334">
        <v>0</v>
      </c>
      <c r="G7643" s="334">
        <v>0.1</v>
      </c>
      <c r="H7643" s="334">
        <v>0</v>
      </c>
      <c r="I7643" s="334">
        <v>0.1</v>
      </c>
      <c r="J7643" s="334">
        <v>0.1</v>
      </c>
      <c r="K7643" s="334">
        <v>0</v>
      </c>
      <c r="L7643" s="334">
        <v>0.1</v>
      </c>
      <c r="M7643" s="334">
        <v>0</v>
      </c>
      <c r="N7643" s="334">
        <v>0</v>
      </c>
      <c r="O7643" s="334">
        <v>0</v>
      </c>
      <c r="P7643" s="334">
        <v>0</v>
      </c>
      <c r="Q7643" s="334">
        <v>0</v>
      </c>
      <c r="R7643" s="334">
        <v>0</v>
      </c>
      <c r="S7643" s="334">
        <v>0</v>
      </c>
      <c r="T7643" s="334">
        <v>0</v>
      </c>
      <c r="U7643" s="334">
        <v>0</v>
      </c>
      <c r="V7643" s="334">
        <v>0</v>
      </c>
      <c r="W7643" s="334">
        <v>0.1</v>
      </c>
      <c r="X7643" s="334">
        <v>0.1</v>
      </c>
      <c r="Y7643" s="334">
        <v>0</v>
      </c>
      <c r="Z7643" s="334">
        <v>0.1</v>
      </c>
      <c r="AA7643" s="334">
        <v>0</v>
      </c>
      <c r="AB7643" s="334">
        <v>0.1</v>
      </c>
      <c r="AD7643" s="334">
        <v>0.9</v>
      </c>
      <c r="AE7643" s="334">
        <f t="shared" si="1197"/>
        <v>0.9</v>
      </c>
      <c r="AF7643" s="334">
        <f t="shared" si="1198"/>
        <v>0.89999999999999991</v>
      </c>
      <c r="AG7643" s="340">
        <f t="shared" si="1199"/>
        <v>1.1102230246251565E-16</v>
      </c>
      <c r="AI7643" s="340">
        <f t="shared" si="1201"/>
        <v>0</v>
      </c>
      <c r="AJ7643" s="340">
        <f t="shared" si="1201"/>
        <v>0</v>
      </c>
      <c r="AK7643" s="340">
        <f t="shared" si="1201"/>
        <v>0</v>
      </c>
      <c r="AL7643" s="340">
        <f t="shared" si="1201"/>
        <v>0</v>
      </c>
      <c r="AM7643" s="340">
        <f t="shared" si="1201"/>
        <v>0</v>
      </c>
    </row>
    <row r="7644" spans="1:39" x14ac:dyDescent="0.35">
      <c r="A7644" s="337">
        <v>29557</v>
      </c>
      <c r="B7644" s="338">
        <f t="shared" si="1194"/>
        <v>1980</v>
      </c>
      <c r="C7644" s="338">
        <f t="shared" si="1195"/>
        <v>12</v>
      </c>
      <c r="D7644" s="338">
        <f t="shared" si="1196"/>
        <v>2</v>
      </c>
      <c r="E7644" s="334">
        <v>0.3</v>
      </c>
      <c r="F7644" s="334">
        <v>0.2</v>
      </c>
      <c r="G7644" s="334">
        <v>0.3</v>
      </c>
      <c r="H7644" s="334">
        <v>0.2</v>
      </c>
      <c r="I7644" s="334">
        <v>0.3</v>
      </c>
      <c r="J7644" s="334">
        <v>0.3</v>
      </c>
      <c r="K7644" s="334">
        <v>0.2</v>
      </c>
      <c r="L7644" s="334">
        <v>0.3</v>
      </c>
      <c r="M7644" s="334">
        <v>0.2</v>
      </c>
      <c r="N7644" s="334">
        <v>0.3</v>
      </c>
      <c r="O7644" s="334">
        <v>0.2</v>
      </c>
      <c r="P7644" s="334">
        <v>0.3</v>
      </c>
      <c r="Q7644" s="334">
        <v>0.3</v>
      </c>
      <c r="R7644" s="334">
        <v>0.2</v>
      </c>
      <c r="S7644" s="334">
        <v>0.3</v>
      </c>
      <c r="T7644" s="334">
        <v>0.2</v>
      </c>
      <c r="U7644" s="334">
        <v>0.3</v>
      </c>
      <c r="V7644" s="334">
        <v>0.2</v>
      </c>
      <c r="W7644" s="334">
        <v>0.3</v>
      </c>
      <c r="X7644" s="334">
        <v>0.3</v>
      </c>
      <c r="Y7644" s="334">
        <v>0.5</v>
      </c>
      <c r="Z7644" s="334">
        <v>0.2</v>
      </c>
      <c r="AA7644" s="334">
        <v>0.3</v>
      </c>
      <c r="AB7644" s="334">
        <v>0</v>
      </c>
      <c r="AD7644" s="334">
        <v>6.2</v>
      </c>
      <c r="AE7644" s="334">
        <f t="shared" si="1197"/>
        <v>6.2</v>
      </c>
      <c r="AF7644" s="334">
        <f t="shared" si="1198"/>
        <v>6.1999999999999993</v>
      </c>
      <c r="AG7644" s="340">
        <f t="shared" si="1199"/>
        <v>8.8817841970012523E-16</v>
      </c>
      <c r="AI7644" s="340">
        <f t="shared" si="1201"/>
        <v>0</v>
      </c>
      <c r="AJ7644" s="340">
        <f t="shared" si="1201"/>
        <v>0</v>
      </c>
      <c r="AK7644" s="340">
        <f t="shared" si="1201"/>
        <v>0</v>
      </c>
      <c r="AL7644" s="340">
        <f t="shared" si="1201"/>
        <v>0</v>
      </c>
      <c r="AM7644" s="340">
        <f t="shared" si="1201"/>
        <v>0</v>
      </c>
    </row>
    <row r="7645" spans="1:39" x14ac:dyDescent="0.35">
      <c r="A7645" s="337">
        <v>29558</v>
      </c>
      <c r="B7645" s="338">
        <f t="shared" si="1194"/>
        <v>1980</v>
      </c>
      <c r="C7645" s="338">
        <f t="shared" si="1195"/>
        <v>12</v>
      </c>
      <c r="D7645" s="338">
        <f t="shared" si="1196"/>
        <v>3</v>
      </c>
      <c r="E7645" s="334">
        <v>0</v>
      </c>
      <c r="F7645" s="334">
        <v>0.1</v>
      </c>
      <c r="G7645" s="334">
        <v>0</v>
      </c>
      <c r="H7645" s="334">
        <v>0</v>
      </c>
      <c r="I7645" s="334">
        <v>0</v>
      </c>
      <c r="J7645" s="334">
        <v>0</v>
      </c>
      <c r="K7645" s="334">
        <v>0.2</v>
      </c>
      <c r="L7645" s="334">
        <v>0.1</v>
      </c>
      <c r="M7645" s="334">
        <v>0.1</v>
      </c>
      <c r="N7645" s="334">
        <v>0.2</v>
      </c>
      <c r="O7645" s="334">
        <v>0.1</v>
      </c>
      <c r="P7645" s="334">
        <v>0.1</v>
      </c>
      <c r="Q7645" s="334">
        <v>0.3</v>
      </c>
      <c r="R7645" s="334">
        <v>0.1</v>
      </c>
      <c r="S7645" s="334">
        <v>0.2</v>
      </c>
      <c r="T7645" s="334">
        <v>0.1</v>
      </c>
      <c r="U7645" s="334">
        <v>0.1</v>
      </c>
      <c r="V7645" s="334">
        <v>0</v>
      </c>
      <c r="W7645" s="334">
        <v>0</v>
      </c>
      <c r="X7645" s="334">
        <v>0.2</v>
      </c>
      <c r="Y7645" s="334">
        <v>0.1</v>
      </c>
      <c r="Z7645" s="334">
        <v>0.1</v>
      </c>
      <c r="AA7645" s="334">
        <v>0.2</v>
      </c>
      <c r="AB7645" s="334">
        <v>0.1</v>
      </c>
      <c r="AD7645" s="334">
        <v>2.4</v>
      </c>
      <c r="AE7645" s="334">
        <f t="shared" si="1197"/>
        <v>2.4</v>
      </c>
      <c r="AF7645" s="334">
        <f t="shared" si="1198"/>
        <v>2.4000000000000004</v>
      </c>
      <c r="AG7645" s="340">
        <f t="shared" si="1199"/>
        <v>4.4408920985006262E-16</v>
      </c>
      <c r="AI7645" s="340">
        <f t="shared" si="1201"/>
        <v>0</v>
      </c>
      <c r="AJ7645" s="340">
        <f t="shared" si="1201"/>
        <v>0</v>
      </c>
      <c r="AK7645" s="340">
        <f t="shared" si="1201"/>
        <v>0</v>
      </c>
      <c r="AL7645" s="340">
        <f t="shared" si="1201"/>
        <v>0</v>
      </c>
      <c r="AM7645" s="340">
        <f t="shared" si="1201"/>
        <v>0</v>
      </c>
    </row>
    <row r="7646" spans="1:39" x14ac:dyDescent="0.35">
      <c r="A7646" s="337">
        <v>29559</v>
      </c>
      <c r="B7646" s="338">
        <f t="shared" si="1194"/>
        <v>1980</v>
      </c>
      <c r="C7646" s="338">
        <f t="shared" si="1195"/>
        <v>12</v>
      </c>
      <c r="D7646" s="338">
        <f t="shared" si="1196"/>
        <v>4</v>
      </c>
      <c r="E7646" s="334">
        <v>0.1</v>
      </c>
      <c r="F7646" s="334">
        <v>0</v>
      </c>
      <c r="G7646" s="334">
        <v>0.1</v>
      </c>
      <c r="H7646" s="334">
        <v>0</v>
      </c>
      <c r="I7646" s="334">
        <v>0.1</v>
      </c>
      <c r="J7646" s="334">
        <v>0</v>
      </c>
      <c r="K7646" s="334">
        <v>0.1</v>
      </c>
      <c r="L7646" s="334">
        <v>0</v>
      </c>
      <c r="M7646" s="334">
        <v>0.1</v>
      </c>
      <c r="N7646" s="334">
        <v>0</v>
      </c>
      <c r="O7646" s="334">
        <v>0.1</v>
      </c>
      <c r="P7646" s="334">
        <v>0</v>
      </c>
      <c r="Q7646" s="334">
        <v>0</v>
      </c>
      <c r="R7646" s="334">
        <v>0</v>
      </c>
      <c r="S7646" s="334">
        <v>0</v>
      </c>
      <c r="T7646" s="334">
        <v>0</v>
      </c>
      <c r="U7646" s="334">
        <v>0</v>
      </c>
      <c r="V7646" s="334">
        <v>0</v>
      </c>
      <c r="W7646" s="334">
        <v>0</v>
      </c>
      <c r="X7646" s="334">
        <v>0</v>
      </c>
      <c r="Y7646" s="334">
        <v>0</v>
      </c>
      <c r="Z7646" s="334">
        <v>0</v>
      </c>
      <c r="AA7646" s="334">
        <v>0</v>
      </c>
      <c r="AB7646" s="334">
        <v>0</v>
      </c>
      <c r="AD7646" s="334">
        <v>0.6</v>
      </c>
      <c r="AE7646" s="334">
        <f t="shared" si="1197"/>
        <v>0.6</v>
      </c>
      <c r="AF7646" s="334">
        <f t="shared" si="1198"/>
        <v>0.6</v>
      </c>
      <c r="AG7646" s="340">
        <f t="shared" si="1199"/>
        <v>0</v>
      </c>
      <c r="AI7646" s="340">
        <f t="shared" si="1201"/>
        <v>0</v>
      </c>
      <c r="AJ7646" s="340">
        <f t="shared" si="1201"/>
        <v>0</v>
      </c>
      <c r="AK7646" s="340">
        <f t="shared" si="1201"/>
        <v>0</v>
      </c>
      <c r="AL7646" s="340">
        <f t="shared" si="1201"/>
        <v>0</v>
      </c>
      <c r="AM7646" s="340">
        <f t="shared" si="1201"/>
        <v>0</v>
      </c>
    </row>
    <row r="7647" spans="1:39" x14ac:dyDescent="0.35">
      <c r="A7647" s="337">
        <v>29560</v>
      </c>
      <c r="B7647" s="338">
        <f t="shared" si="1194"/>
        <v>1980</v>
      </c>
      <c r="C7647" s="338">
        <f t="shared" si="1195"/>
        <v>12</v>
      </c>
      <c r="D7647" s="338">
        <f t="shared" si="1196"/>
        <v>5</v>
      </c>
      <c r="E7647" s="334">
        <v>0</v>
      </c>
      <c r="F7647" s="334">
        <v>0</v>
      </c>
      <c r="G7647" s="334">
        <v>0</v>
      </c>
      <c r="H7647" s="334">
        <v>0</v>
      </c>
      <c r="I7647" s="334">
        <v>0</v>
      </c>
      <c r="J7647" s="334">
        <v>0</v>
      </c>
      <c r="K7647" s="334">
        <v>0</v>
      </c>
      <c r="L7647" s="334">
        <v>0.1</v>
      </c>
      <c r="M7647" s="334">
        <v>0.1</v>
      </c>
      <c r="N7647" s="334">
        <v>0</v>
      </c>
      <c r="O7647" s="334">
        <v>0</v>
      </c>
      <c r="P7647" s="334">
        <v>0.1</v>
      </c>
      <c r="Q7647" s="334">
        <v>0.1</v>
      </c>
      <c r="R7647" s="334">
        <v>0</v>
      </c>
      <c r="S7647" s="334">
        <v>0</v>
      </c>
      <c r="T7647" s="334">
        <v>0</v>
      </c>
      <c r="U7647" s="334">
        <v>0</v>
      </c>
      <c r="V7647" s="334">
        <v>0</v>
      </c>
      <c r="W7647" s="334">
        <v>0</v>
      </c>
      <c r="X7647" s="334">
        <v>0</v>
      </c>
      <c r="Y7647" s="334">
        <v>0</v>
      </c>
      <c r="Z7647" s="334">
        <v>0.1</v>
      </c>
      <c r="AA7647" s="334">
        <v>0</v>
      </c>
      <c r="AB7647" s="334">
        <v>0.1</v>
      </c>
      <c r="AD7647" s="334">
        <v>0.6</v>
      </c>
      <c r="AE7647" s="334">
        <f t="shared" si="1197"/>
        <v>0.6</v>
      </c>
      <c r="AF7647" s="334">
        <f t="shared" si="1198"/>
        <v>0.6</v>
      </c>
      <c r="AG7647" s="340">
        <f t="shared" si="1199"/>
        <v>0</v>
      </c>
      <c r="AI7647" s="340">
        <f t="shared" si="1201"/>
        <v>0</v>
      </c>
      <c r="AJ7647" s="340">
        <f t="shared" si="1201"/>
        <v>0</v>
      </c>
      <c r="AK7647" s="340">
        <f t="shared" si="1201"/>
        <v>0</v>
      </c>
      <c r="AL7647" s="340">
        <f t="shared" si="1201"/>
        <v>0</v>
      </c>
      <c r="AM7647" s="340">
        <f t="shared" si="1201"/>
        <v>0</v>
      </c>
    </row>
    <row r="7648" spans="1:39" x14ac:dyDescent="0.35">
      <c r="A7648" s="337">
        <v>29561</v>
      </c>
      <c r="B7648" s="338">
        <f t="shared" si="1194"/>
        <v>1980</v>
      </c>
      <c r="C7648" s="338">
        <f t="shared" si="1195"/>
        <v>12</v>
      </c>
      <c r="D7648" s="338">
        <f t="shared" si="1196"/>
        <v>6</v>
      </c>
      <c r="E7648" s="334">
        <v>0</v>
      </c>
      <c r="F7648" s="334">
        <v>0</v>
      </c>
      <c r="G7648" s="334">
        <v>0</v>
      </c>
      <c r="H7648" s="334">
        <v>0</v>
      </c>
      <c r="I7648" s="334">
        <v>0</v>
      </c>
      <c r="J7648" s="334">
        <v>0</v>
      </c>
      <c r="K7648" s="334">
        <v>0</v>
      </c>
      <c r="L7648" s="334">
        <v>0</v>
      </c>
      <c r="M7648" s="334">
        <v>0</v>
      </c>
      <c r="N7648" s="334">
        <v>0</v>
      </c>
      <c r="O7648" s="334">
        <v>0</v>
      </c>
      <c r="P7648" s="334">
        <v>0</v>
      </c>
      <c r="Q7648" s="334">
        <v>0</v>
      </c>
      <c r="R7648" s="334">
        <v>0</v>
      </c>
      <c r="S7648" s="334">
        <v>0</v>
      </c>
      <c r="T7648" s="334">
        <v>0</v>
      </c>
      <c r="U7648" s="334">
        <v>0</v>
      </c>
      <c r="V7648" s="334">
        <v>0</v>
      </c>
      <c r="W7648" s="334">
        <v>0</v>
      </c>
      <c r="X7648" s="334">
        <v>0</v>
      </c>
      <c r="Y7648" s="334">
        <v>0</v>
      </c>
      <c r="Z7648" s="334">
        <v>0</v>
      </c>
      <c r="AA7648" s="334">
        <v>0</v>
      </c>
      <c r="AB7648" s="334">
        <v>0</v>
      </c>
      <c r="AD7648" s="334">
        <v>0</v>
      </c>
      <c r="AE7648" s="334">
        <f t="shared" si="1197"/>
        <v>0</v>
      </c>
      <c r="AF7648" s="334">
        <f t="shared" si="1198"/>
        <v>0</v>
      </c>
      <c r="AG7648" s="340">
        <f t="shared" si="1199"/>
        <v>0</v>
      </c>
      <c r="AI7648" s="340">
        <f t="shared" si="1201"/>
        <v>0</v>
      </c>
      <c r="AJ7648" s="340">
        <f t="shared" si="1201"/>
        <v>0</v>
      </c>
      <c r="AK7648" s="340">
        <f t="shared" si="1201"/>
        <v>0</v>
      </c>
      <c r="AL7648" s="340">
        <f t="shared" si="1201"/>
        <v>0</v>
      </c>
      <c r="AM7648" s="340">
        <f t="shared" si="1201"/>
        <v>0</v>
      </c>
    </row>
    <row r="7649" spans="1:39" x14ac:dyDescent="0.35">
      <c r="A7649" s="337">
        <v>29562</v>
      </c>
      <c r="B7649" s="338">
        <f t="shared" si="1194"/>
        <v>1980</v>
      </c>
      <c r="C7649" s="338">
        <f t="shared" si="1195"/>
        <v>12</v>
      </c>
      <c r="D7649" s="338">
        <f t="shared" si="1196"/>
        <v>7</v>
      </c>
      <c r="E7649" s="334">
        <v>0</v>
      </c>
      <c r="F7649" s="334">
        <v>0</v>
      </c>
      <c r="G7649" s="334">
        <v>0</v>
      </c>
      <c r="H7649" s="334">
        <v>0</v>
      </c>
      <c r="I7649" s="334">
        <v>0</v>
      </c>
      <c r="J7649" s="334">
        <v>0</v>
      </c>
      <c r="K7649" s="334">
        <v>0</v>
      </c>
      <c r="L7649" s="334">
        <v>0</v>
      </c>
      <c r="M7649" s="334">
        <v>0</v>
      </c>
      <c r="N7649" s="334">
        <v>0</v>
      </c>
      <c r="O7649" s="334">
        <v>0</v>
      </c>
      <c r="P7649" s="334">
        <v>0</v>
      </c>
      <c r="Q7649" s="334">
        <v>0</v>
      </c>
      <c r="R7649" s="334">
        <v>0</v>
      </c>
      <c r="S7649" s="334">
        <v>0</v>
      </c>
      <c r="T7649" s="334">
        <v>0</v>
      </c>
      <c r="U7649" s="334">
        <v>0</v>
      </c>
      <c r="V7649" s="334">
        <v>0</v>
      </c>
      <c r="W7649" s="334">
        <v>0</v>
      </c>
      <c r="X7649" s="334">
        <v>0</v>
      </c>
      <c r="Y7649" s="334">
        <v>0</v>
      </c>
      <c r="Z7649" s="334">
        <v>0</v>
      </c>
      <c r="AA7649" s="334">
        <v>0</v>
      </c>
      <c r="AB7649" s="334">
        <v>0</v>
      </c>
      <c r="AD7649" s="334">
        <v>0</v>
      </c>
      <c r="AE7649" s="334">
        <f t="shared" si="1197"/>
        <v>0</v>
      </c>
      <c r="AF7649" s="334">
        <f t="shared" si="1198"/>
        <v>0</v>
      </c>
      <c r="AG7649" s="340">
        <f t="shared" si="1199"/>
        <v>0</v>
      </c>
      <c r="AI7649" s="340">
        <f t="shared" si="1201"/>
        <v>0</v>
      </c>
      <c r="AJ7649" s="340">
        <f t="shared" si="1201"/>
        <v>0</v>
      </c>
      <c r="AK7649" s="340">
        <f t="shared" si="1201"/>
        <v>0</v>
      </c>
      <c r="AL7649" s="340">
        <f t="shared" si="1201"/>
        <v>0</v>
      </c>
      <c r="AM7649" s="340">
        <f t="shared" si="1201"/>
        <v>0</v>
      </c>
    </row>
    <row r="7650" spans="1:39" x14ac:dyDescent="0.35">
      <c r="A7650" s="337">
        <v>29563</v>
      </c>
      <c r="B7650" s="338">
        <f t="shared" si="1194"/>
        <v>1980</v>
      </c>
      <c r="C7650" s="338">
        <f t="shared" si="1195"/>
        <v>12</v>
      </c>
      <c r="D7650" s="338">
        <f t="shared" si="1196"/>
        <v>8</v>
      </c>
      <c r="E7650" s="334">
        <v>0</v>
      </c>
      <c r="F7650" s="334">
        <v>0</v>
      </c>
      <c r="G7650" s="334">
        <v>0</v>
      </c>
      <c r="H7650" s="334">
        <v>0</v>
      </c>
      <c r="I7650" s="334">
        <v>0</v>
      </c>
      <c r="J7650" s="334">
        <v>0</v>
      </c>
      <c r="K7650" s="334">
        <v>0</v>
      </c>
      <c r="L7650" s="334">
        <v>0</v>
      </c>
      <c r="M7650" s="334">
        <v>0</v>
      </c>
      <c r="N7650" s="334">
        <v>0</v>
      </c>
      <c r="O7650" s="334">
        <v>0</v>
      </c>
      <c r="P7650" s="334">
        <v>0</v>
      </c>
      <c r="Q7650" s="334">
        <v>0</v>
      </c>
      <c r="R7650" s="334">
        <v>0</v>
      </c>
      <c r="S7650" s="334">
        <v>0</v>
      </c>
      <c r="T7650" s="334">
        <v>0</v>
      </c>
      <c r="U7650" s="334">
        <v>0</v>
      </c>
      <c r="V7650" s="334">
        <v>0</v>
      </c>
      <c r="W7650" s="334">
        <v>0</v>
      </c>
      <c r="X7650" s="334">
        <v>0</v>
      </c>
      <c r="Y7650" s="334">
        <v>0</v>
      </c>
      <c r="Z7650" s="334">
        <v>0</v>
      </c>
      <c r="AA7650" s="334">
        <v>0</v>
      </c>
      <c r="AB7650" s="334">
        <v>0</v>
      </c>
      <c r="AD7650" s="334">
        <v>0</v>
      </c>
      <c r="AE7650" s="334">
        <f t="shared" si="1197"/>
        <v>0</v>
      </c>
      <c r="AF7650" s="334">
        <f t="shared" si="1198"/>
        <v>0</v>
      </c>
      <c r="AG7650" s="340">
        <f t="shared" si="1199"/>
        <v>0</v>
      </c>
      <c r="AI7650" s="340">
        <f t="shared" si="1201"/>
        <v>0</v>
      </c>
      <c r="AJ7650" s="340">
        <f t="shared" si="1201"/>
        <v>0</v>
      </c>
      <c r="AK7650" s="340">
        <f t="shared" si="1201"/>
        <v>0</v>
      </c>
      <c r="AL7650" s="340">
        <f t="shared" si="1201"/>
        <v>0</v>
      </c>
      <c r="AM7650" s="340">
        <f t="shared" si="1201"/>
        <v>0</v>
      </c>
    </row>
    <row r="7651" spans="1:39" x14ac:dyDescent="0.35">
      <c r="A7651" s="337">
        <v>29564</v>
      </c>
      <c r="B7651" s="338">
        <f t="shared" si="1194"/>
        <v>1980</v>
      </c>
      <c r="C7651" s="338">
        <f t="shared" si="1195"/>
        <v>12</v>
      </c>
      <c r="D7651" s="338">
        <f t="shared" si="1196"/>
        <v>9</v>
      </c>
      <c r="E7651" s="334">
        <v>0</v>
      </c>
      <c r="F7651" s="334">
        <v>0</v>
      </c>
      <c r="G7651" s="334">
        <v>0.1</v>
      </c>
      <c r="H7651" s="334">
        <v>0</v>
      </c>
      <c r="I7651" s="334">
        <v>0</v>
      </c>
      <c r="J7651" s="334">
        <v>0</v>
      </c>
      <c r="K7651" s="334">
        <v>0</v>
      </c>
      <c r="L7651" s="334">
        <v>0</v>
      </c>
      <c r="M7651" s="334">
        <v>0</v>
      </c>
      <c r="N7651" s="334">
        <v>0</v>
      </c>
      <c r="O7651" s="334">
        <v>0</v>
      </c>
      <c r="P7651" s="334">
        <v>0</v>
      </c>
      <c r="Q7651" s="334">
        <v>0</v>
      </c>
      <c r="R7651" s="334">
        <v>0</v>
      </c>
      <c r="S7651" s="334">
        <v>0</v>
      </c>
      <c r="T7651" s="334">
        <v>0</v>
      </c>
      <c r="U7651" s="334">
        <v>0</v>
      </c>
      <c r="V7651" s="334">
        <v>0</v>
      </c>
      <c r="W7651" s="334">
        <v>0</v>
      </c>
      <c r="X7651" s="334">
        <v>0</v>
      </c>
      <c r="Y7651" s="334">
        <v>0</v>
      </c>
      <c r="Z7651" s="334">
        <v>0.1</v>
      </c>
      <c r="AA7651" s="334">
        <v>0</v>
      </c>
      <c r="AB7651" s="334">
        <v>0</v>
      </c>
      <c r="AD7651" s="334">
        <v>0.2</v>
      </c>
      <c r="AE7651" s="334">
        <f t="shared" si="1197"/>
        <v>0.2</v>
      </c>
      <c r="AF7651" s="334">
        <f t="shared" si="1198"/>
        <v>0.2</v>
      </c>
      <c r="AG7651" s="340">
        <f t="shared" si="1199"/>
        <v>0</v>
      </c>
      <c r="AI7651" s="340">
        <f t="shared" si="1201"/>
        <v>0</v>
      </c>
      <c r="AJ7651" s="340">
        <f t="shared" si="1201"/>
        <v>0</v>
      </c>
      <c r="AK7651" s="340">
        <f t="shared" si="1201"/>
        <v>0</v>
      </c>
      <c r="AL7651" s="340">
        <f t="shared" si="1201"/>
        <v>0</v>
      </c>
      <c r="AM7651" s="340">
        <f t="shared" si="1201"/>
        <v>0</v>
      </c>
    </row>
    <row r="7652" spans="1:39" x14ac:dyDescent="0.35">
      <c r="A7652" s="337">
        <v>29565</v>
      </c>
      <c r="B7652" s="338">
        <f t="shared" si="1194"/>
        <v>1980</v>
      </c>
      <c r="C7652" s="338">
        <f t="shared" si="1195"/>
        <v>12</v>
      </c>
      <c r="D7652" s="338">
        <f t="shared" si="1196"/>
        <v>10</v>
      </c>
      <c r="E7652" s="334">
        <v>0</v>
      </c>
      <c r="F7652" s="334">
        <v>0</v>
      </c>
      <c r="G7652" s="334">
        <v>0</v>
      </c>
      <c r="H7652" s="334">
        <v>0</v>
      </c>
      <c r="I7652" s="334">
        <v>0</v>
      </c>
      <c r="J7652" s="334">
        <v>0</v>
      </c>
      <c r="K7652" s="334">
        <v>0</v>
      </c>
      <c r="L7652" s="334">
        <v>0</v>
      </c>
      <c r="M7652" s="334">
        <v>0</v>
      </c>
      <c r="N7652" s="334">
        <v>0</v>
      </c>
      <c r="O7652" s="334">
        <v>0</v>
      </c>
      <c r="P7652" s="334">
        <v>0</v>
      </c>
      <c r="Q7652" s="334">
        <v>0</v>
      </c>
      <c r="R7652" s="334">
        <v>0</v>
      </c>
      <c r="S7652" s="334">
        <v>0</v>
      </c>
      <c r="T7652" s="334">
        <v>0</v>
      </c>
      <c r="U7652" s="334">
        <v>0</v>
      </c>
      <c r="V7652" s="334">
        <v>0</v>
      </c>
      <c r="W7652" s="334">
        <v>0</v>
      </c>
      <c r="X7652" s="334">
        <v>0</v>
      </c>
      <c r="Y7652" s="334">
        <v>0</v>
      </c>
      <c r="Z7652" s="334">
        <v>0</v>
      </c>
      <c r="AA7652" s="334">
        <v>0</v>
      </c>
      <c r="AB7652" s="334">
        <v>0</v>
      </c>
      <c r="AD7652" s="334">
        <v>0</v>
      </c>
      <c r="AE7652" s="334">
        <f t="shared" si="1197"/>
        <v>0</v>
      </c>
      <c r="AF7652" s="334">
        <f t="shared" si="1198"/>
        <v>0</v>
      </c>
      <c r="AG7652" s="340">
        <f t="shared" si="1199"/>
        <v>0</v>
      </c>
      <c r="AI7652" s="340">
        <f t="shared" ref="AI7652:AM7667" si="1202">IF($C7652=AI$1,$AF7652,0)</f>
        <v>0</v>
      </c>
      <c r="AJ7652" s="340">
        <f t="shared" si="1202"/>
        <v>0</v>
      </c>
      <c r="AK7652" s="340">
        <f t="shared" si="1202"/>
        <v>0</v>
      </c>
      <c r="AL7652" s="340">
        <f t="shared" si="1202"/>
        <v>0</v>
      </c>
      <c r="AM7652" s="340">
        <f t="shared" si="1202"/>
        <v>0</v>
      </c>
    </row>
    <row r="7653" spans="1:39" x14ac:dyDescent="0.35">
      <c r="A7653" s="337">
        <v>29566</v>
      </c>
      <c r="B7653" s="338">
        <f t="shared" si="1194"/>
        <v>1980</v>
      </c>
      <c r="C7653" s="338">
        <f t="shared" si="1195"/>
        <v>12</v>
      </c>
      <c r="D7653" s="338">
        <f t="shared" si="1196"/>
        <v>11</v>
      </c>
      <c r="E7653" s="334">
        <v>0</v>
      </c>
      <c r="F7653" s="334">
        <v>0</v>
      </c>
      <c r="G7653" s="334">
        <v>0</v>
      </c>
      <c r="H7653" s="334">
        <v>0</v>
      </c>
      <c r="I7653" s="334">
        <v>0</v>
      </c>
      <c r="J7653" s="334">
        <v>0</v>
      </c>
      <c r="K7653" s="334">
        <v>0</v>
      </c>
      <c r="L7653" s="334">
        <v>0</v>
      </c>
      <c r="M7653" s="334">
        <v>0</v>
      </c>
      <c r="N7653" s="334">
        <v>0</v>
      </c>
      <c r="O7653" s="334">
        <v>0</v>
      </c>
      <c r="P7653" s="334">
        <v>0</v>
      </c>
      <c r="Q7653" s="334">
        <v>0</v>
      </c>
      <c r="R7653" s="334">
        <v>0</v>
      </c>
      <c r="S7653" s="334">
        <v>0</v>
      </c>
      <c r="T7653" s="334">
        <v>0</v>
      </c>
      <c r="U7653" s="334">
        <v>0</v>
      </c>
      <c r="V7653" s="334">
        <v>0</v>
      </c>
      <c r="W7653" s="334">
        <v>0</v>
      </c>
      <c r="X7653" s="334">
        <v>0</v>
      </c>
      <c r="Y7653" s="334">
        <v>0</v>
      </c>
      <c r="Z7653" s="334">
        <v>0</v>
      </c>
      <c r="AA7653" s="334">
        <v>0</v>
      </c>
      <c r="AB7653" s="334">
        <v>0</v>
      </c>
      <c r="AD7653" s="334">
        <v>0</v>
      </c>
      <c r="AE7653" s="334">
        <f t="shared" si="1197"/>
        <v>0</v>
      </c>
      <c r="AF7653" s="334">
        <f t="shared" si="1198"/>
        <v>0</v>
      </c>
      <c r="AG7653" s="340">
        <f t="shared" si="1199"/>
        <v>0</v>
      </c>
      <c r="AI7653" s="340">
        <f t="shared" si="1202"/>
        <v>0</v>
      </c>
      <c r="AJ7653" s="340">
        <f t="shared" si="1202"/>
        <v>0</v>
      </c>
      <c r="AK7653" s="340">
        <f t="shared" si="1202"/>
        <v>0</v>
      </c>
      <c r="AL7653" s="340">
        <f t="shared" si="1202"/>
        <v>0</v>
      </c>
      <c r="AM7653" s="340">
        <f t="shared" si="1202"/>
        <v>0</v>
      </c>
    </row>
    <row r="7654" spans="1:39" x14ac:dyDescent="0.35">
      <c r="A7654" s="337">
        <v>29567</v>
      </c>
      <c r="B7654" s="338">
        <f t="shared" si="1194"/>
        <v>1980</v>
      </c>
      <c r="C7654" s="338">
        <f t="shared" si="1195"/>
        <v>12</v>
      </c>
      <c r="D7654" s="338">
        <f t="shared" si="1196"/>
        <v>12</v>
      </c>
      <c r="E7654" s="334">
        <v>0</v>
      </c>
      <c r="F7654" s="334">
        <v>0</v>
      </c>
      <c r="G7654" s="334">
        <v>0</v>
      </c>
      <c r="H7654" s="334">
        <v>0</v>
      </c>
      <c r="I7654" s="334">
        <v>0</v>
      </c>
      <c r="J7654" s="334">
        <v>0</v>
      </c>
      <c r="K7654" s="334">
        <v>0</v>
      </c>
      <c r="L7654" s="334">
        <v>0</v>
      </c>
      <c r="M7654" s="334">
        <v>0</v>
      </c>
      <c r="N7654" s="334">
        <v>0</v>
      </c>
      <c r="O7654" s="334">
        <v>0</v>
      </c>
      <c r="P7654" s="334">
        <v>0</v>
      </c>
      <c r="Q7654" s="334">
        <v>0</v>
      </c>
      <c r="R7654" s="334">
        <v>0</v>
      </c>
      <c r="S7654" s="334">
        <v>0</v>
      </c>
      <c r="T7654" s="334">
        <v>0</v>
      </c>
      <c r="U7654" s="334">
        <v>0</v>
      </c>
      <c r="V7654" s="334">
        <v>0</v>
      </c>
      <c r="W7654" s="334">
        <v>0</v>
      </c>
      <c r="X7654" s="334">
        <v>0</v>
      </c>
      <c r="Y7654" s="334">
        <v>0</v>
      </c>
      <c r="Z7654" s="334">
        <v>0</v>
      </c>
      <c r="AA7654" s="334">
        <v>0</v>
      </c>
      <c r="AB7654" s="334">
        <v>0</v>
      </c>
      <c r="AD7654" s="334">
        <v>0</v>
      </c>
      <c r="AE7654" s="334">
        <f t="shared" si="1197"/>
        <v>0</v>
      </c>
      <c r="AF7654" s="334">
        <f t="shared" si="1198"/>
        <v>0</v>
      </c>
      <c r="AG7654" s="340">
        <f t="shared" si="1199"/>
        <v>0</v>
      </c>
      <c r="AI7654" s="340">
        <f t="shared" si="1202"/>
        <v>0</v>
      </c>
      <c r="AJ7654" s="340">
        <f t="shared" si="1202"/>
        <v>0</v>
      </c>
      <c r="AK7654" s="340">
        <f t="shared" si="1202"/>
        <v>0</v>
      </c>
      <c r="AL7654" s="340">
        <f t="shared" si="1202"/>
        <v>0</v>
      </c>
      <c r="AM7654" s="340">
        <f t="shared" si="1202"/>
        <v>0</v>
      </c>
    </row>
    <row r="7655" spans="1:39" x14ac:dyDescent="0.35">
      <c r="A7655" s="337">
        <v>29568</v>
      </c>
      <c r="B7655" s="338">
        <f t="shared" si="1194"/>
        <v>1980</v>
      </c>
      <c r="C7655" s="338">
        <f t="shared" si="1195"/>
        <v>12</v>
      </c>
      <c r="D7655" s="338">
        <f t="shared" si="1196"/>
        <v>13</v>
      </c>
      <c r="E7655" s="334">
        <v>0</v>
      </c>
      <c r="F7655" s="334">
        <v>0</v>
      </c>
      <c r="G7655" s="334">
        <v>0</v>
      </c>
      <c r="H7655" s="334">
        <v>0</v>
      </c>
      <c r="I7655" s="334">
        <v>0</v>
      </c>
      <c r="J7655" s="334">
        <v>0</v>
      </c>
      <c r="K7655" s="334">
        <v>0</v>
      </c>
      <c r="L7655" s="334">
        <v>0</v>
      </c>
      <c r="M7655" s="334">
        <v>0</v>
      </c>
      <c r="N7655" s="334">
        <v>0</v>
      </c>
      <c r="O7655" s="334">
        <v>0</v>
      </c>
      <c r="P7655" s="334">
        <v>0</v>
      </c>
      <c r="Q7655" s="334">
        <v>0</v>
      </c>
      <c r="R7655" s="334">
        <v>0</v>
      </c>
      <c r="S7655" s="334">
        <v>0</v>
      </c>
      <c r="T7655" s="334">
        <v>0</v>
      </c>
      <c r="U7655" s="334">
        <v>0</v>
      </c>
      <c r="V7655" s="334">
        <v>0</v>
      </c>
      <c r="W7655" s="334">
        <v>0</v>
      </c>
      <c r="X7655" s="334">
        <v>0</v>
      </c>
      <c r="Y7655" s="334">
        <v>0</v>
      </c>
      <c r="Z7655" s="334">
        <v>0</v>
      </c>
      <c r="AA7655" s="334">
        <v>0</v>
      </c>
      <c r="AB7655" s="334">
        <v>0</v>
      </c>
      <c r="AD7655" s="334">
        <v>0</v>
      </c>
      <c r="AE7655" s="334">
        <f t="shared" si="1197"/>
        <v>0</v>
      </c>
      <c r="AF7655" s="334">
        <f t="shared" si="1198"/>
        <v>0</v>
      </c>
      <c r="AG7655" s="340">
        <f t="shared" si="1199"/>
        <v>0</v>
      </c>
      <c r="AI7655" s="340">
        <f t="shared" si="1202"/>
        <v>0</v>
      </c>
      <c r="AJ7655" s="340">
        <f t="shared" si="1202"/>
        <v>0</v>
      </c>
      <c r="AK7655" s="340">
        <f t="shared" si="1202"/>
        <v>0</v>
      </c>
      <c r="AL7655" s="340">
        <f t="shared" si="1202"/>
        <v>0</v>
      </c>
      <c r="AM7655" s="340">
        <f t="shared" si="1202"/>
        <v>0</v>
      </c>
    </row>
    <row r="7656" spans="1:39" x14ac:dyDescent="0.35">
      <c r="A7656" s="337">
        <v>29569</v>
      </c>
      <c r="B7656" s="338">
        <f t="shared" si="1194"/>
        <v>1980</v>
      </c>
      <c r="C7656" s="338">
        <f t="shared" si="1195"/>
        <v>12</v>
      </c>
      <c r="D7656" s="338">
        <f t="shared" si="1196"/>
        <v>14</v>
      </c>
      <c r="E7656" s="334">
        <v>0</v>
      </c>
      <c r="F7656" s="334">
        <v>0</v>
      </c>
      <c r="G7656" s="334">
        <v>0</v>
      </c>
      <c r="H7656" s="334">
        <v>0</v>
      </c>
      <c r="I7656" s="334">
        <v>0</v>
      </c>
      <c r="J7656" s="334">
        <v>0</v>
      </c>
      <c r="K7656" s="334">
        <v>0</v>
      </c>
      <c r="L7656" s="334">
        <v>0</v>
      </c>
      <c r="M7656" s="334">
        <v>0</v>
      </c>
      <c r="N7656" s="334">
        <v>0</v>
      </c>
      <c r="O7656" s="334">
        <v>0</v>
      </c>
      <c r="P7656" s="334">
        <v>0</v>
      </c>
      <c r="Q7656" s="334">
        <v>0</v>
      </c>
      <c r="R7656" s="334">
        <v>0</v>
      </c>
      <c r="S7656" s="334">
        <v>0</v>
      </c>
      <c r="T7656" s="334">
        <v>0</v>
      </c>
      <c r="U7656" s="334">
        <v>0</v>
      </c>
      <c r="V7656" s="334">
        <v>0</v>
      </c>
      <c r="W7656" s="334">
        <v>0</v>
      </c>
      <c r="X7656" s="334">
        <v>0</v>
      </c>
      <c r="Y7656" s="334">
        <v>0</v>
      </c>
      <c r="Z7656" s="334">
        <v>0</v>
      </c>
      <c r="AA7656" s="334">
        <v>0</v>
      </c>
      <c r="AB7656" s="334">
        <v>0</v>
      </c>
      <c r="AD7656" s="334">
        <v>0</v>
      </c>
      <c r="AE7656" s="334">
        <f t="shared" si="1197"/>
        <v>0</v>
      </c>
      <c r="AF7656" s="334">
        <f t="shared" si="1198"/>
        <v>0</v>
      </c>
      <c r="AG7656" s="340">
        <f t="shared" si="1199"/>
        <v>0</v>
      </c>
      <c r="AI7656" s="340">
        <f t="shared" si="1202"/>
        <v>0</v>
      </c>
      <c r="AJ7656" s="340">
        <f t="shared" si="1202"/>
        <v>0</v>
      </c>
      <c r="AK7656" s="340">
        <f t="shared" si="1202"/>
        <v>0</v>
      </c>
      <c r="AL7656" s="340">
        <f t="shared" si="1202"/>
        <v>0</v>
      </c>
      <c r="AM7656" s="340">
        <f t="shared" si="1202"/>
        <v>0</v>
      </c>
    </row>
    <row r="7657" spans="1:39" x14ac:dyDescent="0.35">
      <c r="A7657" s="337">
        <v>29570</v>
      </c>
      <c r="B7657" s="338">
        <f t="shared" si="1194"/>
        <v>1980</v>
      </c>
      <c r="C7657" s="338">
        <f t="shared" si="1195"/>
        <v>12</v>
      </c>
      <c r="D7657" s="338">
        <f t="shared" si="1196"/>
        <v>15</v>
      </c>
      <c r="E7657" s="334">
        <v>0</v>
      </c>
      <c r="F7657" s="334">
        <v>0</v>
      </c>
      <c r="G7657" s="334">
        <v>0</v>
      </c>
      <c r="H7657" s="334">
        <v>0</v>
      </c>
      <c r="I7657" s="334">
        <v>0</v>
      </c>
      <c r="J7657" s="334">
        <v>0</v>
      </c>
      <c r="K7657" s="334">
        <v>0</v>
      </c>
      <c r="L7657" s="334">
        <v>0</v>
      </c>
      <c r="M7657" s="334">
        <v>0</v>
      </c>
      <c r="N7657" s="334">
        <v>0</v>
      </c>
      <c r="O7657" s="334">
        <v>0</v>
      </c>
      <c r="P7657" s="334">
        <v>0</v>
      </c>
      <c r="Q7657" s="334">
        <v>0</v>
      </c>
      <c r="R7657" s="334">
        <v>0</v>
      </c>
      <c r="S7657" s="334">
        <v>0</v>
      </c>
      <c r="T7657" s="334">
        <v>0</v>
      </c>
      <c r="U7657" s="334">
        <v>0</v>
      </c>
      <c r="V7657" s="334">
        <v>0</v>
      </c>
      <c r="W7657" s="334">
        <v>0</v>
      </c>
      <c r="X7657" s="334">
        <v>0</v>
      </c>
      <c r="Y7657" s="334">
        <v>0</v>
      </c>
      <c r="Z7657" s="334">
        <v>0</v>
      </c>
      <c r="AA7657" s="334">
        <v>0</v>
      </c>
      <c r="AB7657" s="334">
        <v>0</v>
      </c>
      <c r="AD7657" s="334">
        <v>0</v>
      </c>
      <c r="AE7657" s="334">
        <f t="shared" si="1197"/>
        <v>0</v>
      </c>
      <c r="AF7657" s="334">
        <f t="shared" si="1198"/>
        <v>0</v>
      </c>
      <c r="AG7657" s="340">
        <f t="shared" si="1199"/>
        <v>0</v>
      </c>
      <c r="AI7657" s="340">
        <f t="shared" si="1202"/>
        <v>0</v>
      </c>
      <c r="AJ7657" s="340">
        <f t="shared" si="1202"/>
        <v>0</v>
      </c>
      <c r="AK7657" s="340">
        <f t="shared" si="1202"/>
        <v>0</v>
      </c>
      <c r="AL7657" s="340">
        <f t="shared" si="1202"/>
        <v>0</v>
      </c>
      <c r="AM7657" s="340">
        <f t="shared" si="1202"/>
        <v>0</v>
      </c>
    </row>
    <row r="7658" spans="1:39" x14ac:dyDescent="0.35">
      <c r="A7658" s="337">
        <v>29571</v>
      </c>
      <c r="B7658" s="338">
        <f t="shared" si="1194"/>
        <v>1980</v>
      </c>
      <c r="C7658" s="338">
        <f t="shared" si="1195"/>
        <v>12</v>
      </c>
      <c r="D7658" s="338">
        <f t="shared" si="1196"/>
        <v>16</v>
      </c>
      <c r="E7658" s="334">
        <v>0</v>
      </c>
      <c r="F7658" s="334">
        <v>0</v>
      </c>
      <c r="G7658" s="334">
        <v>0</v>
      </c>
      <c r="H7658" s="334">
        <v>0</v>
      </c>
      <c r="I7658" s="334">
        <v>0</v>
      </c>
      <c r="J7658" s="334">
        <v>0</v>
      </c>
      <c r="K7658" s="334">
        <v>0</v>
      </c>
      <c r="L7658" s="334">
        <v>0</v>
      </c>
      <c r="M7658" s="334">
        <v>0</v>
      </c>
      <c r="N7658" s="334">
        <v>0</v>
      </c>
      <c r="O7658" s="334">
        <v>0</v>
      </c>
      <c r="P7658" s="334">
        <v>0</v>
      </c>
      <c r="Q7658" s="334">
        <v>0</v>
      </c>
      <c r="R7658" s="334">
        <v>0</v>
      </c>
      <c r="S7658" s="334">
        <v>0</v>
      </c>
      <c r="T7658" s="334">
        <v>0</v>
      </c>
      <c r="U7658" s="334">
        <v>0</v>
      </c>
      <c r="V7658" s="334">
        <v>0</v>
      </c>
      <c r="W7658" s="334">
        <v>0</v>
      </c>
      <c r="X7658" s="334">
        <v>0</v>
      </c>
      <c r="Y7658" s="334">
        <v>0</v>
      </c>
      <c r="Z7658" s="334">
        <v>0</v>
      </c>
      <c r="AA7658" s="334">
        <v>0</v>
      </c>
      <c r="AB7658" s="334">
        <v>0</v>
      </c>
      <c r="AD7658" s="334">
        <v>0</v>
      </c>
      <c r="AE7658" s="334">
        <f t="shared" si="1197"/>
        <v>0</v>
      </c>
      <c r="AF7658" s="334">
        <f t="shared" si="1198"/>
        <v>0</v>
      </c>
      <c r="AG7658" s="340">
        <f t="shared" si="1199"/>
        <v>0</v>
      </c>
      <c r="AI7658" s="340">
        <f t="shared" si="1202"/>
        <v>0</v>
      </c>
      <c r="AJ7658" s="340">
        <f t="shared" si="1202"/>
        <v>0</v>
      </c>
      <c r="AK7658" s="340">
        <f t="shared" si="1202"/>
        <v>0</v>
      </c>
      <c r="AL7658" s="340">
        <f t="shared" si="1202"/>
        <v>0</v>
      </c>
      <c r="AM7658" s="340">
        <f t="shared" si="1202"/>
        <v>0</v>
      </c>
    </row>
    <row r="7659" spans="1:39" x14ac:dyDescent="0.35">
      <c r="A7659" s="337">
        <v>29572</v>
      </c>
      <c r="B7659" s="338">
        <f t="shared" si="1194"/>
        <v>1980</v>
      </c>
      <c r="C7659" s="338">
        <f t="shared" si="1195"/>
        <v>12</v>
      </c>
      <c r="D7659" s="338">
        <f t="shared" si="1196"/>
        <v>17</v>
      </c>
      <c r="E7659" s="334">
        <v>0</v>
      </c>
      <c r="F7659" s="334">
        <v>0.1</v>
      </c>
      <c r="G7659" s="334">
        <v>0.1</v>
      </c>
      <c r="H7659" s="334">
        <v>0</v>
      </c>
      <c r="I7659" s="334">
        <v>0.1</v>
      </c>
      <c r="J7659" s="334">
        <v>0.1</v>
      </c>
      <c r="K7659" s="334">
        <v>0.1</v>
      </c>
      <c r="L7659" s="334">
        <v>0</v>
      </c>
      <c r="M7659" s="334">
        <v>0.1</v>
      </c>
      <c r="N7659" s="334">
        <v>0.1</v>
      </c>
      <c r="O7659" s="334">
        <v>0.1</v>
      </c>
      <c r="P7659" s="334">
        <v>0.1</v>
      </c>
      <c r="Q7659" s="334">
        <v>0</v>
      </c>
      <c r="R7659" s="334">
        <v>0.1</v>
      </c>
      <c r="S7659" s="334">
        <v>0.1</v>
      </c>
      <c r="T7659" s="334">
        <v>0.1</v>
      </c>
      <c r="U7659" s="334">
        <v>0.1</v>
      </c>
      <c r="V7659" s="334">
        <v>0</v>
      </c>
      <c r="W7659" s="334">
        <v>0.1</v>
      </c>
      <c r="X7659" s="334">
        <v>0.1</v>
      </c>
      <c r="Y7659" s="334">
        <v>0.1</v>
      </c>
      <c r="Z7659" s="334">
        <v>0</v>
      </c>
      <c r="AA7659" s="334">
        <v>0.1</v>
      </c>
      <c r="AB7659" s="334">
        <v>0.1</v>
      </c>
      <c r="AD7659" s="334">
        <v>1.8</v>
      </c>
      <c r="AE7659" s="334">
        <f t="shared" si="1197"/>
        <v>1.8</v>
      </c>
      <c r="AF7659" s="334">
        <f t="shared" si="1198"/>
        <v>1.8000000000000005</v>
      </c>
      <c r="AG7659" s="340">
        <f t="shared" si="1199"/>
        <v>4.4408920985006262E-16</v>
      </c>
      <c r="AI7659" s="340">
        <f t="shared" si="1202"/>
        <v>0</v>
      </c>
      <c r="AJ7659" s="340">
        <f t="shared" si="1202"/>
        <v>0</v>
      </c>
      <c r="AK7659" s="340">
        <f t="shared" si="1202"/>
        <v>0</v>
      </c>
      <c r="AL7659" s="340">
        <f t="shared" si="1202"/>
        <v>0</v>
      </c>
      <c r="AM7659" s="340">
        <f t="shared" si="1202"/>
        <v>0</v>
      </c>
    </row>
    <row r="7660" spans="1:39" x14ac:dyDescent="0.35">
      <c r="A7660" s="337">
        <v>29573</v>
      </c>
      <c r="B7660" s="338">
        <f t="shared" si="1194"/>
        <v>1980</v>
      </c>
      <c r="C7660" s="338">
        <f t="shared" si="1195"/>
        <v>12</v>
      </c>
      <c r="D7660" s="338">
        <f t="shared" si="1196"/>
        <v>18</v>
      </c>
      <c r="E7660" s="334">
        <v>0</v>
      </c>
      <c r="F7660" s="334">
        <v>0</v>
      </c>
      <c r="G7660" s="334">
        <v>0</v>
      </c>
      <c r="H7660" s="334">
        <v>0</v>
      </c>
      <c r="I7660" s="334">
        <v>0</v>
      </c>
      <c r="J7660" s="334">
        <v>0</v>
      </c>
      <c r="K7660" s="334">
        <v>0</v>
      </c>
      <c r="L7660" s="334">
        <v>0</v>
      </c>
      <c r="M7660" s="334">
        <v>0</v>
      </c>
      <c r="N7660" s="334">
        <v>0</v>
      </c>
      <c r="O7660" s="334">
        <v>0</v>
      </c>
      <c r="P7660" s="334">
        <v>0</v>
      </c>
      <c r="Q7660" s="334">
        <v>0</v>
      </c>
      <c r="R7660" s="334">
        <v>0</v>
      </c>
      <c r="S7660" s="334">
        <v>0</v>
      </c>
      <c r="T7660" s="334">
        <v>0</v>
      </c>
      <c r="U7660" s="334">
        <v>0</v>
      </c>
      <c r="V7660" s="334">
        <v>0</v>
      </c>
      <c r="W7660" s="334">
        <v>0</v>
      </c>
      <c r="X7660" s="334">
        <v>0</v>
      </c>
      <c r="Y7660" s="334">
        <v>0</v>
      </c>
      <c r="Z7660" s="334">
        <v>0</v>
      </c>
      <c r="AA7660" s="334">
        <v>0</v>
      </c>
      <c r="AB7660" s="334">
        <v>0</v>
      </c>
      <c r="AD7660" s="334">
        <v>0</v>
      </c>
      <c r="AE7660" s="334">
        <f t="shared" si="1197"/>
        <v>0</v>
      </c>
      <c r="AF7660" s="334">
        <f t="shared" si="1198"/>
        <v>0</v>
      </c>
      <c r="AG7660" s="340">
        <f t="shared" si="1199"/>
        <v>0</v>
      </c>
      <c r="AI7660" s="340">
        <f t="shared" si="1202"/>
        <v>0</v>
      </c>
      <c r="AJ7660" s="340">
        <f t="shared" si="1202"/>
        <v>0</v>
      </c>
      <c r="AK7660" s="340">
        <f t="shared" si="1202"/>
        <v>0</v>
      </c>
      <c r="AL7660" s="340">
        <f t="shared" si="1202"/>
        <v>0</v>
      </c>
      <c r="AM7660" s="340">
        <f t="shared" si="1202"/>
        <v>0</v>
      </c>
    </row>
    <row r="7661" spans="1:39" x14ac:dyDescent="0.35">
      <c r="A7661" s="337">
        <v>29574</v>
      </c>
      <c r="B7661" s="338">
        <f t="shared" si="1194"/>
        <v>1980</v>
      </c>
      <c r="C7661" s="338">
        <f t="shared" si="1195"/>
        <v>12</v>
      </c>
      <c r="D7661" s="338">
        <f t="shared" si="1196"/>
        <v>19</v>
      </c>
      <c r="E7661" s="334">
        <v>0</v>
      </c>
      <c r="F7661" s="334">
        <v>0</v>
      </c>
      <c r="G7661" s="334">
        <v>0</v>
      </c>
      <c r="H7661" s="334">
        <v>0</v>
      </c>
      <c r="I7661" s="334">
        <v>0</v>
      </c>
      <c r="J7661" s="334">
        <v>0</v>
      </c>
      <c r="K7661" s="334">
        <v>0</v>
      </c>
      <c r="L7661" s="334">
        <v>0.1</v>
      </c>
      <c r="M7661" s="334">
        <v>0</v>
      </c>
      <c r="N7661" s="334">
        <v>0.1</v>
      </c>
      <c r="O7661" s="334">
        <v>0.1</v>
      </c>
      <c r="P7661" s="334">
        <v>0</v>
      </c>
      <c r="Q7661" s="334">
        <v>0.1</v>
      </c>
      <c r="R7661" s="334">
        <v>0</v>
      </c>
      <c r="S7661" s="334">
        <v>0</v>
      </c>
      <c r="T7661" s="334">
        <v>0.1</v>
      </c>
      <c r="U7661" s="334">
        <v>0.1</v>
      </c>
      <c r="V7661" s="334">
        <v>0</v>
      </c>
      <c r="W7661" s="334">
        <v>0.1</v>
      </c>
      <c r="X7661" s="334">
        <v>0.1</v>
      </c>
      <c r="Y7661" s="334">
        <v>0</v>
      </c>
      <c r="Z7661" s="334">
        <v>0.1</v>
      </c>
      <c r="AA7661" s="334">
        <v>0</v>
      </c>
      <c r="AB7661" s="334">
        <v>0.1</v>
      </c>
      <c r="AD7661" s="334">
        <v>1</v>
      </c>
      <c r="AE7661" s="334">
        <f t="shared" si="1197"/>
        <v>1</v>
      </c>
      <c r="AF7661" s="334">
        <f t="shared" si="1198"/>
        <v>0.99999999999999989</v>
      </c>
      <c r="AG7661" s="340">
        <f t="shared" si="1199"/>
        <v>1.1102230246251565E-16</v>
      </c>
      <c r="AI7661" s="340">
        <f t="shared" si="1202"/>
        <v>0</v>
      </c>
      <c r="AJ7661" s="340">
        <f t="shared" si="1202"/>
        <v>0</v>
      </c>
      <c r="AK7661" s="340">
        <f t="shared" si="1202"/>
        <v>0</v>
      </c>
      <c r="AL7661" s="340">
        <f t="shared" si="1202"/>
        <v>0</v>
      </c>
      <c r="AM7661" s="340">
        <f t="shared" si="1202"/>
        <v>0</v>
      </c>
    </row>
    <row r="7662" spans="1:39" x14ac:dyDescent="0.35">
      <c r="A7662" s="337">
        <v>29575</v>
      </c>
      <c r="B7662" s="338">
        <f t="shared" si="1194"/>
        <v>1980</v>
      </c>
      <c r="C7662" s="338">
        <f t="shared" si="1195"/>
        <v>12</v>
      </c>
      <c r="D7662" s="338">
        <f t="shared" si="1196"/>
        <v>20</v>
      </c>
      <c r="E7662" s="334">
        <v>0.1</v>
      </c>
      <c r="F7662" s="334">
        <v>0.1</v>
      </c>
      <c r="G7662" s="334">
        <v>0.1</v>
      </c>
      <c r="H7662" s="334">
        <v>0.1</v>
      </c>
      <c r="I7662" s="334">
        <v>0.1</v>
      </c>
      <c r="J7662" s="334">
        <v>0.2</v>
      </c>
      <c r="K7662" s="334">
        <v>0.1</v>
      </c>
      <c r="L7662" s="334">
        <v>0.1</v>
      </c>
      <c r="M7662" s="334">
        <v>0.1</v>
      </c>
      <c r="N7662" s="334">
        <v>0.1</v>
      </c>
      <c r="O7662" s="334">
        <v>0.1</v>
      </c>
      <c r="P7662" s="334">
        <v>0.1</v>
      </c>
      <c r="Q7662" s="334">
        <v>0.1</v>
      </c>
      <c r="R7662" s="334">
        <v>0.1</v>
      </c>
      <c r="S7662" s="334">
        <v>0.1</v>
      </c>
      <c r="T7662" s="334">
        <v>0.1</v>
      </c>
      <c r="U7662" s="334">
        <v>0.1</v>
      </c>
      <c r="V7662" s="334">
        <v>0.1</v>
      </c>
      <c r="W7662" s="334">
        <v>0.2</v>
      </c>
      <c r="X7662" s="334">
        <v>0.1</v>
      </c>
      <c r="Y7662" s="334">
        <v>0.1</v>
      </c>
      <c r="Z7662" s="334">
        <v>0.1</v>
      </c>
      <c r="AA7662" s="334">
        <v>0.1</v>
      </c>
      <c r="AB7662" s="334">
        <v>0.1</v>
      </c>
      <c r="AD7662" s="334">
        <v>2.6</v>
      </c>
      <c r="AE7662" s="334">
        <f t="shared" si="1197"/>
        <v>2.6</v>
      </c>
      <c r="AF7662" s="334">
        <f t="shared" si="1198"/>
        <v>2.600000000000001</v>
      </c>
      <c r="AG7662" s="340">
        <f t="shared" si="1199"/>
        <v>8.8817841970012523E-16</v>
      </c>
      <c r="AI7662" s="340">
        <f t="shared" si="1202"/>
        <v>0</v>
      </c>
      <c r="AJ7662" s="340">
        <f t="shared" si="1202"/>
        <v>0</v>
      </c>
      <c r="AK7662" s="340">
        <f t="shared" si="1202"/>
        <v>0</v>
      </c>
      <c r="AL7662" s="340">
        <f t="shared" si="1202"/>
        <v>0</v>
      </c>
      <c r="AM7662" s="340">
        <f t="shared" si="1202"/>
        <v>0</v>
      </c>
    </row>
    <row r="7663" spans="1:39" x14ac:dyDescent="0.35">
      <c r="A7663" s="337">
        <v>29576</v>
      </c>
      <c r="B7663" s="338">
        <f t="shared" si="1194"/>
        <v>1980</v>
      </c>
      <c r="C7663" s="338">
        <f t="shared" si="1195"/>
        <v>12</v>
      </c>
      <c r="D7663" s="338">
        <f t="shared" si="1196"/>
        <v>21</v>
      </c>
      <c r="E7663" s="334">
        <v>0</v>
      </c>
      <c r="F7663" s="334">
        <v>0</v>
      </c>
      <c r="G7663" s="334">
        <v>0</v>
      </c>
      <c r="H7663" s="334">
        <v>0</v>
      </c>
      <c r="I7663" s="334">
        <v>0</v>
      </c>
      <c r="J7663" s="334">
        <v>0</v>
      </c>
      <c r="K7663" s="334">
        <v>0</v>
      </c>
      <c r="L7663" s="334">
        <v>0</v>
      </c>
      <c r="M7663" s="334">
        <v>0</v>
      </c>
      <c r="N7663" s="334">
        <v>0</v>
      </c>
      <c r="O7663" s="334">
        <v>0</v>
      </c>
      <c r="P7663" s="334">
        <v>0</v>
      </c>
      <c r="Q7663" s="334">
        <v>0</v>
      </c>
      <c r="R7663" s="334">
        <v>0</v>
      </c>
      <c r="S7663" s="334">
        <v>0</v>
      </c>
      <c r="T7663" s="334">
        <v>0</v>
      </c>
      <c r="U7663" s="334">
        <v>0</v>
      </c>
      <c r="V7663" s="334">
        <v>0</v>
      </c>
      <c r="W7663" s="334">
        <v>0</v>
      </c>
      <c r="X7663" s="334">
        <v>0</v>
      </c>
      <c r="Y7663" s="334">
        <v>0</v>
      </c>
      <c r="Z7663" s="334">
        <v>0</v>
      </c>
      <c r="AA7663" s="334">
        <v>0</v>
      </c>
      <c r="AB7663" s="334">
        <v>0</v>
      </c>
      <c r="AD7663" s="334">
        <v>0</v>
      </c>
      <c r="AE7663" s="334">
        <f t="shared" si="1197"/>
        <v>0</v>
      </c>
      <c r="AF7663" s="334">
        <f t="shared" si="1198"/>
        <v>0</v>
      </c>
      <c r="AG7663" s="340">
        <f t="shared" si="1199"/>
        <v>0</v>
      </c>
      <c r="AI7663" s="340">
        <f t="shared" si="1202"/>
        <v>0</v>
      </c>
      <c r="AJ7663" s="340">
        <f t="shared" si="1202"/>
        <v>0</v>
      </c>
      <c r="AK7663" s="340">
        <f t="shared" si="1202"/>
        <v>0</v>
      </c>
      <c r="AL7663" s="340">
        <f t="shared" si="1202"/>
        <v>0</v>
      </c>
      <c r="AM7663" s="340">
        <f t="shared" si="1202"/>
        <v>0</v>
      </c>
    </row>
    <row r="7664" spans="1:39" x14ac:dyDescent="0.35">
      <c r="A7664" s="337">
        <v>29577</v>
      </c>
      <c r="B7664" s="338">
        <f t="shared" si="1194"/>
        <v>1980</v>
      </c>
      <c r="C7664" s="338">
        <f t="shared" si="1195"/>
        <v>12</v>
      </c>
      <c r="D7664" s="338">
        <f t="shared" si="1196"/>
        <v>22</v>
      </c>
      <c r="E7664" s="334">
        <v>0</v>
      </c>
      <c r="F7664" s="334">
        <v>0</v>
      </c>
      <c r="G7664" s="334">
        <v>0</v>
      </c>
      <c r="H7664" s="334">
        <v>0.1</v>
      </c>
      <c r="I7664" s="334">
        <v>0</v>
      </c>
      <c r="J7664" s="334">
        <v>0</v>
      </c>
      <c r="K7664" s="334">
        <v>0</v>
      </c>
      <c r="L7664" s="334">
        <v>0</v>
      </c>
      <c r="M7664" s="334">
        <v>0</v>
      </c>
      <c r="N7664" s="334">
        <v>0.1</v>
      </c>
      <c r="O7664" s="334">
        <v>0</v>
      </c>
      <c r="P7664" s="334">
        <v>0</v>
      </c>
      <c r="Q7664" s="334">
        <v>0</v>
      </c>
      <c r="R7664" s="334">
        <v>0</v>
      </c>
      <c r="S7664" s="334">
        <v>0</v>
      </c>
      <c r="T7664" s="334">
        <v>0.1</v>
      </c>
      <c r="U7664" s="334">
        <v>0</v>
      </c>
      <c r="V7664" s="334">
        <v>0</v>
      </c>
      <c r="W7664" s="334">
        <v>0</v>
      </c>
      <c r="X7664" s="334">
        <v>0</v>
      </c>
      <c r="Y7664" s="334">
        <v>0</v>
      </c>
      <c r="Z7664" s="334">
        <v>0</v>
      </c>
      <c r="AA7664" s="334">
        <v>0</v>
      </c>
      <c r="AB7664" s="334">
        <v>0</v>
      </c>
      <c r="AD7664" s="334">
        <v>0.3</v>
      </c>
      <c r="AE7664" s="334">
        <f t="shared" si="1197"/>
        <v>0.3</v>
      </c>
      <c r="AF7664" s="334">
        <f t="shared" si="1198"/>
        <v>0.30000000000000004</v>
      </c>
      <c r="AG7664" s="340">
        <f t="shared" si="1199"/>
        <v>5.5511151231257827E-17</v>
      </c>
      <c r="AI7664" s="340">
        <f t="shared" si="1202"/>
        <v>0</v>
      </c>
      <c r="AJ7664" s="340">
        <f t="shared" si="1202"/>
        <v>0</v>
      </c>
      <c r="AK7664" s="340">
        <f t="shared" si="1202"/>
        <v>0</v>
      </c>
      <c r="AL7664" s="340">
        <f t="shared" si="1202"/>
        <v>0</v>
      </c>
      <c r="AM7664" s="340">
        <f t="shared" si="1202"/>
        <v>0</v>
      </c>
    </row>
    <row r="7665" spans="1:39" x14ac:dyDescent="0.35">
      <c r="A7665" s="337">
        <v>29578</v>
      </c>
      <c r="B7665" s="338">
        <f t="shared" si="1194"/>
        <v>1980</v>
      </c>
      <c r="C7665" s="338">
        <f t="shared" si="1195"/>
        <v>12</v>
      </c>
      <c r="D7665" s="338">
        <f t="shared" si="1196"/>
        <v>23</v>
      </c>
      <c r="E7665" s="334">
        <v>0</v>
      </c>
      <c r="F7665" s="334">
        <v>0.1</v>
      </c>
      <c r="G7665" s="334">
        <v>0.1</v>
      </c>
      <c r="H7665" s="334">
        <v>0.1</v>
      </c>
      <c r="I7665" s="334">
        <v>0.1</v>
      </c>
      <c r="J7665" s="334">
        <v>0</v>
      </c>
      <c r="K7665" s="334">
        <v>0.1</v>
      </c>
      <c r="L7665" s="334">
        <v>0.1</v>
      </c>
      <c r="M7665" s="334">
        <v>0.1</v>
      </c>
      <c r="N7665" s="334">
        <v>0.1</v>
      </c>
      <c r="O7665" s="334">
        <v>0.1</v>
      </c>
      <c r="P7665" s="334">
        <v>0.1</v>
      </c>
      <c r="Q7665" s="334">
        <v>0.1</v>
      </c>
      <c r="R7665" s="334">
        <v>0</v>
      </c>
      <c r="S7665" s="334">
        <v>0.1</v>
      </c>
      <c r="T7665" s="334">
        <v>0.1</v>
      </c>
      <c r="U7665" s="334">
        <v>0</v>
      </c>
      <c r="V7665" s="334">
        <v>0</v>
      </c>
      <c r="W7665" s="334">
        <v>0</v>
      </c>
      <c r="X7665" s="334">
        <v>0</v>
      </c>
      <c r="Y7665" s="334">
        <v>0</v>
      </c>
      <c r="Z7665" s="334">
        <v>0</v>
      </c>
      <c r="AA7665" s="334">
        <v>0</v>
      </c>
      <c r="AB7665" s="334">
        <v>0.1</v>
      </c>
      <c r="AD7665" s="334">
        <v>1.4</v>
      </c>
      <c r="AE7665" s="334">
        <f t="shared" si="1197"/>
        <v>1.4</v>
      </c>
      <c r="AF7665" s="334">
        <f t="shared" si="1198"/>
        <v>1.4000000000000001</v>
      </c>
      <c r="AG7665" s="340">
        <f t="shared" si="1199"/>
        <v>2.2204460492503131E-16</v>
      </c>
      <c r="AI7665" s="340">
        <f t="shared" si="1202"/>
        <v>0</v>
      </c>
      <c r="AJ7665" s="340">
        <f t="shared" si="1202"/>
        <v>0</v>
      </c>
      <c r="AK7665" s="340">
        <f t="shared" si="1202"/>
        <v>0</v>
      </c>
      <c r="AL7665" s="340">
        <f t="shared" si="1202"/>
        <v>0</v>
      </c>
      <c r="AM7665" s="340">
        <f t="shared" si="1202"/>
        <v>0</v>
      </c>
    </row>
    <row r="7666" spans="1:39" x14ac:dyDescent="0.35">
      <c r="A7666" s="337">
        <v>29579</v>
      </c>
      <c r="B7666" s="338">
        <f t="shared" si="1194"/>
        <v>1980</v>
      </c>
      <c r="C7666" s="338">
        <f t="shared" si="1195"/>
        <v>12</v>
      </c>
      <c r="D7666" s="338">
        <f t="shared" si="1196"/>
        <v>24</v>
      </c>
      <c r="E7666" s="334">
        <v>0</v>
      </c>
      <c r="F7666" s="334">
        <v>0</v>
      </c>
      <c r="G7666" s="334">
        <v>0</v>
      </c>
      <c r="H7666" s="334">
        <v>0</v>
      </c>
      <c r="I7666" s="334">
        <v>0</v>
      </c>
      <c r="J7666" s="334">
        <v>0</v>
      </c>
      <c r="K7666" s="334">
        <v>0</v>
      </c>
      <c r="L7666" s="334">
        <v>0</v>
      </c>
      <c r="M7666" s="334">
        <v>0</v>
      </c>
      <c r="N7666" s="334">
        <v>0</v>
      </c>
      <c r="O7666" s="334">
        <v>0</v>
      </c>
      <c r="P7666" s="334">
        <v>0</v>
      </c>
      <c r="Q7666" s="334">
        <v>0</v>
      </c>
      <c r="R7666" s="334">
        <v>0</v>
      </c>
      <c r="S7666" s="334">
        <v>0</v>
      </c>
      <c r="T7666" s="334">
        <v>0</v>
      </c>
      <c r="U7666" s="334">
        <v>0</v>
      </c>
      <c r="V7666" s="334">
        <v>0</v>
      </c>
      <c r="W7666" s="334">
        <v>0</v>
      </c>
      <c r="X7666" s="334">
        <v>0</v>
      </c>
      <c r="Y7666" s="334">
        <v>0</v>
      </c>
      <c r="Z7666" s="334">
        <v>0</v>
      </c>
      <c r="AA7666" s="334">
        <v>0</v>
      </c>
      <c r="AB7666" s="334">
        <v>0</v>
      </c>
      <c r="AD7666" s="334">
        <v>0</v>
      </c>
      <c r="AE7666" s="334">
        <f t="shared" si="1197"/>
        <v>0</v>
      </c>
      <c r="AF7666" s="334">
        <f t="shared" si="1198"/>
        <v>0</v>
      </c>
      <c r="AG7666" s="340">
        <f t="shared" si="1199"/>
        <v>0</v>
      </c>
      <c r="AI7666" s="340">
        <f t="shared" si="1202"/>
        <v>0</v>
      </c>
      <c r="AJ7666" s="340">
        <f t="shared" si="1202"/>
        <v>0</v>
      </c>
      <c r="AK7666" s="340">
        <f t="shared" si="1202"/>
        <v>0</v>
      </c>
      <c r="AL7666" s="340">
        <f t="shared" si="1202"/>
        <v>0</v>
      </c>
      <c r="AM7666" s="340">
        <f t="shared" si="1202"/>
        <v>0</v>
      </c>
    </row>
    <row r="7667" spans="1:39" x14ac:dyDescent="0.35">
      <c r="A7667" s="337">
        <v>29580</v>
      </c>
      <c r="B7667" s="338">
        <f t="shared" si="1194"/>
        <v>1980</v>
      </c>
      <c r="C7667" s="338">
        <f t="shared" si="1195"/>
        <v>12</v>
      </c>
      <c r="D7667" s="338">
        <f t="shared" si="1196"/>
        <v>25</v>
      </c>
      <c r="E7667" s="334">
        <v>0</v>
      </c>
      <c r="F7667" s="334">
        <v>0</v>
      </c>
      <c r="G7667" s="334">
        <v>0</v>
      </c>
      <c r="H7667" s="334">
        <v>0</v>
      </c>
      <c r="I7667" s="334">
        <v>0</v>
      </c>
      <c r="J7667" s="334">
        <v>0</v>
      </c>
      <c r="K7667" s="334">
        <v>0</v>
      </c>
      <c r="L7667" s="334">
        <v>0</v>
      </c>
      <c r="M7667" s="334">
        <v>0</v>
      </c>
      <c r="N7667" s="334">
        <v>0</v>
      </c>
      <c r="O7667" s="334">
        <v>0</v>
      </c>
      <c r="P7667" s="334">
        <v>0</v>
      </c>
      <c r="Q7667" s="334">
        <v>0</v>
      </c>
      <c r="R7667" s="334">
        <v>0</v>
      </c>
      <c r="S7667" s="334">
        <v>0</v>
      </c>
      <c r="T7667" s="334">
        <v>0</v>
      </c>
      <c r="U7667" s="334">
        <v>0</v>
      </c>
      <c r="V7667" s="334">
        <v>0</v>
      </c>
      <c r="W7667" s="334">
        <v>0</v>
      </c>
      <c r="X7667" s="334">
        <v>0</v>
      </c>
      <c r="Y7667" s="334">
        <v>0</v>
      </c>
      <c r="Z7667" s="334">
        <v>0</v>
      </c>
      <c r="AA7667" s="334">
        <v>0</v>
      </c>
      <c r="AB7667" s="334">
        <v>0</v>
      </c>
      <c r="AD7667" s="334">
        <v>0</v>
      </c>
      <c r="AE7667" s="334">
        <f t="shared" si="1197"/>
        <v>0</v>
      </c>
      <c r="AF7667" s="334">
        <f t="shared" si="1198"/>
        <v>0</v>
      </c>
      <c r="AG7667" s="340">
        <f t="shared" si="1199"/>
        <v>0</v>
      </c>
      <c r="AI7667" s="340">
        <f t="shared" si="1202"/>
        <v>0</v>
      </c>
      <c r="AJ7667" s="340">
        <f t="shared" si="1202"/>
        <v>0</v>
      </c>
      <c r="AK7667" s="340">
        <f t="shared" si="1202"/>
        <v>0</v>
      </c>
      <c r="AL7667" s="340">
        <f t="shared" si="1202"/>
        <v>0</v>
      </c>
      <c r="AM7667" s="340">
        <f t="shared" si="1202"/>
        <v>0</v>
      </c>
    </row>
    <row r="7668" spans="1:39" x14ac:dyDescent="0.35">
      <c r="A7668" s="337">
        <v>29581</v>
      </c>
      <c r="B7668" s="338">
        <f t="shared" si="1194"/>
        <v>1980</v>
      </c>
      <c r="C7668" s="338">
        <f t="shared" si="1195"/>
        <v>12</v>
      </c>
      <c r="D7668" s="338">
        <f t="shared" si="1196"/>
        <v>26</v>
      </c>
      <c r="E7668" s="334">
        <v>0</v>
      </c>
      <c r="F7668" s="334">
        <v>0</v>
      </c>
      <c r="G7668" s="334">
        <v>0</v>
      </c>
      <c r="H7668" s="334">
        <v>0</v>
      </c>
      <c r="I7668" s="334">
        <v>0</v>
      </c>
      <c r="J7668" s="334">
        <v>0</v>
      </c>
      <c r="K7668" s="334">
        <v>0</v>
      </c>
      <c r="L7668" s="334">
        <v>0</v>
      </c>
      <c r="M7668" s="334">
        <v>0</v>
      </c>
      <c r="N7668" s="334">
        <v>0</v>
      </c>
      <c r="O7668" s="334">
        <v>0</v>
      </c>
      <c r="P7668" s="334">
        <v>0</v>
      </c>
      <c r="Q7668" s="334">
        <v>0</v>
      </c>
      <c r="R7668" s="334">
        <v>0</v>
      </c>
      <c r="S7668" s="334">
        <v>0</v>
      </c>
      <c r="T7668" s="334">
        <v>0</v>
      </c>
      <c r="U7668" s="334">
        <v>0</v>
      </c>
      <c r="V7668" s="334">
        <v>0</v>
      </c>
      <c r="W7668" s="334">
        <v>0</v>
      </c>
      <c r="X7668" s="334">
        <v>0</v>
      </c>
      <c r="Y7668" s="334">
        <v>0</v>
      </c>
      <c r="Z7668" s="334">
        <v>0</v>
      </c>
      <c r="AA7668" s="334">
        <v>0</v>
      </c>
      <c r="AB7668" s="334">
        <v>0</v>
      </c>
      <c r="AD7668" s="334">
        <v>0</v>
      </c>
      <c r="AE7668" s="334">
        <f t="shared" si="1197"/>
        <v>0</v>
      </c>
      <c r="AF7668" s="334">
        <f t="shared" si="1198"/>
        <v>0</v>
      </c>
      <c r="AG7668" s="340">
        <f t="shared" si="1199"/>
        <v>0</v>
      </c>
      <c r="AI7668" s="340">
        <f t="shared" ref="AI7668:AM7683" si="1203">IF($C7668=AI$1,$AF7668,0)</f>
        <v>0</v>
      </c>
      <c r="AJ7668" s="340">
        <f t="shared" si="1203"/>
        <v>0</v>
      </c>
      <c r="AK7668" s="340">
        <f t="shared" si="1203"/>
        <v>0</v>
      </c>
      <c r="AL7668" s="340">
        <f t="shared" si="1203"/>
        <v>0</v>
      </c>
      <c r="AM7668" s="340">
        <f t="shared" si="1203"/>
        <v>0</v>
      </c>
    </row>
    <row r="7669" spans="1:39" x14ac:dyDescent="0.35">
      <c r="A7669" s="337">
        <v>29582</v>
      </c>
      <c r="B7669" s="338">
        <f t="shared" si="1194"/>
        <v>1980</v>
      </c>
      <c r="C7669" s="338">
        <f t="shared" si="1195"/>
        <v>12</v>
      </c>
      <c r="D7669" s="338">
        <f t="shared" si="1196"/>
        <v>27</v>
      </c>
      <c r="E7669" s="334">
        <v>0</v>
      </c>
      <c r="F7669" s="334">
        <v>0</v>
      </c>
      <c r="G7669" s="334">
        <v>0</v>
      </c>
      <c r="H7669" s="334">
        <v>0</v>
      </c>
      <c r="I7669" s="334">
        <v>0</v>
      </c>
      <c r="J7669" s="334">
        <v>0</v>
      </c>
      <c r="K7669" s="334">
        <v>0</v>
      </c>
      <c r="L7669" s="334">
        <v>0</v>
      </c>
      <c r="M7669" s="334">
        <v>0</v>
      </c>
      <c r="N7669" s="334">
        <v>0.4</v>
      </c>
      <c r="O7669" s="334">
        <v>0</v>
      </c>
      <c r="P7669" s="334">
        <v>0</v>
      </c>
      <c r="Q7669" s="334">
        <v>0</v>
      </c>
      <c r="R7669" s="334">
        <v>0</v>
      </c>
      <c r="S7669" s="334">
        <v>0</v>
      </c>
      <c r="T7669" s="334">
        <v>0</v>
      </c>
      <c r="U7669" s="334">
        <v>0</v>
      </c>
      <c r="V7669" s="334">
        <v>0</v>
      </c>
      <c r="W7669" s="334">
        <v>0</v>
      </c>
      <c r="X7669" s="334">
        <v>0</v>
      </c>
      <c r="Y7669" s="334">
        <v>0</v>
      </c>
      <c r="Z7669" s="334">
        <v>0</v>
      </c>
      <c r="AA7669" s="334">
        <v>0</v>
      </c>
      <c r="AB7669" s="334">
        <v>0</v>
      </c>
      <c r="AD7669" s="334">
        <v>0.4</v>
      </c>
      <c r="AE7669" s="334">
        <f t="shared" si="1197"/>
        <v>0.4</v>
      </c>
      <c r="AF7669" s="334">
        <f t="shared" si="1198"/>
        <v>0.4</v>
      </c>
      <c r="AG7669" s="340">
        <f t="shared" si="1199"/>
        <v>0</v>
      </c>
      <c r="AI7669" s="340">
        <f t="shared" si="1203"/>
        <v>0</v>
      </c>
      <c r="AJ7669" s="340">
        <f t="shared" si="1203"/>
        <v>0</v>
      </c>
      <c r="AK7669" s="340">
        <f t="shared" si="1203"/>
        <v>0</v>
      </c>
      <c r="AL7669" s="340">
        <f t="shared" si="1203"/>
        <v>0</v>
      </c>
      <c r="AM7669" s="340">
        <f t="shared" si="1203"/>
        <v>0</v>
      </c>
    </row>
    <row r="7670" spans="1:39" x14ac:dyDescent="0.35">
      <c r="A7670" s="337">
        <v>29583</v>
      </c>
      <c r="B7670" s="338">
        <f t="shared" si="1194"/>
        <v>1980</v>
      </c>
      <c r="C7670" s="338">
        <f t="shared" si="1195"/>
        <v>12</v>
      </c>
      <c r="D7670" s="338">
        <f t="shared" si="1196"/>
        <v>28</v>
      </c>
      <c r="E7670" s="334">
        <v>0</v>
      </c>
      <c r="F7670" s="334">
        <v>0</v>
      </c>
      <c r="G7670" s="334">
        <v>0</v>
      </c>
      <c r="H7670" s="334">
        <v>0</v>
      </c>
      <c r="I7670" s="334">
        <v>0</v>
      </c>
      <c r="J7670" s="334">
        <v>0</v>
      </c>
      <c r="K7670" s="334">
        <v>0</v>
      </c>
      <c r="L7670" s="334">
        <v>0</v>
      </c>
      <c r="M7670" s="334">
        <v>0</v>
      </c>
      <c r="N7670" s="334">
        <v>0</v>
      </c>
      <c r="O7670" s="334">
        <v>0</v>
      </c>
      <c r="P7670" s="334">
        <v>0</v>
      </c>
      <c r="Q7670" s="334">
        <v>0</v>
      </c>
      <c r="R7670" s="334">
        <v>0</v>
      </c>
      <c r="S7670" s="334">
        <v>0</v>
      </c>
      <c r="T7670" s="334">
        <v>0</v>
      </c>
      <c r="U7670" s="334">
        <v>0</v>
      </c>
      <c r="V7670" s="334">
        <v>0</v>
      </c>
      <c r="W7670" s="334">
        <v>0</v>
      </c>
      <c r="X7670" s="334">
        <v>0</v>
      </c>
      <c r="Y7670" s="334">
        <v>0</v>
      </c>
      <c r="Z7670" s="334">
        <v>0</v>
      </c>
      <c r="AA7670" s="334">
        <v>0</v>
      </c>
      <c r="AB7670" s="334">
        <v>0</v>
      </c>
      <c r="AD7670" s="334">
        <v>0</v>
      </c>
      <c r="AE7670" s="334">
        <f t="shared" si="1197"/>
        <v>0</v>
      </c>
      <c r="AF7670" s="334">
        <f t="shared" si="1198"/>
        <v>0</v>
      </c>
      <c r="AG7670" s="340">
        <f t="shared" si="1199"/>
        <v>0</v>
      </c>
      <c r="AI7670" s="340">
        <f t="shared" si="1203"/>
        <v>0</v>
      </c>
      <c r="AJ7670" s="340">
        <f t="shared" si="1203"/>
        <v>0</v>
      </c>
      <c r="AK7670" s="340">
        <f t="shared" si="1203"/>
        <v>0</v>
      </c>
      <c r="AL7670" s="340">
        <f t="shared" si="1203"/>
        <v>0</v>
      </c>
      <c r="AM7670" s="340">
        <f t="shared" si="1203"/>
        <v>0</v>
      </c>
    </row>
    <row r="7671" spans="1:39" x14ac:dyDescent="0.35">
      <c r="A7671" s="337">
        <v>29584</v>
      </c>
      <c r="B7671" s="338">
        <f t="shared" si="1194"/>
        <v>1980</v>
      </c>
      <c r="C7671" s="338">
        <f t="shared" si="1195"/>
        <v>12</v>
      </c>
      <c r="D7671" s="338">
        <f t="shared" si="1196"/>
        <v>29</v>
      </c>
      <c r="E7671" s="334">
        <v>0</v>
      </c>
      <c r="F7671" s="334">
        <v>0</v>
      </c>
      <c r="G7671" s="334">
        <v>0</v>
      </c>
      <c r="H7671" s="334">
        <v>0</v>
      </c>
      <c r="I7671" s="334">
        <v>0</v>
      </c>
      <c r="J7671" s="334">
        <v>0</v>
      </c>
      <c r="K7671" s="334">
        <v>0</v>
      </c>
      <c r="L7671" s="334">
        <v>0</v>
      </c>
      <c r="M7671" s="334">
        <v>0</v>
      </c>
      <c r="N7671" s="334">
        <v>0</v>
      </c>
      <c r="O7671" s="334">
        <v>0</v>
      </c>
      <c r="P7671" s="334">
        <v>0</v>
      </c>
      <c r="Q7671" s="334">
        <v>0</v>
      </c>
      <c r="R7671" s="334">
        <v>0</v>
      </c>
      <c r="S7671" s="334">
        <v>0</v>
      </c>
      <c r="T7671" s="334">
        <v>0</v>
      </c>
      <c r="U7671" s="334">
        <v>0</v>
      </c>
      <c r="V7671" s="334">
        <v>0</v>
      </c>
      <c r="W7671" s="334">
        <v>0</v>
      </c>
      <c r="X7671" s="334">
        <v>0</v>
      </c>
      <c r="Y7671" s="334">
        <v>0</v>
      </c>
      <c r="Z7671" s="334">
        <v>0</v>
      </c>
      <c r="AA7671" s="334">
        <v>0</v>
      </c>
      <c r="AB7671" s="334">
        <v>0</v>
      </c>
      <c r="AD7671" s="334">
        <v>0</v>
      </c>
      <c r="AE7671" s="334">
        <f t="shared" si="1197"/>
        <v>0</v>
      </c>
      <c r="AF7671" s="334">
        <f t="shared" si="1198"/>
        <v>0</v>
      </c>
      <c r="AG7671" s="340">
        <f t="shared" si="1199"/>
        <v>0</v>
      </c>
      <c r="AI7671" s="340">
        <f t="shared" si="1203"/>
        <v>0</v>
      </c>
      <c r="AJ7671" s="340">
        <f t="shared" si="1203"/>
        <v>0</v>
      </c>
      <c r="AK7671" s="340">
        <f t="shared" si="1203"/>
        <v>0</v>
      </c>
      <c r="AL7671" s="340">
        <f t="shared" si="1203"/>
        <v>0</v>
      </c>
      <c r="AM7671" s="340">
        <f t="shared" si="1203"/>
        <v>0</v>
      </c>
    </row>
    <row r="7672" spans="1:39" x14ac:dyDescent="0.35">
      <c r="A7672" s="337">
        <v>29585</v>
      </c>
      <c r="B7672" s="338">
        <f t="shared" si="1194"/>
        <v>1980</v>
      </c>
      <c r="C7672" s="338">
        <f t="shared" si="1195"/>
        <v>12</v>
      </c>
      <c r="D7672" s="338">
        <f t="shared" si="1196"/>
        <v>30</v>
      </c>
      <c r="E7672" s="334">
        <v>0</v>
      </c>
      <c r="F7672" s="334">
        <v>0</v>
      </c>
      <c r="G7672" s="334">
        <v>0</v>
      </c>
      <c r="H7672" s="334">
        <v>0</v>
      </c>
      <c r="I7672" s="334">
        <v>0</v>
      </c>
      <c r="J7672" s="334">
        <v>0</v>
      </c>
      <c r="K7672" s="334">
        <v>0</v>
      </c>
      <c r="L7672" s="334">
        <v>0</v>
      </c>
      <c r="M7672" s="334">
        <v>0</v>
      </c>
      <c r="N7672" s="334">
        <v>0</v>
      </c>
      <c r="O7672" s="334">
        <v>0</v>
      </c>
      <c r="P7672" s="334">
        <v>0</v>
      </c>
      <c r="Q7672" s="334">
        <v>0</v>
      </c>
      <c r="R7672" s="334">
        <v>0</v>
      </c>
      <c r="S7672" s="334">
        <v>0</v>
      </c>
      <c r="T7672" s="334">
        <v>0</v>
      </c>
      <c r="U7672" s="334">
        <v>0</v>
      </c>
      <c r="V7672" s="334">
        <v>0</v>
      </c>
      <c r="W7672" s="334">
        <v>0</v>
      </c>
      <c r="X7672" s="334">
        <v>0</v>
      </c>
      <c r="Y7672" s="334">
        <v>0</v>
      </c>
      <c r="Z7672" s="334">
        <v>0</v>
      </c>
      <c r="AA7672" s="334">
        <v>0</v>
      </c>
      <c r="AB7672" s="334">
        <v>0</v>
      </c>
      <c r="AD7672" s="334">
        <v>0</v>
      </c>
      <c r="AE7672" s="334">
        <f t="shared" si="1197"/>
        <v>0</v>
      </c>
      <c r="AF7672" s="334">
        <f t="shared" si="1198"/>
        <v>0</v>
      </c>
      <c r="AG7672" s="340">
        <f t="shared" si="1199"/>
        <v>0</v>
      </c>
      <c r="AI7672" s="340">
        <f t="shared" si="1203"/>
        <v>0</v>
      </c>
      <c r="AJ7672" s="340">
        <f t="shared" si="1203"/>
        <v>0</v>
      </c>
      <c r="AK7672" s="340">
        <f t="shared" si="1203"/>
        <v>0</v>
      </c>
      <c r="AL7672" s="340">
        <f t="shared" si="1203"/>
        <v>0</v>
      </c>
      <c r="AM7672" s="340">
        <f t="shared" si="1203"/>
        <v>0</v>
      </c>
    </row>
    <row r="7673" spans="1:39" x14ac:dyDescent="0.35">
      <c r="A7673" s="337">
        <v>29586</v>
      </c>
      <c r="B7673" s="338">
        <f t="shared" si="1194"/>
        <v>1980</v>
      </c>
      <c r="C7673" s="338">
        <f t="shared" si="1195"/>
        <v>12</v>
      </c>
      <c r="D7673" s="338">
        <f t="shared" si="1196"/>
        <v>31</v>
      </c>
      <c r="E7673" s="334">
        <v>0</v>
      </c>
      <c r="F7673" s="334">
        <v>0</v>
      </c>
      <c r="G7673" s="334">
        <v>0</v>
      </c>
      <c r="H7673" s="334">
        <v>0</v>
      </c>
      <c r="I7673" s="334">
        <v>0</v>
      </c>
      <c r="J7673" s="334">
        <v>0</v>
      </c>
      <c r="K7673" s="334">
        <v>0</v>
      </c>
      <c r="L7673" s="334">
        <v>0</v>
      </c>
      <c r="M7673" s="334">
        <v>0</v>
      </c>
      <c r="N7673" s="334">
        <v>0</v>
      </c>
      <c r="O7673" s="334">
        <v>0</v>
      </c>
      <c r="P7673" s="334">
        <v>0</v>
      </c>
      <c r="Q7673" s="334">
        <v>0</v>
      </c>
      <c r="R7673" s="334">
        <v>0</v>
      </c>
      <c r="S7673" s="334">
        <v>0</v>
      </c>
      <c r="T7673" s="334">
        <v>0</v>
      </c>
      <c r="U7673" s="334">
        <v>0</v>
      </c>
      <c r="V7673" s="334">
        <v>0</v>
      </c>
      <c r="W7673" s="334">
        <v>0</v>
      </c>
      <c r="X7673" s="334">
        <v>0</v>
      </c>
      <c r="Y7673" s="334">
        <v>0</v>
      </c>
      <c r="Z7673" s="334">
        <v>0</v>
      </c>
      <c r="AA7673" s="334">
        <v>0</v>
      </c>
      <c r="AB7673" s="334">
        <v>0</v>
      </c>
      <c r="AD7673" s="334">
        <v>0</v>
      </c>
      <c r="AE7673" s="334">
        <f t="shared" si="1197"/>
        <v>0</v>
      </c>
      <c r="AF7673" s="334">
        <f t="shared" si="1198"/>
        <v>0</v>
      </c>
      <c r="AG7673" s="340">
        <f t="shared" si="1199"/>
        <v>0</v>
      </c>
      <c r="AI7673" s="340">
        <f t="shared" si="1203"/>
        <v>0</v>
      </c>
      <c r="AJ7673" s="340">
        <f t="shared" si="1203"/>
        <v>0</v>
      </c>
      <c r="AK7673" s="340">
        <f t="shared" si="1203"/>
        <v>0</v>
      </c>
      <c r="AL7673" s="340">
        <f t="shared" si="1203"/>
        <v>0</v>
      </c>
      <c r="AM7673" s="340">
        <f t="shared" si="1203"/>
        <v>0</v>
      </c>
    </row>
    <row r="7674" spans="1:39" x14ac:dyDescent="0.35">
      <c r="A7674" s="337">
        <v>29587</v>
      </c>
      <c r="B7674" s="338">
        <f t="shared" si="1194"/>
        <v>1981</v>
      </c>
      <c r="C7674" s="338">
        <f t="shared" si="1195"/>
        <v>1</v>
      </c>
      <c r="D7674" s="338">
        <f t="shared" si="1196"/>
        <v>1</v>
      </c>
      <c r="E7674" s="334">
        <v>0</v>
      </c>
      <c r="F7674" s="334">
        <v>0</v>
      </c>
      <c r="G7674" s="334">
        <v>0</v>
      </c>
      <c r="H7674" s="334">
        <v>0</v>
      </c>
      <c r="I7674" s="334">
        <v>0</v>
      </c>
      <c r="J7674" s="334">
        <v>0</v>
      </c>
      <c r="K7674" s="334">
        <v>0</v>
      </c>
      <c r="L7674" s="334">
        <v>0</v>
      </c>
      <c r="M7674" s="334">
        <v>0</v>
      </c>
      <c r="N7674" s="334">
        <v>0</v>
      </c>
      <c r="O7674" s="334">
        <v>0</v>
      </c>
      <c r="P7674" s="334">
        <v>0</v>
      </c>
      <c r="Q7674" s="334">
        <v>0</v>
      </c>
      <c r="R7674" s="334">
        <v>0</v>
      </c>
      <c r="S7674" s="334">
        <v>0</v>
      </c>
      <c r="T7674" s="334">
        <v>0</v>
      </c>
      <c r="U7674" s="334">
        <v>0</v>
      </c>
      <c r="V7674" s="334">
        <v>0</v>
      </c>
      <c r="W7674" s="334">
        <v>0</v>
      </c>
      <c r="X7674" s="334">
        <v>0</v>
      </c>
      <c r="Y7674" s="334">
        <v>0</v>
      </c>
      <c r="Z7674" s="334">
        <v>0</v>
      </c>
      <c r="AA7674" s="334">
        <v>0</v>
      </c>
      <c r="AB7674" s="334">
        <v>0</v>
      </c>
      <c r="AD7674" s="334">
        <v>0</v>
      </c>
      <c r="AE7674" s="334">
        <f t="shared" si="1197"/>
        <v>0</v>
      </c>
      <c r="AF7674" s="334">
        <f t="shared" si="1198"/>
        <v>0</v>
      </c>
      <c r="AG7674" s="340">
        <f t="shared" si="1199"/>
        <v>0</v>
      </c>
      <c r="AI7674" s="340">
        <f t="shared" si="1203"/>
        <v>0</v>
      </c>
      <c r="AJ7674" s="340">
        <f t="shared" si="1203"/>
        <v>0</v>
      </c>
      <c r="AK7674" s="340">
        <f t="shared" si="1203"/>
        <v>0</v>
      </c>
      <c r="AL7674" s="340">
        <f t="shared" si="1203"/>
        <v>0</v>
      </c>
      <c r="AM7674" s="340">
        <f t="shared" si="1203"/>
        <v>0</v>
      </c>
    </row>
    <row r="7675" spans="1:39" x14ac:dyDescent="0.35">
      <c r="A7675" s="337">
        <v>29588</v>
      </c>
      <c r="B7675" s="338">
        <f t="shared" si="1194"/>
        <v>1981</v>
      </c>
      <c r="C7675" s="338">
        <f t="shared" si="1195"/>
        <v>1</v>
      </c>
      <c r="D7675" s="338">
        <f t="shared" si="1196"/>
        <v>2</v>
      </c>
      <c r="E7675" s="334">
        <v>0</v>
      </c>
      <c r="F7675" s="334">
        <v>0</v>
      </c>
      <c r="G7675" s="334">
        <v>0</v>
      </c>
      <c r="H7675" s="334">
        <v>0</v>
      </c>
      <c r="I7675" s="334">
        <v>0</v>
      </c>
      <c r="J7675" s="334">
        <v>0</v>
      </c>
      <c r="K7675" s="334">
        <v>0</v>
      </c>
      <c r="L7675" s="334">
        <v>0</v>
      </c>
      <c r="M7675" s="334">
        <v>0</v>
      </c>
      <c r="N7675" s="334">
        <v>0</v>
      </c>
      <c r="O7675" s="334">
        <v>0</v>
      </c>
      <c r="P7675" s="334">
        <v>0</v>
      </c>
      <c r="Q7675" s="334">
        <v>0</v>
      </c>
      <c r="R7675" s="334">
        <v>0</v>
      </c>
      <c r="S7675" s="334">
        <v>0</v>
      </c>
      <c r="T7675" s="334">
        <v>0</v>
      </c>
      <c r="U7675" s="334">
        <v>0</v>
      </c>
      <c r="V7675" s="334">
        <v>0</v>
      </c>
      <c r="W7675" s="334">
        <v>0</v>
      </c>
      <c r="X7675" s="334">
        <v>0</v>
      </c>
      <c r="Y7675" s="334">
        <v>0</v>
      </c>
      <c r="Z7675" s="334">
        <v>0</v>
      </c>
      <c r="AA7675" s="334">
        <v>0</v>
      </c>
      <c r="AB7675" s="334">
        <v>0</v>
      </c>
      <c r="AD7675" s="334">
        <v>0</v>
      </c>
      <c r="AE7675" s="334">
        <f t="shared" si="1197"/>
        <v>0</v>
      </c>
      <c r="AF7675" s="334">
        <f t="shared" si="1198"/>
        <v>0</v>
      </c>
      <c r="AG7675" s="340">
        <f t="shared" si="1199"/>
        <v>0</v>
      </c>
      <c r="AI7675" s="340">
        <f t="shared" si="1203"/>
        <v>0</v>
      </c>
      <c r="AJ7675" s="340">
        <f t="shared" si="1203"/>
        <v>0</v>
      </c>
      <c r="AK7675" s="340">
        <f t="shared" si="1203"/>
        <v>0</v>
      </c>
      <c r="AL7675" s="340">
        <f t="shared" si="1203"/>
        <v>0</v>
      </c>
      <c r="AM7675" s="340">
        <f t="shared" si="1203"/>
        <v>0</v>
      </c>
    </row>
    <row r="7676" spans="1:39" x14ac:dyDescent="0.35">
      <c r="A7676" s="337">
        <v>29589</v>
      </c>
      <c r="B7676" s="338">
        <f t="shared" si="1194"/>
        <v>1981</v>
      </c>
      <c r="C7676" s="338">
        <f t="shared" si="1195"/>
        <v>1</v>
      </c>
      <c r="D7676" s="338">
        <f t="shared" si="1196"/>
        <v>3</v>
      </c>
      <c r="E7676" s="334">
        <v>0</v>
      </c>
      <c r="F7676" s="334">
        <v>0</v>
      </c>
      <c r="G7676" s="334">
        <v>0</v>
      </c>
      <c r="H7676" s="334">
        <v>0</v>
      </c>
      <c r="I7676" s="334">
        <v>0</v>
      </c>
      <c r="J7676" s="334">
        <v>0</v>
      </c>
      <c r="K7676" s="334">
        <v>0</v>
      </c>
      <c r="L7676" s="334">
        <v>0</v>
      </c>
      <c r="M7676" s="334">
        <v>0</v>
      </c>
      <c r="N7676" s="334">
        <v>0</v>
      </c>
      <c r="O7676" s="334">
        <v>0</v>
      </c>
      <c r="P7676" s="334">
        <v>0</v>
      </c>
      <c r="Q7676" s="334">
        <v>0</v>
      </c>
      <c r="R7676" s="334">
        <v>0</v>
      </c>
      <c r="S7676" s="334">
        <v>0</v>
      </c>
      <c r="T7676" s="334">
        <v>0</v>
      </c>
      <c r="U7676" s="334">
        <v>0</v>
      </c>
      <c r="V7676" s="334">
        <v>0</v>
      </c>
      <c r="W7676" s="334">
        <v>0</v>
      </c>
      <c r="X7676" s="334">
        <v>0</v>
      </c>
      <c r="Y7676" s="334">
        <v>0</v>
      </c>
      <c r="Z7676" s="334">
        <v>0</v>
      </c>
      <c r="AA7676" s="334">
        <v>0</v>
      </c>
      <c r="AB7676" s="334">
        <v>0</v>
      </c>
      <c r="AD7676" s="334">
        <v>0</v>
      </c>
      <c r="AE7676" s="334">
        <f t="shared" si="1197"/>
        <v>0</v>
      </c>
      <c r="AF7676" s="334">
        <f t="shared" si="1198"/>
        <v>0</v>
      </c>
      <c r="AG7676" s="340">
        <f t="shared" si="1199"/>
        <v>0</v>
      </c>
      <c r="AI7676" s="340">
        <f t="shared" si="1203"/>
        <v>0</v>
      </c>
      <c r="AJ7676" s="340">
        <f t="shared" si="1203"/>
        <v>0</v>
      </c>
      <c r="AK7676" s="340">
        <f t="shared" si="1203"/>
        <v>0</v>
      </c>
      <c r="AL7676" s="340">
        <f t="shared" si="1203"/>
        <v>0</v>
      </c>
      <c r="AM7676" s="340">
        <f t="shared" si="1203"/>
        <v>0</v>
      </c>
    </row>
    <row r="7677" spans="1:39" x14ac:dyDescent="0.35">
      <c r="A7677" s="337">
        <v>29590</v>
      </c>
      <c r="B7677" s="338">
        <f t="shared" si="1194"/>
        <v>1981</v>
      </c>
      <c r="C7677" s="338">
        <f t="shared" si="1195"/>
        <v>1</v>
      </c>
      <c r="D7677" s="338">
        <f t="shared" si="1196"/>
        <v>4</v>
      </c>
      <c r="E7677" s="334">
        <v>0</v>
      </c>
      <c r="F7677" s="334">
        <v>0</v>
      </c>
      <c r="G7677" s="334">
        <v>0</v>
      </c>
      <c r="H7677" s="334">
        <v>0</v>
      </c>
      <c r="I7677" s="334">
        <v>0</v>
      </c>
      <c r="J7677" s="334">
        <v>0</v>
      </c>
      <c r="K7677" s="334">
        <v>0</v>
      </c>
      <c r="L7677" s="334">
        <v>0</v>
      </c>
      <c r="M7677" s="334">
        <v>0</v>
      </c>
      <c r="N7677" s="334">
        <v>0</v>
      </c>
      <c r="O7677" s="334">
        <v>0</v>
      </c>
      <c r="P7677" s="334">
        <v>0</v>
      </c>
      <c r="Q7677" s="334">
        <v>0</v>
      </c>
      <c r="R7677" s="334">
        <v>0</v>
      </c>
      <c r="S7677" s="334">
        <v>0</v>
      </c>
      <c r="T7677" s="334">
        <v>0</v>
      </c>
      <c r="U7677" s="334">
        <v>0</v>
      </c>
      <c r="V7677" s="334">
        <v>0</v>
      </c>
      <c r="W7677" s="334">
        <v>0</v>
      </c>
      <c r="X7677" s="334">
        <v>0</v>
      </c>
      <c r="Y7677" s="334">
        <v>0</v>
      </c>
      <c r="Z7677" s="334">
        <v>0</v>
      </c>
      <c r="AA7677" s="334">
        <v>0</v>
      </c>
      <c r="AB7677" s="334">
        <v>0</v>
      </c>
      <c r="AD7677" s="334">
        <v>0</v>
      </c>
      <c r="AE7677" s="334">
        <f t="shared" si="1197"/>
        <v>0</v>
      </c>
      <c r="AF7677" s="334">
        <f t="shared" si="1198"/>
        <v>0</v>
      </c>
      <c r="AG7677" s="340">
        <f t="shared" si="1199"/>
        <v>0</v>
      </c>
      <c r="AI7677" s="340">
        <f t="shared" si="1203"/>
        <v>0</v>
      </c>
      <c r="AJ7677" s="340">
        <f t="shared" si="1203"/>
        <v>0</v>
      </c>
      <c r="AK7677" s="340">
        <f t="shared" si="1203"/>
        <v>0</v>
      </c>
      <c r="AL7677" s="340">
        <f t="shared" si="1203"/>
        <v>0</v>
      </c>
      <c r="AM7677" s="340">
        <f t="shared" si="1203"/>
        <v>0</v>
      </c>
    </row>
    <row r="7678" spans="1:39" x14ac:dyDescent="0.35">
      <c r="A7678" s="337">
        <v>29591</v>
      </c>
      <c r="B7678" s="338">
        <f t="shared" si="1194"/>
        <v>1981</v>
      </c>
      <c r="C7678" s="338">
        <f t="shared" si="1195"/>
        <v>1</v>
      </c>
      <c r="D7678" s="338">
        <f t="shared" si="1196"/>
        <v>5</v>
      </c>
      <c r="E7678" s="334">
        <v>0</v>
      </c>
      <c r="F7678" s="334">
        <v>0</v>
      </c>
      <c r="G7678" s="334">
        <v>0</v>
      </c>
      <c r="H7678" s="334">
        <v>0</v>
      </c>
      <c r="I7678" s="334">
        <v>0</v>
      </c>
      <c r="J7678" s="334">
        <v>0</v>
      </c>
      <c r="K7678" s="334">
        <v>0</v>
      </c>
      <c r="L7678" s="334">
        <v>0</v>
      </c>
      <c r="M7678" s="334">
        <v>0</v>
      </c>
      <c r="N7678" s="334">
        <v>0</v>
      </c>
      <c r="O7678" s="334">
        <v>0</v>
      </c>
      <c r="P7678" s="334">
        <v>0</v>
      </c>
      <c r="Q7678" s="334">
        <v>0</v>
      </c>
      <c r="R7678" s="334">
        <v>0</v>
      </c>
      <c r="S7678" s="334">
        <v>0</v>
      </c>
      <c r="T7678" s="334">
        <v>0</v>
      </c>
      <c r="U7678" s="334">
        <v>0</v>
      </c>
      <c r="V7678" s="334">
        <v>0</v>
      </c>
      <c r="W7678" s="334">
        <v>0</v>
      </c>
      <c r="X7678" s="334">
        <v>0</v>
      </c>
      <c r="Y7678" s="334">
        <v>0</v>
      </c>
      <c r="Z7678" s="334">
        <v>0</v>
      </c>
      <c r="AA7678" s="334">
        <v>0</v>
      </c>
      <c r="AB7678" s="334">
        <v>0</v>
      </c>
      <c r="AD7678" s="334">
        <v>0</v>
      </c>
      <c r="AE7678" s="334">
        <f t="shared" si="1197"/>
        <v>0</v>
      </c>
      <c r="AF7678" s="334">
        <f t="shared" si="1198"/>
        <v>0</v>
      </c>
      <c r="AG7678" s="340">
        <f t="shared" si="1199"/>
        <v>0</v>
      </c>
      <c r="AI7678" s="340">
        <f t="shared" si="1203"/>
        <v>0</v>
      </c>
      <c r="AJ7678" s="340">
        <f t="shared" si="1203"/>
        <v>0</v>
      </c>
      <c r="AK7678" s="340">
        <f t="shared" si="1203"/>
        <v>0</v>
      </c>
      <c r="AL7678" s="340">
        <f t="shared" si="1203"/>
        <v>0</v>
      </c>
      <c r="AM7678" s="340">
        <f t="shared" si="1203"/>
        <v>0</v>
      </c>
    </row>
    <row r="7679" spans="1:39" x14ac:dyDescent="0.35">
      <c r="A7679" s="337">
        <v>29592</v>
      </c>
      <c r="B7679" s="338">
        <f t="shared" si="1194"/>
        <v>1981</v>
      </c>
      <c r="C7679" s="338">
        <f t="shared" si="1195"/>
        <v>1</v>
      </c>
      <c r="D7679" s="338">
        <f t="shared" si="1196"/>
        <v>6</v>
      </c>
      <c r="E7679" s="334">
        <v>0</v>
      </c>
      <c r="F7679" s="334">
        <v>0</v>
      </c>
      <c r="G7679" s="334">
        <v>0</v>
      </c>
      <c r="H7679" s="334">
        <v>0</v>
      </c>
      <c r="I7679" s="334">
        <v>0</v>
      </c>
      <c r="J7679" s="334">
        <v>0</v>
      </c>
      <c r="K7679" s="334">
        <v>0</v>
      </c>
      <c r="L7679" s="334">
        <v>0</v>
      </c>
      <c r="M7679" s="334">
        <v>0</v>
      </c>
      <c r="N7679" s="334">
        <v>0</v>
      </c>
      <c r="O7679" s="334">
        <v>0</v>
      </c>
      <c r="P7679" s="334">
        <v>0</v>
      </c>
      <c r="Q7679" s="334">
        <v>0</v>
      </c>
      <c r="R7679" s="334">
        <v>0</v>
      </c>
      <c r="S7679" s="334">
        <v>0</v>
      </c>
      <c r="T7679" s="334">
        <v>0</v>
      </c>
      <c r="U7679" s="334">
        <v>0</v>
      </c>
      <c r="V7679" s="334">
        <v>0</v>
      </c>
      <c r="W7679" s="334">
        <v>0</v>
      </c>
      <c r="X7679" s="334">
        <v>0</v>
      </c>
      <c r="Y7679" s="334">
        <v>0</v>
      </c>
      <c r="Z7679" s="334">
        <v>0</v>
      </c>
      <c r="AA7679" s="334">
        <v>0</v>
      </c>
      <c r="AB7679" s="334">
        <v>0</v>
      </c>
      <c r="AD7679" s="334">
        <v>0</v>
      </c>
      <c r="AE7679" s="334">
        <f t="shared" si="1197"/>
        <v>0</v>
      </c>
      <c r="AF7679" s="334">
        <f t="shared" si="1198"/>
        <v>0</v>
      </c>
      <c r="AG7679" s="340">
        <f t="shared" si="1199"/>
        <v>0</v>
      </c>
      <c r="AI7679" s="340">
        <f t="shared" si="1203"/>
        <v>0</v>
      </c>
      <c r="AJ7679" s="340">
        <f t="shared" si="1203"/>
        <v>0</v>
      </c>
      <c r="AK7679" s="340">
        <f t="shared" si="1203"/>
        <v>0</v>
      </c>
      <c r="AL7679" s="340">
        <f t="shared" si="1203"/>
        <v>0</v>
      </c>
      <c r="AM7679" s="340">
        <f t="shared" si="1203"/>
        <v>0</v>
      </c>
    </row>
    <row r="7680" spans="1:39" x14ac:dyDescent="0.35">
      <c r="A7680" s="337">
        <v>29593</v>
      </c>
      <c r="B7680" s="338">
        <f t="shared" si="1194"/>
        <v>1981</v>
      </c>
      <c r="C7680" s="338">
        <f t="shared" si="1195"/>
        <v>1</v>
      </c>
      <c r="D7680" s="338">
        <f t="shared" si="1196"/>
        <v>7</v>
      </c>
      <c r="E7680" s="334">
        <v>0</v>
      </c>
      <c r="F7680" s="334">
        <v>0</v>
      </c>
      <c r="G7680" s="334">
        <v>0</v>
      </c>
      <c r="H7680" s="334">
        <v>0</v>
      </c>
      <c r="I7680" s="334">
        <v>0</v>
      </c>
      <c r="J7680" s="334">
        <v>0</v>
      </c>
      <c r="K7680" s="334">
        <v>0</v>
      </c>
      <c r="L7680" s="334">
        <v>0</v>
      </c>
      <c r="M7680" s="334">
        <v>0</v>
      </c>
      <c r="N7680" s="334">
        <v>0</v>
      </c>
      <c r="O7680" s="334">
        <v>0</v>
      </c>
      <c r="P7680" s="334">
        <v>0</v>
      </c>
      <c r="Q7680" s="334">
        <v>0</v>
      </c>
      <c r="R7680" s="334">
        <v>0</v>
      </c>
      <c r="S7680" s="334">
        <v>0</v>
      </c>
      <c r="T7680" s="334">
        <v>0</v>
      </c>
      <c r="U7680" s="334">
        <v>0</v>
      </c>
      <c r="V7680" s="334">
        <v>0</v>
      </c>
      <c r="W7680" s="334">
        <v>0</v>
      </c>
      <c r="X7680" s="334">
        <v>0</v>
      </c>
      <c r="Y7680" s="334">
        <v>0</v>
      </c>
      <c r="Z7680" s="334">
        <v>0</v>
      </c>
      <c r="AA7680" s="334">
        <v>0</v>
      </c>
      <c r="AB7680" s="334">
        <v>0</v>
      </c>
      <c r="AD7680" s="334">
        <v>0</v>
      </c>
      <c r="AE7680" s="334">
        <f t="shared" si="1197"/>
        <v>0</v>
      </c>
      <c r="AF7680" s="334">
        <f t="shared" si="1198"/>
        <v>0</v>
      </c>
      <c r="AG7680" s="340">
        <f t="shared" si="1199"/>
        <v>0</v>
      </c>
      <c r="AI7680" s="340">
        <f t="shared" si="1203"/>
        <v>0</v>
      </c>
      <c r="AJ7680" s="340">
        <f t="shared" si="1203"/>
        <v>0</v>
      </c>
      <c r="AK7680" s="340">
        <f t="shared" si="1203"/>
        <v>0</v>
      </c>
      <c r="AL7680" s="340">
        <f t="shared" si="1203"/>
        <v>0</v>
      </c>
      <c r="AM7680" s="340">
        <f t="shared" si="1203"/>
        <v>0</v>
      </c>
    </row>
    <row r="7681" spans="1:39" x14ac:dyDescent="0.35">
      <c r="A7681" s="337">
        <v>29594</v>
      </c>
      <c r="B7681" s="338">
        <f t="shared" si="1194"/>
        <v>1981</v>
      </c>
      <c r="C7681" s="338">
        <f t="shared" si="1195"/>
        <v>1</v>
      </c>
      <c r="D7681" s="338">
        <f t="shared" si="1196"/>
        <v>8</v>
      </c>
      <c r="E7681" s="334">
        <v>0</v>
      </c>
      <c r="F7681" s="334">
        <v>0</v>
      </c>
      <c r="G7681" s="334">
        <v>0</v>
      </c>
      <c r="H7681" s="334">
        <v>0</v>
      </c>
      <c r="I7681" s="334">
        <v>0</v>
      </c>
      <c r="J7681" s="334">
        <v>0</v>
      </c>
      <c r="K7681" s="334">
        <v>0</v>
      </c>
      <c r="L7681" s="334">
        <v>0</v>
      </c>
      <c r="M7681" s="334">
        <v>0</v>
      </c>
      <c r="N7681" s="334">
        <v>0</v>
      </c>
      <c r="O7681" s="334">
        <v>0</v>
      </c>
      <c r="P7681" s="334">
        <v>0</v>
      </c>
      <c r="Q7681" s="334">
        <v>0</v>
      </c>
      <c r="R7681" s="334">
        <v>0</v>
      </c>
      <c r="S7681" s="334">
        <v>0</v>
      </c>
      <c r="T7681" s="334">
        <v>0</v>
      </c>
      <c r="U7681" s="334">
        <v>0</v>
      </c>
      <c r="V7681" s="334">
        <v>0</v>
      </c>
      <c r="W7681" s="334">
        <v>0</v>
      </c>
      <c r="X7681" s="334">
        <v>0</v>
      </c>
      <c r="Y7681" s="334">
        <v>0</v>
      </c>
      <c r="Z7681" s="334">
        <v>0</v>
      </c>
      <c r="AA7681" s="334">
        <v>0</v>
      </c>
      <c r="AB7681" s="334">
        <v>0</v>
      </c>
      <c r="AD7681" s="334">
        <v>0</v>
      </c>
      <c r="AE7681" s="334">
        <f t="shared" si="1197"/>
        <v>0</v>
      </c>
      <c r="AF7681" s="334">
        <f t="shared" si="1198"/>
        <v>0</v>
      </c>
      <c r="AG7681" s="340">
        <f t="shared" si="1199"/>
        <v>0</v>
      </c>
      <c r="AI7681" s="340">
        <f t="shared" si="1203"/>
        <v>0</v>
      </c>
      <c r="AJ7681" s="340">
        <f t="shared" si="1203"/>
        <v>0</v>
      </c>
      <c r="AK7681" s="340">
        <f t="shared" si="1203"/>
        <v>0</v>
      </c>
      <c r="AL7681" s="340">
        <f t="shared" si="1203"/>
        <v>0</v>
      </c>
      <c r="AM7681" s="340">
        <f t="shared" si="1203"/>
        <v>0</v>
      </c>
    </row>
    <row r="7682" spans="1:39" x14ac:dyDescent="0.35">
      <c r="A7682" s="337">
        <v>29595</v>
      </c>
      <c r="B7682" s="338">
        <f t="shared" si="1194"/>
        <v>1981</v>
      </c>
      <c r="C7682" s="338">
        <f t="shared" si="1195"/>
        <v>1</v>
      </c>
      <c r="D7682" s="338">
        <f t="shared" si="1196"/>
        <v>9</v>
      </c>
      <c r="E7682" s="334">
        <v>0</v>
      </c>
      <c r="F7682" s="334">
        <v>0</v>
      </c>
      <c r="G7682" s="334">
        <v>0</v>
      </c>
      <c r="H7682" s="334">
        <v>0</v>
      </c>
      <c r="I7682" s="334">
        <v>0</v>
      </c>
      <c r="J7682" s="334">
        <v>0</v>
      </c>
      <c r="K7682" s="334">
        <v>0</v>
      </c>
      <c r="L7682" s="334">
        <v>0</v>
      </c>
      <c r="M7682" s="334">
        <v>0</v>
      </c>
      <c r="N7682" s="334">
        <v>0</v>
      </c>
      <c r="O7682" s="334">
        <v>0</v>
      </c>
      <c r="P7682" s="334">
        <v>0</v>
      </c>
      <c r="Q7682" s="334">
        <v>0</v>
      </c>
      <c r="R7682" s="334">
        <v>0</v>
      </c>
      <c r="S7682" s="334">
        <v>0</v>
      </c>
      <c r="T7682" s="334">
        <v>0</v>
      </c>
      <c r="U7682" s="334">
        <v>0</v>
      </c>
      <c r="V7682" s="334">
        <v>0</v>
      </c>
      <c r="W7682" s="334">
        <v>0</v>
      </c>
      <c r="X7682" s="334">
        <v>0</v>
      </c>
      <c r="Y7682" s="334">
        <v>0</v>
      </c>
      <c r="Z7682" s="334">
        <v>0</v>
      </c>
      <c r="AA7682" s="334">
        <v>0</v>
      </c>
      <c r="AB7682" s="334">
        <v>0</v>
      </c>
      <c r="AD7682" s="334">
        <v>0</v>
      </c>
      <c r="AE7682" s="334">
        <f t="shared" si="1197"/>
        <v>0</v>
      </c>
      <c r="AF7682" s="334">
        <f t="shared" si="1198"/>
        <v>0</v>
      </c>
      <c r="AG7682" s="340">
        <f t="shared" si="1199"/>
        <v>0</v>
      </c>
      <c r="AI7682" s="340">
        <f t="shared" si="1203"/>
        <v>0</v>
      </c>
      <c r="AJ7682" s="340">
        <f t="shared" si="1203"/>
        <v>0</v>
      </c>
      <c r="AK7682" s="340">
        <f t="shared" si="1203"/>
        <v>0</v>
      </c>
      <c r="AL7682" s="340">
        <f t="shared" si="1203"/>
        <v>0</v>
      </c>
      <c r="AM7682" s="340">
        <f t="shared" si="1203"/>
        <v>0</v>
      </c>
    </row>
    <row r="7683" spans="1:39" x14ac:dyDescent="0.35">
      <c r="A7683" s="337">
        <v>29596</v>
      </c>
      <c r="B7683" s="338">
        <f t="shared" si="1194"/>
        <v>1981</v>
      </c>
      <c r="C7683" s="338">
        <f t="shared" si="1195"/>
        <v>1</v>
      </c>
      <c r="D7683" s="338">
        <f t="shared" si="1196"/>
        <v>10</v>
      </c>
      <c r="E7683" s="334">
        <v>0</v>
      </c>
      <c r="F7683" s="334">
        <v>0</v>
      </c>
      <c r="G7683" s="334">
        <v>0</v>
      </c>
      <c r="H7683" s="334">
        <v>0</v>
      </c>
      <c r="I7683" s="334">
        <v>0</v>
      </c>
      <c r="J7683" s="334">
        <v>0</v>
      </c>
      <c r="K7683" s="334">
        <v>0</v>
      </c>
      <c r="L7683" s="334">
        <v>0</v>
      </c>
      <c r="M7683" s="334">
        <v>0</v>
      </c>
      <c r="N7683" s="334">
        <v>0</v>
      </c>
      <c r="O7683" s="334">
        <v>0</v>
      </c>
      <c r="P7683" s="334">
        <v>0</v>
      </c>
      <c r="Q7683" s="334">
        <v>0</v>
      </c>
      <c r="R7683" s="334">
        <v>0</v>
      </c>
      <c r="S7683" s="334">
        <v>0</v>
      </c>
      <c r="T7683" s="334">
        <v>0</v>
      </c>
      <c r="U7683" s="334">
        <v>0</v>
      </c>
      <c r="V7683" s="334">
        <v>0</v>
      </c>
      <c r="W7683" s="334">
        <v>0</v>
      </c>
      <c r="X7683" s="334">
        <v>0</v>
      </c>
      <c r="Y7683" s="334">
        <v>0</v>
      </c>
      <c r="Z7683" s="334">
        <v>0</v>
      </c>
      <c r="AA7683" s="334">
        <v>0</v>
      </c>
      <c r="AB7683" s="334">
        <v>0</v>
      </c>
      <c r="AD7683" s="334">
        <v>0</v>
      </c>
      <c r="AE7683" s="334">
        <f t="shared" si="1197"/>
        <v>0</v>
      </c>
      <c r="AF7683" s="334">
        <f t="shared" si="1198"/>
        <v>0</v>
      </c>
      <c r="AG7683" s="340">
        <f t="shared" si="1199"/>
        <v>0</v>
      </c>
      <c r="AI7683" s="340">
        <f t="shared" si="1203"/>
        <v>0</v>
      </c>
      <c r="AJ7683" s="340">
        <f t="shared" si="1203"/>
        <v>0</v>
      </c>
      <c r="AK7683" s="340">
        <f t="shared" si="1203"/>
        <v>0</v>
      </c>
      <c r="AL7683" s="340">
        <f t="shared" si="1203"/>
        <v>0</v>
      </c>
      <c r="AM7683" s="340">
        <f t="shared" si="1203"/>
        <v>0</v>
      </c>
    </row>
    <row r="7684" spans="1:39" x14ac:dyDescent="0.35">
      <c r="A7684" s="337">
        <v>29597</v>
      </c>
      <c r="B7684" s="338">
        <f t="shared" ref="B7684:B7747" si="1204">YEAR(A7684)</f>
        <v>1981</v>
      </c>
      <c r="C7684" s="338">
        <f t="shared" ref="C7684:C7747" si="1205">MONTH(A7684)</f>
        <v>1</v>
      </c>
      <c r="D7684" s="338">
        <f t="shared" ref="D7684:D7747" si="1206">DAY(A7684)</f>
        <v>11</v>
      </c>
      <c r="E7684" s="334">
        <v>0</v>
      </c>
      <c r="F7684" s="334">
        <v>0</v>
      </c>
      <c r="G7684" s="334">
        <v>0</v>
      </c>
      <c r="H7684" s="334">
        <v>0</v>
      </c>
      <c r="I7684" s="334">
        <v>0</v>
      </c>
      <c r="J7684" s="334">
        <v>0</v>
      </c>
      <c r="K7684" s="334">
        <v>0</v>
      </c>
      <c r="L7684" s="334">
        <v>0</v>
      </c>
      <c r="M7684" s="334">
        <v>0</v>
      </c>
      <c r="N7684" s="334">
        <v>0</v>
      </c>
      <c r="O7684" s="334">
        <v>0</v>
      </c>
      <c r="P7684" s="334">
        <v>0</v>
      </c>
      <c r="Q7684" s="334">
        <v>0</v>
      </c>
      <c r="R7684" s="334">
        <v>0</v>
      </c>
      <c r="S7684" s="334">
        <v>0</v>
      </c>
      <c r="T7684" s="334">
        <v>0</v>
      </c>
      <c r="U7684" s="334">
        <v>0</v>
      </c>
      <c r="V7684" s="334">
        <v>0</v>
      </c>
      <c r="W7684" s="334">
        <v>0</v>
      </c>
      <c r="X7684" s="334">
        <v>0</v>
      </c>
      <c r="Y7684" s="334">
        <v>0</v>
      </c>
      <c r="Z7684" s="334">
        <v>0</v>
      </c>
      <c r="AA7684" s="334">
        <v>0</v>
      </c>
      <c r="AB7684" s="334">
        <v>0</v>
      </c>
      <c r="AD7684" s="334">
        <v>0</v>
      </c>
      <c r="AE7684" s="334">
        <f t="shared" ref="AE7684:AE7747" si="1207">AD7684</f>
        <v>0</v>
      </c>
      <c r="AF7684" s="334">
        <f t="shared" ref="AF7684:AF7747" si="1208">SUM(E7684:AB7684)</f>
        <v>0</v>
      </c>
      <c r="AG7684" s="340">
        <f t="shared" ref="AG7684:AG7747" si="1209">ABS(AF7684-AE7684)</f>
        <v>0</v>
      </c>
      <c r="AI7684" s="340">
        <f t="shared" ref="AI7684:AM7699" si="1210">IF($C7684=AI$1,$AF7684,0)</f>
        <v>0</v>
      </c>
      <c r="AJ7684" s="340">
        <f t="shared" si="1210"/>
        <v>0</v>
      </c>
      <c r="AK7684" s="340">
        <f t="shared" si="1210"/>
        <v>0</v>
      </c>
      <c r="AL7684" s="340">
        <f t="shared" si="1210"/>
        <v>0</v>
      </c>
      <c r="AM7684" s="340">
        <f t="shared" si="1210"/>
        <v>0</v>
      </c>
    </row>
    <row r="7685" spans="1:39" x14ac:dyDescent="0.35">
      <c r="A7685" s="337">
        <v>29598</v>
      </c>
      <c r="B7685" s="338">
        <f t="shared" si="1204"/>
        <v>1981</v>
      </c>
      <c r="C7685" s="338">
        <f t="shared" si="1205"/>
        <v>1</v>
      </c>
      <c r="D7685" s="338">
        <f t="shared" si="1206"/>
        <v>12</v>
      </c>
      <c r="E7685" s="334">
        <v>0</v>
      </c>
      <c r="F7685" s="334">
        <v>0</v>
      </c>
      <c r="G7685" s="334">
        <v>0</v>
      </c>
      <c r="H7685" s="334">
        <v>0</v>
      </c>
      <c r="I7685" s="334">
        <v>0</v>
      </c>
      <c r="J7685" s="334">
        <v>0</v>
      </c>
      <c r="K7685" s="334">
        <v>0</v>
      </c>
      <c r="L7685" s="334">
        <v>0</v>
      </c>
      <c r="M7685" s="334">
        <v>0</v>
      </c>
      <c r="N7685" s="334">
        <v>0</v>
      </c>
      <c r="O7685" s="334">
        <v>0</v>
      </c>
      <c r="P7685" s="334">
        <v>0</v>
      </c>
      <c r="Q7685" s="334">
        <v>0</v>
      </c>
      <c r="R7685" s="334">
        <v>0</v>
      </c>
      <c r="S7685" s="334">
        <v>0</v>
      </c>
      <c r="T7685" s="334">
        <v>0</v>
      </c>
      <c r="U7685" s="334">
        <v>0</v>
      </c>
      <c r="V7685" s="334">
        <v>0</v>
      </c>
      <c r="W7685" s="334">
        <v>0</v>
      </c>
      <c r="X7685" s="334">
        <v>0</v>
      </c>
      <c r="Y7685" s="334">
        <v>0</v>
      </c>
      <c r="Z7685" s="334">
        <v>0</v>
      </c>
      <c r="AA7685" s="334">
        <v>0</v>
      </c>
      <c r="AB7685" s="334">
        <v>0</v>
      </c>
      <c r="AD7685" s="334">
        <v>0</v>
      </c>
      <c r="AE7685" s="334">
        <f t="shared" si="1207"/>
        <v>0</v>
      </c>
      <c r="AF7685" s="334">
        <f t="shared" si="1208"/>
        <v>0</v>
      </c>
      <c r="AG7685" s="340">
        <f t="shared" si="1209"/>
        <v>0</v>
      </c>
      <c r="AI7685" s="340">
        <f t="shared" si="1210"/>
        <v>0</v>
      </c>
      <c r="AJ7685" s="340">
        <f t="shared" si="1210"/>
        <v>0</v>
      </c>
      <c r="AK7685" s="340">
        <f t="shared" si="1210"/>
        <v>0</v>
      </c>
      <c r="AL7685" s="340">
        <f t="shared" si="1210"/>
        <v>0</v>
      </c>
      <c r="AM7685" s="340">
        <f t="shared" si="1210"/>
        <v>0</v>
      </c>
    </row>
    <row r="7686" spans="1:39" x14ac:dyDescent="0.35">
      <c r="A7686" s="337">
        <v>29599</v>
      </c>
      <c r="B7686" s="338">
        <f t="shared" si="1204"/>
        <v>1981</v>
      </c>
      <c r="C7686" s="338">
        <f t="shared" si="1205"/>
        <v>1</v>
      </c>
      <c r="D7686" s="338">
        <f t="shared" si="1206"/>
        <v>13</v>
      </c>
      <c r="E7686" s="334">
        <v>0</v>
      </c>
      <c r="F7686" s="334">
        <v>0</v>
      </c>
      <c r="G7686" s="334">
        <v>0</v>
      </c>
      <c r="H7686" s="334">
        <v>0</v>
      </c>
      <c r="I7686" s="334">
        <v>0</v>
      </c>
      <c r="J7686" s="334">
        <v>0</v>
      </c>
      <c r="K7686" s="334">
        <v>0</v>
      </c>
      <c r="L7686" s="334">
        <v>0</v>
      </c>
      <c r="M7686" s="334">
        <v>0</v>
      </c>
      <c r="N7686" s="334">
        <v>0</v>
      </c>
      <c r="O7686" s="334">
        <v>0</v>
      </c>
      <c r="P7686" s="334">
        <v>0</v>
      </c>
      <c r="Q7686" s="334">
        <v>0</v>
      </c>
      <c r="R7686" s="334">
        <v>0</v>
      </c>
      <c r="S7686" s="334">
        <v>0</v>
      </c>
      <c r="T7686" s="334">
        <v>0</v>
      </c>
      <c r="U7686" s="334">
        <v>0</v>
      </c>
      <c r="V7686" s="334">
        <v>0</v>
      </c>
      <c r="W7686" s="334">
        <v>0</v>
      </c>
      <c r="X7686" s="334">
        <v>0</v>
      </c>
      <c r="Y7686" s="334">
        <v>0</v>
      </c>
      <c r="Z7686" s="334">
        <v>0</v>
      </c>
      <c r="AA7686" s="334">
        <v>0</v>
      </c>
      <c r="AB7686" s="334">
        <v>0</v>
      </c>
      <c r="AD7686" s="334">
        <v>0</v>
      </c>
      <c r="AE7686" s="334">
        <f t="shared" si="1207"/>
        <v>0</v>
      </c>
      <c r="AF7686" s="334">
        <f t="shared" si="1208"/>
        <v>0</v>
      </c>
      <c r="AG7686" s="340">
        <f t="shared" si="1209"/>
        <v>0</v>
      </c>
      <c r="AI7686" s="340">
        <f t="shared" si="1210"/>
        <v>0</v>
      </c>
      <c r="AJ7686" s="340">
        <f t="shared" si="1210"/>
        <v>0</v>
      </c>
      <c r="AK7686" s="340">
        <f t="shared" si="1210"/>
        <v>0</v>
      </c>
      <c r="AL7686" s="340">
        <f t="shared" si="1210"/>
        <v>0</v>
      </c>
      <c r="AM7686" s="340">
        <f t="shared" si="1210"/>
        <v>0</v>
      </c>
    </row>
    <row r="7687" spans="1:39" x14ac:dyDescent="0.35">
      <c r="A7687" s="337">
        <v>29600</v>
      </c>
      <c r="B7687" s="338">
        <f t="shared" si="1204"/>
        <v>1981</v>
      </c>
      <c r="C7687" s="338">
        <f t="shared" si="1205"/>
        <v>1</v>
      </c>
      <c r="D7687" s="338">
        <f t="shared" si="1206"/>
        <v>14</v>
      </c>
      <c r="E7687" s="334">
        <v>0</v>
      </c>
      <c r="F7687" s="334">
        <v>0</v>
      </c>
      <c r="G7687" s="334">
        <v>0</v>
      </c>
      <c r="H7687" s="334">
        <v>0</v>
      </c>
      <c r="I7687" s="334">
        <v>0</v>
      </c>
      <c r="J7687" s="334">
        <v>0</v>
      </c>
      <c r="K7687" s="334">
        <v>0</v>
      </c>
      <c r="L7687" s="334">
        <v>0</v>
      </c>
      <c r="M7687" s="334">
        <v>0</v>
      </c>
      <c r="N7687" s="334">
        <v>0</v>
      </c>
      <c r="O7687" s="334">
        <v>0</v>
      </c>
      <c r="P7687" s="334">
        <v>0</v>
      </c>
      <c r="Q7687" s="334">
        <v>0</v>
      </c>
      <c r="R7687" s="334">
        <v>0</v>
      </c>
      <c r="S7687" s="334">
        <v>0</v>
      </c>
      <c r="T7687" s="334">
        <v>0</v>
      </c>
      <c r="U7687" s="334">
        <v>0</v>
      </c>
      <c r="V7687" s="334">
        <v>0</v>
      </c>
      <c r="W7687" s="334">
        <v>0</v>
      </c>
      <c r="X7687" s="334">
        <v>0</v>
      </c>
      <c r="Y7687" s="334">
        <v>0</v>
      </c>
      <c r="Z7687" s="334">
        <v>0</v>
      </c>
      <c r="AA7687" s="334">
        <v>0</v>
      </c>
      <c r="AB7687" s="334">
        <v>0</v>
      </c>
      <c r="AD7687" s="334">
        <v>0</v>
      </c>
      <c r="AE7687" s="334">
        <f t="shared" si="1207"/>
        <v>0</v>
      </c>
      <c r="AF7687" s="334">
        <f t="shared" si="1208"/>
        <v>0</v>
      </c>
      <c r="AG7687" s="340">
        <f t="shared" si="1209"/>
        <v>0</v>
      </c>
      <c r="AI7687" s="340">
        <f t="shared" si="1210"/>
        <v>0</v>
      </c>
      <c r="AJ7687" s="340">
        <f t="shared" si="1210"/>
        <v>0</v>
      </c>
      <c r="AK7687" s="340">
        <f t="shared" si="1210"/>
        <v>0</v>
      </c>
      <c r="AL7687" s="340">
        <f t="shared" si="1210"/>
        <v>0</v>
      </c>
      <c r="AM7687" s="340">
        <f t="shared" si="1210"/>
        <v>0</v>
      </c>
    </row>
    <row r="7688" spans="1:39" x14ac:dyDescent="0.35">
      <c r="A7688" s="337">
        <v>29601</v>
      </c>
      <c r="B7688" s="338">
        <f t="shared" si="1204"/>
        <v>1981</v>
      </c>
      <c r="C7688" s="338">
        <f t="shared" si="1205"/>
        <v>1</v>
      </c>
      <c r="D7688" s="338">
        <f t="shared" si="1206"/>
        <v>15</v>
      </c>
      <c r="E7688" s="334">
        <v>0</v>
      </c>
      <c r="F7688" s="334">
        <v>0</v>
      </c>
      <c r="G7688" s="334">
        <v>0</v>
      </c>
      <c r="H7688" s="334">
        <v>0</v>
      </c>
      <c r="I7688" s="334">
        <v>0</v>
      </c>
      <c r="J7688" s="334">
        <v>0</v>
      </c>
      <c r="K7688" s="334">
        <v>0</v>
      </c>
      <c r="L7688" s="334">
        <v>0</v>
      </c>
      <c r="M7688" s="334">
        <v>0</v>
      </c>
      <c r="N7688" s="334">
        <v>0</v>
      </c>
      <c r="O7688" s="334">
        <v>0</v>
      </c>
      <c r="P7688" s="334">
        <v>0</v>
      </c>
      <c r="Q7688" s="334">
        <v>0</v>
      </c>
      <c r="R7688" s="334">
        <v>0</v>
      </c>
      <c r="S7688" s="334">
        <v>0</v>
      </c>
      <c r="T7688" s="334">
        <v>0</v>
      </c>
      <c r="U7688" s="334">
        <v>0</v>
      </c>
      <c r="V7688" s="334">
        <v>0</v>
      </c>
      <c r="W7688" s="334">
        <v>0</v>
      </c>
      <c r="X7688" s="334">
        <v>0</v>
      </c>
      <c r="Y7688" s="334">
        <v>0</v>
      </c>
      <c r="Z7688" s="334">
        <v>0</v>
      </c>
      <c r="AA7688" s="334">
        <v>0</v>
      </c>
      <c r="AB7688" s="334">
        <v>0</v>
      </c>
      <c r="AD7688" s="334">
        <v>0</v>
      </c>
      <c r="AE7688" s="334">
        <f t="shared" si="1207"/>
        <v>0</v>
      </c>
      <c r="AF7688" s="334">
        <f t="shared" si="1208"/>
        <v>0</v>
      </c>
      <c r="AG7688" s="340">
        <f t="shared" si="1209"/>
        <v>0</v>
      </c>
      <c r="AI7688" s="340">
        <f t="shared" si="1210"/>
        <v>0</v>
      </c>
      <c r="AJ7688" s="340">
        <f t="shared" si="1210"/>
        <v>0</v>
      </c>
      <c r="AK7688" s="340">
        <f t="shared" si="1210"/>
        <v>0</v>
      </c>
      <c r="AL7688" s="340">
        <f t="shared" si="1210"/>
        <v>0</v>
      </c>
      <c r="AM7688" s="340">
        <f t="shared" si="1210"/>
        <v>0</v>
      </c>
    </row>
    <row r="7689" spans="1:39" x14ac:dyDescent="0.35">
      <c r="A7689" s="337">
        <v>29602</v>
      </c>
      <c r="B7689" s="338">
        <f t="shared" si="1204"/>
        <v>1981</v>
      </c>
      <c r="C7689" s="338">
        <f t="shared" si="1205"/>
        <v>1</v>
      </c>
      <c r="D7689" s="338">
        <f t="shared" si="1206"/>
        <v>16</v>
      </c>
      <c r="E7689" s="334">
        <v>0</v>
      </c>
      <c r="F7689" s="334">
        <v>0</v>
      </c>
      <c r="G7689" s="334">
        <v>0</v>
      </c>
      <c r="H7689" s="334">
        <v>0</v>
      </c>
      <c r="I7689" s="334">
        <v>0</v>
      </c>
      <c r="J7689" s="334">
        <v>0</v>
      </c>
      <c r="K7689" s="334">
        <v>0</v>
      </c>
      <c r="L7689" s="334">
        <v>0</v>
      </c>
      <c r="M7689" s="334">
        <v>0</v>
      </c>
      <c r="N7689" s="334">
        <v>0</v>
      </c>
      <c r="O7689" s="334">
        <v>0</v>
      </c>
      <c r="P7689" s="334">
        <v>0</v>
      </c>
      <c r="Q7689" s="334">
        <v>0</v>
      </c>
      <c r="R7689" s="334">
        <v>0</v>
      </c>
      <c r="S7689" s="334">
        <v>0</v>
      </c>
      <c r="T7689" s="334">
        <v>0</v>
      </c>
      <c r="U7689" s="334">
        <v>0</v>
      </c>
      <c r="V7689" s="334">
        <v>0</v>
      </c>
      <c r="W7689" s="334">
        <v>0</v>
      </c>
      <c r="X7689" s="334">
        <v>0</v>
      </c>
      <c r="Y7689" s="334">
        <v>0</v>
      </c>
      <c r="Z7689" s="334">
        <v>0</v>
      </c>
      <c r="AA7689" s="334">
        <v>0</v>
      </c>
      <c r="AB7689" s="334">
        <v>0</v>
      </c>
      <c r="AD7689" s="334">
        <v>0</v>
      </c>
      <c r="AE7689" s="334">
        <f t="shared" si="1207"/>
        <v>0</v>
      </c>
      <c r="AF7689" s="334">
        <f t="shared" si="1208"/>
        <v>0</v>
      </c>
      <c r="AG7689" s="340">
        <f t="shared" si="1209"/>
        <v>0</v>
      </c>
      <c r="AI7689" s="340">
        <f t="shared" si="1210"/>
        <v>0</v>
      </c>
      <c r="AJ7689" s="340">
        <f t="shared" si="1210"/>
        <v>0</v>
      </c>
      <c r="AK7689" s="340">
        <f t="shared" si="1210"/>
        <v>0</v>
      </c>
      <c r="AL7689" s="340">
        <f t="shared" si="1210"/>
        <v>0</v>
      </c>
      <c r="AM7689" s="340">
        <f t="shared" si="1210"/>
        <v>0</v>
      </c>
    </row>
    <row r="7690" spans="1:39" x14ac:dyDescent="0.35">
      <c r="A7690" s="337">
        <v>29603</v>
      </c>
      <c r="B7690" s="338">
        <f t="shared" si="1204"/>
        <v>1981</v>
      </c>
      <c r="C7690" s="338">
        <f t="shared" si="1205"/>
        <v>1</v>
      </c>
      <c r="D7690" s="338">
        <f t="shared" si="1206"/>
        <v>17</v>
      </c>
      <c r="E7690" s="334">
        <v>0</v>
      </c>
      <c r="F7690" s="334">
        <v>0</v>
      </c>
      <c r="G7690" s="334">
        <v>0</v>
      </c>
      <c r="H7690" s="334">
        <v>0</v>
      </c>
      <c r="I7690" s="334">
        <v>0</v>
      </c>
      <c r="J7690" s="334">
        <v>0</v>
      </c>
      <c r="K7690" s="334">
        <v>0</v>
      </c>
      <c r="L7690" s="334">
        <v>0</v>
      </c>
      <c r="M7690" s="334">
        <v>0</v>
      </c>
      <c r="N7690" s="334">
        <v>0</v>
      </c>
      <c r="O7690" s="334">
        <v>0</v>
      </c>
      <c r="P7690" s="334">
        <v>0</v>
      </c>
      <c r="Q7690" s="334">
        <v>0</v>
      </c>
      <c r="R7690" s="334">
        <v>0</v>
      </c>
      <c r="S7690" s="334">
        <v>0</v>
      </c>
      <c r="T7690" s="334">
        <v>0</v>
      </c>
      <c r="U7690" s="334">
        <v>0</v>
      </c>
      <c r="V7690" s="334">
        <v>0</v>
      </c>
      <c r="W7690" s="334">
        <v>0</v>
      </c>
      <c r="X7690" s="334">
        <v>0</v>
      </c>
      <c r="Y7690" s="334">
        <v>0</v>
      </c>
      <c r="Z7690" s="334">
        <v>0</v>
      </c>
      <c r="AA7690" s="334">
        <v>0</v>
      </c>
      <c r="AB7690" s="334">
        <v>0</v>
      </c>
      <c r="AD7690" s="334">
        <v>0</v>
      </c>
      <c r="AE7690" s="334">
        <f t="shared" si="1207"/>
        <v>0</v>
      </c>
      <c r="AF7690" s="334">
        <f t="shared" si="1208"/>
        <v>0</v>
      </c>
      <c r="AG7690" s="340">
        <f t="shared" si="1209"/>
        <v>0</v>
      </c>
      <c r="AI7690" s="340">
        <f t="shared" si="1210"/>
        <v>0</v>
      </c>
      <c r="AJ7690" s="340">
        <f t="shared" si="1210"/>
        <v>0</v>
      </c>
      <c r="AK7690" s="340">
        <f t="shared" si="1210"/>
        <v>0</v>
      </c>
      <c r="AL7690" s="340">
        <f t="shared" si="1210"/>
        <v>0</v>
      </c>
      <c r="AM7690" s="340">
        <f t="shared" si="1210"/>
        <v>0</v>
      </c>
    </row>
    <row r="7691" spans="1:39" x14ac:dyDescent="0.35">
      <c r="A7691" s="337">
        <v>29604</v>
      </c>
      <c r="B7691" s="338">
        <f t="shared" si="1204"/>
        <v>1981</v>
      </c>
      <c r="C7691" s="338">
        <f t="shared" si="1205"/>
        <v>1</v>
      </c>
      <c r="D7691" s="338">
        <f t="shared" si="1206"/>
        <v>18</v>
      </c>
      <c r="E7691" s="334">
        <v>0</v>
      </c>
      <c r="F7691" s="334">
        <v>0</v>
      </c>
      <c r="G7691" s="334">
        <v>0</v>
      </c>
      <c r="H7691" s="334">
        <v>0</v>
      </c>
      <c r="I7691" s="334">
        <v>0</v>
      </c>
      <c r="J7691" s="334">
        <v>0</v>
      </c>
      <c r="K7691" s="334">
        <v>0</v>
      </c>
      <c r="L7691" s="334">
        <v>0</v>
      </c>
      <c r="M7691" s="334">
        <v>0</v>
      </c>
      <c r="N7691" s="334">
        <v>0</v>
      </c>
      <c r="O7691" s="334">
        <v>0</v>
      </c>
      <c r="P7691" s="334">
        <v>0</v>
      </c>
      <c r="Q7691" s="334">
        <v>0</v>
      </c>
      <c r="R7691" s="334">
        <v>0</v>
      </c>
      <c r="S7691" s="334">
        <v>0</v>
      </c>
      <c r="T7691" s="334">
        <v>0</v>
      </c>
      <c r="U7691" s="334">
        <v>0</v>
      </c>
      <c r="V7691" s="334">
        <v>0</v>
      </c>
      <c r="W7691" s="334">
        <v>0</v>
      </c>
      <c r="X7691" s="334">
        <v>0</v>
      </c>
      <c r="Y7691" s="334">
        <v>0</v>
      </c>
      <c r="Z7691" s="334">
        <v>0</v>
      </c>
      <c r="AA7691" s="334">
        <v>0</v>
      </c>
      <c r="AB7691" s="334">
        <v>0</v>
      </c>
      <c r="AD7691" s="334">
        <v>0</v>
      </c>
      <c r="AE7691" s="334">
        <f t="shared" si="1207"/>
        <v>0</v>
      </c>
      <c r="AF7691" s="334">
        <f t="shared" si="1208"/>
        <v>0</v>
      </c>
      <c r="AG7691" s="340">
        <f t="shared" si="1209"/>
        <v>0</v>
      </c>
      <c r="AI7691" s="340">
        <f t="shared" si="1210"/>
        <v>0</v>
      </c>
      <c r="AJ7691" s="340">
        <f t="shared" si="1210"/>
        <v>0</v>
      </c>
      <c r="AK7691" s="340">
        <f t="shared" si="1210"/>
        <v>0</v>
      </c>
      <c r="AL7691" s="340">
        <f t="shared" si="1210"/>
        <v>0</v>
      </c>
      <c r="AM7691" s="340">
        <f t="shared" si="1210"/>
        <v>0</v>
      </c>
    </row>
    <row r="7692" spans="1:39" x14ac:dyDescent="0.35">
      <c r="A7692" s="337">
        <v>29605</v>
      </c>
      <c r="B7692" s="338">
        <f t="shared" si="1204"/>
        <v>1981</v>
      </c>
      <c r="C7692" s="338">
        <f t="shared" si="1205"/>
        <v>1</v>
      </c>
      <c r="D7692" s="338">
        <f t="shared" si="1206"/>
        <v>19</v>
      </c>
      <c r="E7692" s="334">
        <v>0</v>
      </c>
      <c r="F7692" s="334">
        <v>0</v>
      </c>
      <c r="G7692" s="334">
        <v>0</v>
      </c>
      <c r="H7692" s="334">
        <v>0</v>
      </c>
      <c r="I7692" s="334">
        <v>0</v>
      </c>
      <c r="J7692" s="334">
        <v>0</v>
      </c>
      <c r="K7692" s="334">
        <v>0</v>
      </c>
      <c r="L7692" s="334">
        <v>0</v>
      </c>
      <c r="M7692" s="334">
        <v>0</v>
      </c>
      <c r="N7692" s="334">
        <v>0</v>
      </c>
      <c r="O7692" s="334">
        <v>0</v>
      </c>
      <c r="P7692" s="334">
        <v>0</v>
      </c>
      <c r="Q7692" s="334">
        <v>0</v>
      </c>
      <c r="R7692" s="334">
        <v>0</v>
      </c>
      <c r="S7692" s="334">
        <v>0</v>
      </c>
      <c r="T7692" s="334">
        <v>0</v>
      </c>
      <c r="U7692" s="334">
        <v>0</v>
      </c>
      <c r="V7692" s="334">
        <v>0</v>
      </c>
      <c r="W7692" s="334">
        <v>0</v>
      </c>
      <c r="X7692" s="334">
        <v>0</v>
      </c>
      <c r="Y7692" s="334">
        <v>0</v>
      </c>
      <c r="Z7692" s="334">
        <v>0</v>
      </c>
      <c r="AA7692" s="334">
        <v>0</v>
      </c>
      <c r="AB7692" s="334">
        <v>0</v>
      </c>
      <c r="AD7692" s="334">
        <v>0</v>
      </c>
      <c r="AE7692" s="334">
        <f t="shared" si="1207"/>
        <v>0</v>
      </c>
      <c r="AF7692" s="334">
        <f t="shared" si="1208"/>
        <v>0</v>
      </c>
      <c r="AG7692" s="340">
        <f t="shared" si="1209"/>
        <v>0</v>
      </c>
      <c r="AI7692" s="340">
        <f t="shared" si="1210"/>
        <v>0</v>
      </c>
      <c r="AJ7692" s="340">
        <f t="shared" si="1210"/>
        <v>0</v>
      </c>
      <c r="AK7692" s="340">
        <f t="shared" si="1210"/>
        <v>0</v>
      </c>
      <c r="AL7692" s="340">
        <f t="shared" si="1210"/>
        <v>0</v>
      </c>
      <c r="AM7692" s="340">
        <f t="shared" si="1210"/>
        <v>0</v>
      </c>
    </row>
    <row r="7693" spans="1:39" x14ac:dyDescent="0.35">
      <c r="A7693" s="337">
        <v>29606</v>
      </c>
      <c r="B7693" s="338">
        <f t="shared" si="1204"/>
        <v>1981</v>
      </c>
      <c r="C7693" s="338">
        <f t="shared" si="1205"/>
        <v>1</v>
      </c>
      <c r="D7693" s="338">
        <f t="shared" si="1206"/>
        <v>20</v>
      </c>
      <c r="E7693" s="334">
        <v>0</v>
      </c>
      <c r="F7693" s="334">
        <v>0</v>
      </c>
      <c r="G7693" s="334">
        <v>0</v>
      </c>
      <c r="H7693" s="334">
        <v>0</v>
      </c>
      <c r="I7693" s="334">
        <v>0</v>
      </c>
      <c r="J7693" s="334">
        <v>0</v>
      </c>
      <c r="K7693" s="334">
        <v>0</v>
      </c>
      <c r="L7693" s="334">
        <v>0</v>
      </c>
      <c r="M7693" s="334">
        <v>0</v>
      </c>
      <c r="N7693" s="334">
        <v>0</v>
      </c>
      <c r="O7693" s="334">
        <v>0</v>
      </c>
      <c r="P7693" s="334">
        <v>0</v>
      </c>
      <c r="Q7693" s="334">
        <v>0</v>
      </c>
      <c r="R7693" s="334">
        <v>0</v>
      </c>
      <c r="S7693" s="334">
        <v>0</v>
      </c>
      <c r="T7693" s="334">
        <v>0</v>
      </c>
      <c r="U7693" s="334">
        <v>0</v>
      </c>
      <c r="V7693" s="334">
        <v>0</v>
      </c>
      <c r="W7693" s="334">
        <v>0</v>
      </c>
      <c r="X7693" s="334">
        <v>0</v>
      </c>
      <c r="Y7693" s="334">
        <v>0</v>
      </c>
      <c r="Z7693" s="334">
        <v>0</v>
      </c>
      <c r="AA7693" s="334">
        <v>0</v>
      </c>
      <c r="AB7693" s="334">
        <v>0</v>
      </c>
      <c r="AD7693" s="334">
        <v>0</v>
      </c>
      <c r="AE7693" s="334">
        <f t="shared" si="1207"/>
        <v>0</v>
      </c>
      <c r="AF7693" s="334">
        <f t="shared" si="1208"/>
        <v>0</v>
      </c>
      <c r="AG7693" s="340">
        <f t="shared" si="1209"/>
        <v>0</v>
      </c>
      <c r="AI7693" s="340">
        <f t="shared" si="1210"/>
        <v>0</v>
      </c>
      <c r="AJ7693" s="340">
        <f t="shared" si="1210"/>
        <v>0</v>
      </c>
      <c r="AK7693" s="340">
        <f t="shared" si="1210"/>
        <v>0</v>
      </c>
      <c r="AL7693" s="340">
        <f t="shared" si="1210"/>
        <v>0</v>
      </c>
      <c r="AM7693" s="340">
        <f t="shared" si="1210"/>
        <v>0</v>
      </c>
    </row>
    <row r="7694" spans="1:39" x14ac:dyDescent="0.35">
      <c r="A7694" s="337">
        <v>29607</v>
      </c>
      <c r="B7694" s="338">
        <f t="shared" si="1204"/>
        <v>1981</v>
      </c>
      <c r="C7694" s="338">
        <f t="shared" si="1205"/>
        <v>1</v>
      </c>
      <c r="D7694" s="338">
        <f t="shared" si="1206"/>
        <v>21</v>
      </c>
      <c r="E7694" s="334">
        <v>0</v>
      </c>
      <c r="F7694" s="334">
        <v>0</v>
      </c>
      <c r="G7694" s="334">
        <v>0</v>
      </c>
      <c r="H7694" s="334">
        <v>0</v>
      </c>
      <c r="I7694" s="334">
        <v>0</v>
      </c>
      <c r="J7694" s="334">
        <v>0</v>
      </c>
      <c r="K7694" s="334">
        <v>0</v>
      </c>
      <c r="L7694" s="334">
        <v>0</v>
      </c>
      <c r="M7694" s="334">
        <v>0</v>
      </c>
      <c r="N7694" s="334">
        <v>0</v>
      </c>
      <c r="O7694" s="334">
        <v>0</v>
      </c>
      <c r="P7694" s="334">
        <v>0</v>
      </c>
      <c r="Q7694" s="334">
        <v>0</v>
      </c>
      <c r="R7694" s="334">
        <v>0</v>
      </c>
      <c r="S7694" s="334">
        <v>0</v>
      </c>
      <c r="T7694" s="334">
        <v>0</v>
      </c>
      <c r="U7694" s="334">
        <v>0</v>
      </c>
      <c r="V7694" s="334">
        <v>0</v>
      </c>
      <c r="W7694" s="334">
        <v>0</v>
      </c>
      <c r="X7694" s="334">
        <v>0</v>
      </c>
      <c r="Y7694" s="334">
        <v>0</v>
      </c>
      <c r="Z7694" s="334">
        <v>0</v>
      </c>
      <c r="AA7694" s="334">
        <v>0</v>
      </c>
      <c r="AB7694" s="334">
        <v>0</v>
      </c>
      <c r="AD7694" s="334">
        <v>0</v>
      </c>
      <c r="AE7694" s="334">
        <f t="shared" si="1207"/>
        <v>0</v>
      </c>
      <c r="AF7694" s="334">
        <f t="shared" si="1208"/>
        <v>0</v>
      </c>
      <c r="AG7694" s="340">
        <f t="shared" si="1209"/>
        <v>0</v>
      </c>
      <c r="AI7694" s="340">
        <f t="shared" si="1210"/>
        <v>0</v>
      </c>
      <c r="AJ7694" s="340">
        <f t="shared" si="1210"/>
        <v>0</v>
      </c>
      <c r="AK7694" s="340">
        <f t="shared" si="1210"/>
        <v>0</v>
      </c>
      <c r="AL7694" s="340">
        <f t="shared" si="1210"/>
        <v>0</v>
      </c>
      <c r="AM7694" s="340">
        <f t="shared" si="1210"/>
        <v>0</v>
      </c>
    </row>
    <row r="7695" spans="1:39" x14ac:dyDescent="0.35">
      <c r="A7695" s="337">
        <v>29608</v>
      </c>
      <c r="B7695" s="338">
        <f t="shared" si="1204"/>
        <v>1981</v>
      </c>
      <c r="C7695" s="338">
        <f t="shared" si="1205"/>
        <v>1</v>
      </c>
      <c r="D7695" s="338">
        <f t="shared" si="1206"/>
        <v>22</v>
      </c>
      <c r="E7695" s="334">
        <v>0</v>
      </c>
      <c r="F7695" s="334">
        <v>0</v>
      </c>
      <c r="G7695" s="334">
        <v>0</v>
      </c>
      <c r="H7695" s="334">
        <v>0</v>
      </c>
      <c r="I7695" s="334">
        <v>0</v>
      </c>
      <c r="J7695" s="334">
        <v>0</v>
      </c>
      <c r="K7695" s="334">
        <v>0</v>
      </c>
      <c r="L7695" s="334">
        <v>0</v>
      </c>
      <c r="M7695" s="334">
        <v>0</v>
      </c>
      <c r="N7695" s="334">
        <v>0</v>
      </c>
      <c r="O7695" s="334">
        <v>0</v>
      </c>
      <c r="P7695" s="334">
        <v>0</v>
      </c>
      <c r="Q7695" s="334">
        <v>0</v>
      </c>
      <c r="R7695" s="334">
        <v>0</v>
      </c>
      <c r="S7695" s="334">
        <v>0</v>
      </c>
      <c r="T7695" s="334">
        <v>0</v>
      </c>
      <c r="U7695" s="334">
        <v>0</v>
      </c>
      <c r="V7695" s="334">
        <v>0</v>
      </c>
      <c r="W7695" s="334">
        <v>0</v>
      </c>
      <c r="X7695" s="334">
        <v>0</v>
      </c>
      <c r="Y7695" s="334">
        <v>0</v>
      </c>
      <c r="Z7695" s="334">
        <v>0</v>
      </c>
      <c r="AA7695" s="334">
        <v>0</v>
      </c>
      <c r="AB7695" s="334">
        <v>0</v>
      </c>
      <c r="AD7695" s="334">
        <v>0</v>
      </c>
      <c r="AE7695" s="334">
        <f t="shared" si="1207"/>
        <v>0</v>
      </c>
      <c r="AF7695" s="334">
        <f t="shared" si="1208"/>
        <v>0</v>
      </c>
      <c r="AG7695" s="340">
        <f t="shared" si="1209"/>
        <v>0</v>
      </c>
      <c r="AI7695" s="340">
        <f t="shared" si="1210"/>
        <v>0</v>
      </c>
      <c r="AJ7695" s="340">
        <f t="shared" si="1210"/>
        <v>0</v>
      </c>
      <c r="AK7695" s="340">
        <f t="shared" si="1210"/>
        <v>0</v>
      </c>
      <c r="AL7695" s="340">
        <f t="shared" si="1210"/>
        <v>0</v>
      </c>
      <c r="AM7695" s="340">
        <f t="shared" si="1210"/>
        <v>0</v>
      </c>
    </row>
    <row r="7696" spans="1:39" x14ac:dyDescent="0.35">
      <c r="A7696" s="337">
        <v>29609</v>
      </c>
      <c r="B7696" s="338">
        <f t="shared" si="1204"/>
        <v>1981</v>
      </c>
      <c r="C7696" s="338">
        <f t="shared" si="1205"/>
        <v>1</v>
      </c>
      <c r="D7696" s="338">
        <f t="shared" si="1206"/>
        <v>23</v>
      </c>
      <c r="E7696" s="334">
        <v>0</v>
      </c>
      <c r="F7696" s="334">
        <v>0</v>
      </c>
      <c r="G7696" s="334">
        <v>0</v>
      </c>
      <c r="H7696" s="334">
        <v>0</v>
      </c>
      <c r="I7696" s="334">
        <v>0</v>
      </c>
      <c r="J7696" s="334">
        <v>0</v>
      </c>
      <c r="K7696" s="334">
        <v>0</v>
      </c>
      <c r="L7696" s="334">
        <v>0</v>
      </c>
      <c r="M7696" s="334">
        <v>0</v>
      </c>
      <c r="N7696" s="334">
        <v>0</v>
      </c>
      <c r="O7696" s="334">
        <v>0</v>
      </c>
      <c r="P7696" s="334">
        <v>0</v>
      </c>
      <c r="Q7696" s="334">
        <v>0</v>
      </c>
      <c r="R7696" s="334">
        <v>0</v>
      </c>
      <c r="S7696" s="334">
        <v>0</v>
      </c>
      <c r="T7696" s="334">
        <v>0</v>
      </c>
      <c r="U7696" s="334">
        <v>0</v>
      </c>
      <c r="V7696" s="334">
        <v>0</v>
      </c>
      <c r="W7696" s="334">
        <v>0</v>
      </c>
      <c r="X7696" s="334">
        <v>0</v>
      </c>
      <c r="Y7696" s="334">
        <v>0</v>
      </c>
      <c r="Z7696" s="334">
        <v>0</v>
      </c>
      <c r="AA7696" s="334">
        <v>0</v>
      </c>
      <c r="AB7696" s="334">
        <v>0</v>
      </c>
      <c r="AD7696" s="334">
        <v>0</v>
      </c>
      <c r="AE7696" s="334">
        <f t="shared" si="1207"/>
        <v>0</v>
      </c>
      <c r="AF7696" s="334">
        <f t="shared" si="1208"/>
        <v>0</v>
      </c>
      <c r="AG7696" s="340">
        <f t="shared" si="1209"/>
        <v>0</v>
      </c>
      <c r="AI7696" s="340">
        <f t="shared" si="1210"/>
        <v>0</v>
      </c>
      <c r="AJ7696" s="340">
        <f t="shared" si="1210"/>
        <v>0</v>
      </c>
      <c r="AK7696" s="340">
        <f t="shared" si="1210"/>
        <v>0</v>
      </c>
      <c r="AL7696" s="340">
        <f t="shared" si="1210"/>
        <v>0</v>
      </c>
      <c r="AM7696" s="340">
        <f t="shared" si="1210"/>
        <v>0</v>
      </c>
    </row>
    <row r="7697" spans="1:39" x14ac:dyDescent="0.35">
      <c r="A7697" s="337">
        <v>29610</v>
      </c>
      <c r="B7697" s="338">
        <f t="shared" si="1204"/>
        <v>1981</v>
      </c>
      <c r="C7697" s="338">
        <f t="shared" si="1205"/>
        <v>1</v>
      </c>
      <c r="D7697" s="338">
        <f t="shared" si="1206"/>
        <v>24</v>
      </c>
      <c r="E7697" s="334">
        <v>0</v>
      </c>
      <c r="F7697" s="334">
        <v>0</v>
      </c>
      <c r="G7697" s="334">
        <v>0</v>
      </c>
      <c r="H7697" s="334">
        <v>0.3</v>
      </c>
      <c r="I7697" s="334">
        <v>0.3</v>
      </c>
      <c r="J7697" s="334">
        <v>0.3</v>
      </c>
      <c r="K7697" s="334">
        <v>0.3</v>
      </c>
      <c r="L7697" s="334">
        <v>0.3</v>
      </c>
      <c r="M7697" s="334">
        <v>0.2</v>
      </c>
      <c r="N7697" s="334">
        <v>0.3</v>
      </c>
      <c r="O7697" s="334">
        <v>0.3</v>
      </c>
      <c r="P7697" s="334">
        <v>0</v>
      </c>
      <c r="Q7697" s="334">
        <v>0</v>
      </c>
      <c r="R7697" s="334">
        <v>0</v>
      </c>
      <c r="S7697" s="334">
        <v>0</v>
      </c>
      <c r="T7697" s="334">
        <v>0</v>
      </c>
      <c r="U7697" s="334">
        <v>0</v>
      </c>
      <c r="V7697" s="334">
        <v>0</v>
      </c>
      <c r="W7697" s="334">
        <v>0</v>
      </c>
      <c r="X7697" s="334">
        <v>0</v>
      </c>
      <c r="Y7697" s="334">
        <v>0</v>
      </c>
      <c r="Z7697" s="334">
        <v>0</v>
      </c>
      <c r="AA7697" s="334">
        <v>0.3</v>
      </c>
      <c r="AB7697" s="334">
        <v>0.3</v>
      </c>
      <c r="AD7697" s="334">
        <v>2.9</v>
      </c>
      <c r="AE7697" s="334">
        <f t="shared" si="1207"/>
        <v>2.9</v>
      </c>
      <c r="AF7697" s="334">
        <f t="shared" si="1208"/>
        <v>2.8999999999999995</v>
      </c>
      <c r="AG7697" s="340">
        <f t="shared" si="1209"/>
        <v>4.4408920985006262E-16</v>
      </c>
      <c r="AI7697" s="340">
        <f t="shared" si="1210"/>
        <v>0</v>
      </c>
      <c r="AJ7697" s="340">
        <f t="shared" si="1210"/>
        <v>0</v>
      </c>
      <c r="AK7697" s="340">
        <f t="shared" si="1210"/>
        <v>0</v>
      </c>
      <c r="AL7697" s="340">
        <f t="shared" si="1210"/>
        <v>0</v>
      </c>
      <c r="AM7697" s="340">
        <f t="shared" si="1210"/>
        <v>0</v>
      </c>
    </row>
    <row r="7698" spans="1:39" x14ac:dyDescent="0.35">
      <c r="A7698" s="337">
        <v>29611</v>
      </c>
      <c r="B7698" s="338">
        <f t="shared" si="1204"/>
        <v>1981</v>
      </c>
      <c r="C7698" s="338">
        <f t="shared" si="1205"/>
        <v>1</v>
      </c>
      <c r="D7698" s="338">
        <f t="shared" si="1206"/>
        <v>25</v>
      </c>
      <c r="E7698" s="334">
        <v>0</v>
      </c>
      <c r="F7698" s="334">
        <v>0</v>
      </c>
      <c r="G7698" s="334">
        <v>0</v>
      </c>
      <c r="H7698" s="334">
        <v>0</v>
      </c>
      <c r="I7698" s="334">
        <v>0</v>
      </c>
      <c r="J7698" s="334">
        <v>0</v>
      </c>
      <c r="K7698" s="334">
        <v>0</v>
      </c>
      <c r="L7698" s="334">
        <v>0</v>
      </c>
      <c r="M7698" s="334">
        <v>0</v>
      </c>
      <c r="N7698" s="334">
        <v>0</v>
      </c>
      <c r="O7698" s="334">
        <v>0</v>
      </c>
      <c r="P7698" s="334">
        <v>0</v>
      </c>
      <c r="Q7698" s="334">
        <v>0</v>
      </c>
      <c r="R7698" s="334">
        <v>0</v>
      </c>
      <c r="S7698" s="334">
        <v>0</v>
      </c>
      <c r="T7698" s="334">
        <v>0</v>
      </c>
      <c r="U7698" s="334">
        <v>0</v>
      </c>
      <c r="V7698" s="334">
        <v>0</v>
      </c>
      <c r="W7698" s="334">
        <v>0</v>
      </c>
      <c r="X7698" s="334">
        <v>0</v>
      </c>
      <c r="Y7698" s="334">
        <v>0</v>
      </c>
      <c r="Z7698" s="334">
        <v>0</v>
      </c>
      <c r="AA7698" s="334">
        <v>0</v>
      </c>
      <c r="AB7698" s="334">
        <v>0</v>
      </c>
      <c r="AD7698" s="334">
        <v>0</v>
      </c>
      <c r="AE7698" s="334">
        <f t="shared" si="1207"/>
        <v>0</v>
      </c>
      <c r="AF7698" s="334">
        <f t="shared" si="1208"/>
        <v>0</v>
      </c>
      <c r="AG7698" s="340">
        <f t="shared" si="1209"/>
        <v>0</v>
      </c>
      <c r="AI7698" s="340">
        <f t="shared" si="1210"/>
        <v>0</v>
      </c>
      <c r="AJ7698" s="340">
        <f t="shared" si="1210"/>
        <v>0</v>
      </c>
      <c r="AK7698" s="340">
        <f t="shared" si="1210"/>
        <v>0</v>
      </c>
      <c r="AL7698" s="340">
        <f t="shared" si="1210"/>
        <v>0</v>
      </c>
      <c r="AM7698" s="340">
        <f t="shared" si="1210"/>
        <v>0</v>
      </c>
    </row>
    <row r="7699" spans="1:39" x14ac:dyDescent="0.35">
      <c r="A7699" s="337">
        <v>29612</v>
      </c>
      <c r="B7699" s="338">
        <f t="shared" si="1204"/>
        <v>1981</v>
      </c>
      <c r="C7699" s="338">
        <f t="shared" si="1205"/>
        <v>1</v>
      </c>
      <c r="D7699" s="338">
        <f t="shared" si="1206"/>
        <v>26</v>
      </c>
      <c r="E7699" s="334">
        <v>0</v>
      </c>
      <c r="F7699" s="334">
        <v>0</v>
      </c>
      <c r="G7699" s="334">
        <v>0</v>
      </c>
      <c r="H7699" s="334">
        <v>0</v>
      </c>
      <c r="I7699" s="334">
        <v>0</v>
      </c>
      <c r="J7699" s="334">
        <v>0</v>
      </c>
      <c r="K7699" s="334">
        <v>0</v>
      </c>
      <c r="L7699" s="334">
        <v>0</v>
      </c>
      <c r="M7699" s="334">
        <v>0</v>
      </c>
      <c r="N7699" s="334">
        <v>0</v>
      </c>
      <c r="O7699" s="334">
        <v>0</v>
      </c>
      <c r="P7699" s="334">
        <v>0</v>
      </c>
      <c r="Q7699" s="334">
        <v>0</v>
      </c>
      <c r="R7699" s="334">
        <v>0</v>
      </c>
      <c r="S7699" s="334">
        <v>0</v>
      </c>
      <c r="T7699" s="334">
        <v>0</v>
      </c>
      <c r="U7699" s="334">
        <v>0</v>
      </c>
      <c r="V7699" s="334">
        <v>0</v>
      </c>
      <c r="W7699" s="334">
        <v>0</v>
      </c>
      <c r="X7699" s="334">
        <v>0</v>
      </c>
      <c r="Y7699" s="334">
        <v>0</v>
      </c>
      <c r="Z7699" s="334">
        <v>0</v>
      </c>
      <c r="AA7699" s="334">
        <v>0</v>
      </c>
      <c r="AB7699" s="334">
        <v>0</v>
      </c>
      <c r="AD7699" s="334">
        <v>0</v>
      </c>
      <c r="AE7699" s="334">
        <f t="shared" si="1207"/>
        <v>0</v>
      </c>
      <c r="AF7699" s="334">
        <f t="shared" si="1208"/>
        <v>0</v>
      </c>
      <c r="AG7699" s="340">
        <f t="shared" si="1209"/>
        <v>0</v>
      </c>
      <c r="AI7699" s="340">
        <f t="shared" si="1210"/>
        <v>0</v>
      </c>
      <c r="AJ7699" s="340">
        <f t="shared" si="1210"/>
        <v>0</v>
      </c>
      <c r="AK7699" s="340">
        <f t="shared" si="1210"/>
        <v>0</v>
      </c>
      <c r="AL7699" s="340">
        <f t="shared" si="1210"/>
        <v>0</v>
      </c>
      <c r="AM7699" s="340">
        <f t="shared" si="1210"/>
        <v>0</v>
      </c>
    </row>
    <row r="7700" spans="1:39" x14ac:dyDescent="0.35">
      <c r="A7700" s="337">
        <v>29613</v>
      </c>
      <c r="B7700" s="338">
        <f t="shared" si="1204"/>
        <v>1981</v>
      </c>
      <c r="C7700" s="338">
        <f t="shared" si="1205"/>
        <v>1</v>
      </c>
      <c r="D7700" s="338">
        <f t="shared" si="1206"/>
        <v>27</v>
      </c>
      <c r="E7700" s="334">
        <v>0</v>
      </c>
      <c r="F7700" s="334">
        <v>0</v>
      </c>
      <c r="G7700" s="334">
        <v>0</v>
      </c>
      <c r="H7700" s="334">
        <v>0</v>
      </c>
      <c r="I7700" s="334">
        <v>0</v>
      </c>
      <c r="J7700" s="334">
        <v>0</v>
      </c>
      <c r="K7700" s="334">
        <v>0</v>
      </c>
      <c r="L7700" s="334">
        <v>0</v>
      </c>
      <c r="M7700" s="334">
        <v>0</v>
      </c>
      <c r="N7700" s="334">
        <v>0</v>
      </c>
      <c r="O7700" s="334">
        <v>0</v>
      </c>
      <c r="P7700" s="334">
        <v>0</v>
      </c>
      <c r="Q7700" s="334">
        <v>0</v>
      </c>
      <c r="R7700" s="334">
        <v>0</v>
      </c>
      <c r="S7700" s="334">
        <v>0</v>
      </c>
      <c r="T7700" s="334">
        <v>0</v>
      </c>
      <c r="U7700" s="334">
        <v>0</v>
      </c>
      <c r="V7700" s="334">
        <v>0</v>
      </c>
      <c r="W7700" s="334">
        <v>0</v>
      </c>
      <c r="X7700" s="334">
        <v>0</v>
      </c>
      <c r="Y7700" s="334">
        <v>0</v>
      </c>
      <c r="Z7700" s="334">
        <v>0</v>
      </c>
      <c r="AA7700" s="334">
        <v>0</v>
      </c>
      <c r="AB7700" s="334">
        <v>0</v>
      </c>
      <c r="AD7700" s="334">
        <v>0</v>
      </c>
      <c r="AE7700" s="334">
        <f t="shared" si="1207"/>
        <v>0</v>
      </c>
      <c r="AF7700" s="334">
        <f t="shared" si="1208"/>
        <v>0</v>
      </c>
      <c r="AG7700" s="340">
        <f t="shared" si="1209"/>
        <v>0</v>
      </c>
      <c r="AI7700" s="340">
        <f t="shared" ref="AI7700:AM7715" si="1211">IF($C7700=AI$1,$AF7700,0)</f>
        <v>0</v>
      </c>
      <c r="AJ7700" s="340">
        <f t="shared" si="1211"/>
        <v>0</v>
      </c>
      <c r="AK7700" s="340">
        <f t="shared" si="1211"/>
        <v>0</v>
      </c>
      <c r="AL7700" s="340">
        <f t="shared" si="1211"/>
        <v>0</v>
      </c>
      <c r="AM7700" s="340">
        <f t="shared" si="1211"/>
        <v>0</v>
      </c>
    </row>
    <row r="7701" spans="1:39" x14ac:dyDescent="0.35">
      <c r="A7701" s="337">
        <v>29614</v>
      </c>
      <c r="B7701" s="338">
        <f t="shared" si="1204"/>
        <v>1981</v>
      </c>
      <c r="C7701" s="338">
        <f t="shared" si="1205"/>
        <v>1</v>
      </c>
      <c r="D7701" s="338">
        <f t="shared" si="1206"/>
        <v>28</v>
      </c>
      <c r="E7701" s="334">
        <v>0.1</v>
      </c>
      <c r="F7701" s="334">
        <v>0</v>
      </c>
      <c r="G7701" s="334">
        <v>0</v>
      </c>
      <c r="H7701" s="334">
        <v>0.1</v>
      </c>
      <c r="I7701" s="334">
        <v>0</v>
      </c>
      <c r="J7701" s="334">
        <v>0.1</v>
      </c>
      <c r="K7701" s="334">
        <v>0.1</v>
      </c>
      <c r="L7701" s="334">
        <v>0</v>
      </c>
      <c r="M7701" s="334">
        <v>0.1</v>
      </c>
      <c r="N7701" s="334">
        <v>0.1</v>
      </c>
      <c r="O7701" s="334">
        <v>0</v>
      </c>
      <c r="P7701" s="334">
        <v>0.1</v>
      </c>
      <c r="Q7701" s="334">
        <v>0.1</v>
      </c>
      <c r="R7701" s="334">
        <v>0</v>
      </c>
      <c r="S7701" s="334">
        <v>0.1</v>
      </c>
      <c r="T7701" s="334">
        <v>0.1</v>
      </c>
      <c r="U7701" s="334">
        <v>0.1</v>
      </c>
      <c r="V7701" s="334">
        <v>0</v>
      </c>
      <c r="W7701" s="334">
        <v>0</v>
      </c>
      <c r="X7701" s="334">
        <v>0.1</v>
      </c>
      <c r="Y7701" s="334">
        <v>0.1</v>
      </c>
      <c r="Z7701" s="334">
        <v>0</v>
      </c>
      <c r="AA7701" s="334">
        <v>0.1</v>
      </c>
      <c r="AB7701" s="334">
        <v>0</v>
      </c>
      <c r="AD7701" s="334">
        <v>1.4</v>
      </c>
      <c r="AE7701" s="334">
        <f t="shared" si="1207"/>
        <v>1.4</v>
      </c>
      <c r="AF7701" s="334">
        <f t="shared" si="1208"/>
        <v>1.4000000000000001</v>
      </c>
      <c r="AG7701" s="340">
        <f t="shared" si="1209"/>
        <v>2.2204460492503131E-16</v>
      </c>
      <c r="AI7701" s="340">
        <f t="shared" si="1211"/>
        <v>0</v>
      </c>
      <c r="AJ7701" s="340">
        <f t="shared" si="1211"/>
        <v>0</v>
      </c>
      <c r="AK7701" s="340">
        <f t="shared" si="1211"/>
        <v>0</v>
      </c>
      <c r="AL7701" s="340">
        <f t="shared" si="1211"/>
        <v>0</v>
      </c>
      <c r="AM7701" s="340">
        <f t="shared" si="1211"/>
        <v>0</v>
      </c>
    </row>
    <row r="7702" spans="1:39" x14ac:dyDescent="0.35">
      <c r="A7702" s="337">
        <v>29615</v>
      </c>
      <c r="B7702" s="338">
        <f t="shared" si="1204"/>
        <v>1981</v>
      </c>
      <c r="C7702" s="338">
        <f t="shared" si="1205"/>
        <v>1</v>
      </c>
      <c r="D7702" s="338">
        <f t="shared" si="1206"/>
        <v>29</v>
      </c>
      <c r="E7702" s="334">
        <v>0</v>
      </c>
      <c r="F7702" s="334">
        <v>0</v>
      </c>
      <c r="G7702" s="334">
        <v>0</v>
      </c>
      <c r="H7702" s="334">
        <v>0</v>
      </c>
      <c r="I7702" s="334">
        <v>0</v>
      </c>
      <c r="J7702" s="334">
        <v>0</v>
      </c>
      <c r="K7702" s="334">
        <v>0</v>
      </c>
      <c r="L7702" s="334">
        <v>0</v>
      </c>
      <c r="M7702" s="334">
        <v>0</v>
      </c>
      <c r="N7702" s="334">
        <v>0</v>
      </c>
      <c r="O7702" s="334">
        <v>0</v>
      </c>
      <c r="P7702" s="334">
        <v>0</v>
      </c>
      <c r="Q7702" s="334">
        <v>0</v>
      </c>
      <c r="R7702" s="334">
        <v>0</v>
      </c>
      <c r="S7702" s="334">
        <v>0</v>
      </c>
      <c r="T7702" s="334">
        <v>0</v>
      </c>
      <c r="U7702" s="334">
        <v>0</v>
      </c>
      <c r="V7702" s="334">
        <v>0</v>
      </c>
      <c r="W7702" s="334">
        <v>0</v>
      </c>
      <c r="X7702" s="334">
        <v>0</v>
      </c>
      <c r="Y7702" s="334">
        <v>0</v>
      </c>
      <c r="Z7702" s="334">
        <v>0</v>
      </c>
      <c r="AA7702" s="334">
        <v>0</v>
      </c>
      <c r="AB7702" s="334">
        <v>0</v>
      </c>
      <c r="AD7702" s="334">
        <v>0</v>
      </c>
      <c r="AE7702" s="334">
        <f t="shared" si="1207"/>
        <v>0</v>
      </c>
      <c r="AF7702" s="334">
        <f t="shared" si="1208"/>
        <v>0</v>
      </c>
      <c r="AG7702" s="340">
        <f t="shared" si="1209"/>
        <v>0</v>
      </c>
      <c r="AI7702" s="340">
        <f t="shared" si="1211"/>
        <v>0</v>
      </c>
      <c r="AJ7702" s="340">
        <f t="shared" si="1211"/>
        <v>0</v>
      </c>
      <c r="AK7702" s="340">
        <f t="shared" si="1211"/>
        <v>0</v>
      </c>
      <c r="AL7702" s="340">
        <f t="shared" si="1211"/>
        <v>0</v>
      </c>
      <c r="AM7702" s="340">
        <f t="shared" si="1211"/>
        <v>0</v>
      </c>
    </row>
    <row r="7703" spans="1:39" x14ac:dyDescent="0.35">
      <c r="A7703" s="337">
        <v>29616</v>
      </c>
      <c r="B7703" s="338">
        <f t="shared" si="1204"/>
        <v>1981</v>
      </c>
      <c r="C7703" s="338">
        <f t="shared" si="1205"/>
        <v>1</v>
      </c>
      <c r="D7703" s="338">
        <f t="shared" si="1206"/>
        <v>30</v>
      </c>
      <c r="E7703" s="334">
        <v>0</v>
      </c>
      <c r="F7703" s="334">
        <v>0</v>
      </c>
      <c r="G7703" s="334">
        <v>0</v>
      </c>
      <c r="H7703" s="334">
        <v>0</v>
      </c>
      <c r="I7703" s="334">
        <v>0</v>
      </c>
      <c r="J7703" s="334">
        <v>0</v>
      </c>
      <c r="K7703" s="334">
        <v>0</v>
      </c>
      <c r="L7703" s="334">
        <v>0</v>
      </c>
      <c r="M7703" s="334">
        <v>0</v>
      </c>
      <c r="N7703" s="334">
        <v>0</v>
      </c>
      <c r="O7703" s="334">
        <v>0</v>
      </c>
      <c r="P7703" s="334">
        <v>0</v>
      </c>
      <c r="Q7703" s="334">
        <v>0</v>
      </c>
      <c r="R7703" s="334">
        <v>0</v>
      </c>
      <c r="S7703" s="334">
        <v>0</v>
      </c>
      <c r="T7703" s="334">
        <v>0</v>
      </c>
      <c r="U7703" s="334">
        <v>0</v>
      </c>
      <c r="V7703" s="334">
        <v>0</v>
      </c>
      <c r="W7703" s="334">
        <v>0</v>
      </c>
      <c r="X7703" s="334">
        <v>0</v>
      </c>
      <c r="Y7703" s="334">
        <v>0</v>
      </c>
      <c r="Z7703" s="334">
        <v>0</v>
      </c>
      <c r="AA7703" s="334">
        <v>0</v>
      </c>
      <c r="AB7703" s="334">
        <v>0</v>
      </c>
      <c r="AD7703" s="334">
        <v>0</v>
      </c>
      <c r="AE7703" s="334">
        <f t="shared" si="1207"/>
        <v>0</v>
      </c>
      <c r="AF7703" s="334">
        <f t="shared" si="1208"/>
        <v>0</v>
      </c>
      <c r="AG7703" s="340">
        <f t="shared" si="1209"/>
        <v>0</v>
      </c>
      <c r="AI7703" s="340">
        <f t="shared" si="1211"/>
        <v>0</v>
      </c>
      <c r="AJ7703" s="340">
        <f t="shared" si="1211"/>
        <v>0</v>
      </c>
      <c r="AK7703" s="340">
        <f t="shared" si="1211"/>
        <v>0</v>
      </c>
      <c r="AL7703" s="340">
        <f t="shared" si="1211"/>
        <v>0</v>
      </c>
      <c r="AM7703" s="340">
        <f t="shared" si="1211"/>
        <v>0</v>
      </c>
    </row>
    <row r="7704" spans="1:39" x14ac:dyDescent="0.35">
      <c r="A7704" s="337">
        <v>29617</v>
      </c>
      <c r="B7704" s="338">
        <f t="shared" si="1204"/>
        <v>1981</v>
      </c>
      <c r="C7704" s="338">
        <f t="shared" si="1205"/>
        <v>1</v>
      </c>
      <c r="D7704" s="338">
        <f t="shared" si="1206"/>
        <v>31</v>
      </c>
      <c r="E7704" s="334">
        <v>0</v>
      </c>
      <c r="F7704" s="334">
        <v>0</v>
      </c>
      <c r="G7704" s="334">
        <v>0</v>
      </c>
      <c r="H7704" s="334">
        <v>0</v>
      </c>
      <c r="I7704" s="334">
        <v>0.1</v>
      </c>
      <c r="J7704" s="334">
        <v>0.1</v>
      </c>
      <c r="K7704" s="334">
        <v>0.1</v>
      </c>
      <c r="L7704" s="334">
        <v>0.1</v>
      </c>
      <c r="M7704" s="334">
        <v>0</v>
      </c>
      <c r="N7704" s="334">
        <v>0</v>
      </c>
      <c r="O7704" s="334">
        <v>0</v>
      </c>
      <c r="P7704" s="334">
        <v>0</v>
      </c>
      <c r="Q7704" s="334">
        <v>0</v>
      </c>
      <c r="R7704" s="334">
        <v>0</v>
      </c>
      <c r="S7704" s="334">
        <v>0</v>
      </c>
      <c r="T7704" s="334">
        <v>0</v>
      </c>
      <c r="U7704" s="334">
        <v>0</v>
      </c>
      <c r="V7704" s="334">
        <v>0</v>
      </c>
      <c r="W7704" s="334">
        <v>0</v>
      </c>
      <c r="X7704" s="334">
        <v>0</v>
      </c>
      <c r="Y7704" s="334">
        <v>0</v>
      </c>
      <c r="Z7704" s="334">
        <v>0</v>
      </c>
      <c r="AA7704" s="334">
        <v>0</v>
      </c>
      <c r="AB7704" s="334">
        <v>0</v>
      </c>
      <c r="AD7704" s="334">
        <v>0.4</v>
      </c>
      <c r="AE7704" s="334">
        <f t="shared" si="1207"/>
        <v>0.4</v>
      </c>
      <c r="AF7704" s="334">
        <f t="shared" si="1208"/>
        <v>0.4</v>
      </c>
      <c r="AG7704" s="340">
        <f t="shared" si="1209"/>
        <v>0</v>
      </c>
      <c r="AI7704" s="340">
        <f t="shared" si="1211"/>
        <v>0</v>
      </c>
      <c r="AJ7704" s="340">
        <f t="shared" si="1211"/>
        <v>0</v>
      </c>
      <c r="AK7704" s="340">
        <f t="shared" si="1211"/>
        <v>0</v>
      </c>
      <c r="AL7704" s="340">
        <f t="shared" si="1211"/>
        <v>0</v>
      </c>
      <c r="AM7704" s="340">
        <f t="shared" si="1211"/>
        <v>0</v>
      </c>
    </row>
    <row r="7705" spans="1:39" x14ac:dyDescent="0.35">
      <c r="A7705" s="337">
        <v>29618</v>
      </c>
      <c r="B7705" s="338">
        <f t="shared" si="1204"/>
        <v>1981</v>
      </c>
      <c r="C7705" s="338">
        <f t="shared" si="1205"/>
        <v>2</v>
      </c>
      <c r="D7705" s="338">
        <f t="shared" si="1206"/>
        <v>1</v>
      </c>
      <c r="E7705" s="334">
        <v>0</v>
      </c>
      <c r="F7705" s="334">
        <v>0</v>
      </c>
      <c r="G7705" s="334">
        <v>0</v>
      </c>
      <c r="H7705" s="334">
        <v>0</v>
      </c>
      <c r="I7705" s="334">
        <v>0</v>
      </c>
      <c r="J7705" s="334">
        <v>0</v>
      </c>
      <c r="K7705" s="334">
        <v>0</v>
      </c>
      <c r="L7705" s="334">
        <v>0</v>
      </c>
      <c r="M7705" s="334">
        <v>0</v>
      </c>
      <c r="N7705" s="334">
        <v>0</v>
      </c>
      <c r="O7705" s="334">
        <v>0</v>
      </c>
      <c r="P7705" s="334">
        <v>0</v>
      </c>
      <c r="Q7705" s="334">
        <v>0</v>
      </c>
      <c r="R7705" s="334">
        <v>0</v>
      </c>
      <c r="S7705" s="334">
        <v>0</v>
      </c>
      <c r="T7705" s="334">
        <v>0</v>
      </c>
      <c r="U7705" s="334">
        <v>0</v>
      </c>
      <c r="V7705" s="334">
        <v>0</v>
      </c>
      <c r="W7705" s="334">
        <v>0</v>
      </c>
      <c r="X7705" s="334">
        <v>0</v>
      </c>
      <c r="Y7705" s="334">
        <v>0</v>
      </c>
      <c r="Z7705" s="334">
        <v>0</v>
      </c>
      <c r="AA7705" s="334">
        <v>0</v>
      </c>
      <c r="AB7705" s="334">
        <v>0</v>
      </c>
      <c r="AD7705" s="334">
        <v>0</v>
      </c>
      <c r="AE7705" s="334">
        <f t="shared" si="1207"/>
        <v>0</v>
      </c>
      <c r="AF7705" s="334">
        <f t="shared" si="1208"/>
        <v>0</v>
      </c>
      <c r="AG7705" s="340">
        <f t="shared" si="1209"/>
        <v>0</v>
      </c>
      <c r="AI7705" s="340">
        <f t="shared" si="1211"/>
        <v>0</v>
      </c>
      <c r="AJ7705" s="340">
        <f t="shared" si="1211"/>
        <v>0</v>
      </c>
      <c r="AK7705" s="340">
        <f t="shared" si="1211"/>
        <v>0</v>
      </c>
      <c r="AL7705" s="340">
        <f t="shared" si="1211"/>
        <v>0</v>
      </c>
      <c r="AM7705" s="340">
        <f t="shared" si="1211"/>
        <v>0</v>
      </c>
    </row>
    <row r="7706" spans="1:39" x14ac:dyDescent="0.35">
      <c r="A7706" s="337">
        <v>29619</v>
      </c>
      <c r="B7706" s="338">
        <f t="shared" si="1204"/>
        <v>1981</v>
      </c>
      <c r="C7706" s="338">
        <f t="shared" si="1205"/>
        <v>2</v>
      </c>
      <c r="D7706" s="338">
        <f t="shared" si="1206"/>
        <v>2</v>
      </c>
      <c r="E7706" s="334">
        <v>0</v>
      </c>
      <c r="F7706" s="334">
        <v>0</v>
      </c>
      <c r="G7706" s="334">
        <v>0</v>
      </c>
      <c r="H7706" s="334">
        <v>0</v>
      </c>
      <c r="I7706" s="334">
        <v>0</v>
      </c>
      <c r="J7706" s="334">
        <v>0</v>
      </c>
      <c r="K7706" s="334">
        <v>0</v>
      </c>
      <c r="L7706" s="334">
        <v>0</v>
      </c>
      <c r="M7706" s="334">
        <v>0</v>
      </c>
      <c r="N7706" s="334">
        <v>0</v>
      </c>
      <c r="O7706" s="334">
        <v>0</v>
      </c>
      <c r="P7706" s="334">
        <v>0</v>
      </c>
      <c r="Q7706" s="334">
        <v>0</v>
      </c>
      <c r="R7706" s="334">
        <v>0</v>
      </c>
      <c r="S7706" s="334">
        <v>0</v>
      </c>
      <c r="T7706" s="334">
        <v>0</v>
      </c>
      <c r="U7706" s="334">
        <v>0</v>
      </c>
      <c r="V7706" s="334">
        <v>0</v>
      </c>
      <c r="W7706" s="334">
        <v>0</v>
      </c>
      <c r="X7706" s="334">
        <v>0</v>
      </c>
      <c r="Y7706" s="334">
        <v>0</v>
      </c>
      <c r="Z7706" s="334">
        <v>0</v>
      </c>
      <c r="AA7706" s="334">
        <v>0</v>
      </c>
      <c r="AB7706" s="334">
        <v>0</v>
      </c>
      <c r="AD7706" s="334">
        <v>0</v>
      </c>
      <c r="AE7706" s="334">
        <f t="shared" si="1207"/>
        <v>0</v>
      </c>
      <c r="AF7706" s="334">
        <f t="shared" si="1208"/>
        <v>0</v>
      </c>
      <c r="AG7706" s="340">
        <f t="shared" si="1209"/>
        <v>0</v>
      </c>
      <c r="AI7706" s="340">
        <f t="shared" si="1211"/>
        <v>0</v>
      </c>
      <c r="AJ7706" s="340">
        <f t="shared" si="1211"/>
        <v>0</v>
      </c>
      <c r="AK7706" s="340">
        <f t="shared" si="1211"/>
        <v>0</v>
      </c>
      <c r="AL7706" s="340">
        <f t="shared" si="1211"/>
        <v>0</v>
      </c>
      <c r="AM7706" s="340">
        <f t="shared" si="1211"/>
        <v>0</v>
      </c>
    </row>
    <row r="7707" spans="1:39" x14ac:dyDescent="0.35">
      <c r="A7707" s="337">
        <v>29620</v>
      </c>
      <c r="B7707" s="338">
        <f t="shared" si="1204"/>
        <v>1981</v>
      </c>
      <c r="C7707" s="338">
        <f t="shared" si="1205"/>
        <v>2</v>
      </c>
      <c r="D7707" s="338">
        <f t="shared" si="1206"/>
        <v>3</v>
      </c>
      <c r="E7707" s="334">
        <v>0</v>
      </c>
      <c r="F7707" s="334">
        <v>0</v>
      </c>
      <c r="G7707" s="334">
        <v>0</v>
      </c>
      <c r="H7707" s="334">
        <v>0</v>
      </c>
      <c r="I7707" s="334">
        <v>0</v>
      </c>
      <c r="J7707" s="334">
        <v>0</v>
      </c>
      <c r="K7707" s="334">
        <v>0</v>
      </c>
      <c r="L7707" s="334">
        <v>0</v>
      </c>
      <c r="M7707" s="334">
        <v>0</v>
      </c>
      <c r="N7707" s="334">
        <v>0</v>
      </c>
      <c r="O7707" s="334">
        <v>0</v>
      </c>
      <c r="P7707" s="334">
        <v>0</v>
      </c>
      <c r="Q7707" s="334">
        <v>0</v>
      </c>
      <c r="R7707" s="334">
        <v>0</v>
      </c>
      <c r="S7707" s="334">
        <v>0</v>
      </c>
      <c r="T7707" s="334">
        <v>0</v>
      </c>
      <c r="U7707" s="334">
        <v>0</v>
      </c>
      <c r="V7707" s="334">
        <v>0</v>
      </c>
      <c r="W7707" s="334">
        <v>0</v>
      </c>
      <c r="X7707" s="334">
        <v>0</v>
      </c>
      <c r="Y7707" s="334">
        <v>0</v>
      </c>
      <c r="Z7707" s="334">
        <v>0</v>
      </c>
      <c r="AA7707" s="334">
        <v>0</v>
      </c>
      <c r="AB7707" s="334">
        <v>0</v>
      </c>
      <c r="AD7707" s="334">
        <v>0</v>
      </c>
      <c r="AE7707" s="334">
        <f t="shared" si="1207"/>
        <v>0</v>
      </c>
      <c r="AF7707" s="334">
        <f t="shared" si="1208"/>
        <v>0</v>
      </c>
      <c r="AG7707" s="340">
        <f t="shared" si="1209"/>
        <v>0</v>
      </c>
      <c r="AI7707" s="340">
        <f t="shared" si="1211"/>
        <v>0</v>
      </c>
      <c r="AJ7707" s="340">
        <f t="shared" si="1211"/>
        <v>0</v>
      </c>
      <c r="AK7707" s="340">
        <f t="shared" si="1211"/>
        <v>0</v>
      </c>
      <c r="AL7707" s="340">
        <f t="shared" si="1211"/>
        <v>0</v>
      </c>
      <c r="AM7707" s="340">
        <f t="shared" si="1211"/>
        <v>0</v>
      </c>
    </row>
    <row r="7708" spans="1:39" x14ac:dyDescent="0.35">
      <c r="A7708" s="337">
        <v>29621</v>
      </c>
      <c r="B7708" s="338">
        <f t="shared" si="1204"/>
        <v>1981</v>
      </c>
      <c r="C7708" s="338">
        <f t="shared" si="1205"/>
        <v>2</v>
      </c>
      <c r="D7708" s="338">
        <f t="shared" si="1206"/>
        <v>4</v>
      </c>
      <c r="E7708" s="334">
        <v>0</v>
      </c>
      <c r="F7708" s="334">
        <v>0</v>
      </c>
      <c r="G7708" s="334">
        <v>0</v>
      </c>
      <c r="H7708" s="334">
        <v>0</v>
      </c>
      <c r="I7708" s="334">
        <v>0</v>
      </c>
      <c r="J7708" s="334">
        <v>0</v>
      </c>
      <c r="K7708" s="334">
        <v>0</v>
      </c>
      <c r="L7708" s="334">
        <v>0</v>
      </c>
      <c r="M7708" s="334">
        <v>0</v>
      </c>
      <c r="N7708" s="334">
        <v>0</v>
      </c>
      <c r="O7708" s="334">
        <v>0</v>
      </c>
      <c r="P7708" s="334">
        <v>0</v>
      </c>
      <c r="Q7708" s="334">
        <v>0</v>
      </c>
      <c r="R7708" s="334">
        <v>0</v>
      </c>
      <c r="S7708" s="334">
        <v>0</v>
      </c>
      <c r="T7708" s="334">
        <v>0</v>
      </c>
      <c r="U7708" s="334">
        <v>0</v>
      </c>
      <c r="V7708" s="334">
        <v>0</v>
      </c>
      <c r="W7708" s="334">
        <v>0</v>
      </c>
      <c r="X7708" s="334">
        <v>0</v>
      </c>
      <c r="Y7708" s="334">
        <v>0</v>
      </c>
      <c r="Z7708" s="334">
        <v>0</v>
      </c>
      <c r="AA7708" s="334">
        <v>0</v>
      </c>
      <c r="AB7708" s="334">
        <v>0</v>
      </c>
      <c r="AD7708" s="334">
        <v>0</v>
      </c>
      <c r="AE7708" s="334">
        <f t="shared" si="1207"/>
        <v>0</v>
      </c>
      <c r="AF7708" s="334">
        <f t="shared" si="1208"/>
        <v>0</v>
      </c>
      <c r="AG7708" s="340">
        <f t="shared" si="1209"/>
        <v>0</v>
      </c>
      <c r="AI7708" s="340">
        <f t="shared" si="1211"/>
        <v>0</v>
      </c>
      <c r="AJ7708" s="340">
        <f t="shared" si="1211"/>
        <v>0</v>
      </c>
      <c r="AK7708" s="340">
        <f t="shared" si="1211"/>
        <v>0</v>
      </c>
      <c r="AL7708" s="340">
        <f t="shared" si="1211"/>
        <v>0</v>
      </c>
      <c r="AM7708" s="340">
        <f t="shared" si="1211"/>
        <v>0</v>
      </c>
    </row>
    <row r="7709" spans="1:39" x14ac:dyDescent="0.35">
      <c r="A7709" s="337">
        <v>29622</v>
      </c>
      <c r="B7709" s="338">
        <f t="shared" si="1204"/>
        <v>1981</v>
      </c>
      <c r="C7709" s="338">
        <f t="shared" si="1205"/>
        <v>2</v>
      </c>
      <c r="D7709" s="338">
        <f t="shared" si="1206"/>
        <v>5</v>
      </c>
      <c r="E7709" s="334">
        <v>0</v>
      </c>
      <c r="F7709" s="334">
        <v>0</v>
      </c>
      <c r="G7709" s="334">
        <v>0</v>
      </c>
      <c r="H7709" s="334">
        <v>0</v>
      </c>
      <c r="I7709" s="334">
        <v>0</v>
      </c>
      <c r="J7709" s="334">
        <v>0</v>
      </c>
      <c r="K7709" s="334">
        <v>0</v>
      </c>
      <c r="L7709" s="334">
        <v>0</v>
      </c>
      <c r="M7709" s="334">
        <v>0</v>
      </c>
      <c r="N7709" s="334">
        <v>0</v>
      </c>
      <c r="O7709" s="334">
        <v>0</v>
      </c>
      <c r="P7709" s="334">
        <v>0</v>
      </c>
      <c r="Q7709" s="334">
        <v>0</v>
      </c>
      <c r="R7709" s="334">
        <v>0</v>
      </c>
      <c r="S7709" s="334">
        <v>0</v>
      </c>
      <c r="T7709" s="334">
        <v>0</v>
      </c>
      <c r="U7709" s="334">
        <v>0</v>
      </c>
      <c r="V7709" s="334">
        <v>0</v>
      </c>
      <c r="W7709" s="334">
        <v>0</v>
      </c>
      <c r="X7709" s="334">
        <v>0</v>
      </c>
      <c r="Y7709" s="334">
        <v>0</v>
      </c>
      <c r="Z7709" s="334">
        <v>0</v>
      </c>
      <c r="AA7709" s="334">
        <v>0</v>
      </c>
      <c r="AB7709" s="334">
        <v>0</v>
      </c>
      <c r="AD7709" s="334">
        <v>0</v>
      </c>
      <c r="AE7709" s="334">
        <f t="shared" si="1207"/>
        <v>0</v>
      </c>
      <c r="AF7709" s="334">
        <f t="shared" si="1208"/>
        <v>0</v>
      </c>
      <c r="AG7709" s="340">
        <f t="shared" si="1209"/>
        <v>0</v>
      </c>
      <c r="AI7709" s="340">
        <f t="shared" si="1211"/>
        <v>0</v>
      </c>
      <c r="AJ7709" s="340">
        <f t="shared" si="1211"/>
        <v>0</v>
      </c>
      <c r="AK7709" s="340">
        <f t="shared" si="1211"/>
        <v>0</v>
      </c>
      <c r="AL7709" s="340">
        <f t="shared" si="1211"/>
        <v>0</v>
      </c>
      <c r="AM7709" s="340">
        <f t="shared" si="1211"/>
        <v>0</v>
      </c>
    </row>
    <row r="7710" spans="1:39" x14ac:dyDescent="0.35">
      <c r="A7710" s="337">
        <v>29623</v>
      </c>
      <c r="B7710" s="338">
        <f t="shared" si="1204"/>
        <v>1981</v>
      </c>
      <c r="C7710" s="338">
        <f t="shared" si="1205"/>
        <v>2</v>
      </c>
      <c r="D7710" s="338">
        <f t="shared" si="1206"/>
        <v>6</v>
      </c>
      <c r="E7710" s="334">
        <v>0</v>
      </c>
      <c r="F7710" s="334">
        <v>0</v>
      </c>
      <c r="G7710" s="334">
        <v>0</v>
      </c>
      <c r="H7710" s="334">
        <v>0</v>
      </c>
      <c r="I7710" s="334">
        <v>0</v>
      </c>
      <c r="J7710" s="334">
        <v>0</v>
      </c>
      <c r="K7710" s="334">
        <v>0</v>
      </c>
      <c r="L7710" s="334">
        <v>0</v>
      </c>
      <c r="M7710" s="334">
        <v>0</v>
      </c>
      <c r="N7710" s="334">
        <v>0</v>
      </c>
      <c r="O7710" s="334">
        <v>0</v>
      </c>
      <c r="P7710" s="334">
        <v>0</v>
      </c>
      <c r="Q7710" s="334">
        <v>0</v>
      </c>
      <c r="R7710" s="334">
        <v>0</v>
      </c>
      <c r="S7710" s="334">
        <v>0</v>
      </c>
      <c r="T7710" s="334">
        <v>0</v>
      </c>
      <c r="U7710" s="334">
        <v>0</v>
      </c>
      <c r="V7710" s="334">
        <v>0</v>
      </c>
      <c r="W7710" s="334">
        <v>0</v>
      </c>
      <c r="X7710" s="334">
        <v>0</v>
      </c>
      <c r="Y7710" s="334">
        <v>0</v>
      </c>
      <c r="Z7710" s="334">
        <v>0</v>
      </c>
      <c r="AA7710" s="334">
        <v>0</v>
      </c>
      <c r="AB7710" s="334">
        <v>0</v>
      </c>
      <c r="AD7710" s="334">
        <v>0</v>
      </c>
      <c r="AE7710" s="334">
        <f t="shared" si="1207"/>
        <v>0</v>
      </c>
      <c r="AF7710" s="334">
        <f t="shared" si="1208"/>
        <v>0</v>
      </c>
      <c r="AG7710" s="340">
        <f t="shared" si="1209"/>
        <v>0</v>
      </c>
      <c r="AI7710" s="340">
        <f t="shared" si="1211"/>
        <v>0</v>
      </c>
      <c r="AJ7710" s="340">
        <f t="shared" si="1211"/>
        <v>0</v>
      </c>
      <c r="AK7710" s="340">
        <f t="shared" si="1211"/>
        <v>0</v>
      </c>
      <c r="AL7710" s="340">
        <f t="shared" si="1211"/>
        <v>0</v>
      </c>
      <c r="AM7710" s="340">
        <f t="shared" si="1211"/>
        <v>0</v>
      </c>
    </row>
    <row r="7711" spans="1:39" x14ac:dyDescent="0.35">
      <c r="A7711" s="337">
        <v>29624</v>
      </c>
      <c r="B7711" s="338">
        <f t="shared" si="1204"/>
        <v>1981</v>
      </c>
      <c r="C7711" s="338">
        <f t="shared" si="1205"/>
        <v>2</v>
      </c>
      <c r="D7711" s="338">
        <f t="shared" si="1206"/>
        <v>7</v>
      </c>
      <c r="E7711" s="334">
        <v>0</v>
      </c>
      <c r="F7711" s="334">
        <v>0</v>
      </c>
      <c r="G7711" s="334">
        <v>0</v>
      </c>
      <c r="H7711" s="334">
        <v>0.3</v>
      </c>
      <c r="I7711" s="334">
        <v>0.2</v>
      </c>
      <c r="J7711" s="334">
        <v>0</v>
      </c>
      <c r="K7711" s="334">
        <v>0</v>
      </c>
      <c r="L7711" s="334">
        <v>0</v>
      </c>
      <c r="M7711" s="334">
        <v>0</v>
      </c>
      <c r="N7711" s="334">
        <v>0</v>
      </c>
      <c r="O7711" s="334">
        <v>0</v>
      </c>
      <c r="P7711" s="334">
        <v>0</v>
      </c>
      <c r="Q7711" s="334">
        <v>0</v>
      </c>
      <c r="R7711" s="334">
        <v>0</v>
      </c>
      <c r="S7711" s="334">
        <v>0</v>
      </c>
      <c r="T7711" s="334">
        <v>0</v>
      </c>
      <c r="U7711" s="334">
        <v>0</v>
      </c>
      <c r="V7711" s="334">
        <v>0.6</v>
      </c>
      <c r="W7711" s="334">
        <v>0.2</v>
      </c>
      <c r="X7711" s="334">
        <v>0.3</v>
      </c>
      <c r="Y7711" s="334">
        <v>0.3</v>
      </c>
      <c r="Z7711" s="334">
        <v>0.2</v>
      </c>
      <c r="AA7711" s="334">
        <v>0.3</v>
      </c>
      <c r="AB7711" s="334">
        <v>0</v>
      </c>
      <c r="AD7711" s="334">
        <v>2.4</v>
      </c>
      <c r="AE7711" s="334">
        <f t="shared" si="1207"/>
        <v>2.4</v>
      </c>
      <c r="AF7711" s="334">
        <f t="shared" si="1208"/>
        <v>2.4</v>
      </c>
      <c r="AG7711" s="340">
        <f t="shared" si="1209"/>
        <v>0</v>
      </c>
      <c r="AI7711" s="340">
        <f t="shared" si="1211"/>
        <v>0</v>
      </c>
      <c r="AJ7711" s="340">
        <f t="shared" si="1211"/>
        <v>0</v>
      </c>
      <c r="AK7711" s="340">
        <f t="shared" si="1211"/>
        <v>0</v>
      </c>
      <c r="AL7711" s="340">
        <f t="shared" si="1211"/>
        <v>0</v>
      </c>
      <c r="AM7711" s="340">
        <f t="shared" si="1211"/>
        <v>0</v>
      </c>
    </row>
    <row r="7712" spans="1:39" x14ac:dyDescent="0.35">
      <c r="A7712" s="337">
        <v>29625</v>
      </c>
      <c r="B7712" s="338">
        <f t="shared" si="1204"/>
        <v>1981</v>
      </c>
      <c r="C7712" s="338">
        <f t="shared" si="1205"/>
        <v>2</v>
      </c>
      <c r="D7712" s="338">
        <f t="shared" si="1206"/>
        <v>8</v>
      </c>
      <c r="E7712" s="334">
        <v>0</v>
      </c>
      <c r="F7712" s="334">
        <v>0</v>
      </c>
      <c r="G7712" s="334">
        <v>0</v>
      </c>
      <c r="H7712" s="334">
        <v>0.1</v>
      </c>
      <c r="I7712" s="334">
        <v>0.1</v>
      </c>
      <c r="J7712" s="334">
        <v>0.1</v>
      </c>
      <c r="K7712" s="334">
        <v>0.1</v>
      </c>
      <c r="L7712" s="334">
        <v>0.1</v>
      </c>
      <c r="M7712" s="334">
        <v>0.1</v>
      </c>
      <c r="N7712" s="334">
        <v>0</v>
      </c>
      <c r="O7712" s="334">
        <v>0</v>
      </c>
      <c r="P7712" s="334">
        <v>0</v>
      </c>
      <c r="Q7712" s="334">
        <v>0</v>
      </c>
      <c r="R7712" s="334">
        <v>0</v>
      </c>
      <c r="S7712" s="334">
        <v>0</v>
      </c>
      <c r="T7712" s="334">
        <v>0</v>
      </c>
      <c r="U7712" s="334">
        <v>0</v>
      </c>
      <c r="V7712" s="334">
        <v>0</v>
      </c>
      <c r="W7712" s="334">
        <v>0.1</v>
      </c>
      <c r="X7712" s="334">
        <v>0.1</v>
      </c>
      <c r="Y7712" s="334">
        <v>0.1</v>
      </c>
      <c r="Z7712" s="334">
        <v>0.1</v>
      </c>
      <c r="AA7712" s="334">
        <v>0.1</v>
      </c>
      <c r="AB7712" s="334">
        <v>0.1</v>
      </c>
      <c r="AD7712" s="334">
        <v>1.2</v>
      </c>
      <c r="AE7712" s="334">
        <f t="shared" si="1207"/>
        <v>1.2</v>
      </c>
      <c r="AF7712" s="334">
        <f t="shared" si="1208"/>
        <v>1.2</v>
      </c>
      <c r="AG7712" s="340">
        <f t="shared" si="1209"/>
        <v>0</v>
      </c>
      <c r="AI7712" s="340">
        <f t="shared" si="1211"/>
        <v>0</v>
      </c>
      <c r="AJ7712" s="340">
        <f t="shared" si="1211"/>
        <v>0</v>
      </c>
      <c r="AK7712" s="340">
        <f t="shared" si="1211"/>
        <v>0</v>
      </c>
      <c r="AL7712" s="340">
        <f t="shared" si="1211"/>
        <v>0</v>
      </c>
      <c r="AM7712" s="340">
        <f t="shared" si="1211"/>
        <v>0</v>
      </c>
    </row>
    <row r="7713" spans="1:39" x14ac:dyDescent="0.35">
      <c r="A7713" s="337">
        <v>29626</v>
      </c>
      <c r="B7713" s="338">
        <f t="shared" si="1204"/>
        <v>1981</v>
      </c>
      <c r="C7713" s="338">
        <f t="shared" si="1205"/>
        <v>2</v>
      </c>
      <c r="D7713" s="338">
        <f t="shared" si="1206"/>
        <v>9</v>
      </c>
      <c r="E7713" s="334">
        <v>0.1</v>
      </c>
      <c r="F7713" s="334">
        <v>0</v>
      </c>
      <c r="G7713" s="334">
        <v>0.1</v>
      </c>
      <c r="H7713" s="334">
        <v>0</v>
      </c>
      <c r="I7713" s="334">
        <v>0.1</v>
      </c>
      <c r="J7713" s="334">
        <v>0</v>
      </c>
      <c r="K7713" s="334">
        <v>0.1</v>
      </c>
      <c r="L7713" s="334">
        <v>0</v>
      </c>
      <c r="M7713" s="334">
        <v>0</v>
      </c>
      <c r="N7713" s="334">
        <v>0</v>
      </c>
      <c r="O7713" s="334">
        <v>0</v>
      </c>
      <c r="P7713" s="334">
        <v>0</v>
      </c>
      <c r="Q7713" s="334">
        <v>0</v>
      </c>
      <c r="R7713" s="334">
        <v>0</v>
      </c>
      <c r="S7713" s="334">
        <v>0</v>
      </c>
      <c r="T7713" s="334">
        <v>0</v>
      </c>
      <c r="U7713" s="334">
        <v>0</v>
      </c>
      <c r="V7713" s="334">
        <v>0</v>
      </c>
      <c r="W7713" s="334">
        <v>0</v>
      </c>
      <c r="X7713" s="334">
        <v>0</v>
      </c>
      <c r="Y7713" s="334">
        <v>0</v>
      </c>
      <c r="Z7713" s="334">
        <v>0</v>
      </c>
      <c r="AA7713" s="334">
        <v>0</v>
      </c>
      <c r="AB7713" s="334">
        <v>0</v>
      </c>
      <c r="AD7713" s="334">
        <v>0.4</v>
      </c>
      <c r="AE7713" s="334">
        <f t="shared" si="1207"/>
        <v>0.4</v>
      </c>
      <c r="AF7713" s="334">
        <f t="shared" si="1208"/>
        <v>0.4</v>
      </c>
      <c r="AG7713" s="340">
        <f t="shared" si="1209"/>
        <v>0</v>
      </c>
      <c r="AI7713" s="340">
        <f t="shared" si="1211"/>
        <v>0</v>
      </c>
      <c r="AJ7713" s="340">
        <f t="shared" si="1211"/>
        <v>0</v>
      </c>
      <c r="AK7713" s="340">
        <f t="shared" si="1211"/>
        <v>0</v>
      </c>
      <c r="AL7713" s="340">
        <f t="shared" si="1211"/>
        <v>0</v>
      </c>
      <c r="AM7713" s="340">
        <f t="shared" si="1211"/>
        <v>0</v>
      </c>
    </row>
    <row r="7714" spans="1:39" x14ac:dyDescent="0.35">
      <c r="A7714" s="337">
        <v>29627</v>
      </c>
      <c r="B7714" s="338">
        <f t="shared" si="1204"/>
        <v>1981</v>
      </c>
      <c r="C7714" s="338">
        <f t="shared" si="1205"/>
        <v>2</v>
      </c>
      <c r="D7714" s="338">
        <f t="shared" si="1206"/>
        <v>10</v>
      </c>
      <c r="E7714" s="334">
        <v>0</v>
      </c>
      <c r="F7714" s="334">
        <v>0</v>
      </c>
      <c r="G7714" s="334">
        <v>0</v>
      </c>
      <c r="H7714" s="334">
        <v>0</v>
      </c>
      <c r="I7714" s="334">
        <v>0</v>
      </c>
      <c r="J7714" s="334">
        <v>0</v>
      </c>
      <c r="K7714" s="334">
        <v>0</v>
      </c>
      <c r="L7714" s="334">
        <v>0</v>
      </c>
      <c r="M7714" s="334">
        <v>0</v>
      </c>
      <c r="N7714" s="334">
        <v>0</v>
      </c>
      <c r="O7714" s="334">
        <v>0</v>
      </c>
      <c r="P7714" s="334">
        <v>0</v>
      </c>
      <c r="Q7714" s="334">
        <v>0</v>
      </c>
      <c r="R7714" s="334">
        <v>0</v>
      </c>
      <c r="S7714" s="334">
        <v>0</v>
      </c>
      <c r="T7714" s="334">
        <v>0</v>
      </c>
      <c r="U7714" s="334">
        <v>0</v>
      </c>
      <c r="V7714" s="334">
        <v>0</v>
      </c>
      <c r="W7714" s="334">
        <v>0</v>
      </c>
      <c r="X7714" s="334">
        <v>0</v>
      </c>
      <c r="Y7714" s="334">
        <v>0</v>
      </c>
      <c r="Z7714" s="334">
        <v>0</v>
      </c>
      <c r="AA7714" s="334">
        <v>0</v>
      </c>
      <c r="AB7714" s="334">
        <v>0</v>
      </c>
      <c r="AD7714" s="334">
        <v>0</v>
      </c>
      <c r="AE7714" s="334">
        <f t="shared" si="1207"/>
        <v>0</v>
      </c>
      <c r="AF7714" s="334">
        <f t="shared" si="1208"/>
        <v>0</v>
      </c>
      <c r="AG7714" s="340">
        <f t="shared" si="1209"/>
        <v>0</v>
      </c>
      <c r="AI7714" s="340">
        <f t="shared" si="1211"/>
        <v>0</v>
      </c>
      <c r="AJ7714" s="340">
        <f t="shared" si="1211"/>
        <v>0</v>
      </c>
      <c r="AK7714" s="340">
        <f t="shared" si="1211"/>
        <v>0</v>
      </c>
      <c r="AL7714" s="340">
        <f t="shared" si="1211"/>
        <v>0</v>
      </c>
      <c r="AM7714" s="340">
        <f t="shared" si="1211"/>
        <v>0</v>
      </c>
    </row>
    <row r="7715" spans="1:39" x14ac:dyDescent="0.35">
      <c r="A7715" s="337">
        <v>29628</v>
      </c>
      <c r="B7715" s="338">
        <f t="shared" si="1204"/>
        <v>1981</v>
      </c>
      <c r="C7715" s="338">
        <f t="shared" si="1205"/>
        <v>2</v>
      </c>
      <c r="D7715" s="338">
        <f t="shared" si="1206"/>
        <v>11</v>
      </c>
      <c r="E7715" s="334">
        <v>0</v>
      </c>
      <c r="F7715" s="334">
        <v>0</v>
      </c>
      <c r="G7715" s="334">
        <v>0</v>
      </c>
      <c r="H7715" s="334">
        <v>0</v>
      </c>
      <c r="I7715" s="334">
        <v>0</v>
      </c>
      <c r="J7715" s="334">
        <v>0</v>
      </c>
      <c r="K7715" s="334">
        <v>0</v>
      </c>
      <c r="L7715" s="334">
        <v>0</v>
      </c>
      <c r="M7715" s="334">
        <v>0</v>
      </c>
      <c r="N7715" s="334">
        <v>0</v>
      </c>
      <c r="O7715" s="334">
        <v>0</v>
      </c>
      <c r="P7715" s="334">
        <v>0</v>
      </c>
      <c r="Q7715" s="334">
        <v>0</v>
      </c>
      <c r="R7715" s="334">
        <v>0</v>
      </c>
      <c r="S7715" s="334">
        <v>0</v>
      </c>
      <c r="T7715" s="334">
        <v>0</v>
      </c>
      <c r="U7715" s="334">
        <v>0</v>
      </c>
      <c r="V7715" s="334">
        <v>0</v>
      </c>
      <c r="W7715" s="334">
        <v>0</v>
      </c>
      <c r="X7715" s="334">
        <v>0</v>
      </c>
      <c r="Y7715" s="334">
        <v>0</v>
      </c>
      <c r="Z7715" s="334">
        <v>0</v>
      </c>
      <c r="AA7715" s="334">
        <v>0</v>
      </c>
      <c r="AB7715" s="334">
        <v>0</v>
      </c>
      <c r="AD7715" s="334">
        <v>0</v>
      </c>
      <c r="AE7715" s="334">
        <f t="shared" si="1207"/>
        <v>0</v>
      </c>
      <c r="AF7715" s="334">
        <f t="shared" si="1208"/>
        <v>0</v>
      </c>
      <c r="AG7715" s="340">
        <f t="shared" si="1209"/>
        <v>0</v>
      </c>
      <c r="AI7715" s="340">
        <f t="shared" si="1211"/>
        <v>0</v>
      </c>
      <c r="AJ7715" s="340">
        <f t="shared" si="1211"/>
        <v>0</v>
      </c>
      <c r="AK7715" s="340">
        <f t="shared" si="1211"/>
        <v>0</v>
      </c>
      <c r="AL7715" s="340">
        <f t="shared" si="1211"/>
        <v>0</v>
      </c>
      <c r="AM7715" s="340">
        <f t="shared" si="1211"/>
        <v>0</v>
      </c>
    </row>
    <row r="7716" spans="1:39" x14ac:dyDescent="0.35">
      <c r="A7716" s="337">
        <v>29629</v>
      </c>
      <c r="B7716" s="338">
        <f t="shared" si="1204"/>
        <v>1981</v>
      </c>
      <c r="C7716" s="338">
        <f t="shared" si="1205"/>
        <v>2</v>
      </c>
      <c r="D7716" s="338">
        <f t="shared" si="1206"/>
        <v>12</v>
      </c>
      <c r="E7716" s="334">
        <v>0</v>
      </c>
      <c r="F7716" s="334">
        <v>0</v>
      </c>
      <c r="G7716" s="334">
        <v>0</v>
      </c>
      <c r="H7716" s="334">
        <v>0</v>
      </c>
      <c r="I7716" s="334">
        <v>0</v>
      </c>
      <c r="J7716" s="334">
        <v>0</v>
      </c>
      <c r="K7716" s="334">
        <v>0</v>
      </c>
      <c r="L7716" s="334">
        <v>0</v>
      </c>
      <c r="M7716" s="334">
        <v>0</v>
      </c>
      <c r="N7716" s="334">
        <v>0</v>
      </c>
      <c r="O7716" s="334">
        <v>0</v>
      </c>
      <c r="P7716" s="334">
        <v>0</v>
      </c>
      <c r="Q7716" s="334">
        <v>0</v>
      </c>
      <c r="R7716" s="334">
        <v>0</v>
      </c>
      <c r="S7716" s="334">
        <v>0</v>
      </c>
      <c r="T7716" s="334">
        <v>0</v>
      </c>
      <c r="U7716" s="334">
        <v>0</v>
      </c>
      <c r="V7716" s="334">
        <v>0</v>
      </c>
      <c r="W7716" s="334">
        <v>0</v>
      </c>
      <c r="X7716" s="334">
        <v>0</v>
      </c>
      <c r="Y7716" s="334">
        <v>0</v>
      </c>
      <c r="Z7716" s="334">
        <v>0</v>
      </c>
      <c r="AA7716" s="334">
        <v>0</v>
      </c>
      <c r="AB7716" s="334">
        <v>0</v>
      </c>
      <c r="AD7716" s="334">
        <v>0</v>
      </c>
      <c r="AE7716" s="334">
        <f t="shared" si="1207"/>
        <v>0</v>
      </c>
      <c r="AF7716" s="334">
        <f t="shared" si="1208"/>
        <v>0</v>
      </c>
      <c r="AG7716" s="340">
        <f t="shared" si="1209"/>
        <v>0</v>
      </c>
      <c r="AI7716" s="340">
        <f t="shared" ref="AI7716:AM7731" si="1212">IF($C7716=AI$1,$AF7716,0)</f>
        <v>0</v>
      </c>
      <c r="AJ7716" s="340">
        <f t="shared" si="1212"/>
        <v>0</v>
      </c>
      <c r="AK7716" s="340">
        <f t="shared" si="1212"/>
        <v>0</v>
      </c>
      <c r="AL7716" s="340">
        <f t="shared" si="1212"/>
        <v>0</v>
      </c>
      <c r="AM7716" s="340">
        <f t="shared" si="1212"/>
        <v>0</v>
      </c>
    </row>
    <row r="7717" spans="1:39" x14ac:dyDescent="0.35">
      <c r="A7717" s="337">
        <v>29630</v>
      </c>
      <c r="B7717" s="338">
        <f t="shared" si="1204"/>
        <v>1981</v>
      </c>
      <c r="C7717" s="338">
        <f t="shared" si="1205"/>
        <v>2</v>
      </c>
      <c r="D7717" s="338">
        <f t="shared" si="1206"/>
        <v>13</v>
      </c>
      <c r="E7717" s="334">
        <v>0</v>
      </c>
      <c r="F7717" s="334">
        <v>0</v>
      </c>
      <c r="G7717" s="334">
        <v>0</v>
      </c>
      <c r="H7717" s="334">
        <v>0</v>
      </c>
      <c r="I7717" s="334">
        <v>0</v>
      </c>
      <c r="J7717" s="334">
        <v>0</v>
      </c>
      <c r="K7717" s="334">
        <v>0</v>
      </c>
      <c r="L7717" s="334">
        <v>0</v>
      </c>
      <c r="M7717" s="334">
        <v>0</v>
      </c>
      <c r="N7717" s="334">
        <v>0</v>
      </c>
      <c r="O7717" s="334">
        <v>0</v>
      </c>
      <c r="P7717" s="334">
        <v>0</v>
      </c>
      <c r="Q7717" s="334">
        <v>0</v>
      </c>
      <c r="R7717" s="334">
        <v>0</v>
      </c>
      <c r="S7717" s="334">
        <v>0</v>
      </c>
      <c r="T7717" s="334">
        <v>0</v>
      </c>
      <c r="U7717" s="334">
        <v>0</v>
      </c>
      <c r="V7717" s="334">
        <v>0</v>
      </c>
      <c r="W7717" s="334">
        <v>0</v>
      </c>
      <c r="X7717" s="334">
        <v>0</v>
      </c>
      <c r="Y7717" s="334">
        <v>0</v>
      </c>
      <c r="Z7717" s="334">
        <v>0</v>
      </c>
      <c r="AA7717" s="334">
        <v>0</v>
      </c>
      <c r="AB7717" s="334">
        <v>0</v>
      </c>
      <c r="AD7717" s="334">
        <v>0</v>
      </c>
      <c r="AE7717" s="334">
        <f t="shared" si="1207"/>
        <v>0</v>
      </c>
      <c r="AF7717" s="334">
        <f t="shared" si="1208"/>
        <v>0</v>
      </c>
      <c r="AG7717" s="340">
        <f t="shared" si="1209"/>
        <v>0</v>
      </c>
      <c r="AI7717" s="340">
        <f t="shared" si="1212"/>
        <v>0</v>
      </c>
      <c r="AJ7717" s="340">
        <f t="shared" si="1212"/>
        <v>0</v>
      </c>
      <c r="AK7717" s="340">
        <f t="shared" si="1212"/>
        <v>0</v>
      </c>
      <c r="AL7717" s="340">
        <f t="shared" si="1212"/>
        <v>0</v>
      </c>
      <c r="AM7717" s="340">
        <f t="shared" si="1212"/>
        <v>0</v>
      </c>
    </row>
    <row r="7718" spans="1:39" x14ac:dyDescent="0.35">
      <c r="A7718" s="337">
        <v>29631</v>
      </c>
      <c r="B7718" s="338">
        <f t="shared" si="1204"/>
        <v>1981</v>
      </c>
      <c r="C7718" s="338">
        <f t="shared" si="1205"/>
        <v>2</v>
      </c>
      <c r="D7718" s="338">
        <f t="shared" si="1206"/>
        <v>14</v>
      </c>
      <c r="E7718" s="334">
        <v>0</v>
      </c>
      <c r="F7718" s="334">
        <v>0</v>
      </c>
      <c r="G7718" s="334">
        <v>0</v>
      </c>
      <c r="H7718" s="334">
        <v>0</v>
      </c>
      <c r="I7718" s="334">
        <v>0</v>
      </c>
      <c r="J7718" s="334">
        <v>0</v>
      </c>
      <c r="K7718" s="334">
        <v>0</v>
      </c>
      <c r="L7718" s="334">
        <v>0</v>
      </c>
      <c r="M7718" s="334">
        <v>0</v>
      </c>
      <c r="N7718" s="334">
        <v>0</v>
      </c>
      <c r="O7718" s="334">
        <v>0</v>
      </c>
      <c r="P7718" s="334">
        <v>0</v>
      </c>
      <c r="Q7718" s="334">
        <v>0</v>
      </c>
      <c r="R7718" s="334">
        <v>0</v>
      </c>
      <c r="S7718" s="334">
        <v>0</v>
      </c>
      <c r="T7718" s="334">
        <v>0</v>
      </c>
      <c r="U7718" s="334">
        <v>0</v>
      </c>
      <c r="V7718" s="334">
        <v>0</v>
      </c>
      <c r="W7718" s="334">
        <v>0</v>
      </c>
      <c r="X7718" s="334">
        <v>0</v>
      </c>
      <c r="Y7718" s="334">
        <v>0</v>
      </c>
      <c r="Z7718" s="334">
        <v>0</v>
      </c>
      <c r="AA7718" s="334">
        <v>0</v>
      </c>
      <c r="AB7718" s="334">
        <v>0</v>
      </c>
      <c r="AD7718" s="334">
        <v>0</v>
      </c>
      <c r="AE7718" s="334">
        <f t="shared" si="1207"/>
        <v>0</v>
      </c>
      <c r="AF7718" s="334">
        <f t="shared" si="1208"/>
        <v>0</v>
      </c>
      <c r="AG7718" s="340">
        <f t="shared" si="1209"/>
        <v>0</v>
      </c>
      <c r="AI7718" s="340">
        <f t="shared" si="1212"/>
        <v>0</v>
      </c>
      <c r="AJ7718" s="340">
        <f t="shared" si="1212"/>
        <v>0</v>
      </c>
      <c r="AK7718" s="340">
        <f t="shared" si="1212"/>
        <v>0</v>
      </c>
      <c r="AL7718" s="340">
        <f t="shared" si="1212"/>
        <v>0</v>
      </c>
      <c r="AM7718" s="340">
        <f t="shared" si="1212"/>
        <v>0</v>
      </c>
    </row>
    <row r="7719" spans="1:39" x14ac:dyDescent="0.35">
      <c r="A7719" s="337">
        <v>29632</v>
      </c>
      <c r="B7719" s="338">
        <f t="shared" si="1204"/>
        <v>1981</v>
      </c>
      <c r="C7719" s="338">
        <f t="shared" si="1205"/>
        <v>2</v>
      </c>
      <c r="D7719" s="338">
        <f t="shared" si="1206"/>
        <v>15</v>
      </c>
      <c r="E7719" s="334">
        <v>0</v>
      </c>
      <c r="F7719" s="334">
        <v>0</v>
      </c>
      <c r="G7719" s="334">
        <v>0</v>
      </c>
      <c r="H7719" s="334">
        <v>0</v>
      </c>
      <c r="I7719" s="334">
        <v>0</v>
      </c>
      <c r="J7719" s="334">
        <v>0</v>
      </c>
      <c r="K7719" s="334">
        <v>0</v>
      </c>
      <c r="L7719" s="334">
        <v>0</v>
      </c>
      <c r="M7719" s="334">
        <v>0</v>
      </c>
      <c r="N7719" s="334">
        <v>0</v>
      </c>
      <c r="O7719" s="334">
        <v>0</v>
      </c>
      <c r="P7719" s="334">
        <v>0</v>
      </c>
      <c r="Q7719" s="334">
        <v>0</v>
      </c>
      <c r="R7719" s="334">
        <v>0</v>
      </c>
      <c r="S7719" s="334">
        <v>0</v>
      </c>
      <c r="T7719" s="334">
        <v>0</v>
      </c>
      <c r="U7719" s="334">
        <v>0</v>
      </c>
      <c r="V7719" s="334">
        <v>0</v>
      </c>
      <c r="W7719" s="334">
        <v>0</v>
      </c>
      <c r="X7719" s="334">
        <v>0</v>
      </c>
      <c r="Y7719" s="334">
        <v>0</v>
      </c>
      <c r="Z7719" s="334">
        <v>0</v>
      </c>
      <c r="AA7719" s="334">
        <v>0</v>
      </c>
      <c r="AB7719" s="334">
        <v>0</v>
      </c>
      <c r="AD7719" s="334">
        <v>0</v>
      </c>
      <c r="AE7719" s="334">
        <f t="shared" si="1207"/>
        <v>0</v>
      </c>
      <c r="AF7719" s="334">
        <f t="shared" si="1208"/>
        <v>0</v>
      </c>
      <c r="AG7719" s="340">
        <f t="shared" si="1209"/>
        <v>0</v>
      </c>
      <c r="AI7719" s="340">
        <f t="shared" si="1212"/>
        <v>0</v>
      </c>
      <c r="AJ7719" s="340">
        <f t="shared" si="1212"/>
        <v>0</v>
      </c>
      <c r="AK7719" s="340">
        <f t="shared" si="1212"/>
        <v>0</v>
      </c>
      <c r="AL7719" s="340">
        <f t="shared" si="1212"/>
        <v>0</v>
      </c>
      <c r="AM7719" s="340">
        <f t="shared" si="1212"/>
        <v>0</v>
      </c>
    </row>
    <row r="7720" spans="1:39" x14ac:dyDescent="0.35">
      <c r="A7720" s="337">
        <v>29633</v>
      </c>
      <c r="B7720" s="338">
        <f t="shared" si="1204"/>
        <v>1981</v>
      </c>
      <c r="C7720" s="338">
        <f t="shared" si="1205"/>
        <v>2</v>
      </c>
      <c r="D7720" s="338">
        <f t="shared" si="1206"/>
        <v>16</v>
      </c>
      <c r="E7720" s="334">
        <v>0</v>
      </c>
      <c r="F7720" s="334">
        <v>0</v>
      </c>
      <c r="G7720" s="334">
        <v>0</v>
      </c>
      <c r="H7720" s="334">
        <v>0</v>
      </c>
      <c r="I7720" s="334">
        <v>0</v>
      </c>
      <c r="J7720" s="334">
        <v>0</v>
      </c>
      <c r="K7720" s="334">
        <v>0</v>
      </c>
      <c r="L7720" s="334">
        <v>0</v>
      </c>
      <c r="M7720" s="334">
        <v>0</v>
      </c>
      <c r="N7720" s="334">
        <v>0</v>
      </c>
      <c r="O7720" s="334">
        <v>0</v>
      </c>
      <c r="P7720" s="334">
        <v>0</v>
      </c>
      <c r="Q7720" s="334">
        <v>0</v>
      </c>
      <c r="R7720" s="334">
        <v>0</v>
      </c>
      <c r="S7720" s="334">
        <v>0</v>
      </c>
      <c r="T7720" s="334">
        <v>0</v>
      </c>
      <c r="U7720" s="334">
        <v>0</v>
      </c>
      <c r="V7720" s="334">
        <v>0</v>
      </c>
      <c r="W7720" s="334">
        <v>0</v>
      </c>
      <c r="X7720" s="334">
        <v>0</v>
      </c>
      <c r="Y7720" s="334">
        <v>0</v>
      </c>
      <c r="Z7720" s="334">
        <v>0</v>
      </c>
      <c r="AA7720" s="334">
        <v>0</v>
      </c>
      <c r="AB7720" s="334">
        <v>0</v>
      </c>
      <c r="AD7720" s="334">
        <v>0</v>
      </c>
      <c r="AE7720" s="334">
        <f t="shared" si="1207"/>
        <v>0</v>
      </c>
      <c r="AF7720" s="334">
        <f t="shared" si="1208"/>
        <v>0</v>
      </c>
      <c r="AG7720" s="340">
        <f t="shared" si="1209"/>
        <v>0</v>
      </c>
      <c r="AI7720" s="340">
        <f t="shared" si="1212"/>
        <v>0</v>
      </c>
      <c r="AJ7720" s="340">
        <f t="shared" si="1212"/>
        <v>0</v>
      </c>
      <c r="AK7720" s="340">
        <f t="shared" si="1212"/>
        <v>0</v>
      </c>
      <c r="AL7720" s="340">
        <f t="shared" si="1212"/>
        <v>0</v>
      </c>
      <c r="AM7720" s="340">
        <f t="shared" si="1212"/>
        <v>0</v>
      </c>
    </row>
    <row r="7721" spans="1:39" x14ac:dyDescent="0.35">
      <c r="A7721" s="337">
        <v>29634</v>
      </c>
      <c r="B7721" s="338">
        <f t="shared" si="1204"/>
        <v>1981</v>
      </c>
      <c r="C7721" s="338">
        <f t="shared" si="1205"/>
        <v>2</v>
      </c>
      <c r="D7721" s="338">
        <f t="shared" si="1206"/>
        <v>17</v>
      </c>
      <c r="E7721" s="334">
        <v>0</v>
      </c>
      <c r="F7721" s="334">
        <v>0</v>
      </c>
      <c r="G7721" s="334">
        <v>0</v>
      </c>
      <c r="H7721" s="334">
        <v>0</v>
      </c>
      <c r="I7721" s="334">
        <v>0</v>
      </c>
      <c r="J7721" s="334">
        <v>0</v>
      </c>
      <c r="K7721" s="334">
        <v>0</v>
      </c>
      <c r="L7721" s="334">
        <v>0</v>
      </c>
      <c r="M7721" s="334">
        <v>0</v>
      </c>
      <c r="N7721" s="334">
        <v>0</v>
      </c>
      <c r="O7721" s="334">
        <v>0</v>
      </c>
      <c r="P7721" s="334">
        <v>0</v>
      </c>
      <c r="Q7721" s="334">
        <v>0</v>
      </c>
      <c r="R7721" s="334">
        <v>0</v>
      </c>
      <c r="S7721" s="334">
        <v>0</v>
      </c>
      <c r="T7721" s="334">
        <v>0</v>
      </c>
      <c r="U7721" s="334">
        <v>0</v>
      </c>
      <c r="V7721" s="334">
        <v>0</v>
      </c>
      <c r="W7721" s="334">
        <v>0</v>
      </c>
      <c r="X7721" s="334">
        <v>0</v>
      </c>
      <c r="Y7721" s="334">
        <v>0</v>
      </c>
      <c r="Z7721" s="334">
        <v>0</v>
      </c>
      <c r="AA7721" s="334">
        <v>0</v>
      </c>
      <c r="AB7721" s="334">
        <v>0</v>
      </c>
      <c r="AD7721" s="334">
        <v>0</v>
      </c>
      <c r="AE7721" s="334">
        <f t="shared" si="1207"/>
        <v>0</v>
      </c>
      <c r="AF7721" s="334">
        <f t="shared" si="1208"/>
        <v>0</v>
      </c>
      <c r="AG7721" s="340">
        <f t="shared" si="1209"/>
        <v>0</v>
      </c>
      <c r="AI7721" s="340">
        <f t="shared" si="1212"/>
        <v>0</v>
      </c>
      <c r="AJ7721" s="340">
        <f t="shared" si="1212"/>
        <v>0</v>
      </c>
      <c r="AK7721" s="340">
        <f t="shared" si="1212"/>
        <v>0</v>
      </c>
      <c r="AL7721" s="340">
        <f t="shared" si="1212"/>
        <v>0</v>
      </c>
      <c r="AM7721" s="340">
        <f t="shared" si="1212"/>
        <v>0</v>
      </c>
    </row>
    <row r="7722" spans="1:39" x14ac:dyDescent="0.35">
      <c r="A7722" s="337">
        <v>29635</v>
      </c>
      <c r="B7722" s="338">
        <f t="shared" si="1204"/>
        <v>1981</v>
      </c>
      <c r="C7722" s="338">
        <f t="shared" si="1205"/>
        <v>2</v>
      </c>
      <c r="D7722" s="338">
        <f t="shared" si="1206"/>
        <v>18</v>
      </c>
      <c r="E7722" s="334">
        <v>0</v>
      </c>
      <c r="F7722" s="334">
        <v>0</v>
      </c>
      <c r="G7722" s="334">
        <v>0</v>
      </c>
      <c r="H7722" s="334">
        <v>0</v>
      </c>
      <c r="I7722" s="334">
        <v>0</v>
      </c>
      <c r="J7722" s="334">
        <v>0</v>
      </c>
      <c r="K7722" s="334">
        <v>0</v>
      </c>
      <c r="L7722" s="334">
        <v>0</v>
      </c>
      <c r="M7722" s="334">
        <v>0</v>
      </c>
      <c r="N7722" s="334">
        <v>0</v>
      </c>
      <c r="O7722" s="334">
        <v>0</v>
      </c>
      <c r="P7722" s="334">
        <v>0</v>
      </c>
      <c r="Q7722" s="334">
        <v>0</v>
      </c>
      <c r="R7722" s="334">
        <v>0</v>
      </c>
      <c r="S7722" s="334">
        <v>0</v>
      </c>
      <c r="T7722" s="334">
        <v>0</v>
      </c>
      <c r="U7722" s="334">
        <v>0</v>
      </c>
      <c r="V7722" s="334">
        <v>0</v>
      </c>
      <c r="W7722" s="334">
        <v>0</v>
      </c>
      <c r="X7722" s="334">
        <v>0</v>
      </c>
      <c r="Y7722" s="334">
        <v>0</v>
      </c>
      <c r="Z7722" s="334">
        <v>0</v>
      </c>
      <c r="AA7722" s="334">
        <v>0</v>
      </c>
      <c r="AB7722" s="334">
        <v>0</v>
      </c>
      <c r="AD7722" s="334">
        <v>0</v>
      </c>
      <c r="AE7722" s="334">
        <f t="shared" si="1207"/>
        <v>0</v>
      </c>
      <c r="AF7722" s="334">
        <f t="shared" si="1208"/>
        <v>0</v>
      </c>
      <c r="AG7722" s="340">
        <f t="shared" si="1209"/>
        <v>0</v>
      </c>
      <c r="AI7722" s="340">
        <f t="shared" si="1212"/>
        <v>0</v>
      </c>
      <c r="AJ7722" s="340">
        <f t="shared" si="1212"/>
        <v>0</v>
      </c>
      <c r="AK7722" s="340">
        <f t="shared" si="1212"/>
        <v>0</v>
      </c>
      <c r="AL7722" s="340">
        <f t="shared" si="1212"/>
        <v>0</v>
      </c>
      <c r="AM7722" s="340">
        <f t="shared" si="1212"/>
        <v>0</v>
      </c>
    </row>
    <row r="7723" spans="1:39" x14ac:dyDescent="0.35">
      <c r="A7723" s="337">
        <v>29636</v>
      </c>
      <c r="B7723" s="338">
        <f t="shared" si="1204"/>
        <v>1981</v>
      </c>
      <c r="C7723" s="338">
        <f t="shared" si="1205"/>
        <v>2</v>
      </c>
      <c r="D7723" s="338">
        <f t="shared" si="1206"/>
        <v>19</v>
      </c>
      <c r="E7723" s="334">
        <v>0</v>
      </c>
      <c r="F7723" s="334">
        <v>0</v>
      </c>
      <c r="G7723" s="334">
        <v>0</v>
      </c>
      <c r="H7723" s="334">
        <v>0</v>
      </c>
      <c r="I7723" s="334">
        <v>0</v>
      </c>
      <c r="J7723" s="334">
        <v>0</v>
      </c>
      <c r="K7723" s="334">
        <v>0</v>
      </c>
      <c r="L7723" s="334">
        <v>0</v>
      </c>
      <c r="M7723" s="334">
        <v>0</v>
      </c>
      <c r="N7723" s="334">
        <v>0</v>
      </c>
      <c r="O7723" s="334">
        <v>0</v>
      </c>
      <c r="P7723" s="334">
        <v>0</v>
      </c>
      <c r="Q7723" s="334">
        <v>0</v>
      </c>
      <c r="R7723" s="334">
        <v>0</v>
      </c>
      <c r="S7723" s="334">
        <v>0</v>
      </c>
      <c r="T7723" s="334">
        <v>0</v>
      </c>
      <c r="U7723" s="334">
        <v>0</v>
      </c>
      <c r="V7723" s="334">
        <v>0</v>
      </c>
      <c r="W7723" s="334">
        <v>0</v>
      </c>
      <c r="X7723" s="334">
        <v>0</v>
      </c>
      <c r="Y7723" s="334">
        <v>0</v>
      </c>
      <c r="Z7723" s="334">
        <v>0</v>
      </c>
      <c r="AA7723" s="334">
        <v>0</v>
      </c>
      <c r="AB7723" s="334">
        <v>0</v>
      </c>
      <c r="AD7723" s="334">
        <v>0</v>
      </c>
      <c r="AE7723" s="334">
        <f t="shared" si="1207"/>
        <v>0</v>
      </c>
      <c r="AF7723" s="334">
        <f t="shared" si="1208"/>
        <v>0</v>
      </c>
      <c r="AG7723" s="340">
        <f t="shared" si="1209"/>
        <v>0</v>
      </c>
      <c r="AI7723" s="340">
        <f t="shared" si="1212"/>
        <v>0</v>
      </c>
      <c r="AJ7723" s="340">
        <f t="shared" si="1212"/>
        <v>0</v>
      </c>
      <c r="AK7723" s="340">
        <f t="shared" si="1212"/>
        <v>0</v>
      </c>
      <c r="AL7723" s="340">
        <f t="shared" si="1212"/>
        <v>0</v>
      </c>
      <c r="AM7723" s="340">
        <f t="shared" si="1212"/>
        <v>0</v>
      </c>
    </row>
    <row r="7724" spans="1:39" x14ac:dyDescent="0.35">
      <c r="A7724" s="337">
        <v>29637</v>
      </c>
      <c r="B7724" s="338">
        <f t="shared" si="1204"/>
        <v>1981</v>
      </c>
      <c r="C7724" s="338">
        <f t="shared" si="1205"/>
        <v>2</v>
      </c>
      <c r="D7724" s="338">
        <f t="shared" si="1206"/>
        <v>20</v>
      </c>
      <c r="E7724" s="334">
        <v>0</v>
      </c>
      <c r="F7724" s="334">
        <v>0</v>
      </c>
      <c r="G7724" s="334">
        <v>0</v>
      </c>
      <c r="H7724" s="334">
        <v>0</v>
      </c>
      <c r="I7724" s="334">
        <v>0</v>
      </c>
      <c r="J7724" s="334">
        <v>0</v>
      </c>
      <c r="K7724" s="334">
        <v>0</v>
      </c>
      <c r="L7724" s="334">
        <v>0</v>
      </c>
      <c r="M7724" s="334">
        <v>0</v>
      </c>
      <c r="N7724" s="334">
        <v>0</v>
      </c>
      <c r="O7724" s="334">
        <v>0</v>
      </c>
      <c r="P7724" s="334">
        <v>0</v>
      </c>
      <c r="Q7724" s="334">
        <v>0</v>
      </c>
      <c r="R7724" s="334">
        <v>0</v>
      </c>
      <c r="S7724" s="334">
        <v>0</v>
      </c>
      <c r="T7724" s="334">
        <v>0</v>
      </c>
      <c r="U7724" s="334">
        <v>0</v>
      </c>
      <c r="V7724" s="334">
        <v>0</v>
      </c>
      <c r="W7724" s="334">
        <v>0</v>
      </c>
      <c r="X7724" s="334">
        <v>0</v>
      </c>
      <c r="Y7724" s="334">
        <v>0</v>
      </c>
      <c r="Z7724" s="334">
        <v>0</v>
      </c>
      <c r="AA7724" s="334">
        <v>0</v>
      </c>
      <c r="AB7724" s="334">
        <v>0</v>
      </c>
      <c r="AD7724" s="334">
        <v>0</v>
      </c>
      <c r="AE7724" s="334">
        <f t="shared" si="1207"/>
        <v>0</v>
      </c>
      <c r="AF7724" s="334">
        <f t="shared" si="1208"/>
        <v>0</v>
      </c>
      <c r="AG7724" s="340">
        <f t="shared" si="1209"/>
        <v>0</v>
      </c>
      <c r="AI7724" s="340">
        <f t="shared" si="1212"/>
        <v>0</v>
      </c>
      <c r="AJ7724" s="340">
        <f t="shared" si="1212"/>
        <v>0</v>
      </c>
      <c r="AK7724" s="340">
        <f t="shared" si="1212"/>
        <v>0</v>
      </c>
      <c r="AL7724" s="340">
        <f t="shared" si="1212"/>
        <v>0</v>
      </c>
      <c r="AM7724" s="340">
        <f t="shared" si="1212"/>
        <v>0</v>
      </c>
    </row>
    <row r="7725" spans="1:39" x14ac:dyDescent="0.35">
      <c r="A7725" s="337">
        <v>29638</v>
      </c>
      <c r="B7725" s="338">
        <f t="shared" si="1204"/>
        <v>1981</v>
      </c>
      <c r="C7725" s="338">
        <f t="shared" si="1205"/>
        <v>2</v>
      </c>
      <c r="D7725" s="338">
        <f t="shared" si="1206"/>
        <v>21</v>
      </c>
      <c r="E7725" s="334">
        <v>0</v>
      </c>
      <c r="F7725" s="334">
        <v>0</v>
      </c>
      <c r="G7725" s="334">
        <v>0</v>
      </c>
      <c r="H7725" s="334">
        <v>0</v>
      </c>
      <c r="I7725" s="334">
        <v>0</v>
      </c>
      <c r="J7725" s="334">
        <v>0</v>
      </c>
      <c r="K7725" s="334">
        <v>0</v>
      </c>
      <c r="L7725" s="334">
        <v>0</v>
      </c>
      <c r="M7725" s="334">
        <v>0</v>
      </c>
      <c r="N7725" s="334">
        <v>0</v>
      </c>
      <c r="O7725" s="334">
        <v>0</v>
      </c>
      <c r="P7725" s="334">
        <v>0</v>
      </c>
      <c r="Q7725" s="334">
        <v>0</v>
      </c>
      <c r="R7725" s="334">
        <v>0</v>
      </c>
      <c r="S7725" s="334">
        <v>0</v>
      </c>
      <c r="T7725" s="334">
        <v>0</v>
      </c>
      <c r="U7725" s="334">
        <v>0</v>
      </c>
      <c r="V7725" s="334">
        <v>0</v>
      </c>
      <c r="W7725" s="334">
        <v>0</v>
      </c>
      <c r="X7725" s="334">
        <v>0</v>
      </c>
      <c r="Y7725" s="334">
        <v>0</v>
      </c>
      <c r="Z7725" s="334">
        <v>0</v>
      </c>
      <c r="AA7725" s="334">
        <v>0</v>
      </c>
      <c r="AB7725" s="334">
        <v>0</v>
      </c>
      <c r="AD7725" s="334">
        <v>0</v>
      </c>
      <c r="AE7725" s="334">
        <f t="shared" si="1207"/>
        <v>0</v>
      </c>
      <c r="AF7725" s="334">
        <f t="shared" si="1208"/>
        <v>0</v>
      </c>
      <c r="AG7725" s="340">
        <f t="shared" si="1209"/>
        <v>0</v>
      </c>
      <c r="AI7725" s="340">
        <f t="shared" si="1212"/>
        <v>0</v>
      </c>
      <c r="AJ7725" s="340">
        <f t="shared" si="1212"/>
        <v>0</v>
      </c>
      <c r="AK7725" s="340">
        <f t="shared" si="1212"/>
        <v>0</v>
      </c>
      <c r="AL7725" s="340">
        <f t="shared" si="1212"/>
        <v>0</v>
      </c>
      <c r="AM7725" s="340">
        <f t="shared" si="1212"/>
        <v>0</v>
      </c>
    </row>
    <row r="7726" spans="1:39" x14ac:dyDescent="0.35">
      <c r="A7726" s="337">
        <v>29639</v>
      </c>
      <c r="B7726" s="338">
        <f t="shared" si="1204"/>
        <v>1981</v>
      </c>
      <c r="C7726" s="338">
        <f t="shared" si="1205"/>
        <v>2</v>
      </c>
      <c r="D7726" s="338">
        <f t="shared" si="1206"/>
        <v>22</v>
      </c>
      <c r="E7726" s="334">
        <v>0</v>
      </c>
      <c r="F7726" s="334">
        <v>0</v>
      </c>
      <c r="G7726" s="334">
        <v>0</v>
      </c>
      <c r="H7726" s="334">
        <v>0</v>
      </c>
      <c r="I7726" s="334">
        <v>0</v>
      </c>
      <c r="J7726" s="334">
        <v>0</v>
      </c>
      <c r="K7726" s="334">
        <v>0</v>
      </c>
      <c r="L7726" s="334">
        <v>0</v>
      </c>
      <c r="M7726" s="334">
        <v>0</v>
      </c>
      <c r="N7726" s="334">
        <v>0</v>
      </c>
      <c r="O7726" s="334">
        <v>0</v>
      </c>
      <c r="P7726" s="334">
        <v>0</v>
      </c>
      <c r="Q7726" s="334">
        <v>0</v>
      </c>
      <c r="R7726" s="334">
        <v>0</v>
      </c>
      <c r="S7726" s="334">
        <v>0</v>
      </c>
      <c r="T7726" s="334">
        <v>0</v>
      </c>
      <c r="U7726" s="334">
        <v>0</v>
      </c>
      <c r="V7726" s="334">
        <v>0</v>
      </c>
      <c r="W7726" s="334">
        <v>0</v>
      </c>
      <c r="X7726" s="334">
        <v>0</v>
      </c>
      <c r="Y7726" s="334">
        <v>0</v>
      </c>
      <c r="Z7726" s="334">
        <v>0</v>
      </c>
      <c r="AA7726" s="334">
        <v>0</v>
      </c>
      <c r="AB7726" s="334">
        <v>0</v>
      </c>
      <c r="AD7726" s="334">
        <v>0</v>
      </c>
      <c r="AE7726" s="334">
        <f t="shared" si="1207"/>
        <v>0</v>
      </c>
      <c r="AF7726" s="334">
        <f t="shared" si="1208"/>
        <v>0</v>
      </c>
      <c r="AG7726" s="340">
        <f t="shared" si="1209"/>
        <v>0</v>
      </c>
      <c r="AI7726" s="340">
        <f t="shared" si="1212"/>
        <v>0</v>
      </c>
      <c r="AJ7726" s="340">
        <f t="shared" si="1212"/>
        <v>0</v>
      </c>
      <c r="AK7726" s="340">
        <f t="shared" si="1212"/>
        <v>0</v>
      </c>
      <c r="AL7726" s="340">
        <f t="shared" si="1212"/>
        <v>0</v>
      </c>
      <c r="AM7726" s="340">
        <f t="shared" si="1212"/>
        <v>0</v>
      </c>
    </row>
    <row r="7727" spans="1:39" x14ac:dyDescent="0.35">
      <c r="A7727" s="337">
        <v>29640</v>
      </c>
      <c r="B7727" s="338">
        <f t="shared" si="1204"/>
        <v>1981</v>
      </c>
      <c r="C7727" s="338">
        <f t="shared" si="1205"/>
        <v>2</v>
      </c>
      <c r="D7727" s="338">
        <f t="shared" si="1206"/>
        <v>23</v>
      </c>
      <c r="E7727" s="334">
        <v>0</v>
      </c>
      <c r="F7727" s="334">
        <v>0</v>
      </c>
      <c r="G7727" s="334">
        <v>0</v>
      </c>
      <c r="H7727" s="334">
        <v>0</v>
      </c>
      <c r="I7727" s="334">
        <v>0</v>
      </c>
      <c r="J7727" s="334">
        <v>0</v>
      </c>
      <c r="K7727" s="334">
        <v>0</v>
      </c>
      <c r="L7727" s="334">
        <v>0</v>
      </c>
      <c r="M7727" s="334">
        <v>0</v>
      </c>
      <c r="N7727" s="334">
        <v>0</v>
      </c>
      <c r="O7727" s="334">
        <v>0</v>
      </c>
      <c r="P7727" s="334">
        <v>0</v>
      </c>
      <c r="Q7727" s="334">
        <v>0</v>
      </c>
      <c r="R7727" s="334">
        <v>0</v>
      </c>
      <c r="S7727" s="334">
        <v>0</v>
      </c>
      <c r="T7727" s="334">
        <v>0</v>
      </c>
      <c r="U7727" s="334">
        <v>0</v>
      </c>
      <c r="V7727" s="334">
        <v>0</v>
      </c>
      <c r="W7727" s="334">
        <v>0</v>
      </c>
      <c r="X7727" s="334">
        <v>0</v>
      </c>
      <c r="Y7727" s="334">
        <v>0</v>
      </c>
      <c r="Z7727" s="334">
        <v>0</v>
      </c>
      <c r="AA7727" s="334">
        <v>0</v>
      </c>
      <c r="AB7727" s="334">
        <v>0</v>
      </c>
      <c r="AD7727" s="334">
        <v>0</v>
      </c>
      <c r="AE7727" s="334">
        <f t="shared" si="1207"/>
        <v>0</v>
      </c>
      <c r="AF7727" s="334">
        <f t="shared" si="1208"/>
        <v>0</v>
      </c>
      <c r="AG7727" s="340">
        <f t="shared" si="1209"/>
        <v>0</v>
      </c>
      <c r="AI7727" s="340">
        <f t="shared" si="1212"/>
        <v>0</v>
      </c>
      <c r="AJ7727" s="340">
        <f t="shared" si="1212"/>
        <v>0</v>
      </c>
      <c r="AK7727" s="340">
        <f t="shared" si="1212"/>
        <v>0</v>
      </c>
      <c r="AL7727" s="340">
        <f t="shared" si="1212"/>
        <v>0</v>
      </c>
      <c r="AM7727" s="340">
        <f t="shared" si="1212"/>
        <v>0</v>
      </c>
    </row>
    <row r="7728" spans="1:39" x14ac:dyDescent="0.35">
      <c r="A7728" s="337">
        <v>29641</v>
      </c>
      <c r="B7728" s="338">
        <f t="shared" si="1204"/>
        <v>1981</v>
      </c>
      <c r="C7728" s="338">
        <f t="shared" si="1205"/>
        <v>2</v>
      </c>
      <c r="D7728" s="338">
        <f t="shared" si="1206"/>
        <v>24</v>
      </c>
      <c r="E7728" s="334">
        <v>0</v>
      </c>
      <c r="F7728" s="334">
        <v>0</v>
      </c>
      <c r="G7728" s="334">
        <v>0</v>
      </c>
      <c r="H7728" s="334">
        <v>0</v>
      </c>
      <c r="I7728" s="334">
        <v>0</v>
      </c>
      <c r="J7728" s="334">
        <v>0.2</v>
      </c>
      <c r="K7728" s="334">
        <v>0.1</v>
      </c>
      <c r="L7728" s="334">
        <v>0.2</v>
      </c>
      <c r="M7728" s="334">
        <v>0.2</v>
      </c>
      <c r="N7728" s="334">
        <v>0.1</v>
      </c>
      <c r="O7728" s="334">
        <v>0.2</v>
      </c>
      <c r="P7728" s="334">
        <v>0.2</v>
      </c>
      <c r="Q7728" s="334">
        <v>0.2</v>
      </c>
      <c r="R7728" s="334">
        <v>0.1</v>
      </c>
      <c r="S7728" s="334">
        <v>0.2</v>
      </c>
      <c r="T7728" s="334">
        <v>0</v>
      </c>
      <c r="U7728" s="334">
        <v>0</v>
      </c>
      <c r="V7728" s="334">
        <v>0</v>
      </c>
      <c r="W7728" s="334">
        <v>0.2</v>
      </c>
      <c r="X7728" s="334">
        <v>0.1</v>
      </c>
      <c r="Y7728" s="334">
        <v>0.2</v>
      </c>
      <c r="Z7728" s="334">
        <v>0.2</v>
      </c>
      <c r="AA7728" s="334">
        <v>0.1</v>
      </c>
      <c r="AB7728" s="334">
        <v>0.2</v>
      </c>
      <c r="AD7728" s="334">
        <v>2.7</v>
      </c>
      <c r="AE7728" s="334">
        <f t="shared" si="1207"/>
        <v>2.7</v>
      </c>
      <c r="AF7728" s="334">
        <f t="shared" si="1208"/>
        <v>2.7000000000000006</v>
      </c>
      <c r="AG7728" s="340">
        <f t="shared" si="1209"/>
        <v>4.4408920985006262E-16</v>
      </c>
      <c r="AI7728" s="340">
        <f t="shared" si="1212"/>
        <v>0</v>
      </c>
      <c r="AJ7728" s="340">
        <f t="shared" si="1212"/>
        <v>0</v>
      </c>
      <c r="AK7728" s="340">
        <f t="shared" si="1212"/>
        <v>0</v>
      </c>
      <c r="AL7728" s="340">
        <f t="shared" si="1212"/>
        <v>0</v>
      </c>
      <c r="AM7728" s="340">
        <f t="shared" si="1212"/>
        <v>0</v>
      </c>
    </row>
    <row r="7729" spans="1:39" x14ac:dyDescent="0.35">
      <c r="A7729" s="337">
        <v>29642</v>
      </c>
      <c r="B7729" s="338">
        <f t="shared" si="1204"/>
        <v>1981</v>
      </c>
      <c r="C7729" s="338">
        <f t="shared" si="1205"/>
        <v>2</v>
      </c>
      <c r="D7729" s="338">
        <f t="shared" si="1206"/>
        <v>25</v>
      </c>
      <c r="E7729" s="334">
        <v>0.1</v>
      </c>
      <c r="F7729" s="334">
        <v>0.1</v>
      </c>
      <c r="G7729" s="334">
        <v>0.2</v>
      </c>
      <c r="H7729" s="334">
        <v>0.1</v>
      </c>
      <c r="I7729" s="334">
        <v>0.1</v>
      </c>
      <c r="J7729" s="334">
        <v>0.1</v>
      </c>
      <c r="K7729" s="334">
        <v>0.1</v>
      </c>
      <c r="L7729" s="334">
        <v>0.2</v>
      </c>
      <c r="M7729" s="334">
        <v>0.1</v>
      </c>
      <c r="N7729" s="334">
        <v>0.1</v>
      </c>
      <c r="O7729" s="334">
        <v>0.1</v>
      </c>
      <c r="P7729" s="334">
        <v>0.1</v>
      </c>
      <c r="Q7729" s="334">
        <v>0.2</v>
      </c>
      <c r="R7729" s="334">
        <v>0.1</v>
      </c>
      <c r="S7729" s="334">
        <v>0</v>
      </c>
      <c r="T7729" s="334">
        <v>0</v>
      </c>
      <c r="U7729" s="334">
        <v>0</v>
      </c>
      <c r="V7729" s="334">
        <v>0</v>
      </c>
      <c r="W7729" s="334">
        <v>0</v>
      </c>
      <c r="X7729" s="334">
        <v>0</v>
      </c>
      <c r="Y7729" s="334">
        <v>0</v>
      </c>
      <c r="Z7729" s="334">
        <v>0.1</v>
      </c>
      <c r="AA7729" s="334">
        <v>0</v>
      </c>
      <c r="AB7729" s="334">
        <v>0</v>
      </c>
      <c r="AD7729" s="334">
        <v>1.8</v>
      </c>
      <c r="AE7729" s="334">
        <f t="shared" si="1207"/>
        <v>1.8</v>
      </c>
      <c r="AF7729" s="334">
        <f t="shared" si="1208"/>
        <v>1.8000000000000005</v>
      </c>
      <c r="AG7729" s="340">
        <f t="shared" si="1209"/>
        <v>4.4408920985006262E-16</v>
      </c>
      <c r="AI7729" s="340">
        <f t="shared" si="1212"/>
        <v>0</v>
      </c>
      <c r="AJ7729" s="340">
        <f t="shared" si="1212"/>
        <v>0</v>
      </c>
      <c r="AK7729" s="340">
        <f t="shared" si="1212"/>
        <v>0</v>
      </c>
      <c r="AL7729" s="340">
        <f t="shared" si="1212"/>
        <v>0</v>
      </c>
      <c r="AM7729" s="340">
        <f t="shared" si="1212"/>
        <v>0</v>
      </c>
    </row>
    <row r="7730" spans="1:39" x14ac:dyDescent="0.35">
      <c r="A7730" s="337">
        <v>29643</v>
      </c>
      <c r="B7730" s="338">
        <f t="shared" si="1204"/>
        <v>1981</v>
      </c>
      <c r="C7730" s="338">
        <f t="shared" si="1205"/>
        <v>2</v>
      </c>
      <c r="D7730" s="338">
        <f t="shared" si="1206"/>
        <v>26</v>
      </c>
      <c r="E7730" s="334">
        <v>0</v>
      </c>
      <c r="F7730" s="334">
        <v>0</v>
      </c>
      <c r="G7730" s="334">
        <v>0</v>
      </c>
      <c r="H7730" s="334">
        <v>0</v>
      </c>
      <c r="I7730" s="334">
        <v>0</v>
      </c>
      <c r="J7730" s="334">
        <v>0</v>
      </c>
      <c r="K7730" s="334">
        <v>0</v>
      </c>
      <c r="L7730" s="334">
        <v>0</v>
      </c>
      <c r="M7730" s="334">
        <v>0</v>
      </c>
      <c r="N7730" s="334">
        <v>0</v>
      </c>
      <c r="O7730" s="334">
        <v>0</v>
      </c>
      <c r="P7730" s="334">
        <v>0</v>
      </c>
      <c r="Q7730" s="334">
        <v>0</v>
      </c>
      <c r="R7730" s="334">
        <v>0</v>
      </c>
      <c r="S7730" s="334">
        <v>0</v>
      </c>
      <c r="T7730" s="334">
        <v>0</v>
      </c>
      <c r="U7730" s="334">
        <v>0</v>
      </c>
      <c r="V7730" s="334">
        <v>0.1</v>
      </c>
      <c r="W7730" s="334">
        <v>0</v>
      </c>
      <c r="X7730" s="334">
        <v>0</v>
      </c>
      <c r="Y7730" s="334">
        <v>0</v>
      </c>
      <c r="Z7730" s="334">
        <v>0</v>
      </c>
      <c r="AA7730" s="334">
        <v>0.1</v>
      </c>
      <c r="AB7730" s="334">
        <v>0</v>
      </c>
      <c r="AD7730" s="334">
        <v>0.2</v>
      </c>
      <c r="AE7730" s="334">
        <f t="shared" si="1207"/>
        <v>0.2</v>
      </c>
      <c r="AF7730" s="334">
        <f t="shared" si="1208"/>
        <v>0.2</v>
      </c>
      <c r="AG7730" s="340">
        <f t="shared" si="1209"/>
        <v>0</v>
      </c>
      <c r="AI7730" s="340">
        <f t="shared" si="1212"/>
        <v>0</v>
      </c>
      <c r="AJ7730" s="340">
        <f t="shared" si="1212"/>
        <v>0</v>
      </c>
      <c r="AK7730" s="340">
        <f t="shared" si="1212"/>
        <v>0</v>
      </c>
      <c r="AL7730" s="340">
        <f t="shared" si="1212"/>
        <v>0</v>
      </c>
      <c r="AM7730" s="340">
        <f t="shared" si="1212"/>
        <v>0</v>
      </c>
    </row>
    <row r="7731" spans="1:39" x14ac:dyDescent="0.35">
      <c r="A7731" s="337">
        <v>29644</v>
      </c>
      <c r="B7731" s="338">
        <f t="shared" si="1204"/>
        <v>1981</v>
      </c>
      <c r="C7731" s="338">
        <f t="shared" si="1205"/>
        <v>2</v>
      </c>
      <c r="D7731" s="338">
        <f t="shared" si="1206"/>
        <v>27</v>
      </c>
      <c r="E7731" s="334">
        <v>0</v>
      </c>
      <c r="F7731" s="334">
        <v>0</v>
      </c>
      <c r="G7731" s="334">
        <v>0</v>
      </c>
      <c r="H7731" s="334">
        <v>0</v>
      </c>
      <c r="I7731" s="334">
        <v>0</v>
      </c>
      <c r="J7731" s="334">
        <v>0</v>
      </c>
      <c r="K7731" s="334">
        <v>0</v>
      </c>
      <c r="L7731" s="334">
        <v>0</v>
      </c>
      <c r="M7731" s="334">
        <v>0</v>
      </c>
      <c r="N7731" s="334">
        <v>0</v>
      </c>
      <c r="O7731" s="334">
        <v>0</v>
      </c>
      <c r="P7731" s="334">
        <v>0</v>
      </c>
      <c r="Q7731" s="334">
        <v>0</v>
      </c>
      <c r="R7731" s="334">
        <v>0</v>
      </c>
      <c r="S7731" s="334">
        <v>0</v>
      </c>
      <c r="T7731" s="334">
        <v>0</v>
      </c>
      <c r="U7731" s="334">
        <v>0</v>
      </c>
      <c r="V7731" s="334">
        <v>0</v>
      </c>
      <c r="W7731" s="334">
        <v>0</v>
      </c>
      <c r="X7731" s="334">
        <v>0</v>
      </c>
      <c r="Y7731" s="334">
        <v>0</v>
      </c>
      <c r="Z7731" s="334">
        <v>0</v>
      </c>
      <c r="AA7731" s="334">
        <v>0</v>
      </c>
      <c r="AB7731" s="334">
        <v>0</v>
      </c>
      <c r="AD7731" s="334">
        <v>0</v>
      </c>
      <c r="AE7731" s="334">
        <f t="shared" si="1207"/>
        <v>0</v>
      </c>
      <c r="AF7731" s="334">
        <f t="shared" si="1208"/>
        <v>0</v>
      </c>
      <c r="AG7731" s="340">
        <f t="shared" si="1209"/>
        <v>0</v>
      </c>
      <c r="AI7731" s="340">
        <f t="shared" si="1212"/>
        <v>0</v>
      </c>
      <c r="AJ7731" s="340">
        <f t="shared" si="1212"/>
        <v>0</v>
      </c>
      <c r="AK7731" s="340">
        <f t="shared" si="1212"/>
        <v>0</v>
      </c>
      <c r="AL7731" s="340">
        <f t="shared" si="1212"/>
        <v>0</v>
      </c>
      <c r="AM7731" s="340">
        <f t="shared" si="1212"/>
        <v>0</v>
      </c>
    </row>
    <row r="7732" spans="1:39" x14ac:dyDescent="0.35">
      <c r="A7732" s="337">
        <v>29645</v>
      </c>
      <c r="B7732" s="338">
        <f t="shared" si="1204"/>
        <v>1981</v>
      </c>
      <c r="C7732" s="338">
        <f t="shared" si="1205"/>
        <v>2</v>
      </c>
      <c r="D7732" s="338">
        <f t="shared" si="1206"/>
        <v>28</v>
      </c>
      <c r="E7732" s="334">
        <v>0</v>
      </c>
      <c r="F7732" s="334">
        <v>0</v>
      </c>
      <c r="G7732" s="334">
        <v>0</v>
      </c>
      <c r="H7732" s="334">
        <v>0</v>
      </c>
      <c r="I7732" s="334">
        <v>0</v>
      </c>
      <c r="J7732" s="334">
        <v>0</v>
      </c>
      <c r="K7732" s="334">
        <v>0</v>
      </c>
      <c r="L7732" s="334">
        <v>0</v>
      </c>
      <c r="M7732" s="334">
        <v>0</v>
      </c>
      <c r="N7732" s="334">
        <v>0</v>
      </c>
      <c r="O7732" s="334">
        <v>0</v>
      </c>
      <c r="P7732" s="334">
        <v>0</v>
      </c>
      <c r="Q7732" s="334">
        <v>0</v>
      </c>
      <c r="R7732" s="334">
        <v>0</v>
      </c>
      <c r="S7732" s="334">
        <v>0</v>
      </c>
      <c r="T7732" s="334">
        <v>0</v>
      </c>
      <c r="U7732" s="334">
        <v>0</v>
      </c>
      <c r="V7732" s="334">
        <v>0</v>
      </c>
      <c r="W7732" s="334">
        <v>0</v>
      </c>
      <c r="X7732" s="334">
        <v>0</v>
      </c>
      <c r="Y7732" s="334">
        <v>0</v>
      </c>
      <c r="Z7732" s="334">
        <v>0</v>
      </c>
      <c r="AA7732" s="334">
        <v>0</v>
      </c>
      <c r="AB7732" s="334">
        <v>0</v>
      </c>
      <c r="AD7732" s="334">
        <v>0</v>
      </c>
      <c r="AE7732" s="334">
        <f t="shared" si="1207"/>
        <v>0</v>
      </c>
      <c r="AF7732" s="334">
        <f t="shared" si="1208"/>
        <v>0</v>
      </c>
      <c r="AG7732" s="340">
        <f t="shared" si="1209"/>
        <v>0</v>
      </c>
      <c r="AI7732" s="340">
        <f t="shared" ref="AI7732:AM7747" si="1213">IF($C7732=AI$1,$AF7732,0)</f>
        <v>0</v>
      </c>
      <c r="AJ7732" s="340">
        <f t="shared" si="1213"/>
        <v>0</v>
      </c>
      <c r="AK7732" s="340">
        <f t="shared" si="1213"/>
        <v>0</v>
      </c>
      <c r="AL7732" s="340">
        <f t="shared" si="1213"/>
        <v>0</v>
      </c>
      <c r="AM7732" s="340">
        <f t="shared" si="1213"/>
        <v>0</v>
      </c>
    </row>
    <row r="7733" spans="1:39" x14ac:dyDescent="0.35">
      <c r="A7733" s="337">
        <v>29646</v>
      </c>
      <c r="B7733" s="338">
        <f t="shared" si="1204"/>
        <v>1981</v>
      </c>
      <c r="C7733" s="338">
        <f t="shared" si="1205"/>
        <v>3</v>
      </c>
      <c r="D7733" s="338">
        <f t="shared" si="1206"/>
        <v>1</v>
      </c>
      <c r="E7733" s="334">
        <v>0</v>
      </c>
      <c r="F7733" s="334">
        <v>0</v>
      </c>
      <c r="G7733" s="334">
        <v>0</v>
      </c>
      <c r="H7733" s="334">
        <v>0</v>
      </c>
      <c r="I7733" s="334">
        <v>0</v>
      </c>
      <c r="J7733" s="334">
        <v>0</v>
      </c>
      <c r="K7733" s="334">
        <v>0</v>
      </c>
      <c r="L7733" s="334">
        <v>0</v>
      </c>
      <c r="M7733" s="334">
        <v>0</v>
      </c>
      <c r="N7733" s="334">
        <v>0</v>
      </c>
      <c r="O7733" s="334">
        <v>0</v>
      </c>
      <c r="P7733" s="334">
        <v>0</v>
      </c>
      <c r="Q7733" s="334">
        <v>0</v>
      </c>
      <c r="R7733" s="334">
        <v>0</v>
      </c>
      <c r="S7733" s="334">
        <v>0</v>
      </c>
      <c r="T7733" s="334">
        <v>0</v>
      </c>
      <c r="U7733" s="334">
        <v>0</v>
      </c>
      <c r="V7733" s="334">
        <v>0</v>
      </c>
      <c r="W7733" s="334">
        <v>0</v>
      </c>
      <c r="X7733" s="334">
        <v>0</v>
      </c>
      <c r="Y7733" s="334">
        <v>0</v>
      </c>
      <c r="Z7733" s="334">
        <v>0</v>
      </c>
      <c r="AA7733" s="334">
        <v>0</v>
      </c>
      <c r="AB7733" s="334">
        <v>0</v>
      </c>
      <c r="AD7733" s="334">
        <v>0</v>
      </c>
      <c r="AE7733" s="334">
        <f t="shared" si="1207"/>
        <v>0</v>
      </c>
      <c r="AF7733" s="334">
        <f t="shared" si="1208"/>
        <v>0</v>
      </c>
      <c r="AG7733" s="340">
        <f t="shared" si="1209"/>
        <v>0</v>
      </c>
      <c r="AI7733" s="340">
        <f t="shared" si="1213"/>
        <v>0</v>
      </c>
      <c r="AJ7733" s="340">
        <f t="shared" si="1213"/>
        <v>0</v>
      </c>
      <c r="AK7733" s="340">
        <f t="shared" si="1213"/>
        <v>0</v>
      </c>
      <c r="AL7733" s="340">
        <f t="shared" si="1213"/>
        <v>0</v>
      </c>
      <c r="AM7733" s="340">
        <f t="shared" si="1213"/>
        <v>0</v>
      </c>
    </row>
    <row r="7734" spans="1:39" x14ac:dyDescent="0.35">
      <c r="A7734" s="337">
        <v>29647</v>
      </c>
      <c r="B7734" s="338">
        <f t="shared" si="1204"/>
        <v>1981</v>
      </c>
      <c r="C7734" s="338">
        <f t="shared" si="1205"/>
        <v>3</v>
      </c>
      <c r="D7734" s="338">
        <f t="shared" si="1206"/>
        <v>2</v>
      </c>
      <c r="E7734" s="334">
        <v>0</v>
      </c>
      <c r="F7734" s="334">
        <v>0</v>
      </c>
      <c r="G7734" s="334">
        <v>0</v>
      </c>
      <c r="H7734" s="334">
        <v>0</v>
      </c>
      <c r="I7734" s="334">
        <v>0</v>
      </c>
      <c r="J7734" s="334">
        <v>0</v>
      </c>
      <c r="K7734" s="334">
        <v>0</v>
      </c>
      <c r="L7734" s="334">
        <v>0</v>
      </c>
      <c r="M7734" s="334">
        <v>0</v>
      </c>
      <c r="N7734" s="334">
        <v>0</v>
      </c>
      <c r="O7734" s="334">
        <v>0</v>
      </c>
      <c r="P7734" s="334">
        <v>0</v>
      </c>
      <c r="Q7734" s="334">
        <v>0</v>
      </c>
      <c r="R7734" s="334">
        <v>0</v>
      </c>
      <c r="S7734" s="334">
        <v>0</v>
      </c>
      <c r="T7734" s="334">
        <v>0</v>
      </c>
      <c r="U7734" s="334">
        <v>0</v>
      </c>
      <c r="V7734" s="334">
        <v>0</v>
      </c>
      <c r="W7734" s="334">
        <v>0</v>
      </c>
      <c r="X7734" s="334">
        <v>0</v>
      </c>
      <c r="Y7734" s="334">
        <v>0</v>
      </c>
      <c r="Z7734" s="334">
        <v>0</v>
      </c>
      <c r="AA7734" s="334">
        <v>0</v>
      </c>
      <c r="AB7734" s="334">
        <v>0</v>
      </c>
      <c r="AD7734" s="334">
        <v>0</v>
      </c>
      <c r="AE7734" s="334">
        <f t="shared" si="1207"/>
        <v>0</v>
      </c>
      <c r="AF7734" s="334">
        <f t="shared" si="1208"/>
        <v>0</v>
      </c>
      <c r="AG7734" s="340">
        <f t="shared" si="1209"/>
        <v>0</v>
      </c>
      <c r="AI7734" s="340">
        <f t="shared" si="1213"/>
        <v>0</v>
      </c>
      <c r="AJ7734" s="340">
        <f t="shared" si="1213"/>
        <v>0</v>
      </c>
      <c r="AK7734" s="340">
        <f t="shared" si="1213"/>
        <v>0</v>
      </c>
      <c r="AL7734" s="340">
        <f t="shared" si="1213"/>
        <v>0</v>
      </c>
      <c r="AM7734" s="340">
        <f t="shared" si="1213"/>
        <v>0</v>
      </c>
    </row>
    <row r="7735" spans="1:39" x14ac:dyDescent="0.35">
      <c r="A7735" s="337">
        <v>29648</v>
      </c>
      <c r="B7735" s="338">
        <f t="shared" si="1204"/>
        <v>1981</v>
      </c>
      <c r="C7735" s="338">
        <f t="shared" si="1205"/>
        <v>3</v>
      </c>
      <c r="D7735" s="338">
        <f t="shared" si="1206"/>
        <v>3</v>
      </c>
      <c r="E7735" s="334">
        <v>0</v>
      </c>
      <c r="F7735" s="334">
        <v>0</v>
      </c>
      <c r="G7735" s="334">
        <v>0</v>
      </c>
      <c r="H7735" s="334">
        <v>0</v>
      </c>
      <c r="I7735" s="334">
        <v>0</v>
      </c>
      <c r="J7735" s="334">
        <v>0</v>
      </c>
      <c r="K7735" s="334">
        <v>0</v>
      </c>
      <c r="L7735" s="334">
        <v>0</v>
      </c>
      <c r="M7735" s="334">
        <v>0</v>
      </c>
      <c r="N7735" s="334">
        <v>0</v>
      </c>
      <c r="O7735" s="334">
        <v>0</v>
      </c>
      <c r="P7735" s="334">
        <v>0</v>
      </c>
      <c r="Q7735" s="334">
        <v>0</v>
      </c>
      <c r="R7735" s="334">
        <v>0</v>
      </c>
      <c r="S7735" s="334">
        <v>0</v>
      </c>
      <c r="T7735" s="334">
        <v>0</v>
      </c>
      <c r="U7735" s="334">
        <v>0</v>
      </c>
      <c r="V7735" s="334">
        <v>0</v>
      </c>
      <c r="W7735" s="334">
        <v>0</v>
      </c>
      <c r="X7735" s="334">
        <v>0</v>
      </c>
      <c r="Y7735" s="334">
        <v>0</v>
      </c>
      <c r="Z7735" s="334">
        <v>0</v>
      </c>
      <c r="AA7735" s="334">
        <v>0</v>
      </c>
      <c r="AB7735" s="334">
        <v>0</v>
      </c>
      <c r="AD7735" s="334">
        <v>0</v>
      </c>
      <c r="AE7735" s="334">
        <f t="shared" si="1207"/>
        <v>0</v>
      </c>
      <c r="AF7735" s="334">
        <f t="shared" si="1208"/>
        <v>0</v>
      </c>
      <c r="AG7735" s="340">
        <f t="shared" si="1209"/>
        <v>0</v>
      </c>
      <c r="AI7735" s="340">
        <f t="shared" si="1213"/>
        <v>0</v>
      </c>
      <c r="AJ7735" s="340">
        <f t="shared" si="1213"/>
        <v>0</v>
      </c>
      <c r="AK7735" s="340">
        <f t="shared" si="1213"/>
        <v>0</v>
      </c>
      <c r="AL7735" s="340">
        <f t="shared" si="1213"/>
        <v>0</v>
      </c>
      <c r="AM7735" s="340">
        <f t="shared" si="1213"/>
        <v>0</v>
      </c>
    </row>
    <row r="7736" spans="1:39" x14ac:dyDescent="0.35">
      <c r="A7736" s="337">
        <v>29649</v>
      </c>
      <c r="B7736" s="338">
        <f t="shared" si="1204"/>
        <v>1981</v>
      </c>
      <c r="C7736" s="338">
        <f t="shared" si="1205"/>
        <v>3</v>
      </c>
      <c r="D7736" s="338">
        <f t="shared" si="1206"/>
        <v>4</v>
      </c>
      <c r="E7736" s="334">
        <v>0</v>
      </c>
      <c r="F7736" s="334">
        <v>0</v>
      </c>
      <c r="G7736" s="334">
        <v>0</v>
      </c>
      <c r="H7736" s="334">
        <v>0</v>
      </c>
      <c r="I7736" s="334">
        <v>0</v>
      </c>
      <c r="J7736" s="334">
        <v>0</v>
      </c>
      <c r="K7736" s="334">
        <v>0</v>
      </c>
      <c r="L7736" s="334">
        <v>0</v>
      </c>
      <c r="M7736" s="334">
        <v>0</v>
      </c>
      <c r="N7736" s="334">
        <v>0</v>
      </c>
      <c r="O7736" s="334">
        <v>0</v>
      </c>
      <c r="P7736" s="334">
        <v>0</v>
      </c>
      <c r="Q7736" s="334">
        <v>0</v>
      </c>
      <c r="R7736" s="334">
        <v>0</v>
      </c>
      <c r="S7736" s="334">
        <v>0</v>
      </c>
      <c r="T7736" s="334">
        <v>0</v>
      </c>
      <c r="U7736" s="334">
        <v>0</v>
      </c>
      <c r="V7736" s="334">
        <v>0</v>
      </c>
      <c r="W7736" s="334">
        <v>0</v>
      </c>
      <c r="X7736" s="334">
        <v>0</v>
      </c>
      <c r="Y7736" s="334">
        <v>0</v>
      </c>
      <c r="Z7736" s="334">
        <v>0</v>
      </c>
      <c r="AA7736" s="334">
        <v>0</v>
      </c>
      <c r="AB7736" s="334">
        <v>0</v>
      </c>
      <c r="AD7736" s="334">
        <v>0</v>
      </c>
      <c r="AE7736" s="334">
        <f t="shared" si="1207"/>
        <v>0</v>
      </c>
      <c r="AF7736" s="334">
        <f t="shared" si="1208"/>
        <v>0</v>
      </c>
      <c r="AG7736" s="340">
        <f t="shared" si="1209"/>
        <v>0</v>
      </c>
      <c r="AI7736" s="340">
        <f t="shared" si="1213"/>
        <v>0</v>
      </c>
      <c r="AJ7736" s="340">
        <f t="shared" si="1213"/>
        <v>0</v>
      </c>
      <c r="AK7736" s="340">
        <f t="shared" si="1213"/>
        <v>0</v>
      </c>
      <c r="AL7736" s="340">
        <f t="shared" si="1213"/>
        <v>0</v>
      </c>
      <c r="AM7736" s="340">
        <f t="shared" si="1213"/>
        <v>0</v>
      </c>
    </row>
    <row r="7737" spans="1:39" x14ac:dyDescent="0.35">
      <c r="A7737" s="337">
        <v>29650</v>
      </c>
      <c r="B7737" s="338">
        <f t="shared" si="1204"/>
        <v>1981</v>
      </c>
      <c r="C7737" s="338">
        <f t="shared" si="1205"/>
        <v>3</v>
      </c>
      <c r="D7737" s="338">
        <f t="shared" si="1206"/>
        <v>5</v>
      </c>
      <c r="E7737" s="334">
        <v>0</v>
      </c>
      <c r="F7737" s="334">
        <v>0</v>
      </c>
      <c r="G7737" s="334">
        <v>0</v>
      </c>
      <c r="H7737" s="334">
        <v>0</v>
      </c>
      <c r="I7737" s="334">
        <v>0</v>
      </c>
      <c r="J7737" s="334">
        <v>0</v>
      </c>
      <c r="K7737" s="334">
        <v>0</v>
      </c>
      <c r="L7737" s="334">
        <v>0</v>
      </c>
      <c r="M7737" s="334">
        <v>0</v>
      </c>
      <c r="N7737" s="334">
        <v>0</v>
      </c>
      <c r="O7737" s="334">
        <v>0</v>
      </c>
      <c r="P7737" s="334">
        <v>0</v>
      </c>
      <c r="Q7737" s="334">
        <v>0</v>
      </c>
      <c r="R7737" s="334">
        <v>0</v>
      </c>
      <c r="S7737" s="334">
        <v>0</v>
      </c>
      <c r="T7737" s="334">
        <v>0</v>
      </c>
      <c r="U7737" s="334">
        <v>0</v>
      </c>
      <c r="V7737" s="334">
        <v>0</v>
      </c>
      <c r="W7737" s="334">
        <v>0</v>
      </c>
      <c r="X7737" s="334">
        <v>0</v>
      </c>
      <c r="Y7737" s="334">
        <v>0</v>
      </c>
      <c r="Z7737" s="334">
        <v>0</v>
      </c>
      <c r="AA7737" s="334">
        <v>0</v>
      </c>
      <c r="AB7737" s="334">
        <v>0</v>
      </c>
      <c r="AD7737" s="334">
        <v>0</v>
      </c>
      <c r="AE7737" s="334">
        <f t="shared" si="1207"/>
        <v>0</v>
      </c>
      <c r="AF7737" s="334">
        <f t="shared" si="1208"/>
        <v>0</v>
      </c>
      <c r="AG7737" s="340">
        <f t="shared" si="1209"/>
        <v>0</v>
      </c>
      <c r="AI7737" s="340">
        <f t="shared" si="1213"/>
        <v>0</v>
      </c>
      <c r="AJ7737" s="340">
        <f t="shared" si="1213"/>
        <v>0</v>
      </c>
      <c r="AK7737" s="340">
        <f t="shared" si="1213"/>
        <v>0</v>
      </c>
      <c r="AL7737" s="340">
        <f t="shared" si="1213"/>
        <v>0</v>
      </c>
      <c r="AM7737" s="340">
        <f t="shared" si="1213"/>
        <v>0</v>
      </c>
    </row>
    <row r="7738" spans="1:39" x14ac:dyDescent="0.35">
      <c r="A7738" s="337">
        <v>29651</v>
      </c>
      <c r="B7738" s="338">
        <f t="shared" si="1204"/>
        <v>1981</v>
      </c>
      <c r="C7738" s="338">
        <f t="shared" si="1205"/>
        <v>3</v>
      </c>
      <c r="D7738" s="338">
        <f t="shared" si="1206"/>
        <v>6</v>
      </c>
      <c r="E7738" s="334">
        <v>0</v>
      </c>
      <c r="F7738" s="334">
        <v>0</v>
      </c>
      <c r="G7738" s="334">
        <v>0</v>
      </c>
      <c r="H7738" s="334">
        <v>0</v>
      </c>
      <c r="I7738" s="334">
        <v>0</v>
      </c>
      <c r="J7738" s="334">
        <v>0</v>
      </c>
      <c r="K7738" s="334">
        <v>0</v>
      </c>
      <c r="L7738" s="334">
        <v>0</v>
      </c>
      <c r="M7738" s="334">
        <v>0</v>
      </c>
      <c r="N7738" s="334">
        <v>0</v>
      </c>
      <c r="O7738" s="334">
        <v>0</v>
      </c>
      <c r="P7738" s="334">
        <v>0</v>
      </c>
      <c r="Q7738" s="334">
        <v>0</v>
      </c>
      <c r="R7738" s="334">
        <v>0</v>
      </c>
      <c r="S7738" s="334">
        <v>0</v>
      </c>
      <c r="T7738" s="334">
        <v>0</v>
      </c>
      <c r="U7738" s="334">
        <v>0</v>
      </c>
      <c r="V7738" s="334">
        <v>0</v>
      </c>
      <c r="W7738" s="334">
        <v>0</v>
      </c>
      <c r="X7738" s="334">
        <v>0</v>
      </c>
      <c r="Y7738" s="334">
        <v>0</v>
      </c>
      <c r="Z7738" s="334">
        <v>0</v>
      </c>
      <c r="AA7738" s="334">
        <v>0</v>
      </c>
      <c r="AB7738" s="334">
        <v>0</v>
      </c>
      <c r="AD7738" s="334">
        <v>0</v>
      </c>
      <c r="AE7738" s="334">
        <f t="shared" si="1207"/>
        <v>0</v>
      </c>
      <c r="AF7738" s="334">
        <f t="shared" si="1208"/>
        <v>0</v>
      </c>
      <c r="AG7738" s="340">
        <f t="shared" si="1209"/>
        <v>0</v>
      </c>
      <c r="AI7738" s="340">
        <f t="shared" si="1213"/>
        <v>0</v>
      </c>
      <c r="AJ7738" s="340">
        <f t="shared" si="1213"/>
        <v>0</v>
      </c>
      <c r="AK7738" s="340">
        <f t="shared" si="1213"/>
        <v>0</v>
      </c>
      <c r="AL7738" s="340">
        <f t="shared" si="1213"/>
        <v>0</v>
      </c>
      <c r="AM7738" s="340">
        <f t="shared" si="1213"/>
        <v>0</v>
      </c>
    </row>
    <row r="7739" spans="1:39" x14ac:dyDescent="0.35">
      <c r="A7739" s="337">
        <v>29652</v>
      </c>
      <c r="B7739" s="338">
        <f t="shared" si="1204"/>
        <v>1981</v>
      </c>
      <c r="C7739" s="338">
        <f t="shared" si="1205"/>
        <v>3</v>
      </c>
      <c r="D7739" s="338">
        <f t="shared" si="1206"/>
        <v>7</v>
      </c>
      <c r="E7739" s="334">
        <v>0</v>
      </c>
      <c r="F7739" s="334">
        <v>0</v>
      </c>
      <c r="G7739" s="334">
        <v>0</v>
      </c>
      <c r="H7739" s="334">
        <v>0</v>
      </c>
      <c r="I7739" s="334">
        <v>0</v>
      </c>
      <c r="J7739" s="334">
        <v>0</v>
      </c>
      <c r="K7739" s="334">
        <v>0</v>
      </c>
      <c r="L7739" s="334">
        <v>0</v>
      </c>
      <c r="M7739" s="334">
        <v>0</v>
      </c>
      <c r="N7739" s="334">
        <v>0</v>
      </c>
      <c r="O7739" s="334">
        <v>0</v>
      </c>
      <c r="P7739" s="334">
        <v>0</v>
      </c>
      <c r="Q7739" s="334">
        <v>0</v>
      </c>
      <c r="R7739" s="334">
        <v>0</v>
      </c>
      <c r="S7739" s="334">
        <v>0</v>
      </c>
      <c r="T7739" s="334">
        <v>0</v>
      </c>
      <c r="U7739" s="334">
        <v>0</v>
      </c>
      <c r="V7739" s="334">
        <v>0</v>
      </c>
      <c r="W7739" s="334">
        <v>0</v>
      </c>
      <c r="X7739" s="334">
        <v>0</v>
      </c>
      <c r="Y7739" s="334">
        <v>0</v>
      </c>
      <c r="Z7739" s="334">
        <v>0</v>
      </c>
      <c r="AA7739" s="334">
        <v>0</v>
      </c>
      <c r="AB7739" s="334">
        <v>0</v>
      </c>
      <c r="AD7739" s="334">
        <v>0</v>
      </c>
      <c r="AE7739" s="334">
        <f t="shared" si="1207"/>
        <v>0</v>
      </c>
      <c r="AF7739" s="334">
        <f t="shared" si="1208"/>
        <v>0</v>
      </c>
      <c r="AG7739" s="340">
        <f t="shared" si="1209"/>
        <v>0</v>
      </c>
      <c r="AI7739" s="340">
        <f t="shared" si="1213"/>
        <v>0</v>
      </c>
      <c r="AJ7739" s="340">
        <f t="shared" si="1213"/>
        <v>0</v>
      </c>
      <c r="AK7739" s="340">
        <f t="shared" si="1213"/>
        <v>0</v>
      </c>
      <c r="AL7739" s="340">
        <f t="shared" si="1213"/>
        <v>0</v>
      </c>
      <c r="AM7739" s="340">
        <f t="shared" si="1213"/>
        <v>0</v>
      </c>
    </row>
    <row r="7740" spans="1:39" x14ac:dyDescent="0.35">
      <c r="A7740" s="337">
        <v>29653</v>
      </c>
      <c r="B7740" s="338">
        <f t="shared" si="1204"/>
        <v>1981</v>
      </c>
      <c r="C7740" s="338">
        <f t="shared" si="1205"/>
        <v>3</v>
      </c>
      <c r="D7740" s="338">
        <f t="shared" si="1206"/>
        <v>8</v>
      </c>
      <c r="E7740" s="334">
        <v>0</v>
      </c>
      <c r="F7740" s="334">
        <v>0</v>
      </c>
      <c r="G7740" s="334">
        <v>0</v>
      </c>
      <c r="H7740" s="334">
        <v>0</v>
      </c>
      <c r="I7740" s="334">
        <v>0</v>
      </c>
      <c r="J7740" s="334">
        <v>0</v>
      </c>
      <c r="K7740" s="334">
        <v>0</v>
      </c>
      <c r="L7740" s="334">
        <v>0</v>
      </c>
      <c r="M7740" s="334">
        <v>0</v>
      </c>
      <c r="N7740" s="334">
        <v>0</v>
      </c>
      <c r="O7740" s="334">
        <v>0</v>
      </c>
      <c r="P7740" s="334">
        <v>0</v>
      </c>
      <c r="Q7740" s="334">
        <v>0</v>
      </c>
      <c r="R7740" s="334">
        <v>0</v>
      </c>
      <c r="S7740" s="334">
        <v>0</v>
      </c>
      <c r="T7740" s="334">
        <v>0</v>
      </c>
      <c r="U7740" s="334">
        <v>0</v>
      </c>
      <c r="V7740" s="334">
        <v>0</v>
      </c>
      <c r="W7740" s="334">
        <v>0</v>
      </c>
      <c r="X7740" s="334">
        <v>0</v>
      </c>
      <c r="Y7740" s="334">
        <v>0</v>
      </c>
      <c r="Z7740" s="334">
        <v>0</v>
      </c>
      <c r="AA7740" s="334">
        <v>0</v>
      </c>
      <c r="AB7740" s="334">
        <v>0</v>
      </c>
      <c r="AD7740" s="334">
        <v>0</v>
      </c>
      <c r="AE7740" s="334">
        <f t="shared" si="1207"/>
        <v>0</v>
      </c>
      <c r="AF7740" s="334">
        <f t="shared" si="1208"/>
        <v>0</v>
      </c>
      <c r="AG7740" s="340">
        <f t="shared" si="1209"/>
        <v>0</v>
      </c>
      <c r="AI7740" s="340">
        <f t="shared" si="1213"/>
        <v>0</v>
      </c>
      <c r="AJ7740" s="340">
        <f t="shared" si="1213"/>
        <v>0</v>
      </c>
      <c r="AK7740" s="340">
        <f t="shared" si="1213"/>
        <v>0</v>
      </c>
      <c r="AL7740" s="340">
        <f t="shared" si="1213"/>
        <v>0</v>
      </c>
      <c r="AM7740" s="340">
        <f t="shared" si="1213"/>
        <v>0</v>
      </c>
    </row>
    <row r="7741" spans="1:39" x14ac:dyDescent="0.35">
      <c r="A7741" s="337">
        <v>29654</v>
      </c>
      <c r="B7741" s="338">
        <f t="shared" si="1204"/>
        <v>1981</v>
      </c>
      <c r="C7741" s="338">
        <f t="shared" si="1205"/>
        <v>3</v>
      </c>
      <c r="D7741" s="338">
        <f t="shared" si="1206"/>
        <v>9</v>
      </c>
      <c r="E7741" s="334">
        <v>0</v>
      </c>
      <c r="F7741" s="334">
        <v>0</v>
      </c>
      <c r="G7741" s="334">
        <v>0</v>
      </c>
      <c r="H7741" s="334">
        <v>0</v>
      </c>
      <c r="I7741" s="334">
        <v>0</v>
      </c>
      <c r="J7741" s="334">
        <v>0</v>
      </c>
      <c r="K7741" s="334">
        <v>0</v>
      </c>
      <c r="L7741" s="334">
        <v>0</v>
      </c>
      <c r="M7741" s="334">
        <v>0</v>
      </c>
      <c r="N7741" s="334">
        <v>0</v>
      </c>
      <c r="O7741" s="334">
        <v>0</v>
      </c>
      <c r="P7741" s="334">
        <v>0</v>
      </c>
      <c r="Q7741" s="334">
        <v>0</v>
      </c>
      <c r="R7741" s="334">
        <v>0</v>
      </c>
      <c r="S7741" s="334">
        <v>0</v>
      </c>
      <c r="T7741" s="334">
        <v>0</v>
      </c>
      <c r="U7741" s="334">
        <v>0</v>
      </c>
      <c r="V7741" s="334">
        <v>0</v>
      </c>
      <c r="W7741" s="334">
        <v>0</v>
      </c>
      <c r="X7741" s="334">
        <v>0</v>
      </c>
      <c r="Y7741" s="334">
        <v>0</v>
      </c>
      <c r="Z7741" s="334">
        <v>0</v>
      </c>
      <c r="AA7741" s="334">
        <v>0</v>
      </c>
      <c r="AB7741" s="334">
        <v>0</v>
      </c>
      <c r="AD7741" s="334">
        <v>0</v>
      </c>
      <c r="AE7741" s="334">
        <f t="shared" si="1207"/>
        <v>0</v>
      </c>
      <c r="AF7741" s="334">
        <f t="shared" si="1208"/>
        <v>0</v>
      </c>
      <c r="AG7741" s="340">
        <f t="shared" si="1209"/>
        <v>0</v>
      </c>
      <c r="AI7741" s="340">
        <f t="shared" si="1213"/>
        <v>0</v>
      </c>
      <c r="AJ7741" s="340">
        <f t="shared" si="1213"/>
        <v>0</v>
      </c>
      <c r="AK7741" s="340">
        <f t="shared" si="1213"/>
        <v>0</v>
      </c>
      <c r="AL7741" s="340">
        <f t="shared" si="1213"/>
        <v>0</v>
      </c>
      <c r="AM7741" s="340">
        <f t="shared" si="1213"/>
        <v>0</v>
      </c>
    </row>
    <row r="7742" spans="1:39" x14ac:dyDescent="0.35">
      <c r="A7742" s="337">
        <v>29655</v>
      </c>
      <c r="B7742" s="338">
        <f t="shared" si="1204"/>
        <v>1981</v>
      </c>
      <c r="C7742" s="338">
        <f t="shared" si="1205"/>
        <v>3</v>
      </c>
      <c r="D7742" s="338">
        <f t="shared" si="1206"/>
        <v>10</v>
      </c>
      <c r="E7742" s="334">
        <v>0</v>
      </c>
      <c r="F7742" s="334">
        <v>0</v>
      </c>
      <c r="G7742" s="334">
        <v>0</v>
      </c>
      <c r="H7742" s="334">
        <v>0</v>
      </c>
      <c r="I7742" s="334">
        <v>0</v>
      </c>
      <c r="J7742" s="334">
        <v>0</v>
      </c>
      <c r="K7742" s="334">
        <v>0</v>
      </c>
      <c r="L7742" s="334">
        <v>0</v>
      </c>
      <c r="M7742" s="334">
        <v>0</v>
      </c>
      <c r="N7742" s="334">
        <v>0</v>
      </c>
      <c r="O7742" s="334">
        <v>0</v>
      </c>
      <c r="P7742" s="334">
        <v>0</v>
      </c>
      <c r="Q7742" s="334">
        <v>0</v>
      </c>
      <c r="R7742" s="334">
        <v>0</v>
      </c>
      <c r="S7742" s="334">
        <v>0</v>
      </c>
      <c r="T7742" s="334">
        <v>0</v>
      </c>
      <c r="U7742" s="334">
        <v>0</v>
      </c>
      <c r="V7742" s="334">
        <v>0</v>
      </c>
      <c r="W7742" s="334">
        <v>0</v>
      </c>
      <c r="X7742" s="334">
        <v>0</v>
      </c>
      <c r="Y7742" s="334">
        <v>0</v>
      </c>
      <c r="Z7742" s="334">
        <v>0</v>
      </c>
      <c r="AA7742" s="334">
        <v>0</v>
      </c>
      <c r="AB7742" s="334">
        <v>0</v>
      </c>
      <c r="AD7742" s="334">
        <v>0</v>
      </c>
      <c r="AE7742" s="334">
        <f t="shared" si="1207"/>
        <v>0</v>
      </c>
      <c r="AF7742" s="334">
        <f t="shared" si="1208"/>
        <v>0</v>
      </c>
      <c r="AG7742" s="340">
        <f t="shared" si="1209"/>
        <v>0</v>
      </c>
      <c r="AI7742" s="340">
        <f t="shared" si="1213"/>
        <v>0</v>
      </c>
      <c r="AJ7742" s="340">
        <f t="shared" si="1213"/>
        <v>0</v>
      </c>
      <c r="AK7742" s="340">
        <f t="shared" si="1213"/>
        <v>0</v>
      </c>
      <c r="AL7742" s="340">
        <f t="shared" si="1213"/>
        <v>0</v>
      </c>
      <c r="AM7742" s="340">
        <f t="shared" si="1213"/>
        <v>0</v>
      </c>
    </row>
    <row r="7743" spans="1:39" x14ac:dyDescent="0.35">
      <c r="A7743" s="337">
        <v>29656</v>
      </c>
      <c r="B7743" s="338">
        <f t="shared" si="1204"/>
        <v>1981</v>
      </c>
      <c r="C7743" s="338">
        <f t="shared" si="1205"/>
        <v>3</v>
      </c>
      <c r="D7743" s="338">
        <f t="shared" si="1206"/>
        <v>11</v>
      </c>
      <c r="E7743" s="334">
        <v>0</v>
      </c>
      <c r="F7743" s="334">
        <v>0</v>
      </c>
      <c r="G7743" s="334">
        <v>0</v>
      </c>
      <c r="H7743" s="334">
        <v>0</v>
      </c>
      <c r="I7743" s="334">
        <v>0</v>
      </c>
      <c r="J7743" s="334">
        <v>0</v>
      </c>
      <c r="K7743" s="334">
        <v>0</v>
      </c>
      <c r="L7743" s="334">
        <v>0</v>
      </c>
      <c r="M7743" s="334">
        <v>0</v>
      </c>
      <c r="N7743" s="334">
        <v>0</v>
      </c>
      <c r="O7743" s="334">
        <v>0</v>
      </c>
      <c r="P7743" s="334">
        <v>0</v>
      </c>
      <c r="Q7743" s="334">
        <v>0</v>
      </c>
      <c r="R7743" s="334">
        <v>0</v>
      </c>
      <c r="S7743" s="334">
        <v>0</v>
      </c>
      <c r="T7743" s="334">
        <v>0</v>
      </c>
      <c r="U7743" s="334">
        <v>0</v>
      </c>
      <c r="V7743" s="334">
        <v>0</v>
      </c>
      <c r="W7743" s="334">
        <v>0</v>
      </c>
      <c r="X7743" s="334">
        <v>0</v>
      </c>
      <c r="Y7743" s="334">
        <v>0</v>
      </c>
      <c r="Z7743" s="334">
        <v>0</v>
      </c>
      <c r="AA7743" s="334">
        <v>0</v>
      </c>
      <c r="AB7743" s="334">
        <v>0</v>
      </c>
      <c r="AD7743" s="334">
        <v>0</v>
      </c>
      <c r="AE7743" s="334">
        <f t="shared" si="1207"/>
        <v>0</v>
      </c>
      <c r="AF7743" s="334">
        <f t="shared" si="1208"/>
        <v>0</v>
      </c>
      <c r="AG7743" s="340">
        <f t="shared" si="1209"/>
        <v>0</v>
      </c>
      <c r="AI7743" s="340">
        <f t="shared" si="1213"/>
        <v>0</v>
      </c>
      <c r="AJ7743" s="340">
        <f t="shared" si="1213"/>
        <v>0</v>
      </c>
      <c r="AK7743" s="340">
        <f t="shared" si="1213"/>
        <v>0</v>
      </c>
      <c r="AL7743" s="340">
        <f t="shared" si="1213"/>
        <v>0</v>
      </c>
      <c r="AM7743" s="340">
        <f t="shared" si="1213"/>
        <v>0</v>
      </c>
    </row>
    <row r="7744" spans="1:39" x14ac:dyDescent="0.35">
      <c r="A7744" s="337">
        <v>29657</v>
      </c>
      <c r="B7744" s="338">
        <f t="shared" si="1204"/>
        <v>1981</v>
      </c>
      <c r="C7744" s="338">
        <f t="shared" si="1205"/>
        <v>3</v>
      </c>
      <c r="D7744" s="338">
        <f t="shared" si="1206"/>
        <v>12</v>
      </c>
      <c r="E7744" s="334">
        <v>0</v>
      </c>
      <c r="F7744" s="334">
        <v>0</v>
      </c>
      <c r="G7744" s="334">
        <v>0</v>
      </c>
      <c r="H7744" s="334">
        <v>0</v>
      </c>
      <c r="I7744" s="334">
        <v>0</v>
      </c>
      <c r="J7744" s="334">
        <v>0</v>
      </c>
      <c r="K7744" s="334">
        <v>0</v>
      </c>
      <c r="L7744" s="334">
        <v>0</v>
      </c>
      <c r="M7744" s="334">
        <v>0</v>
      </c>
      <c r="N7744" s="334">
        <v>0</v>
      </c>
      <c r="O7744" s="334">
        <v>0</v>
      </c>
      <c r="P7744" s="334">
        <v>0</v>
      </c>
      <c r="Q7744" s="334">
        <v>0</v>
      </c>
      <c r="R7744" s="334">
        <v>0</v>
      </c>
      <c r="S7744" s="334">
        <v>0</v>
      </c>
      <c r="T7744" s="334">
        <v>0</v>
      </c>
      <c r="U7744" s="334">
        <v>0</v>
      </c>
      <c r="V7744" s="334">
        <v>0</v>
      </c>
      <c r="W7744" s="334">
        <v>0</v>
      </c>
      <c r="X7744" s="334">
        <v>0</v>
      </c>
      <c r="Y7744" s="334">
        <v>0</v>
      </c>
      <c r="Z7744" s="334">
        <v>0</v>
      </c>
      <c r="AA7744" s="334">
        <v>0</v>
      </c>
      <c r="AB7744" s="334">
        <v>0</v>
      </c>
      <c r="AD7744" s="334">
        <v>0</v>
      </c>
      <c r="AE7744" s="334">
        <f t="shared" si="1207"/>
        <v>0</v>
      </c>
      <c r="AF7744" s="334">
        <f t="shared" si="1208"/>
        <v>0</v>
      </c>
      <c r="AG7744" s="340">
        <f t="shared" si="1209"/>
        <v>0</v>
      </c>
      <c r="AI7744" s="340">
        <f t="shared" si="1213"/>
        <v>0</v>
      </c>
      <c r="AJ7744" s="340">
        <f t="shared" si="1213"/>
        <v>0</v>
      </c>
      <c r="AK7744" s="340">
        <f t="shared" si="1213"/>
        <v>0</v>
      </c>
      <c r="AL7744" s="340">
        <f t="shared" si="1213"/>
        <v>0</v>
      </c>
      <c r="AM7744" s="340">
        <f t="shared" si="1213"/>
        <v>0</v>
      </c>
    </row>
    <row r="7745" spans="1:39" x14ac:dyDescent="0.35">
      <c r="A7745" s="337">
        <v>29658</v>
      </c>
      <c r="B7745" s="338">
        <f t="shared" si="1204"/>
        <v>1981</v>
      </c>
      <c r="C7745" s="338">
        <f t="shared" si="1205"/>
        <v>3</v>
      </c>
      <c r="D7745" s="338">
        <f t="shared" si="1206"/>
        <v>13</v>
      </c>
      <c r="E7745" s="334">
        <v>0</v>
      </c>
      <c r="F7745" s="334">
        <v>0</v>
      </c>
      <c r="G7745" s="334">
        <v>0.2</v>
      </c>
      <c r="H7745" s="334">
        <v>0.2</v>
      </c>
      <c r="I7745" s="334">
        <v>0</v>
      </c>
      <c r="J7745" s="334">
        <v>0</v>
      </c>
      <c r="K7745" s="334">
        <v>0</v>
      </c>
      <c r="L7745" s="334">
        <v>0</v>
      </c>
      <c r="M7745" s="334">
        <v>0</v>
      </c>
      <c r="N7745" s="334">
        <v>0</v>
      </c>
      <c r="O7745" s="334">
        <v>0</v>
      </c>
      <c r="P7745" s="334">
        <v>0</v>
      </c>
      <c r="Q7745" s="334">
        <v>0</v>
      </c>
      <c r="R7745" s="334">
        <v>0</v>
      </c>
      <c r="S7745" s="334">
        <v>0</v>
      </c>
      <c r="T7745" s="334">
        <v>0</v>
      </c>
      <c r="U7745" s="334">
        <v>0</v>
      </c>
      <c r="V7745" s="334">
        <v>0</v>
      </c>
      <c r="W7745" s="334">
        <v>0</v>
      </c>
      <c r="X7745" s="334">
        <v>0</v>
      </c>
      <c r="Y7745" s="334">
        <v>0</v>
      </c>
      <c r="Z7745" s="334">
        <v>0</v>
      </c>
      <c r="AA7745" s="334">
        <v>0</v>
      </c>
      <c r="AB7745" s="334">
        <v>0</v>
      </c>
      <c r="AD7745" s="334">
        <v>0.4</v>
      </c>
      <c r="AE7745" s="334">
        <f t="shared" si="1207"/>
        <v>0.4</v>
      </c>
      <c r="AF7745" s="334">
        <f t="shared" si="1208"/>
        <v>0.4</v>
      </c>
      <c r="AG7745" s="340">
        <f t="shared" si="1209"/>
        <v>0</v>
      </c>
      <c r="AI7745" s="340">
        <f t="shared" si="1213"/>
        <v>0</v>
      </c>
      <c r="AJ7745" s="340">
        <f t="shared" si="1213"/>
        <v>0</v>
      </c>
      <c r="AK7745" s="340">
        <f t="shared" si="1213"/>
        <v>0</v>
      </c>
      <c r="AL7745" s="340">
        <f t="shared" si="1213"/>
        <v>0</v>
      </c>
      <c r="AM7745" s="340">
        <f t="shared" si="1213"/>
        <v>0</v>
      </c>
    </row>
    <row r="7746" spans="1:39" x14ac:dyDescent="0.35">
      <c r="A7746" s="337">
        <v>29659</v>
      </c>
      <c r="B7746" s="338">
        <f t="shared" si="1204"/>
        <v>1981</v>
      </c>
      <c r="C7746" s="338">
        <f t="shared" si="1205"/>
        <v>3</v>
      </c>
      <c r="D7746" s="338">
        <f t="shared" si="1206"/>
        <v>14</v>
      </c>
      <c r="E7746" s="334">
        <v>0</v>
      </c>
      <c r="F7746" s="334">
        <v>0</v>
      </c>
      <c r="G7746" s="334">
        <v>0</v>
      </c>
      <c r="H7746" s="334">
        <v>0</v>
      </c>
      <c r="I7746" s="334">
        <v>0</v>
      </c>
      <c r="J7746" s="334">
        <v>0</v>
      </c>
      <c r="K7746" s="334">
        <v>0</v>
      </c>
      <c r="L7746" s="334">
        <v>0</v>
      </c>
      <c r="M7746" s="334">
        <v>0</v>
      </c>
      <c r="N7746" s="334">
        <v>0</v>
      </c>
      <c r="O7746" s="334">
        <v>0</v>
      </c>
      <c r="P7746" s="334">
        <v>0</v>
      </c>
      <c r="Q7746" s="334">
        <v>0</v>
      </c>
      <c r="R7746" s="334">
        <v>0</v>
      </c>
      <c r="S7746" s="334">
        <v>0</v>
      </c>
      <c r="T7746" s="334">
        <v>0</v>
      </c>
      <c r="U7746" s="334">
        <v>0</v>
      </c>
      <c r="V7746" s="334">
        <v>0</v>
      </c>
      <c r="W7746" s="334">
        <v>0</v>
      </c>
      <c r="X7746" s="334">
        <v>0</v>
      </c>
      <c r="Y7746" s="334">
        <v>0</v>
      </c>
      <c r="Z7746" s="334">
        <v>0</v>
      </c>
      <c r="AA7746" s="334">
        <v>0</v>
      </c>
      <c r="AB7746" s="334">
        <v>0</v>
      </c>
      <c r="AD7746" s="334">
        <v>0</v>
      </c>
      <c r="AE7746" s="334">
        <f t="shared" si="1207"/>
        <v>0</v>
      </c>
      <c r="AF7746" s="334">
        <f t="shared" si="1208"/>
        <v>0</v>
      </c>
      <c r="AG7746" s="340">
        <f t="shared" si="1209"/>
        <v>0</v>
      </c>
      <c r="AI7746" s="340">
        <f t="shared" si="1213"/>
        <v>0</v>
      </c>
      <c r="AJ7746" s="340">
        <f t="shared" si="1213"/>
        <v>0</v>
      </c>
      <c r="AK7746" s="340">
        <f t="shared" si="1213"/>
        <v>0</v>
      </c>
      <c r="AL7746" s="340">
        <f t="shared" si="1213"/>
        <v>0</v>
      </c>
      <c r="AM7746" s="340">
        <f t="shared" si="1213"/>
        <v>0</v>
      </c>
    </row>
    <row r="7747" spans="1:39" x14ac:dyDescent="0.35">
      <c r="A7747" s="337">
        <v>29660</v>
      </c>
      <c r="B7747" s="338">
        <f t="shared" si="1204"/>
        <v>1981</v>
      </c>
      <c r="C7747" s="338">
        <f t="shared" si="1205"/>
        <v>3</v>
      </c>
      <c r="D7747" s="338">
        <f t="shared" si="1206"/>
        <v>15</v>
      </c>
      <c r="E7747" s="334">
        <v>0</v>
      </c>
      <c r="F7747" s="334">
        <v>0</v>
      </c>
      <c r="G7747" s="334">
        <v>0</v>
      </c>
      <c r="H7747" s="334">
        <v>0</v>
      </c>
      <c r="I7747" s="334">
        <v>0</v>
      </c>
      <c r="J7747" s="334">
        <v>0</v>
      </c>
      <c r="K7747" s="334">
        <v>0</v>
      </c>
      <c r="L7747" s="334">
        <v>0</v>
      </c>
      <c r="M7747" s="334">
        <v>0</v>
      </c>
      <c r="N7747" s="334">
        <v>0</v>
      </c>
      <c r="O7747" s="334">
        <v>0</v>
      </c>
      <c r="P7747" s="334">
        <v>0</v>
      </c>
      <c r="Q7747" s="334">
        <v>0</v>
      </c>
      <c r="R7747" s="334">
        <v>0</v>
      </c>
      <c r="S7747" s="334">
        <v>0</v>
      </c>
      <c r="T7747" s="334">
        <v>0</v>
      </c>
      <c r="U7747" s="334">
        <v>0</v>
      </c>
      <c r="V7747" s="334">
        <v>0</v>
      </c>
      <c r="W7747" s="334">
        <v>0</v>
      </c>
      <c r="X7747" s="334">
        <v>0</v>
      </c>
      <c r="Y7747" s="334">
        <v>0</v>
      </c>
      <c r="Z7747" s="334">
        <v>0</v>
      </c>
      <c r="AA7747" s="334">
        <v>0</v>
      </c>
      <c r="AB7747" s="334">
        <v>0</v>
      </c>
      <c r="AD7747" s="334">
        <v>0</v>
      </c>
      <c r="AE7747" s="334">
        <f t="shared" si="1207"/>
        <v>0</v>
      </c>
      <c r="AF7747" s="334">
        <f t="shared" si="1208"/>
        <v>0</v>
      </c>
      <c r="AG7747" s="340">
        <f t="shared" si="1209"/>
        <v>0</v>
      </c>
      <c r="AI7747" s="340">
        <f t="shared" si="1213"/>
        <v>0</v>
      </c>
      <c r="AJ7747" s="340">
        <f t="shared" si="1213"/>
        <v>0</v>
      </c>
      <c r="AK7747" s="340">
        <f t="shared" si="1213"/>
        <v>0</v>
      </c>
      <c r="AL7747" s="340">
        <f t="shared" si="1213"/>
        <v>0</v>
      </c>
      <c r="AM7747" s="340">
        <f t="shared" si="1213"/>
        <v>0</v>
      </c>
    </row>
    <row r="7748" spans="1:39" x14ac:dyDescent="0.35">
      <c r="A7748" s="337">
        <v>29661</v>
      </c>
      <c r="B7748" s="338">
        <f t="shared" ref="B7748:B7811" si="1214">YEAR(A7748)</f>
        <v>1981</v>
      </c>
      <c r="C7748" s="338">
        <f t="shared" ref="C7748:C7811" si="1215">MONTH(A7748)</f>
        <v>3</v>
      </c>
      <c r="D7748" s="338">
        <f t="shared" ref="D7748:D7811" si="1216">DAY(A7748)</f>
        <v>16</v>
      </c>
      <c r="E7748" s="334">
        <v>0</v>
      </c>
      <c r="F7748" s="334">
        <v>0</v>
      </c>
      <c r="G7748" s="334">
        <v>0</v>
      </c>
      <c r="H7748" s="334">
        <v>0</v>
      </c>
      <c r="I7748" s="334">
        <v>0</v>
      </c>
      <c r="J7748" s="334">
        <v>0</v>
      </c>
      <c r="K7748" s="334">
        <v>0</v>
      </c>
      <c r="L7748" s="334">
        <v>0</v>
      </c>
      <c r="M7748" s="334">
        <v>0</v>
      </c>
      <c r="N7748" s="334">
        <v>0</v>
      </c>
      <c r="O7748" s="334">
        <v>0</v>
      </c>
      <c r="P7748" s="334">
        <v>0</v>
      </c>
      <c r="Q7748" s="334">
        <v>0</v>
      </c>
      <c r="R7748" s="334">
        <v>0</v>
      </c>
      <c r="S7748" s="334">
        <v>0</v>
      </c>
      <c r="T7748" s="334">
        <v>0</v>
      </c>
      <c r="U7748" s="334">
        <v>0</v>
      </c>
      <c r="V7748" s="334">
        <v>0</v>
      </c>
      <c r="W7748" s="334">
        <v>0.1</v>
      </c>
      <c r="X7748" s="334">
        <v>0</v>
      </c>
      <c r="Y7748" s="334">
        <v>0.1</v>
      </c>
      <c r="Z7748" s="334">
        <v>0</v>
      </c>
      <c r="AA7748" s="334">
        <v>0</v>
      </c>
      <c r="AB7748" s="334">
        <v>0</v>
      </c>
      <c r="AD7748" s="334">
        <v>0.2</v>
      </c>
      <c r="AE7748" s="334">
        <f t="shared" ref="AE7748:AE7811" si="1217">AD7748</f>
        <v>0.2</v>
      </c>
      <c r="AF7748" s="334">
        <f t="shared" ref="AF7748:AF7811" si="1218">SUM(E7748:AB7748)</f>
        <v>0.2</v>
      </c>
      <c r="AG7748" s="340">
        <f t="shared" ref="AG7748:AG7811" si="1219">ABS(AF7748-AE7748)</f>
        <v>0</v>
      </c>
      <c r="AI7748" s="340">
        <f t="shared" ref="AI7748:AM7763" si="1220">IF($C7748=AI$1,$AF7748,0)</f>
        <v>0</v>
      </c>
      <c r="AJ7748" s="340">
        <f t="shared" si="1220"/>
        <v>0</v>
      </c>
      <c r="AK7748" s="340">
        <f t="shared" si="1220"/>
        <v>0</v>
      </c>
      <c r="AL7748" s="340">
        <f t="shared" si="1220"/>
        <v>0</v>
      </c>
      <c r="AM7748" s="340">
        <f t="shared" si="1220"/>
        <v>0</v>
      </c>
    </row>
    <row r="7749" spans="1:39" x14ac:dyDescent="0.35">
      <c r="A7749" s="337">
        <v>29662</v>
      </c>
      <c r="B7749" s="338">
        <f t="shared" si="1214"/>
        <v>1981</v>
      </c>
      <c r="C7749" s="338">
        <f t="shared" si="1215"/>
        <v>3</v>
      </c>
      <c r="D7749" s="338">
        <f t="shared" si="1216"/>
        <v>17</v>
      </c>
      <c r="E7749" s="334">
        <v>0</v>
      </c>
      <c r="F7749" s="334">
        <v>0</v>
      </c>
      <c r="G7749" s="334">
        <v>0</v>
      </c>
      <c r="H7749" s="334">
        <v>0</v>
      </c>
      <c r="I7749" s="334">
        <v>0</v>
      </c>
      <c r="J7749" s="334">
        <v>0</v>
      </c>
      <c r="K7749" s="334">
        <v>0</v>
      </c>
      <c r="L7749" s="334">
        <v>0</v>
      </c>
      <c r="M7749" s="334">
        <v>0</v>
      </c>
      <c r="N7749" s="334">
        <v>0</v>
      </c>
      <c r="O7749" s="334">
        <v>0</v>
      </c>
      <c r="P7749" s="334">
        <v>0</v>
      </c>
      <c r="Q7749" s="334">
        <v>0</v>
      </c>
      <c r="R7749" s="334">
        <v>0</v>
      </c>
      <c r="S7749" s="334">
        <v>0</v>
      </c>
      <c r="T7749" s="334">
        <v>0</v>
      </c>
      <c r="U7749" s="334">
        <v>0</v>
      </c>
      <c r="V7749" s="334">
        <v>0</v>
      </c>
      <c r="W7749" s="334">
        <v>0</v>
      </c>
      <c r="X7749" s="334">
        <v>0</v>
      </c>
      <c r="Y7749" s="334">
        <v>0</v>
      </c>
      <c r="Z7749" s="334">
        <v>0</v>
      </c>
      <c r="AA7749" s="334">
        <v>0</v>
      </c>
      <c r="AB7749" s="334">
        <v>0</v>
      </c>
      <c r="AD7749" s="334">
        <v>0</v>
      </c>
      <c r="AE7749" s="334">
        <f t="shared" si="1217"/>
        <v>0</v>
      </c>
      <c r="AF7749" s="334">
        <f t="shared" si="1218"/>
        <v>0</v>
      </c>
      <c r="AG7749" s="340">
        <f t="shared" si="1219"/>
        <v>0</v>
      </c>
      <c r="AI7749" s="340">
        <f t="shared" si="1220"/>
        <v>0</v>
      </c>
      <c r="AJ7749" s="340">
        <f t="shared" si="1220"/>
        <v>0</v>
      </c>
      <c r="AK7749" s="340">
        <f t="shared" si="1220"/>
        <v>0</v>
      </c>
      <c r="AL7749" s="340">
        <f t="shared" si="1220"/>
        <v>0</v>
      </c>
      <c r="AM7749" s="340">
        <f t="shared" si="1220"/>
        <v>0</v>
      </c>
    </row>
    <row r="7750" spans="1:39" x14ac:dyDescent="0.35">
      <c r="A7750" s="337">
        <v>29663</v>
      </c>
      <c r="B7750" s="338">
        <f t="shared" si="1214"/>
        <v>1981</v>
      </c>
      <c r="C7750" s="338">
        <f t="shared" si="1215"/>
        <v>3</v>
      </c>
      <c r="D7750" s="338">
        <f t="shared" si="1216"/>
        <v>18</v>
      </c>
      <c r="E7750" s="334">
        <v>0</v>
      </c>
      <c r="F7750" s="334">
        <v>0</v>
      </c>
      <c r="G7750" s="334">
        <v>0</v>
      </c>
      <c r="H7750" s="334">
        <v>0</v>
      </c>
      <c r="I7750" s="334">
        <v>0</v>
      </c>
      <c r="J7750" s="334">
        <v>0</v>
      </c>
      <c r="K7750" s="334">
        <v>0</v>
      </c>
      <c r="L7750" s="334">
        <v>0</v>
      </c>
      <c r="M7750" s="334">
        <v>0</v>
      </c>
      <c r="N7750" s="334">
        <v>0</v>
      </c>
      <c r="O7750" s="334">
        <v>0</v>
      </c>
      <c r="P7750" s="334">
        <v>0</v>
      </c>
      <c r="Q7750" s="334">
        <v>0</v>
      </c>
      <c r="R7750" s="334">
        <v>0</v>
      </c>
      <c r="S7750" s="334">
        <v>0</v>
      </c>
      <c r="T7750" s="334">
        <v>0</v>
      </c>
      <c r="U7750" s="334">
        <v>0</v>
      </c>
      <c r="V7750" s="334">
        <v>0</v>
      </c>
      <c r="W7750" s="334">
        <v>0</v>
      </c>
      <c r="X7750" s="334">
        <v>0</v>
      </c>
      <c r="Y7750" s="334">
        <v>0</v>
      </c>
      <c r="Z7750" s="334">
        <v>0</v>
      </c>
      <c r="AA7750" s="334">
        <v>0</v>
      </c>
      <c r="AB7750" s="334">
        <v>0</v>
      </c>
      <c r="AD7750" s="334">
        <v>0</v>
      </c>
      <c r="AE7750" s="334">
        <f t="shared" si="1217"/>
        <v>0</v>
      </c>
      <c r="AF7750" s="334">
        <f t="shared" si="1218"/>
        <v>0</v>
      </c>
      <c r="AG7750" s="340">
        <f t="shared" si="1219"/>
        <v>0</v>
      </c>
      <c r="AI7750" s="340">
        <f t="shared" si="1220"/>
        <v>0</v>
      </c>
      <c r="AJ7750" s="340">
        <f t="shared" si="1220"/>
        <v>0</v>
      </c>
      <c r="AK7750" s="340">
        <f t="shared" si="1220"/>
        <v>0</v>
      </c>
      <c r="AL7750" s="340">
        <f t="shared" si="1220"/>
        <v>0</v>
      </c>
      <c r="AM7750" s="340">
        <f t="shared" si="1220"/>
        <v>0</v>
      </c>
    </row>
    <row r="7751" spans="1:39" x14ac:dyDescent="0.35">
      <c r="A7751" s="337">
        <v>29664</v>
      </c>
      <c r="B7751" s="338">
        <f t="shared" si="1214"/>
        <v>1981</v>
      </c>
      <c r="C7751" s="338">
        <f t="shared" si="1215"/>
        <v>3</v>
      </c>
      <c r="D7751" s="338">
        <f t="shared" si="1216"/>
        <v>19</v>
      </c>
      <c r="E7751" s="334">
        <v>0</v>
      </c>
      <c r="F7751" s="334">
        <v>0</v>
      </c>
      <c r="G7751" s="334">
        <v>0</v>
      </c>
      <c r="H7751" s="334">
        <v>0</v>
      </c>
      <c r="I7751" s="334">
        <v>0</v>
      </c>
      <c r="J7751" s="334">
        <v>0</v>
      </c>
      <c r="K7751" s="334">
        <v>0</v>
      </c>
      <c r="L7751" s="334">
        <v>0</v>
      </c>
      <c r="M7751" s="334">
        <v>0</v>
      </c>
      <c r="N7751" s="334">
        <v>0</v>
      </c>
      <c r="O7751" s="334">
        <v>0</v>
      </c>
      <c r="P7751" s="334">
        <v>0</v>
      </c>
      <c r="Q7751" s="334">
        <v>0</v>
      </c>
      <c r="R7751" s="334">
        <v>0</v>
      </c>
      <c r="S7751" s="334">
        <v>0</v>
      </c>
      <c r="T7751" s="334">
        <v>0</v>
      </c>
      <c r="U7751" s="334">
        <v>0</v>
      </c>
      <c r="V7751" s="334">
        <v>0</v>
      </c>
      <c r="W7751" s="334">
        <v>0</v>
      </c>
      <c r="X7751" s="334">
        <v>0</v>
      </c>
      <c r="Y7751" s="334">
        <v>0</v>
      </c>
      <c r="Z7751" s="334">
        <v>0</v>
      </c>
      <c r="AA7751" s="334">
        <v>0</v>
      </c>
      <c r="AB7751" s="334">
        <v>0</v>
      </c>
      <c r="AD7751" s="334">
        <v>0</v>
      </c>
      <c r="AE7751" s="334">
        <f t="shared" si="1217"/>
        <v>0</v>
      </c>
      <c r="AF7751" s="334">
        <f t="shared" si="1218"/>
        <v>0</v>
      </c>
      <c r="AG7751" s="340">
        <f t="shared" si="1219"/>
        <v>0</v>
      </c>
      <c r="AI7751" s="340">
        <f t="shared" si="1220"/>
        <v>0</v>
      </c>
      <c r="AJ7751" s="340">
        <f t="shared" si="1220"/>
        <v>0</v>
      </c>
      <c r="AK7751" s="340">
        <f t="shared" si="1220"/>
        <v>0</v>
      </c>
      <c r="AL7751" s="340">
        <f t="shared" si="1220"/>
        <v>0</v>
      </c>
      <c r="AM7751" s="340">
        <f t="shared" si="1220"/>
        <v>0</v>
      </c>
    </row>
    <row r="7752" spans="1:39" x14ac:dyDescent="0.35">
      <c r="A7752" s="337">
        <v>29665</v>
      </c>
      <c r="B7752" s="338">
        <f t="shared" si="1214"/>
        <v>1981</v>
      </c>
      <c r="C7752" s="338">
        <f t="shared" si="1215"/>
        <v>3</v>
      </c>
      <c r="D7752" s="338">
        <f t="shared" si="1216"/>
        <v>20</v>
      </c>
      <c r="E7752" s="334">
        <v>0</v>
      </c>
      <c r="F7752" s="334">
        <v>0</v>
      </c>
      <c r="G7752" s="334">
        <v>0</v>
      </c>
      <c r="H7752" s="334">
        <v>0</v>
      </c>
      <c r="I7752" s="334">
        <v>0</v>
      </c>
      <c r="J7752" s="334">
        <v>0.1</v>
      </c>
      <c r="K7752" s="334">
        <v>0</v>
      </c>
      <c r="L7752" s="334">
        <v>0</v>
      </c>
      <c r="M7752" s="334">
        <v>0</v>
      </c>
      <c r="N7752" s="334">
        <v>0</v>
      </c>
      <c r="O7752" s="334">
        <v>0</v>
      </c>
      <c r="P7752" s="334">
        <v>0.1</v>
      </c>
      <c r="Q7752" s="334">
        <v>0</v>
      </c>
      <c r="R7752" s="334">
        <v>0</v>
      </c>
      <c r="S7752" s="334">
        <v>0</v>
      </c>
      <c r="T7752" s="334">
        <v>0</v>
      </c>
      <c r="U7752" s="334">
        <v>0</v>
      </c>
      <c r="V7752" s="334">
        <v>0</v>
      </c>
      <c r="W7752" s="334">
        <v>0</v>
      </c>
      <c r="X7752" s="334">
        <v>0</v>
      </c>
      <c r="Y7752" s="334">
        <v>0</v>
      </c>
      <c r="Z7752" s="334">
        <v>0</v>
      </c>
      <c r="AA7752" s="334">
        <v>0</v>
      </c>
      <c r="AB7752" s="334">
        <v>0</v>
      </c>
      <c r="AD7752" s="334">
        <v>0.2</v>
      </c>
      <c r="AE7752" s="334">
        <f t="shared" si="1217"/>
        <v>0.2</v>
      </c>
      <c r="AF7752" s="334">
        <f t="shared" si="1218"/>
        <v>0.2</v>
      </c>
      <c r="AG7752" s="340">
        <f t="shared" si="1219"/>
        <v>0</v>
      </c>
      <c r="AI7752" s="340">
        <f t="shared" si="1220"/>
        <v>0</v>
      </c>
      <c r="AJ7752" s="340">
        <f t="shared" si="1220"/>
        <v>0</v>
      </c>
      <c r="AK7752" s="340">
        <f t="shared" si="1220"/>
        <v>0</v>
      </c>
      <c r="AL7752" s="340">
        <f t="shared" si="1220"/>
        <v>0</v>
      </c>
      <c r="AM7752" s="340">
        <f t="shared" si="1220"/>
        <v>0</v>
      </c>
    </row>
    <row r="7753" spans="1:39" x14ac:dyDescent="0.35">
      <c r="A7753" s="337">
        <v>29666</v>
      </c>
      <c r="B7753" s="338">
        <f t="shared" si="1214"/>
        <v>1981</v>
      </c>
      <c r="C7753" s="338">
        <f t="shared" si="1215"/>
        <v>3</v>
      </c>
      <c r="D7753" s="338">
        <f t="shared" si="1216"/>
        <v>21</v>
      </c>
      <c r="E7753" s="334">
        <v>0</v>
      </c>
      <c r="F7753" s="334">
        <v>0</v>
      </c>
      <c r="G7753" s="334">
        <v>0</v>
      </c>
      <c r="H7753" s="334">
        <v>0</v>
      </c>
      <c r="I7753" s="334">
        <v>0</v>
      </c>
      <c r="J7753" s="334">
        <v>0</v>
      </c>
      <c r="K7753" s="334">
        <v>0</v>
      </c>
      <c r="L7753" s="334">
        <v>0</v>
      </c>
      <c r="M7753" s="334">
        <v>0</v>
      </c>
      <c r="N7753" s="334">
        <v>0</v>
      </c>
      <c r="O7753" s="334">
        <v>0</v>
      </c>
      <c r="P7753" s="334">
        <v>0</v>
      </c>
      <c r="Q7753" s="334">
        <v>0</v>
      </c>
      <c r="R7753" s="334">
        <v>0</v>
      </c>
      <c r="S7753" s="334">
        <v>0</v>
      </c>
      <c r="T7753" s="334">
        <v>0</v>
      </c>
      <c r="U7753" s="334">
        <v>0</v>
      </c>
      <c r="V7753" s="334">
        <v>0</v>
      </c>
      <c r="W7753" s="334">
        <v>0</v>
      </c>
      <c r="X7753" s="334">
        <v>0</v>
      </c>
      <c r="Y7753" s="334">
        <v>0</v>
      </c>
      <c r="Z7753" s="334">
        <v>0</v>
      </c>
      <c r="AA7753" s="334">
        <v>0</v>
      </c>
      <c r="AB7753" s="334">
        <v>0</v>
      </c>
      <c r="AD7753" s="334">
        <v>0</v>
      </c>
      <c r="AE7753" s="334">
        <f t="shared" si="1217"/>
        <v>0</v>
      </c>
      <c r="AF7753" s="334">
        <f t="shared" si="1218"/>
        <v>0</v>
      </c>
      <c r="AG7753" s="340">
        <f t="shared" si="1219"/>
        <v>0</v>
      </c>
      <c r="AI7753" s="340">
        <f t="shared" si="1220"/>
        <v>0</v>
      </c>
      <c r="AJ7753" s="340">
        <f t="shared" si="1220"/>
        <v>0</v>
      </c>
      <c r="AK7753" s="340">
        <f t="shared" si="1220"/>
        <v>0</v>
      </c>
      <c r="AL7753" s="340">
        <f t="shared" si="1220"/>
        <v>0</v>
      </c>
      <c r="AM7753" s="340">
        <f t="shared" si="1220"/>
        <v>0</v>
      </c>
    </row>
    <row r="7754" spans="1:39" x14ac:dyDescent="0.35">
      <c r="A7754" s="337">
        <v>29667</v>
      </c>
      <c r="B7754" s="338">
        <f t="shared" si="1214"/>
        <v>1981</v>
      </c>
      <c r="C7754" s="338">
        <f t="shared" si="1215"/>
        <v>3</v>
      </c>
      <c r="D7754" s="338">
        <f t="shared" si="1216"/>
        <v>22</v>
      </c>
      <c r="E7754" s="334">
        <v>0</v>
      </c>
      <c r="F7754" s="334">
        <v>0</v>
      </c>
      <c r="G7754" s="334">
        <v>0</v>
      </c>
      <c r="H7754" s="334">
        <v>0</v>
      </c>
      <c r="I7754" s="334">
        <v>0</v>
      </c>
      <c r="J7754" s="334">
        <v>0</v>
      </c>
      <c r="K7754" s="334">
        <v>0</v>
      </c>
      <c r="L7754" s="334">
        <v>0</v>
      </c>
      <c r="M7754" s="334">
        <v>0</v>
      </c>
      <c r="N7754" s="334">
        <v>0</v>
      </c>
      <c r="O7754" s="334">
        <v>0</v>
      </c>
      <c r="P7754" s="334">
        <v>0</v>
      </c>
      <c r="Q7754" s="334">
        <v>0</v>
      </c>
      <c r="R7754" s="334">
        <v>0</v>
      </c>
      <c r="S7754" s="334">
        <v>0</v>
      </c>
      <c r="T7754" s="334">
        <v>0</v>
      </c>
      <c r="U7754" s="334">
        <v>0</v>
      </c>
      <c r="V7754" s="334">
        <v>0</v>
      </c>
      <c r="W7754" s="334">
        <v>0</v>
      </c>
      <c r="X7754" s="334">
        <v>0</v>
      </c>
      <c r="Y7754" s="334">
        <v>0</v>
      </c>
      <c r="Z7754" s="334">
        <v>0</v>
      </c>
      <c r="AA7754" s="334">
        <v>0</v>
      </c>
      <c r="AB7754" s="334">
        <v>0</v>
      </c>
      <c r="AD7754" s="334">
        <v>0</v>
      </c>
      <c r="AE7754" s="334">
        <f t="shared" si="1217"/>
        <v>0</v>
      </c>
      <c r="AF7754" s="334">
        <f t="shared" si="1218"/>
        <v>0</v>
      </c>
      <c r="AG7754" s="340">
        <f t="shared" si="1219"/>
        <v>0</v>
      </c>
      <c r="AI7754" s="340">
        <f t="shared" si="1220"/>
        <v>0</v>
      </c>
      <c r="AJ7754" s="340">
        <f t="shared" si="1220"/>
        <v>0</v>
      </c>
      <c r="AK7754" s="340">
        <f t="shared" si="1220"/>
        <v>0</v>
      </c>
      <c r="AL7754" s="340">
        <f t="shared" si="1220"/>
        <v>0</v>
      </c>
      <c r="AM7754" s="340">
        <f t="shared" si="1220"/>
        <v>0</v>
      </c>
    </row>
    <row r="7755" spans="1:39" x14ac:dyDescent="0.35">
      <c r="A7755" s="337">
        <v>29668</v>
      </c>
      <c r="B7755" s="338">
        <f t="shared" si="1214"/>
        <v>1981</v>
      </c>
      <c r="C7755" s="338">
        <f t="shared" si="1215"/>
        <v>3</v>
      </c>
      <c r="D7755" s="338">
        <f t="shared" si="1216"/>
        <v>23</v>
      </c>
      <c r="E7755" s="334">
        <v>0</v>
      </c>
      <c r="F7755" s="334">
        <v>0.3</v>
      </c>
      <c r="G7755" s="334">
        <v>0.2</v>
      </c>
      <c r="H7755" s="334">
        <v>0.3</v>
      </c>
      <c r="I7755" s="334">
        <v>0</v>
      </c>
      <c r="J7755" s="334">
        <v>0</v>
      </c>
      <c r="K7755" s="334">
        <v>0</v>
      </c>
      <c r="L7755" s="334">
        <v>0</v>
      </c>
      <c r="M7755" s="334">
        <v>0</v>
      </c>
      <c r="N7755" s="334">
        <v>0</v>
      </c>
      <c r="O7755" s="334">
        <v>0</v>
      </c>
      <c r="P7755" s="334">
        <v>0</v>
      </c>
      <c r="Q7755" s="334">
        <v>0</v>
      </c>
      <c r="R7755" s="334">
        <v>0</v>
      </c>
      <c r="S7755" s="334">
        <v>0</v>
      </c>
      <c r="T7755" s="334">
        <v>0</v>
      </c>
      <c r="U7755" s="334">
        <v>0</v>
      </c>
      <c r="V7755" s="334">
        <v>0</v>
      </c>
      <c r="W7755" s="334">
        <v>0</v>
      </c>
      <c r="X7755" s="334">
        <v>0</v>
      </c>
      <c r="Y7755" s="334">
        <v>0</v>
      </c>
      <c r="Z7755" s="334">
        <v>0</v>
      </c>
      <c r="AA7755" s="334">
        <v>0</v>
      </c>
      <c r="AB7755" s="334">
        <v>0</v>
      </c>
      <c r="AD7755" s="334">
        <v>0.8</v>
      </c>
      <c r="AE7755" s="334">
        <f t="shared" si="1217"/>
        <v>0.8</v>
      </c>
      <c r="AF7755" s="334">
        <f t="shared" si="1218"/>
        <v>0.8</v>
      </c>
      <c r="AG7755" s="340">
        <f t="shared" si="1219"/>
        <v>0</v>
      </c>
      <c r="AI7755" s="340">
        <f t="shared" si="1220"/>
        <v>0</v>
      </c>
      <c r="AJ7755" s="340">
        <f t="shared" si="1220"/>
        <v>0</v>
      </c>
      <c r="AK7755" s="340">
        <f t="shared" si="1220"/>
        <v>0</v>
      </c>
      <c r="AL7755" s="340">
        <f t="shared" si="1220"/>
        <v>0</v>
      </c>
      <c r="AM7755" s="340">
        <f t="shared" si="1220"/>
        <v>0</v>
      </c>
    </row>
    <row r="7756" spans="1:39" x14ac:dyDescent="0.35">
      <c r="A7756" s="337">
        <v>29669</v>
      </c>
      <c r="B7756" s="338">
        <f t="shared" si="1214"/>
        <v>1981</v>
      </c>
      <c r="C7756" s="338">
        <f t="shared" si="1215"/>
        <v>3</v>
      </c>
      <c r="D7756" s="338">
        <f t="shared" si="1216"/>
        <v>24</v>
      </c>
      <c r="E7756" s="334">
        <v>0</v>
      </c>
      <c r="F7756" s="334">
        <v>0</v>
      </c>
      <c r="G7756" s="334">
        <v>0</v>
      </c>
      <c r="H7756" s="334">
        <v>0</v>
      </c>
      <c r="I7756" s="334">
        <v>0</v>
      </c>
      <c r="J7756" s="334">
        <v>0</v>
      </c>
      <c r="K7756" s="334">
        <v>0</v>
      </c>
      <c r="L7756" s="334">
        <v>0</v>
      </c>
      <c r="M7756" s="334">
        <v>0</v>
      </c>
      <c r="N7756" s="334">
        <v>0</v>
      </c>
      <c r="O7756" s="334">
        <v>0</v>
      </c>
      <c r="P7756" s="334">
        <v>0</v>
      </c>
      <c r="Q7756" s="334">
        <v>0</v>
      </c>
      <c r="R7756" s="334">
        <v>0</v>
      </c>
      <c r="S7756" s="334">
        <v>0</v>
      </c>
      <c r="T7756" s="334">
        <v>0</v>
      </c>
      <c r="U7756" s="334">
        <v>0</v>
      </c>
      <c r="V7756" s="334">
        <v>0</v>
      </c>
      <c r="W7756" s="334">
        <v>0</v>
      </c>
      <c r="X7756" s="334">
        <v>0</v>
      </c>
      <c r="Y7756" s="334">
        <v>0</v>
      </c>
      <c r="Z7756" s="334">
        <v>0</v>
      </c>
      <c r="AA7756" s="334">
        <v>0</v>
      </c>
      <c r="AB7756" s="334">
        <v>0</v>
      </c>
      <c r="AD7756" s="334">
        <v>0</v>
      </c>
      <c r="AE7756" s="334">
        <f t="shared" si="1217"/>
        <v>0</v>
      </c>
      <c r="AF7756" s="334">
        <f t="shared" si="1218"/>
        <v>0</v>
      </c>
      <c r="AG7756" s="340">
        <f t="shared" si="1219"/>
        <v>0</v>
      </c>
      <c r="AI7756" s="340">
        <f t="shared" si="1220"/>
        <v>0</v>
      </c>
      <c r="AJ7756" s="340">
        <f t="shared" si="1220"/>
        <v>0</v>
      </c>
      <c r="AK7756" s="340">
        <f t="shared" si="1220"/>
        <v>0</v>
      </c>
      <c r="AL7756" s="340">
        <f t="shared" si="1220"/>
        <v>0</v>
      </c>
      <c r="AM7756" s="340">
        <f t="shared" si="1220"/>
        <v>0</v>
      </c>
    </row>
    <row r="7757" spans="1:39" x14ac:dyDescent="0.35">
      <c r="A7757" s="337">
        <v>29670</v>
      </c>
      <c r="B7757" s="338">
        <f t="shared" si="1214"/>
        <v>1981</v>
      </c>
      <c r="C7757" s="338">
        <f t="shared" si="1215"/>
        <v>3</v>
      </c>
      <c r="D7757" s="338">
        <f t="shared" si="1216"/>
        <v>25</v>
      </c>
      <c r="E7757" s="334">
        <v>0</v>
      </c>
      <c r="F7757" s="334">
        <v>0</v>
      </c>
      <c r="G7757" s="334">
        <v>0</v>
      </c>
      <c r="H7757" s="334">
        <v>0</v>
      </c>
      <c r="I7757" s="334">
        <v>0</v>
      </c>
      <c r="J7757" s="334">
        <v>0</v>
      </c>
      <c r="K7757" s="334">
        <v>0</v>
      </c>
      <c r="L7757" s="334">
        <v>0</v>
      </c>
      <c r="M7757" s="334">
        <v>0</v>
      </c>
      <c r="N7757" s="334">
        <v>0</v>
      </c>
      <c r="O7757" s="334">
        <v>0</v>
      </c>
      <c r="P7757" s="334">
        <v>0</v>
      </c>
      <c r="Q7757" s="334">
        <v>0</v>
      </c>
      <c r="R7757" s="334">
        <v>0</v>
      </c>
      <c r="S7757" s="334">
        <v>0</v>
      </c>
      <c r="T7757" s="334">
        <v>0</v>
      </c>
      <c r="U7757" s="334">
        <v>0</v>
      </c>
      <c r="V7757" s="334">
        <v>0</v>
      </c>
      <c r="W7757" s="334">
        <v>0</v>
      </c>
      <c r="X7757" s="334">
        <v>0</v>
      </c>
      <c r="Y7757" s="334">
        <v>0</v>
      </c>
      <c r="Z7757" s="334">
        <v>0</v>
      </c>
      <c r="AA7757" s="334">
        <v>0.2</v>
      </c>
      <c r="AB7757" s="334">
        <v>0.2</v>
      </c>
      <c r="AD7757" s="334">
        <v>0.4</v>
      </c>
      <c r="AE7757" s="334">
        <f t="shared" si="1217"/>
        <v>0.4</v>
      </c>
      <c r="AF7757" s="334">
        <f t="shared" si="1218"/>
        <v>0.4</v>
      </c>
      <c r="AG7757" s="340">
        <f t="shared" si="1219"/>
        <v>0</v>
      </c>
      <c r="AI7757" s="340">
        <f t="shared" si="1220"/>
        <v>0</v>
      </c>
      <c r="AJ7757" s="340">
        <f t="shared" si="1220"/>
        <v>0</v>
      </c>
      <c r="AK7757" s="340">
        <f t="shared" si="1220"/>
        <v>0</v>
      </c>
      <c r="AL7757" s="340">
        <f t="shared" si="1220"/>
        <v>0</v>
      </c>
      <c r="AM7757" s="340">
        <f t="shared" si="1220"/>
        <v>0</v>
      </c>
    </row>
    <row r="7758" spans="1:39" x14ac:dyDescent="0.35">
      <c r="A7758" s="337">
        <v>29671</v>
      </c>
      <c r="B7758" s="338">
        <f t="shared" si="1214"/>
        <v>1981</v>
      </c>
      <c r="C7758" s="338">
        <f t="shared" si="1215"/>
        <v>3</v>
      </c>
      <c r="D7758" s="338">
        <f t="shared" si="1216"/>
        <v>26</v>
      </c>
      <c r="E7758" s="334">
        <v>0.8</v>
      </c>
      <c r="F7758" s="334">
        <v>0.8</v>
      </c>
      <c r="G7758" s="334">
        <v>0.8</v>
      </c>
      <c r="H7758" s="334">
        <v>0.8</v>
      </c>
      <c r="I7758" s="334">
        <v>0.7</v>
      </c>
      <c r="J7758" s="334">
        <v>0.8</v>
      </c>
      <c r="K7758" s="334">
        <v>0.8</v>
      </c>
      <c r="L7758" s="334">
        <v>0.8</v>
      </c>
      <c r="M7758" s="334">
        <v>0</v>
      </c>
      <c r="N7758" s="334">
        <v>0</v>
      </c>
      <c r="O7758" s="334">
        <v>0</v>
      </c>
      <c r="P7758" s="334">
        <v>0</v>
      </c>
      <c r="Q7758" s="334">
        <v>0</v>
      </c>
      <c r="R7758" s="334">
        <v>0</v>
      </c>
      <c r="S7758" s="334">
        <v>0</v>
      </c>
      <c r="T7758" s="334">
        <v>0</v>
      </c>
      <c r="U7758" s="334">
        <v>0</v>
      </c>
      <c r="V7758" s="334">
        <v>0</v>
      </c>
      <c r="W7758" s="334">
        <v>0</v>
      </c>
      <c r="X7758" s="334">
        <v>0</v>
      </c>
      <c r="Y7758" s="334">
        <v>0</v>
      </c>
      <c r="Z7758" s="334">
        <v>0</v>
      </c>
      <c r="AA7758" s="334">
        <v>0</v>
      </c>
      <c r="AB7758" s="334">
        <v>0</v>
      </c>
      <c r="AD7758" s="334">
        <v>6.3</v>
      </c>
      <c r="AE7758" s="334">
        <f t="shared" si="1217"/>
        <v>6.3</v>
      </c>
      <c r="AF7758" s="334">
        <f t="shared" si="1218"/>
        <v>6.3</v>
      </c>
      <c r="AG7758" s="340">
        <f t="shared" si="1219"/>
        <v>0</v>
      </c>
      <c r="AI7758" s="340">
        <f t="shared" si="1220"/>
        <v>0</v>
      </c>
      <c r="AJ7758" s="340">
        <f t="shared" si="1220"/>
        <v>0</v>
      </c>
      <c r="AK7758" s="340">
        <f t="shared" si="1220"/>
        <v>0</v>
      </c>
      <c r="AL7758" s="340">
        <f t="shared" si="1220"/>
        <v>0</v>
      </c>
      <c r="AM7758" s="340">
        <f t="shared" si="1220"/>
        <v>0</v>
      </c>
    </row>
    <row r="7759" spans="1:39" x14ac:dyDescent="0.35">
      <c r="A7759" s="337">
        <v>29672</v>
      </c>
      <c r="B7759" s="338">
        <f t="shared" si="1214"/>
        <v>1981</v>
      </c>
      <c r="C7759" s="338">
        <f t="shared" si="1215"/>
        <v>3</v>
      </c>
      <c r="D7759" s="338">
        <f t="shared" si="1216"/>
        <v>27</v>
      </c>
      <c r="E7759" s="334">
        <v>0</v>
      </c>
      <c r="F7759" s="334">
        <v>0</v>
      </c>
      <c r="G7759" s="334">
        <v>0</v>
      </c>
      <c r="H7759" s="334">
        <v>0</v>
      </c>
      <c r="I7759" s="334">
        <v>0</v>
      </c>
      <c r="J7759" s="334">
        <v>0</v>
      </c>
      <c r="K7759" s="334">
        <v>0</v>
      </c>
      <c r="L7759" s="334">
        <v>0</v>
      </c>
      <c r="M7759" s="334">
        <v>0</v>
      </c>
      <c r="N7759" s="334">
        <v>0</v>
      </c>
      <c r="O7759" s="334">
        <v>0</v>
      </c>
      <c r="P7759" s="334">
        <v>0</v>
      </c>
      <c r="Q7759" s="334">
        <v>0</v>
      </c>
      <c r="R7759" s="334">
        <v>0</v>
      </c>
      <c r="S7759" s="334">
        <v>0</v>
      </c>
      <c r="T7759" s="334">
        <v>0</v>
      </c>
      <c r="U7759" s="334">
        <v>0</v>
      </c>
      <c r="V7759" s="334">
        <v>0</v>
      </c>
      <c r="W7759" s="334">
        <v>0</v>
      </c>
      <c r="X7759" s="334">
        <v>0</v>
      </c>
      <c r="Y7759" s="334">
        <v>0</v>
      </c>
      <c r="Z7759" s="334">
        <v>0</v>
      </c>
      <c r="AA7759" s="334">
        <v>0</v>
      </c>
      <c r="AB7759" s="334">
        <v>0</v>
      </c>
      <c r="AD7759" s="334">
        <v>0</v>
      </c>
      <c r="AE7759" s="334">
        <f t="shared" si="1217"/>
        <v>0</v>
      </c>
      <c r="AF7759" s="334">
        <f t="shared" si="1218"/>
        <v>0</v>
      </c>
      <c r="AG7759" s="340">
        <f t="shared" si="1219"/>
        <v>0</v>
      </c>
      <c r="AI7759" s="340">
        <f t="shared" si="1220"/>
        <v>0</v>
      </c>
      <c r="AJ7759" s="340">
        <f t="shared" si="1220"/>
        <v>0</v>
      </c>
      <c r="AK7759" s="340">
        <f t="shared" si="1220"/>
        <v>0</v>
      </c>
      <c r="AL7759" s="340">
        <f t="shared" si="1220"/>
        <v>0</v>
      </c>
      <c r="AM7759" s="340">
        <f t="shared" si="1220"/>
        <v>0</v>
      </c>
    </row>
    <row r="7760" spans="1:39" x14ac:dyDescent="0.35">
      <c r="A7760" s="337">
        <v>29673</v>
      </c>
      <c r="B7760" s="338">
        <f t="shared" si="1214"/>
        <v>1981</v>
      </c>
      <c r="C7760" s="338">
        <f t="shared" si="1215"/>
        <v>3</v>
      </c>
      <c r="D7760" s="338">
        <f t="shared" si="1216"/>
        <v>28</v>
      </c>
      <c r="E7760" s="334">
        <v>0</v>
      </c>
      <c r="F7760" s="334">
        <v>0</v>
      </c>
      <c r="G7760" s="334">
        <v>0</v>
      </c>
      <c r="H7760" s="334">
        <v>0</v>
      </c>
      <c r="I7760" s="334">
        <v>0</v>
      </c>
      <c r="J7760" s="334">
        <v>0</v>
      </c>
      <c r="K7760" s="334">
        <v>0</v>
      </c>
      <c r="L7760" s="334">
        <v>0</v>
      </c>
      <c r="M7760" s="334">
        <v>0</v>
      </c>
      <c r="N7760" s="334">
        <v>0</v>
      </c>
      <c r="O7760" s="334">
        <v>0</v>
      </c>
      <c r="P7760" s="334">
        <v>0</v>
      </c>
      <c r="Q7760" s="334">
        <v>0</v>
      </c>
      <c r="R7760" s="334">
        <v>0</v>
      </c>
      <c r="S7760" s="334">
        <v>0</v>
      </c>
      <c r="T7760" s="334">
        <v>0</v>
      </c>
      <c r="U7760" s="334">
        <v>0</v>
      </c>
      <c r="V7760" s="334">
        <v>0</v>
      </c>
      <c r="W7760" s="334">
        <v>0</v>
      </c>
      <c r="X7760" s="334">
        <v>0</v>
      </c>
      <c r="Y7760" s="334">
        <v>0</v>
      </c>
      <c r="Z7760" s="334">
        <v>0</v>
      </c>
      <c r="AA7760" s="334">
        <v>0</v>
      </c>
      <c r="AB7760" s="334">
        <v>0</v>
      </c>
      <c r="AD7760" s="334">
        <v>0</v>
      </c>
      <c r="AE7760" s="334">
        <f t="shared" si="1217"/>
        <v>0</v>
      </c>
      <c r="AF7760" s="334">
        <f t="shared" si="1218"/>
        <v>0</v>
      </c>
      <c r="AG7760" s="340">
        <f t="shared" si="1219"/>
        <v>0</v>
      </c>
      <c r="AI7760" s="340">
        <f t="shared" si="1220"/>
        <v>0</v>
      </c>
      <c r="AJ7760" s="340">
        <f t="shared" si="1220"/>
        <v>0</v>
      </c>
      <c r="AK7760" s="340">
        <f t="shared" si="1220"/>
        <v>0</v>
      </c>
      <c r="AL7760" s="340">
        <f t="shared" si="1220"/>
        <v>0</v>
      </c>
      <c r="AM7760" s="340">
        <f t="shared" si="1220"/>
        <v>0</v>
      </c>
    </row>
    <row r="7761" spans="1:39" x14ac:dyDescent="0.35">
      <c r="A7761" s="337">
        <v>29674</v>
      </c>
      <c r="B7761" s="338">
        <f t="shared" si="1214"/>
        <v>1981</v>
      </c>
      <c r="C7761" s="338">
        <f t="shared" si="1215"/>
        <v>3</v>
      </c>
      <c r="D7761" s="338">
        <f t="shared" si="1216"/>
        <v>29</v>
      </c>
      <c r="E7761" s="334">
        <v>0</v>
      </c>
      <c r="F7761" s="334">
        <v>0</v>
      </c>
      <c r="G7761" s="334">
        <v>0</v>
      </c>
      <c r="H7761" s="334">
        <v>0</v>
      </c>
      <c r="I7761" s="334">
        <v>0</v>
      </c>
      <c r="J7761" s="334">
        <v>0</v>
      </c>
      <c r="K7761" s="334">
        <v>0</v>
      </c>
      <c r="L7761" s="334">
        <v>0</v>
      </c>
      <c r="M7761" s="334">
        <v>0</v>
      </c>
      <c r="N7761" s="334">
        <v>0</v>
      </c>
      <c r="O7761" s="334">
        <v>2.6</v>
      </c>
      <c r="P7761" s="334">
        <v>0</v>
      </c>
      <c r="Q7761" s="334">
        <v>0</v>
      </c>
      <c r="R7761" s="334">
        <v>0</v>
      </c>
      <c r="S7761" s="334">
        <v>0</v>
      </c>
      <c r="T7761" s="334">
        <v>0</v>
      </c>
      <c r="U7761" s="334">
        <v>0</v>
      </c>
      <c r="V7761" s="334">
        <v>0</v>
      </c>
      <c r="W7761" s="334">
        <v>5.0999999999999996</v>
      </c>
      <c r="X7761" s="334">
        <v>2.6</v>
      </c>
      <c r="Y7761" s="334">
        <v>0</v>
      </c>
      <c r="Z7761" s="334">
        <v>0</v>
      </c>
      <c r="AA7761" s="334">
        <v>2.5</v>
      </c>
      <c r="AB7761" s="334">
        <v>2.6</v>
      </c>
      <c r="AD7761" s="334">
        <v>15.4</v>
      </c>
      <c r="AE7761" s="334">
        <f t="shared" si="1217"/>
        <v>15.4</v>
      </c>
      <c r="AF7761" s="334">
        <f t="shared" si="1218"/>
        <v>15.399999999999999</v>
      </c>
      <c r="AG7761" s="340">
        <f t="shared" si="1219"/>
        <v>1.7763568394002505E-15</v>
      </c>
      <c r="AI7761" s="340">
        <f t="shared" si="1220"/>
        <v>0</v>
      </c>
      <c r="AJ7761" s="340">
        <f t="shared" si="1220"/>
        <v>0</v>
      </c>
      <c r="AK7761" s="340">
        <f t="shared" si="1220"/>
        <v>0</v>
      </c>
      <c r="AL7761" s="340">
        <f t="shared" si="1220"/>
        <v>0</v>
      </c>
      <c r="AM7761" s="340">
        <f t="shared" si="1220"/>
        <v>0</v>
      </c>
    </row>
    <row r="7762" spans="1:39" x14ac:dyDescent="0.35">
      <c r="A7762" s="337">
        <v>29675</v>
      </c>
      <c r="B7762" s="338">
        <f t="shared" si="1214"/>
        <v>1981</v>
      </c>
      <c r="C7762" s="338">
        <f t="shared" si="1215"/>
        <v>3</v>
      </c>
      <c r="D7762" s="338">
        <f t="shared" si="1216"/>
        <v>30</v>
      </c>
      <c r="E7762" s="334">
        <v>2</v>
      </c>
      <c r="F7762" s="334">
        <v>2</v>
      </c>
      <c r="G7762" s="334">
        <v>2</v>
      </c>
      <c r="H7762" s="334">
        <v>1.9</v>
      </c>
      <c r="I7762" s="334">
        <v>0</v>
      </c>
      <c r="J7762" s="334">
        <v>0</v>
      </c>
      <c r="K7762" s="334">
        <v>0</v>
      </c>
      <c r="L7762" s="334">
        <v>0</v>
      </c>
      <c r="M7762" s="334">
        <v>2</v>
      </c>
      <c r="N7762" s="334">
        <v>0</v>
      </c>
      <c r="O7762" s="334">
        <v>0</v>
      </c>
      <c r="P7762" s="334">
        <v>0</v>
      </c>
      <c r="Q7762" s="334">
        <v>0</v>
      </c>
      <c r="R7762" s="334">
        <v>0</v>
      </c>
      <c r="S7762" s="334">
        <v>0</v>
      </c>
      <c r="T7762" s="334">
        <v>2</v>
      </c>
      <c r="U7762" s="334">
        <v>0</v>
      </c>
      <c r="V7762" s="334">
        <v>0</v>
      </c>
      <c r="W7762" s="334">
        <v>0</v>
      </c>
      <c r="X7762" s="334">
        <v>0</v>
      </c>
      <c r="Y7762" s="334">
        <v>0</v>
      </c>
      <c r="Z7762" s="334">
        <v>0</v>
      </c>
      <c r="AA7762" s="334">
        <v>0</v>
      </c>
      <c r="AB7762" s="334">
        <v>0</v>
      </c>
      <c r="AD7762" s="334">
        <v>11.9</v>
      </c>
      <c r="AE7762" s="334">
        <f t="shared" si="1217"/>
        <v>11.9</v>
      </c>
      <c r="AF7762" s="334">
        <f t="shared" si="1218"/>
        <v>11.9</v>
      </c>
      <c r="AG7762" s="340">
        <f t="shared" si="1219"/>
        <v>0</v>
      </c>
      <c r="AI7762" s="340">
        <f t="shared" si="1220"/>
        <v>0</v>
      </c>
      <c r="AJ7762" s="340">
        <f t="shared" si="1220"/>
        <v>0</v>
      </c>
      <c r="AK7762" s="340">
        <f t="shared" si="1220"/>
        <v>0</v>
      </c>
      <c r="AL7762" s="340">
        <f t="shared" si="1220"/>
        <v>0</v>
      </c>
      <c r="AM7762" s="340">
        <f t="shared" si="1220"/>
        <v>0</v>
      </c>
    </row>
    <row r="7763" spans="1:39" x14ac:dyDescent="0.35">
      <c r="A7763" s="337">
        <v>29676</v>
      </c>
      <c r="B7763" s="338">
        <f t="shared" si="1214"/>
        <v>1981</v>
      </c>
      <c r="C7763" s="338">
        <f t="shared" si="1215"/>
        <v>3</v>
      </c>
      <c r="D7763" s="338">
        <f t="shared" si="1216"/>
        <v>31</v>
      </c>
      <c r="E7763" s="334">
        <v>0</v>
      </c>
      <c r="F7763" s="334">
        <v>0</v>
      </c>
      <c r="G7763" s="334">
        <v>0</v>
      </c>
      <c r="H7763" s="334">
        <v>0</v>
      </c>
      <c r="I7763" s="334">
        <v>0</v>
      </c>
      <c r="J7763" s="334">
        <v>0</v>
      </c>
      <c r="K7763" s="334">
        <v>0</v>
      </c>
      <c r="L7763" s="334">
        <v>0</v>
      </c>
      <c r="M7763" s="334">
        <v>0</v>
      </c>
      <c r="N7763" s="334">
        <v>0</v>
      </c>
      <c r="O7763" s="334">
        <v>0</v>
      </c>
      <c r="P7763" s="334">
        <v>0</v>
      </c>
      <c r="Q7763" s="334">
        <v>0</v>
      </c>
      <c r="R7763" s="334">
        <v>0</v>
      </c>
      <c r="S7763" s="334">
        <v>0</v>
      </c>
      <c r="T7763" s="334">
        <v>0</v>
      </c>
      <c r="U7763" s="334">
        <v>0</v>
      </c>
      <c r="V7763" s="334">
        <v>0</v>
      </c>
      <c r="W7763" s="334">
        <v>0</v>
      </c>
      <c r="X7763" s="334">
        <v>0</v>
      </c>
      <c r="Y7763" s="334">
        <v>0</v>
      </c>
      <c r="Z7763" s="334">
        <v>0</v>
      </c>
      <c r="AA7763" s="334">
        <v>0</v>
      </c>
      <c r="AB7763" s="334">
        <v>0</v>
      </c>
      <c r="AD7763" s="334">
        <v>0</v>
      </c>
      <c r="AE7763" s="334">
        <f t="shared" si="1217"/>
        <v>0</v>
      </c>
      <c r="AF7763" s="334">
        <f t="shared" si="1218"/>
        <v>0</v>
      </c>
      <c r="AG7763" s="340">
        <f t="shared" si="1219"/>
        <v>0</v>
      </c>
      <c r="AI7763" s="340">
        <f t="shared" si="1220"/>
        <v>0</v>
      </c>
      <c r="AJ7763" s="340">
        <f t="shared" si="1220"/>
        <v>0</v>
      </c>
      <c r="AK7763" s="340">
        <f t="shared" si="1220"/>
        <v>0</v>
      </c>
      <c r="AL7763" s="340">
        <f t="shared" si="1220"/>
        <v>0</v>
      </c>
      <c r="AM7763" s="340">
        <f t="shared" si="1220"/>
        <v>0</v>
      </c>
    </row>
    <row r="7764" spans="1:39" x14ac:dyDescent="0.35">
      <c r="A7764" s="337">
        <v>29677</v>
      </c>
      <c r="B7764" s="338">
        <f t="shared" si="1214"/>
        <v>1981</v>
      </c>
      <c r="C7764" s="338">
        <f t="shared" si="1215"/>
        <v>4</v>
      </c>
      <c r="D7764" s="338">
        <f t="shared" si="1216"/>
        <v>1</v>
      </c>
      <c r="E7764" s="334">
        <v>0</v>
      </c>
      <c r="F7764" s="334">
        <v>0</v>
      </c>
      <c r="G7764" s="334">
        <v>0</v>
      </c>
      <c r="H7764" s="334">
        <v>0</v>
      </c>
      <c r="I7764" s="334">
        <v>0</v>
      </c>
      <c r="J7764" s="334">
        <v>0</v>
      </c>
      <c r="K7764" s="334">
        <v>0</v>
      </c>
      <c r="L7764" s="334">
        <v>0</v>
      </c>
      <c r="M7764" s="334">
        <v>0</v>
      </c>
      <c r="N7764" s="334">
        <v>0</v>
      </c>
      <c r="O7764" s="334">
        <v>0</v>
      </c>
      <c r="P7764" s="334">
        <v>0</v>
      </c>
      <c r="Q7764" s="334">
        <v>0</v>
      </c>
      <c r="R7764" s="334">
        <v>0</v>
      </c>
      <c r="S7764" s="334">
        <v>0</v>
      </c>
      <c r="T7764" s="334">
        <v>0</v>
      </c>
      <c r="U7764" s="334">
        <v>0</v>
      </c>
      <c r="V7764" s="334">
        <v>0</v>
      </c>
      <c r="W7764" s="334">
        <v>0</v>
      </c>
      <c r="X7764" s="334">
        <v>0</v>
      </c>
      <c r="Y7764" s="334">
        <v>0</v>
      </c>
      <c r="Z7764" s="334">
        <v>0</v>
      </c>
      <c r="AA7764" s="334">
        <v>0</v>
      </c>
      <c r="AB7764" s="334">
        <v>0</v>
      </c>
      <c r="AD7764" s="334">
        <v>0</v>
      </c>
      <c r="AE7764" s="334">
        <f t="shared" si="1217"/>
        <v>0</v>
      </c>
      <c r="AF7764" s="334">
        <f t="shared" si="1218"/>
        <v>0</v>
      </c>
      <c r="AG7764" s="340">
        <f t="shared" si="1219"/>
        <v>0</v>
      </c>
      <c r="AI7764" s="340">
        <f t="shared" ref="AI7764:AM7779" si="1221">IF($C7764=AI$1,$AF7764,0)</f>
        <v>0</v>
      </c>
      <c r="AJ7764" s="340">
        <f t="shared" si="1221"/>
        <v>0</v>
      </c>
      <c r="AK7764" s="340">
        <f t="shared" si="1221"/>
        <v>0</v>
      </c>
      <c r="AL7764" s="340">
        <f t="shared" si="1221"/>
        <v>0</v>
      </c>
      <c r="AM7764" s="340">
        <f t="shared" si="1221"/>
        <v>0</v>
      </c>
    </row>
    <row r="7765" spans="1:39" x14ac:dyDescent="0.35">
      <c r="A7765" s="337">
        <v>29678</v>
      </c>
      <c r="B7765" s="338">
        <f t="shared" si="1214"/>
        <v>1981</v>
      </c>
      <c r="C7765" s="338">
        <f t="shared" si="1215"/>
        <v>4</v>
      </c>
      <c r="D7765" s="338">
        <f t="shared" si="1216"/>
        <v>2</v>
      </c>
      <c r="E7765" s="334">
        <v>0</v>
      </c>
      <c r="F7765" s="334">
        <v>0</v>
      </c>
      <c r="G7765" s="334">
        <v>0</v>
      </c>
      <c r="H7765" s="334">
        <v>0</v>
      </c>
      <c r="I7765" s="334">
        <v>0</v>
      </c>
      <c r="J7765" s="334">
        <v>0</v>
      </c>
      <c r="K7765" s="334">
        <v>0</v>
      </c>
      <c r="L7765" s="334">
        <v>0</v>
      </c>
      <c r="M7765" s="334">
        <v>0</v>
      </c>
      <c r="N7765" s="334">
        <v>0</v>
      </c>
      <c r="O7765" s="334">
        <v>0</v>
      </c>
      <c r="P7765" s="334">
        <v>0</v>
      </c>
      <c r="Q7765" s="334">
        <v>0</v>
      </c>
      <c r="R7765" s="334">
        <v>0</v>
      </c>
      <c r="S7765" s="334">
        <v>0</v>
      </c>
      <c r="T7765" s="334">
        <v>0</v>
      </c>
      <c r="U7765" s="334">
        <v>0</v>
      </c>
      <c r="V7765" s="334">
        <v>0</v>
      </c>
      <c r="W7765" s="334">
        <v>0</v>
      </c>
      <c r="X7765" s="334">
        <v>0</v>
      </c>
      <c r="Y7765" s="334">
        <v>0</v>
      </c>
      <c r="Z7765" s="334">
        <v>0</v>
      </c>
      <c r="AA7765" s="334">
        <v>0</v>
      </c>
      <c r="AB7765" s="334">
        <v>0</v>
      </c>
      <c r="AD7765" s="334">
        <v>0</v>
      </c>
      <c r="AE7765" s="334">
        <f t="shared" si="1217"/>
        <v>0</v>
      </c>
      <c r="AF7765" s="334">
        <f t="shared" si="1218"/>
        <v>0</v>
      </c>
      <c r="AG7765" s="340">
        <f t="shared" si="1219"/>
        <v>0</v>
      </c>
      <c r="AI7765" s="340">
        <f t="shared" si="1221"/>
        <v>0</v>
      </c>
      <c r="AJ7765" s="340">
        <f t="shared" si="1221"/>
        <v>0</v>
      </c>
      <c r="AK7765" s="340">
        <f t="shared" si="1221"/>
        <v>0</v>
      </c>
      <c r="AL7765" s="340">
        <f t="shared" si="1221"/>
        <v>0</v>
      </c>
      <c r="AM7765" s="340">
        <f t="shared" si="1221"/>
        <v>0</v>
      </c>
    </row>
    <row r="7766" spans="1:39" x14ac:dyDescent="0.35">
      <c r="A7766" s="337">
        <v>29679</v>
      </c>
      <c r="B7766" s="338">
        <f t="shared" si="1214"/>
        <v>1981</v>
      </c>
      <c r="C7766" s="338">
        <f t="shared" si="1215"/>
        <v>4</v>
      </c>
      <c r="D7766" s="338">
        <f t="shared" si="1216"/>
        <v>3</v>
      </c>
      <c r="E7766" s="334">
        <v>0</v>
      </c>
      <c r="F7766" s="334">
        <v>0</v>
      </c>
      <c r="G7766" s="334">
        <v>0</v>
      </c>
      <c r="H7766" s="334">
        <v>0</v>
      </c>
      <c r="I7766" s="334">
        <v>0</v>
      </c>
      <c r="J7766" s="334">
        <v>0</v>
      </c>
      <c r="K7766" s="334">
        <v>0</v>
      </c>
      <c r="L7766" s="334">
        <v>0</v>
      </c>
      <c r="M7766" s="334">
        <v>0</v>
      </c>
      <c r="N7766" s="334">
        <v>0</v>
      </c>
      <c r="O7766" s="334">
        <v>0</v>
      </c>
      <c r="P7766" s="334">
        <v>0</v>
      </c>
      <c r="Q7766" s="334">
        <v>0</v>
      </c>
      <c r="R7766" s="334">
        <v>0</v>
      </c>
      <c r="S7766" s="334">
        <v>0</v>
      </c>
      <c r="T7766" s="334">
        <v>0</v>
      </c>
      <c r="U7766" s="334">
        <v>0</v>
      </c>
      <c r="V7766" s="334">
        <v>0</v>
      </c>
      <c r="W7766" s="334">
        <v>0</v>
      </c>
      <c r="X7766" s="334">
        <v>0</v>
      </c>
      <c r="Y7766" s="334">
        <v>0</v>
      </c>
      <c r="Z7766" s="334">
        <v>0</v>
      </c>
      <c r="AA7766" s="334">
        <v>0</v>
      </c>
      <c r="AB7766" s="334">
        <v>0</v>
      </c>
      <c r="AD7766" s="334">
        <v>0</v>
      </c>
      <c r="AE7766" s="334">
        <f t="shared" si="1217"/>
        <v>0</v>
      </c>
      <c r="AF7766" s="334">
        <f t="shared" si="1218"/>
        <v>0</v>
      </c>
      <c r="AG7766" s="340">
        <f t="shared" si="1219"/>
        <v>0</v>
      </c>
      <c r="AI7766" s="340">
        <f t="shared" si="1221"/>
        <v>0</v>
      </c>
      <c r="AJ7766" s="340">
        <f t="shared" si="1221"/>
        <v>0</v>
      </c>
      <c r="AK7766" s="340">
        <f t="shared" si="1221"/>
        <v>0</v>
      </c>
      <c r="AL7766" s="340">
        <f t="shared" si="1221"/>
        <v>0</v>
      </c>
      <c r="AM7766" s="340">
        <f t="shared" si="1221"/>
        <v>0</v>
      </c>
    </row>
    <row r="7767" spans="1:39" x14ac:dyDescent="0.35">
      <c r="A7767" s="337">
        <v>29680</v>
      </c>
      <c r="B7767" s="338">
        <f t="shared" si="1214"/>
        <v>1981</v>
      </c>
      <c r="C7767" s="338">
        <f t="shared" si="1215"/>
        <v>4</v>
      </c>
      <c r="D7767" s="338">
        <f t="shared" si="1216"/>
        <v>4</v>
      </c>
      <c r="E7767" s="334">
        <v>0</v>
      </c>
      <c r="F7767" s="334">
        <v>0</v>
      </c>
      <c r="G7767" s="334">
        <v>0</v>
      </c>
      <c r="H7767" s="334">
        <v>0</v>
      </c>
      <c r="I7767" s="334">
        <v>0</v>
      </c>
      <c r="J7767" s="334">
        <v>0</v>
      </c>
      <c r="K7767" s="334">
        <v>0</v>
      </c>
      <c r="L7767" s="334">
        <v>0</v>
      </c>
      <c r="M7767" s="334">
        <v>0</v>
      </c>
      <c r="N7767" s="334">
        <v>0</v>
      </c>
      <c r="O7767" s="334">
        <v>0</v>
      </c>
      <c r="P7767" s="334">
        <v>0</v>
      </c>
      <c r="Q7767" s="334">
        <v>0</v>
      </c>
      <c r="R7767" s="334">
        <v>0</v>
      </c>
      <c r="S7767" s="334">
        <v>0</v>
      </c>
      <c r="T7767" s="334">
        <v>0</v>
      </c>
      <c r="U7767" s="334">
        <v>0</v>
      </c>
      <c r="V7767" s="334">
        <v>0</v>
      </c>
      <c r="W7767" s="334">
        <v>0</v>
      </c>
      <c r="X7767" s="334">
        <v>0</v>
      </c>
      <c r="Y7767" s="334">
        <v>0</v>
      </c>
      <c r="Z7767" s="334">
        <v>0</v>
      </c>
      <c r="AA7767" s="334">
        <v>0</v>
      </c>
      <c r="AB7767" s="334">
        <v>0</v>
      </c>
      <c r="AD7767" s="334">
        <v>0</v>
      </c>
      <c r="AE7767" s="334">
        <f t="shared" si="1217"/>
        <v>0</v>
      </c>
      <c r="AF7767" s="334">
        <f t="shared" si="1218"/>
        <v>0</v>
      </c>
      <c r="AG7767" s="340">
        <f t="shared" si="1219"/>
        <v>0</v>
      </c>
      <c r="AI7767" s="340">
        <f t="shared" si="1221"/>
        <v>0</v>
      </c>
      <c r="AJ7767" s="340">
        <f t="shared" si="1221"/>
        <v>0</v>
      </c>
      <c r="AK7767" s="340">
        <f t="shared" si="1221"/>
        <v>0</v>
      </c>
      <c r="AL7767" s="340">
        <f t="shared" si="1221"/>
        <v>0</v>
      </c>
      <c r="AM7767" s="340">
        <f t="shared" si="1221"/>
        <v>0</v>
      </c>
    </row>
    <row r="7768" spans="1:39" x14ac:dyDescent="0.35">
      <c r="A7768" s="337">
        <v>29681</v>
      </c>
      <c r="B7768" s="338">
        <f t="shared" si="1214"/>
        <v>1981</v>
      </c>
      <c r="C7768" s="338">
        <f t="shared" si="1215"/>
        <v>4</v>
      </c>
      <c r="D7768" s="338">
        <f t="shared" si="1216"/>
        <v>5</v>
      </c>
      <c r="E7768" s="334">
        <v>0</v>
      </c>
      <c r="F7768" s="334">
        <v>0</v>
      </c>
      <c r="G7768" s="334">
        <v>0</v>
      </c>
      <c r="H7768" s="334">
        <v>0</v>
      </c>
      <c r="I7768" s="334">
        <v>0</v>
      </c>
      <c r="J7768" s="334">
        <v>0</v>
      </c>
      <c r="K7768" s="334">
        <v>0</v>
      </c>
      <c r="L7768" s="334">
        <v>0</v>
      </c>
      <c r="M7768" s="334">
        <v>0</v>
      </c>
      <c r="N7768" s="334">
        <v>0</v>
      </c>
      <c r="O7768" s="334">
        <v>0</v>
      </c>
      <c r="P7768" s="334">
        <v>0</v>
      </c>
      <c r="Q7768" s="334">
        <v>0</v>
      </c>
      <c r="R7768" s="334">
        <v>0</v>
      </c>
      <c r="S7768" s="334">
        <v>0</v>
      </c>
      <c r="T7768" s="334">
        <v>0</v>
      </c>
      <c r="U7768" s="334">
        <v>0</v>
      </c>
      <c r="V7768" s="334">
        <v>0</v>
      </c>
      <c r="W7768" s="334">
        <v>0</v>
      </c>
      <c r="X7768" s="334">
        <v>0</v>
      </c>
      <c r="Y7768" s="334">
        <v>0</v>
      </c>
      <c r="Z7768" s="334">
        <v>0</v>
      </c>
      <c r="AA7768" s="334">
        <v>0</v>
      </c>
      <c r="AB7768" s="334">
        <v>0</v>
      </c>
      <c r="AD7768" s="334">
        <v>0</v>
      </c>
      <c r="AE7768" s="334">
        <f t="shared" si="1217"/>
        <v>0</v>
      </c>
      <c r="AF7768" s="334">
        <f t="shared" si="1218"/>
        <v>0</v>
      </c>
      <c r="AG7768" s="340">
        <f t="shared" si="1219"/>
        <v>0</v>
      </c>
      <c r="AI7768" s="340">
        <f t="shared" si="1221"/>
        <v>0</v>
      </c>
      <c r="AJ7768" s="340">
        <f t="shared" si="1221"/>
        <v>0</v>
      </c>
      <c r="AK7768" s="340">
        <f t="shared" si="1221"/>
        <v>0</v>
      </c>
      <c r="AL7768" s="340">
        <f t="shared" si="1221"/>
        <v>0</v>
      </c>
      <c r="AM7768" s="340">
        <f t="shared" si="1221"/>
        <v>0</v>
      </c>
    </row>
    <row r="7769" spans="1:39" x14ac:dyDescent="0.35">
      <c r="A7769" s="337">
        <v>29682</v>
      </c>
      <c r="B7769" s="338">
        <f t="shared" si="1214"/>
        <v>1981</v>
      </c>
      <c r="C7769" s="338">
        <f t="shared" si="1215"/>
        <v>4</v>
      </c>
      <c r="D7769" s="338">
        <f t="shared" si="1216"/>
        <v>6</v>
      </c>
      <c r="E7769" s="334">
        <v>0</v>
      </c>
      <c r="F7769" s="334">
        <v>0</v>
      </c>
      <c r="G7769" s="334">
        <v>0</v>
      </c>
      <c r="H7769" s="334">
        <v>0</v>
      </c>
      <c r="I7769" s="334">
        <v>0</v>
      </c>
      <c r="J7769" s="334">
        <v>0</v>
      </c>
      <c r="K7769" s="334">
        <v>0</v>
      </c>
      <c r="L7769" s="334">
        <v>0</v>
      </c>
      <c r="M7769" s="334">
        <v>0</v>
      </c>
      <c r="N7769" s="334">
        <v>0</v>
      </c>
      <c r="O7769" s="334">
        <v>0</v>
      </c>
      <c r="P7769" s="334">
        <v>0</v>
      </c>
      <c r="Q7769" s="334">
        <v>0</v>
      </c>
      <c r="R7769" s="334">
        <v>0</v>
      </c>
      <c r="S7769" s="334">
        <v>0</v>
      </c>
      <c r="T7769" s="334">
        <v>0</v>
      </c>
      <c r="U7769" s="334">
        <v>0</v>
      </c>
      <c r="V7769" s="334">
        <v>0</v>
      </c>
      <c r="W7769" s="334">
        <v>0</v>
      </c>
      <c r="X7769" s="334">
        <v>0</v>
      </c>
      <c r="Y7769" s="334">
        <v>0</v>
      </c>
      <c r="Z7769" s="334">
        <v>0</v>
      </c>
      <c r="AA7769" s="334">
        <v>0</v>
      </c>
      <c r="AB7769" s="334">
        <v>0</v>
      </c>
      <c r="AD7769" s="334">
        <v>0</v>
      </c>
      <c r="AE7769" s="334">
        <f t="shared" si="1217"/>
        <v>0</v>
      </c>
      <c r="AF7769" s="334">
        <f t="shared" si="1218"/>
        <v>0</v>
      </c>
      <c r="AG7769" s="340">
        <f t="shared" si="1219"/>
        <v>0</v>
      </c>
      <c r="AI7769" s="340">
        <f t="shared" si="1221"/>
        <v>0</v>
      </c>
      <c r="AJ7769" s="340">
        <f t="shared" si="1221"/>
        <v>0</v>
      </c>
      <c r="AK7769" s="340">
        <f t="shared" si="1221"/>
        <v>0</v>
      </c>
      <c r="AL7769" s="340">
        <f t="shared" si="1221"/>
        <v>0</v>
      </c>
      <c r="AM7769" s="340">
        <f t="shared" si="1221"/>
        <v>0</v>
      </c>
    </row>
    <row r="7770" spans="1:39" x14ac:dyDescent="0.35">
      <c r="A7770" s="337">
        <v>29683</v>
      </c>
      <c r="B7770" s="338">
        <f t="shared" si="1214"/>
        <v>1981</v>
      </c>
      <c r="C7770" s="338">
        <f t="shared" si="1215"/>
        <v>4</v>
      </c>
      <c r="D7770" s="338">
        <f t="shared" si="1216"/>
        <v>7</v>
      </c>
      <c r="E7770" s="334">
        <v>0</v>
      </c>
      <c r="F7770" s="334">
        <v>0</v>
      </c>
      <c r="G7770" s="334">
        <v>0</v>
      </c>
      <c r="H7770" s="334">
        <v>0</v>
      </c>
      <c r="I7770" s="334">
        <v>0</v>
      </c>
      <c r="J7770" s="334">
        <v>0</v>
      </c>
      <c r="K7770" s="334">
        <v>0</v>
      </c>
      <c r="L7770" s="334">
        <v>0</v>
      </c>
      <c r="M7770" s="334">
        <v>0</v>
      </c>
      <c r="N7770" s="334">
        <v>0</v>
      </c>
      <c r="O7770" s="334">
        <v>0</v>
      </c>
      <c r="P7770" s="334">
        <v>0</v>
      </c>
      <c r="Q7770" s="334">
        <v>0</v>
      </c>
      <c r="R7770" s="334">
        <v>0</v>
      </c>
      <c r="S7770" s="334">
        <v>0</v>
      </c>
      <c r="T7770" s="334">
        <v>0</v>
      </c>
      <c r="U7770" s="334">
        <v>0</v>
      </c>
      <c r="V7770" s="334">
        <v>0</v>
      </c>
      <c r="W7770" s="334">
        <v>0</v>
      </c>
      <c r="X7770" s="334">
        <v>0</v>
      </c>
      <c r="Y7770" s="334">
        <v>0</v>
      </c>
      <c r="Z7770" s="334">
        <v>0</v>
      </c>
      <c r="AA7770" s="334">
        <v>0</v>
      </c>
      <c r="AB7770" s="334">
        <v>0</v>
      </c>
      <c r="AD7770" s="334">
        <v>0</v>
      </c>
      <c r="AE7770" s="334">
        <f t="shared" si="1217"/>
        <v>0</v>
      </c>
      <c r="AF7770" s="334">
        <f t="shared" si="1218"/>
        <v>0</v>
      </c>
      <c r="AG7770" s="340">
        <f t="shared" si="1219"/>
        <v>0</v>
      </c>
      <c r="AI7770" s="340">
        <f t="shared" si="1221"/>
        <v>0</v>
      </c>
      <c r="AJ7770" s="340">
        <f t="shared" si="1221"/>
        <v>0</v>
      </c>
      <c r="AK7770" s="340">
        <f t="shared" si="1221"/>
        <v>0</v>
      </c>
      <c r="AL7770" s="340">
        <f t="shared" si="1221"/>
        <v>0</v>
      </c>
      <c r="AM7770" s="340">
        <f t="shared" si="1221"/>
        <v>0</v>
      </c>
    </row>
    <row r="7771" spans="1:39" x14ac:dyDescent="0.35">
      <c r="A7771" s="337">
        <v>29684</v>
      </c>
      <c r="B7771" s="338">
        <f t="shared" si="1214"/>
        <v>1981</v>
      </c>
      <c r="C7771" s="338">
        <f t="shared" si="1215"/>
        <v>4</v>
      </c>
      <c r="D7771" s="338">
        <f t="shared" si="1216"/>
        <v>8</v>
      </c>
      <c r="E7771" s="334">
        <v>0</v>
      </c>
      <c r="F7771" s="334">
        <v>0</v>
      </c>
      <c r="G7771" s="334">
        <v>0</v>
      </c>
      <c r="H7771" s="334">
        <v>0</v>
      </c>
      <c r="I7771" s="334">
        <v>0</v>
      </c>
      <c r="J7771" s="334">
        <v>0</v>
      </c>
      <c r="K7771" s="334">
        <v>0</v>
      </c>
      <c r="L7771" s="334">
        <v>0</v>
      </c>
      <c r="M7771" s="334">
        <v>0</v>
      </c>
      <c r="N7771" s="334">
        <v>0</v>
      </c>
      <c r="O7771" s="334">
        <v>0</v>
      </c>
      <c r="P7771" s="334">
        <v>0</v>
      </c>
      <c r="Q7771" s="334">
        <v>0</v>
      </c>
      <c r="R7771" s="334">
        <v>0</v>
      </c>
      <c r="S7771" s="334">
        <v>0</v>
      </c>
      <c r="T7771" s="334">
        <v>0</v>
      </c>
      <c r="U7771" s="334">
        <v>0</v>
      </c>
      <c r="V7771" s="334">
        <v>0</v>
      </c>
      <c r="W7771" s="334">
        <v>0</v>
      </c>
      <c r="X7771" s="334">
        <v>0</v>
      </c>
      <c r="Y7771" s="334">
        <v>0</v>
      </c>
      <c r="Z7771" s="334">
        <v>0</v>
      </c>
      <c r="AA7771" s="334">
        <v>0</v>
      </c>
      <c r="AB7771" s="334">
        <v>0</v>
      </c>
      <c r="AD7771" s="334">
        <v>0</v>
      </c>
      <c r="AE7771" s="334">
        <f t="shared" si="1217"/>
        <v>0</v>
      </c>
      <c r="AF7771" s="334">
        <f t="shared" si="1218"/>
        <v>0</v>
      </c>
      <c r="AG7771" s="340">
        <f t="shared" si="1219"/>
        <v>0</v>
      </c>
      <c r="AI7771" s="340">
        <f t="shared" si="1221"/>
        <v>0</v>
      </c>
      <c r="AJ7771" s="340">
        <f t="shared" si="1221"/>
        <v>0</v>
      </c>
      <c r="AK7771" s="340">
        <f t="shared" si="1221"/>
        <v>0</v>
      </c>
      <c r="AL7771" s="340">
        <f t="shared" si="1221"/>
        <v>0</v>
      </c>
      <c r="AM7771" s="340">
        <f t="shared" si="1221"/>
        <v>0</v>
      </c>
    </row>
    <row r="7772" spans="1:39" x14ac:dyDescent="0.35">
      <c r="A7772" s="337">
        <v>29685</v>
      </c>
      <c r="B7772" s="338">
        <f t="shared" si="1214"/>
        <v>1981</v>
      </c>
      <c r="C7772" s="338">
        <f t="shared" si="1215"/>
        <v>4</v>
      </c>
      <c r="D7772" s="338">
        <f t="shared" si="1216"/>
        <v>9</v>
      </c>
      <c r="E7772" s="334">
        <v>0</v>
      </c>
      <c r="F7772" s="334">
        <v>0</v>
      </c>
      <c r="G7772" s="334">
        <v>0</v>
      </c>
      <c r="H7772" s="334">
        <v>0</v>
      </c>
      <c r="I7772" s="334">
        <v>0</v>
      </c>
      <c r="J7772" s="334">
        <v>0</v>
      </c>
      <c r="K7772" s="334">
        <v>0</v>
      </c>
      <c r="L7772" s="334">
        <v>0</v>
      </c>
      <c r="M7772" s="334">
        <v>0</v>
      </c>
      <c r="N7772" s="334">
        <v>0</v>
      </c>
      <c r="O7772" s="334">
        <v>0</v>
      </c>
      <c r="P7772" s="334">
        <v>0</v>
      </c>
      <c r="Q7772" s="334">
        <v>0</v>
      </c>
      <c r="R7772" s="334">
        <v>0</v>
      </c>
      <c r="S7772" s="334">
        <v>0</v>
      </c>
      <c r="T7772" s="334">
        <v>0</v>
      </c>
      <c r="U7772" s="334">
        <v>0</v>
      </c>
      <c r="V7772" s="334">
        <v>0</v>
      </c>
      <c r="W7772" s="334">
        <v>0</v>
      </c>
      <c r="X7772" s="334">
        <v>0</v>
      </c>
      <c r="Y7772" s="334">
        <v>0</v>
      </c>
      <c r="Z7772" s="334">
        <v>0</v>
      </c>
      <c r="AA7772" s="334">
        <v>0</v>
      </c>
      <c r="AB7772" s="334">
        <v>0</v>
      </c>
      <c r="AD7772" s="334">
        <v>0</v>
      </c>
      <c r="AE7772" s="334">
        <f t="shared" si="1217"/>
        <v>0</v>
      </c>
      <c r="AF7772" s="334">
        <f t="shared" si="1218"/>
        <v>0</v>
      </c>
      <c r="AG7772" s="340">
        <f t="shared" si="1219"/>
        <v>0</v>
      </c>
      <c r="AI7772" s="340">
        <f t="shared" si="1221"/>
        <v>0</v>
      </c>
      <c r="AJ7772" s="340">
        <f t="shared" si="1221"/>
        <v>0</v>
      </c>
      <c r="AK7772" s="340">
        <f t="shared" si="1221"/>
        <v>0</v>
      </c>
      <c r="AL7772" s="340">
        <f t="shared" si="1221"/>
        <v>0</v>
      </c>
      <c r="AM7772" s="340">
        <f t="shared" si="1221"/>
        <v>0</v>
      </c>
    </row>
    <row r="7773" spans="1:39" x14ac:dyDescent="0.35">
      <c r="A7773" s="337">
        <v>29686</v>
      </c>
      <c r="B7773" s="338">
        <f t="shared" si="1214"/>
        <v>1981</v>
      </c>
      <c r="C7773" s="338">
        <f t="shared" si="1215"/>
        <v>4</v>
      </c>
      <c r="D7773" s="338">
        <f t="shared" si="1216"/>
        <v>10</v>
      </c>
      <c r="E7773" s="334">
        <v>0</v>
      </c>
      <c r="F7773" s="334">
        <v>0</v>
      </c>
      <c r="G7773" s="334">
        <v>0</v>
      </c>
      <c r="H7773" s="334">
        <v>0</v>
      </c>
      <c r="I7773" s="334">
        <v>0</v>
      </c>
      <c r="J7773" s="334">
        <v>0</v>
      </c>
      <c r="K7773" s="334">
        <v>0</v>
      </c>
      <c r="L7773" s="334">
        <v>0</v>
      </c>
      <c r="M7773" s="334">
        <v>0</v>
      </c>
      <c r="N7773" s="334">
        <v>0</v>
      </c>
      <c r="O7773" s="334">
        <v>0</v>
      </c>
      <c r="P7773" s="334">
        <v>0</v>
      </c>
      <c r="Q7773" s="334">
        <v>0</v>
      </c>
      <c r="R7773" s="334">
        <v>0</v>
      </c>
      <c r="S7773" s="334">
        <v>0</v>
      </c>
      <c r="T7773" s="334">
        <v>0</v>
      </c>
      <c r="U7773" s="334">
        <v>0</v>
      </c>
      <c r="V7773" s="334">
        <v>0</v>
      </c>
      <c r="W7773" s="334">
        <v>0</v>
      </c>
      <c r="X7773" s="334">
        <v>0</v>
      </c>
      <c r="Y7773" s="334">
        <v>0</v>
      </c>
      <c r="Z7773" s="334">
        <v>0</v>
      </c>
      <c r="AA7773" s="334">
        <v>0</v>
      </c>
      <c r="AB7773" s="334">
        <v>0</v>
      </c>
      <c r="AD7773" s="334">
        <v>0</v>
      </c>
      <c r="AE7773" s="334">
        <f t="shared" si="1217"/>
        <v>0</v>
      </c>
      <c r="AF7773" s="334">
        <f t="shared" si="1218"/>
        <v>0</v>
      </c>
      <c r="AG7773" s="340">
        <f t="shared" si="1219"/>
        <v>0</v>
      </c>
      <c r="AI7773" s="340">
        <f t="shared" si="1221"/>
        <v>0</v>
      </c>
      <c r="AJ7773" s="340">
        <f t="shared" si="1221"/>
        <v>0</v>
      </c>
      <c r="AK7773" s="340">
        <f t="shared" si="1221"/>
        <v>0</v>
      </c>
      <c r="AL7773" s="340">
        <f t="shared" si="1221"/>
        <v>0</v>
      </c>
      <c r="AM7773" s="340">
        <f t="shared" si="1221"/>
        <v>0</v>
      </c>
    </row>
    <row r="7774" spans="1:39" x14ac:dyDescent="0.35">
      <c r="A7774" s="337">
        <v>29687</v>
      </c>
      <c r="B7774" s="338">
        <f t="shared" si="1214"/>
        <v>1981</v>
      </c>
      <c r="C7774" s="338">
        <f t="shared" si="1215"/>
        <v>4</v>
      </c>
      <c r="D7774" s="338">
        <f t="shared" si="1216"/>
        <v>11</v>
      </c>
      <c r="E7774" s="334">
        <v>0</v>
      </c>
      <c r="F7774" s="334">
        <v>0</v>
      </c>
      <c r="G7774" s="334">
        <v>0</v>
      </c>
      <c r="H7774" s="334">
        <v>0</v>
      </c>
      <c r="I7774" s="334">
        <v>0</v>
      </c>
      <c r="J7774" s="334">
        <v>0</v>
      </c>
      <c r="K7774" s="334">
        <v>0</v>
      </c>
      <c r="L7774" s="334">
        <v>0</v>
      </c>
      <c r="M7774" s="334">
        <v>0</v>
      </c>
      <c r="N7774" s="334">
        <v>0</v>
      </c>
      <c r="O7774" s="334">
        <v>0</v>
      </c>
      <c r="P7774" s="334">
        <v>0</v>
      </c>
      <c r="Q7774" s="334">
        <v>0</v>
      </c>
      <c r="R7774" s="334">
        <v>0</v>
      </c>
      <c r="S7774" s="334">
        <v>0</v>
      </c>
      <c r="T7774" s="334">
        <v>0</v>
      </c>
      <c r="U7774" s="334">
        <v>0</v>
      </c>
      <c r="V7774" s="334">
        <v>0</v>
      </c>
      <c r="W7774" s="334">
        <v>0</v>
      </c>
      <c r="X7774" s="334">
        <v>0</v>
      </c>
      <c r="Y7774" s="334">
        <v>0</v>
      </c>
      <c r="Z7774" s="334">
        <v>0.5</v>
      </c>
      <c r="AA7774" s="334">
        <v>0.6</v>
      </c>
      <c r="AB7774" s="334">
        <v>0.5</v>
      </c>
      <c r="AD7774" s="334">
        <v>1.6</v>
      </c>
      <c r="AE7774" s="334">
        <f t="shared" si="1217"/>
        <v>1.6</v>
      </c>
      <c r="AF7774" s="334">
        <f t="shared" si="1218"/>
        <v>1.6</v>
      </c>
      <c r="AG7774" s="340">
        <f t="shared" si="1219"/>
        <v>0</v>
      </c>
      <c r="AI7774" s="340">
        <f t="shared" si="1221"/>
        <v>0</v>
      </c>
      <c r="AJ7774" s="340">
        <f t="shared" si="1221"/>
        <v>0</v>
      </c>
      <c r="AK7774" s="340">
        <f t="shared" si="1221"/>
        <v>0</v>
      </c>
      <c r="AL7774" s="340">
        <f t="shared" si="1221"/>
        <v>0</v>
      </c>
      <c r="AM7774" s="340">
        <f t="shared" si="1221"/>
        <v>0</v>
      </c>
    </row>
    <row r="7775" spans="1:39" x14ac:dyDescent="0.35">
      <c r="A7775" s="337">
        <v>29688</v>
      </c>
      <c r="B7775" s="338">
        <f t="shared" si="1214"/>
        <v>1981</v>
      </c>
      <c r="C7775" s="338">
        <f t="shared" si="1215"/>
        <v>4</v>
      </c>
      <c r="D7775" s="338">
        <f t="shared" si="1216"/>
        <v>12</v>
      </c>
      <c r="E7775" s="334">
        <v>0</v>
      </c>
      <c r="F7775" s="334">
        <v>0.1</v>
      </c>
      <c r="G7775" s="334">
        <v>0</v>
      </c>
      <c r="H7775" s="334">
        <v>0</v>
      </c>
      <c r="I7775" s="334">
        <v>0.1</v>
      </c>
      <c r="J7775" s="334">
        <v>0</v>
      </c>
      <c r="K7775" s="334">
        <v>0</v>
      </c>
      <c r="L7775" s="334">
        <v>0</v>
      </c>
      <c r="M7775" s="334">
        <v>0</v>
      </c>
      <c r="N7775" s="334">
        <v>0.1</v>
      </c>
      <c r="O7775" s="334">
        <v>0</v>
      </c>
      <c r="P7775" s="334">
        <v>0</v>
      </c>
      <c r="Q7775" s="334">
        <v>0</v>
      </c>
      <c r="R7775" s="334">
        <v>0</v>
      </c>
      <c r="S7775" s="334">
        <v>0</v>
      </c>
      <c r="T7775" s="334">
        <v>0</v>
      </c>
      <c r="U7775" s="334">
        <v>0</v>
      </c>
      <c r="V7775" s="334">
        <v>0</v>
      </c>
      <c r="W7775" s="334">
        <v>0.1</v>
      </c>
      <c r="X7775" s="334">
        <v>0</v>
      </c>
      <c r="Y7775" s="334">
        <v>0</v>
      </c>
      <c r="Z7775" s="334">
        <v>0</v>
      </c>
      <c r="AA7775" s="334">
        <v>0</v>
      </c>
      <c r="AB7775" s="334">
        <v>0</v>
      </c>
      <c r="AD7775" s="334">
        <v>0.4</v>
      </c>
      <c r="AE7775" s="334">
        <f t="shared" si="1217"/>
        <v>0.4</v>
      </c>
      <c r="AF7775" s="334">
        <f t="shared" si="1218"/>
        <v>0.4</v>
      </c>
      <c r="AG7775" s="340">
        <f t="shared" si="1219"/>
        <v>0</v>
      </c>
      <c r="AI7775" s="340">
        <f t="shared" si="1221"/>
        <v>0</v>
      </c>
      <c r="AJ7775" s="340">
        <f t="shared" si="1221"/>
        <v>0</v>
      </c>
      <c r="AK7775" s="340">
        <f t="shared" si="1221"/>
        <v>0</v>
      </c>
      <c r="AL7775" s="340">
        <f t="shared" si="1221"/>
        <v>0</v>
      </c>
      <c r="AM7775" s="340">
        <f t="shared" si="1221"/>
        <v>0</v>
      </c>
    </row>
    <row r="7776" spans="1:39" x14ac:dyDescent="0.35">
      <c r="A7776" s="337">
        <v>29689</v>
      </c>
      <c r="B7776" s="338">
        <f t="shared" si="1214"/>
        <v>1981</v>
      </c>
      <c r="C7776" s="338">
        <f t="shared" si="1215"/>
        <v>4</v>
      </c>
      <c r="D7776" s="338">
        <f t="shared" si="1216"/>
        <v>13</v>
      </c>
      <c r="E7776" s="334">
        <v>0</v>
      </c>
      <c r="F7776" s="334">
        <v>0</v>
      </c>
      <c r="G7776" s="334">
        <v>0</v>
      </c>
      <c r="H7776" s="334">
        <v>0</v>
      </c>
      <c r="I7776" s="334">
        <v>0</v>
      </c>
      <c r="J7776" s="334">
        <v>0</v>
      </c>
      <c r="K7776" s="334">
        <v>0</v>
      </c>
      <c r="L7776" s="334">
        <v>0</v>
      </c>
      <c r="M7776" s="334">
        <v>0</v>
      </c>
      <c r="N7776" s="334">
        <v>0</v>
      </c>
      <c r="O7776" s="334">
        <v>0</v>
      </c>
      <c r="P7776" s="334">
        <v>0</v>
      </c>
      <c r="Q7776" s="334">
        <v>0</v>
      </c>
      <c r="R7776" s="334">
        <v>0</v>
      </c>
      <c r="S7776" s="334">
        <v>0</v>
      </c>
      <c r="T7776" s="334">
        <v>0</v>
      </c>
      <c r="U7776" s="334">
        <v>0</v>
      </c>
      <c r="V7776" s="334">
        <v>0</v>
      </c>
      <c r="W7776" s="334">
        <v>0</v>
      </c>
      <c r="X7776" s="334">
        <v>0</v>
      </c>
      <c r="Y7776" s="334">
        <v>0</v>
      </c>
      <c r="Z7776" s="334">
        <v>0</v>
      </c>
      <c r="AA7776" s="334">
        <v>0</v>
      </c>
      <c r="AB7776" s="334">
        <v>0</v>
      </c>
      <c r="AD7776" s="334">
        <v>0</v>
      </c>
      <c r="AE7776" s="334">
        <f t="shared" si="1217"/>
        <v>0</v>
      </c>
      <c r="AF7776" s="334">
        <f t="shared" si="1218"/>
        <v>0</v>
      </c>
      <c r="AG7776" s="340">
        <f t="shared" si="1219"/>
        <v>0</v>
      </c>
      <c r="AI7776" s="340">
        <f t="shared" si="1221"/>
        <v>0</v>
      </c>
      <c r="AJ7776" s="340">
        <f t="shared" si="1221"/>
        <v>0</v>
      </c>
      <c r="AK7776" s="340">
        <f t="shared" si="1221"/>
        <v>0</v>
      </c>
      <c r="AL7776" s="340">
        <f t="shared" si="1221"/>
        <v>0</v>
      </c>
      <c r="AM7776" s="340">
        <f t="shared" si="1221"/>
        <v>0</v>
      </c>
    </row>
    <row r="7777" spans="1:39" x14ac:dyDescent="0.35">
      <c r="A7777" s="337">
        <v>29690</v>
      </c>
      <c r="B7777" s="338">
        <f t="shared" si="1214"/>
        <v>1981</v>
      </c>
      <c r="C7777" s="338">
        <f t="shared" si="1215"/>
        <v>4</v>
      </c>
      <c r="D7777" s="338">
        <f t="shared" si="1216"/>
        <v>14</v>
      </c>
      <c r="E7777" s="334">
        <v>0</v>
      </c>
      <c r="F7777" s="334">
        <v>0</v>
      </c>
      <c r="G7777" s="334">
        <v>0</v>
      </c>
      <c r="H7777" s="334">
        <v>0</v>
      </c>
      <c r="I7777" s="334">
        <v>0</v>
      </c>
      <c r="J7777" s="334">
        <v>0</v>
      </c>
      <c r="K7777" s="334">
        <v>0</v>
      </c>
      <c r="L7777" s="334">
        <v>0</v>
      </c>
      <c r="M7777" s="334">
        <v>0</v>
      </c>
      <c r="N7777" s="334">
        <v>0</v>
      </c>
      <c r="O7777" s="334">
        <v>0</v>
      </c>
      <c r="P7777" s="334">
        <v>0</v>
      </c>
      <c r="Q7777" s="334">
        <v>0</v>
      </c>
      <c r="R7777" s="334">
        <v>0</v>
      </c>
      <c r="S7777" s="334">
        <v>0</v>
      </c>
      <c r="T7777" s="334">
        <v>0</v>
      </c>
      <c r="U7777" s="334">
        <v>0</v>
      </c>
      <c r="V7777" s="334">
        <v>0</v>
      </c>
      <c r="W7777" s="334">
        <v>0</v>
      </c>
      <c r="X7777" s="334">
        <v>0</v>
      </c>
      <c r="Y7777" s="334">
        <v>0</v>
      </c>
      <c r="Z7777" s="334">
        <v>0</v>
      </c>
      <c r="AA7777" s="334">
        <v>0</v>
      </c>
      <c r="AB7777" s="334">
        <v>0</v>
      </c>
      <c r="AD7777" s="334">
        <v>0</v>
      </c>
      <c r="AE7777" s="334">
        <f t="shared" si="1217"/>
        <v>0</v>
      </c>
      <c r="AF7777" s="334">
        <f t="shared" si="1218"/>
        <v>0</v>
      </c>
      <c r="AG7777" s="340">
        <f t="shared" si="1219"/>
        <v>0</v>
      </c>
      <c r="AI7777" s="340">
        <f t="shared" si="1221"/>
        <v>0</v>
      </c>
      <c r="AJ7777" s="340">
        <f t="shared" si="1221"/>
        <v>0</v>
      </c>
      <c r="AK7777" s="340">
        <f t="shared" si="1221"/>
        <v>0</v>
      </c>
      <c r="AL7777" s="340">
        <f t="shared" si="1221"/>
        <v>0</v>
      </c>
      <c r="AM7777" s="340">
        <f t="shared" si="1221"/>
        <v>0</v>
      </c>
    </row>
    <row r="7778" spans="1:39" x14ac:dyDescent="0.35">
      <c r="A7778" s="337">
        <v>29691</v>
      </c>
      <c r="B7778" s="338">
        <f t="shared" si="1214"/>
        <v>1981</v>
      </c>
      <c r="C7778" s="338">
        <f t="shared" si="1215"/>
        <v>4</v>
      </c>
      <c r="D7778" s="338">
        <f t="shared" si="1216"/>
        <v>15</v>
      </c>
      <c r="E7778" s="334">
        <v>0</v>
      </c>
      <c r="F7778" s="334">
        <v>0</v>
      </c>
      <c r="G7778" s="334">
        <v>0</v>
      </c>
      <c r="H7778" s="334">
        <v>0</v>
      </c>
      <c r="I7778" s="334">
        <v>0</v>
      </c>
      <c r="J7778" s="334">
        <v>0</v>
      </c>
      <c r="K7778" s="334">
        <v>0</v>
      </c>
      <c r="L7778" s="334">
        <v>0</v>
      </c>
      <c r="M7778" s="334">
        <v>0</v>
      </c>
      <c r="N7778" s="334">
        <v>0</v>
      </c>
      <c r="O7778" s="334">
        <v>0</v>
      </c>
      <c r="P7778" s="334">
        <v>0</v>
      </c>
      <c r="Q7778" s="334">
        <v>0</v>
      </c>
      <c r="R7778" s="334">
        <v>0</v>
      </c>
      <c r="S7778" s="334">
        <v>0</v>
      </c>
      <c r="T7778" s="334">
        <v>0</v>
      </c>
      <c r="U7778" s="334">
        <v>0</v>
      </c>
      <c r="V7778" s="334">
        <v>0</v>
      </c>
      <c r="W7778" s="334">
        <v>0</v>
      </c>
      <c r="X7778" s="334">
        <v>0</v>
      </c>
      <c r="Y7778" s="334">
        <v>0</v>
      </c>
      <c r="Z7778" s="334">
        <v>0</v>
      </c>
      <c r="AA7778" s="334">
        <v>0</v>
      </c>
      <c r="AB7778" s="334">
        <v>0</v>
      </c>
      <c r="AD7778" s="334">
        <v>0</v>
      </c>
      <c r="AE7778" s="334">
        <f t="shared" si="1217"/>
        <v>0</v>
      </c>
      <c r="AF7778" s="334">
        <f t="shared" si="1218"/>
        <v>0</v>
      </c>
      <c r="AG7778" s="340">
        <f t="shared" si="1219"/>
        <v>0</v>
      </c>
      <c r="AI7778" s="340">
        <f t="shared" si="1221"/>
        <v>0</v>
      </c>
      <c r="AJ7778" s="340">
        <f t="shared" si="1221"/>
        <v>0</v>
      </c>
      <c r="AK7778" s="340">
        <f t="shared" si="1221"/>
        <v>0</v>
      </c>
      <c r="AL7778" s="340">
        <f t="shared" si="1221"/>
        <v>0</v>
      </c>
      <c r="AM7778" s="340">
        <f t="shared" si="1221"/>
        <v>0</v>
      </c>
    </row>
    <row r="7779" spans="1:39" x14ac:dyDescent="0.35">
      <c r="A7779" s="337">
        <v>29692</v>
      </c>
      <c r="B7779" s="338">
        <f t="shared" si="1214"/>
        <v>1981</v>
      </c>
      <c r="C7779" s="338">
        <f t="shared" si="1215"/>
        <v>4</v>
      </c>
      <c r="D7779" s="338">
        <f t="shared" si="1216"/>
        <v>16</v>
      </c>
      <c r="E7779" s="334">
        <v>0</v>
      </c>
      <c r="F7779" s="334">
        <v>0</v>
      </c>
      <c r="G7779" s="334">
        <v>0</v>
      </c>
      <c r="H7779" s="334">
        <v>0</v>
      </c>
      <c r="I7779" s="334">
        <v>0</v>
      </c>
      <c r="J7779" s="334">
        <v>0</v>
      </c>
      <c r="K7779" s="334">
        <v>0</v>
      </c>
      <c r="L7779" s="334">
        <v>0</v>
      </c>
      <c r="M7779" s="334">
        <v>0</v>
      </c>
      <c r="N7779" s="334">
        <v>0</v>
      </c>
      <c r="O7779" s="334">
        <v>0</v>
      </c>
      <c r="P7779" s="334">
        <v>0</v>
      </c>
      <c r="Q7779" s="334">
        <v>0</v>
      </c>
      <c r="R7779" s="334">
        <v>0</v>
      </c>
      <c r="S7779" s="334">
        <v>0</v>
      </c>
      <c r="T7779" s="334">
        <v>0</v>
      </c>
      <c r="U7779" s="334">
        <v>0</v>
      </c>
      <c r="V7779" s="334">
        <v>0</v>
      </c>
      <c r="W7779" s="334">
        <v>0</v>
      </c>
      <c r="X7779" s="334">
        <v>0</v>
      </c>
      <c r="Y7779" s="334">
        <v>0</v>
      </c>
      <c r="Z7779" s="334">
        <v>0</v>
      </c>
      <c r="AA7779" s="334">
        <v>0</v>
      </c>
      <c r="AB7779" s="334">
        <v>0</v>
      </c>
      <c r="AD7779" s="334">
        <v>0</v>
      </c>
      <c r="AE7779" s="334">
        <f t="shared" si="1217"/>
        <v>0</v>
      </c>
      <c r="AF7779" s="334">
        <f t="shared" si="1218"/>
        <v>0</v>
      </c>
      <c r="AG7779" s="340">
        <f t="shared" si="1219"/>
        <v>0</v>
      </c>
      <c r="AI7779" s="340">
        <f t="shared" si="1221"/>
        <v>0</v>
      </c>
      <c r="AJ7779" s="340">
        <f t="shared" si="1221"/>
        <v>0</v>
      </c>
      <c r="AK7779" s="340">
        <f t="shared" si="1221"/>
        <v>0</v>
      </c>
      <c r="AL7779" s="340">
        <f t="shared" si="1221"/>
        <v>0</v>
      </c>
      <c r="AM7779" s="340">
        <f t="shared" si="1221"/>
        <v>0</v>
      </c>
    </row>
    <row r="7780" spans="1:39" x14ac:dyDescent="0.35">
      <c r="A7780" s="337">
        <v>29693</v>
      </c>
      <c r="B7780" s="338">
        <f t="shared" si="1214"/>
        <v>1981</v>
      </c>
      <c r="C7780" s="338">
        <f t="shared" si="1215"/>
        <v>4</v>
      </c>
      <c r="D7780" s="338">
        <f t="shared" si="1216"/>
        <v>17</v>
      </c>
      <c r="E7780" s="334">
        <v>0</v>
      </c>
      <c r="F7780" s="334">
        <v>0</v>
      </c>
      <c r="G7780" s="334">
        <v>0</v>
      </c>
      <c r="H7780" s="334">
        <v>0</v>
      </c>
      <c r="I7780" s="334">
        <v>0</v>
      </c>
      <c r="J7780" s="334">
        <v>0</v>
      </c>
      <c r="K7780" s="334">
        <v>0</v>
      </c>
      <c r="L7780" s="334">
        <v>0</v>
      </c>
      <c r="M7780" s="334">
        <v>0</v>
      </c>
      <c r="N7780" s="334">
        <v>0</v>
      </c>
      <c r="O7780" s="334">
        <v>0</v>
      </c>
      <c r="P7780" s="334">
        <v>0</v>
      </c>
      <c r="Q7780" s="334">
        <v>0</v>
      </c>
      <c r="R7780" s="334">
        <v>0</v>
      </c>
      <c r="S7780" s="334">
        <v>0</v>
      </c>
      <c r="T7780" s="334">
        <v>0</v>
      </c>
      <c r="U7780" s="334">
        <v>0</v>
      </c>
      <c r="V7780" s="334">
        <v>0</v>
      </c>
      <c r="W7780" s="334">
        <v>0</v>
      </c>
      <c r="X7780" s="334">
        <v>0</v>
      </c>
      <c r="Y7780" s="334">
        <v>0</v>
      </c>
      <c r="Z7780" s="334">
        <v>0</v>
      </c>
      <c r="AA7780" s="334">
        <v>0</v>
      </c>
      <c r="AB7780" s="334">
        <v>0</v>
      </c>
      <c r="AD7780" s="334">
        <v>0</v>
      </c>
      <c r="AE7780" s="334">
        <f t="shared" si="1217"/>
        <v>0</v>
      </c>
      <c r="AF7780" s="334">
        <f t="shared" si="1218"/>
        <v>0</v>
      </c>
      <c r="AG7780" s="340">
        <f t="shared" si="1219"/>
        <v>0</v>
      </c>
      <c r="AI7780" s="340">
        <f t="shared" ref="AI7780:AM7795" si="1222">IF($C7780=AI$1,$AF7780,0)</f>
        <v>0</v>
      </c>
      <c r="AJ7780" s="340">
        <f t="shared" si="1222"/>
        <v>0</v>
      </c>
      <c r="AK7780" s="340">
        <f t="shared" si="1222"/>
        <v>0</v>
      </c>
      <c r="AL7780" s="340">
        <f t="shared" si="1222"/>
        <v>0</v>
      </c>
      <c r="AM7780" s="340">
        <f t="shared" si="1222"/>
        <v>0</v>
      </c>
    </row>
    <row r="7781" spans="1:39" x14ac:dyDescent="0.35">
      <c r="A7781" s="337">
        <v>29694</v>
      </c>
      <c r="B7781" s="338">
        <f t="shared" si="1214"/>
        <v>1981</v>
      </c>
      <c r="C7781" s="338">
        <f t="shared" si="1215"/>
        <v>4</v>
      </c>
      <c r="D7781" s="338">
        <f t="shared" si="1216"/>
        <v>18</v>
      </c>
      <c r="E7781" s="334">
        <v>0</v>
      </c>
      <c r="F7781" s="334">
        <v>0</v>
      </c>
      <c r="G7781" s="334">
        <v>0</v>
      </c>
      <c r="H7781" s="334">
        <v>0</v>
      </c>
      <c r="I7781" s="334">
        <v>0</v>
      </c>
      <c r="J7781" s="334">
        <v>0</v>
      </c>
      <c r="K7781" s="334">
        <v>0</v>
      </c>
      <c r="L7781" s="334">
        <v>0</v>
      </c>
      <c r="M7781" s="334">
        <v>0</v>
      </c>
      <c r="N7781" s="334">
        <v>0</v>
      </c>
      <c r="O7781" s="334">
        <v>0</v>
      </c>
      <c r="P7781" s="334">
        <v>0</v>
      </c>
      <c r="Q7781" s="334">
        <v>0</v>
      </c>
      <c r="R7781" s="334">
        <v>0</v>
      </c>
      <c r="S7781" s="334">
        <v>0</v>
      </c>
      <c r="T7781" s="334">
        <v>0</v>
      </c>
      <c r="U7781" s="334">
        <v>0</v>
      </c>
      <c r="V7781" s="334">
        <v>0</v>
      </c>
      <c r="W7781" s="334">
        <v>0</v>
      </c>
      <c r="X7781" s="334">
        <v>0</v>
      </c>
      <c r="Y7781" s="334">
        <v>0</v>
      </c>
      <c r="Z7781" s="334">
        <v>0</v>
      </c>
      <c r="AA7781" s="334">
        <v>0</v>
      </c>
      <c r="AB7781" s="334">
        <v>0</v>
      </c>
      <c r="AD7781" s="334">
        <v>0</v>
      </c>
      <c r="AE7781" s="334">
        <f t="shared" si="1217"/>
        <v>0</v>
      </c>
      <c r="AF7781" s="334">
        <f t="shared" si="1218"/>
        <v>0</v>
      </c>
      <c r="AG7781" s="340">
        <f t="shared" si="1219"/>
        <v>0</v>
      </c>
      <c r="AI7781" s="340">
        <f t="shared" si="1222"/>
        <v>0</v>
      </c>
      <c r="AJ7781" s="340">
        <f t="shared" si="1222"/>
        <v>0</v>
      </c>
      <c r="AK7781" s="340">
        <f t="shared" si="1222"/>
        <v>0</v>
      </c>
      <c r="AL7781" s="340">
        <f t="shared" si="1222"/>
        <v>0</v>
      </c>
      <c r="AM7781" s="340">
        <f t="shared" si="1222"/>
        <v>0</v>
      </c>
    </row>
    <row r="7782" spans="1:39" x14ac:dyDescent="0.35">
      <c r="A7782" s="337">
        <v>29695</v>
      </c>
      <c r="B7782" s="338">
        <f t="shared" si="1214"/>
        <v>1981</v>
      </c>
      <c r="C7782" s="338">
        <f t="shared" si="1215"/>
        <v>4</v>
      </c>
      <c r="D7782" s="338">
        <f t="shared" si="1216"/>
        <v>19</v>
      </c>
      <c r="E7782" s="334">
        <v>0</v>
      </c>
      <c r="F7782" s="334">
        <v>0</v>
      </c>
      <c r="G7782" s="334">
        <v>0</v>
      </c>
      <c r="H7782" s="334">
        <v>0</v>
      </c>
      <c r="I7782" s="334">
        <v>0</v>
      </c>
      <c r="J7782" s="334">
        <v>0</v>
      </c>
      <c r="K7782" s="334">
        <v>0</v>
      </c>
      <c r="L7782" s="334">
        <v>0</v>
      </c>
      <c r="M7782" s="334">
        <v>0</v>
      </c>
      <c r="N7782" s="334">
        <v>0</v>
      </c>
      <c r="O7782" s="334">
        <v>0</v>
      </c>
      <c r="P7782" s="334">
        <v>0</v>
      </c>
      <c r="Q7782" s="334">
        <v>0</v>
      </c>
      <c r="R7782" s="334">
        <v>0</v>
      </c>
      <c r="S7782" s="334">
        <v>0</v>
      </c>
      <c r="T7782" s="334">
        <v>0</v>
      </c>
      <c r="U7782" s="334">
        <v>0</v>
      </c>
      <c r="V7782" s="334">
        <v>0</v>
      </c>
      <c r="W7782" s="334">
        <v>0</v>
      </c>
      <c r="X7782" s="334">
        <v>0</v>
      </c>
      <c r="Y7782" s="334">
        <v>0</v>
      </c>
      <c r="Z7782" s="334">
        <v>0</v>
      </c>
      <c r="AA7782" s="334">
        <v>0</v>
      </c>
      <c r="AB7782" s="334">
        <v>0</v>
      </c>
      <c r="AD7782" s="334">
        <v>0</v>
      </c>
      <c r="AE7782" s="334">
        <f t="shared" si="1217"/>
        <v>0</v>
      </c>
      <c r="AF7782" s="334">
        <f t="shared" si="1218"/>
        <v>0</v>
      </c>
      <c r="AG7782" s="340">
        <f t="shared" si="1219"/>
        <v>0</v>
      </c>
      <c r="AI7782" s="340">
        <f t="shared" si="1222"/>
        <v>0</v>
      </c>
      <c r="AJ7782" s="340">
        <f t="shared" si="1222"/>
        <v>0</v>
      </c>
      <c r="AK7782" s="340">
        <f t="shared" si="1222"/>
        <v>0</v>
      </c>
      <c r="AL7782" s="340">
        <f t="shared" si="1222"/>
        <v>0</v>
      </c>
      <c r="AM7782" s="340">
        <f t="shared" si="1222"/>
        <v>0</v>
      </c>
    </row>
    <row r="7783" spans="1:39" x14ac:dyDescent="0.35">
      <c r="A7783" s="337">
        <v>29696</v>
      </c>
      <c r="B7783" s="338">
        <f t="shared" si="1214"/>
        <v>1981</v>
      </c>
      <c r="C7783" s="338">
        <f t="shared" si="1215"/>
        <v>4</v>
      </c>
      <c r="D7783" s="338">
        <f t="shared" si="1216"/>
        <v>20</v>
      </c>
      <c r="E7783" s="334">
        <v>0</v>
      </c>
      <c r="F7783" s="334">
        <v>0</v>
      </c>
      <c r="G7783" s="334">
        <v>0</v>
      </c>
      <c r="H7783" s="334">
        <v>0</v>
      </c>
      <c r="I7783" s="334">
        <v>0</v>
      </c>
      <c r="J7783" s="334">
        <v>0</v>
      </c>
      <c r="K7783" s="334">
        <v>0</v>
      </c>
      <c r="L7783" s="334">
        <v>0</v>
      </c>
      <c r="M7783" s="334">
        <v>0</v>
      </c>
      <c r="N7783" s="334">
        <v>0</v>
      </c>
      <c r="O7783" s="334">
        <v>0</v>
      </c>
      <c r="P7783" s="334">
        <v>0</v>
      </c>
      <c r="Q7783" s="334">
        <v>0.2</v>
      </c>
      <c r="R7783" s="334">
        <v>0</v>
      </c>
      <c r="S7783" s="334">
        <v>0</v>
      </c>
      <c r="T7783" s="334">
        <v>0</v>
      </c>
      <c r="U7783" s="334">
        <v>0</v>
      </c>
      <c r="V7783" s="334">
        <v>0</v>
      </c>
      <c r="W7783" s="334">
        <v>0</v>
      </c>
      <c r="X7783" s="334">
        <v>0</v>
      </c>
      <c r="Y7783" s="334">
        <v>0</v>
      </c>
      <c r="Z7783" s="334">
        <v>0</v>
      </c>
      <c r="AA7783" s="334">
        <v>0</v>
      </c>
      <c r="AB7783" s="334">
        <v>0</v>
      </c>
      <c r="AD7783" s="334">
        <v>0.2</v>
      </c>
      <c r="AE7783" s="334">
        <f t="shared" si="1217"/>
        <v>0.2</v>
      </c>
      <c r="AF7783" s="334">
        <f t="shared" si="1218"/>
        <v>0.2</v>
      </c>
      <c r="AG7783" s="340">
        <f t="shared" si="1219"/>
        <v>0</v>
      </c>
      <c r="AI7783" s="340">
        <f t="shared" si="1222"/>
        <v>0</v>
      </c>
      <c r="AJ7783" s="340">
        <f t="shared" si="1222"/>
        <v>0</v>
      </c>
      <c r="AK7783" s="340">
        <f t="shared" si="1222"/>
        <v>0</v>
      </c>
      <c r="AL7783" s="340">
        <f t="shared" si="1222"/>
        <v>0</v>
      </c>
      <c r="AM7783" s="340">
        <f t="shared" si="1222"/>
        <v>0</v>
      </c>
    </row>
    <row r="7784" spans="1:39" x14ac:dyDescent="0.35">
      <c r="A7784" s="337">
        <v>29697</v>
      </c>
      <c r="B7784" s="338">
        <f t="shared" si="1214"/>
        <v>1981</v>
      </c>
      <c r="C7784" s="338">
        <f t="shared" si="1215"/>
        <v>4</v>
      </c>
      <c r="D7784" s="338">
        <f t="shared" si="1216"/>
        <v>21</v>
      </c>
      <c r="E7784" s="334">
        <v>0</v>
      </c>
      <c r="F7784" s="334">
        <v>0</v>
      </c>
      <c r="G7784" s="334">
        <v>0</v>
      </c>
      <c r="H7784" s="334">
        <v>0</v>
      </c>
      <c r="I7784" s="334">
        <v>0</v>
      </c>
      <c r="J7784" s="334">
        <v>0</v>
      </c>
      <c r="K7784" s="334">
        <v>0</v>
      </c>
      <c r="L7784" s="334">
        <v>0</v>
      </c>
      <c r="M7784" s="334">
        <v>0</v>
      </c>
      <c r="N7784" s="334">
        <v>0</v>
      </c>
      <c r="O7784" s="334">
        <v>0</v>
      </c>
      <c r="P7784" s="334">
        <v>0</v>
      </c>
      <c r="Q7784" s="334">
        <v>0</v>
      </c>
      <c r="R7784" s="334">
        <v>0</v>
      </c>
      <c r="S7784" s="334">
        <v>0</v>
      </c>
      <c r="T7784" s="334">
        <v>0</v>
      </c>
      <c r="U7784" s="334">
        <v>0</v>
      </c>
      <c r="V7784" s="334">
        <v>0</v>
      </c>
      <c r="W7784" s="334">
        <v>0</v>
      </c>
      <c r="X7784" s="334">
        <v>0</v>
      </c>
      <c r="Y7784" s="334">
        <v>0</v>
      </c>
      <c r="Z7784" s="334">
        <v>0</v>
      </c>
      <c r="AA7784" s="334">
        <v>0</v>
      </c>
      <c r="AB7784" s="334">
        <v>0</v>
      </c>
      <c r="AD7784" s="334">
        <v>0</v>
      </c>
      <c r="AE7784" s="334">
        <f t="shared" si="1217"/>
        <v>0</v>
      </c>
      <c r="AF7784" s="334">
        <f t="shared" si="1218"/>
        <v>0</v>
      </c>
      <c r="AG7784" s="340">
        <f t="shared" si="1219"/>
        <v>0</v>
      </c>
      <c r="AI7784" s="340">
        <f t="shared" si="1222"/>
        <v>0</v>
      </c>
      <c r="AJ7784" s="340">
        <f t="shared" si="1222"/>
        <v>0</v>
      </c>
      <c r="AK7784" s="340">
        <f t="shared" si="1222"/>
        <v>0</v>
      </c>
      <c r="AL7784" s="340">
        <f t="shared" si="1222"/>
        <v>0</v>
      </c>
      <c r="AM7784" s="340">
        <f t="shared" si="1222"/>
        <v>0</v>
      </c>
    </row>
    <row r="7785" spans="1:39" x14ac:dyDescent="0.35">
      <c r="A7785" s="337">
        <v>29698</v>
      </c>
      <c r="B7785" s="338">
        <f t="shared" si="1214"/>
        <v>1981</v>
      </c>
      <c r="C7785" s="338">
        <f t="shared" si="1215"/>
        <v>4</v>
      </c>
      <c r="D7785" s="338">
        <f t="shared" si="1216"/>
        <v>22</v>
      </c>
      <c r="E7785" s="334">
        <v>0</v>
      </c>
      <c r="F7785" s="334">
        <v>0</v>
      </c>
      <c r="G7785" s="334">
        <v>0</v>
      </c>
      <c r="H7785" s="334">
        <v>0</v>
      </c>
      <c r="I7785" s="334">
        <v>0</v>
      </c>
      <c r="J7785" s="334">
        <v>0</v>
      </c>
      <c r="K7785" s="334">
        <v>0</v>
      </c>
      <c r="L7785" s="334">
        <v>0</v>
      </c>
      <c r="M7785" s="334">
        <v>0</v>
      </c>
      <c r="N7785" s="334">
        <v>0</v>
      </c>
      <c r="O7785" s="334">
        <v>0</v>
      </c>
      <c r="P7785" s="334">
        <v>0</v>
      </c>
      <c r="Q7785" s="334">
        <v>0</v>
      </c>
      <c r="R7785" s="334">
        <v>0</v>
      </c>
      <c r="S7785" s="334">
        <v>0</v>
      </c>
      <c r="T7785" s="334">
        <v>0</v>
      </c>
      <c r="U7785" s="334">
        <v>0</v>
      </c>
      <c r="V7785" s="334">
        <v>0</v>
      </c>
      <c r="W7785" s="334">
        <v>0</v>
      </c>
      <c r="X7785" s="334">
        <v>0</v>
      </c>
      <c r="Y7785" s="334">
        <v>0</v>
      </c>
      <c r="Z7785" s="334">
        <v>0</v>
      </c>
      <c r="AA7785" s="334">
        <v>0</v>
      </c>
      <c r="AB7785" s="334">
        <v>0</v>
      </c>
      <c r="AD7785" s="334">
        <v>0</v>
      </c>
      <c r="AE7785" s="334">
        <f t="shared" si="1217"/>
        <v>0</v>
      </c>
      <c r="AF7785" s="334">
        <f t="shared" si="1218"/>
        <v>0</v>
      </c>
      <c r="AG7785" s="340">
        <f t="shared" si="1219"/>
        <v>0</v>
      </c>
      <c r="AI7785" s="340">
        <f t="shared" si="1222"/>
        <v>0</v>
      </c>
      <c r="AJ7785" s="340">
        <f t="shared" si="1222"/>
        <v>0</v>
      </c>
      <c r="AK7785" s="340">
        <f t="shared" si="1222"/>
        <v>0</v>
      </c>
      <c r="AL7785" s="340">
        <f t="shared" si="1222"/>
        <v>0</v>
      </c>
      <c r="AM7785" s="340">
        <f t="shared" si="1222"/>
        <v>0</v>
      </c>
    </row>
    <row r="7786" spans="1:39" x14ac:dyDescent="0.35">
      <c r="A7786" s="337">
        <v>29699</v>
      </c>
      <c r="B7786" s="338">
        <f t="shared" si="1214"/>
        <v>1981</v>
      </c>
      <c r="C7786" s="338">
        <f t="shared" si="1215"/>
        <v>4</v>
      </c>
      <c r="D7786" s="338">
        <f t="shared" si="1216"/>
        <v>23</v>
      </c>
      <c r="E7786" s="334">
        <v>0</v>
      </c>
      <c r="F7786" s="334">
        <v>0</v>
      </c>
      <c r="G7786" s="334">
        <v>0</v>
      </c>
      <c r="H7786" s="334">
        <v>0</v>
      </c>
      <c r="I7786" s="334">
        <v>0</v>
      </c>
      <c r="J7786" s="334">
        <v>0</v>
      </c>
      <c r="K7786" s="334">
        <v>0</v>
      </c>
      <c r="L7786" s="334">
        <v>0</v>
      </c>
      <c r="M7786" s="334">
        <v>0</v>
      </c>
      <c r="N7786" s="334">
        <v>0</v>
      </c>
      <c r="O7786" s="334">
        <v>0</v>
      </c>
      <c r="P7786" s="334">
        <v>0</v>
      </c>
      <c r="Q7786" s="334">
        <v>0</v>
      </c>
      <c r="R7786" s="334">
        <v>0</v>
      </c>
      <c r="S7786" s="334">
        <v>0</v>
      </c>
      <c r="T7786" s="334">
        <v>0</v>
      </c>
      <c r="U7786" s="334">
        <v>0</v>
      </c>
      <c r="V7786" s="334">
        <v>0</v>
      </c>
      <c r="W7786" s="334">
        <v>0</v>
      </c>
      <c r="X7786" s="334">
        <v>0</v>
      </c>
      <c r="Y7786" s="334">
        <v>0</v>
      </c>
      <c r="Z7786" s="334">
        <v>0</v>
      </c>
      <c r="AA7786" s="334">
        <v>0</v>
      </c>
      <c r="AB7786" s="334">
        <v>0</v>
      </c>
      <c r="AD7786" s="334">
        <v>0</v>
      </c>
      <c r="AE7786" s="334">
        <f t="shared" si="1217"/>
        <v>0</v>
      </c>
      <c r="AF7786" s="334">
        <f t="shared" si="1218"/>
        <v>0</v>
      </c>
      <c r="AG7786" s="340">
        <f t="shared" si="1219"/>
        <v>0</v>
      </c>
      <c r="AI7786" s="340">
        <f t="shared" si="1222"/>
        <v>0</v>
      </c>
      <c r="AJ7786" s="340">
        <f t="shared" si="1222"/>
        <v>0</v>
      </c>
      <c r="AK7786" s="340">
        <f t="shared" si="1222"/>
        <v>0</v>
      </c>
      <c r="AL7786" s="340">
        <f t="shared" si="1222"/>
        <v>0</v>
      </c>
      <c r="AM7786" s="340">
        <f t="shared" si="1222"/>
        <v>0</v>
      </c>
    </row>
    <row r="7787" spans="1:39" x14ac:dyDescent="0.35">
      <c r="A7787" s="337">
        <v>29700</v>
      </c>
      <c r="B7787" s="338">
        <f t="shared" si="1214"/>
        <v>1981</v>
      </c>
      <c r="C7787" s="338">
        <f t="shared" si="1215"/>
        <v>4</v>
      </c>
      <c r="D7787" s="338">
        <f t="shared" si="1216"/>
        <v>24</v>
      </c>
      <c r="E7787" s="334">
        <v>0</v>
      </c>
      <c r="F7787" s="334">
        <v>0</v>
      </c>
      <c r="G7787" s="334">
        <v>0</v>
      </c>
      <c r="H7787" s="334">
        <v>0</v>
      </c>
      <c r="I7787" s="334">
        <v>0</v>
      </c>
      <c r="J7787" s="334">
        <v>0</v>
      </c>
      <c r="K7787" s="334">
        <v>0</v>
      </c>
      <c r="L7787" s="334">
        <v>0</v>
      </c>
      <c r="M7787" s="334">
        <v>0</v>
      </c>
      <c r="N7787" s="334">
        <v>0</v>
      </c>
      <c r="O7787" s="334">
        <v>0</v>
      </c>
      <c r="P7787" s="334">
        <v>0</v>
      </c>
      <c r="Q7787" s="334">
        <v>0</v>
      </c>
      <c r="R7787" s="334">
        <v>0</v>
      </c>
      <c r="S7787" s="334">
        <v>0</v>
      </c>
      <c r="T7787" s="334">
        <v>0</v>
      </c>
      <c r="U7787" s="334">
        <v>0</v>
      </c>
      <c r="V7787" s="334">
        <v>0</v>
      </c>
      <c r="W7787" s="334">
        <v>0</v>
      </c>
      <c r="X7787" s="334">
        <v>0</v>
      </c>
      <c r="Y7787" s="334">
        <v>0</v>
      </c>
      <c r="Z7787" s="334">
        <v>0</v>
      </c>
      <c r="AA7787" s="334">
        <v>0</v>
      </c>
      <c r="AB7787" s="334">
        <v>0</v>
      </c>
      <c r="AD7787" s="334">
        <v>0</v>
      </c>
      <c r="AE7787" s="334">
        <f t="shared" si="1217"/>
        <v>0</v>
      </c>
      <c r="AF7787" s="334">
        <f t="shared" si="1218"/>
        <v>0</v>
      </c>
      <c r="AG7787" s="340">
        <f t="shared" si="1219"/>
        <v>0</v>
      </c>
      <c r="AI7787" s="340">
        <f t="shared" si="1222"/>
        <v>0</v>
      </c>
      <c r="AJ7787" s="340">
        <f t="shared" si="1222"/>
        <v>0</v>
      </c>
      <c r="AK7787" s="340">
        <f t="shared" si="1222"/>
        <v>0</v>
      </c>
      <c r="AL7787" s="340">
        <f t="shared" si="1222"/>
        <v>0</v>
      </c>
      <c r="AM7787" s="340">
        <f t="shared" si="1222"/>
        <v>0</v>
      </c>
    </row>
    <row r="7788" spans="1:39" x14ac:dyDescent="0.35">
      <c r="A7788" s="337">
        <v>29701</v>
      </c>
      <c r="B7788" s="338">
        <f t="shared" si="1214"/>
        <v>1981</v>
      </c>
      <c r="C7788" s="338">
        <f t="shared" si="1215"/>
        <v>4</v>
      </c>
      <c r="D7788" s="338">
        <f t="shared" si="1216"/>
        <v>25</v>
      </c>
      <c r="E7788" s="334">
        <v>0</v>
      </c>
      <c r="F7788" s="334">
        <v>0</v>
      </c>
      <c r="G7788" s="334">
        <v>0</v>
      </c>
      <c r="H7788" s="334">
        <v>0</v>
      </c>
      <c r="I7788" s="334">
        <v>0</v>
      </c>
      <c r="J7788" s="334">
        <v>0</v>
      </c>
      <c r="K7788" s="334">
        <v>0</v>
      </c>
      <c r="L7788" s="334">
        <v>0</v>
      </c>
      <c r="M7788" s="334">
        <v>0</v>
      </c>
      <c r="N7788" s="334">
        <v>0</v>
      </c>
      <c r="O7788" s="334">
        <v>0</v>
      </c>
      <c r="P7788" s="334">
        <v>0</v>
      </c>
      <c r="Q7788" s="334">
        <v>0</v>
      </c>
      <c r="R7788" s="334">
        <v>0</v>
      </c>
      <c r="S7788" s="334">
        <v>0</v>
      </c>
      <c r="T7788" s="334">
        <v>0</v>
      </c>
      <c r="U7788" s="334">
        <v>0</v>
      </c>
      <c r="V7788" s="334">
        <v>0</v>
      </c>
      <c r="W7788" s="334">
        <v>0</v>
      </c>
      <c r="X7788" s="334">
        <v>0</v>
      </c>
      <c r="Y7788" s="334">
        <v>0</v>
      </c>
      <c r="Z7788" s="334">
        <v>0</v>
      </c>
      <c r="AA7788" s="334">
        <v>0</v>
      </c>
      <c r="AB7788" s="334">
        <v>0</v>
      </c>
      <c r="AD7788" s="334">
        <v>0</v>
      </c>
      <c r="AE7788" s="334">
        <f t="shared" si="1217"/>
        <v>0</v>
      </c>
      <c r="AF7788" s="334">
        <f t="shared" si="1218"/>
        <v>0</v>
      </c>
      <c r="AG7788" s="340">
        <f t="shared" si="1219"/>
        <v>0</v>
      </c>
      <c r="AI7788" s="340">
        <f t="shared" si="1222"/>
        <v>0</v>
      </c>
      <c r="AJ7788" s="340">
        <f t="shared" si="1222"/>
        <v>0</v>
      </c>
      <c r="AK7788" s="340">
        <f t="shared" si="1222"/>
        <v>0</v>
      </c>
      <c r="AL7788" s="340">
        <f t="shared" si="1222"/>
        <v>0</v>
      </c>
      <c r="AM7788" s="340">
        <f t="shared" si="1222"/>
        <v>0</v>
      </c>
    </row>
    <row r="7789" spans="1:39" x14ac:dyDescent="0.35">
      <c r="A7789" s="337">
        <v>29702</v>
      </c>
      <c r="B7789" s="338">
        <f t="shared" si="1214"/>
        <v>1981</v>
      </c>
      <c r="C7789" s="338">
        <f t="shared" si="1215"/>
        <v>4</v>
      </c>
      <c r="D7789" s="338">
        <f t="shared" si="1216"/>
        <v>26</v>
      </c>
      <c r="E7789" s="334">
        <v>0</v>
      </c>
      <c r="F7789" s="334">
        <v>0</v>
      </c>
      <c r="G7789" s="334">
        <v>0</v>
      </c>
      <c r="H7789" s="334">
        <v>0</v>
      </c>
      <c r="I7789" s="334">
        <v>0</v>
      </c>
      <c r="J7789" s="334">
        <v>0</v>
      </c>
      <c r="K7789" s="334">
        <v>0</v>
      </c>
      <c r="L7789" s="334">
        <v>0</v>
      </c>
      <c r="M7789" s="334">
        <v>0</v>
      </c>
      <c r="N7789" s="334">
        <v>0</v>
      </c>
      <c r="O7789" s="334">
        <v>0</v>
      </c>
      <c r="P7789" s="334">
        <v>0</v>
      </c>
      <c r="Q7789" s="334">
        <v>0</v>
      </c>
      <c r="R7789" s="334">
        <v>0</v>
      </c>
      <c r="S7789" s="334">
        <v>0</v>
      </c>
      <c r="T7789" s="334">
        <v>0</v>
      </c>
      <c r="U7789" s="334">
        <v>0</v>
      </c>
      <c r="V7789" s="334">
        <v>0</v>
      </c>
      <c r="W7789" s="334">
        <v>0</v>
      </c>
      <c r="X7789" s="334">
        <v>0</v>
      </c>
      <c r="Y7789" s="334">
        <v>0</v>
      </c>
      <c r="Z7789" s="334">
        <v>0</v>
      </c>
      <c r="AA7789" s="334">
        <v>0</v>
      </c>
      <c r="AB7789" s="334">
        <v>0</v>
      </c>
      <c r="AD7789" s="334">
        <v>0</v>
      </c>
      <c r="AE7789" s="334">
        <f t="shared" si="1217"/>
        <v>0</v>
      </c>
      <c r="AF7789" s="334">
        <f t="shared" si="1218"/>
        <v>0</v>
      </c>
      <c r="AG7789" s="340">
        <f t="shared" si="1219"/>
        <v>0</v>
      </c>
      <c r="AI7789" s="340">
        <f t="shared" si="1222"/>
        <v>0</v>
      </c>
      <c r="AJ7789" s="340">
        <f t="shared" si="1222"/>
        <v>0</v>
      </c>
      <c r="AK7789" s="340">
        <f t="shared" si="1222"/>
        <v>0</v>
      </c>
      <c r="AL7789" s="340">
        <f t="shared" si="1222"/>
        <v>0</v>
      </c>
      <c r="AM7789" s="340">
        <f t="shared" si="1222"/>
        <v>0</v>
      </c>
    </row>
    <row r="7790" spans="1:39" x14ac:dyDescent="0.35">
      <c r="A7790" s="337">
        <v>29703</v>
      </c>
      <c r="B7790" s="338">
        <f t="shared" si="1214"/>
        <v>1981</v>
      </c>
      <c r="C7790" s="338">
        <f t="shared" si="1215"/>
        <v>4</v>
      </c>
      <c r="D7790" s="338">
        <f t="shared" si="1216"/>
        <v>27</v>
      </c>
      <c r="E7790" s="334">
        <v>0</v>
      </c>
      <c r="F7790" s="334">
        <v>0</v>
      </c>
      <c r="G7790" s="334">
        <v>0</v>
      </c>
      <c r="H7790" s="334">
        <v>0</v>
      </c>
      <c r="I7790" s="334">
        <v>0</v>
      </c>
      <c r="J7790" s="334">
        <v>0</v>
      </c>
      <c r="K7790" s="334">
        <v>0</v>
      </c>
      <c r="L7790" s="334">
        <v>0</v>
      </c>
      <c r="M7790" s="334">
        <v>0</v>
      </c>
      <c r="N7790" s="334">
        <v>0</v>
      </c>
      <c r="O7790" s="334">
        <v>0</v>
      </c>
      <c r="P7790" s="334">
        <v>0</v>
      </c>
      <c r="Q7790" s="334">
        <v>0</v>
      </c>
      <c r="R7790" s="334">
        <v>0</v>
      </c>
      <c r="S7790" s="334">
        <v>0</v>
      </c>
      <c r="T7790" s="334">
        <v>0</v>
      </c>
      <c r="U7790" s="334">
        <v>0</v>
      </c>
      <c r="V7790" s="334">
        <v>0</v>
      </c>
      <c r="W7790" s="334">
        <v>0</v>
      </c>
      <c r="X7790" s="334">
        <v>0</v>
      </c>
      <c r="Y7790" s="334">
        <v>0</v>
      </c>
      <c r="Z7790" s="334">
        <v>0</v>
      </c>
      <c r="AA7790" s="334">
        <v>0</v>
      </c>
      <c r="AB7790" s="334">
        <v>0</v>
      </c>
      <c r="AD7790" s="334">
        <v>0</v>
      </c>
      <c r="AE7790" s="334">
        <f t="shared" si="1217"/>
        <v>0</v>
      </c>
      <c r="AF7790" s="334">
        <f t="shared" si="1218"/>
        <v>0</v>
      </c>
      <c r="AG7790" s="340">
        <f t="shared" si="1219"/>
        <v>0</v>
      </c>
      <c r="AI7790" s="340">
        <f t="shared" si="1222"/>
        <v>0</v>
      </c>
      <c r="AJ7790" s="340">
        <f t="shared" si="1222"/>
        <v>0</v>
      </c>
      <c r="AK7790" s="340">
        <f t="shared" si="1222"/>
        <v>0</v>
      </c>
      <c r="AL7790" s="340">
        <f t="shared" si="1222"/>
        <v>0</v>
      </c>
      <c r="AM7790" s="340">
        <f t="shared" si="1222"/>
        <v>0</v>
      </c>
    </row>
    <row r="7791" spans="1:39" x14ac:dyDescent="0.35">
      <c r="A7791" s="337">
        <v>29704</v>
      </c>
      <c r="B7791" s="338">
        <f t="shared" si="1214"/>
        <v>1981</v>
      </c>
      <c r="C7791" s="338">
        <f t="shared" si="1215"/>
        <v>4</v>
      </c>
      <c r="D7791" s="338">
        <f t="shared" si="1216"/>
        <v>28</v>
      </c>
      <c r="E7791" s="334">
        <v>0</v>
      </c>
      <c r="F7791" s="334">
        <v>0</v>
      </c>
      <c r="G7791" s="334">
        <v>0</v>
      </c>
      <c r="H7791" s="334">
        <v>0</v>
      </c>
      <c r="I7791" s="334">
        <v>0</v>
      </c>
      <c r="J7791" s="334">
        <v>0</v>
      </c>
      <c r="K7791" s="334">
        <v>0</v>
      </c>
      <c r="L7791" s="334">
        <v>0</v>
      </c>
      <c r="M7791" s="334">
        <v>0</v>
      </c>
      <c r="N7791" s="334">
        <v>0</v>
      </c>
      <c r="O7791" s="334">
        <v>0</v>
      </c>
      <c r="P7791" s="334">
        <v>0</v>
      </c>
      <c r="Q7791" s="334">
        <v>0</v>
      </c>
      <c r="R7791" s="334">
        <v>0</v>
      </c>
      <c r="S7791" s="334">
        <v>0</v>
      </c>
      <c r="T7791" s="334">
        <v>0</v>
      </c>
      <c r="U7791" s="334">
        <v>0</v>
      </c>
      <c r="V7791" s="334">
        <v>0</v>
      </c>
      <c r="W7791" s="334">
        <v>0</v>
      </c>
      <c r="X7791" s="334">
        <v>0</v>
      </c>
      <c r="Y7791" s="334">
        <v>0</v>
      </c>
      <c r="Z7791" s="334">
        <v>0</v>
      </c>
      <c r="AA7791" s="334">
        <v>0</v>
      </c>
      <c r="AB7791" s="334">
        <v>0</v>
      </c>
      <c r="AD7791" s="334">
        <v>0</v>
      </c>
      <c r="AE7791" s="334">
        <f t="shared" si="1217"/>
        <v>0</v>
      </c>
      <c r="AF7791" s="334">
        <f t="shared" si="1218"/>
        <v>0</v>
      </c>
      <c r="AG7791" s="340">
        <f t="shared" si="1219"/>
        <v>0</v>
      </c>
      <c r="AI7791" s="340">
        <f t="shared" si="1222"/>
        <v>0</v>
      </c>
      <c r="AJ7791" s="340">
        <f t="shared" si="1222"/>
        <v>0</v>
      </c>
      <c r="AK7791" s="340">
        <f t="shared" si="1222"/>
        <v>0</v>
      </c>
      <c r="AL7791" s="340">
        <f t="shared" si="1222"/>
        <v>0</v>
      </c>
      <c r="AM7791" s="340">
        <f t="shared" si="1222"/>
        <v>0</v>
      </c>
    </row>
    <row r="7792" spans="1:39" x14ac:dyDescent="0.35">
      <c r="A7792" s="337">
        <v>29705</v>
      </c>
      <c r="B7792" s="338">
        <f t="shared" si="1214"/>
        <v>1981</v>
      </c>
      <c r="C7792" s="338">
        <f t="shared" si="1215"/>
        <v>4</v>
      </c>
      <c r="D7792" s="338">
        <f t="shared" si="1216"/>
        <v>29</v>
      </c>
      <c r="E7792" s="334">
        <v>0</v>
      </c>
      <c r="F7792" s="334">
        <v>0</v>
      </c>
      <c r="G7792" s="334">
        <v>0</v>
      </c>
      <c r="H7792" s="334">
        <v>0</v>
      </c>
      <c r="I7792" s="334">
        <v>0</v>
      </c>
      <c r="J7792" s="334">
        <v>0</v>
      </c>
      <c r="K7792" s="334">
        <v>0</v>
      </c>
      <c r="L7792" s="334">
        <v>0</v>
      </c>
      <c r="M7792" s="334">
        <v>0</v>
      </c>
      <c r="N7792" s="334">
        <v>0</v>
      </c>
      <c r="O7792" s="334">
        <v>0</v>
      </c>
      <c r="P7792" s="334">
        <v>0</v>
      </c>
      <c r="Q7792" s="334">
        <v>0</v>
      </c>
      <c r="R7792" s="334">
        <v>0</v>
      </c>
      <c r="S7792" s="334">
        <v>0</v>
      </c>
      <c r="T7792" s="334">
        <v>0</v>
      </c>
      <c r="U7792" s="334">
        <v>0</v>
      </c>
      <c r="V7792" s="334">
        <v>0</v>
      </c>
      <c r="W7792" s="334">
        <v>0</v>
      </c>
      <c r="X7792" s="334">
        <v>0</v>
      </c>
      <c r="Y7792" s="334">
        <v>0.4</v>
      </c>
      <c r="Z7792" s="334">
        <v>0</v>
      </c>
      <c r="AA7792" s="334">
        <v>0</v>
      </c>
      <c r="AB7792" s="334">
        <v>0</v>
      </c>
      <c r="AD7792" s="334">
        <v>0.4</v>
      </c>
      <c r="AE7792" s="334">
        <f t="shared" si="1217"/>
        <v>0.4</v>
      </c>
      <c r="AF7792" s="334">
        <f t="shared" si="1218"/>
        <v>0.4</v>
      </c>
      <c r="AG7792" s="340">
        <f t="shared" si="1219"/>
        <v>0</v>
      </c>
      <c r="AI7792" s="340">
        <f t="shared" si="1222"/>
        <v>0</v>
      </c>
      <c r="AJ7792" s="340">
        <f t="shared" si="1222"/>
        <v>0</v>
      </c>
      <c r="AK7792" s="340">
        <f t="shared" si="1222"/>
        <v>0</v>
      </c>
      <c r="AL7792" s="340">
        <f t="shared" si="1222"/>
        <v>0</v>
      </c>
      <c r="AM7792" s="340">
        <f t="shared" si="1222"/>
        <v>0</v>
      </c>
    </row>
    <row r="7793" spans="1:39" x14ac:dyDescent="0.35">
      <c r="A7793" s="337">
        <v>29706</v>
      </c>
      <c r="B7793" s="338">
        <f t="shared" si="1214"/>
        <v>1981</v>
      </c>
      <c r="C7793" s="338">
        <f t="shared" si="1215"/>
        <v>4</v>
      </c>
      <c r="D7793" s="338">
        <f t="shared" si="1216"/>
        <v>30</v>
      </c>
      <c r="E7793" s="334">
        <v>0</v>
      </c>
      <c r="F7793" s="334">
        <v>0</v>
      </c>
      <c r="G7793" s="334">
        <v>0</v>
      </c>
      <c r="H7793" s="334">
        <v>0</v>
      </c>
      <c r="I7793" s="334">
        <v>0</v>
      </c>
      <c r="J7793" s="334">
        <v>0</v>
      </c>
      <c r="K7793" s="334">
        <v>0</v>
      </c>
      <c r="L7793" s="334">
        <v>0</v>
      </c>
      <c r="M7793" s="334">
        <v>0</v>
      </c>
      <c r="N7793" s="334">
        <v>0</v>
      </c>
      <c r="O7793" s="334">
        <v>0</v>
      </c>
      <c r="P7793" s="334">
        <v>0</v>
      </c>
      <c r="Q7793" s="334">
        <v>0</v>
      </c>
      <c r="R7793" s="334">
        <v>0</v>
      </c>
      <c r="S7793" s="334">
        <v>0</v>
      </c>
      <c r="T7793" s="334">
        <v>0</v>
      </c>
      <c r="U7793" s="334">
        <v>0</v>
      </c>
      <c r="V7793" s="334">
        <v>0</v>
      </c>
      <c r="W7793" s="334">
        <v>0</v>
      </c>
      <c r="X7793" s="334">
        <v>0</v>
      </c>
      <c r="Y7793" s="334">
        <v>0</v>
      </c>
      <c r="Z7793" s="334">
        <v>0</v>
      </c>
      <c r="AA7793" s="334">
        <v>0</v>
      </c>
      <c r="AB7793" s="334">
        <v>0</v>
      </c>
      <c r="AD7793" s="334">
        <v>0</v>
      </c>
      <c r="AE7793" s="334">
        <f t="shared" si="1217"/>
        <v>0</v>
      </c>
      <c r="AF7793" s="334">
        <f t="shared" si="1218"/>
        <v>0</v>
      </c>
      <c r="AG7793" s="340">
        <f t="shared" si="1219"/>
        <v>0</v>
      </c>
      <c r="AI7793" s="340">
        <f t="shared" si="1222"/>
        <v>0</v>
      </c>
      <c r="AJ7793" s="340">
        <f t="shared" si="1222"/>
        <v>0</v>
      </c>
      <c r="AK7793" s="340">
        <f t="shared" si="1222"/>
        <v>0</v>
      </c>
      <c r="AL7793" s="340">
        <f t="shared" si="1222"/>
        <v>0</v>
      </c>
      <c r="AM7793" s="340">
        <f t="shared" si="1222"/>
        <v>0</v>
      </c>
    </row>
    <row r="7794" spans="1:39" x14ac:dyDescent="0.35">
      <c r="A7794" s="337">
        <v>29707</v>
      </c>
      <c r="B7794" s="338">
        <f t="shared" si="1214"/>
        <v>1981</v>
      </c>
      <c r="C7794" s="338">
        <f t="shared" si="1215"/>
        <v>5</v>
      </c>
      <c r="D7794" s="338">
        <f t="shared" si="1216"/>
        <v>1</v>
      </c>
      <c r="E7794" s="334">
        <v>0</v>
      </c>
      <c r="F7794" s="334">
        <v>0</v>
      </c>
      <c r="G7794" s="334">
        <v>0</v>
      </c>
      <c r="H7794" s="334">
        <v>0</v>
      </c>
      <c r="I7794" s="334">
        <v>0</v>
      </c>
      <c r="J7794" s="334">
        <v>0</v>
      </c>
      <c r="K7794" s="334">
        <v>0</v>
      </c>
      <c r="L7794" s="334">
        <v>0</v>
      </c>
      <c r="M7794" s="334">
        <v>0</v>
      </c>
      <c r="N7794" s="334">
        <v>0</v>
      </c>
      <c r="O7794" s="334">
        <v>0</v>
      </c>
      <c r="P7794" s="334">
        <v>0</v>
      </c>
      <c r="Q7794" s="334">
        <v>0</v>
      </c>
      <c r="R7794" s="334">
        <v>0</v>
      </c>
      <c r="S7794" s="334">
        <v>0</v>
      </c>
      <c r="T7794" s="334">
        <v>0</v>
      </c>
      <c r="U7794" s="334">
        <v>0</v>
      </c>
      <c r="V7794" s="334">
        <v>0</v>
      </c>
      <c r="W7794" s="334">
        <v>0</v>
      </c>
      <c r="X7794" s="334">
        <v>0</v>
      </c>
      <c r="Y7794" s="334">
        <v>0</v>
      </c>
      <c r="Z7794" s="334">
        <v>0</v>
      </c>
      <c r="AA7794" s="334">
        <v>0</v>
      </c>
      <c r="AB7794" s="334">
        <v>0</v>
      </c>
      <c r="AD7794" s="334">
        <v>0</v>
      </c>
      <c r="AE7794" s="334">
        <f t="shared" si="1217"/>
        <v>0</v>
      </c>
      <c r="AF7794" s="334">
        <f t="shared" si="1218"/>
        <v>0</v>
      </c>
      <c r="AG7794" s="340">
        <f t="shared" si="1219"/>
        <v>0</v>
      </c>
      <c r="AI7794" s="340">
        <f t="shared" si="1222"/>
        <v>0</v>
      </c>
      <c r="AJ7794" s="340">
        <f t="shared" si="1222"/>
        <v>0</v>
      </c>
      <c r="AK7794" s="340">
        <f t="shared" si="1222"/>
        <v>0</v>
      </c>
      <c r="AL7794" s="340">
        <f t="shared" si="1222"/>
        <v>0</v>
      </c>
      <c r="AM7794" s="340">
        <f t="shared" si="1222"/>
        <v>0</v>
      </c>
    </row>
    <row r="7795" spans="1:39" x14ac:dyDescent="0.35">
      <c r="A7795" s="337">
        <v>29708</v>
      </c>
      <c r="B7795" s="338">
        <f t="shared" si="1214"/>
        <v>1981</v>
      </c>
      <c r="C7795" s="338">
        <f t="shared" si="1215"/>
        <v>5</v>
      </c>
      <c r="D7795" s="338">
        <f t="shared" si="1216"/>
        <v>2</v>
      </c>
      <c r="E7795" s="334">
        <v>0</v>
      </c>
      <c r="F7795" s="334">
        <v>1.2</v>
      </c>
      <c r="G7795" s="334">
        <v>1.8</v>
      </c>
      <c r="H7795" s="334">
        <v>2</v>
      </c>
      <c r="I7795" s="334">
        <v>0</v>
      </c>
      <c r="J7795" s="334">
        <v>0</v>
      </c>
      <c r="K7795" s="334">
        <v>0</v>
      </c>
      <c r="L7795" s="334">
        <v>0</v>
      </c>
      <c r="M7795" s="334">
        <v>0</v>
      </c>
      <c r="N7795" s="334">
        <v>0</v>
      </c>
      <c r="O7795" s="334">
        <v>0</v>
      </c>
      <c r="P7795" s="334">
        <v>0</v>
      </c>
      <c r="Q7795" s="334">
        <v>0</v>
      </c>
      <c r="R7795" s="334">
        <v>0</v>
      </c>
      <c r="S7795" s="334">
        <v>0.2</v>
      </c>
      <c r="T7795" s="334">
        <v>0</v>
      </c>
      <c r="U7795" s="334">
        <v>0</v>
      </c>
      <c r="V7795" s="334">
        <v>0</v>
      </c>
      <c r="W7795" s="334">
        <v>0</v>
      </c>
      <c r="X7795" s="334">
        <v>0</v>
      </c>
      <c r="Y7795" s="334">
        <v>0</v>
      </c>
      <c r="Z7795" s="334">
        <v>0</v>
      </c>
      <c r="AA7795" s="334">
        <v>0</v>
      </c>
      <c r="AB7795" s="334">
        <v>0</v>
      </c>
      <c r="AD7795" s="334">
        <v>5.2</v>
      </c>
      <c r="AE7795" s="334">
        <f t="shared" si="1217"/>
        <v>5.2</v>
      </c>
      <c r="AF7795" s="334">
        <f t="shared" si="1218"/>
        <v>5.2</v>
      </c>
      <c r="AG7795" s="340">
        <f t="shared" si="1219"/>
        <v>0</v>
      </c>
      <c r="AI7795" s="340">
        <f t="shared" si="1222"/>
        <v>5.2</v>
      </c>
      <c r="AJ7795" s="340">
        <f t="shared" si="1222"/>
        <v>0</v>
      </c>
      <c r="AK7795" s="340">
        <f t="shared" si="1222"/>
        <v>0</v>
      </c>
      <c r="AL7795" s="340">
        <f t="shared" si="1222"/>
        <v>0</v>
      </c>
      <c r="AM7795" s="340">
        <f t="shared" si="1222"/>
        <v>0</v>
      </c>
    </row>
    <row r="7796" spans="1:39" x14ac:dyDescent="0.35">
      <c r="A7796" s="337">
        <v>29709</v>
      </c>
      <c r="B7796" s="338">
        <f t="shared" si="1214"/>
        <v>1981</v>
      </c>
      <c r="C7796" s="338">
        <f t="shared" si="1215"/>
        <v>5</v>
      </c>
      <c r="D7796" s="338">
        <f t="shared" si="1216"/>
        <v>3</v>
      </c>
      <c r="E7796" s="334">
        <v>0</v>
      </c>
      <c r="F7796" s="334">
        <v>0</v>
      </c>
      <c r="G7796" s="334">
        <v>0</v>
      </c>
      <c r="H7796" s="334">
        <v>0</v>
      </c>
      <c r="I7796" s="334">
        <v>0</v>
      </c>
      <c r="J7796" s="334">
        <v>0</v>
      </c>
      <c r="K7796" s="334">
        <v>0</v>
      </c>
      <c r="L7796" s="334">
        <v>0</v>
      </c>
      <c r="M7796" s="334">
        <v>0</v>
      </c>
      <c r="N7796" s="334">
        <v>0</v>
      </c>
      <c r="O7796" s="334">
        <v>0</v>
      </c>
      <c r="P7796" s="334">
        <v>0</v>
      </c>
      <c r="Q7796" s="334">
        <v>0</v>
      </c>
      <c r="R7796" s="334">
        <v>0</v>
      </c>
      <c r="S7796" s="334">
        <v>0</v>
      </c>
      <c r="T7796" s="334">
        <v>0</v>
      </c>
      <c r="U7796" s="334">
        <v>0</v>
      </c>
      <c r="V7796" s="334">
        <v>0</v>
      </c>
      <c r="W7796" s="334">
        <v>0</v>
      </c>
      <c r="X7796" s="334">
        <v>0</v>
      </c>
      <c r="Y7796" s="334">
        <v>0</v>
      </c>
      <c r="Z7796" s="334">
        <v>0</v>
      </c>
      <c r="AA7796" s="334">
        <v>0</v>
      </c>
      <c r="AB7796" s="334">
        <v>0</v>
      </c>
      <c r="AD7796" s="334">
        <v>0</v>
      </c>
      <c r="AE7796" s="334">
        <f t="shared" si="1217"/>
        <v>0</v>
      </c>
      <c r="AF7796" s="334">
        <f t="shared" si="1218"/>
        <v>0</v>
      </c>
      <c r="AG7796" s="340">
        <f t="shared" si="1219"/>
        <v>0</v>
      </c>
      <c r="AI7796" s="340">
        <f t="shared" ref="AI7796:AM7811" si="1223">IF($C7796=AI$1,$AF7796,0)</f>
        <v>0</v>
      </c>
      <c r="AJ7796" s="340">
        <f t="shared" si="1223"/>
        <v>0</v>
      </c>
      <c r="AK7796" s="340">
        <f t="shared" si="1223"/>
        <v>0</v>
      </c>
      <c r="AL7796" s="340">
        <f t="shared" si="1223"/>
        <v>0</v>
      </c>
      <c r="AM7796" s="340">
        <f t="shared" si="1223"/>
        <v>0</v>
      </c>
    </row>
    <row r="7797" spans="1:39" x14ac:dyDescent="0.35">
      <c r="A7797" s="337">
        <v>29710</v>
      </c>
      <c r="B7797" s="338">
        <f t="shared" si="1214"/>
        <v>1981</v>
      </c>
      <c r="C7797" s="338">
        <f t="shared" si="1215"/>
        <v>5</v>
      </c>
      <c r="D7797" s="338">
        <f t="shared" si="1216"/>
        <v>4</v>
      </c>
      <c r="E7797" s="334">
        <v>0</v>
      </c>
      <c r="F7797" s="334">
        <v>0</v>
      </c>
      <c r="G7797" s="334">
        <v>0</v>
      </c>
      <c r="H7797" s="334">
        <v>0</v>
      </c>
      <c r="I7797" s="334">
        <v>0</v>
      </c>
      <c r="J7797" s="334">
        <v>0</v>
      </c>
      <c r="K7797" s="334">
        <v>0</v>
      </c>
      <c r="L7797" s="334">
        <v>0.2</v>
      </c>
      <c r="M7797" s="334">
        <v>0</v>
      </c>
      <c r="N7797" s="334">
        <v>0</v>
      </c>
      <c r="O7797" s="334">
        <v>0</v>
      </c>
      <c r="P7797" s="334">
        <v>0</v>
      </c>
      <c r="Q7797" s="334">
        <v>0</v>
      </c>
      <c r="R7797" s="334">
        <v>0</v>
      </c>
      <c r="S7797" s="334">
        <v>0</v>
      </c>
      <c r="T7797" s="334">
        <v>0</v>
      </c>
      <c r="U7797" s="334">
        <v>0</v>
      </c>
      <c r="V7797" s="334">
        <v>0</v>
      </c>
      <c r="W7797" s="334">
        <v>0</v>
      </c>
      <c r="X7797" s="334">
        <v>0</v>
      </c>
      <c r="Y7797" s="334">
        <v>0</v>
      </c>
      <c r="Z7797" s="334">
        <v>0</v>
      </c>
      <c r="AA7797" s="334">
        <v>0</v>
      </c>
      <c r="AB7797" s="334">
        <v>0</v>
      </c>
      <c r="AD7797" s="334">
        <v>0.2</v>
      </c>
      <c r="AE7797" s="334">
        <f t="shared" si="1217"/>
        <v>0.2</v>
      </c>
      <c r="AF7797" s="334">
        <f t="shared" si="1218"/>
        <v>0.2</v>
      </c>
      <c r="AG7797" s="340">
        <f t="shared" si="1219"/>
        <v>0</v>
      </c>
      <c r="AI7797" s="340">
        <f t="shared" si="1223"/>
        <v>0.2</v>
      </c>
      <c r="AJ7797" s="340">
        <f t="shared" si="1223"/>
        <v>0</v>
      </c>
      <c r="AK7797" s="340">
        <f t="shared" si="1223"/>
        <v>0</v>
      </c>
      <c r="AL7797" s="340">
        <f t="shared" si="1223"/>
        <v>0</v>
      </c>
      <c r="AM7797" s="340">
        <f t="shared" si="1223"/>
        <v>0</v>
      </c>
    </row>
    <row r="7798" spans="1:39" x14ac:dyDescent="0.35">
      <c r="A7798" s="337">
        <v>29711</v>
      </c>
      <c r="B7798" s="338">
        <f t="shared" si="1214"/>
        <v>1981</v>
      </c>
      <c r="C7798" s="338">
        <f t="shared" si="1215"/>
        <v>5</v>
      </c>
      <c r="D7798" s="338">
        <f t="shared" si="1216"/>
        <v>5</v>
      </c>
      <c r="E7798" s="334">
        <v>0</v>
      </c>
      <c r="F7798" s="334">
        <v>0</v>
      </c>
      <c r="G7798" s="334">
        <v>0.5</v>
      </c>
      <c r="H7798" s="334">
        <v>0.5</v>
      </c>
      <c r="I7798" s="334">
        <v>0.5</v>
      </c>
      <c r="J7798" s="334">
        <v>0.5</v>
      </c>
      <c r="K7798" s="334">
        <v>0</v>
      </c>
      <c r="L7798" s="334">
        <v>0</v>
      </c>
      <c r="M7798" s="334">
        <v>0</v>
      </c>
      <c r="N7798" s="334">
        <v>0</v>
      </c>
      <c r="O7798" s="334">
        <v>0</v>
      </c>
      <c r="P7798" s="334">
        <v>0</v>
      </c>
      <c r="Q7798" s="334">
        <v>0</v>
      </c>
      <c r="R7798" s="334">
        <v>0</v>
      </c>
      <c r="S7798" s="334">
        <v>0</v>
      </c>
      <c r="T7798" s="334">
        <v>0</v>
      </c>
      <c r="U7798" s="334">
        <v>0</v>
      </c>
      <c r="V7798" s="334">
        <v>0</v>
      </c>
      <c r="W7798" s="334">
        <v>0</v>
      </c>
      <c r="X7798" s="334">
        <v>0</v>
      </c>
      <c r="Y7798" s="334">
        <v>0</v>
      </c>
      <c r="Z7798" s="334">
        <v>0.5</v>
      </c>
      <c r="AA7798" s="334">
        <v>0.5</v>
      </c>
      <c r="AB7798" s="334">
        <v>0.5</v>
      </c>
      <c r="AD7798" s="334">
        <v>3.5</v>
      </c>
      <c r="AE7798" s="334">
        <f t="shared" si="1217"/>
        <v>3.5</v>
      </c>
      <c r="AF7798" s="334">
        <f t="shared" si="1218"/>
        <v>3.5</v>
      </c>
      <c r="AG7798" s="340">
        <f t="shared" si="1219"/>
        <v>0</v>
      </c>
      <c r="AI7798" s="340">
        <f t="shared" si="1223"/>
        <v>3.5</v>
      </c>
      <c r="AJ7798" s="340">
        <f t="shared" si="1223"/>
        <v>0</v>
      </c>
      <c r="AK7798" s="340">
        <f t="shared" si="1223"/>
        <v>0</v>
      </c>
      <c r="AL7798" s="340">
        <f t="shared" si="1223"/>
        <v>0</v>
      </c>
      <c r="AM7798" s="340">
        <f t="shared" si="1223"/>
        <v>0</v>
      </c>
    </row>
    <row r="7799" spans="1:39" x14ac:dyDescent="0.35">
      <c r="A7799" s="337">
        <v>29712</v>
      </c>
      <c r="B7799" s="338">
        <f t="shared" si="1214"/>
        <v>1981</v>
      </c>
      <c r="C7799" s="338">
        <f t="shared" si="1215"/>
        <v>5</v>
      </c>
      <c r="D7799" s="338">
        <f t="shared" si="1216"/>
        <v>6</v>
      </c>
      <c r="E7799" s="334">
        <v>1.9</v>
      </c>
      <c r="F7799" s="334">
        <v>3.9</v>
      </c>
      <c r="G7799" s="334">
        <v>1.9</v>
      </c>
      <c r="H7799" s="334">
        <v>1.9</v>
      </c>
      <c r="I7799" s="334">
        <v>1.9</v>
      </c>
      <c r="J7799" s="334">
        <v>1.9</v>
      </c>
      <c r="K7799" s="334">
        <v>3.9</v>
      </c>
      <c r="L7799" s="334">
        <v>1.9</v>
      </c>
      <c r="M7799" s="334">
        <v>1.9</v>
      </c>
      <c r="N7799" s="334">
        <v>1.9</v>
      </c>
      <c r="O7799" s="334">
        <v>1.9</v>
      </c>
      <c r="P7799" s="334">
        <v>2</v>
      </c>
      <c r="Q7799" s="334">
        <v>1.9</v>
      </c>
      <c r="R7799" s="334">
        <v>3.8</v>
      </c>
      <c r="S7799" s="334">
        <v>1.9</v>
      </c>
      <c r="T7799" s="334">
        <v>2</v>
      </c>
      <c r="U7799" s="334">
        <v>1.9</v>
      </c>
      <c r="V7799" s="334">
        <v>1.9</v>
      </c>
      <c r="W7799" s="334">
        <v>1.9</v>
      </c>
      <c r="X7799" s="334">
        <v>1.9</v>
      </c>
      <c r="Y7799" s="334">
        <v>1.9</v>
      </c>
      <c r="Z7799" s="334">
        <v>2</v>
      </c>
      <c r="AA7799" s="334">
        <v>1.9</v>
      </c>
      <c r="AB7799" s="334">
        <v>1.9</v>
      </c>
      <c r="AD7799" s="334">
        <v>51.8</v>
      </c>
      <c r="AE7799" s="334">
        <f t="shared" si="1217"/>
        <v>51.8</v>
      </c>
      <c r="AF7799" s="334">
        <f t="shared" si="1218"/>
        <v>51.799999999999983</v>
      </c>
      <c r="AG7799" s="340">
        <f t="shared" si="1219"/>
        <v>1.4210854715202004E-14</v>
      </c>
      <c r="AI7799" s="340">
        <f t="shared" si="1223"/>
        <v>51.799999999999983</v>
      </c>
      <c r="AJ7799" s="340">
        <f t="shared" si="1223"/>
        <v>0</v>
      </c>
      <c r="AK7799" s="340">
        <f t="shared" si="1223"/>
        <v>0</v>
      </c>
      <c r="AL7799" s="340">
        <f t="shared" si="1223"/>
        <v>0</v>
      </c>
      <c r="AM7799" s="340">
        <f t="shared" si="1223"/>
        <v>0</v>
      </c>
    </row>
    <row r="7800" spans="1:39" x14ac:dyDescent="0.35">
      <c r="A7800" s="337">
        <v>29713</v>
      </c>
      <c r="B7800" s="338">
        <f t="shared" si="1214"/>
        <v>1981</v>
      </c>
      <c r="C7800" s="338">
        <f t="shared" si="1215"/>
        <v>5</v>
      </c>
      <c r="D7800" s="338">
        <f t="shared" si="1216"/>
        <v>7</v>
      </c>
      <c r="E7800" s="334">
        <v>0</v>
      </c>
      <c r="F7800" s="334">
        <v>0.8</v>
      </c>
      <c r="G7800" s="334">
        <v>0.9</v>
      </c>
      <c r="H7800" s="334">
        <v>0.6</v>
      </c>
      <c r="I7800" s="334">
        <v>1.2</v>
      </c>
      <c r="J7800" s="334">
        <v>1.9</v>
      </c>
      <c r="K7800" s="334">
        <v>2</v>
      </c>
      <c r="L7800" s="334">
        <v>1.3</v>
      </c>
      <c r="M7800" s="334">
        <v>0.4</v>
      </c>
      <c r="N7800" s="334">
        <v>0.4</v>
      </c>
      <c r="O7800" s="334">
        <v>1</v>
      </c>
      <c r="P7800" s="334">
        <v>0.9</v>
      </c>
      <c r="Q7800" s="334">
        <v>0.6</v>
      </c>
      <c r="R7800" s="334">
        <v>1</v>
      </c>
      <c r="S7800" s="334">
        <v>1.3</v>
      </c>
      <c r="T7800" s="334">
        <v>2</v>
      </c>
      <c r="U7800" s="334">
        <v>1.3</v>
      </c>
      <c r="V7800" s="334">
        <v>0.6</v>
      </c>
      <c r="W7800" s="334">
        <v>0.2</v>
      </c>
      <c r="X7800" s="334">
        <v>0</v>
      </c>
      <c r="Y7800" s="334">
        <v>0</v>
      </c>
      <c r="Z7800" s="334">
        <v>0</v>
      </c>
      <c r="AA7800" s="334">
        <v>0</v>
      </c>
      <c r="AB7800" s="334">
        <v>0</v>
      </c>
      <c r="AD7800" s="334">
        <v>18.399999999999999</v>
      </c>
      <c r="AE7800" s="334">
        <f t="shared" si="1217"/>
        <v>18.399999999999999</v>
      </c>
      <c r="AF7800" s="334">
        <f t="shared" si="1218"/>
        <v>18.400000000000006</v>
      </c>
      <c r="AG7800" s="340">
        <f t="shared" si="1219"/>
        <v>7.1054273576010019E-15</v>
      </c>
      <c r="AI7800" s="340">
        <f t="shared" si="1223"/>
        <v>18.400000000000006</v>
      </c>
      <c r="AJ7800" s="340">
        <f t="shared" si="1223"/>
        <v>0</v>
      </c>
      <c r="AK7800" s="340">
        <f t="shared" si="1223"/>
        <v>0</v>
      </c>
      <c r="AL7800" s="340">
        <f t="shared" si="1223"/>
        <v>0</v>
      </c>
      <c r="AM7800" s="340">
        <f t="shared" si="1223"/>
        <v>0</v>
      </c>
    </row>
    <row r="7801" spans="1:39" x14ac:dyDescent="0.35">
      <c r="A7801" s="337">
        <v>29714</v>
      </c>
      <c r="B7801" s="338">
        <f t="shared" si="1214"/>
        <v>1981</v>
      </c>
      <c r="C7801" s="338">
        <f t="shared" si="1215"/>
        <v>5</v>
      </c>
      <c r="D7801" s="338">
        <f t="shared" si="1216"/>
        <v>8</v>
      </c>
      <c r="E7801" s="334">
        <v>0</v>
      </c>
      <c r="F7801" s="334">
        <v>0</v>
      </c>
      <c r="G7801" s="334">
        <v>0</v>
      </c>
      <c r="H7801" s="334">
        <v>0</v>
      </c>
      <c r="I7801" s="334">
        <v>0</v>
      </c>
      <c r="J7801" s="334">
        <v>0</v>
      </c>
      <c r="K7801" s="334">
        <v>0</v>
      </c>
      <c r="L7801" s="334">
        <v>0</v>
      </c>
      <c r="M7801" s="334">
        <v>0</v>
      </c>
      <c r="N7801" s="334">
        <v>0.2</v>
      </c>
      <c r="O7801" s="334">
        <v>1.1000000000000001</v>
      </c>
      <c r="P7801" s="334">
        <v>0</v>
      </c>
      <c r="Q7801" s="334">
        <v>0</v>
      </c>
      <c r="R7801" s="334">
        <v>0.3</v>
      </c>
      <c r="S7801" s="334">
        <v>0</v>
      </c>
      <c r="T7801" s="334">
        <v>0</v>
      </c>
      <c r="U7801" s="334">
        <v>0</v>
      </c>
      <c r="V7801" s="334">
        <v>0</v>
      </c>
      <c r="W7801" s="334">
        <v>0</v>
      </c>
      <c r="X7801" s="334">
        <v>0</v>
      </c>
      <c r="Y7801" s="334">
        <v>0</v>
      </c>
      <c r="Z7801" s="334">
        <v>0</v>
      </c>
      <c r="AA7801" s="334">
        <v>0</v>
      </c>
      <c r="AB7801" s="334">
        <v>0</v>
      </c>
      <c r="AD7801" s="334">
        <v>1.6</v>
      </c>
      <c r="AE7801" s="334">
        <f t="shared" si="1217"/>
        <v>1.6</v>
      </c>
      <c r="AF7801" s="334">
        <f t="shared" si="1218"/>
        <v>1.6</v>
      </c>
      <c r="AG7801" s="340">
        <f t="shared" si="1219"/>
        <v>0</v>
      </c>
      <c r="AI7801" s="340">
        <f t="shared" si="1223"/>
        <v>1.6</v>
      </c>
      <c r="AJ7801" s="340">
        <f t="shared" si="1223"/>
        <v>0</v>
      </c>
      <c r="AK7801" s="340">
        <f t="shared" si="1223"/>
        <v>0</v>
      </c>
      <c r="AL7801" s="340">
        <f t="shared" si="1223"/>
        <v>0</v>
      </c>
      <c r="AM7801" s="340">
        <f t="shared" si="1223"/>
        <v>0</v>
      </c>
    </row>
    <row r="7802" spans="1:39" x14ac:dyDescent="0.35">
      <c r="A7802" s="337">
        <v>29715</v>
      </c>
      <c r="B7802" s="338">
        <f t="shared" si="1214"/>
        <v>1981</v>
      </c>
      <c r="C7802" s="338">
        <f t="shared" si="1215"/>
        <v>5</v>
      </c>
      <c r="D7802" s="338">
        <f t="shared" si="1216"/>
        <v>9</v>
      </c>
      <c r="E7802" s="334">
        <v>0</v>
      </c>
      <c r="F7802" s="334">
        <v>0</v>
      </c>
      <c r="G7802" s="334">
        <v>0</v>
      </c>
      <c r="H7802" s="334">
        <v>0</v>
      </c>
      <c r="I7802" s="334">
        <v>0</v>
      </c>
      <c r="J7802" s="334">
        <v>0</v>
      </c>
      <c r="K7802" s="334">
        <v>0</v>
      </c>
      <c r="L7802" s="334">
        <v>0</v>
      </c>
      <c r="M7802" s="334">
        <v>0</v>
      </c>
      <c r="N7802" s="334">
        <v>0</v>
      </c>
      <c r="O7802" s="334">
        <v>0</v>
      </c>
      <c r="P7802" s="334">
        <v>0</v>
      </c>
      <c r="Q7802" s="334">
        <v>0</v>
      </c>
      <c r="R7802" s="334">
        <v>0</v>
      </c>
      <c r="S7802" s="334">
        <v>0</v>
      </c>
      <c r="T7802" s="334">
        <v>0</v>
      </c>
      <c r="U7802" s="334">
        <v>0</v>
      </c>
      <c r="V7802" s="334">
        <v>0</v>
      </c>
      <c r="W7802" s="334">
        <v>0</v>
      </c>
      <c r="X7802" s="334">
        <v>0</v>
      </c>
      <c r="Y7802" s="334">
        <v>0</v>
      </c>
      <c r="Z7802" s="334">
        <v>1</v>
      </c>
      <c r="AA7802" s="334">
        <v>0</v>
      </c>
      <c r="AB7802" s="334">
        <v>0</v>
      </c>
      <c r="AD7802" s="334">
        <v>1</v>
      </c>
      <c r="AE7802" s="334">
        <f t="shared" si="1217"/>
        <v>1</v>
      </c>
      <c r="AF7802" s="334">
        <f t="shared" si="1218"/>
        <v>1</v>
      </c>
      <c r="AG7802" s="340">
        <f t="shared" si="1219"/>
        <v>0</v>
      </c>
      <c r="AI7802" s="340">
        <f t="shared" si="1223"/>
        <v>1</v>
      </c>
      <c r="AJ7802" s="340">
        <f t="shared" si="1223"/>
        <v>0</v>
      </c>
      <c r="AK7802" s="340">
        <f t="shared" si="1223"/>
        <v>0</v>
      </c>
      <c r="AL7802" s="340">
        <f t="shared" si="1223"/>
        <v>0</v>
      </c>
      <c r="AM7802" s="340">
        <f t="shared" si="1223"/>
        <v>0</v>
      </c>
    </row>
    <row r="7803" spans="1:39" x14ac:dyDescent="0.35">
      <c r="A7803" s="337">
        <v>29716</v>
      </c>
      <c r="B7803" s="338">
        <f t="shared" si="1214"/>
        <v>1981</v>
      </c>
      <c r="C7803" s="338">
        <f t="shared" si="1215"/>
        <v>5</v>
      </c>
      <c r="D7803" s="338">
        <f t="shared" si="1216"/>
        <v>10</v>
      </c>
      <c r="E7803" s="334">
        <v>0</v>
      </c>
      <c r="F7803" s="334">
        <v>0</v>
      </c>
      <c r="G7803" s="334">
        <v>0</v>
      </c>
      <c r="H7803" s="334">
        <v>0</v>
      </c>
      <c r="I7803" s="334">
        <v>0</v>
      </c>
      <c r="J7803" s="334">
        <v>0</v>
      </c>
      <c r="K7803" s="334">
        <v>0</v>
      </c>
      <c r="L7803" s="334">
        <v>0</v>
      </c>
      <c r="M7803" s="334">
        <v>0</v>
      </c>
      <c r="N7803" s="334">
        <v>0</v>
      </c>
      <c r="O7803" s="334">
        <v>0</v>
      </c>
      <c r="P7803" s="334">
        <v>0</v>
      </c>
      <c r="Q7803" s="334">
        <v>0</v>
      </c>
      <c r="R7803" s="334">
        <v>0</v>
      </c>
      <c r="S7803" s="334">
        <v>0</v>
      </c>
      <c r="T7803" s="334">
        <v>0</v>
      </c>
      <c r="U7803" s="334">
        <v>0</v>
      </c>
      <c r="V7803" s="334">
        <v>0</v>
      </c>
      <c r="W7803" s="334">
        <v>0</v>
      </c>
      <c r="X7803" s="334">
        <v>0</v>
      </c>
      <c r="Y7803" s="334">
        <v>0</v>
      </c>
      <c r="Z7803" s="334">
        <v>0</v>
      </c>
      <c r="AA7803" s="334">
        <v>0</v>
      </c>
      <c r="AB7803" s="334">
        <v>0</v>
      </c>
      <c r="AD7803" s="334">
        <v>0</v>
      </c>
      <c r="AE7803" s="334">
        <f t="shared" si="1217"/>
        <v>0</v>
      </c>
      <c r="AF7803" s="334">
        <f t="shared" si="1218"/>
        <v>0</v>
      </c>
      <c r="AG7803" s="340">
        <f t="shared" si="1219"/>
        <v>0</v>
      </c>
      <c r="AI7803" s="340">
        <f t="shared" si="1223"/>
        <v>0</v>
      </c>
      <c r="AJ7803" s="340">
        <f t="shared" si="1223"/>
        <v>0</v>
      </c>
      <c r="AK7803" s="340">
        <f t="shared" si="1223"/>
        <v>0</v>
      </c>
      <c r="AL7803" s="340">
        <f t="shared" si="1223"/>
        <v>0</v>
      </c>
      <c r="AM7803" s="340">
        <f t="shared" si="1223"/>
        <v>0</v>
      </c>
    </row>
    <row r="7804" spans="1:39" x14ac:dyDescent="0.35">
      <c r="A7804" s="337">
        <v>29717</v>
      </c>
      <c r="B7804" s="338">
        <f t="shared" si="1214"/>
        <v>1981</v>
      </c>
      <c r="C7804" s="338">
        <f t="shared" si="1215"/>
        <v>5</v>
      </c>
      <c r="D7804" s="338">
        <f t="shared" si="1216"/>
        <v>11</v>
      </c>
      <c r="E7804" s="334">
        <v>0</v>
      </c>
      <c r="F7804" s="334">
        <v>0</v>
      </c>
      <c r="G7804" s="334">
        <v>0</v>
      </c>
      <c r="H7804" s="334">
        <v>0</v>
      </c>
      <c r="I7804" s="334">
        <v>0</v>
      </c>
      <c r="J7804" s="334">
        <v>0</v>
      </c>
      <c r="K7804" s="334">
        <v>0</v>
      </c>
      <c r="L7804" s="334">
        <v>0</v>
      </c>
      <c r="M7804" s="334">
        <v>0.2</v>
      </c>
      <c r="N7804" s="334">
        <v>0</v>
      </c>
      <c r="O7804" s="334">
        <v>0</v>
      </c>
      <c r="P7804" s="334">
        <v>0</v>
      </c>
      <c r="Q7804" s="334">
        <v>0</v>
      </c>
      <c r="R7804" s="334">
        <v>0</v>
      </c>
      <c r="S7804" s="334">
        <v>0</v>
      </c>
      <c r="T7804" s="334">
        <v>0</v>
      </c>
      <c r="U7804" s="334">
        <v>0</v>
      </c>
      <c r="V7804" s="334">
        <v>0</v>
      </c>
      <c r="W7804" s="334">
        <v>0</v>
      </c>
      <c r="X7804" s="334">
        <v>0</v>
      </c>
      <c r="Y7804" s="334">
        <v>0</v>
      </c>
      <c r="Z7804" s="334">
        <v>0</v>
      </c>
      <c r="AA7804" s="334">
        <v>0</v>
      </c>
      <c r="AB7804" s="334">
        <v>0</v>
      </c>
      <c r="AD7804" s="334">
        <v>0.2</v>
      </c>
      <c r="AE7804" s="334">
        <f t="shared" si="1217"/>
        <v>0.2</v>
      </c>
      <c r="AF7804" s="334">
        <f t="shared" si="1218"/>
        <v>0.2</v>
      </c>
      <c r="AG7804" s="340">
        <f t="shared" si="1219"/>
        <v>0</v>
      </c>
      <c r="AI7804" s="340">
        <f t="shared" si="1223"/>
        <v>0.2</v>
      </c>
      <c r="AJ7804" s="340">
        <f t="shared" si="1223"/>
        <v>0</v>
      </c>
      <c r="AK7804" s="340">
        <f t="shared" si="1223"/>
        <v>0</v>
      </c>
      <c r="AL7804" s="340">
        <f t="shared" si="1223"/>
        <v>0</v>
      </c>
      <c r="AM7804" s="340">
        <f t="shared" si="1223"/>
        <v>0</v>
      </c>
    </row>
    <row r="7805" spans="1:39" x14ac:dyDescent="0.35">
      <c r="A7805" s="337">
        <v>29718</v>
      </c>
      <c r="B7805" s="338">
        <f t="shared" si="1214"/>
        <v>1981</v>
      </c>
      <c r="C7805" s="338">
        <f t="shared" si="1215"/>
        <v>5</v>
      </c>
      <c r="D7805" s="338">
        <f t="shared" si="1216"/>
        <v>12</v>
      </c>
      <c r="E7805" s="334">
        <v>0</v>
      </c>
      <c r="F7805" s="334">
        <v>0</v>
      </c>
      <c r="G7805" s="334">
        <v>0</v>
      </c>
      <c r="H7805" s="334">
        <v>0</v>
      </c>
      <c r="I7805" s="334">
        <v>0</v>
      </c>
      <c r="J7805" s="334">
        <v>0</v>
      </c>
      <c r="K7805" s="334">
        <v>0</v>
      </c>
      <c r="L7805" s="334">
        <v>0</v>
      </c>
      <c r="M7805" s="334">
        <v>0</v>
      </c>
      <c r="N7805" s="334">
        <v>0</v>
      </c>
      <c r="O7805" s="334">
        <v>0</v>
      </c>
      <c r="P7805" s="334">
        <v>0</v>
      </c>
      <c r="Q7805" s="334">
        <v>0</v>
      </c>
      <c r="R7805" s="334">
        <v>0</v>
      </c>
      <c r="S7805" s="334">
        <v>0</v>
      </c>
      <c r="T7805" s="334">
        <v>0</v>
      </c>
      <c r="U7805" s="334">
        <v>0</v>
      </c>
      <c r="V7805" s="334">
        <v>0</v>
      </c>
      <c r="W7805" s="334">
        <v>0</v>
      </c>
      <c r="X7805" s="334">
        <v>0</v>
      </c>
      <c r="Y7805" s="334">
        <v>0</v>
      </c>
      <c r="Z7805" s="334">
        <v>0</v>
      </c>
      <c r="AA7805" s="334">
        <v>0</v>
      </c>
      <c r="AB7805" s="334">
        <v>0</v>
      </c>
      <c r="AD7805" s="334">
        <v>0</v>
      </c>
      <c r="AE7805" s="334">
        <f t="shared" si="1217"/>
        <v>0</v>
      </c>
      <c r="AF7805" s="334">
        <f t="shared" si="1218"/>
        <v>0</v>
      </c>
      <c r="AG7805" s="340">
        <f t="shared" si="1219"/>
        <v>0</v>
      </c>
      <c r="AI7805" s="340">
        <f t="shared" si="1223"/>
        <v>0</v>
      </c>
      <c r="AJ7805" s="340">
        <f t="shared" si="1223"/>
        <v>0</v>
      </c>
      <c r="AK7805" s="340">
        <f t="shared" si="1223"/>
        <v>0</v>
      </c>
      <c r="AL7805" s="340">
        <f t="shared" si="1223"/>
        <v>0</v>
      </c>
      <c r="AM7805" s="340">
        <f t="shared" si="1223"/>
        <v>0</v>
      </c>
    </row>
    <row r="7806" spans="1:39" x14ac:dyDescent="0.35">
      <c r="A7806" s="337">
        <v>29719</v>
      </c>
      <c r="B7806" s="338">
        <f t="shared" si="1214"/>
        <v>1981</v>
      </c>
      <c r="C7806" s="338">
        <f t="shared" si="1215"/>
        <v>5</v>
      </c>
      <c r="D7806" s="338">
        <f t="shared" si="1216"/>
        <v>13</v>
      </c>
      <c r="E7806" s="334">
        <v>0</v>
      </c>
      <c r="F7806" s="334">
        <v>0</v>
      </c>
      <c r="G7806" s="334">
        <v>0</v>
      </c>
      <c r="H7806" s="334">
        <v>0</v>
      </c>
      <c r="I7806" s="334">
        <v>0</v>
      </c>
      <c r="J7806" s="334">
        <v>0</v>
      </c>
      <c r="K7806" s="334">
        <v>0</v>
      </c>
      <c r="L7806" s="334">
        <v>0</v>
      </c>
      <c r="M7806" s="334">
        <v>0</v>
      </c>
      <c r="N7806" s="334">
        <v>0</v>
      </c>
      <c r="O7806" s="334">
        <v>0</v>
      </c>
      <c r="P7806" s="334">
        <v>0</v>
      </c>
      <c r="Q7806" s="334">
        <v>0</v>
      </c>
      <c r="R7806" s="334">
        <v>0</v>
      </c>
      <c r="S7806" s="334">
        <v>0</v>
      </c>
      <c r="T7806" s="334">
        <v>0</v>
      </c>
      <c r="U7806" s="334">
        <v>0</v>
      </c>
      <c r="V7806" s="334">
        <v>0</v>
      </c>
      <c r="W7806" s="334">
        <v>0</v>
      </c>
      <c r="X7806" s="334">
        <v>0</v>
      </c>
      <c r="Y7806" s="334">
        <v>0</v>
      </c>
      <c r="Z7806" s="334">
        <v>0</v>
      </c>
      <c r="AA7806" s="334">
        <v>0</v>
      </c>
      <c r="AB7806" s="334">
        <v>0</v>
      </c>
      <c r="AD7806" s="334">
        <v>0</v>
      </c>
      <c r="AE7806" s="334">
        <f t="shared" si="1217"/>
        <v>0</v>
      </c>
      <c r="AF7806" s="334">
        <f t="shared" si="1218"/>
        <v>0</v>
      </c>
      <c r="AG7806" s="340">
        <f t="shared" si="1219"/>
        <v>0</v>
      </c>
      <c r="AI7806" s="340">
        <f t="shared" si="1223"/>
        <v>0</v>
      </c>
      <c r="AJ7806" s="340">
        <f t="shared" si="1223"/>
        <v>0</v>
      </c>
      <c r="AK7806" s="340">
        <f t="shared" si="1223"/>
        <v>0</v>
      </c>
      <c r="AL7806" s="340">
        <f t="shared" si="1223"/>
        <v>0</v>
      </c>
      <c r="AM7806" s="340">
        <f t="shared" si="1223"/>
        <v>0</v>
      </c>
    </row>
    <row r="7807" spans="1:39" x14ac:dyDescent="0.35">
      <c r="A7807" s="337">
        <v>29720</v>
      </c>
      <c r="B7807" s="338">
        <f t="shared" si="1214"/>
        <v>1981</v>
      </c>
      <c r="C7807" s="338">
        <f t="shared" si="1215"/>
        <v>5</v>
      </c>
      <c r="D7807" s="338">
        <f t="shared" si="1216"/>
        <v>14</v>
      </c>
      <c r="E7807" s="334">
        <v>0</v>
      </c>
      <c r="F7807" s="334">
        <v>0</v>
      </c>
      <c r="G7807" s="334">
        <v>0</v>
      </c>
      <c r="H7807" s="334">
        <v>0</v>
      </c>
      <c r="I7807" s="334">
        <v>0</v>
      </c>
      <c r="J7807" s="334">
        <v>0</v>
      </c>
      <c r="K7807" s="334">
        <v>0</v>
      </c>
      <c r="L7807" s="334">
        <v>0</v>
      </c>
      <c r="M7807" s="334">
        <v>0</v>
      </c>
      <c r="N7807" s="334">
        <v>0</v>
      </c>
      <c r="O7807" s="334">
        <v>0</v>
      </c>
      <c r="P7807" s="334">
        <v>0</v>
      </c>
      <c r="Q7807" s="334">
        <v>0</v>
      </c>
      <c r="R7807" s="334">
        <v>0</v>
      </c>
      <c r="S7807" s="334">
        <v>0</v>
      </c>
      <c r="T7807" s="334">
        <v>0</v>
      </c>
      <c r="U7807" s="334">
        <v>0</v>
      </c>
      <c r="V7807" s="334">
        <v>0.4</v>
      </c>
      <c r="W7807" s="334">
        <v>0</v>
      </c>
      <c r="X7807" s="334">
        <v>0</v>
      </c>
      <c r="Y7807" s="334">
        <v>0.7</v>
      </c>
      <c r="Z7807" s="334">
        <v>2</v>
      </c>
      <c r="AA7807" s="334">
        <v>0.4</v>
      </c>
      <c r="AB7807" s="334">
        <v>0</v>
      </c>
      <c r="AD7807" s="334">
        <v>3.5</v>
      </c>
      <c r="AE7807" s="334">
        <f t="shared" si="1217"/>
        <v>3.5</v>
      </c>
      <c r="AF7807" s="334">
        <f t="shared" si="1218"/>
        <v>3.5</v>
      </c>
      <c r="AG7807" s="340">
        <f t="shared" si="1219"/>
        <v>0</v>
      </c>
      <c r="AI7807" s="340">
        <f t="shared" si="1223"/>
        <v>3.5</v>
      </c>
      <c r="AJ7807" s="340">
        <f t="shared" si="1223"/>
        <v>0</v>
      </c>
      <c r="AK7807" s="340">
        <f t="shared" si="1223"/>
        <v>0</v>
      </c>
      <c r="AL7807" s="340">
        <f t="shared" si="1223"/>
        <v>0</v>
      </c>
      <c r="AM7807" s="340">
        <f t="shared" si="1223"/>
        <v>0</v>
      </c>
    </row>
    <row r="7808" spans="1:39" x14ac:dyDescent="0.35">
      <c r="A7808" s="337">
        <v>29721</v>
      </c>
      <c r="B7808" s="338">
        <f t="shared" si="1214"/>
        <v>1981</v>
      </c>
      <c r="C7808" s="338">
        <f t="shared" si="1215"/>
        <v>5</v>
      </c>
      <c r="D7808" s="338">
        <f t="shared" si="1216"/>
        <v>15</v>
      </c>
      <c r="E7808" s="334">
        <v>0</v>
      </c>
      <c r="F7808" s="334">
        <v>0</v>
      </c>
      <c r="G7808" s="334">
        <v>0</v>
      </c>
      <c r="H7808" s="334">
        <v>0</v>
      </c>
      <c r="I7808" s="334">
        <v>0</v>
      </c>
      <c r="J7808" s="334">
        <v>0</v>
      </c>
      <c r="K7808" s="334">
        <v>0</v>
      </c>
      <c r="L7808" s="334">
        <v>0</v>
      </c>
      <c r="M7808" s="334">
        <v>0</v>
      </c>
      <c r="N7808" s="334">
        <v>0</v>
      </c>
      <c r="O7808" s="334">
        <v>0.2</v>
      </c>
      <c r="P7808" s="334">
        <v>0</v>
      </c>
      <c r="Q7808" s="334">
        <v>0</v>
      </c>
      <c r="R7808" s="334">
        <v>0</v>
      </c>
      <c r="S7808" s="334">
        <v>0.4</v>
      </c>
      <c r="T7808" s="334">
        <v>0.7</v>
      </c>
      <c r="U7808" s="334">
        <v>2.2000000000000002</v>
      </c>
      <c r="V7808" s="334">
        <v>1.7</v>
      </c>
      <c r="W7808" s="334">
        <v>0.9</v>
      </c>
      <c r="X7808" s="334">
        <v>0.9</v>
      </c>
      <c r="Y7808" s="334">
        <v>0.9</v>
      </c>
      <c r="Z7808" s="334">
        <v>0.9</v>
      </c>
      <c r="AA7808" s="334">
        <v>1.4</v>
      </c>
      <c r="AB7808" s="334">
        <v>1.4</v>
      </c>
      <c r="AD7808" s="334">
        <v>11.6</v>
      </c>
      <c r="AE7808" s="334">
        <f t="shared" si="1217"/>
        <v>11.6</v>
      </c>
      <c r="AF7808" s="334">
        <f t="shared" si="1218"/>
        <v>11.600000000000001</v>
      </c>
      <c r="AG7808" s="340">
        <f t="shared" si="1219"/>
        <v>1.7763568394002505E-15</v>
      </c>
      <c r="AI7808" s="340">
        <f t="shared" si="1223"/>
        <v>11.600000000000001</v>
      </c>
      <c r="AJ7808" s="340">
        <f t="shared" si="1223"/>
        <v>0</v>
      </c>
      <c r="AK7808" s="340">
        <f t="shared" si="1223"/>
        <v>0</v>
      </c>
      <c r="AL7808" s="340">
        <f t="shared" si="1223"/>
        <v>0</v>
      </c>
      <c r="AM7808" s="340">
        <f t="shared" si="1223"/>
        <v>0</v>
      </c>
    </row>
    <row r="7809" spans="1:39" x14ac:dyDescent="0.35">
      <c r="A7809" s="337">
        <v>29722</v>
      </c>
      <c r="B7809" s="338">
        <f t="shared" si="1214"/>
        <v>1981</v>
      </c>
      <c r="C7809" s="338">
        <f t="shared" si="1215"/>
        <v>5</v>
      </c>
      <c r="D7809" s="338">
        <f t="shared" si="1216"/>
        <v>16</v>
      </c>
      <c r="E7809" s="334">
        <v>0.7</v>
      </c>
      <c r="F7809" s="334">
        <v>0.6</v>
      </c>
      <c r="G7809" s="334">
        <v>0.7</v>
      </c>
      <c r="H7809" s="334">
        <v>0.7</v>
      </c>
      <c r="I7809" s="334">
        <v>0.6</v>
      </c>
      <c r="J7809" s="334">
        <v>0.7</v>
      </c>
      <c r="K7809" s="334">
        <v>0.6</v>
      </c>
      <c r="L7809" s="334">
        <v>0.7</v>
      </c>
      <c r="M7809" s="334">
        <v>0.7</v>
      </c>
      <c r="N7809" s="334">
        <v>0.6</v>
      </c>
      <c r="O7809" s="334">
        <v>0.7</v>
      </c>
      <c r="P7809" s="334">
        <v>0.7</v>
      </c>
      <c r="Q7809" s="334">
        <v>0.6</v>
      </c>
      <c r="R7809" s="334">
        <v>0.7</v>
      </c>
      <c r="S7809" s="334">
        <v>0.6</v>
      </c>
      <c r="T7809" s="334">
        <v>0</v>
      </c>
      <c r="U7809" s="334">
        <v>0</v>
      </c>
      <c r="V7809" s="334">
        <v>0</v>
      </c>
      <c r="W7809" s="334">
        <v>0</v>
      </c>
      <c r="X7809" s="334">
        <v>0.7</v>
      </c>
      <c r="Y7809" s="334">
        <v>0</v>
      </c>
      <c r="Z7809" s="334">
        <v>0</v>
      </c>
      <c r="AA7809" s="334">
        <v>0</v>
      </c>
      <c r="AB7809" s="334">
        <v>0</v>
      </c>
      <c r="AD7809" s="334">
        <v>10.6</v>
      </c>
      <c r="AE7809" s="334">
        <f t="shared" si="1217"/>
        <v>10.6</v>
      </c>
      <c r="AF7809" s="334">
        <f t="shared" si="1218"/>
        <v>10.599999999999998</v>
      </c>
      <c r="AG7809" s="340">
        <f t="shared" si="1219"/>
        <v>1.7763568394002505E-15</v>
      </c>
      <c r="AI7809" s="340">
        <f t="shared" si="1223"/>
        <v>10.599999999999998</v>
      </c>
      <c r="AJ7809" s="340">
        <f t="shared" si="1223"/>
        <v>0</v>
      </c>
      <c r="AK7809" s="340">
        <f t="shared" si="1223"/>
        <v>0</v>
      </c>
      <c r="AL7809" s="340">
        <f t="shared" si="1223"/>
        <v>0</v>
      </c>
      <c r="AM7809" s="340">
        <f t="shared" si="1223"/>
        <v>0</v>
      </c>
    </row>
    <row r="7810" spans="1:39" x14ac:dyDescent="0.35">
      <c r="A7810" s="337">
        <v>29723</v>
      </c>
      <c r="B7810" s="338">
        <f t="shared" si="1214"/>
        <v>1981</v>
      </c>
      <c r="C7810" s="338">
        <f t="shared" si="1215"/>
        <v>5</v>
      </c>
      <c r="D7810" s="338">
        <f t="shared" si="1216"/>
        <v>17</v>
      </c>
      <c r="E7810" s="334">
        <v>0</v>
      </c>
      <c r="F7810" s="334">
        <v>0</v>
      </c>
      <c r="G7810" s="334">
        <v>0</v>
      </c>
      <c r="H7810" s="334">
        <v>0</v>
      </c>
      <c r="I7810" s="334">
        <v>0</v>
      </c>
      <c r="J7810" s="334">
        <v>0</v>
      </c>
      <c r="K7810" s="334">
        <v>0</v>
      </c>
      <c r="L7810" s="334">
        <v>0</v>
      </c>
      <c r="M7810" s="334">
        <v>0</v>
      </c>
      <c r="N7810" s="334">
        <v>0</v>
      </c>
      <c r="O7810" s="334">
        <v>0</v>
      </c>
      <c r="P7810" s="334">
        <v>0</v>
      </c>
      <c r="Q7810" s="334">
        <v>0</v>
      </c>
      <c r="R7810" s="334">
        <v>0</v>
      </c>
      <c r="S7810" s="334">
        <v>0</v>
      </c>
      <c r="T7810" s="334">
        <v>0</v>
      </c>
      <c r="U7810" s="334">
        <v>0</v>
      </c>
      <c r="V7810" s="334">
        <v>0</v>
      </c>
      <c r="W7810" s="334">
        <v>0</v>
      </c>
      <c r="X7810" s="334">
        <v>0</v>
      </c>
      <c r="Y7810" s="334">
        <v>0</v>
      </c>
      <c r="Z7810" s="334">
        <v>0</v>
      </c>
      <c r="AA7810" s="334">
        <v>0</v>
      </c>
      <c r="AB7810" s="334">
        <v>0</v>
      </c>
      <c r="AD7810" s="334">
        <v>0</v>
      </c>
      <c r="AE7810" s="334">
        <f t="shared" si="1217"/>
        <v>0</v>
      </c>
      <c r="AF7810" s="334">
        <f t="shared" si="1218"/>
        <v>0</v>
      </c>
      <c r="AG7810" s="340">
        <f t="shared" si="1219"/>
        <v>0</v>
      </c>
      <c r="AI7810" s="340">
        <f t="shared" si="1223"/>
        <v>0</v>
      </c>
      <c r="AJ7810" s="340">
        <f t="shared" si="1223"/>
        <v>0</v>
      </c>
      <c r="AK7810" s="340">
        <f t="shared" si="1223"/>
        <v>0</v>
      </c>
      <c r="AL7810" s="340">
        <f t="shared" si="1223"/>
        <v>0</v>
      </c>
      <c r="AM7810" s="340">
        <f t="shared" si="1223"/>
        <v>0</v>
      </c>
    </row>
    <row r="7811" spans="1:39" x14ac:dyDescent="0.35">
      <c r="A7811" s="337">
        <v>29724</v>
      </c>
      <c r="B7811" s="338">
        <f t="shared" si="1214"/>
        <v>1981</v>
      </c>
      <c r="C7811" s="338">
        <f t="shared" si="1215"/>
        <v>5</v>
      </c>
      <c r="D7811" s="338">
        <f t="shared" si="1216"/>
        <v>18</v>
      </c>
      <c r="E7811" s="334">
        <v>0</v>
      </c>
      <c r="F7811" s="334">
        <v>0</v>
      </c>
      <c r="G7811" s="334">
        <v>0</v>
      </c>
      <c r="H7811" s="334">
        <v>0</v>
      </c>
      <c r="I7811" s="334">
        <v>0</v>
      </c>
      <c r="J7811" s="334">
        <v>0</v>
      </c>
      <c r="K7811" s="334">
        <v>0</v>
      </c>
      <c r="L7811" s="334">
        <v>0</v>
      </c>
      <c r="M7811" s="334">
        <v>0</v>
      </c>
      <c r="N7811" s="334">
        <v>0</v>
      </c>
      <c r="O7811" s="334">
        <v>0</v>
      </c>
      <c r="P7811" s="334">
        <v>0</v>
      </c>
      <c r="Q7811" s="334">
        <v>0</v>
      </c>
      <c r="R7811" s="334">
        <v>0</v>
      </c>
      <c r="S7811" s="334">
        <v>0</v>
      </c>
      <c r="T7811" s="334">
        <v>0</v>
      </c>
      <c r="U7811" s="334">
        <v>0</v>
      </c>
      <c r="V7811" s="334">
        <v>0</v>
      </c>
      <c r="W7811" s="334">
        <v>0</v>
      </c>
      <c r="X7811" s="334">
        <v>0</v>
      </c>
      <c r="Y7811" s="334">
        <v>0</v>
      </c>
      <c r="Z7811" s="334">
        <v>0</v>
      </c>
      <c r="AA7811" s="334">
        <v>0</v>
      </c>
      <c r="AB7811" s="334">
        <v>0</v>
      </c>
      <c r="AD7811" s="334">
        <v>0</v>
      </c>
      <c r="AE7811" s="334">
        <f t="shared" si="1217"/>
        <v>0</v>
      </c>
      <c r="AF7811" s="334">
        <f t="shared" si="1218"/>
        <v>0</v>
      </c>
      <c r="AG7811" s="340">
        <f t="shared" si="1219"/>
        <v>0</v>
      </c>
      <c r="AI7811" s="340">
        <f t="shared" si="1223"/>
        <v>0</v>
      </c>
      <c r="AJ7811" s="340">
        <f t="shared" si="1223"/>
        <v>0</v>
      </c>
      <c r="AK7811" s="340">
        <f t="shared" si="1223"/>
        <v>0</v>
      </c>
      <c r="AL7811" s="340">
        <f t="shared" si="1223"/>
        <v>0</v>
      </c>
      <c r="AM7811" s="340">
        <f t="shared" si="1223"/>
        <v>0</v>
      </c>
    </row>
    <row r="7812" spans="1:39" x14ac:dyDescent="0.35">
      <c r="A7812" s="337">
        <v>29725</v>
      </c>
      <c r="B7812" s="338">
        <f t="shared" ref="B7812:B7875" si="1224">YEAR(A7812)</f>
        <v>1981</v>
      </c>
      <c r="C7812" s="338">
        <f t="shared" ref="C7812:C7875" si="1225">MONTH(A7812)</f>
        <v>5</v>
      </c>
      <c r="D7812" s="338">
        <f t="shared" ref="D7812:D7875" si="1226">DAY(A7812)</f>
        <v>19</v>
      </c>
      <c r="E7812" s="334">
        <v>0</v>
      </c>
      <c r="F7812" s="334">
        <v>0</v>
      </c>
      <c r="G7812" s="334">
        <v>0</v>
      </c>
      <c r="H7812" s="334">
        <v>0</v>
      </c>
      <c r="I7812" s="334">
        <v>0</v>
      </c>
      <c r="J7812" s="334">
        <v>0</v>
      </c>
      <c r="K7812" s="334">
        <v>0</v>
      </c>
      <c r="L7812" s="334">
        <v>0.4</v>
      </c>
      <c r="M7812" s="334">
        <v>0</v>
      </c>
      <c r="N7812" s="334">
        <v>0</v>
      </c>
      <c r="O7812" s="334">
        <v>0</v>
      </c>
      <c r="P7812" s="334">
        <v>0</v>
      </c>
      <c r="Q7812" s="334">
        <v>0</v>
      </c>
      <c r="R7812" s="334">
        <v>0</v>
      </c>
      <c r="S7812" s="334">
        <v>0</v>
      </c>
      <c r="T7812" s="334">
        <v>0</v>
      </c>
      <c r="U7812" s="334">
        <v>0</v>
      </c>
      <c r="V7812" s="334">
        <v>0</v>
      </c>
      <c r="W7812" s="334">
        <v>0</v>
      </c>
      <c r="X7812" s="334">
        <v>0</v>
      </c>
      <c r="Y7812" s="334">
        <v>0</v>
      </c>
      <c r="Z7812" s="334">
        <v>0</v>
      </c>
      <c r="AA7812" s="334">
        <v>0</v>
      </c>
      <c r="AB7812" s="334">
        <v>0</v>
      </c>
      <c r="AD7812" s="334">
        <v>0.4</v>
      </c>
      <c r="AE7812" s="334">
        <f t="shared" ref="AE7812:AE7875" si="1227">AD7812</f>
        <v>0.4</v>
      </c>
      <c r="AF7812" s="334">
        <f t="shared" ref="AF7812:AF7875" si="1228">SUM(E7812:AB7812)</f>
        <v>0.4</v>
      </c>
      <c r="AG7812" s="340">
        <f t="shared" ref="AG7812:AG7875" si="1229">ABS(AF7812-AE7812)</f>
        <v>0</v>
      </c>
      <c r="AI7812" s="340">
        <f t="shared" ref="AI7812:AM7827" si="1230">IF($C7812=AI$1,$AF7812,0)</f>
        <v>0.4</v>
      </c>
      <c r="AJ7812" s="340">
        <f t="shared" si="1230"/>
        <v>0</v>
      </c>
      <c r="AK7812" s="340">
        <f t="shared" si="1230"/>
        <v>0</v>
      </c>
      <c r="AL7812" s="340">
        <f t="shared" si="1230"/>
        <v>0</v>
      </c>
      <c r="AM7812" s="340">
        <f t="shared" si="1230"/>
        <v>0</v>
      </c>
    </row>
    <row r="7813" spans="1:39" x14ac:dyDescent="0.35">
      <c r="A7813" s="337">
        <v>29726</v>
      </c>
      <c r="B7813" s="338">
        <f t="shared" si="1224"/>
        <v>1981</v>
      </c>
      <c r="C7813" s="338">
        <f t="shared" si="1225"/>
        <v>5</v>
      </c>
      <c r="D7813" s="338">
        <f t="shared" si="1226"/>
        <v>20</v>
      </c>
      <c r="E7813" s="334">
        <v>0</v>
      </c>
      <c r="F7813" s="334">
        <v>0</v>
      </c>
      <c r="G7813" s="334">
        <v>0</v>
      </c>
      <c r="H7813" s="334">
        <v>0</v>
      </c>
      <c r="I7813" s="334">
        <v>0</v>
      </c>
      <c r="J7813" s="334">
        <v>0</v>
      </c>
      <c r="K7813" s="334">
        <v>0</v>
      </c>
      <c r="L7813" s="334">
        <v>0</v>
      </c>
      <c r="M7813" s="334">
        <v>0</v>
      </c>
      <c r="N7813" s="334">
        <v>0</v>
      </c>
      <c r="O7813" s="334">
        <v>0</v>
      </c>
      <c r="P7813" s="334">
        <v>0</v>
      </c>
      <c r="Q7813" s="334">
        <v>0.2</v>
      </c>
      <c r="R7813" s="334">
        <v>0.4</v>
      </c>
      <c r="S7813" s="334">
        <v>1.2</v>
      </c>
      <c r="T7813" s="334">
        <v>2</v>
      </c>
      <c r="U7813" s="334">
        <v>0.2</v>
      </c>
      <c r="V7813" s="334">
        <v>0.2</v>
      </c>
      <c r="W7813" s="334">
        <v>0</v>
      </c>
      <c r="X7813" s="334">
        <v>0</v>
      </c>
      <c r="Y7813" s="334">
        <v>0</v>
      </c>
      <c r="Z7813" s="334">
        <v>0</v>
      </c>
      <c r="AA7813" s="334">
        <v>0</v>
      </c>
      <c r="AB7813" s="334">
        <v>0</v>
      </c>
      <c r="AD7813" s="334">
        <v>4.2</v>
      </c>
      <c r="AE7813" s="334">
        <f t="shared" si="1227"/>
        <v>4.2</v>
      </c>
      <c r="AF7813" s="334">
        <f t="shared" si="1228"/>
        <v>4.2</v>
      </c>
      <c r="AG7813" s="340">
        <f t="shared" si="1229"/>
        <v>0</v>
      </c>
      <c r="AI7813" s="340">
        <f t="shared" si="1230"/>
        <v>4.2</v>
      </c>
      <c r="AJ7813" s="340">
        <f t="shared" si="1230"/>
        <v>0</v>
      </c>
      <c r="AK7813" s="340">
        <f t="shared" si="1230"/>
        <v>0</v>
      </c>
      <c r="AL7813" s="340">
        <f t="shared" si="1230"/>
        <v>0</v>
      </c>
      <c r="AM7813" s="340">
        <f t="shared" si="1230"/>
        <v>0</v>
      </c>
    </row>
    <row r="7814" spans="1:39" x14ac:dyDescent="0.35">
      <c r="A7814" s="337">
        <v>29727</v>
      </c>
      <c r="B7814" s="338">
        <f t="shared" si="1224"/>
        <v>1981</v>
      </c>
      <c r="C7814" s="338">
        <f t="shared" si="1225"/>
        <v>5</v>
      </c>
      <c r="D7814" s="338">
        <f t="shared" si="1226"/>
        <v>21</v>
      </c>
      <c r="E7814" s="334">
        <v>0</v>
      </c>
      <c r="F7814" s="334">
        <v>0</v>
      </c>
      <c r="G7814" s="334">
        <v>0</v>
      </c>
      <c r="H7814" s="334">
        <v>0</v>
      </c>
      <c r="I7814" s="334">
        <v>0</v>
      </c>
      <c r="J7814" s="334">
        <v>0</v>
      </c>
      <c r="K7814" s="334">
        <v>0</v>
      </c>
      <c r="L7814" s="334">
        <v>0</v>
      </c>
      <c r="M7814" s="334">
        <v>0</v>
      </c>
      <c r="N7814" s="334">
        <v>0.2</v>
      </c>
      <c r="O7814" s="334">
        <v>0</v>
      </c>
      <c r="P7814" s="334">
        <v>0</v>
      </c>
      <c r="Q7814" s="334">
        <v>0.3</v>
      </c>
      <c r="R7814" s="334">
        <v>0.3</v>
      </c>
      <c r="S7814" s="334">
        <v>0</v>
      </c>
      <c r="T7814" s="334">
        <v>0</v>
      </c>
      <c r="U7814" s="334">
        <v>0</v>
      </c>
      <c r="V7814" s="334">
        <v>0</v>
      </c>
      <c r="W7814" s="334">
        <v>0</v>
      </c>
      <c r="X7814" s="334">
        <v>0</v>
      </c>
      <c r="Y7814" s="334">
        <v>0</v>
      </c>
      <c r="Z7814" s="334">
        <v>0</v>
      </c>
      <c r="AA7814" s="334">
        <v>0</v>
      </c>
      <c r="AB7814" s="334">
        <v>0</v>
      </c>
      <c r="AD7814" s="334">
        <v>0.8</v>
      </c>
      <c r="AE7814" s="334">
        <f t="shared" si="1227"/>
        <v>0.8</v>
      </c>
      <c r="AF7814" s="334">
        <f t="shared" si="1228"/>
        <v>0.8</v>
      </c>
      <c r="AG7814" s="340">
        <f t="shared" si="1229"/>
        <v>0</v>
      </c>
      <c r="AI7814" s="340">
        <f t="shared" si="1230"/>
        <v>0.8</v>
      </c>
      <c r="AJ7814" s="340">
        <f t="shared" si="1230"/>
        <v>0</v>
      </c>
      <c r="AK7814" s="340">
        <f t="shared" si="1230"/>
        <v>0</v>
      </c>
      <c r="AL7814" s="340">
        <f t="shared" si="1230"/>
        <v>0</v>
      </c>
      <c r="AM7814" s="340">
        <f t="shared" si="1230"/>
        <v>0</v>
      </c>
    </row>
    <row r="7815" spans="1:39" x14ac:dyDescent="0.35">
      <c r="A7815" s="337">
        <v>29728</v>
      </c>
      <c r="B7815" s="338">
        <f t="shared" si="1224"/>
        <v>1981</v>
      </c>
      <c r="C7815" s="338">
        <f t="shared" si="1225"/>
        <v>5</v>
      </c>
      <c r="D7815" s="338">
        <f t="shared" si="1226"/>
        <v>22</v>
      </c>
      <c r="E7815" s="334">
        <v>0</v>
      </c>
      <c r="F7815" s="334">
        <v>0</v>
      </c>
      <c r="G7815" s="334">
        <v>0</v>
      </c>
      <c r="H7815" s="334">
        <v>0</v>
      </c>
      <c r="I7815" s="334">
        <v>0</v>
      </c>
      <c r="J7815" s="334">
        <v>0</v>
      </c>
      <c r="K7815" s="334">
        <v>1.8</v>
      </c>
      <c r="L7815" s="334">
        <v>2.1</v>
      </c>
      <c r="M7815" s="334">
        <v>0.5</v>
      </c>
      <c r="N7815" s="334">
        <v>0</v>
      </c>
      <c r="O7815" s="334">
        <v>0</v>
      </c>
      <c r="P7815" s="334">
        <v>0</v>
      </c>
      <c r="Q7815" s="334">
        <v>0</v>
      </c>
      <c r="R7815" s="334">
        <v>0</v>
      </c>
      <c r="S7815" s="334">
        <v>0</v>
      </c>
      <c r="T7815" s="334">
        <v>0</v>
      </c>
      <c r="U7815" s="334">
        <v>0</v>
      </c>
      <c r="V7815" s="334">
        <v>0</v>
      </c>
      <c r="W7815" s="334">
        <v>0</v>
      </c>
      <c r="X7815" s="334">
        <v>0</v>
      </c>
      <c r="Y7815" s="334">
        <v>0</v>
      </c>
      <c r="Z7815" s="334">
        <v>0</v>
      </c>
      <c r="AA7815" s="334">
        <v>0</v>
      </c>
      <c r="AB7815" s="334">
        <v>0</v>
      </c>
      <c r="AD7815" s="334">
        <v>4.4000000000000004</v>
      </c>
      <c r="AE7815" s="334">
        <f t="shared" si="1227"/>
        <v>4.4000000000000004</v>
      </c>
      <c r="AF7815" s="334">
        <f t="shared" si="1228"/>
        <v>4.4000000000000004</v>
      </c>
      <c r="AG7815" s="340">
        <f t="shared" si="1229"/>
        <v>0</v>
      </c>
      <c r="AI7815" s="340">
        <f t="shared" si="1230"/>
        <v>4.4000000000000004</v>
      </c>
      <c r="AJ7815" s="340">
        <f t="shared" si="1230"/>
        <v>0</v>
      </c>
      <c r="AK7815" s="340">
        <f t="shared" si="1230"/>
        <v>0</v>
      </c>
      <c r="AL7815" s="340">
        <f t="shared" si="1230"/>
        <v>0</v>
      </c>
      <c r="AM7815" s="340">
        <f t="shared" si="1230"/>
        <v>0</v>
      </c>
    </row>
    <row r="7816" spans="1:39" x14ac:dyDescent="0.35">
      <c r="A7816" s="337">
        <v>29729</v>
      </c>
      <c r="B7816" s="338">
        <f t="shared" si="1224"/>
        <v>1981</v>
      </c>
      <c r="C7816" s="338">
        <f t="shared" si="1225"/>
        <v>5</v>
      </c>
      <c r="D7816" s="338">
        <f t="shared" si="1226"/>
        <v>23</v>
      </c>
      <c r="E7816" s="334">
        <v>0</v>
      </c>
      <c r="F7816" s="334">
        <v>0</v>
      </c>
      <c r="G7816" s="334">
        <v>0</v>
      </c>
      <c r="H7816" s="334">
        <v>0</v>
      </c>
      <c r="I7816" s="334">
        <v>0</v>
      </c>
      <c r="J7816" s="334">
        <v>0</v>
      </c>
      <c r="K7816" s="334">
        <v>0</v>
      </c>
      <c r="L7816" s="334">
        <v>0</v>
      </c>
      <c r="M7816" s="334">
        <v>0</v>
      </c>
      <c r="N7816" s="334">
        <v>0</v>
      </c>
      <c r="O7816" s="334">
        <v>0</v>
      </c>
      <c r="P7816" s="334">
        <v>0</v>
      </c>
      <c r="Q7816" s="334">
        <v>0</v>
      </c>
      <c r="R7816" s="334">
        <v>0</v>
      </c>
      <c r="S7816" s="334">
        <v>0</v>
      </c>
      <c r="T7816" s="334">
        <v>0</v>
      </c>
      <c r="U7816" s="334">
        <v>0</v>
      </c>
      <c r="V7816" s="334">
        <v>0</v>
      </c>
      <c r="W7816" s="334">
        <v>0.6</v>
      </c>
      <c r="X7816" s="334">
        <v>0</v>
      </c>
      <c r="Y7816" s="334">
        <v>0</v>
      </c>
      <c r="Z7816" s="334">
        <v>0</v>
      </c>
      <c r="AA7816" s="334">
        <v>0</v>
      </c>
      <c r="AB7816" s="334">
        <v>0</v>
      </c>
      <c r="AD7816" s="334">
        <v>0.6</v>
      </c>
      <c r="AE7816" s="334">
        <f t="shared" si="1227"/>
        <v>0.6</v>
      </c>
      <c r="AF7816" s="334">
        <f t="shared" si="1228"/>
        <v>0.6</v>
      </c>
      <c r="AG7816" s="340">
        <f t="shared" si="1229"/>
        <v>0</v>
      </c>
      <c r="AI7816" s="340">
        <f t="shared" si="1230"/>
        <v>0.6</v>
      </c>
      <c r="AJ7816" s="340">
        <f t="shared" si="1230"/>
        <v>0</v>
      </c>
      <c r="AK7816" s="340">
        <f t="shared" si="1230"/>
        <v>0</v>
      </c>
      <c r="AL7816" s="340">
        <f t="shared" si="1230"/>
        <v>0</v>
      </c>
      <c r="AM7816" s="340">
        <f t="shared" si="1230"/>
        <v>0</v>
      </c>
    </row>
    <row r="7817" spans="1:39" x14ac:dyDescent="0.35">
      <c r="A7817" s="337">
        <v>29730</v>
      </c>
      <c r="B7817" s="338">
        <f t="shared" si="1224"/>
        <v>1981</v>
      </c>
      <c r="C7817" s="338">
        <f t="shared" si="1225"/>
        <v>5</v>
      </c>
      <c r="D7817" s="338">
        <f t="shared" si="1226"/>
        <v>24</v>
      </c>
      <c r="E7817" s="334">
        <v>0</v>
      </c>
      <c r="F7817" s="334">
        <v>0</v>
      </c>
      <c r="G7817" s="334">
        <v>0</v>
      </c>
      <c r="H7817" s="334">
        <v>0</v>
      </c>
      <c r="I7817" s="334">
        <v>0</v>
      </c>
      <c r="J7817" s="334">
        <v>0</v>
      </c>
      <c r="K7817" s="334">
        <v>0</v>
      </c>
      <c r="L7817" s="334">
        <v>0</v>
      </c>
      <c r="M7817" s="334">
        <v>0</v>
      </c>
      <c r="N7817" s="334">
        <v>0</v>
      </c>
      <c r="O7817" s="334">
        <v>0</v>
      </c>
      <c r="P7817" s="334">
        <v>0</v>
      </c>
      <c r="Q7817" s="334">
        <v>0</v>
      </c>
      <c r="R7817" s="334">
        <v>0</v>
      </c>
      <c r="S7817" s="334">
        <v>0</v>
      </c>
      <c r="T7817" s="334">
        <v>0</v>
      </c>
      <c r="U7817" s="334">
        <v>0</v>
      </c>
      <c r="V7817" s="334">
        <v>0</v>
      </c>
      <c r="W7817" s="334">
        <v>0</v>
      </c>
      <c r="X7817" s="334">
        <v>0</v>
      </c>
      <c r="Y7817" s="334">
        <v>0</v>
      </c>
      <c r="Z7817" s="334">
        <v>0</v>
      </c>
      <c r="AA7817" s="334">
        <v>0</v>
      </c>
      <c r="AB7817" s="334">
        <v>0</v>
      </c>
      <c r="AD7817" s="334">
        <v>0</v>
      </c>
      <c r="AE7817" s="334">
        <f t="shared" si="1227"/>
        <v>0</v>
      </c>
      <c r="AF7817" s="334">
        <f t="shared" si="1228"/>
        <v>0</v>
      </c>
      <c r="AG7817" s="340">
        <f t="shared" si="1229"/>
        <v>0</v>
      </c>
      <c r="AI7817" s="340">
        <f t="shared" si="1230"/>
        <v>0</v>
      </c>
      <c r="AJ7817" s="340">
        <f t="shared" si="1230"/>
        <v>0</v>
      </c>
      <c r="AK7817" s="340">
        <f t="shared" si="1230"/>
        <v>0</v>
      </c>
      <c r="AL7817" s="340">
        <f t="shared" si="1230"/>
        <v>0</v>
      </c>
      <c r="AM7817" s="340">
        <f t="shared" si="1230"/>
        <v>0</v>
      </c>
    </row>
    <row r="7818" spans="1:39" x14ac:dyDescent="0.35">
      <c r="A7818" s="337">
        <v>29731</v>
      </c>
      <c r="B7818" s="338">
        <f t="shared" si="1224"/>
        <v>1981</v>
      </c>
      <c r="C7818" s="338">
        <f t="shared" si="1225"/>
        <v>5</v>
      </c>
      <c r="D7818" s="338">
        <f t="shared" si="1226"/>
        <v>25</v>
      </c>
      <c r="E7818" s="334">
        <v>0</v>
      </c>
      <c r="F7818" s="334">
        <v>0</v>
      </c>
      <c r="G7818" s="334">
        <v>0</v>
      </c>
      <c r="H7818" s="334">
        <v>0</v>
      </c>
      <c r="I7818" s="334">
        <v>0</v>
      </c>
      <c r="J7818" s="334">
        <v>0</v>
      </c>
      <c r="K7818" s="334">
        <v>0</v>
      </c>
      <c r="L7818" s="334">
        <v>0</v>
      </c>
      <c r="M7818" s="334">
        <v>0</v>
      </c>
      <c r="N7818" s="334">
        <v>0</v>
      </c>
      <c r="O7818" s="334">
        <v>0</v>
      </c>
      <c r="P7818" s="334">
        <v>0</v>
      </c>
      <c r="Q7818" s="334">
        <v>0</v>
      </c>
      <c r="R7818" s="334">
        <v>0</v>
      </c>
      <c r="S7818" s="334">
        <v>0</v>
      </c>
      <c r="T7818" s="334">
        <v>0</v>
      </c>
      <c r="U7818" s="334">
        <v>0</v>
      </c>
      <c r="V7818" s="334">
        <v>0</v>
      </c>
      <c r="W7818" s="334">
        <v>0</v>
      </c>
      <c r="X7818" s="334">
        <v>0</v>
      </c>
      <c r="Y7818" s="334">
        <v>0</v>
      </c>
      <c r="Z7818" s="334">
        <v>0</v>
      </c>
      <c r="AA7818" s="334">
        <v>0</v>
      </c>
      <c r="AB7818" s="334">
        <v>0</v>
      </c>
      <c r="AD7818" s="334">
        <v>0</v>
      </c>
      <c r="AE7818" s="334">
        <f t="shared" si="1227"/>
        <v>0</v>
      </c>
      <c r="AF7818" s="334">
        <f t="shared" si="1228"/>
        <v>0</v>
      </c>
      <c r="AG7818" s="340">
        <f t="shared" si="1229"/>
        <v>0</v>
      </c>
      <c r="AI7818" s="340">
        <f t="shared" si="1230"/>
        <v>0</v>
      </c>
      <c r="AJ7818" s="340">
        <f t="shared" si="1230"/>
        <v>0</v>
      </c>
      <c r="AK7818" s="340">
        <f t="shared" si="1230"/>
        <v>0</v>
      </c>
      <c r="AL7818" s="340">
        <f t="shared" si="1230"/>
        <v>0</v>
      </c>
      <c r="AM7818" s="340">
        <f t="shared" si="1230"/>
        <v>0</v>
      </c>
    </row>
    <row r="7819" spans="1:39" x14ac:dyDescent="0.35">
      <c r="A7819" s="337">
        <v>29732</v>
      </c>
      <c r="B7819" s="338">
        <f t="shared" si="1224"/>
        <v>1981</v>
      </c>
      <c r="C7819" s="338">
        <f t="shared" si="1225"/>
        <v>5</v>
      </c>
      <c r="D7819" s="338">
        <f t="shared" si="1226"/>
        <v>26</v>
      </c>
      <c r="E7819" s="334">
        <v>0</v>
      </c>
      <c r="F7819" s="334">
        <v>0</v>
      </c>
      <c r="G7819" s="334">
        <v>0</v>
      </c>
      <c r="H7819" s="334">
        <v>0</v>
      </c>
      <c r="I7819" s="334">
        <v>0</v>
      </c>
      <c r="J7819" s="334">
        <v>0</v>
      </c>
      <c r="K7819" s="334">
        <v>0</v>
      </c>
      <c r="L7819" s="334">
        <v>0</v>
      </c>
      <c r="M7819" s="334">
        <v>0</v>
      </c>
      <c r="N7819" s="334">
        <v>0</v>
      </c>
      <c r="O7819" s="334">
        <v>0</v>
      </c>
      <c r="P7819" s="334">
        <v>0</v>
      </c>
      <c r="Q7819" s="334">
        <v>0</v>
      </c>
      <c r="R7819" s="334">
        <v>0</v>
      </c>
      <c r="S7819" s="334">
        <v>0</v>
      </c>
      <c r="T7819" s="334">
        <v>0</v>
      </c>
      <c r="U7819" s="334">
        <v>0</v>
      </c>
      <c r="V7819" s="334">
        <v>0</v>
      </c>
      <c r="W7819" s="334">
        <v>0</v>
      </c>
      <c r="X7819" s="334">
        <v>0</v>
      </c>
      <c r="Y7819" s="334">
        <v>0</v>
      </c>
      <c r="Z7819" s="334">
        <v>0</v>
      </c>
      <c r="AA7819" s="334">
        <v>0</v>
      </c>
      <c r="AB7819" s="334">
        <v>0</v>
      </c>
      <c r="AD7819" s="334">
        <v>0</v>
      </c>
      <c r="AE7819" s="334">
        <f t="shared" si="1227"/>
        <v>0</v>
      </c>
      <c r="AF7819" s="334">
        <f t="shared" si="1228"/>
        <v>0</v>
      </c>
      <c r="AG7819" s="340">
        <f t="shared" si="1229"/>
        <v>0</v>
      </c>
      <c r="AI7819" s="340">
        <f t="shared" si="1230"/>
        <v>0</v>
      </c>
      <c r="AJ7819" s="340">
        <f t="shared" si="1230"/>
        <v>0</v>
      </c>
      <c r="AK7819" s="340">
        <f t="shared" si="1230"/>
        <v>0</v>
      </c>
      <c r="AL7819" s="340">
        <f t="shared" si="1230"/>
        <v>0</v>
      </c>
      <c r="AM7819" s="340">
        <f t="shared" si="1230"/>
        <v>0</v>
      </c>
    </row>
    <row r="7820" spans="1:39" x14ac:dyDescent="0.35">
      <c r="A7820" s="337">
        <v>29733</v>
      </c>
      <c r="B7820" s="338">
        <f t="shared" si="1224"/>
        <v>1981</v>
      </c>
      <c r="C7820" s="338">
        <f t="shared" si="1225"/>
        <v>5</v>
      </c>
      <c r="D7820" s="338">
        <f t="shared" si="1226"/>
        <v>27</v>
      </c>
      <c r="E7820" s="334">
        <v>0</v>
      </c>
      <c r="F7820" s="334">
        <v>0</v>
      </c>
      <c r="G7820" s="334">
        <v>0</v>
      </c>
      <c r="H7820" s="334">
        <v>0</v>
      </c>
      <c r="I7820" s="334">
        <v>0</v>
      </c>
      <c r="J7820" s="334">
        <v>0</v>
      </c>
      <c r="K7820" s="334">
        <v>0</v>
      </c>
      <c r="L7820" s="334">
        <v>0</v>
      </c>
      <c r="M7820" s="334">
        <v>0</v>
      </c>
      <c r="N7820" s="334">
        <v>0</v>
      </c>
      <c r="O7820" s="334">
        <v>0</v>
      </c>
      <c r="P7820" s="334">
        <v>0</v>
      </c>
      <c r="Q7820" s="334">
        <v>0</v>
      </c>
      <c r="R7820" s="334">
        <v>0</v>
      </c>
      <c r="S7820" s="334">
        <v>0</v>
      </c>
      <c r="T7820" s="334">
        <v>0</v>
      </c>
      <c r="U7820" s="334">
        <v>0</v>
      </c>
      <c r="V7820" s="334">
        <v>0.3</v>
      </c>
      <c r="W7820" s="334">
        <v>0.6</v>
      </c>
      <c r="X7820" s="334">
        <v>0</v>
      </c>
      <c r="Y7820" s="334">
        <v>0.3</v>
      </c>
      <c r="Z7820" s="334">
        <v>0</v>
      </c>
      <c r="AA7820" s="334">
        <v>0</v>
      </c>
      <c r="AB7820" s="334">
        <v>0</v>
      </c>
      <c r="AD7820" s="334">
        <v>1.2</v>
      </c>
      <c r="AE7820" s="334">
        <f t="shared" si="1227"/>
        <v>1.2</v>
      </c>
      <c r="AF7820" s="334">
        <f t="shared" si="1228"/>
        <v>1.2</v>
      </c>
      <c r="AG7820" s="340">
        <f t="shared" si="1229"/>
        <v>0</v>
      </c>
      <c r="AI7820" s="340">
        <f t="shared" si="1230"/>
        <v>1.2</v>
      </c>
      <c r="AJ7820" s="340">
        <f t="shared" si="1230"/>
        <v>0</v>
      </c>
      <c r="AK7820" s="340">
        <f t="shared" si="1230"/>
        <v>0</v>
      </c>
      <c r="AL7820" s="340">
        <f t="shared" si="1230"/>
        <v>0</v>
      </c>
      <c r="AM7820" s="340">
        <f t="shared" si="1230"/>
        <v>0</v>
      </c>
    </row>
    <row r="7821" spans="1:39" x14ac:dyDescent="0.35">
      <c r="A7821" s="337">
        <v>29734</v>
      </c>
      <c r="B7821" s="338">
        <f t="shared" si="1224"/>
        <v>1981</v>
      </c>
      <c r="C7821" s="338">
        <f t="shared" si="1225"/>
        <v>5</v>
      </c>
      <c r="D7821" s="338">
        <f t="shared" si="1226"/>
        <v>28</v>
      </c>
      <c r="E7821" s="334">
        <v>0</v>
      </c>
      <c r="F7821" s="334">
        <v>0</v>
      </c>
      <c r="G7821" s="334">
        <v>0</v>
      </c>
      <c r="H7821" s="334">
        <v>0</v>
      </c>
      <c r="I7821" s="334">
        <v>0</v>
      </c>
      <c r="J7821" s="334">
        <v>0</v>
      </c>
      <c r="K7821" s="334">
        <v>0</v>
      </c>
      <c r="L7821" s="334">
        <v>0</v>
      </c>
      <c r="M7821" s="334">
        <v>0</v>
      </c>
      <c r="N7821" s="334">
        <v>0</v>
      </c>
      <c r="O7821" s="334">
        <v>0</v>
      </c>
      <c r="P7821" s="334">
        <v>0</v>
      </c>
      <c r="Q7821" s="334">
        <v>0</v>
      </c>
      <c r="R7821" s="334">
        <v>0</v>
      </c>
      <c r="S7821" s="334">
        <v>0</v>
      </c>
      <c r="T7821" s="334">
        <v>0</v>
      </c>
      <c r="U7821" s="334">
        <v>0</v>
      </c>
      <c r="V7821" s="334">
        <v>0</v>
      </c>
      <c r="W7821" s="334">
        <v>0</v>
      </c>
      <c r="X7821" s="334">
        <v>0</v>
      </c>
      <c r="Y7821" s="334">
        <v>0</v>
      </c>
      <c r="Z7821" s="334">
        <v>0</v>
      </c>
      <c r="AA7821" s="334">
        <v>0</v>
      </c>
      <c r="AB7821" s="334">
        <v>0</v>
      </c>
      <c r="AD7821" s="334">
        <v>0</v>
      </c>
      <c r="AE7821" s="334">
        <f t="shared" si="1227"/>
        <v>0</v>
      </c>
      <c r="AF7821" s="334">
        <f t="shared" si="1228"/>
        <v>0</v>
      </c>
      <c r="AG7821" s="340">
        <f t="shared" si="1229"/>
        <v>0</v>
      </c>
      <c r="AI7821" s="340">
        <f t="shared" si="1230"/>
        <v>0</v>
      </c>
      <c r="AJ7821" s="340">
        <f t="shared" si="1230"/>
        <v>0</v>
      </c>
      <c r="AK7821" s="340">
        <f t="shared" si="1230"/>
        <v>0</v>
      </c>
      <c r="AL7821" s="340">
        <f t="shared" si="1230"/>
        <v>0</v>
      </c>
      <c r="AM7821" s="340">
        <f t="shared" si="1230"/>
        <v>0</v>
      </c>
    </row>
    <row r="7822" spans="1:39" x14ac:dyDescent="0.35">
      <c r="A7822" s="337">
        <v>29735</v>
      </c>
      <c r="B7822" s="338">
        <f t="shared" si="1224"/>
        <v>1981</v>
      </c>
      <c r="C7822" s="338">
        <f t="shared" si="1225"/>
        <v>5</v>
      </c>
      <c r="D7822" s="338">
        <f t="shared" si="1226"/>
        <v>29</v>
      </c>
      <c r="E7822" s="334">
        <v>0</v>
      </c>
      <c r="F7822" s="334">
        <v>0</v>
      </c>
      <c r="G7822" s="334">
        <v>0</v>
      </c>
      <c r="H7822" s="334">
        <v>0</v>
      </c>
      <c r="I7822" s="334">
        <v>0</v>
      </c>
      <c r="J7822" s="334">
        <v>0</v>
      </c>
      <c r="K7822" s="334">
        <v>0</v>
      </c>
      <c r="L7822" s="334">
        <v>0</v>
      </c>
      <c r="M7822" s="334">
        <v>0</v>
      </c>
      <c r="N7822" s="334">
        <v>0</v>
      </c>
      <c r="O7822" s="334">
        <v>0</v>
      </c>
      <c r="P7822" s="334">
        <v>0</v>
      </c>
      <c r="Q7822" s="334">
        <v>0</v>
      </c>
      <c r="R7822" s="334">
        <v>0</v>
      </c>
      <c r="S7822" s="334">
        <v>0</v>
      </c>
      <c r="T7822" s="334">
        <v>0</v>
      </c>
      <c r="U7822" s="334">
        <v>0</v>
      </c>
      <c r="V7822" s="334">
        <v>0</v>
      </c>
      <c r="W7822" s="334">
        <v>0</v>
      </c>
      <c r="X7822" s="334">
        <v>0</v>
      </c>
      <c r="Y7822" s="334">
        <v>0</v>
      </c>
      <c r="Z7822" s="334">
        <v>0</v>
      </c>
      <c r="AA7822" s="334">
        <v>0</v>
      </c>
      <c r="AB7822" s="334">
        <v>0</v>
      </c>
      <c r="AD7822" s="334">
        <v>0</v>
      </c>
      <c r="AE7822" s="334">
        <f t="shared" si="1227"/>
        <v>0</v>
      </c>
      <c r="AF7822" s="334">
        <f t="shared" si="1228"/>
        <v>0</v>
      </c>
      <c r="AG7822" s="340">
        <f t="shared" si="1229"/>
        <v>0</v>
      </c>
      <c r="AI7822" s="340">
        <f t="shared" si="1230"/>
        <v>0</v>
      </c>
      <c r="AJ7822" s="340">
        <f t="shared" si="1230"/>
        <v>0</v>
      </c>
      <c r="AK7822" s="340">
        <f t="shared" si="1230"/>
        <v>0</v>
      </c>
      <c r="AL7822" s="340">
        <f t="shared" si="1230"/>
        <v>0</v>
      </c>
      <c r="AM7822" s="340">
        <f t="shared" si="1230"/>
        <v>0</v>
      </c>
    </row>
    <row r="7823" spans="1:39" x14ac:dyDescent="0.35">
      <c r="A7823" s="337">
        <v>29736</v>
      </c>
      <c r="B7823" s="338">
        <f t="shared" si="1224"/>
        <v>1981</v>
      </c>
      <c r="C7823" s="338">
        <f t="shared" si="1225"/>
        <v>5</v>
      </c>
      <c r="D7823" s="338">
        <f t="shared" si="1226"/>
        <v>30</v>
      </c>
      <c r="E7823" s="334">
        <v>0</v>
      </c>
      <c r="F7823" s="334">
        <v>0</v>
      </c>
      <c r="G7823" s="334">
        <v>0</v>
      </c>
      <c r="H7823" s="334">
        <v>0</v>
      </c>
      <c r="I7823" s="334">
        <v>0</v>
      </c>
      <c r="J7823" s="334">
        <v>0</v>
      </c>
      <c r="K7823" s="334">
        <v>0</v>
      </c>
      <c r="L7823" s="334">
        <v>0</v>
      </c>
      <c r="M7823" s="334">
        <v>0</v>
      </c>
      <c r="N7823" s="334">
        <v>0</v>
      </c>
      <c r="O7823" s="334">
        <v>0</v>
      </c>
      <c r="P7823" s="334">
        <v>0</v>
      </c>
      <c r="Q7823" s="334">
        <v>0</v>
      </c>
      <c r="R7823" s="334">
        <v>0</v>
      </c>
      <c r="S7823" s="334">
        <v>0</v>
      </c>
      <c r="T7823" s="334">
        <v>0</v>
      </c>
      <c r="U7823" s="334">
        <v>0</v>
      </c>
      <c r="V7823" s="334">
        <v>0</v>
      </c>
      <c r="W7823" s="334">
        <v>0</v>
      </c>
      <c r="X7823" s="334">
        <v>0</v>
      </c>
      <c r="Y7823" s="334">
        <v>0.2</v>
      </c>
      <c r="Z7823" s="334">
        <v>0</v>
      </c>
      <c r="AA7823" s="334">
        <v>0</v>
      </c>
      <c r="AB7823" s="334">
        <v>0</v>
      </c>
      <c r="AD7823" s="334">
        <v>0.2</v>
      </c>
      <c r="AE7823" s="334">
        <f t="shared" si="1227"/>
        <v>0.2</v>
      </c>
      <c r="AF7823" s="334">
        <f t="shared" si="1228"/>
        <v>0.2</v>
      </c>
      <c r="AG7823" s="340">
        <f t="shared" si="1229"/>
        <v>0</v>
      </c>
      <c r="AI7823" s="340">
        <f t="shared" si="1230"/>
        <v>0.2</v>
      </c>
      <c r="AJ7823" s="340">
        <f t="shared" si="1230"/>
        <v>0</v>
      </c>
      <c r="AK7823" s="340">
        <f t="shared" si="1230"/>
        <v>0</v>
      </c>
      <c r="AL7823" s="340">
        <f t="shared" si="1230"/>
        <v>0</v>
      </c>
      <c r="AM7823" s="340">
        <f t="shared" si="1230"/>
        <v>0</v>
      </c>
    </row>
    <row r="7824" spans="1:39" x14ac:dyDescent="0.35">
      <c r="A7824" s="337">
        <v>29737</v>
      </c>
      <c r="B7824" s="338">
        <f t="shared" si="1224"/>
        <v>1981</v>
      </c>
      <c r="C7824" s="338">
        <f t="shared" si="1225"/>
        <v>5</v>
      </c>
      <c r="D7824" s="338">
        <f t="shared" si="1226"/>
        <v>31</v>
      </c>
      <c r="E7824" s="334">
        <v>0</v>
      </c>
      <c r="F7824" s="334">
        <v>0</v>
      </c>
      <c r="G7824" s="334">
        <v>0</v>
      </c>
      <c r="H7824" s="334">
        <v>0</v>
      </c>
      <c r="I7824" s="334">
        <v>0</v>
      </c>
      <c r="J7824" s="334">
        <v>0</v>
      </c>
      <c r="K7824" s="334">
        <v>0</v>
      </c>
      <c r="L7824" s="334">
        <v>0</v>
      </c>
      <c r="M7824" s="334">
        <v>0</v>
      </c>
      <c r="N7824" s="334">
        <v>0</v>
      </c>
      <c r="O7824" s="334">
        <v>0</v>
      </c>
      <c r="P7824" s="334">
        <v>0</v>
      </c>
      <c r="Q7824" s="334">
        <v>0</v>
      </c>
      <c r="R7824" s="334">
        <v>0</v>
      </c>
      <c r="S7824" s="334">
        <v>0</v>
      </c>
      <c r="T7824" s="334">
        <v>2.2999999999999998</v>
      </c>
      <c r="U7824" s="334">
        <v>6.2</v>
      </c>
      <c r="V7824" s="334">
        <v>3.5</v>
      </c>
      <c r="W7824" s="334">
        <v>2.9</v>
      </c>
      <c r="X7824" s="334">
        <v>7.2</v>
      </c>
      <c r="Y7824" s="334">
        <v>0.6</v>
      </c>
      <c r="Z7824" s="334">
        <v>0</v>
      </c>
      <c r="AA7824" s="334">
        <v>0</v>
      </c>
      <c r="AB7824" s="334">
        <v>0</v>
      </c>
      <c r="AD7824" s="334">
        <v>22.7</v>
      </c>
      <c r="AE7824" s="334">
        <f t="shared" si="1227"/>
        <v>22.7</v>
      </c>
      <c r="AF7824" s="334">
        <f t="shared" si="1228"/>
        <v>22.700000000000003</v>
      </c>
      <c r="AG7824" s="340">
        <f t="shared" si="1229"/>
        <v>3.5527136788005009E-15</v>
      </c>
      <c r="AI7824" s="340">
        <f t="shared" si="1230"/>
        <v>22.700000000000003</v>
      </c>
      <c r="AJ7824" s="340">
        <f t="shared" si="1230"/>
        <v>0</v>
      </c>
      <c r="AK7824" s="340">
        <f t="shared" si="1230"/>
        <v>0</v>
      </c>
      <c r="AL7824" s="340">
        <f t="shared" si="1230"/>
        <v>0</v>
      </c>
      <c r="AM7824" s="340">
        <f t="shared" si="1230"/>
        <v>0</v>
      </c>
    </row>
    <row r="7825" spans="1:39" x14ac:dyDescent="0.35">
      <c r="A7825" s="337">
        <v>29738</v>
      </c>
      <c r="B7825" s="338">
        <f t="shared" si="1224"/>
        <v>1981</v>
      </c>
      <c r="C7825" s="338">
        <f t="shared" si="1225"/>
        <v>6</v>
      </c>
      <c r="D7825" s="338">
        <f t="shared" si="1226"/>
        <v>1</v>
      </c>
      <c r="E7825" s="334">
        <v>0.2</v>
      </c>
      <c r="F7825" s="334">
        <v>0.6</v>
      </c>
      <c r="G7825" s="334">
        <v>1.7</v>
      </c>
      <c r="H7825" s="334">
        <v>0.9</v>
      </c>
      <c r="I7825" s="334">
        <v>0.2</v>
      </c>
      <c r="J7825" s="334">
        <v>0.4</v>
      </c>
      <c r="K7825" s="334">
        <v>3.2</v>
      </c>
      <c r="L7825" s="334">
        <v>0.8</v>
      </c>
      <c r="M7825" s="334">
        <v>0.6</v>
      </c>
      <c r="N7825" s="334">
        <v>0</v>
      </c>
      <c r="O7825" s="334">
        <v>0</v>
      </c>
      <c r="P7825" s="334">
        <v>0</v>
      </c>
      <c r="Q7825" s="334">
        <v>0</v>
      </c>
      <c r="R7825" s="334">
        <v>0</v>
      </c>
      <c r="S7825" s="334">
        <v>0</v>
      </c>
      <c r="T7825" s="334">
        <v>0</v>
      </c>
      <c r="U7825" s="334">
        <v>0</v>
      </c>
      <c r="V7825" s="334">
        <v>0</v>
      </c>
      <c r="W7825" s="334">
        <v>0</v>
      </c>
      <c r="X7825" s="334">
        <v>0</v>
      </c>
      <c r="Y7825" s="334">
        <v>0</v>
      </c>
      <c r="Z7825" s="334">
        <v>0</v>
      </c>
      <c r="AA7825" s="334">
        <v>0</v>
      </c>
      <c r="AB7825" s="334">
        <v>0</v>
      </c>
      <c r="AD7825" s="334">
        <v>8.6</v>
      </c>
      <c r="AE7825" s="334">
        <f t="shared" si="1227"/>
        <v>8.6</v>
      </c>
      <c r="AF7825" s="334">
        <f t="shared" si="1228"/>
        <v>8.6</v>
      </c>
      <c r="AG7825" s="340">
        <f t="shared" si="1229"/>
        <v>0</v>
      </c>
      <c r="AI7825" s="340">
        <f t="shared" si="1230"/>
        <v>0</v>
      </c>
      <c r="AJ7825" s="340">
        <f t="shared" si="1230"/>
        <v>8.6</v>
      </c>
      <c r="AK7825" s="340">
        <f t="shared" si="1230"/>
        <v>0</v>
      </c>
      <c r="AL7825" s="340">
        <f t="shared" si="1230"/>
        <v>0</v>
      </c>
      <c r="AM7825" s="340">
        <f t="shared" si="1230"/>
        <v>0</v>
      </c>
    </row>
    <row r="7826" spans="1:39" x14ac:dyDescent="0.35">
      <c r="A7826" s="337">
        <v>29739</v>
      </c>
      <c r="B7826" s="338">
        <f t="shared" si="1224"/>
        <v>1981</v>
      </c>
      <c r="C7826" s="338">
        <f t="shared" si="1225"/>
        <v>6</v>
      </c>
      <c r="D7826" s="338">
        <f t="shared" si="1226"/>
        <v>2</v>
      </c>
      <c r="E7826" s="334">
        <v>0</v>
      </c>
      <c r="F7826" s="334">
        <v>0</v>
      </c>
      <c r="G7826" s="334">
        <v>0</v>
      </c>
      <c r="H7826" s="334">
        <v>0</v>
      </c>
      <c r="I7826" s="334">
        <v>0</v>
      </c>
      <c r="J7826" s="334">
        <v>0</v>
      </c>
      <c r="K7826" s="334">
        <v>0</v>
      </c>
      <c r="L7826" s="334">
        <v>0</v>
      </c>
      <c r="M7826" s="334">
        <v>0</v>
      </c>
      <c r="N7826" s="334">
        <v>0</v>
      </c>
      <c r="O7826" s="334">
        <v>0</v>
      </c>
      <c r="P7826" s="334">
        <v>0</v>
      </c>
      <c r="Q7826" s="334">
        <v>0</v>
      </c>
      <c r="R7826" s="334">
        <v>0</v>
      </c>
      <c r="S7826" s="334">
        <v>0</v>
      </c>
      <c r="T7826" s="334">
        <v>0</v>
      </c>
      <c r="U7826" s="334">
        <v>0</v>
      </c>
      <c r="V7826" s="334">
        <v>0</v>
      </c>
      <c r="W7826" s="334">
        <v>0</v>
      </c>
      <c r="X7826" s="334">
        <v>0</v>
      </c>
      <c r="Y7826" s="334">
        <v>0</v>
      </c>
      <c r="Z7826" s="334">
        <v>0</v>
      </c>
      <c r="AA7826" s="334">
        <v>0</v>
      </c>
      <c r="AB7826" s="334">
        <v>0</v>
      </c>
      <c r="AD7826" s="334">
        <v>0</v>
      </c>
      <c r="AE7826" s="334">
        <f t="shared" si="1227"/>
        <v>0</v>
      </c>
      <c r="AF7826" s="334">
        <f t="shared" si="1228"/>
        <v>0</v>
      </c>
      <c r="AG7826" s="340">
        <f t="shared" si="1229"/>
        <v>0</v>
      </c>
      <c r="AI7826" s="340">
        <f t="shared" si="1230"/>
        <v>0</v>
      </c>
      <c r="AJ7826" s="340">
        <f t="shared" si="1230"/>
        <v>0</v>
      </c>
      <c r="AK7826" s="340">
        <f t="shared" si="1230"/>
        <v>0</v>
      </c>
      <c r="AL7826" s="340">
        <f t="shared" si="1230"/>
        <v>0</v>
      </c>
      <c r="AM7826" s="340">
        <f t="shared" si="1230"/>
        <v>0</v>
      </c>
    </row>
    <row r="7827" spans="1:39" x14ac:dyDescent="0.35">
      <c r="A7827" s="337">
        <v>29740</v>
      </c>
      <c r="B7827" s="338">
        <f t="shared" si="1224"/>
        <v>1981</v>
      </c>
      <c r="C7827" s="338">
        <f t="shared" si="1225"/>
        <v>6</v>
      </c>
      <c r="D7827" s="338">
        <f t="shared" si="1226"/>
        <v>3</v>
      </c>
      <c r="E7827" s="334">
        <v>0</v>
      </c>
      <c r="F7827" s="334">
        <v>0</v>
      </c>
      <c r="G7827" s="334">
        <v>0</v>
      </c>
      <c r="H7827" s="334">
        <v>0</v>
      </c>
      <c r="I7827" s="334">
        <v>0</v>
      </c>
      <c r="J7827" s="334">
        <v>0</v>
      </c>
      <c r="K7827" s="334">
        <v>0</v>
      </c>
      <c r="L7827" s="334">
        <v>0</v>
      </c>
      <c r="M7827" s="334">
        <v>0</v>
      </c>
      <c r="N7827" s="334">
        <v>0</v>
      </c>
      <c r="O7827" s="334">
        <v>0</v>
      </c>
      <c r="P7827" s="334">
        <v>0</v>
      </c>
      <c r="Q7827" s="334">
        <v>1.2</v>
      </c>
      <c r="R7827" s="334">
        <v>0</v>
      </c>
      <c r="S7827" s="334">
        <v>0</v>
      </c>
      <c r="T7827" s="334">
        <v>0</v>
      </c>
      <c r="U7827" s="334">
        <v>0</v>
      </c>
      <c r="V7827" s="334">
        <v>0</v>
      </c>
      <c r="W7827" s="334">
        <v>0</v>
      </c>
      <c r="X7827" s="334">
        <v>0</v>
      </c>
      <c r="Y7827" s="334">
        <v>0</v>
      </c>
      <c r="Z7827" s="334">
        <v>0</v>
      </c>
      <c r="AA7827" s="334">
        <v>0</v>
      </c>
      <c r="AB7827" s="334">
        <v>0</v>
      </c>
      <c r="AD7827" s="334">
        <v>1.2</v>
      </c>
      <c r="AE7827" s="334">
        <f t="shared" si="1227"/>
        <v>1.2</v>
      </c>
      <c r="AF7827" s="334">
        <f t="shared" si="1228"/>
        <v>1.2</v>
      </c>
      <c r="AG7827" s="340">
        <f t="shared" si="1229"/>
        <v>0</v>
      </c>
      <c r="AI7827" s="340">
        <f t="shared" si="1230"/>
        <v>0</v>
      </c>
      <c r="AJ7827" s="340">
        <f t="shared" si="1230"/>
        <v>1.2</v>
      </c>
      <c r="AK7827" s="340">
        <f t="shared" si="1230"/>
        <v>0</v>
      </c>
      <c r="AL7827" s="340">
        <f t="shared" si="1230"/>
        <v>0</v>
      </c>
      <c r="AM7827" s="340">
        <f t="shared" si="1230"/>
        <v>0</v>
      </c>
    </row>
    <row r="7828" spans="1:39" x14ac:dyDescent="0.35">
      <c r="A7828" s="337">
        <v>29741</v>
      </c>
      <c r="B7828" s="338">
        <f t="shared" si="1224"/>
        <v>1981</v>
      </c>
      <c r="C7828" s="338">
        <f t="shared" si="1225"/>
        <v>6</v>
      </c>
      <c r="D7828" s="338">
        <f t="shared" si="1226"/>
        <v>4</v>
      </c>
      <c r="E7828" s="334">
        <v>0</v>
      </c>
      <c r="F7828" s="334">
        <v>0</v>
      </c>
      <c r="G7828" s="334">
        <v>0</v>
      </c>
      <c r="H7828" s="334">
        <v>0</v>
      </c>
      <c r="I7828" s="334">
        <v>0</v>
      </c>
      <c r="J7828" s="334">
        <v>0</v>
      </c>
      <c r="K7828" s="334">
        <v>0</v>
      </c>
      <c r="L7828" s="334">
        <v>0</v>
      </c>
      <c r="M7828" s="334">
        <v>0</v>
      </c>
      <c r="N7828" s="334">
        <v>0</v>
      </c>
      <c r="O7828" s="334">
        <v>0</v>
      </c>
      <c r="P7828" s="334">
        <v>0</v>
      </c>
      <c r="Q7828" s="334">
        <v>0</v>
      </c>
      <c r="R7828" s="334">
        <v>0</v>
      </c>
      <c r="S7828" s="334">
        <v>0</v>
      </c>
      <c r="T7828" s="334">
        <v>0</v>
      </c>
      <c r="U7828" s="334">
        <v>0</v>
      </c>
      <c r="V7828" s="334">
        <v>0</v>
      </c>
      <c r="W7828" s="334">
        <v>0</v>
      </c>
      <c r="X7828" s="334">
        <v>0</v>
      </c>
      <c r="Y7828" s="334">
        <v>0</v>
      </c>
      <c r="Z7828" s="334">
        <v>0</v>
      </c>
      <c r="AA7828" s="334">
        <v>0</v>
      </c>
      <c r="AB7828" s="334">
        <v>0</v>
      </c>
      <c r="AD7828" s="334">
        <v>0</v>
      </c>
      <c r="AE7828" s="334">
        <f t="shared" si="1227"/>
        <v>0</v>
      </c>
      <c r="AF7828" s="334">
        <f t="shared" si="1228"/>
        <v>0</v>
      </c>
      <c r="AG7828" s="340">
        <f t="shared" si="1229"/>
        <v>0</v>
      </c>
      <c r="AI7828" s="340">
        <f t="shared" ref="AI7828:AM7843" si="1231">IF($C7828=AI$1,$AF7828,0)</f>
        <v>0</v>
      </c>
      <c r="AJ7828" s="340">
        <f t="shared" si="1231"/>
        <v>0</v>
      </c>
      <c r="AK7828" s="340">
        <f t="shared" si="1231"/>
        <v>0</v>
      </c>
      <c r="AL7828" s="340">
        <f t="shared" si="1231"/>
        <v>0</v>
      </c>
      <c r="AM7828" s="340">
        <f t="shared" si="1231"/>
        <v>0</v>
      </c>
    </row>
    <row r="7829" spans="1:39" x14ac:dyDescent="0.35">
      <c r="A7829" s="337">
        <v>29742</v>
      </c>
      <c r="B7829" s="338">
        <f t="shared" si="1224"/>
        <v>1981</v>
      </c>
      <c r="C7829" s="338">
        <f t="shared" si="1225"/>
        <v>6</v>
      </c>
      <c r="D7829" s="338">
        <f t="shared" si="1226"/>
        <v>5</v>
      </c>
      <c r="E7829" s="334">
        <v>0</v>
      </c>
      <c r="F7829" s="334">
        <v>0</v>
      </c>
      <c r="G7829" s="334">
        <v>0</v>
      </c>
      <c r="H7829" s="334">
        <v>0</v>
      </c>
      <c r="I7829" s="334">
        <v>0</v>
      </c>
      <c r="J7829" s="334">
        <v>0</v>
      </c>
      <c r="K7829" s="334">
        <v>0</v>
      </c>
      <c r="L7829" s="334">
        <v>0</v>
      </c>
      <c r="M7829" s="334">
        <v>0</v>
      </c>
      <c r="N7829" s="334">
        <v>0</v>
      </c>
      <c r="O7829" s="334">
        <v>0</v>
      </c>
      <c r="P7829" s="334">
        <v>0</v>
      </c>
      <c r="Q7829" s="334">
        <v>0</v>
      </c>
      <c r="R7829" s="334">
        <v>0</v>
      </c>
      <c r="S7829" s="334">
        <v>0</v>
      </c>
      <c r="T7829" s="334">
        <v>0</v>
      </c>
      <c r="U7829" s="334">
        <v>0</v>
      </c>
      <c r="V7829" s="334">
        <v>0</v>
      </c>
      <c r="W7829" s="334">
        <v>0</v>
      </c>
      <c r="X7829" s="334">
        <v>0</v>
      </c>
      <c r="Y7829" s="334">
        <v>0</v>
      </c>
      <c r="Z7829" s="334">
        <v>0</v>
      </c>
      <c r="AA7829" s="334">
        <v>0</v>
      </c>
      <c r="AB7829" s="334">
        <v>0</v>
      </c>
      <c r="AD7829" s="334">
        <v>0</v>
      </c>
      <c r="AE7829" s="334">
        <f t="shared" si="1227"/>
        <v>0</v>
      </c>
      <c r="AF7829" s="334">
        <f t="shared" si="1228"/>
        <v>0</v>
      </c>
      <c r="AG7829" s="340">
        <f t="shared" si="1229"/>
        <v>0</v>
      </c>
      <c r="AI7829" s="340">
        <f t="shared" si="1231"/>
        <v>0</v>
      </c>
      <c r="AJ7829" s="340">
        <f t="shared" si="1231"/>
        <v>0</v>
      </c>
      <c r="AK7829" s="340">
        <f t="shared" si="1231"/>
        <v>0</v>
      </c>
      <c r="AL7829" s="340">
        <f t="shared" si="1231"/>
        <v>0</v>
      </c>
      <c r="AM7829" s="340">
        <f t="shared" si="1231"/>
        <v>0</v>
      </c>
    </row>
    <row r="7830" spans="1:39" x14ac:dyDescent="0.35">
      <c r="A7830" s="337">
        <v>29743</v>
      </c>
      <c r="B7830" s="338">
        <f t="shared" si="1224"/>
        <v>1981</v>
      </c>
      <c r="C7830" s="338">
        <f t="shared" si="1225"/>
        <v>6</v>
      </c>
      <c r="D7830" s="338">
        <f t="shared" si="1226"/>
        <v>6</v>
      </c>
      <c r="E7830" s="334">
        <v>0</v>
      </c>
      <c r="F7830" s="334">
        <v>0</v>
      </c>
      <c r="G7830" s="334">
        <v>0</v>
      </c>
      <c r="H7830" s="334">
        <v>0</v>
      </c>
      <c r="I7830" s="334">
        <v>0</v>
      </c>
      <c r="J7830" s="334">
        <v>0</v>
      </c>
      <c r="K7830" s="334">
        <v>0</v>
      </c>
      <c r="L7830" s="334">
        <v>0</v>
      </c>
      <c r="M7830" s="334">
        <v>0</v>
      </c>
      <c r="N7830" s="334">
        <v>0</v>
      </c>
      <c r="O7830" s="334">
        <v>0</v>
      </c>
      <c r="P7830" s="334">
        <v>0</v>
      </c>
      <c r="Q7830" s="334">
        <v>0</v>
      </c>
      <c r="R7830" s="334">
        <v>0</v>
      </c>
      <c r="S7830" s="334">
        <v>0</v>
      </c>
      <c r="T7830" s="334">
        <v>0</v>
      </c>
      <c r="U7830" s="334">
        <v>0</v>
      </c>
      <c r="V7830" s="334">
        <v>0</v>
      </c>
      <c r="W7830" s="334">
        <v>0</v>
      </c>
      <c r="X7830" s="334">
        <v>0</v>
      </c>
      <c r="Y7830" s="334">
        <v>0</v>
      </c>
      <c r="Z7830" s="334">
        <v>1.4</v>
      </c>
      <c r="AA7830" s="334">
        <v>0</v>
      </c>
      <c r="AB7830" s="334">
        <v>0</v>
      </c>
      <c r="AD7830" s="334">
        <v>1.4</v>
      </c>
      <c r="AE7830" s="334">
        <f t="shared" si="1227"/>
        <v>1.4</v>
      </c>
      <c r="AF7830" s="334">
        <f t="shared" si="1228"/>
        <v>1.4</v>
      </c>
      <c r="AG7830" s="340">
        <f t="shared" si="1229"/>
        <v>0</v>
      </c>
      <c r="AI7830" s="340">
        <f t="shared" si="1231"/>
        <v>0</v>
      </c>
      <c r="AJ7830" s="340">
        <f t="shared" si="1231"/>
        <v>1.4</v>
      </c>
      <c r="AK7830" s="340">
        <f t="shared" si="1231"/>
        <v>0</v>
      </c>
      <c r="AL7830" s="340">
        <f t="shared" si="1231"/>
        <v>0</v>
      </c>
      <c r="AM7830" s="340">
        <f t="shared" si="1231"/>
        <v>0</v>
      </c>
    </row>
    <row r="7831" spans="1:39" x14ac:dyDescent="0.35">
      <c r="A7831" s="337">
        <v>29744</v>
      </c>
      <c r="B7831" s="338">
        <f t="shared" si="1224"/>
        <v>1981</v>
      </c>
      <c r="C7831" s="338">
        <f t="shared" si="1225"/>
        <v>6</v>
      </c>
      <c r="D7831" s="338">
        <f t="shared" si="1226"/>
        <v>7</v>
      </c>
      <c r="E7831" s="334">
        <v>0</v>
      </c>
      <c r="F7831" s="334">
        <v>0</v>
      </c>
      <c r="G7831" s="334">
        <v>0</v>
      </c>
      <c r="H7831" s="334">
        <v>0</v>
      </c>
      <c r="I7831" s="334">
        <v>0</v>
      </c>
      <c r="J7831" s="334">
        <v>0</v>
      </c>
      <c r="K7831" s="334">
        <v>0</v>
      </c>
      <c r="L7831" s="334">
        <v>0</v>
      </c>
      <c r="M7831" s="334">
        <v>0</v>
      </c>
      <c r="N7831" s="334">
        <v>0</v>
      </c>
      <c r="O7831" s="334">
        <v>0</v>
      </c>
      <c r="P7831" s="334">
        <v>0</v>
      </c>
      <c r="Q7831" s="334">
        <v>0</v>
      </c>
      <c r="R7831" s="334">
        <v>0</v>
      </c>
      <c r="S7831" s="334">
        <v>0</v>
      </c>
      <c r="T7831" s="334">
        <v>0</v>
      </c>
      <c r="U7831" s="334">
        <v>0</v>
      </c>
      <c r="V7831" s="334">
        <v>0</v>
      </c>
      <c r="W7831" s="334">
        <v>0</v>
      </c>
      <c r="X7831" s="334">
        <v>0</v>
      </c>
      <c r="Y7831" s="334">
        <v>0</v>
      </c>
      <c r="Z7831" s="334">
        <v>0</v>
      </c>
      <c r="AA7831" s="334">
        <v>0</v>
      </c>
      <c r="AB7831" s="334">
        <v>0</v>
      </c>
      <c r="AD7831" s="334">
        <v>0</v>
      </c>
      <c r="AE7831" s="334">
        <f t="shared" si="1227"/>
        <v>0</v>
      </c>
      <c r="AF7831" s="334">
        <f t="shared" si="1228"/>
        <v>0</v>
      </c>
      <c r="AG7831" s="340">
        <f t="shared" si="1229"/>
        <v>0</v>
      </c>
      <c r="AI7831" s="340">
        <f t="shared" si="1231"/>
        <v>0</v>
      </c>
      <c r="AJ7831" s="340">
        <f t="shared" si="1231"/>
        <v>0</v>
      </c>
      <c r="AK7831" s="340">
        <f t="shared" si="1231"/>
        <v>0</v>
      </c>
      <c r="AL7831" s="340">
        <f t="shared" si="1231"/>
        <v>0</v>
      </c>
      <c r="AM7831" s="340">
        <f t="shared" si="1231"/>
        <v>0</v>
      </c>
    </row>
    <row r="7832" spans="1:39" x14ac:dyDescent="0.35">
      <c r="A7832" s="337">
        <v>29745</v>
      </c>
      <c r="B7832" s="338">
        <f t="shared" si="1224"/>
        <v>1981</v>
      </c>
      <c r="C7832" s="338">
        <f t="shared" si="1225"/>
        <v>6</v>
      </c>
      <c r="D7832" s="338">
        <f t="shared" si="1226"/>
        <v>8</v>
      </c>
      <c r="E7832" s="334">
        <v>0</v>
      </c>
      <c r="F7832" s="334">
        <v>0</v>
      </c>
      <c r="G7832" s="334">
        <v>0</v>
      </c>
      <c r="H7832" s="334">
        <v>0</v>
      </c>
      <c r="I7832" s="334">
        <v>0.4</v>
      </c>
      <c r="J7832" s="334">
        <v>0</v>
      </c>
      <c r="K7832" s="334">
        <v>0</v>
      </c>
      <c r="L7832" s="334">
        <v>0</v>
      </c>
      <c r="M7832" s="334">
        <v>0</v>
      </c>
      <c r="N7832" s="334">
        <v>0</v>
      </c>
      <c r="O7832" s="334">
        <v>0</v>
      </c>
      <c r="P7832" s="334">
        <v>0</v>
      </c>
      <c r="Q7832" s="334">
        <v>2.4</v>
      </c>
      <c r="R7832" s="334">
        <v>0</v>
      </c>
      <c r="S7832" s="334">
        <v>0</v>
      </c>
      <c r="T7832" s="334">
        <v>0</v>
      </c>
      <c r="U7832" s="334">
        <v>0</v>
      </c>
      <c r="V7832" s="334">
        <v>0.8</v>
      </c>
      <c r="W7832" s="334">
        <v>0.2</v>
      </c>
      <c r="X7832" s="334">
        <v>0</v>
      </c>
      <c r="Y7832" s="334">
        <v>0</v>
      </c>
      <c r="Z7832" s="334">
        <v>0</v>
      </c>
      <c r="AA7832" s="334">
        <v>0</v>
      </c>
      <c r="AB7832" s="334">
        <v>0</v>
      </c>
      <c r="AD7832" s="334">
        <v>3.8</v>
      </c>
      <c r="AE7832" s="334">
        <f t="shared" si="1227"/>
        <v>3.8</v>
      </c>
      <c r="AF7832" s="334">
        <f t="shared" si="1228"/>
        <v>3.8</v>
      </c>
      <c r="AG7832" s="340">
        <f t="shared" si="1229"/>
        <v>0</v>
      </c>
      <c r="AI7832" s="340">
        <f t="shared" si="1231"/>
        <v>0</v>
      </c>
      <c r="AJ7832" s="340">
        <f t="shared" si="1231"/>
        <v>3.8</v>
      </c>
      <c r="AK7832" s="340">
        <f t="shared" si="1231"/>
        <v>0</v>
      </c>
      <c r="AL7832" s="340">
        <f t="shared" si="1231"/>
        <v>0</v>
      </c>
      <c r="AM7832" s="340">
        <f t="shared" si="1231"/>
        <v>0</v>
      </c>
    </row>
    <row r="7833" spans="1:39" x14ac:dyDescent="0.35">
      <c r="A7833" s="337">
        <v>29746</v>
      </c>
      <c r="B7833" s="338">
        <f t="shared" si="1224"/>
        <v>1981</v>
      </c>
      <c r="C7833" s="338">
        <f t="shared" si="1225"/>
        <v>6</v>
      </c>
      <c r="D7833" s="338">
        <f t="shared" si="1226"/>
        <v>9</v>
      </c>
      <c r="E7833" s="334">
        <v>0</v>
      </c>
      <c r="F7833" s="334">
        <v>0</v>
      </c>
      <c r="G7833" s="334">
        <v>0</v>
      </c>
      <c r="H7833" s="334">
        <v>0</v>
      </c>
      <c r="I7833" s="334">
        <v>0</v>
      </c>
      <c r="J7833" s="334">
        <v>0</v>
      </c>
      <c r="K7833" s="334">
        <v>0</v>
      </c>
      <c r="L7833" s="334">
        <v>0</v>
      </c>
      <c r="M7833" s="334">
        <v>0</v>
      </c>
      <c r="N7833" s="334">
        <v>0</v>
      </c>
      <c r="O7833" s="334">
        <v>0</v>
      </c>
      <c r="P7833" s="334">
        <v>0</v>
      </c>
      <c r="Q7833" s="334">
        <v>0.4</v>
      </c>
      <c r="R7833" s="334">
        <v>0</v>
      </c>
      <c r="S7833" s="334">
        <v>0</v>
      </c>
      <c r="T7833" s="334">
        <v>0</v>
      </c>
      <c r="U7833" s="334">
        <v>0</v>
      </c>
      <c r="V7833" s="334">
        <v>0</v>
      </c>
      <c r="W7833" s="334">
        <v>0</v>
      </c>
      <c r="X7833" s="334">
        <v>1.8</v>
      </c>
      <c r="Y7833" s="334">
        <v>0.6</v>
      </c>
      <c r="Z7833" s="334">
        <v>1.2</v>
      </c>
      <c r="AA7833" s="334">
        <v>0</v>
      </c>
      <c r="AB7833" s="334">
        <v>0</v>
      </c>
      <c r="AD7833" s="334">
        <v>4</v>
      </c>
      <c r="AE7833" s="334">
        <f t="shared" si="1227"/>
        <v>4</v>
      </c>
      <c r="AF7833" s="334">
        <f t="shared" si="1228"/>
        <v>4</v>
      </c>
      <c r="AG7833" s="340">
        <f t="shared" si="1229"/>
        <v>0</v>
      </c>
      <c r="AI7833" s="340">
        <f t="shared" si="1231"/>
        <v>0</v>
      </c>
      <c r="AJ7833" s="340">
        <f t="shared" si="1231"/>
        <v>4</v>
      </c>
      <c r="AK7833" s="340">
        <f t="shared" si="1231"/>
        <v>0</v>
      </c>
      <c r="AL7833" s="340">
        <f t="shared" si="1231"/>
        <v>0</v>
      </c>
      <c r="AM7833" s="340">
        <f t="shared" si="1231"/>
        <v>0</v>
      </c>
    </row>
    <row r="7834" spans="1:39" x14ac:dyDescent="0.35">
      <c r="A7834" s="337">
        <v>29747</v>
      </c>
      <c r="B7834" s="338">
        <f t="shared" si="1224"/>
        <v>1981</v>
      </c>
      <c r="C7834" s="338">
        <f t="shared" si="1225"/>
        <v>6</v>
      </c>
      <c r="D7834" s="338">
        <f t="shared" si="1226"/>
        <v>10</v>
      </c>
      <c r="E7834" s="334">
        <v>0.2</v>
      </c>
      <c r="F7834" s="334">
        <v>0</v>
      </c>
      <c r="G7834" s="334">
        <v>0</v>
      </c>
      <c r="H7834" s="334">
        <v>0</v>
      </c>
      <c r="I7834" s="334">
        <v>0</v>
      </c>
      <c r="J7834" s="334">
        <v>0</v>
      </c>
      <c r="K7834" s="334">
        <v>0</v>
      </c>
      <c r="L7834" s="334">
        <v>0</v>
      </c>
      <c r="M7834" s="334">
        <v>0</v>
      </c>
      <c r="N7834" s="334">
        <v>0</v>
      </c>
      <c r="O7834" s="334">
        <v>0</v>
      </c>
      <c r="P7834" s="334">
        <v>0</v>
      </c>
      <c r="Q7834" s="334">
        <v>0</v>
      </c>
      <c r="R7834" s="334">
        <v>0</v>
      </c>
      <c r="S7834" s="334">
        <v>0</v>
      </c>
      <c r="T7834" s="334">
        <v>0</v>
      </c>
      <c r="U7834" s="334">
        <v>0</v>
      </c>
      <c r="V7834" s="334">
        <v>0</v>
      </c>
      <c r="W7834" s="334">
        <v>0</v>
      </c>
      <c r="X7834" s="334">
        <v>0</v>
      </c>
      <c r="Y7834" s="334">
        <v>1.5</v>
      </c>
      <c r="Z7834" s="334">
        <v>2.9</v>
      </c>
      <c r="AA7834" s="334">
        <v>0.2</v>
      </c>
      <c r="AB7834" s="334">
        <v>0</v>
      </c>
      <c r="AD7834" s="334">
        <v>4.8</v>
      </c>
      <c r="AE7834" s="334">
        <f t="shared" si="1227"/>
        <v>4.8</v>
      </c>
      <c r="AF7834" s="334">
        <f t="shared" si="1228"/>
        <v>4.8</v>
      </c>
      <c r="AG7834" s="340">
        <f t="shared" si="1229"/>
        <v>0</v>
      </c>
      <c r="AI7834" s="340">
        <f t="shared" si="1231"/>
        <v>0</v>
      </c>
      <c r="AJ7834" s="340">
        <f t="shared" si="1231"/>
        <v>4.8</v>
      </c>
      <c r="AK7834" s="340">
        <f t="shared" si="1231"/>
        <v>0</v>
      </c>
      <c r="AL7834" s="340">
        <f t="shared" si="1231"/>
        <v>0</v>
      </c>
      <c r="AM7834" s="340">
        <f t="shared" si="1231"/>
        <v>0</v>
      </c>
    </row>
    <row r="7835" spans="1:39" x14ac:dyDescent="0.35">
      <c r="A7835" s="337">
        <v>29748</v>
      </c>
      <c r="B7835" s="338">
        <f t="shared" si="1224"/>
        <v>1981</v>
      </c>
      <c r="C7835" s="338">
        <f t="shared" si="1225"/>
        <v>6</v>
      </c>
      <c r="D7835" s="338">
        <f t="shared" si="1226"/>
        <v>11</v>
      </c>
      <c r="E7835" s="334">
        <v>0</v>
      </c>
      <c r="F7835" s="334">
        <v>0</v>
      </c>
      <c r="G7835" s="334">
        <v>0</v>
      </c>
      <c r="H7835" s="334">
        <v>0</v>
      </c>
      <c r="I7835" s="334">
        <v>0</v>
      </c>
      <c r="J7835" s="334">
        <v>0</v>
      </c>
      <c r="K7835" s="334">
        <v>0</v>
      </c>
      <c r="L7835" s="334">
        <v>0</v>
      </c>
      <c r="M7835" s="334">
        <v>0</v>
      </c>
      <c r="N7835" s="334">
        <v>0</v>
      </c>
      <c r="O7835" s="334">
        <v>0</v>
      </c>
      <c r="P7835" s="334">
        <v>0</v>
      </c>
      <c r="Q7835" s="334">
        <v>0</v>
      </c>
      <c r="R7835" s="334">
        <v>0</v>
      </c>
      <c r="S7835" s="334">
        <v>0</v>
      </c>
      <c r="T7835" s="334">
        <v>0</v>
      </c>
      <c r="U7835" s="334">
        <v>0</v>
      </c>
      <c r="V7835" s="334">
        <v>0</v>
      </c>
      <c r="W7835" s="334">
        <v>0</v>
      </c>
      <c r="X7835" s="334">
        <v>0</v>
      </c>
      <c r="Y7835" s="334">
        <v>0</v>
      </c>
      <c r="Z7835" s="334">
        <v>0</v>
      </c>
      <c r="AA7835" s="334">
        <v>0</v>
      </c>
      <c r="AB7835" s="334">
        <v>0</v>
      </c>
      <c r="AD7835" s="334">
        <v>0</v>
      </c>
      <c r="AE7835" s="334">
        <f t="shared" si="1227"/>
        <v>0</v>
      </c>
      <c r="AF7835" s="334">
        <f t="shared" si="1228"/>
        <v>0</v>
      </c>
      <c r="AG7835" s="340">
        <f t="shared" si="1229"/>
        <v>0</v>
      </c>
      <c r="AI7835" s="340">
        <f t="shared" si="1231"/>
        <v>0</v>
      </c>
      <c r="AJ7835" s="340">
        <f t="shared" si="1231"/>
        <v>0</v>
      </c>
      <c r="AK7835" s="340">
        <f t="shared" si="1231"/>
        <v>0</v>
      </c>
      <c r="AL7835" s="340">
        <f t="shared" si="1231"/>
        <v>0</v>
      </c>
      <c r="AM7835" s="340">
        <f t="shared" si="1231"/>
        <v>0</v>
      </c>
    </row>
    <row r="7836" spans="1:39" x14ac:dyDescent="0.35">
      <c r="A7836" s="337">
        <v>29749</v>
      </c>
      <c r="B7836" s="338">
        <f t="shared" si="1224"/>
        <v>1981</v>
      </c>
      <c r="C7836" s="338">
        <f t="shared" si="1225"/>
        <v>6</v>
      </c>
      <c r="D7836" s="338">
        <f t="shared" si="1226"/>
        <v>12</v>
      </c>
      <c r="E7836" s="334">
        <v>0</v>
      </c>
      <c r="F7836" s="334">
        <v>0</v>
      </c>
      <c r="G7836" s="334">
        <v>0</v>
      </c>
      <c r="H7836" s="334">
        <v>0</v>
      </c>
      <c r="I7836" s="334">
        <v>0</v>
      </c>
      <c r="J7836" s="334">
        <v>0</v>
      </c>
      <c r="K7836" s="334">
        <v>0</v>
      </c>
      <c r="L7836" s="334">
        <v>0</v>
      </c>
      <c r="M7836" s="334">
        <v>0</v>
      </c>
      <c r="N7836" s="334">
        <v>0</v>
      </c>
      <c r="O7836" s="334">
        <v>0</v>
      </c>
      <c r="P7836" s="334">
        <v>0</v>
      </c>
      <c r="Q7836" s="334">
        <v>0</v>
      </c>
      <c r="R7836" s="334">
        <v>0</v>
      </c>
      <c r="S7836" s="334">
        <v>0</v>
      </c>
      <c r="T7836" s="334">
        <v>0</v>
      </c>
      <c r="U7836" s="334">
        <v>0</v>
      </c>
      <c r="V7836" s="334">
        <v>0</v>
      </c>
      <c r="W7836" s="334">
        <v>0</v>
      </c>
      <c r="X7836" s="334">
        <v>0</v>
      </c>
      <c r="Y7836" s="334">
        <v>0.2</v>
      </c>
      <c r="Z7836" s="334">
        <v>0</v>
      </c>
      <c r="AA7836" s="334">
        <v>0</v>
      </c>
      <c r="AB7836" s="334">
        <v>0</v>
      </c>
      <c r="AD7836" s="334">
        <v>0.2</v>
      </c>
      <c r="AE7836" s="334">
        <f t="shared" si="1227"/>
        <v>0.2</v>
      </c>
      <c r="AF7836" s="334">
        <f t="shared" si="1228"/>
        <v>0.2</v>
      </c>
      <c r="AG7836" s="340">
        <f t="shared" si="1229"/>
        <v>0</v>
      </c>
      <c r="AI7836" s="340">
        <f t="shared" si="1231"/>
        <v>0</v>
      </c>
      <c r="AJ7836" s="340">
        <f t="shared" si="1231"/>
        <v>0.2</v>
      </c>
      <c r="AK7836" s="340">
        <f t="shared" si="1231"/>
        <v>0</v>
      </c>
      <c r="AL7836" s="340">
        <f t="shared" si="1231"/>
        <v>0</v>
      </c>
      <c r="AM7836" s="340">
        <f t="shared" si="1231"/>
        <v>0</v>
      </c>
    </row>
    <row r="7837" spans="1:39" x14ac:dyDescent="0.35">
      <c r="A7837" s="337">
        <v>29750</v>
      </c>
      <c r="B7837" s="338">
        <f t="shared" si="1224"/>
        <v>1981</v>
      </c>
      <c r="C7837" s="338">
        <f t="shared" si="1225"/>
        <v>6</v>
      </c>
      <c r="D7837" s="338">
        <f t="shared" si="1226"/>
        <v>13</v>
      </c>
      <c r="E7837" s="334">
        <v>0</v>
      </c>
      <c r="F7837" s="334">
        <v>0</v>
      </c>
      <c r="G7837" s="334">
        <v>0</v>
      </c>
      <c r="H7837" s="334">
        <v>0</v>
      </c>
      <c r="I7837" s="334">
        <v>0</v>
      </c>
      <c r="J7837" s="334">
        <v>0.2</v>
      </c>
      <c r="K7837" s="334">
        <v>2.1</v>
      </c>
      <c r="L7837" s="334">
        <v>1.1000000000000001</v>
      </c>
      <c r="M7837" s="334">
        <v>1.7</v>
      </c>
      <c r="N7837" s="334">
        <v>1.1000000000000001</v>
      </c>
      <c r="O7837" s="334">
        <v>0.4</v>
      </c>
      <c r="P7837" s="334">
        <v>0.6</v>
      </c>
      <c r="Q7837" s="334">
        <v>1.5</v>
      </c>
      <c r="R7837" s="334">
        <v>0</v>
      </c>
      <c r="S7837" s="334">
        <v>0</v>
      </c>
      <c r="T7837" s="334">
        <v>0.2</v>
      </c>
      <c r="U7837" s="334">
        <v>2.1</v>
      </c>
      <c r="V7837" s="334">
        <v>0.8</v>
      </c>
      <c r="W7837" s="334">
        <v>0.8</v>
      </c>
      <c r="X7837" s="334">
        <v>0</v>
      </c>
      <c r="Y7837" s="334">
        <v>0</v>
      </c>
      <c r="Z7837" s="334">
        <v>0</v>
      </c>
      <c r="AA7837" s="334">
        <v>0</v>
      </c>
      <c r="AB7837" s="334">
        <v>0</v>
      </c>
      <c r="AD7837" s="334">
        <v>12.6</v>
      </c>
      <c r="AE7837" s="334">
        <f t="shared" si="1227"/>
        <v>12.6</v>
      </c>
      <c r="AF7837" s="334">
        <f t="shared" si="1228"/>
        <v>12.600000000000001</v>
      </c>
      <c r="AG7837" s="340">
        <f t="shared" si="1229"/>
        <v>1.7763568394002505E-15</v>
      </c>
      <c r="AI7837" s="340">
        <f t="shared" si="1231"/>
        <v>0</v>
      </c>
      <c r="AJ7837" s="340">
        <f t="shared" si="1231"/>
        <v>12.600000000000001</v>
      </c>
      <c r="AK7837" s="340">
        <f t="shared" si="1231"/>
        <v>0</v>
      </c>
      <c r="AL7837" s="340">
        <f t="shared" si="1231"/>
        <v>0</v>
      </c>
      <c r="AM7837" s="340">
        <f t="shared" si="1231"/>
        <v>0</v>
      </c>
    </row>
    <row r="7838" spans="1:39" x14ac:dyDescent="0.35">
      <c r="A7838" s="337">
        <v>29751</v>
      </c>
      <c r="B7838" s="338">
        <f t="shared" si="1224"/>
        <v>1981</v>
      </c>
      <c r="C7838" s="338">
        <f t="shared" si="1225"/>
        <v>6</v>
      </c>
      <c r="D7838" s="338">
        <f t="shared" si="1226"/>
        <v>14</v>
      </c>
      <c r="E7838" s="334">
        <v>0</v>
      </c>
      <c r="F7838" s="334">
        <v>0</v>
      </c>
      <c r="G7838" s="334">
        <v>0</v>
      </c>
      <c r="H7838" s="334">
        <v>0</v>
      </c>
      <c r="I7838" s="334">
        <v>0</v>
      </c>
      <c r="J7838" s="334">
        <v>0</v>
      </c>
      <c r="K7838" s="334">
        <v>0</v>
      </c>
      <c r="L7838" s="334">
        <v>0</v>
      </c>
      <c r="M7838" s="334">
        <v>0</v>
      </c>
      <c r="N7838" s="334">
        <v>0</v>
      </c>
      <c r="O7838" s="334">
        <v>0</v>
      </c>
      <c r="P7838" s="334">
        <v>0</v>
      </c>
      <c r="Q7838" s="334">
        <v>0</v>
      </c>
      <c r="R7838" s="334">
        <v>0</v>
      </c>
      <c r="S7838" s="334">
        <v>0</v>
      </c>
      <c r="T7838" s="334">
        <v>0</v>
      </c>
      <c r="U7838" s="334">
        <v>0.2</v>
      </c>
      <c r="V7838" s="334">
        <v>0</v>
      </c>
      <c r="W7838" s="334">
        <v>0</v>
      </c>
      <c r="X7838" s="334">
        <v>0</v>
      </c>
      <c r="Y7838" s="334">
        <v>0</v>
      </c>
      <c r="Z7838" s="334">
        <v>0</v>
      </c>
      <c r="AA7838" s="334">
        <v>0</v>
      </c>
      <c r="AB7838" s="334">
        <v>0</v>
      </c>
      <c r="AD7838" s="334">
        <v>0.2</v>
      </c>
      <c r="AE7838" s="334">
        <f t="shared" si="1227"/>
        <v>0.2</v>
      </c>
      <c r="AF7838" s="334">
        <f t="shared" si="1228"/>
        <v>0.2</v>
      </c>
      <c r="AG7838" s="340">
        <f t="shared" si="1229"/>
        <v>0</v>
      </c>
      <c r="AI7838" s="340">
        <f t="shared" si="1231"/>
        <v>0</v>
      </c>
      <c r="AJ7838" s="340">
        <f t="shared" si="1231"/>
        <v>0.2</v>
      </c>
      <c r="AK7838" s="340">
        <f t="shared" si="1231"/>
        <v>0</v>
      </c>
      <c r="AL7838" s="340">
        <f t="shared" si="1231"/>
        <v>0</v>
      </c>
      <c r="AM7838" s="340">
        <f t="shared" si="1231"/>
        <v>0</v>
      </c>
    </row>
    <row r="7839" spans="1:39" x14ac:dyDescent="0.35">
      <c r="A7839" s="337">
        <v>29752</v>
      </c>
      <c r="B7839" s="338">
        <f t="shared" si="1224"/>
        <v>1981</v>
      </c>
      <c r="C7839" s="338">
        <f t="shared" si="1225"/>
        <v>6</v>
      </c>
      <c r="D7839" s="338">
        <f t="shared" si="1226"/>
        <v>15</v>
      </c>
      <c r="E7839" s="334">
        <v>0</v>
      </c>
      <c r="F7839" s="334">
        <v>0</v>
      </c>
      <c r="G7839" s="334">
        <v>0</v>
      </c>
      <c r="H7839" s="334">
        <v>0</v>
      </c>
      <c r="I7839" s="334">
        <v>0</v>
      </c>
      <c r="J7839" s="334">
        <v>0</v>
      </c>
      <c r="K7839" s="334">
        <v>0</v>
      </c>
      <c r="L7839" s="334">
        <v>0</v>
      </c>
      <c r="M7839" s="334">
        <v>0</v>
      </c>
      <c r="N7839" s="334">
        <v>0</v>
      </c>
      <c r="O7839" s="334">
        <v>0</v>
      </c>
      <c r="P7839" s="334">
        <v>0</v>
      </c>
      <c r="Q7839" s="334">
        <v>0</v>
      </c>
      <c r="R7839" s="334">
        <v>0</v>
      </c>
      <c r="S7839" s="334">
        <v>0.4</v>
      </c>
      <c r="T7839" s="334">
        <v>0</v>
      </c>
      <c r="U7839" s="334">
        <v>0</v>
      </c>
      <c r="V7839" s="334">
        <v>0</v>
      </c>
      <c r="W7839" s="334">
        <v>0</v>
      </c>
      <c r="X7839" s="334">
        <v>0</v>
      </c>
      <c r="Y7839" s="334">
        <v>0</v>
      </c>
      <c r="Z7839" s="334">
        <v>0</v>
      </c>
      <c r="AA7839" s="334">
        <v>0</v>
      </c>
      <c r="AB7839" s="334">
        <v>0</v>
      </c>
      <c r="AD7839" s="334">
        <v>0.4</v>
      </c>
      <c r="AE7839" s="334">
        <f t="shared" si="1227"/>
        <v>0.4</v>
      </c>
      <c r="AF7839" s="334">
        <f t="shared" si="1228"/>
        <v>0.4</v>
      </c>
      <c r="AG7839" s="340">
        <f t="shared" si="1229"/>
        <v>0</v>
      </c>
      <c r="AI7839" s="340">
        <f t="shared" si="1231"/>
        <v>0</v>
      </c>
      <c r="AJ7839" s="340">
        <f t="shared" si="1231"/>
        <v>0.4</v>
      </c>
      <c r="AK7839" s="340">
        <f t="shared" si="1231"/>
        <v>0</v>
      </c>
      <c r="AL7839" s="340">
        <f t="shared" si="1231"/>
        <v>0</v>
      </c>
      <c r="AM7839" s="340">
        <f t="shared" si="1231"/>
        <v>0</v>
      </c>
    </row>
    <row r="7840" spans="1:39" x14ac:dyDescent="0.35">
      <c r="A7840" s="337">
        <v>29753</v>
      </c>
      <c r="B7840" s="338">
        <f t="shared" si="1224"/>
        <v>1981</v>
      </c>
      <c r="C7840" s="338">
        <f t="shared" si="1225"/>
        <v>6</v>
      </c>
      <c r="D7840" s="338">
        <f t="shared" si="1226"/>
        <v>16</v>
      </c>
      <c r="E7840" s="334">
        <v>0</v>
      </c>
      <c r="F7840" s="334">
        <v>0</v>
      </c>
      <c r="G7840" s="334">
        <v>0</v>
      </c>
      <c r="H7840" s="334">
        <v>0</v>
      </c>
      <c r="I7840" s="334">
        <v>0</v>
      </c>
      <c r="J7840" s="334">
        <v>0</v>
      </c>
      <c r="K7840" s="334">
        <v>0</v>
      </c>
      <c r="L7840" s="334">
        <v>0</v>
      </c>
      <c r="M7840" s="334">
        <v>0</v>
      </c>
      <c r="N7840" s="334">
        <v>0</v>
      </c>
      <c r="O7840" s="334">
        <v>0</v>
      </c>
      <c r="P7840" s="334">
        <v>0</v>
      </c>
      <c r="Q7840" s="334">
        <v>0</v>
      </c>
      <c r="R7840" s="334">
        <v>0</v>
      </c>
      <c r="S7840" s="334">
        <v>0</v>
      </c>
      <c r="T7840" s="334">
        <v>0</v>
      </c>
      <c r="U7840" s="334">
        <v>0</v>
      </c>
      <c r="V7840" s="334">
        <v>0</v>
      </c>
      <c r="W7840" s="334">
        <v>0</v>
      </c>
      <c r="X7840" s="334">
        <v>0</v>
      </c>
      <c r="Y7840" s="334">
        <v>0</v>
      </c>
      <c r="Z7840" s="334">
        <v>0</v>
      </c>
      <c r="AA7840" s="334">
        <v>0</v>
      </c>
      <c r="AB7840" s="334">
        <v>0</v>
      </c>
      <c r="AD7840" s="334">
        <v>0</v>
      </c>
      <c r="AE7840" s="334">
        <f t="shared" si="1227"/>
        <v>0</v>
      </c>
      <c r="AF7840" s="334">
        <f t="shared" si="1228"/>
        <v>0</v>
      </c>
      <c r="AG7840" s="340">
        <f t="shared" si="1229"/>
        <v>0</v>
      </c>
      <c r="AI7840" s="340">
        <f t="shared" si="1231"/>
        <v>0</v>
      </c>
      <c r="AJ7840" s="340">
        <f t="shared" si="1231"/>
        <v>0</v>
      </c>
      <c r="AK7840" s="340">
        <f t="shared" si="1231"/>
        <v>0</v>
      </c>
      <c r="AL7840" s="340">
        <f t="shared" si="1231"/>
        <v>0</v>
      </c>
      <c r="AM7840" s="340">
        <f t="shared" si="1231"/>
        <v>0</v>
      </c>
    </row>
    <row r="7841" spans="1:39" x14ac:dyDescent="0.35">
      <c r="A7841" s="337">
        <v>29754</v>
      </c>
      <c r="B7841" s="338">
        <f t="shared" si="1224"/>
        <v>1981</v>
      </c>
      <c r="C7841" s="338">
        <f t="shared" si="1225"/>
        <v>6</v>
      </c>
      <c r="D7841" s="338">
        <f t="shared" si="1226"/>
        <v>17</v>
      </c>
      <c r="E7841" s="334">
        <v>0</v>
      </c>
      <c r="F7841" s="334">
        <v>0</v>
      </c>
      <c r="G7841" s="334">
        <v>0</v>
      </c>
      <c r="H7841" s="334">
        <v>0</v>
      </c>
      <c r="I7841" s="334">
        <v>0</v>
      </c>
      <c r="J7841" s="334">
        <v>0</v>
      </c>
      <c r="K7841" s="334">
        <v>0</v>
      </c>
      <c r="L7841" s="334">
        <v>0</v>
      </c>
      <c r="M7841" s="334">
        <v>0</v>
      </c>
      <c r="N7841" s="334">
        <v>0</v>
      </c>
      <c r="O7841" s="334">
        <v>0</v>
      </c>
      <c r="P7841" s="334">
        <v>0</v>
      </c>
      <c r="Q7841" s="334">
        <v>0.5</v>
      </c>
      <c r="R7841" s="334">
        <v>2.2999999999999998</v>
      </c>
      <c r="S7841" s="334">
        <v>0</v>
      </c>
      <c r="T7841" s="334">
        <v>0</v>
      </c>
      <c r="U7841" s="334">
        <v>0</v>
      </c>
      <c r="V7841" s="334">
        <v>0.2</v>
      </c>
      <c r="W7841" s="334">
        <v>0</v>
      </c>
      <c r="X7841" s="334">
        <v>0</v>
      </c>
      <c r="Y7841" s="334">
        <v>0</v>
      </c>
      <c r="Z7841" s="334">
        <v>0</v>
      </c>
      <c r="AA7841" s="334">
        <v>0.2</v>
      </c>
      <c r="AB7841" s="334">
        <v>0</v>
      </c>
      <c r="AD7841" s="334">
        <v>3.2</v>
      </c>
      <c r="AE7841" s="334">
        <f t="shared" si="1227"/>
        <v>3.2</v>
      </c>
      <c r="AF7841" s="334">
        <f t="shared" si="1228"/>
        <v>3.2</v>
      </c>
      <c r="AG7841" s="340">
        <f t="shared" si="1229"/>
        <v>0</v>
      </c>
      <c r="AI7841" s="340">
        <f t="shared" si="1231"/>
        <v>0</v>
      </c>
      <c r="AJ7841" s="340">
        <f t="shared" si="1231"/>
        <v>3.2</v>
      </c>
      <c r="AK7841" s="340">
        <f t="shared" si="1231"/>
        <v>0</v>
      </c>
      <c r="AL7841" s="340">
        <f t="shared" si="1231"/>
        <v>0</v>
      </c>
      <c r="AM7841" s="340">
        <f t="shared" si="1231"/>
        <v>0</v>
      </c>
    </row>
    <row r="7842" spans="1:39" x14ac:dyDescent="0.35">
      <c r="A7842" s="337">
        <v>29755</v>
      </c>
      <c r="B7842" s="338">
        <f t="shared" si="1224"/>
        <v>1981</v>
      </c>
      <c r="C7842" s="338">
        <f t="shared" si="1225"/>
        <v>6</v>
      </c>
      <c r="D7842" s="338">
        <f t="shared" si="1226"/>
        <v>18</v>
      </c>
      <c r="E7842" s="334">
        <v>0</v>
      </c>
      <c r="F7842" s="334">
        <v>0</v>
      </c>
      <c r="G7842" s="334">
        <v>0</v>
      </c>
      <c r="H7842" s="334">
        <v>0</v>
      </c>
      <c r="I7842" s="334">
        <v>0</v>
      </c>
      <c r="J7842" s="334">
        <v>0</v>
      </c>
      <c r="K7842" s="334">
        <v>0</v>
      </c>
      <c r="L7842" s="334">
        <v>0</v>
      </c>
      <c r="M7842" s="334">
        <v>0</v>
      </c>
      <c r="N7842" s="334">
        <v>0</v>
      </c>
      <c r="O7842" s="334">
        <v>0</v>
      </c>
      <c r="P7842" s="334">
        <v>0</v>
      </c>
      <c r="Q7842" s="334">
        <v>0</v>
      </c>
      <c r="R7842" s="334">
        <v>0</v>
      </c>
      <c r="S7842" s="334">
        <v>0</v>
      </c>
      <c r="T7842" s="334">
        <v>0</v>
      </c>
      <c r="U7842" s="334">
        <v>0</v>
      </c>
      <c r="V7842" s="334">
        <v>0</v>
      </c>
      <c r="W7842" s="334">
        <v>0</v>
      </c>
      <c r="X7842" s="334">
        <v>0</v>
      </c>
      <c r="Y7842" s="334">
        <v>0</v>
      </c>
      <c r="Z7842" s="334">
        <v>0</v>
      </c>
      <c r="AA7842" s="334">
        <v>0</v>
      </c>
      <c r="AB7842" s="334">
        <v>0</v>
      </c>
      <c r="AD7842" s="334">
        <v>0</v>
      </c>
      <c r="AE7842" s="334">
        <f t="shared" si="1227"/>
        <v>0</v>
      </c>
      <c r="AF7842" s="334">
        <f t="shared" si="1228"/>
        <v>0</v>
      </c>
      <c r="AG7842" s="340">
        <f t="shared" si="1229"/>
        <v>0</v>
      </c>
      <c r="AI7842" s="340">
        <f t="shared" si="1231"/>
        <v>0</v>
      </c>
      <c r="AJ7842" s="340">
        <f t="shared" si="1231"/>
        <v>0</v>
      </c>
      <c r="AK7842" s="340">
        <f t="shared" si="1231"/>
        <v>0</v>
      </c>
      <c r="AL7842" s="340">
        <f t="shared" si="1231"/>
        <v>0</v>
      </c>
      <c r="AM7842" s="340">
        <f t="shared" si="1231"/>
        <v>0</v>
      </c>
    </row>
    <row r="7843" spans="1:39" x14ac:dyDescent="0.35">
      <c r="A7843" s="337">
        <v>29756</v>
      </c>
      <c r="B7843" s="338">
        <f t="shared" si="1224"/>
        <v>1981</v>
      </c>
      <c r="C7843" s="338">
        <f t="shared" si="1225"/>
        <v>6</v>
      </c>
      <c r="D7843" s="338">
        <f t="shared" si="1226"/>
        <v>19</v>
      </c>
      <c r="E7843" s="334">
        <v>0</v>
      </c>
      <c r="F7843" s="334">
        <v>0</v>
      </c>
      <c r="G7843" s="334">
        <v>0</v>
      </c>
      <c r="H7843" s="334">
        <v>0</v>
      </c>
      <c r="I7843" s="334">
        <v>0</v>
      </c>
      <c r="J7843" s="334">
        <v>0</v>
      </c>
      <c r="K7843" s="334">
        <v>0</v>
      </c>
      <c r="L7843" s="334">
        <v>0</v>
      </c>
      <c r="M7843" s="334">
        <v>0</v>
      </c>
      <c r="N7843" s="334">
        <v>0</v>
      </c>
      <c r="O7843" s="334">
        <v>0</v>
      </c>
      <c r="P7843" s="334">
        <v>0</v>
      </c>
      <c r="Q7843" s="334">
        <v>0</v>
      </c>
      <c r="R7843" s="334">
        <v>0</v>
      </c>
      <c r="S7843" s="334">
        <v>0</v>
      </c>
      <c r="T7843" s="334">
        <v>0</v>
      </c>
      <c r="U7843" s="334">
        <v>0</v>
      </c>
      <c r="V7843" s="334">
        <v>0</v>
      </c>
      <c r="W7843" s="334">
        <v>0</v>
      </c>
      <c r="X7843" s="334">
        <v>0</v>
      </c>
      <c r="Y7843" s="334">
        <v>0</v>
      </c>
      <c r="Z7843" s="334">
        <v>0</v>
      </c>
      <c r="AA7843" s="334">
        <v>0</v>
      </c>
      <c r="AB7843" s="334">
        <v>0</v>
      </c>
      <c r="AD7843" s="334">
        <v>0</v>
      </c>
      <c r="AE7843" s="334">
        <f t="shared" si="1227"/>
        <v>0</v>
      </c>
      <c r="AF7843" s="334">
        <f t="shared" si="1228"/>
        <v>0</v>
      </c>
      <c r="AG7843" s="340">
        <f t="shared" si="1229"/>
        <v>0</v>
      </c>
      <c r="AI7843" s="340">
        <f t="shared" si="1231"/>
        <v>0</v>
      </c>
      <c r="AJ7843" s="340">
        <f t="shared" si="1231"/>
        <v>0</v>
      </c>
      <c r="AK7843" s="340">
        <f t="shared" si="1231"/>
        <v>0</v>
      </c>
      <c r="AL7843" s="340">
        <f t="shared" si="1231"/>
        <v>0</v>
      </c>
      <c r="AM7843" s="340">
        <f t="shared" si="1231"/>
        <v>0</v>
      </c>
    </row>
    <row r="7844" spans="1:39" x14ac:dyDescent="0.35">
      <c r="A7844" s="337">
        <v>29757</v>
      </c>
      <c r="B7844" s="338">
        <f t="shared" si="1224"/>
        <v>1981</v>
      </c>
      <c r="C7844" s="338">
        <f t="shared" si="1225"/>
        <v>6</v>
      </c>
      <c r="D7844" s="338">
        <f t="shared" si="1226"/>
        <v>20</v>
      </c>
      <c r="E7844" s="334">
        <v>0</v>
      </c>
      <c r="F7844" s="334">
        <v>0</v>
      </c>
      <c r="G7844" s="334">
        <v>0</v>
      </c>
      <c r="H7844" s="334">
        <v>0</v>
      </c>
      <c r="I7844" s="334">
        <v>0</v>
      </c>
      <c r="J7844" s="334">
        <v>0</v>
      </c>
      <c r="K7844" s="334">
        <v>0</v>
      </c>
      <c r="L7844" s="334">
        <v>0</v>
      </c>
      <c r="M7844" s="334">
        <v>0</v>
      </c>
      <c r="N7844" s="334">
        <v>0</v>
      </c>
      <c r="O7844" s="334">
        <v>0</v>
      </c>
      <c r="P7844" s="334">
        <v>0</v>
      </c>
      <c r="Q7844" s="334">
        <v>0</v>
      </c>
      <c r="R7844" s="334">
        <v>0.2</v>
      </c>
      <c r="S7844" s="334">
        <v>0</v>
      </c>
      <c r="T7844" s="334">
        <v>0</v>
      </c>
      <c r="U7844" s="334">
        <v>0</v>
      </c>
      <c r="V7844" s="334">
        <v>0</v>
      </c>
      <c r="W7844" s="334">
        <v>0</v>
      </c>
      <c r="X7844" s="334">
        <v>0</v>
      </c>
      <c r="Y7844" s="334">
        <v>0</v>
      </c>
      <c r="Z7844" s="334">
        <v>0</v>
      </c>
      <c r="AA7844" s="334">
        <v>0</v>
      </c>
      <c r="AB7844" s="334">
        <v>0</v>
      </c>
      <c r="AD7844" s="334">
        <v>0.2</v>
      </c>
      <c r="AE7844" s="334">
        <f t="shared" si="1227"/>
        <v>0.2</v>
      </c>
      <c r="AF7844" s="334">
        <f t="shared" si="1228"/>
        <v>0.2</v>
      </c>
      <c r="AG7844" s="340">
        <f t="shared" si="1229"/>
        <v>0</v>
      </c>
      <c r="AI7844" s="340">
        <f t="shared" ref="AI7844:AM7859" si="1232">IF($C7844=AI$1,$AF7844,0)</f>
        <v>0</v>
      </c>
      <c r="AJ7844" s="340">
        <f t="shared" si="1232"/>
        <v>0.2</v>
      </c>
      <c r="AK7844" s="340">
        <f t="shared" si="1232"/>
        <v>0</v>
      </c>
      <c r="AL7844" s="340">
        <f t="shared" si="1232"/>
        <v>0</v>
      </c>
      <c r="AM7844" s="340">
        <f t="shared" si="1232"/>
        <v>0</v>
      </c>
    </row>
    <row r="7845" spans="1:39" x14ac:dyDescent="0.35">
      <c r="A7845" s="337">
        <v>29758</v>
      </c>
      <c r="B7845" s="338">
        <f t="shared" si="1224"/>
        <v>1981</v>
      </c>
      <c r="C7845" s="338">
        <f t="shared" si="1225"/>
        <v>6</v>
      </c>
      <c r="D7845" s="338">
        <f t="shared" si="1226"/>
        <v>21</v>
      </c>
      <c r="E7845" s="334">
        <v>0</v>
      </c>
      <c r="F7845" s="334">
        <v>0</v>
      </c>
      <c r="G7845" s="334">
        <v>0</v>
      </c>
      <c r="H7845" s="334">
        <v>0</v>
      </c>
      <c r="I7845" s="334">
        <v>0</v>
      </c>
      <c r="J7845" s="334">
        <v>0</v>
      </c>
      <c r="K7845" s="334">
        <v>0</v>
      </c>
      <c r="L7845" s="334">
        <v>0</v>
      </c>
      <c r="M7845" s="334">
        <v>0</v>
      </c>
      <c r="N7845" s="334">
        <v>0</v>
      </c>
      <c r="O7845" s="334">
        <v>0</v>
      </c>
      <c r="P7845" s="334">
        <v>0</v>
      </c>
      <c r="Q7845" s="334">
        <v>0</v>
      </c>
      <c r="R7845" s="334">
        <v>0</v>
      </c>
      <c r="S7845" s="334">
        <v>0</v>
      </c>
      <c r="T7845" s="334">
        <v>3.2</v>
      </c>
      <c r="U7845" s="334">
        <v>0</v>
      </c>
      <c r="V7845" s="334">
        <v>0</v>
      </c>
      <c r="W7845" s="334">
        <v>0</v>
      </c>
      <c r="X7845" s="334">
        <v>0</v>
      </c>
      <c r="Y7845" s="334">
        <v>0</v>
      </c>
      <c r="Z7845" s="334">
        <v>0</v>
      </c>
      <c r="AA7845" s="334">
        <v>0</v>
      </c>
      <c r="AB7845" s="334">
        <v>0</v>
      </c>
      <c r="AD7845" s="334">
        <v>3.2</v>
      </c>
      <c r="AE7845" s="334">
        <f t="shared" si="1227"/>
        <v>3.2</v>
      </c>
      <c r="AF7845" s="334">
        <f t="shared" si="1228"/>
        <v>3.2</v>
      </c>
      <c r="AG7845" s="340">
        <f t="shared" si="1229"/>
        <v>0</v>
      </c>
      <c r="AI7845" s="340">
        <f t="shared" si="1232"/>
        <v>0</v>
      </c>
      <c r="AJ7845" s="340">
        <f t="shared" si="1232"/>
        <v>3.2</v>
      </c>
      <c r="AK7845" s="340">
        <f t="shared" si="1232"/>
        <v>0</v>
      </c>
      <c r="AL7845" s="340">
        <f t="shared" si="1232"/>
        <v>0</v>
      </c>
      <c r="AM7845" s="340">
        <f t="shared" si="1232"/>
        <v>0</v>
      </c>
    </row>
    <row r="7846" spans="1:39" x14ac:dyDescent="0.35">
      <c r="A7846" s="337">
        <v>29759</v>
      </c>
      <c r="B7846" s="338">
        <f t="shared" si="1224"/>
        <v>1981</v>
      </c>
      <c r="C7846" s="338">
        <f t="shared" si="1225"/>
        <v>6</v>
      </c>
      <c r="D7846" s="338">
        <f t="shared" si="1226"/>
        <v>22</v>
      </c>
      <c r="E7846" s="334">
        <v>0</v>
      </c>
      <c r="F7846" s="334">
        <v>0</v>
      </c>
      <c r="G7846" s="334">
        <v>0</v>
      </c>
      <c r="H7846" s="334">
        <v>0</v>
      </c>
      <c r="I7846" s="334">
        <v>0</v>
      </c>
      <c r="J7846" s="334">
        <v>0</v>
      </c>
      <c r="K7846" s="334">
        <v>0</v>
      </c>
      <c r="L7846" s="334">
        <v>0</v>
      </c>
      <c r="M7846" s="334">
        <v>0</v>
      </c>
      <c r="N7846" s="334">
        <v>0</v>
      </c>
      <c r="O7846" s="334">
        <v>0</v>
      </c>
      <c r="P7846" s="334">
        <v>0</v>
      </c>
      <c r="Q7846" s="334">
        <v>0</v>
      </c>
      <c r="R7846" s="334">
        <v>0</v>
      </c>
      <c r="S7846" s="334">
        <v>0</v>
      </c>
      <c r="T7846" s="334">
        <v>0</v>
      </c>
      <c r="U7846" s="334">
        <v>0</v>
      </c>
      <c r="V7846" s="334">
        <v>0</v>
      </c>
      <c r="W7846" s="334">
        <v>0</v>
      </c>
      <c r="X7846" s="334">
        <v>0</v>
      </c>
      <c r="Y7846" s="334">
        <v>0</v>
      </c>
      <c r="Z7846" s="334">
        <v>0</v>
      </c>
      <c r="AA7846" s="334">
        <v>0</v>
      </c>
      <c r="AB7846" s="334">
        <v>0</v>
      </c>
      <c r="AD7846" s="334">
        <v>0</v>
      </c>
      <c r="AE7846" s="334">
        <f t="shared" si="1227"/>
        <v>0</v>
      </c>
      <c r="AF7846" s="334">
        <f t="shared" si="1228"/>
        <v>0</v>
      </c>
      <c r="AG7846" s="340">
        <f t="shared" si="1229"/>
        <v>0</v>
      </c>
      <c r="AI7846" s="340">
        <f t="shared" si="1232"/>
        <v>0</v>
      </c>
      <c r="AJ7846" s="340">
        <f t="shared" si="1232"/>
        <v>0</v>
      </c>
      <c r="AK7846" s="340">
        <f t="shared" si="1232"/>
        <v>0</v>
      </c>
      <c r="AL7846" s="340">
        <f t="shared" si="1232"/>
        <v>0</v>
      </c>
      <c r="AM7846" s="340">
        <f t="shared" si="1232"/>
        <v>0</v>
      </c>
    </row>
    <row r="7847" spans="1:39" x14ac:dyDescent="0.35">
      <c r="A7847" s="337">
        <v>29760</v>
      </c>
      <c r="B7847" s="338">
        <f t="shared" si="1224"/>
        <v>1981</v>
      </c>
      <c r="C7847" s="338">
        <f t="shared" si="1225"/>
        <v>6</v>
      </c>
      <c r="D7847" s="338">
        <f t="shared" si="1226"/>
        <v>23</v>
      </c>
      <c r="E7847" s="334">
        <v>0</v>
      </c>
      <c r="F7847" s="334">
        <v>0</v>
      </c>
      <c r="G7847" s="334">
        <v>0</v>
      </c>
      <c r="H7847" s="334">
        <v>0</v>
      </c>
      <c r="I7847" s="334">
        <v>0</v>
      </c>
      <c r="J7847" s="334">
        <v>0</v>
      </c>
      <c r="K7847" s="334">
        <v>0</v>
      </c>
      <c r="L7847" s="334">
        <v>0</v>
      </c>
      <c r="M7847" s="334">
        <v>0</v>
      </c>
      <c r="N7847" s="334">
        <v>0</v>
      </c>
      <c r="O7847" s="334">
        <v>0</v>
      </c>
      <c r="P7847" s="334">
        <v>0</v>
      </c>
      <c r="Q7847" s="334">
        <v>0</v>
      </c>
      <c r="R7847" s="334">
        <v>0</v>
      </c>
      <c r="S7847" s="334">
        <v>0.8</v>
      </c>
      <c r="T7847" s="334">
        <v>0.2</v>
      </c>
      <c r="U7847" s="334">
        <v>0</v>
      </c>
      <c r="V7847" s="334">
        <v>0</v>
      </c>
      <c r="W7847" s="334">
        <v>0</v>
      </c>
      <c r="X7847" s="334">
        <v>0</v>
      </c>
      <c r="Y7847" s="334">
        <v>0</v>
      </c>
      <c r="Z7847" s="334">
        <v>0</v>
      </c>
      <c r="AA7847" s="334">
        <v>0</v>
      </c>
      <c r="AB7847" s="334">
        <v>0</v>
      </c>
      <c r="AD7847" s="334">
        <v>1</v>
      </c>
      <c r="AE7847" s="334">
        <f t="shared" si="1227"/>
        <v>1</v>
      </c>
      <c r="AF7847" s="334">
        <f t="shared" si="1228"/>
        <v>1</v>
      </c>
      <c r="AG7847" s="340">
        <f t="shared" si="1229"/>
        <v>0</v>
      </c>
      <c r="AI7847" s="340">
        <f t="shared" si="1232"/>
        <v>0</v>
      </c>
      <c r="AJ7847" s="340">
        <f t="shared" si="1232"/>
        <v>1</v>
      </c>
      <c r="AK7847" s="340">
        <f t="shared" si="1232"/>
        <v>0</v>
      </c>
      <c r="AL7847" s="340">
        <f t="shared" si="1232"/>
        <v>0</v>
      </c>
      <c r="AM7847" s="340">
        <f t="shared" si="1232"/>
        <v>0</v>
      </c>
    </row>
    <row r="7848" spans="1:39" x14ac:dyDescent="0.35">
      <c r="A7848" s="337">
        <v>29761</v>
      </c>
      <c r="B7848" s="338">
        <f t="shared" si="1224"/>
        <v>1981</v>
      </c>
      <c r="C7848" s="338">
        <f t="shared" si="1225"/>
        <v>6</v>
      </c>
      <c r="D7848" s="338">
        <f t="shared" si="1226"/>
        <v>24</v>
      </c>
      <c r="E7848" s="334">
        <v>0</v>
      </c>
      <c r="F7848" s="334">
        <v>0</v>
      </c>
      <c r="G7848" s="334">
        <v>0</v>
      </c>
      <c r="H7848" s="334">
        <v>0</v>
      </c>
      <c r="I7848" s="334">
        <v>0</v>
      </c>
      <c r="J7848" s="334">
        <v>0</v>
      </c>
      <c r="K7848" s="334">
        <v>0</v>
      </c>
      <c r="L7848" s="334">
        <v>0</v>
      </c>
      <c r="M7848" s="334">
        <v>0</v>
      </c>
      <c r="N7848" s="334">
        <v>0</v>
      </c>
      <c r="O7848" s="334">
        <v>0</v>
      </c>
      <c r="P7848" s="334">
        <v>0</v>
      </c>
      <c r="Q7848" s="334">
        <v>0</v>
      </c>
      <c r="R7848" s="334">
        <v>0</v>
      </c>
      <c r="S7848" s="334">
        <v>0</v>
      </c>
      <c r="T7848" s="334">
        <v>0</v>
      </c>
      <c r="U7848" s="334">
        <v>0</v>
      </c>
      <c r="V7848" s="334">
        <v>0</v>
      </c>
      <c r="W7848" s="334">
        <v>0</v>
      </c>
      <c r="X7848" s="334">
        <v>0</v>
      </c>
      <c r="Y7848" s="334">
        <v>0</v>
      </c>
      <c r="Z7848" s="334">
        <v>0</v>
      </c>
      <c r="AA7848" s="334">
        <v>0</v>
      </c>
      <c r="AB7848" s="334">
        <v>0</v>
      </c>
      <c r="AD7848" s="334">
        <v>0</v>
      </c>
      <c r="AE7848" s="334">
        <f t="shared" si="1227"/>
        <v>0</v>
      </c>
      <c r="AF7848" s="334">
        <f t="shared" si="1228"/>
        <v>0</v>
      </c>
      <c r="AG7848" s="340">
        <f t="shared" si="1229"/>
        <v>0</v>
      </c>
      <c r="AI7848" s="340">
        <f t="shared" si="1232"/>
        <v>0</v>
      </c>
      <c r="AJ7848" s="340">
        <f t="shared" si="1232"/>
        <v>0</v>
      </c>
      <c r="AK7848" s="340">
        <f t="shared" si="1232"/>
        <v>0</v>
      </c>
      <c r="AL7848" s="340">
        <f t="shared" si="1232"/>
        <v>0</v>
      </c>
      <c r="AM7848" s="340">
        <f t="shared" si="1232"/>
        <v>0</v>
      </c>
    </row>
    <row r="7849" spans="1:39" x14ac:dyDescent="0.35">
      <c r="A7849" s="337">
        <v>29762</v>
      </c>
      <c r="B7849" s="338">
        <f t="shared" si="1224"/>
        <v>1981</v>
      </c>
      <c r="C7849" s="338">
        <f t="shared" si="1225"/>
        <v>6</v>
      </c>
      <c r="D7849" s="338">
        <f t="shared" si="1226"/>
        <v>25</v>
      </c>
      <c r="E7849" s="334">
        <v>0</v>
      </c>
      <c r="F7849" s="334">
        <v>0</v>
      </c>
      <c r="G7849" s="334">
        <v>0</v>
      </c>
      <c r="H7849" s="334">
        <v>0</v>
      </c>
      <c r="I7849" s="334">
        <v>0</v>
      </c>
      <c r="J7849" s="334">
        <v>0</v>
      </c>
      <c r="K7849" s="334">
        <v>0</v>
      </c>
      <c r="L7849" s="334">
        <v>0</v>
      </c>
      <c r="M7849" s="334">
        <v>0</v>
      </c>
      <c r="N7849" s="334">
        <v>0</v>
      </c>
      <c r="O7849" s="334">
        <v>0</v>
      </c>
      <c r="P7849" s="334">
        <v>0</v>
      </c>
      <c r="Q7849" s="334">
        <v>0</v>
      </c>
      <c r="R7849" s="334">
        <v>0</v>
      </c>
      <c r="S7849" s="334">
        <v>0</v>
      </c>
      <c r="T7849" s="334">
        <v>0</v>
      </c>
      <c r="U7849" s="334">
        <v>0</v>
      </c>
      <c r="V7849" s="334">
        <v>0</v>
      </c>
      <c r="W7849" s="334">
        <v>0</v>
      </c>
      <c r="X7849" s="334">
        <v>0</v>
      </c>
      <c r="Y7849" s="334">
        <v>0</v>
      </c>
      <c r="Z7849" s="334">
        <v>0</v>
      </c>
      <c r="AA7849" s="334">
        <v>0</v>
      </c>
      <c r="AB7849" s="334">
        <v>0</v>
      </c>
      <c r="AD7849" s="334">
        <v>0</v>
      </c>
      <c r="AE7849" s="334">
        <f t="shared" si="1227"/>
        <v>0</v>
      </c>
      <c r="AF7849" s="334">
        <f t="shared" si="1228"/>
        <v>0</v>
      </c>
      <c r="AG7849" s="340">
        <f t="shared" si="1229"/>
        <v>0</v>
      </c>
      <c r="AI7849" s="340">
        <f t="shared" si="1232"/>
        <v>0</v>
      </c>
      <c r="AJ7849" s="340">
        <f t="shared" si="1232"/>
        <v>0</v>
      </c>
      <c r="AK7849" s="340">
        <f t="shared" si="1232"/>
        <v>0</v>
      </c>
      <c r="AL7849" s="340">
        <f t="shared" si="1232"/>
        <v>0</v>
      </c>
      <c r="AM7849" s="340">
        <f t="shared" si="1232"/>
        <v>0</v>
      </c>
    </row>
    <row r="7850" spans="1:39" x14ac:dyDescent="0.35">
      <c r="A7850" s="337">
        <v>29763</v>
      </c>
      <c r="B7850" s="338">
        <f t="shared" si="1224"/>
        <v>1981</v>
      </c>
      <c r="C7850" s="338">
        <f t="shared" si="1225"/>
        <v>6</v>
      </c>
      <c r="D7850" s="338">
        <f t="shared" si="1226"/>
        <v>26</v>
      </c>
      <c r="E7850" s="334">
        <v>0</v>
      </c>
      <c r="F7850" s="334">
        <v>0</v>
      </c>
      <c r="G7850" s="334">
        <v>0</v>
      </c>
      <c r="H7850" s="334">
        <v>0</v>
      </c>
      <c r="I7850" s="334">
        <v>0</v>
      </c>
      <c r="J7850" s="334">
        <v>0</v>
      </c>
      <c r="K7850" s="334">
        <v>0</v>
      </c>
      <c r="L7850" s="334">
        <v>0</v>
      </c>
      <c r="M7850" s="334">
        <v>0</v>
      </c>
      <c r="N7850" s="334">
        <v>0</v>
      </c>
      <c r="O7850" s="334">
        <v>0</v>
      </c>
      <c r="P7850" s="334">
        <v>0</v>
      </c>
      <c r="Q7850" s="334">
        <v>0</v>
      </c>
      <c r="R7850" s="334">
        <v>0</v>
      </c>
      <c r="S7850" s="334">
        <v>0</v>
      </c>
      <c r="T7850" s="334">
        <v>0</v>
      </c>
      <c r="U7850" s="334">
        <v>0</v>
      </c>
      <c r="V7850" s="334">
        <v>0.2</v>
      </c>
      <c r="W7850" s="334">
        <v>0</v>
      </c>
      <c r="X7850" s="334">
        <v>0</v>
      </c>
      <c r="Y7850" s="334">
        <v>0.9</v>
      </c>
      <c r="Z7850" s="334">
        <v>7</v>
      </c>
      <c r="AA7850" s="334">
        <v>1.1000000000000001</v>
      </c>
      <c r="AB7850" s="334">
        <v>0.4</v>
      </c>
      <c r="AD7850" s="334">
        <v>9.6</v>
      </c>
      <c r="AE7850" s="334">
        <f t="shared" si="1227"/>
        <v>9.6</v>
      </c>
      <c r="AF7850" s="334">
        <f t="shared" si="1228"/>
        <v>9.6</v>
      </c>
      <c r="AG7850" s="340">
        <f t="shared" si="1229"/>
        <v>0</v>
      </c>
      <c r="AI7850" s="340">
        <f t="shared" si="1232"/>
        <v>0</v>
      </c>
      <c r="AJ7850" s="340">
        <f t="shared" si="1232"/>
        <v>9.6</v>
      </c>
      <c r="AK7850" s="340">
        <f t="shared" si="1232"/>
        <v>0</v>
      </c>
      <c r="AL7850" s="340">
        <f t="shared" si="1232"/>
        <v>0</v>
      </c>
      <c r="AM7850" s="340">
        <f t="shared" si="1232"/>
        <v>0</v>
      </c>
    </row>
    <row r="7851" spans="1:39" x14ac:dyDescent="0.35">
      <c r="A7851" s="337">
        <v>29764</v>
      </c>
      <c r="B7851" s="338">
        <f t="shared" si="1224"/>
        <v>1981</v>
      </c>
      <c r="C7851" s="338">
        <f t="shared" si="1225"/>
        <v>6</v>
      </c>
      <c r="D7851" s="338">
        <f t="shared" si="1226"/>
        <v>27</v>
      </c>
      <c r="E7851" s="334">
        <v>0</v>
      </c>
      <c r="F7851" s="334">
        <v>0</v>
      </c>
      <c r="G7851" s="334">
        <v>0</v>
      </c>
      <c r="H7851" s="334">
        <v>0</v>
      </c>
      <c r="I7851" s="334">
        <v>0.2</v>
      </c>
      <c r="J7851" s="334">
        <v>0.2</v>
      </c>
      <c r="K7851" s="334">
        <v>0.9</v>
      </c>
      <c r="L7851" s="334">
        <v>0.2</v>
      </c>
      <c r="M7851" s="334">
        <v>0</v>
      </c>
      <c r="N7851" s="334">
        <v>0.2</v>
      </c>
      <c r="O7851" s="334">
        <v>0.9</v>
      </c>
      <c r="P7851" s="334">
        <v>1.4</v>
      </c>
      <c r="Q7851" s="334">
        <v>5.2</v>
      </c>
      <c r="R7851" s="334">
        <v>1.2</v>
      </c>
      <c r="S7851" s="334">
        <v>3.7</v>
      </c>
      <c r="T7851" s="334">
        <v>0</v>
      </c>
      <c r="U7851" s="334">
        <v>0</v>
      </c>
      <c r="V7851" s="334">
        <v>0</v>
      </c>
      <c r="W7851" s="334">
        <v>0</v>
      </c>
      <c r="X7851" s="334">
        <v>0</v>
      </c>
      <c r="Y7851" s="334">
        <v>0</v>
      </c>
      <c r="Z7851" s="334">
        <v>0</v>
      </c>
      <c r="AA7851" s="334">
        <v>0</v>
      </c>
      <c r="AB7851" s="334">
        <v>0</v>
      </c>
      <c r="AD7851" s="334">
        <v>14.1</v>
      </c>
      <c r="AE7851" s="334">
        <f t="shared" si="1227"/>
        <v>14.1</v>
      </c>
      <c r="AF7851" s="334">
        <f t="shared" si="1228"/>
        <v>14.099999999999998</v>
      </c>
      <c r="AG7851" s="340">
        <f t="shared" si="1229"/>
        <v>1.7763568394002505E-15</v>
      </c>
      <c r="AI7851" s="340">
        <f t="shared" si="1232"/>
        <v>0</v>
      </c>
      <c r="AJ7851" s="340">
        <f t="shared" si="1232"/>
        <v>14.099999999999998</v>
      </c>
      <c r="AK7851" s="340">
        <f t="shared" si="1232"/>
        <v>0</v>
      </c>
      <c r="AL7851" s="340">
        <f t="shared" si="1232"/>
        <v>0</v>
      </c>
      <c r="AM7851" s="340">
        <f t="shared" si="1232"/>
        <v>0</v>
      </c>
    </row>
    <row r="7852" spans="1:39" x14ac:dyDescent="0.35">
      <c r="A7852" s="337">
        <v>29765</v>
      </c>
      <c r="B7852" s="338">
        <f t="shared" si="1224"/>
        <v>1981</v>
      </c>
      <c r="C7852" s="338">
        <f t="shared" si="1225"/>
        <v>6</v>
      </c>
      <c r="D7852" s="338">
        <f t="shared" si="1226"/>
        <v>28</v>
      </c>
      <c r="E7852" s="334">
        <v>0</v>
      </c>
      <c r="F7852" s="334">
        <v>0</v>
      </c>
      <c r="G7852" s="334">
        <v>0</v>
      </c>
      <c r="H7852" s="334">
        <v>0</v>
      </c>
      <c r="I7852" s="334">
        <v>0</v>
      </c>
      <c r="J7852" s="334">
        <v>0</v>
      </c>
      <c r="K7852" s="334">
        <v>0</v>
      </c>
      <c r="L7852" s="334">
        <v>0</v>
      </c>
      <c r="M7852" s="334">
        <v>0</v>
      </c>
      <c r="N7852" s="334">
        <v>0</v>
      </c>
      <c r="O7852" s="334">
        <v>0</v>
      </c>
      <c r="P7852" s="334">
        <v>0</v>
      </c>
      <c r="Q7852" s="334">
        <v>0</v>
      </c>
      <c r="R7852" s="334">
        <v>0</v>
      </c>
      <c r="S7852" s="334">
        <v>0</v>
      </c>
      <c r="T7852" s="334">
        <v>0</v>
      </c>
      <c r="U7852" s="334">
        <v>0</v>
      </c>
      <c r="V7852" s="334">
        <v>0</v>
      </c>
      <c r="W7852" s="334">
        <v>0</v>
      </c>
      <c r="X7852" s="334">
        <v>0</v>
      </c>
      <c r="Y7852" s="334">
        <v>0</v>
      </c>
      <c r="Z7852" s="334">
        <v>0</v>
      </c>
      <c r="AA7852" s="334">
        <v>0</v>
      </c>
      <c r="AB7852" s="334">
        <v>0</v>
      </c>
      <c r="AD7852" s="334">
        <v>0</v>
      </c>
      <c r="AE7852" s="334">
        <f t="shared" si="1227"/>
        <v>0</v>
      </c>
      <c r="AF7852" s="334">
        <f t="shared" si="1228"/>
        <v>0</v>
      </c>
      <c r="AG7852" s="340">
        <f t="shared" si="1229"/>
        <v>0</v>
      </c>
      <c r="AI7852" s="340">
        <f t="shared" si="1232"/>
        <v>0</v>
      </c>
      <c r="AJ7852" s="340">
        <f t="shared" si="1232"/>
        <v>0</v>
      </c>
      <c r="AK7852" s="340">
        <f t="shared" si="1232"/>
        <v>0</v>
      </c>
      <c r="AL7852" s="340">
        <f t="shared" si="1232"/>
        <v>0</v>
      </c>
      <c r="AM7852" s="340">
        <f t="shared" si="1232"/>
        <v>0</v>
      </c>
    </row>
    <row r="7853" spans="1:39" x14ac:dyDescent="0.35">
      <c r="A7853" s="337">
        <v>29766</v>
      </c>
      <c r="B7853" s="338">
        <f t="shared" si="1224"/>
        <v>1981</v>
      </c>
      <c r="C7853" s="338">
        <f t="shared" si="1225"/>
        <v>6</v>
      </c>
      <c r="D7853" s="338">
        <f t="shared" si="1226"/>
        <v>29</v>
      </c>
      <c r="E7853" s="334">
        <v>0</v>
      </c>
      <c r="F7853" s="334">
        <v>0</v>
      </c>
      <c r="G7853" s="334">
        <v>0</v>
      </c>
      <c r="H7853" s="334">
        <v>0</v>
      </c>
      <c r="I7853" s="334">
        <v>0</v>
      </c>
      <c r="J7853" s="334">
        <v>0</v>
      </c>
      <c r="K7853" s="334">
        <v>0</v>
      </c>
      <c r="L7853" s="334">
        <v>0</v>
      </c>
      <c r="M7853" s="334">
        <v>0</v>
      </c>
      <c r="N7853" s="334">
        <v>0</v>
      </c>
      <c r="O7853" s="334">
        <v>0</v>
      </c>
      <c r="P7853" s="334">
        <v>0</v>
      </c>
      <c r="Q7853" s="334">
        <v>0</v>
      </c>
      <c r="R7853" s="334">
        <v>0</v>
      </c>
      <c r="S7853" s="334">
        <v>0</v>
      </c>
      <c r="T7853" s="334">
        <v>0</v>
      </c>
      <c r="U7853" s="334">
        <v>0</v>
      </c>
      <c r="V7853" s="334">
        <v>0</v>
      </c>
      <c r="W7853" s="334">
        <v>0</v>
      </c>
      <c r="X7853" s="334">
        <v>0</v>
      </c>
      <c r="Y7853" s="334">
        <v>0</v>
      </c>
      <c r="Z7853" s="334">
        <v>0</v>
      </c>
      <c r="AA7853" s="334">
        <v>0</v>
      </c>
      <c r="AB7853" s="334">
        <v>0</v>
      </c>
      <c r="AD7853" s="334">
        <v>0</v>
      </c>
      <c r="AE7853" s="334">
        <f t="shared" si="1227"/>
        <v>0</v>
      </c>
      <c r="AF7853" s="334">
        <f t="shared" si="1228"/>
        <v>0</v>
      </c>
      <c r="AG7853" s="340">
        <f t="shared" si="1229"/>
        <v>0</v>
      </c>
      <c r="AI7853" s="340">
        <f t="shared" si="1232"/>
        <v>0</v>
      </c>
      <c r="AJ7853" s="340">
        <f t="shared" si="1232"/>
        <v>0</v>
      </c>
      <c r="AK7853" s="340">
        <f t="shared" si="1232"/>
        <v>0</v>
      </c>
      <c r="AL7853" s="340">
        <f t="shared" si="1232"/>
        <v>0</v>
      </c>
      <c r="AM7853" s="340">
        <f t="shared" si="1232"/>
        <v>0</v>
      </c>
    </row>
    <row r="7854" spans="1:39" x14ac:dyDescent="0.35">
      <c r="A7854" s="337">
        <v>29767</v>
      </c>
      <c r="B7854" s="338">
        <f t="shared" si="1224"/>
        <v>1981</v>
      </c>
      <c r="C7854" s="338">
        <f t="shared" si="1225"/>
        <v>6</v>
      </c>
      <c r="D7854" s="338">
        <f t="shared" si="1226"/>
        <v>30</v>
      </c>
      <c r="E7854" s="334">
        <v>0</v>
      </c>
      <c r="F7854" s="334">
        <v>0</v>
      </c>
      <c r="G7854" s="334">
        <v>0</v>
      </c>
      <c r="H7854" s="334">
        <v>0</v>
      </c>
      <c r="I7854" s="334">
        <v>0</v>
      </c>
      <c r="J7854" s="334">
        <v>0</v>
      </c>
      <c r="K7854" s="334">
        <v>0</v>
      </c>
      <c r="L7854" s="334">
        <v>0</v>
      </c>
      <c r="M7854" s="334">
        <v>0</v>
      </c>
      <c r="N7854" s="334">
        <v>0</v>
      </c>
      <c r="O7854" s="334">
        <v>0</v>
      </c>
      <c r="P7854" s="334">
        <v>0</v>
      </c>
      <c r="Q7854" s="334">
        <v>0</v>
      </c>
      <c r="R7854" s="334">
        <v>0</v>
      </c>
      <c r="S7854" s="334">
        <v>0</v>
      </c>
      <c r="T7854" s="334">
        <v>0</v>
      </c>
      <c r="U7854" s="334">
        <v>0</v>
      </c>
      <c r="V7854" s="334">
        <v>0</v>
      </c>
      <c r="W7854" s="334">
        <v>0</v>
      </c>
      <c r="X7854" s="334">
        <v>0</v>
      </c>
      <c r="Y7854" s="334">
        <v>0</v>
      </c>
      <c r="Z7854" s="334">
        <v>0</v>
      </c>
      <c r="AA7854" s="334">
        <v>0</v>
      </c>
      <c r="AB7854" s="334">
        <v>0.4</v>
      </c>
      <c r="AD7854" s="334">
        <v>0.4</v>
      </c>
      <c r="AE7854" s="334">
        <f t="shared" si="1227"/>
        <v>0.4</v>
      </c>
      <c r="AF7854" s="334">
        <f t="shared" si="1228"/>
        <v>0.4</v>
      </c>
      <c r="AG7854" s="340">
        <f t="shared" si="1229"/>
        <v>0</v>
      </c>
      <c r="AI7854" s="340">
        <f t="shared" si="1232"/>
        <v>0</v>
      </c>
      <c r="AJ7854" s="340">
        <f t="shared" si="1232"/>
        <v>0.4</v>
      </c>
      <c r="AK7854" s="340">
        <f t="shared" si="1232"/>
        <v>0</v>
      </c>
      <c r="AL7854" s="340">
        <f t="shared" si="1232"/>
        <v>0</v>
      </c>
      <c r="AM7854" s="340">
        <f t="shared" si="1232"/>
        <v>0</v>
      </c>
    </row>
    <row r="7855" spans="1:39" x14ac:dyDescent="0.35">
      <c r="A7855" s="337">
        <v>29768</v>
      </c>
      <c r="B7855" s="338">
        <f t="shared" si="1224"/>
        <v>1981</v>
      </c>
      <c r="C7855" s="338">
        <f t="shared" si="1225"/>
        <v>7</v>
      </c>
      <c r="D7855" s="338">
        <f t="shared" si="1226"/>
        <v>1</v>
      </c>
      <c r="E7855" s="334">
        <v>0.4</v>
      </c>
      <c r="F7855" s="334">
        <v>0</v>
      </c>
      <c r="G7855" s="334">
        <v>0</v>
      </c>
      <c r="H7855" s="334">
        <v>2.9</v>
      </c>
      <c r="I7855" s="334">
        <v>1.3</v>
      </c>
      <c r="J7855" s="334">
        <v>0.6</v>
      </c>
      <c r="K7855" s="334">
        <v>0</v>
      </c>
      <c r="L7855" s="334">
        <v>0.2</v>
      </c>
      <c r="M7855" s="334">
        <v>1.1000000000000001</v>
      </c>
      <c r="N7855" s="334">
        <v>2.9</v>
      </c>
      <c r="O7855" s="334">
        <v>2.7</v>
      </c>
      <c r="P7855" s="334">
        <v>0</v>
      </c>
      <c r="Q7855" s="334">
        <v>0.6</v>
      </c>
      <c r="R7855" s="334">
        <v>0.4</v>
      </c>
      <c r="S7855" s="334">
        <v>0</v>
      </c>
      <c r="T7855" s="334">
        <v>0</v>
      </c>
      <c r="U7855" s="334">
        <v>0</v>
      </c>
      <c r="V7855" s="334">
        <v>0</v>
      </c>
      <c r="W7855" s="334">
        <v>0</v>
      </c>
      <c r="X7855" s="334">
        <v>0</v>
      </c>
      <c r="Y7855" s="334">
        <v>0</v>
      </c>
      <c r="Z7855" s="334">
        <v>0</v>
      </c>
      <c r="AA7855" s="334">
        <v>0</v>
      </c>
      <c r="AB7855" s="334">
        <v>0</v>
      </c>
      <c r="AD7855" s="334">
        <v>13.1</v>
      </c>
      <c r="AE7855" s="334">
        <f t="shared" si="1227"/>
        <v>13.1</v>
      </c>
      <c r="AF7855" s="334">
        <f t="shared" si="1228"/>
        <v>13.100000000000001</v>
      </c>
      <c r="AG7855" s="340">
        <f t="shared" si="1229"/>
        <v>1.7763568394002505E-15</v>
      </c>
      <c r="AI7855" s="340">
        <f t="shared" si="1232"/>
        <v>0</v>
      </c>
      <c r="AJ7855" s="340">
        <f t="shared" si="1232"/>
        <v>0</v>
      </c>
      <c r="AK7855" s="340">
        <f t="shared" si="1232"/>
        <v>13.100000000000001</v>
      </c>
      <c r="AL7855" s="340">
        <f t="shared" si="1232"/>
        <v>0</v>
      </c>
      <c r="AM7855" s="340">
        <f t="shared" si="1232"/>
        <v>0</v>
      </c>
    </row>
    <row r="7856" spans="1:39" x14ac:dyDescent="0.35">
      <c r="A7856" s="337">
        <v>29769</v>
      </c>
      <c r="B7856" s="338">
        <f t="shared" si="1224"/>
        <v>1981</v>
      </c>
      <c r="C7856" s="338">
        <f t="shared" si="1225"/>
        <v>7</v>
      </c>
      <c r="D7856" s="338">
        <f t="shared" si="1226"/>
        <v>2</v>
      </c>
      <c r="E7856" s="334">
        <v>0</v>
      </c>
      <c r="F7856" s="334">
        <v>0</v>
      </c>
      <c r="G7856" s="334">
        <v>0</v>
      </c>
      <c r="H7856" s="334">
        <v>0</v>
      </c>
      <c r="I7856" s="334">
        <v>0</v>
      </c>
      <c r="J7856" s="334">
        <v>0</v>
      </c>
      <c r="K7856" s="334">
        <v>0</v>
      </c>
      <c r="L7856" s="334">
        <v>0</v>
      </c>
      <c r="M7856" s="334">
        <v>0</v>
      </c>
      <c r="N7856" s="334">
        <v>0</v>
      </c>
      <c r="O7856" s="334">
        <v>0</v>
      </c>
      <c r="P7856" s="334">
        <v>0</v>
      </c>
      <c r="Q7856" s="334">
        <v>0</v>
      </c>
      <c r="R7856" s="334">
        <v>0</v>
      </c>
      <c r="S7856" s="334">
        <v>0</v>
      </c>
      <c r="T7856" s="334">
        <v>0</v>
      </c>
      <c r="U7856" s="334">
        <v>0</v>
      </c>
      <c r="V7856" s="334">
        <v>0</v>
      </c>
      <c r="W7856" s="334">
        <v>0</v>
      </c>
      <c r="X7856" s="334">
        <v>0</v>
      </c>
      <c r="Y7856" s="334">
        <v>0</v>
      </c>
      <c r="Z7856" s="334">
        <v>0</v>
      </c>
      <c r="AA7856" s="334">
        <v>0</v>
      </c>
      <c r="AB7856" s="334">
        <v>0</v>
      </c>
      <c r="AD7856" s="334">
        <v>0</v>
      </c>
      <c r="AE7856" s="334">
        <f t="shared" si="1227"/>
        <v>0</v>
      </c>
      <c r="AF7856" s="334">
        <f t="shared" si="1228"/>
        <v>0</v>
      </c>
      <c r="AG7856" s="340">
        <f t="shared" si="1229"/>
        <v>0</v>
      </c>
      <c r="AI7856" s="340">
        <f t="shared" si="1232"/>
        <v>0</v>
      </c>
      <c r="AJ7856" s="340">
        <f t="shared" si="1232"/>
        <v>0</v>
      </c>
      <c r="AK7856" s="340">
        <f t="shared" si="1232"/>
        <v>0</v>
      </c>
      <c r="AL7856" s="340">
        <f t="shared" si="1232"/>
        <v>0</v>
      </c>
      <c r="AM7856" s="340">
        <f t="shared" si="1232"/>
        <v>0</v>
      </c>
    </row>
    <row r="7857" spans="1:39" x14ac:dyDescent="0.35">
      <c r="A7857" s="337">
        <v>29770</v>
      </c>
      <c r="B7857" s="338">
        <f t="shared" si="1224"/>
        <v>1981</v>
      </c>
      <c r="C7857" s="338">
        <f t="shared" si="1225"/>
        <v>7</v>
      </c>
      <c r="D7857" s="338">
        <f t="shared" si="1226"/>
        <v>3</v>
      </c>
      <c r="E7857" s="334">
        <v>0</v>
      </c>
      <c r="F7857" s="334">
        <v>0</v>
      </c>
      <c r="G7857" s="334">
        <v>0</v>
      </c>
      <c r="H7857" s="334">
        <v>0</v>
      </c>
      <c r="I7857" s="334">
        <v>0</v>
      </c>
      <c r="J7857" s="334">
        <v>0</v>
      </c>
      <c r="K7857" s="334">
        <v>0</v>
      </c>
      <c r="L7857" s="334">
        <v>0</v>
      </c>
      <c r="M7857" s="334">
        <v>0</v>
      </c>
      <c r="N7857" s="334">
        <v>0</v>
      </c>
      <c r="O7857" s="334">
        <v>0</v>
      </c>
      <c r="P7857" s="334">
        <v>0</v>
      </c>
      <c r="Q7857" s="334">
        <v>0</v>
      </c>
      <c r="R7857" s="334">
        <v>0</v>
      </c>
      <c r="S7857" s="334">
        <v>0</v>
      </c>
      <c r="T7857" s="334">
        <v>0</v>
      </c>
      <c r="U7857" s="334">
        <v>0</v>
      </c>
      <c r="V7857" s="334">
        <v>0</v>
      </c>
      <c r="W7857" s="334">
        <v>0</v>
      </c>
      <c r="X7857" s="334">
        <v>0</v>
      </c>
      <c r="Y7857" s="334">
        <v>0</v>
      </c>
      <c r="Z7857" s="334">
        <v>0</v>
      </c>
      <c r="AA7857" s="334">
        <v>0</v>
      </c>
      <c r="AB7857" s="334">
        <v>0</v>
      </c>
      <c r="AD7857" s="334">
        <v>0</v>
      </c>
      <c r="AE7857" s="334">
        <f t="shared" si="1227"/>
        <v>0</v>
      </c>
      <c r="AF7857" s="334">
        <f t="shared" si="1228"/>
        <v>0</v>
      </c>
      <c r="AG7857" s="340">
        <f t="shared" si="1229"/>
        <v>0</v>
      </c>
      <c r="AI7857" s="340">
        <f t="shared" si="1232"/>
        <v>0</v>
      </c>
      <c r="AJ7857" s="340">
        <f t="shared" si="1232"/>
        <v>0</v>
      </c>
      <c r="AK7857" s="340">
        <f t="shared" si="1232"/>
        <v>0</v>
      </c>
      <c r="AL7857" s="340">
        <f t="shared" si="1232"/>
        <v>0</v>
      </c>
      <c r="AM7857" s="340">
        <f t="shared" si="1232"/>
        <v>0</v>
      </c>
    </row>
    <row r="7858" spans="1:39" x14ac:dyDescent="0.35">
      <c r="A7858" s="337">
        <v>29771</v>
      </c>
      <c r="B7858" s="338">
        <f t="shared" si="1224"/>
        <v>1981</v>
      </c>
      <c r="C7858" s="338">
        <f t="shared" si="1225"/>
        <v>7</v>
      </c>
      <c r="D7858" s="338">
        <f t="shared" si="1226"/>
        <v>4</v>
      </c>
      <c r="E7858" s="334">
        <v>0</v>
      </c>
      <c r="F7858" s="334">
        <v>0</v>
      </c>
      <c r="G7858" s="334">
        <v>0</v>
      </c>
      <c r="H7858" s="334">
        <v>0</v>
      </c>
      <c r="I7858" s="334">
        <v>0</v>
      </c>
      <c r="J7858" s="334">
        <v>0</v>
      </c>
      <c r="K7858" s="334">
        <v>0</v>
      </c>
      <c r="L7858" s="334">
        <v>0</v>
      </c>
      <c r="M7858" s="334">
        <v>0</v>
      </c>
      <c r="N7858" s="334">
        <v>0</v>
      </c>
      <c r="O7858" s="334">
        <v>0</v>
      </c>
      <c r="P7858" s="334">
        <v>0</v>
      </c>
      <c r="Q7858" s="334">
        <v>0</v>
      </c>
      <c r="R7858" s="334">
        <v>0</v>
      </c>
      <c r="S7858" s="334">
        <v>0</v>
      </c>
      <c r="T7858" s="334">
        <v>0</v>
      </c>
      <c r="U7858" s="334">
        <v>0</v>
      </c>
      <c r="V7858" s="334">
        <v>0</v>
      </c>
      <c r="W7858" s="334">
        <v>0</v>
      </c>
      <c r="X7858" s="334">
        <v>0</v>
      </c>
      <c r="Y7858" s="334">
        <v>0</v>
      </c>
      <c r="Z7858" s="334">
        <v>0</v>
      </c>
      <c r="AA7858" s="334">
        <v>0</v>
      </c>
      <c r="AB7858" s="334">
        <v>0</v>
      </c>
      <c r="AD7858" s="334">
        <v>0</v>
      </c>
      <c r="AE7858" s="334">
        <f t="shared" si="1227"/>
        <v>0</v>
      </c>
      <c r="AF7858" s="334">
        <f t="shared" si="1228"/>
        <v>0</v>
      </c>
      <c r="AG7858" s="340">
        <f t="shared" si="1229"/>
        <v>0</v>
      </c>
      <c r="AI7858" s="340">
        <f t="shared" si="1232"/>
        <v>0</v>
      </c>
      <c r="AJ7858" s="340">
        <f t="shared" si="1232"/>
        <v>0</v>
      </c>
      <c r="AK7858" s="340">
        <f t="shared" si="1232"/>
        <v>0</v>
      </c>
      <c r="AL7858" s="340">
        <f t="shared" si="1232"/>
        <v>0</v>
      </c>
      <c r="AM7858" s="340">
        <f t="shared" si="1232"/>
        <v>0</v>
      </c>
    </row>
    <row r="7859" spans="1:39" x14ac:dyDescent="0.35">
      <c r="A7859" s="337">
        <v>29772</v>
      </c>
      <c r="B7859" s="338">
        <f t="shared" si="1224"/>
        <v>1981</v>
      </c>
      <c r="C7859" s="338">
        <f t="shared" si="1225"/>
        <v>7</v>
      </c>
      <c r="D7859" s="338">
        <f t="shared" si="1226"/>
        <v>5</v>
      </c>
      <c r="E7859" s="334">
        <v>0</v>
      </c>
      <c r="F7859" s="334">
        <v>0</v>
      </c>
      <c r="G7859" s="334">
        <v>0</v>
      </c>
      <c r="H7859" s="334">
        <v>0</v>
      </c>
      <c r="I7859" s="334">
        <v>0</v>
      </c>
      <c r="J7859" s="334">
        <v>0</v>
      </c>
      <c r="K7859" s="334">
        <v>0</v>
      </c>
      <c r="L7859" s="334">
        <v>0</v>
      </c>
      <c r="M7859" s="334">
        <v>0</v>
      </c>
      <c r="N7859" s="334">
        <v>0</v>
      </c>
      <c r="O7859" s="334">
        <v>0</v>
      </c>
      <c r="P7859" s="334">
        <v>0</v>
      </c>
      <c r="Q7859" s="334">
        <v>0</v>
      </c>
      <c r="R7859" s="334">
        <v>0</v>
      </c>
      <c r="S7859" s="334">
        <v>0</v>
      </c>
      <c r="T7859" s="334">
        <v>0</v>
      </c>
      <c r="U7859" s="334">
        <v>0</v>
      </c>
      <c r="V7859" s="334">
        <v>0</v>
      </c>
      <c r="W7859" s="334">
        <v>0</v>
      </c>
      <c r="X7859" s="334">
        <v>0</v>
      </c>
      <c r="Y7859" s="334">
        <v>0</v>
      </c>
      <c r="Z7859" s="334">
        <v>0</v>
      </c>
      <c r="AA7859" s="334">
        <v>0</v>
      </c>
      <c r="AB7859" s="334">
        <v>0</v>
      </c>
      <c r="AD7859" s="334">
        <v>0</v>
      </c>
      <c r="AE7859" s="334">
        <f t="shared" si="1227"/>
        <v>0</v>
      </c>
      <c r="AF7859" s="334">
        <f t="shared" si="1228"/>
        <v>0</v>
      </c>
      <c r="AG7859" s="340">
        <f t="shared" si="1229"/>
        <v>0</v>
      </c>
      <c r="AI7859" s="340">
        <f t="shared" si="1232"/>
        <v>0</v>
      </c>
      <c r="AJ7859" s="340">
        <f t="shared" si="1232"/>
        <v>0</v>
      </c>
      <c r="AK7859" s="340">
        <f t="shared" si="1232"/>
        <v>0</v>
      </c>
      <c r="AL7859" s="340">
        <f t="shared" si="1232"/>
        <v>0</v>
      </c>
      <c r="AM7859" s="340">
        <f t="shared" si="1232"/>
        <v>0</v>
      </c>
    </row>
    <row r="7860" spans="1:39" x14ac:dyDescent="0.35">
      <c r="A7860" s="337">
        <v>29773</v>
      </c>
      <c r="B7860" s="338">
        <f t="shared" si="1224"/>
        <v>1981</v>
      </c>
      <c r="C7860" s="338">
        <f t="shared" si="1225"/>
        <v>7</v>
      </c>
      <c r="D7860" s="338">
        <f t="shared" si="1226"/>
        <v>6</v>
      </c>
      <c r="E7860" s="334">
        <v>0</v>
      </c>
      <c r="F7860" s="334">
        <v>0</v>
      </c>
      <c r="G7860" s="334">
        <v>0</v>
      </c>
      <c r="H7860" s="334">
        <v>0</v>
      </c>
      <c r="I7860" s="334">
        <v>0</v>
      </c>
      <c r="J7860" s="334">
        <v>0</v>
      </c>
      <c r="K7860" s="334">
        <v>0</v>
      </c>
      <c r="L7860" s="334">
        <v>0</v>
      </c>
      <c r="M7860" s="334">
        <v>0</v>
      </c>
      <c r="N7860" s="334">
        <v>0</v>
      </c>
      <c r="O7860" s="334">
        <v>0</v>
      </c>
      <c r="P7860" s="334">
        <v>0</v>
      </c>
      <c r="Q7860" s="334">
        <v>0</v>
      </c>
      <c r="R7860" s="334">
        <v>0</v>
      </c>
      <c r="S7860" s="334">
        <v>0</v>
      </c>
      <c r="T7860" s="334">
        <v>0</v>
      </c>
      <c r="U7860" s="334">
        <v>0</v>
      </c>
      <c r="V7860" s="334">
        <v>0</v>
      </c>
      <c r="W7860" s="334">
        <v>0</v>
      </c>
      <c r="X7860" s="334">
        <v>0</v>
      </c>
      <c r="Y7860" s="334">
        <v>0</v>
      </c>
      <c r="Z7860" s="334">
        <v>0</v>
      </c>
      <c r="AA7860" s="334">
        <v>0</v>
      </c>
      <c r="AB7860" s="334">
        <v>0</v>
      </c>
      <c r="AD7860" s="334">
        <v>0</v>
      </c>
      <c r="AE7860" s="334">
        <f t="shared" si="1227"/>
        <v>0</v>
      </c>
      <c r="AF7860" s="334">
        <f t="shared" si="1228"/>
        <v>0</v>
      </c>
      <c r="AG7860" s="340">
        <f t="shared" si="1229"/>
        <v>0</v>
      </c>
      <c r="AI7860" s="340">
        <f t="shared" ref="AI7860:AM7875" si="1233">IF($C7860=AI$1,$AF7860,0)</f>
        <v>0</v>
      </c>
      <c r="AJ7860" s="340">
        <f t="shared" si="1233"/>
        <v>0</v>
      </c>
      <c r="AK7860" s="340">
        <f t="shared" si="1233"/>
        <v>0</v>
      </c>
      <c r="AL7860" s="340">
        <f t="shared" si="1233"/>
        <v>0</v>
      </c>
      <c r="AM7860" s="340">
        <f t="shared" si="1233"/>
        <v>0</v>
      </c>
    </row>
    <row r="7861" spans="1:39" x14ac:dyDescent="0.35">
      <c r="A7861" s="337">
        <v>29774</v>
      </c>
      <c r="B7861" s="338">
        <f t="shared" si="1224"/>
        <v>1981</v>
      </c>
      <c r="C7861" s="338">
        <f t="shared" si="1225"/>
        <v>7</v>
      </c>
      <c r="D7861" s="338">
        <f t="shared" si="1226"/>
        <v>7</v>
      </c>
      <c r="E7861" s="334">
        <v>0</v>
      </c>
      <c r="F7861" s="334">
        <v>0</v>
      </c>
      <c r="G7861" s="334">
        <v>0</v>
      </c>
      <c r="H7861" s="334">
        <v>0</v>
      </c>
      <c r="I7861" s="334">
        <v>0.2</v>
      </c>
      <c r="J7861" s="334">
        <v>0.9</v>
      </c>
      <c r="K7861" s="334">
        <v>0.6</v>
      </c>
      <c r="L7861" s="334">
        <v>0.2</v>
      </c>
      <c r="M7861" s="334">
        <v>0</v>
      </c>
      <c r="N7861" s="334">
        <v>0.4</v>
      </c>
      <c r="O7861" s="334">
        <v>1.1000000000000001</v>
      </c>
      <c r="P7861" s="334">
        <v>0</v>
      </c>
      <c r="Q7861" s="334">
        <v>0.4</v>
      </c>
      <c r="R7861" s="334">
        <v>0</v>
      </c>
      <c r="S7861" s="334">
        <v>0</v>
      </c>
      <c r="T7861" s="334">
        <v>1.1000000000000001</v>
      </c>
      <c r="U7861" s="334">
        <v>2.6</v>
      </c>
      <c r="V7861" s="334">
        <v>1.7</v>
      </c>
      <c r="W7861" s="334">
        <v>2.4</v>
      </c>
      <c r="X7861" s="334">
        <v>2.6</v>
      </c>
      <c r="Y7861" s="334">
        <v>0.6</v>
      </c>
      <c r="Z7861" s="334">
        <v>0.6</v>
      </c>
      <c r="AA7861" s="334">
        <v>0</v>
      </c>
      <c r="AB7861" s="334">
        <v>0</v>
      </c>
      <c r="AD7861" s="334">
        <v>15.4</v>
      </c>
      <c r="AE7861" s="334">
        <f t="shared" si="1227"/>
        <v>15.4</v>
      </c>
      <c r="AF7861" s="334">
        <f t="shared" si="1228"/>
        <v>15.399999999999999</v>
      </c>
      <c r="AG7861" s="340">
        <f t="shared" si="1229"/>
        <v>1.7763568394002505E-15</v>
      </c>
      <c r="AI7861" s="340">
        <f t="shared" si="1233"/>
        <v>0</v>
      </c>
      <c r="AJ7861" s="340">
        <f t="shared" si="1233"/>
        <v>0</v>
      </c>
      <c r="AK7861" s="340">
        <f t="shared" si="1233"/>
        <v>15.399999999999999</v>
      </c>
      <c r="AL7861" s="340">
        <f t="shared" si="1233"/>
        <v>0</v>
      </c>
      <c r="AM7861" s="340">
        <f t="shared" si="1233"/>
        <v>0</v>
      </c>
    </row>
    <row r="7862" spans="1:39" x14ac:dyDescent="0.35">
      <c r="A7862" s="337">
        <v>29775</v>
      </c>
      <c r="B7862" s="338">
        <f t="shared" si="1224"/>
        <v>1981</v>
      </c>
      <c r="C7862" s="338">
        <f t="shared" si="1225"/>
        <v>7</v>
      </c>
      <c r="D7862" s="338">
        <f t="shared" si="1226"/>
        <v>8</v>
      </c>
      <c r="E7862" s="334">
        <v>0</v>
      </c>
      <c r="F7862" s="334">
        <v>0</v>
      </c>
      <c r="G7862" s="334">
        <v>0</v>
      </c>
      <c r="H7862" s="334">
        <v>0</v>
      </c>
      <c r="I7862" s="334">
        <v>0</v>
      </c>
      <c r="J7862" s="334">
        <v>0</v>
      </c>
      <c r="K7862" s="334">
        <v>0</v>
      </c>
      <c r="L7862" s="334">
        <v>0</v>
      </c>
      <c r="M7862" s="334">
        <v>0</v>
      </c>
      <c r="N7862" s="334">
        <v>0</v>
      </c>
      <c r="O7862" s="334">
        <v>0</v>
      </c>
      <c r="P7862" s="334">
        <v>0</v>
      </c>
      <c r="Q7862" s="334">
        <v>0</v>
      </c>
      <c r="R7862" s="334">
        <v>0</v>
      </c>
      <c r="S7862" s="334">
        <v>0</v>
      </c>
      <c r="T7862" s="334">
        <v>0</v>
      </c>
      <c r="U7862" s="334">
        <v>0</v>
      </c>
      <c r="V7862" s="334">
        <v>0</v>
      </c>
      <c r="W7862" s="334">
        <v>0</v>
      </c>
      <c r="X7862" s="334">
        <v>0</v>
      </c>
      <c r="Y7862" s="334">
        <v>0</v>
      </c>
      <c r="Z7862" s="334">
        <v>0</v>
      </c>
      <c r="AA7862" s="334">
        <v>0</v>
      </c>
      <c r="AB7862" s="334">
        <v>0</v>
      </c>
      <c r="AD7862" s="334">
        <v>0</v>
      </c>
      <c r="AE7862" s="334">
        <f t="shared" si="1227"/>
        <v>0</v>
      </c>
      <c r="AF7862" s="334">
        <f t="shared" si="1228"/>
        <v>0</v>
      </c>
      <c r="AG7862" s="340">
        <f t="shared" si="1229"/>
        <v>0</v>
      </c>
      <c r="AI7862" s="340">
        <f t="shared" si="1233"/>
        <v>0</v>
      </c>
      <c r="AJ7862" s="340">
        <f t="shared" si="1233"/>
        <v>0</v>
      </c>
      <c r="AK7862" s="340">
        <f t="shared" si="1233"/>
        <v>0</v>
      </c>
      <c r="AL7862" s="340">
        <f t="shared" si="1233"/>
        <v>0</v>
      </c>
      <c r="AM7862" s="340">
        <f t="shared" si="1233"/>
        <v>0</v>
      </c>
    </row>
    <row r="7863" spans="1:39" x14ac:dyDescent="0.35">
      <c r="A7863" s="337">
        <v>29776</v>
      </c>
      <c r="B7863" s="338">
        <f t="shared" si="1224"/>
        <v>1981</v>
      </c>
      <c r="C7863" s="338">
        <f t="shared" si="1225"/>
        <v>7</v>
      </c>
      <c r="D7863" s="338">
        <f t="shared" si="1226"/>
        <v>9</v>
      </c>
      <c r="E7863" s="334">
        <v>0</v>
      </c>
      <c r="F7863" s="334">
        <v>0</v>
      </c>
      <c r="G7863" s="334">
        <v>0</v>
      </c>
      <c r="H7863" s="334">
        <v>0</v>
      </c>
      <c r="I7863" s="334">
        <v>0</v>
      </c>
      <c r="J7863" s="334">
        <v>0</v>
      </c>
      <c r="K7863" s="334">
        <v>0</v>
      </c>
      <c r="L7863" s="334">
        <v>0</v>
      </c>
      <c r="M7863" s="334">
        <v>0</v>
      </c>
      <c r="N7863" s="334">
        <v>0</v>
      </c>
      <c r="O7863" s="334">
        <v>0</v>
      </c>
      <c r="P7863" s="334">
        <v>0</v>
      </c>
      <c r="Q7863" s="334">
        <v>0</v>
      </c>
      <c r="R7863" s="334">
        <v>0</v>
      </c>
      <c r="S7863" s="334">
        <v>0</v>
      </c>
      <c r="T7863" s="334">
        <v>0</v>
      </c>
      <c r="U7863" s="334">
        <v>0</v>
      </c>
      <c r="V7863" s="334">
        <v>0</v>
      </c>
      <c r="W7863" s="334">
        <v>0</v>
      </c>
      <c r="X7863" s="334">
        <v>0</v>
      </c>
      <c r="Y7863" s="334">
        <v>0</v>
      </c>
      <c r="Z7863" s="334">
        <v>0</v>
      </c>
      <c r="AA7863" s="334">
        <v>0</v>
      </c>
      <c r="AB7863" s="334">
        <v>0</v>
      </c>
      <c r="AD7863" s="334">
        <v>0</v>
      </c>
      <c r="AE7863" s="334">
        <f t="shared" si="1227"/>
        <v>0</v>
      </c>
      <c r="AF7863" s="334">
        <f t="shared" si="1228"/>
        <v>0</v>
      </c>
      <c r="AG7863" s="340">
        <f t="shared" si="1229"/>
        <v>0</v>
      </c>
      <c r="AI7863" s="340">
        <f t="shared" si="1233"/>
        <v>0</v>
      </c>
      <c r="AJ7863" s="340">
        <f t="shared" si="1233"/>
        <v>0</v>
      </c>
      <c r="AK7863" s="340">
        <f t="shared" si="1233"/>
        <v>0</v>
      </c>
      <c r="AL7863" s="340">
        <f t="shared" si="1233"/>
        <v>0</v>
      </c>
      <c r="AM7863" s="340">
        <f t="shared" si="1233"/>
        <v>0</v>
      </c>
    </row>
    <row r="7864" spans="1:39" x14ac:dyDescent="0.35">
      <c r="A7864" s="337">
        <v>29777</v>
      </c>
      <c r="B7864" s="338">
        <f t="shared" si="1224"/>
        <v>1981</v>
      </c>
      <c r="C7864" s="338">
        <f t="shared" si="1225"/>
        <v>7</v>
      </c>
      <c r="D7864" s="338">
        <f t="shared" si="1226"/>
        <v>10</v>
      </c>
      <c r="E7864" s="334">
        <v>0</v>
      </c>
      <c r="F7864" s="334">
        <v>0</v>
      </c>
      <c r="G7864" s="334">
        <v>0</v>
      </c>
      <c r="H7864" s="334">
        <v>0</v>
      </c>
      <c r="I7864" s="334">
        <v>0.2</v>
      </c>
      <c r="J7864" s="334">
        <v>0</v>
      </c>
      <c r="K7864" s="334">
        <v>0</v>
      </c>
      <c r="L7864" s="334">
        <v>0</v>
      </c>
      <c r="M7864" s="334">
        <v>0</v>
      </c>
      <c r="N7864" s="334">
        <v>0</v>
      </c>
      <c r="O7864" s="334">
        <v>0</v>
      </c>
      <c r="P7864" s="334">
        <v>0</v>
      </c>
      <c r="Q7864" s="334">
        <v>0</v>
      </c>
      <c r="R7864" s="334">
        <v>0</v>
      </c>
      <c r="S7864" s="334">
        <v>0</v>
      </c>
      <c r="T7864" s="334">
        <v>0</v>
      </c>
      <c r="U7864" s="334">
        <v>0</v>
      </c>
      <c r="V7864" s="334">
        <v>0</v>
      </c>
      <c r="W7864" s="334">
        <v>0</v>
      </c>
      <c r="X7864" s="334">
        <v>0</v>
      </c>
      <c r="Y7864" s="334">
        <v>0</v>
      </c>
      <c r="Z7864" s="334">
        <v>0</v>
      </c>
      <c r="AA7864" s="334">
        <v>0</v>
      </c>
      <c r="AB7864" s="334">
        <v>0</v>
      </c>
      <c r="AD7864" s="334">
        <v>0.2</v>
      </c>
      <c r="AE7864" s="334">
        <f t="shared" si="1227"/>
        <v>0.2</v>
      </c>
      <c r="AF7864" s="334">
        <f t="shared" si="1228"/>
        <v>0.2</v>
      </c>
      <c r="AG7864" s="340">
        <f t="shared" si="1229"/>
        <v>0</v>
      </c>
      <c r="AI7864" s="340">
        <f t="shared" si="1233"/>
        <v>0</v>
      </c>
      <c r="AJ7864" s="340">
        <f t="shared" si="1233"/>
        <v>0</v>
      </c>
      <c r="AK7864" s="340">
        <f t="shared" si="1233"/>
        <v>0.2</v>
      </c>
      <c r="AL7864" s="340">
        <f t="shared" si="1233"/>
        <v>0</v>
      </c>
      <c r="AM7864" s="340">
        <f t="shared" si="1233"/>
        <v>0</v>
      </c>
    </row>
    <row r="7865" spans="1:39" x14ac:dyDescent="0.35">
      <c r="A7865" s="337">
        <v>29778</v>
      </c>
      <c r="B7865" s="338">
        <f t="shared" si="1224"/>
        <v>1981</v>
      </c>
      <c r="C7865" s="338">
        <f t="shared" si="1225"/>
        <v>7</v>
      </c>
      <c r="D7865" s="338">
        <f t="shared" si="1226"/>
        <v>11</v>
      </c>
      <c r="E7865" s="334">
        <v>0</v>
      </c>
      <c r="F7865" s="334">
        <v>0</v>
      </c>
      <c r="G7865" s="334">
        <v>0</v>
      </c>
      <c r="H7865" s="334">
        <v>0</v>
      </c>
      <c r="I7865" s="334">
        <v>0</v>
      </c>
      <c r="J7865" s="334">
        <v>0</v>
      </c>
      <c r="K7865" s="334">
        <v>0</v>
      </c>
      <c r="L7865" s="334">
        <v>0</v>
      </c>
      <c r="M7865" s="334">
        <v>0</v>
      </c>
      <c r="N7865" s="334">
        <v>0</v>
      </c>
      <c r="O7865" s="334">
        <v>0</v>
      </c>
      <c r="P7865" s="334">
        <v>0</v>
      </c>
      <c r="Q7865" s="334">
        <v>0</v>
      </c>
      <c r="R7865" s="334">
        <v>0</v>
      </c>
      <c r="S7865" s="334">
        <v>0</v>
      </c>
      <c r="T7865" s="334">
        <v>0</v>
      </c>
      <c r="U7865" s="334">
        <v>0</v>
      </c>
      <c r="V7865" s="334">
        <v>0</v>
      </c>
      <c r="W7865" s="334">
        <v>0</v>
      </c>
      <c r="X7865" s="334">
        <v>0</v>
      </c>
      <c r="Y7865" s="334">
        <v>0</v>
      </c>
      <c r="Z7865" s="334">
        <v>0</v>
      </c>
      <c r="AA7865" s="334">
        <v>0</v>
      </c>
      <c r="AB7865" s="334">
        <v>0</v>
      </c>
      <c r="AD7865" s="334">
        <v>0</v>
      </c>
      <c r="AE7865" s="334">
        <f t="shared" si="1227"/>
        <v>0</v>
      </c>
      <c r="AF7865" s="334">
        <f t="shared" si="1228"/>
        <v>0</v>
      </c>
      <c r="AG7865" s="340">
        <f t="shared" si="1229"/>
        <v>0</v>
      </c>
      <c r="AI7865" s="340">
        <f t="shared" si="1233"/>
        <v>0</v>
      </c>
      <c r="AJ7865" s="340">
        <f t="shared" si="1233"/>
        <v>0</v>
      </c>
      <c r="AK7865" s="340">
        <f t="shared" si="1233"/>
        <v>0</v>
      </c>
      <c r="AL7865" s="340">
        <f t="shared" si="1233"/>
        <v>0</v>
      </c>
      <c r="AM7865" s="340">
        <f t="shared" si="1233"/>
        <v>0</v>
      </c>
    </row>
    <row r="7866" spans="1:39" x14ac:dyDescent="0.35">
      <c r="A7866" s="337">
        <v>29779</v>
      </c>
      <c r="B7866" s="338">
        <f t="shared" si="1224"/>
        <v>1981</v>
      </c>
      <c r="C7866" s="338">
        <f t="shared" si="1225"/>
        <v>7</v>
      </c>
      <c r="D7866" s="338">
        <f t="shared" si="1226"/>
        <v>12</v>
      </c>
      <c r="E7866" s="334">
        <v>0</v>
      </c>
      <c r="F7866" s="334">
        <v>0</v>
      </c>
      <c r="G7866" s="334">
        <v>0</v>
      </c>
      <c r="H7866" s="334">
        <v>0</v>
      </c>
      <c r="I7866" s="334">
        <v>0</v>
      </c>
      <c r="J7866" s="334">
        <v>0</v>
      </c>
      <c r="K7866" s="334">
        <v>0</v>
      </c>
      <c r="L7866" s="334">
        <v>0</v>
      </c>
      <c r="M7866" s="334">
        <v>0</v>
      </c>
      <c r="N7866" s="334">
        <v>0</v>
      </c>
      <c r="O7866" s="334">
        <v>0</v>
      </c>
      <c r="P7866" s="334">
        <v>0</v>
      </c>
      <c r="Q7866" s="334">
        <v>0</v>
      </c>
      <c r="R7866" s="334">
        <v>0</v>
      </c>
      <c r="S7866" s="334">
        <v>0</v>
      </c>
      <c r="T7866" s="334">
        <v>0</v>
      </c>
      <c r="U7866" s="334">
        <v>0</v>
      </c>
      <c r="V7866" s="334">
        <v>0</v>
      </c>
      <c r="W7866" s="334">
        <v>0</v>
      </c>
      <c r="X7866" s="334">
        <v>0</v>
      </c>
      <c r="Y7866" s="334">
        <v>0</v>
      </c>
      <c r="Z7866" s="334">
        <v>0</v>
      </c>
      <c r="AA7866" s="334">
        <v>0</v>
      </c>
      <c r="AB7866" s="334">
        <v>0</v>
      </c>
      <c r="AD7866" s="334">
        <v>0</v>
      </c>
      <c r="AE7866" s="334">
        <f t="shared" si="1227"/>
        <v>0</v>
      </c>
      <c r="AF7866" s="334">
        <f t="shared" si="1228"/>
        <v>0</v>
      </c>
      <c r="AG7866" s="340">
        <f t="shared" si="1229"/>
        <v>0</v>
      </c>
      <c r="AI7866" s="340">
        <f t="shared" si="1233"/>
        <v>0</v>
      </c>
      <c r="AJ7866" s="340">
        <f t="shared" si="1233"/>
        <v>0</v>
      </c>
      <c r="AK7866" s="340">
        <f t="shared" si="1233"/>
        <v>0</v>
      </c>
      <c r="AL7866" s="340">
        <f t="shared" si="1233"/>
        <v>0</v>
      </c>
      <c r="AM7866" s="340">
        <f t="shared" si="1233"/>
        <v>0</v>
      </c>
    </row>
    <row r="7867" spans="1:39" x14ac:dyDescent="0.35">
      <c r="A7867" s="337">
        <v>29780</v>
      </c>
      <c r="B7867" s="338">
        <f t="shared" si="1224"/>
        <v>1981</v>
      </c>
      <c r="C7867" s="338">
        <f t="shared" si="1225"/>
        <v>7</v>
      </c>
      <c r="D7867" s="338">
        <f t="shared" si="1226"/>
        <v>13</v>
      </c>
      <c r="E7867" s="334">
        <v>0</v>
      </c>
      <c r="F7867" s="334">
        <v>0</v>
      </c>
      <c r="G7867" s="334">
        <v>1.3</v>
      </c>
      <c r="H7867" s="334">
        <v>3.4</v>
      </c>
      <c r="I7867" s="334">
        <v>2.1</v>
      </c>
      <c r="J7867" s="334">
        <v>0</v>
      </c>
      <c r="K7867" s="334">
        <v>0</v>
      </c>
      <c r="L7867" s="334">
        <v>0</v>
      </c>
      <c r="M7867" s="334">
        <v>0</v>
      </c>
      <c r="N7867" s="334">
        <v>0</v>
      </c>
      <c r="O7867" s="334">
        <v>0</v>
      </c>
      <c r="P7867" s="334">
        <v>0.4</v>
      </c>
      <c r="Q7867" s="334">
        <v>1.6</v>
      </c>
      <c r="R7867" s="334">
        <v>3.6</v>
      </c>
      <c r="S7867" s="334">
        <v>0</v>
      </c>
      <c r="T7867" s="334">
        <v>0</v>
      </c>
      <c r="U7867" s="334">
        <v>0</v>
      </c>
      <c r="V7867" s="334">
        <v>0</v>
      </c>
      <c r="W7867" s="334">
        <v>0</v>
      </c>
      <c r="X7867" s="334">
        <v>0</v>
      </c>
      <c r="Y7867" s="334">
        <v>0</v>
      </c>
      <c r="Z7867" s="334">
        <v>0</v>
      </c>
      <c r="AA7867" s="334">
        <v>0</v>
      </c>
      <c r="AB7867" s="334">
        <v>0</v>
      </c>
      <c r="AD7867" s="334">
        <v>12.4</v>
      </c>
      <c r="AE7867" s="334">
        <f t="shared" si="1227"/>
        <v>12.4</v>
      </c>
      <c r="AF7867" s="334">
        <f t="shared" si="1228"/>
        <v>12.4</v>
      </c>
      <c r="AG7867" s="340">
        <f t="shared" si="1229"/>
        <v>0</v>
      </c>
      <c r="AI7867" s="340">
        <f t="shared" si="1233"/>
        <v>0</v>
      </c>
      <c r="AJ7867" s="340">
        <f t="shared" si="1233"/>
        <v>0</v>
      </c>
      <c r="AK7867" s="340">
        <f t="shared" si="1233"/>
        <v>12.4</v>
      </c>
      <c r="AL7867" s="340">
        <f t="shared" si="1233"/>
        <v>0</v>
      </c>
      <c r="AM7867" s="340">
        <f t="shared" si="1233"/>
        <v>0</v>
      </c>
    </row>
    <row r="7868" spans="1:39" x14ac:dyDescent="0.35">
      <c r="A7868" s="337">
        <v>29781</v>
      </c>
      <c r="B7868" s="338">
        <f t="shared" si="1224"/>
        <v>1981</v>
      </c>
      <c r="C7868" s="338">
        <f t="shared" si="1225"/>
        <v>7</v>
      </c>
      <c r="D7868" s="338">
        <f t="shared" si="1226"/>
        <v>14</v>
      </c>
      <c r="E7868" s="334">
        <v>0</v>
      </c>
      <c r="F7868" s="334">
        <v>0</v>
      </c>
      <c r="G7868" s="334">
        <v>0</v>
      </c>
      <c r="H7868" s="334">
        <v>0</v>
      </c>
      <c r="I7868" s="334">
        <v>0</v>
      </c>
      <c r="J7868" s="334">
        <v>0</v>
      </c>
      <c r="K7868" s="334">
        <v>0</v>
      </c>
      <c r="L7868" s="334">
        <v>0</v>
      </c>
      <c r="M7868" s="334">
        <v>0</v>
      </c>
      <c r="N7868" s="334">
        <v>0</v>
      </c>
      <c r="O7868" s="334">
        <v>0</v>
      </c>
      <c r="P7868" s="334">
        <v>2.2999999999999998</v>
      </c>
      <c r="Q7868" s="334">
        <v>1.3</v>
      </c>
      <c r="R7868" s="334">
        <v>0</v>
      </c>
      <c r="S7868" s="334">
        <v>0</v>
      </c>
      <c r="T7868" s="334">
        <v>0</v>
      </c>
      <c r="U7868" s="334">
        <v>0</v>
      </c>
      <c r="V7868" s="334">
        <v>4.4000000000000004</v>
      </c>
      <c r="W7868" s="334">
        <v>6.3</v>
      </c>
      <c r="X7868" s="334">
        <v>6.3</v>
      </c>
      <c r="Y7868" s="334">
        <v>0.8</v>
      </c>
      <c r="Z7868" s="334">
        <v>0.2</v>
      </c>
      <c r="AA7868" s="334">
        <v>0</v>
      </c>
      <c r="AB7868" s="334">
        <v>0.2</v>
      </c>
      <c r="AD7868" s="334">
        <v>21.8</v>
      </c>
      <c r="AE7868" s="334">
        <f t="shared" si="1227"/>
        <v>21.8</v>
      </c>
      <c r="AF7868" s="334">
        <f t="shared" si="1228"/>
        <v>21.8</v>
      </c>
      <c r="AG7868" s="340">
        <f t="shared" si="1229"/>
        <v>0</v>
      </c>
      <c r="AI7868" s="340">
        <f t="shared" si="1233"/>
        <v>0</v>
      </c>
      <c r="AJ7868" s="340">
        <f t="shared" si="1233"/>
        <v>0</v>
      </c>
      <c r="AK7868" s="340">
        <f t="shared" si="1233"/>
        <v>21.8</v>
      </c>
      <c r="AL7868" s="340">
        <f t="shared" si="1233"/>
        <v>0</v>
      </c>
      <c r="AM7868" s="340">
        <f t="shared" si="1233"/>
        <v>0</v>
      </c>
    </row>
    <row r="7869" spans="1:39" x14ac:dyDescent="0.35">
      <c r="A7869" s="337">
        <v>29782</v>
      </c>
      <c r="B7869" s="338">
        <f t="shared" si="1224"/>
        <v>1981</v>
      </c>
      <c r="C7869" s="338">
        <f t="shared" si="1225"/>
        <v>7</v>
      </c>
      <c r="D7869" s="338">
        <f t="shared" si="1226"/>
        <v>15</v>
      </c>
      <c r="E7869" s="334">
        <v>0.5</v>
      </c>
      <c r="F7869" s="334">
        <v>0.8</v>
      </c>
      <c r="G7869" s="334">
        <v>0.5</v>
      </c>
      <c r="H7869" s="334">
        <v>0.8</v>
      </c>
      <c r="I7869" s="334">
        <v>0.2</v>
      </c>
      <c r="J7869" s="334">
        <v>0.2</v>
      </c>
      <c r="K7869" s="334">
        <v>0</v>
      </c>
      <c r="L7869" s="334">
        <v>0.5</v>
      </c>
      <c r="M7869" s="334">
        <v>0</v>
      </c>
      <c r="N7869" s="334">
        <v>0</v>
      </c>
      <c r="O7869" s="334">
        <v>0</v>
      </c>
      <c r="P7869" s="334">
        <v>0</v>
      </c>
      <c r="Q7869" s="334">
        <v>0</v>
      </c>
      <c r="R7869" s="334">
        <v>0</v>
      </c>
      <c r="S7869" s="334">
        <v>0.2</v>
      </c>
      <c r="T7869" s="334">
        <v>0</v>
      </c>
      <c r="U7869" s="334">
        <v>0</v>
      </c>
      <c r="V7869" s="334">
        <v>0</v>
      </c>
      <c r="W7869" s="334">
        <v>0</v>
      </c>
      <c r="X7869" s="334">
        <v>0</v>
      </c>
      <c r="Y7869" s="334">
        <v>0</v>
      </c>
      <c r="Z7869" s="334">
        <v>0</v>
      </c>
      <c r="AA7869" s="334">
        <v>0</v>
      </c>
      <c r="AB7869" s="334">
        <v>0</v>
      </c>
      <c r="AD7869" s="334">
        <v>3.7</v>
      </c>
      <c r="AE7869" s="334">
        <f t="shared" si="1227"/>
        <v>3.7</v>
      </c>
      <c r="AF7869" s="334">
        <f t="shared" si="1228"/>
        <v>3.7000000000000006</v>
      </c>
      <c r="AG7869" s="340">
        <f t="shared" si="1229"/>
        <v>4.4408920985006262E-16</v>
      </c>
      <c r="AI7869" s="340">
        <f t="shared" si="1233"/>
        <v>0</v>
      </c>
      <c r="AJ7869" s="340">
        <f t="shared" si="1233"/>
        <v>0</v>
      </c>
      <c r="AK7869" s="340">
        <f t="shared" si="1233"/>
        <v>3.7000000000000006</v>
      </c>
      <c r="AL7869" s="340">
        <f t="shared" si="1233"/>
        <v>0</v>
      </c>
      <c r="AM7869" s="340">
        <f t="shared" si="1233"/>
        <v>0</v>
      </c>
    </row>
    <row r="7870" spans="1:39" x14ac:dyDescent="0.35">
      <c r="A7870" s="337">
        <v>29783</v>
      </c>
      <c r="B7870" s="338">
        <f t="shared" si="1224"/>
        <v>1981</v>
      </c>
      <c r="C7870" s="338">
        <f t="shared" si="1225"/>
        <v>7</v>
      </c>
      <c r="D7870" s="338">
        <f t="shared" si="1226"/>
        <v>16</v>
      </c>
      <c r="E7870" s="334">
        <v>0</v>
      </c>
      <c r="F7870" s="334">
        <v>0</v>
      </c>
      <c r="G7870" s="334">
        <v>0.5</v>
      </c>
      <c r="H7870" s="334">
        <v>1</v>
      </c>
      <c r="I7870" s="334">
        <v>0.5</v>
      </c>
      <c r="J7870" s="334">
        <v>0</v>
      </c>
      <c r="K7870" s="334">
        <v>0.3</v>
      </c>
      <c r="L7870" s="334">
        <v>0</v>
      </c>
      <c r="M7870" s="334">
        <v>0</v>
      </c>
      <c r="N7870" s="334">
        <v>0</v>
      </c>
      <c r="O7870" s="334">
        <v>0</v>
      </c>
      <c r="P7870" s="334">
        <v>0.3</v>
      </c>
      <c r="Q7870" s="334">
        <v>0</v>
      </c>
      <c r="R7870" s="334">
        <v>0.8</v>
      </c>
      <c r="S7870" s="334">
        <v>0.5</v>
      </c>
      <c r="T7870" s="334">
        <v>0.5</v>
      </c>
      <c r="U7870" s="334">
        <v>0.5</v>
      </c>
      <c r="V7870" s="334">
        <v>0</v>
      </c>
      <c r="W7870" s="334">
        <v>0</v>
      </c>
      <c r="X7870" s="334">
        <v>0</v>
      </c>
      <c r="Y7870" s="334">
        <v>0</v>
      </c>
      <c r="Z7870" s="334">
        <v>0</v>
      </c>
      <c r="AA7870" s="334">
        <v>0</v>
      </c>
      <c r="AB7870" s="334">
        <v>0</v>
      </c>
      <c r="AD7870" s="334">
        <v>4.9000000000000004</v>
      </c>
      <c r="AE7870" s="334">
        <f t="shared" si="1227"/>
        <v>4.9000000000000004</v>
      </c>
      <c r="AF7870" s="334">
        <f t="shared" si="1228"/>
        <v>4.8999999999999995</v>
      </c>
      <c r="AG7870" s="340">
        <f t="shared" si="1229"/>
        <v>8.8817841970012523E-16</v>
      </c>
      <c r="AI7870" s="340">
        <f t="shared" si="1233"/>
        <v>0</v>
      </c>
      <c r="AJ7870" s="340">
        <f t="shared" si="1233"/>
        <v>0</v>
      </c>
      <c r="AK7870" s="340">
        <f t="shared" si="1233"/>
        <v>4.8999999999999995</v>
      </c>
      <c r="AL7870" s="340">
        <f t="shared" si="1233"/>
        <v>0</v>
      </c>
      <c r="AM7870" s="340">
        <f t="shared" si="1233"/>
        <v>0</v>
      </c>
    </row>
    <row r="7871" spans="1:39" x14ac:dyDescent="0.35">
      <c r="A7871" s="337">
        <v>29784</v>
      </c>
      <c r="B7871" s="338">
        <f t="shared" si="1224"/>
        <v>1981</v>
      </c>
      <c r="C7871" s="338">
        <f t="shared" si="1225"/>
        <v>7</v>
      </c>
      <c r="D7871" s="338">
        <f t="shared" si="1226"/>
        <v>17</v>
      </c>
      <c r="E7871" s="334">
        <v>0</v>
      </c>
      <c r="F7871" s="334">
        <v>0</v>
      </c>
      <c r="G7871" s="334">
        <v>0</v>
      </c>
      <c r="H7871" s="334">
        <v>0</v>
      </c>
      <c r="I7871" s="334">
        <v>0</v>
      </c>
      <c r="J7871" s="334">
        <v>0</v>
      </c>
      <c r="K7871" s="334">
        <v>0</v>
      </c>
      <c r="L7871" s="334">
        <v>0</v>
      </c>
      <c r="M7871" s="334">
        <v>0</v>
      </c>
      <c r="N7871" s="334">
        <v>0</v>
      </c>
      <c r="O7871" s="334">
        <v>0</v>
      </c>
      <c r="P7871" s="334">
        <v>0</v>
      </c>
      <c r="Q7871" s="334">
        <v>0</v>
      </c>
      <c r="R7871" s="334">
        <v>0</v>
      </c>
      <c r="S7871" s="334">
        <v>0</v>
      </c>
      <c r="T7871" s="334">
        <v>0</v>
      </c>
      <c r="U7871" s="334">
        <v>0</v>
      </c>
      <c r="V7871" s="334">
        <v>0</v>
      </c>
      <c r="W7871" s="334">
        <v>0</v>
      </c>
      <c r="X7871" s="334">
        <v>0</v>
      </c>
      <c r="Y7871" s="334">
        <v>0</v>
      </c>
      <c r="Z7871" s="334">
        <v>0</v>
      </c>
      <c r="AA7871" s="334">
        <v>0</v>
      </c>
      <c r="AB7871" s="334">
        <v>0</v>
      </c>
      <c r="AD7871" s="334">
        <v>0</v>
      </c>
      <c r="AE7871" s="334">
        <f t="shared" si="1227"/>
        <v>0</v>
      </c>
      <c r="AF7871" s="334">
        <f t="shared" si="1228"/>
        <v>0</v>
      </c>
      <c r="AG7871" s="340">
        <f t="shared" si="1229"/>
        <v>0</v>
      </c>
      <c r="AI7871" s="340">
        <f t="shared" si="1233"/>
        <v>0</v>
      </c>
      <c r="AJ7871" s="340">
        <f t="shared" si="1233"/>
        <v>0</v>
      </c>
      <c r="AK7871" s="340">
        <f t="shared" si="1233"/>
        <v>0</v>
      </c>
      <c r="AL7871" s="340">
        <f t="shared" si="1233"/>
        <v>0</v>
      </c>
      <c r="AM7871" s="340">
        <f t="shared" si="1233"/>
        <v>0</v>
      </c>
    </row>
    <row r="7872" spans="1:39" x14ac:dyDescent="0.35">
      <c r="A7872" s="337">
        <v>29785</v>
      </c>
      <c r="B7872" s="338">
        <f t="shared" si="1224"/>
        <v>1981</v>
      </c>
      <c r="C7872" s="338">
        <f t="shared" si="1225"/>
        <v>7</v>
      </c>
      <c r="D7872" s="338">
        <f t="shared" si="1226"/>
        <v>18</v>
      </c>
      <c r="E7872" s="334">
        <v>0</v>
      </c>
      <c r="F7872" s="334">
        <v>0</v>
      </c>
      <c r="G7872" s="334">
        <v>0</v>
      </c>
      <c r="H7872" s="334">
        <v>0</v>
      </c>
      <c r="I7872" s="334">
        <v>0</v>
      </c>
      <c r="J7872" s="334">
        <v>0</v>
      </c>
      <c r="K7872" s="334">
        <v>0</v>
      </c>
      <c r="L7872" s="334">
        <v>0</v>
      </c>
      <c r="M7872" s="334">
        <v>0</v>
      </c>
      <c r="N7872" s="334">
        <v>0</v>
      </c>
      <c r="O7872" s="334">
        <v>0</v>
      </c>
      <c r="P7872" s="334">
        <v>0</v>
      </c>
      <c r="Q7872" s="334">
        <v>0</v>
      </c>
      <c r="R7872" s="334">
        <v>0</v>
      </c>
      <c r="S7872" s="334">
        <v>0</v>
      </c>
      <c r="T7872" s="334">
        <v>0</v>
      </c>
      <c r="U7872" s="334">
        <v>0</v>
      </c>
      <c r="V7872" s="334">
        <v>0</v>
      </c>
      <c r="W7872" s="334">
        <v>0</v>
      </c>
      <c r="X7872" s="334">
        <v>0</v>
      </c>
      <c r="Y7872" s="334">
        <v>0</v>
      </c>
      <c r="Z7872" s="334">
        <v>0</v>
      </c>
      <c r="AA7872" s="334">
        <v>0</v>
      </c>
      <c r="AB7872" s="334">
        <v>0</v>
      </c>
      <c r="AD7872" s="334">
        <v>0</v>
      </c>
      <c r="AE7872" s="334">
        <f t="shared" si="1227"/>
        <v>0</v>
      </c>
      <c r="AF7872" s="334">
        <f t="shared" si="1228"/>
        <v>0</v>
      </c>
      <c r="AG7872" s="340">
        <f t="shared" si="1229"/>
        <v>0</v>
      </c>
      <c r="AI7872" s="340">
        <f t="shared" si="1233"/>
        <v>0</v>
      </c>
      <c r="AJ7872" s="340">
        <f t="shared" si="1233"/>
        <v>0</v>
      </c>
      <c r="AK7872" s="340">
        <f t="shared" si="1233"/>
        <v>0</v>
      </c>
      <c r="AL7872" s="340">
        <f t="shared" si="1233"/>
        <v>0</v>
      </c>
      <c r="AM7872" s="340">
        <f t="shared" si="1233"/>
        <v>0</v>
      </c>
    </row>
    <row r="7873" spans="1:39" x14ac:dyDescent="0.35">
      <c r="A7873" s="337">
        <v>29786</v>
      </c>
      <c r="B7873" s="338">
        <f t="shared" si="1224"/>
        <v>1981</v>
      </c>
      <c r="C7873" s="338">
        <f t="shared" si="1225"/>
        <v>7</v>
      </c>
      <c r="D7873" s="338">
        <f t="shared" si="1226"/>
        <v>19</v>
      </c>
      <c r="E7873" s="334">
        <v>0</v>
      </c>
      <c r="F7873" s="334">
        <v>0</v>
      </c>
      <c r="G7873" s="334">
        <v>0</v>
      </c>
      <c r="H7873" s="334">
        <v>0</v>
      </c>
      <c r="I7873" s="334">
        <v>0</v>
      </c>
      <c r="J7873" s="334">
        <v>0</v>
      </c>
      <c r="K7873" s="334">
        <v>0</v>
      </c>
      <c r="L7873" s="334">
        <v>0</v>
      </c>
      <c r="M7873" s="334">
        <v>0</v>
      </c>
      <c r="N7873" s="334">
        <v>0</v>
      </c>
      <c r="O7873" s="334">
        <v>0</v>
      </c>
      <c r="P7873" s="334">
        <v>0</v>
      </c>
      <c r="Q7873" s="334">
        <v>0</v>
      </c>
      <c r="R7873" s="334">
        <v>0</v>
      </c>
      <c r="S7873" s="334">
        <v>0</v>
      </c>
      <c r="T7873" s="334">
        <v>0</v>
      </c>
      <c r="U7873" s="334">
        <v>0</v>
      </c>
      <c r="V7873" s="334">
        <v>2.9</v>
      </c>
      <c r="W7873" s="334">
        <v>0</v>
      </c>
      <c r="X7873" s="334">
        <v>0</v>
      </c>
      <c r="Y7873" s="334">
        <v>0</v>
      </c>
      <c r="Z7873" s="334">
        <v>0.7</v>
      </c>
      <c r="AA7873" s="334">
        <v>2.5</v>
      </c>
      <c r="AB7873" s="334">
        <v>0</v>
      </c>
      <c r="AD7873" s="334">
        <v>6.1</v>
      </c>
      <c r="AE7873" s="334">
        <f t="shared" si="1227"/>
        <v>6.1</v>
      </c>
      <c r="AF7873" s="334">
        <f t="shared" si="1228"/>
        <v>6.1</v>
      </c>
      <c r="AG7873" s="340">
        <f t="shared" si="1229"/>
        <v>0</v>
      </c>
      <c r="AI7873" s="340">
        <f t="shared" si="1233"/>
        <v>0</v>
      </c>
      <c r="AJ7873" s="340">
        <f t="shared" si="1233"/>
        <v>0</v>
      </c>
      <c r="AK7873" s="340">
        <f t="shared" si="1233"/>
        <v>6.1</v>
      </c>
      <c r="AL7873" s="340">
        <f t="shared" si="1233"/>
        <v>0</v>
      </c>
      <c r="AM7873" s="340">
        <f t="shared" si="1233"/>
        <v>0</v>
      </c>
    </row>
    <row r="7874" spans="1:39" x14ac:dyDescent="0.35">
      <c r="A7874" s="337">
        <v>29787</v>
      </c>
      <c r="B7874" s="338">
        <f t="shared" si="1224"/>
        <v>1981</v>
      </c>
      <c r="C7874" s="338">
        <f t="shared" si="1225"/>
        <v>7</v>
      </c>
      <c r="D7874" s="338">
        <f t="shared" si="1226"/>
        <v>20</v>
      </c>
      <c r="E7874" s="334">
        <v>0</v>
      </c>
      <c r="F7874" s="334">
        <v>0</v>
      </c>
      <c r="G7874" s="334">
        <v>0</v>
      </c>
      <c r="H7874" s="334">
        <v>0</v>
      </c>
      <c r="I7874" s="334">
        <v>0</v>
      </c>
      <c r="J7874" s="334">
        <v>0</v>
      </c>
      <c r="K7874" s="334">
        <v>0</v>
      </c>
      <c r="L7874" s="334">
        <v>0</v>
      </c>
      <c r="M7874" s="334">
        <v>0</v>
      </c>
      <c r="N7874" s="334">
        <v>0</v>
      </c>
      <c r="O7874" s="334">
        <v>0</v>
      </c>
      <c r="P7874" s="334">
        <v>0</v>
      </c>
      <c r="Q7874" s="334">
        <v>0</v>
      </c>
      <c r="R7874" s="334">
        <v>0</v>
      </c>
      <c r="S7874" s="334">
        <v>0</v>
      </c>
      <c r="T7874" s="334">
        <v>0.4</v>
      </c>
      <c r="U7874" s="334">
        <v>0</v>
      </c>
      <c r="V7874" s="334">
        <v>0</v>
      </c>
      <c r="W7874" s="334">
        <v>0</v>
      </c>
      <c r="X7874" s="334">
        <v>0</v>
      </c>
      <c r="Y7874" s="334">
        <v>0</v>
      </c>
      <c r="Z7874" s="334">
        <v>0</v>
      </c>
      <c r="AA7874" s="334">
        <v>0</v>
      </c>
      <c r="AB7874" s="334">
        <v>0</v>
      </c>
      <c r="AD7874" s="334">
        <v>0.4</v>
      </c>
      <c r="AE7874" s="334">
        <f t="shared" si="1227"/>
        <v>0.4</v>
      </c>
      <c r="AF7874" s="334">
        <f t="shared" si="1228"/>
        <v>0.4</v>
      </c>
      <c r="AG7874" s="340">
        <f t="shared" si="1229"/>
        <v>0</v>
      </c>
      <c r="AI7874" s="340">
        <f t="shared" si="1233"/>
        <v>0</v>
      </c>
      <c r="AJ7874" s="340">
        <f t="shared" si="1233"/>
        <v>0</v>
      </c>
      <c r="AK7874" s="340">
        <f t="shared" si="1233"/>
        <v>0.4</v>
      </c>
      <c r="AL7874" s="340">
        <f t="shared" si="1233"/>
        <v>0</v>
      </c>
      <c r="AM7874" s="340">
        <f t="shared" si="1233"/>
        <v>0</v>
      </c>
    </row>
    <row r="7875" spans="1:39" x14ac:dyDescent="0.35">
      <c r="A7875" s="337">
        <v>29788</v>
      </c>
      <c r="B7875" s="338">
        <f t="shared" si="1224"/>
        <v>1981</v>
      </c>
      <c r="C7875" s="338">
        <f t="shared" si="1225"/>
        <v>7</v>
      </c>
      <c r="D7875" s="338">
        <f t="shared" si="1226"/>
        <v>21</v>
      </c>
      <c r="E7875" s="334">
        <v>0</v>
      </c>
      <c r="F7875" s="334">
        <v>0</v>
      </c>
      <c r="G7875" s="334">
        <v>0</v>
      </c>
      <c r="H7875" s="334">
        <v>0</v>
      </c>
      <c r="I7875" s="334">
        <v>0</v>
      </c>
      <c r="J7875" s="334">
        <v>0</v>
      </c>
      <c r="K7875" s="334">
        <v>0</v>
      </c>
      <c r="L7875" s="334">
        <v>0</v>
      </c>
      <c r="M7875" s="334">
        <v>0</v>
      </c>
      <c r="N7875" s="334">
        <v>0</v>
      </c>
      <c r="O7875" s="334">
        <v>0</v>
      </c>
      <c r="P7875" s="334">
        <v>0</v>
      </c>
      <c r="Q7875" s="334">
        <v>0</v>
      </c>
      <c r="R7875" s="334">
        <v>0</v>
      </c>
      <c r="S7875" s="334">
        <v>0.6</v>
      </c>
      <c r="T7875" s="334">
        <v>0</v>
      </c>
      <c r="U7875" s="334">
        <v>0</v>
      </c>
      <c r="V7875" s="334">
        <v>0</v>
      </c>
      <c r="W7875" s="334">
        <v>0</v>
      </c>
      <c r="X7875" s="334">
        <v>0</v>
      </c>
      <c r="Y7875" s="334">
        <v>0</v>
      </c>
      <c r="Z7875" s="334">
        <v>0</v>
      </c>
      <c r="AA7875" s="334">
        <v>0</v>
      </c>
      <c r="AB7875" s="334">
        <v>1.7</v>
      </c>
      <c r="AD7875" s="334">
        <v>2.2999999999999998</v>
      </c>
      <c r="AE7875" s="334">
        <f t="shared" si="1227"/>
        <v>2.2999999999999998</v>
      </c>
      <c r="AF7875" s="334">
        <f t="shared" si="1228"/>
        <v>2.2999999999999998</v>
      </c>
      <c r="AG7875" s="340">
        <f t="shared" si="1229"/>
        <v>0</v>
      </c>
      <c r="AI7875" s="340">
        <f t="shared" si="1233"/>
        <v>0</v>
      </c>
      <c r="AJ7875" s="340">
        <f t="shared" si="1233"/>
        <v>0</v>
      </c>
      <c r="AK7875" s="340">
        <f t="shared" si="1233"/>
        <v>2.2999999999999998</v>
      </c>
      <c r="AL7875" s="340">
        <f t="shared" si="1233"/>
        <v>0</v>
      </c>
      <c r="AM7875" s="340">
        <f t="shared" si="1233"/>
        <v>0</v>
      </c>
    </row>
    <row r="7876" spans="1:39" x14ac:dyDescent="0.35">
      <c r="A7876" s="337">
        <v>29789</v>
      </c>
      <c r="B7876" s="338">
        <f t="shared" ref="B7876:B7939" si="1234">YEAR(A7876)</f>
        <v>1981</v>
      </c>
      <c r="C7876" s="338">
        <f t="shared" ref="C7876:C7939" si="1235">MONTH(A7876)</f>
        <v>7</v>
      </c>
      <c r="D7876" s="338">
        <f t="shared" ref="D7876:D7939" si="1236">DAY(A7876)</f>
        <v>22</v>
      </c>
      <c r="E7876" s="334">
        <v>0</v>
      </c>
      <c r="F7876" s="334">
        <v>0</v>
      </c>
      <c r="G7876" s="334">
        <v>0</v>
      </c>
      <c r="H7876" s="334">
        <v>0</v>
      </c>
      <c r="I7876" s="334">
        <v>0</v>
      </c>
      <c r="J7876" s="334">
        <v>0</v>
      </c>
      <c r="K7876" s="334">
        <v>0</v>
      </c>
      <c r="L7876" s="334">
        <v>0</v>
      </c>
      <c r="M7876" s="334">
        <v>0</v>
      </c>
      <c r="N7876" s="334">
        <v>0</v>
      </c>
      <c r="O7876" s="334">
        <v>0</v>
      </c>
      <c r="P7876" s="334">
        <v>0</v>
      </c>
      <c r="Q7876" s="334">
        <v>0</v>
      </c>
      <c r="R7876" s="334">
        <v>0</v>
      </c>
      <c r="S7876" s="334">
        <v>0.3</v>
      </c>
      <c r="T7876" s="334">
        <v>1.5</v>
      </c>
      <c r="U7876" s="334">
        <v>0</v>
      </c>
      <c r="V7876" s="334">
        <v>0.3</v>
      </c>
      <c r="W7876" s="334">
        <v>0</v>
      </c>
      <c r="X7876" s="334">
        <v>0</v>
      </c>
      <c r="Y7876" s="334">
        <v>0</v>
      </c>
      <c r="Z7876" s="334">
        <v>0</v>
      </c>
      <c r="AA7876" s="334">
        <v>0</v>
      </c>
      <c r="AB7876" s="334">
        <v>0</v>
      </c>
      <c r="AD7876" s="334">
        <v>2.1</v>
      </c>
      <c r="AE7876" s="334">
        <f t="shared" ref="AE7876:AE7939" si="1237">AD7876</f>
        <v>2.1</v>
      </c>
      <c r="AF7876" s="334">
        <f t="shared" ref="AF7876:AF7939" si="1238">SUM(E7876:AB7876)</f>
        <v>2.1</v>
      </c>
      <c r="AG7876" s="340">
        <f t="shared" ref="AG7876:AG7939" si="1239">ABS(AF7876-AE7876)</f>
        <v>0</v>
      </c>
      <c r="AI7876" s="340">
        <f t="shared" ref="AI7876:AM7891" si="1240">IF($C7876=AI$1,$AF7876,0)</f>
        <v>0</v>
      </c>
      <c r="AJ7876" s="340">
        <f t="shared" si="1240"/>
        <v>0</v>
      </c>
      <c r="AK7876" s="340">
        <f t="shared" si="1240"/>
        <v>2.1</v>
      </c>
      <c r="AL7876" s="340">
        <f t="shared" si="1240"/>
        <v>0</v>
      </c>
      <c r="AM7876" s="340">
        <f t="shared" si="1240"/>
        <v>0</v>
      </c>
    </row>
    <row r="7877" spans="1:39" x14ac:dyDescent="0.35">
      <c r="A7877" s="337">
        <v>29790</v>
      </c>
      <c r="B7877" s="338">
        <f t="shared" si="1234"/>
        <v>1981</v>
      </c>
      <c r="C7877" s="338">
        <f t="shared" si="1235"/>
        <v>7</v>
      </c>
      <c r="D7877" s="338">
        <f t="shared" si="1236"/>
        <v>23</v>
      </c>
      <c r="E7877" s="334">
        <v>0</v>
      </c>
      <c r="F7877" s="334">
        <v>0</v>
      </c>
      <c r="G7877" s="334">
        <v>0</v>
      </c>
      <c r="H7877" s="334">
        <v>0</v>
      </c>
      <c r="I7877" s="334">
        <v>0</v>
      </c>
      <c r="J7877" s="334">
        <v>0</v>
      </c>
      <c r="K7877" s="334">
        <v>0</v>
      </c>
      <c r="L7877" s="334">
        <v>0</v>
      </c>
      <c r="M7877" s="334">
        <v>0.3</v>
      </c>
      <c r="N7877" s="334">
        <v>0</v>
      </c>
      <c r="O7877" s="334">
        <v>0</v>
      </c>
      <c r="P7877" s="334">
        <v>0</v>
      </c>
      <c r="Q7877" s="334">
        <v>0.5</v>
      </c>
      <c r="R7877" s="334">
        <v>1.1000000000000001</v>
      </c>
      <c r="S7877" s="334">
        <v>0.5</v>
      </c>
      <c r="T7877" s="334">
        <v>0</v>
      </c>
      <c r="U7877" s="334">
        <v>0</v>
      </c>
      <c r="V7877" s="334">
        <v>0</v>
      </c>
      <c r="W7877" s="334">
        <v>0</v>
      </c>
      <c r="X7877" s="334">
        <v>0</v>
      </c>
      <c r="Y7877" s="334">
        <v>0</v>
      </c>
      <c r="Z7877" s="334">
        <v>0</v>
      </c>
      <c r="AA7877" s="334">
        <v>0</v>
      </c>
      <c r="AB7877" s="334">
        <v>0.8</v>
      </c>
      <c r="AD7877" s="334">
        <v>3.2</v>
      </c>
      <c r="AE7877" s="334">
        <f t="shared" si="1237"/>
        <v>3.2</v>
      </c>
      <c r="AF7877" s="334">
        <f t="shared" si="1238"/>
        <v>3.2</v>
      </c>
      <c r="AG7877" s="340">
        <f t="shared" si="1239"/>
        <v>0</v>
      </c>
      <c r="AI7877" s="340">
        <f t="shared" si="1240"/>
        <v>0</v>
      </c>
      <c r="AJ7877" s="340">
        <f t="shared" si="1240"/>
        <v>0</v>
      </c>
      <c r="AK7877" s="340">
        <f t="shared" si="1240"/>
        <v>3.2</v>
      </c>
      <c r="AL7877" s="340">
        <f t="shared" si="1240"/>
        <v>0</v>
      </c>
      <c r="AM7877" s="340">
        <f t="shared" si="1240"/>
        <v>0</v>
      </c>
    </row>
    <row r="7878" spans="1:39" x14ac:dyDescent="0.35">
      <c r="A7878" s="337">
        <v>29791</v>
      </c>
      <c r="B7878" s="338">
        <f t="shared" si="1234"/>
        <v>1981</v>
      </c>
      <c r="C7878" s="338">
        <f t="shared" si="1235"/>
        <v>7</v>
      </c>
      <c r="D7878" s="338">
        <f t="shared" si="1236"/>
        <v>24</v>
      </c>
      <c r="E7878" s="334">
        <v>0</v>
      </c>
      <c r="F7878" s="334">
        <v>0</v>
      </c>
      <c r="G7878" s="334">
        <v>0</v>
      </c>
      <c r="H7878" s="334">
        <v>0</v>
      </c>
      <c r="I7878" s="334">
        <v>0</v>
      </c>
      <c r="J7878" s="334">
        <v>0</v>
      </c>
      <c r="K7878" s="334">
        <v>0.6</v>
      </c>
      <c r="L7878" s="334">
        <v>2.7</v>
      </c>
      <c r="M7878" s="334">
        <v>5.5</v>
      </c>
      <c r="N7878" s="334">
        <v>4.2</v>
      </c>
      <c r="O7878" s="334">
        <v>1.2</v>
      </c>
      <c r="P7878" s="334">
        <v>4.2</v>
      </c>
      <c r="Q7878" s="334">
        <v>1</v>
      </c>
      <c r="R7878" s="334">
        <v>0.4</v>
      </c>
      <c r="S7878" s="334">
        <v>0</v>
      </c>
      <c r="T7878" s="334">
        <v>0</v>
      </c>
      <c r="U7878" s="334">
        <v>0</v>
      </c>
      <c r="V7878" s="334">
        <v>0</v>
      </c>
      <c r="W7878" s="334">
        <v>0</v>
      </c>
      <c r="X7878" s="334">
        <v>0</v>
      </c>
      <c r="Y7878" s="334">
        <v>0</v>
      </c>
      <c r="Z7878" s="334">
        <v>0</v>
      </c>
      <c r="AA7878" s="334">
        <v>0</v>
      </c>
      <c r="AB7878" s="334">
        <v>0</v>
      </c>
      <c r="AD7878" s="334">
        <v>19.8</v>
      </c>
      <c r="AE7878" s="334">
        <f t="shared" si="1237"/>
        <v>19.8</v>
      </c>
      <c r="AF7878" s="334">
        <f t="shared" si="1238"/>
        <v>19.799999999999997</v>
      </c>
      <c r="AG7878" s="340">
        <f t="shared" si="1239"/>
        <v>3.5527136788005009E-15</v>
      </c>
      <c r="AI7878" s="340">
        <f t="shared" si="1240"/>
        <v>0</v>
      </c>
      <c r="AJ7878" s="340">
        <f t="shared" si="1240"/>
        <v>0</v>
      </c>
      <c r="AK7878" s="340">
        <f t="shared" si="1240"/>
        <v>19.799999999999997</v>
      </c>
      <c r="AL7878" s="340">
        <f t="shared" si="1240"/>
        <v>0</v>
      </c>
      <c r="AM7878" s="340">
        <f t="shared" si="1240"/>
        <v>0</v>
      </c>
    </row>
    <row r="7879" spans="1:39" x14ac:dyDescent="0.35">
      <c r="A7879" s="337">
        <v>29792</v>
      </c>
      <c r="B7879" s="338">
        <f t="shared" si="1234"/>
        <v>1981</v>
      </c>
      <c r="C7879" s="338">
        <f t="shared" si="1235"/>
        <v>7</v>
      </c>
      <c r="D7879" s="338">
        <f t="shared" si="1236"/>
        <v>25</v>
      </c>
      <c r="E7879" s="334">
        <v>0</v>
      </c>
      <c r="F7879" s="334">
        <v>0</v>
      </c>
      <c r="G7879" s="334">
        <v>0</v>
      </c>
      <c r="H7879" s="334">
        <v>0</v>
      </c>
      <c r="I7879" s="334">
        <v>0</v>
      </c>
      <c r="J7879" s="334">
        <v>0</v>
      </c>
      <c r="K7879" s="334">
        <v>0</v>
      </c>
      <c r="L7879" s="334">
        <v>0</v>
      </c>
      <c r="M7879" s="334">
        <v>0</v>
      </c>
      <c r="N7879" s="334">
        <v>0</v>
      </c>
      <c r="O7879" s="334">
        <v>0</v>
      </c>
      <c r="P7879" s="334">
        <v>0</v>
      </c>
      <c r="Q7879" s="334">
        <v>0</v>
      </c>
      <c r="R7879" s="334">
        <v>0</v>
      </c>
      <c r="S7879" s="334">
        <v>0</v>
      </c>
      <c r="T7879" s="334">
        <v>0</v>
      </c>
      <c r="U7879" s="334">
        <v>0</v>
      </c>
      <c r="V7879" s="334">
        <v>0</v>
      </c>
      <c r="W7879" s="334">
        <v>0</v>
      </c>
      <c r="X7879" s="334">
        <v>0</v>
      </c>
      <c r="Y7879" s="334">
        <v>0</v>
      </c>
      <c r="Z7879" s="334">
        <v>0</v>
      </c>
      <c r="AA7879" s="334">
        <v>0</v>
      </c>
      <c r="AB7879" s="334">
        <v>0</v>
      </c>
      <c r="AD7879" s="334">
        <v>0</v>
      </c>
      <c r="AE7879" s="334">
        <f t="shared" si="1237"/>
        <v>0</v>
      </c>
      <c r="AF7879" s="334">
        <f t="shared" si="1238"/>
        <v>0</v>
      </c>
      <c r="AG7879" s="340">
        <f t="shared" si="1239"/>
        <v>0</v>
      </c>
      <c r="AI7879" s="340">
        <f t="shared" si="1240"/>
        <v>0</v>
      </c>
      <c r="AJ7879" s="340">
        <f t="shared" si="1240"/>
        <v>0</v>
      </c>
      <c r="AK7879" s="340">
        <f t="shared" si="1240"/>
        <v>0</v>
      </c>
      <c r="AL7879" s="340">
        <f t="shared" si="1240"/>
        <v>0</v>
      </c>
      <c r="AM7879" s="340">
        <f t="shared" si="1240"/>
        <v>0</v>
      </c>
    </row>
    <row r="7880" spans="1:39" x14ac:dyDescent="0.35">
      <c r="A7880" s="337">
        <v>29793</v>
      </c>
      <c r="B7880" s="338">
        <f t="shared" si="1234"/>
        <v>1981</v>
      </c>
      <c r="C7880" s="338">
        <f t="shared" si="1235"/>
        <v>7</v>
      </c>
      <c r="D7880" s="338">
        <f t="shared" si="1236"/>
        <v>26</v>
      </c>
      <c r="E7880" s="334">
        <v>0</v>
      </c>
      <c r="F7880" s="334">
        <v>0</v>
      </c>
      <c r="G7880" s="334">
        <v>0</v>
      </c>
      <c r="H7880" s="334">
        <v>0</v>
      </c>
      <c r="I7880" s="334">
        <v>0</v>
      </c>
      <c r="J7880" s="334">
        <v>0</v>
      </c>
      <c r="K7880" s="334">
        <v>0</v>
      </c>
      <c r="L7880" s="334">
        <v>0</v>
      </c>
      <c r="M7880" s="334">
        <v>0</v>
      </c>
      <c r="N7880" s="334">
        <v>0</v>
      </c>
      <c r="O7880" s="334">
        <v>0</v>
      </c>
      <c r="P7880" s="334">
        <v>0</v>
      </c>
      <c r="Q7880" s="334">
        <v>0</v>
      </c>
      <c r="R7880" s="334">
        <v>0</v>
      </c>
      <c r="S7880" s="334">
        <v>0</v>
      </c>
      <c r="T7880" s="334">
        <v>0</v>
      </c>
      <c r="U7880" s="334">
        <v>0</v>
      </c>
      <c r="V7880" s="334">
        <v>0</v>
      </c>
      <c r="W7880" s="334">
        <v>0</v>
      </c>
      <c r="X7880" s="334">
        <v>0</v>
      </c>
      <c r="Y7880" s="334">
        <v>0</v>
      </c>
      <c r="Z7880" s="334">
        <v>0</v>
      </c>
      <c r="AA7880" s="334">
        <v>0</v>
      </c>
      <c r="AB7880" s="334">
        <v>0</v>
      </c>
      <c r="AD7880" s="334">
        <v>0</v>
      </c>
      <c r="AE7880" s="334">
        <f t="shared" si="1237"/>
        <v>0</v>
      </c>
      <c r="AF7880" s="334">
        <f t="shared" si="1238"/>
        <v>0</v>
      </c>
      <c r="AG7880" s="340">
        <f t="shared" si="1239"/>
        <v>0</v>
      </c>
      <c r="AI7880" s="340">
        <f t="shared" si="1240"/>
        <v>0</v>
      </c>
      <c r="AJ7880" s="340">
        <f t="shared" si="1240"/>
        <v>0</v>
      </c>
      <c r="AK7880" s="340">
        <f t="shared" si="1240"/>
        <v>0</v>
      </c>
      <c r="AL7880" s="340">
        <f t="shared" si="1240"/>
        <v>0</v>
      </c>
      <c r="AM7880" s="340">
        <f t="shared" si="1240"/>
        <v>0</v>
      </c>
    </row>
    <row r="7881" spans="1:39" x14ac:dyDescent="0.35">
      <c r="A7881" s="337">
        <v>29794</v>
      </c>
      <c r="B7881" s="338">
        <f t="shared" si="1234"/>
        <v>1981</v>
      </c>
      <c r="C7881" s="338">
        <f t="shared" si="1235"/>
        <v>7</v>
      </c>
      <c r="D7881" s="338">
        <f t="shared" si="1236"/>
        <v>27</v>
      </c>
      <c r="E7881" s="334">
        <v>0</v>
      </c>
      <c r="F7881" s="334">
        <v>0</v>
      </c>
      <c r="G7881" s="334">
        <v>0</v>
      </c>
      <c r="H7881" s="334">
        <v>0</v>
      </c>
      <c r="I7881" s="334">
        <v>0</v>
      </c>
      <c r="J7881" s="334">
        <v>0</v>
      </c>
      <c r="K7881" s="334">
        <v>0</v>
      </c>
      <c r="L7881" s="334">
        <v>0</v>
      </c>
      <c r="M7881" s="334">
        <v>0</v>
      </c>
      <c r="N7881" s="334">
        <v>0</v>
      </c>
      <c r="O7881" s="334">
        <v>0</v>
      </c>
      <c r="P7881" s="334">
        <v>0</v>
      </c>
      <c r="Q7881" s="334">
        <v>0</v>
      </c>
      <c r="R7881" s="334">
        <v>0</v>
      </c>
      <c r="S7881" s="334">
        <v>0</v>
      </c>
      <c r="T7881" s="334">
        <v>0</v>
      </c>
      <c r="U7881" s="334">
        <v>0</v>
      </c>
      <c r="V7881" s="334">
        <v>0</v>
      </c>
      <c r="W7881" s="334">
        <v>0</v>
      </c>
      <c r="X7881" s="334">
        <v>0</v>
      </c>
      <c r="Y7881" s="334">
        <v>0</v>
      </c>
      <c r="Z7881" s="334">
        <v>0</v>
      </c>
      <c r="AA7881" s="334">
        <v>0</v>
      </c>
      <c r="AB7881" s="334">
        <v>0</v>
      </c>
      <c r="AD7881" s="334">
        <v>0</v>
      </c>
      <c r="AE7881" s="334">
        <f t="shared" si="1237"/>
        <v>0</v>
      </c>
      <c r="AF7881" s="334">
        <f t="shared" si="1238"/>
        <v>0</v>
      </c>
      <c r="AG7881" s="340">
        <f t="shared" si="1239"/>
        <v>0</v>
      </c>
      <c r="AI7881" s="340">
        <f t="shared" si="1240"/>
        <v>0</v>
      </c>
      <c r="AJ7881" s="340">
        <f t="shared" si="1240"/>
        <v>0</v>
      </c>
      <c r="AK7881" s="340">
        <f t="shared" si="1240"/>
        <v>0</v>
      </c>
      <c r="AL7881" s="340">
        <f t="shared" si="1240"/>
        <v>0</v>
      </c>
      <c r="AM7881" s="340">
        <f t="shared" si="1240"/>
        <v>0</v>
      </c>
    </row>
    <row r="7882" spans="1:39" x14ac:dyDescent="0.35">
      <c r="A7882" s="337">
        <v>29795</v>
      </c>
      <c r="B7882" s="338">
        <f t="shared" si="1234"/>
        <v>1981</v>
      </c>
      <c r="C7882" s="338">
        <f t="shared" si="1235"/>
        <v>7</v>
      </c>
      <c r="D7882" s="338">
        <f t="shared" si="1236"/>
        <v>28</v>
      </c>
      <c r="E7882" s="334">
        <v>0</v>
      </c>
      <c r="F7882" s="334">
        <v>0</v>
      </c>
      <c r="G7882" s="334">
        <v>0</v>
      </c>
      <c r="H7882" s="334">
        <v>0</v>
      </c>
      <c r="I7882" s="334">
        <v>0</v>
      </c>
      <c r="J7882" s="334">
        <v>0</v>
      </c>
      <c r="K7882" s="334">
        <v>0</v>
      </c>
      <c r="L7882" s="334">
        <v>0</v>
      </c>
      <c r="M7882" s="334">
        <v>0</v>
      </c>
      <c r="N7882" s="334">
        <v>0</v>
      </c>
      <c r="O7882" s="334">
        <v>0</v>
      </c>
      <c r="P7882" s="334">
        <v>0</v>
      </c>
      <c r="Q7882" s="334">
        <v>0</v>
      </c>
      <c r="R7882" s="334">
        <v>0</v>
      </c>
      <c r="S7882" s="334">
        <v>0</v>
      </c>
      <c r="T7882" s="334">
        <v>0</v>
      </c>
      <c r="U7882" s="334">
        <v>0</v>
      </c>
      <c r="V7882" s="334">
        <v>0</v>
      </c>
      <c r="W7882" s="334">
        <v>8.1999999999999993</v>
      </c>
      <c r="X7882" s="334">
        <v>0</v>
      </c>
      <c r="Y7882" s="334">
        <v>0.2</v>
      </c>
      <c r="Z7882" s="334">
        <v>0.2</v>
      </c>
      <c r="AA7882" s="334">
        <v>0</v>
      </c>
      <c r="AB7882" s="334">
        <v>0.8</v>
      </c>
      <c r="AD7882" s="334">
        <v>9.4</v>
      </c>
      <c r="AE7882" s="334">
        <f t="shared" si="1237"/>
        <v>9.4</v>
      </c>
      <c r="AF7882" s="334">
        <f t="shared" si="1238"/>
        <v>9.3999999999999986</v>
      </c>
      <c r="AG7882" s="340">
        <f t="shared" si="1239"/>
        <v>1.7763568394002505E-15</v>
      </c>
      <c r="AI7882" s="340">
        <f t="shared" si="1240"/>
        <v>0</v>
      </c>
      <c r="AJ7882" s="340">
        <f t="shared" si="1240"/>
        <v>0</v>
      </c>
      <c r="AK7882" s="340">
        <f t="shared" si="1240"/>
        <v>9.3999999999999986</v>
      </c>
      <c r="AL7882" s="340">
        <f t="shared" si="1240"/>
        <v>0</v>
      </c>
      <c r="AM7882" s="340">
        <f t="shared" si="1240"/>
        <v>0</v>
      </c>
    </row>
    <row r="7883" spans="1:39" x14ac:dyDescent="0.35">
      <c r="A7883" s="337">
        <v>29796</v>
      </c>
      <c r="B7883" s="338">
        <f t="shared" si="1234"/>
        <v>1981</v>
      </c>
      <c r="C7883" s="338">
        <f t="shared" si="1235"/>
        <v>7</v>
      </c>
      <c r="D7883" s="338">
        <f t="shared" si="1236"/>
        <v>29</v>
      </c>
      <c r="E7883" s="334">
        <v>5.2</v>
      </c>
      <c r="F7883" s="334">
        <v>0</v>
      </c>
      <c r="G7883" s="334">
        <v>0</v>
      </c>
      <c r="H7883" s="334">
        <v>0</v>
      </c>
      <c r="I7883" s="334">
        <v>0</v>
      </c>
      <c r="J7883" s="334">
        <v>0</v>
      </c>
      <c r="K7883" s="334">
        <v>0</v>
      </c>
      <c r="L7883" s="334">
        <v>0</v>
      </c>
      <c r="M7883" s="334">
        <v>0.2</v>
      </c>
      <c r="N7883" s="334">
        <v>0</v>
      </c>
      <c r="O7883" s="334">
        <v>0</v>
      </c>
      <c r="P7883" s="334">
        <v>0</v>
      </c>
      <c r="Q7883" s="334">
        <v>0</v>
      </c>
      <c r="R7883" s="334">
        <v>0</v>
      </c>
      <c r="S7883" s="334">
        <v>0</v>
      </c>
      <c r="T7883" s="334">
        <v>0</v>
      </c>
      <c r="U7883" s="334">
        <v>0</v>
      </c>
      <c r="V7883" s="334">
        <v>3.2</v>
      </c>
      <c r="W7883" s="334">
        <v>0.2</v>
      </c>
      <c r="X7883" s="334">
        <v>0.7</v>
      </c>
      <c r="Y7883" s="334">
        <v>0.5</v>
      </c>
      <c r="Z7883" s="334">
        <v>0</v>
      </c>
      <c r="AA7883" s="334">
        <v>0</v>
      </c>
      <c r="AB7883" s="334">
        <v>0</v>
      </c>
      <c r="AD7883" s="334">
        <v>10</v>
      </c>
      <c r="AE7883" s="334">
        <f t="shared" si="1237"/>
        <v>10</v>
      </c>
      <c r="AF7883" s="334">
        <f t="shared" si="1238"/>
        <v>10</v>
      </c>
      <c r="AG7883" s="340">
        <f t="shared" si="1239"/>
        <v>0</v>
      </c>
      <c r="AI7883" s="340">
        <f t="shared" si="1240"/>
        <v>0</v>
      </c>
      <c r="AJ7883" s="340">
        <f t="shared" si="1240"/>
        <v>0</v>
      </c>
      <c r="AK7883" s="340">
        <f t="shared" si="1240"/>
        <v>10</v>
      </c>
      <c r="AL7883" s="340">
        <f t="shared" si="1240"/>
        <v>0</v>
      </c>
      <c r="AM7883" s="340">
        <f t="shared" si="1240"/>
        <v>0</v>
      </c>
    </row>
    <row r="7884" spans="1:39" x14ac:dyDescent="0.35">
      <c r="A7884" s="337">
        <v>29797</v>
      </c>
      <c r="B7884" s="338">
        <f t="shared" si="1234"/>
        <v>1981</v>
      </c>
      <c r="C7884" s="338">
        <f t="shared" si="1235"/>
        <v>7</v>
      </c>
      <c r="D7884" s="338">
        <f t="shared" si="1236"/>
        <v>30</v>
      </c>
      <c r="E7884" s="334">
        <v>0</v>
      </c>
      <c r="F7884" s="334">
        <v>0</v>
      </c>
      <c r="G7884" s="334">
        <v>0</v>
      </c>
      <c r="H7884" s="334">
        <v>0</v>
      </c>
      <c r="I7884" s="334">
        <v>0</v>
      </c>
      <c r="J7884" s="334">
        <v>0</v>
      </c>
      <c r="K7884" s="334">
        <v>0</v>
      </c>
      <c r="L7884" s="334">
        <v>0</v>
      </c>
      <c r="M7884" s="334">
        <v>0</v>
      </c>
      <c r="N7884" s="334">
        <v>0.5</v>
      </c>
      <c r="O7884" s="334">
        <v>0.4</v>
      </c>
      <c r="P7884" s="334">
        <v>0.9</v>
      </c>
      <c r="Q7884" s="334">
        <v>0</v>
      </c>
      <c r="R7884" s="334">
        <v>0</v>
      </c>
      <c r="S7884" s="334">
        <v>0</v>
      </c>
      <c r="T7884" s="334">
        <v>0</v>
      </c>
      <c r="U7884" s="334">
        <v>0</v>
      </c>
      <c r="V7884" s="334">
        <v>0</v>
      </c>
      <c r="W7884" s="334">
        <v>0</v>
      </c>
      <c r="X7884" s="334">
        <v>0</v>
      </c>
      <c r="Y7884" s="334">
        <v>0</v>
      </c>
      <c r="Z7884" s="334">
        <v>0</v>
      </c>
      <c r="AA7884" s="334">
        <v>0.4</v>
      </c>
      <c r="AB7884" s="334">
        <v>0</v>
      </c>
      <c r="AD7884" s="334">
        <v>2.2000000000000002</v>
      </c>
      <c r="AE7884" s="334">
        <f t="shared" si="1237"/>
        <v>2.2000000000000002</v>
      </c>
      <c r="AF7884" s="334">
        <f t="shared" si="1238"/>
        <v>2.2000000000000002</v>
      </c>
      <c r="AG7884" s="340">
        <f t="shared" si="1239"/>
        <v>0</v>
      </c>
      <c r="AI7884" s="340">
        <f t="shared" si="1240"/>
        <v>0</v>
      </c>
      <c r="AJ7884" s="340">
        <f t="shared" si="1240"/>
        <v>0</v>
      </c>
      <c r="AK7884" s="340">
        <f t="shared" si="1240"/>
        <v>2.2000000000000002</v>
      </c>
      <c r="AL7884" s="340">
        <f t="shared" si="1240"/>
        <v>0</v>
      </c>
      <c r="AM7884" s="340">
        <f t="shared" si="1240"/>
        <v>0</v>
      </c>
    </row>
    <row r="7885" spans="1:39" x14ac:dyDescent="0.35">
      <c r="A7885" s="337">
        <v>29798</v>
      </c>
      <c r="B7885" s="338">
        <f t="shared" si="1234"/>
        <v>1981</v>
      </c>
      <c r="C7885" s="338">
        <f t="shared" si="1235"/>
        <v>7</v>
      </c>
      <c r="D7885" s="338">
        <f t="shared" si="1236"/>
        <v>31</v>
      </c>
      <c r="E7885" s="334">
        <v>0</v>
      </c>
      <c r="F7885" s="334">
        <v>0</v>
      </c>
      <c r="G7885" s="334">
        <v>0</v>
      </c>
      <c r="H7885" s="334">
        <v>0</v>
      </c>
      <c r="I7885" s="334">
        <v>0</v>
      </c>
      <c r="J7885" s="334">
        <v>0</v>
      </c>
      <c r="K7885" s="334">
        <v>0</v>
      </c>
      <c r="L7885" s="334">
        <v>0</v>
      </c>
      <c r="M7885" s="334">
        <v>0</v>
      </c>
      <c r="N7885" s="334">
        <v>0</v>
      </c>
      <c r="O7885" s="334">
        <v>0</v>
      </c>
      <c r="P7885" s="334">
        <v>0</v>
      </c>
      <c r="Q7885" s="334">
        <v>0</v>
      </c>
      <c r="R7885" s="334">
        <v>0</v>
      </c>
      <c r="S7885" s="334">
        <v>0</v>
      </c>
      <c r="T7885" s="334">
        <v>0</v>
      </c>
      <c r="U7885" s="334">
        <v>0</v>
      </c>
      <c r="V7885" s="334">
        <v>0</v>
      </c>
      <c r="W7885" s="334">
        <v>0</v>
      </c>
      <c r="X7885" s="334">
        <v>0</v>
      </c>
      <c r="Y7885" s="334">
        <v>0</v>
      </c>
      <c r="Z7885" s="334">
        <v>0</v>
      </c>
      <c r="AA7885" s="334">
        <v>0</v>
      </c>
      <c r="AB7885" s="334">
        <v>0</v>
      </c>
      <c r="AD7885" s="334">
        <v>0</v>
      </c>
      <c r="AE7885" s="334">
        <f t="shared" si="1237"/>
        <v>0</v>
      </c>
      <c r="AF7885" s="334">
        <f t="shared" si="1238"/>
        <v>0</v>
      </c>
      <c r="AG7885" s="340">
        <f t="shared" si="1239"/>
        <v>0</v>
      </c>
      <c r="AI7885" s="340">
        <f t="shared" si="1240"/>
        <v>0</v>
      </c>
      <c r="AJ7885" s="340">
        <f t="shared" si="1240"/>
        <v>0</v>
      </c>
      <c r="AK7885" s="340">
        <f t="shared" si="1240"/>
        <v>0</v>
      </c>
      <c r="AL7885" s="340">
        <f t="shared" si="1240"/>
        <v>0</v>
      </c>
      <c r="AM7885" s="340">
        <f t="shared" si="1240"/>
        <v>0</v>
      </c>
    </row>
    <row r="7886" spans="1:39" x14ac:dyDescent="0.35">
      <c r="A7886" s="337">
        <v>29799</v>
      </c>
      <c r="B7886" s="338">
        <f t="shared" si="1234"/>
        <v>1981</v>
      </c>
      <c r="C7886" s="338">
        <f t="shared" si="1235"/>
        <v>8</v>
      </c>
      <c r="D7886" s="338">
        <f t="shared" si="1236"/>
        <v>1</v>
      </c>
      <c r="E7886" s="334">
        <v>0</v>
      </c>
      <c r="F7886" s="334">
        <v>0</v>
      </c>
      <c r="G7886" s="334">
        <v>0</v>
      </c>
      <c r="H7886" s="334">
        <v>0</v>
      </c>
      <c r="I7886" s="334">
        <v>0</v>
      </c>
      <c r="J7886" s="334">
        <v>0</v>
      </c>
      <c r="K7886" s="334">
        <v>0</v>
      </c>
      <c r="L7886" s="334">
        <v>0</v>
      </c>
      <c r="M7886" s="334">
        <v>0</v>
      </c>
      <c r="N7886" s="334">
        <v>0</v>
      </c>
      <c r="O7886" s="334">
        <v>0</v>
      </c>
      <c r="P7886" s="334">
        <v>0</v>
      </c>
      <c r="Q7886" s="334">
        <v>0</v>
      </c>
      <c r="R7886" s="334">
        <v>0</v>
      </c>
      <c r="S7886" s="334">
        <v>0</v>
      </c>
      <c r="T7886" s="334">
        <v>0</v>
      </c>
      <c r="U7886" s="334">
        <v>0</v>
      </c>
      <c r="V7886" s="334">
        <v>0</v>
      </c>
      <c r="W7886" s="334">
        <v>10.199999999999999</v>
      </c>
      <c r="X7886" s="334">
        <v>0</v>
      </c>
      <c r="Y7886" s="334">
        <v>0</v>
      </c>
      <c r="Z7886" s="334">
        <v>0</v>
      </c>
      <c r="AA7886" s="334">
        <v>0</v>
      </c>
      <c r="AB7886" s="334">
        <v>0</v>
      </c>
      <c r="AD7886" s="334">
        <v>10.199999999999999</v>
      </c>
      <c r="AE7886" s="334">
        <f t="shared" si="1237"/>
        <v>10.199999999999999</v>
      </c>
      <c r="AF7886" s="334">
        <f t="shared" si="1238"/>
        <v>10.199999999999999</v>
      </c>
      <c r="AG7886" s="340">
        <f t="shared" si="1239"/>
        <v>0</v>
      </c>
      <c r="AI7886" s="340">
        <f t="shared" si="1240"/>
        <v>0</v>
      </c>
      <c r="AJ7886" s="340">
        <f t="shared" si="1240"/>
        <v>0</v>
      </c>
      <c r="AK7886" s="340">
        <f t="shared" si="1240"/>
        <v>0</v>
      </c>
      <c r="AL7886" s="340">
        <f t="shared" si="1240"/>
        <v>10.199999999999999</v>
      </c>
      <c r="AM7886" s="340">
        <f t="shared" si="1240"/>
        <v>0</v>
      </c>
    </row>
    <row r="7887" spans="1:39" x14ac:dyDescent="0.35">
      <c r="A7887" s="337">
        <v>29800</v>
      </c>
      <c r="B7887" s="338">
        <f t="shared" si="1234"/>
        <v>1981</v>
      </c>
      <c r="C7887" s="338">
        <f t="shared" si="1235"/>
        <v>8</v>
      </c>
      <c r="D7887" s="338">
        <f t="shared" si="1236"/>
        <v>2</v>
      </c>
      <c r="E7887" s="334">
        <v>0</v>
      </c>
      <c r="F7887" s="334">
        <v>0</v>
      </c>
      <c r="G7887" s="334">
        <v>0</v>
      </c>
      <c r="H7887" s="334">
        <v>0</v>
      </c>
      <c r="I7887" s="334">
        <v>0</v>
      </c>
      <c r="J7887" s="334">
        <v>0</v>
      </c>
      <c r="K7887" s="334">
        <v>0</v>
      </c>
      <c r="L7887" s="334">
        <v>0</v>
      </c>
      <c r="M7887" s="334">
        <v>0</v>
      </c>
      <c r="N7887" s="334">
        <v>0</v>
      </c>
      <c r="O7887" s="334">
        <v>0</v>
      </c>
      <c r="P7887" s="334">
        <v>0</v>
      </c>
      <c r="Q7887" s="334">
        <v>0</v>
      </c>
      <c r="R7887" s="334">
        <v>0</v>
      </c>
      <c r="S7887" s="334">
        <v>0</v>
      </c>
      <c r="T7887" s="334">
        <v>0</v>
      </c>
      <c r="U7887" s="334">
        <v>0</v>
      </c>
      <c r="V7887" s="334">
        <v>0</v>
      </c>
      <c r="W7887" s="334">
        <v>0</v>
      </c>
      <c r="X7887" s="334">
        <v>0</v>
      </c>
      <c r="Y7887" s="334">
        <v>0</v>
      </c>
      <c r="Z7887" s="334">
        <v>0</v>
      </c>
      <c r="AA7887" s="334">
        <v>0</v>
      </c>
      <c r="AB7887" s="334">
        <v>0</v>
      </c>
      <c r="AD7887" s="334">
        <v>0</v>
      </c>
      <c r="AE7887" s="334">
        <f t="shared" si="1237"/>
        <v>0</v>
      </c>
      <c r="AF7887" s="334">
        <f t="shared" si="1238"/>
        <v>0</v>
      </c>
      <c r="AG7887" s="340">
        <f t="shared" si="1239"/>
        <v>0</v>
      </c>
      <c r="AI7887" s="340">
        <f t="shared" si="1240"/>
        <v>0</v>
      </c>
      <c r="AJ7887" s="340">
        <f t="shared" si="1240"/>
        <v>0</v>
      </c>
      <c r="AK7887" s="340">
        <f t="shared" si="1240"/>
        <v>0</v>
      </c>
      <c r="AL7887" s="340">
        <f t="shared" si="1240"/>
        <v>0</v>
      </c>
      <c r="AM7887" s="340">
        <f t="shared" si="1240"/>
        <v>0</v>
      </c>
    </row>
    <row r="7888" spans="1:39" x14ac:dyDescent="0.35">
      <c r="A7888" s="337">
        <v>29801</v>
      </c>
      <c r="B7888" s="338">
        <f t="shared" si="1234"/>
        <v>1981</v>
      </c>
      <c r="C7888" s="338">
        <f t="shared" si="1235"/>
        <v>8</v>
      </c>
      <c r="D7888" s="338">
        <f t="shared" si="1236"/>
        <v>3</v>
      </c>
      <c r="E7888" s="334">
        <v>0</v>
      </c>
      <c r="F7888" s="334">
        <v>0</v>
      </c>
      <c r="G7888" s="334">
        <v>0</v>
      </c>
      <c r="H7888" s="334">
        <v>0</v>
      </c>
      <c r="I7888" s="334">
        <v>0</v>
      </c>
      <c r="J7888" s="334">
        <v>0</v>
      </c>
      <c r="K7888" s="334">
        <v>0</v>
      </c>
      <c r="L7888" s="334">
        <v>0</v>
      </c>
      <c r="M7888" s="334">
        <v>0</v>
      </c>
      <c r="N7888" s="334">
        <v>0</v>
      </c>
      <c r="O7888" s="334">
        <v>0</v>
      </c>
      <c r="P7888" s="334">
        <v>0</v>
      </c>
      <c r="Q7888" s="334">
        <v>0</v>
      </c>
      <c r="R7888" s="334">
        <v>0</v>
      </c>
      <c r="S7888" s="334">
        <v>0</v>
      </c>
      <c r="T7888" s="334">
        <v>0</v>
      </c>
      <c r="U7888" s="334">
        <v>0</v>
      </c>
      <c r="V7888" s="334">
        <v>4.5</v>
      </c>
      <c r="W7888" s="334">
        <v>3.1</v>
      </c>
      <c r="X7888" s="334">
        <v>0</v>
      </c>
      <c r="Y7888" s="334">
        <v>0</v>
      </c>
      <c r="Z7888" s="334">
        <v>0</v>
      </c>
      <c r="AA7888" s="334">
        <v>0</v>
      </c>
      <c r="AB7888" s="334">
        <v>0</v>
      </c>
      <c r="AD7888" s="334">
        <v>7.6</v>
      </c>
      <c r="AE7888" s="334">
        <f t="shared" si="1237"/>
        <v>7.6</v>
      </c>
      <c r="AF7888" s="334">
        <f t="shared" si="1238"/>
        <v>7.6</v>
      </c>
      <c r="AG7888" s="340">
        <f t="shared" si="1239"/>
        <v>0</v>
      </c>
      <c r="AI7888" s="340">
        <f t="shared" si="1240"/>
        <v>0</v>
      </c>
      <c r="AJ7888" s="340">
        <f t="shared" si="1240"/>
        <v>0</v>
      </c>
      <c r="AK7888" s="340">
        <f t="shared" si="1240"/>
        <v>0</v>
      </c>
      <c r="AL7888" s="340">
        <f t="shared" si="1240"/>
        <v>7.6</v>
      </c>
      <c r="AM7888" s="340">
        <f t="shared" si="1240"/>
        <v>0</v>
      </c>
    </row>
    <row r="7889" spans="1:39" x14ac:dyDescent="0.35">
      <c r="A7889" s="337">
        <v>29802</v>
      </c>
      <c r="B7889" s="338">
        <f t="shared" si="1234"/>
        <v>1981</v>
      </c>
      <c r="C7889" s="338">
        <f t="shared" si="1235"/>
        <v>8</v>
      </c>
      <c r="D7889" s="338">
        <f t="shared" si="1236"/>
        <v>4</v>
      </c>
      <c r="E7889" s="334">
        <v>0</v>
      </c>
      <c r="F7889" s="334">
        <v>0</v>
      </c>
      <c r="G7889" s="334">
        <v>0</v>
      </c>
      <c r="H7889" s="334">
        <v>0</v>
      </c>
      <c r="I7889" s="334">
        <v>0</v>
      </c>
      <c r="J7889" s="334">
        <v>0</v>
      </c>
      <c r="K7889" s="334">
        <v>0</v>
      </c>
      <c r="L7889" s="334">
        <v>0</v>
      </c>
      <c r="M7889" s="334">
        <v>0</v>
      </c>
      <c r="N7889" s="334">
        <v>0</v>
      </c>
      <c r="O7889" s="334">
        <v>0</v>
      </c>
      <c r="P7889" s="334">
        <v>0</v>
      </c>
      <c r="Q7889" s="334">
        <v>0</v>
      </c>
      <c r="R7889" s="334">
        <v>0</v>
      </c>
      <c r="S7889" s="334">
        <v>0</v>
      </c>
      <c r="T7889" s="334">
        <v>0</v>
      </c>
      <c r="U7889" s="334">
        <v>0</v>
      </c>
      <c r="V7889" s="334">
        <v>0</v>
      </c>
      <c r="W7889" s="334">
        <v>0</v>
      </c>
      <c r="X7889" s="334">
        <v>0</v>
      </c>
      <c r="Y7889" s="334">
        <v>0</v>
      </c>
      <c r="Z7889" s="334">
        <v>0</v>
      </c>
      <c r="AA7889" s="334">
        <v>0</v>
      </c>
      <c r="AB7889" s="334">
        <v>0</v>
      </c>
      <c r="AD7889" s="334">
        <v>0</v>
      </c>
      <c r="AE7889" s="334">
        <f t="shared" si="1237"/>
        <v>0</v>
      </c>
      <c r="AF7889" s="334">
        <f t="shared" si="1238"/>
        <v>0</v>
      </c>
      <c r="AG7889" s="340">
        <f t="shared" si="1239"/>
        <v>0</v>
      </c>
      <c r="AI7889" s="340">
        <f t="shared" si="1240"/>
        <v>0</v>
      </c>
      <c r="AJ7889" s="340">
        <f t="shared" si="1240"/>
        <v>0</v>
      </c>
      <c r="AK7889" s="340">
        <f t="shared" si="1240"/>
        <v>0</v>
      </c>
      <c r="AL7889" s="340">
        <f t="shared" si="1240"/>
        <v>0</v>
      </c>
      <c r="AM7889" s="340">
        <f t="shared" si="1240"/>
        <v>0</v>
      </c>
    </row>
    <row r="7890" spans="1:39" x14ac:dyDescent="0.35">
      <c r="A7890" s="337">
        <v>29803</v>
      </c>
      <c r="B7890" s="338">
        <f t="shared" si="1234"/>
        <v>1981</v>
      </c>
      <c r="C7890" s="338">
        <f t="shared" si="1235"/>
        <v>8</v>
      </c>
      <c r="D7890" s="338">
        <f t="shared" si="1236"/>
        <v>5</v>
      </c>
      <c r="E7890" s="334">
        <v>0</v>
      </c>
      <c r="F7890" s="334">
        <v>0</v>
      </c>
      <c r="G7890" s="334">
        <v>0</v>
      </c>
      <c r="H7890" s="334">
        <v>0</v>
      </c>
      <c r="I7890" s="334">
        <v>0</v>
      </c>
      <c r="J7890" s="334">
        <v>0</v>
      </c>
      <c r="K7890" s="334">
        <v>0</v>
      </c>
      <c r="L7890" s="334">
        <v>0</v>
      </c>
      <c r="M7890" s="334">
        <v>0</v>
      </c>
      <c r="N7890" s="334">
        <v>0</v>
      </c>
      <c r="O7890" s="334">
        <v>0</v>
      </c>
      <c r="P7890" s="334">
        <v>0</v>
      </c>
      <c r="Q7890" s="334">
        <v>0</v>
      </c>
      <c r="R7890" s="334">
        <v>0</v>
      </c>
      <c r="S7890" s="334">
        <v>0</v>
      </c>
      <c r="T7890" s="334">
        <v>0</v>
      </c>
      <c r="U7890" s="334">
        <v>0</v>
      </c>
      <c r="V7890" s="334">
        <v>0</v>
      </c>
      <c r="W7890" s="334">
        <v>0</v>
      </c>
      <c r="X7890" s="334">
        <v>0</v>
      </c>
      <c r="Y7890" s="334">
        <v>0</v>
      </c>
      <c r="Z7890" s="334">
        <v>0</v>
      </c>
      <c r="AA7890" s="334">
        <v>0</v>
      </c>
      <c r="AB7890" s="334">
        <v>0</v>
      </c>
      <c r="AD7890" s="334">
        <v>0</v>
      </c>
      <c r="AE7890" s="334">
        <f t="shared" si="1237"/>
        <v>0</v>
      </c>
      <c r="AF7890" s="334">
        <f t="shared" si="1238"/>
        <v>0</v>
      </c>
      <c r="AG7890" s="340">
        <f t="shared" si="1239"/>
        <v>0</v>
      </c>
      <c r="AI7890" s="340">
        <f t="shared" si="1240"/>
        <v>0</v>
      </c>
      <c r="AJ7890" s="340">
        <f t="shared" si="1240"/>
        <v>0</v>
      </c>
      <c r="AK7890" s="340">
        <f t="shared" si="1240"/>
        <v>0</v>
      </c>
      <c r="AL7890" s="340">
        <f t="shared" si="1240"/>
        <v>0</v>
      </c>
      <c r="AM7890" s="340">
        <f t="shared" si="1240"/>
        <v>0</v>
      </c>
    </row>
    <row r="7891" spans="1:39" x14ac:dyDescent="0.35">
      <c r="A7891" s="337">
        <v>29804</v>
      </c>
      <c r="B7891" s="338">
        <f t="shared" si="1234"/>
        <v>1981</v>
      </c>
      <c r="C7891" s="338">
        <f t="shared" si="1235"/>
        <v>8</v>
      </c>
      <c r="D7891" s="338">
        <f t="shared" si="1236"/>
        <v>6</v>
      </c>
      <c r="E7891" s="334">
        <v>0</v>
      </c>
      <c r="F7891" s="334">
        <v>0</v>
      </c>
      <c r="G7891" s="334">
        <v>0</v>
      </c>
      <c r="H7891" s="334">
        <v>0</v>
      </c>
      <c r="I7891" s="334">
        <v>0</v>
      </c>
      <c r="J7891" s="334">
        <v>0</v>
      </c>
      <c r="K7891" s="334">
        <v>0</v>
      </c>
      <c r="L7891" s="334">
        <v>0</v>
      </c>
      <c r="M7891" s="334">
        <v>0</v>
      </c>
      <c r="N7891" s="334">
        <v>0</v>
      </c>
      <c r="O7891" s="334">
        <v>0</v>
      </c>
      <c r="P7891" s="334">
        <v>0</v>
      </c>
      <c r="Q7891" s="334">
        <v>0</v>
      </c>
      <c r="R7891" s="334">
        <v>0</v>
      </c>
      <c r="S7891" s="334">
        <v>0</v>
      </c>
      <c r="T7891" s="334">
        <v>0</v>
      </c>
      <c r="U7891" s="334">
        <v>0</v>
      </c>
      <c r="V7891" s="334">
        <v>0</v>
      </c>
      <c r="W7891" s="334">
        <v>0</v>
      </c>
      <c r="X7891" s="334">
        <v>0</v>
      </c>
      <c r="Y7891" s="334">
        <v>0</v>
      </c>
      <c r="Z7891" s="334">
        <v>0</v>
      </c>
      <c r="AA7891" s="334">
        <v>0</v>
      </c>
      <c r="AB7891" s="334">
        <v>0</v>
      </c>
      <c r="AD7891" s="334">
        <v>0</v>
      </c>
      <c r="AE7891" s="334">
        <f t="shared" si="1237"/>
        <v>0</v>
      </c>
      <c r="AF7891" s="334">
        <f t="shared" si="1238"/>
        <v>0</v>
      </c>
      <c r="AG7891" s="340">
        <f t="shared" si="1239"/>
        <v>0</v>
      </c>
      <c r="AI7891" s="340">
        <f t="shared" si="1240"/>
        <v>0</v>
      </c>
      <c r="AJ7891" s="340">
        <f t="shared" si="1240"/>
        <v>0</v>
      </c>
      <c r="AK7891" s="340">
        <f t="shared" si="1240"/>
        <v>0</v>
      </c>
      <c r="AL7891" s="340">
        <f t="shared" si="1240"/>
        <v>0</v>
      </c>
      <c r="AM7891" s="340">
        <f t="shared" si="1240"/>
        <v>0</v>
      </c>
    </row>
    <row r="7892" spans="1:39" x14ac:dyDescent="0.35">
      <c r="A7892" s="337">
        <v>29805</v>
      </c>
      <c r="B7892" s="338">
        <f t="shared" si="1234"/>
        <v>1981</v>
      </c>
      <c r="C7892" s="338">
        <f t="shared" si="1235"/>
        <v>8</v>
      </c>
      <c r="D7892" s="338">
        <f t="shared" si="1236"/>
        <v>7</v>
      </c>
      <c r="E7892" s="334">
        <v>0</v>
      </c>
      <c r="F7892" s="334">
        <v>0</v>
      </c>
      <c r="G7892" s="334">
        <v>0</v>
      </c>
      <c r="H7892" s="334">
        <v>0</v>
      </c>
      <c r="I7892" s="334">
        <v>0</v>
      </c>
      <c r="J7892" s="334">
        <v>0</v>
      </c>
      <c r="K7892" s="334">
        <v>0</v>
      </c>
      <c r="L7892" s="334">
        <v>0</v>
      </c>
      <c r="M7892" s="334">
        <v>0</v>
      </c>
      <c r="N7892" s="334">
        <v>0</v>
      </c>
      <c r="O7892" s="334">
        <v>0</v>
      </c>
      <c r="P7892" s="334">
        <v>0</v>
      </c>
      <c r="Q7892" s="334">
        <v>0</v>
      </c>
      <c r="R7892" s="334">
        <v>0</v>
      </c>
      <c r="S7892" s="334">
        <v>0</v>
      </c>
      <c r="T7892" s="334">
        <v>0</v>
      </c>
      <c r="U7892" s="334">
        <v>0</v>
      </c>
      <c r="V7892" s="334">
        <v>0</v>
      </c>
      <c r="W7892" s="334">
        <v>0</v>
      </c>
      <c r="X7892" s="334">
        <v>0</v>
      </c>
      <c r="Y7892" s="334">
        <v>0</v>
      </c>
      <c r="Z7892" s="334">
        <v>0</v>
      </c>
      <c r="AA7892" s="334">
        <v>0</v>
      </c>
      <c r="AB7892" s="334">
        <v>0</v>
      </c>
      <c r="AD7892" s="334">
        <v>0</v>
      </c>
      <c r="AE7892" s="334">
        <f t="shared" si="1237"/>
        <v>0</v>
      </c>
      <c r="AF7892" s="334">
        <f t="shared" si="1238"/>
        <v>0</v>
      </c>
      <c r="AG7892" s="340">
        <f t="shared" si="1239"/>
        <v>0</v>
      </c>
      <c r="AI7892" s="340">
        <f t="shared" ref="AI7892:AM7907" si="1241">IF($C7892=AI$1,$AF7892,0)</f>
        <v>0</v>
      </c>
      <c r="AJ7892" s="340">
        <f t="shared" si="1241"/>
        <v>0</v>
      </c>
      <c r="AK7892" s="340">
        <f t="shared" si="1241"/>
        <v>0</v>
      </c>
      <c r="AL7892" s="340">
        <f t="shared" si="1241"/>
        <v>0</v>
      </c>
      <c r="AM7892" s="340">
        <f t="shared" si="1241"/>
        <v>0</v>
      </c>
    </row>
    <row r="7893" spans="1:39" x14ac:dyDescent="0.35">
      <c r="A7893" s="337">
        <v>29806</v>
      </c>
      <c r="B7893" s="338">
        <f t="shared" si="1234"/>
        <v>1981</v>
      </c>
      <c r="C7893" s="338">
        <f t="shared" si="1235"/>
        <v>8</v>
      </c>
      <c r="D7893" s="338">
        <f t="shared" si="1236"/>
        <v>8</v>
      </c>
      <c r="E7893" s="334">
        <v>0</v>
      </c>
      <c r="F7893" s="334">
        <v>0</v>
      </c>
      <c r="G7893" s="334">
        <v>0</v>
      </c>
      <c r="H7893" s="334">
        <v>0</v>
      </c>
      <c r="I7893" s="334">
        <v>0</v>
      </c>
      <c r="J7893" s="334">
        <v>0</v>
      </c>
      <c r="K7893" s="334">
        <v>0</v>
      </c>
      <c r="L7893" s="334">
        <v>0</v>
      </c>
      <c r="M7893" s="334">
        <v>0</v>
      </c>
      <c r="N7893" s="334">
        <v>0</v>
      </c>
      <c r="O7893" s="334">
        <v>0</v>
      </c>
      <c r="P7893" s="334">
        <v>0</v>
      </c>
      <c r="Q7893" s="334">
        <v>0</v>
      </c>
      <c r="R7893" s="334">
        <v>0</v>
      </c>
      <c r="S7893" s="334">
        <v>0</v>
      </c>
      <c r="T7893" s="334">
        <v>0</v>
      </c>
      <c r="U7893" s="334">
        <v>0</v>
      </c>
      <c r="V7893" s="334">
        <v>0</v>
      </c>
      <c r="W7893" s="334">
        <v>0</v>
      </c>
      <c r="X7893" s="334">
        <v>0</v>
      </c>
      <c r="Y7893" s="334">
        <v>0</v>
      </c>
      <c r="Z7893" s="334">
        <v>0</v>
      </c>
      <c r="AA7893" s="334">
        <v>0</v>
      </c>
      <c r="AB7893" s="334">
        <v>0</v>
      </c>
      <c r="AD7893" s="334">
        <v>0</v>
      </c>
      <c r="AE7893" s="334">
        <f t="shared" si="1237"/>
        <v>0</v>
      </c>
      <c r="AF7893" s="334">
        <f t="shared" si="1238"/>
        <v>0</v>
      </c>
      <c r="AG7893" s="340">
        <f t="shared" si="1239"/>
        <v>0</v>
      </c>
      <c r="AI7893" s="340">
        <f t="shared" si="1241"/>
        <v>0</v>
      </c>
      <c r="AJ7893" s="340">
        <f t="shared" si="1241"/>
        <v>0</v>
      </c>
      <c r="AK7893" s="340">
        <f t="shared" si="1241"/>
        <v>0</v>
      </c>
      <c r="AL7893" s="340">
        <f t="shared" si="1241"/>
        <v>0</v>
      </c>
      <c r="AM7893" s="340">
        <f t="shared" si="1241"/>
        <v>0</v>
      </c>
    </row>
    <row r="7894" spans="1:39" x14ac:dyDescent="0.35">
      <c r="A7894" s="337">
        <v>29807</v>
      </c>
      <c r="B7894" s="338">
        <f t="shared" si="1234"/>
        <v>1981</v>
      </c>
      <c r="C7894" s="338">
        <f t="shared" si="1235"/>
        <v>8</v>
      </c>
      <c r="D7894" s="338">
        <f t="shared" si="1236"/>
        <v>9</v>
      </c>
      <c r="E7894" s="334">
        <v>0</v>
      </c>
      <c r="F7894" s="334">
        <v>0</v>
      </c>
      <c r="G7894" s="334">
        <v>0</v>
      </c>
      <c r="H7894" s="334">
        <v>0</v>
      </c>
      <c r="I7894" s="334">
        <v>0</v>
      </c>
      <c r="J7894" s="334">
        <v>0</v>
      </c>
      <c r="K7894" s="334">
        <v>0</v>
      </c>
      <c r="L7894" s="334">
        <v>0</v>
      </c>
      <c r="M7894" s="334">
        <v>0</v>
      </c>
      <c r="N7894" s="334">
        <v>0</v>
      </c>
      <c r="O7894" s="334">
        <v>0</v>
      </c>
      <c r="P7894" s="334">
        <v>0</v>
      </c>
      <c r="Q7894" s="334">
        <v>0</v>
      </c>
      <c r="R7894" s="334">
        <v>0</v>
      </c>
      <c r="S7894" s="334">
        <v>0</v>
      </c>
      <c r="T7894" s="334">
        <v>0</v>
      </c>
      <c r="U7894" s="334">
        <v>0</v>
      </c>
      <c r="V7894" s="334">
        <v>0</v>
      </c>
      <c r="W7894" s="334">
        <v>0</v>
      </c>
      <c r="X7894" s="334">
        <v>0</v>
      </c>
      <c r="Y7894" s="334">
        <v>0</v>
      </c>
      <c r="Z7894" s="334">
        <v>0</v>
      </c>
      <c r="AA7894" s="334">
        <v>0</v>
      </c>
      <c r="AB7894" s="334">
        <v>0</v>
      </c>
      <c r="AD7894" s="334">
        <v>0</v>
      </c>
      <c r="AE7894" s="334">
        <f t="shared" si="1237"/>
        <v>0</v>
      </c>
      <c r="AF7894" s="334">
        <f t="shared" si="1238"/>
        <v>0</v>
      </c>
      <c r="AG7894" s="340">
        <f t="shared" si="1239"/>
        <v>0</v>
      </c>
      <c r="AI7894" s="340">
        <f t="shared" si="1241"/>
        <v>0</v>
      </c>
      <c r="AJ7894" s="340">
        <f t="shared" si="1241"/>
        <v>0</v>
      </c>
      <c r="AK7894" s="340">
        <f t="shared" si="1241"/>
        <v>0</v>
      </c>
      <c r="AL7894" s="340">
        <f t="shared" si="1241"/>
        <v>0</v>
      </c>
      <c r="AM7894" s="340">
        <f t="shared" si="1241"/>
        <v>0</v>
      </c>
    </row>
    <row r="7895" spans="1:39" x14ac:dyDescent="0.35">
      <c r="A7895" s="337">
        <v>29808</v>
      </c>
      <c r="B7895" s="338">
        <f t="shared" si="1234"/>
        <v>1981</v>
      </c>
      <c r="C7895" s="338">
        <f t="shared" si="1235"/>
        <v>8</v>
      </c>
      <c r="D7895" s="338">
        <f t="shared" si="1236"/>
        <v>10</v>
      </c>
      <c r="E7895" s="334">
        <v>0</v>
      </c>
      <c r="F7895" s="334">
        <v>0</v>
      </c>
      <c r="G7895" s="334">
        <v>0</v>
      </c>
      <c r="H7895" s="334">
        <v>0</v>
      </c>
      <c r="I7895" s="334">
        <v>0</v>
      </c>
      <c r="J7895" s="334">
        <v>0</v>
      </c>
      <c r="K7895" s="334">
        <v>0</v>
      </c>
      <c r="L7895" s="334">
        <v>0</v>
      </c>
      <c r="M7895" s="334">
        <v>0</v>
      </c>
      <c r="N7895" s="334">
        <v>0</v>
      </c>
      <c r="O7895" s="334">
        <v>0</v>
      </c>
      <c r="P7895" s="334">
        <v>0</v>
      </c>
      <c r="Q7895" s="334">
        <v>0</v>
      </c>
      <c r="R7895" s="334">
        <v>0</v>
      </c>
      <c r="S7895" s="334">
        <v>0</v>
      </c>
      <c r="T7895" s="334">
        <v>0</v>
      </c>
      <c r="U7895" s="334">
        <v>0</v>
      </c>
      <c r="V7895" s="334">
        <v>0</v>
      </c>
      <c r="W7895" s="334">
        <v>0</v>
      </c>
      <c r="X7895" s="334">
        <v>0</v>
      </c>
      <c r="Y7895" s="334">
        <v>0</v>
      </c>
      <c r="Z7895" s="334">
        <v>0</v>
      </c>
      <c r="AA7895" s="334">
        <v>0</v>
      </c>
      <c r="AB7895" s="334">
        <v>0</v>
      </c>
      <c r="AD7895" s="334">
        <v>0</v>
      </c>
      <c r="AE7895" s="334">
        <f t="shared" si="1237"/>
        <v>0</v>
      </c>
      <c r="AF7895" s="334">
        <f t="shared" si="1238"/>
        <v>0</v>
      </c>
      <c r="AG7895" s="340">
        <f t="shared" si="1239"/>
        <v>0</v>
      </c>
      <c r="AI7895" s="340">
        <f t="shared" si="1241"/>
        <v>0</v>
      </c>
      <c r="AJ7895" s="340">
        <f t="shared" si="1241"/>
        <v>0</v>
      </c>
      <c r="AK7895" s="340">
        <f t="shared" si="1241"/>
        <v>0</v>
      </c>
      <c r="AL7895" s="340">
        <f t="shared" si="1241"/>
        <v>0</v>
      </c>
      <c r="AM7895" s="340">
        <f t="shared" si="1241"/>
        <v>0</v>
      </c>
    </row>
    <row r="7896" spans="1:39" x14ac:dyDescent="0.35">
      <c r="A7896" s="337">
        <v>29809</v>
      </c>
      <c r="B7896" s="338">
        <f t="shared" si="1234"/>
        <v>1981</v>
      </c>
      <c r="C7896" s="338">
        <f t="shared" si="1235"/>
        <v>8</v>
      </c>
      <c r="D7896" s="338">
        <f t="shared" si="1236"/>
        <v>11</v>
      </c>
      <c r="E7896" s="334">
        <v>0</v>
      </c>
      <c r="F7896" s="334">
        <v>0</v>
      </c>
      <c r="G7896" s="334">
        <v>0</v>
      </c>
      <c r="H7896" s="334">
        <v>0</v>
      </c>
      <c r="I7896" s="334">
        <v>0</v>
      </c>
      <c r="J7896" s="334">
        <v>0</v>
      </c>
      <c r="K7896" s="334">
        <v>0</v>
      </c>
      <c r="L7896" s="334">
        <v>0</v>
      </c>
      <c r="M7896" s="334">
        <v>0</v>
      </c>
      <c r="N7896" s="334">
        <v>0</v>
      </c>
      <c r="O7896" s="334">
        <v>0</v>
      </c>
      <c r="P7896" s="334">
        <v>0</v>
      </c>
      <c r="Q7896" s="334">
        <v>0</v>
      </c>
      <c r="R7896" s="334">
        <v>0</v>
      </c>
      <c r="S7896" s="334">
        <v>0</v>
      </c>
      <c r="T7896" s="334">
        <v>0</v>
      </c>
      <c r="U7896" s="334">
        <v>0</v>
      </c>
      <c r="V7896" s="334">
        <v>0</v>
      </c>
      <c r="W7896" s="334">
        <v>0</v>
      </c>
      <c r="X7896" s="334">
        <v>0</v>
      </c>
      <c r="Y7896" s="334">
        <v>0</v>
      </c>
      <c r="Z7896" s="334">
        <v>0</v>
      </c>
      <c r="AA7896" s="334">
        <v>0</v>
      </c>
      <c r="AB7896" s="334">
        <v>0</v>
      </c>
      <c r="AD7896" s="334">
        <v>0</v>
      </c>
      <c r="AE7896" s="334">
        <f t="shared" si="1237"/>
        <v>0</v>
      </c>
      <c r="AF7896" s="334">
        <f t="shared" si="1238"/>
        <v>0</v>
      </c>
      <c r="AG7896" s="340">
        <f t="shared" si="1239"/>
        <v>0</v>
      </c>
      <c r="AI7896" s="340">
        <f t="shared" si="1241"/>
        <v>0</v>
      </c>
      <c r="AJ7896" s="340">
        <f t="shared" si="1241"/>
        <v>0</v>
      </c>
      <c r="AK7896" s="340">
        <f t="shared" si="1241"/>
        <v>0</v>
      </c>
      <c r="AL7896" s="340">
        <f t="shared" si="1241"/>
        <v>0</v>
      </c>
      <c r="AM7896" s="340">
        <f t="shared" si="1241"/>
        <v>0</v>
      </c>
    </row>
    <row r="7897" spans="1:39" x14ac:dyDescent="0.35">
      <c r="A7897" s="337">
        <v>29810</v>
      </c>
      <c r="B7897" s="338">
        <f t="shared" si="1234"/>
        <v>1981</v>
      </c>
      <c r="C7897" s="338">
        <f t="shared" si="1235"/>
        <v>8</v>
      </c>
      <c r="D7897" s="338">
        <f t="shared" si="1236"/>
        <v>12</v>
      </c>
      <c r="E7897" s="334">
        <v>0</v>
      </c>
      <c r="F7897" s="334">
        <v>0</v>
      </c>
      <c r="G7897" s="334">
        <v>0</v>
      </c>
      <c r="H7897" s="334">
        <v>0</v>
      </c>
      <c r="I7897" s="334">
        <v>0</v>
      </c>
      <c r="J7897" s="334">
        <v>0</v>
      </c>
      <c r="K7897" s="334">
        <v>0</v>
      </c>
      <c r="L7897" s="334">
        <v>0</v>
      </c>
      <c r="M7897" s="334">
        <v>0</v>
      </c>
      <c r="N7897" s="334">
        <v>0</v>
      </c>
      <c r="O7897" s="334">
        <v>0</v>
      </c>
      <c r="P7897" s="334">
        <v>0</v>
      </c>
      <c r="Q7897" s="334">
        <v>0</v>
      </c>
      <c r="R7897" s="334">
        <v>0</v>
      </c>
      <c r="S7897" s="334">
        <v>0</v>
      </c>
      <c r="T7897" s="334">
        <v>0</v>
      </c>
      <c r="U7897" s="334">
        <v>0</v>
      </c>
      <c r="V7897" s="334">
        <v>0</v>
      </c>
      <c r="W7897" s="334">
        <v>0</v>
      </c>
      <c r="X7897" s="334">
        <v>0</v>
      </c>
      <c r="Y7897" s="334">
        <v>0.2</v>
      </c>
      <c r="Z7897" s="334">
        <v>0</v>
      </c>
      <c r="AA7897" s="334">
        <v>0</v>
      </c>
      <c r="AB7897" s="334">
        <v>0</v>
      </c>
      <c r="AD7897" s="334">
        <v>0.2</v>
      </c>
      <c r="AE7897" s="334">
        <f t="shared" si="1237"/>
        <v>0.2</v>
      </c>
      <c r="AF7897" s="334">
        <f t="shared" si="1238"/>
        <v>0.2</v>
      </c>
      <c r="AG7897" s="340">
        <f t="shared" si="1239"/>
        <v>0</v>
      </c>
      <c r="AI7897" s="340">
        <f t="shared" si="1241"/>
        <v>0</v>
      </c>
      <c r="AJ7897" s="340">
        <f t="shared" si="1241"/>
        <v>0</v>
      </c>
      <c r="AK7897" s="340">
        <f t="shared" si="1241"/>
        <v>0</v>
      </c>
      <c r="AL7897" s="340">
        <f t="shared" si="1241"/>
        <v>0.2</v>
      </c>
      <c r="AM7897" s="340">
        <f t="shared" si="1241"/>
        <v>0</v>
      </c>
    </row>
    <row r="7898" spans="1:39" x14ac:dyDescent="0.35">
      <c r="A7898" s="337">
        <v>29811</v>
      </c>
      <c r="B7898" s="338">
        <f t="shared" si="1234"/>
        <v>1981</v>
      </c>
      <c r="C7898" s="338">
        <f t="shared" si="1235"/>
        <v>8</v>
      </c>
      <c r="D7898" s="338">
        <f t="shared" si="1236"/>
        <v>13</v>
      </c>
      <c r="E7898" s="334">
        <v>0</v>
      </c>
      <c r="F7898" s="334">
        <v>0</v>
      </c>
      <c r="G7898" s="334">
        <v>0</v>
      </c>
      <c r="H7898" s="334">
        <v>0</v>
      </c>
      <c r="I7898" s="334">
        <v>0</v>
      </c>
      <c r="J7898" s="334">
        <v>0</v>
      </c>
      <c r="K7898" s="334">
        <v>0</v>
      </c>
      <c r="L7898" s="334">
        <v>0</v>
      </c>
      <c r="M7898" s="334">
        <v>0</v>
      </c>
      <c r="N7898" s="334">
        <v>0</v>
      </c>
      <c r="O7898" s="334">
        <v>0</v>
      </c>
      <c r="P7898" s="334">
        <v>0</v>
      </c>
      <c r="Q7898" s="334">
        <v>0</v>
      </c>
      <c r="R7898" s="334">
        <v>0</v>
      </c>
      <c r="S7898" s="334">
        <v>0</v>
      </c>
      <c r="T7898" s="334">
        <v>0</v>
      </c>
      <c r="U7898" s="334">
        <v>0</v>
      </c>
      <c r="V7898" s="334">
        <v>0</v>
      </c>
      <c r="W7898" s="334">
        <v>0</v>
      </c>
      <c r="X7898" s="334">
        <v>0</v>
      </c>
      <c r="Y7898" s="334">
        <v>0</v>
      </c>
      <c r="Z7898" s="334">
        <v>0</v>
      </c>
      <c r="AA7898" s="334">
        <v>0</v>
      </c>
      <c r="AB7898" s="334">
        <v>0</v>
      </c>
      <c r="AD7898" s="334">
        <v>0</v>
      </c>
      <c r="AE7898" s="334">
        <f t="shared" si="1237"/>
        <v>0</v>
      </c>
      <c r="AF7898" s="334">
        <f t="shared" si="1238"/>
        <v>0</v>
      </c>
      <c r="AG7898" s="340">
        <f t="shared" si="1239"/>
        <v>0</v>
      </c>
      <c r="AI7898" s="340">
        <f t="shared" si="1241"/>
        <v>0</v>
      </c>
      <c r="AJ7898" s="340">
        <f t="shared" si="1241"/>
        <v>0</v>
      </c>
      <c r="AK7898" s="340">
        <f t="shared" si="1241"/>
        <v>0</v>
      </c>
      <c r="AL7898" s="340">
        <f t="shared" si="1241"/>
        <v>0</v>
      </c>
      <c r="AM7898" s="340">
        <f t="shared" si="1241"/>
        <v>0</v>
      </c>
    </row>
    <row r="7899" spans="1:39" x14ac:dyDescent="0.35">
      <c r="A7899" s="337">
        <v>29812</v>
      </c>
      <c r="B7899" s="338">
        <f t="shared" si="1234"/>
        <v>1981</v>
      </c>
      <c r="C7899" s="338">
        <f t="shared" si="1235"/>
        <v>8</v>
      </c>
      <c r="D7899" s="338">
        <f t="shared" si="1236"/>
        <v>14</v>
      </c>
      <c r="E7899" s="334">
        <v>0</v>
      </c>
      <c r="F7899" s="334">
        <v>0</v>
      </c>
      <c r="G7899" s="334">
        <v>0</v>
      </c>
      <c r="H7899" s="334">
        <v>0</v>
      </c>
      <c r="I7899" s="334">
        <v>0</v>
      </c>
      <c r="J7899" s="334">
        <v>0</v>
      </c>
      <c r="K7899" s="334">
        <v>0</v>
      </c>
      <c r="L7899" s="334">
        <v>0</v>
      </c>
      <c r="M7899" s="334">
        <v>0</v>
      </c>
      <c r="N7899" s="334">
        <v>0</v>
      </c>
      <c r="O7899" s="334">
        <v>0</v>
      </c>
      <c r="P7899" s="334">
        <v>0</v>
      </c>
      <c r="Q7899" s="334">
        <v>0</v>
      </c>
      <c r="R7899" s="334">
        <v>0</v>
      </c>
      <c r="S7899" s="334">
        <v>0</v>
      </c>
      <c r="T7899" s="334">
        <v>0</v>
      </c>
      <c r="U7899" s="334">
        <v>0</v>
      </c>
      <c r="V7899" s="334">
        <v>0</v>
      </c>
      <c r="W7899" s="334">
        <v>0</v>
      </c>
      <c r="X7899" s="334">
        <v>0</v>
      </c>
      <c r="Y7899" s="334">
        <v>0</v>
      </c>
      <c r="Z7899" s="334">
        <v>0</v>
      </c>
      <c r="AA7899" s="334">
        <v>0</v>
      </c>
      <c r="AB7899" s="334">
        <v>0</v>
      </c>
      <c r="AD7899" s="334">
        <v>0</v>
      </c>
      <c r="AE7899" s="334">
        <f t="shared" si="1237"/>
        <v>0</v>
      </c>
      <c r="AF7899" s="334">
        <f t="shared" si="1238"/>
        <v>0</v>
      </c>
      <c r="AG7899" s="340">
        <f t="shared" si="1239"/>
        <v>0</v>
      </c>
      <c r="AI7899" s="340">
        <f t="shared" si="1241"/>
        <v>0</v>
      </c>
      <c r="AJ7899" s="340">
        <f t="shared" si="1241"/>
        <v>0</v>
      </c>
      <c r="AK7899" s="340">
        <f t="shared" si="1241"/>
        <v>0</v>
      </c>
      <c r="AL7899" s="340">
        <f t="shared" si="1241"/>
        <v>0</v>
      </c>
      <c r="AM7899" s="340">
        <f t="shared" si="1241"/>
        <v>0</v>
      </c>
    </row>
    <row r="7900" spans="1:39" x14ac:dyDescent="0.35">
      <c r="A7900" s="337">
        <v>29813</v>
      </c>
      <c r="B7900" s="338">
        <f t="shared" si="1234"/>
        <v>1981</v>
      </c>
      <c r="C7900" s="338">
        <f t="shared" si="1235"/>
        <v>8</v>
      </c>
      <c r="D7900" s="338">
        <f t="shared" si="1236"/>
        <v>15</v>
      </c>
      <c r="E7900" s="334">
        <v>0</v>
      </c>
      <c r="F7900" s="334">
        <v>0</v>
      </c>
      <c r="G7900" s="334">
        <v>0</v>
      </c>
      <c r="H7900" s="334">
        <v>0</v>
      </c>
      <c r="I7900" s="334">
        <v>0</v>
      </c>
      <c r="J7900" s="334">
        <v>0</v>
      </c>
      <c r="K7900" s="334">
        <v>0</v>
      </c>
      <c r="L7900" s="334">
        <v>0</v>
      </c>
      <c r="M7900" s="334">
        <v>0</v>
      </c>
      <c r="N7900" s="334">
        <v>0</v>
      </c>
      <c r="O7900" s="334">
        <v>0</v>
      </c>
      <c r="P7900" s="334">
        <v>0</v>
      </c>
      <c r="Q7900" s="334">
        <v>0</v>
      </c>
      <c r="R7900" s="334">
        <v>0</v>
      </c>
      <c r="S7900" s="334">
        <v>0</v>
      </c>
      <c r="T7900" s="334">
        <v>0</v>
      </c>
      <c r="U7900" s="334">
        <v>0</v>
      </c>
      <c r="V7900" s="334">
        <v>0</v>
      </c>
      <c r="W7900" s="334">
        <v>0</v>
      </c>
      <c r="X7900" s="334">
        <v>2.6</v>
      </c>
      <c r="Y7900" s="334">
        <v>3</v>
      </c>
      <c r="Z7900" s="334">
        <v>0</v>
      </c>
      <c r="AA7900" s="334">
        <v>0</v>
      </c>
      <c r="AB7900" s="334">
        <v>0.2</v>
      </c>
      <c r="AD7900" s="334">
        <v>5.8</v>
      </c>
      <c r="AE7900" s="334">
        <f t="shared" si="1237"/>
        <v>5.8</v>
      </c>
      <c r="AF7900" s="334">
        <f t="shared" si="1238"/>
        <v>5.8</v>
      </c>
      <c r="AG7900" s="340">
        <f t="shared" si="1239"/>
        <v>0</v>
      </c>
      <c r="AI7900" s="340">
        <f t="shared" si="1241"/>
        <v>0</v>
      </c>
      <c r="AJ7900" s="340">
        <f t="shared" si="1241"/>
        <v>0</v>
      </c>
      <c r="AK7900" s="340">
        <f t="shared" si="1241"/>
        <v>0</v>
      </c>
      <c r="AL7900" s="340">
        <f t="shared" si="1241"/>
        <v>5.8</v>
      </c>
      <c r="AM7900" s="340">
        <f t="shared" si="1241"/>
        <v>0</v>
      </c>
    </row>
    <row r="7901" spans="1:39" x14ac:dyDescent="0.35">
      <c r="A7901" s="337">
        <v>29814</v>
      </c>
      <c r="B7901" s="338">
        <f t="shared" si="1234"/>
        <v>1981</v>
      </c>
      <c r="C7901" s="338">
        <f t="shared" si="1235"/>
        <v>8</v>
      </c>
      <c r="D7901" s="338">
        <f t="shared" si="1236"/>
        <v>16</v>
      </c>
      <c r="E7901" s="334">
        <v>0</v>
      </c>
      <c r="F7901" s="334">
        <v>0</v>
      </c>
      <c r="G7901" s="334">
        <v>0</v>
      </c>
      <c r="H7901" s="334">
        <v>0</v>
      </c>
      <c r="I7901" s="334">
        <v>0</v>
      </c>
      <c r="J7901" s="334">
        <v>0</v>
      </c>
      <c r="K7901" s="334">
        <v>0</v>
      </c>
      <c r="L7901" s="334">
        <v>0</v>
      </c>
      <c r="M7901" s="334">
        <v>0</v>
      </c>
      <c r="N7901" s="334">
        <v>0</v>
      </c>
      <c r="O7901" s="334">
        <v>0</v>
      </c>
      <c r="P7901" s="334">
        <v>0</v>
      </c>
      <c r="Q7901" s="334">
        <v>0</v>
      </c>
      <c r="R7901" s="334">
        <v>0</v>
      </c>
      <c r="S7901" s="334">
        <v>0</v>
      </c>
      <c r="T7901" s="334">
        <v>0</v>
      </c>
      <c r="U7901" s="334">
        <v>0</v>
      </c>
      <c r="V7901" s="334">
        <v>0</v>
      </c>
      <c r="W7901" s="334">
        <v>0</v>
      </c>
      <c r="X7901" s="334">
        <v>0</v>
      </c>
      <c r="Y7901" s="334">
        <v>0</v>
      </c>
      <c r="Z7901" s="334">
        <v>1</v>
      </c>
      <c r="AA7901" s="334">
        <v>0.2</v>
      </c>
      <c r="AB7901" s="334">
        <v>0</v>
      </c>
      <c r="AD7901" s="334">
        <v>1.2</v>
      </c>
      <c r="AE7901" s="334">
        <f t="shared" si="1237"/>
        <v>1.2</v>
      </c>
      <c r="AF7901" s="334">
        <f t="shared" si="1238"/>
        <v>1.2</v>
      </c>
      <c r="AG7901" s="340">
        <f t="shared" si="1239"/>
        <v>0</v>
      </c>
      <c r="AI7901" s="340">
        <f t="shared" si="1241"/>
        <v>0</v>
      </c>
      <c r="AJ7901" s="340">
        <f t="shared" si="1241"/>
        <v>0</v>
      </c>
      <c r="AK7901" s="340">
        <f t="shared" si="1241"/>
        <v>0</v>
      </c>
      <c r="AL7901" s="340">
        <f t="shared" si="1241"/>
        <v>1.2</v>
      </c>
      <c r="AM7901" s="340">
        <f t="shared" si="1241"/>
        <v>0</v>
      </c>
    </row>
    <row r="7902" spans="1:39" x14ac:dyDescent="0.35">
      <c r="A7902" s="337">
        <v>29815</v>
      </c>
      <c r="B7902" s="338">
        <f t="shared" si="1234"/>
        <v>1981</v>
      </c>
      <c r="C7902" s="338">
        <f t="shared" si="1235"/>
        <v>8</v>
      </c>
      <c r="D7902" s="338">
        <f t="shared" si="1236"/>
        <v>17</v>
      </c>
      <c r="E7902" s="334">
        <v>0</v>
      </c>
      <c r="F7902" s="334">
        <v>0</v>
      </c>
      <c r="G7902" s="334">
        <v>0</v>
      </c>
      <c r="H7902" s="334">
        <v>0</v>
      </c>
      <c r="I7902" s="334">
        <v>0</v>
      </c>
      <c r="J7902" s="334">
        <v>0</v>
      </c>
      <c r="K7902" s="334">
        <v>0</v>
      </c>
      <c r="L7902" s="334">
        <v>0</v>
      </c>
      <c r="M7902" s="334">
        <v>0</v>
      </c>
      <c r="N7902" s="334">
        <v>0</v>
      </c>
      <c r="O7902" s="334">
        <v>0</v>
      </c>
      <c r="P7902" s="334">
        <v>0</v>
      </c>
      <c r="Q7902" s="334">
        <v>0</v>
      </c>
      <c r="R7902" s="334">
        <v>0</v>
      </c>
      <c r="S7902" s="334">
        <v>1</v>
      </c>
      <c r="T7902" s="334">
        <v>0.2</v>
      </c>
      <c r="U7902" s="334">
        <v>0.2</v>
      </c>
      <c r="V7902" s="334">
        <v>0</v>
      </c>
      <c r="W7902" s="334">
        <v>0</v>
      </c>
      <c r="X7902" s="334">
        <v>0</v>
      </c>
      <c r="Y7902" s="334">
        <v>0</v>
      </c>
      <c r="Z7902" s="334">
        <v>0</v>
      </c>
      <c r="AA7902" s="334">
        <v>0</v>
      </c>
      <c r="AB7902" s="334">
        <v>0</v>
      </c>
      <c r="AD7902" s="334">
        <v>1.4</v>
      </c>
      <c r="AE7902" s="334">
        <f t="shared" si="1237"/>
        <v>1.4</v>
      </c>
      <c r="AF7902" s="334">
        <f t="shared" si="1238"/>
        <v>1.4</v>
      </c>
      <c r="AG7902" s="340">
        <f t="shared" si="1239"/>
        <v>0</v>
      </c>
      <c r="AI7902" s="340">
        <f t="shared" si="1241"/>
        <v>0</v>
      </c>
      <c r="AJ7902" s="340">
        <f t="shared" si="1241"/>
        <v>0</v>
      </c>
      <c r="AK7902" s="340">
        <f t="shared" si="1241"/>
        <v>0</v>
      </c>
      <c r="AL7902" s="340">
        <f t="shared" si="1241"/>
        <v>1.4</v>
      </c>
      <c r="AM7902" s="340">
        <f t="shared" si="1241"/>
        <v>0</v>
      </c>
    </row>
    <row r="7903" spans="1:39" x14ac:dyDescent="0.35">
      <c r="A7903" s="337">
        <v>29816</v>
      </c>
      <c r="B7903" s="338">
        <f t="shared" si="1234"/>
        <v>1981</v>
      </c>
      <c r="C7903" s="338">
        <f t="shared" si="1235"/>
        <v>8</v>
      </c>
      <c r="D7903" s="338">
        <f t="shared" si="1236"/>
        <v>18</v>
      </c>
      <c r="E7903" s="334">
        <v>0</v>
      </c>
      <c r="F7903" s="334">
        <v>0</v>
      </c>
      <c r="G7903" s="334">
        <v>0</v>
      </c>
      <c r="H7903" s="334">
        <v>0</v>
      </c>
      <c r="I7903" s="334">
        <v>0</v>
      </c>
      <c r="J7903" s="334">
        <v>0</v>
      </c>
      <c r="K7903" s="334">
        <v>0</v>
      </c>
      <c r="L7903" s="334">
        <v>0</v>
      </c>
      <c r="M7903" s="334">
        <v>0</v>
      </c>
      <c r="N7903" s="334">
        <v>0</v>
      </c>
      <c r="O7903" s="334">
        <v>0</v>
      </c>
      <c r="P7903" s="334">
        <v>0</v>
      </c>
      <c r="Q7903" s="334">
        <v>0</v>
      </c>
      <c r="R7903" s="334">
        <v>0</v>
      </c>
      <c r="S7903" s="334">
        <v>0</v>
      </c>
      <c r="T7903" s="334">
        <v>0</v>
      </c>
      <c r="U7903" s="334">
        <v>0</v>
      </c>
      <c r="V7903" s="334">
        <v>0</v>
      </c>
      <c r="W7903" s="334">
        <v>0</v>
      </c>
      <c r="X7903" s="334">
        <v>0</v>
      </c>
      <c r="Y7903" s="334">
        <v>0</v>
      </c>
      <c r="Z7903" s="334">
        <v>0</v>
      </c>
      <c r="AA7903" s="334">
        <v>0</v>
      </c>
      <c r="AB7903" s="334">
        <v>0</v>
      </c>
      <c r="AD7903" s="334">
        <v>0</v>
      </c>
      <c r="AE7903" s="334">
        <f t="shared" si="1237"/>
        <v>0</v>
      </c>
      <c r="AF7903" s="334">
        <f t="shared" si="1238"/>
        <v>0</v>
      </c>
      <c r="AG7903" s="340">
        <f t="shared" si="1239"/>
        <v>0</v>
      </c>
      <c r="AI7903" s="340">
        <f t="shared" si="1241"/>
        <v>0</v>
      </c>
      <c r="AJ7903" s="340">
        <f t="shared" si="1241"/>
        <v>0</v>
      </c>
      <c r="AK7903" s="340">
        <f t="shared" si="1241"/>
        <v>0</v>
      </c>
      <c r="AL7903" s="340">
        <f t="shared" si="1241"/>
        <v>0</v>
      </c>
      <c r="AM7903" s="340">
        <f t="shared" si="1241"/>
        <v>0</v>
      </c>
    </row>
    <row r="7904" spans="1:39" x14ac:dyDescent="0.35">
      <c r="A7904" s="337">
        <v>29817</v>
      </c>
      <c r="B7904" s="338">
        <f t="shared" si="1234"/>
        <v>1981</v>
      </c>
      <c r="C7904" s="338">
        <f t="shared" si="1235"/>
        <v>8</v>
      </c>
      <c r="D7904" s="338">
        <f t="shared" si="1236"/>
        <v>19</v>
      </c>
      <c r="E7904" s="334">
        <v>0</v>
      </c>
      <c r="F7904" s="334">
        <v>0</v>
      </c>
      <c r="G7904" s="334">
        <v>0</v>
      </c>
      <c r="H7904" s="334">
        <v>0</v>
      </c>
      <c r="I7904" s="334">
        <v>0</v>
      </c>
      <c r="J7904" s="334">
        <v>0</v>
      </c>
      <c r="K7904" s="334">
        <v>0</v>
      </c>
      <c r="L7904" s="334">
        <v>0</v>
      </c>
      <c r="M7904" s="334">
        <v>0</v>
      </c>
      <c r="N7904" s="334">
        <v>0</v>
      </c>
      <c r="O7904" s="334">
        <v>0</v>
      </c>
      <c r="P7904" s="334">
        <v>0</v>
      </c>
      <c r="Q7904" s="334">
        <v>0</v>
      </c>
      <c r="R7904" s="334">
        <v>0</v>
      </c>
      <c r="S7904" s="334">
        <v>0</v>
      </c>
      <c r="T7904" s="334">
        <v>0</v>
      </c>
      <c r="U7904" s="334">
        <v>0</v>
      </c>
      <c r="V7904" s="334">
        <v>0</v>
      </c>
      <c r="W7904" s="334">
        <v>0</v>
      </c>
      <c r="X7904" s="334">
        <v>0</v>
      </c>
      <c r="Y7904" s="334">
        <v>0</v>
      </c>
      <c r="Z7904" s="334">
        <v>0</v>
      </c>
      <c r="AA7904" s="334">
        <v>0</v>
      </c>
      <c r="AB7904" s="334">
        <v>0</v>
      </c>
      <c r="AD7904" s="334">
        <v>0</v>
      </c>
      <c r="AE7904" s="334">
        <f t="shared" si="1237"/>
        <v>0</v>
      </c>
      <c r="AF7904" s="334">
        <f t="shared" si="1238"/>
        <v>0</v>
      </c>
      <c r="AG7904" s="340">
        <f t="shared" si="1239"/>
        <v>0</v>
      </c>
      <c r="AI7904" s="340">
        <f t="shared" si="1241"/>
        <v>0</v>
      </c>
      <c r="AJ7904" s="340">
        <f t="shared" si="1241"/>
        <v>0</v>
      </c>
      <c r="AK7904" s="340">
        <f t="shared" si="1241"/>
        <v>0</v>
      </c>
      <c r="AL7904" s="340">
        <f t="shared" si="1241"/>
        <v>0</v>
      </c>
      <c r="AM7904" s="340">
        <f t="shared" si="1241"/>
        <v>0</v>
      </c>
    </row>
    <row r="7905" spans="1:39" x14ac:dyDescent="0.35">
      <c r="A7905" s="337">
        <v>29818</v>
      </c>
      <c r="B7905" s="338">
        <f t="shared" si="1234"/>
        <v>1981</v>
      </c>
      <c r="C7905" s="338">
        <f t="shared" si="1235"/>
        <v>8</v>
      </c>
      <c r="D7905" s="338">
        <f t="shared" si="1236"/>
        <v>20</v>
      </c>
      <c r="E7905" s="334">
        <v>0</v>
      </c>
      <c r="F7905" s="334">
        <v>0</v>
      </c>
      <c r="G7905" s="334">
        <v>0</v>
      </c>
      <c r="H7905" s="334">
        <v>0</v>
      </c>
      <c r="I7905" s="334">
        <v>0</v>
      </c>
      <c r="J7905" s="334">
        <v>0</v>
      </c>
      <c r="K7905" s="334">
        <v>0</v>
      </c>
      <c r="L7905" s="334">
        <v>0</v>
      </c>
      <c r="M7905" s="334">
        <v>0</v>
      </c>
      <c r="N7905" s="334">
        <v>0</v>
      </c>
      <c r="O7905" s="334">
        <v>0</v>
      </c>
      <c r="P7905" s="334">
        <v>0</v>
      </c>
      <c r="Q7905" s="334">
        <v>0</v>
      </c>
      <c r="R7905" s="334">
        <v>0</v>
      </c>
      <c r="S7905" s="334">
        <v>0</v>
      </c>
      <c r="T7905" s="334">
        <v>0</v>
      </c>
      <c r="U7905" s="334">
        <v>0</v>
      </c>
      <c r="V7905" s="334">
        <v>0</v>
      </c>
      <c r="W7905" s="334">
        <v>0</v>
      </c>
      <c r="X7905" s="334">
        <v>0</v>
      </c>
      <c r="Y7905" s="334">
        <v>0</v>
      </c>
      <c r="Z7905" s="334">
        <v>0</v>
      </c>
      <c r="AA7905" s="334">
        <v>0</v>
      </c>
      <c r="AB7905" s="334">
        <v>0</v>
      </c>
      <c r="AD7905" s="334">
        <v>0</v>
      </c>
      <c r="AE7905" s="334">
        <f t="shared" si="1237"/>
        <v>0</v>
      </c>
      <c r="AF7905" s="334">
        <f t="shared" si="1238"/>
        <v>0</v>
      </c>
      <c r="AG7905" s="340">
        <f t="shared" si="1239"/>
        <v>0</v>
      </c>
      <c r="AI7905" s="340">
        <f t="shared" si="1241"/>
        <v>0</v>
      </c>
      <c r="AJ7905" s="340">
        <f t="shared" si="1241"/>
        <v>0</v>
      </c>
      <c r="AK7905" s="340">
        <f t="shared" si="1241"/>
        <v>0</v>
      </c>
      <c r="AL7905" s="340">
        <f t="shared" si="1241"/>
        <v>0</v>
      </c>
      <c r="AM7905" s="340">
        <f t="shared" si="1241"/>
        <v>0</v>
      </c>
    </row>
    <row r="7906" spans="1:39" x14ac:dyDescent="0.35">
      <c r="A7906" s="337">
        <v>29819</v>
      </c>
      <c r="B7906" s="338">
        <f t="shared" si="1234"/>
        <v>1981</v>
      </c>
      <c r="C7906" s="338">
        <f t="shared" si="1235"/>
        <v>8</v>
      </c>
      <c r="D7906" s="338">
        <f t="shared" si="1236"/>
        <v>21</v>
      </c>
      <c r="E7906" s="334">
        <v>0</v>
      </c>
      <c r="F7906" s="334">
        <v>0</v>
      </c>
      <c r="G7906" s="334">
        <v>0</v>
      </c>
      <c r="H7906" s="334">
        <v>0</v>
      </c>
      <c r="I7906" s="334">
        <v>0</v>
      </c>
      <c r="J7906" s="334">
        <v>0</v>
      </c>
      <c r="K7906" s="334">
        <v>0</v>
      </c>
      <c r="L7906" s="334">
        <v>0</v>
      </c>
      <c r="M7906" s="334">
        <v>0</v>
      </c>
      <c r="N7906" s="334">
        <v>0</v>
      </c>
      <c r="O7906" s="334">
        <v>0</v>
      </c>
      <c r="P7906" s="334">
        <v>0</v>
      </c>
      <c r="Q7906" s="334">
        <v>0</v>
      </c>
      <c r="R7906" s="334">
        <v>0</v>
      </c>
      <c r="S7906" s="334">
        <v>0</v>
      </c>
      <c r="T7906" s="334">
        <v>0</v>
      </c>
      <c r="U7906" s="334">
        <v>0</v>
      </c>
      <c r="V7906" s="334">
        <v>0</v>
      </c>
      <c r="W7906" s="334">
        <v>0</v>
      </c>
      <c r="X7906" s="334">
        <v>0</v>
      </c>
      <c r="Y7906" s="334">
        <v>0</v>
      </c>
      <c r="Z7906" s="334">
        <v>0</v>
      </c>
      <c r="AA7906" s="334">
        <v>0</v>
      </c>
      <c r="AB7906" s="334">
        <v>0</v>
      </c>
      <c r="AD7906" s="334">
        <v>0</v>
      </c>
      <c r="AE7906" s="334">
        <f t="shared" si="1237"/>
        <v>0</v>
      </c>
      <c r="AF7906" s="334">
        <f t="shared" si="1238"/>
        <v>0</v>
      </c>
      <c r="AG7906" s="340">
        <f t="shared" si="1239"/>
        <v>0</v>
      </c>
      <c r="AI7906" s="340">
        <f t="shared" si="1241"/>
        <v>0</v>
      </c>
      <c r="AJ7906" s="340">
        <f t="shared" si="1241"/>
        <v>0</v>
      </c>
      <c r="AK7906" s="340">
        <f t="shared" si="1241"/>
        <v>0</v>
      </c>
      <c r="AL7906" s="340">
        <f t="shared" si="1241"/>
        <v>0</v>
      </c>
      <c r="AM7906" s="340">
        <f t="shared" si="1241"/>
        <v>0</v>
      </c>
    </row>
    <row r="7907" spans="1:39" x14ac:dyDescent="0.35">
      <c r="A7907" s="337">
        <v>29820</v>
      </c>
      <c r="B7907" s="338">
        <f t="shared" si="1234"/>
        <v>1981</v>
      </c>
      <c r="C7907" s="338">
        <f t="shared" si="1235"/>
        <v>8</v>
      </c>
      <c r="D7907" s="338">
        <f t="shared" si="1236"/>
        <v>22</v>
      </c>
      <c r="E7907" s="334">
        <v>0</v>
      </c>
      <c r="F7907" s="334">
        <v>0</v>
      </c>
      <c r="G7907" s="334">
        <v>0</v>
      </c>
      <c r="H7907" s="334">
        <v>0</v>
      </c>
      <c r="I7907" s="334">
        <v>0</v>
      </c>
      <c r="J7907" s="334">
        <v>0</v>
      </c>
      <c r="K7907" s="334">
        <v>0</v>
      </c>
      <c r="L7907" s="334">
        <v>0</v>
      </c>
      <c r="M7907" s="334">
        <v>0</v>
      </c>
      <c r="N7907" s="334">
        <v>0</v>
      </c>
      <c r="O7907" s="334">
        <v>0</v>
      </c>
      <c r="P7907" s="334">
        <v>0</v>
      </c>
      <c r="Q7907" s="334">
        <v>0</v>
      </c>
      <c r="R7907" s="334">
        <v>0</v>
      </c>
      <c r="S7907" s="334">
        <v>0</v>
      </c>
      <c r="T7907" s="334">
        <v>0</v>
      </c>
      <c r="U7907" s="334">
        <v>0</v>
      </c>
      <c r="V7907" s="334">
        <v>0</v>
      </c>
      <c r="W7907" s="334">
        <v>0</v>
      </c>
      <c r="X7907" s="334">
        <v>0</v>
      </c>
      <c r="Y7907" s="334">
        <v>0</v>
      </c>
      <c r="Z7907" s="334">
        <v>0</v>
      </c>
      <c r="AA7907" s="334">
        <v>0</v>
      </c>
      <c r="AB7907" s="334">
        <v>0</v>
      </c>
      <c r="AD7907" s="334">
        <v>0</v>
      </c>
      <c r="AE7907" s="334">
        <f t="shared" si="1237"/>
        <v>0</v>
      </c>
      <c r="AF7907" s="334">
        <f t="shared" si="1238"/>
        <v>0</v>
      </c>
      <c r="AG7907" s="340">
        <f t="shared" si="1239"/>
        <v>0</v>
      </c>
      <c r="AI7907" s="340">
        <f t="shared" si="1241"/>
        <v>0</v>
      </c>
      <c r="AJ7907" s="340">
        <f t="shared" si="1241"/>
        <v>0</v>
      </c>
      <c r="AK7907" s="340">
        <f t="shared" si="1241"/>
        <v>0</v>
      </c>
      <c r="AL7907" s="340">
        <f t="shared" si="1241"/>
        <v>0</v>
      </c>
      <c r="AM7907" s="340">
        <f t="shared" si="1241"/>
        <v>0</v>
      </c>
    </row>
    <row r="7908" spans="1:39" x14ac:dyDescent="0.35">
      <c r="A7908" s="337">
        <v>29821</v>
      </c>
      <c r="B7908" s="338">
        <f t="shared" si="1234"/>
        <v>1981</v>
      </c>
      <c r="C7908" s="338">
        <f t="shared" si="1235"/>
        <v>8</v>
      </c>
      <c r="D7908" s="338">
        <f t="shared" si="1236"/>
        <v>23</v>
      </c>
      <c r="E7908" s="334">
        <v>0</v>
      </c>
      <c r="F7908" s="334">
        <v>0</v>
      </c>
      <c r="G7908" s="334">
        <v>0</v>
      </c>
      <c r="H7908" s="334">
        <v>0</v>
      </c>
      <c r="I7908" s="334">
        <v>0</v>
      </c>
      <c r="J7908" s="334">
        <v>0</v>
      </c>
      <c r="K7908" s="334">
        <v>0</v>
      </c>
      <c r="L7908" s="334">
        <v>0</v>
      </c>
      <c r="M7908" s="334">
        <v>0</v>
      </c>
      <c r="N7908" s="334">
        <v>0</v>
      </c>
      <c r="O7908" s="334">
        <v>0</v>
      </c>
      <c r="P7908" s="334">
        <v>0</v>
      </c>
      <c r="Q7908" s="334">
        <v>0</v>
      </c>
      <c r="R7908" s="334">
        <v>0</v>
      </c>
      <c r="S7908" s="334">
        <v>0</v>
      </c>
      <c r="T7908" s="334">
        <v>0</v>
      </c>
      <c r="U7908" s="334">
        <v>0</v>
      </c>
      <c r="V7908" s="334">
        <v>0</v>
      </c>
      <c r="W7908" s="334">
        <v>0</v>
      </c>
      <c r="X7908" s="334">
        <v>0</v>
      </c>
      <c r="Y7908" s="334">
        <v>0</v>
      </c>
      <c r="Z7908" s="334">
        <v>0</v>
      </c>
      <c r="AA7908" s="334">
        <v>0</v>
      </c>
      <c r="AB7908" s="334">
        <v>0</v>
      </c>
      <c r="AD7908" s="334">
        <v>0</v>
      </c>
      <c r="AE7908" s="334">
        <f t="shared" si="1237"/>
        <v>0</v>
      </c>
      <c r="AF7908" s="334">
        <f t="shared" si="1238"/>
        <v>0</v>
      </c>
      <c r="AG7908" s="340">
        <f t="shared" si="1239"/>
        <v>0</v>
      </c>
      <c r="AI7908" s="340">
        <f t="shared" ref="AI7908:AM7923" si="1242">IF($C7908=AI$1,$AF7908,0)</f>
        <v>0</v>
      </c>
      <c r="AJ7908" s="340">
        <f t="shared" si="1242"/>
        <v>0</v>
      </c>
      <c r="AK7908" s="340">
        <f t="shared" si="1242"/>
        <v>0</v>
      </c>
      <c r="AL7908" s="340">
        <f t="shared" si="1242"/>
        <v>0</v>
      </c>
      <c r="AM7908" s="340">
        <f t="shared" si="1242"/>
        <v>0</v>
      </c>
    </row>
    <row r="7909" spans="1:39" x14ac:dyDescent="0.35">
      <c r="A7909" s="337">
        <v>29822</v>
      </c>
      <c r="B7909" s="338">
        <f t="shared" si="1234"/>
        <v>1981</v>
      </c>
      <c r="C7909" s="338">
        <f t="shared" si="1235"/>
        <v>8</v>
      </c>
      <c r="D7909" s="338">
        <f t="shared" si="1236"/>
        <v>24</v>
      </c>
      <c r="E7909" s="334">
        <v>0</v>
      </c>
      <c r="F7909" s="334">
        <v>0</v>
      </c>
      <c r="G7909" s="334">
        <v>0</v>
      </c>
      <c r="H7909" s="334">
        <v>0</v>
      </c>
      <c r="I7909" s="334">
        <v>0</v>
      </c>
      <c r="J7909" s="334">
        <v>0</v>
      </c>
      <c r="K7909" s="334">
        <v>0</v>
      </c>
      <c r="L7909" s="334">
        <v>0</v>
      </c>
      <c r="M7909" s="334">
        <v>0</v>
      </c>
      <c r="N7909" s="334">
        <v>0</v>
      </c>
      <c r="O7909" s="334">
        <v>0</v>
      </c>
      <c r="P7909" s="334">
        <v>0</v>
      </c>
      <c r="Q7909" s="334">
        <v>0</v>
      </c>
      <c r="R7909" s="334">
        <v>0</v>
      </c>
      <c r="S7909" s="334">
        <v>0</v>
      </c>
      <c r="T7909" s="334">
        <v>0</v>
      </c>
      <c r="U7909" s="334">
        <v>0</v>
      </c>
      <c r="V7909" s="334">
        <v>0</v>
      </c>
      <c r="W7909" s="334">
        <v>0</v>
      </c>
      <c r="X7909" s="334">
        <v>0</v>
      </c>
      <c r="Y7909" s="334">
        <v>0</v>
      </c>
      <c r="Z7909" s="334">
        <v>0</v>
      </c>
      <c r="AA7909" s="334">
        <v>0</v>
      </c>
      <c r="AB7909" s="334">
        <v>0</v>
      </c>
      <c r="AD7909" s="334">
        <v>0</v>
      </c>
      <c r="AE7909" s="334">
        <f t="shared" si="1237"/>
        <v>0</v>
      </c>
      <c r="AF7909" s="334">
        <f t="shared" si="1238"/>
        <v>0</v>
      </c>
      <c r="AG7909" s="340">
        <f t="shared" si="1239"/>
        <v>0</v>
      </c>
      <c r="AI7909" s="340">
        <f t="shared" si="1242"/>
        <v>0</v>
      </c>
      <c r="AJ7909" s="340">
        <f t="shared" si="1242"/>
        <v>0</v>
      </c>
      <c r="AK7909" s="340">
        <f t="shared" si="1242"/>
        <v>0</v>
      </c>
      <c r="AL7909" s="340">
        <f t="shared" si="1242"/>
        <v>0</v>
      </c>
      <c r="AM7909" s="340">
        <f t="shared" si="1242"/>
        <v>0</v>
      </c>
    </row>
    <row r="7910" spans="1:39" x14ac:dyDescent="0.35">
      <c r="A7910" s="337">
        <v>29823</v>
      </c>
      <c r="B7910" s="338">
        <f t="shared" si="1234"/>
        <v>1981</v>
      </c>
      <c r="C7910" s="338">
        <f t="shared" si="1235"/>
        <v>8</v>
      </c>
      <c r="D7910" s="338">
        <f t="shared" si="1236"/>
        <v>25</v>
      </c>
      <c r="E7910" s="334">
        <v>0</v>
      </c>
      <c r="F7910" s="334">
        <v>0</v>
      </c>
      <c r="G7910" s="334">
        <v>0</v>
      </c>
      <c r="H7910" s="334">
        <v>0</v>
      </c>
      <c r="I7910" s="334">
        <v>0</v>
      </c>
      <c r="J7910" s="334">
        <v>0</v>
      </c>
      <c r="K7910" s="334">
        <v>0</v>
      </c>
      <c r="L7910" s="334">
        <v>0</v>
      </c>
      <c r="M7910" s="334">
        <v>0</v>
      </c>
      <c r="N7910" s="334">
        <v>0</v>
      </c>
      <c r="O7910" s="334">
        <v>0</v>
      </c>
      <c r="P7910" s="334">
        <v>0</v>
      </c>
      <c r="Q7910" s="334">
        <v>0</v>
      </c>
      <c r="R7910" s="334">
        <v>0</v>
      </c>
      <c r="S7910" s="334">
        <v>0</v>
      </c>
      <c r="T7910" s="334">
        <v>0</v>
      </c>
      <c r="U7910" s="334">
        <v>0</v>
      </c>
      <c r="V7910" s="334">
        <v>0</v>
      </c>
      <c r="W7910" s="334">
        <v>0</v>
      </c>
      <c r="X7910" s="334">
        <v>0</v>
      </c>
      <c r="Y7910" s="334">
        <v>0</v>
      </c>
      <c r="Z7910" s="334">
        <v>0</v>
      </c>
      <c r="AA7910" s="334">
        <v>0</v>
      </c>
      <c r="AB7910" s="334">
        <v>0</v>
      </c>
      <c r="AD7910" s="334">
        <v>0</v>
      </c>
      <c r="AE7910" s="334">
        <f t="shared" si="1237"/>
        <v>0</v>
      </c>
      <c r="AF7910" s="334">
        <f t="shared" si="1238"/>
        <v>0</v>
      </c>
      <c r="AG7910" s="340">
        <f t="shared" si="1239"/>
        <v>0</v>
      </c>
      <c r="AI7910" s="340">
        <f t="shared" si="1242"/>
        <v>0</v>
      </c>
      <c r="AJ7910" s="340">
        <f t="shared" si="1242"/>
        <v>0</v>
      </c>
      <c r="AK7910" s="340">
        <f t="shared" si="1242"/>
        <v>0</v>
      </c>
      <c r="AL7910" s="340">
        <f t="shared" si="1242"/>
        <v>0</v>
      </c>
      <c r="AM7910" s="340">
        <f t="shared" si="1242"/>
        <v>0</v>
      </c>
    </row>
    <row r="7911" spans="1:39" x14ac:dyDescent="0.35">
      <c r="A7911" s="337">
        <v>29824</v>
      </c>
      <c r="B7911" s="338">
        <f t="shared" si="1234"/>
        <v>1981</v>
      </c>
      <c r="C7911" s="338">
        <f t="shared" si="1235"/>
        <v>8</v>
      </c>
      <c r="D7911" s="338">
        <f t="shared" si="1236"/>
        <v>26</v>
      </c>
      <c r="E7911" s="334">
        <v>0</v>
      </c>
      <c r="F7911" s="334">
        <v>0</v>
      </c>
      <c r="G7911" s="334">
        <v>0</v>
      </c>
      <c r="H7911" s="334">
        <v>0</v>
      </c>
      <c r="I7911" s="334">
        <v>0</v>
      </c>
      <c r="J7911" s="334">
        <v>0</v>
      </c>
      <c r="K7911" s="334">
        <v>0</v>
      </c>
      <c r="L7911" s="334">
        <v>0</v>
      </c>
      <c r="M7911" s="334">
        <v>0</v>
      </c>
      <c r="N7911" s="334">
        <v>0</v>
      </c>
      <c r="O7911" s="334">
        <v>0</v>
      </c>
      <c r="P7911" s="334">
        <v>0</v>
      </c>
      <c r="Q7911" s="334">
        <v>0</v>
      </c>
      <c r="R7911" s="334">
        <v>0</v>
      </c>
      <c r="S7911" s="334">
        <v>0</v>
      </c>
      <c r="T7911" s="334">
        <v>0</v>
      </c>
      <c r="U7911" s="334">
        <v>0</v>
      </c>
      <c r="V7911" s="334">
        <v>0</v>
      </c>
      <c r="W7911" s="334">
        <v>0</v>
      </c>
      <c r="X7911" s="334">
        <v>0</v>
      </c>
      <c r="Y7911" s="334">
        <v>0</v>
      </c>
      <c r="Z7911" s="334">
        <v>0</v>
      </c>
      <c r="AA7911" s="334">
        <v>0</v>
      </c>
      <c r="AB7911" s="334">
        <v>0</v>
      </c>
      <c r="AD7911" s="334">
        <v>0</v>
      </c>
      <c r="AE7911" s="334">
        <f t="shared" si="1237"/>
        <v>0</v>
      </c>
      <c r="AF7911" s="334">
        <f t="shared" si="1238"/>
        <v>0</v>
      </c>
      <c r="AG7911" s="340">
        <f t="shared" si="1239"/>
        <v>0</v>
      </c>
      <c r="AI7911" s="340">
        <f t="shared" si="1242"/>
        <v>0</v>
      </c>
      <c r="AJ7911" s="340">
        <f t="shared" si="1242"/>
        <v>0</v>
      </c>
      <c r="AK7911" s="340">
        <f t="shared" si="1242"/>
        <v>0</v>
      </c>
      <c r="AL7911" s="340">
        <f t="shared" si="1242"/>
        <v>0</v>
      </c>
      <c r="AM7911" s="340">
        <f t="shared" si="1242"/>
        <v>0</v>
      </c>
    </row>
    <row r="7912" spans="1:39" x14ac:dyDescent="0.35">
      <c r="A7912" s="337">
        <v>29825</v>
      </c>
      <c r="B7912" s="338">
        <f t="shared" si="1234"/>
        <v>1981</v>
      </c>
      <c r="C7912" s="338">
        <f t="shared" si="1235"/>
        <v>8</v>
      </c>
      <c r="D7912" s="338">
        <f t="shared" si="1236"/>
        <v>27</v>
      </c>
      <c r="E7912" s="334">
        <v>0</v>
      </c>
      <c r="F7912" s="334">
        <v>0</v>
      </c>
      <c r="G7912" s="334">
        <v>0</v>
      </c>
      <c r="H7912" s="334">
        <v>0</v>
      </c>
      <c r="I7912" s="334">
        <v>0</v>
      </c>
      <c r="J7912" s="334">
        <v>0</v>
      </c>
      <c r="K7912" s="334">
        <v>0</v>
      </c>
      <c r="L7912" s="334">
        <v>0</v>
      </c>
      <c r="M7912" s="334">
        <v>0</v>
      </c>
      <c r="N7912" s="334">
        <v>0</v>
      </c>
      <c r="O7912" s="334">
        <v>0</v>
      </c>
      <c r="P7912" s="334">
        <v>0</v>
      </c>
      <c r="Q7912" s="334">
        <v>0</v>
      </c>
      <c r="R7912" s="334">
        <v>0</v>
      </c>
      <c r="S7912" s="334">
        <v>0</v>
      </c>
      <c r="T7912" s="334">
        <v>0</v>
      </c>
      <c r="U7912" s="334">
        <v>0</v>
      </c>
      <c r="V7912" s="334">
        <v>0</v>
      </c>
      <c r="W7912" s="334">
        <v>0</v>
      </c>
      <c r="X7912" s="334">
        <v>0</v>
      </c>
      <c r="Y7912" s="334">
        <v>0</v>
      </c>
      <c r="Z7912" s="334">
        <v>0</v>
      </c>
      <c r="AA7912" s="334">
        <v>0</v>
      </c>
      <c r="AB7912" s="334">
        <v>0</v>
      </c>
      <c r="AD7912" s="334">
        <v>0</v>
      </c>
      <c r="AE7912" s="334">
        <f t="shared" si="1237"/>
        <v>0</v>
      </c>
      <c r="AF7912" s="334">
        <f t="shared" si="1238"/>
        <v>0</v>
      </c>
      <c r="AG7912" s="340">
        <f t="shared" si="1239"/>
        <v>0</v>
      </c>
      <c r="AI7912" s="340">
        <f t="shared" si="1242"/>
        <v>0</v>
      </c>
      <c r="AJ7912" s="340">
        <f t="shared" si="1242"/>
        <v>0</v>
      </c>
      <c r="AK7912" s="340">
        <f t="shared" si="1242"/>
        <v>0</v>
      </c>
      <c r="AL7912" s="340">
        <f t="shared" si="1242"/>
        <v>0</v>
      </c>
      <c r="AM7912" s="340">
        <f t="shared" si="1242"/>
        <v>0</v>
      </c>
    </row>
    <row r="7913" spans="1:39" x14ac:dyDescent="0.35">
      <c r="A7913" s="337">
        <v>29826</v>
      </c>
      <c r="B7913" s="338">
        <f t="shared" si="1234"/>
        <v>1981</v>
      </c>
      <c r="C7913" s="338">
        <f t="shared" si="1235"/>
        <v>8</v>
      </c>
      <c r="D7913" s="338">
        <f t="shared" si="1236"/>
        <v>28</v>
      </c>
      <c r="E7913" s="334">
        <v>0</v>
      </c>
      <c r="F7913" s="334">
        <v>0</v>
      </c>
      <c r="G7913" s="334">
        <v>0</v>
      </c>
      <c r="H7913" s="334">
        <v>0</v>
      </c>
      <c r="I7913" s="334">
        <v>0</v>
      </c>
      <c r="J7913" s="334">
        <v>0</v>
      </c>
      <c r="K7913" s="334">
        <v>0</v>
      </c>
      <c r="L7913" s="334">
        <v>0</v>
      </c>
      <c r="M7913" s="334">
        <v>0</v>
      </c>
      <c r="N7913" s="334">
        <v>0</v>
      </c>
      <c r="O7913" s="334">
        <v>0</v>
      </c>
      <c r="P7913" s="334">
        <v>0</v>
      </c>
      <c r="Q7913" s="334">
        <v>0</v>
      </c>
      <c r="R7913" s="334">
        <v>0</v>
      </c>
      <c r="S7913" s="334">
        <v>0</v>
      </c>
      <c r="T7913" s="334">
        <v>0</v>
      </c>
      <c r="U7913" s="334">
        <v>0</v>
      </c>
      <c r="V7913" s="334">
        <v>0</v>
      </c>
      <c r="W7913" s="334">
        <v>0</v>
      </c>
      <c r="X7913" s="334">
        <v>0</v>
      </c>
      <c r="Y7913" s="334">
        <v>0</v>
      </c>
      <c r="Z7913" s="334">
        <v>0</v>
      </c>
      <c r="AA7913" s="334">
        <v>0</v>
      </c>
      <c r="AB7913" s="334">
        <v>0</v>
      </c>
      <c r="AD7913" s="334">
        <v>0</v>
      </c>
      <c r="AE7913" s="334">
        <f t="shared" si="1237"/>
        <v>0</v>
      </c>
      <c r="AF7913" s="334">
        <f t="shared" si="1238"/>
        <v>0</v>
      </c>
      <c r="AG7913" s="340">
        <f t="shared" si="1239"/>
        <v>0</v>
      </c>
      <c r="AI7913" s="340">
        <f t="shared" si="1242"/>
        <v>0</v>
      </c>
      <c r="AJ7913" s="340">
        <f t="shared" si="1242"/>
        <v>0</v>
      </c>
      <c r="AK7913" s="340">
        <f t="shared" si="1242"/>
        <v>0</v>
      </c>
      <c r="AL7913" s="340">
        <f t="shared" si="1242"/>
        <v>0</v>
      </c>
      <c r="AM7913" s="340">
        <f t="shared" si="1242"/>
        <v>0</v>
      </c>
    </row>
    <row r="7914" spans="1:39" x14ac:dyDescent="0.35">
      <c r="A7914" s="337">
        <v>29827</v>
      </c>
      <c r="B7914" s="338">
        <f t="shared" si="1234"/>
        <v>1981</v>
      </c>
      <c r="C7914" s="338">
        <f t="shared" si="1235"/>
        <v>8</v>
      </c>
      <c r="D7914" s="338">
        <f t="shared" si="1236"/>
        <v>29</v>
      </c>
      <c r="E7914" s="334">
        <v>0</v>
      </c>
      <c r="F7914" s="334">
        <v>0</v>
      </c>
      <c r="G7914" s="334">
        <v>0</v>
      </c>
      <c r="H7914" s="334">
        <v>0</v>
      </c>
      <c r="I7914" s="334">
        <v>0</v>
      </c>
      <c r="J7914" s="334">
        <v>0</v>
      </c>
      <c r="K7914" s="334">
        <v>0</v>
      </c>
      <c r="L7914" s="334">
        <v>0</v>
      </c>
      <c r="M7914" s="334">
        <v>0</v>
      </c>
      <c r="N7914" s="334">
        <v>0</v>
      </c>
      <c r="O7914" s="334">
        <v>0</v>
      </c>
      <c r="P7914" s="334">
        <v>0</v>
      </c>
      <c r="Q7914" s="334">
        <v>0</v>
      </c>
      <c r="R7914" s="334">
        <v>0</v>
      </c>
      <c r="S7914" s="334">
        <v>0</v>
      </c>
      <c r="T7914" s="334">
        <v>0</v>
      </c>
      <c r="U7914" s="334">
        <v>0</v>
      </c>
      <c r="V7914" s="334">
        <v>0</v>
      </c>
      <c r="W7914" s="334">
        <v>0</v>
      </c>
      <c r="X7914" s="334">
        <v>0</v>
      </c>
      <c r="Y7914" s="334">
        <v>0</v>
      </c>
      <c r="Z7914" s="334">
        <v>0</v>
      </c>
      <c r="AA7914" s="334">
        <v>0</v>
      </c>
      <c r="AB7914" s="334">
        <v>0</v>
      </c>
      <c r="AD7914" s="334">
        <v>0</v>
      </c>
      <c r="AE7914" s="334">
        <f t="shared" si="1237"/>
        <v>0</v>
      </c>
      <c r="AF7914" s="334">
        <f t="shared" si="1238"/>
        <v>0</v>
      </c>
      <c r="AG7914" s="340">
        <f t="shared" si="1239"/>
        <v>0</v>
      </c>
      <c r="AI7914" s="340">
        <f t="shared" si="1242"/>
        <v>0</v>
      </c>
      <c r="AJ7914" s="340">
        <f t="shared" si="1242"/>
        <v>0</v>
      </c>
      <c r="AK7914" s="340">
        <f t="shared" si="1242"/>
        <v>0</v>
      </c>
      <c r="AL7914" s="340">
        <f t="shared" si="1242"/>
        <v>0</v>
      </c>
      <c r="AM7914" s="340">
        <f t="shared" si="1242"/>
        <v>0</v>
      </c>
    </row>
    <row r="7915" spans="1:39" x14ac:dyDescent="0.35">
      <c r="A7915" s="337">
        <v>29828</v>
      </c>
      <c r="B7915" s="338">
        <f t="shared" si="1234"/>
        <v>1981</v>
      </c>
      <c r="C7915" s="338">
        <f t="shared" si="1235"/>
        <v>8</v>
      </c>
      <c r="D7915" s="338">
        <f t="shared" si="1236"/>
        <v>30</v>
      </c>
      <c r="E7915" s="334">
        <v>0</v>
      </c>
      <c r="F7915" s="334">
        <v>1.4</v>
      </c>
      <c r="G7915" s="334">
        <v>0.2</v>
      </c>
      <c r="H7915" s="334">
        <v>0</v>
      </c>
      <c r="I7915" s="334">
        <v>0.2</v>
      </c>
      <c r="J7915" s="334">
        <v>0.2</v>
      </c>
      <c r="K7915" s="334">
        <v>0</v>
      </c>
      <c r="L7915" s="334">
        <v>0</v>
      </c>
      <c r="M7915" s="334">
        <v>0</v>
      </c>
      <c r="N7915" s="334">
        <v>0</v>
      </c>
      <c r="O7915" s="334">
        <v>0</v>
      </c>
      <c r="P7915" s="334">
        <v>0</v>
      </c>
      <c r="Q7915" s="334">
        <v>0</v>
      </c>
      <c r="R7915" s="334">
        <v>0</v>
      </c>
      <c r="S7915" s="334">
        <v>0</v>
      </c>
      <c r="T7915" s="334">
        <v>0</v>
      </c>
      <c r="U7915" s="334">
        <v>0</v>
      </c>
      <c r="V7915" s="334">
        <v>0</v>
      </c>
      <c r="W7915" s="334">
        <v>0</v>
      </c>
      <c r="X7915" s="334">
        <v>0</v>
      </c>
      <c r="Y7915" s="334">
        <v>0</v>
      </c>
      <c r="Z7915" s="334">
        <v>0</v>
      </c>
      <c r="AA7915" s="334">
        <v>0</v>
      </c>
      <c r="AB7915" s="334">
        <v>0</v>
      </c>
      <c r="AD7915" s="334">
        <v>2</v>
      </c>
      <c r="AE7915" s="334">
        <f t="shared" si="1237"/>
        <v>2</v>
      </c>
      <c r="AF7915" s="334">
        <f t="shared" si="1238"/>
        <v>1.9999999999999998</v>
      </c>
      <c r="AG7915" s="340">
        <f t="shared" si="1239"/>
        <v>2.2204460492503131E-16</v>
      </c>
      <c r="AI7915" s="340">
        <f t="shared" si="1242"/>
        <v>0</v>
      </c>
      <c r="AJ7915" s="340">
        <f t="shared" si="1242"/>
        <v>0</v>
      </c>
      <c r="AK7915" s="340">
        <f t="shared" si="1242"/>
        <v>0</v>
      </c>
      <c r="AL7915" s="340">
        <f t="shared" si="1242"/>
        <v>1.9999999999999998</v>
      </c>
      <c r="AM7915" s="340">
        <f t="shared" si="1242"/>
        <v>0</v>
      </c>
    </row>
    <row r="7916" spans="1:39" x14ac:dyDescent="0.35">
      <c r="A7916" s="337">
        <v>29829</v>
      </c>
      <c r="B7916" s="338">
        <f t="shared" si="1234"/>
        <v>1981</v>
      </c>
      <c r="C7916" s="338">
        <f t="shared" si="1235"/>
        <v>8</v>
      </c>
      <c r="D7916" s="338">
        <f t="shared" si="1236"/>
        <v>31</v>
      </c>
      <c r="E7916" s="334">
        <v>0</v>
      </c>
      <c r="F7916" s="334">
        <v>0</v>
      </c>
      <c r="G7916" s="334">
        <v>0</v>
      </c>
      <c r="H7916" s="334">
        <v>0</v>
      </c>
      <c r="I7916" s="334">
        <v>0</v>
      </c>
      <c r="J7916" s="334">
        <v>0</v>
      </c>
      <c r="K7916" s="334">
        <v>0</v>
      </c>
      <c r="L7916" s="334">
        <v>0</v>
      </c>
      <c r="M7916" s="334">
        <v>0</v>
      </c>
      <c r="N7916" s="334">
        <v>0</v>
      </c>
      <c r="O7916" s="334">
        <v>0</v>
      </c>
      <c r="P7916" s="334">
        <v>0</v>
      </c>
      <c r="Q7916" s="334">
        <v>0</v>
      </c>
      <c r="R7916" s="334">
        <v>0</v>
      </c>
      <c r="S7916" s="334">
        <v>0</v>
      </c>
      <c r="T7916" s="334">
        <v>0</v>
      </c>
      <c r="U7916" s="334">
        <v>0</v>
      </c>
      <c r="V7916" s="334">
        <v>0</v>
      </c>
      <c r="W7916" s="334">
        <v>0</v>
      </c>
      <c r="X7916" s="334">
        <v>0</v>
      </c>
      <c r="Y7916" s="334">
        <v>0</v>
      </c>
      <c r="Z7916" s="334">
        <v>0</v>
      </c>
      <c r="AA7916" s="334">
        <v>0</v>
      </c>
      <c r="AB7916" s="334">
        <v>0</v>
      </c>
      <c r="AD7916" s="334">
        <v>0</v>
      </c>
      <c r="AE7916" s="334">
        <f t="shared" si="1237"/>
        <v>0</v>
      </c>
      <c r="AF7916" s="334">
        <f t="shared" si="1238"/>
        <v>0</v>
      </c>
      <c r="AG7916" s="340">
        <f t="shared" si="1239"/>
        <v>0</v>
      </c>
      <c r="AI7916" s="340">
        <f t="shared" si="1242"/>
        <v>0</v>
      </c>
      <c r="AJ7916" s="340">
        <f t="shared" si="1242"/>
        <v>0</v>
      </c>
      <c r="AK7916" s="340">
        <f t="shared" si="1242"/>
        <v>0</v>
      </c>
      <c r="AL7916" s="340">
        <f t="shared" si="1242"/>
        <v>0</v>
      </c>
      <c r="AM7916" s="340">
        <f t="shared" si="1242"/>
        <v>0</v>
      </c>
    </row>
    <row r="7917" spans="1:39" x14ac:dyDescent="0.35">
      <c r="A7917" s="337">
        <v>29830</v>
      </c>
      <c r="B7917" s="338">
        <f t="shared" si="1234"/>
        <v>1981</v>
      </c>
      <c r="C7917" s="338">
        <f t="shared" si="1235"/>
        <v>9</v>
      </c>
      <c r="D7917" s="338">
        <f t="shared" si="1236"/>
        <v>1</v>
      </c>
      <c r="E7917" s="334">
        <v>0</v>
      </c>
      <c r="F7917" s="334">
        <v>0.9</v>
      </c>
      <c r="G7917" s="334">
        <v>0</v>
      </c>
      <c r="H7917" s="334">
        <v>0</v>
      </c>
      <c r="I7917" s="334">
        <v>0</v>
      </c>
      <c r="J7917" s="334">
        <v>0</v>
      </c>
      <c r="K7917" s="334">
        <v>0</v>
      </c>
      <c r="L7917" s="334">
        <v>0</v>
      </c>
      <c r="M7917" s="334">
        <v>0</v>
      </c>
      <c r="N7917" s="334">
        <v>0</v>
      </c>
      <c r="O7917" s="334">
        <v>0</v>
      </c>
      <c r="P7917" s="334">
        <v>0</v>
      </c>
      <c r="Q7917" s="334">
        <v>0</v>
      </c>
      <c r="R7917" s="334">
        <v>0</v>
      </c>
      <c r="S7917" s="334">
        <v>0</v>
      </c>
      <c r="T7917" s="334">
        <v>0.8</v>
      </c>
      <c r="U7917" s="334">
        <v>0</v>
      </c>
      <c r="V7917" s="334">
        <v>0</v>
      </c>
      <c r="W7917" s="334">
        <v>0</v>
      </c>
      <c r="X7917" s="334">
        <v>0</v>
      </c>
      <c r="Y7917" s="334">
        <v>0</v>
      </c>
      <c r="Z7917" s="334">
        <v>0</v>
      </c>
      <c r="AA7917" s="334">
        <v>0.9</v>
      </c>
      <c r="AB7917" s="334">
        <v>0.8</v>
      </c>
      <c r="AD7917" s="334">
        <v>3.4</v>
      </c>
      <c r="AE7917" s="334">
        <f t="shared" si="1237"/>
        <v>3.4</v>
      </c>
      <c r="AF7917" s="334">
        <f t="shared" si="1238"/>
        <v>3.4000000000000004</v>
      </c>
      <c r="AG7917" s="340">
        <f t="shared" si="1239"/>
        <v>4.4408920985006262E-16</v>
      </c>
      <c r="AI7917" s="340">
        <f t="shared" si="1242"/>
        <v>0</v>
      </c>
      <c r="AJ7917" s="340">
        <f t="shared" si="1242"/>
        <v>0</v>
      </c>
      <c r="AK7917" s="340">
        <f t="shared" si="1242"/>
        <v>0</v>
      </c>
      <c r="AL7917" s="340">
        <f t="shared" si="1242"/>
        <v>0</v>
      </c>
      <c r="AM7917" s="340">
        <f t="shared" si="1242"/>
        <v>3.4000000000000004</v>
      </c>
    </row>
    <row r="7918" spans="1:39" x14ac:dyDescent="0.35">
      <c r="A7918" s="337">
        <v>29831</v>
      </c>
      <c r="B7918" s="338">
        <f t="shared" si="1234"/>
        <v>1981</v>
      </c>
      <c r="C7918" s="338">
        <f t="shared" si="1235"/>
        <v>9</v>
      </c>
      <c r="D7918" s="338">
        <f t="shared" si="1236"/>
        <v>2</v>
      </c>
      <c r="E7918" s="334">
        <v>0.7</v>
      </c>
      <c r="F7918" s="334">
        <v>0.3</v>
      </c>
      <c r="G7918" s="334">
        <v>0</v>
      </c>
      <c r="H7918" s="334">
        <v>0</v>
      </c>
      <c r="I7918" s="334">
        <v>0</v>
      </c>
      <c r="J7918" s="334">
        <v>0</v>
      </c>
      <c r="K7918" s="334">
        <v>0</v>
      </c>
      <c r="L7918" s="334">
        <v>0</v>
      </c>
      <c r="M7918" s="334">
        <v>0</v>
      </c>
      <c r="N7918" s="334">
        <v>0</v>
      </c>
      <c r="O7918" s="334">
        <v>0</v>
      </c>
      <c r="P7918" s="334">
        <v>0</v>
      </c>
      <c r="Q7918" s="334">
        <v>0.3</v>
      </c>
      <c r="R7918" s="334">
        <v>0</v>
      </c>
      <c r="S7918" s="334">
        <v>0</v>
      </c>
      <c r="T7918" s="334">
        <v>0</v>
      </c>
      <c r="U7918" s="334">
        <v>0</v>
      </c>
      <c r="V7918" s="334">
        <v>0</v>
      </c>
      <c r="W7918" s="334">
        <v>0</v>
      </c>
      <c r="X7918" s="334">
        <v>0</v>
      </c>
      <c r="Y7918" s="334">
        <v>0</v>
      </c>
      <c r="Z7918" s="334">
        <v>0</v>
      </c>
      <c r="AA7918" s="334">
        <v>0</v>
      </c>
      <c r="AB7918" s="334">
        <v>0</v>
      </c>
      <c r="AD7918" s="334">
        <v>1.3</v>
      </c>
      <c r="AE7918" s="334">
        <f t="shared" si="1237"/>
        <v>1.3</v>
      </c>
      <c r="AF7918" s="334">
        <f t="shared" si="1238"/>
        <v>1.3</v>
      </c>
      <c r="AG7918" s="340">
        <f t="shared" si="1239"/>
        <v>0</v>
      </c>
      <c r="AI7918" s="340">
        <f t="shared" si="1242"/>
        <v>0</v>
      </c>
      <c r="AJ7918" s="340">
        <f t="shared" si="1242"/>
        <v>0</v>
      </c>
      <c r="AK7918" s="340">
        <f t="shared" si="1242"/>
        <v>0</v>
      </c>
      <c r="AL7918" s="340">
        <f t="shared" si="1242"/>
        <v>0</v>
      </c>
      <c r="AM7918" s="340">
        <f t="shared" si="1242"/>
        <v>1.3</v>
      </c>
    </row>
    <row r="7919" spans="1:39" x14ac:dyDescent="0.35">
      <c r="A7919" s="337">
        <v>29832</v>
      </c>
      <c r="B7919" s="338">
        <f t="shared" si="1234"/>
        <v>1981</v>
      </c>
      <c r="C7919" s="338">
        <f t="shared" si="1235"/>
        <v>9</v>
      </c>
      <c r="D7919" s="338">
        <f t="shared" si="1236"/>
        <v>3</v>
      </c>
      <c r="E7919" s="334">
        <v>0</v>
      </c>
      <c r="F7919" s="334">
        <v>0</v>
      </c>
      <c r="G7919" s="334">
        <v>0</v>
      </c>
      <c r="H7919" s="334">
        <v>0</v>
      </c>
      <c r="I7919" s="334">
        <v>0</v>
      </c>
      <c r="J7919" s="334">
        <v>0</v>
      </c>
      <c r="K7919" s="334">
        <v>0</v>
      </c>
      <c r="L7919" s="334">
        <v>0</v>
      </c>
      <c r="M7919" s="334">
        <v>0</v>
      </c>
      <c r="N7919" s="334">
        <v>0</v>
      </c>
      <c r="O7919" s="334">
        <v>0</v>
      </c>
      <c r="P7919" s="334">
        <v>0</v>
      </c>
      <c r="Q7919" s="334">
        <v>0</v>
      </c>
      <c r="R7919" s="334">
        <v>0</v>
      </c>
      <c r="S7919" s="334">
        <v>0</v>
      </c>
      <c r="T7919" s="334">
        <v>0</v>
      </c>
      <c r="U7919" s="334">
        <v>0</v>
      </c>
      <c r="V7919" s="334">
        <v>0</v>
      </c>
      <c r="W7919" s="334">
        <v>0</v>
      </c>
      <c r="X7919" s="334">
        <v>0</v>
      </c>
      <c r="Y7919" s="334">
        <v>0</v>
      </c>
      <c r="Z7919" s="334">
        <v>0</v>
      </c>
      <c r="AA7919" s="334">
        <v>0</v>
      </c>
      <c r="AB7919" s="334">
        <v>0</v>
      </c>
      <c r="AD7919" s="334">
        <v>0</v>
      </c>
      <c r="AE7919" s="334">
        <f t="shared" si="1237"/>
        <v>0</v>
      </c>
      <c r="AF7919" s="334">
        <f t="shared" si="1238"/>
        <v>0</v>
      </c>
      <c r="AG7919" s="340">
        <f t="shared" si="1239"/>
        <v>0</v>
      </c>
      <c r="AI7919" s="340">
        <f t="shared" si="1242"/>
        <v>0</v>
      </c>
      <c r="AJ7919" s="340">
        <f t="shared" si="1242"/>
        <v>0</v>
      </c>
      <c r="AK7919" s="340">
        <f t="shared" si="1242"/>
        <v>0</v>
      </c>
      <c r="AL7919" s="340">
        <f t="shared" si="1242"/>
        <v>0</v>
      </c>
      <c r="AM7919" s="340">
        <f t="shared" si="1242"/>
        <v>0</v>
      </c>
    </row>
    <row r="7920" spans="1:39" x14ac:dyDescent="0.35">
      <c r="A7920" s="337">
        <v>29833</v>
      </c>
      <c r="B7920" s="338">
        <f t="shared" si="1234"/>
        <v>1981</v>
      </c>
      <c r="C7920" s="338">
        <f t="shared" si="1235"/>
        <v>9</v>
      </c>
      <c r="D7920" s="338">
        <f t="shared" si="1236"/>
        <v>4</v>
      </c>
      <c r="E7920" s="334">
        <v>0</v>
      </c>
      <c r="F7920" s="334">
        <v>0</v>
      </c>
      <c r="G7920" s="334">
        <v>0</v>
      </c>
      <c r="H7920" s="334">
        <v>0</v>
      </c>
      <c r="I7920" s="334">
        <v>0</v>
      </c>
      <c r="J7920" s="334">
        <v>0</v>
      </c>
      <c r="K7920" s="334">
        <v>0</v>
      </c>
      <c r="L7920" s="334">
        <v>0</v>
      </c>
      <c r="M7920" s="334">
        <v>0</v>
      </c>
      <c r="N7920" s="334">
        <v>0</v>
      </c>
      <c r="O7920" s="334">
        <v>0</v>
      </c>
      <c r="P7920" s="334">
        <v>0</v>
      </c>
      <c r="Q7920" s="334">
        <v>0</v>
      </c>
      <c r="R7920" s="334">
        <v>0</v>
      </c>
      <c r="S7920" s="334">
        <v>0</v>
      </c>
      <c r="T7920" s="334">
        <v>0</v>
      </c>
      <c r="U7920" s="334">
        <v>0</v>
      </c>
      <c r="V7920" s="334">
        <v>0</v>
      </c>
      <c r="W7920" s="334">
        <v>0</v>
      </c>
      <c r="X7920" s="334">
        <v>0</v>
      </c>
      <c r="Y7920" s="334">
        <v>1.8</v>
      </c>
      <c r="Z7920" s="334">
        <v>2.2000000000000002</v>
      </c>
      <c r="AA7920" s="334">
        <v>0</v>
      </c>
      <c r="AB7920" s="334">
        <v>0</v>
      </c>
      <c r="AD7920" s="334">
        <v>4</v>
      </c>
      <c r="AE7920" s="334">
        <f t="shared" si="1237"/>
        <v>4</v>
      </c>
      <c r="AF7920" s="334">
        <f t="shared" si="1238"/>
        <v>4</v>
      </c>
      <c r="AG7920" s="340">
        <f t="shared" si="1239"/>
        <v>0</v>
      </c>
      <c r="AI7920" s="340">
        <f t="shared" si="1242"/>
        <v>0</v>
      </c>
      <c r="AJ7920" s="340">
        <f t="shared" si="1242"/>
        <v>0</v>
      </c>
      <c r="AK7920" s="340">
        <f t="shared" si="1242"/>
        <v>0</v>
      </c>
      <c r="AL7920" s="340">
        <f t="shared" si="1242"/>
        <v>0</v>
      </c>
      <c r="AM7920" s="340">
        <f t="shared" si="1242"/>
        <v>4</v>
      </c>
    </row>
    <row r="7921" spans="1:39" x14ac:dyDescent="0.35">
      <c r="A7921" s="337">
        <v>29834</v>
      </c>
      <c r="B7921" s="338">
        <f t="shared" si="1234"/>
        <v>1981</v>
      </c>
      <c r="C7921" s="338">
        <f t="shared" si="1235"/>
        <v>9</v>
      </c>
      <c r="D7921" s="338">
        <f t="shared" si="1236"/>
        <v>5</v>
      </c>
      <c r="E7921" s="334">
        <v>0</v>
      </c>
      <c r="F7921" s="334">
        <v>0</v>
      </c>
      <c r="G7921" s="334">
        <v>0</v>
      </c>
      <c r="H7921" s="334">
        <v>0</v>
      </c>
      <c r="I7921" s="334">
        <v>0</v>
      </c>
      <c r="J7921" s="334">
        <v>0</v>
      </c>
      <c r="K7921" s="334">
        <v>0</v>
      </c>
      <c r="L7921" s="334">
        <v>0</v>
      </c>
      <c r="M7921" s="334">
        <v>0</v>
      </c>
      <c r="N7921" s="334">
        <v>0</v>
      </c>
      <c r="O7921" s="334">
        <v>0</v>
      </c>
      <c r="P7921" s="334">
        <v>0</v>
      </c>
      <c r="Q7921" s="334">
        <v>0</v>
      </c>
      <c r="R7921" s="334">
        <v>0</v>
      </c>
      <c r="S7921" s="334">
        <v>0</v>
      </c>
      <c r="T7921" s="334">
        <v>0</v>
      </c>
      <c r="U7921" s="334">
        <v>0</v>
      </c>
      <c r="V7921" s="334">
        <v>0</v>
      </c>
      <c r="W7921" s="334">
        <v>0</v>
      </c>
      <c r="X7921" s="334">
        <v>0</v>
      </c>
      <c r="Y7921" s="334">
        <v>0</v>
      </c>
      <c r="Z7921" s="334">
        <v>0</v>
      </c>
      <c r="AA7921" s="334">
        <v>0</v>
      </c>
      <c r="AB7921" s="334">
        <v>0</v>
      </c>
      <c r="AD7921" s="334">
        <v>0</v>
      </c>
      <c r="AE7921" s="334">
        <f t="shared" si="1237"/>
        <v>0</v>
      </c>
      <c r="AF7921" s="334">
        <f t="shared" si="1238"/>
        <v>0</v>
      </c>
      <c r="AG7921" s="340">
        <f t="shared" si="1239"/>
        <v>0</v>
      </c>
      <c r="AI7921" s="340">
        <f t="shared" si="1242"/>
        <v>0</v>
      </c>
      <c r="AJ7921" s="340">
        <f t="shared" si="1242"/>
        <v>0</v>
      </c>
      <c r="AK7921" s="340">
        <f t="shared" si="1242"/>
        <v>0</v>
      </c>
      <c r="AL7921" s="340">
        <f t="shared" si="1242"/>
        <v>0</v>
      </c>
      <c r="AM7921" s="340">
        <f t="shared" si="1242"/>
        <v>0</v>
      </c>
    </row>
    <row r="7922" spans="1:39" x14ac:dyDescent="0.35">
      <c r="A7922" s="337">
        <v>29835</v>
      </c>
      <c r="B7922" s="338">
        <f t="shared" si="1234"/>
        <v>1981</v>
      </c>
      <c r="C7922" s="338">
        <f t="shared" si="1235"/>
        <v>9</v>
      </c>
      <c r="D7922" s="338">
        <f t="shared" si="1236"/>
        <v>6</v>
      </c>
      <c r="E7922" s="334">
        <v>0</v>
      </c>
      <c r="F7922" s="334">
        <v>0</v>
      </c>
      <c r="G7922" s="334">
        <v>0</v>
      </c>
      <c r="H7922" s="334">
        <v>0</v>
      </c>
      <c r="I7922" s="334">
        <v>0</v>
      </c>
      <c r="J7922" s="334">
        <v>0</v>
      </c>
      <c r="K7922" s="334">
        <v>0</v>
      </c>
      <c r="L7922" s="334">
        <v>0</v>
      </c>
      <c r="M7922" s="334">
        <v>0</v>
      </c>
      <c r="N7922" s="334">
        <v>0</v>
      </c>
      <c r="O7922" s="334">
        <v>0</v>
      </c>
      <c r="P7922" s="334">
        <v>0</v>
      </c>
      <c r="Q7922" s="334">
        <v>0</v>
      </c>
      <c r="R7922" s="334">
        <v>0</v>
      </c>
      <c r="S7922" s="334">
        <v>0</v>
      </c>
      <c r="T7922" s="334">
        <v>0</v>
      </c>
      <c r="U7922" s="334">
        <v>0</v>
      </c>
      <c r="V7922" s="334">
        <v>0</v>
      </c>
      <c r="W7922" s="334">
        <v>0</v>
      </c>
      <c r="X7922" s="334">
        <v>0</v>
      </c>
      <c r="Y7922" s="334">
        <v>0</v>
      </c>
      <c r="Z7922" s="334">
        <v>0</v>
      </c>
      <c r="AA7922" s="334">
        <v>0</v>
      </c>
      <c r="AB7922" s="334">
        <v>0</v>
      </c>
      <c r="AD7922" s="334">
        <v>0</v>
      </c>
      <c r="AE7922" s="334">
        <f t="shared" si="1237"/>
        <v>0</v>
      </c>
      <c r="AF7922" s="334">
        <f t="shared" si="1238"/>
        <v>0</v>
      </c>
      <c r="AG7922" s="340">
        <f t="shared" si="1239"/>
        <v>0</v>
      </c>
      <c r="AI7922" s="340">
        <f t="shared" si="1242"/>
        <v>0</v>
      </c>
      <c r="AJ7922" s="340">
        <f t="shared" si="1242"/>
        <v>0</v>
      </c>
      <c r="AK7922" s="340">
        <f t="shared" si="1242"/>
        <v>0</v>
      </c>
      <c r="AL7922" s="340">
        <f t="shared" si="1242"/>
        <v>0</v>
      </c>
      <c r="AM7922" s="340">
        <f t="shared" si="1242"/>
        <v>0</v>
      </c>
    </row>
    <row r="7923" spans="1:39" x14ac:dyDescent="0.35">
      <c r="A7923" s="337">
        <v>29836</v>
      </c>
      <c r="B7923" s="338">
        <f t="shared" si="1234"/>
        <v>1981</v>
      </c>
      <c r="C7923" s="338">
        <f t="shared" si="1235"/>
        <v>9</v>
      </c>
      <c r="D7923" s="338">
        <f t="shared" si="1236"/>
        <v>7</v>
      </c>
      <c r="E7923" s="334">
        <v>0</v>
      </c>
      <c r="F7923" s="334">
        <v>0</v>
      </c>
      <c r="G7923" s="334">
        <v>0</v>
      </c>
      <c r="H7923" s="334">
        <v>0</v>
      </c>
      <c r="I7923" s="334">
        <v>0</v>
      </c>
      <c r="J7923" s="334">
        <v>0</v>
      </c>
      <c r="K7923" s="334">
        <v>0</v>
      </c>
      <c r="L7923" s="334">
        <v>0</v>
      </c>
      <c r="M7923" s="334">
        <v>0</v>
      </c>
      <c r="N7923" s="334">
        <v>0</v>
      </c>
      <c r="O7923" s="334">
        <v>0</v>
      </c>
      <c r="P7923" s="334">
        <v>0</v>
      </c>
      <c r="Q7923" s="334">
        <v>0</v>
      </c>
      <c r="R7923" s="334">
        <v>0</v>
      </c>
      <c r="S7923" s="334">
        <v>0</v>
      </c>
      <c r="T7923" s="334">
        <v>0</v>
      </c>
      <c r="U7923" s="334">
        <v>0</v>
      </c>
      <c r="V7923" s="334">
        <v>0</v>
      </c>
      <c r="W7923" s="334">
        <v>0</v>
      </c>
      <c r="X7923" s="334">
        <v>0</v>
      </c>
      <c r="Y7923" s="334">
        <v>0</v>
      </c>
      <c r="Z7923" s="334">
        <v>0</v>
      </c>
      <c r="AA7923" s="334">
        <v>0</v>
      </c>
      <c r="AB7923" s="334">
        <v>0</v>
      </c>
      <c r="AD7923" s="334">
        <v>0</v>
      </c>
      <c r="AE7923" s="334">
        <f t="shared" si="1237"/>
        <v>0</v>
      </c>
      <c r="AF7923" s="334">
        <f t="shared" si="1238"/>
        <v>0</v>
      </c>
      <c r="AG7923" s="340">
        <f t="shared" si="1239"/>
        <v>0</v>
      </c>
      <c r="AI7923" s="340">
        <f t="shared" si="1242"/>
        <v>0</v>
      </c>
      <c r="AJ7923" s="340">
        <f t="shared" si="1242"/>
        <v>0</v>
      </c>
      <c r="AK7923" s="340">
        <f t="shared" si="1242"/>
        <v>0</v>
      </c>
      <c r="AL7923" s="340">
        <f t="shared" si="1242"/>
        <v>0</v>
      </c>
      <c r="AM7923" s="340">
        <f t="shared" si="1242"/>
        <v>0</v>
      </c>
    </row>
    <row r="7924" spans="1:39" x14ac:dyDescent="0.35">
      <c r="A7924" s="337">
        <v>29837</v>
      </c>
      <c r="B7924" s="338">
        <f t="shared" si="1234"/>
        <v>1981</v>
      </c>
      <c r="C7924" s="338">
        <f t="shared" si="1235"/>
        <v>9</v>
      </c>
      <c r="D7924" s="338">
        <f t="shared" si="1236"/>
        <v>8</v>
      </c>
      <c r="E7924" s="334">
        <v>0</v>
      </c>
      <c r="F7924" s="334">
        <v>0</v>
      </c>
      <c r="G7924" s="334">
        <v>0</v>
      </c>
      <c r="H7924" s="334">
        <v>0</v>
      </c>
      <c r="I7924" s="334">
        <v>0</v>
      </c>
      <c r="J7924" s="334">
        <v>0</v>
      </c>
      <c r="K7924" s="334">
        <v>0</v>
      </c>
      <c r="L7924" s="334">
        <v>0</v>
      </c>
      <c r="M7924" s="334">
        <v>0</v>
      </c>
      <c r="N7924" s="334">
        <v>0</v>
      </c>
      <c r="O7924" s="334">
        <v>0</v>
      </c>
      <c r="P7924" s="334">
        <v>0</v>
      </c>
      <c r="Q7924" s="334">
        <v>0</v>
      </c>
      <c r="R7924" s="334">
        <v>0</v>
      </c>
      <c r="S7924" s="334">
        <v>0</v>
      </c>
      <c r="T7924" s="334">
        <v>0</v>
      </c>
      <c r="U7924" s="334">
        <v>0</v>
      </c>
      <c r="V7924" s="334">
        <v>0</v>
      </c>
      <c r="W7924" s="334">
        <v>0</v>
      </c>
      <c r="X7924" s="334">
        <v>0</v>
      </c>
      <c r="Y7924" s="334">
        <v>0</v>
      </c>
      <c r="Z7924" s="334">
        <v>0</v>
      </c>
      <c r="AA7924" s="334">
        <v>0</v>
      </c>
      <c r="AB7924" s="334">
        <v>0</v>
      </c>
      <c r="AD7924" s="334">
        <v>0</v>
      </c>
      <c r="AE7924" s="334">
        <f t="shared" si="1237"/>
        <v>0</v>
      </c>
      <c r="AF7924" s="334">
        <f t="shared" si="1238"/>
        <v>0</v>
      </c>
      <c r="AG7924" s="340">
        <f t="shared" si="1239"/>
        <v>0</v>
      </c>
      <c r="AI7924" s="340">
        <f t="shared" ref="AI7924:AM7939" si="1243">IF($C7924=AI$1,$AF7924,0)</f>
        <v>0</v>
      </c>
      <c r="AJ7924" s="340">
        <f t="shared" si="1243"/>
        <v>0</v>
      </c>
      <c r="AK7924" s="340">
        <f t="shared" si="1243"/>
        <v>0</v>
      </c>
      <c r="AL7924" s="340">
        <f t="shared" si="1243"/>
        <v>0</v>
      </c>
      <c r="AM7924" s="340">
        <f t="shared" si="1243"/>
        <v>0</v>
      </c>
    </row>
    <row r="7925" spans="1:39" x14ac:dyDescent="0.35">
      <c r="A7925" s="337">
        <v>29838</v>
      </c>
      <c r="B7925" s="338">
        <f t="shared" si="1234"/>
        <v>1981</v>
      </c>
      <c r="C7925" s="338">
        <f t="shared" si="1235"/>
        <v>9</v>
      </c>
      <c r="D7925" s="338">
        <f t="shared" si="1236"/>
        <v>9</v>
      </c>
      <c r="E7925" s="334">
        <v>0</v>
      </c>
      <c r="F7925" s="334">
        <v>0</v>
      </c>
      <c r="G7925" s="334">
        <v>0</v>
      </c>
      <c r="H7925" s="334">
        <v>0</v>
      </c>
      <c r="I7925" s="334">
        <v>0</v>
      </c>
      <c r="J7925" s="334">
        <v>0</v>
      </c>
      <c r="K7925" s="334">
        <v>0</v>
      </c>
      <c r="L7925" s="334">
        <v>0</v>
      </c>
      <c r="M7925" s="334">
        <v>0</v>
      </c>
      <c r="N7925" s="334">
        <v>0</v>
      </c>
      <c r="O7925" s="334">
        <v>0</v>
      </c>
      <c r="P7925" s="334">
        <v>0</v>
      </c>
      <c r="Q7925" s="334">
        <v>0</v>
      </c>
      <c r="R7925" s="334">
        <v>0</v>
      </c>
      <c r="S7925" s="334">
        <v>0</v>
      </c>
      <c r="T7925" s="334">
        <v>0</v>
      </c>
      <c r="U7925" s="334">
        <v>0</v>
      </c>
      <c r="V7925" s="334">
        <v>0</v>
      </c>
      <c r="W7925" s="334">
        <v>0</v>
      </c>
      <c r="X7925" s="334">
        <v>0</v>
      </c>
      <c r="Y7925" s="334">
        <v>0</v>
      </c>
      <c r="Z7925" s="334">
        <v>0</v>
      </c>
      <c r="AA7925" s="334">
        <v>0</v>
      </c>
      <c r="AB7925" s="334">
        <v>0</v>
      </c>
      <c r="AD7925" s="334">
        <v>0</v>
      </c>
      <c r="AE7925" s="334">
        <f t="shared" si="1237"/>
        <v>0</v>
      </c>
      <c r="AF7925" s="334">
        <f t="shared" si="1238"/>
        <v>0</v>
      </c>
      <c r="AG7925" s="340">
        <f t="shared" si="1239"/>
        <v>0</v>
      </c>
      <c r="AI7925" s="340">
        <f t="shared" si="1243"/>
        <v>0</v>
      </c>
      <c r="AJ7925" s="340">
        <f t="shared" si="1243"/>
        <v>0</v>
      </c>
      <c r="AK7925" s="340">
        <f t="shared" si="1243"/>
        <v>0</v>
      </c>
      <c r="AL7925" s="340">
        <f t="shared" si="1243"/>
        <v>0</v>
      </c>
      <c r="AM7925" s="340">
        <f t="shared" si="1243"/>
        <v>0</v>
      </c>
    </row>
    <row r="7926" spans="1:39" x14ac:dyDescent="0.35">
      <c r="A7926" s="337">
        <v>29839</v>
      </c>
      <c r="B7926" s="338">
        <f t="shared" si="1234"/>
        <v>1981</v>
      </c>
      <c r="C7926" s="338">
        <f t="shared" si="1235"/>
        <v>9</v>
      </c>
      <c r="D7926" s="338">
        <f t="shared" si="1236"/>
        <v>10</v>
      </c>
      <c r="E7926" s="334">
        <v>0</v>
      </c>
      <c r="F7926" s="334">
        <v>0</v>
      </c>
      <c r="G7926" s="334">
        <v>0</v>
      </c>
      <c r="H7926" s="334">
        <v>0</v>
      </c>
      <c r="I7926" s="334">
        <v>0</v>
      </c>
      <c r="J7926" s="334">
        <v>0</v>
      </c>
      <c r="K7926" s="334">
        <v>0</v>
      </c>
      <c r="L7926" s="334">
        <v>0</v>
      </c>
      <c r="M7926" s="334">
        <v>0.2</v>
      </c>
      <c r="N7926" s="334">
        <v>0</v>
      </c>
      <c r="O7926" s="334">
        <v>0</v>
      </c>
      <c r="P7926" s="334">
        <v>0</v>
      </c>
      <c r="Q7926" s="334">
        <v>0</v>
      </c>
      <c r="R7926" s="334">
        <v>0</v>
      </c>
      <c r="S7926" s="334">
        <v>0</v>
      </c>
      <c r="T7926" s="334">
        <v>0</v>
      </c>
      <c r="U7926" s="334">
        <v>0</v>
      </c>
      <c r="V7926" s="334">
        <v>0</v>
      </c>
      <c r="W7926" s="334">
        <v>0</v>
      </c>
      <c r="X7926" s="334">
        <v>0</v>
      </c>
      <c r="Y7926" s="334">
        <v>0</v>
      </c>
      <c r="Z7926" s="334">
        <v>0</v>
      </c>
      <c r="AA7926" s="334">
        <v>0</v>
      </c>
      <c r="AB7926" s="334">
        <v>0</v>
      </c>
      <c r="AD7926" s="334">
        <v>0.2</v>
      </c>
      <c r="AE7926" s="334">
        <f t="shared" si="1237"/>
        <v>0.2</v>
      </c>
      <c r="AF7926" s="334">
        <f t="shared" si="1238"/>
        <v>0.2</v>
      </c>
      <c r="AG7926" s="340">
        <f t="shared" si="1239"/>
        <v>0</v>
      </c>
      <c r="AI7926" s="340">
        <f t="shared" si="1243"/>
        <v>0</v>
      </c>
      <c r="AJ7926" s="340">
        <f t="shared" si="1243"/>
        <v>0</v>
      </c>
      <c r="AK7926" s="340">
        <f t="shared" si="1243"/>
        <v>0</v>
      </c>
      <c r="AL7926" s="340">
        <f t="shared" si="1243"/>
        <v>0</v>
      </c>
      <c r="AM7926" s="340">
        <f t="shared" si="1243"/>
        <v>0.2</v>
      </c>
    </row>
    <row r="7927" spans="1:39" x14ac:dyDescent="0.35">
      <c r="A7927" s="337">
        <v>29840</v>
      </c>
      <c r="B7927" s="338">
        <f t="shared" si="1234"/>
        <v>1981</v>
      </c>
      <c r="C7927" s="338">
        <f t="shared" si="1235"/>
        <v>9</v>
      </c>
      <c r="D7927" s="338">
        <f t="shared" si="1236"/>
        <v>11</v>
      </c>
      <c r="E7927" s="334">
        <v>0</v>
      </c>
      <c r="F7927" s="334">
        <v>0</v>
      </c>
      <c r="G7927" s="334">
        <v>0</v>
      </c>
      <c r="H7927" s="334">
        <v>0</v>
      </c>
      <c r="I7927" s="334">
        <v>0</v>
      </c>
      <c r="J7927" s="334">
        <v>0</v>
      </c>
      <c r="K7927" s="334">
        <v>0</v>
      </c>
      <c r="L7927" s="334">
        <v>0</v>
      </c>
      <c r="M7927" s="334">
        <v>0</v>
      </c>
      <c r="N7927" s="334">
        <v>0</v>
      </c>
      <c r="O7927" s="334">
        <v>0</v>
      </c>
      <c r="P7927" s="334">
        <v>0</v>
      </c>
      <c r="Q7927" s="334">
        <v>0</v>
      </c>
      <c r="R7927" s="334">
        <v>0</v>
      </c>
      <c r="S7927" s="334">
        <v>0</v>
      </c>
      <c r="T7927" s="334">
        <v>0</v>
      </c>
      <c r="U7927" s="334">
        <v>0</v>
      </c>
      <c r="V7927" s="334">
        <v>0</v>
      </c>
      <c r="W7927" s="334">
        <v>0</v>
      </c>
      <c r="X7927" s="334">
        <v>0</v>
      </c>
      <c r="Y7927" s="334">
        <v>0</v>
      </c>
      <c r="Z7927" s="334">
        <v>0</v>
      </c>
      <c r="AA7927" s="334">
        <v>0</v>
      </c>
      <c r="AB7927" s="334">
        <v>0</v>
      </c>
      <c r="AD7927" s="334">
        <v>0</v>
      </c>
      <c r="AE7927" s="334">
        <f t="shared" si="1237"/>
        <v>0</v>
      </c>
      <c r="AF7927" s="334">
        <f t="shared" si="1238"/>
        <v>0</v>
      </c>
      <c r="AG7927" s="340">
        <f t="shared" si="1239"/>
        <v>0</v>
      </c>
      <c r="AI7927" s="340">
        <f t="shared" si="1243"/>
        <v>0</v>
      </c>
      <c r="AJ7927" s="340">
        <f t="shared" si="1243"/>
        <v>0</v>
      </c>
      <c r="AK7927" s="340">
        <f t="shared" si="1243"/>
        <v>0</v>
      </c>
      <c r="AL7927" s="340">
        <f t="shared" si="1243"/>
        <v>0</v>
      </c>
      <c r="AM7927" s="340">
        <f t="shared" si="1243"/>
        <v>0</v>
      </c>
    </row>
    <row r="7928" spans="1:39" x14ac:dyDescent="0.35">
      <c r="A7928" s="337">
        <v>29841</v>
      </c>
      <c r="B7928" s="338">
        <f t="shared" si="1234"/>
        <v>1981</v>
      </c>
      <c r="C7928" s="338">
        <f t="shared" si="1235"/>
        <v>9</v>
      </c>
      <c r="D7928" s="338">
        <f t="shared" si="1236"/>
        <v>12</v>
      </c>
      <c r="E7928" s="334">
        <v>0</v>
      </c>
      <c r="F7928" s="334">
        <v>0</v>
      </c>
      <c r="G7928" s="334">
        <v>0</v>
      </c>
      <c r="H7928" s="334">
        <v>0</v>
      </c>
      <c r="I7928" s="334">
        <v>0</v>
      </c>
      <c r="J7928" s="334">
        <v>0</v>
      </c>
      <c r="K7928" s="334">
        <v>0</v>
      </c>
      <c r="L7928" s="334">
        <v>0</v>
      </c>
      <c r="M7928" s="334">
        <v>0</v>
      </c>
      <c r="N7928" s="334">
        <v>0</v>
      </c>
      <c r="O7928" s="334">
        <v>0</v>
      </c>
      <c r="P7928" s="334">
        <v>0</v>
      </c>
      <c r="Q7928" s="334">
        <v>0</v>
      </c>
      <c r="R7928" s="334">
        <v>0</v>
      </c>
      <c r="S7928" s="334">
        <v>0</v>
      </c>
      <c r="T7928" s="334">
        <v>0</v>
      </c>
      <c r="U7928" s="334">
        <v>0</v>
      </c>
      <c r="V7928" s="334">
        <v>0</v>
      </c>
      <c r="W7928" s="334">
        <v>0</v>
      </c>
      <c r="X7928" s="334">
        <v>0</v>
      </c>
      <c r="Y7928" s="334">
        <v>0</v>
      </c>
      <c r="Z7928" s="334">
        <v>0</v>
      </c>
      <c r="AA7928" s="334">
        <v>0</v>
      </c>
      <c r="AB7928" s="334">
        <v>0</v>
      </c>
      <c r="AD7928" s="334">
        <v>0</v>
      </c>
      <c r="AE7928" s="334">
        <f t="shared" si="1237"/>
        <v>0</v>
      </c>
      <c r="AF7928" s="334">
        <f t="shared" si="1238"/>
        <v>0</v>
      </c>
      <c r="AG7928" s="340">
        <f t="shared" si="1239"/>
        <v>0</v>
      </c>
      <c r="AI7928" s="340">
        <f t="shared" si="1243"/>
        <v>0</v>
      </c>
      <c r="AJ7928" s="340">
        <f t="shared" si="1243"/>
        <v>0</v>
      </c>
      <c r="AK7928" s="340">
        <f t="shared" si="1243"/>
        <v>0</v>
      </c>
      <c r="AL7928" s="340">
        <f t="shared" si="1243"/>
        <v>0</v>
      </c>
      <c r="AM7928" s="340">
        <f t="shared" si="1243"/>
        <v>0</v>
      </c>
    </row>
    <row r="7929" spans="1:39" x14ac:dyDescent="0.35">
      <c r="A7929" s="337">
        <v>29842</v>
      </c>
      <c r="B7929" s="338">
        <f t="shared" si="1234"/>
        <v>1981</v>
      </c>
      <c r="C7929" s="338">
        <f t="shared" si="1235"/>
        <v>9</v>
      </c>
      <c r="D7929" s="338">
        <f t="shared" si="1236"/>
        <v>13</v>
      </c>
      <c r="E7929" s="334">
        <v>0</v>
      </c>
      <c r="F7929" s="334">
        <v>0</v>
      </c>
      <c r="G7929" s="334">
        <v>0</v>
      </c>
      <c r="H7929" s="334">
        <v>0</v>
      </c>
      <c r="I7929" s="334">
        <v>0</v>
      </c>
      <c r="J7929" s="334">
        <v>0</v>
      </c>
      <c r="K7929" s="334">
        <v>0</v>
      </c>
      <c r="L7929" s="334">
        <v>0</v>
      </c>
      <c r="M7929" s="334">
        <v>0</v>
      </c>
      <c r="N7929" s="334">
        <v>0</v>
      </c>
      <c r="O7929" s="334">
        <v>0</v>
      </c>
      <c r="P7929" s="334">
        <v>0</v>
      </c>
      <c r="Q7929" s="334">
        <v>0</v>
      </c>
      <c r="R7929" s="334">
        <v>0</v>
      </c>
      <c r="S7929" s="334">
        <v>0</v>
      </c>
      <c r="T7929" s="334">
        <v>0</v>
      </c>
      <c r="U7929" s="334">
        <v>0</v>
      </c>
      <c r="V7929" s="334">
        <v>0</v>
      </c>
      <c r="W7929" s="334">
        <v>0</v>
      </c>
      <c r="X7929" s="334">
        <v>0</v>
      </c>
      <c r="Y7929" s="334">
        <v>0</v>
      </c>
      <c r="Z7929" s="334">
        <v>0</v>
      </c>
      <c r="AA7929" s="334">
        <v>0</v>
      </c>
      <c r="AB7929" s="334">
        <v>0</v>
      </c>
      <c r="AD7929" s="334">
        <v>0</v>
      </c>
      <c r="AE7929" s="334">
        <f t="shared" si="1237"/>
        <v>0</v>
      </c>
      <c r="AF7929" s="334">
        <f t="shared" si="1238"/>
        <v>0</v>
      </c>
      <c r="AG7929" s="340">
        <f t="shared" si="1239"/>
        <v>0</v>
      </c>
      <c r="AI7929" s="340">
        <f t="shared" si="1243"/>
        <v>0</v>
      </c>
      <c r="AJ7929" s="340">
        <f t="shared" si="1243"/>
        <v>0</v>
      </c>
      <c r="AK7929" s="340">
        <f t="shared" si="1243"/>
        <v>0</v>
      </c>
      <c r="AL7929" s="340">
        <f t="shared" si="1243"/>
        <v>0</v>
      </c>
      <c r="AM7929" s="340">
        <f t="shared" si="1243"/>
        <v>0</v>
      </c>
    </row>
    <row r="7930" spans="1:39" x14ac:dyDescent="0.35">
      <c r="A7930" s="337">
        <v>29843</v>
      </c>
      <c r="B7930" s="338">
        <f t="shared" si="1234"/>
        <v>1981</v>
      </c>
      <c r="C7930" s="338">
        <f t="shared" si="1235"/>
        <v>9</v>
      </c>
      <c r="D7930" s="338">
        <f t="shared" si="1236"/>
        <v>14</v>
      </c>
      <c r="E7930" s="334">
        <v>0</v>
      </c>
      <c r="F7930" s="334">
        <v>0</v>
      </c>
      <c r="G7930" s="334">
        <v>0</v>
      </c>
      <c r="H7930" s="334">
        <v>0</v>
      </c>
      <c r="I7930" s="334">
        <v>0</v>
      </c>
      <c r="J7930" s="334">
        <v>0</v>
      </c>
      <c r="K7930" s="334">
        <v>0</v>
      </c>
      <c r="L7930" s="334">
        <v>0</v>
      </c>
      <c r="M7930" s="334">
        <v>0</v>
      </c>
      <c r="N7930" s="334">
        <v>0</v>
      </c>
      <c r="O7930" s="334">
        <v>0</v>
      </c>
      <c r="P7930" s="334">
        <v>0</v>
      </c>
      <c r="Q7930" s="334">
        <v>0</v>
      </c>
      <c r="R7930" s="334">
        <v>0</v>
      </c>
      <c r="S7930" s="334">
        <v>0</v>
      </c>
      <c r="T7930" s="334">
        <v>0</v>
      </c>
      <c r="U7930" s="334">
        <v>0</v>
      </c>
      <c r="V7930" s="334">
        <v>0</v>
      </c>
      <c r="W7930" s="334">
        <v>0</v>
      </c>
      <c r="X7930" s="334">
        <v>0</v>
      </c>
      <c r="Y7930" s="334">
        <v>0</v>
      </c>
      <c r="Z7930" s="334">
        <v>0</v>
      </c>
      <c r="AA7930" s="334">
        <v>0</v>
      </c>
      <c r="AB7930" s="334">
        <v>0</v>
      </c>
      <c r="AD7930" s="334">
        <v>0</v>
      </c>
      <c r="AE7930" s="334">
        <f t="shared" si="1237"/>
        <v>0</v>
      </c>
      <c r="AF7930" s="334">
        <f t="shared" si="1238"/>
        <v>0</v>
      </c>
      <c r="AG7930" s="340">
        <f t="shared" si="1239"/>
        <v>0</v>
      </c>
      <c r="AI7930" s="340">
        <f t="shared" si="1243"/>
        <v>0</v>
      </c>
      <c r="AJ7930" s="340">
        <f t="shared" si="1243"/>
        <v>0</v>
      </c>
      <c r="AK7930" s="340">
        <f t="shared" si="1243"/>
        <v>0</v>
      </c>
      <c r="AL7930" s="340">
        <f t="shared" si="1243"/>
        <v>0</v>
      </c>
      <c r="AM7930" s="340">
        <f t="shared" si="1243"/>
        <v>0</v>
      </c>
    </row>
    <row r="7931" spans="1:39" x14ac:dyDescent="0.35">
      <c r="A7931" s="337">
        <v>29844</v>
      </c>
      <c r="B7931" s="338">
        <f t="shared" si="1234"/>
        <v>1981</v>
      </c>
      <c r="C7931" s="338">
        <f t="shared" si="1235"/>
        <v>9</v>
      </c>
      <c r="D7931" s="338">
        <f t="shared" si="1236"/>
        <v>15</v>
      </c>
      <c r="E7931" s="334">
        <v>0</v>
      </c>
      <c r="F7931" s="334">
        <v>0</v>
      </c>
      <c r="G7931" s="334">
        <v>0</v>
      </c>
      <c r="H7931" s="334">
        <v>0</v>
      </c>
      <c r="I7931" s="334">
        <v>0</v>
      </c>
      <c r="J7931" s="334">
        <v>0</v>
      </c>
      <c r="K7931" s="334">
        <v>0</v>
      </c>
      <c r="L7931" s="334">
        <v>0</v>
      </c>
      <c r="M7931" s="334">
        <v>0</v>
      </c>
      <c r="N7931" s="334">
        <v>0</v>
      </c>
      <c r="O7931" s="334">
        <v>0</v>
      </c>
      <c r="P7931" s="334">
        <v>0</v>
      </c>
      <c r="Q7931" s="334">
        <v>0</v>
      </c>
      <c r="R7931" s="334">
        <v>0</v>
      </c>
      <c r="S7931" s="334">
        <v>0</v>
      </c>
      <c r="T7931" s="334">
        <v>0</v>
      </c>
      <c r="U7931" s="334">
        <v>0</v>
      </c>
      <c r="V7931" s="334">
        <v>0</v>
      </c>
      <c r="W7931" s="334">
        <v>0</v>
      </c>
      <c r="X7931" s="334">
        <v>0</v>
      </c>
      <c r="Y7931" s="334">
        <v>0</v>
      </c>
      <c r="Z7931" s="334">
        <v>0</v>
      </c>
      <c r="AA7931" s="334">
        <v>0</v>
      </c>
      <c r="AB7931" s="334">
        <v>0</v>
      </c>
      <c r="AD7931" s="334">
        <v>0</v>
      </c>
      <c r="AE7931" s="334">
        <f t="shared" si="1237"/>
        <v>0</v>
      </c>
      <c r="AF7931" s="334">
        <f t="shared" si="1238"/>
        <v>0</v>
      </c>
      <c r="AG7931" s="340">
        <f t="shared" si="1239"/>
        <v>0</v>
      </c>
      <c r="AI7931" s="340">
        <f t="shared" si="1243"/>
        <v>0</v>
      </c>
      <c r="AJ7931" s="340">
        <f t="shared" si="1243"/>
        <v>0</v>
      </c>
      <c r="AK7931" s="340">
        <f t="shared" si="1243"/>
        <v>0</v>
      </c>
      <c r="AL7931" s="340">
        <f t="shared" si="1243"/>
        <v>0</v>
      </c>
      <c r="AM7931" s="340">
        <f t="shared" si="1243"/>
        <v>0</v>
      </c>
    </row>
    <row r="7932" spans="1:39" x14ac:dyDescent="0.35">
      <c r="A7932" s="337">
        <v>29845</v>
      </c>
      <c r="B7932" s="338">
        <f t="shared" si="1234"/>
        <v>1981</v>
      </c>
      <c r="C7932" s="338">
        <f t="shared" si="1235"/>
        <v>9</v>
      </c>
      <c r="D7932" s="338">
        <f t="shared" si="1236"/>
        <v>16</v>
      </c>
      <c r="E7932" s="334">
        <v>0</v>
      </c>
      <c r="F7932" s="334">
        <v>0</v>
      </c>
      <c r="G7932" s="334">
        <v>0</v>
      </c>
      <c r="H7932" s="334">
        <v>0</v>
      </c>
      <c r="I7932" s="334">
        <v>0</v>
      </c>
      <c r="J7932" s="334">
        <v>0</v>
      </c>
      <c r="K7932" s="334">
        <v>0</v>
      </c>
      <c r="L7932" s="334">
        <v>0</v>
      </c>
      <c r="M7932" s="334">
        <v>0</v>
      </c>
      <c r="N7932" s="334">
        <v>0</v>
      </c>
      <c r="O7932" s="334">
        <v>0</v>
      </c>
      <c r="P7932" s="334">
        <v>0</v>
      </c>
      <c r="Q7932" s="334">
        <v>0</v>
      </c>
      <c r="R7932" s="334">
        <v>0</v>
      </c>
      <c r="S7932" s="334">
        <v>0</v>
      </c>
      <c r="T7932" s="334">
        <v>0</v>
      </c>
      <c r="U7932" s="334">
        <v>0</v>
      </c>
      <c r="V7932" s="334">
        <v>0</v>
      </c>
      <c r="W7932" s="334">
        <v>0</v>
      </c>
      <c r="X7932" s="334">
        <v>0</v>
      </c>
      <c r="Y7932" s="334">
        <v>0</v>
      </c>
      <c r="Z7932" s="334">
        <v>0</v>
      </c>
      <c r="AA7932" s="334">
        <v>0</v>
      </c>
      <c r="AB7932" s="334">
        <v>0</v>
      </c>
      <c r="AD7932" s="334">
        <v>0</v>
      </c>
      <c r="AE7932" s="334">
        <f t="shared" si="1237"/>
        <v>0</v>
      </c>
      <c r="AF7932" s="334">
        <f t="shared" si="1238"/>
        <v>0</v>
      </c>
      <c r="AG7932" s="340">
        <f t="shared" si="1239"/>
        <v>0</v>
      </c>
      <c r="AI7932" s="340">
        <f t="shared" si="1243"/>
        <v>0</v>
      </c>
      <c r="AJ7932" s="340">
        <f t="shared" si="1243"/>
        <v>0</v>
      </c>
      <c r="AK7932" s="340">
        <f t="shared" si="1243"/>
        <v>0</v>
      </c>
      <c r="AL7932" s="340">
        <f t="shared" si="1243"/>
        <v>0</v>
      </c>
      <c r="AM7932" s="340">
        <f t="shared" si="1243"/>
        <v>0</v>
      </c>
    </row>
    <row r="7933" spans="1:39" x14ac:dyDescent="0.35">
      <c r="A7933" s="337">
        <v>29846</v>
      </c>
      <c r="B7933" s="338">
        <f t="shared" si="1234"/>
        <v>1981</v>
      </c>
      <c r="C7933" s="338">
        <f t="shared" si="1235"/>
        <v>9</v>
      </c>
      <c r="D7933" s="338">
        <f t="shared" si="1236"/>
        <v>17</v>
      </c>
      <c r="E7933" s="334">
        <v>0</v>
      </c>
      <c r="F7933" s="334">
        <v>0</v>
      </c>
      <c r="G7933" s="334">
        <v>0</v>
      </c>
      <c r="H7933" s="334">
        <v>0</v>
      </c>
      <c r="I7933" s="334">
        <v>0</v>
      </c>
      <c r="J7933" s="334">
        <v>0</v>
      </c>
      <c r="K7933" s="334">
        <v>0</v>
      </c>
      <c r="L7933" s="334">
        <v>0</v>
      </c>
      <c r="M7933" s="334">
        <v>0</v>
      </c>
      <c r="N7933" s="334">
        <v>0</v>
      </c>
      <c r="O7933" s="334">
        <v>0</v>
      </c>
      <c r="P7933" s="334">
        <v>0</v>
      </c>
      <c r="Q7933" s="334">
        <v>0</v>
      </c>
      <c r="R7933" s="334">
        <v>0</v>
      </c>
      <c r="S7933" s="334">
        <v>0</v>
      </c>
      <c r="T7933" s="334">
        <v>0</v>
      </c>
      <c r="U7933" s="334">
        <v>0</v>
      </c>
      <c r="V7933" s="334">
        <v>0</v>
      </c>
      <c r="W7933" s="334">
        <v>0</v>
      </c>
      <c r="X7933" s="334">
        <v>0</v>
      </c>
      <c r="Y7933" s="334">
        <v>0</v>
      </c>
      <c r="Z7933" s="334">
        <v>0</v>
      </c>
      <c r="AA7933" s="334">
        <v>0</v>
      </c>
      <c r="AB7933" s="334">
        <v>0</v>
      </c>
      <c r="AD7933" s="334">
        <v>0</v>
      </c>
      <c r="AE7933" s="334">
        <f t="shared" si="1237"/>
        <v>0</v>
      </c>
      <c r="AF7933" s="334">
        <f t="shared" si="1238"/>
        <v>0</v>
      </c>
      <c r="AG7933" s="340">
        <f t="shared" si="1239"/>
        <v>0</v>
      </c>
      <c r="AI7933" s="340">
        <f t="shared" si="1243"/>
        <v>0</v>
      </c>
      <c r="AJ7933" s="340">
        <f t="shared" si="1243"/>
        <v>0</v>
      </c>
      <c r="AK7933" s="340">
        <f t="shared" si="1243"/>
        <v>0</v>
      </c>
      <c r="AL7933" s="340">
        <f t="shared" si="1243"/>
        <v>0</v>
      </c>
      <c r="AM7933" s="340">
        <f t="shared" si="1243"/>
        <v>0</v>
      </c>
    </row>
    <row r="7934" spans="1:39" x14ac:dyDescent="0.35">
      <c r="A7934" s="337">
        <v>29847</v>
      </c>
      <c r="B7934" s="338">
        <f t="shared" si="1234"/>
        <v>1981</v>
      </c>
      <c r="C7934" s="338">
        <f t="shared" si="1235"/>
        <v>9</v>
      </c>
      <c r="D7934" s="338">
        <f t="shared" si="1236"/>
        <v>18</v>
      </c>
      <c r="E7934" s="334">
        <v>0</v>
      </c>
      <c r="F7934" s="334">
        <v>0</v>
      </c>
      <c r="G7934" s="334">
        <v>0</v>
      </c>
      <c r="H7934" s="334">
        <v>0</v>
      </c>
      <c r="I7934" s="334">
        <v>0</v>
      </c>
      <c r="J7934" s="334">
        <v>0</v>
      </c>
      <c r="K7934" s="334">
        <v>0</v>
      </c>
      <c r="L7934" s="334">
        <v>0</v>
      </c>
      <c r="M7934" s="334">
        <v>0</v>
      </c>
      <c r="N7934" s="334">
        <v>0</v>
      </c>
      <c r="O7934" s="334">
        <v>0</v>
      </c>
      <c r="P7934" s="334">
        <v>0</v>
      </c>
      <c r="Q7934" s="334">
        <v>0</v>
      </c>
      <c r="R7934" s="334">
        <v>0</v>
      </c>
      <c r="S7934" s="334">
        <v>0</v>
      </c>
      <c r="T7934" s="334">
        <v>0</v>
      </c>
      <c r="U7934" s="334">
        <v>0</v>
      </c>
      <c r="V7934" s="334">
        <v>0</v>
      </c>
      <c r="W7934" s="334">
        <v>0</v>
      </c>
      <c r="X7934" s="334">
        <v>0</v>
      </c>
      <c r="Y7934" s="334">
        <v>0</v>
      </c>
      <c r="Z7934" s="334">
        <v>0</v>
      </c>
      <c r="AA7934" s="334">
        <v>0</v>
      </c>
      <c r="AB7934" s="334">
        <v>0</v>
      </c>
      <c r="AD7934" s="334">
        <v>0</v>
      </c>
      <c r="AE7934" s="334">
        <f t="shared" si="1237"/>
        <v>0</v>
      </c>
      <c r="AF7934" s="334">
        <f t="shared" si="1238"/>
        <v>0</v>
      </c>
      <c r="AG7934" s="340">
        <f t="shared" si="1239"/>
        <v>0</v>
      </c>
      <c r="AI7934" s="340">
        <f t="shared" si="1243"/>
        <v>0</v>
      </c>
      <c r="AJ7934" s="340">
        <f t="shared" si="1243"/>
        <v>0</v>
      </c>
      <c r="AK7934" s="340">
        <f t="shared" si="1243"/>
        <v>0</v>
      </c>
      <c r="AL7934" s="340">
        <f t="shared" si="1243"/>
        <v>0</v>
      </c>
      <c r="AM7934" s="340">
        <f t="shared" si="1243"/>
        <v>0</v>
      </c>
    </row>
    <row r="7935" spans="1:39" x14ac:dyDescent="0.35">
      <c r="A7935" s="337">
        <v>29848</v>
      </c>
      <c r="B7935" s="338">
        <f t="shared" si="1234"/>
        <v>1981</v>
      </c>
      <c r="C7935" s="338">
        <f t="shared" si="1235"/>
        <v>9</v>
      </c>
      <c r="D7935" s="338">
        <f t="shared" si="1236"/>
        <v>19</v>
      </c>
      <c r="E7935" s="334">
        <v>0</v>
      </c>
      <c r="F7935" s="334">
        <v>0</v>
      </c>
      <c r="G7935" s="334">
        <v>0</v>
      </c>
      <c r="H7935" s="334">
        <v>0</v>
      </c>
      <c r="I7935" s="334">
        <v>0</v>
      </c>
      <c r="J7935" s="334">
        <v>0</v>
      </c>
      <c r="K7935" s="334">
        <v>0</v>
      </c>
      <c r="L7935" s="334">
        <v>0</v>
      </c>
      <c r="M7935" s="334">
        <v>0</v>
      </c>
      <c r="N7935" s="334">
        <v>0</v>
      </c>
      <c r="O7935" s="334">
        <v>0</v>
      </c>
      <c r="P7935" s="334">
        <v>0</v>
      </c>
      <c r="Q7935" s="334">
        <v>0</v>
      </c>
      <c r="R7935" s="334">
        <v>0</v>
      </c>
      <c r="S7935" s="334">
        <v>0</v>
      </c>
      <c r="T7935" s="334">
        <v>0.2</v>
      </c>
      <c r="U7935" s="334">
        <v>0.2</v>
      </c>
      <c r="V7935" s="334">
        <v>0</v>
      </c>
      <c r="W7935" s="334">
        <v>3.4</v>
      </c>
      <c r="X7935" s="334">
        <v>13</v>
      </c>
      <c r="Y7935" s="334">
        <v>5.3</v>
      </c>
      <c r="Z7935" s="334">
        <v>2.5</v>
      </c>
      <c r="AA7935" s="334">
        <v>1.2</v>
      </c>
      <c r="AB7935" s="334">
        <v>0.6</v>
      </c>
      <c r="AD7935" s="334">
        <v>26.4</v>
      </c>
      <c r="AE7935" s="334">
        <f t="shared" si="1237"/>
        <v>26.4</v>
      </c>
      <c r="AF7935" s="334">
        <f t="shared" si="1238"/>
        <v>26.400000000000002</v>
      </c>
      <c r="AG7935" s="340">
        <f t="shared" si="1239"/>
        <v>3.5527136788005009E-15</v>
      </c>
      <c r="AI7935" s="340">
        <f t="shared" si="1243"/>
        <v>0</v>
      </c>
      <c r="AJ7935" s="340">
        <f t="shared" si="1243"/>
        <v>0</v>
      </c>
      <c r="AK7935" s="340">
        <f t="shared" si="1243"/>
        <v>0</v>
      </c>
      <c r="AL7935" s="340">
        <f t="shared" si="1243"/>
        <v>0</v>
      </c>
      <c r="AM7935" s="340">
        <f t="shared" si="1243"/>
        <v>26.400000000000002</v>
      </c>
    </row>
    <row r="7936" spans="1:39" x14ac:dyDescent="0.35">
      <c r="A7936" s="337">
        <v>29849</v>
      </c>
      <c r="B7936" s="338">
        <f t="shared" si="1234"/>
        <v>1981</v>
      </c>
      <c r="C7936" s="338">
        <f t="shared" si="1235"/>
        <v>9</v>
      </c>
      <c r="D7936" s="338">
        <f t="shared" si="1236"/>
        <v>20</v>
      </c>
      <c r="E7936" s="334">
        <v>0</v>
      </c>
      <c r="F7936" s="334">
        <v>0</v>
      </c>
      <c r="G7936" s="334">
        <v>0</v>
      </c>
      <c r="H7936" s="334">
        <v>0</v>
      </c>
      <c r="I7936" s="334">
        <v>0</v>
      </c>
      <c r="J7936" s="334">
        <v>0</v>
      </c>
      <c r="K7936" s="334">
        <v>0</v>
      </c>
      <c r="L7936" s="334">
        <v>0</v>
      </c>
      <c r="M7936" s="334">
        <v>0</v>
      </c>
      <c r="N7936" s="334">
        <v>0</v>
      </c>
      <c r="O7936" s="334">
        <v>0</v>
      </c>
      <c r="P7936" s="334">
        <v>0</v>
      </c>
      <c r="Q7936" s="334">
        <v>0.8</v>
      </c>
      <c r="R7936" s="334">
        <v>0</v>
      </c>
      <c r="S7936" s="334">
        <v>0</v>
      </c>
      <c r="T7936" s="334">
        <v>0</v>
      </c>
      <c r="U7936" s="334">
        <v>0</v>
      </c>
      <c r="V7936" s="334">
        <v>0</v>
      </c>
      <c r="W7936" s="334">
        <v>0</v>
      </c>
      <c r="X7936" s="334">
        <v>0</v>
      </c>
      <c r="Y7936" s="334">
        <v>0</v>
      </c>
      <c r="Z7936" s="334">
        <v>0</v>
      </c>
      <c r="AA7936" s="334">
        <v>0</v>
      </c>
      <c r="AB7936" s="334">
        <v>0</v>
      </c>
      <c r="AD7936" s="334">
        <v>0.8</v>
      </c>
      <c r="AE7936" s="334">
        <f t="shared" si="1237"/>
        <v>0.8</v>
      </c>
      <c r="AF7936" s="334">
        <f t="shared" si="1238"/>
        <v>0.8</v>
      </c>
      <c r="AG7936" s="340">
        <f t="shared" si="1239"/>
        <v>0</v>
      </c>
      <c r="AI7936" s="340">
        <f t="shared" si="1243"/>
        <v>0</v>
      </c>
      <c r="AJ7936" s="340">
        <f t="shared" si="1243"/>
        <v>0</v>
      </c>
      <c r="AK7936" s="340">
        <f t="shared" si="1243"/>
        <v>0</v>
      </c>
      <c r="AL7936" s="340">
        <f t="shared" si="1243"/>
        <v>0</v>
      </c>
      <c r="AM7936" s="340">
        <f t="shared" si="1243"/>
        <v>0.8</v>
      </c>
    </row>
    <row r="7937" spans="1:39" x14ac:dyDescent="0.35">
      <c r="A7937" s="337">
        <v>29850</v>
      </c>
      <c r="B7937" s="338">
        <f t="shared" si="1234"/>
        <v>1981</v>
      </c>
      <c r="C7937" s="338">
        <f t="shared" si="1235"/>
        <v>9</v>
      </c>
      <c r="D7937" s="338">
        <f t="shared" si="1236"/>
        <v>21</v>
      </c>
      <c r="E7937" s="334">
        <v>0</v>
      </c>
      <c r="F7937" s="334">
        <v>0</v>
      </c>
      <c r="G7937" s="334">
        <v>0</v>
      </c>
      <c r="H7937" s="334">
        <v>0</v>
      </c>
      <c r="I7937" s="334">
        <v>0</v>
      </c>
      <c r="J7937" s="334">
        <v>0</v>
      </c>
      <c r="K7937" s="334">
        <v>0</v>
      </c>
      <c r="L7937" s="334">
        <v>0</v>
      </c>
      <c r="M7937" s="334">
        <v>0</v>
      </c>
      <c r="N7937" s="334">
        <v>0</v>
      </c>
      <c r="O7937" s="334">
        <v>0</v>
      </c>
      <c r="P7937" s="334">
        <v>0</v>
      </c>
      <c r="Q7937" s="334">
        <v>0</v>
      </c>
      <c r="R7937" s="334">
        <v>0</v>
      </c>
      <c r="S7937" s="334">
        <v>0</v>
      </c>
      <c r="T7937" s="334">
        <v>0</v>
      </c>
      <c r="U7937" s="334">
        <v>0</v>
      </c>
      <c r="V7937" s="334">
        <v>0</v>
      </c>
      <c r="W7937" s="334">
        <v>0</v>
      </c>
      <c r="X7937" s="334">
        <v>0</v>
      </c>
      <c r="Y7937" s="334">
        <v>0</v>
      </c>
      <c r="Z7937" s="334">
        <v>0</v>
      </c>
      <c r="AA7937" s="334">
        <v>0</v>
      </c>
      <c r="AB7937" s="334">
        <v>0</v>
      </c>
      <c r="AD7937" s="334">
        <v>0</v>
      </c>
      <c r="AE7937" s="334">
        <f t="shared" si="1237"/>
        <v>0</v>
      </c>
      <c r="AF7937" s="334">
        <f t="shared" si="1238"/>
        <v>0</v>
      </c>
      <c r="AG7937" s="340">
        <f t="shared" si="1239"/>
        <v>0</v>
      </c>
      <c r="AI7937" s="340">
        <f t="shared" si="1243"/>
        <v>0</v>
      </c>
      <c r="AJ7937" s="340">
        <f t="shared" si="1243"/>
        <v>0</v>
      </c>
      <c r="AK7937" s="340">
        <f t="shared" si="1243"/>
        <v>0</v>
      </c>
      <c r="AL7937" s="340">
        <f t="shared" si="1243"/>
        <v>0</v>
      </c>
      <c r="AM7937" s="340">
        <f t="shared" si="1243"/>
        <v>0</v>
      </c>
    </row>
    <row r="7938" spans="1:39" x14ac:dyDescent="0.35">
      <c r="A7938" s="337">
        <v>29851</v>
      </c>
      <c r="B7938" s="338">
        <f t="shared" si="1234"/>
        <v>1981</v>
      </c>
      <c r="C7938" s="338">
        <f t="shared" si="1235"/>
        <v>9</v>
      </c>
      <c r="D7938" s="338">
        <f t="shared" si="1236"/>
        <v>22</v>
      </c>
      <c r="E7938" s="334">
        <v>0</v>
      </c>
      <c r="F7938" s="334">
        <v>0</v>
      </c>
      <c r="G7938" s="334">
        <v>0</v>
      </c>
      <c r="H7938" s="334">
        <v>0</v>
      </c>
      <c r="I7938" s="334">
        <v>0</v>
      </c>
      <c r="J7938" s="334">
        <v>0</v>
      </c>
      <c r="K7938" s="334">
        <v>0</v>
      </c>
      <c r="L7938" s="334">
        <v>0</v>
      </c>
      <c r="M7938" s="334">
        <v>0</v>
      </c>
      <c r="N7938" s="334">
        <v>0</v>
      </c>
      <c r="O7938" s="334">
        <v>0</v>
      </c>
      <c r="P7938" s="334">
        <v>0</v>
      </c>
      <c r="Q7938" s="334">
        <v>0</v>
      </c>
      <c r="R7938" s="334">
        <v>0</v>
      </c>
      <c r="S7938" s="334">
        <v>0</v>
      </c>
      <c r="T7938" s="334">
        <v>1</v>
      </c>
      <c r="U7938" s="334">
        <v>0</v>
      </c>
      <c r="V7938" s="334">
        <v>0</v>
      </c>
      <c r="W7938" s="334">
        <v>0</v>
      </c>
      <c r="X7938" s="334">
        <v>0</v>
      </c>
      <c r="Y7938" s="334">
        <v>0</v>
      </c>
      <c r="Z7938" s="334">
        <v>0</v>
      </c>
      <c r="AA7938" s="334">
        <v>0</v>
      </c>
      <c r="AB7938" s="334">
        <v>0</v>
      </c>
      <c r="AD7938" s="334">
        <v>1</v>
      </c>
      <c r="AE7938" s="334">
        <f t="shared" si="1237"/>
        <v>1</v>
      </c>
      <c r="AF7938" s="334">
        <f t="shared" si="1238"/>
        <v>1</v>
      </c>
      <c r="AG7938" s="340">
        <f t="shared" si="1239"/>
        <v>0</v>
      </c>
      <c r="AI7938" s="340">
        <f t="shared" si="1243"/>
        <v>0</v>
      </c>
      <c r="AJ7938" s="340">
        <f t="shared" si="1243"/>
        <v>0</v>
      </c>
      <c r="AK7938" s="340">
        <f t="shared" si="1243"/>
        <v>0</v>
      </c>
      <c r="AL7938" s="340">
        <f t="shared" si="1243"/>
        <v>0</v>
      </c>
      <c r="AM7938" s="340">
        <f t="shared" si="1243"/>
        <v>1</v>
      </c>
    </row>
    <row r="7939" spans="1:39" x14ac:dyDescent="0.35">
      <c r="A7939" s="337">
        <v>29852</v>
      </c>
      <c r="B7939" s="338">
        <f t="shared" si="1234"/>
        <v>1981</v>
      </c>
      <c r="C7939" s="338">
        <f t="shared" si="1235"/>
        <v>9</v>
      </c>
      <c r="D7939" s="338">
        <f t="shared" si="1236"/>
        <v>23</v>
      </c>
      <c r="E7939" s="334">
        <v>0</v>
      </c>
      <c r="F7939" s="334">
        <v>0</v>
      </c>
      <c r="G7939" s="334">
        <v>0</v>
      </c>
      <c r="H7939" s="334">
        <v>0</v>
      </c>
      <c r="I7939" s="334">
        <v>0</v>
      </c>
      <c r="J7939" s="334">
        <v>0</v>
      </c>
      <c r="K7939" s="334">
        <v>0</v>
      </c>
      <c r="L7939" s="334">
        <v>0</v>
      </c>
      <c r="M7939" s="334">
        <v>0.4</v>
      </c>
      <c r="N7939" s="334">
        <v>0</v>
      </c>
      <c r="O7939" s="334">
        <v>0</v>
      </c>
      <c r="P7939" s="334">
        <v>0</v>
      </c>
      <c r="Q7939" s="334">
        <v>0</v>
      </c>
      <c r="R7939" s="334">
        <v>0</v>
      </c>
      <c r="S7939" s="334">
        <v>0</v>
      </c>
      <c r="T7939" s="334">
        <v>0</v>
      </c>
      <c r="U7939" s="334">
        <v>0</v>
      </c>
      <c r="V7939" s="334">
        <v>0</v>
      </c>
      <c r="W7939" s="334">
        <v>0</v>
      </c>
      <c r="X7939" s="334">
        <v>0</v>
      </c>
      <c r="Y7939" s="334">
        <v>0</v>
      </c>
      <c r="Z7939" s="334">
        <v>0</v>
      </c>
      <c r="AA7939" s="334">
        <v>0</v>
      </c>
      <c r="AB7939" s="334">
        <v>0</v>
      </c>
      <c r="AD7939" s="334">
        <v>0.4</v>
      </c>
      <c r="AE7939" s="334">
        <f t="shared" si="1237"/>
        <v>0.4</v>
      </c>
      <c r="AF7939" s="334">
        <f t="shared" si="1238"/>
        <v>0.4</v>
      </c>
      <c r="AG7939" s="340">
        <f t="shared" si="1239"/>
        <v>0</v>
      </c>
      <c r="AI7939" s="340">
        <f t="shared" si="1243"/>
        <v>0</v>
      </c>
      <c r="AJ7939" s="340">
        <f t="shared" si="1243"/>
        <v>0</v>
      </c>
      <c r="AK7939" s="340">
        <f t="shared" si="1243"/>
        <v>0</v>
      </c>
      <c r="AL7939" s="340">
        <f t="shared" si="1243"/>
        <v>0</v>
      </c>
      <c r="AM7939" s="340">
        <f t="shared" si="1243"/>
        <v>0.4</v>
      </c>
    </row>
    <row r="7940" spans="1:39" x14ac:dyDescent="0.35">
      <c r="A7940" s="337">
        <v>29853</v>
      </c>
      <c r="B7940" s="338">
        <f t="shared" ref="B7940:B8003" si="1244">YEAR(A7940)</f>
        <v>1981</v>
      </c>
      <c r="C7940" s="338">
        <f t="shared" ref="C7940:C8003" si="1245">MONTH(A7940)</f>
        <v>9</v>
      </c>
      <c r="D7940" s="338">
        <f t="shared" ref="D7940:D8003" si="1246">DAY(A7940)</f>
        <v>24</v>
      </c>
      <c r="E7940" s="334">
        <v>0</v>
      </c>
      <c r="F7940" s="334">
        <v>0</v>
      </c>
      <c r="G7940" s="334">
        <v>0</v>
      </c>
      <c r="H7940" s="334">
        <v>0</v>
      </c>
      <c r="I7940" s="334">
        <v>0</v>
      </c>
      <c r="J7940" s="334">
        <v>0</v>
      </c>
      <c r="K7940" s="334">
        <v>0</v>
      </c>
      <c r="L7940" s="334">
        <v>0</v>
      </c>
      <c r="M7940" s="334">
        <v>0</v>
      </c>
      <c r="N7940" s="334">
        <v>0</v>
      </c>
      <c r="O7940" s="334">
        <v>0</v>
      </c>
      <c r="P7940" s="334">
        <v>0</v>
      </c>
      <c r="Q7940" s="334">
        <v>0</v>
      </c>
      <c r="R7940" s="334">
        <v>0</v>
      </c>
      <c r="S7940" s="334">
        <v>0</v>
      </c>
      <c r="T7940" s="334">
        <v>0</v>
      </c>
      <c r="U7940" s="334">
        <v>0</v>
      </c>
      <c r="V7940" s="334">
        <v>0</v>
      </c>
      <c r="W7940" s="334">
        <v>0</v>
      </c>
      <c r="X7940" s="334">
        <v>0</v>
      </c>
      <c r="Y7940" s="334">
        <v>0</v>
      </c>
      <c r="Z7940" s="334">
        <v>0</v>
      </c>
      <c r="AA7940" s="334">
        <v>0</v>
      </c>
      <c r="AB7940" s="334">
        <v>0</v>
      </c>
      <c r="AD7940" s="334">
        <v>0</v>
      </c>
      <c r="AE7940" s="334">
        <f t="shared" ref="AE7940:AE8003" si="1247">AD7940</f>
        <v>0</v>
      </c>
      <c r="AF7940" s="334">
        <f t="shared" ref="AF7940:AF8003" si="1248">SUM(E7940:AB7940)</f>
        <v>0</v>
      </c>
      <c r="AG7940" s="340">
        <f t="shared" ref="AG7940:AG8003" si="1249">ABS(AF7940-AE7940)</f>
        <v>0</v>
      </c>
      <c r="AI7940" s="340">
        <f t="shared" ref="AI7940:AM7955" si="1250">IF($C7940=AI$1,$AF7940,0)</f>
        <v>0</v>
      </c>
      <c r="AJ7940" s="340">
        <f t="shared" si="1250"/>
        <v>0</v>
      </c>
      <c r="AK7940" s="340">
        <f t="shared" si="1250"/>
        <v>0</v>
      </c>
      <c r="AL7940" s="340">
        <f t="shared" si="1250"/>
        <v>0</v>
      </c>
      <c r="AM7940" s="340">
        <f t="shared" si="1250"/>
        <v>0</v>
      </c>
    </row>
    <row r="7941" spans="1:39" x14ac:dyDescent="0.35">
      <c r="A7941" s="337">
        <v>29854</v>
      </c>
      <c r="B7941" s="338">
        <f t="shared" si="1244"/>
        <v>1981</v>
      </c>
      <c r="C7941" s="338">
        <f t="shared" si="1245"/>
        <v>9</v>
      </c>
      <c r="D7941" s="338">
        <f t="shared" si="1246"/>
        <v>25</v>
      </c>
      <c r="E7941" s="334">
        <v>0</v>
      </c>
      <c r="F7941" s="334">
        <v>0</v>
      </c>
      <c r="G7941" s="334">
        <v>0</v>
      </c>
      <c r="H7941" s="334">
        <v>0</v>
      </c>
      <c r="I7941" s="334">
        <v>0</v>
      </c>
      <c r="J7941" s="334">
        <v>0</v>
      </c>
      <c r="K7941" s="334">
        <v>0.3</v>
      </c>
      <c r="L7941" s="334">
        <v>1.5</v>
      </c>
      <c r="M7941" s="334">
        <v>0.4</v>
      </c>
      <c r="N7941" s="334">
        <v>0</v>
      </c>
      <c r="O7941" s="334">
        <v>0</v>
      </c>
      <c r="P7941" s="334">
        <v>0</v>
      </c>
      <c r="Q7941" s="334">
        <v>0</v>
      </c>
      <c r="R7941" s="334">
        <v>0.4</v>
      </c>
      <c r="S7941" s="334">
        <v>0</v>
      </c>
      <c r="T7941" s="334">
        <v>0</v>
      </c>
      <c r="U7941" s="334">
        <v>0</v>
      </c>
      <c r="V7941" s="334">
        <v>0</v>
      </c>
      <c r="W7941" s="334">
        <v>0</v>
      </c>
      <c r="X7941" s="334">
        <v>0</v>
      </c>
      <c r="Y7941" s="334">
        <v>0</v>
      </c>
      <c r="Z7941" s="334">
        <v>0</v>
      </c>
      <c r="AA7941" s="334">
        <v>0</v>
      </c>
      <c r="AB7941" s="334">
        <v>0</v>
      </c>
      <c r="AD7941" s="334">
        <v>2.6</v>
      </c>
      <c r="AE7941" s="334">
        <f t="shared" si="1247"/>
        <v>2.6</v>
      </c>
      <c r="AF7941" s="334">
        <f t="shared" si="1248"/>
        <v>2.6</v>
      </c>
      <c r="AG7941" s="340">
        <f t="shared" si="1249"/>
        <v>0</v>
      </c>
      <c r="AI7941" s="340">
        <f t="shared" si="1250"/>
        <v>0</v>
      </c>
      <c r="AJ7941" s="340">
        <f t="shared" si="1250"/>
        <v>0</v>
      </c>
      <c r="AK7941" s="340">
        <f t="shared" si="1250"/>
        <v>0</v>
      </c>
      <c r="AL7941" s="340">
        <f t="shared" si="1250"/>
        <v>0</v>
      </c>
      <c r="AM7941" s="340">
        <f t="shared" si="1250"/>
        <v>2.6</v>
      </c>
    </row>
    <row r="7942" spans="1:39" x14ac:dyDescent="0.35">
      <c r="A7942" s="337">
        <v>29855</v>
      </c>
      <c r="B7942" s="338">
        <f t="shared" si="1244"/>
        <v>1981</v>
      </c>
      <c r="C7942" s="338">
        <f t="shared" si="1245"/>
        <v>9</v>
      </c>
      <c r="D7942" s="338">
        <f t="shared" si="1246"/>
        <v>26</v>
      </c>
      <c r="E7942" s="334">
        <v>0</v>
      </c>
      <c r="F7942" s="334">
        <v>0</v>
      </c>
      <c r="G7942" s="334">
        <v>0</v>
      </c>
      <c r="H7942" s="334">
        <v>0</v>
      </c>
      <c r="I7942" s="334">
        <v>0</v>
      </c>
      <c r="J7942" s="334">
        <v>0</v>
      </c>
      <c r="K7942" s="334">
        <v>0</v>
      </c>
      <c r="L7942" s="334">
        <v>0</v>
      </c>
      <c r="M7942" s="334">
        <v>0</v>
      </c>
      <c r="N7942" s="334">
        <v>0</v>
      </c>
      <c r="O7942" s="334">
        <v>0</v>
      </c>
      <c r="P7942" s="334">
        <v>0</v>
      </c>
      <c r="Q7942" s="334">
        <v>0</v>
      </c>
      <c r="R7942" s="334">
        <v>0</v>
      </c>
      <c r="S7942" s="334">
        <v>0</v>
      </c>
      <c r="T7942" s="334">
        <v>0</v>
      </c>
      <c r="U7942" s="334">
        <v>0</v>
      </c>
      <c r="V7942" s="334">
        <v>0</v>
      </c>
      <c r="W7942" s="334">
        <v>0</v>
      </c>
      <c r="X7942" s="334">
        <v>0</v>
      </c>
      <c r="Y7942" s="334">
        <v>0</v>
      </c>
      <c r="Z7942" s="334">
        <v>0</v>
      </c>
      <c r="AA7942" s="334">
        <v>0</v>
      </c>
      <c r="AB7942" s="334">
        <v>0</v>
      </c>
      <c r="AD7942" s="334">
        <v>0</v>
      </c>
      <c r="AE7942" s="334">
        <f t="shared" si="1247"/>
        <v>0</v>
      </c>
      <c r="AF7942" s="334">
        <f t="shared" si="1248"/>
        <v>0</v>
      </c>
      <c r="AG7942" s="340">
        <f t="shared" si="1249"/>
        <v>0</v>
      </c>
      <c r="AI7942" s="340">
        <f t="shared" si="1250"/>
        <v>0</v>
      </c>
      <c r="AJ7942" s="340">
        <f t="shared" si="1250"/>
        <v>0</v>
      </c>
      <c r="AK7942" s="340">
        <f t="shared" si="1250"/>
        <v>0</v>
      </c>
      <c r="AL7942" s="340">
        <f t="shared" si="1250"/>
        <v>0</v>
      </c>
      <c r="AM7942" s="340">
        <f t="shared" si="1250"/>
        <v>0</v>
      </c>
    </row>
    <row r="7943" spans="1:39" x14ac:dyDescent="0.35">
      <c r="A7943" s="337">
        <v>29856</v>
      </c>
      <c r="B7943" s="338">
        <f t="shared" si="1244"/>
        <v>1981</v>
      </c>
      <c r="C7943" s="338">
        <f t="shared" si="1245"/>
        <v>9</v>
      </c>
      <c r="D7943" s="338">
        <f t="shared" si="1246"/>
        <v>27</v>
      </c>
      <c r="E7943" s="334">
        <v>0</v>
      </c>
      <c r="F7943" s="334">
        <v>0</v>
      </c>
      <c r="G7943" s="334">
        <v>0</v>
      </c>
      <c r="H7943" s="334">
        <v>0</v>
      </c>
      <c r="I7943" s="334">
        <v>0</v>
      </c>
      <c r="J7943" s="334">
        <v>0</v>
      </c>
      <c r="K7943" s="334">
        <v>0</v>
      </c>
      <c r="L7943" s="334">
        <v>0</v>
      </c>
      <c r="M7943" s="334">
        <v>0</v>
      </c>
      <c r="N7943" s="334">
        <v>0</v>
      </c>
      <c r="O7943" s="334">
        <v>0</v>
      </c>
      <c r="P7943" s="334">
        <v>0</v>
      </c>
      <c r="Q7943" s="334">
        <v>0</v>
      </c>
      <c r="R7943" s="334">
        <v>0</v>
      </c>
      <c r="S7943" s="334">
        <v>0</v>
      </c>
      <c r="T7943" s="334">
        <v>0</v>
      </c>
      <c r="U7943" s="334">
        <v>0</v>
      </c>
      <c r="V7943" s="334">
        <v>0</v>
      </c>
      <c r="W7943" s="334">
        <v>0</v>
      </c>
      <c r="X7943" s="334">
        <v>0</v>
      </c>
      <c r="Y7943" s="334">
        <v>0</v>
      </c>
      <c r="Z7943" s="334">
        <v>0</v>
      </c>
      <c r="AA7943" s="334">
        <v>0</v>
      </c>
      <c r="AB7943" s="334">
        <v>0</v>
      </c>
      <c r="AD7943" s="334">
        <v>0</v>
      </c>
      <c r="AE7943" s="334">
        <f t="shared" si="1247"/>
        <v>0</v>
      </c>
      <c r="AF7943" s="334">
        <f t="shared" si="1248"/>
        <v>0</v>
      </c>
      <c r="AG7943" s="340">
        <f t="shared" si="1249"/>
        <v>0</v>
      </c>
      <c r="AI7943" s="340">
        <f t="shared" si="1250"/>
        <v>0</v>
      </c>
      <c r="AJ7943" s="340">
        <f t="shared" si="1250"/>
        <v>0</v>
      </c>
      <c r="AK7943" s="340">
        <f t="shared" si="1250"/>
        <v>0</v>
      </c>
      <c r="AL7943" s="340">
        <f t="shared" si="1250"/>
        <v>0</v>
      </c>
      <c r="AM7943" s="340">
        <f t="shared" si="1250"/>
        <v>0</v>
      </c>
    </row>
    <row r="7944" spans="1:39" x14ac:dyDescent="0.35">
      <c r="A7944" s="337">
        <v>29857</v>
      </c>
      <c r="B7944" s="338">
        <f t="shared" si="1244"/>
        <v>1981</v>
      </c>
      <c r="C7944" s="338">
        <f t="shared" si="1245"/>
        <v>9</v>
      </c>
      <c r="D7944" s="338">
        <f t="shared" si="1246"/>
        <v>28</v>
      </c>
      <c r="E7944" s="334">
        <v>0</v>
      </c>
      <c r="F7944" s="334">
        <v>0</v>
      </c>
      <c r="G7944" s="334">
        <v>0</v>
      </c>
      <c r="H7944" s="334">
        <v>0</v>
      </c>
      <c r="I7944" s="334">
        <v>0</v>
      </c>
      <c r="J7944" s="334">
        <v>0</v>
      </c>
      <c r="K7944" s="334">
        <v>0</v>
      </c>
      <c r="L7944" s="334">
        <v>0</v>
      </c>
      <c r="M7944" s="334">
        <v>0</v>
      </c>
      <c r="N7944" s="334">
        <v>0</v>
      </c>
      <c r="O7944" s="334">
        <v>0</v>
      </c>
      <c r="P7944" s="334">
        <v>0</v>
      </c>
      <c r="Q7944" s="334">
        <v>0</v>
      </c>
      <c r="R7944" s="334">
        <v>0</v>
      </c>
      <c r="S7944" s="334">
        <v>0</v>
      </c>
      <c r="T7944" s="334">
        <v>0</v>
      </c>
      <c r="U7944" s="334">
        <v>0</v>
      </c>
      <c r="V7944" s="334">
        <v>0</v>
      </c>
      <c r="W7944" s="334">
        <v>0</v>
      </c>
      <c r="X7944" s="334">
        <v>0</v>
      </c>
      <c r="Y7944" s="334">
        <v>0</v>
      </c>
      <c r="Z7944" s="334">
        <v>0</v>
      </c>
      <c r="AA7944" s="334">
        <v>0</v>
      </c>
      <c r="AB7944" s="334">
        <v>0</v>
      </c>
      <c r="AD7944" s="334">
        <v>0</v>
      </c>
      <c r="AE7944" s="334">
        <f t="shared" si="1247"/>
        <v>0</v>
      </c>
      <c r="AF7944" s="334">
        <f t="shared" si="1248"/>
        <v>0</v>
      </c>
      <c r="AG7944" s="340">
        <f t="shared" si="1249"/>
        <v>0</v>
      </c>
      <c r="AI7944" s="340">
        <f t="shared" si="1250"/>
        <v>0</v>
      </c>
      <c r="AJ7944" s="340">
        <f t="shared" si="1250"/>
        <v>0</v>
      </c>
      <c r="AK7944" s="340">
        <f t="shared" si="1250"/>
        <v>0</v>
      </c>
      <c r="AL7944" s="340">
        <f t="shared" si="1250"/>
        <v>0</v>
      </c>
      <c r="AM7944" s="340">
        <f t="shared" si="1250"/>
        <v>0</v>
      </c>
    </row>
    <row r="7945" spans="1:39" x14ac:dyDescent="0.35">
      <c r="A7945" s="337">
        <v>29858</v>
      </c>
      <c r="B7945" s="338">
        <f t="shared" si="1244"/>
        <v>1981</v>
      </c>
      <c r="C7945" s="338">
        <f t="shared" si="1245"/>
        <v>9</v>
      </c>
      <c r="D7945" s="338">
        <f t="shared" si="1246"/>
        <v>29</v>
      </c>
      <c r="E7945" s="334">
        <v>0</v>
      </c>
      <c r="F7945" s="334">
        <v>0</v>
      </c>
      <c r="G7945" s="334">
        <v>0</v>
      </c>
      <c r="H7945" s="334">
        <v>0</v>
      </c>
      <c r="I7945" s="334">
        <v>0</v>
      </c>
      <c r="J7945" s="334">
        <v>0</v>
      </c>
      <c r="K7945" s="334">
        <v>0</v>
      </c>
      <c r="L7945" s="334">
        <v>0</v>
      </c>
      <c r="M7945" s="334">
        <v>0</v>
      </c>
      <c r="N7945" s="334">
        <v>0</v>
      </c>
      <c r="O7945" s="334">
        <v>0</v>
      </c>
      <c r="P7945" s="334">
        <v>0</v>
      </c>
      <c r="Q7945" s="334">
        <v>0</v>
      </c>
      <c r="R7945" s="334">
        <v>0</v>
      </c>
      <c r="S7945" s="334">
        <v>0</v>
      </c>
      <c r="T7945" s="334">
        <v>0</v>
      </c>
      <c r="U7945" s="334">
        <v>0</v>
      </c>
      <c r="V7945" s="334">
        <v>0</v>
      </c>
      <c r="W7945" s="334">
        <v>0</v>
      </c>
      <c r="X7945" s="334">
        <v>0</v>
      </c>
      <c r="Y7945" s="334">
        <v>0</v>
      </c>
      <c r="Z7945" s="334">
        <v>0</v>
      </c>
      <c r="AA7945" s="334">
        <v>0</v>
      </c>
      <c r="AB7945" s="334">
        <v>0</v>
      </c>
      <c r="AD7945" s="334">
        <v>0</v>
      </c>
      <c r="AE7945" s="334">
        <f t="shared" si="1247"/>
        <v>0</v>
      </c>
      <c r="AF7945" s="334">
        <f t="shared" si="1248"/>
        <v>0</v>
      </c>
      <c r="AG7945" s="340">
        <f t="shared" si="1249"/>
        <v>0</v>
      </c>
      <c r="AI7945" s="340">
        <f t="shared" si="1250"/>
        <v>0</v>
      </c>
      <c r="AJ7945" s="340">
        <f t="shared" si="1250"/>
        <v>0</v>
      </c>
      <c r="AK7945" s="340">
        <f t="shared" si="1250"/>
        <v>0</v>
      </c>
      <c r="AL7945" s="340">
        <f t="shared" si="1250"/>
        <v>0</v>
      </c>
      <c r="AM7945" s="340">
        <f t="shared" si="1250"/>
        <v>0</v>
      </c>
    </row>
    <row r="7946" spans="1:39" x14ac:dyDescent="0.35">
      <c r="A7946" s="337">
        <v>29859</v>
      </c>
      <c r="B7946" s="338">
        <f t="shared" si="1244"/>
        <v>1981</v>
      </c>
      <c r="C7946" s="338">
        <f t="shared" si="1245"/>
        <v>9</v>
      </c>
      <c r="D7946" s="338">
        <f t="shared" si="1246"/>
        <v>30</v>
      </c>
      <c r="E7946" s="334">
        <v>0</v>
      </c>
      <c r="F7946" s="334">
        <v>0</v>
      </c>
      <c r="G7946" s="334">
        <v>0</v>
      </c>
      <c r="H7946" s="334">
        <v>0</v>
      </c>
      <c r="I7946" s="334">
        <v>0</v>
      </c>
      <c r="J7946" s="334">
        <v>0</v>
      </c>
      <c r="K7946" s="334">
        <v>0</v>
      </c>
      <c r="L7946" s="334">
        <v>0</v>
      </c>
      <c r="M7946" s="334">
        <v>0</v>
      </c>
      <c r="N7946" s="334">
        <v>0</v>
      </c>
      <c r="O7946" s="334">
        <v>0</v>
      </c>
      <c r="P7946" s="334">
        <v>0</v>
      </c>
      <c r="Q7946" s="334">
        <v>0</v>
      </c>
      <c r="R7946" s="334">
        <v>0</v>
      </c>
      <c r="S7946" s="334">
        <v>0</v>
      </c>
      <c r="T7946" s="334">
        <v>0</v>
      </c>
      <c r="U7946" s="334">
        <v>0</v>
      </c>
      <c r="V7946" s="334">
        <v>0</v>
      </c>
      <c r="W7946" s="334">
        <v>0</v>
      </c>
      <c r="X7946" s="334">
        <v>0</v>
      </c>
      <c r="Y7946" s="334">
        <v>0</v>
      </c>
      <c r="Z7946" s="334">
        <v>0</v>
      </c>
      <c r="AA7946" s="334">
        <v>0</v>
      </c>
      <c r="AB7946" s="334">
        <v>0</v>
      </c>
      <c r="AD7946" s="334">
        <v>0</v>
      </c>
      <c r="AE7946" s="334">
        <f t="shared" si="1247"/>
        <v>0</v>
      </c>
      <c r="AF7946" s="334">
        <f t="shared" si="1248"/>
        <v>0</v>
      </c>
      <c r="AG7946" s="340">
        <f t="shared" si="1249"/>
        <v>0</v>
      </c>
      <c r="AI7946" s="340">
        <f t="shared" si="1250"/>
        <v>0</v>
      </c>
      <c r="AJ7946" s="340">
        <f t="shared" si="1250"/>
        <v>0</v>
      </c>
      <c r="AK7946" s="340">
        <f t="shared" si="1250"/>
        <v>0</v>
      </c>
      <c r="AL7946" s="340">
        <f t="shared" si="1250"/>
        <v>0</v>
      </c>
      <c r="AM7946" s="340">
        <f t="shared" si="1250"/>
        <v>0</v>
      </c>
    </row>
    <row r="7947" spans="1:39" x14ac:dyDescent="0.35">
      <c r="A7947" s="337">
        <v>29860</v>
      </c>
      <c r="B7947" s="338">
        <f t="shared" si="1244"/>
        <v>1981</v>
      </c>
      <c r="C7947" s="338">
        <f t="shared" si="1245"/>
        <v>10</v>
      </c>
      <c r="D7947" s="338">
        <f t="shared" si="1246"/>
        <v>1</v>
      </c>
      <c r="E7947" s="334">
        <v>0</v>
      </c>
      <c r="F7947" s="334">
        <v>0</v>
      </c>
      <c r="G7947" s="334">
        <v>0</v>
      </c>
      <c r="H7947" s="334">
        <v>0</v>
      </c>
      <c r="I7947" s="334">
        <v>0</v>
      </c>
      <c r="J7947" s="334">
        <v>0</v>
      </c>
      <c r="K7947" s="334">
        <v>0</v>
      </c>
      <c r="L7947" s="334">
        <v>0</v>
      </c>
      <c r="M7947" s="334">
        <v>0</v>
      </c>
      <c r="N7947" s="334">
        <v>0</v>
      </c>
      <c r="O7947" s="334">
        <v>0</v>
      </c>
      <c r="P7947" s="334">
        <v>0</v>
      </c>
      <c r="Q7947" s="334">
        <v>0</v>
      </c>
      <c r="R7947" s="334">
        <v>0</v>
      </c>
      <c r="S7947" s="334">
        <v>0</v>
      </c>
      <c r="T7947" s="334">
        <v>0</v>
      </c>
      <c r="U7947" s="334">
        <v>0</v>
      </c>
      <c r="V7947" s="334">
        <v>0</v>
      </c>
      <c r="W7947" s="334">
        <v>0</v>
      </c>
      <c r="X7947" s="334">
        <v>0</v>
      </c>
      <c r="Y7947" s="334">
        <v>0</v>
      </c>
      <c r="Z7947" s="334">
        <v>0</v>
      </c>
      <c r="AA7947" s="334">
        <v>0</v>
      </c>
      <c r="AB7947" s="334">
        <v>0</v>
      </c>
      <c r="AD7947" s="334">
        <v>0</v>
      </c>
      <c r="AE7947" s="334">
        <f t="shared" si="1247"/>
        <v>0</v>
      </c>
      <c r="AF7947" s="334">
        <f t="shared" si="1248"/>
        <v>0</v>
      </c>
      <c r="AG7947" s="340">
        <f t="shared" si="1249"/>
        <v>0</v>
      </c>
      <c r="AI7947" s="340">
        <f t="shared" si="1250"/>
        <v>0</v>
      </c>
      <c r="AJ7947" s="340">
        <f t="shared" si="1250"/>
        <v>0</v>
      </c>
      <c r="AK7947" s="340">
        <f t="shared" si="1250"/>
        <v>0</v>
      </c>
      <c r="AL7947" s="340">
        <f t="shared" si="1250"/>
        <v>0</v>
      </c>
      <c r="AM7947" s="340">
        <f t="shared" si="1250"/>
        <v>0</v>
      </c>
    </row>
    <row r="7948" spans="1:39" x14ac:dyDescent="0.35">
      <c r="A7948" s="337">
        <v>29861</v>
      </c>
      <c r="B7948" s="338">
        <f t="shared" si="1244"/>
        <v>1981</v>
      </c>
      <c r="C7948" s="338">
        <f t="shared" si="1245"/>
        <v>10</v>
      </c>
      <c r="D7948" s="338">
        <f t="shared" si="1246"/>
        <v>2</v>
      </c>
      <c r="E7948" s="334">
        <v>0</v>
      </c>
      <c r="F7948" s="334">
        <v>0</v>
      </c>
      <c r="G7948" s="334">
        <v>0</v>
      </c>
      <c r="H7948" s="334">
        <v>0</v>
      </c>
      <c r="I7948" s="334">
        <v>0</v>
      </c>
      <c r="J7948" s="334">
        <v>0</v>
      </c>
      <c r="K7948" s="334">
        <v>0</v>
      </c>
      <c r="L7948" s="334">
        <v>0.6</v>
      </c>
      <c r="M7948" s="334">
        <v>0</v>
      </c>
      <c r="N7948" s="334">
        <v>0</v>
      </c>
      <c r="O7948" s="334">
        <v>0</v>
      </c>
      <c r="P7948" s="334">
        <v>0</v>
      </c>
      <c r="Q7948" s="334">
        <v>0</v>
      </c>
      <c r="R7948" s="334">
        <v>0</v>
      </c>
      <c r="S7948" s="334">
        <v>0</v>
      </c>
      <c r="T7948" s="334">
        <v>0</v>
      </c>
      <c r="U7948" s="334">
        <v>0</v>
      </c>
      <c r="V7948" s="334">
        <v>0</v>
      </c>
      <c r="W7948" s="334">
        <v>0.6</v>
      </c>
      <c r="X7948" s="334">
        <v>0</v>
      </c>
      <c r="Y7948" s="334">
        <v>0</v>
      </c>
      <c r="Z7948" s="334">
        <v>0</v>
      </c>
      <c r="AA7948" s="334">
        <v>0</v>
      </c>
      <c r="AB7948" s="334">
        <v>0</v>
      </c>
      <c r="AD7948" s="334">
        <v>1.2</v>
      </c>
      <c r="AE7948" s="334">
        <f t="shared" si="1247"/>
        <v>1.2</v>
      </c>
      <c r="AF7948" s="334">
        <f t="shared" si="1248"/>
        <v>1.2</v>
      </c>
      <c r="AG7948" s="340">
        <f t="shared" si="1249"/>
        <v>0</v>
      </c>
      <c r="AI7948" s="340">
        <f t="shared" si="1250"/>
        <v>0</v>
      </c>
      <c r="AJ7948" s="340">
        <f t="shared" si="1250"/>
        <v>0</v>
      </c>
      <c r="AK7948" s="340">
        <f t="shared" si="1250"/>
        <v>0</v>
      </c>
      <c r="AL7948" s="340">
        <f t="shared" si="1250"/>
        <v>0</v>
      </c>
      <c r="AM7948" s="340">
        <f t="shared" si="1250"/>
        <v>0</v>
      </c>
    </row>
    <row r="7949" spans="1:39" x14ac:dyDescent="0.35">
      <c r="A7949" s="337">
        <v>29862</v>
      </c>
      <c r="B7949" s="338">
        <f t="shared" si="1244"/>
        <v>1981</v>
      </c>
      <c r="C7949" s="338">
        <f t="shared" si="1245"/>
        <v>10</v>
      </c>
      <c r="D7949" s="338">
        <f t="shared" si="1246"/>
        <v>3</v>
      </c>
      <c r="E7949" s="334">
        <v>0</v>
      </c>
      <c r="F7949" s="334">
        <v>0</v>
      </c>
      <c r="G7949" s="334">
        <v>0</v>
      </c>
      <c r="H7949" s="334">
        <v>0</v>
      </c>
      <c r="I7949" s="334">
        <v>0</v>
      </c>
      <c r="J7949" s="334">
        <v>0</v>
      </c>
      <c r="K7949" s="334">
        <v>0</v>
      </c>
      <c r="L7949" s="334">
        <v>0</v>
      </c>
      <c r="M7949" s="334">
        <v>0</v>
      </c>
      <c r="N7949" s="334">
        <v>0</v>
      </c>
      <c r="O7949" s="334">
        <v>0</v>
      </c>
      <c r="P7949" s="334">
        <v>0</v>
      </c>
      <c r="Q7949" s="334">
        <v>0</v>
      </c>
      <c r="R7949" s="334">
        <v>0</v>
      </c>
      <c r="S7949" s="334">
        <v>0</v>
      </c>
      <c r="T7949" s="334">
        <v>0</v>
      </c>
      <c r="U7949" s="334">
        <v>0</v>
      </c>
      <c r="V7949" s="334">
        <v>0</v>
      </c>
      <c r="W7949" s="334">
        <v>0</v>
      </c>
      <c r="X7949" s="334">
        <v>0</v>
      </c>
      <c r="Y7949" s="334">
        <v>0</v>
      </c>
      <c r="Z7949" s="334">
        <v>0</v>
      </c>
      <c r="AA7949" s="334">
        <v>0</v>
      </c>
      <c r="AB7949" s="334">
        <v>0</v>
      </c>
      <c r="AD7949" s="334">
        <v>0</v>
      </c>
      <c r="AE7949" s="334">
        <f t="shared" si="1247"/>
        <v>0</v>
      </c>
      <c r="AF7949" s="334">
        <f t="shared" si="1248"/>
        <v>0</v>
      </c>
      <c r="AG7949" s="340">
        <f t="shared" si="1249"/>
        <v>0</v>
      </c>
      <c r="AI7949" s="340">
        <f t="shared" si="1250"/>
        <v>0</v>
      </c>
      <c r="AJ7949" s="340">
        <f t="shared" si="1250"/>
        <v>0</v>
      </c>
      <c r="AK7949" s="340">
        <f t="shared" si="1250"/>
        <v>0</v>
      </c>
      <c r="AL7949" s="340">
        <f t="shared" si="1250"/>
        <v>0</v>
      </c>
      <c r="AM7949" s="340">
        <f t="shared" si="1250"/>
        <v>0</v>
      </c>
    </row>
    <row r="7950" spans="1:39" x14ac:dyDescent="0.35">
      <c r="A7950" s="337">
        <v>29863</v>
      </c>
      <c r="B7950" s="338">
        <f t="shared" si="1244"/>
        <v>1981</v>
      </c>
      <c r="C7950" s="338">
        <f t="shared" si="1245"/>
        <v>10</v>
      </c>
      <c r="D7950" s="338">
        <f t="shared" si="1246"/>
        <v>4</v>
      </c>
      <c r="E7950" s="334">
        <v>0</v>
      </c>
      <c r="F7950" s="334">
        <v>0</v>
      </c>
      <c r="G7950" s="334">
        <v>0</v>
      </c>
      <c r="H7950" s="334">
        <v>0</v>
      </c>
      <c r="I7950" s="334">
        <v>0</v>
      </c>
      <c r="J7950" s="334">
        <v>0</v>
      </c>
      <c r="K7950" s="334">
        <v>0</v>
      </c>
      <c r="L7950" s="334">
        <v>0</v>
      </c>
      <c r="M7950" s="334">
        <v>0</v>
      </c>
      <c r="N7950" s="334">
        <v>0</v>
      </c>
      <c r="O7950" s="334">
        <v>0</v>
      </c>
      <c r="P7950" s="334">
        <v>0</v>
      </c>
      <c r="Q7950" s="334">
        <v>0</v>
      </c>
      <c r="R7950" s="334">
        <v>0</v>
      </c>
      <c r="S7950" s="334">
        <v>0</v>
      </c>
      <c r="T7950" s="334">
        <v>0</v>
      </c>
      <c r="U7950" s="334">
        <v>0</v>
      </c>
      <c r="V7950" s="334">
        <v>0</v>
      </c>
      <c r="W7950" s="334">
        <v>0</v>
      </c>
      <c r="X7950" s="334">
        <v>0</v>
      </c>
      <c r="Y7950" s="334">
        <v>0</v>
      </c>
      <c r="Z7950" s="334">
        <v>0</v>
      </c>
      <c r="AA7950" s="334">
        <v>0</v>
      </c>
      <c r="AB7950" s="334">
        <v>0</v>
      </c>
      <c r="AD7950" s="334">
        <v>0</v>
      </c>
      <c r="AE7950" s="334">
        <f t="shared" si="1247"/>
        <v>0</v>
      </c>
      <c r="AF7950" s="334">
        <f t="shared" si="1248"/>
        <v>0</v>
      </c>
      <c r="AG7950" s="340">
        <f t="shared" si="1249"/>
        <v>0</v>
      </c>
      <c r="AI7950" s="340">
        <f t="shared" si="1250"/>
        <v>0</v>
      </c>
      <c r="AJ7950" s="340">
        <f t="shared" si="1250"/>
        <v>0</v>
      </c>
      <c r="AK7950" s="340">
        <f t="shared" si="1250"/>
        <v>0</v>
      </c>
      <c r="AL7950" s="340">
        <f t="shared" si="1250"/>
        <v>0</v>
      </c>
      <c r="AM7950" s="340">
        <f t="shared" si="1250"/>
        <v>0</v>
      </c>
    </row>
    <row r="7951" spans="1:39" x14ac:dyDescent="0.35">
      <c r="A7951" s="337">
        <v>29864</v>
      </c>
      <c r="B7951" s="338">
        <f t="shared" si="1244"/>
        <v>1981</v>
      </c>
      <c r="C7951" s="338">
        <f t="shared" si="1245"/>
        <v>10</v>
      </c>
      <c r="D7951" s="338">
        <f t="shared" si="1246"/>
        <v>5</v>
      </c>
      <c r="E7951" s="334">
        <v>0</v>
      </c>
      <c r="F7951" s="334">
        <v>0</v>
      </c>
      <c r="G7951" s="334">
        <v>0</v>
      </c>
      <c r="H7951" s="334">
        <v>0</v>
      </c>
      <c r="I7951" s="334">
        <v>0</v>
      </c>
      <c r="J7951" s="334">
        <v>0</v>
      </c>
      <c r="K7951" s="334">
        <v>0</v>
      </c>
      <c r="L7951" s="334">
        <v>0</v>
      </c>
      <c r="M7951" s="334">
        <v>0</v>
      </c>
      <c r="N7951" s="334">
        <v>0</v>
      </c>
      <c r="O7951" s="334">
        <v>0</v>
      </c>
      <c r="P7951" s="334">
        <v>0</v>
      </c>
      <c r="Q7951" s="334">
        <v>0</v>
      </c>
      <c r="R7951" s="334">
        <v>0</v>
      </c>
      <c r="S7951" s="334">
        <v>0</v>
      </c>
      <c r="T7951" s="334">
        <v>0</v>
      </c>
      <c r="U7951" s="334">
        <v>0</v>
      </c>
      <c r="V7951" s="334">
        <v>0</v>
      </c>
      <c r="W7951" s="334">
        <v>0</v>
      </c>
      <c r="X7951" s="334">
        <v>0</v>
      </c>
      <c r="Y7951" s="334">
        <v>0</v>
      </c>
      <c r="Z7951" s="334">
        <v>0</v>
      </c>
      <c r="AA7951" s="334">
        <v>0</v>
      </c>
      <c r="AB7951" s="334">
        <v>0</v>
      </c>
      <c r="AD7951" s="334">
        <v>0</v>
      </c>
      <c r="AE7951" s="334">
        <f t="shared" si="1247"/>
        <v>0</v>
      </c>
      <c r="AF7951" s="334">
        <f t="shared" si="1248"/>
        <v>0</v>
      </c>
      <c r="AG7951" s="340">
        <f t="shared" si="1249"/>
        <v>0</v>
      </c>
      <c r="AI7951" s="340">
        <f t="shared" si="1250"/>
        <v>0</v>
      </c>
      <c r="AJ7951" s="340">
        <f t="shared" si="1250"/>
        <v>0</v>
      </c>
      <c r="AK7951" s="340">
        <f t="shared" si="1250"/>
        <v>0</v>
      </c>
      <c r="AL7951" s="340">
        <f t="shared" si="1250"/>
        <v>0</v>
      </c>
      <c r="AM7951" s="340">
        <f t="shared" si="1250"/>
        <v>0</v>
      </c>
    </row>
    <row r="7952" spans="1:39" x14ac:dyDescent="0.35">
      <c r="A7952" s="337">
        <v>29865</v>
      </c>
      <c r="B7952" s="338">
        <f t="shared" si="1244"/>
        <v>1981</v>
      </c>
      <c r="C7952" s="338">
        <f t="shared" si="1245"/>
        <v>10</v>
      </c>
      <c r="D7952" s="338">
        <f t="shared" si="1246"/>
        <v>6</v>
      </c>
      <c r="E7952" s="334">
        <v>0</v>
      </c>
      <c r="F7952" s="334">
        <v>0</v>
      </c>
      <c r="G7952" s="334">
        <v>0</v>
      </c>
      <c r="H7952" s="334">
        <v>0</v>
      </c>
      <c r="I7952" s="334">
        <v>0</v>
      </c>
      <c r="J7952" s="334">
        <v>0</v>
      </c>
      <c r="K7952" s="334">
        <v>0</v>
      </c>
      <c r="L7952" s="334">
        <v>0</v>
      </c>
      <c r="M7952" s="334">
        <v>0</v>
      </c>
      <c r="N7952" s="334">
        <v>0</v>
      </c>
      <c r="O7952" s="334">
        <v>0</v>
      </c>
      <c r="P7952" s="334">
        <v>0</v>
      </c>
      <c r="Q7952" s="334">
        <v>0</v>
      </c>
      <c r="R7952" s="334">
        <v>0</v>
      </c>
      <c r="S7952" s="334">
        <v>0</v>
      </c>
      <c r="T7952" s="334">
        <v>0</v>
      </c>
      <c r="U7952" s="334">
        <v>0</v>
      </c>
      <c r="V7952" s="334">
        <v>0</v>
      </c>
      <c r="W7952" s="334">
        <v>0</v>
      </c>
      <c r="X7952" s="334">
        <v>0</v>
      </c>
      <c r="Y7952" s="334">
        <v>0</v>
      </c>
      <c r="Z7952" s="334">
        <v>0</v>
      </c>
      <c r="AA7952" s="334">
        <v>0</v>
      </c>
      <c r="AB7952" s="334">
        <v>0</v>
      </c>
      <c r="AD7952" s="334">
        <v>0</v>
      </c>
      <c r="AE7952" s="334">
        <f t="shared" si="1247"/>
        <v>0</v>
      </c>
      <c r="AF7952" s="334">
        <f t="shared" si="1248"/>
        <v>0</v>
      </c>
      <c r="AG7952" s="340">
        <f t="shared" si="1249"/>
        <v>0</v>
      </c>
      <c r="AI7952" s="340">
        <f t="shared" si="1250"/>
        <v>0</v>
      </c>
      <c r="AJ7952" s="340">
        <f t="shared" si="1250"/>
        <v>0</v>
      </c>
      <c r="AK7952" s="340">
        <f t="shared" si="1250"/>
        <v>0</v>
      </c>
      <c r="AL7952" s="340">
        <f t="shared" si="1250"/>
        <v>0</v>
      </c>
      <c r="AM7952" s="340">
        <f t="shared" si="1250"/>
        <v>0</v>
      </c>
    </row>
    <row r="7953" spans="1:39" x14ac:dyDescent="0.35">
      <c r="A7953" s="337">
        <v>29866</v>
      </c>
      <c r="B7953" s="338">
        <f t="shared" si="1244"/>
        <v>1981</v>
      </c>
      <c r="C7953" s="338">
        <f t="shared" si="1245"/>
        <v>10</v>
      </c>
      <c r="D7953" s="338">
        <f t="shared" si="1246"/>
        <v>7</v>
      </c>
      <c r="E7953" s="334">
        <v>0</v>
      </c>
      <c r="F7953" s="334">
        <v>0</v>
      </c>
      <c r="G7953" s="334">
        <v>0</v>
      </c>
      <c r="H7953" s="334">
        <v>0</v>
      </c>
      <c r="I7953" s="334">
        <v>0</v>
      </c>
      <c r="J7953" s="334">
        <v>0</v>
      </c>
      <c r="K7953" s="334">
        <v>0</v>
      </c>
      <c r="L7953" s="334">
        <v>0</v>
      </c>
      <c r="M7953" s="334">
        <v>0</v>
      </c>
      <c r="N7953" s="334">
        <v>0</v>
      </c>
      <c r="O7953" s="334">
        <v>0</v>
      </c>
      <c r="P7953" s="334">
        <v>0</v>
      </c>
      <c r="Q7953" s="334">
        <v>0</v>
      </c>
      <c r="R7953" s="334">
        <v>0</v>
      </c>
      <c r="S7953" s="334">
        <v>0</v>
      </c>
      <c r="T7953" s="334">
        <v>0</v>
      </c>
      <c r="U7953" s="334">
        <v>0</v>
      </c>
      <c r="V7953" s="334">
        <v>0</v>
      </c>
      <c r="W7953" s="334">
        <v>0</v>
      </c>
      <c r="X7953" s="334">
        <v>0</v>
      </c>
      <c r="Y7953" s="334">
        <v>0</v>
      </c>
      <c r="Z7953" s="334">
        <v>0</v>
      </c>
      <c r="AA7953" s="334">
        <v>0</v>
      </c>
      <c r="AB7953" s="334">
        <v>0</v>
      </c>
      <c r="AD7953" s="334">
        <v>0</v>
      </c>
      <c r="AE7953" s="334">
        <f t="shared" si="1247"/>
        <v>0</v>
      </c>
      <c r="AF7953" s="334">
        <f t="shared" si="1248"/>
        <v>0</v>
      </c>
      <c r="AG7953" s="340">
        <f t="shared" si="1249"/>
        <v>0</v>
      </c>
      <c r="AI7953" s="340">
        <f t="shared" si="1250"/>
        <v>0</v>
      </c>
      <c r="AJ7953" s="340">
        <f t="shared" si="1250"/>
        <v>0</v>
      </c>
      <c r="AK7953" s="340">
        <f t="shared" si="1250"/>
        <v>0</v>
      </c>
      <c r="AL7953" s="340">
        <f t="shared" si="1250"/>
        <v>0</v>
      </c>
      <c r="AM7953" s="340">
        <f t="shared" si="1250"/>
        <v>0</v>
      </c>
    </row>
    <row r="7954" spans="1:39" x14ac:dyDescent="0.35">
      <c r="A7954" s="337">
        <v>29867</v>
      </c>
      <c r="B7954" s="338">
        <f t="shared" si="1244"/>
        <v>1981</v>
      </c>
      <c r="C7954" s="338">
        <f t="shared" si="1245"/>
        <v>10</v>
      </c>
      <c r="D7954" s="338">
        <f t="shared" si="1246"/>
        <v>8</v>
      </c>
      <c r="E7954" s="334">
        <v>0</v>
      </c>
      <c r="F7954" s="334">
        <v>0</v>
      </c>
      <c r="G7954" s="334">
        <v>0</v>
      </c>
      <c r="H7954" s="334">
        <v>0</v>
      </c>
      <c r="I7954" s="334">
        <v>0</v>
      </c>
      <c r="J7954" s="334">
        <v>0</v>
      </c>
      <c r="K7954" s="334">
        <v>1.3</v>
      </c>
      <c r="L7954" s="334">
        <v>1</v>
      </c>
      <c r="M7954" s="334">
        <v>2</v>
      </c>
      <c r="N7954" s="334">
        <v>0</v>
      </c>
      <c r="O7954" s="334">
        <v>0</v>
      </c>
      <c r="P7954" s="334">
        <v>0</v>
      </c>
      <c r="Q7954" s="334">
        <v>0</v>
      </c>
      <c r="R7954" s="334">
        <v>0</v>
      </c>
      <c r="S7954" s="334">
        <v>0</v>
      </c>
      <c r="T7954" s="334">
        <v>0.3</v>
      </c>
      <c r="U7954" s="334">
        <v>0</v>
      </c>
      <c r="V7954" s="334">
        <v>0</v>
      </c>
      <c r="W7954" s="334">
        <v>0</v>
      </c>
      <c r="X7954" s="334">
        <v>0</v>
      </c>
      <c r="Y7954" s="334">
        <v>0</v>
      </c>
      <c r="Z7954" s="334">
        <v>0</v>
      </c>
      <c r="AA7954" s="334">
        <v>0</v>
      </c>
      <c r="AB7954" s="334">
        <v>0</v>
      </c>
      <c r="AD7954" s="334">
        <v>4.5999999999999996</v>
      </c>
      <c r="AE7954" s="334">
        <f t="shared" si="1247"/>
        <v>4.5999999999999996</v>
      </c>
      <c r="AF7954" s="334">
        <f t="shared" si="1248"/>
        <v>4.5999999999999996</v>
      </c>
      <c r="AG7954" s="340">
        <f t="shared" si="1249"/>
        <v>0</v>
      </c>
      <c r="AI7954" s="340">
        <f t="shared" si="1250"/>
        <v>0</v>
      </c>
      <c r="AJ7954" s="340">
        <f t="shared" si="1250"/>
        <v>0</v>
      </c>
      <c r="AK7954" s="340">
        <f t="shared" si="1250"/>
        <v>0</v>
      </c>
      <c r="AL7954" s="340">
        <f t="shared" si="1250"/>
        <v>0</v>
      </c>
      <c r="AM7954" s="340">
        <f t="shared" si="1250"/>
        <v>0</v>
      </c>
    </row>
    <row r="7955" spans="1:39" x14ac:dyDescent="0.35">
      <c r="A7955" s="337">
        <v>29868</v>
      </c>
      <c r="B7955" s="338">
        <f t="shared" si="1244"/>
        <v>1981</v>
      </c>
      <c r="C7955" s="338">
        <f t="shared" si="1245"/>
        <v>10</v>
      </c>
      <c r="D7955" s="338">
        <f t="shared" si="1246"/>
        <v>9</v>
      </c>
      <c r="E7955" s="334">
        <v>0</v>
      </c>
      <c r="F7955" s="334">
        <v>0</v>
      </c>
      <c r="G7955" s="334">
        <v>0</v>
      </c>
      <c r="H7955" s="334">
        <v>0</v>
      </c>
      <c r="I7955" s="334">
        <v>0</v>
      </c>
      <c r="J7955" s="334">
        <v>0</v>
      </c>
      <c r="K7955" s="334">
        <v>0</v>
      </c>
      <c r="L7955" s="334">
        <v>0</v>
      </c>
      <c r="M7955" s="334">
        <v>0</v>
      </c>
      <c r="N7955" s="334">
        <v>0.2</v>
      </c>
      <c r="O7955" s="334">
        <v>0</v>
      </c>
      <c r="P7955" s="334">
        <v>0</v>
      </c>
      <c r="Q7955" s="334">
        <v>0.4</v>
      </c>
      <c r="R7955" s="334">
        <v>0</v>
      </c>
      <c r="S7955" s="334">
        <v>0</v>
      </c>
      <c r="T7955" s="334">
        <v>0</v>
      </c>
      <c r="U7955" s="334">
        <v>0</v>
      </c>
      <c r="V7955" s="334">
        <v>0.2</v>
      </c>
      <c r="W7955" s="334">
        <v>0.4</v>
      </c>
      <c r="X7955" s="334">
        <v>1.5</v>
      </c>
      <c r="Y7955" s="334">
        <v>1.3</v>
      </c>
      <c r="Z7955" s="334">
        <v>1</v>
      </c>
      <c r="AA7955" s="334">
        <v>0.4</v>
      </c>
      <c r="AB7955" s="334">
        <v>0.6</v>
      </c>
      <c r="AD7955" s="334">
        <v>6</v>
      </c>
      <c r="AE7955" s="334">
        <f t="shared" si="1247"/>
        <v>6</v>
      </c>
      <c r="AF7955" s="334">
        <f t="shared" si="1248"/>
        <v>6</v>
      </c>
      <c r="AG7955" s="340">
        <f t="shared" si="1249"/>
        <v>0</v>
      </c>
      <c r="AI7955" s="340">
        <f t="shared" si="1250"/>
        <v>0</v>
      </c>
      <c r="AJ7955" s="340">
        <f t="shared" si="1250"/>
        <v>0</v>
      </c>
      <c r="AK7955" s="340">
        <f t="shared" si="1250"/>
        <v>0</v>
      </c>
      <c r="AL7955" s="340">
        <f t="shared" si="1250"/>
        <v>0</v>
      </c>
      <c r="AM7955" s="340">
        <f t="shared" si="1250"/>
        <v>0</v>
      </c>
    </row>
    <row r="7956" spans="1:39" x14ac:dyDescent="0.35">
      <c r="A7956" s="337">
        <v>29869</v>
      </c>
      <c r="B7956" s="338">
        <f t="shared" si="1244"/>
        <v>1981</v>
      </c>
      <c r="C7956" s="338">
        <f t="shared" si="1245"/>
        <v>10</v>
      </c>
      <c r="D7956" s="338">
        <f t="shared" si="1246"/>
        <v>10</v>
      </c>
      <c r="E7956" s="334">
        <v>0.5</v>
      </c>
      <c r="F7956" s="334">
        <v>0.6</v>
      </c>
      <c r="G7956" s="334">
        <v>0.5</v>
      </c>
      <c r="H7956" s="334">
        <v>0</v>
      </c>
      <c r="I7956" s="334">
        <v>0</v>
      </c>
      <c r="J7956" s="334">
        <v>0.5</v>
      </c>
      <c r="K7956" s="334">
        <v>0</v>
      </c>
      <c r="L7956" s="334">
        <v>0</v>
      </c>
      <c r="M7956" s="334">
        <v>0</v>
      </c>
      <c r="N7956" s="334">
        <v>0</v>
      </c>
      <c r="O7956" s="334">
        <v>0</v>
      </c>
      <c r="P7956" s="334">
        <v>0</v>
      </c>
      <c r="Q7956" s="334">
        <v>0</v>
      </c>
      <c r="R7956" s="334">
        <v>0</v>
      </c>
      <c r="S7956" s="334">
        <v>0</v>
      </c>
      <c r="T7956" s="334">
        <v>0</v>
      </c>
      <c r="U7956" s="334">
        <v>0</v>
      </c>
      <c r="V7956" s="334">
        <v>0</v>
      </c>
      <c r="W7956" s="334">
        <v>0</v>
      </c>
      <c r="X7956" s="334">
        <v>0</v>
      </c>
      <c r="Y7956" s="334">
        <v>0</v>
      </c>
      <c r="Z7956" s="334">
        <v>0</v>
      </c>
      <c r="AA7956" s="334">
        <v>0</v>
      </c>
      <c r="AB7956" s="334">
        <v>0</v>
      </c>
      <c r="AD7956" s="334">
        <v>2.1</v>
      </c>
      <c r="AE7956" s="334">
        <f t="shared" si="1247"/>
        <v>2.1</v>
      </c>
      <c r="AF7956" s="334">
        <f t="shared" si="1248"/>
        <v>2.1</v>
      </c>
      <c r="AG7956" s="340">
        <f t="shared" si="1249"/>
        <v>0</v>
      </c>
      <c r="AI7956" s="340">
        <f t="shared" ref="AI7956:AM7971" si="1251">IF($C7956=AI$1,$AF7956,0)</f>
        <v>0</v>
      </c>
      <c r="AJ7956" s="340">
        <f t="shared" si="1251"/>
        <v>0</v>
      </c>
      <c r="AK7956" s="340">
        <f t="shared" si="1251"/>
        <v>0</v>
      </c>
      <c r="AL7956" s="340">
        <f t="shared" si="1251"/>
        <v>0</v>
      </c>
      <c r="AM7956" s="340">
        <f t="shared" si="1251"/>
        <v>0</v>
      </c>
    </row>
    <row r="7957" spans="1:39" x14ac:dyDescent="0.35">
      <c r="A7957" s="337">
        <v>29870</v>
      </c>
      <c r="B7957" s="338">
        <f t="shared" si="1244"/>
        <v>1981</v>
      </c>
      <c r="C7957" s="338">
        <f t="shared" si="1245"/>
        <v>10</v>
      </c>
      <c r="D7957" s="338">
        <f t="shared" si="1246"/>
        <v>11</v>
      </c>
      <c r="E7957" s="334">
        <v>0</v>
      </c>
      <c r="F7957" s="334">
        <v>0</v>
      </c>
      <c r="G7957" s="334">
        <v>0</v>
      </c>
      <c r="H7957" s="334">
        <v>0</v>
      </c>
      <c r="I7957" s="334">
        <v>0</v>
      </c>
      <c r="J7957" s="334">
        <v>0.2</v>
      </c>
      <c r="K7957" s="334">
        <v>0.2</v>
      </c>
      <c r="L7957" s="334">
        <v>0.1</v>
      </c>
      <c r="M7957" s="334">
        <v>0.2</v>
      </c>
      <c r="N7957" s="334">
        <v>0.2</v>
      </c>
      <c r="O7957" s="334">
        <v>0.2</v>
      </c>
      <c r="P7957" s="334">
        <v>0.2</v>
      </c>
      <c r="Q7957" s="334">
        <v>0.2</v>
      </c>
      <c r="R7957" s="334">
        <v>0.1</v>
      </c>
      <c r="S7957" s="334">
        <v>0.2</v>
      </c>
      <c r="T7957" s="334">
        <v>0.2</v>
      </c>
      <c r="U7957" s="334">
        <v>0.2</v>
      </c>
      <c r="V7957" s="334">
        <v>0.2</v>
      </c>
      <c r="W7957" s="334">
        <v>0.1</v>
      </c>
      <c r="X7957" s="334">
        <v>0.2</v>
      </c>
      <c r="Y7957" s="334">
        <v>0</v>
      </c>
      <c r="Z7957" s="334">
        <v>0</v>
      </c>
      <c r="AA7957" s="334">
        <v>0</v>
      </c>
      <c r="AB7957" s="334">
        <v>0.2</v>
      </c>
      <c r="AD7957" s="334">
        <v>2.9</v>
      </c>
      <c r="AE7957" s="334">
        <f t="shared" si="1247"/>
        <v>2.9</v>
      </c>
      <c r="AF7957" s="334">
        <f t="shared" si="1248"/>
        <v>2.9000000000000004</v>
      </c>
      <c r="AG7957" s="340">
        <f t="shared" si="1249"/>
        <v>4.4408920985006262E-16</v>
      </c>
      <c r="AI7957" s="340">
        <f t="shared" si="1251"/>
        <v>0</v>
      </c>
      <c r="AJ7957" s="340">
        <f t="shared" si="1251"/>
        <v>0</v>
      </c>
      <c r="AK7957" s="340">
        <f t="shared" si="1251"/>
        <v>0</v>
      </c>
      <c r="AL7957" s="340">
        <f t="shared" si="1251"/>
        <v>0</v>
      </c>
      <c r="AM7957" s="340">
        <f t="shared" si="1251"/>
        <v>0</v>
      </c>
    </row>
    <row r="7958" spans="1:39" x14ac:dyDescent="0.35">
      <c r="A7958" s="337">
        <v>29871</v>
      </c>
      <c r="B7958" s="338">
        <f t="shared" si="1244"/>
        <v>1981</v>
      </c>
      <c r="C7958" s="338">
        <f t="shared" si="1245"/>
        <v>10</v>
      </c>
      <c r="D7958" s="338">
        <f t="shared" si="1246"/>
        <v>12</v>
      </c>
      <c r="E7958" s="334">
        <v>0</v>
      </c>
      <c r="F7958" s="334">
        <v>0</v>
      </c>
      <c r="G7958" s="334">
        <v>0</v>
      </c>
      <c r="H7958" s="334">
        <v>0</v>
      </c>
      <c r="I7958" s="334">
        <v>0</v>
      </c>
      <c r="J7958" s="334">
        <v>0</v>
      </c>
      <c r="K7958" s="334">
        <v>0</v>
      </c>
      <c r="L7958" s="334">
        <v>0</v>
      </c>
      <c r="M7958" s="334">
        <v>0</v>
      </c>
      <c r="N7958" s="334">
        <v>0</v>
      </c>
      <c r="O7958" s="334">
        <v>0</v>
      </c>
      <c r="P7958" s="334">
        <v>0</v>
      </c>
      <c r="Q7958" s="334">
        <v>0</v>
      </c>
      <c r="R7958" s="334">
        <v>0</v>
      </c>
      <c r="S7958" s="334">
        <v>0</v>
      </c>
      <c r="T7958" s="334">
        <v>0</v>
      </c>
      <c r="U7958" s="334">
        <v>0</v>
      </c>
      <c r="V7958" s="334">
        <v>0</v>
      </c>
      <c r="W7958" s="334">
        <v>0</v>
      </c>
      <c r="X7958" s="334">
        <v>0</v>
      </c>
      <c r="Y7958" s="334">
        <v>0</v>
      </c>
      <c r="Z7958" s="334">
        <v>0</v>
      </c>
      <c r="AA7958" s="334">
        <v>0</v>
      </c>
      <c r="AB7958" s="334">
        <v>0</v>
      </c>
      <c r="AD7958" s="334">
        <v>0</v>
      </c>
      <c r="AE7958" s="334">
        <f t="shared" si="1247"/>
        <v>0</v>
      </c>
      <c r="AF7958" s="334">
        <f t="shared" si="1248"/>
        <v>0</v>
      </c>
      <c r="AG7958" s="340">
        <f t="shared" si="1249"/>
        <v>0</v>
      </c>
      <c r="AI7958" s="340">
        <f t="shared" si="1251"/>
        <v>0</v>
      </c>
      <c r="AJ7958" s="340">
        <f t="shared" si="1251"/>
        <v>0</v>
      </c>
      <c r="AK7958" s="340">
        <f t="shared" si="1251"/>
        <v>0</v>
      </c>
      <c r="AL7958" s="340">
        <f t="shared" si="1251"/>
        <v>0</v>
      </c>
      <c r="AM7958" s="340">
        <f t="shared" si="1251"/>
        <v>0</v>
      </c>
    </row>
    <row r="7959" spans="1:39" x14ac:dyDescent="0.35">
      <c r="A7959" s="337">
        <v>29872</v>
      </c>
      <c r="B7959" s="338">
        <f t="shared" si="1244"/>
        <v>1981</v>
      </c>
      <c r="C7959" s="338">
        <f t="shared" si="1245"/>
        <v>10</v>
      </c>
      <c r="D7959" s="338">
        <f t="shared" si="1246"/>
        <v>13</v>
      </c>
      <c r="E7959" s="334">
        <v>0</v>
      </c>
      <c r="F7959" s="334">
        <v>0</v>
      </c>
      <c r="G7959" s="334">
        <v>0</v>
      </c>
      <c r="H7959" s="334">
        <v>0</v>
      </c>
      <c r="I7959" s="334">
        <v>0</v>
      </c>
      <c r="J7959" s="334">
        <v>0</v>
      </c>
      <c r="K7959" s="334">
        <v>0</v>
      </c>
      <c r="L7959" s="334">
        <v>0</v>
      </c>
      <c r="M7959" s="334">
        <v>0</v>
      </c>
      <c r="N7959" s="334">
        <v>0</v>
      </c>
      <c r="O7959" s="334">
        <v>0.2</v>
      </c>
      <c r="P7959" s="334">
        <v>0.1</v>
      </c>
      <c r="Q7959" s="334">
        <v>0.2</v>
      </c>
      <c r="R7959" s="334">
        <v>0</v>
      </c>
      <c r="S7959" s="334">
        <v>0</v>
      </c>
      <c r="T7959" s="334">
        <v>0</v>
      </c>
      <c r="U7959" s="334">
        <v>0</v>
      </c>
      <c r="V7959" s="334">
        <v>0</v>
      </c>
      <c r="W7959" s="334">
        <v>0</v>
      </c>
      <c r="X7959" s="334">
        <v>0</v>
      </c>
      <c r="Y7959" s="334">
        <v>0</v>
      </c>
      <c r="Z7959" s="334">
        <v>0</v>
      </c>
      <c r="AA7959" s="334">
        <v>0.1</v>
      </c>
      <c r="AB7959" s="334">
        <v>0</v>
      </c>
      <c r="AD7959" s="334">
        <v>0.6</v>
      </c>
      <c r="AE7959" s="334">
        <f t="shared" si="1247"/>
        <v>0.6</v>
      </c>
      <c r="AF7959" s="334">
        <f t="shared" si="1248"/>
        <v>0.6</v>
      </c>
      <c r="AG7959" s="340">
        <f t="shared" si="1249"/>
        <v>0</v>
      </c>
      <c r="AI7959" s="340">
        <f t="shared" si="1251"/>
        <v>0</v>
      </c>
      <c r="AJ7959" s="340">
        <f t="shared" si="1251"/>
        <v>0</v>
      </c>
      <c r="AK7959" s="340">
        <f t="shared" si="1251"/>
        <v>0</v>
      </c>
      <c r="AL7959" s="340">
        <f t="shared" si="1251"/>
        <v>0</v>
      </c>
      <c r="AM7959" s="340">
        <f t="shared" si="1251"/>
        <v>0</v>
      </c>
    </row>
    <row r="7960" spans="1:39" x14ac:dyDescent="0.35">
      <c r="A7960" s="337">
        <v>29873</v>
      </c>
      <c r="B7960" s="338">
        <f t="shared" si="1244"/>
        <v>1981</v>
      </c>
      <c r="C7960" s="338">
        <f t="shared" si="1245"/>
        <v>10</v>
      </c>
      <c r="D7960" s="338">
        <f t="shared" si="1246"/>
        <v>14</v>
      </c>
      <c r="E7960" s="334">
        <v>0</v>
      </c>
      <c r="F7960" s="334">
        <v>0</v>
      </c>
      <c r="G7960" s="334">
        <v>0</v>
      </c>
      <c r="H7960" s="334">
        <v>0</v>
      </c>
      <c r="I7960" s="334">
        <v>0</v>
      </c>
      <c r="J7960" s="334">
        <v>0</v>
      </c>
      <c r="K7960" s="334">
        <v>0</v>
      </c>
      <c r="L7960" s="334">
        <v>0</v>
      </c>
      <c r="M7960" s="334">
        <v>0</v>
      </c>
      <c r="N7960" s="334">
        <v>0.4</v>
      </c>
      <c r="O7960" s="334">
        <v>0</v>
      </c>
      <c r="P7960" s="334">
        <v>0</v>
      </c>
      <c r="Q7960" s="334">
        <v>0</v>
      </c>
      <c r="R7960" s="334">
        <v>0</v>
      </c>
      <c r="S7960" s="334">
        <v>0</v>
      </c>
      <c r="T7960" s="334">
        <v>0</v>
      </c>
      <c r="U7960" s="334">
        <v>0</v>
      </c>
      <c r="V7960" s="334">
        <v>0</v>
      </c>
      <c r="W7960" s="334">
        <v>0</v>
      </c>
      <c r="X7960" s="334">
        <v>0</v>
      </c>
      <c r="Y7960" s="334">
        <v>0</v>
      </c>
      <c r="Z7960" s="334">
        <v>0</v>
      </c>
      <c r="AA7960" s="334">
        <v>0</v>
      </c>
      <c r="AB7960" s="334">
        <v>0</v>
      </c>
      <c r="AD7960" s="334">
        <v>0.4</v>
      </c>
      <c r="AE7960" s="334">
        <f t="shared" si="1247"/>
        <v>0.4</v>
      </c>
      <c r="AF7960" s="334">
        <f t="shared" si="1248"/>
        <v>0.4</v>
      </c>
      <c r="AG7960" s="340">
        <f t="shared" si="1249"/>
        <v>0</v>
      </c>
      <c r="AI7960" s="340">
        <f t="shared" si="1251"/>
        <v>0</v>
      </c>
      <c r="AJ7960" s="340">
        <f t="shared" si="1251"/>
        <v>0</v>
      </c>
      <c r="AK7960" s="340">
        <f t="shared" si="1251"/>
        <v>0</v>
      </c>
      <c r="AL7960" s="340">
        <f t="shared" si="1251"/>
        <v>0</v>
      </c>
      <c r="AM7960" s="340">
        <f t="shared" si="1251"/>
        <v>0</v>
      </c>
    </row>
    <row r="7961" spans="1:39" x14ac:dyDescent="0.35">
      <c r="A7961" s="337">
        <v>29874</v>
      </c>
      <c r="B7961" s="338">
        <f t="shared" si="1244"/>
        <v>1981</v>
      </c>
      <c r="C7961" s="338">
        <f t="shared" si="1245"/>
        <v>10</v>
      </c>
      <c r="D7961" s="338">
        <f t="shared" si="1246"/>
        <v>15</v>
      </c>
      <c r="E7961" s="334">
        <v>0</v>
      </c>
      <c r="F7961" s="334">
        <v>0</v>
      </c>
      <c r="G7961" s="334">
        <v>0</v>
      </c>
      <c r="H7961" s="334">
        <v>0</v>
      </c>
      <c r="I7961" s="334">
        <v>0</v>
      </c>
      <c r="J7961" s="334">
        <v>0</v>
      </c>
      <c r="K7961" s="334">
        <v>0</v>
      </c>
      <c r="L7961" s="334">
        <v>0</v>
      </c>
      <c r="M7961" s="334">
        <v>0</v>
      </c>
      <c r="N7961" s="334">
        <v>0</v>
      </c>
      <c r="O7961" s="334">
        <v>0</v>
      </c>
      <c r="P7961" s="334">
        <v>0</v>
      </c>
      <c r="Q7961" s="334">
        <v>0</v>
      </c>
      <c r="R7961" s="334">
        <v>0</v>
      </c>
      <c r="S7961" s="334">
        <v>0</v>
      </c>
      <c r="T7961" s="334">
        <v>0</v>
      </c>
      <c r="U7961" s="334">
        <v>0</v>
      </c>
      <c r="V7961" s="334">
        <v>0</v>
      </c>
      <c r="W7961" s="334">
        <v>0</v>
      </c>
      <c r="X7961" s="334">
        <v>0</v>
      </c>
      <c r="Y7961" s="334">
        <v>0</v>
      </c>
      <c r="Z7961" s="334">
        <v>0</v>
      </c>
      <c r="AA7961" s="334">
        <v>0</v>
      </c>
      <c r="AB7961" s="334">
        <v>0</v>
      </c>
      <c r="AD7961" s="334">
        <v>0</v>
      </c>
      <c r="AE7961" s="334">
        <f t="shared" si="1247"/>
        <v>0</v>
      </c>
      <c r="AF7961" s="334">
        <f t="shared" si="1248"/>
        <v>0</v>
      </c>
      <c r="AG7961" s="340">
        <f t="shared" si="1249"/>
        <v>0</v>
      </c>
      <c r="AI7961" s="340">
        <f t="shared" si="1251"/>
        <v>0</v>
      </c>
      <c r="AJ7961" s="340">
        <f t="shared" si="1251"/>
        <v>0</v>
      </c>
      <c r="AK7961" s="340">
        <f t="shared" si="1251"/>
        <v>0</v>
      </c>
      <c r="AL7961" s="340">
        <f t="shared" si="1251"/>
        <v>0</v>
      </c>
      <c r="AM7961" s="340">
        <f t="shared" si="1251"/>
        <v>0</v>
      </c>
    </row>
    <row r="7962" spans="1:39" x14ac:dyDescent="0.35">
      <c r="A7962" s="337">
        <v>29875</v>
      </c>
      <c r="B7962" s="338">
        <f t="shared" si="1244"/>
        <v>1981</v>
      </c>
      <c r="C7962" s="338">
        <f t="shared" si="1245"/>
        <v>10</v>
      </c>
      <c r="D7962" s="338">
        <f t="shared" si="1246"/>
        <v>16</v>
      </c>
      <c r="E7962" s="334">
        <v>0</v>
      </c>
      <c r="F7962" s="334">
        <v>0</v>
      </c>
      <c r="G7962" s="334">
        <v>0</v>
      </c>
      <c r="H7962" s="334">
        <v>0</v>
      </c>
      <c r="I7962" s="334">
        <v>0</v>
      </c>
      <c r="J7962" s="334">
        <v>0</v>
      </c>
      <c r="K7962" s="334">
        <v>0</v>
      </c>
      <c r="L7962" s="334">
        <v>0</v>
      </c>
      <c r="M7962" s="334">
        <v>0</v>
      </c>
      <c r="N7962" s="334">
        <v>0</v>
      </c>
      <c r="O7962" s="334">
        <v>0</v>
      </c>
      <c r="P7962" s="334">
        <v>0</v>
      </c>
      <c r="Q7962" s="334">
        <v>0</v>
      </c>
      <c r="R7962" s="334">
        <v>0</v>
      </c>
      <c r="S7962" s="334">
        <v>0</v>
      </c>
      <c r="T7962" s="334">
        <v>0</v>
      </c>
      <c r="U7962" s="334">
        <v>0</v>
      </c>
      <c r="V7962" s="334">
        <v>0</v>
      </c>
      <c r="W7962" s="334">
        <v>0.4</v>
      </c>
      <c r="X7962" s="334">
        <v>0</v>
      </c>
      <c r="Y7962" s="334">
        <v>0</v>
      </c>
      <c r="Z7962" s="334">
        <v>0</v>
      </c>
      <c r="AA7962" s="334">
        <v>0</v>
      </c>
      <c r="AB7962" s="334">
        <v>0</v>
      </c>
      <c r="AD7962" s="334">
        <v>0.4</v>
      </c>
      <c r="AE7962" s="334">
        <f t="shared" si="1247"/>
        <v>0.4</v>
      </c>
      <c r="AF7962" s="334">
        <f t="shared" si="1248"/>
        <v>0.4</v>
      </c>
      <c r="AG7962" s="340">
        <f t="shared" si="1249"/>
        <v>0</v>
      </c>
      <c r="AI7962" s="340">
        <f t="shared" si="1251"/>
        <v>0</v>
      </c>
      <c r="AJ7962" s="340">
        <f t="shared" si="1251"/>
        <v>0</v>
      </c>
      <c r="AK7962" s="340">
        <f t="shared" si="1251"/>
        <v>0</v>
      </c>
      <c r="AL7962" s="340">
        <f t="shared" si="1251"/>
        <v>0</v>
      </c>
      <c r="AM7962" s="340">
        <f t="shared" si="1251"/>
        <v>0</v>
      </c>
    </row>
    <row r="7963" spans="1:39" x14ac:dyDescent="0.35">
      <c r="A7963" s="337">
        <v>29876</v>
      </c>
      <c r="B7963" s="338">
        <f t="shared" si="1244"/>
        <v>1981</v>
      </c>
      <c r="C7963" s="338">
        <f t="shared" si="1245"/>
        <v>10</v>
      </c>
      <c r="D7963" s="338">
        <f t="shared" si="1246"/>
        <v>17</v>
      </c>
      <c r="E7963" s="334">
        <v>0</v>
      </c>
      <c r="F7963" s="334">
        <v>0</v>
      </c>
      <c r="G7963" s="334">
        <v>0</v>
      </c>
      <c r="H7963" s="334">
        <v>0</v>
      </c>
      <c r="I7963" s="334">
        <v>0</v>
      </c>
      <c r="J7963" s="334">
        <v>0</v>
      </c>
      <c r="K7963" s="334">
        <v>0</v>
      </c>
      <c r="L7963" s="334">
        <v>0</v>
      </c>
      <c r="M7963" s="334">
        <v>0</v>
      </c>
      <c r="N7963" s="334">
        <v>0</v>
      </c>
      <c r="O7963" s="334">
        <v>0</v>
      </c>
      <c r="P7963" s="334">
        <v>0</v>
      </c>
      <c r="Q7963" s="334">
        <v>0</v>
      </c>
      <c r="R7963" s="334">
        <v>0</v>
      </c>
      <c r="S7963" s="334">
        <v>0</v>
      </c>
      <c r="T7963" s="334">
        <v>0</v>
      </c>
      <c r="U7963" s="334">
        <v>0</v>
      </c>
      <c r="V7963" s="334">
        <v>0</v>
      </c>
      <c r="W7963" s="334">
        <v>0</v>
      </c>
      <c r="X7963" s="334">
        <v>0</v>
      </c>
      <c r="Y7963" s="334">
        <v>0</v>
      </c>
      <c r="Z7963" s="334">
        <v>0</v>
      </c>
      <c r="AA7963" s="334">
        <v>0</v>
      </c>
      <c r="AB7963" s="334">
        <v>0</v>
      </c>
      <c r="AD7963" s="334">
        <v>0</v>
      </c>
      <c r="AE7963" s="334">
        <f t="shared" si="1247"/>
        <v>0</v>
      </c>
      <c r="AF7963" s="334">
        <f t="shared" si="1248"/>
        <v>0</v>
      </c>
      <c r="AG7963" s="340">
        <f t="shared" si="1249"/>
        <v>0</v>
      </c>
      <c r="AI7963" s="340">
        <f t="shared" si="1251"/>
        <v>0</v>
      </c>
      <c r="AJ7963" s="340">
        <f t="shared" si="1251"/>
        <v>0</v>
      </c>
      <c r="AK7963" s="340">
        <f t="shared" si="1251"/>
        <v>0</v>
      </c>
      <c r="AL7963" s="340">
        <f t="shared" si="1251"/>
        <v>0</v>
      </c>
      <c r="AM7963" s="340">
        <f t="shared" si="1251"/>
        <v>0</v>
      </c>
    </row>
    <row r="7964" spans="1:39" x14ac:dyDescent="0.35">
      <c r="A7964" s="337">
        <v>29877</v>
      </c>
      <c r="B7964" s="338">
        <f t="shared" si="1244"/>
        <v>1981</v>
      </c>
      <c r="C7964" s="338">
        <f t="shared" si="1245"/>
        <v>10</v>
      </c>
      <c r="D7964" s="338">
        <f t="shared" si="1246"/>
        <v>18</v>
      </c>
      <c r="E7964" s="334">
        <v>0</v>
      </c>
      <c r="F7964" s="334">
        <v>0</v>
      </c>
      <c r="G7964" s="334">
        <v>0</v>
      </c>
      <c r="H7964" s="334">
        <v>0</v>
      </c>
      <c r="I7964" s="334">
        <v>0</v>
      </c>
      <c r="J7964" s="334">
        <v>0</v>
      </c>
      <c r="K7964" s="334">
        <v>0</v>
      </c>
      <c r="L7964" s="334">
        <v>0</v>
      </c>
      <c r="M7964" s="334">
        <v>0</v>
      </c>
      <c r="N7964" s="334">
        <v>0</v>
      </c>
      <c r="O7964" s="334">
        <v>0</v>
      </c>
      <c r="P7964" s="334">
        <v>0</v>
      </c>
      <c r="Q7964" s="334">
        <v>0</v>
      </c>
      <c r="R7964" s="334">
        <v>0</v>
      </c>
      <c r="S7964" s="334">
        <v>0</v>
      </c>
      <c r="T7964" s="334">
        <v>0</v>
      </c>
      <c r="U7964" s="334">
        <v>0</v>
      </c>
      <c r="V7964" s="334">
        <v>0</v>
      </c>
      <c r="W7964" s="334">
        <v>0</v>
      </c>
      <c r="X7964" s="334">
        <v>0</v>
      </c>
      <c r="Y7964" s="334">
        <v>0</v>
      </c>
      <c r="Z7964" s="334">
        <v>0</v>
      </c>
      <c r="AA7964" s="334">
        <v>0</v>
      </c>
      <c r="AB7964" s="334">
        <v>0</v>
      </c>
      <c r="AD7964" s="334">
        <v>0</v>
      </c>
      <c r="AE7964" s="334">
        <f t="shared" si="1247"/>
        <v>0</v>
      </c>
      <c r="AF7964" s="334">
        <f t="shared" si="1248"/>
        <v>0</v>
      </c>
      <c r="AG7964" s="340">
        <f t="shared" si="1249"/>
        <v>0</v>
      </c>
      <c r="AI7964" s="340">
        <f t="shared" si="1251"/>
        <v>0</v>
      </c>
      <c r="AJ7964" s="340">
        <f t="shared" si="1251"/>
        <v>0</v>
      </c>
      <c r="AK7964" s="340">
        <f t="shared" si="1251"/>
        <v>0</v>
      </c>
      <c r="AL7964" s="340">
        <f t="shared" si="1251"/>
        <v>0</v>
      </c>
      <c r="AM7964" s="340">
        <f t="shared" si="1251"/>
        <v>0</v>
      </c>
    </row>
    <row r="7965" spans="1:39" x14ac:dyDescent="0.35">
      <c r="A7965" s="337">
        <v>29878</v>
      </c>
      <c r="B7965" s="338">
        <f t="shared" si="1244"/>
        <v>1981</v>
      </c>
      <c r="C7965" s="338">
        <f t="shared" si="1245"/>
        <v>10</v>
      </c>
      <c r="D7965" s="338">
        <f t="shared" si="1246"/>
        <v>19</v>
      </c>
      <c r="E7965" s="334">
        <v>0</v>
      </c>
      <c r="F7965" s="334">
        <v>0</v>
      </c>
      <c r="G7965" s="334">
        <v>0</v>
      </c>
      <c r="H7965" s="334">
        <v>0</v>
      </c>
      <c r="I7965" s="334">
        <v>0</v>
      </c>
      <c r="J7965" s="334">
        <v>0</v>
      </c>
      <c r="K7965" s="334">
        <v>0</v>
      </c>
      <c r="L7965" s="334">
        <v>0</v>
      </c>
      <c r="M7965" s="334">
        <v>0</v>
      </c>
      <c r="N7965" s="334">
        <v>0</v>
      </c>
      <c r="O7965" s="334">
        <v>0</v>
      </c>
      <c r="P7965" s="334">
        <v>0.1</v>
      </c>
      <c r="Q7965" s="334">
        <v>0.1</v>
      </c>
      <c r="R7965" s="334">
        <v>0.2</v>
      </c>
      <c r="S7965" s="334">
        <v>0</v>
      </c>
      <c r="T7965" s="334">
        <v>0.1</v>
      </c>
      <c r="U7965" s="334">
        <v>0.1</v>
      </c>
      <c r="V7965" s="334">
        <v>0</v>
      </c>
      <c r="W7965" s="334">
        <v>0</v>
      </c>
      <c r="X7965" s="334">
        <v>0</v>
      </c>
      <c r="Y7965" s="334">
        <v>0</v>
      </c>
      <c r="Z7965" s="334">
        <v>0</v>
      </c>
      <c r="AA7965" s="334">
        <v>0</v>
      </c>
      <c r="AB7965" s="334">
        <v>0</v>
      </c>
      <c r="AD7965" s="334">
        <v>0.6</v>
      </c>
      <c r="AE7965" s="334">
        <f t="shared" si="1247"/>
        <v>0.6</v>
      </c>
      <c r="AF7965" s="334">
        <f t="shared" si="1248"/>
        <v>0.6</v>
      </c>
      <c r="AG7965" s="340">
        <f t="shared" si="1249"/>
        <v>0</v>
      </c>
      <c r="AI7965" s="340">
        <f t="shared" si="1251"/>
        <v>0</v>
      </c>
      <c r="AJ7965" s="340">
        <f t="shared" si="1251"/>
        <v>0</v>
      </c>
      <c r="AK7965" s="340">
        <f t="shared" si="1251"/>
        <v>0</v>
      </c>
      <c r="AL7965" s="340">
        <f t="shared" si="1251"/>
        <v>0</v>
      </c>
      <c r="AM7965" s="340">
        <f t="shared" si="1251"/>
        <v>0</v>
      </c>
    </row>
    <row r="7966" spans="1:39" x14ac:dyDescent="0.35">
      <c r="A7966" s="337">
        <v>29879</v>
      </c>
      <c r="B7966" s="338">
        <f t="shared" si="1244"/>
        <v>1981</v>
      </c>
      <c r="C7966" s="338">
        <f t="shared" si="1245"/>
        <v>10</v>
      </c>
      <c r="D7966" s="338">
        <f t="shared" si="1246"/>
        <v>20</v>
      </c>
      <c r="E7966" s="334">
        <v>0</v>
      </c>
      <c r="F7966" s="334">
        <v>0</v>
      </c>
      <c r="G7966" s="334">
        <v>0</v>
      </c>
      <c r="H7966" s="334">
        <v>0</v>
      </c>
      <c r="I7966" s="334">
        <v>0</v>
      </c>
      <c r="J7966" s="334">
        <v>0</v>
      </c>
      <c r="K7966" s="334">
        <v>0</v>
      </c>
      <c r="L7966" s="334">
        <v>0</v>
      </c>
      <c r="M7966" s="334">
        <v>0</v>
      </c>
      <c r="N7966" s="334">
        <v>0</v>
      </c>
      <c r="O7966" s="334">
        <v>0</v>
      </c>
      <c r="P7966" s="334">
        <v>0</v>
      </c>
      <c r="Q7966" s="334">
        <v>0</v>
      </c>
      <c r="R7966" s="334">
        <v>0</v>
      </c>
      <c r="S7966" s="334">
        <v>0</v>
      </c>
      <c r="T7966" s="334">
        <v>0</v>
      </c>
      <c r="U7966" s="334">
        <v>0</v>
      </c>
      <c r="V7966" s="334">
        <v>0</v>
      </c>
      <c r="W7966" s="334">
        <v>0</v>
      </c>
      <c r="X7966" s="334">
        <v>0</v>
      </c>
      <c r="Y7966" s="334">
        <v>0</v>
      </c>
      <c r="Z7966" s="334">
        <v>0</v>
      </c>
      <c r="AA7966" s="334">
        <v>0</v>
      </c>
      <c r="AB7966" s="334">
        <v>0</v>
      </c>
      <c r="AD7966" s="334">
        <v>0</v>
      </c>
      <c r="AE7966" s="334">
        <f t="shared" si="1247"/>
        <v>0</v>
      </c>
      <c r="AF7966" s="334">
        <f t="shared" si="1248"/>
        <v>0</v>
      </c>
      <c r="AG7966" s="340">
        <f t="shared" si="1249"/>
        <v>0</v>
      </c>
      <c r="AI7966" s="340">
        <f t="shared" si="1251"/>
        <v>0</v>
      </c>
      <c r="AJ7966" s="340">
        <f t="shared" si="1251"/>
        <v>0</v>
      </c>
      <c r="AK7966" s="340">
        <f t="shared" si="1251"/>
        <v>0</v>
      </c>
      <c r="AL7966" s="340">
        <f t="shared" si="1251"/>
        <v>0</v>
      </c>
      <c r="AM7966" s="340">
        <f t="shared" si="1251"/>
        <v>0</v>
      </c>
    </row>
    <row r="7967" spans="1:39" x14ac:dyDescent="0.35">
      <c r="A7967" s="337">
        <v>29880</v>
      </c>
      <c r="B7967" s="338">
        <f t="shared" si="1244"/>
        <v>1981</v>
      </c>
      <c r="C7967" s="338">
        <f t="shared" si="1245"/>
        <v>10</v>
      </c>
      <c r="D7967" s="338">
        <f t="shared" si="1246"/>
        <v>21</v>
      </c>
      <c r="E7967" s="334">
        <v>0</v>
      </c>
      <c r="F7967" s="334">
        <v>0</v>
      </c>
      <c r="G7967" s="334">
        <v>0</v>
      </c>
      <c r="H7967" s="334">
        <v>0</v>
      </c>
      <c r="I7967" s="334">
        <v>0</v>
      </c>
      <c r="J7967" s="334">
        <v>0</v>
      </c>
      <c r="K7967" s="334">
        <v>0</v>
      </c>
      <c r="L7967" s="334">
        <v>0</v>
      </c>
      <c r="M7967" s="334">
        <v>0</v>
      </c>
      <c r="N7967" s="334">
        <v>0</v>
      </c>
      <c r="O7967" s="334">
        <v>0</v>
      </c>
      <c r="P7967" s="334">
        <v>0</v>
      </c>
      <c r="Q7967" s="334">
        <v>0</v>
      </c>
      <c r="R7967" s="334">
        <v>0</v>
      </c>
      <c r="S7967" s="334">
        <v>0</v>
      </c>
      <c r="T7967" s="334">
        <v>0</v>
      </c>
      <c r="U7967" s="334">
        <v>0</v>
      </c>
      <c r="V7967" s="334">
        <v>0</v>
      </c>
      <c r="W7967" s="334">
        <v>0</v>
      </c>
      <c r="X7967" s="334">
        <v>0</v>
      </c>
      <c r="Y7967" s="334">
        <v>0</v>
      </c>
      <c r="Z7967" s="334">
        <v>0</v>
      </c>
      <c r="AA7967" s="334">
        <v>0</v>
      </c>
      <c r="AB7967" s="334">
        <v>0</v>
      </c>
      <c r="AD7967" s="334">
        <v>0</v>
      </c>
      <c r="AE7967" s="334">
        <f t="shared" si="1247"/>
        <v>0</v>
      </c>
      <c r="AF7967" s="334">
        <f t="shared" si="1248"/>
        <v>0</v>
      </c>
      <c r="AG7967" s="340">
        <f t="shared" si="1249"/>
        <v>0</v>
      </c>
      <c r="AI7967" s="340">
        <f t="shared" si="1251"/>
        <v>0</v>
      </c>
      <c r="AJ7967" s="340">
        <f t="shared" si="1251"/>
        <v>0</v>
      </c>
      <c r="AK7967" s="340">
        <f t="shared" si="1251"/>
        <v>0</v>
      </c>
      <c r="AL7967" s="340">
        <f t="shared" si="1251"/>
        <v>0</v>
      </c>
      <c r="AM7967" s="340">
        <f t="shared" si="1251"/>
        <v>0</v>
      </c>
    </row>
    <row r="7968" spans="1:39" x14ac:dyDescent="0.35">
      <c r="A7968" s="337">
        <v>29881</v>
      </c>
      <c r="B7968" s="338">
        <f t="shared" si="1244"/>
        <v>1981</v>
      </c>
      <c r="C7968" s="338">
        <f t="shared" si="1245"/>
        <v>10</v>
      </c>
      <c r="D7968" s="338">
        <f t="shared" si="1246"/>
        <v>22</v>
      </c>
      <c r="E7968" s="334">
        <v>0</v>
      </c>
      <c r="F7968" s="334">
        <v>0</v>
      </c>
      <c r="G7968" s="334">
        <v>0</v>
      </c>
      <c r="H7968" s="334">
        <v>0</v>
      </c>
      <c r="I7968" s="334">
        <v>0</v>
      </c>
      <c r="J7968" s="334">
        <v>0</v>
      </c>
      <c r="K7968" s="334">
        <v>0</v>
      </c>
      <c r="L7968" s="334">
        <v>0</v>
      </c>
      <c r="M7968" s="334">
        <v>0</v>
      </c>
      <c r="N7968" s="334">
        <v>0</v>
      </c>
      <c r="O7968" s="334">
        <v>0</v>
      </c>
      <c r="P7968" s="334">
        <v>0</v>
      </c>
      <c r="Q7968" s="334">
        <v>0</v>
      </c>
      <c r="R7968" s="334">
        <v>0</v>
      </c>
      <c r="S7968" s="334">
        <v>0</v>
      </c>
      <c r="T7968" s="334">
        <v>0</v>
      </c>
      <c r="U7968" s="334">
        <v>0</v>
      </c>
      <c r="V7968" s="334">
        <v>0</v>
      </c>
      <c r="W7968" s="334">
        <v>0</v>
      </c>
      <c r="X7968" s="334">
        <v>0</v>
      </c>
      <c r="Y7968" s="334">
        <v>0</v>
      </c>
      <c r="Z7968" s="334">
        <v>0</v>
      </c>
      <c r="AA7968" s="334">
        <v>0</v>
      </c>
      <c r="AB7968" s="334">
        <v>0</v>
      </c>
      <c r="AD7968" s="334">
        <v>0</v>
      </c>
      <c r="AE7968" s="334">
        <f t="shared" si="1247"/>
        <v>0</v>
      </c>
      <c r="AF7968" s="334">
        <f t="shared" si="1248"/>
        <v>0</v>
      </c>
      <c r="AG7968" s="340">
        <f t="shared" si="1249"/>
        <v>0</v>
      </c>
      <c r="AI7968" s="340">
        <f t="shared" si="1251"/>
        <v>0</v>
      </c>
      <c r="AJ7968" s="340">
        <f t="shared" si="1251"/>
        <v>0</v>
      </c>
      <c r="AK7968" s="340">
        <f t="shared" si="1251"/>
        <v>0</v>
      </c>
      <c r="AL7968" s="340">
        <f t="shared" si="1251"/>
        <v>0</v>
      </c>
      <c r="AM7968" s="340">
        <f t="shared" si="1251"/>
        <v>0</v>
      </c>
    </row>
    <row r="7969" spans="1:39" x14ac:dyDescent="0.35">
      <c r="A7969" s="337">
        <v>29882</v>
      </c>
      <c r="B7969" s="338">
        <f t="shared" si="1244"/>
        <v>1981</v>
      </c>
      <c r="C7969" s="338">
        <f t="shared" si="1245"/>
        <v>10</v>
      </c>
      <c r="D7969" s="338">
        <f t="shared" si="1246"/>
        <v>23</v>
      </c>
      <c r="E7969" s="334">
        <v>0</v>
      </c>
      <c r="F7969" s="334">
        <v>0</v>
      </c>
      <c r="G7969" s="334">
        <v>0</v>
      </c>
      <c r="H7969" s="334">
        <v>0</v>
      </c>
      <c r="I7969" s="334">
        <v>0</v>
      </c>
      <c r="J7969" s="334">
        <v>0</v>
      </c>
      <c r="K7969" s="334">
        <v>0</v>
      </c>
      <c r="L7969" s="334">
        <v>0</v>
      </c>
      <c r="M7969" s="334">
        <v>0</v>
      </c>
      <c r="N7969" s="334">
        <v>0</v>
      </c>
      <c r="O7969" s="334">
        <v>0</v>
      </c>
      <c r="P7969" s="334">
        <v>0</v>
      </c>
      <c r="Q7969" s="334">
        <v>0</v>
      </c>
      <c r="R7969" s="334">
        <v>0</v>
      </c>
      <c r="S7969" s="334">
        <v>0</v>
      </c>
      <c r="T7969" s="334">
        <v>0</v>
      </c>
      <c r="U7969" s="334">
        <v>0</v>
      </c>
      <c r="V7969" s="334">
        <v>0</v>
      </c>
      <c r="W7969" s="334">
        <v>0</v>
      </c>
      <c r="X7969" s="334">
        <v>0</v>
      </c>
      <c r="Y7969" s="334">
        <v>0</v>
      </c>
      <c r="Z7969" s="334">
        <v>0</v>
      </c>
      <c r="AA7969" s="334">
        <v>0</v>
      </c>
      <c r="AB7969" s="334">
        <v>0</v>
      </c>
      <c r="AD7969" s="334">
        <v>0</v>
      </c>
      <c r="AE7969" s="334">
        <f t="shared" si="1247"/>
        <v>0</v>
      </c>
      <c r="AF7969" s="334">
        <f t="shared" si="1248"/>
        <v>0</v>
      </c>
      <c r="AG7969" s="340">
        <f t="shared" si="1249"/>
        <v>0</v>
      </c>
      <c r="AI7969" s="340">
        <f t="shared" si="1251"/>
        <v>0</v>
      </c>
      <c r="AJ7969" s="340">
        <f t="shared" si="1251"/>
        <v>0</v>
      </c>
      <c r="AK7969" s="340">
        <f t="shared" si="1251"/>
        <v>0</v>
      </c>
      <c r="AL7969" s="340">
        <f t="shared" si="1251"/>
        <v>0</v>
      </c>
      <c r="AM7969" s="340">
        <f t="shared" si="1251"/>
        <v>0</v>
      </c>
    </row>
    <row r="7970" spans="1:39" x14ac:dyDescent="0.35">
      <c r="A7970" s="337">
        <v>29883</v>
      </c>
      <c r="B7970" s="338">
        <f t="shared" si="1244"/>
        <v>1981</v>
      </c>
      <c r="C7970" s="338">
        <f t="shared" si="1245"/>
        <v>10</v>
      </c>
      <c r="D7970" s="338">
        <f t="shared" si="1246"/>
        <v>24</v>
      </c>
      <c r="E7970" s="334">
        <v>0.3</v>
      </c>
      <c r="F7970" s="334">
        <v>0.4</v>
      </c>
      <c r="G7970" s="334">
        <v>0.3</v>
      </c>
      <c r="H7970" s="334">
        <v>0.4</v>
      </c>
      <c r="I7970" s="334">
        <v>0.3</v>
      </c>
      <c r="J7970" s="334">
        <v>0.3</v>
      </c>
      <c r="K7970" s="334">
        <v>0.4</v>
      </c>
      <c r="L7970" s="334">
        <v>0.3</v>
      </c>
      <c r="M7970" s="334">
        <v>0.4</v>
      </c>
      <c r="N7970" s="334">
        <v>0.3</v>
      </c>
      <c r="O7970" s="334">
        <v>0.3</v>
      </c>
      <c r="P7970" s="334">
        <v>0.4</v>
      </c>
      <c r="Q7970" s="334">
        <v>0.3</v>
      </c>
      <c r="R7970" s="334">
        <v>0.3</v>
      </c>
      <c r="S7970" s="334">
        <v>0.4</v>
      </c>
      <c r="T7970" s="334">
        <v>0.3</v>
      </c>
      <c r="U7970" s="334">
        <v>0</v>
      </c>
      <c r="V7970" s="334">
        <v>0.4</v>
      </c>
      <c r="W7970" s="334">
        <v>0.3</v>
      </c>
      <c r="X7970" s="334">
        <v>0.3</v>
      </c>
      <c r="Y7970" s="334">
        <v>0.4</v>
      </c>
      <c r="Z7970" s="334">
        <v>0.3</v>
      </c>
      <c r="AA7970" s="334">
        <v>0.4</v>
      </c>
      <c r="AB7970" s="334">
        <v>0.3</v>
      </c>
      <c r="AD7970" s="334">
        <v>7.8</v>
      </c>
      <c r="AE7970" s="334">
        <f t="shared" si="1247"/>
        <v>7.8</v>
      </c>
      <c r="AF7970" s="334">
        <f t="shared" si="1248"/>
        <v>7.8</v>
      </c>
      <c r="AG7970" s="340">
        <f t="shared" si="1249"/>
        <v>0</v>
      </c>
      <c r="AI7970" s="340">
        <f t="shared" si="1251"/>
        <v>0</v>
      </c>
      <c r="AJ7970" s="340">
        <f t="shared" si="1251"/>
        <v>0</v>
      </c>
      <c r="AK7970" s="340">
        <f t="shared" si="1251"/>
        <v>0</v>
      </c>
      <c r="AL7970" s="340">
        <f t="shared" si="1251"/>
        <v>0</v>
      </c>
      <c r="AM7970" s="340">
        <f t="shared" si="1251"/>
        <v>0</v>
      </c>
    </row>
    <row r="7971" spans="1:39" x14ac:dyDescent="0.35">
      <c r="A7971" s="337">
        <v>29884</v>
      </c>
      <c r="B7971" s="338">
        <f t="shared" si="1244"/>
        <v>1981</v>
      </c>
      <c r="C7971" s="338">
        <f t="shared" si="1245"/>
        <v>10</v>
      </c>
      <c r="D7971" s="338">
        <f t="shared" si="1246"/>
        <v>25</v>
      </c>
      <c r="E7971" s="334">
        <v>0</v>
      </c>
      <c r="F7971" s="334">
        <v>0</v>
      </c>
      <c r="G7971" s="334">
        <v>0</v>
      </c>
      <c r="H7971" s="334">
        <v>0</v>
      </c>
      <c r="I7971" s="334">
        <v>0</v>
      </c>
      <c r="J7971" s="334">
        <v>0</v>
      </c>
      <c r="K7971" s="334">
        <v>0</v>
      </c>
      <c r="L7971" s="334">
        <v>0</v>
      </c>
      <c r="M7971" s="334">
        <v>0</v>
      </c>
      <c r="N7971" s="334">
        <v>0</v>
      </c>
      <c r="O7971" s="334">
        <v>0</v>
      </c>
      <c r="P7971" s="334">
        <v>0</v>
      </c>
      <c r="Q7971" s="334">
        <v>0</v>
      </c>
      <c r="R7971" s="334">
        <v>0</v>
      </c>
      <c r="S7971" s="334">
        <v>0</v>
      </c>
      <c r="T7971" s="334">
        <v>0</v>
      </c>
      <c r="U7971" s="334">
        <v>0</v>
      </c>
      <c r="V7971" s="334">
        <v>0</v>
      </c>
      <c r="W7971" s="334">
        <v>0</v>
      </c>
      <c r="X7971" s="334">
        <v>0</v>
      </c>
      <c r="Y7971" s="334">
        <v>0</v>
      </c>
      <c r="Z7971" s="334">
        <v>0</v>
      </c>
      <c r="AA7971" s="334">
        <v>0</v>
      </c>
      <c r="AB7971" s="334">
        <v>0</v>
      </c>
      <c r="AD7971" s="334">
        <v>0</v>
      </c>
      <c r="AE7971" s="334">
        <f t="shared" si="1247"/>
        <v>0</v>
      </c>
      <c r="AF7971" s="334">
        <f t="shared" si="1248"/>
        <v>0</v>
      </c>
      <c r="AG7971" s="340">
        <f t="shared" si="1249"/>
        <v>0</v>
      </c>
      <c r="AI7971" s="340">
        <f t="shared" si="1251"/>
        <v>0</v>
      </c>
      <c r="AJ7971" s="340">
        <f t="shared" si="1251"/>
        <v>0</v>
      </c>
      <c r="AK7971" s="340">
        <f t="shared" si="1251"/>
        <v>0</v>
      </c>
      <c r="AL7971" s="340">
        <f t="shared" si="1251"/>
        <v>0</v>
      </c>
      <c r="AM7971" s="340">
        <f t="shared" si="1251"/>
        <v>0</v>
      </c>
    </row>
    <row r="7972" spans="1:39" x14ac:dyDescent="0.35">
      <c r="A7972" s="337">
        <v>29885</v>
      </c>
      <c r="B7972" s="338">
        <f t="shared" si="1244"/>
        <v>1981</v>
      </c>
      <c r="C7972" s="338">
        <f t="shared" si="1245"/>
        <v>10</v>
      </c>
      <c r="D7972" s="338">
        <f t="shared" si="1246"/>
        <v>26</v>
      </c>
      <c r="E7972" s="334">
        <v>0</v>
      </c>
      <c r="F7972" s="334">
        <v>0</v>
      </c>
      <c r="G7972" s="334">
        <v>0</v>
      </c>
      <c r="H7972" s="334">
        <v>0</v>
      </c>
      <c r="I7972" s="334">
        <v>0.8</v>
      </c>
      <c r="J7972" s="334">
        <v>0.9</v>
      </c>
      <c r="K7972" s="334">
        <v>0.8</v>
      </c>
      <c r="L7972" s="334">
        <v>0.8</v>
      </c>
      <c r="M7972" s="334">
        <v>0.8</v>
      </c>
      <c r="N7972" s="334">
        <v>1.7</v>
      </c>
      <c r="O7972" s="334">
        <v>1.7</v>
      </c>
      <c r="P7972" s="334">
        <v>0.8</v>
      </c>
      <c r="Q7972" s="334">
        <v>0.8</v>
      </c>
      <c r="R7972" s="334">
        <v>0.8</v>
      </c>
      <c r="S7972" s="334">
        <v>0.9</v>
      </c>
      <c r="T7972" s="334">
        <v>0</v>
      </c>
      <c r="U7972" s="334">
        <v>0.8</v>
      </c>
      <c r="V7972" s="334">
        <v>0</v>
      </c>
      <c r="W7972" s="334">
        <v>0</v>
      </c>
      <c r="X7972" s="334">
        <v>0</v>
      </c>
      <c r="Y7972" s="334">
        <v>0</v>
      </c>
      <c r="Z7972" s="334">
        <v>0</v>
      </c>
      <c r="AA7972" s="334">
        <v>0</v>
      </c>
      <c r="AB7972" s="334">
        <v>0</v>
      </c>
      <c r="AD7972" s="334">
        <v>11.6</v>
      </c>
      <c r="AE7972" s="334">
        <f t="shared" si="1247"/>
        <v>11.6</v>
      </c>
      <c r="AF7972" s="334">
        <f t="shared" si="1248"/>
        <v>11.600000000000003</v>
      </c>
      <c r="AG7972" s="340">
        <f t="shared" si="1249"/>
        <v>3.5527136788005009E-15</v>
      </c>
      <c r="AI7972" s="340">
        <f t="shared" ref="AI7972:AM7987" si="1252">IF($C7972=AI$1,$AF7972,0)</f>
        <v>0</v>
      </c>
      <c r="AJ7972" s="340">
        <f t="shared" si="1252"/>
        <v>0</v>
      </c>
      <c r="AK7972" s="340">
        <f t="shared" si="1252"/>
        <v>0</v>
      </c>
      <c r="AL7972" s="340">
        <f t="shared" si="1252"/>
        <v>0</v>
      </c>
      <c r="AM7972" s="340">
        <f t="shared" si="1252"/>
        <v>0</v>
      </c>
    </row>
    <row r="7973" spans="1:39" x14ac:dyDescent="0.35">
      <c r="A7973" s="337">
        <v>29886</v>
      </c>
      <c r="B7973" s="338">
        <f t="shared" si="1244"/>
        <v>1981</v>
      </c>
      <c r="C7973" s="338">
        <f t="shared" si="1245"/>
        <v>10</v>
      </c>
      <c r="D7973" s="338">
        <f t="shared" si="1246"/>
        <v>27</v>
      </c>
      <c r="E7973" s="334">
        <v>0</v>
      </c>
      <c r="F7973" s="334">
        <v>0</v>
      </c>
      <c r="G7973" s="334">
        <v>0</v>
      </c>
      <c r="H7973" s="334">
        <v>0</v>
      </c>
      <c r="I7973" s="334">
        <v>0</v>
      </c>
      <c r="J7973" s="334">
        <v>0</v>
      </c>
      <c r="K7973" s="334">
        <v>0</v>
      </c>
      <c r="L7973" s="334">
        <v>0</v>
      </c>
      <c r="M7973" s="334">
        <v>0</v>
      </c>
      <c r="N7973" s="334">
        <v>0</v>
      </c>
      <c r="O7973" s="334">
        <v>0</v>
      </c>
      <c r="P7973" s="334">
        <v>0</v>
      </c>
      <c r="Q7973" s="334">
        <v>0</v>
      </c>
      <c r="R7973" s="334">
        <v>0</v>
      </c>
      <c r="S7973" s="334">
        <v>0</v>
      </c>
      <c r="T7973" s="334">
        <v>0</v>
      </c>
      <c r="U7973" s="334">
        <v>0</v>
      </c>
      <c r="V7973" s="334">
        <v>0</v>
      </c>
      <c r="W7973" s="334">
        <v>0</v>
      </c>
      <c r="X7973" s="334">
        <v>0</v>
      </c>
      <c r="Y7973" s="334">
        <v>0</v>
      </c>
      <c r="Z7973" s="334">
        <v>0</v>
      </c>
      <c r="AA7973" s="334">
        <v>0</v>
      </c>
      <c r="AB7973" s="334">
        <v>0</v>
      </c>
      <c r="AD7973" s="334">
        <v>0</v>
      </c>
      <c r="AE7973" s="334">
        <f t="shared" si="1247"/>
        <v>0</v>
      </c>
      <c r="AF7973" s="334">
        <f t="shared" si="1248"/>
        <v>0</v>
      </c>
      <c r="AG7973" s="340">
        <f t="shared" si="1249"/>
        <v>0</v>
      </c>
      <c r="AI7973" s="340">
        <f t="shared" si="1252"/>
        <v>0</v>
      </c>
      <c r="AJ7973" s="340">
        <f t="shared" si="1252"/>
        <v>0</v>
      </c>
      <c r="AK7973" s="340">
        <f t="shared" si="1252"/>
        <v>0</v>
      </c>
      <c r="AL7973" s="340">
        <f t="shared" si="1252"/>
        <v>0</v>
      </c>
      <c r="AM7973" s="340">
        <f t="shared" si="1252"/>
        <v>0</v>
      </c>
    </row>
    <row r="7974" spans="1:39" x14ac:dyDescent="0.35">
      <c r="A7974" s="337">
        <v>29887</v>
      </c>
      <c r="B7974" s="338">
        <f t="shared" si="1244"/>
        <v>1981</v>
      </c>
      <c r="C7974" s="338">
        <f t="shared" si="1245"/>
        <v>10</v>
      </c>
      <c r="D7974" s="338">
        <f t="shared" si="1246"/>
        <v>28</v>
      </c>
      <c r="E7974" s="334">
        <v>0</v>
      </c>
      <c r="F7974" s="334">
        <v>0</v>
      </c>
      <c r="G7974" s="334">
        <v>0</v>
      </c>
      <c r="H7974" s="334">
        <v>0</v>
      </c>
      <c r="I7974" s="334">
        <v>0</v>
      </c>
      <c r="J7974" s="334">
        <v>0</v>
      </c>
      <c r="K7974" s="334">
        <v>0</v>
      </c>
      <c r="L7974" s="334">
        <v>0</v>
      </c>
      <c r="M7974" s="334">
        <v>0</v>
      </c>
      <c r="N7974" s="334">
        <v>0</v>
      </c>
      <c r="O7974" s="334">
        <v>0</v>
      </c>
      <c r="P7974" s="334">
        <v>0</v>
      </c>
      <c r="Q7974" s="334">
        <v>0</v>
      </c>
      <c r="R7974" s="334">
        <v>0</v>
      </c>
      <c r="S7974" s="334">
        <v>0</v>
      </c>
      <c r="T7974" s="334">
        <v>0</v>
      </c>
      <c r="U7974" s="334">
        <v>0</v>
      </c>
      <c r="V7974" s="334">
        <v>0</v>
      </c>
      <c r="W7974" s="334">
        <v>0</v>
      </c>
      <c r="X7974" s="334">
        <v>0</v>
      </c>
      <c r="Y7974" s="334">
        <v>0</v>
      </c>
      <c r="Z7974" s="334">
        <v>0</v>
      </c>
      <c r="AA7974" s="334">
        <v>0</v>
      </c>
      <c r="AB7974" s="334">
        <v>0</v>
      </c>
      <c r="AD7974" s="334">
        <v>0</v>
      </c>
      <c r="AE7974" s="334">
        <f t="shared" si="1247"/>
        <v>0</v>
      </c>
      <c r="AF7974" s="334">
        <f t="shared" si="1248"/>
        <v>0</v>
      </c>
      <c r="AG7974" s="340">
        <f t="shared" si="1249"/>
        <v>0</v>
      </c>
      <c r="AI7974" s="340">
        <f t="shared" si="1252"/>
        <v>0</v>
      </c>
      <c r="AJ7974" s="340">
        <f t="shared" si="1252"/>
        <v>0</v>
      </c>
      <c r="AK7974" s="340">
        <f t="shared" si="1252"/>
        <v>0</v>
      </c>
      <c r="AL7974" s="340">
        <f t="shared" si="1252"/>
        <v>0</v>
      </c>
      <c r="AM7974" s="340">
        <f t="shared" si="1252"/>
        <v>0</v>
      </c>
    </row>
    <row r="7975" spans="1:39" x14ac:dyDescent="0.35">
      <c r="A7975" s="337">
        <v>29888</v>
      </c>
      <c r="B7975" s="338">
        <f t="shared" si="1244"/>
        <v>1981</v>
      </c>
      <c r="C7975" s="338">
        <f t="shared" si="1245"/>
        <v>10</v>
      </c>
      <c r="D7975" s="338">
        <f t="shared" si="1246"/>
        <v>29</v>
      </c>
      <c r="E7975" s="334">
        <v>0</v>
      </c>
      <c r="F7975" s="334">
        <v>0</v>
      </c>
      <c r="G7975" s="334">
        <v>0</v>
      </c>
      <c r="H7975" s="334">
        <v>0</v>
      </c>
      <c r="I7975" s="334">
        <v>0</v>
      </c>
      <c r="J7975" s="334">
        <v>0</v>
      </c>
      <c r="K7975" s="334">
        <v>0</v>
      </c>
      <c r="L7975" s="334">
        <v>0</v>
      </c>
      <c r="M7975" s="334">
        <v>0</v>
      </c>
      <c r="N7975" s="334">
        <v>0</v>
      </c>
      <c r="O7975" s="334">
        <v>0</v>
      </c>
      <c r="P7975" s="334">
        <v>0</v>
      </c>
      <c r="Q7975" s="334">
        <v>0</v>
      </c>
      <c r="R7975" s="334">
        <v>0</v>
      </c>
      <c r="S7975" s="334">
        <v>0</v>
      </c>
      <c r="T7975" s="334">
        <v>0</v>
      </c>
      <c r="U7975" s="334">
        <v>0</v>
      </c>
      <c r="V7975" s="334">
        <v>0</v>
      </c>
      <c r="W7975" s="334">
        <v>0</v>
      </c>
      <c r="X7975" s="334">
        <v>0</v>
      </c>
      <c r="Y7975" s="334">
        <v>0</v>
      </c>
      <c r="Z7975" s="334">
        <v>0</v>
      </c>
      <c r="AA7975" s="334">
        <v>0</v>
      </c>
      <c r="AB7975" s="334">
        <v>0</v>
      </c>
      <c r="AD7975" s="334">
        <v>0</v>
      </c>
      <c r="AE7975" s="334">
        <f t="shared" si="1247"/>
        <v>0</v>
      </c>
      <c r="AF7975" s="334">
        <f t="shared" si="1248"/>
        <v>0</v>
      </c>
      <c r="AG7975" s="340">
        <f t="shared" si="1249"/>
        <v>0</v>
      </c>
      <c r="AI7975" s="340">
        <f t="shared" si="1252"/>
        <v>0</v>
      </c>
      <c r="AJ7975" s="340">
        <f t="shared" si="1252"/>
        <v>0</v>
      </c>
      <c r="AK7975" s="340">
        <f t="shared" si="1252"/>
        <v>0</v>
      </c>
      <c r="AL7975" s="340">
        <f t="shared" si="1252"/>
        <v>0</v>
      </c>
      <c r="AM7975" s="340">
        <f t="shared" si="1252"/>
        <v>0</v>
      </c>
    </row>
    <row r="7976" spans="1:39" x14ac:dyDescent="0.35">
      <c r="A7976" s="337">
        <v>29889</v>
      </c>
      <c r="B7976" s="338">
        <f t="shared" si="1244"/>
        <v>1981</v>
      </c>
      <c r="C7976" s="338">
        <f t="shared" si="1245"/>
        <v>10</v>
      </c>
      <c r="D7976" s="338">
        <f t="shared" si="1246"/>
        <v>30</v>
      </c>
      <c r="E7976" s="334">
        <v>0</v>
      </c>
      <c r="F7976" s="334">
        <v>0</v>
      </c>
      <c r="G7976" s="334">
        <v>0</v>
      </c>
      <c r="H7976" s="334">
        <v>0</v>
      </c>
      <c r="I7976" s="334">
        <v>0</v>
      </c>
      <c r="J7976" s="334">
        <v>0</v>
      </c>
      <c r="K7976" s="334">
        <v>0</v>
      </c>
      <c r="L7976" s="334">
        <v>0</v>
      </c>
      <c r="M7976" s="334">
        <v>0</v>
      </c>
      <c r="N7976" s="334">
        <v>0</v>
      </c>
      <c r="O7976" s="334">
        <v>0</v>
      </c>
      <c r="P7976" s="334">
        <v>0</v>
      </c>
      <c r="Q7976" s="334">
        <v>0</v>
      </c>
      <c r="R7976" s="334">
        <v>0</v>
      </c>
      <c r="S7976" s="334">
        <v>0</v>
      </c>
      <c r="T7976" s="334">
        <v>0</v>
      </c>
      <c r="U7976" s="334">
        <v>0</v>
      </c>
      <c r="V7976" s="334">
        <v>0</v>
      </c>
      <c r="W7976" s="334">
        <v>0</v>
      </c>
      <c r="X7976" s="334">
        <v>0</v>
      </c>
      <c r="Y7976" s="334">
        <v>0</v>
      </c>
      <c r="Z7976" s="334">
        <v>0</v>
      </c>
      <c r="AA7976" s="334">
        <v>0</v>
      </c>
      <c r="AB7976" s="334">
        <v>0</v>
      </c>
      <c r="AD7976" s="334">
        <v>0</v>
      </c>
      <c r="AE7976" s="334">
        <f t="shared" si="1247"/>
        <v>0</v>
      </c>
      <c r="AF7976" s="334">
        <f t="shared" si="1248"/>
        <v>0</v>
      </c>
      <c r="AG7976" s="340">
        <f t="shared" si="1249"/>
        <v>0</v>
      </c>
      <c r="AI7976" s="340">
        <f t="shared" si="1252"/>
        <v>0</v>
      </c>
      <c r="AJ7976" s="340">
        <f t="shared" si="1252"/>
        <v>0</v>
      </c>
      <c r="AK7976" s="340">
        <f t="shared" si="1252"/>
        <v>0</v>
      </c>
      <c r="AL7976" s="340">
        <f t="shared" si="1252"/>
        <v>0</v>
      </c>
      <c r="AM7976" s="340">
        <f t="shared" si="1252"/>
        <v>0</v>
      </c>
    </row>
    <row r="7977" spans="1:39" x14ac:dyDescent="0.35">
      <c r="A7977" s="337">
        <v>29890</v>
      </c>
      <c r="B7977" s="338">
        <f t="shared" si="1244"/>
        <v>1981</v>
      </c>
      <c r="C7977" s="338">
        <f t="shared" si="1245"/>
        <v>10</v>
      </c>
      <c r="D7977" s="338">
        <f t="shared" si="1246"/>
        <v>31</v>
      </c>
      <c r="E7977" s="334">
        <v>0</v>
      </c>
      <c r="F7977" s="334">
        <v>0</v>
      </c>
      <c r="G7977" s="334">
        <v>0</v>
      </c>
      <c r="H7977" s="334">
        <v>0</v>
      </c>
      <c r="I7977" s="334">
        <v>0</v>
      </c>
      <c r="J7977" s="334">
        <v>0</v>
      </c>
      <c r="K7977" s="334">
        <v>0</v>
      </c>
      <c r="L7977" s="334">
        <v>0</v>
      </c>
      <c r="M7977" s="334">
        <v>0</v>
      </c>
      <c r="N7977" s="334">
        <v>0</v>
      </c>
      <c r="O7977" s="334">
        <v>0</v>
      </c>
      <c r="P7977" s="334">
        <v>0</v>
      </c>
      <c r="Q7977" s="334">
        <v>0</v>
      </c>
      <c r="R7977" s="334">
        <v>0</v>
      </c>
      <c r="S7977" s="334">
        <v>0</v>
      </c>
      <c r="T7977" s="334">
        <v>0</v>
      </c>
      <c r="U7977" s="334">
        <v>0</v>
      </c>
      <c r="V7977" s="334">
        <v>0</v>
      </c>
      <c r="W7977" s="334">
        <v>0</v>
      </c>
      <c r="X7977" s="334">
        <v>0</v>
      </c>
      <c r="Y7977" s="334">
        <v>0</v>
      </c>
      <c r="Z7977" s="334">
        <v>0</v>
      </c>
      <c r="AA7977" s="334">
        <v>0</v>
      </c>
      <c r="AB7977" s="334">
        <v>0</v>
      </c>
      <c r="AD7977" s="334">
        <v>0</v>
      </c>
      <c r="AE7977" s="334">
        <f t="shared" si="1247"/>
        <v>0</v>
      </c>
      <c r="AF7977" s="334">
        <f t="shared" si="1248"/>
        <v>0</v>
      </c>
      <c r="AG7977" s="340">
        <f t="shared" si="1249"/>
        <v>0</v>
      </c>
      <c r="AI7977" s="340">
        <f t="shared" si="1252"/>
        <v>0</v>
      </c>
      <c r="AJ7977" s="340">
        <f t="shared" si="1252"/>
        <v>0</v>
      </c>
      <c r="AK7977" s="340">
        <f t="shared" si="1252"/>
        <v>0</v>
      </c>
      <c r="AL7977" s="340">
        <f t="shared" si="1252"/>
        <v>0</v>
      </c>
      <c r="AM7977" s="340">
        <f t="shared" si="1252"/>
        <v>0</v>
      </c>
    </row>
    <row r="7978" spans="1:39" x14ac:dyDescent="0.35">
      <c r="A7978" s="337">
        <v>29891</v>
      </c>
      <c r="B7978" s="338">
        <f t="shared" si="1244"/>
        <v>1981</v>
      </c>
      <c r="C7978" s="338">
        <f t="shared" si="1245"/>
        <v>11</v>
      </c>
      <c r="D7978" s="338">
        <f t="shared" si="1246"/>
        <v>1</v>
      </c>
      <c r="E7978" s="334">
        <v>0</v>
      </c>
      <c r="F7978" s="334">
        <v>0</v>
      </c>
      <c r="G7978" s="334">
        <v>0</v>
      </c>
      <c r="H7978" s="334">
        <v>0</v>
      </c>
      <c r="I7978" s="334">
        <v>0</v>
      </c>
      <c r="J7978" s="334">
        <v>0</v>
      </c>
      <c r="K7978" s="334">
        <v>0</v>
      </c>
      <c r="L7978" s="334">
        <v>0</v>
      </c>
      <c r="M7978" s="334">
        <v>0</v>
      </c>
      <c r="N7978" s="334">
        <v>0</v>
      </c>
      <c r="O7978" s="334">
        <v>0</v>
      </c>
      <c r="P7978" s="334">
        <v>0</v>
      </c>
      <c r="Q7978" s="334">
        <v>0</v>
      </c>
      <c r="R7978" s="334">
        <v>0</v>
      </c>
      <c r="S7978" s="334">
        <v>0</v>
      </c>
      <c r="T7978" s="334">
        <v>0</v>
      </c>
      <c r="U7978" s="334">
        <v>0</v>
      </c>
      <c r="V7978" s="334">
        <v>0</v>
      </c>
      <c r="W7978" s="334">
        <v>0</v>
      </c>
      <c r="X7978" s="334">
        <v>0</v>
      </c>
      <c r="Y7978" s="334">
        <v>0</v>
      </c>
      <c r="Z7978" s="334">
        <v>0</v>
      </c>
      <c r="AA7978" s="334">
        <v>0</v>
      </c>
      <c r="AB7978" s="334">
        <v>0</v>
      </c>
      <c r="AD7978" s="334">
        <v>0</v>
      </c>
      <c r="AE7978" s="334">
        <f t="shared" si="1247"/>
        <v>0</v>
      </c>
      <c r="AF7978" s="334">
        <f t="shared" si="1248"/>
        <v>0</v>
      </c>
      <c r="AG7978" s="340">
        <f t="shared" si="1249"/>
        <v>0</v>
      </c>
      <c r="AI7978" s="340">
        <f t="shared" si="1252"/>
        <v>0</v>
      </c>
      <c r="AJ7978" s="340">
        <f t="shared" si="1252"/>
        <v>0</v>
      </c>
      <c r="AK7978" s="340">
        <f t="shared" si="1252"/>
        <v>0</v>
      </c>
      <c r="AL7978" s="340">
        <f t="shared" si="1252"/>
        <v>0</v>
      </c>
      <c r="AM7978" s="340">
        <f t="shared" si="1252"/>
        <v>0</v>
      </c>
    </row>
    <row r="7979" spans="1:39" x14ac:dyDescent="0.35">
      <c r="A7979" s="337">
        <v>29892</v>
      </c>
      <c r="B7979" s="338">
        <f t="shared" si="1244"/>
        <v>1981</v>
      </c>
      <c r="C7979" s="338">
        <f t="shared" si="1245"/>
        <v>11</v>
      </c>
      <c r="D7979" s="338">
        <f t="shared" si="1246"/>
        <v>2</v>
      </c>
      <c r="E7979" s="334">
        <v>0</v>
      </c>
      <c r="F7979" s="334">
        <v>0</v>
      </c>
      <c r="G7979" s="334">
        <v>0</v>
      </c>
      <c r="H7979" s="334">
        <v>0</v>
      </c>
      <c r="I7979" s="334">
        <v>0</v>
      </c>
      <c r="J7979" s="334">
        <v>0</v>
      </c>
      <c r="K7979" s="334">
        <v>0</v>
      </c>
      <c r="L7979" s="334">
        <v>0</v>
      </c>
      <c r="M7979" s="334">
        <v>0</v>
      </c>
      <c r="N7979" s="334">
        <v>0</v>
      </c>
      <c r="O7979" s="334">
        <v>0</v>
      </c>
      <c r="P7979" s="334">
        <v>0</v>
      </c>
      <c r="Q7979" s="334">
        <v>0</v>
      </c>
      <c r="R7979" s="334">
        <v>0</v>
      </c>
      <c r="S7979" s="334">
        <v>0</v>
      </c>
      <c r="T7979" s="334">
        <v>0</v>
      </c>
      <c r="U7979" s="334">
        <v>0</v>
      </c>
      <c r="V7979" s="334">
        <v>0</v>
      </c>
      <c r="W7979" s="334">
        <v>0</v>
      </c>
      <c r="X7979" s="334">
        <v>0</v>
      </c>
      <c r="Y7979" s="334">
        <v>0</v>
      </c>
      <c r="Z7979" s="334">
        <v>0</v>
      </c>
      <c r="AA7979" s="334">
        <v>0</v>
      </c>
      <c r="AB7979" s="334">
        <v>0</v>
      </c>
      <c r="AD7979" s="334">
        <v>0</v>
      </c>
      <c r="AE7979" s="334">
        <f t="shared" si="1247"/>
        <v>0</v>
      </c>
      <c r="AF7979" s="334">
        <f t="shared" si="1248"/>
        <v>0</v>
      </c>
      <c r="AG7979" s="340">
        <f t="shared" si="1249"/>
        <v>0</v>
      </c>
      <c r="AI7979" s="340">
        <f t="shared" si="1252"/>
        <v>0</v>
      </c>
      <c r="AJ7979" s="340">
        <f t="shared" si="1252"/>
        <v>0</v>
      </c>
      <c r="AK7979" s="340">
        <f t="shared" si="1252"/>
        <v>0</v>
      </c>
      <c r="AL7979" s="340">
        <f t="shared" si="1252"/>
        <v>0</v>
      </c>
      <c r="AM7979" s="340">
        <f t="shared" si="1252"/>
        <v>0</v>
      </c>
    </row>
    <row r="7980" spans="1:39" x14ac:dyDescent="0.35">
      <c r="A7980" s="337">
        <v>29893</v>
      </c>
      <c r="B7980" s="338">
        <f t="shared" si="1244"/>
        <v>1981</v>
      </c>
      <c r="C7980" s="338">
        <f t="shared" si="1245"/>
        <v>11</v>
      </c>
      <c r="D7980" s="338">
        <f t="shared" si="1246"/>
        <v>3</v>
      </c>
      <c r="E7980" s="334">
        <v>0</v>
      </c>
      <c r="F7980" s="334">
        <v>0</v>
      </c>
      <c r="G7980" s="334">
        <v>0</v>
      </c>
      <c r="H7980" s="334">
        <v>0</v>
      </c>
      <c r="I7980" s="334">
        <v>0</v>
      </c>
      <c r="J7980" s="334">
        <v>0</v>
      </c>
      <c r="K7980" s="334">
        <v>0</v>
      </c>
      <c r="L7980" s="334">
        <v>0</v>
      </c>
      <c r="M7980" s="334">
        <v>0</v>
      </c>
      <c r="N7980" s="334">
        <v>0</v>
      </c>
      <c r="O7980" s="334">
        <v>0</v>
      </c>
      <c r="P7980" s="334">
        <v>0</v>
      </c>
      <c r="Q7980" s="334">
        <v>0</v>
      </c>
      <c r="R7980" s="334">
        <v>0</v>
      </c>
      <c r="S7980" s="334">
        <v>0</v>
      </c>
      <c r="T7980" s="334">
        <v>0</v>
      </c>
      <c r="U7980" s="334">
        <v>0</v>
      </c>
      <c r="V7980" s="334">
        <v>0</v>
      </c>
      <c r="W7980" s="334">
        <v>0</v>
      </c>
      <c r="X7980" s="334">
        <v>0</v>
      </c>
      <c r="Y7980" s="334">
        <v>0</v>
      </c>
      <c r="Z7980" s="334">
        <v>0</v>
      </c>
      <c r="AA7980" s="334">
        <v>0</v>
      </c>
      <c r="AB7980" s="334">
        <v>0</v>
      </c>
      <c r="AD7980" s="334">
        <v>0</v>
      </c>
      <c r="AE7980" s="334">
        <f t="shared" si="1247"/>
        <v>0</v>
      </c>
      <c r="AF7980" s="334">
        <f t="shared" si="1248"/>
        <v>0</v>
      </c>
      <c r="AG7980" s="340">
        <f t="shared" si="1249"/>
        <v>0</v>
      </c>
      <c r="AI7980" s="340">
        <f t="shared" si="1252"/>
        <v>0</v>
      </c>
      <c r="AJ7980" s="340">
        <f t="shared" si="1252"/>
        <v>0</v>
      </c>
      <c r="AK7980" s="340">
        <f t="shared" si="1252"/>
        <v>0</v>
      </c>
      <c r="AL7980" s="340">
        <f t="shared" si="1252"/>
        <v>0</v>
      </c>
      <c r="AM7980" s="340">
        <f t="shared" si="1252"/>
        <v>0</v>
      </c>
    </row>
    <row r="7981" spans="1:39" x14ac:dyDescent="0.35">
      <c r="A7981" s="337">
        <v>29894</v>
      </c>
      <c r="B7981" s="338">
        <f t="shared" si="1244"/>
        <v>1981</v>
      </c>
      <c r="C7981" s="338">
        <f t="shared" si="1245"/>
        <v>11</v>
      </c>
      <c r="D7981" s="338">
        <f t="shared" si="1246"/>
        <v>4</v>
      </c>
      <c r="E7981" s="334">
        <v>0</v>
      </c>
      <c r="F7981" s="334">
        <v>0</v>
      </c>
      <c r="G7981" s="334">
        <v>0</v>
      </c>
      <c r="H7981" s="334">
        <v>0</v>
      </c>
      <c r="I7981" s="334">
        <v>0</v>
      </c>
      <c r="J7981" s="334">
        <v>0</v>
      </c>
      <c r="K7981" s="334">
        <v>0</v>
      </c>
      <c r="L7981" s="334">
        <v>0</v>
      </c>
      <c r="M7981" s="334">
        <v>0</v>
      </c>
      <c r="N7981" s="334">
        <v>0</v>
      </c>
      <c r="O7981" s="334">
        <v>0</v>
      </c>
      <c r="P7981" s="334">
        <v>0</v>
      </c>
      <c r="Q7981" s="334">
        <v>0</v>
      </c>
      <c r="R7981" s="334">
        <v>0</v>
      </c>
      <c r="S7981" s="334">
        <v>0</v>
      </c>
      <c r="T7981" s="334">
        <v>0</v>
      </c>
      <c r="U7981" s="334">
        <v>0</v>
      </c>
      <c r="V7981" s="334">
        <v>0</v>
      </c>
      <c r="W7981" s="334">
        <v>0</v>
      </c>
      <c r="X7981" s="334">
        <v>0</v>
      </c>
      <c r="Y7981" s="334">
        <v>0</v>
      </c>
      <c r="Z7981" s="334">
        <v>0</v>
      </c>
      <c r="AA7981" s="334">
        <v>0</v>
      </c>
      <c r="AB7981" s="334">
        <v>0</v>
      </c>
      <c r="AD7981" s="334">
        <v>0</v>
      </c>
      <c r="AE7981" s="334">
        <f t="shared" si="1247"/>
        <v>0</v>
      </c>
      <c r="AF7981" s="334">
        <f t="shared" si="1248"/>
        <v>0</v>
      </c>
      <c r="AG7981" s="340">
        <f t="shared" si="1249"/>
        <v>0</v>
      </c>
      <c r="AI7981" s="340">
        <f t="shared" si="1252"/>
        <v>0</v>
      </c>
      <c r="AJ7981" s="340">
        <f t="shared" si="1252"/>
        <v>0</v>
      </c>
      <c r="AK7981" s="340">
        <f t="shared" si="1252"/>
        <v>0</v>
      </c>
      <c r="AL7981" s="340">
        <f t="shared" si="1252"/>
        <v>0</v>
      </c>
      <c r="AM7981" s="340">
        <f t="shared" si="1252"/>
        <v>0</v>
      </c>
    </row>
    <row r="7982" spans="1:39" x14ac:dyDescent="0.35">
      <c r="A7982" s="337">
        <v>29895</v>
      </c>
      <c r="B7982" s="338">
        <f t="shared" si="1244"/>
        <v>1981</v>
      </c>
      <c r="C7982" s="338">
        <f t="shared" si="1245"/>
        <v>11</v>
      </c>
      <c r="D7982" s="338">
        <f t="shared" si="1246"/>
        <v>5</v>
      </c>
      <c r="E7982" s="334">
        <v>0</v>
      </c>
      <c r="F7982" s="334">
        <v>0</v>
      </c>
      <c r="G7982" s="334">
        <v>0</v>
      </c>
      <c r="H7982" s="334">
        <v>0</v>
      </c>
      <c r="I7982" s="334">
        <v>0</v>
      </c>
      <c r="J7982" s="334">
        <v>0</v>
      </c>
      <c r="K7982" s="334">
        <v>0</v>
      </c>
      <c r="L7982" s="334">
        <v>0</v>
      </c>
      <c r="M7982" s="334">
        <v>0</v>
      </c>
      <c r="N7982" s="334">
        <v>0</v>
      </c>
      <c r="O7982" s="334">
        <v>0</v>
      </c>
      <c r="P7982" s="334">
        <v>0</v>
      </c>
      <c r="Q7982" s="334">
        <v>0</v>
      </c>
      <c r="R7982" s="334">
        <v>0</v>
      </c>
      <c r="S7982" s="334">
        <v>0</v>
      </c>
      <c r="T7982" s="334">
        <v>0</v>
      </c>
      <c r="U7982" s="334">
        <v>0</v>
      </c>
      <c r="V7982" s="334">
        <v>0</v>
      </c>
      <c r="W7982" s="334">
        <v>0</v>
      </c>
      <c r="X7982" s="334">
        <v>0</v>
      </c>
      <c r="Y7982" s="334">
        <v>0</v>
      </c>
      <c r="Z7982" s="334">
        <v>0</v>
      </c>
      <c r="AA7982" s="334">
        <v>0</v>
      </c>
      <c r="AB7982" s="334">
        <v>0</v>
      </c>
      <c r="AD7982" s="334">
        <v>0</v>
      </c>
      <c r="AE7982" s="334">
        <f t="shared" si="1247"/>
        <v>0</v>
      </c>
      <c r="AF7982" s="334">
        <f t="shared" si="1248"/>
        <v>0</v>
      </c>
      <c r="AG7982" s="340">
        <f t="shared" si="1249"/>
        <v>0</v>
      </c>
      <c r="AI7982" s="340">
        <f t="shared" si="1252"/>
        <v>0</v>
      </c>
      <c r="AJ7982" s="340">
        <f t="shared" si="1252"/>
        <v>0</v>
      </c>
      <c r="AK7982" s="340">
        <f t="shared" si="1252"/>
        <v>0</v>
      </c>
      <c r="AL7982" s="340">
        <f t="shared" si="1252"/>
        <v>0</v>
      </c>
      <c r="AM7982" s="340">
        <f t="shared" si="1252"/>
        <v>0</v>
      </c>
    </row>
    <row r="7983" spans="1:39" x14ac:dyDescent="0.35">
      <c r="A7983" s="337">
        <v>29896</v>
      </c>
      <c r="B7983" s="338">
        <f t="shared" si="1244"/>
        <v>1981</v>
      </c>
      <c r="C7983" s="338">
        <f t="shared" si="1245"/>
        <v>11</v>
      </c>
      <c r="D7983" s="338">
        <f t="shared" si="1246"/>
        <v>6</v>
      </c>
      <c r="E7983" s="334">
        <v>0</v>
      </c>
      <c r="F7983" s="334">
        <v>0</v>
      </c>
      <c r="G7983" s="334">
        <v>0</v>
      </c>
      <c r="H7983" s="334">
        <v>0</v>
      </c>
      <c r="I7983" s="334">
        <v>0</v>
      </c>
      <c r="J7983" s="334">
        <v>0</v>
      </c>
      <c r="K7983" s="334">
        <v>0</v>
      </c>
      <c r="L7983" s="334">
        <v>0</v>
      </c>
      <c r="M7983" s="334">
        <v>0</v>
      </c>
      <c r="N7983" s="334">
        <v>0</v>
      </c>
      <c r="O7983" s="334">
        <v>0</v>
      </c>
      <c r="P7983" s="334">
        <v>0</v>
      </c>
      <c r="Q7983" s="334">
        <v>0</v>
      </c>
      <c r="R7983" s="334">
        <v>0</v>
      </c>
      <c r="S7983" s="334">
        <v>0</v>
      </c>
      <c r="T7983" s="334">
        <v>0</v>
      </c>
      <c r="U7983" s="334">
        <v>0</v>
      </c>
      <c r="V7983" s="334">
        <v>0</v>
      </c>
      <c r="W7983" s="334">
        <v>0</v>
      </c>
      <c r="X7983" s="334">
        <v>0</v>
      </c>
      <c r="Y7983" s="334">
        <v>0</v>
      </c>
      <c r="Z7983" s="334">
        <v>0</v>
      </c>
      <c r="AA7983" s="334">
        <v>0</v>
      </c>
      <c r="AB7983" s="334">
        <v>0</v>
      </c>
      <c r="AD7983" s="334">
        <v>0</v>
      </c>
      <c r="AE7983" s="334">
        <f t="shared" si="1247"/>
        <v>0</v>
      </c>
      <c r="AF7983" s="334">
        <f t="shared" si="1248"/>
        <v>0</v>
      </c>
      <c r="AG7983" s="340">
        <f t="shared" si="1249"/>
        <v>0</v>
      </c>
      <c r="AI7983" s="340">
        <f t="shared" si="1252"/>
        <v>0</v>
      </c>
      <c r="AJ7983" s="340">
        <f t="shared" si="1252"/>
        <v>0</v>
      </c>
      <c r="AK7983" s="340">
        <f t="shared" si="1252"/>
        <v>0</v>
      </c>
      <c r="AL7983" s="340">
        <f t="shared" si="1252"/>
        <v>0</v>
      </c>
      <c r="AM7983" s="340">
        <f t="shared" si="1252"/>
        <v>0</v>
      </c>
    </row>
    <row r="7984" spans="1:39" x14ac:dyDescent="0.35">
      <c r="A7984" s="337">
        <v>29897</v>
      </c>
      <c r="B7984" s="338">
        <f t="shared" si="1244"/>
        <v>1981</v>
      </c>
      <c r="C7984" s="338">
        <f t="shared" si="1245"/>
        <v>11</v>
      </c>
      <c r="D7984" s="338">
        <f t="shared" si="1246"/>
        <v>7</v>
      </c>
      <c r="E7984" s="334">
        <v>0</v>
      </c>
      <c r="F7984" s="334">
        <v>0</v>
      </c>
      <c r="G7984" s="334">
        <v>0</v>
      </c>
      <c r="H7984" s="334">
        <v>0</v>
      </c>
      <c r="I7984" s="334">
        <v>0</v>
      </c>
      <c r="J7984" s="334">
        <v>0</v>
      </c>
      <c r="K7984" s="334">
        <v>0</v>
      </c>
      <c r="L7984" s="334">
        <v>0</v>
      </c>
      <c r="M7984" s="334">
        <v>0</v>
      </c>
      <c r="N7984" s="334">
        <v>0</v>
      </c>
      <c r="O7984" s="334">
        <v>0</v>
      </c>
      <c r="P7984" s="334">
        <v>0</v>
      </c>
      <c r="Q7984" s="334">
        <v>0</v>
      </c>
      <c r="R7984" s="334">
        <v>0</v>
      </c>
      <c r="S7984" s="334">
        <v>0</v>
      </c>
      <c r="T7984" s="334">
        <v>0</v>
      </c>
      <c r="U7984" s="334">
        <v>0</v>
      </c>
      <c r="V7984" s="334">
        <v>0</v>
      </c>
      <c r="W7984" s="334">
        <v>0</v>
      </c>
      <c r="X7984" s="334">
        <v>0</v>
      </c>
      <c r="Y7984" s="334">
        <v>0</v>
      </c>
      <c r="Z7984" s="334">
        <v>0</v>
      </c>
      <c r="AA7984" s="334">
        <v>0</v>
      </c>
      <c r="AB7984" s="334">
        <v>0</v>
      </c>
      <c r="AD7984" s="334">
        <v>0</v>
      </c>
      <c r="AE7984" s="334">
        <f t="shared" si="1247"/>
        <v>0</v>
      </c>
      <c r="AF7984" s="334">
        <f t="shared" si="1248"/>
        <v>0</v>
      </c>
      <c r="AG7984" s="340">
        <f t="shared" si="1249"/>
        <v>0</v>
      </c>
      <c r="AI7984" s="340">
        <f t="shared" si="1252"/>
        <v>0</v>
      </c>
      <c r="AJ7984" s="340">
        <f t="shared" si="1252"/>
        <v>0</v>
      </c>
      <c r="AK7984" s="340">
        <f t="shared" si="1252"/>
        <v>0</v>
      </c>
      <c r="AL7984" s="340">
        <f t="shared" si="1252"/>
        <v>0</v>
      </c>
      <c r="AM7984" s="340">
        <f t="shared" si="1252"/>
        <v>0</v>
      </c>
    </row>
    <row r="7985" spans="1:39" x14ac:dyDescent="0.35">
      <c r="A7985" s="337">
        <v>29898</v>
      </c>
      <c r="B7985" s="338">
        <f t="shared" si="1244"/>
        <v>1981</v>
      </c>
      <c r="C7985" s="338">
        <f t="shared" si="1245"/>
        <v>11</v>
      </c>
      <c r="D7985" s="338">
        <f t="shared" si="1246"/>
        <v>8</v>
      </c>
      <c r="E7985" s="334">
        <v>0</v>
      </c>
      <c r="F7985" s="334">
        <v>0</v>
      </c>
      <c r="G7985" s="334">
        <v>0</v>
      </c>
      <c r="H7985" s="334">
        <v>0</v>
      </c>
      <c r="I7985" s="334">
        <v>0</v>
      </c>
      <c r="J7985" s="334">
        <v>0</v>
      </c>
      <c r="K7985" s="334">
        <v>0</v>
      </c>
      <c r="L7985" s="334">
        <v>0</v>
      </c>
      <c r="M7985" s="334">
        <v>0</v>
      </c>
      <c r="N7985" s="334">
        <v>0</v>
      </c>
      <c r="O7985" s="334">
        <v>0</v>
      </c>
      <c r="P7985" s="334">
        <v>0</v>
      </c>
      <c r="Q7985" s="334">
        <v>0</v>
      </c>
      <c r="R7985" s="334">
        <v>0</v>
      </c>
      <c r="S7985" s="334">
        <v>0</v>
      </c>
      <c r="T7985" s="334">
        <v>0</v>
      </c>
      <c r="U7985" s="334">
        <v>0</v>
      </c>
      <c r="V7985" s="334">
        <v>0</v>
      </c>
      <c r="W7985" s="334">
        <v>0</v>
      </c>
      <c r="X7985" s="334">
        <v>0</v>
      </c>
      <c r="Y7985" s="334">
        <v>0</v>
      </c>
      <c r="Z7985" s="334">
        <v>0</v>
      </c>
      <c r="AA7985" s="334">
        <v>0</v>
      </c>
      <c r="AB7985" s="334">
        <v>0</v>
      </c>
      <c r="AD7985" s="334">
        <v>0</v>
      </c>
      <c r="AE7985" s="334">
        <f t="shared" si="1247"/>
        <v>0</v>
      </c>
      <c r="AF7985" s="334">
        <f t="shared" si="1248"/>
        <v>0</v>
      </c>
      <c r="AG7985" s="340">
        <f t="shared" si="1249"/>
        <v>0</v>
      </c>
      <c r="AI7985" s="340">
        <f t="shared" si="1252"/>
        <v>0</v>
      </c>
      <c r="AJ7985" s="340">
        <f t="shared" si="1252"/>
        <v>0</v>
      </c>
      <c r="AK7985" s="340">
        <f t="shared" si="1252"/>
        <v>0</v>
      </c>
      <c r="AL7985" s="340">
        <f t="shared" si="1252"/>
        <v>0</v>
      </c>
      <c r="AM7985" s="340">
        <f t="shared" si="1252"/>
        <v>0</v>
      </c>
    </row>
    <row r="7986" spans="1:39" x14ac:dyDescent="0.35">
      <c r="A7986" s="337">
        <v>29899</v>
      </c>
      <c r="B7986" s="338">
        <f t="shared" si="1244"/>
        <v>1981</v>
      </c>
      <c r="C7986" s="338">
        <f t="shared" si="1245"/>
        <v>11</v>
      </c>
      <c r="D7986" s="338">
        <f t="shared" si="1246"/>
        <v>9</v>
      </c>
      <c r="E7986" s="334">
        <v>0</v>
      </c>
      <c r="F7986" s="334">
        <v>0</v>
      </c>
      <c r="G7986" s="334">
        <v>0</v>
      </c>
      <c r="H7986" s="334">
        <v>0</v>
      </c>
      <c r="I7986" s="334">
        <v>0</v>
      </c>
      <c r="J7986" s="334">
        <v>0</v>
      </c>
      <c r="K7986" s="334">
        <v>0</v>
      </c>
      <c r="L7986" s="334">
        <v>0</v>
      </c>
      <c r="M7986" s="334">
        <v>0</v>
      </c>
      <c r="N7986" s="334">
        <v>0</v>
      </c>
      <c r="O7986" s="334">
        <v>0</v>
      </c>
      <c r="P7986" s="334">
        <v>0</v>
      </c>
      <c r="Q7986" s="334">
        <v>0</v>
      </c>
      <c r="R7986" s="334">
        <v>0</v>
      </c>
      <c r="S7986" s="334">
        <v>0</v>
      </c>
      <c r="T7986" s="334">
        <v>0</v>
      </c>
      <c r="U7986" s="334">
        <v>0</v>
      </c>
      <c r="V7986" s="334">
        <v>0</v>
      </c>
      <c r="W7986" s="334">
        <v>0</v>
      </c>
      <c r="X7986" s="334">
        <v>0</v>
      </c>
      <c r="Y7986" s="334">
        <v>0</v>
      </c>
      <c r="Z7986" s="334">
        <v>0</v>
      </c>
      <c r="AA7986" s="334">
        <v>0</v>
      </c>
      <c r="AB7986" s="334">
        <v>0</v>
      </c>
      <c r="AD7986" s="334">
        <v>0</v>
      </c>
      <c r="AE7986" s="334">
        <f t="shared" si="1247"/>
        <v>0</v>
      </c>
      <c r="AF7986" s="334">
        <f t="shared" si="1248"/>
        <v>0</v>
      </c>
      <c r="AG7986" s="340">
        <f t="shared" si="1249"/>
        <v>0</v>
      </c>
      <c r="AI7986" s="340">
        <f t="shared" si="1252"/>
        <v>0</v>
      </c>
      <c r="AJ7986" s="340">
        <f t="shared" si="1252"/>
        <v>0</v>
      </c>
      <c r="AK7986" s="340">
        <f t="shared" si="1252"/>
        <v>0</v>
      </c>
      <c r="AL7986" s="340">
        <f t="shared" si="1252"/>
        <v>0</v>
      </c>
      <c r="AM7986" s="340">
        <f t="shared" si="1252"/>
        <v>0</v>
      </c>
    </row>
    <row r="7987" spans="1:39" x14ac:dyDescent="0.35">
      <c r="A7987" s="337">
        <v>29900</v>
      </c>
      <c r="B7987" s="338">
        <f t="shared" si="1244"/>
        <v>1981</v>
      </c>
      <c r="C7987" s="338">
        <f t="shared" si="1245"/>
        <v>11</v>
      </c>
      <c r="D7987" s="338">
        <f t="shared" si="1246"/>
        <v>10</v>
      </c>
      <c r="E7987" s="334">
        <v>0</v>
      </c>
      <c r="F7987" s="334">
        <v>0</v>
      </c>
      <c r="G7987" s="334">
        <v>0</v>
      </c>
      <c r="H7987" s="334">
        <v>0</v>
      </c>
      <c r="I7987" s="334">
        <v>0</v>
      </c>
      <c r="J7987" s="334">
        <v>0</v>
      </c>
      <c r="K7987" s="334">
        <v>0</v>
      </c>
      <c r="L7987" s="334">
        <v>0</v>
      </c>
      <c r="M7987" s="334">
        <v>0</v>
      </c>
      <c r="N7987" s="334">
        <v>0</v>
      </c>
      <c r="O7987" s="334">
        <v>0</v>
      </c>
      <c r="P7987" s="334">
        <v>0</v>
      </c>
      <c r="Q7987" s="334">
        <v>0</v>
      </c>
      <c r="R7987" s="334">
        <v>0</v>
      </c>
      <c r="S7987" s="334">
        <v>0</v>
      </c>
      <c r="T7987" s="334">
        <v>0</v>
      </c>
      <c r="U7987" s="334">
        <v>0</v>
      </c>
      <c r="V7987" s="334">
        <v>0</v>
      </c>
      <c r="W7987" s="334">
        <v>0</v>
      </c>
      <c r="X7987" s="334">
        <v>0</v>
      </c>
      <c r="Y7987" s="334">
        <v>0</v>
      </c>
      <c r="Z7987" s="334">
        <v>0</v>
      </c>
      <c r="AA7987" s="334">
        <v>0</v>
      </c>
      <c r="AB7987" s="334">
        <v>0</v>
      </c>
      <c r="AD7987" s="334">
        <v>0</v>
      </c>
      <c r="AE7987" s="334">
        <f t="shared" si="1247"/>
        <v>0</v>
      </c>
      <c r="AF7987" s="334">
        <f t="shared" si="1248"/>
        <v>0</v>
      </c>
      <c r="AG7987" s="340">
        <f t="shared" si="1249"/>
        <v>0</v>
      </c>
      <c r="AI7987" s="340">
        <f t="shared" si="1252"/>
        <v>0</v>
      </c>
      <c r="AJ7987" s="340">
        <f t="shared" si="1252"/>
        <v>0</v>
      </c>
      <c r="AK7987" s="340">
        <f t="shared" si="1252"/>
        <v>0</v>
      </c>
      <c r="AL7987" s="340">
        <f t="shared" si="1252"/>
        <v>0</v>
      </c>
      <c r="AM7987" s="340">
        <f t="shared" si="1252"/>
        <v>0</v>
      </c>
    </row>
    <row r="7988" spans="1:39" x14ac:dyDescent="0.35">
      <c r="A7988" s="337">
        <v>29901</v>
      </c>
      <c r="B7988" s="338">
        <f t="shared" si="1244"/>
        <v>1981</v>
      </c>
      <c r="C7988" s="338">
        <f t="shared" si="1245"/>
        <v>11</v>
      </c>
      <c r="D7988" s="338">
        <f t="shared" si="1246"/>
        <v>11</v>
      </c>
      <c r="E7988" s="334">
        <v>0</v>
      </c>
      <c r="F7988" s="334">
        <v>0</v>
      </c>
      <c r="G7988" s="334">
        <v>0</v>
      </c>
      <c r="H7988" s="334">
        <v>0</v>
      </c>
      <c r="I7988" s="334">
        <v>0</v>
      </c>
      <c r="J7988" s="334">
        <v>0</v>
      </c>
      <c r="K7988" s="334">
        <v>0</v>
      </c>
      <c r="L7988" s="334">
        <v>0</v>
      </c>
      <c r="M7988" s="334">
        <v>0</v>
      </c>
      <c r="N7988" s="334">
        <v>0</v>
      </c>
      <c r="O7988" s="334">
        <v>0</v>
      </c>
      <c r="P7988" s="334">
        <v>0</v>
      </c>
      <c r="Q7988" s="334">
        <v>0</v>
      </c>
      <c r="R7988" s="334">
        <v>0</v>
      </c>
      <c r="S7988" s="334">
        <v>0</v>
      </c>
      <c r="T7988" s="334">
        <v>0</v>
      </c>
      <c r="U7988" s="334">
        <v>0</v>
      </c>
      <c r="V7988" s="334">
        <v>0</v>
      </c>
      <c r="W7988" s="334">
        <v>0</v>
      </c>
      <c r="X7988" s="334">
        <v>0</v>
      </c>
      <c r="Y7988" s="334">
        <v>0</v>
      </c>
      <c r="Z7988" s="334">
        <v>0</v>
      </c>
      <c r="AA7988" s="334">
        <v>0</v>
      </c>
      <c r="AB7988" s="334">
        <v>0</v>
      </c>
      <c r="AD7988" s="334">
        <v>0</v>
      </c>
      <c r="AE7988" s="334">
        <f t="shared" si="1247"/>
        <v>0</v>
      </c>
      <c r="AF7988" s="334">
        <f t="shared" si="1248"/>
        <v>0</v>
      </c>
      <c r="AG7988" s="340">
        <f t="shared" si="1249"/>
        <v>0</v>
      </c>
      <c r="AI7988" s="340">
        <f t="shared" ref="AI7988:AM8003" si="1253">IF($C7988=AI$1,$AF7988,0)</f>
        <v>0</v>
      </c>
      <c r="AJ7988" s="340">
        <f t="shared" si="1253"/>
        <v>0</v>
      </c>
      <c r="AK7988" s="340">
        <f t="shared" si="1253"/>
        <v>0</v>
      </c>
      <c r="AL7988" s="340">
        <f t="shared" si="1253"/>
        <v>0</v>
      </c>
      <c r="AM7988" s="340">
        <f t="shared" si="1253"/>
        <v>0</v>
      </c>
    </row>
    <row r="7989" spans="1:39" x14ac:dyDescent="0.35">
      <c r="A7989" s="337">
        <v>29902</v>
      </c>
      <c r="B7989" s="338">
        <f t="shared" si="1244"/>
        <v>1981</v>
      </c>
      <c r="C7989" s="338">
        <f t="shared" si="1245"/>
        <v>11</v>
      </c>
      <c r="D7989" s="338">
        <f t="shared" si="1246"/>
        <v>12</v>
      </c>
      <c r="E7989" s="334">
        <v>0</v>
      </c>
      <c r="F7989" s="334">
        <v>0</v>
      </c>
      <c r="G7989" s="334">
        <v>0</v>
      </c>
      <c r="H7989" s="334">
        <v>0</v>
      </c>
      <c r="I7989" s="334">
        <v>0</v>
      </c>
      <c r="J7989" s="334">
        <v>0</v>
      </c>
      <c r="K7989" s="334">
        <v>0</v>
      </c>
      <c r="L7989" s="334">
        <v>0</v>
      </c>
      <c r="M7989" s="334">
        <v>0</v>
      </c>
      <c r="N7989" s="334">
        <v>0</v>
      </c>
      <c r="O7989" s="334">
        <v>0</v>
      </c>
      <c r="P7989" s="334">
        <v>0</v>
      </c>
      <c r="Q7989" s="334">
        <v>0</v>
      </c>
      <c r="R7989" s="334">
        <v>0</v>
      </c>
      <c r="S7989" s="334">
        <v>0</v>
      </c>
      <c r="T7989" s="334">
        <v>0</v>
      </c>
      <c r="U7989" s="334">
        <v>0</v>
      </c>
      <c r="V7989" s="334">
        <v>0</v>
      </c>
      <c r="W7989" s="334">
        <v>0</v>
      </c>
      <c r="X7989" s="334">
        <v>0</v>
      </c>
      <c r="Y7989" s="334">
        <v>0</v>
      </c>
      <c r="Z7989" s="334">
        <v>0</v>
      </c>
      <c r="AA7989" s="334">
        <v>0</v>
      </c>
      <c r="AB7989" s="334">
        <v>0</v>
      </c>
      <c r="AD7989" s="334">
        <v>0</v>
      </c>
      <c r="AE7989" s="334">
        <f t="shared" si="1247"/>
        <v>0</v>
      </c>
      <c r="AF7989" s="334">
        <f t="shared" si="1248"/>
        <v>0</v>
      </c>
      <c r="AG7989" s="340">
        <f t="shared" si="1249"/>
        <v>0</v>
      </c>
      <c r="AI7989" s="340">
        <f t="shared" si="1253"/>
        <v>0</v>
      </c>
      <c r="AJ7989" s="340">
        <f t="shared" si="1253"/>
        <v>0</v>
      </c>
      <c r="AK7989" s="340">
        <f t="shared" si="1253"/>
        <v>0</v>
      </c>
      <c r="AL7989" s="340">
        <f t="shared" si="1253"/>
        <v>0</v>
      </c>
      <c r="AM7989" s="340">
        <f t="shared" si="1253"/>
        <v>0</v>
      </c>
    </row>
    <row r="7990" spans="1:39" x14ac:dyDescent="0.35">
      <c r="A7990" s="337">
        <v>29903</v>
      </c>
      <c r="B7990" s="338">
        <f t="shared" si="1244"/>
        <v>1981</v>
      </c>
      <c r="C7990" s="338">
        <f t="shared" si="1245"/>
        <v>11</v>
      </c>
      <c r="D7990" s="338">
        <f t="shared" si="1246"/>
        <v>13</v>
      </c>
      <c r="E7990" s="334">
        <v>0</v>
      </c>
      <c r="F7990" s="334">
        <v>0</v>
      </c>
      <c r="G7990" s="334">
        <v>0</v>
      </c>
      <c r="H7990" s="334">
        <v>0</v>
      </c>
      <c r="I7990" s="334">
        <v>0</v>
      </c>
      <c r="J7990" s="334">
        <v>0</v>
      </c>
      <c r="K7990" s="334">
        <v>0</v>
      </c>
      <c r="L7990" s="334">
        <v>0</v>
      </c>
      <c r="M7990" s="334">
        <v>0</v>
      </c>
      <c r="N7990" s="334">
        <v>0</v>
      </c>
      <c r="O7990" s="334">
        <v>0</v>
      </c>
      <c r="P7990" s="334">
        <v>0</v>
      </c>
      <c r="Q7990" s="334">
        <v>0</v>
      </c>
      <c r="R7990" s="334">
        <v>0</v>
      </c>
      <c r="S7990" s="334">
        <v>0</v>
      </c>
      <c r="T7990" s="334">
        <v>0</v>
      </c>
      <c r="U7990" s="334">
        <v>0</v>
      </c>
      <c r="V7990" s="334">
        <v>0</v>
      </c>
      <c r="W7990" s="334">
        <v>0</v>
      </c>
      <c r="X7990" s="334">
        <v>0</v>
      </c>
      <c r="Y7990" s="334">
        <v>0</v>
      </c>
      <c r="Z7990" s="334">
        <v>0</v>
      </c>
      <c r="AA7990" s="334">
        <v>0</v>
      </c>
      <c r="AB7990" s="334">
        <v>0</v>
      </c>
      <c r="AD7990" s="334">
        <v>0</v>
      </c>
      <c r="AE7990" s="334">
        <f t="shared" si="1247"/>
        <v>0</v>
      </c>
      <c r="AF7990" s="334">
        <f t="shared" si="1248"/>
        <v>0</v>
      </c>
      <c r="AG7990" s="340">
        <f t="shared" si="1249"/>
        <v>0</v>
      </c>
      <c r="AI7990" s="340">
        <f t="shared" si="1253"/>
        <v>0</v>
      </c>
      <c r="AJ7990" s="340">
        <f t="shared" si="1253"/>
        <v>0</v>
      </c>
      <c r="AK7990" s="340">
        <f t="shared" si="1253"/>
        <v>0</v>
      </c>
      <c r="AL7990" s="340">
        <f t="shared" si="1253"/>
        <v>0</v>
      </c>
      <c r="AM7990" s="340">
        <f t="shared" si="1253"/>
        <v>0</v>
      </c>
    </row>
    <row r="7991" spans="1:39" x14ac:dyDescent="0.35">
      <c r="A7991" s="337">
        <v>29904</v>
      </c>
      <c r="B7991" s="338">
        <f t="shared" si="1244"/>
        <v>1981</v>
      </c>
      <c r="C7991" s="338">
        <f t="shared" si="1245"/>
        <v>11</v>
      </c>
      <c r="D7991" s="338">
        <f t="shared" si="1246"/>
        <v>14</v>
      </c>
      <c r="E7991" s="334">
        <v>0</v>
      </c>
      <c r="F7991" s="334">
        <v>0</v>
      </c>
      <c r="G7991" s="334">
        <v>0</v>
      </c>
      <c r="H7991" s="334">
        <v>0</v>
      </c>
      <c r="I7991" s="334">
        <v>0</v>
      </c>
      <c r="J7991" s="334">
        <v>0</v>
      </c>
      <c r="K7991" s="334">
        <v>0</v>
      </c>
      <c r="L7991" s="334">
        <v>0</v>
      </c>
      <c r="M7991" s="334">
        <v>0.3</v>
      </c>
      <c r="N7991" s="334">
        <v>0.3</v>
      </c>
      <c r="O7991" s="334">
        <v>0</v>
      </c>
      <c r="P7991" s="334">
        <v>0</v>
      </c>
      <c r="Q7991" s="334">
        <v>0</v>
      </c>
      <c r="R7991" s="334">
        <v>0</v>
      </c>
      <c r="S7991" s="334">
        <v>0</v>
      </c>
      <c r="T7991" s="334">
        <v>0</v>
      </c>
      <c r="U7991" s="334">
        <v>0</v>
      </c>
      <c r="V7991" s="334">
        <v>0</v>
      </c>
      <c r="W7991" s="334">
        <v>0</v>
      </c>
      <c r="X7991" s="334">
        <v>0</v>
      </c>
      <c r="Y7991" s="334">
        <v>0</v>
      </c>
      <c r="Z7991" s="334">
        <v>0</v>
      </c>
      <c r="AA7991" s="334">
        <v>0</v>
      </c>
      <c r="AB7991" s="334">
        <v>0</v>
      </c>
      <c r="AD7991" s="334">
        <v>0.6</v>
      </c>
      <c r="AE7991" s="334">
        <f t="shared" si="1247"/>
        <v>0.6</v>
      </c>
      <c r="AF7991" s="334">
        <f t="shared" si="1248"/>
        <v>0.6</v>
      </c>
      <c r="AG7991" s="340">
        <f t="shared" si="1249"/>
        <v>0</v>
      </c>
      <c r="AI7991" s="340">
        <f t="shared" si="1253"/>
        <v>0</v>
      </c>
      <c r="AJ7991" s="340">
        <f t="shared" si="1253"/>
        <v>0</v>
      </c>
      <c r="AK7991" s="340">
        <f t="shared" si="1253"/>
        <v>0</v>
      </c>
      <c r="AL7991" s="340">
        <f t="shared" si="1253"/>
        <v>0</v>
      </c>
      <c r="AM7991" s="340">
        <f t="shared" si="1253"/>
        <v>0</v>
      </c>
    </row>
    <row r="7992" spans="1:39" x14ac:dyDescent="0.35">
      <c r="A7992" s="337">
        <v>29905</v>
      </c>
      <c r="B7992" s="338">
        <f t="shared" si="1244"/>
        <v>1981</v>
      </c>
      <c r="C7992" s="338">
        <f t="shared" si="1245"/>
        <v>11</v>
      </c>
      <c r="D7992" s="338">
        <f t="shared" si="1246"/>
        <v>15</v>
      </c>
      <c r="E7992" s="334">
        <v>0</v>
      </c>
      <c r="F7992" s="334">
        <v>0</v>
      </c>
      <c r="G7992" s="334">
        <v>0</v>
      </c>
      <c r="H7992" s="334">
        <v>0</v>
      </c>
      <c r="I7992" s="334">
        <v>0</v>
      </c>
      <c r="J7992" s="334">
        <v>0</v>
      </c>
      <c r="K7992" s="334">
        <v>0</v>
      </c>
      <c r="L7992" s="334">
        <v>0</v>
      </c>
      <c r="M7992" s="334">
        <v>0</v>
      </c>
      <c r="N7992" s="334">
        <v>0</v>
      </c>
      <c r="O7992" s="334">
        <v>0</v>
      </c>
      <c r="P7992" s="334">
        <v>0</v>
      </c>
      <c r="Q7992" s="334">
        <v>0</v>
      </c>
      <c r="R7992" s="334">
        <v>0</v>
      </c>
      <c r="S7992" s="334">
        <v>0</v>
      </c>
      <c r="T7992" s="334">
        <v>0</v>
      </c>
      <c r="U7992" s="334">
        <v>0</v>
      </c>
      <c r="V7992" s="334">
        <v>0</v>
      </c>
      <c r="W7992" s="334">
        <v>0</v>
      </c>
      <c r="X7992" s="334">
        <v>0</v>
      </c>
      <c r="Y7992" s="334">
        <v>0</v>
      </c>
      <c r="Z7992" s="334">
        <v>0</v>
      </c>
      <c r="AA7992" s="334">
        <v>0</v>
      </c>
      <c r="AB7992" s="334">
        <v>0</v>
      </c>
      <c r="AD7992" s="334">
        <v>0</v>
      </c>
      <c r="AE7992" s="334">
        <f t="shared" si="1247"/>
        <v>0</v>
      </c>
      <c r="AF7992" s="334">
        <f t="shared" si="1248"/>
        <v>0</v>
      </c>
      <c r="AG7992" s="340">
        <f t="shared" si="1249"/>
        <v>0</v>
      </c>
      <c r="AI7992" s="340">
        <f t="shared" si="1253"/>
        <v>0</v>
      </c>
      <c r="AJ7992" s="340">
        <f t="shared" si="1253"/>
        <v>0</v>
      </c>
      <c r="AK7992" s="340">
        <f t="shared" si="1253"/>
        <v>0</v>
      </c>
      <c r="AL7992" s="340">
        <f t="shared" si="1253"/>
        <v>0</v>
      </c>
      <c r="AM7992" s="340">
        <f t="shared" si="1253"/>
        <v>0</v>
      </c>
    </row>
    <row r="7993" spans="1:39" x14ac:dyDescent="0.35">
      <c r="A7993" s="337">
        <v>29906</v>
      </c>
      <c r="B7993" s="338">
        <f t="shared" si="1244"/>
        <v>1981</v>
      </c>
      <c r="C7993" s="338">
        <f t="shared" si="1245"/>
        <v>11</v>
      </c>
      <c r="D7993" s="338">
        <f t="shared" si="1246"/>
        <v>16</v>
      </c>
      <c r="E7993" s="334">
        <v>0</v>
      </c>
      <c r="F7993" s="334">
        <v>0</v>
      </c>
      <c r="G7993" s="334">
        <v>0</v>
      </c>
      <c r="H7993" s="334">
        <v>0</v>
      </c>
      <c r="I7993" s="334">
        <v>0</v>
      </c>
      <c r="J7993" s="334">
        <v>0</v>
      </c>
      <c r="K7993" s="334">
        <v>0</v>
      </c>
      <c r="L7993" s="334">
        <v>0</v>
      </c>
      <c r="M7993" s="334">
        <v>0</v>
      </c>
      <c r="N7993" s="334">
        <v>0</v>
      </c>
      <c r="O7993" s="334">
        <v>0</v>
      </c>
      <c r="P7993" s="334">
        <v>0</v>
      </c>
      <c r="Q7993" s="334">
        <v>0</v>
      </c>
      <c r="R7993" s="334">
        <v>0</v>
      </c>
      <c r="S7993" s="334">
        <v>0</v>
      </c>
      <c r="T7993" s="334">
        <v>0</v>
      </c>
      <c r="U7993" s="334">
        <v>0</v>
      </c>
      <c r="V7993" s="334">
        <v>0</v>
      </c>
      <c r="W7993" s="334">
        <v>0</v>
      </c>
      <c r="X7993" s="334">
        <v>0</v>
      </c>
      <c r="Y7993" s="334">
        <v>0</v>
      </c>
      <c r="Z7993" s="334">
        <v>0</v>
      </c>
      <c r="AA7993" s="334">
        <v>0</v>
      </c>
      <c r="AB7993" s="334">
        <v>0</v>
      </c>
      <c r="AD7993" s="334">
        <v>0</v>
      </c>
      <c r="AE7993" s="334">
        <f t="shared" si="1247"/>
        <v>0</v>
      </c>
      <c r="AF7993" s="334">
        <f t="shared" si="1248"/>
        <v>0</v>
      </c>
      <c r="AG7993" s="340">
        <f t="shared" si="1249"/>
        <v>0</v>
      </c>
      <c r="AI7993" s="340">
        <f t="shared" si="1253"/>
        <v>0</v>
      </c>
      <c r="AJ7993" s="340">
        <f t="shared" si="1253"/>
        <v>0</v>
      </c>
      <c r="AK7993" s="340">
        <f t="shared" si="1253"/>
        <v>0</v>
      </c>
      <c r="AL7993" s="340">
        <f t="shared" si="1253"/>
        <v>0</v>
      </c>
      <c r="AM7993" s="340">
        <f t="shared" si="1253"/>
        <v>0</v>
      </c>
    </row>
    <row r="7994" spans="1:39" x14ac:dyDescent="0.35">
      <c r="A7994" s="337">
        <v>29907</v>
      </c>
      <c r="B7994" s="338">
        <f t="shared" si="1244"/>
        <v>1981</v>
      </c>
      <c r="C7994" s="338">
        <f t="shared" si="1245"/>
        <v>11</v>
      </c>
      <c r="D7994" s="338">
        <f t="shared" si="1246"/>
        <v>17</v>
      </c>
      <c r="E7994" s="334">
        <v>0</v>
      </c>
      <c r="F7994" s="334">
        <v>0</v>
      </c>
      <c r="G7994" s="334">
        <v>0</v>
      </c>
      <c r="H7994" s="334">
        <v>0</v>
      </c>
      <c r="I7994" s="334">
        <v>0</v>
      </c>
      <c r="J7994" s="334">
        <v>0</v>
      </c>
      <c r="K7994" s="334">
        <v>0</v>
      </c>
      <c r="L7994" s="334">
        <v>0</v>
      </c>
      <c r="M7994" s="334">
        <v>0</v>
      </c>
      <c r="N7994" s="334">
        <v>0</v>
      </c>
      <c r="O7994" s="334">
        <v>0.4</v>
      </c>
      <c r="P7994" s="334">
        <v>0</v>
      </c>
      <c r="Q7994" s="334">
        <v>0</v>
      </c>
      <c r="R7994" s="334">
        <v>0.5</v>
      </c>
      <c r="S7994" s="334">
        <v>0</v>
      </c>
      <c r="T7994" s="334">
        <v>0.4</v>
      </c>
      <c r="U7994" s="334">
        <v>0</v>
      </c>
      <c r="V7994" s="334">
        <v>0</v>
      </c>
      <c r="W7994" s="334">
        <v>0.5</v>
      </c>
      <c r="X7994" s="334">
        <v>0.4</v>
      </c>
      <c r="Y7994" s="334">
        <v>0.5</v>
      </c>
      <c r="Z7994" s="334">
        <v>0.4</v>
      </c>
      <c r="AA7994" s="334">
        <v>0.5</v>
      </c>
      <c r="AB7994" s="334">
        <v>0.4</v>
      </c>
      <c r="AD7994" s="334">
        <v>4</v>
      </c>
      <c r="AE7994" s="334">
        <f t="shared" si="1247"/>
        <v>4</v>
      </c>
      <c r="AF7994" s="334">
        <f t="shared" si="1248"/>
        <v>4</v>
      </c>
      <c r="AG7994" s="340">
        <f t="shared" si="1249"/>
        <v>0</v>
      </c>
      <c r="AI7994" s="340">
        <f t="shared" si="1253"/>
        <v>0</v>
      </c>
      <c r="AJ7994" s="340">
        <f t="shared" si="1253"/>
        <v>0</v>
      </c>
      <c r="AK7994" s="340">
        <f t="shared" si="1253"/>
        <v>0</v>
      </c>
      <c r="AL7994" s="340">
        <f t="shared" si="1253"/>
        <v>0</v>
      </c>
      <c r="AM7994" s="340">
        <f t="shared" si="1253"/>
        <v>0</v>
      </c>
    </row>
    <row r="7995" spans="1:39" x14ac:dyDescent="0.35">
      <c r="A7995" s="337">
        <v>29908</v>
      </c>
      <c r="B7995" s="338">
        <f t="shared" si="1244"/>
        <v>1981</v>
      </c>
      <c r="C7995" s="338">
        <f t="shared" si="1245"/>
        <v>11</v>
      </c>
      <c r="D7995" s="338">
        <f t="shared" si="1246"/>
        <v>18</v>
      </c>
      <c r="E7995" s="334">
        <v>0.2</v>
      </c>
      <c r="F7995" s="334">
        <v>0.1</v>
      </c>
      <c r="G7995" s="334">
        <v>0.2</v>
      </c>
      <c r="H7995" s="334">
        <v>0.2</v>
      </c>
      <c r="I7995" s="334">
        <v>0.2</v>
      </c>
      <c r="J7995" s="334">
        <v>0.1</v>
      </c>
      <c r="K7995" s="334">
        <v>0.2</v>
      </c>
      <c r="L7995" s="334">
        <v>0.2</v>
      </c>
      <c r="M7995" s="334">
        <v>0.1</v>
      </c>
      <c r="N7995" s="334">
        <v>0.2</v>
      </c>
      <c r="O7995" s="334">
        <v>0</v>
      </c>
      <c r="P7995" s="334">
        <v>0</v>
      </c>
      <c r="Q7995" s="334">
        <v>0</v>
      </c>
      <c r="R7995" s="334">
        <v>0</v>
      </c>
      <c r="S7995" s="334">
        <v>0</v>
      </c>
      <c r="T7995" s="334">
        <v>0</v>
      </c>
      <c r="U7995" s="334">
        <v>0</v>
      </c>
      <c r="V7995" s="334">
        <v>0</v>
      </c>
      <c r="W7995" s="334">
        <v>0</v>
      </c>
      <c r="X7995" s="334">
        <v>0.2</v>
      </c>
      <c r="Y7995" s="334">
        <v>0.2</v>
      </c>
      <c r="Z7995" s="334">
        <v>0</v>
      </c>
      <c r="AA7995" s="334">
        <v>0.1</v>
      </c>
      <c r="AB7995" s="334">
        <v>0.2</v>
      </c>
      <c r="AD7995" s="334">
        <v>2.4</v>
      </c>
      <c r="AE7995" s="334">
        <f t="shared" si="1247"/>
        <v>2.4</v>
      </c>
      <c r="AF7995" s="334">
        <f t="shared" si="1248"/>
        <v>2.4000000000000004</v>
      </c>
      <c r="AG7995" s="340">
        <f t="shared" si="1249"/>
        <v>4.4408920985006262E-16</v>
      </c>
      <c r="AI7995" s="340">
        <f t="shared" si="1253"/>
        <v>0</v>
      </c>
      <c r="AJ7995" s="340">
        <f t="shared" si="1253"/>
        <v>0</v>
      </c>
      <c r="AK7995" s="340">
        <f t="shared" si="1253"/>
        <v>0</v>
      </c>
      <c r="AL7995" s="340">
        <f t="shared" si="1253"/>
        <v>0</v>
      </c>
      <c r="AM7995" s="340">
        <f t="shared" si="1253"/>
        <v>0</v>
      </c>
    </row>
    <row r="7996" spans="1:39" x14ac:dyDescent="0.35">
      <c r="A7996" s="337">
        <v>29909</v>
      </c>
      <c r="B7996" s="338">
        <f t="shared" si="1244"/>
        <v>1981</v>
      </c>
      <c r="C7996" s="338">
        <f t="shared" si="1245"/>
        <v>11</v>
      </c>
      <c r="D7996" s="338">
        <f t="shared" si="1246"/>
        <v>19</v>
      </c>
      <c r="E7996" s="334">
        <v>0</v>
      </c>
      <c r="F7996" s="334">
        <v>0</v>
      </c>
      <c r="G7996" s="334">
        <v>0</v>
      </c>
      <c r="H7996" s="334">
        <v>0</v>
      </c>
      <c r="I7996" s="334">
        <v>0</v>
      </c>
      <c r="J7996" s="334">
        <v>0</v>
      </c>
      <c r="K7996" s="334">
        <v>0</v>
      </c>
      <c r="L7996" s="334">
        <v>0</v>
      </c>
      <c r="M7996" s="334">
        <v>0</v>
      </c>
      <c r="N7996" s="334">
        <v>0</v>
      </c>
      <c r="O7996" s="334">
        <v>0</v>
      </c>
      <c r="P7996" s="334">
        <v>0</v>
      </c>
      <c r="Q7996" s="334">
        <v>0</v>
      </c>
      <c r="R7996" s="334">
        <v>0</v>
      </c>
      <c r="S7996" s="334">
        <v>0</v>
      </c>
      <c r="T7996" s="334">
        <v>0</v>
      </c>
      <c r="U7996" s="334">
        <v>0</v>
      </c>
      <c r="V7996" s="334">
        <v>0</v>
      </c>
      <c r="W7996" s="334">
        <v>0</v>
      </c>
      <c r="X7996" s="334">
        <v>0</v>
      </c>
      <c r="Y7996" s="334">
        <v>0</v>
      </c>
      <c r="Z7996" s="334">
        <v>0</v>
      </c>
      <c r="AA7996" s="334">
        <v>0</v>
      </c>
      <c r="AB7996" s="334">
        <v>0</v>
      </c>
      <c r="AD7996" s="334">
        <v>0</v>
      </c>
      <c r="AE7996" s="334">
        <f t="shared" si="1247"/>
        <v>0</v>
      </c>
      <c r="AF7996" s="334">
        <f t="shared" si="1248"/>
        <v>0</v>
      </c>
      <c r="AG7996" s="340">
        <f t="shared" si="1249"/>
        <v>0</v>
      </c>
      <c r="AI7996" s="340">
        <f t="shared" si="1253"/>
        <v>0</v>
      </c>
      <c r="AJ7996" s="340">
        <f t="shared" si="1253"/>
        <v>0</v>
      </c>
      <c r="AK7996" s="340">
        <f t="shared" si="1253"/>
        <v>0</v>
      </c>
      <c r="AL7996" s="340">
        <f t="shared" si="1253"/>
        <v>0</v>
      </c>
      <c r="AM7996" s="340">
        <f t="shared" si="1253"/>
        <v>0</v>
      </c>
    </row>
    <row r="7997" spans="1:39" x14ac:dyDescent="0.35">
      <c r="A7997" s="337">
        <v>29910</v>
      </c>
      <c r="B7997" s="338">
        <f t="shared" si="1244"/>
        <v>1981</v>
      </c>
      <c r="C7997" s="338">
        <f t="shared" si="1245"/>
        <v>11</v>
      </c>
      <c r="D7997" s="338">
        <f t="shared" si="1246"/>
        <v>20</v>
      </c>
      <c r="E7997" s="334">
        <v>0</v>
      </c>
      <c r="F7997" s="334">
        <v>0</v>
      </c>
      <c r="G7997" s="334">
        <v>0</v>
      </c>
      <c r="H7997" s="334">
        <v>0</v>
      </c>
      <c r="I7997" s="334">
        <v>0</v>
      </c>
      <c r="J7997" s="334">
        <v>0</v>
      </c>
      <c r="K7997" s="334">
        <v>0</v>
      </c>
      <c r="L7997" s="334">
        <v>0</v>
      </c>
      <c r="M7997" s="334">
        <v>0</v>
      </c>
      <c r="N7997" s="334">
        <v>0</v>
      </c>
      <c r="O7997" s="334">
        <v>0</v>
      </c>
      <c r="P7997" s="334">
        <v>0</v>
      </c>
      <c r="Q7997" s="334">
        <v>0</v>
      </c>
      <c r="R7997" s="334">
        <v>0</v>
      </c>
      <c r="S7997" s="334">
        <v>0</v>
      </c>
      <c r="T7997" s="334">
        <v>0</v>
      </c>
      <c r="U7997" s="334">
        <v>0</v>
      </c>
      <c r="V7997" s="334">
        <v>0</v>
      </c>
      <c r="W7997" s="334">
        <v>0</v>
      </c>
      <c r="X7997" s="334">
        <v>0</v>
      </c>
      <c r="Y7997" s="334">
        <v>0</v>
      </c>
      <c r="Z7997" s="334">
        <v>0</v>
      </c>
      <c r="AA7997" s="334">
        <v>0</v>
      </c>
      <c r="AB7997" s="334">
        <v>0</v>
      </c>
      <c r="AD7997" s="334">
        <v>0</v>
      </c>
      <c r="AE7997" s="334">
        <f t="shared" si="1247"/>
        <v>0</v>
      </c>
      <c r="AF7997" s="334">
        <f t="shared" si="1248"/>
        <v>0</v>
      </c>
      <c r="AG7997" s="340">
        <f t="shared" si="1249"/>
        <v>0</v>
      </c>
      <c r="AI7997" s="340">
        <f t="shared" si="1253"/>
        <v>0</v>
      </c>
      <c r="AJ7997" s="340">
        <f t="shared" si="1253"/>
        <v>0</v>
      </c>
      <c r="AK7997" s="340">
        <f t="shared" si="1253"/>
        <v>0</v>
      </c>
      <c r="AL7997" s="340">
        <f t="shared" si="1253"/>
        <v>0</v>
      </c>
      <c r="AM7997" s="340">
        <f t="shared" si="1253"/>
        <v>0</v>
      </c>
    </row>
    <row r="7998" spans="1:39" x14ac:dyDescent="0.35">
      <c r="A7998" s="337">
        <v>29911</v>
      </c>
      <c r="B7998" s="338">
        <f t="shared" si="1244"/>
        <v>1981</v>
      </c>
      <c r="C7998" s="338">
        <f t="shared" si="1245"/>
        <v>11</v>
      </c>
      <c r="D7998" s="338">
        <f t="shared" si="1246"/>
        <v>21</v>
      </c>
      <c r="E7998" s="334">
        <v>0</v>
      </c>
      <c r="F7998" s="334">
        <v>0</v>
      </c>
      <c r="G7998" s="334">
        <v>0</v>
      </c>
      <c r="H7998" s="334">
        <v>0</v>
      </c>
      <c r="I7998" s="334">
        <v>0</v>
      </c>
      <c r="J7998" s="334">
        <v>0</v>
      </c>
      <c r="K7998" s="334">
        <v>0</v>
      </c>
      <c r="L7998" s="334">
        <v>0</v>
      </c>
      <c r="M7998" s="334">
        <v>0</v>
      </c>
      <c r="N7998" s="334">
        <v>0</v>
      </c>
      <c r="O7998" s="334">
        <v>0</v>
      </c>
      <c r="P7998" s="334">
        <v>0</v>
      </c>
      <c r="Q7998" s="334">
        <v>0</v>
      </c>
      <c r="R7998" s="334">
        <v>0</v>
      </c>
      <c r="S7998" s="334">
        <v>0</v>
      </c>
      <c r="T7998" s="334">
        <v>0</v>
      </c>
      <c r="U7998" s="334">
        <v>0</v>
      </c>
      <c r="V7998" s="334">
        <v>0</v>
      </c>
      <c r="W7998" s="334">
        <v>0</v>
      </c>
      <c r="X7998" s="334">
        <v>0</v>
      </c>
      <c r="Y7998" s="334">
        <v>0</v>
      </c>
      <c r="Z7998" s="334">
        <v>0</v>
      </c>
      <c r="AA7998" s="334">
        <v>0</v>
      </c>
      <c r="AB7998" s="334">
        <v>0</v>
      </c>
      <c r="AD7998" s="334">
        <v>0</v>
      </c>
      <c r="AE7998" s="334">
        <f t="shared" si="1247"/>
        <v>0</v>
      </c>
      <c r="AF7998" s="334">
        <f t="shared" si="1248"/>
        <v>0</v>
      </c>
      <c r="AG7998" s="340">
        <f t="shared" si="1249"/>
        <v>0</v>
      </c>
      <c r="AI7998" s="340">
        <f t="shared" si="1253"/>
        <v>0</v>
      </c>
      <c r="AJ7998" s="340">
        <f t="shared" si="1253"/>
        <v>0</v>
      </c>
      <c r="AK7998" s="340">
        <f t="shared" si="1253"/>
        <v>0</v>
      </c>
      <c r="AL7998" s="340">
        <f t="shared" si="1253"/>
        <v>0</v>
      </c>
      <c r="AM7998" s="340">
        <f t="shared" si="1253"/>
        <v>0</v>
      </c>
    </row>
    <row r="7999" spans="1:39" x14ac:dyDescent="0.35">
      <c r="A7999" s="337">
        <v>29912</v>
      </c>
      <c r="B7999" s="338">
        <f t="shared" si="1244"/>
        <v>1981</v>
      </c>
      <c r="C7999" s="338">
        <f t="shared" si="1245"/>
        <v>11</v>
      </c>
      <c r="D7999" s="338">
        <f t="shared" si="1246"/>
        <v>22</v>
      </c>
      <c r="E7999" s="334">
        <v>0</v>
      </c>
      <c r="F7999" s="334">
        <v>0</v>
      </c>
      <c r="G7999" s="334">
        <v>0</v>
      </c>
      <c r="H7999" s="334">
        <v>0</v>
      </c>
      <c r="I7999" s="334">
        <v>0</v>
      </c>
      <c r="J7999" s="334">
        <v>0</v>
      </c>
      <c r="K7999" s="334">
        <v>0</v>
      </c>
      <c r="L7999" s="334">
        <v>0</v>
      </c>
      <c r="M7999" s="334">
        <v>0</v>
      </c>
      <c r="N7999" s="334">
        <v>0</v>
      </c>
      <c r="O7999" s="334">
        <v>0</v>
      </c>
      <c r="P7999" s="334">
        <v>0</v>
      </c>
      <c r="Q7999" s="334">
        <v>0</v>
      </c>
      <c r="R7999" s="334">
        <v>0</v>
      </c>
      <c r="S7999" s="334">
        <v>0</v>
      </c>
      <c r="T7999" s="334">
        <v>0</v>
      </c>
      <c r="U7999" s="334">
        <v>0</v>
      </c>
      <c r="V7999" s="334">
        <v>0</v>
      </c>
      <c r="W7999" s="334">
        <v>0</v>
      </c>
      <c r="X7999" s="334">
        <v>0</v>
      </c>
      <c r="Y7999" s="334">
        <v>0</v>
      </c>
      <c r="Z7999" s="334">
        <v>0</v>
      </c>
      <c r="AA7999" s="334">
        <v>0</v>
      </c>
      <c r="AB7999" s="334">
        <v>0</v>
      </c>
      <c r="AD7999" s="334">
        <v>0</v>
      </c>
      <c r="AE7999" s="334">
        <f t="shared" si="1247"/>
        <v>0</v>
      </c>
      <c r="AF7999" s="334">
        <f t="shared" si="1248"/>
        <v>0</v>
      </c>
      <c r="AG7999" s="340">
        <f t="shared" si="1249"/>
        <v>0</v>
      </c>
      <c r="AI7999" s="340">
        <f t="shared" si="1253"/>
        <v>0</v>
      </c>
      <c r="AJ7999" s="340">
        <f t="shared" si="1253"/>
        <v>0</v>
      </c>
      <c r="AK7999" s="340">
        <f t="shared" si="1253"/>
        <v>0</v>
      </c>
      <c r="AL7999" s="340">
        <f t="shared" si="1253"/>
        <v>0</v>
      </c>
      <c r="AM7999" s="340">
        <f t="shared" si="1253"/>
        <v>0</v>
      </c>
    </row>
    <row r="8000" spans="1:39" x14ac:dyDescent="0.35">
      <c r="A8000" s="337">
        <v>29913</v>
      </c>
      <c r="B8000" s="338">
        <f t="shared" si="1244"/>
        <v>1981</v>
      </c>
      <c r="C8000" s="338">
        <f t="shared" si="1245"/>
        <v>11</v>
      </c>
      <c r="D8000" s="338">
        <f t="shared" si="1246"/>
        <v>23</v>
      </c>
      <c r="E8000" s="334">
        <v>0</v>
      </c>
      <c r="F8000" s="334">
        <v>0</v>
      </c>
      <c r="G8000" s="334">
        <v>0</v>
      </c>
      <c r="H8000" s="334">
        <v>0</v>
      </c>
      <c r="I8000" s="334">
        <v>0</v>
      </c>
      <c r="J8000" s="334">
        <v>0</v>
      </c>
      <c r="K8000" s="334">
        <v>0</v>
      </c>
      <c r="L8000" s="334">
        <v>0</v>
      </c>
      <c r="M8000" s="334">
        <v>0</v>
      </c>
      <c r="N8000" s="334">
        <v>0</v>
      </c>
      <c r="O8000" s="334">
        <v>0</v>
      </c>
      <c r="P8000" s="334">
        <v>0</v>
      </c>
      <c r="Q8000" s="334">
        <v>0</v>
      </c>
      <c r="R8000" s="334">
        <v>0</v>
      </c>
      <c r="S8000" s="334">
        <v>0</v>
      </c>
      <c r="T8000" s="334">
        <v>0</v>
      </c>
      <c r="U8000" s="334">
        <v>0</v>
      </c>
      <c r="V8000" s="334">
        <v>0</v>
      </c>
      <c r="W8000" s="334">
        <v>0</v>
      </c>
      <c r="X8000" s="334">
        <v>0</v>
      </c>
      <c r="Y8000" s="334">
        <v>0</v>
      </c>
      <c r="Z8000" s="334">
        <v>0</v>
      </c>
      <c r="AA8000" s="334">
        <v>0</v>
      </c>
      <c r="AB8000" s="334">
        <v>0</v>
      </c>
      <c r="AD8000" s="334">
        <v>0</v>
      </c>
      <c r="AE8000" s="334">
        <f t="shared" si="1247"/>
        <v>0</v>
      </c>
      <c r="AF8000" s="334">
        <f t="shared" si="1248"/>
        <v>0</v>
      </c>
      <c r="AG8000" s="340">
        <f t="shared" si="1249"/>
        <v>0</v>
      </c>
      <c r="AI8000" s="340">
        <f t="shared" si="1253"/>
        <v>0</v>
      </c>
      <c r="AJ8000" s="340">
        <f t="shared" si="1253"/>
        <v>0</v>
      </c>
      <c r="AK8000" s="340">
        <f t="shared" si="1253"/>
        <v>0</v>
      </c>
      <c r="AL8000" s="340">
        <f t="shared" si="1253"/>
        <v>0</v>
      </c>
      <c r="AM8000" s="340">
        <f t="shared" si="1253"/>
        <v>0</v>
      </c>
    </row>
    <row r="8001" spans="1:39" x14ac:dyDescent="0.35">
      <c r="A8001" s="337">
        <v>29914</v>
      </c>
      <c r="B8001" s="338">
        <f t="shared" si="1244"/>
        <v>1981</v>
      </c>
      <c r="C8001" s="338">
        <f t="shared" si="1245"/>
        <v>11</v>
      </c>
      <c r="D8001" s="338">
        <f t="shared" si="1246"/>
        <v>24</v>
      </c>
      <c r="E8001" s="334">
        <v>0</v>
      </c>
      <c r="F8001" s="334">
        <v>0</v>
      </c>
      <c r="G8001" s="334">
        <v>0</v>
      </c>
      <c r="H8001" s="334">
        <v>0</v>
      </c>
      <c r="I8001" s="334">
        <v>0</v>
      </c>
      <c r="J8001" s="334">
        <v>0</v>
      </c>
      <c r="K8001" s="334">
        <v>0</v>
      </c>
      <c r="L8001" s="334">
        <v>0</v>
      </c>
      <c r="M8001" s="334">
        <v>0</v>
      </c>
      <c r="N8001" s="334">
        <v>0</v>
      </c>
      <c r="O8001" s="334">
        <v>0</v>
      </c>
      <c r="P8001" s="334">
        <v>0</v>
      </c>
      <c r="Q8001" s="334">
        <v>0</v>
      </c>
      <c r="R8001" s="334">
        <v>0</v>
      </c>
      <c r="S8001" s="334">
        <v>0</v>
      </c>
      <c r="T8001" s="334">
        <v>0</v>
      </c>
      <c r="U8001" s="334">
        <v>0</v>
      </c>
      <c r="V8001" s="334">
        <v>0</v>
      </c>
      <c r="W8001" s="334">
        <v>0</v>
      </c>
      <c r="X8001" s="334">
        <v>0</v>
      </c>
      <c r="Y8001" s="334">
        <v>0</v>
      </c>
      <c r="Z8001" s="334">
        <v>0</v>
      </c>
      <c r="AA8001" s="334">
        <v>0</v>
      </c>
      <c r="AB8001" s="334">
        <v>0</v>
      </c>
      <c r="AD8001" s="334">
        <v>0</v>
      </c>
      <c r="AE8001" s="334">
        <f t="shared" si="1247"/>
        <v>0</v>
      </c>
      <c r="AF8001" s="334">
        <f t="shared" si="1248"/>
        <v>0</v>
      </c>
      <c r="AG8001" s="340">
        <f t="shared" si="1249"/>
        <v>0</v>
      </c>
      <c r="AI8001" s="340">
        <f t="shared" si="1253"/>
        <v>0</v>
      </c>
      <c r="AJ8001" s="340">
        <f t="shared" si="1253"/>
        <v>0</v>
      </c>
      <c r="AK8001" s="340">
        <f t="shared" si="1253"/>
        <v>0</v>
      </c>
      <c r="AL8001" s="340">
        <f t="shared" si="1253"/>
        <v>0</v>
      </c>
      <c r="AM8001" s="340">
        <f t="shared" si="1253"/>
        <v>0</v>
      </c>
    </row>
    <row r="8002" spans="1:39" x14ac:dyDescent="0.35">
      <c r="A8002" s="337">
        <v>29915</v>
      </c>
      <c r="B8002" s="338">
        <f t="shared" si="1244"/>
        <v>1981</v>
      </c>
      <c r="C8002" s="338">
        <f t="shared" si="1245"/>
        <v>11</v>
      </c>
      <c r="D8002" s="338">
        <f t="shared" si="1246"/>
        <v>25</v>
      </c>
      <c r="E8002" s="334">
        <v>0</v>
      </c>
      <c r="F8002" s="334">
        <v>0</v>
      </c>
      <c r="G8002" s="334">
        <v>0</v>
      </c>
      <c r="H8002" s="334">
        <v>0</v>
      </c>
      <c r="I8002" s="334">
        <v>0</v>
      </c>
      <c r="J8002" s="334">
        <v>0</v>
      </c>
      <c r="K8002" s="334">
        <v>0</v>
      </c>
      <c r="L8002" s="334">
        <v>0</v>
      </c>
      <c r="M8002" s="334">
        <v>0</v>
      </c>
      <c r="N8002" s="334">
        <v>0</v>
      </c>
      <c r="O8002" s="334">
        <v>0</v>
      </c>
      <c r="P8002" s="334">
        <v>0</v>
      </c>
      <c r="Q8002" s="334">
        <v>0</v>
      </c>
      <c r="R8002" s="334">
        <v>0</v>
      </c>
      <c r="S8002" s="334">
        <v>0</v>
      </c>
      <c r="T8002" s="334">
        <v>0</v>
      </c>
      <c r="U8002" s="334">
        <v>0</v>
      </c>
      <c r="V8002" s="334">
        <v>0</v>
      </c>
      <c r="W8002" s="334">
        <v>0</v>
      </c>
      <c r="X8002" s="334">
        <v>0</v>
      </c>
      <c r="Y8002" s="334">
        <v>0</v>
      </c>
      <c r="Z8002" s="334">
        <v>0</v>
      </c>
      <c r="AA8002" s="334">
        <v>0</v>
      </c>
      <c r="AB8002" s="334">
        <v>0</v>
      </c>
      <c r="AD8002" s="334">
        <v>0</v>
      </c>
      <c r="AE8002" s="334">
        <f t="shared" si="1247"/>
        <v>0</v>
      </c>
      <c r="AF8002" s="334">
        <f t="shared" si="1248"/>
        <v>0</v>
      </c>
      <c r="AG8002" s="340">
        <f t="shared" si="1249"/>
        <v>0</v>
      </c>
      <c r="AI8002" s="340">
        <f t="shared" si="1253"/>
        <v>0</v>
      </c>
      <c r="AJ8002" s="340">
        <f t="shared" si="1253"/>
        <v>0</v>
      </c>
      <c r="AK8002" s="340">
        <f t="shared" si="1253"/>
        <v>0</v>
      </c>
      <c r="AL8002" s="340">
        <f t="shared" si="1253"/>
        <v>0</v>
      </c>
      <c r="AM8002" s="340">
        <f t="shared" si="1253"/>
        <v>0</v>
      </c>
    </row>
    <row r="8003" spans="1:39" x14ac:dyDescent="0.35">
      <c r="A8003" s="337">
        <v>29916</v>
      </c>
      <c r="B8003" s="338">
        <f t="shared" si="1244"/>
        <v>1981</v>
      </c>
      <c r="C8003" s="338">
        <f t="shared" si="1245"/>
        <v>11</v>
      </c>
      <c r="D8003" s="338">
        <f t="shared" si="1246"/>
        <v>26</v>
      </c>
      <c r="E8003" s="334">
        <v>0</v>
      </c>
      <c r="F8003" s="334">
        <v>0</v>
      </c>
      <c r="G8003" s="334">
        <v>0</v>
      </c>
      <c r="H8003" s="334">
        <v>0</v>
      </c>
      <c r="I8003" s="334">
        <v>0</v>
      </c>
      <c r="J8003" s="334">
        <v>0</v>
      </c>
      <c r="K8003" s="334">
        <v>0</v>
      </c>
      <c r="L8003" s="334">
        <v>0</v>
      </c>
      <c r="M8003" s="334">
        <v>0</v>
      </c>
      <c r="N8003" s="334">
        <v>0</v>
      </c>
      <c r="O8003" s="334">
        <v>0</v>
      </c>
      <c r="P8003" s="334">
        <v>0</v>
      </c>
      <c r="Q8003" s="334">
        <v>0</v>
      </c>
      <c r="R8003" s="334">
        <v>0</v>
      </c>
      <c r="S8003" s="334">
        <v>0</v>
      </c>
      <c r="T8003" s="334">
        <v>0</v>
      </c>
      <c r="U8003" s="334">
        <v>0</v>
      </c>
      <c r="V8003" s="334">
        <v>0</v>
      </c>
      <c r="W8003" s="334">
        <v>0</v>
      </c>
      <c r="X8003" s="334">
        <v>0</v>
      </c>
      <c r="Y8003" s="334">
        <v>0</v>
      </c>
      <c r="Z8003" s="334">
        <v>0</v>
      </c>
      <c r="AA8003" s="334">
        <v>0</v>
      </c>
      <c r="AB8003" s="334">
        <v>0</v>
      </c>
      <c r="AD8003" s="334">
        <v>0</v>
      </c>
      <c r="AE8003" s="334">
        <f t="shared" si="1247"/>
        <v>0</v>
      </c>
      <c r="AF8003" s="334">
        <f t="shared" si="1248"/>
        <v>0</v>
      </c>
      <c r="AG8003" s="340">
        <f t="shared" si="1249"/>
        <v>0</v>
      </c>
      <c r="AI8003" s="340">
        <f t="shared" si="1253"/>
        <v>0</v>
      </c>
      <c r="AJ8003" s="340">
        <f t="shared" si="1253"/>
        <v>0</v>
      </c>
      <c r="AK8003" s="340">
        <f t="shared" si="1253"/>
        <v>0</v>
      </c>
      <c r="AL8003" s="340">
        <f t="shared" si="1253"/>
        <v>0</v>
      </c>
      <c r="AM8003" s="340">
        <f t="shared" si="1253"/>
        <v>0</v>
      </c>
    </row>
    <row r="8004" spans="1:39" x14ac:dyDescent="0.35">
      <c r="A8004" s="337">
        <v>29917</v>
      </c>
      <c r="B8004" s="338">
        <f t="shared" ref="B8004:B8067" si="1254">YEAR(A8004)</f>
        <v>1981</v>
      </c>
      <c r="C8004" s="338">
        <f t="shared" ref="C8004:C8067" si="1255">MONTH(A8004)</f>
        <v>11</v>
      </c>
      <c r="D8004" s="338">
        <f t="shared" ref="D8004:D8067" si="1256">DAY(A8004)</f>
        <v>27</v>
      </c>
      <c r="E8004" s="334">
        <v>0</v>
      </c>
      <c r="F8004" s="334">
        <v>0</v>
      </c>
      <c r="G8004" s="334">
        <v>0</v>
      </c>
      <c r="H8004" s="334">
        <v>0</v>
      </c>
      <c r="I8004" s="334">
        <v>0</v>
      </c>
      <c r="J8004" s="334">
        <v>0</v>
      </c>
      <c r="K8004" s="334">
        <v>0</v>
      </c>
      <c r="L8004" s="334">
        <v>0</v>
      </c>
      <c r="M8004" s="334">
        <v>0</v>
      </c>
      <c r="N8004" s="334">
        <v>0</v>
      </c>
      <c r="O8004" s="334">
        <v>0</v>
      </c>
      <c r="P8004" s="334">
        <v>0</v>
      </c>
      <c r="Q8004" s="334">
        <v>0</v>
      </c>
      <c r="R8004" s="334">
        <v>0</v>
      </c>
      <c r="S8004" s="334">
        <v>0</v>
      </c>
      <c r="T8004" s="334">
        <v>0</v>
      </c>
      <c r="U8004" s="334">
        <v>0</v>
      </c>
      <c r="V8004" s="334">
        <v>0</v>
      </c>
      <c r="W8004" s="334">
        <v>0</v>
      </c>
      <c r="X8004" s="334">
        <v>0</v>
      </c>
      <c r="Y8004" s="334">
        <v>0</v>
      </c>
      <c r="Z8004" s="334">
        <v>0</v>
      </c>
      <c r="AA8004" s="334">
        <v>0</v>
      </c>
      <c r="AB8004" s="334">
        <v>0</v>
      </c>
      <c r="AD8004" s="334">
        <v>0</v>
      </c>
      <c r="AE8004" s="334">
        <f t="shared" ref="AE8004:AE8067" si="1257">AD8004</f>
        <v>0</v>
      </c>
      <c r="AF8004" s="334">
        <f t="shared" ref="AF8004:AF8067" si="1258">SUM(E8004:AB8004)</f>
        <v>0</v>
      </c>
      <c r="AG8004" s="340">
        <f t="shared" ref="AG8004:AG8067" si="1259">ABS(AF8004-AE8004)</f>
        <v>0</v>
      </c>
      <c r="AI8004" s="340">
        <f t="shared" ref="AI8004:AM8019" si="1260">IF($C8004=AI$1,$AF8004,0)</f>
        <v>0</v>
      </c>
      <c r="AJ8004" s="340">
        <f t="shared" si="1260"/>
        <v>0</v>
      </c>
      <c r="AK8004" s="340">
        <f t="shared" si="1260"/>
        <v>0</v>
      </c>
      <c r="AL8004" s="340">
        <f t="shared" si="1260"/>
        <v>0</v>
      </c>
      <c r="AM8004" s="340">
        <f t="shared" si="1260"/>
        <v>0</v>
      </c>
    </row>
    <row r="8005" spans="1:39" x14ac:dyDescent="0.35">
      <c r="A8005" s="337">
        <v>29918</v>
      </c>
      <c r="B8005" s="338">
        <f t="shared" si="1254"/>
        <v>1981</v>
      </c>
      <c r="C8005" s="338">
        <f t="shared" si="1255"/>
        <v>11</v>
      </c>
      <c r="D8005" s="338">
        <f t="shared" si="1256"/>
        <v>28</v>
      </c>
      <c r="E8005" s="334">
        <v>0</v>
      </c>
      <c r="F8005" s="334">
        <v>0</v>
      </c>
      <c r="G8005" s="334">
        <v>0</v>
      </c>
      <c r="H8005" s="334">
        <v>0</v>
      </c>
      <c r="I8005" s="334">
        <v>0</v>
      </c>
      <c r="J8005" s="334">
        <v>0</v>
      </c>
      <c r="K8005" s="334">
        <v>0</v>
      </c>
      <c r="L8005" s="334">
        <v>0</v>
      </c>
      <c r="M8005" s="334">
        <v>0</v>
      </c>
      <c r="N8005" s="334">
        <v>0</v>
      </c>
      <c r="O8005" s="334">
        <v>0</v>
      </c>
      <c r="P8005" s="334">
        <v>0</v>
      </c>
      <c r="Q8005" s="334">
        <v>0</v>
      </c>
      <c r="R8005" s="334">
        <v>0</v>
      </c>
      <c r="S8005" s="334">
        <v>0</v>
      </c>
      <c r="T8005" s="334">
        <v>0</v>
      </c>
      <c r="U8005" s="334">
        <v>0</v>
      </c>
      <c r="V8005" s="334">
        <v>0</v>
      </c>
      <c r="W8005" s="334">
        <v>0</v>
      </c>
      <c r="X8005" s="334">
        <v>0</v>
      </c>
      <c r="Y8005" s="334">
        <v>0</v>
      </c>
      <c r="Z8005" s="334">
        <v>0</v>
      </c>
      <c r="AA8005" s="334">
        <v>0</v>
      </c>
      <c r="AB8005" s="334">
        <v>0</v>
      </c>
      <c r="AD8005" s="334">
        <v>0</v>
      </c>
      <c r="AE8005" s="334">
        <f t="shared" si="1257"/>
        <v>0</v>
      </c>
      <c r="AF8005" s="334">
        <f t="shared" si="1258"/>
        <v>0</v>
      </c>
      <c r="AG8005" s="340">
        <f t="shared" si="1259"/>
        <v>0</v>
      </c>
      <c r="AI8005" s="340">
        <f t="shared" si="1260"/>
        <v>0</v>
      </c>
      <c r="AJ8005" s="340">
        <f t="shared" si="1260"/>
        <v>0</v>
      </c>
      <c r="AK8005" s="340">
        <f t="shared" si="1260"/>
        <v>0</v>
      </c>
      <c r="AL8005" s="340">
        <f t="shared" si="1260"/>
        <v>0</v>
      </c>
      <c r="AM8005" s="340">
        <f t="shared" si="1260"/>
        <v>0</v>
      </c>
    </row>
    <row r="8006" spans="1:39" x14ac:dyDescent="0.35">
      <c r="A8006" s="337">
        <v>29919</v>
      </c>
      <c r="B8006" s="338">
        <f t="shared" si="1254"/>
        <v>1981</v>
      </c>
      <c r="C8006" s="338">
        <f t="shared" si="1255"/>
        <v>11</v>
      </c>
      <c r="D8006" s="338">
        <f t="shared" si="1256"/>
        <v>29</v>
      </c>
      <c r="E8006" s="334">
        <v>0</v>
      </c>
      <c r="F8006" s="334">
        <v>0</v>
      </c>
      <c r="G8006" s="334">
        <v>0</v>
      </c>
      <c r="H8006" s="334">
        <v>0</v>
      </c>
      <c r="I8006" s="334">
        <v>0</v>
      </c>
      <c r="J8006" s="334">
        <v>0</v>
      </c>
      <c r="K8006" s="334">
        <v>0</v>
      </c>
      <c r="L8006" s="334">
        <v>0</v>
      </c>
      <c r="M8006" s="334">
        <v>0</v>
      </c>
      <c r="N8006" s="334">
        <v>0</v>
      </c>
      <c r="O8006" s="334">
        <v>0</v>
      </c>
      <c r="P8006" s="334">
        <v>0</v>
      </c>
      <c r="Q8006" s="334">
        <v>0</v>
      </c>
      <c r="R8006" s="334">
        <v>0</v>
      </c>
      <c r="S8006" s="334">
        <v>0</v>
      </c>
      <c r="T8006" s="334">
        <v>0</v>
      </c>
      <c r="U8006" s="334">
        <v>0</v>
      </c>
      <c r="V8006" s="334">
        <v>0</v>
      </c>
      <c r="W8006" s="334">
        <v>0</v>
      </c>
      <c r="X8006" s="334">
        <v>0</v>
      </c>
      <c r="Y8006" s="334">
        <v>0</v>
      </c>
      <c r="Z8006" s="334">
        <v>0</v>
      </c>
      <c r="AA8006" s="334">
        <v>0</v>
      </c>
      <c r="AB8006" s="334">
        <v>0</v>
      </c>
      <c r="AD8006" s="334">
        <v>0</v>
      </c>
      <c r="AE8006" s="334">
        <f t="shared" si="1257"/>
        <v>0</v>
      </c>
      <c r="AF8006" s="334">
        <f t="shared" si="1258"/>
        <v>0</v>
      </c>
      <c r="AG8006" s="340">
        <f t="shared" si="1259"/>
        <v>0</v>
      </c>
      <c r="AI8006" s="340">
        <f t="shared" si="1260"/>
        <v>0</v>
      </c>
      <c r="AJ8006" s="340">
        <f t="shared" si="1260"/>
        <v>0</v>
      </c>
      <c r="AK8006" s="340">
        <f t="shared" si="1260"/>
        <v>0</v>
      </c>
      <c r="AL8006" s="340">
        <f t="shared" si="1260"/>
        <v>0</v>
      </c>
      <c r="AM8006" s="340">
        <f t="shared" si="1260"/>
        <v>0</v>
      </c>
    </row>
    <row r="8007" spans="1:39" x14ac:dyDescent="0.35">
      <c r="A8007" s="337">
        <v>29920</v>
      </c>
      <c r="B8007" s="338">
        <f t="shared" si="1254"/>
        <v>1981</v>
      </c>
      <c r="C8007" s="338">
        <f t="shared" si="1255"/>
        <v>11</v>
      </c>
      <c r="D8007" s="338">
        <f t="shared" si="1256"/>
        <v>30</v>
      </c>
      <c r="E8007" s="334">
        <v>0</v>
      </c>
      <c r="F8007" s="334">
        <v>0</v>
      </c>
      <c r="G8007" s="334">
        <v>0</v>
      </c>
      <c r="H8007" s="334">
        <v>0</v>
      </c>
      <c r="I8007" s="334">
        <v>0</v>
      </c>
      <c r="J8007" s="334">
        <v>0</v>
      </c>
      <c r="K8007" s="334">
        <v>0</v>
      </c>
      <c r="L8007" s="334">
        <v>0</v>
      </c>
      <c r="M8007" s="334">
        <v>0</v>
      </c>
      <c r="N8007" s="334">
        <v>0</v>
      </c>
      <c r="O8007" s="334">
        <v>0</v>
      </c>
      <c r="P8007" s="334">
        <v>0</v>
      </c>
      <c r="Q8007" s="334">
        <v>0</v>
      </c>
      <c r="R8007" s="334">
        <v>0</v>
      </c>
      <c r="S8007" s="334">
        <v>0</v>
      </c>
      <c r="T8007" s="334">
        <v>0</v>
      </c>
      <c r="U8007" s="334">
        <v>0</v>
      </c>
      <c r="V8007" s="334">
        <v>0</v>
      </c>
      <c r="W8007" s="334">
        <v>0</v>
      </c>
      <c r="X8007" s="334">
        <v>0</v>
      </c>
      <c r="Y8007" s="334">
        <v>0</v>
      </c>
      <c r="Z8007" s="334">
        <v>0</v>
      </c>
      <c r="AA8007" s="334">
        <v>0</v>
      </c>
      <c r="AB8007" s="334">
        <v>0</v>
      </c>
      <c r="AD8007" s="334">
        <v>0</v>
      </c>
      <c r="AE8007" s="334">
        <f t="shared" si="1257"/>
        <v>0</v>
      </c>
      <c r="AF8007" s="334">
        <f t="shared" si="1258"/>
        <v>0</v>
      </c>
      <c r="AG8007" s="340">
        <f t="shared" si="1259"/>
        <v>0</v>
      </c>
      <c r="AI8007" s="340">
        <f t="shared" si="1260"/>
        <v>0</v>
      </c>
      <c r="AJ8007" s="340">
        <f t="shared" si="1260"/>
        <v>0</v>
      </c>
      <c r="AK8007" s="340">
        <f t="shared" si="1260"/>
        <v>0</v>
      </c>
      <c r="AL8007" s="340">
        <f t="shared" si="1260"/>
        <v>0</v>
      </c>
      <c r="AM8007" s="340">
        <f t="shared" si="1260"/>
        <v>0</v>
      </c>
    </row>
    <row r="8008" spans="1:39" x14ac:dyDescent="0.35">
      <c r="A8008" s="337">
        <v>29921</v>
      </c>
      <c r="B8008" s="338">
        <f t="shared" si="1254"/>
        <v>1981</v>
      </c>
      <c r="C8008" s="338">
        <f t="shared" si="1255"/>
        <v>12</v>
      </c>
      <c r="D8008" s="338">
        <f t="shared" si="1256"/>
        <v>1</v>
      </c>
      <c r="E8008" s="334">
        <v>0</v>
      </c>
      <c r="F8008" s="334">
        <v>0</v>
      </c>
      <c r="G8008" s="334">
        <v>0</v>
      </c>
      <c r="H8008" s="334">
        <v>0</v>
      </c>
      <c r="I8008" s="334">
        <v>0</v>
      </c>
      <c r="J8008" s="334">
        <v>0</v>
      </c>
      <c r="K8008" s="334">
        <v>0</v>
      </c>
      <c r="L8008" s="334">
        <v>0</v>
      </c>
      <c r="M8008" s="334">
        <v>0</v>
      </c>
      <c r="N8008" s="334">
        <v>0</v>
      </c>
      <c r="O8008" s="334">
        <v>0</v>
      </c>
      <c r="P8008" s="334">
        <v>0</v>
      </c>
      <c r="Q8008" s="334">
        <v>0</v>
      </c>
      <c r="R8008" s="334">
        <v>0</v>
      </c>
      <c r="S8008" s="334">
        <v>0</v>
      </c>
      <c r="T8008" s="334">
        <v>0</v>
      </c>
      <c r="U8008" s="334">
        <v>0</v>
      </c>
      <c r="V8008" s="334">
        <v>0</v>
      </c>
      <c r="W8008" s="334">
        <v>0</v>
      </c>
      <c r="X8008" s="334">
        <v>0</v>
      </c>
      <c r="Y8008" s="334">
        <v>0</v>
      </c>
      <c r="Z8008" s="334">
        <v>0</v>
      </c>
      <c r="AA8008" s="334">
        <v>0</v>
      </c>
      <c r="AB8008" s="334">
        <v>0</v>
      </c>
      <c r="AD8008" s="334">
        <v>0</v>
      </c>
      <c r="AE8008" s="334">
        <f t="shared" si="1257"/>
        <v>0</v>
      </c>
      <c r="AF8008" s="334">
        <f t="shared" si="1258"/>
        <v>0</v>
      </c>
      <c r="AG8008" s="340">
        <f t="shared" si="1259"/>
        <v>0</v>
      </c>
      <c r="AI8008" s="340">
        <f t="shared" si="1260"/>
        <v>0</v>
      </c>
      <c r="AJ8008" s="340">
        <f t="shared" si="1260"/>
        <v>0</v>
      </c>
      <c r="AK8008" s="340">
        <f t="shared" si="1260"/>
        <v>0</v>
      </c>
      <c r="AL8008" s="340">
        <f t="shared" si="1260"/>
        <v>0</v>
      </c>
      <c r="AM8008" s="340">
        <f t="shared" si="1260"/>
        <v>0</v>
      </c>
    </row>
    <row r="8009" spans="1:39" x14ac:dyDescent="0.35">
      <c r="A8009" s="337">
        <v>29922</v>
      </c>
      <c r="B8009" s="338">
        <f t="shared" si="1254"/>
        <v>1981</v>
      </c>
      <c r="C8009" s="338">
        <f t="shared" si="1255"/>
        <v>12</v>
      </c>
      <c r="D8009" s="338">
        <f t="shared" si="1256"/>
        <v>2</v>
      </c>
      <c r="E8009" s="334">
        <v>0</v>
      </c>
      <c r="F8009" s="334">
        <v>0</v>
      </c>
      <c r="G8009" s="334">
        <v>0</v>
      </c>
      <c r="H8009" s="334">
        <v>0</v>
      </c>
      <c r="I8009" s="334">
        <v>0</v>
      </c>
      <c r="J8009" s="334">
        <v>0</v>
      </c>
      <c r="K8009" s="334">
        <v>0</v>
      </c>
      <c r="L8009" s="334">
        <v>0</v>
      </c>
      <c r="M8009" s="334">
        <v>0</v>
      </c>
      <c r="N8009" s="334">
        <v>0</v>
      </c>
      <c r="O8009" s="334">
        <v>0</v>
      </c>
      <c r="P8009" s="334">
        <v>0</v>
      </c>
      <c r="Q8009" s="334">
        <v>0</v>
      </c>
      <c r="R8009" s="334">
        <v>0</v>
      </c>
      <c r="S8009" s="334">
        <v>0</v>
      </c>
      <c r="T8009" s="334">
        <v>0</v>
      </c>
      <c r="U8009" s="334">
        <v>0</v>
      </c>
      <c r="V8009" s="334">
        <v>0</v>
      </c>
      <c r="W8009" s="334">
        <v>0</v>
      </c>
      <c r="X8009" s="334">
        <v>0</v>
      </c>
      <c r="Y8009" s="334">
        <v>0</v>
      </c>
      <c r="Z8009" s="334">
        <v>0</v>
      </c>
      <c r="AA8009" s="334">
        <v>0</v>
      </c>
      <c r="AB8009" s="334">
        <v>0</v>
      </c>
      <c r="AD8009" s="334">
        <v>0</v>
      </c>
      <c r="AE8009" s="334">
        <f t="shared" si="1257"/>
        <v>0</v>
      </c>
      <c r="AF8009" s="334">
        <f t="shared" si="1258"/>
        <v>0</v>
      </c>
      <c r="AG8009" s="340">
        <f t="shared" si="1259"/>
        <v>0</v>
      </c>
      <c r="AI8009" s="340">
        <f t="shared" si="1260"/>
        <v>0</v>
      </c>
      <c r="AJ8009" s="340">
        <f t="shared" si="1260"/>
        <v>0</v>
      </c>
      <c r="AK8009" s="340">
        <f t="shared" si="1260"/>
        <v>0</v>
      </c>
      <c r="AL8009" s="340">
        <f t="shared" si="1260"/>
        <v>0</v>
      </c>
      <c r="AM8009" s="340">
        <f t="shared" si="1260"/>
        <v>0</v>
      </c>
    </row>
    <row r="8010" spans="1:39" x14ac:dyDescent="0.35">
      <c r="A8010" s="337">
        <v>29923</v>
      </c>
      <c r="B8010" s="338">
        <f t="shared" si="1254"/>
        <v>1981</v>
      </c>
      <c r="C8010" s="338">
        <f t="shared" si="1255"/>
        <v>12</v>
      </c>
      <c r="D8010" s="338">
        <f t="shared" si="1256"/>
        <v>3</v>
      </c>
      <c r="E8010" s="334">
        <v>0</v>
      </c>
      <c r="F8010" s="334">
        <v>0</v>
      </c>
      <c r="G8010" s="334">
        <v>0</v>
      </c>
      <c r="H8010" s="334">
        <v>0</v>
      </c>
      <c r="I8010" s="334">
        <v>0</v>
      </c>
      <c r="J8010" s="334">
        <v>0</v>
      </c>
      <c r="K8010" s="334">
        <v>0</v>
      </c>
      <c r="L8010" s="334">
        <v>0</v>
      </c>
      <c r="M8010" s="334">
        <v>0</v>
      </c>
      <c r="N8010" s="334">
        <v>0</v>
      </c>
      <c r="O8010" s="334">
        <v>0</v>
      </c>
      <c r="P8010" s="334">
        <v>0</v>
      </c>
      <c r="Q8010" s="334">
        <v>0</v>
      </c>
      <c r="R8010" s="334">
        <v>0</v>
      </c>
      <c r="S8010" s="334">
        <v>0</v>
      </c>
      <c r="T8010" s="334">
        <v>0</v>
      </c>
      <c r="U8010" s="334">
        <v>0</v>
      </c>
      <c r="V8010" s="334">
        <v>0</v>
      </c>
      <c r="W8010" s="334">
        <v>0</v>
      </c>
      <c r="X8010" s="334">
        <v>0</v>
      </c>
      <c r="Y8010" s="334">
        <v>0</v>
      </c>
      <c r="Z8010" s="334">
        <v>0</v>
      </c>
      <c r="AA8010" s="334">
        <v>0</v>
      </c>
      <c r="AB8010" s="334">
        <v>0</v>
      </c>
      <c r="AD8010" s="334">
        <v>0</v>
      </c>
      <c r="AE8010" s="334">
        <f t="shared" si="1257"/>
        <v>0</v>
      </c>
      <c r="AF8010" s="334">
        <f t="shared" si="1258"/>
        <v>0</v>
      </c>
      <c r="AG8010" s="340">
        <f t="shared" si="1259"/>
        <v>0</v>
      </c>
      <c r="AI8010" s="340">
        <f t="shared" si="1260"/>
        <v>0</v>
      </c>
      <c r="AJ8010" s="340">
        <f t="shared" si="1260"/>
        <v>0</v>
      </c>
      <c r="AK8010" s="340">
        <f t="shared" si="1260"/>
        <v>0</v>
      </c>
      <c r="AL8010" s="340">
        <f t="shared" si="1260"/>
        <v>0</v>
      </c>
      <c r="AM8010" s="340">
        <f t="shared" si="1260"/>
        <v>0</v>
      </c>
    </row>
    <row r="8011" spans="1:39" x14ac:dyDescent="0.35">
      <c r="A8011" s="337">
        <v>29924</v>
      </c>
      <c r="B8011" s="338">
        <f t="shared" si="1254"/>
        <v>1981</v>
      </c>
      <c r="C8011" s="338">
        <f t="shared" si="1255"/>
        <v>12</v>
      </c>
      <c r="D8011" s="338">
        <f t="shared" si="1256"/>
        <v>4</v>
      </c>
      <c r="E8011" s="334">
        <v>0</v>
      </c>
      <c r="F8011" s="334">
        <v>0</v>
      </c>
      <c r="G8011" s="334">
        <v>0</v>
      </c>
      <c r="H8011" s="334">
        <v>0</v>
      </c>
      <c r="I8011" s="334">
        <v>0</v>
      </c>
      <c r="J8011" s="334">
        <v>0</v>
      </c>
      <c r="K8011" s="334">
        <v>0</v>
      </c>
      <c r="L8011" s="334">
        <v>0</v>
      </c>
      <c r="M8011" s="334">
        <v>0</v>
      </c>
      <c r="N8011" s="334">
        <v>0</v>
      </c>
      <c r="O8011" s="334">
        <v>0</v>
      </c>
      <c r="P8011" s="334">
        <v>0</v>
      </c>
      <c r="Q8011" s="334">
        <v>0</v>
      </c>
      <c r="R8011" s="334">
        <v>0</v>
      </c>
      <c r="S8011" s="334">
        <v>0</v>
      </c>
      <c r="T8011" s="334">
        <v>0</v>
      </c>
      <c r="U8011" s="334">
        <v>0</v>
      </c>
      <c r="V8011" s="334">
        <v>0</v>
      </c>
      <c r="W8011" s="334">
        <v>0</v>
      </c>
      <c r="X8011" s="334">
        <v>0</v>
      </c>
      <c r="Y8011" s="334">
        <v>0</v>
      </c>
      <c r="Z8011" s="334">
        <v>0</v>
      </c>
      <c r="AA8011" s="334">
        <v>0</v>
      </c>
      <c r="AB8011" s="334">
        <v>0</v>
      </c>
      <c r="AD8011" s="334">
        <v>0</v>
      </c>
      <c r="AE8011" s="334">
        <f t="shared" si="1257"/>
        <v>0</v>
      </c>
      <c r="AF8011" s="334">
        <f t="shared" si="1258"/>
        <v>0</v>
      </c>
      <c r="AG8011" s="340">
        <f t="shared" si="1259"/>
        <v>0</v>
      </c>
      <c r="AI8011" s="340">
        <f t="shared" si="1260"/>
        <v>0</v>
      </c>
      <c r="AJ8011" s="340">
        <f t="shared" si="1260"/>
        <v>0</v>
      </c>
      <c r="AK8011" s="340">
        <f t="shared" si="1260"/>
        <v>0</v>
      </c>
      <c r="AL8011" s="340">
        <f t="shared" si="1260"/>
        <v>0</v>
      </c>
      <c r="AM8011" s="340">
        <f t="shared" si="1260"/>
        <v>0</v>
      </c>
    </row>
    <row r="8012" spans="1:39" x14ac:dyDescent="0.35">
      <c r="A8012" s="337">
        <v>29925</v>
      </c>
      <c r="B8012" s="338">
        <f t="shared" si="1254"/>
        <v>1981</v>
      </c>
      <c r="C8012" s="338">
        <f t="shared" si="1255"/>
        <v>12</v>
      </c>
      <c r="D8012" s="338">
        <f t="shared" si="1256"/>
        <v>5</v>
      </c>
      <c r="E8012" s="334">
        <v>0</v>
      </c>
      <c r="F8012" s="334">
        <v>0</v>
      </c>
      <c r="G8012" s="334">
        <v>0</v>
      </c>
      <c r="H8012" s="334">
        <v>0</v>
      </c>
      <c r="I8012" s="334">
        <v>0</v>
      </c>
      <c r="J8012" s="334">
        <v>0</v>
      </c>
      <c r="K8012" s="334">
        <v>0</v>
      </c>
      <c r="L8012" s="334">
        <v>0</v>
      </c>
      <c r="M8012" s="334">
        <v>0</v>
      </c>
      <c r="N8012" s="334">
        <v>0</v>
      </c>
      <c r="O8012" s="334">
        <v>0</v>
      </c>
      <c r="P8012" s="334">
        <v>0</v>
      </c>
      <c r="Q8012" s="334">
        <v>0</v>
      </c>
      <c r="R8012" s="334">
        <v>0</v>
      </c>
      <c r="S8012" s="334">
        <v>0</v>
      </c>
      <c r="T8012" s="334">
        <v>0</v>
      </c>
      <c r="U8012" s="334">
        <v>0</v>
      </c>
      <c r="V8012" s="334">
        <v>0</v>
      </c>
      <c r="W8012" s="334">
        <v>0</v>
      </c>
      <c r="X8012" s="334">
        <v>0</v>
      </c>
      <c r="Y8012" s="334">
        <v>0</v>
      </c>
      <c r="Z8012" s="334">
        <v>0</v>
      </c>
      <c r="AA8012" s="334">
        <v>0</v>
      </c>
      <c r="AB8012" s="334">
        <v>0</v>
      </c>
      <c r="AD8012" s="334">
        <v>0</v>
      </c>
      <c r="AE8012" s="334">
        <f t="shared" si="1257"/>
        <v>0</v>
      </c>
      <c r="AF8012" s="334">
        <f t="shared" si="1258"/>
        <v>0</v>
      </c>
      <c r="AG8012" s="340">
        <f t="shared" si="1259"/>
        <v>0</v>
      </c>
      <c r="AI8012" s="340">
        <f t="shared" si="1260"/>
        <v>0</v>
      </c>
      <c r="AJ8012" s="340">
        <f t="shared" si="1260"/>
        <v>0</v>
      </c>
      <c r="AK8012" s="340">
        <f t="shared" si="1260"/>
        <v>0</v>
      </c>
      <c r="AL8012" s="340">
        <f t="shared" si="1260"/>
        <v>0</v>
      </c>
      <c r="AM8012" s="340">
        <f t="shared" si="1260"/>
        <v>0</v>
      </c>
    </row>
    <row r="8013" spans="1:39" x14ac:dyDescent="0.35">
      <c r="A8013" s="337">
        <v>29926</v>
      </c>
      <c r="B8013" s="338">
        <f t="shared" si="1254"/>
        <v>1981</v>
      </c>
      <c r="C8013" s="338">
        <f t="shared" si="1255"/>
        <v>12</v>
      </c>
      <c r="D8013" s="338">
        <f t="shared" si="1256"/>
        <v>6</v>
      </c>
      <c r="E8013" s="334">
        <v>0</v>
      </c>
      <c r="F8013" s="334">
        <v>0</v>
      </c>
      <c r="G8013" s="334">
        <v>0</v>
      </c>
      <c r="H8013" s="334">
        <v>0</v>
      </c>
      <c r="I8013" s="334">
        <v>0</v>
      </c>
      <c r="J8013" s="334">
        <v>0</v>
      </c>
      <c r="K8013" s="334">
        <v>0</v>
      </c>
      <c r="L8013" s="334">
        <v>0</v>
      </c>
      <c r="M8013" s="334">
        <v>0</v>
      </c>
      <c r="N8013" s="334">
        <v>0</v>
      </c>
      <c r="O8013" s="334">
        <v>0</v>
      </c>
      <c r="P8013" s="334">
        <v>0</v>
      </c>
      <c r="Q8013" s="334">
        <v>0</v>
      </c>
      <c r="R8013" s="334">
        <v>0</v>
      </c>
      <c r="S8013" s="334">
        <v>0</v>
      </c>
      <c r="T8013" s="334">
        <v>0</v>
      </c>
      <c r="U8013" s="334">
        <v>0</v>
      </c>
      <c r="V8013" s="334">
        <v>0</v>
      </c>
      <c r="W8013" s="334">
        <v>0</v>
      </c>
      <c r="X8013" s="334">
        <v>0</v>
      </c>
      <c r="Y8013" s="334">
        <v>0</v>
      </c>
      <c r="Z8013" s="334">
        <v>0</v>
      </c>
      <c r="AA8013" s="334">
        <v>0</v>
      </c>
      <c r="AB8013" s="334">
        <v>0</v>
      </c>
      <c r="AD8013" s="334">
        <v>0</v>
      </c>
      <c r="AE8013" s="334">
        <f t="shared" si="1257"/>
        <v>0</v>
      </c>
      <c r="AF8013" s="334">
        <f t="shared" si="1258"/>
        <v>0</v>
      </c>
      <c r="AG8013" s="340">
        <f t="shared" si="1259"/>
        <v>0</v>
      </c>
      <c r="AI8013" s="340">
        <f t="shared" si="1260"/>
        <v>0</v>
      </c>
      <c r="AJ8013" s="340">
        <f t="shared" si="1260"/>
        <v>0</v>
      </c>
      <c r="AK8013" s="340">
        <f t="shared" si="1260"/>
        <v>0</v>
      </c>
      <c r="AL8013" s="340">
        <f t="shared" si="1260"/>
        <v>0</v>
      </c>
      <c r="AM8013" s="340">
        <f t="shared" si="1260"/>
        <v>0</v>
      </c>
    </row>
    <row r="8014" spans="1:39" x14ac:dyDescent="0.35">
      <c r="A8014" s="337">
        <v>29927</v>
      </c>
      <c r="B8014" s="338">
        <f t="shared" si="1254"/>
        <v>1981</v>
      </c>
      <c r="C8014" s="338">
        <f t="shared" si="1255"/>
        <v>12</v>
      </c>
      <c r="D8014" s="338">
        <f t="shared" si="1256"/>
        <v>7</v>
      </c>
      <c r="E8014" s="334">
        <v>0</v>
      </c>
      <c r="F8014" s="334">
        <v>0</v>
      </c>
      <c r="G8014" s="334">
        <v>0</v>
      </c>
      <c r="H8014" s="334">
        <v>0</v>
      </c>
      <c r="I8014" s="334">
        <v>0</v>
      </c>
      <c r="J8014" s="334">
        <v>0</v>
      </c>
      <c r="K8014" s="334">
        <v>0</v>
      </c>
      <c r="L8014" s="334">
        <v>0</v>
      </c>
      <c r="M8014" s="334">
        <v>0</v>
      </c>
      <c r="N8014" s="334">
        <v>0</v>
      </c>
      <c r="O8014" s="334">
        <v>0</v>
      </c>
      <c r="P8014" s="334">
        <v>0</v>
      </c>
      <c r="Q8014" s="334">
        <v>0</v>
      </c>
      <c r="R8014" s="334">
        <v>0</v>
      </c>
      <c r="S8014" s="334">
        <v>0</v>
      </c>
      <c r="T8014" s="334">
        <v>0</v>
      </c>
      <c r="U8014" s="334">
        <v>0</v>
      </c>
      <c r="V8014" s="334">
        <v>0</v>
      </c>
      <c r="W8014" s="334">
        <v>0</v>
      </c>
      <c r="X8014" s="334">
        <v>0</v>
      </c>
      <c r="Y8014" s="334">
        <v>0</v>
      </c>
      <c r="Z8014" s="334">
        <v>0</v>
      </c>
      <c r="AA8014" s="334">
        <v>0</v>
      </c>
      <c r="AB8014" s="334">
        <v>0</v>
      </c>
      <c r="AD8014" s="334">
        <v>0</v>
      </c>
      <c r="AE8014" s="334">
        <f t="shared" si="1257"/>
        <v>0</v>
      </c>
      <c r="AF8014" s="334">
        <f t="shared" si="1258"/>
        <v>0</v>
      </c>
      <c r="AG8014" s="340">
        <f t="shared" si="1259"/>
        <v>0</v>
      </c>
      <c r="AI8014" s="340">
        <f t="shared" si="1260"/>
        <v>0</v>
      </c>
      <c r="AJ8014" s="340">
        <f t="shared" si="1260"/>
        <v>0</v>
      </c>
      <c r="AK8014" s="340">
        <f t="shared" si="1260"/>
        <v>0</v>
      </c>
      <c r="AL8014" s="340">
        <f t="shared" si="1260"/>
        <v>0</v>
      </c>
      <c r="AM8014" s="340">
        <f t="shared" si="1260"/>
        <v>0</v>
      </c>
    </row>
    <row r="8015" spans="1:39" x14ac:dyDescent="0.35">
      <c r="A8015" s="337">
        <v>29928</v>
      </c>
      <c r="B8015" s="338">
        <f t="shared" si="1254"/>
        <v>1981</v>
      </c>
      <c r="C8015" s="338">
        <f t="shared" si="1255"/>
        <v>12</v>
      </c>
      <c r="D8015" s="338">
        <f t="shared" si="1256"/>
        <v>8</v>
      </c>
      <c r="E8015" s="334">
        <v>0</v>
      </c>
      <c r="F8015" s="334">
        <v>0</v>
      </c>
      <c r="G8015" s="334">
        <v>0</v>
      </c>
      <c r="H8015" s="334">
        <v>0</v>
      </c>
      <c r="I8015" s="334">
        <v>0</v>
      </c>
      <c r="J8015" s="334">
        <v>0</v>
      </c>
      <c r="K8015" s="334">
        <v>0</v>
      </c>
      <c r="L8015" s="334">
        <v>0</v>
      </c>
      <c r="M8015" s="334">
        <v>0</v>
      </c>
      <c r="N8015" s="334">
        <v>0</v>
      </c>
      <c r="O8015" s="334">
        <v>0</v>
      </c>
      <c r="P8015" s="334">
        <v>0</v>
      </c>
      <c r="Q8015" s="334">
        <v>0</v>
      </c>
      <c r="R8015" s="334">
        <v>0</v>
      </c>
      <c r="S8015" s="334">
        <v>0</v>
      </c>
      <c r="T8015" s="334">
        <v>0</v>
      </c>
      <c r="U8015" s="334">
        <v>0</v>
      </c>
      <c r="V8015" s="334">
        <v>0</v>
      </c>
      <c r="W8015" s="334">
        <v>0</v>
      </c>
      <c r="X8015" s="334">
        <v>0</v>
      </c>
      <c r="Y8015" s="334">
        <v>0</v>
      </c>
      <c r="Z8015" s="334">
        <v>0</v>
      </c>
      <c r="AA8015" s="334">
        <v>0</v>
      </c>
      <c r="AB8015" s="334">
        <v>0</v>
      </c>
      <c r="AD8015" s="334">
        <v>0</v>
      </c>
      <c r="AE8015" s="334">
        <f t="shared" si="1257"/>
        <v>0</v>
      </c>
      <c r="AF8015" s="334">
        <f t="shared" si="1258"/>
        <v>0</v>
      </c>
      <c r="AG8015" s="340">
        <f t="shared" si="1259"/>
        <v>0</v>
      </c>
      <c r="AI8015" s="340">
        <f t="shared" si="1260"/>
        <v>0</v>
      </c>
      <c r="AJ8015" s="340">
        <f t="shared" si="1260"/>
        <v>0</v>
      </c>
      <c r="AK8015" s="340">
        <f t="shared" si="1260"/>
        <v>0</v>
      </c>
      <c r="AL8015" s="340">
        <f t="shared" si="1260"/>
        <v>0</v>
      </c>
      <c r="AM8015" s="340">
        <f t="shared" si="1260"/>
        <v>0</v>
      </c>
    </row>
    <row r="8016" spans="1:39" x14ac:dyDescent="0.35">
      <c r="A8016" s="337">
        <v>29929</v>
      </c>
      <c r="B8016" s="338">
        <f t="shared" si="1254"/>
        <v>1981</v>
      </c>
      <c r="C8016" s="338">
        <f t="shared" si="1255"/>
        <v>12</v>
      </c>
      <c r="D8016" s="338">
        <f t="shared" si="1256"/>
        <v>9</v>
      </c>
      <c r="E8016" s="334">
        <v>0</v>
      </c>
      <c r="F8016" s="334">
        <v>0</v>
      </c>
      <c r="G8016" s="334">
        <v>0</v>
      </c>
      <c r="H8016" s="334">
        <v>0</v>
      </c>
      <c r="I8016" s="334">
        <v>0</v>
      </c>
      <c r="J8016" s="334">
        <v>0</v>
      </c>
      <c r="K8016" s="334">
        <v>0</v>
      </c>
      <c r="L8016" s="334">
        <v>0</v>
      </c>
      <c r="M8016" s="334">
        <v>0</v>
      </c>
      <c r="N8016" s="334">
        <v>0</v>
      </c>
      <c r="O8016" s="334">
        <v>0</v>
      </c>
      <c r="P8016" s="334">
        <v>0</v>
      </c>
      <c r="Q8016" s="334">
        <v>0</v>
      </c>
      <c r="R8016" s="334">
        <v>0</v>
      </c>
      <c r="S8016" s="334">
        <v>0</v>
      </c>
      <c r="T8016" s="334">
        <v>0</v>
      </c>
      <c r="U8016" s="334">
        <v>0</v>
      </c>
      <c r="V8016" s="334">
        <v>0</v>
      </c>
      <c r="W8016" s="334">
        <v>0</v>
      </c>
      <c r="X8016" s="334">
        <v>0</v>
      </c>
      <c r="Y8016" s="334">
        <v>0</v>
      </c>
      <c r="Z8016" s="334">
        <v>0</v>
      </c>
      <c r="AA8016" s="334">
        <v>0</v>
      </c>
      <c r="AB8016" s="334">
        <v>0</v>
      </c>
      <c r="AD8016" s="334">
        <v>0</v>
      </c>
      <c r="AE8016" s="334">
        <f t="shared" si="1257"/>
        <v>0</v>
      </c>
      <c r="AF8016" s="334">
        <f t="shared" si="1258"/>
        <v>0</v>
      </c>
      <c r="AG8016" s="340">
        <f t="shared" si="1259"/>
        <v>0</v>
      </c>
      <c r="AI8016" s="340">
        <f t="shared" si="1260"/>
        <v>0</v>
      </c>
      <c r="AJ8016" s="340">
        <f t="shared" si="1260"/>
        <v>0</v>
      </c>
      <c r="AK8016" s="340">
        <f t="shared" si="1260"/>
        <v>0</v>
      </c>
      <c r="AL8016" s="340">
        <f t="shared" si="1260"/>
        <v>0</v>
      </c>
      <c r="AM8016" s="340">
        <f t="shared" si="1260"/>
        <v>0</v>
      </c>
    </row>
    <row r="8017" spans="1:39" x14ac:dyDescent="0.35">
      <c r="A8017" s="337">
        <v>29930</v>
      </c>
      <c r="B8017" s="338">
        <f t="shared" si="1254"/>
        <v>1981</v>
      </c>
      <c r="C8017" s="338">
        <f t="shared" si="1255"/>
        <v>12</v>
      </c>
      <c r="D8017" s="338">
        <f t="shared" si="1256"/>
        <v>10</v>
      </c>
      <c r="E8017" s="334">
        <v>0</v>
      </c>
      <c r="F8017" s="334">
        <v>0</v>
      </c>
      <c r="G8017" s="334">
        <v>0</v>
      </c>
      <c r="H8017" s="334">
        <v>0</v>
      </c>
      <c r="I8017" s="334">
        <v>0</v>
      </c>
      <c r="J8017" s="334">
        <v>0</v>
      </c>
      <c r="K8017" s="334">
        <v>0</v>
      </c>
      <c r="L8017" s="334">
        <v>0</v>
      </c>
      <c r="M8017" s="334">
        <v>0</v>
      </c>
      <c r="N8017" s="334">
        <v>0</v>
      </c>
      <c r="O8017" s="334">
        <v>0</v>
      </c>
      <c r="P8017" s="334">
        <v>0</v>
      </c>
      <c r="Q8017" s="334">
        <v>0</v>
      </c>
      <c r="R8017" s="334">
        <v>0</v>
      </c>
      <c r="S8017" s="334">
        <v>0</v>
      </c>
      <c r="T8017" s="334">
        <v>0</v>
      </c>
      <c r="U8017" s="334">
        <v>0</v>
      </c>
      <c r="V8017" s="334">
        <v>0</v>
      </c>
      <c r="W8017" s="334">
        <v>0</v>
      </c>
      <c r="X8017" s="334">
        <v>0</v>
      </c>
      <c r="Y8017" s="334">
        <v>0</v>
      </c>
      <c r="Z8017" s="334">
        <v>0</v>
      </c>
      <c r="AA8017" s="334">
        <v>0</v>
      </c>
      <c r="AB8017" s="334">
        <v>0</v>
      </c>
      <c r="AD8017" s="334">
        <v>0</v>
      </c>
      <c r="AE8017" s="334">
        <f t="shared" si="1257"/>
        <v>0</v>
      </c>
      <c r="AF8017" s="334">
        <f t="shared" si="1258"/>
        <v>0</v>
      </c>
      <c r="AG8017" s="340">
        <f t="shared" si="1259"/>
        <v>0</v>
      </c>
      <c r="AI8017" s="340">
        <f t="shared" si="1260"/>
        <v>0</v>
      </c>
      <c r="AJ8017" s="340">
        <f t="shared" si="1260"/>
        <v>0</v>
      </c>
      <c r="AK8017" s="340">
        <f t="shared" si="1260"/>
        <v>0</v>
      </c>
      <c r="AL8017" s="340">
        <f t="shared" si="1260"/>
        <v>0</v>
      </c>
      <c r="AM8017" s="340">
        <f t="shared" si="1260"/>
        <v>0</v>
      </c>
    </row>
    <row r="8018" spans="1:39" x14ac:dyDescent="0.35">
      <c r="A8018" s="337">
        <v>29931</v>
      </c>
      <c r="B8018" s="338">
        <f t="shared" si="1254"/>
        <v>1981</v>
      </c>
      <c r="C8018" s="338">
        <f t="shared" si="1255"/>
        <v>12</v>
      </c>
      <c r="D8018" s="338">
        <f t="shared" si="1256"/>
        <v>11</v>
      </c>
      <c r="E8018" s="334">
        <v>0</v>
      </c>
      <c r="F8018" s="334">
        <v>0</v>
      </c>
      <c r="G8018" s="334">
        <v>0</v>
      </c>
      <c r="H8018" s="334">
        <v>0</v>
      </c>
      <c r="I8018" s="334">
        <v>0</v>
      </c>
      <c r="J8018" s="334">
        <v>0</v>
      </c>
      <c r="K8018" s="334">
        <v>0</v>
      </c>
      <c r="L8018" s="334">
        <v>0</v>
      </c>
      <c r="M8018" s="334">
        <v>0</v>
      </c>
      <c r="N8018" s="334">
        <v>0</v>
      </c>
      <c r="O8018" s="334">
        <v>0</v>
      </c>
      <c r="P8018" s="334">
        <v>0</v>
      </c>
      <c r="Q8018" s="334">
        <v>0</v>
      </c>
      <c r="R8018" s="334">
        <v>0</v>
      </c>
      <c r="S8018" s="334">
        <v>0</v>
      </c>
      <c r="T8018" s="334">
        <v>0</v>
      </c>
      <c r="U8018" s="334">
        <v>0</v>
      </c>
      <c r="V8018" s="334">
        <v>0</v>
      </c>
      <c r="W8018" s="334">
        <v>0</v>
      </c>
      <c r="X8018" s="334">
        <v>0</v>
      </c>
      <c r="Y8018" s="334">
        <v>0</v>
      </c>
      <c r="Z8018" s="334">
        <v>0</v>
      </c>
      <c r="AA8018" s="334">
        <v>0</v>
      </c>
      <c r="AB8018" s="334">
        <v>0</v>
      </c>
      <c r="AD8018" s="334">
        <v>0</v>
      </c>
      <c r="AE8018" s="334">
        <f t="shared" si="1257"/>
        <v>0</v>
      </c>
      <c r="AF8018" s="334">
        <f t="shared" si="1258"/>
        <v>0</v>
      </c>
      <c r="AG8018" s="340">
        <f t="shared" si="1259"/>
        <v>0</v>
      </c>
      <c r="AI8018" s="340">
        <f t="shared" si="1260"/>
        <v>0</v>
      </c>
      <c r="AJ8018" s="340">
        <f t="shared" si="1260"/>
        <v>0</v>
      </c>
      <c r="AK8018" s="340">
        <f t="shared" si="1260"/>
        <v>0</v>
      </c>
      <c r="AL8018" s="340">
        <f t="shared" si="1260"/>
        <v>0</v>
      </c>
      <c r="AM8018" s="340">
        <f t="shared" si="1260"/>
        <v>0</v>
      </c>
    </row>
    <row r="8019" spans="1:39" x14ac:dyDescent="0.35">
      <c r="A8019" s="337">
        <v>29932</v>
      </c>
      <c r="B8019" s="338">
        <f t="shared" si="1254"/>
        <v>1981</v>
      </c>
      <c r="C8019" s="338">
        <f t="shared" si="1255"/>
        <v>12</v>
      </c>
      <c r="D8019" s="338">
        <f t="shared" si="1256"/>
        <v>12</v>
      </c>
      <c r="E8019" s="334">
        <v>0</v>
      </c>
      <c r="F8019" s="334">
        <v>0</v>
      </c>
      <c r="G8019" s="334">
        <v>0.1</v>
      </c>
      <c r="H8019" s="334">
        <v>0.1</v>
      </c>
      <c r="I8019" s="334">
        <v>0.1</v>
      </c>
      <c r="J8019" s="334">
        <v>0.1</v>
      </c>
      <c r="K8019" s="334">
        <v>0</v>
      </c>
      <c r="L8019" s="334">
        <v>0</v>
      </c>
      <c r="M8019" s="334">
        <v>0</v>
      </c>
      <c r="N8019" s="334">
        <v>0</v>
      </c>
      <c r="O8019" s="334">
        <v>0</v>
      </c>
      <c r="P8019" s="334">
        <v>0</v>
      </c>
      <c r="Q8019" s="334">
        <v>0</v>
      </c>
      <c r="R8019" s="334">
        <v>0</v>
      </c>
      <c r="S8019" s="334">
        <v>0</v>
      </c>
      <c r="T8019" s="334">
        <v>0</v>
      </c>
      <c r="U8019" s="334">
        <v>0</v>
      </c>
      <c r="V8019" s="334">
        <v>0</v>
      </c>
      <c r="W8019" s="334">
        <v>0</v>
      </c>
      <c r="X8019" s="334">
        <v>0</v>
      </c>
      <c r="Y8019" s="334">
        <v>0</v>
      </c>
      <c r="Z8019" s="334">
        <v>0</v>
      </c>
      <c r="AA8019" s="334">
        <v>0</v>
      </c>
      <c r="AB8019" s="334">
        <v>0</v>
      </c>
      <c r="AD8019" s="334">
        <v>0.4</v>
      </c>
      <c r="AE8019" s="334">
        <f t="shared" si="1257"/>
        <v>0.4</v>
      </c>
      <c r="AF8019" s="334">
        <f t="shared" si="1258"/>
        <v>0.4</v>
      </c>
      <c r="AG8019" s="340">
        <f t="shared" si="1259"/>
        <v>0</v>
      </c>
      <c r="AI8019" s="340">
        <f t="shared" si="1260"/>
        <v>0</v>
      </c>
      <c r="AJ8019" s="340">
        <f t="shared" si="1260"/>
        <v>0</v>
      </c>
      <c r="AK8019" s="340">
        <f t="shared" si="1260"/>
        <v>0</v>
      </c>
      <c r="AL8019" s="340">
        <f t="shared" si="1260"/>
        <v>0</v>
      </c>
      <c r="AM8019" s="340">
        <f t="shared" si="1260"/>
        <v>0</v>
      </c>
    </row>
    <row r="8020" spans="1:39" x14ac:dyDescent="0.35">
      <c r="A8020" s="337">
        <v>29933</v>
      </c>
      <c r="B8020" s="338">
        <f t="shared" si="1254"/>
        <v>1981</v>
      </c>
      <c r="C8020" s="338">
        <f t="shared" si="1255"/>
        <v>12</v>
      </c>
      <c r="D8020" s="338">
        <f t="shared" si="1256"/>
        <v>13</v>
      </c>
      <c r="E8020" s="334">
        <v>0</v>
      </c>
      <c r="F8020" s="334">
        <v>0</v>
      </c>
      <c r="G8020" s="334">
        <v>0</v>
      </c>
      <c r="H8020" s="334">
        <v>0</v>
      </c>
      <c r="I8020" s="334">
        <v>0</v>
      </c>
      <c r="J8020" s="334">
        <v>0</v>
      </c>
      <c r="K8020" s="334">
        <v>0</v>
      </c>
      <c r="L8020" s="334">
        <v>0</v>
      </c>
      <c r="M8020" s="334">
        <v>0</v>
      </c>
      <c r="N8020" s="334">
        <v>0</v>
      </c>
      <c r="O8020" s="334">
        <v>0</v>
      </c>
      <c r="P8020" s="334">
        <v>0</v>
      </c>
      <c r="Q8020" s="334">
        <v>0</v>
      </c>
      <c r="R8020" s="334">
        <v>0</v>
      </c>
      <c r="S8020" s="334">
        <v>0</v>
      </c>
      <c r="T8020" s="334">
        <v>0</v>
      </c>
      <c r="U8020" s="334">
        <v>0</v>
      </c>
      <c r="V8020" s="334">
        <v>0</v>
      </c>
      <c r="W8020" s="334">
        <v>0</v>
      </c>
      <c r="X8020" s="334">
        <v>0</v>
      </c>
      <c r="Y8020" s="334">
        <v>0</v>
      </c>
      <c r="Z8020" s="334">
        <v>0</v>
      </c>
      <c r="AA8020" s="334">
        <v>0</v>
      </c>
      <c r="AB8020" s="334">
        <v>0</v>
      </c>
      <c r="AD8020" s="334">
        <v>0</v>
      </c>
      <c r="AE8020" s="334">
        <f t="shared" si="1257"/>
        <v>0</v>
      </c>
      <c r="AF8020" s="334">
        <f t="shared" si="1258"/>
        <v>0</v>
      </c>
      <c r="AG8020" s="340">
        <f t="shared" si="1259"/>
        <v>0</v>
      </c>
      <c r="AI8020" s="340">
        <f t="shared" ref="AI8020:AM8035" si="1261">IF($C8020=AI$1,$AF8020,0)</f>
        <v>0</v>
      </c>
      <c r="AJ8020" s="340">
        <f t="shared" si="1261"/>
        <v>0</v>
      </c>
      <c r="AK8020" s="340">
        <f t="shared" si="1261"/>
        <v>0</v>
      </c>
      <c r="AL8020" s="340">
        <f t="shared" si="1261"/>
        <v>0</v>
      </c>
      <c r="AM8020" s="340">
        <f t="shared" si="1261"/>
        <v>0</v>
      </c>
    </row>
    <row r="8021" spans="1:39" x14ac:dyDescent="0.35">
      <c r="A8021" s="337">
        <v>29934</v>
      </c>
      <c r="B8021" s="338">
        <f t="shared" si="1254"/>
        <v>1981</v>
      </c>
      <c r="C8021" s="338">
        <f t="shared" si="1255"/>
        <v>12</v>
      </c>
      <c r="D8021" s="338">
        <f t="shared" si="1256"/>
        <v>14</v>
      </c>
      <c r="E8021" s="334">
        <v>0.1</v>
      </c>
      <c r="F8021" s="334">
        <v>0.1</v>
      </c>
      <c r="G8021" s="334">
        <v>0</v>
      </c>
      <c r="H8021" s="334">
        <v>0.1</v>
      </c>
      <c r="I8021" s="334">
        <v>0.1</v>
      </c>
      <c r="J8021" s="334">
        <v>0.1</v>
      </c>
      <c r="K8021" s="334">
        <v>0.1</v>
      </c>
      <c r="L8021" s="334">
        <v>0.1</v>
      </c>
      <c r="M8021" s="334">
        <v>0.1</v>
      </c>
      <c r="N8021" s="334">
        <v>0.1</v>
      </c>
      <c r="O8021" s="334">
        <v>0</v>
      </c>
      <c r="P8021" s="334">
        <v>0.1</v>
      </c>
      <c r="Q8021" s="334">
        <v>0.1</v>
      </c>
      <c r="R8021" s="334">
        <v>0.1</v>
      </c>
      <c r="S8021" s="334">
        <v>0.1</v>
      </c>
      <c r="T8021" s="334">
        <v>0</v>
      </c>
      <c r="U8021" s="334">
        <v>0</v>
      </c>
      <c r="V8021" s="334">
        <v>0</v>
      </c>
      <c r="W8021" s="334">
        <v>0</v>
      </c>
      <c r="X8021" s="334">
        <v>0.1</v>
      </c>
      <c r="Y8021" s="334">
        <v>0.1</v>
      </c>
      <c r="Z8021" s="334">
        <v>0.1</v>
      </c>
      <c r="AA8021" s="334">
        <v>0.1</v>
      </c>
      <c r="AB8021" s="334">
        <v>0.1</v>
      </c>
      <c r="AD8021" s="334">
        <v>1.8</v>
      </c>
      <c r="AE8021" s="334">
        <f t="shared" si="1257"/>
        <v>1.8</v>
      </c>
      <c r="AF8021" s="334">
        <f t="shared" si="1258"/>
        <v>1.8000000000000005</v>
      </c>
      <c r="AG8021" s="340">
        <f t="shared" si="1259"/>
        <v>4.4408920985006262E-16</v>
      </c>
      <c r="AI8021" s="340">
        <f t="shared" si="1261"/>
        <v>0</v>
      </c>
      <c r="AJ8021" s="340">
        <f t="shared" si="1261"/>
        <v>0</v>
      </c>
      <c r="AK8021" s="340">
        <f t="shared" si="1261"/>
        <v>0</v>
      </c>
      <c r="AL8021" s="340">
        <f t="shared" si="1261"/>
        <v>0</v>
      </c>
      <c r="AM8021" s="340">
        <f t="shared" si="1261"/>
        <v>0</v>
      </c>
    </row>
    <row r="8022" spans="1:39" x14ac:dyDescent="0.35">
      <c r="A8022" s="337">
        <v>29935</v>
      </c>
      <c r="B8022" s="338">
        <f t="shared" si="1254"/>
        <v>1981</v>
      </c>
      <c r="C8022" s="338">
        <f t="shared" si="1255"/>
        <v>12</v>
      </c>
      <c r="D8022" s="338">
        <f t="shared" si="1256"/>
        <v>15</v>
      </c>
      <c r="E8022" s="334">
        <v>0</v>
      </c>
      <c r="F8022" s="334">
        <v>0</v>
      </c>
      <c r="G8022" s="334">
        <v>0</v>
      </c>
      <c r="H8022" s="334">
        <v>0</v>
      </c>
      <c r="I8022" s="334">
        <v>0</v>
      </c>
      <c r="J8022" s="334">
        <v>0</v>
      </c>
      <c r="K8022" s="334">
        <v>0</v>
      </c>
      <c r="L8022" s="334">
        <v>0</v>
      </c>
      <c r="M8022" s="334">
        <v>0</v>
      </c>
      <c r="N8022" s="334">
        <v>0</v>
      </c>
      <c r="O8022" s="334">
        <v>0</v>
      </c>
      <c r="P8022" s="334">
        <v>0</v>
      </c>
      <c r="Q8022" s="334">
        <v>0</v>
      </c>
      <c r="R8022" s="334">
        <v>0</v>
      </c>
      <c r="S8022" s="334">
        <v>0</v>
      </c>
      <c r="T8022" s="334">
        <v>0</v>
      </c>
      <c r="U8022" s="334">
        <v>0</v>
      </c>
      <c r="V8022" s="334">
        <v>0</v>
      </c>
      <c r="W8022" s="334">
        <v>0</v>
      </c>
      <c r="X8022" s="334">
        <v>0</v>
      </c>
      <c r="Y8022" s="334">
        <v>0</v>
      </c>
      <c r="Z8022" s="334">
        <v>0</v>
      </c>
      <c r="AA8022" s="334">
        <v>0</v>
      </c>
      <c r="AB8022" s="334">
        <v>0</v>
      </c>
      <c r="AD8022" s="334">
        <v>0</v>
      </c>
      <c r="AE8022" s="334">
        <f t="shared" si="1257"/>
        <v>0</v>
      </c>
      <c r="AF8022" s="334">
        <f t="shared" si="1258"/>
        <v>0</v>
      </c>
      <c r="AG8022" s="340">
        <f t="shared" si="1259"/>
        <v>0</v>
      </c>
      <c r="AI8022" s="340">
        <f t="shared" si="1261"/>
        <v>0</v>
      </c>
      <c r="AJ8022" s="340">
        <f t="shared" si="1261"/>
        <v>0</v>
      </c>
      <c r="AK8022" s="340">
        <f t="shared" si="1261"/>
        <v>0</v>
      </c>
      <c r="AL8022" s="340">
        <f t="shared" si="1261"/>
        <v>0</v>
      </c>
      <c r="AM8022" s="340">
        <f t="shared" si="1261"/>
        <v>0</v>
      </c>
    </row>
    <row r="8023" spans="1:39" x14ac:dyDescent="0.35">
      <c r="A8023" s="337">
        <v>29936</v>
      </c>
      <c r="B8023" s="338">
        <f t="shared" si="1254"/>
        <v>1981</v>
      </c>
      <c r="C8023" s="338">
        <f t="shared" si="1255"/>
        <v>12</v>
      </c>
      <c r="D8023" s="338">
        <f t="shared" si="1256"/>
        <v>16</v>
      </c>
      <c r="E8023" s="334">
        <v>0</v>
      </c>
      <c r="F8023" s="334">
        <v>0</v>
      </c>
      <c r="G8023" s="334">
        <v>0</v>
      </c>
      <c r="H8023" s="334">
        <v>0</v>
      </c>
      <c r="I8023" s="334">
        <v>0</v>
      </c>
      <c r="J8023" s="334">
        <v>0</v>
      </c>
      <c r="K8023" s="334">
        <v>0</v>
      </c>
      <c r="L8023" s="334">
        <v>0</v>
      </c>
      <c r="M8023" s="334">
        <v>0</v>
      </c>
      <c r="N8023" s="334">
        <v>0</v>
      </c>
      <c r="O8023" s="334">
        <v>0</v>
      </c>
      <c r="P8023" s="334">
        <v>0</v>
      </c>
      <c r="Q8023" s="334">
        <v>0</v>
      </c>
      <c r="R8023" s="334">
        <v>0</v>
      </c>
      <c r="S8023" s="334">
        <v>0</v>
      </c>
      <c r="T8023" s="334">
        <v>0</v>
      </c>
      <c r="U8023" s="334">
        <v>0</v>
      </c>
      <c r="V8023" s="334">
        <v>0</v>
      </c>
      <c r="W8023" s="334">
        <v>0</v>
      </c>
      <c r="X8023" s="334">
        <v>0</v>
      </c>
      <c r="Y8023" s="334">
        <v>0</v>
      </c>
      <c r="Z8023" s="334">
        <v>0</v>
      </c>
      <c r="AA8023" s="334">
        <v>0</v>
      </c>
      <c r="AB8023" s="334">
        <v>0</v>
      </c>
      <c r="AD8023" s="334">
        <v>0</v>
      </c>
      <c r="AE8023" s="334">
        <f t="shared" si="1257"/>
        <v>0</v>
      </c>
      <c r="AF8023" s="334">
        <f t="shared" si="1258"/>
        <v>0</v>
      </c>
      <c r="AG8023" s="340">
        <f t="shared" si="1259"/>
        <v>0</v>
      </c>
      <c r="AI8023" s="340">
        <f t="shared" si="1261"/>
        <v>0</v>
      </c>
      <c r="AJ8023" s="340">
        <f t="shared" si="1261"/>
        <v>0</v>
      </c>
      <c r="AK8023" s="340">
        <f t="shared" si="1261"/>
        <v>0</v>
      </c>
      <c r="AL8023" s="340">
        <f t="shared" si="1261"/>
        <v>0</v>
      </c>
      <c r="AM8023" s="340">
        <f t="shared" si="1261"/>
        <v>0</v>
      </c>
    </row>
    <row r="8024" spans="1:39" x14ac:dyDescent="0.35">
      <c r="A8024" s="337">
        <v>29937</v>
      </c>
      <c r="B8024" s="338">
        <f t="shared" si="1254"/>
        <v>1981</v>
      </c>
      <c r="C8024" s="338">
        <f t="shared" si="1255"/>
        <v>12</v>
      </c>
      <c r="D8024" s="338">
        <f t="shared" si="1256"/>
        <v>17</v>
      </c>
      <c r="E8024" s="334">
        <v>0</v>
      </c>
      <c r="F8024" s="334">
        <v>0</v>
      </c>
      <c r="G8024" s="334">
        <v>0</v>
      </c>
      <c r="H8024" s="334">
        <v>0</v>
      </c>
      <c r="I8024" s="334">
        <v>0</v>
      </c>
      <c r="J8024" s="334">
        <v>0</v>
      </c>
      <c r="K8024" s="334">
        <v>0</v>
      </c>
      <c r="L8024" s="334">
        <v>0</v>
      </c>
      <c r="M8024" s="334">
        <v>0</v>
      </c>
      <c r="N8024" s="334">
        <v>0</v>
      </c>
      <c r="O8024" s="334">
        <v>0</v>
      </c>
      <c r="P8024" s="334">
        <v>0</v>
      </c>
      <c r="Q8024" s="334">
        <v>0</v>
      </c>
      <c r="R8024" s="334">
        <v>0</v>
      </c>
      <c r="S8024" s="334">
        <v>0</v>
      </c>
      <c r="T8024" s="334">
        <v>0</v>
      </c>
      <c r="U8024" s="334">
        <v>0</v>
      </c>
      <c r="V8024" s="334">
        <v>0</v>
      </c>
      <c r="W8024" s="334">
        <v>0</v>
      </c>
      <c r="X8024" s="334">
        <v>0</v>
      </c>
      <c r="Y8024" s="334">
        <v>0</v>
      </c>
      <c r="Z8024" s="334">
        <v>0</v>
      </c>
      <c r="AA8024" s="334">
        <v>0</v>
      </c>
      <c r="AB8024" s="334">
        <v>0</v>
      </c>
      <c r="AD8024" s="334">
        <v>0</v>
      </c>
      <c r="AE8024" s="334">
        <f t="shared" si="1257"/>
        <v>0</v>
      </c>
      <c r="AF8024" s="334">
        <f t="shared" si="1258"/>
        <v>0</v>
      </c>
      <c r="AG8024" s="340">
        <f t="shared" si="1259"/>
        <v>0</v>
      </c>
      <c r="AI8024" s="340">
        <f t="shared" si="1261"/>
        <v>0</v>
      </c>
      <c r="AJ8024" s="340">
        <f t="shared" si="1261"/>
        <v>0</v>
      </c>
      <c r="AK8024" s="340">
        <f t="shared" si="1261"/>
        <v>0</v>
      </c>
      <c r="AL8024" s="340">
        <f t="shared" si="1261"/>
        <v>0</v>
      </c>
      <c r="AM8024" s="340">
        <f t="shared" si="1261"/>
        <v>0</v>
      </c>
    </row>
    <row r="8025" spans="1:39" x14ac:dyDescent="0.35">
      <c r="A8025" s="337">
        <v>29938</v>
      </c>
      <c r="B8025" s="338">
        <f t="shared" si="1254"/>
        <v>1981</v>
      </c>
      <c r="C8025" s="338">
        <f t="shared" si="1255"/>
        <v>12</v>
      </c>
      <c r="D8025" s="338">
        <f t="shared" si="1256"/>
        <v>18</v>
      </c>
      <c r="E8025" s="334">
        <v>0</v>
      </c>
      <c r="F8025" s="334">
        <v>0</v>
      </c>
      <c r="G8025" s="334">
        <v>0</v>
      </c>
      <c r="H8025" s="334">
        <v>0</v>
      </c>
      <c r="I8025" s="334">
        <v>0</v>
      </c>
      <c r="J8025" s="334">
        <v>0</v>
      </c>
      <c r="K8025" s="334">
        <v>0</v>
      </c>
      <c r="L8025" s="334">
        <v>0</v>
      </c>
      <c r="M8025" s="334">
        <v>0</v>
      </c>
      <c r="N8025" s="334">
        <v>0</v>
      </c>
      <c r="O8025" s="334">
        <v>0</v>
      </c>
      <c r="P8025" s="334">
        <v>0</v>
      </c>
      <c r="Q8025" s="334">
        <v>0</v>
      </c>
      <c r="R8025" s="334">
        <v>0</v>
      </c>
      <c r="S8025" s="334">
        <v>0</v>
      </c>
      <c r="T8025" s="334">
        <v>0</v>
      </c>
      <c r="U8025" s="334">
        <v>0</v>
      </c>
      <c r="V8025" s="334">
        <v>0</v>
      </c>
      <c r="W8025" s="334">
        <v>0</v>
      </c>
      <c r="X8025" s="334">
        <v>0</v>
      </c>
      <c r="Y8025" s="334">
        <v>0</v>
      </c>
      <c r="Z8025" s="334">
        <v>0</v>
      </c>
      <c r="AA8025" s="334">
        <v>0</v>
      </c>
      <c r="AB8025" s="334">
        <v>0</v>
      </c>
      <c r="AD8025" s="334">
        <v>0</v>
      </c>
      <c r="AE8025" s="334">
        <f t="shared" si="1257"/>
        <v>0</v>
      </c>
      <c r="AF8025" s="334">
        <f t="shared" si="1258"/>
        <v>0</v>
      </c>
      <c r="AG8025" s="340">
        <f t="shared" si="1259"/>
        <v>0</v>
      </c>
      <c r="AI8025" s="340">
        <f t="shared" si="1261"/>
        <v>0</v>
      </c>
      <c r="AJ8025" s="340">
        <f t="shared" si="1261"/>
        <v>0</v>
      </c>
      <c r="AK8025" s="340">
        <f t="shared" si="1261"/>
        <v>0</v>
      </c>
      <c r="AL8025" s="340">
        <f t="shared" si="1261"/>
        <v>0</v>
      </c>
      <c r="AM8025" s="340">
        <f t="shared" si="1261"/>
        <v>0</v>
      </c>
    </row>
    <row r="8026" spans="1:39" x14ac:dyDescent="0.35">
      <c r="A8026" s="337">
        <v>29939</v>
      </c>
      <c r="B8026" s="338">
        <f t="shared" si="1254"/>
        <v>1981</v>
      </c>
      <c r="C8026" s="338">
        <f t="shared" si="1255"/>
        <v>12</v>
      </c>
      <c r="D8026" s="338">
        <f t="shared" si="1256"/>
        <v>19</v>
      </c>
      <c r="E8026" s="334">
        <v>0</v>
      </c>
      <c r="F8026" s="334">
        <v>0</v>
      </c>
      <c r="G8026" s="334">
        <v>0</v>
      </c>
      <c r="H8026" s="334">
        <v>0</v>
      </c>
      <c r="I8026" s="334">
        <v>0</v>
      </c>
      <c r="J8026" s="334">
        <v>0</v>
      </c>
      <c r="K8026" s="334">
        <v>0</v>
      </c>
      <c r="L8026" s="334">
        <v>0</v>
      </c>
      <c r="M8026" s="334">
        <v>0</v>
      </c>
      <c r="N8026" s="334">
        <v>0</v>
      </c>
      <c r="O8026" s="334">
        <v>0</v>
      </c>
      <c r="P8026" s="334">
        <v>0</v>
      </c>
      <c r="Q8026" s="334">
        <v>0</v>
      </c>
      <c r="R8026" s="334">
        <v>0</v>
      </c>
      <c r="S8026" s="334">
        <v>0</v>
      </c>
      <c r="T8026" s="334">
        <v>0</v>
      </c>
      <c r="U8026" s="334">
        <v>0</v>
      </c>
      <c r="V8026" s="334">
        <v>0</v>
      </c>
      <c r="W8026" s="334">
        <v>0</v>
      </c>
      <c r="X8026" s="334">
        <v>0</v>
      </c>
      <c r="Y8026" s="334">
        <v>0</v>
      </c>
      <c r="Z8026" s="334">
        <v>0</v>
      </c>
      <c r="AA8026" s="334">
        <v>0</v>
      </c>
      <c r="AB8026" s="334">
        <v>0</v>
      </c>
      <c r="AD8026" s="334">
        <v>0</v>
      </c>
      <c r="AE8026" s="334">
        <f t="shared" si="1257"/>
        <v>0</v>
      </c>
      <c r="AF8026" s="334">
        <f t="shared" si="1258"/>
        <v>0</v>
      </c>
      <c r="AG8026" s="340">
        <f t="shared" si="1259"/>
        <v>0</v>
      </c>
      <c r="AI8026" s="340">
        <f t="shared" si="1261"/>
        <v>0</v>
      </c>
      <c r="AJ8026" s="340">
        <f t="shared" si="1261"/>
        <v>0</v>
      </c>
      <c r="AK8026" s="340">
        <f t="shared" si="1261"/>
        <v>0</v>
      </c>
      <c r="AL8026" s="340">
        <f t="shared" si="1261"/>
        <v>0</v>
      </c>
      <c r="AM8026" s="340">
        <f t="shared" si="1261"/>
        <v>0</v>
      </c>
    </row>
    <row r="8027" spans="1:39" x14ac:dyDescent="0.35">
      <c r="A8027" s="337">
        <v>29940</v>
      </c>
      <c r="B8027" s="338">
        <f t="shared" si="1254"/>
        <v>1981</v>
      </c>
      <c r="C8027" s="338">
        <f t="shared" si="1255"/>
        <v>12</v>
      </c>
      <c r="D8027" s="338">
        <f t="shared" si="1256"/>
        <v>20</v>
      </c>
      <c r="E8027" s="334">
        <v>0</v>
      </c>
      <c r="F8027" s="334">
        <v>0</v>
      </c>
      <c r="G8027" s="334">
        <v>0</v>
      </c>
      <c r="H8027" s="334">
        <v>0</v>
      </c>
      <c r="I8027" s="334">
        <v>0</v>
      </c>
      <c r="J8027" s="334">
        <v>0</v>
      </c>
      <c r="K8027" s="334">
        <v>0</v>
      </c>
      <c r="L8027" s="334">
        <v>0</v>
      </c>
      <c r="M8027" s="334">
        <v>0</v>
      </c>
      <c r="N8027" s="334">
        <v>0</v>
      </c>
      <c r="O8027" s="334">
        <v>0</v>
      </c>
      <c r="P8027" s="334">
        <v>0</v>
      </c>
      <c r="Q8027" s="334">
        <v>0</v>
      </c>
      <c r="R8027" s="334">
        <v>0</v>
      </c>
      <c r="S8027" s="334">
        <v>0</v>
      </c>
      <c r="T8027" s="334">
        <v>0</v>
      </c>
      <c r="U8027" s="334">
        <v>0</v>
      </c>
      <c r="V8027" s="334">
        <v>0</v>
      </c>
      <c r="W8027" s="334">
        <v>0</v>
      </c>
      <c r="X8027" s="334">
        <v>0</v>
      </c>
      <c r="Y8027" s="334">
        <v>0</v>
      </c>
      <c r="Z8027" s="334">
        <v>0</v>
      </c>
      <c r="AA8027" s="334">
        <v>0</v>
      </c>
      <c r="AB8027" s="334">
        <v>0</v>
      </c>
      <c r="AD8027" s="334">
        <v>0</v>
      </c>
      <c r="AE8027" s="334">
        <f t="shared" si="1257"/>
        <v>0</v>
      </c>
      <c r="AF8027" s="334">
        <f t="shared" si="1258"/>
        <v>0</v>
      </c>
      <c r="AG8027" s="340">
        <f t="shared" si="1259"/>
        <v>0</v>
      </c>
      <c r="AI8027" s="340">
        <f t="shared" si="1261"/>
        <v>0</v>
      </c>
      <c r="AJ8027" s="340">
        <f t="shared" si="1261"/>
        <v>0</v>
      </c>
      <c r="AK8027" s="340">
        <f t="shared" si="1261"/>
        <v>0</v>
      </c>
      <c r="AL8027" s="340">
        <f t="shared" si="1261"/>
        <v>0</v>
      </c>
      <c r="AM8027" s="340">
        <f t="shared" si="1261"/>
        <v>0</v>
      </c>
    </row>
    <row r="8028" spans="1:39" x14ac:dyDescent="0.35">
      <c r="A8028" s="337">
        <v>29941</v>
      </c>
      <c r="B8028" s="338">
        <f t="shared" si="1254"/>
        <v>1981</v>
      </c>
      <c r="C8028" s="338">
        <f t="shared" si="1255"/>
        <v>12</v>
      </c>
      <c r="D8028" s="338">
        <f t="shared" si="1256"/>
        <v>21</v>
      </c>
      <c r="E8028" s="334">
        <v>0</v>
      </c>
      <c r="F8028" s="334">
        <v>0</v>
      </c>
      <c r="G8028" s="334">
        <v>0</v>
      </c>
      <c r="H8028" s="334">
        <v>0</v>
      </c>
      <c r="I8028" s="334">
        <v>0</v>
      </c>
      <c r="J8028" s="334">
        <v>0</v>
      </c>
      <c r="K8028" s="334">
        <v>0</v>
      </c>
      <c r="L8028" s="334">
        <v>0</v>
      </c>
      <c r="M8028" s="334">
        <v>0</v>
      </c>
      <c r="N8028" s="334">
        <v>0</v>
      </c>
      <c r="O8028" s="334">
        <v>0</v>
      </c>
      <c r="P8028" s="334">
        <v>0</v>
      </c>
      <c r="Q8028" s="334">
        <v>0</v>
      </c>
      <c r="R8028" s="334">
        <v>0</v>
      </c>
      <c r="S8028" s="334">
        <v>0</v>
      </c>
      <c r="T8028" s="334">
        <v>0</v>
      </c>
      <c r="U8028" s="334">
        <v>0</v>
      </c>
      <c r="V8028" s="334">
        <v>0</v>
      </c>
      <c r="W8028" s="334">
        <v>0</v>
      </c>
      <c r="X8028" s="334">
        <v>0</v>
      </c>
      <c r="Y8028" s="334">
        <v>0</v>
      </c>
      <c r="Z8028" s="334">
        <v>0</v>
      </c>
      <c r="AA8028" s="334">
        <v>0</v>
      </c>
      <c r="AB8028" s="334">
        <v>0</v>
      </c>
      <c r="AD8028" s="334">
        <v>0</v>
      </c>
      <c r="AE8028" s="334">
        <f t="shared" si="1257"/>
        <v>0</v>
      </c>
      <c r="AF8028" s="334">
        <f t="shared" si="1258"/>
        <v>0</v>
      </c>
      <c r="AG8028" s="340">
        <f t="shared" si="1259"/>
        <v>0</v>
      </c>
      <c r="AI8028" s="340">
        <f t="shared" si="1261"/>
        <v>0</v>
      </c>
      <c r="AJ8028" s="340">
        <f t="shared" si="1261"/>
        <v>0</v>
      </c>
      <c r="AK8028" s="340">
        <f t="shared" si="1261"/>
        <v>0</v>
      </c>
      <c r="AL8028" s="340">
        <f t="shared" si="1261"/>
        <v>0</v>
      </c>
      <c r="AM8028" s="340">
        <f t="shared" si="1261"/>
        <v>0</v>
      </c>
    </row>
    <row r="8029" spans="1:39" x14ac:dyDescent="0.35">
      <c r="A8029" s="337">
        <v>29942</v>
      </c>
      <c r="B8029" s="338">
        <f t="shared" si="1254"/>
        <v>1981</v>
      </c>
      <c r="C8029" s="338">
        <f t="shared" si="1255"/>
        <v>12</v>
      </c>
      <c r="D8029" s="338">
        <f t="shared" si="1256"/>
        <v>22</v>
      </c>
      <c r="E8029" s="334">
        <v>0</v>
      </c>
      <c r="F8029" s="334">
        <v>0</v>
      </c>
      <c r="G8029" s="334">
        <v>0</v>
      </c>
      <c r="H8029" s="334">
        <v>0</v>
      </c>
      <c r="I8029" s="334">
        <v>0</v>
      </c>
      <c r="J8029" s="334">
        <v>0</v>
      </c>
      <c r="K8029" s="334">
        <v>0</v>
      </c>
      <c r="L8029" s="334">
        <v>0</v>
      </c>
      <c r="M8029" s="334">
        <v>0</v>
      </c>
      <c r="N8029" s="334">
        <v>0</v>
      </c>
      <c r="O8029" s="334">
        <v>0</v>
      </c>
      <c r="P8029" s="334">
        <v>0</v>
      </c>
      <c r="Q8029" s="334">
        <v>0</v>
      </c>
      <c r="R8029" s="334">
        <v>0</v>
      </c>
      <c r="S8029" s="334">
        <v>0</v>
      </c>
      <c r="T8029" s="334">
        <v>0</v>
      </c>
      <c r="U8029" s="334">
        <v>0</v>
      </c>
      <c r="V8029" s="334">
        <v>0</v>
      </c>
      <c r="W8029" s="334">
        <v>0</v>
      </c>
      <c r="X8029" s="334">
        <v>0</v>
      </c>
      <c r="Y8029" s="334">
        <v>0</v>
      </c>
      <c r="Z8029" s="334">
        <v>0</v>
      </c>
      <c r="AA8029" s="334">
        <v>0</v>
      </c>
      <c r="AB8029" s="334">
        <v>0</v>
      </c>
      <c r="AD8029" s="334">
        <v>0</v>
      </c>
      <c r="AE8029" s="334">
        <f t="shared" si="1257"/>
        <v>0</v>
      </c>
      <c r="AF8029" s="334">
        <f t="shared" si="1258"/>
        <v>0</v>
      </c>
      <c r="AG8029" s="340">
        <f t="shared" si="1259"/>
        <v>0</v>
      </c>
      <c r="AI8029" s="340">
        <f t="shared" si="1261"/>
        <v>0</v>
      </c>
      <c r="AJ8029" s="340">
        <f t="shared" si="1261"/>
        <v>0</v>
      </c>
      <c r="AK8029" s="340">
        <f t="shared" si="1261"/>
        <v>0</v>
      </c>
      <c r="AL8029" s="340">
        <f t="shared" si="1261"/>
        <v>0</v>
      </c>
      <c r="AM8029" s="340">
        <f t="shared" si="1261"/>
        <v>0</v>
      </c>
    </row>
    <row r="8030" spans="1:39" x14ac:dyDescent="0.35">
      <c r="A8030" s="337">
        <v>29943</v>
      </c>
      <c r="B8030" s="338">
        <f t="shared" si="1254"/>
        <v>1981</v>
      </c>
      <c r="C8030" s="338">
        <f t="shared" si="1255"/>
        <v>12</v>
      </c>
      <c r="D8030" s="338">
        <f t="shared" si="1256"/>
        <v>23</v>
      </c>
      <c r="E8030" s="334">
        <v>0</v>
      </c>
      <c r="F8030" s="334">
        <v>0</v>
      </c>
      <c r="G8030" s="334">
        <v>0</v>
      </c>
      <c r="H8030" s="334">
        <v>0</v>
      </c>
      <c r="I8030" s="334">
        <v>0</v>
      </c>
      <c r="J8030" s="334">
        <v>0</v>
      </c>
      <c r="K8030" s="334">
        <v>0</v>
      </c>
      <c r="L8030" s="334">
        <v>0</v>
      </c>
      <c r="M8030" s="334">
        <v>0</v>
      </c>
      <c r="N8030" s="334">
        <v>0</v>
      </c>
      <c r="O8030" s="334">
        <v>0</v>
      </c>
      <c r="P8030" s="334">
        <v>0</v>
      </c>
      <c r="Q8030" s="334">
        <v>0</v>
      </c>
      <c r="R8030" s="334">
        <v>0</v>
      </c>
      <c r="S8030" s="334">
        <v>0</v>
      </c>
      <c r="T8030" s="334">
        <v>0</v>
      </c>
      <c r="U8030" s="334">
        <v>0</v>
      </c>
      <c r="V8030" s="334">
        <v>0</v>
      </c>
      <c r="W8030" s="334">
        <v>0</v>
      </c>
      <c r="X8030" s="334">
        <v>0</v>
      </c>
      <c r="Y8030" s="334">
        <v>0</v>
      </c>
      <c r="Z8030" s="334">
        <v>0</v>
      </c>
      <c r="AA8030" s="334">
        <v>0</v>
      </c>
      <c r="AB8030" s="334">
        <v>0</v>
      </c>
      <c r="AD8030" s="334">
        <v>0</v>
      </c>
      <c r="AE8030" s="334">
        <f t="shared" si="1257"/>
        <v>0</v>
      </c>
      <c r="AF8030" s="334">
        <f t="shared" si="1258"/>
        <v>0</v>
      </c>
      <c r="AG8030" s="340">
        <f t="shared" si="1259"/>
        <v>0</v>
      </c>
      <c r="AI8030" s="340">
        <f t="shared" si="1261"/>
        <v>0</v>
      </c>
      <c r="AJ8030" s="340">
        <f t="shared" si="1261"/>
        <v>0</v>
      </c>
      <c r="AK8030" s="340">
        <f t="shared" si="1261"/>
        <v>0</v>
      </c>
      <c r="AL8030" s="340">
        <f t="shared" si="1261"/>
        <v>0</v>
      </c>
      <c r="AM8030" s="340">
        <f t="shared" si="1261"/>
        <v>0</v>
      </c>
    </row>
    <row r="8031" spans="1:39" x14ac:dyDescent="0.35">
      <c r="A8031" s="337">
        <v>29944</v>
      </c>
      <c r="B8031" s="338">
        <f t="shared" si="1254"/>
        <v>1981</v>
      </c>
      <c r="C8031" s="338">
        <f t="shared" si="1255"/>
        <v>12</v>
      </c>
      <c r="D8031" s="338">
        <f t="shared" si="1256"/>
        <v>24</v>
      </c>
      <c r="E8031" s="334">
        <v>0</v>
      </c>
      <c r="F8031" s="334">
        <v>0</v>
      </c>
      <c r="G8031" s="334">
        <v>0</v>
      </c>
      <c r="H8031" s="334">
        <v>0</v>
      </c>
      <c r="I8031" s="334">
        <v>0</v>
      </c>
      <c r="J8031" s="334">
        <v>0</v>
      </c>
      <c r="K8031" s="334">
        <v>0</v>
      </c>
      <c r="L8031" s="334">
        <v>0</v>
      </c>
      <c r="M8031" s="334">
        <v>0</v>
      </c>
      <c r="N8031" s="334">
        <v>0</v>
      </c>
      <c r="O8031" s="334">
        <v>0</v>
      </c>
      <c r="P8031" s="334">
        <v>0</v>
      </c>
      <c r="Q8031" s="334">
        <v>0</v>
      </c>
      <c r="R8031" s="334">
        <v>0</v>
      </c>
      <c r="S8031" s="334">
        <v>0</v>
      </c>
      <c r="T8031" s="334">
        <v>0</v>
      </c>
      <c r="U8031" s="334">
        <v>0</v>
      </c>
      <c r="V8031" s="334">
        <v>0</v>
      </c>
      <c r="W8031" s="334">
        <v>0</v>
      </c>
      <c r="X8031" s="334">
        <v>0</v>
      </c>
      <c r="Y8031" s="334">
        <v>0</v>
      </c>
      <c r="Z8031" s="334">
        <v>0</v>
      </c>
      <c r="AA8031" s="334">
        <v>0</v>
      </c>
      <c r="AB8031" s="334">
        <v>0</v>
      </c>
      <c r="AD8031" s="334">
        <v>0</v>
      </c>
      <c r="AE8031" s="334">
        <f t="shared" si="1257"/>
        <v>0</v>
      </c>
      <c r="AF8031" s="334">
        <f t="shared" si="1258"/>
        <v>0</v>
      </c>
      <c r="AG8031" s="340">
        <f t="shared" si="1259"/>
        <v>0</v>
      </c>
      <c r="AI8031" s="340">
        <f t="shared" si="1261"/>
        <v>0</v>
      </c>
      <c r="AJ8031" s="340">
        <f t="shared" si="1261"/>
        <v>0</v>
      </c>
      <c r="AK8031" s="340">
        <f t="shared" si="1261"/>
        <v>0</v>
      </c>
      <c r="AL8031" s="340">
        <f t="shared" si="1261"/>
        <v>0</v>
      </c>
      <c r="AM8031" s="340">
        <f t="shared" si="1261"/>
        <v>0</v>
      </c>
    </row>
    <row r="8032" spans="1:39" x14ac:dyDescent="0.35">
      <c r="A8032" s="337">
        <v>29945</v>
      </c>
      <c r="B8032" s="338">
        <f t="shared" si="1254"/>
        <v>1981</v>
      </c>
      <c r="C8032" s="338">
        <f t="shared" si="1255"/>
        <v>12</v>
      </c>
      <c r="D8032" s="338">
        <f t="shared" si="1256"/>
        <v>25</v>
      </c>
      <c r="E8032" s="334">
        <v>0</v>
      </c>
      <c r="F8032" s="334">
        <v>0</v>
      </c>
      <c r="G8032" s="334">
        <v>0</v>
      </c>
      <c r="H8032" s="334">
        <v>0</v>
      </c>
      <c r="I8032" s="334">
        <v>0</v>
      </c>
      <c r="J8032" s="334">
        <v>0</v>
      </c>
      <c r="K8032" s="334">
        <v>0</v>
      </c>
      <c r="L8032" s="334">
        <v>0</v>
      </c>
      <c r="M8032" s="334">
        <v>0</v>
      </c>
      <c r="N8032" s="334">
        <v>0</v>
      </c>
      <c r="O8032" s="334">
        <v>0</v>
      </c>
      <c r="P8032" s="334">
        <v>0</v>
      </c>
      <c r="Q8032" s="334">
        <v>0</v>
      </c>
      <c r="R8032" s="334">
        <v>0</v>
      </c>
      <c r="S8032" s="334">
        <v>0</v>
      </c>
      <c r="T8032" s="334">
        <v>0</v>
      </c>
      <c r="U8032" s="334">
        <v>0</v>
      </c>
      <c r="V8032" s="334">
        <v>0</v>
      </c>
      <c r="W8032" s="334">
        <v>0</v>
      </c>
      <c r="X8032" s="334">
        <v>0</v>
      </c>
      <c r="Y8032" s="334">
        <v>0</v>
      </c>
      <c r="Z8032" s="334">
        <v>0</v>
      </c>
      <c r="AA8032" s="334">
        <v>0</v>
      </c>
      <c r="AB8032" s="334">
        <v>0</v>
      </c>
      <c r="AD8032" s="334">
        <v>0</v>
      </c>
      <c r="AE8032" s="334">
        <f t="shared" si="1257"/>
        <v>0</v>
      </c>
      <c r="AF8032" s="334">
        <f t="shared" si="1258"/>
        <v>0</v>
      </c>
      <c r="AG8032" s="340">
        <f t="shared" si="1259"/>
        <v>0</v>
      </c>
      <c r="AI8032" s="340">
        <f t="shared" si="1261"/>
        <v>0</v>
      </c>
      <c r="AJ8032" s="340">
        <f t="shared" si="1261"/>
        <v>0</v>
      </c>
      <c r="AK8032" s="340">
        <f t="shared" si="1261"/>
        <v>0</v>
      </c>
      <c r="AL8032" s="340">
        <f t="shared" si="1261"/>
        <v>0</v>
      </c>
      <c r="AM8032" s="340">
        <f t="shared" si="1261"/>
        <v>0</v>
      </c>
    </row>
    <row r="8033" spans="1:39" x14ac:dyDescent="0.35">
      <c r="A8033" s="337">
        <v>29946</v>
      </c>
      <c r="B8033" s="338">
        <f t="shared" si="1254"/>
        <v>1981</v>
      </c>
      <c r="C8033" s="338">
        <f t="shared" si="1255"/>
        <v>12</v>
      </c>
      <c r="D8033" s="338">
        <f t="shared" si="1256"/>
        <v>26</v>
      </c>
      <c r="E8033" s="334">
        <v>0</v>
      </c>
      <c r="F8033" s="334">
        <v>0</v>
      </c>
      <c r="G8033" s="334">
        <v>0</v>
      </c>
      <c r="H8033" s="334">
        <v>0</v>
      </c>
      <c r="I8033" s="334">
        <v>0</v>
      </c>
      <c r="J8033" s="334">
        <v>0</v>
      </c>
      <c r="K8033" s="334">
        <v>0</v>
      </c>
      <c r="L8033" s="334">
        <v>0</v>
      </c>
      <c r="M8033" s="334">
        <v>0</v>
      </c>
      <c r="N8033" s="334">
        <v>0</v>
      </c>
      <c r="O8033" s="334">
        <v>0</v>
      </c>
      <c r="P8033" s="334">
        <v>0</v>
      </c>
      <c r="Q8033" s="334">
        <v>0</v>
      </c>
      <c r="R8033" s="334">
        <v>0</v>
      </c>
      <c r="S8033" s="334">
        <v>0</v>
      </c>
      <c r="T8033" s="334">
        <v>0</v>
      </c>
      <c r="U8033" s="334">
        <v>0</v>
      </c>
      <c r="V8033" s="334">
        <v>0</v>
      </c>
      <c r="W8033" s="334">
        <v>0</v>
      </c>
      <c r="X8033" s="334">
        <v>0</v>
      </c>
      <c r="Y8033" s="334">
        <v>0</v>
      </c>
      <c r="Z8033" s="334">
        <v>0</v>
      </c>
      <c r="AA8033" s="334">
        <v>0</v>
      </c>
      <c r="AB8033" s="334">
        <v>0</v>
      </c>
      <c r="AD8033" s="334">
        <v>0</v>
      </c>
      <c r="AE8033" s="334">
        <f t="shared" si="1257"/>
        <v>0</v>
      </c>
      <c r="AF8033" s="334">
        <f t="shared" si="1258"/>
        <v>0</v>
      </c>
      <c r="AG8033" s="340">
        <f t="shared" si="1259"/>
        <v>0</v>
      </c>
      <c r="AI8033" s="340">
        <f t="shared" si="1261"/>
        <v>0</v>
      </c>
      <c r="AJ8033" s="340">
        <f t="shared" si="1261"/>
        <v>0</v>
      </c>
      <c r="AK8033" s="340">
        <f t="shared" si="1261"/>
        <v>0</v>
      </c>
      <c r="AL8033" s="340">
        <f t="shared" si="1261"/>
        <v>0</v>
      </c>
      <c r="AM8033" s="340">
        <f t="shared" si="1261"/>
        <v>0</v>
      </c>
    </row>
    <row r="8034" spans="1:39" x14ac:dyDescent="0.35">
      <c r="A8034" s="337">
        <v>29947</v>
      </c>
      <c r="B8034" s="338">
        <f t="shared" si="1254"/>
        <v>1981</v>
      </c>
      <c r="C8034" s="338">
        <f t="shared" si="1255"/>
        <v>12</v>
      </c>
      <c r="D8034" s="338">
        <f t="shared" si="1256"/>
        <v>27</v>
      </c>
      <c r="E8034" s="334">
        <v>0.1</v>
      </c>
      <c r="F8034" s="334">
        <v>0.1</v>
      </c>
      <c r="G8034" s="334">
        <v>0.1</v>
      </c>
      <c r="H8034" s="334">
        <v>0.1</v>
      </c>
      <c r="I8034" s="334">
        <v>0.1</v>
      </c>
      <c r="J8034" s="334">
        <v>0.1</v>
      </c>
      <c r="K8034" s="334">
        <v>0.1</v>
      </c>
      <c r="L8034" s="334">
        <v>0.2</v>
      </c>
      <c r="M8034" s="334">
        <v>0.1</v>
      </c>
      <c r="N8034" s="334">
        <v>0.1</v>
      </c>
      <c r="O8034" s="334">
        <v>0.1</v>
      </c>
      <c r="P8034" s="334">
        <v>0</v>
      </c>
      <c r="Q8034" s="334">
        <v>0</v>
      </c>
      <c r="R8034" s="334">
        <v>0</v>
      </c>
      <c r="S8034" s="334">
        <v>0</v>
      </c>
      <c r="T8034" s="334">
        <v>0</v>
      </c>
      <c r="U8034" s="334">
        <v>0</v>
      </c>
      <c r="V8034" s="334">
        <v>0</v>
      </c>
      <c r="W8034" s="334">
        <v>0</v>
      </c>
      <c r="X8034" s="334">
        <v>0</v>
      </c>
      <c r="Y8034" s="334">
        <v>0.1</v>
      </c>
      <c r="Z8034" s="334">
        <v>0.1</v>
      </c>
      <c r="AA8034" s="334">
        <v>0.1</v>
      </c>
      <c r="AB8034" s="334">
        <v>0.1</v>
      </c>
      <c r="AD8034" s="334">
        <v>1.6</v>
      </c>
      <c r="AE8034" s="334">
        <f t="shared" si="1257"/>
        <v>1.6</v>
      </c>
      <c r="AF8034" s="334">
        <f t="shared" si="1258"/>
        <v>1.6000000000000003</v>
      </c>
      <c r="AG8034" s="340">
        <f t="shared" si="1259"/>
        <v>2.2204460492503131E-16</v>
      </c>
      <c r="AI8034" s="340">
        <f t="shared" si="1261"/>
        <v>0</v>
      </c>
      <c r="AJ8034" s="340">
        <f t="shared" si="1261"/>
        <v>0</v>
      </c>
      <c r="AK8034" s="340">
        <f t="shared" si="1261"/>
        <v>0</v>
      </c>
      <c r="AL8034" s="340">
        <f t="shared" si="1261"/>
        <v>0</v>
      </c>
      <c r="AM8034" s="340">
        <f t="shared" si="1261"/>
        <v>0</v>
      </c>
    </row>
    <row r="8035" spans="1:39" x14ac:dyDescent="0.35">
      <c r="A8035" s="337">
        <v>29948</v>
      </c>
      <c r="B8035" s="338">
        <f t="shared" si="1254"/>
        <v>1981</v>
      </c>
      <c r="C8035" s="338">
        <f t="shared" si="1255"/>
        <v>12</v>
      </c>
      <c r="D8035" s="338">
        <f t="shared" si="1256"/>
        <v>28</v>
      </c>
      <c r="E8035" s="334">
        <v>0</v>
      </c>
      <c r="F8035" s="334">
        <v>0</v>
      </c>
      <c r="G8035" s="334">
        <v>0</v>
      </c>
      <c r="H8035" s="334">
        <v>0.1</v>
      </c>
      <c r="I8035" s="334">
        <v>0</v>
      </c>
      <c r="J8035" s="334">
        <v>0</v>
      </c>
      <c r="K8035" s="334">
        <v>0</v>
      </c>
      <c r="L8035" s="334">
        <v>0</v>
      </c>
      <c r="M8035" s="334">
        <v>0</v>
      </c>
      <c r="N8035" s="334">
        <v>0</v>
      </c>
      <c r="O8035" s="334">
        <v>0.1</v>
      </c>
      <c r="P8035" s="334">
        <v>0</v>
      </c>
      <c r="Q8035" s="334">
        <v>0</v>
      </c>
      <c r="R8035" s="334">
        <v>0</v>
      </c>
      <c r="S8035" s="334">
        <v>0</v>
      </c>
      <c r="T8035" s="334">
        <v>0</v>
      </c>
      <c r="U8035" s="334">
        <v>0</v>
      </c>
      <c r="V8035" s="334">
        <v>0</v>
      </c>
      <c r="W8035" s="334">
        <v>0</v>
      </c>
      <c r="X8035" s="334">
        <v>0</v>
      </c>
      <c r="Y8035" s="334">
        <v>0</v>
      </c>
      <c r="Z8035" s="334">
        <v>0</v>
      </c>
      <c r="AA8035" s="334">
        <v>0</v>
      </c>
      <c r="AB8035" s="334">
        <v>0</v>
      </c>
      <c r="AD8035" s="334">
        <v>0.2</v>
      </c>
      <c r="AE8035" s="334">
        <f t="shared" si="1257"/>
        <v>0.2</v>
      </c>
      <c r="AF8035" s="334">
        <f t="shared" si="1258"/>
        <v>0.2</v>
      </c>
      <c r="AG8035" s="340">
        <f t="shared" si="1259"/>
        <v>0</v>
      </c>
      <c r="AI8035" s="340">
        <f t="shared" si="1261"/>
        <v>0</v>
      </c>
      <c r="AJ8035" s="340">
        <f t="shared" si="1261"/>
        <v>0</v>
      </c>
      <c r="AK8035" s="340">
        <f t="shared" si="1261"/>
        <v>0</v>
      </c>
      <c r="AL8035" s="340">
        <f t="shared" si="1261"/>
        <v>0</v>
      </c>
      <c r="AM8035" s="340">
        <f t="shared" si="1261"/>
        <v>0</v>
      </c>
    </row>
    <row r="8036" spans="1:39" x14ac:dyDescent="0.35">
      <c r="A8036" s="337">
        <v>29949</v>
      </c>
      <c r="B8036" s="338">
        <f t="shared" si="1254"/>
        <v>1981</v>
      </c>
      <c r="C8036" s="338">
        <f t="shared" si="1255"/>
        <v>12</v>
      </c>
      <c r="D8036" s="338">
        <f t="shared" si="1256"/>
        <v>29</v>
      </c>
      <c r="E8036" s="334">
        <v>0</v>
      </c>
      <c r="F8036" s="334">
        <v>0</v>
      </c>
      <c r="G8036" s="334">
        <v>0</v>
      </c>
      <c r="H8036" s="334">
        <v>0</v>
      </c>
      <c r="I8036" s="334">
        <v>0</v>
      </c>
      <c r="J8036" s="334">
        <v>0</v>
      </c>
      <c r="K8036" s="334">
        <v>0</v>
      </c>
      <c r="L8036" s="334">
        <v>0</v>
      </c>
      <c r="M8036" s="334">
        <v>0</v>
      </c>
      <c r="N8036" s="334">
        <v>0</v>
      </c>
      <c r="O8036" s="334">
        <v>0</v>
      </c>
      <c r="P8036" s="334">
        <v>0</v>
      </c>
      <c r="Q8036" s="334">
        <v>0</v>
      </c>
      <c r="R8036" s="334">
        <v>0</v>
      </c>
      <c r="S8036" s="334">
        <v>0</v>
      </c>
      <c r="T8036" s="334">
        <v>0</v>
      </c>
      <c r="U8036" s="334">
        <v>0</v>
      </c>
      <c r="V8036" s="334">
        <v>0</v>
      </c>
      <c r="W8036" s="334">
        <v>0</v>
      </c>
      <c r="X8036" s="334">
        <v>0</v>
      </c>
      <c r="Y8036" s="334">
        <v>0</v>
      </c>
      <c r="Z8036" s="334">
        <v>0</v>
      </c>
      <c r="AA8036" s="334">
        <v>0</v>
      </c>
      <c r="AB8036" s="334">
        <v>0</v>
      </c>
      <c r="AD8036" s="334">
        <v>0</v>
      </c>
      <c r="AE8036" s="334">
        <f t="shared" si="1257"/>
        <v>0</v>
      </c>
      <c r="AF8036" s="334">
        <f t="shared" si="1258"/>
        <v>0</v>
      </c>
      <c r="AG8036" s="340">
        <f t="shared" si="1259"/>
        <v>0</v>
      </c>
      <c r="AI8036" s="340">
        <f t="shared" ref="AI8036:AM8051" si="1262">IF($C8036=AI$1,$AF8036,0)</f>
        <v>0</v>
      </c>
      <c r="AJ8036" s="340">
        <f t="shared" si="1262"/>
        <v>0</v>
      </c>
      <c r="AK8036" s="340">
        <f t="shared" si="1262"/>
        <v>0</v>
      </c>
      <c r="AL8036" s="340">
        <f t="shared" si="1262"/>
        <v>0</v>
      </c>
      <c r="AM8036" s="340">
        <f t="shared" si="1262"/>
        <v>0</v>
      </c>
    </row>
    <row r="8037" spans="1:39" x14ac:dyDescent="0.35">
      <c r="A8037" s="337">
        <v>29950</v>
      </c>
      <c r="B8037" s="338">
        <f t="shared" si="1254"/>
        <v>1981</v>
      </c>
      <c r="C8037" s="338">
        <f t="shared" si="1255"/>
        <v>12</v>
      </c>
      <c r="D8037" s="338">
        <f t="shared" si="1256"/>
        <v>30</v>
      </c>
      <c r="E8037" s="334">
        <v>0</v>
      </c>
      <c r="F8037" s="334">
        <v>0</v>
      </c>
      <c r="G8037" s="334">
        <v>0</v>
      </c>
      <c r="H8037" s="334">
        <v>0</v>
      </c>
      <c r="I8037" s="334">
        <v>0</v>
      </c>
      <c r="J8037" s="334">
        <v>0</v>
      </c>
      <c r="K8037" s="334">
        <v>0</v>
      </c>
      <c r="L8037" s="334">
        <v>0</v>
      </c>
      <c r="M8037" s="334">
        <v>0</v>
      </c>
      <c r="N8037" s="334">
        <v>0</v>
      </c>
      <c r="O8037" s="334">
        <v>0</v>
      </c>
      <c r="P8037" s="334">
        <v>0</v>
      </c>
      <c r="Q8037" s="334">
        <v>0</v>
      </c>
      <c r="R8037" s="334">
        <v>0</v>
      </c>
      <c r="S8037" s="334">
        <v>0</v>
      </c>
      <c r="T8037" s="334">
        <v>0</v>
      </c>
      <c r="U8037" s="334">
        <v>0</v>
      </c>
      <c r="V8037" s="334">
        <v>0</v>
      </c>
      <c r="W8037" s="334">
        <v>0</v>
      </c>
      <c r="X8037" s="334">
        <v>0</v>
      </c>
      <c r="Y8037" s="334">
        <v>0</v>
      </c>
      <c r="Z8037" s="334">
        <v>0</v>
      </c>
      <c r="AA8037" s="334">
        <v>0</v>
      </c>
      <c r="AB8037" s="334">
        <v>0</v>
      </c>
      <c r="AD8037" s="334">
        <v>0</v>
      </c>
      <c r="AE8037" s="334">
        <f t="shared" si="1257"/>
        <v>0</v>
      </c>
      <c r="AF8037" s="334">
        <f t="shared" si="1258"/>
        <v>0</v>
      </c>
      <c r="AG8037" s="340">
        <f t="shared" si="1259"/>
        <v>0</v>
      </c>
      <c r="AI8037" s="340">
        <f t="shared" si="1262"/>
        <v>0</v>
      </c>
      <c r="AJ8037" s="340">
        <f t="shared" si="1262"/>
        <v>0</v>
      </c>
      <c r="AK8037" s="340">
        <f t="shared" si="1262"/>
        <v>0</v>
      </c>
      <c r="AL8037" s="340">
        <f t="shared" si="1262"/>
        <v>0</v>
      </c>
      <c r="AM8037" s="340">
        <f t="shared" si="1262"/>
        <v>0</v>
      </c>
    </row>
    <row r="8038" spans="1:39" x14ac:dyDescent="0.35">
      <c r="A8038" s="337">
        <v>29951</v>
      </c>
      <c r="B8038" s="338">
        <f t="shared" si="1254"/>
        <v>1981</v>
      </c>
      <c r="C8038" s="338">
        <f t="shared" si="1255"/>
        <v>12</v>
      </c>
      <c r="D8038" s="338">
        <f t="shared" si="1256"/>
        <v>31</v>
      </c>
      <c r="E8038" s="334">
        <v>0</v>
      </c>
      <c r="F8038" s="334">
        <v>0</v>
      </c>
      <c r="G8038" s="334">
        <v>0</v>
      </c>
      <c r="H8038" s="334">
        <v>0</v>
      </c>
      <c r="I8038" s="334">
        <v>0</v>
      </c>
      <c r="J8038" s="334">
        <v>0</v>
      </c>
      <c r="K8038" s="334">
        <v>0</v>
      </c>
      <c r="L8038" s="334">
        <v>0</v>
      </c>
      <c r="M8038" s="334">
        <v>0</v>
      </c>
      <c r="N8038" s="334">
        <v>0</v>
      </c>
      <c r="O8038" s="334">
        <v>0</v>
      </c>
      <c r="P8038" s="334">
        <v>0</v>
      </c>
      <c r="Q8038" s="334">
        <v>0</v>
      </c>
      <c r="R8038" s="334">
        <v>0</v>
      </c>
      <c r="S8038" s="334">
        <v>0</v>
      </c>
      <c r="T8038" s="334">
        <v>0</v>
      </c>
      <c r="U8038" s="334">
        <v>0</v>
      </c>
      <c r="V8038" s="334">
        <v>0</v>
      </c>
      <c r="W8038" s="334">
        <v>0</v>
      </c>
      <c r="X8038" s="334">
        <v>0</v>
      </c>
      <c r="Y8038" s="334">
        <v>0</v>
      </c>
      <c r="Z8038" s="334">
        <v>0</v>
      </c>
      <c r="AA8038" s="334">
        <v>0</v>
      </c>
      <c r="AB8038" s="334">
        <v>0</v>
      </c>
      <c r="AD8038" s="334">
        <v>0</v>
      </c>
      <c r="AE8038" s="334">
        <f t="shared" si="1257"/>
        <v>0</v>
      </c>
      <c r="AF8038" s="334">
        <f t="shared" si="1258"/>
        <v>0</v>
      </c>
      <c r="AG8038" s="340">
        <f t="shared" si="1259"/>
        <v>0</v>
      </c>
      <c r="AI8038" s="340">
        <f t="shared" si="1262"/>
        <v>0</v>
      </c>
      <c r="AJ8038" s="340">
        <f t="shared" si="1262"/>
        <v>0</v>
      </c>
      <c r="AK8038" s="340">
        <f t="shared" si="1262"/>
        <v>0</v>
      </c>
      <c r="AL8038" s="340">
        <f t="shared" si="1262"/>
        <v>0</v>
      </c>
      <c r="AM8038" s="340">
        <f t="shared" si="1262"/>
        <v>0</v>
      </c>
    </row>
    <row r="8039" spans="1:39" x14ac:dyDescent="0.35">
      <c r="A8039" s="337">
        <v>29952</v>
      </c>
      <c r="B8039" s="338">
        <f t="shared" si="1254"/>
        <v>1982</v>
      </c>
      <c r="C8039" s="338">
        <f t="shared" si="1255"/>
        <v>1</v>
      </c>
      <c r="D8039" s="338">
        <f t="shared" si="1256"/>
        <v>1</v>
      </c>
      <c r="E8039" s="334">
        <v>0.1</v>
      </c>
      <c r="F8039" s="334">
        <v>0.1</v>
      </c>
      <c r="G8039" s="334">
        <v>0.1</v>
      </c>
      <c r="H8039" s="334">
        <v>0.2</v>
      </c>
      <c r="I8039" s="334">
        <v>0.1</v>
      </c>
      <c r="J8039" s="334">
        <v>0.1</v>
      </c>
      <c r="K8039" s="334">
        <v>0.1</v>
      </c>
      <c r="L8039" s="334">
        <v>0.1</v>
      </c>
      <c r="M8039" s="334">
        <v>0.1</v>
      </c>
      <c r="N8039" s="334">
        <v>0.1</v>
      </c>
      <c r="O8039" s="334">
        <v>0.1</v>
      </c>
      <c r="P8039" s="334">
        <v>0.2</v>
      </c>
      <c r="Q8039" s="334">
        <v>0.1</v>
      </c>
      <c r="R8039" s="334">
        <v>0.1</v>
      </c>
      <c r="S8039" s="334">
        <v>0.1</v>
      </c>
      <c r="T8039" s="334">
        <v>0.1</v>
      </c>
      <c r="U8039" s="334">
        <v>0.1</v>
      </c>
      <c r="V8039" s="334">
        <v>0.1</v>
      </c>
      <c r="W8039" s="334">
        <v>0.1</v>
      </c>
      <c r="X8039" s="334">
        <v>0.1</v>
      </c>
      <c r="Y8039" s="334">
        <v>0.2</v>
      </c>
      <c r="Z8039" s="334">
        <v>0.1</v>
      </c>
      <c r="AA8039" s="334">
        <v>0.1</v>
      </c>
      <c r="AB8039" s="334">
        <v>0.1</v>
      </c>
      <c r="AD8039" s="334">
        <v>2.7</v>
      </c>
      <c r="AE8039" s="334">
        <f t="shared" si="1257"/>
        <v>2.7</v>
      </c>
      <c r="AF8039" s="334">
        <f t="shared" si="1258"/>
        <v>2.7000000000000011</v>
      </c>
      <c r="AG8039" s="340">
        <f t="shared" si="1259"/>
        <v>8.8817841970012523E-16</v>
      </c>
      <c r="AI8039" s="340">
        <f t="shared" si="1262"/>
        <v>0</v>
      </c>
      <c r="AJ8039" s="340">
        <f t="shared" si="1262"/>
        <v>0</v>
      </c>
      <c r="AK8039" s="340">
        <f t="shared" si="1262"/>
        <v>0</v>
      </c>
      <c r="AL8039" s="340">
        <f t="shared" si="1262"/>
        <v>0</v>
      </c>
      <c r="AM8039" s="340">
        <f t="shared" si="1262"/>
        <v>0</v>
      </c>
    </row>
    <row r="8040" spans="1:39" x14ac:dyDescent="0.35">
      <c r="A8040" s="337">
        <v>29953</v>
      </c>
      <c r="B8040" s="338">
        <f t="shared" si="1254"/>
        <v>1982</v>
      </c>
      <c r="C8040" s="338">
        <f t="shared" si="1255"/>
        <v>1</v>
      </c>
      <c r="D8040" s="338">
        <f t="shared" si="1256"/>
        <v>2</v>
      </c>
      <c r="E8040" s="334">
        <v>0</v>
      </c>
      <c r="F8040" s="334">
        <v>0</v>
      </c>
      <c r="G8040" s="334">
        <v>0</v>
      </c>
      <c r="H8040" s="334">
        <v>0</v>
      </c>
      <c r="I8040" s="334">
        <v>0</v>
      </c>
      <c r="J8040" s="334">
        <v>0</v>
      </c>
      <c r="K8040" s="334">
        <v>0</v>
      </c>
      <c r="L8040" s="334">
        <v>0</v>
      </c>
      <c r="M8040" s="334">
        <v>0</v>
      </c>
      <c r="N8040" s="334">
        <v>0</v>
      </c>
      <c r="O8040" s="334">
        <v>0</v>
      </c>
      <c r="P8040" s="334">
        <v>0</v>
      </c>
      <c r="Q8040" s="334">
        <v>0</v>
      </c>
      <c r="R8040" s="334">
        <v>0</v>
      </c>
      <c r="S8040" s="334">
        <v>0</v>
      </c>
      <c r="T8040" s="334">
        <v>0</v>
      </c>
      <c r="U8040" s="334">
        <v>0</v>
      </c>
      <c r="V8040" s="334">
        <v>0</v>
      </c>
      <c r="W8040" s="334">
        <v>0</v>
      </c>
      <c r="X8040" s="334">
        <v>0</v>
      </c>
      <c r="Y8040" s="334">
        <v>0</v>
      </c>
      <c r="Z8040" s="334">
        <v>0</v>
      </c>
      <c r="AA8040" s="334">
        <v>0</v>
      </c>
      <c r="AB8040" s="334">
        <v>0</v>
      </c>
      <c r="AD8040" s="334">
        <v>0</v>
      </c>
      <c r="AE8040" s="334">
        <f t="shared" si="1257"/>
        <v>0</v>
      </c>
      <c r="AF8040" s="334">
        <f t="shared" si="1258"/>
        <v>0</v>
      </c>
      <c r="AG8040" s="340">
        <f t="shared" si="1259"/>
        <v>0</v>
      </c>
      <c r="AI8040" s="340">
        <f t="shared" si="1262"/>
        <v>0</v>
      </c>
      <c r="AJ8040" s="340">
        <f t="shared" si="1262"/>
        <v>0</v>
      </c>
      <c r="AK8040" s="340">
        <f t="shared" si="1262"/>
        <v>0</v>
      </c>
      <c r="AL8040" s="340">
        <f t="shared" si="1262"/>
        <v>0</v>
      </c>
      <c r="AM8040" s="340">
        <f t="shared" si="1262"/>
        <v>0</v>
      </c>
    </row>
    <row r="8041" spans="1:39" x14ac:dyDescent="0.35">
      <c r="A8041" s="337">
        <v>29954</v>
      </c>
      <c r="B8041" s="338">
        <f t="shared" si="1254"/>
        <v>1982</v>
      </c>
      <c r="C8041" s="338">
        <f t="shared" si="1255"/>
        <v>1</v>
      </c>
      <c r="D8041" s="338">
        <f t="shared" si="1256"/>
        <v>3</v>
      </c>
      <c r="E8041" s="334">
        <v>0</v>
      </c>
      <c r="F8041" s="334">
        <v>0</v>
      </c>
      <c r="G8041" s="334">
        <v>0</v>
      </c>
      <c r="H8041" s="334">
        <v>0</v>
      </c>
      <c r="I8041" s="334">
        <v>0</v>
      </c>
      <c r="J8041" s="334">
        <v>0</v>
      </c>
      <c r="K8041" s="334">
        <v>0</v>
      </c>
      <c r="L8041" s="334">
        <v>0</v>
      </c>
      <c r="M8041" s="334">
        <v>0</v>
      </c>
      <c r="N8041" s="334">
        <v>0</v>
      </c>
      <c r="O8041" s="334">
        <v>0</v>
      </c>
      <c r="P8041" s="334">
        <v>0</v>
      </c>
      <c r="Q8041" s="334">
        <v>0</v>
      </c>
      <c r="R8041" s="334">
        <v>0</v>
      </c>
      <c r="S8041" s="334">
        <v>0</v>
      </c>
      <c r="T8041" s="334">
        <v>0</v>
      </c>
      <c r="U8041" s="334">
        <v>0</v>
      </c>
      <c r="V8041" s="334">
        <v>0</v>
      </c>
      <c r="W8041" s="334">
        <v>0</v>
      </c>
      <c r="X8041" s="334">
        <v>0</v>
      </c>
      <c r="Y8041" s="334">
        <v>0</v>
      </c>
      <c r="Z8041" s="334">
        <v>0</v>
      </c>
      <c r="AA8041" s="334">
        <v>0</v>
      </c>
      <c r="AB8041" s="334">
        <v>0</v>
      </c>
      <c r="AD8041" s="334">
        <v>0</v>
      </c>
      <c r="AE8041" s="334">
        <f t="shared" si="1257"/>
        <v>0</v>
      </c>
      <c r="AF8041" s="334">
        <f t="shared" si="1258"/>
        <v>0</v>
      </c>
      <c r="AG8041" s="340">
        <f t="shared" si="1259"/>
        <v>0</v>
      </c>
      <c r="AI8041" s="340">
        <f t="shared" si="1262"/>
        <v>0</v>
      </c>
      <c r="AJ8041" s="340">
        <f t="shared" si="1262"/>
        <v>0</v>
      </c>
      <c r="AK8041" s="340">
        <f t="shared" si="1262"/>
        <v>0</v>
      </c>
      <c r="AL8041" s="340">
        <f t="shared" si="1262"/>
        <v>0</v>
      </c>
      <c r="AM8041" s="340">
        <f t="shared" si="1262"/>
        <v>0</v>
      </c>
    </row>
    <row r="8042" spans="1:39" x14ac:dyDescent="0.35">
      <c r="A8042" s="337">
        <v>29955</v>
      </c>
      <c r="B8042" s="338">
        <f t="shared" si="1254"/>
        <v>1982</v>
      </c>
      <c r="C8042" s="338">
        <f t="shared" si="1255"/>
        <v>1</v>
      </c>
      <c r="D8042" s="338">
        <f t="shared" si="1256"/>
        <v>4</v>
      </c>
      <c r="E8042" s="334">
        <v>0</v>
      </c>
      <c r="F8042" s="334">
        <v>0.1</v>
      </c>
      <c r="G8042" s="334">
        <v>0</v>
      </c>
      <c r="H8042" s="334">
        <v>0</v>
      </c>
      <c r="I8042" s="334">
        <v>0.1</v>
      </c>
      <c r="J8042" s="334">
        <v>0</v>
      </c>
      <c r="K8042" s="334">
        <v>0</v>
      </c>
      <c r="L8042" s="334">
        <v>0.1</v>
      </c>
      <c r="M8042" s="334">
        <v>0</v>
      </c>
      <c r="N8042" s="334">
        <v>0</v>
      </c>
      <c r="O8042" s="334">
        <v>0.1</v>
      </c>
      <c r="P8042" s="334">
        <v>0</v>
      </c>
      <c r="Q8042" s="334">
        <v>0.1</v>
      </c>
      <c r="R8042" s="334">
        <v>0</v>
      </c>
      <c r="S8042" s="334">
        <v>0</v>
      </c>
      <c r="T8042" s="334">
        <v>0.1</v>
      </c>
      <c r="U8042" s="334">
        <v>0</v>
      </c>
      <c r="V8042" s="334">
        <v>0</v>
      </c>
      <c r="W8042" s="334">
        <v>0.1</v>
      </c>
      <c r="X8042" s="334">
        <v>0</v>
      </c>
      <c r="Y8042" s="334">
        <v>0</v>
      </c>
      <c r="Z8042" s="334">
        <v>0</v>
      </c>
      <c r="AA8042" s="334">
        <v>0.1</v>
      </c>
      <c r="AB8042" s="334">
        <v>0</v>
      </c>
      <c r="AD8042" s="334">
        <v>0.8</v>
      </c>
      <c r="AE8042" s="334">
        <f t="shared" si="1257"/>
        <v>0.8</v>
      </c>
      <c r="AF8042" s="334">
        <f t="shared" si="1258"/>
        <v>0.79999999999999993</v>
      </c>
      <c r="AG8042" s="340">
        <f t="shared" si="1259"/>
        <v>1.1102230246251565E-16</v>
      </c>
      <c r="AI8042" s="340">
        <f t="shared" si="1262"/>
        <v>0</v>
      </c>
      <c r="AJ8042" s="340">
        <f t="shared" si="1262"/>
        <v>0</v>
      </c>
      <c r="AK8042" s="340">
        <f t="shared" si="1262"/>
        <v>0</v>
      </c>
      <c r="AL8042" s="340">
        <f t="shared" si="1262"/>
        <v>0</v>
      </c>
      <c r="AM8042" s="340">
        <f t="shared" si="1262"/>
        <v>0</v>
      </c>
    </row>
    <row r="8043" spans="1:39" x14ac:dyDescent="0.35">
      <c r="A8043" s="337">
        <v>29956</v>
      </c>
      <c r="B8043" s="338">
        <f t="shared" si="1254"/>
        <v>1982</v>
      </c>
      <c r="C8043" s="338">
        <f t="shared" si="1255"/>
        <v>1</v>
      </c>
      <c r="D8043" s="338">
        <f t="shared" si="1256"/>
        <v>5</v>
      </c>
      <c r="E8043" s="334">
        <v>0</v>
      </c>
      <c r="F8043" s="334">
        <v>0</v>
      </c>
      <c r="G8043" s="334">
        <v>0</v>
      </c>
      <c r="H8043" s="334">
        <v>0</v>
      </c>
      <c r="I8043" s="334">
        <v>0</v>
      </c>
      <c r="J8043" s="334">
        <v>0</v>
      </c>
      <c r="K8043" s="334">
        <v>0</v>
      </c>
      <c r="L8043" s="334">
        <v>0</v>
      </c>
      <c r="M8043" s="334">
        <v>0</v>
      </c>
      <c r="N8043" s="334">
        <v>0</v>
      </c>
      <c r="O8043" s="334">
        <v>0</v>
      </c>
      <c r="P8043" s="334">
        <v>0</v>
      </c>
      <c r="Q8043" s="334">
        <v>0</v>
      </c>
      <c r="R8043" s="334">
        <v>0</v>
      </c>
      <c r="S8043" s="334">
        <v>0</v>
      </c>
      <c r="T8043" s="334">
        <v>0</v>
      </c>
      <c r="U8043" s="334">
        <v>0</v>
      </c>
      <c r="V8043" s="334">
        <v>0</v>
      </c>
      <c r="W8043" s="334">
        <v>0</v>
      </c>
      <c r="X8043" s="334">
        <v>0</v>
      </c>
      <c r="Y8043" s="334">
        <v>0</v>
      </c>
      <c r="Z8043" s="334">
        <v>0</v>
      </c>
      <c r="AA8043" s="334">
        <v>0</v>
      </c>
      <c r="AB8043" s="334">
        <v>0</v>
      </c>
      <c r="AD8043" s="334">
        <v>0</v>
      </c>
      <c r="AE8043" s="334">
        <f t="shared" si="1257"/>
        <v>0</v>
      </c>
      <c r="AF8043" s="334">
        <f t="shared" si="1258"/>
        <v>0</v>
      </c>
      <c r="AG8043" s="340">
        <f t="shared" si="1259"/>
        <v>0</v>
      </c>
      <c r="AI8043" s="340">
        <f t="shared" si="1262"/>
        <v>0</v>
      </c>
      <c r="AJ8043" s="340">
        <f t="shared" si="1262"/>
        <v>0</v>
      </c>
      <c r="AK8043" s="340">
        <f t="shared" si="1262"/>
        <v>0</v>
      </c>
      <c r="AL8043" s="340">
        <f t="shared" si="1262"/>
        <v>0</v>
      </c>
      <c r="AM8043" s="340">
        <f t="shared" si="1262"/>
        <v>0</v>
      </c>
    </row>
    <row r="8044" spans="1:39" x14ac:dyDescent="0.35">
      <c r="A8044" s="337">
        <v>29957</v>
      </c>
      <c r="B8044" s="338">
        <f t="shared" si="1254"/>
        <v>1982</v>
      </c>
      <c r="C8044" s="338">
        <f t="shared" si="1255"/>
        <v>1</v>
      </c>
      <c r="D8044" s="338">
        <f t="shared" si="1256"/>
        <v>6</v>
      </c>
      <c r="E8044" s="334">
        <v>0</v>
      </c>
      <c r="F8044" s="334">
        <v>0</v>
      </c>
      <c r="G8044" s="334">
        <v>0</v>
      </c>
      <c r="H8044" s="334">
        <v>0</v>
      </c>
      <c r="I8044" s="334">
        <v>0</v>
      </c>
      <c r="J8044" s="334">
        <v>0</v>
      </c>
      <c r="K8044" s="334">
        <v>0</v>
      </c>
      <c r="L8044" s="334">
        <v>0</v>
      </c>
      <c r="M8044" s="334">
        <v>0</v>
      </c>
      <c r="N8044" s="334">
        <v>0</v>
      </c>
      <c r="O8044" s="334">
        <v>0</v>
      </c>
      <c r="P8044" s="334">
        <v>0</v>
      </c>
      <c r="Q8044" s="334">
        <v>0</v>
      </c>
      <c r="R8044" s="334">
        <v>0</v>
      </c>
      <c r="S8044" s="334">
        <v>0</v>
      </c>
      <c r="T8044" s="334">
        <v>0</v>
      </c>
      <c r="U8044" s="334">
        <v>0</v>
      </c>
      <c r="V8044" s="334">
        <v>0</v>
      </c>
      <c r="W8044" s="334">
        <v>0</v>
      </c>
      <c r="X8044" s="334">
        <v>0</v>
      </c>
      <c r="Y8044" s="334">
        <v>0</v>
      </c>
      <c r="Z8044" s="334">
        <v>0</v>
      </c>
      <c r="AA8044" s="334">
        <v>0</v>
      </c>
      <c r="AB8044" s="334">
        <v>0</v>
      </c>
      <c r="AD8044" s="334">
        <v>0</v>
      </c>
      <c r="AE8044" s="334">
        <f t="shared" si="1257"/>
        <v>0</v>
      </c>
      <c r="AF8044" s="334">
        <f t="shared" si="1258"/>
        <v>0</v>
      </c>
      <c r="AG8044" s="340">
        <f t="shared" si="1259"/>
        <v>0</v>
      </c>
      <c r="AI8044" s="340">
        <f t="shared" si="1262"/>
        <v>0</v>
      </c>
      <c r="AJ8044" s="340">
        <f t="shared" si="1262"/>
        <v>0</v>
      </c>
      <c r="AK8044" s="340">
        <f t="shared" si="1262"/>
        <v>0</v>
      </c>
      <c r="AL8044" s="340">
        <f t="shared" si="1262"/>
        <v>0</v>
      </c>
      <c r="AM8044" s="340">
        <f t="shared" si="1262"/>
        <v>0</v>
      </c>
    </row>
    <row r="8045" spans="1:39" x14ac:dyDescent="0.35">
      <c r="A8045" s="337">
        <v>29958</v>
      </c>
      <c r="B8045" s="338">
        <f t="shared" si="1254"/>
        <v>1982</v>
      </c>
      <c r="C8045" s="338">
        <f t="shared" si="1255"/>
        <v>1</v>
      </c>
      <c r="D8045" s="338">
        <f t="shared" si="1256"/>
        <v>7</v>
      </c>
      <c r="E8045" s="334">
        <v>0</v>
      </c>
      <c r="F8045" s="334">
        <v>0</v>
      </c>
      <c r="G8045" s="334">
        <v>0</v>
      </c>
      <c r="H8045" s="334">
        <v>0</v>
      </c>
      <c r="I8045" s="334">
        <v>0</v>
      </c>
      <c r="J8045" s="334">
        <v>0</v>
      </c>
      <c r="K8045" s="334">
        <v>0</v>
      </c>
      <c r="L8045" s="334">
        <v>0</v>
      </c>
      <c r="M8045" s="334">
        <v>0.1</v>
      </c>
      <c r="N8045" s="334">
        <v>0</v>
      </c>
      <c r="O8045" s="334">
        <v>0</v>
      </c>
      <c r="P8045" s="334">
        <v>0</v>
      </c>
      <c r="Q8045" s="334">
        <v>0.1</v>
      </c>
      <c r="R8045" s="334">
        <v>0</v>
      </c>
      <c r="S8045" s="334">
        <v>0</v>
      </c>
      <c r="T8045" s="334">
        <v>0.1</v>
      </c>
      <c r="U8045" s="334">
        <v>0</v>
      </c>
      <c r="V8045" s="334">
        <v>0</v>
      </c>
      <c r="W8045" s="334">
        <v>0</v>
      </c>
      <c r="X8045" s="334">
        <v>0</v>
      </c>
      <c r="Y8045" s="334">
        <v>0</v>
      </c>
      <c r="Z8045" s="334">
        <v>0</v>
      </c>
      <c r="AA8045" s="334">
        <v>0.1</v>
      </c>
      <c r="AB8045" s="334">
        <v>0</v>
      </c>
      <c r="AD8045" s="334">
        <v>0.4</v>
      </c>
      <c r="AE8045" s="334">
        <f t="shared" si="1257"/>
        <v>0.4</v>
      </c>
      <c r="AF8045" s="334">
        <f t="shared" si="1258"/>
        <v>0.4</v>
      </c>
      <c r="AG8045" s="340">
        <f t="shared" si="1259"/>
        <v>0</v>
      </c>
      <c r="AI8045" s="340">
        <f t="shared" si="1262"/>
        <v>0</v>
      </c>
      <c r="AJ8045" s="340">
        <f t="shared" si="1262"/>
        <v>0</v>
      </c>
      <c r="AK8045" s="340">
        <f t="shared" si="1262"/>
        <v>0</v>
      </c>
      <c r="AL8045" s="340">
        <f t="shared" si="1262"/>
        <v>0</v>
      </c>
      <c r="AM8045" s="340">
        <f t="shared" si="1262"/>
        <v>0</v>
      </c>
    </row>
    <row r="8046" spans="1:39" x14ac:dyDescent="0.35">
      <c r="A8046" s="337">
        <v>29959</v>
      </c>
      <c r="B8046" s="338">
        <f t="shared" si="1254"/>
        <v>1982</v>
      </c>
      <c r="C8046" s="338">
        <f t="shared" si="1255"/>
        <v>1</v>
      </c>
      <c r="D8046" s="338">
        <f t="shared" si="1256"/>
        <v>8</v>
      </c>
      <c r="E8046" s="334">
        <v>0</v>
      </c>
      <c r="F8046" s="334">
        <v>0</v>
      </c>
      <c r="G8046" s="334">
        <v>0</v>
      </c>
      <c r="H8046" s="334">
        <v>0</v>
      </c>
      <c r="I8046" s="334">
        <v>0</v>
      </c>
      <c r="J8046" s="334">
        <v>0</v>
      </c>
      <c r="K8046" s="334">
        <v>0</v>
      </c>
      <c r="L8046" s="334">
        <v>0</v>
      </c>
      <c r="M8046" s="334">
        <v>0</v>
      </c>
      <c r="N8046" s="334">
        <v>0</v>
      </c>
      <c r="O8046" s="334">
        <v>0</v>
      </c>
      <c r="P8046" s="334">
        <v>0</v>
      </c>
      <c r="Q8046" s="334">
        <v>0</v>
      </c>
      <c r="R8046" s="334">
        <v>0</v>
      </c>
      <c r="S8046" s="334">
        <v>0</v>
      </c>
      <c r="T8046" s="334">
        <v>0</v>
      </c>
      <c r="U8046" s="334">
        <v>0</v>
      </c>
      <c r="V8046" s="334">
        <v>0</v>
      </c>
      <c r="W8046" s="334">
        <v>0</v>
      </c>
      <c r="X8046" s="334">
        <v>0</v>
      </c>
      <c r="Y8046" s="334">
        <v>0</v>
      </c>
      <c r="Z8046" s="334">
        <v>0</v>
      </c>
      <c r="AA8046" s="334">
        <v>0</v>
      </c>
      <c r="AB8046" s="334">
        <v>0</v>
      </c>
      <c r="AD8046" s="334">
        <v>0</v>
      </c>
      <c r="AE8046" s="334">
        <f t="shared" si="1257"/>
        <v>0</v>
      </c>
      <c r="AF8046" s="334">
        <f t="shared" si="1258"/>
        <v>0</v>
      </c>
      <c r="AG8046" s="340">
        <f t="shared" si="1259"/>
        <v>0</v>
      </c>
      <c r="AI8046" s="340">
        <f t="shared" si="1262"/>
        <v>0</v>
      </c>
      <c r="AJ8046" s="340">
        <f t="shared" si="1262"/>
        <v>0</v>
      </c>
      <c r="AK8046" s="340">
        <f t="shared" si="1262"/>
        <v>0</v>
      </c>
      <c r="AL8046" s="340">
        <f t="shared" si="1262"/>
        <v>0</v>
      </c>
      <c r="AM8046" s="340">
        <f t="shared" si="1262"/>
        <v>0</v>
      </c>
    </row>
    <row r="8047" spans="1:39" x14ac:dyDescent="0.35">
      <c r="A8047" s="337">
        <v>29960</v>
      </c>
      <c r="B8047" s="338">
        <f t="shared" si="1254"/>
        <v>1982</v>
      </c>
      <c r="C8047" s="338">
        <f t="shared" si="1255"/>
        <v>1</v>
      </c>
      <c r="D8047" s="338">
        <f t="shared" si="1256"/>
        <v>9</v>
      </c>
      <c r="E8047" s="334">
        <v>0</v>
      </c>
      <c r="F8047" s="334">
        <v>0</v>
      </c>
      <c r="G8047" s="334">
        <v>0</v>
      </c>
      <c r="H8047" s="334">
        <v>0</v>
      </c>
      <c r="I8047" s="334">
        <v>0</v>
      </c>
      <c r="J8047" s="334">
        <v>0</v>
      </c>
      <c r="K8047" s="334">
        <v>0</v>
      </c>
      <c r="L8047" s="334">
        <v>0</v>
      </c>
      <c r="M8047" s="334">
        <v>0.1</v>
      </c>
      <c r="N8047" s="334">
        <v>0</v>
      </c>
      <c r="O8047" s="334">
        <v>0.1</v>
      </c>
      <c r="P8047" s="334">
        <v>0</v>
      </c>
      <c r="Q8047" s="334">
        <v>0.1</v>
      </c>
      <c r="R8047" s="334">
        <v>0</v>
      </c>
      <c r="S8047" s="334">
        <v>0.1</v>
      </c>
      <c r="T8047" s="334">
        <v>0</v>
      </c>
      <c r="U8047" s="334">
        <v>0.1</v>
      </c>
      <c r="V8047" s="334">
        <v>0</v>
      </c>
      <c r="W8047" s="334">
        <v>0.1</v>
      </c>
      <c r="X8047" s="334">
        <v>0</v>
      </c>
      <c r="Y8047" s="334">
        <v>0.1</v>
      </c>
      <c r="Z8047" s="334">
        <v>0</v>
      </c>
      <c r="AA8047" s="334">
        <v>0.1</v>
      </c>
      <c r="AB8047" s="334">
        <v>0</v>
      </c>
      <c r="AD8047" s="334">
        <v>0.8</v>
      </c>
      <c r="AE8047" s="334">
        <f t="shared" si="1257"/>
        <v>0.8</v>
      </c>
      <c r="AF8047" s="334">
        <f t="shared" si="1258"/>
        <v>0.79999999999999993</v>
      </c>
      <c r="AG8047" s="340">
        <f t="shared" si="1259"/>
        <v>1.1102230246251565E-16</v>
      </c>
      <c r="AI8047" s="340">
        <f t="shared" si="1262"/>
        <v>0</v>
      </c>
      <c r="AJ8047" s="340">
        <f t="shared" si="1262"/>
        <v>0</v>
      </c>
      <c r="AK8047" s="340">
        <f t="shared" si="1262"/>
        <v>0</v>
      </c>
      <c r="AL8047" s="340">
        <f t="shared" si="1262"/>
        <v>0</v>
      </c>
      <c r="AM8047" s="340">
        <f t="shared" si="1262"/>
        <v>0</v>
      </c>
    </row>
    <row r="8048" spans="1:39" x14ac:dyDescent="0.35">
      <c r="A8048" s="337">
        <v>29961</v>
      </c>
      <c r="B8048" s="338">
        <f t="shared" si="1254"/>
        <v>1982</v>
      </c>
      <c r="C8048" s="338">
        <f t="shared" si="1255"/>
        <v>1</v>
      </c>
      <c r="D8048" s="338">
        <f t="shared" si="1256"/>
        <v>10</v>
      </c>
      <c r="E8048" s="334">
        <v>0.1</v>
      </c>
      <c r="F8048" s="334">
        <v>0.1</v>
      </c>
      <c r="G8048" s="334">
        <v>0.1</v>
      </c>
      <c r="H8048" s="334">
        <v>0.2</v>
      </c>
      <c r="I8048" s="334">
        <v>0.1</v>
      </c>
      <c r="J8048" s="334">
        <v>0.1</v>
      </c>
      <c r="K8048" s="334">
        <v>0.1</v>
      </c>
      <c r="L8048" s="334">
        <v>0.1</v>
      </c>
      <c r="M8048" s="334">
        <v>0.1</v>
      </c>
      <c r="N8048" s="334">
        <v>0.1</v>
      </c>
      <c r="O8048" s="334">
        <v>0.1</v>
      </c>
      <c r="P8048" s="334">
        <v>0</v>
      </c>
      <c r="Q8048" s="334">
        <v>0</v>
      </c>
      <c r="R8048" s="334">
        <v>0</v>
      </c>
      <c r="S8048" s="334">
        <v>0</v>
      </c>
      <c r="T8048" s="334">
        <v>0</v>
      </c>
      <c r="U8048" s="334">
        <v>0</v>
      </c>
      <c r="V8048" s="334">
        <v>0</v>
      </c>
      <c r="W8048" s="334">
        <v>0</v>
      </c>
      <c r="X8048" s="334">
        <v>0.2</v>
      </c>
      <c r="Y8048" s="334">
        <v>0.1</v>
      </c>
      <c r="Z8048" s="334">
        <v>0.1</v>
      </c>
      <c r="AA8048" s="334">
        <v>0.1</v>
      </c>
      <c r="AB8048" s="334">
        <v>0.1</v>
      </c>
      <c r="AD8048" s="334">
        <v>1.8</v>
      </c>
      <c r="AE8048" s="334">
        <f t="shared" si="1257"/>
        <v>1.8</v>
      </c>
      <c r="AF8048" s="334">
        <f t="shared" si="1258"/>
        <v>1.8000000000000003</v>
      </c>
      <c r="AG8048" s="340">
        <f t="shared" si="1259"/>
        <v>2.2204460492503131E-16</v>
      </c>
      <c r="AI8048" s="340">
        <f t="shared" si="1262"/>
        <v>0</v>
      </c>
      <c r="AJ8048" s="340">
        <f t="shared" si="1262"/>
        <v>0</v>
      </c>
      <c r="AK8048" s="340">
        <f t="shared" si="1262"/>
        <v>0</v>
      </c>
      <c r="AL8048" s="340">
        <f t="shared" si="1262"/>
        <v>0</v>
      </c>
      <c r="AM8048" s="340">
        <f t="shared" si="1262"/>
        <v>0</v>
      </c>
    </row>
    <row r="8049" spans="1:39" x14ac:dyDescent="0.35">
      <c r="A8049" s="337">
        <v>29962</v>
      </c>
      <c r="B8049" s="338">
        <f t="shared" si="1254"/>
        <v>1982</v>
      </c>
      <c r="C8049" s="338">
        <f t="shared" si="1255"/>
        <v>1</v>
      </c>
      <c r="D8049" s="338">
        <f t="shared" si="1256"/>
        <v>11</v>
      </c>
      <c r="E8049" s="334">
        <v>0.1</v>
      </c>
      <c r="F8049" s="334">
        <v>0.1</v>
      </c>
      <c r="G8049" s="334">
        <v>0</v>
      </c>
      <c r="H8049" s="334">
        <v>0.1</v>
      </c>
      <c r="I8049" s="334">
        <v>0.1</v>
      </c>
      <c r="J8049" s="334">
        <v>0.1</v>
      </c>
      <c r="K8049" s="334">
        <v>0.1</v>
      </c>
      <c r="L8049" s="334">
        <v>0.1</v>
      </c>
      <c r="M8049" s="334">
        <v>0</v>
      </c>
      <c r="N8049" s="334">
        <v>0.1</v>
      </c>
      <c r="O8049" s="334">
        <v>0.1</v>
      </c>
      <c r="P8049" s="334">
        <v>0.1</v>
      </c>
      <c r="Q8049" s="334">
        <v>0.1</v>
      </c>
      <c r="R8049" s="334">
        <v>0.1</v>
      </c>
      <c r="S8049" s="334">
        <v>0</v>
      </c>
      <c r="T8049" s="334">
        <v>0.1</v>
      </c>
      <c r="U8049" s="334">
        <v>0.1</v>
      </c>
      <c r="V8049" s="334">
        <v>0.1</v>
      </c>
      <c r="W8049" s="334">
        <v>0.1</v>
      </c>
      <c r="X8049" s="334">
        <v>0.1</v>
      </c>
      <c r="Y8049" s="334">
        <v>0</v>
      </c>
      <c r="Z8049" s="334">
        <v>0.1</v>
      </c>
      <c r="AA8049" s="334">
        <v>0.1</v>
      </c>
      <c r="AB8049" s="334">
        <v>0</v>
      </c>
      <c r="AD8049" s="334">
        <v>1.9</v>
      </c>
      <c r="AE8049" s="334">
        <f t="shared" si="1257"/>
        <v>1.9</v>
      </c>
      <c r="AF8049" s="334">
        <f t="shared" si="1258"/>
        <v>1.9000000000000006</v>
      </c>
      <c r="AG8049" s="340">
        <f t="shared" si="1259"/>
        <v>6.6613381477509392E-16</v>
      </c>
      <c r="AI8049" s="340">
        <f t="shared" si="1262"/>
        <v>0</v>
      </c>
      <c r="AJ8049" s="340">
        <f t="shared" si="1262"/>
        <v>0</v>
      </c>
      <c r="AK8049" s="340">
        <f t="shared" si="1262"/>
        <v>0</v>
      </c>
      <c r="AL8049" s="340">
        <f t="shared" si="1262"/>
        <v>0</v>
      </c>
      <c r="AM8049" s="340">
        <f t="shared" si="1262"/>
        <v>0</v>
      </c>
    </row>
    <row r="8050" spans="1:39" x14ac:dyDescent="0.35">
      <c r="A8050" s="337">
        <v>29963</v>
      </c>
      <c r="B8050" s="338">
        <f t="shared" si="1254"/>
        <v>1982</v>
      </c>
      <c r="C8050" s="338">
        <f t="shared" si="1255"/>
        <v>1</v>
      </c>
      <c r="D8050" s="338">
        <f t="shared" si="1256"/>
        <v>12</v>
      </c>
      <c r="E8050" s="334">
        <v>0</v>
      </c>
      <c r="F8050" s="334">
        <v>0</v>
      </c>
      <c r="G8050" s="334">
        <v>0</v>
      </c>
      <c r="H8050" s="334">
        <v>0</v>
      </c>
      <c r="I8050" s="334">
        <v>0</v>
      </c>
      <c r="J8050" s="334">
        <v>0</v>
      </c>
      <c r="K8050" s="334">
        <v>0</v>
      </c>
      <c r="L8050" s="334">
        <v>0.2</v>
      </c>
      <c r="M8050" s="334">
        <v>0.2</v>
      </c>
      <c r="N8050" s="334">
        <v>0.2</v>
      </c>
      <c r="O8050" s="334">
        <v>0.2</v>
      </c>
      <c r="P8050" s="334">
        <v>0.2</v>
      </c>
      <c r="Q8050" s="334">
        <v>0.2</v>
      </c>
      <c r="R8050" s="334">
        <v>0.2</v>
      </c>
      <c r="S8050" s="334">
        <v>0.2</v>
      </c>
      <c r="T8050" s="334">
        <v>0.2</v>
      </c>
      <c r="U8050" s="334">
        <v>0.2</v>
      </c>
      <c r="V8050" s="334">
        <v>0.2</v>
      </c>
      <c r="W8050" s="334">
        <v>0.2</v>
      </c>
      <c r="X8050" s="334">
        <v>0.2</v>
      </c>
      <c r="Y8050" s="334">
        <v>0.2</v>
      </c>
      <c r="Z8050" s="334">
        <v>0</v>
      </c>
      <c r="AA8050" s="334">
        <v>0</v>
      </c>
      <c r="AB8050" s="334">
        <v>0</v>
      </c>
      <c r="AD8050" s="334">
        <v>2.8</v>
      </c>
      <c r="AE8050" s="334">
        <f t="shared" si="1257"/>
        <v>2.8</v>
      </c>
      <c r="AF8050" s="334">
        <f t="shared" si="1258"/>
        <v>2.8000000000000003</v>
      </c>
      <c r="AG8050" s="340">
        <f t="shared" si="1259"/>
        <v>4.4408920985006262E-16</v>
      </c>
      <c r="AI8050" s="340">
        <f t="shared" si="1262"/>
        <v>0</v>
      </c>
      <c r="AJ8050" s="340">
        <f t="shared" si="1262"/>
        <v>0</v>
      </c>
      <c r="AK8050" s="340">
        <f t="shared" si="1262"/>
        <v>0</v>
      </c>
      <c r="AL8050" s="340">
        <f t="shared" si="1262"/>
        <v>0</v>
      </c>
      <c r="AM8050" s="340">
        <f t="shared" si="1262"/>
        <v>0</v>
      </c>
    </row>
    <row r="8051" spans="1:39" x14ac:dyDescent="0.35">
      <c r="A8051" s="337">
        <v>29964</v>
      </c>
      <c r="B8051" s="338">
        <f t="shared" si="1254"/>
        <v>1982</v>
      </c>
      <c r="C8051" s="338">
        <f t="shared" si="1255"/>
        <v>1</v>
      </c>
      <c r="D8051" s="338">
        <f t="shared" si="1256"/>
        <v>13</v>
      </c>
      <c r="E8051" s="334">
        <v>0</v>
      </c>
      <c r="F8051" s="334">
        <v>0</v>
      </c>
      <c r="G8051" s="334">
        <v>0</v>
      </c>
      <c r="H8051" s="334">
        <v>0</v>
      </c>
      <c r="I8051" s="334">
        <v>0</v>
      </c>
      <c r="J8051" s="334">
        <v>0</v>
      </c>
      <c r="K8051" s="334">
        <v>0</v>
      </c>
      <c r="L8051" s="334">
        <v>0</v>
      </c>
      <c r="M8051" s="334">
        <v>0</v>
      </c>
      <c r="N8051" s="334">
        <v>0</v>
      </c>
      <c r="O8051" s="334">
        <v>0</v>
      </c>
      <c r="P8051" s="334">
        <v>0</v>
      </c>
      <c r="Q8051" s="334">
        <v>0</v>
      </c>
      <c r="R8051" s="334">
        <v>0</v>
      </c>
      <c r="S8051" s="334">
        <v>0</v>
      </c>
      <c r="T8051" s="334">
        <v>0</v>
      </c>
      <c r="U8051" s="334">
        <v>0</v>
      </c>
      <c r="V8051" s="334">
        <v>0</v>
      </c>
      <c r="W8051" s="334">
        <v>0</v>
      </c>
      <c r="X8051" s="334">
        <v>0</v>
      </c>
      <c r="Y8051" s="334">
        <v>0</v>
      </c>
      <c r="Z8051" s="334">
        <v>0</v>
      </c>
      <c r="AA8051" s="334">
        <v>0</v>
      </c>
      <c r="AB8051" s="334">
        <v>0</v>
      </c>
      <c r="AD8051" s="334">
        <v>0</v>
      </c>
      <c r="AE8051" s="334">
        <f t="shared" si="1257"/>
        <v>0</v>
      </c>
      <c r="AF8051" s="334">
        <f t="shared" si="1258"/>
        <v>0</v>
      </c>
      <c r="AG8051" s="340">
        <f t="shared" si="1259"/>
        <v>0</v>
      </c>
      <c r="AI8051" s="340">
        <f t="shared" si="1262"/>
        <v>0</v>
      </c>
      <c r="AJ8051" s="340">
        <f t="shared" si="1262"/>
        <v>0</v>
      </c>
      <c r="AK8051" s="340">
        <f t="shared" si="1262"/>
        <v>0</v>
      </c>
      <c r="AL8051" s="340">
        <f t="shared" si="1262"/>
        <v>0</v>
      </c>
      <c r="AM8051" s="340">
        <f t="shared" si="1262"/>
        <v>0</v>
      </c>
    </row>
    <row r="8052" spans="1:39" x14ac:dyDescent="0.35">
      <c r="A8052" s="337">
        <v>29965</v>
      </c>
      <c r="B8052" s="338">
        <f t="shared" si="1254"/>
        <v>1982</v>
      </c>
      <c r="C8052" s="338">
        <f t="shared" si="1255"/>
        <v>1</v>
      </c>
      <c r="D8052" s="338">
        <f t="shared" si="1256"/>
        <v>14</v>
      </c>
      <c r="E8052" s="334">
        <v>0</v>
      </c>
      <c r="F8052" s="334">
        <v>0</v>
      </c>
      <c r="G8052" s="334">
        <v>0</v>
      </c>
      <c r="H8052" s="334">
        <v>0</v>
      </c>
      <c r="I8052" s="334">
        <v>0</v>
      </c>
      <c r="J8052" s="334">
        <v>0</v>
      </c>
      <c r="K8052" s="334">
        <v>0</v>
      </c>
      <c r="L8052" s="334">
        <v>0</v>
      </c>
      <c r="M8052" s="334">
        <v>0</v>
      </c>
      <c r="N8052" s="334">
        <v>0</v>
      </c>
      <c r="O8052" s="334">
        <v>0</v>
      </c>
      <c r="P8052" s="334">
        <v>0</v>
      </c>
      <c r="Q8052" s="334">
        <v>0</v>
      </c>
      <c r="R8052" s="334">
        <v>0</v>
      </c>
      <c r="S8052" s="334">
        <v>0</v>
      </c>
      <c r="T8052" s="334">
        <v>0</v>
      </c>
      <c r="U8052" s="334">
        <v>0</v>
      </c>
      <c r="V8052" s="334">
        <v>0.2</v>
      </c>
      <c r="W8052" s="334">
        <v>0.3</v>
      </c>
      <c r="X8052" s="334">
        <v>0.2</v>
      </c>
      <c r="Y8052" s="334">
        <v>0.2</v>
      </c>
      <c r="Z8052" s="334">
        <v>0.2</v>
      </c>
      <c r="AA8052" s="334">
        <v>0.3</v>
      </c>
      <c r="AB8052" s="334">
        <v>0.2</v>
      </c>
      <c r="AD8052" s="334">
        <v>1.6</v>
      </c>
      <c r="AE8052" s="334">
        <f t="shared" si="1257"/>
        <v>1.6</v>
      </c>
      <c r="AF8052" s="334">
        <f t="shared" si="1258"/>
        <v>1.5999999999999999</v>
      </c>
      <c r="AG8052" s="340">
        <f t="shared" si="1259"/>
        <v>2.2204460492503131E-16</v>
      </c>
      <c r="AI8052" s="340">
        <f t="shared" ref="AI8052:AM8067" si="1263">IF($C8052=AI$1,$AF8052,0)</f>
        <v>0</v>
      </c>
      <c r="AJ8052" s="340">
        <f t="shared" si="1263"/>
        <v>0</v>
      </c>
      <c r="AK8052" s="340">
        <f t="shared" si="1263"/>
        <v>0</v>
      </c>
      <c r="AL8052" s="340">
        <f t="shared" si="1263"/>
        <v>0</v>
      </c>
      <c r="AM8052" s="340">
        <f t="shared" si="1263"/>
        <v>0</v>
      </c>
    </row>
    <row r="8053" spans="1:39" x14ac:dyDescent="0.35">
      <c r="A8053" s="337">
        <v>29966</v>
      </c>
      <c r="B8053" s="338">
        <f t="shared" si="1254"/>
        <v>1982</v>
      </c>
      <c r="C8053" s="338">
        <f t="shared" si="1255"/>
        <v>1</v>
      </c>
      <c r="D8053" s="338">
        <f t="shared" si="1256"/>
        <v>15</v>
      </c>
      <c r="E8053" s="334">
        <v>0.1</v>
      </c>
      <c r="F8053" s="334">
        <v>0.1</v>
      </c>
      <c r="G8053" s="334">
        <v>0.1</v>
      </c>
      <c r="H8053" s="334">
        <v>0.1</v>
      </c>
      <c r="I8053" s="334">
        <v>0.1</v>
      </c>
      <c r="J8053" s="334">
        <v>0.1</v>
      </c>
      <c r="K8053" s="334">
        <v>0.1</v>
      </c>
      <c r="L8053" s="334">
        <v>0.1</v>
      </c>
      <c r="M8053" s="334">
        <v>0</v>
      </c>
      <c r="N8053" s="334">
        <v>0</v>
      </c>
      <c r="O8053" s="334">
        <v>0</v>
      </c>
      <c r="P8053" s="334">
        <v>0</v>
      </c>
      <c r="Q8053" s="334">
        <v>0</v>
      </c>
      <c r="R8053" s="334">
        <v>0</v>
      </c>
      <c r="S8053" s="334">
        <v>0</v>
      </c>
      <c r="T8053" s="334">
        <v>0</v>
      </c>
      <c r="U8053" s="334">
        <v>0</v>
      </c>
      <c r="V8053" s="334">
        <v>0</v>
      </c>
      <c r="W8053" s="334">
        <v>0</v>
      </c>
      <c r="X8053" s="334">
        <v>0</v>
      </c>
      <c r="Y8053" s="334">
        <v>0</v>
      </c>
      <c r="Z8053" s="334">
        <v>0</v>
      </c>
      <c r="AA8053" s="334">
        <v>0</v>
      </c>
      <c r="AB8053" s="334">
        <v>0</v>
      </c>
      <c r="AD8053" s="334">
        <v>0.8</v>
      </c>
      <c r="AE8053" s="334">
        <f t="shared" si="1257"/>
        <v>0.8</v>
      </c>
      <c r="AF8053" s="334">
        <f t="shared" si="1258"/>
        <v>0.79999999999999993</v>
      </c>
      <c r="AG8053" s="340">
        <f t="shared" si="1259"/>
        <v>1.1102230246251565E-16</v>
      </c>
      <c r="AI8053" s="340">
        <f t="shared" si="1263"/>
        <v>0</v>
      </c>
      <c r="AJ8053" s="340">
        <f t="shared" si="1263"/>
        <v>0</v>
      </c>
      <c r="AK8053" s="340">
        <f t="shared" si="1263"/>
        <v>0</v>
      </c>
      <c r="AL8053" s="340">
        <f t="shared" si="1263"/>
        <v>0</v>
      </c>
      <c r="AM8053" s="340">
        <f t="shared" si="1263"/>
        <v>0</v>
      </c>
    </row>
    <row r="8054" spans="1:39" x14ac:dyDescent="0.35">
      <c r="A8054" s="337">
        <v>29967</v>
      </c>
      <c r="B8054" s="338">
        <f t="shared" si="1254"/>
        <v>1982</v>
      </c>
      <c r="C8054" s="338">
        <f t="shared" si="1255"/>
        <v>1</v>
      </c>
      <c r="D8054" s="338">
        <f t="shared" si="1256"/>
        <v>16</v>
      </c>
      <c r="E8054" s="334">
        <v>0</v>
      </c>
      <c r="F8054" s="334">
        <v>0</v>
      </c>
      <c r="G8054" s="334">
        <v>0</v>
      </c>
      <c r="H8054" s="334">
        <v>0</v>
      </c>
      <c r="I8054" s="334">
        <v>0</v>
      </c>
      <c r="J8054" s="334">
        <v>0</v>
      </c>
      <c r="K8054" s="334">
        <v>0</v>
      </c>
      <c r="L8054" s="334">
        <v>0</v>
      </c>
      <c r="M8054" s="334">
        <v>0</v>
      </c>
      <c r="N8054" s="334">
        <v>0</v>
      </c>
      <c r="O8054" s="334">
        <v>0</v>
      </c>
      <c r="P8054" s="334">
        <v>0</v>
      </c>
      <c r="Q8054" s="334">
        <v>0</v>
      </c>
      <c r="R8054" s="334">
        <v>0</v>
      </c>
      <c r="S8054" s="334">
        <v>0.6</v>
      </c>
      <c r="T8054" s="334">
        <v>0</v>
      </c>
      <c r="U8054" s="334">
        <v>0</v>
      </c>
      <c r="V8054" s="334">
        <v>0</v>
      </c>
      <c r="W8054" s="334">
        <v>0</v>
      </c>
      <c r="X8054" s="334">
        <v>0</v>
      </c>
      <c r="Y8054" s="334">
        <v>0</v>
      </c>
      <c r="Z8054" s="334">
        <v>0</v>
      </c>
      <c r="AA8054" s="334">
        <v>0</v>
      </c>
      <c r="AB8054" s="334">
        <v>0</v>
      </c>
      <c r="AD8054" s="334">
        <v>0.6</v>
      </c>
      <c r="AE8054" s="334">
        <f t="shared" si="1257"/>
        <v>0.6</v>
      </c>
      <c r="AF8054" s="334">
        <f t="shared" si="1258"/>
        <v>0.6</v>
      </c>
      <c r="AG8054" s="340">
        <f t="shared" si="1259"/>
        <v>0</v>
      </c>
      <c r="AI8054" s="340">
        <f t="shared" si="1263"/>
        <v>0</v>
      </c>
      <c r="AJ8054" s="340">
        <f t="shared" si="1263"/>
        <v>0</v>
      </c>
      <c r="AK8054" s="340">
        <f t="shared" si="1263"/>
        <v>0</v>
      </c>
      <c r="AL8054" s="340">
        <f t="shared" si="1263"/>
        <v>0</v>
      </c>
      <c r="AM8054" s="340">
        <f t="shared" si="1263"/>
        <v>0</v>
      </c>
    </row>
    <row r="8055" spans="1:39" x14ac:dyDescent="0.35">
      <c r="A8055" s="337">
        <v>29968</v>
      </c>
      <c r="B8055" s="338">
        <f t="shared" si="1254"/>
        <v>1982</v>
      </c>
      <c r="C8055" s="338">
        <f t="shared" si="1255"/>
        <v>1</v>
      </c>
      <c r="D8055" s="338">
        <f t="shared" si="1256"/>
        <v>17</v>
      </c>
      <c r="E8055" s="334">
        <v>0</v>
      </c>
      <c r="F8055" s="334">
        <v>0</v>
      </c>
      <c r="G8055" s="334">
        <v>0</v>
      </c>
      <c r="H8055" s="334">
        <v>0</v>
      </c>
      <c r="I8055" s="334">
        <v>0</v>
      </c>
      <c r="J8055" s="334">
        <v>0</v>
      </c>
      <c r="K8055" s="334">
        <v>0</v>
      </c>
      <c r="L8055" s="334">
        <v>0</v>
      </c>
      <c r="M8055" s="334">
        <v>0</v>
      </c>
      <c r="N8055" s="334">
        <v>0</v>
      </c>
      <c r="O8055" s="334">
        <v>0</v>
      </c>
      <c r="P8055" s="334">
        <v>0</v>
      </c>
      <c r="Q8055" s="334">
        <v>0</v>
      </c>
      <c r="R8055" s="334">
        <v>0</v>
      </c>
      <c r="S8055" s="334">
        <v>0</v>
      </c>
      <c r="T8055" s="334">
        <v>0</v>
      </c>
      <c r="U8055" s="334">
        <v>0</v>
      </c>
      <c r="V8055" s="334">
        <v>0</v>
      </c>
      <c r="W8055" s="334">
        <v>0</v>
      </c>
      <c r="X8055" s="334">
        <v>0</v>
      </c>
      <c r="Y8055" s="334">
        <v>0</v>
      </c>
      <c r="Z8055" s="334">
        <v>0</v>
      </c>
      <c r="AA8055" s="334">
        <v>0</v>
      </c>
      <c r="AB8055" s="334">
        <v>0</v>
      </c>
      <c r="AD8055" s="334">
        <v>0</v>
      </c>
      <c r="AE8055" s="334">
        <f t="shared" si="1257"/>
        <v>0</v>
      </c>
      <c r="AF8055" s="334">
        <f t="shared" si="1258"/>
        <v>0</v>
      </c>
      <c r="AG8055" s="340">
        <f t="shared" si="1259"/>
        <v>0</v>
      </c>
      <c r="AI8055" s="340">
        <f t="shared" si="1263"/>
        <v>0</v>
      </c>
      <c r="AJ8055" s="340">
        <f t="shared" si="1263"/>
        <v>0</v>
      </c>
      <c r="AK8055" s="340">
        <f t="shared" si="1263"/>
        <v>0</v>
      </c>
      <c r="AL8055" s="340">
        <f t="shared" si="1263"/>
        <v>0</v>
      </c>
      <c r="AM8055" s="340">
        <f t="shared" si="1263"/>
        <v>0</v>
      </c>
    </row>
    <row r="8056" spans="1:39" x14ac:dyDescent="0.35">
      <c r="A8056" s="337">
        <v>29969</v>
      </c>
      <c r="B8056" s="338">
        <f t="shared" si="1254"/>
        <v>1982</v>
      </c>
      <c r="C8056" s="338">
        <f t="shared" si="1255"/>
        <v>1</v>
      </c>
      <c r="D8056" s="338">
        <f t="shared" si="1256"/>
        <v>18</v>
      </c>
      <c r="E8056" s="334">
        <v>0</v>
      </c>
      <c r="F8056" s="334">
        <v>0.1</v>
      </c>
      <c r="G8056" s="334">
        <v>0</v>
      </c>
      <c r="H8056" s="334">
        <v>0</v>
      </c>
      <c r="I8056" s="334">
        <v>0</v>
      </c>
      <c r="J8056" s="334">
        <v>0.1</v>
      </c>
      <c r="K8056" s="334">
        <v>0</v>
      </c>
      <c r="L8056" s="334">
        <v>0</v>
      </c>
      <c r="M8056" s="334">
        <v>0</v>
      </c>
      <c r="N8056" s="334">
        <v>0.1</v>
      </c>
      <c r="O8056" s="334">
        <v>0</v>
      </c>
      <c r="P8056" s="334">
        <v>0</v>
      </c>
      <c r="Q8056" s="334">
        <v>0</v>
      </c>
      <c r="R8056" s="334">
        <v>0</v>
      </c>
      <c r="S8056" s="334">
        <v>0</v>
      </c>
      <c r="T8056" s="334">
        <v>0</v>
      </c>
      <c r="U8056" s="334">
        <v>0</v>
      </c>
      <c r="V8056" s="334">
        <v>0</v>
      </c>
      <c r="W8056" s="334">
        <v>0</v>
      </c>
      <c r="X8056" s="334">
        <v>0</v>
      </c>
      <c r="Y8056" s="334">
        <v>0</v>
      </c>
      <c r="Z8056" s="334">
        <v>0</v>
      </c>
      <c r="AA8056" s="334">
        <v>0.1</v>
      </c>
      <c r="AB8056" s="334">
        <v>0</v>
      </c>
      <c r="AD8056" s="334">
        <v>0.4</v>
      </c>
      <c r="AE8056" s="334">
        <f t="shared" si="1257"/>
        <v>0.4</v>
      </c>
      <c r="AF8056" s="334">
        <f t="shared" si="1258"/>
        <v>0.4</v>
      </c>
      <c r="AG8056" s="340">
        <f t="shared" si="1259"/>
        <v>0</v>
      </c>
      <c r="AI8056" s="340">
        <f t="shared" si="1263"/>
        <v>0</v>
      </c>
      <c r="AJ8056" s="340">
        <f t="shared" si="1263"/>
        <v>0</v>
      </c>
      <c r="AK8056" s="340">
        <f t="shared" si="1263"/>
        <v>0</v>
      </c>
      <c r="AL8056" s="340">
        <f t="shared" si="1263"/>
        <v>0</v>
      </c>
      <c r="AM8056" s="340">
        <f t="shared" si="1263"/>
        <v>0</v>
      </c>
    </row>
    <row r="8057" spans="1:39" x14ac:dyDescent="0.35">
      <c r="A8057" s="337">
        <v>29970</v>
      </c>
      <c r="B8057" s="338">
        <f t="shared" si="1254"/>
        <v>1982</v>
      </c>
      <c r="C8057" s="338">
        <f t="shared" si="1255"/>
        <v>1</v>
      </c>
      <c r="D8057" s="338">
        <f t="shared" si="1256"/>
        <v>19</v>
      </c>
      <c r="E8057" s="334">
        <v>0</v>
      </c>
      <c r="F8057" s="334">
        <v>0</v>
      </c>
      <c r="G8057" s="334">
        <v>0</v>
      </c>
      <c r="H8057" s="334">
        <v>0</v>
      </c>
      <c r="I8057" s="334">
        <v>0</v>
      </c>
      <c r="J8057" s="334">
        <v>0</v>
      </c>
      <c r="K8057" s="334">
        <v>0</v>
      </c>
      <c r="L8057" s="334">
        <v>0</v>
      </c>
      <c r="M8057" s="334">
        <v>0</v>
      </c>
      <c r="N8057" s="334">
        <v>0</v>
      </c>
      <c r="O8057" s="334">
        <v>0.1</v>
      </c>
      <c r="P8057" s="334">
        <v>0</v>
      </c>
      <c r="Q8057" s="334">
        <v>0</v>
      </c>
      <c r="R8057" s="334">
        <v>0</v>
      </c>
      <c r="S8057" s="334">
        <v>0</v>
      </c>
      <c r="T8057" s="334">
        <v>0</v>
      </c>
      <c r="U8057" s="334">
        <v>0</v>
      </c>
      <c r="V8057" s="334">
        <v>0</v>
      </c>
      <c r="W8057" s="334">
        <v>0</v>
      </c>
      <c r="X8057" s="334">
        <v>0.1</v>
      </c>
      <c r="Y8057" s="334">
        <v>0</v>
      </c>
      <c r="Z8057" s="334">
        <v>0</v>
      </c>
      <c r="AA8057" s="334">
        <v>0</v>
      </c>
      <c r="AB8057" s="334">
        <v>0</v>
      </c>
      <c r="AD8057" s="334">
        <v>0.2</v>
      </c>
      <c r="AE8057" s="334">
        <f t="shared" si="1257"/>
        <v>0.2</v>
      </c>
      <c r="AF8057" s="334">
        <f t="shared" si="1258"/>
        <v>0.2</v>
      </c>
      <c r="AG8057" s="340">
        <f t="shared" si="1259"/>
        <v>0</v>
      </c>
      <c r="AI8057" s="340">
        <f t="shared" si="1263"/>
        <v>0</v>
      </c>
      <c r="AJ8057" s="340">
        <f t="shared" si="1263"/>
        <v>0</v>
      </c>
      <c r="AK8057" s="340">
        <f t="shared" si="1263"/>
        <v>0</v>
      </c>
      <c r="AL8057" s="340">
        <f t="shared" si="1263"/>
        <v>0</v>
      </c>
      <c r="AM8057" s="340">
        <f t="shared" si="1263"/>
        <v>0</v>
      </c>
    </row>
    <row r="8058" spans="1:39" x14ac:dyDescent="0.35">
      <c r="A8058" s="337">
        <v>29971</v>
      </c>
      <c r="B8058" s="338">
        <f t="shared" si="1254"/>
        <v>1982</v>
      </c>
      <c r="C8058" s="338">
        <f t="shared" si="1255"/>
        <v>1</v>
      </c>
      <c r="D8058" s="338">
        <f t="shared" si="1256"/>
        <v>20</v>
      </c>
      <c r="E8058" s="334">
        <v>0.1</v>
      </c>
      <c r="F8058" s="334">
        <v>0</v>
      </c>
      <c r="G8058" s="334">
        <v>0.1</v>
      </c>
      <c r="H8058" s="334">
        <v>0</v>
      </c>
      <c r="I8058" s="334">
        <v>0.1</v>
      </c>
      <c r="J8058" s="334">
        <v>0</v>
      </c>
      <c r="K8058" s="334">
        <v>0.1</v>
      </c>
      <c r="L8058" s="334">
        <v>0</v>
      </c>
      <c r="M8058" s="334">
        <v>0.1</v>
      </c>
      <c r="N8058" s="334">
        <v>0</v>
      </c>
      <c r="O8058" s="334">
        <v>0.1</v>
      </c>
      <c r="P8058" s="334">
        <v>0</v>
      </c>
      <c r="Q8058" s="334">
        <v>0.1</v>
      </c>
      <c r="R8058" s="334">
        <v>0</v>
      </c>
      <c r="S8058" s="334">
        <v>0</v>
      </c>
      <c r="T8058" s="334">
        <v>0.1</v>
      </c>
      <c r="U8058" s="334">
        <v>0</v>
      </c>
      <c r="V8058" s="334">
        <v>0.1</v>
      </c>
      <c r="W8058" s="334">
        <v>0</v>
      </c>
      <c r="X8058" s="334">
        <v>0.1</v>
      </c>
      <c r="Y8058" s="334">
        <v>0</v>
      </c>
      <c r="Z8058" s="334">
        <v>0.1</v>
      </c>
      <c r="AA8058" s="334">
        <v>0</v>
      </c>
      <c r="AB8058" s="334">
        <v>0.1</v>
      </c>
      <c r="AD8058" s="334">
        <v>1.2</v>
      </c>
      <c r="AE8058" s="334">
        <f t="shared" si="1257"/>
        <v>1.2</v>
      </c>
      <c r="AF8058" s="334">
        <f t="shared" si="1258"/>
        <v>1.2</v>
      </c>
      <c r="AG8058" s="340">
        <f t="shared" si="1259"/>
        <v>0</v>
      </c>
      <c r="AI8058" s="340">
        <f t="shared" si="1263"/>
        <v>0</v>
      </c>
      <c r="AJ8058" s="340">
        <f t="shared" si="1263"/>
        <v>0</v>
      </c>
      <c r="AK8058" s="340">
        <f t="shared" si="1263"/>
        <v>0</v>
      </c>
      <c r="AL8058" s="340">
        <f t="shared" si="1263"/>
        <v>0</v>
      </c>
      <c r="AM8058" s="340">
        <f t="shared" si="1263"/>
        <v>0</v>
      </c>
    </row>
    <row r="8059" spans="1:39" x14ac:dyDescent="0.35">
      <c r="A8059" s="337">
        <v>29972</v>
      </c>
      <c r="B8059" s="338">
        <f t="shared" si="1254"/>
        <v>1982</v>
      </c>
      <c r="C8059" s="338">
        <f t="shared" si="1255"/>
        <v>1</v>
      </c>
      <c r="D8059" s="338">
        <f t="shared" si="1256"/>
        <v>21</v>
      </c>
      <c r="E8059" s="334">
        <v>0</v>
      </c>
      <c r="F8059" s="334">
        <v>0.1</v>
      </c>
      <c r="G8059" s="334">
        <v>0</v>
      </c>
      <c r="H8059" s="334">
        <v>0</v>
      </c>
      <c r="I8059" s="334">
        <v>0.1</v>
      </c>
      <c r="J8059" s="334">
        <v>0</v>
      </c>
      <c r="K8059" s="334">
        <v>0</v>
      </c>
      <c r="L8059" s="334">
        <v>0.1</v>
      </c>
      <c r="M8059" s="334">
        <v>0</v>
      </c>
      <c r="N8059" s="334">
        <v>0</v>
      </c>
      <c r="O8059" s="334">
        <v>0.1</v>
      </c>
      <c r="P8059" s="334">
        <v>0</v>
      </c>
      <c r="Q8059" s="334">
        <v>0</v>
      </c>
      <c r="R8059" s="334">
        <v>0.1</v>
      </c>
      <c r="S8059" s="334">
        <v>0</v>
      </c>
      <c r="T8059" s="334">
        <v>0</v>
      </c>
      <c r="U8059" s="334">
        <v>0.1</v>
      </c>
      <c r="V8059" s="334">
        <v>0</v>
      </c>
      <c r="W8059" s="334">
        <v>0</v>
      </c>
      <c r="X8059" s="334">
        <v>0.1</v>
      </c>
      <c r="Y8059" s="334">
        <v>0</v>
      </c>
      <c r="Z8059" s="334">
        <v>0</v>
      </c>
      <c r="AA8059" s="334">
        <v>0.1</v>
      </c>
      <c r="AB8059" s="334">
        <v>0</v>
      </c>
      <c r="AD8059" s="334">
        <v>0.8</v>
      </c>
      <c r="AE8059" s="334">
        <f t="shared" si="1257"/>
        <v>0.8</v>
      </c>
      <c r="AF8059" s="334">
        <f t="shared" si="1258"/>
        <v>0.79999999999999993</v>
      </c>
      <c r="AG8059" s="340">
        <f t="shared" si="1259"/>
        <v>1.1102230246251565E-16</v>
      </c>
      <c r="AI8059" s="340">
        <f t="shared" si="1263"/>
        <v>0</v>
      </c>
      <c r="AJ8059" s="340">
        <f t="shared" si="1263"/>
        <v>0</v>
      </c>
      <c r="AK8059" s="340">
        <f t="shared" si="1263"/>
        <v>0</v>
      </c>
      <c r="AL8059" s="340">
        <f t="shared" si="1263"/>
        <v>0</v>
      </c>
      <c r="AM8059" s="340">
        <f t="shared" si="1263"/>
        <v>0</v>
      </c>
    </row>
    <row r="8060" spans="1:39" x14ac:dyDescent="0.35">
      <c r="A8060" s="337">
        <v>29973</v>
      </c>
      <c r="B8060" s="338">
        <f t="shared" si="1254"/>
        <v>1982</v>
      </c>
      <c r="C8060" s="338">
        <f t="shared" si="1255"/>
        <v>1</v>
      </c>
      <c r="D8060" s="338">
        <f t="shared" si="1256"/>
        <v>22</v>
      </c>
      <c r="E8060" s="334">
        <v>0.1</v>
      </c>
      <c r="F8060" s="334">
        <v>0</v>
      </c>
      <c r="G8060" s="334">
        <v>0.1</v>
      </c>
      <c r="H8060" s="334">
        <v>0</v>
      </c>
      <c r="I8060" s="334">
        <v>0.1</v>
      </c>
      <c r="J8060" s="334">
        <v>0</v>
      </c>
      <c r="K8060" s="334">
        <v>0.1</v>
      </c>
      <c r="L8060" s="334">
        <v>0</v>
      </c>
      <c r="M8060" s="334">
        <v>0.1</v>
      </c>
      <c r="N8060" s="334">
        <v>0</v>
      </c>
      <c r="O8060" s="334">
        <v>0.1</v>
      </c>
      <c r="P8060" s="334">
        <v>0</v>
      </c>
      <c r="Q8060" s="334">
        <v>0.1</v>
      </c>
      <c r="R8060" s="334">
        <v>0</v>
      </c>
      <c r="S8060" s="334">
        <v>0</v>
      </c>
      <c r="T8060" s="334">
        <v>0.1</v>
      </c>
      <c r="U8060" s="334">
        <v>0</v>
      </c>
      <c r="V8060" s="334">
        <v>0.1</v>
      </c>
      <c r="W8060" s="334">
        <v>0</v>
      </c>
      <c r="X8060" s="334">
        <v>0.1</v>
      </c>
      <c r="Y8060" s="334">
        <v>0</v>
      </c>
      <c r="Z8060" s="334">
        <v>0.1</v>
      </c>
      <c r="AA8060" s="334">
        <v>0</v>
      </c>
      <c r="AB8060" s="334">
        <v>0.1</v>
      </c>
      <c r="AD8060" s="334">
        <v>1.2</v>
      </c>
      <c r="AE8060" s="334">
        <f t="shared" si="1257"/>
        <v>1.2</v>
      </c>
      <c r="AF8060" s="334">
        <f t="shared" si="1258"/>
        <v>1.2</v>
      </c>
      <c r="AG8060" s="340">
        <f t="shared" si="1259"/>
        <v>0</v>
      </c>
      <c r="AI8060" s="340">
        <f t="shared" si="1263"/>
        <v>0</v>
      </c>
      <c r="AJ8060" s="340">
        <f t="shared" si="1263"/>
        <v>0</v>
      </c>
      <c r="AK8060" s="340">
        <f t="shared" si="1263"/>
        <v>0</v>
      </c>
      <c r="AL8060" s="340">
        <f t="shared" si="1263"/>
        <v>0</v>
      </c>
      <c r="AM8060" s="340">
        <f t="shared" si="1263"/>
        <v>0</v>
      </c>
    </row>
    <row r="8061" spans="1:39" x14ac:dyDescent="0.35">
      <c r="A8061" s="337">
        <v>29974</v>
      </c>
      <c r="B8061" s="338">
        <f t="shared" si="1254"/>
        <v>1982</v>
      </c>
      <c r="C8061" s="338">
        <f t="shared" si="1255"/>
        <v>1</v>
      </c>
      <c r="D8061" s="338">
        <f t="shared" si="1256"/>
        <v>23</v>
      </c>
      <c r="E8061" s="334">
        <v>0.1</v>
      </c>
      <c r="F8061" s="334">
        <v>0.2</v>
      </c>
      <c r="G8061" s="334">
        <v>0.1</v>
      </c>
      <c r="H8061" s="334">
        <v>0.2</v>
      </c>
      <c r="I8061" s="334">
        <v>0.1</v>
      </c>
      <c r="J8061" s="334">
        <v>0.2</v>
      </c>
      <c r="K8061" s="334">
        <v>0.1</v>
      </c>
      <c r="L8061" s="334">
        <v>0.2</v>
      </c>
      <c r="M8061" s="334">
        <v>0.1</v>
      </c>
      <c r="N8061" s="334">
        <v>0.2</v>
      </c>
      <c r="O8061" s="334">
        <v>0.1</v>
      </c>
      <c r="P8061" s="334">
        <v>0.2</v>
      </c>
      <c r="Q8061" s="334">
        <v>0.1</v>
      </c>
      <c r="R8061" s="334">
        <v>0.2</v>
      </c>
      <c r="S8061" s="334">
        <v>0.1</v>
      </c>
      <c r="T8061" s="334">
        <v>0.2</v>
      </c>
      <c r="U8061" s="334">
        <v>0.1</v>
      </c>
      <c r="V8061" s="334">
        <v>0.2</v>
      </c>
      <c r="W8061" s="334">
        <v>0.1</v>
      </c>
      <c r="X8061" s="334">
        <v>0</v>
      </c>
      <c r="Y8061" s="334">
        <v>0</v>
      </c>
      <c r="Z8061" s="334">
        <v>0</v>
      </c>
      <c r="AA8061" s="334">
        <v>0</v>
      </c>
      <c r="AB8061" s="334">
        <v>0</v>
      </c>
      <c r="AD8061" s="334">
        <v>2.8</v>
      </c>
      <c r="AE8061" s="334">
        <f t="shared" si="1257"/>
        <v>2.8</v>
      </c>
      <c r="AF8061" s="334">
        <f t="shared" si="1258"/>
        <v>2.8000000000000012</v>
      </c>
      <c r="AG8061" s="340">
        <f t="shared" si="1259"/>
        <v>1.3322676295501878E-15</v>
      </c>
      <c r="AI8061" s="340">
        <f t="shared" si="1263"/>
        <v>0</v>
      </c>
      <c r="AJ8061" s="340">
        <f t="shared" si="1263"/>
        <v>0</v>
      </c>
      <c r="AK8061" s="340">
        <f t="shared" si="1263"/>
        <v>0</v>
      </c>
      <c r="AL8061" s="340">
        <f t="shared" si="1263"/>
        <v>0</v>
      </c>
      <c r="AM8061" s="340">
        <f t="shared" si="1263"/>
        <v>0</v>
      </c>
    </row>
    <row r="8062" spans="1:39" x14ac:dyDescent="0.35">
      <c r="A8062" s="337">
        <v>29975</v>
      </c>
      <c r="B8062" s="338">
        <f t="shared" si="1254"/>
        <v>1982</v>
      </c>
      <c r="C8062" s="338">
        <f t="shared" si="1255"/>
        <v>1</v>
      </c>
      <c r="D8062" s="338">
        <f t="shared" si="1256"/>
        <v>24</v>
      </c>
      <c r="E8062" s="334">
        <v>0</v>
      </c>
      <c r="F8062" s="334">
        <v>0.1</v>
      </c>
      <c r="G8062" s="334">
        <v>0</v>
      </c>
      <c r="H8062" s="334">
        <v>0</v>
      </c>
      <c r="I8062" s="334">
        <v>0.1</v>
      </c>
      <c r="J8062" s="334">
        <v>0.1</v>
      </c>
      <c r="K8062" s="334">
        <v>0.1</v>
      </c>
      <c r="L8062" s="334">
        <v>0</v>
      </c>
      <c r="M8062" s="334">
        <v>0</v>
      </c>
      <c r="N8062" s="334">
        <v>0</v>
      </c>
      <c r="O8062" s="334">
        <v>0</v>
      </c>
      <c r="P8062" s="334">
        <v>0</v>
      </c>
      <c r="Q8062" s="334">
        <v>0</v>
      </c>
      <c r="R8062" s="334">
        <v>0</v>
      </c>
      <c r="S8062" s="334">
        <v>0</v>
      </c>
      <c r="T8062" s="334">
        <v>0</v>
      </c>
      <c r="U8062" s="334">
        <v>0</v>
      </c>
      <c r="V8062" s="334">
        <v>0</v>
      </c>
      <c r="W8062" s="334">
        <v>0</v>
      </c>
      <c r="X8062" s="334">
        <v>0</v>
      </c>
      <c r="Y8062" s="334">
        <v>0</v>
      </c>
      <c r="Z8062" s="334">
        <v>0</v>
      </c>
      <c r="AA8062" s="334">
        <v>0</v>
      </c>
      <c r="AB8062" s="334">
        <v>0</v>
      </c>
      <c r="AD8062" s="334">
        <v>0.4</v>
      </c>
      <c r="AE8062" s="334">
        <f t="shared" si="1257"/>
        <v>0.4</v>
      </c>
      <c r="AF8062" s="334">
        <f t="shared" si="1258"/>
        <v>0.4</v>
      </c>
      <c r="AG8062" s="340">
        <f t="shared" si="1259"/>
        <v>0</v>
      </c>
      <c r="AI8062" s="340">
        <f t="shared" si="1263"/>
        <v>0</v>
      </c>
      <c r="AJ8062" s="340">
        <f t="shared" si="1263"/>
        <v>0</v>
      </c>
      <c r="AK8062" s="340">
        <f t="shared" si="1263"/>
        <v>0</v>
      </c>
      <c r="AL8062" s="340">
        <f t="shared" si="1263"/>
        <v>0</v>
      </c>
      <c r="AM8062" s="340">
        <f t="shared" si="1263"/>
        <v>0</v>
      </c>
    </row>
    <row r="8063" spans="1:39" x14ac:dyDescent="0.35">
      <c r="A8063" s="337">
        <v>29976</v>
      </c>
      <c r="B8063" s="338">
        <f t="shared" si="1254"/>
        <v>1982</v>
      </c>
      <c r="C8063" s="338">
        <f t="shared" si="1255"/>
        <v>1</v>
      </c>
      <c r="D8063" s="338">
        <f t="shared" si="1256"/>
        <v>25</v>
      </c>
      <c r="E8063" s="334">
        <v>0</v>
      </c>
      <c r="F8063" s="334">
        <v>0</v>
      </c>
      <c r="G8063" s="334">
        <v>0</v>
      </c>
      <c r="H8063" s="334">
        <v>0</v>
      </c>
      <c r="I8063" s="334">
        <v>0</v>
      </c>
      <c r="J8063" s="334">
        <v>0</v>
      </c>
      <c r="K8063" s="334">
        <v>0</v>
      </c>
      <c r="L8063" s="334">
        <v>0</v>
      </c>
      <c r="M8063" s="334">
        <v>0</v>
      </c>
      <c r="N8063" s="334">
        <v>0</v>
      </c>
      <c r="O8063" s="334">
        <v>0</v>
      </c>
      <c r="P8063" s="334">
        <v>0</v>
      </c>
      <c r="Q8063" s="334">
        <v>0</v>
      </c>
      <c r="R8063" s="334">
        <v>0</v>
      </c>
      <c r="S8063" s="334">
        <v>0</v>
      </c>
      <c r="T8063" s="334">
        <v>0</v>
      </c>
      <c r="U8063" s="334">
        <v>0</v>
      </c>
      <c r="V8063" s="334">
        <v>0</v>
      </c>
      <c r="W8063" s="334">
        <v>0</v>
      </c>
      <c r="X8063" s="334">
        <v>0</v>
      </c>
      <c r="Y8063" s="334">
        <v>0</v>
      </c>
      <c r="Z8063" s="334">
        <v>0</v>
      </c>
      <c r="AA8063" s="334">
        <v>0</v>
      </c>
      <c r="AB8063" s="334">
        <v>0</v>
      </c>
      <c r="AD8063" s="334">
        <v>0</v>
      </c>
      <c r="AE8063" s="334">
        <f t="shared" si="1257"/>
        <v>0</v>
      </c>
      <c r="AF8063" s="334">
        <f t="shared" si="1258"/>
        <v>0</v>
      </c>
      <c r="AG8063" s="340">
        <f t="shared" si="1259"/>
        <v>0</v>
      </c>
      <c r="AI8063" s="340">
        <f t="shared" si="1263"/>
        <v>0</v>
      </c>
      <c r="AJ8063" s="340">
        <f t="shared" si="1263"/>
        <v>0</v>
      </c>
      <c r="AK8063" s="340">
        <f t="shared" si="1263"/>
        <v>0</v>
      </c>
      <c r="AL8063" s="340">
        <f t="shared" si="1263"/>
        <v>0</v>
      </c>
      <c r="AM8063" s="340">
        <f t="shared" si="1263"/>
        <v>0</v>
      </c>
    </row>
    <row r="8064" spans="1:39" x14ac:dyDescent="0.35">
      <c r="A8064" s="337">
        <v>29977</v>
      </c>
      <c r="B8064" s="338">
        <f t="shared" si="1254"/>
        <v>1982</v>
      </c>
      <c r="C8064" s="338">
        <f t="shared" si="1255"/>
        <v>1</v>
      </c>
      <c r="D8064" s="338">
        <f t="shared" si="1256"/>
        <v>26</v>
      </c>
      <c r="E8064" s="334">
        <v>0</v>
      </c>
      <c r="F8064" s="334">
        <v>0</v>
      </c>
      <c r="G8064" s="334">
        <v>0</v>
      </c>
      <c r="H8064" s="334">
        <v>0</v>
      </c>
      <c r="I8064" s="334">
        <v>0</v>
      </c>
      <c r="J8064" s="334">
        <v>0</v>
      </c>
      <c r="K8064" s="334">
        <v>0</v>
      </c>
      <c r="L8064" s="334">
        <v>0</v>
      </c>
      <c r="M8064" s="334">
        <v>0</v>
      </c>
      <c r="N8064" s="334">
        <v>0</v>
      </c>
      <c r="O8064" s="334">
        <v>0</v>
      </c>
      <c r="P8064" s="334">
        <v>0</v>
      </c>
      <c r="Q8064" s="334">
        <v>0</v>
      </c>
      <c r="R8064" s="334">
        <v>0</v>
      </c>
      <c r="S8064" s="334">
        <v>0</v>
      </c>
      <c r="T8064" s="334">
        <v>0</v>
      </c>
      <c r="U8064" s="334">
        <v>0</v>
      </c>
      <c r="V8064" s="334">
        <v>0</v>
      </c>
      <c r="W8064" s="334">
        <v>0</v>
      </c>
      <c r="X8064" s="334">
        <v>0</v>
      </c>
      <c r="Y8064" s="334">
        <v>0</v>
      </c>
      <c r="Z8064" s="334">
        <v>0</v>
      </c>
      <c r="AA8064" s="334">
        <v>0</v>
      </c>
      <c r="AB8064" s="334">
        <v>0</v>
      </c>
      <c r="AD8064" s="334">
        <v>0</v>
      </c>
      <c r="AE8064" s="334">
        <f t="shared" si="1257"/>
        <v>0</v>
      </c>
      <c r="AF8064" s="334">
        <f t="shared" si="1258"/>
        <v>0</v>
      </c>
      <c r="AG8064" s="340">
        <f t="shared" si="1259"/>
        <v>0</v>
      </c>
      <c r="AI8064" s="340">
        <f t="shared" si="1263"/>
        <v>0</v>
      </c>
      <c r="AJ8064" s="340">
        <f t="shared" si="1263"/>
        <v>0</v>
      </c>
      <c r="AK8064" s="340">
        <f t="shared" si="1263"/>
        <v>0</v>
      </c>
      <c r="AL8064" s="340">
        <f t="shared" si="1263"/>
        <v>0</v>
      </c>
      <c r="AM8064" s="340">
        <f t="shared" si="1263"/>
        <v>0</v>
      </c>
    </row>
    <row r="8065" spans="1:39" x14ac:dyDescent="0.35">
      <c r="A8065" s="337">
        <v>29978</v>
      </c>
      <c r="B8065" s="338">
        <f t="shared" si="1254"/>
        <v>1982</v>
      </c>
      <c r="C8065" s="338">
        <f t="shared" si="1255"/>
        <v>1</v>
      </c>
      <c r="D8065" s="338">
        <f t="shared" si="1256"/>
        <v>27</v>
      </c>
      <c r="E8065" s="334">
        <v>0.2</v>
      </c>
      <c r="F8065" s="334">
        <v>0.3</v>
      </c>
      <c r="G8065" s="334">
        <v>0.2</v>
      </c>
      <c r="H8065" s="334">
        <v>0.2</v>
      </c>
      <c r="I8065" s="334">
        <v>0</v>
      </c>
      <c r="J8065" s="334">
        <v>0</v>
      </c>
      <c r="K8065" s="334">
        <v>0.3</v>
      </c>
      <c r="L8065" s="334">
        <v>0.2</v>
      </c>
      <c r="M8065" s="334">
        <v>0</v>
      </c>
      <c r="N8065" s="334">
        <v>0</v>
      </c>
      <c r="O8065" s="334">
        <v>0</v>
      </c>
      <c r="P8065" s="334">
        <v>0</v>
      </c>
      <c r="Q8065" s="334">
        <v>0</v>
      </c>
      <c r="R8065" s="334">
        <v>0</v>
      </c>
      <c r="S8065" s="334">
        <v>0</v>
      </c>
      <c r="T8065" s="334">
        <v>0</v>
      </c>
      <c r="U8065" s="334">
        <v>0</v>
      </c>
      <c r="V8065" s="334">
        <v>0</v>
      </c>
      <c r="W8065" s="334">
        <v>0</v>
      </c>
      <c r="X8065" s="334">
        <v>0</v>
      </c>
      <c r="Y8065" s="334">
        <v>0</v>
      </c>
      <c r="Z8065" s="334">
        <v>0</v>
      </c>
      <c r="AA8065" s="334">
        <v>0</v>
      </c>
      <c r="AB8065" s="334">
        <v>0</v>
      </c>
      <c r="AD8065" s="334">
        <v>1.4</v>
      </c>
      <c r="AE8065" s="334">
        <f t="shared" si="1257"/>
        <v>1.4</v>
      </c>
      <c r="AF8065" s="334">
        <f t="shared" si="1258"/>
        <v>1.4</v>
      </c>
      <c r="AG8065" s="340">
        <f t="shared" si="1259"/>
        <v>0</v>
      </c>
      <c r="AI8065" s="340">
        <f t="shared" si="1263"/>
        <v>0</v>
      </c>
      <c r="AJ8065" s="340">
        <f t="shared" si="1263"/>
        <v>0</v>
      </c>
      <c r="AK8065" s="340">
        <f t="shared" si="1263"/>
        <v>0</v>
      </c>
      <c r="AL8065" s="340">
        <f t="shared" si="1263"/>
        <v>0</v>
      </c>
      <c r="AM8065" s="340">
        <f t="shared" si="1263"/>
        <v>0</v>
      </c>
    </row>
    <row r="8066" spans="1:39" x14ac:dyDescent="0.35">
      <c r="A8066" s="337">
        <v>29979</v>
      </c>
      <c r="B8066" s="338">
        <f t="shared" si="1254"/>
        <v>1982</v>
      </c>
      <c r="C8066" s="338">
        <f t="shared" si="1255"/>
        <v>1</v>
      </c>
      <c r="D8066" s="338">
        <f t="shared" si="1256"/>
        <v>28</v>
      </c>
      <c r="E8066" s="334">
        <v>0</v>
      </c>
      <c r="F8066" s="334">
        <v>0</v>
      </c>
      <c r="G8066" s="334">
        <v>0</v>
      </c>
      <c r="H8066" s="334">
        <v>0</v>
      </c>
      <c r="I8066" s="334">
        <v>0</v>
      </c>
      <c r="J8066" s="334">
        <v>0</v>
      </c>
      <c r="K8066" s="334">
        <v>0</v>
      </c>
      <c r="L8066" s="334">
        <v>0</v>
      </c>
      <c r="M8066" s="334">
        <v>0</v>
      </c>
      <c r="N8066" s="334">
        <v>0</v>
      </c>
      <c r="O8066" s="334">
        <v>0</v>
      </c>
      <c r="P8066" s="334">
        <v>0</v>
      </c>
      <c r="Q8066" s="334">
        <v>0</v>
      </c>
      <c r="R8066" s="334">
        <v>0</v>
      </c>
      <c r="S8066" s="334">
        <v>0</v>
      </c>
      <c r="T8066" s="334">
        <v>0</v>
      </c>
      <c r="U8066" s="334">
        <v>0</v>
      </c>
      <c r="V8066" s="334">
        <v>0</v>
      </c>
      <c r="W8066" s="334">
        <v>0</v>
      </c>
      <c r="X8066" s="334">
        <v>0</v>
      </c>
      <c r="Y8066" s="334">
        <v>0</v>
      </c>
      <c r="Z8066" s="334">
        <v>0</v>
      </c>
      <c r="AA8066" s="334">
        <v>0</v>
      </c>
      <c r="AB8066" s="334">
        <v>0</v>
      </c>
      <c r="AD8066" s="334">
        <v>0</v>
      </c>
      <c r="AE8066" s="334">
        <f t="shared" si="1257"/>
        <v>0</v>
      </c>
      <c r="AF8066" s="334">
        <f t="shared" si="1258"/>
        <v>0</v>
      </c>
      <c r="AG8066" s="340">
        <f t="shared" si="1259"/>
        <v>0</v>
      </c>
      <c r="AI8066" s="340">
        <f t="shared" si="1263"/>
        <v>0</v>
      </c>
      <c r="AJ8066" s="340">
        <f t="shared" si="1263"/>
        <v>0</v>
      </c>
      <c r="AK8066" s="340">
        <f t="shared" si="1263"/>
        <v>0</v>
      </c>
      <c r="AL8066" s="340">
        <f t="shared" si="1263"/>
        <v>0</v>
      </c>
      <c r="AM8066" s="340">
        <f t="shared" si="1263"/>
        <v>0</v>
      </c>
    </row>
    <row r="8067" spans="1:39" x14ac:dyDescent="0.35">
      <c r="A8067" s="337">
        <v>29980</v>
      </c>
      <c r="B8067" s="338">
        <f t="shared" si="1254"/>
        <v>1982</v>
      </c>
      <c r="C8067" s="338">
        <f t="shared" si="1255"/>
        <v>1</v>
      </c>
      <c r="D8067" s="338">
        <f t="shared" si="1256"/>
        <v>29</v>
      </c>
      <c r="E8067" s="334">
        <v>0</v>
      </c>
      <c r="F8067" s="334">
        <v>0</v>
      </c>
      <c r="G8067" s="334">
        <v>0</v>
      </c>
      <c r="H8067" s="334">
        <v>0</v>
      </c>
      <c r="I8067" s="334">
        <v>0</v>
      </c>
      <c r="J8067" s="334">
        <v>0</v>
      </c>
      <c r="K8067" s="334">
        <v>0</v>
      </c>
      <c r="L8067" s="334">
        <v>0</v>
      </c>
      <c r="M8067" s="334">
        <v>0</v>
      </c>
      <c r="N8067" s="334">
        <v>0</v>
      </c>
      <c r="O8067" s="334">
        <v>0</v>
      </c>
      <c r="P8067" s="334">
        <v>0</v>
      </c>
      <c r="Q8067" s="334">
        <v>0</v>
      </c>
      <c r="R8067" s="334">
        <v>0</v>
      </c>
      <c r="S8067" s="334">
        <v>0</v>
      </c>
      <c r="T8067" s="334">
        <v>0</v>
      </c>
      <c r="U8067" s="334">
        <v>0</v>
      </c>
      <c r="V8067" s="334">
        <v>0</v>
      </c>
      <c r="W8067" s="334">
        <v>0</v>
      </c>
      <c r="X8067" s="334">
        <v>0</v>
      </c>
      <c r="Y8067" s="334">
        <v>0</v>
      </c>
      <c r="Z8067" s="334">
        <v>0</v>
      </c>
      <c r="AA8067" s="334">
        <v>0</v>
      </c>
      <c r="AB8067" s="334">
        <v>0</v>
      </c>
      <c r="AD8067" s="334">
        <v>0</v>
      </c>
      <c r="AE8067" s="334">
        <f t="shared" si="1257"/>
        <v>0</v>
      </c>
      <c r="AF8067" s="334">
        <f t="shared" si="1258"/>
        <v>0</v>
      </c>
      <c r="AG8067" s="340">
        <f t="shared" si="1259"/>
        <v>0</v>
      </c>
      <c r="AI8067" s="340">
        <f t="shared" si="1263"/>
        <v>0</v>
      </c>
      <c r="AJ8067" s="340">
        <f t="shared" si="1263"/>
        <v>0</v>
      </c>
      <c r="AK8067" s="340">
        <f t="shared" si="1263"/>
        <v>0</v>
      </c>
      <c r="AL8067" s="340">
        <f t="shared" si="1263"/>
        <v>0</v>
      </c>
      <c r="AM8067" s="340">
        <f t="shared" si="1263"/>
        <v>0</v>
      </c>
    </row>
    <row r="8068" spans="1:39" x14ac:dyDescent="0.35">
      <c r="A8068" s="337">
        <v>29981</v>
      </c>
      <c r="B8068" s="338">
        <f t="shared" ref="B8068:B8131" si="1264">YEAR(A8068)</f>
        <v>1982</v>
      </c>
      <c r="C8068" s="338">
        <f t="shared" ref="C8068:C8131" si="1265">MONTH(A8068)</f>
        <v>1</v>
      </c>
      <c r="D8068" s="338">
        <f t="shared" ref="D8068:D8131" si="1266">DAY(A8068)</f>
        <v>30</v>
      </c>
      <c r="E8068" s="334">
        <v>0</v>
      </c>
      <c r="F8068" s="334">
        <v>0</v>
      </c>
      <c r="G8068" s="334">
        <v>0</v>
      </c>
      <c r="H8068" s="334">
        <v>0</v>
      </c>
      <c r="I8068" s="334">
        <v>0</v>
      </c>
      <c r="J8068" s="334">
        <v>0</v>
      </c>
      <c r="K8068" s="334">
        <v>0</v>
      </c>
      <c r="L8068" s="334">
        <v>0</v>
      </c>
      <c r="M8068" s="334">
        <v>0</v>
      </c>
      <c r="N8068" s="334">
        <v>0</v>
      </c>
      <c r="O8068" s="334">
        <v>0</v>
      </c>
      <c r="P8068" s="334">
        <v>0</v>
      </c>
      <c r="Q8068" s="334">
        <v>0</v>
      </c>
      <c r="R8068" s="334">
        <v>0</v>
      </c>
      <c r="S8068" s="334">
        <v>0</v>
      </c>
      <c r="T8068" s="334">
        <v>0</v>
      </c>
      <c r="U8068" s="334">
        <v>0</v>
      </c>
      <c r="V8068" s="334">
        <v>0</v>
      </c>
      <c r="W8068" s="334">
        <v>0</v>
      </c>
      <c r="X8068" s="334">
        <v>0</v>
      </c>
      <c r="Y8068" s="334">
        <v>0</v>
      </c>
      <c r="Z8068" s="334">
        <v>0</v>
      </c>
      <c r="AA8068" s="334">
        <v>0</v>
      </c>
      <c r="AB8068" s="334">
        <v>0</v>
      </c>
      <c r="AD8068" s="334">
        <v>0</v>
      </c>
      <c r="AE8068" s="334">
        <f t="shared" ref="AE8068:AE8131" si="1267">AD8068</f>
        <v>0</v>
      </c>
      <c r="AF8068" s="334">
        <f t="shared" ref="AF8068:AF8131" si="1268">SUM(E8068:AB8068)</f>
        <v>0</v>
      </c>
      <c r="AG8068" s="340">
        <f t="shared" ref="AG8068:AG8131" si="1269">ABS(AF8068-AE8068)</f>
        <v>0</v>
      </c>
      <c r="AI8068" s="340">
        <f t="shared" ref="AI8068:AM8083" si="1270">IF($C8068=AI$1,$AF8068,0)</f>
        <v>0</v>
      </c>
      <c r="AJ8068" s="340">
        <f t="shared" si="1270"/>
        <v>0</v>
      </c>
      <c r="AK8068" s="340">
        <f t="shared" si="1270"/>
        <v>0</v>
      </c>
      <c r="AL8068" s="340">
        <f t="shared" si="1270"/>
        <v>0</v>
      </c>
      <c r="AM8068" s="340">
        <f t="shared" si="1270"/>
        <v>0</v>
      </c>
    </row>
    <row r="8069" spans="1:39" x14ac:dyDescent="0.35">
      <c r="A8069" s="337">
        <v>29982</v>
      </c>
      <c r="B8069" s="338">
        <f t="shared" si="1264"/>
        <v>1982</v>
      </c>
      <c r="C8069" s="338">
        <f t="shared" si="1265"/>
        <v>1</v>
      </c>
      <c r="D8069" s="338">
        <f t="shared" si="1266"/>
        <v>31</v>
      </c>
      <c r="E8069" s="334">
        <v>0</v>
      </c>
      <c r="F8069" s="334">
        <v>0</v>
      </c>
      <c r="G8069" s="334">
        <v>0</v>
      </c>
      <c r="H8069" s="334">
        <v>0</v>
      </c>
      <c r="I8069" s="334">
        <v>0</v>
      </c>
      <c r="J8069" s="334">
        <v>0</v>
      </c>
      <c r="K8069" s="334">
        <v>0</v>
      </c>
      <c r="L8069" s="334">
        <v>0</v>
      </c>
      <c r="M8069" s="334">
        <v>0</v>
      </c>
      <c r="N8069" s="334">
        <v>0</v>
      </c>
      <c r="O8069" s="334">
        <v>0</v>
      </c>
      <c r="P8069" s="334">
        <v>0</v>
      </c>
      <c r="Q8069" s="334">
        <v>0</v>
      </c>
      <c r="R8069" s="334">
        <v>0</v>
      </c>
      <c r="S8069" s="334">
        <v>0</v>
      </c>
      <c r="T8069" s="334">
        <v>0</v>
      </c>
      <c r="U8069" s="334">
        <v>0</v>
      </c>
      <c r="V8069" s="334">
        <v>0</v>
      </c>
      <c r="W8069" s="334">
        <v>0</v>
      </c>
      <c r="X8069" s="334">
        <v>0</v>
      </c>
      <c r="Y8069" s="334">
        <v>0</v>
      </c>
      <c r="Z8069" s="334">
        <v>0</v>
      </c>
      <c r="AA8069" s="334">
        <v>0</v>
      </c>
      <c r="AB8069" s="334">
        <v>0</v>
      </c>
      <c r="AD8069" s="334">
        <v>0</v>
      </c>
      <c r="AE8069" s="334">
        <f t="shared" si="1267"/>
        <v>0</v>
      </c>
      <c r="AF8069" s="334">
        <f t="shared" si="1268"/>
        <v>0</v>
      </c>
      <c r="AG8069" s="340">
        <f t="shared" si="1269"/>
        <v>0</v>
      </c>
      <c r="AI8069" s="340">
        <f t="shared" si="1270"/>
        <v>0</v>
      </c>
      <c r="AJ8069" s="340">
        <f t="shared" si="1270"/>
        <v>0</v>
      </c>
      <c r="AK8069" s="340">
        <f t="shared" si="1270"/>
        <v>0</v>
      </c>
      <c r="AL8069" s="340">
        <f t="shared" si="1270"/>
        <v>0</v>
      </c>
      <c r="AM8069" s="340">
        <f t="shared" si="1270"/>
        <v>0</v>
      </c>
    </row>
    <row r="8070" spans="1:39" x14ac:dyDescent="0.35">
      <c r="A8070" s="337">
        <v>29983</v>
      </c>
      <c r="B8070" s="338">
        <f t="shared" si="1264"/>
        <v>1982</v>
      </c>
      <c r="C8070" s="338">
        <f t="shared" si="1265"/>
        <v>2</v>
      </c>
      <c r="D8070" s="338">
        <f t="shared" si="1266"/>
        <v>1</v>
      </c>
      <c r="E8070" s="334">
        <v>0</v>
      </c>
      <c r="F8070" s="334">
        <v>0</v>
      </c>
      <c r="G8070" s="334">
        <v>0</v>
      </c>
      <c r="H8070" s="334">
        <v>0</v>
      </c>
      <c r="I8070" s="334">
        <v>0</v>
      </c>
      <c r="J8070" s="334">
        <v>0</v>
      </c>
      <c r="K8070" s="334">
        <v>0</v>
      </c>
      <c r="L8070" s="334">
        <v>0</v>
      </c>
      <c r="M8070" s="334">
        <v>0</v>
      </c>
      <c r="N8070" s="334">
        <v>0</v>
      </c>
      <c r="O8070" s="334">
        <v>0</v>
      </c>
      <c r="P8070" s="334">
        <v>0.2</v>
      </c>
      <c r="Q8070" s="334">
        <v>0.2</v>
      </c>
      <c r="R8070" s="334">
        <v>0.2</v>
      </c>
      <c r="S8070" s="334">
        <v>0.1</v>
      </c>
      <c r="T8070" s="334">
        <v>0.2</v>
      </c>
      <c r="U8070" s="334">
        <v>0.2</v>
      </c>
      <c r="V8070" s="334">
        <v>0.2</v>
      </c>
      <c r="W8070" s="334">
        <v>0.2</v>
      </c>
      <c r="X8070" s="334">
        <v>0.2</v>
      </c>
      <c r="Y8070" s="334">
        <v>0.1</v>
      </c>
      <c r="Z8070" s="334">
        <v>0.2</v>
      </c>
      <c r="AA8070" s="334">
        <v>0.2</v>
      </c>
      <c r="AB8070" s="334">
        <v>0.2</v>
      </c>
      <c r="AD8070" s="334">
        <v>2.4</v>
      </c>
      <c r="AE8070" s="334">
        <f t="shared" si="1267"/>
        <v>2.4</v>
      </c>
      <c r="AF8070" s="334">
        <f t="shared" si="1268"/>
        <v>2.4000000000000004</v>
      </c>
      <c r="AG8070" s="340">
        <f t="shared" si="1269"/>
        <v>4.4408920985006262E-16</v>
      </c>
      <c r="AI8070" s="340">
        <f t="shared" si="1270"/>
        <v>0</v>
      </c>
      <c r="AJ8070" s="340">
        <f t="shared" si="1270"/>
        <v>0</v>
      </c>
      <c r="AK8070" s="340">
        <f t="shared" si="1270"/>
        <v>0</v>
      </c>
      <c r="AL8070" s="340">
        <f t="shared" si="1270"/>
        <v>0</v>
      </c>
      <c r="AM8070" s="340">
        <f t="shared" si="1270"/>
        <v>0</v>
      </c>
    </row>
    <row r="8071" spans="1:39" x14ac:dyDescent="0.35">
      <c r="A8071" s="337">
        <v>29984</v>
      </c>
      <c r="B8071" s="338">
        <f t="shared" si="1264"/>
        <v>1982</v>
      </c>
      <c r="C8071" s="338">
        <f t="shared" si="1265"/>
        <v>2</v>
      </c>
      <c r="D8071" s="338">
        <f t="shared" si="1266"/>
        <v>2</v>
      </c>
      <c r="E8071" s="334">
        <v>0.1</v>
      </c>
      <c r="F8071" s="334">
        <v>0.1</v>
      </c>
      <c r="G8071" s="334">
        <v>0.2</v>
      </c>
      <c r="H8071" s="334">
        <v>0.1</v>
      </c>
      <c r="I8071" s="334">
        <v>0.1</v>
      </c>
      <c r="J8071" s="334">
        <v>0.1</v>
      </c>
      <c r="K8071" s="334">
        <v>0.1</v>
      </c>
      <c r="L8071" s="334">
        <v>0.1</v>
      </c>
      <c r="M8071" s="334">
        <v>0.2</v>
      </c>
      <c r="N8071" s="334">
        <v>0.1</v>
      </c>
      <c r="O8071" s="334">
        <v>0.1</v>
      </c>
      <c r="P8071" s="334">
        <v>0.1</v>
      </c>
      <c r="Q8071" s="334">
        <v>0.1</v>
      </c>
      <c r="R8071" s="334">
        <v>0.1</v>
      </c>
      <c r="S8071" s="334">
        <v>0.2</v>
      </c>
      <c r="T8071" s="334">
        <v>0.1</v>
      </c>
      <c r="U8071" s="334">
        <v>0.1</v>
      </c>
      <c r="V8071" s="334">
        <v>0.1</v>
      </c>
      <c r="W8071" s="334">
        <v>0.1</v>
      </c>
      <c r="X8071" s="334">
        <v>0.1</v>
      </c>
      <c r="Y8071" s="334">
        <v>0.1</v>
      </c>
      <c r="Z8071" s="334">
        <v>0.2</v>
      </c>
      <c r="AA8071" s="334">
        <v>0.1</v>
      </c>
      <c r="AB8071" s="334">
        <v>0.1</v>
      </c>
      <c r="AD8071" s="334">
        <v>2.8</v>
      </c>
      <c r="AE8071" s="334">
        <f t="shared" si="1267"/>
        <v>2.8</v>
      </c>
      <c r="AF8071" s="334">
        <f t="shared" si="1268"/>
        <v>2.8000000000000012</v>
      </c>
      <c r="AG8071" s="340">
        <f t="shared" si="1269"/>
        <v>1.3322676295501878E-15</v>
      </c>
      <c r="AI8071" s="340">
        <f t="shared" si="1270"/>
        <v>0</v>
      </c>
      <c r="AJ8071" s="340">
        <f t="shared" si="1270"/>
        <v>0</v>
      </c>
      <c r="AK8071" s="340">
        <f t="shared" si="1270"/>
        <v>0</v>
      </c>
      <c r="AL8071" s="340">
        <f t="shared" si="1270"/>
        <v>0</v>
      </c>
      <c r="AM8071" s="340">
        <f t="shared" si="1270"/>
        <v>0</v>
      </c>
    </row>
    <row r="8072" spans="1:39" x14ac:dyDescent="0.35">
      <c r="A8072" s="337">
        <v>29985</v>
      </c>
      <c r="B8072" s="338">
        <f t="shared" si="1264"/>
        <v>1982</v>
      </c>
      <c r="C8072" s="338">
        <f t="shared" si="1265"/>
        <v>2</v>
      </c>
      <c r="D8072" s="338">
        <f t="shared" si="1266"/>
        <v>3</v>
      </c>
      <c r="E8072" s="334">
        <v>0</v>
      </c>
      <c r="F8072" s="334">
        <v>0</v>
      </c>
      <c r="G8072" s="334">
        <v>0</v>
      </c>
      <c r="H8072" s="334">
        <v>0</v>
      </c>
      <c r="I8072" s="334">
        <v>0</v>
      </c>
      <c r="J8072" s="334">
        <v>0</v>
      </c>
      <c r="K8072" s="334">
        <v>0</v>
      </c>
      <c r="L8072" s="334">
        <v>0</v>
      </c>
      <c r="M8072" s="334">
        <v>0</v>
      </c>
      <c r="N8072" s="334">
        <v>0</v>
      </c>
      <c r="O8072" s="334">
        <v>0</v>
      </c>
      <c r="P8072" s="334">
        <v>0</v>
      </c>
      <c r="Q8072" s="334">
        <v>0</v>
      </c>
      <c r="R8072" s="334">
        <v>0</v>
      </c>
      <c r="S8072" s="334">
        <v>0</v>
      </c>
      <c r="T8072" s="334">
        <v>0</v>
      </c>
      <c r="U8072" s="334">
        <v>0</v>
      </c>
      <c r="V8072" s="334">
        <v>0</v>
      </c>
      <c r="W8072" s="334">
        <v>0</v>
      </c>
      <c r="X8072" s="334">
        <v>0</v>
      </c>
      <c r="Y8072" s="334">
        <v>0</v>
      </c>
      <c r="Z8072" s="334">
        <v>0</v>
      </c>
      <c r="AA8072" s="334">
        <v>0</v>
      </c>
      <c r="AB8072" s="334">
        <v>0</v>
      </c>
      <c r="AD8072" s="334">
        <v>0</v>
      </c>
      <c r="AE8072" s="334">
        <f t="shared" si="1267"/>
        <v>0</v>
      </c>
      <c r="AF8072" s="334">
        <f t="shared" si="1268"/>
        <v>0</v>
      </c>
      <c r="AG8072" s="340">
        <f t="shared" si="1269"/>
        <v>0</v>
      </c>
      <c r="AI8072" s="340">
        <f t="shared" si="1270"/>
        <v>0</v>
      </c>
      <c r="AJ8072" s="340">
        <f t="shared" si="1270"/>
        <v>0</v>
      </c>
      <c r="AK8072" s="340">
        <f t="shared" si="1270"/>
        <v>0</v>
      </c>
      <c r="AL8072" s="340">
        <f t="shared" si="1270"/>
        <v>0</v>
      </c>
      <c r="AM8072" s="340">
        <f t="shared" si="1270"/>
        <v>0</v>
      </c>
    </row>
    <row r="8073" spans="1:39" x14ac:dyDescent="0.35">
      <c r="A8073" s="337">
        <v>29986</v>
      </c>
      <c r="B8073" s="338">
        <f t="shared" si="1264"/>
        <v>1982</v>
      </c>
      <c r="C8073" s="338">
        <f t="shared" si="1265"/>
        <v>2</v>
      </c>
      <c r="D8073" s="338">
        <f t="shared" si="1266"/>
        <v>4</v>
      </c>
      <c r="E8073" s="334">
        <v>0</v>
      </c>
      <c r="F8073" s="334">
        <v>0</v>
      </c>
      <c r="G8073" s="334">
        <v>0</v>
      </c>
      <c r="H8073" s="334">
        <v>0</v>
      </c>
      <c r="I8073" s="334">
        <v>0</v>
      </c>
      <c r="J8073" s="334">
        <v>0</v>
      </c>
      <c r="K8073" s="334">
        <v>0</v>
      </c>
      <c r="L8073" s="334">
        <v>0</v>
      </c>
      <c r="M8073" s="334">
        <v>0</v>
      </c>
      <c r="N8073" s="334">
        <v>0</v>
      </c>
      <c r="O8073" s="334">
        <v>0</v>
      </c>
      <c r="P8073" s="334">
        <v>0</v>
      </c>
      <c r="Q8073" s="334">
        <v>0</v>
      </c>
      <c r="R8073" s="334">
        <v>0</v>
      </c>
      <c r="S8073" s="334">
        <v>0</v>
      </c>
      <c r="T8073" s="334">
        <v>0</v>
      </c>
      <c r="U8073" s="334">
        <v>0</v>
      </c>
      <c r="V8073" s="334">
        <v>0</v>
      </c>
      <c r="W8073" s="334">
        <v>0</v>
      </c>
      <c r="X8073" s="334">
        <v>0</v>
      </c>
      <c r="Y8073" s="334">
        <v>0</v>
      </c>
      <c r="Z8073" s="334">
        <v>0</v>
      </c>
      <c r="AA8073" s="334">
        <v>0</v>
      </c>
      <c r="AB8073" s="334">
        <v>0</v>
      </c>
      <c r="AD8073" s="334">
        <v>0</v>
      </c>
      <c r="AE8073" s="334">
        <f t="shared" si="1267"/>
        <v>0</v>
      </c>
      <c r="AF8073" s="334">
        <f t="shared" si="1268"/>
        <v>0</v>
      </c>
      <c r="AG8073" s="340">
        <f t="shared" si="1269"/>
        <v>0</v>
      </c>
      <c r="AI8073" s="340">
        <f t="shared" si="1270"/>
        <v>0</v>
      </c>
      <c r="AJ8073" s="340">
        <f t="shared" si="1270"/>
        <v>0</v>
      </c>
      <c r="AK8073" s="340">
        <f t="shared" si="1270"/>
        <v>0</v>
      </c>
      <c r="AL8073" s="340">
        <f t="shared" si="1270"/>
        <v>0</v>
      </c>
      <c r="AM8073" s="340">
        <f t="shared" si="1270"/>
        <v>0</v>
      </c>
    </row>
    <row r="8074" spans="1:39" x14ac:dyDescent="0.35">
      <c r="A8074" s="337">
        <v>29987</v>
      </c>
      <c r="B8074" s="338">
        <f t="shared" si="1264"/>
        <v>1982</v>
      </c>
      <c r="C8074" s="338">
        <f t="shared" si="1265"/>
        <v>2</v>
      </c>
      <c r="D8074" s="338">
        <f t="shared" si="1266"/>
        <v>5</v>
      </c>
      <c r="E8074" s="334">
        <v>0</v>
      </c>
      <c r="F8074" s="334">
        <v>0</v>
      </c>
      <c r="G8074" s="334">
        <v>0</v>
      </c>
      <c r="H8074" s="334">
        <v>0</v>
      </c>
      <c r="I8074" s="334">
        <v>0</v>
      </c>
      <c r="J8074" s="334">
        <v>0</v>
      </c>
      <c r="K8074" s="334">
        <v>0</v>
      </c>
      <c r="L8074" s="334">
        <v>0</v>
      </c>
      <c r="M8074" s="334">
        <v>0</v>
      </c>
      <c r="N8074" s="334">
        <v>0</v>
      </c>
      <c r="O8074" s="334">
        <v>0</v>
      </c>
      <c r="P8074" s="334">
        <v>0</v>
      </c>
      <c r="Q8074" s="334">
        <v>0</v>
      </c>
      <c r="R8074" s="334">
        <v>0</v>
      </c>
      <c r="S8074" s="334">
        <v>0</v>
      </c>
      <c r="T8074" s="334">
        <v>0</v>
      </c>
      <c r="U8074" s="334">
        <v>0</v>
      </c>
      <c r="V8074" s="334">
        <v>0</v>
      </c>
      <c r="W8074" s="334">
        <v>0</v>
      </c>
      <c r="X8074" s="334">
        <v>0</v>
      </c>
      <c r="Y8074" s="334">
        <v>0</v>
      </c>
      <c r="Z8074" s="334">
        <v>0</v>
      </c>
      <c r="AA8074" s="334">
        <v>0</v>
      </c>
      <c r="AB8074" s="334">
        <v>0</v>
      </c>
      <c r="AD8074" s="334">
        <v>0</v>
      </c>
      <c r="AE8074" s="334">
        <f t="shared" si="1267"/>
        <v>0</v>
      </c>
      <c r="AF8074" s="334">
        <f t="shared" si="1268"/>
        <v>0</v>
      </c>
      <c r="AG8074" s="340">
        <f t="shared" si="1269"/>
        <v>0</v>
      </c>
      <c r="AI8074" s="340">
        <f t="shared" si="1270"/>
        <v>0</v>
      </c>
      <c r="AJ8074" s="340">
        <f t="shared" si="1270"/>
        <v>0</v>
      </c>
      <c r="AK8074" s="340">
        <f t="shared" si="1270"/>
        <v>0</v>
      </c>
      <c r="AL8074" s="340">
        <f t="shared" si="1270"/>
        <v>0</v>
      </c>
      <c r="AM8074" s="340">
        <f t="shared" si="1270"/>
        <v>0</v>
      </c>
    </row>
    <row r="8075" spans="1:39" x14ac:dyDescent="0.35">
      <c r="A8075" s="337">
        <v>29988</v>
      </c>
      <c r="B8075" s="338">
        <f t="shared" si="1264"/>
        <v>1982</v>
      </c>
      <c r="C8075" s="338">
        <f t="shared" si="1265"/>
        <v>2</v>
      </c>
      <c r="D8075" s="338">
        <f t="shared" si="1266"/>
        <v>6</v>
      </c>
      <c r="E8075" s="334">
        <v>0</v>
      </c>
      <c r="F8075" s="334">
        <v>0.1</v>
      </c>
      <c r="G8075" s="334">
        <v>0</v>
      </c>
      <c r="H8075" s="334">
        <v>0.1</v>
      </c>
      <c r="I8075" s="334">
        <v>0</v>
      </c>
      <c r="J8075" s="334">
        <v>0</v>
      </c>
      <c r="K8075" s="334">
        <v>0</v>
      </c>
      <c r="L8075" s="334">
        <v>0</v>
      </c>
      <c r="M8075" s="334">
        <v>0</v>
      </c>
      <c r="N8075" s="334">
        <v>0</v>
      </c>
      <c r="O8075" s="334">
        <v>0</v>
      </c>
      <c r="P8075" s="334">
        <v>0</v>
      </c>
      <c r="Q8075" s="334">
        <v>0</v>
      </c>
      <c r="R8075" s="334">
        <v>0</v>
      </c>
      <c r="S8075" s="334">
        <v>0</v>
      </c>
      <c r="T8075" s="334">
        <v>0</v>
      </c>
      <c r="U8075" s="334">
        <v>0</v>
      </c>
      <c r="V8075" s="334">
        <v>0</v>
      </c>
      <c r="W8075" s="334">
        <v>0</v>
      </c>
      <c r="X8075" s="334">
        <v>0</v>
      </c>
      <c r="Y8075" s="334">
        <v>0</v>
      </c>
      <c r="Z8075" s="334">
        <v>0</v>
      </c>
      <c r="AA8075" s="334">
        <v>0</v>
      </c>
      <c r="AB8075" s="334">
        <v>0</v>
      </c>
      <c r="AD8075" s="334">
        <v>0.2</v>
      </c>
      <c r="AE8075" s="334">
        <f t="shared" si="1267"/>
        <v>0.2</v>
      </c>
      <c r="AF8075" s="334">
        <f t="shared" si="1268"/>
        <v>0.2</v>
      </c>
      <c r="AG8075" s="340">
        <f t="shared" si="1269"/>
        <v>0</v>
      </c>
      <c r="AI8075" s="340">
        <f t="shared" si="1270"/>
        <v>0</v>
      </c>
      <c r="AJ8075" s="340">
        <f t="shared" si="1270"/>
        <v>0</v>
      </c>
      <c r="AK8075" s="340">
        <f t="shared" si="1270"/>
        <v>0</v>
      </c>
      <c r="AL8075" s="340">
        <f t="shared" si="1270"/>
        <v>0</v>
      </c>
      <c r="AM8075" s="340">
        <f t="shared" si="1270"/>
        <v>0</v>
      </c>
    </row>
    <row r="8076" spans="1:39" x14ac:dyDescent="0.35">
      <c r="A8076" s="337">
        <v>29989</v>
      </c>
      <c r="B8076" s="338">
        <f t="shared" si="1264"/>
        <v>1982</v>
      </c>
      <c r="C8076" s="338">
        <f t="shared" si="1265"/>
        <v>2</v>
      </c>
      <c r="D8076" s="338">
        <f t="shared" si="1266"/>
        <v>7</v>
      </c>
      <c r="E8076" s="334">
        <v>0</v>
      </c>
      <c r="F8076" s="334">
        <v>0</v>
      </c>
      <c r="G8076" s="334">
        <v>0</v>
      </c>
      <c r="H8076" s="334">
        <v>0</v>
      </c>
      <c r="I8076" s="334">
        <v>0</v>
      </c>
      <c r="J8076" s="334">
        <v>0</v>
      </c>
      <c r="K8076" s="334">
        <v>0</v>
      </c>
      <c r="L8076" s="334">
        <v>0</v>
      </c>
      <c r="M8076" s="334">
        <v>0</v>
      </c>
      <c r="N8076" s="334">
        <v>0</v>
      </c>
      <c r="O8076" s="334">
        <v>0</v>
      </c>
      <c r="P8076" s="334">
        <v>0</v>
      </c>
      <c r="Q8076" s="334">
        <v>0</v>
      </c>
      <c r="R8076" s="334">
        <v>0</v>
      </c>
      <c r="S8076" s="334">
        <v>0</v>
      </c>
      <c r="T8076" s="334">
        <v>0</v>
      </c>
      <c r="U8076" s="334">
        <v>0</v>
      </c>
      <c r="V8076" s="334">
        <v>0</v>
      </c>
      <c r="W8076" s="334">
        <v>0</v>
      </c>
      <c r="X8076" s="334">
        <v>0</v>
      </c>
      <c r="Y8076" s="334">
        <v>0</v>
      </c>
      <c r="Z8076" s="334">
        <v>0</v>
      </c>
      <c r="AA8076" s="334">
        <v>0</v>
      </c>
      <c r="AB8076" s="334">
        <v>0</v>
      </c>
      <c r="AD8076" s="334">
        <v>0</v>
      </c>
      <c r="AE8076" s="334">
        <f t="shared" si="1267"/>
        <v>0</v>
      </c>
      <c r="AF8076" s="334">
        <f t="shared" si="1268"/>
        <v>0</v>
      </c>
      <c r="AG8076" s="340">
        <f t="shared" si="1269"/>
        <v>0</v>
      </c>
      <c r="AI8076" s="340">
        <f t="shared" si="1270"/>
        <v>0</v>
      </c>
      <c r="AJ8076" s="340">
        <f t="shared" si="1270"/>
        <v>0</v>
      </c>
      <c r="AK8076" s="340">
        <f t="shared" si="1270"/>
        <v>0</v>
      </c>
      <c r="AL8076" s="340">
        <f t="shared" si="1270"/>
        <v>0</v>
      </c>
      <c r="AM8076" s="340">
        <f t="shared" si="1270"/>
        <v>0</v>
      </c>
    </row>
    <row r="8077" spans="1:39" x14ac:dyDescent="0.35">
      <c r="A8077" s="337">
        <v>29990</v>
      </c>
      <c r="B8077" s="338">
        <f t="shared" si="1264"/>
        <v>1982</v>
      </c>
      <c r="C8077" s="338">
        <f t="shared" si="1265"/>
        <v>2</v>
      </c>
      <c r="D8077" s="338">
        <f t="shared" si="1266"/>
        <v>8</v>
      </c>
      <c r="E8077" s="334">
        <v>0</v>
      </c>
      <c r="F8077" s="334">
        <v>0</v>
      </c>
      <c r="G8077" s="334">
        <v>0</v>
      </c>
      <c r="H8077" s="334">
        <v>0</v>
      </c>
      <c r="I8077" s="334">
        <v>0</v>
      </c>
      <c r="J8077" s="334">
        <v>0</v>
      </c>
      <c r="K8077" s="334">
        <v>0</v>
      </c>
      <c r="L8077" s="334">
        <v>0</v>
      </c>
      <c r="M8077" s="334">
        <v>0</v>
      </c>
      <c r="N8077" s="334">
        <v>0</v>
      </c>
      <c r="O8077" s="334">
        <v>0</v>
      </c>
      <c r="P8077" s="334">
        <v>0</v>
      </c>
      <c r="Q8077" s="334">
        <v>0</v>
      </c>
      <c r="R8077" s="334">
        <v>0</v>
      </c>
      <c r="S8077" s="334">
        <v>0</v>
      </c>
      <c r="T8077" s="334">
        <v>0</v>
      </c>
      <c r="U8077" s="334">
        <v>0</v>
      </c>
      <c r="V8077" s="334">
        <v>0</v>
      </c>
      <c r="W8077" s="334">
        <v>0</v>
      </c>
      <c r="X8077" s="334">
        <v>0</v>
      </c>
      <c r="Y8077" s="334">
        <v>0</v>
      </c>
      <c r="Z8077" s="334">
        <v>0</v>
      </c>
      <c r="AA8077" s="334">
        <v>0</v>
      </c>
      <c r="AB8077" s="334">
        <v>0</v>
      </c>
      <c r="AD8077" s="334">
        <v>0</v>
      </c>
      <c r="AE8077" s="334">
        <f t="shared" si="1267"/>
        <v>0</v>
      </c>
      <c r="AF8077" s="334">
        <f t="shared" si="1268"/>
        <v>0</v>
      </c>
      <c r="AG8077" s="340">
        <f t="shared" si="1269"/>
        <v>0</v>
      </c>
      <c r="AI8077" s="340">
        <f t="shared" si="1270"/>
        <v>0</v>
      </c>
      <c r="AJ8077" s="340">
        <f t="shared" si="1270"/>
        <v>0</v>
      </c>
      <c r="AK8077" s="340">
        <f t="shared" si="1270"/>
        <v>0</v>
      </c>
      <c r="AL8077" s="340">
        <f t="shared" si="1270"/>
        <v>0</v>
      </c>
      <c r="AM8077" s="340">
        <f t="shared" si="1270"/>
        <v>0</v>
      </c>
    </row>
    <row r="8078" spans="1:39" x14ac:dyDescent="0.35">
      <c r="A8078" s="337">
        <v>29991</v>
      </c>
      <c r="B8078" s="338">
        <f t="shared" si="1264"/>
        <v>1982</v>
      </c>
      <c r="C8078" s="338">
        <f t="shared" si="1265"/>
        <v>2</v>
      </c>
      <c r="D8078" s="338">
        <f t="shared" si="1266"/>
        <v>9</v>
      </c>
      <c r="E8078" s="334">
        <v>0</v>
      </c>
      <c r="F8078" s="334">
        <v>0</v>
      </c>
      <c r="G8078" s="334">
        <v>0</v>
      </c>
      <c r="H8078" s="334">
        <v>0</v>
      </c>
      <c r="I8078" s="334">
        <v>0</v>
      </c>
      <c r="J8078" s="334">
        <v>0</v>
      </c>
      <c r="K8078" s="334">
        <v>0</v>
      </c>
      <c r="L8078" s="334">
        <v>0</v>
      </c>
      <c r="M8078" s="334">
        <v>0</v>
      </c>
      <c r="N8078" s="334">
        <v>0</v>
      </c>
      <c r="O8078" s="334">
        <v>0</v>
      </c>
      <c r="P8078" s="334">
        <v>0</v>
      </c>
      <c r="Q8078" s="334">
        <v>0</v>
      </c>
      <c r="R8078" s="334">
        <v>0</v>
      </c>
      <c r="S8078" s="334">
        <v>0</v>
      </c>
      <c r="T8078" s="334">
        <v>0</v>
      </c>
      <c r="U8078" s="334">
        <v>0</v>
      </c>
      <c r="V8078" s="334">
        <v>0</v>
      </c>
      <c r="W8078" s="334">
        <v>0</v>
      </c>
      <c r="X8078" s="334">
        <v>0</v>
      </c>
      <c r="Y8078" s="334">
        <v>0</v>
      </c>
      <c r="Z8078" s="334">
        <v>0</v>
      </c>
      <c r="AA8078" s="334">
        <v>0</v>
      </c>
      <c r="AB8078" s="334">
        <v>0</v>
      </c>
      <c r="AD8078" s="334">
        <v>0</v>
      </c>
      <c r="AE8078" s="334">
        <f t="shared" si="1267"/>
        <v>0</v>
      </c>
      <c r="AF8078" s="334">
        <f t="shared" si="1268"/>
        <v>0</v>
      </c>
      <c r="AG8078" s="340">
        <f t="shared" si="1269"/>
        <v>0</v>
      </c>
      <c r="AI8078" s="340">
        <f t="shared" si="1270"/>
        <v>0</v>
      </c>
      <c r="AJ8078" s="340">
        <f t="shared" si="1270"/>
        <v>0</v>
      </c>
      <c r="AK8078" s="340">
        <f t="shared" si="1270"/>
        <v>0</v>
      </c>
      <c r="AL8078" s="340">
        <f t="shared" si="1270"/>
        <v>0</v>
      </c>
      <c r="AM8078" s="340">
        <f t="shared" si="1270"/>
        <v>0</v>
      </c>
    </row>
    <row r="8079" spans="1:39" x14ac:dyDescent="0.35">
      <c r="A8079" s="337">
        <v>29992</v>
      </c>
      <c r="B8079" s="338">
        <f t="shared" si="1264"/>
        <v>1982</v>
      </c>
      <c r="C8079" s="338">
        <f t="shared" si="1265"/>
        <v>2</v>
      </c>
      <c r="D8079" s="338">
        <f t="shared" si="1266"/>
        <v>10</v>
      </c>
      <c r="E8079" s="334">
        <v>0</v>
      </c>
      <c r="F8079" s="334">
        <v>0</v>
      </c>
      <c r="G8079" s="334">
        <v>0</v>
      </c>
      <c r="H8079" s="334">
        <v>0</v>
      </c>
      <c r="I8079" s="334">
        <v>0</v>
      </c>
      <c r="J8079" s="334">
        <v>0</v>
      </c>
      <c r="K8079" s="334">
        <v>0</v>
      </c>
      <c r="L8079" s="334">
        <v>0</v>
      </c>
      <c r="M8079" s="334">
        <v>0</v>
      </c>
      <c r="N8079" s="334">
        <v>0</v>
      </c>
      <c r="O8079" s="334">
        <v>0</v>
      </c>
      <c r="P8079" s="334">
        <v>0</v>
      </c>
      <c r="Q8079" s="334">
        <v>0</v>
      </c>
      <c r="R8079" s="334">
        <v>0</v>
      </c>
      <c r="S8079" s="334">
        <v>0</v>
      </c>
      <c r="T8079" s="334">
        <v>0</v>
      </c>
      <c r="U8079" s="334">
        <v>0</v>
      </c>
      <c r="V8079" s="334">
        <v>0</v>
      </c>
      <c r="W8079" s="334">
        <v>0</v>
      </c>
      <c r="X8079" s="334">
        <v>0</v>
      </c>
      <c r="Y8079" s="334">
        <v>0.1</v>
      </c>
      <c r="Z8079" s="334">
        <v>0</v>
      </c>
      <c r="AA8079" s="334">
        <v>0.1</v>
      </c>
      <c r="AB8079" s="334">
        <v>0</v>
      </c>
      <c r="AD8079" s="334">
        <v>0.2</v>
      </c>
      <c r="AE8079" s="334">
        <f t="shared" si="1267"/>
        <v>0.2</v>
      </c>
      <c r="AF8079" s="334">
        <f t="shared" si="1268"/>
        <v>0.2</v>
      </c>
      <c r="AG8079" s="340">
        <f t="shared" si="1269"/>
        <v>0</v>
      </c>
      <c r="AI8079" s="340">
        <f t="shared" si="1270"/>
        <v>0</v>
      </c>
      <c r="AJ8079" s="340">
        <f t="shared" si="1270"/>
        <v>0</v>
      </c>
      <c r="AK8079" s="340">
        <f t="shared" si="1270"/>
        <v>0</v>
      </c>
      <c r="AL8079" s="340">
        <f t="shared" si="1270"/>
        <v>0</v>
      </c>
      <c r="AM8079" s="340">
        <f t="shared" si="1270"/>
        <v>0</v>
      </c>
    </row>
    <row r="8080" spans="1:39" x14ac:dyDescent="0.35">
      <c r="A8080" s="337">
        <v>29993</v>
      </c>
      <c r="B8080" s="338">
        <f t="shared" si="1264"/>
        <v>1982</v>
      </c>
      <c r="C8080" s="338">
        <f t="shared" si="1265"/>
        <v>2</v>
      </c>
      <c r="D8080" s="338">
        <f t="shared" si="1266"/>
        <v>11</v>
      </c>
      <c r="E8080" s="334">
        <v>0</v>
      </c>
      <c r="F8080" s="334">
        <v>0.1</v>
      </c>
      <c r="G8080" s="334">
        <v>0</v>
      </c>
      <c r="H8080" s="334">
        <v>0.1</v>
      </c>
      <c r="I8080" s="334">
        <v>0</v>
      </c>
      <c r="J8080" s="334">
        <v>0.1</v>
      </c>
      <c r="K8080" s="334">
        <v>0</v>
      </c>
      <c r="L8080" s="334">
        <v>0</v>
      </c>
      <c r="M8080" s="334">
        <v>0.1</v>
      </c>
      <c r="N8080" s="334">
        <v>0</v>
      </c>
      <c r="O8080" s="334">
        <v>0.1</v>
      </c>
      <c r="P8080" s="334">
        <v>0</v>
      </c>
      <c r="Q8080" s="334">
        <v>0</v>
      </c>
      <c r="R8080" s="334">
        <v>0.1</v>
      </c>
      <c r="S8080" s="334">
        <v>0</v>
      </c>
      <c r="T8080" s="334">
        <v>0.1</v>
      </c>
      <c r="U8080" s="334">
        <v>0</v>
      </c>
      <c r="V8080" s="334">
        <v>0</v>
      </c>
      <c r="W8080" s="334">
        <v>0.1</v>
      </c>
      <c r="X8080" s="334">
        <v>0</v>
      </c>
      <c r="Y8080" s="334">
        <v>0.1</v>
      </c>
      <c r="Z8080" s="334">
        <v>0</v>
      </c>
      <c r="AA8080" s="334">
        <v>0.1</v>
      </c>
      <c r="AB8080" s="334">
        <v>0</v>
      </c>
      <c r="AD8080" s="334">
        <v>1</v>
      </c>
      <c r="AE8080" s="334">
        <f t="shared" si="1267"/>
        <v>1</v>
      </c>
      <c r="AF8080" s="334">
        <f t="shared" si="1268"/>
        <v>0.99999999999999989</v>
      </c>
      <c r="AG8080" s="340">
        <f t="shared" si="1269"/>
        <v>1.1102230246251565E-16</v>
      </c>
      <c r="AI8080" s="340">
        <f t="shared" si="1270"/>
        <v>0</v>
      </c>
      <c r="AJ8080" s="340">
        <f t="shared" si="1270"/>
        <v>0</v>
      </c>
      <c r="AK8080" s="340">
        <f t="shared" si="1270"/>
        <v>0</v>
      </c>
      <c r="AL8080" s="340">
        <f t="shared" si="1270"/>
        <v>0</v>
      </c>
      <c r="AM8080" s="340">
        <f t="shared" si="1270"/>
        <v>0</v>
      </c>
    </row>
    <row r="8081" spans="1:39" x14ac:dyDescent="0.35">
      <c r="A8081" s="337">
        <v>29994</v>
      </c>
      <c r="B8081" s="338">
        <f t="shared" si="1264"/>
        <v>1982</v>
      </c>
      <c r="C8081" s="338">
        <f t="shared" si="1265"/>
        <v>2</v>
      </c>
      <c r="D8081" s="338">
        <f t="shared" si="1266"/>
        <v>12</v>
      </c>
      <c r="E8081" s="334">
        <v>0</v>
      </c>
      <c r="F8081" s="334">
        <v>0</v>
      </c>
      <c r="G8081" s="334">
        <v>0</v>
      </c>
      <c r="H8081" s="334">
        <v>0</v>
      </c>
      <c r="I8081" s="334">
        <v>0</v>
      </c>
      <c r="J8081" s="334">
        <v>0.1</v>
      </c>
      <c r="K8081" s="334">
        <v>0</v>
      </c>
      <c r="L8081" s="334">
        <v>0</v>
      </c>
      <c r="M8081" s="334">
        <v>0</v>
      </c>
      <c r="N8081" s="334">
        <v>0</v>
      </c>
      <c r="O8081" s="334">
        <v>0</v>
      </c>
      <c r="P8081" s="334">
        <v>0</v>
      </c>
      <c r="Q8081" s="334">
        <v>0</v>
      </c>
      <c r="R8081" s="334">
        <v>0</v>
      </c>
      <c r="S8081" s="334">
        <v>0</v>
      </c>
      <c r="T8081" s="334">
        <v>0</v>
      </c>
      <c r="U8081" s="334">
        <v>0</v>
      </c>
      <c r="V8081" s="334">
        <v>0</v>
      </c>
      <c r="W8081" s="334">
        <v>0.1</v>
      </c>
      <c r="X8081" s="334">
        <v>0</v>
      </c>
      <c r="Y8081" s="334">
        <v>0</v>
      </c>
      <c r="Z8081" s="334">
        <v>0</v>
      </c>
      <c r="AA8081" s="334">
        <v>0</v>
      </c>
      <c r="AB8081" s="334">
        <v>0</v>
      </c>
      <c r="AD8081" s="334">
        <v>0.2</v>
      </c>
      <c r="AE8081" s="334">
        <f t="shared" si="1267"/>
        <v>0.2</v>
      </c>
      <c r="AF8081" s="334">
        <f t="shared" si="1268"/>
        <v>0.2</v>
      </c>
      <c r="AG8081" s="340">
        <f t="shared" si="1269"/>
        <v>0</v>
      </c>
      <c r="AI8081" s="340">
        <f t="shared" si="1270"/>
        <v>0</v>
      </c>
      <c r="AJ8081" s="340">
        <f t="shared" si="1270"/>
        <v>0</v>
      </c>
      <c r="AK8081" s="340">
        <f t="shared" si="1270"/>
        <v>0</v>
      </c>
      <c r="AL8081" s="340">
        <f t="shared" si="1270"/>
        <v>0</v>
      </c>
      <c r="AM8081" s="340">
        <f t="shared" si="1270"/>
        <v>0</v>
      </c>
    </row>
    <row r="8082" spans="1:39" x14ac:dyDescent="0.35">
      <c r="A8082" s="337">
        <v>29995</v>
      </c>
      <c r="B8082" s="338">
        <f t="shared" si="1264"/>
        <v>1982</v>
      </c>
      <c r="C8082" s="338">
        <f t="shared" si="1265"/>
        <v>2</v>
      </c>
      <c r="D8082" s="338">
        <f t="shared" si="1266"/>
        <v>13</v>
      </c>
      <c r="E8082" s="334">
        <v>0</v>
      </c>
      <c r="F8082" s="334">
        <v>0</v>
      </c>
      <c r="G8082" s="334">
        <v>0.1</v>
      </c>
      <c r="H8082" s="334">
        <v>0</v>
      </c>
      <c r="I8082" s="334">
        <v>0</v>
      </c>
      <c r="J8082" s="334">
        <v>0</v>
      </c>
      <c r="K8082" s="334">
        <v>0</v>
      </c>
      <c r="L8082" s="334">
        <v>0</v>
      </c>
      <c r="M8082" s="334">
        <v>0.1</v>
      </c>
      <c r="N8082" s="334">
        <v>0</v>
      </c>
      <c r="O8082" s="334">
        <v>0</v>
      </c>
      <c r="P8082" s="334">
        <v>0</v>
      </c>
      <c r="Q8082" s="334">
        <v>0</v>
      </c>
      <c r="R8082" s="334">
        <v>0</v>
      </c>
      <c r="S8082" s="334">
        <v>0</v>
      </c>
      <c r="T8082" s="334">
        <v>0</v>
      </c>
      <c r="U8082" s="334">
        <v>0</v>
      </c>
      <c r="V8082" s="334">
        <v>0</v>
      </c>
      <c r="W8082" s="334">
        <v>0</v>
      </c>
      <c r="X8082" s="334">
        <v>0</v>
      </c>
      <c r="Y8082" s="334">
        <v>0</v>
      </c>
      <c r="Z8082" s="334">
        <v>0</v>
      </c>
      <c r="AA8082" s="334">
        <v>0</v>
      </c>
      <c r="AB8082" s="334">
        <v>0</v>
      </c>
      <c r="AD8082" s="334">
        <v>0.2</v>
      </c>
      <c r="AE8082" s="334">
        <f t="shared" si="1267"/>
        <v>0.2</v>
      </c>
      <c r="AF8082" s="334">
        <f t="shared" si="1268"/>
        <v>0.2</v>
      </c>
      <c r="AG8082" s="340">
        <f t="shared" si="1269"/>
        <v>0</v>
      </c>
      <c r="AI8082" s="340">
        <f t="shared" si="1270"/>
        <v>0</v>
      </c>
      <c r="AJ8082" s="340">
        <f t="shared" si="1270"/>
        <v>0</v>
      </c>
      <c r="AK8082" s="340">
        <f t="shared" si="1270"/>
        <v>0</v>
      </c>
      <c r="AL8082" s="340">
        <f t="shared" si="1270"/>
        <v>0</v>
      </c>
      <c r="AM8082" s="340">
        <f t="shared" si="1270"/>
        <v>0</v>
      </c>
    </row>
    <row r="8083" spans="1:39" x14ac:dyDescent="0.35">
      <c r="A8083" s="337">
        <v>29996</v>
      </c>
      <c r="B8083" s="338">
        <f t="shared" si="1264"/>
        <v>1982</v>
      </c>
      <c r="C8083" s="338">
        <f t="shared" si="1265"/>
        <v>2</v>
      </c>
      <c r="D8083" s="338">
        <f t="shared" si="1266"/>
        <v>14</v>
      </c>
      <c r="E8083" s="334">
        <v>0</v>
      </c>
      <c r="F8083" s="334">
        <v>0</v>
      </c>
      <c r="G8083" s="334">
        <v>0</v>
      </c>
      <c r="H8083" s="334">
        <v>0</v>
      </c>
      <c r="I8083" s="334">
        <v>0</v>
      </c>
      <c r="J8083" s="334">
        <v>0</v>
      </c>
      <c r="K8083" s="334">
        <v>0</v>
      </c>
      <c r="L8083" s="334">
        <v>0</v>
      </c>
      <c r="M8083" s="334">
        <v>0</v>
      </c>
      <c r="N8083" s="334">
        <v>0</v>
      </c>
      <c r="O8083" s="334">
        <v>0</v>
      </c>
      <c r="P8083" s="334">
        <v>0</v>
      </c>
      <c r="Q8083" s="334">
        <v>0</v>
      </c>
      <c r="R8083" s="334">
        <v>0</v>
      </c>
      <c r="S8083" s="334">
        <v>0</v>
      </c>
      <c r="T8083" s="334">
        <v>0</v>
      </c>
      <c r="U8083" s="334">
        <v>0</v>
      </c>
      <c r="V8083" s="334">
        <v>0</v>
      </c>
      <c r="W8083" s="334">
        <v>0</v>
      </c>
      <c r="X8083" s="334">
        <v>0</v>
      </c>
      <c r="Y8083" s="334">
        <v>0</v>
      </c>
      <c r="Z8083" s="334">
        <v>0</v>
      </c>
      <c r="AA8083" s="334">
        <v>0</v>
      </c>
      <c r="AB8083" s="334">
        <v>0</v>
      </c>
      <c r="AD8083" s="334">
        <v>0</v>
      </c>
      <c r="AE8083" s="334">
        <f t="shared" si="1267"/>
        <v>0</v>
      </c>
      <c r="AF8083" s="334">
        <f t="shared" si="1268"/>
        <v>0</v>
      </c>
      <c r="AG8083" s="340">
        <f t="shared" si="1269"/>
        <v>0</v>
      </c>
      <c r="AI8083" s="340">
        <f t="shared" si="1270"/>
        <v>0</v>
      </c>
      <c r="AJ8083" s="340">
        <f t="shared" si="1270"/>
        <v>0</v>
      </c>
      <c r="AK8083" s="340">
        <f t="shared" si="1270"/>
        <v>0</v>
      </c>
      <c r="AL8083" s="340">
        <f t="shared" si="1270"/>
        <v>0</v>
      </c>
      <c r="AM8083" s="340">
        <f t="shared" si="1270"/>
        <v>0</v>
      </c>
    </row>
    <row r="8084" spans="1:39" x14ac:dyDescent="0.35">
      <c r="A8084" s="337">
        <v>29997</v>
      </c>
      <c r="B8084" s="338">
        <f t="shared" si="1264"/>
        <v>1982</v>
      </c>
      <c r="C8084" s="338">
        <f t="shared" si="1265"/>
        <v>2</v>
      </c>
      <c r="D8084" s="338">
        <f t="shared" si="1266"/>
        <v>15</v>
      </c>
      <c r="E8084" s="334">
        <v>0</v>
      </c>
      <c r="F8084" s="334">
        <v>0</v>
      </c>
      <c r="G8084" s="334">
        <v>0.1</v>
      </c>
      <c r="H8084" s="334">
        <v>0</v>
      </c>
      <c r="I8084" s="334">
        <v>0.1</v>
      </c>
      <c r="J8084" s="334">
        <v>0</v>
      </c>
      <c r="K8084" s="334">
        <v>0</v>
      </c>
      <c r="L8084" s="334">
        <v>0.1</v>
      </c>
      <c r="M8084" s="334">
        <v>0</v>
      </c>
      <c r="N8084" s="334">
        <v>0.1</v>
      </c>
      <c r="O8084" s="334">
        <v>0</v>
      </c>
      <c r="P8084" s="334">
        <v>0</v>
      </c>
      <c r="Q8084" s="334">
        <v>0</v>
      </c>
      <c r="R8084" s="334">
        <v>0</v>
      </c>
      <c r="S8084" s="334">
        <v>0</v>
      </c>
      <c r="T8084" s="334">
        <v>0</v>
      </c>
      <c r="U8084" s="334">
        <v>0</v>
      </c>
      <c r="V8084" s="334">
        <v>0</v>
      </c>
      <c r="W8084" s="334">
        <v>0</v>
      </c>
      <c r="X8084" s="334">
        <v>0</v>
      </c>
      <c r="Y8084" s="334">
        <v>0</v>
      </c>
      <c r="Z8084" s="334">
        <v>0</v>
      </c>
      <c r="AA8084" s="334">
        <v>0</v>
      </c>
      <c r="AB8084" s="334">
        <v>0</v>
      </c>
      <c r="AD8084" s="334">
        <v>0.4</v>
      </c>
      <c r="AE8084" s="334">
        <f t="shared" si="1267"/>
        <v>0.4</v>
      </c>
      <c r="AF8084" s="334">
        <f t="shared" si="1268"/>
        <v>0.4</v>
      </c>
      <c r="AG8084" s="340">
        <f t="shared" si="1269"/>
        <v>0</v>
      </c>
      <c r="AI8084" s="340">
        <f t="shared" ref="AI8084:AM8099" si="1271">IF($C8084=AI$1,$AF8084,0)</f>
        <v>0</v>
      </c>
      <c r="AJ8084" s="340">
        <f t="shared" si="1271"/>
        <v>0</v>
      </c>
      <c r="AK8084" s="340">
        <f t="shared" si="1271"/>
        <v>0</v>
      </c>
      <c r="AL8084" s="340">
        <f t="shared" si="1271"/>
        <v>0</v>
      </c>
      <c r="AM8084" s="340">
        <f t="shared" si="1271"/>
        <v>0</v>
      </c>
    </row>
    <row r="8085" spans="1:39" x14ac:dyDescent="0.35">
      <c r="A8085" s="337">
        <v>29998</v>
      </c>
      <c r="B8085" s="338">
        <f t="shared" si="1264"/>
        <v>1982</v>
      </c>
      <c r="C8085" s="338">
        <f t="shared" si="1265"/>
        <v>2</v>
      </c>
      <c r="D8085" s="338">
        <f t="shared" si="1266"/>
        <v>16</v>
      </c>
      <c r="E8085" s="334">
        <v>0</v>
      </c>
      <c r="F8085" s="334">
        <v>0</v>
      </c>
      <c r="G8085" s="334">
        <v>0</v>
      </c>
      <c r="H8085" s="334">
        <v>0</v>
      </c>
      <c r="I8085" s="334">
        <v>0</v>
      </c>
      <c r="J8085" s="334">
        <v>0</v>
      </c>
      <c r="K8085" s="334">
        <v>0</v>
      </c>
      <c r="L8085" s="334">
        <v>0</v>
      </c>
      <c r="M8085" s="334">
        <v>0</v>
      </c>
      <c r="N8085" s="334">
        <v>0</v>
      </c>
      <c r="O8085" s="334">
        <v>0</v>
      </c>
      <c r="P8085" s="334">
        <v>0</v>
      </c>
      <c r="Q8085" s="334">
        <v>0</v>
      </c>
      <c r="R8085" s="334">
        <v>0</v>
      </c>
      <c r="S8085" s="334">
        <v>0</v>
      </c>
      <c r="T8085" s="334">
        <v>0</v>
      </c>
      <c r="U8085" s="334">
        <v>0</v>
      </c>
      <c r="V8085" s="334">
        <v>0</v>
      </c>
      <c r="W8085" s="334">
        <v>0</v>
      </c>
      <c r="X8085" s="334">
        <v>0</v>
      </c>
      <c r="Y8085" s="334">
        <v>0</v>
      </c>
      <c r="Z8085" s="334">
        <v>0</v>
      </c>
      <c r="AA8085" s="334">
        <v>0</v>
      </c>
      <c r="AB8085" s="334">
        <v>0</v>
      </c>
      <c r="AD8085" s="334">
        <v>0</v>
      </c>
      <c r="AE8085" s="334">
        <f t="shared" si="1267"/>
        <v>0</v>
      </c>
      <c r="AF8085" s="334">
        <f t="shared" si="1268"/>
        <v>0</v>
      </c>
      <c r="AG8085" s="340">
        <f t="shared" si="1269"/>
        <v>0</v>
      </c>
      <c r="AI8085" s="340">
        <f t="shared" si="1271"/>
        <v>0</v>
      </c>
      <c r="AJ8085" s="340">
        <f t="shared" si="1271"/>
        <v>0</v>
      </c>
      <c r="AK8085" s="340">
        <f t="shared" si="1271"/>
        <v>0</v>
      </c>
      <c r="AL8085" s="340">
        <f t="shared" si="1271"/>
        <v>0</v>
      </c>
      <c r="AM8085" s="340">
        <f t="shared" si="1271"/>
        <v>0</v>
      </c>
    </row>
    <row r="8086" spans="1:39" x14ac:dyDescent="0.35">
      <c r="A8086" s="337">
        <v>29999</v>
      </c>
      <c r="B8086" s="338">
        <f t="shared" si="1264"/>
        <v>1982</v>
      </c>
      <c r="C8086" s="338">
        <f t="shared" si="1265"/>
        <v>2</v>
      </c>
      <c r="D8086" s="338">
        <f t="shared" si="1266"/>
        <v>17</v>
      </c>
      <c r="E8086" s="334">
        <v>0</v>
      </c>
      <c r="F8086" s="334">
        <v>0</v>
      </c>
      <c r="G8086" s="334">
        <v>0</v>
      </c>
      <c r="H8086" s="334">
        <v>0</v>
      </c>
      <c r="I8086" s="334">
        <v>0</v>
      </c>
      <c r="J8086" s="334">
        <v>0</v>
      </c>
      <c r="K8086" s="334">
        <v>0</v>
      </c>
      <c r="L8086" s="334">
        <v>0</v>
      </c>
      <c r="M8086" s="334">
        <v>0</v>
      </c>
      <c r="N8086" s="334">
        <v>0</v>
      </c>
      <c r="O8086" s="334">
        <v>0</v>
      </c>
      <c r="P8086" s="334">
        <v>0</v>
      </c>
      <c r="Q8086" s="334">
        <v>0</v>
      </c>
      <c r="R8086" s="334">
        <v>0</v>
      </c>
      <c r="S8086" s="334">
        <v>0</v>
      </c>
      <c r="T8086" s="334">
        <v>0</v>
      </c>
      <c r="U8086" s="334">
        <v>0</v>
      </c>
      <c r="V8086" s="334">
        <v>0</v>
      </c>
      <c r="W8086" s="334">
        <v>0</v>
      </c>
      <c r="X8086" s="334">
        <v>0</v>
      </c>
      <c r="Y8086" s="334">
        <v>0</v>
      </c>
      <c r="Z8086" s="334">
        <v>0</v>
      </c>
      <c r="AA8086" s="334">
        <v>0</v>
      </c>
      <c r="AB8086" s="334">
        <v>0</v>
      </c>
      <c r="AD8086" s="334">
        <v>0</v>
      </c>
      <c r="AE8086" s="334">
        <f t="shared" si="1267"/>
        <v>0</v>
      </c>
      <c r="AF8086" s="334">
        <f t="shared" si="1268"/>
        <v>0</v>
      </c>
      <c r="AG8086" s="340">
        <f t="shared" si="1269"/>
        <v>0</v>
      </c>
      <c r="AI8086" s="340">
        <f t="shared" si="1271"/>
        <v>0</v>
      </c>
      <c r="AJ8086" s="340">
        <f t="shared" si="1271"/>
        <v>0</v>
      </c>
      <c r="AK8086" s="340">
        <f t="shared" si="1271"/>
        <v>0</v>
      </c>
      <c r="AL8086" s="340">
        <f t="shared" si="1271"/>
        <v>0</v>
      </c>
      <c r="AM8086" s="340">
        <f t="shared" si="1271"/>
        <v>0</v>
      </c>
    </row>
    <row r="8087" spans="1:39" x14ac:dyDescent="0.35">
      <c r="A8087" s="337">
        <v>30000</v>
      </c>
      <c r="B8087" s="338">
        <f t="shared" si="1264"/>
        <v>1982</v>
      </c>
      <c r="C8087" s="338">
        <f t="shared" si="1265"/>
        <v>2</v>
      </c>
      <c r="D8087" s="338">
        <f t="shared" si="1266"/>
        <v>18</v>
      </c>
      <c r="E8087" s="334">
        <v>0</v>
      </c>
      <c r="F8087" s="334">
        <v>0</v>
      </c>
      <c r="G8087" s="334">
        <v>0</v>
      </c>
      <c r="H8087" s="334">
        <v>0</v>
      </c>
      <c r="I8087" s="334">
        <v>0</v>
      </c>
      <c r="J8087" s="334">
        <v>0</v>
      </c>
      <c r="K8087" s="334">
        <v>0</v>
      </c>
      <c r="L8087" s="334">
        <v>0</v>
      </c>
      <c r="M8087" s="334">
        <v>0</v>
      </c>
      <c r="N8087" s="334">
        <v>0</v>
      </c>
      <c r="O8087" s="334">
        <v>0</v>
      </c>
      <c r="P8087" s="334">
        <v>0</v>
      </c>
      <c r="Q8087" s="334">
        <v>0</v>
      </c>
      <c r="R8087" s="334">
        <v>0</v>
      </c>
      <c r="S8087" s="334">
        <v>0</v>
      </c>
      <c r="T8087" s="334">
        <v>0</v>
      </c>
      <c r="U8087" s="334">
        <v>0</v>
      </c>
      <c r="V8087" s="334">
        <v>0</v>
      </c>
      <c r="W8087" s="334">
        <v>0</v>
      </c>
      <c r="X8087" s="334">
        <v>0</v>
      </c>
      <c r="Y8087" s="334">
        <v>0</v>
      </c>
      <c r="Z8087" s="334">
        <v>0</v>
      </c>
      <c r="AA8087" s="334">
        <v>0</v>
      </c>
      <c r="AB8087" s="334">
        <v>0</v>
      </c>
      <c r="AD8087" s="334">
        <v>0</v>
      </c>
      <c r="AE8087" s="334">
        <f t="shared" si="1267"/>
        <v>0</v>
      </c>
      <c r="AF8087" s="334">
        <f t="shared" si="1268"/>
        <v>0</v>
      </c>
      <c r="AG8087" s="340">
        <f t="shared" si="1269"/>
        <v>0</v>
      </c>
      <c r="AI8087" s="340">
        <f t="shared" si="1271"/>
        <v>0</v>
      </c>
      <c r="AJ8087" s="340">
        <f t="shared" si="1271"/>
        <v>0</v>
      </c>
      <c r="AK8087" s="340">
        <f t="shared" si="1271"/>
        <v>0</v>
      </c>
      <c r="AL8087" s="340">
        <f t="shared" si="1271"/>
        <v>0</v>
      </c>
      <c r="AM8087" s="340">
        <f t="shared" si="1271"/>
        <v>0</v>
      </c>
    </row>
    <row r="8088" spans="1:39" x14ac:dyDescent="0.35">
      <c r="A8088" s="337">
        <v>30001</v>
      </c>
      <c r="B8088" s="338">
        <f t="shared" si="1264"/>
        <v>1982</v>
      </c>
      <c r="C8088" s="338">
        <f t="shared" si="1265"/>
        <v>2</v>
      </c>
      <c r="D8088" s="338">
        <f t="shared" si="1266"/>
        <v>19</v>
      </c>
      <c r="E8088" s="334">
        <v>0</v>
      </c>
      <c r="F8088" s="334">
        <v>0</v>
      </c>
      <c r="G8088" s="334">
        <v>0</v>
      </c>
      <c r="H8088" s="334">
        <v>0</v>
      </c>
      <c r="I8088" s="334">
        <v>0</v>
      </c>
      <c r="J8088" s="334">
        <v>0</v>
      </c>
      <c r="K8088" s="334">
        <v>0</v>
      </c>
      <c r="L8088" s="334">
        <v>0</v>
      </c>
      <c r="M8088" s="334">
        <v>0</v>
      </c>
      <c r="N8088" s="334">
        <v>0</v>
      </c>
      <c r="O8088" s="334">
        <v>0</v>
      </c>
      <c r="P8088" s="334">
        <v>0</v>
      </c>
      <c r="Q8088" s="334">
        <v>0</v>
      </c>
      <c r="R8088" s="334">
        <v>0</v>
      </c>
      <c r="S8088" s="334">
        <v>0</v>
      </c>
      <c r="T8088" s="334">
        <v>0</v>
      </c>
      <c r="U8088" s="334">
        <v>0</v>
      </c>
      <c r="V8088" s="334">
        <v>0</v>
      </c>
      <c r="W8088" s="334">
        <v>0</v>
      </c>
      <c r="X8088" s="334">
        <v>0</v>
      </c>
      <c r="Y8088" s="334">
        <v>0</v>
      </c>
      <c r="Z8088" s="334">
        <v>0</v>
      </c>
      <c r="AA8088" s="334">
        <v>0</v>
      </c>
      <c r="AB8088" s="334">
        <v>0</v>
      </c>
      <c r="AD8088" s="334">
        <v>0</v>
      </c>
      <c r="AE8088" s="334">
        <f t="shared" si="1267"/>
        <v>0</v>
      </c>
      <c r="AF8088" s="334">
        <f t="shared" si="1268"/>
        <v>0</v>
      </c>
      <c r="AG8088" s="340">
        <f t="shared" si="1269"/>
        <v>0</v>
      </c>
      <c r="AI8088" s="340">
        <f t="shared" si="1271"/>
        <v>0</v>
      </c>
      <c r="AJ8088" s="340">
        <f t="shared" si="1271"/>
        <v>0</v>
      </c>
      <c r="AK8088" s="340">
        <f t="shared" si="1271"/>
        <v>0</v>
      </c>
      <c r="AL8088" s="340">
        <f t="shared" si="1271"/>
        <v>0</v>
      </c>
      <c r="AM8088" s="340">
        <f t="shared" si="1271"/>
        <v>0</v>
      </c>
    </row>
    <row r="8089" spans="1:39" x14ac:dyDescent="0.35">
      <c r="A8089" s="337">
        <v>30002</v>
      </c>
      <c r="B8089" s="338">
        <f t="shared" si="1264"/>
        <v>1982</v>
      </c>
      <c r="C8089" s="338">
        <f t="shared" si="1265"/>
        <v>2</v>
      </c>
      <c r="D8089" s="338">
        <f t="shared" si="1266"/>
        <v>20</v>
      </c>
      <c r="E8089" s="334">
        <v>0</v>
      </c>
      <c r="F8089" s="334">
        <v>0</v>
      </c>
      <c r="G8089" s="334">
        <v>0</v>
      </c>
      <c r="H8089" s="334">
        <v>0</v>
      </c>
      <c r="I8089" s="334">
        <v>0</v>
      </c>
      <c r="J8089" s="334">
        <v>0</v>
      </c>
      <c r="K8089" s="334">
        <v>0</v>
      </c>
      <c r="L8089" s="334">
        <v>0</v>
      </c>
      <c r="M8089" s="334">
        <v>0</v>
      </c>
      <c r="N8089" s="334">
        <v>0</v>
      </c>
      <c r="O8089" s="334">
        <v>0</v>
      </c>
      <c r="P8089" s="334">
        <v>0</v>
      </c>
      <c r="Q8089" s="334">
        <v>0</v>
      </c>
      <c r="R8089" s="334">
        <v>0</v>
      </c>
      <c r="S8089" s="334">
        <v>0</v>
      </c>
      <c r="T8089" s="334">
        <v>0</v>
      </c>
      <c r="U8089" s="334">
        <v>0</v>
      </c>
      <c r="V8089" s="334">
        <v>0</v>
      </c>
      <c r="W8089" s="334">
        <v>0</v>
      </c>
      <c r="X8089" s="334">
        <v>0</v>
      </c>
      <c r="Y8089" s="334">
        <v>0</v>
      </c>
      <c r="Z8089" s="334">
        <v>0</v>
      </c>
      <c r="AA8089" s="334">
        <v>0</v>
      </c>
      <c r="AB8089" s="334">
        <v>0</v>
      </c>
      <c r="AD8089" s="334">
        <v>0</v>
      </c>
      <c r="AE8089" s="334">
        <f t="shared" si="1267"/>
        <v>0</v>
      </c>
      <c r="AF8089" s="334">
        <f t="shared" si="1268"/>
        <v>0</v>
      </c>
      <c r="AG8089" s="340">
        <f t="shared" si="1269"/>
        <v>0</v>
      </c>
      <c r="AI8089" s="340">
        <f t="shared" si="1271"/>
        <v>0</v>
      </c>
      <c r="AJ8089" s="340">
        <f t="shared" si="1271"/>
        <v>0</v>
      </c>
      <c r="AK8089" s="340">
        <f t="shared" si="1271"/>
        <v>0</v>
      </c>
      <c r="AL8089" s="340">
        <f t="shared" si="1271"/>
        <v>0</v>
      </c>
      <c r="AM8089" s="340">
        <f t="shared" si="1271"/>
        <v>0</v>
      </c>
    </row>
    <row r="8090" spans="1:39" x14ac:dyDescent="0.35">
      <c r="A8090" s="337">
        <v>30003</v>
      </c>
      <c r="B8090" s="338">
        <f t="shared" si="1264"/>
        <v>1982</v>
      </c>
      <c r="C8090" s="338">
        <f t="shared" si="1265"/>
        <v>2</v>
      </c>
      <c r="D8090" s="338">
        <f t="shared" si="1266"/>
        <v>21</v>
      </c>
      <c r="E8090" s="334">
        <v>0</v>
      </c>
      <c r="F8090" s="334">
        <v>0</v>
      </c>
      <c r="G8090" s="334">
        <v>0.6</v>
      </c>
      <c r="H8090" s="334">
        <v>0.6</v>
      </c>
      <c r="I8090" s="334">
        <v>0</v>
      </c>
      <c r="J8090" s="334">
        <v>0</v>
      </c>
      <c r="K8090" s="334">
        <v>0</v>
      </c>
      <c r="L8090" s="334">
        <v>0</v>
      </c>
      <c r="M8090" s="334">
        <v>0</v>
      </c>
      <c r="N8090" s="334">
        <v>0</v>
      </c>
      <c r="O8090" s="334">
        <v>0</v>
      </c>
      <c r="P8090" s="334">
        <v>0</v>
      </c>
      <c r="Q8090" s="334">
        <v>0</v>
      </c>
      <c r="R8090" s="334">
        <v>0</v>
      </c>
      <c r="S8090" s="334">
        <v>0</v>
      </c>
      <c r="T8090" s="334">
        <v>0</v>
      </c>
      <c r="U8090" s="334">
        <v>0</v>
      </c>
      <c r="V8090" s="334">
        <v>0</v>
      </c>
      <c r="W8090" s="334">
        <v>0</v>
      </c>
      <c r="X8090" s="334">
        <v>0</v>
      </c>
      <c r="Y8090" s="334">
        <v>0</v>
      </c>
      <c r="Z8090" s="334">
        <v>0</v>
      </c>
      <c r="AA8090" s="334">
        <v>0</v>
      </c>
      <c r="AB8090" s="334">
        <v>0</v>
      </c>
      <c r="AD8090" s="334">
        <v>1.2</v>
      </c>
      <c r="AE8090" s="334">
        <f t="shared" si="1267"/>
        <v>1.2</v>
      </c>
      <c r="AF8090" s="334">
        <f t="shared" si="1268"/>
        <v>1.2</v>
      </c>
      <c r="AG8090" s="340">
        <f t="shared" si="1269"/>
        <v>0</v>
      </c>
      <c r="AI8090" s="340">
        <f t="shared" si="1271"/>
        <v>0</v>
      </c>
      <c r="AJ8090" s="340">
        <f t="shared" si="1271"/>
        <v>0</v>
      </c>
      <c r="AK8090" s="340">
        <f t="shared" si="1271"/>
        <v>0</v>
      </c>
      <c r="AL8090" s="340">
        <f t="shared" si="1271"/>
        <v>0</v>
      </c>
      <c r="AM8090" s="340">
        <f t="shared" si="1271"/>
        <v>0</v>
      </c>
    </row>
    <row r="8091" spans="1:39" x14ac:dyDescent="0.35">
      <c r="A8091" s="337">
        <v>30004</v>
      </c>
      <c r="B8091" s="338">
        <f t="shared" si="1264"/>
        <v>1982</v>
      </c>
      <c r="C8091" s="338">
        <f t="shared" si="1265"/>
        <v>2</v>
      </c>
      <c r="D8091" s="338">
        <f t="shared" si="1266"/>
        <v>22</v>
      </c>
      <c r="E8091" s="334">
        <v>0</v>
      </c>
      <c r="F8091" s="334">
        <v>0</v>
      </c>
      <c r="G8091" s="334">
        <v>0</v>
      </c>
      <c r="H8091" s="334">
        <v>0</v>
      </c>
      <c r="I8091" s="334">
        <v>0</v>
      </c>
      <c r="J8091" s="334">
        <v>0</v>
      </c>
      <c r="K8091" s="334">
        <v>0</v>
      </c>
      <c r="L8091" s="334">
        <v>0</v>
      </c>
      <c r="M8091" s="334">
        <v>0</v>
      </c>
      <c r="N8091" s="334">
        <v>0</v>
      </c>
      <c r="O8091" s="334">
        <v>0</v>
      </c>
      <c r="P8091" s="334">
        <v>0</v>
      </c>
      <c r="Q8091" s="334">
        <v>0</v>
      </c>
      <c r="R8091" s="334">
        <v>0</v>
      </c>
      <c r="S8091" s="334">
        <v>0</v>
      </c>
      <c r="T8091" s="334">
        <v>0</v>
      </c>
      <c r="U8091" s="334">
        <v>0</v>
      </c>
      <c r="V8091" s="334">
        <v>0</v>
      </c>
      <c r="W8091" s="334">
        <v>0</v>
      </c>
      <c r="X8091" s="334">
        <v>0</v>
      </c>
      <c r="Y8091" s="334">
        <v>0</v>
      </c>
      <c r="Z8091" s="334">
        <v>0</v>
      </c>
      <c r="AA8091" s="334">
        <v>0</v>
      </c>
      <c r="AB8091" s="334">
        <v>0</v>
      </c>
      <c r="AD8091" s="334">
        <v>0</v>
      </c>
      <c r="AE8091" s="334">
        <f t="shared" si="1267"/>
        <v>0</v>
      </c>
      <c r="AF8091" s="334">
        <f t="shared" si="1268"/>
        <v>0</v>
      </c>
      <c r="AG8091" s="340">
        <f t="shared" si="1269"/>
        <v>0</v>
      </c>
      <c r="AI8091" s="340">
        <f t="shared" si="1271"/>
        <v>0</v>
      </c>
      <c r="AJ8091" s="340">
        <f t="shared" si="1271"/>
        <v>0</v>
      </c>
      <c r="AK8091" s="340">
        <f t="shared" si="1271"/>
        <v>0</v>
      </c>
      <c r="AL8091" s="340">
        <f t="shared" si="1271"/>
        <v>0</v>
      </c>
      <c r="AM8091" s="340">
        <f t="shared" si="1271"/>
        <v>0</v>
      </c>
    </row>
    <row r="8092" spans="1:39" x14ac:dyDescent="0.35">
      <c r="A8092" s="337">
        <v>30005</v>
      </c>
      <c r="B8092" s="338">
        <f t="shared" si="1264"/>
        <v>1982</v>
      </c>
      <c r="C8092" s="338">
        <f t="shared" si="1265"/>
        <v>2</v>
      </c>
      <c r="D8092" s="338">
        <f t="shared" si="1266"/>
        <v>23</v>
      </c>
      <c r="E8092" s="334">
        <v>0.1</v>
      </c>
      <c r="F8092" s="334">
        <v>0</v>
      </c>
      <c r="G8092" s="334">
        <v>0</v>
      </c>
      <c r="H8092" s="334">
        <v>0</v>
      </c>
      <c r="I8092" s="334">
        <v>0.1</v>
      </c>
      <c r="J8092" s="334">
        <v>0.1</v>
      </c>
      <c r="K8092" s="334">
        <v>0.1</v>
      </c>
      <c r="L8092" s="334">
        <v>0</v>
      </c>
      <c r="M8092" s="334">
        <v>0.1</v>
      </c>
      <c r="N8092" s="334">
        <v>0.1</v>
      </c>
      <c r="O8092" s="334">
        <v>0.1</v>
      </c>
      <c r="P8092" s="334">
        <v>0</v>
      </c>
      <c r="Q8092" s="334">
        <v>0.1</v>
      </c>
      <c r="R8092" s="334">
        <v>0.1</v>
      </c>
      <c r="S8092" s="334">
        <v>0</v>
      </c>
      <c r="T8092" s="334">
        <v>0.1</v>
      </c>
      <c r="U8092" s="334">
        <v>0.1</v>
      </c>
      <c r="V8092" s="334">
        <v>0.1</v>
      </c>
      <c r="W8092" s="334">
        <v>0</v>
      </c>
      <c r="X8092" s="334">
        <v>0.1</v>
      </c>
      <c r="Y8092" s="334">
        <v>0.1</v>
      </c>
      <c r="Z8092" s="334">
        <v>0.1</v>
      </c>
      <c r="AA8092" s="334">
        <v>0</v>
      </c>
      <c r="AB8092" s="334">
        <v>0.1</v>
      </c>
      <c r="AD8092" s="334">
        <v>1.6</v>
      </c>
      <c r="AE8092" s="334">
        <f t="shared" si="1267"/>
        <v>1.6</v>
      </c>
      <c r="AF8092" s="334">
        <f t="shared" si="1268"/>
        <v>1.6000000000000003</v>
      </c>
      <c r="AG8092" s="340">
        <f t="shared" si="1269"/>
        <v>2.2204460492503131E-16</v>
      </c>
      <c r="AI8092" s="340">
        <f t="shared" si="1271"/>
        <v>0</v>
      </c>
      <c r="AJ8092" s="340">
        <f t="shared" si="1271"/>
        <v>0</v>
      </c>
      <c r="AK8092" s="340">
        <f t="shared" si="1271"/>
        <v>0</v>
      </c>
      <c r="AL8092" s="340">
        <f t="shared" si="1271"/>
        <v>0</v>
      </c>
      <c r="AM8092" s="340">
        <f t="shared" si="1271"/>
        <v>0</v>
      </c>
    </row>
    <row r="8093" spans="1:39" x14ac:dyDescent="0.35">
      <c r="A8093" s="337">
        <v>30006</v>
      </c>
      <c r="B8093" s="338">
        <f t="shared" si="1264"/>
        <v>1982</v>
      </c>
      <c r="C8093" s="338">
        <f t="shared" si="1265"/>
        <v>2</v>
      </c>
      <c r="D8093" s="338">
        <f t="shared" si="1266"/>
        <v>24</v>
      </c>
      <c r="E8093" s="334">
        <v>0</v>
      </c>
      <c r="F8093" s="334">
        <v>0</v>
      </c>
      <c r="G8093" s="334">
        <v>0</v>
      </c>
      <c r="H8093" s="334">
        <v>0</v>
      </c>
      <c r="I8093" s="334">
        <v>0</v>
      </c>
      <c r="J8093" s="334">
        <v>0</v>
      </c>
      <c r="K8093" s="334">
        <v>0</v>
      </c>
      <c r="L8093" s="334">
        <v>0</v>
      </c>
      <c r="M8093" s="334">
        <v>0</v>
      </c>
      <c r="N8093" s="334">
        <v>0</v>
      </c>
      <c r="O8093" s="334">
        <v>0</v>
      </c>
      <c r="P8093" s="334">
        <v>0</v>
      </c>
      <c r="Q8093" s="334">
        <v>0</v>
      </c>
      <c r="R8093" s="334">
        <v>0</v>
      </c>
      <c r="S8093" s="334">
        <v>0</v>
      </c>
      <c r="T8093" s="334">
        <v>0</v>
      </c>
      <c r="U8093" s="334">
        <v>0</v>
      </c>
      <c r="V8093" s="334">
        <v>0</v>
      </c>
      <c r="W8093" s="334">
        <v>0</v>
      </c>
      <c r="X8093" s="334">
        <v>0</v>
      </c>
      <c r="Y8093" s="334">
        <v>0</v>
      </c>
      <c r="Z8093" s="334">
        <v>0</v>
      </c>
      <c r="AA8093" s="334">
        <v>0</v>
      </c>
      <c r="AB8093" s="334">
        <v>0</v>
      </c>
      <c r="AD8093" s="334">
        <v>0</v>
      </c>
      <c r="AE8093" s="334">
        <f t="shared" si="1267"/>
        <v>0</v>
      </c>
      <c r="AF8093" s="334">
        <f t="shared" si="1268"/>
        <v>0</v>
      </c>
      <c r="AG8093" s="340">
        <f t="shared" si="1269"/>
        <v>0</v>
      </c>
      <c r="AI8093" s="340">
        <f t="shared" si="1271"/>
        <v>0</v>
      </c>
      <c r="AJ8093" s="340">
        <f t="shared" si="1271"/>
        <v>0</v>
      </c>
      <c r="AK8093" s="340">
        <f t="shared" si="1271"/>
        <v>0</v>
      </c>
      <c r="AL8093" s="340">
        <f t="shared" si="1271"/>
        <v>0</v>
      </c>
      <c r="AM8093" s="340">
        <f t="shared" si="1271"/>
        <v>0</v>
      </c>
    </row>
    <row r="8094" spans="1:39" x14ac:dyDescent="0.35">
      <c r="A8094" s="337">
        <v>30007</v>
      </c>
      <c r="B8094" s="338">
        <f t="shared" si="1264"/>
        <v>1982</v>
      </c>
      <c r="C8094" s="338">
        <f t="shared" si="1265"/>
        <v>2</v>
      </c>
      <c r="D8094" s="338">
        <f t="shared" si="1266"/>
        <v>25</v>
      </c>
      <c r="E8094" s="334">
        <v>0</v>
      </c>
      <c r="F8094" s="334">
        <v>0</v>
      </c>
      <c r="G8094" s="334">
        <v>0</v>
      </c>
      <c r="H8094" s="334">
        <v>0</v>
      </c>
      <c r="I8094" s="334">
        <v>0.1</v>
      </c>
      <c r="J8094" s="334">
        <v>0</v>
      </c>
      <c r="K8094" s="334">
        <v>0</v>
      </c>
      <c r="L8094" s="334">
        <v>0</v>
      </c>
      <c r="M8094" s="334">
        <v>0</v>
      </c>
      <c r="N8094" s="334">
        <v>0</v>
      </c>
      <c r="O8094" s="334">
        <v>0</v>
      </c>
      <c r="P8094" s="334">
        <v>0</v>
      </c>
      <c r="Q8094" s="334">
        <v>0</v>
      </c>
      <c r="R8094" s="334">
        <v>0</v>
      </c>
      <c r="S8094" s="334">
        <v>0</v>
      </c>
      <c r="T8094" s="334">
        <v>0</v>
      </c>
      <c r="U8094" s="334">
        <v>0</v>
      </c>
      <c r="V8094" s="334">
        <v>0</v>
      </c>
      <c r="W8094" s="334">
        <v>0</v>
      </c>
      <c r="X8094" s="334">
        <v>0.1</v>
      </c>
      <c r="Y8094" s="334">
        <v>0</v>
      </c>
      <c r="Z8094" s="334">
        <v>0</v>
      </c>
      <c r="AA8094" s="334">
        <v>0</v>
      </c>
      <c r="AB8094" s="334">
        <v>0</v>
      </c>
      <c r="AD8094" s="334">
        <v>0.2</v>
      </c>
      <c r="AE8094" s="334">
        <f t="shared" si="1267"/>
        <v>0.2</v>
      </c>
      <c r="AF8094" s="334">
        <f t="shared" si="1268"/>
        <v>0.2</v>
      </c>
      <c r="AG8094" s="340">
        <f t="shared" si="1269"/>
        <v>0</v>
      </c>
      <c r="AI8094" s="340">
        <f t="shared" si="1271"/>
        <v>0</v>
      </c>
      <c r="AJ8094" s="340">
        <f t="shared" si="1271"/>
        <v>0</v>
      </c>
      <c r="AK8094" s="340">
        <f t="shared" si="1271"/>
        <v>0</v>
      </c>
      <c r="AL8094" s="340">
        <f t="shared" si="1271"/>
        <v>0</v>
      </c>
      <c r="AM8094" s="340">
        <f t="shared" si="1271"/>
        <v>0</v>
      </c>
    </row>
    <row r="8095" spans="1:39" x14ac:dyDescent="0.35">
      <c r="A8095" s="337">
        <v>30008</v>
      </c>
      <c r="B8095" s="338">
        <f t="shared" si="1264"/>
        <v>1982</v>
      </c>
      <c r="C8095" s="338">
        <f t="shared" si="1265"/>
        <v>2</v>
      </c>
      <c r="D8095" s="338">
        <f t="shared" si="1266"/>
        <v>26</v>
      </c>
      <c r="E8095" s="334">
        <v>0</v>
      </c>
      <c r="F8095" s="334">
        <v>0</v>
      </c>
      <c r="G8095" s="334">
        <v>0</v>
      </c>
      <c r="H8095" s="334">
        <v>0</v>
      </c>
      <c r="I8095" s="334">
        <v>0</v>
      </c>
      <c r="J8095" s="334">
        <v>0</v>
      </c>
      <c r="K8095" s="334">
        <v>0</v>
      </c>
      <c r="L8095" s="334">
        <v>0</v>
      </c>
      <c r="M8095" s="334">
        <v>0</v>
      </c>
      <c r="N8095" s="334">
        <v>0</v>
      </c>
      <c r="O8095" s="334">
        <v>0</v>
      </c>
      <c r="P8095" s="334">
        <v>0</v>
      </c>
      <c r="Q8095" s="334">
        <v>0</v>
      </c>
      <c r="R8095" s="334">
        <v>0</v>
      </c>
      <c r="S8095" s="334">
        <v>0</v>
      </c>
      <c r="T8095" s="334">
        <v>0</v>
      </c>
      <c r="U8095" s="334">
        <v>0</v>
      </c>
      <c r="V8095" s="334">
        <v>0</v>
      </c>
      <c r="W8095" s="334">
        <v>0</v>
      </c>
      <c r="X8095" s="334">
        <v>0</v>
      </c>
      <c r="Y8095" s="334">
        <v>0</v>
      </c>
      <c r="Z8095" s="334">
        <v>0</v>
      </c>
      <c r="AA8095" s="334">
        <v>0</v>
      </c>
      <c r="AB8095" s="334">
        <v>0</v>
      </c>
      <c r="AD8095" s="334">
        <v>0</v>
      </c>
      <c r="AE8095" s="334">
        <f t="shared" si="1267"/>
        <v>0</v>
      </c>
      <c r="AF8095" s="334">
        <f t="shared" si="1268"/>
        <v>0</v>
      </c>
      <c r="AG8095" s="340">
        <f t="shared" si="1269"/>
        <v>0</v>
      </c>
      <c r="AI8095" s="340">
        <f t="shared" si="1271"/>
        <v>0</v>
      </c>
      <c r="AJ8095" s="340">
        <f t="shared" si="1271"/>
        <v>0</v>
      </c>
      <c r="AK8095" s="340">
        <f t="shared" si="1271"/>
        <v>0</v>
      </c>
      <c r="AL8095" s="340">
        <f t="shared" si="1271"/>
        <v>0</v>
      </c>
      <c r="AM8095" s="340">
        <f t="shared" si="1271"/>
        <v>0</v>
      </c>
    </row>
    <row r="8096" spans="1:39" x14ac:dyDescent="0.35">
      <c r="A8096" s="337">
        <v>30009</v>
      </c>
      <c r="B8096" s="338">
        <f t="shared" si="1264"/>
        <v>1982</v>
      </c>
      <c r="C8096" s="338">
        <f t="shared" si="1265"/>
        <v>2</v>
      </c>
      <c r="D8096" s="338">
        <f t="shared" si="1266"/>
        <v>27</v>
      </c>
      <c r="E8096" s="334">
        <v>0</v>
      </c>
      <c r="F8096" s="334">
        <v>0</v>
      </c>
      <c r="G8096" s="334">
        <v>0</v>
      </c>
      <c r="H8096" s="334">
        <v>0</v>
      </c>
      <c r="I8096" s="334">
        <v>0</v>
      </c>
      <c r="J8096" s="334">
        <v>0</v>
      </c>
      <c r="K8096" s="334">
        <v>0</v>
      </c>
      <c r="L8096" s="334">
        <v>0</v>
      </c>
      <c r="M8096" s="334">
        <v>0</v>
      </c>
      <c r="N8096" s="334">
        <v>0</v>
      </c>
      <c r="O8096" s="334">
        <v>0</v>
      </c>
      <c r="P8096" s="334">
        <v>0</v>
      </c>
      <c r="Q8096" s="334">
        <v>0</v>
      </c>
      <c r="R8096" s="334">
        <v>0</v>
      </c>
      <c r="S8096" s="334">
        <v>0</v>
      </c>
      <c r="T8096" s="334">
        <v>0</v>
      </c>
      <c r="U8096" s="334">
        <v>0</v>
      </c>
      <c r="V8096" s="334">
        <v>0</v>
      </c>
      <c r="W8096" s="334">
        <v>0</v>
      </c>
      <c r="X8096" s="334">
        <v>0</v>
      </c>
      <c r="Y8096" s="334">
        <v>0</v>
      </c>
      <c r="Z8096" s="334">
        <v>0</v>
      </c>
      <c r="AA8096" s="334">
        <v>0</v>
      </c>
      <c r="AB8096" s="334">
        <v>0</v>
      </c>
      <c r="AD8096" s="334">
        <v>0</v>
      </c>
      <c r="AE8096" s="334">
        <f t="shared" si="1267"/>
        <v>0</v>
      </c>
      <c r="AF8096" s="334">
        <f t="shared" si="1268"/>
        <v>0</v>
      </c>
      <c r="AG8096" s="340">
        <f t="shared" si="1269"/>
        <v>0</v>
      </c>
      <c r="AI8096" s="340">
        <f t="shared" si="1271"/>
        <v>0</v>
      </c>
      <c r="AJ8096" s="340">
        <f t="shared" si="1271"/>
        <v>0</v>
      </c>
      <c r="AK8096" s="340">
        <f t="shared" si="1271"/>
        <v>0</v>
      </c>
      <c r="AL8096" s="340">
        <f t="shared" si="1271"/>
        <v>0</v>
      </c>
      <c r="AM8096" s="340">
        <f t="shared" si="1271"/>
        <v>0</v>
      </c>
    </row>
    <row r="8097" spans="1:39" x14ac:dyDescent="0.35">
      <c r="A8097" s="337">
        <v>30010</v>
      </c>
      <c r="B8097" s="338">
        <f t="shared" si="1264"/>
        <v>1982</v>
      </c>
      <c r="C8097" s="338">
        <f t="shared" si="1265"/>
        <v>2</v>
      </c>
      <c r="D8097" s="338">
        <f t="shared" si="1266"/>
        <v>28</v>
      </c>
      <c r="E8097" s="334">
        <v>0</v>
      </c>
      <c r="F8097" s="334">
        <v>0</v>
      </c>
      <c r="G8097" s="334">
        <v>0</v>
      </c>
      <c r="H8097" s="334">
        <v>0</v>
      </c>
      <c r="I8097" s="334">
        <v>0</v>
      </c>
      <c r="J8097" s="334">
        <v>0</v>
      </c>
      <c r="K8097" s="334">
        <v>0</v>
      </c>
      <c r="L8097" s="334">
        <v>0</v>
      </c>
      <c r="M8097" s="334">
        <v>0</v>
      </c>
      <c r="N8097" s="334">
        <v>0</v>
      </c>
      <c r="O8097" s="334">
        <v>0</v>
      </c>
      <c r="P8097" s="334">
        <v>0</v>
      </c>
      <c r="Q8097" s="334">
        <v>0</v>
      </c>
      <c r="R8097" s="334">
        <v>0</v>
      </c>
      <c r="S8097" s="334">
        <v>0</v>
      </c>
      <c r="T8097" s="334">
        <v>0</v>
      </c>
      <c r="U8097" s="334">
        <v>0</v>
      </c>
      <c r="V8097" s="334">
        <v>0</v>
      </c>
      <c r="W8097" s="334">
        <v>0</v>
      </c>
      <c r="X8097" s="334">
        <v>0</v>
      </c>
      <c r="Y8097" s="334">
        <v>0</v>
      </c>
      <c r="Z8097" s="334">
        <v>0</v>
      </c>
      <c r="AA8097" s="334">
        <v>0</v>
      </c>
      <c r="AB8097" s="334">
        <v>0</v>
      </c>
      <c r="AD8097" s="334">
        <v>0</v>
      </c>
      <c r="AE8097" s="334">
        <f t="shared" si="1267"/>
        <v>0</v>
      </c>
      <c r="AF8097" s="334">
        <f t="shared" si="1268"/>
        <v>0</v>
      </c>
      <c r="AG8097" s="340">
        <f t="shared" si="1269"/>
        <v>0</v>
      </c>
      <c r="AI8097" s="340">
        <f t="shared" si="1271"/>
        <v>0</v>
      </c>
      <c r="AJ8097" s="340">
        <f t="shared" si="1271"/>
        <v>0</v>
      </c>
      <c r="AK8097" s="340">
        <f t="shared" si="1271"/>
        <v>0</v>
      </c>
      <c r="AL8097" s="340">
        <f t="shared" si="1271"/>
        <v>0</v>
      </c>
      <c r="AM8097" s="340">
        <f t="shared" si="1271"/>
        <v>0</v>
      </c>
    </row>
    <row r="8098" spans="1:39" x14ac:dyDescent="0.35">
      <c r="A8098" s="337">
        <v>30011</v>
      </c>
      <c r="B8098" s="338">
        <f t="shared" si="1264"/>
        <v>1982</v>
      </c>
      <c r="C8098" s="338">
        <f t="shared" si="1265"/>
        <v>3</v>
      </c>
      <c r="D8098" s="338">
        <f t="shared" si="1266"/>
        <v>1</v>
      </c>
      <c r="E8098" s="334">
        <v>0.2</v>
      </c>
      <c r="F8098" s="334">
        <v>0.2</v>
      </c>
      <c r="G8098" s="334">
        <v>0.2</v>
      </c>
      <c r="H8098" s="334">
        <v>0.1</v>
      </c>
      <c r="I8098" s="334">
        <v>0.2</v>
      </c>
      <c r="J8098" s="334">
        <v>0.2</v>
      </c>
      <c r="K8098" s="334">
        <v>0.2</v>
      </c>
      <c r="L8098" s="334">
        <v>0.2</v>
      </c>
      <c r="M8098" s="334">
        <v>0.2</v>
      </c>
      <c r="N8098" s="334">
        <v>0.1</v>
      </c>
      <c r="O8098" s="334">
        <v>0.2</v>
      </c>
      <c r="P8098" s="334">
        <v>0.2</v>
      </c>
      <c r="Q8098" s="334">
        <v>0.2</v>
      </c>
      <c r="R8098" s="334">
        <v>0.2</v>
      </c>
      <c r="S8098" s="334">
        <v>0.2</v>
      </c>
      <c r="T8098" s="334">
        <v>0.1</v>
      </c>
      <c r="U8098" s="334">
        <v>0.2</v>
      </c>
      <c r="V8098" s="334">
        <v>0.2</v>
      </c>
      <c r="W8098" s="334">
        <v>0.2</v>
      </c>
      <c r="X8098" s="334">
        <v>0.2</v>
      </c>
      <c r="Y8098" s="334">
        <v>0.1</v>
      </c>
      <c r="Z8098" s="334">
        <v>0.2</v>
      </c>
      <c r="AA8098" s="334">
        <v>0.2</v>
      </c>
      <c r="AB8098" s="334">
        <v>0.2</v>
      </c>
      <c r="AD8098" s="334">
        <v>4.4000000000000004</v>
      </c>
      <c r="AE8098" s="334">
        <f t="shared" si="1267"/>
        <v>4.4000000000000004</v>
      </c>
      <c r="AF8098" s="334">
        <f t="shared" si="1268"/>
        <v>4.4000000000000021</v>
      </c>
      <c r="AG8098" s="340">
        <f t="shared" si="1269"/>
        <v>1.7763568394002505E-15</v>
      </c>
      <c r="AI8098" s="340">
        <f t="shared" si="1271"/>
        <v>0</v>
      </c>
      <c r="AJ8098" s="340">
        <f t="shared" si="1271"/>
        <v>0</v>
      </c>
      <c r="AK8098" s="340">
        <f t="shared" si="1271"/>
        <v>0</v>
      </c>
      <c r="AL8098" s="340">
        <f t="shared" si="1271"/>
        <v>0</v>
      </c>
      <c r="AM8098" s="340">
        <f t="shared" si="1271"/>
        <v>0</v>
      </c>
    </row>
    <row r="8099" spans="1:39" x14ac:dyDescent="0.35">
      <c r="A8099" s="337">
        <v>30012</v>
      </c>
      <c r="B8099" s="338">
        <f t="shared" si="1264"/>
        <v>1982</v>
      </c>
      <c r="C8099" s="338">
        <f t="shared" si="1265"/>
        <v>3</v>
      </c>
      <c r="D8099" s="338">
        <f t="shared" si="1266"/>
        <v>2</v>
      </c>
      <c r="E8099" s="334">
        <v>0</v>
      </c>
      <c r="F8099" s="334">
        <v>0</v>
      </c>
      <c r="G8099" s="334">
        <v>0</v>
      </c>
      <c r="H8099" s="334">
        <v>0</v>
      </c>
      <c r="I8099" s="334">
        <v>0</v>
      </c>
      <c r="J8099" s="334">
        <v>0</v>
      </c>
      <c r="K8099" s="334">
        <v>0</v>
      </c>
      <c r="L8099" s="334">
        <v>0</v>
      </c>
      <c r="M8099" s="334">
        <v>0</v>
      </c>
      <c r="N8099" s="334">
        <v>0</v>
      </c>
      <c r="O8099" s="334">
        <v>0</v>
      </c>
      <c r="P8099" s="334">
        <v>0</v>
      </c>
      <c r="Q8099" s="334">
        <v>0</v>
      </c>
      <c r="R8099" s="334">
        <v>0</v>
      </c>
      <c r="S8099" s="334">
        <v>0</v>
      </c>
      <c r="T8099" s="334">
        <v>0</v>
      </c>
      <c r="U8099" s="334">
        <v>0</v>
      </c>
      <c r="V8099" s="334">
        <v>0</v>
      </c>
      <c r="W8099" s="334">
        <v>0</v>
      </c>
      <c r="X8099" s="334">
        <v>0</v>
      </c>
      <c r="Y8099" s="334">
        <v>0</v>
      </c>
      <c r="Z8099" s="334">
        <v>0</v>
      </c>
      <c r="AA8099" s="334">
        <v>0</v>
      </c>
      <c r="AB8099" s="334">
        <v>0</v>
      </c>
      <c r="AD8099" s="334">
        <v>0</v>
      </c>
      <c r="AE8099" s="334">
        <f t="shared" si="1267"/>
        <v>0</v>
      </c>
      <c r="AF8099" s="334">
        <f t="shared" si="1268"/>
        <v>0</v>
      </c>
      <c r="AG8099" s="340">
        <f t="shared" si="1269"/>
        <v>0</v>
      </c>
      <c r="AI8099" s="340">
        <f t="shared" si="1271"/>
        <v>0</v>
      </c>
      <c r="AJ8099" s="340">
        <f t="shared" si="1271"/>
        <v>0</v>
      </c>
      <c r="AK8099" s="340">
        <f t="shared" si="1271"/>
        <v>0</v>
      </c>
      <c r="AL8099" s="340">
        <f t="shared" si="1271"/>
        <v>0</v>
      </c>
      <c r="AM8099" s="340">
        <f t="shared" si="1271"/>
        <v>0</v>
      </c>
    </row>
    <row r="8100" spans="1:39" x14ac:dyDescent="0.35">
      <c r="A8100" s="337">
        <v>30013</v>
      </c>
      <c r="B8100" s="338">
        <f t="shared" si="1264"/>
        <v>1982</v>
      </c>
      <c r="C8100" s="338">
        <f t="shared" si="1265"/>
        <v>3</v>
      </c>
      <c r="D8100" s="338">
        <f t="shared" si="1266"/>
        <v>3</v>
      </c>
      <c r="E8100" s="334">
        <v>0</v>
      </c>
      <c r="F8100" s="334">
        <v>0</v>
      </c>
      <c r="G8100" s="334">
        <v>0</v>
      </c>
      <c r="H8100" s="334">
        <v>0</v>
      </c>
      <c r="I8100" s="334">
        <v>0</v>
      </c>
      <c r="J8100" s="334">
        <v>0</v>
      </c>
      <c r="K8100" s="334">
        <v>0</v>
      </c>
      <c r="L8100" s="334">
        <v>0</v>
      </c>
      <c r="M8100" s="334">
        <v>0</v>
      </c>
      <c r="N8100" s="334">
        <v>0</v>
      </c>
      <c r="O8100" s="334">
        <v>0</v>
      </c>
      <c r="P8100" s="334">
        <v>0</v>
      </c>
      <c r="Q8100" s="334">
        <v>0.1</v>
      </c>
      <c r="R8100" s="334">
        <v>0.2</v>
      </c>
      <c r="S8100" s="334">
        <v>0</v>
      </c>
      <c r="T8100" s="334">
        <v>0</v>
      </c>
      <c r="U8100" s="334">
        <v>0</v>
      </c>
      <c r="V8100" s="334">
        <v>0.1</v>
      </c>
      <c r="W8100" s="334">
        <v>0.1</v>
      </c>
      <c r="X8100" s="334">
        <v>0.2</v>
      </c>
      <c r="Y8100" s="334">
        <v>0.1</v>
      </c>
      <c r="Z8100" s="334">
        <v>0.1</v>
      </c>
      <c r="AA8100" s="334">
        <v>0.2</v>
      </c>
      <c r="AB8100" s="334">
        <v>0.1</v>
      </c>
      <c r="AD8100" s="334">
        <v>1.2</v>
      </c>
      <c r="AE8100" s="334">
        <f t="shared" si="1267"/>
        <v>1.2</v>
      </c>
      <c r="AF8100" s="334">
        <f t="shared" si="1268"/>
        <v>1.2</v>
      </c>
      <c r="AG8100" s="340">
        <f t="shared" si="1269"/>
        <v>0</v>
      </c>
      <c r="AI8100" s="340">
        <f t="shared" ref="AI8100:AM8115" si="1272">IF($C8100=AI$1,$AF8100,0)</f>
        <v>0</v>
      </c>
      <c r="AJ8100" s="340">
        <f t="shared" si="1272"/>
        <v>0</v>
      </c>
      <c r="AK8100" s="340">
        <f t="shared" si="1272"/>
        <v>0</v>
      </c>
      <c r="AL8100" s="340">
        <f t="shared" si="1272"/>
        <v>0</v>
      </c>
      <c r="AM8100" s="340">
        <f t="shared" si="1272"/>
        <v>0</v>
      </c>
    </row>
    <row r="8101" spans="1:39" x14ac:dyDescent="0.35">
      <c r="A8101" s="337">
        <v>30014</v>
      </c>
      <c r="B8101" s="338">
        <f t="shared" si="1264"/>
        <v>1982</v>
      </c>
      <c r="C8101" s="338">
        <f t="shared" si="1265"/>
        <v>3</v>
      </c>
      <c r="D8101" s="338">
        <f t="shared" si="1266"/>
        <v>4</v>
      </c>
      <c r="E8101" s="334">
        <v>0</v>
      </c>
      <c r="F8101" s="334">
        <v>0.1</v>
      </c>
      <c r="G8101" s="334">
        <v>0</v>
      </c>
      <c r="H8101" s="334">
        <v>0</v>
      </c>
      <c r="I8101" s="334">
        <v>0.1</v>
      </c>
      <c r="J8101" s="334">
        <v>0</v>
      </c>
      <c r="K8101" s="334">
        <v>0</v>
      </c>
      <c r="L8101" s="334">
        <v>0.1</v>
      </c>
      <c r="M8101" s="334">
        <v>0</v>
      </c>
      <c r="N8101" s="334">
        <v>0</v>
      </c>
      <c r="O8101" s="334">
        <v>0.1</v>
      </c>
      <c r="P8101" s="334">
        <v>0</v>
      </c>
      <c r="Q8101" s="334">
        <v>0</v>
      </c>
      <c r="R8101" s="334">
        <v>0</v>
      </c>
      <c r="S8101" s="334">
        <v>0</v>
      </c>
      <c r="T8101" s="334">
        <v>0</v>
      </c>
      <c r="U8101" s="334">
        <v>0</v>
      </c>
      <c r="V8101" s="334">
        <v>0</v>
      </c>
      <c r="W8101" s="334">
        <v>0</v>
      </c>
      <c r="X8101" s="334">
        <v>0</v>
      </c>
      <c r="Y8101" s="334">
        <v>0</v>
      </c>
      <c r="Z8101" s="334">
        <v>0</v>
      </c>
      <c r="AA8101" s="334">
        <v>0</v>
      </c>
      <c r="AB8101" s="334">
        <v>0</v>
      </c>
      <c r="AD8101" s="334">
        <v>0.4</v>
      </c>
      <c r="AE8101" s="334">
        <f t="shared" si="1267"/>
        <v>0.4</v>
      </c>
      <c r="AF8101" s="334">
        <f t="shared" si="1268"/>
        <v>0.4</v>
      </c>
      <c r="AG8101" s="340">
        <f t="shared" si="1269"/>
        <v>0</v>
      </c>
      <c r="AI8101" s="340">
        <f t="shared" si="1272"/>
        <v>0</v>
      </c>
      <c r="AJ8101" s="340">
        <f t="shared" si="1272"/>
        <v>0</v>
      </c>
      <c r="AK8101" s="340">
        <f t="shared" si="1272"/>
        <v>0</v>
      </c>
      <c r="AL8101" s="340">
        <f t="shared" si="1272"/>
        <v>0</v>
      </c>
      <c r="AM8101" s="340">
        <f t="shared" si="1272"/>
        <v>0</v>
      </c>
    </row>
    <row r="8102" spans="1:39" x14ac:dyDescent="0.35">
      <c r="A8102" s="337">
        <v>30015</v>
      </c>
      <c r="B8102" s="338">
        <f t="shared" si="1264"/>
        <v>1982</v>
      </c>
      <c r="C8102" s="338">
        <f t="shared" si="1265"/>
        <v>3</v>
      </c>
      <c r="D8102" s="338">
        <f t="shared" si="1266"/>
        <v>5</v>
      </c>
      <c r="E8102" s="334">
        <v>0</v>
      </c>
      <c r="F8102" s="334">
        <v>0</v>
      </c>
      <c r="G8102" s="334">
        <v>0</v>
      </c>
      <c r="H8102" s="334">
        <v>0</v>
      </c>
      <c r="I8102" s="334">
        <v>0</v>
      </c>
      <c r="J8102" s="334">
        <v>0</v>
      </c>
      <c r="K8102" s="334">
        <v>0</v>
      </c>
      <c r="L8102" s="334">
        <v>0</v>
      </c>
      <c r="M8102" s="334">
        <v>0</v>
      </c>
      <c r="N8102" s="334">
        <v>0</v>
      </c>
      <c r="O8102" s="334">
        <v>0</v>
      </c>
      <c r="P8102" s="334">
        <v>0</v>
      </c>
      <c r="Q8102" s="334">
        <v>0</v>
      </c>
      <c r="R8102" s="334">
        <v>0</v>
      </c>
      <c r="S8102" s="334">
        <v>0</v>
      </c>
      <c r="T8102" s="334">
        <v>0</v>
      </c>
      <c r="U8102" s="334">
        <v>0</v>
      </c>
      <c r="V8102" s="334">
        <v>0</v>
      </c>
      <c r="W8102" s="334">
        <v>0</v>
      </c>
      <c r="X8102" s="334">
        <v>0</v>
      </c>
      <c r="Y8102" s="334">
        <v>0</v>
      </c>
      <c r="Z8102" s="334">
        <v>0.3</v>
      </c>
      <c r="AA8102" s="334">
        <v>0.2</v>
      </c>
      <c r="AB8102" s="334">
        <v>0.3</v>
      </c>
      <c r="AD8102" s="334">
        <v>0.8</v>
      </c>
      <c r="AE8102" s="334">
        <f t="shared" si="1267"/>
        <v>0.8</v>
      </c>
      <c r="AF8102" s="334">
        <f t="shared" si="1268"/>
        <v>0.8</v>
      </c>
      <c r="AG8102" s="340">
        <f t="shared" si="1269"/>
        <v>0</v>
      </c>
      <c r="AI8102" s="340">
        <f t="shared" si="1272"/>
        <v>0</v>
      </c>
      <c r="AJ8102" s="340">
        <f t="shared" si="1272"/>
        <v>0</v>
      </c>
      <c r="AK8102" s="340">
        <f t="shared" si="1272"/>
        <v>0</v>
      </c>
      <c r="AL8102" s="340">
        <f t="shared" si="1272"/>
        <v>0</v>
      </c>
      <c r="AM8102" s="340">
        <f t="shared" si="1272"/>
        <v>0</v>
      </c>
    </row>
    <row r="8103" spans="1:39" x14ac:dyDescent="0.35">
      <c r="A8103" s="337">
        <v>30016</v>
      </c>
      <c r="B8103" s="338">
        <f t="shared" si="1264"/>
        <v>1982</v>
      </c>
      <c r="C8103" s="338">
        <f t="shared" si="1265"/>
        <v>3</v>
      </c>
      <c r="D8103" s="338">
        <f t="shared" si="1266"/>
        <v>6</v>
      </c>
      <c r="E8103" s="334">
        <v>0.3</v>
      </c>
      <c r="F8103" s="334">
        <v>0.3</v>
      </c>
      <c r="G8103" s="334">
        <v>0.3</v>
      </c>
      <c r="H8103" s="334">
        <v>0.3</v>
      </c>
      <c r="I8103" s="334">
        <v>0.3</v>
      </c>
      <c r="J8103" s="334">
        <v>0.3</v>
      </c>
      <c r="K8103" s="334">
        <v>0</v>
      </c>
      <c r="L8103" s="334">
        <v>0</v>
      </c>
      <c r="M8103" s="334">
        <v>0</v>
      </c>
      <c r="N8103" s="334">
        <v>0</v>
      </c>
      <c r="O8103" s="334">
        <v>0</v>
      </c>
      <c r="P8103" s="334">
        <v>0</v>
      </c>
      <c r="Q8103" s="334">
        <v>0</v>
      </c>
      <c r="R8103" s="334">
        <v>0</v>
      </c>
      <c r="S8103" s="334">
        <v>0</v>
      </c>
      <c r="T8103" s="334">
        <v>0</v>
      </c>
      <c r="U8103" s="334">
        <v>0</v>
      </c>
      <c r="V8103" s="334">
        <v>0</v>
      </c>
      <c r="W8103" s="334">
        <v>0</v>
      </c>
      <c r="X8103" s="334">
        <v>0</v>
      </c>
      <c r="Y8103" s="334">
        <v>0</v>
      </c>
      <c r="Z8103" s="334">
        <v>0</v>
      </c>
      <c r="AA8103" s="334">
        <v>0</v>
      </c>
      <c r="AB8103" s="334">
        <v>0</v>
      </c>
      <c r="AD8103" s="334">
        <v>1.8</v>
      </c>
      <c r="AE8103" s="334">
        <f t="shared" si="1267"/>
        <v>1.8</v>
      </c>
      <c r="AF8103" s="334">
        <f t="shared" si="1268"/>
        <v>1.8</v>
      </c>
      <c r="AG8103" s="340">
        <f t="shared" si="1269"/>
        <v>0</v>
      </c>
      <c r="AI8103" s="340">
        <f t="shared" si="1272"/>
        <v>0</v>
      </c>
      <c r="AJ8103" s="340">
        <f t="shared" si="1272"/>
        <v>0</v>
      </c>
      <c r="AK8103" s="340">
        <f t="shared" si="1272"/>
        <v>0</v>
      </c>
      <c r="AL8103" s="340">
        <f t="shared" si="1272"/>
        <v>0</v>
      </c>
      <c r="AM8103" s="340">
        <f t="shared" si="1272"/>
        <v>0</v>
      </c>
    </row>
    <row r="8104" spans="1:39" x14ac:dyDescent="0.35">
      <c r="A8104" s="337">
        <v>30017</v>
      </c>
      <c r="B8104" s="338">
        <f t="shared" si="1264"/>
        <v>1982</v>
      </c>
      <c r="C8104" s="338">
        <f t="shared" si="1265"/>
        <v>3</v>
      </c>
      <c r="D8104" s="338">
        <f t="shared" si="1266"/>
        <v>7</v>
      </c>
      <c r="E8104" s="334">
        <v>0</v>
      </c>
      <c r="F8104" s="334">
        <v>0</v>
      </c>
      <c r="G8104" s="334">
        <v>0</v>
      </c>
      <c r="H8104" s="334">
        <v>0</v>
      </c>
      <c r="I8104" s="334">
        <v>0</v>
      </c>
      <c r="J8104" s="334">
        <v>0</v>
      </c>
      <c r="K8104" s="334">
        <v>0</v>
      </c>
      <c r="L8104" s="334">
        <v>0</v>
      </c>
      <c r="M8104" s="334">
        <v>0</v>
      </c>
      <c r="N8104" s="334">
        <v>0</v>
      </c>
      <c r="O8104" s="334">
        <v>0</v>
      </c>
      <c r="P8104" s="334">
        <v>0</v>
      </c>
      <c r="Q8104" s="334">
        <v>0</v>
      </c>
      <c r="R8104" s="334">
        <v>0.1</v>
      </c>
      <c r="S8104" s="334">
        <v>0</v>
      </c>
      <c r="T8104" s="334">
        <v>0.1</v>
      </c>
      <c r="U8104" s="334">
        <v>0.1</v>
      </c>
      <c r="V8104" s="334">
        <v>0.1</v>
      </c>
      <c r="W8104" s="334">
        <v>0</v>
      </c>
      <c r="X8104" s="334">
        <v>0.1</v>
      </c>
      <c r="Y8104" s="334">
        <v>0.1</v>
      </c>
      <c r="Z8104" s="334">
        <v>0.1</v>
      </c>
      <c r="AA8104" s="334">
        <v>0</v>
      </c>
      <c r="AB8104" s="334">
        <v>0.1</v>
      </c>
      <c r="AD8104" s="334">
        <v>0.8</v>
      </c>
      <c r="AE8104" s="334">
        <f t="shared" si="1267"/>
        <v>0.8</v>
      </c>
      <c r="AF8104" s="334">
        <f t="shared" si="1268"/>
        <v>0.79999999999999993</v>
      </c>
      <c r="AG8104" s="340">
        <f t="shared" si="1269"/>
        <v>1.1102230246251565E-16</v>
      </c>
      <c r="AI8104" s="340">
        <f t="shared" si="1272"/>
        <v>0</v>
      </c>
      <c r="AJ8104" s="340">
        <f t="shared" si="1272"/>
        <v>0</v>
      </c>
      <c r="AK8104" s="340">
        <f t="shared" si="1272"/>
        <v>0</v>
      </c>
      <c r="AL8104" s="340">
        <f t="shared" si="1272"/>
        <v>0</v>
      </c>
      <c r="AM8104" s="340">
        <f t="shared" si="1272"/>
        <v>0</v>
      </c>
    </row>
    <row r="8105" spans="1:39" x14ac:dyDescent="0.35">
      <c r="A8105" s="337">
        <v>30018</v>
      </c>
      <c r="B8105" s="338">
        <f t="shared" si="1264"/>
        <v>1982</v>
      </c>
      <c r="C8105" s="338">
        <f t="shared" si="1265"/>
        <v>3</v>
      </c>
      <c r="D8105" s="338">
        <f t="shared" si="1266"/>
        <v>8</v>
      </c>
      <c r="E8105" s="334">
        <v>0</v>
      </c>
      <c r="F8105" s="334">
        <v>0</v>
      </c>
      <c r="G8105" s="334">
        <v>0</v>
      </c>
      <c r="H8105" s="334">
        <v>0</v>
      </c>
      <c r="I8105" s="334">
        <v>0</v>
      </c>
      <c r="J8105" s="334">
        <v>0</v>
      </c>
      <c r="K8105" s="334">
        <v>0</v>
      </c>
      <c r="L8105" s="334">
        <v>0</v>
      </c>
      <c r="M8105" s="334">
        <v>0</v>
      </c>
      <c r="N8105" s="334">
        <v>0</v>
      </c>
      <c r="O8105" s="334">
        <v>0</v>
      </c>
      <c r="P8105" s="334">
        <v>0</v>
      </c>
      <c r="Q8105" s="334">
        <v>0</v>
      </c>
      <c r="R8105" s="334">
        <v>0</v>
      </c>
      <c r="S8105" s="334">
        <v>0</v>
      </c>
      <c r="T8105" s="334">
        <v>0</v>
      </c>
      <c r="U8105" s="334">
        <v>0</v>
      </c>
      <c r="V8105" s="334">
        <v>0</v>
      </c>
      <c r="W8105" s="334">
        <v>0</v>
      </c>
      <c r="X8105" s="334">
        <v>0</v>
      </c>
      <c r="Y8105" s="334">
        <v>0</v>
      </c>
      <c r="Z8105" s="334">
        <v>0</v>
      </c>
      <c r="AA8105" s="334">
        <v>0</v>
      </c>
      <c r="AB8105" s="334">
        <v>0</v>
      </c>
      <c r="AD8105" s="334">
        <v>0</v>
      </c>
      <c r="AE8105" s="334">
        <f t="shared" si="1267"/>
        <v>0</v>
      </c>
      <c r="AF8105" s="334">
        <f t="shared" si="1268"/>
        <v>0</v>
      </c>
      <c r="AG8105" s="340">
        <f t="shared" si="1269"/>
        <v>0</v>
      </c>
      <c r="AI8105" s="340">
        <f t="shared" si="1272"/>
        <v>0</v>
      </c>
      <c r="AJ8105" s="340">
        <f t="shared" si="1272"/>
        <v>0</v>
      </c>
      <c r="AK8105" s="340">
        <f t="shared" si="1272"/>
        <v>0</v>
      </c>
      <c r="AL8105" s="340">
        <f t="shared" si="1272"/>
        <v>0</v>
      </c>
      <c r="AM8105" s="340">
        <f t="shared" si="1272"/>
        <v>0</v>
      </c>
    </row>
    <row r="8106" spans="1:39" x14ac:dyDescent="0.35">
      <c r="A8106" s="337">
        <v>30019</v>
      </c>
      <c r="B8106" s="338">
        <f t="shared" si="1264"/>
        <v>1982</v>
      </c>
      <c r="C8106" s="338">
        <f t="shared" si="1265"/>
        <v>3</v>
      </c>
      <c r="D8106" s="338">
        <f t="shared" si="1266"/>
        <v>9</v>
      </c>
      <c r="E8106" s="334">
        <v>0</v>
      </c>
      <c r="F8106" s="334">
        <v>0</v>
      </c>
      <c r="G8106" s="334">
        <v>0</v>
      </c>
      <c r="H8106" s="334">
        <v>0</v>
      </c>
      <c r="I8106" s="334">
        <v>0</v>
      </c>
      <c r="J8106" s="334">
        <v>0</v>
      </c>
      <c r="K8106" s="334">
        <v>0</v>
      </c>
      <c r="L8106" s="334">
        <v>0</v>
      </c>
      <c r="M8106" s="334">
        <v>0</v>
      </c>
      <c r="N8106" s="334">
        <v>0</v>
      </c>
      <c r="O8106" s="334">
        <v>0</v>
      </c>
      <c r="P8106" s="334">
        <v>0</v>
      </c>
      <c r="Q8106" s="334">
        <v>0</v>
      </c>
      <c r="R8106" s="334">
        <v>0</v>
      </c>
      <c r="S8106" s="334">
        <v>0</v>
      </c>
      <c r="T8106" s="334">
        <v>0</v>
      </c>
      <c r="U8106" s="334">
        <v>0</v>
      </c>
      <c r="V8106" s="334">
        <v>0</v>
      </c>
      <c r="W8106" s="334">
        <v>0</v>
      </c>
      <c r="X8106" s="334">
        <v>0</v>
      </c>
      <c r="Y8106" s="334">
        <v>0</v>
      </c>
      <c r="Z8106" s="334">
        <v>0.8</v>
      </c>
      <c r="AA8106" s="334">
        <v>0.4</v>
      </c>
      <c r="AB8106" s="334">
        <v>0</v>
      </c>
      <c r="AD8106" s="334">
        <v>1.2</v>
      </c>
      <c r="AE8106" s="334">
        <f t="shared" si="1267"/>
        <v>1.2</v>
      </c>
      <c r="AF8106" s="334">
        <f t="shared" si="1268"/>
        <v>1.2000000000000002</v>
      </c>
      <c r="AG8106" s="340">
        <f t="shared" si="1269"/>
        <v>2.2204460492503131E-16</v>
      </c>
      <c r="AI8106" s="340">
        <f t="shared" si="1272"/>
        <v>0</v>
      </c>
      <c r="AJ8106" s="340">
        <f t="shared" si="1272"/>
        <v>0</v>
      </c>
      <c r="AK8106" s="340">
        <f t="shared" si="1272"/>
        <v>0</v>
      </c>
      <c r="AL8106" s="340">
        <f t="shared" si="1272"/>
        <v>0</v>
      </c>
      <c r="AM8106" s="340">
        <f t="shared" si="1272"/>
        <v>0</v>
      </c>
    </row>
    <row r="8107" spans="1:39" x14ac:dyDescent="0.35">
      <c r="A8107" s="337">
        <v>30020</v>
      </c>
      <c r="B8107" s="338">
        <f t="shared" si="1264"/>
        <v>1982</v>
      </c>
      <c r="C8107" s="338">
        <f t="shared" si="1265"/>
        <v>3</v>
      </c>
      <c r="D8107" s="338">
        <f t="shared" si="1266"/>
        <v>10</v>
      </c>
      <c r="E8107" s="334">
        <v>0.1</v>
      </c>
      <c r="F8107" s="334">
        <v>0.1</v>
      </c>
      <c r="G8107" s="334">
        <v>0</v>
      </c>
      <c r="H8107" s="334">
        <v>0</v>
      </c>
      <c r="I8107" s="334">
        <v>0</v>
      </c>
      <c r="J8107" s="334">
        <v>0</v>
      </c>
      <c r="K8107" s="334">
        <v>0</v>
      </c>
      <c r="L8107" s="334">
        <v>0</v>
      </c>
      <c r="M8107" s="334">
        <v>0</v>
      </c>
      <c r="N8107" s="334">
        <v>0</v>
      </c>
      <c r="O8107" s="334">
        <v>0</v>
      </c>
      <c r="P8107" s="334">
        <v>0</v>
      </c>
      <c r="Q8107" s="334">
        <v>0</v>
      </c>
      <c r="R8107" s="334">
        <v>0</v>
      </c>
      <c r="S8107" s="334">
        <v>0</v>
      </c>
      <c r="T8107" s="334">
        <v>0</v>
      </c>
      <c r="U8107" s="334">
        <v>0</v>
      </c>
      <c r="V8107" s="334">
        <v>0</v>
      </c>
      <c r="W8107" s="334">
        <v>0</v>
      </c>
      <c r="X8107" s="334">
        <v>0</v>
      </c>
      <c r="Y8107" s="334">
        <v>0</v>
      </c>
      <c r="Z8107" s="334">
        <v>0</v>
      </c>
      <c r="AA8107" s="334">
        <v>0</v>
      </c>
      <c r="AB8107" s="334">
        <v>0</v>
      </c>
      <c r="AD8107" s="334">
        <v>0.2</v>
      </c>
      <c r="AE8107" s="334">
        <f t="shared" si="1267"/>
        <v>0.2</v>
      </c>
      <c r="AF8107" s="334">
        <f t="shared" si="1268"/>
        <v>0.2</v>
      </c>
      <c r="AG8107" s="340">
        <f t="shared" si="1269"/>
        <v>0</v>
      </c>
      <c r="AI8107" s="340">
        <f t="shared" si="1272"/>
        <v>0</v>
      </c>
      <c r="AJ8107" s="340">
        <f t="shared" si="1272"/>
        <v>0</v>
      </c>
      <c r="AK8107" s="340">
        <f t="shared" si="1272"/>
        <v>0</v>
      </c>
      <c r="AL8107" s="340">
        <f t="shared" si="1272"/>
        <v>0</v>
      </c>
      <c r="AM8107" s="340">
        <f t="shared" si="1272"/>
        <v>0</v>
      </c>
    </row>
    <row r="8108" spans="1:39" x14ac:dyDescent="0.35">
      <c r="A8108" s="337">
        <v>30021</v>
      </c>
      <c r="B8108" s="338">
        <f t="shared" si="1264"/>
        <v>1982</v>
      </c>
      <c r="C8108" s="338">
        <f t="shared" si="1265"/>
        <v>3</v>
      </c>
      <c r="D8108" s="338">
        <f t="shared" si="1266"/>
        <v>11</v>
      </c>
      <c r="E8108" s="334">
        <v>0</v>
      </c>
      <c r="F8108" s="334">
        <v>0</v>
      </c>
      <c r="G8108" s="334">
        <v>0</v>
      </c>
      <c r="H8108" s="334">
        <v>0</v>
      </c>
      <c r="I8108" s="334">
        <v>0</v>
      </c>
      <c r="J8108" s="334">
        <v>0</v>
      </c>
      <c r="K8108" s="334">
        <v>0</v>
      </c>
      <c r="L8108" s="334">
        <v>0</v>
      </c>
      <c r="M8108" s="334">
        <v>0</v>
      </c>
      <c r="N8108" s="334">
        <v>0</v>
      </c>
      <c r="O8108" s="334">
        <v>0</v>
      </c>
      <c r="P8108" s="334">
        <v>0</v>
      </c>
      <c r="Q8108" s="334">
        <v>0</v>
      </c>
      <c r="R8108" s="334">
        <v>0.3</v>
      </c>
      <c r="S8108" s="334">
        <v>0</v>
      </c>
      <c r="T8108" s="334">
        <v>0</v>
      </c>
      <c r="U8108" s="334">
        <v>0.3</v>
      </c>
      <c r="V8108" s="334">
        <v>0.9</v>
      </c>
      <c r="W8108" s="334">
        <v>0.3</v>
      </c>
      <c r="X8108" s="334">
        <v>0.3</v>
      </c>
      <c r="Y8108" s="334">
        <v>0</v>
      </c>
      <c r="Z8108" s="334">
        <v>0</v>
      </c>
      <c r="AA8108" s="334">
        <v>0</v>
      </c>
      <c r="AB8108" s="334">
        <v>0</v>
      </c>
      <c r="AD8108" s="334">
        <v>2.1</v>
      </c>
      <c r="AE8108" s="334">
        <f t="shared" si="1267"/>
        <v>2.1</v>
      </c>
      <c r="AF8108" s="334">
        <f t="shared" si="1268"/>
        <v>2.1</v>
      </c>
      <c r="AG8108" s="340">
        <f t="shared" si="1269"/>
        <v>0</v>
      </c>
      <c r="AI8108" s="340">
        <f t="shared" si="1272"/>
        <v>0</v>
      </c>
      <c r="AJ8108" s="340">
        <f t="shared" si="1272"/>
        <v>0</v>
      </c>
      <c r="AK8108" s="340">
        <f t="shared" si="1272"/>
        <v>0</v>
      </c>
      <c r="AL8108" s="340">
        <f t="shared" si="1272"/>
        <v>0</v>
      </c>
      <c r="AM8108" s="340">
        <f t="shared" si="1272"/>
        <v>0</v>
      </c>
    </row>
    <row r="8109" spans="1:39" x14ac:dyDescent="0.35">
      <c r="A8109" s="337">
        <v>30022</v>
      </c>
      <c r="B8109" s="338">
        <f t="shared" si="1264"/>
        <v>1982</v>
      </c>
      <c r="C8109" s="338">
        <f t="shared" si="1265"/>
        <v>3</v>
      </c>
      <c r="D8109" s="338">
        <f t="shared" si="1266"/>
        <v>12</v>
      </c>
      <c r="E8109" s="334">
        <v>0</v>
      </c>
      <c r="F8109" s="334">
        <v>0</v>
      </c>
      <c r="G8109" s="334">
        <v>0</v>
      </c>
      <c r="H8109" s="334">
        <v>0</v>
      </c>
      <c r="I8109" s="334">
        <v>0</v>
      </c>
      <c r="J8109" s="334">
        <v>0</v>
      </c>
      <c r="K8109" s="334">
        <v>0</v>
      </c>
      <c r="L8109" s="334">
        <v>0</v>
      </c>
      <c r="M8109" s="334">
        <v>0</v>
      </c>
      <c r="N8109" s="334">
        <v>0</v>
      </c>
      <c r="O8109" s="334">
        <v>0</v>
      </c>
      <c r="P8109" s="334">
        <v>0</v>
      </c>
      <c r="Q8109" s="334">
        <v>0</v>
      </c>
      <c r="R8109" s="334">
        <v>0</v>
      </c>
      <c r="S8109" s="334">
        <v>0</v>
      </c>
      <c r="T8109" s="334">
        <v>0</v>
      </c>
      <c r="U8109" s="334">
        <v>0</v>
      </c>
      <c r="V8109" s="334">
        <v>0</v>
      </c>
      <c r="W8109" s="334">
        <v>0</v>
      </c>
      <c r="X8109" s="334">
        <v>0</v>
      </c>
      <c r="Y8109" s="334">
        <v>0</v>
      </c>
      <c r="Z8109" s="334">
        <v>0</v>
      </c>
      <c r="AA8109" s="334">
        <v>0</v>
      </c>
      <c r="AB8109" s="334">
        <v>0</v>
      </c>
      <c r="AD8109" s="334">
        <v>0</v>
      </c>
      <c r="AE8109" s="334">
        <f t="shared" si="1267"/>
        <v>0</v>
      </c>
      <c r="AF8109" s="334">
        <f t="shared" si="1268"/>
        <v>0</v>
      </c>
      <c r="AG8109" s="340">
        <f t="shared" si="1269"/>
        <v>0</v>
      </c>
      <c r="AI8109" s="340">
        <f t="shared" si="1272"/>
        <v>0</v>
      </c>
      <c r="AJ8109" s="340">
        <f t="shared" si="1272"/>
        <v>0</v>
      </c>
      <c r="AK8109" s="340">
        <f t="shared" si="1272"/>
        <v>0</v>
      </c>
      <c r="AL8109" s="340">
        <f t="shared" si="1272"/>
        <v>0</v>
      </c>
      <c r="AM8109" s="340">
        <f t="shared" si="1272"/>
        <v>0</v>
      </c>
    </row>
    <row r="8110" spans="1:39" x14ac:dyDescent="0.35">
      <c r="A8110" s="337">
        <v>30023</v>
      </c>
      <c r="B8110" s="338">
        <f t="shared" si="1264"/>
        <v>1982</v>
      </c>
      <c r="C8110" s="338">
        <f t="shared" si="1265"/>
        <v>3</v>
      </c>
      <c r="D8110" s="338">
        <f t="shared" si="1266"/>
        <v>13</v>
      </c>
      <c r="E8110" s="334">
        <v>0</v>
      </c>
      <c r="F8110" s="334">
        <v>0</v>
      </c>
      <c r="G8110" s="334">
        <v>0</v>
      </c>
      <c r="H8110" s="334">
        <v>0</v>
      </c>
      <c r="I8110" s="334">
        <v>0</v>
      </c>
      <c r="J8110" s="334">
        <v>0</v>
      </c>
      <c r="K8110" s="334">
        <v>0</v>
      </c>
      <c r="L8110" s="334">
        <v>0</v>
      </c>
      <c r="M8110" s="334">
        <v>0</v>
      </c>
      <c r="N8110" s="334">
        <v>0</v>
      </c>
      <c r="O8110" s="334">
        <v>0</v>
      </c>
      <c r="P8110" s="334">
        <v>0</v>
      </c>
      <c r="Q8110" s="334">
        <v>0</v>
      </c>
      <c r="R8110" s="334">
        <v>0</v>
      </c>
      <c r="S8110" s="334">
        <v>0</v>
      </c>
      <c r="T8110" s="334">
        <v>0</v>
      </c>
      <c r="U8110" s="334">
        <v>0</v>
      </c>
      <c r="V8110" s="334">
        <v>0</v>
      </c>
      <c r="W8110" s="334">
        <v>0</v>
      </c>
      <c r="X8110" s="334">
        <v>0</v>
      </c>
      <c r="Y8110" s="334">
        <v>0</v>
      </c>
      <c r="Z8110" s="334">
        <v>0</v>
      </c>
      <c r="AA8110" s="334">
        <v>0</v>
      </c>
      <c r="AB8110" s="334">
        <v>0</v>
      </c>
      <c r="AD8110" s="334">
        <v>0</v>
      </c>
      <c r="AE8110" s="334">
        <f t="shared" si="1267"/>
        <v>0</v>
      </c>
      <c r="AF8110" s="334">
        <f t="shared" si="1268"/>
        <v>0</v>
      </c>
      <c r="AG8110" s="340">
        <f t="shared" si="1269"/>
        <v>0</v>
      </c>
      <c r="AI8110" s="340">
        <f t="shared" si="1272"/>
        <v>0</v>
      </c>
      <c r="AJ8110" s="340">
        <f t="shared" si="1272"/>
        <v>0</v>
      </c>
      <c r="AK8110" s="340">
        <f t="shared" si="1272"/>
        <v>0</v>
      </c>
      <c r="AL8110" s="340">
        <f t="shared" si="1272"/>
        <v>0</v>
      </c>
      <c r="AM8110" s="340">
        <f t="shared" si="1272"/>
        <v>0</v>
      </c>
    </row>
    <row r="8111" spans="1:39" x14ac:dyDescent="0.35">
      <c r="A8111" s="337">
        <v>30024</v>
      </c>
      <c r="B8111" s="338">
        <f t="shared" si="1264"/>
        <v>1982</v>
      </c>
      <c r="C8111" s="338">
        <f t="shared" si="1265"/>
        <v>3</v>
      </c>
      <c r="D8111" s="338">
        <f t="shared" si="1266"/>
        <v>14</v>
      </c>
      <c r="E8111" s="334">
        <v>0</v>
      </c>
      <c r="F8111" s="334">
        <v>0</v>
      </c>
      <c r="G8111" s="334">
        <v>0</v>
      </c>
      <c r="H8111" s="334">
        <v>0</v>
      </c>
      <c r="I8111" s="334">
        <v>0</v>
      </c>
      <c r="J8111" s="334">
        <v>0</v>
      </c>
      <c r="K8111" s="334">
        <v>0</v>
      </c>
      <c r="L8111" s="334">
        <v>0</v>
      </c>
      <c r="M8111" s="334">
        <v>0</v>
      </c>
      <c r="N8111" s="334">
        <v>0</v>
      </c>
      <c r="O8111" s="334">
        <v>0</v>
      </c>
      <c r="P8111" s="334">
        <v>0</v>
      </c>
      <c r="Q8111" s="334">
        <v>0</v>
      </c>
      <c r="R8111" s="334">
        <v>0</v>
      </c>
      <c r="S8111" s="334">
        <v>0</v>
      </c>
      <c r="T8111" s="334">
        <v>0</v>
      </c>
      <c r="U8111" s="334">
        <v>0</v>
      </c>
      <c r="V8111" s="334">
        <v>0</v>
      </c>
      <c r="W8111" s="334">
        <v>0</v>
      </c>
      <c r="X8111" s="334">
        <v>0</v>
      </c>
      <c r="Y8111" s="334">
        <v>0</v>
      </c>
      <c r="Z8111" s="334">
        <v>0</v>
      </c>
      <c r="AA8111" s="334">
        <v>0</v>
      </c>
      <c r="AB8111" s="334">
        <v>0</v>
      </c>
      <c r="AD8111" s="334">
        <v>0</v>
      </c>
      <c r="AE8111" s="334">
        <f t="shared" si="1267"/>
        <v>0</v>
      </c>
      <c r="AF8111" s="334">
        <f t="shared" si="1268"/>
        <v>0</v>
      </c>
      <c r="AG8111" s="340">
        <f t="shared" si="1269"/>
        <v>0</v>
      </c>
      <c r="AI8111" s="340">
        <f t="shared" si="1272"/>
        <v>0</v>
      </c>
      <c r="AJ8111" s="340">
        <f t="shared" si="1272"/>
        <v>0</v>
      </c>
      <c r="AK8111" s="340">
        <f t="shared" si="1272"/>
        <v>0</v>
      </c>
      <c r="AL8111" s="340">
        <f t="shared" si="1272"/>
        <v>0</v>
      </c>
      <c r="AM8111" s="340">
        <f t="shared" si="1272"/>
        <v>0</v>
      </c>
    </row>
    <row r="8112" spans="1:39" x14ac:dyDescent="0.35">
      <c r="A8112" s="337">
        <v>30025</v>
      </c>
      <c r="B8112" s="338">
        <f t="shared" si="1264"/>
        <v>1982</v>
      </c>
      <c r="C8112" s="338">
        <f t="shared" si="1265"/>
        <v>3</v>
      </c>
      <c r="D8112" s="338">
        <f t="shared" si="1266"/>
        <v>15</v>
      </c>
      <c r="E8112" s="334">
        <v>0</v>
      </c>
      <c r="F8112" s="334">
        <v>0</v>
      </c>
      <c r="G8112" s="334">
        <v>0</v>
      </c>
      <c r="H8112" s="334">
        <v>0</v>
      </c>
      <c r="I8112" s="334">
        <v>0</v>
      </c>
      <c r="J8112" s="334">
        <v>0</v>
      </c>
      <c r="K8112" s="334">
        <v>0</v>
      </c>
      <c r="L8112" s="334">
        <v>0</v>
      </c>
      <c r="M8112" s="334">
        <v>0</v>
      </c>
      <c r="N8112" s="334">
        <v>0</v>
      </c>
      <c r="O8112" s="334">
        <v>0</v>
      </c>
      <c r="P8112" s="334">
        <v>0</v>
      </c>
      <c r="Q8112" s="334">
        <v>0</v>
      </c>
      <c r="R8112" s="334">
        <v>0</v>
      </c>
      <c r="S8112" s="334">
        <v>0</v>
      </c>
      <c r="T8112" s="334">
        <v>0</v>
      </c>
      <c r="U8112" s="334">
        <v>0</v>
      </c>
      <c r="V8112" s="334">
        <v>0</v>
      </c>
      <c r="W8112" s="334">
        <v>0</v>
      </c>
      <c r="X8112" s="334">
        <v>0</v>
      </c>
      <c r="Y8112" s="334">
        <v>0</v>
      </c>
      <c r="Z8112" s="334">
        <v>0</v>
      </c>
      <c r="AA8112" s="334">
        <v>0.1</v>
      </c>
      <c r="AB8112" s="334">
        <v>0.1</v>
      </c>
      <c r="AD8112" s="334">
        <v>0.2</v>
      </c>
      <c r="AE8112" s="334">
        <f t="shared" si="1267"/>
        <v>0.2</v>
      </c>
      <c r="AF8112" s="334">
        <f t="shared" si="1268"/>
        <v>0.2</v>
      </c>
      <c r="AG8112" s="340">
        <f t="shared" si="1269"/>
        <v>0</v>
      </c>
      <c r="AI8112" s="340">
        <f t="shared" si="1272"/>
        <v>0</v>
      </c>
      <c r="AJ8112" s="340">
        <f t="shared" si="1272"/>
        <v>0</v>
      </c>
      <c r="AK8112" s="340">
        <f t="shared" si="1272"/>
        <v>0</v>
      </c>
      <c r="AL8112" s="340">
        <f t="shared" si="1272"/>
        <v>0</v>
      </c>
      <c r="AM8112" s="340">
        <f t="shared" si="1272"/>
        <v>0</v>
      </c>
    </row>
    <row r="8113" spans="1:39" x14ac:dyDescent="0.35">
      <c r="A8113" s="337">
        <v>30026</v>
      </c>
      <c r="B8113" s="338">
        <f t="shared" si="1264"/>
        <v>1982</v>
      </c>
      <c r="C8113" s="338">
        <f t="shared" si="1265"/>
        <v>3</v>
      </c>
      <c r="D8113" s="338">
        <f t="shared" si="1266"/>
        <v>16</v>
      </c>
      <c r="E8113" s="334">
        <v>0.1</v>
      </c>
      <c r="F8113" s="334">
        <v>0.1</v>
      </c>
      <c r="G8113" s="334">
        <v>0</v>
      </c>
      <c r="H8113" s="334">
        <v>0.1</v>
      </c>
      <c r="I8113" s="334">
        <v>0.1</v>
      </c>
      <c r="J8113" s="334">
        <v>0.1</v>
      </c>
      <c r="K8113" s="334">
        <v>0.1</v>
      </c>
      <c r="L8113" s="334">
        <v>0.1</v>
      </c>
      <c r="M8113" s="334">
        <v>0</v>
      </c>
      <c r="N8113" s="334">
        <v>0.1</v>
      </c>
      <c r="O8113" s="334">
        <v>0.1</v>
      </c>
      <c r="P8113" s="334">
        <v>0.1</v>
      </c>
      <c r="Q8113" s="334">
        <v>0.1</v>
      </c>
      <c r="R8113" s="334">
        <v>0</v>
      </c>
      <c r="S8113" s="334">
        <v>0</v>
      </c>
      <c r="T8113" s="334">
        <v>0</v>
      </c>
      <c r="U8113" s="334">
        <v>0.1</v>
      </c>
      <c r="V8113" s="334">
        <v>0.1</v>
      </c>
      <c r="W8113" s="334">
        <v>0.1</v>
      </c>
      <c r="X8113" s="334">
        <v>0.1</v>
      </c>
      <c r="Y8113" s="334">
        <v>0.1</v>
      </c>
      <c r="Z8113" s="334">
        <v>0</v>
      </c>
      <c r="AA8113" s="334">
        <v>0.1</v>
      </c>
      <c r="AB8113" s="334">
        <v>0.1</v>
      </c>
      <c r="AD8113" s="334">
        <v>1.8</v>
      </c>
      <c r="AE8113" s="334">
        <f t="shared" si="1267"/>
        <v>1.8</v>
      </c>
      <c r="AF8113" s="334">
        <f t="shared" si="1268"/>
        <v>1.8000000000000005</v>
      </c>
      <c r="AG8113" s="340">
        <f t="shared" si="1269"/>
        <v>4.4408920985006262E-16</v>
      </c>
      <c r="AI8113" s="340">
        <f t="shared" si="1272"/>
        <v>0</v>
      </c>
      <c r="AJ8113" s="340">
        <f t="shared" si="1272"/>
        <v>0</v>
      </c>
      <c r="AK8113" s="340">
        <f t="shared" si="1272"/>
        <v>0</v>
      </c>
      <c r="AL8113" s="340">
        <f t="shared" si="1272"/>
        <v>0</v>
      </c>
      <c r="AM8113" s="340">
        <f t="shared" si="1272"/>
        <v>0</v>
      </c>
    </row>
    <row r="8114" spans="1:39" x14ac:dyDescent="0.35">
      <c r="A8114" s="337">
        <v>30027</v>
      </c>
      <c r="B8114" s="338">
        <f t="shared" si="1264"/>
        <v>1982</v>
      </c>
      <c r="C8114" s="338">
        <f t="shared" si="1265"/>
        <v>3</v>
      </c>
      <c r="D8114" s="338">
        <f t="shared" si="1266"/>
        <v>17</v>
      </c>
      <c r="E8114" s="334">
        <v>0.1</v>
      </c>
      <c r="F8114" s="334">
        <v>0</v>
      </c>
      <c r="G8114" s="334">
        <v>0.1</v>
      </c>
      <c r="H8114" s="334">
        <v>0.1</v>
      </c>
      <c r="I8114" s="334">
        <v>0</v>
      </c>
      <c r="J8114" s="334">
        <v>0.1</v>
      </c>
      <c r="K8114" s="334">
        <v>0.1</v>
      </c>
      <c r="L8114" s="334">
        <v>0.1</v>
      </c>
      <c r="M8114" s="334">
        <v>0</v>
      </c>
      <c r="N8114" s="334">
        <v>0.1</v>
      </c>
      <c r="O8114" s="334">
        <v>0.1</v>
      </c>
      <c r="P8114" s="334">
        <v>0</v>
      </c>
      <c r="Q8114" s="334">
        <v>0.1</v>
      </c>
      <c r="R8114" s="334">
        <v>0.1</v>
      </c>
      <c r="S8114" s="334">
        <v>0</v>
      </c>
      <c r="T8114" s="334">
        <v>0.1</v>
      </c>
      <c r="U8114" s="334">
        <v>0.1</v>
      </c>
      <c r="V8114" s="334">
        <v>0.1</v>
      </c>
      <c r="W8114" s="334">
        <v>0</v>
      </c>
      <c r="X8114" s="334">
        <v>0</v>
      </c>
      <c r="Y8114" s="334">
        <v>0.1</v>
      </c>
      <c r="Z8114" s="334">
        <v>0.1</v>
      </c>
      <c r="AA8114" s="334">
        <v>0</v>
      </c>
      <c r="AB8114" s="334">
        <v>0.1</v>
      </c>
      <c r="AD8114" s="334">
        <v>1.6</v>
      </c>
      <c r="AE8114" s="334">
        <f t="shared" si="1267"/>
        <v>1.6</v>
      </c>
      <c r="AF8114" s="334">
        <f t="shared" si="1268"/>
        <v>1.6000000000000003</v>
      </c>
      <c r="AG8114" s="340">
        <f t="shared" si="1269"/>
        <v>2.2204460492503131E-16</v>
      </c>
      <c r="AI8114" s="340">
        <f t="shared" si="1272"/>
        <v>0</v>
      </c>
      <c r="AJ8114" s="340">
        <f t="shared" si="1272"/>
        <v>0</v>
      </c>
      <c r="AK8114" s="340">
        <f t="shared" si="1272"/>
        <v>0</v>
      </c>
      <c r="AL8114" s="340">
        <f t="shared" si="1272"/>
        <v>0</v>
      </c>
      <c r="AM8114" s="340">
        <f t="shared" si="1272"/>
        <v>0</v>
      </c>
    </row>
    <row r="8115" spans="1:39" x14ac:dyDescent="0.35">
      <c r="A8115" s="337">
        <v>30028</v>
      </c>
      <c r="B8115" s="338">
        <f t="shared" si="1264"/>
        <v>1982</v>
      </c>
      <c r="C8115" s="338">
        <f t="shared" si="1265"/>
        <v>3</v>
      </c>
      <c r="D8115" s="338">
        <f t="shared" si="1266"/>
        <v>18</v>
      </c>
      <c r="E8115" s="334">
        <v>0</v>
      </c>
      <c r="F8115" s="334">
        <v>0.1</v>
      </c>
      <c r="G8115" s="334">
        <v>0</v>
      </c>
      <c r="H8115" s="334">
        <v>0</v>
      </c>
      <c r="I8115" s="334">
        <v>0</v>
      </c>
      <c r="J8115" s="334">
        <v>0.1</v>
      </c>
      <c r="K8115" s="334">
        <v>0</v>
      </c>
      <c r="L8115" s="334">
        <v>0</v>
      </c>
      <c r="M8115" s="334">
        <v>0</v>
      </c>
      <c r="N8115" s="334">
        <v>0.1</v>
      </c>
      <c r="O8115" s="334">
        <v>0</v>
      </c>
      <c r="P8115" s="334">
        <v>0</v>
      </c>
      <c r="Q8115" s="334">
        <v>0</v>
      </c>
      <c r="R8115" s="334">
        <v>0</v>
      </c>
      <c r="S8115" s="334">
        <v>0</v>
      </c>
      <c r="T8115" s="334">
        <v>0</v>
      </c>
      <c r="U8115" s="334">
        <v>0</v>
      </c>
      <c r="V8115" s="334">
        <v>0</v>
      </c>
      <c r="W8115" s="334">
        <v>0</v>
      </c>
      <c r="X8115" s="334">
        <v>0</v>
      </c>
      <c r="Y8115" s="334">
        <v>0</v>
      </c>
      <c r="Z8115" s="334">
        <v>0</v>
      </c>
      <c r="AA8115" s="334">
        <v>0.1</v>
      </c>
      <c r="AB8115" s="334">
        <v>0</v>
      </c>
      <c r="AD8115" s="334">
        <v>0.4</v>
      </c>
      <c r="AE8115" s="334">
        <f t="shared" si="1267"/>
        <v>0.4</v>
      </c>
      <c r="AF8115" s="334">
        <f t="shared" si="1268"/>
        <v>0.4</v>
      </c>
      <c r="AG8115" s="340">
        <f t="shared" si="1269"/>
        <v>0</v>
      </c>
      <c r="AI8115" s="340">
        <f t="shared" si="1272"/>
        <v>0</v>
      </c>
      <c r="AJ8115" s="340">
        <f t="shared" si="1272"/>
        <v>0</v>
      </c>
      <c r="AK8115" s="340">
        <f t="shared" si="1272"/>
        <v>0</v>
      </c>
      <c r="AL8115" s="340">
        <f t="shared" si="1272"/>
        <v>0</v>
      </c>
      <c r="AM8115" s="340">
        <f t="shared" si="1272"/>
        <v>0</v>
      </c>
    </row>
    <row r="8116" spans="1:39" x14ac:dyDescent="0.35">
      <c r="A8116" s="337">
        <v>30029</v>
      </c>
      <c r="B8116" s="338">
        <f t="shared" si="1264"/>
        <v>1982</v>
      </c>
      <c r="C8116" s="338">
        <f t="shared" si="1265"/>
        <v>3</v>
      </c>
      <c r="D8116" s="338">
        <f t="shared" si="1266"/>
        <v>19</v>
      </c>
      <c r="E8116" s="334">
        <v>0</v>
      </c>
      <c r="F8116" s="334">
        <v>0.1</v>
      </c>
      <c r="G8116" s="334">
        <v>0</v>
      </c>
      <c r="H8116" s="334">
        <v>0.1</v>
      </c>
      <c r="I8116" s="334">
        <v>0</v>
      </c>
      <c r="J8116" s="334">
        <v>0</v>
      </c>
      <c r="K8116" s="334">
        <v>0</v>
      </c>
      <c r="L8116" s="334">
        <v>0</v>
      </c>
      <c r="M8116" s="334">
        <v>0</v>
      </c>
      <c r="N8116" s="334">
        <v>0</v>
      </c>
      <c r="O8116" s="334">
        <v>0</v>
      </c>
      <c r="P8116" s="334">
        <v>0</v>
      </c>
      <c r="Q8116" s="334">
        <v>0</v>
      </c>
      <c r="R8116" s="334">
        <v>0</v>
      </c>
      <c r="S8116" s="334">
        <v>0</v>
      </c>
      <c r="T8116" s="334">
        <v>0</v>
      </c>
      <c r="U8116" s="334">
        <v>0</v>
      </c>
      <c r="V8116" s="334">
        <v>0</v>
      </c>
      <c r="W8116" s="334">
        <v>0</v>
      </c>
      <c r="X8116" s="334">
        <v>0</v>
      </c>
      <c r="Y8116" s="334">
        <v>0</v>
      </c>
      <c r="Z8116" s="334">
        <v>0</v>
      </c>
      <c r="AA8116" s="334">
        <v>0</v>
      </c>
      <c r="AB8116" s="334">
        <v>0</v>
      </c>
      <c r="AD8116" s="334">
        <v>0.2</v>
      </c>
      <c r="AE8116" s="334">
        <f t="shared" si="1267"/>
        <v>0.2</v>
      </c>
      <c r="AF8116" s="334">
        <f t="shared" si="1268"/>
        <v>0.2</v>
      </c>
      <c r="AG8116" s="340">
        <f t="shared" si="1269"/>
        <v>0</v>
      </c>
      <c r="AI8116" s="340">
        <f t="shared" ref="AI8116:AM8131" si="1273">IF($C8116=AI$1,$AF8116,0)</f>
        <v>0</v>
      </c>
      <c r="AJ8116" s="340">
        <f t="shared" si="1273"/>
        <v>0</v>
      </c>
      <c r="AK8116" s="340">
        <f t="shared" si="1273"/>
        <v>0</v>
      </c>
      <c r="AL8116" s="340">
        <f t="shared" si="1273"/>
        <v>0</v>
      </c>
      <c r="AM8116" s="340">
        <f t="shared" si="1273"/>
        <v>0</v>
      </c>
    </row>
    <row r="8117" spans="1:39" x14ac:dyDescent="0.35">
      <c r="A8117" s="337">
        <v>30030</v>
      </c>
      <c r="B8117" s="338">
        <f t="shared" si="1264"/>
        <v>1982</v>
      </c>
      <c r="C8117" s="338">
        <f t="shared" si="1265"/>
        <v>3</v>
      </c>
      <c r="D8117" s="338">
        <f t="shared" si="1266"/>
        <v>20</v>
      </c>
      <c r="E8117" s="334">
        <v>0</v>
      </c>
      <c r="F8117" s="334">
        <v>0</v>
      </c>
      <c r="G8117" s="334">
        <v>0</v>
      </c>
      <c r="H8117" s="334">
        <v>0</v>
      </c>
      <c r="I8117" s="334">
        <v>0</v>
      </c>
      <c r="J8117" s="334">
        <v>0</v>
      </c>
      <c r="K8117" s="334">
        <v>0</v>
      </c>
      <c r="L8117" s="334">
        <v>0</v>
      </c>
      <c r="M8117" s="334">
        <v>0</v>
      </c>
      <c r="N8117" s="334">
        <v>0</v>
      </c>
      <c r="O8117" s="334">
        <v>0</v>
      </c>
      <c r="P8117" s="334">
        <v>0</v>
      </c>
      <c r="Q8117" s="334">
        <v>0</v>
      </c>
      <c r="R8117" s="334">
        <v>0</v>
      </c>
      <c r="S8117" s="334">
        <v>0</v>
      </c>
      <c r="T8117" s="334">
        <v>0</v>
      </c>
      <c r="U8117" s="334">
        <v>0</v>
      </c>
      <c r="V8117" s="334">
        <v>0</v>
      </c>
      <c r="W8117" s="334">
        <v>0</v>
      </c>
      <c r="X8117" s="334">
        <v>0</v>
      </c>
      <c r="Y8117" s="334">
        <v>0</v>
      </c>
      <c r="Z8117" s="334">
        <v>0</v>
      </c>
      <c r="AA8117" s="334">
        <v>0</v>
      </c>
      <c r="AB8117" s="334">
        <v>0</v>
      </c>
      <c r="AD8117" s="334">
        <v>0</v>
      </c>
      <c r="AE8117" s="334">
        <f t="shared" si="1267"/>
        <v>0</v>
      </c>
      <c r="AF8117" s="334">
        <f t="shared" si="1268"/>
        <v>0</v>
      </c>
      <c r="AG8117" s="340">
        <f t="shared" si="1269"/>
        <v>0</v>
      </c>
      <c r="AI8117" s="340">
        <f t="shared" si="1273"/>
        <v>0</v>
      </c>
      <c r="AJ8117" s="340">
        <f t="shared" si="1273"/>
        <v>0</v>
      </c>
      <c r="AK8117" s="340">
        <f t="shared" si="1273"/>
        <v>0</v>
      </c>
      <c r="AL8117" s="340">
        <f t="shared" si="1273"/>
        <v>0</v>
      </c>
      <c r="AM8117" s="340">
        <f t="shared" si="1273"/>
        <v>0</v>
      </c>
    </row>
    <row r="8118" spans="1:39" x14ac:dyDescent="0.35">
      <c r="A8118" s="337">
        <v>30031</v>
      </c>
      <c r="B8118" s="338">
        <f t="shared" si="1264"/>
        <v>1982</v>
      </c>
      <c r="C8118" s="338">
        <f t="shared" si="1265"/>
        <v>3</v>
      </c>
      <c r="D8118" s="338">
        <f t="shared" si="1266"/>
        <v>21</v>
      </c>
      <c r="E8118" s="334">
        <v>0</v>
      </c>
      <c r="F8118" s="334">
        <v>0</v>
      </c>
      <c r="G8118" s="334">
        <v>0</v>
      </c>
      <c r="H8118" s="334">
        <v>0</v>
      </c>
      <c r="I8118" s="334">
        <v>0</v>
      </c>
      <c r="J8118" s="334">
        <v>0</v>
      </c>
      <c r="K8118" s="334">
        <v>0</v>
      </c>
      <c r="L8118" s="334">
        <v>0</v>
      </c>
      <c r="M8118" s="334">
        <v>0</v>
      </c>
      <c r="N8118" s="334">
        <v>0</v>
      </c>
      <c r="O8118" s="334">
        <v>0</v>
      </c>
      <c r="P8118" s="334">
        <v>0</v>
      </c>
      <c r="Q8118" s="334">
        <v>0</v>
      </c>
      <c r="R8118" s="334">
        <v>0</v>
      </c>
      <c r="S8118" s="334">
        <v>0</v>
      </c>
      <c r="T8118" s="334">
        <v>0</v>
      </c>
      <c r="U8118" s="334">
        <v>0</v>
      </c>
      <c r="V8118" s="334">
        <v>0</v>
      </c>
      <c r="W8118" s="334">
        <v>0</v>
      </c>
      <c r="X8118" s="334">
        <v>0</v>
      </c>
      <c r="Y8118" s="334">
        <v>0</v>
      </c>
      <c r="Z8118" s="334">
        <v>0</v>
      </c>
      <c r="AA8118" s="334">
        <v>0</v>
      </c>
      <c r="AB8118" s="334">
        <v>0</v>
      </c>
      <c r="AD8118" s="334">
        <v>0</v>
      </c>
      <c r="AE8118" s="334">
        <f t="shared" si="1267"/>
        <v>0</v>
      </c>
      <c r="AF8118" s="334">
        <f t="shared" si="1268"/>
        <v>0</v>
      </c>
      <c r="AG8118" s="340">
        <f t="shared" si="1269"/>
        <v>0</v>
      </c>
      <c r="AI8118" s="340">
        <f t="shared" si="1273"/>
        <v>0</v>
      </c>
      <c r="AJ8118" s="340">
        <f t="shared" si="1273"/>
        <v>0</v>
      </c>
      <c r="AK8118" s="340">
        <f t="shared" si="1273"/>
        <v>0</v>
      </c>
      <c r="AL8118" s="340">
        <f t="shared" si="1273"/>
        <v>0</v>
      </c>
      <c r="AM8118" s="340">
        <f t="shared" si="1273"/>
        <v>0</v>
      </c>
    </row>
    <row r="8119" spans="1:39" x14ac:dyDescent="0.35">
      <c r="A8119" s="337">
        <v>30032</v>
      </c>
      <c r="B8119" s="338">
        <f t="shared" si="1264"/>
        <v>1982</v>
      </c>
      <c r="C8119" s="338">
        <f t="shared" si="1265"/>
        <v>3</v>
      </c>
      <c r="D8119" s="338">
        <f t="shared" si="1266"/>
        <v>22</v>
      </c>
      <c r="E8119" s="334">
        <v>0</v>
      </c>
      <c r="F8119" s="334">
        <v>0</v>
      </c>
      <c r="G8119" s="334">
        <v>0</v>
      </c>
      <c r="H8119" s="334">
        <v>0</v>
      </c>
      <c r="I8119" s="334">
        <v>0</v>
      </c>
      <c r="J8119" s="334">
        <v>0</v>
      </c>
      <c r="K8119" s="334">
        <v>0</v>
      </c>
      <c r="L8119" s="334">
        <v>0</v>
      </c>
      <c r="M8119" s="334">
        <v>0</v>
      </c>
      <c r="N8119" s="334">
        <v>0</v>
      </c>
      <c r="O8119" s="334">
        <v>0</v>
      </c>
      <c r="P8119" s="334">
        <v>0</v>
      </c>
      <c r="Q8119" s="334">
        <v>0</v>
      </c>
      <c r="R8119" s="334">
        <v>0</v>
      </c>
      <c r="S8119" s="334">
        <v>0</v>
      </c>
      <c r="T8119" s="334">
        <v>0</v>
      </c>
      <c r="U8119" s="334">
        <v>0</v>
      </c>
      <c r="V8119" s="334">
        <v>0</v>
      </c>
      <c r="W8119" s="334">
        <v>0</v>
      </c>
      <c r="X8119" s="334">
        <v>0</v>
      </c>
      <c r="Y8119" s="334">
        <v>0</v>
      </c>
      <c r="Z8119" s="334">
        <v>0</v>
      </c>
      <c r="AA8119" s="334">
        <v>0</v>
      </c>
      <c r="AB8119" s="334">
        <v>0</v>
      </c>
      <c r="AD8119" s="334">
        <v>0</v>
      </c>
      <c r="AE8119" s="334">
        <f t="shared" si="1267"/>
        <v>0</v>
      </c>
      <c r="AF8119" s="334">
        <f t="shared" si="1268"/>
        <v>0</v>
      </c>
      <c r="AG8119" s="340">
        <f t="shared" si="1269"/>
        <v>0</v>
      </c>
      <c r="AI8119" s="340">
        <f t="shared" si="1273"/>
        <v>0</v>
      </c>
      <c r="AJ8119" s="340">
        <f t="shared" si="1273"/>
        <v>0</v>
      </c>
      <c r="AK8119" s="340">
        <f t="shared" si="1273"/>
        <v>0</v>
      </c>
      <c r="AL8119" s="340">
        <f t="shared" si="1273"/>
        <v>0</v>
      </c>
      <c r="AM8119" s="340">
        <f t="shared" si="1273"/>
        <v>0</v>
      </c>
    </row>
    <row r="8120" spans="1:39" x14ac:dyDescent="0.35">
      <c r="A8120" s="337">
        <v>30033</v>
      </c>
      <c r="B8120" s="338">
        <f t="shared" si="1264"/>
        <v>1982</v>
      </c>
      <c r="C8120" s="338">
        <f t="shared" si="1265"/>
        <v>3</v>
      </c>
      <c r="D8120" s="338">
        <f t="shared" si="1266"/>
        <v>23</v>
      </c>
      <c r="E8120" s="334">
        <v>0.2</v>
      </c>
      <c r="F8120" s="334">
        <v>0.3</v>
      </c>
      <c r="G8120" s="334">
        <v>0</v>
      </c>
      <c r="H8120" s="334">
        <v>0</v>
      </c>
      <c r="I8120" s="334">
        <v>0</v>
      </c>
      <c r="J8120" s="334">
        <v>0.2</v>
      </c>
      <c r="K8120" s="334">
        <v>0.2</v>
      </c>
      <c r="L8120" s="334">
        <v>0.3</v>
      </c>
      <c r="M8120" s="334">
        <v>0.2</v>
      </c>
      <c r="N8120" s="334">
        <v>0.2</v>
      </c>
      <c r="O8120" s="334">
        <v>0.5</v>
      </c>
      <c r="P8120" s="334">
        <v>0.5</v>
      </c>
      <c r="Q8120" s="334">
        <v>0.2</v>
      </c>
      <c r="R8120" s="334">
        <v>0.2</v>
      </c>
      <c r="S8120" s="334">
        <v>0.3</v>
      </c>
      <c r="T8120" s="334">
        <v>0</v>
      </c>
      <c r="U8120" s="334">
        <v>0</v>
      </c>
      <c r="V8120" s="334">
        <v>0</v>
      </c>
      <c r="W8120" s="334">
        <v>0.2</v>
      </c>
      <c r="X8120" s="334">
        <v>0</v>
      </c>
      <c r="Y8120" s="334">
        <v>0</v>
      </c>
      <c r="Z8120" s="334">
        <v>0</v>
      </c>
      <c r="AA8120" s="334">
        <v>0</v>
      </c>
      <c r="AB8120" s="334">
        <v>0</v>
      </c>
      <c r="AD8120" s="334">
        <v>3.5</v>
      </c>
      <c r="AE8120" s="334">
        <f t="shared" si="1267"/>
        <v>3.5</v>
      </c>
      <c r="AF8120" s="334">
        <f t="shared" si="1268"/>
        <v>3.5</v>
      </c>
      <c r="AG8120" s="340">
        <f t="shared" si="1269"/>
        <v>0</v>
      </c>
      <c r="AI8120" s="340">
        <f t="shared" si="1273"/>
        <v>0</v>
      </c>
      <c r="AJ8120" s="340">
        <f t="shared" si="1273"/>
        <v>0</v>
      </c>
      <c r="AK8120" s="340">
        <f t="shared" si="1273"/>
        <v>0</v>
      </c>
      <c r="AL8120" s="340">
        <f t="shared" si="1273"/>
        <v>0</v>
      </c>
      <c r="AM8120" s="340">
        <f t="shared" si="1273"/>
        <v>0</v>
      </c>
    </row>
    <row r="8121" spans="1:39" x14ac:dyDescent="0.35">
      <c r="A8121" s="337">
        <v>30034</v>
      </c>
      <c r="B8121" s="338">
        <f t="shared" si="1264"/>
        <v>1982</v>
      </c>
      <c r="C8121" s="338">
        <f t="shared" si="1265"/>
        <v>3</v>
      </c>
      <c r="D8121" s="338">
        <f t="shared" si="1266"/>
        <v>24</v>
      </c>
      <c r="E8121" s="334">
        <v>0</v>
      </c>
      <c r="F8121" s="334">
        <v>0</v>
      </c>
      <c r="G8121" s="334">
        <v>0</v>
      </c>
      <c r="H8121" s="334">
        <v>0</v>
      </c>
      <c r="I8121" s="334">
        <v>0</v>
      </c>
      <c r="J8121" s="334">
        <v>0</v>
      </c>
      <c r="K8121" s="334">
        <v>0</v>
      </c>
      <c r="L8121" s="334">
        <v>0</v>
      </c>
      <c r="M8121" s="334">
        <v>0</v>
      </c>
      <c r="N8121" s="334">
        <v>0</v>
      </c>
      <c r="O8121" s="334">
        <v>0</v>
      </c>
      <c r="P8121" s="334">
        <v>0</v>
      </c>
      <c r="Q8121" s="334">
        <v>0</v>
      </c>
      <c r="R8121" s="334">
        <v>0</v>
      </c>
      <c r="S8121" s="334">
        <v>0</v>
      </c>
      <c r="T8121" s="334">
        <v>0</v>
      </c>
      <c r="U8121" s="334">
        <v>0</v>
      </c>
      <c r="V8121" s="334">
        <v>0</v>
      </c>
      <c r="W8121" s="334">
        <v>0</v>
      </c>
      <c r="X8121" s="334">
        <v>0</v>
      </c>
      <c r="Y8121" s="334">
        <v>0</v>
      </c>
      <c r="Z8121" s="334">
        <v>0</v>
      </c>
      <c r="AA8121" s="334">
        <v>0</v>
      </c>
      <c r="AB8121" s="334">
        <v>0</v>
      </c>
      <c r="AD8121" s="334">
        <v>0</v>
      </c>
      <c r="AE8121" s="334">
        <f t="shared" si="1267"/>
        <v>0</v>
      </c>
      <c r="AF8121" s="334">
        <f t="shared" si="1268"/>
        <v>0</v>
      </c>
      <c r="AG8121" s="340">
        <f t="shared" si="1269"/>
        <v>0</v>
      </c>
      <c r="AI8121" s="340">
        <f t="shared" si="1273"/>
        <v>0</v>
      </c>
      <c r="AJ8121" s="340">
        <f t="shared" si="1273"/>
        <v>0</v>
      </c>
      <c r="AK8121" s="340">
        <f t="shared" si="1273"/>
        <v>0</v>
      </c>
      <c r="AL8121" s="340">
        <f t="shared" si="1273"/>
        <v>0</v>
      </c>
      <c r="AM8121" s="340">
        <f t="shared" si="1273"/>
        <v>0</v>
      </c>
    </row>
    <row r="8122" spans="1:39" x14ac:dyDescent="0.35">
      <c r="A8122" s="337">
        <v>30035</v>
      </c>
      <c r="B8122" s="338">
        <f t="shared" si="1264"/>
        <v>1982</v>
      </c>
      <c r="C8122" s="338">
        <f t="shared" si="1265"/>
        <v>3</v>
      </c>
      <c r="D8122" s="338">
        <f t="shared" si="1266"/>
        <v>25</v>
      </c>
      <c r="E8122" s="334">
        <v>0</v>
      </c>
      <c r="F8122" s="334">
        <v>0</v>
      </c>
      <c r="G8122" s="334">
        <v>0</v>
      </c>
      <c r="H8122" s="334">
        <v>0</v>
      </c>
      <c r="I8122" s="334">
        <v>0</v>
      </c>
      <c r="J8122" s="334">
        <v>0</v>
      </c>
      <c r="K8122" s="334">
        <v>0</v>
      </c>
      <c r="L8122" s="334">
        <v>0</v>
      </c>
      <c r="M8122" s="334">
        <v>0</v>
      </c>
      <c r="N8122" s="334">
        <v>0</v>
      </c>
      <c r="O8122" s="334">
        <v>0</v>
      </c>
      <c r="P8122" s="334">
        <v>0</v>
      </c>
      <c r="Q8122" s="334">
        <v>0</v>
      </c>
      <c r="R8122" s="334">
        <v>0</v>
      </c>
      <c r="S8122" s="334">
        <v>0</v>
      </c>
      <c r="T8122" s="334">
        <v>0</v>
      </c>
      <c r="U8122" s="334">
        <v>0</v>
      </c>
      <c r="V8122" s="334">
        <v>0</v>
      </c>
      <c r="W8122" s="334">
        <v>0</v>
      </c>
      <c r="X8122" s="334">
        <v>0</v>
      </c>
      <c r="Y8122" s="334">
        <v>0</v>
      </c>
      <c r="Z8122" s="334">
        <v>0</v>
      </c>
      <c r="AA8122" s="334">
        <v>0</v>
      </c>
      <c r="AB8122" s="334">
        <v>0</v>
      </c>
      <c r="AD8122" s="334">
        <v>0</v>
      </c>
      <c r="AE8122" s="334">
        <f t="shared" si="1267"/>
        <v>0</v>
      </c>
      <c r="AF8122" s="334">
        <f t="shared" si="1268"/>
        <v>0</v>
      </c>
      <c r="AG8122" s="340">
        <f t="shared" si="1269"/>
        <v>0</v>
      </c>
      <c r="AI8122" s="340">
        <f t="shared" si="1273"/>
        <v>0</v>
      </c>
      <c r="AJ8122" s="340">
        <f t="shared" si="1273"/>
        <v>0</v>
      </c>
      <c r="AK8122" s="340">
        <f t="shared" si="1273"/>
        <v>0</v>
      </c>
      <c r="AL8122" s="340">
        <f t="shared" si="1273"/>
        <v>0</v>
      </c>
      <c r="AM8122" s="340">
        <f t="shared" si="1273"/>
        <v>0</v>
      </c>
    </row>
    <row r="8123" spans="1:39" x14ac:dyDescent="0.35">
      <c r="A8123" s="337">
        <v>30036</v>
      </c>
      <c r="B8123" s="338">
        <f t="shared" si="1264"/>
        <v>1982</v>
      </c>
      <c r="C8123" s="338">
        <f t="shared" si="1265"/>
        <v>3</v>
      </c>
      <c r="D8123" s="338">
        <f t="shared" si="1266"/>
        <v>26</v>
      </c>
      <c r="E8123" s="334">
        <v>0</v>
      </c>
      <c r="F8123" s="334">
        <v>0</v>
      </c>
      <c r="G8123" s="334">
        <v>0</v>
      </c>
      <c r="H8123" s="334">
        <v>0</v>
      </c>
      <c r="I8123" s="334">
        <v>0</v>
      </c>
      <c r="J8123" s="334">
        <v>0</v>
      </c>
      <c r="K8123" s="334">
        <v>0</v>
      </c>
      <c r="L8123" s="334">
        <v>0</v>
      </c>
      <c r="M8123" s="334">
        <v>0</v>
      </c>
      <c r="N8123" s="334">
        <v>0</v>
      </c>
      <c r="O8123" s="334">
        <v>0</v>
      </c>
      <c r="P8123" s="334">
        <v>0</v>
      </c>
      <c r="Q8123" s="334">
        <v>0</v>
      </c>
      <c r="R8123" s="334">
        <v>0</v>
      </c>
      <c r="S8123" s="334">
        <v>0</v>
      </c>
      <c r="T8123" s="334">
        <v>0</v>
      </c>
      <c r="U8123" s="334">
        <v>0</v>
      </c>
      <c r="V8123" s="334">
        <v>0</v>
      </c>
      <c r="W8123" s="334">
        <v>0</v>
      </c>
      <c r="X8123" s="334">
        <v>0</v>
      </c>
      <c r="Y8123" s="334">
        <v>0</v>
      </c>
      <c r="Z8123" s="334">
        <v>0</v>
      </c>
      <c r="AA8123" s="334">
        <v>0</v>
      </c>
      <c r="AB8123" s="334">
        <v>0</v>
      </c>
      <c r="AD8123" s="334">
        <v>0</v>
      </c>
      <c r="AE8123" s="334">
        <f t="shared" si="1267"/>
        <v>0</v>
      </c>
      <c r="AF8123" s="334">
        <f t="shared" si="1268"/>
        <v>0</v>
      </c>
      <c r="AG8123" s="340">
        <f t="shared" si="1269"/>
        <v>0</v>
      </c>
      <c r="AI8123" s="340">
        <f t="shared" si="1273"/>
        <v>0</v>
      </c>
      <c r="AJ8123" s="340">
        <f t="shared" si="1273"/>
        <v>0</v>
      </c>
      <c r="AK8123" s="340">
        <f t="shared" si="1273"/>
        <v>0</v>
      </c>
      <c r="AL8123" s="340">
        <f t="shared" si="1273"/>
        <v>0</v>
      </c>
      <c r="AM8123" s="340">
        <f t="shared" si="1273"/>
        <v>0</v>
      </c>
    </row>
    <row r="8124" spans="1:39" x14ac:dyDescent="0.35">
      <c r="A8124" s="337">
        <v>30037</v>
      </c>
      <c r="B8124" s="338">
        <f t="shared" si="1264"/>
        <v>1982</v>
      </c>
      <c r="C8124" s="338">
        <f t="shared" si="1265"/>
        <v>3</v>
      </c>
      <c r="D8124" s="338">
        <f t="shared" si="1266"/>
        <v>27</v>
      </c>
      <c r="E8124" s="334">
        <v>0</v>
      </c>
      <c r="F8124" s="334">
        <v>0</v>
      </c>
      <c r="G8124" s="334">
        <v>0</v>
      </c>
      <c r="H8124" s="334">
        <v>0</v>
      </c>
      <c r="I8124" s="334">
        <v>0</v>
      </c>
      <c r="J8124" s="334">
        <v>0</v>
      </c>
      <c r="K8124" s="334">
        <v>0</v>
      </c>
      <c r="L8124" s="334">
        <v>0</v>
      </c>
      <c r="M8124" s="334">
        <v>0</v>
      </c>
      <c r="N8124" s="334">
        <v>0</v>
      </c>
      <c r="O8124" s="334">
        <v>0</v>
      </c>
      <c r="P8124" s="334">
        <v>0</v>
      </c>
      <c r="Q8124" s="334">
        <v>0</v>
      </c>
      <c r="R8124" s="334">
        <v>0</v>
      </c>
      <c r="S8124" s="334">
        <v>0</v>
      </c>
      <c r="T8124" s="334">
        <v>0</v>
      </c>
      <c r="U8124" s="334">
        <v>0</v>
      </c>
      <c r="V8124" s="334">
        <v>0</v>
      </c>
      <c r="W8124" s="334">
        <v>0</v>
      </c>
      <c r="X8124" s="334">
        <v>0</v>
      </c>
      <c r="Y8124" s="334">
        <v>0</v>
      </c>
      <c r="Z8124" s="334">
        <v>0</v>
      </c>
      <c r="AA8124" s="334">
        <v>0</v>
      </c>
      <c r="AB8124" s="334">
        <v>0</v>
      </c>
      <c r="AD8124" s="334">
        <v>0</v>
      </c>
      <c r="AE8124" s="334">
        <f t="shared" si="1267"/>
        <v>0</v>
      </c>
      <c r="AF8124" s="334">
        <f t="shared" si="1268"/>
        <v>0</v>
      </c>
      <c r="AG8124" s="340">
        <f t="shared" si="1269"/>
        <v>0</v>
      </c>
      <c r="AI8124" s="340">
        <f t="shared" si="1273"/>
        <v>0</v>
      </c>
      <c r="AJ8124" s="340">
        <f t="shared" si="1273"/>
        <v>0</v>
      </c>
      <c r="AK8124" s="340">
        <f t="shared" si="1273"/>
        <v>0</v>
      </c>
      <c r="AL8124" s="340">
        <f t="shared" si="1273"/>
        <v>0</v>
      </c>
      <c r="AM8124" s="340">
        <f t="shared" si="1273"/>
        <v>0</v>
      </c>
    </row>
    <row r="8125" spans="1:39" x14ac:dyDescent="0.35">
      <c r="A8125" s="337">
        <v>30038</v>
      </c>
      <c r="B8125" s="338">
        <f t="shared" si="1264"/>
        <v>1982</v>
      </c>
      <c r="C8125" s="338">
        <f t="shared" si="1265"/>
        <v>3</v>
      </c>
      <c r="D8125" s="338">
        <f t="shared" si="1266"/>
        <v>28</v>
      </c>
      <c r="E8125" s="334">
        <v>0</v>
      </c>
      <c r="F8125" s="334">
        <v>0</v>
      </c>
      <c r="G8125" s="334">
        <v>0</v>
      </c>
      <c r="H8125" s="334">
        <v>0</v>
      </c>
      <c r="I8125" s="334">
        <v>0</v>
      </c>
      <c r="J8125" s="334">
        <v>0</v>
      </c>
      <c r="K8125" s="334">
        <v>0</v>
      </c>
      <c r="L8125" s="334">
        <v>0</v>
      </c>
      <c r="M8125" s="334">
        <v>0</v>
      </c>
      <c r="N8125" s="334">
        <v>0</v>
      </c>
      <c r="O8125" s="334">
        <v>0</v>
      </c>
      <c r="P8125" s="334">
        <v>0</v>
      </c>
      <c r="Q8125" s="334">
        <v>0</v>
      </c>
      <c r="R8125" s="334">
        <v>0</v>
      </c>
      <c r="S8125" s="334">
        <v>0.1</v>
      </c>
      <c r="T8125" s="334">
        <v>0.1</v>
      </c>
      <c r="U8125" s="334">
        <v>0.2</v>
      </c>
      <c r="V8125" s="334">
        <v>0.1</v>
      </c>
      <c r="W8125" s="334">
        <v>0.1</v>
      </c>
      <c r="X8125" s="334">
        <v>0</v>
      </c>
      <c r="Y8125" s="334">
        <v>0</v>
      </c>
      <c r="Z8125" s="334">
        <v>0</v>
      </c>
      <c r="AA8125" s="334">
        <v>0</v>
      </c>
      <c r="AB8125" s="334">
        <v>0</v>
      </c>
      <c r="AD8125" s="334">
        <v>0.6</v>
      </c>
      <c r="AE8125" s="334">
        <f t="shared" si="1267"/>
        <v>0.6</v>
      </c>
      <c r="AF8125" s="334">
        <f t="shared" si="1268"/>
        <v>0.6</v>
      </c>
      <c r="AG8125" s="340">
        <f t="shared" si="1269"/>
        <v>0</v>
      </c>
      <c r="AI8125" s="340">
        <f t="shared" si="1273"/>
        <v>0</v>
      </c>
      <c r="AJ8125" s="340">
        <f t="shared" si="1273"/>
        <v>0</v>
      </c>
      <c r="AK8125" s="340">
        <f t="shared" si="1273"/>
        <v>0</v>
      </c>
      <c r="AL8125" s="340">
        <f t="shared" si="1273"/>
        <v>0</v>
      </c>
      <c r="AM8125" s="340">
        <f t="shared" si="1273"/>
        <v>0</v>
      </c>
    </row>
    <row r="8126" spans="1:39" x14ac:dyDescent="0.35">
      <c r="A8126" s="337">
        <v>30039</v>
      </c>
      <c r="B8126" s="338">
        <f t="shared" si="1264"/>
        <v>1982</v>
      </c>
      <c r="C8126" s="338">
        <f t="shared" si="1265"/>
        <v>3</v>
      </c>
      <c r="D8126" s="338">
        <f t="shared" si="1266"/>
        <v>29</v>
      </c>
      <c r="E8126" s="334">
        <v>0</v>
      </c>
      <c r="F8126" s="334">
        <v>0</v>
      </c>
      <c r="G8126" s="334">
        <v>0</v>
      </c>
      <c r="H8126" s="334">
        <v>0</v>
      </c>
      <c r="I8126" s="334">
        <v>0</v>
      </c>
      <c r="J8126" s="334">
        <v>0</v>
      </c>
      <c r="K8126" s="334">
        <v>0</v>
      </c>
      <c r="L8126" s="334">
        <v>0</v>
      </c>
      <c r="M8126" s="334">
        <v>0</v>
      </c>
      <c r="N8126" s="334">
        <v>0</v>
      </c>
      <c r="O8126" s="334">
        <v>0</v>
      </c>
      <c r="P8126" s="334">
        <v>0</v>
      </c>
      <c r="Q8126" s="334">
        <v>0</v>
      </c>
      <c r="R8126" s="334">
        <v>0</v>
      </c>
      <c r="S8126" s="334">
        <v>0</v>
      </c>
      <c r="T8126" s="334">
        <v>0</v>
      </c>
      <c r="U8126" s="334">
        <v>0</v>
      </c>
      <c r="V8126" s="334">
        <v>0</v>
      </c>
      <c r="W8126" s="334">
        <v>0</v>
      </c>
      <c r="X8126" s="334">
        <v>0</v>
      </c>
      <c r="Y8126" s="334">
        <v>0</v>
      </c>
      <c r="Z8126" s="334">
        <v>0</v>
      </c>
      <c r="AA8126" s="334">
        <v>0</v>
      </c>
      <c r="AB8126" s="334">
        <v>0</v>
      </c>
      <c r="AD8126" s="334">
        <v>0</v>
      </c>
      <c r="AE8126" s="334">
        <f t="shared" si="1267"/>
        <v>0</v>
      </c>
      <c r="AF8126" s="334">
        <f t="shared" si="1268"/>
        <v>0</v>
      </c>
      <c r="AG8126" s="340">
        <f t="shared" si="1269"/>
        <v>0</v>
      </c>
      <c r="AI8126" s="340">
        <f t="shared" si="1273"/>
        <v>0</v>
      </c>
      <c r="AJ8126" s="340">
        <f t="shared" si="1273"/>
        <v>0</v>
      </c>
      <c r="AK8126" s="340">
        <f t="shared" si="1273"/>
        <v>0</v>
      </c>
      <c r="AL8126" s="340">
        <f t="shared" si="1273"/>
        <v>0</v>
      </c>
      <c r="AM8126" s="340">
        <f t="shared" si="1273"/>
        <v>0</v>
      </c>
    </row>
    <row r="8127" spans="1:39" x14ac:dyDescent="0.35">
      <c r="A8127" s="337">
        <v>30040</v>
      </c>
      <c r="B8127" s="338">
        <f t="shared" si="1264"/>
        <v>1982</v>
      </c>
      <c r="C8127" s="338">
        <f t="shared" si="1265"/>
        <v>3</v>
      </c>
      <c r="D8127" s="338">
        <f t="shared" si="1266"/>
        <v>30</v>
      </c>
      <c r="E8127" s="334">
        <v>0</v>
      </c>
      <c r="F8127" s="334">
        <v>0</v>
      </c>
      <c r="G8127" s="334">
        <v>0</v>
      </c>
      <c r="H8127" s="334">
        <v>0</v>
      </c>
      <c r="I8127" s="334">
        <v>0</v>
      </c>
      <c r="J8127" s="334">
        <v>0</v>
      </c>
      <c r="K8127" s="334">
        <v>0</v>
      </c>
      <c r="L8127" s="334">
        <v>0</v>
      </c>
      <c r="M8127" s="334">
        <v>0</v>
      </c>
      <c r="N8127" s="334">
        <v>0.1</v>
      </c>
      <c r="O8127" s="334">
        <v>0</v>
      </c>
      <c r="P8127" s="334">
        <v>0.1</v>
      </c>
      <c r="Q8127" s="334">
        <v>0</v>
      </c>
      <c r="R8127" s="334">
        <v>0</v>
      </c>
      <c r="S8127" s="334">
        <v>0</v>
      </c>
      <c r="T8127" s="334">
        <v>0</v>
      </c>
      <c r="U8127" s="334">
        <v>0</v>
      </c>
      <c r="V8127" s="334">
        <v>0</v>
      </c>
      <c r="W8127" s="334">
        <v>0</v>
      </c>
      <c r="X8127" s="334">
        <v>0</v>
      </c>
      <c r="Y8127" s="334">
        <v>0</v>
      </c>
      <c r="Z8127" s="334">
        <v>0</v>
      </c>
      <c r="AA8127" s="334">
        <v>0</v>
      </c>
      <c r="AB8127" s="334">
        <v>0</v>
      </c>
      <c r="AD8127" s="334">
        <v>0.2</v>
      </c>
      <c r="AE8127" s="334">
        <f t="shared" si="1267"/>
        <v>0.2</v>
      </c>
      <c r="AF8127" s="334">
        <f t="shared" si="1268"/>
        <v>0.2</v>
      </c>
      <c r="AG8127" s="340">
        <f t="shared" si="1269"/>
        <v>0</v>
      </c>
      <c r="AI8127" s="340">
        <f t="shared" si="1273"/>
        <v>0</v>
      </c>
      <c r="AJ8127" s="340">
        <f t="shared" si="1273"/>
        <v>0</v>
      </c>
      <c r="AK8127" s="340">
        <f t="shared" si="1273"/>
        <v>0</v>
      </c>
      <c r="AL8127" s="340">
        <f t="shared" si="1273"/>
        <v>0</v>
      </c>
      <c r="AM8127" s="340">
        <f t="shared" si="1273"/>
        <v>0</v>
      </c>
    </row>
    <row r="8128" spans="1:39" x14ac:dyDescent="0.35">
      <c r="A8128" s="337">
        <v>30041</v>
      </c>
      <c r="B8128" s="338">
        <f t="shared" si="1264"/>
        <v>1982</v>
      </c>
      <c r="C8128" s="338">
        <f t="shared" si="1265"/>
        <v>3</v>
      </c>
      <c r="D8128" s="338">
        <f t="shared" si="1266"/>
        <v>31</v>
      </c>
      <c r="E8128" s="334">
        <v>0</v>
      </c>
      <c r="F8128" s="334">
        <v>0</v>
      </c>
      <c r="G8128" s="334">
        <v>0.2</v>
      </c>
      <c r="H8128" s="334">
        <v>0.3</v>
      </c>
      <c r="I8128" s="334">
        <v>0.2</v>
      </c>
      <c r="J8128" s="334">
        <v>0.3</v>
      </c>
      <c r="K8128" s="334">
        <v>0.2</v>
      </c>
      <c r="L8128" s="334">
        <v>0.3</v>
      </c>
      <c r="M8128" s="334">
        <v>0.2</v>
      </c>
      <c r="N8128" s="334">
        <v>0.2</v>
      </c>
      <c r="O8128" s="334">
        <v>0.3</v>
      </c>
      <c r="P8128" s="334">
        <v>0.2</v>
      </c>
      <c r="Q8128" s="334">
        <v>0.3</v>
      </c>
      <c r="R8128" s="334">
        <v>0.2</v>
      </c>
      <c r="S8128" s="334">
        <v>0.3</v>
      </c>
      <c r="T8128" s="334">
        <v>0.2</v>
      </c>
      <c r="U8128" s="334">
        <v>0.3</v>
      </c>
      <c r="V8128" s="334">
        <v>0.4</v>
      </c>
      <c r="W8128" s="334">
        <v>0.3</v>
      </c>
      <c r="X8128" s="334">
        <v>0.2</v>
      </c>
      <c r="Y8128" s="334">
        <v>0.3</v>
      </c>
      <c r="Z8128" s="334">
        <v>0.2</v>
      </c>
      <c r="AA8128" s="334">
        <v>0.3</v>
      </c>
      <c r="AB8128" s="334">
        <v>0.2</v>
      </c>
      <c r="AD8128" s="334">
        <v>5.6</v>
      </c>
      <c r="AE8128" s="334">
        <f t="shared" si="1267"/>
        <v>5.6</v>
      </c>
      <c r="AF8128" s="334">
        <f t="shared" si="1268"/>
        <v>5.6</v>
      </c>
      <c r="AG8128" s="340">
        <f t="shared" si="1269"/>
        <v>0</v>
      </c>
      <c r="AI8128" s="340">
        <f t="shared" si="1273"/>
        <v>0</v>
      </c>
      <c r="AJ8128" s="340">
        <f t="shared" si="1273"/>
        <v>0</v>
      </c>
      <c r="AK8128" s="340">
        <f t="shared" si="1273"/>
        <v>0</v>
      </c>
      <c r="AL8128" s="340">
        <f t="shared" si="1273"/>
        <v>0</v>
      </c>
      <c r="AM8128" s="340">
        <f t="shared" si="1273"/>
        <v>0</v>
      </c>
    </row>
    <row r="8129" spans="1:39" x14ac:dyDescent="0.35">
      <c r="A8129" s="337">
        <v>30042</v>
      </c>
      <c r="B8129" s="338">
        <f t="shared" si="1264"/>
        <v>1982</v>
      </c>
      <c r="C8129" s="338">
        <f t="shared" si="1265"/>
        <v>4</v>
      </c>
      <c r="D8129" s="338">
        <f t="shared" si="1266"/>
        <v>1</v>
      </c>
      <c r="E8129" s="334">
        <v>0</v>
      </c>
      <c r="F8129" s="334">
        <v>0.1</v>
      </c>
      <c r="G8129" s="334">
        <v>0</v>
      </c>
      <c r="H8129" s="334">
        <v>0</v>
      </c>
      <c r="I8129" s="334">
        <v>0.1</v>
      </c>
      <c r="J8129" s="334">
        <v>0</v>
      </c>
      <c r="K8129" s="334">
        <v>0</v>
      </c>
      <c r="L8129" s="334">
        <v>0</v>
      </c>
      <c r="M8129" s="334">
        <v>0.1</v>
      </c>
      <c r="N8129" s="334">
        <v>0</v>
      </c>
      <c r="O8129" s="334">
        <v>0</v>
      </c>
      <c r="P8129" s="334">
        <v>0</v>
      </c>
      <c r="Q8129" s="334">
        <v>0</v>
      </c>
      <c r="R8129" s="334">
        <v>0</v>
      </c>
      <c r="S8129" s="334">
        <v>0</v>
      </c>
      <c r="T8129" s="334">
        <v>0</v>
      </c>
      <c r="U8129" s="334">
        <v>0</v>
      </c>
      <c r="V8129" s="334">
        <v>0</v>
      </c>
      <c r="W8129" s="334">
        <v>0</v>
      </c>
      <c r="X8129" s="334">
        <v>0</v>
      </c>
      <c r="Y8129" s="334">
        <v>0</v>
      </c>
      <c r="Z8129" s="334">
        <v>0</v>
      </c>
      <c r="AA8129" s="334">
        <v>0.1</v>
      </c>
      <c r="AB8129" s="334">
        <v>0</v>
      </c>
      <c r="AD8129" s="334">
        <v>0.4</v>
      </c>
      <c r="AE8129" s="334">
        <f t="shared" si="1267"/>
        <v>0.4</v>
      </c>
      <c r="AF8129" s="334">
        <f t="shared" si="1268"/>
        <v>0.4</v>
      </c>
      <c r="AG8129" s="340">
        <f t="shared" si="1269"/>
        <v>0</v>
      </c>
      <c r="AI8129" s="340">
        <f t="shared" si="1273"/>
        <v>0</v>
      </c>
      <c r="AJ8129" s="340">
        <f t="shared" si="1273"/>
        <v>0</v>
      </c>
      <c r="AK8129" s="340">
        <f t="shared" si="1273"/>
        <v>0</v>
      </c>
      <c r="AL8129" s="340">
        <f t="shared" si="1273"/>
        <v>0</v>
      </c>
      <c r="AM8129" s="340">
        <f t="shared" si="1273"/>
        <v>0</v>
      </c>
    </row>
    <row r="8130" spans="1:39" x14ac:dyDescent="0.35">
      <c r="A8130" s="337">
        <v>30043</v>
      </c>
      <c r="B8130" s="338">
        <f t="shared" si="1264"/>
        <v>1982</v>
      </c>
      <c r="C8130" s="338">
        <f t="shared" si="1265"/>
        <v>4</v>
      </c>
      <c r="D8130" s="338">
        <f t="shared" si="1266"/>
        <v>2</v>
      </c>
      <c r="E8130" s="334">
        <v>0</v>
      </c>
      <c r="F8130" s="334">
        <v>0</v>
      </c>
      <c r="G8130" s="334">
        <v>0.1</v>
      </c>
      <c r="H8130" s="334">
        <v>0</v>
      </c>
      <c r="I8130" s="334">
        <v>0</v>
      </c>
      <c r="J8130" s="334">
        <v>0</v>
      </c>
      <c r="K8130" s="334">
        <v>0</v>
      </c>
      <c r="L8130" s="334">
        <v>0.1</v>
      </c>
      <c r="M8130" s="334">
        <v>0</v>
      </c>
      <c r="N8130" s="334">
        <v>0</v>
      </c>
      <c r="O8130" s="334">
        <v>0</v>
      </c>
      <c r="P8130" s="334">
        <v>0</v>
      </c>
      <c r="Q8130" s="334">
        <v>0</v>
      </c>
      <c r="R8130" s="334">
        <v>0</v>
      </c>
      <c r="S8130" s="334">
        <v>0</v>
      </c>
      <c r="T8130" s="334">
        <v>0</v>
      </c>
      <c r="U8130" s="334">
        <v>0.1</v>
      </c>
      <c r="V8130" s="334">
        <v>0</v>
      </c>
      <c r="W8130" s="334">
        <v>0</v>
      </c>
      <c r="X8130" s="334">
        <v>0</v>
      </c>
      <c r="Y8130" s="334">
        <v>0</v>
      </c>
      <c r="Z8130" s="334">
        <v>0.1</v>
      </c>
      <c r="AA8130" s="334">
        <v>0</v>
      </c>
      <c r="AB8130" s="334">
        <v>0</v>
      </c>
      <c r="AD8130" s="334">
        <v>0.4</v>
      </c>
      <c r="AE8130" s="334">
        <f t="shared" si="1267"/>
        <v>0.4</v>
      </c>
      <c r="AF8130" s="334">
        <f t="shared" si="1268"/>
        <v>0.4</v>
      </c>
      <c r="AG8130" s="340">
        <f t="shared" si="1269"/>
        <v>0</v>
      </c>
      <c r="AI8130" s="340">
        <f t="shared" si="1273"/>
        <v>0</v>
      </c>
      <c r="AJ8130" s="340">
        <f t="shared" si="1273"/>
        <v>0</v>
      </c>
      <c r="AK8130" s="340">
        <f t="shared" si="1273"/>
        <v>0</v>
      </c>
      <c r="AL8130" s="340">
        <f t="shared" si="1273"/>
        <v>0</v>
      </c>
      <c r="AM8130" s="340">
        <f t="shared" si="1273"/>
        <v>0</v>
      </c>
    </row>
    <row r="8131" spans="1:39" x14ac:dyDescent="0.35">
      <c r="A8131" s="337">
        <v>30044</v>
      </c>
      <c r="B8131" s="338">
        <f t="shared" si="1264"/>
        <v>1982</v>
      </c>
      <c r="C8131" s="338">
        <f t="shared" si="1265"/>
        <v>4</v>
      </c>
      <c r="D8131" s="338">
        <f t="shared" si="1266"/>
        <v>3</v>
      </c>
      <c r="E8131" s="334">
        <v>0.1</v>
      </c>
      <c r="F8131" s="334">
        <v>0.1</v>
      </c>
      <c r="G8131" s="334">
        <v>0.1</v>
      </c>
      <c r="H8131" s="334">
        <v>0.1</v>
      </c>
      <c r="I8131" s="334">
        <v>0.1</v>
      </c>
      <c r="J8131" s="334">
        <v>0.2</v>
      </c>
      <c r="K8131" s="334">
        <v>0.1</v>
      </c>
      <c r="L8131" s="334">
        <v>0.1</v>
      </c>
      <c r="M8131" s="334">
        <v>0.1</v>
      </c>
      <c r="N8131" s="334">
        <v>0.1</v>
      </c>
      <c r="O8131" s="334">
        <v>0.1</v>
      </c>
      <c r="P8131" s="334">
        <v>0.1</v>
      </c>
      <c r="Q8131" s="334">
        <v>0.1</v>
      </c>
      <c r="R8131" s="334">
        <v>0.1</v>
      </c>
      <c r="S8131" s="334">
        <v>0.1</v>
      </c>
      <c r="T8131" s="334">
        <v>0.1</v>
      </c>
      <c r="U8131" s="334">
        <v>0.1</v>
      </c>
      <c r="V8131" s="334">
        <v>0.1</v>
      </c>
      <c r="W8131" s="334">
        <v>0.2</v>
      </c>
      <c r="X8131" s="334">
        <v>0.1</v>
      </c>
      <c r="Y8131" s="334">
        <v>0.1</v>
      </c>
      <c r="Z8131" s="334">
        <v>0.1</v>
      </c>
      <c r="AA8131" s="334">
        <v>0.1</v>
      </c>
      <c r="AB8131" s="334">
        <v>0.1</v>
      </c>
      <c r="AD8131" s="334">
        <v>2.6</v>
      </c>
      <c r="AE8131" s="334">
        <f t="shared" si="1267"/>
        <v>2.6</v>
      </c>
      <c r="AF8131" s="334">
        <f t="shared" si="1268"/>
        <v>2.600000000000001</v>
      </c>
      <c r="AG8131" s="340">
        <f t="shared" si="1269"/>
        <v>8.8817841970012523E-16</v>
      </c>
      <c r="AI8131" s="340">
        <f t="shared" si="1273"/>
        <v>0</v>
      </c>
      <c r="AJ8131" s="340">
        <f t="shared" si="1273"/>
        <v>0</v>
      </c>
      <c r="AK8131" s="340">
        <f t="shared" si="1273"/>
        <v>0</v>
      </c>
      <c r="AL8131" s="340">
        <f t="shared" si="1273"/>
        <v>0</v>
      </c>
      <c r="AM8131" s="340">
        <f t="shared" si="1273"/>
        <v>0</v>
      </c>
    </row>
    <row r="8132" spans="1:39" x14ac:dyDescent="0.35">
      <c r="A8132" s="337">
        <v>30045</v>
      </c>
      <c r="B8132" s="338">
        <f t="shared" ref="B8132:B8195" si="1274">YEAR(A8132)</f>
        <v>1982</v>
      </c>
      <c r="C8132" s="338">
        <f t="shared" ref="C8132:C8195" si="1275">MONTH(A8132)</f>
        <v>4</v>
      </c>
      <c r="D8132" s="338">
        <f t="shared" ref="D8132:D8195" si="1276">DAY(A8132)</f>
        <v>4</v>
      </c>
      <c r="E8132" s="334">
        <v>0</v>
      </c>
      <c r="F8132" s="334">
        <v>0.1</v>
      </c>
      <c r="G8132" s="334">
        <v>0</v>
      </c>
      <c r="H8132" s="334">
        <v>0</v>
      </c>
      <c r="I8132" s="334">
        <v>0</v>
      </c>
      <c r="J8132" s="334">
        <v>0.1</v>
      </c>
      <c r="K8132" s="334">
        <v>0</v>
      </c>
      <c r="L8132" s="334">
        <v>0</v>
      </c>
      <c r="M8132" s="334">
        <v>0</v>
      </c>
      <c r="N8132" s="334">
        <v>0.1</v>
      </c>
      <c r="O8132" s="334">
        <v>0</v>
      </c>
      <c r="P8132" s="334">
        <v>0</v>
      </c>
      <c r="Q8132" s="334">
        <v>0</v>
      </c>
      <c r="R8132" s="334">
        <v>0</v>
      </c>
      <c r="S8132" s="334">
        <v>0.1</v>
      </c>
      <c r="T8132" s="334">
        <v>0</v>
      </c>
      <c r="U8132" s="334">
        <v>0</v>
      </c>
      <c r="V8132" s="334">
        <v>0</v>
      </c>
      <c r="W8132" s="334">
        <v>0.1</v>
      </c>
      <c r="X8132" s="334">
        <v>0</v>
      </c>
      <c r="Y8132" s="334">
        <v>0</v>
      </c>
      <c r="Z8132" s="334">
        <v>0</v>
      </c>
      <c r="AA8132" s="334">
        <v>0.1</v>
      </c>
      <c r="AB8132" s="334">
        <v>0</v>
      </c>
      <c r="AD8132" s="334">
        <v>0.6</v>
      </c>
      <c r="AE8132" s="334">
        <f t="shared" ref="AE8132:AE8195" si="1277">AD8132</f>
        <v>0.6</v>
      </c>
      <c r="AF8132" s="334">
        <f t="shared" ref="AF8132:AF8195" si="1278">SUM(E8132:AB8132)</f>
        <v>0.6</v>
      </c>
      <c r="AG8132" s="340">
        <f t="shared" ref="AG8132:AG8195" si="1279">ABS(AF8132-AE8132)</f>
        <v>0</v>
      </c>
      <c r="AI8132" s="340">
        <f t="shared" ref="AI8132:AM8147" si="1280">IF($C8132=AI$1,$AF8132,0)</f>
        <v>0</v>
      </c>
      <c r="AJ8132" s="340">
        <f t="shared" si="1280"/>
        <v>0</v>
      </c>
      <c r="AK8132" s="340">
        <f t="shared" si="1280"/>
        <v>0</v>
      </c>
      <c r="AL8132" s="340">
        <f t="shared" si="1280"/>
        <v>0</v>
      </c>
      <c r="AM8132" s="340">
        <f t="shared" si="1280"/>
        <v>0</v>
      </c>
    </row>
    <row r="8133" spans="1:39" x14ac:dyDescent="0.35">
      <c r="A8133" s="337">
        <v>30046</v>
      </c>
      <c r="B8133" s="338">
        <f t="shared" si="1274"/>
        <v>1982</v>
      </c>
      <c r="C8133" s="338">
        <f t="shared" si="1275"/>
        <v>4</v>
      </c>
      <c r="D8133" s="338">
        <f t="shared" si="1276"/>
        <v>5</v>
      </c>
      <c r="E8133" s="334">
        <v>0.1</v>
      </c>
      <c r="F8133" s="334">
        <v>0.2</v>
      </c>
      <c r="G8133" s="334">
        <v>0.1</v>
      </c>
      <c r="H8133" s="334">
        <v>0.2</v>
      </c>
      <c r="I8133" s="334">
        <v>0.1</v>
      </c>
      <c r="J8133" s="334">
        <v>0</v>
      </c>
      <c r="K8133" s="334">
        <v>0</v>
      </c>
      <c r="L8133" s="334">
        <v>0</v>
      </c>
      <c r="M8133" s="334">
        <v>0.1</v>
      </c>
      <c r="N8133" s="334">
        <v>0.2</v>
      </c>
      <c r="O8133" s="334">
        <v>0</v>
      </c>
      <c r="P8133" s="334">
        <v>0</v>
      </c>
      <c r="Q8133" s="334">
        <v>0</v>
      </c>
      <c r="R8133" s="334">
        <v>0</v>
      </c>
      <c r="S8133" s="334">
        <v>0</v>
      </c>
      <c r="T8133" s="334">
        <v>0.1</v>
      </c>
      <c r="U8133" s="334">
        <v>0.1</v>
      </c>
      <c r="V8133" s="334">
        <v>0.2</v>
      </c>
      <c r="W8133" s="334">
        <v>0.1</v>
      </c>
      <c r="X8133" s="334">
        <v>0.2</v>
      </c>
      <c r="Y8133" s="334">
        <v>0.1</v>
      </c>
      <c r="Z8133" s="334">
        <v>0.1</v>
      </c>
      <c r="AA8133" s="334">
        <v>0.2</v>
      </c>
      <c r="AB8133" s="334">
        <v>0.1</v>
      </c>
      <c r="AD8133" s="334">
        <v>2.2000000000000002</v>
      </c>
      <c r="AE8133" s="334">
        <f t="shared" si="1277"/>
        <v>2.2000000000000002</v>
      </c>
      <c r="AF8133" s="334">
        <f t="shared" si="1278"/>
        <v>2.2000000000000006</v>
      </c>
      <c r="AG8133" s="340">
        <f t="shared" si="1279"/>
        <v>4.4408920985006262E-16</v>
      </c>
      <c r="AI8133" s="340">
        <f t="shared" si="1280"/>
        <v>0</v>
      </c>
      <c r="AJ8133" s="340">
        <f t="shared" si="1280"/>
        <v>0</v>
      </c>
      <c r="AK8133" s="340">
        <f t="shared" si="1280"/>
        <v>0</v>
      </c>
      <c r="AL8133" s="340">
        <f t="shared" si="1280"/>
        <v>0</v>
      </c>
      <c r="AM8133" s="340">
        <f t="shared" si="1280"/>
        <v>0</v>
      </c>
    </row>
    <row r="8134" spans="1:39" x14ac:dyDescent="0.35">
      <c r="A8134" s="337">
        <v>30047</v>
      </c>
      <c r="B8134" s="338">
        <f t="shared" si="1274"/>
        <v>1982</v>
      </c>
      <c r="C8134" s="338">
        <f t="shared" si="1275"/>
        <v>4</v>
      </c>
      <c r="D8134" s="338">
        <f t="shared" si="1276"/>
        <v>6</v>
      </c>
      <c r="E8134" s="334">
        <v>0.1</v>
      </c>
      <c r="F8134" s="334">
        <v>0.2</v>
      </c>
      <c r="G8134" s="334">
        <v>0.1</v>
      </c>
      <c r="H8134" s="334">
        <v>0.1</v>
      </c>
      <c r="I8134" s="334">
        <v>0.1</v>
      </c>
      <c r="J8134" s="334">
        <v>0.2</v>
      </c>
      <c r="K8134" s="334">
        <v>0.1</v>
      </c>
      <c r="L8134" s="334">
        <v>0.1</v>
      </c>
      <c r="M8134" s="334">
        <v>0.1</v>
      </c>
      <c r="N8134" s="334">
        <v>0.2</v>
      </c>
      <c r="O8134" s="334">
        <v>0.1</v>
      </c>
      <c r="P8134" s="334">
        <v>0.1</v>
      </c>
      <c r="Q8134" s="334">
        <v>0.1</v>
      </c>
      <c r="R8134" s="334">
        <v>0.2</v>
      </c>
      <c r="S8134" s="334">
        <v>0.1</v>
      </c>
      <c r="T8134" s="334">
        <v>0.1</v>
      </c>
      <c r="U8134" s="334">
        <v>0.1</v>
      </c>
      <c r="V8134" s="334">
        <v>0.1</v>
      </c>
      <c r="W8134" s="334">
        <v>0.2</v>
      </c>
      <c r="X8134" s="334">
        <v>0.1</v>
      </c>
      <c r="Y8134" s="334">
        <v>0.1</v>
      </c>
      <c r="Z8134" s="334">
        <v>0.1</v>
      </c>
      <c r="AA8134" s="334">
        <v>0.2</v>
      </c>
      <c r="AB8134" s="334">
        <v>0.1</v>
      </c>
      <c r="AD8134" s="334">
        <v>3</v>
      </c>
      <c r="AE8134" s="334">
        <f t="shared" si="1277"/>
        <v>3</v>
      </c>
      <c r="AF8134" s="334">
        <f t="shared" si="1278"/>
        <v>3.0000000000000013</v>
      </c>
      <c r="AG8134" s="340">
        <f t="shared" si="1279"/>
        <v>1.3322676295501878E-15</v>
      </c>
      <c r="AI8134" s="340">
        <f t="shared" si="1280"/>
        <v>0</v>
      </c>
      <c r="AJ8134" s="340">
        <f t="shared" si="1280"/>
        <v>0</v>
      </c>
      <c r="AK8134" s="340">
        <f t="shared" si="1280"/>
        <v>0</v>
      </c>
      <c r="AL8134" s="340">
        <f t="shared" si="1280"/>
        <v>0</v>
      </c>
      <c r="AM8134" s="340">
        <f t="shared" si="1280"/>
        <v>0</v>
      </c>
    </row>
    <row r="8135" spans="1:39" x14ac:dyDescent="0.35">
      <c r="A8135" s="337">
        <v>30048</v>
      </c>
      <c r="B8135" s="338">
        <f t="shared" si="1274"/>
        <v>1982</v>
      </c>
      <c r="C8135" s="338">
        <f t="shared" si="1275"/>
        <v>4</v>
      </c>
      <c r="D8135" s="338">
        <f t="shared" si="1276"/>
        <v>7</v>
      </c>
      <c r="E8135" s="334">
        <v>0</v>
      </c>
      <c r="F8135" s="334">
        <v>0</v>
      </c>
      <c r="G8135" s="334">
        <v>0</v>
      </c>
      <c r="H8135" s="334">
        <v>0</v>
      </c>
      <c r="I8135" s="334">
        <v>0</v>
      </c>
      <c r="J8135" s="334">
        <v>0</v>
      </c>
      <c r="K8135" s="334">
        <v>0</v>
      </c>
      <c r="L8135" s="334">
        <v>0</v>
      </c>
      <c r="M8135" s="334">
        <v>0</v>
      </c>
      <c r="N8135" s="334">
        <v>0</v>
      </c>
      <c r="O8135" s="334">
        <v>0</v>
      </c>
      <c r="P8135" s="334">
        <v>0</v>
      </c>
      <c r="Q8135" s="334">
        <v>0</v>
      </c>
      <c r="R8135" s="334">
        <v>0</v>
      </c>
      <c r="S8135" s="334">
        <v>0</v>
      </c>
      <c r="T8135" s="334">
        <v>0</v>
      </c>
      <c r="U8135" s="334">
        <v>0</v>
      </c>
      <c r="V8135" s="334">
        <v>0</v>
      </c>
      <c r="W8135" s="334">
        <v>0</v>
      </c>
      <c r="X8135" s="334">
        <v>0</v>
      </c>
      <c r="Y8135" s="334">
        <v>0</v>
      </c>
      <c r="Z8135" s="334">
        <v>0</v>
      </c>
      <c r="AA8135" s="334">
        <v>0</v>
      </c>
      <c r="AB8135" s="334">
        <v>0</v>
      </c>
      <c r="AD8135" s="334">
        <v>0</v>
      </c>
      <c r="AE8135" s="334">
        <f t="shared" si="1277"/>
        <v>0</v>
      </c>
      <c r="AF8135" s="334">
        <f t="shared" si="1278"/>
        <v>0</v>
      </c>
      <c r="AG8135" s="340">
        <f t="shared" si="1279"/>
        <v>0</v>
      </c>
      <c r="AI8135" s="340">
        <f t="shared" si="1280"/>
        <v>0</v>
      </c>
      <c r="AJ8135" s="340">
        <f t="shared" si="1280"/>
        <v>0</v>
      </c>
      <c r="AK8135" s="340">
        <f t="shared" si="1280"/>
        <v>0</v>
      </c>
      <c r="AL8135" s="340">
        <f t="shared" si="1280"/>
        <v>0</v>
      </c>
      <c r="AM8135" s="340">
        <f t="shared" si="1280"/>
        <v>0</v>
      </c>
    </row>
    <row r="8136" spans="1:39" x14ac:dyDescent="0.35">
      <c r="A8136" s="337">
        <v>30049</v>
      </c>
      <c r="B8136" s="338">
        <f t="shared" si="1274"/>
        <v>1982</v>
      </c>
      <c r="C8136" s="338">
        <f t="shared" si="1275"/>
        <v>4</v>
      </c>
      <c r="D8136" s="338">
        <f t="shared" si="1276"/>
        <v>8</v>
      </c>
      <c r="E8136" s="334">
        <v>0</v>
      </c>
      <c r="F8136" s="334">
        <v>0</v>
      </c>
      <c r="G8136" s="334">
        <v>0</v>
      </c>
      <c r="H8136" s="334">
        <v>0</v>
      </c>
      <c r="I8136" s="334">
        <v>0</v>
      </c>
      <c r="J8136" s="334">
        <v>0</v>
      </c>
      <c r="K8136" s="334">
        <v>0</v>
      </c>
      <c r="L8136" s="334">
        <v>0</v>
      </c>
      <c r="M8136" s="334">
        <v>0</v>
      </c>
      <c r="N8136" s="334">
        <v>0</v>
      </c>
      <c r="O8136" s="334">
        <v>0</v>
      </c>
      <c r="P8136" s="334">
        <v>0</v>
      </c>
      <c r="Q8136" s="334">
        <v>0</v>
      </c>
      <c r="R8136" s="334">
        <v>0</v>
      </c>
      <c r="S8136" s="334">
        <v>0</v>
      </c>
      <c r="T8136" s="334">
        <v>0</v>
      </c>
      <c r="U8136" s="334">
        <v>0</v>
      </c>
      <c r="V8136" s="334">
        <v>0</v>
      </c>
      <c r="W8136" s="334">
        <v>0</v>
      </c>
      <c r="X8136" s="334">
        <v>0.2</v>
      </c>
      <c r="Y8136" s="334">
        <v>0.1</v>
      </c>
      <c r="Z8136" s="334">
        <v>0.2</v>
      </c>
      <c r="AA8136" s="334">
        <v>0.1</v>
      </c>
      <c r="AB8136" s="334">
        <v>0.2</v>
      </c>
      <c r="AD8136" s="334">
        <v>0.8</v>
      </c>
      <c r="AE8136" s="334">
        <f t="shared" si="1277"/>
        <v>0.8</v>
      </c>
      <c r="AF8136" s="334">
        <f t="shared" si="1278"/>
        <v>0.8</v>
      </c>
      <c r="AG8136" s="340">
        <f t="shared" si="1279"/>
        <v>0</v>
      </c>
      <c r="AI8136" s="340">
        <f t="shared" si="1280"/>
        <v>0</v>
      </c>
      <c r="AJ8136" s="340">
        <f t="shared" si="1280"/>
        <v>0</v>
      </c>
      <c r="AK8136" s="340">
        <f t="shared" si="1280"/>
        <v>0</v>
      </c>
      <c r="AL8136" s="340">
        <f t="shared" si="1280"/>
        <v>0</v>
      </c>
      <c r="AM8136" s="340">
        <f t="shared" si="1280"/>
        <v>0</v>
      </c>
    </row>
    <row r="8137" spans="1:39" x14ac:dyDescent="0.35">
      <c r="A8137" s="337">
        <v>30050</v>
      </c>
      <c r="B8137" s="338">
        <f t="shared" si="1274"/>
        <v>1982</v>
      </c>
      <c r="C8137" s="338">
        <f t="shared" si="1275"/>
        <v>4</v>
      </c>
      <c r="D8137" s="338">
        <f t="shared" si="1276"/>
        <v>9</v>
      </c>
      <c r="E8137" s="334">
        <v>0</v>
      </c>
      <c r="F8137" s="334">
        <v>0</v>
      </c>
      <c r="G8137" s="334">
        <v>0</v>
      </c>
      <c r="H8137" s="334">
        <v>0</v>
      </c>
      <c r="I8137" s="334">
        <v>0</v>
      </c>
      <c r="J8137" s="334">
        <v>0</v>
      </c>
      <c r="K8137" s="334">
        <v>0</v>
      </c>
      <c r="L8137" s="334">
        <v>0</v>
      </c>
      <c r="M8137" s="334">
        <v>0</v>
      </c>
      <c r="N8137" s="334">
        <v>0</v>
      </c>
      <c r="O8137" s="334">
        <v>0</v>
      </c>
      <c r="P8137" s="334">
        <v>0</v>
      </c>
      <c r="Q8137" s="334">
        <v>0</v>
      </c>
      <c r="R8137" s="334">
        <v>0</v>
      </c>
      <c r="S8137" s="334">
        <v>0</v>
      </c>
      <c r="T8137" s="334">
        <v>0</v>
      </c>
      <c r="U8137" s="334">
        <v>0</v>
      </c>
      <c r="V8137" s="334">
        <v>0</v>
      </c>
      <c r="W8137" s="334">
        <v>0</v>
      </c>
      <c r="X8137" s="334">
        <v>0</v>
      </c>
      <c r="Y8137" s="334">
        <v>0</v>
      </c>
      <c r="Z8137" s="334">
        <v>0</v>
      </c>
      <c r="AA8137" s="334">
        <v>0</v>
      </c>
      <c r="AB8137" s="334">
        <v>0</v>
      </c>
      <c r="AD8137" s="334">
        <v>0</v>
      </c>
      <c r="AE8137" s="334">
        <f t="shared" si="1277"/>
        <v>0</v>
      </c>
      <c r="AF8137" s="334">
        <f t="shared" si="1278"/>
        <v>0</v>
      </c>
      <c r="AG8137" s="340">
        <f t="shared" si="1279"/>
        <v>0</v>
      </c>
      <c r="AI8137" s="340">
        <f t="shared" si="1280"/>
        <v>0</v>
      </c>
      <c r="AJ8137" s="340">
        <f t="shared" si="1280"/>
        <v>0</v>
      </c>
      <c r="AK8137" s="340">
        <f t="shared" si="1280"/>
        <v>0</v>
      </c>
      <c r="AL8137" s="340">
        <f t="shared" si="1280"/>
        <v>0</v>
      </c>
      <c r="AM8137" s="340">
        <f t="shared" si="1280"/>
        <v>0</v>
      </c>
    </row>
    <row r="8138" spans="1:39" x14ac:dyDescent="0.35">
      <c r="A8138" s="337">
        <v>30051</v>
      </c>
      <c r="B8138" s="338">
        <f t="shared" si="1274"/>
        <v>1982</v>
      </c>
      <c r="C8138" s="338">
        <f t="shared" si="1275"/>
        <v>4</v>
      </c>
      <c r="D8138" s="338">
        <f t="shared" si="1276"/>
        <v>10</v>
      </c>
      <c r="E8138" s="334">
        <v>0</v>
      </c>
      <c r="F8138" s="334">
        <v>0</v>
      </c>
      <c r="G8138" s="334">
        <v>0</v>
      </c>
      <c r="H8138" s="334">
        <v>0</v>
      </c>
      <c r="I8138" s="334">
        <v>0</v>
      </c>
      <c r="J8138" s="334">
        <v>0</v>
      </c>
      <c r="K8138" s="334">
        <v>0</v>
      </c>
      <c r="L8138" s="334">
        <v>0</v>
      </c>
      <c r="M8138" s="334">
        <v>0</v>
      </c>
      <c r="N8138" s="334">
        <v>0</v>
      </c>
      <c r="O8138" s="334">
        <v>0</v>
      </c>
      <c r="P8138" s="334">
        <v>0</v>
      </c>
      <c r="Q8138" s="334">
        <v>0</v>
      </c>
      <c r="R8138" s="334">
        <v>0</v>
      </c>
      <c r="S8138" s="334">
        <v>0</v>
      </c>
      <c r="T8138" s="334">
        <v>0</v>
      </c>
      <c r="U8138" s="334">
        <v>0</v>
      </c>
      <c r="V8138" s="334">
        <v>0</v>
      </c>
      <c r="W8138" s="334">
        <v>0</v>
      </c>
      <c r="X8138" s="334">
        <v>0</v>
      </c>
      <c r="Y8138" s="334">
        <v>0</v>
      </c>
      <c r="Z8138" s="334">
        <v>0</v>
      </c>
      <c r="AA8138" s="334">
        <v>0</v>
      </c>
      <c r="AB8138" s="334">
        <v>0</v>
      </c>
      <c r="AD8138" s="334">
        <v>0</v>
      </c>
      <c r="AE8138" s="334">
        <f t="shared" si="1277"/>
        <v>0</v>
      </c>
      <c r="AF8138" s="334">
        <f t="shared" si="1278"/>
        <v>0</v>
      </c>
      <c r="AG8138" s="340">
        <f t="shared" si="1279"/>
        <v>0</v>
      </c>
      <c r="AI8138" s="340">
        <f t="shared" si="1280"/>
        <v>0</v>
      </c>
      <c r="AJ8138" s="340">
        <f t="shared" si="1280"/>
        <v>0</v>
      </c>
      <c r="AK8138" s="340">
        <f t="shared" si="1280"/>
        <v>0</v>
      </c>
      <c r="AL8138" s="340">
        <f t="shared" si="1280"/>
        <v>0</v>
      </c>
      <c r="AM8138" s="340">
        <f t="shared" si="1280"/>
        <v>0</v>
      </c>
    </row>
    <row r="8139" spans="1:39" x14ac:dyDescent="0.35">
      <c r="A8139" s="337">
        <v>30052</v>
      </c>
      <c r="B8139" s="338">
        <f t="shared" si="1274"/>
        <v>1982</v>
      </c>
      <c r="C8139" s="338">
        <f t="shared" si="1275"/>
        <v>4</v>
      </c>
      <c r="D8139" s="338">
        <f t="shared" si="1276"/>
        <v>11</v>
      </c>
      <c r="E8139" s="334">
        <v>0</v>
      </c>
      <c r="F8139" s="334">
        <v>0</v>
      </c>
      <c r="G8139" s="334">
        <v>0</v>
      </c>
      <c r="H8139" s="334">
        <v>0</v>
      </c>
      <c r="I8139" s="334">
        <v>0</v>
      </c>
      <c r="J8139" s="334">
        <v>0</v>
      </c>
      <c r="K8139" s="334">
        <v>0</v>
      </c>
      <c r="L8139" s="334">
        <v>0</v>
      </c>
      <c r="M8139" s="334">
        <v>0</v>
      </c>
      <c r="N8139" s="334">
        <v>0</v>
      </c>
      <c r="O8139" s="334">
        <v>0</v>
      </c>
      <c r="P8139" s="334">
        <v>0</v>
      </c>
      <c r="Q8139" s="334">
        <v>0</v>
      </c>
      <c r="R8139" s="334">
        <v>0</v>
      </c>
      <c r="S8139" s="334">
        <v>0</v>
      </c>
      <c r="T8139" s="334">
        <v>0</v>
      </c>
      <c r="U8139" s="334">
        <v>0</v>
      </c>
      <c r="V8139" s="334">
        <v>0</v>
      </c>
      <c r="W8139" s="334">
        <v>0</v>
      </c>
      <c r="X8139" s="334">
        <v>0</v>
      </c>
      <c r="Y8139" s="334">
        <v>0</v>
      </c>
      <c r="Z8139" s="334">
        <v>0</v>
      </c>
      <c r="AA8139" s="334">
        <v>0</v>
      </c>
      <c r="AB8139" s="334">
        <v>0</v>
      </c>
      <c r="AD8139" s="334">
        <v>0</v>
      </c>
      <c r="AE8139" s="334">
        <f t="shared" si="1277"/>
        <v>0</v>
      </c>
      <c r="AF8139" s="334">
        <f t="shared" si="1278"/>
        <v>0</v>
      </c>
      <c r="AG8139" s="340">
        <f t="shared" si="1279"/>
        <v>0</v>
      </c>
      <c r="AI8139" s="340">
        <f t="shared" si="1280"/>
        <v>0</v>
      </c>
      <c r="AJ8139" s="340">
        <f t="shared" si="1280"/>
        <v>0</v>
      </c>
      <c r="AK8139" s="340">
        <f t="shared" si="1280"/>
        <v>0</v>
      </c>
      <c r="AL8139" s="340">
        <f t="shared" si="1280"/>
        <v>0</v>
      </c>
      <c r="AM8139" s="340">
        <f t="shared" si="1280"/>
        <v>0</v>
      </c>
    </row>
    <row r="8140" spans="1:39" x14ac:dyDescent="0.35">
      <c r="A8140" s="337">
        <v>30053</v>
      </c>
      <c r="B8140" s="338">
        <f t="shared" si="1274"/>
        <v>1982</v>
      </c>
      <c r="C8140" s="338">
        <f t="shared" si="1275"/>
        <v>4</v>
      </c>
      <c r="D8140" s="338">
        <f t="shared" si="1276"/>
        <v>12</v>
      </c>
      <c r="E8140" s="334">
        <v>0</v>
      </c>
      <c r="F8140" s="334">
        <v>0</v>
      </c>
      <c r="G8140" s="334">
        <v>0</v>
      </c>
      <c r="H8140" s="334">
        <v>0</v>
      </c>
      <c r="I8140" s="334">
        <v>0</v>
      </c>
      <c r="J8140" s="334">
        <v>0</v>
      </c>
      <c r="K8140" s="334">
        <v>0</v>
      </c>
      <c r="L8140" s="334">
        <v>0</v>
      </c>
      <c r="M8140" s="334">
        <v>0</v>
      </c>
      <c r="N8140" s="334">
        <v>0</v>
      </c>
      <c r="O8140" s="334">
        <v>0</v>
      </c>
      <c r="P8140" s="334">
        <v>0</v>
      </c>
      <c r="Q8140" s="334">
        <v>0</v>
      </c>
      <c r="R8140" s="334">
        <v>0</v>
      </c>
      <c r="S8140" s="334">
        <v>0</v>
      </c>
      <c r="T8140" s="334">
        <v>0</v>
      </c>
      <c r="U8140" s="334">
        <v>0</v>
      </c>
      <c r="V8140" s="334">
        <v>0</v>
      </c>
      <c r="W8140" s="334">
        <v>0</v>
      </c>
      <c r="X8140" s="334">
        <v>0</v>
      </c>
      <c r="Y8140" s="334">
        <v>0</v>
      </c>
      <c r="Z8140" s="334">
        <v>0</v>
      </c>
      <c r="AA8140" s="334">
        <v>0</v>
      </c>
      <c r="AB8140" s="334">
        <v>0</v>
      </c>
      <c r="AD8140" s="334">
        <v>0</v>
      </c>
      <c r="AE8140" s="334">
        <f t="shared" si="1277"/>
        <v>0</v>
      </c>
      <c r="AF8140" s="334">
        <f t="shared" si="1278"/>
        <v>0</v>
      </c>
      <c r="AG8140" s="340">
        <f t="shared" si="1279"/>
        <v>0</v>
      </c>
      <c r="AI8140" s="340">
        <f t="shared" si="1280"/>
        <v>0</v>
      </c>
      <c r="AJ8140" s="340">
        <f t="shared" si="1280"/>
        <v>0</v>
      </c>
      <c r="AK8140" s="340">
        <f t="shared" si="1280"/>
        <v>0</v>
      </c>
      <c r="AL8140" s="340">
        <f t="shared" si="1280"/>
        <v>0</v>
      </c>
      <c r="AM8140" s="340">
        <f t="shared" si="1280"/>
        <v>0</v>
      </c>
    </row>
    <row r="8141" spans="1:39" x14ac:dyDescent="0.35">
      <c r="A8141" s="337">
        <v>30054</v>
      </c>
      <c r="B8141" s="338">
        <f t="shared" si="1274"/>
        <v>1982</v>
      </c>
      <c r="C8141" s="338">
        <f t="shared" si="1275"/>
        <v>4</v>
      </c>
      <c r="D8141" s="338">
        <f t="shared" si="1276"/>
        <v>13</v>
      </c>
      <c r="E8141" s="334">
        <v>0</v>
      </c>
      <c r="F8141" s="334">
        <v>0</v>
      </c>
      <c r="G8141" s="334">
        <v>0</v>
      </c>
      <c r="H8141" s="334">
        <v>0</v>
      </c>
      <c r="I8141" s="334">
        <v>0</v>
      </c>
      <c r="J8141" s="334">
        <v>0</v>
      </c>
      <c r="K8141" s="334">
        <v>0</v>
      </c>
      <c r="L8141" s="334">
        <v>0</v>
      </c>
      <c r="M8141" s="334">
        <v>0</v>
      </c>
      <c r="N8141" s="334">
        <v>0</v>
      </c>
      <c r="O8141" s="334">
        <v>0</v>
      </c>
      <c r="P8141" s="334">
        <v>0</v>
      </c>
      <c r="Q8141" s="334">
        <v>0</v>
      </c>
      <c r="R8141" s="334">
        <v>0</v>
      </c>
      <c r="S8141" s="334">
        <v>0</v>
      </c>
      <c r="T8141" s="334">
        <v>0</v>
      </c>
      <c r="U8141" s="334">
        <v>0</v>
      </c>
      <c r="V8141" s="334">
        <v>0</v>
      </c>
      <c r="W8141" s="334">
        <v>0</v>
      </c>
      <c r="X8141" s="334">
        <v>0</v>
      </c>
      <c r="Y8141" s="334">
        <v>0</v>
      </c>
      <c r="Z8141" s="334">
        <v>0</v>
      </c>
      <c r="AA8141" s="334">
        <v>0</v>
      </c>
      <c r="AB8141" s="334">
        <v>0</v>
      </c>
      <c r="AD8141" s="334">
        <v>0</v>
      </c>
      <c r="AE8141" s="334">
        <f t="shared" si="1277"/>
        <v>0</v>
      </c>
      <c r="AF8141" s="334">
        <f t="shared" si="1278"/>
        <v>0</v>
      </c>
      <c r="AG8141" s="340">
        <f t="shared" si="1279"/>
        <v>0</v>
      </c>
      <c r="AI8141" s="340">
        <f t="shared" si="1280"/>
        <v>0</v>
      </c>
      <c r="AJ8141" s="340">
        <f t="shared" si="1280"/>
        <v>0</v>
      </c>
      <c r="AK8141" s="340">
        <f t="shared" si="1280"/>
        <v>0</v>
      </c>
      <c r="AL8141" s="340">
        <f t="shared" si="1280"/>
        <v>0</v>
      </c>
      <c r="AM8141" s="340">
        <f t="shared" si="1280"/>
        <v>0</v>
      </c>
    </row>
    <row r="8142" spans="1:39" x14ac:dyDescent="0.35">
      <c r="A8142" s="337">
        <v>30055</v>
      </c>
      <c r="B8142" s="338">
        <f t="shared" si="1274"/>
        <v>1982</v>
      </c>
      <c r="C8142" s="338">
        <f t="shared" si="1275"/>
        <v>4</v>
      </c>
      <c r="D8142" s="338">
        <f t="shared" si="1276"/>
        <v>14</v>
      </c>
      <c r="E8142" s="334">
        <v>0</v>
      </c>
      <c r="F8142" s="334">
        <v>0</v>
      </c>
      <c r="G8142" s="334">
        <v>0</v>
      </c>
      <c r="H8142" s="334">
        <v>0</v>
      </c>
      <c r="I8142" s="334">
        <v>0</v>
      </c>
      <c r="J8142" s="334">
        <v>0</v>
      </c>
      <c r="K8142" s="334">
        <v>0</v>
      </c>
      <c r="L8142" s="334">
        <v>0</v>
      </c>
      <c r="M8142" s="334">
        <v>0</v>
      </c>
      <c r="N8142" s="334">
        <v>0</v>
      </c>
      <c r="O8142" s="334">
        <v>0</v>
      </c>
      <c r="P8142" s="334">
        <v>0</v>
      </c>
      <c r="Q8142" s="334">
        <v>0</v>
      </c>
      <c r="R8142" s="334">
        <v>0</v>
      </c>
      <c r="S8142" s="334">
        <v>0</v>
      </c>
      <c r="T8142" s="334">
        <v>0</v>
      </c>
      <c r="U8142" s="334">
        <v>0</v>
      </c>
      <c r="V8142" s="334">
        <v>0</v>
      </c>
      <c r="W8142" s="334">
        <v>0</v>
      </c>
      <c r="X8142" s="334">
        <v>0</v>
      </c>
      <c r="Y8142" s="334">
        <v>0</v>
      </c>
      <c r="Z8142" s="334">
        <v>0</v>
      </c>
      <c r="AA8142" s="334">
        <v>0</v>
      </c>
      <c r="AB8142" s="334">
        <v>0</v>
      </c>
      <c r="AD8142" s="334">
        <v>0</v>
      </c>
      <c r="AE8142" s="334">
        <f t="shared" si="1277"/>
        <v>0</v>
      </c>
      <c r="AF8142" s="334">
        <f t="shared" si="1278"/>
        <v>0</v>
      </c>
      <c r="AG8142" s="340">
        <f t="shared" si="1279"/>
        <v>0</v>
      </c>
      <c r="AI8142" s="340">
        <f t="shared" si="1280"/>
        <v>0</v>
      </c>
      <c r="AJ8142" s="340">
        <f t="shared" si="1280"/>
        <v>0</v>
      </c>
      <c r="AK8142" s="340">
        <f t="shared" si="1280"/>
        <v>0</v>
      </c>
      <c r="AL8142" s="340">
        <f t="shared" si="1280"/>
        <v>0</v>
      </c>
      <c r="AM8142" s="340">
        <f t="shared" si="1280"/>
        <v>0</v>
      </c>
    </row>
    <row r="8143" spans="1:39" x14ac:dyDescent="0.35">
      <c r="A8143" s="337">
        <v>30056</v>
      </c>
      <c r="B8143" s="338">
        <f t="shared" si="1274"/>
        <v>1982</v>
      </c>
      <c r="C8143" s="338">
        <f t="shared" si="1275"/>
        <v>4</v>
      </c>
      <c r="D8143" s="338">
        <f t="shared" si="1276"/>
        <v>15</v>
      </c>
      <c r="E8143" s="334">
        <v>0</v>
      </c>
      <c r="F8143" s="334">
        <v>0</v>
      </c>
      <c r="G8143" s="334">
        <v>0</v>
      </c>
      <c r="H8143" s="334">
        <v>0</v>
      </c>
      <c r="I8143" s="334">
        <v>0</v>
      </c>
      <c r="J8143" s="334">
        <v>0</v>
      </c>
      <c r="K8143" s="334">
        <v>0</v>
      </c>
      <c r="L8143" s="334">
        <v>0</v>
      </c>
      <c r="M8143" s="334">
        <v>0</v>
      </c>
      <c r="N8143" s="334">
        <v>0</v>
      </c>
      <c r="O8143" s="334">
        <v>0</v>
      </c>
      <c r="P8143" s="334">
        <v>0</v>
      </c>
      <c r="Q8143" s="334">
        <v>0</v>
      </c>
      <c r="R8143" s="334">
        <v>0</v>
      </c>
      <c r="S8143" s="334">
        <v>0</v>
      </c>
      <c r="T8143" s="334">
        <v>0</v>
      </c>
      <c r="U8143" s="334">
        <v>0</v>
      </c>
      <c r="V8143" s="334">
        <v>0</v>
      </c>
      <c r="W8143" s="334">
        <v>0</v>
      </c>
      <c r="X8143" s="334">
        <v>0</v>
      </c>
      <c r="Y8143" s="334">
        <v>0</v>
      </c>
      <c r="Z8143" s="334">
        <v>0</v>
      </c>
      <c r="AA8143" s="334">
        <v>0</v>
      </c>
      <c r="AB8143" s="334">
        <v>0</v>
      </c>
      <c r="AD8143" s="334">
        <v>0</v>
      </c>
      <c r="AE8143" s="334">
        <f t="shared" si="1277"/>
        <v>0</v>
      </c>
      <c r="AF8143" s="334">
        <f t="shared" si="1278"/>
        <v>0</v>
      </c>
      <c r="AG8143" s="340">
        <f t="shared" si="1279"/>
        <v>0</v>
      </c>
      <c r="AI8143" s="340">
        <f t="shared" si="1280"/>
        <v>0</v>
      </c>
      <c r="AJ8143" s="340">
        <f t="shared" si="1280"/>
        <v>0</v>
      </c>
      <c r="AK8143" s="340">
        <f t="shared" si="1280"/>
        <v>0</v>
      </c>
      <c r="AL8143" s="340">
        <f t="shared" si="1280"/>
        <v>0</v>
      </c>
      <c r="AM8143" s="340">
        <f t="shared" si="1280"/>
        <v>0</v>
      </c>
    </row>
    <row r="8144" spans="1:39" x14ac:dyDescent="0.35">
      <c r="A8144" s="337">
        <v>30057</v>
      </c>
      <c r="B8144" s="338">
        <f t="shared" si="1274"/>
        <v>1982</v>
      </c>
      <c r="C8144" s="338">
        <f t="shared" si="1275"/>
        <v>4</v>
      </c>
      <c r="D8144" s="338">
        <f t="shared" si="1276"/>
        <v>16</v>
      </c>
      <c r="E8144" s="334">
        <v>0</v>
      </c>
      <c r="F8144" s="334">
        <v>0</v>
      </c>
      <c r="G8144" s="334">
        <v>0</v>
      </c>
      <c r="H8144" s="334">
        <v>0</v>
      </c>
      <c r="I8144" s="334">
        <v>0</v>
      </c>
      <c r="J8144" s="334">
        <v>0</v>
      </c>
      <c r="K8144" s="334">
        <v>0</v>
      </c>
      <c r="L8144" s="334">
        <v>0</v>
      </c>
      <c r="M8144" s="334">
        <v>0</v>
      </c>
      <c r="N8144" s="334">
        <v>0</v>
      </c>
      <c r="O8144" s="334">
        <v>0</v>
      </c>
      <c r="P8144" s="334">
        <v>0</v>
      </c>
      <c r="Q8144" s="334">
        <v>0</v>
      </c>
      <c r="R8144" s="334">
        <v>0</v>
      </c>
      <c r="S8144" s="334">
        <v>0</v>
      </c>
      <c r="T8144" s="334">
        <v>0</v>
      </c>
      <c r="U8144" s="334">
        <v>0</v>
      </c>
      <c r="V8144" s="334">
        <v>0</v>
      </c>
      <c r="W8144" s="334">
        <v>0</v>
      </c>
      <c r="X8144" s="334">
        <v>0</v>
      </c>
      <c r="Y8144" s="334">
        <v>0</v>
      </c>
      <c r="Z8144" s="334">
        <v>0</v>
      </c>
      <c r="AA8144" s="334">
        <v>0</v>
      </c>
      <c r="AB8144" s="334">
        <v>0</v>
      </c>
      <c r="AD8144" s="334">
        <v>0</v>
      </c>
      <c r="AE8144" s="334">
        <f t="shared" si="1277"/>
        <v>0</v>
      </c>
      <c r="AF8144" s="334">
        <f t="shared" si="1278"/>
        <v>0</v>
      </c>
      <c r="AG8144" s="340">
        <f t="shared" si="1279"/>
        <v>0</v>
      </c>
      <c r="AI8144" s="340">
        <f t="shared" si="1280"/>
        <v>0</v>
      </c>
      <c r="AJ8144" s="340">
        <f t="shared" si="1280"/>
        <v>0</v>
      </c>
      <c r="AK8144" s="340">
        <f t="shared" si="1280"/>
        <v>0</v>
      </c>
      <c r="AL8144" s="340">
        <f t="shared" si="1280"/>
        <v>0</v>
      </c>
      <c r="AM8144" s="340">
        <f t="shared" si="1280"/>
        <v>0</v>
      </c>
    </row>
    <row r="8145" spans="1:39" x14ac:dyDescent="0.35">
      <c r="A8145" s="337">
        <v>30058</v>
      </c>
      <c r="B8145" s="338">
        <f t="shared" si="1274"/>
        <v>1982</v>
      </c>
      <c r="C8145" s="338">
        <f t="shared" si="1275"/>
        <v>4</v>
      </c>
      <c r="D8145" s="338">
        <f t="shared" si="1276"/>
        <v>17</v>
      </c>
      <c r="E8145" s="334">
        <v>0</v>
      </c>
      <c r="F8145" s="334">
        <v>0</v>
      </c>
      <c r="G8145" s="334">
        <v>0</v>
      </c>
      <c r="H8145" s="334">
        <v>0</v>
      </c>
      <c r="I8145" s="334">
        <v>0</v>
      </c>
      <c r="J8145" s="334">
        <v>0</v>
      </c>
      <c r="K8145" s="334">
        <v>0</v>
      </c>
      <c r="L8145" s="334">
        <v>0</v>
      </c>
      <c r="M8145" s="334">
        <v>0</v>
      </c>
      <c r="N8145" s="334">
        <v>0</v>
      </c>
      <c r="O8145" s="334">
        <v>0</v>
      </c>
      <c r="P8145" s="334">
        <v>0</v>
      </c>
      <c r="Q8145" s="334">
        <v>0</v>
      </c>
      <c r="R8145" s="334">
        <v>0</v>
      </c>
      <c r="S8145" s="334">
        <v>0</v>
      </c>
      <c r="T8145" s="334">
        <v>0</v>
      </c>
      <c r="U8145" s="334">
        <v>0</v>
      </c>
      <c r="V8145" s="334">
        <v>0</v>
      </c>
      <c r="W8145" s="334">
        <v>0</v>
      </c>
      <c r="X8145" s="334">
        <v>0</v>
      </c>
      <c r="Y8145" s="334">
        <v>0</v>
      </c>
      <c r="Z8145" s="334">
        <v>0</v>
      </c>
      <c r="AA8145" s="334">
        <v>0</v>
      </c>
      <c r="AB8145" s="334">
        <v>0</v>
      </c>
      <c r="AD8145" s="334">
        <v>0</v>
      </c>
      <c r="AE8145" s="334">
        <f t="shared" si="1277"/>
        <v>0</v>
      </c>
      <c r="AF8145" s="334">
        <f t="shared" si="1278"/>
        <v>0</v>
      </c>
      <c r="AG8145" s="340">
        <f t="shared" si="1279"/>
        <v>0</v>
      </c>
      <c r="AI8145" s="340">
        <f t="shared" si="1280"/>
        <v>0</v>
      </c>
      <c r="AJ8145" s="340">
        <f t="shared" si="1280"/>
        <v>0</v>
      </c>
      <c r="AK8145" s="340">
        <f t="shared" si="1280"/>
        <v>0</v>
      </c>
      <c r="AL8145" s="340">
        <f t="shared" si="1280"/>
        <v>0</v>
      </c>
      <c r="AM8145" s="340">
        <f t="shared" si="1280"/>
        <v>0</v>
      </c>
    </row>
    <row r="8146" spans="1:39" x14ac:dyDescent="0.35">
      <c r="A8146" s="337">
        <v>30059</v>
      </c>
      <c r="B8146" s="338">
        <f t="shared" si="1274"/>
        <v>1982</v>
      </c>
      <c r="C8146" s="338">
        <f t="shared" si="1275"/>
        <v>4</v>
      </c>
      <c r="D8146" s="338">
        <f t="shared" si="1276"/>
        <v>18</v>
      </c>
      <c r="E8146" s="334">
        <v>0.2</v>
      </c>
      <c r="F8146" s="334">
        <v>0.2</v>
      </c>
      <c r="G8146" s="334">
        <v>0.2</v>
      </c>
      <c r="H8146" s="334">
        <v>0.2</v>
      </c>
      <c r="I8146" s="334">
        <v>0.2</v>
      </c>
      <c r="J8146" s="334">
        <v>0.2</v>
      </c>
      <c r="K8146" s="334">
        <v>0</v>
      </c>
      <c r="L8146" s="334">
        <v>0</v>
      </c>
      <c r="M8146" s="334">
        <v>0</v>
      </c>
      <c r="N8146" s="334">
        <v>0</v>
      </c>
      <c r="O8146" s="334">
        <v>0</v>
      </c>
      <c r="P8146" s="334">
        <v>0</v>
      </c>
      <c r="Q8146" s="334">
        <v>0</v>
      </c>
      <c r="R8146" s="334">
        <v>0</v>
      </c>
      <c r="S8146" s="334">
        <v>0</v>
      </c>
      <c r="T8146" s="334">
        <v>0</v>
      </c>
      <c r="U8146" s="334">
        <v>0</v>
      </c>
      <c r="V8146" s="334">
        <v>0</v>
      </c>
      <c r="W8146" s="334">
        <v>0</v>
      </c>
      <c r="X8146" s="334">
        <v>0</v>
      </c>
      <c r="Y8146" s="334">
        <v>0</v>
      </c>
      <c r="Z8146" s="334">
        <v>0</v>
      </c>
      <c r="AA8146" s="334">
        <v>0</v>
      </c>
      <c r="AB8146" s="334">
        <v>0</v>
      </c>
      <c r="AD8146" s="334">
        <v>1.2</v>
      </c>
      <c r="AE8146" s="334">
        <f t="shared" si="1277"/>
        <v>1.2</v>
      </c>
      <c r="AF8146" s="334">
        <f t="shared" si="1278"/>
        <v>1.2</v>
      </c>
      <c r="AG8146" s="340">
        <f t="shared" si="1279"/>
        <v>0</v>
      </c>
      <c r="AI8146" s="340">
        <f t="shared" si="1280"/>
        <v>0</v>
      </c>
      <c r="AJ8146" s="340">
        <f t="shared" si="1280"/>
        <v>0</v>
      </c>
      <c r="AK8146" s="340">
        <f t="shared" si="1280"/>
        <v>0</v>
      </c>
      <c r="AL8146" s="340">
        <f t="shared" si="1280"/>
        <v>0</v>
      </c>
      <c r="AM8146" s="340">
        <f t="shared" si="1280"/>
        <v>0</v>
      </c>
    </row>
    <row r="8147" spans="1:39" x14ac:dyDescent="0.35">
      <c r="A8147" s="337">
        <v>30060</v>
      </c>
      <c r="B8147" s="338">
        <f t="shared" si="1274"/>
        <v>1982</v>
      </c>
      <c r="C8147" s="338">
        <f t="shared" si="1275"/>
        <v>4</v>
      </c>
      <c r="D8147" s="338">
        <f t="shared" si="1276"/>
        <v>19</v>
      </c>
      <c r="E8147" s="334">
        <v>0</v>
      </c>
      <c r="F8147" s="334">
        <v>0</v>
      </c>
      <c r="G8147" s="334">
        <v>0</v>
      </c>
      <c r="H8147" s="334">
        <v>0</v>
      </c>
      <c r="I8147" s="334">
        <v>0</v>
      </c>
      <c r="J8147" s="334">
        <v>0</v>
      </c>
      <c r="K8147" s="334">
        <v>0</v>
      </c>
      <c r="L8147" s="334">
        <v>0</v>
      </c>
      <c r="M8147" s="334">
        <v>0</v>
      </c>
      <c r="N8147" s="334">
        <v>0</v>
      </c>
      <c r="O8147" s="334">
        <v>0</v>
      </c>
      <c r="P8147" s="334">
        <v>0</v>
      </c>
      <c r="Q8147" s="334">
        <v>0</v>
      </c>
      <c r="R8147" s="334">
        <v>0</v>
      </c>
      <c r="S8147" s="334">
        <v>0</v>
      </c>
      <c r="T8147" s="334">
        <v>0</v>
      </c>
      <c r="U8147" s="334">
        <v>0</v>
      </c>
      <c r="V8147" s="334">
        <v>0</v>
      </c>
      <c r="W8147" s="334">
        <v>0</v>
      </c>
      <c r="X8147" s="334">
        <v>0</v>
      </c>
      <c r="Y8147" s="334">
        <v>0</v>
      </c>
      <c r="Z8147" s="334">
        <v>0</v>
      </c>
      <c r="AA8147" s="334">
        <v>0</v>
      </c>
      <c r="AB8147" s="334">
        <v>0</v>
      </c>
      <c r="AD8147" s="334">
        <v>0</v>
      </c>
      <c r="AE8147" s="334">
        <f t="shared" si="1277"/>
        <v>0</v>
      </c>
      <c r="AF8147" s="334">
        <f t="shared" si="1278"/>
        <v>0</v>
      </c>
      <c r="AG8147" s="340">
        <f t="shared" si="1279"/>
        <v>0</v>
      </c>
      <c r="AI8147" s="340">
        <f t="shared" si="1280"/>
        <v>0</v>
      </c>
      <c r="AJ8147" s="340">
        <f t="shared" si="1280"/>
        <v>0</v>
      </c>
      <c r="AK8147" s="340">
        <f t="shared" si="1280"/>
        <v>0</v>
      </c>
      <c r="AL8147" s="340">
        <f t="shared" si="1280"/>
        <v>0</v>
      </c>
      <c r="AM8147" s="340">
        <f t="shared" si="1280"/>
        <v>0</v>
      </c>
    </row>
    <row r="8148" spans="1:39" x14ac:dyDescent="0.35">
      <c r="A8148" s="337">
        <v>30061</v>
      </c>
      <c r="B8148" s="338">
        <f t="shared" si="1274"/>
        <v>1982</v>
      </c>
      <c r="C8148" s="338">
        <f t="shared" si="1275"/>
        <v>4</v>
      </c>
      <c r="D8148" s="338">
        <f t="shared" si="1276"/>
        <v>20</v>
      </c>
      <c r="E8148" s="334">
        <v>0</v>
      </c>
      <c r="F8148" s="334">
        <v>0</v>
      </c>
      <c r="G8148" s="334">
        <v>0</v>
      </c>
      <c r="H8148" s="334">
        <v>0</v>
      </c>
      <c r="I8148" s="334">
        <v>0</v>
      </c>
      <c r="J8148" s="334">
        <v>0</v>
      </c>
      <c r="K8148" s="334">
        <v>0</v>
      </c>
      <c r="L8148" s="334">
        <v>0</v>
      </c>
      <c r="M8148" s="334">
        <v>0</v>
      </c>
      <c r="N8148" s="334">
        <v>0</v>
      </c>
      <c r="O8148" s="334">
        <v>0</v>
      </c>
      <c r="P8148" s="334">
        <v>0</v>
      </c>
      <c r="Q8148" s="334">
        <v>0</v>
      </c>
      <c r="R8148" s="334">
        <v>0</v>
      </c>
      <c r="S8148" s="334">
        <v>0</v>
      </c>
      <c r="T8148" s="334">
        <v>0</v>
      </c>
      <c r="U8148" s="334">
        <v>0</v>
      </c>
      <c r="V8148" s="334">
        <v>0</v>
      </c>
      <c r="W8148" s="334">
        <v>0</v>
      </c>
      <c r="X8148" s="334">
        <v>0</v>
      </c>
      <c r="Y8148" s="334">
        <v>0</v>
      </c>
      <c r="Z8148" s="334">
        <v>0</v>
      </c>
      <c r="AA8148" s="334">
        <v>0</v>
      </c>
      <c r="AB8148" s="334">
        <v>0</v>
      </c>
      <c r="AD8148" s="334">
        <v>0</v>
      </c>
      <c r="AE8148" s="334">
        <f t="shared" si="1277"/>
        <v>0</v>
      </c>
      <c r="AF8148" s="334">
        <f t="shared" si="1278"/>
        <v>0</v>
      </c>
      <c r="AG8148" s="340">
        <f t="shared" si="1279"/>
        <v>0</v>
      </c>
      <c r="AI8148" s="340">
        <f t="shared" ref="AI8148:AM8163" si="1281">IF($C8148=AI$1,$AF8148,0)</f>
        <v>0</v>
      </c>
      <c r="AJ8148" s="340">
        <f t="shared" si="1281"/>
        <v>0</v>
      </c>
      <c r="AK8148" s="340">
        <f t="shared" si="1281"/>
        <v>0</v>
      </c>
      <c r="AL8148" s="340">
        <f t="shared" si="1281"/>
        <v>0</v>
      </c>
      <c r="AM8148" s="340">
        <f t="shared" si="1281"/>
        <v>0</v>
      </c>
    </row>
    <row r="8149" spans="1:39" x14ac:dyDescent="0.35">
      <c r="A8149" s="337">
        <v>30062</v>
      </c>
      <c r="B8149" s="338">
        <f t="shared" si="1274"/>
        <v>1982</v>
      </c>
      <c r="C8149" s="338">
        <f t="shared" si="1275"/>
        <v>4</v>
      </c>
      <c r="D8149" s="338">
        <f t="shared" si="1276"/>
        <v>21</v>
      </c>
      <c r="E8149" s="334">
        <v>0</v>
      </c>
      <c r="F8149" s="334">
        <v>0</v>
      </c>
      <c r="G8149" s="334">
        <v>0</v>
      </c>
      <c r="H8149" s="334">
        <v>0</v>
      </c>
      <c r="I8149" s="334">
        <v>0</v>
      </c>
      <c r="J8149" s="334">
        <v>0</v>
      </c>
      <c r="K8149" s="334">
        <v>0</v>
      </c>
      <c r="L8149" s="334">
        <v>0</v>
      </c>
      <c r="M8149" s="334">
        <v>0</v>
      </c>
      <c r="N8149" s="334">
        <v>0</v>
      </c>
      <c r="O8149" s="334">
        <v>0</v>
      </c>
      <c r="P8149" s="334">
        <v>0</v>
      </c>
      <c r="Q8149" s="334">
        <v>0</v>
      </c>
      <c r="R8149" s="334">
        <v>0</v>
      </c>
      <c r="S8149" s="334">
        <v>0</v>
      </c>
      <c r="T8149" s="334">
        <v>0</v>
      </c>
      <c r="U8149" s="334">
        <v>0</v>
      </c>
      <c r="V8149" s="334">
        <v>0</v>
      </c>
      <c r="W8149" s="334">
        <v>0</v>
      </c>
      <c r="X8149" s="334">
        <v>0</v>
      </c>
      <c r="Y8149" s="334">
        <v>0</v>
      </c>
      <c r="Z8149" s="334">
        <v>0</v>
      </c>
      <c r="AA8149" s="334">
        <v>0</v>
      </c>
      <c r="AB8149" s="334">
        <v>0</v>
      </c>
      <c r="AD8149" s="334">
        <v>0</v>
      </c>
      <c r="AE8149" s="334">
        <f t="shared" si="1277"/>
        <v>0</v>
      </c>
      <c r="AF8149" s="334">
        <f t="shared" si="1278"/>
        <v>0</v>
      </c>
      <c r="AG8149" s="340">
        <f t="shared" si="1279"/>
        <v>0</v>
      </c>
      <c r="AI8149" s="340">
        <f t="shared" si="1281"/>
        <v>0</v>
      </c>
      <c r="AJ8149" s="340">
        <f t="shared" si="1281"/>
        <v>0</v>
      </c>
      <c r="AK8149" s="340">
        <f t="shared" si="1281"/>
        <v>0</v>
      </c>
      <c r="AL8149" s="340">
        <f t="shared" si="1281"/>
        <v>0</v>
      </c>
      <c r="AM8149" s="340">
        <f t="shared" si="1281"/>
        <v>0</v>
      </c>
    </row>
    <row r="8150" spans="1:39" x14ac:dyDescent="0.35">
      <c r="A8150" s="337">
        <v>30063</v>
      </c>
      <c r="B8150" s="338">
        <f t="shared" si="1274"/>
        <v>1982</v>
      </c>
      <c r="C8150" s="338">
        <f t="shared" si="1275"/>
        <v>4</v>
      </c>
      <c r="D8150" s="338">
        <f t="shared" si="1276"/>
        <v>22</v>
      </c>
      <c r="E8150" s="334">
        <v>0</v>
      </c>
      <c r="F8150" s="334">
        <v>0</v>
      </c>
      <c r="G8150" s="334">
        <v>0</v>
      </c>
      <c r="H8150" s="334">
        <v>0</v>
      </c>
      <c r="I8150" s="334">
        <v>0</v>
      </c>
      <c r="J8150" s="334">
        <v>0</v>
      </c>
      <c r="K8150" s="334">
        <v>0</v>
      </c>
      <c r="L8150" s="334">
        <v>0</v>
      </c>
      <c r="M8150" s="334">
        <v>0</v>
      </c>
      <c r="N8150" s="334">
        <v>0</v>
      </c>
      <c r="O8150" s="334">
        <v>0</v>
      </c>
      <c r="P8150" s="334">
        <v>0</v>
      </c>
      <c r="Q8150" s="334">
        <v>0</v>
      </c>
      <c r="R8150" s="334">
        <v>0</v>
      </c>
      <c r="S8150" s="334">
        <v>0</v>
      </c>
      <c r="T8150" s="334">
        <v>0</v>
      </c>
      <c r="U8150" s="334">
        <v>0</v>
      </c>
      <c r="V8150" s="334">
        <v>0</v>
      </c>
      <c r="W8150" s="334">
        <v>0</v>
      </c>
      <c r="X8150" s="334">
        <v>0</v>
      </c>
      <c r="Y8150" s="334">
        <v>0</v>
      </c>
      <c r="Z8150" s="334">
        <v>0</v>
      </c>
      <c r="AA8150" s="334">
        <v>0</v>
      </c>
      <c r="AB8150" s="334">
        <v>0</v>
      </c>
      <c r="AD8150" s="334">
        <v>0</v>
      </c>
      <c r="AE8150" s="334">
        <f t="shared" si="1277"/>
        <v>0</v>
      </c>
      <c r="AF8150" s="334">
        <f t="shared" si="1278"/>
        <v>0</v>
      </c>
      <c r="AG8150" s="340">
        <f t="shared" si="1279"/>
        <v>0</v>
      </c>
      <c r="AI8150" s="340">
        <f t="shared" si="1281"/>
        <v>0</v>
      </c>
      <c r="AJ8150" s="340">
        <f t="shared" si="1281"/>
        <v>0</v>
      </c>
      <c r="AK8150" s="340">
        <f t="shared" si="1281"/>
        <v>0</v>
      </c>
      <c r="AL8150" s="340">
        <f t="shared" si="1281"/>
        <v>0</v>
      </c>
      <c r="AM8150" s="340">
        <f t="shared" si="1281"/>
        <v>0</v>
      </c>
    </row>
    <row r="8151" spans="1:39" x14ac:dyDescent="0.35">
      <c r="A8151" s="337">
        <v>30064</v>
      </c>
      <c r="B8151" s="338">
        <f t="shared" si="1274"/>
        <v>1982</v>
      </c>
      <c r="C8151" s="338">
        <f t="shared" si="1275"/>
        <v>4</v>
      </c>
      <c r="D8151" s="338">
        <f t="shared" si="1276"/>
        <v>23</v>
      </c>
      <c r="E8151" s="334">
        <v>0</v>
      </c>
      <c r="F8151" s="334">
        <v>0</v>
      </c>
      <c r="G8151" s="334">
        <v>0</v>
      </c>
      <c r="H8151" s="334">
        <v>0</v>
      </c>
      <c r="I8151" s="334">
        <v>0</v>
      </c>
      <c r="J8151" s="334">
        <v>0</v>
      </c>
      <c r="K8151" s="334">
        <v>0</v>
      </c>
      <c r="L8151" s="334">
        <v>0</v>
      </c>
      <c r="M8151" s="334">
        <v>0</v>
      </c>
      <c r="N8151" s="334">
        <v>0</v>
      </c>
      <c r="O8151" s="334">
        <v>0</v>
      </c>
      <c r="P8151" s="334">
        <v>0</v>
      </c>
      <c r="Q8151" s="334">
        <v>0</v>
      </c>
      <c r="R8151" s="334">
        <v>0</v>
      </c>
      <c r="S8151" s="334">
        <v>0</v>
      </c>
      <c r="T8151" s="334">
        <v>0</v>
      </c>
      <c r="U8151" s="334">
        <v>0</v>
      </c>
      <c r="V8151" s="334">
        <v>0</v>
      </c>
      <c r="W8151" s="334">
        <v>0</v>
      </c>
      <c r="X8151" s="334">
        <v>0</v>
      </c>
      <c r="Y8151" s="334">
        <v>0</v>
      </c>
      <c r="Z8151" s="334">
        <v>0</v>
      </c>
      <c r="AA8151" s="334">
        <v>0</v>
      </c>
      <c r="AB8151" s="334">
        <v>0</v>
      </c>
      <c r="AD8151" s="334">
        <v>0</v>
      </c>
      <c r="AE8151" s="334">
        <f t="shared" si="1277"/>
        <v>0</v>
      </c>
      <c r="AF8151" s="334">
        <f t="shared" si="1278"/>
        <v>0</v>
      </c>
      <c r="AG8151" s="340">
        <f t="shared" si="1279"/>
        <v>0</v>
      </c>
      <c r="AI8151" s="340">
        <f t="shared" si="1281"/>
        <v>0</v>
      </c>
      <c r="AJ8151" s="340">
        <f t="shared" si="1281"/>
        <v>0</v>
      </c>
      <c r="AK8151" s="340">
        <f t="shared" si="1281"/>
        <v>0</v>
      </c>
      <c r="AL8151" s="340">
        <f t="shared" si="1281"/>
        <v>0</v>
      </c>
      <c r="AM8151" s="340">
        <f t="shared" si="1281"/>
        <v>0</v>
      </c>
    </row>
    <row r="8152" spans="1:39" x14ac:dyDescent="0.35">
      <c r="A8152" s="337">
        <v>30065</v>
      </c>
      <c r="B8152" s="338">
        <f t="shared" si="1274"/>
        <v>1982</v>
      </c>
      <c r="C8152" s="338">
        <f t="shared" si="1275"/>
        <v>4</v>
      </c>
      <c r="D8152" s="338">
        <f t="shared" si="1276"/>
        <v>24</v>
      </c>
      <c r="E8152" s="334">
        <v>0.2</v>
      </c>
      <c r="F8152" s="334">
        <v>0.1</v>
      </c>
      <c r="G8152" s="334">
        <v>0.2</v>
      </c>
      <c r="H8152" s="334">
        <v>0.1</v>
      </c>
      <c r="I8152" s="334">
        <v>0.2</v>
      </c>
      <c r="J8152" s="334">
        <v>0</v>
      </c>
      <c r="K8152" s="334">
        <v>0</v>
      </c>
      <c r="L8152" s="334">
        <v>0</v>
      </c>
      <c r="M8152" s="334">
        <v>0</v>
      </c>
      <c r="N8152" s="334">
        <v>0</v>
      </c>
      <c r="O8152" s="334">
        <v>0</v>
      </c>
      <c r="P8152" s="334">
        <v>0</v>
      </c>
      <c r="Q8152" s="334">
        <v>0</v>
      </c>
      <c r="R8152" s="334">
        <v>0</v>
      </c>
      <c r="S8152" s="334">
        <v>0</v>
      </c>
      <c r="T8152" s="334">
        <v>0</v>
      </c>
      <c r="U8152" s="334">
        <v>0</v>
      </c>
      <c r="V8152" s="334">
        <v>0</v>
      </c>
      <c r="W8152" s="334">
        <v>0</v>
      </c>
      <c r="X8152" s="334">
        <v>0</v>
      </c>
      <c r="Y8152" s="334">
        <v>0</v>
      </c>
      <c r="Z8152" s="334">
        <v>0</v>
      </c>
      <c r="AA8152" s="334">
        <v>0</v>
      </c>
      <c r="AB8152" s="334">
        <v>0</v>
      </c>
      <c r="AD8152" s="334">
        <v>0.8</v>
      </c>
      <c r="AE8152" s="334">
        <f t="shared" si="1277"/>
        <v>0.8</v>
      </c>
      <c r="AF8152" s="334">
        <f t="shared" si="1278"/>
        <v>0.8</v>
      </c>
      <c r="AG8152" s="340">
        <f t="shared" si="1279"/>
        <v>0</v>
      </c>
      <c r="AI8152" s="340">
        <f t="shared" si="1281"/>
        <v>0</v>
      </c>
      <c r="AJ8152" s="340">
        <f t="shared" si="1281"/>
        <v>0</v>
      </c>
      <c r="AK8152" s="340">
        <f t="shared" si="1281"/>
        <v>0</v>
      </c>
      <c r="AL8152" s="340">
        <f t="shared" si="1281"/>
        <v>0</v>
      </c>
      <c r="AM8152" s="340">
        <f t="shared" si="1281"/>
        <v>0</v>
      </c>
    </row>
    <row r="8153" spans="1:39" x14ac:dyDescent="0.35">
      <c r="A8153" s="337">
        <v>30066</v>
      </c>
      <c r="B8153" s="338">
        <f t="shared" si="1274"/>
        <v>1982</v>
      </c>
      <c r="C8153" s="338">
        <f t="shared" si="1275"/>
        <v>4</v>
      </c>
      <c r="D8153" s="338">
        <f t="shared" si="1276"/>
        <v>25</v>
      </c>
      <c r="E8153" s="334">
        <v>0</v>
      </c>
      <c r="F8153" s="334">
        <v>0</v>
      </c>
      <c r="G8153" s="334">
        <v>0</v>
      </c>
      <c r="H8153" s="334">
        <v>0</v>
      </c>
      <c r="I8153" s="334">
        <v>0</v>
      </c>
      <c r="J8153" s="334">
        <v>0</v>
      </c>
      <c r="K8153" s="334">
        <v>0</v>
      </c>
      <c r="L8153" s="334">
        <v>0</v>
      </c>
      <c r="M8153" s="334">
        <v>0</v>
      </c>
      <c r="N8153" s="334">
        <v>0</v>
      </c>
      <c r="O8153" s="334">
        <v>0</v>
      </c>
      <c r="P8153" s="334">
        <v>0</v>
      </c>
      <c r="Q8153" s="334">
        <v>0</v>
      </c>
      <c r="R8153" s="334">
        <v>0</v>
      </c>
      <c r="S8153" s="334">
        <v>0</v>
      </c>
      <c r="T8153" s="334">
        <v>0</v>
      </c>
      <c r="U8153" s="334">
        <v>0</v>
      </c>
      <c r="V8153" s="334">
        <v>0</v>
      </c>
      <c r="W8153" s="334">
        <v>0</v>
      </c>
      <c r="X8153" s="334">
        <v>0</v>
      </c>
      <c r="Y8153" s="334">
        <v>0</v>
      </c>
      <c r="Z8153" s="334">
        <v>0</v>
      </c>
      <c r="AA8153" s="334">
        <v>0</v>
      </c>
      <c r="AB8153" s="334">
        <v>0</v>
      </c>
      <c r="AD8153" s="334">
        <v>0</v>
      </c>
      <c r="AE8153" s="334">
        <f t="shared" si="1277"/>
        <v>0</v>
      </c>
      <c r="AF8153" s="334">
        <f t="shared" si="1278"/>
        <v>0</v>
      </c>
      <c r="AG8153" s="340">
        <f t="shared" si="1279"/>
        <v>0</v>
      </c>
      <c r="AI8153" s="340">
        <f t="shared" si="1281"/>
        <v>0</v>
      </c>
      <c r="AJ8153" s="340">
        <f t="shared" si="1281"/>
        <v>0</v>
      </c>
      <c r="AK8153" s="340">
        <f t="shared" si="1281"/>
        <v>0</v>
      </c>
      <c r="AL8153" s="340">
        <f t="shared" si="1281"/>
        <v>0</v>
      </c>
      <c r="AM8153" s="340">
        <f t="shared" si="1281"/>
        <v>0</v>
      </c>
    </row>
    <row r="8154" spans="1:39" x14ac:dyDescent="0.35">
      <c r="A8154" s="337">
        <v>30067</v>
      </c>
      <c r="B8154" s="338">
        <f t="shared" si="1274"/>
        <v>1982</v>
      </c>
      <c r="C8154" s="338">
        <f t="shared" si="1275"/>
        <v>4</v>
      </c>
      <c r="D8154" s="338">
        <f t="shared" si="1276"/>
        <v>26</v>
      </c>
      <c r="E8154" s="334">
        <v>0</v>
      </c>
      <c r="F8154" s="334">
        <v>0</v>
      </c>
      <c r="G8154" s="334">
        <v>0</v>
      </c>
      <c r="H8154" s="334">
        <v>0</v>
      </c>
      <c r="I8154" s="334">
        <v>0</v>
      </c>
      <c r="J8154" s="334">
        <v>0</v>
      </c>
      <c r="K8154" s="334">
        <v>0</v>
      </c>
      <c r="L8154" s="334">
        <v>0</v>
      </c>
      <c r="M8154" s="334">
        <v>0</v>
      </c>
      <c r="N8154" s="334">
        <v>0</v>
      </c>
      <c r="O8154" s="334">
        <v>0</v>
      </c>
      <c r="P8154" s="334">
        <v>0</v>
      </c>
      <c r="Q8154" s="334">
        <v>0</v>
      </c>
      <c r="R8154" s="334">
        <v>0</v>
      </c>
      <c r="S8154" s="334">
        <v>0</v>
      </c>
      <c r="T8154" s="334">
        <v>0</v>
      </c>
      <c r="U8154" s="334">
        <v>0</v>
      </c>
      <c r="V8154" s="334">
        <v>0</v>
      </c>
      <c r="W8154" s="334">
        <v>0</v>
      </c>
      <c r="X8154" s="334">
        <v>0</v>
      </c>
      <c r="Y8154" s="334">
        <v>0</v>
      </c>
      <c r="Z8154" s="334">
        <v>0</v>
      </c>
      <c r="AA8154" s="334">
        <v>0</v>
      </c>
      <c r="AB8154" s="334">
        <v>0</v>
      </c>
      <c r="AD8154" s="334">
        <v>0</v>
      </c>
      <c r="AE8154" s="334">
        <f t="shared" si="1277"/>
        <v>0</v>
      </c>
      <c r="AF8154" s="334">
        <f t="shared" si="1278"/>
        <v>0</v>
      </c>
      <c r="AG8154" s="340">
        <f t="shared" si="1279"/>
        <v>0</v>
      </c>
      <c r="AI8154" s="340">
        <f t="shared" si="1281"/>
        <v>0</v>
      </c>
      <c r="AJ8154" s="340">
        <f t="shared" si="1281"/>
        <v>0</v>
      </c>
      <c r="AK8154" s="340">
        <f t="shared" si="1281"/>
        <v>0</v>
      </c>
      <c r="AL8154" s="340">
        <f t="shared" si="1281"/>
        <v>0</v>
      </c>
      <c r="AM8154" s="340">
        <f t="shared" si="1281"/>
        <v>0</v>
      </c>
    </row>
    <row r="8155" spans="1:39" x14ac:dyDescent="0.35">
      <c r="A8155" s="337">
        <v>30068</v>
      </c>
      <c r="B8155" s="338">
        <f t="shared" si="1274"/>
        <v>1982</v>
      </c>
      <c r="C8155" s="338">
        <f t="shared" si="1275"/>
        <v>4</v>
      </c>
      <c r="D8155" s="338">
        <f t="shared" si="1276"/>
        <v>27</v>
      </c>
      <c r="E8155" s="334">
        <v>0</v>
      </c>
      <c r="F8155" s="334">
        <v>0</v>
      </c>
      <c r="G8155" s="334">
        <v>0</v>
      </c>
      <c r="H8155" s="334">
        <v>0</v>
      </c>
      <c r="I8155" s="334">
        <v>0</v>
      </c>
      <c r="J8155" s="334">
        <v>0</v>
      </c>
      <c r="K8155" s="334">
        <v>0</v>
      </c>
      <c r="L8155" s="334">
        <v>0</v>
      </c>
      <c r="M8155" s="334">
        <v>0</v>
      </c>
      <c r="N8155" s="334">
        <v>0</v>
      </c>
      <c r="O8155" s="334">
        <v>0</v>
      </c>
      <c r="P8155" s="334">
        <v>0</v>
      </c>
      <c r="Q8155" s="334">
        <v>0</v>
      </c>
      <c r="R8155" s="334">
        <v>0</v>
      </c>
      <c r="S8155" s="334">
        <v>0</v>
      </c>
      <c r="T8155" s="334">
        <v>0</v>
      </c>
      <c r="U8155" s="334">
        <v>0</v>
      </c>
      <c r="V8155" s="334">
        <v>0</v>
      </c>
      <c r="W8155" s="334">
        <v>0</v>
      </c>
      <c r="X8155" s="334">
        <v>0</v>
      </c>
      <c r="Y8155" s="334">
        <v>0</v>
      </c>
      <c r="Z8155" s="334">
        <v>0</v>
      </c>
      <c r="AA8155" s="334">
        <v>0</v>
      </c>
      <c r="AB8155" s="334">
        <v>0</v>
      </c>
      <c r="AD8155" s="334">
        <v>0</v>
      </c>
      <c r="AE8155" s="334">
        <f t="shared" si="1277"/>
        <v>0</v>
      </c>
      <c r="AF8155" s="334">
        <f t="shared" si="1278"/>
        <v>0</v>
      </c>
      <c r="AG8155" s="340">
        <f t="shared" si="1279"/>
        <v>0</v>
      </c>
      <c r="AI8155" s="340">
        <f t="shared" si="1281"/>
        <v>0</v>
      </c>
      <c r="AJ8155" s="340">
        <f t="shared" si="1281"/>
        <v>0</v>
      </c>
      <c r="AK8155" s="340">
        <f t="shared" si="1281"/>
        <v>0</v>
      </c>
      <c r="AL8155" s="340">
        <f t="shared" si="1281"/>
        <v>0</v>
      </c>
      <c r="AM8155" s="340">
        <f t="shared" si="1281"/>
        <v>0</v>
      </c>
    </row>
    <row r="8156" spans="1:39" x14ac:dyDescent="0.35">
      <c r="A8156" s="337">
        <v>30069</v>
      </c>
      <c r="B8156" s="338">
        <f t="shared" si="1274"/>
        <v>1982</v>
      </c>
      <c r="C8156" s="338">
        <f t="shared" si="1275"/>
        <v>4</v>
      </c>
      <c r="D8156" s="338">
        <f t="shared" si="1276"/>
        <v>28</v>
      </c>
      <c r="E8156" s="334">
        <v>0</v>
      </c>
      <c r="F8156" s="334">
        <v>0</v>
      </c>
      <c r="G8156" s="334">
        <v>0</v>
      </c>
      <c r="H8156" s="334">
        <v>0</v>
      </c>
      <c r="I8156" s="334">
        <v>0</v>
      </c>
      <c r="J8156" s="334">
        <v>0</v>
      </c>
      <c r="K8156" s="334">
        <v>0</v>
      </c>
      <c r="L8156" s="334">
        <v>0</v>
      </c>
      <c r="M8156" s="334">
        <v>0</v>
      </c>
      <c r="N8156" s="334">
        <v>0</v>
      </c>
      <c r="O8156" s="334">
        <v>0</v>
      </c>
      <c r="P8156" s="334">
        <v>0</v>
      </c>
      <c r="Q8156" s="334">
        <v>0</v>
      </c>
      <c r="R8156" s="334">
        <v>0</v>
      </c>
      <c r="S8156" s="334">
        <v>0</v>
      </c>
      <c r="T8156" s="334">
        <v>0</v>
      </c>
      <c r="U8156" s="334">
        <v>0</v>
      </c>
      <c r="V8156" s="334">
        <v>0</v>
      </c>
      <c r="W8156" s="334">
        <v>0</v>
      </c>
      <c r="X8156" s="334">
        <v>0</v>
      </c>
      <c r="Y8156" s="334">
        <v>0</v>
      </c>
      <c r="Z8156" s="334">
        <v>0</v>
      </c>
      <c r="AA8156" s="334">
        <v>0</v>
      </c>
      <c r="AB8156" s="334">
        <v>0</v>
      </c>
      <c r="AD8156" s="334">
        <v>0</v>
      </c>
      <c r="AE8156" s="334">
        <f t="shared" si="1277"/>
        <v>0</v>
      </c>
      <c r="AF8156" s="334">
        <f t="shared" si="1278"/>
        <v>0</v>
      </c>
      <c r="AG8156" s="340">
        <f t="shared" si="1279"/>
        <v>0</v>
      </c>
      <c r="AI8156" s="340">
        <f t="shared" si="1281"/>
        <v>0</v>
      </c>
      <c r="AJ8156" s="340">
        <f t="shared" si="1281"/>
        <v>0</v>
      </c>
      <c r="AK8156" s="340">
        <f t="shared" si="1281"/>
        <v>0</v>
      </c>
      <c r="AL8156" s="340">
        <f t="shared" si="1281"/>
        <v>0</v>
      </c>
      <c r="AM8156" s="340">
        <f t="shared" si="1281"/>
        <v>0</v>
      </c>
    </row>
    <row r="8157" spans="1:39" x14ac:dyDescent="0.35">
      <c r="A8157" s="337">
        <v>30070</v>
      </c>
      <c r="B8157" s="338">
        <f t="shared" si="1274"/>
        <v>1982</v>
      </c>
      <c r="C8157" s="338">
        <f t="shared" si="1275"/>
        <v>4</v>
      </c>
      <c r="D8157" s="338">
        <f t="shared" si="1276"/>
        <v>29</v>
      </c>
      <c r="E8157" s="334">
        <v>0</v>
      </c>
      <c r="F8157" s="334">
        <v>0</v>
      </c>
      <c r="G8157" s="334">
        <v>0</v>
      </c>
      <c r="H8157" s="334">
        <v>0</v>
      </c>
      <c r="I8157" s="334">
        <v>0</v>
      </c>
      <c r="J8157" s="334">
        <v>0</v>
      </c>
      <c r="K8157" s="334">
        <v>0</v>
      </c>
      <c r="L8157" s="334">
        <v>0</v>
      </c>
      <c r="M8157" s="334">
        <v>0</v>
      </c>
      <c r="N8157" s="334">
        <v>0</v>
      </c>
      <c r="O8157" s="334">
        <v>0</v>
      </c>
      <c r="P8157" s="334">
        <v>0</v>
      </c>
      <c r="Q8157" s="334">
        <v>0</v>
      </c>
      <c r="R8157" s="334">
        <v>0</v>
      </c>
      <c r="S8157" s="334">
        <v>0</v>
      </c>
      <c r="T8157" s="334">
        <v>0</v>
      </c>
      <c r="U8157" s="334">
        <v>0</v>
      </c>
      <c r="V8157" s="334">
        <v>0</v>
      </c>
      <c r="W8157" s="334">
        <v>0</v>
      </c>
      <c r="X8157" s="334">
        <v>0</v>
      </c>
      <c r="Y8157" s="334">
        <v>0</v>
      </c>
      <c r="Z8157" s="334">
        <v>0</v>
      </c>
      <c r="AA8157" s="334">
        <v>0</v>
      </c>
      <c r="AB8157" s="334">
        <v>0</v>
      </c>
      <c r="AD8157" s="334">
        <v>0</v>
      </c>
      <c r="AE8157" s="334">
        <f t="shared" si="1277"/>
        <v>0</v>
      </c>
      <c r="AF8157" s="334">
        <f t="shared" si="1278"/>
        <v>0</v>
      </c>
      <c r="AG8157" s="340">
        <f t="shared" si="1279"/>
        <v>0</v>
      </c>
      <c r="AI8157" s="340">
        <f t="shared" si="1281"/>
        <v>0</v>
      </c>
      <c r="AJ8157" s="340">
        <f t="shared" si="1281"/>
        <v>0</v>
      </c>
      <c r="AK8157" s="340">
        <f t="shared" si="1281"/>
        <v>0</v>
      </c>
      <c r="AL8157" s="340">
        <f t="shared" si="1281"/>
        <v>0</v>
      </c>
      <c r="AM8157" s="340">
        <f t="shared" si="1281"/>
        <v>0</v>
      </c>
    </row>
    <row r="8158" spans="1:39" x14ac:dyDescent="0.35">
      <c r="A8158" s="337">
        <v>30071</v>
      </c>
      <c r="B8158" s="338">
        <f t="shared" si="1274"/>
        <v>1982</v>
      </c>
      <c r="C8158" s="338">
        <f t="shared" si="1275"/>
        <v>4</v>
      </c>
      <c r="D8158" s="338">
        <f t="shared" si="1276"/>
        <v>30</v>
      </c>
      <c r="E8158" s="334">
        <v>0</v>
      </c>
      <c r="F8158" s="334">
        <v>0</v>
      </c>
      <c r="G8158" s="334">
        <v>0</v>
      </c>
      <c r="H8158" s="334">
        <v>0</v>
      </c>
      <c r="I8158" s="334">
        <v>0</v>
      </c>
      <c r="J8158" s="334">
        <v>0</v>
      </c>
      <c r="K8158" s="334">
        <v>0</v>
      </c>
      <c r="L8158" s="334">
        <v>0</v>
      </c>
      <c r="M8158" s="334">
        <v>0</v>
      </c>
      <c r="N8158" s="334">
        <v>0</v>
      </c>
      <c r="O8158" s="334">
        <v>0</v>
      </c>
      <c r="P8158" s="334">
        <v>0</v>
      </c>
      <c r="Q8158" s="334">
        <v>0</v>
      </c>
      <c r="R8158" s="334">
        <v>0</v>
      </c>
      <c r="S8158" s="334">
        <v>0</v>
      </c>
      <c r="T8158" s="334">
        <v>0</v>
      </c>
      <c r="U8158" s="334">
        <v>0</v>
      </c>
      <c r="V8158" s="334">
        <v>0</v>
      </c>
      <c r="W8158" s="334">
        <v>0</v>
      </c>
      <c r="X8158" s="334">
        <v>0</v>
      </c>
      <c r="Y8158" s="334">
        <v>0</v>
      </c>
      <c r="Z8158" s="334">
        <v>0</v>
      </c>
      <c r="AA8158" s="334">
        <v>0</v>
      </c>
      <c r="AB8158" s="334">
        <v>0</v>
      </c>
      <c r="AD8158" s="334">
        <v>0</v>
      </c>
      <c r="AE8158" s="334">
        <f t="shared" si="1277"/>
        <v>0</v>
      </c>
      <c r="AF8158" s="334">
        <f t="shared" si="1278"/>
        <v>0</v>
      </c>
      <c r="AG8158" s="340">
        <f t="shared" si="1279"/>
        <v>0</v>
      </c>
      <c r="AI8158" s="340">
        <f t="shared" si="1281"/>
        <v>0</v>
      </c>
      <c r="AJ8158" s="340">
        <f t="shared" si="1281"/>
        <v>0</v>
      </c>
      <c r="AK8158" s="340">
        <f t="shared" si="1281"/>
        <v>0</v>
      </c>
      <c r="AL8158" s="340">
        <f t="shared" si="1281"/>
        <v>0</v>
      </c>
      <c r="AM8158" s="340">
        <f t="shared" si="1281"/>
        <v>0</v>
      </c>
    </row>
    <row r="8159" spans="1:39" x14ac:dyDescent="0.35">
      <c r="A8159" s="337">
        <v>30072</v>
      </c>
      <c r="B8159" s="338">
        <f t="shared" si="1274"/>
        <v>1982</v>
      </c>
      <c r="C8159" s="338">
        <f t="shared" si="1275"/>
        <v>5</v>
      </c>
      <c r="D8159" s="338">
        <f t="shared" si="1276"/>
        <v>1</v>
      </c>
      <c r="E8159" s="334">
        <v>0</v>
      </c>
      <c r="F8159" s="334">
        <v>0</v>
      </c>
      <c r="G8159" s="334">
        <v>0</v>
      </c>
      <c r="H8159" s="334">
        <v>0</v>
      </c>
      <c r="I8159" s="334">
        <v>0</v>
      </c>
      <c r="J8159" s="334">
        <v>0</v>
      </c>
      <c r="K8159" s="334">
        <v>0</v>
      </c>
      <c r="L8159" s="334">
        <v>0</v>
      </c>
      <c r="M8159" s="334">
        <v>0</v>
      </c>
      <c r="N8159" s="334">
        <v>0</v>
      </c>
      <c r="O8159" s="334">
        <v>0</v>
      </c>
      <c r="P8159" s="334">
        <v>0</v>
      </c>
      <c r="Q8159" s="334">
        <v>0</v>
      </c>
      <c r="R8159" s="334">
        <v>0</v>
      </c>
      <c r="S8159" s="334">
        <v>0</v>
      </c>
      <c r="T8159" s="334">
        <v>0</v>
      </c>
      <c r="U8159" s="334">
        <v>0</v>
      </c>
      <c r="V8159" s="334">
        <v>0</v>
      </c>
      <c r="W8159" s="334">
        <v>0</v>
      </c>
      <c r="X8159" s="334">
        <v>0</v>
      </c>
      <c r="Y8159" s="334">
        <v>0</v>
      </c>
      <c r="Z8159" s="334">
        <v>0</v>
      </c>
      <c r="AA8159" s="334">
        <v>0</v>
      </c>
      <c r="AB8159" s="334">
        <v>0</v>
      </c>
      <c r="AD8159" s="334">
        <v>0</v>
      </c>
      <c r="AE8159" s="334">
        <f t="shared" si="1277"/>
        <v>0</v>
      </c>
      <c r="AF8159" s="334">
        <f t="shared" si="1278"/>
        <v>0</v>
      </c>
      <c r="AG8159" s="340">
        <f t="shared" si="1279"/>
        <v>0</v>
      </c>
      <c r="AI8159" s="340">
        <f t="shared" si="1281"/>
        <v>0</v>
      </c>
      <c r="AJ8159" s="340">
        <f t="shared" si="1281"/>
        <v>0</v>
      </c>
      <c r="AK8159" s="340">
        <f t="shared" si="1281"/>
        <v>0</v>
      </c>
      <c r="AL8159" s="340">
        <f t="shared" si="1281"/>
        <v>0</v>
      </c>
      <c r="AM8159" s="340">
        <f t="shared" si="1281"/>
        <v>0</v>
      </c>
    </row>
    <row r="8160" spans="1:39" x14ac:dyDescent="0.35">
      <c r="A8160" s="337">
        <v>30073</v>
      </c>
      <c r="B8160" s="338">
        <f t="shared" si="1274"/>
        <v>1982</v>
      </c>
      <c r="C8160" s="338">
        <f t="shared" si="1275"/>
        <v>5</v>
      </c>
      <c r="D8160" s="338">
        <f t="shared" si="1276"/>
        <v>2</v>
      </c>
      <c r="E8160" s="334">
        <v>0</v>
      </c>
      <c r="F8160" s="334">
        <v>0</v>
      </c>
      <c r="G8160" s="334">
        <v>0</v>
      </c>
      <c r="H8160" s="334">
        <v>0</v>
      </c>
      <c r="I8160" s="334">
        <v>0</v>
      </c>
      <c r="J8160" s="334">
        <v>0</v>
      </c>
      <c r="K8160" s="334">
        <v>0</v>
      </c>
      <c r="L8160" s="334">
        <v>0</v>
      </c>
      <c r="M8160" s="334">
        <v>0</v>
      </c>
      <c r="N8160" s="334">
        <v>0</v>
      </c>
      <c r="O8160" s="334">
        <v>0</v>
      </c>
      <c r="P8160" s="334">
        <v>0</v>
      </c>
      <c r="Q8160" s="334">
        <v>0</v>
      </c>
      <c r="R8160" s="334">
        <v>0</v>
      </c>
      <c r="S8160" s="334">
        <v>0</v>
      </c>
      <c r="T8160" s="334">
        <v>0</v>
      </c>
      <c r="U8160" s="334">
        <v>0</v>
      </c>
      <c r="V8160" s="334">
        <v>0</v>
      </c>
      <c r="W8160" s="334">
        <v>0</v>
      </c>
      <c r="X8160" s="334">
        <v>0</v>
      </c>
      <c r="Y8160" s="334">
        <v>0</v>
      </c>
      <c r="Z8160" s="334">
        <v>0</v>
      </c>
      <c r="AA8160" s="334">
        <v>0</v>
      </c>
      <c r="AB8160" s="334">
        <v>0</v>
      </c>
      <c r="AD8160" s="334">
        <v>0</v>
      </c>
      <c r="AE8160" s="334">
        <f t="shared" si="1277"/>
        <v>0</v>
      </c>
      <c r="AF8160" s="334">
        <f t="shared" si="1278"/>
        <v>0</v>
      </c>
      <c r="AG8160" s="340">
        <f t="shared" si="1279"/>
        <v>0</v>
      </c>
      <c r="AI8160" s="340">
        <f t="shared" si="1281"/>
        <v>0</v>
      </c>
      <c r="AJ8160" s="340">
        <f t="shared" si="1281"/>
        <v>0</v>
      </c>
      <c r="AK8160" s="340">
        <f t="shared" si="1281"/>
        <v>0</v>
      </c>
      <c r="AL8160" s="340">
        <f t="shared" si="1281"/>
        <v>0</v>
      </c>
      <c r="AM8160" s="340">
        <f t="shared" si="1281"/>
        <v>0</v>
      </c>
    </row>
    <row r="8161" spans="1:39" x14ac:dyDescent="0.35">
      <c r="A8161" s="337">
        <v>30074</v>
      </c>
      <c r="B8161" s="338">
        <f t="shared" si="1274"/>
        <v>1982</v>
      </c>
      <c r="C8161" s="338">
        <f t="shared" si="1275"/>
        <v>5</v>
      </c>
      <c r="D8161" s="338">
        <f t="shared" si="1276"/>
        <v>3</v>
      </c>
      <c r="E8161" s="334">
        <v>0</v>
      </c>
      <c r="F8161" s="334">
        <v>0</v>
      </c>
      <c r="G8161" s="334">
        <v>0</v>
      </c>
      <c r="H8161" s="334">
        <v>0</v>
      </c>
      <c r="I8161" s="334">
        <v>0</v>
      </c>
      <c r="J8161" s="334">
        <v>0</v>
      </c>
      <c r="K8161" s="334">
        <v>1.4</v>
      </c>
      <c r="L8161" s="334">
        <v>0</v>
      </c>
      <c r="M8161" s="334">
        <v>0</v>
      </c>
      <c r="N8161" s="334">
        <v>0</v>
      </c>
      <c r="O8161" s="334">
        <v>0</v>
      </c>
      <c r="P8161" s="334">
        <v>1.4</v>
      </c>
      <c r="Q8161" s="334">
        <v>0</v>
      </c>
      <c r="R8161" s="334">
        <v>0</v>
      </c>
      <c r="S8161" s="334">
        <v>1.4</v>
      </c>
      <c r="T8161" s="334">
        <v>0</v>
      </c>
      <c r="U8161" s="334">
        <v>0</v>
      </c>
      <c r="V8161" s="334">
        <v>0</v>
      </c>
      <c r="W8161" s="334">
        <v>0</v>
      </c>
      <c r="X8161" s="334">
        <v>0</v>
      </c>
      <c r="Y8161" s="334">
        <v>0</v>
      </c>
      <c r="Z8161" s="334">
        <v>0</v>
      </c>
      <c r="AA8161" s="334">
        <v>1.4</v>
      </c>
      <c r="AB8161" s="334">
        <v>0</v>
      </c>
      <c r="AD8161" s="334">
        <v>5.6</v>
      </c>
      <c r="AE8161" s="334">
        <f t="shared" si="1277"/>
        <v>5.6</v>
      </c>
      <c r="AF8161" s="334">
        <f t="shared" si="1278"/>
        <v>5.6</v>
      </c>
      <c r="AG8161" s="340">
        <f t="shared" si="1279"/>
        <v>0</v>
      </c>
      <c r="AI8161" s="340">
        <f t="shared" si="1281"/>
        <v>5.6</v>
      </c>
      <c r="AJ8161" s="340">
        <f t="shared" si="1281"/>
        <v>0</v>
      </c>
      <c r="AK8161" s="340">
        <f t="shared" si="1281"/>
        <v>0</v>
      </c>
      <c r="AL8161" s="340">
        <f t="shared" si="1281"/>
        <v>0</v>
      </c>
      <c r="AM8161" s="340">
        <f t="shared" si="1281"/>
        <v>0</v>
      </c>
    </row>
    <row r="8162" spans="1:39" x14ac:dyDescent="0.35">
      <c r="A8162" s="337">
        <v>30075</v>
      </c>
      <c r="B8162" s="338">
        <f t="shared" si="1274"/>
        <v>1982</v>
      </c>
      <c r="C8162" s="338">
        <f t="shared" si="1275"/>
        <v>5</v>
      </c>
      <c r="D8162" s="338">
        <f t="shared" si="1276"/>
        <v>4</v>
      </c>
      <c r="E8162" s="334">
        <v>0</v>
      </c>
      <c r="F8162" s="334">
        <v>0</v>
      </c>
      <c r="G8162" s="334">
        <v>0</v>
      </c>
      <c r="H8162" s="334">
        <v>0</v>
      </c>
      <c r="I8162" s="334">
        <v>0</v>
      </c>
      <c r="J8162" s="334">
        <v>0</v>
      </c>
      <c r="K8162" s="334">
        <v>0</v>
      </c>
      <c r="L8162" s="334">
        <v>0</v>
      </c>
      <c r="M8162" s="334">
        <v>0</v>
      </c>
      <c r="N8162" s="334">
        <v>0</v>
      </c>
      <c r="O8162" s="334">
        <v>0</v>
      </c>
      <c r="P8162" s="334">
        <v>0</v>
      </c>
      <c r="Q8162" s="334">
        <v>0</v>
      </c>
      <c r="R8162" s="334">
        <v>0</v>
      </c>
      <c r="S8162" s="334">
        <v>0</v>
      </c>
      <c r="T8162" s="334">
        <v>0</v>
      </c>
      <c r="U8162" s="334">
        <v>0</v>
      </c>
      <c r="V8162" s="334">
        <v>0</v>
      </c>
      <c r="W8162" s="334">
        <v>0</v>
      </c>
      <c r="X8162" s="334">
        <v>0</v>
      </c>
      <c r="Y8162" s="334">
        <v>0</v>
      </c>
      <c r="Z8162" s="334">
        <v>0</v>
      </c>
      <c r="AA8162" s="334">
        <v>0</v>
      </c>
      <c r="AB8162" s="334">
        <v>0</v>
      </c>
      <c r="AD8162" s="334">
        <v>0</v>
      </c>
      <c r="AE8162" s="334">
        <f t="shared" si="1277"/>
        <v>0</v>
      </c>
      <c r="AF8162" s="334">
        <f t="shared" si="1278"/>
        <v>0</v>
      </c>
      <c r="AG8162" s="340">
        <f t="shared" si="1279"/>
        <v>0</v>
      </c>
      <c r="AI8162" s="340">
        <f t="shared" si="1281"/>
        <v>0</v>
      </c>
      <c r="AJ8162" s="340">
        <f t="shared" si="1281"/>
        <v>0</v>
      </c>
      <c r="AK8162" s="340">
        <f t="shared" si="1281"/>
        <v>0</v>
      </c>
      <c r="AL8162" s="340">
        <f t="shared" si="1281"/>
        <v>0</v>
      </c>
      <c r="AM8162" s="340">
        <f t="shared" si="1281"/>
        <v>0</v>
      </c>
    </row>
    <row r="8163" spans="1:39" x14ac:dyDescent="0.35">
      <c r="A8163" s="337">
        <v>30076</v>
      </c>
      <c r="B8163" s="338">
        <f t="shared" si="1274"/>
        <v>1982</v>
      </c>
      <c r="C8163" s="338">
        <f t="shared" si="1275"/>
        <v>5</v>
      </c>
      <c r="D8163" s="338">
        <f t="shared" si="1276"/>
        <v>5</v>
      </c>
      <c r="E8163" s="334">
        <v>0</v>
      </c>
      <c r="F8163" s="334">
        <v>0</v>
      </c>
      <c r="G8163" s="334">
        <v>0</v>
      </c>
      <c r="H8163" s="334">
        <v>0</v>
      </c>
      <c r="I8163" s="334">
        <v>0</v>
      </c>
      <c r="J8163" s="334">
        <v>0</v>
      </c>
      <c r="K8163" s="334">
        <v>0</v>
      </c>
      <c r="L8163" s="334">
        <v>0</v>
      </c>
      <c r="M8163" s="334">
        <v>0</v>
      </c>
      <c r="N8163" s="334">
        <v>0</v>
      </c>
      <c r="O8163" s="334">
        <v>0</v>
      </c>
      <c r="P8163" s="334">
        <v>0</v>
      </c>
      <c r="Q8163" s="334">
        <v>0</v>
      </c>
      <c r="R8163" s="334">
        <v>0</v>
      </c>
      <c r="S8163" s="334">
        <v>0</v>
      </c>
      <c r="T8163" s="334">
        <v>0</v>
      </c>
      <c r="U8163" s="334">
        <v>0</v>
      </c>
      <c r="V8163" s="334">
        <v>0</v>
      </c>
      <c r="W8163" s="334">
        <v>0</v>
      </c>
      <c r="X8163" s="334">
        <v>0</v>
      </c>
      <c r="Y8163" s="334">
        <v>0</v>
      </c>
      <c r="Z8163" s="334">
        <v>0</v>
      </c>
      <c r="AA8163" s="334">
        <v>0</v>
      </c>
      <c r="AB8163" s="334">
        <v>0</v>
      </c>
      <c r="AD8163" s="334">
        <v>0</v>
      </c>
      <c r="AE8163" s="334">
        <f t="shared" si="1277"/>
        <v>0</v>
      </c>
      <c r="AF8163" s="334">
        <f t="shared" si="1278"/>
        <v>0</v>
      </c>
      <c r="AG8163" s="340">
        <f t="shared" si="1279"/>
        <v>0</v>
      </c>
      <c r="AI8163" s="340">
        <f t="shared" si="1281"/>
        <v>0</v>
      </c>
      <c r="AJ8163" s="340">
        <f t="shared" si="1281"/>
        <v>0</v>
      </c>
      <c r="AK8163" s="340">
        <f t="shared" si="1281"/>
        <v>0</v>
      </c>
      <c r="AL8163" s="340">
        <f t="shared" si="1281"/>
        <v>0</v>
      </c>
      <c r="AM8163" s="340">
        <f t="shared" si="1281"/>
        <v>0</v>
      </c>
    </row>
    <row r="8164" spans="1:39" x14ac:dyDescent="0.35">
      <c r="A8164" s="337">
        <v>30077</v>
      </c>
      <c r="B8164" s="338">
        <f t="shared" si="1274"/>
        <v>1982</v>
      </c>
      <c r="C8164" s="338">
        <f t="shared" si="1275"/>
        <v>5</v>
      </c>
      <c r="D8164" s="338">
        <f t="shared" si="1276"/>
        <v>6</v>
      </c>
      <c r="E8164" s="334">
        <v>0</v>
      </c>
      <c r="F8164" s="334">
        <v>0</v>
      </c>
      <c r="G8164" s="334">
        <v>0</v>
      </c>
      <c r="H8164" s="334">
        <v>0</v>
      </c>
      <c r="I8164" s="334">
        <v>0</v>
      </c>
      <c r="J8164" s="334">
        <v>0</v>
      </c>
      <c r="K8164" s="334">
        <v>0</v>
      </c>
      <c r="L8164" s="334">
        <v>0</v>
      </c>
      <c r="M8164" s="334">
        <v>0</v>
      </c>
      <c r="N8164" s="334">
        <v>0</v>
      </c>
      <c r="O8164" s="334">
        <v>0</v>
      </c>
      <c r="P8164" s="334">
        <v>0</v>
      </c>
      <c r="Q8164" s="334">
        <v>0</v>
      </c>
      <c r="R8164" s="334">
        <v>0</v>
      </c>
      <c r="S8164" s="334">
        <v>0</v>
      </c>
      <c r="T8164" s="334">
        <v>0</v>
      </c>
      <c r="U8164" s="334">
        <v>0</v>
      </c>
      <c r="V8164" s="334">
        <v>0</v>
      </c>
      <c r="W8164" s="334">
        <v>0</v>
      </c>
      <c r="X8164" s="334">
        <v>1.2</v>
      </c>
      <c r="Y8164" s="334">
        <v>1.3</v>
      </c>
      <c r="Z8164" s="334">
        <v>1.2</v>
      </c>
      <c r="AA8164" s="334">
        <v>1.3</v>
      </c>
      <c r="AB8164" s="334">
        <v>1.2</v>
      </c>
      <c r="AD8164" s="334">
        <v>6.2</v>
      </c>
      <c r="AE8164" s="334">
        <f t="shared" si="1277"/>
        <v>6.2</v>
      </c>
      <c r="AF8164" s="334">
        <f t="shared" si="1278"/>
        <v>6.2</v>
      </c>
      <c r="AG8164" s="340">
        <f t="shared" si="1279"/>
        <v>0</v>
      </c>
      <c r="AI8164" s="340">
        <f t="shared" ref="AI8164:AM8179" si="1282">IF($C8164=AI$1,$AF8164,0)</f>
        <v>6.2</v>
      </c>
      <c r="AJ8164" s="340">
        <f t="shared" si="1282"/>
        <v>0</v>
      </c>
      <c r="AK8164" s="340">
        <f t="shared" si="1282"/>
        <v>0</v>
      </c>
      <c r="AL8164" s="340">
        <f t="shared" si="1282"/>
        <v>0</v>
      </c>
      <c r="AM8164" s="340">
        <f t="shared" si="1282"/>
        <v>0</v>
      </c>
    </row>
    <row r="8165" spans="1:39" x14ac:dyDescent="0.35">
      <c r="A8165" s="337">
        <v>30078</v>
      </c>
      <c r="B8165" s="338">
        <f t="shared" si="1274"/>
        <v>1982</v>
      </c>
      <c r="C8165" s="338">
        <f t="shared" si="1275"/>
        <v>5</v>
      </c>
      <c r="D8165" s="338">
        <f t="shared" si="1276"/>
        <v>7</v>
      </c>
      <c r="E8165" s="334">
        <v>0.7</v>
      </c>
      <c r="F8165" s="334">
        <v>0</v>
      </c>
      <c r="G8165" s="334">
        <v>0</v>
      </c>
      <c r="H8165" s="334">
        <v>0</v>
      </c>
      <c r="I8165" s="334">
        <v>0</v>
      </c>
      <c r="J8165" s="334">
        <v>0</v>
      </c>
      <c r="K8165" s="334">
        <v>0</v>
      </c>
      <c r="L8165" s="334">
        <v>0.8</v>
      </c>
      <c r="M8165" s="334">
        <v>0.7</v>
      </c>
      <c r="N8165" s="334">
        <v>0.7</v>
      </c>
      <c r="O8165" s="334">
        <v>1.5</v>
      </c>
      <c r="P8165" s="334">
        <v>1.4</v>
      </c>
      <c r="Q8165" s="334">
        <v>1.5</v>
      </c>
      <c r="R8165" s="334">
        <v>1.4</v>
      </c>
      <c r="S8165" s="334">
        <v>1.5</v>
      </c>
      <c r="T8165" s="334">
        <v>1.4</v>
      </c>
      <c r="U8165" s="334">
        <v>0.8</v>
      </c>
      <c r="V8165" s="334">
        <v>1.4</v>
      </c>
      <c r="W8165" s="334">
        <v>0.8</v>
      </c>
      <c r="X8165" s="334">
        <v>0.7</v>
      </c>
      <c r="Y8165" s="334">
        <v>0.7</v>
      </c>
      <c r="Z8165" s="334">
        <v>0.7</v>
      </c>
      <c r="AA8165" s="334">
        <v>0.8</v>
      </c>
      <c r="AB8165" s="334">
        <v>0.7</v>
      </c>
      <c r="AD8165" s="334">
        <v>18.2</v>
      </c>
      <c r="AE8165" s="334">
        <f t="shared" si="1277"/>
        <v>18.2</v>
      </c>
      <c r="AF8165" s="334">
        <f t="shared" si="1278"/>
        <v>18.200000000000003</v>
      </c>
      <c r="AG8165" s="340">
        <f t="shared" si="1279"/>
        <v>3.5527136788005009E-15</v>
      </c>
      <c r="AI8165" s="340">
        <f t="shared" si="1282"/>
        <v>18.200000000000003</v>
      </c>
      <c r="AJ8165" s="340">
        <f t="shared" si="1282"/>
        <v>0</v>
      </c>
      <c r="AK8165" s="340">
        <f t="shared" si="1282"/>
        <v>0</v>
      </c>
      <c r="AL8165" s="340">
        <f t="shared" si="1282"/>
        <v>0</v>
      </c>
      <c r="AM8165" s="340">
        <f t="shared" si="1282"/>
        <v>0</v>
      </c>
    </row>
    <row r="8166" spans="1:39" x14ac:dyDescent="0.35">
      <c r="A8166" s="337">
        <v>30079</v>
      </c>
      <c r="B8166" s="338">
        <f t="shared" si="1274"/>
        <v>1982</v>
      </c>
      <c r="C8166" s="338">
        <f t="shared" si="1275"/>
        <v>5</v>
      </c>
      <c r="D8166" s="338">
        <f t="shared" si="1276"/>
        <v>8</v>
      </c>
      <c r="E8166" s="334">
        <v>0.1</v>
      </c>
      <c r="F8166" s="334">
        <v>0.2</v>
      </c>
      <c r="G8166" s="334">
        <v>0.1</v>
      </c>
      <c r="H8166" s="334">
        <v>0</v>
      </c>
      <c r="I8166" s="334">
        <v>0.1</v>
      </c>
      <c r="J8166" s="334">
        <v>0.1</v>
      </c>
      <c r="K8166" s="334">
        <v>0.2</v>
      </c>
      <c r="L8166" s="334">
        <v>0.1</v>
      </c>
      <c r="M8166" s="334">
        <v>0.1</v>
      </c>
      <c r="N8166" s="334">
        <v>0</v>
      </c>
      <c r="O8166" s="334">
        <v>0</v>
      </c>
      <c r="P8166" s="334">
        <v>0</v>
      </c>
      <c r="Q8166" s="334">
        <v>0</v>
      </c>
      <c r="R8166" s="334">
        <v>0</v>
      </c>
      <c r="S8166" s="334">
        <v>0</v>
      </c>
      <c r="T8166" s="334">
        <v>0</v>
      </c>
      <c r="U8166" s="334">
        <v>0</v>
      </c>
      <c r="V8166" s="334">
        <v>0</v>
      </c>
      <c r="W8166" s="334">
        <v>0</v>
      </c>
      <c r="X8166" s="334">
        <v>0</v>
      </c>
      <c r="Y8166" s="334">
        <v>0</v>
      </c>
      <c r="Z8166" s="334">
        <v>0</v>
      </c>
      <c r="AA8166" s="334">
        <v>0</v>
      </c>
      <c r="AB8166" s="334">
        <v>0</v>
      </c>
      <c r="AD8166" s="334">
        <v>1</v>
      </c>
      <c r="AE8166" s="334">
        <f t="shared" si="1277"/>
        <v>1</v>
      </c>
      <c r="AF8166" s="334">
        <f t="shared" si="1278"/>
        <v>1</v>
      </c>
      <c r="AG8166" s="340">
        <f t="shared" si="1279"/>
        <v>0</v>
      </c>
      <c r="AI8166" s="340">
        <f t="shared" si="1282"/>
        <v>1</v>
      </c>
      <c r="AJ8166" s="340">
        <f t="shared" si="1282"/>
        <v>0</v>
      </c>
      <c r="AK8166" s="340">
        <f t="shared" si="1282"/>
        <v>0</v>
      </c>
      <c r="AL8166" s="340">
        <f t="shared" si="1282"/>
        <v>0</v>
      </c>
      <c r="AM8166" s="340">
        <f t="shared" si="1282"/>
        <v>0</v>
      </c>
    </row>
    <row r="8167" spans="1:39" x14ac:dyDescent="0.35">
      <c r="A8167" s="337">
        <v>30080</v>
      </c>
      <c r="B8167" s="338">
        <f t="shared" si="1274"/>
        <v>1982</v>
      </c>
      <c r="C8167" s="338">
        <f t="shared" si="1275"/>
        <v>5</v>
      </c>
      <c r="D8167" s="338">
        <f t="shared" si="1276"/>
        <v>9</v>
      </c>
      <c r="E8167" s="334">
        <v>0</v>
      </c>
      <c r="F8167" s="334">
        <v>0</v>
      </c>
      <c r="G8167" s="334">
        <v>0</v>
      </c>
      <c r="H8167" s="334">
        <v>0</v>
      </c>
      <c r="I8167" s="334">
        <v>0</v>
      </c>
      <c r="J8167" s="334">
        <v>0</v>
      </c>
      <c r="K8167" s="334">
        <v>0</v>
      </c>
      <c r="L8167" s="334">
        <v>0</v>
      </c>
      <c r="M8167" s="334">
        <v>0</v>
      </c>
      <c r="N8167" s="334">
        <v>0</v>
      </c>
      <c r="O8167" s="334">
        <v>0</v>
      </c>
      <c r="P8167" s="334">
        <v>0</v>
      </c>
      <c r="Q8167" s="334">
        <v>0</v>
      </c>
      <c r="R8167" s="334">
        <v>0</v>
      </c>
      <c r="S8167" s="334">
        <v>0</v>
      </c>
      <c r="T8167" s="334">
        <v>0</v>
      </c>
      <c r="U8167" s="334">
        <v>0</v>
      </c>
      <c r="V8167" s="334">
        <v>0</v>
      </c>
      <c r="W8167" s="334">
        <v>0</v>
      </c>
      <c r="X8167" s="334">
        <v>0</v>
      </c>
      <c r="Y8167" s="334">
        <v>0</v>
      </c>
      <c r="Z8167" s="334">
        <v>0</v>
      </c>
      <c r="AA8167" s="334">
        <v>0</v>
      </c>
      <c r="AB8167" s="334">
        <v>0</v>
      </c>
      <c r="AD8167" s="334">
        <v>0</v>
      </c>
      <c r="AE8167" s="334">
        <f t="shared" si="1277"/>
        <v>0</v>
      </c>
      <c r="AF8167" s="334">
        <f t="shared" si="1278"/>
        <v>0</v>
      </c>
      <c r="AG8167" s="340">
        <f t="shared" si="1279"/>
        <v>0</v>
      </c>
      <c r="AI8167" s="340">
        <f t="shared" si="1282"/>
        <v>0</v>
      </c>
      <c r="AJ8167" s="340">
        <f t="shared" si="1282"/>
        <v>0</v>
      </c>
      <c r="AK8167" s="340">
        <f t="shared" si="1282"/>
        <v>0</v>
      </c>
      <c r="AL8167" s="340">
        <f t="shared" si="1282"/>
        <v>0</v>
      </c>
      <c r="AM8167" s="340">
        <f t="shared" si="1282"/>
        <v>0</v>
      </c>
    </row>
    <row r="8168" spans="1:39" x14ac:dyDescent="0.35">
      <c r="A8168" s="337">
        <v>30081</v>
      </c>
      <c r="B8168" s="338">
        <f t="shared" si="1274"/>
        <v>1982</v>
      </c>
      <c r="C8168" s="338">
        <f t="shared" si="1275"/>
        <v>5</v>
      </c>
      <c r="D8168" s="338">
        <f t="shared" si="1276"/>
        <v>10</v>
      </c>
      <c r="E8168" s="334">
        <v>0</v>
      </c>
      <c r="F8168" s="334">
        <v>0</v>
      </c>
      <c r="G8168" s="334">
        <v>0</v>
      </c>
      <c r="H8168" s="334">
        <v>0</v>
      </c>
      <c r="I8168" s="334">
        <v>0</v>
      </c>
      <c r="J8168" s="334">
        <v>0</v>
      </c>
      <c r="K8168" s="334">
        <v>0</v>
      </c>
      <c r="L8168" s="334">
        <v>0</v>
      </c>
      <c r="M8168" s="334">
        <v>0</v>
      </c>
      <c r="N8168" s="334">
        <v>0</v>
      </c>
      <c r="O8168" s="334">
        <v>0</v>
      </c>
      <c r="P8168" s="334">
        <v>0</v>
      </c>
      <c r="Q8168" s="334">
        <v>0</v>
      </c>
      <c r="R8168" s="334">
        <v>0</v>
      </c>
      <c r="S8168" s="334">
        <v>0</v>
      </c>
      <c r="T8168" s="334">
        <v>0</v>
      </c>
      <c r="U8168" s="334">
        <v>0</v>
      </c>
      <c r="V8168" s="334">
        <v>0</v>
      </c>
      <c r="W8168" s="334">
        <v>0</v>
      </c>
      <c r="X8168" s="334">
        <v>0</v>
      </c>
      <c r="Y8168" s="334">
        <v>0</v>
      </c>
      <c r="Z8168" s="334">
        <v>0</v>
      </c>
      <c r="AA8168" s="334">
        <v>0</v>
      </c>
      <c r="AB8168" s="334">
        <v>0</v>
      </c>
      <c r="AD8168" s="334">
        <v>0</v>
      </c>
      <c r="AE8168" s="334">
        <f t="shared" si="1277"/>
        <v>0</v>
      </c>
      <c r="AF8168" s="334">
        <f t="shared" si="1278"/>
        <v>0</v>
      </c>
      <c r="AG8168" s="340">
        <f t="shared" si="1279"/>
        <v>0</v>
      </c>
      <c r="AI8168" s="340">
        <f t="shared" si="1282"/>
        <v>0</v>
      </c>
      <c r="AJ8168" s="340">
        <f t="shared" si="1282"/>
        <v>0</v>
      </c>
      <c r="AK8168" s="340">
        <f t="shared" si="1282"/>
        <v>0</v>
      </c>
      <c r="AL8168" s="340">
        <f t="shared" si="1282"/>
        <v>0</v>
      </c>
      <c r="AM8168" s="340">
        <f t="shared" si="1282"/>
        <v>0</v>
      </c>
    </row>
    <row r="8169" spans="1:39" x14ac:dyDescent="0.35">
      <c r="A8169" s="337">
        <v>30082</v>
      </c>
      <c r="B8169" s="338">
        <f t="shared" si="1274"/>
        <v>1982</v>
      </c>
      <c r="C8169" s="338">
        <f t="shared" si="1275"/>
        <v>5</v>
      </c>
      <c r="D8169" s="338">
        <f t="shared" si="1276"/>
        <v>11</v>
      </c>
      <c r="E8169" s="334">
        <v>0</v>
      </c>
      <c r="F8169" s="334">
        <v>0</v>
      </c>
      <c r="G8169" s="334">
        <v>0</v>
      </c>
      <c r="H8169" s="334">
        <v>0</v>
      </c>
      <c r="I8169" s="334">
        <v>0</v>
      </c>
      <c r="J8169" s="334">
        <v>0</v>
      </c>
      <c r="K8169" s="334">
        <v>0</v>
      </c>
      <c r="L8169" s="334">
        <v>0</v>
      </c>
      <c r="M8169" s="334">
        <v>0</v>
      </c>
      <c r="N8169" s="334">
        <v>0</v>
      </c>
      <c r="O8169" s="334">
        <v>0</v>
      </c>
      <c r="P8169" s="334">
        <v>0</v>
      </c>
      <c r="Q8169" s="334">
        <v>0</v>
      </c>
      <c r="R8169" s="334">
        <v>0</v>
      </c>
      <c r="S8169" s="334">
        <v>0</v>
      </c>
      <c r="T8169" s="334">
        <v>0</v>
      </c>
      <c r="U8169" s="334">
        <v>0</v>
      </c>
      <c r="V8169" s="334">
        <v>0</v>
      </c>
      <c r="W8169" s="334">
        <v>0</v>
      </c>
      <c r="X8169" s="334">
        <v>0</v>
      </c>
      <c r="Y8169" s="334">
        <v>0</v>
      </c>
      <c r="Z8169" s="334">
        <v>0</v>
      </c>
      <c r="AA8169" s="334">
        <v>0</v>
      </c>
      <c r="AB8169" s="334">
        <v>0</v>
      </c>
      <c r="AD8169" s="334">
        <v>0</v>
      </c>
      <c r="AE8169" s="334">
        <f t="shared" si="1277"/>
        <v>0</v>
      </c>
      <c r="AF8169" s="334">
        <f t="shared" si="1278"/>
        <v>0</v>
      </c>
      <c r="AG8169" s="340">
        <f t="shared" si="1279"/>
        <v>0</v>
      </c>
      <c r="AI8169" s="340">
        <f t="shared" si="1282"/>
        <v>0</v>
      </c>
      <c r="AJ8169" s="340">
        <f t="shared" si="1282"/>
        <v>0</v>
      </c>
      <c r="AK8169" s="340">
        <f t="shared" si="1282"/>
        <v>0</v>
      </c>
      <c r="AL8169" s="340">
        <f t="shared" si="1282"/>
        <v>0</v>
      </c>
      <c r="AM8169" s="340">
        <f t="shared" si="1282"/>
        <v>0</v>
      </c>
    </row>
    <row r="8170" spans="1:39" x14ac:dyDescent="0.35">
      <c r="A8170" s="337">
        <v>30083</v>
      </c>
      <c r="B8170" s="338">
        <f t="shared" si="1274"/>
        <v>1982</v>
      </c>
      <c r="C8170" s="338">
        <f t="shared" si="1275"/>
        <v>5</v>
      </c>
      <c r="D8170" s="338">
        <f t="shared" si="1276"/>
        <v>12</v>
      </c>
      <c r="E8170" s="334">
        <v>0</v>
      </c>
      <c r="F8170" s="334">
        <v>0</v>
      </c>
      <c r="G8170" s="334">
        <v>0</v>
      </c>
      <c r="H8170" s="334">
        <v>0</v>
      </c>
      <c r="I8170" s="334">
        <v>0</v>
      </c>
      <c r="J8170" s="334">
        <v>0</v>
      </c>
      <c r="K8170" s="334">
        <v>0</v>
      </c>
      <c r="L8170" s="334">
        <v>0</v>
      </c>
      <c r="M8170" s="334">
        <v>0</v>
      </c>
      <c r="N8170" s="334">
        <v>0</v>
      </c>
      <c r="O8170" s="334">
        <v>0</v>
      </c>
      <c r="P8170" s="334">
        <v>0</v>
      </c>
      <c r="Q8170" s="334">
        <v>0</v>
      </c>
      <c r="R8170" s="334">
        <v>0</v>
      </c>
      <c r="S8170" s="334">
        <v>0</v>
      </c>
      <c r="T8170" s="334">
        <v>0</v>
      </c>
      <c r="U8170" s="334">
        <v>0</v>
      </c>
      <c r="V8170" s="334">
        <v>0</v>
      </c>
      <c r="W8170" s="334">
        <v>0</v>
      </c>
      <c r="X8170" s="334">
        <v>0</v>
      </c>
      <c r="Y8170" s="334">
        <v>0</v>
      </c>
      <c r="Z8170" s="334">
        <v>2.6</v>
      </c>
      <c r="AA8170" s="334">
        <v>0.6</v>
      </c>
      <c r="AB8170" s="334">
        <v>0</v>
      </c>
      <c r="AD8170" s="334">
        <v>3.2</v>
      </c>
      <c r="AE8170" s="334">
        <f t="shared" si="1277"/>
        <v>3.2</v>
      </c>
      <c r="AF8170" s="334">
        <f t="shared" si="1278"/>
        <v>3.2</v>
      </c>
      <c r="AG8170" s="340">
        <f t="shared" si="1279"/>
        <v>0</v>
      </c>
      <c r="AI8170" s="340">
        <f t="shared" si="1282"/>
        <v>3.2</v>
      </c>
      <c r="AJ8170" s="340">
        <f t="shared" si="1282"/>
        <v>0</v>
      </c>
      <c r="AK8170" s="340">
        <f t="shared" si="1282"/>
        <v>0</v>
      </c>
      <c r="AL8170" s="340">
        <f t="shared" si="1282"/>
        <v>0</v>
      </c>
      <c r="AM8170" s="340">
        <f t="shared" si="1282"/>
        <v>0</v>
      </c>
    </row>
    <row r="8171" spans="1:39" x14ac:dyDescent="0.35">
      <c r="A8171" s="337">
        <v>30084</v>
      </c>
      <c r="B8171" s="338">
        <f t="shared" si="1274"/>
        <v>1982</v>
      </c>
      <c r="C8171" s="338">
        <f t="shared" si="1275"/>
        <v>5</v>
      </c>
      <c r="D8171" s="338">
        <f t="shared" si="1276"/>
        <v>13</v>
      </c>
      <c r="E8171" s="334">
        <v>0</v>
      </c>
      <c r="F8171" s="334">
        <v>0</v>
      </c>
      <c r="G8171" s="334">
        <v>0</v>
      </c>
      <c r="H8171" s="334">
        <v>0</v>
      </c>
      <c r="I8171" s="334">
        <v>0</v>
      </c>
      <c r="J8171" s="334">
        <v>0</v>
      </c>
      <c r="K8171" s="334">
        <v>0</v>
      </c>
      <c r="L8171" s="334">
        <v>0</v>
      </c>
      <c r="M8171" s="334">
        <v>0</v>
      </c>
      <c r="N8171" s="334">
        <v>0</v>
      </c>
      <c r="O8171" s="334">
        <v>0</v>
      </c>
      <c r="P8171" s="334">
        <v>0</v>
      </c>
      <c r="Q8171" s="334">
        <v>0</v>
      </c>
      <c r="R8171" s="334">
        <v>0</v>
      </c>
      <c r="S8171" s="334">
        <v>0</v>
      </c>
      <c r="T8171" s="334">
        <v>0</v>
      </c>
      <c r="U8171" s="334">
        <v>0</v>
      </c>
      <c r="V8171" s="334">
        <v>0</v>
      </c>
      <c r="W8171" s="334">
        <v>0</v>
      </c>
      <c r="X8171" s="334">
        <v>0</v>
      </c>
      <c r="Y8171" s="334">
        <v>0</v>
      </c>
      <c r="Z8171" s="334">
        <v>0</v>
      </c>
      <c r="AA8171" s="334">
        <v>0</v>
      </c>
      <c r="AB8171" s="334">
        <v>0</v>
      </c>
      <c r="AD8171" s="334">
        <v>0</v>
      </c>
      <c r="AE8171" s="334">
        <f t="shared" si="1277"/>
        <v>0</v>
      </c>
      <c r="AF8171" s="334">
        <f t="shared" si="1278"/>
        <v>0</v>
      </c>
      <c r="AG8171" s="340">
        <f t="shared" si="1279"/>
        <v>0</v>
      </c>
      <c r="AI8171" s="340">
        <f t="shared" si="1282"/>
        <v>0</v>
      </c>
      <c r="AJ8171" s="340">
        <f t="shared" si="1282"/>
        <v>0</v>
      </c>
      <c r="AK8171" s="340">
        <f t="shared" si="1282"/>
        <v>0</v>
      </c>
      <c r="AL8171" s="340">
        <f t="shared" si="1282"/>
        <v>0</v>
      </c>
      <c r="AM8171" s="340">
        <f t="shared" si="1282"/>
        <v>0</v>
      </c>
    </row>
    <row r="8172" spans="1:39" x14ac:dyDescent="0.35">
      <c r="A8172" s="337">
        <v>30085</v>
      </c>
      <c r="B8172" s="338">
        <f t="shared" si="1274"/>
        <v>1982</v>
      </c>
      <c r="C8172" s="338">
        <f t="shared" si="1275"/>
        <v>5</v>
      </c>
      <c r="D8172" s="338">
        <f t="shared" si="1276"/>
        <v>14</v>
      </c>
      <c r="E8172" s="334">
        <v>0</v>
      </c>
      <c r="F8172" s="334">
        <v>0</v>
      </c>
      <c r="G8172" s="334">
        <v>0</v>
      </c>
      <c r="H8172" s="334">
        <v>0</v>
      </c>
      <c r="I8172" s="334">
        <v>0</v>
      </c>
      <c r="J8172" s="334">
        <v>0</v>
      </c>
      <c r="K8172" s="334">
        <v>0</v>
      </c>
      <c r="L8172" s="334">
        <v>0</v>
      </c>
      <c r="M8172" s="334">
        <v>0</v>
      </c>
      <c r="N8172" s="334">
        <v>0</v>
      </c>
      <c r="O8172" s="334">
        <v>0</v>
      </c>
      <c r="P8172" s="334">
        <v>0</v>
      </c>
      <c r="Q8172" s="334">
        <v>0</v>
      </c>
      <c r="R8172" s="334">
        <v>0</v>
      </c>
      <c r="S8172" s="334">
        <v>0</v>
      </c>
      <c r="T8172" s="334">
        <v>0</v>
      </c>
      <c r="U8172" s="334">
        <v>0</v>
      </c>
      <c r="V8172" s="334">
        <v>0</v>
      </c>
      <c r="W8172" s="334">
        <v>0</v>
      </c>
      <c r="X8172" s="334">
        <v>0</v>
      </c>
      <c r="Y8172" s="334">
        <v>0</v>
      </c>
      <c r="Z8172" s="334">
        <v>0</v>
      </c>
      <c r="AA8172" s="334">
        <v>0</v>
      </c>
      <c r="AB8172" s="334">
        <v>0</v>
      </c>
      <c r="AD8172" s="334">
        <v>0</v>
      </c>
      <c r="AE8172" s="334">
        <f t="shared" si="1277"/>
        <v>0</v>
      </c>
      <c r="AF8172" s="334">
        <f t="shared" si="1278"/>
        <v>0</v>
      </c>
      <c r="AG8172" s="340">
        <f t="shared" si="1279"/>
        <v>0</v>
      </c>
      <c r="AI8172" s="340">
        <f t="shared" si="1282"/>
        <v>0</v>
      </c>
      <c r="AJ8172" s="340">
        <f t="shared" si="1282"/>
        <v>0</v>
      </c>
      <c r="AK8172" s="340">
        <f t="shared" si="1282"/>
        <v>0</v>
      </c>
      <c r="AL8172" s="340">
        <f t="shared" si="1282"/>
        <v>0</v>
      </c>
      <c r="AM8172" s="340">
        <f t="shared" si="1282"/>
        <v>0</v>
      </c>
    </row>
    <row r="8173" spans="1:39" x14ac:dyDescent="0.35">
      <c r="A8173" s="337">
        <v>30086</v>
      </c>
      <c r="B8173" s="338">
        <f t="shared" si="1274"/>
        <v>1982</v>
      </c>
      <c r="C8173" s="338">
        <f t="shared" si="1275"/>
        <v>5</v>
      </c>
      <c r="D8173" s="338">
        <f t="shared" si="1276"/>
        <v>15</v>
      </c>
      <c r="E8173" s="334">
        <v>0</v>
      </c>
      <c r="F8173" s="334">
        <v>0</v>
      </c>
      <c r="G8173" s="334">
        <v>0</v>
      </c>
      <c r="H8173" s="334">
        <v>0</v>
      </c>
      <c r="I8173" s="334">
        <v>0</v>
      </c>
      <c r="J8173" s="334">
        <v>0</v>
      </c>
      <c r="K8173" s="334">
        <v>0</v>
      </c>
      <c r="L8173" s="334">
        <v>0</v>
      </c>
      <c r="M8173" s="334">
        <v>0</v>
      </c>
      <c r="N8173" s="334">
        <v>0</v>
      </c>
      <c r="O8173" s="334">
        <v>0</v>
      </c>
      <c r="P8173" s="334">
        <v>0</v>
      </c>
      <c r="Q8173" s="334">
        <v>0</v>
      </c>
      <c r="R8173" s="334">
        <v>0</v>
      </c>
      <c r="S8173" s="334">
        <v>0</v>
      </c>
      <c r="T8173" s="334">
        <v>0</v>
      </c>
      <c r="U8173" s="334">
        <v>0</v>
      </c>
      <c r="V8173" s="334">
        <v>0</v>
      </c>
      <c r="W8173" s="334">
        <v>0</v>
      </c>
      <c r="X8173" s="334">
        <v>0</v>
      </c>
      <c r="Y8173" s="334">
        <v>0</v>
      </c>
      <c r="Z8173" s="334">
        <v>0</v>
      </c>
      <c r="AA8173" s="334">
        <v>0.4</v>
      </c>
      <c r="AB8173" s="334">
        <v>10</v>
      </c>
      <c r="AD8173" s="334">
        <v>10.4</v>
      </c>
      <c r="AE8173" s="334">
        <f t="shared" si="1277"/>
        <v>10.4</v>
      </c>
      <c r="AF8173" s="334">
        <f t="shared" si="1278"/>
        <v>10.4</v>
      </c>
      <c r="AG8173" s="340">
        <f t="shared" si="1279"/>
        <v>0</v>
      </c>
      <c r="AI8173" s="340">
        <f t="shared" si="1282"/>
        <v>10.4</v>
      </c>
      <c r="AJ8173" s="340">
        <f t="shared" si="1282"/>
        <v>0</v>
      </c>
      <c r="AK8173" s="340">
        <f t="shared" si="1282"/>
        <v>0</v>
      </c>
      <c r="AL8173" s="340">
        <f t="shared" si="1282"/>
        <v>0</v>
      </c>
      <c r="AM8173" s="340">
        <f t="shared" si="1282"/>
        <v>0</v>
      </c>
    </row>
    <row r="8174" spans="1:39" x14ac:dyDescent="0.35">
      <c r="A8174" s="337">
        <v>30087</v>
      </c>
      <c r="B8174" s="338">
        <f t="shared" si="1274"/>
        <v>1982</v>
      </c>
      <c r="C8174" s="338">
        <f t="shared" si="1275"/>
        <v>5</v>
      </c>
      <c r="D8174" s="338">
        <f t="shared" si="1276"/>
        <v>16</v>
      </c>
      <c r="E8174" s="334">
        <v>0.7</v>
      </c>
      <c r="F8174" s="334">
        <v>0.7</v>
      </c>
      <c r="G8174" s="334">
        <v>0.7</v>
      </c>
      <c r="H8174" s="334">
        <v>0.3</v>
      </c>
      <c r="I8174" s="334">
        <v>0</v>
      </c>
      <c r="J8174" s="334">
        <v>0</v>
      </c>
      <c r="K8174" s="334">
        <v>0</v>
      </c>
      <c r="L8174" s="334">
        <v>0</v>
      </c>
      <c r="M8174" s="334">
        <v>0</v>
      </c>
      <c r="N8174" s="334">
        <v>0</v>
      </c>
      <c r="O8174" s="334">
        <v>0</v>
      </c>
      <c r="P8174" s="334">
        <v>0</v>
      </c>
      <c r="Q8174" s="334">
        <v>0</v>
      </c>
      <c r="R8174" s="334">
        <v>0</v>
      </c>
      <c r="S8174" s="334">
        <v>0</v>
      </c>
      <c r="T8174" s="334">
        <v>0</v>
      </c>
      <c r="U8174" s="334">
        <v>0</v>
      </c>
      <c r="V8174" s="334">
        <v>0</v>
      </c>
      <c r="W8174" s="334">
        <v>0</v>
      </c>
      <c r="X8174" s="334">
        <v>0</v>
      </c>
      <c r="Y8174" s="334">
        <v>0</v>
      </c>
      <c r="Z8174" s="334">
        <v>0</v>
      </c>
      <c r="AA8174" s="334">
        <v>0</v>
      </c>
      <c r="AB8174" s="334">
        <v>0</v>
      </c>
      <c r="AD8174" s="334">
        <v>2.4</v>
      </c>
      <c r="AE8174" s="334">
        <f t="shared" si="1277"/>
        <v>2.4</v>
      </c>
      <c r="AF8174" s="334">
        <f t="shared" si="1278"/>
        <v>2.3999999999999995</v>
      </c>
      <c r="AG8174" s="340">
        <f t="shared" si="1279"/>
        <v>4.4408920985006262E-16</v>
      </c>
      <c r="AI8174" s="340">
        <f t="shared" si="1282"/>
        <v>2.3999999999999995</v>
      </c>
      <c r="AJ8174" s="340">
        <f t="shared" si="1282"/>
        <v>0</v>
      </c>
      <c r="AK8174" s="340">
        <f t="shared" si="1282"/>
        <v>0</v>
      </c>
      <c r="AL8174" s="340">
        <f t="shared" si="1282"/>
        <v>0</v>
      </c>
      <c r="AM8174" s="340">
        <f t="shared" si="1282"/>
        <v>0</v>
      </c>
    </row>
    <row r="8175" spans="1:39" x14ac:dyDescent="0.35">
      <c r="A8175" s="337">
        <v>30088</v>
      </c>
      <c r="B8175" s="338">
        <f t="shared" si="1274"/>
        <v>1982</v>
      </c>
      <c r="C8175" s="338">
        <f t="shared" si="1275"/>
        <v>5</v>
      </c>
      <c r="D8175" s="338">
        <f t="shared" si="1276"/>
        <v>17</v>
      </c>
      <c r="E8175" s="334">
        <v>0</v>
      </c>
      <c r="F8175" s="334">
        <v>0</v>
      </c>
      <c r="G8175" s="334">
        <v>0</v>
      </c>
      <c r="H8175" s="334">
        <v>0</v>
      </c>
      <c r="I8175" s="334">
        <v>0</v>
      </c>
      <c r="J8175" s="334">
        <v>0</v>
      </c>
      <c r="K8175" s="334">
        <v>0</v>
      </c>
      <c r="L8175" s="334">
        <v>0</v>
      </c>
      <c r="M8175" s="334">
        <v>0</v>
      </c>
      <c r="N8175" s="334">
        <v>0</v>
      </c>
      <c r="O8175" s="334">
        <v>0</v>
      </c>
      <c r="P8175" s="334">
        <v>0</v>
      </c>
      <c r="Q8175" s="334">
        <v>0</v>
      </c>
      <c r="R8175" s="334">
        <v>0</v>
      </c>
      <c r="S8175" s="334">
        <v>0</v>
      </c>
      <c r="T8175" s="334">
        <v>0</v>
      </c>
      <c r="U8175" s="334">
        <v>0</v>
      </c>
      <c r="V8175" s="334">
        <v>0</v>
      </c>
      <c r="W8175" s="334">
        <v>0</v>
      </c>
      <c r="X8175" s="334">
        <v>0</v>
      </c>
      <c r="Y8175" s="334">
        <v>0</v>
      </c>
      <c r="Z8175" s="334">
        <v>0</v>
      </c>
      <c r="AA8175" s="334">
        <v>0</v>
      </c>
      <c r="AB8175" s="334">
        <v>0</v>
      </c>
      <c r="AD8175" s="334">
        <v>0</v>
      </c>
      <c r="AE8175" s="334">
        <f t="shared" si="1277"/>
        <v>0</v>
      </c>
      <c r="AF8175" s="334">
        <f t="shared" si="1278"/>
        <v>0</v>
      </c>
      <c r="AG8175" s="340">
        <f t="shared" si="1279"/>
        <v>0</v>
      </c>
      <c r="AI8175" s="340">
        <f t="shared" si="1282"/>
        <v>0</v>
      </c>
      <c r="AJ8175" s="340">
        <f t="shared" si="1282"/>
        <v>0</v>
      </c>
      <c r="AK8175" s="340">
        <f t="shared" si="1282"/>
        <v>0</v>
      </c>
      <c r="AL8175" s="340">
        <f t="shared" si="1282"/>
        <v>0</v>
      </c>
      <c r="AM8175" s="340">
        <f t="shared" si="1282"/>
        <v>0</v>
      </c>
    </row>
    <row r="8176" spans="1:39" x14ac:dyDescent="0.35">
      <c r="A8176" s="337">
        <v>30089</v>
      </c>
      <c r="B8176" s="338">
        <f t="shared" si="1274"/>
        <v>1982</v>
      </c>
      <c r="C8176" s="338">
        <f t="shared" si="1275"/>
        <v>5</v>
      </c>
      <c r="D8176" s="338">
        <f t="shared" si="1276"/>
        <v>18</v>
      </c>
      <c r="E8176" s="334">
        <v>0</v>
      </c>
      <c r="F8176" s="334">
        <v>0</v>
      </c>
      <c r="G8176" s="334">
        <v>0</v>
      </c>
      <c r="H8176" s="334">
        <v>0</v>
      </c>
      <c r="I8176" s="334">
        <v>0</v>
      </c>
      <c r="J8176" s="334">
        <v>0</v>
      </c>
      <c r="K8176" s="334">
        <v>0</v>
      </c>
      <c r="L8176" s="334">
        <v>0</v>
      </c>
      <c r="M8176" s="334">
        <v>0</v>
      </c>
      <c r="N8176" s="334">
        <v>0</v>
      </c>
      <c r="O8176" s="334">
        <v>0</v>
      </c>
      <c r="P8176" s="334">
        <v>0</v>
      </c>
      <c r="Q8176" s="334">
        <v>0</v>
      </c>
      <c r="R8176" s="334">
        <v>0</v>
      </c>
      <c r="S8176" s="334">
        <v>0</v>
      </c>
      <c r="T8176" s="334">
        <v>1.7</v>
      </c>
      <c r="U8176" s="334">
        <v>1.5</v>
      </c>
      <c r="V8176" s="334">
        <v>1.3</v>
      </c>
      <c r="W8176" s="334">
        <v>0.9</v>
      </c>
      <c r="X8176" s="334">
        <v>0</v>
      </c>
      <c r="Y8176" s="334">
        <v>0</v>
      </c>
      <c r="Z8176" s="334">
        <v>0</v>
      </c>
      <c r="AA8176" s="334">
        <v>0</v>
      </c>
      <c r="AB8176" s="334">
        <v>0</v>
      </c>
      <c r="AD8176" s="334">
        <v>5.4</v>
      </c>
      <c r="AE8176" s="334">
        <f t="shared" si="1277"/>
        <v>5.4</v>
      </c>
      <c r="AF8176" s="334">
        <f t="shared" si="1278"/>
        <v>5.4</v>
      </c>
      <c r="AG8176" s="340">
        <f t="shared" si="1279"/>
        <v>0</v>
      </c>
      <c r="AI8176" s="340">
        <f t="shared" si="1282"/>
        <v>5.4</v>
      </c>
      <c r="AJ8176" s="340">
        <f t="shared" si="1282"/>
        <v>0</v>
      </c>
      <c r="AK8176" s="340">
        <f t="shared" si="1282"/>
        <v>0</v>
      </c>
      <c r="AL8176" s="340">
        <f t="shared" si="1282"/>
        <v>0</v>
      </c>
      <c r="AM8176" s="340">
        <f t="shared" si="1282"/>
        <v>0</v>
      </c>
    </row>
    <row r="8177" spans="1:39" x14ac:dyDescent="0.35">
      <c r="A8177" s="337">
        <v>30090</v>
      </c>
      <c r="B8177" s="338">
        <f t="shared" si="1274"/>
        <v>1982</v>
      </c>
      <c r="C8177" s="338">
        <f t="shared" si="1275"/>
        <v>5</v>
      </c>
      <c r="D8177" s="338">
        <f t="shared" si="1276"/>
        <v>19</v>
      </c>
      <c r="E8177" s="334">
        <v>0</v>
      </c>
      <c r="F8177" s="334">
        <v>0</v>
      </c>
      <c r="G8177" s="334">
        <v>0</v>
      </c>
      <c r="H8177" s="334">
        <v>0</v>
      </c>
      <c r="I8177" s="334">
        <v>0</v>
      </c>
      <c r="J8177" s="334">
        <v>0</v>
      </c>
      <c r="K8177" s="334">
        <v>0</v>
      </c>
      <c r="L8177" s="334">
        <v>0</v>
      </c>
      <c r="M8177" s="334">
        <v>0</v>
      </c>
      <c r="N8177" s="334">
        <v>0</v>
      </c>
      <c r="O8177" s="334">
        <v>0</v>
      </c>
      <c r="P8177" s="334">
        <v>0</v>
      </c>
      <c r="Q8177" s="334">
        <v>0</v>
      </c>
      <c r="R8177" s="334">
        <v>0</v>
      </c>
      <c r="S8177" s="334">
        <v>0</v>
      </c>
      <c r="T8177" s="334">
        <v>0</v>
      </c>
      <c r="U8177" s="334">
        <v>0</v>
      </c>
      <c r="V8177" s="334">
        <v>0</v>
      </c>
      <c r="W8177" s="334">
        <v>0</v>
      </c>
      <c r="X8177" s="334">
        <v>0</v>
      </c>
      <c r="Y8177" s="334">
        <v>0</v>
      </c>
      <c r="Z8177" s="334">
        <v>0</v>
      </c>
      <c r="AA8177" s="334">
        <v>0</v>
      </c>
      <c r="AB8177" s="334">
        <v>0</v>
      </c>
      <c r="AD8177" s="334">
        <v>0</v>
      </c>
      <c r="AE8177" s="334">
        <f t="shared" si="1277"/>
        <v>0</v>
      </c>
      <c r="AF8177" s="334">
        <f t="shared" si="1278"/>
        <v>0</v>
      </c>
      <c r="AG8177" s="340">
        <f t="shared" si="1279"/>
        <v>0</v>
      </c>
      <c r="AI8177" s="340">
        <f t="shared" si="1282"/>
        <v>0</v>
      </c>
      <c r="AJ8177" s="340">
        <f t="shared" si="1282"/>
        <v>0</v>
      </c>
      <c r="AK8177" s="340">
        <f t="shared" si="1282"/>
        <v>0</v>
      </c>
      <c r="AL8177" s="340">
        <f t="shared" si="1282"/>
        <v>0</v>
      </c>
      <c r="AM8177" s="340">
        <f t="shared" si="1282"/>
        <v>0</v>
      </c>
    </row>
    <row r="8178" spans="1:39" x14ac:dyDescent="0.35">
      <c r="A8178" s="337">
        <v>30091</v>
      </c>
      <c r="B8178" s="338">
        <f t="shared" si="1274"/>
        <v>1982</v>
      </c>
      <c r="C8178" s="338">
        <f t="shared" si="1275"/>
        <v>5</v>
      </c>
      <c r="D8178" s="338">
        <f t="shared" si="1276"/>
        <v>20</v>
      </c>
      <c r="E8178" s="334">
        <v>0</v>
      </c>
      <c r="F8178" s="334">
        <v>0</v>
      </c>
      <c r="G8178" s="334">
        <v>0</v>
      </c>
      <c r="H8178" s="334">
        <v>0</v>
      </c>
      <c r="I8178" s="334">
        <v>0</v>
      </c>
      <c r="J8178" s="334">
        <v>0</v>
      </c>
      <c r="K8178" s="334">
        <v>0</v>
      </c>
      <c r="L8178" s="334">
        <v>0</v>
      </c>
      <c r="M8178" s="334">
        <v>0</v>
      </c>
      <c r="N8178" s="334">
        <v>0</v>
      </c>
      <c r="O8178" s="334">
        <v>0</v>
      </c>
      <c r="P8178" s="334">
        <v>0</v>
      </c>
      <c r="Q8178" s="334">
        <v>0</v>
      </c>
      <c r="R8178" s="334">
        <v>0</v>
      </c>
      <c r="S8178" s="334">
        <v>0</v>
      </c>
      <c r="T8178" s="334">
        <v>0</v>
      </c>
      <c r="U8178" s="334">
        <v>0</v>
      </c>
      <c r="V8178" s="334">
        <v>0</v>
      </c>
      <c r="W8178" s="334">
        <v>0</v>
      </c>
      <c r="X8178" s="334">
        <v>0</v>
      </c>
      <c r="Y8178" s="334">
        <v>0</v>
      </c>
      <c r="Z8178" s="334">
        <v>0</v>
      </c>
      <c r="AA8178" s="334">
        <v>0</v>
      </c>
      <c r="AB8178" s="334">
        <v>0</v>
      </c>
      <c r="AD8178" s="334">
        <v>0</v>
      </c>
      <c r="AE8178" s="334">
        <f t="shared" si="1277"/>
        <v>0</v>
      </c>
      <c r="AF8178" s="334">
        <f t="shared" si="1278"/>
        <v>0</v>
      </c>
      <c r="AG8178" s="340">
        <f t="shared" si="1279"/>
        <v>0</v>
      </c>
      <c r="AI8178" s="340">
        <f t="shared" si="1282"/>
        <v>0</v>
      </c>
      <c r="AJ8178" s="340">
        <f t="shared" si="1282"/>
        <v>0</v>
      </c>
      <c r="AK8178" s="340">
        <f t="shared" si="1282"/>
        <v>0</v>
      </c>
      <c r="AL8178" s="340">
        <f t="shared" si="1282"/>
        <v>0</v>
      </c>
      <c r="AM8178" s="340">
        <f t="shared" si="1282"/>
        <v>0</v>
      </c>
    </row>
    <row r="8179" spans="1:39" x14ac:dyDescent="0.35">
      <c r="A8179" s="337">
        <v>30092</v>
      </c>
      <c r="B8179" s="338">
        <f t="shared" si="1274"/>
        <v>1982</v>
      </c>
      <c r="C8179" s="338">
        <f t="shared" si="1275"/>
        <v>5</v>
      </c>
      <c r="D8179" s="338">
        <f t="shared" si="1276"/>
        <v>21</v>
      </c>
      <c r="E8179" s="334">
        <v>0</v>
      </c>
      <c r="F8179" s="334">
        <v>0</v>
      </c>
      <c r="G8179" s="334">
        <v>0</v>
      </c>
      <c r="H8179" s="334">
        <v>0</v>
      </c>
      <c r="I8179" s="334">
        <v>0</v>
      </c>
      <c r="J8179" s="334">
        <v>0</v>
      </c>
      <c r="K8179" s="334">
        <v>0</v>
      </c>
      <c r="L8179" s="334">
        <v>0</v>
      </c>
      <c r="M8179" s="334">
        <v>0</v>
      </c>
      <c r="N8179" s="334">
        <v>0</v>
      </c>
      <c r="O8179" s="334">
        <v>0</v>
      </c>
      <c r="P8179" s="334">
        <v>0</v>
      </c>
      <c r="Q8179" s="334">
        <v>0</v>
      </c>
      <c r="R8179" s="334">
        <v>0</v>
      </c>
      <c r="S8179" s="334">
        <v>0</v>
      </c>
      <c r="T8179" s="334">
        <v>0</v>
      </c>
      <c r="U8179" s="334">
        <v>0</v>
      </c>
      <c r="V8179" s="334">
        <v>0</v>
      </c>
      <c r="W8179" s="334">
        <v>0</v>
      </c>
      <c r="X8179" s="334">
        <v>0</v>
      </c>
      <c r="Y8179" s="334">
        <v>0</v>
      </c>
      <c r="Z8179" s="334">
        <v>0</v>
      </c>
      <c r="AA8179" s="334">
        <v>0</v>
      </c>
      <c r="AB8179" s="334">
        <v>0</v>
      </c>
      <c r="AD8179" s="334">
        <v>0</v>
      </c>
      <c r="AE8179" s="334">
        <f t="shared" si="1277"/>
        <v>0</v>
      </c>
      <c r="AF8179" s="334">
        <f t="shared" si="1278"/>
        <v>0</v>
      </c>
      <c r="AG8179" s="340">
        <f t="shared" si="1279"/>
        <v>0</v>
      </c>
      <c r="AI8179" s="340">
        <f t="shared" si="1282"/>
        <v>0</v>
      </c>
      <c r="AJ8179" s="340">
        <f t="shared" si="1282"/>
        <v>0</v>
      </c>
      <c r="AK8179" s="340">
        <f t="shared" si="1282"/>
        <v>0</v>
      </c>
      <c r="AL8179" s="340">
        <f t="shared" si="1282"/>
        <v>0</v>
      </c>
      <c r="AM8179" s="340">
        <f t="shared" si="1282"/>
        <v>0</v>
      </c>
    </row>
    <row r="8180" spans="1:39" x14ac:dyDescent="0.35">
      <c r="A8180" s="337">
        <v>30093</v>
      </c>
      <c r="B8180" s="338">
        <f t="shared" si="1274"/>
        <v>1982</v>
      </c>
      <c r="C8180" s="338">
        <f t="shared" si="1275"/>
        <v>5</v>
      </c>
      <c r="D8180" s="338">
        <f t="shared" si="1276"/>
        <v>22</v>
      </c>
      <c r="E8180" s="334">
        <v>0</v>
      </c>
      <c r="F8180" s="334">
        <v>0</v>
      </c>
      <c r="G8180" s="334">
        <v>0</v>
      </c>
      <c r="H8180" s="334">
        <v>0</v>
      </c>
      <c r="I8180" s="334">
        <v>0</v>
      </c>
      <c r="J8180" s="334">
        <v>0</v>
      </c>
      <c r="K8180" s="334">
        <v>0</v>
      </c>
      <c r="L8180" s="334">
        <v>0</v>
      </c>
      <c r="M8180" s="334">
        <v>0</v>
      </c>
      <c r="N8180" s="334">
        <v>0</v>
      </c>
      <c r="O8180" s="334">
        <v>0</v>
      </c>
      <c r="P8180" s="334">
        <v>0</v>
      </c>
      <c r="Q8180" s="334">
        <v>0</v>
      </c>
      <c r="R8180" s="334">
        <v>0</v>
      </c>
      <c r="S8180" s="334">
        <v>0</v>
      </c>
      <c r="T8180" s="334">
        <v>0</v>
      </c>
      <c r="U8180" s="334">
        <v>0</v>
      </c>
      <c r="V8180" s="334">
        <v>0</v>
      </c>
      <c r="W8180" s="334">
        <v>0</v>
      </c>
      <c r="X8180" s="334">
        <v>0.4</v>
      </c>
      <c r="Y8180" s="334">
        <v>0.2</v>
      </c>
      <c r="Z8180" s="334">
        <v>0</v>
      </c>
      <c r="AA8180" s="334">
        <v>0</v>
      </c>
      <c r="AB8180" s="334">
        <v>0</v>
      </c>
      <c r="AD8180" s="334">
        <v>0.6</v>
      </c>
      <c r="AE8180" s="334">
        <f t="shared" si="1277"/>
        <v>0.6</v>
      </c>
      <c r="AF8180" s="334">
        <f t="shared" si="1278"/>
        <v>0.60000000000000009</v>
      </c>
      <c r="AG8180" s="340">
        <f t="shared" si="1279"/>
        <v>1.1102230246251565E-16</v>
      </c>
      <c r="AI8180" s="340">
        <f t="shared" ref="AI8180:AM8195" si="1283">IF($C8180=AI$1,$AF8180,0)</f>
        <v>0.60000000000000009</v>
      </c>
      <c r="AJ8180" s="340">
        <f t="shared" si="1283"/>
        <v>0</v>
      </c>
      <c r="AK8180" s="340">
        <f t="shared" si="1283"/>
        <v>0</v>
      </c>
      <c r="AL8180" s="340">
        <f t="shared" si="1283"/>
        <v>0</v>
      </c>
      <c r="AM8180" s="340">
        <f t="shared" si="1283"/>
        <v>0</v>
      </c>
    </row>
    <row r="8181" spans="1:39" x14ac:dyDescent="0.35">
      <c r="A8181" s="337">
        <v>30094</v>
      </c>
      <c r="B8181" s="338">
        <f t="shared" si="1274"/>
        <v>1982</v>
      </c>
      <c r="C8181" s="338">
        <f t="shared" si="1275"/>
        <v>5</v>
      </c>
      <c r="D8181" s="338">
        <f t="shared" si="1276"/>
        <v>23</v>
      </c>
      <c r="E8181" s="334">
        <v>0</v>
      </c>
      <c r="F8181" s="334">
        <v>0</v>
      </c>
      <c r="G8181" s="334">
        <v>0</v>
      </c>
      <c r="H8181" s="334">
        <v>0</v>
      </c>
      <c r="I8181" s="334">
        <v>0</v>
      </c>
      <c r="J8181" s="334">
        <v>0</v>
      </c>
      <c r="K8181" s="334">
        <v>0</v>
      </c>
      <c r="L8181" s="334">
        <v>0</v>
      </c>
      <c r="M8181" s="334">
        <v>0</v>
      </c>
      <c r="N8181" s="334">
        <v>0</v>
      </c>
      <c r="O8181" s="334">
        <v>0</v>
      </c>
      <c r="P8181" s="334">
        <v>0</v>
      </c>
      <c r="Q8181" s="334">
        <v>0</v>
      </c>
      <c r="R8181" s="334">
        <v>0</v>
      </c>
      <c r="S8181" s="334">
        <v>0</v>
      </c>
      <c r="T8181" s="334">
        <v>0</v>
      </c>
      <c r="U8181" s="334">
        <v>0</v>
      </c>
      <c r="V8181" s="334">
        <v>0</v>
      </c>
      <c r="W8181" s="334">
        <v>0</v>
      </c>
      <c r="X8181" s="334">
        <v>0</v>
      </c>
      <c r="Y8181" s="334">
        <v>0</v>
      </c>
      <c r="Z8181" s="334">
        <v>0</v>
      </c>
      <c r="AA8181" s="334">
        <v>0</v>
      </c>
      <c r="AB8181" s="334">
        <v>0</v>
      </c>
      <c r="AD8181" s="334">
        <v>0</v>
      </c>
      <c r="AE8181" s="334">
        <f t="shared" si="1277"/>
        <v>0</v>
      </c>
      <c r="AF8181" s="334">
        <f t="shared" si="1278"/>
        <v>0</v>
      </c>
      <c r="AG8181" s="340">
        <f t="shared" si="1279"/>
        <v>0</v>
      </c>
      <c r="AI8181" s="340">
        <f t="shared" si="1283"/>
        <v>0</v>
      </c>
      <c r="AJ8181" s="340">
        <f t="shared" si="1283"/>
        <v>0</v>
      </c>
      <c r="AK8181" s="340">
        <f t="shared" si="1283"/>
        <v>0</v>
      </c>
      <c r="AL8181" s="340">
        <f t="shared" si="1283"/>
        <v>0</v>
      </c>
      <c r="AM8181" s="340">
        <f t="shared" si="1283"/>
        <v>0</v>
      </c>
    </row>
    <row r="8182" spans="1:39" x14ac:dyDescent="0.35">
      <c r="A8182" s="337">
        <v>30095</v>
      </c>
      <c r="B8182" s="338">
        <f t="shared" si="1274"/>
        <v>1982</v>
      </c>
      <c r="C8182" s="338">
        <f t="shared" si="1275"/>
        <v>5</v>
      </c>
      <c r="D8182" s="338">
        <f t="shared" si="1276"/>
        <v>24</v>
      </c>
      <c r="E8182" s="334">
        <v>0</v>
      </c>
      <c r="F8182" s="334">
        <v>0</v>
      </c>
      <c r="G8182" s="334">
        <v>0</v>
      </c>
      <c r="H8182" s="334">
        <v>0</v>
      </c>
      <c r="I8182" s="334">
        <v>0</v>
      </c>
      <c r="J8182" s="334">
        <v>0</v>
      </c>
      <c r="K8182" s="334">
        <v>0</v>
      </c>
      <c r="L8182" s="334">
        <v>0</v>
      </c>
      <c r="M8182" s="334">
        <v>0</v>
      </c>
      <c r="N8182" s="334">
        <v>0</v>
      </c>
      <c r="O8182" s="334">
        <v>0</v>
      </c>
      <c r="P8182" s="334">
        <v>0</v>
      </c>
      <c r="Q8182" s="334">
        <v>0</v>
      </c>
      <c r="R8182" s="334">
        <v>0</v>
      </c>
      <c r="S8182" s="334">
        <v>0</v>
      </c>
      <c r="T8182" s="334">
        <v>0</v>
      </c>
      <c r="U8182" s="334">
        <v>0</v>
      </c>
      <c r="V8182" s="334">
        <v>0</v>
      </c>
      <c r="W8182" s="334">
        <v>0</v>
      </c>
      <c r="X8182" s="334">
        <v>0</v>
      </c>
      <c r="Y8182" s="334">
        <v>0</v>
      </c>
      <c r="Z8182" s="334">
        <v>0</v>
      </c>
      <c r="AA8182" s="334">
        <v>0</v>
      </c>
      <c r="AB8182" s="334">
        <v>0</v>
      </c>
      <c r="AD8182" s="334">
        <v>0</v>
      </c>
      <c r="AE8182" s="334">
        <f t="shared" si="1277"/>
        <v>0</v>
      </c>
      <c r="AF8182" s="334">
        <f t="shared" si="1278"/>
        <v>0</v>
      </c>
      <c r="AG8182" s="340">
        <f t="shared" si="1279"/>
        <v>0</v>
      </c>
      <c r="AI8182" s="340">
        <f t="shared" si="1283"/>
        <v>0</v>
      </c>
      <c r="AJ8182" s="340">
        <f t="shared" si="1283"/>
        <v>0</v>
      </c>
      <c r="AK8182" s="340">
        <f t="shared" si="1283"/>
        <v>0</v>
      </c>
      <c r="AL8182" s="340">
        <f t="shared" si="1283"/>
        <v>0</v>
      </c>
      <c r="AM8182" s="340">
        <f t="shared" si="1283"/>
        <v>0</v>
      </c>
    </row>
    <row r="8183" spans="1:39" x14ac:dyDescent="0.35">
      <c r="A8183" s="337">
        <v>30096</v>
      </c>
      <c r="B8183" s="338">
        <f t="shared" si="1274"/>
        <v>1982</v>
      </c>
      <c r="C8183" s="338">
        <f t="shared" si="1275"/>
        <v>5</v>
      </c>
      <c r="D8183" s="338">
        <f t="shared" si="1276"/>
        <v>25</v>
      </c>
      <c r="E8183" s="334">
        <v>0</v>
      </c>
      <c r="F8183" s="334">
        <v>0</v>
      </c>
      <c r="G8183" s="334">
        <v>0</v>
      </c>
      <c r="H8183" s="334">
        <v>0</v>
      </c>
      <c r="I8183" s="334">
        <v>0</v>
      </c>
      <c r="J8183" s="334">
        <v>0</v>
      </c>
      <c r="K8183" s="334">
        <v>0</v>
      </c>
      <c r="L8183" s="334">
        <v>0</v>
      </c>
      <c r="M8183" s="334">
        <v>0</v>
      </c>
      <c r="N8183" s="334">
        <v>0</v>
      </c>
      <c r="O8183" s="334">
        <v>0</v>
      </c>
      <c r="P8183" s="334">
        <v>0</v>
      </c>
      <c r="Q8183" s="334">
        <v>0</v>
      </c>
      <c r="R8183" s="334">
        <v>0</v>
      </c>
      <c r="S8183" s="334">
        <v>0</v>
      </c>
      <c r="T8183" s="334">
        <v>0.2</v>
      </c>
      <c r="U8183" s="334">
        <v>0.4</v>
      </c>
      <c r="V8183" s="334">
        <v>0</v>
      </c>
      <c r="W8183" s="334">
        <v>0</v>
      </c>
      <c r="X8183" s="334">
        <v>0</v>
      </c>
      <c r="Y8183" s="334">
        <v>0</v>
      </c>
      <c r="Z8183" s="334">
        <v>0</v>
      </c>
      <c r="AA8183" s="334">
        <v>0</v>
      </c>
      <c r="AB8183" s="334">
        <v>0</v>
      </c>
      <c r="AD8183" s="334">
        <v>0.6</v>
      </c>
      <c r="AE8183" s="334">
        <f t="shared" si="1277"/>
        <v>0.6</v>
      </c>
      <c r="AF8183" s="334">
        <f t="shared" si="1278"/>
        <v>0.60000000000000009</v>
      </c>
      <c r="AG8183" s="340">
        <f t="shared" si="1279"/>
        <v>1.1102230246251565E-16</v>
      </c>
      <c r="AI8183" s="340">
        <f t="shared" si="1283"/>
        <v>0.60000000000000009</v>
      </c>
      <c r="AJ8183" s="340">
        <f t="shared" si="1283"/>
        <v>0</v>
      </c>
      <c r="AK8183" s="340">
        <f t="shared" si="1283"/>
        <v>0</v>
      </c>
      <c r="AL8183" s="340">
        <f t="shared" si="1283"/>
        <v>0</v>
      </c>
      <c r="AM8183" s="340">
        <f t="shared" si="1283"/>
        <v>0</v>
      </c>
    </row>
    <row r="8184" spans="1:39" x14ac:dyDescent="0.35">
      <c r="A8184" s="337">
        <v>30097</v>
      </c>
      <c r="B8184" s="338">
        <f t="shared" si="1274"/>
        <v>1982</v>
      </c>
      <c r="C8184" s="338">
        <f t="shared" si="1275"/>
        <v>5</v>
      </c>
      <c r="D8184" s="338">
        <f t="shared" si="1276"/>
        <v>26</v>
      </c>
      <c r="E8184" s="334">
        <v>0</v>
      </c>
      <c r="F8184" s="334">
        <v>0</v>
      </c>
      <c r="G8184" s="334">
        <v>0</v>
      </c>
      <c r="H8184" s="334">
        <v>0</v>
      </c>
      <c r="I8184" s="334">
        <v>0</v>
      </c>
      <c r="J8184" s="334">
        <v>0</v>
      </c>
      <c r="K8184" s="334">
        <v>0</v>
      </c>
      <c r="L8184" s="334">
        <v>0</v>
      </c>
      <c r="M8184" s="334">
        <v>0</v>
      </c>
      <c r="N8184" s="334">
        <v>0</v>
      </c>
      <c r="O8184" s="334">
        <v>0</v>
      </c>
      <c r="P8184" s="334">
        <v>0</v>
      </c>
      <c r="Q8184" s="334">
        <v>0</v>
      </c>
      <c r="R8184" s="334">
        <v>0</v>
      </c>
      <c r="S8184" s="334">
        <v>0.2</v>
      </c>
      <c r="T8184" s="334">
        <v>1.5</v>
      </c>
      <c r="U8184" s="334">
        <v>0.8</v>
      </c>
      <c r="V8184" s="334">
        <v>1.1000000000000001</v>
      </c>
      <c r="W8184" s="334">
        <v>1.3</v>
      </c>
      <c r="X8184" s="334">
        <v>2.2000000000000002</v>
      </c>
      <c r="Y8184" s="334">
        <v>2.4</v>
      </c>
      <c r="Z8184" s="334">
        <v>2.4</v>
      </c>
      <c r="AA8184" s="334">
        <v>2.2000000000000002</v>
      </c>
      <c r="AB8184" s="334">
        <v>1.1000000000000001</v>
      </c>
      <c r="AD8184" s="334">
        <v>15.2</v>
      </c>
      <c r="AE8184" s="334">
        <f t="shared" si="1277"/>
        <v>15.2</v>
      </c>
      <c r="AF8184" s="334">
        <f t="shared" si="1278"/>
        <v>15.200000000000001</v>
      </c>
      <c r="AG8184" s="340">
        <f t="shared" si="1279"/>
        <v>1.7763568394002505E-15</v>
      </c>
      <c r="AI8184" s="340">
        <f t="shared" si="1283"/>
        <v>15.200000000000001</v>
      </c>
      <c r="AJ8184" s="340">
        <f t="shared" si="1283"/>
        <v>0</v>
      </c>
      <c r="AK8184" s="340">
        <f t="shared" si="1283"/>
        <v>0</v>
      </c>
      <c r="AL8184" s="340">
        <f t="shared" si="1283"/>
        <v>0</v>
      </c>
      <c r="AM8184" s="340">
        <f t="shared" si="1283"/>
        <v>0</v>
      </c>
    </row>
    <row r="8185" spans="1:39" x14ac:dyDescent="0.35">
      <c r="A8185" s="337">
        <v>30098</v>
      </c>
      <c r="B8185" s="338">
        <f t="shared" si="1274"/>
        <v>1982</v>
      </c>
      <c r="C8185" s="338">
        <f t="shared" si="1275"/>
        <v>5</v>
      </c>
      <c r="D8185" s="338">
        <f t="shared" si="1276"/>
        <v>27</v>
      </c>
      <c r="E8185" s="334">
        <v>1.1000000000000001</v>
      </c>
      <c r="F8185" s="334">
        <v>1.7</v>
      </c>
      <c r="G8185" s="334">
        <v>1.3</v>
      </c>
      <c r="H8185" s="334">
        <v>0.8</v>
      </c>
      <c r="I8185" s="334">
        <v>2.2000000000000002</v>
      </c>
      <c r="J8185" s="334">
        <v>1.7</v>
      </c>
      <c r="K8185" s="334">
        <v>0.8</v>
      </c>
      <c r="L8185" s="334">
        <v>1.1000000000000001</v>
      </c>
      <c r="M8185" s="334">
        <v>1.1000000000000001</v>
      </c>
      <c r="N8185" s="334">
        <v>0.6</v>
      </c>
      <c r="O8185" s="334">
        <v>0</v>
      </c>
      <c r="P8185" s="334">
        <v>0.4</v>
      </c>
      <c r="Q8185" s="334">
        <v>0.2</v>
      </c>
      <c r="R8185" s="334">
        <v>0</v>
      </c>
      <c r="S8185" s="334">
        <v>0</v>
      </c>
      <c r="T8185" s="334">
        <v>0</v>
      </c>
      <c r="U8185" s="334">
        <v>0</v>
      </c>
      <c r="V8185" s="334">
        <v>0</v>
      </c>
      <c r="W8185" s="334">
        <v>0</v>
      </c>
      <c r="X8185" s="334">
        <v>0</v>
      </c>
      <c r="Y8185" s="334">
        <v>0</v>
      </c>
      <c r="Z8185" s="334">
        <v>0</v>
      </c>
      <c r="AA8185" s="334">
        <v>0</v>
      </c>
      <c r="AB8185" s="334">
        <v>0</v>
      </c>
      <c r="AD8185" s="334">
        <v>13</v>
      </c>
      <c r="AE8185" s="334">
        <f t="shared" si="1277"/>
        <v>13</v>
      </c>
      <c r="AF8185" s="334">
        <f t="shared" si="1278"/>
        <v>12.999999999999998</v>
      </c>
      <c r="AG8185" s="340">
        <f t="shared" si="1279"/>
        <v>1.7763568394002505E-15</v>
      </c>
      <c r="AI8185" s="340">
        <f t="shared" si="1283"/>
        <v>12.999999999999998</v>
      </c>
      <c r="AJ8185" s="340">
        <f t="shared" si="1283"/>
        <v>0</v>
      </c>
      <c r="AK8185" s="340">
        <f t="shared" si="1283"/>
        <v>0</v>
      </c>
      <c r="AL8185" s="340">
        <f t="shared" si="1283"/>
        <v>0</v>
      </c>
      <c r="AM8185" s="340">
        <f t="shared" si="1283"/>
        <v>0</v>
      </c>
    </row>
    <row r="8186" spans="1:39" x14ac:dyDescent="0.35">
      <c r="A8186" s="337">
        <v>30099</v>
      </c>
      <c r="B8186" s="338">
        <f t="shared" si="1274"/>
        <v>1982</v>
      </c>
      <c r="C8186" s="338">
        <f t="shared" si="1275"/>
        <v>5</v>
      </c>
      <c r="D8186" s="338">
        <f t="shared" si="1276"/>
        <v>28</v>
      </c>
      <c r="E8186" s="334">
        <v>0</v>
      </c>
      <c r="F8186" s="334">
        <v>0</v>
      </c>
      <c r="G8186" s="334">
        <v>0</v>
      </c>
      <c r="H8186" s="334">
        <v>0</v>
      </c>
      <c r="I8186" s="334">
        <v>0</v>
      </c>
      <c r="J8186" s="334">
        <v>0</v>
      </c>
      <c r="K8186" s="334">
        <v>0</v>
      </c>
      <c r="L8186" s="334">
        <v>0</v>
      </c>
      <c r="M8186" s="334">
        <v>0</v>
      </c>
      <c r="N8186" s="334">
        <v>0</v>
      </c>
      <c r="O8186" s="334">
        <v>0</v>
      </c>
      <c r="P8186" s="334">
        <v>0</v>
      </c>
      <c r="Q8186" s="334">
        <v>0</v>
      </c>
      <c r="R8186" s="334">
        <v>0</v>
      </c>
      <c r="S8186" s="334">
        <v>0</v>
      </c>
      <c r="T8186" s="334">
        <v>0</v>
      </c>
      <c r="U8186" s="334">
        <v>0</v>
      </c>
      <c r="V8186" s="334">
        <v>0</v>
      </c>
      <c r="W8186" s="334">
        <v>0</v>
      </c>
      <c r="X8186" s="334">
        <v>0</v>
      </c>
      <c r="Y8186" s="334">
        <v>0</v>
      </c>
      <c r="Z8186" s="334">
        <v>0</v>
      </c>
      <c r="AA8186" s="334">
        <v>0</v>
      </c>
      <c r="AB8186" s="334">
        <v>0</v>
      </c>
      <c r="AD8186" s="334">
        <v>0</v>
      </c>
      <c r="AE8186" s="334">
        <f t="shared" si="1277"/>
        <v>0</v>
      </c>
      <c r="AF8186" s="334">
        <f t="shared" si="1278"/>
        <v>0</v>
      </c>
      <c r="AG8186" s="340">
        <f t="shared" si="1279"/>
        <v>0</v>
      </c>
      <c r="AI8186" s="340">
        <f t="shared" si="1283"/>
        <v>0</v>
      </c>
      <c r="AJ8186" s="340">
        <f t="shared" si="1283"/>
        <v>0</v>
      </c>
      <c r="AK8186" s="340">
        <f t="shared" si="1283"/>
        <v>0</v>
      </c>
      <c r="AL8186" s="340">
        <f t="shared" si="1283"/>
        <v>0</v>
      </c>
      <c r="AM8186" s="340">
        <f t="shared" si="1283"/>
        <v>0</v>
      </c>
    </row>
    <row r="8187" spans="1:39" x14ac:dyDescent="0.35">
      <c r="A8187" s="337">
        <v>30100</v>
      </c>
      <c r="B8187" s="338">
        <f t="shared" si="1274"/>
        <v>1982</v>
      </c>
      <c r="C8187" s="338">
        <f t="shared" si="1275"/>
        <v>5</v>
      </c>
      <c r="D8187" s="338">
        <f t="shared" si="1276"/>
        <v>29</v>
      </c>
      <c r="E8187" s="334">
        <v>0</v>
      </c>
      <c r="F8187" s="334">
        <v>0</v>
      </c>
      <c r="G8187" s="334">
        <v>0</v>
      </c>
      <c r="H8187" s="334">
        <v>0</v>
      </c>
      <c r="I8187" s="334">
        <v>0</v>
      </c>
      <c r="J8187" s="334">
        <v>0</v>
      </c>
      <c r="K8187" s="334">
        <v>0</v>
      </c>
      <c r="L8187" s="334">
        <v>0</v>
      </c>
      <c r="M8187" s="334">
        <v>0</v>
      </c>
      <c r="N8187" s="334">
        <v>0</v>
      </c>
      <c r="O8187" s="334">
        <v>0</v>
      </c>
      <c r="P8187" s="334">
        <v>0</v>
      </c>
      <c r="Q8187" s="334">
        <v>0</v>
      </c>
      <c r="R8187" s="334">
        <v>0</v>
      </c>
      <c r="S8187" s="334">
        <v>0</v>
      </c>
      <c r="T8187" s="334">
        <v>0</v>
      </c>
      <c r="U8187" s="334">
        <v>0</v>
      </c>
      <c r="V8187" s="334">
        <v>0</v>
      </c>
      <c r="W8187" s="334">
        <v>0</v>
      </c>
      <c r="X8187" s="334">
        <v>0</v>
      </c>
      <c r="Y8187" s="334">
        <v>0</v>
      </c>
      <c r="Z8187" s="334">
        <v>0</v>
      </c>
      <c r="AA8187" s="334">
        <v>0</v>
      </c>
      <c r="AB8187" s="334">
        <v>0</v>
      </c>
      <c r="AD8187" s="334">
        <v>0</v>
      </c>
      <c r="AE8187" s="334">
        <f t="shared" si="1277"/>
        <v>0</v>
      </c>
      <c r="AF8187" s="334">
        <f t="shared" si="1278"/>
        <v>0</v>
      </c>
      <c r="AG8187" s="340">
        <f t="shared" si="1279"/>
        <v>0</v>
      </c>
      <c r="AI8187" s="340">
        <f t="shared" si="1283"/>
        <v>0</v>
      </c>
      <c r="AJ8187" s="340">
        <f t="shared" si="1283"/>
        <v>0</v>
      </c>
      <c r="AK8187" s="340">
        <f t="shared" si="1283"/>
        <v>0</v>
      </c>
      <c r="AL8187" s="340">
        <f t="shared" si="1283"/>
        <v>0</v>
      </c>
      <c r="AM8187" s="340">
        <f t="shared" si="1283"/>
        <v>0</v>
      </c>
    </row>
    <row r="8188" spans="1:39" x14ac:dyDescent="0.35">
      <c r="A8188" s="337">
        <v>30101</v>
      </c>
      <c r="B8188" s="338">
        <f t="shared" si="1274"/>
        <v>1982</v>
      </c>
      <c r="C8188" s="338">
        <f t="shared" si="1275"/>
        <v>5</v>
      </c>
      <c r="D8188" s="338">
        <f t="shared" si="1276"/>
        <v>30</v>
      </c>
      <c r="E8188" s="334">
        <v>0</v>
      </c>
      <c r="F8188" s="334">
        <v>0</v>
      </c>
      <c r="G8188" s="334">
        <v>0</v>
      </c>
      <c r="H8188" s="334">
        <v>0</v>
      </c>
      <c r="I8188" s="334">
        <v>0</v>
      </c>
      <c r="J8188" s="334">
        <v>0</v>
      </c>
      <c r="K8188" s="334">
        <v>0</v>
      </c>
      <c r="L8188" s="334">
        <v>0</v>
      </c>
      <c r="M8188" s="334">
        <v>0</v>
      </c>
      <c r="N8188" s="334">
        <v>0</v>
      </c>
      <c r="O8188" s="334">
        <v>0</v>
      </c>
      <c r="P8188" s="334">
        <v>0</v>
      </c>
      <c r="Q8188" s="334">
        <v>0</v>
      </c>
      <c r="R8188" s="334">
        <v>0</v>
      </c>
      <c r="S8188" s="334">
        <v>0</v>
      </c>
      <c r="T8188" s="334">
        <v>0</v>
      </c>
      <c r="U8188" s="334">
        <v>0</v>
      </c>
      <c r="V8188" s="334">
        <v>0</v>
      </c>
      <c r="W8188" s="334">
        <v>0</v>
      </c>
      <c r="X8188" s="334">
        <v>0</v>
      </c>
      <c r="Y8188" s="334">
        <v>0</v>
      </c>
      <c r="Z8188" s="334">
        <v>0</v>
      </c>
      <c r="AA8188" s="334">
        <v>0</v>
      </c>
      <c r="AB8188" s="334">
        <v>0</v>
      </c>
      <c r="AD8188" s="334">
        <v>0</v>
      </c>
      <c r="AE8188" s="334">
        <f t="shared" si="1277"/>
        <v>0</v>
      </c>
      <c r="AF8188" s="334">
        <f t="shared" si="1278"/>
        <v>0</v>
      </c>
      <c r="AG8188" s="340">
        <f t="shared" si="1279"/>
        <v>0</v>
      </c>
      <c r="AI8188" s="340">
        <f t="shared" si="1283"/>
        <v>0</v>
      </c>
      <c r="AJ8188" s="340">
        <f t="shared" si="1283"/>
        <v>0</v>
      </c>
      <c r="AK8188" s="340">
        <f t="shared" si="1283"/>
        <v>0</v>
      </c>
      <c r="AL8188" s="340">
        <f t="shared" si="1283"/>
        <v>0</v>
      </c>
      <c r="AM8188" s="340">
        <f t="shared" si="1283"/>
        <v>0</v>
      </c>
    </row>
    <row r="8189" spans="1:39" x14ac:dyDescent="0.35">
      <c r="A8189" s="337">
        <v>30102</v>
      </c>
      <c r="B8189" s="338">
        <f t="shared" si="1274"/>
        <v>1982</v>
      </c>
      <c r="C8189" s="338">
        <f t="shared" si="1275"/>
        <v>5</v>
      </c>
      <c r="D8189" s="338">
        <f t="shared" si="1276"/>
        <v>31</v>
      </c>
      <c r="E8189" s="334">
        <v>0</v>
      </c>
      <c r="F8189" s="334">
        <v>0</v>
      </c>
      <c r="G8189" s="334">
        <v>0</v>
      </c>
      <c r="H8189" s="334">
        <v>0</v>
      </c>
      <c r="I8189" s="334">
        <v>0</v>
      </c>
      <c r="J8189" s="334">
        <v>0</v>
      </c>
      <c r="K8189" s="334">
        <v>0</v>
      </c>
      <c r="L8189" s="334">
        <v>0</v>
      </c>
      <c r="M8189" s="334">
        <v>0</v>
      </c>
      <c r="N8189" s="334">
        <v>0</v>
      </c>
      <c r="O8189" s="334">
        <v>0</v>
      </c>
      <c r="P8189" s="334">
        <v>0</v>
      </c>
      <c r="Q8189" s="334">
        <v>0</v>
      </c>
      <c r="R8189" s="334">
        <v>0</v>
      </c>
      <c r="S8189" s="334">
        <v>0</v>
      </c>
      <c r="T8189" s="334">
        <v>0</v>
      </c>
      <c r="U8189" s="334">
        <v>0</v>
      </c>
      <c r="V8189" s="334">
        <v>0</v>
      </c>
      <c r="W8189" s="334">
        <v>0</v>
      </c>
      <c r="X8189" s="334">
        <v>0</v>
      </c>
      <c r="Y8189" s="334">
        <v>0</v>
      </c>
      <c r="Z8189" s="334">
        <v>0</v>
      </c>
      <c r="AA8189" s="334">
        <v>0</v>
      </c>
      <c r="AB8189" s="334">
        <v>0</v>
      </c>
      <c r="AD8189" s="334">
        <v>0</v>
      </c>
      <c r="AE8189" s="334">
        <f t="shared" si="1277"/>
        <v>0</v>
      </c>
      <c r="AF8189" s="334">
        <f t="shared" si="1278"/>
        <v>0</v>
      </c>
      <c r="AG8189" s="340">
        <f t="shared" si="1279"/>
        <v>0</v>
      </c>
      <c r="AI8189" s="340">
        <f t="shared" si="1283"/>
        <v>0</v>
      </c>
      <c r="AJ8189" s="340">
        <f t="shared" si="1283"/>
        <v>0</v>
      </c>
      <c r="AK8189" s="340">
        <f t="shared" si="1283"/>
        <v>0</v>
      </c>
      <c r="AL8189" s="340">
        <f t="shared" si="1283"/>
        <v>0</v>
      </c>
      <c r="AM8189" s="340">
        <f t="shared" si="1283"/>
        <v>0</v>
      </c>
    </row>
    <row r="8190" spans="1:39" x14ac:dyDescent="0.35">
      <c r="A8190" s="337">
        <v>30103</v>
      </c>
      <c r="B8190" s="338">
        <f t="shared" si="1274"/>
        <v>1982</v>
      </c>
      <c r="C8190" s="338">
        <f t="shared" si="1275"/>
        <v>6</v>
      </c>
      <c r="D8190" s="338">
        <f t="shared" si="1276"/>
        <v>1</v>
      </c>
      <c r="E8190" s="334">
        <v>0</v>
      </c>
      <c r="F8190" s="334">
        <v>0</v>
      </c>
      <c r="G8190" s="334">
        <v>0</v>
      </c>
      <c r="H8190" s="334">
        <v>0</v>
      </c>
      <c r="I8190" s="334">
        <v>0</v>
      </c>
      <c r="J8190" s="334">
        <v>0</v>
      </c>
      <c r="K8190" s="334">
        <v>0</v>
      </c>
      <c r="L8190" s="334">
        <v>0</v>
      </c>
      <c r="M8190" s="334">
        <v>0</v>
      </c>
      <c r="N8190" s="334">
        <v>0</v>
      </c>
      <c r="O8190" s="334">
        <v>0</v>
      </c>
      <c r="P8190" s="334">
        <v>0</v>
      </c>
      <c r="Q8190" s="334">
        <v>0</v>
      </c>
      <c r="R8190" s="334">
        <v>0</v>
      </c>
      <c r="S8190" s="334">
        <v>0</v>
      </c>
      <c r="T8190" s="334">
        <v>0</v>
      </c>
      <c r="U8190" s="334">
        <v>0</v>
      </c>
      <c r="V8190" s="334">
        <v>0</v>
      </c>
      <c r="W8190" s="334">
        <v>0</v>
      </c>
      <c r="X8190" s="334">
        <v>0</v>
      </c>
      <c r="Y8190" s="334">
        <v>0</v>
      </c>
      <c r="Z8190" s="334">
        <v>0</v>
      </c>
      <c r="AA8190" s="334">
        <v>0</v>
      </c>
      <c r="AB8190" s="334">
        <v>0</v>
      </c>
      <c r="AD8190" s="334">
        <v>0</v>
      </c>
      <c r="AE8190" s="334">
        <f t="shared" si="1277"/>
        <v>0</v>
      </c>
      <c r="AF8190" s="334">
        <f t="shared" si="1278"/>
        <v>0</v>
      </c>
      <c r="AG8190" s="340">
        <f t="shared" si="1279"/>
        <v>0</v>
      </c>
      <c r="AI8190" s="340">
        <f t="shared" si="1283"/>
        <v>0</v>
      </c>
      <c r="AJ8190" s="340">
        <f t="shared" si="1283"/>
        <v>0</v>
      </c>
      <c r="AK8190" s="340">
        <f t="shared" si="1283"/>
        <v>0</v>
      </c>
      <c r="AL8190" s="340">
        <f t="shared" si="1283"/>
        <v>0</v>
      </c>
      <c r="AM8190" s="340">
        <f t="shared" si="1283"/>
        <v>0</v>
      </c>
    </row>
    <row r="8191" spans="1:39" x14ac:dyDescent="0.35">
      <c r="A8191" s="337">
        <v>30104</v>
      </c>
      <c r="B8191" s="338">
        <f t="shared" si="1274"/>
        <v>1982</v>
      </c>
      <c r="C8191" s="338">
        <f t="shared" si="1275"/>
        <v>6</v>
      </c>
      <c r="D8191" s="338">
        <f t="shared" si="1276"/>
        <v>2</v>
      </c>
      <c r="E8191" s="334">
        <v>0</v>
      </c>
      <c r="F8191" s="334">
        <v>0</v>
      </c>
      <c r="G8191" s="334">
        <v>0</v>
      </c>
      <c r="H8191" s="334">
        <v>0</v>
      </c>
      <c r="I8191" s="334">
        <v>0</v>
      </c>
      <c r="J8191" s="334">
        <v>0</v>
      </c>
      <c r="K8191" s="334">
        <v>0</v>
      </c>
      <c r="L8191" s="334">
        <v>0</v>
      </c>
      <c r="M8191" s="334">
        <v>0</v>
      </c>
      <c r="N8191" s="334">
        <v>0</v>
      </c>
      <c r="O8191" s="334">
        <v>0</v>
      </c>
      <c r="P8191" s="334">
        <v>0</v>
      </c>
      <c r="Q8191" s="334">
        <v>0</v>
      </c>
      <c r="R8191" s="334">
        <v>0</v>
      </c>
      <c r="S8191" s="334">
        <v>0</v>
      </c>
      <c r="T8191" s="334">
        <v>0</v>
      </c>
      <c r="U8191" s="334">
        <v>0</v>
      </c>
      <c r="V8191" s="334">
        <v>0</v>
      </c>
      <c r="W8191" s="334">
        <v>0</v>
      </c>
      <c r="X8191" s="334">
        <v>0</v>
      </c>
      <c r="Y8191" s="334">
        <v>0</v>
      </c>
      <c r="Z8191" s="334">
        <v>0</v>
      </c>
      <c r="AA8191" s="334">
        <v>0</v>
      </c>
      <c r="AB8191" s="334">
        <v>0</v>
      </c>
      <c r="AD8191" s="334">
        <v>0</v>
      </c>
      <c r="AE8191" s="334">
        <f t="shared" si="1277"/>
        <v>0</v>
      </c>
      <c r="AF8191" s="334">
        <f t="shared" si="1278"/>
        <v>0</v>
      </c>
      <c r="AG8191" s="340">
        <f t="shared" si="1279"/>
        <v>0</v>
      </c>
      <c r="AI8191" s="340">
        <f t="shared" si="1283"/>
        <v>0</v>
      </c>
      <c r="AJ8191" s="340">
        <f t="shared" si="1283"/>
        <v>0</v>
      </c>
      <c r="AK8191" s="340">
        <f t="shared" si="1283"/>
        <v>0</v>
      </c>
      <c r="AL8191" s="340">
        <f t="shared" si="1283"/>
        <v>0</v>
      </c>
      <c r="AM8191" s="340">
        <f t="shared" si="1283"/>
        <v>0</v>
      </c>
    </row>
    <row r="8192" spans="1:39" x14ac:dyDescent="0.35">
      <c r="A8192" s="337">
        <v>30105</v>
      </c>
      <c r="B8192" s="338">
        <f t="shared" si="1274"/>
        <v>1982</v>
      </c>
      <c r="C8192" s="338">
        <f t="shared" si="1275"/>
        <v>6</v>
      </c>
      <c r="D8192" s="338">
        <f t="shared" si="1276"/>
        <v>3</v>
      </c>
      <c r="E8192" s="334">
        <v>0</v>
      </c>
      <c r="F8192" s="334">
        <v>0</v>
      </c>
      <c r="G8192" s="334">
        <v>0</v>
      </c>
      <c r="H8192" s="334">
        <v>0</v>
      </c>
      <c r="I8192" s="334">
        <v>0</v>
      </c>
      <c r="J8192" s="334">
        <v>0</v>
      </c>
      <c r="K8192" s="334">
        <v>0</v>
      </c>
      <c r="L8192" s="334">
        <v>0</v>
      </c>
      <c r="M8192" s="334">
        <v>0</v>
      </c>
      <c r="N8192" s="334">
        <v>0</v>
      </c>
      <c r="O8192" s="334">
        <v>0</v>
      </c>
      <c r="P8192" s="334">
        <v>0</v>
      </c>
      <c r="Q8192" s="334">
        <v>0</v>
      </c>
      <c r="R8192" s="334">
        <v>0</v>
      </c>
      <c r="S8192" s="334">
        <v>0</v>
      </c>
      <c r="T8192" s="334">
        <v>0</v>
      </c>
      <c r="U8192" s="334">
        <v>4</v>
      </c>
      <c r="V8192" s="334">
        <v>0</v>
      </c>
      <c r="W8192" s="334">
        <v>0</v>
      </c>
      <c r="X8192" s="334">
        <v>0</v>
      </c>
      <c r="Y8192" s="334">
        <v>0</v>
      </c>
      <c r="Z8192" s="334">
        <v>0</v>
      </c>
      <c r="AA8192" s="334">
        <v>0</v>
      </c>
      <c r="AB8192" s="334">
        <v>0</v>
      </c>
      <c r="AD8192" s="334">
        <v>4</v>
      </c>
      <c r="AE8192" s="334">
        <f t="shared" si="1277"/>
        <v>4</v>
      </c>
      <c r="AF8192" s="334">
        <f t="shared" si="1278"/>
        <v>4</v>
      </c>
      <c r="AG8192" s="340">
        <f t="shared" si="1279"/>
        <v>0</v>
      </c>
      <c r="AI8192" s="340">
        <f t="shared" si="1283"/>
        <v>0</v>
      </c>
      <c r="AJ8192" s="340">
        <f t="shared" si="1283"/>
        <v>4</v>
      </c>
      <c r="AK8192" s="340">
        <f t="shared" si="1283"/>
        <v>0</v>
      </c>
      <c r="AL8192" s="340">
        <f t="shared" si="1283"/>
        <v>0</v>
      </c>
      <c r="AM8192" s="340">
        <f t="shared" si="1283"/>
        <v>0</v>
      </c>
    </row>
    <row r="8193" spans="1:39" x14ac:dyDescent="0.35">
      <c r="A8193" s="337">
        <v>30106</v>
      </c>
      <c r="B8193" s="338">
        <f t="shared" si="1274"/>
        <v>1982</v>
      </c>
      <c r="C8193" s="338">
        <f t="shared" si="1275"/>
        <v>6</v>
      </c>
      <c r="D8193" s="338">
        <f t="shared" si="1276"/>
        <v>4</v>
      </c>
      <c r="E8193" s="334">
        <v>0</v>
      </c>
      <c r="F8193" s="334">
        <v>0</v>
      </c>
      <c r="G8193" s="334">
        <v>0</v>
      </c>
      <c r="H8193" s="334">
        <v>0</v>
      </c>
      <c r="I8193" s="334">
        <v>0</v>
      </c>
      <c r="J8193" s="334">
        <v>0</v>
      </c>
      <c r="K8193" s="334">
        <v>0</v>
      </c>
      <c r="L8193" s="334">
        <v>0</v>
      </c>
      <c r="M8193" s="334">
        <v>0</v>
      </c>
      <c r="N8193" s="334">
        <v>0</v>
      </c>
      <c r="O8193" s="334">
        <v>0</v>
      </c>
      <c r="P8193" s="334">
        <v>0</v>
      </c>
      <c r="Q8193" s="334">
        <v>0</v>
      </c>
      <c r="R8193" s="334">
        <v>0</v>
      </c>
      <c r="S8193" s="334">
        <v>0</v>
      </c>
      <c r="T8193" s="334">
        <v>2.8</v>
      </c>
      <c r="U8193" s="334">
        <v>0</v>
      </c>
      <c r="V8193" s="334">
        <v>0</v>
      </c>
      <c r="W8193" s="334">
        <v>0</v>
      </c>
      <c r="X8193" s="334">
        <v>0</v>
      </c>
      <c r="Y8193" s="334">
        <v>0</v>
      </c>
      <c r="Z8193" s="334">
        <v>0</v>
      </c>
      <c r="AA8193" s="334">
        <v>0</v>
      </c>
      <c r="AB8193" s="334">
        <v>0</v>
      </c>
      <c r="AD8193" s="334">
        <v>2.8</v>
      </c>
      <c r="AE8193" s="334">
        <f t="shared" si="1277"/>
        <v>2.8</v>
      </c>
      <c r="AF8193" s="334">
        <f t="shared" si="1278"/>
        <v>2.8</v>
      </c>
      <c r="AG8193" s="340">
        <f t="shared" si="1279"/>
        <v>0</v>
      </c>
      <c r="AI8193" s="340">
        <f t="shared" si="1283"/>
        <v>0</v>
      </c>
      <c r="AJ8193" s="340">
        <f t="shared" si="1283"/>
        <v>2.8</v>
      </c>
      <c r="AK8193" s="340">
        <f t="shared" si="1283"/>
        <v>0</v>
      </c>
      <c r="AL8193" s="340">
        <f t="shared" si="1283"/>
        <v>0</v>
      </c>
      <c r="AM8193" s="340">
        <f t="shared" si="1283"/>
        <v>0</v>
      </c>
    </row>
    <row r="8194" spans="1:39" x14ac:dyDescent="0.35">
      <c r="A8194" s="337">
        <v>30107</v>
      </c>
      <c r="B8194" s="338">
        <f t="shared" si="1274"/>
        <v>1982</v>
      </c>
      <c r="C8194" s="338">
        <f t="shared" si="1275"/>
        <v>6</v>
      </c>
      <c r="D8194" s="338">
        <f t="shared" si="1276"/>
        <v>5</v>
      </c>
      <c r="E8194" s="334">
        <v>0</v>
      </c>
      <c r="F8194" s="334">
        <v>0</v>
      </c>
      <c r="G8194" s="334">
        <v>0</v>
      </c>
      <c r="H8194" s="334">
        <v>0</v>
      </c>
      <c r="I8194" s="334">
        <v>0</v>
      </c>
      <c r="J8194" s="334">
        <v>0</v>
      </c>
      <c r="K8194" s="334">
        <v>0</v>
      </c>
      <c r="L8194" s="334">
        <v>0.6</v>
      </c>
      <c r="M8194" s="334">
        <v>0.9</v>
      </c>
      <c r="N8194" s="334">
        <v>0</v>
      </c>
      <c r="O8194" s="334">
        <v>0</v>
      </c>
      <c r="P8194" s="334">
        <v>0</v>
      </c>
      <c r="Q8194" s="334">
        <v>0</v>
      </c>
      <c r="R8194" s="334">
        <v>0</v>
      </c>
      <c r="S8194" s="334">
        <v>0</v>
      </c>
      <c r="T8194" s="334">
        <v>0</v>
      </c>
      <c r="U8194" s="334">
        <v>0.4</v>
      </c>
      <c r="V8194" s="334">
        <v>0.4</v>
      </c>
      <c r="W8194" s="334">
        <v>0.9</v>
      </c>
      <c r="X8194" s="334">
        <v>1.3</v>
      </c>
      <c r="Y8194" s="334">
        <v>1.9</v>
      </c>
      <c r="Z8194" s="334">
        <v>0.4</v>
      </c>
      <c r="AA8194" s="334">
        <v>0.2</v>
      </c>
      <c r="AB8194" s="334">
        <v>0.6</v>
      </c>
      <c r="AD8194" s="334">
        <v>7.6</v>
      </c>
      <c r="AE8194" s="334">
        <f t="shared" si="1277"/>
        <v>7.6</v>
      </c>
      <c r="AF8194" s="334">
        <f t="shared" si="1278"/>
        <v>7.6000000000000005</v>
      </c>
      <c r="AG8194" s="340">
        <f t="shared" si="1279"/>
        <v>8.8817841970012523E-16</v>
      </c>
      <c r="AI8194" s="340">
        <f t="shared" si="1283"/>
        <v>0</v>
      </c>
      <c r="AJ8194" s="340">
        <f t="shared" si="1283"/>
        <v>7.6000000000000005</v>
      </c>
      <c r="AK8194" s="340">
        <f t="shared" si="1283"/>
        <v>0</v>
      </c>
      <c r="AL8194" s="340">
        <f t="shared" si="1283"/>
        <v>0</v>
      </c>
      <c r="AM8194" s="340">
        <f t="shared" si="1283"/>
        <v>0</v>
      </c>
    </row>
    <row r="8195" spans="1:39" x14ac:dyDescent="0.35">
      <c r="A8195" s="337">
        <v>30108</v>
      </c>
      <c r="B8195" s="338">
        <f t="shared" si="1274"/>
        <v>1982</v>
      </c>
      <c r="C8195" s="338">
        <f t="shared" si="1275"/>
        <v>6</v>
      </c>
      <c r="D8195" s="338">
        <f t="shared" si="1276"/>
        <v>6</v>
      </c>
      <c r="E8195" s="334">
        <v>0</v>
      </c>
      <c r="F8195" s="334">
        <v>0</v>
      </c>
      <c r="G8195" s="334">
        <v>0.3</v>
      </c>
      <c r="H8195" s="334">
        <v>0.5</v>
      </c>
      <c r="I8195" s="334">
        <v>0.3</v>
      </c>
      <c r="J8195" s="334">
        <v>0.5</v>
      </c>
      <c r="K8195" s="334">
        <v>0</v>
      </c>
      <c r="L8195" s="334">
        <v>0</v>
      </c>
      <c r="M8195" s="334">
        <v>0</v>
      </c>
      <c r="N8195" s="334">
        <v>0</v>
      </c>
      <c r="O8195" s="334">
        <v>0</v>
      </c>
      <c r="P8195" s="334">
        <v>0.3</v>
      </c>
      <c r="Q8195" s="334">
        <v>0.3</v>
      </c>
      <c r="R8195" s="334">
        <v>0</v>
      </c>
      <c r="S8195" s="334">
        <v>0</v>
      </c>
      <c r="T8195" s="334">
        <v>0</v>
      </c>
      <c r="U8195" s="334">
        <v>1.9</v>
      </c>
      <c r="V8195" s="334">
        <v>0.8</v>
      </c>
      <c r="W8195" s="334">
        <v>0.5</v>
      </c>
      <c r="X8195" s="334">
        <v>0.5</v>
      </c>
      <c r="Y8195" s="334">
        <v>0.5</v>
      </c>
      <c r="Z8195" s="334">
        <v>1.1000000000000001</v>
      </c>
      <c r="AA8195" s="334">
        <v>0.3</v>
      </c>
      <c r="AB8195" s="334">
        <v>0</v>
      </c>
      <c r="AD8195" s="334">
        <v>7.8</v>
      </c>
      <c r="AE8195" s="334">
        <f t="shared" si="1277"/>
        <v>7.8</v>
      </c>
      <c r="AF8195" s="334">
        <f t="shared" si="1278"/>
        <v>7.8</v>
      </c>
      <c r="AG8195" s="340">
        <f t="shared" si="1279"/>
        <v>0</v>
      </c>
      <c r="AI8195" s="340">
        <f t="shared" si="1283"/>
        <v>0</v>
      </c>
      <c r="AJ8195" s="340">
        <f t="shared" si="1283"/>
        <v>7.8</v>
      </c>
      <c r="AK8195" s="340">
        <f t="shared" si="1283"/>
        <v>0</v>
      </c>
      <c r="AL8195" s="340">
        <f t="shared" si="1283"/>
        <v>0</v>
      </c>
      <c r="AM8195" s="340">
        <f t="shared" si="1283"/>
        <v>0</v>
      </c>
    </row>
    <row r="8196" spans="1:39" x14ac:dyDescent="0.35">
      <c r="A8196" s="337">
        <v>30109</v>
      </c>
      <c r="B8196" s="338">
        <f t="shared" ref="B8196:B8259" si="1284">YEAR(A8196)</f>
        <v>1982</v>
      </c>
      <c r="C8196" s="338">
        <f t="shared" ref="C8196:C8259" si="1285">MONTH(A8196)</f>
        <v>6</v>
      </c>
      <c r="D8196" s="338">
        <f t="shared" ref="D8196:D8259" si="1286">DAY(A8196)</f>
        <v>7</v>
      </c>
      <c r="E8196" s="334">
        <v>0</v>
      </c>
      <c r="F8196" s="334">
        <v>0.6</v>
      </c>
      <c r="G8196" s="334">
        <v>0.5</v>
      </c>
      <c r="H8196" s="334">
        <v>0</v>
      </c>
      <c r="I8196" s="334">
        <v>0</v>
      </c>
      <c r="J8196" s="334">
        <v>0.5</v>
      </c>
      <c r="K8196" s="334">
        <v>0</v>
      </c>
      <c r="L8196" s="334">
        <v>0</v>
      </c>
      <c r="M8196" s="334">
        <v>0</v>
      </c>
      <c r="N8196" s="334">
        <v>0</v>
      </c>
      <c r="O8196" s="334">
        <v>0</v>
      </c>
      <c r="P8196" s="334">
        <v>0</v>
      </c>
      <c r="Q8196" s="334">
        <v>0</v>
      </c>
      <c r="R8196" s="334">
        <v>0</v>
      </c>
      <c r="S8196" s="334">
        <v>0</v>
      </c>
      <c r="T8196" s="334">
        <v>0</v>
      </c>
      <c r="U8196" s="334">
        <v>0</v>
      </c>
      <c r="V8196" s="334">
        <v>0</v>
      </c>
      <c r="W8196" s="334">
        <v>0</v>
      </c>
      <c r="X8196" s="334">
        <v>0</v>
      </c>
      <c r="Y8196" s="334">
        <v>0</v>
      </c>
      <c r="Z8196" s="334">
        <v>0</v>
      </c>
      <c r="AA8196" s="334">
        <v>0</v>
      </c>
      <c r="AB8196" s="334">
        <v>0</v>
      </c>
      <c r="AD8196" s="334">
        <v>1.6</v>
      </c>
      <c r="AE8196" s="334">
        <f t="shared" ref="AE8196:AE8259" si="1287">AD8196</f>
        <v>1.6</v>
      </c>
      <c r="AF8196" s="334">
        <f t="shared" ref="AF8196:AF8259" si="1288">SUM(E8196:AB8196)</f>
        <v>1.6</v>
      </c>
      <c r="AG8196" s="340">
        <f t="shared" ref="AG8196:AG8259" si="1289">ABS(AF8196-AE8196)</f>
        <v>0</v>
      </c>
      <c r="AI8196" s="340">
        <f t="shared" ref="AI8196:AM8211" si="1290">IF($C8196=AI$1,$AF8196,0)</f>
        <v>0</v>
      </c>
      <c r="AJ8196" s="340">
        <f t="shared" si="1290"/>
        <v>1.6</v>
      </c>
      <c r="AK8196" s="340">
        <f t="shared" si="1290"/>
        <v>0</v>
      </c>
      <c r="AL8196" s="340">
        <f t="shared" si="1290"/>
        <v>0</v>
      </c>
      <c r="AM8196" s="340">
        <f t="shared" si="1290"/>
        <v>0</v>
      </c>
    </row>
    <row r="8197" spans="1:39" x14ac:dyDescent="0.35">
      <c r="A8197" s="337">
        <v>30110</v>
      </c>
      <c r="B8197" s="338">
        <f t="shared" si="1284"/>
        <v>1982</v>
      </c>
      <c r="C8197" s="338">
        <f t="shared" si="1285"/>
        <v>6</v>
      </c>
      <c r="D8197" s="338">
        <f t="shared" si="1286"/>
        <v>8</v>
      </c>
      <c r="E8197" s="334">
        <v>0</v>
      </c>
      <c r="F8197" s="334">
        <v>0</v>
      </c>
      <c r="G8197" s="334">
        <v>0</v>
      </c>
      <c r="H8197" s="334">
        <v>0</v>
      </c>
      <c r="I8197" s="334">
        <v>0</v>
      </c>
      <c r="J8197" s="334">
        <v>0</v>
      </c>
      <c r="K8197" s="334">
        <v>0</v>
      </c>
      <c r="L8197" s="334">
        <v>0</v>
      </c>
      <c r="M8197" s="334">
        <v>0</v>
      </c>
      <c r="N8197" s="334">
        <v>0</v>
      </c>
      <c r="O8197" s="334">
        <v>0</v>
      </c>
      <c r="P8197" s="334">
        <v>0</v>
      </c>
      <c r="Q8197" s="334">
        <v>0</v>
      </c>
      <c r="R8197" s="334">
        <v>0</v>
      </c>
      <c r="S8197" s="334">
        <v>0</v>
      </c>
      <c r="T8197" s="334">
        <v>0</v>
      </c>
      <c r="U8197" s="334">
        <v>0</v>
      </c>
      <c r="V8197" s="334">
        <v>0</v>
      </c>
      <c r="W8197" s="334">
        <v>0</v>
      </c>
      <c r="X8197" s="334">
        <v>0</v>
      </c>
      <c r="Y8197" s="334">
        <v>0</v>
      </c>
      <c r="Z8197" s="334">
        <v>0</v>
      </c>
      <c r="AA8197" s="334">
        <v>0.2</v>
      </c>
      <c r="AB8197" s="334">
        <v>0</v>
      </c>
      <c r="AD8197" s="334">
        <v>0.2</v>
      </c>
      <c r="AE8197" s="334">
        <f t="shared" si="1287"/>
        <v>0.2</v>
      </c>
      <c r="AF8197" s="334">
        <f t="shared" si="1288"/>
        <v>0.2</v>
      </c>
      <c r="AG8197" s="340">
        <f t="shared" si="1289"/>
        <v>0</v>
      </c>
      <c r="AI8197" s="340">
        <f t="shared" si="1290"/>
        <v>0</v>
      </c>
      <c r="AJ8197" s="340">
        <f t="shared" si="1290"/>
        <v>0.2</v>
      </c>
      <c r="AK8197" s="340">
        <f t="shared" si="1290"/>
        <v>0</v>
      </c>
      <c r="AL8197" s="340">
        <f t="shared" si="1290"/>
        <v>0</v>
      </c>
      <c r="AM8197" s="340">
        <f t="shared" si="1290"/>
        <v>0</v>
      </c>
    </row>
    <row r="8198" spans="1:39" x14ac:dyDescent="0.35">
      <c r="A8198" s="337">
        <v>30111</v>
      </c>
      <c r="B8198" s="338">
        <f t="shared" si="1284"/>
        <v>1982</v>
      </c>
      <c r="C8198" s="338">
        <f t="shared" si="1285"/>
        <v>6</v>
      </c>
      <c r="D8198" s="338">
        <f t="shared" si="1286"/>
        <v>9</v>
      </c>
      <c r="E8198" s="334">
        <v>0</v>
      </c>
      <c r="F8198" s="334">
        <v>0</v>
      </c>
      <c r="G8198" s="334">
        <v>0</v>
      </c>
      <c r="H8198" s="334">
        <v>0</v>
      </c>
      <c r="I8198" s="334">
        <v>0</v>
      </c>
      <c r="J8198" s="334">
        <v>0</v>
      </c>
      <c r="K8198" s="334">
        <v>0</v>
      </c>
      <c r="L8198" s="334">
        <v>0</v>
      </c>
      <c r="M8198" s="334">
        <v>0</v>
      </c>
      <c r="N8198" s="334">
        <v>0</v>
      </c>
      <c r="O8198" s="334">
        <v>0</v>
      </c>
      <c r="P8198" s="334">
        <v>0</v>
      </c>
      <c r="Q8198" s="334">
        <v>0</v>
      </c>
      <c r="R8198" s="334">
        <v>0</v>
      </c>
      <c r="S8198" s="334">
        <v>0</v>
      </c>
      <c r="T8198" s="334">
        <v>0</v>
      </c>
      <c r="U8198" s="334">
        <v>0.6</v>
      </c>
      <c r="V8198" s="334">
        <v>0</v>
      </c>
      <c r="W8198" s="334">
        <v>0</v>
      </c>
      <c r="X8198" s="334">
        <v>0</v>
      </c>
      <c r="Y8198" s="334">
        <v>0</v>
      </c>
      <c r="Z8198" s="334">
        <v>0</v>
      </c>
      <c r="AA8198" s="334">
        <v>0</v>
      </c>
      <c r="AB8198" s="334">
        <v>0</v>
      </c>
      <c r="AD8198" s="334">
        <v>0.6</v>
      </c>
      <c r="AE8198" s="334">
        <f t="shared" si="1287"/>
        <v>0.6</v>
      </c>
      <c r="AF8198" s="334">
        <f t="shared" si="1288"/>
        <v>0.6</v>
      </c>
      <c r="AG8198" s="340">
        <f t="shared" si="1289"/>
        <v>0</v>
      </c>
      <c r="AI8198" s="340">
        <f t="shared" si="1290"/>
        <v>0</v>
      </c>
      <c r="AJ8198" s="340">
        <f t="shared" si="1290"/>
        <v>0.6</v>
      </c>
      <c r="AK8198" s="340">
        <f t="shared" si="1290"/>
        <v>0</v>
      </c>
      <c r="AL8198" s="340">
        <f t="shared" si="1290"/>
        <v>0</v>
      </c>
      <c r="AM8198" s="340">
        <f t="shared" si="1290"/>
        <v>0</v>
      </c>
    </row>
    <row r="8199" spans="1:39" x14ac:dyDescent="0.35">
      <c r="A8199" s="337">
        <v>30112</v>
      </c>
      <c r="B8199" s="338">
        <f t="shared" si="1284"/>
        <v>1982</v>
      </c>
      <c r="C8199" s="338">
        <f t="shared" si="1285"/>
        <v>6</v>
      </c>
      <c r="D8199" s="338">
        <f t="shared" si="1286"/>
        <v>10</v>
      </c>
      <c r="E8199" s="334">
        <v>0</v>
      </c>
      <c r="F8199" s="334">
        <v>0</v>
      </c>
      <c r="G8199" s="334">
        <v>0</v>
      </c>
      <c r="H8199" s="334">
        <v>0</v>
      </c>
      <c r="I8199" s="334">
        <v>0</v>
      </c>
      <c r="J8199" s="334">
        <v>0</v>
      </c>
      <c r="K8199" s="334">
        <v>0</v>
      </c>
      <c r="L8199" s="334">
        <v>0</v>
      </c>
      <c r="M8199" s="334">
        <v>0</v>
      </c>
      <c r="N8199" s="334">
        <v>0</v>
      </c>
      <c r="O8199" s="334">
        <v>0</v>
      </c>
      <c r="P8199" s="334">
        <v>0</v>
      </c>
      <c r="Q8199" s="334">
        <v>0</v>
      </c>
      <c r="R8199" s="334">
        <v>0</v>
      </c>
      <c r="S8199" s="334">
        <v>0</v>
      </c>
      <c r="T8199" s="334">
        <v>0</v>
      </c>
      <c r="U8199" s="334">
        <v>0</v>
      </c>
      <c r="V8199" s="334">
        <v>0</v>
      </c>
      <c r="W8199" s="334">
        <v>0</v>
      </c>
      <c r="X8199" s="334">
        <v>0</v>
      </c>
      <c r="Y8199" s="334">
        <v>0</v>
      </c>
      <c r="Z8199" s="334">
        <v>0</v>
      </c>
      <c r="AA8199" s="334">
        <v>0</v>
      </c>
      <c r="AB8199" s="334">
        <v>0</v>
      </c>
      <c r="AD8199" s="334">
        <v>0</v>
      </c>
      <c r="AE8199" s="334">
        <f t="shared" si="1287"/>
        <v>0</v>
      </c>
      <c r="AF8199" s="334">
        <f t="shared" si="1288"/>
        <v>0</v>
      </c>
      <c r="AG8199" s="340">
        <f t="shared" si="1289"/>
        <v>0</v>
      </c>
      <c r="AI8199" s="340">
        <f t="shared" si="1290"/>
        <v>0</v>
      </c>
      <c r="AJ8199" s="340">
        <f t="shared" si="1290"/>
        <v>0</v>
      </c>
      <c r="AK8199" s="340">
        <f t="shared" si="1290"/>
        <v>0</v>
      </c>
      <c r="AL8199" s="340">
        <f t="shared" si="1290"/>
        <v>0</v>
      </c>
      <c r="AM8199" s="340">
        <f t="shared" si="1290"/>
        <v>0</v>
      </c>
    </row>
    <row r="8200" spans="1:39" x14ac:dyDescent="0.35">
      <c r="A8200" s="337">
        <v>30113</v>
      </c>
      <c r="B8200" s="338">
        <f t="shared" si="1284"/>
        <v>1982</v>
      </c>
      <c r="C8200" s="338">
        <f t="shared" si="1285"/>
        <v>6</v>
      </c>
      <c r="D8200" s="338">
        <f t="shared" si="1286"/>
        <v>11</v>
      </c>
      <c r="E8200" s="334">
        <v>0</v>
      </c>
      <c r="F8200" s="334">
        <v>0</v>
      </c>
      <c r="G8200" s="334">
        <v>0</v>
      </c>
      <c r="H8200" s="334">
        <v>0</v>
      </c>
      <c r="I8200" s="334">
        <v>0</v>
      </c>
      <c r="J8200" s="334">
        <v>0</v>
      </c>
      <c r="K8200" s="334">
        <v>0</v>
      </c>
      <c r="L8200" s="334">
        <v>0</v>
      </c>
      <c r="M8200" s="334">
        <v>0</v>
      </c>
      <c r="N8200" s="334">
        <v>0</v>
      </c>
      <c r="O8200" s="334">
        <v>0</v>
      </c>
      <c r="P8200" s="334">
        <v>0</v>
      </c>
      <c r="Q8200" s="334">
        <v>0</v>
      </c>
      <c r="R8200" s="334">
        <v>0</v>
      </c>
      <c r="S8200" s="334">
        <v>0</v>
      </c>
      <c r="T8200" s="334">
        <v>0</v>
      </c>
      <c r="U8200" s="334">
        <v>0</v>
      </c>
      <c r="V8200" s="334">
        <v>0</v>
      </c>
      <c r="W8200" s="334">
        <v>0</v>
      </c>
      <c r="X8200" s="334">
        <v>0</v>
      </c>
      <c r="Y8200" s="334">
        <v>0</v>
      </c>
      <c r="Z8200" s="334">
        <v>0</v>
      </c>
      <c r="AA8200" s="334">
        <v>0</v>
      </c>
      <c r="AB8200" s="334">
        <v>0</v>
      </c>
      <c r="AD8200" s="334">
        <v>0</v>
      </c>
      <c r="AE8200" s="334">
        <f t="shared" si="1287"/>
        <v>0</v>
      </c>
      <c r="AF8200" s="334">
        <f t="shared" si="1288"/>
        <v>0</v>
      </c>
      <c r="AG8200" s="340">
        <f t="shared" si="1289"/>
        <v>0</v>
      </c>
      <c r="AI8200" s="340">
        <f t="shared" si="1290"/>
        <v>0</v>
      </c>
      <c r="AJ8200" s="340">
        <f t="shared" si="1290"/>
        <v>0</v>
      </c>
      <c r="AK8200" s="340">
        <f t="shared" si="1290"/>
        <v>0</v>
      </c>
      <c r="AL8200" s="340">
        <f t="shared" si="1290"/>
        <v>0</v>
      </c>
      <c r="AM8200" s="340">
        <f t="shared" si="1290"/>
        <v>0</v>
      </c>
    </row>
    <row r="8201" spans="1:39" x14ac:dyDescent="0.35">
      <c r="A8201" s="337">
        <v>30114</v>
      </c>
      <c r="B8201" s="338">
        <f t="shared" si="1284"/>
        <v>1982</v>
      </c>
      <c r="C8201" s="338">
        <f t="shared" si="1285"/>
        <v>6</v>
      </c>
      <c r="D8201" s="338">
        <f t="shared" si="1286"/>
        <v>12</v>
      </c>
      <c r="E8201" s="334">
        <v>0</v>
      </c>
      <c r="F8201" s="334">
        <v>0</v>
      </c>
      <c r="G8201" s="334">
        <v>0</v>
      </c>
      <c r="H8201" s="334">
        <v>0</v>
      </c>
      <c r="I8201" s="334">
        <v>0</v>
      </c>
      <c r="J8201" s="334">
        <v>0</v>
      </c>
      <c r="K8201" s="334">
        <v>0</v>
      </c>
      <c r="L8201" s="334">
        <v>0</v>
      </c>
      <c r="M8201" s="334">
        <v>0</v>
      </c>
      <c r="N8201" s="334">
        <v>0</v>
      </c>
      <c r="O8201" s="334">
        <v>0</v>
      </c>
      <c r="P8201" s="334">
        <v>0</v>
      </c>
      <c r="Q8201" s="334">
        <v>0</v>
      </c>
      <c r="R8201" s="334">
        <v>0</v>
      </c>
      <c r="S8201" s="334">
        <v>0</v>
      </c>
      <c r="T8201" s="334">
        <v>0</v>
      </c>
      <c r="U8201" s="334">
        <v>0</v>
      </c>
      <c r="V8201" s="334">
        <v>0</v>
      </c>
      <c r="W8201" s="334">
        <v>0</v>
      </c>
      <c r="X8201" s="334">
        <v>0</v>
      </c>
      <c r="Y8201" s="334">
        <v>0</v>
      </c>
      <c r="Z8201" s="334">
        <v>0</v>
      </c>
      <c r="AA8201" s="334">
        <v>0</v>
      </c>
      <c r="AB8201" s="334">
        <v>0</v>
      </c>
      <c r="AD8201" s="334">
        <v>0</v>
      </c>
      <c r="AE8201" s="334">
        <f t="shared" si="1287"/>
        <v>0</v>
      </c>
      <c r="AF8201" s="334">
        <f t="shared" si="1288"/>
        <v>0</v>
      </c>
      <c r="AG8201" s="340">
        <f t="shared" si="1289"/>
        <v>0</v>
      </c>
      <c r="AI8201" s="340">
        <f t="shared" si="1290"/>
        <v>0</v>
      </c>
      <c r="AJ8201" s="340">
        <f t="shared" si="1290"/>
        <v>0</v>
      </c>
      <c r="AK8201" s="340">
        <f t="shared" si="1290"/>
        <v>0</v>
      </c>
      <c r="AL8201" s="340">
        <f t="shared" si="1290"/>
        <v>0</v>
      </c>
      <c r="AM8201" s="340">
        <f t="shared" si="1290"/>
        <v>0</v>
      </c>
    </row>
    <row r="8202" spans="1:39" x14ac:dyDescent="0.35">
      <c r="A8202" s="337">
        <v>30115</v>
      </c>
      <c r="B8202" s="338">
        <f t="shared" si="1284"/>
        <v>1982</v>
      </c>
      <c r="C8202" s="338">
        <f t="shared" si="1285"/>
        <v>6</v>
      </c>
      <c r="D8202" s="338">
        <f t="shared" si="1286"/>
        <v>13</v>
      </c>
      <c r="E8202" s="334">
        <v>0</v>
      </c>
      <c r="F8202" s="334">
        <v>0</v>
      </c>
      <c r="G8202" s="334">
        <v>0</v>
      </c>
      <c r="H8202" s="334">
        <v>0</v>
      </c>
      <c r="I8202" s="334">
        <v>0</v>
      </c>
      <c r="J8202" s="334">
        <v>0</v>
      </c>
      <c r="K8202" s="334">
        <v>0</v>
      </c>
      <c r="L8202" s="334">
        <v>0</v>
      </c>
      <c r="M8202" s="334">
        <v>0</v>
      </c>
      <c r="N8202" s="334">
        <v>0</v>
      </c>
      <c r="O8202" s="334">
        <v>0</v>
      </c>
      <c r="P8202" s="334">
        <v>0</v>
      </c>
      <c r="Q8202" s="334">
        <v>0</v>
      </c>
      <c r="R8202" s="334">
        <v>0</v>
      </c>
      <c r="S8202" s="334">
        <v>0</v>
      </c>
      <c r="T8202" s="334">
        <v>0</v>
      </c>
      <c r="U8202" s="334">
        <v>0</v>
      </c>
      <c r="V8202" s="334">
        <v>0</v>
      </c>
      <c r="W8202" s="334">
        <v>0</v>
      </c>
      <c r="X8202" s="334">
        <v>0</v>
      </c>
      <c r="Y8202" s="334">
        <v>0</v>
      </c>
      <c r="Z8202" s="334">
        <v>0</v>
      </c>
      <c r="AA8202" s="334">
        <v>0</v>
      </c>
      <c r="AB8202" s="334">
        <v>0</v>
      </c>
      <c r="AD8202" s="334">
        <v>0</v>
      </c>
      <c r="AE8202" s="334">
        <f t="shared" si="1287"/>
        <v>0</v>
      </c>
      <c r="AF8202" s="334">
        <f t="shared" si="1288"/>
        <v>0</v>
      </c>
      <c r="AG8202" s="340">
        <f t="shared" si="1289"/>
        <v>0</v>
      </c>
      <c r="AI8202" s="340">
        <f t="shared" si="1290"/>
        <v>0</v>
      </c>
      <c r="AJ8202" s="340">
        <f t="shared" si="1290"/>
        <v>0</v>
      </c>
      <c r="AK8202" s="340">
        <f t="shared" si="1290"/>
        <v>0</v>
      </c>
      <c r="AL8202" s="340">
        <f t="shared" si="1290"/>
        <v>0</v>
      </c>
      <c r="AM8202" s="340">
        <f t="shared" si="1290"/>
        <v>0</v>
      </c>
    </row>
    <row r="8203" spans="1:39" x14ac:dyDescent="0.35">
      <c r="A8203" s="337">
        <v>30116</v>
      </c>
      <c r="B8203" s="338">
        <f t="shared" si="1284"/>
        <v>1982</v>
      </c>
      <c r="C8203" s="338">
        <f t="shared" si="1285"/>
        <v>6</v>
      </c>
      <c r="D8203" s="338">
        <f t="shared" si="1286"/>
        <v>14</v>
      </c>
      <c r="E8203" s="334">
        <v>0</v>
      </c>
      <c r="F8203" s="334">
        <v>0</v>
      </c>
      <c r="G8203" s="334">
        <v>0</v>
      </c>
      <c r="H8203" s="334">
        <v>0</v>
      </c>
      <c r="I8203" s="334">
        <v>0</v>
      </c>
      <c r="J8203" s="334">
        <v>0</v>
      </c>
      <c r="K8203" s="334">
        <v>0</v>
      </c>
      <c r="L8203" s="334">
        <v>0</v>
      </c>
      <c r="M8203" s="334">
        <v>0</v>
      </c>
      <c r="N8203" s="334">
        <v>0</v>
      </c>
      <c r="O8203" s="334">
        <v>0</v>
      </c>
      <c r="P8203" s="334">
        <v>0</v>
      </c>
      <c r="Q8203" s="334">
        <v>0</v>
      </c>
      <c r="R8203" s="334">
        <v>0</v>
      </c>
      <c r="S8203" s="334">
        <v>0</v>
      </c>
      <c r="T8203" s="334">
        <v>0</v>
      </c>
      <c r="U8203" s="334">
        <v>0</v>
      </c>
      <c r="V8203" s="334">
        <v>0</v>
      </c>
      <c r="W8203" s="334">
        <v>0</v>
      </c>
      <c r="X8203" s="334">
        <v>0</v>
      </c>
      <c r="Y8203" s="334">
        <v>0</v>
      </c>
      <c r="Z8203" s="334">
        <v>0</v>
      </c>
      <c r="AA8203" s="334">
        <v>0</v>
      </c>
      <c r="AB8203" s="334">
        <v>0</v>
      </c>
      <c r="AD8203" s="334">
        <v>0</v>
      </c>
      <c r="AE8203" s="334">
        <f t="shared" si="1287"/>
        <v>0</v>
      </c>
      <c r="AF8203" s="334">
        <f t="shared" si="1288"/>
        <v>0</v>
      </c>
      <c r="AG8203" s="340">
        <f t="shared" si="1289"/>
        <v>0</v>
      </c>
      <c r="AI8203" s="340">
        <f t="shared" si="1290"/>
        <v>0</v>
      </c>
      <c r="AJ8203" s="340">
        <f t="shared" si="1290"/>
        <v>0</v>
      </c>
      <c r="AK8203" s="340">
        <f t="shared" si="1290"/>
        <v>0</v>
      </c>
      <c r="AL8203" s="340">
        <f t="shared" si="1290"/>
        <v>0</v>
      </c>
      <c r="AM8203" s="340">
        <f t="shared" si="1290"/>
        <v>0</v>
      </c>
    </row>
    <row r="8204" spans="1:39" x14ac:dyDescent="0.35">
      <c r="A8204" s="337">
        <v>30117</v>
      </c>
      <c r="B8204" s="338">
        <f t="shared" si="1284"/>
        <v>1982</v>
      </c>
      <c r="C8204" s="338">
        <f t="shared" si="1285"/>
        <v>6</v>
      </c>
      <c r="D8204" s="338">
        <f t="shared" si="1286"/>
        <v>15</v>
      </c>
      <c r="E8204" s="334">
        <v>0</v>
      </c>
      <c r="F8204" s="334">
        <v>0</v>
      </c>
      <c r="G8204" s="334">
        <v>0</v>
      </c>
      <c r="H8204" s="334">
        <v>0</v>
      </c>
      <c r="I8204" s="334">
        <v>0</v>
      </c>
      <c r="J8204" s="334">
        <v>0</v>
      </c>
      <c r="K8204" s="334">
        <v>0</v>
      </c>
      <c r="L8204" s="334">
        <v>0</v>
      </c>
      <c r="M8204" s="334">
        <v>0</v>
      </c>
      <c r="N8204" s="334">
        <v>0</v>
      </c>
      <c r="O8204" s="334">
        <v>0</v>
      </c>
      <c r="P8204" s="334">
        <v>0</v>
      </c>
      <c r="Q8204" s="334">
        <v>0</v>
      </c>
      <c r="R8204" s="334">
        <v>0</v>
      </c>
      <c r="S8204" s="334">
        <v>0</v>
      </c>
      <c r="T8204" s="334">
        <v>0</v>
      </c>
      <c r="U8204" s="334">
        <v>0</v>
      </c>
      <c r="V8204" s="334">
        <v>0</v>
      </c>
      <c r="W8204" s="334">
        <v>1.4</v>
      </c>
      <c r="X8204" s="334">
        <v>0</v>
      </c>
      <c r="Y8204" s="334">
        <v>0</v>
      </c>
      <c r="Z8204" s="334">
        <v>0</v>
      </c>
      <c r="AA8204" s="334">
        <v>0</v>
      </c>
      <c r="AB8204" s="334">
        <v>0</v>
      </c>
      <c r="AD8204" s="334">
        <v>1.4</v>
      </c>
      <c r="AE8204" s="334">
        <f t="shared" si="1287"/>
        <v>1.4</v>
      </c>
      <c r="AF8204" s="334">
        <f t="shared" si="1288"/>
        <v>1.4</v>
      </c>
      <c r="AG8204" s="340">
        <f t="shared" si="1289"/>
        <v>0</v>
      </c>
      <c r="AI8204" s="340">
        <f t="shared" si="1290"/>
        <v>0</v>
      </c>
      <c r="AJ8204" s="340">
        <f t="shared" si="1290"/>
        <v>1.4</v>
      </c>
      <c r="AK8204" s="340">
        <f t="shared" si="1290"/>
        <v>0</v>
      </c>
      <c r="AL8204" s="340">
        <f t="shared" si="1290"/>
        <v>0</v>
      </c>
      <c r="AM8204" s="340">
        <f t="shared" si="1290"/>
        <v>0</v>
      </c>
    </row>
    <row r="8205" spans="1:39" x14ac:dyDescent="0.35">
      <c r="A8205" s="337">
        <v>30118</v>
      </c>
      <c r="B8205" s="338">
        <f t="shared" si="1284"/>
        <v>1982</v>
      </c>
      <c r="C8205" s="338">
        <f t="shared" si="1285"/>
        <v>6</v>
      </c>
      <c r="D8205" s="338">
        <f t="shared" si="1286"/>
        <v>16</v>
      </c>
      <c r="E8205" s="334">
        <v>0</v>
      </c>
      <c r="F8205" s="334">
        <v>0</v>
      </c>
      <c r="G8205" s="334">
        <v>0.4</v>
      </c>
      <c r="H8205" s="334">
        <v>0</v>
      </c>
      <c r="I8205" s="334">
        <v>3.6</v>
      </c>
      <c r="J8205" s="334">
        <v>0.4</v>
      </c>
      <c r="K8205" s="334">
        <v>0.2</v>
      </c>
      <c r="L8205" s="334">
        <v>0.2</v>
      </c>
      <c r="M8205" s="334">
        <v>0</v>
      </c>
      <c r="N8205" s="334">
        <v>0</v>
      </c>
      <c r="O8205" s="334">
        <v>0</v>
      </c>
      <c r="P8205" s="334">
        <v>0</v>
      </c>
      <c r="Q8205" s="334">
        <v>0</v>
      </c>
      <c r="R8205" s="334">
        <v>0</v>
      </c>
      <c r="S8205" s="334">
        <v>0</v>
      </c>
      <c r="T8205" s="334">
        <v>0</v>
      </c>
      <c r="U8205" s="334">
        <v>0</v>
      </c>
      <c r="V8205" s="334">
        <v>0</v>
      </c>
      <c r="W8205" s="334">
        <v>0</v>
      </c>
      <c r="X8205" s="334">
        <v>0</v>
      </c>
      <c r="Y8205" s="334">
        <v>0</v>
      </c>
      <c r="Z8205" s="334">
        <v>0</v>
      </c>
      <c r="AA8205" s="334">
        <v>0</v>
      </c>
      <c r="AB8205" s="334">
        <v>0</v>
      </c>
      <c r="AD8205" s="334">
        <v>4.8</v>
      </c>
      <c r="AE8205" s="334">
        <f t="shared" si="1287"/>
        <v>4.8</v>
      </c>
      <c r="AF8205" s="334">
        <f t="shared" si="1288"/>
        <v>4.8000000000000007</v>
      </c>
      <c r="AG8205" s="340">
        <f t="shared" si="1289"/>
        <v>8.8817841970012523E-16</v>
      </c>
      <c r="AI8205" s="340">
        <f t="shared" si="1290"/>
        <v>0</v>
      </c>
      <c r="AJ8205" s="340">
        <f t="shared" si="1290"/>
        <v>4.8000000000000007</v>
      </c>
      <c r="AK8205" s="340">
        <f t="shared" si="1290"/>
        <v>0</v>
      </c>
      <c r="AL8205" s="340">
        <f t="shared" si="1290"/>
        <v>0</v>
      </c>
      <c r="AM8205" s="340">
        <f t="shared" si="1290"/>
        <v>0</v>
      </c>
    </row>
    <row r="8206" spans="1:39" x14ac:dyDescent="0.35">
      <c r="A8206" s="337">
        <v>30119</v>
      </c>
      <c r="B8206" s="338">
        <f t="shared" si="1284"/>
        <v>1982</v>
      </c>
      <c r="C8206" s="338">
        <f t="shared" si="1285"/>
        <v>6</v>
      </c>
      <c r="D8206" s="338">
        <f t="shared" si="1286"/>
        <v>17</v>
      </c>
      <c r="E8206" s="334">
        <v>0</v>
      </c>
      <c r="F8206" s="334">
        <v>0</v>
      </c>
      <c r="G8206" s="334">
        <v>0</v>
      </c>
      <c r="H8206" s="334">
        <v>0</v>
      </c>
      <c r="I8206" s="334">
        <v>0</v>
      </c>
      <c r="J8206" s="334">
        <v>0</v>
      </c>
      <c r="K8206" s="334">
        <v>0</v>
      </c>
      <c r="L8206" s="334">
        <v>0</v>
      </c>
      <c r="M8206" s="334">
        <v>0</v>
      </c>
      <c r="N8206" s="334">
        <v>0</v>
      </c>
      <c r="O8206" s="334">
        <v>0</v>
      </c>
      <c r="P8206" s="334">
        <v>0</v>
      </c>
      <c r="Q8206" s="334">
        <v>0</v>
      </c>
      <c r="R8206" s="334">
        <v>0</v>
      </c>
      <c r="S8206" s="334">
        <v>0</v>
      </c>
      <c r="T8206" s="334">
        <v>0</v>
      </c>
      <c r="U8206" s="334">
        <v>0</v>
      </c>
      <c r="V8206" s="334">
        <v>0</v>
      </c>
      <c r="W8206" s="334">
        <v>0</v>
      </c>
      <c r="X8206" s="334">
        <v>0</v>
      </c>
      <c r="Y8206" s="334">
        <v>0</v>
      </c>
      <c r="Z8206" s="334">
        <v>0</v>
      </c>
      <c r="AA8206" s="334">
        <v>0</v>
      </c>
      <c r="AB8206" s="334">
        <v>0</v>
      </c>
      <c r="AD8206" s="334">
        <v>0</v>
      </c>
      <c r="AE8206" s="334">
        <f t="shared" si="1287"/>
        <v>0</v>
      </c>
      <c r="AF8206" s="334">
        <f t="shared" si="1288"/>
        <v>0</v>
      </c>
      <c r="AG8206" s="340">
        <f t="shared" si="1289"/>
        <v>0</v>
      </c>
      <c r="AI8206" s="340">
        <f t="shared" si="1290"/>
        <v>0</v>
      </c>
      <c r="AJ8206" s="340">
        <f t="shared" si="1290"/>
        <v>0</v>
      </c>
      <c r="AK8206" s="340">
        <f t="shared" si="1290"/>
        <v>0</v>
      </c>
      <c r="AL8206" s="340">
        <f t="shared" si="1290"/>
        <v>0</v>
      </c>
      <c r="AM8206" s="340">
        <f t="shared" si="1290"/>
        <v>0</v>
      </c>
    </row>
    <row r="8207" spans="1:39" x14ac:dyDescent="0.35">
      <c r="A8207" s="337">
        <v>30120</v>
      </c>
      <c r="B8207" s="338">
        <f t="shared" si="1284"/>
        <v>1982</v>
      </c>
      <c r="C8207" s="338">
        <f t="shared" si="1285"/>
        <v>6</v>
      </c>
      <c r="D8207" s="338">
        <f t="shared" si="1286"/>
        <v>18</v>
      </c>
      <c r="E8207" s="334">
        <v>0</v>
      </c>
      <c r="F8207" s="334">
        <v>0</v>
      </c>
      <c r="G8207" s="334">
        <v>0</v>
      </c>
      <c r="H8207" s="334">
        <v>0</v>
      </c>
      <c r="I8207" s="334">
        <v>0</v>
      </c>
      <c r="J8207" s="334">
        <v>0</v>
      </c>
      <c r="K8207" s="334">
        <v>0</v>
      </c>
      <c r="L8207" s="334">
        <v>0</v>
      </c>
      <c r="M8207" s="334">
        <v>0</v>
      </c>
      <c r="N8207" s="334">
        <v>0</v>
      </c>
      <c r="O8207" s="334">
        <v>0</v>
      </c>
      <c r="P8207" s="334">
        <v>0</v>
      </c>
      <c r="Q8207" s="334">
        <v>0</v>
      </c>
      <c r="R8207" s="334">
        <v>0</v>
      </c>
      <c r="S8207" s="334">
        <v>0</v>
      </c>
      <c r="T8207" s="334">
        <v>0</v>
      </c>
      <c r="U8207" s="334">
        <v>0</v>
      </c>
      <c r="V8207" s="334">
        <v>0</v>
      </c>
      <c r="W8207" s="334">
        <v>0</v>
      </c>
      <c r="X8207" s="334">
        <v>0</v>
      </c>
      <c r="Y8207" s="334">
        <v>0</v>
      </c>
      <c r="Z8207" s="334">
        <v>0</v>
      </c>
      <c r="AA8207" s="334">
        <v>0</v>
      </c>
      <c r="AB8207" s="334">
        <v>0</v>
      </c>
      <c r="AD8207" s="334">
        <v>0</v>
      </c>
      <c r="AE8207" s="334">
        <f t="shared" si="1287"/>
        <v>0</v>
      </c>
      <c r="AF8207" s="334">
        <f t="shared" si="1288"/>
        <v>0</v>
      </c>
      <c r="AG8207" s="340">
        <f t="shared" si="1289"/>
        <v>0</v>
      </c>
      <c r="AI8207" s="340">
        <f t="shared" si="1290"/>
        <v>0</v>
      </c>
      <c r="AJ8207" s="340">
        <f t="shared" si="1290"/>
        <v>0</v>
      </c>
      <c r="AK8207" s="340">
        <f t="shared" si="1290"/>
        <v>0</v>
      </c>
      <c r="AL8207" s="340">
        <f t="shared" si="1290"/>
        <v>0</v>
      </c>
      <c r="AM8207" s="340">
        <f t="shared" si="1290"/>
        <v>0</v>
      </c>
    </row>
    <row r="8208" spans="1:39" x14ac:dyDescent="0.35">
      <c r="A8208" s="337">
        <v>30121</v>
      </c>
      <c r="B8208" s="338">
        <f t="shared" si="1284"/>
        <v>1982</v>
      </c>
      <c r="C8208" s="338">
        <f t="shared" si="1285"/>
        <v>6</v>
      </c>
      <c r="D8208" s="338">
        <f t="shared" si="1286"/>
        <v>19</v>
      </c>
      <c r="E8208" s="334">
        <v>0</v>
      </c>
      <c r="F8208" s="334">
        <v>0</v>
      </c>
      <c r="G8208" s="334">
        <v>0</v>
      </c>
      <c r="H8208" s="334">
        <v>0</v>
      </c>
      <c r="I8208" s="334">
        <v>0</v>
      </c>
      <c r="J8208" s="334">
        <v>0</v>
      </c>
      <c r="K8208" s="334">
        <v>0</v>
      </c>
      <c r="L8208" s="334">
        <v>0</v>
      </c>
      <c r="M8208" s="334">
        <v>0</v>
      </c>
      <c r="N8208" s="334">
        <v>0</v>
      </c>
      <c r="O8208" s="334">
        <v>0</v>
      </c>
      <c r="P8208" s="334">
        <v>0</v>
      </c>
      <c r="Q8208" s="334">
        <v>0</v>
      </c>
      <c r="R8208" s="334">
        <v>0</v>
      </c>
      <c r="S8208" s="334">
        <v>0</v>
      </c>
      <c r="T8208" s="334">
        <v>0</v>
      </c>
      <c r="U8208" s="334">
        <v>0</v>
      </c>
      <c r="V8208" s="334">
        <v>0</v>
      </c>
      <c r="W8208" s="334">
        <v>0</v>
      </c>
      <c r="X8208" s="334">
        <v>0</v>
      </c>
      <c r="Y8208" s="334">
        <v>0</v>
      </c>
      <c r="Z8208" s="334">
        <v>0</v>
      </c>
      <c r="AA8208" s="334">
        <v>0</v>
      </c>
      <c r="AB8208" s="334">
        <v>0</v>
      </c>
      <c r="AD8208" s="334">
        <v>0</v>
      </c>
      <c r="AE8208" s="334">
        <f t="shared" si="1287"/>
        <v>0</v>
      </c>
      <c r="AF8208" s="334">
        <f t="shared" si="1288"/>
        <v>0</v>
      </c>
      <c r="AG8208" s="340">
        <f t="shared" si="1289"/>
        <v>0</v>
      </c>
      <c r="AI8208" s="340">
        <f t="shared" si="1290"/>
        <v>0</v>
      </c>
      <c r="AJ8208" s="340">
        <f t="shared" si="1290"/>
        <v>0</v>
      </c>
      <c r="AK8208" s="340">
        <f t="shared" si="1290"/>
        <v>0</v>
      </c>
      <c r="AL8208" s="340">
        <f t="shared" si="1290"/>
        <v>0</v>
      </c>
      <c r="AM8208" s="340">
        <f t="shared" si="1290"/>
        <v>0</v>
      </c>
    </row>
    <row r="8209" spans="1:39" x14ac:dyDescent="0.35">
      <c r="A8209" s="337">
        <v>30122</v>
      </c>
      <c r="B8209" s="338">
        <f t="shared" si="1284"/>
        <v>1982</v>
      </c>
      <c r="C8209" s="338">
        <f t="shared" si="1285"/>
        <v>6</v>
      </c>
      <c r="D8209" s="338">
        <f t="shared" si="1286"/>
        <v>20</v>
      </c>
      <c r="E8209" s="334">
        <v>0</v>
      </c>
      <c r="F8209" s="334">
        <v>0</v>
      </c>
      <c r="G8209" s="334">
        <v>0</v>
      </c>
      <c r="H8209" s="334">
        <v>0</v>
      </c>
      <c r="I8209" s="334">
        <v>0</v>
      </c>
      <c r="J8209" s="334">
        <v>0</v>
      </c>
      <c r="K8209" s="334">
        <v>0</v>
      </c>
      <c r="L8209" s="334">
        <v>0</v>
      </c>
      <c r="M8209" s="334">
        <v>0</v>
      </c>
      <c r="N8209" s="334">
        <v>0</v>
      </c>
      <c r="O8209" s="334">
        <v>0</v>
      </c>
      <c r="P8209" s="334">
        <v>0</v>
      </c>
      <c r="Q8209" s="334">
        <v>0</v>
      </c>
      <c r="R8209" s="334">
        <v>0</v>
      </c>
      <c r="S8209" s="334">
        <v>0</v>
      </c>
      <c r="T8209" s="334">
        <v>0</v>
      </c>
      <c r="U8209" s="334">
        <v>0</v>
      </c>
      <c r="V8209" s="334">
        <v>0</v>
      </c>
      <c r="W8209" s="334">
        <v>0</v>
      </c>
      <c r="X8209" s="334">
        <v>0</v>
      </c>
      <c r="Y8209" s="334">
        <v>0</v>
      </c>
      <c r="Z8209" s="334">
        <v>0</v>
      </c>
      <c r="AA8209" s="334">
        <v>0</v>
      </c>
      <c r="AB8209" s="334">
        <v>0</v>
      </c>
      <c r="AD8209" s="334">
        <v>0</v>
      </c>
      <c r="AE8209" s="334">
        <f t="shared" si="1287"/>
        <v>0</v>
      </c>
      <c r="AF8209" s="334">
        <f t="shared" si="1288"/>
        <v>0</v>
      </c>
      <c r="AG8209" s="340">
        <f t="shared" si="1289"/>
        <v>0</v>
      </c>
      <c r="AI8209" s="340">
        <f t="shared" si="1290"/>
        <v>0</v>
      </c>
      <c r="AJ8209" s="340">
        <f t="shared" si="1290"/>
        <v>0</v>
      </c>
      <c r="AK8209" s="340">
        <f t="shared" si="1290"/>
        <v>0</v>
      </c>
      <c r="AL8209" s="340">
        <f t="shared" si="1290"/>
        <v>0</v>
      </c>
      <c r="AM8209" s="340">
        <f t="shared" si="1290"/>
        <v>0</v>
      </c>
    </row>
    <row r="8210" spans="1:39" x14ac:dyDescent="0.35">
      <c r="A8210" s="337">
        <v>30123</v>
      </c>
      <c r="B8210" s="338">
        <f t="shared" si="1284"/>
        <v>1982</v>
      </c>
      <c r="C8210" s="338">
        <f t="shared" si="1285"/>
        <v>6</v>
      </c>
      <c r="D8210" s="338">
        <f t="shared" si="1286"/>
        <v>21</v>
      </c>
      <c r="E8210" s="334">
        <v>0</v>
      </c>
      <c r="F8210" s="334">
        <v>0</v>
      </c>
      <c r="G8210" s="334">
        <v>0</v>
      </c>
      <c r="H8210" s="334">
        <v>0</v>
      </c>
      <c r="I8210" s="334">
        <v>0</v>
      </c>
      <c r="J8210" s="334">
        <v>0</v>
      </c>
      <c r="K8210" s="334">
        <v>0</v>
      </c>
      <c r="L8210" s="334">
        <v>0</v>
      </c>
      <c r="M8210" s="334">
        <v>0</v>
      </c>
      <c r="N8210" s="334">
        <v>0</v>
      </c>
      <c r="O8210" s="334">
        <v>0</v>
      </c>
      <c r="P8210" s="334">
        <v>0</v>
      </c>
      <c r="Q8210" s="334">
        <v>0</v>
      </c>
      <c r="R8210" s="334">
        <v>0</v>
      </c>
      <c r="S8210" s="334">
        <v>0</v>
      </c>
      <c r="T8210" s="334">
        <v>0</v>
      </c>
      <c r="U8210" s="334">
        <v>0</v>
      </c>
      <c r="V8210" s="334">
        <v>0</v>
      </c>
      <c r="W8210" s="334">
        <v>0</v>
      </c>
      <c r="X8210" s="334">
        <v>0</v>
      </c>
      <c r="Y8210" s="334">
        <v>0</v>
      </c>
      <c r="Z8210" s="334">
        <v>0</v>
      </c>
      <c r="AA8210" s="334">
        <v>0</v>
      </c>
      <c r="AB8210" s="334">
        <v>0</v>
      </c>
      <c r="AD8210" s="334">
        <v>0</v>
      </c>
      <c r="AE8210" s="334">
        <f t="shared" si="1287"/>
        <v>0</v>
      </c>
      <c r="AF8210" s="334">
        <f t="shared" si="1288"/>
        <v>0</v>
      </c>
      <c r="AG8210" s="340">
        <f t="shared" si="1289"/>
        <v>0</v>
      </c>
      <c r="AI8210" s="340">
        <f t="shared" si="1290"/>
        <v>0</v>
      </c>
      <c r="AJ8210" s="340">
        <f t="shared" si="1290"/>
        <v>0</v>
      </c>
      <c r="AK8210" s="340">
        <f t="shared" si="1290"/>
        <v>0</v>
      </c>
      <c r="AL8210" s="340">
        <f t="shared" si="1290"/>
        <v>0</v>
      </c>
      <c r="AM8210" s="340">
        <f t="shared" si="1290"/>
        <v>0</v>
      </c>
    </row>
    <row r="8211" spans="1:39" x14ac:dyDescent="0.35">
      <c r="A8211" s="337">
        <v>30124</v>
      </c>
      <c r="B8211" s="338">
        <f t="shared" si="1284"/>
        <v>1982</v>
      </c>
      <c r="C8211" s="338">
        <f t="shared" si="1285"/>
        <v>6</v>
      </c>
      <c r="D8211" s="338">
        <f t="shared" si="1286"/>
        <v>22</v>
      </c>
      <c r="E8211" s="334">
        <v>0</v>
      </c>
      <c r="F8211" s="334">
        <v>0</v>
      </c>
      <c r="G8211" s="334">
        <v>0</v>
      </c>
      <c r="H8211" s="334">
        <v>0</v>
      </c>
      <c r="I8211" s="334">
        <v>0</v>
      </c>
      <c r="J8211" s="334">
        <v>0</v>
      </c>
      <c r="K8211" s="334">
        <v>0</v>
      </c>
      <c r="L8211" s="334">
        <v>0</v>
      </c>
      <c r="M8211" s="334">
        <v>0</v>
      </c>
      <c r="N8211" s="334">
        <v>0.2</v>
      </c>
      <c r="O8211" s="334">
        <v>0</v>
      </c>
      <c r="P8211" s="334">
        <v>0.2</v>
      </c>
      <c r="Q8211" s="334">
        <v>0</v>
      </c>
      <c r="R8211" s="334">
        <v>0.2</v>
      </c>
      <c r="S8211" s="334">
        <v>1.1000000000000001</v>
      </c>
      <c r="T8211" s="334">
        <v>0.2</v>
      </c>
      <c r="U8211" s="334">
        <v>0</v>
      </c>
      <c r="V8211" s="334">
        <v>0</v>
      </c>
      <c r="W8211" s="334">
        <v>4.2</v>
      </c>
      <c r="X8211" s="334">
        <v>1.5</v>
      </c>
      <c r="Y8211" s="334">
        <v>0</v>
      </c>
      <c r="Z8211" s="334">
        <v>0</v>
      </c>
      <c r="AA8211" s="334">
        <v>0</v>
      </c>
      <c r="AB8211" s="334">
        <v>0</v>
      </c>
      <c r="AD8211" s="334">
        <v>7.6</v>
      </c>
      <c r="AE8211" s="334">
        <f t="shared" si="1287"/>
        <v>7.6</v>
      </c>
      <c r="AF8211" s="334">
        <f t="shared" si="1288"/>
        <v>7.6000000000000005</v>
      </c>
      <c r="AG8211" s="340">
        <f t="shared" si="1289"/>
        <v>8.8817841970012523E-16</v>
      </c>
      <c r="AI8211" s="340">
        <f t="shared" si="1290"/>
        <v>0</v>
      </c>
      <c r="AJ8211" s="340">
        <f t="shared" si="1290"/>
        <v>7.6000000000000005</v>
      </c>
      <c r="AK8211" s="340">
        <f t="shared" si="1290"/>
        <v>0</v>
      </c>
      <c r="AL8211" s="340">
        <f t="shared" si="1290"/>
        <v>0</v>
      </c>
      <c r="AM8211" s="340">
        <f t="shared" si="1290"/>
        <v>0</v>
      </c>
    </row>
    <row r="8212" spans="1:39" x14ac:dyDescent="0.35">
      <c r="A8212" s="337">
        <v>30125</v>
      </c>
      <c r="B8212" s="338">
        <f t="shared" si="1284"/>
        <v>1982</v>
      </c>
      <c r="C8212" s="338">
        <f t="shared" si="1285"/>
        <v>6</v>
      </c>
      <c r="D8212" s="338">
        <f t="shared" si="1286"/>
        <v>23</v>
      </c>
      <c r="E8212" s="334">
        <v>0</v>
      </c>
      <c r="F8212" s="334">
        <v>0</v>
      </c>
      <c r="G8212" s="334">
        <v>0</v>
      </c>
      <c r="H8212" s="334">
        <v>0</v>
      </c>
      <c r="I8212" s="334">
        <v>0</v>
      </c>
      <c r="J8212" s="334">
        <v>0</v>
      </c>
      <c r="K8212" s="334">
        <v>0</v>
      </c>
      <c r="L8212" s="334">
        <v>0</v>
      </c>
      <c r="M8212" s="334">
        <v>0</v>
      </c>
      <c r="N8212" s="334">
        <v>0</v>
      </c>
      <c r="O8212" s="334">
        <v>0</v>
      </c>
      <c r="P8212" s="334">
        <v>0</v>
      </c>
      <c r="Q8212" s="334">
        <v>0</v>
      </c>
      <c r="R8212" s="334">
        <v>0</v>
      </c>
      <c r="S8212" s="334">
        <v>0</v>
      </c>
      <c r="T8212" s="334">
        <v>0</v>
      </c>
      <c r="U8212" s="334">
        <v>0</v>
      </c>
      <c r="V8212" s="334">
        <v>0</v>
      </c>
      <c r="W8212" s="334">
        <v>0</v>
      </c>
      <c r="X8212" s="334">
        <v>1.2</v>
      </c>
      <c r="Y8212" s="334">
        <v>2.8</v>
      </c>
      <c r="Z8212" s="334">
        <v>1.4</v>
      </c>
      <c r="AA8212" s="334">
        <v>0.8</v>
      </c>
      <c r="AB8212" s="334">
        <v>0.2</v>
      </c>
      <c r="AD8212" s="334">
        <v>6.4</v>
      </c>
      <c r="AE8212" s="334">
        <f t="shared" si="1287"/>
        <v>6.4</v>
      </c>
      <c r="AF8212" s="334">
        <f t="shared" si="1288"/>
        <v>6.4</v>
      </c>
      <c r="AG8212" s="340">
        <f t="shared" si="1289"/>
        <v>0</v>
      </c>
      <c r="AI8212" s="340">
        <f t="shared" ref="AI8212:AM8227" si="1291">IF($C8212=AI$1,$AF8212,0)</f>
        <v>0</v>
      </c>
      <c r="AJ8212" s="340">
        <f t="shared" si="1291"/>
        <v>6.4</v>
      </c>
      <c r="AK8212" s="340">
        <f t="shared" si="1291"/>
        <v>0</v>
      </c>
      <c r="AL8212" s="340">
        <f t="shared" si="1291"/>
        <v>0</v>
      </c>
      <c r="AM8212" s="340">
        <f t="shared" si="1291"/>
        <v>0</v>
      </c>
    </row>
    <row r="8213" spans="1:39" x14ac:dyDescent="0.35">
      <c r="A8213" s="337">
        <v>30126</v>
      </c>
      <c r="B8213" s="338">
        <f t="shared" si="1284"/>
        <v>1982</v>
      </c>
      <c r="C8213" s="338">
        <f t="shared" si="1285"/>
        <v>6</v>
      </c>
      <c r="D8213" s="338">
        <f t="shared" si="1286"/>
        <v>24</v>
      </c>
      <c r="E8213" s="334">
        <v>0</v>
      </c>
      <c r="F8213" s="334">
        <v>0</v>
      </c>
      <c r="G8213" s="334">
        <v>0</v>
      </c>
      <c r="H8213" s="334">
        <v>0</v>
      </c>
      <c r="I8213" s="334">
        <v>0</v>
      </c>
      <c r="J8213" s="334">
        <v>0</v>
      </c>
      <c r="K8213" s="334">
        <v>0</v>
      </c>
      <c r="L8213" s="334">
        <v>0</v>
      </c>
      <c r="M8213" s="334">
        <v>0</v>
      </c>
      <c r="N8213" s="334">
        <v>0</v>
      </c>
      <c r="O8213" s="334">
        <v>0</v>
      </c>
      <c r="P8213" s="334">
        <v>0</v>
      </c>
      <c r="Q8213" s="334">
        <v>1</v>
      </c>
      <c r="R8213" s="334">
        <v>0</v>
      </c>
      <c r="S8213" s="334">
        <v>0</v>
      </c>
      <c r="T8213" s="334">
        <v>0</v>
      </c>
      <c r="U8213" s="334">
        <v>0</v>
      </c>
      <c r="V8213" s="334">
        <v>0</v>
      </c>
      <c r="W8213" s="334">
        <v>0</v>
      </c>
      <c r="X8213" s="334">
        <v>0</v>
      </c>
      <c r="Y8213" s="334">
        <v>0</v>
      </c>
      <c r="Z8213" s="334">
        <v>0</v>
      </c>
      <c r="AA8213" s="334">
        <v>0</v>
      </c>
      <c r="AB8213" s="334">
        <v>0</v>
      </c>
      <c r="AD8213" s="334">
        <v>1</v>
      </c>
      <c r="AE8213" s="334">
        <f t="shared" si="1287"/>
        <v>1</v>
      </c>
      <c r="AF8213" s="334">
        <f t="shared" si="1288"/>
        <v>1</v>
      </c>
      <c r="AG8213" s="340">
        <f t="shared" si="1289"/>
        <v>0</v>
      </c>
      <c r="AI8213" s="340">
        <f t="shared" si="1291"/>
        <v>0</v>
      </c>
      <c r="AJ8213" s="340">
        <f t="shared" si="1291"/>
        <v>1</v>
      </c>
      <c r="AK8213" s="340">
        <f t="shared" si="1291"/>
        <v>0</v>
      </c>
      <c r="AL8213" s="340">
        <f t="shared" si="1291"/>
        <v>0</v>
      </c>
      <c r="AM8213" s="340">
        <f t="shared" si="1291"/>
        <v>0</v>
      </c>
    </row>
    <row r="8214" spans="1:39" x14ac:dyDescent="0.35">
      <c r="A8214" s="337">
        <v>30127</v>
      </c>
      <c r="B8214" s="338">
        <f t="shared" si="1284"/>
        <v>1982</v>
      </c>
      <c r="C8214" s="338">
        <f t="shared" si="1285"/>
        <v>6</v>
      </c>
      <c r="D8214" s="338">
        <f t="shared" si="1286"/>
        <v>25</v>
      </c>
      <c r="E8214" s="334">
        <v>0</v>
      </c>
      <c r="F8214" s="334">
        <v>0</v>
      </c>
      <c r="G8214" s="334">
        <v>0</v>
      </c>
      <c r="H8214" s="334">
        <v>0</v>
      </c>
      <c r="I8214" s="334">
        <v>0</v>
      </c>
      <c r="J8214" s="334">
        <v>0</v>
      </c>
      <c r="K8214" s="334">
        <v>0</v>
      </c>
      <c r="L8214" s="334">
        <v>0</v>
      </c>
      <c r="M8214" s="334">
        <v>0</v>
      </c>
      <c r="N8214" s="334">
        <v>0</v>
      </c>
      <c r="O8214" s="334">
        <v>0</v>
      </c>
      <c r="P8214" s="334">
        <v>0</v>
      </c>
      <c r="Q8214" s="334">
        <v>0</v>
      </c>
      <c r="R8214" s="334">
        <v>0</v>
      </c>
      <c r="S8214" s="334">
        <v>0</v>
      </c>
      <c r="T8214" s="334">
        <v>0</v>
      </c>
      <c r="U8214" s="334">
        <v>0</v>
      </c>
      <c r="V8214" s="334">
        <v>0</v>
      </c>
      <c r="W8214" s="334">
        <v>0</v>
      </c>
      <c r="X8214" s="334">
        <v>0</v>
      </c>
      <c r="Y8214" s="334">
        <v>0</v>
      </c>
      <c r="Z8214" s="334">
        <v>0</v>
      </c>
      <c r="AA8214" s="334">
        <v>0</v>
      </c>
      <c r="AB8214" s="334">
        <v>0</v>
      </c>
      <c r="AD8214" s="334">
        <v>0</v>
      </c>
      <c r="AE8214" s="334">
        <f t="shared" si="1287"/>
        <v>0</v>
      </c>
      <c r="AF8214" s="334">
        <f t="shared" si="1288"/>
        <v>0</v>
      </c>
      <c r="AG8214" s="340">
        <f t="shared" si="1289"/>
        <v>0</v>
      </c>
      <c r="AI8214" s="340">
        <f t="shared" si="1291"/>
        <v>0</v>
      </c>
      <c r="AJ8214" s="340">
        <f t="shared" si="1291"/>
        <v>0</v>
      </c>
      <c r="AK8214" s="340">
        <f t="shared" si="1291"/>
        <v>0</v>
      </c>
      <c r="AL8214" s="340">
        <f t="shared" si="1291"/>
        <v>0</v>
      </c>
      <c r="AM8214" s="340">
        <f t="shared" si="1291"/>
        <v>0</v>
      </c>
    </row>
    <row r="8215" spans="1:39" x14ac:dyDescent="0.35">
      <c r="A8215" s="337">
        <v>30128</v>
      </c>
      <c r="B8215" s="338">
        <f t="shared" si="1284"/>
        <v>1982</v>
      </c>
      <c r="C8215" s="338">
        <f t="shared" si="1285"/>
        <v>6</v>
      </c>
      <c r="D8215" s="338">
        <f t="shared" si="1286"/>
        <v>26</v>
      </c>
      <c r="E8215" s="334">
        <v>0</v>
      </c>
      <c r="F8215" s="334">
        <v>0</v>
      </c>
      <c r="G8215" s="334">
        <v>0</v>
      </c>
      <c r="H8215" s="334">
        <v>0</v>
      </c>
      <c r="I8215" s="334">
        <v>0</v>
      </c>
      <c r="J8215" s="334">
        <v>0</v>
      </c>
      <c r="K8215" s="334">
        <v>0</v>
      </c>
      <c r="L8215" s="334">
        <v>0</v>
      </c>
      <c r="M8215" s="334">
        <v>0</v>
      </c>
      <c r="N8215" s="334">
        <v>0</v>
      </c>
      <c r="O8215" s="334">
        <v>0</v>
      </c>
      <c r="P8215" s="334">
        <v>0</v>
      </c>
      <c r="Q8215" s="334">
        <v>0</v>
      </c>
      <c r="R8215" s="334">
        <v>0</v>
      </c>
      <c r="S8215" s="334">
        <v>0</v>
      </c>
      <c r="T8215" s="334">
        <v>0</v>
      </c>
      <c r="U8215" s="334">
        <v>0</v>
      </c>
      <c r="V8215" s="334">
        <v>0</v>
      </c>
      <c r="W8215" s="334">
        <v>0.1</v>
      </c>
      <c r="X8215" s="334">
        <v>0</v>
      </c>
      <c r="Y8215" s="334">
        <v>0</v>
      </c>
      <c r="Z8215" s="334">
        <v>0</v>
      </c>
      <c r="AA8215" s="334">
        <v>0</v>
      </c>
      <c r="AB8215" s="334">
        <v>0.1</v>
      </c>
      <c r="AD8215" s="334">
        <v>0.2</v>
      </c>
      <c r="AE8215" s="334">
        <f t="shared" si="1287"/>
        <v>0.2</v>
      </c>
      <c r="AF8215" s="334">
        <f t="shared" si="1288"/>
        <v>0.2</v>
      </c>
      <c r="AG8215" s="340">
        <f t="shared" si="1289"/>
        <v>0</v>
      </c>
      <c r="AI8215" s="340">
        <f t="shared" si="1291"/>
        <v>0</v>
      </c>
      <c r="AJ8215" s="340">
        <f t="shared" si="1291"/>
        <v>0.2</v>
      </c>
      <c r="AK8215" s="340">
        <f t="shared" si="1291"/>
        <v>0</v>
      </c>
      <c r="AL8215" s="340">
        <f t="shared" si="1291"/>
        <v>0</v>
      </c>
      <c r="AM8215" s="340">
        <f t="shared" si="1291"/>
        <v>0</v>
      </c>
    </row>
    <row r="8216" spans="1:39" x14ac:dyDescent="0.35">
      <c r="A8216" s="337">
        <v>30129</v>
      </c>
      <c r="B8216" s="338">
        <f t="shared" si="1284"/>
        <v>1982</v>
      </c>
      <c r="C8216" s="338">
        <f t="shared" si="1285"/>
        <v>6</v>
      </c>
      <c r="D8216" s="338">
        <f t="shared" si="1286"/>
        <v>27</v>
      </c>
      <c r="E8216" s="334">
        <v>3.2</v>
      </c>
      <c r="F8216" s="334">
        <v>2.6</v>
      </c>
      <c r="G8216" s="334">
        <v>0</v>
      </c>
      <c r="H8216" s="334">
        <v>0</v>
      </c>
      <c r="I8216" s="334">
        <v>0</v>
      </c>
      <c r="J8216" s="334">
        <v>0</v>
      </c>
      <c r="K8216" s="334">
        <v>0</v>
      </c>
      <c r="L8216" s="334">
        <v>0</v>
      </c>
      <c r="M8216" s="334">
        <v>0.2</v>
      </c>
      <c r="N8216" s="334">
        <v>0</v>
      </c>
      <c r="O8216" s="334">
        <v>0</v>
      </c>
      <c r="P8216" s="334">
        <v>0</v>
      </c>
      <c r="Q8216" s="334">
        <v>0</v>
      </c>
      <c r="R8216" s="334">
        <v>0</v>
      </c>
      <c r="S8216" s="334">
        <v>0</v>
      </c>
      <c r="T8216" s="334">
        <v>0</v>
      </c>
      <c r="U8216" s="334">
        <v>0</v>
      </c>
      <c r="V8216" s="334">
        <v>0</v>
      </c>
      <c r="W8216" s="334">
        <v>0</v>
      </c>
      <c r="X8216" s="334">
        <v>0</v>
      </c>
      <c r="Y8216" s="334">
        <v>0</v>
      </c>
      <c r="Z8216" s="334">
        <v>0</v>
      </c>
      <c r="AA8216" s="334">
        <v>0</v>
      </c>
      <c r="AB8216" s="334">
        <v>0.2</v>
      </c>
      <c r="AD8216" s="334">
        <v>6.2</v>
      </c>
      <c r="AE8216" s="334">
        <f t="shared" si="1287"/>
        <v>6.2</v>
      </c>
      <c r="AF8216" s="334">
        <f t="shared" si="1288"/>
        <v>6.2000000000000011</v>
      </c>
      <c r="AG8216" s="340">
        <f t="shared" si="1289"/>
        <v>8.8817841970012523E-16</v>
      </c>
      <c r="AI8216" s="340">
        <f t="shared" si="1291"/>
        <v>0</v>
      </c>
      <c r="AJ8216" s="340">
        <f t="shared" si="1291"/>
        <v>6.2000000000000011</v>
      </c>
      <c r="AK8216" s="340">
        <f t="shared" si="1291"/>
        <v>0</v>
      </c>
      <c r="AL8216" s="340">
        <f t="shared" si="1291"/>
        <v>0</v>
      </c>
      <c r="AM8216" s="340">
        <f t="shared" si="1291"/>
        <v>0</v>
      </c>
    </row>
    <row r="8217" spans="1:39" x14ac:dyDescent="0.35">
      <c r="A8217" s="337">
        <v>30130</v>
      </c>
      <c r="B8217" s="338">
        <f t="shared" si="1284"/>
        <v>1982</v>
      </c>
      <c r="C8217" s="338">
        <f t="shared" si="1285"/>
        <v>6</v>
      </c>
      <c r="D8217" s="338">
        <f t="shared" si="1286"/>
        <v>28</v>
      </c>
      <c r="E8217" s="334">
        <v>1.6</v>
      </c>
      <c r="F8217" s="334">
        <v>0.9</v>
      </c>
      <c r="G8217" s="334">
        <v>0.9</v>
      </c>
      <c r="H8217" s="334">
        <v>0.2</v>
      </c>
      <c r="I8217" s="334">
        <v>0</v>
      </c>
      <c r="J8217" s="334">
        <v>0.2</v>
      </c>
      <c r="K8217" s="334">
        <v>0</v>
      </c>
      <c r="L8217" s="334">
        <v>0</v>
      </c>
      <c r="M8217" s="334">
        <v>0</v>
      </c>
      <c r="N8217" s="334">
        <v>0</v>
      </c>
      <c r="O8217" s="334">
        <v>0.2</v>
      </c>
      <c r="P8217" s="334">
        <v>0</v>
      </c>
      <c r="Q8217" s="334">
        <v>0</v>
      </c>
      <c r="R8217" s="334">
        <v>0.2</v>
      </c>
      <c r="S8217" s="334">
        <v>0.7</v>
      </c>
      <c r="T8217" s="334">
        <v>1.3</v>
      </c>
      <c r="U8217" s="334">
        <v>0</v>
      </c>
      <c r="V8217" s="334">
        <v>0.4</v>
      </c>
      <c r="W8217" s="334">
        <v>0</v>
      </c>
      <c r="X8217" s="334">
        <v>0</v>
      </c>
      <c r="Y8217" s="334">
        <v>1.5</v>
      </c>
      <c r="Z8217" s="334">
        <v>1.3</v>
      </c>
      <c r="AA8217" s="334">
        <v>0.2</v>
      </c>
      <c r="AB8217" s="334">
        <v>0</v>
      </c>
      <c r="AD8217" s="334">
        <v>9.6</v>
      </c>
      <c r="AE8217" s="334">
        <f t="shared" si="1287"/>
        <v>9.6</v>
      </c>
      <c r="AF8217" s="334">
        <f t="shared" si="1288"/>
        <v>9.6000000000000014</v>
      </c>
      <c r="AG8217" s="340">
        <f t="shared" si="1289"/>
        <v>1.7763568394002505E-15</v>
      </c>
      <c r="AI8217" s="340">
        <f t="shared" si="1291"/>
        <v>0</v>
      </c>
      <c r="AJ8217" s="340">
        <f t="shared" si="1291"/>
        <v>9.6000000000000014</v>
      </c>
      <c r="AK8217" s="340">
        <f t="shared" si="1291"/>
        <v>0</v>
      </c>
      <c r="AL8217" s="340">
        <f t="shared" si="1291"/>
        <v>0</v>
      </c>
      <c r="AM8217" s="340">
        <f t="shared" si="1291"/>
        <v>0</v>
      </c>
    </row>
    <row r="8218" spans="1:39" x14ac:dyDescent="0.35">
      <c r="A8218" s="337">
        <v>30131</v>
      </c>
      <c r="B8218" s="338">
        <f t="shared" si="1284"/>
        <v>1982</v>
      </c>
      <c r="C8218" s="338">
        <f t="shared" si="1285"/>
        <v>6</v>
      </c>
      <c r="D8218" s="338">
        <f t="shared" si="1286"/>
        <v>29</v>
      </c>
      <c r="E8218" s="334">
        <v>0.2</v>
      </c>
      <c r="F8218" s="334">
        <v>0</v>
      </c>
      <c r="G8218" s="334">
        <v>0</v>
      </c>
      <c r="H8218" s="334">
        <v>0</v>
      </c>
      <c r="I8218" s="334">
        <v>0</v>
      </c>
      <c r="J8218" s="334">
        <v>0</v>
      </c>
      <c r="K8218" s="334">
        <v>0</v>
      </c>
      <c r="L8218" s="334">
        <v>0</v>
      </c>
      <c r="M8218" s="334">
        <v>0.2</v>
      </c>
      <c r="N8218" s="334">
        <v>0.2</v>
      </c>
      <c r="O8218" s="334">
        <v>0.5</v>
      </c>
      <c r="P8218" s="334">
        <v>0.5</v>
      </c>
      <c r="Q8218" s="334">
        <v>0.2</v>
      </c>
      <c r="R8218" s="334">
        <v>0</v>
      </c>
      <c r="S8218" s="334">
        <v>0</v>
      </c>
      <c r="T8218" s="334">
        <v>0</v>
      </c>
      <c r="U8218" s="334">
        <v>0</v>
      </c>
      <c r="V8218" s="334">
        <v>0</v>
      </c>
      <c r="W8218" s="334">
        <v>0</v>
      </c>
      <c r="X8218" s="334">
        <v>0</v>
      </c>
      <c r="Y8218" s="334">
        <v>0</v>
      </c>
      <c r="Z8218" s="334">
        <v>0</v>
      </c>
      <c r="AA8218" s="334">
        <v>0.9</v>
      </c>
      <c r="AB8218" s="334">
        <v>4.5</v>
      </c>
      <c r="AD8218" s="334">
        <v>7.2</v>
      </c>
      <c r="AE8218" s="334">
        <f t="shared" si="1287"/>
        <v>7.2</v>
      </c>
      <c r="AF8218" s="334">
        <f t="shared" si="1288"/>
        <v>7.2</v>
      </c>
      <c r="AG8218" s="340">
        <f t="shared" si="1289"/>
        <v>0</v>
      </c>
      <c r="AI8218" s="340">
        <f t="shared" si="1291"/>
        <v>0</v>
      </c>
      <c r="AJ8218" s="340">
        <f t="shared" si="1291"/>
        <v>7.2</v>
      </c>
      <c r="AK8218" s="340">
        <f t="shared" si="1291"/>
        <v>0</v>
      </c>
      <c r="AL8218" s="340">
        <f t="shared" si="1291"/>
        <v>0</v>
      </c>
      <c r="AM8218" s="340">
        <f t="shared" si="1291"/>
        <v>0</v>
      </c>
    </row>
    <row r="8219" spans="1:39" x14ac:dyDescent="0.35">
      <c r="A8219" s="337">
        <v>30132</v>
      </c>
      <c r="B8219" s="338">
        <f t="shared" si="1284"/>
        <v>1982</v>
      </c>
      <c r="C8219" s="338">
        <f t="shared" si="1285"/>
        <v>6</v>
      </c>
      <c r="D8219" s="338">
        <f t="shared" si="1286"/>
        <v>30</v>
      </c>
      <c r="E8219" s="334">
        <v>11.6</v>
      </c>
      <c r="F8219" s="334">
        <v>0.4</v>
      </c>
      <c r="G8219" s="334">
        <v>0</v>
      </c>
      <c r="H8219" s="334">
        <v>0</v>
      </c>
      <c r="I8219" s="334">
        <v>0</v>
      </c>
      <c r="J8219" s="334">
        <v>0</v>
      </c>
      <c r="K8219" s="334">
        <v>0</v>
      </c>
      <c r="L8219" s="334">
        <v>0</v>
      </c>
      <c r="M8219" s="334">
        <v>0</v>
      </c>
      <c r="N8219" s="334">
        <v>0</v>
      </c>
      <c r="O8219" s="334">
        <v>0</v>
      </c>
      <c r="P8219" s="334">
        <v>0</v>
      </c>
      <c r="Q8219" s="334">
        <v>0</v>
      </c>
      <c r="R8219" s="334">
        <v>0</v>
      </c>
      <c r="S8219" s="334">
        <v>0</v>
      </c>
      <c r="T8219" s="334">
        <v>0</v>
      </c>
      <c r="U8219" s="334">
        <v>0</v>
      </c>
      <c r="V8219" s="334">
        <v>5.8</v>
      </c>
      <c r="W8219" s="334">
        <v>0</v>
      </c>
      <c r="X8219" s="334">
        <v>0</v>
      </c>
      <c r="Y8219" s="334">
        <v>0</v>
      </c>
      <c r="Z8219" s="334">
        <v>0</v>
      </c>
      <c r="AA8219" s="334">
        <v>0</v>
      </c>
      <c r="AB8219" s="334">
        <v>0</v>
      </c>
      <c r="AD8219" s="334">
        <v>17.8</v>
      </c>
      <c r="AE8219" s="334">
        <f t="shared" si="1287"/>
        <v>17.8</v>
      </c>
      <c r="AF8219" s="334">
        <f t="shared" si="1288"/>
        <v>17.8</v>
      </c>
      <c r="AG8219" s="340">
        <f t="shared" si="1289"/>
        <v>0</v>
      </c>
      <c r="AI8219" s="340">
        <f t="shared" si="1291"/>
        <v>0</v>
      </c>
      <c r="AJ8219" s="340">
        <f t="shared" si="1291"/>
        <v>17.8</v>
      </c>
      <c r="AK8219" s="340">
        <f t="shared" si="1291"/>
        <v>0</v>
      </c>
      <c r="AL8219" s="340">
        <f t="shared" si="1291"/>
        <v>0</v>
      </c>
      <c r="AM8219" s="340">
        <f t="shared" si="1291"/>
        <v>0</v>
      </c>
    </row>
    <row r="8220" spans="1:39" x14ac:dyDescent="0.35">
      <c r="A8220" s="337">
        <v>30133</v>
      </c>
      <c r="B8220" s="338">
        <f t="shared" si="1284"/>
        <v>1982</v>
      </c>
      <c r="C8220" s="338">
        <f t="shared" si="1285"/>
        <v>7</v>
      </c>
      <c r="D8220" s="338">
        <f t="shared" si="1286"/>
        <v>1</v>
      </c>
      <c r="E8220" s="334">
        <v>0</v>
      </c>
      <c r="F8220" s="334">
        <v>0</v>
      </c>
      <c r="G8220" s="334">
        <v>0</v>
      </c>
      <c r="H8220" s="334">
        <v>0</v>
      </c>
      <c r="I8220" s="334">
        <v>0</v>
      </c>
      <c r="J8220" s="334">
        <v>0</v>
      </c>
      <c r="K8220" s="334">
        <v>0</v>
      </c>
      <c r="L8220" s="334">
        <v>0</v>
      </c>
      <c r="M8220" s="334">
        <v>0</v>
      </c>
      <c r="N8220" s="334">
        <v>0</v>
      </c>
      <c r="O8220" s="334">
        <v>0</v>
      </c>
      <c r="P8220" s="334">
        <v>0</v>
      </c>
      <c r="Q8220" s="334">
        <v>0</v>
      </c>
      <c r="R8220" s="334">
        <v>0</v>
      </c>
      <c r="S8220" s="334">
        <v>0</v>
      </c>
      <c r="T8220" s="334">
        <v>0</v>
      </c>
      <c r="U8220" s="334">
        <v>0</v>
      </c>
      <c r="V8220" s="334">
        <v>0</v>
      </c>
      <c r="W8220" s="334">
        <v>0</v>
      </c>
      <c r="X8220" s="334">
        <v>0</v>
      </c>
      <c r="Y8220" s="334">
        <v>0</v>
      </c>
      <c r="Z8220" s="334">
        <v>0</v>
      </c>
      <c r="AA8220" s="334">
        <v>0</v>
      </c>
      <c r="AB8220" s="334">
        <v>0</v>
      </c>
      <c r="AD8220" s="334">
        <v>0</v>
      </c>
      <c r="AE8220" s="334">
        <f t="shared" si="1287"/>
        <v>0</v>
      </c>
      <c r="AF8220" s="334">
        <f t="shared" si="1288"/>
        <v>0</v>
      </c>
      <c r="AG8220" s="340">
        <f t="shared" si="1289"/>
        <v>0</v>
      </c>
      <c r="AI8220" s="340">
        <f t="shared" si="1291"/>
        <v>0</v>
      </c>
      <c r="AJ8220" s="340">
        <f t="shared" si="1291"/>
        <v>0</v>
      </c>
      <c r="AK8220" s="340">
        <f t="shared" si="1291"/>
        <v>0</v>
      </c>
      <c r="AL8220" s="340">
        <f t="shared" si="1291"/>
        <v>0</v>
      </c>
      <c r="AM8220" s="340">
        <f t="shared" si="1291"/>
        <v>0</v>
      </c>
    </row>
    <row r="8221" spans="1:39" x14ac:dyDescent="0.35">
      <c r="A8221" s="337">
        <v>30134</v>
      </c>
      <c r="B8221" s="338">
        <f t="shared" si="1284"/>
        <v>1982</v>
      </c>
      <c r="C8221" s="338">
        <f t="shared" si="1285"/>
        <v>7</v>
      </c>
      <c r="D8221" s="338">
        <f t="shared" si="1286"/>
        <v>2</v>
      </c>
      <c r="E8221" s="334">
        <v>0</v>
      </c>
      <c r="F8221" s="334">
        <v>12.3</v>
      </c>
      <c r="G8221" s="334">
        <v>0.2</v>
      </c>
      <c r="H8221" s="334">
        <v>0</v>
      </c>
      <c r="I8221" s="334">
        <v>0</v>
      </c>
      <c r="J8221" s="334">
        <v>0.2</v>
      </c>
      <c r="K8221" s="334">
        <v>0</v>
      </c>
      <c r="L8221" s="334">
        <v>0.2</v>
      </c>
      <c r="M8221" s="334">
        <v>0.6</v>
      </c>
      <c r="N8221" s="334">
        <v>3.8</v>
      </c>
      <c r="O8221" s="334">
        <v>1.6</v>
      </c>
      <c r="P8221" s="334">
        <v>0.4</v>
      </c>
      <c r="Q8221" s="334">
        <v>0</v>
      </c>
      <c r="R8221" s="334">
        <v>0</v>
      </c>
      <c r="S8221" s="334">
        <v>0</v>
      </c>
      <c r="T8221" s="334">
        <v>0</v>
      </c>
      <c r="U8221" s="334">
        <v>0</v>
      </c>
      <c r="V8221" s="334">
        <v>0</v>
      </c>
      <c r="W8221" s="334">
        <v>0</v>
      </c>
      <c r="X8221" s="334">
        <v>0</v>
      </c>
      <c r="Y8221" s="334">
        <v>0.4</v>
      </c>
      <c r="Z8221" s="334">
        <v>0.8</v>
      </c>
      <c r="AA8221" s="334">
        <v>0.2</v>
      </c>
      <c r="AB8221" s="334">
        <v>0</v>
      </c>
      <c r="AD8221" s="334">
        <v>20.7</v>
      </c>
      <c r="AE8221" s="334">
        <f t="shared" si="1287"/>
        <v>20.7</v>
      </c>
      <c r="AF8221" s="334">
        <f t="shared" si="1288"/>
        <v>20.699999999999996</v>
      </c>
      <c r="AG8221" s="340">
        <f t="shared" si="1289"/>
        <v>3.5527136788005009E-15</v>
      </c>
      <c r="AI8221" s="340">
        <f t="shared" si="1291"/>
        <v>0</v>
      </c>
      <c r="AJ8221" s="340">
        <f t="shared" si="1291"/>
        <v>0</v>
      </c>
      <c r="AK8221" s="340">
        <f t="shared" si="1291"/>
        <v>20.699999999999996</v>
      </c>
      <c r="AL8221" s="340">
        <f t="shared" si="1291"/>
        <v>0</v>
      </c>
      <c r="AM8221" s="340">
        <f t="shared" si="1291"/>
        <v>0</v>
      </c>
    </row>
    <row r="8222" spans="1:39" x14ac:dyDescent="0.35">
      <c r="A8222" s="337">
        <v>30135</v>
      </c>
      <c r="B8222" s="338">
        <f t="shared" si="1284"/>
        <v>1982</v>
      </c>
      <c r="C8222" s="338">
        <f t="shared" si="1285"/>
        <v>7</v>
      </c>
      <c r="D8222" s="338">
        <f t="shared" si="1286"/>
        <v>3</v>
      </c>
      <c r="E8222" s="334">
        <v>0</v>
      </c>
      <c r="F8222" s="334">
        <v>0</v>
      </c>
      <c r="G8222" s="334">
        <v>0</v>
      </c>
      <c r="H8222" s="334">
        <v>0</v>
      </c>
      <c r="I8222" s="334">
        <v>0</v>
      </c>
      <c r="J8222" s="334">
        <v>0</v>
      </c>
      <c r="K8222" s="334">
        <v>0</v>
      </c>
      <c r="L8222" s="334">
        <v>0</v>
      </c>
      <c r="M8222" s="334">
        <v>0</v>
      </c>
      <c r="N8222" s="334">
        <v>1</v>
      </c>
      <c r="O8222" s="334">
        <v>0</v>
      </c>
      <c r="P8222" s="334">
        <v>0</v>
      </c>
      <c r="Q8222" s="334">
        <v>0</v>
      </c>
      <c r="R8222" s="334">
        <v>4.8</v>
      </c>
      <c r="S8222" s="334">
        <v>0</v>
      </c>
      <c r="T8222" s="334">
        <v>0</v>
      </c>
      <c r="U8222" s="334">
        <v>0</v>
      </c>
      <c r="V8222" s="334">
        <v>0</v>
      </c>
      <c r="W8222" s="334">
        <v>0</v>
      </c>
      <c r="X8222" s="334">
        <v>0</v>
      </c>
      <c r="Y8222" s="334">
        <v>0</v>
      </c>
      <c r="Z8222" s="334">
        <v>0</v>
      </c>
      <c r="AA8222" s="334">
        <v>0</v>
      </c>
      <c r="AB8222" s="334">
        <v>0</v>
      </c>
      <c r="AD8222" s="334">
        <v>5.8</v>
      </c>
      <c r="AE8222" s="334">
        <f t="shared" si="1287"/>
        <v>5.8</v>
      </c>
      <c r="AF8222" s="334">
        <f t="shared" si="1288"/>
        <v>5.8</v>
      </c>
      <c r="AG8222" s="340">
        <f t="shared" si="1289"/>
        <v>0</v>
      </c>
      <c r="AI8222" s="340">
        <f t="shared" si="1291"/>
        <v>0</v>
      </c>
      <c r="AJ8222" s="340">
        <f t="shared" si="1291"/>
        <v>0</v>
      </c>
      <c r="AK8222" s="340">
        <f t="shared" si="1291"/>
        <v>5.8</v>
      </c>
      <c r="AL8222" s="340">
        <f t="shared" si="1291"/>
        <v>0</v>
      </c>
      <c r="AM8222" s="340">
        <f t="shared" si="1291"/>
        <v>0</v>
      </c>
    </row>
    <row r="8223" spans="1:39" x14ac:dyDescent="0.35">
      <c r="A8223" s="337">
        <v>30136</v>
      </c>
      <c r="B8223" s="338">
        <f t="shared" si="1284"/>
        <v>1982</v>
      </c>
      <c r="C8223" s="338">
        <f t="shared" si="1285"/>
        <v>7</v>
      </c>
      <c r="D8223" s="338">
        <f t="shared" si="1286"/>
        <v>4</v>
      </c>
      <c r="E8223" s="334">
        <v>0</v>
      </c>
      <c r="F8223" s="334">
        <v>0</v>
      </c>
      <c r="G8223" s="334">
        <v>0</v>
      </c>
      <c r="H8223" s="334">
        <v>0</v>
      </c>
      <c r="I8223" s="334">
        <v>0</v>
      </c>
      <c r="J8223" s="334">
        <v>0</v>
      </c>
      <c r="K8223" s="334">
        <v>0</v>
      </c>
      <c r="L8223" s="334">
        <v>0</v>
      </c>
      <c r="M8223" s="334">
        <v>0</v>
      </c>
      <c r="N8223" s="334">
        <v>0</v>
      </c>
      <c r="O8223" s="334">
        <v>0</v>
      </c>
      <c r="P8223" s="334">
        <v>0.2</v>
      </c>
      <c r="Q8223" s="334">
        <v>0</v>
      </c>
      <c r="R8223" s="334">
        <v>1.5</v>
      </c>
      <c r="S8223" s="334">
        <v>4.4000000000000004</v>
      </c>
      <c r="T8223" s="334">
        <v>4.7</v>
      </c>
      <c r="U8223" s="334">
        <v>2.2999999999999998</v>
      </c>
      <c r="V8223" s="334">
        <v>1.1000000000000001</v>
      </c>
      <c r="W8223" s="334">
        <v>0.8</v>
      </c>
      <c r="X8223" s="334">
        <v>0.4</v>
      </c>
      <c r="Y8223" s="334">
        <v>0</v>
      </c>
      <c r="Z8223" s="334">
        <v>0</v>
      </c>
      <c r="AA8223" s="334">
        <v>0</v>
      </c>
      <c r="AB8223" s="334">
        <v>0</v>
      </c>
      <c r="AD8223" s="334">
        <v>15.4</v>
      </c>
      <c r="AE8223" s="334">
        <f t="shared" si="1287"/>
        <v>15.4</v>
      </c>
      <c r="AF8223" s="334">
        <f t="shared" si="1288"/>
        <v>15.400000000000002</v>
      </c>
      <c r="AG8223" s="340">
        <f t="shared" si="1289"/>
        <v>1.7763568394002505E-15</v>
      </c>
      <c r="AI8223" s="340">
        <f t="shared" si="1291"/>
        <v>0</v>
      </c>
      <c r="AJ8223" s="340">
        <f t="shared" si="1291"/>
        <v>0</v>
      </c>
      <c r="AK8223" s="340">
        <f t="shared" si="1291"/>
        <v>15.400000000000002</v>
      </c>
      <c r="AL8223" s="340">
        <f t="shared" si="1291"/>
        <v>0</v>
      </c>
      <c r="AM8223" s="340">
        <f t="shared" si="1291"/>
        <v>0</v>
      </c>
    </row>
    <row r="8224" spans="1:39" x14ac:dyDescent="0.35">
      <c r="A8224" s="337">
        <v>30137</v>
      </c>
      <c r="B8224" s="338">
        <f t="shared" si="1284"/>
        <v>1982</v>
      </c>
      <c r="C8224" s="338">
        <f t="shared" si="1285"/>
        <v>7</v>
      </c>
      <c r="D8224" s="338">
        <f t="shared" si="1286"/>
        <v>5</v>
      </c>
      <c r="E8224" s="334">
        <v>0</v>
      </c>
      <c r="F8224" s="334">
        <v>0</v>
      </c>
      <c r="G8224" s="334">
        <v>0</v>
      </c>
      <c r="H8224" s="334">
        <v>0</v>
      </c>
      <c r="I8224" s="334">
        <v>0</v>
      </c>
      <c r="J8224" s="334">
        <v>0</v>
      </c>
      <c r="K8224" s="334">
        <v>0</v>
      </c>
      <c r="L8224" s="334">
        <v>0.4</v>
      </c>
      <c r="M8224" s="334">
        <v>0</v>
      </c>
      <c r="N8224" s="334">
        <v>0</v>
      </c>
      <c r="O8224" s="334">
        <v>0</v>
      </c>
      <c r="P8224" s="334">
        <v>0</v>
      </c>
      <c r="Q8224" s="334">
        <v>0</v>
      </c>
      <c r="R8224" s="334">
        <v>0</v>
      </c>
      <c r="S8224" s="334">
        <v>0</v>
      </c>
      <c r="T8224" s="334">
        <v>0</v>
      </c>
      <c r="U8224" s="334">
        <v>0</v>
      </c>
      <c r="V8224" s="334">
        <v>0</v>
      </c>
      <c r="W8224" s="334">
        <v>0</v>
      </c>
      <c r="X8224" s="334">
        <v>0</v>
      </c>
      <c r="Y8224" s="334">
        <v>0</v>
      </c>
      <c r="Z8224" s="334">
        <v>0</v>
      </c>
      <c r="AA8224" s="334">
        <v>0</v>
      </c>
      <c r="AB8224" s="334">
        <v>0</v>
      </c>
      <c r="AD8224" s="334">
        <v>0.4</v>
      </c>
      <c r="AE8224" s="334">
        <f t="shared" si="1287"/>
        <v>0.4</v>
      </c>
      <c r="AF8224" s="334">
        <f t="shared" si="1288"/>
        <v>0.4</v>
      </c>
      <c r="AG8224" s="340">
        <f t="shared" si="1289"/>
        <v>0</v>
      </c>
      <c r="AI8224" s="340">
        <f t="shared" si="1291"/>
        <v>0</v>
      </c>
      <c r="AJ8224" s="340">
        <f t="shared" si="1291"/>
        <v>0</v>
      </c>
      <c r="AK8224" s="340">
        <f t="shared" si="1291"/>
        <v>0.4</v>
      </c>
      <c r="AL8224" s="340">
        <f t="shared" si="1291"/>
        <v>0</v>
      </c>
      <c r="AM8224" s="340">
        <f t="shared" si="1291"/>
        <v>0</v>
      </c>
    </row>
    <row r="8225" spans="1:39" x14ac:dyDescent="0.35">
      <c r="A8225" s="337">
        <v>30138</v>
      </c>
      <c r="B8225" s="338">
        <f t="shared" si="1284"/>
        <v>1982</v>
      </c>
      <c r="C8225" s="338">
        <f t="shared" si="1285"/>
        <v>7</v>
      </c>
      <c r="D8225" s="338">
        <f t="shared" si="1286"/>
        <v>6</v>
      </c>
      <c r="E8225" s="334">
        <v>0.2</v>
      </c>
      <c r="F8225" s="334">
        <v>0</v>
      </c>
      <c r="G8225" s="334">
        <v>0</v>
      </c>
      <c r="H8225" s="334">
        <v>0</v>
      </c>
      <c r="I8225" s="334">
        <v>0</v>
      </c>
      <c r="J8225" s="334">
        <v>0</v>
      </c>
      <c r="K8225" s="334">
        <v>0</v>
      </c>
      <c r="L8225" s="334">
        <v>0.5</v>
      </c>
      <c r="M8225" s="334">
        <v>0</v>
      </c>
      <c r="N8225" s="334">
        <v>0</v>
      </c>
      <c r="O8225" s="334">
        <v>0</v>
      </c>
      <c r="P8225" s="334">
        <v>0</v>
      </c>
      <c r="Q8225" s="334">
        <v>0</v>
      </c>
      <c r="R8225" s="334">
        <v>0.8</v>
      </c>
      <c r="S8225" s="334">
        <v>0</v>
      </c>
      <c r="T8225" s="334">
        <v>0</v>
      </c>
      <c r="U8225" s="334">
        <v>0</v>
      </c>
      <c r="V8225" s="334">
        <v>0.3</v>
      </c>
      <c r="W8225" s="334">
        <v>0</v>
      </c>
      <c r="X8225" s="334">
        <v>0</v>
      </c>
      <c r="Y8225" s="334">
        <v>0</v>
      </c>
      <c r="Z8225" s="334">
        <v>0</v>
      </c>
      <c r="AA8225" s="334">
        <v>0</v>
      </c>
      <c r="AB8225" s="334">
        <v>0</v>
      </c>
      <c r="AD8225" s="334">
        <v>1.8</v>
      </c>
      <c r="AE8225" s="334">
        <f t="shared" si="1287"/>
        <v>1.8</v>
      </c>
      <c r="AF8225" s="334">
        <f t="shared" si="1288"/>
        <v>1.8</v>
      </c>
      <c r="AG8225" s="340">
        <f t="shared" si="1289"/>
        <v>0</v>
      </c>
      <c r="AI8225" s="340">
        <f t="shared" si="1291"/>
        <v>0</v>
      </c>
      <c r="AJ8225" s="340">
        <f t="shared" si="1291"/>
        <v>0</v>
      </c>
      <c r="AK8225" s="340">
        <f t="shared" si="1291"/>
        <v>1.8</v>
      </c>
      <c r="AL8225" s="340">
        <f t="shared" si="1291"/>
        <v>0</v>
      </c>
      <c r="AM8225" s="340">
        <f t="shared" si="1291"/>
        <v>0</v>
      </c>
    </row>
    <row r="8226" spans="1:39" x14ac:dyDescent="0.35">
      <c r="A8226" s="337">
        <v>30139</v>
      </c>
      <c r="B8226" s="338">
        <f t="shared" si="1284"/>
        <v>1982</v>
      </c>
      <c r="C8226" s="338">
        <f t="shared" si="1285"/>
        <v>7</v>
      </c>
      <c r="D8226" s="338">
        <f t="shared" si="1286"/>
        <v>7</v>
      </c>
      <c r="E8226" s="334">
        <v>0</v>
      </c>
      <c r="F8226" s="334">
        <v>0</v>
      </c>
      <c r="G8226" s="334">
        <v>0</v>
      </c>
      <c r="H8226" s="334">
        <v>0</v>
      </c>
      <c r="I8226" s="334">
        <v>0</v>
      </c>
      <c r="J8226" s="334">
        <v>0</v>
      </c>
      <c r="K8226" s="334">
        <v>0</v>
      </c>
      <c r="L8226" s="334">
        <v>0</v>
      </c>
      <c r="M8226" s="334">
        <v>0</v>
      </c>
      <c r="N8226" s="334">
        <v>0</v>
      </c>
      <c r="O8226" s="334">
        <v>0</v>
      </c>
      <c r="P8226" s="334">
        <v>0</v>
      </c>
      <c r="Q8226" s="334">
        <v>0</v>
      </c>
      <c r="R8226" s="334">
        <v>0</v>
      </c>
      <c r="S8226" s="334">
        <v>0</v>
      </c>
      <c r="T8226" s="334">
        <v>0</v>
      </c>
      <c r="U8226" s="334">
        <v>0</v>
      </c>
      <c r="V8226" s="334">
        <v>0</v>
      </c>
      <c r="W8226" s="334">
        <v>0</v>
      </c>
      <c r="X8226" s="334">
        <v>0</v>
      </c>
      <c r="Y8226" s="334">
        <v>0</v>
      </c>
      <c r="Z8226" s="334">
        <v>0</v>
      </c>
      <c r="AA8226" s="334">
        <v>0</v>
      </c>
      <c r="AB8226" s="334">
        <v>12.2</v>
      </c>
      <c r="AD8226" s="334">
        <v>12.2</v>
      </c>
      <c r="AE8226" s="334">
        <f t="shared" si="1287"/>
        <v>12.2</v>
      </c>
      <c r="AF8226" s="334">
        <f t="shared" si="1288"/>
        <v>12.2</v>
      </c>
      <c r="AG8226" s="340">
        <f t="shared" si="1289"/>
        <v>0</v>
      </c>
      <c r="AI8226" s="340">
        <f t="shared" si="1291"/>
        <v>0</v>
      </c>
      <c r="AJ8226" s="340">
        <f t="shared" si="1291"/>
        <v>0</v>
      </c>
      <c r="AK8226" s="340">
        <f t="shared" si="1291"/>
        <v>12.2</v>
      </c>
      <c r="AL8226" s="340">
        <f t="shared" si="1291"/>
        <v>0</v>
      </c>
      <c r="AM8226" s="340">
        <f t="shared" si="1291"/>
        <v>0</v>
      </c>
    </row>
    <row r="8227" spans="1:39" x14ac:dyDescent="0.35">
      <c r="A8227" s="337">
        <v>30140</v>
      </c>
      <c r="B8227" s="338">
        <f t="shared" si="1284"/>
        <v>1982</v>
      </c>
      <c r="C8227" s="338">
        <f t="shared" si="1285"/>
        <v>7</v>
      </c>
      <c r="D8227" s="338">
        <f t="shared" si="1286"/>
        <v>8</v>
      </c>
      <c r="E8227" s="334">
        <v>0</v>
      </c>
      <c r="F8227" s="334">
        <v>0</v>
      </c>
      <c r="G8227" s="334">
        <v>0</v>
      </c>
      <c r="H8227" s="334">
        <v>0</v>
      </c>
      <c r="I8227" s="334">
        <v>0.2</v>
      </c>
      <c r="J8227" s="334">
        <v>0</v>
      </c>
      <c r="K8227" s="334">
        <v>0</v>
      </c>
      <c r="L8227" s="334">
        <v>0</v>
      </c>
      <c r="M8227" s="334">
        <v>0</v>
      </c>
      <c r="N8227" s="334">
        <v>0</v>
      </c>
      <c r="O8227" s="334">
        <v>0</v>
      </c>
      <c r="P8227" s="334">
        <v>0</v>
      </c>
      <c r="Q8227" s="334">
        <v>0</v>
      </c>
      <c r="R8227" s="334">
        <v>0</v>
      </c>
      <c r="S8227" s="334">
        <v>0</v>
      </c>
      <c r="T8227" s="334">
        <v>0</v>
      </c>
      <c r="U8227" s="334">
        <v>0.2</v>
      </c>
      <c r="V8227" s="334">
        <v>0</v>
      </c>
      <c r="W8227" s="334">
        <v>0</v>
      </c>
      <c r="X8227" s="334">
        <v>0</v>
      </c>
      <c r="Y8227" s="334">
        <v>0</v>
      </c>
      <c r="Z8227" s="334">
        <v>0</v>
      </c>
      <c r="AA8227" s="334">
        <v>0</v>
      </c>
      <c r="AB8227" s="334">
        <v>0</v>
      </c>
      <c r="AD8227" s="334">
        <v>0.4</v>
      </c>
      <c r="AE8227" s="334">
        <f t="shared" si="1287"/>
        <v>0.4</v>
      </c>
      <c r="AF8227" s="334">
        <f t="shared" si="1288"/>
        <v>0.4</v>
      </c>
      <c r="AG8227" s="340">
        <f t="shared" si="1289"/>
        <v>0</v>
      </c>
      <c r="AI8227" s="340">
        <f t="shared" si="1291"/>
        <v>0</v>
      </c>
      <c r="AJ8227" s="340">
        <f t="shared" si="1291"/>
        <v>0</v>
      </c>
      <c r="AK8227" s="340">
        <f t="shared" si="1291"/>
        <v>0.4</v>
      </c>
      <c r="AL8227" s="340">
        <f t="shared" si="1291"/>
        <v>0</v>
      </c>
      <c r="AM8227" s="340">
        <f t="shared" si="1291"/>
        <v>0</v>
      </c>
    </row>
    <row r="8228" spans="1:39" x14ac:dyDescent="0.35">
      <c r="A8228" s="337">
        <v>30141</v>
      </c>
      <c r="B8228" s="338">
        <f t="shared" si="1284"/>
        <v>1982</v>
      </c>
      <c r="C8228" s="338">
        <f t="shared" si="1285"/>
        <v>7</v>
      </c>
      <c r="D8228" s="338">
        <f t="shared" si="1286"/>
        <v>9</v>
      </c>
      <c r="E8228" s="334">
        <v>0</v>
      </c>
      <c r="F8228" s="334">
        <v>0</v>
      </c>
      <c r="G8228" s="334">
        <v>0</v>
      </c>
      <c r="H8228" s="334">
        <v>0</v>
      </c>
      <c r="I8228" s="334">
        <v>0</v>
      </c>
      <c r="J8228" s="334">
        <v>0</v>
      </c>
      <c r="K8228" s="334">
        <v>0</v>
      </c>
      <c r="L8228" s="334">
        <v>0</v>
      </c>
      <c r="M8228" s="334">
        <v>0</v>
      </c>
      <c r="N8228" s="334">
        <v>0</v>
      </c>
      <c r="O8228" s="334">
        <v>0</v>
      </c>
      <c r="P8228" s="334">
        <v>0</v>
      </c>
      <c r="Q8228" s="334">
        <v>0</v>
      </c>
      <c r="R8228" s="334">
        <v>0</v>
      </c>
      <c r="S8228" s="334">
        <v>0</v>
      </c>
      <c r="T8228" s="334">
        <v>0</v>
      </c>
      <c r="U8228" s="334">
        <v>0</v>
      </c>
      <c r="V8228" s="334">
        <v>0</v>
      </c>
      <c r="W8228" s="334">
        <v>0</v>
      </c>
      <c r="X8228" s="334">
        <v>0</v>
      </c>
      <c r="Y8228" s="334">
        <v>0</v>
      </c>
      <c r="Z8228" s="334">
        <v>0</v>
      </c>
      <c r="AA8228" s="334">
        <v>0</v>
      </c>
      <c r="AB8228" s="334">
        <v>0</v>
      </c>
      <c r="AD8228" s="334">
        <v>0</v>
      </c>
      <c r="AE8228" s="334">
        <f t="shared" si="1287"/>
        <v>0</v>
      </c>
      <c r="AF8228" s="334">
        <f t="shared" si="1288"/>
        <v>0</v>
      </c>
      <c r="AG8228" s="340">
        <f t="shared" si="1289"/>
        <v>0</v>
      </c>
      <c r="AI8228" s="340">
        <f t="shared" ref="AI8228:AM8243" si="1292">IF($C8228=AI$1,$AF8228,0)</f>
        <v>0</v>
      </c>
      <c r="AJ8228" s="340">
        <f t="shared" si="1292"/>
        <v>0</v>
      </c>
      <c r="AK8228" s="340">
        <f t="shared" si="1292"/>
        <v>0</v>
      </c>
      <c r="AL8228" s="340">
        <f t="shared" si="1292"/>
        <v>0</v>
      </c>
      <c r="AM8228" s="340">
        <f t="shared" si="1292"/>
        <v>0</v>
      </c>
    </row>
    <row r="8229" spans="1:39" x14ac:dyDescent="0.35">
      <c r="A8229" s="337">
        <v>30142</v>
      </c>
      <c r="B8229" s="338">
        <f t="shared" si="1284"/>
        <v>1982</v>
      </c>
      <c r="C8229" s="338">
        <f t="shared" si="1285"/>
        <v>7</v>
      </c>
      <c r="D8229" s="338">
        <f t="shared" si="1286"/>
        <v>10</v>
      </c>
      <c r="E8229" s="334">
        <v>0</v>
      </c>
      <c r="F8229" s="334">
        <v>0</v>
      </c>
      <c r="G8229" s="334">
        <v>0</v>
      </c>
      <c r="H8229" s="334">
        <v>0</v>
      </c>
      <c r="I8229" s="334">
        <v>0</v>
      </c>
      <c r="J8229" s="334">
        <v>0</v>
      </c>
      <c r="K8229" s="334">
        <v>0</v>
      </c>
      <c r="L8229" s="334">
        <v>0</v>
      </c>
      <c r="M8229" s="334">
        <v>0</v>
      </c>
      <c r="N8229" s="334">
        <v>0</v>
      </c>
      <c r="O8229" s="334">
        <v>0</v>
      </c>
      <c r="P8229" s="334">
        <v>0</v>
      </c>
      <c r="Q8229" s="334">
        <v>0</v>
      </c>
      <c r="R8229" s="334">
        <v>0</v>
      </c>
      <c r="S8229" s="334">
        <v>0</v>
      </c>
      <c r="T8229" s="334">
        <v>0</v>
      </c>
      <c r="U8229" s="334">
        <v>0</v>
      </c>
      <c r="V8229" s="334">
        <v>0</v>
      </c>
      <c r="W8229" s="334">
        <v>0</v>
      </c>
      <c r="X8229" s="334">
        <v>0</v>
      </c>
      <c r="Y8229" s="334">
        <v>0</v>
      </c>
      <c r="Z8229" s="334">
        <v>0</v>
      </c>
      <c r="AA8229" s="334">
        <v>0</v>
      </c>
      <c r="AB8229" s="334">
        <v>0</v>
      </c>
      <c r="AD8229" s="334">
        <v>0</v>
      </c>
      <c r="AE8229" s="334">
        <f t="shared" si="1287"/>
        <v>0</v>
      </c>
      <c r="AF8229" s="334">
        <f t="shared" si="1288"/>
        <v>0</v>
      </c>
      <c r="AG8229" s="340">
        <f t="shared" si="1289"/>
        <v>0</v>
      </c>
      <c r="AI8229" s="340">
        <f t="shared" si="1292"/>
        <v>0</v>
      </c>
      <c r="AJ8229" s="340">
        <f t="shared" si="1292"/>
        <v>0</v>
      </c>
      <c r="AK8229" s="340">
        <f t="shared" si="1292"/>
        <v>0</v>
      </c>
      <c r="AL8229" s="340">
        <f t="shared" si="1292"/>
        <v>0</v>
      </c>
      <c r="AM8229" s="340">
        <f t="shared" si="1292"/>
        <v>0</v>
      </c>
    </row>
    <row r="8230" spans="1:39" x14ac:dyDescent="0.35">
      <c r="A8230" s="337">
        <v>30143</v>
      </c>
      <c r="B8230" s="338">
        <f t="shared" si="1284"/>
        <v>1982</v>
      </c>
      <c r="C8230" s="338">
        <f t="shared" si="1285"/>
        <v>7</v>
      </c>
      <c r="D8230" s="338">
        <f t="shared" si="1286"/>
        <v>11</v>
      </c>
      <c r="E8230" s="334">
        <v>0</v>
      </c>
      <c r="F8230" s="334">
        <v>0</v>
      </c>
      <c r="G8230" s="334">
        <v>0</v>
      </c>
      <c r="H8230" s="334">
        <v>0</v>
      </c>
      <c r="I8230" s="334">
        <v>0</v>
      </c>
      <c r="J8230" s="334">
        <v>0</v>
      </c>
      <c r="K8230" s="334">
        <v>0</v>
      </c>
      <c r="L8230" s="334">
        <v>0</v>
      </c>
      <c r="M8230" s="334">
        <v>0</v>
      </c>
      <c r="N8230" s="334">
        <v>0</v>
      </c>
      <c r="O8230" s="334">
        <v>0</v>
      </c>
      <c r="P8230" s="334">
        <v>0</v>
      </c>
      <c r="Q8230" s="334">
        <v>0</v>
      </c>
      <c r="R8230" s="334">
        <v>0</v>
      </c>
      <c r="S8230" s="334">
        <v>0</v>
      </c>
      <c r="T8230" s="334">
        <v>0</v>
      </c>
      <c r="U8230" s="334">
        <v>0</v>
      </c>
      <c r="V8230" s="334">
        <v>0</v>
      </c>
      <c r="W8230" s="334">
        <v>0</v>
      </c>
      <c r="X8230" s="334">
        <v>0</v>
      </c>
      <c r="Y8230" s="334">
        <v>0</v>
      </c>
      <c r="Z8230" s="334">
        <v>0</v>
      </c>
      <c r="AA8230" s="334">
        <v>0</v>
      </c>
      <c r="AB8230" s="334">
        <v>0</v>
      </c>
      <c r="AD8230" s="334">
        <v>0</v>
      </c>
      <c r="AE8230" s="334">
        <f t="shared" si="1287"/>
        <v>0</v>
      </c>
      <c r="AF8230" s="334">
        <f t="shared" si="1288"/>
        <v>0</v>
      </c>
      <c r="AG8230" s="340">
        <f t="shared" si="1289"/>
        <v>0</v>
      </c>
      <c r="AI8230" s="340">
        <f t="shared" si="1292"/>
        <v>0</v>
      </c>
      <c r="AJ8230" s="340">
        <f t="shared" si="1292"/>
        <v>0</v>
      </c>
      <c r="AK8230" s="340">
        <f t="shared" si="1292"/>
        <v>0</v>
      </c>
      <c r="AL8230" s="340">
        <f t="shared" si="1292"/>
        <v>0</v>
      </c>
      <c r="AM8230" s="340">
        <f t="shared" si="1292"/>
        <v>0</v>
      </c>
    </row>
    <row r="8231" spans="1:39" x14ac:dyDescent="0.35">
      <c r="A8231" s="337">
        <v>30144</v>
      </c>
      <c r="B8231" s="338">
        <f t="shared" si="1284"/>
        <v>1982</v>
      </c>
      <c r="C8231" s="338">
        <f t="shared" si="1285"/>
        <v>7</v>
      </c>
      <c r="D8231" s="338">
        <f t="shared" si="1286"/>
        <v>12</v>
      </c>
      <c r="E8231" s="334">
        <v>0</v>
      </c>
      <c r="F8231" s="334">
        <v>0</v>
      </c>
      <c r="G8231" s="334">
        <v>0</v>
      </c>
      <c r="H8231" s="334">
        <v>0</v>
      </c>
      <c r="I8231" s="334">
        <v>0</v>
      </c>
      <c r="J8231" s="334">
        <v>0</v>
      </c>
      <c r="K8231" s="334">
        <v>0</v>
      </c>
      <c r="L8231" s="334">
        <v>0</v>
      </c>
      <c r="M8231" s="334">
        <v>0</v>
      </c>
      <c r="N8231" s="334">
        <v>0</v>
      </c>
      <c r="O8231" s="334">
        <v>0</v>
      </c>
      <c r="P8231" s="334">
        <v>0</v>
      </c>
      <c r="Q8231" s="334">
        <v>0</v>
      </c>
      <c r="R8231" s="334">
        <v>0</v>
      </c>
      <c r="S8231" s="334">
        <v>0</v>
      </c>
      <c r="T8231" s="334">
        <v>0</v>
      </c>
      <c r="U8231" s="334">
        <v>0.4</v>
      </c>
      <c r="V8231" s="334">
        <v>0</v>
      </c>
      <c r="W8231" s="334">
        <v>0</v>
      </c>
      <c r="X8231" s="334">
        <v>0</v>
      </c>
      <c r="Y8231" s="334">
        <v>0</v>
      </c>
      <c r="Z8231" s="334">
        <v>0</v>
      </c>
      <c r="AA8231" s="334">
        <v>0</v>
      </c>
      <c r="AB8231" s="334">
        <v>0</v>
      </c>
      <c r="AD8231" s="334">
        <v>0.4</v>
      </c>
      <c r="AE8231" s="334">
        <f t="shared" si="1287"/>
        <v>0.4</v>
      </c>
      <c r="AF8231" s="334">
        <f t="shared" si="1288"/>
        <v>0.4</v>
      </c>
      <c r="AG8231" s="340">
        <f t="shared" si="1289"/>
        <v>0</v>
      </c>
      <c r="AI8231" s="340">
        <f t="shared" si="1292"/>
        <v>0</v>
      </c>
      <c r="AJ8231" s="340">
        <f t="shared" si="1292"/>
        <v>0</v>
      </c>
      <c r="AK8231" s="340">
        <f t="shared" si="1292"/>
        <v>0.4</v>
      </c>
      <c r="AL8231" s="340">
        <f t="shared" si="1292"/>
        <v>0</v>
      </c>
      <c r="AM8231" s="340">
        <f t="shared" si="1292"/>
        <v>0</v>
      </c>
    </row>
    <row r="8232" spans="1:39" x14ac:dyDescent="0.35">
      <c r="A8232" s="337">
        <v>30145</v>
      </c>
      <c r="B8232" s="338">
        <f t="shared" si="1284"/>
        <v>1982</v>
      </c>
      <c r="C8232" s="338">
        <f t="shared" si="1285"/>
        <v>7</v>
      </c>
      <c r="D8232" s="338">
        <f t="shared" si="1286"/>
        <v>13</v>
      </c>
      <c r="E8232" s="334">
        <v>0</v>
      </c>
      <c r="F8232" s="334">
        <v>0</v>
      </c>
      <c r="G8232" s="334">
        <v>0</v>
      </c>
      <c r="H8232" s="334">
        <v>0</v>
      </c>
      <c r="I8232" s="334">
        <v>0</v>
      </c>
      <c r="J8232" s="334">
        <v>0</v>
      </c>
      <c r="K8232" s="334">
        <v>0</v>
      </c>
      <c r="L8232" s="334">
        <v>0</v>
      </c>
      <c r="M8232" s="334">
        <v>0</v>
      </c>
      <c r="N8232" s="334">
        <v>0</v>
      </c>
      <c r="O8232" s="334">
        <v>0</v>
      </c>
      <c r="P8232" s="334">
        <v>0</v>
      </c>
      <c r="Q8232" s="334">
        <v>0</v>
      </c>
      <c r="R8232" s="334">
        <v>0</v>
      </c>
      <c r="S8232" s="334">
        <v>0</v>
      </c>
      <c r="T8232" s="334">
        <v>0</v>
      </c>
      <c r="U8232" s="334">
        <v>0</v>
      </c>
      <c r="V8232" s="334">
        <v>0</v>
      </c>
      <c r="W8232" s="334">
        <v>0</v>
      </c>
      <c r="X8232" s="334">
        <v>0</v>
      </c>
      <c r="Y8232" s="334">
        <v>0</v>
      </c>
      <c r="Z8232" s="334">
        <v>0</v>
      </c>
      <c r="AA8232" s="334">
        <v>0</v>
      </c>
      <c r="AB8232" s="334">
        <v>0</v>
      </c>
      <c r="AD8232" s="334">
        <v>0</v>
      </c>
      <c r="AE8232" s="334">
        <f t="shared" si="1287"/>
        <v>0</v>
      </c>
      <c r="AF8232" s="334">
        <f t="shared" si="1288"/>
        <v>0</v>
      </c>
      <c r="AG8232" s="340">
        <f t="shared" si="1289"/>
        <v>0</v>
      </c>
      <c r="AI8232" s="340">
        <f t="shared" si="1292"/>
        <v>0</v>
      </c>
      <c r="AJ8232" s="340">
        <f t="shared" si="1292"/>
        <v>0</v>
      </c>
      <c r="AK8232" s="340">
        <f t="shared" si="1292"/>
        <v>0</v>
      </c>
      <c r="AL8232" s="340">
        <f t="shared" si="1292"/>
        <v>0</v>
      </c>
      <c r="AM8232" s="340">
        <f t="shared" si="1292"/>
        <v>0</v>
      </c>
    </row>
    <row r="8233" spans="1:39" x14ac:dyDescent="0.35">
      <c r="A8233" s="337">
        <v>30146</v>
      </c>
      <c r="B8233" s="338">
        <f t="shared" si="1284"/>
        <v>1982</v>
      </c>
      <c r="C8233" s="338">
        <f t="shared" si="1285"/>
        <v>7</v>
      </c>
      <c r="D8233" s="338">
        <f t="shared" si="1286"/>
        <v>14</v>
      </c>
      <c r="E8233" s="334">
        <v>0</v>
      </c>
      <c r="F8233" s="334">
        <v>0</v>
      </c>
      <c r="G8233" s="334">
        <v>0</v>
      </c>
      <c r="H8233" s="334">
        <v>0</v>
      </c>
      <c r="I8233" s="334">
        <v>0</v>
      </c>
      <c r="J8233" s="334">
        <v>0</v>
      </c>
      <c r="K8233" s="334">
        <v>0</v>
      </c>
      <c r="L8233" s="334">
        <v>0.6</v>
      </c>
      <c r="M8233" s="334">
        <v>0</v>
      </c>
      <c r="N8233" s="334">
        <v>0</v>
      </c>
      <c r="O8233" s="334">
        <v>0</v>
      </c>
      <c r="P8233" s="334">
        <v>0</v>
      </c>
      <c r="Q8233" s="334">
        <v>0</v>
      </c>
      <c r="R8233" s="334">
        <v>0</v>
      </c>
      <c r="S8233" s="334">
        <v>0</v>
      </c>
      <c r="T8233" s="334">
        <v>0</v>
      </c>
      <c r="U8233" s="334">
        <v>0</v>
      </c>
      <c r="V8233" s="334">
        <v>0</v>
      </c>
      <c r="W8233" s="334">
        <v>0</v>
      </c>
      <c r="X8233" s="334">
        <v>0</v>
      </c>
      <c r="Y8233" s="334">
        <v>0</v>
      </c>
      <c r="Z8233" s="334">
        <v>0</v>
      </c>
      <c r="AA8233" s="334">
        <v>0</v>
      </c>
      <c r="AB8233" s="334">
        <v>0</v>
      </c>
      <c r="AD8233" s="334">
        <v>0.6</v>
      </c>
      <c r="AE8233" s="334">
        <f t="shared" si="1287"/>
        <v>0.6</v>
      </c>
      <c r="AF8233" s="334">
        <f t="shared" si="1288"/>
        <v>0.6</v>
      </c>
      <c r="AG8233" s="340">
        <f t="shared" si="1289"/>
        <v>0</v>
      </c>
      <c r="AI8233" s="340">
        <f t="shared" si="1292"/>
        <v>0</v>
      </c>
      <c r="AJ8233" s="340">
        <f t="shared" si="1292"/>
        <v>0</v>
      </c>
      <c r="AK8233" s="340">
        <f t="shared" si="1292"/>
        <v>0.6</v>
      </c>
      <c r="AL8233" s="340">
        <f t="shared" si="1292"/>
        <v>0</v>
      </c>
      <c r="AM8233" s="340">
        <f t="shared" si="1292"/>
        <v>0</v>
      </c>
    </row>
    <row r="8234" spans="1:39" x14ac:dyDescent="0.35">
      <c r="A8234" s="337">
        <v>30147</v>
      </c>
      <c r="B8234" s="338">
        <f t="shared" si="1284"/>
        <v>1982</v>
      </c>
      <c r="C8234" s="338">
        <f t="shared" si="1285"/>
        <v>7</v>
      </c>
      <c r="D8234" s="338">
        <f t="shared" si="1286"/>
        <v>15</v>
      </c>
      <c r="E8234" s="334">
        <v>0</v>
      </c>
      <c r="F8234" s="334">
        <v>0</v>
      </c>
      <c r="G8234" s="334">
        <v>0</v>
      </c>
      <c r="H8234" s="334">
        <v>0</v>
      </c>
      <c r="I8234" s="334">
        <v>0</v>
      </c>
      <c r="J8234" s="334">
        <v>0</v>
      </c>
      <c r="K8234" s="334">
        <v>0</v>
      </c>
      <c r="L8234" s="334">
        <v>0</v>
      </c>
      <c r="M8234" s="334">
        <v>0</v>
      </c>
      <c r="N8234" s="334">
        <v>0</v>
      </c>
      <c r="O8234" s="334">
        <v>0</v>
      </c>
      <c r="P8234" s="334">
        <v>0</v>
      </c>
      <c r="Q8234" s="334">
        <v>0</v>
      </c>
      <c r="R8234" s="334">
        <v>0</v>
      </c>
      <c r="S8234" s="334">
        <v>0</v>
      </c>
      <c r="T8234" s="334">
        <v>0</v>
      </c>
      <c r="U8234" s="334">
        <v>0</v>
      </c>
      <c r="V8234" s="334">
        <v>0</v>
      </c>
      <c r="W8234" s="334">
        <v>0</v>
      </c>
      <c r="X8234" s="334">
        <v>0</v>
      </c>
      <c r="Y8234" s="334">
        <v>0</v>
      </c>
      <c r="Z8234" s="334">
        <v>0</v>
      </c>
      <c r="AA8234" s="334">
        <v>0</v>
      </c>
      <c r="AB8234" s="334">
        <v>0</v>
      </c>
      <c r="AD8234" s="334">
        <v>0</v>
      </c>
      <c r="AE8234" s="334">
        <f t="shared" si="1287"/>
        <v>0</v>
      </c>
      <c r="AF8234" s="334">
        <f t="shared" si="1288"/>
        <v>0</v>
      </c>
      <c r="AG8234" s="340">
        <f t="shared" si="1289"/>
        <v>0</v>
      </c>
      <c r="AI8234" s="340">
        <f t="shared" si="1292"/>
        <v>0</v>
      </c>
      <c r="AJ8234" s="340">
        <f t="shared" si="1292"/>
        <v>0</v>
      </c>
      <c r="AK8234" s="340">
        <f t="shared" si="1292"/>
        <v>0</v>
      </c>
      <c r="AL8234" s="340">
        <f t="shared" si="1292"/>
        <v>0</v>
      </c>
      <c r="AM8234" s="340">
        <f t="shared" si="1292"/>
        <v>0</v>
      </c>
    </row>
    <row r="8235" spans="1:39" x14ac:dyDescent="0.35">
      <c r="A8235" s="337">
        <v>30148</v>
      </c>
      <c r="B8235" s="338">
        <f t="shared" si="1284"/>
        <v>1982</v>
      </c>
      <c r="C8235" s="338">
        <f t="shared" si="1285"/>
        <v>7</v>
      </c>
      <c r="D8235" s="338">
        <f t="shared" si="1286"/>
        <v>16</v>
      </c>
      <c r="E8235" s="334">
        <v>0</v>
      </c>
      <c r="F8235" s="334">
        <v>0</v>
      </c>
      <c r="G8235" s="334">
        <v>0</v>
      </c>
      <c r="H8235" s="334">
        <v>0</v>
      </c>
      <c r="I8235" s="334">
        <v>0</v>
      </c>
      <c r="J8235" s="334">
        <v>0</v>
      </c>
      <c r="K8235" s="334">
        <v>0</v>
      </c>
      <c r="L8235" s="334">
        <v>0</v>
      </c>
      <c r="M8235" s="334">
        <v>0</v>
      </c>
      <c r="N8235" s="334">
        <v>0</v>
      </c>
      <c r="O8235" s="334">
        <v>0</v>
      </c>
      <c r="P8235" s="334">
        <v>0</v>
      </c>
      <c r="Q8235" s="334">
        <v>0</v>
      </c>
      <c r="R8235" s="334">
        <v>0</v>
      </c>
      <c r="S8235" s="334">
        <v>0</v>
      </c>
      <c r="T8235" s="334">
        <v>0</v>
      </c>
      <c r="U8235" s="334">
        <v>0</v>
      </c>
      <c r="V8235" s="334">
        <v>0</v>
      </c>
      <c r="W8235" s="334">
        <v>0</v>
      </c>
      <c r="X8235" s="334">
        <v>0</v>
      </c>
      <c r="Y8235" s="334">
        <v>0</v>
      </c>
      <c r="Z8235" s="334">
        <v>0</v>
      </c>
      <c r="AA8235" s="334">
        <v>0</v>
      </c>
      <c r="AB8235" s="334">
        <v>0</v>
      </c>
      <c r="AD8235" s="334">
        <v>0</v>
      </c>
      <c r="AE8235" s="334">
        <f t="shared" si="1287"/>
        <v>0</v>
      </c>
      <c r="AF8235" s="334">
        <f t="shared" si="1288"/>
        <v>0</v>
      </c>
      <c r="AG8235" s="340">
        <f t="shared" si="1289"/>
        <v>0</v>
      </c>
      <c r="AI8235" s="340">
        <f t="shared" si="1292"/>
        <v>0</v>
      </c>
      <c r="AJ8235" s="340">
        <f t="shared" si="1292"/>
        <v>0</v>
      </c>
      <c r="AK8235" s="340">
        <f t="shared" si="1292"/>
        <v>0</v>
      </c>
      <c r="AL8235" s="340">
        <f t="shared" si="1292"/>
        <v>0</v>
      </c>
      <c r="AM8235" s="340">
        <f t="shared" si="1292"/>
        <v>0</v>
      </c>
    </row>
    <row r="8236" spans="1:39" x14ac:dyDescent="0.35">
      <c r="A8236" s="337">
        <v>30149</v>
      </c>
      <c r="B8236" s="338">
        <f t="shared" si="1284"/>
        <v>1982</v>
      </c>
      <c r="C8236" s="338">
        <f t="shared" si="1285"/>
        <v>7</v>
      </c>
      <c r="D8236" s="338">
        <f t="shared" si="1286"/>
        <v>17</v>
      </c>
      <c r="E8236" s="334">
        <v>0</v>
      </c>
      <c r="F8236" s="334">
        <v>0</v>
      </c>
      <c r="G8236" s="334">
        <v>0</v>
      </c>
      <c r="H8236" s="334">
        <v>0</v>
      </c>
      <c r="I8236" s="334">
        <v>0</v>
      </c>
      <c r="J8236" s="334">
        <v>0</v>
      </c>
      <c r="K8236" s="334">
        <v>0</v>
      </c>
      <c r="L8236" s="334">
        <v>0</v>
      </c>
      <c r="M8236" s="334">
        <v>0</v>
      </c>
      <c r="N8236" s="334">
        <v>0</v>
      </c>
      <c r="O8236" s="334">
        <v>0</v>
      </c>
      <c r="P8236" s="334">
        <v>0</v>
      </c>
      <c r="Q8236" s="334">
        <v>0</v>
      </c>
      <c r="R8236" s="334">
        <v>0</v>
      </c>
      <c r="S8236" s="334">
        <v>0</v>
      </c>
      <c r="T8236" s="334">
        <v>0</v>
      </c>
      <c r="U8236" s="334">
        <v>0</v>
      </c>
      <c r="V8236" s="334">
        <v>0</v>
      </c>
      <c r="W8236" s="334">
        <v>0</v>
      </c>
      <c r="X8236" s="334">
        <v>0</v>
      </c>
      <c r="Y8236" s="334">
        <v>0</v>
      </c>
      <c r="Z8236" s="334">
        <v>0</v>
      </c>
      <c r="AA8236" s="334">
        <v>0</v>
      </c>
      <c r="AB8236" s="334">
        <v>0</v>
      </c>
      <c r="AD8236" s="334">
        <v>0</v>
      </c>
      <c r="AE8236" s="334">
        <f t="shared" si="1287"/>
        <v>0</v>
      </c>
      <c r="AF8236" s="334">
        <f t="shared" si="1288"/>
        <v>0</v>
      </c>
      <c r="AG8236" s="340">
        <f t="shared" si="1289"/>
        <v>0</v>
      </c>
      <c r="AI8236" s="340">
        <f t="shared" si="1292"/>
        <v>0</v>
      </c>
      <c r="AJ8236" s="340">
        <f t="shared" si="1292"/>
        <v>0</v>
      </c>
      <c r="AK8236" s="340">
        <f t="shared" si="1292"/>
        <v>0</v>
      </c>
      <c r="AL8236" s="340">
        <f t="shared" si="1292"/>
        <v>0</v>
      </c>
      <c r="AM8236" s="340">
        <f t="shared" si="1292"/>
        <v>0</v>
      </c>
    </row>
    <row r="8237" spans="1:39" x14ac:dyDescent="0.35">
      <c r="A8237" s="337">
        <v>30150</v>
      </c>
      <c r="B8237" s="338">
        <f t="shared" si="1284"/>
        <v>1982</v>
      </c>
      <c r="C8237" s="338">
        <f t="shared" si="1285"/>
        <v>7</v>
      </c>
      <c r="D8237" s="338">
        <f t="shared" si="1286"/>
        <v>18</v>
      </c>
      <c r="E8237" s="334">
        <v>0</v>
      </c>
      <c r="F8237" s="334">
        <v>0</v>
      </c>
      <c r="G8237" s="334">
        <v>0</v>
      </c>
      <c r="H8237" s="334">
        <v>0</v>
      </c>
      <c r="I8237" s="334">
        <v>0</v>
      </c>
      <c r="J8237" s="334">
        <v>0</v>
      </c>
      <c r="K8237" s="334">
        <v>0</v>
      </c>
      <c r="L8237" s="334">
        <v>0</v>
      </c>
      <c r="M8237" s="334">
        <v>0</v>
      </c>
      <c r="N8237" s="334">
        <v>0</v>
      </c>
      <c r="O8237" s="334">
        <v>0</v>
      </c>
      <c r="P8237" s="334">
        <v>0</v>
      </c>
      <c r="Q8237" s="334">
        <v>0</v>
      </c>
      <c r="R8237" s="334">
        <v>0</v>
      </c>
      <c r="S8237" s="334">
        <v>0</v>
      </c>
      <c r="T8237" s="334">
        <v>0</v>
      </c>
      <c r="U8237" s="334">
        <v>0</v>
      </c>
      <c r="V8237" s="334">
        <v>0</v>
      </c>
      <c r="W8237" s="334">
        <v>0</v>
      </c>
      <c r="X8237" s="334">
        <v>0</v>
      </c>
      <c r="Y8237" s="334">
        <v>0</v>
      </c>
      <c r="Z8237" s="334">
        <v>0</v>
      </c>
      <c r="AA8237" s="334">
        <v>0</v>
      </c>
      <c r="AB8237" s="334">
        <v>0</v>
      </c>
      <c r="AD8237" s="334">
        <v>0</v>
      </c>
      <c r="AE8237" s="334">
        <f t="shared" si="1287"/>
        <v>0</v>
      </c>
      <c r="AF8237" s="334">
        <f t="shared" si="1288"/>
        <v>0</v>
      </c>
      <c r="AG8237" s="340">
        <f t="shared" si="1289"/>
        <v>0</v>
      </c>
      <c r="AI8237" s="340">
        <f t="shared" si="1292"/>
        <v>0</v>
      </c>
      <c r="AJ8237" s="340">
        <f t="shared" si="1292"/>
        <v>0</v>
      </c>
      <c r="AK8237" s="340">
        <f t="shared" si="1292"/>
        <v>0</v>
      </c>
      <c r="AL8237" s="340">
        <f t="shared" si="1292"/>
        <v>0</v>
      </c>
      <c r="AM8237" s="340">
        <f t="shared" si="1292"/>
        <v>0</v>
      </c>
    </row>
    <row r="8238" spans="1:39" x14ac:dyDescent="0.35">
      <c r="A8238" s="337">
        <v>30151</v>
      </c>
      <c r="B8238" s="338">
        <f t="shared" si="1284"/>
        <v>1982</v>
      </c>
      <c r="C8238" s="338">
        <f t="shared" si="1285"/>
        <v>7</v>
      </c>
      <c r="D8238" s="338">
        <f t="shared" si="1286"/>
        <v>19</v>
      </c>
      <c r="E8238" s="334">
        <v>0</v>
      </c>
      <c r="F8238" s="334">
        <v>0</v>
      </c>
      <c r="G8238" s="334">
        <v>0</v>
      </c>
      <c r="H8238" s="334">
        <v>0</v>
      </c>
      <c r="I8238" s="334">
        <v>0</v>
      </c>
      <c r="J8238" s="334">
        <v>0</v>
      </c>
      <c r="K8238" s="334">
        <v>0</v>
      </c>
      <c r="L8238" s="334">
        <v>0</v>
      </c>
      <c r="M8238" s="334">
        <v>0</v>
      </c>
      <c r="N8238" s="334">
        <v>0</v>
      </c>
      <c r="O8238" s="334">
        <v>0</v>
      </c>
      <c r="P8238" s="334">
        <v>0</v>
      </c>
      <c r="Q8238" s="334">
        <v>0</v>
      </c>
      <c r="R8238" s="334">
        <v>0</v>
      </c>
      <c r="S8238" s="334">
        <v>0</v>
      </c>
      <c r="T8238" s="334">
        <v>0</v>
      </c>
      <c r="U8238" s="334">
        <v>0</v>
      </c>
      <c r="V8238" s="334">
        <v>0</v>
      </c>
      <c r="W8238" s="334">
        <v>0</v>
      </c>
      <c r="X8238" s="334">
        <v>0</v>
      </c>
      <c r="Y8238" s="334">
        <v>0</v>
      </c>
      <c r="Z8238" s="334">
        <v>0</v>
      </c>
      <c r="AA8238" s="334">
        <v>0.2</v>
      </c>
      <c r="AB8238" s="334">
        <v>0</v>
      </c>
      <c r="AD8238" s="334">
        <v>0.2</v>
      </c>
      <c r="AE8238" s="334">
        <f t="shared" si="1287"/>
        <v>0.2</v>
      </c>
      <c r="AF8238" s="334">
        <f t="shared" si="1288"/>
        <v>0.2</v>
      </c>
      <c r="AG8238" s="340">
        <f t="shared" si="1289"/>
        <v>0</v>
      </c>
      <c r="AI8238" s="340">
        <f t="shared" si="1292"/>
        <v>0</v>
      </c>
      <c r="AJ8238" s="340">
        <f t="shared" si="1292"/>
        <v>0</v>
      </c>
      <c r="AK8238" s="340">
        <f t="shared" si="1292"/>
        <v>0.2</v>
      </c>
      <c r="AL8238" s="340">
        <f t="shared" si="1292"/>
        <v>0</v>
      </c>
      <c r="AM8238" s="340">
        <f t="shared" si="1292"/>
        <v>0</v>
      </c>
    </row>
    <row r="8239" spans="1:39" x14ac:dyDescent="0.35">
      <c r="A8239" s="337">
        <v>30152</v>
      </c>
      <c r="B8239" s="338">
        <f t="shared" si="1284"/>
        <v>1982</v>
      </c>
      <c r="C8239" s="338">
        <f t="shared" si="1285"/>
        <v>7</v>
      </c>
      <c r="D8239" s="338">
        <f t="shared" si="1286"/>
        <v>20</v>
      </c>
      <c r="E8239" s="334">
        <v>0</v>
      </c>
      <c r="F8239" s="334">
        <v>0</v>
      </c>
      <c r="G8239" s="334">
        <v>0.2</v>
      </c>
      <c r="H8239" s="334">
        <v>0</v>
      </c>
      <c r="I8239" s="334">
        <v>0.4</v>
      </c>
      <c r="J8239" s="334">
        <v>2</v>
      </c>
      <c r="K8239" s="334">
        <v>3.9</v>
      </c>
      <c r="L8239" s="334">
        <v>1.9</v>
      </c>
      <c r="M8239" s="334">
        <v>0</v>
      </c>
      <c r="N8239" s="334">
        <v>0</v>
      </c>
      <c r="O8239" s="334">
        <v>0</v>
      </c>
      <c r="P8239" s="334">
        <v>0</v>
      </c>
      <c r="Q8239" s="334">
        <v>0</v>
      </c>
      <c r="R8239" s="334">
        <v>0</v>
      </c>
      <c r="S8239" s="334">
        <v>0</v>
      </c>
      <c r="T8239" s="334">
        <v>0</v>
      </c>
      <c r="U8239" s="334">
        <v>0</v>
      </c>
      <c r="V8239" s="334">
        <v>0</v>
      </c>
      <c r="W8239" s="334">
        <v>0</v>
      </c>
      <c r="X8239" s="334">
        <v>0</v>
      </c>
      <c r="Y8239" s="334">
        <v>0</v>
      </c>
      <c r="Z8239" s="334">
        <v>0</v>
      </c>
      <c r="AA8239" s="334">
        <v>0</v>
      </c>
      <c r="AB8239" s="334">
        <v>0</v>
      </c>
      <c r="AD8239" s="334">
        <v>8.4</v>
      </c>
      <c r="AE8239" s="334">
        <f t="shared" si="1287"/>
        <v>8.4</v>
      </c>
      <c r="AF8239" s="334">
        <f t="shared" si="1288"/>
        <v>8.4</v>
      </c>
      <c r="AG8239" s="340">
        <f t="shared" si="1289"/>
        <v>0</v>
      </c>
      <c r="AI8239" s="340">
        <f t="shared" si="1292"/>
        <v>0</v>
      </c>
      <c r="AJ8239" s="340">
        <f t="shared" si="1292"/>
        <v>0</v>
      </c>
      <c r="AK8239" s="340">
        <f t="shared" si="1292"/>
        <v>8.4</v>
      </c>
      <c r="AL8239" s="340">
        <f t="shared" si="1292"/>
        <v>0</v>
      </c>
      <c r="AM8239" s="340">
        <f t="shared" si="1292"/>
        <v>0</v>
      </c>
    </row>
    <row r="8240" spans="1:39" x14ac:dyDescent="0.35">
      <c r="A8240" s="337">
        <v>30153</v>
      </c>
      <c r="B8240" s="338">
        <f t="shared" si="1284"/>
        <v>1982</v>
      </c>
      <c r="C8240" s="338">
        <f t="shared" si="1285"/>
        <v>7</v>
      </c>
      <c r="D8240" s="338">
        <f t="shared" si="1286"/>
        <v>21</v>
      </c>
      <c r="E8240" s="334">
        <v>0</v>
      </c>
      <c r="F8240" s="334">
        <v>0</v>
      </c>
      <c r="G8240" s="334">
        <v>0</v>
      </c>
      <c r="H8240" s="334">
        <v>0</v>
      </c>
      <c r="I8240" s="334">
        <v>0</v>
      </c>
      <c r="J8240" s="334">
        <v>0</v>
      </c>
      <c r="K8240" s="334">
        <v>0</v>
      </c>
      <c r="L8240" s="334">
        <v>0</v>
      </c>
      <c r="M8240" s="334">
        <v>0</v>
      </c>
      <c r="N8240" s="334">
        <v>0</v>
      </c>
      <c r="O8240" s="334">
        <v>0</v>
      </c>
      <c r="P8240" s="334">
        <v>0</v>
      </c>
      <c r="Q8240" s="334">
        <v>0</v>
      </c>
      <c r="R8240" s="334">
        <v>0</v>
      </c>
      <c r="S8240" s="334">
        <v>0</v>
      </c>
      <c r="T8240" s="334">
        <v>0</v>
      </c>
      <c r="U8240" s="334">
        <v>0</v>
      </c>
      <c r="V8240" s="334">
        <v>0</v>
      </c>
      <c r="W8240" s="334">
        <v>0</v>
      </c>
      <c r="X8240" s="334">
        <v>0</v>
      </c>
      <c r="Y8240" s="334">
        <v>0</v>
      </c>
      <c r="Z8240" s="334">
        <v>0</v>
      </c>
      <c r="AA8240" s="334">
        <v>0</v>
      </c>
      <c r="AB8240" s="334">
        <v>0</v>
      </c>
      <c r="AD8240" s="334">
        <v>0</v>
      </c>
      <c r="AE8240" s="334">
        <f t="shared" si="1287"/>
        <v>0</v>
      </c>
      <c r="AF8240" s="334">
        <f t="shared" si="1288"/>
        <v>0</v>
      </c>
      <c r="AG8240" s="340">
        <f t="shared" si="1289"/>
        <v>0</v>
      </c>
      <c r="AI8240" s="340">
        <f t="shared" si="1292"/>
        <v>0</v>
      </c>
      <c r="AJ8240" s="340">
        <f t="shared" si="1292"/>
        <v>0</v>
      </c>
      <c r="AK8240" s="340">
        <f t="shared" si="1292"/>
        <v>0</v>
      </c>
      <c r="AL8240" s="340">
        <f t="shared" si="1292"/>
        <v>0</v>
      </c>
      <c r="AM8240" s="340">
        <f t="shared" si="1292"/>
        <v>0</v>
      </c>
    </row>
    <row r="8241" spans="1:39" x14ac:dyDescent="0.35">
      <c r="A8241" s="337">
        <v>30154</v>
      </c>
      <c r="B8241" s="338">
        <f t="shared" si="1284"/>
        <v>1982</v>
      </c>
      <c r="C8241" s="338">
        <f t="shared" si="1285"/>
        <v>7</v>
      </c>
      <c r="D8241" s="338">
        <f t="shared" si="1286"/>
        <v>22</v>
      </c>
      <c r="E8241" s="334">
        <v>0</v>
      </c>
      <c r="F8241" s="334">
        <v>0</v>
      </c>
      <c r="G8241" s="334">
        <v>0</v>
      </c>
      <c r="H8241" s="334">
        <v>0</v>
      </c>
      <c r="I8241" s="334">
        <v>0</v>
      </c>
      <c r="J8241" s="334">
        <v>0</v>
      </c>
      <c r="K8241" s="334">
        <v>0</v>
      </c>
      <c r="L8241" s="334">
        <v>0</v>
      </c>
      <c r="M8241" s="334">
        <v>0</v>
      </c>
      <c r="N8241" s="334">
        <v>0</v>
      </c>
      <c r="O8241" s="334">
        <v>0</v>
      </c>
      <c r="P8241" s="334">
        <v>0</v>
      </c>
      <c r="Q8241" s="334">
        <v>0</v>
      </c>
      <c r="R8241" s="334">
        <v>0</v>
      </c>
      <c r="S8241" s="334">
        <v>0</v>
      </c>
      <c r="T8241" s="334">
        <v>0</v>
      </c>
      <c r="U8241" s="334">
        <v>0</v>
      </c>
      <c r="V8241" s="334">
        <v>0</v>
      </c>
      <c r="W8241" s="334">
        <v>0</v>
      </c>
      <c r="X8241" s="334">
        <v>0</v>
      </c>
      <c r="Y8241" s="334">
        <v>0</v>
      </c>
      <c r="Z8241" s="334">
        <v>0</v>
      </c>
      <c r="AA8241" s="334">
        <v>0</v>
      </c>
      <c r="AB8241" s="334">
        <v>0</v>
      </c>
      <c r="AD8241" s="334">
        <v>0</v>
      </c>
      <c r="AE8241" s="334">
        <f t="shared" si="1287"/>
        <v>0</v>
      </c>
      <c r="AF8241" s="334">
        <f t="shared" si="1288"/>
        <v>0</v>
      </c>
      <c r="AG8241" s="340">
        <f t="shared" si="1289"/>
        <v>0</v>
      </c>
      <c r="AI8241" s="340">
        <f t="shared" si="1292"/>
        <v>0</v>
      </c>
      <c r="AJ8241" s="340">
        <f t="shared" si="1292"/>
        <v>0</v>
      </c>
      <c r="AK8241" s="340">
        <f t="shared" si="1292"/>
        <v>0</v>
      </c>
      <c r="AL8241" s="340">
        <f t="shared" si="1292"/>
        <v>0</v>
      </c>
      <c r="AM8241" s="340">
        <f t="shared" si="1292"/>
        <v>0</v>
      </c>
    </row>
    <row r="8242" spans="1:39" x14ac:dyDescent="0.35">
      <c r="A8242" s="337">
        <v>30155</v>
      </c>
      <c r="B8242" s="338">
        <f t="shared" si="1284"/>
        <v>1982</v>
      </c>
      <c r="C8242" s="338">
        <f t="shared" si="1285"/>
        <v>7</v>
      </c>
      <c r="D8242" s="338">
        <f t="shared" si="1286"/>
        <v>23</v>
      </c>
      <c r="E8242" s="334">
        <v>0</v>
      </c>
      <c r="F8242" s="334">
        <v>0</v>
      </c>
      <c r="G8242" s="334">
        <v>0</v>
      </c>
      <c r="H8242" s="334">
        <v>0</v>
      </c>
      <c r="I8242" s="334">
        <v>0</v>
      </c>
      <c r="J8242" s="334">
        <v>0</v>
      </c>
      <c r="K8242" s="334">
        <v>0</v>
      </c>
      <c r="L8242" s="334">
        <v>0</v>
      </c>
      <c r="M8242" s="334">
        <v>0</v>
      </c>
      <c r="N8242" s="334">
        <v>0</v>
      </c>
      <c r="O8242" s="334">
        <v>0</v>
      </c>
      <c r="P8242" s="334">
        <v>0</v>
      </c>
      <c r="Q8242" s="334">
        <v>0</v>
      </c>
      <c r="R8242" s="334">
        <v>0</v>
      </c>
      <c r="S8242" s="334">
        <v>0</v>
      </c>
      <c r="T8242" s="334">
        <v>0</v>
      </c>
      <c r="U8242" s="334">
        <v>0</v>
      </c>
      <c r="V8242" s="334">
        <v>0</v>
      </c>
      <c r="W8242" s="334">
        <v>0</v>
      </c>
      <c r="X8242" s="334">
        <v>0</v>
      </c>
      <c r="Y8242" s="334">
        <v>0</v>
      </c>
      <c r="Z8242" s="334">
        <v>0</v>
      </c>
      <c r="AA8242" s="334">
        <v>0</v>
      </c>
      <c r="AB8242" s="334">
        <v>0</v>
      </c>
      <c r="AD8242" s="334">
        <v>0</v>
      </c>
      <c r="AE8242" s="334">
        <f t="shared" si="1287"/>
        <v>0</v>
      </c>
      <c r="AF8242" s="334">
        <f t="shared" si="1288"/>
        <v>0</v>
      </c>
      <c r="AG8242" s="340">
        <f t="shared" si="1289"/>
        <v>0</v>
      </c>
      <c r="AI8242" s="340">
        <f t="shared" si="1292"/>
        <v>0</v>
      </c>
      <c r="AJ8242" s="340">
        <f t="shared" si="1292"/>
        <v>0</v>
      </c>
      <c r="AK8242" s="340">
        <f t="shared" si="1292"/>
        <v>0</v>
      </c>
      <c r="AL8242" s="340">
        <f t="shared" si="1292"/>
        <v>0</v>
      </c>
      <c r="AM8242" s="340">
        <f t="shared" si="1292"/>
        <v>0</v>
      </c>
    </row>
    <row r="8243" spans="1:39" x14ac:dyDescent="0.35">
      <c r="A8243" s="337">
        <v>30156</v>
      </c>
      <c r="B8243" s="338">
        <f t="shared" si="1284"/>
        <v>1982</v>
      </c>
      <c r="C8243" s="338">
        <f t="shared" si="1285"/>
        <v>7</v>
      </c>
      <c r="D8243" s="338">
        <f t="shared" si="1286"/>
        <v>24</v>
      </c>
      <c r="E8243" s="334">
        <v>0</v>
      </c>
      <c r="F8243" s="334">
        <v>0</v>
      </c>
      <c r="G8243" s="334">
        <v>0</v>
      </c>
      <c r="H8243" s="334">
        <v>0</v>
      </c>
      <c r="I8243" s="334">
        <v>0</v>
      </c>
      <c r="J8243" s="334">
        <v>0</v>
      </c>
      <c r="K8243" s="334">
        <v>0</v>
      </c>
      <c r="L8243" s="334">
        <v>0</v>
      </c>
      <c r="M8243" s="334">
        <v>0</v>
      </c>
      <c r="N8243" s="334">
        <v>0</v>
      </c>
      <c r="O8243" s="334">
        <v>0</v>
      </c>
      <c r="P8243" s="334">
        <v>0</v>
      </c>
      <c r="Q8243" s="334">
        <v>0</v>
      </c>
      <c r="R8243" s="334">
        <v>0</v>
      </c>
      <c r="S8243" s="334">
        <v>0</v>
      </c>
      <c r="T8243" s="334">
        <v>0</v>
      </c>
      <c r="U8243" s="334">
        <v>0</v>
      </c>
      <c r="V8243" s="334">
        <v>0</v>
      </c>
      <c r="W8243" s="334">
        <v>0</v>
      </c>
      <c r="X8243" s="334">
        <v>0</v>
      </c>
      <c r="Y8243" s="334">
        <v>0</v>
      </c>
      <c r="Z8243" s="334">
        <v>0</v>
      </c>
      <c r="AA8243" s="334">
        <v>2.6</v>
      </c>
      <c r="AB8243" s="334">
        <v>0</v>
      </c>
      <c r="AD8243" s="334">
        <v>2.6</v>
      </c>
      <c r="AE8243" s="334">
        <f t="shared" si="1287"/>
        <v>2.6</v>
      </c>
      <c r="AF8243" s="334">
        <f t="shared" si="1288"/>
        <v>2.6</v>
      </c>
      <c r="AG8243" s="340">
        <f t="shared" si="1289"/>
        <v>0</v>
      </c>
      <c r="AI8243" s="340">
        <f t="shared" si="1292"/>
        <v>0</v>
      </c>
      <c r="AJ8243" s="340">
        <f t="shared" si="1292"/>
        <v>0</v>
      </c>
      <c r="AK8243" s="340">
        <f t="shared" si="1292"/>
        <v>2.6</v>
      </c>
      <c r="AL8243" s="340">
        <f t="shared" si="1292"/>
        <v>0</v>
      </c>
      <c r="AM8243" s="340">
        <f t="shared" si="1292"/>
        <v>0</v>
      </c>
    </row>
    <row r="8244" spans="1:39" x14ac:dyDescent="0.35">
      <c r="A8244" s="337">
        <v>30157</v>
      </c>
      <c r="B8244" s="338">
        <f t="shared" si="1284"/>
        <v>1982</v>
      </c>
      <c r="C8244" s="338">
        <f t="shared" si="1285"/>
        <v>7</v>
      </c>
      <c r="D8244" s="338">
        <f t="shared" si="1286"/>
        <v>25</v>
      </c>
      <c r="E8244" s="334">
        <v>0</v>
      </c>
      <c r="F8244" s="334">
        <v>3.2</v>
      </c>
      <c r="G8244" s="334">
        <v>0.2</v>
      </c>
      <c r="H8244" s="334">
        <v>0</v>
      </c>
      <c r="I8244" s="334">
        <v>0</v>
      </c>
      <c r="J8244" s="334">
        <v>0</v>
      </c>
      <c r="K8244" s="334">
        <v>0</v>
      </c>
      <c r="L8244" s="334">
        <v>0</v>
      </c>
      <c r="M8244" s="334">
        <v>0</v>
      </c>
      <c r="N8244" s="334">
        <v>0</v>
      </c>
      <c r="O8244" s="334">
        <v>0</v>
      </c>
      <c r="P8244" s="334">
        <v>0</v>
      </c>
      <c r="Q8244" s="334">
        <v>0</v>
      </c>
      <c r="R8244" s="334">
        <v>0</v>
      </c>
      <c r="S8244" s="334">
        <v>0</v>
      </c>
      <c r="T8244" s="334">
        <v>0</v>
      </c>
      <c r="U8244" s="334">
        <v>0</v>
      </c>
      <c r="V8244" s="334">
        <v>0</v>
      </c>
      <c r="W8244" s="334">
        <v>1.6</v>
      </c>
      <c r="X8244" s="334">
        <v>0.2</v>
      </c>
      <c r="Y8244" s="334">
        <v>0</v>
      </c>
      <c r="Z8244" s="334">
        <v>0</v>
      </c>
      <c r="AA8244" s="334">
        <v>0</v>
      </c>
      <c r="AB8244" s="334">
        <v>0</v>
      </c>
      <c r="AD8244" s="334">
        <v>5.2</v>
      </c>
      <c r="AE8244" s="334">
        <f t="shared" si="1287"/>
        <v>5.2</v>
      </c>
      <c r="AF8244" s="334">
        <f t="shared" si="1288"/>
        <v>5.2</v>
      </c>
      <c r="AG8244" s="340">
        <f t="shared" si="1289"/>
        <v>0</v>
      </c>
      <c r="AI8244" s="340">
        <f t="shared" ref="AI8244:AM8259" si="1293">IF($C8244=AI$1,$AF8244,0)</f>
        <v>0</v>
      </c>
      <c r="AJ8244" s="340">
        <f t="shared" si="1293"/>
        <v>0</v>
      </c>
      <c r="AK8244" s="340">
        <f t="shared" si="1293"/>
        <v>5.2</v>
      </c>
      <c r="AL8244" s="340">
        <f t="shared" si="1293"/>
        <v>0</v>
      </c>
      <c r="AM8244" s="340">
        <f t="shared" si="1293"/>
        <v>0</v>
      </c>
    </row>
    <row r="8245" spans="1:39" x14ac:dyDescent="0.35">
      <c r="A8245" s="337">
        <v>30158</v>
      </c>
      <c r="B8245" s="338">
        <f t="shared" si="1284"/>
        <v>1982</v>
      </c>
      <c r="C8245" s="338">
        <f t="shared" si="1285"/>
        <v>7</v>
      </c>
      <c r="D8245" s="338">
        <f t="shared" si="1286"/>
        <v>26</v>
      </c>
      <c r="E8245" s="334">
        <v>0</v>
      </c>
      <c r="F8245" s="334">
        <v>0</v>
      </c>
      <c r="G8245" s="334">
        <v>0</v>
      </c>
      <c r="H8245" s="334">
        <v>0</v>
      </c>
      <c r="I8245" s="334">
        <v>0</v>
      </c>
      <c r="J8245" s="334">
        <v>0</v>
      </c>
      <c r="K8245" s="334">
        <v>0</v>
      </c>
      <c r="L8245" s="334">
        <v>0</v>
      </c>
      <c r="M8245" s="334">
        <v>0</v>
      </c>
      <c r="N8245" s="334">
        <v>0</v>
      </c>
      <c r="O8245" s="334">
        <v>0</v>
      </c>
      <c r="P8245" s="334">
        <v>0</v>
      </c>
      <c r="Q8245" s="334">
        <v>0</v>
      </c>
      <c r="R8245" s="334">
        <v>0</v>
      </c>
      <c r="S8245" s="334">
        <v>0</v>
      </c>
      <c r="T8245" s="334">
        <v>0</v>
      </c>
      <c r="U8245" s="334">
        <v>0</v>
      </c>
      <c r="V8245" s="334">
        <v>0</v>
      </c>
      <c r="W8245" s="334">
        <v>0</v>
      </c>
      <c r="X8245" s="334">
        <v>0</v>
      </c>
      <c r="Y8245" s="334">
        <v>0</v>
      </c>
      <c r="Z8245" s="334">
        <v>0</v>
      </c>
      <c r="AA8245" s="334">
        <v>0</v>
      </c>
      <c r="AB8245" s="334">
        <v>0</v>
      </c>
      <c r="AD8245" s="334">
        <v>0</v>
      </c>
      <c r="AE8245" s="334">
        <f t="shared" si="1287"/>
        <v>0</v>
      </c>
      <c r="AF8245" s="334">
        <f t="shared" si="1288"/>
        <v>0</v>
      </c>
      <c r="AG8245" s="340">
        <f t="shared" si="1289"/>
        <v>0</v>
      </c>
      <c r="AI8245" s="340">
        <f t="shared" si="1293"/>
        <v>0</v>
      </c>
      <c r="AJ8245" s="340">
        <f t="shared" si="1293"/>
        <v>0</v>
      </c>
      <c r="AK8245" s="340">
        <f t="shared" si="1293"/>
        <v>0</v>
      </c>
      <c r="AL8245" s="340">
        <f t="shared" si="1293"/>
        <v>0</v>
      </c>
      <c r="AM8245" s="340">
        <f t="shared" si="1293"/>
        <v>0</v>
      </c>
    </row>
    <row r="8246" spans="1:39" x14ac:dyDescent="0.35">
      <c r="A8246" s="337">
        <v>30159</v>
      </c>
      <c r="B8246" s="338">
        <f t="shared" si="1284"/>
        <v>1982</v>
      </c>
      <c r="C8246" s="338">
        <f t="shared" si="1285"/>
        <v>7</v>
      </c>
      <c r="D8246" s="338">
        <f t="shared" si="1286"/>
        <v>27</v>
      </c>
      <c r="E8246" s="334">
        <v>0</v>
      </c>
      <c r="F8246" s="334">
        <v>0</v>
      </c>
      <c r="G8246" s="334">
        <v>0</v>
      </c>
      <c r="H8246" s="334">
        <v>0</v>
      </c>
      <c r="I8246" s="334">
        <v>0</v>
      </c>
      <c r="J8246" s="334">
        <v>0</v>
      </c>
      <c r="K8246" s="334">
        <v>0</v>
      </c>
      <c r="L8246" s="334">
        <v>0</v>
      </c>
      <c r="M8246" s="334">
        <v>0</v>
      </c>
      <c r="N8246" s="334">
        <v>0</v>
      </c>
      <c r="O8246" s="334">
        <v>0</v>
      </c>
      <c r="P8246" s="334">
        <v>0</v>
      </c>
      <c r="Q8246" s="334">
        <v>0</v>
      </c>
      <c r="R8246" s="334">
        <v>0</v>
      </c>
      <c r="S8246" s="334">
        <v>0</v>
      </c>
      <c r="T8246" s="334">
        <v>0</v>
      </c>
      <c r="U8246" s="334">
        <v>0</v>
      </c>
      <c r="V8246" s="334">
        <v>0</v>
      </c>
      <c r="W8246" s="334">
        <v>0</v>
      </c>
      <c r="X8246" s="334">
        <v>0</v>
      </c>
      <c r="Y8246" s="334">
        <v>0</v>
      </c>
      <c r="Z8246" s="334">
        <v>0</v>
      </c>
      <c r="AA8246" s="334">
        <v>0</v>
      </c>
      <c r="AB8246" s="334">
        <v>0</v>
      </c>
      <c r="AD8246" s="334">
        <v>0</v>
      </c>
      <c r="AE8246" s="334">
        <f t="shared" si="1287"/>
        <v>0</v>
      </c>
      <c r="AF8246" s="334">
        <f t="shared" si="1288"/>
        <v>0</v>
      </c>
      <c r="AG8246" s="340">
        <f t="shared" si="1289"/>
        <v>0</v>
      </c>
      <c r="AI8246" s="340">
        <f t="shared" si="1293"/>
        <v>0</v>
      </c>
      <c r="AJ8246" s="340">
        <f t="shared" si="1293"/>
        <v>0</v>
      </c>
      <c r="AK8246" s="340">
        <f t="shared" si="1293"/>
        <v>0</v>
      </c>
      <c r="AL8246" s="340">
        <f t="shared" si="1293"/>
        <v>0</v>
      </c>
      <c r="AM8246" s="340">
        <f t="shared" si="1293"/>
        <v>0</v>
      </c>
    </row>
    <row r="8247" spans="1:39" x14ac:dyDescent="0.35">
      <c r="A8247" s="337">
        <v>30160</v>
      </c>
      <c r="B8247" s="338">
        <f t="shared" si="1284"/>
        <v>1982</v>
      </c>
      <c r="C8247" s="338">
        <f t="shared" si="1285"/>
        <v>7</v>
      </c>
      <c r="D8247" s="338">
        <f t="shared" si="1286"/>
        <v>28</v>
      </c>
      <c r="E8247" s="334">
        <v>0</v>
      </c>
      <c r="F8247" s="334">
        <v>0.2</v>
      </c>
      <c r="G8247" s="334">
        <v>0</v>
      </c>
      <c r="H8247" s="334">
        <v>0</v>
      </c>
      <c r="I8247" s="334">
        <v>0</v>
      </c>
      <c r="J8247" s="334">
        <v>0</v>
      </c>
      <c r="K8247" s="334">
        <v>0</v>
      </c>
      <c r="L8247" s="334">
        <v>0</v>
      </c>
      <c r="M8247" s="334">
        <v>0</v>
      </c>
      <c r="N8247" s="334">
        <v>0</v>
      </c>
      <c r="O8247" s="334">
        <v>0</v>
      </c>
      <c r="P8247" s="334">
        <v>0</v>
      </c>
      <c r="Q8247" s="334">
        <v>0</v>
      </c>
      <c r="R8247" s="334">
        <v>0</v>
      </c>
      <c r="S8247" s="334">
        <v>0</v>
      </c>
      <c r="T8247" s="334">
        <v>0</v>
      </c>
      <c r="U8247" s="334">
        <v>0</v>
      </c>
      <c r="V8247" s="334">
        <v>0</v>
      </c>
      <c r="W8247" s="334">
        <v>0</v>
      </c>
      <c r="X8247" s="334">
        <v>0</v>
      </c>
      <c r="Y8247" s="334">
        <v>0</v>
      </c>
      <c r="Z8247" s="334">
        <v>0</v>
      </c>
      <c r="AA8247" s="334">
        <v>0</v>
      </c>
      <c r="AB8247" s="334">
        <v>0</v>
      </c>
      <c r="AD8247" s="334">
        <v>0.2</v>
      </c>
      <c r="AE8247" s="334">
        <f t="shared" si="1287"/>
        <v>0.2</v>
      </c>
      <c r="AF8247" s="334">
        <f t="shared" si="1288"/>
        <v>0.2</v>
      </c>
      <c r="AG8247" s="340">
        <f t="shared" si="1289"/>
        <v>0</v>
      </c>
      <c r="AI8247" s="340">
        <f t="shared" si="1293"/>
        <v>0</v>
      </c>
      <c r="AJ8247" s="340">
        <f t="shared" si="1293"/>
        <v>0</v>
      </c>
      <c r="AK8247" s="340">
        <f t="shared" si="1293"/>
        <v>0.2</v>
      </c>
      <c r="AL8247" s="340">
        <f t="shared" si="1293"/>
        <v>0</v>
      </c>
      <c r="AM8247" s="340">
        <f t="shared" si="1293"/>
        <v>0</v>
      </c>
    </row>
    <row r="8248" spans="1:39" x14ac:dyDescent="0.35">
      <c r="A8248" s="337">
        <v>30161</v>
      </c>
      <c r="B8248" s="338">
        <f t="shared" si="1284"/>
        <v>1982</v>
      </c>
      <c r="C8248" s="338">
        <f t="shared" si="1285"/>
        <v>7</v>
      </c>
      <c r="D8248" s="338">
        <f t="shared" si="1286"/>
        <v>29</v>
      </c>
      <c r="E8248" s="334">
        <v>0</v>
      </c>
      <c r="F8248" s="334">
        <v>0</v>
      </c>
      <c r="G8248" s="334">
        <v>0</v>
      </c>
      <c r="H8248" s="334">
        <v>0</v>
      </c>
      <c r="I8248" s="334">
        <v>0</v>
      </c>
      <c r="J8248" s="334">
        <v>0</v>
      </c>
      <c r="K8248" s="334">
        <v>0</v>
      </c>
      <c r="L8248" s="334">
        <v>0</v>
      </c>
      <c r="M8248" s="334">
        <v>0</v>
      </c>
      <c r="N8248" s="334">
        <v>0</v>
      </c>
      <c r="O8248" s="334">
        <v>0</v>
      </c>
      <c r="P8248" s="334">
        <v>0</v>
      </c>
      <c r="Q8248" s="334">
        <v>0</v>
      </c>
      <c r="R8248" s="334">
        <v>0</v>
      </c>
      <c r="S8248" s="334">
        <v>0</v>
      </c>
      <c r="T8248" s="334">
        <v>0</v>
      </c>
      <c r="U8248" s="334">
        <v>0</v>
      </c>
      <c r="V8248" s="334">
        <v>0</v>
      </c>
      <c r="W8248" s="334">
        <v>0</v>
      </c>
      <c r="X8248" s="334">
        <v>0</v>
      </c>
      <c r="Y8248" s="334">
        <v>0</v>
      </c>
      <c r="Z8248" s="334">
        <v>0</v>
      </c>
      <c r="AA8248" s="334">
        <v>0</v>
      </c>
      <c r="AB8248" s="334">
        <v>0</v>
      </c>
      <c r="AD8248" s="334">
        <v>0</v>
      </c>
      <c r="AE8248" s="334">
        <f t="shared" si="1287"/>
        <v>0</v>
      </c>
      <c r="AF8248" s="334">
        <f t="shared" si="1288"/>
        <v>0</v>
      </c>
      <c r="AG8248" s="340">
        <f t="shared" si="1289"/>
        <v>0</v>
      </c>
      <c r="AI8248" s="340">
        <f t="shared" si="1293"/>
        <v>0</v>
      </c>
      <c r="AJ8248" s="340">
        <f t="shared" si="1293"/>
        <v>0</v>
      </c>
      <c r="AK8248" s="340">
        <f t="shared" si="1293"/>
        <v>0</v>
      </c>
      <c r="AL8248" s="340">
        <f t="shared" si="1293"/>
        <v>0</v>
      </c>
      <c r="AM8248" s="340">
        <f t="shared" si="1293"/>
        <v>0</v>
      </c>
    </row>
    <row r="8249" spans="1:39" x14ac:dyDescent="0.35">
      <c r="A8249" s="337">
        <v>30162</v>
      </c>
      <c r="B8249" s="338">
        <f t="shared" si="1284"/>
        <v>1982</v>
      </c>
      <c r="C8249" s="338">
        <f t="shared" si="1285"/>
        <v>7</v>
      </c>
      <c r="D8249" s="338">
        <f t="shared" si="1286"/>
        <v>30</v>
      </c>
      <c r="E8249" s="334">
        <v>0</v>
      </c>
      <c r="F8249" s="334">
        <v>0</v>
      </c>
      <c r="G8249" s="334">
        <v>0</v>
      </c>
      <c r="H8249" s="334">
        <v>0</v>
      </c>
      <c r="I8249" s="334">
        <v>0</v>
      </c>
      <c r="J8249" s="334">
        <v>0</v>
      </c>
      <c r="K8249" s="334">
        <v>0</v>
      </c>
      <c r="L8249" s="334">
        <v>0</v>
      </c>
      <c r="M8249" s="334">
        <v>0</v>
      </c>
      <c r="N8249" s="334">
        <v>0</v>
      </c>
      <c r="O8249" s="334">
        <v>0</v>
      </c>
      <c r="P8249" s="334">
        <v>0</v>
      </c>
      <c r="Q8249" s="334">
        <v>0</v>
      </c>
      <c r="R8249" s="334">
        <v>0</v>
      </c>
      <c r="S8249" s="334">
        <v>0</v>
      </c>
      <c r="T8249" s="334">
        <v>0</v>
      </c>
      <c r="U8249" s="334">
        <v>0</v>
      </c>
      <c r="V8249" s="334">
        <v>0</v>
      </c>
      <c r="W8249" s="334">
        <v>0</v>
      </c>
      <c r="X8249" s="334">
        <v>0</v>
      </c>
      <c r="Y8249" s="334">
        <v>0</v>
      </c>
      <c r="Z8249" s="334">
        <v>0</v>
      </c>
      <c r="AA8249" s="334">
        <v>0</v>
      </c>
      <c r="AB8249" s="334">
        <v>0</v>
      </c>
      <c r="AD8249" s="334">
        <v>0</v>
      </c>
      <c r="AE8249" s="334">
        <f t="shared" si="1287"/>
        <v>0</v>
      </c>
      <c r="AF8249" s="334">
        <f t="shared" si="1288"/>
        <v>0</v>
      </c>
      <c r="AG8249" s="340">
        <f t="shared" si="1289"/>
        <v>0</v>
      </c>
      <c r="AI8249" s="340">
        <f t="shared" si="1293"/>
        <v>0</v>
      </c>
      <c r="AJ8249" s="340">
        <f t="shared" si="1293"/>
        <v>0</v>
      </c>
      <c r="AK8249" s="340">
        <f t="shared" si="1293"/>
        <v>0</v>
      </c>
      <c r="AL8249" s="340">
        <f t="shared" si="1293"/>
        <v>0</v>
      </c>
      <c r="AM8249" s="340">
        <f t="shared" si="1293"/>
        <v>0</v>
      </c>
    </row>
    <row r="8250" spans="1:39" x14ac:dyDescent="0.35">
      <c r="A8250" s="337">
        <v>30163</v>
      </c>
      <c r="B8250" s="338">
        <f t="shared" si="1284"/>
        <v>1982</v>
      </c>
      <c r="C8250" s="338">
        <f t="shared" si="1285"/>
        <v>7</v>
      </c>
      <c r="D8250" s="338">
        <f t="shared" si="1286"/>
        <v>31</v>
      </c>
      <c r="E8250" s="334">
        <v>0</v>
      </c>
      <c r="F8250" s="334">
        <v>0</v>
      </c>
      <c r="G8250" s="334">
        <v>0</v>
      </c>
      <c r="H8250" s="334">
        <v>0</v>
      </c>
      <c r="I8250" s="334">
        <v>0</v>
      </c>
      <c r="J8250" s="334">
        <v>0</v>
      </c>
      <c r="K8250" s="334">
        <v>0</v>
      </c>
      <c r="L8250" s="334">
        <v>0</v>
      </c>
      <c r="M8250" s="334">
        <v>0</v>
      </c>
      <c r="N8250" s="334">
        <v>0</v>
      </c>
      <c r="O8250" s="334">
        <v>0</v>
      </c>
      <c r="P8250" s="334">
        <v>0</v>
      </c>
      <c r="Q8250" s="334">
        <v>0</v>
      </c>
      <c r="R8250" s="334">
        <v>0</v>
      </c>
      <c r="S8250" s="334">
        <v>0</v>
      </c>
      <c r="T8250" s="334">
        <v>0</v>
      </c>
      <c r="U8250" s="334">
        <v>0.8</v>
      </c>
      <c r="V8250" s="334">
        <v>0</v>
      </c>
      <c r="W8250" s="334">
        <v>0</v>
      </c>
      <c r="X8250" s="334">
        <v>0</v>
      </c>
      <c r="Y8250" s="334">
        <v>0</v>
      </c>
      <c r="Z8250" s="334">
        <v>0</v>
      </c>
      <c r="AA8250" s="334">
        <v>0</v>
      </c>
      <c r="AB8250" s="334">
        <v>0</v>
      </c>
      <c r="AD8250" s="334">
        <v>0.8</v>
      </c>
      <c r="AE8250" s="334">
        <f t="shared" si="1287"/>
        <v>0.8</v>
      </c>
      <c r="AF8250" s="334">
        <f t="shared" si="1288"/>
        <v>0.8</v>
      </c>
      <c r="AG8250" s="340">
        <f t="shared" si="1289"/>
        <v>0</v>
      </c>
      <c r="AI8250" s="340">
        <f t="shared" si="1293"/>
        <v>0</v>
      </c>
      <c r="AJ8250" s="340">
        <f t="shared" si="1293"/>
        <v>0</v>
      </c>
      <c r="AK8250" s="340">
        <f t="shared" si="1293"/>
        <v>0.8</v>
      </c>
      <c r="AL8250" s="340">
        <f t="shared" si="1293"/>
        <v>0</v>
      </c>
      <c r="AM8250" s="340">
        <f t="shared" si="1293"/>
        <v>0</v>
      </c>
    </row>
    <row r="8251" spans="1:39" x14ac:dyDescent="0.35">
      <c r="A8251" s="337">
        <v>30164</v>
      </c>
      <c r="B8251" s="338">
        <f t="shared" si="1284"/>
        <v>1982</v>
      </c>
      <c r="C8251" s="338">
        <f t="shared" si="1285"/>
        <v>8</v>
      </c>
      <c r="D8251" s="338">
        <f t="shared" si="1286"/>
        <v>1</v>
      </c>
      <c r="E8251" s="334">
        <v>0</v>
      </c>
      <c r="F8251" s="334">
        <v>0</v>
      </c>
      <c r="G8251" s="334">
        <v>0</v>
      </c>
      <c r="H8251" s="334">
        <v>0</v>
      </c>
      <c r="I8251" s="334">
        <v>0</v>
      </c>
      <c r="J8251" s="334">
        <v>0</v>
      </c>
      <c r="K8251" s="334">
        <v>0</v>
      </c>
      <c r="L8251" s="334">
        <v>0</v>
      </c>
      <c r="M8251" s="334">
        <v>0</v>
      </c>
      <c r="N8251" s="334">
        <v>0</v>
      </c>
      <c r="O8251" s="334">
        <v>0</v>
      </c>
      <c r="P8251" s="334">
        <v>0</v>
      </c>
      <c r="Q8251" s="334">
        <v>0</v>
      </c>
      <c r="R8251" s="334">
        <v>0</v>
      </c>
      <c r="S8251" s="334">
        <v>0</v>
      </c>
      <c r="T8251" s="334">
        <v>0</v>
      </c>
      <c r="U8251" s="334">
        <v>0</v>
      </c>
      <c r="V8251" s="334">
        <v>0</v>
      </c>
      <c r="W8251" s="334">
        <v>0</v>
      </c>
      <c r="X8251" s="334">
        <v>0</v>
      </c>
      <c r="Y8251" s="334">
        <v>0</v>
      </c>
      <c r="Z8251" s="334">
        <v>0.2</v>
      </c>
      <c r="AA8251" s="334">
        <v>0</v>
      </c>
      <c r="AB8251" s="334">
        <v>0</v>
      </c>
      <c r="AD8251" s="334">
        <v>0.2</v>
      </c>
      <c r="AE8251" s="334">
        <f t="shared" si="1287"/>
        <v>0.2</v>
      </c>
      <c r="AF8251" s="334">
        <f t="shared" si="1288"/>
        <v>0.2</v>
      </c>
      <c r="AG8251" s="340">
        <f t="shared" si="1289"/>
        <v>0</v>
      </c>
      <c r="AI8251" s="340">
        <f t="shared" si="1293"/>
        <v>0</v>
      </c>
      <c r="AJ8251" s="340">
        <f t="shared" si="1293"/>
        <v>0</v>
      </c>
      <c r="AK8251" s="340">
        <f t="shared" si="1293"/>
        <v>0</v>
      </c>
      <c r="AL8251" s="340">
        <f t="shared" si="1293"/>
        <v>0.2</v>
      </c>
      <c r="AM8251" s="340">
        <f t="shared" si="1293"/>
        <v>0</v>
      </c>
    </row>
    <row r="8252" spans="1:39" x14ac:dyDescent="0.35">
      <c r="A8252" s="337">
        <v>30165</v>
      </c>
      <c r="B8252" s="338">
        <f t="shared" si="1284"/>
        <v>1982</v>
      </c>
      <c r="C8252" s="338">
        <f t="shared" si="1285"/>
        <v>8</v>
      </c>
      <c r="D8252" s="338">
        <f t="shared" si="1286"/>
        <v>2</v>
      </c>
      <c r="E8252" s="334">
        <v>0</v>
      </c>
      <c r="F8252" s="334">
        <v>0.4</v>
      </c>
      <c r="G8252" s="334">
        <v>0</v>
      </c>
      <c r="H8252" s="334">
        <v>0</v>
      </c>
      <c r="I8252" s="334">
        <v>0</v>
      </c>
      <c r="J8252" s="334">
        <v>0</v>
      </c>
      <c r="K8252" s="334">
        <v>0</v>
      </c>
      <c r="L8252" s="334">
        <v>0</v>
      </c>
      <c r="M8252" s="334">
        <v>0</v>
      </c>
      <c r="N8252" s="334">
        <v>0</v>
      </c>
      <c r="O8252" s="334">
        <v>0</v>
      </c>
      <c r="P8252" s="334">
        <v>0</v>
      </c>
      <c r="Q8252" s="334">
        <v>0</v>
      </c>
      <c r="R8252" s="334">
        <v>0</v>
      </c>
      <c r="S8252" s="334">
        <v>0</v>
      </c>
      <c r="T8252" s="334">
        <v>0</v>
      </c>
      <c r="U8252" s="334">
        <v>0</v>
      </c>
      <c r="V8252" s="334">
        <v>0</v>
      </c>
      <c r="W8252" s="334">
        <v>0</v>
      </c>
      <c r="X8252" s="334">
        <v>0</v>
      </c>
      <c r="Y8252" s="334">
        <v>0</v>
      </c>
      <c r="Z8252" s="334">
        <v>0</v>
      </c>
      <c r="AA8252" s="334">
        <v>0</v>
      </c>
      <c r="AB8252" s="334">
        <v>0</v>
      </c>
      <c r="AD8252" s="334">
        <v>0.4</v>
      </c>
      <c r="AE8252" s="334">
        <f t="shared" si="1287"/>
        <v>0.4</v>
      </c>
      <c r="AF8252" s="334">
        <f t="shared" si="1288"/>
        <v>0.4</v>
      </c>
      <c r="AG8252" s="340">
        <f t="shared" si="1289"/>
        <v>0</v>
      </c>
      <c r="AI8252" s="340">
        <f t="shared" si="1293"/>
        <v>0</v>
      </c>
      <c r="AJ8252" s="340">
        <f t="shared" si="1293"/>
        <v>0</v>
      </c>
      <c r="AK8252" s="340">
        <f t="shared" si="1293"/>
        <v>0</v>
      </c>
      <c r="AL8252" s="340">
        <f t="shared" si="1293"/>
        <v>0.4</v>
      </c>
      <c r="AM8252" s="340">
        <f t="shared" si="1293"/>
        <v>0</v>
      </c>
    </row>
    <row r="8253" spans="1:39" x14ac:dyDescent="0.35">
      <c r="A8253" s="337">
        <v>30166</v>
      </c>
      <c r="B8253" s="338">
        <f t="shared" si="1284"/>
        <v>1982</v>
      </c>
      <c r="C8253" s="338">
        <f t="shared" si="1285"/>
        <v>8</v>
      </c>
      <c r="D8253" s="338">
        <f t="shared" si="1286"/>
        <v>3</v>
      </c>
      <c r="E8253" s="334">
        <v>0</v>
      </c>
      <c r="F8253" s="334">
        <v>0</v>
      </c>
      <c r="G8253" s="334">
        <v>0</v>
      </c>
      <c r="H8253" s="334">
        <v>0</v>
      </c>
      <c r="I8253" s="334">
        <v>0</v>
      </c>
      <c r="J8253" s="334">
        <v>0</v>
      </c>
      <c r="K8253" s="334">
        <v>0</v>
      </c>
      <c r="L8253" s="334">
        <v>0</v>
      </c>
      <c r="M8253" s="334">
        <v>0</v>
      </c>
      <c r="N8253" s="334">
        <v>0</v>
      </c>
      <c r="O8253" s="334">
        <v>0</v>
      </c>
      <c r="P8253" s="334">
        <v>0</v>
      </c>
      <c r="Q8253" s="334">
        <v>0</v>
      </c>
      <c r="R8253" s="334">
        <v>0</v>
      </c>
      <c r="S8253" s="334">
        <v>0</v>
      </c>
      <c r="T8253" s="334">
        <v>0</v>
      </c>
      <c r="U8253" s="334">
        <v>0</v>
      </c>
      <c r="V8253" s="334">
        <v>0</v>
      </c>
      <c r="W8253" s="334">
        <v>0</v>
      </c>
      <c r="X8253" s="334">
        <v>0</v>
      </c>
      <c r="Y8253" s="334">
        <v>0</v>
      </c>
      <c r="Z8253" s="334">
        <v>0</v>
      </c>
      <c r="AA8253" s="334">
        <v>0</v>
      </c>
      <c r="AB8253" s="334">
        <v>0</v>
      </c>
      <c r="AD8253" s="334">
        <v>0</v>
      </c>
      <c r="AE8253" s="334">
        <f t="shared" si="1287"/>
        <v>0</v>
      </c>
      <c r="AF8253" s="334">
        <f t="shared" si="1288"/>
        <v>0</v>
      </c>
      <c r="AG8253" s="340">
        <f t="shared" si="1289"/>
        <v>0</v>
      </c>
      <c r="AI8253" s="340">
        <f t="shared" si="1293"/>
        <v>0</v>
      </c>
      <c r="AJ8253" s="340">
        <f t="shared" si="1293"/>
        <v>0</v>
      </c>
      <c r="AK8253" s="340">
        <f t="shared" si="1293"/>
        <v>0</v>
      </c>
      <c r="AL8253" s="340">
        <f t="shared" si="1293"/>
        <v>0</v>
      </c>
      <c r="AM8253" s="340">
        <f t="shared" si="1293"/>
        <v>0</v>
      </c>
    </row>
    <row r="8254" spans="1:39" x14ac:dyDescent="0.35">
      <c r="A8254" s="337">
        <v>30167</v>
      </c>
      <c r="B8254" s="338">
        <f t="shared" si="1284"/>
        <v>1982</v>
      </c>
      <c r="C8254" s="338">
        <f t="shared" si="1285"/>
        <v>8</v>
      </c>
      <c r="D8254" s="338">
        <f t="shared" si="1286"/>
        <v>4</v>
      </c>
      <c r="E8254" s="334">
        <v>0</v>
      </c>
      <c r="F8254" s="334">
        <v>0</v>
      </c>
      <c r="G8254" s="334">
        <v>0</v>
      </c>
      <c r="H8254" s="334">
        <v>0</v>
      </c>
      <c r="I8254" s="334">
        <v>0</v>
      </c>
      <c r="J8254" s="334">
        <v>0</v>
      </c>
      <c r="K8254" s="334">
        <v>0</v>
      </c>
      <c r="L8254" s="334">
        <v>0</v>
      </c>
      <c r="M8254" s="334">
        <v>0</v>
      </c>
      <c r="N8254" s="334">
        <v>0</v>
      </c>
      <c r="O8254" s="334">
        <v>0</v>
      </c>
      <c r="P8254" s="334">
        <v>0</v>
      </c>
      <c r="Q8254" s="334">
        <v>0</v>
      </c>
      <c r="R8254" s="334">
        <v>0</v>
      </c>
      <c r="S8254" s="334">
        <v>0</v>
      </c>
      <c r="T8254" s="334">
        <v>0</v>
      </c>
      <c r="U8254" s="334">
        <v>0</v>
      </c>
      <c r="V8254" s="334">
        <v>0</v>
      </c>
      <c r="W8254" s="334">
        <v>0</v>
      </c>
      <c r="X8254" s="334">
        <v>0</v>
      </c>
      <c r="Y8254" s="334">
        <v>0</v>
      </c>
      <c r="Z8254" s="334">
        <v>0</v>
      </c>
      <c r="AA8254" s="334">
        <v>0</v>
      </c>
      <c r="AB8254" s="334">
        <v>0</v>
      </c>
      <c r="AD8254" s="334">
        <v>0</v>
      </c>
      <c r="AE8254" s="334">
        <f t="shared" si="1287"/>
        <v>0</v>
      </c>
      <c r="AF8254" s="334">
        <f t="shared" si="1288"/>
        <v>0</v>
      </c>
      <c r="AG8254" s="340">
        <f t="shared" si="1289"/>
        <v>0</v>
      </c>
      <c r="AI8254" s="340">
        <f t="shared" si="1293"/>
        <v>0</v>
      </c>
      <c r="AJ8254" s="340">
        <f t="shared" si="1293"/>
        <v>0</v>
      </c>
      <c r="AK8254" s="340">
        <f t="shared" si="1293"/>
        <v>0</v>
      </c>
      <c r="AL8254" s="340">
        <f t="shared" si="1293"/>
        <v>0</v>
      </c>
      <c r="AM8254" s="340">
        <f t="shared" si="1293"/>
        <v>0</v>
      </c>
    </row>
    <row r="8255" spans="1:39" x14ac:dyDescent="0.35">
      <c r="A8255" s="337">
        <v>30168</v>
      </c>
      <c r="B8255" s="338">
        <f t="shared" si="1284"/>
        <v>1982</v>
      </c>
      <c r="C8255" s="338">
        <f t="shared" si="1285"/>
        <v>8</v>
      </c>
      <c r="D8255" s="338">
        <f t="shared" si="1286"/>
        <v>5</v>
      </c>
      <c r="E8255" s="334">
        <v>0</v>
      </c>
      <c r="F8255" s="334">
        <v>0</v>
      </c>
      <c r="G8255" s="334">
        <v>0</v>
      </c>
      <c r="H8255" s="334">
        <v>0</v>
      </c>
      <c r="I8255" s="334">
        <v>0</v>
      </c>
      <c r="J8255" s="334">
        <v>0</v>
      </c>
      <c r="K8255" s="334">
        <v>0</v>
      </c>
      <c r="L8255" s="334">
        <v>0</v>
      </c>
      <c r="M8255" s="334">
        <v>0</v>
      </c>
      <c r="N8255" s="334">
        <v>0</v>
      </c>
      <c r="O8255" s="334">
        <v>0</v>
      </c>
      <c r="P8255" s="334">
        <v>0</v>
      </c>
      <c r="Q8255" s="334">
        <v>0</v>
      </c>
      <c r="R8255" s="334">
        <v>0</v>
      </c>
      <c r="S8255" s="334">
        <v>0</v>
      </c>
      <c r="T8255" s="334">
        <v>0</v>
      </c>
      <c r="U8255" s="334">
        <v>0</v>
      </c>
      <c r="V8255" s="334">
        <v>0</v>
      </c>
      <c r="W8255" s="334">
        <v>0</v>
      </c>
      <c r="X8255" s="334">
        <v>0</v>
      </c>
      <c r="Y8255" s="334">
        <v>0</v>
      </c>
      <c r="Z8255" s="334">
        <v>0</v>
      </c>
      <c r="AA8255" s="334">
        <v>0</v>
      </c>
      <c r="AB8255" s="334">
        <v>0</v>
      </c>
      <c r="AD8255" s="334">
        <v>0</v>
      </c>
      <c r="AE8255" s="334">
        <f t="shared" si="1287"/>
        <v>0</v>
      </c>
      <c r="AF8255" s="334">
        <f t="shared" si="1288"/>
        <v>0</v>
      </c>
      <c r="AG8255" s="340">
        <f t="shared" si="1289"/>
        <v>0</v>
      </c>
      <c r="AI8255" s="340">
        <f t="shared" si="1293"/>
        <v>0</v>
      </c>
      <c r="AJ8255" s="340">
        <f t="shared" si="1293"/>
        <v>0</v>
      </c>
      <c r="AK8255" s="340">
        <f t="shared" si="1293"/>
        <v>0</v>
      </c>
      <c r="AL8255" s="340">
        <f t="shared" si="1293"/>
        <v>0</v>
      </c>
      <c r="AM8255" s="340">
        <f t="shared" si="1293"/>
        <v>0</v>
      </c>
    </row>
    <row r="8256" spans="1:39" x14ac:dyDescent="0.35">
      <c r="A8256" s="337">
        <v>30169</v>
      </c>
      <c r="B8256" s="338">
        <f t="shared" si="1284"/>
        <v>1982</v>
      </c>
      <c r="C8256" s="338">
        <f t="shared" si="1285"/>
        <v>8</v>
      </c>
      <c r="D8256" s="338">
        <f t="shared" si="1286"/>
        <v>6</v>
      </c>
      <c r="E8256" s="334">
        <v>0</v>
      </c>
      <c r="F8256" s="334">
        <v>0</v>
      </c>
      <c r="G8256" s="334">
        <v>0</v>
      </c>
      <c r="H8256" s="334">
        <v>0</v>
      </c>
      <c r="I8256" s="334">
        <v>0</v>
      </c>
      <c r="J8256" s="334">
        <v>0</v>
      </c>
      <c r="K8256" s="334">
        <v>0</v>
      </c>
      <c r="L8256" s="334">
        <v>0</v>
      </c>
      <c r="M8256" s="334">
        <v>0</v>
      </c>
      <c r="N8256" s="334">
        <v>0</v>
      </c>
      <c r="O8256" s="334">
        <v>0</v>
      </c>
      <c r="P8256" s="334">
        <v>0</v>
      </c>
      <c r="Q8256" s="334">
        <v>0</v>
      </c>
      <c r="R8256" s="334">
        <v>0</v>
      </c>
      <c r="S8256" s="334">
        <v>0</v>
      </c>
      <c r="T8256" s="334">
        <v>0</v>
      </c>
      <c r="U8256" s="334">
        <v>0</v>
      </c>
      <c r="V8256" s="334">
        <v>0</v>
      </c>
      <c r="W8256" s="334">
        <v>0</v>
      </c>
      <c r="X8256" s="334">
        <v>0</v>
      </c>
      <c r="Y8256" s="334">
        <v>0</v>
      </c>
      <c r="Z8256" s="334">
        <v>0</v>
      </c>
      <c r="AA8256" s="334">
        <v>0</v>
      </c>
      <c r="AB8256" s="334">
        <v>0</v>
      </c>
      <c r="AD8256" s="334">
        <v>0</v>
      </c>
      <c r="AE8256" s="334">
        <f t="shared" si="1287"/>
        <v>0</v>
      </c>
      <c r="AF8256" s="334">
        <f t="shared" si="1288"/>
        <v>0</v>
      </c>
      <c r="AG8256" s="340">
        <f t="shared" si="1289"/>
        <v>0</v>
      </c>
      <c r="AI8256" s="340">
        <f t="shared" si="1293"/>
        <v>0</v>
      </c>
      <c r="AJ8256" s="340">
        <f t="shared" si="1293"/>
        <v>0</v>
      </c>
      <c r="AK8256" s="340">
        <f t="shared" si="1293"/>
        <v>0</v>
      </c>
      <c r="AL8256" s="340">
        <f t="shared" si="1293"/>
        <v>0</v>
      </c>
      <c r="AM8256" s="340">
        <f t="shared" si="1293"/>
        <v>0</v>
      </c>
    </row>
    <row r="8257" spans="1:39" x14ac:dyDescent="0.35">
      <c r="A8257" s="337">
        <v>30170</v>
      </c>
      <c r="B8257" s="338">
        <f t="shared" si="1284"/>
        <v>1982</v>
      </c>
      <c r="C8257" s="338">
        <f t="shared" si="1285"/>
        <v>8</v>
      </c>
      <c r="D8257" s="338">
        <f t="shared" si="1286"/>
        <v>7</v>
      </c>
      <c r="E8257" s="334">
        <v>0</v>
      </c>
      <c r="F8257" s="334">
        <v>0</v>
      </c>
      <c r="G8257" s="334">
        <v>0</v>
      </c>
      <c r="H8257" s="334">
        <v>0</v>
      </c>
      <c r="I8257" s="334">
        <v>0</v>
      </c>
      <c r="J8257" s="334">
        <v>0</v>
      </c>
      <c r="K8257" s="334">
        <v>0</v>
      </c>
      <c r="L8257" s="334">
        <v>0</v>
      </c>
      <c r="M8257" s="334">
        <v>0</v>
      </c>
      <c r="N8257" s="334">
        <v>0</v>
      </c>
      <c r="O8257" s="334">
        <v>0</v>
      </c>
      <c r="P8257" s="334">
        <v>0</v>
      </c>
      <c r="Q8257" s="334">
        <v>0</v>
      </c>
      <c r="R8257" s="334">
        <v>0</v>
      </c>
      <c r="S8257" s="334">
        <v>0</v>
      </c>
      <c r="T8257" s="334">
        <v>0</v>
      </c>
      <c r="U8257" s="334">
        <v>0</v>
      </c>
      <c r="V8257" s="334">
        <v>0</v>
      </c>
      <c r="W8257" s="334">
        <v>0</v>
      </c>
      <c r="X8257" s="334">
        <v>0</v>
      </c>
      <c r="Y8257" s="334">
        <v>0</v>
      </c>
      <c r="Z8257" s="334">
        <v>0</v>
      </c>
      <c r="AA8257" s="334">
        <v>0</v>
      </c>
      <c r="AB8257" s="334">
        <v>0</v>
      </c>
      <c r="AD8257" s="334">
        <v>0</v>
      </c>
      <c r="AE8257" s="334">
        <f t="shared" si="1287"/>
        <v>0</v>
      </c>
      <c r="AF8257" s="334">
        <f t="shared" si="1288"/>
        <v>0</v>
      </c>
      <c r="AG8257" s="340">
        <f t="shared" si="1289"/>
        <v>0</v>
      </c>
      <c r="AI8257" s="340">
        <f t="shared" si="1293"/>
        <v>0</v>
      </c>
      <c r="AJ8257" s="340">
        <f t="shared" si="1293"/>
        <v>0</v>
      </c>
      <c r="AK8257" s="340">
        <f t="shared" si="1293"/>
        <v>0</v>
      </c>
      <c r="AL8257" s="340">
        <f t="shared" si="1293"/>
        <v>0</v>
      </c>
      <c r="AM8257" s="340">
        <f t="shared" si="1293"/>
        <v>0</v>
      </c>
    </row>
    <row r="8258" spans="1:39" x14ac:dyDescent="0.35">
      <c r="A8258" s="337">
        <v>30171</v>
      </c>
      <c r="B8258" s="338">
        <f t="shared" si="1284"/>
        <v>1982</v>
      </c>
      <c r="C8258" s="338">
        <f t="shared" si="1285"/>
        <v>8</v>
      </c>
      <c r="D8258" s="338">
        <f t="shared" si="1286"/>
        <v>8</v>
      </c>
      <c r="E8258" s="334">
        <v>0</v>
      </c>
      <c r="F8258" s="334">
        <v>0</v>
      </c>
      <c r="G8258" s="334">
        <v>0</v>
      </c>
      <c r="H8258" s="334">
        <v>0</v>
      </c>
      <c r="I8258" s="334">
        <v>0</v>
      </c>
      <c r="J8258" s="334">
        <v>0</v>
      </c>
      <c r="K8258" s="334">
        <v>0</v>
      </c>
      <c r="L8258" s="334">
        <v>0</v>
      </c>
      <c r="M8258" s="334">
        <v>0</v>
      </c>
      <c r="N8258" s="334">
        <v>0</v>
      </c>
      <c r="O8258" s="334">
        <v>0</v>
      </c>
      <c r="P8258" s="334">
        <v>0</v>
      </c>
      <c r="Q8258" s="334">
        <v>0</v>
      </c>
      <c r="R8258" s="334">
        <v>0</v>
      </c>
      <c r="S8258" s="334">
        <v>0</v>
      </c>
      <c r="T8258" s="334">
        <v>0</v>
      </c>
      <c r="U8258" s="334">
        <v>0</v>
      </c>
      <c r="V8258" s="334">
        <v>0</v>
      </c>
      <c r="W8258" s="334">
        <v>0</v>
      </c>
      <c r="X8258" s="334">
        <v>0</v>
      </c>
      <c r="Y8258" s="334">
        <v>0</v>
      </c>
      <c r="Z8258" s="334">
        <v>0</v>
      </c>
      <c r="AA8258" s="334">
        <v>0</v>
      </c>
      <c r="AB8258" s="334">
        <v>0</v>
      </c>
      <c r="AD8258" s="334">
        <v>0</v>
      </c>
      <c r="AE8258" s="334">
        <f t="shared" si="1287"/>
        <v>0</v>
      </c>
      <c r="AF8258" s="334">
        <f t="shared" si="1288"/>
        <v>0</v>
      </c>
      <c r="AG8258" s="340">
        <f t="shared" si="1289"/>
        <v>0</v>
      </c>
      <c r="AI8258" s="340">
        <f t="shared" si="1293"/>
        <v>0</v>
      </c>
      <c r="AJ8258" s="340">
        <f t="shared" si="1293"/>
        <v>0</v>
      </c>
      <c r="AK8258" s="340">
        <f t="shared" si="1293"/>
        <v>0</v>
      </c>
      <c r="AL8258" s="340">
        <f t="shared" si="1293"/>
        <v>0</v>
      </c>
      <c r="AM8258" s="340">
        <f t="shared" si="1293"/>
        <v>0</v>
      </c>
    </row>
    <row r="8259" spans="1:39" x14ac:dyDescent="0.35">
      <c r="A8259" s="337">
        <v>30172</v>
      </c>
      <c r="B8259" s="338">
        <f t="shared" si="1284"/>
        <v>1982</v>
      </c>
      <c r="C8259" s="338">
        <f t="shared" si="1285"/>
        <v>8</v>
      </c>
      <c r="D8259" s="338">
        <f t="shared" si="1286"/>
        <v>9</v>
      </c>
      <c r="E8259" s="334">
        <v>0</v>
      </c>
      <c r="F8259" s="334">
        <v>0</v>
      </c>
      <c r="G8259" s="334">
        <v>0</v>
      </c>
      <c r="H8259" s="334">
        <v>0</v>
      </c>
      <c r="I8259" s="334">
        <v>0</v>
      </c>
      <c r="J8259" s="334">
        <v>0</v>
      </c>
      <c r="K8259" s="334">
        <v>0</v>
      </c>
      <c r="L8259" s="334">
        <v>0</v>
      </c>
      <c r="M8259" s="334">
        <v>0</v>
      </c>
      <c r="N8259" s="334">
        <v>0</v>
      </c>
      <c r="O8259" s="334">
        <v>0</v>
      </c>
      <c r="P8259" s="334">
        <v>0</v>
      </c>
      <c r="Q8259" s="334">
        <v>0</v>
      </c>
      <c r="R8259" s="334">
        <v>0</v>
      </c>
      <c r="S8259" s="334">
        <v>0</v>
      </c>
      <c r="T8259" s="334">
        <v>0</v>
      </c>
      <c r="U8259" s="334">
        <v>0</v>
      </c>
      <c r="V8259" s="334">
        <v>0</v>
      </c>
      <c r="W8259" s="334">
        <v>0</v>
      </c>
      <c r="X8259" s="334">
        <v>0</v>
      </c>
      <c r="Y8259" s="334">
        <v>0</v>
      </c>
      <c r="Z8259" s="334">
        <v>0</v>
      </c>
      <c r="AA8259" s="334">
        <v>0</v>
      </c>
      <c r="AB8259" s="334">
        <v>0</v>
      </c>
      <c r="AD8259" s="334">
        <v>0</v>
      </c>
      <c r="AE8259" s="334">
        <f t="shared" si="1287"/>
        <v>0</v>
      </c>
      <c r="AF8259" s="334">
        <f t="shared" si="1288"/>
        <v>0</v>
      </c>
      <c r="AG8259" s="340">
        <f t="shared" si="1289"/>
        <v>0</v>
      </c>
      <c r="AI8259" s="340">
        <f t="shared" si="1293"/>
        <v>0</v>
      </c>
      <c r="AJ8259" s="340">
        <f t="shared" si="1293"/>
        <v>0</v>
      </c>
      <c r="AK8259" s="340">
        <f t="shared" si="1293"/>
        <v>0</v>
      </c>
      <c r="AL8259" s="340">
        <f t="shared" si="1293"/>
        <v>0</v>
      </c>
      <c r="AM8259" s="340">
        <f t="shared" si="1293"/>
        <v>0</v>
      </c>
    </row>
    <row r="8260" spans="1:39" x14ac:dyDescent="0.35">
      <c r="A8260" s="337">
        <v>30173</v>
      </c>
      <c r="B8260" s="338">
        <f t="shared" ref="B8260:B8323" si="1294">YEAR(A8260)</f>
        <v>1982</v>
      </c>
      <c r="C8260" s="338">
        <f t="shared" ref="C8260:C8323" si="1295">MONTH(A8260)</f>
        <v>8</v>
      </c>
      <c r="D8260" s="338">
        <f t="shared" ref="D8260:D8323" si="1296">DAY(A8260)</f>
        <v>10</v>
      </c>
      <c r="E8260" s="334">
        <v>0</v>
      </c>
      <c r="F8260" s="334">
        <v>0</v>
      </c>
      <c r="G8260" s="334">
        <v>0</v>
      </c>
      <c r="H8260" s="334">
        <v>0</v>
      </c>
      <c r="I8260" s="334">
        <v>0</v>
      </c>
      <c r="J8260" s="334">
        <v>0</v>
      </c>
      <c r="K8260" s="334">
        <v>0</v>
      </c>
      <c r="L8260" s="334">
        <v>0</v>
      </c>
      <c r="M8260" s="334">
        <v>0</v>
      </c>
      <c r="N8260" s="334">
        <v>0</v>
      </c>
      <c r="O8260" s="334">
        <v>0</v>
      </c>
      <c r="P8260" s="334">
        <v>0</v>
      </c>
      <c r="Q8260" s="334">
        <v>0</v>
      </c>
      <c r="R8260" s="334">
        <v>0</v>
      </c>
      <c r="S8260" s="334">
        <v>0</v>
      </c>
      <c r="T8260" s="334">
        <v>0</v>
      </c>
      <c r="U8260" s="334">
        <v>0</v>
      </c>
      <c r="V8260" s="334">
        <v>0</v>
      </c>
      <c r="W8260" s="334">
        <v>0</v>
      </c>
      <c r="X8260" s="334">
        <v>0</v>
      </c>
      <c r="Y8260" s="334">
        <v>0</v>
      </c>
      <c r="Z8260" s="334">
        <v>0</v>
      </c>
      <c r="AA8260" s="334">
        <v>0</v>
      </c>
      <c r="AB8260" s="334">
        <v>0</v>
      </c>
      <c r="AD8260" s="334">
        <v>0</v>
      </c>
      <c r="AE8260" s="334">
        <f t="shared" ref="AE8260:AE8323" si="1297">AD8260</f>
        <v>0</v>
      </c>
      <c r="AF8260" s="334">
        <f t="shared" ref="AF8260:AF8323" si="1298">SUM(E8260:AB8260)</f>
        <v>0</v>
      </c>
      <c r="AG8260" s="340">
        <f t="shared" ref="AG8260:AG8323" si="1299">ABS(AF8260-AE8260)</f>
        <v>0</v>
      </c>
      <c r="AI8260" s="340">
        <f t="shared" ref="AI8260:AM8275" si="1300">IF($C8260=AI$1,$AF8260,0)</f>
        <v>0</v>
      </c>
      <c r="AJ8260" s="340">
        <f t="shared" si="1300"/>
        <v>0</v>
      </c>
      <c r="AK8260" s="340">
        <f t="shared" si="1300"/>
        <v>0</v>
      </c>
      <c r="AL8260" s="340">
        <f t="shared" si="1300"/>
        <v>0</v>
      </c>
      <c r="AM8260" s="340">
        <f t="shared" si="1300"/>
        <v>0</v>
      </c>
    </row>
    <row r="8261" spans="1:39" x14ac:dyDescent="0.35">
      <c r="A8261" s="337">
        <v>30174</v>
      </c>
      <c r="B8261" s="338">
        <f t="shared" si="1294"/>
        <v>1982</v>
      </c>
      <c r="C8261" s="338">
        <f t="shared" si="1295"/>
        <v>8</v>
      </c>
      <c r="D8261" s="338">
        <f t="shared" si="1296"/>
        <v>11</v>
      </c>
      <c r="E8261" s="334">
        <v>0</v>
      </c>
      <c r="F8261" s="334">
        <v>0</v>
      </c>
      <c r="G8261" s="334">
        <v>0</v>
      </c>
      <c r="H8261" s="334">
        <v>0</v>
      </c>
      <c r="I8261" s="334">
        <v>0</v>
      </c>
      <c r="J8261" s="334">
        <v>0</v>
      </c>
      <c r="K8261" s="334">
        <v>0</v>
      </c>
      <c r="L8261" s="334">
        <v>0</v>
      </c>
      <c r="M8261" s="334">
        <v>0</v>
      </c>
      <c r="N8261" s="334">
        <v>0</v>
      </c>
      <c r="O8261" s="334">
        <v>0</v>
      </c>
      <c r="P8261" s="334">
        <v>0</v>
      </c>
      <c r="Q8261" s="334">
        <v>0</v>
      </c>
      <c r="R8261" s="334">
        <v>0</v>
      </c>
      <c r="S8261" s="334">
        <v>0</v>
      </c>
      <c r="T8261" s="334">
        <v>0</v>
      </c>
      <c r="U8261" s="334">
        <v>0</v>
      </c>
      <c r="V8261" s="334">
        <v>0</v>
      </c>
      <c r="W8261" s="334">
        <v>0</v>
      </c>
      <c r="X8261" s="334">
        <v>0</v>
      </c>
      <c r="Y8261" s="334">
        <v>0</v>
      </c>
      <c r="Z8261" s="334">
        <v>0</v>
      </c>
      <c r="AA8261" s="334">
        <v>0</v>
      </c>
      <c r="AB8261" s="334">
        <v>0</v>
      </c>
      <c r="AD8261" s="334">
        <v>0</v>
      </c>
      <c r="AE8261" s="334">
        <f t="shared" si="1297"/>
        <v>0</v>
      </c>
      <c r="AF8261" s="334">
        <f t="shared" si="1298"/>
        <v>0</v>
      </c>
      <c r="AG8261" s="340">
        <f t="shared" si="1299"/>
        <v>0</v>
      </c>
      <c r="AI8261" s="340">
        <f t="shared" si="1300"/>
        <v>0</v>
      </c>
      <c r="AJ8261" s="340">
        <f t="shared" si="1300"/>
        <v>0</v>
      </c>
      <c r="AK8261" s="340">
        <f t="shared" si="1300"/>
        <v>0</v>
      </c>
      <c r="AL8261" s="340">
        <f t="shared" si="1300"/>
        <v>0</v>
      </c>
      <c r="AM8261" s="340">
        <f t="shared" si="1300"/>
        <v>0</v>
      </c>
    </row>
    <row r="8262" spans="1:39" x14ac:dyDescent="0.35">
      <c r="A8262" s="337">
        <v>30175</v>
      </c>
      <c r="B8262" s="338">
        <f t="shared" si="1294"/>
        <v>1982</v>
      </c>
      <c r="C8262" s="338">
        <f t="shared" si="1295"/>
        <v>8</v>
      </c>
      <c r="D8262" s="338">
        <f t="shared" si="1296"/>
        <v>12</v>
      </c>
      <c r="E8262" s="334">
        <v>0</v>
      </c>
      <c r="F8262" s="334">
        <v>0</v>
      </c>
      <c r="G8262" s="334">
        <v>0</v>
      </c>
      <c r="H8262" s="334">
        <v>0</v>
      </c>
      <c r="I8262" s="334">
        <v>0</v>
      </c>
      <c r="J8262" s="334">
        <v>0</v>
      </c>
      <c r="K8262" s="334">
        <v>0</v>
      </c>
      <c r="L8262" s="334">
        <v>0</v>
      </c>
      <c r="M8262" s="334">
        <v>0</v>
      </c>
      <c r="N8262" s="334">
        <v>0</v>
      </c>
      <c r="O8262" s="334">
        <v>0</v>
      </c>
      <c r="P8262" s="334">
        <v>0</v>
      </c>
      <c r="Q8262" s="334">
        <v>0</v>
      </c>
      <c r="R8262" s="334">
        <v>0</v>
      </c>
      <c r="S8262" s="334">
        <v>0</v>
      </c>
      <c r="T8262" s="334">
        <v>0</v>
      </c>
      <c r="U8262" s="334">
        <v>0</v>
      </c>
      <c r="V8262" s="334">
        <v>0</v>
      </c>
      <c r="W8262" s="334">
        <v>0</v>
      </c>
      <c r="X8262" s="334">
        <v>0</v>
      </c>
      <c r="Y8262" s="334">
        <v>0</v>
      </c>
      <c r="Z8262" s="334">
        <v>0</v>
      </c>
      <c r="AA8262" s="334">
        <v>0</v>
      </c>
      <c r="AB8262" s="334">
        <v>0</v>
      </c>
      <c r="AD8262" s="334">
        <v>0</v>
      </c>
      <c r="AE8262" s="334">
        <f t="shared" si="1297"/>
        <v>0</v>
      </c>
      <c r="AF8262" s="334">
        <f t="shared" si="1298"/>
        <v>0</v>
      </c>
      <c r="AG8262" s="340">
        <f t="shared" si="1299"/>
        <v>0</v>
      </c>
      <c r="AI8262" s="340">
        <f t="shared" si="1300"/>
        <v>0</v>
      </c>
      <c r="AJ8262" s="340">
        <f t="shared" si="1300"/>
        <v>0</v>
      </c>
      <c r="AK8262" s="340">
        <f t="shared" si="1300"/>
        <v>0</v>
      </c>
      <c r="AL8262" s="340">
        <f t="shared" si="1300"/>
        <v>0</v>
      </c>
      <c r="AM8262" s="340">
        <f t="shared" si="1300"/>
        <v>0</v>
      </c>
    </row>
    <row r="8263" spans="1:39" x14ac:dyDescent="0.35">
      <c r="A8263" s="337">
        <v>30176</v>
      </c>
      <c r="B8263" s="338">
        <f t="shared" si="1294"/>
        <v>1982</v>
      </c>
      <c r="C8263" s="338">
        <f t="shared" si="1295"/>
        <v>8</v>
      </c>
      <c r="D8263" s="338">
        <f t="shared" si="1296"/>
        <v>13</v>
      </c>
      <c r="E8263" s="334">
        <v>0</v>
      </c>
      <c r="F8263" s="334">
        <v>0</v>
      </c>
      <c r="G8263" s="334">
        <v>0</v>
      </c>
      <c r="H8263" s="334">
        <v>0</v>
      </c>
      <c r="I8263" s="334">
        <v>0</v>
      </c>
      <c r="J8263" s="334">
        <v>0</v>
      </c>
      <c r="K8263" s="334">
        <v>0</v>
      </c>
      <c r="L8263" s="334">
        <v>0</v>
      </c>
      <c r="M8263" s="334">
        <v>0</v>
      </c>
      <c r="N8263" s="334">
        <v>0</v>
      </c>
      <c r="O8263" s="334">
        <v>0</v>
      </c>
      <c r="P8263" s="334">
        <v>0</v>
      </c>
      <c r="Q8263" s="334">
        <v>0</v>
      </c>
      <c r="R8263" s="334">
        <v>0</v>
      </c>
      <c r="S8263" s="334">
        <v>0</v>
      </c>
      <c r="T8263" s="334">
        <v>0</v>
      </c>
      <c r="U8263" s="334">
        <v>0</v>
      </c>
      <c r="V8263" s="334">
        <v>0</v>
      </c>
      <c r="W8263" s="334">
        <v>0</v>
      </c>
      <c r="X8263" s="334">
        <v>0</v>
      </c>
      <c r="Y8263" s="334">
        <v>0</v>
      </c>
      <c r="Z8263" s="334">
        <v>0</v>
      </c>
      <c r="AA8263" s="334">
        <v>0</v>
      </c>
      <c r="AB8263" s="334">
        <v>0</v>
      </c>
      <c r="AD8263" s="334">
        <v>0</v>
      </c>
      <c r="AE8263" s="334">
        <f t="shared" si="1297"/>
        <v>0</v>
      </c>
      <c r="AF8263" s="334">
        <f t="shared" si="1298"/>
        <v>0</v>
      </c>
      <c r="AG8263" s="340">
        <f t="shared" si="1299"/>
        <v>0</v>
      </c>
      <c r="AI8263" s="340">
        <f t="shared" si="1300"/>
        <v>0</v>
      </c>
      <c r="AJ8263" s="340">
        <f t="shared" si="1300"/>
        <v>0</v>
      </c>
      <c r="AK8263" s="340">
        <f t="shared" si="1300"/>
        <v>0</v>
      </c>
      <c r="AL8263" s="340">
        <f t="shared" si="1300"/>
        <v>0</v>
      </c>
      <c r="AM8263" s="340">
        <f t="shared" si="1300"/>
        <v>0</v>
      </c>
    </row>
    <row r="8264" spans="1:39" x14ac:dyDescent="0.35">
      <c r="A8264" s="337">
        <v>30177</v>
      </c>
      <c r="B8264" s="338">
        <f t="shared" si="1294"/>
        <v>1982</v>
      </c>
      <c r="C8264" s="338">
        <f t="shared" si="1295"/>
        <v>8</v>
      </c>
      <c r="D8264" s="338">
        <f t="shared" si="1296"/>
        <v>14</v>
      </c>
      <c r="E8264" s="334">
        <v>0</v>
      </c>
      <c r="F8264" s="334">
        <v>0</v>
      </c>
      <c r="G8264" s="334">
        <v>0</v>
      </c>
      <c r="H8264" s="334">
        <v>0</v>
      </c>
      <c r="I8264" s="334">
        <v>0</v>
      </c>
      <c r="J8264" s="334">
        <v>0</v>
      </c>
      <c r="K8264" s="334">
        <v>0</v>
      </c>
      <c r="L8264" s="334">
        <v>0</v>
      </c>
      <c r="M8264" s="334">
        <v>0</v>
      </c>
      <c r="N8264" s="334">
        <v>0</v>
      </c>
      <c r="O8264" s="334">
        <v>0</v>
      </c>
      <c r="P8264" s="334">
        <v>0.2</v>
      </c>
      <c r="Q8264" s="334">
        <v>2.2000000000000002</v>
      </c>
      <c r="R8264" s="334">
        <v>0</v>
      </c>
      <c r="S8264" s="334">
        <v>0</v>
      </c>
      <c r="T8264" s="334">
        <v>0</v>
      </c>
      <c r="U8264" s="334">
        <v>0</v>
      </c>
      <c r="V8264" s="334">
        <v>0</v>
      </c>
      <c r="W8264" s="334">
        <v>0</v>
      </c>
      <c r="X8264" s="334">
        <v>0</v>
      </c>
      <c r="Y8264" s="334">
        <v>0</v>
      </c>
      <c r="Z8264" s="334">
        <v>0</v>
      </c>
      <c r="AA8264" s="334">
        <v>0</v>
      </c>
      <c r="AB8264" s="334">
        <v>0</v>
      </c>
      <c r="AD8264" s="334">
        <v>2.4</v>
      </c>
      <c r="AE8264" s="334">
        <f t="shared" si="1297"/>
        <v>2.4</v>
      </c>
      <c r="AF8264" s="334">
        <f t="shared" si="1298"/>
        <v>2.4000000000000004</v>
      </c>
      <c r="AG8264" s="340">
        <f t="shared" si="1299"/>
        <v>4.4408920985006262E-16</v>
      </c>
      <c r="AI8264" s="340">
        <f t="shared" si="1300"/>
        <v>0</v>
      </c>
      <c r="AJ8264" s="340">
        <f t="shared" si="1300"/>
        <v>0</v>
      </c>
      <c r="AK8264" s="340">
        <f t="shared" si="1300"/>
        <v>0</v>
      </c>
      <c r="AL8264" s="340">
        <f t="shared" si="1300"/>
        <v>2.4000000000000004</v>
      </c>
      <c r="AM8264" s="340">
        <f t="shared" si="1300"/>
        <v>0</v>
      </c>
    </row>
    <row r="8265" spans="1:39" x14ac:dyDescent="0.35">
      <c r="A8265" s="337">
        <v>30178</v>
      </c>
      <c r="B8265" s="338">
        <f t="shared" si="1294"/>
        <v>1982</v>
      </c>
      <c r="C8265" s="338">
        <f t="shared" si="1295"/>
        <v>8</v>
      </c>
      <c r="D8265" s="338">
        <f t="shared" si="1296"/>
        <v>15</v>
      </c>
      <c r="E8265" s="334">
        <v>0</v>
      </c>
      <c r="F8265" s="334">
        <v>0</v>
      </c>
      <c r="G8265" s="334">
        <v>0</v>
      </c>
      <c r="H8265" s="334">
        <v>0</v>
      </c>
      <c r="I8265" s="334">
        <v>0</v>
      </c>
      <c r="J8265" s="334">
        <v>0</v>
      </c>
      <c r="K8265" s="334">
        <v>0</v>
      </c>
      <c r="L8265" s="334">
        <v>0</v>
      </c>
      <c r="M8265" s="334">
        <v>0</v>
      </c>
      <c r="N8265" s="334">
        <v>0</v>
      </c>
      <c r="O8265" s="334">
        <v>0</v>
      </c>
      <c r="P8265" s="334">
        <v>0</v>
      </c>
      <c r="Q8265" s="334">
        <v>0</v>
      </c>
      <c r="R8265" s="334">
        <v>0</v>
      </c>
      <c r="S8265" s="334">
        <v>0</v>
      </c>
      <c r="T8265" s="334">
        <v>0</v>
      </c>
      <c r="U8265" s="334">
        <v>0</v>
      </c>
      <c r="V8265" s="334">
        <v>0</v>
      </c>
      <c r="W8265" s="334">
        <v>0</v>
      </c>
      <c r="X8265" s="334">
        <v>0</v>
      </c>
      <c r="Y8265" s="334">
        <v>0</v>
      </c>
      <c r="Z8265" s="334">
        <v>0</v>
      </c>
      <c r="AA8265" s="334">
        <v>0</v>
      </c>
      <c r="AB8265" s="334">
        <v>0</v>
      </c>
      <c r="AD8265" s="334">
        <v>0</v>
      </c>
      <c r="AE8265" s="334">
        <f t="shared" si="1297"/>
        <v>0</v>
      </c>
      <c r="AF8265" s="334">
        <f t="shared" si="1298"/>
        <v>0</v>
      </c>
      <c r="AG8265" s="340">
        <f t="shared" si="1299"/>
        <v>0</v>
      </c>
      <c r="AI8265" s="340">
        <f t="shared" si="1300"/>
        <v>0</v>
      </c>
      <c r="AJ8265" s="340">
        <f t="shared" si="1300"/>
        <v>0</v>
      </c>
      <c r="AK8265" s="340">
        <f t="shared" si="1300"/>
        <v>0</v>
      </c>
      <c r="AL8265" s="340">
        <f t="shared" si="1300"/>
        <v>0</v>
      </c>
      <c r="AM8265" s="340">
        <f t="shared" si="1300"/>
        <v>0</v>
      </c>
    </row>
    <row r="8266" spans="1:39" x14ac:dyDescent="0.35">
      <c r="A8266" s="337">
        <v>30179</v>
      </c>
      <c r="B8266" s="338">
        <f t="shared" si="1294"/>
        <v>1982</v>
      </c>
      <c r="C8266" s="338">
        <f t="shared" si="1295"/>
        <v>8</v>
      </c>
      <c r="D8266" s="338">
        <f t="shared" si="1296"/>
        <v>16</v>
      </c>
      <c r="E8266" s="334">
        <v>0</v>
      </c>
      <c r="F8266" s="334">
        <v>0</v>
      </c>
      <c r="G8266" s="334">
        <v>0</v>
      </c>
      <c r="H8266" s="334">
        <v>0</v>
      </c>
      <c r="I8266" s="334">
        <v>0</v>
      </c>
      <c r="J8266" s="334">
        <v>0</v>
      </c>
      <c r="K8266" s="334">
        <v>0</v>
      </c>
      <c r="L8266" s="334">
        <v>0</v>
      </c>
      <c r="M8266" s="334">
        <v>0</v>
      </c>
      <c r="N8266" s="334">
        <v>0</v>
      </c>
      <c r="O8266" s="334">
        <v>0</v>
      </c>
      <c r="P8266" s="334">
        <v>0</v>
      </c>
      <c r="Q8266" s="334">
        <v>0</v>
      </c>
      <c r="R8266" s="334">
        <v>0</v>
      </c>
      <c r="S8266" s="334">
        <v>0</v>
      </c>
      <c r="T8266" s="334">
        <v>0</v>
      </c>
      <c r="U8266" s="334">
        <v>0</v>
      </c>
      <c r="V8266" s="334">
        <v>0</v>
      </c>
      <c r="W8266" s="334">
        <v>0</v>
      </c>
      <c r="X8266" s="334">
        <v>0</v>
      </c>
      <c r="Y8266" s="334">
        <v>0</v>
      </c>
      <c r="Z8266" s="334">
        <v>0</v>
      </c>
      <c r="AA8266" s="334">
        <v>0</v>
      </c>
      <c r="AB8266" s="334">
        <v>0</v>
      </c>
      <c r="AD8266" s="334">
        <v>0</v>
      </c>
      <c r="AE8266" s="334">
        <f t="shared" si="1297"/>
        <v>0</v>
      </c>
      <c r="AF8266" s="334">
        <f t="shared" si="1298"/>
        <v>0</v>
      </c>
      <c r="AG8266" s="340">
        <f t="shared" si="1299"/>
        <v>0</v>
      </c>
      <c r="AI8266" s="340">
        <f t="shared" si="1300"/>
        <v>0</v>
      </c>
      <c r="AJ8266" s="340">
        <f t="shared" si="1300"/>
        <v>0</v>
      </c>
      <c r="AK8266" s="340">
        <f t="shared" si="1300"/>
        <v>0</v>
      </c>
      <c r="AL8266" s="340">
        <f t="shared" si="1300"/>
        <v>0</v>
      </c>
      <c r="AM8266" s="340">
        <f t="shared" si="1300"/>
        <v>0</v>
      </c>
    </row>
    <row r="8267" spans="1:39" x14ac:dyDescent="0.35">
      <c r="A8267" s="337">
        <v>30180</v>
      </c>
      <c r="B8267" s="338">
        <f t="shared" si="1294"/>
        <v>1982</v>
      </c>
      <c r="C8267" s="338">
        <f t="shared" si="1295"/>
        <v>8</v>
      </c>
      <c r="D8267" s="338">
        <f t="shared" si="1296"/>
        <v>17</v>
      </c>
      <c r="E8267" s="334">
        <v>0</v>
      </c>
      <c r="F8267" s="334">
        <v>0</v>
      </c>
      <c r="G8267" s="334">
        <v>0</v>
      </c>
      <c r="H8267" s="334">
        <v>0</v>
      </c>
      <c r="I8267" s="334">
        <v>0</v>
      </c>
      <c r="J8267" s="334">
        <v>0</v>
      </c>
      <c r="K8267" s="334">
        <v>0</v>
      </c>
      <c r="L8267" s="334">
        <v>0</v>
      </c>
      <c r="M8267" s="334">
        <v>0</v>
      </c>
      <c r="N8267" s="334">
        <v>0</v>
      </c>
      <c r="O8267" s="334">
        <v>0</v>
      </c>
      <c r="P8267" s="334">
        <v>0</v>
      </c>
      <c r="Q8267" s="334">
        <v>0</v>
      </c>
      <c r="R8267" s="334">
        <v>0</v>
      </c>
      <c r="S8267" s="334">
        <v>0</v>
      </c>
      <c r="T8267" s="334">
        <v>0</v>
      </c>
      <c r="U8267" s="334">
        <v>0</v>
      </c>
      <c r="V8267" s="334">
        <v>0</v>
      </c>
      <c r="W8267" s="334">
        <v>0</v>
      </c>
      <c r="X8267" s="334">
        <v>0</v>
      </c>
      <c r="Y8267" s="334">
        <v>0</v>
      </c>
      <c r="Z8267" s="334">
        <v>0</v>
      </c>
      <c r="AA8267" s="334">
        <v>0</v>
      </c>
      <c r="AB8267" s="334">
        <v>0</v>
      </c>
      <c r="AD8267" s="334">
        <v>0</v>
      </c>
      <c r="AE8267" s="334">
        <f t="shared" si="1297"/>
        <v>0</v>
      </c>
      <c r="AF8267" s="334">
        <f t="shared" si="1298"/>
        <v>0</v>
      </c>
      <c r="AG8267" s="340">
        <f t="shared" si="1299"/>
        <v>0</v>
      </c>
      <c r="AI8267" s="340">
        <f t="shared" si="1300"/>
        <v>0</v>
      </c>
      <c r="AJ8267" s="340">
        <f t="shared" si="1300"/>
        <v>0</v>
      </c>
      <c r="AK8267" s="340">
        <f t="shared" si="1300"/>
        <v>0</v>
      </c>
      <c r="AL8267" s="340">
        <f t="shared" si="1300"/>
        <v>0</v>
      </c>
      <c r="AM8267" s="340">
        <f t="shared" si="1300"/>
        <v>0</v>
      </c>
    </row>
    <row r="8268" spans="1:39" x14ac:dyDescent="0.35">
      <c r="A8268" s="337">
        <v>30181</v>
      </c>
      <c r="B8268" s="338">
        <f t="shared" si="1294"/>
        <v>1982</v>
      </c>
      <c r="C8268" s="338">
        <f t="shared" si="1295"/>
        <v>8</v>
      </c>
      <c r="D8268" s="338">
        <f t="shared" si="1296"/>
        <v>18</v>
      </c>
      <c r="E8268" s="334">
        <v>0</v>
      </c>
      <c r="F8268" s="334">
        <v>0</v>
      </c>
      <c r="G8268" s="334">
        <v>0</v>
      </c>
      <c r="H8268" s="334">
        <v>0</v>
      </c>
      <c r="I8268" s="334">
        <v>0</v>
      </c>
      <c r="J8268" s="334">
        <v>0</v>
      </c>
      <c r="K8268" s="334">
        <v>0</v>
      </c>
      <c r="L8268" s="334">
        <v>0</v>
      </c>
      <c r="M8268" s="334">
        <v>0</v>
      </c>
      <c r="N8268" s="334">
        <v>0</v>
      </c>
      <c r="O8268" s="334">
        <v>0</v>
      </c>
      <c r="P8268" s="334">
        <v>0</v>
      </c>
      <c r="Q8268" s="334">
        <v>0</v>
      </c>
      <c r="R8268" s="334">
        <v>0</v>
      </c>
      <c r="S8268" s="334">
        <v>0</v>
      </c>
      <c r="T8268" s="334">
        <v>0</v>
      </c>
      <c r="U8268" s="334">
        <v>0</v>
      </c>
      <c r="V8268" s="334">
        <v>0</v>
      </c>
      <c r="W8268" s="334">
        <v>0</v>
      </c>
      <c r="X8268" s="334">
        <v>0</v>
      </c>
      <c r="Y8268" s="334">
        <v>0</v>
      </c>
      <c r="Z8268" s="334">
        <v>0</v>
      </c>
      <c r="AA8268" s="334">
        <v>0</v>
      </c>
      <c r="AB8268" s="334">
        <v>0</v>
      </c>
      <c r="AD8268" s="334">
        <v>0</v>
      </c>
      <c r="AE8268" s="334">
        <f t="shared" si="1297"/>
        <v>0</v>
      </c>
      <c r="AF8268" s="334">
        <f t="shared" si="1298"/>
        <v>0</v>
      </c>
      <c r="AG8268" s="340">
        <f t="shared" si="1299"/>
        <v>0</v>
      </c>
      <c r="AI8268" s="340">
        <f t="shared" si="1300"/>
        <v>0</v>
      </c>
      <c r="AJ8268" s="340">
        <f t="shared" si="1300"/>
        <v>0</v>
      </c>
      <c r="AK8268" s="340">
        <f t="shared" si="1300"/>
        <v>0</v>
      </c>
      <c r="AL8268" s="340">
        <f t="shared" si="1300"/>
        <v>0</v>
      </c>
      <c r="AM8268" s="340">
        <f t="shared" si="1300"/>
        <v>0</v>
      </c>
    </row>
    <row r="8269" spans="1:39" x14ac:dyDescent="0.35">
      <c r="A8269" s="337">
        <v>30182</v>
      </c>
      <c r="B8269" s="338">
        <f t="shared" si="1294"/>
        <v>1982</v>
      </c>
      <c r="C8269" s="338">
        <f t="shared" si="1295"/>
        <v>8</v>
      </c>
      <c r="D8269" s="338">
        <f t="shared" si="1296"/>
        <v>19</v>
      </c>
      <c r="E8269" s="334">
        <v>0</v>
      </c>
      <c r="F8269" s="334">
        <v>0</v>
      </c>
      <c r="G8269" s="334">
        <v>0</v>
      </c>
      <c r="H8269" s="334">
        <v>0</v>
      </c>
      <c r="I8269" s="334">
        <v>0</v>
      </c>
      <c r="J8269" s="334">
        <v>0</v>
      </c>
      <c r="K8269" s="334">
        <v>0</v>
      </c>
      <c r="L8269" s="334">
        <v>0</v>
      </c>
      <c r="M8269" s="334">
        <v>0</v>
      </c>
      <c r="N8269" s="334">
        <v>0</v>
      </c>
      <c r="O8269" s="334">
        <v>0</v>
      </c>
      <c r="P8269" s="334">
        <v>0</v>
      </c>
      <c r="Q8269" s="334">
        <v>0</v>
      </c>
      <c r="R8269" s="334">
        <v>0</v>
      </c>
      <c r="S8269" s="334">
        <v>0</v>
      </c>
      <c r="T8269" s="334">
        <v>0</v>
      </c>
      <c r="U8269" s="334">
        <v>0</v>
      </c>
      <c r="V8269" s="334">
        <v>0</v>
      </c>
      <c r="W8269" s="334">
        <v>0</v>
      </c>
      <c r="X8269" s="334">
        <v>0</v>
      </c>
      <c r="Y8269" s="334">
        <v>0</v>
      </c>
      <c r="Z8269" s="334">
        <v>0</v>
      </c>
      <c r="AA8269" s="334">
        <v>0</v>
      </c>
      <c r="AB8269" s="334">
        <v>0</v>
      </c>
      <c r="AD8269" s="334">
        <v>0</v>
      </c>
      <c r="AE8269" s="334">
        <f t="shared" si="1297"/>
        <v>0</v>
      </c>
      <c r="AF8269" s="334">
        <f t="shared" si="1298"/>
        <v>0</v>
      </c>
      <c r="AG8269" s="340">
        <f t="shared" si="1299"/>
        <v>0</v>
      </c>
      <c r="AI8269" s="340">
        <f t="shared" si="1300"/>
        <v>0</v>
      </c>
      <c r="AJ8269" s="340">
        <f t="shared" si="1300"/>
        <v>0</v>
      </c>
      <c r="AK8269" s="340">
        <f t="shared" si="1300"/>
        <v>0</v>
      </c>
      <c r="AL8269" s="340">
        <f t="shared" si="1300"/>
        <v>0</v>
      </c>
      <c r="AM8269" s="340">
        <f t="shared" si="1300"/>
        <v>0</v>
      </c>
    </row>
    <row r="8270" spans="1:39" x14ac:dyDescent="0.35">
      <c r="A8270" s="337">
        <v>30183</v>
      </c>
      <c r="B8270" s="338">
        <f t="shared" si="1294"/>
        <v>1982</v>
      </c>
      <c r="C8270" s="338">
        <f t="shared" si="1295"/>
        <v>8</v>
      </c>
      <c r="D8270" s="338">
        <f t="shared" si="1296"/>
        <v>20</v>
      </c>
      <c r="E8270" s="334">
        <v>0</v>
      </c>
      <c r="F8270" s="334">
        <v>0</v>
      </c>
      <c r="G8270" s="334">
        <v>0</v>
      </c>
      <c r="H8270" s="334">
        <v>0</v>
      </c>
      <c r="I8270" s="334">
        <v>0</v>
      </c>
      <c r="J8270" s="334">
        <v>0</v>
      </c>
      <c r="K8270" s="334">
        <v>0</v>
      </c>
      <c r="L8270" s="334">
        <v>0</v>
      </c>
      <c r="M8270" s="334">
        <v>0</v>
      </c>
      <c r="N8270" s="334">
        <v>0</v>
      </c>
      <c r="O8270" s="334">
        <v>0</v>
      </c>
      <c r="P8270" s="334">
        <v>0</v>
      </c>
      <c r="Q8270" s="334">
        <v>0</v>
      </c>
      <c r="R8270" s="334">
        <v>0</v>
      </c>
      <c r="S8270" s="334">
        <v>0</v>
      </c>
      <c r="T8270" s="334">
        <v>0</v>
      </c>
      <c r="U8270" s="334">
        <v>0</v>
      </c>
      <c r="V8270" s="334">
        <v>0</v>
      </c>
      <c r="W8270" s="334">
        <v>0</v>
      </c>
      <c r="X8270" s="334">
        <v>0</v>
      </c>
      <c r="Y8270" s="334">
        <v>0</v>
      </c>
      <c r="Z8270" s="334">
        <v>0</v>
      </c>
      <c r="AA8270" s="334">
        <v>0</v>
      </c>
      <c r="AB8270" s="334">
        <v>0</v>
      </c>
      <c r="AD8270" s="334">
        <v>0</v>
      </c>
      <c r="AE8270" s="334">
        <f t="shared" si="1297"/>
        <v>0</v>
      </c>
      <c r="AF8270" s="334">
        <f t="shared" si="1298"/>
        <v>0</v>
      </c>
      <c r="AG8270" s="340">
        <f t="shared" si="1299"/>
        <v>0</v>
      </c>
      <c r="AI8270" s="340">
        <f t="shared" si="1300"/>
        <v>0</v>
      </c>
      <c r="AJ8270" s="340">
        <f t="shared" si="1300"/>
        <v>0</v>
      </c>
      <c r="AK8270" s="340">
        <f t="shared" si="1300"/>
        <v>0</v>
      </c>
      <c r="AL8270" s="340">
        <f t="shared" si="1300"/>
        <v>0</v>
      </c>
      <c r="AM8270" s="340">
        <f t="shared" si="1300"/>
        <v>0</v>
      </c>
    </row>
    <row r="8271" spans="1:39" x14ac:dyDescent="0.35">
      <c r="A8271" s="337">
        <v>30184</v>
      </c>
      <c r="B8271" s="338">
        <f t="shared" si="1294"/>
        <v>1982</v>
      </c>
      <c r="C8271" s="338">
        <f t="shared" si="1295"/>
        <v>8</v>
      </c>
      <c r="D8271" s="338">
        <f t="shared" si="1296"/>
        <v>21</v>
      </c>
      <c r="E8271" s="334">
        <v>0</v>
      </c>
      <c r="F8271" s="334">
        <v>0</v>
      </c>
      <c r="G8271" s="334">
        <v>0</v>
      </c>
      <c r="H8271" s="334">
        <v>0</v>
      </c>
      <c r="I8271" s="334">
        <v>0</v>
      </c>
      <c r="J8271" s="334">
        <v>0</v>
      </c>
      <c r="K8271" s="334">
        <v>0</v>
      </c>
      <c r="L8271" s="334">
        <v>0</v>
      </c>
      <c r="M8271" s="334">
        <v>0</v>
      </c>
      <c r="N8271" s="334">
        <v>0</v>
      </c>
      <c r="O8271" s="334">
        <v>0</v>
      </c>
      <c r="P8271" s="334">
        <v>0</v>
      </c>
      <c r="Q8271" s="334">
        <v>0</v>
      </c>
      <c r="R8271" s="334">
        <v>0</v>
      </c>
      <c r="S8271" s="334">
        <v>0.1</v>
      </c>
      <c r="T8271" s="334">
        <v>0.1</v>
      </c>
      <c r="U8271" s="334">
        <v>0</v>
      </c>
      <c r="V8271" s="334">
        <v>0</v>
      </c>
      <c r="W8271" s="334">
        <v>0</v>
      </c>
      <c r="X8271" s="334">
        <v>0</v>
      </c>
      <c r="Y8271" s="334">
        <v>0</v>
      </c>
      <c r="Z8271" s="334">
        <v>0</v>
      </c>
      <c r="AA8271" s="334">
        <v>0</v>
      </c>
      <c r="AB8271" s="334">
        <v>0</v>
      </c>
      <c r="AD8271" s="334">
        <v>0.2</v>
      </c>
      <c r="AE8271" s="334">
        <f t="shared" si="1297"/>
        <v>0.2</v>
      </c>
      <c r="AF8271" s="334">
        <f t="shared" si="1298"/>
        <v>0.2</v>
      </c>
      <c r="AG8271" s="340">
        <f t="shared" si="1299"/>
        <v>0</v>
      </c>
      <c r="AI8271" s="340">
        <f t="shared" si="1300"/>
        <v>0</v>
      </c>
      <c r="AJ8271" s="340">
        <f t="shared" si="1300"/>
        <v>0</v>
      </c>
      <c r="AK8271" s="340">
        <f t="shared" si="1300"/>
        <v>0</v>
      </c>
      <c r="AL8271" s="340">
        <f t="shared" si="1300"/>
        <v>0.2</v>
      </c>
      <c r="AM8271" s="340">
        <f t="shared" si="1300"/>
        <v>0</v>
      </c>
    </row>
    <row r="8272" spans="1:39" x14ac:dyDescent="0.35">
      <c r="A8272" s="337">
        <v>30185</v>
      </c>
      <c r="B8272" s="338">
        <f t="shared" si="1294"/>
        <v>1982</v>
      </c>
      <c r="C8272" s="338">
        <f t="shared" si="1295"/>
        <v>8</v>
      </c>
      <c r="D8272" s="338">
        <f t="shared" si="1296"/>
        <v>22</v>
      </c>
      <c r="E8272" s="334">
        <v>0</v>
      </c>
      <c r="F8272" s="334">
        <v>0</v>
      </c>
      <c r="G8272" s="334">
        <v>0</v>
      </c>
      <c r="H8272" s="334">
        <v>0</v>
      </c>
      <c r="I8272" s="334">
        <v>0</v>
      </c>
      <c r="J8272" s="334">
        <v>0</v>
      </c>
      <c r="K8272" s="334">
        <v>0</v>
      </c>
      <c r="L8272" s="334">
        <v>0</v>
      </c>
      <c r="M8272" s="334">
        <v>0</v>
      </c>
      <c r="N8272" s="334">
        <v>0</v>
      </c>
      <c r="O8272" s="334">
        <v>0</v>
      </c>
      <c r="P8272" s="334">
        <v>0</v>
      </c>
      <c r="Q8272" s="334">
        <v>0</v>
      </c>
      <c r="R8272" s="334">
        <v>0</v>
      </c>
      <c r="S8272" s="334">
        <v>0</v>
      </c>
      <c r="T8272" s="334">
        <v>0</v>
      </c>
      <c r="U8272" s="334">
        <v>0</v>
      </c>
      <c r="V8272" s="334">
        <v>0</v>
      </c>
      <c r="W8272" s="334">
        <v>0</v>
      </c>
      <c r="X8272" s="334">
        <v>0</v>
      </c>
      <c r="Y8272" s="334">
        <v>0</v>
      </c>
      <c r="Z8272" s="334">
        <v>0</v>
      </c>
      <c r="AA8272" s="334">
        <v>0</v>
      </c>
      <c r="AB8272" s="334">
        <v>0</v>
      </c>
      <c r="AD8272" s="334">
        <v>0</v>
      </c>
      <c r="AE8272" s="334">
        <f t="shared" si="1297"/>
        <v>0</v>
      </c>
      <c r="AF8272" s="334">
        <f t="shared" si="1298"/>
        <v>0</v>
      </c>
      <c r="AG8272" s="340">
        <f t="shared" si="1299"/>
        <v>0</v>
      </c>
      <c r="AI8272" s="340">
        <f t="shared" si="1300"/>
        <v>0</v>
      </c>
      <c r="AJ8272" s="340">
        <f t="shared" si="1300"/>
        <v>0</v>
      </c>
      <c r="AK8272" s="340">
        <f t="shared" si="1300"/>
        <v>0</v>
      </c>
      <c r="AL8272" s="340">
        <f t="shared" si="1300"/>
        <v>0</v>
      </c>
      <c r="AM8272" s="340">
        <f t="shared" si="1300"/>
        <v>0</v>
      </c>
    </row>
    <row r="8273" spans="1:39" x14ac:dyDescent="0.35">
      <c r="A8273" s="337">
        <v>30186</v>
      </c>
      <c r="B8273" s="338">
        <f t="shared" si="1294"/>
        <v>1982</v>
      </c>
      <c r="C8273" s="338">
        <f t="shared" si="1295"/>
        <v>8</v>
      </c>
      <c r="D8273" s="338">
        <f t="shared" si="1296"/>
        <v>23</v>
      </c>
      <c r="E8273" s="334">
        <v>0</v>
      </c>
      <c r="F8273" s="334">
        <v>1.6</v>
      </c>
      <c r="G8273" s="334">
        <v>0.5</v>
      </c>
      <c r="H8273" s="334">
        <v>0</v>
      </c>
      <c r="I8273" s="334">
        <v>0</v>
      </c>
      <c r="J8273" s="334">
        <v>0</v>
      </c>
      <c r="K8273" s="334">
        <v>0</v>
      </c>
      <c r="L8273" s="334">
        <v>0</v>
      </c>
      <c r="M8273" s="334">
        <v>0</v>
      </c>
      <c r="N8273" s="334">
        <v>0</v>
      </c>
      <c r="O8273" s="334">
        <v>0</v>
      </c>
      <c r="P8273" s="334">
        <v>0</v>
      </c>
      <c r="Q8273" s="334">
        <v>0</v>
      </c>
      <c r="R8273" s="334">
        <v>0</v>
      </c>
      <c r="S8273" s="334">
        <v>0</v>
      </c>
      <c r="T8273" s="334">
        <v>0.2</v>
      </c>
      <c r="U8273" s="334">
        <v>0</v>
      </c>
      <c r="V8273" s="334">
        <v>0</v>
      </c>
      <c r="W8273" s="334">
        <v>0.3</v>
      </c>
      <c r="X8273" s="334">
        <v>0</v>
      </c>
      <c r="Y8273" s="334">
        <v>0</v>
      </c>
      <c r="Z8273" s="334">
        <v>0</v>
      </c>
      <c r="AA8273" s="334">
        <v>0</v>
      </c>
      <c r="AB8273" s="334">
        <v>0</v>
      </c>
      <c r="AD8273" s="334">
        <v>2.6</v>
      </c>
      <c r="AE8273" s="334">
        <f t="shared" si="1297"/>
        <v>2.6</v>
      </c>
      <c r="AF8273" s="334">
        <f t="shared" si="1298"/>
        <v>2.6</v>
      </c>
      <c r="AG8273" s="340">
        <f t="shared" si="1299"/>
        <v>0</v>
      </c>
      <c r="AI8273" s="340">
        <f t="shared" si="1300"/>
        <v>0</v>
      </c>
      <c r="AJ8273" s="340">
        <f t="shared" si="1300"/>
        <v>0</v>
      </c>
      <c r="AK8273" s="340">
        <f t="shared" si="1300"/>
        <v>0</v>
      </c>
      <c r="AL8273" s="340">
        <f t="shared" si="1300"/>
        <v>2.6</v>
      </c>
      <c r="AM8273" s="340">
        <f t="shared" si="1300"/>
        <v>0</v>
      </c>
    </row>
    <row r="8274" spans="1:39" x14ac:dyDescent="0.35">
      <c r="A8274" s="337">
        <v>30187</v>
      </c>
      <c r="B8274" s="338">
        <f t="shared" si="1294"/>
        <v>1982</v>
      </c>
      <c r="C8274" s="338">
        <f t="shared" si="1295"/>
        <v>8</v>
      </c>
      <c r="D8274" s="338">
        <f t="shared" si="1296"/>
        <v>24</v>
      </c>
      <c r="E8274" s="334">
        <v>0</v>
      </c>
      <c r="F8274" s="334">
        <v>0</v>
      </c>
      <c r="G8274" s="334">
        <v>0</v>
      </c>
      <c r="H8274" s="334">
        <v>0</v>
      </c>
      <c r="I8274" s="334">
        <v>0</v>
      </c>
      <c r="J8274" s="334">
        <v>0</v>
      </c>
      <c r="K8274" s="334">
        <v>0</v>
      </c>
      <c r="L8274" s="334">
        <v>0</v>
      </c>
      <c r="M8274" s="334">
        <v>0</v>
      </c>
      <c r="N8274" s="334">
        <v>0</v>
      </c>
      <c r="O8274" s="334">
        <v>0</v>
      </c>
      <c r="P8274" s="334">
        <v>0</v>
      </c>
      <c r="Q8274" s="334">
        <v>0</v>
      </c>
      <c r="R8274" s="334">
        <v>0</v>
      </c>
      <c r="S8274" s="334">
        <v>0</v>
      </c>
      <c r="T8274" s="334">
        <v>0</v>
      </c>
      <c r="U8274" s="334">
        <v>0</v>
      </c>
      <c r="V8274" s="334">
        <v>0</v>
      </c>
      <c r="W8274" s="334">
        <v>0</v>
      </c>
      <c r="X8274" s="334">
        <v>0</v>
      </c>
      <c r="Y8274" s="334">
        <v>0</v>
      </c>
      <c r="Z8274" s="334">
        <v>0</v>
      </c>
      <c r="AA8274" s="334">
        <v>0</v>
      </c>
      <c r="AB8274" s="334">
        <v>0</v>
      </c>
      <c r="AD8274" s="334">
        <v>0</v>
      </c>
      <c r="AE8274" s="334">
        <f t="shared" si="1297"/>
        <v>0</v>
      </c>
      <c r="AF8274" s="334">
        <f t="shared" si="1298"/>
        <v>0</v>
      </c>
      <c r="AG8274" s="340">
        <f t="shared" si="1299"/>
        <v>0</v>
      </c>
      <c r="AI8274" s="340">
        <f t="shared" si="1300"/>
        <v>0</v>
      </c>
      <c r="AJ8274" s="340">
        <f t="shared" si="1300"/>
        <v>0</v>
      </c>
      <c r="AK8274" s="340">
        <f t="shared" si="1300"/>
        <v>0</v>
      </c>
      <c r="AL8274" s="340">
        <f t="shared" si="1300"/>
        <v>0</v>
      </c>
      <c r="AM8274" s="340">
        <f t="shared" si="1300"/>
        <v>0</v>
      </c>
    </row>
    <row r="8275" spans="1:39" x14ac:dyDescent="0.35">
      <c r="A8275" s="337">
        <v>30188</v>
      </c>
      <c r="B8275" s="338">
        <f t="shared" si="1294"/>
        <v>1982</v>
      </c>
      <c r="C8275" s="338">
        <f t="shared" si="1295"/>
        <v>8</v>
      </c>
      <c r="D8275" s="338">
        <f t="shared" si="1296"/>
        <v>25</v>
      </c>
      <c r="E8275" s="334">
        <v>0</v>
      </c>
      <c r="F8275" s="334">
        <v>0</v>
      </c>
      <c r="G8275" s="334">
        <v>0</v>
      </c>
      <c r="H8275" s="334">
        <v>0</v>
      </c>
      <c r="I8275" s="334">
        <v>0</v>
      </c>
      <c r="J8275" s="334">
        <v>0</v>
      </c>
      <c r="K8275" s="334">
        <v>0</v>
      </c>
      <c r="L8275" s="334">
        <v>0</v>
      </c>
      <c r="M8275" s="334">
        <v>0</v>
      </c>
      <c r="N8275" s="334">
        <v>0</v>
      </c>
      <c r="O8275" s="334">
        <v>0</v>
      </c>
      <c r="P8275" s="334">
        <v>0</v>
      </c>
      <c r="Q8275" s="334">
        <v>0</v>
      </c>
      <c r="R8275" s="334">
        <v>0</v>
      </c>
      <c r="S8275" s="334">
        <v>0</v>
      </c>
      <c r="T8275" s="334">
        <v>0</v>
      </c>
      <c r="U8275" s="334">
        <v>0</v>
      </c>
      <c r="V8275" s="334">
        <v>0</v>
      </c>
      <c r="W8275" s="334">
        <v>0</v>
      </c>
      <c r="X8275" s="334">
        <v>0</v>
      </c>
      <c r="Y8275" s="334">
        <v>0.2</v>
      </c>
      <c r="Z8275" s="334">
        <v>0</v>
      </c>
      <c r="AA8275" s="334">
        <v>0</v>
      </c>
      <c r="AB8275" s="334">
        <v>2</v>
      </c>
      <c r="AD8275" s="334">
        <v>2.2000000000000002</v>
      </c>
      <c r="AE8275" s="334">
        <f t="shared" si="1297"/>
        <v>2.2000000000000002</v>
      </c>
      <c r="AF8275" s="334">
        <f t="shared" si="1298"/>
        <v>2.2000000000000002</v>
      </c>
      <c r="AG8275" s="340">
        <f t="shared" si="1299"/>
        <v>0</v>
      </c>
      <c r="AI8275" s="340">
        <f t="shared" si="1300"/>
        <v>0</v>
      </c>
      <c r="AJ8275" s="340">
        <f t="shared" si="1300"/>
        <v>0</v>
      </c>
      <c r="AK8275" s="340">
        <f t="shared" si="1300"/>
        <v>0</v>
      </c>
      <c r="AL8275" s="340">
        <f t="shared" si="1300"/>
        <v>2.2000000000000002</v>
      </c>
      <c r="AM8275" s="340">
        <f t="shared" si="1300"/>
        <v>0</v>
      </c>
    </row>
    <row r="8276" spans="1:39" x14ac:dyDescent="0.35">
      <c r="A8276" s="337">
        <v>30189</v>
      </c>
      <c r="B8276" s="338">
        <f t="shared" si="1294"/>
        <v>1982</v>
      </c>
      <c r="C8276" s="338">
        <f t="shared" si="1295"/>
        <v>8</v>
      </c>
      <c r="D8276" s="338">
        <f t="shared" si="1296"/>
        <v>26</v>
      </c>
      <c r="E8276" s="334">
        <v>1</v>
      </c>
      <c r="F8276" s="334">
        <v>0.5</v>
      </c>
      <c r="G8276" s="334">
        <v>0.8</v>
      </c>
      <c r="H8276" s="334">
        <v>1</v>
      </c>
      <c r="I8276" s="334">
        <v>0.3</v>
      </c>
      <c r="J8276" s="334">
        <v>0.2</v>
      </c>
      <c r="K8276" s="334">
        <v>0</v>
      </c>
      <c r="L8276" s="334">
        <v>0.2</v>
      </c>
      <c r="M8276" s="334">
        <v>0</v>
      </c>
      <c r="N8276" s="334">
        <v>0.2</v>
      </c>
      <c r="O8276" s="334">
        <v>0</v>
      </c>
      <c r="P8276" s="334">
        <v>0</v>
      </c>
      <c r="Q8276" s="334">
        <v>0</v>
      </c>
      <c r="R8276" s="334">
        <v>0</v>
      </c>
      <c r="S8276" s="334">
        <v>0</v>
      </c>
      <c r="T8276" s="334">
        <v>0</v>
      </c>
      <c r="U8276" s="334">
        <v>0</v>
      </c>
      <c r="V8276" s="334">
        <v>0</v>
      </c>
      <c r="W8276" s="334">
        <v>0</v>
      </c>
      <c r="X8276" s="334">
        <v>0</v>
      </c>
      <c r="Y8276" s="334">
        <v>0</v>
      </c>
      <c r="Z8276" s="334">
        <v>0</v>
      </c>
      <c r="AA8276" s="334">
        <v>0</v>
      </c>
      <c r="AB8276" s="334">
        <v>0</v>
      </c>
      <c r="AD8276" s="334">
        <v>4.2</v>
      </c>
      <c r="AE8276" s="334">
        <f t="shared" si="1297"/>
        <v>4.2</v>
      </c>
      <c r="AF8276" s="334">
        <f t="shared" si="1298"/>
        <v>4.2</v>
      </c>
      <c r="AG8276" s="340">
        <f t="shared" si="1299"/>
        <v>0</v>
      </c>
      <c r="AI8276" s="340">
        <f t="shared" ref="AI8276:AM8291" si="1301">IF($C8276=AI$1,$AF8276,0)</f>
        <v>0</v>
      </c>
      <c r="AJ8276" s="340">
        <f t="shared" si="1301"/>
        <v>0</v>
      </c>
      <c r="AK8276" s="340">
        <f t="shared" si="1301"/>
        <v>0</v>
      </c>
      <c r="AL8276" s="340">
        <f t="shared" si="1301"/>
        <v>4.2</v>
      </c>
      <c r="AM8276" s="340">
        <f t="shared" si="1301"/>
        <v>0</v>
      </c>
    </row>
    <row r="8277" spans="1:39" x14ac:dyDescent="0.35">
      <c r="A8277" s="337">
        <v>30190</v>
      </c>
      <c r="B8277" s="338">
        <f t="shared" si="1294"/>
        <v>1982</v>
      </c>
      <c r="C8277" s="338">
        <f t="shared" si="1295"/>
        <v>8</v>
      </c>
      <c r="D8277" s="338">
        <f t="shared" si="1296"/>
        <v>27</v>
      </c>
      <c r="E8277" s="334">
        <v>0</v>
      </c>
      <c r="F8277" s="334">
        <v>0</v>
      </c>
      <c r="G8277" s="334">
        <v>0.6</v>
      </c>
      <c r="H8277" s="334">
        <v>4.2</v>
      </c>
      <c r="I8277" s="334">
        <v>0</v>
      </c>
      <c r="J8277" s="334">
        <v>0</v>
      </c>
      <c r="K8277" s="334">
        <v>0</v>
      </c>
      <c r="L8277" s="334">
        <v>0</v>
      </c>
      <c r="M8277" s="334">
        <v>0</v>
      </c>
      <c r="N8277" s="334">
        <v>0</v>
      </c>
      <c r="O8277" s="334">
        <v>0</v>
      </c>
      <c r="P8277" s="334">
        <v>0</v>
      </c>
      <c r="Q8277" s="334">
        <v>0.2</v>
      </c>
      <c r="R8277" s="334">
        <v>0</v>
      </c>
      <c r="S8277" s="334">
        <v>0</v>
      </c>
      <c r="T8277" s="334">
        <v>0</v>
      </c>
      <c r="U8277" s="334">
        <v>0</v>
      </c>
      <c r="V8277" s="334">
        <v>0</v>
      </c>
      <c r="W8277" s="334">
        <v>0</v>
      </c>
      <c r="X8277" s="334">
        <v>0</v>
      </c>
      <c r="Y8277" s="334">
        <v>0</v>
      </c>
      <c r="Z8277" s="334">
        <v>0</v>
      </c>
      <c r="AA8277" s="334">
        <v>0</v>
      </c>
      <c r="AB8277" s="334">
        <v>0</v>
      </c>
      <c r="AD8277" s="334">
        <v>5</v>
      </c>
      <c r="AE8277" s="334">
        <f t="shared" si="1297"/>
        <v>5</v>
      </c>
      <c r="AF8277" s="334">
        <f t="shared" si="1298"/>
        <v>5</v>
      </c>
      <c r="AG8277" s="340">
        <f t="shared" si="1299"/>
        <v>0</v>
      </c>
      <c r="AI8277" s="340">
        <f t="shared" si="1301"/>
        <v>0</v>
      </c>
      <c r="AJ8277" s="340">
        <f t="shared" si="1301"/>
        <v>0</v>
      </c>
      <c r="AK8277" s="340">
        <f t="shared" si="1301"/>
        <v>0</v>
      </c>
      <c r="AL8277" s="340">
        <f t="shared" si="1301"/>
        <v>5</v>
      </c>
      <c r="AM8277" s="340">
        <f t="shared" si="1301"/>
        <v>0</v>
      </c>
    </row>
    <row r="8278" spans="1:39" x14ac:dyDescent="0.35">
      <c r="A8278" s="337">
        <v>30191</v>
      </c>
      <c r="B8278" s="338">
        <f t="shared" si="1294"/>
        <v>1982</v>
      </c>
      <c r="C8278" s="338">
        <f t="shared" si="1295"/>
        <v>8</v>
      </c>
      <c r="D8278" s="338">
        <f t="shared" si="1296"/>
        <v>28</v>
      </c>
      <c r="E8278" s="334">
        <v>0</v>
      </c>
      <c r="F8278" s="334">
        <v>0</v>
      </c>
      <c r="G8278" s="334">
        <v>0</v>
      </c>
      <c r="H8278" s="334">
        <v>0</v>
      </c>
      <c r="I8278" s="334">
        <v>0</v>
      </c>
      <c r="J8278" s="334">
        <v>0</v>
      </c>
      <c r="K8278" s="334">
        <v>0</v>
      </c>
      <c r="L8278" s="334">
        <v>0</v>
      </c>
      <c r="M8278" s="334">
        <v>0</v>
      </c>
      <c r="N8278" s="334">
        <v>0</v>
      </c>
      <c r="O8278" s="334">
        <v>0</v>
      </c>
      <c r="P8278" s="334">
        <v>0</v>
      </c>
      <c r="Q8278" s="334">
        <v>0</v>
      </c>
      <c r="R8278" s="334">
        <v>0</v>
      </c>
      <c r="S8278" s="334">
        <v>0</v>
      </c>
      <c r="T8278" s="334">
        <v>0</v>
      </c>
      <c r="U8278" s="334">
        <v>0</v>
      </c>
      <c r="V8278" s="334">
        <v>0</v>
      </c>
      <c r="W8278" s="334">
        <v>0.4</v>
      </c>
      <c r="X8278" s="334">
        <v>0</v>
      </c>
      <c r="Y8278" s="334">
        <v>0</v>
      </c>
      <c r="Z8278" s="334">
        <v>0</v>
      </c>
      <c r="AA8278" s="334">
        <v>0</v>
      </c>
      <c r="AB8278" s="334">
        <v>0</v>
      </c>
      <c r="AD8278" s="334">
        <v>0.4</v>
      </c>
      <c r="AE8278" s="334">
        <f t="shared" si="1297"/>
        <v>0.4</v>
      </c>
      <c r="AF8278" s="334">
        <f t="shared" si="1298"/>
        <v>0.4</v>
      </c>
      <c r="AG8278" s="340">
        <f t="shared" si="1299"/>
        <v>0</v>
      </c>
      <c r="AI8278" s="340">
        <f t="shared" si="1301"/>
        <v>0</v>
      </c>
      <c r="AJ8278" s="340">
        <f t="shared" si="1301"/>
        <v>0</v>
      </c>
      <c r="AK8278" s="340">
        <f t="shared" si="1301"/>
        <v>0</v>
      </c>
      <c r="AL8278" s="340">
        <f t="shared" si="1301"/>
        <v>0.4</v>
      </c>
      <c r="AM8278" s="340">
        <f t="shared" si="1301"/>
        <v>0</v>
      </c>
    </row>
    <row r="8279" spans="1:39" x14ac:dyDescent="0.35">
      <c r="A8279" s="337">
        <v>30192</v>
      </c>
      <c r="B8279" s="338">
        <f t="shared" si="1294"/>
        <v>1982</v>
      </c>
      <c r="C8279" s="338">
        <f t="shared" si="1295"/>
        <v>8</v>
      </c>
      <c r="D8279" s="338">
        <f t="shared" si="1296"/>
        <v>29</v>
      </c>
      <c r="E8279" s="334">
        <v>0</v>
      </c>
      <c r="F8279" s="334">
        <v>0</v>
      </c>
      <c r="G8279" s="334">
        <v>0</v>
      </c>
      <c r="H8279" s="334">
        <v>0</v>
      </c>
      <c r="I8279" s="334">
        <v>0</v>
      </c>
      <c r="J8279" s="334">
        <v>0</v>
      </c>
      <c r="K8279" s="334">
        <v>0</v>
      </c>
      <c r="L8279" s="334">
        <v>0</v>
      </c>
      <c r="M8279" s="334">
        <v>0</v>
      </c>
      <c r="N8279" s="334">
        <v>0</v>
      </c>
      <c r="O8279" s="334">
        <v>0</v>
      </c>
      <c r="P8279" s="334">
        <v>0</v>
      </c>
      <c r="Q8279" s="334">
        <v>0</v>
      </c>
      <c r="R8279" s="334">
        <v>0</v>
      </c>
      <c r="S8279" s="334">
        <v>0</v>
      </c>
      <c r="T8279" s="334">
        <v>0</v>
      </c>
      <c r="U8279" s="334">
        <v>0</v>
      </c>
      <c r="V8279" s="334">
        <v>0</v>
      </c>
      <c r="W8279" s="334">
        <v>0</v>
      </c>
      <c r="X8279" s="334">
        <v>0</v>
      </c>
      <c r="Y8279" s="334">
        <v>0</v>
      </c>
      <c r="Z8279" s="334">
        <v>0</v>
      </c>
      <c r="AA8279" s="334">
        <v>0</v>
      </c>
      <c r="AB8279" s="334">
        <v>0</v>
      </c>
      <c r="AD8279" s="334">
        <v>0</v>
      </c>
      <c r="AE8279" s="334">
        <f t="shared" si="1297"/>
        <v>0</v>
      </c>
      <c r="AF8279" s="334">
        <f t="shared" si="1298"/>
        <v>0</v>
      </c>
      <c r="AG8279" s="340">
        <f t="shared" si="1299"/>
        <v>0</v>
      </c>
      <c r="AI8279" s="340">
        <f t="shared" si="1301"/>
        <v>0</v>
      </c>
      <c r="AJ8279" s="340">
        <f t="shared" si="1301"/>
        <v>0</v>
      </c>
      <c r="AK8279" s="340">
        <f t="shared" si="1301"/>
        <v>0</v>
      </c>
      <c r="AL8279" s="340">
        <f t="shared" si="1301"/>
        <v>0</v>
      </c>
      <c r="AM8279" s="340">
        <f t="shared" si="1301"/>
        <v>0</v>
      </c>
    </row>
    <row r="8280" spans="1:39" x14ac:dyDescent="0.35">
      <c r="A8280" s="337">
        <v>30193</v>
      </c>
      <c r="B8280" s="338">
        <f t="shared" si="1294"/>
        <v>1982</v>
      </c>
      <c r="C8280" s="338">
        <f t="shared" si="1295"/>
        <v>8</v>
      </c>
      <c r="D8280" s="338">
        <f t="shared" si="1296"/>
        <v>30</v>
      </c>
      <c r="E8280" s="334">
        <v>0</v>
      </c>
      <c r="F8280" s="334">
        <v>0</v>
      </c>
      <c r="G8280" s="334">
        <v>0</v>
      </c>
      <c r="H8280" s="334">
        <v>0</v>
      </c>
      <c r="I8280" s="334">
        <v>0</v>
      </c>
      <c r="J8280" s="334">
        <v>0</v>
      </c>
      <c r="K8280" s="334">
        <v>0</v>
      </c>
      <c r="L8280" s="334">
        <v>0</v>
      </c>
      <c r="M8280" s="334">
        <v>0</v>
      </c>
      <c r="N8280" s="334">
        <v>0</v>
      </c>
      <c r="O8280" s="334">
        <v>0</v>
      </c>
      <c r="P8280" s="334">
        <v>0</v>
      </c>
      <c r="Q8280" s="334">
        <v>0</v>
      </c>
      <c r="R8280" s="334">
        <v>0</v>
      </c>
      <c r="S8280" s="334">
        <v>0</v>
      </c>
      <c r="T8280" s="334">
        <v>0</v>
      </c>
      <c r="U8280" s="334">
        <v>5.3</v>
      </c>
      <c r="V8280" s="334">
        <v>1.1000000000000001</v>
      </c>
      <c r="W8280" s="334">
        <v>0</v>
      </c>
      <c r="X8280" s="334">
        <v>0</v>
      </c>
      <c r="Y8280" s="334">
        <v>0</v>
      </c>
      <c r="Z8280" s="334">
        <v>0</v>
      </c>
      <c r="AA8280" s="334">
        <v>0</v>
      </c>
      <c r="AB8280" s="334">
        <v>0</v>
      </c>
      <c r="AD8280" s="334">
        <v>6.4</v>
      </c>
      <c r="AE8280" s="334">
        <f t="shared" si="1297"/>
        <v>6.4</v>
      </c>
      <c r="AF8280" s="334">
        <f t="shared" si="1298"/>
        <v>6.4</v>
      </c>
      <c r="AG8280" s="340">
        <f t="shared" si="1299"/>
        <v>0</v>
      </c>
      <c r="AI8280" s="340">
        <f t="shared" si="1301"/>
        <v>0</v>
      </c>
      <c r="AJ8280" s="340">
        <f t="shared" si="1301"/>
        <v>0</v>
      </c>
      <c r="AK8280" s="340">
        <f t="shared" si="1301"/>
        <v>0</v>
      </c>
      <c r="AL8280" s="340">
        <f t="shared" si="1301"/>
        <v>6.4</v>
      </c>
      <c r="AM8280" s="340">
        <f t="shared" si="1301"/>
        <v>0</v>
      </c>
    </row>
    <row r="8281" spans="1:39" x14ac:dyDescent="0.35">
      <c r="A8281" s="337">
        <v>30194</v>
      </c>
      <c r="B8281" s="338">
        <f t="shared" si="1294"/>
        <v>1982</v>
      </c>
      <c r="C8281" s="338">
        <f t="shared" si="1295"/>
        <v>8</v>
      </c>
      <c r="D8281" s="338">
        <f t="shared" si="1296"/>
        <v>31</v>
      </c>
      <c r="E8281" s="334">
        <v>0</v>
      </c>
      <c r="F8281" s="334">
        <v>0</v>
      </c>
      <c r="G8281" s="334">
        <v>0</v>
      </c>
      <c r="H8281" s="334">
        <v>0</v>
      </c>
      <c r="I8281" s="334">
        <v>0</v>
      </c>
      <c r="J8281" s="334">
        <v>0</v>
      </c>
      <c r="K8281" s="334">
        <v>0</v>
      </c>
      <c r="L8281" s="334">
        <v>0</v>
      </c>
      <c r="M8281" s="334">
        <v>0</v>
      </c>
      <c r="N8281" s="334">
        <v>0</v>
      </c>
      <c r="O8281" s="334">
        <v>0</v>
      </c>
      <c r="P8281" s="334">
        <v>0</v>
      </c>
      <c r="Q8281" s="334">
        <v>0</v>
      </c>
      <c r="R8281" s="334">
        <v>0</v>
      </c>
      <c r="S8281" s="334">
        <v>0</v>
      </c>
      <c r="T8281" s="334">
        <v>0</v>
      </c>
      <c r="U8281" s="334">
        <v>0</v>
      </c>
      <c r="V8281" s="334">
        <v>0</v>
      </c>
      <c r="W8281" s="334">
        <v>0</v>
      </c>
      <c r="X8281" s="334">
        <v>0</v>
      </c>
      <c r="Y8281" s="334">
        <v>0</v>
      </c>
      <c r="Z8281" s="334">
        <v>0</v>
      </c>
      <c r="AA8281" s="334">
        <v>0</v>
      </c>
      <c r="AB8281" s="334">
        <v>0</v>
      </c>
      <c r="AD8281" s="334">
        <v>0</v>
      </c>
      <c r="AE8281" s="334">
        <f t="shared" si="1297"/>
        <v>0</v>
      </c>
      <c r="AF8281" s="334">
        <f t="shared" si="1298"/>
        <v>0</v>
      </c>
      <c r="AG8281" s="340">
        <f t="shared" si="1299"/>
        <v>0</v>
      </c>
      <c r="AI8281" s="340">
        <f t="shared" si="1301"/>
        <v>0</v>
      </c>
      <c r="AJ8281" s="340">
        <f t="shared" si="1301"/>
        <v>0</v>
      </c>
      <c r="AK8281" s="340">
        <f t="shared" si="1301"/>
        <v>0</v>
      </c>
      <c r="AL8281" s="340">
        <f t="shared" si="1301"/>
        <v>0</v>
      </c>
      <c r="AM8281" s="340">
        <f t="shared" si="1301"/>
        <v>0</v>
      </c>
    </row>
    <row r="8282" spans="1:39" x14ac:dyDescent="0.35">
      <c r="A8282" s="337">
        <v>30195</v>
      </c>
      <c r="B8282" s="338">
        <f t="shared" si="1294"/>
        <v>1982</v>
      </c>
      <c r="C8282" s="338">
        <f t="shared" si="1295"/>
        <v>9</v>
      </c>
      <c r="D8282" s="338">
        <f t="shared" si="1296"/>
        <v>1</v>
      </c>
      <c r="E8282" s="334">
        <v>0</v>
      </c>
      <c r="F8282" s="334">
        <v>0</v>
      </c>
      <c r="G8282" s="334">
        <v>0</v>
      </c>
      <c r="H8282" s="334">
        <v>0</v>
      </c>
      <c r="I8282" s="334">
        <v>0</v>
      </c>
      <c r="J8282" s="334">
        <v>0</v>
      </c>
      <c r="K8282" s="334">
        <v>0</v>
      </c>
      <c r="L8282" s="334">
        <v>0</v>
      </c>
      <c r="M8282" s="334">
        <v>0</v>
      </c>
      <c r="N8282" s="334">
        <v>0</v>
      </c>
      <c r="O8282" s="334">
        <v>0</v>
      </c>
      <c r="P8282" s="334">
        <v>0</v>
      </c>
      <c r="Q8282" s="334">
        <v>0</v>
      </c>
      <c r="R8282" s="334">
        <v>0</v>
      </c>
      <c r="S8282" s="334">
        <v>0</v>
      </c>
      <c r="T8282" s="334">
        <v>0</v>
      </c>
      <c r="U8282" s="334">
        <v>0</v>
      </c>
      <c r="V8282" s="334">
        <v>0</v>
      </c>
      <c r="W8282" s="334">
        <v>0</v>
      </c>
      <c r="X8282" s="334">
        <v>0</v>
      </c>
      <c r="Y8282" s="334">
        <v>0</v>
      </c>
      <c r="Z8282" s="334">
        <v>0</v>
      </c>
      <c r="AA8282" s="334">
        <v>0</v>
      </c>
      <c r="AB8282" s="334">
        <v>0</v>
      </c>
      <c r="AD8282" s="334">
        <v>0</v>
      </c>
      <c r="AE8282" s="334">
        <f t="shared" si="1297"/>
        <v>0</v>
      </c>
      <c r="AF8282" s="334">
        <f t="shared" si="1298"/>
        <v>0</v>
      </c>
      <c r="AG8282" s="340">
        <f t="shared" si="1299"/>
        <v>0</v>
      </c>
      <c r="AI8282" s="340">
        <f t="shared" si="1301"/>
        <v>0</v>
      </c>
      <c r="AJ8282" s="340">
        <f t="shared" si="1301"/>
        <v>0</v>
      </c>
      <c r="AK8282" s="340">
        <f t="shared" si="1301"/>
        <v>0</v>
      </c>
      <c r="AL8282" s="340">
        <f t="shared" si="1301"/>
        <v>0</v>
      </c>
      <c r="AM8282" s="340">
        <f t="shared" si="1301"/>
        <v>0</v>
      </c>
    </row>
    <row r="8283" spans="1:39" x14ac:dyDescent="0.35">
      <c r="A8283" s="337">
        <v>30196</v>
      </c>
      <c r="B8283" s="338">
        <f t="shared" si="1294"/>
        <v>1982</v>
      </c>
      <c r="C8283" s="338">
        <f t="shared" si="1295"/>
        <v>9</v>
      </c>
      <c r="D8283" s="338">
        <f t="shared" si="1296"/>
        <v>2</v>
      </c>
      <c r="E8283" s="334">
        <v>0</v>
      </c>
      <c r="F8283" s="334">
        <v>0</v>
      </c>
      <c r="G8283" s="334">
        <v>0</v>
      </c>
      <c r="H8283" s="334">
        <v>0</v>
      </c>
      <c r="I8283" s="334">
        <v>0</v>
      </c>
      <c r="J8283" s="334">
        <v>0</v>
      </c>
      <c r="K8283" s="334">
        <v>0</v>
      </c>
      <c r="L8283" s="334">
        <v>0</v>
      </c>
      <c r="M8283" s="334">
        <v>0</v>
      </c>
      <c r="N8283" s="334">
        <v>0</v>
      </c>
      <c r="O8283" s="334">
        <v>0</v>
      </c>
      <c r="P8283" s="334">
        <v>0</v>
      </c>
      <c r="Q8283" s="334">
        <v>0</v>
      </c>
      <c r="R8283" s="334">
        <v>0</v>
      </c>
      <c r="S8283" s="334">
        <v>0</v>
      </c>
      <c r="T8283" s="334">
        <v>0</v>
      </c>
      <c r="U8283" s="334">
        <v>0</v>
      </c>
      <c r="V8283" s="334">
        <v>0</v>
      </c>
      <c r="W8283" s="334">
        <v>0</v>
      </c>
      <c r="X8283" s="334">
        <v>0</v>
      </c>
      <c r="Y8283" s="334">
        <v>0</v>
      </c>
      <c r="Z8283" s="334">
        <v>0</v>
      </c>
      <c r="AA8283" s="334">
        <v>0</v>
      </c>
      <c r="AB8283" s="334">
        <v>0</v>
      </c>
      <c r="AD8283" s="334">
        <v>0</v>
      </c>
      <c r="AE8283" s="334">
        <f t="shared" si="1297"/>
        <v>0</v>
      </c>
      <c r="AF8283" s="334">
        <f t="shared" si="1298"/>
        <v>0</v>
      </c>
      <c r="AG8283" s="340">
        <f t="shared" si="1299"/>
        <v>0</v>
      </c>
      <c r="AI8283" s="340">
        <f t="shared" si="1301"/>
        <v>0</v>
      </c>
      <c r="AJ8283" s="340">
        <f t="shared" si="1301"/>
        <v>0</v>
      </c>
      <c r="AK8283" s="340">
        <f t="shared" si="1301"/>
        <v>0</v>
      </c>
      <c r="AL8283" s="340">
        <f t="shared" si="1301"/>
        <v>0</v>
      </c>
      <c r="AM8283" s="340">
        <f t="shared" si="1301"/>
        <v>0</v>
      </c>
    </row>
    <row r="8284" spans="1:39" x14ac:dyDescent="0.35">
      <c r="A8284" s="337">
        <v>30197</v>
      </c>
      <c r="B8284" s="338">
        <f t="shared" si="1294"/>
        <v>1982</v>
      </c>
      <c r="C8284" s="338">
        <f t="shared" si="1295"/>
        <v>9</v>
      </c>
      <c r="D8284" s="338">
        <f t="shared" si="1296"/>
        <v>3</v>
      </c>
      <c r="E8284" s="334">
        <v>0</v>
      </c>
      <c r="F8284" s="334">
        <v>0</v>
      </c>
      <c r="G8284" s="334">
        <v>0</v>
      </c>
      <c r="H8284" s="334">
        <v>0</v>
      </c>
      <c r="I8284" s="334">
        <v>0</v>
      </c>
      <c r="J8284" s="334">
        <v>0</v>
      </c>
      <c r="K8284" s="334">
        <v>0</v>
      </c>
      <c r="L8284" s="334">
        <v>0</v>
      </c>
      <c r="M8284" s="334">
        <v>0</v>
      </c>
      <c r="N8284" s="334">
        <v>0</v>
      </c>
      <c r="O8284" s="334">
        <v>0</v>
      </c>
      <c r="P8284" s="334">
        <v>0</v>
      </c>
      <c r="Q8284" s="334">
        <v>0</v>
      </c>
      <c r="R8284" s="334">
        <v>0</v>
      </c>
      <c r="S8284" s="334">
        <v>0</v>
      </c>
      <c r="T8284" s="334">
        <v>0</v>
      </c>
      <c r="U8284" s="334">
        <v>0</v>
      </c>
      <c r="V8284" s="334">
        <v>0</v>
      </c>
      <c r="W8284" s="334">
        <v>0</v>
      </c>
      <c r="X8284" s="334">
        <v>0</v>
      </c>
      <c r="Y8284" s="334">
        <v>0</v>
      </c>
      <c r="Z8284" s="334">
        <v>0</v>
      </c>
      <c r="AA8284" s="334">
        <v>0</v>
      </c>
      <c r="AB8284" s="334">
        <v>0</v>
      </c>
      <c r="AD8284" s="334">
        <v>0</v>
      </c>
      <c r="AE8284" s="334">
        <f t="shared" si="1297"/>
        <v>0</v>
      </c>
      <c r="AF8284" s="334">
        <f t="shared" si="1298"/>
        <v>0</v>
      </c>
      <c r="AG8284" s="340">
        <f t="shared" si="1299"/>
        <v>0</v>
      </c>
      <c r="AI8284" s="340">
        <f t="shared" si="1301"/>
        <v>0</v>
      </c>
      <c r="AJ8284" s="340">
        <f t="shared" si="1301"/>
        <v>0</v>
      </c>
      <c r="AK8284" s="340">
        <f t="shared" si="1301"/>
        <v>0</v>
      </c>
      <c r="AL8284" s="340">
        <f t="shared" si="1301"/>
        <v>0</v>
      </c>
      <c r="AM8284" s="340">
        <f t="shared" si="1301"/>
        <v>0</v>
      </c>
    </row>
    <row r="8285" spans="1:39" x14ac:dyDescent="0.35">
      <c r="A8285" s="337">
        <v>30198</v>
      </c>
      <c r="B8285" s="338">
        <f t="shared" si="1294"/>
        <v>1982</v>
      </c>
      <c r="C8285" s="338">
        <f t="shared" si="1295"/>
        <v>9</v>
      </c>
      <c r="D8285" s="338">
        <f t="shared" si="1296"/>
        <v>4</v>
      </c>
      <c r="E8285" s="334">
        <v>0</v>
      </c>
      <c r="F8285" s="334">
        <v>0</v>
      </c>
      <c r="G8285" s="334">
        <v>0</v>
      </c>
      <c r="H8285" s="334">
        <v>0</v>
      </c>
      <c r="I8285" s="334">
        <v>0</v>
      </c>
      <c r="J8285" s="334">
        <v>0</v>
      </c>
      <c r="K8285" s="334">
        <v>0.8</v>
      </c>
      <c r="L8285" s="334">
        <v>0.2</v>
      </c>
      <c r="M8285" s="334">
        <v>1.8</v>
      </c>
      <c r="N8285" s="334">
        <v>4.8</v>
      </c>
      <c r="O8285" s="334">
        <v>2.4</v>
      </c>
      <c r="P8285" s="334">
        <v>1.2</v>
      </c>
      <c r="Q8285" s="334">
        <v>0.8</v>
      </c>
      <c r="R8285" s="334">
        <v>0</v>
      </c>
      <c r="S8285" s="334">
        <v>0.2</v>
      </c>
      <c r="T8285" s="334">
        <v>0</v>
      </c>
      <c r="U8285" s="334">
        <v>0</v>
      </c>
      <c r="V8285" s="334">
        <v>0</v>
      </c>
      <c r="W8285" s="334">
        <v>0</v>
      </c>
      <c r="X8285" s="334">
        <v>0</v>
      </c>
      <c r="Y8285" s="334">
        <v>0</v>
      </c>
      <c r="Z8285" s="334">
        <v>0</v>
      </c>
      <c r="AA8285" s="334">
        <v>0</v>
      </c>
      <c r="AB8285" s="334">
        <v>0</v>
      </c>
      <c r="AD8285" s="334">
        <v>12.2</v>
      </c>
      <c r="AE8285" s="334">
        <f t="shared" si="1297"/>
        <v>12.2</v>
      </c>
      <c r="AF8285" s="334">
        <f t="shared" si="1298"/>
        <v>12.2</v>
      </c>
      <c r="AG8285" s="340">
        <f t="shared" si="1299"/>
        <v>0</v>
      </c>
      <c r="AI8285" s="340">
        <f t="shared" si="1301"/>
        <v>0</v>
      </c>
      <c r="AJ8285" s="340">
        <f t="shared" si="1301"/>
        <v>0</v>
      </c>
      <c r="AK8285" s="340">
        <f t="shared" si="1301"/>
        <v>0</v>
      </c>
      <c r="AL8285" s="340">
        <f t="shared" si="1301"/>
        <v>0</v>
      </c>
      <c r="AM8285" s="340">
        <f t="shared" si="1301"/>
        <v>12.2</v>
      </c>
    </row>
    <row r="8286" spans="1:39" x14ac:dyDescent="0.35">
      <c r="A8286" s="337">
        <v>30199</v>
      </c>
      <c r="B8286" s="338">
        <f t="shared" si="1294"/>
        <v>1982</v>
      </c>
      <c r="C8286" s="338">
        <f t="shared" si="1295"/>
        <v>9</v>
      </c>
      <c r="D8286" s="338">
        <f t="shared" si="1296"/>
        <v>5</v>
      </c>
      <c r="E8286" s="334">
        <v>0</v>
      </c>
      <c r="F8286" s="334">
        <v>0</v>
      </c>
      <c r="G8286" s="334">
        <v>0</v>
      </c>
      <c r="H8286" s="334">
        <v>0</v>
      </c>
      <c r="I8286" s="334">
        <v>0</v>
      </c>
      <c r="J8286" s="334">
        <v>0</v>
      </c>
      <c r="K8286" s="334">
        <v>0</v>
      </c>
      <c r="L8286" s="334">
        <v>0</v>
      </c>
      <c r="M8286" s="334">
        <v>0</v>
      </c>
      <c r="N8286" s="334">
        <v>0</v>
      </c>
      <c r="O8286" s="334">
        <v>0</v>
      </c>
      <c r="P8286" s="334">
        <v>0</v>
      </c>
      <c r="Q8286" s="334">
        <v>0</v>
      </c>
      <c r="R8286" s="334">
        <v>0</v>
      </c>
      <c r="S8286" s="334">
        <v>0</v>
      </c>
      <c r="T8286" s="334">
        <v>0</v>
      </c>
      <c r="U8286" s="334">
        <v>0</v>
      </c>
      <c r="V8286" s="334">
        <v>0</v>
      </c>
      <c r="W8286" s="334">
        <v>0</v>
      </c>
      <c r="X8286" s="334">
        <v>0</v>
      </c>
      <c r="Y8286" s="334">
        <v>0</v>
      </c>
      <c r="Z8286" s="334">
        <v>0</v>
      </c>
      <c r="AA8286" s="334">
        <v>0</v>
      </c>
      <c r="AB8286" s="334">
        <v>0</v>
      </c>
      <c r="AD8286" s="334">
        <v>0</v>
      </c>
      <c r="AE8286" s="334">
        <f t="shared" si="1297"/>
        <v>0</v>
      </c>
      <c r="AF8286" s="334">
        <f t="shared" si="1298"/>
        <v>0</v>
      </c>
      <c r="AG8286" s="340">
        <f t="shared" si="1299"/>
        <v>0</v>
      </c>
      <c r="AI8286" s="340">
        <f t="shared" si="1301"/>
        <v>0</v>
      </c>
      <c r="AJ8286" s="340">
        <f t="shared" si="1301"/>
        <v>0</v>
      </c>
      <c r="AK8286" s="340">
        <f t="shared" si="1301"/>
        <v>0</v>
      </c>
      <c r="AL8286" s="340">
        <f t="shared" si="1301"/>
        <v>0</v>
      </c>
      <c r="AM8286" s="340">
        <f t="shared" si="1301"/>
        <v>0</v>
      </c>
    </row>
    <row r="8287" spans="1:39" x14ac:dyDescent="0.35">
      <c r="A8287" s="337">
        <v>30200</v>
      </c>
      <c r="B8287" s="338">
        <f t="shared" si="1294"/>
        <v>1982</v>
      </c>
      <c r="C8287" s="338">
        <f t="shared" si="1295"/>
        <v>9</v>
      </c>
      <c r="D8287" s="338">
        <f t="shared" si="1296"/>
        <v>6</v>
      </c>
      <c r="E8287" s="334">
        <v>0</v>
      </c>
      <c r="F8287" s="334">
        <v>0</v>
      </c>
      <c r="G8287" s="334">
        <v>0</v>
      </c>
      <c r="H8287" s="334">
        <v>0</v>
      </c>
      <c r="I8287" s="334">
        <v>0</v>
      </c>
      <c r="J8287" s="334">
        <v>0</v>
      </c>
      <c r="K8287" s="334">
        <v>0</v>
      </c>
      <c r="L8287" s="334">
        <v>0</v>
      </c>
      <c r="M8287" s="334">
        <v>0</v>
      </c>
      <c r="N8287" s="334">
        <v>0</v>
      </c>
      <c r="O8287" s="334">
        <v>0</v>
      </c>
      <c r="P8287" s="334">
        <v>0</v>
      </c>
      <c r="Q8287" s="334">
        <v>0</v>
      </c>
      <c r="R8287" s="334">
        <v>0</v>
      </c>
      <c r="S8287" s="334">
        <v>0</v>
      </c>
      <c r="T8287" s="334">
        <v>0</v>
      </c>
      <c r="U8287" s="334">
        <v>0</v>
      </c>
      <c r="V8287" s="334">
        <v>0</v>
      </c>
      <c r="W8287" s="334">
        <v>0</v>
      </c>
      <c r="X8287" s="334">
        <v>0</v>
      </c>
      <c r="Y8287" s="334">
        <v>0</v>
      </c>
      <c r="Z8287" s="334">
        <v>0</v>
      </c>
      <c r="AA8287" s="334">
        <v>0</v>
      </c>
      <c r="AB8287" s="334">
        <v>0</v>
      </c>
      <c r="AD8287" s="334">
        <v>0</v>
      </c>
      <c r="AE8287" s="334">
        <f t="shared" si="1297"/>
        <v>0</v>
      </c>
      <c r="AF8287" s="334">
        <f t="shared" si="1298"/>
        <v>0</v>
      </c>
      <c r="AG8287" s="340">
        <f t="shared" si="1299"/>
        <v>0</v>
      </c>
      <c r="AI8287" s="340">
        <f t="shared" si="1301"/>
        <v>0</v>
      </c>
      <c r="AJ8287" s="340">
        <f t="shared" si="1301"/>
        <v>0</v>
      </c>
      <c r="AK8287" s="340">
        <f t="shared" si="1301"/>
        <v>0</v>
      </c>
      <c r="AL8287" s="340">
        <f t="shared" si="1301"/>
        <v>0</v>
      </c>
      <c r="AM8287" s="340">
        <f t="shared" si="1301"/>
        <v>0</v>
      </c>
    </row>
    <row r="8288" spans="1:39" x14ac:dyDescent="0.35">
      <c r="A8288" s="337">
        <v>30201</v>
      </c>
      <c r="B8288" s="338">
        <f t="shared" si="1294"/>
        <v>1982</v>
      </c>
      <c r="C8288" s="338">
        <f t="shared" si="1295"/>
        <v>9</v>
      </c>
      <c r="D8288" s="338">
        <f t="shared" si="1296"/>
        <v>7</v>
      </c>
      <c r="E8288" s="334">
        <v>0</v>
      </c>
      <c r="F8288" s="334">
        <v>0</v>
      </c>
      <c r="G8288" s="334">
        <v>0</v>
      </c>
      <c r="H8288" s="334">
        <v>0</v>
      </c>
      <c r="I8288" s="334">
        <v>0</v>
      </c>
      <c r="J8288" s="334">
        <v>0</v>
      </c>
      <c r="K8288" s="334">
        <v>0</v>
      </c>
      <c r="L8288" s="334">
        <v>0</v>
      </c>
      <c r="M8288" s="334">
        <v>0</v>
      </c>
      <c r="N8288" s="334">
        <v>0</v>
      </c>
      <c r="O8288" s="334">
        <v>0</v>
      </c>
      <c r="P8288" s="334">
        <v>0</v>
      </c>
      <c r="Q8288" s="334">
        <v>0</v>
      </c>
      <c r="R8288" s="334">
        <v>0</v>
      </c>
      <c r="S8288" s="334">
        <v>0</v>
      </c>
      <c r="T8288" s="334">
        <v>0</v>
      </c>
      <c r="U8288" s="334">
        <v>0</v>
      </c>
      <c r="V8288" s="334">
        <v>0</v>
      </c>
      <c r="W8288" s="334">
        <v>0</v>
      </c>
      <c r="X8288" s="334">
        <v>0</v>
      </c>
      <c r="Y8288" s="334">
        <v>0</v>
      </c>
      <c r="Z8288" s="334">
        <v>0</v>
      </c>
      <c r="AA8288" s="334">
        <v>0</v>
      </c>
      <c r="AB8288" s="334">
        <v>0</v>
      </c>
      <c r="AD8288" s="334">
        <v>0</v>
      </c>
      <c r="AE8288" s="334">
        <f t="shared" si="1297"/>
        <v>0</v>
      </c>
      <c r="AF8288" s="334">
        <f t="shared" si="1298"/>
        <v>0</v>
      </c>
      <c r="AG8288" s="340">
        <f t="shared" si="1299"/>
        <v>0</v>
      </c>
      <c r="AI8288" s="340">
        <f t="shared" si="1301"/>
        <v>0</v>
      </c>
      <c r="AJ8288" s="340">
        <f t="shared" si="1301"/>
        <v>0</v>
      </c>
      <c r="AK8288" s="340">
        <f t="shared" si="1301"/>
        <v>0</v>
      </c>
      <c r="AL8288" s="340">
        <f t="shared" si="1301"/>
        <v>0</v>
      </c>
      <c r="AM8288" s="340">
        <f t="shared" si="1301"/>
        <v>0</v>
      </c>
    </row>
    <row r="8289" spans="1:39" x14ac:dyDescent="0.35">
      <c r="A8289" s="337">
        <v>30202</v>
      </c>
      <c r="B8289" s="338">
        <f t="shared" si="1294"/>
        <v>1982</v>
      </c>
      <c r="C8289" s="338">
        <f t="shared" si="1295"/>
        <v>9</v>
      </c>
      <c r="D8289" s="338">
        <f t="shared" si="1296"/>
        <v>8</v>
      </c>
      <c r="E8289" s="334">
        <v>0</v>
      </c>
      <c r="F8289" s="334">
        <v>0</v>
      </c>
      <c r="G8289" s="334">
        <v>0</v>
      </c>
      <c r="H8289" s="334">
        <v>0</v>
      </c>
      <c r="I8289" s="334">
        <v>0</v>
      </c>
      <c r="J8289" s="334">
        <v>0</v>
      </c>
      <c r="K8289" s="334">
        <v>0</v>
      </c>
      <c r="L8289" s="334">
        <v>0</v>
      </c>
      <c r="M8289" s="334">
        <v>0</v>
      </c>
      <c r="N8289" s="334">
        <v>0</v>
      </c>
      <c r="O8289" s="334">
        <v>0</v>
      </c>
      <c r="P8289" s="334">
        <v>0</v>
      </c>
      <c r="Q8289" s="334">
        <v>0</v>
      </c>
      <c r="R8289" s="334">
        <v>0</v>
      </c>
      <c r="S8289" s="334">
        <v>0</v>
      </c>
      <c r="T8289" s="334">
        <v>0</v>
      </c>
      <c r="U8289" s="334">
        <v>0</v>
      </c>
      <c r="V8289" s="334">
        <v>0</v>
      </c>
      <c r="W8289" s="334">
        <v>0</v>
      </c>
      <c r="X8289" s="334">
        <v>0</v>
      </c>
      <c r="Y8289" s="334">
        <v>0</v>
      </c>
      <c r="Z8289" s="334">
        <v>0</v>
      </c>
      <c r="AA8289" s="334">
        <v>0</v>
      </c>
      <c r="AB8289" s="334">
        <v>0</v>
      </c>
      <c r="AD8289" s="334">
        <v>0</v>
      </c>
      <c r="AE8289" s="334">
        <f t="shared" si="1297"/>
        <v>0</v>
      </c>
      <c r="AF8289" s="334">
        <f t="shared" si="1298"/>
        <v>0</v>
      </c>
      <c r="AG8289" s="340">
        <f t="shared" si="1299"/>
        <v>0</v>
      </c>
      <c r="AI8289" s="340">
        <f t="shared" si="1301"/>
        <v>0</v>
      </c>
      <c r="AJ8289" s="340">
        <f t="shared" si="1301"/>
        <v>0</v>
      </c>
      <c r="AK8289" s="340">
        <f t="shared" si="1301"/>
        <v>0</v>
      </c>
      <c r="AL8289" s="340">
        <f t="shared" si="1301"/>
        <v>0</v>
      </c>
      <c r="AM8289" s="340">
        <f t="shared" si="1301"/>
        <v>0</v>
      </c>
    </row>
    <row r="8290" spans="1:39" x14ac:dyDescent="0.35">
      <c r="A8290" s="337">
        <v>30203</v>
      </c>
      <c r="B8290" s="338">
        <f t="shared" si="1294"/>
        <v>1982</v>
      </c>
      <c r="C8290" s="338">
        <f t="shared" si="1295"/>
        <v>9</v>
      </c>
      <c r="D8290" s="338">
        <f t="shared" si="1296"/>
        <v>9</v>
      </c>
      <c r="E8290" s="334">
        <v>0</v>
      </c>
      <c r="F8290" s="334">
        <v>0</v>
      </c>
      <c r="G8290" s="334">
        <v>0</v>
      </c>
      <c r="H8290" s="334">
        <v>0</v>
      </c>
      <c r="I8290" s="334">
        <v>0</v>
      </c>
      <c r="J8290" s="334">
        <v>0</v>
      </c>
      <c r="K8290" s="334">
        <v>0</v>
      </c>
      <c r="L8290" s="334">
        <v>0</v>
      </c>
      <c r="M8290" s="334">
        <v>0</v>
      </c>
      <c r="N8290" s="334">
        <v>0</v>
      </c>
      <c r="O8290" s="334">
        <v>0</v>
      </c>
      <c r="P8290" s="334">
        <v>0</v>
      </c>
      <c r="Q8290" s="334">
        <v>0</v>
      </c>
      <c r="R8290" s="334">
        <v>0</v>
      </c>
      <c r="S8290" s="334">
        <v>0</v>
      </c>
      <c r="T8290" s="334">
        <v>0</v>
      </c>
      <c r="U8290" s="334">
        <v>0</v>
      </c>
      <c r="V8290" s="334">
        <v>0</v>
      </c>
      <c r="W8290" s="334">
        <v>0</v>
      </c>
      <c r="X8290" s="334">
        <v>0</v>
      </c>
      <c r="Y8290" s="334">
        <v>0</v>
      </c>
      <c r="Z8290" s="334">
        <v>0</v>
      </c>
      <c r="AA8290" s="334">
        <v>0</v>
      </c>
      <c r="AB8290" s="334">
        <v>0</v>
      </c>
      <c r="AD8290" s="334">
        <v>0</v>
      </c>
      <c r="AE8290" s="334">
        <f t="shared" si="1297"/>
        <v>0</v>
      </c>
      <c r="AF8290" s="334">
        <f t="shared" si="1298"/>
        <v>0</v>
      </c>
      <c r="AG8290" s="340">
        <f t="shared" si="1299"/>
        <v>0</v>
      </c>
      <c r="AI8290" s="340">
        <f t="shared" si="1301"/>
        <v>0</v>
      </c>
      <c r="AJ8290" s="340">
        <f t="shared" si="1301"/>
        <v>0</v>
      </c>
      <c r="AK8290" s="340">
        <f t="shared" si="1301"/>
        <v>0</v>
      </c>
      <c r="AL8290" s="340">
        <f t="shared" si="1301"/>
        <v>0</v>
      </c>
      <c r="AM8290" s="340">
        <f t="shared" si="1301"/>
        <v>0</v>
      </c>
    </row>
    <row r="8291" spans="1:39" x14ac:dyDescent="0.35">
      <c r="A8291" s="337">
        <v>30204</v>
      </c>
      <c r="B8291" s="338">
        <f t="shared" si="1294"/>
        <v>1982</v>
      </c>
      <c r="C8291" s="338">
        <f t="shared" si="1295"/>
        <v>9</v>
      </c>
      <c r="D8291" s="338">
        <f t="shared" si="1296"/>
        <v>10</v>
      </c>
      <c r="E8291" s="334">
        <v>0</v>
      </c>
      <c r="F8291" s="334">
        <v>1.1000000000000001</v>
      </c>
      <c r="G8291" s="334">
        <v>1.4</v>
      </c>
      <c r="H8291" s="334">
        <v>1.8</v>
      </c>
      <c r="I8291" s="334">
        <v>1.1000000000000001</v>
      </c>
      <c r="J8291" s="334">
        <v>2.1</v>
      </c>
      <c r="K8291" s="334">
        <v>0.7</v>
      </c>
      <c r="L8291" s="334">
        <v>0.2</v>
      </c>
      <c r="M8291" s="334">
        <v>0</v>
      </c>
      <c r="N8291" s="334">
        <v>0</v>
      </c>
      <c r="O8291" s="334">
        <v>0</v>
      </c>
      <c r="P8291" s="334">
        <v>0</v>
      </c>
      <c r="Q8291" s="334">
        <v>0</v>
      </c>
      <c r="R8291" s="334">
        <v>0</v>
      </c>
      <c r="S8291" s="334">
        <v>0</v>
      </c>
      <c r="T8291" s="334">
        <v>0</v>
      </c>
      <c r="U8291" s="334">
        <v>0</v>
      </c>
      <c r="V8291" s="334">
        <v>0.2</v>
      </c>
      <c r="W8291" s="334">
        <v>1.4</v>
      </c>
      <c r="X8291" s="334">
        <v>0</v>
      </c>
      <c r="Y8291" s="334">
        <v>0</v>
      </c>
      <c r="Z8291" s="334">
        <v>0</v>
      </c>
      <c r="AA8291" s="334">
        <v>0</v>
      </c>
      <c r="AB8291" s="334">
        <v>0</v>
      </c>
      <c r="AD8291" s="334">
        <v>10</v>
      </c>
      <c r="AE8291" s="334">
        <f t="shared" si="1297"/>
        <v>10</v>
      </c>
      <c r="AF8291" s="334">
        <f t="shared" si="1298"/>
        <v>9.9999999999999982</v>
      </c>
      <c r="AG8291" s="340">
        <f t="shared" si="1299"/>
        <v>1.7763568394002505E-15</v>
      </c>
      <c r="AI8291" s="340">
        <f t="shared" si="1301"/>
        <v>0</v>
      </c>
      <c r="AJ8291" s="340">
        <f t="shared" si="1301"/>
        <v>0</v>
      </c>
      <c r="AK8291" s="340">
        <f t="shared" si="1301"/>
        <v>0</v>
      </c>
      <c r="AL8291" s="340">
        <f t="shared" si="1301"/>
        <v>0</v>
      </c>
      <c r="AM8291" s="340">
        <f t="shared" si="1301"/>
        <v>9.9999999999999982</v>
      </c>
    </row>
    <row r="8292" spans="1:39" x14ac:dyDescent="0.35">
      <c r="A8292" s="337">
        <v>30205</v>
      </c>
      <c r="B8292" s="338">
        <f t="shared" si="1294"/>
        <v>1982</v>
      </c>
      <c r="C8292" s="338">
        <f t="shared" si="1295"/>
        <v>9</v>
      </c>
      <c r="D8292" s="338">
        <f t="shared" si="1296"/>
        <v>11</v>
      </c>
      <c r="E8292" s="334">
        <v>0</v>
      </c>
      <c r="F8292" s="334">
        <v>0</v>
      </c>
      <c r="G8292" s="334">
        <v>0</v>
      </c>
      <c r="H8292" s="334">
        <v>0</v>
      </c>
      <c r="I8292" s="334">
        <v>0</v>
      </c>
      <c r="J8292" s="334">
        <v>0</v>
      </c>
      <c r="K8292" s="334">
        <v>0</v>
      </c>
      <c r="L8292" s="334">
        <v>0</v>
      </c>
      <c r="M8292" s="334">
        <v>0</v>
      </c>
      <c r="N8292" s="334">
        <v>0</v>
      </c>
      <c r="O8292" s="334">
        <v>0</v>
      </c>
      <c r="P8292" s="334">
        <v>0</v>
      </c>
      <c r="Q8292" s="334">
        <v>0</v>
      </c>
      <c r="R8292" s="334">
        <v>0</v>
      </c>
      <c r="S8292" s="334">
        <v>0</v>
      </c>
      <c r="T8292" s="334">
        <v>0</v>
      </c>
      <c r="U8292" s="334">
        <v>0</v>
      </c>
      <c r="V8292" s="334">
        <v>0</v>
      </c>
      <c r="W8292" s="334">
        <v>0</v>
      </c>
      <c r="X8292" s="334">
        <v>0</v>
      </c>
      <c r="Y8292" s="334">
        <v>0</v>
      </c>
      <c r="Z8292" s="334">
        <v>0</v>
      </c>
      <c r="AA8292" s="334">
        <v>0</v>
      </c>
      <c r="AB8292" s="334">
        <v>0</v>
      </c>
      <c r="AD8292" s="334">
        <v>0</v>
      </c>
      <c r="AE8292" s="334">
        <f t="shared" si="1297"/>
        <v>0</v>
      </c>
      <c r="AF8292" s="334">
        <f t="shared" si="1298"/>
        <v>0</v>
      </c>
      <c r="AG8292" s="340">
        <f t="shared" si="1299"/>
        <v>0</v>
      </c>
      <c r="AI8292" s="340">
        <f t="shared" ref="AI8292:AM8307" si="1302">IF($C8292=AI$1,$AF8292,0)</f>
        <v>0</v>
      </c>
      <c r="AJ8292" s="340">
        <f t="shared" si="1302"/>
        <v>0</v>
      </c>
      <c r="AK8292" s="340">
        <f t="shared" si="1302"/>
        <v>0</v>
      </c>
      <c r="AL8292" s="340">
        <f t="shared" si="1302"/>
        <v>0</v>
      </c>
      <c r="AM8292" s="340">
        <f t="shared" si="1302"/>
        <v>0</v>
      </c>
    </row>
    <row r="8293" spans="1:39" x14ac:dyDescent="0.35">
      <c r="A8293" s="337">
        <v>30206</v>
      </c>
      <c r="B8293" s="338">
        <f t="shared" si="1294"/>
        <v>1982</v>
      </c>
      <c r="C8293" s="338">
        <f t="shared" si="1295"/>
        <v>9</v>
      </c>
      <c r="D8293" s="338">
        <f t="shared" si="1296"/>
        <v>12</v>
      </c>
      <c r="E8293" s="334">
        <v>0</v>
      </c>
      <c r="F8293" s="334">
        <v>0</v>
      </c>
      <c r="G8293" s="334">
        <v>0.2</v>
      </c>
      <c r="H8293" s="334">
        <v>0</v>
      </c>
      <c r="I8293" s="334">
        <v>0</v>
      </c>
      <c r="J8293" s="334">
        <v>0</v>
      </c>
      <c r="K8293" s="334">
        <v>0</v>
      </c>
      <c r="L8293" s="334">
        <v>0</v>
      </c>
      <c r="M8293" s="334">
        <v>0</v>
      </c>
      <c r="N8293" s="334">
        <v>0</v>
      </c>
      <c r="O8293" s="334">
        <v>0</v>
      </c>
      <c r="P8293" s="334">
        <v>0</v>
      </c>
      <c r="Q8293" s="334">
        <v>0.3</v>
      </c>
      <c r="R8293" s="334">
        <v>0.3</v>
      </c>
      <c r="S8293" s="334">
        <v>0</v>
      </c>
      <c r="T8293" s="334">
        <v>0</v>
      </c>
      <c r="U8293" s="334">
        <v>0</v>
      </c>
      <c r="V8293" s="334">
        <v>0</v>
      </c>
      <c r="W8293" s="334">
        <v>0</v>
      </c>
      <c r="X8293" s="334">
        <v>0</v>
      </c>
      <c r="Y8293" s="334">
        <v>0</v>
      </c>
      <c r="Z8293" s="334">
        <v>0</v>
      </c>
      <c r="AA8293" s="334">
        <v>0</v>
      </c>
      <c r="AB8293" s="334">
        <v>0</v>
      </c>
      <c r="AD8293" s="334">
        <v>0.8</v>
      </c>
      <c r="AE8293" s="334">
        <f t="shared" si="1297"/>
        <v>0.8</v>
      </c>
      <c r="AF8293" s="334">
        <f t="shared" si="1298"/>
        <v>0.8</v>
      </c>
      <c r="AG8293" s="340">
        <f t="shared" si="1299"/>
        <v>0</v>
      </c>
      <c r="AI8293" s="340">
        <f t="shared" si="1302"/>
        <v>0</v>
      </c>
      <c r="AJ8293" s="340">
        <f t="shared" si="1302"/>
        <v>0</v>
      </c>
      <c r="AK8293" s="340">
        <f t="shared" si="1302"/>
        <v>0</v>
      </c>
      <c r="AL8293" s="340">
        <f t="shared" si="1302"/>
        <v>0</v>
      </c>
      <c r="AM8293" s="340">
        <f t="shared" si="1302"/>
        <v>0.8</v>
      </c>
    </row>
    <row r="8294" spans="1:39" x14ac:dyDescent="0.35">
      <c r="A8294" s="337">
        <v>30207</v>
      </c>
      <c r="B8294" s="338">
        <f t="shared" si="1294"/>
        <v>1982</v>
      </c>
      <c r="C8294" s="338">
        <f t="shared" si="1295"/>
        <v>9</v>
      </c>
      <c r="D8294" s="338">
        <f t="shared" si="1296"/>
        <v>13</v>
      </c>
      <c r="E8294" s="334">
        <v>0</v>
      </c>
      <c r="F8294" s="334">
        <v>0</v>
      </c>
      <c r="G8294" s="334">
        <v>0</v>
      </c>
      <c r="H8294" s="334">
        <v>0</v>
      </c>
      <c r="I8294" s="334">
        <v>0</v>
      </c>
      <c r="J8294" s="334">
        <v>0</v>
      </c>
      <c r="K8294" s="334">
        <v>0</v>
      </c>
      <c r="L8294" s="334">
        <v>0</v>
      </c>
      <c r="M8294" s="334">
        <v>0</v>
      </c>
      <c r="N8294" s="334">
        <v>0</v>
      </c>
      <c r="O8294" s="334">
        <v>0</v>
      </c>
      <c r="P8294" s="334">
        <v>0</v>
      </c>
      <c r="Q8294" s="334">
        <v>0</v>
      </c>
      <c r="R8294" s="334">
        <v>0</v>
      </c>
      <c r="S8294" s="334">
        <v>0</v>
      </c>
      <c r="T8294" s="334">
        <v>0</v>
      </c>
      <c r="U8294" s="334">
        <v>0</v>
      </c>
      <c r="V8294" s="334">
        <v>0</v>
      </c>
      <c r="W8294" s="334">
        <v>0</v>
      </c>
      <c r="X8294" s="334">
        <v>0</v>
      </c>
      <c r="Y8294" s="334">
        <v>0</v>
      </c>
      <c r="Z8294" s="334">
        <v>0</v>
      </c>
      <c r="AA8294" s="334">
        <v>0</v>
      </c>
      <c r="AB8294" s="334">
        <v>0</v>
      </c>
      <c r="AD8294" s="334">
        <v>0</v>
      </c>
      <c r="AE8294" s="334">
        <f t="shared" si="1297"/>
        <v>0</v>
      </c>
      <c r="AF8294" s="334">
        <f t="shared" si="1298"/>
        <v>0</v>
      </c>
      <c r="AG8294" s="340">
        <f t="shared" si="1299"/>
        <v>0</v>
      </c>
      <c r="AI8294" s="340">
        <f t="shared" si="1302"/>
        <v>0</v>
      </c>
      <c r="AJ8294" s="340">
        <f t="shared" si="1302"/>
        <v>0</v>
      </c>
      <c r="AK8294" s="340">
        <f t="shared" si="1302"/>
        <v>0</v>
      </c>
      <c r="AL8294" s="340">
        <f t="shared" si="1302"/>
        <v>0</v>
      </c>
      <c r="AM8294" s="340">
        <f t="shared" si="1302"/>
        <v>0</v>
      </c>
    </row>
    <row r="8295" spans="1:39" x14ac:dyDescent="0.35">
      <c r="A8295" s="337">
        <v>30208</v>
      </c>
      <c r="B8295" s="338">
        <f t="shared" si="1294"/>
        <v>1982</v>
      </c>
      <c r="C8295" s="338">
        <f t="shared" si="1295"/>
        <v>9</v>
      </c>
      <c r="D8295" s="338">
        <f t="shared" si="1296"/>
        <v>14</v>
      </c>
      <c r="E8295" s="334">
        <v>0</v>
      </c>
      <c r="F8295" s="334">
        <v>0</v>
      </c>
      <c r="G8295" s="334">
        <v>0</v>
      </c>
      <c r="H8295" s="334">
        <v>0</v>
      </c>
      <c r="I8295" s="334">
        <v>0</v>
      </c>
      <c r="J8295" s="334">
        <v>0</v>
      </c>
      <c r="K8295" s="334">
        <v>0</v>
      </c>
      <c r="L8295" s="334">
        <v>0</v>
      </c>
      <c r="M8295" s="334">
        <v>0</v>
      </c>
      <c r="N8295" s="334">
        <v>0</v>
      </c>
      <c r="O8295" s="334">
        <v>0</v>
      </c>
      <c r="P8295" s="334">
        <v>0</v>
      </c>
      <c r="Q8295" s="334">
        <v>0</v>
      </c>
      <c r="R8295" s="334">
        <v>0</v>
      </c>
      <c r="S8295" s="334">
        <v>0</v>
      </c>
      <c r="T8295" s="334">
        <v>0</v>
      </c>
      <c r="U8295" s="334">
        <v>0</v>
      </c>
      <c r="V8295" s="334">
        <v>0</v>
      </c>
      <c r="W8295" s="334">
        <v>0</v>
      </c>
      <c r="X8295" s="334">
        <v>0</v>
      </c>
      <c r="Y8295" s="334">
        <v>0</v>
      </c>
      <c r="Z8295" s="334">
        <v>0</v>
      </c>
      <c r="AA8295" s="334">
        <v>0</v>
      </c>
      <c r="AB8295" s="334">
        <v>0</v>
      </c>
      <c r="AD8295" s="334">
        <v>0</v>
      </c>
      <c r="AE8295" s="334">
        <f t="shared" si="1297"/>
        <v>0</v>
      </c>
      <c r="AF8295" s="334">
        <f t="shared" si="1298"/>
        <v>0</v>
      </c>
      <c r="AG8295" s="340">
        <f t="shared" si="1299"/>
        <v>0</v>
      </c>
      <c r="AI8295" s="340">
        <f t="shared" si="1302"/>
        <v>0</v>
      </c>
      <c r="AJ8295" s="340">
        <f t="shared" si="1302"/>
        <v>0</v>
      </c>
      <c r="AK8295" s="340">
        <f t="shared" si="1302"/>
        <v>0</v>
      </c>
      <c r="AL8295" s="340">
        <f t="shared" si="1302"/>
        <v>0</v>
      </c>
      <c r="AM8295" s="340">
        <f t="shared" si="1302"/>
        <v>0</v>
      </c>
    </row>
    <row r="8296" spans="1:39" x14ac:dyDescent="0.35">
      <c r="A8296" s="337">
        <v>30209</v>
      </c>
      <c r="B8296" s="338">
        <f t="shared" si="1294"/>
        <v>1982</v>
      </c>
      <c r="C8296" s="338">
        <f t="shared" si="1295"/>
        <v>9</v>
      </c>
      <c r="D8296" s="338">
        <f t="shared" si="1296"/>
        <v>15</v>
      </c>
      <c r="E8296" s="334">
        <v>0</v>
      </c>
      <c r="F8296" s="334">
        <v>0</v>
      </c>
      <c r="G8296" s="334">
        <v>0</v>
      </c>
      <c r="H8296" s="334">
        <v>0</v>
      </c>
      <c r="I8296" s="334">
        <v>0</v>
      </c>
      <c r="J8296" s="334">
        <v>0</v>
      </c>
      <c r="K8296" s="334">
        <v>0</v>
      </c>
      <c r="L8296" s="334">
        <v>0</v>
      </c>
      <c r="M8296" s="334">
        <v>0.2</v>
      </c>
      <c r="N8296" s="334">
        <v>0.2</v>
      </c>
      <c r="O8296" s="334">
        <v>0.2</v>
      </c>
      <c r="P8296" s="334">
        <v>0</v>
      </c>
      <c r="Q8296" s="334">
        <v>0</v>
      </c>
      <c r="R8296" s="334">
        <v>0</v>
      </c>
      <c r="S8296" s="334">
        <v>0</v>
      </c>
      <c r="T8296" s="334">
        <v>0</v>
      </c>
      <c r="U8296" s="334">
        <v>0</v>
      </c>
      <c r="V8296" s="334">
        <v>0</v>
      </c>
      <c r="W8296" s="334">
        <v>0.5</v>
      </c>
      <c r="X8296" s="334">
        <v>0.2</v>
      </c>
      <c r="Y8296" s="334">
        <v>0</v>
      </c>
      <c r="Z8296" s="334">
        <v>0</v>
      </c>
      <c r="AA8296" s="334">
        <v>0</v>
      </c>
      <c r="AB8296" s="334">
        <v>0</v>
      </c>
      <c r="AD8296" s="334">
        <v>1.3</v>
      </c>
      <c r="AE8296" s="334">
        <f t="shared" si="1297"/>
        <v>1.3</v>
      </c>
      <c r="AF8296" s="334">
        <f t="shared" si="1298"/>
        <v>1.3</v>
      </c>
      <c r="AG8296" s="340">
        <f t="shared" si="1299"/>
        <v>0</v>
      </c>
      <c r="AI8296" s="340">
        <f t="shared" si="1302"/>
        <v>0</v>
      </c>
      <c r="AJ8296" s="340">
        <f t="shared" si="1302"/>
        <v>0</v>
      </c>
      <c r="AK8296" s="340">
        <f t="shared" si="1302"/>
        <v>0</v>
      </c>
      <c r="AL8296" s="340">
        <f t="shared" si="1302"/>
        <v>0</v>
      </c>
      <c r="AM8296" s="340">
        <f t="shared" si="1302"/>
        <v>1.3</v>
      </c>
    </row>
    <row r="8297" spans="1:39" x14ac:dyDescent="0.35">
      <c r="A8297" s="337">
        <v>30210</v>
      </c>
      <c r="B8297" s="338">
        <f t="shared" si="1294"/>
        <v>1982</v>
      </c>
      <c r="C8297" s="338">
        <f t="shared" si="1295"/>
        <v>9</v>
      </c>
      <c r="D8297" s="338">
        <f t="shared" si="1296"/>
        <v>16</v>
      </c>
      <c r="E8297" s="334">
        <v>0.2</v>
      </c>
      <c r="F8297" s="334">
        <v>0</v>
      </c>
      <c r="G8297" s="334">
        <v>0</v>
      </c>
      <c r="H8297" s="334">
        <v>0</v>
      </c>
      <c r="I8297" s="334">
        <v>0</v>
      </c>
      <c r="J8297" s="334">
        <v>0</v>
      </c>
      <c r="K8297" s="334">
        <v>0</v>
      </c>
      <c r="L8297" s="334">
        <v>0</v>
      </c>
      <c r="M8297" s="334">
        <v>0</v>
      </c>
      <c r="N8297" s="334">
        <v>0</v>
      </c>
      <c r="O8297" s="334">
        <v>0</v>
      </c>
      <c r="P8297" s="334">
        <v>0</v>
      </c>
      <c r="Q8297" s="334">
        <v>0</v>
      </c>
      <c r="R8297" s="334">
        <v>0</v>
      </c>
      <c r="S8297" s="334">
        <v>0</v>
      </c>
      <c r="T8297" s="334">
        <v>0</v>
      </c>
      <c r="U8297" s="334">
        <v>0</v>
      </c>
      <c r="V8297" s="334">
        <v>0</v>
      </c>
      <c r="W8297" s="334">
        <v>0</v>
      </c>
      <c r="X8297" s="334">
        <v>0</v>
      </c>
      <c r="Y8297" s="334">
        <v>0</v>
      </c>
      <c r="Z8297" s="334">
        <v>0</v>
      </c>
      <c r="AA8297" s="334">
        <v>0</v>
      </c>
      <c r="AB8297" s="334">
        <v>0</v>
      </c>
      <c r="AD8297" s="334">
        <v>0.2</v>
      </c>
      <c r="AE8297" s="334">
        <f t="shared" si="1297"/>
        <v>0.2</v>
      </c>
      <c r="AF8297" s="334">
        <f t="shared" si="1298"/>
        <v>0.2</v>
      </c>
      <c r="AG8297" s="340">
        <f t="shared" si="1299"/>
        <v>0</v>
      </c>
      <c r="AI8297" s="340">
        <f t="shared" si="1302"/>
        <v>0</v>
      </c>
      <c r="AJ8297" s="340">
        <f t="shared" si="1302"/>
        <v>0</v>
      </c>
      <c r="AK8297" s="340">
        <f t="shared" si="1302"/>
        <v>0</v>
      </c>
      <c r="AL8297" s="340">
        <f t="shared" si="1302"/>
        <v>0</v>
      </c>
      <c r="AM8297" s="340">
        <f t="shared" si="1302"/>
        <v>0.2</v>
      </c>
    </row>
    <row r="8298" spans="1:39" x14ac:dyDescent="0.35">
      <c r="A8298" s="337">
        <v>30211</v>
      </c>
      <c r="B8298" s="338">
        <f t="shared" si="1294"/>
        <v>1982</v>
      </c>
      <c r="C8298" s="338">
        <f t="shared" si="1295"/>
        <v>9</v>
      </c>
      <c r="D8298" s="338">
        <f t="shared" si="1296"/>
        <v>17</v>
      </c>
      <c r="E8298" s="334">
        <v>0</v>
      </c>
      <c r="F8298" s="334">
        <v>0</v>
      </c>
      <c r="G8298" s="334">
        <v>0</v>
      </c>
      <c r="H8298" s="334">
        <v>0</v>
      </c>
      <c r="I8298" s="334">
        <v>0</v>
      </c>
      <c r="J8298" s="334">
        <v>0</v>
      </c>
      <c r="K8298" s="334">
        <v>0</v>
      </c>
      <c r="L8298" s="334">
        <v>0</v>
      </c>
      <c r="M8298" s="334">
        <v>0</v>
      </c>
      <c r="N8298" s="334">
        <v>0</v>
      </c>
      <c r="O8298" s="334">
        <v>0</v>
      </c>
      <c r="P8298" s="334">
        <v>0</v>
      </c>
      <c r="Q8298" s="334">
        <v>0</v>
      </c>
      <c r="R8298" s="334">
        <v>0</v>
      </c>
      <c r="S8298" s="334">
        <v>0</v>
      </c>
      <c r="T8298" s="334">
        <v>0</v>
      </c>
      <c r="U8298" s="334">
        <v>0</v>
      </c>
      <c r="V8298" s="334">
        <v>0</v>
      </c>
      <c r="W8298" s="334">
        <v>0</v>
      </c>
      <c r="X8298" s="334">
        <v>0</v>
      </c>
      <c r="Y8298" s="334">
        <v>0</v>
      </c>
      <c r="Z8298" s="334">
        <v>0</v>
      </c>
      <c r="AA8298" s="334">
        <v>0</v>
      </c>
      <c r="AB8298" s="334">
        <v>0</v>
      </c>
      <c r="AD8298" s="334">
        <v>0</v>
      </c>
      <c r="AE8298" s="334">
        <f t="shared" si="1297"/>
        <v>0</v>
      </c>
      <c r="AF8298" s="334">
        <f t="shared" si="1298"/>
        <v>0</v>
      </c>
      <c r="AG8298" s="340">
        <f t="shared" si="1299"/>
        <v>0</v>
      </c>
      <c r="AI8298" s="340">
        <f t="shared" si="1302"/>
        <v>0</v>
      </c>
      <c r="AJ8298" s="340">
        <f t="shared" si="1302"/>
        <v>0</v>
      </c>
      <c r="AK8298" s="340">
        <f t="shared" si="1302"/>
        <v>0</v>
      </c>
      <c r="AL8298" s="340">
        <f t="shared" si="1302"/>
        <v>0</v>
      </c>
      <c r="AM8298" s="340">
        <f t="shared" si="1302"/>
        <v>0</v>
      </c>
    </row>
    <row r="8299" spans="1:39" x14ac:dyDescent="0.35">
      <c r="A8299" s="337">
        <v>30212</v>
      </c>
      <c r="B8299" s="338">
        <f t="shared" si="1294"/>
        <v>1982</v>
      </c>
      <c r="C8299" s="338">
        <f t="shared" si="1295"/>
        <v>9</v>
      </c>
      <c r="D8299" s="338">
        <f t="shared" si="1296"/>
        <v>18</v>
      </c>
      <c r="E8299" s="334">
        <v>0</v>
      </c>
      <c r="F8299" s="334">
        <v>0</v>
      </c>
      <c r="G8299" s="334">
        <v>0</v>
      </c>
      <c r="H8299" s="334">
        <v>0</v>
      </c>
      <c r="I8299" s="334">
        <v>0</v>
      </c>
      <c r="J8299" s="334">
        <v>0</v>
      </c>
      <c r="K8299" s="334">
        <v>0</v>
      </c>
      <c r="L8299" s="334">
        <v>0</v>
      </c>
      <c r="M8299" s="334">
        <v>0</v>
      </c>
      <c r="N8299" s="334">
        <v>0</v>
      </c>
      <c r="O8299" s="334">
        <v>0</v>
      </c>
      <c r="P8299" s="334">
        <v>0</v>
      </c>
      <c r="Q8299" s="334">
        <v>0</v>
      </c>
      <c r="R8299" s="334">
        <v>0</v>
      </c>
      <c r="S8299" s="334">
        <v>0</v>
      </c>
      <c r="T8299" s="334">
        <v>0</v>
      </c>
      <c r="U8299" s="334">
        <v>0</v>
      </c>
      <c r="V8299" s="334">
        <v>0</v>
      </c>
      <c r="W8299" s="334">
        <v>0</v>
      </c>
      <c r="X8299" s="334">
        <v>0</v>
      </c>
      <c r="Y8299" s="334">
        <v>0</v>
      </c>
      <c r="Z8299" s="334">
        <v>0</v>
      </c>
      <c r="AA8299" s="334">
        <v>0</v>
      </c>
      <c r="AB8299" s="334">
        <v>0</v>
      </c>
      <c r="AD8299" s="334">
        <v>0</v>
      </c>
      <c r="AE8299" s="334">
        <f t="shared" si="1297"/>
        <v>0</v>
      </c>
      <c r="AF8299" s="334">
        <f t="shared" si="1298"/>
        <v>0</v>
      </c>
      <c r="AG8299" s="340">
        <f t="shared" si="1299"/>
        <v>0</v>
      </c>
      <c r="AI8299" s="340">
        <f t="shared" si="1302"/>
        <v>0</v>
      </c>
      <c r="AJ8299" s="340">
        <f t="shared" si="1302"/>
        <v>0</v>
      </c>
      <c r="AK8299" s="340">
        <f t="shared" si="1302"/>
        <v>0</v>
      </c>
      <c r="AL8299" s="340">
        <f t="shared" si="1302"/>
        <v>0</v>
      </c>
      <c r="AM8299" s="340">
        <f t="shared" si="1302"/>
        <v>0</v>
      </c>
    </row>
    <row r="8300" spans="1:39" x14ac:dyDescent="0.35">
      <c r="A8300" s="337">
        <v>30213</v>
      </c>
      <c r="B8300" s="338">
        <f t="shared" si="1294"/>
        <v>1982</v>
      </c>
      <c r="C8300" s="338">
        <f t="shared" si="1295"/>
        <v>9</v>
      </c>
      <c r="D8300" s="338">
        <f t="shared" si="1296"/>
        <v>19</v>
      </c>
      <c r="E8300" s="334">
        <v>0</v>
      </c>
      <c r="F8300" s="334">
        <v>0</v>
      </c>
      <c r="G8300" s="334">
        <v>0</v>
      </c>
      <c r="H8300" s="334">
        <v>0</v>
      </c>
      <c r="I8300" s="334">
        <v>0</v>
      </c>
      <c r="J8300" s="334">
        <v>0</v>
      </c>
      <c r="K8300" s="334">
        <v>0</v>
      </c>
      <c r="L8300" s="334">
        <v>0</v>
      </c>
      <c r="M8300" s="334">
        <v>0</v>
      </c>
      <c r="N8300" s="334">
        <v>0</v>
      </c>
      <c r="O8300" s="334">
        <v>0</v>
      </c>
      <c r="P8300" s="334">
        <v>0</v>
      </c>
      <c r="Q8300" s="334">
        <v>0</v>
      </c>
      <c r="R8300" s="334">
        <v>0</v>
      </c>
      <c r="S8300" s="334">
        <v>0</v>
      </c>
      <c r="T8300" s="334">
        <v>0</v>
      </c>
      <c r="U8300" s="334">
        <v>0</v>
      </c>
      <c r="V8300" s="334">
        <v>0</v>
      </c>
      <c r="W8300" s="334">
        <v>0</v>
      </c>
      <c r="X8300" s="334">
        <v>0</v>
      </c>
      <c r="Y8300" s="334">
        <v>0</v>
      </c>
      <c r="Z8300" s="334">
        <v>0</v>
      </c>
      <c r="AA8300" s="334">
        <v>0</v>
      </c>
      <c r="AB8300" s="334">
        <v>0</v>
      </c>
      <c r="AD8300" s="334">
        <v>0</v>
      </c>
      <c r="AE8300" s="334">
        <f t="shared" si="1297"/>
        <v>0</v>
      </c>
      <c r="AF8300" s="334">
        <f t="shared" si="1298"/>
        <v>0</v>
      </c>
      <c r="AG8300" s="340">
        <f t="shared" si="1299"/>
        <v>0</v>
      </c>
      <c r="AI8300" s="340">
        <f t="shared" si="1302"/>
        <v>0</v>
      </c>
      <c r="AJ8300" s="340">
        <f t="shared" si="1302"/>
        <v>0</v>
      </c>
      <c r="AK8300" s="340">
        <f t="shared" si="1302"/>
        <v>0</v>
      </c>
      <c r="AL8300" s="340">
        <f t="shared" si="1302"/>
        <v>0</v>
      </c>
      <c r="AM8300" s="340">
        <f t="shared" si="1302"/>
        <v>0</v>
      </c>
    </row>
    <row r="8301" spans="1:39" x14ac:dyDescent="0.35">
      <c r="A8301" s="337">
        <v>30214</v>
      </c>
      <c r="B8301" s="338">
        <f t="shared" si="1294"/>
        <v>1982</v>
      </c>
      <c r="C8301" s="338">
        <f t="shared" si="1295"/>
        <v>9</v>
      </c>
      <c r="D8301" s="338">
        <f t="shared" si="1296"/>
        <v>20</v>
      </c>
      <c r="E8301" s="334">
        <v>0</v>
      </c>
      <c r="F8301" s="334">
        <v>0</v>
      </c>
      <c r="G8301" s="334">
        <v>0</v>
      </c>
      <c r="H8301" s="334">
        <v>0</v>
      </c>
      <c r="I8301" s="334">
        <v>0</v>
      </c>
      <c r="J8301" s="334">
        <v>0</v>
      </c>
      <c r="K8301" s="334">
        <v>0</v>
      </c>
      <c r="L8301" s="334">
        <v>0</v>
      </c>
      <c r="M8301" s="334">
        <v>0</v>
      </c>
      <c r="N8301" s="334">
        <v>0</v>
      </c>
      <c r="O8301" s="334">
        <v>0</v>
      </c>
      <c r="P8301" s="334">
        <v>0</v>
      </c>
      <c r="Q8301" s="334">
        <v>0</v>
      </c>
      <c r="R8301" s="334">
        <v>0</v>
      </c>
      <c r="S8301" s="334">
        <v>0</v>
      </c>
      <c r="T8301" s="334">
        <v>0</v>
      </c>
      <c r="U8301" s="334">
        <v>0</v>
      </c>
      <c r="V8301" s="334">
        <v>0</v>
      </c>
      <c r="W8301" s="334">
        <v>0</v>
      </c>
      <c r="X8301" s="334">
        <v>0</v>
      </c>
      <c r="Y8301" s="334">
        <v>0</v>
      </c>
      <c r="Z8301" s="334">
        <v>0</v>
      </c>
      <c r="AA8301" s="334">
        <v>0</v>
      </c>
      <c r="AB8301" s="334">
        <v>0</v>
      </c>
      <c r="AD8301" s="334">
        <v>0</v>
      </c>
      <c r="AE8301" s="334">
        <f t="shared" si="1297"/>
        <v>0</v>
      </c>
      <c r="AF8301" s="334">
        <f t="shared" si="1298"/>
        <v>0</v>
      </c>
      <c r="AG8301" s="340">
        <f t="shared" si="1299"/>
        <v>0</v>
      </c>
      <c r="AI8301" s="340">
        <f t="shared" si="1302"/>
        <v>0</v>
      </c>
      <c r="AJ8301" s="340">
        <f t="shared" si="1302"/>
        <v>0</v>
      </c>
      <c r="AK8301" s="340">
        <f t="shared" si="1302"/>
        <v>0</v>
      </c>
      <c r="AL8301" s="340">
        <f t="shared" si="1302"/>
        <v>0</v>
      </c>
      <c r="AM8301" s="340">
        <f t="shared" si="1302"/>
        <v>0</v>
      </c>
    </row>
    <row r="8302" spans="1:39" x14ac:dyDescent="0.35">
      <c r="A8302" s="337">
        <v>30215</v>
      </c>
      <c r="B8302" s="338">
        <f t="shared" si="1294"/>
        <v>1982</v>
      </c>
      <c r="C8302" s="338">
        <f t="shared" si="1295"/>
        <v>9</v>
      </c>
      <c r="D8302" s="338">
        <f t="shared" si="1296"/>
        <v>21</v>
      </c>
      <c r="E8302" s="334">
        <v>0</v>
      </c>
      <c r="F8302" s="334">
        <v>0</v>
      </c>
      <c r="G8302" s="334">
        <v>0</v>
      </c>
      <c r="H8302" s="334">
        <v>0</v>
      </c>
      <c r="I8302" s="334">
        <v>0</v>
      </c>
      <c r="J8302" s="334">
        <v>0</v>
      </c>
      <c r="K8302" s="334">
        <v>0</v>
      </c>
      <c r="L8302" s="334">
        <v>0</v>
      </c>
      <c r="M8302" s="334">
        <v>0</v>
      </c>
      <c r="N8302" s="334">
        <v>0</v>
      </c>
      <c r="O8302" s="334">
        <v>0</v>
      </c>
      <c r="P8302" s="334">
        <v>0</v>
      </c>
      <c r="Q8302" s="334">
        <v>0</v>
      </c>
      <c r="R8302" s="334">
        <v>0</v>
      </c>
      <c r="S8302" s="334">
        <v>0</v>
      </c>
      <c r="T8302" s="334">
        <v>0</v>
      </c>
      <c r="U8302" s="334">
        <v>0</v>
      </c>
      <c r="V8302" s="334">
        <v>0</v>
      </c>
      <c r="W8302" s="334">
        <v>0</v>
      </c>
      <c r="X8302" s="334">
        <v>0</v>
      </c>
      <c r="Y8302" s="334">
        <v>0</v>
      </c>
      <c r="Z8302" s="334">
        <v>0</v>
      </c>
      <c r="AA8302" s="334">
        <v>0</v>
      </c>
      <c r="AB8302" s="334">
        <v>0</v>
      </c>
      <c r="AD8302" s="334">
        <v>0</v>
      </c>
      <c r="AE8302" s="334">
        <f t="shared" si="1297"/>
        <v>0</v>
      </c>
      <c r="AF8302" s="334">
        <f t="shared" si="1298"/>
        <v>0</v>
      </c>
      <c r="AG8302" s="340">
        <f t="shared" si="1299"/>
        <v>0</v>
      </c>
      <c r="AI8302" s="340">
        <f t="shared" si="1302"/>
        <v>0</v>
      </c>
      <c r="AJ8302" s="340">
        <f t="shared" si="1302"/>
        <v>0</v>
      </c>
      <c r="AK8302" s="340">
        <f t="shared" si="1302"/>
        <v>0</v>
      </c>
      <c r="AL8302" s="340">
        <f t="shared" si="1302"/>
        <v>0</v>
      </c>
      <c r="AM8302" s="340">
        <f t="shared" si="1302"/>
        <v>0</v>
      </c>
    </row>
    <row r="8303" spans="1:39" x14ac:dyDescent="0.35">
      <c r="A8303" s="337">
        <v>30216</v>
      </c>
      <c r="B8303" s="338">
        <f t="shared" si="1294"/>
        <v>1982</v>
      </c>
      <c r="C8303" s="338">
        <f t="shared" si="1295"/>
        <v>9</v>
      </c>
      <c r="D8303" s="338">
        <f t="shared" si="1296"/>
        <v>22</v>
      </c>
      <c r="E8303" s="334">
        <v>0</v>
      </c>
      <c r="F8303" s="334">
        <v>0</v>
      </c>
      <c r="G8303" s="334">
        <v>0</v>
      </c>
      <c r="H8303" s="334">
        <v>0</v>
      </c>
      <c r="I8303" s="334">
        <v>0</v>
      </c>
      <c r="J8303" s="334">
        <v>0</v>
      </c>
      <c r="K8303" s="334">
        <v>0</v>
      </c>
      <c r="L8303" s="334">
        <v>0</v>
      </c>
      <c r="M8303" s="334">
        <v>0</v>
      </c>
      <c r="N8303" s="334">
        <v>0</v>
      </c>
      <c r="O8303" s="334">
        <v>0</v>
      </c>
      <c r="P8303" s="334">
        <v>0</v>
      </c>
      <c r="Q8303" s="334">
        <v>0</v>
      </c>
      <c r="R8303" s="334">
        <v>0</v>
      </c>
      <c r="S8303" s="334">
        <v>0</v>
      </c>
      <c r="T8303" s="334">
        <v>0</v>
      </c>
      <c r="U8303" s="334">
        <v>0</v>
      </c>
      <c r="V8303" s="334">
        <v>0</v>
      </c>
      <c r="W8303" s="334">
        <v>0</v>
      </c>
      <c r="X8303" s="334">
        <v>0</v>
      </c>
      <c r="Y8303" s="334">
        <v>0</v>
      </c>
      <c r="Z8303" s="334">
        <v>0.8</v>
      </c>
      <c r="AA8303" s="334">
        <v>0</v>
      </c>
      <c r="AB8303" s="334">
        <v>0</v>
      </c>
      <c r="AD8303" s="334">
        <v>0.8</v>
      </c>
      <c r="AE8303" s="334">
        <f t="shared" si="1297"/>
        <v>0.8</v>
      </c>
      <c r="AF8303" s="334">
        <f t="shared" si="1298"/>
        <v>0.8</v>
      </c>
      <c r="AG8303" s="340">
        <f t="shared" si="1299"/>
        <v>0</v>
      </c>
      <c r="AI8303" s="340">
        <f t="shared" si="1302"/>
        <v>0</v>
      </c>
      <c r="AJ8303" s="340">
        <f t="shared" si="1302"/>
        <v>0</v>
      </c>
      <c r="AK8303" s="340">
        <f t="shared" si="1302"/>
        <v>0</v>
      </c>
      <c r="AL8303" s="340">
        <f t="shared" si="1302"/>
        <v>0</v>
      </c>
      <c r="AM8303" s="340">
        <f t="shared" si="1302"/>
        <v>0.8</v>
      </c>
    </row>
    <row r="8304" spans="1:39" x14ac:dyDescent="0.35">
      <c r="A8304" s="337">
        <v>30217</v>
      </c>
      <c r="B8304" s="338">
        <f t="shared" si="1294"/>
        <v>1982</v>
      </c>
      <c r="C8304" s="338">
        <f t="shared" si="1295"/>
        <v>9</v>
      </c>
      <c r="D8304" s="338">
        <f t="shared" si="1296"/>
        <v>23</v>
      </c>
      <c r="E8304" s="334">
        <v>0</v>
      </c>
      <c r="F8304" s="334">
        <v>0</v>
      </c>
      <c r="G8304" s="334">
        <v>0</v>
      </c>
      <c r="H8304" s="334">
        <v>0</v>
      </c>
      <c r="I8304" s="334">
        <v>0</v>
      </c>
      <c r="J8304" s="334">
        <v>0</v>
      </c>
      <c r="K8304" s="334">
        <v>0</v>
      </c>
      <c r="L8304" s="334">
        <v>0</v>
      </c>
      <c r="M8304" s="334">
        <v>0</v>
      </c>
      <c r="N8304" s="334">
        <v>0</v>
      </c>
      <c r="O8304" s="334">
        <v>0</v>
      </c>
      <c r="P8304" s="334">
        <v>0</v>
      </c>
      <c r="Q8304" s="334">
        <v>0</v>
      </c>
      <c r="R8304" s="334">
        <v>0</v>
      </c>
      <c r="S8304" s="334">
        <v>0</v>
      </c>
      <c r="T8304" s="334">
        <v>0</v>
      </c>
      <c r="U8304" s="334">
        <v>0</v>
      </c>
      <c r="V8304" s="334">
        <v>0</v>
      </c>
      <c r="W8304" s="334">
        <v>0</v>
      </c>
      <c r="X8304" s="334">
        <v>0</v>
      </c>
      <c r="Y8304" s="334">
        <v>0</v>
      </c>
      <c r="Z8304" s="334">
        <v>0</v>
      </c>
      <c r="AA8304" s="334">
        <v>0</v>
      </c>
      <c r="AB8304" s="334">
        <v>0</v>
      </c>
      <c r="AD8304" s="334">
        <v>0</v>
      </c>
      <c r="AE8304" s="334">
        <f t="shared" si="1297"/>
        <v>0</v>
      </c>
      <c r="AF8304" s="334">
        <f t="shared" si="1298"/>
        <v>0</v>
      </c>
      <c r="AG8304" s="340">
        <f t="shared" si="1299"/>
        <v>0</v>
      </c>
      <c r="AI8304" s="340">
        <f t="shared" si="1302"/>
        <v>0</v>
      </c>
      <c r="AJ8304" s="340">
        <f t="shared" si="1302"/>
        <v>0</v>
      </c>
      <c r="AK8304" s="340">
        <f t="shared" si="1302"/>
        <v>0</v>
      </c>
      <c r="AL8304" s="340">
        <f t="shared" si="1302"/>
        <v>0</v>
      </c>
      <c r="AM8304" s="340">
        <f t="shared" si="1302"/>
        <v>0</v>
      </c>
    </row>
    <row r="8305" spans="1:39" x14ac:dyDescent="0.35">
      <c r="A8305" s="337">
        <v>30218</v>
      </c>
      <c r="B8305" s="338">
        <f t="shared" si="1294"/>
        <v>1982</v>
      </c>
      <c r="C8305" s="338">
        <f t="shared" si="1295"/>
        <v>9</v>
      </c>
      <c r="D8305" s="338">
        <f t="shared" si="1296"/>
        <v>24</v>
      </c>
      <c r="E8305" s="334">
        <v>0</v>
      </c>
      <c r="F8305" s="334">
        <v>0</v>
      </c>
      <c r="G8305" s="334">
        <v>0</v>
      </c>
      <c r="H8305" s="334">
        <v>0</v>
      </c>
      <c r="I8305" s="334">
        <v>0</v>
      </c>
      <c r="J8305" s="334">
        <v>0</v>
      </c>
      <c r="K8305" s="334">
        <v>0</v>
      </c>
      <c r="L8305" s="334">
        <v>0</v>
      </c>
      <c r="M8305" s="334">
        <v>0</v>
      </c>
      <c r="N8305" s="334">
        <v>0</v>
      </c>
      <c r="O8305" s="334">
        <v>0</v>
      </c>
      <c r="P8305" s="334">
        <v>0</v>
      </c>
      <c r="Q8305" s="334">
        <v>0</v>
      </c>
      <c r="R8305" s="334">
        <v>0</v>
      </c>
      <c r="S8305" s="334">
        <v>0</v>
      </c>
      <c r="T8305" s="334">
        <v>0</v>
      </c>
      <c r="U8305" s="334">
        <v>0</v>
      </c>
      <c r="V8305" s="334">
        <v>0</v>
      </c>
      <c r="W8305" s="334">
        <v>0</v>
      </c>
      <c r="X8305" s="334">
        <v>0</v>
      </c>
      <c r="Y8305" s="334">
        <v>0</v>
      </c>
      <c r="Z8305" s="334">
        <v>0</v>
      </c>
      <c r="AA8305" s="334">
        <v>0</v>
      </c>
      <c r="AB8305" s="334">
        <v>0</v>
      </c>
      <c r="AD8305" s="334">
        <v>0</v>
      </c>
      <c r="AE8305" s="334">
        <f t="shared" si="1297"/>
        <v>0</v>
      </c>
      <c r="AF8305" s="334">
        <f t="shared" si="1298"/>
        <v>0</v>
      </c>
      <c r="AG8305" s="340">
        <f t="shared" si="1299"/>
        <v>0</v>
      </c>
      <c r="AI8305" s="340">
        <f t="shared" si="1302"/>
        <v>0</v>
      </c>
      <c r="AJ8305" s="340">
        <f t="shared" si="1302"/>
        <v>0</v>
      </c>
      <c r="AK8305" s="340">
        <f t="shared" si="1302"/>
        <v>0</v>
      </c>
      <c r="AL8305" s="340">
        <f t="shared" si="1302"/>
        <v>0</v>
      </c>
      <c r="AM8305" s="340">
        <f t="shared" si="1302"/>
        <v>0</v>
      </c>
    </row>
    <row r="8306" spans="1:39" x14ac:dyDescent="0.35">
      <c r="A8306" s="337">
        <v>30219</v>
      </c>
      <c r="B8306" s="338">
        <f t="shared" si="1294"/>
        <v>1982</v>
      </c>
      <c r="C8306" s="338">
        <f t="shared" si="1295"/>
        <v>9</v>
      </c>
      <c r="D8306" s="338">
        <f t="shared" si="1296"/>
        <v>25</v>
      </c>
      <c r="E8306" s="334">
        <v>0</v>
      </c>
      <c r="F8306" s="334">
        <v>0</v>
      </c>
      <c r="G8306" s="334">
        <v>0</v>
      </c>
      <c r="H8306" s="334">
        <v>0</v>
      </c>
      <c r="I8306" s="334">
        <v>0</v>
      </c>
      <c r="J8306" s="334">
        <v>0</v>
      </c>
      <c r="K8306" s="334">
        <v>0</v>
      </c>
      <c r="L8306" s="334">
        <v>0</v>
      </c>
      <c r="M8306" s="334">
        <v>0</v>
      </c>
      <c r="N8306" s="334">
        <v>0</v>
      </c>
      <c r="O8306" s="334">
        <v>0</v>
      </c>
      <c r="P8306" s="334">
        <v>0</v>
      </c>
      <c r="Q8306" s="334">
        <v>0</v>
      </c>
      <c r="R8306" s="334">
        <v>0</v>
      </c>
      <c r="S8306" s="334">
        <v>0</v>
      </c>
      <c r="T8306" s="334">
        <v>0</v>
      </c>
      <c r="U8306" s="334">
        <v>0</v>
      </c>
      <c r="V8306" s="334">
        <v>0</v>
      </c>
      <c r="W8306" s="334">
        <v>0</v>
      </c>
      <c r="X8306" s="334">
        <v>0</v>
      </c>
      <c r="Y8306" s="334">
        <v>0</v>
      </c>
      <c r="Z8306" s="334">
        <v>0</v>
      </c>
      <c r="AA8306" s="334">
        <v>0</v>
      </c>
      <c r="AB8306" s="334">
        <v>0.2</v>
      </c>
      <c r="AD8306" s="334">
        <v>0.2</v>
      </c>
      <c r="AE8306" s="334">
        <f t="shared" si="1297"/>
        <v>0.2</v>
      </c>
      <c r="AF8306" s="334">
        <f t="shared" si="1298"/>
        <v>0.2</v>
      </c>
      <c r="AG8306" s="340">
        <f t="shared" si="1299"/>
        <v>0</v>
      </c>
      <c r="AI8306" s="340">
        <f t="shared" si="1302"/>
        <v>0</v>
      </c>
      <c r="AJ8306" s="340">
        <f t="shared" si="1302"/>
        <v>0</v>
      </c>
      <c r="AK8306" s="340">
        <f t="shared" si="1302"/>
        <v>0</v>
      </c>
      <c r="AL8306" s="340">
        <f t="shared" si="1302"/>
        <v>0</v>
      </c>
      <c r="AM8306" s="340">
        <f t="shared" si="1302"/>
        <v>0.2</v>
      </c>
    </row>
    <row r="8307" spans="1:39" x14ac:dyDescent="0.35">
      <c r="A8307" s="337">
        <v>30220</v>
      </c>
      <c r="B8307" s="338">
        <f t="shared" si="1294"/>
        <v>1982</v>
      </c>
      <c r="C8307" s="338">
        <f t="shared" si="1295"/>
        <v>9</v>
      </c>
      <c r="D8307" s="338">
        <f t="shared" si="1296"/>
        <v>26</v>
      </c>
      <c r="E8307" s="334">
        <v>0</v>
      </c>
      <c r="F8307" s="334">
        <v>0.2</v>
      </c>
      <c r="G8307" s="334">
        <v>0</v>
      </c>
      <c r="H8307" s="334">
        <v>0</v>
      </c>
      <c r="I8307" s="334">
        <v>0</v>
      </c>
      <c r="J8307" s="334">
        <v>0</v>
      </c>
      <c r="K8307" s="334">
        <v>1.3</v>
      </c>
      <c r="L8307" s="334">
        <v>2.6</v>
      </c>
      <c r="M8307" s="334">
        <v>5.6</v>
      </c>
      <c r="N8307" s="334">
        <v>3.2</v>
      </c>
      <c r="O8307" s="334">
        <v>3.2</v>
      </c>
      <c r="P8307" s="334">
        <v>2.6</v>
      </c>
      <c r="Q8307" s="334">
        <v>2</v>
      </c>
      <c r="R8307" s="334">
        <v>1.3</v>
      </c>
      <c r="S8307" s="334">
        <v>0.6</v>
      </c>
      <c r="T8307" s="334">
        <v>0.2</v>
      </c>
      <c r="U8307" s="334">
        <v>0.8</v>
      </c>
      <c r="V8307" s="334">
        <v>0</v>
      </c>
      <c r="W8307" s="334">
        <v>0</v>
      </c>
      <c r="X8307" s="334">
        <v>0.2</v>
      </c>
      <c r="Y8307" s="334">
        <v>0.2</v>
      </c>
      <c r="Z8307" s="334">
        <v>0.2</v>
      </c>
      <c r="AA8307" s="334">
        <v>0.4</v>
      </c>
      <c r="AB8307" s="334">
        <v>0.2</v>
      </c>
      <c r="AD8307" s="334">
        <v>24.8</v>
      </c>
      <c r="AE8307" s="334">
        <f t="shared" si="1297"/>
        <v>24.8</v>
      </c>
      <c r="AF8307" s="334">
        <f t="shared" si="1298"/>
        <v>24.799999999999997</v>
      </c>
      <c r="AG8307" s="340">
        <f t="shared" si="1299"/>
        <v>3.5527136788005009E-15</v>
      </c>
      <c r="AI8307" s="340">
        <f t="shared" si="1302"/>
        <v>0</v>
      </c>
      <c r="AJ8307" s="340">
        <f t="shared" si="1302"/>
        <v>0</v>
      </c>
      <c r="AK8307" s="340">
        <f t="shared" si="1302"/>
        <v>0</v>
      </c>
      <c r="AL8307" s="340">
        <f t="shared" si="1302"/>
        <v>0</v>
      </c>
      <c r="AM8307" s="340">
        <f t="shared" si="1302"/>
        <v>24.799999999999997</v>
      </c>
    </row>
    <row r="8308" spans="1:39" x14ac:dyDescent="0.35">
      <c r="A8308" s="337">
        <v>30221</v>
      </c>
      <c r="B8308" s="338">
        <f t="shared" si="1294"/>
        <v>1982</v>
      </c>
      <c r="C8308" s="338">
        <f t="shared" si="1295"/>
        <v>9</v>
      </c>
      <c r="D8308" s="338">
        <f t="shared" si="1296"/>
        <v>27</v>
      </c>
      <c r="E8308" s="334">
        <v>0.4</v>
      </c>
      <c r="F8308" s="334">
        <v>0.5</v>
      </c>
      <c r="G8308" s="334">
        <v>0</v>
      </c>
      <c r="H8308" s="334">
        <v>0</v>
      </c>
      <c r="I8308" s="334">
        <v>0</v>
      </c>
      <c r="J8308" s="334">
        <v>0</v>
      </c>
      <c r="K8308" s="334">
        <v>0</v>
      </c>
      <c r="L8308" s="334">
        <v>0</v>
      </c>
      <c r="M8308" s="334">
        <v>0</v>
      </c>
      <c r="N8308" s="334">
        <v>0</v>
      </c>
      <c r="O8308" s="334">
        <v>0</v>
      </c>
      <c r="P8308" s="334">
        <v>0</v>
      </c>
      <c r="Q8308" s="334">
        <v>0</v>
      </c>
      <c r="R8308" s="334">
        <v>0</v>
      </c>
      <c r="S8308" s="334">
        <v>0</v>
      </c>
      <c r="T8308" s="334">
        <v>0</v>
      </c>
      <c r="U8308" s="334">
        <v>0</v>
      </c>
      <c r="V8308" s="334">
        <v>0</v>
      </c>
      <c r="W8308" s="334">
        <v>0</v>
      </c>
      <c r="X8308" s="334">
        <v>0</v>
      </c>
      <c r="Y8308" s="334">
        <v>0</v>
      </c>
      <c r="Z8308" s="334">
        <v>0</v>
      </c>
      <c r="AA8308" s="334">
        <v>0</v>
      </c>
      <c r="AB8308" s="334">
        <v>0.5</v>
      </c>
      <c r="AD8308" s="334">
        <v>1.4</v>
      </c>
      <c r="AE8308" s="334">
        <f t="shared" si="1297"/>
        <v>1.4</v>
      </c>
      <c r="AF8308" s="334">
        <f t="shared" si="1298"/>
        <v>1.4</v>
      </c>
      <c r="AG8308" s="340">
        <f t="shared" si="1299"/>
        <v>0</v>
      </c>
      <c r="AI8308" s="340">
        <f t="shared" ref="AI8308:AM8323" si="1303">IF($C8308=AI$1,$AF8308,0)</f>
        <v>0</v>
      </c>
      <c r="AJ8308" s="340">
        <f t="shared" si="1303"/>
        <v>0</v>
      </c>
      <c r="AK8308" s="340">
        <f t="shared" si="1303"/>
        <v>0</v>
      </c>
      <c r="AL8308" s="340">
        <f t="shared" si="1303"/>
        <v>0</v>
      </c>
      <c r="AM8308" s="340">
        <f t="shared" si="1303"/>
        <v>1.4</v>
      </c>
    </row>
    <row r="8309" spans="1:39" x14ac:dyDescent="0.35">
      <c r="A8309" s="337">
        <v>30222</v>
      </c>
      <c r="B8309" s="338">
        <f t="shared" si="1294"/>
        <v>1982</v>
      </c>
      <c r="C8309" s="338">
        <f t="shared" si="1295"/>
        <v>9</v>
      </c>
      <c r="D8309" s="338">
        <f t="shared" si="1296"/>
        <v>28</v>
      </c>
      <c r="E8309" s="334">
        <v>0.3</v>
      </c>
      <c r="F8309" s="334">
        <v>0.3</v>
      </c>
      <c r="G8309" s="334">
        <v>0.4</v>
      </c>
      <c r="H8309" s="334">
        <v>0.3</v>
      </c>
      <c r="I8309" s="334">
        <v>0.3</v>
      </c>
      <c r="J8309" s="334">
        <v>0.3</v>
      </c>
      <c r="K8309" s="334">
        <v>0.3</v>
      </c>
      <c r="L8309" s="334">
        <v>0.3</v>
      </c>
      <c r="M8309" s="334">
        <v>0.4</v>
      </c>
      <c r="N8309" s="334">
        <v>0.3</v>
      </c>
      <c r="O8309" s="334">
        <v>0.3</v>
      </c>
      <c r="P8309" s="334">
        <v>0.3</v>
      </c>
      <c r="Q8309" s="334">
        <v>0.3</v>
      </c>
      <c r="R8309" s="334">
        <v>0.3</v>
      </c>
      <c r="S8309" s="334">
        <v>0.3</v>
      </c>
      <c r="T8309" s="334">
        <v>0.4</v>
      </c>
      <c r="U8309" s="334">
        <v>0.3</v>
      </c>
      <c r="V8309" s="334">
        <v>0.3</v>
      </c>
      <c r="W8309" s="334">
        <v>0.3</v>
      </c>
      <c r="X8309" s="334">
        <v>0.3</v>
      </c>
      <c r="Y8309" s="334">
        <v>0.3</v>
      </c>
      <c r="Z8309" s="334">
        <v>0.4</v>
      </c>
      <c r="AA8309" s="334">
        <v>0.3</v>
      </c>
      <c r="AB8309" s="334">
        <v>0.3</v>
      </c>
      <c r="AD8309" s="334">
        <v>7.6</v>
      </c>
      <c r="AE8309" s="334">
        <f t="shared" si="1297"/>
        <v>7.6</v>
      </c>
      <c r="AF8309" s="334">
        <f t="shared" si="1298"/>
        <v>7.5999999999999988</v>
      </c>
      <c r="AG8309" s="340">
        <f t="shared" si="1299"/>
        <v>8.8817841970012523E-16</v>
      </c>
      <c r="AI8309" s="340">
        <f t="shared" si="1303"/>
        <v>0</v>
      </c>
      <c r="AJ8309" s="340">
        <f t="shared" si="1303"/>
        <v>0</v>
      </c>
      <c r="AK8309" s="340">
        <f t="shared" si="1303"/>
        <v>0</v>
      </c>
      <c r="AL8309" s="340">
        <f t="shared" si="1303"/>
        <v>0</v>
      </c>
      <c r="AM8309" s="340">
        <f t="shared" si="1303"/>
        <v>7.5999999999999988</v>
      </c>
    </row>
    <row r="8310" spans="1:39" x14ac:dyDescent="0.35">
      <c r="A8310" s="337">
        <v>30223</v>
      </c>
      <c r="B8310" s="338">
        <f t="shared" si="1294"/>
        <v>1982</v>
      </c>
      <c r="C8310" s="338">
        <f t="shared" si="1295"/>
        <v>9</v>
      </c>
      <c r="D8310" s="338">
        <f t="shared" si="1296"/>
        <v>29</v>
      </c>
      <c r="E8310" s="334">
        <v>0.3</v>
      </c>
      <c r="F8310" s="334">
        <v>0.4</v>
      </c>
      <c r="G8310" s="334">
        <v>0.3</v>
      </c>
      <c r="H8310" s="334">
        <v>0.3</v>
      </c>
      <c r="I8310" s="334">
        <v>0.3</v>
      </c>
      <c r="J8310" s="334">
        <v>0</v>
      </c>
      <c r="K8310" s="334">
        <v>0.4</v>
      </c>
      <c r="L8310" s="334">
        <v>0.3</v>
      </c>
      <c r="M8310" s="334">
        <v>0.3</v>
      </c>
      <c r="N8310" s="334">
        <v>0.3</v>
      </c>
      <c r="O8310" s="334">
        <v>0.4</v>
      </c>
      <c r="P8310" s="334">
        <v>0.3</v>
      </c>
      <c r="Q8310" s="334">
        <v>0</v>
      </c>
      <c r="R8310" s="334">
        <v>0</v>
      </c>
      <c r="S8310" s="334">
        <v>0</v>
      </c>
      <c r="T8310" s="334">
        <v>0</v>
      </c>
      <c r="U8310" s="334">
        <v>0</v>
      </c>
      <c r="V8310" s="334">
        <v>0</v>
      </c>
      <c r="W8310" s="334">
        <v>0</v>
      </c>
      <c r="X8310" s="334">
        <v>0</v>
      </c>
      <c r="Y8310" s="334">
        <v>0</v>
      </c>
      <c r="Z8310" s="334">
        <v>0</v>
      </c>
      <c r="AA8310" s="334">
        <v>0</v>
      </c>
      <c r="AB8310" s="334">
        <v>0</v>
      </c>
      <c r="AD8310" s="334">
        <v>3.6</v>
      </c>
      <c r="AE8310" s="334">
        <f t="shared" si="1297"/>
        <v>3.6</v>
      </c>
      <c r="AF8310" s="334">
        <f t="shared" si="1298"/>
        <v>3.5999999999999992</v>
      </c>
      <c r="AG8310" s="340">
        <f t="shared" si="1299"/>
        <v>8.8817841970012523E-16</v>
      </c>
      <c r="AI8310" s="340">
        <f t="shared" si="1303"/>
        <v>0</v>
      </c>
      <c r="AJ8310" s="340">
        <f t="shared" si="1303"/>
        <v>0</v>
      </c>
      <c r="AK8310" s="340">
        <f t="shared" si="1303"/>
        <v>0</v>
      </c>
      <c r="AL8310" s="340">
        <f t="shared" si="1303"/>
        <v>0</v>
      </c>
      <c r="AM8310" s="340">
        <f t="shared" si="1303"/>
        <v>3.5999999999999992</v>
      </c>
    </row>
    <row r="8311" spans="1:39" x14ac:dyDescent="0.35">
      <c r="A8311" s="337">
        <v>30224</v>
      </c>
      <c r="B8311" s="338">
        <f t="shared" si="1294"/>
        <v>1982</v>
      </c>
      <c r="C8311" s="338">
        <f t="shared" si="1295"/>
        <v>9</v>
      </c>
      <c r="D8311" s="338">
        <f t="shared" si="1296"/>
        <v>30</v>
      </c>
      <c r="E8311" s="334">
        <v>0</v>
      </c>
      <c r="F8311" s="334">
        <v>0</v>
      </c>
      <c r="G8311" s="334">
        <v>0</v>
      </c>
      <c r="H8311" s="334">
        <v>0</v>
      </c>
      <c r="I8311" s="334">
        <v>0</v>
      </c>
      <c r="J8311" s="334">
        <v>0</v>
      </c>
      <c r="K8311" s="334">
        <v>0</v>
      </c>
      <c r="L8311" s="334">
        <v>0</v>
      </c>
      <c r="M8311" s="334">
        <v>0</v>
      </c>
      <c r="N8311" s="334">
        <v>0</v>
      </c>
      <c r="O8311" s="334">
        <v>0</v>
      </c>
      <c r="P8311" s="334">
        <v>0</v>
      </c>
      <c r="Q8311" s="334">
        <v>0</v>
      </c>
      <c r="R8311" s="334">
        <v>0</v>
      </c>
      <c r="S8311" s="334">
        <v>0</v>
      </c>
      <c r="T8311" s="334">
        <v>0</v>
      </c>
      <c r="U8311" s="334">
        <v>0</v>
      </c>
      <c r="V8311" s="334">
        <v>0</v>
      </c>
      <c r="W8311" s="334">
        <v>0</v>
      </c>
      <c r="X8311" s="334">
        <v>0</v>
      </c>
      <c r="Y8311" s="334">
        <v>0</v>
      </c>
      <c r="Z8311" s="334">
        <v>0</v>
      </c>
      <c r="AA8311" s="334">
        <v>0</v>
      </c>
      <c r="AB8311" s="334">
        <v>0</v>
      </c>
      <c r="AD8311" s="334">
        <v>0</v>
      </c>
      <c r="AE8311" s="334">
        <f t="shared" si="1297"/>
        <v>0</v>
      </c>
      <c r="AF8311" s="334">
        <f t="shared" si="1298"/>
        <v>0</v>
      </c>
      <c r="AG8311" s="340">
        <f t="shared" si="1299"/>
        <v>0</v>
      </c>
      <c r="AI8311" s="340">
        <f t="shared" si="1303"/>
        <v>0</v>
      </c>
      <c r="AJ8311" s="340">
        <f t="shared" si="1303"/>
        <v>0</v>
      </c>
      <c r="AK8311" s="340">
        <f t="shared" si="1303"/>
        <v>0</v>
      </c>
      <c r="AL8311" s="340">
        <f t="shared" si="1303"/>
        <v>0</v>
      </c>
      <c r="AM8311" s="340">
        <f t="shared" si="1303"/>
        <v>0</v>
      </c>
    </row>
    <row r="8312" spans="1:39" x14ac:dyDescent="0.35">
      <c r="A8312" s="337">
        <v>30225</v>
      </c>
      <c r="B8312" s="338">
        <f t="shared" si="1294"/>
        <v>1982</v>
      </c>
      <c r="C8312" s="338">
        <f t="shared" si="1295"/>
        <v>10</v>
      </c>
      <c r="D8312" s="338">
        <f t="shared" si="1296"/>
        <v>1</v>
      </c>
      <c r="E8312" s="334">
        <v>0</v>
      </c>
      <c r="F8312" s="334">
        <v>0</v>
      </c>
      <c r="G8312" s="334">
        <v>0</v>
      </c>
      <c r="H8312" s="334">
        <v>0</v>
      </c>
      <c r="I8312" s="334">
        <v>0</v>
      </c>
      <c r="J8312" s="334">
        <v>0</v>
      </c>
      <c r="K8312" s="334">
        <v>0</v>
      </c>
      <c r="L8312" s="334">
        <v>0</v>
      </c>
      <c r="M8312" s="334">
        <v>0</v>
      </c>
      <c r="N8312" s="334">
        <v>0</v>
      </c>
      <c r="O8312" s="334">
        <v>0</v>
      </c>
      <c r="P8312" s="334">
        <v>0</v>
      </c>
      <c r="Q8312" s="334">
        <v>0</v>
      </c>
      <c r="R8312" s="334">
        <v>0</v>
      </c>
      <c r="S8312" s="334">
        <v>0</v>
      </c>
      <c r="T8312" s="334">
        <v>0</v>
      </c>
      <c r="U8312" s="334">
        <v>0</v>
      </c>
      <c r="V8312" s="334">
        <v>0</v>
      </c>
      <c r="W8312" s="334">
        <v>0</v>
      </c>
      <c r="X8312" s="334">
        <v>0</v>
      </c>
      <c r="Y8312" s="334">
        <v>0</v>
      </c>
      <c r="Z8312" s="334">
        <v>0</v>
      </c>
      <c r="AA8312" s="334">
        <v>0</v>
      </c>
      <c r="AB8312" s="334">
        <v>0</v>
      </c>
      <c r="AD8312" s="334">
        <v>0</v>
      </c>
      <c r="AE8312" s="334">
        <f t="shared" si="1297"/>
        <v>0</v>
      </c>
      <c r="AF8312" s="334">
        <f t="shared" si="1298"/>
        <v>0</v>
      </c>
      <c r="AG8312" s="340">
        <f t="shared" si="1299"/>
        <v>0</v>
      </c>
      <c r="AI8312" s="340">
        <f t="shared" si="1303"/>
        <v>0</v>
      </c>
      <c r="AJ8312" s="340">
        <f t="shared" si="1303"/>
        <v>0</v>
      </c>
      <c r="AK8312" s="340">
        <f t="shared" si="1303"/>
        <v>0</v>
      </c>
      <c r="AL8312" s="340">
        <f t="shared" si="1303"/>
        <v>0</v>
      </c>
      <c r="AM8312" s="340">
        <f t="shared" si="1303"/>
        <v>0</v>
      </c>
    </row>
    <row r="8313" spans="1:39" x14ac:dyDescent="0.35">
      <c r="A8313" s="337">
        <v>30226</v>
      </c>
      <c r="B8313" s="338">
        <f t="shared" si="1294"/>
        <v>1982</v>
      </c>
      <c r="C8313" s="338">
        <f t="shared" si="1295"/>
        <v>10</v>
      </c>
      <c r="D8313" s="338">
        <f t="shared" si="1296"/>
        <v>2</v>
      </c>
      <c r="E8313" s="334">
        <v>0</v>
      </c>
      <c r="F8313" s="334">
        <v>0</v>
      </c>
      <c r="G8313" s="334">
        <v>0</v>
      </c>
      <c r="H8313" s="334">
        <v>0</v>
      </c>
      <c r="I8313" s="334">
        <v>0</v>
      </c>
      <c r="J8313" s="334">
        <v>0</v>
      </c>
      <c r="K8313" s="334">
        <v>0</v>
      </c>
      <c r="L8313" s="334">
        <v>0</v>
      </c>
      <c r="M8313" s="334">
        <v>0</v>
      </c>
      <c r="N8313" s="334">
        <v>0</v>
      </c>
      <c r="O8313" s="334">
        <v>0</v>
      </c>
      <c r="P8313" s="334">
        <v>0</v>
      </c>
      <c r="Q8313" s="334">
        <v>0</v>
      </c>
      <c r="R8313" s="334">
        <v>0</v>
      </c>
      <c r="S8313" s="334">
        <v>0</v>
      </c>
      <c r="T8313" s="334">
        <v>0</v>
      </c>
      <c r="U8313" s="334">
        <v>0</v>
      </c>
      <c r="V8313" s="334">
        <v>0</v>
      </c>
      <c r="W8313" s="334">
        <v>0</v>
      </c>
      <c r="X8313" s="334">
        <v>0</v>
      </c>
      <c r="Y8313" s="334">
        <v>0</v>
      </c>
      <c r="Z8313" s="334">
        <v>0</v>
      </c>
      <c r="AA8313" s="334">
        <v>0</v>
      </c>
      <c r="AB8313" s="334">
        <v>0</v>
      </c>
      <c r="AD8313" s="334">
        <v>0</v>
      </c>
      <c r="AE8313" s="334">
        <f t="shared" si="1297"/>
        <v>0</v>
      </c>
      <c r="AF8313" s="334">
        <f t="shared" si="1298"/>
        <v>0</v>
      </c>
      <c r="AG8313" s="340">
        <f t="shared" si="1299"/>
        <v>0</v>
      </c>
      <c r="AI8313" s="340">
        <f t="shared" si="1303"/>
        <v>0</v>
      </c>
      <c r="AJ8313" s="340">
        <f t="shared" si="1303"/>
        <v>0</v>
      </c>
      <c r="AK8313" s="340">
        <f t="shared" si="1303"/>
        <v>0</v>
      </c>
      <c r="AL8313" s="340">
        <f t="shared" si="1303"/>
        <v>0</v>
      </c>
      <c r="AM8313" s="340">
        <f t="shared" si="1303"/>
        <v>0</v>
      </c>
    </row>
    <row r="8314" spans="1:39" x14ac:dyDescent="0.35">
      <c r="A8314" s="337">
        <v>30227</v>
      </c>
      <c r="B8314" s="338">
        <f t="shared" si="1294"/>
        <v>1982</v>
      </c>
      <c r="C8314" s="338">
        <f t="shared" si="1295"/>
        <v>10</v>
      </c>
      <c r="D8314" s="338">
        <f t="shared" si="1296"/>
        <v>3</v>
      </c>
      <c r="E8314" s="334">
        <v>0</v>
      </c>
      <c r="F8314" s="334">
        <v>0</v>
      </c>
      <c r="G8314" s="334">
        <v>0</v>
      </c>
      <c r="H8314" s="334">
        <v>0</v>
      </c>
      <c r="I8314" s="334">
        <v>0</v>
      </c>
      <c r="J8314" s="334">
        <v>0</v>
      </c>
      <c r="K8314" s="334">
        <v>0</v>
      </c>
      <c r="L8314" s="334">
        <v>0</v>
      </c>
      <c r="M8314" s="334">
        <v>0</v>
      </c>
      <c r="N8314" s="334">
        <v>0</v>
      </c>
      <c r="O8314" s="334">
        <v>0</v>
      </c>
      <c r="P8314" s="334">
        <v>0</v>
      </c>
      <c r="Q8314" s="334">
        <v>0</v>
      </c>
      <c r="R8314" s="334">
        <v>0</v>
      </c>
      <c r="S8314" s="334">
        <v>0</v>
      </c>
      <c r="T8314" s="334">
        <v>0</v>
      </c>
      <c r="U8314" s="334">
        <v>0</v>
      </c>
      <c r="V8314" s="334">
        <v>0</v>
      </c>
      <c r="W8314" s="334">
        <v>0</v>
      </c>
      <c r="X8314" s="334">
        <v>0</v>
      </c>
      <c r="Y8314" s="334">
        <v>0</v>
      </c>
      <c r="Z8314" s="334">
        <v>0</v>
      </c>
      <c r="AA8314" s="334">
        <v>0</v>
      </c>
      <c r="AB8314" s="334">
        <v>0</v>
      </c>
      <c r="AD8314" s="334">
        <v>0</v>
      </c>
      <c r="AE8314" s="334">
        <f t="shared" si="1297"/>
        <v>0</v>
      </c>
      <c r="AF8314" s="334">
        <f t="shared" si="1298"/>
        <v>0</v>
      </c>
      <c r="AG8314" s="340">
        <f t="shared" si="1299"/>
        <v>0</v>
      </c>
      <c r="AI8314" s="340">
        <f t="shared" si="1303"/>
        <v>0</v>
      </c>
      <c r="AJ8314" s="340">
        <f t="shared" si="1303"/>
        <v>0</v>
      </c>
      <c r="AK8314" s="340">
        <f t="shared" si="1303"/>
        <v>0</v>
      </c>
      <c r="AL8314" s="340">
        <f t="shared" si="1303"/>
        <v>0</v>
      </c>
      <c r="AM8314" s="340">
        <f t="shared" si="1303"/>
        <v>0</v>
      </c>
    </row>
    <row r="8315" spans="1:39" x14ac:dyDescent="0.35">
      <c r="A8315" s="337">
        <v>30228</v>
      </c>
      <c r="B8315" s="338">
        <f t="shared" si="1294"/>
        <v>1982</v>
      </c>
      <c r="C8315" s="338">
        <f t="shared" si="1295"/>
        <v>10</v>
      </c>
      <c r="D8315" s="338">
        <f t="shared" si="1296"/>
        <v>4</v>
      </c>
      <c r="E8315" s="334">
        <v>0</v>
      </c>
      <c r="F8315" s="334">
        <v>0</v>
      </c>
      <c r="G8315" s="334">
        <v>0</v>
      </c>
      <c r="H8315" s="334">
        <v>0</v>
      </c>
      <c r="I8315" s="334">
        <v>0</v>
      </c>
      <c r="J8315" s="334">
        <v>0</v>
      </c>
      <c r="K8315" s="334">
        <v>0</v>
      </c>
      <c r="L8315" s="334">
        <v>0</v>
      </c>
      <c r="M8315" s="334">
        <v>0</v>
      </c>
      <c r="N8315" s="334">
        <v>0</v>
      </c>
      <c r="O8315" s="334">
        <v>0</v>
      </c>
      <c r="P8315" s="334">
        <v>0</v>
      </c>
      <c r="Q8315" s="334">
        <v>0</v>
      </c>
      <c r="R8315" s="334">
        <v>0</v>
      </c>
      <c r="S8315" s="334">
        <v>0</v>
      </c>
      <c r="T8315" s="334">
        <v>0</v>
      </c>
      <c r="U8315" s="334">
        <v>0</v>
      </c>
      <c r="V8315" s="334">
        <v>0</v>
      </c>
      <c r="W8315" s="334">
        <v>0</v>
      </c>
      <c r="X8315" s="334">
        <v>0</v>
      </c>
      <c r="Y8315" s="334">
        <v>0</v>
      </c>
      <c r="Z8315" s="334">
        <v>0</v>
      </c>
      <c r="AA8315" s="334">
        <v>0</v>
      </c>
      <c r="AB8315" s="334">
        <v>0</v>
      </c>
      <c r="AD8315" s="334">
        <v>0</v>
      </c>
      <c r="AE8315" s="334">
        <f t="shared" si="1297"/>
        <v>0</v>
      </c>
      <c r="AF8315" s="334">
        <f t="shared" si="1298"/>
        <v>0</v>
      </c>
      <c r="AG8315" s="340">
        <f t="shared" si="1299"/>
        <v>0</v>
      </c>
      <c r="AI8315" s="340">
        <f t="shared" si="1303"/>
        <v>0</v>
      </c>
      <c r="AJ8315" s="340">
        <f t="shared" si="1303"/>
        <v>0</v>
      </c>
      <c r="AK8315" s="340">
        <f t="shared" si="1303"/>
        <v>0</v>
      </c>
      <c r="AL8315" s="340">
        <f t="shared" si="1303"/>
        <v>0</v>
      </c>
      <c r="AM8315" s="340">
        <f t="shared" si="1303"/>
        <v>0</v>
      </c>
    </row>
    <row r="8316" spans="1:39" x14ac:dyDescent="0.35">
      <c r="A8316" s="337">
        <v>30229</v>
      </c>
      <c r="B8316" s="338">
        <f t="shared" si="1294"/>
        <v>1982</v>
      </c>
      <c r="C8316" s="338">
        <f t="shared" si="1295"/>
        <v>10</v>
      </c>
      <c r="D8316" s="338">
        <f t="shared" si="1296"/>
        <v>5</v>
      </c>
      <c r="E8316" s="334">
        <v>0</v>
      </c>
      <c r="F8316" s="334">
        <v>0</v>
      </c>
      <c r="G8316" s="334">
        <v>0</v>
      </c>
      <c r="H8316" s="334">
        <v>0</v>
      </c>
      <c r="I8316" s="334">
        <v>0</v>
      </c>
      <c r="J8316" s="334">
        <v>0</v>
      </c>
      <c r="K8316" s="334">
        <v>0</v>
      </c>
      <c r="L8316" s="334">
        <v>0</v>
      </c>
      <c r="M8316" s="334">
        <v>0</v>
      </c>
      <c r="N8316" s="334">
        <v>0</v>
      </c>
      <c r="O8316" s="334">
        <v>0</v>
      </c>
      <c r="P8316" s="334">
        <v>0</v>
      </c>
      <c r="Q8316" s="334">
        <v>0</v>
      </c>
      <c r="R8316" s="334">
        <v>0</v>
      </c>
      <c r="S8316" s="334">
        <v>0</v>
      </c>
      <c r="T8316" s="334">
        <v>0</v>
      </c>
      <c r="U8316" s="334">
        <v>0</v>
      </c>
      <c r="V8316" s="334">
        <v>0</v>
      </c>
      <c r="W8316" s="334">
        <v>0</v>
      </c>
      <c r="X8316" s="334">
        <v>0</v>
      </c>
      <c r="Y8316" s="334">
        <v>0</v>
      </c>
      <c r="Z8316" s="334">
        <v>0</v>
      </c>
      <c r="AA8316" s="334">
        <v>0</v>
      </c>
      <c r="AB8316" s="334">
        <v>0</v>
      </c>
      <c r="AD8316" s="334">
        <v>0</v>
      </c>
      <c r="AE8316" s="334">
        <f t="shared" si="1297"/>
        <v>0</v>
      </c>
      <c r="AF8316" s="334">
        <f t="shared" si="1298"/>
        <v>0</v>
      </c>
      <c r="AG8316" s="340">
        <f t="shared" si="1299"/>
        <v>0</v>
      </c>
      <c r="AI8316" s="340">
        <f t="shared" si="1303"/>
        <v>0</v>
      </c>
      <c r="AJ8316" s="340">
        <f t="shared" si="1303"/>
        <v>0</v>
      </c>
      <c r="AK8316" s="340">
        <f t="shared" si="1303"/>
        <v>0</v>
      </c>
      <c r="AL8316" s="340">
        <f t="shared" si="1303"/>
        <v>0</v>
      </c>
      <c r="AM8316" s="340">
        <f t="shared" si="1303"/>
        <v>0</v>
      </c>
    </row>
    <row r="8317" spans="1:39" x14ac:dyDescent="0.35">
      <c r="A8317" s="337">
        <v>30230</v>
      </c>
      <c r="B8317" s="338">
        <f t="shared" si="1294"/>
        <v>1982</v>
      </c>
      <c r="C8317" s="338">
        <f t="shared" si="1295"/>
        <v>10</v>
      </c>
      <c r="D8317" s="338">
        <f t="shared" si="1296"/>
        <v>6</v>
      </c>
      <c r="E8317" s="334">
        <v>0</v>
      </c>
      <c r="F8317" s="334">
        <v>0</v>
      </c>
      <c r="G8317" s="334">
        <v>0</v>
      </c>
      <c r="H8317" s="334">
        <v>0</v>
      </c>
      <c r="I8317" s="334">
        <v>0</v>
      </c>
      <c r="J8317" s="334">
        <v>0</v>
      </c>
      <c r="K8317" s="334">
        <v>0</v>
      </c>
      <c r="L8317" s="334">
        <v>0</v>
      </c>
      <c r="M8317" s="334">
        <v>0</v>
      </c>
      <c r="N8317" s="334">
        <v>0</v>
      </c>
      <c r="O8317" s="334">
        <v>0</v>
      </c>
      <c r="P8317" s="334">
        <v>0</v>
      </c>
      <c r="Q8317" s="334">
        <v>0</v>
      </c>
      <c r="R8317" s="334">
        <v>0</v>
      </c>
      <c r="S8317" s="334">
        <v>0</v>
      </c>
      <c r="T8317" s="334">
        <v>0</v>
      </c>
      <c r="U8317" s="334">
        <v>0</v>
      </c>
      <c r="V8317" s="334">
        <v>0</v>
      </c>
      <c r="W8317" s="334">
        <v>0</v>
      </c>
      <c r="X8317" s="334">
        <v>0</v>
      </c>
      <c r="Y8317" s="334">
        <v>0</v>
      </c>
      <c r="Z8317" s="334">
        <v>0</v>
      </c>
      <c r="AA8317" s="334">
        <v>0</v>
      </c>
      <c r="AB8317" s="334">
        <v>0</v>
      </c>
      <c r="AD8317" s="334">
        <v>0</v>
      </c>
      <c r="AE8317" s="334">
        <f t="shared" si="1297"/>
        <v>0</v>
      </c>
      <c r="AF8317" s="334">
        <f t="shared" si="1298"/>
        <v>0</v>
      </c>
      <c r="AG8317" s="340">
        <f t="shared" si="1299"/>
        <v>0</v>
      </c>
      <c r="AI8317" s="340">
        <f t="shared" si="1303"/>
        <v>0</v>
      </c>
      <c r="AJ8317" s="340">
        <f t="shared" si="1303"/>
        <v>0</v>
      </c>
      <c r="AK8317" s="340">
        <f t="shared" si="1303"/>
        <v>0</v>
      </c>
      <c r="AL8317" s="340">
        <f t="shared" si="1303"/>
        <v>0</v>
      </c>
      <c r="AM8317" s="340">
        <f t="shared" si="1303"/>
        <v>0</v>
      </c>
    </row>
    <row r="8318" spans="1:39" x14ac:dyDescent="0.35">
      <c r="A8318" s="337">
        <v>30231</v>
      </c>
      <c r="B8318" s="338">
        <f t="shared" si="1294"/>
        <v>1982</v>
      </c>
      <c r="C8318" s="338">
        <f t="shared" si="1295"/>
        <v>10</v>
      </c>
      <c r="D8318" s="338">
        <f t="shared" si="1296"/>
        <v>7</v>
      </c>
      <c r="E8318" s="334">
        <v>0</v>
      </c>
      <c r="F8318" s="334">
        <v>0</v>
      </c>
      <c r="G8318" s="334">
        <v>0</v>
      </c>
      <c r="H8318" s="334">
        <v>0</v>
      </c>
      <c r="I8318" s="334">
        <v>0</v>
      </c>
      <c r="J8318" s="334">
        <v>0</v>
      </c>
      <c r="K8318" s="334">
        <v>0</v>
      </c>
      <c r="L8318" s="334">
        <v>0</v>
      </c>
      <c r="M8318" s="334">
        <v>0</v>
      </c>
      <c r="N8318" s="334">
        <v>0</v>
      </c>
      <c r="O8318" s="334">
        <v>0</v>
      </c>
      <c r="P8318" s="334">
        <v>0</v>
      </c>
      <c r="Q8318" s="334">
        <v>0</v>
      </c>
      <c r="R8318" s="334">
        <v>0</v>
      </c>
      <c r="S8318" s="334">
        <v>0</v>
      </c>
      <c r="T8318" s="334">
        <v>0</v>
      </c>
      <c r="U8318" s="334">
        <v>0</v>
      </c>
      <c r="V8318" s="334">
        <v>0</v>
      </c>
      <c r="W8318" s="334">
        <v>0</v>
      </c>
      <c r="X8318" s="334">
        <v>0</v>
      </c>
      <c r="Y8318" s="334">
        <v>0</v>
      </c>
      <c r="Z8318" s="334">
        <v>0</v>
      </c>
      <c r="AA8318" s="334">
        <v>0</v>
      </c>
      <c r="AB8318" s="334">
        <v>0</v>
      </c>
      <c r="AD8318" s="334">
        <v>0</v>
      </c>
      <c r="AE8318" s="334">
        <f t="shared" si="1297"/>
        <v>0</v>
      </c>
      <c r="AF8318" s="334">
        <f t="shared" si="1298"/>
        <v>0</v>
      </c>
      <c r="AG8318" s="340">
        <f t="shared" si="1299"/>
        <v>0</v>
      </c>
      <c r="AI8318" s="340">
        <f t="shared" si="1303"/>
        <v>0</v>
      </c>
      <c r="AJ8318" s="340">
        <f t="shared" si="1303"/>
        <v>0</v>
      </c>
      <c r="AK8318" s="340">
        <f t="shared" si="1303"/>
        <v>0</v>
      </c>
      <c r="AL8318" s="340">
        <f t="shared" si="1303"/>
        <v>0</v>
      </c>
      <c r="AM8318" s="340">
        <f t="shared" si="1303"/>
        <v>0</v>
      </c>
    </row>
    <row r="8319" spans="1:39" x14ac:dyDescent="0.35">
      <c r="A8319" s="337">
        <v>30232</v>
      </c>
      <c r="B8319" s="338">
        <f t="shared" si="1294"/>
        <v>1982</v>
      </c>
      <c r="C8319" s="338">
        <f t="shared" si="1295"/>
        <v>10</v>
      </c>
      <c r="D8319" s="338">
        <f t="shared" si="1296"/>
        <v>8</v>
      </c>
      <c r="E8319" s="334">
        <v>0</v>
      </c>
      <c r="F8319" s="334">
        <v>0</v>
      </c>
      <c r="G8319" s="334">
        <v>0</v>
      </c>
      <c r="H8319" s="334">
        <v>0</v>
      </c>
      <c r="I8319" s="334">
        <v>0</v>
      </c>
      <c r="J8319" s="334">
        <v>0</v>
      </c>
      <c r="K8319" s="334">
        <v>0</v>
      </c>
      <c r="L8319" s="334">
        <v>0</v>
      </c>
      <c r="M8319" s="334">
        <v>0</v>
      </c>
      <c r="N8319" s="334">
        <v>0</v>
      </c>
      <c r="O8319" s="334">
        <v>0</v>
      </c>
      <c r="P8319" s="334">
        <v>0</v>
      </c>
      <c r="Q8319" s="334">
        <v>0</v>
      </c>
      <c r="R8319" s="334">
        <v>0</v>
      </c>
      <c r="S8319" s="334">
        <v>0</v>
      </c>
      <c r="T8319" s="334">
        <v>0</v>
      </c>
      <c r="U8319" s="334">
        <v>0</v>
      </c>
      <c r="V8319" s="334">
        <v>0</v>
      </c>
      <c r="W8319" s="334">
        <v>0</v>
      </c>
      <c r="X8319" s="334">
        <v>0</v>
      </c>
      <c r="Y8319" s="334">
        <v>0</v>
      </c>
      <c r="Z8319" s="334">
        <v>0</v>
      </c>
      <c r="AA8319" s="334">
        <v>0</v>
      </c>
      <c r="AB8319" s="334">
        <v>0</v>
      </c>
      <c r="AD8319" s="334">
        <v>0</v>
      </c>
      <c r="AE8319" s="334">
        <f t="shared" si="1297"/>
        <v>0</v>
      </c>
      <c r="AF8319" s="334">
        <f t="shared" si="1298"/>
        <v>0</v>
      </c>
      <c r="AG8319" s="340">
        <f t="shared" si="1299"/>
        <v>0</v>
      </c>
      <c r="AI8319" s="340">
        <f t="shared" si="1303"/>
        <v>0</v>
      </c>
      <c r="AJ8319" s="340">
        <f t="shared" si="1303"/>
        <v>0</v>
      </c>
      <c r="AK8319" s="340">
        <f t="shared" si="1303"/>
        <v>0</v>
      </c>
      <c r="AL8319" s="340">
        <f t="shared" si="1303"/>
        <v>0</v>
      </c>
      <c r="AM8319" s="340">
        <f t="shared" si="1303"/>
        <v>0</v>
      </c>
    </row>
    <row r="8320" spans="1:39" x14ac:dyDescent="0.35">
      <c r="A8320" s="337">
        <v>30233</v>
      </c>
      <c r="B8320" s="338">
        <f t="shared" si="1294"/>
        <v>1982</v>
      </c>
      <c r="C8320" s="338">
        <f t="shared" si="1295"/>
        <v>10</v>
      </c>
      <c r="D8320" s="338">
        <f t="shared" si="1296"/>
        <v>9</v>
      </c>
      <c r="E8320" s="334">
        <v>0</v>
      </c>
      <c r="F8320" s="334">
        <v>0</v>
      </c>
      <c r="G8320" s="334">
        <v>0</v>
      </c>
      <c r="H8320" s="334">
        <v>0</v>
      </c>
      <c r="I8320" s="334">
        <v>0</v>
      </c>
      <c r="J8320" s="334">
        <v>0</v>
      </c>
      <c r="K8320" s="334">
        <v>0</v>
      </c>
      <c r="L8320" s="334">
        <v>0</v>
      </c>
      <c r="M8320" s="334">
        <v>0</v>
      </c>
      <c r="N8320" s="334">
        <v>0</v>
      </c>
      <c r="O8320" s="334">
        <v>0</v>
      </c>
      <c r="P8320" s="334">
        <v>0</v>
      </c>
      <c r="Q8320" s="334">
        <v>0</v>
      </c>
      <c r="R8320" s="334">
        <v>0</v>
      </c>
      <c r="S8320" s="334">
        <v>0</v>
      </c>
      <c r="T8320" s="334">
        <v>0</v>
      </c>
      <c r="U8320" s="334">
        <v>0</v>
      </c>
      <c r="V8320" s="334">
        <v>0</v>
      </c>
      <c r="W8320" s="334">
        <v>0</v>
      </c>
      <c r="X8320" s="334">
        <v>0</v>
      </c>
      <c r="Y8320" s="334">
        <v>0</v>
      </c>
      <c r="Z8320" s="334">
        <v>0</v>
      </c>
      <c r="AA8320" s="334">
        <v>0</v>
      </c>
      <c r="AB8320" s="334">
        <v>0</v>
      </c>
      <c r="AD8320" s="334">
        <v>0</v>
      </c>
      <c r="AE8320" s="334">
        <f t="shared" si="1297"/>
        <v>0</v>
      </c>
      <c r="AF8320" s="334">
        <f t="shared" si="1298"/>
        <v>0</v>
      </c>
      <c r="AG8320" s="340">
        <f t="shared" si="1299"/>
        <v>0</v>
      </c>
      <c r="AI8320" s="340">
        <f t="shared" si="1303"/>
        <v>0</v>
      </c>
      <c r="AJ8320" s="340">
        <f t="shared" si="1303"/>
        <v>0</v>
      </c>
      <c r="AK8320" s="340">
        <f t="shared" si="1303"/>
        <v>0</v>
      </c>
      <c r="AL8320" s="340">
        <f t="shared" si="1303"/>
        <v>0</v>
      </c>
      <c r="AM8320" s="340">
        <f t="shared" si="1303"/>
        <v>0</v>
      </c>
    </row>
    <row r="8321" spans="1:39" x14ac:dyDescent="0.35">
      <c r="A8321" s="337">
        <v>30234</v>
      </c>
      <c r="B8321" s="338">
        <f t="shared" si="1294"/>
        <v>1982</v>
      </c>
      <c r="C8321" s="338">
        <f t="shared" si="1295"/>
        <v>10</v>
      </c>
      <c r="D8321" s="338">
        <f t="shared" si="1296"/>
        <v>10</v>
      </c>
      <c r="E8321" s="334">
        <v>0</v>
      </c>
      <c r="F8321" s="334">
        <v>0</v>
      </c>
      <c r="G8321" s="334">
        <v>0</v>
      </c>
      <c r="H8321" s="334">
        <v>0</v>
      </c>
      <c r="I8321" s="334">
        <v>0</v>
      </c>
      <c r="J8321" s="334">
        <v>0</v>
      </c>
      <c r="K8321" s="334">
        <v>0</v>
      </c>
      <c r="L8321" s="334">
        <v>0</v>
      </c>
      <c r="M8321" s="334">
        <v>0</v>
      </c>
      <c r="N8321" s="334">
        <v>0</v>
      </c>
      <c r="O8321" s="334">
        <v>0</v>
      </c>
      <c r="P8321" s="334">
        <v>0</v>
      </c>
      <c r="Q8321" s="334">
        <v>0</v>
      </c>
      <c r="R8321" s="334">
        <v>0</v>
      </c>
      <c r="S8321" s="334">
        <v>0</v>
      </c>
      <c r="T8321" s="334">
        <v>0</v>
      </c>
      <c r="U8321" s="334">
        <v>0</v>
      </c>
      <c r="V8321" s="334">
        <v>0</v>
      </c>
      <c r="W8321" s="334">
        <v>0</v>
      </c>
      <c r="X8321" s="334">
        <v>0</v>
      </c>
      <c r="Y8321" s="334">
        <v>0</v>
      </c>
      <c r="Z8321" s="334">
        <v>0</v>
      </c>
      <c r="AA8321" s="334">
        <v>0</v>
      </c>
      <c r="AB8321" s="334">
        <v>0</v>
      </c>
      <c r="AD8321" s="334">
        <v>0</v>
      </c>
      <c r="AE8321" s="334">
        <f t="shared" si="1297"/>
        <v>0</v>
      </c>
      <c r="AF8321" s="334">
        <f t="shared" si="1298"/>
        <v>0</v>
      </c>
      <c r="AG8321" s="340">
        <f t="shared" si="1299"/>
        <v>0</v>
      </c>
      <c r="AI8321" s="340">
        <f t="shared" si="1303"/>
        <v>0</v>
      </c>
      <c r="AJ8321" s="340">
        <f t="shared" si="1303"/>
        <v>0</v>
      </c>
      <c r="AK8321" s="340">
        <f t="shared" si="1303"/>
        <v>0</v>
      </c>
      <c r="AL8321" s="340">
        <f t="shared" si="1303"/>
        <v>0</v>
      </c>
      <c r="AM8321" s="340">
        <f t="shared" si="1303"/>
        <v>0</v>
      </c>
    </row>
    <row r="8322" spans="1:39" x14ac:dyDescent="0.35">
      <c r="A8322" s="337">
        <v>30235</v>
      </c>
      <c r="B8322" s="338">
        <f t="shared" si="1294"/>
        <v>1982</v>
      </c>
      <c r="C8322" s="338">
        <f t="shared" si="1295"/>
        <v>10</v>
      </c>
      <c r="D8322" s="338">
        <f t="shared" si="1296"/>
        <v>11</v>
      </c>
      <c r="E8322" s="334">
        <v>0</v>
      </c>
      <c r="F8322" s="334">
        <v>0</v>
      </c>
      <c r="G8322" s="334">
        <v>0</v>
      </c>
      <c r="H8322" s="334">
        <v>0</v>
      </c>
      <c r="I8322" s="334">
        <v>0</v>
      </c>
      <c r="J8322" s="334">
        <v>0</v>
      </c>
      <c r="K8322" s="334">
        <v>0</v>
      </c>
      <c r="L8322" s="334">
        <v>0</v>
      </c>
      <c r="M8322" s="334">
        <v>0</v>
      </c>
      <c r="N8322" s="334">
        <v>0</v>
      </c>
      <c r="O8322" s="334">
        <v>0</v>
      </c>
      <c r="P8322" s="334">
        <v>0</v>
      </c>
      <c r="Q8322" s="334">
        <v>0</v>
      </c>
      <c r="R8322" s="334">
        <v>0</v>
      </c>
      <c r="S8322" s="334">
        <v>0</v>
      </c>
      <c r="T8322" s="334">
        <v>0</v>
      </c>
      <c r="U8322" s="334">
        <v>0</v>
      </c>
      <c r="V8322" s="334">
        <v>0</v>
      </c>
      <c r="W8322" s="334">
        <v>0</v>
      </c>
      <c r="X8322" s="334">
        <v>0</v>
      </c>
      <c r="Y8322" s="334">
        <v>0</v>
      </c>
      <c r="Z8322" s="334">
        <v>0</v>
      </c>
      <c r="AA8322" s="334">
        <v>0</v>
      </c>
      <c r="AB8322" s="334">
        <v>0</v>
      </c>
      <c r="AD8322" s="334">
        <v>0</v>
      </c>
      <c r="AE8322" s="334">
        <f t="shared" si="1297"/>
        <v>0</v>
      </c>
      <c r="AF8322" s="334">
        <f t="shared" si="1298"/>
        <v>0</v>
      </c>
      <c r="AG8322" s="340">
        <f t="shared" si="1299"/>
        <v>0</v>
      </c>
      <c r="AI8322" s="340">
        <f t="shared" si="1303"/>
        <v>0</v>
      </c>
      <c r="AJ8322" s="340">
        <f t="shared" si="1303"/>
        <v>0</v>
      </c>
      <c r="AK8322" s="340">
        <f t="shared" si="1303"/>
        <v>0</v>
      </c>
      <c r="AL8322" s="340">
        <f t="shared" si="1303"/>
        <v>0</v>
      </c>
      <c r="AM8322" s="340">
        <f t="shared" si="1303"/>
        <v>0</v>
      </c>
    </row>
    <row r="8323" spans="1:39" x14ac:dyDescent="0.35">
      <c r="A8323" s="337">
        <v>30236</v>
      </c>
      <c r="B8323" s="338">
        <f t="shared" si="1294"/>
        <v>1982</v>
      </c>
      <c r="C8323" s="338">
        <f t="shared" si="1295"/>
        <v>10</v>
      </c>
      <c r="D8323" s="338">
        <f t="shared" si="1296"/>
        <v>12</v>
      </c>
      <c r="E8323" s="334">
        <v>0</v>
      </c>
      <c r="F8323" s="334">
        <v>0</v>
      </c>
      <c r="G8323" s="334">
        <v>0</v>
      </c>
      <c r="H8323" s="334">
        <v>0</v>
      </c>
      <c r="I8323" s="334">
        <v>0</v>
      </c>
      <c r="J8323" s="334">
        <v>0</v>
      </c>
      <c r="K8323" s="334">
        <v>0</v>
      </c>
      <c r="L8323" s="334">
        <v>0</v>
      </c>
      <c r="M8323" s="334">
        <v>0</v>
      </c>
      <c r="N8323" s="334">
        <v>0</v>
      </c>
      <c r="O8323" s="334">
        <v>0</v>
      </c>
      <c r="P8323" s="334">
        <v>0</v>
      </c>
      <c r="Q8323" s="334">
        <v>0</v>
      </c>
      <c r="R8323" s="334">
        <v>0</v>
      </c>
      <c r="S8323" s="334">
        <v>0</v>
      </c>
      <c r="T8323" s="334">
        <v>0</v>
      </c>
      <c r="U8323" s="334">
        <v>0</v>
      </c>
      <c r="V8323" s="334">
        <v>0</v>
      </c>
      <c r="W8323" s="334">
        <v>0</v>
      </c>
      <c r="X8323" s="334">
        <v>0</v>
      </c>
      <c r="Y8323" s="334">
        <v>0</v>
      </c>
      <c r="Z8323" s="334">
        <v>0</v>
      </c>
      <c r="AA8323" s="334">
        <v>0</v>
      </c>
      <c r="AB8323" s="334">
        <v>0</v>
      </c>
      <c r="AD8323" s="334">
        <v>0</v>
      </c>
      <c r="AE8323" s="334">
        <f t="shared" si="1297"/>
        <v>0</v>
      </c>
      <c r="AF8323" s="334">
        <f t="shared" si="1298"/>
        <v>0</v>
      </c>
      <c r="AG8323" s="340">
        <f t="shared" si="1299"/>
        <v>0</v>
      </c>
      <c r="AI8323" s="340">
        <f t="shared" si="1303"/>
        <v>0</v>
      </c>
      <c r="AJ8323" s="340">
        <f t="shared" si="1303"/>
        <v>0</v>
      </c>
      <c r="AK8323" s="340">
        <f t="shared" si="1303"/>
        <v>0</v>
      </c>
      <c r="AL8323" s="340">
        <f t="shared" si="1303"/>
        <v>0</v>
      </c>
      <c r="AM8323" s="340">
        <f t="shared" si="1303"/>
        <v>0</v>
      </c>
    </row>
    <row r="8324" spans="1:39" x14ac:dyDescent="0.35">
      <c r="A8324" s="337">
        <v>30237</v>
      </c>
      <c r="B8324" s="338">
        <f t="shared" ref="B8324:B8387" si="1304">YEAR(A8324)</f>
        <v>1982</v>
      </c>
      <c r="C8324" s="338">
        <f t="shared" ref="C8324:C8387" si="1305">MONTH(A8324)</f>
        <v>10</v>
      </c>
      <c r="D8324" s="338">
        <f t="shared" ref="D8324:D8387" si="1306">DAY(A8324)</f>
        <v>13</v>
      </c>
      <c r="E8324" s="334">
        <v>0</v>
      </c>
      <c r="F8324" s="334">
        <v>0</v>
      </c>
      <c r="G8324" s="334">
        <v>0</v>
      </c>
      <c r="H8324" s="334">
        <v>0</v>
      </c>
      <c r="I8324" s="334">
        <v>0</v>
      </c>
      <c r="J8324" s="334">
        <v>0</v>
      </c>
      <c r="K8324" s="334">
        <v>0</v>
      </c>
      <c r="L8324" s="334">
        <v>0</v>
      </c>
      <c r="M8324" s="334">
        <v>0</v>
      </c>
      <c r="N8324" s="334">
        <v>0</v>
      </c>
      <c r="O8324" s="334">
        <v>0</v>
      </c>
      <c r="P8324" s="334">
        <v>0</v>
      </c>
      <c r="Q8324" s="334">
        <v>0</v>
      </c>
      <c r="R8324" s="334">
        <v>0</v>
      </c>
      <c r="S8324" s="334">
        <v>0</v>
      </c>
      <c r="T8324" s="334">
        <v>0</v>
      </c>
      <c r="U8324" s="334">
        <v>0</v>
      </c>
      <c r="V8324" s="334">
        <v>0</v>
      </c>
      <c r="W8324" s="334">
        <v>0</v>
      </c>
      <c r="X8324" s="334">
        <v>0</v>
      </c>
      <c r="Y8324" s="334">
        <v>0</v>
      </c>
      <c r="Z8324" s="334">
        <v>0</v>
      </c>
      <c r="AA8324" s="334">
        <v>0</v>
      </c>
      <c r="AB8324" s="334">
        <v>0</v>
      </c>
      <c r="AD8324" s="334">
        <v>0</v>
      </c>
      <c r="AE8324" s="334">
        <f t="shared" ref="AE8324:AE8387" si="1307">AD8324</f>
        <v>0</v>
      </c>
      <c r="AF8324" s="334">
        <f t="shared" ref="AF8324:AF8387" si="1308">SUM(E8324:AB8324)</f>
        <v>0</v>
      </c>
      <c r="AG8324" s="340">
        <f t="shared" ref="AG8324:AG8387" si="1309">ABS(AF8324-AE8324)</f>
        <v>0</v>
      </c>
      <c r="AI8324" s="340">
        <f t="shared" ref="AI8324:AM8339" si="1310">IF($C8324=AI$1,$AF8324,0)</f>
        <v>0</v>
      </c>
      <c r="AJ8324" s="340">
        <f t="shared" si="1310"/>
        <v>0</v>
      </c>
      <c r="AK8324" s="340">
        <f t="shared" si="1310"/>
        <v>0</v>
      </c>
      <c r="AL8324" s="340">
        <f t="shared" si="1310"/>
        <v>0</v>
      </c>
      <c r="AM8324" s="340">
        <f t="shared" si="1310"/>
        <v>0</v>
      </c>
    </row>
    <row r="8325" spans="1:39" x14ac:dyDescent="0.35">
      <c r="A8325" s="337">
        <v>30238</v>
      </c>
      <c r="B8325" s="338">
        <f t="shared" si="1304"/>
        <v>1982</v>
      </c>
      <c r="C8325" s="338">
        <f t="shared" si="1305"/>
        <v>10</v>
      </c>
      <c r="D8325" s="338">
        <f t="shared" si="1306"/>
        <v>14</v>
      </c>
      <c r="E8325" s="334">
        <v>0</v>
      </c>
      <c r="F8325" s="334">
        <v>0</v>
      </c>
      <c r="G8325" s="334">
        <v>0</v>
      </c>
      <c r="H8325" s="334">
        <v>0</v>
      </c>
      <c r="I8325" s="334">
        <v>0</v>
      </c>
      <c r="J8325" s="334">
        <v>0</v>
      </c>
      <c r="K8325" s="334">
        <v>0</v>
      </c>
      <c r="L8325" s="334">
        <v>0</v>
      </c>
      <c r="M8325" s="334">
        <v>0</v>
      </c>
      <c r="N8325" s="334">
        <v>0</v>
      </c>
      <c r="O8325" s="334">
        <v>0</v>
      </c>
      <c r="P8325" s="334">
        <v>0</v>
      </c>
      <c r="Q8325" s="334">
        <v>0</v>
      </c>
      <c r="R8325" s="334">
        <v>0</v>
      </c>
      <c r="S8325" s="334">
        <v>0</v>
      </c>
      <c r="T8325" s="334">
        <v>0</v>
      </c>
      <c r="U8325" s="334">
        <v>0</v>
      </c>
      <c r="V8325" s="334">
        <v>0</v>
      </c>
      <c r="W8325" s="334">
        <v>0</v>
      </c>
      <c r="X8325" s="334">
        <v>0</v>
      </c>
      <c r="Y8325" s="334">
        <v>0</v>
      </c>
      <c r="Z8325" s="334">
        <v>0</v>
      </c>
      <c r="AA8325" s="334">
        <v>0</v>
      </c>
      <c r="AB8325" s="334">
        <v>0</v>
      </c>
      <c r="AD8325" s="334">
        <v>0</v>
      </c>
      <c r="AE8325" s="334">
        <f t="shared" si="1307"/>
        <v>0</v>
      </c>
      <c r="AF8325" s="334">
        <f t="shared" si="1308"/>
        <v>0</v>
      </c>
      <c r="AG8325" s="340">
        <f t="shared" si="1309"/>
        <v>0</v>
      </c>
      <c r="AI8325" s="340">
        <f t="shared" si="1310"/>
        <v>0</v>
      </c>
      <c r="AJ8325" s="340">
        <f t="shared" si="1310"/>
        <v>0</v>
      </c>
      <c r="AK8325" s="340">
        <f t="shared" si="1310"/>
        <v>0</v>
      </c>
      <c r="AL8325" s="340">
        <f t="shared" si="1310"/>
        <v>0</v>
      </c>
      <c r="AM8325" s="340">
        <f t="shared" si="1310"/>
        <v>0</v>
      </c>
    </row>
    <row r="8326" spans="1:39" x14ac:dyDescent="0.35">
      <c r="A8326" s="337">
        <v>30239</v>
      </c>
      <c r="B8326" s="338">
        <f t="shared" si="1304"/>
        <v>1982</v>
      </c>
      <c r="C8326" s="338">
        <f t="shared" si="1305"/>
        <v>10</v>
      </c>
      <c r="D8326" s="338">
        <f t="shared" si="1306"/>
        <v>15</v>
      </c>
      <c r="E8326" s="334">
        <v>0</v>
      </c>
      <c r="F8326" s="334">
        <v>0</v>
      </c>
      <c r="G8326" s="334">
        <v>0</v>
      </c>
      <c r="H8326" s="334">
        <v>0</v>
      </c>
      <c r="I8326" s="334">
        <v>0</v>
      </c>
      <c r="J8326" s="334">
        <v>0</v>
      </c>
      <c r="K8326" s="334">
        <v>0</v>
      </c>
      <c r="L8326" s="334">
        <v>0</v>
      </c>
      <c r="M8326" s="334">
        <v>0</v>
      </c>
      <c r="N8326" s="334">
        <v>0</v>
      </c>
      <c r="O8326" s="334">
        <v>0</v>
      </c>
      <c r="P8326" s="334">
        <v>0</v>
      </c>
      <c r="Q8326" s="334">
        <v>0</v>
      </c>
      <c r="R8326" s="334">
        <v>0</v>
      </c>
      <c r="S8326" s="334">
        <v>0</v>
      </c>
      <c r="T8326" s="334">
        <v>0</v>
      </c>
      <c r="U8326" s="334">
        <v>0</v>
      </c>
      <c r="V8326" s="334">
        <v>0</v>
      </c>
      <c r="W8326" s="334">
        <v>0</v>
      </c>
      <c r="X8326" s="334">
        <v>0</v>
      </c>
      <c r="Y8326" s="334">
        <v>0</v>
      </c>
      <c r="Z8326" s="334">
        <v>0</v>
      </c>
      <c r="AA8326" s="334">
        <v>0</v>
      </c>
      <c r="AB8326" s="334">
        <v>0</v>
      </c>
      <c r="AD8326" s="334">
        <v>0</v>
      </c>
      <c r="AE8326" s="334">
        <f t="shared" si="1307"/>
        <v>0</v>
      </c>
      <c r="AF8326" s="334">
        <f t="shared" si="1308"/>
        <v>0</v>
      </c>
      <c r="AG8326" s="340">
        <f t="shared" si="1309"/>
        <v>0</v>
      </c>
      <c r="AI8326" s="340">
        <f t="shared" si="1310"/>
        <v>0</v>
      </c>
      <c r="AJ8326" s="340">
        <f t="shared" si="1310"/>
        <v>0</v>
      </c>
      <c r="AK8326" s="340">
        <f t="shared" si="1310"/>
        <v>0</v>
      </c>
      <c r="AL8326" s="340">
        <f t="shared" si="1310"/>
        <v>0</v>
      </c>
      <c r="AM8326" s="340">
        <f t="shared" si="1310"/>
        <v>0</v>
      </c>
    </row>
    <row r="8327" spans="1:39" x14ac:dyDescent="0.35">
      <c r="A8327" s="337">
        <v>30240</v>
      </c>
      <c r="B8327" s="338">
        <f t="shared" si="1304"/>
        <v>1982</v>
      </c>
      <c r="C8327" s="338">
        <f t="shared" si="1305"/>
        <v>10</v>
      </c>
      <c r="D8327" s="338">
        <f t="shared" si="1306"/>
        <v>16</v>
      </c>
      <c r="E8327" s="334">
        <v>0</v>
      </c>
      <c r="F8327" s="334">
        <v>0</v>
      </c>
      <c r="G8327" s="334">
        <v>0</v>
      </c>
      <c r="H8327" s="334">
        <v>0</v>
      </c>
      <c r="I8327" s="334">
        <v>0</v>
      </c>
      <c r="J8327" s="334">
        <v>0</v>
      </c>
      <c r="K8327" s="334">
        <v>0.5</v>
      </c>
      <c r="L8327" s="334">
        <v>0</v>
      </c>
      <c r="M8327" s="334">
        <v>0</v>
      </c>
      <c r="N8327" s="334">
        <v>0</v>
      </c>
      <c r="O8327" s="334">
        <v>0</v>
      </c>
      <c r="P8327" s="334">
        <v>0</v>
      </c>
      <c r="Q8327" s="334">
        <v>0</v>
      </c>
      <c r="R8327" s="334">
        <v>0</v>
      </c>
      <c r="S8327" s="334">
        <v>0</v>
      </c>
      <c r="T8327" s="334">
        <v>0</v>
      </c>
      <c r="U8327" s="334">
        <v>0</v>
      </c>
      <c r="V8327" s="334">
        <v>0</v>
      </c>
      <c r="W8327" s="334">
        <v>0</v>
      </c>
      <c r="X8327" s="334">
        <v>0</v>
      </c>
      <c r="Y8327" s="334">
        <v>0</v>
      </c>
      <c r="Z8327" s="334">
        <v>0</v>
      </c>
      <c r="AA8327" s="334">
        <v>0</v>
      </c>
      <c r="AB8327" s="334">
        <v>0</v>
      </c>
      <c r="AD8327" s="334">
        <v>0.5</v>
      </c>
      <c r="AE8327" s="334">
        <f t="shared" si="1307"/>
        <v>0.5</v>
      </c>
      <c r="AF8327" s="334">
        <f t="shared" si="1308"/>
        <v>0.5</v>
      </c>
      <c r="AG8327" s="340">
        <f t="shared" si="1309"/>
        <v>0</v>
      </c>
      <c r="AI8327" s="340">
        <f t="shared" si="1310"/>
        <v>0</v>
      </c>
      <c r="AJ8327" s="340">
        <f t="shared" si="1310"/>
        <v>0</v>
      </c>
      <c r="AK8327" s="340">
        <f t="shared" si="1310"/>
        <v>0</v>
      </c>
      <c r="AL8327" s="340">
        <f t="shared" si="1310"/>
        <v>0</v>
      </c>
      <c r="AM8327" s="340">
        <f t="shared" si="1310"/>
        <v>0</v>
      </c>
    </row>
    <row r="8328" spans="1:39" x14ac:dyDescent="0.35">
      <c r="A8328" s="337">
        <v>30241</v>
      </c>
      <c r="B8328" s="338">
        <f t="shared" si="1304"/>
        <v>1982</v>
      </c>
      <c r="C8328" s="338">
        <f t="shared" si="1305"/>
        <v>10</v>
      </c>
      <c r="D8328" s="338">
        <f t="shared" si="1306"/>
        <v>17</v>
      </c>
      <c r="E8328" s="334">
        <v>0</v>
      </c>
      <c r="F8328" s="334">
        <v>0</v>
      </c>
      <c r="G8328" s="334">
        <v>0</v>
      </c>
      <c r="H8328" s="334">
        <v>0</v>
      </c>
      <c r="I8328" s="334">
        <v>0.1</v>
      </c>
      <c r="J8328" s="334">
        <v>0</v>
      </c>
      <c r="K8328" s="334">
        <v>0</v>
      </c>
      <c r="L8328" s="334">
        <v>0</v>
      </c>
      <c r="M8328" s="334">
        <v>0.1</v>
      </c>
      <c r="N8328" s="334">
        <v>0.1</v>
      </c>
      <c r="O8328" s="334">
        <v>0</v>
      </c>
      <c r="P8328" s="334">
        <v>0</v>
      </c>
      <c r="Q8328" s="334">
        <v>0.1</v>
      </c>
      <c r="R8328" s="334">
        <v>0.1</v>
      </c>
      <c r="S8328" s="334">
        <v>0.1</v>
      </c>
      <c r="T8328" s="334">
        <v>0.2</v>
      </c>
      <c r="U8328" s="334">
        <v>0.1</v>
      </c>
      <c r="V8328" s="334">
        <v>0</v>
      </c>
      <c r="W8328" s="334">
        <v>0</v>
      </c>
      <c r="X8328" s="334">
        <v>0.1</v>
      </c>
      <c r="Y8328" s="334">
        <v>0.1</v>
      </c>
      <c r="Z8328" s="334">
        <v>0.1</v>
      </c>
      <c r="AA8328" s="334">
        <v>0.1</v>
      </c>
      <c r="AB8328" s="334">
        <v>0.1</v>
      </c>
      <c r="AD8328" s="334">
        <v>1.4</v>
      </c>
      <c r="AE8328" s="334">
        <f t="shared" si="1307"/>
        <v>1.4</v>
      </c>
      <c r="AF8328" s="334">
        <f t="shared" si="1308"/>
        <v>1.4000000000000004</v>
      </c>
      <c r="AG8328" s="340">
        <f t="shared" si="1309"/>
        <v>4.4408920985006262E-16</v>
      </c>
      <c r="AI8328" s="340">
        <f t="shared" si="1310"/>
        <v>0</v>
      </c>
      <c r="AJ8328" s="340">
        <f t="shared" si="1310"/>
        <v>0</v>
      </c>
      <c r="AK8328" s="340">
        <f t="shared" si="1310"/>
        <v>0</v>
      </c>
      <c r="AL8328" s="340">
        <f t="shared" si="1310"/>
        <v>0</v>
      </c>
      <c r="AM8328" s="340">
        <f t="shared" si="1310"/>
        <v>0</v>
      </c>
    </row>
    <row r="8329" spans="1:39" x14ac:dyDescent="0.35">
      <c r="A8329" s="337">
        <v>30242</v>
      </c>
      <c r="B8329" s="338">
        <f t="shared" si="1304"/>
        <v>1982</v>
      </c>
      <c r="C8329" s="338">
        <f t="shared" si="1305"/>
        <v>10</v>
      </c>
      <c r="D8329" s="338">
        <f t="shared" si="1306"/>
        <v>18</v>
      </c>
      <c r="E8329" s="334">
        <v>0.2</v>
      </c>
      <c r="F8329" s="334">
        <v>0.2</v>
      </c>
      <c r="G8329" s="334">
        <v>0.2</v>
      </c>
      <c r="H8329" s="334">
        <v>0.2</v>
      </c>
      <c r="I8329" s="334">
        <v>0.2</v>
      </c>
      <c r="J8329" s="334">
        <v>0.2</v>
      </c>
      <c r="K8329" s="334">
        <v>0.2</v>
      </c>
      <c r="L8329" s="334">
        <v>0.2</v>
      </c>
      <c r="M8329" s="334">
        <v>0</v>
      </c>
      <c r="N8329" s="334">
        <v>0.2</v>
      </c>
      <c r="O8329" s="334">
        <v>0</v>
      </c>
      <c r="P8329" s="334">
        <v>0</v>
      </c>
      <c r="Q8329" s="334">
        <v>0</v>
      </c>
      <c r="R8329" s="334">
        <v>0</v>
      </c>
      <c r="S8329" s="334">
        <v>0</v>
      </c>
      <c r="T8329" s="334">
        <v>0</v>
      </c>
      <c r="U8329" s="334">
        <v>0</v>
      </c>
      <c r="V8329" s="334">
        <v>0</v>
      </c>
      <c r="W8329" s="334">
        <v>0</v>
      </c>
      <c r="X8329" s="334">
        <v>0</v>
      </c>
      <c r="Y8329" s="334">
        <v>0</v>
      </c>
      <c r="Z8329" s="334">
        <v>0</v>
      </c>
      <c r="AA8329" s="334">
        <v>0</v>
      </c>
      <c r="AB8329" s="334">
        <v>0</v>
      </c>
      <c r="AD8329" s="334">
        <v>1.8</v>
      </c>
      <c r="AE8329" s="334">
        <f t="shared" si="1307"/>
        <v>1.8</v>
      </c>
      <c r="AF8329" s="334">
        <f t="shared" si="1308"/>
        <v>1.7999999999999998</v>
      </c>
      <c r="AG8329" s="340">
        <f t="shared" si="1309"/>
        <v>2.2204460492503131E-16</v>
      </c>
      <c r="AI8329" s="340">
        <f t="shared" si="1310"/>
        <v>0</v>
      </c>
      <c r="AJ8329" s="340">
        <f t="shared" si="1310"/>
        <v>0</v>
      </c>
      <c r="AK8329" s="340">
        <f t="shared" si="1310"/>
        <v>0</v>
      </c>
      <c r="AL8329" s="340">
        <f t="shared" si="1310"/>
        <v>0</v>
      </c>
      <c r="AM8329" s="340">
        <f t="shared" si="1310"/>
        <v>0</v>
      </c>
    </row>
    <row r="8330" spans="1:39" x14ac:dyDescent="0.35">
      <c r="A8330" s="337">
        <v>30243</v>
      </c>
      <c r="B8330" s="338">
        <f t="shared" si="1304"/>
        <v>1982</v>
      </c>
      <c r="C8330" s="338">
        <f t="shared" si="1305"/>
        <v>10</v>
      </c>
      <c r="D8330" s="338">
        <f t="shared" si="1306"/>
        <v>19</v>
      </c>
      <c r="E8330" s="334">
        <v>0</v>
      </c>
      <c r="F8330" s="334">
        <v>0</v>
      </c>
      <c r="G8330" s="334">
        <v>0</v>
      </c>
      <c r="H8330" s="334">
        <v>0</v>
      </c>
      <c r="I8330" s="334">
        <v>0</v>
      </c>
      <c r="J8330" s="334">
        <v>0</v>
      </c>
      <c r="K8330" s="334">
        <v>0</v>
      </c>
      <c r="L8330" s="334">
        <v>0</v>
      </c>
      <c r="M8330" s="334">
        <v>0</v>
      </c>
      <c r="N8330" s="334">
        <v>0</v>
      </c>
      <c r="O8330" s="334">
        <v>0</v>
      </c>
      <c r="P8330" s="334">
        <v>0</v>
      </c>
      <c r="Q8330" s="334">
        <v>0</v>
      </c>
      <c r="R8330" s="334">
        <v>0</v>
      </c>
      <c r="S8330" s="334">
        <v>0</v>
      </c>
      <c r="T8330" s="334">
        <v>0</v>
      </c>
      <c r="U8330" s="334">
        <v>0</v>
      </c>
      <c r="V8330" s="334">
        <v>0</v>
      </c>
      <c r="W8330" s="334">
        <v>0</v>
      </c>
      <c r="X8330" s="334">
        <v>0</v>
      </c>
      <c r="Y8330" s="334">
        <v>0</v>
      </c>
      <c r="Z8330" s="334">
        <v>0</v>
      </c>
      <c r="AA8330" s="334">
        <v>0</v>
      </c>
      <c r="AB8330" s="334">
        <v>0</v>
      </c>
      <c r="AD8330" s="334">
        <v>0</v>
      </c>
      <c r="AE8330" s="334">
        <f t="shared" si="1307"/>
        <v>0</v>
      </c>
      <c r="AF8330" s="334">
        <f t="shared" si="1308"/>
        <v>0</v>
      </c>
      <c r="AG8330" s="340">
        <f t="shared" si="1309"/>
        <v>0</v>
      </c>
      <c r="AI8330" s="340">
        <f t="shared" si="1310"/>
        <v>0</v>
      </c>
      <c r="AJ8330" s="340">
        <f t="shared" si="1310"/>
        <v>0</v>
      </c>
      <c r="AK8330" s="340">
        <f t="shared" si="1310"/>
        <v>0</v>
      </c>
      <c r="AL8330" s="340">
        <f t="shared" si="1310"/>
        <v>0</v>
      </c>
      <c r="AM8330" s="340">
        <f t="shared" si="1310"/>
        <v>0</v>
      </c>
    </row>
    <row r="8331" spans="1:39" x14ac:dyDescent="0.35">
      <c r="A8331" s="337">
        <v>30244</v>
      </c>
      <c r="B8331" s="338">
        <f t="shared" si="1304"/>
        <v>1982</v>
      </c>
      <c r="C8331" s="338">
        <f t="shared" si="1305"/>
        <v>10</v>
      </c>
      <c r="D8331" s="338">
        <f t="shared" si="1306"/>
        <v>20</v>
      </c>
      <c r="E8331" s="334">
        <v>0</v>
      </c>
      <c r="F8331" s="334">
        <v>0</v>
      </c>
      <c r="G8331" s="334">
        <v>0</v>
      </c>
      <c r="H8331" s="334">
        <v>0</v>
      </c>
      <c r="I8331" s="334">
        <v>0</v>
      </c>
      <c r="J8331" s="334">
        <v>0</v>
      </c>
      <c r="K8331" s="334">
        <v>0</v>
      </c>
      <c r="L8331" s="334">
        <v>0</v>
      </c>
      <c r="M8331" s="334">
        <v>0</v>
      </c>
      <c r="N8331" s="334">
        <v>0</v>
      </c>
      <c r="O8331" s="334">
        <v>0</v>
      </c>
      <c r="P8331" s="334">
        <v>0</v>
      </c>
      <c r="Q8331" s="334">
        <v>0</v>
      </c>
      <c r="R8331" s="334">
        <v>0</v>
      </c>
      <c r="S8331" s="334">
        <v>0</v>
      </c>
      <c r="T8331" s="334">
        <v>0</v>
      </c>
      <c r="U8331" s="334">
        <v>0</v>
      </c>
      <c r="V8331" s="334">
        <v>0</v>
      </c>
      <c r="W8331" s="334">
        <v>0</v>
      </c>
      <c r="X8331" s="334">
        <v>0</v>
      </c>
      <c r="Y8331" s="334">
        <v>0</v>
      </c>
      <c r="Z8331" s="334">
        <v>0</v>
      </c>
      <c r="AA8331" s="334">
        <v>0</v>
      </c>
      <c r="AB8331" s="334">
        <v>0</v>
      </c>
      <c r="AD8331" s="334">
        <v>0</v>
      </c>
      <c r="AE8331" s="334">
        <f t="shared" si="1307"/>
        <v>0</v>
      </c>
      <c r="AF8331" s="334">
        <f t="shared" si="1308"/>
        <v>0</v>
      </c>
      <c r="AG8331" s="340">
        <f t="shared" si="1309"/>
        <v>0</v>
      </c>
      <c r="AI8331" s="340">
        <f t="shared" si="1310"/>
        <v>0</v>
      </c>
      <c r="AJ8331" s="340">
        <f t="shared" si="1310"/>
        <v>0</v>
      </c>
      <c r="AK8331" s="340">
        <f t="shared" si="1310"/>
        <v>0</v>
      </c>
      <c r="AL8331" s="340">
        <f t="shared" si="1310"/>
        <v>0</v>
      </c>
      <c r="AM8331" s="340">
        <f t="shared" si="1310"/>
        <v>0</v>
      </c>
    </row>
    <row r="8332" spans="1:39" x14ac:dyDescent="0.35">
      <c r="A8332" s="337">
        <v>30245</v>
      </c>
      <c r="B8332" s="338">
        <f t="shared" si="1304"/>
        <v>1982</v>
      </c>
      <c r="C8332" s="338">
        <f t="shared" si="1305"/>
        <v>10</v>
      </c>
      <c r="D8332" s="338">
        <f t="shared" si="1306"/>
        <v>21</v>
      </c>
      <c r="E8332" s="334">
        <v>0</v>
      </c>
      <c r="F8332" s="334">
        <v>0</v>
      </c>
      <c r="G8332" s="334">
        <v>0</v>
      </c>
      <c r="H8332" s="334">
        <v>0</v>
      </c>
      <c r="I8332" s="334">
        <v>0</v>
      </c>
      <c r="J8332" s="334">
        <v>0</v>
      </c>
      <c r="K8332" s="334">
        <v>0</v>
      </c>
      <c r="L8332" s="334">
        <v>0</v>
      </c>
      <c r="M8332" s="334">
        <v>0</v>
      </c>
      <c r="N8332" s="334">
        <v>0</v>
      </c>
      <c r="O8332" s="334">
        <v>0</v>
      </c>
      <c r="P8332" s="334">
        <v>0</v>
      </c>
      <c r="Q8332" s="334">
        <v>0</v>
      </c>
      <c r="R8332" s="334">
        <v>0</v>
      </c>
      <c r="S8332" s="334">
        <v>0</v>
      </c>
      <c r="T8332" s="334">
        <v>0</v>
      </c>
      <c r="U8332" s="334">
        <v>0</v>
      </c>
      <c r="V8332" s="334">
        <v>0</v>
      </c>
      <c r="W8332" s="334">
        <v>0</v>
      </c>
      <c r="X8332" s="334">
        <v>0</v>
      </c>
      <c r="Y8332" s="334">
        <v>0</v>
      </c>
      <c r="Z8332" s="334">
        <v>0</v>
      </c>
      <c r="AA8332" s="334">
        <v>0</v>
      </c>
      <c r="AB8332" s="334">
        <v>0</v>
      </c>
      <c r="AD8332" s="334">
        <v>0</v>
      </c>
      <c r="AE8332" s="334">
        <f t="shared" si="1307"/>
        <v>0</v>
      </c>
      <c r="AF8332" s="334">
        <f t="shared" si="1308"/>
        <v>0</v>
      </c>
      <c r="AG8332" s="340">
        <f t="shared" si="1309"/>
        <v>0</v>
      </c>
      <c r="AI8332" s="340">
        <f t="shared" si="1310"/>
        <v>0</v>
      </c>
      <c r="AJ8332" s="340">
        <f t="shared" si="1310"/>
        <v>0</v>
      </c>
      <c r="AK8332" s="340">
        <f t="shared" si="1310"/>
        <v>0</v>
      </c>
      <c r="AL8332" s="340">
        <f t="shared" si="1310"/>
        <v>0</v>
      </c>
      <c r="AM8332" s="340">
        <f t="shared" si="1310"/>
        <v>0</v>
      </c>
    </row>
    <row r="8333" spans="1:39" x14ac:dyDescent="0.35">
      <c r="A8333" s="337">
        <v>30246</v>
      </c>
      <c r="B8333" s="338">
        <f t="shared" si="1304"/>
        <v>1982</v>
      </c>
      <c r="C8333" s="338">
        <f t="shared" si="1305"/>
        <v>10</v>
      </c>
      <c r="D8333" s="338">
        <f t="shared" si="1306"/>
        <v>22</v>
      </c>
      <c r="E8333" s="334">
        <v>0</v>
      </c>
      <c r="F8333" s="334">
        <v>0</v>
      </c>
      <c r="G8333" s="334">
        <v>0</v>
      </c>
      <c r="H8333" s="334">
        <v>0</v>
      </c>
      <c r="I8333" s="334">
        <v>0</v>
      </c>
      <c r="J8333" s="334">
        <v>0</v>
      </c>
      <c r="K8333" s="334">
        <v>0</v>
      </c>
      <c r="L8333" s="334">
        <v>0</v>
      </c>
      <c r="M8333" s="334">
        <v>0</v>
      </c>
      <c r="N8333" s="334">
        <v>0</v>
      </c>
      <c r="O8333" s="334">
        <v>0</v>
      </c>
      <c r="P8333" s="334">
        <v>0</v>
      </c>
      <c r="Q8333" s="334">
        <v>0</v>
      </c>
      <c r="R8333" s="334">
        <v>0</v>
      </c>
      <c r="S8333" s="334">
        <v>0</v>
      </c>
      <c r="T8333" s="334">
        <v>0</v>
      </c>
      <c r="U8333" s="334">
        <v>0</v>
      </c>
      <c r="V8333" s="334">
        <v>0</v>
      </c>
      <c r="W8333" s="334">
        <v>0</v>
      </c>
      <c r="X8333" s="334">
        <v>0</v>
      </c>
      <c r="Y8333" s="334">
        <v>0</v>
      </c>
      <c r="Z8333" s="334">
        <v>0</v>
      </c>
      <c r="AA8333" s="334">
        <v>0</v>
      </c>
      <c r="AB8333" s="334">
        <v>0</v>
      </c>
      <c r="AD8333" s="334">
        <v>0</v>
      </c>
      <c r="AE8333" s="334">
        <f t="shared" si="1307"/>
        <v>0</v>
      </c>
      <c r="AF8333" s="334">
        <f t="shared" si="1308"/>
        <v>0</v>
      </c>
      <c r="AG8333" s="340">
        <f t="shared" si="1309"/>
        <v>0</v>
      </c>
      <c r="AI8333" s="340">
        <f t="shared" si="1310"/>
        <v>0</v>
      </c>
      <c r="AJ8333" s="340">
        <f t="shared" si="1310"/>
        <v>0</v>
      </c>
      <c r="AK8333" s="340">
        <f t="shared" si="1310"/>
        <v>0</v>
      </c>
      <c r="AL8333" s="340">
        <f t="shared" si="1310"/>
        <v>0</v>
      </c>
      <c r="AM8333" s="340">
        <f t="shared" si="1310"/>
        <v>0</v>
      </c>
    </row>
    <row r="8334" spans="1:39" x14ac:dyDescent="0.35">
      <c r="A8334" s="337">
        <v>30247</v>
      </c>
      <c r="B8334" s="338">
        <f t="shared" si="1304"/>
        <v>1982</v>
      </c>
      <c r="C8334" s="338">
        <f t="shared" si="1305"/>
        <v>10</v>
      </c>
      <c r="D8334" s="338">
        <f t="shared" si="1306"/>
        <v>23</v>
      </c>
      <c r="E8334" s="334">
        <v>0</v>
      </c>
      <c r="F8334" s="334">
        <v>0</v>
      </c>
      <c r="G8334" s="334">
        <v>0</v>
      </c>
      <c r="H8334" s="334">
        <v>0</v>
      </c>
      <c r="I8334" s="334">
        <v>0</v>
      </c>
      <c r="J8334" s="334">
        <v>0</v>
      </c>
      <c r="K8334" s="334">
        <v>0</v>
      </c>
      <c r="L8334" s="334">
        <v>0</v>
      </c>
      <c r="M8334" s="334">
        <v>0</v>
      </c>
      <c r="N8334" s="334">
        <v>0</v>
      </c>
      <c r="O8334" s="334">
        <v>0</v>
      </c>
      <c r="P8334" s="334">
        <v>0</v>
      </c>
      <c r="Q8334" s="334">
        <v>0</v>
      </c>
      <c r="R8334" s="334">
        <v>0</v>
      </c>
      <c r="S8334" s="334">
        <v>0</v>
      </c>
      <c r="T8334" s="334">
        <v>0</v>
      </c>
      <c r="U8334" s="334">
        <v>0</v>
      </c>
      <c r="V8334" s="334">
        <v>0</v>
      </c>
      <c r="W8334" s="334">
        <v>0</v>
      </c>
      <c r="X8334" s="334">
        <v>0</v>
      </c>
      <c r="Y8334" s="334">
        <v>0</v>
      </c>
      <c r="Z8334" s="334">
        <v>0</v>
      </c>
      <c r="AA8334" s="334">
        <v>0</v>
      </c>
      <c r="AB8334" s="334">
        <v>0</v>
      </c>
      <c r="AD8334" s="334">
        <v>0</v>
      </c>
      <c r="AE8334" s="334">
        <f t="shared" si="1307"/>
        <v>0</v>
      </c>
      <c r="AF8334" s="334">
        <f t="shared" si="1308"/>
        <v>0</v>
      </c>
      <c r="AG8334" s="340">
        <f t="shared" si="1309"/>
        <v>0</v>
      </c>
      <c r="AI8334" s="340">
        <f t="shared" si="1310"/>
        <v>0</v>
      </c>
      <c r="AJ8334" s="340">
        <f t="shared" si="1310"/>
        <v>0</v>
      </c>
      <c r="AK8334" s="340">
        <f t="shared" si="1310"/>
        <v>0</v>
      </c>
      <c r="AL8334" s="340">
        <f t="shared" si="1310"/>
        <v>0</v>
      </c>
      <c r="AM8334" s="340">
        <f t="shared" si="1310"/>
        <v>0</v>
      </c>
    </row>
    <row r="8335" spans="1:39" x14ac:dyDescent="0.35">
      <c r="A8335" s="337">
        <v>30248</v>
      </c>
      <c r="B8335" s="338">
        <f t="shared" si="1304"/>
        <v>1982</v>
      </c>
      <c r="C8335" s="338">
        <f t="shared" si="1305"/>
        <v>10</v>
      </c>
      <c r="D8335" s="338">
        <f t="shared" si="1306"/>
        <v>24</v>
      </c>
      <c r="E8335" s="334">
        <v>0</v>
      </c>
      <c r="F8335" s="334">
        <v>0</v>
      </c>
      <c r="G8335" s="334">
        <v>0</v>
      </c>
      <c r="H8335" s="334">
        <v>0</v>
      </c>
      <c r="I8335" s="334">
        <v>0</v>
      </c>
      <c r="J8335" s="334">
        <v>0</v>
      </c>
      <c r="K8335" s="334">
        <v>0</v>
      </c>
      <c r="L8335" s="334">
        <v>0</v>
      </c>
      <c r="M8335" s="334">
        <v>0</v>
      </c>
      <c r="N8335" s="334">
        <v>0</v>
      </c>
      <c r="O8335" s="334">
        <v>0</v>
      </c>
      <c r="P8335" s="334">
        <v>0</v>
      </c>
      <c r="Q8335" s="334">
        <v>0</v>
      </c>
      <c r="R8335" s="334">
        <v>0</v>
      </c>
      <c r="S8335" s="334">
        <v>0</v>
      </c>
      <c r="T8335" s="334">
        <v>0</v>
      </c>
      <c r="U8335" s="334">
        <v>0</v>
      </c>
      <c r="V8335" s="334">
        <v>0</v>
      </c>
      <c r="W8335" s="334">
        <v>0</v>
      </c>
      <c r="X8335" s="334">
        <v>0</v>
      </c>
      <c r="Y8335" s="334">
        <v>0</v>
      </c>
      <c r="Z8335" s="334">
        <v>0</v>
      </c>
      <c r="AA8335" s="334">
        <v>0</v>
      </c>
      <c r="AB8335" s="334">
        <v>0</v>
      </c>
      <c r="AD8335" s="334">
        <v>0</v>
      </c>
      <c r="AE8335" s="334">
        <f t="shared" si="1307"/>
        <v>0</v>
      </c>
      <c r="AF8335" s="334">
        <f t="shared" si="1308"/>
        <v>0</v>
      </c>
      <c r="AG8335" s="340">
        <f t="shared" si="1309"/>
        <v>0</v>
      </c>
      <c r="AI8335" s="340">
        <f t="shared" si="1310"/>
        <v>0</v>
      </c>
      <c r="AJ8335" s="340">
        <f t="shared" si="1310"/>
        <v>0</v>
      </c>
      <c r="AK8335" s="340">
        <f t="shared" si="1310"/>
        <v>0</v>
      </c>
      <c r="AL8335" s="340">
        <f t="shared" si="1310"/>
        <v>0</v>
      </c>
      <c r="AM8335" s="340">
        <f t="shared" si="1310"/>
        <v>0</v>
      </c>
    </row>
    <row r="8336" spans="1:39" x14ac:dyDescent="0.35">
      <c r="A8336" s="337">
        <v>30249</v>
      </c>
      <c r="B8336" s="338">
        <f t="shared" si="1304"/>
        <v>1982</v>
      </c>
      <c r="C8336" s="338">
        <f t="shared" si="1305"/>
        <v>10</v>
      </c>
      <c r="D8336" s="338">
        <f t="shared" si="1306"/>
        <v>25</v>
      </c>
      <c r="E8336" s="334">
        <v>0</v>
      </c>
      <c r="F8336" s="334">
        <v>0</v>
      </c>
      <c r="G8336" s="334">
        <v>0</v>
      </c>
      <c r="H8336" s="334">
        <v>0</v>
      </c>
      <c r="I8336" s="334">
        <v>0</v>
      </c>
      <c r="J8336" s="334">
        <v>0</v>
      </c>
      <c r="K8336" s="334">
        <v>0</v>
      </c>
      <c r="L8336" s="334">
        <v>0</v>
      </c>
      <c r="M8336" s="334">
        <v>0</v>
      </c>
      <c r="N8336" s="334">
        <v>0</v>
      </c>
      <c r="O8336" s="334">
        <v>0</v>
      </c>
      <c r="P8336" s="334">
        <v>0</v>
      </c>
      <c r="Q8336" s="334">
        <v>0</v>
      </c>
      <c r="R8336" s="334">
        <v>0</v>
      </c>
      <c r="S8336" s="334">
        <v>0</v>
      </c>
      <c r="T8336" s="334">
        <v>0</v>
      </c>
      <c r="U8336" s="334">
        <v>0</v>
      </c>
      <c r="V8336" s="334">
        <v>0</v>
      </c>
      <c r="W8336" s="334">
        <v>0</v>
      </c>
      <c r="X8336" s="334">
        <v>0</v>
      </c>
      <c r="Y8336" s="334">
        <v>0</v>
      </c>
      <c r="Z8336" s="334">
        <v>0</v>
      </c>
      <c r="AA8336" s="334">
        <v>0</v>
      </c>
      <c r="AB8336" s="334">
        <v>0</v>
      </c>
      <c r="AD8336" s="334">
        <v>0</v>
      </c>
      <c r="AE8336" s="334">
        <f t="shared" si="1307"/>
        <v>0</v>
      </c>
      <c r="AF8336" s="334">
        <f t="shared" si="1308"/>
        <v>0</v>
      </c>
      <c r="AG8336" s="340">
        <f t="shared" si="1309"/>
        <v>0</v>
      </c>
      <c r="AI8336" s="340">
        <f t="shared" si="1310"/>
        <v>0</v>
      </c>
      <c r="AJ8336" s="340">
        <f t="shared" si="1310"/>
        <v>0</v>
      </c>
      <c r="AK8336" s="340">
        <f t="shared" si="1310"/>
        <v>0</v>
      </c>
      <c r="AL8336" s="340">
        <f t="shared" si="1310"/>
        <v>0</v>
      </c>
      <c r="AM8336" s="340">
        <f t="shared" si="1310"/>
        <v>0</v>
      </c>
    </row>
    <row r="8337" spans="1:39" x14ac:dyDescent="0.35">
      <c r="A8337" s="337">
        <v>30250</v>
      </c>
      <c r="B8337" s="338">
        <f t="shared" si="1304"/>
        <v>1982</v>
      </c>
      <c r="C8337" s="338">
        <f t="shared" si="1305"/>
        <v>10</v>
      </c>
      <c r="D8337" s="338">
        <f t="shared" si="1306"/>
        <v>26</v>
      </c>
      <c r="E8337" s="334">
        <v>0</v>
      </c>
      <c r="F8337" s="334">
        <v>0</v>
      </c>
      <c r="G8337" s="334">
        <v>0</v>
      </c>
      <c r="H8337" s="334">
        <v>0</v>
      </c>
      <c r="I8337" s="334">
        <v>0</v>
      </c>
      <c r="J8337" s="334">
        <v>0</v>
      </c>
      <c r="K8337" s="334">
        <v>0</v>
      </c>
      <c r="L8337" s="334">
        <v>0</v>
      </c>
      <c r="M8337" s="334">
        <v>0</v>
      </c>
      <c r="N8337" s="334">
        <v>0</v>
      </c>
      <c r="O8337" s="334">
        <v>0</v>
      </c>
      <c r="P8337" s="334">
        <v>0</v>
      </c>
      <c r="Q8337" s="334">
        <v>0</v>
      </c>
      <c r="R8337" s="334">
        <v>0</v>
      </c>
      <c r="S8337" s="334">
        <v>0</v>
      </c>
      <c r="T8337" s="334">
        <v>0</v>
      </c>
      <c r="U8337" s="334">
        <v>0</v>
      </c>
      <c r="V8337" s="334">
        <v>0</v>
      </c>
      <c r="W8337" s="334">
        <v>0</v>
      </c>
      <c r="X8337" s="334">
        <v>0</v>
      </c>
      <c r="Y8337" s="334">
        <v>0</v>
      </c>
      <c r="Z8337" s="334">
        <v>0</v>
      </c>
      <c r="AA8337" s="334">
        <v>0</v>
      </c>
      <c r="AB8337" s="334">
        <v>0</v>
      </c>
      <c r="AD8337" s="334">
        <v>0</v>
      </c>
      <c r="AE8337" s="334">
        <f t="shared" si="1307"/>
        <v>0</v>
      </c>
      <c r="AF8337" s="334">
        <f t="shared" si="1308"/>
        <v>0</v>
      </c>
      <c r="AG8337" s="340">
        <f t="shared" si="1309"/>
        <v>0</v>
      </c>
      <c r="AI8337" s="340">
        <f t="shared" si="1310"/>
        <v>0</v>
      </c>
      <c r="AJ8337" s="340">
        <f t="shared" si="1310"/>
        <v>0</v>
      </c>
      <c r="AK8337" s="340">
        <f t="shared" si="1310"/>
        <v>0</v>
      </c>
      <c r="AL8337" s="340">
        <f t="shared" si="1310"/>
        <v>0</v>
      </c>
      <c r="AM8337" s="340">
        <f t="shared" si="1310"/>
        <v>0</v>
      </c>
    </row>
    <row r="8338" spans="1:39" x14ac:dyDescent="0.35">
      <c r="A8338" s="337">
        <v>30251</v>
      </c>
      <c r="B8338" s="338">
        <f t="shared" si="1304"/>
        <v>1982</v>
      </c>
      <c r="C8338" s="338">
        <f t="shared" si="1305"/>
        <v>10</v>
      </c>
      <c r="D8338" s="338">
        <f t="shared" si="1306"/>
        <v>27</v>
      </c>
      <c r="E8338" s="334">
        <v>0</v>
      </c>
      <c r="F8338" s="334">
        <v>0</v>
      </c>
      <c r="G8338" s="334">
        <v>0</v>
      </c>
      <c r="H8338" s="334">
        <v>0</v>
      </c>
      <c r="I8338" s="334">
        <v>0</v>
      </c>
      <c r="J8338" s="334">
        <v>0</v>
      </c>
      <c r="K8338" s="334">
        <v>0</v>
      </c>
      <c r="L8338" s="334">
        <v>0</v>
      </c>
      <c r="M8338" s="334">
        <v>0</v>
      </c>
      <c r="N8338" s="334">
        <v>0</v>
      </c>
      <c r="O8338" s="334">
        <v>0</v>
      </c>
      <c r="P8338" s="334">
        <v>0</v>
      </c>
      <c r="Q8338" s="334">
        <v>0</v>
      </c>
      <c r="R8338" s="334">
        <v>0</v>
      </c>
      <c r="S8338" s="334">
        <v>0</v>
      </c>
      <c r="T8338" s="334">
        <v>0</v>
      </c>
      <c r="U8338" s="334">
        <v>0</v>
      </c>
      <c r="V8338" s="334">
        <v>0</v>
      </c>
      <c r="W8338" s="334">
        <v>0</v>
      </c>
      <c r="X8338" s="334">
        <v>0</v>
      </c>
      <c r="Y8338" s="334">
        <v>0</v>
      </c>
      <c r="Z8338" s="334">
        <v>0</v>
      </c>
      <c r="AA8338" s="334">
        <v>0</v>
      </c>
      <c r="AB8338" s="334">
        <v>0</v>
      </c>
      <c r="AD8338" s="334">
        <v>0</v>
      </c>
      <c r="AE8338" s="334">
        <f t="shared" si="1307"/>
        <v>0</v>
      </c>
      <c r="AF8338" s="334">
        <f t="shared" si="1308"/>
        <v>0</v>
      </c>
      <c r="AG8338" s="340">
        <f t="shared" si="1309"/>
        <v>0</v>
      </c>
      <c r="AI8338" s="340">
        <f t="shared" si="1310"/>
        <v>0</v>
      </c>
      <c r="AJ8338" s="340">
        <f t="shared" si="1310"/>
        <v>0</v>
      </c>
      <c r="AK8338" s="340">
        <f t="shared" si="1310"/>
        <v>0</v>
      </c>
      <c r="AL8338" s="340">
        <f t="shared" si="1310"/>
        <v>0</v>
      </c>
      <c r="AM8338" s="340">
        <f t="shared" si="1310"/>
        <v>0</v>
      </c>
    </row>
    <row r="8339" spans="1:39" x14ac:dyDescent="0.35">
      <c r="A8339" s="337">
        <v>30252</v>
      </c>
      <c r="B8339" s="338">
        <f t="shared" si="1304"/>
        <v>1982</v>
      </c>
      <c r="C8339" s="338">
        <f t="shared" si="1305"/>
        <v>10</v>
      </c>
      <c r="D8339" s="338">
        <f t="shared" si="1306"/>
        <v>28</v>
      </c>
      <c r="E8339" s="334">
        <v>0</v>
      </c>
      <c r="F8339" s="334">
        <v>0</v>
      </c>
      <c r="G8339" s="334">
        <v>0</v>
      </c>
      <c r="H8339" s="334">
        <v>0</v>
      </c>
      <c r="I8339" s="334">
        <v>0</v>
      </c>
      <c r="J8339" s="334">
        <v>0</v>
      </c>
      <c r="K8339" s="334">
        <v>0</v>
      </c>
      <c r="L8339" s="334">
        <v>0</v>
      </c>
      <c r="M8339" s="334">
        <v>0</v>
      </c>
      <c r="N8339" s="334">
        <v>0</v>
      </c>
      <c r="O8339" s="334">
        <v>0</v>
      </c>
      <c r="P8339" s="334">
        <v>0</v>
      </c>
      <c r="Q8339" s="334">
        <v>0</v>
      </c>
      <c r="R8339" s="334">
        <v>0</v>
      </c>
      <c r="S8339" s="334">
        <v>0</v>
      </c>
      <c r="T8339" s="334">
        <v>0</v>
      </c>
      <c r="U8339" s="334">
        <v>0</v>
      </c>
      <c r="V8339" s="334">
        <v>0</v>
      </c>
      <c r="W8339" s="334">
        <v>0</v>
      </c>
      <c r="X8339" s="334">
        <v>0</v>
      </c>
      <c r="Y8339" s="334">
        <v>0</v>
      </c>
      <c r="Z8339" s="334">
        <v>0</v>
      </c>
      <c r="AA8339" s="334">
        <v>0</v>
      </c>
      <c r="AB8339" s="334">
        <v>0</v>
      </c>
      <c r="AD8339" s="334">
        <v>0</v>
      </c>
      <c r="AE8339" s="334">
        <f t="shared" si="1307"/>
        <v>0</v>
      </c>
      <c r="AF8339" s="334">
        <f t="shared" si="1308"/>
        <v>0</v>
      </c>
      <c r="AG8339" s="340">
        <f t="shared" si="1309"/>
        <v>0</v>
      </c>
      <c r="AI8339" s="340">
        <f t="shared" si="1310"/>
        <v>0</v>
      </c>
      <c r="AJ8339" s="340">
        <f t="shared" si="1310"/>
        <v>0</v>
      </c>
      <c r="AK8339" s="340">
        <f t="shared" si="1310"/>
        <v>0</v>
      </c>
      <c r="AL8339" s="340">
        <f t="shared" si="1310"/>
        <v>0</v>
      </c>
      <c r="AM8339" s="340">
        <f t="shared" si="1310"/>
        <v>0</v>
      </c>
    </row>
    <row r="8340" spans="1:39" x14ac:dyDescent="0.35">
      <c r="A8340" s="337">
        <v>30253</v>
      </c>
      <c r="B8340" s="338">
        <f t="shared" si="1304"/>
        <v>1982</v>
      </c>
      <c r="C8340" s="338">
        <f t="shared" si="1305"/>
        <v>10</v>
      </c>
      <c r="D8340" s="338">
        <f t="shared" si="1306"/>
        <v>29</v>
      </c>
      <c r="E8340" s="334">
        <v>0</v>
      </c>
      <c r="F8340" s="334">
        <v>0</v>
      </c>
      <c r="G8340" s="334">
        <v>0</v>
      </c>
      <c r="H8340" s="334">
        <v>0</v>
      </c>
      <c r="I8340" s="334">
        <v>0</v>
      </c>
      <c r="J8340" s="334">
        <v>0</v>
      </c>
      <c r="K8340" s="334">
        <v>0</v>
      </c>
      <c r="L8340" s="334">
        <v>0</v>
      </c>
      <c r="M8340" s="334">
        <v>0</v>
      </c>
      <c r="N8340" s="334">
        <v>0</v>
      </c>
      <c r="O8340" s="334">
        <v>0</v>
      </c>
      <c r="P8340" s="334">
        <v>0</v>
      </c>
      <c r="Q8340" s="334">
        <v>0</v>
      </c>
      <c r="R8340" s="334">
        <v>0</v>
      </c>
      <c r="S8340" s="334">
        <v>0</v>
      </c>
      <c r="T8340" s="334">
        <v>0</v>
      </c>
      <c r="U8340" s="334">
        <v>0</v>
      </c>
      <c r="V8340" s="334">
        <v>0</v>
      </c>
      <c r="W8340" s="334">
        <v>0</v>
      </c>
      <c r="X8340" s="334">
        <v>0</v>
      </c>
      <c r="Y8340" s="334">
        <v>0</v>
      </c>
      <c r="Z8340" s="334">
        <v>0</v>
      </c>
      <c r="AA8340" s="334">
        <v>0</v>
      </c>
      <c r="AB8340" s="334">
        <v>0</v>
      </c>
      <c r="AD8340" s="334">
        <v>0</v>
      </c>
      <c r="AE8340" s="334">
        <f t="shared" si="1307"/>
        <v>0</v>
      </c>
      <c r="AF8340" s="334">
        <f t="shared" si="1308"/>
        <v>0</v>
      </c>
      <c r="AG8340" s="340">
        <f t="shared" si="1309"/>
        <v>0</v>
      </c>
      <c r="AI8340" s="340">
        <f t="shared" ref="AI8340:AM8355" si="1311">IF($C8340=AI$1,$AF8340,0)</f>
        <v>0</v>
      </c>
      <c r="AJ8340" s="340">
        <f t="shared" si="1311"/>
        <v>0</v>
      </c>
      <c r="AK8340" s="340">
        <f t="shared" si="1311"/>
        <v>0</v>
      </c>
      <c r="AL8340" s="340">
        <f t="shared" si="1311"/>
        <v>0</v>
      </c>
      <c r="AM8340" s="340">
        <f t="shared" si="1311"/>
        <v>0</v>
      </c>
    </row>
    <row r="8341" spans="1:39" x14ac:dyDescent="0.35">
      <c r="A8341" s="337">
        <v>30254</v>
      </c>
      <c r="B8341" s="338">
        <f t="shared" si="1304"/>
        <v>1982</v>
      </c>
      <c r="C8341" s="338">
        <f t="shared" si="1305"/>
        <v>10</v>
      </c>
      <c r="D8341" s="338">
        <f t="shared" si="1306"/>
        <v>30</v>
      </c>
      <c r="E8341" s="334">
        <v>0</v>
      </c>
      <c r="F8341" s="334">
        <v>0</v>
      </c>
      <c r="G8341" s="334">
        <v>0</v>
      </c>
      <c r="H8341" s="334">
        <v>0</v>
      </c>
      <c r="I8341" s="334">
        <v>0</v>
      </c>
      <c r="J8341" s="334">
        <v>0</v>
      </c>
      <c r="K8341" s="334">
        <v>0</v>
      </c>
      <c r="L8341" s="334">
        <v>0</v>
      </c>
      <c r="M8341" s="334">
        <v>0</v>
      </c>
      <c r="N8341" s="334">
        <v>0</v>
      </c>
      <c r="O8341" s="334">
        <v>0</v>
      </c>
      <c r="P8341" s="334">
        <v>0</v>
      </c>
      <c r="Q8341" s="334">
        <v>0</v>
      </c>
      <c r="R8341" s="334">
        <v>0</v>
      </c>
      <c r="S8341" s="334">
        <v>0</v>
      </c>
      <c r="T8341" s="334">
        <v>0</v>
      </c>
      <c r="U8341" s="334">
        <v>0</v>
      </c>
      <c r="V8341" s="334">
        <v>0</v>
      </c>
      <c r="W8341" s="334">
        <v>0</v>
      </c>
      <c r="X8341" s="334">
        <v>0</v>
      </c>
      <c r="Y8341" s="334">
        <v>0</v>
      </c>
      <c r="Z8341" s="334">
        <v>0</v>
      </c>
      <c r="AA8341" s="334">
        <v>0</v>
      </c>
      <c r="AB8341" s="334">
        <v>0</v>
      </c>
      <c r="AD8341" s="334">
        <v>0</v>
      </c>
      <c r="AE8341" s="334">
        <f t="shared" si="1307"/>
        <v>0</v>
      </c>
      <c r="AF8341" s="334">
        <f t="shared" si="1308"/>
        <v>0</v>
      </c>
      <c r="AG8341" s="340">
        <f t="shared" si="1309"/>
        <v>0</v>
      </c>
      <c r="AI8341" s="340">
        <f t="shared" si="1311"/>
        <v>0</v>
      </c>
      <c r="AJ8341" s="340">
        <f t="shared" si="1311"/>
        <v>0</v>
      </c>
      <c r="AK8341" s="340">
        <f t="shared" si="1311"/>
        <v>0</v>
      </c>
      <c r="AL8341" s="340">
        <f t="shared" si="1311"/>
        <v>0</v>
      </c>
      <c r="AM8341" s="340">
        <f t="shared" si="1311"/>
        <v>0</v>
      </c>
    </row>
    <row r="8342" spans="1:39" x14ac:dyDescent="0.35">
      <c r="A8342" s="337">
        <v>30255</v>
      </c>
      <c r="B8342" s="338">
        <f t="shared" si="1304"/>
        <v>1982</v>
      </c>
      <c r="C8342" s="338">
        <f t="shared" si="1305"/>
        <v>10</v>
      </c>
      <c r="D8342" s="338">
        <f t="shared" si="1306"/>
        <v>31</v>
      </c>
      <c r="E8342" s="334">
        <v>0</v>
      </c>
      <c r="F8342" s="334">
        <v>0</v>
      </c>
      <c r="G8342" s="334">
        <v>0</v>
      </c>
      <c r="H8342" s="334">
        <v>0</v>
      </c>
      <c r="I8342" s="334">
        <v>0</v>
      </c>
      <c r="J8342" s="334">
        <v>0</v>
      </c>
      <c r="K8342" s="334">
        <v>0</v>
      </c>
      <c r="L8342" s="334">
        <v>0</v>
      </c>
      <c r="M8342" s="334">
        <v>0</v>
      </c>
      <c r="N8342" s="334">
        <v>0</v>
      </c>
      <c r="O8342" s="334">
        <v>0</v>
      </c>
      <c r="P8342" s="334">
        <v>0</v>
      </c>
      <c r="Q8342" s="334">
        <v>0</v>
      </c>
      <c r="R8342" s="334">
        <v>0</v>
      </c>
      <c r="S8342" s="334">
        <v>0</v>
      </c>
      <c r="T8342" s="334">
        <v>0</v>
      </c>
      <c r="U8342" s="334">
        <v>0</v>
      </c>
      <c r="V8342" s="334">
        <v>0</v>
      </c>
      <c r="W8342" s="334">
        <v>0</v>
      </c>
      <c r="X8342" s="334">
        <v>0</v>
      </c>
      <c r="Y8342" s="334">
        <v>0</v>
      </c>
      <c r="Z8342" s="334">
        <v>0</v>
      </c>
      <c r="AA8342" s="334">
        <v>0</v>
      </c>
      <c r="AB8342" s="334">
        <v>0</v>
      </c>
      <c r="AD8342" s="334">
        <v>0</v>
      </c>
      <c r="AE8342" s="334">
        <f t="shared" si="1307"/>
        <v>0</v>
      </c>
      <c r="AF8342" s="334">
        <f t="shared" si="1308"/>
        <v>0</v>
      </c>
      <c r="AG8342" s="340">
        <f t="shared" si="1309"/>
        <v>0</v>
      </c>
      <c r="AI8342" s="340">
        <f t="shared" si="1311"/>
        <v>0</v>
      </c>
      <c r="AJ8342" s="340">
        <f t="shared" si="1311"/>
        <v>0</v>
      </c>
      <c r="AK8342" s="340">
        <f t="shared" si="1311"/>
        <v>0</v>
      </c>
      <c r="AL8342" s="340">
        <f t="shared" si="1311"/>
        <v>0</v>
      </c>
      <c r="AM8342" s="340">
        <f t="shared" si="1311"/>
        <v>0</v>
      </c>
    </row>
    <row r="8343" spans="1:39" x14ac:dyDescent="0.35">
      <c r="A8343" s="337">
        <v>30256</v>
      </c>
      <c r="B8343" s="338">
        <f t="shared" si="1304"/>
        <v>1982</v>
      </c>
      <c r="C8343" s="338">
        <f t="shared" si="1305"/>
        <v>11</v>
      </c>
      <c r="D8343" s="338">
        <f t="shared" si="1306"/>
        <v>1</v>
      </c>
      <c r="E8343" s="334">
        <v>0</v>
      </c>
      <c r="F8343" s="334">
        <v>0</v>
      </c>
      <c r="G8343" s="334">
        <v>0</v>
      </c>
      <c r="H8343" s="334">
        <v>0</v>
      </c>
      <c r="I8343" s="334">
        <v>0</v>
      </c>
      <c r="J8343" s="334">
        <v>0</v>
      </c>
      <c r="K8343" s="334">
        <v>0</v>
      </c>
      <c r="L8343" s="334">
        <v>0</v>
      </c>
      <c r="M8343" s="334">
        <v>0</v>
      </c>
      <c r="N8343" s="334">
        <v>0</v>
      </c>
      <c r="O8343" s="334">
        <v>0</v>
      </c>
      <c r="P8343" s="334">
        <v>0</v>
      </c>
      <c r="Q8343" s="334">
        <v>0</v>
      </c>
      <c r="R8343" s="334">
        <v>0</v>
      </c>
      <c r="S8343" s="334">
        <v>0</v>
      </c>
      <c r="T8343" s="334">
        <v>0</v>
      </c>
      <c r="U8343" s="334">
        <v>0</v>
      </c>
      <c r="V8343" s="334">
        <v>0</v>
      </c>
      <c r="W8343" s="334">
        <v>0</v>
      </c>
      <c r="X8343" s="334">
        <v>0</v>
      </c>
      <c r="Y8343" s="334">
        <v>0</v>
      </c>
      <c r="Z8343" s="334">
        <v>0</v>
      </c>
      <c r="AA8343" s="334">
        <v>0</v>
      </c>
      <c r="AB8343" s="334">
        <v>0</v>
      </c>
      <c r="AD8343" s="334">
        <v>0</v>
      </c>
      <c r="AE8343" s="334">
        <f t="shared" si="1307"/>
        <v>0</v>
      </c>
      <c r="AF8343" s="334">
        <f t="shared" si="1308"/>
        <v>0</v>
      </c>
      <c r="AG8343" s="340">
        <f t="shared" si="1309"/>
        <v>0</v>
      </c>
      <c r="AI8343" s="340">
        <f t="shared" si="1311"/>
        <v>0</v>
      </c>
      <c r="AJ8343" s="340">
        <f t="shared" si="1311"/>
        <v>0</v>
      </c>
      <c r="AK8343" s="340">
        <f t="shared" si="1311"/>
        <v>0</v>
      </c>
      <c r="AL8343" s="340">
        <f t="shared" si="1311"/>
        <v>0</v>
      </c>
      <c r="AM8343" s="340">
        <f t="shared" si="1311"/>
        <v>0</v>
      </c>
    </row>
    <row r="8344" spans="1:39" x14ac:dyDescent="0.35">
      <c r="A8344" s="337">
        <v>30257</v>
      </c>
      <c r="B8344" s="338">
        <f t="shared" si="1304"/>
        <v>1982</v>
      </c>
      <c r="C8344" s="338">
        <f t="shared" si="1305"/>
        <v>11</v>
      </c>
      <c r="D8344" s="338">
        <f t="shared" si="1306"/>
        <v>2</v>
      </c>
      <c r="E8344" s="334">
        <v>0</v>
      </c>
      <c r="F8344" s="334">
        <v>0</v>
      </c>
      <c r="G8344" s="334">
        <v>0</v>
      </c>
      <c r="H8344" s="334">
        <v>0</v>
      </c>
      <c r="I8344" s="334">
        <v>0</v>
      </c>
      <c r="J8344" s="334">
        <v>0</v>
      </c>
      <c r="K8344" s="334">
        <v>0</v>
      </c>
      <c r="L8344" s="334">
        <v>0</v>
      </c>
      <c r="M8344" s="334">
        <v>0</v>
      </c>
      <c r="N8344" s="334">
        <v>0</v>
      </c>
      <c r="O8344" s="334">
        <v>0</v>
      </c>
      <c r="P8344" s="334">
        <v>0</v>
      </c>
      <c r="Q8344" s="334">
        <v>0</v>
      </c>
      <c r="R8344" s="334">
        <v>0</v>
      </c>
      <c r="S8344" s="334">
        <v>0</v>
      </c>
      <c r="T8344" s="334">
        <v>0</v>
      </c>
      <c r="U8344" s="334">
        <v>0</v>
      </c>
      <c r="V8344" s="334">
        <v>0</v>
      </c>
      <c r="W8344" s="334">
        <v>0</v>
      </c>
      <c r="X8344" s="334">
        <v>0</v>
      </c>
      <c r="Y8344" s="334">
        <v>0</v>
      </c>
      <c r="Z8344" s="334">
        <v>0</v>
      </c>
      <c r="AA8344" s="334">
        <v>0</v>
      </c>
      <c r="AB8344" s="334">
        <v>0</v>
      </c>
      <c r="AD8344" s="334">
        <v>0</v>
      </c>
      <c r="AE8344" s="334">
        <f t="shared" si="1307"/>
        <v>0</v>
      </c>
      <c r="AF8344" s="334">
        <f t="shared" si="1308"/>
        <v>0</v>
      </c>
      <c r="AG8344" s="340">
        <f t="shared" si="1309"/>
        <v>0</v>
      </c>
      <c r="AI8344" s="340">
        <f t="shared" si="1311"/>
        <v>0</v>
      </c>
      <c r="AJ8344" s="340">
        <f t="shared" si="1311"/>
        <v>0</v>
      </c>
      <c r="AK8344" s="340">
        <f t="shared" si="1311"/>
        <v>0</v>
      </c>
      <c r="AL8344" s="340">
        <f t="shared" si="1311"/>
        <v>0</v>
      </c>
      <c r="AM8344" s="340">
        <f t="shared" si="1311"/>
        <v>0</v>
      </c>
    </row>
    <row r="8345" spans="1:39" x14ac:dyDescent="0.35">
      <c r="A8345" s="337">
        <v>30258</v>
      </c>
      <c r="B8345" s="338">
        <f t="shared" si="1304"/>
        <v>1982</v>
      </c>
      <c r="C8345" s="338">
        <f t="shared" si="1305"/>
        <v>11</v>
      </c>
      <c r="D8345" s="338">
        <f t="shared" si="1306"/>
        <v>3</v>
      </c>
      <c r="E8345" s="334">
        <v>0</v>
      </c>
      <c r="F8345" s="334">
        <v>0</v>
      </c>
      <c r="G8345" s="334">
        <v>0</v>
      </c>
      <c r="H8345" s="334">
        <v>0</v>
      </c>
      <c r="I8345" s="334">
        <v>0</v>
      </c>
      <c r="J8345" s="334">
        <v>0</v>
      </c>
      <c r="K8345" s="334">
        <v>0</v>
      </c>
      <c r="L8345" s="334">
        <v>0</v>
      </c>
      <c r="M8345" s="334">
        <v>0</v>
      </c>
      <c r="N8345" s="334">
        <v>0</v>
      </c>
      <c r="O8345" s="334">
        <v>0</v>
      </c>
      <c r="P8345" s="334">
        <v>0</v>
      </c>
      <c r="Q8345" s="334">
        <v>0</v>
      </c>
      <c r="R8345" s="334">
        <v>0</v>
      </c>
      <c r="S8345" s="334">
        <v>0</v>
      </c>
      <c r="T8345" s="334">
        <v>0</v>
      </c>
      <c r="U8345" s="334">
        <v>0</v>
      </c>
      <c r="V8345" s="334">
        <v>0</v>
      </c>
      <c r="W8345" s="334">
        <v>0</v>
      </c>
      <c r="X8345" s="334">
        <v>0</v>
      </c>
      <c r="Y8345" s="334">
        <v>0</v>
      </c>
      <c r="Z8345" s="334">
        <v>0</v>
      </c>
      <c r="AA8345" s="334">
        <v>0</v>
      </c>
      <c r="AB8345" s="334">
        <v>0</v>
      </c>
      <c r="AD8345" s="334">
        <v>0</v>
      </c>
      <c r="AE8345" s="334">
        <f t="shared" si="1307"/>
        <v>0</v>
      </c>
      <c r="AF8345" s="334">
        <f t="shared" si="1308"/>
        <v>0</v>
      </c>
      <c r="AG8345" s="340">
        <f t="shared" si="1309"/>
        <v>0</v>
      </c>
      <c r="AI8345" s="340">
        <f t="shared" si="1311"/>
        <v>0</v>
      </c>
      <c r="AJ8345" s="340">
        <f t="shared" si="1311"/>
        <v>0</v>
      </c>
      <c r="AK8345" s="340">
        <f t="shared" si="1311"/>
        <v>0</v>
      </c>
      <c r="AL8345" s="340">
        <f t="shared" si="1311"/>
        <v>0</v>
      </c>
      <c r="AM8345" s="340">
        <f t="shared" si="1311"/>
        <v>0</v>
      </c>
    </row>
    <row r="8346" spans="1:39" x14ac:dyDescent="0.35">
      <c r="A8346" s="337">
        <v>30259</v>
      </c>
      <c r="B8346" s="338">
        <f t="shared" si="1304"/>
        <v>1982</v>
      </c>
      <c r="C8346" s="338">
        <f t="shared" si="1305"/>
        <v>11</v>
      </c>
      <c r="D8346" s="338">
        <f t="shared" si="1306"/>
        <v>4</v>
      </c>
      <c r="E8346" s="334">
        <v>0</v>
      </c>
      <c r="F8346" s="334">
        <v>0</v>
      </c>
      <c r="G8346" s="334">
        <v>0</v>
      </c>
      <c r="H8346" s="334">
        <v>0</v>
      </c>
      <c r="I8346" s="334">
        <v>0</v>
      </c>
      <c r="J8346" s="334">
        <v>0</v>
      </c>
      <c r="K8346" s="334">
        <v>0</v>
      </c>
      <c r="L8346" s="334">
        <v>0</v>
      </c>
      <c r="M8346" s="334">
        <v>0</v>
      </c>
      <c r="N8346" s="334">
        <v>0</v>
      </c>
      <c r="O8346" s="334">
        <v>0</v>
      </c>
      <c r="P8346" s="334">
        <v>0</v>
      </c>
      <c r="Q8346" s="334">
        <v>0</v>
      </c>
      <c r="R8346" s="334">
        <v>0</v>
      </c>
      <c r="S8346" s="334">
        <v>0</v>
      </c>
      <c r="T8346" s="334">
        <v>0</v>
      </c>
      <c r="U8346" s="334">
        <v>0</v>
      </c>
      <c r="V8346" s="334">
        <v>0</v>
      </c>
      <c r="W8346" s="334">
        <v>0</v>
      </c>
      <c r="X8346" s="334">
        <v>0</v>
      </c>
      <c r="Y8346" s="334">
        <v>0</v>
      </c>
      <c r="Z8346" s="334">
        <v>0</v>
      </c>
      <c r="AA8346" s="334">
        <v>0</v>
      </c>
      <c r="AB8346" s="334">
        <v>0</v>
      </c>
      <c r="AD8346" s="334">
        <v>0</v>
      </c>
      <c r="AE8346" s="334">
        <f t="shared" si="1307"/>
        <v>0</v>
      </c>
      <c r="AF8346" s="334">
        <f t="shared" si="1308"/>
        <v>0</v>
      </c>
      <c r="AG8346" s="340">
        <f t="shared" si="1309"/>
        <v>0</v>
      </c>
      <c r="AI8346" s="340">
        <f t="shared" si="1311"/>
        <v>0</v>
      </c>
      <c r="AJ8346" s="340">
        <f t="shared" si="1311"/>
        <v>0</v>
      </c>
      <c r="AK8346" s="340">
        <f t="shared" si="1311"/>
        <v>0</v>
      </c>
      <c r="AL8346" s="340">
        <f t="shared" si="1311"/>
        <v>0</v>
      </c>
      <c r="AM8346" s="340">
        <f t="shared" si="1311"/>
        <v>0</v>
      </c>
    </row>
    <row r="8347" spans="1:39" x14ac:dyDescent="0.35">
      <c r="A8347" s="337">
        <v>30260</v>
      </c>
      <c r="B8347" s="338">
        <f t="shared" si="1304"/>
        <v>1982</v>
      </c>
      <c r="C8347" s="338">
        <f t="shared" si="1305"/>
        <v>11</v>
      </c>
      <c r="D8347" s="338">
        <f t="shared" si="1306"/>
        <v>5</v>
      </c>
      <c r="E8347" s="334">
        <v>0</v>
      </c>
      <c r="F8347" s="334">
        <v>0</v>
      </c>
      <c r="G8347" s="334">
        <v>0</v>
      </c>
      <c r="H8347" s="334">
        <v>0</v>
      </c>
      <c r="I8347" s="334">
        <v>0</v>
      </c>
      <c r="J8347" s="334">
        <v>0</v>
      </c>
      <c r="K8347" s="334">
        <v>0</v>
      </c>
      <c r="L8347" s="334">
        <v>0</v>
      </c>
      <c r="M8347" s="334">
        <v>0</v>
      </c>
      <c r="N8347" s="334">
        <v>0</v>
      </c>
      <c r="O8347" s="334">
        <v>0</v>
      </c>
      <c r="P8347" s="334">
        <v>0</v>
      </c>
      <c r="Q8347" s="334">
        <v>0</v>
      </c>
      <c r="R8347" s="334">
        <v>0</v>
      </c>
      <c r="S8347" s="334">
        <v>0</v>
      </c>
      <c r="T8347" s="334">
        <v>0</v>
      </c>
      <c r="U8347" s="334">
        <v>0</v>
      </c>
      <c r="V8347" s="334">
        <v>0</v>
      </c>
      <c r="W8347" s="334">
        <v>0</v>
      </c>
      <c r="X8347" s="334">
        <v>0</v>
      </c>
      <c r="Y8347" s="334">
        <v>0</v>
      </c>
      <c r="Z8347" s="334">
        <v>0</v>
      </c>
      <c r="AA8347" s="334">
        <v>0</v>
      </c>
      <c r="AB8347" s="334">
        <v>0</v>
      </c>
      <c r="AD8347" s="334">
        <v>0</v>
      </c>
      <c r="AE8347" s="334">
        <f t="shared" si="1307"/>
        <v>0</v>
      </c>
      <c r="AF8347" s="334">
        <f t="shared" si="1308"/>
        <v>0</v>
      </c>
      <c r="AG8347" s="340">
        <f t="shared" si="1309"/>
        <v>0</v>
      </c>
      <c r="AI8347" s="340">
        <f t="shared" si="1311"/>
        <v>0</v>
      </c>
      <c r="AJ8347" s="340">
        <f t="shared" si="1311"/>
        <v>0</v>
      </c>
      <c r="AK8347" s="340">
        <f t="shared" si="1311"/>
        <v>0</v>
      </c>
      <c r="AL8347" s="340">
        <f t="shared" si="1311"/>
        <v>0</v>
      </c>
      <c r="AM8347" s="340">
        <f t="shared" si="1311"/>
        <v>0</v>
      </c>
    </row>
    <row r="8348" spans="1:39" x14ac:dyDescent="0.35">
      <c r="A8348" s="337">
        <v>30261</v>
      </c>
      <c r="B8348" s="338">
        <f t="shared" si="1304"/>
        <v>1982</v>
      </c>
      <c r="C8348" s="338">
        <f t="shared" si="1305"/>
        <v>11</v>
      </c>
      <c r="D8348" s="338">
        <f t="shared" si="1306"/>
        <v>6</v>
      </c>
      <c r="E8348" s="334">
        <v>0</v>
      </c>
      <c r="F8348" s="334">
        <v>0</v>
      </c>
      <c r="G8348" s="334">
        <v>0</v>
      </c>
      <c r="H8348" s="334">
        <v>0</v>
      </c>
      <c r="I8348" s="334">
        <v>0</v>
      </c>
      <c r="J8348" s="334">
        <v>0</v>
      </c>
      <c r="K8348" s="334">
        <v>0</v>
      </c>
      <c r="L8348" s="334">
        <v>0</v>
      </c>
      <c r="M8348" s="334">
        <v>0</v>
      </c>
      <c r="N8348" s="334">
        <v>0</v>
      </c>
      <c r="O8348" s="334">
        <v>0</v>
      </c>
      <c r="P8348" s="334">
        <v>0</v>
      </c>
      <c r="Q8348" s="334">
        <v>0</v>
      </c>
      <c r="R8348" s="334">
        <v>0</v>
      </c>
      <c r="S8348" s="334">
        <v>0</v>
      </c>
      <c r="T8348" s="334">
        <v>0</v>
      </c>
      <c r="U8348" s="334">
        <v>0</v>
      </c>
      <c r="V8348" s="334">
        <v>0</v>
      </c>
      <c r="W8348" s="334">
        <v>0</v>
      </c>
      <c r="X8348" s="334">
        <v>0</v>
      </c>
      <c r="Y8348" s="334">
        <v>0</v>
      </c>
      <c r="Z8348" s="334">
        <v>0</v>
      </c>
      <c r="AA8348" s="334">
        <v>0</v>
      </c>
      <c r="AB8348" s="334">
        <v>0</v>
      </c>
      <c r="AD8348" s="334">
        <v>0</v>
      </c>
      <c r="AE8348" s="334">
        <f t="shared" si="1307"/>
        <v>0</v>
      </c>
      <c r="AF8348" s="334">
        <f t="shared" si="1308"/>
        <v>0</v>
      </c>
      <c r="AG8348" s="340">
        <f t="shared" si="1309"/>
        <v>0</v>
      </c>
      <c r="AI8348" s="340">
        <f t="shared" si="1311"/>
        <v>0</v>
      </c>
      <c r="AJ8348" s="340">
        <f t="shared" si="1311"/>
        <v>0</v>
      </c>
      <c r="AK8348" s="340">
        <f t="shared" si="1311"/>
        <v>0</v>
      </c>
      <c r="AL8348" s="340">
        <f t="shared" si="1311"/>
        <v>0</v>
      </c>
      <c r="AM8348" s="340">
        <f t="shared" si="1311"/>
        <v>0</v>
      </c>
    </row>
    <row r="8349" spans="1:39" x14ac:dyDescent="0.35">
      <c r="A8349" s="337">
        <v>30262</v>
      </c>
      <c r="B8349" s="338">
        <f t="shared" si="1304"/>
        <v>1982</v>
      </c>
      <c r="C8349" s="338">
        <f t="shared" si="1305"/>
        <v>11</v>
      </c>
      <c r="D8349" s="338">
        <f t="shared" si="1306"/>
        <v>7</v>
      </c>
      <c r="E8349" s="334">
        <v>0</v>
      </c>
      <c r="F8349" s="334">
        <v>0</v>
      </c>
      <c r="G8349" s="334">
        <v>0</v>
      </c>
      <c r="H8349" s="334">
        <v>0</v>
      </c>
      <c r="I8349" s="334">
        <v>0</v>
      </c>
      <c r="J8349" s="334">
        <v>0</v>
      </c>
      <c r="K8349" s="334">
        <v>0</v>
      </c>
      <c r="L8349" s="334">
        <v>0</v>
      </c>
      <c r="M8349" s="334">
        <v>0</v>
      </c>
      <c r="N8349" s="334">
        <v>0</v>
      </c>
      <c r="O8349" s="334">
        <v>0</v>
      </c>
      <c r="P8349" s="334">
        <v>0</v>
      </c>
      <c r="Q8349" s="334">
        <v>0</v>
      </c>
      <c r="R8349" s="334">
        <v>0</v>
      </c>
      <c r="S8349" s="334">
        <v>0</v>
      </c>
      <c r="T8349" s="334">
        <v>0</v>
      </c>
      <c r="U8349" s="334">
        <v>0</v>
      </c>
      <c r="V8349" s="334">
        <v>0</v>
      </c>
      <c r="W8349" s="334">
        <v>0</v>
      </c>
      <c r="X8349" s="334">
        <v>0</v>
      </c>
      <c r="Y8349" s="334">
        <v>0</v>
      </c>
      <c r="Z8349" s="334">
        <v>0</v>
      </c>
      <c r="AA8349" s="334">
        <v>0</v>
      </c>
      <c r="AB8349" s="334">
        <v>0</v>
      </c>
      <c r="AD8349" s="334">
        <v>0</v>
      </c>
      <c r="AE8349" s="334">
        <f t="shared" si="1307"/>
        <v>0</v>
      </c>
      <c r="AF8349" s="334">
        <f t="shared" si="1308"/>
        <v>0</v>
      </c>
      <c r="AG8349" s="340">
        <f t="shared" si="1309"/>
        <v>0</v>
      </c>
      <c r="AI8349" s="340">
        <f t="shared" si="1311"/>
        <v>0</v>
      </c>
      <c r="AJ8349" s="340">
        <f t="shared" si="1311"/>
        <v>0</v>
      </c>
      <c r="AK8349" s="340">
        <f t="shared" si="1311"/>
        <v>0</v>
      </c>
      <c r="AL8349" s="340">
        <f t="shared" si="1311"/>
        <v>0</v>
      </c>
      <c r="AM8349" s="340">
        <f t="shared" si="1311"/>
        <v>0</v>
      </c>
    </row>
    <row r="8350" spans="1:39" x14ac:dyDescent="0.35">
      <c r="A8350" s="337">
        <v>30263</v>
      </c>
      <c r="B8350" s="338">
        <f t="shared" si="1304"/>
        <v>1982</v>
      </c>
      <c r="C8350" s="338">
        <f t="shared" si="1305"/>
        <v>11</v>
      </c>
      <c r="D8350" s="338">
        <f t="shared" si="1306"/>
        <v>8</v>
      </c>
      <c r="E8350" s="334">
        <v>0</v>
      </c>
      <c r="F8350" s="334">
        <v>0</v>
      </c>
      <c r="G8350" s="334">
        <v>0</v>
      </c>
      <c r="H8350" s="334">
        <v>0</v>
      </c>
      <c r="I8350" s="334">
        <v>0</v>
      </c>
      <c r="J8350" s="334">
        <v>0</v>
      </c>
      <c r="K8350" s="334">
        <v>0</v>
      </c>
      <c r="L8350" s="334">
        <v>0</v>
      </c>
      <c r="M8350" s="334">
        <v>0</v>
      </c>
      <c r="N8350" s="334">
        <v>0</v>
      </c>
      <c r="O8350" s="334">
        <v>0</v>
      </c>
      <c r="P8350" s="334">
        <v>0</v>
      </c>
      <c r="Q8350" s="334">
        <v>0</v>
      </c>
      <c r="R8350" s="334">
        <v>0</v>
      </c>
      <c r="S8350" s="334">
        <v>0</v>
      </c>
      <c r="T8350" s="334">
        <v>0</v>
      </c>
      <c r="U8350" s="334">
        <v>0</v>
      </c>
      <c r="V8350" s="334">
        <v>0</v>
      </c>
      <c r="W8350" s="334">
        <v>0</v>
      </c>
      <c r="X8350" s="334">
        <v>0</v>
      </c>
      <c r="Y8350" s="334">
        <v>0</v>
      </c>
      <c r="Z8350" s="334">
        <v>0</v>
      </c>
      <c r="AA8350" s="334">
        <v>0</v>
      </c>
      <c r="AB8350" s="334">
        <v>0</v>
      </c>
      <c r="AD8350" s="334">
        <v>0</v>
      </c>
      <c r="AE8350" s="334">
        <f t="shared" si="1307"/>
        <v>0</v>
      </c>
      <c r="AF8350" s="334">
        <f t="shared" si="1308"/>
        <v>0</v>
      </c>
      <c r="AG8350" s="340">
        <f t="shared" si="1309"/>
        <v>0</v>
      </c>
      <c r="AI8350" s="340">
        <f t="shared" si="1311"/>
        <v>0</v>
      </c>
      <c r="AJ8350" s="340">
        <f t="shared" si="1311"/>
        <v>0</v>
      </c>
      <c r="AK8350" s="340">
        <f t="shared" si="1311"/>
        <v>0</v>
      </c>
      <c r="AL8350" s="340">
        <f t="shared" si="1311"/>
        <v>0</v>
      </c>
      <c r="AM8350" s="340">
        <f t="shared" si="1311"/>
        <v>0</v>
      </c>
    </row>
    <row r="8351" spans="1:39" x14ac:dyDescent="0.35">
      <c r="A8351" s="337">
        <v>30264</v>
      </c>
      <c r="B8351" s="338">
        <f t="shared" si="1304"/>
        <v>1982</v>
      </c>
      <c r="C8351" s="338">
        <f t="shared" si="1305"/>
        <v>11</v>
      </c>
      <c r="D8351" s="338">
        <f t="shared" si="1306"/>
        <v>9</v>
      </c>
      <c r="E8351" s="334">
        <v>0</v>
      </c>
      <c r="F8351" s="334">
        <v>0</v>
      </c>
      <c r="G8351" s="334">
        <v>0</v>
      </c>
      <c r="H8351" s="334">
        <v>0</v>
      </c>
      <c r="I8351" s="334">
        <v>0</v>
      </c>
      <c r="J8351" s="334">
        <v>0</v>
      </c>
      <c r="K8351" s="334">
        <v>0</v>
      </c>
      <c r="L8351" s="334">
        <v>0</v>
      </c>
      <c r="M8351" s="334">
        <v>0</v>
      </c>
      <c r="N8351" s="334">
        <v>0</v>
      </c>
      <c r="O8351" s="334">
        <v>0</v>
      </c>
      <c r="P8351" s="334">
        <v>0</v>
      </c>
      <c r="Q8351" s="334">
        <v>0</v>
      </c>
      <c r="R8351" s="334">
        <v>0</v>
      </c>
      <c r="S8351" s="334">
        <v>0</v>
      </c>
      <c r="T8351" s="334">
        <v>0</v>
      </c>
      <c r="U8351" s="334">
        <v>0</v>
      </c>
      <c r="V8351" s="334">
        <v>0</v>
      </c>
      <c r="W8351" s="334">
        <v>0</v>
      </c>
      <c r="X8351" s="334">
        <v>0</v>
      </c>
      <c r="Y8351" s="334">
        <v>0</v>
      </c>
      <c r="Z8351" s="334">
        <v>0</v>
      </c>
      <c r="AA8351" s="334">
        <v>0</v>
      </c>
      <c r="AB8351" s="334">
        <v>0</v>
      </c>
      <c r="AD8351" s="334">
        <v>0</v>
      </c>
      <c r="AE8351" s="334">
        <f t="shared" si="1307"/>
        <v>0</v>
      </c>
      <c r="AF8351" s="334">
        <f t="shared" si="1308"/>
        <v>0</v>
      </c>
      <c r="AG8351" s="340">
        <f t="shared" si="1309"/>
        <v>0</v>
      </c>
      <c r="AI8351" s="340">
        <f t="shared" si="1311"/>
        <v>0</v>
      </c>
      <c r="AJ8351" s="340">
        <f t="shared" si="1311"/>
        <v>0</v>
      </c>
      <c r="AK8351" s="340">
        <f t="shared" si="1311"/>
        <v>0</v>
      </c>
      <c r="AL8351" s="340">
        <f t="shared" si="1311"/>
        <v>0</v>
      </c>
      <c r="AM8351" s="340">
        <f t="shared" si="1311"/>
        <v>0</v>
      </c>
    </row>
    <row r="8352" spans="1:39" x14ac:dyDescent="0.35">
      <c r="A8352" s="337">
        <v>30265</v>
      </c>
      <c r="B8352" s="338">
        <f t="shared" si="1304"/>
        <v>1982</v>
      </c>
      <c r="C8352" s="338">
        <f t="shared" si="1305"/>
        <v>11</v>
      </c>
      <c r="D8352" s="338">
        <f t="shared" si="1306"/>
        <v>10</v>
      </c>
      <c r="E8352" s="334">
        <v>0</v>
      </c>
      <c r="F8352" s="334">
        <v>0</v>
      </c>
      <c r="G8352" s="334">
        <v>0</v>
      </c>
      <c r="H8352" s="334">
        <v>0</v>
      </c>
      <c r="I8352" s="334">
        <v>0</v>
      </c>
      <c r="J8352" s="334">
        <v>0</v>
      </c>
      <c r="K8352" s="334">
        <v>0</v>
      </c>
      <c r="L8352" s="334">
        <v>0</v>
      </c>
      <c r="M8352" s="334">
        <v>0</v>
      </c>
      <c r="N8352" s="334">
        <v>0</v>
      </c>
      <c r="O8352" s="334">
        <v>0</v>
      </c>
      <c r="P8352" s="334">
        <v>0</v>
      </c>
      <c r="Q8352" s="334">
        <v>0</v>
      </c>
      <c r="R8352" s="334">
        <v>0</v>
      </c>
      <c r="S8352" s="334">
        <v>0</v>
      </c>
      <c r="T8352" s="334">
        <v>0</v>
      </c>
      <c r="U8352" s="334">
        <v>0</v>
      </c>
      <c r="V8352" s="334">
        <v>0</v>
      </c>
      <c r="W8352" s="334">
        <v>0</v>
      </c>
      <c r="X8352" s="334">
        <v>0</v>
      </c>
      <c r="Y8352" s="334">
        <v>0</v>
      </c>
      <c r="Z8352" s="334">
        <v>0</v>
      </c>
      <c r="AA8352" s="334">
        <v>0</v>
      </c>
      <c r="AB8352" s="334">
        <v>0</v>
      </c>
      <c r="AD8352" s="334">
        <v>0</v>
      </c>
      <c r="AE8352" s="334">
        <f t="shared" si="1307"/>
        <v>0</v>
      </c>
      <c r="AF8352" s="334">
        <f t="shared" si="1308"/>
        <v>0</v>
      </c>
      <c r="AG8352" s="340">
        <f t="shared" si="1309"/>
        <v>0</v>
      </c>
      <c r="AI8352" s="340">
        <f t="shared" si="1311"/>
        <v>0</v>
      </c>
      <c r="AJ8352" s="340">
        <f t="shared" si="1311"/>
        <v>0</v>
      </c>
      <c r="AK8352" s="340">
        <f t="shared" si="1311"/>
        <v>0</v>
      </c>
      <c r="AL8352" s="340">
        <f t="shared" si="1311"/>
        <v>0</v>
      </c>
      <c r="AM8352" s="340">
        <f t="shared" si="1311"/>
        <v>0</v>
      </c>
    </row>
    <row r="8353" spans="1:39" x14ac:dyDescent="0.35">
      <c r="A8353" s="337">
        <v>30266</v>
      </c>
      <c r="B8353" s="338">
        <f t="shared" si="1304"/>
        <v>1982</v>
      </c>
      <c r="C8353" s="338">
        <f t="shared" si="1305"/>
        <v>11</v>
      </c>
      <c r="D8353" s="338">
        <f t="shared" si="1306"/>
        <v>11</v>
      </c>
      <c r="E8353" s="334">
        <v>0.2</v>
      </c>
      <c r="F8353" s="334">
        <v>0.2</v>
      </c>
      <c r="G8353" s="334">
        <v>0.3</v>
      </c>
      <c r="H8353" s="334">
        <v>0.2</v>
      </c>
      <c r="I8353" s="334">
        <v>0.2</v>
      </c>
      <c r="J8353" s="334">
        <v>0.2</v>
      </c>
      <c r="K8353" s="334">
        <v>0.3</v>
      </c>
      <c r="L8353" s="334">
        <v>0.2</v>
      </c>
      <c r="M8353" s="334">
        <v>0.2</v>
      </c>
      <c r="N8353" s="334">
        <v>0</v>
      </c>
      <c r="O8353" s="334">
        <v>0</v>
      </c>
      <c r="P8353" s="334">
        <v>0</v>
      </c>
      <c r="Q8353" s="334">
        <v>0</v>
      </c>
      <c r="R8353" s="334">
        <v>0</v>
      </c>
      <c r="S8353" s="334">
        <v>0</v>
      </c>
      <c r="T8353" s="334">
        <v>0</v>
      </c>
      <c r="U8353" s="334">
        <v>0</v>
      </c>
      <c r="V8353" s="334">
        <v>0</v>
      </c>
      <c r="W8353" s="334">
        <v>0</v>
      </c>
      <c r="X8353" s="334">
        <v>0</v>
      </c>
      <c r="Y8353" s="334">
        <v>0</v>
      </c>
      <c r="Z8353" s="334">
        <v>0</v>
      </c>
      <c r="AA8353" s="334">
        <v>0</v>
      </c>
      <c r="AB8353" s="334">
        <v>0</v>
      </c>
      <c r="AD8353" s="334">
        <v>2</v>
      </c>
      <c r="AE8353" s="334">
        <f t="shared" si="1307"/>
        <v>2</v>
      </c>
      <c r="AF8353" s="334">
        <f t="shared" si="1308"/>
        <v>1.9999999999999998</v>
      </c>
      <c r="AG8353" s="340">
        <f t="shared" si="1309"/>
        <v>2.2204460492503131E-16</v>
      </c>
      <c r="AI8353" s="340">
        <f t="shared" si="1311"/>
        <v>0</v>
      </c>
      <c r="AJ8353" s="340">
        <f t="shared" si="1311"/>
        <v>0</v>
      </c>
      <c r="AK8353" s="340">
        <f t="shared" si="1311"/>
        <v>0</v>
      </c>
      <c r="AL8353" s="340">
        <f t="shared" si="1311"/>
        <v>0</v>
      </c>
      <c r="AM8353" s="340">
        <f t="shared" si="1311"/>
        <v>0</v>
      </c>
    </row>
    <row r="8354" spans="1:39" x14ac:dyDescent="0.35">
      <c r="A8354" s="337">
        <v>30267</v>
      </c>
      <c r="B8354" s="338">
        <f t="shared" si="1304"/>
        <v>1982</v>
      </c>
      <c r="C8354" s="338">
        <f t="shared" si="1305"/>
        <v>11</v>
      </c>
      <c r="D8354" s="338">
        <f t="shared" si="1306"/>
        <v>12</v>
      </c>
      <c r="E8354" s="334">
        <v>0</v>
      </c>
      <c r="F8354" s="334">
        <v>0</v>
      </c>
      <c r="G8354" s="334">
        <v>0</v>
      </c>
      <c r="H8354" s="334">
        <v>0</v>
      </c>
      <c r="I8354" s="334">
        <v>0</v>
      </c>
      <c r="J8354" s="334">
        <v>0</v>
      </c>
      <c r="K8354" s="334">
        <v>0</v>
      </c>
      <c r="L8354" s="334">
        <v>0</v>
      </c>
      <c r="M8354" s="334">
        <v>0</v>
      </c>
      <c r="N8354" s="334">
        <v>0</v>
      </c>
      <c r="O8354" s="334">
        <v>0</v>
      </c>
      <c r="P8354" s="334">
        <v>0</v>
      </c>
      <c r="Q8354" s="334">
        <v>0</v>
      </c>
      <c r="R8354" s="334">
        <v>0</v>
      </c>
      <c r="S8354" s="334">
        <v>0</v>
      </c>
      <c r="T8354" s="334">
        <v>0</v>
      </c>
      <c r="U8354" s="334">
        <v>0</v>
      </c>
      <c r="V8354" s="334">
        <v>0</v>
      </c>
      <c r="W8354" s="334">
        <v>0</v>
      </c>
      <c r="X8354" s="334">
        <v>0</v>
      </c>
      <c r="Y8354" s="334">
        <v>0.1</v>
      </c>
      <c r="Z8354" s="334">
        <v>0</v>
      </c>
      <c r="AA8354" s="334">
        <v>0.1</v>
      </c>
      <c r="AB8354" s="334">
        <v>0</v>
      </c>
      <c r="AD8354" s="334">
        <v>0.2</v>
      </c>
      <c r="AE8354" s="334">
        <f t="shared" si="1307"/>
        <v>0.2</v>
      </c>
      <c r="AF8354" s="334">
        <f t="shared" si="1308"/>
        <v>0.2</v>
      </c>
      <c r="AG8354" s="340">
        <f t="shared" si="1309"/>
        <v>0</v>
      </c>
      <c r="AI8354" s="340">
        <f t="shared" si="1311"/>
        <v>0</v>
      </c>
      <c r="AJ8354" s="340">
        <f t="shared" si="1311"/>
        <v>0</v>
      </c>
      <c r="AK8354" s="340">
        <f t="shared" si="1311"/>
        <v>0</v>
      </c>
      <c r="AL8354" s="340">
        <f t="shared" si="1311"/>
        <v>0</v>
      </c>
      <c r="AM8354" s="340">
        <f t="shared" si="1311"/>
        <v>0</v>
      </c>
    </row>
    <row r="8355" spans="1:39" x14ac:dyDescent="0.35">
      <c r="A8355" s="337">
        <v>30268</v>
      </c>
      <c r="B8355" s="338">
        <f t="shared" si="1304"/>
        <v>1982</v>
      </c>
      <c r="C8355" s="338">
        <f t="shared" si="1305"/>
        <v>11</v>
      </c>
      <c r="D8355" s="338">
        <f t="shared" si="1306"/>
        <v>13</v>
      </c>
      <c r="E8355" s="334">
        <v>0</v>
      </c>
      <c r="F8355" s="334">
        <v>0.1</v>
      </c>
      <c r="G8355" s="334">
        <v>0</v>
      </c>
      <c r="H8355" s="334">
        <v>0.1</v>
      </c>
      <c r="I8355" s="334">
        <v>0</v>
      </c>
      <c r="J8355" s="334">
        <v>0</v>
      </c>
      <c r="K8355" s="334">
        <v>0</v>
      </c>
      <c r="L8355" s="334">
        <v>0</v>
      </c>
      <c r="M8355" s="334">
        <v>0</v>
      </c>
      <c r="N8355" s="334">
        <v>0</v>
      </c>
      <c r="O8355" s="334">
        <v>0</v>
      </c>
      <c r="P8355" s="334">
        <v>0</v>
      </c>
      <c r="Q8355" s="334">
        <v>0</v>
      </c>
      <c r="R8355" s="334">
        <v>0</v>
      </c>
      <c r="S8355" s="334">
        <v>0</v>
      </c>
      <c r="T8355" s="334">
        <v>0</v>
      </c>
      <c r="U8355" s="334">
        <v>0</v>
      </c>
      <c r="V8355" s="334">
        <v>0</v>
      </c>
      <c r="W8355" s="334">
        <v>0</v>
      </c>
      <c r="X8355" s="334">
        <v>0</v>
      </c>
      <c r="Y8355" s="334">
        <v>0</v>
      </c>
      <c r="Z8355" s="334">
        <v>0</v>
      </c>
      <c r="AA8355" s="334">
        <v>0</v>
      </c>
      <c r="AB8355" s="334">
        <v>0</v>
      </c>
      <c r="AD8355" s="334">
        <v>0.2</v>
      </c>
      <c r="AE8355" s="334">
        <f t="shared" si="1307"/>
        <v>0.2</v>
      </c>
      <c r="AF8355" s="334">
        <f t="shared" si="1308"/>
        <v>0.2</v>
      </c>
      <c r="AG8355" s="340">
        <f t="shared" si="1309"/>
        <v>0</v>
      </c>
      <c r="AI8355" s="340">
        <f t="shared" si="1311"/>
        <v>0</v>
      </c>
      <c r="AJ8355" s="340">
        <f t="shared" si="1311"/>
        <v>0</v>
      </c>
      <c r="AK8355" s="340">
        <f t="shared" si="1311"/>
        <v>0</v>
      </c>
      <c r="AL8355" s="340">
        <f t="shared" si="1311"/>
        <v>0</v>
      </c>
      <c r="AM8355" s="340">
        <f t="shared" si="1311"/>
        <v>0</v>
      </c>
    </row>
    <row r="8356" spans="1:39" x14ac:dyDescent="0.35">
      <c r="A8356" s="337">
        <v>30269</v>
      </c>
      <c r="B8356" s="338">
        <f t="shared" si="1304"/>
        <v>1982</v>
      </c>
      <c r="C8356" s="338">
        <f t="shared" si="1305"/>
        <v>11</v>
      </c>
      <c r="D8356" s="338">
        <f t="shared" si="1306"/>
        <v>14</v>
      </c>
      <c r="E8356" s="334">
        <v>0</v>
      </c>
      <c r="F8356" s="334">
        <v>0</v>
      </c>
      <c r="G8356" s="334">
        <v>0</v>
      </c>
      <c r="H8356" s="334">
        <v>0</v>
      </c>
      <c r="I8356" s="334">
        <v>0</v>
      </c>
      <c r="J8356" s="334">
        <v>0</v>
      </c>
      <c r="K8356" s="334">
        <v>0</v>
      </c>
      <c r="L8356" s="334">
        <v>0</v>
      </c>
      <c r="M8356" s="334">
        <v>0</v>
      </c>
      <c r="N8356" s="334">
        <v>0</v>
      </c>
      <c r="O8356" s="334">
        <v>0</v>
      </c>
      <c r="P8356" s="334">
        <v>0</v>
      </c>
      <c r="Q8356" s="334">
        <v>0</v>
      </c>
      <c r="R8356" s="334">
        <v>0</v>
      </c>
      <c r="S8356" s="334">
        <v>0</v>
      </c>
      <c r="T8356" s="334">
        <v>0</v>
      </c>
      <c r="U8356" s="334">
        <v>0</v>
      </c>
      <c r="V8356" s="334">
        <v>0</v>
      </c>
      <c r="W8356" s="334">
        <v>0</v>
      </c>
      <c r="X8356" s="334">
        <v>0</v>
      </c>
      <c r="Y8356" s="334">
        <v>0</v>
      </c>
      <c r="Z8356" s="334">
        <v>0</v>
      </c>
      <c r="AA8356" s="334">
        <v>0</v>
      </c>
      <c r="AB8356" s="334">
        <v>0</v>
      </c>
      <c r="AD8356" s="334">
        <v>0</v>
      </c>
      <c r="AE8356" s="334">
        <f t="shared" si="1307"/>
        <v>0</v>
      </c>
      <c r="AF8356" s="334">
        <f t="shared" si="1308"/>
        <v>0</v>
      </c>
      <c r="AG8356" s="340">
        <f t="shared" si="1309"/>
        <v>0</v>
      </c>
      <c r="AI8356" s="340">
        <f t="shared" ref="AI8356:AM8371" si="1312">IF($C8356=AI$1,$AF8356,0)</f>
        <v>0</v>
      </c>
      <c r="AJ8356" s="340">
        <f t="shared" si="1312"/>
        <v>0</v>
      </c>
      <c r="AK8356" s="340">
        <f t="shared" si="1312"/>
        <v>0</v>
      </c>
      <c r="AL8356" s="340">
        <f t="shared" si="1312"/>
        <v>0</v>
      </c>
      <c r="AM8356" s="340">
        <f t="shared" si="1312"/>
        <v>0</v>
      </c>
    </row>
    <row r="8357" spans="1:39" x14ac:dyDescent="0.35">
      <c r="A8357" s="337">
        <v>30270</v>
      </c>
      <c r="B8357" s="338">
        <f t="shared" si="1304"/>
        <v>1982</v>
      </c>
      <c r="C8357" s="338">
        <f t="shared" si="1305"/>
        <v>11</v>
      </c>
      <c r="D8357" s="338">
        <f t="shared" si="1306"/>
        <v>15</v>
      </c>
      <c r="E8357" s="334">
        <v>0</v>
      </c>
      <c r="F8357" s="334">
        <v>0</v>
      </c>
      <c r="G8357" s="334">
        <v>0</v>
      </c>
      <c r="H8357" s="334">
        <v>0</v>
      </c>
      <c r="I8357" s="334">
        <v>0</v>
      </c>
      <c r="J8357" s="334">
        <v>0</v>
      </c>
      <c r="K8357" s="334">
        <v>0</v>
      </c>
      <c r="L8357" s="334">
        <v>0</v>
      </c>
      <c r="M8357" s="334">
        <v>0</v>
      </c>
      <c r="N8357" s="334">
        <v>0</v>
      </c>
      <c r="O8357" s="334">
        <v>0</v>
      </c>
      <c r="P8357" s="334">
        <v>0</v>
      </c>
      <c r="Q8357" s="334">
        <v>0</v>
      </c>
      <c r="R8357" s="334">
        <v>0</v>
      </c>
      <c r="S8357" s="334">
        <v>0</v>
      </c>
      <c r="T8357" s="334">
        <v>0</v>
      </c>
      <c r="U8357" s="334">
        <v>0</v>
      </c>
      <c r="V8357" s="334">
        <v>0</v>
      </c>
      <c r="W8357" s="334">
        <v>0</v>
      </c>
      <c r="X8357" s="334">
        <v>0</v>
      </c>
      <c r="Y8357" s="334">
        <v>0</v>
      </c>
      <c r="Z8357" s="334">
        <v>0</v>
      </c>
      <c r="AA8357" s="334">
        <v>0</v>
      </c>
      <c r="AB8357" s="334">
        <v>0</v>
      </c>
      <c r="AD8357" s="334">
        <v>0</v>
      </c>
      <c r="AE8357" s="334">
        <f t="shared" si="1307"/>
        <v>0</v>
      </c>
      <c r="AF8357" s="334">
        <f t="shared" si="1308"/>
        <v>0</v>
      </c>
      <c r="AG8357" s="340">
        <f t="shared" si="1309"/>
        <v>0</v>
      </c>
      <c r="AI8357" s="340">
        <f t="shared" si="1312"/>
        <v>0</v>
      </c>
      <c r="AJ8357" s="340">
        <f t="shared" si="1312"/>
        <v>0</v>
      </c>
      <c r="AK8357" s="340">
        <f t="shared" si="1312"/>
        <v>0</v>
      </c>
      <c r="AL8357" s="340">
        <f t="shared" si="1312"/>
        <v>0</v>
      </c>
      <c r="AM8357" s="340">
        <f t="shared" si="1312"/>
        <v>0</v>
      </c>
    </row>
    <row r="8358" spans="1:39" x14ac:dyDescent="0.35">
      <c r="A8358" s="337">
        <v>30271</v>
      </c>
      <c r="B8358" s="338">
        <f t="shared" si="1304"/>
        <v>1982</v>
      </c>
      <c r="C8358" s="338">
        <f t="shared" si="1305"/>
        <v>11</v>
      </c>
      <c r="D8358" s="338">
        <f t="shared" si="1306"/>
        <v>16</v>
      </c>
      <c r="E8358" s="334">
        <v>0</v>
      </c>
      <c r="F8358" s="334">
        <v>0</v>
      </c>
      <c r="G8358" s="334">
        <v>0</v>
      </c>
      <c r="H8358" s="334">
        <v>0</v>
      </c>
      <c r="I8358" s="334">
        <v>0</v>
      </c>
      <c r="J8358" s="334">
        <v>0</v>
      </c>
      <c r="K8358" s="334">
        <v>0</v>
      </c>
      <c r="L8358" s="334">
        <v>0</v>
      </c>
      <c r="M8358" s="334">
        <v>0</v>
      </c>
      <c r="N8358" s="334">
        <v>0</v>
      </c>
      <c r="O8358" s="334">
        <v>0</v>
      </c>
      <c r="P8358" s="334">
        <v>0</v>
      </c>
      <c r="Q8358" s="334">
        <v>0</v>
      </c>
      <c r="R8358" s="334">
        <v>0</v>
      </c>
      <c r="S8358" s="334">
        <v>0</v>
      </c>
      <c r="T8358" s="334">
        <v>0</v>
      </c>
      <c r="U8358" s="334">
        <v>0</v>
      </c>
      <c r="V8358" s="334">
        <v>0</v>
      </c>
      <c r="W8358" s="334">
        <v>0</v>
      </c>
      <c r="X8358" s="334">
        <v>0</v>
      </c>
      <c r="Y8358" s="334">
        <v>0</v>
      </c>
      <c r="Z8358" s="334">
        <v>0</v>
      </c>
      <c r="AA8358" s="334">
        <v>0</v>
      </c>
      <c r="AB8358" s="334">
        <v>0</v>
      </c>
      <c r="AD8358" s="334">
        <v>0</v>
      </c>
      <c r="AE8358" s="334">
        <f t="shared" si="1307"/>
        <v>0</v>
      </c>
      <c r="AF8358" s="334">
        <f t="shared" si="1308"/>
        <v>0</v>
      </c>
      <c r="AG8358" s="340">
        <f t="shared" si="1309"/>
        <v>0</v>
      </c>
      <c r="AI8358" s="340">
        <f t="shared" si="1312"/>
        <v>0</v>
      </c>
      <c r="AJ8358" s="340">
        <f t="shared" si="1312"/>
        <v>0</v>
      </c>
      <c r="AK8358" s="340">
        <f t="shared" si="1312"/>
        <v>0</v>
      </c>
      <c r="AL8358" s="340">
        <f t="shared" si="1312"/>
        <v>0</v>
      </c>
      <c r="AM8358" s="340">
        <f t="shared" si="1312"/>
        <v>0</v>
      </c>
    </row>
    <row r="8359" spans="1:39" x14ac:dyDescent="0.35">
      <c r="A8359" s="337">
        <v>30272</v>
      </c>
      <c r="B8359" s="338">
        <f t="shared" si="1304"/>
        <v>1982</v>
      </c>
      <c r="C8359" s="338">
        <f t="shared" si="1305"/>
        <v>11</v>
      </c>
      <c r="D8359" s="338">
        <f t="shared" si="1306"/>
        <v>17</v>
      </c>
      <c r="E8359" s="334">
        <v>0</v>
      </c>
      <c r="F8359" s="334">
        <v>0</v>
      </c>
      <c r="G8359" s="334">
        <v>0</v>
      </c>
      <c r="H8359" s="334">
        <v>0</v>
      </c>
      <c r="I8359" s="334">
        <v>0</v>
      </c>
      <c r="J8359" s="334">
        <v>0</v>
      </c>
      <c r="K8359" s="334">
        <v>0</v>
      </c>
      <c r="L8359" s="334">
        <v>0</v>
      </c>
      <c r="M8359" s="334">
        <v>0</v>
      </c>
      <c r="N8359" s="334">
        <v>0</v>
      </c>
      <c r="O8359" s="334">
        <v>0</v>
      </c>
      <c r="P8359" s="334">
        <v>0</v>
      </c>
      <c r="Q8359" s="334">
        <v>0</v>
      </c>
      <c r="R8359" s="334">
        <v>0</v>
      </c>
      <c r="S8359" s="334">
        <v>0</v>
      </c>
      <c r="T8359" s="334">
        <v>0</v>
      </c>
      <c r="U8359" s="334">
        <v>0</v>
      </c>
      <c r="V8359" s="334">
        <v>0</v>
      </c>
      <c r="W8359" s="334">
        <v>0</v>
      </c>
      <c r="X8359" s="334">
        <v>0</v>
      </c>
      <c r="Y8359" s="334">
        <v>0</v>
      </c>
      <c r="Z8359" s="334">
        <v>0</v>
      </c>
      <c r="AA8359" s="334">
        <v>0</v>
      </c>
      <c r="AB8359" s="334">
        <v>0</v>
      </c>
      <c r="AD8359" s="334">
        <v>0</v>
      </c>
      <c r="AE8359" s="334">
        <f t="shared" si="1307"/>
        <v>0</v>
      </c>
      <c r="AF8359" s="334">
        <f t="shared" si="1308"/>
        <v>0</v>
      </c>
      <c r="AG8359" s="340">
        <f t="shared" si="1309"/>
        <v>0</v>
      </c>
      <c r="AI8359" s="340">
        <f t="shared" si="1312"/>
        <v>0</v>
      </c>
      <c r="AJ8359" s="340">
        <f t="shared" si="1312"/>
        <v>0</v>
      </c>
      <c r="AK8359" s="340">
        <f t="shared" si="1312"/>
        <v>0</v>
      </c>
      <c r="AL8359" s="340">
        <f t="shared" si="1312"/>
        <v>0</v>
      </c>
      <c r="AM8359" s="340">
        <f t="shared" si="1312"/>
        <v>0</v>
      </c>
    </row>
    <row r="8360" spans="1:39" x14ac:dyDescent="0.35">
      <c r="A8360" s="337">
        <v>30273</v>
      </c>
      <c r="B8360" s="338">
        <f t="shared" si="1304"/>
        <v>1982</v>
      </c>
      <c r="C8360" s="338">
        <f t="shared" si="1305"/>
        <v>11</v>
      </c>
      <c r="D8360" s="338">
        <f t="shared" si="1306"/>
        <v>18</v>
      </c>
      <c r="E8360" s="334">
        <v>0</v>
      </c>
      <c r="F8360" s="334">
        <v>0</v>
      </c>
      <c r="G8360" s="334">
        <v>0</v>
      </c>
      <c r="H8360" s="334">
        <v>0</v>
      </c>
      <c r="I8360" s="334">
        <v>0</v>
      </c>
      <c r="J8360" s="334">
        <v>0</v>
      </c>
      <c r="K8360" s="334">
        <v>0</v>
      </c>
      <c r="L8360" s="334">
        <v>0.2</v>
      </c>
      <c r="M8360" s="334">
        <v>0.2</v>
      </c>
      <c r="N8360" s="334">
        <v>0.2</v>
      </c>
      <c r="O8360" s="334">
        <v>0.2</v>
      </c>
      <c r="P8360" s="334">
        <v>0.2</v>
      </c>
      <c r="Q8360" s="334">
        <v>0.2</v>
      </c>
      <c r="R8360" s="334">
        <v>0.2</v>
      </c>
      <c r="S8360" s="334">
        <v>0.2</v>
      </c>
      <c r="T8360" s="334">
        <v>0.2</v>
      </c>
      <c r="U8360" s="334">
        <v>0.2</v>
      </c>
      <c r="V8360" s="334">
        <v>0.2</v>
      </c>
      <c r="W8360" s="334">
        <v>0.2</v>
      </c>
      <c r="X8360" s="334">
        <v>0.2</v>
      </c>
      <c r="Y8360" s="334">
        <v>0.2</v>
      </c>
      <c r="Z8360" s="334">
        <v>0.2</v>
      </c>
      <c r="AA8360" s="334">
        <v>0.2</v>
      </c>
      <c r="AB8360" s="334">
        <v>0.2</v>
      </c>
      <c r="AD8360" s="334">
        <v>3.4</v>
      </c>
      <c r="AE8360" s="334">
        <f t="shared" si="1307"/>
        <v>3.4</v>
      </c>
      <c r="AF8360" s="334">
        <f t="shared" si="1308"/>
        <v>3.4000000000000008</v>
      </c>
      <c r="AG8360" s="340">
        <f t="shared" si="1309"/>
        <v>8.8817841970012523E-16</v>
      </c>
      <c r="AI8360" s="340">
        <f t="shared" si="1312"/>
        <v>0</v>
      </c>
      <c r="AJ8360" s="340">
        <f t="shared" si="1312"/>
        <v>0</v>
      </c>
      <c r="AK8360" s="340">
        <f t="shared" si="1312"/>
        <v>0</v>
      </c>
      <c r="AL8360" s="340">
        <f t="shared" si="1312"/>
        <v>0</v>
      </c>
      <c r="AM8360" s="340">
        <f t="shared" si="1312"/>
        <v>0</v>
      </c>
    </row>
    <row r="8361" spans="1:39" x14ac:dyDescent="0.35">
      <c r="A8361" s="337">
        <v>30274</v>
      </c>
      <c r="B8361" s="338">
        <f t="shared" si="1304"/>
        <v>1982</v>
      </c>
      <c r="C8361" s="338">
        <f t="shared" si="1305"/>
        <v>11</v>
      </c>
      <c r="D8361" s="338">
        <f t="shared" si="1306"/>
        <v>19</v>
      </c>
      <c r="E8361" s="334">
        <v>0</v>
      </c>
      <c r="F8361" s="334">
        <v>0</v>
      </c>
      <c r="G8361" s="334">
        <v>0</v>
      </c>
      <c r="H8361" s="334">
        <v>0</v>
      </c>
      <c r="I8361" s="334">
        <v>0</v>
      </c>
      <c r="J8361" s="334">
        <v>0</v>
      </c>
      <c r="K8361" s="334">
        <v>0</v>
      </c>
      <c r="L8361" s="334">
        <v>0</v>
      </c>
      <c r="M8361" s="334">
        <v>0</v>
      </c>
      <c r="N8361" s="334">
        <v>0</v>
      </c>
      <c r="O8361" s="334">
        <v>0</v>
      </c>
      <c r="P8361" s="334">
        <v>0</v>
      </c>
      <c r="Q8361" s="334">
        <v>0</v>
      </c>
      <c r="R8361" s="334">
        <v>0</v>
      </c>
      <c r="S8361" s="334">
        <v>0</v>
      </c>
      <c r="T8361" s="334">
        <v>0</v>
      </c>
      <c r="U8361" s="334">
        <v>0</v>
      </c>
      <c r="V8361" s="334">
        <v>0</v>
      </c>
      <c r="W8361" s="334">
        <v>0</v>
      </c>
      <c r="X8361" s="334">
        <v>0</v>
      </c>
      <c r="Y8361" s="334">
        <v>0</v>
      </c>
      <c r="Z8361" s="334">
        <v>0</v>
      </c>
      <c r="AA8361" s="334">
        <v>0</v>
      </c>
      <c r="AB8361" s="334">
        <v>0</v>
      </c>
      <c r="AD8361" s="334">
        <v>0</v>
      </c>
      <c r="AE8361" s="334">
        <f t="shared" si="1307"/>
        <v>0</v>
      </c>
      <c r="AF8361" s="334">
        <f t="shared" si="1308"/>
        <v>0</v>
      </c>
      <c r="AG8361" s="340">
        <f t="shared" si="1309"/>
        <v>0</v>
      </c>
      <c r="AI8361" s="340">
        <f t="shared" si="1312"/>
        <v>0</v>
      </c>
      <c r="AJ8361" s="340">
        <f t="shared" si="1312"/>
        <v>0</v>
      </c>
      <c r="AK8361" s="340">
        <f t="shared" si="1312"/>
        <v>0</v>
      </c>
      <c r="AL8361" s="340">
        <f t="shared" si="1312"/>
        <v>0</v>
      </c>
      <c r="AM8361" s="340">
        <f t="shared" si="1312"/>
        <v>0</v>
      </c>
    </row>
    <row r="8362" spans="1:39" x14ac:dyDescent="0.35">
      <c r="A8362" s="337">
        <v>30275</v>
      </c>
      <c r="B8362" s="338">
        <f t="shared" si="1304"/>
        <v>1982</v>
      </c>
      <c r="C8362" s="338">
        <f t="shared" si="1305"/>
        <v>11</v>
      </c>
      <c r="D8362" s="338">
        <f t="shared" si="1306"/>
        <v>20</v>
      </c>
      <c r="E8362" s="334">
        <v>0</v>
      </c>
      <c r="F8362" s="334">
        <v>0</v>
      </c>
      <c r="G8362" s="334">
        <v>0.1</v>
      </c>
      <c r="H8362" s="334">
        <v>0</v>
      </c>
      <c r="I8362" s="334">
        <v>0</v>
      </c>
      <c r="J8362" s="334">
        <v>0</v>
      </c>
      <c r="K8362" s="334">
        <v>0.1</v>
      </c>
      <c r="L8362" s="334">
        <v>0.1</v>
      </c>
      <c r="M8362" s="334">
        <v>0.1</v>
      </c>
      <c r="N8362" s="334">
        <v>0</v>
      </c>
      <c r="O8362" s="334">
        <v>0.2</v>
      </c>
      <c r="P8362" s="334">
        <v>0.1</v>
      </c>
      <c r="Q8362" s="334">
        <v>0</v>
      </c>
      <c r="R8362" s="334">
        <v>0</v>
      </c>
      <c r="S8362" s="334">
        <v>0</v>
      </c>
      <c r="T8362" s="334">
        <v>0</v>
      </c>
      <c r="U8362" s="334">
        <v>0</v>
      </c>
      <c r="V8362" s="334">
        <v>0</v>
      </c>
      <c r="W8362" s="334">
        <v>0</v>
      </c>
      <c r="X8362" s="334">
        <v>0</v>
      </c>
      <c r="Y8362" s="334">
        <v>0</v>
      </c>
      <c r="Z8362" s="334">
        <v>0</v>
      </c>
      <c r="AA8362" s="334">
        <v>0</v>
      </c>
      <c r="AB8362" s="334">
        <v>0.1</v>
      </c>
      <c r="AD8362" s="334">
        <v>0.8</v>
      </c>
      <c r="AE8362" s="334">
        <f t="shared" si="1307"/>
        <v>0.8</v>
      </c>
      <c r="AF8362" s="334">
        <f t="shared" si="1308"/>
        <v>0.8</v>
      </c>
      <c r="AG8362" s="340">
        <f t="shared" si="1309"/>
        <v>0</v>
      </c>
      <c r="AI8362" s="340">
        <f t="shared" si="1312"/>
        <v>0</v>
      </c>
      <c r="AJ8362" s="340">
        <f t="shared" si="1312"/>
        <v>0</v>
      </c>
      <c r="AK8362" s="340">
        <f t="shared" si="1312"/>
        <v>0</v>
      </c>
      <c r="AL8362" s="340">
        <f t="shared" si="1312"/>
        <v>0</v>
      </c>
      <c r="AM8362" s="340">
        <f t="shared" si="1312"/>
        <v>0</v>
      </c>
    </row>
    <row r="8363" spans="1:39" x14ac:dyDescent="0.35">
      <c r="A8363" s="337">
        <v>30276</v>
      </c>
      <c r="B8363" s="338">
        <f t="shared" si="1304"/>
        <v>1982</v>
      </c>
      <c r="C8363" s="338">
        <f t="shared" si="1305"/>
        <v>11</v>
      </c>
      <c r="D8363" s="338">
        <f t="shared" si="1306"/>
        <v>21</v>
      </c>
      <c r="E8363" s="334">
        <v>0</v>
      </c>
      <c r="F8363" s="334">
        <v>0</v>
      </c>
      <c r="G8363" s="334">
        <v>0</v>
      </c>
      <c r="H8363" s="334">
        <v>0</v>
      </c>
      <c r="I8363" s="334">
        <v>0</v>
      </c>
      <c r="J8363" s="334">
        <v>0</v>
      </c>
      <c r="K8363" s="334">
        <v>0</v>
      </c>
      <c r="L8363" s="334">
        <v>0</v>
      </c>
      <c r="M8363" s="334">
        <v>0</v>
      </c>
      <c r="N8363" s="334">
        <v>0</v>
      </c>
      <c r="O8363" s="334">
        <v>0</v>
      </c>
      <c r="P8363" s="334">
        <v>0</v>
      </c>
      <c r="Q8363" s="334">
        <v>0</v>
      </c>
      <c r="R8363" s="334">
        <v>0</v>
      </c>
      <c r="S8363" s="334">
        <v>0</v>
      </c>
      <c r="T8363" s="334">
        <v>0</v>
      </c>
      <c r="U8363" s="334">
        <v>0</v>
      </c>
      <c r="V8363" s="334">
        <v>0</v>
      </c>
      <c r="W8363" s="334">
        <v>0</v>
      </c>
      <c r="X8363" s="334">
        <v>0</v>
      </c>
      <c r="Y8363" s="334">
        <v>0</v>
      </c>
      <c r="Z8363" s="334">
        <v>0</v>
      </c>
      <c r="AA8363" s="334">
        <v>0</v>
      </c>
      <c r="AB8363" s="334">
        <v>0</v>
      </c>
      <c r="AD8363" s="334">
        <v>0</v>
      </c>
      <c r="AE8363" s="334">
        <f t="shared" si="1307"/>
        <v>0</v>
      </c>
      <c r="AF8363" s="334">
        <f t="shared" si="1308"/>
        <v>0</v>
      </c>
      <c r="AG8363" s="340">
        <f t="shared" si="1309"/>
        <v>0</v>
      </c>
      <c r="AI8363" s="340">
        <f t="shared" si="1312"/>
        <v>0</v>
      </c>
      <c r="AJ8363" s="340">
        <f t="shared" si="1312"/>
        <v>0</v>
      </c>
      <c r="AK8363" s="340">
        <f t="shared" si="1312"/>
        <v>0</v>
      </c>
      <c r="AL8363" s="340">
        <f t="shared" si="1312"/>
        <v>0</v>
      </c>
      <c r="AM8363" s="340">
        <f t="shared" si="1312"/>
        <v>0</v>
      </c>
    </row>
    <row r="8364" spans="1:39" x14ac:dyDescent="0.35">
      <c r="A8364" s="337">
        <v>30277</v>
      </c>
      <c r="B8364" s="338">
        <f t="shared" si="1304"/>
        <v>1982</v>
      </c>
      <c r="C8364" s="338">
        <f t="shared" si="1305"/>
        <v>11</v>
      </c>
      <c r="D8364" s="338">
        <f t="shared" si="1306"/>
        <v>22</v>
      </c>
      <c r="E8364" s="334">
        <v>0</v>
      </c>
      <c r="F8364" s="334">
        <v>0</v>
      </c>
      <c r="G8364" s="334">
        <v>0</v>
      </c>
      <c r="H8364" s="334">
        <v>0</v>
      </c>
      <c r="I8364" s="334">
        <v>0</v>
      </c>
      <c r="J8364" s="334">
        <v>0</v>
      </c>
      <c r="K8364" s="334">
        <v>0</v>
      </c>
      <c r="L8364" s="334">
        <v>0</v>
      </c>
      <c r="M8364" s="334">
        <v>0</v>
      </c>
      <c r="N8364" s="334">
        <v>0</v>
      </c>
      <c r="O8364" s="334">
        <v>0</v>
      </c>
      <c r="P8364" s="334">
        <v>0</v>
      </c>
      <c r="Q8364" s="334">
        <v>0</v>
      </c>
      <c r="R8364" s="334">
        <v>0</v>
      </c>
      <c r="S8364" s="334">
        <v>0</v>
      </c>
      <c r="T8364" s="334">
        <v>0</v>
      </c>
      <c r="U8364" s="334">
        <v>0</v>
      </c>
      <c r="V8364" s="334">
        <v>0</v>
      </c>
      <c r="W8364" s="334">
        <v>0</v>
      </c>
      <c r="X8364" s="334">
        <v>0</v>
      </c>
      <c r="Y8364" s="334">
        <v>0</v>
      </c>
      <c r="Z8364" s="334">
        <v>0</v>
      </c>
      <c r="AA8364" s="334">
        <v>0</v>
      </c>
      <c r="AB8364" s="334">
        <v>0</v>
      </c>
      <c r="AD8364" s="334">
        <v>0</v>
      </c>
      <c r="AE8364" s="334">
        <f t="shared" si="1307"/>
        <v>0</v>
      </c>
      <c r="AF8364" s="334">
        <f t="shared" si="1308"/>
        <v>0</v>
      </c>
      <c r="AG8364" s="340">
        <f t="shared" si="1309"/>
        <v>0</v>
      </c>
      <c r="AI8364" s="340">
        <f t="shared" si="1312"/>
        <v>0</v>
      </c>
      <c r="AJ8364" s="340">
        <f t="shared" si="1312"/>
        <v>0</v>
      </c>
      <c r="AK8364" s="340">
        <f t="shared" si="1312"/>
        <v>0</v>
      </c>
      <c r="AL8364" s="340">
        <f t="shared" si="1312"/>
        <v>0</v>
      </c>
      <c r="AM8364" s="340">
        <f t="shared" si="1312"/>
        <v>0</v>
      </c>
    </row>
    <row r="8365" spans="1:39" x14ac:dyDescent="0.35">
      <c r="A8365" s="337">
        <v>30278</v>
      </c>
      <c r="B8365" s="338">
        <f t="shared" si="1304"/>
        <v>1982</v>
      </c>
      <c r="C8365" s="338">
        <f t="shared" si="1305"/>
        <v>11</v>
      </c>
      <c r="D8365" s="338">
        <f t="shared" si="1306"/>
        <v>23</v>
      </c>
      <c r="E8365" s="334">
        <v>0</v>
      </c>
      <c r="F8365" s="334">
        <v>0</v>
      </c>
      <c r="G8365" s="334">
        <v>0</v>
      </c>
      <c r="H8365" s="334">
        <v>0</v>
      </c>
      <c r="I8365" s="334">
        <v>0</v>
      </c>
      <c r="J8365" s="334">
        <v>0</v>
      </c>
      <c r="K8365" s="334">
        <v>0</v>
      </c>
      <c r="L8365" s="334">
        <v>0</v>
      </c>
      <c r="M8365" s="334">
        <v>0</v>
      </c>
      <c r="N8365" s="334">
        <v>0</v>
      </c>
      <c r="O8365" s="334">
        <v>0</v>
      </c>
      <c r="P8365" s="334">
        <v>0</v>
      </c>
      <c r="Q8365" s="334">
        <v>0</v>
      </c>
      <c r="R8365" s="334">
        <v>0</v>
      </c>
      <c r="S8365" s="334">
        <v>0</v>
      </c>
      <c r="T8365" s="334">
        <v>0</v>
      </c>
      <c r="U8365" s="334">
        <v>0</v>
      </c>
      <c r="V8365" s="334">
        <v>0</v>
      </c>
      <c r="W8365" s="334">
        <v>0</v>
      </c>
      <c r="X8365" s="334">
        <v>0</v>
      </c>
      <c r="Y8365" s="334">
        <v>0</v>
      </c>
      <c r="Z8365" s="334">
        <v>0</v>
      </c>
      <c r="AA8365" s="334">
        <v>0</v>
      </c>
      <c r="AB8365" s="334">
        <v>0</v>
      </c>
      <c r="AD8365" s="334">
        <v>0</v>
      </c>
      <c r="AE8365" s="334">
        <f t="shared" si="1307"/>
        <v>0</v>
      </c>
      <c r="AF8365" s="334">
        <f t="shared" si="1308"/>
        <v>0</v>
      </c>
      <c r="AG8365" s="340">
        <f t="shared" si="1309"/>
        <v>0</v>
      </c>
      <c r="AI8365" s="340">
        <f t="shared" si="1312"/>
        <v>0</v>
      </c>
      <c r="AJ8365" s="340">
        <f t="shared" si="1312"/>
        <v>0</v>
      </c>
      <c r="AK8365" s="340">
        <f t="shared" si="1312"/>
        <v>0</v>
      </c>
      <c r="AL8365" s="340">
        <f t="shared" si="1312"/>
        <v>0</v>
      </c>
      <c r="AM8365" s="340">
        <f t="shared" si="1312"/>
        <v>0</v>
      </c>
    </row>
    <row r="8366" spans="1:39" x14ac:dyDescent="0.35">
      <c r="A8366" s="337">
        <v>30279</v>
      </c>
      <c r="B8366" s="338">
        <f t="shared" si="1304"/>
        <v>1982</v>
      </c>
      <c r="C8366" s="338">
        <f t="shared" si="1305"/>
        <v>11</v>
      </c>
      <c r="D8366" s="338">
        <f t="shared" si="1306"/>
        <v>24</v>
      </c>
      <c r="E8366" s="334">
        <v>0</v>
      </c>
      <c r="F8366" s="334">
        <v>0</v>
      </c>
      <c r="G8366" s="334">
        <v>0</v>
      </c>
      <c r="H8366" s="334">
        <v>0</v>
      </c>
      <c r="I8366" s="334">
        <v>0</v>
      </c>
      <c r="J8366" s="334">
        <v>0</v>
      </c>
      <c r="K8366" s="334">
        <v>0</v>
      </c>
      <c r="L8366" s="334">
        <v>0</v>
      </c>
      <c r="M8366" s="334">
        <v>0</v>
      </c>
      <c r="N8366" s="334">
        <v>0</v>
      </c>
      <c r="O8366" s="334">
        <v>0</v>
      </c>
      <c r="P8366" s="334">
        <v>0</v>
      </c>
      <c r="Q8366" s="334">
        <v>0</v>
      </c>
      <c r="R8366" s="334">
        <v>0</v>
      </c>
      <c r="S8366" s="334">
        <v>0</v>
      </c>
      <c r="T8366" s="334">
        <v>0</v>
      </c>
      <c r="U8366" s="334">
        <v>0</v>
      </c>
      <c r="V8366" s="334">
        <v>0</v>
      </c>
      <c r="W8366" s="334">
        <v>0</v>
      </c>
      <c r="X8366" s="334">
        <v>0</v>
      </c>
      <c r="Y8366" s="334">
        <v>0</v>
      </c>
      <c r="Z8366" s="334">
        <v>0</v>
      </c>
      <c r="AA8366" s="334">
        <v>0</v>
      </c>
      <c r="AB8366" s="334">
        <v>0</v>
      </c>
      <c r="AD8366" s="334">
        <v>0</v>
      </c>
      <c r="AE8366" s="334">
        <f t="shared" si="1307"/>
        <v>0</v>
      </c>
      <c r="AF8366" s="334">
        <f t="shared" si="1308"/>
        <v>0</v>
      </c>
      <c r="AG8366" s="340">
        <f t="shared" si="1309"/>
        <v>0</v>
      </c>
      <c r="AI8366" s="340">
        <f t="shared" si="1312"/>
        <v>0</v>
      </c>
      <c r="AJ8366" s="340">
        <f t="shared" si="1312"/>
        <v>0</v>
      </c>
      <c r="AK8366" s="340">
        <f t="shared" si="1312"/>
        <v>0</v>
      </c>
      <c r="AL8366" s="340">
        <f t="shared" si="1312"/>
        <v>0</v>
      </c>
      <c r="AM8366" s="340">
        <f t="shared" si="1312"/>
        <v>0</v>
      </c>
    </row>
    <row r="8367" spans="1:39" x14ac:dyDescent="0.35">
      <c r="A8367" s="337">
        <v>30280</v>
      </c>
      <c r="B8367" s="338">
        <f t="shared" si="1304"/>
        <v>1982</v>
      </c>
      <c r="C8367" s="338">
        <f t="shared" si="1305"/>
        <v>11</v>
      </c>
      <c r="D8367" s="338">
        <f t="shared" si="1306"/>
        <v>25</v>
      </c>
      <c r="E8367" s="334">
        <v>0</v>
      </c>
      <c r="F8367" s="334">
        <v>0</v>
      </c>
      <c r="G8367" s="334">
        <v>0</v>
      </c>
      <c r="H8367" s="334">
        <v>0</v>
      </c>
      <c r="I8367" s="334">
        <v>0</v>
      </c>
      <c r="J8367" s="334">
        <v>0</v>
      </c>
      <c r="K8367" s="334">
        <v>0</v>
      </c>
      <c r="L8367" s="334">
        <v>0</v>
      </c>
      <c r="M8367" s="334">
        <v>0</v>
      </c>
      <c r="N8367" s="334">
        <v>0</v>
      </c>
      <c r="O8367" s="334">
        <v>0</v>
      </c>
      <c r="P8367" s="334">
        <v>0</v>
      </c>
      <c r="Q8367" s="334">
        <v>0</v>
      </c>
      <c r="R8367" s="334">
        <v>0</v>
      </c>
      <c r="S8367" s="334">
        <v>0</v>
      </c>
      <c r="T8367" s="334">
        <v>0</v>
      </c>
      <c r="U8367" s="334">
        <v>0</v>
      </c>
      <c r="V8367" s="334">
        <v>0</v>
      </c>
      <c r="W8367" s="334">
        <v>0</v>
      </c>
      <c r="X8367" s="334">
        <v>0</v>
      </c>
      <c r="Y8367" s="334">
        <v>0</v>
      </c>
      <c r="Z8367" s="334">
        <v>0</v>
      </c>
      <c r="AA8367" s="334">
        <v>0</v>
      </c>
      <c r="AB8367" s="334">
        <v>0</v>
      </c>
      <c r="AD8367" s="334">
        <v>0</v>
      </c>
      <c r="AE8367" s="334">
        <f t="shared" si="1307"/>
        <v>0</v>
      </c>
      <c r="AF8367" s="334">
        <f t="shared" si="1308"/>
        <v>0</v>
      </c>
      <c r="AG8367" s="340">
        <f t="shared" si="1309"/>
        <v>0</v>
      </c>
      <c r="AI8367" s="340">
        <f t="shared" si="1312"/>
        <v>0</v>
      </c>
      <c r="AJ8367" s="340">
        <f t="shared" si="1312"/>
        <v>0</v>
      </c>
      <c r="AK8367" s="340">
        <f t="shared" si="1312"/>
        <v>0</v>
      </c>
      <c r="AL8367" s="340">
        <f t="shared" si="1312"/>
        <v>0</v>
      </c>
      <c r="AM8367" s="340">
        <f t="shared" si="1312"/>
        <v>0</v>
      </c>
    </row>
    <row r="8368" spans="1:39" x14ac:dyDescent="0.35">
      <c r="A8368" s="337">
        <v>30281</v>
      </c>
      <c r="B8368" s="338">
        <f t="shared" si="1304"/>
        <v>1982</v>
      </c>
      <c r="C8368" s="338">
        <f t="shared" si="1305"/>
        <v>11</v>
      </c>
      <c r="D8368" s="338">
        <f t="shared" si="1306"/>
        <v>26</v>
      </c>
      <c r="E8368" s="334">
        <v>0</v>
      </c>
      <c r="F8368" s="334">
        <v>0</v>
      </c>
      <c r="G8368" s="334">
        <v>0</v>
      </c>
      <c r="H8368" s="334">
        <v>0</v>
      </c>
      <c r="I8368" s="334">
        <v>0</v>
      </c>
      <c r="J8368" s="334">
        <v>0</v>
      </c>
      <c r="K8368" s="334">
        <v>0</v>
      </c>
      <c r="L8368" s="334">
        <v>0</v>
      </c>
      <c r="M8368" s="334">
        <v>0</v>
      </c>
      <c r="N8368" s="334">
        <v>0</v>
      </c>
      <c r="O8368" s="334">
        <v>0</v>
      </c>
      <c r="P8368" s="334">
        <v>0</v>
      </c>
      <c r="Q8368" s="334">
        <v>0</v>
      </c>
      <c r="R8368" s="334">
        <v>0</v>
      </c>
      <c r="S8368" s="334">
        <v>0</v>
      </c>
      <c r="T8368" s="334">
        <v>0</v>
      </c>
      <c r="U8368" s="334">
        <v>0</v>
      </c>
      <c r="V8368" s="334">
        <v>0</v>
      </c>
      <c r="W8368" s="334">
        <v>0</v>
      </c>
      <c r="X8368" s="334">
        <v>0</v>
      </c>
      <c r="Y8368" s="334">
        <v>0</v>
      </c>
      <c r="Z8368" s="334">
        <v>0</v>
      </c>
      <c r="AA8368" s="334">
        <v>0</v>
      </c>
      <c r="AB8368" s="334">
        <v>0</v>
      </c>
      <c r="AD8368" s="334">
        <v>0</v>
      </c>
      <c r="AE8368" s="334">
        <f t="shared" si="1307"/>
        <v>0</v>
      </c>
      <c r="AF8368" s="334">
        <f t="shared" si="1308"/>
        <v>0</v>
      </c>
      <c r="AG8368" s="340">
        <f t="shared" si="1309"/>
        <v>0</v>
      </c>
      <c r="AI8368" s="340">
        <f t="shared" si="1312"/>
        <v>0</v>
      </c>
      <c r="AJ8368" s="340">
        <f t="shared" si="1312"/>
        <v>0</v>
      </c>
      <c r="AK8368" s="340">
        <f t="shared" si="1312"/>
        <v>0</v>
      </c>
      <c r="AL8368" s="340">
        <f t="shared" si="1312"/>
        <v>0</v>
      </c>
      <c r="AM8368" s="340">
        <f t="shared" si="1312"/>
        <v>0</v>
      </c>
    </row>
    <row r="8369" spans="1:39" x14ac:dyDescent="0.35">
      <c r="A8369" s="337">
        <v>30282</v>
      </c>
      <c r="B8369" s="338">
        <f t="shared" si="1304"/>
        <v>1982</v>
      </c>
      <c r="C8369" s="338">
        <f t="shared" si="1305"/>
        <v>11</v>
      </c>
      <c r="D8369" s="338">
        <f t="shared" si="1306"/>
        <v>27</v>
      </c>
      <c r="E8369" s="334">
        <v>0</v>
      </c>
      <c r="F8369" s="334">
        <v>0</v>
      </c>
      <c r="G8369" s="334">
        <v>0</v>
      </c>
      <c r="H8369" s="334">
        <v>0</v>
      </c>
      <c r="I8369" s="334">
        <v>0</v>
      </c>
      <c r="J8369" s="334">
        <v>0</v>
      </c>
      <c r="K8369" s="334">
        <v>0</v>
      </c>
      <c r="L8369" s="334">
        <v>0</v>
      </c>
      <c r="M8369" s="334">
        <v>0</v>
      </c>
      <c r="N8369" s="334">
        <v>0</v>
      </c>
      <c r="O8369" s="334">
        <v>0</v>
      </c>
      <c r="P8369" s="334">
        <v>0</v>
      </c>
      <c r="Q8369" s="334">
        <v>0</v>
      </c>
      <c r="R8369" s="334">
        <v>0</v>
      </c>
      <c r="S8369" s="334">
        <v>0</v>
      </c>
      <c r="T8369" s="334">
        <v>0</v>
      </c>
      <c r="U8369" s="334">
        <v>0</v>
      </c>
      <c r="V8369" s="334">
        <v>0</v>
      </c>
      <c r="W8369" s="334">
        <v>0</v>
      </c>
      <c r="X8369" s="334">
        <v>0</v>
      </c>
      <c r="Y8369" s="334">
        <v>0</v>
      </c>
      <c r="Z8369" s="334">
        <v>0</v>
      </c>
      <c r="AA8369" s="334">
        <v>0</v>
      </c>
      <c r="AB8369" s="334">
        <v>0</v>
      </c>
      <c r="AD8369" s="334">
        <v>0</v>
      </c>
      <c r="AE8369" s="334">
        <f t="shared" si="1307"/>
        <v>0</v>
      </c>
      <c r="AF8369" s="334">
        <f t="shared" si="1308"/>
        <v>0</v>
      </c>
      <c r="AG8369" s="340">
        <f t="shared" si="1309"/>
        <v>0</v>
      </c>
      <c r="AI8369" s="340">
        <f t="shared" si="1312"/>
        <v>0</v>
      </c>
      <c r="AJ8369" s="340">
        <f t="shared" si="1312"/>
        <v>0</v>
      </c>
      <c r="AK8369" s="340">
        <f t="shared" si="1312"/>
        <v>0</v>
      </c>
      <c r="AL8369" s="340">
        <f t="shared" si="1312"/>
        <v>0</v>
      </c>
      <c r="AM8369" s="340">
        <f t="shared" si="1312"/>
        <v>0</v>
      </c>
    </row>
    <row r="8370" spans="1:39" x14ac:dyDescent="0.35">
      <c r="A8370" s="337">
        <v>30283</v>
      </c>
      <c r="B8370" s="338">
        <f t="shared" si="1304"/>
        <v>1982</v>
      </c>
      <c r="C8370" s="338">
        <f t="shared" si="1305"/>
        <v>11</v>
      </c>
      <c r="D8370" s="338">
        <f t="shared" si="1306"/>
        <v>28</v>
      </c>
      <c r="E8370" s="334">
        <v>0</v>
      </c>
      <c r="F8370" s="334">
        <v>0</v>
      </c>
      <c r="G8370" s="334">
        <v>0</v>
      </c>
      <c r="H8370" s="334">
        <v>0</v>
      </c>
      <c r="I8370" s="334">
        <v>0</v>
      </c>
      <c r="J8370" s="334">
        <v>0</v>
      </c>
      <c r="K8370" s="334">
        <v>0</v>
      </c>
      <c r="L8370" s="334">
        <v>0</v>
      </c>
      <c r="M8370" s="334">
        <v>0</v>
      </c>
      <c r="N8370" s="334">
        <v>0</v>
      </c>
      <c r="O8370" s="334">
        <v>0</v>
      </c>
      <c r="P8370" s="334">
        <v>0</v>
      </c>
      <c r="Q8370" s="334">
        <v>0</v>
      </c>
      <c r="R8370" s="334">
        <v>0</v>
      </c>
      <c r="S8370" s="334">
        <v>0</v>
      </c>
      <c r="T8370" s="334">
        <v>0</v>
      </c>
      <c r="U8370" s="334">
        <v>0</v>
      </c>
      <c r="V8370" s="334">
        <v>0</v>
      </c>
      <c r="W8370" s="334">
        <v>0</v>
      </c>
      <c r="X8370" s="334">
        <v>0</v>
      </c>
      <c r="Y8370" s="334">
        <v>0</v>
      </c>
      <c r="Z8370" s="334">
        <v>0</v>
      </c>
      <c r="AA8370" s="334">
        <v>0</v>
      </c>
      <c r="AB8370" s="334">
        <v>0</v>
      </c>
      <c r="AD8370" s="334">
        <v>0</v>
      </c>
      <c r="AE8370" s="334">
        <f t="shared" si="1307"/>
        <v>0</v>
      </c>
      <c r="AF8370" s="334">
        <f t="shared" si="1308"/>
        <v>0</v>
      </c>
      <c r="AG8370" s="340">
        <f t="shared" si="1309"/>
        <v>0</v>
      </c>
      <c r="AI8370" s="340">
        <f t="shared" si="1312"/>
        <v>0</v>
      </c>
      <c r="AJ8370" s="340">
        <f t="shared" si="1312"/>
        <v>0</v>
      </c>
      <c r="AK8370" s="340">
        <f t="shared" si="1312"/>
        <v>0</v>
      </c>
      <c r="AL8370" s="340">
        <f t="shared" si="1312"/>
        <v>0</v>
      </c>
      <c r="AM8370" s="340">
        <f t="shared" si="1312"/>
        <v>0</v>
      </c>
    </row>
    <row r="8371" spans="1:39" x14ac:dyDescent="0.35">
      <c r="A8371" s="337">
        <v>30284</v>
      </c>
      <c r="B8371" s="338">
        <f t="shared" si="1304"/>
        <v>1982</v>
      </c>
      <c r="C8371" s="338">
        <f t="shared" si="1305"/>
        <v>11</v>
      </c>
      <c r="D8371" s="338">
        <f t="shared" si="1306"/>
        <v>29</v>
      </c>
      <c r="E8371" s="334">
        <v>0</v>
      </c>
      <c r="F8371" s="334">
        <v>0</v>
      </c>
      <c r="G8371" s="334">
        <v>0</v>
      </c>
      <c r="H8371" s="334">
        <v>0</v>
      </c>
      <c r="I8371" s="334">
        <v>0</v>
      </c>
      <c r="J8371" s="334">
        <v>0</v>
      </c>
      <c r="K8371" s="334">
        <v>0</v>
      </c>
      <c r="L8371" s="334">
        <v>0</v>
      </c>
      <c r="M8371" s="334">
        <v>0</v>
      </c>
      <c r="N8371" s="334">
        <v>0</v>
      </c>
      <c r="O8371" s="334">
        <v>0</v>
      </c>
      <c r="P8371" s="334">
        <v>0</v>
      </c>
      <c r="Q8371" s="334">
        <v>0</v>
      </c>
      <c r="R8371" s="334">
        <v>0</v>
      </c>
      <c r="S8371" s="334">
        <v>0</v>
      </c>
      <c r="T8371" s="334">
        <v>0</v>
      </c>
      <c r="U8371" s="334">
        <v>0</v>
      </c>
      <c r="V8371" s="334">
        <v>0</v>
      </c>
      <c r="W8371" s="334">
        <v>0</v>
      </c>
      <c r="X8371" s="334">
        <v>0</v>
      </c>
      <c r="Y8371" s="334">
        <v>0</v>
      </c>
      <c r="Z8371" s="334">
        <v>0</v>
      </c>
      <c r="AA8371" s="334">
        <v>0</v>
      </c>
      <c r="AB8371" s="334">
        <v>0</v>
      </c>
      <c r="AD8371" s="334">
        <v>0</v>
      </c>
      <c r="AE8371" s="334">
        <f t="shared" si="1307"/>
        <v>0</v>
      </c>
      <c r="AF8371" s="334">
        <f t="shared" si="1308"/>
        <v>0</v>
      </c>
      <c r="AG8371" s="340">
        <f t="shared" si="1309"/>
        <v>0</v>
      </c>
      <c r="AI8371" s="340">
        <f t="shared" si="1312"/>
        <v>0</v>
      </c>
      <c r="AJ8371" s="340">
        <f t="shared" si="1312"/>
        <v>0</v>
      </c>
      <c r="AK8371" s="340">
        <f t="shared" si="1312"/>
        <v>0</v>
      </c>
      <c r="AL8371" s="340">
        <f t="shared" si="1312"/>
        <v>0</v>
      </c>
      <c r="AM8371" s="340">
        <f t="shared" si="1312"/>
        <v>0</v>
      </c>
    </row>
    <row r="8372" spans="1:39" x14ac:dyDescent="0.35">
      <c r="A8372" s="337">
        <v>30285</v>
      </c>
      <c r="B8372" s="338">
        <f t="shared" si="1304"/>
        <v>1982</v>
      </c>
      <c r="C8372" s="338">
        <f t="shared" si="1305"/>
        <v>11</v>
      </c>
      <c r="D8372" s="338">
        <f t="shared" si="1306"/>
        <v>30</v>
      </c>
      <c r="E8372" s="334">
        <v>0</v>
      </c>
      <c r="F8372" s="334">
        <v>0</v>
      </c>
      <c r="G8372" s="334">
        <v>0</v>
      </c>
      <c r="H8372" s="334">
        <v>0</v>
      </c>
      <c r="I8372" s="334">
        <v>0</v>
      </c>
      <c r="J8372" s="334">
        <v>0</v>
      </c>
      <c r="K8372" s="334">
        <v>0</v>
      </c>
      <c r="L8372" s="334">
        <v>0</v>
      </c>
      <c r="M8372" s="334">
        <v>0</v>
      </c>
      <c r="N8372" s="334">
        <v>0</v>
      </c>
      <c r="O8372" s="334">
        <v>0</v>
      </c>
      <c r="P8372" s="334">
        <v>0</v>
      </c>
      <c r="Q8372" s="334">
        <v>0</v>
      </c>
      <c r="R8372" s="334">
        <v>0</v>
      </c>
      <c r="S8372" s="334">
        <v>0</v>
      </c>
      <c r="T8372" s="334">
        <v>0</v>
      </c>
      <c r="U8372" s="334">
        <v>0</v>
      </c>
      <c r="V8372" s="334">
        <v>0</v>
      </c>
      <c r="W8372" s="334">
        <v>0</v>
      </c>
      <c r="X8372" s="334">
        <v>0</v>
      </c>
      <c r="Y8372" s="334">
        <v>0</v>
      </c>
      <c r="Z8372" s="334">
        <v>0</v>
      </c>
      <c r="AA8372" s="334">
        <v>0</v>
      </c>
      <c r="AB8372" s="334">
        <v>0</v>
      </c>
      <c r="AD8372" s="334">
        <v>0</v>
      </c>
      <c r="AE8372" s="334">
        <f t="shared" si="1307"/>
        <v>0</v>
      </c>
      <c r="AF8372" s="334">
        <f t="shared" si="1308"/>
        <v>0</v>
      </c>
      <c r="AG8372" s="340">
        <f t="shared" si="1309"/>
        <v>0</v>
      </c>
      <c r="AI8372" s="340">
        <f t="shared" ref="AI8372:AM8387" si="1313">IF($C8372=AI$1,$AF8372,0)</f>
        <v>0</v>
      </c>
      <c r="AJ8372" s="340">
        <f t="shared" si="1313"/>
        <v>0</v>
      </c>
      <c r="AK8372" s="340">
        <f t="shared" si="1313"/>
        <v>0</v>
      </c>
      <c r="AL8372" s="340">
        <f t="shared" si="1313"/>
        <v>0</v>
      </c>
      <c r="AM8372" s="340">
        <f t="shared" si="1313"/>
        <v>0</v>
      </c>
    </row>
    <row r="8373" spans="1:39" x14ac:dyDescent="0.35">
      <c r="A8373" s="337">
        <v>30286</v>
      </c>
      <c r="B8373" s="338">
        <f t="shared" si="1304"/>
        <v>1982</v>
      </c>
      <c r="C8373" s="338">
        <f t="shared" si="1305"/>
        <v>12</v>
      </c>
      <c r="D8373" s="338">
        <f t="shared" si="1306"/>
        <v>1</v>
      </c>
      <c r="E8373" s="334">
        <v>0</v>
      </c>
      <c r="F8373" s="334">
        <v>0</v>
      </c>
      <c r="G8373" s="334">
        <v>0</v>
      </c>
      <c r="H8373" s="334">
        <v>0</v>
      </c>
      <c r="I8373" s="334">
        <v>0</v>
      </c>
      <c r="J8373" s="334">
        <v>0</v>
      </c>
      <c r="K8373" s="334">
        <v>0</v>
      </c>
      <c r="L8373" s="334">
        <v>0</v>
      </c>
      <c r="M8373" s="334">
        <v>0</v>
      </c>
      <c r="N8373" s="334">
        <v>0</v>
      </c>
      <c r="O8373" s="334">
        <v>0</v>
      </c>
      <c r="P8373" s="334">
        <v>0</v>
      </c>
      <c r="Q8373" s="334">
        <v>0</v>
      </c>
      <c r="R8373" s="334">
        <v>0</v>
      </c>
      <c r="S8373" s="334">
        <v>0</v>
      </c>
      <c r="T8373" s="334">
        <v>0</v>
      </c>
      <c r="U8373" s="334">
        <v>0</v>
      </c>
      <c r="V8373" s="334">
        <v>0</v>
      </c>
      <c r="W8373" s="334">
        <v>0</v>
      </c>
      <c r="X8373" s="334">
        <v>0</v>
      </c>
      <c r="Y8373" s="334">
        <v>0</v>
      </c>
      <c r="Z8373" s="334">
        <v>0</v>
      </c>
      <c r="AA8373" s="334">
        <v>0</v>
      </c>
      <c r="AB8373" s="334">
        <v>0</v>
      </c>
      <c r="AD8373" s="334">
        <v>0</v>
      </c>
      <c r="AE8373" s="334">
        <f t="shared" si="1307"/>
        <v>0</v>
      </c>
      <c r="AF8373" s="334">
        <f t="shared" si="1308"/>
        <v>0</v>
      </c>
      <c r="AG8373" s="340">
        <f t="shared" si="1309"/>
        <v>0</v>
      </c>
      <c r="AI8373" s="340">
        <f t="shared" si="1313"/>
        <v>0</v>
      </c>
      <c r="AJ8373" s="340">
        <f t="shared" si="1313"/>
        <v>0</v>
      </c>
      <c r="AK8373" s="340">
        <f t="shared" si="1313"/>
        <v>0</v>
      </c>
      <c r="AL8373" s="340">
        <f t="shared" si="1313"/>
        <v>0</v>
      </c>
      <c r="AM8373" s="340">
        <f t="shared" si="1313"/>
        <v>0</v>
      </c>
    </row>
    <row r="8374" spans="1:39" x14ac:dyDescent="0.35">
      <c r="A8374" s="337">
        <v>30287</v>
      </c>
      <c r="B8374" s="338">
        <f t="shared" si="1304"/>
        <v>1982</v>
      </c>
      <c r="C8374" s="338">
        <f t="shared" si="1305"/>
        <v>12</v>
      </c>
      <c r="D8374" s="338">
        <f t="shared" si="1306"/>
        <v>2</v>
      </c>
      <c r="E8374" s="334">
        <v>0</v>
      </c>
      <c r="F8374" s="334">
        <v>0</v>
      </c>
      <c r="G8374" s="334">
        <v>0</v>
      </c>
      <c r="H8374" s="334">
        <v>0</v>
      </c>
      <c r="I8374" s="334">
        <v>0</v>
      </c>
      <c r="J8374" s="334">
        <v>0</v>
      </c>
      <c r="K8374" s="334">
        <v>0</v>
      </c>
      <c r="L8374" s="334">
        <v>0</v>
      </c>
      <c r="M8374" s="334">
        <v>0</v>
      </c>
      <c r="N8374" s="334">
        <v>0</v>
      </c>
      <c r="O8374" s="334">
        <v>0</v>
      </c>
      <c r="P8374" s="334">
        <v>0</v>
      </c>
      <c r="Q8374" s="334">
        <v>0</v>
      </c>
      <c r="R8374" s="334">
        <v>0</v>
      </c>
      <c r="S8374" s="334">
        <v>0</v>
      </c>
      <c r="T8374" s="334">
        <v>0</v>
      </c>
      <c r="U8374" s="334">
        <v>0</v>
      </c>
      <c r="V8374" s="334">
        <v>0</v>
      </c>
      <c r="W8374" s="334">
        <v>0</v>
      </c>
      <c r="X8374" s="334">
        <v>0</v>
      </c>
      <c r="Y8374" s="334">
        <v>0</v>
      </c>
      <c r="Z8374" s="334">
        <v>0</v>
      </c>
      <c r="AA8374" s="334">
        <v>0</v>
      </c>
      <c r="AB8374" s="334">
        <v>0</v>
      </c>
      <c r="AD8374" s="334">
        <v>0</v>
      </c>
      <c r="AE8374" s="334">
        <f t="shared" si="1307"/>
        <v>0</v>
      </c>
      <c r="AF8374" s="334">
        <f t="shared" si="1308"/>
        <v>0</v>
      </c>
      <c r="AG8374" s="340">
        <f t="shared" si="1309"/>
        <v>0</v>
      </c>
      <c r="AI8374" s="340">
        <f t="shared" si="1313"/>
        <v>0</v>
      </c>
      <c r="AJ8374" s="340">
        <f t="shared" si="1313"/>
        <v>0</v>
      </c>
      <c r="AK8374" s="340">
        <f t="shared" si="1313"/>
        <v>0</v>
      </c>
      <c r="AL8374" s="340">
        <f t="shared" si="1313"/>
        <v>0</v>
      </c>
      <c r="AM8374" s="340">
        <f t="shared" si="1313"/>
        <v>0</v>
      </c>
    </row>
    <row r="8375" spans="1:39" x14ac:dyDescent="0.35">
      <c r="A8375" s="337">
        <v>30288</v>
      </c>
      <c r="B8375" s="338">
        <f t="shared" si="1304"/>
        <v>1982</v>
      </c>
      <c r="C8375" s="338">
        <f t="shared" si="1305"/>
        <v>12</v>
      </c>
      <c r="D8375" s="338">
        <f t="shared" si="1306"/>
        <v>3</v>
      </c>
      <c r="E8375" s="334">
        <v>0</v>
      </c>
      <c r="F8375" s="334">
        <v>0</v>
      </c>
      <c r="G8375" s="334">
        <v>0</v>
      </c>
      <c r="H8375" s="334">
        <v>0</v>
      </c>
      <c r="I8375" s="334">
        <v>0</v>
      </c>
      <c r="J8375" s="334">
        <v>0</v>
      </c>
      <c r="K8375" s="334">
        <v>0</v>
      </c>
      <c r="L8375" s="334">
        <v>0</v>
      </c>
      <c r="M8375" s="334">
        <v>0</v>
      </c>
      <c r="N8375" s="334">
        <v>0</v>
      </c>
      <c r="O8375" s="334">
        <v>0</v>
      </c>
      <c r="P8375" s="334">
        <v>0</v>
      </c>
      <c r="Q8375" s="334">
        <v>0</v>
      </c>
      <c r="R8375" s="334">
        <v>0</v>
      </c>
      <c r="S8375" s="334">
        <v>0</v>
      </c>
      <c r="T8375" s="334">
        <v>0</v>
      </c>
      <c r="U8375" s="334">
        <v>0</v>
      </c>
      <c r="V8375" s="334">
        <v>0</v>
      </c>
      <c r="W8375" s="334">
        <v>0</v>
      </c>
      <c r="X8375" s="334">
        <v>0</v>
      </c>
      <c r="Y8375" s="334">
        <v>0</v>
      </c>
      <c r="Z8375" s="334">
        <v>0</v>
      </c>
      <c r="AA8375" s="334">
        <v>0</v>
      </c>
      <c r="AB8375" s="334">
        <v>0</v>
      </c>
      <c r="AD8375" s="334">
        <v>0</v>
      </c>
      <c r="AE8375" s="334">
        <f t="shared" si="1307"/>
        <v>0</v>
      </c>
      <c r="AF8375" s="334">
        <f t="shared" si="1308"/>
        <v>0</v>
      </c>
      <c r="AG8375" s="340">
        <f t="shared" si="1309"/>
        <v>0</v>
      </c>
      <c r="AI8375" s="340">
        <f t="shared" si="1313"/>
        <v>0</v>
      </c>
      <c r="AJ8375" s="340">
        <f t="shared" si="1313"/>
        <v>0</v>
      </c>
      <c r="AK8375" s="340">
        <f t="shared" si="1313"/>
        <v>0</v>
      </c>
      <c r="AL8375" s="340">
        <f t="shared" si="1313"/>
        <v>0</v>
      </c>
      <c r="AM8375" s="340">
        <f t="shared" si="1313"/>
        <v>0</v>
      </c>
    </row>
    <row r="8376" spans="1:39" x14ac:dyDescent="0.35">
      <c r="A8376" s="337">
        <v>30289</v>
      </c>
      <c r="B8376" s="338">
        <f t="shared" si="1304"/>
        <v>1982</v>
      </c>
      <c r="C8376" s="338">
        <f t="shared" si="1305"/>
        <v>12</v>
      </c>
      <c r="D8376" s="338">
        <f t="shared" si="1306"/>
        <v>4</v>
      </c>
      <c r="E8376" s="334">
        <v>0</v>
      </c>
      <c r="F8376" s="334">
        <v>0</v>
      </c>
      <c r="G8376" s="334">
        <v>0</v>
      </c>
      <c r="H8376" s="334">
        <v>0</v>
      </c>
      <c r="I8376" s="334">
        <v>0</v>
      </c>
      <c r="J8376" s="334">
        <v>0</v>
      </c>
      <c r="K8376" s="334">
        <v>0</v>
      </c>
      <c r="L8376" s="334">
        <v>0</v>
      </c>
      <c r="M8376" s="334">
        <v>0</v>
      </c>
      <c r="N8376" s="334">
        <v>0</v>
      </c>
      <c r="O8376" s="334">
        <v>0</v>
      </c>
      <c r="P8376" s="334">
        <v>0</v>
      </c>
      <c r="Q8376" s="334">
        <v>0</v>
      </c>
      <c r="R8376" s="334">
        <v>0</v>
      </c>
      <c r="S8376" s="334">
        <v>0</v>
      </c>
      <c r="T8376" s="334">
        <v>0</v>
      </c>
      <c r="U8376" s="334">
        <v>0</v>
      </c>
      <c r="V8376" s="334">
        <v>0</v>
      </c>
      <c r="W8376" s="334">
        <v>0</v>
      </c>
      <c r="X8376" s="334">
        <v>0</v>
      </c>
      <c r="Y8376" s="334">
        <v>0</v>
      </c>
      <c r="Z8376" s="334">
        <v>0</v>
      </c>
      <c r="AA8376" s="334">
        <v>0</v>
      </c>
      <c r="AB8376" s="334">
        <v>0</v>
      </c>
      <c r="AD8376" s="334">
        <v>0</v>
      </c>
      <c r="AE8376" s="334">
        <f t="shared" si="1307"/>
        <v>0</v>
      </c>
      <c r="AF8376" s="334">
        <f t="shared" si="1308"/>
        <v>0</v>
      </c>
      <c r="AG8376" s="340">
        <f t="shared" si="1309"/>
        <v>0</v>
      </c>
      <c r="AI8376" s="340">
        <f t="shared" si="1313"/>
        <v>0</v>
      </c>
      <c r="AJ8376" s="340">
        <f t="shared" si="1313"/>
        <v>0</v>
      </c>
      <c r="AK8376" s="340">
        <f t="shared" si="1313"/>
        <v>0</v>
      </c>
      <c r="AL8376" s="340">
        <f t="shared" si="1313"/>
        <v>0</v>
      </c>
      <c r="AM8376" s="340">
        <f t="shared" si="1313"/>
        <v>0</v>
      </c>
    </row>
    <row r="8377" spans="1:39" x14ac:dyDescent="0.35">
      <c r="A8377" s="337">
        <v>30290</v>
      </c>
      <c r="B8377" s="338">
        <f t="shared" si="1304"/>
        <v>1982</v>
      </c>
      <c r="C8377" s="338">
        <f t="shared" si="1305"/>
        <v>12</v>
      </c>
      <c r="D8377" s="338">
        <f t="shared" si="1306"/>
        <v>5</v>
      </c>
      <c r="E8377" s="334">
        <v>0</v>
      </c>
      <c r="F8377" s="334">
        <v>0</v>
      </c>
      <c r="G8377" s="334">
        <v>0</v>
      </c>
      <c r="H8377" s="334">
        <v>0</v>
      </c>
      <c r="I8377" s="334">
        <v>0</v>
      </c>
      <c r="J8377" s="334">
        <v>0</v>
      </c>
      <c r="K8377" s="334">
        <v>0</v>
      </c>
      <c r="L8377" s="334">
        <v>0</v>
      </c>
      <c r="M8377" s="334">
        <v>0</v>
      </c>
      <c r="N8377" s="334">
        <v>0</v>
      </c>
      <c r="O8377" s="334">
        <v>0</v>
      </c>
      <c r="P8377" s="334">
        <v>0</v>
      </c>
      <c r="Q8377" s="334">
        <v>0</v>
      </c>
      <c r="R8377" s="334">
        <v>0</v>
      </c>
      <c r="S8377" s="334">
        <v>0</v>
      </c>
      <c r="T8377" s="334">
        <v>0</v>
      </c>
      <c r="U8377" s="334">
        <v>0</v>
      </c>
      <c r="V8377" s="334">
        <v>0</v>
      </c>
      <c r="W8377" s="334">
        <v>0</v>
      </c>
      <c r="X8377" s="334">
        <v>0</v>
      </c>
      <c r="Y8377" s="334">
        <v>0</v>
      </c>
      <c r="Z8377" s="334">
        <v>0</v>
      </c>
      <c r="AA8377" s="334">
        <v>0</v>
      </c>
      <c r="AB8377" s="334">
        <v>0</v>
      </c>
      <c r="AD8377" s="334">
        <v>0</v>
      </c>
      <c r="AE8377" s="334">
        <f t="shared" si="1307"/>
        <v>0</v>
      </c>
      <c r="AF8377" s="334">
        <f t="shared" si="1308"/>
        <v>0</v>
      </c>
      <c r="AG8377" s="340">
        <f t="shared" si="1309"/>
        <v>0</v>
      </c>
      <c r="AI8377" s="340">
        <f t="shared" si="1313"/>
        <v>0</v>
      </c>
      <c r="AJ8377" s="340">
        <f t="shared" si="1313"/>
        <v>0</v>
      </c>
      <c r="AK8377" s="340">
        <f t="shared" si="1313"/>
        <v>0</v>
      </c>
      <c r="AL8377" s="340">
        <f t="shared" si="1313"/>
        <v>0</v>
      </c>
      <c r="AM8377" s="340">
        <f t="shared" si="1313"/>
        <v>0</v>
      </c>
    </row>
    <row r="8378" spans="1:39" x14ac:dyDescent="0.35">
      <c r="A8378" s="337">
        <v>30291</v>
      </c>
      <c r="B8378" s="338">
        <f t="shared" si="1304"/>
        <v>1982</v>
      </c>
      <c r="C8378" s="338">
        <f t="shared" si="1305"/>
        <v>12</v>
      </c>
      <c r="D8378" s="338">
        <f t="shared" si="1306"/>
        <v>6</v>
      </c>
      <c r="E8378" s="334">
        <v>0</v>
      </c>
      <c r="F8378" s="334">
        <v>0</v>
      </c>
      <c r="G8378" s="334">
        <v>0</v>
      </c>
      <c r="H8378" s="334">
        <v>0</v>
      </c>
      <c r="I8378" s="334">
        <v>0</v>
      </c>
      <c r="J8378" s="334">
        <v>0</v>
      </c>
      <c r="K8378" s="334">
        <v>0</v>
      </c>
      <c r="L8378" s="334">
        <v>0</v>
      </c>
      <c r="M8378" s="334">
        <v>0</v>
      </c>
      <c r="N8378" s="334">
        <v>0</v>
      </c>
      <c r="O8378" s="334">
        <v>0</v>
      </c>
      <c r="P8378" s="334">
        <v>0</v>
      </c>
      <c r="Q8378" s="334">
        <v>0</v>
      </c>
      <c r="R8378" s="334">
        <v>0</v>
      </c>
      <c r="S8378" s="334">
        <v>0</v>
      </c>
      <c r="T8378" s="334">
        <v>0</v>
      </c>
      <c r="U8378" s="334">
        <v>0</v>
      </c>
      <c r="V8378" s="334">
        <v>0</v>
      </c>
      <c r="W8378" s="334">
        <v>0</v>
      </c>
      <c r="X8378" s="334">
        <v>0</v>
      </c>
      <c r="Y8378" s="334">
        <v>0</v>
      </c>
      <c r="Z8378" s="334">
        <v>0</v>
      </c>
      <c r="AA8378" s="334">
        <v>0</v>
      </c>
      <c r="AB8378" s="334">
        <v>0</v>
      </c>
      <c r="AD8378" s="334">
        <v>0</v>
      </c>
      <c r="AE8378" s="334">
        <f t="shared" si="1307"/>
        <v>0</v>
      </c>
      <c r="AF8378" s="334">
        <f t="shared" si="1308"/>
        <v>0</v>
      </c>
      <c r="AG8378" s="340">
        <f t="shared" si="1309"/>
        <v>0</v>
      </c>
      <c r="AI8378" s="340">
        <f t="shared" si="1313"/>
        <v>0</v>
      </c>
      <c r="AJ8378" s="340">
        <f t="shared" si="1313"/>
        <v>0</v>
      </c>
      <c r="AK8378" s="340">
        <f t="shared" si="1313"/>
        <v>0</v>
      </c>
      <c r="AL8378" s="340">
        <f t="shared" si="1313"/>
        <v>0</v>
      </c>
      <c r="AM8378" s="340">
        <f t="shared" si="1313"/>
        <v>0</v>
      </c>
    </row>
    <row r="8379" spans="1:39" x14ac:dyDescent="0.35">
      <c r="A8379" s="337">
        <v>30292</v>
      </c>
      <c r="B8379" s="338">
        <f t="shared" si="1304"/>
        <v>1982</v>
      </c>
      <c r="C8379" s="338">
        <f t="shared" si="1305"/>
        <v>12</v>
      </c>
      <c r="D8379" s="338">
        <f t="shared" si="1306"/>
        <v>7</v>
      </c>
      <c r="E8379" s="334">
        <v>0</v>
      </c>
      <c r="F8379" s="334">
        <v>0</v>
      </c>
      <c r="G8379" s="334">
        <v>0</v>
      </c>
      <c r="H8379" s="334">
        <v>0</v>
      </c>
      <c r="I8379" s="334">
        <v>0</v>
      </c>
      <c r="J8379" s="334">
        <v>0</v>
      </c>
      <c r="K8379" s="334">
        <v>0</v>
      </c>
      <c r="L8379" s="334">
        <v>0</v>
      </c>
      <c r="M8379" s="334">
        <v>0</v>
      </c>
      <c r="N8379" s="334">
        <v>0</v>
      </c>
      <c r="O8379" s="334">
        <v>0</v>
      </c>
      <c r="P8379" s="334">
        <v>0</v>
      </c>
      <c r="Q8379" s="334">
        <v>0</v>
      </c>
      <c r="R8379" s="334">
        <v>0</v>
      </c>
      <c r="S8379" s="334">
        <v>0</v>
      </c>
      <c r="T8379" s="334">
        <v>0</v>
      </c>
      <c r="U8379" s="334">
        <v>0</v>
      </c>
      <c r="V8379" s="334">
        <v>0</v>
      </c>
      <c r="W8379" s="334">
        <v>0</v>
      </c>
      <c r="X8379" s="334">
        <v>0</v>
      </c>
      <c r="Y8379" s="334">
        <v>0</v>
      </c>
      <c r="Z8379" s="334">
        <v>0</v>
      </c>
      <c r="AA8379" s="334">
        <v>0</v>
      </c>
      <c r="AB8379" s="334">
        <v>0</v>
      </c>
      <c r="AD8379" s="334">
        <v>0</v>
      </c>
      <c r="AE8379" s="334">
        <f t="shared" si="1307"/>
        <v>0</v>
      </c>
      <c r="AF8379" s="334">
        <f t="shared" si="1308"/>
        <v>0</v>
      </c>
      <c r="AG8379" s="340">
        <f t="shared" si="1309"/>
        <v>0</v>
      </c>
      <c r="AI8379" s="340">
        <f t="shared" si="1313"/>
        <v>0</v>
      </c>
      <c r="AJ8379" s="340">
        <f t="shared" si="1313"/>
        <v>0</v>
      </c>
      <c r="AK8379" s="340">
        <f t="shared" si="1313"/>
        <v>0</v>
      </c>
      <c r="AL8379" s="340">
        <f t="shared" si="1313"/>
        <v>0</v>
      </c>
      <c r="AM8379" s="340">
        <f t="shared" si="1313"/>
        <v>0</v>
      </c>
    </row>
    <row r="8380" spans="1:39" x14ac:dyDescent="0.35">
      <c r="A8380" s="337">
        <v>30293</v>
      </c>
      <c r="B8380" s="338">
        <f t="shared" si="1304"/>
        <v>1982</v>
      </c>
      <c r="C8380" s="338">
        <f t="shared" si="1305"/>
        <v>12</v>
      </c>
      <c r="D8380" s="338">
        <f t="shared" si="1306"/>
        <v>8</v>
      </c>
      <c r="E8380" s="334">
        <v>0</v>
      </c>
      <c r="F8380" s="334">
        <v>0</v>
      </c>
      <c r="G8380" s="334">
        <v>0</v>
      </c>
      <c r="H8380" s="334">
        <v>0</v>
      </c>
      <c r="I8380" s="334">
        <v>0</v>
      </c>
      <c r="J8380" s="334">
        <v>0</v>
      </c>
      <c r="K8380" s="334">
        <v>0</v>
      </c>
      <c r="L8380" s="334">
        <v>0</v>
      </c>
      <c r="M8380" s="334">
        <v>0</v>
      </c>
      <c r="N8380" s="334">
        <v>0</v>
      </c>
      <c r="O8380" s="334">
        <v>0</v>
      </c>
      <c r="P8380" s="334">
        <v>0</v>
      </c>
      <c r="Q8380" s="334">
        <v>0</v>
      </c>
      <c r="R8380" s="334">
        <v>0</v>
      </c>
      <c r="S8380" s="334">
        <v>0</v>
      </c>
      <c r="T8380" s="334">
        <v>0</v>
      </c>
      <c r="U8380" s="334">
        <v>0</v>
      </c>
      <c r="V8380" s="334">
        <v>0</v>
      </c>
      <c r="W8380" s="334">
        <v>0</v>
      </c>
      <c r="X8380" s="334">
        <v>0</v>
      </c>
      <c r="Y8380" s="334">
        <v>0</v>
      </c>
      <c r="Z8380" s="334">
        <v>0</v>
      </c>
      <c r="AA8380" s="334">
        <v>0</v>
      </c>
      <c r="AB8380" s="334">
        <v>0</v>
      </c>
      <c r="AD8380" s="334">
        <v>0</v>
      </c>
      <c r="AE8380" s="334">
        <f t="shared" si="1307"/>
        <v>0</v>
      </c>
      <c r="AF8380" s="334">
        <f t="shared" si="1308"/>
        <v>0</v>
      </c>
      <c r="AG8380" s="340">
        <f t="shared" si="1309"/>
        <v>0</v>
      </c>
      <c r="AI8380" s="340">
        <f t="shared" si="1313"/>
        <v>0</v>
      </c>
      <c r="AJ8380" s="340">
        <f t="shared" si="1313"/>
        <v>0</v>
      </c>
      <c r="AK8380" s="340">
        <f t="shared" si="1313"/>
        <v>0</v>
      </c>
      <c r="AL8380" s="340">
        <f t="shared" si="1313"/>
        <v>0</v>
      </c>
      <c r="AM8380" s="340">
        <f t="shared" si="1313"/>
        <v>0</v>
      </c>
    </row>
    <row r="8381" spans="1:39" x14ac:dyDescent="0.35">
      <c r="A8381" s="337">
        <v>30294</v>
      </c>
      <c r="B8381" s="338">
        <f t="shared" si="1304"/>
        <v>1982</v>
      </c>
      <c r="C8381" s="338">
        <f t="shared" si="1305"/>
        <v>12</v>
      </c>
      <c r="D8381" s="338">
        <f t="shared" si="1306"/>
        <v>9</v>
      </c>
      <c r="E8381" s="334">
        <v>0</v>
      </c>
      <c r="F8381" s="334">
        <v>0</v>
      </c>
      <c r="G8381" s="334">
        <v>0</v>
      </c>
      <c r="H8381" s="334">
        <v>0</v>
      </c>
      <c r="I8381" s="334">
        <v>0</v>
      </c>
      <c r="J8381" s="334">
        <v>0</v>
      </c>
      <c r="K8381" s="334">
        <v>0</v>
      </c>
      <c r="L8381" s="334">
        <v>0</v>
      </c>
      <c r="M8381" s="334">
        <v>0</v>
      </c>
      <c r="N8381" s="334">
        <v>0</v>
      </c>
      <c r="O8381" s="334">
        <v>0</v>
      </c>
      <c r="P8381" s="334">
        <v>0</v>
      </c>
      <c r="Q8381" s="334">
        <v>0</v>
      </c>
      <c r="R8381" s="334">
        <v>0</v>
      </c>
      <c r="S8381" s="334">
        <v>0</v>
      </c>
      <c r="T8381" s="334">
        <v>0</v>
      </c>
      <c r="U8381" s="334">
        <v>0</v>
      </c>
      <c r="V8381" s="334">
        <v>0</v>
      </c>
      <c r="W8381" s="334">
        <v>0</v>
      </c>
      <c r="X8381" s="334">
        <v>0</v>
      </c>
      <c r="Y8381" s="334">
        <v>0</v>
      </c>
      <c r="Z8381" s="334">
        <v>0</v>
      </c>
      <c r="AA8381" s="334">
        <v>0</v>
      </c>
      <c r="AB8381" s="334">
        <v>0</v>
      </c>
      <c r="AD8381" s="334">
        <v>0</v>
      </c>
      <c r="AE8381" s="334">
        <f t="shared" si="1307"/>
        <v>0</v>
      </c>
      <c r="AF8381" s="334">
        <f t="shared" si="1308"/>
        <v>0</v>
      </c>
      <c r="AG8381" s="340">
        <f t="shared" si="1309"/>
        <v>0</v>
      </c>
      <c r="AI8381" s="340">
        <f t="shared" si="1313"/>
        <v>0</v>
      </c>
      <c r="AJ8381" s="340">
        <f t="shared" si="1313"/>
        <v>0</v>
      </c>
      <c r="AK8381" s="340">
        <f t="shared" si="1313"/>
        <v>0</v>
      </c>
      <c r="AL8381" s="340">
        <f t="shared" si="1313"/>
        <v>0</v>
      </c>
      <c r="AM8381" s="340">
        <f t="shared" si="1313"/>
        <v>0</v>
      </c>
    </row>
    <row r="8382" spans="1:39" x14ac:dyDescent="0.35">
      <c r="A8382" s="337">
        <v>30295</v>
      </c>
      <c r="B8382" s="338">
        <f t="shared" si="1304"/>
        <v>1982</v>
      </c>
      <c r="C8382" s="338">
        <f t="shared" si="1305"/>
        <v>12</v>
      </c>
      <c r="D8382" s="338">
        <f t="shared" si="1306"/>
        <v>10</v>
      </c>
      <c r="E8382" s="334">
        <v>0</v>
      </c>
      <c r="F8382" s="334">
        <v>0</v>
      </c>
      <c r="G8382" s="334">
        <v>0</v>
      </c>
      <c r="H8382" s="334">
        <v>0</v>
      </c>
      <c r="I8382" s="334">
        <v>0</v>
      </c>
      <c r="J8382" s="334">
        <v>0</v>
      </c>
      <c r="K8382" s="334">
        <v>0</v>
      </c>
      <c r="L8382" s="334">
        <v>0</v>
      </c>
      <c r="M8382" s="334">
        <v>0</v>
      </c>
      <c r="N8382" s="334">
        <v>0</v>
      </c>
      <c r="O8382" s="334">
        <v>0</v>
      </c>
      <c r="P8382" s="334">
        <v>0</v>
      </c>
      <c r="Q8382" s="334">
        <v>0</v>
      </c>
      <c r="R8382" s="334">
        <v>0</v>
      </c>
      <c r="S8382" s="334">
        <v>0</v>
      </c>
      <c r="T8382" s="334">
        <v>0</v>
      </c>
      <c r="U8382" s="334">
        <v>0</v>
      </c>
      <c r="V8382" s="334">
        <v>0</v>
      </c>
      <c r="W8382" s="334">
        <v>0</v>
      </c>
      <c r="X8382" s="334">
        <v>0</v>
      </c>
      <c r="Y8382" s="334">
        <v>0</v>
      </c>
      <c r="Z8382" s="334">
        <v>0</v>
      </c>
      <c r="AA8382" s="334">
        <v>0</v>
      </c>
      <c r="AB8382" s="334">
        <v>0</v>
      </c>
      <c r="AD8382" s="334">
        <v>0</v>
      </c>
      <c r="AE8382" s="334">
        <f t="shared" si="1307"/>
        <v>0</v>
      </c>
      <c r="AF8382" s="334">
        <f t="shared" si="1308"/>
        <v>0</v>
      </c>
      <c r="AG8382" s="340">
        <f t="shared" si="1309"/>
        <v>0</v>
      </c>
      <c r="AI8382" s="340">
        <f t="shared" si="1313"/>
        <v>0</v>
      </c>
      <c r="AJ8382" s="340">
        <f t="shared" si="1313"/>
        <v>0</v>
      </c>
      <c r="AK8382" s="340">
        <f t="shared" si="1313"/>
        <v>0</v>
      </c>
      <c r="AL8382" s="340">
        <f t="shared" si="1313"/>
        <v>0</v>
      </c>
      <c r="AM8382" s="340">
        <f t="shared" si="1313"/>
        <v>0</v>
      </c>
    </row>
    <row r="8383" spans="1:39" x14ac:dyDescent="0.35">
      <c r="A8383" s="337">
        <v>30296</v>
      </c>
      <c r="B8383" s="338">
        <f t="shared" si="1304"/>
        <v>1982</v>
      </c>
      <c r="C8383" s="338">
        <f t="shared" si="1305"/>
        <v>12</v>
      </c>
      <c r="D8383" s="338">
        <f t="shared" si="1306"/>
        <v>11</v>
      </c>
      <c r="E8383" s="334">
        <v>0</v>
      </c>
      <c r="F8383" s="334">
        <v>0</v>
      </c>
      <c r="G8383" s="334">
        <v>0</v>
      </c>
      <c r="H8383" s="334">
        <v>0</v>
      </c>
      <c r="I8383" s="334">
        <v>0</v>
      </c>
      <c r="J8383" s="334">
        <v>0</v>
      </c>
      <c r="K8383" s="334">
        <v>0</v>
      </c>
      <c r="L8383" s="334">
        <v>0</v>
      </c>
      <c r="M8383" s="334">
        <v>0</v>
      </c>
      <c r="N8383" s="334">
        <v>0</v>
      </c>
      <c r="O8383" s="334">
        <v>0</v>
      </c>
      <c r="P8383" s="334">
        <v>0</v>
      </c>
      <c r="Q8383" s="334">
        <v>0</v>
      </c>
      <c r="R8383" s="334">
        <v>0</v>
      </c>
      <c r="S8383" s="334">
        <v>0</v>
      </c>
      <c r="T8383" s="334">
        <v>0</v>
      </c>
      <c r="U8383" s="334">
        <v>0</v>
      </c>
      <c r="V8383" s="334">
        <v>0</v>
      </c>
      <c r="W8383" s="334">
        <v>0</v>
      </c>
      <c r="X8383" s="334">
        <v>0</v>
      </c>
      <c r="Y8383" s="334">
        <v>0</v>
      </c>
      <c r="Z8383" s="334">
        <v>0</v>
      </c>
      <c r="AA8383" s="334">
        <v>0</v>
      </c>
      <c r="AB8383" s="334">
        <v>0</v>
      </c>
      <c r="AD8383" s="334">
        <v>0</v>
      </c>
      <c r="AE8383" s="334">
        <f t="shared" si="1307"/>
        <v>0</v>
      </c>
      <c r="AF8383" s="334">
        <f t="shared" si="1308"/>
        <v>0</v>
      </c>
      <c r="AG8383" s="340">
        <f t="shared" si="1309"/>
        <v>0</v>
      </c>
      <c r="AI8383" s="340">
        <f t="shared" si="1313"/>
        <v>0</v>
      </c>
      <c r="AJ8383" s="340">
        <f t="shared" si="1313"/>
        <v>0</v>
      </c>
      <c r="AK8383" s="340">
        <f t="shared" si="1313"/>
        <v>0</v>
      </c>
      <c r="AL8383" s="340">
        <f t="shared" si="1313"/>
        <v>0</v>
      </c>
      <c r="AM8383" s="340">
        <f t="shared" si="1313"/>
        <v>0</v>
      </c>
    </row>
    <row r="8384" spans="1:39" x14ac:dyDescent="0.35">
      <c r="A8384" s="337">
        <v>30297</v>
      </c>
      <c r="B8384" s="338">
        <f t="shared" si="1304"/>
        <v>1982</v>
      </c>
      <c r="C8384" s="338">
        <f t="shared" si="1305"/>
        <v>12</v>
      </c>
      <c r="D8384" s="338">
        <f t="shared" si="1306"/>
        <v>12</v>
      </c>
      <c r="E8384" s="334">
        <v>0</v>
      </c>
      <c r="F8384" s="334">
        <v>0</v>
      </c>
      <c r="G8384" s="334">
        <v>0</v>
      </c>
      <c r="H8384" s="334">
        <v>0</v>
      </c>
      <c r="I8384" s="334">
        <v>0</v>
      </c>
      <c r="J8384" s="334">
        <v>0</v>
      </c>
      <c r="K8384" s="334">
        <v>0</v>
      </c>
      <c r="L8384" s="334">
        <v>0</v>
      </c>
      <c r="M8384" s="334">
        <v>0</v>
      </c>
      <c r="N8384" s="334">
        <v>0</v>
      </c>
      <c r="O8384" s="334">
        <v>0</v>
      </c>
      <c r="P8384" s="334">
        <v>0</v>
      </c>
      <c r="Q8384" s="334">
        <v>0</v>
      </c>
      <c r="R8384" s="334">
        <v>0</v>
      </c>
      <c r="S8384" s="334">
        <v>0</v>
      </c>
      <c r="T8384" s="334">
        <v>0</v>
      </c>
      <c r="U8384" s="334">
        <v>0</v>
      </c>
      <c r="V8384" s="334">
        <v>0</v>
      </c>
      <c r="W8384" s="334">
        <v>0</v>
      </c>
      <c r="X8384" s="334">
        <v>0</v>
      </c>
      <c r="Y8384" s="334">
        <v>0</v>
      </c>
      <c r="Z8384" s="334">
        <v>0</v>
      </c>
      <c r="AA8384" s="334">
        <v>0</v>
      </c>
      <c r="AB8384" s="334">
        <v>0.2</v>
      </c>
      <c r="AD8384" s="334">
        <v>0.2</v>
      </c>
      <c r="AE8384" s="334">
        <f t="shared" si="1307"/>
        <v>0.2</v>
      </c>
      <c r="AF8384" s="334">
        <f t="shared" si="1308"/>
        <v>0.2</v>
      </c>
      <c r="AG8384" s="340">
        <f t="shared" si="1309"/>
        <v>0</v>
      </c>
      <c r="AI8384" s="340">
        <f t="shared" si="1313"/>
        <v>0</v>
      </c>
      <c r="AJ8384" s="340">
        <f t="shared" si="1313"/>
        <v>0</v>
      </c>
      <c r="AK8384" s="340">
        <f t="shared" si="1313"/>
        <v>0</v>
      </c>
      <c r="AL8384" s="340">
        <f t="shared" si="1313"/>
        <v>0</v>
      </c>
      <c r="AM8384" s="340">
        <f t="shared" si="1313"/>
        <v>0</v>
      </c>
    </row>
    <row r="8385" spans="1:39" x14ac:dyDescent="0.35">
      <c r="A8385" s="337">
        <v>30298</v>
      </c>
      <c r="B8385" s="338">
        <f t="shared" si="1304"/>
        <v>1982</v>
      </c>
      <c r="C8385" s="338">
        <f t="shared" si="1305"/>
        <v>12</v>
      </c>
      <c r="D8385" s="338">
        <f t="shared" si="1306"/>
        <v>13</v>
      </c>
      <c r="E8385" s="334">
        <v>0.4</v>
      </c>
      <c r="F8385" s="334">
        <v>0.4</v>
      </c>
      <c r="G8385" s="334">
        <v>0.4</v>
      </c>
      <c r="H8385" s="334">
        <v>0.4</v>
      </c>
      <c r="I8385" s="334">
        <v>0.4</v>
      </c>
      <c r="J8385" s="334">
        <v>0.4</v>
      </c>
      <c r="K8385" s="334">
        <v>0.4</v>
      </c>
      <c r="L8385" s="334">
        <v>0.4</v>
      </c>
      <c r="M8385" s="334">
        <v>0.4</v>
      </c>
      <c r="N8385" s="334">
        <v>0.4</v>
      </c>
      <c r="O8385" s="334">
        <v>0.4</v>
      </c>
      <c r="P8385" s="334">
        <v>0.4</v>
      </c>
      <c r="Q8385" s="334">
        <v>0.4</v>
      </c>
      <c r="R8385" s="334">
        <v>0</v>
      </c>
      <c r="S8385" s="334">
        <v>0</v>
      </c>
      <c r="T8385" s="334">
        <v>0</v>
      </c>
      <c r="U8385" s="334">
        <v>0</v>
      </c>
      <c r="V8385" s="334">
        <v>0</v>
      </c>
      <c r="W8385" s="334">
        <v>0</v>
      </c>
      <c r="X8385" s="334">
        <v>0</v>
      </c>
      <c r="Y8385" s="334">
        <v>0</v>
      </c>
      <c r="Z8385" s="334">
        <v>0</v>
      </c>
      <c r="AA8385" s="334">
        <v>0</v>
      </c>
      <c r="AB8385" s="334">
        <v>0</v>
      </c>
      <c r="AD8385" s="334">
        <v>5.2</v>
      </c>
      <c r="AE8385" s="334">
        <f t="shared" si="1307"/>
        <v>5.2</v>
      </c>
      <c r="AF8385" s="334">
        <f t="shared" si="1308"/>
        <v>5.2</v>
      </c>
      <c r="AG8385" s="340">
        <f t="shared" si="1309"/>
        <v>0</v>
      </c>
      <c r="AI8385" s="340">
        <f t="shared" si="1313"/>
        <v>0</v>
      </c>
      <c r="AJ8385" s="340">
        <f t="shared" si="1313"/>
        <v>0</v>
      </c>
      <c r="AK8385" s="340">
        <f t="shared" si="1313"/>
        <v>0</v>
      </c>
      <c r="AL8385" s="340">
        <f t="shared" si="1313"/>
        <v>0</v>
      </c>
      <c r="AM8385" s="340">
        <f t="shared" si="1313"/>
        <v>0</v>
      </c>
    </row>
    <row r="8386" spans="1:39" x14ac:dyDescent="0.35">
      <c r="A8386" s="337">
        <v>30299</v>
      </c>
      <c r="B8386" s="338">
        <f t="shared" si="1304"/>
        <v>1982</v>
      </c>
      <c r="C8386" s="338">
        <f t="shared" si="1305"/>
        <v>12</v>
      </c>
      <c r="D8386" s="338">
        <f t="shared" si="1306"/>
        <v>14</v>
      </c>
      <c r="E8386" s="334">
        <v>0</v>
      </c>
      <c r="F8386" s="334">
        <v>0</v>
      </c>
      <c r="G8386" s="334">
        <v>0</v>
      </c>
      <c r="H8386" s="334">
        <v>0</v>
      </c>
      <c r="I8386" s="334">
        <v>0</v>
      </c>
      <c r="J8386" s="334">
        <v>0</v>
      </c>
      <c r="K8386" s="334">
        <v>0</v>
      </c>
      <c r="L8386" s="334">
        <v>0</v>
      </c>
      <c r="M8386" s="334">
        <v>0</v>
      </c>
      <c r="N8386" s="334">
        <v>0</v>
      </c>
      <c r="O8386" s="334">
        <v>0</v>
      </c>
      <c r="P8386" s="334">
        <v>0</v>
      </c>
      <c r="Q8386" s="334">
        <v>0</v>
      </c>
      <c r="R8386" s="334">
        <v>0</v>
      </c>
      <c r="S8386" s="334">
        <v>0</v>
      </c>
      <c r="T8386" s="334">
        <v>0</v>
      </c>
      <c r="U8386" s="334">
        <v>0</v>
      </c>
      <c r="V8386" s="334">
        <v>0</v>
      </c>
      <c r="W8386" s="334">
        <v>0</v>
      </c>
      <c r="X8386" s="334">
        <v>0</v>
      </c>
      <c r="Y8386" s="334">
        <v>0</v>
      </c>
      <c r="Z8386" s="334">
        <v>0</v>
      </c>
      <c r="AA8386" s="334">
        <v>0</v>
      </c>
      <c r="AB8386" s="334">
        <v>0</v>
      </c>
      <c r="AD8386" s="334">
        <v>0</v>
      </c>
      <c r="AE8386" s="334">
        <f t="shared" si="1307"/>
        <v>0</v>
      </c>
      <c r="AF8386" s="334">
        <f t="shared" si="1308"/>
        <v>0</v>
      </c>
      <c r="AG8386" s="340">
        <f t="shared" si="1309"/>
        <v>0</v>
      </c>
      <c r="AI8386" s="340">
        <f t="shared" si="1313"/>
        <v>0</v>
      </c>
      <c r="AJ8386" s="340">
        <f t="shared" si="1313"/>
        <v>0</v>
      </c>
      <c r="AK8386" s="340">
        <f t="shared" si="1313"/>
        <v>0</v>
      </c>
      <c r="AL8386" s="340">
        <f t="shared" si="1313"/>
        <v>0</v>
      </c>
      <c r="AM8386" s="340">
        <f t="shared" si="1313"/>
        <v>0</v>
      </c>
    </row>
    <row r="8387" spans="1:39" x14ac:dyDescent="0.35">
      <c r="A8387" s="337">
        <v>30300</v>
      </c>
      <c r="B8387" s="338">
        <f t="shared" si="1304"/>
        <v>1982</v>
      </c>
      <c r="C8387" s="338">
        <f t="shared" si="1305"/>
        <v>12</v>
      </c>
      <c r="D8387" s="338">
        <f t="shared" si="1306"/>
        <v>15</v>
      </c>
      <c r="E8387" s="334">
        <v>0</v>
      </c>
      <c r="F8387" s="334">
        <v>0</v>
      </c>
      <c r="G8387" s="334">
        <v>0</v>
      </c>
      <c r="H8387" s="334">
        <v>0</v>
      </c>
      <c r="I8387" s="334">
        <v>0</v>
      </c>
      <c r="J8387" s="334">
        <v>0</v>
      </c>
      <c r="K8387" s="334">
        <v>0</v>
      </c>
      <c r="L8387" s="334">
        <v>0</v>
      </c>
      <c r="M8387" s="334">
        <v>0</v>
      </c>
      <c r="N8387" s="334">
        <v>0</v>
      </c>
      <c r="O8387" s="334">
        <v>0</v>
      </c>
      <c r="P8387" s="334">
        <v>0</v>
      </c>
      <c r="Q8387" s="334">
        <v>0</v>
      </c>
      <c r="R8387" s="334">
        <v>0</v>
      </c>
      <c r="S8387" s="334">
        <v>0</v>
      </c>
      <c r="T8387" s="334">
        <v>0</v>
      </c>
      <c r="U8387" s="334">
        <v>0</v>
      </c>
      <c r="V8387" s="334">
        <v>0</v>
      </c>
      <c r="W8387" s="334">
        <v>0</v>
      </c>
      <c r="X8387" s="334">
        <v>0</v>
      </c>
      <c r="Y8387" s="334">
        <v>0</v>
      </c>
      <c r="Z8387" s="334">
        <v>0</v>
      </c>
      <c r="AA8387" s="334">
        <v>0</v>
      </c>
      <c r="AB8387" s="334">
        <v>0</v>
      </c>
      <c r="AD8387" s="334">
        <v>0</v>
      </c>
      <c r="AE8387" s="334">
        <f t="shared" si="1307"/>
        <v>0</v>
      </c>
      <c r="AF8387" s="334">
        <f t="shared" si="1308"/>
        <v>0</v>
      </c>
      <c r="AG8387" s="340">
        <f t="shared" si="1309"/>
        <v>0</v>
      </c>
      <c r="AI8387" s="340">
        <f t="shared" si="1313"/>
        <v>0</v>
      </c>
      <c r="AJ8387" s="340">
        <f t="shared" si="1313"/>
        <v>0</v>
      </c>
      <c r="AK8387" s="340">
        <f t="shared" si="1313"/>
        <v>0</v>
      </c>
      <c r="AL8387" s="340">
        <f t="shared" si="1313"/>
        <v>0</v>
      </c>
      <c r="AM8387" s="340">
        <f t="shared" si="1313"/>
        <v>0</v>
      </c>
    </row>
    <row r="8388" spans="1:39" x14ac:dyDescent="0.35">
      <c r="A8388" s="337">
        <v>30301</v>
      </c>
      <c r="B8388" s="338">
        <f t="shared" ref="B8388:B8451" si="1314">YEAR(A8388)</f>
        <v>1982</v>
      </c>
      <c r="C8388" s="338">
        <f t="shared" ref="C8388:C8451" si="1315">MONTH(A8388)</f>
        <v>12</v>
      </c>
      <c r="D8388" s="338">
        <f t="shared" ref="D8388:D8451" si="1316">DAY(A8388)</f>
        <v>16</v>
      </c>
      <c r="E8388" s="334">
        <v>0</v>
      </c>
      <c r="F8388" s="334">
        <v>0</v>
      </c>
      <c r="G8388" s="334">
        <v>0</v>
      </c>
      <c r="H8388" s="334">
        <v>0</v>
      </c>
      <c r="I8388" s="334">
        <v>0</v>
      </c>
      <c r="J8388" s="334">
        <v>0</v>
      </c>
      <c r="K8388" s="334">
        <v>0</v>
      </c>
      <c r="L8388" s="334">
        <v>0</v>
      </c>
      <c r="M8388" s="334">
        <v>0</v>
      </c>
      <c r="N8388" s="334">
        <v>0</v>
      </c>
      <c r="O8388" s="334">
        <v>0</v>
      </c>
      <c r="P8388" s="334">
        <v>0</v>
      </c>
      <c r="Q8388" s="334">
        <v>0</v>
      </c>
      <c r="R8388" s="334">
        <v>0</v>
      </c>
      <c r="S8388" s="334">
        <v>0</v>
      </c>
      <c r="T8388" s="334">
        <v>0</v>
      </c>
      <c r="U8388" s="334">
        <v>0</v>
      </c>
      <c r="V8388" s="334">
        <v>0</v>
      </c>
      <c r="W8388" s="334">
        <v>0</v>
      </c>
      <c r="X8388" s="334">
        <v>0</v>
      </c>
      <c r="Y8388" s="334">
        <v>0</v>
      </c>
      <c r="Z8388" s="334">
        <v>0</v>
      </c>
      <c r="AA8388" s="334">
        <v>0</v>
      </c>
      <c r="AB8388" s="334">
        <v>0</v>
      </c>
      <c r="AD8388" s="334">
        <v>0</v>
      </c>
      <c r="AE8388" s="334">
        <f t="shared" ref="AE8388:AE8451" si="1317">AD8388</f>
        <v>0</v>
      </c>
      <c r="AF8388" s="334">
        <f t="shared" ref="AF8388:AF8451" si="1318">SUM(E8388:AB8388)</f>
        <v>0</v>
      </c>
      <c r="AG8388" s="340">
        <f t="shared" ref="AG8388:AG8451" si="1319">ABS(AF8388-AE8388)</f>
        <v>0</v>
      </c>
      <c r="AI8388" s="340">
        <f t="shared" ref="AI8388:AM8403" si="1320">IF($C8388=AI$1,$AF8388,0)</f>
        <v>0</v>
      </c>
      <c r="AJ8388" s="340">
        <f t="shared" si="1320"/>
        <v>0</v>
      </c>
      <c r="AK8388" s="340">
        <f t="shared" si="1320"/>
        <v>0</v>
      </c>
      <c r="AL8388" s="340">
        <f t="shared" si="1320"/>
        <v>0</v>
      </c>
      <c r="AM8388" s="340">
        <f t="shared" si="1320"/>
        <v>0</v>
      </c>
    </row>
    <row r="8389" spans="1:39" x14ac:dyDescent="0.35">
      <c r="A8389" s="337">
        <v>30302</v>
      </c>
      <c r="B8389" s="338">
        <f t="shared" si="1314"/>
        <v>1982</v>
      </c>
      <c r="C8389" s="338">
        <f t="shared" si="1315"/>
        <v>12</v>
      </c>
      <c r="D8389" s="338">
        <f t="shared" si="1316"/>
        <v>17</v>
      </c>
      <c r="E8389" s="334">
        <v>0</v>
      </c>
      <c r="F8389" s="334">
        <v>0</v>
      </c>
      <c r="G8389" s="334">
        <v>0</v>
      </c>
      <c r="H8389" s="334">
        <v>0</v>
      </c>
      <c r="I8389" s="334">
        <v>0</v>
      </c>
      <c r="J8389" s="334">
        <v>0</v>
      </c>
      <c r="K8389" s="334">
        <v>0</v>
      </c>
      <c r="L8389" s="334">
        <v>0</v>
      </c>
      <c r="M8389" s="334">
        <v>0</v>
      </c>
      <c r="N8389" s="334">
        <v>0</v>
      </c>
      <c r="O8389" s="334">
        <v>0</v>
      </c>
      <c r="P8389" s="334">
        <v>0</v>
      </c>
      <c r="Q8389" s="334">
        <v>0</v>
      </c>
      <c r="R8389" s="334">
        <v>0</v>
      </c>
      <c r="S8389" s="334">
        <v>0</v>
      </c>
      <c r="T8389" s="334">
        <v>0</v>
      </c>
      <c r="U8389" s="334">
        <v>0</v>
      </c>
      <c r="V8389" s="334">
        <v>0</v>
      </c>
      <c r="W8389" s="334">
        <v>0</v>
      </c>
      <c r="X8389" s="334">
        <v>0</v>
      </c>
      <c r="Y8389" s="334">
        <v>0</v>
      </c>
      <c r="Z8389" s="334">
        <v>0</v>
      </c>
      <c r="AA8389" s="334">
        <v>0</v>
      </c>
      <c r="AB8389" s="334">
        <v>0</v>
      </c>
      <c r="AD8389" s="334">
        <v>0</v>
      </c>
      <c r="AE8389" s="334">
        <f t="shared" si="1317"/>
        <v>0</v>
      </c>
      <c r="AF8389" s="334">
        <f t="shared" si="1318"/>
        <v>0</v>
      </c>
      <c r="AG8389" s="340">
        <f t="shared" si="1319"/>
        <v>0</v>
      </c>
      <c r="AI8389" s="340">
        <f t="shared" si="1320"/>
        <v>0</v>
      </c>
      <c r="AJ8389" s="340">
        <f t="shared" si="1320"/>
        <v>0</v>
      </c>
      <c r="AK8389" s="340">
        <f t="shared" si="1320"/>
        <v>0</v>
      </c>
      <c r="AL8389" s="340">
        <f t="shared" si="1320"/>
        <v>0</v>
      </c>
      <c r="AM8389" s="340">
        <f t="shared" si="1320"/>
        <v>0</v>
      </c>
    </row>
    <row r="8390" spans="1:39" x14ac:dyDescent="0.35">
      <c r="A8390" s="337">
        <v>30303</v>
      </c>
      <c r="B8390" s="338">
        <f t="shared" si="1314"/>
        <v>1982</v>
      </c>
      <c r="C8390" s="338">
        <f t="shared" si="1315"/>
        <v>12</v>
      </c>
      <c r="D8390" s="338">
        <f t="shared" si="1316"/>
        <v>18</v>
      </c>
      <c r="E8390" s="334">
        <v>0</v>
      </c>
      <c r="F8390" s="334">
        <v>0</v>
      </c>
      <c r="G8390" s="334">
        <v>0</v>
      </c>
      <c r="H8390" s="334">
        <v>0</v>
      </c>
      <c r="I8390" s="334">
        <v>0</v>
      </c>
      <c r="J8390" s="334">
        <v>0</v>
      </c>
      <c r="K8390" s="334">
        <v>0</v>
      </c>
      <c r="L8390" s="334">
        <v>0</v>
      </c>
      <c r="M8390" s="334">
        <v>0</v>
      </c>
      <c r="N8390" s="334">
        <v>0</v>
      </c>
      <c r="O8390" s="334">
        <v>0</v>
      </c>
      <c r="P8390" s="334">
        <v>0</v>
      </c>
      <c r="Q8390" s="334">
        <v>0</v>
      </c>
      <c r="R8390" s="334">
        <v>0</v>
      </c>
      <c r="S8390" s="334">
        <v>0</v>
      </c>
      <c r="T8390" s="334">
        <v>0</v>
      </c>
      <c r="U8390" s="334">
        <v>0</v>
      </c>
      <c r="V8390" s="334">
        <v>0</v>
      </c>
      <c r="W8390" s="334">
        <v>0</v>
      </c>
      <c r="X8390" s="334">
        <v>0</v>
      </c>
      <c r="Y8390" s="334">
        <v>0</v>
      </c>
      <c r="Z8390" s="334">
        <v>0</v>
      </c>
      <c r="AA8390" s="334">
        <v>0</v>
      </c>
      <c r="AB8390" s="334">
        <v>0</v>
      </c>
      <c r="AD8390" s="334">
        <v>0</v>
      </c>
      <c r="AE8390" s="334">
        <f t="shared" si="1317"/>
        <v>0</v>
      </c>
      <c r="AF8390" s="334">
        <f t="shared" si="1318"/>
        <v>0</v>
      </c>
      <c r="AG8390" s="340">
        <f t="shared" si="1319"/>
        <v>0</v>
      </c>
      <c r="AI8390" s="340">
        <f t="shared" si="1320"/>
        <v>0</v>
      </c>
      <c r="AJ8390" s="340">
        <f t="shared" si="1320"/>
        <v>0</v>
      </c>
      <c r="AK8390" s="340">
        <f t="shared" si="1320"/>
        <v>0</v>
      </c>
      <c r="AL8390" s="340">
        <f t="shared" si="1320"/>
        <v>0</v>
      </c>
      <c r="AM8390" s="340">
        <f t="shared" si="1320"/>
        <v>0</v>
      </c>
    </row>
    <row r="8391" spans="1:39" x14ac:dyDescent="0.35">
      <c r="A8391" s="337">
        <v>30304</v>
      </c>
      <c r="B8391" s="338">
        <f t="shared" si="1314"/>
        <v>1982</v>
      </c>
      <c r="C8391" s="338">
        <f t="shared" si="1315"/>
        <v>12</v>
      </c>
      <c r="D8391" s="338">
        <f t="shared" si="1316"/>
        <v>19</v>
      </c>
      <c r="E8391" s="334">
        <v>0</v>
      </c>
      <c r="F8391" s="334">
        <v>0</v>
      </c>
      <c r="G8391" s="334">
        <v>0</v>
      </c>
      <c r="H8391" s="334">
        <v>0</v>
      </c>
      <c r="I8391" s="334">
        <v>0</v>
      </c>
      <c r="J8391" s="334">
        <v>0</v>
      </c>
      <c r="K8391" s="334">
        <v>0</v>
      </c>
      <c r="L8391" s="334">
        <v>0</v>
      </c>
      <c r="M8391" s="334">
        <v>0</v>
      </c>
      <c r="N8391" s="334">
        <v>0</v>
      </c>
      <c r="O8391" s="334">
        <v>0</v>
      </c>
      <c r="P8391" s="334">
        <v>0</v>
      </c>
      <c r="Q8391" s="334">
        <v>0</v>
      </c>
      <c r="R8391" s="334">
        <v>0</v>
      </c>
      <c r="S8391" s="334">
        <v>0</v>
      </c>
      <c r="T8391" s="334">
        <v>0</v>
      </c>
      <c r="U8391" s="334">
        <v>0</v>
      </c>
      <c r="V8391" s="334">
        <v>0</v>
      </c>
      <c r="W8391" s="334">
        <v>0</v>
      </c>
      <c r="X8391" s="334">
        <v>0</v>
      </c>
      <c r="Y8391" s="334">
        <v>0</v>
      </c>
      <c r="Z8391" s="334">
        <v>0</v>
      </c>
      <c r="AA8391" s="334">
        <v>0</v>
      </c>
      <c r="AB8391" s="334">
        <v>0</v>
      </c>
      <c r="AD8391" s="334">
        <v>0</v>
      </c>
      <c r="AE8391" s="334">
        <f t="shared" si="1317"/>
        <v>0</v>
      </c>
      <c r="AF8391" s="334">
        <f t="shared" si="1318"/>
        <v>0</v>
      </c>
      <c r="AG8391" s="340">
        <f t="shared" si="1319"/>
        <v>0</v>
      </c>
      <c r="AI8391" s="340">
        <f t="shared" si="1320"/>
        <v>0</v>
      </c>
      <c r="AJ8391" s="340">
        <f t="shared" si="1320"/>
        <v>0</v>
      </c>
      <c r="AK8391" s="340">
        <f t="shared" si="1320"/>
        <v>0</v>
      </c>
      <c r="AL8391" s="340">
        <f t="shared" si="1320"/>
        <v>0</v>
      </c>
      <c r="AM8391" s="340">
        <f t="shared" si="1320"/>
        <v>0</v>
      </c>
    </row>
    <row r="8392" spans="1:39" x14ac:dyDescent="0.35">
      <c r="A8392" s="337">
        <v>30305</v>
      </c>
      <c r="B8392" s="338">
        <f t="shared" si="1314"/>
        <v>1982</v>
      </c>
      <c r="C8392" s="338">
        <f t="shared" si="1315"/>
        <v>12</v>
      </c>
      <c r="D8392" s="338">
        <f t="shared" si="1316"/>
        <v>20</v>
      </c>
      <c r="E8392" s="334">
        <v>0</v>
      </c>
      <c r="F8392" s="334">
        <v>0</v>
      </c>
      <c r="G8392" s="334">
        <v>0</v>
      </c>
      <c r="H8392" s="334">
        <v>0</v>
      </c>
      <c r="I8392" s="334">
        <v>0</v>
      </c>
      <c r="J8392" s="334">
        <v>0</v>
      </c>
      <c r="K8392" s="334">
        <v>0</v>
      </c>
      <c r="L8392" s="334">
        <v>0</v>
      </c>
      <c r="M8392" s="334">
        <v>0</v>
      </c>
      <c r="N8392" s="334">
        <v>0</v>
      </c>
      <c r="O8392" s="334">
        <v>0</v>
      </c>
      <c r="P8392" s="334">
        <v>0</v>
      </c>
      <c r="Q8392" s="334">
        <v>0</v>
      </c>
      <c r="R8392" s="334">
        <v>0</v>
      </c>
      <c r="S8392" s="334">
        <v>0</v>
      </c>
      <c r="T8392" s="334">
        <v>0.1</v>
      </c>
      <c r="U8392" s="334">
        <v>0</v>
      </c>
      <c r="V8392" s="334">
        <v>0.1</v>
      </c>
      <c r="W8392" s="334">
        <v>0</v>
      </c>
      <c r="X8392" s="334">
        <v>0</v>
      </c>
      <c r="Y8392" s="334">
        <v>0.1</v>
      </c>
      <c r="Z8392" s="334">
        <v>0</v>
      </c>
      <c r="AA8392" s="334">
        <v>0.1</v>
      </c>
      <c r="AB8392" s="334">
        <v>0</v>
      </c>
      <c r="AD8392" s="334">
        <v>0.4</v>
      </c>
      <c r="AE8392" s="334">
        <f t="shared" si="1317"/>
        <v>0.4</v>
      </c>
      <c r="AF8392" s="334">
        <f t="shared" si="1318"/>
        <v>0.4</v>
      </c>
      <c r="AG8392" s="340">
        <f t="shared" si="1319"/>
        <v>0</v>
      </c>
      <c r="AI8392" s="340">
        <f t="shared" si="1320"/>
        <v>0</v>
      </c>
      <c r="AJ8392" s="340">
        <f t="shared" si="1320"/>
        <v>0</v>
      </c>
      <c r="AK8392" s="340">
        <f t="shared" si="1320"/>
        <v>0</v>
      </c>
      <c r="AL8392" s="340">
        <f t="shared" si="1320"/>
        <v>0</v>
      </c>
      <c r="AM8392" s="340">
        <f t="shared" si="1320"/>
        <v>0</v>
      </c>
    </row>
    <row r="8393" spans="1:39" x14ac:dyDescent="0.35">
      <c r="A8393" s="337">
        <v>30306</v>
      </c>
      <c r="B8393" s="338">
        <f t="shared" si="1314"/>
        <v>1982</v>
      </c>
      <c r="C8393" s="338">
        <f t="shared" si="1315"/>
        <v>12</v>
      </c>
      <c r="D8393" s="338">
        <f t="shared" si="1316"/>
        <v>21</v>
      </c>
      <c r="E8393" s="334">
        <v>0.1</v>
      </c>
      <c r="F8393" s="334">
        <v>0.1</v>
      </c>
      <c r="G8393" s="334">
        <v>0</v>
      </c>
      <c r="H8393" s="334">
        <v>0.1</v>
      </c>
      <c r="I8393" s="334">
        <v>0.1</v>
      </c>
      <c r="J8393" s="334">
        <v>0.1</v>
      </c>
      <c r="K8393" s="334">
        <v>0.1</v>
      </c>
      <c r="L8393" s="334">
        <v>0</v>
      </c>
      <c r="M8393" s="334">
        <v>0.1</v>
      </c>
      <c r="N8393" s="334">
        <v>0.1</v>
      </c>
      <c r="O8393" s="334">
        <v>0.1</v>
      </c>
      <c r="P8393" s="334">
        <v>0.1</v>
      </c>
      <c r="Q8393" s="334">
        <v>0</v>
      </c>
      <c r="R8393" s="334">
        <v>0.1</v>
      </c>
      <c r="S8393" s="334">
        <v>0.1</v>
      </c>
      <c r="T8393" s="334">
        <v>0.1</v>
      </c>
      <c r="U8393" s="334">
        <v>0</v>
      </c>
      <c r="V8393" s="334">
        <v>0.1</v>
      </c>
      <c r="W8393" s="334">
        <v>0.1</v>
      </c>
      <c r="X8393" s="334">
        <v>0.1</v>
      </c>
      <c r="Y8393" s="334">
        <v>0.1</v>
      </c>
      <c r="Z8393" s="334">
        <v>0</v>
      </c>
      <c r="AA8393" s="334">
        <v>0.1</v>
      </c>
      <c r="AB8393" s="334">
        <v>0.1</v>
      </c>
      <c r="AD8393" s="334">
        <v>1.9</v>
      </c>
      <c r="AE8393" s="334">
        <f t="shared" si="1317"/>
        <v>1.9</v>
      </c>
      <c r="AF8393" s="334">
        <f t="shared" si="1318"/>
        <v>1.9000000000000006</v>
      </c>
      <c r="AG8393" s="340">
        <f t="shared" si="1319"/>
        <v>6.6613381477509392E-16</v>
      </c>
      <c r="AI8393" s="340">
        <f t="shared" si="1320"/>
        <v>0</v>
      </c>
      <c r="AJ8393" s="340">
        <f t="shared" si="1320"/>
        <v>0</v>
      </c>
      <c r="AK8393" s="340">
        <f t="shared" si="1320"/>
        <v>0</v>
      </c>
      <c r="AL8393" s="340">
        <f t="shared" si="1320"/>
        <v>0</v>
      </c>
      <c r="AM8393" s="340">
        <f t="shared" si="1320"/>
        <v>0</v>
      </c>
    </row>
    <row r="8394" spans="1:39" x14ac:dyDescent="0.35">
      <c r="A8394" s="337">
        <v>30307</v>
      </c>
      <c r="B8394" s="338">
        <f t="shared" si="1314"/>
        <v>1982</v>
      </c>
      <c r="C8394" s="338">
        <f t="shared" si="1315"/>
        <v>12</v>
      </c>
      <c r="D8394" s="338">
        <f t="shared" si="1316"/>
        <v>22</v>
      </c>
      <c r="E8394" s="334">
        <v>0</v>
      </c>
      <c r="F8394" s="334">
        <v>0.1</v>
      </c>
      <c r="G8394" s="334">
        <v>0</v>
      </c>
      <c r="H8394" s="334">
        <v>0</v>
      </c>
      <c r="I8394" s="334">
        <v>0.1</v>
      </c>
      <c r="J8394" s="334">
        <v>0</v>
      </c>
      <c r="K8394" s="334">
        <v>0.1</v>
      </c>
      <c r="L8394" s="334">
        <v>0</v>
      </c>
      <c r="M8394" s="334">
        <v>0</v>
      </c>
      <c r="N8394" s="334">
        <v>0.1</v>
      </c>
      <c r="O8394" s="334">
        <v>0</v>
      </c>
      <c r="P8394" s="334">
        <v>0</v>
      </c>
      <c r="Q8394" s="334">
        <v>0</v>
      </c>
      <c r="R8394" s="334">
        <v>0</v>
      </c>
      <c r="S8394" s="334">
        <v>0</v>
      </c>
      <c r="T8394" s="334">
        <v>0</v>
      </c>
      <c r="U8394" s="334">
        <v>0</v>
      </c>
      <c r="V8394" s="334">
        <v>0</v>
      </c>
      <c r="W8394" s="334">
        <v>0</v>
      </c>
      <c r="X8394" s="334">
        <v>0</v>
      </c>
      <c r="Y8394" s="334">
        <v>0</v>
      </c>
      <c r="Z8394" s="334">
        <v>0</v>
      </c>
      <c r="AA8394" s="334">
        <v>0</v>
      </c>
      <c r="AB8394" s="334">
        <v>0</v>
      </c>
      <c r="AD8394" s="334">
        <v>0.4</v>
      </c>
      <c r="AE8394" s="334">
        <f t="shared" si="1317"/>
        <v>0.4</v>
      </c>
      <c r="AF8394" s="334">
        <f t="shared" si="1318"/>
        <v>0.4</v>
      </c>
      <c r="AG8394" s="340">
        <f t="shared" si="1319"/>
        <v>0</v>
      </c>
      <c r="AI8394" s="340">
        <f t="shared" si="1320"/>
        <v>0</v>
      </c>
      <c r="AJ8394" s="340">
        <f t="shared" si="1320"/>
        <v>0</v>
      </c>
      <c r="AK8394" s="340">
        <f t="shared" si="1320"/>
        <v>0</v>
      </c>
      <c r="AL8394" s="340">
        <f t="shared" si="1320"/>
        <v>0</v>
      </c>
      <c r="AM8394" s="340">
        <f t="shared" si="1320"/>
        <v>0</v>
      </c>
    </row>
    <row r="8395" spans="1:39" x14ac:dyDescent="0.35">
      <c r="A8395" s="337">
        <v>30308</v>
      </c>
      <c r="B8395" s="338">
        <f t="shared" si="1314"/>
        <v>1982</v>
      </c>
      <c r="C8395" s="338">
        <f t="shared" si="1315"/>
        <v>12</v>
      </c>
      <c r="D8395" s="338">
        <f t="shared" si="1316"/>
        <v>23</v>
      </c>
      <c r="E8395" s="334">
        <v>0</v>
      </c>
      <c r="F8395" s="334">
        <v>0</v>
      </c>
      <c r="G8395" s="334">
        <v>0</v>
      </c>
      <c r="H8395" s="334">
        <v>0</v>
      </c>
      <c r="I8395" s="334">
        <v>0</v>
      </c>
      <c r="J8395" s="334">
        <v>0</v>
      </c>
      <c r="K8395" s="334">
        <v>0</v>
      </c>
      <c r="L8395" s="334">
        <v>0</v>
      </c>
      <c r="M8395" s="334">
        <v>0</v>
      </c>
      <c r="N8395" s="334">
        <v>0</v>
      </c>
      <c r="O8395" s="334">
        <v>0</v>
      </c>
      <c r="P8395" s="334">
        <v>0</v>
      </c>
      <c r="Q8395" s="334">
        <v>0</v>
      </c>
      <c r="R8395" s="334">
        <v>0</v>
      </c>
      <c r="S8395" s="334">
        <v>0</v>
      </c>
      <c r="T8395" s="334">
        <v>0</v>
      </c>
      <c r="U8395" s="334">
        <v>0</v>
      </c>
      <c r="V8395" s="334">
        <v>0</v>
      </c>
      <c r="W8395" s="334">
        <v>0</v>
      </c>
      <c r="X8395" s="334">
        <v>0</v>
      </c>
      <c r="Y8395" s="334">
        <v>0</v>
      </c>
      <c r="Z8395" s="334">
        <v>0</v>
      </c>
      <c r="AA8395" s="334">
        <v>0</v>
      </c>
      <c r="AB8395" s="334">
        <v>0</v>
      </c>
      <c r="AD8395" s="334">
        <v>0</v>
      </c>
      <c r="AE8395" s="334">
        <f t="shared" si="1317"/>
        <v>0</v>
      </c>
      <c r="AF8395" s="334">
        <f t="shared" si="1318"/>
        <v>0</v>
      </c>
      <c r="AG8395" s="340">
        <f t="shared" si="1319"/>
        <v>0</v>
      </c>
      <c r="AI8395" s="340">
        <f t="shared" si="1320"/>
        <v>0</v>
      </c>
      <c r="AJ8395" s="340">
        <f t="shared" si="1320"/>
        <v>0</v>
      </c>
      <c r="AK8395" s="340">
        <f t="shared" si="1320"/>
        <v>0</v>
      </c>
      <c r="AL8395" s="340">
        <f t="shared" si="1320"/>
        <v>0</v>
      </c>
      <c r="AM8395" s="340">
        <f t="shared" si="1320"/>
        <v>0</v>
      </c>
    </row>
    <row r="8396" spans="1:39" x14ac:dyDescent="0.35">
      <c r="A8396" s="337">
        <v>30309</v>
      </c>
      <c r="B8396" s="338">
        <f t="shared" si="1314"/>
        <v>1982</v>
      </c>
      <c r="C8396" s="338">
        <f t="shared" si="1315"/>
        <v>12</v>
      </c>
      <c r="D8396" s="338">
        <f t="shared" si="1316"/>
        <v>24</v>
      </c>
      <c r="E8396" s="334">
        <v>0</v>
      </c>
      <c r="F8396" s="334">
        <v>0</v>
      </c>
      <c r="G8396" s="334">
        <v>0</v>
      </c>
      <c r="H8396" s="334">
        <v>0</v>
      </c>
      <c r="I8396" s="334">
        <v>0</v>
      </c>
      <c r="J8396" s="334">
        <v>0</v>
      </c>
      <c r="K8396" s="334">
        <v>0</v>
      </c>
      <c r="L8396" s="334">
        <v>0</v>
      </c>
      <c r="M8396" s="334">
        <v>0</v>
      </c>
      <c r="N8396" s="334">
        <v>0</v>
      </c>
      <c r="O8396" s="334">
        <v>0</v>
      </c>
      <c r="P8396" s="334">
        <v>0</v>
      </c>
      <c r="Q8396" s="334">
        <v>0</v>
      </c>
      <c r="R8396" s="334">
        <v>0</v>
      </c>
      <c r="S8396" s="334">
        <v>0</v>
      </c>
      <c r="T8396" s="334">
        <v>0</v>
      </c>
      <c r="U8396" s="334">
        <v>0</v>
      </c>
      <c r="V8396" s="334">
        <v>0</v>
      </c>
      <c r="W8396" s="334">
        <v>0</v>
      </c>
      <c r="X8396" s="334">
        <v>0</v>
      </c>
      <c r="Y8396" s="334">
        <v>0</v>
      </c>
      <c r="Z8396" s="334">
        <v>0</v>
      </c>
      <c r="AA8396" s="334">
        <v>0</v>
      </c>
      <c r="AB8396" s="334">
        <v>0</v>
      </c>
      <c r="AD8396" s="334">
        <v>0</v>
      </c>
      <c r="AE8396" s="334">
        <f t="shared" si="1317"/>
        <v>0</v>
      </c>
      <c r="AF8396" s="334">
        <f t="shared" si="1318"/>
        <v>0</v>
      </c>
      <c r="AG8396" s="340">
        <f t="shared" si="1319"/>
        <v>0</v>
      </c>
      <c r="AI8396" s="340">
        <f t="shared" si="1320"/>
        <v>0</v>
      </c>
      <c r="AJ8396" s="340">
        <f t="shared" si="1320"/>
        <v>0</v>
      </c>
      <c r="AK8396" s="340">
        <f t="shared" si="1320"/>
        <v>0</v>
      </c>
      <c r="AL8396" s="340">
        <f t="shared" si="1320"/>
        <v>0</v>
      </c>
      <c r="AM8396" s="340">
        <f t="shared" si="1320"/>
        <v>0</v>
      </c>
    </row>
    <row r="8397" spans="1:39" x14ac:dyDescent="0.35">
      <c r="A8397" s="337">
        <v>30310</v>
      </c>
      <c r="B8397" s="338">
        <f t="shared" si="1314"/>
        <v>1982</v>
      </c>
      <c r="C8397" s="338">
        <f t="shared" si="1315"/>
        <v>12</v>
      </c>
      <c r="D8397" s="338">
        <f t="shared" si="1316"/>
        <v>25</v>
      </c>
      <c r="E8397" s="334">
        <v>0</v>
      </c>
      <c r="F8397" s="334">
        <v>0</v>
      </c>
      <c r="G8397" s="334">
        <v>0</v>
      </c>
      <c r="H8397" s="334">
        <v>0</v>
      </c>
      <c r="I8397" s="334">
        <v>0</v>
      </c>
      <c r="J8397" s="334">
        <v>0</v>
      </c>
      <c r="K8397" s="334">
        <v>0</v>
      </c>
      <c r="L8397" s="334">
        <v>0</v>
      </c>
      <c r="M8397" s="334">
        <v>0</v>
      </c>
      <c r="N8397" s="334">
        <v>0</v>
      </c>
      <c r="O8397" s="334">
        <v>0</v>
      </c>
      <c r="P8397" s="334">
        <v>0</v>
      </c>
      <c r="Q8397" s="334">
        <v>0</v>
      </c>
      <c r="R8397" s="334">
        <v>0</v>
      </c>
      <c r="S8397" s="334">
        <v>0</v>
      </c>
      <c r="T8397" s="334">
        <v>0</v>
      </c>
      <c r="U8397" s="334">
        <v>0</v>
      </c>
      <c r="V8397" s="334">
        <v>0</v>
      </c>
      <c r="W8397" s="334">
        <v>0</v>
      </c>
      <c r="X8397" s="334">
        <v>0</v>
      </c>
      <c r="Y8397" s="334">
        <v>0</v>
      </c>
      <c r="Z8397" s="334">
        <v>0</v>
      </c>
      <c r="AA8397" s="334">
        <v>0</v>
      </c>
      <c r="AB8397" s="334">
        <v>0</v>
      </c>
      <c r="AD8397" s="334">
        <v>0</v>
      </c>
      <c r="AE8397" s="334">
        <f t="shared" si="1317"/>
        <v>0</v>
      </c>
      <c r="AF8397" s="334">
        <f t="shared" si="1318"/>
        <v>0</v>
      </c>
      <c r="AG8397" s="340">
        <f t="shared" si="1319"/>
        <v>0</v>
      </c>
      <c r="AI8397" s="340">
        <f t="shared" si="1320"/>
        <v>0</v>
      </c>
      <c r="AJ8397" s="340">
        <f t="shared" si="1320"/>
        <v>0</v>
      </c>
      <c r="AK8397" s="340">
        <f t="shared" si="1320"/>
        <v>0</v>
      </c>
      <c r="AL8397" s="340">
        <f t="shared" si="1320"/>
        <v>0</v>
      </c>
      <c r="AM8397" s="340">
        <f t="shared" si="1320"/>
        <v>0</v>
      </c>
    </row>
    <row r="8398" spans="1:39" x14ac:dyDescent="0.35">
      <c r="A8398" s="337">
        <v>30311</v>
      </c>
      <c r="B8398" s="338">
        <f t="shared" si="1314"/>
        <v>1982</v>
      </c>
      <c r="C8398" s="338">
        <f t="shared" si="1315"/>
        <v>12</v>
      </c>
      <c r="D8398" s="338">
        <f t="shared" si="1316"/>
        <v>26</v>
      </c>
      <c r="E8398" s="334">
        <v>0</v>
      </c>
      <c r="F8398" s="334">
        <v>0</v>
      </c>
      <c r="G8398" s="334">
        <v>0</v>
      </c>
      <c r="H8398" s="334">
        <v>0</v>
      </c>
      <c r="I8398" s="334">
        <v>0</v>
      </c>
      <c r="J8398" s="334">
        <v>0</v>
      </c>
      <c r="K8398" s="334">
        <v>0</v>
      </c>
      <c r="L8398" s="334">
        <v>0</v>
      </c>
      <c r="M8398" s="334">
        <v>0</v>
      </c>
      <c r="N8398" s="334">
        <v>0</v>
      </c>
      <c r="O8398" s="334">
        <v>0</v>
      </c>
      <c r="P8398" s="334">
        <v>0</v>
      </c>
      <c r="Q8398" s="334">
        <v>0</v>
      </c>
      <c r="R8398" s="334">
        <v>0</v>
      </c>
      <c r="S8398" s="334">
        <v>0</v>
      </c>
      <c r="T8398" s="334">
        <v>0</v>
      </c>
      <c r="U8398" s="334">
        <v>0</v>
      </c>
      <c r="V8398" s="334">
        <v>0</v>
      </c>
      <c r="W8398" s="334">
        <v>0</v>
      </c>
      <c r="X8398" s="334">
        <v>0</v>
      </c>
      <c r="Y8398" s="334">
        <v>0</v>
      </c>
      <c r="Z8398" s="334">
        <v>0</v>
      </c>
      <c r="AA8398" s="334">
        <v>0</v>
      </c>
      <c r="AB8398" s="334">
        <v>0</v>
      </c>
      <c r="AD8398" s="334">
        <v>0</v>
      </c>
      <c r="AE8398" s="334">
        <f t="shared" si="1317"/>
        <v>0</v>
      </c>
      <c r="AF8398" s="334">
        <f t="shared" si="1318"/>
        <v>0</v>
      </c>
      <c r="AG8398" s="340">
        <f t="shared" si="1319"/>
        <v>0</v>
      </c>
      <c r="AI8398" s="340">
        <f t="shared" si="1320"/>
        <v>0</v>
      </c>
      <c r="AJ8398" s="340">
        <f t="shared" si="1320"/>
        <v>0</v>
      </c>
      <c r="AK8398" s="340">
        <f t="shared" si="1320"/>
        <v>0</v>
      </c>
      <c r="AL8398" s="340">
        <f t="shared" si="1320"/>
        <v>0</v>
      </c>
      <c r="AM8398" s="340">
        <f t="shared" si="1320"/>
        <v>0</v>
      </c>
    </row>
    <row r="8399" spans="1:39" x14ac:dyDescent="0.35">
      <c r="A8399" s="337">
        <v>30312</v>
      </c>
      <c r="B8399" s="338">
        <f t="shared" si="1314"/>
        <v>1982</v>
      </c>
      <c r="C8399" s="338">
        <f t="shared" si="1315"/>
        <v>12</v>
      </c>
      <c r="D8399" s="338">
        <f t="shared" si="1316"/>
        <v>27</v>
      </c>
      <c r="E8399" s="334">
        <v>0</v>
      </c>
      <c r="F8399" s="334">
        <v>0</v>
      </c>
      <c r="G8399" s="334">
        <v>0</v>
      </c>
      <c r="H8399" s="334">
        <v>0</v>
      </c>
      <c r="I8399" s="334">
        <v>0</v>
      </c>
      <c r="J8399" s="334">
        <v>0</v>
      </c>
      <c r="K8399" s="334">
        <v>0</v>
      </c>
      <c r="L8399" s="334">
        <v>0</v>
      </c>
      <c r="M8399" s="334">
        <v>0</v>
      </c>
      <c r="N8399" s="334">
        <v>0</v>
      </c>
      <c r="O8399" s="334">
        <v>0</v>
      </c>
      <c r="P8399" s="334">
        <v>0</v>
      </c>
      <c r="Q8399" s="334">
        <v>0</v>
      </c>
      <c r="R8399" s="334">
        <v>0</v>
      </c>
      <c r="S8399" s="334">
        <v>0</v>
      </c>
      <c r="T8399" s="334">
        <v>0</v>
      </c>
      <c r="U8399" s="334">
        <v>0</v>
      </c>
      <c r="V8399" s="334">
        <v>0</v>
      </c>
      <c r="W8399" s="334">
        <v>0</v>
      </c>
      <c r="X8399" s="334">
        <v>0</v>
      </c>
      <c r="Y8399" s="334">
        <v>0</v>
      </c>
      <c r="Z8399" s="334">
        <v>0</v>
      </c>
      <c r="AA8399" s="334">
        <v>0</v>
      </c>
      <c r="AB8399" s="334">
        <v>0</v>
      </c>
      <c r="AD8399" s="334">
        <v>0</v>
      </c>
      <c r="AE8399" s="334">
        <f t="shared" si="1317"/>
        <v>0</v>
      </c>
      <c r="AF8399" s="334">
        <f t="shared" si="1318"/>
        <v>0</v>
      </c>
      <c r="AG8399" s="340">
        <f t="shared" si="1319"/>
        <v>0</v>
      </c>
      <c r="AI8399" s="340">
        <f t="shared" si="1320"/>
        <v>0</v>
      </c>
      <c r="AJ8399" s="340">
        <f t="shared" si="1320"/>
        <v>0</v>
      </c>
      <c r="AK8399" s="340">
        <f t="shared" si="1320"/>
        <v>0</v>
      </c>
      <c r="AL8399" s="340">
        <f t="shared" si="1320"/>
        <v>0</v>
      </c>
      <c r="AM8399" s="340">
        <f t="shared" si="1320"/>
        <v>0</v>
      </c>
    </row>
    <row r="8400" spans="1:39" x14ac:dyDescent="0.35">
      <c r="A8400" s="337">
        <v>30313</v>
      </c>
      <c r="B8400" s="338">
        <f t="shared" si="1314"/>
        <v>1982</v>
      </c>
      <c r="C8400" s="338">
        <f t="shared" si="1315"/>
        <v>12</v>
      </c>
      <c r="D8400" s="338">
        <f t="shared" si="1316"/>
        <v>28</v>
      </c>
      <c r="E8400" s="334">
        <v>0</v>
      </c>
      <c r="F8400" s="334">
        <v>0</v>
      </c>
      <c r="G8400" s="334">
        <v>0</v>
      </c>
      <c r="H8400" s="334">
        <v>0</v>
      </c>
      <c r="I8400" s="334">
        <v>0</v>
      </c>
      <c r="J8400" s="334">
        <v>0</v>
      </c>
      <c r="K8400" s="334">
        <v>0</v>
      </c>
      <c r="L8400" s="334">
        <v>0</v>
      </c>
      <c r="M8400" s="334">
        <v>0</v>
      </c>
      <c r="N8400" s="334">
        <v>0</v>
      </c>
      <c r="O8400" s="334">
        <v>0</v>
      </c>
      <c r="P8400" s="334">
        <v>0</v>
      </c>
      <c r="Q8400" s="334">
        <v>0</v>
      </c>
      <c r="R8400" s="334">
        <v>0</v>
      </c>
      <c r="S8400" s="334">
        <v>0</v>
      </c>
      <c r="T8400" s="334">
        <v>0</v>
      </c>
      <c r="U8400" s="334">
        <v>0</v>
      </c>
      <c r="V8400" s="334">
        <v>0</v>
      </c>
      <c r="W8400" s="334">
        <v>0</v>
      </c>
      <c r="X8400" s="334">
        <v>0</v>
      </c>
      <c r="Y8400" s="334">
        <v>0</v>
      </c>
      <c r="Z8400" s="334">
        <v>0</v>
      </c>
      <c r="AA8400" s="334">
        <v>0</v>
      </c>
      <c r="AB8400" s="334">
        <v>0</v>
      </c>
      <c r="AD8400" s="334">
        <v>0</v>
      </c>
      <c r="AE8400" s="334">
        <f t="shared" si="1317"/>
        <v>0</v>
      </c>
      <c r="AF8400" s="334">
        <f t="shared" si="1318"/>
        <v>0</v>
      </c>
      <c r="AG8400" s="340">
        <f t="shared" si="1319"/>
        <v>0</v>
      </c>
      <c r="AI8400" s="340">
        <f t="shared" si="1320"/>
        <v>0</v>
      </c>
      <c r="AJ8400" s="340">
        <f t="shared" si="1320"/>
        <v>0</v>
      </c>
      <c r="AK8400" s="340">
        <f t="shared" si="1320"/>
        <v>0</v>
      </c>
      <c r="AL8400" s="340">
        <f t="shared" si="1320"/>
        <v>0</v>
      </c>
      <c r="AM8400" s="340">
        <f t="shared" si="1320"/>
        <v>0</v>
      </c>
    </row>
    <row r="8401" spans="1:39" x14ac:dyDescent="0.35">
      <c r="A8401" s="337">
        <v>30314</v>
      </c>
      <c r="B8401" s="338">
        <f t="shared" si="1314"/>
        <v>1982</v>
      </c>
      <c r="C8401" s="338">
        <f t="shared" si="1315"/>
        <v>12</v>
      </c>
      <c r="D8401" s="338">
        <f t="shared" si="1316"/>
        <v>29</v>
      </c>
      <c r="E8401" s="334">
        <v>0</v>
      </c>
      <c r="F8401" s="334">
        <v>0</v>
      </c>
      <c r="G8401" s="334">
        <v>0</v>
      </c>
      <c r="H8401" s="334">
        <v>0</v>
      </c>
      <c r="I8401" s="334">
        <v>0</v>
      </c>
      <c r="J8401" s="334">
        <v>0</v>
      </c>
      <c r="K8401" s="334">
        <v>0</v>
      </c>
      <c r="L8401" s="334">
        <v>0</v>
      </c>
      <c r="M8401" s="334">
        <v>0</v>
      </c>
      <c r="N8401" s="334">
        <v>0</v>
      </c>
      <c r="O8401" s="334">
        <v>0</v>
      </c>
      <c r="P8401" s="334">
        <v>0</v>
      </c>
      <c r="Q8401" s="334">
        <v>0</v>
      </c>
      <c r="R8401" s="334">
        <v>0</v>
      </c>
      <c r="S8401" s="334">
        <v>0</v>
      </c>
      <c r="T8401" s="334">
        <v>0</v>
      </c>
      <c r="U8401" s="334">
        <v>0</v>
      </c>
      <c r="V8401" s="334">
        <v>0</v>
      </c>
      <c r="W8401" s="334">
        <v>0</v>
      </c>
      <c r="X8401" s="334">
        <v>0</v>
      </c>
      <c r="Y8401" s="334">
        <v>0</v>
      </c>
      <c r="Z8401" s="334">
        <v>0</v>
      </c>
      <c r="AA8401" s="334">
        <v>0</v>
      </c>
      <c r="AB8401" s="334">
        <v>0</v>
      </c>
      <c r="AD8401" s="334">
        <v>0</v>
      </c>
      <c r="AE8401" s="334">
        <f t="shared" si="1317"/>
        <v>0</v>
      </c>
      <c r="AF8401" s="334">
        <f t="shared" si="1318"/>
        <v>0</v>
      </c>
      <c r="AG8401" s="340">
        <f t="shared" si="1319"/>
        <v>0</v>
      </c>
      <c r="AI8401" s="340">
        <f t="shared" si="1320"/>
        <v>0</v>
      </c>
      <c r="AJ8401" s="340">
        <f t="shared" si="1320"/>
        <v>0</v>
      </c>
      <c r="AK8401" s="340">
        <f t="shared" si="1320"/>
        <v>0</v>
      </c>
      <c r="AL8401" s="340">
        <f t="shared" si="1320"/>
        <v>0</v>
      </c>
      <c r="AM8401" s="340">
        <f t="shared" si="1320"/>
        <v>0</v>
      </c>
    </row>
    <row r="8402" spans="1:39" x14ac:dyDescent="0.35">
      <c r="A8402" s="337">
        <v>30315</v>
      </c>
      <c r="B8402" s="338">
        <f t="shared" si="1314"/>
        <v>1982</v>
      </c>
      <c r="C8402" s="338">
        <f t="shared" si="1315"/>
        <v>12</v>
      </c>
      <c r="D8402" s="338">
        <f t="shared" si="1316"/>
        <v>30</v>
      </c>
      <c r="E8402" s="334">
        <v>0</v>
      </c>
      <c r="F8402" s="334">
        <v>0</v>
      </c>
      <c r="G8402" s="334">
        <v>0</v>
      </c>
      <c r="H8402" s="334">
        <v>0</v>
      </c>
      <c r="I8402" s="334">
        <v>0</v>
      </c>
      <c r="J8402" s="334">
        <v>0</v>
      </c>
      <c r="K8402" s="334">
        <v>0</v>
      </c>
      <c r="L8402" s="334">
        <v>0</v>
      </c>
      <c r="M8402" s="334">
        <v>0</v>
      </c>
      <c r="N8402" s="334">
        <v>0</v>
      </c>
      <c r="O8402" s="334">
        <v>0</v>
      </c>
      <c r="P8402" s="334">
        <v>0</v>
      </c>
      <c r="Q8402" s="334">
        <v>0</v>
      </c>
      <c r="R8402" s="334">
        <v>0</v>
      </c>
      <c r="S8402" s="334">
        <v>0</v>
      </c>
      <c r="T8402" s="334">
        <v>0</v>
      </c>
      <c r="U8402" s="334">
        <v>0</v>
      </c>
      <c r="V8402" s="334">
        <v>0</v>
      </c>
      <c r="W8402" s="334">
        <v>0</v>
      </c>
      <c r="X8402" s="334">
        <v>0</v>
      </c>
      <c r="Y8402" s="334">
        <v>0</v>
      </c>
      <c r="Z8402" s="334">
        <v>0</v>
      </c>
      <c r="AA8402" s="334">
        <v>0</v>
      </c>
      <c r="AB8402" s="334">
        <v>0</v>
      </c>
      <c r="AD8402" s="334">
        <v>0</v>
      </c>
      <c r="AE8402" s="334">
        <f t="shared" si="1317"/>
        <v>0</v>
      </c>
      <c r="AF8402" s="334">
        <f t="shared" si="1318"/>
        <v>0</v>
      </c>
      <c r="AG8402" s="340">
        <f t="shared" si="1319"/>
        <v>0</v>
      </c>
      <c r="AI8402" s="340">
        <f t="shared" si="1320"/>
        <v>0</v>
      </c>
      <c r="AJ8402" s="340">
        <f t="shared" si="1320"/>
        <v>0</v>
      </c>
      <c r="AK8402" s="340">
        <f t="shared" si="1320"/>
        <v>0</v>
      </c>
      <c r="AL8402" s="340">
        <f t="shared" si="1320"/>
        <v>0</v>
      </c>
      <c r="AM8402" s="340">
        <f t="shared" si="1320"/>
        <v>0</v>
      </c>
    </row>
    <row r="8403" spans="1:39" x14ac:dyDescent="0.35">
      <c r="A8403" s="337">
        <v>30316</v>
      </c>
      <c r="B8403" s="338">
        <f t="shared" si="1314"/>
        <v>1982</v>
      </c>
      <c r="C8403" s="338">
        <f t="shared" si="1315"/>
        <v>12</v>
      </c>
      <c r="D8403" s="338">
        <f t="shared" si="1316"/>
        <v>31</v>
      </c>
      <c r="E8403" s="334">
        <v>0</v>
      </c>
      <c r="F8403" s="334">
        <v>0</v>
      </c>
      <c r="G8403" s="334">
        <v>0</v>
      </c>
      <c r="H8403" s="334">
        <v>0</v>
      </c>
      <c r="I8403" s="334">
        <v>0</v>
      </c>
      <c r="J8403" s="334">
        <v>0</v>
      </c>
      <c r="K8403" s="334">
        <v>0</v>
      </c>
      <c r="L8403" s="334">
        <v>0</v>
      </c>
      <c r="M8403" s="334">
        <v>0</v>
      </c>
      <c r="N8403" s="334">
        <v>0</v>
      </c>
      <c r="O8403" s="334">
        <v>0</v>
      </c>
      <c r="P8403" s="334">
        <v>0</v>
      </c>
      <c r="Q8403" s="334">
        <v>0</v>
      </c>
      <c r="R8403" s="334">
        <v>0</v>
      </c>
      <c r="S8403" s="334">
        <v>0</v>
      </c>
      <c r="T8403" s="334">
        <v>0</v>
      </c>
      <c r="U8403" s="334">
        <v>0</v>
      </c>
      <c r="V8403" s="334">
        <v>0</v>
      </c>
      <c r="W8403" s="334">
        <v>0</v>
      </c>
      <c r="X8403" s="334">
        <v>0</v>
      </c>
      <c r="Y8403" s="334">
        <v>0</v>
      </c>
      <c r="Z8403" s="334">
        <v>0</v>
      </c>
      <c r="AA8403" s="334">
        <v>0</v>
      </c>
      <c r="AB8403" s="334">
        <v>0</v>
      </c>
      <c r="AD8403" s="334">
        <v>0</v>
      </c>
      <c r="AE8403" s="334">
        <f t="shared" si="1317"/>
        <v>0</v>
      </c>
      <c r="AF8403" s="334">
        <f t="shared" si="1318"/>
        <v>0</v>
      </c>
      <c r="AG8403" s="340">
        <f t="shared" si="1319"/>
        <v>0</v>
      </c>
      <c r="AI8403" s="340">
        <f t="shared" si="1320"/>
        <v>0</v>
      </c>
      <c r="AJ8403" s="340">
        <f t="shared" si="1320"/>
        <v>0</v>
      </c>
      <c r="AK8403" s="340">
        <f t="shared" si="1320"/>
        <v>0</v>
      </c>
      <c r="AL8403" s="340">
        <f t="shared" si="1320"/>
        <v>0</v>
      </c>
      <c r="AM8403" s="340">
        <f t="shared" si="1320"/>
        <v>0</v>
      </c>
    </row>
    <row r="8404" spans="1:39" x14ac:dyDescent="0.35">
      <c r="A8404" s="337">
        <v>30317</v>
      </c>
      <c r="B8404" s="338">
        <f t="shared" si="1314"/>
        <v>1983</v>
      </c>
      <c r="C8404" s="338">
        <f t="shared" si="1315"/>
        <v>1</v>
      </c>
      <c r="D8404" s="338">
        <f t="shared" si="1316"/>
        <v>1</v>
      </c>
      <c r="E8404" s="334">
        <v>0</v>
      </c>
      <c r="F8404" s="334">
        <v>0</v>
      </c>
      <c r="G8404" s="334">
        <v>0</v>
      </c>
      <c r="H8404" s="334">
        <v>0</v>
      </c>
      <c r="I8404" s="334">
        <v>0</v>
      </c>
      <c r="J8404" s="334">
        <v>0</v>
      </c>
      <c r="K8404" s="334">
        <v>0</v>
      </c>
      <c r="L8404" s="334">
        <v>0</v>
      </c>
      <c r="M8404" s="334">
        <v>0</v>
      </c>
      <c r="N8404" s="334">
        <v>0</v>
      </c>
      <c r="O8404" s="334">
        <v>0</v>
      </c>
      <c r="P8404" s="334">
        <v>0</v>
      </c>
      <c r="Q8404" s="334">
        <v>0</v>
      </c>
      <c r="R8404" s="334">
        <v>0</v>
      </c>
      <c r="S8404" s="334">
        <v>0</v>
      </c>
      <c r="T8404" s="334">
        <v>0</v>
      </c>
      <c r="U8404" s="334">
        <v>0</v>
      </c>
      <c r="V8404" s="334">
        <v>0</v>
      </c>
      <c r="W8404" s="334">
        <v>0</v>
      </c>
      <c r="X8404" s="334">
        <v>0</v>
      </c>
      <c r="Y8404" s="334">
        <v>0</v>
      </c>
      <c r="Z8404" s="334">
        <v>0</v>
      </c>
      <c r="AA8404" s="334">
        <v>0</v>
      </c>
      <c r="AB8404" s="334">
        <v>0</v>
      </c>
      <c r="AD8404" s="334">
        <v>0</v>
      </c>
      <c r="AE8404" s="334">
        <f t="shared" si="1317"/>
        <v>0</v>
      </c>
      <c r="AF8404" s="334">
        <f t="shared" si="1318"/>
        <v>0</v>
      </c>
      <c r="AG8404" s="340">
        <f t="shared" si="1319"/>
        <v>0</v>
      </c>
      <c r="AI8404" s="340">
        <f t="shared" ref="AI8404:AM8419" si="1321">IF($C8404=AI$1,$AF8404,0)</f>
        <v>0</v>
      </c>
      <c r="AJ8404" s="340">
        <f t="shared" si="1321"/>
        <v>0</v>
      </c>
      <c r="AK8404" s="340">
        <f t="shared" si="1321"/>
        <v>0</v>
      </c>
      <c r="AL8404" s="340">
        <f t="shared" si="1321"/>
        <v>0</v>
      </c>
      <c r="AM8404" s="340">
        <f t="shared" si="1321"/>
        <v>0</v>
      </c>
    </row>
    <row r="8405" spans="1:39" x14ac:dyDescent="0.35">
      <c r="A8405" s="337">
        <v>30318</v>
      </c>
      <c r="B8405" s="338">
        <f t="shared" si="1314"/>
        <v>1983</v>
      </c>
      <c r="C8405" s="338">
        <f t="shared" si="1315"/>
        <v>1</v>
      </c>
      <c r="D8405" s="338">
        <f t="shared" si="1316"/>
        <v>2</v>
      </c>
      <c r="E8405" s="334">
        <v>0</v>
      </c>
      <c r="F8405" s="334">
        <v>0</v>
      </c>
      <c r="G8405" s="334">
        <v>0</v>
      </c>
      <c r="H8405" s="334">
        <v>0</v>
      </c>
      <c r="I8405" s="334">
        <v>0</v>
      </c>
      <c r="J8405" s="334">
        <v>0</v>
      </c>
      <c r="K8405" s="334">
        <v>0</v>
      </c>
      <c r="L8405" s="334">
        <v>0</v>
      </c>
      <c r="M8405" s="334">
        <v>0</v>
      </c>
      <c r="N8405" s="334">
        <v>0</v>
      </c>
      <c r="O8405" s="334">
        <v>0</v>
      </c>
      <c r="P8405" s="334">
        <v>0</v>
      </c>
      <c r="Q8405" s="334">
        <v>0</v>
      </c>
      <c r="R8405" s="334">
        <v>0</v>
      </c>
      <c r="S8405" s="334">
        <v>0</v>
      </c>
      <c r="T8405" s="334">
        <v>0</v>
      </c>
      <c r="U8405" s="334">
        <v>0</v>
      </c>
      <c r="V8405" s="334">
        <v>0</v>
      </c>
      <c r="W8405" s="334">
        <v>0</v>
      </c>
      <c r="X8405" s="334">
        <v>0</v>
      </c>
      <c r="Y8405" s="334">
        <v>0</v>
      </c>
      <c r="Z8405" s="334">
        <v>0</v>
      </c>
      <c r="AA8405" s="334">
        <v>0</v>
      </c>
      <c r="AB8405" s="334">
        <v>0</v>
      </c>
      <c r="AD8405" s="334">
        <v>0</v>
      </c>
      <c r="AE8405" s="334">
        <f t="shared" si="1317"/>
        <v>0</v>
      </c>
      <c r="AF8405" s="334">
        <f t="shared" si="1318"/>
        <v>0</v>
      </c>
      <c r="AG8405" s="340">
        <f t="shared" si="1319"/>
        <v>0</v>
      </c>
      <c r="AI8405" s="340">
        <f t="shared" si="1321"/>
        <v>0</v>
      </c>
      <c r="AJ8405" s="340">
        <f t="shared" si="1321"/>
        <v>0</v>
      </c>
      <c r="AK8405" s="340">
        <f t="shared" si="1321"/>
        <v>0</v>
      </c>
      <c r="AL8405" s="340">
        <f t="shared" si="1321"/>
        <v>0</v>
      </c>
      <c r="AM8405" s="340">
        <f t="shared" si="1321"/>
        <v>0</v>
      </c>
    </row>
    <row r="8406" spans="1:39" x14ac:dyDescent="0.35">
      <c r="A8406" s="337">
        <v>30319</v>
      </c>
      <c r="B8406" s="338">
        <f t="shared" si="1314"/>
        <v>1983</v>
      </c>
      <c r="C8406" s="338">
        <f t="shared" si="1315"/>
        <v>1</v>
      </c>
      <c r="D8406" s="338">
        <f t="shared" si="1316"/>
        <v>3</v>
      </c>
      <c r="E8406" s="334">
        <v>0</v>
      </c>
      <c r="F8406" s="334">
        <v>0</v>
      </c>
      <c r="G8406" s="334">
        <v>0</v>
      </c>
      <c r="H8406" s="334">
        <v>0</v>
      </c>
      <c r="I8406" s="334">
        <v>0</v>
      </c>
      <c r="J8406" s="334">
        <v>0</v>
      </c>
      <c r="K8406" s="334">
        <v>0</v>
      </c>
      <c r="L8406" s="334">
        <v>0</v>
      </c>
      <c r="M8406" s="334">
        <v>0</v>
      </c>
      <c r="N8406" s="334">
        <v>0</v>
      </c>
      <c r="O8406" s="334">
        <v>0</v>
      </c>
      <c r="P8406" s="334">
        <v>0</v>
      </c>
      <c r="Q8406" s="334">
        <v>0</v>
      </c>
      <c r="R8406" s="334">
        <v>0</v>
      </c>
      <c r="S8406" s="334">
        <v>0</v>
      </c>
      <c r="T8406" s="334">
        <v>0</v>
      </c>
      <c r="U8406" s="334">
        <v>0</v>
      </c>
      <c r="V8406" s="334">
        <v>0</v>
      </c>
      <c r="W8406" s="334">
        <v>0</v>
      </c>
      <c r="X8406" s="334">
        <v>0</v>
      </c>
      <c r="Y8406" s="334">
        <v>0</v>
      </c>
      <c r="Z8406" s="334">
        <v>0</v>
      </c>
      <c r="AA8406" s="334">
        <v>0</v>
      </c>
      <c r="AB8406" s="334">
        <v>0</v>
      </c>
      <c r="AD8406" s="334">
        <v>0</v>
      </c>
      <c r="AE8406" s="334">
        <f t="shared" si="1317"/>
        <v>0</v>
      </c>
      <c r="AF8406" s="334">
        <f t="shared" si="1318"/>
        <v>0</v>
      </c>
      <c r="AG8406" s="340">
        <f t="shared" si="1319"/>
        <v>0</v>
      </c>
      <c r="AI8406" s="340">
        <f t="shared" si="1321"/>
        <v>0</v>
      </c>
      <c r="AJ8406" s="340">
        <f t="shared" si="1321"/>
        <v>0</v>
      </c>
      <c r="AK8406" s="340">
        <f t="shared" si="1321"/>
        <v>0</v>
      </c>
      <c r="AL8406" s="340">
        <f t="shared" si="1321"/>
        <v>0</v>
      </c>
      <c r="AM8406" s="340">
        <f t="shared" si="1321"/>
        <v>0</v>
      </c>
    </row>
    <row r="8407" spans="1:39" x14ac:dyDescent="0.35">
      <c r="A8407" s="337">
        <v>30320</v>
      </c>
      <c r="B8407" s="338">
        <f t="shared" si="1314"/>
        <v>1983</v>
      </c>
      <c r="C8407" s="338">
        <f t="shared" si="1315"/>
        <v>1</v>
      </c>
      <c r="D8407" s="338">
        <f t="shared" si="1316"/>
        <v>4</v>
      </c>
      <c r="E8407" s="334">
        <v>0</v>
      </c>
      <c r="F8407" s="334">
        <v>0</v>
      </c>
      <c r="G8407" s="334">
        <v>0</v>
      </c>
      <c r="H8407" s="334">
        <v>0</v>
      </c>
      <c r="I8407" s="334">
        <v>0</v>
      </c>
      <c r="J8407" s="334">
        <v>0</v>
      </c>
      <c r="K8407" s="334">
        <v>0</v>
      </c>
      <c r="L8407" s="334">
        <v>0</v>
      </c>
      <c r="M8407" s="334">
        <v>0</v>
      </c>
      <c r="N8407" s="334">
        <v>0</v>
      </c>
      <c r="O8407" s="334">
        <v>0</v>
      </c>
      <c r="P8407" s="334">
        <v>0</v>
      </c>
      <c r="Q8407" s="334">
        <v>0</v>
      </c>
      <c r="R8407" s="334">
        <v>0</v>
      </c>
      <c r="S8407" s="334">
        <v>0</v>
      </c>
      <c r="T8407" s="334">
        <v>0</v>
      </c>
      <c r="U8407" s="334">
        <v>0</v>
      </c>
      <c r="V8407" s="334">
        <v>0</v>
      </c>
      <c r="W8407" s="334">
        <v>0</v>
      </c>
      <c r="X8407" s="334">
        <v>0</v>
      </c>
      <c r="Y8407" s="334">
        <v>0</v>
      </c>
      <c r="Z8407" s="334">
        <v>0</v>
      </c>
      <c r="AA8407" s="334">
        <v>0</v>
      </c>
      <c r="AB8407" s="334">
        <v>0</v>
      </c>
      <c r="AD8407" s="334">
        <v>0</v>
      </c>
      <c r="AE8407" s="334">
        <f t="shared" si="1317"/>
        <v>0</v>
      </c>
      <c r="AF8407" s="334">
        <f t="shared" si="1318"/>
        <v>0</v>
      </c>
      <c r="AG8407" s="340">
        <f t="shared" si="1319"/>
        <v>0</v>
      </c>
      <c r="AI8407" s="340">
        <f t="shared" si="1321"/>
        <v>0</v>
      </c>
      <c r="AJ8407" s="340">
        <f t="shared" si="1321"/>
        <v>0</v>
      </c>
      <c r="AK8407" s="340">
        <f t="shared" si="1321"/>
        <v>0</v>
      </c>
      <c r="AL8407" s="340">
        <f t="shared" si="1321"/>
        <v>0</v>
      </c>
      <c r="AM8407" s="340">
        <f t="shared" si="1321"/>
        <v>0</v>
      </c>
    </row>
    <row r="8408" spans="1:39" x14ac:dyDescent="0.35">
      <c r="A8408" s="337">
        <v>30321</v>
      </c>
      <c r="B8408" s="338">
        <f t="shared" si="1314"/>
        <v>1983</v>
      </c>
      <c r="C8408" s="338">
        <f t="shared" si="1315"/>
        <v>1</v>
      </c>
      <c r="D8408" s="338">
        <f t="shared" si="1316"/>
        <v>5</v>
      </c>
      <c r="E8408" s="334">
        <v>0</v>
      </c>
      <c r="F8408" s="334">
        <v>0</v>
      </c>
      <c r="G8408" s="334">
        <v>0</v>
      </c>
      <c r="H8408" s="334">
        <v>0</v>
      </c>
      <c r="I8408" s="334">
        <v>0</v>
      </c>
      <c r="J8408" s="334">
        <v>0</v>
      </c>
      <c r="K8408" s="334">
        <v>0</v>
      </c>
      <c r="L8408" s="334">
        <v>0</v>
      </c>
      <c r="M8408" s="334">
        <v>0</v>
      </c>
      <c r="N8408" s="334">
        <v>0</v>
      </c>
      <c r="O8408" s="334">
        <v>0</v>
      </c>
      <c r="P8408" s="334">
        <v>0</v>
      </c>
      <c r="Q8408" s="334">
        <v>0</v>
      </c>
      <c r="R8408" s="334">
        <v>0</v>
      </c>
      <c r="S8408" s="334">
        <v>0</v>
      </c>
      <c r="T8408" s="334">
        <v>0.4</v>
      </c>
      <c r="U8408" s="334">
        <v>0.3</v>
      </c>
      <c r="V8408" s="334">
        <v>0.4</v>
      </c>
      <c r="W8408" s="334">
        <v>0.4</v>
      </c>
      <c r="X8408" s="334">
        <v>0.3</v>
      </c>
      <c r="Y8408" s="334">
        <v>0.4</v>
      </c>
      <c r="Z8408" s="334">
        <v>0</v>
      </c>
      <c r="AA8408" s="334">
        <v>0</v>
      </c>
      <c r="AB8408" s="334">
        <v>0</v>
      </c>
      <c r="AD8408" s="334">
        <v>2.2000000000000002</v>
      </c>
      <c r="AE8408" s="334">
        <f t="shared" si="1317"/>
        <v>2.2000000000000002</v>
      </c>
      <c r="AF8408" s="334">
        <f t="shared" si="1318"/>
        <v>2.2000000000000002</v>
      </c>
      <c r="AG8408" s="340">
        <f t="shared" si="1319"/>
        <v>0</v>
      </c>
      <c r="AI8408" s="340">
        <f t="shared" si="1321"/>
        <v>0</v>
      </c>
      <c r="AJ8408" s="340">
        <f t="shared" si="1321"/>
        <v>0</v>
      </c>
      <c r="AK8408" s="340">
        <f t="shared" si="1321"/>
        <v>0</v>
      </c>
      <c r="AL8408" s="340">
        <f t="shared" si="1321"/>
        <v>0</v>
      </c>
      <c r="AM8408" s="340">
        <f t="shared" si="1321"/>
        <v>0</v>
      </c>
    </row>
    <row r="8409" spans="1:39" x14ac:dyDescent="0.35">
      <c r="A8409" s="337">
        <v>30322</v>
      </c>
      <c r="B8409" s="338">
        <f t="shared" si="1314"/>
        <v>1983</v>
      </c>
      <c r="C8409" s="338">
        <f t="shared" si="1315"/>
        <v>1</v>
      </c>
      <c r="D8409" s="338">
        <f t="shared" si="1316"/>
        <v>6</v>
      </c>
      <c r="E8409" s="334">
        <v>0</v>
      </c>
      <c r="F8409" s="334">
        <v>0</v>
      </c>
      <c r="G8409" s="334">
        <v>0</v>
      </c>
      <c r="H8409" s="334">
        <v>0</v>
      </c>
      <c r="I8409" s="334">
        <v>0</v>
      </c>
      <c r="J8409" s="334">
        <v>0</v>
      </c>
      <c r="K8409" s="334">
        <v>0</v>
      </c>
      <c r="L8409" s="334">
        <v>0</v>
      </c>
      <c r="M8409" s="334">
        <v>0</v>
      </c>
      <c r="N8409" s="334">
        <v>0</v>
      </c>
      <c r="O8409" s="334">
        <v>0</v>
      </c>
      <c r="P8409" s="334">
        <v>0</v>
      </c>
      <c r="Q8409" s="334">
        <v>0</v>
      </c>
      <c r="R8409" s="334">
        <v>0</v>
      </c>
      <c r="S8409" s="334">
        <v>0</v>
      </c>
      <c r="T8409" s="334">
        <v>0</v>
      </c>
      <c r="U8409" s="334">
        <v>0</v>
      </c>
      <c r="V8409" s="334">
        <v>0</v>
      </c>
      <c r="W8409" s="334">
        <v>0</v>
      </c>
      <c r="X8409" s="334">
        <v>0</v>
      </c>
      <c r="Y8409" s="334">
        <v>0</v>
      </c>
      <c r="Z8409" s="334">
        <v>0</v>
      </c>
      <c r="AA8409" s="334">
        <v>0</v>
      </c>
      <c r="AB8409" s="334">
        <v>0</v>
      </c>
      <c r="AD8409" s="334">
        <v>0</v>
      </c>
      <c r="AE8409" s="334">
        <f t="shared" si="1317"/>
        <v>0</v>
      </c>
      <c r="AF8409" s="334">
        <f t="shared" si="1318"/>
        <v>0</v>
      </c>
      <c r="AG8409" s="340">
        <f t="shared" si="1319"/>
        <v>0</v>
      </c>
      <c r="AI8409" s="340">
        <f t="shared" si="1321"/>
        <v>0</v>
      </c>
      <c r="AJ8409" s="340">
        <f t="shared" si="1321"/>
        <v>0</v>
      </c>
      <c r="AK8409" s="340">
        <f t="shared" si="1321"/>
        <v>0</v>
      </c>
      <c r="AL8409" s="340">
        <f t="shared" si="1321"/>
        <v>0</v>
      </c>
      <c r="AM8409" s="340">
        <f t="shared" si="1321"/>
        <v>0</v>
      </c>
    </row>
    <row r="8410" spans="1:39" x14ac:dyDescent="0.35">
      <c r="A8410" s="337">
        <v>30323</v>
      </c>
      <c r="B8410" s="338">
        <f t="shared" si="1314"/>
        <v>1983</v>
      </c>
      <c r="C8410" s="338">
        <f t="shared" si="1315"/>
        <v>1</v>
      </c>
      <c r="D8410" s="338">
        <f t="shared" si="1316"/>
        <v>7</v>
      </c>
      <c r="E8410" s="334">
        <v>0</v>
      </c>
      <c r="F8410" s="334">
        <v>0</v>
      </c>
      <c r="G8410" s="334">
        <v>0</v>
      </c>
      <c r="H8410" s="334">
        <v>0</v>
      </c>
      <c r="I8410" s="334">
        <v>0</v>
      </c>
      <c r="J8410" s="334">
        <v>0</v>
      </c>
      <c r="K8410" s="334">
        <v>0</v>
      </c>
      <c r="L8410" s="334">
        <v>0</v>
      </c>
      <c r="M8410" s="334">
        <v>0</v>
      </c>
      <c r="N8410" s="334">
        <v>0</v>
      </c>
      <c r="O8410" s="334">
        <v>0</v>
      </c>
      <c r="P8410" s="334">
        <v>0</v>
      </c>
      <c r="Q8410" s="334">
        <v>0</v>
      </c>
      <c r="R8410" s="334">
        <v>0</v>
      </c>
      <c r="S8410" s="334">
        <v>0</v>
      </c>
      <c r="T8410" s="334">
        <v>0</v>
      </c>
      <c r="U8410" s="334">
        <v>0</v>
      </c>
      <c r="V8410" s="334">
        <v>0</v>
      </c>
      <c r="W8410" s="334">
        <v>0</v>
      </c>
      <c r="X8410" s="334">
        <v>0</v>
      </c>
      <c r="Y8410" s="334">
        <v>0</v>
      </c>
      <c r="Z8410" s="334">
        <v>0</v>
      </c>
      <c r="AA8410" s="334">
        <v>0</v>
      </c>
      <c r="AB8410" s="334">
        <v>0</v>
      </c>
      <c r="AD8410" s="334">
        <v>0</v>
      </c>
      <c r="AE8410" s="334">
        <f t="shared" si="1317"/>
        <v>0</v>
      </c>
      <c r="AF8410" s="334">
        <f t="shared" si="1318"/>
        <v>0</v>
      </c>
      <c r="AG8410" s="340">
        <f t="shared" si="1319"/>
        <v>0</v>
      </c>
      <c r="AI8410" s="340">
        <f t="shared" si="1321"/>
        <v>0</v>
      </c>
      <c r="AJ8410" s="340">
        <f t="shared" si="1321"/>
        <v>0</v>
      </c>
      <c r="AK8410" s="340">
        <f t="shared" si="1321"/>
        <v>0</v>
      </c>
      <c r="AL8410" s="340">
        <f t="shared" si="1321"/>
        <v>0</v>
      </c>
      <c r="AM8410" s="340">
        <f t="shared" si="1321"/>
        <v>0</v>
      </c>
    </row>
    <row r="8411" spans="1:39" x14ac:dyDescent="0.35">
      <c r="A8411" s="337">
        <v>30324</v>
      </c>
      <c r="B8411" s="338">
        <f t="shared" si="1314"/>
        <v>1983</v>
      </c>
      <c r="C8411" s="338">
        <f t="shared" si="1315"/>
        <v>1</v>
      </c>
      <c r="D8411" s="338">
        <f t="shared" si="1316"/>
        <v>8</v>
      </c>
      <c r="E8411" s="334">
        <v>0</v>
      </c>
      <c r="F8411" s="334">
        <v>0</v>
      </c>
      <c r="G8411" s="334">
        <v>0</v>
      </c>
      <c r="H8411" s="334">
        <v>0</v>
      </c>
      <c r="I8411" s="334">
        <v>0</v>
      </c>
      <c r="J8411" s="334">
        <v>0</v>
      </c>
      <c r="K8411" s="334">
        <v>0</v>
      </c>
      <c r="L8411" s="334">
        <v>0</v>
      </c>
      <c r="M8411" s="334">
        <v>0</v>
      </c>
      <c r="N8411" s="334">
        <v>0</v>
      </c>
      <c r="O8411" s="334">
        <v>0</v>
      </c>
      <c r="P8411" s="334">
        <v>0</v>
      </c>
      <c r="Q8411" s="334">
        <v>0</v>
      </c>
      <c r="R8411" s="334">
        <v>0</v>
      </c>
      <c r="S8411" s="334">
        <v>0</v>
      </c>
      <c r="T8411" s="334">
        <v>0</v>
      </c>
      <c r="U8411" s="334">
        <v>0</v>
      </c>
      <c r="V8411" s="334">
        <v>0</v>
      </c>
      <c r="W8411" s="334">
        <v>0</v>
      </c>
      <c r="X8411" s="334">
        <v>0</v>
      </c>
      <c r="Y8411" s="334">
        <v>0</v>
      </c>
      <c r="Z8411" s="334">
        <v>0</v>
      </c>
      <c r="AA8411" s="334">
        <v>0</v>
      </c>
      <c r="AB8411" s="334">
        <v>0</v>
      </c>
      <c r="AD8411" s="334">
        <v>0</v>
      </c>
      <c r="AE8411" s="334">
        <f t="shared" si="1317"/>
        <v>0</v>
      </c>
      <c r="AF8411" s="334">
        <f t="shared" si="1318"/>
        <v>0</v>
      </c>
      <c r="AG8411" s="340">
        <f t="shared" si="1319"/>
        <v>0</v>
      </c>
      <c r="AI8411" s="340">
        <f t="shared" si="1321"/>
        <v>0</v>
      </c>
      <c r="AJ8411" s="340">
        <f t="shared" si="1321"/>
        <v>0</v>
      </c>
      <c r="AK8411" s="340">
        <f t="shared" si="1321"/>
        <v>0</v>
      </c>
      <c r="AL8411" s="340">
        <f t="shared" si="1321"/>
        <v>0</v>
      </c>
      <c r="AM8411" s="340">
        <f t="shared" si="1321"/>
        <v>0</v>
      </c>
    </row>
    <row r="8412" spans="1:39" x14ac:dyDescent="0.35">
      <c r="A8412" s="337">
        <v>30325</v>
      </c>
      <c r="B8412" s="338">
        <f t="shared" si="1314"/>
        <v>1983</v>
      </c>
      <c r="C8412" s="338">
        <f t="shared" si="1315"/>
        <v>1</v>
      </c>
      <c r="D8412" s="338">
        <f t="shared" si="1316"/>
        <v>9</v>
      </c>
      <c r="E8412" s="334">
        <v>0.4</v>
      </c>
      <c r="F8412" s="334">
        <v>0.4</v>
      </c>
      <c r="G8412" s="334">
        <v>0</v>
      </c>
      <c r="H8412" s="334">
        <v>0</v>
      </c>
      <c r="I8412" s="334">
        <v>0</v>
      </c>
      <c r="J8412" s="334">
        <v>0</v>
      </c>
      <c r="K8412" s="334">
        <v>0</v>
      </c>
      <c r="L8412" s="334">
        <v>0</v>
      </c>
      <c r="M8412" s="334">
        <v>0</v>
      </c>
      <c r="N8412" s="334">
        <v>0</v>
      </c>
      <c r="O8412" s="334">
        <v>0</v>
      </c>
      <c r="P8412" s="334">
        <v>0</v>
      </c>
      <c r="Q8412" s="334">
        <v>0</v>
      </c>
      <c r="R8412" s="334">
        <v>0</v>
      </c>
      <c r="S8412" s="334">
        <v>0</v>
      </c>
      <c r="T8412" s="334">
        <v>0</v>
      </c>
      <c r="U8412" s="334">
        <v>0</v>
      </c>
      <c r="V8412" s="334">
        <v>0</v>
      </c>
      <c r="W8412" s="334">
        <v>0</v>
      </c>
      <c r="X8412" s="334">
        <v>0</v>
      </c>
      <c r="Y8412" s="334">
        <v>0</v>
      </c>
      <c r="Z8412" s="334">
        <v>0</v>
      </c>
      <c r="AA8412" s="334">
        <v>0</v>
      </c>
      <c r="AB8412" s="334">
        <v>0</v>
      </c>
      <c r="AD8412" s="334">
        <v>0.8</v>
      </c>
      <c r="AE8412" s="334">
        <f t="shared" si="1317"/>
        <v>0.8</v>
      </c>
      <c r="AF8412" s="334">
        <f t="shared" si="1318"/>
        <v>0.8</v>
      </c>
      <c r="AG8412" s="340">
        <f t="shared" si="1319"/>
        <v>0</v>
      </c>
      <c r="AI8412" s="340">
        <f t="shared" si="1321"/>
        <v>0</v>
      </c>
      <c r="AJ8412" s="340">
        <f t="shared" si="1321"/>
        <v>0</v>
      </c>
      <c r="AK8412" s="340">
        <f t="shared" si="1321"/>
        <v>0</v>
      </c>
      <c r="AL8412" s="340">
        <f t="shared" si="1321"/>
        <v>0</v>
      </c>
      <c r="AM8412" s="340">
        <f t="shared" si="1321"/>
        <v>0</v>
      </c>
    </row>
    <row r="8413" spans="1:39" x14ac:dyDescent="0.35">
      <c r="A8413" s="337">
        <v>30326</v>
      </c>
      <c r="B8413" s="338">
        <f t="shared" si="1314"/>
        <v>1983</v>
      </c>
      <c r="C8413" s="338">
        <f t="shared" si="1315"/>
        <v>1</v>
      </c>
      <c r="D8413" s="338">
        <f t="shared" si="1316"/>
        <v>10</v>
      </c>
      <c r="E8413" s="334">
        <v>0</v>
      </c>
      <c r="F8413" s="334">
        <v>0</v>
      </c>
      <c r="G8413" s="334">
        <v>0</v>
      </c>
      <c r="H8413" s="334">
        <v>0</v>
      </c>
      <c r="I8413" s="334">
        <v>0.2</v>
      </c>
      <c r="J8413" s="334">
        <v>0.1</v>
      </c>
      <c r="K8413" s="334">
        <v>0.2</v>
      </c>
      <c r="L8413" s="334">
        <v>0.1</v>
      </c>
      <c r="M8413" s="334">
        <v>0.2</v>
      </c>
      <c r="N8413" s="334">
        <v>0.1</v>
      </c>
      <c r="O8413" s="334">
        <v>0.2</v>
      </c>
      <c r="P8413" s="334">
        <v>0.1</v>
      </c>
      <c r="Q8413" s="334">
        <v>0.2</v>
      </c>
      <c r="R8413" s="334">
        <v>0.1</v>
      </c>
      <c r="S8413" s="334">
        <v>0.2</v>
      </c>
      <c r="T8413" s="334">
        <v>0.1</v>
      </c>
      <c r="U8413" s="334">
        <v>0.2</v>
      </c>
      <c r="V8413" s="334">
        <v>0.1</v>
      </c>
      <c r="W8413" s="334">
        <v>0.2</v>
      </c>
      <c r="X8413" s="334">
        <v>0.1</v>
      </c>
      <c r="Y8413" s="334">
        <v>0.2</v>
      </c>
      <c r="Z8413" s="334">
        <v>0.1</v>
      </c>
      <c r="AA8413" s="334">
        <v>0.2</v>
      </c>
      <c r="AB8413" s="334">
        <v>0.1</v>
      </c>
      <c r="AD8413" s="334">
        <v>3</v>
      </c>
      <c r="AE8413" s="334">
        <f t="shared" si="1317"/>
        <v>3</v>
      </c>
      <c r="AF8413" s="334">
        <f t="shared" si="1318"/>
        <v>3.0000000000000013</v>
      </c>
      <c r="AG8413" s="340">
        <f t="shared" si="1319"/>
        <v>1.3322676295501878E-15</v>
      </c>
      <c r="AI8413" s="340">
        <f t="shared" si="1321"/>
        <v>0</v>
      </c>
      <c r="AJ8413" s="340">
        <f t="shared" si="1321"/>
        <v>0</v>
      </c>
      <c r="AK8413" s="340">
        <f t="shared" si="1321"/>
        <v>0</v>
      </c>
      <c r="AL8413" s="340">
        <f t="shared" si="1321"/>
        <v>0</v>
      </c>
      <c r="AM8413" s="340">
        <f t="shared" si="1321"/>
        <v>0</v>
      </c>
    </row>
    <row r="8414" spans="1:39" x14ac:dyDescent="0.35">
      <c r="A8414" s="337">
        <v>30327</v>
      </c>
      <c r="B8414" s="338">
        <f t="shared" si="1314"/>
        <v>1983</v>
      </c>
      <c r="C8414" s="338">
        <f t="shared" si="1315"/>
        <v>1</v>
      </c>
      <c r="D8414" s="338">
        <f t="shared" si="1316"/>
        <v>11</v>
      </c>
      <c r="E8414" s="334">
        <v>0</v>
      </c>
      <c r="F8414" s="334">
        <v>0</v>
      </c>
      <c r="G8414" s="334">
        <v>0</v>
      </c>
      <c r="H8414" s="334">
        <v>0</v>
      </c>
      <c r="I8414" s="334">
        <v>0</v>
      </c>
      <c r="J8414" s="334">
        <v>0</v>
      </c>
      <c r="K8414" s="334">
        <v>0</v>
      </c>
      <c r="L8414" s="334">
        <v>0</v>
      </c>
      <c r="M8414" s="334">
        <v>0</v>
      </c>
      <c r="N8414" s="334">
        <v>0</v>
      </c>
      <c r="O8414" s="334">
        <v>0</v>
      </c>
      <c r="P8414" s="334">
        <v>0</v>
      </c>
      <c r="Q8414" s="334">
        <v>0</v>
      </c>
      <c r="R8414" s="334">
        <v>0</v>
      </c>
      <c r="S8414" s="334">
        <v>0</v>
      </c>
      <c r="T8414" s="334">
        <v>0</v>
      </c>
      <c r="U8414" s="334">
        <v>0</v>
      </c>
      <c r="V8414" s="334">
        <v>0</v>
      </c>
      <c r="W8414" s="334">
        <v>0</v>
      </c>
      <c r="X8414" s="334">
        <v>0</v>
      </c>
      <c r="Y8414" s="334">
        <v>0</v>
      </c>
      <c r="Z8414" s="334">
        <v>0</v>
      </c>
      <c r="AA8414" s="334">
        <v>0</v>
      </c>
      <c r="AB8414" s="334">
        <v>0</v>
      </c>
      <c r="AD8414" s="334">
        <v>0</v>
      </c>
      <c r="AE8414" s="334">
        <f t="shared" si="1317"/>
        <v>0</v>
      </c>
      <c r="AF8414" s="334">
        <f t="shared" si="1318"/>
        <v>0</v>
      </c>
      <c r="AG8414" s="340">
        <f t="shared" si="1319"/>
        <v>0</v>
      </c>
      <c r="AI8414" s="340">
        <f t="shared" si="1321"/>
        <v>0</v>
      </c>
      <c r="AJ8414" s="340">
        <f t="shared" si="1321"/>
        <v>0</v>
      </c>
      <c r="AK8414" s="340">
        <f t="shared" si="1321"/>
        <v>0</v>
      </c>
      <c r="AL8414" s="340">
        <f t="shared" si="1321"/>
        <v>0</v>
      </c>
      <c r="AM8414" s="340">
        <f t="shared" si="1321"/>
        <v>0</v>
      </c>
    </row>
    <row r="8415" spans="1:39" x14ac:dyDescent="0.35">
      <c r="A8415" s="337">
        <v>30328</v>
      </c>
      <c r="B8415" s="338">
        <f t="shared" si="1314"/>
        <v>1983</v>
      </c>
      <c r="C8415" s="338">
        <f t="shared" si="1315"/>
        <v>1</v>
      </c>
      <c r="D8415" s="338">
        <f t="shared" si="1316"/>
        <v>12</v>
      </c>
      <c r="E8415" s="334">
        <v>0</v>
      </c>
      <c r="F8415" s="334">
        <v>0</v>
      </c>
      <c r="G8415" s="334">
        <v>0</v>
      </c>
      <c r="H8415" s="334">
        <v>0</v>
      </c>
      <c r="I8415" s="334">
        <v>0</v>
      </c>
      <c r="J8415" s="334">
        <v>0</v>
      </c>
      <c r="K8415" s="334">
        <v>0</v>
      </c>
      <c r="L8415" s="334">
        <v>0</v>
      </c>
      <c r="M8415" s="334">
        <v>0</v>
      </c>
      <c r="N8415" s="334">
        <v>0</v>
      </c>
      <c r="O8415" s="334">
        <v>0</v>
      </c>
      <c r="P8415" s="334">
        <v>0</v>
      </c>
      <c r="Q8415" s="334">
        <v>0</v>
      </c>
      <c r="R8415" s="334">
        <v>0</v>
      </c>
      <c r="S8415" s="334">
        <v>0</v>
      </c>
      <c r="T8415" s="334">
        <v>0</v>
      </c>
      <c r="U8415" s="334">
        <v>0</v>
      </c>
      <c r="V8415" s="334">
        <v>0</v>
      </c>
      <c r="W8415" s="334">
        <v>0</v>
      </c>
      <c r="X8415" s="334">
        <v>0</v>
      </c>
      <c r="Y8415" s="334">
        <v>0</v>
      </c>
      <c r="Z8415" s="334">
        <v>0</v>
      </c>
      <c r="AA8415" s="334">
        <v>0</v>
      </c>
      <c r="AB8415" s="334">
        <v>0</v>
      </c>
      <c r="AD8415" s="334">
        <v>0</v>
      </c>
      <c r="AE8415" s="334">
        <f t="shared" si="1317"/>
        <v>0</v>
      </c>
      <c r="AF8415" s="334">
        <f t="shared" si="1318"/>
        <v>0</v>
      </c>
      <c r="AG8415" s="340">
        <f t="shared" si="1319"/>
        <v>0</v>
      </c>
      <c r="AI8415" s="340">
        <f t="shared" si="1321"/>
        <v>0</v>
      </c>
      <c r="AJ8415" s="340">
        <f t="shared" si="1321"/>
        <v>0</v>
      </c>
      <c r="AK8415" s="340">
        <f t="shared" si="1321"/>
        <v>0</v>
      </c>
      <c r="AL8415" s="340">
        <f t="shared" si="1321"/>
        <v>0</v>
      </c>
      <c r="AM8415" s="340">
        <f t="shared" si="1321"/>
        <v>0</v>
      </c>
    </row>
    <row r="8416" spans="1:39" x14ac:dyDescent="0.35">
      <c r="A8416" s="337">
        <v>30329</v>
      </c>
      <c r="B8416" s="338">
        <f t="shared" si="1314"/>
        <v>1983</v>
      </c>
      <c r="C8416" s="338">
        <f t="shared" si="1315"/>
        <v>1</v>
      </c>
      <c r="D8416" s="338">
        <f t="shared" si="1316"/>
        <v>13</v>
      </c>
      <c r="E8416" s="334">
        <v>0</v>
      </c>
      <c r="F8416" s="334">
        <v>0</v>
      </c>
      <c r="G8416" s="334">
        <v>0</v>
      </c>
      <c r="H8416" s="334">
        <v>0</v>
      </c>
      <c r="I8416" s="334">
        <v>0</v>
      </c>
      <c r="J8416" s="334">
        <v>0</v>
      </c>
      <c r="K8416" s="334">
        <v>0</v>
      </c>
      <c r="L8416" s="334">
        <v>0</v>
      </c>
      <c r="M8416" s="334">
        <v>0</v>
      </c>
      <c r="N8416" s="334">
        <v>0</v>
      </c>
      <c r="O8416" s="334">
        <v>0</v>
      </c>
      <c r="P8416" s="334">
        <v>0</v>
      </c>
      <c r="Q8416" s="334">
        <v>0</v>
      </c>
      <c r="R8416" s="334">
        <v>0</v>
      </c>
      <c r="S8416" s="334">
        <v>0</v>
      </c>
      <c r="T8416" s="334">
        <v>0</v>
      </c>
      <c r="U8416" s="334">
        <v>0</v>
      </c>
      <c r="V8416" s="334">
        <v>0</v>
      </c>
      <c r="W8416" s="334">
        <v>0</v>
      </c>
      <c r="X8416" s="334">
        <v>0</v>
      </c>
      <c r="Y8416" s="334">
        <v>0</v>
      </c>
      <c r="Z8416" s="334">
        <v>0</v>
      </c>
      <c r="AA8416" s="334">
        <v>0</v>
      </c>
      <c r="AB8416" s="334">
        <v>0</v>
      </c>
      <c r="AD8416" s="334">
        <v>0</v>
      </c>
      <c r="AE8416" s="334">
        <f t="shared" si="1317"/>
        <v>0</v>
      </c>
      <c r="AF8416" s="334">
        <f t="shared" si="1318"/>
        <v>0</v>
      </c>
      <c r="AG8416" s="340">
        <f t="shared" si="1319"/>
        <v>0</v>
      </c>
      <c r="AI8416" s="340">
        <f t="shared" si="1321"/>
        <v>0</v>
      </c>
      <c r="AJ8416" s="340">
        <f t="shared" si="1321"/>
        <v>0</v>
      </c>
      <c r="AK8416" s="340">
        <f t="shared" si="1321"/>
        <v>0</v>
      </c>
      <c r="AL8416" s="340">
        <f t="shared" si="1321"/>
        <v>0</v>
      </c>
      <c r="AM8416" s="340">
        <f t="shared" si="1321"/>
        <v>0</v>
      </c>
    </row>
    <row r="8417" spans="1:39" x14ac:dyDescent="0.35">
      <c r="A8417" s="337">
        <v>30330</v>
      </c>
      <c r="B8417" s="338">
        <f t="shared" si="1314"/>
        <v>1983</v>
      </c>
      <c r="C8417" s="338">
        <f t="shared" si="1315"/>
        <v>1</v>
      </c>
      <c r="D8417" s="338">
        <f t="shared" si="1316"/>
        <v>14</v>
      </c>
      <c r="E8417" s="334">
        <v>0</v>
      </c>
      <c r="F8417" s="334">
        <v>0</v>
      </c>
      <c r="G8417" s="334">
        <v>0</v>
      </c>
      <c r="H8417" s="334">
        <v>0</v>
      </c>
      <c r="I8417" s="334">
        <v>0</v>
      </c>
      <c r="J8417" s="334">
        <v>0</v>
      </c>
      <c r="K8417" s="334">
        <v>0</v>
      </c>
      <c r="L8417" s="334">
        <v>0</v>
      </c>
      <c r="M8417" s="334">
        <v>0</v>
      </c>
      <c r="N8417" s="334">
        <v>0</v>
      </c>
      <c r="O8417" s="334">
        <v>0</v>
      </c>
      <c r="P8417" s="334">
        <v>0</v>
      </c>
      <c r="Q8417" s="334">
        <v>0</v>
      </c>
      <c r="R8417" s="334">
        <v>0</v>
      </c>
      <c r="S8417" s="334">
        <v>0</v>
      </c>
      <c r="T8417" s="334">
        <v>0</v>
      </c>
      <c r="U8417" s="334">
        <v>0</v>
      </c>
      <c r="V8417" s="334">
        <v>0</v>
      </c>
      <c r="W8417" s="334">
        <v>0</v>
      </c>
      <c r="X8417" s="334">
        <v>0</v>
      </c>
      <c r="Y8417" s="334">
        <v>0</v>
      </c>
      <c r="Z8417" s="334">
        <v>0</v>
      </c>
      <c r="AA8417" s="334">
        <v>0</v>
      </c>
      <c r="AB8417" s="334">
        <v>0</v>
      </c>
      <c r="AD8417" s="334">
        <v>0</v>
      </c>
      <c r="AE8417" s="334">
        <f t="shared" si="1317"/>
        <v>0</v>
      </c>
      <c r="AF8417" s="334">
        <f t="shared" si="1318"/>
        <v>0</v>
      </c>
      <c r="AG8417" s="340">
        <f t="shared" si="1319"/>
        <v>0</v>
      </c>
      <c r="AI8417" s="340">
        <f t="shared" si="1321"/>
        <v>0</v>
      </c>
      <c r="AJ8417" s="340">
        <f t="shared" si="1321"/>
        <v>0</v>
      </c>
      <c r="AK8417" s="340">
        <f t="shared" si="1321"/>
        <v>0</v>
      </c>
      <c r="AL8417" s="340">
        <f t="shared" si="1321"/>
        <v>0</v>
      </c>
      <c r="AM8417" s="340">
        <f t="shared" si="1321"/>
        <v>0</v>
      </c>
    </row>
    <row r="8418" spans="1:39" x14ac:dyDescent="0.35">
      <c r="A8418" s="337">
        <v>30331</v>
      </c>
      <c r="B8418" s="338">
        <f t="shared" si="1314"/>
        <v>1983</v>
      </c>
      <c r="C8418" s="338">
        <f t="shared" si="1315"/>
        <v>1</v>
      </c>
      <c r="D8418" s="338">
        <f t="shared" si="1316"/>
        <v>15</v>
      </c>
      <c r="E8418" s="334">
        <v>0</v>
      </c>
      <c r="F8418" s="334">
        <v>0</v>
      </c>
      <c r="G8418" s="334">
        <v>0</v>
      </c>
      <c r="H8418" s="334">
        <v>0</v>
      </c>
      <c r="I8418" s="334">
        <v>0</v>
      </c>
      <c r="J8418" s="334">
        <v>0</v>
      </c>
      <c r="K8418" s="334">
        <v>0</v>
      </c>
      <c r="L8418" s="334">
        <v>0</v>
      </c>
      <c r="M8418" s="334">
        <v>0</v>
      </c>
      <c r="N8418" s="334">
        <v>0</v>
      </c>
      <c r="O8418" s="334">
        <v>0</v>
      </c>
      <c r="P8418" s="334">
        <v>0</v>
      </c>
      <c r="Q8418" s="334">
        <v>0</v>
      </c>
      <c r="R8418" s="334">
        <v>0</v>
      </c>
      <c r="S8418" s="334">
        <v>0</v>
      </c>
      <c r="T8418" s="334">
        <v>0</v>
      </c>
      <c r="U8418" s="334">
        <v>0</v>
      </c>
      <c r="V8418" s="334">
        <v>0</v>
      </c>
      <c r="W8418" s="334">
        <v>0</v>
      </c>
      <c r="X8418" s="334">
        <v>0</v>
      </c>
      <c r="Y8418" s="334">
        <v>0</v>
      </c>
      <c r="Z8418" s="334">
        <v>0</v>
      </c>
      <c r="AA8418" s="334">
        <v>0</v>
      </c>
      <c r="AB8418" s="334">
        <v>0</v>
      </c>
      <c r="AD8418" s="334">
        <v>0</v>
      </c>
      <c r="AE8418" s="334">
        <f t="shared" si="1317"/>
        <v>0</v>
      </c>
      <c r="AF8418" s="334">
        <f t="shared" si="1318"/>
        <v>0</v>
      </c>
      <c r="AG8418" s="340">
        <f t="shared" si="1319"/>
        <v>0</v>
      </c>
      <c r="AI8418" s="340">
        <f t="shared" si="1321"/>
        <v>0</v>
      </c>
      <c r="AJ8418" s="340">
        <f t="shared" si="1321"/>
        <v>0</v>
      </c>
      <c r="AK8418" s="340">
        <f t="shared" si="1321"/>
        <v>0</v>
      </c>
      <c r="AL8418" s="340">
        <f t="shared" si="1321"/>
        <v>0</v>
      </c>
      <c r="AM8418" s="340">
        <f t="shared" si="1321"/>
        <v>0</v>
      </c>
    </row>
    <row r="8419" spans="1:39" x14ac:dyDescent="0.35">
      <c r="A8419" s="337">
        <v>30332</v>
      </c>
      <c r="B8419" s="338">
        <f t="shared" si="1314"/>
        <v>1983</v>
      </c>
      <c r="C8419" s="338">
        <f t="shared" si="1315"/>
        <v>1</v>
      </c>
      <c r="D8419" s="338">
        <f t="shared" si="1316"/>
        <v>16</v>
      </c>
      <c r="E8419" s="334">
        <v>0</v>
      </c>
      <c r="F8419" s="334">
        <v>0</v>
      </c>
      <c r="G8419" s="334">
        <v>0</v>
      </c>
      <c r="H8419" s="334">
        <v>0</v>
      </c>
      <c r="I8419" s="334">
        <v>0</v>
      </c>
      <c r="J8419" s="334">
        <v>0</v>
      </c>
      <c r="K8419" s="334">
        <v>0</v>
      </c>
      <c r="L8419" s="334">
        <v>0</v>
      </c>
      <c r="M8419" s="334">
        <v>0</v>
      </c>
      <c r="N8419" s="334">
        <v>0</v>
      </c>
      <c r="O8419" s="334">
        <v>0</v>
      </c>
      <c r="P8419" s="334">
        <v>0</v>
      </c>
      <c r="Q8419" s="334">
        <v>0</v>
      </c>
      <c r="R8419" s="334">
        <v>0</v>
      </c>
      <c r="S8419" s="334">
        <v>0</v>
      </c>
      <c r="T8419" s="334">
        <v>0</v>
      </c>
      <c r="U8419" s="334">
        <v>0</v>
      </c>
      <c r="V8419" s="334">
        <v>0</v>
      </c>
      <c r="W8419" s="334">
        <v>0</v>
      </c>
      <c r="X8419" s="334">
        <v>0</v>
      </c>
      <c r="Y8419" s="334">
        <v>0</v>
      </c>
      <c r="Z8419" s="334">
        <v>0</v>
      </c>
      <c r="AA8419" s="334">
        <v>0</v>
      </c>
      <c r="AB8419" s="334">
        <v>0</v>
      </c>
      <c r="AD8419" s="334">
        <v>0</v>
      </c>
      <c r="AE8419" s="334">
        <f t="shared" si="1317"/>
        <v>0</v>
      </c>
      <c r="AF8419" s="334">
        <f t="shared" si="1318"/>
        <v>0</v>
      </c>
      <c r="AG8419" s="340">
        <f t="shared" si="1319"/>
        <v>0</v>
      </c>
      <c r="AI8419" s="340">
        <f t="shared" si="1321"/>
        <v>0</v>
      </c>
      <c r="AJ8419" s="340">
        <f t="shared" si="1321"/>
        <v>0</v>
      </c>
      <c r="AK8419" s="340">
        <f t="shared" si="1321"/>
        <v>0</v>
      </c>
      <c r="AL8419" s="340">
        <f t="shared" si="1321"/>
        <v>0</v>
      </c>
      <c r="AM8419" s="340">
        <f t="shared" si="1321"/>
        <v>0</v>
      </c>
    </row>
    <row r="8420" spans="1:39" x14ac:dyDescent="0.35">
      <c r="A8420" s="337">
        <v>30333</v>
      </c>
      <c r="B8420" s="338">
        <f t="shared" si="1314"/>
        <v>1983</v>
      </c>
      <c r="C8420" s="338">
        <f t="shared" si="1315"/>
        <v>1</v>
      </c>
      <c r="D8420" s="338">
        <f t="shared" si="1316"/>
        <v>17</v>
      </c>
      <c r="E8420" s="334">
        <v>0</v>
      </c>
      <c r="F8420" s="334">
        <v>0</v>
      </c>
      <c r="G8420" s="334">
        <v>0</v>
      </c>
      <c r="H8420" s="334">
        <v>0</v>
      </c>
      <c r="I8420" s="334">
        <v>0</v>
      </c>
      <c r="J8420" s="334">
        <v>0</v>
      </c>
      <c r="K8420" s="334">
        <v>0</v>
      </c>
      <c r="L8420" s="334">
        <v>0</v>
      </c>
      <c r="M8420" s="334">
        <v>0</v>
      </c>
      <c r="N8420" s="334">
        <v>0</v>
      </c>
      <c r="O8420" s="334">
        <v>0</v>
      </c>
      <c r="P8420" s="334">
        <v>0</v>
      </c>
      <c r="Q8420" s="334">
        <v>0</v>
      </c>
      <c r="R8420" s="334">
        <v>0</v>
      </c>
      <c r="S8420" s="334">
        <v>0</v>
      </c>
      <c r="T8420" s="334">
        <v>0</v>
      </c>
      <c r="U8420" s="334">
        <v>0</v>
      </c>
      <c r="V8420" s="334">
        <v>0</v>
      </c>
      <c r="W8420" s="334">
        <v>0</v>
      </c>
      <c r="X8420" s="334">
        <v>0</v>
      </c>
      <c r="Y8420" s="334">
        <v>0</v>
      </c>
      <c r="Z8420" s="334">
        <v>0</v>
      </c>
      <c r="AA8420" s="334">
        <v>0</v>
      </c>
      <c r="AB8420" s="334">
        <v>0</v>
      </c>
      <c r="AD8420" s="334">
        <v>0</v>
      </c>
      <c r="AE8420" s="334">
        <f t="shared" si="1317"/>
        <v>0</v>
      </c>
      <c r="AF8420" s="334">
        <f t="shared" si="1318"/>
        <v>0</v>
      </c>
      <c r="AG8420" s="340">
        <f t="shared" si="1319"/>
        <v>0</v>
      </c>
      <c r="AI8420" s="340">
        <f t="shared" ref="AI8420:AM8435" si="1322">IF($C8420=AI$1,$AF8420,0)</f>
        <v>0</v>
      </c>
      <c r="AJ8420" s="340">
        <f t="shared" si="1322"/>
        <v>0</v>
      </c>
      <c r="AK8420" s="340">
        <f t="shared" si="1322"/>
        <v>0</v>
      </c>
      <c r="AL8420" s="340">
        <f t="shared" si="1322"/>
        <v>0</v>
      </c>
      <c r="AM8420" s="340">
        <f t="shared" si="1322"/>
        <v>0</v>
      </c>
    </row>
    <row r="8421" spans="1:39" x14ac:dyDescent="0.35">
      <c r="A8421" s="337">
        <v>30334</v>
      </c>
      <c r="B8421" s="338">
        <f t="shared" si="1314"/>
        <v>1983</v>
      </c>
      <c r="C8421" s="338">
        <f t="shared" si="1315"/>
        <v>1</v>
      </c>
      <c r="D8421" s="338">
        <f t="shared" si="1316"/>
        <v>18</v>
      </c>
      <c r="E8421" s="334">
        <v>0</v>
      </c>
      <c r="F8421" s="334">
        <v>0</v>
      </c>
      <c r="G8421" s="334">
        <v>0</v>
      </c>
      <c r="H8421" s="334">
        <v>0</v>
      </c>
      <c r="I8421" s="334">
        <v>0</v>
      </c>
      <c r="J8421" s="334">
        <v>0</v>
      </c>
      <c r="K8421" s="334">
        <v>0</v>
      </c>
      <c r="L8421" s="334">
        <v>0</v>
      </c>
      <c r="M8421" s="334">
        <v>0</v>
      </c>
      <c r="N8421" s="334">
        <v>0</v>
      </c>
      <c r="O8421" s="334">
        <v>0</v>
      </c>
      <c r="P8421" s="334">
        <v>0</v>
      </c>
      <c r="Q8421" s="334">
        <v>0</v>
      </c>
      <c r="R8421" s="334">
        <v>0</v>
      </c>
      <c r="S8421" s="334">
        <v>0</v>
      </c>
      <c r="T8421" s="334">
        <v>0</v>
      </c>
      <c r="U8421" s="334">
        <v>0</v>
      </c>
      <c r="V8421" s="334">
        <v>0</v>
      </c>
      <c r="W8421" s="334">
        <v>0</v>
      </c>
      <c r="X8421" s="334">
        <v>0</v>
      </c>
      <c r="Y8421" s="334">
        <v>0</v>
      </c>
      <c r="Z8421" s="334">
        <v>0</v>
      </c>
      <c r="AA8421" s="334">
        <v>0</v>
      </c>
      <c r="AB8421" s="334">
        <v>0</v>
      </c>
      <c r="AD8421" s="334">
        <v>0</v>
      </c>
      <c r="AE8421" s="334">
        <f t="shared" si="1317"/>
        <v>0</v>
      </c>
      <c r="AF8421" s="334">
        <f t="shared" si="1318"/>
        <v>0</v>
      </c>
      <c r="AG8421" s="340">
        <f t="shared" si="1319"/>
        <v>0</v>
      </c>
      <c r="AI8421" s="340">
        <f t="shared" si="1322"/>
        <v>0</v>
      </c>
      <c r="AJ8421" s="340">
        <f t="shared" si="1322"/>
        <v>0</v>
      </c>
      <c r="AK8421" s="340">
        <f t="shared" si="1322"/>
        <v>0</v>
      </c>
      <c r="AL8421" s="340">
        <f t="shared" si="1322"/>
        <v>0</v>
      </c>
      <c r="AM8421" s="340">
        <f t="shared" si="1322"/>
        <v>0</v>
      </c>
    </row>
    <row r="8422" spans="1:39" x14ac:dyDescent="0.35">
      <c r="A8422" s="337">
        <v>30335</v>
      </c>
      <c r="B8422" s="338">
        <f t="shared" si="1314"/>
        <v>1983</v>
      </c>
      <c r="C8422" s="338">
        <f t="shared" si="1315"/>
        <v>1</v>
      </c>
      <c r="D8422" s="338">
        <f t="shared" si="1316"/>
        <v>19</v>
      </c>
      <c r="E8422" s="334">
        <v>0</v>
      </c>
      <c r="F8422" s="334">
        <v>0</v>
      </c>
      <c r="G8422" s="334">
        <v>0</v>
      </c>
      <c r="H8422" s="334">
        <v>0</v>
      </c>
      <c r="I8422" s="334">
        <v>0</v>
      </c>
      <c r="J8422" s="334">
        <v>0</v>
      </c>
      <c r="K8422" s="334">
        <v>0</v>
      </c>
      <c r="L8422" s="334">
        <v>0</v>
      </c>
      <c r="M8422" s="334">
        <v>0</v>
      </c>
      <c r="N8422" s="334">
        <v>0</v>
      </c>
      <c r="O8422" s="334">
        <v>0</v>
      </c>
      <c r="P8422" s="334">
        <v>0</v>
      </c>
      <c r="Q8422" s="334">
        <v>0</v>
      </c>
      <c r="R8422" s="334">
        <v>0</v>
      </c>
      <c r="S8422" s="334">
        <v>0</v>
      </c>
      <c r="T8422" s="334">
        <v>0</v>
      </c>
      <c r="U8422" s="334">
        <v>0</v>
      </c>
      <c r="V8422" s="334">
        <v>0</v>
      </c>
      <c r="W8422" s="334">
        <v>0</v>
      </c>
      <c r="X8422" s="334">
        <v>0</v>
      </c>
      <c r="Y8422" s="334">
        <v>0</v>
      </c>
      <c r="Z8422" s="334">
        <v>0</v>
      </c>
      <c r="AA8422" s="334">
        <v>0</v>
      </c>
      <c r="AB8422" s="334">
        <v>0</v>
      </c>
      <c r="AD8422" s="334">
        <v>0</v>
      </c>
      <c r="AE8422" s="334">
        <f t="shared" si="1317"/>
        <v>0</v>
      </c>
      <c r="AF8422" s="334">
        <f t="shared" si="1318"/>
        <v>0</v>
      </c>
      <c r="AG8422" s="340">
        <f t="shared" si="1319"/>
        <v>0</v>
      </c>
      <c r="AI8422" s="340">
        <f t="shared" si="1322"/>
        <v>0</v>
      </c>
      <c r="AJ8422" s="340">
        <f t="shared" si="1322"/>
        <v>0</v>
      </c>
      <c r="AK8422" s="340">
        <f t="shared" si="1322"/>
        <v>0</v>
      </c>
      <c r="AL8422" s="340">
        <f t="shared" si="1322"/>
        <v>0</v>
      </c>
      <c r="AM8422" s="340">
        <f t="shared" si="1322"/>
        <v>0</v>
      </c>
    </row>
    <row r="8423" spans="1:39" x14ac:dyDescent="0.35">
      <c r="A8423" s="337">
        <v>30336</v>
      </c>
      <c r="B8423" s="338">
        <f t="shared" si="1314"/>
        <v>1983</v>
      </c>
      <c r="C8423" s="338">
        <f t="shared" si="1315"/>
        <v>1</v>
      </c>
      <c r="D8423" s="338">
        <f t="shared" si="1316"/>
        <v>20</v>
      </c>
      <c r="E8423" s="334">
        <v>0</v>
      </c>
      <c r="F8423" s="334">
        <v>0</v>
      </c>
      <c r="G8423" s="334">
        <v>0</v>
      </c>
      <c r="H8423" s="334">
        <v>0</v>
      </c>
      <c r="I8423" s="334">
        <v>0</v>
      </c>
      <c r="J8423" s="334">
        <v>0</v>
      </c>
      <c r="K8423" s="334">
        <v>0</v>
      </c>
      <c r="L8423" s="334">
        <v>0</v>
      </c>
      <c r="M8423" s="334">
        <v>0</v>
      </c>
      <c r="N8423" s="334">
        <v>0</v>
      </c>
      <c r="O8423" s="334">
        <v>0</v>
      </c>
      <c r="P8423" s="334">
        <v>0</v>
      </c>
      <c r="Q8423" s="334">
        <v>0</v>
      </c>
      <c r="R8423" s="334">
        <v>0</v>
      </c>
      <c r="S8423" s="334">
        <v>0</v>
      </c>
      <c r="T8423" s="334">
        <v>0</v>
      </c>
      <c r="U8423" s="334">
        <v>0</v>
      </c>
      <c r="V8423" s="334">
        <v>0</v>
      </c>
      <c r="W8423" s="334">
        <v>0</v>
      </c>
      <c r="X8423" s="334">
        <v>0</v>
      </c>
      <c r="Y8423" s="334">
        <v>0</v>
      </c>
      <c r="Z8423" s="334">
        <v>0</v>
      </c>
      <c r="AA8423" s="334">
        <v>0</v>
      </c>
      <c r="AB8423" s="334">
        <v>0</v>
      </c>
      <c r="AD8423" s="334">
        <v>0</v>
      </c>
      <c r="AE8423" s="334">
        <f t="shared" si="1317"/>
        <v>0</v>
      </c>
      <c r="AF8423" s="334">
        <f t="shared" si="1318"/>
        <v>0</v>
      </c>
      <c r="AG8423" s="340">
        <f t="shared" si="1319"/>
        <v>0</v>
      </c>
      <c r="AI8423" s="340">
        <f t="shared" si="1322"/>
        <v>0</v>
      </c>
      <c r="AJ8423" s="340">
        <f t="shared" si="1322"/>
        <v>0</v>
      </c>
      <c r="AK8423" s="340">
        <f t="shared" si="1322"/>
        <v>0</v>
      </c>
      <c r="AL8423" s="340">
        <f t="shared" si="1322"/>
        <v>0</v>
      </c>
      <c r="AM8423" s="340">
        <f t="shared" si="1322"/>
        <v>0</v>
      </c>
    </row>
    <row r="8424" spans="1:39" x14ac:dyDescent="0.35">
      <c r="A8424" s="337">
        <v>30337</v>
      </c>
      <c r="B8424" s="338">
        <f t="shared" si="1314"/>
        <v>1983</v>
      </c>
      <c r="C8424" s="338">
        <f t="shared" si="1315"/>
        <v>1</v>
      </c>
      <c r="D8424" s="338">
        <f t="shared" si="1316"/>
        <v>21</v>
      </c>
      <c r="E8424" s="334">
        <v>0</v>
      </c>
      <c r="F8424" s="334">
        <v>0</v>
      </c>
      <c r="G8424" s="334">
        <v>0</v>
      </c>
      <c r="H8424" s="334">
        <v>0</v>
      </c>
      <c r="I8424" s="334">
        <v>0</v>
      </c>
      <c r="J8424" s="334">
        <v>0</v>
      </c>
      <c r="K8424" s="334">
        <v>0</v>
      </c>
      <c r="L8424" s="334">
        <v>0</v>
      </c>
      <c r="M8424" s="334">
        <v>0</v>
      </c>
      <c r="N8424" s="334">
        <v>0</v>
      </c>
      <c r="O8424" s="334">
        <v>0</v>
      </c>
      <c r="P8424" s="334">
        <v>0</v>
      </c>
      <c r="Q8424" s="334">
        <v>0</v>
      </c>
      <c r="R8424" s="334">
        <v>0</v>
      </c>
      <c r="S8424" s="334">
        <v>0</v>
      </c>
      <c r="T8424" s="334">
        <v>0</v>
      </c>
      <c r="U8424" s="334">
        <v>0</v>
      </c>
      <c r="V8424" s="334">
        <v>0</v>
      </c>
      <c r="W8424" s="334">
        <v>0</v>
      </c>
      <c r="X8424" s="334">
        <v>0</v>
      </c>
      <c r="Y8424" s="334">
        <v>0</v>
      </c>
      <c r="Z8424" s="334">
        <v>0</v>
      </c>
      <c r="AA8424" s="334">
        <v>0</v>
      </c>
      <c r="AB8424" s="334">
        <v>0</v>
      </c>
      <c r="AD8424" s="334">
        <v>0</v>
      </c>
      <c r="AE8424" s="334">
        <f t="shared" si="1317"/>
        <v>0</v>
      </c>
      <c r="AF8424" s="334">
        <f t="shared" si="1318"/>
        <v>0</v>
      </c>
      <c r="AG8424" s="340">
        <f t="shared" si="1319"/>
        <v>0</v>
      </c>
      <c r="AI8424" s="340">
        <f t="shared" si="1322"/>
        <v>0</v>
      </c>
      <c r="AJ8424" s="340">
        <f t="shared" si="1322"/>
        <v>0</v>
      </c>
      <c r="AK8424" s="340">
        <f t="shared" si="1322"/>
        <v>0</v>
      </c>
      <c r="AL8424" s="340">
        <f t="shared" si="1322"/>
        <v>0</v>
      </c>
      <c r="AM8424" s="340">
        <f t="shared" si="1322"/>
        <v>0</v>
      </c>
    </row>
    <row r="8425" spans="1:39" x14ac:dyDescent="0.35">
      <c r="A8425" s="337">
        <v>30338</v>
      </c>
      <c r="B8425" s="338">
        <f t="shared" si="1314"/>
        <v>1983</v>
      </c>
      <c r="C8425" s="338">
        <f t="shared" si="1315"/>
        <v>1</v>
      </c>
      <c r="D8425" s="338">
        <f t="shared" si="1316"/>
        <v>22</v>
      </c>
      <c r="E8425" s="334">
        <v>0</v>
      </c>
      <c r="F8425" s="334">
        <v>0.1</v>
      </c>
      <c r="G8425" s="334">
        <v>0</v>
      </c>
      <c r="H8425" s="334">
        <v>0</v>
      </c>
      <c r="I8425" s="334">
        <v>0.1</v>
      </c>
      <c r="J8425" s="334">
        <v>0</v>
      </c>
      <c r="K8425" s="334">
        <v>0</v>
      </c>
      <c r="L8425" s="334">
        <v>0.1</v>
      </c>
      <c r="M8425" s="334">
        <v>0</v>
      </c>
      <c r="N8425" s="334">
        <v>0</v>
      </c>
      <c r="O8425" s="334">
        <v>0.1</v>
      </c>
      <c r="P8425" s="334">
        <v>0</v>
      </c>
      <c r="Q8425" s="334">
        <v>0</v>
      </c>
      <c r="R8425" s="334">
        <v>0.1</v>
      </c>
      <c r="S8425" s="334">
        <v>0</v>
      </c>
      <c r="T8425" s="334">
        <v>0</v>
      </c>
      <c r="U8425" s="334">
        <v>0.1</v>
      </c>
      <c r="V8425" s="334">
        <v>0</v>
      </c>
      <c r="W8425" s="334">
        <v>0</v>
      </c>
      <c r="X8425" s="334">
        <v>0.1</v>
      </c>
      <c r="Y8425" s="334">
        <v>0</v>
      </c>
      <c r="Z8425" s="334">
        <v>0</v>
      </c>
      <c r="AA8425" s="334">
        <v>0.1</v>
      </c>
      <c r="AB8425" s="334">
        <v>0</v>
      </c>
      <c r="AD8425" s="334">
        <v>0.8</v>
      </c>
      <c r="AE8425" s="334">
        <f t="shared" si="1317"/>
        <v>0.8</v>
      </c>
      <c r="AF8425" s="334">
        <f t="shared" si="1318"/>
        <v>0.79999999999999993</v>
      </c>
      <c r="AG8425" s="340">
        <f t="shared" si="1319"/>
        <v>1.1102230246251565E-16</v>
      </c>
      <c r="AI8425" s="340">
        <f t="shared" si="1322"/>
        <v>0</v>
      </c>
      <c r="AJ8425" s="340">
        <f t="shared" si="1322"/>
        <v>0</v>
      </c>
      <c r="AK8425" s="340">
        <f t="shared" si="1322"/>
        <v>0</v>
      </c>
      <c r="AL8425" s="340">
        <f t="shared" si="1322"/>
        <v>0</v>
      </c>
      <c r="AM8425" s="340">
        <f t="shared" si="1322"/>
        <v>0</v>
      </c>
    </row>
    <row r="8426" spans="1:39" x14ac:dyDescent="0.35">
      <c r="A8426" s="337">
        <v>30339</v>
      </c>
      <c r="B8426" s="338">
        <f t="shared" si="1314"/>
        <v>1983</v>
      </c>
      <c r="C8426" s="338">
        <f t="shared" si="1315"/>
        <v>1</v>
      </c>
      <c r="D8426" s="338">
        <f t="shared" si="1316"/>
        <v>23</v>
      </c>
      <c r="E8426" s="334">
        <v>0</v>
      </c>
      <c r="F8426" s="334">
        <v>0.1</v>
      </c>
      <c r="G8426" s="334">
        <v>0</v>
      </c>
      <c r="H8426" s="334">
        <v>0</v>
      </c>
      <c r="I8426" s="334">
        <v>0.1</v>
      </c>
      <c r="J8426" s="334">
        <v>0</v>
      </c>
      <c r="K8426" s="334">
        <v>0</v>
      </c>
      <c r="L8426" s="334">
        <v>0.1</v>
      </c>
      <c r="M8426" s="334">
        <v>0</v>
      </c>
      <c r="N8426" s="334">
        <v>0.1</v>
      </c>
      <c r="O8426" s="334">
        <v>0</v>
      </c>
      <c r="P8426" s="334">
        <v>0</v>
      </c>
      <c r="Q8426" s="334">
        <v>0.1</v>
      </c>
      <c r="R8426" s="334">
        <v>0</v>
      </c>
      <c r="S8426" s="334">
        <v>0</v>
      </c>
      <c r="T8426" s="334">
        <v>0</v>
      </c>
      <c r="U8426" s="334">
        <v>0</v>
      </c>
      <c r="V8426" s="334">
        <v>0</v>
      </c>
      <c r="W8426" s="334">
        <v>0</v>
      </c>
      <c r="X8426" s="334">
        <v>0</v>
      </c>
      <c r="Y8426" s="334">
        <v>0</v>
      </c>
      <c r="Z8426" s="334">
        <v>0</v>
      </c>
      <c r="AA8426" s="334">
        <v>0.1</v>
      </c>
      <c r="AB8426" s="334">
        <v>0</v>
      </c>
      <c r="AD8426" s="334">
        <v>0.6</v>
      </c>
      <c r="AE8426" s="334">
        <f t="shared" si="1317"/>
        <v>0.6</v>
      </c>
      <c r="AF8426" s="334">
        <f t="shared" si="1318"/>
        <v>0.6</v>
      </c>
      <c r="AG8426" s="340">
        <f t="shared" si="1319"/>
        <v>0</v>
      </c>
      <c r="AI8426" s="340">
        <f t="shared" si="1322"/>
        <v>0</v>
      </c>
      <c r="AJ8426" s="340">
        <f t="shared" si="1322"/>
        <v>0</v>
      </c>
      <c r="AK8426" s="340">
        <f t="shared" si="1322"/>
        <v>0</v>
      </c>
      <c r="AL8426" s="340">
        <f t="shared" si="1322"/>
        <v>0</v>
      </c>
      <c r="AM8426" s="340">
        <f t="shared" si="1322"/>
        <v>0</v>
      </c>
    </row>
    <row r="8427" spans="1:39" x14ac:dyDescent="0.35">
      <c r="A8427" s="337">
        <v>30340</v>
      </c>
      <c r="B8427" s="338">
        <f t="shared" si="1314"/>
        <v>1983</v>
      </c>
      <c r="C8427" s="338">
        <f t="shared" si="1315"/>
        <v>1</v>
      </c>
      <c r="D8427" s="338">
        <f t="shared" si="1316"/>
        <v>24</v>
      </c>
      <c r="E8427" s="334">
        <v>0.1</v>
      </c>
      <c r="F8427" s="334">
        <v>0</v>
      </c>
      <c r="G8427" s="334">
        <v>0.1</v>
      </c>
      <c r="H8427" s="334">
        <v>0</v>
      </c>
      <c r="I8427" s="334">
        <v>0.1</v>
      </c>
      <c r="J8427" s="334">
        <v>0</v>
      </c>
      <c r="K8427" s="334">
        <v>0.1</v>
      </c>
      <c r="L8427" s="334">
        <v>0</v>
      </c>
      <c r="M8427" s="334">
        <v>0.1</v>
      </c>
      <c r="N8427" s="334">
        <v>0</v>
      </c>
      <c r="O8427" s="334">
        <v>0.1</v>
      </c>
      <c r="P8427" s="334">
        <v>0.1</v>
      </c>
      <c r="Q8427" s="334">
        <v>0</v>
      </c>
      <c r="R8427" s="334">
        <v>0.1</v>
      </c>
      <c r="S8427" s="334">
        <v>0.1</v>
      </c>
      <c r="T8427" s="334">
        <v>0</v>
      </c>
      <c r="U8427" s="334">
        <v>0.1</v>
      </c>
      <c r="V8427" s="334">
        <v>0</v>
      </c>
      <c r="W8427" s="334">
        <v>0.1</v>
      </c>
      <c r="X8427" s="334">
        <v>0.1</v>
      </c>
      <c r="Y8427" s="334">
        <v>0</v>
      </c>
      <c r="Z8427" s="334">
        <v>0.1</v>
      </c>
      <c r="AA8427" s="334">
        <v>0</v>
      </c>
      <c r="AB8427" s="334">
        <v>0.1</v>
      </c>
      <c r="AD8427" s="334">
        <v>1.4</v>
      </c>
      <c r="AE8427" s="334">
        <f t="shared" si="1317"/>
        <v>1.4</v>
      </c>
      <c r="AF8427" s="334">
        <f t="shared" si="1318"/>
        <v>1.4000000000000001</v>
      </c>
      <c r="AG8427" s="340">
        <f t="shared" si="1319"/>
        <v>2.2204460492503131E-16</v>
      </c>
      <c r="AI8427" s="340">
        <f t="shared" si="1322"/>
        <v>0</v>
      </c>
      <c r="AJ8427" s="340">
        <f t="shared" si="1322"/>
        <v>0</v>
      </c>
      <c r="AK8427" s="340">
        <f t="shared" si="1322"/>
        <v>0</v>
      </c>
      <c r="AL8427" s="340">
        <f t="shared" si="1322"/>
        <v>0</v>
      </c>
      <c r="AM8427" s="340">
        <f t="shared" si="1322"/>
        <v>0</v>
      </c>
    </row>
    <row r="8428" spans="1:39" x14ac:dyDescent="0.35">
      <c r="A8428" s="337">
        <v>30341</v>
      </c>
      <c r="B8428" s="338">
        <f t="shared" si="1314"/>
        <v>1983</v>
      </c>
      <c r="C8428" s="338">
        <f t="shared" si="1315"/>
        <v>1</v>
      </c>
      <c r="D8428" s="338">
        <f t="shared" si="1316"/>
        <v>25</v>
      </c>
      <c r="E8428" s="334">
        <v>0</v>
      </c>
      <c r="F8428" s="334">
        <v>0</v>
      </c>
      <c r="G8428" s="334">
        <v>0</v>
      </c>
      <c r="H8428" s="334">
        <v>0</v>
      </c>
      <c r="I8428" s="334">
        <v>0</v>
      </c>
      <c r="J8428" s="334">
        <v>0</v>
      </c>
      <c r="K8428" s="334">
        <v>0</v>
      </c>
      <c r="L8428" s="334">
        <v>0</v>
      </c>
      <c r="M8428" s="334">
        <v>0</v>
      </c>
      <c r="N8428" s="334">
        <v>0</v>
      </c>
      <c r="O8428" s="334">
        <v>0</v>
      </c>
      <c r="P8428" s="334">
        <v>0</v>
      </c>
      <c r="Q8428" s="334">
        <v>0</v>
      </c>
      <c r="R8428" s="334">
        <v>0</v>
      </c>
      <c r="S8428" s="334">
        <v>0</v>
      </c>
      <c r="T8428" s="334">
        <v>0</v>
      </c>
      <c r="U8428" s="334">
        <v>0</v>
      </c>
      <c r="V8428" s="334">
        <v>0</v>
      </c>
      <c r="W8428" s="334">
        <v>0</v>
      </c>
      <c r="X8428" s="334">
        <v>0</v>
      </c>
      <c r="Y8428" s="334">
        <v>0</v>
      </c>
      <c r="Z8428" s="334">
        <v>0</v>
      </c>
      <c r="AA8428" s="334">
        <v>0</v>
      </c>
      <c r="AB8428" s="334">
        <v>0</v>
      </c>
      <c r="AD8428" s="334">
        <v>0</v>
      </c>
      <c r="AE8428" s="334">
        <f t="shared" si="1317"/>
        <v>0</v>
      </c>
      <c r="AF8428" s="334">
        <f t="shared" si="1318"/>
        <v>0</v>
      </c>
      <c r="AG8428" s="340">
        <f t="shared" si="1319"/>
        <v>0</v>
      </c>
      <c r="AI8428" s="340">
        <f t="shared" si="1322"/>
        <v>0</v>
      </c>
      <c r="AJ8428" s="340">
        <f t="shared" si="1322"/>
        <v>0</v>
      </c>
      <c r="AK8428" s="340">
        <f t="shared" si="1322"/>
        <v>0</v>
      </c>
      <c r="AL8428" s="340">
        <f t="shared" si="1322"/>
        <v>0</v>
      </c>
      <c r="AM8428" s="340">
        <f t="shared" si="1322"/>
        <v>0</v>
      </c>
    </row>
    <row r="8429" spans="1:39" x14ac:dyDescent="0.35">
      <c r="A8429" s="337">
        <v>30342</v>
      </c>
      <c r="B8429" s="338">
        <f t="shared" si="1314"/>
        <v>1983</v>
      </c>
      <c r="C8429" s="338">
        <f t="shared" si="1315"/>
        <v>1</v>
      </c>
      <c r="D8429" s="338">
        <f t="shared" si="1316"/>
        <v>26</v>
      </c>
      <c r="E8429" s="334">
        <v>0</v>
      </c>
      <c r="F8429" s="334">
        <v>0</v>
      </c>
      <c r="G8429" s="334">
        <v>0</v>
      </c>
      <c r="H8429" s="334">
        <v>0</v>
      </c>
      <c r="I8429" s="334">
        <v>0</v>
      </c>
      <c r="J8429" s="334">
        <v>0</v>
      </c>
      <c r="K8429" s="334">
        <v>0</v>
      </c>
      <c r="L8429" s="334">
        <v>0</v>
      </c>
      <c r="M8429" s="334">
        <v>0</v>
      </c>
      <c r="N8429" s="334">
        <v>0</v>
      </c>
      <c r="O8429" s="334">
        <v>0</v>
      </c>
      <c r="P8429" s="334">
        <v>0</v>
      </c>
      <c r="Q8429" s="334">
        <v>0</v>
      </c>
      <c r="R8429" s="334">
        <v>0</v>
      </c>
      <c r="S8429" s="334">
        <v>0</v>
      </c>
      <c r="T8429" s="334">
        <v>0</v>
      </c>
      <c r="U8429" s="334">
        <v>0</v>
      </c>
      <c r="V8429" s="334">
        <v>0</v>
      </c>
      <c r="W8429" s="334">
        <v>0</v>
      </c>
      <c r="X8429" s="334">
        <v>0</v>
      </c>
      <c r="Y8429" s="334">
        <v>0</v>
      </c>
      <c r="Z8429" s="334">
        <v>0</v>
      </c>
      <c r="AA8429" s="334">
        <v>0</v>
      </c>
      <c r="AB8429" s="334">
        <v>0</v>
      </c>
      <c r="AD8429" s="334">
        <v>0</v>
      </c>
      <c r="AE8429" s="334">
        <f t="shared" si="1317"/>
        <v>0</v>
      </c>
      <c r="AF8429" s="334">
        <f t="shared" si="1318"/>
        <v>0</v>
      </c>
      <c r="AG8429" s="340">
        <f t="shared" si="1319"/>
        <v>0</v>
      </c>
      <c r="AI8429" s="340">
        <f t="shared" si="1322"/>
        <v>0</v>
      </c>
      <c r="AJ8429" s="340">
        <f t="shared" si="1322"/>
        <v>0</v>
      </c>
      <c r="AK8429" s="340">
        <f t="shared" si="1322"/>
        <v>0</v>
      </c>
      <c r="AL8429" s="340">
        <f t="shared" si="1322"/>
        <v>0</v>
      </c>
      <c r="AM8429" s="340">
        <f t="shared" si="1322"/>
        <v>0</v>
      </c>
    </row>
    <row r="8430" spans="1:39" x14ac:dyDescent="0.35">
      <c r="A8430" s="337">
        <v>30343</v>
      </c>
      <c r="B8430" s="338">
        <f t="shared" si="1314"/>
        <v>1983</v>
      </c>
      <c r="C8430" s="338">
        <f t="shared" si="1315"/>
        <v>1</v>
      </c>
      <c r="D8430" s="338">
        <f t="shared" si="1316"/>
        <v>27</v>
      </c>
      <c r="E8430" s="334">
        <v>0</v>
      </c>
      <c r="F8430" s="334">
        <v>0</v>
      </c>
      <c r="G8430" s="334">
        <v>0</v>
      </c>
      <c r="H8430" s="334">
        <v>0</v>
      </c>
      <c r="I8430" s="334">
        <v>0</v>
      </c>
      <c r="J8430" s="334">
        <v>0</v>
      </c>
      <c r="K8430" s="334">
        <v>0</v>
      </c>
      <c r="L8430" s="334">
        <v>0</v>
      </c>
      <c r="M8430" s="334">
        <v>0</v>
      </c>
      <c r="N8430" s="334">
        <v>0</v>
      </c>
      <c r="O8430" s="334">
        <v>0</v>
      </c>
      <c r="P8430" s="334">
        <v>0</v>
      </c>
      <c r="Q8430" s="334">
        <v>0</v>
      </c>
      <c r="R8430" s="334">
        <v>0</v>
      </c>
      <c r="S8430" s="334">
        <v>0</v>
      </c>
      <c r="T8430" s="334">
        <v>0</v>
      </c>
      <c r="U8430" s="334">
        <v>0</v>
      </c>
      <c r="V8430" s="334">
        <v>0</v>
      </c>
      <c r="W8430" s="334">
        <v>0</v>
      </c>
      <c r="X8430" s="334">
        <v>0</v>
      </c>
      <c r="Y8430" s="334">
        <v>0</v>
      </c>
      <c r="Z8430" s="334">
        <v>0</v>
      </c>
      <c r="AA8430" s="334">
        <v>0</v>
      </c>
      <c r="AB8430" s="334">
        <v>0</v>
      </c>
      <c r="AD8430" s="334">
        <v>0</v>
      </c>
      <c r="AE8430" s="334">
        <f t="shared" si="1317"/>
        <v>0</v>
      </c>
      <c r="AF8430" s="334">
        <f t="shared" si="1318"/>
        <v>0</v>
      </c>
      <c r="AG8430" s="340">
        <f t="shared" si="1319"/>
        <v>0</v>
      </c>
      <c r="AI8430" s="340">
        <f t="shared" si="1322"/>
        <v>0</v>
      </c>
      <c r="AJ8430" s="340">
        <f t="shared" si="1322"/>
        <v>0</v>
      </c>
      <c r="AK8430" s="340">
        <f t="shared" si="1322"/>
        <v>0</v>
      </c>
      <c r="AL8430" s="340">
        <f t="shared" si="1322"/>
        <v>0</v>
      </c>
      <c r="AM8430" s="340">
        <f t="shared" si="1322"/>
        <v>0</v>
      </c>
    </row>
    <row r="8431" spans="1:39" x14ac:dyDescent="0.35">
      <c r="A8431" s="337">
        <v>30344</v>
      </c>
      <c r="B8431" s="338">
        <f t="shared" si="1314"/>
        <v>1983</v>
      </c>
      <c r="C8431" s="338">
        <f t="shared" si="1315"/>
        <v>1</v>
      </c>
      <c r="D8431" s="338">
        <f t="shared" si="1316"/>
        <v>28</v>
      </c>
      <c r="E8431" s="334">
        <v>0</v>
      </c>
      <c r="F8431" s="334">
        <v>0</v>
      </c>
      <c r="G8431" s="334">
        <v>0</v>
      </c>
      <c r="H8431" s="334">
        <v>0</v>
      </c>
      <c r="I8431" s="334">
        <v>0</v>
      </c>
      <c r="J8431" s="334">
        <v>0</v>
      </c>
      <c r="K8431" s="334">
        <v>0</v>
      </c>
      <c r="L8431" s="334">
        <v>0</v>
      </c>
      <c r="M8431" s="334">
        <v>0</v>
      </c>
      <c r="N8431" s="334">
        <v>0</v>
      </c>
      <c r="O8431" s="334">
        <v>0</v>
      </c>
      <c r="P8431" s="334">
        <v>0</v>
      </c>
      <c r="Q8431" s="334">
        <v>0</v>
      </c>
      <c r="R8431" s="334">
        <v>0</v>
      </c>
      <c r="S8431" s="334">
        <v>0</v>
      </c>
      <c r="T8431" s="334">
        <v>0</v>
      </c>
      <c r="U8431" s="334">
        <v>0</v>
      </c>
      <c r="V8431" s="334">
        <v>0</v>
      </c>
      <c r="W8431" s="334">
        <v>0</v>
      </c>
      <c r="X8431" s="334">
        <v>0</v>
      </c>
      <c r="Y8431" s="334">
        <v>0</v>
      </c>
      <c r="Z8431" s="334">
        <v>0</v>
      </c>
      <c r="AA8431" s="334">
        <v>0</v>
      </c>
      <c r="AB8431" s="334">
        <v>0</v>
      </c>
      <c r="AD8431" s="334">
        <v>0</v>
      </c>
      <c r="AE8431" s="334">
        <f t="shared" si="1317"/>
        <v>0</v>
      </c>
      <c r="AF8431" s="334">
        <f t="shared" si="1318"/>
        <v>0</v>
      </c>
      <c r="AG8431" s="340">
        <f t="shared" si="1319"/>
        <v>0</v>
      </c>
      <c r="AI8431" s="340">
        <f t="shared" si="1322"/>
        <v>0</v>
      </c>
      <c r="AJ8431" s="340">
        <f t="shared" si="1322"/>
        <v>0</v>
      </c>
      <c r="AK8431" s="340">
        <f t="shared" si="1322"/>
        <v>0</v>
      </c>
      <c r="AL8431" s="340">
        <f t="shared" si="1322"/>
        <v>0</v>
      </c>
      <c r="AM8431" s="340">
        <f t="shared" si="1322"/>
        <v>0</v>
      </c>
    </row>
    <row r="8432" spans="1:39" x14ac:dyDescent="0.35">
      <c r="A8432" s="337">
        <v>30345</v>
      </c>
      <c r="B8432" s="338">
        <f t="shared" si="1314"/>
        <v>1983</v>
      </c>
      <c r="C8432" s="338">
        <f t="shared" si="1315"/>
        <v>1</v>
      </c>
      <c r="D8432" s="338">
        <f t="shared" si="1316"/>
        <v>29</v>
      </c>
      <c r="E8432" s="334">
        <v>0</v>
      </c>
      <c r="F8432" s="334">
        <v>0</v>
      </c>
      <c r="G8432" s="334">
        <v>0</v>
      </c>
      <c r="H8432" s="334">
        <v>0</v>
      </c>
      <c r="I8432" s="334">
        <v>0</v>
      </c>
      <c r="J8432" s="334">
        <v>0</v>
      </c>
      <c r="K8432" s="334">
        <v>0</v>
      </c>
      <c r="L8432" s="334">
        <v>0</v>
      </c>
      <c r="M8432" s="334">
        <v>0</v>
      </c>
      <c r="N8432" s="334">
        <v>0</v>
      </c>
      <c r="O8432" s="334">
        <v>0</v>
      </c>
      <c r="P8432" s="334">
        <v>0</v>
      </c>
      <c r="Q8432" s="334">
        <v>0</v>
      </c>
      <c r="R8432" s="334">
        <v>0</v>
      </c>
      <c r="S8432" s="334">
        <v>0</v>
      </c>
      <c r="T8432" s="334">
        <v>0</v>
      </c>
      <c r="U8432" s="334">
        <v>0</v>
      </c>
      <c r="V8432" s="334">
        <v>0</v>
      </c>
      <c r="W8432" s="334">
        <v>0</v>
      </c>
      <c r="X8432" s="334">
        <v>0</v>
      </c>
      <c r="Y8432" s="334">
        <v>0</v>
      </c>
      <c r="Z8432" s="334">
        <v>0</v>
      </c>
      <c r="AA8432" s="334">
        <v>0</v>
      </c>
      <c r="AB8432" s="334">
        <v>0</v>
      </c>
      <c r="AD8432" s="334">
        <v>0</v>
      </c>
      <c r="AE8432" s="334">
        <f t="shared" si="1317"/>
        <v>0</v>
      </c>
      <c r="AF8432" s="334">
        <f t="shared" si="1318"/>
        <v>0</v>
      </c>
      <c r="AG8432" s="340">
        <f t="shared" si="1319"/>
        <v>0</v>
      </c>
      <c r="AI8432" s="340">
        <f t="shared" si="1322"/>
        <v>0</v>
      </c>
      <c r="AJ8432" s="340">
        <f t="shared" si="1322"/>
        <v>0</v>
      </c>
      <c r="AK8432" s="340">
        <f t="shared" si="1322"/>
        <v>0</v>
      </c>
      <c r="AL8432" s="340">
        <f t="shared" si="1322"/>
        <v>0</v>
      </c>
      <c r="AM8432" s="340">
        <f t="shared" si="1322"/>
        <v>0</v>
      </c>
    </row>
    <row r="8433" spans="1:39" x14ac:dyDescent="0.35">
      <c r="A8433" s="337">
        <v>30346</v>
      </c>
      <c r="B8433" s="338">
        <f t="shared" si="1314"/>
        <v>1983</v>
      </c>
      <c r="C8433" s="338">
        <f t="shared" si="1315"/>
        <v>1</v>
      </c>
      <c r="D8433" s="338">
        <f t="shared" si="1316"/>
        <v>30</v>
      </c>
      <c r="E8433" s="334">
        <v>0</v>
      </c>
      <c r="F8433" s="334">
        <v>0</v>
      </c>
      <c r="G8433" s="334">
        <v>0</v>
      </c>
      <c r="H8433" s="334">
        <v>0</v>
      </c>
      <c r="I8433" s="334">
        <v>0</v>
      </c>
      <c r="J8433" s="334">
        <v>0</v>
      </c>
      <c r="K8433" s="334">
        <v>0</v>
      </c>
      <c r="L8433" s="334">
        <v>0</v>
      </c>
      <c r="M8433" s="334">
        <v>0</v>
      </c>
      <c r="N8433" s="334">
        <v>0</v>
      </c>
      <c r="O8433" s="334">
        <v>0</v>
      </c>
      <c r="P8433" s="334">
        <v>0</v>
      </c>
      <c r="Q8433" s="334">
        <v>0</v>
      </c>
      <c r="R8433" s="334">
        <v>0</v>
      </c>
      <c r="S8433" s="334">
        <v>0</v>
      </c>
      <c r="T8433" s="334">
        <v>0</v>
      </c>
      <c r="U8433" s="334">
        <v>0</v>
      </c>
      <c r="V8433" s="334">
        <v>0</v>
      </c>
      <c r="W8433" s="334">
        <v>0</v>
      </c>
      <c r="X8433" s="334">
        <v>0</v>
      </c>
      <c r="Y8433" s="334">
        <v>0</v>
      </c>
      <c r="Z8433" s="334">
        <v>0</v>
      </c>
      <c r="AA8433" s="334">
        <v>0</v>
      </c>
      <c r="AB8433" s="334">
        <v>0</v>
      </c>
      <c r="AD8433" s="334">
        <v>0</v>
      </c>
      <c r="AE8433" s="334">
        <f t="shared" si="1317"/>
        <v>0</v>
      </c>
      <c r="AF8433" s="334">
        <f t="shared" si="1318"/>
        <v>0</v>
      </c>
      <c r="AG8433" s="340">
        <f t="shared" si="1319"/>
        <v>0</v>
      </c>
      <c r="AI8433" s="340">
        <f t="shared" si="1322"/>
        <v>0</v>
      </c>
      <c r="AJ8433" s="340">
        <f t="shared" si="1322"/>
        <v>0</v>
      </c>
      <c r="AK8433" s="340">
        <f t="shared" si="1322"/>
        <v>0</v>
      </c>
      <c r="AL8433" s="340">
        <f t="shared" si="1322"/>
        <v>0</v>
      </c>
      <c r="AM8433" s="340">
        <f t="shared" si="1322"/>
        <v>0</v>
      </c>
    </row>
    <row r="8434" spans="1:39" x14ac:dyDescent="0.35">
      <c r="A8434" s="337">
        <v>30347</v>
      </c>
      <c r="B8434" s="338">
        <f t="shared" si="1314"/>
        <v>1983</v>
      </c>
      <c r="C8434" s="338">
        <f t="shared" si="1315"/>
        <v>1</v>
      </c>
      <c r="D8434" s="338">
        <f t="shared" si="1316"/>
        <v>31</v>
      </c>
      <c r="E8434" s="334">
        <v>0</v>
      </c>
      <c r="F8434" s="334">
        <v>0</v>
      </c>
      <c r="G8434" s="334">
        <v>0</v>
      </c>
      <c r="H8434" s="334">
        <v>0</v>
      </c>
      <c r="I8434" s="334">
        <v>0</v>
      </c>
      <c r="J8434" s="334">
        <v>0</v>
      </c>
      <c r="K8434" s="334">
        <v>0</v>
      </c>
      <c r="L8434" s="334">
        <v>0</v>
      </c>
      <c r="M8434" s="334">
        <v>0</v>
      </c>
      <c r="N8434" s="334">
        <v>0</v>
      </c>
      <c r="O8434" s="334">
        <v>0</v>
      </c>
      <c r="P8434" s="334">
        <v>0</v>
      </c>
      <c r="Q8434" s="334">
        <v>0</v>
      </c>
      <c r="R8434" s="334">
        <v>0</v>
      </c>
      <c r="S8434" s="334">
        <v>0</v>
      </c>
      <c r="T8434" s="334">
        <v>0</v>
      </c>
      <c r="U8434" s="334">
        <v>0</v>
      </c>
      <c r="V8434" s="334">
        <v>0</v>
      </c>
      <c r="W8434" s="334">
        <v>0</v>
      </c>
      <c r="X8434" s="334">
        <v>0</v>
      </c>
      <c r="Y8434" s="334">
        <v>0</v>
      </c>
      <c r="Z8434" s="334">
        <v>0</v>
      </c>
      <c r="AA8434" s="334">
        <v>0</v>
      </c>
      <c r="AB8434" s="334">
        <v>0</v>
      </c>
      <c r="AD8434" s="334">
        <v>0</v>
      </c>
      <c r="AE8434" s="334">
        <f t="shared" si="1317"/>
        <v>0</v>
      </c>
      <c r="AF8434" s="334">
        <f t="shared" si="1318"/>
        <v>0</v>
      </c>
      <c r="AG8434" s="340">
        <f t="shared" si="1319"/>
        <v>0</v>
      </c>
      <c r="AI8434" s="340">
        <f t="shared" si="1322"/>
        <v>0</v>
      </c>
      <c r="AJ8434" s="340">
        <f t="shared" si="1322"/>
        <v>0</v>
      </c>
      <c r="AK8434" s="340">
        <f t="shared" si="1322"/>
        <v>0</v>
      </c>
      <c r="AL8434" s="340">
        <f t="shared" si="1322"/>
        <v>0</v>
      </c>
      <c r="AM8434" s="340">
        <f t="shared" si="1322"/>
        <v>0</v>
      </c>
    </row>
    <row r="8435" spans="1:39" x14ac:dyDescent="0.35">
      <c r="A8435" s="337">
        <v>30348</v>
      </c>
      <c r="B8435" s="338">
        <f t="shared" si="1314"/>
        <v>1983</v>
      </c>
      <c r="C8435" s="338">
        <f t="shared" si="1315"/>
        <v>2</v>
      </c>
      <c r="D8435" s="338">
        <f t="shared" si="1316"/>
        <v>1</v>
      </c>
      <c r="E8435" s="334">
        <v>0</v>
      </c>
      <c r="F8435" s="334">
        <v>0</v>
      </c>
      <c r="G8435" s="334">
        <v>0</v>
      </c>
      <c r="H8435" s="334">
        <v>0</v>
      </c>
      <c r="I8435" s="334">
        <v>0</v>
      </c>
      <c r="J8435" s="334">
        <v>0</v>
      </c>
      <c r="K8435" s="334">
        <v>0</v>
      </c>
      <c r="L8435" s="334">
        <v>0</v>
      </c>
      <c r="M8435" s="334">
        <v>0.1</v>
      </c>
      <c r="N8435" s="334">
        <v>0</v>
      </c>
      <c r="O8435" s="334">
        <v>0.1</v>
      </c>
      <c r="P8435" s="334">
        <v>0.1</v>
      </c>
      <c r="Q8435" s="334">
        <v>0</v>
      </c>
      <c r="R8435" s="334">
        <v>0.1</v>
      </c>
      <c r="S8435" s="334">
        <v>0.1</v>
      </c>
      <c r="T8435" s="334">
        <v>0</v>
      </c>
      <c r="U8435" s="334">
        <v>0.1</v>
      </c>
      <c r="V8435" s="334">
        <v>0.1</v>
      </c>
      <c r="W8435" s="334">
        <v>0</v>
      </c>
      <c r="X8435" s="334">
        <v>0.1</v>
      </c>
      <c r="Y8435" s="334">
        <v>0.1</v>
      </c>
      <c r="Z8435" s="334">
        <v>0</v>
      </c>
      <c r="AA8435" s="334">
        <v>0.1</v>
      </c>
      <c r="AB8435" s="334">
        <v>0</v>
      </c>
      <c r="AD8435" s="334">
        <v>1</v>
      </c>
      <c r="AE8435" s="334">
        <f t="shared" si="1317"/>
        <v>1</v>
      </c>
      <c r="AF8435" s="334">
        <f t="shared" si="1318"/>
        <v>0.99999999999999989</v>
      </c>
      <c r="AG8435" s="340">
        <f t="shared" si="1319"/>
        <v>1.1102230246251565E-16</v>
      </c>
      <c r="AI8435" s="340">
        <f t="shared" si="1322"/>
        <v>0</v>
      </c>
      <c r="AJ8435" s="340">
        <f t="shared" si="1322"/>
        <v>0</v>
      </c>
      <c r="AK8435" s="340">
        <f t="shared" si="1322"/>
        <v>0</v>
      </c>
      <c r="AL8435" s="340">
        <f t="shared" si="1322"/>
        <v>0</v>
      </c>
      <c r="AM8435" s="340">
        <f t="shared" si="1322"/>
        <v>0</v>
      </c>
    </row>
    <row r="8436" spans="1:39" x14ac:dyDescent="0.35">
      <c r="A8436" s="337">
        <v>30349</v>
      </c>
      <c r="B8436" s="338">
        <f t="shared" si="1314"/>
        <v>1983</v>
      </c>
      <c r="C8436" s="338">
        <f t="shared" si="1315"/>
        <v>2</v>
      </c>
      <c r="D8436" s="338">
        <f t="shared" si="1316"/>
        <v>2</v>
      </c>
      <c r="E8436" s="334">
        <v>0</v>
      </c>
      <c r="F8436" s="334">
        <v>0</v>
      </c>
      <c r="G8436" s="334">
        <v>0</v>
      </c>
      <c r="H8436" s="334">
        <v>0</v>
      </c>
      <c r="I8436" s="334">
        <v>0</v>
      </c>
      <c r="J8436" s="334">
        <v>0</v>
      </c>
      <c r="K8436" s="334">
        <v>0</v>
      </c>
      <c r="L8436" s="334">
        <v>0</v>
      </c>
      <c r="M8436" s="334">
        <v>0</v>
      </c>
      <c r="N8436" s="334">
        <v>0</v>
      </c>
      <c r="O8436" s="334">
        <v>0</v>
      </c>
      <c r="P8436" s="334">
        <v>0</v>
      </c>
      <c r="Q8436" s="334">
        <v>0</v>
      </c>
      <c r="R8436" s="334">
        <v>0</v>
      </c>
      <c r="S8436" s="334">
        <v>0</v>
      </c>
      <c r="T8436" s="334">
        <v>0</v>
      </c>
      <c r="U8436" s="334">
        <v>0</v>
      </c>
      <c r="V8436" s="334">
        <v>0</v>
      </c>
      <c r="W8436" s="334">
        <v>0</v>
      </c>
      <c r="X8436" s="334">
        <v>0</v>
      </c>
      <c r="Y8436" s="334">
        <v>0</v>
      </c>
      <c r="Z8436" s="334">
        <v>0</v>
      </c>
      <c r="AA8436" s="334">
        <v>0</v>
      </c>
      <c r="AB8436" s="334">
        <v>0</v>
      </c>
      <c r="AD8436" s="334">
        <v>0</v>
      </c>
      <c r="AE8436" s="334">
        <f t="shared" si="1317"/>
        <v>0</v>
      </c>
      <c r="AF8436" s="334">
        <f t="shared" si="1318"/>
        <v>0</v>
      </c>
      <c r="AG8436" s="340">
        <f t="shared" si="1319"/>
        <v>0</v>
      </c>
      <c r="AI8436" s="340">
        <f t="shared" ref="AI8436:AM8451" si="1323">IF($C8436=AI$1,$AF8436,0)</f>
        <v>0</v>
      </c>
      <c r="AJ8436" s="340">
        <f t="shared" si="1323"/>
        <v>0</v>
      </c>
      <c r="AK8436" s="340">
        <f t="shared" si="1323"/>
        <v>0</v>
      </c>
      <c r="AL8436" s="340">
        <f t="shared" si="1323"/>
        <v>0</v>
      </c>
      <c r="AM8436" s="340">
        <f t="shared" si="1323"/>
        <v>0</v>
      </c>
    </row>
    <row r="8437" spans="1:39" x14ac:dyDescent="0.35">
      <c r="A8437" s="337">
        <v>30350</v>
      </c>
      <c r="B8437" s="338">
        <f t="shared" si="1314"/>
        <v>1983</v>
      </c>
      <c r="C8437" s="338">
        <f t="shared" si="1315"/>
        <v>2</v>
      </c>
      <c r="D8437" s="338">
        <f t="shared" si="1316"/>
        <v>3</v>
      </c>
      <c r="E8437" s="334">
        <v>0</v>
      </c>
      <c r="F8437" s="334">
        <v>0</v>
      </c>
      <c r="G8437" s="334">
        <v>0</v>
      </c>
      <c r="H8437" s="334">
        <v>0</v>
      </c>
      <c r="I8437" s="334">
        <v>0</v>
      </c>
      <c r="J8437" s="334">
        <v>0</v>
      </c>
      <c r="K8437" s="334">
        <v>0</v>
      </c>
      <c r="L8437" s="334">
        <v>0</v>
      </c>
      <c r="M8437" s="334">
        <v>0</v>
      </c>
      <c r="N8437" s="334">
        <v>0</v>
      </c>
      <c r="O8437" s="334">
        <v>0</v>
      </c>
      <c r="P8437" s="334">
        <v>0</v>
      </c>
      <c r="Q8437" s="334">
        <v>0</v>
      </c>
      <c r="R8437" s="334">
        <v>0</v>
      </c>
      <c r="S8437" s="334">
        <v>0</v>
      </c>
      <c r="T8437" s="334">
        <v>0</v>
      </c>
      <c r="U8437" s="334">
        <v>0</v>
      </c>
      <c r="V8437" s="334">
        <v>0</v>
      </c>
      <c r="W8437" s="334">
        <v>0</v>
      </c>
      <c r="X8437" s="334">
        <v>0</v>
      </c>
      <c r="Y8437" s="334">
        <v>0</v>
      </c>
      <c r="Z8437" s="334">
        <v>0</v>
      </c>
      <c r="AA8437" s="334">
        <v>0</v>
      </c>
      <c r="AB8437" s="334">
        <v>0</v>
      </c>
      <c r="AD8437" s="334">
        <v>0</v>
      </c>
      <c r="AE8437" s="334">
        <f t="shared" si="1317"/>
        <v>0</v>
      </c>
      <c r="AF8437" s="334">
        <f t="shared" si="1318"/>
        <v>0</v>
      </c>
      <c r="AG8437" s="340">
        <f t="shared" si="1319"/>
        <v>0</v>
      </c>
      <c r="AI8437" s="340">
        <f t="shared" si="1323"/>
        <v>0</v>
      </c>
      <c r="AJ8437" s="340">
        <f t="shared" si="1323"/>
        <v>0</v>
      </c>
      <c r="AK8437" s="340">
        <f t="shared" si="1323"/>
        <v>0</v>
      </c>
      <c r="AL8437" s="340">
        <f t="shared" si="1323"/>
        <v>0</v>
      </c>
      <c r="AM8437" s="340">
        <f t="shared" si="1323"/>
        <v>0</v>
      </c>
    </row>
    <row r="8438" spans="1:39" x14ac:dyDescent="0.35">
      <c r="A8438" s="337">
        <v>30351</v>
      </c>
      <c r="B8438" s="338">
        <f t="shared" si="1314"/>
        <v>1983</v>
      </c>
      <c r="C8438" s="338">
        <f t="shared" si="1315"/>
        <v>2</v>
      </c>
      <c r="D8438" s="338">
        <f t="shared" si="1316"/>
        <v>4</v>
      </c>
      <c r="E8438" s="334">
        <v>0</v>
      </c>
      <c r="F8438" s="334">
        <v>0</v>
      </c>
      <c r="G8438" s="334">
        <v>0</v>
      </c>
      <c r="H8438" s="334">
        <v>0</v>
      </c>
      <c r="I8438" s="334">
        <v>0</v>
      </c>
      <c r="J8438" s="334">
        <v>0</v>
      </c>
      <c r="K8438" s="334">
        <v>0</v>
      </c>
      <c r="L8438" s="334">
        <v>0</v>
      </c>
      <c r="M8438" s="334">
        <v>0</v>
      </c>
      <c r="N8438" s="334">
        <v>0</v>
      </c>
      <c r="O8438" s="334">
        <v>0</v>
      </c>
      <c r="P8438" s="334">
        <v>0</v>
      </c>
      <c r="Q8438" s="334">
        <v>0</v>
      </c>
      <c r="R8438" s="334">
        <v>0</v>
      </c>
      <c r="S8438" s="334">
        <v>0</v>
      </c>
      <c r="T8438" s="334">
        <v>0</v>
      </c>
      <c r="U8438" s="334">
        <v>0</v>
      </c>
      <c r="V8438" s="334">
        <v>0</v>
      </c>
      <c r="W8438" s="334">
        <v>0</v>
      </c>
      <c r="X8438" s="334">
        <v>0</v>
      </c>
      <c r="Y8438" s="334">
        <v>0</v>
      </c>
      <c r="Z8438" s="334">
        <v>0</v>
      </c>
      <c r="AA8438" s="334">
        <v>0</v>
      </c>
      <c r="AB8438" s="334">
        <v>0</v>
      </c>
      <c r="AD8438" s="334">
        <v>0</v>
      </c>
      <c r="AE8438" s="334">
        <f t="shared" si="1317"/>
        <v>0</v>
      </c>
      <c r="AF8438" s="334">
        <f t="shared" si="1318"/>
        <v>0</v>
      </c>
      <c r="AG8438" s="340">
        <f t="shared" si="1319"/>
        <v>0</v>
      </c>
      <c r="AI8438" s="340">
        <f t="shared" si="1323"/>
        <v>0</v>
      </c>
      <c r="AJ8438" s="340">
        <f t="shared" si="1323"/>
        <v>0</v>
      </c>
      <c r="AK8438" s="340">
        <f t="shared" si="1323"/>
        <v>0</v>
      </c>
      <c r="AL8438" s="340">
        <f t="shared" si="1323"/>
        <v>0</v>
      </c>
      <c r="AM8438" s="340">
        <f t="shared" si="1323"/>
        <v>0</v>
      </c>
    </row>
    <row r="8439" spans="1:39" x14ac:dyDescent="0.35">
      <c r="A8439" s="337">
        <v>30352</v>
      </c>
      <c r="B8439" s="338">
        <f t="shared" si="1314"/>
        <v>1983</v>
      </c>
      <c r="C8439" s="338">
        <f t="shared" si="1315"/>
        <v>2</v>
      </c>
      <c r="D8439" s="338">
        <f t="shared" si="1316"/>
        <v>5</v>
      </c>
      <c r="E8439" s="334">
        <v>0</v>
      </c>
      <c r="F8439" s="334">
        <v>0</v>
      </c>
      <c r="G8439" s="334">
        <v>0</v>
      </c>
      <c r="H8439" s="334">
        <v>0</v>
      </c>
      <c r="I8439" s="334">
        <v>0.1</v>
      </c>
      <c r="J8439" s="334">
        <v>0</v>
      </c>
      <c r="K8439" s="334">
        <v>0</v>
      </c>
      <c r="L8439" s="334">
        <v>0</v>
      </c>
      <c r="M8439" s="334">
        <v>0</v>
      </c>
      <c r="N8439" s="334">
        <v>0</v>
      </c>
      <c r="O8439" s="334">
        <v>0</v>
      </c>
      <c r="P8439" s="334">
        <v>0</v>
      </c>
      <c r="Q8439" s="334">
        <v>0.1</v>
      </c>
      <c r="R8439" s="334">
        <v>0</v>
      </c>
      <c r="S8439" s="334">
        <v>0</v>
      </c>
      <c r="T8439" s="334">
        <v>0</v>
      </c>
      <c r="U8439" s="334">
        <v>0</v>
      </c>
      <c r="V8439" s="334">
        <v>0</v>
      </c>
      <c r="W8439" s="334">
        <v>0</v>
      </c>
      <c r="X8439" s="334">
        <v>0</v>
      </c>
      <c r="Y8439" s="334">
        <v>0</v>
      </c>
      <c r="Z8439" s="334">
        <v>0</v>
      </c>
      <c r="AA8439" s="334">
        <v>0</v>
      </c>
      <c r="AB8439" s="334">
        <v>0</v>
      </c>
      <c r="AD8439" s="334">
        <v>0.2</v>
      </c>
      <c r="AE8439" s="334">
        <f t="shared" si="1317"/>
        <v>0.2</v>
      </c>
      <c r="AF8439" s="334">
        <f t="shared" si="1318"/>
        <v>0.2</v>
      </c>
      <c r="AG8439" s="340">
        <f t="shared" si="1319"/>
        <v>0</v>
      </c>
      <c r="AI8439" s="340">
        <f t="shared" si="1323"/>
        <v>0</v>
      </c>
      <c r="AJ8439" s="340">
        <f t="shared" si="1323"/>
        <v>0</v>
      </c>
      <c r="AK8439" s="340">
        <f t="shared" si="1323"/>
        <v>0</v>
      </c>
      <c r="AL8439" s="340">
        <f t="shared" si="1323"/>
        <v>0</v>
      </c>
      <c r="AM8439" s="340">
        <f t="shared" si="1323"/>
        <v>0</v>
      </c>
    </row>
    <row r="8440" spans="1:39" x14ac:dyDescent="0.35">
      <c r="A8440" s="337">
        <v>30353</v>
      </c>
      <c r="B8440" s="338">
        <f t="shared" si="1314"/>
        <v>1983</v>
      </c>
      <c r="C8440" s="338">
        <f t="shared" si="1315"/>
        <v>2</v>
      </c>
      <c r="D8440" s="338">
        <f t="shared" si="1316"/>
        <v>6</v>
      </c>
      <c r="E8440" s="334">
        <v>0</v>
      </c>
      <c r="F8440" s="334">
        <v>0</v>
      </c>
      <c r="G8440" s="334">
        <v>0</v>
      </c>
      <c r="H8440" s="334">
        <v>0</v>
      </c>
      <c r="I8440" s="334">
        <v>0</v>
      </c>
      <c r="J8440" s="334">
        <v>0</v>
      </c>
      <c r="K8440" s="334">
        <v>0</v>
      </c>
      <c r="L8440" s="334">
        <v>0</v>
      </c>
      <c r="M8440" s="334">
        <v>0</v>
      </c>
      <c r="N8440" s="334">
        <v>0</v>
      </c>
      <c r="O8440" s="334">
        <v>0</v>
      </c>
      <c r="P8440" s="334">
        <v>0</v>
      </c>
      <c r="Q8440" s="334">
        <v>0</v>
      </c>
      <c r="R8440" s="334">
        <v>0</v>
      </c>
      <c r="S8440" s="334">
        <v>0</v>
      </c>
      <c r="T8440" s="334">
        <v>0</v>
      </c>
      <c r="U8440" s="334">
        <v>0</v>
      </c>
      <c r="V8440" s="334">
        <v>0</v>
      </c>
      <c r="W8440" s="334">
        <v>0</v>
      </c>
      <c r="X8440" s="334">
        <v>0</v>
      </c>
      <c r="Y8440" s="334">
        <v>0</v>
      </c>
      <c r="Z8440" s="334">
        <v>0</v>
      </c>
      <c r="AA8440" s="334">
        <v>0</v>
      </c>
      <c r="AB8440" s="334">
        <v>0</v>
      </c>
      <c r="AD8440" s="334">
        <v>0</v>
      </c>
      <c r="AE8440" s="334">
        <f t="shared" si="1317"/>
        <v>0</v>
      </c>
      <c r="AF8440" s="334">
        <f t="shared" si="1318"/>
        <v>0</v>
      </c>
      <c r="AG8440" s="340">
        <f t="shared" si="1319"/>
        <v>0</v>
      </c>
      <c r="AI8440" s="340">
        <f t="shared" si="1323"/>
        <v>0</v>
      </c>
      <c r="AJ8440" s="340">
        <f t="shared" si="1323"/>
        <v>0</v>
      </c>
      <c r="AK8440" s="340">
        <f t="shared" si="1323"/>
        <v>0</v>
      </c>
      <c r="AL8440" s="340">
        <f t="shared" si="1323"/>
        <v>0</v>
      </c>
      <c r="AM8440" s="340">
        <f t="shared" si="1323"/>
        <v>0</v>
      </c>
    </row>
    <row r="8441" spans="1:39" x14ac:dyDescent="0.35">
      <c r="A8441" s="337">
        <v>30354</v>
      </c>
      <c r="B8441" s="338">
        <f t="shared" si="1314"/>
        <v>1983</v>
      </c>
      <c r="C8441" s="338">
        <f t="shared" si="1315"/>
        <v>2</v>
      </c>
      <c r="D8441" s="338">
        <f t="shared" si="1316"/>
        <v>7</v>
      </c>
      <c r="E8441" s="334">
        <v>0</v>
      </c>
      <c r="F8441" s="334">
        <v>0</v>
      </c>
      <c r="G8441" s="334">
        <v>0</v>
      </c>
      <c r="H8441" s="334">
        <v>0</v>
      </c>
      <c r="I8441" s="334">
        <v>0</v>
      </c>
      <c r="J8441" s="334">
        <v>0</v>
      </c>
      <c r="K8441" s="334">
        <v>0</v>
      </c>
      <c r="L8441" s="334">
        <v>0</v>
      </c>
      <c r="M8441" s="334">
        <v>0</v>
      </c>
      <c r="N8441" s="334">
        <v>0</v>
      </c>
      <c r="O8441" s="334">
        <v>0</v>
      </c>
      <c r="P8441" s="334">
        <v>0</v>
      </c>
      <c r="Q8441" s="334">
        <v>0</v>
      </c>
      <c r="R8441" s="334">
        <v>0</v>
      </c>
      <c r="S8441" s="334">
        <v>0</v>
      </c>
      <c r="T8441" s="334">
        <v>0</v>
      </c>
      <c r="U8441" s="334">
        <v>0</v>
      </c>
      <c r="V8441" s="334">
        <v>0</v>
      </c>
      <c r="W8441" s="334">
        <v>0</v>
      </c>
      <c r="X8441" s="334">
        <v>0</v>
      </c>
      <c r="Y8441" s="334">
        <v>0</v>
      </c>
      <c r="Z8441" s="334">
        <v>0</v>
      </c>
      <c r="AA8441" s="334">
        <v>0</v>
      </c>
      <c r="AB8441" s="334">
        <v>0</v>
      </c>
      <c r="AD8441" s="334">
        <v>0</v>
      </c>
      <c r="AE8441" s="334">
        <f t="shared" si="1317"/>
        <v>0</v>
      </c>
      <c r="AF8441" s="334">
        <f t="shared" si="1318"/>
        <v>0</v>
      </c>
      <c r="AG8441" s="340">
        <f t="shared" si="1319"/>
        <v>0</v>
      </c>
      <c r="AI8441" s="340">
        <f t="shared" si="1323"/>
        <v>0</v>
      </c>
      <c r="AJ8441" s="340">
        <f t="shared" si="1323"/>
        <v>0</v>
      </c>
      <c r="AK8441" s="340">
        <f t="shared" si="1323"/>
        <v>0</v>
      </c>
      <c r="AL8441" s="340">
        <f t="shared" si="1323"/>
        <v>0</v>
      </c>
      <c r="AM8441" s="340">
        <f t="shared" si="1323"/>
        <v>0</v>
      </c>
    </row>
    <row r="8442" spans="1:39" x14ac:dyDescent="0.35">
      <c r="A8442" s="337">
        <v>30355</v>
      </c>
      <c r="B8442" s="338">
        <f t="shared" si="1314"/>
        <v>1983</v>
      </c>
      <c r="C8442" s="338">
        <f t="shared" si="1315"/>
        <v>2</v>
      </c>
      <c r="D8442" s="338">
        <f t="shared" si="1316"/>
        <v>8</v>
      </c>
      <c r="E8442" s="334">
        <v>0</v>
      </c>
      <c r="F8442" s="334">
        <v>0</v>
      </c>
      <c r="G8442" s="334">
        <v>0</v>
      </c>
      <c r="H8442" s="334">
        <v>0</v>
      </c>
      <c r="I8442" s="334">
        <v>0</v>
      </c>
      <c r="J8442" s="334">
        <v>0</v>
      </c>
      <c r="K8442" s="334">
        <v>0</v>
      </c>
      <c r="L8442" s="334">
        <v>0</v>
      </c>
      <c r="M8442" s="334">
        <v>0</v>
      </c>
      <c r="N8442" s="334">
        <v>0</v>
      </c>
      <c r="O8442" s="334">
        <v>0</v>
      </c>
      <c r="P8442" s="334">
        <v>0</v>
      </c>
      <c r="Q8442" s="334">
        <v>0</v>
      </c>
      <c r="R8442" s="334">
        <v>0</v>
      </c>
      <c r="S8442" s="334">
        <v>0</v>
      </c>
      <c r="T8442" s="334">
        <v>0</v>
      </c>
      <c r="U8442" s="334">
        <v>0</v>
      </c>
      <c r="V8442" s="334">
        <v>0</v>
      </c>
      <c r="W8442" s="334">
        <v>0</v>
      </c>
      <c r="X8442" s="334">
        <v>0</v>
      </c>
      <c r="Y8442" s="334">
        <v>0</v>
      </c>
      <c r="Z8442" s="334">
        <v>0</v>
      </c>
      <c r="AA8442" s="334">
        <v>0</v>
      </c>
      <c r="AB8442" s="334">
        <v>0</v>
      </c>
      <c r="AD8442" s="334">
        <v>0</v>
      </c>
      <c r="AE8442" s="334">
        <f t="shared" si="1317"/>
        <v>0</v>
      </c>
      <c r="AF8442" s="334">
        <f t="shared" si="1318"/>
        <v>0</v>
      </c>
      <c r="AG8442" s="340">
        <f t="shared" si="1319"/>
        <v>0</v>
      </c>
      <c r="AI8442" s="340">
        <f t="shared" si="1323"/>
        <v>0</v>
      </c>
      <c r="AJ8442" s="340">
        <f t="shared" si="1323"/>
        <v>0</v>
      </c>
      <c r="AK8442" s="340">
        <f t="shared" si="1323"/>
        <v>0</v>
      </c>
      <c r="AL8442" s="340">
        <f t="shared" si="1323"/>
        <v>0</v>
      </c>
      <c r="AM8442" s="340">
        <f t="shared" si="1323"/>
        <v>0</v>
      </c>
    </row>
    <row r="8443" spans="1:39" x14ac:dyDescent="0.35">
      <c r="A8443" s="337">
        <v>30356</v>
      </c>
      <c r="B8443" s="338">
        <f t="shared" si="1314"/>
        <v>1983</v>
      </c>
      <c r="C8443" s="338">
        <f t="shared" si="1315"/>
        <v>2</v>
      </c>
      <c r="D8443" s="338">
        <f t="shared" si="1316"/>
        <v>9</v>
      </c>
      <c r="E8443" s="334">
        <v>0</v>
      </c>
      <c r="F8443" s="334">
        <v>0</v>
      </c>
      <c r="G8443" s="334">
        <v>0</v>
      </c>
      <c r="H8443" s="334">
        <v>0</v>
      </c>
      <c r="I8443" s="334">
        <v>0</v>
      </c>
      <c r="J8443" s="334">
        <v>0</v>
      </c>
      <c r="K8443" s="334">
        <v>0</v>
      </c>
      <c r="L8443" s="334">
        <v>0</v>
      </c>
      <c r="M8443" s="334">
        <v>0</v>
      </c>
      <c r="N8443" s="334">
        <v>0</v>
      </c>
      <c r="O8443" s="334">
        <v>0</v>
      </c>
      <c r="P8443" s="334">
        <v>0</v>
      </c>
      <c r="Q8443" s="334">
        <v>0</v>
      </c>
      <c r="R8443" s="334">
        <v>0</v>
      </c>
      <c r="S8443" s="334">
        <v>0</v>
      </c>
      <c r="T8443" s="334">
        <v>0</v>
      </c>
      <c r="U8443" s="334">
        <v>0</v>
      </c>
      <c r="V8443" s="334">
        <v>0</v>
      </c>
      <c r="W8443" s="334">
        <v>0</v>
      </c>
      <c r="X8443" s="334">
        <v>0</v>
      </c>
      <c r="Y8443" s="334">
        <v>0</v>
      </c>
      <c r="Z8443" s="334">
        <v>0</v>
      </c>
      <c r="AA8443" s="334">
        <v>0</v>
      </c>
      <c r="AB8443" s="334">
        <v>0</v>
      </c>
      <c r="AD8443" s="334">
        <v>0</v>
      </c>
      <c r="AE8443" s="334">
        <f t="shared" si="1317"/>
        <v>0</v>
      </c>
      <c r="AF8443" s="334">
        <f t="shared" si="1318"/>
        <v>0</v>
      </c>
      <c r="AG8443" s="340">
        <f t="shared" si="1319"/>
        <v>0</v>
      </c>
      <c r="AI8443" s="340">
        <f t="shared" si="1323"/>
        <v>0</v>
      </c>
      <c r="AJ8443" s="340">
        <f t="shared" si="1323"/>
        <v>0</v>
      </c>
      <c r="AK8443" s="340">
        <f t="shared" si="1323"/>
        <v>0</v>
      </c>
      <c r="AL8443" s="340">
        <f t="shared" si="1323"/>
        <v>0</v>
      </c>
      <c r="AM8443" s="340">
        <f t="shared" si="1323"/>
        <v>0</v>
      </c>
    </row>
    <row r="8444" spans="1:39" x14ac:dyDescent="0.35">
      <c r="A8444" s="337">
        <v>30357</v>
      </c>
      <c r="B8444" s="338">
        <f t="shared" si="1314"/>
        <v>1983</v>
      </c>
      <c r="C8444" s="338">
        <f t="shared" si="1315"/>
        <v>2</v>
      </c>
      <c r="D8444" s="338">
        <f t="shared" si="1316"/>
        <v>10</v>
      </c>
      <c r="E8444" s="334">
        <v>0</v>
      </c>
      <c r="F8444" s="334">
        <v>0</v>
      </c>
      <c r="G8444" s="334">
        <v>0</v>
      </c>
      <c r="H8444" s="334">
        <v>0</v>
      </c>
      <c r="I8444" s="334">
        <v>0</v>
      </c>
      <c r="J8444" s="334">
        <v>0</v>
      </c>
      <c r="K8444" s="334">
        <v>0</v>
      </c>
      <c r="L8444" s="334">
        <v>0</v>
      </c>
      <c r="M8444" s="334">
        <v>0</v>
      </c>
      <c r="N8444" s="334">
        <v>0</v>
      </c>
      <c r="O8444" s="334">
        <v>0</v>
      </c>
      <c r="P8444" s="334">
        <v>0</v>
      </c>
      <c r="Q8444" s="334">
        <v>0</v>
      </c>
      <c r="R8444" s="334">
        <v>0</v>
      </c>
      <c r="S8444" s="334">
        <v>0</v>
      </c>
      <c r="T8444" s="334">
        <v>0</v>
      </c>
      <c r="U8444" s="334">
        <v>0</v>
      </c>
      <c r="V8444" s="334">
        <v>0</v>
      </c>
      <c r="W8444" s="334">
        <v>0</v>
      </c>
      <c r="X8444" s="334">
        <v>0</v>
      </c>
      <c r="Y8444" s="334">
        <v>0</v>
      </c>
      <c r="Z8444" s="334">
        <v>0</v>
      </c>
      <c r="AA8444" s="334">
        <v>0</v>
      </c>
      <c r="AB8444" s="334">
        <v>0</v>
      </c>
      <c r="AD8444" s="334">
        <v>0</v>
      </c>
      <c r="AE8444" s="334">
        <f t="shared" si="1317"/>
        <v>0</v>
      </c>
      <c r="AF8444" s="334">
        <f t="shared" si="1318"/>
        <v>0</v>
      </c>
      <c r="AG8444" s="340">
        <f t="shared" si="1319"/>
        <v>0</v>
      </c>
      <c r="AI8444" s="340">
        <f t="shared" si="1323"/>
        <v>0</v>
      </c>
      <c r="AJ8444" s="340">
        <f t="shared" si="1323"/>
        <v>0</v>
      </c>
      <c r="AK8444" s="340">
        <f t="shared" si="1323"/>
        <v>0</v>
      </c>
      <c r="AL8444" s="340">
        <f t="shared" si="1323"/>
        <v>0</v>
      </c>
      <c r="AM8444" s="340">
        <f t="shared" si="1323"/>
        <v>0</v>
      </c>
    </row>
    <row r="8445" spans="1:39" x14ac:dyDescent="0.35">
      <c r="A8445" s="337">
        <v>30358</v>
      </c>
      <c r="B8445" s="338">
        <f t="shared" si="1314"/>
        <v>1983</v>
      </c>
      <c r="C8445" s="338">
        <f t="shared" si="1315"/>
        <v>2</v>
      </c>
      <c r="D8445" s="338">
        <f t="shared" si="1316"/>
        <v>11</v>
      </c>
      <c r="E8445" s="334">
        <v>0</v>
      </c>
      <c r="F8445" s="334">
        <v>0</v>
      </c>
      <c r="G8445" s="334">
        <v>0</v>
      </c>
      <c r="H8445" s="334">
        <v>0</v>
      </c>
      <c r="I8445" s="334">
        <v>0</v>
      </c>
      <c r="J8445" s="334">
        <v>0</v>
      </c>
      <c r="K8445" s="334">
        <v>0</v>
      </c>
      <c r="L8445" s="334">
        <v>0</v>
      </c>
      <c r="M8445" s="334">
        <v>0</v>
      </c>
      <c r="N8445" s="334">
        <v>0</v>
      </c>
      <c r="O8445" s="334">
        <v>0</v>
      </c>
      <c r="P8445" s="334">
        <v>0</v>
      </c>
      <c r="Q8445" s="334">
        <v>0</v>
      </c>
      <c r="R8445" s="334">
        <v>0</v>
      </c>
      <c r="S8445" s="334">
        <v>0</v>
      </c>
      <c r="T8445" s="334">
        <v>0</v>
      </c>
      <c r="U8445" s="334">
        <v>0</v>
      </c>
      <c r="V8445" s="334">
        <v>0</v>
      </c>
      <c r="W8445" s="334">
        <v>0</v>
      </c>
      <c r="X8445" s="334">
        <v>0</v>
      </c>
      <c r="Y8445" s="334">
        <v>0</v>
      </c>
      <c r="Z8445" s="334">
        <v>0</v>
      </c>
      <c r="AA8445" s="334">
        <v>0</v>
      </c>
      <c r="AB8445" s="334">
        <v>0</v>
      </c>
      <c r="AD8445" s="334">
        <v>0</v>
      </c>
      <c r="AE8445" s="334">
        <f t="shared" si="1317"/>
        <v>0</v>
      </c>
      <c r="AF8445" s="334">
        <f t="shared" si="1318"/>
        <v>0</v>
      </c>
      <c r="AG8445" s="340">
        <f t="shared" si="1319"/>
        <v>0</v>
      </c>
      <c r="AI8445" s="340">
        <f t="shared" si="1323"/>
        <v>0</v>
      </c>
      <c r="AJ8445" s="340">
        <f t="shared" si="1323"/>
        <v>0</v>
      </c>
      <c r="AK8445" s="340">
        <f t="shared" si="1323"/>
        <v>0</v>
      </c>
      <c r="AL8445" s="340">
        <f t="shared" si="1323"/>
        <v>0</v>
      </c>
      <c r="AM8445" s="340">
        <f t="shared" si="1323"/>
        <v>0</v>
      </c>
    </row>
    <row r="8446" spans="1:39" x14ac:dyDescent="0.35">
      <c r="A8446" s="337">
        <v>30359</v>
      </c>
      <c r="B8446" s="338">
        <f t="shared" si="1314"/>
        <v>1983</v>
      </c>
      <c r="C8446" s="338">
        <f t="shared" si="1315"/>
        <v>2</v>
      </c>
      <c r="D8446" s="338">
        <f t="shared" si="1316"/>
        <v>12</v>
      </c>
      <c r="E8446" s="334">
        <v>0</v>
      </c>
      <c r="F8446" s="334">
        <v>0</v>
      </c>
      <c r="G8446" s="334">
        <v>0</v>
      </c>
      <c r="H8446" s="334">
        <v>0</v>
      </c>
      <c r="I8446" s="334">
        <v>0</v>
      </c>
      <c r="J8446" s="334">
        <v>0</v>
      </c>
      <c r="K8446" s="334">
        <v>0</v>
      </c>
      <c r="L8446" s="334">
        <v>0</v>
      </c>
      <c r="M8446" s="334">
        <v>0</v>
      </c>
      <c r="N8446" s="334">
        <v>0</v>
      </c>
      <c r="O8446" s="334">
        <v>0</v>
      </c>
      <c r="P8446" s="334">
        <v>0</v>
      </c>
      <c r="Q8446" s="334">
        <v>0</v>
      </c>
      <c r="R8446" s="334">
        <v>0</v>
      </c>
      <c r="S8446" s="334">
        <v>0</v>
      </c>
      <c r="T8446" s="334">
        <v>0</v>
      </c>
      <c r="U8446" s="334">
        <v>0</v>
      </c>
      <c r="V8446" s="334">
        <v>0</v>
      </c>
      <c r="W8446" s="334">
        <v>0</v>
      </c>
      <c r="X8446" s="334">
        <v>0</v>
      </c>
      <c r="Y8446" s="334">
        <v>0</v>
      </c>
      <c r="Z8446" s="334">
        <v>0</v>
      </c>
      <c r="AA8446" s="334">
        <v>0</v>
      </c>
      <c r="AB8446" s="334">
        <v>0</v>
      </c>
      <c r="AD8446" s="334">
        <v>0</v>
      </c>
      <c r="AE8446" s="334">
        <f t="shared" si="1317"/>
        <v>0</v>
      </c>
      <c r="AF8446" s="334">
        <f t="shared" si="1318"/>
        <v>0</v>
      </c>
      <c r="AG8446" s="340">
        <f t="shared" si="1319"/>
        <v>0</v>
      </c>
      <c r="AI8446" s="340">
        <f t="shared" si="1323"/>
        <v>0</v>
      </c>
      <c r="AJ8446" s="340">
        <f t="shared" si="1323"/>
        <v>0</v>
      </c>
      <c r="AK8446" s="340">
        <f t="shared" si="1323"/>
        <v>0</v>
      </c>
      <c r="AL8446" s="340">
        <f t="shared" si="1323"/>
        <v>0</v>
      </c>
      <c r="AM8446" s="340">
        <f t="shared" si="1323"/>
        <v>0</v>
      </c>
    </row>
    <row r="8447" spans="1:39" x14ac:dyDescent="0.35">
      <c r="A8447" s="337">
        <v>30360</v>
      </c>
      <c r="B8447" s="338">
        <f t="shared" si="1314"/>
        <v>1983</v>
      </c>
      <c r="C8447" s="338">
        <f t="shared" si="1315"/>
        <v>2</v>
      </c>
      <c r="D8447" s="338">
        <f t="shared" si="1316"/>
        <v>13</v>
      </c>
      <c r="E8447" s="334">
        <v>0</v>
      </c>
      <c r="F8447" s="334">
        <v>0</v>
      </c>
      <c r="G8447" s="334">
        <v>0</v>
      </c>
      <c r="H8447" s="334">
        <v>0</v>
      </c>
      <c r="I8447" s="334">
        <v>0</v>
      </c>
      <c r="J8447" s="334">
        <v>0</v>
      </c>
      <c r="K8447" s="334">
        <v>0</v>
      </c>
      <c r="L8447" s="334">
        <v>0</v>
      </c>
      <c r="M8447" s="334">
        <v>0</v>
      </c>
      <c r="N8447" s="334">
        <v>0</v>
      </c>
      <c r="O8447" s="334">
        <v>0</v>
      </c>
      <c r="P8447" s="334">
        <v>0</v>
      </c>
      <c r="Q8447" s="334">
        <v>0</v>
      </c>
      <c r="R8447" s="334">
        <v>0</v>
      </c>
      <c r="S8447" s="334">
        <v>0</v>
      </c>
      <c r="T8447" s="334">
        <v>0</v>
      </c>
      <c r="U8447" s="334">
        <v>0</v>
      </c>
      <c r="V8447" s="334">
        <v>0</v>
      </c>
      <c r="W8447" s="334">
        <v>0</v>
      </c>
      <c r="X8447" s="334">
        <v>0</v>
      </c>
      <c r="Y8447" s="334">
        <v>0</v>
      </c>
      <c r="Z8447" s="334">
        <v>0</v>
      </c>
      <c r="AA8447" s="334">
        <v>0</v>
      </c>
      <c r="AB8447" s="334">
        <v>0</v>
      </c>
      <c r="AD8447" s="334">
        <v>0</v>
      </c>
      <c r="AE8447" s="334">
        <f t="shared" si="1317"/>
        <v>0</v>
      </c>
      <c r="AF8447" s="334">
        <f t="shared" si="1318"/>
        <v>0</v>
      </c>
      <c r="AG8447" s="340">
        <f t="shared" si="1319"/>
        <v>0</v>
      </c>
      <c r="AI8447" s="340">
        <f t="shared" si="1323"/>
        <v>0</v>
      </c>
      <c r="AJ8447" s="340">
        <f t="shared" si="1323"/>
        <v>0</v>
      </c>
      <c r="AK8447" s="340">
        <f t="shared" si="1323"/>
        <v>0</v>
      </c>
      <c r="AL8447" s="340">
        <f t="shared" si="1323"/>
        <v>0</v>
      </c>
      <c r="AM8447" s="340">
        <f t="shared" si="1323"/>
        <v>0</v>
      </c>
    </row>
    <row r="8448" spans="1:39" x14ac:dyDescent="0.35">
      <c r="A8448" s="337">
        <v>30361</v>
      </c>
      <c r="B8448" s="338">
        <f t="shared" si="1314"/>
        <v>1983</v>
      </c>
      <c r="C8448" s="338">
        <f t="shared" si="1315"/>
        <v>2</v>
      </c>
      <c r="D8448" s="338">
        <f t="shared" si="1316"/>
        <v>14</v>
      </c>
      <c r="E8448" s="334">
        <v>0</v>
      </c>
      <c r="F8448" s="334">
        <v>0</v>
      </c>
      <c r="G8448" s="334">
        <v>0</v>
      </c>
      <c r="H8448" s="334">
        <v>0</v>
      </c>
      <c r="I8448" s="334">
        <v>0</v>
      </c>
      <c r="J8448" s="334">
        <v>0</v>
      </c>
      <c r="K8448" s="334">
        <v>0</v>
      </c>
      <c r="L8448" s="334">
        <v>0</v>
      </c>
      <c r="M8448" s="334">
        <v>0</v>
      </c>
      <c r="N8448" s="334">
        <v>0</v>
      </c>
      <c r="O8448" s="334">
        <v>0</v>
      </c>
      <c r="P8448" s="334">
        <v>0</v>
      </c>
      <c r="Q8448" s="334">
        <v>0</v>
      </c>
      <c r="R8448" s="334">
        <v>0</v>
      </c>
      <c r="S8448" s="334">
        <v>0</v>
      </c>
      <c r="T8448" s="334">
        <v>0</v>
      </c>
      <c r="U8448" s="334">
        <v>0</v>
      </c>
      <c r="V8448" s="334">
        <v>0</v>
      </c>
      <c r="W8448" s="334">
        <v>0</v>
      </c>
      <c r="X8448" s="334">
        <v>0</v>
      </c>
      <c r="Y8448" s="334">
        <v>0</v>
      </c>
      <c r="Z8448" s="334">
        <v>0</v>
      </c>
      <c r="AA8448" s="334">
        <v>0</v>
      </c>
      <c r="AB8448" s="334">
        <v>0</v>
      </c>
      <c r="AD8448" s="334">
        <v>0</v>
      </c>
      <c r="AE8448" s="334">
        <f t="shared" si="1317"/>
        <v>0</v>
      </c>
      <c r="AF8448" s="334">
        <f t="shared" si="1318"/>
        <v>0</v>
      </c>
      <c r="AG8448" s="340">
        <f t="shared" si="1319"/>
        <v>0</v>
      </c>
      <c r="AI8448" s="340">
        <f t="shared" si="1323"/>
        <v>0</v>
      </c>
      <c r="AJ8448" s="340">
        <f t="shared" si="1323"/>
        <v>0</v>
      </c>
      <c r="AK8448" s="340">
        <f t="shared" si="1323"/>
        <v>0</v>
      </c>
      <c r="AL8448" s="340">
        <f t="shared" si="1323"/>
        <v>0</v>
      </c>
      <c r="AM8448" s="340">
        <f t="shared" si="1323"/>
        <v>0</v>
      </c>
    </row>
    <row r="8449" spans="1:39" x14ac:dyDescent="0.35">
      <c r="A8449" s="337">
        <v>30362</v>
      </c>
      <c r="B8449" s="338">
        <f t="shared" si="1314"/>
        <v>1983</v>
      </c>
      <c r="C8449" s="338">
        <f t="shared" si="1315"/>
        <v>2</v>
      </c>
      <c r="D8449" s="338">
        <f t="shared" si="1316"/>
        <v>15</v>
      </c>
      <c r="E8449" s="334">
        <v>0</v>
      </c>
      <c r="F8449" s="334">
        <v>0</v>
      </c>
      <c r="G8449" s="334">
        <v>0</v>
      </c>
      <c r="H8449" s="334">
        <v>0</v>
      </c>
      <c r="I8449" s="334">
        <v>0</v>
      </c>
      <c r="J8449" s="334">
        <v>0</v>
      </c>
      <c r="K8449" s="334">
        <v>0</v>
      </c>
      <c r="L8449" s="334">
        <v>0</v>
      </c>
      <c r="M8449" s="334">
        <v>0</v>
      </c>
      <c r="N8449" s="334">
        <v>0</v>
      </c>
      <c r="O8449" s="334">
        <v>0</v>
      </c>
      <c r="P8449" s="334">
        <v>0</v>
      </c>
      <c r="Q8449" s="334">
        <v>0</v>
      </c>
      <c r="R8449" s="334">
        <v>0</v>
      </c>
      <c r="S8449" s="334">
        <v>0</v>
      </c>
      <c r="T8449" s="334">
        <v>0</v>
      </c>
      <c r="U8449" s="334">
        <v>0</v>
      </c>
      <c r="V8449" s="334">
        <v>0</v>
      </c>
      <c r="W8449" s="334">
        <v>0</v>
      </c>
      <c r="X8449" s="334">
        <v>0</v>
      </c>
      <c r="Y8449" s="334">
        <v>0</v>
      </c>
      <c r="Z8449" s="334">
        <v>0</v>
      </c>
      <c r="AA8449" s="334">
        <v>0</v>
      </c>
      <c r="AB8449" s="334">
        <v>0</v>
      </c>
      <c r="AD8449" s="334">
        <v>0</v>
      </c>
      <c r="AE8449" s="334">
        <f t="shared" si="1317"/>
        <v>0</v>
      </c>
      <c r="AF8449" s="334">
        <f t="shared" si="1318"/>
        <v>0</v>
      </c>
      <c r="AG8449" s="340">
        <f t="shared" si="1319"/>
        <v>0</v>
      </c>
      <c r="AI8449" s="340">
        <f t="shared" si="1323"/>
        <v>0</v>
      </c>
      <c r="AJ8449" s="340">
        <f t="shared" si="1323"/>
        <v>0</v>
      </c>
      <c r="AK8449" s="340">
        <f t="shared" si="1323"/>
        <v>0</v>
      </c>
      <c r="AL8449" s="340">
        <f t="shared" si="1323"/>
        <v>0</v>
      </c>
      <c r="AM8449" s="340">
        <f t="shared" si="1323"/>
        <v>0</v>
      </c>
    </row>
    <row r="8450" spans="1:39" x14ac:dyDescent="0.35">
      <c r="A8450" s="337">
        <v>30363</v>
      </c>
      <c r="B8450" s="338">
        <f t="shared" si="1314"/>
        <v>1983</v>
      </c>
      <c r="C8450" s="338">
        <f t="shared" si="1315"/>
        <v>2</v>
      </c>
      <c r="D8450" s="338">
        <f t="shared" si="1316"/>
        <v>16</v>
      </c>
      <c r="E8450" s="334">
        <v>0</v>
      </c>
      <c r="F8450" s="334">
        <v>0</v>
      </c>
      <c r="G8450" s="334">
        <v>0</v>
      </c>
      <c r="H8450" s="334">
        <v>0</v>
      </c>
      <c r="I8450" s="334">
        <v>0</v>
      </c>
      <c r="J8450" s="334">
        <v>0</v>
      </c>
      <c r="K8450" s="334">
        <v>0</v>
      </c>
      <c r="L8450" s="334">
        <v>0</v>
      </c>
      <c r="M8450" s="334">
        <v>0</v>
      </c>
      <c r="N8450" s="334">
        <v>0</v>
      </c>
      <c r="O8450" s="334">
        <v>0</v>
      </c>
      <c r="P8450" s="334">
        <v>0</v>
      </c>
      <c r="Q8450" s="334">
        <v>0</v>
      </c>
      <c r="R8450" s="334">
        <v>0</v>
      </c>
      <c r="S8450" s="334">
        <v>0</v>
      </c>
      <c r="T8450" s="334">
        <v>0</v>
      </c>
      <c r="U8450" s="334">
        <v>0</v>
      </c>
      <c r="V8450" s="334">
        <v>0</v>
      </c>
      <c r="W8450" s="334">
        <v>0</v>
      </c>
      <c r="X8450" s="334">
        <v>0</v>
      </c>
      <c r="Y8450" s="334">
        <v>0</v>
      </c>
      <c r="Z8450" s="334">
        <v>0</v>
      </c>
      <c r="AA8450" s="334">
        <v>0</v>
      </c>
      <c r="AB8450" s="334">
        <v>0</v>
      </c>
      <c r="AD8450" s="334">
        <v>0</v>
      </c>
      <c r="AE8450" s="334">
        <f t="shared" si="1317"/>
        <v>0</v>
      </c>
      <c r="AF8450" s="334">
        <f t="shared" si="1318"/>
        <v>0</v>
      </c>
      <c r="AG8450" s="340">
        <f t="shared" si="1319"/>
        <v>0</v>
      </c>
      <c r="AI8450" s="340">
        <f t="shared" si="1323"/>
        <v>0</v>
      </c>
      <c r="AJ8450" s="340">
        <f t="shared" si="1323"/>
        <v>0</v>
      </c>
      <c r="AK8450" s="340">
        <f t="shared" si="1323"/>
        <v>0</v>
      </c>
      <c r="AL8450" s="340">
        <f t="shared" si="1323"/>
        <v>0</v>
      </c>
      <c r="AM8450" s="340">
        <f t="shared" si="1323"/>
        <v>0</v>
      </c>
    </row>
    <row r="8451" spans="1:39" x14ac:dyDescent="0.35">
      <c r="A8451" s="337">
        <v>30364</v>
      </c>
      <c r="B8451" s="338">
        <f t="shared" si="1314"/>
        <v>1983</v>
      </c>
      <c r="C8451" s="338">
        <f t="shared" si="1315"/>
        <v>2</v>
      </c>
      <c r="D8451" s="338">
        <f t="shared" si="1316"/>
        <v>17</v>
      </c>
      <c r="E8451" s="334">
        <v>0</v>
      </c>
      <c r="F8451" s="334">
        <v>0</v>
      </c>
      <c r="G8451" s="334">
        <v>0</v>
      </c>
      <c r="H8451" s="334">
        <v>0</v>
      </c>
      <c r="I8451" s="334">
        <v>0</v>
      </c>
      <c r="J8451" s="334">
        <v>0</v>
      </c>
      <c r="K8451" s="334">
        <v>0</v>
      </c>
      <c r="L8451" s="334">
        <v>0</v>
      </c>
      <c r="M8451" s="334">
        <v>0</v>
      </c>
      <c r="N8451" s="334">
        <v>0</v>
      </c>
      <c r="O8451" s="334">
        <v>0</v>
      </c>
      <c r="P8451" s="334">
        <v>0</v>
      </c>
      <c r="Q8451" s="334">
        <v>0</v>
      </c>
      <c r="R8451" s="334">
        <v>0</v>
      </c>
      <c r="S8451" s="334">
        <v>0</v>
      </c>
      <c r="T8451" s="334">
        <v>0</v>
      </c>
      <c r="U8451" s="334">
        <v>0</v>
      </c>
      <c r="V8451" s="334">
        <v>0</v>
      </c>
      <c r="W8451" s="334">
        <v>0</v>
      </c>
      <c r="X8451" s="334">
        <v>0</v>
      </c>
      <c r="Y8451" s="334">
        <v>0</v>
      </c>
      <c r="Z8451" s="334">
        <v>0</v>
      </c>
      <c r="AA8451" s="334">
        <v>0</v>
      </c>
      <c r="AB8451" s="334">
        <v>0</v>
      </c>
      <c r="AD8451" s="334">
        <v>0</v>
      </c>
      <c r="AE8451" s="334">
        <f t="shared" si="1317"/>
        <v>0</v>
      </c>
      <c r="AF8451" s="334">
        <f t="shared" si="1318"/>
        <v>0</v>
      </c>
      <c r="AG8451" s="340">
        <f t="shared" si="1319"/>
        <v>0</v>
      </c>
      <c r="AI8451" s="340">
        <f t="shared" si="1323"/>
        <v>0</v>
      </c>
      <c r="AJ8451" s="340">
        <f t="shared" si="1323"/>
        <v>0</v>
      </c>
      <c r="AK8451" s="340">
        <f t="shared" si="1323"/>
        <v>0</v>
      </c>
      <c r="AL8451" s="340">
        <f t="shared" si="1323"/>
        <v>0</v>
      </c>
      <c r="AM8451" s="340">
        <f t="shared" si="1323"/>
        <v>0</v>
      </c>
    </row>
    <row r="8452" spans="1:39" x14ac:dyDescent="0.35">
      <c r="A8452" s="337">
        <v>30365</v>
      </c>
      <c r="B8452" s="338">
        <f t="shared" ref="B8452:B8515" si="1324">YEAR(A8452)</f>
        <v>1983</v>
      </c>
      <c r="C8452" s="338">
        <f t="shared" ref="C8452:C8515" si="1325">MONTH(A8452)</f>
        <v>2</v>
      </c>
      <c r="D8452" s="338">
        <f t="shared" ref="D8452:D8515" si="1326">DAY(A8452)</f>
        <v>18</v>
      </c>
      <c r="E8452" s="334">
        <v>0</v>
      </c>
      <c r="F8452" s="334">
        <v>0</v>
      </c>
      <c r="G8452" s="334">
        <v>0</v>
      </c>
      <c r="H8452" s="334">
        <v>0</v>
      </c>
      <c r="I8452" s="334">
        <v>0</v>
      </c>
      <c r="J8452" s="334">
        <v>0</v>
      </c>
      <c r="K8452" s="334">
        <v>0</v>
      </c>
      <c r="L8452" s="334">
        <v>0</v>
      </c>
      <c r="M8452" s="334">
        <v>0</v>
      </c>
      <c r="N8452" s="334">
        <v>0</v>
      </c>
      <c r="O8452" s="334">
        <v>0</v>
      </c>
      <c r="P8452" s="334">
        <v>0</v>
      </c>
      <c r="Q8452" s="334">
        <v>0</v>
      </c>
      <c r="R8452" s="334">
        <v>0</v>
      </c>
      <c r="S8452" s="334">
        <v>0</v>
      </c>
      <c r="T8452" s="334">
        <v>0</v>
      </c>
      <c r="U8452" s="334">
        <v>0</v>
      </c>
      <c r="V8452" s="334">
        <v>0</v>
      </c>
      <c r="W8452" s="334">
        <v>0</v>
      </c>
      <c r="X8452" s="334">
        <v>0</v>
      </c>
      <c r="Y8452" s="334">
        <v>0</v>
      </c>
      <c r="Z8452" s="334">
        <v>0</v>
      </c>
      <c r="AA8452" s="334">
        <v>0</v>
      </c>
      <c r="AB8452" s="334">
        <v>0</v>
      </c>
      <c r="AD8452" s="334">
        <v>0</v>
      </c>
      <c r="AE8452" s="334">
        <f t="shared" ref="AE8452:AE8515" si="1327">AD8452</f>
        <v>0</v>
      </c>
      <c r="AF8452" s="334">
        <f t="shared" ref="AF8452:AF8515" si="1328">SUM(E8452:AB8452)</f>
        <v>0</v>
      </c>
      <c r="AG8452" s="340">
        <f t="shared" ref="AG8452:AG8515" si="1329">ABS(AF8452-AE8452)</f>
        <v>0</v>
      </c>
      <c r="AI8452" s="340">
        <f t="shared" ref="AI8452:AM8467" si="1330">IF($C8452=AI$1,$AF8452,0)</f>
        <v>0</v>
      </c>
      <c r="AJ8452" s="340">
        <f t="shared" si="1330"/>
        <v>0</v>
      </c>
      <c r="AK8452" s="340">
        <f t="shared" si="1330"/>
        <v>0</v>
      </c>
      <c r="AL8452" s="340">
        <f t="shared" si="1330"/>
        <v>0</v>
      </c>
      <c r="AM8452" s="340">
        <f t="shared" si="1330"/>
        <v>0</v>
      </c>
    </row>
    <row r="8453" spans="1:39" x14ac:dyDescent="0.35">
      <c r="A8453" s="337">
        <v>30366</v>
      </c>
      <c r="B8453" s="338">
        <f t="shared" si="1324"/>
        <v>1983</v>
      </c>
      <c r="C8453" s="338">
        <f t="shared" si="1325"/>
        <v>2</v>
      </c>
      <c r="D8453" s="338">
        <f t="shared" si="1326"/>
        <v>19</v>
      </c>
      <c r="E8453" s="334">
        <v>0</v>
      </c>
      <c r="F8453" s="334">
        <v>0</v>
      </c>
      <c r="G8453" s="334">
        <v>0</v>
      </c>
      <c r="H8453" s="334">
        <v>0</v>
      </c>
      <c r="I8453" s="334">
        <v>0</v>
      </c>
      <c r="J8453" s="334">
        <v>0</v>
      </c>
      <c r="K8453" s="334">
        <v>0</v>
      </c>
      <c r="L8453" s="334">
        <v>0</v>
      </c>
      <c r="M8453" s="334">
        <v>0</v>
      </c>
      <c r="N8453" s="334">
        <v>0</v>
      </c>
      <c r="O8453" s="334">
        <v>0</v>
      </c>
      <c r="P8453" s="334">
        <v>0</v>
      </c>
      <c r="Q8453" s="334">
        <v>0</v>
      </c>
      <c r="R8453" s="334">
        <v>0</v>
      </c>
      <c r="S8453" s="334">
        <v>0</v>
      </c>
      <c r="T8453" s="334">
        <v>0</v>
      </c>
      <c r="U8453" s="334">
        <v>0</v>
      </c>
      <c r="V8453" s="334">
        <v>0</v>
      </c>
      <c r="W8453" s="334">
        <v>0</v>
      </c>
      <c r="X8453" s="334">
        <v>0</v>
      </c>
      <c r="Y8453" s="334">
        <v>0</v>
      </c>
      <c r="Z8453" s="334">
        <v>0</v>
      </c>
      <c r="AA8453" s="334">
        <v>0</v>
      </c>
      <c r="AB8453" s="334">
        <v>0</v>
      </c>
      <c r="AD8453" s="334">
        <v>0</v>
      </c>
      <c r="AE8453" s="334">
        <f t="shared" si="1327"/>
        <v>0</v>
      </c>
      <c r="AF8453" s="334">
        <f t="shared" si="1328"/>
        <v>0</v>
      </c>
      <c r="AG8453" s="340">
        <f t="shared" si="1329"/>
        <v>0</v>
      </c>
      <c r="AI8453" s="340">
        <f t="shared" si="1330"/>
        <v>0</v>
      </c>
      <c r="AJ8453" s="340">
        <f t="shared" si="1330"/>
        <v>0</v>
      </c>
      <c r="AK8453" s="340">
        <f t="shared" si="1330"/>
        <v>0</v>
      </c>
      <c r="AL8453" s="340">
        <f t="shared" si="1330"/>
        <v>0</v>
      </c>
      <c r="AM8453" s="340">
        <f t="shared" si="1330"/>
        <v>0</v>
      </c>
    </row>
    <row r="8454" spans="1:39" x14ac:dyDescent="0.35">
      <c r="A8454" s="337">
        <v>30367</v>
      </c>
      <c r="B8454" s="338">
        <f t="shared" si="1324"/>
        <v>1983</v>
      </c>
      <c r="C8454" s="338">
        <f t="shared" si="1325"/>
        <v>2</v>
      </c>
      <c r="D8454" s="338">
        <f t="shared" si="1326"/>
        <v>20</v>
      </c>
      <c r="E8454" s="334">
        <v>0</v>
      </c>
      <c r="F8454" s="334">
        <v>0</v>
      </c>
      <c r="G8454" s="334">
        <v>0</v>
      </c>
      <c r="H8454" s="334">
        <v>0</v>
      </c>
      <c r="I8454" s="334">
        <v>0</v>
      </c>
      <c r="J8454" s="334">
        <v>0</v>
      </c>
      <c r="K8454" s="334">
        <v>0</v>
      </c>
      <c r="L8454" s="334">
        <v>0</v>
      </c>
      <c r="M8454" s="334">
        <v>0</v>
      </c>
      <c r="N8454" s="334">
        <v>0</v>
      </c>
      <c r="O8454" s="334">
        <v>0</v>
      </c>
      <c r="P8454" s="334">
        <v>0</v>
      </c>
      <c r="Q8454" s="334">
        <v>0</v>
      </c>
      <c r="R8454" s="334">
        <v>0</v>
      </c>
      <c r="S8454" s="334">
        <v>0</v>
      </c>
      <c r="T8454" s="334">
        <v>0</v>
      </c>
      <c r="U8454" s="334">
        <v>0</v>
      </c>
      <c r="V8454" s="334">
        <v>0</v>
      </c>
      <c r="W8454" s="334">
        <v>0</v>
      </c>
      <c r="X8454" s="334">
        <v>0</v>
      </c>
      <c r="Y8454" s="334">
        <v>0</v>
      </c>
      <c r="Z8454" s="334">
        <v>0</v>
      </c>
      <c r="AA8454" s="334">
        <v>0</v>
      </c>
      <c r="AB8454" s="334">
        <v>0</v>
      </c>
      <c r="AD8454" s="334">
        <v>0</v>
      </c>
      <c r="AE8454" s="334">
        <f t="shared" si="1327"/>
        <v>0</v>
      </c>
      <c r="AF8454" s="334">
        <f t="shared" si="1328"/>
        <v>0</v>
      </c>
      <c r="AG8454" s="340">
        <f t="shared" si="1329"/>
        <v>0</v>
      </c>
      <c r="AI8454" s="340">
        <f t="shared" si="1330"/>
        <v>0</v>
      </c>
      <c r="AJ8454" s="340">
        <f t="shared" si="1330"/>
        <v>0</v>
      </c>
      <c r="AK8454" s="340">
        <f t="shared" si="1330"/>
        <v>0</v>
      </c>
      <c r="AL8454" s="340">
        <f t="shared" si="1330"/>
        <v>0</v>
      </c>
      <c r="AM8454" s="340">
        <f t="shared" si="1330"/>
        <v>0</v>
      </c>
    </row>
    <row r="8455" spans="1:39" x14ac:dyDescent="0.35">
      <c r="A8455" s="337">
        <v>30368</v>
      </c>
      <c r="B8455" s="338">
        <f t="shared" si="1324"/>
        <v>1983</v>
      </c>
      <c r="C8455" s="338">
        <f t="shared" si="1325"/>
        <v>2</v>
      </c>
      <c r="D8455" s="338">
        <f t="shared" si="1326"/>
        <v>21</v>
      </c>
      <c r="E8455" s="334">
        <v>0</v>
      </c>
      <c r="F8455" s="334">
        <v>0</v>
      </c>
      <c r="G8455" s="334">
        <v>0</v>
      </c>
      <c r="H8455" s="334">
        <v>0</v>
      </c>
      <c r="I8455" s="334">
        <v>0</v>
      </c>
      <c r="J8455" s="334">
        <v>0</v>
      </c>
      <c r="K8455" s="334">
        <v>0</v>
      </c>
      <c r="L8455" s="334">
        <v>0</v>
      </c>
      <c r="M8455" s="334">
        <v>0</v>
      </c>
      <c r="N8455" s="334">
        <v>0</v>
      </c>
      <c r="O8455" s="334">
        <v>0</v>
      </c>
      <c r="P8455" s="334">
        <v>0</v>
      </c>
      <c r="Q8455" s="334">
        <v>0</v>
      </c>
      <c r="R8455" s="334">
        <v>0</v>
      </c>
      <c r="S8455" s="334">
        <v>0</v>
      </c>
      <c r="T8455" s="334">
        <v>0</v>
      </c>
      <c r="U8455" s="334">
        <v>0</v>
      </c>
      <c r="V8455" s="334">
        <v>0</v>
      </c>
      <c r="W8455" s="334">
        <v>0</v>
      </c>
      <c r="X8455" s="334">
        <v>0</v>
      </c>
      <c r="Y8455" s="334">
        <v>0</v>
      </c>
      <c r="Z8455" s="334">
        <v>0</v>
      </c>
      <c r="AA8455" s="334">
        <v>0</v>
      </c>
      <c r="AB8455" s="334">
        <v>0</v>
      </c>
      <c r="AD8455" s="334">
        <v>0</v>
      </c>
      <c r="AE8455" s="334">
        <f t="shared" si="1327"/>
        <v>0</v>
      </c>
      <c r="AF8455" s="334">
        <f t="shared" si="1328"/>
        <v>0</v>
      </c>
      <c r="AG8455" s="340">
        <f t="shared" si="1329"/>
        <v>0</v>
      </c>
      <c r="AI8455" s="340">
        <f t="shared" si="1330"/>
        <v>0</v>
      </c>
      <c r="AJ8455" s="340">
        <f t="shared" si="1330"/>
        <v>0</v>
      </c>
      <c r="AK8455" s="340">
        <f t="shared" si="1330"/>
        <v>0</v>
      </c>
      <c r="AL8455" s="340">
        <f t="shared" si="1330"/>
        <v>0</v>
      </c>
      <c r="AM8455" s="340">
        <f t="shared" si="1330"/>
        <v>0</v>
      </c>
    </row>
    <row r="8456" spans="1:39" x14ac:dyDescent="0.35">
      <c r="A8456" s="337">
        <v>30369</v>
      </c>
      <c r="B8456" s="338">
        <f t="shared" si="1324"/>
        <v>1983</v>
      </c>
      <c r="C8456" s="338">
        <f t="shared" si="1325"/>
        <v>2</v>
      </c>
      <c r="D8456" s="338">
        <f t="shared" si="1326"/>
        <v>22</v>
      </c>
      <c r="E8456" s="334">
        <v>0</v>
      </c>
      <c r="F8456" s="334">
        <v>0</v>
      </c>
      <c r="G8456" s="334">
        <v>0</v>
      </c>
      <c r="H8456" s="334">
        <v>0</v>
      </c>
      <c r="I8456" s="334">
        <v>0</v>
      </c>
      <c r="J8456" s="334">
        <v>0</v>
      </c>
      <c r="K8456" s="334">
        <v>0</v>
      </c>
      <c r="L8456" s="334">
        <v>0</v>
      </c>
      <c r="M8456" s="334">
        <v>0</v>
      </c>
      <c r="N8456" s="334">
        <v>0</v>
      </c>
      <c r="O8456" s="334">
        <v>0</v>
      </c>
      <c r="P8456" s="334">
        <v>0</v>
      </c>
      <c r="Q8456" s="334">
        <v>0</v>
      </c>
      <c r="R8456" s="334">
        <v>0</v>
      </c>
      <c r="S8456" s="334">
        <v>0</v>
      </c>
      <c r="T8456" s="334">
        <v>0</v>
      </c>
      <c r="U8456" s="334">
        <v>0</v>
      </c>
      <c r="V8456" s="334">
        <v>0</v>
      </c>
      <c r="W8456" s="334">
        <v>0</v>
      </c>
      <c r="X8456" s="334">
        <v>0</v>
      </c>
      <c r="Y8456" s="334">
        <v>0</v>
      </c>
      <c r="Z8456" s="334">
        <v>0</v>
      </c>
      <c r="AA8456" s="334">
        <v>0</v>
      </c>
      <c r="AB8456" s="334">
        <v>0</v>
      </c>
      <c r="AD8456" s="334">
        <v>0</v>
      </c>
      <c r="AE8456" s="334">
        <f t="shared" si="1327"/>
        <v>0</v>
      </c>
      <c r="AF8456" s="334">
        <f t="shared" si="1328"/>
        <v>0</v>
      </c>
      <c r="AG8456" s="340">
        <f t="shared" si="1329"/>
        <v>0</v>
      </c>
      <c r="AI8456" s="340">
        <f t="shared" si="1330"/>
        <v>0</v>
      </c>
      <c r="AJ8456" s="340">
        <f t="shared" si="1330"/>
        <v>0</v>
      </c>
      <c r="AK8456" s="340">
        <f t="shared" si="1330"/>
        <v>0</v>
      </c>
      <c r="AL8456" s="340">
        <f t="shared" si="1330"/>
        <v>0</v>
      </c>
      <c r="AM8456" s="340">
        <f t="shared" si="1330"/>
        <v>0</v>
      </c>
    </row>
    <row r="8457" spans="1:39" x14ac:dyDescent="0.35">
      <c r="A8457" s="337">
        <v>30370</v>
      </c>
      <c r="B8457" s="338">
        <f t="shared" si="1324"/>
        <v>1983</v>
      </c>
      <c r="C8457" s="338">
        <f t="shared" si="1325"/>
        <v>2</v>
      </c>
      <c r="D8457" s="338">
        <f t="shared" si="1326"/>
        <v>23</v>
      </c>
      <c r="E8457" s="334">
        <v>0</v>
      </c>
      <c r="F8457" s="334">
        <v>0</v>
      </c>
      <c r="G8457" s="334">
        <v>0</v>
      </c>
      <c r="H8457" s="334">
        <v>0</v>
      </c>
      <c r="I8457" s="334">
        <v>0</v>
      </c>
      <c r="J8457" s="334">
        <v>0</v>
      </c>
      <c r="K8457" s="334">
        <v>0</v>
      </c>
      <c r="L8457" s="334">
        <v>0</v>
      </c>
      <c r="M8457" s="334">
        <v>0</v>
      </c>
      <c r="N8457" s="334">
        <v>0</v>
      </c>
      <c r="O8457" s="334">
        <v>0</v>
      </c>
      <c r="P8457" s="334">
        <v>0</v>
      </c>
      <c r="Q8457" s="334">
        <v>0</v>
      </c>
      <c r="R8457" s="334">
        <v>0</v>
      </c>
      <c r="S8457" s="334">
        <v>0</v>
      </c>
      <c r="T8457" s="334">
        <v>0</v>
      </c>
      <c r="U8457" s="334">
        <v>0</v>
      </c>
      <c r="V8457" s="334">
        <v>0</v>
      </c>
      <c r="W8457" s="334">
        <v>0</v>
      </c>
      <c r="X8457" s="334">
        <v>0</v>
      </c>
      <c r="Y8457" s="334">
        <v>0</v>
      </c>
      <c r="Z8457" s="334">
        <v>0</v>
      </c>
      <c r="AA8457" s="334">
        <v>0</v>
      </c>
      <c r="AB8457" s="334">
        <v>0</v>
      </c>
      <c r="AD8457" s="334">
        <v>0</v>
      </c>
      <c r="AE8457" s="334">
        <f t="shared" si="1327"/>
        <v>0</v>
      </c>
      <c r="AF8457" s="334">
        <f t="shared" si="1328"/>
        <v>0</v>
      </c>
      <c r="AG8457" s="340">
        <f t="shared" si="1329"/>
        <v>0</v>
      </c>
      <c r="AI8457" s="340">
        <f t="shared" si="1330"/>
        <v>0</v>
      </c>
      <c r="AJ8457" s="340">
        <f t="shared" si="1330"/>
        <v>0</v>
      </c>
      <c r="AK8457" s="340">
        <f t="shared" si="1330"/>
        <v>0</v>
      </c>
      <c r="AL8457" s="340">
        <f t="shared" si="1330"/>
        <v>0</v>
      </c>
      <c r="AM8457" s="340">
        <f t="shared" si="1330"/>
        <v>0</v>
      </c>
    </row>
    <row r="8458" spans="1:39" x14ac:dyDescent="0.35">
      <c r="A8458" s="337">
        <v>30371</v>
      </c>
      <c r="B8458" s="338">
        <f t="shared" si="1324"/>
        <v>1983</v>
      </c>
      <c r="C8458" s="338">
        <f t="shared" si="1325"/>
        <v>2</v>
      </c>
      <c r="D8458" s="338">
        <f t="shared" si="1326"/>
        <v>24</v>
      </c>
      <c r="E8458" s="334">
        <v>0</v>
      </c>
      <c r="F8458" s="334">
        <v>0</v>
      </c>
      <c r="G8458" s="334">
        <v>0</v>
      </c>
      <c r="H8458" s="334">
        <v>0</v>
      </c>
      <c r="I8458" s="334">
        <v>0</v>
      </c>
      <c r="J8458" s="334">
        <v>0</v>
      </c>
      <c r="K8458" s="334">
        <v>0</v>
      </c>
      <c r="L8458" s="334">
        <v>0</v>
      </c>
      <c r="M8458" s="334">
        <v>0</v>
      </c>
      <c r="N8458" s="334">
        <v>0</v>
      </c>
      <c r="O8458" s="334">
        <v>0</v>
      </c>
      <c r="P8458" s="334">
        <v>0</v>
      </c>
      <c r="Q8458" s="334">
        <v>0</v>
      </c>
      <c r="R8458" s="334">
        <v>0</v>
      </c>
      <c r="S8458" s="334">
        <v>0</v>
      </c>
      <c r="T8458" s="334">
        <v>0</v>
      </c>
      <c r="U8458" s="334">
        <v>0</v>
      </c>
      <c r="V8458" s="334">
        <v>0</v>
      </c>
      <c r="W8458" s="334">
        <v>0</v>
      </c>
      <c r="X8458" s="334">
        <v>0</v>
      </c>
      <c r="Y8458" s="334">
        <v>0</v>
      </c>
      <c r="Z8458" s="334">
        <v>0</v>
      </c>
      <c r="AA8458" s="334">
        <v>0</v>
      </c>
      <c r="AB8458" s="334">
        <v>0</v>
      </c>
      <c r="AD8458" s="334">
        <v>0</v>
      </c>
      <c r="AE8458" s="334">
        <f t="shared" si="1327"/>
        <v>0</v>
      </c>
      <c r="AF8458" s="334">
        <f t="shared" si="1328"/>
        <v>0</v>
      </c>
      <c r="AG8458" s="340">
        <f t="shared" si="1329"/>
        <v>0</v>
      </c>
      <c r="AI8458" s="340">
        <f t="shared" si="1330"/>
        <v>0</v>
      </c>
      <c r="AJ8458" s="340">
        <f t="shared" si="1330"/>
        <v>0</v>
      </c>
      <c r="AK8458" s="340">
        <f t="shared" si="1330"/>
        <v>0</v>
      </c>
      <c r="AL8458" s="340">
        <f t="shared" si="1330"/>
        <v>0</v>
      </c>
      <c r="AM8458" s="340">
        <f t="shared" si="1330"/>
        <v>0</v>
      </c>
    </row>
    <row r="8459" spans="1:39" x14ac:dyDescent="0.35">
      <c r="A8459" s="337">
        <v>30372</v>
      </c>
      <c r="B8459" s="338">
        <f t="shared" si="1324"/>
        <v>1983</v>
      </c>
      <c r="C8459" s="338">
        <f t="shared" si="1325"/>
        <v>2</v>
      </c>
      <c r="D8459" s="338">
        <f t="shared" si="1326"/>
        <v>25</v>
      </c>
      <c r="E8459" s="334">
        <v>0</v>
      </c>
      <c r="F8459" s="334">
        <v>0</v>
      </c>
      <c r="G8459" s="334">
        <v>0</v>
      </c>
      <c r="H8459" s="334">
        <v>0</v>
      </c>
      <c r="I8459" s="334">
        <v>0</v>
      </c>
      <c r="J8459" s="334">
        <v>0</v>
      </c>
      <c r="K8459" s="334">
        <v>0</v>
      </c>
      <c r="L8459" s="334">
        <v>0</v>
      </c>
      <c r="M8459" s="334">
        <v>0</v>
      </c>
      <c r="N8459" s="334">
        <v>0</v>
      </c>
      <c r="O8459" s="334">
        <v>0</v>
      </c>
      <c r="P8459" s="334">
        <v>0</v>
      </c>
      <c r="Q8459" s="334">
        <v>0</v>
      </c>
      <c r="R8459" s="334">
        <v>0</v>
      </c>
      <c r="S8459" s="334">
        <v>0</v>
      </c>
      <c r="T8459" s="334">
        <v>0</v>
      </c>
      <c r="U8459" s="334">
        <v>0</v>
      </c>
      <c r="V8459" s="334">
        <v>0</v>
      </c>
      <c r="W8459" s="334">
        <v>0</v>
      </c>
      <c r="X8459" s="334">
        <v>0</v>
      </c>
      <c r="Y8459" s="334">
        <v>0</v>
      </c>
      <c r="Z8459" s="334">
        <v>0</v>
      </c>
      <c r="AA8459" s="334">
        <v>0</v>
      </c>
      <c r="AB8459" s="334">
        <v>0</v>
      </c>
      <c r="AD8459" s="334">
        <v>0</v>
      </c>
      <c r="AE8459" s="334">
        <f t="shared" si="1327"/>
        <v>0</v>
      </c>
      <c r="AF8459" s="334">
        <f t="shared" si="1328"/>
        <v>0</v>
      </c>
      <c r="AG8459" s="340">
        <f t="shared" si="1329"/>
        <v>0</v>
      </c>
      <c r="AI8459" s="340">
        <f t="shared" si="1330"/>
        <v>0</v>
      </c>
      <c r="AJ8459" s="340">
        <f t="shared" si="1330"/>
        <v>0</v>
      </c>
      <c r="AK8459" s="340">
        <f t="shared" si="1330"/>
        <v>0</v>
      </c>
      <c r="AL8459" s="340">
        <f t="shared" si="1330"/>
        <v>0</v>
      </c>
      <c r="AM8459" s="340">
        <f t="shared" si="1330"/>
        <v>0</v>
      </c>
    </row>
    <row r="8460" spans="1:39" x14ac:dyDescent="0.35">
      <c r="A8460" s="337">
        <v>30373</v>
      </c>
      <c r="B8460" s="338">
        <f t="shared" si="1324"/>
        <v>1983</v>
      </c>
      <c r="C8460" s="338">
        <f t="shared" si="1325"/>
        <v>2</v>
      </c>
      <c r="D8460" s="338">
        <f t="shared" si="1326"/>
        <v>26</v>
      </c>
      <c r="E8460" s="334">
        <v>0</v>
      </c>
      <c r="F8460" s="334">
        <v>0</v>
      </c>
      <c r="G8460" s="334">
        <v>0</v>
      </c>
      <c r="H8460" s="334">
        <v>0</v>
      </c>
      <c r="I8460" s="334">
        <v>0</v>
      </c>
      <c r="J8460" s="334">
        <v>0</v>
      </c>
      <c r="K8460" s="334">
        <v>0</v>
      </c>
      <c r="L8460" s="334">
        <v>0</v>
      </c>
      <c r="M8460" s="334">
        <v>0</v>
      </c>
      <c r="N8460" s="334">
        <v>0</v>
      </c>
      <c r="O8460" s="334">
        <v>0</v>
      </c>
      <c r="P8460" s="334">
        <v>0.3</v>
      </c>
      <c r="Q8460" s="334">
        <v>0.3</v>
      </c>
      <c r="R8460" s="334">
        <v>0.2</v>
      </c>
      <c r="S8460" s="334">
        <v>0.3</v>
      </c>
      <c r="T8460" s="334">
        <v>0.3</v>
      </c>
      <c r="U8460" s="334">
        <v>0</v>
      </c>
      <c r="V8460" s="334">
        <v>0</v>
      </c>
      <c r="W8460" s="334">
        <v>0.3</v>
      </c>
      <c r="X8460" s="334">
        <v>0</v>
      </c>
      <c r="Y8460" s="334">
        <v>0</v>
      </c>
      <c r="Z8460" s="334">
        <v>0</v>
      </c>
      <c r="AA8460" s="334">
        <v>0.2</v>
      </c>
      <c r="AB8460" s="334">
        <v>0.3</v>
      </c>
      <c r="AD8460" s="334">
        <v>2.2000000000000002</v>
      </c>
      <c r="AE8460" s="334">
        <f t="shared" si="1327"/>
        <v>2.2000000000000002</v>
      </c>
      <c r="AF8460" s="334">
        <f t="shared" si="1328"/>
        <v>2.2000000000000002</v>
      </c>
      <c r="AG8460" s="340">
        <f t="shared" si="1329"/>
        <v>0</v>
      </c>
      <c r="AI8460" s="340">
        <f t="shared" si="1330"/>
        <v>0</v>
      </c>
      <c r="AJ8460" s="340">
        <f t="shared" si="1330"/>
        <v>0</v>
      </c>
      <c r="AK8460" s="340">
        <f t="shared" si="1330"/>
        <v>0</v>
      </c>
      <c r="AL8460" s="340">
        <f t="shared" si="1330"/>
        <v>0</v>
      </c>
      <c r="AM8460" s="340">
        <f t="shared" si="1330"/>
        <v>0</v>
      </c>
    </row>
    <row r="8461" spans="1:39" x14ac:dyDescent="0.35">
      <c r="A8461" s="337">
        <v>30374</v>
      </c>
      <c r="B8461" s="338">
        <f t="shared" si="1324"/>
        <v>1983</v>
      </c>
      <c r="C8461" s="338">
        <f t="shared" si="1325"/>
        <v>2</v>
      </c>
      <c r="D8461" s="338">
        <f t="shared" si="1326"/>
        <v>27</v>
      </c>
      <c r="E8461" s="334">
        <v>0</v>
      </c>
      <c r="F8461" s="334">
        <v>0</v>
      </c>
      <c r="G8461" s="334">
        <v>0</v>
      </c>
      <c r="H8461" s="334">
        <v>0</v>
      </c>
      <c r="I8461" s="334">
        <v>0</v>
      </c>
      <c r="J8461" s="334">
        <v>0</v>
      </c>
      <c r="K8461" s="334">
        <v>0</v>
      </c>
      <c r="L8461" s="334">
        <v>0</v>
      </c>
      <c r="M8461" s="334">
        <v>0</v>
      </c>
      <c r="N8461" s="334">
        <v>0</v>
      </c>
      <c r="O8461" s="334">
        <v>0</v>
      </c>
      <c r="P8461" s="334">
        <v>0</v>
      </c>
      <c r="Q8461" s="334">
        <v>0</v>
      </c>
      <c r="R8461" s="334">
        <v>0</v>
      </c>
      <c r="S8461" s="334">
        <v>0</v>
      </c>
      <c r="T8461" s="334">
        <v>0</v>
      </c>
      <c r="U8461" s="334">
        <v>0</v>
      </c>
      <c r="V8461" s="334">
        <v>0</v>
      </c>
      <c r="W8461" s="334">
        <v>0.1</v>
      </c>
      <c r="X8461" s="334">
        <v>0.1</v>
      </c>
      <c r="Y8461" s="334">
        <v>0.2</v>
      </c>
      <c r="Z8461" s="334">
        <v>0.1</v>
      </c>
      <c r="AA8461" s="334">
        <v>0.1</v>
      </c>
      <c r="AB8461" s="334">
        <v>0.1</v>
      </c>
      <c r="AD8461" s="334">
        <v>0.7</v>
      </c>
      <c r="AE8461" s="334">
        <f t="shared" si="1327"/>
        <v>0.7</v>
      </c>
      <c r="AF8461" s="334">
        <f t="shared" si="1328"/>
        <v>0.7</v>
      </c>
      <c r="AG8461" s="340">
        <f t="shared" si="1329"/>
        <v>0</v>
      </c>
      <c r="AI8461" s="340">
        <f t="shared" si="1330"/>
        <v>0</v>
      </c>
      <c r="AJ8461" s="340">
        <f t="shared" si="1330"/>
        <v>0</v>
      </c>
      <c r="AK8461" s="340">
        <f t="shared" si="1330"/>
        <v>0</v>
      </c>
      <c r="AL8461" s="340">
        <f t="shared" si="1330"/>
        <v>0</v>
      </c>
      <c r="AM8461" s="340">
        <f t="shared" si="1330"/>
        <v>0</v>
      </c>
    </row>
    <row r="8462" spans="1:39" x14ac:dyDescent="0.35">
      <c r="A8462" s="337">
        <v>30375</v>
      </c>
      <c r="B8462" s="338">
        <f t="shared" si="1324"/>
        <v>1983</v>
      </c>
      <c r="C8462" s="338">
        <f t="shared" si="1325"/>
        <v>2</v>
      </c>
      <c r="D8462" s="338">
        <f t="shared" si="1326"/>
        <v>28</v>
      </c>
      <c r="E8462" s="334">
        <v>0.1</v>
      </c>
      <c r="F8462" s="334">
        <v>0</v>
      </c>
      <c r="G8462" s="334">
        <v>0.1</v>
      </c>
      <c r="H8462" s="334">
        <v>0.1</v>
      </c>
      <c r="I8462" s="334">
        <v>0.1</v>
      </c>
      <c r="J8462" s="334">
        <v>0</v>
      </c>
      <c r="K8462" s="334">
        <v>0.1</v>
      </c>
      <c r="L8462" s="334">
        <v>0</v>
      </c>
      <c r="M8462" s="334">
        <v>0.1</v>
      </c>
      <c r="N8462" s="334">
        <v>0.1</v>
      </c>
      <c r="O8462" s="334">
        <v>0</v>
      </c>
      <c r="P8462" s="334">
        <v>0.1</v>
      </c>
      <c r="Q8462" s="334">
        <v>0</v>
      </c>
      <c r="R8462" s="334">
        <v>0.1</v>
      </c>
      <c r="S8462" s="334">
        <v>0.1</v>
      </c>
      <c r="T8462" s="334">
        <v>0</v>
      </c>
      <c r="U8462" s="334">
        <v>0.1</v>
      </c>
      <c r="V8462" s="334">
        <v>0</v>
      </c>
      <c r="W8462" s="334">
        <v>0.1</v>
      </c>
      <c r="X8462" s="334">
        <v>0.1</v>
      </c>
      <c r="Y8462" s="334">
        <v>0</v>
      </c>
      <c r="Z8462" s="334">
        <v>0.1</v>
      </c>
      <c r="AA8462" s="334">
        <v>0</v>
      </c>
      <c r="AB8462" s="334">
        <v>0.1</v>
      </c>
      <c r="AD8462" s="334">
        <v>1.5</v>
      </c>
      <c r="AE8462" s="334">
        <f t="shared" si="1327"/>
        <v>1.5</v>
      </c>
      <c r="AF8462" s="334">
        <f t="shared" si="1328"/>
        <v>1.5000000000000002</v>
      </c>
      <c r="AG8462" s="340">
        <f t="shared" si="1329"/>
        <v>2.2204460492503131E-16</v>
      </c>
      <c r="AI8462" s="340">
        <f t="shared" si="1330"/>
        <v>0</v>
      </c>
      <c r="AJ8462" s="340">
        <f t="shared" si="1330"/>
        <v>0</v>
      </c>
      <c r="AK8462" s="340">
        <f t="shared" si="1330"/>
        <v>0</v>
      </c>
      <c r="AL8462" s="340">
        <f t="shared" si="1330"/>
        <v>0</v>
      </c>
      <c r="AM8462" s="340">
        <f t="shared" si="1330"/>
        <v>0</v>
      </c>
    </row>
    <row r="8463" spans="1:39" x14ac:dyDescent="0.35">
      <c r="A8463" s="337">
        <v>30376</v>
      </c>
      <c r="B8463" s="338">
        <f t="shared" si="1324"/>
        <v>1983</v>
      </c>
      <c r="C8463" s="338">
        <f t="shared" si="1325"/>
        <v>3</v>
      </c>
      <c r="D8463" s="338">
        <f t="shared" si="1326"/>
        <v>1</v>
      </c>
      <c r="E8463" s="334">
        <v>0</v>
      </c>
      <c r="F8463" s="334">
        <v>0.1</v>
      </c>
      <c r="G8463" s="334">
        <v>0</v>
      </c>
      <c r="H8463" s="334">
        <v>0.1</v>
      </c>
      <c r="I8463" s="334">
        <v>0</v>
      </c>
      <c r="J8463" s="334">
        <v>0.1</v>
      </c>
      <c r="K8463" s="334">
        <v>0</v>
      </c>
      <c r="L8463" s="334">
        <v>0.1</v>
      </c>
      <c r="M8463" s="334">
        <v>0</v>
      </c>
      <c r="N8463" s="334">
        <v>0.1</v>
      </c>
      <c r="O8463" s="334">
        <v>0</v>
      </c>
      <c r="P8463" s="334">
        <v>0.1</v>
      </c>
      <c r="Q8463" s="334">
        <v>0</v>
      </c>
      <c r="R8463" s="334">
        <v>0</v>
      </c>
      <c r="S8463" s="334">
        <v>0</v>
      </c>
      <c r="T8463" s="334">
        <v>0</v>
      </c>
      <c r="U8463" s="334">
        <v>0</v>
      </c>
      <c r="V8463" s="334">
        <v>0</v>
      </c>
      <c r="W8463" s="334">
        <v>0</v>
      </c>
      <c r="X8463" s="334">
        <v>0</v>
      </c>
      <c r="Y8463" s="334">
        <v>0</v>
      </c>
      <c r="Z8463" s="334">
        <v>0</v>
      </c>
      <c r="AA8463" s="334">
        <v>0</v>
      </c>
      <c r="AB8463" s="334">
        <v>0</v>
      </c>
      <c r="AD8463" s="334">
        <v>0.6</v>
      </c>
      <c r="AE8463" s="334">
        <f t="shared" si="1327"/>
        <v>0.6</v>
      </c>
      <c r="AF8463" s="334">
        <f t="shared" si="1328"/>
        <v>0.6</v>
      </c>
      <c r="AG8463" s="340">
        <f t="shared" si="1329"/>
        <v>0</v>
      </c>
      <c r="AI8463" s="340">
        <f t="shared" si="1330"/>
        <v>0</v>
      </c>
      <c r="AJ8463" s="340">
        <f t="shared" si="1330"/>
        <v>0</v>
      </c>
      <c r="AK8463" s="340">
        <f t="shared" si="1330"/>
        <v>0</v>
      </c>
      <c r="AL8463" s="340">
        <f t="shared" si="1330"/>
        <v>0</v>
      </c>
      <c r="AM8463" s="340">
        <f t="shared" si="1330"/>
        <v>0</v>
      </c>
    </row>
    <row r="8464" spans="1:39" x14ac:dyDescent="0.35">
      <c r="A8464" s="337">
        <v>30377</v>
      </c>
      <c r="B8464" s="338">
        <f t="shared" si="1324"/>
        <v>1983</v>
      </c>
      <c r="C8464" s="338">
        <f t="shared" si="1325"/>
        <v>3</v>
      </c>
      <c r="D8464" s="338">
        <f t="shared" si="1326"/>
        <v>2</v>
      </c>
      <c r="E8464" s="334">
        <v>0</v>
      </c>
      <c r="F8464" s="334">
        <v>0</v>
      </c>
      <c r="G8464" s="334">
        <v>0.1</v>
      </c>
      <c r="H8464" s="334">
        <v>0</v>
      </c>
      <c r="I8464" s="334">
        <v>0</v>
      </c>
      <c r="J8464" s="334">
        <v>0</v>
      </c>
      <c r="K8464" s="334">
        <v>0</v>
      </c>
      <c r="L8464" s="334">
        <v>0</v>
      </c>
      <c r="M8464" s="334">
        <v>0</v>
      </c>
      <c r="N8464" s="334">
        <v>0</v>
      </c>
      <c r="O8464" s="334">
        <v>0</v>
      </c>
      <c r="P8464" s="334">
        <v>0</v>
      </c>
      <c r="Q8464" s="334">
        <v>0</v>
      </c>
      <c r="R8464" s="334">
        <v>0</v>
      </c>
      <c r="S8464" s="334">
        <v>0</v>
      </c>
      <c r="T8464" s="334">
        <v>0</v>
      </c>
      <c r="U8464" s="334">
        <v>0</v>
      </c>
      <c r="V8464" s="334">
        <v>0</v>
      </c>
      <c r="W8464" s="334">
        <v>0</v>
      </c>
      <c r="X8464" s="334">
        <v>0.1</v>
      </c>
      <c r="Y8464" s="334">
        <v>0</v>
      </c>
      <c r="Z8464" s="334">
        <v>0</v>
      </c>
      <c r="AA8464" s="334">
        <v>0</v>
      </c>
      <c r="AB8464" s="334">
        <v>0</v>
      </c>
      <c r="AD8464" s="334">
        <v>0.2</v>
      </c>
      <c r="AE8464" s="334">
        <f t="shared" si="1327"/>
        <v>0.2</v>
      </c>
      <c r="AF8464" s="334">
        <f t="shared" si="1328"/>
        <v>0.2</v>
      </c>
      <c r="AG8464" s="340">
        <f t="shared" si="1329"/>
        <v>0</v>
      </c>
      <c r="AI8464" s="340">
        <f t="shared" si="1330"/>
        <v>0</v>
      </c>
      <c r="AJ8464" s="340">
        <f t="shared" si="1330"/>
        <v>0</v>
      </c>
      <c r="AK8464" s="340">
        <f t="shared" si="1330"/>
        <v>0</v>
      </c>
      <c r="AL8464" s="340">
        <f t="shared" si="1330"/>
        <v>0</v>
      </c>
      <c r="AM8464" s="340">
        <f t="shared" si="1330"/>
        <v>0</v>
      </c>
    </row>
    <row r="8465" spans="1:39" x14ac:dyDescent="0.35">
      <c r="A8465" s="337">
        <v>30378</v>
      </c>
      <c r="B8465" s="338">
        <f t="shared" si="1324"/>
        <v>1983</v>
      </c>
      <c r="C8465" s="338">
        <f t="shared" si="1325"/>
        <v>3</v>
      </c>
      <c r="D8465" s="338">
        <f t="shared" si="1326"/>
        <v>3</v>
      </c>
      <c r="E8465" s="334">
        <v>0</v>
      </c>
      <c r="F8465" s="334">
        <v>0</v>
      </c>
      <c r="G8465" s="334">
        <v>0</v>
      </c>
      <c r="H8465" s="334">
        <v>0</v>
      </c>
      <c r="I8465" s="334">
        <v>0</v>
      </c>
      <c r="J8465" s="334">
        <v>0</v>
      </c>
      <c r="K8465" s="334">
        <v>0</v>
      </c>
      <c r="L8465" s="334">
        <v>0</v>
      </c>
      <c r="M8465" s="334">
        <v>0</v>
      </c>
      <c r="N8465" s="334">
        <v>0</v>
      </c>
      <c r="O8465" s="334">
        <v>0</v>
      </c>
      <c r="P8465" s="334">
        <v>0</v>
      </c>
      <c r="Q8465" s="334">
        <v>0</v>
      </c>
      <c r="R8465" s="334">
        <v>0</v>
      </c>
      <c r="S8465" s="334">
        <v>0</v>
      </c>
      <c r="T8465" s="334">
        <v>0</v>
      </c>
      <c r="U8465" s="334">
        <v>0</v>
      </c>
      <c r="V8465" s="334">
        <v>0</v>
      </c>
      <c r="W8465" s="334">
        <v>0</v>
      </c>
      <c r="X8465" s="334">
        <v>0</v>
      </c>
      <c r="Y8465" s="334">
        <v>0</v>
      </c>
      <c r="Z8465" s="334">
        <v>0</v>
      </c>
      <c r="AA8465" s="334">
        <v>0</v>
      </c>
      <c r="AB8465" s="334">
        <v>0</v>
      </c>
      <c r="AD8465" s="334">
        <v>0</v>
      </c>
      <c r="AE8465" s="334">
        <f t="shared" si="1327"/>
        <v>0</v>
      </c>
      <c r="AF8465" s="334">
        <f t="shared" si="1328"/>
        <v>0</v>
      </c>
      <c r="AG8465" s="340">
        <f t="shared" si="1329"/>
        <v>0</v>
      </c>
      <c r="AI8465" s="340">
        <f t="shared" si="1330"/>
        <v>0</v>
      </c>
      <c r="AJ8465" s="340">
        <f t="shared" si="1330"/>
        <v>0</v>
      </c>
      <c r="AK8465" s="340">
        <f t="shared" si="1330"/>
        <v>0</v>
      </c>
      <c r="AL8465" s="340">
        <f t="shared" si="1330"/>
        <v>0</v>
      </c>
      <c r="AM8465" s="340">
        <f t="shared" si="1330"/>
        <v>0</v>
      </c>
    </row>
    <row r="8466" spans="1:39" x14ac:dyDescent="0.35">
      <c r="A8466" s="337">
        <v>30379</v>
      </c>
      <c r="B8466" s="338">
        <f t="shared" si="1324"/>
        <v>1983</v>
      </c>
      <c r="C8466" s="338">
        <f t="shared" si="1325"/>
        <v>3</v>
      </c>
      <c r="D8466" s="338">
        <f t="shared" si="1326"/>
        <v>4</v>
      </c>
      <c r="E8466" s="334">
        <v>0</v>
      </c>
      <c r="F8466" s="334">
        <v>0</v>
      </c>
      <c r="G8466" s="334">
        <v>0</v>
      </c>
      <c r="H8466" s="334">
        <v>0</v>
      </c>
      <c r="I8466" s="334">
        <v>0</v>
      </c>
      <c r="J8466" s="334">
        <v>0</v>
      </c>
      <c r="K8466" s="334">
        <v>0</v>
      </c>
      <c r="L8466" s="334">
        <v>0.2</v>
      </c>
      <c r="M8466" s="334">
        <v>0.1</v>
      </c>
      <c r="N8466" s="334">
        <v>0.2</v>
      </c>
      <c r="O8466" s="334">
        <v>0.1</v>
      </c>
      <c r="P8466" s="334">
        <v>0.2</v>
      </c>
      <c r="Q8466" s="334">
        <v>0.1</v>
      </c>
      <c r="R8466" s="334">
        <v>0.2</v>
      </c>
      <c r="S8466" s="334">
        <v>0.1</v>
      </c>
      <c r="T8466" s="334">
        <v>0.2</v>
      </c>
      <c r="U8466" s="334">
        <v>0.1</v>
      </c>
      <c r="V8466" s="334">
        <v>0.2</v>
      </c>
      <c r="W8466" s="334">
        <v>0.1</v>
      </c>
      <c r="X8466" s="334">
        <v>0.2</v>
      </c>
      <c r="Y8466" s="334">
        <v>0.1</v>
      </c>
      <c r="Z8466" s="334">
        <v>0.2</v>
      </c>
      <c r="AA8466" s="334">
        <v>0.1</v>
      </c>
      <c r="AB8466" s="334">
        <v>0.2</v>
      </c>
      <c r="AD8466" s="334">
        <v>2.6</v>
      </c>
      <c r="AE8466" s="334">
        <f t="shared" si="1327"/>
        <v>2.6</v>
      </c>
      <c r="AF8466" s="334">
        <f t="shared" si="1328"/>
        <v>2.600000000000001</v>
      </c>
      <c r="AG8466" s="340">
        <f t="shared" si="1329"/>
        <v>8.8817841970012523E-16</v>
      </c>
      <c r="AI8466" s="340">
        <f t="shared" si="1330"/>
        <v>0</v>
      </c>
      <c r="AJ8466" s="340">
        <f t="shared" si="1330"/>
        <v>0</v>
      </c>
      <c r="AK8466" s="340">
        <f t="shared" si="1330"/>
        <v>0</v>
      </c>
      <c r="AL8466" s="340">
        <f t="shared" si="1330"/>
        <v>0</v>
      </c>
      <c r="AM8466" s="340">
        <f t="shared" si="1330"/>
        <v>0</v>
      </c>
    </row>
    <row r="8467" spans="1:39" x14ac:dyDescent="0.35">
      <c r="A8467" s="337">
        <v>30380</v>
      </c>
      <c r="B8467" s="338">
        <f t="shared" si="1324"/>
        <v>1983</v>
      </c>
      <c r="C8467" s="338">
        <f t="shared" si="1325"/>
        <v>3</v>
      </c>
      <c r="D8467" s="338">
        <f t="shared" si="1326"/>
        <v>5</v>
      </c>
      <c r="E8467" s="334">
        <v>0</v>
      </c>
      <c r="F8467" s="334">
        <v>0</v>
      </c>
      <c r="G8467" s="334">
        <v>0</v>
      </c>
      <c r="H8467" s="334">
        <v>0</v>
      </c>
      <c r="I8467" s="334">
        <v>0</v>
      </c>
      <c r="J8467" s="334">
        <v>0</v>
      </c>
      <c r="K8467" s="334">
        <v>0</v>
      </c>
      <c r="L8467" s="334">
        <v>0</v>
      </c>
      <c r="M8467" s="334">
        <v>0</v>
      </c>
      <c r="N8467" s="334">
        <v>0</v>
      </c>
      <c r="O8467" s="334">
        <v>0</v>
      </c>
      <c r="P8467" s="334">
        <v>0</v>
      </c>
      <c r="Q8467" s="334">
        <v>0</v>
      </c>
      <c r="R8467" s="334">
        <v>0</v>
      </c>
      <c r="S8467" s="334">
        <v>0</v>
      </c>
      <c r="T8467" s="334">
        <v>0</v>
      </c>
      <c r="U8467" s="334">
        <v>0</v>
      </c>
      <c r="V8467" s="334">
        <v>0</v>
      </c>
      <c r="W8467" s="334">
        <v>0</v>
      </c>
      <c r="X8467" s="334">
        <v>0</v>
      </c>
      <c r="Y8467" s="334">
        <v>0</v>
      </c>
      <c r="Z8467" s="334">
        <v>0</v>
      </c>
      <c r="AA8467" s="334">
        <v>0</v>
      </c>
      <c r="AB8467" s="334">
        <v>0</v>
      </c>
      <c r="AD8467" s="334">
        <v>0</v>
      </c>
      <c r="AE8467" s="334">
        <f t="shared" si="1327"/>
        <v>0</v>
      </c>
      <c r="AF8467" s="334">
        <f t="shared" si="1328"/>
        <v>0</v>
      </c>
      <c r="AG8467" s="340">
        <f t="shared" si="1329"/>
        <v>0</v>
      </c>
      <c r="AI8467" s="340">
        <f t="shared" si="1330"/>
        <v>0</v>
      </c>
      <c r="AJ8467" s="340">
        <f t="shared" si="1330"/>
        <v>0</v>
      </c>
      <c r="AK8467" s="340">
        <f t="shared" si="1330"/>
        <v>0</v>
      </c>
      <c r="AL8467" s="340">
        <f t="shared" si="1330"/>
        <v>0</v>
      </c>
      <c r="AM8467" s="340">
        <f t="shared" si="1330"/>
        <v>0</v>
      </c>
    </row>
    <row r="8468" spans="1:39" x14ac:dyDescent="0.35">
      <c r="A8468" s="337">
        <v>30381</v>
      </c>
      <c r="B8468" s="338">
        <f t="shared" si="1324"/>
        <v>1983</v>
      </c>
      <c r="C8468" s="338">
        <f t="shared" si="1325"/>
        <v>3</v>
      </c>
      <c r="D8468" s="338">
        <f t="shared" si="1326"/>
        <v>6</v>
      </c>
      <c r="E8468" s="334">
        <v>0</v>
      </c>
      <c r="F8468" s="334">
        <v>0</v>
      </c>
      <c r="G8468" s="334">
        <v>0</v>
      </c>
      <c r="H8468" s="334">
        <v>0</v>
      </c>
      <c r="I8468" s="334">
        <v>0.1</v>
      </c>
      <c r="J8468" s="334">
        <v>0</v>
      </c>
      <c r="K8468" s="334">
        <v>0</v>
      </c>
      <c r="L8468" s="334">
        <v>0</v>
      </c>
      <c r="M8468" s="334">
        <v>0</v>
      </c>
      <c r="N8468" s="334">
        <v>0</v>
      </c>
      <c r="O8468" s="334">
        <v>0</v>
      </c>
      <c r="P8468" s="334">
        <v>0</v>
      </c>
      <c r="Q8468" s="334">
        <v>0</v>
      </c>
      <c r="R8468" s="334">
        <v>0</v>
      </c>
      <c r="S8468" s="334">
        <v>0</v>
      </c>
      <c r="T8468" s="334">
        <v>0</v>
      </c>
      <c r="U8468" s="334">
        <v>0</v>
      </c>
      <c r="V8468" s="334">
        <v>0</v>
      </c>
      <c r="W8468" s="334">
        <v>0.1</v>
      </c>
      <c r="X8468" s="334">
        <v>0</v>
      </c>
      <c r="Y8468" s="334">
        <v>0</v>
      </c>
      <c r="Z8468" s="334">
        <v>0</v>
      </c>
      <c r="AA8468" s="334">
        <v>0</v>
      </c>
      <c r="AB8468" s="334">
        <v>0</v>
      </c>
      <c r="AD8468" s="334">
        <v>0.2</v>
      </c>
      <c r="AE8468" s="334">
        <f t="shared" si="1327"/>
        <v>0.2</v>
      </c>
      <c r="AF8468" s="334">
        <f t="shared" si="1328"/>
        <v>0.2</v>
      </c>
      <c r="AG8468" s="340">
        <f t="shared" si="1329"/>
        <v>0</v>
      </c>
      <c r="AI8468" s="340">
        <f t="shared" ref="AI8468:AM8483" si="1331">IF($C8468=AI$1,$AF8468,0)</f>
        <v>0</v>
      </c>
      <c r="AJ8468" s="340">
        <f t="shared" si="1331"/>
        <v>0</v>
      </c>
      <c r="AK8468" s="340">
        <f t="shared" si="1331"/>
        <v>0</v>
      </c>
      <c r="AL8468" s="340">
        <f t="shared" si="1331"/>
        <v>0</v>
      </c>
      <c r="AM8468" s="340">
        <f t="shared" si="1331"/>
        <v>0</v>
      </c>
    </row>
    <row r="8469" spans="1:39" x14ac:dyDescent="0.35">
      <c r="A8469" s="337">
        <v>30382</v>
      </c>
      <c r="B8469" s="338">
        <f t="shared" si="1324"/>
        <v>1983</v>
      </c>
      <c r="C8469" s="338">
        <f t="shared" si="1325"/>
        <v>3</v>
      </c>
      <c r="D8469" s="338">
        <f t="shared" si="1326"/>
        <v>7</v>
      </c>
      <c r="E8469" s="334">
        <v>0</v>
      </c>
      <c r="F8469" s="334">
        <v>0.1</v>
      </c>
      <c r="G8469" s="334">
        <v>0</v>
      </c>
      <c r="H8469" s="334">
        <v>0</v>
      </c>
      <c r="I8469" s="334">
        <v>0</v>
      </c>
      <c r="J8469" s="334">
        <v>0.1</v>
      </c>
      <c r="K8469" s="334">
        <v>0</v>
      </c>
      <c r="L8469" s="334">
        <v>0</v>
      </c>
      <c r="M8469" s="334">
        <v>0</v>
      </c>
      <c r="N8469" s="334">
        <v>0.1</v>
      </c>
      <c r="O8469" s="334">
        <v>0</v>
      </c>
      <c r="P8469" s="334">
        <v>0</v>
      </c>
      <c r="Q8469" s="334">
        <v>0</v>
      </c>
      <c r="R8469" s="334">
        <v>0.1</v>
      </c>
      <c r="S8469" s="334">
        <v>0</v>
      </c>
      <c r="T8469" s="334">
        <v>0</v>
      </c>
      <c r="U8469" s="334">
        <v>0</v>
      </c>
      <c r="V8469" s="334">
        <v>0</v>
      </c>
      <c r="W8469" s="334">
        <v>0.1</v>
      </c>
      <c r="X8469" s="334">
        <v>0</v>
      </c>
      <c r="Y8469" s="334">
        <v>0</v>
      </c>
      <c r="Z8469" s="334">
        <v>0</v>
      </c>
      <c r="AA8469" s="334">
        <v>0.1</v>
      </c>
      <c r="AB8469" s="334">
        <v>0</v>
      </c>
      <c r="AD8469" s="334">
        <v>0.6</v>
      </c>
      <c r="AE8469" s="334">
        <f t="shared" si="1327"/>
        <v>0.6</v>
      </c>
      <c r="AF8469" s="334">
        <f t="shared" si="1328"/>
        <v>0.6</v>
      </c>
      <c r="AG8469" s="340">
        <f t="shared" si="1329"/>
        <v>0</v>
      </c>
      <c r="AI8469" s="340">
        <f t="shared" si="1331"/>
        <v>0</v>
      </c>
      <c r="AJ8469" s="340">
        <f t="shared" si="1331"/>
        <v>0</v>
      </c>
      <c r="AK8469" s="340">
        <f t="shared" si="1331"/>
        <v>0</v>
      </c>
      <c r="AL8469" s="340">
        <f t="shared" si="1331"/>
        <v>0</v>
      </c>
      <c r="AM8469" s="340">
        <f t="shared" si="1331"/>
        <v>0</v>
      </c>
    </row>
    <row r="8470" spans="1:39" x14ac:dyDescent="0.35">
      <c r="A8470" s="337">
        <v>30383</v>
      </c>
      <c r="B8470" s="338">
        <f t="shared" si="1324"/>
        <v>1983</v>
      </c>
      <c r="C8470" s="338">
        <f t="shared" si="1325"/>
        <v>3</v>
      </c>
      <c r="D8470" s="338">
        <f t="shared" si="1326"/>
        <v>8</v>
      </c>
      <c r="E8470" s="334">
        <v>0.1</v>
      </c>
      <c r="F8470" s="334">
        <v>0</v>
      </c>
      <c r="G8470" s="334">
        <v>0</v>
      </c>
      <c r="H8470" s="334">
        <v>0</v>
      </c>
      <c r="I8470" s="334">
        <v>0</v>
      </c>
      <c r="J8470" s="334">
        <v>0</v>
      </c>
      <c r="K8470" s="334">
        <v>0</v>
      </c>
      <c r="L8470" s="334">
        <v>0</v>
      </c>
      <c r="M8470" s="334">
        <v>0</v>
      </c>
      <c r="N8470" s="334">
        <v>0</v>
      </c>
      <c r="O8470" s="334">
        <v>0</v>
      </c>
      <c r="P8470" s="334">
        <v>0</v>
      </c>
      <c r="Q8470" s="334">
        <v>0</v>
      </c>
      <c r="R8470" s="334">
        <v>0</v>
      </c>
      <c r="S8470" s="334">
        <v>0</v>
      </c>
      <c r="T8470" s="334">
        <v>0</v>
      </c>
      <c r="U8470" s="334">
        <v>0</v>
      </c>
      <c r="V8470" s="334">
        <v>0</v>
      </c>
      <c r="W8470" s="334">
        <v>0</v>
      </c>
      <c r="X8470" s="334">
        <v>0.1</v>
      </c>
      <c r="Y8470" s="334">
        <v>0.1</v>
      </c>
      <c r="Z8470" s="334">
        <v>0</v>
      </c>
      <c r="AA8470" s="334">
        <v>0.1</v>
      </c>
      <c r="AB8470" s="334">
        <v>0</v>
      </c>
      <c r="AD8470" s="334">
        <v>0.4</v>
      </c>
      <c r="AE8470" s="334">
        <f t="shared" si="1327"/>
        <v>0.4</v>
      </c>
      <c r="AF8470" s="334">
        <f t="shared" si="1328"/>
        <v>0.4</v>
      </c>
      <c r="AG8470" s="340">
        <f t="shared" si="1329"/>
        <v>0</v>
      </c>
      <c r="AI8470" s="340">
        <f t="shared" si="1331"/>
        <v>0</v>
      </c>
      <c r="AJ8470" s="340">
        <f t="shared" si="1331"/>
        <v>0</v>
      </c>
      <c r="AK8470" s="340">
        <f t="shared" si="1331"/>
        <v>0</v>
      </c>
      <c r="AL8470" s="340">
        <f t="shared" si="1331"/>
        <v>0</v>
      </c>
      <c r="AM8470" s="340">
        <f t="shared" si="1331"/>
        <v>0</v>
      </c>
    </row>
    <row r="8471" spans="1:39" x14ac:dyDescent="0.35">
      <c r="A8471" s="337">
        <v>30384</v>
      </c>
      <c r="B8471" s="338">
        <f t="shared" si="1324"/>
        <v>1983</v>
      </c>
      <c r="C8471" s="338">
        <f t="shared" si="1325"/>
        <v>3</v>
      </c>
      <c r="D8471" s="338">
        <f t="shared" si="1326"/>
        <v>9</v>
      </c>
      <c r="E8471" s="334">
        <v>0</v>
      </c>
      <c r="F8471" s="334">
        <v>0</v>
      </c>
      <c r="G8471" s="334">
        <v>0</v>
      </c>
      <c r="H8471" s="334">
        <v>0</v>
      </c>
      <c r="I8471" s="334">
        <v>0</v>
      </c>
      <c r="J8471" s="334">
        <v>0</v>
      </c>
      <c r="K8471" s="334">
        <v>0</v>
      </c>
      <c r="L8471" s="334">
        <v>0</v>
      </c>
      <c r="M8471" s="334">
        <v>0</v>
      </c>
      <c r="N8471" s="334">
        <v>0</v>
      </c>
      <c r="O8471" s="334">
        <v>0</v>
      </c>
      <c r="P8471" s="334">
        <v>0</v>
      </c>
      <c r="Q8471" s="334">
        <v>0</v>
      </c>
      <c r="R8471" s="334">
        <v>0</v>
      </c>
      <c r="S8471" s="334">
        <v>0</v>
      </c>
      <c r="T8471" s="334">
        <v>0</v>
      </c>
      <c r="U8471" s="334">
        <v>0</v>
      </c>
      <c r="V8471" s="334">
        <v>0</v>
      </c>
      <c r="W8471" s="334">
        <v>0</v>
      </c>
      <c r="X8471" s="334">
        <v>0</v>
      </c>
      <c r="Y8471" s="334">
        <v>0</v>
      </c>
      <c r="Z8471" s="334">
        <v>0</v>
      </c>
      <c r="AA8471" s="334">
        <v>0</v>
      </c>
      <c r="AB8471" s="334">
        <v>0</v>
      </c>
      <c r="AD8471" s="334">
        <v>0</v>
      </c>
      <c r="AE8471" s="334">
        <f t="shared" si="1327"/>
        <v>0</v>
      </c>
      <c r="AF8471" s="334">
        <f t="shared" si="1328"/>
        <v>0</v>
      </c>
      <c r="AG8471" s="340">
        <f t="shared" si="1329"/>
        <v>0</v>
      </c>
      <c r="AI8471" s="340">
        <f t="shared" si="1331"/>
        <v>0</v>
      </c>
      <c r="AJ8471" s="340">
        <f t="shared" si="1331"/>
        <v>0</v>
      </c>
      <c r="AK8471" s="340">
        <f t="shared" si="1331"/>
        <v>0</v>
      </c>
      <c r="AL8471" s="340">
        <f t="shared" si="1331"/>
        <v>0</v>
      </c>
      <c r="AM8471" s="340">
        <f t="shared" si="1331"/>
        <v>0</v>
      </c>
    </row>
    <row r="8472" spans="1:39" x14ac:dyDescent="0.35">
      <c r="A8472" s="337">
        <v>30385</v>
      </c>
      <c r="B8472" s="338">
        <f t="shared" si="1324"/>
        <v>1983</v>
      </c>
      <c r="C8472" s="338">
        <f t="shared" si="1325"/>
        <v>3</v>
      </c>
      <c r="D8472" s="338">
        <f t="shared" si="1326"/>
        <v>10</v>
      </c>
      <c r="E8472" s="334">
        <v>0</v>
      </c>
      <c r="F8472" s="334">
        <v>0</v>
      </c>
      <c r="G8472" s="334">
        <v>0</v>
      </c>
      <c r="H8472" s="334">
        <v>0</v>
      </c>
      <c r="I8472" s="334">
        <v>0</v>
      </c>
      <c r="J8472" s="334">
        <v>0</v>
      </c>
      <c r="K8472" s="334">
        <v>0</v>
      </c>
      <c r="L8472" s="334">
        <v>0</v>
      </c>
      <c r="M8472" s="334">
        <v>0</v>
      </c>
      <c r="N8472" s="334">
        <v>0</v>
      </c>
      <c r="O8472" s="334">
        <v>0</v>
      </c>
      <c r="P8472" s="334">
        <v>0</v>
      </c>
      <c r="Q8472" s="334">
        <v>0</v>
      </c>
      <c r="R8472" s="334">
        <v>0</v>
      </c>
      <c r="S8472" s="334">
        <v>0</v>
      </c>
      <c r="T8472" s="334">
        <v>0</v>
      </c>
      <c r="U8472" s="334">
        <v>0</v>
      </c>
      <c r="V8472" s="334">
        <v>0</v>
      </c>
      <c r="W8472" s="334">
        <v>0</v>
      </c>
      <c r="X8472" s="334">
        <v>0</v>
      </c>
      <c r="Y8472" s="334">
        <v>0</v>
      </c>
      <c r="Z8472" s="334">
        <v>0</v>
      </c>
      <c r="AA8472" s="334">
        <v>0</v>
      </c>
      <c r="AB8472" s="334">
        <v>0</v>
      </c>
      <c r="AD8472" s="334">
        <v>0</v>
      </c>
      <c r="AE8472" s="334">
        <f t="shared" si="1327"/>
        <v>0</v>
      </c>
      <c r="AF8472" s="334">
        <f t="shared" si="1328"/>
        <v>0</v>
      </c>
      <c r="AG8472" s="340">
        <f t="shared" si="1329"/>
        <v>0</v>
      </c>
      <c r="AI8472" s="340">
        <f t="shared" si="1331"/>
        <v>0</v>
      </c>
      <c r="AJ8472" s="340">
        <f t="shared" si="1331"/>
        <v>0</v>
      </c>
      <c r="AK8472" s="340">
        <f t="shared" si="1331"/>
        <v>0</v>
      </c>
      <c r="AL8472" s="340">
        <f t="shared" si="1331"/>
        <v>0</v>
      </c>
      <c r="AM8472" s="340">
        <f t="shared" si="1331"/>
        <v>0</v>
      </c>
    </row>
    <row r="8473" spans="1:39" x14ac:dyDescent="0.35">
      <c r="A8473" s="337">
        <v>30386</v>
      </c>
      <c r="B8473" s="338">
        <f t="shared" si="1324"/>
        <v>1983</v>
      </c>
      <c r="C8473" s="338">
        <f t="shared" si="1325"/>
        <v>3</v>
      </c>
      <c r="D8473" s="338">
        <f t="shared" si="1326"/>
        <v>11</v>
      </c>
      <c r="E8473" s="334">
        <v>0</v>
      </c>
      <c r="F8473" s="334">
        <v>0</v>
      </c>
      <c r="G8473" s="334">
        <v>0</v>
      </c>
      <c r="H8473" s="334">
        <v>0</v>
      </c>
      <c r="I8473" s="334">
        <v>0</v>
      </c>
      <c r="J8473" s="334">
        <v>0</v>
      </c>
      <c r="K8473" s="334">
        <v>0</v>
      </c>
      <c r="L8473" s="334">
        <v>0</v>
      </c>
      <c r="M8473" s="334">
        <v>0</v>
      </c>
      <c r="N8473" s="334">
        <v>0</v>
      </c>
      <c r="O8473" s="334">
        <v>0</v>
      </c>
      <c r="P8473" s="334">
        <v>0</v>
      </c>
      <c r="Q8473" s="334">
        <v>0</v>
      </c>
      <c r="R8473" s="334">
        <v>0</v>
      </c>
      <c r="S8473" s="334">
        <v>0</v>
      </c>
      <c r="T8473" s="334">
        <v>0.3</v>
      </c>
      <c r="U8473" s="334">
        <v>0.2</v>
      </c>
      <c r="V8473" s="334">
        <v>0.3</v>
      </c>
      <c r="W8473" s="334">
        <v>0.2</v>
      </c>
      <c r="X8473" s="334">
        <v>0.3</v>
      </c>
      <c r="Y8473" s="334">
        <v>0.2</v>
      </c>
      <c r="Z8473" s="334">
        <v>0.3</v>
      </c>
      <c r="AA8473" s="334">
        <v>0.2</v>
      </c>
      <c r="AB8473" s="334">
        <v>0</v>
      </c>
      <c r="AD8473" s="334">
        <v>2</v>
      </c>
      <c r="AE8473" s="334">
        <f t="shared" si="1327"/>
        <v>2</v>
      </c>
      <c r="AF8473" s="334">
        <f t="shared" si="1328"/>
        <v>2</v>
      </c>
      <c r="AG8473" s="340">
        <f t="shared" si="1329"/>
        <v>0</v>
      </c>
      <c r="AI8473" s="340">
        <f t="shared" si="1331"/>
        <v>0</v>
      </c>
      <c r="AJ8473" s="340">
        <f t="shared" si="1331"/>
        <v>0</v>
      </c>
      <c r="AK8473" s="340">
        <f t="shared" si="1331"/>
        <v>0</v>
      </c>
      <c r="AL8473" s="340">
        <f t="shared" si="1331"/>
        <v>0</v>
      </c>
      <c r="AM8473" s="340">
        <f t="shared" si="1331"/>
        <v>0</v>
      </c>
    </row>
    <row r="8474" spans="1:39" x14ac:dyDescent="0.35">
      <c r="A8474" s="337">
        <v>30387</v>
      </c>
      <c r="B8474" s="338">
        <f t="shared" si="1324"/>
        <v>1983</v>
      </c>
      <c r="C8474" s="338">
        <f t="shared" si="1325"/>
        <v>3</v>
      </c>
      <c r="D8474" s="338">
        <f t="shared" si="1326"/>
        <v>12</v>
      </c>
      <c r="E8474" s="334">
        <v>0.1</v>
      </c>
      <c r="F8474" s="334">
        <v>0.1</v>
      </c>
      <c r="G8474" s="334">
        <v>0.1</v>
      </c>
      <c r="H8474" s="334">
        <v>0.1</v>
      </c>
      <c r="I8474" s="334">
        <v>0.1</v>
      </c>
      <c r="J8474" s="334">
        <v>0.1</v>
      </c>
      <c r="K8474" s="334">
        <v>0.1</v>
      </c>
      <c r="L8474" s="334">
        <v>0.1</v>
      </c>
      <c r="M8474" s="334">
        <v>0</v>
      </c>
      <c r="N8474" s="334">
        <v>0</v>
      </c>
      <c r="O8474" s="334">
        <v>0</v>
      </c>
      <c r="P8474" s="334">
        <v>0</v>
      </c>
      <c r="Q8474" s="334">
        <v>0</v>
      </c>
      <c r="R8474" s="334">
        <v>0</v>
      </c>
      <c r="S8474" s="334">
        <v>0</v>
      </c>
      <c r="T8474" s="334">
        <v>0</v>
      </c>
      <c r="U8474" s="334">
        <v>0</v>
      </c>
      <c r="V8474" s="334">
        <v>0</v>
      </c>
      <c r="W8474" s="334">
        <v>0</v>
      </c>
      <c r="X8474" s="334">
        <v>0</v>
      </c>
      <c r="Y8474" s="334">
        <v>0</v>
      </c>
      <c r="Z8474" s="334">
        <v>0</v>
      </c>
      <c r="AA8474" s="334">
        <v>0</v>
      </c>
      <c r="AB8474" s="334">
        <v>0</v>
      </c>
      <c r="AD8474" s="334">
        <v>0.8</v>
      </c>
      <c r="AE8474" s="334">
        <f t="shared" si="1327"/>
        <v>0.8</v>
      </c>
      <c r="AF8474" s="334">
        <f t="shared" si="1328"/>
        <v>0.79999999999999993</v>
      </c>
      <c r="AG8474" s="340">
        <f t="shared" si="1329"/>
        <v>1.1102230246251565E-16</v>
      </c>
      <c r="AI8474" s="340">
        <f t="shared" si="1331"/>
        <v>0</v>
      </c>
      <c r="AJ8474" s="340">
        <f t="shared" si="1331"/>
        <v>0</v>
      </c>
      <c r="AK8474" s="340">
        <f t="shared" si="1331"/>
        <v>0</v>
      </c>
      <c r="AL8474" s="340">
        <f t="shared" si="1331"/>
        <v>0</v>
      </c>
      <c r="AM8474" s="340">
        <f t="shared" si="1331"/>
        <v>0</v>
      </c>
    </row>
    <row r="8475" spans="1:39" x14ac:dyDescent="0.35">
      <c r="A8475" s="337">
        <v>30388</v>
      </c>
      <c r="B8475" s="338">
        <f t="shared" si="1324"/>
        <v>1983</v>
      </c>
      <c r="C8475" s="338">
        <f t="shared" si="1325"/>
        <v>3</v>
      </c>
      <c r="D8475" s="338">
        <f t="shared" si="1326"/>
        <v>13</v>
      </c>
      <c r="E8475" s="334">
        <v>0</v>
      </c>
      <c r="F8475" s="334">
        <v>0</v>
      </c>
      <c r="G8475" s="334">
        <v>0</v>
      </c>
      <c r="H8475" s="334">
        <v>0</v>
      </c>
      <c r="I8475" s="334">
        <v>0</v>
      </c>
      <c r="J8475" s="334">
        <v>0</v>
      </c>
      <c r="K8475" s="334">
        <v>0</v>
      </c>
      <c r="L8475" s="334">
        <v>0</v>
      </c>
      <c r="M8475" s="334">
        <v>0</v>
      </c>
      <c r="N8475" s="334">
        <v>0</v>
      </c>
      <c r="O8475" s="334">
        <v>0</v>
      </c>
      <c r="P8475" s="334">
        <v>0</v>
      </c>
      <c r="Q8475" s="334">
        <v>0</v>
      </c>
      <c r="R8475" s="334">
        <v>0</v>
      </c>
      <c r="S8475" s="334">
        <v>0</v>
      </c>
      <c r="T8475" s="334">
        <v>0</v>
      </c>
      <c r="U8475" s="334">
        <v>0</v>
      </c>
      <c r="V8475" s="334">
        <v>0</v>
      </c>
      <c r="W8475" s="334">
        <v>0.1</v>
      </c>
      <c r="X8475" s="334">
        <v>0.1</v>
      </c>
      <c r="Y8475" s="334">
        <v>0</v>
      </c>
      <c r="Z8475" s="334">
        <v>0</v>
      </c>
      <c r="AA8475" s="334">
        <v>0</v>
      </c>
      <c r="AB8475" s="334">
        <v>0</v>
      </c>
      <c r="AD8475" s="334">
        <v>0.2</v>
      </c>
      <c r="AE8475" s="334">
        <f t="shared" si="1327"/>
        <v>0.2</v>
      </c>
      <c r="AF8475" s="334">
        <f t="shared" si="1328"/>
        <v>0.2</v>
      </c>
      <c r="AG8475" s="340">
        <f t="shared" si="1329"/>
        <v>0</v>
      </c>
      <c r="AI8475" s="340">
        <f t="shared" si="1331"/>
        <v>0</v>
      </c>
      <c r="AJ8475" s="340">
        <f t="shared" si="1331"/>
        <v>0</v>
      </c>
      <c r="AK8475" s="340">
        <f t="shared" si="1331"/>
        <v>0</v>
      </c>
      <c r="AL8475" s="340">
        <f t="shared" si="1331"/>
        <v>0</v>
      </c>
      <c r="AM8475" s="340">
        <f t="shared" si="1331"/>
        <v>0</v>
      </c>
    </row>
    <row r="8476" spans="1:39" x14ac:dyDescent="0.35">
      <c r="A8476" s="337">
        <v>30389</v>
      </c>
      <c r="B8476" s="338">
        <f t="shared" si="1324"/>
        <v>1983</v>
      </c>
      <c r="C8476" s="338">
        <f t="shared" si="1325"/>
        <v>3</v>
      </c>
      <c r="D8476" s="338">
        <f t="shared" si="1326"/>
        <v>14</v>
      </c>
      <c r="E8476" s="334">
        <v>0</v>
      </c>
      <c r="F8476" s="334">
        <v>0</v>
      </c>
      <c r="G8476" s="334">
        <v>0</v>
      </c>
      <c r="H8476" s="334">
        <v>0</v>
      </c>
      <c r="I8476" s="334">
        <v>0</v>
      </c>
      <c r="J8476" s="334">
        <v>0</v>
      </c>
      <c r="K8476" s="334">
        <v>0</v>
      </c>
      <c r="L8476" s="334">
        <v>0</v>
      </c>
      <c r="M8476" s="334">
        <v>0</v>
      </c>
      <c r="N8476" s="334">
        <v>0</v>
      </c>
      <c r="O8476" s="334">
        <v>0</v>
      </c>
      <c r="P8476" s="334">
        <v>0</v>
      </c>
      <c r="Q8476" s="334">
        <v>0</v>
      </c>
      <c r="R8476" s="334">
        <v>0</v>
      </c>
      <c r="S8476" s="334">
        <v>0</v>
      </c>
      <c r="T8476" s="334">
        <v>0</v>
      </c>
      <c r="U8476" s="334">
        <v>0</v>
      </c>
      <c r="V8476" s="334">
        <v>0</v>
      </c>
      <c r="W8476" s="334">
        <v>0</v>
      </c>
      <c r="X8476" s="334">
        <v>0</v>
      </c>
      <c r="Y8476" s="334">
        <v>0</v>
      </c>
      <c r="Z8476" s="334">
        <v>0</v>
      </c>
      <c r="AA8476" s="334">
        <v>0</v>
      </c>
      <c r="AB8476" s="334">
        <v>0</v>
      </c>
      <c r="AD8476" s="334">
        <v>0</v>
      </c>
      <c r="AE8476" s="334">
        <f t="shared" si="1327"/>
        <v>0</v>
      </c>
      <c r="AF8476" s="334">
        <f t="shared" si="1328"/>
        <v>0</v>
      </c>
      <c r="AG8476" s="340">
        <f t="shared" si="1329"/>
        <v>0</v>
      </c>
      <c r="AI8476" s="340">
        <f t="shared" si="1331"/>
        <v>0</v>
      </c>
      <c r="AJ8476" s="340">
        <f t="shared" si="1331"/>
        <v>0</v>
      </c>
      <c r="AK8476" s="340">
        <f t="shared" si="1331"/>
        <v>0</v>
      </c>
      <c r="AL8476" s="340">
        <f t="shared" si="1331"/>
        <v>0</v>
      </c>
      <c r="AM8476" s="340">
        <f t="shared" si="1331"/>
        <v>0</v>
      </c>
    </row>
    <row r="8477" spans="1:39" x14ac:dyDescent="0.35">
      <c r="A8477" s="337">
        <v>30390</v>
      </c>
      <c r="B8477" s="338">
        <f t="shared" si="1324"/>
        <v>1983</v>
      </c>
      <c r="C8477" s="338">
        <f t="shared" si="1325"/>
        <v>3</v>
      </c>
      <c r="D8477" s="338">
        <f t="shared" si="1326"/>
        <v>15</v>
      </c>
      <c r="E8477" s="334">
        <v>0</v>
      </c>
      <c r="F8477" s="334">
        <v>0</v>
      </c>
      <c r="G8477" s="334">
        <v>0</v>
      </c>
      <c r="H8477" s="334">
        <v>0</v>
      </c>
      <c r="I8477" s="334">
        <v>0</v>
      </c>
      <c r="J8477" s="334">
        <v>0</v>
      </c>
      <c r="K8477" s="334">
        <v>0</v>
      </c>
      <c r="L8477" s="334">
        <v>0</v>
      </c>
      <c r="M8477" s="334">
        <v>0</v>
      </c>
      <c r="N8477" s="334">
        <v>0</v>
      </c>
      <c r="O8477" s="334">
        <v>0</v>
      </c>
      <c r="P8477" s="334">
        <v>0</v>
      </c>
      <c r="Q8477" s="334">
        <v>0</v>
      </c>
      <c r="R8477" s="334">
        <v>0</v>
      </c>
      <c r="S8477" s="334">
        <v>0</v>
      </c>
      <c r="T8477" s="334">
        <v>0</v>
      </c>
      <c r="U8477" s="334">
        <v>0</v>
      </c>
      <c r="V8477" s="334">
        <v>0.4</v>
      </c>
      <c r="W8477" s="334">
        <v>0.4</v>
      </c>
      <c r="X8477" s="334">
        <v>0.5</v>
      </c>
      <c r="Y8477" s="334">
        <v>0.4</v>
      </c>
      <c r="Z8477" s="334">
        <v>0.4</v>
      </c>
      <c r="AA8477" s="334">
        <v>0.4</v>
      </c>
      <c r="AB8477" s="334">
        <v>0</v>
      </c>
      <c r="AD8477" s="334">
        <v>2.5</v>
      </c>
      <c r="AE8477" s="334">
        <f t="shared" si="1327"/>
        <v>2.5</v>
      </c>
      <c r="AF8477" s="334">
        <f t="shared" si="1328"/>
        <v>2.5</v>
      </c>
      <c r="AG8477" s="340">
        <f t="shared" si="1329"/>
        <v>0</v>
      </c>
      <c r="AI8477" s="340">
        <f t="shared" si="1331"/>
        <v>0</v>
      </c>
      <c r="AJ8477" s="340">
        <f t="shared" si="1331"/>
        <v>0</v>
      </c>
      <c r="AK8477" s="340">
        <f t="shared" si="1331"/>
        <v>0</v>
      </c>
      <c r="AL8477" s="340">
        <f t="shared" si="1331"/>
        <v>0</v>
      </c>
      <c r="AM8477" s="340">
        <f t="shared" si="1331"/>
        <v>0</v>
      </c>
    </row>
    <row r="8478" spans="1:39" x14ac:dyDescent="0.35">
      <c r="A8478" s="337">
        <v>30391</v>
      </c>
      <c r="B8478" s="338">
        <f t="shared" si="1324"/>
        <v>1983</v>
      </c>
      <c r="C8478" s="338">
        <f t="shared" si="1325"/>
        <v>3</v>
      </c>
      <c r="D8478" s="338">
        <f t="shared" si="1326"/>
        <v>16</v>
      </c>
      <c r="E8478" s="334">
        <v>0</v>
      </c>
      <c r="F8478" s="334">
        <v>0</v>
      </c>
      <c r="G8478" s="334">
        <v>0</v>
      </c>
      <c r="H8478" s="334">
        <v>0</v>
      </c>
      <c r="I8478" s="334">
        <v>0</v>
      </c>
      <c r="J8478" s="334">
        <v>0</v>
      </c>
      <c r="K8478" s="334">
        <v>0</v>
      </c>
      <c r="L8478" s="334">
        <v>0</v>
      </c>
      <c r="M8478" s="334">
        <v>0</v>
      </c>
      <c r="N8478" s="334">
        <v>0</v>
      </c>
      <c r="O8478" s="334">
        <v>0</v>
      </c>
      <c r="P8478" s="334">
        <v>0.1</v>
      </c>
      <c r="Q8478" s="334">
        <v>0.2</v>
      </c>
      <c r="R8478" s="334">
        <v>0</v>
      </c>
      <c r="S8478" s="334">
        <v>0</v>
      </c>
      <c r="T8478" s="334">
        <v>0.1</v>
      </c>
      <c r="U8478" s="334">
        <v>0.2</v>
      </c>
      <c r="V8478" s="334">
        <v>0.1</v>
      </c>
      <c r="W8478" s="334">
        <v>0.2</v>
      </c>
      <c r="X8478" s="334">
        <v>0.1</v>
      </c>
      <c r="Y8478" s="334">
        <v>0.2</v>
      </c>
      <c r="Z8478" s="334">
        <v>0.1</v>
      </c>
      <c r="AA8478" s="334">
        <v>0.2</v>
      </c>
      <c r="AB8478" s="334">
        <v>0.1</v>
      </c>
      <c r="AD8478" s="334">
        <v>1.6</v>
      </c>
      <c r="AE8478" s="334">
        <f t="shared" si="1327"/>
        <v>1.6</v>
      </c>
      <c r="AF8478" s="334">
        <f t="shared" si="1328"/>
        <v>1.6000000000000003</v>
      </c>
      <c r="AG8478" s="340">
        <f t="shared" si="1329"/>
        <v>2.2204460492503131E-16</v>
      </c>
      <c r="AI8478" s="340">
        <f t="shared" si="1331"/>
        <v>0</v>
      </c>
      <c r="AJ8478" s="340">
        <f t="shared" si="1331"/>
        <v>0</v>
      </c>
      <c r="AK8478" s="340">
        <f t="shared" si="1331"/>
        <v>0</v>
      </c>
      <c r="AL8478" s="340">
        <f t="shared" si="1331"/>
        <v>0</v>
      </c>
      <c r="AM8478" s="340">
        <f t="shared" si="1331"/>
        <v>0</v>
      </c>
    </row>
    <row r="8479" spans="1:39" x14ac:dyDescent="0.35">
      <c r="A8479" s="337">
        <v>30392</v>
      </c>
      <c r="B8479" s="338">
        <f t="shared" si="1324"/>
        <v>1983</v>
      </c>
      <c r="C8479" s="338">
        <f t="shared" si="1325"/>
        <v>3</v>
      </c>
      <c r="D8479" s="338">
        <f t="shared" si="1326"/>
        <v>17</v>
      </c>
      <c r="E8479" s="334">
        <v>0.3</v>
      </c>
      <c r="F8479" s="334">
        <v>0.2</v>
      </c>
      <c r="G8479" s="334">
        <v>0.3</v>
      </c>
      <c r="H8479" s="334">
        <v>0.2</v>
      </c>
      <c r="I8479" s="334">
        <v>0.3</v>
      </c>
      <c r="J8479" s="334">
        <v>0.2</v>
      </c>
      <c r="K8479" s="334">
        <v>0.3</v>
      </c>
      <c r="L8479" s="334">
        <v>0.2</v>
      </c>
      <c r="M8479" s="334">
        <v>0.3</v>
      </c>
      <c r="N8479" s="334">
        <v>0.2</v>
      </c>
      <c r="O8479" s="334">
        <v>0.3</v>
      </c>
      <c r="P8479" s="334">
        <v>0.2</v>
      </c>
      <c r="Q8479" s="334">
        <v>0.3</v>
      </c>
      <c r="R8479" s="334">
        <v>0.2</v>
      </c>
      <c r="S8479" s="334">
        <v>0.3</v>
      </c>
      <c r="T8479" s="334">
        <v>0.2</v>
      </c>
      <c r="U8479" s="334">
        <v>0</v>
      </c>
      <c r="V8479" s="334">
        <v>0</v>
      </c>
      <c r="W8479" s="334">
        <v>0</v>
      </c>
      <c r="X8479" s="334">
        <v>0</v>
      </c>
      <c r="Y8479" s="334">
        <v>0</v>
      </c>
      <c r="Z8479" s="334">
        <v>0</v>
      </c>
      <c r="AA8479" s="334">
        <v>0</v>
      </c>
      <c r="AB8479" s="334">
        <v>0</v>
      </c>
      <c r="AD8479" s="334">
        <v>4</v>
      </c>
      <c r="AE8479" s="334">
        <f t="shared" si="1327"/>
        <v>4</v>
      </c>
      <c r="AF8479" s="334">
        <f t="shared" si="1328"/>
        <v>4</v>
      </c>
      <c r="AG8479" s="340">
        <f t="shared" si="1329"/>
        <v>0</v>
      </c>
      <c r="AI8479" s="340">
        <f t="shared" si="1331"/>
        <v>0</v>
      </c>
      <c r="AJ8479" s="340">
        <f t="shared" si="1331"/>
        <v>0</v>
      </c>
      <c r="AK8479" s="340">
        <f t="shared" si="1331"/>
        <v>0</v>
      </c>
      <c r="AL8479" s="340">
        <f t="shared" si="1331"/>
        <v>0</v>
      </c>
      <c r="AM8479" s="340">
        <f t="shared" si="1331"/>
        <v>0</v>
      </c>
    </row>
    <row r="8480" spans="1:39" x14ac:dyDescent="0.35">
      <c r="A8480" s="337">
        <v>30393</v>
      </c>
      <c r="B8480" s="338">
        <f t="shared" si="1324"/>
        <v>1983</v>
      </c>
      <c r="C8480" s="338">
        <f t="shared" si="1325"/>
        <v>3</v>
      </c>
      <c r="D8480" s="338">
        <f t="shared" si="1326"/>
        <v>18</v>
      </c>
      <c r="E8480" s="334">
        <v>0</v>
      </c>
      <c r="F8480" s="334">
        <v>0</v>
      </c>
      <c r="G8480" s="334">
        <v>0</v>
      </c>
      <c r="H8480" s="334">
        <v>0</v>
      </c>
      <c r="I8480" s="334">
        <v>0</v>
      </c>
      <c r="J8480" s="334">
        <v>0</v>
      </c>
      <c r="K8480" s="334">
        <v>0</v>
      </c>
      <c r="L8480" s="334">
        <v>0</v>
      </c>
      <c r="M8480" s="334">
        <v>0</v>
      </c>
      <c r="N8480" s="334">
        <v>0</v>
      </c>
      <c r="O8480" s="334">
        <v>0</v>
      </c>
      <c r="P8480" s="334">
        <v>0</v>
      </c>
      <c r="Q8480" s="334">
        <v>0</v>
      </c>
      <c r="R8480" s="334">
        <v>0</v>
      </c>
      <c r="S8480" s="334">
        <v>0</v>
      </c>
      <c r="T8480" s="334">
        <v>0</v>
      </c>
      <c r="U8480" s="334">
        <v>0</v>
      </c>
      <c r="V8480" s="334">
        <v>0</v>
      </c>
      <c r="W8480" s="334">
        <v>0</v>
      </c>
      <c r="X8480" s="334">
        <v>0</v>
      </c>
      <c r="Y8480" s="334">
        <v>0</v>
      </c>
      <c r="Z8480" s="334">
        <v>0</v>
      </c>
      <c r="AA8480" s="334">
        <v>0</v>
      </c>
      <c r="AB8480" s="334">
        <v>0</v>
      </c>
      <c r="AD8480" s="334">
        <v>0</v>
      </c>
      <c r="AE8480" s="334">
        <f t="shared" si="1327"/>
        <v>0</v>
      </c>
      <c r="AF8480" s="334">
        <f t="shared" si="1328"/>
        <v>0</v>
      </c>
      <c r="AG8480" s="340">
        <f t="shared" si="1329"/>
        <v>0</v>
      </c>
      <c r="AI8480" s="340">
        <f t="shared" si="1331"/>
        <v>0</v>
      </c>
      <c r="AJ8480" s="340">
        <f t="shared" si="1331"/>
        <v>0</v>
      </c>
      <c r="AK8480" s="340">
        <f t="shared" si="1331"/>
        <v>0</v>
      </c>
      <c r="AL8480" s="340">
        <f t="shared" si="1331"/>
        <v>0</v>
      </c>
      <c r="AM8480" s="340">
        <f t="shared" si="1331"/>
        <v>0</v>
      </c>
    </row>
    <row r="8481" spans="1:39" x14ac:dyDescent="0.35">
      <c r="A8481" s="337">
        <v>30394</v>
      </c>
      <c r="B8481" s="338">
        <f t="shared" si="1324"/>
        <v>1983</v>
      </c>
      <c r="C8481" s="338">
        <f t="shared" si="1325"/>
        <v>3</v>
      </c>
      <c r="D8481" s="338">
        <f t="shared" si="1326"/>
        <v>19</v>
      </c>
      <c r="E8481" s="334">
        <v>0</v>
      </c>
      <c r="F8481" s="334">
        <v>0</v>
      </c>
      <c r="G8481" s="334">
        <v>0</v>
      </c>
      <c r="H8481" s="334">
        <v>0</v>
      </c>
      <c r="I8481" s="334">
        <v>0</v>
      </c>
      <c r="J8481" s="334">
        <v>0</v>
      </c>
      <c r="K8481" s="334">
        <v>0</v>
      </c>
      <c r="L8481" s="334">
        <v>0</v>
      </c>
      <c r="M8481" s="334">
        <v>0</v>
      </c>
      <c r="N8481" s="334">
        <v>0</v>
      </c>
      <c r="O8481" s="334">
        <v>0</v>
      </c>
      <c r="P8481" s="334">
        <v>0</v>
      </c>
      <c r="Q8481" s="334">
        <v>0</v>
      </c>
      <c r="R8481" s="334">
        <v>0</v>
      </c>
      <c r="S8481" s="334">
        <v>0</v>
      </c>
      <c r="T8481" s="334">
        <v>0</v>
      </c>
      <c r="U8481" s="334">
        <v>0</v>
      </c>
      <c r="V8481" s="334">
        <v>0</v>
      </c>
      <c r="W8481" s="334">
        <v>0</v>
      </c>
      <c r="X8481" s="334">
        <v>0</v>
      </c>
      <c r="Y8481" s="334">
        <v>0</v>
      </c>
      <c r="Z8481" s="334">
        <v>0</v>
      </c>
      <c r="AA8481" s="334">
        <v>0</v>
      </c>
      <c r="AB8481" s="334">
        <v>0</v>
      </c>
      <c r="AD8481" s="334">
        <v>0</v>
      </c>
      <c r="AE8481" s="334">
        <f t="shared" si="1327"/>
        <v>0</v>
      </c>
      <c r="AF8481" s="334">
        <f t="shared" si="1328"/>
        <v>0</v>
      </c>
      <c r="AG8481" s="340">
        <f t="shared" si="1329"/>
        <v>0</v>
      </c>
      <c r="AI8481" s="340">
        <f t="shared" si="1331"/>
        <v>0</v>
      </c>
      <c r="AJ8481" s="340">
        <f t="shared" si="1331"/>
        <v>0</v>
      </c>
      <c r="AK8481" s="340">
        <f t="shared" si="1331"/>
        <v>0</v>
      </c>
      <c r="AL8481" s="340">
        <f t="shared" si="1331"/>
        <v>0</v>
      </c>
      <c r="AM8481" s="340">
        <f t="shared" si="1331"/>
        <v>0</v>
      </c>
    </row>
    <row r="8482" spans="1:39" x14ac:dyDescent="0.35">
      <c r="A8482" s="337">
        <v>30395</v>
      </c>
      <c r="B8482" s="338">
        <f t="shared" si="1324"/>
        <v>1983</v>
      </c>
      <c r="C8482" s="338">
        <f t="shared" si="1325"/>
        <v>3</v>
      </c>
      <c r="D8482" s="338">
        <f t="shared" si="1326"/>
        <v>20</v>
      </c>
      <c r="E8482" s="334">
        <v>0</v>
      </c>
      <c r="F8482" s="334">
        <v>0</v>
      </c>
      <c r="G8482" s="334">
        <v>0</v>
      </c>
      <c r="H8482" s="334">
        <v>0</v>
      </c>
      <c r="I8482" s="334">
        <v>0</v>
      </c>
      <c r="J8482" s="334">
        <v>0</v>
      </c>
      <c r="K8482" s="334">
        <v>0</v>
      </c>
      <c r="L8482" s="334">
        <v>0</v>
      </c>
      <c r="M8482" s="334">
        <v>0</v>
      </c>
      <c r="N8482" s="334">
        <v>0</v>
      </c>
      <c r="O8482" s="334">
        <v>0</v>
      </c>
      <c r="P8482" s="334">
        <v>0</v>
      </c>
      <c r="Q8482" s="334">
        <v>0</v>
      </c>
      <c r="R8482" s="334">
        <v>0</v>
      </c>
      <c r="S8482" s="334">
        <v>0</v>
      </c>
      <c r="T8482" s="334">
        <v>0</v>
      </c>
      <c r="U8482" s="334">
        <v>0</v>
      </c>
      <c r="V8482" s="334">
        <v>0</v>
      </c>
      <c r="W8482" s="334">
        <v>0</v>
      </c>
      <c r="X8482" s="334">
        <v>0</v>
      </c>
      <c r="Y8482" s="334">
        <v>0</v>
      </c>
      <c r="Z8482" s="334">
        <v>0</v>
      </c>
      <c r="AA8482" s="334">
        <v>0</v>
      </c>
      <c r="AB8482" s="334">
        <v>0</v>
      </c>
      <c r="AD8482" s="334">
        <v>0</v>
      </c>
      <c r="AE8482" s="334">
        <f t="shared" si="1327"/>
        <v>0</v>
      </c>
      <c r="AF8482" s="334">
        <f t="shared" si="1328"/>
        <v>0</v>
      </c>
      <c r="AG8482" s="340">
        <f t="shared" si="1329"/>
        <v>0</v>
      </c>
      <c r="AI8482" s="340">
        <f t="shared" si="1331"/>
        <v>0</v>
      </c>
      <c r="AJ8482" s="340">
        <f t="shared" si="1331"/>
        <v>0</v>
      </c>
      <c r="AK8482" s="340">
        <f t="shared" si="1331"/>
        <v>0</v>
      </c>
      <c r="AL8482" s="340">
        <f t="shared" si="1331"/>
        <v>0</v>
      </c>
      <c r="AM8482" s="340">
        <f t="shared" si="1331"/>
        <v>0</v>
      </c>
    </row>
    <row r="8483" spans="1:39" x14ac:dyDescent="0.35">
      <c r="A8483" s="337">
        <v>30396</v>
      </c>
      <c r="B8483" s="338">
        <f t="shared" si="1324"/>
        <v>1983</v>
      </c>
      <c r="C8483" s="338">
        <f t="shared" si="1325"/>
        <v>3</v>
      </c>
      <c r="D8483" s="338">
        <f t="shared" si="1326"/>
        <v>21</v>
      </c>
      <c r="E8483" s="334">
        <v>0</v>
      </c>
      <c r="F8483" s="334">
        <v>0.1</v>
      </c>
      <c r="G8483" s="334">
        <v>0</v>
      </c>
      <c r="H8483" s="334">
        <v>0.1</v>
      </c>
      <c r="I8483" s="334">
        <v>0.1</v>
      </c>
      <c r="J8483" s="334">
        <v>0</v>
      </c>
      <c r="K8483" s="334">
        <v>0.1</v>
      </c>
      <c r="L8483" s="334">
        <v>0.1</v>
      </c>
      <c r="M8483" s="334">
        <v>0.1</v>
      </c>
      <c r="N8483" s="334">
        <v>0.1</v>
      </c>
      <c r="O8483" s="334">
        <v>0.1</v>
      </c>
      <c r="P8483" s="334">
        <v>0</v>
      </c>
      <c r="Q8483" s="334">
        <v>0</v>
      </c>
      <c r="R8483" s="334">
        <v>0.1</v>
      </c>
      <c r="S8483" s="334">
        <v>0.1</v>
      </c>
      <c r="T8483" s="334">
        <v>0</v>
      </c>
      <c r="U8483" s="334">
        <v>0.1</v>
      </c>
      <c r="V8483" s="334">
        <v>0.1</v>
      </c>
      <c r="W8483" s="334">
        <v>0.1</v>
      </c>
      <c r="X8483" s="334">
        <v>0</v>
      </c>
      <c r="Y8483" s="334">
        <v>0.1</v>
      </c>
      <c r="Z8483" s="334">
        <v>0.1</v>
      </c>
      <c r="AA8483" s="334">
        <v>0</v>
      </c>
      <c r="AB8483" s="334">
        <v>0.1</v>
      </c>
      <c r="AD8483" s="334">
        <v>1.6</v>
      </c>
      <c r="AE8483" s="334">
        <f t="shared" si="1327"/>
        <v>1.6</v>
      </c>
      <c r="AF8483" s="334">
        <f t="shared" si="1328"/>
        <v>1.6000000000000003</v>
      </c>
      <c r="AG8483" s="340">
        <f t="shared" si="1329"/>
        <v>2.2204460492503131E-16</v>
      </c>
      <c r="AI8483" s="340">
        <f t="shared" si="1331"/>
        <v>0</v>
      </c>
      <c r="AJ8483" s="340">
        <f t="shared" si="1331"/>
        <v>0</v>
      </c>
      <c r="AK8483" s="340">
        <f t="shared" si="1331"/>
        <v>0</v>
      </c>
      <c r="AL8483" s="340">
        <f t="shared" si="1331"/>
        <v>0</v>
      </c>
      <c r="AM8483" s="340">
        <f t="shared" si="1331"/>
        <v>0</v>
      </c>
    </row>
    <row r="8484" spans="1:39" x14ac:dyDescent="0.35">
      <c r="A8484" s="337">
        <v>30397</v>
      </c>
      <c r="B8484" s="338">
        <f t="shared" si="1324"/>
        <v>1983</v>
      </c>
      <c r="C8484" s="338">
        <f t="shared" si="1325"/>
        <v>3</v>
      </c>
      <c r="D8484" s="338">
        <f t="shared" si="1326"/>
        <v>22</v>
      </c>
      <c r="E8484" s="334">
        <v>0</v>
      </c>
      <c r="F8484" s="334">
        <v>0</v>
      </c>
      <c r="G8484" s="334">
        <v>0.1</v>
      </c>
      <c r="H8484" s="334">
        <v>0</v>
      </c>
      <c r="I8484" s="334">
        <v>0</v>
      </c>
      <c r="J8484" s="334">
        <v>0</v>
      </c>
      <c r="K8484" s="334">
        <v>0</v>
      </c>
      <c r="L8484" s="334">
        <v>0</v>
      </c>
      <c r="M8484" s="334">
        <v>0.1</v>
      </c>
      <c r="N8484" s="334">
        <v>0</v>
      </c>
      <c r="O8484" s="334">
        <v>0</v>
      </c>
      <c r="P8484" s="334">
        <v>0</v>
      </c>
      <c r="Q8484" s="334">
        <v>0</v>
      </c>
      <c r="R8484" s="334">
        <v>0</v>
      </c>
      <c r="S8484" s="334">
        <v>0</v>
      </c>
      <c r="T8484" s="334">
        <v>0.1</v>
      </c>
      <c r="U8484" s="334">
        <v>0</v>
      </c>
      <c r="V8484" s="334">
        <v>0</v>
      </c>
      <c r="W8484" s="334">
        <v>0</v>
      </c>
      <c r="X8484" s="334">
        <v>0</v>
      </c>
      <c r="Y8484" s="334">
        <v>0</v>
      </c>
      <c r="Z8484" s="334">
        <v>0.1</v>
      </c>
      <c r="AA8484" s="334">
        <v>0</v>
      </c>
      <c r="AB8484" s="334">
        <v>0</v>
      </c>
      <c r="AD8484" s="334">
        <v>0.4</v>
      </c>
      <c r="AE8484" s="334">
        <f t="shared" si="1327"/>
        <v>0.4</v>
      </c>
      <c r="AF8484" s="334">
        <f t="shared" si="1328"/>
        <v>0.4</v>
      </c>
      <c r="AG8484" s="340">
        <f t="shared" si="1329"/>
        <v>0</v>
      </c>
      <c r="AI8484" s="340">
        <f t="shared" ref="AI8484:AM8499" si="1332">IF($C8484=AI$1,$AF8484,0)</f>
        <v>0</v>
      </c>
      <c r="AJ8484" s="340">
        <f t="shared" si="1332"/>
        <v>0</v>
      </c>
      <c r="AK8484" s="340">
        <f t="shared" si="1332"/>
        <v>0</v>
      </c>
      <c r="AL8484" s="340">
        <f t="shared" si="1332"/>
        <v>0</v>
      </c>
      <c r="AM8484" s="340">
        <f t="shared" si="1332"/>
        <v>0</v>
      </c>
    </row>
    <row r="8485" spans="1:39" x14ac:dyDescent="0.35">
      <c r="A8485" s="337">
        <v>30398</v>
      </c>
      <c r="B8485" s="338">
        <f t="shared" si="1324"/>
        <v>1983</v>
      </c>
      <c r="C8485" s="338">
        <f t="shared" si="1325"/>
        <v>3</v>
      </c>
      <c r="D8485" s="338">
        <f t="shared" si="1326"/>
        <v>23</v>
      </c>
      <c r="E8485" s="334">
        <v>0.1</v>
      </c>
      <c r="F8485" s="334">
        <v>0</v>
      </c>
      <c r="G8485" s="334">
        <v>0.1</v>
      </c>
      <c r="H8485" s="334">
        <v>0</v>
      </c>
      <c r="I8485" s="334">
        <v>0.1</v>
      </c>
      <c r="J8485" s="334">
        <v>0</v>
      </c>
      <c r="K8485" s="334">
        <v>0.1</v>
      </c>
      <c r="L8485" s="334">
        <v>0</v>
      </c>
      <c r="M8485" s="334">
        <v>0</v>
      </c>
      <c r="N8485" s="334">
        <v>0</v>
      </c>
      <c r="O8485" s="334">
        <v>0.1</v>
      </c>
      <c r="P8485" s="334">
        <v>0</v>
      </c>
      <c r="Q8485" s="334">
        <v>0</v>
      </c>
      <c r="R8485" s="334">
        <v>0</v>
      </c>
      <c r="S8485" s="334">
        <v>0</v>
      </c>
      <c r="T8485" s="334">
        <v>0</v>
      </c>
      <c r="U8485" s="334">
        <v>0</v>
      </c>
      <c r="V8485" s="334">
        <v>0</v>
      </c>
      <c r="W8485" s="334">
        <v>0.1</v>
      </c>
      <c r="X8485" s="334">
        <v>0</v>
      </c>
      <c r="Y8485" s="334">
        <v>0.1</v>
      </c>
      <c r="Z8485" s="334">
        <v>0</v>
      </c>
      <c r="AA8485" s="334">
        <v>0.1</v>
      </c>
      <c r="AB8485" s="334">
        <v>0</v>
      </c>
      <c r="AD8485" s="334">
        <v>0.8</v>
      </c>
      <c r="AE8485" s="334">
        <f t="shared" si="1327"/>
        <v>0.8</v>
      </c>
      <c r="AF8485" s="334">
        <f t="shared" si="1328"/>
        <v>0.79999999999999993</v>
      </c>
      <c r="AG8485" s="340">
        <f t="shared" si="1329"/>
        <v>1.1102230246251565E-16</v>
      </c>
      <c r="AI8485" s="340">
        <f t="shared" si="1332"/>
        <v>0</v>
      </c>
      <c r="AJ8485" s="340">
        <f t="shared" si="1332"/>
        <v>0</v>
      </c>
      <c r="AK8485" s="340">
        <f t="shared" si="1332"/>
        <v>0</v>
      </c>
      <c r="AL8485" s="340">
        <f t="shared" si="1332"/>
        <v>0</v>
      </c>
      <c r="AM8485" s="340">
        <f t="shared" si="1332"/>
        <v>0</v>
      </c>
    </row>
    <row r="8486" spans="1:39" x14ac:dyDescent="0.35">
      <c r="A8486" s="337">
        <v>30399</v>
      </c>
      <c r="B8486" s="338">
        <f t="shared" si="1324"/>
        <v>1983</v>
      </c>
      <c r="C8486" s="338">
        <f t="shared" si="1325"/>
        <v>3</v>
      </c>
      <c r="D8486" s="338">
        <f t="shared" si="1326"/>
        <v>24</v>
      </c>
      <c r="E8486" s="334">
        <v>0.1</v>
      </c>
      <c r="F8486" s="334">
        <v>0.2</v>
      </c>
      <c r="G8486" s="334">
        <v>0.1</v>
      </c>
      <c r="H8486" s="334">
        <v>0.1</v>
      </c>
      <c r="I8486" s="334">
        <v>0.1</v>
      </c>
      <c r="J8486" s="334">
        <v>0.2</v>
      </c>
      <c r="K8486" s="334">
        <v>0.1</v>
      </c>
      <c r="L8486" s="334">
        <v>0.1</v>
      </c>
      <c r="M8486" s="334">
        <v>0.1</v>
      </c>
      <c r="N8486" s="334">
        <v>0.2</v>
      </c>
      <c r="O8486" s="334">
        <v>0.1</v>
      </c>
      <c r="P8486" s="334">
        <v>0.1</v>
      </c>
      <c r="Q8486" s="334">
        <v>0.1</v>
      </c>
      <c r="R8486" s="334">
        <v>0.2</v>
      </c>
      <c r="S8486" s="334">
        <v>0.1</v>
      </c>
      <c r="T8486" s="334">
        <v>0.1</v>
      </c>
      <c r="U8486" s="334">
        <v>0.1</v>
      </c>
      <c r="V8486" s="334">
        <v>0.1</v>
      </c>
      <c r="W8486" s="334">
        <v>0.2</v>
      </c>
      <c r="X8486" s="334">
        <v>0.1</v>
      </c>
      <c r="Y8486" s="334">
        <v>0.1</v>
      </c>
      <c r="Z8486" s="334">
        <v>0.1</v>
      </c>
      <c r="AA8486" s="334">
        <v>0.2</v>
      </c>
      <c r="AB8486" s="334">
        <v>0.1</v>
      </c>
      <c r="AD8486" s="334">
        <v>3</v>
      </c>
      <c r="AE8486" s="334">
        <f t="shared" si="1327"/>
        <v>3</v>
      </c>
      <c r="AF8486" s="334">
        <f t="shared" si="1328"/>
        <v>3.0000000000000013</v>
      </c>
      <c r="AG8486" s="340">
        <f t="shared" si="1329"/>
        <v>1.3322676295501878E-15</v>
      </c>
      <c r="AI8486" s="340">
        <f t="shared" si="1332"/>
        <v>0</v>
      </c>
      <c r="AJ8486" s="340">
        <f t="shared" si="1332"/>
        <v>0</v>
      </c>
      <c r="AK8486" s="340">
        <f t="shared" si="1332"/>
        <v>0</v>
      </c>
      <c r="AL8486" s="340">
        <f t="shared" si="1332"/>
        <v>0</v>
      </c>
      <c r="AM8486" s="340">
        <f t="shared" si="1332"/>
        <v>0</v>
      </c>
    </row>
    <row r="8487" spans="1:39" x14ac:dyDescent="0.35">
      <c r="A8487" s="337">
        <v>30400</v>
      </c>
      <c r="B8487" s="338">
        <f t="shared" si="1324"/>
        <v>1983</v>
      </c>
      <c r="C8487" s="338">
        <f t="shared" si="1325"/>
        <v>3</v>
      </c>
      <c r="D8487" s="338">
        <f t="shared" si="1326"/>
        <v>25</v>
      </c>
      <c r="E8487" s="334">
        <v>0.1</v>
      </c>
      <c r="F8487" s="334">
        <v>0</v>
      </c>
      <c r="G8487" s="334">
        <v>0.1</v>
      </c>
      <c r="H8487" s="334">
        <v>0.1</v>
      </c>
      <c r="I8487" s="334">
        <v>0</v>
      </c>
      <c r="J8487" s="334">
        <v>0</v>
      </c>
      <c r="K8487" s="334">
        <v>0</v>
      </c>
      <c r="L8487" s="334">
        <v>0.1</v>
      </c>
      <c r="M8487" s="334">
        <v>0.1</v>
      </c>
      <c r="N8487" s="334">
        <v>0</v>
      </c>
      <c r="O8487" s="334">
        <v>0.1</v>
      </c>
      <c r="P8487" s="334">
        <v>0.1</v>
      </c>
      <c r="Q8487" s="334">
        <v>0</v>
      </c>
      <c r="R8487" s="334">
        <v>0.1</v>
      </c>
      <c r="S8487" s="334">
        <v>0</v>
      </c>
      <c r="T8487" s="334">
        <v>0</v>
      </c>
      <c r="U8487" s="334">
        <v>0</v>
      </c>
      <c r="V8487" s="334">
        <v>0</v>
      </c>
      <c r="W8487" s="334">
        <v>0</v>
      </c>
      <c r="X8487" s="334">
        <v>0</v>
      </c>
      <c r="Y8487" s="334">
        <v>0</v>
      </c>
      <c r="Z8487" s="334">
        <v>0</v>
      </c>
      <c r="AA8487" s="334">
        <v>0</v>
      </c>
      <c r="AB8487" s="334">
        <v>0</v>
      </c>
      <c r="AD8487" s="334">
        <v>0.8</v>
      </c>
      <c r="AE8487" s="334">
        <f t="shared" si="1327"/>
        <v>0.8</v>
      </c>
      <c r="AF8487" s="334">
        <f t="shared" si="1328"/>
        <v>0.79999999999999993</v>
      </c>
      <c r="AG8487" s="340">
        <f t="shared" si="1329"/>
        <v>1.1102230246251565E-16</v>
      </c>
      <c r="AI8487" s="340">
        <f t="shared" si="1332"/>
        <v>0</v>
      </c>
      <c r="AJ8487" s="340">
        <f t="shared" si="1332"/>
        <v>0</v>
      </c>
      <c r="AK8487" s="340">
        <f t="shared" si="1332"/>
        <v>0</v>
      </c>
      <c r="AL8487" s="340">
        <f t="shared" si="1332"/>
        <v>0</v>
      </c>
      <c r="AM8487" s="340">
        <f t="shared" si="1332"/>
        <v>0</v>
      </c>
    </row>
    <row r="8488" spans="1:39" x14ac:dyDescent="0.35">
      <c r="A8488" s="337">
        <v>30401</v>
      </c>
      <c r="B8488" s="338">
        <f t="shared" si="1324"/>
        <v>1983</v>
      </c>
      <c r="C8488" s="338">
        <f t="shared" si="1325"/>
        <v>3</v>
      </c>
      <c r="D8488" s="338">
        <f t="shared" si="1326"/>
        <v>26</v>
      </c>
      <c r="E8488" s="334">
        <v>0</v>
      </c>
      <c r="F8488" s="334">
        <v>0</v>
      </c>
      <c r="G8488" s="334">
        <v>0</v>
      </c>
      <c r="H8488" s="334">
        <v>0</v>
      </c>
      <c r="I8488" s="334">
        <v>0</v>
      </c>
      <c r="J8488" s="334">
        <v>0</v>
      </c>
      <c r="K8488" s="334">
        <v>0</v>
      </c>
      <c r="L8488" s="334">
        <v>0</v>
      </c>
      <c r="M8488" s="334">
        <v>0</v>
      </c>
      <c r="N8488" s="334">
        <v>0</v>
      </c>
      <c r="O8488" s="334">
        <v>0</v>
      </c>
      <c r="P8488" s="334">
        <v>0</v>
      </c>
      <c r="Q8488" s="334">
        <v>0</v>
      </c>
      <c r="R8488" s="334">
        <v>0</v>
      </c>
      <c r="S8488" s="334">
        <v>0</v>
      </c>
      <c r="T8488" s="334">
        <v>0</v>
      </c>
      <c r="U8488" s="334">
        <v>0</v>
      </c>
      <c r="V8488" s="334">
        <v>0</v>
      </c>
      <c r="W8488" s="334">
        <v>0</v>
      </c>
      <c r="X8488" s="334">
        <v>0</v>
      </c>
      <c r="Y8488" s="334">
        <v>0</v>
      </c>
      <c r="Z8488" s="334">
        <v>0</v>
      </c>
      <c r="AA8488" s="334">
        <v>0</v>
      </c>
      <c r="AB8488" s="334">
        <v>0</v>
      </c>
      <c r="AD8488" s="334">
        <v>0</v>
      </c>
      <c r="AE8488" s="334">
        <f t="shared" si="1327"/>
        <v>0</v>
      </c>
      <c r="AF8488" s="334">
        <f t="shared" si="1328"/>
        <v>0</v>
      </c>
      <c r="AG8488" s="340">
        <f t="shared" si="1329"/>
        <v>0</v>
      </c>
      <c r="AI8488" s="340">
        <f t="shared" si="1332"/>
        <v>0</v>
      </c>
      <c r="AJ8488" s="340">
        <f t="shared" si="1332"/>
        <v>0</v>
      </c>
      <c r="AK8488" s="340">
        <f t="shared" si="1332"/>
        <v>0</v>
      </c>
      <c r="AL8488" s="340">
        <f t="shared" si="1332"/>
        <v>0</v>
      </c>
      <c r="AM8488" s="340">
        <f t="shared" si="1332"/>
        <v>0</v>
      </c>
    </row>
    <row r="8489" spans="1:39" x14ac:dyDescent="0.35">
      <c r="A8489" s="337">
        <v>30402</v>
      </c>
      <c r="B8489" s="338">
        <f t="shared" si="1324"/>
        <v>1983</v>
      </c>
      <c r="C8489" s="338">
        <f t="shared" si="1325"/>
        <v>3</v>
      </c>
      <c r="D8489" s="338">
        <f t="shared" si="1326"/>
        <v>27</v>
      </c>
      <c r="E8489" s="334">
        <v>0</v>
      </c>
      <c r="F8489" s="334">
        <v>0</v>
      </c>
      <c r="G8489" s="334">
        <v>0</v>
      </c>
      <c r="H8489" s="334">
        <v>0</v>
      </c>
      <c r="I8489" s="334">
        <v>0</v>
      </c>
      <c r="J8489" s="334">
        <v>0</v>
      </c>
      <c r="K8489" s="334">
        <v>0</v>
      </c>
      <c r="L8489" s="334">
        <v>0</v>
      </c>
      <c r="M8489" s="334">
        <v>0</v>
      </c>
      <c r="N8489" s="334">
        <v>0</v>
      </c>
      <c r="O8489" s="334">
        <v>0</v>
      </c>
      <c r="P8489" s="334">
        <v>0</v>
      </c>
      <c r="Q8489" s="334">
        <v>0</v>
      </c>
      <c r="R8489" s="334">
        <v>0</v>
      </c>
      <c r="S8489" s="334">
        <v>0</v>
      </c>
      <c r="T8489" s="334">
        <v>0</v>
      </c>
      <c r="U8489" s="334">
        <v>0</v>
      </c>
      <c r="V8489" s="334">
        <v>0</v>
      </c>
      <c r="W8489" s="334">
        <v>0</v>
      </c>
      <c r="X8489" s="334">
        <v>0</v>
      </c>
      <c r="Y8489" s="334">
        <v>0</v>
      </c>
      <c r="Z8489" s="334">
        <v>0</v>
      </c>
      <c r="AA8489" s="334">
        <v>0</v>
      </c>
      <c r="AB8489" s="334">
        <v>0</v>
      </c>
      <c r="AD8489" s="334">
        <v>0</v>
      </c>
      <c r="AE8489" s="334">
        <f t="shared" si="1327"/>
        <v>0</v>
      </c>
      <c r="AF8489" s="334">
        <f t="shared" si="1328"/>
        <v>0</v>
      </c>
      <c r="AG8489" s="340">
        <f t="shared" si="1329"/>
        <v>0</v>
      </c>
      <c r="AI8489" s="340">
        <f t="shared" si="1332"/>
        <v>0</v>
      </c>
      <c r="AJ8489" s="340">
        <f t="shared" si="1332"/>
        <v>0</v>
      </c>
      <c r="AK8489" s="340">
        <f t="shared" si="1332"/>
        <v>0</v>
      </c>
      <c r="AL8489" s="340">
        <f t="shared" si="1332"/>
        <v>0</v>
      </c>
      <c r="AM8489" s="340">
        <f t="shared" si="1332"/>
        <v>0</v>
      </c>
    </row>
    <row r="8490" spans="1:39" x14ac:dyDescent="0.35">
      <c r="A8490" s="337">
        <v>30403</v>
      </c>
      <c r="B8490" s="338">
        <f t="shared" si="1324"/>
        <v>1983</v>
      </c>
      <c r="C8490" s="338">
        <f t="shared" si="1325"/>
        <v>3</v>
      </c>
      <c r="D8490" s="338">
        <f t="shared" si="1326"/>
        <v>28</v>
      </c>
      <c r="E8490" s="334">
        <v>0</v>
      </c>
      <c r="F8490" s="334">
        <v>0</v>
      </c>
      <c r="G8490" s="334">
        <v>0</v>
      </c>
      <c r="H8490" s="334">
        <v>0</v>
      </c>
      <c r="I8490" s="334">
        <v>0</v>
      </c>
      <c r="J8490" s="334">
        <v>0</v>
      </c>
      <c r="K8490" s="334">
        <v>0</v>
      </c>
      <c r="L8490" s="334">
        <v>0</v>
      </c>
      <c r="M8490" s="334">
        <v>0</v>
      </c>
      <c r="N8490" s="334">
        <v>0</v>
      </c>
      <c r="O8490" s="334">
        <v>0</v>
      </c>
      <c r="P8490" s="334">
        <v>0</v>
      </c>
      <c r="Q8490" s="334">
        <v>0</v>
      </c>
      <c r="R8490" s="334">
        <v>0</v>
      </c>
      <c r="S8490" s="334">
        <v>0</v>
      </c>
      <c r="T8490" s="334">
        <v>0</v>
      </c>
      <c r="U8490" s="334">
        <v>0</v>
      </c>
      <c r="V8490" s="334">
        <v>0</v>
      </c>
      <c r="W8490" s="334">
        <v>0</v>
      </c>
      <c r="X8490" s="334">
        <v>0</v>
      </c>
      <c r="Y8490" s="334">
        <v>0</v>
      </c>
      <c r="Z8490" s="334">
        <v>0</v>
      </c>
      <c r="AA8490" s="334">
        <v>0</v>
      </c>
      <c r="AB8490" s="334">
        <v>0</v>
      </c>
      <c r="AD8490" s="334">
        <v>0</v>
      </c>
      <c r="AE8490" s="334">
        <f t="shared" si="1327"/>
        <v>0</v>
      </c>
      <c r="AF8490" s="334">
        <f t="shared" si="1328"/>
        <v>0</v>
      </c>
      <c r="AG8490" s="340">
        <f t="shared" si="1329"/>
        <v>0</v>
      </c>
      <c r="AI8490" s="340">
        <f t="shared" si="1332"/>
        <v>0</v>
      </c>
      <c r="AJ8490" s="340">
        <f t="shared" si="1332"/>
        <v>0</v>
      </c>
      <c r="AK8490" s="340">
        <f t="shared" si="1332"/>
        <v>0</v>
      </c>
      <c r="AL8490" s="340">
        <f t="shared" si="1332"/>
        <v>0</v>
      </c>
      <c r="AM8490" s="340">
        <f t="shared" si="1332"/>
        <v>0</v>
      </c>
    </row>
    <row r="8491" spans="1:39" x14ac:dyDescent="0.35">
      <c r="A8491" s="337">
        <v>30404</v>
      </c>
      <c r="B8491" s="338">
        <f t="shared" si="1324"/>
        <v>1983</v>
      </c>
      <c r="C8491" s="338">
        <f t="shared" si="1325"/>
        <v>3</v>
      </c>
      <c r="D8491" s="338">
        <f t="shared" si="1326"/>
        <v>29</v>
      </c>
      <c r="E8491" s="334">
        <v>0</v>
      </c>
      <c r="F8491" s="334">
        <v>0</v>
      </c>
      <c r="G8491" s="334">
        <v>0</v>
      </c>
      <c r="H8491" s="334">
        <v>0</v>
      </c>
      <c r="I8491" s="334">
        <v>0</v>
      </c>
      <c r="J8491" s="334">
        <v>0</v>
      </c>
      <c r="K8491" s="334">
        <v>0</v>
      </c>
      <c r="L8491" s="334">
        <v>0</v>
      </c>
      <c r="M8491" s="334">
        <v>0</v>
      </c>
      <c r="N8491" s="334">
        <v>0</v>
      </c>
      <c r="O8491" s="334">
        <v>0</v>
      </c>
      <c r="P8491" s="334">
        <v>0</v>
      </c>
      <c r="Q8491" s="334">
        <v>0</v>
      </c>
      <c r="R8491" s="334">
        <v>0</v>
      </c>
      <c r="S8491" s="334">
        <v>0</v>
      </c>
      <c r="T8491" s="334">
        <v>0</v>
      </c>
      <c r="U8491" s="334">
        <v>0</v>
      </c>
      <c r="V8491" s="334">
        <v>0</v>
      </c>
      <c r="W8491" s="334">
        <v>0</v>
      </c>
      <c r="X8491" s="334">
        <v>0</v>
      </c>
      <c r="Y8491" s="334">
        <v>0</v>
      </c>
      <c r="Z8491" s="334">
        <v>0</v>
      </c>
      <c r="AA8491" s="334">
        <v>0</v>
      </c>
      <c r="AB8491" s="334">
        <v>0</v>
      </c>
      <c r="AD8491" s="334">
        <v>0</v>
      </c>
      <c r="AE8491" s="334">
        <f t="shared" si="1327"/>
        <v>0</v>
      </c>
      <c r="AF8491" s="334">
        <f t="shared" si="1328"/>
        <v>0</v>
      </c>
      <c r="AG8491" s="340">
        <f t="shared" si="1329"/>
        <v>0</v>
      </c>
      <c r="AI8491" s="340">
        <f t="shared" si="1332"/>
        <v>0</v>
      </c>
      <c r="AJ8491" s="340">
        <f t="shared" si="1332"/>
        <v>0</v>
      </c>
      <c r="AK8491" s="340">
        <f t="shared" si="1332"/>
        <v>0</v>
      </c>
      <c r="AL8491" s="340">
        <f t="shared" si="1332"/>
        <v>0</v>
      </c>
      <c r="AM8491" s="340">
        <f t="shared" si="1332"/>
        <v>0</v>
      </c>
    </row>
    <row r="8492" spans="1:39" x14ac:dyDescent="0.35">
      <c r="A8492" s="337">
        <v>30405</v>
      </c>
      <c r="B8492" s="338">
        <f t="shared" si="1324"/>
        <v>1983</v>
      </c>
      <c r="C8492" s="338">
        <f t="shared" si="1325"/>
        <v>3</v>
      </c>
      <c r="D8492" s="338">
        <f t="shared" si="1326"/>
        <v>30</v>
      </c>
      <c r="E8492" s="334">
        <v>0</v>
      </c>
      <c r="F8492" s="334">
        <v>0</v>
      </c>
      <c r="G8492" s="334">
        <v>0</v>
      </c>
      <c r="H8492" s="334">
        <v>0</v>
      </c>
      <c r="I8492" s="334">
        <v>0</v>
      </c>
      <c r="J8492" s="334">
        <v>0</v>
      </c>
      <c r="K8492" s="334">
        <v>0</v>
      </c>
      <c r="L8492" s="334">
        <v>0</v>
      </c>
      <c r="M8492" s="334">
        <v>0</v>
      </c>
      <c r="N8492" s="334">
        <v>0</v>
      </c>
      <c r="O8492" s="334">
        <v>0</v>
      </c>
      <c r="P8492" s="334">
        <v>0</v>
      </c>
      <c r="Q8492" s="334">
        <v>0</v>
      </c>
      <c r="R8492" s="334">
        <v>0</v>
      </c>
      <c r="S8492" s="334">
        <v>0</v>
      </c>
      <c r="T8492" s="334">
        <v>0</v>
      </c>
      <c r="U8492" s="334">
        <v>0</v>
      </c>
      <c r="V8492" s="334">
        <v>0</v>
      </c>
      <c r="W8492" s="334">
        <v>0</v>
      </c>
      <c r="X8492" s="334">
        <v>0</v>
      </c>
      <c r="Y8492" s="334">
        <v>0</v>
      </c>
      <c r="Z8492" s="334">
        <v>0</v>
      </c>
      <c r="AA8492" s="334">
        <v>0</v>
      </c>
      <c r="AB8492" s="334">
        <v>0</v>
      </c>
      <c r="AD8492" s="334">
        <v>0</v>
      </c>
      <c r="AE8492" s="334">
        <f t="shared" si="1327"/>
        <v>0</v>
      </c>
      <c r="AF8492" s="334">
        <f t="shared" si="1328"/>
        <v>0</v>
      </c>
      <c r="AG8492" s="340">
        <f t="shared" si="1329"/>
        <v>0</v>
      </c>
      <c r="AI8492" s="340">
        <f t="shared" si="1332"/>
        <v>0</v>
      </c>
      <c r="AJ8492" s="340">
        <f t="shared" si="1332"/>
        <v>0</v>
      </c>
      <c r="AK8492" s="340">
        <f t="shared" si="1332"/>
        <v>0</v>
      </c>
      <c r="AL8492" s="340">
        <f t="shared" si="1332"/>
        <v>0</v>
      </c>
      <c r="AM8492" s="340">
        <f t="shared" si="1332"/>
        <v>0</v>
      </c>
    </row>
    <row r="8493" spans="1:39" x14ac:dyDescent="0.35">
      <c r="A8493" s="337">
        <v>30406</v>
      </c>
      <c r="B8493" s="338">
        <f t="shared" si="1324"/>
        <v>1983</v>
      </c>
      <c r="C8493" s="338">
        <f t="shared" si="1325"/>
        <v>3</v>
      </c>
      <c r="D8493" s="338">
        <f t="shared" si="1326"/>
        <v>31</v>
      </c>
      <c r="E8493" s="334">
        <v>0</v>
      </c>
      <c r="F8493" s="334">
        <v>0</v>
      </c>
      <c r="G8493" s="334">
        <v>0</v>
      </c>
      <c r="H8493" s="334">
        <v>0</v>
      </c>
      <c r="I8493" s="334">
        <v>0</v>
      </c>
      <c r="J8493" s="334">
        <v>0</v>
      </c>
      <c r="K8493" s="334">
        <v>0</v>
      </c>
      <c r="L8493" s="334">
        <v>0</v>
      </c>
      <c r="M8493" s="334">
        <v>0</v>
      </c>
      <c r="N8493" s="334">
        <v>0</v>
      </c>
      <c r="O8493" s="334">
        <v>0</v>
      </c>
      <c r="P8493" s="334">
        <v>0</v>
      </c>
      <c r="Q8493" s="334">
        <v>0</v>
      </c>
      <c r="R8493" s="334">
        <v>0</v>
      </c>
      <c r="S8493" s="334">
        <v>0</v>
      </c>
      <c r="T8493" s="334">
        <v>0</v>
      </c>
      <c r="U8493" s="334">
        <v>0.1</v>
      </c>
      <c r="V8493" s="334">
        <v>0.2</v>
      </c>
      <c r="W8493" s="334">
        <v>0.1</v>
      </c>
      <c r="X8493" s="334">
        <v>0</v>
      </c>
      <c r="Y8493" s="334">
        <v>0</v>
      </c>
      <c r="Z8493" s="334">
        <v>0</v>
      </c>
      <c r="AA8493" s="334">
        <v>0</v>
      </c>
      <c r="AB8493" s="334">
        <v>0</v>
      </c>
      <c r="AD8493" s="334">
        <v>0.4</v>
      </c>
      <c r="AE8493" s="334">
        <f t="shared" si="1327"/>
        <v>0.4</v>
      </c>
      <c r="AF8493" s="334">
        <f t="shared" si="1328"/>
        <v>0.4</v>
      </c>
      <c r="AG8493" s="340">
        <f t="shared" si="1329"/>
        <v>0</v>
      </c>
      <c r="AI8493" s="340">
        <f t="shared" si="1332"/>
        <v>0</v>
      </c>
      <c r="AJ8493" s="340">
        <f t="shared" si="1332"/>
        <v>0</v>
      </c>
      <c r="AK8493" s="340">
        <f t="shared" si="1332"/>
        <v>0</v>
      </c>
      <c r="AL8493" s="340">
        <f t="shared" si="1332"/>
        <v>0</v>
      </c>
      <c r="AM8493" s="340">
        <f t="shared" si="1332"/>
        <v>0</v>
      </c>
    </row>
    <row r="8494" spans="1:39" x14ac:dyDescent="0.35">
      <c r="A8494" s="337">
        <v>30407</v>
      </c>
      <c r="B8494" s="338">
        <f t="shared" si="1324"/>
        <v>1983</v>
      </c>
      <c r="C8494" s="338">
        <f t="shared" si="1325"/>
        <v>4</v>
      </c>
      <c r="D8494" s="338">
        <f t="shared" si="1326"/>
        <v>1</v>
      </c>
      <c r="E8494" s="334">
        <v>0</v>
      </c>
      <c r="F8494" s="334">
        <v>0</v>
      </c>
      <c r="G8494" s="334">
        <v>0</v>
      </c>
      <c r="H8494" s="334">
        <v>0</v>
      </c>
      <c r="I8494" s="334">
        <v>0</v>
      </c>
      <c r="J8494" s="334">
        <v>0</v>
      </c>
      <c r="K8494" s="334">
        <v>0</v>
      </c>
      <c r="L8494" s="334">
        <v>0</v>
      </c>
      <c r="M8494" s="334">
        <v>0</v>
      </c>
      <c r="N8494" s="334">
        <v>0</v>
      </c>
      <c r="O8494" s="334">
        <v>0</v>
      </c>
      <c r="P8494" s="334">
        <v>0</v>
      </c>
      <c r="Q8494" s="334">
        <v>0</v>
      </c>
      <c r="R8494" s="334">
        <v>0</v>
      </c>
      <c r="S8494" s="334">
        <v>0</v>
      </c>
      <c r="T8494" s="334">
        <v>0</v>
      </c>
      <c r="U8494" s="334">
        <v>0</v>
      </c>
      <c r="V8494" s="334">
        <v>0</v>
      </c>
      <c r="W8494" s="334">
        <v>0</v>
      </c>
      <c r="X8494" s="334">
        <v>0</v>
      </c>
      <c r="Y8494" s="334">
        <v>0</v>
      </c>
      <c r="Z8494" s="334">
        <v>0</v>
      </c>
      <c r="AA8494" s="334">
        <v>0</v>
      </c>
      <c r="AB8494" s="334">
        <v>0</v>
      </c>
      <c r="AD8494" s="334">
        <v>0</v>
      </c>
      <c r="AE8494" s="334">
        <f t="shared" si="1327"/>
        <v>0</v>
      </c>
      <c r="AF8494" s="334">
        <f t="shared" si="1328"/>
        <v>0</v>
      </c>
      <c r="AG8494" s="340">
        <f t="shared" si="1329"/>
        <v>0</v>
      </c>
      <c r="AI8494" s="340">
        <f t="shared" si="1332"/>
        <v>0</v>
      </c>
      <c r="AJ8494" s="340">
        <f t="shared" si="1332"/>
        <v>0</v>
      </c>
      <c r="AK8494" s="340">
        <f t="shared" si="1332"/>
        <v>0</v>
      </c>
      <c r="AL8494" s="340">
        <f t="shared" si="1332"/>
        <v>0</v>
      </c>
      <c r="AM8494" s="340">
        <f t="shared" si="1332"/>
        <v>0</v>
      </c>
    </row>
    <row r="8495" spans="1:39" x14ac:dyDescent="0.35">
      <c r="A8495" s="337">
        <v>30408</v>
      </c>
      <c r="B8495" s="338">
        <f t="shared" si="1324"/>
        <v>1983</v>
      </c>
      <c r="C8495" s="338">
        <f t="shared" si="1325"/>
        <v>4</v>
      </c>
      <c r="D8495" s="338">
        <f t="shared" si="1326"/>
        <v>2</v>
      </c>
      <c r="E8495" s="334">
        <v>0</v>
      </c>
      <c r="F8495" s="334">
        <v>0</v>
      </c>
      <c r="G8495" s="334">
        <v>0</v>
      </c>
      <c r="H8495" s="334">
        <v>0</v>
      </c>
      <c r="I8495" s="334">
        <v>0</v>
      </c>
      <c r="J8495" s="334">
        <v>0</v>
      </c>
      <c r="K8495" s="334">
        <v>0</v>
      </c>
      <c r="L8495" s="334">
        <v>0</v>
      </c>
      <c r="M8495" s="334">
        <v>0</v>
      </c>
      <c r="N8495" s="334">
        <v>0</v>
      </c>
      <c r="O8495" s="334">
        <v>0</v>
      </c>
      <c r="P8495" s="334">
        <v>0</v>
      </c>
      <c r="Q8495" s="334">
        <v>0</v>
      </c>
      <c r="R8495" s="334">
        <v>0</v>
      </c>
      <c r="S8495" s="334">
        <v>0</v>
      </c>
      <c r="T8495" s="334">
        <v>0</v>
      </c>
      <c r="U8495" s="334">
        <v>0</v>
      </c>
      <c r="V8495" s="334">
        <v>0</v>
      </c>
      <c r="W8495" s="334">
        <v>0</v>
      </c>
      <c r="X8495" s="334">
        <v>0</v>
      </c>
      <c r="Y8495" s="334">
        <v>0</v>
      </c>
      <c r="Z8495" s="334">
        <v>0</v>
      </c>
      <c r="AA8495" s="334">
        <v>0</v>
      </c>
      <c r="AB8495" s="334">
        <v>0.2</v>
      </c>
      <c r="AD8495" s="334">
        <v>0.2</v>
      </c>
      <c r="AE8495" s="334">
        <f t="shared" si="1327"/>
        <v>0.2</v>
      </c>
      <c r="AF8495" s="334">
        <f t="shared" si="1328"/>
        <v>0.2</v>
      </c>
      <c r="AG8495" s="340">
        <f t="shared" si="1329"/>
        <v>0</v>
      </c>
      <c r="AI8495" s="340">
        <f t="shared" si="1332"/>
        <v>0</v>
      </c>
      <c r="AJ8495" s="340">
        <f t="shared" si="1332"/>
        <v>0</v>
      </c>
      <c r="AK8495" s="340">
        <f t="shared" si="1332"/>
        <v>0</v>
      </c>
      <c r="AL8495" s="340">
        <f t="shared" si="1332"/>
        <v>0</v>
      </c>
      <c r="AM8495" s="340">
        <f t="shared" si="1332"/>
        <v>0</v>
      </c>
    </row>
    <row r="8496" spans="1:39" x14ac:dyDescent="0.35">
      <c r="A8496" s="337">
        <v>30409</v>
      </c>
      <c r="B8496" s="338">
        <f t="shared" si="1324"/>
        <v>1983</v>
      </c>
      <c r="C8496" s="338">
        <f t="shared" si="1325"/>
        <v>4</v>
      </c>
      <c r="D8496" s="338">
        <f t="shared" si="1326"/>
        <v>3</v>
      </c>
      <c r="E8496" s="334">
        <v>0.4</v>
      </c>
      <c r="F8496" s="334">
        <v>0.4</v>
      </c>
      <c r="G8496" s="334">
        <v>0.4</v>
      </c>
      <c r="H8496" s="334">
        <v>0.3</v>
      </c>
      <c r="I8496" s="334">
        <v>0.4</v>
      </c>
      <c r="J8496" s="334">
        <v>0.4</v>
      </c>
      <c r="K8496" s="334">
        <v>0.4</v>
      </c>
      <c r="L8496" s="334">
        <v>0.4</v>
      </c>
      <c r="M8496" s="334">
        <v>0.4</v>
      </c>
      <c r="N8496" s="334">
        <v>0.3</v>
      </c>
      <c r="O8496" s="334">
        <v>0.4</v>
      </c>
      <c r="P8496" s="334">
        <v>0.8</v>
      </c>
      <c r="Q8496" s="334">
        <v>0.4</v>
      </c>
      <c r="R8496" s="334">
        <v>0.4</v>
      </c>
      <c r="S8496" s="334">
        <v>0.3</v>
      </c>
      <c r="T8496" s="334">
        <v>0.4</v>
      </c>
      <c r="U8496" s="334">
        <v>0.4</v>
      </c>
      <c r="V8496" s="334">
        <v>0</v>
      </c>
      <c r="W8496" s="334">
        <v>0</v>
      </c>
      <c r="X8496" s="334">
        <v>0</v>
      </c>
      <c r="Y8496" s="334">
        <v>0</v>
      </c>
      <c r="Z8496" s="334">
        <v>0</v>
      </c>
      <c r="AA8496" s="334">
        <v>0</v>
      </c>
      <c r="AB8496" s="334">
        <v>0.4</v>
      </c>
      <c r="AD8496" s="334">
        <v>7.3</v>
      </c>
      <c r="AE8496" s="334">
        <f t="shared" si="1327"/>
        <v>7.3</v>
      </c>
      <c r="AF8496" s="334">
        <f t="shared" si="1328"/>
        <v>7.3000000000000016</v>
      </c>
      <c r="AG8496" s="340">
        <f t="shared" si="1329"/>
        <v>1.7763568394002505E-15</v>
      </c>
      <c r="AI8496" s="340">
        <f t="shared" si="1332"/>
        <v>0</v>
      </c>
      <c r="AJ8496" s="340">
        <f t="shared" si="1332"/>
        <v>0</v>
      </c>
      <c r="AK8496" s="340">
        <f t="shared" si="1332"/>
        <v>0</v>
      </c>
      <c r="AL8496" s="340">
        <f t="shared" si="1332"/>
        <v>0</v>
      </c>
      <c r="AM8496" s="340">
        <f t="shared" si="1332"/>
        <v>0</v>
      </c>
    </row>
    <row r="8497" spans="1:39" x14ac:dyDescent="0.35">
      <c r="A8497" s="337">
        <v>30410</v>
      </c>
      <c r="B8497" s="338">
        <f t="shared" si="1324"/>
        <v>1983</v>
      </c>
      <c r="C8497" s="338">
        <f t="shared" si="1325"/>
        <v>4</v>
      </c>
      <c r="D8497" s="338">
        <f t="shared" si="1326"/>
        <v>4</v>
      </c>
      <c r="E8497" s="334">
        <v>0.1</v>
      </c>
      <c r="F8497" s="334">
        <v>0.1</v>
      </c>
      <c r="G8497" s="334">
        <v>0.1</v>
      </c>
      <c r="H8497" s="334">
        <v>0.1</v>
      </c>
      <c r="I8497" s="334">
        <v>0</v>
      </c>
      <c r="J8497" s="334">
        <v>0</v>
      </c>
      <c r="K8497" s="334">
        <v>0.1</v>
      </c>
      <c r="L8497" s="334">
        <v>0</v>
      </c>
      <c r="M8497" s="334">
        <v>0</v>
      </c>
      <c r="N8497" s="334">
        <v>0</v>
      </c>
      <c r="O8497" s="334">
        <v>0</v>
      </c>
      <c r="P8497" s="334">
        <v>0</v>
      </c>
      <c r="Q8497" s="334">
        <v>0</v>
      </c>
      <c r="R8497" s="334">
        <v>0.1</v>
      </c>
      <c r="S8497" s="334">
        <v>0.1</v>
      </c>
      <c r="T8497" s="334">
        <v>0</v>
      </c>
      <c r="U8497" s="334">
        <v>0.1</v>
      </c>
      <c r="V8497" s="334">
        <v>0</v>
      </c>
      <c r="W8497" s="334">
        <v>0</v>
      </c>
      <c r="X8497" s="334">
        <v>0</v>
      </c>
      <c r="Y8497" s="334">
        <v>0</v>
      </c>
      <c r="Z8497" s="334">
        <v>0</v>
      </c>
      <c r="AA8497" s="334">
        <v>0</v>
      </c>
      <c r="AB8497" s="334">
        <v>0</v>
      </c>
      <c r="AD8497" s="334">
        <v>0.8</v>
      </c>
      <c r="AE8497" s="334">
        <f t="shared" si="1327"/>
        <v>0.8</v>
      </c>
      <c r="AF8497" s="334">
        <f t="shared" si="1328"/>
        <v>0.79999999999999993</v>
      </c>
      <c r="AG8497" s="340">
        <f t="shared" si="1329"/>
        <v>1.1102230246251565E-16</v>
      </c>
      <c r="AI8497" s="340">
        <f t="shared" si="1332"/>
        <v>0</v>
      </c>
      <c r="AJ8497" s="340">
        <f t="shared" si="1332"/>
        <v>0</v>
      </c>
      <c r="AK8497" s="340">
        <f t="shared" si="1332"/>
        <v>0</v>
      </c>
      <c r="AL8497" s="340">
        <f t="shared" si="1332"/>
        <v>0</v>
      </c>
      <c r="AM8497" s="340">
        <f t="shared" si="1332"/>
        <v>0</v>
      </c>
    </row>
    <row r="8498" spans="1:39" x14ac:dyDescent="0.35">
      <c r="A8498" s="337">
        <v>30411</v>
      </c>
      <c r="B8498" s="338">
        <f t="shared" si="1324"/>
        <v>1983</v>
      </c>
      <c r="C8498" s="338">
        <f t="shared" si="1325"/>
        <v>4</v>
      </c>
      <c r="D8498" s="338">
        <f t="shared" si="1326"/>
        <v>5</v>
      </c>
      <c r="E8498" s="334">
        <v>0</v>
      </c>
      <c r="F8498" s="334">
        <v>0</v>
      </c>
      <c r="G8498" s="334">
        <v>0</v>
      </c>
      <c r="H8498" s="334">
        <v>0</v>
      </c>
      <c r="I8498" s="334">
        <v>0</v>
      </c>
      <c r="J8498" s="334">
        <v>0</v>
      </c>
      <c r="K8498" s="334">
        <v>0</v>
      </c>
      <c r="L8498" s="334">
        <v>0</v>
      </c>
      <c r="M8498" s="334">
        <v>0</v>
      </c>
      <c r="N8498" s="334">
        <v>0</v>
      </c>
      <c r="O8498" s="334">
        <v>0</v>
      </c>
      <c r="P8498" s="334">
        <v>0</v>
      </c>
      <c r="Q8498" s="334">
        <v>0</v>
      </c>
      <c r="R8498" s="334">
        <v>0</v>
      </c>
      <c r="S8498" s="334">
        <v>0</v>
      </c>
      <c r="T8498" s="334">
        <v>0</v>
      </c>
      <c r="U8498" s="334">
        <v>0</v>
      </c>
      <c r="V8498" s="334">
        <v>0</v>
      </c>
      <c r="W8498" s="334">
        <v>0</v>
      </c>
      <c r="X8498" s="334">
        <v>0</v>
      </c>
      <c r="Y8498" s="334">
        <v>0</v>
      </c>
      <c r="Z8498" s="334">
        <v>0</v>
      </c>
      <c r="AA8498" s="334">
        <v>0</v>
      </c>
      <c r="AB8498" s="334">
        <v>0</v>
      </c>
      <c r="AD8498" s="334">
        <v>0</v>
      </c>
      <c r="AE8498" s="334">
        <f t="shared" si="1327"/>
        <v>0</v>
      </c>
      <c r="AF8498" s="334">
        <f t="shared" si="1328"/>
        <v>0</v>
      </c>
      <c r="AG8498" s="340">
        <f t="shared" si="1329"/>
        <v>0</v>
      </c>
      <c r="AI8498" s="340">
        <f t="shared" si="1332"/>
        <v>0</v>
      </c>
      <c r="AJ8498" s="340">
        <f t="shared" si="1332"/>
        <v>0</v>
      </c>
      <c r="AK8498" s="340">
        <f t="shared" si="1332"/>
        <v>0</v>
      </c>
      <c r="AL8498" s="340">
        <f t="shared" si="1332"/>
        <v>0</v>
      </c>
      <c r="AM8498" s="340">
        <f t="shared" si="1332"/>
        <v>0</v>
      </c>
    </row>
    <row r="8499" spans="1:39" x14ac:dyDescent="0.35">
      <c r="A8499" s="337">
        <v>30412</v>
      </c>
      <c r="B8499" s="338">
        <f t="shared" si="1324"/>
        <v>1983</v>
      </c>
      <c r="C8499" s="338">
        <f t="shared" si="1325"/>
        <v>4</v>
      </c>
      <c r="D8499" s="338">
        <f t="shared" si="1326"/>
        <v>6</v>
      </c>
      <c r="E8499" s="334">
        <v>0</v>
      </c>
      <c r="F8499" s="334">
        <v>0</v>
      </c>
      <c r="G8499" s="334">
        <v>0</v>
      </c>
      <c r="H8499" s="334">
        <v>0</v>
      </c>
      <c r="I8499" s="334">
        <v>0</v>
      </c>
      <c r="J8499" s="334">
        <v>0</v>
      </c>
      <c r="K8499" s="334">
        <v>0</v>
      </c>
      <c r="L8499" s="334">
        <v>0</v>
      </c>
      <c r="M8499" s="334">
        <v>0</v>
      </c>
      <c r="N8499" s="334">
        <v>0</v>
      </c>
      <c r="O8499" s="334">
        <v>0</v>
      </c>
      <c r="P8499" s="334">
        <v>0</v>
      </c>
      <c r="Q8499" s="334">
        <v>0</v>
      </c>
      <c r="R8499" s="334">
        <v>0</v>
      </c>
      <c r="S8499" s="334">
        <v>0</v>
      </c>
      <c r="T8499" s="334">
        <v>0</v>
      </c>
      <c r="U8499" s="334">
        <v>0</v>
      </c>
      <c r="V8499" s="334">
        <v>0</v>
      </c>
      <c r="W8499" s="334">
        <v>0</v>
      </c>
      <c r="X8499" s="334">
        <v>0</v>
      </c>
      <c r="Y8499" s="334">
        <v>0</v>
      </c>
      <c r="Z8499" s="334">
        <v>0</v>
      </c>
      <c r="AA8499" s="334">
        <v>0</v>
      </c>
      <c r="AB8499" s="334">
        <v>0</v>
      </c>
      <c r="AD8499" s="334">
        <v>0</v>
      </c>
      <c r="AE8499" s="334">
        <f t="shared" si="1327"/>
        <v>0</v>
      </c>
      <c r="AF8499" s="334">
        <f t="shared" si="1328"/>
        <v>0</v>
      </c>
      <c r="AG8499" s="340">
        <f t="shared" si="1329"/>
        <v>0</v>
      </c>
      <c r="AI8499" s="340">
        <f t="shared" si="1332"/>
        <v>0</v>
      </c>
      <c r="AJ8499" s="340">
        <f t="shared" si="1332"/>
        <v>0</v>
      </c>
      <c r="AK8499" s="340">
        <f t="shared" si="1332"/>
        <v>0</v>
      </c>
      <c r="AL8499" s="340">
        <f t="shared" si="1332"/>
        <v>0</v>
      </c>
      <c r="AM8499" s="340">
        <f t="shared" si="1332"/>
        <v>0</v>
      </c>
    </row>
    <row r="8500" spans="1:39" x14ac:dyDescent="0.35">
      <c r="A8500" s="337">
        <v>30413</v>
      </c>
      <c r="B8500" s="338">
        <f t="shared" si="1324"/>
        <v>1983</v>
      </c>
      <c r="C8500" s="338">
        <f t="shared" si="1325"/>
        <v>4</v>
      </c>
      <c r="D8500" s="338">
        <f t="shared" si="1326"/>
        <v>7</v>
      </c>
      <c r="E8500" s="334">
        <v>0</v>
      </c>
      <c r="F8500" s="334">
        <v>0</v>
      </c>
      <c r="G8500" s="334">
        <v>0</v>
      </c>
      <c r="H8500" s="334">
        <v>0</v>
      </c>
      <c r="I8500" s="334">
        <v>0</v>
      </c>
      <c r="J8500" s="334">
        <v>0</v>
      </c>
      <c r="K8500" s="334">
        <v>0</v>
      </c>
      <c r="L8500" s="334">
        <v>0</v>
      </c>
      <c r="M8500" s="334">
        <v>0</v>
      </c>
      <c r="N8500" s="334">
        <v>0</v>
      </c>
      <c r="O8500" s="334">
        <v>0</v>
      </c>
      <c r="P8500" s="334">
        <v>0</v>
      </c>
      <c r="Q8500" s="334">
        <v>0</v>
      </c>
      <c r="R8500" s="334">
        <v>0</v>
      </c>
      <c r="S8500" s="334">
        <v>0</v>
      </c>
      <c r="T8500" s="334">
        <v>0</v>
      </c>
      <c r="U8500" s="334">
        <v>0</v>
      </c>
      <c r="V8500" s="334">
        <v>0</v>
      </c>
      <c r="W8500" s="334">
        <v>0</v>
      </c>
      <c r="X8500" s="334">
        <v>0</v>
      </c>
      <c r="Y8500" s="334">
        <v>0</v>
      </c>
      <c r="Z8500" s="334">
        <v>0</v>
      </c>
      <c r="AA8500" s="334">
        <v>0</v>
      </c>
      <c r="AB8500" s="334">
        <v>0</v>
      </c>
      <c r="AD8500" s="334">
        <v>0</v>
      </c>
      <c r="AE8500" s="334">
        <f t="shared" si="1327"/>
        <v>0</v>
      </c>
      <c r="AF8500" s="334">
        <f t="shared" si="1328"/>
        <v>0</v>
      </c>
      <c r="AG8500" s="340">
        <f t="shared" si="1329"/>
        <v>0</v>
      </c>
      <c r="AI8500" s="340">
        <f t="shared" ref="AI8500:AM8515" si="1333">IF($C8500=AI$1,$AF8500,0)</f>
        <v>0</v>
      </c>
      <c r="AJ8500" s="340">
        <f t="shared" si="1333"/>
        <v>0</v>
      </c>
      <c r="AK8500" s="340">
        <f t="shared" si="1333"/>
        <v>0</v>
      </c>
      <c r="AL8500" s="340">
        <f t="shared" si="1333"/>
        <v>0</v>
      </c>
      <c r="AM8500" s="340">
        <f t="shared" si="1333"/>
        <v>0</v>
      </c>
    </row>
    <row r="8501" spans="1:39" x14ac:dyDescent="0.35">
      <c r="A8501" s="337">
        <v>30414</v>
      </c>
      <c r="B8501" s="338">
        <f t="shared" si="1324"/>
        <v>1983</v>
      </c>
      <c r="C8501" s="338">
        <f t="shared" si="1325"/>
        <v>4</v>
      </c>
      <c r="D8501" s="338">
        <f t="shared" si="1326"/>
        <v>8</v>
      </c>
      <c r="E8501" s="334">
        <v>0</v>
      </c>
      <c r="F8501" s="334">
        <v>0</v>
      </c>
      <c r="G8501" s="334">
        <v>0</v>
      </c>
      <c r="H8501" s="334">
        <v>0</v>
      </c>
      <c r="I8501" s="334">
        <v>0</v>
      </c>
      <c r="J8501" s="334">
        <v>0</v>
      </c>
      <c r="K8501" s="334">
        <v>0</v>
      </c>
      <c r="L8501" s="334">
        <v>0</v>
      </c>
      <c r="M8501" s="334">
        <v>0</v>
      </c>
      <c r="N8501" s="334">
        <v>0</v>
      </c>
      <c r="O8501" s="334">
        <v>0</v>
      </c>
      <c r="P8501" s="334">
        <v>0</v>
      </c>
      <c r="Q8501" s="334">
        <v>0</v>
      </c>
      <c r="R8501" s="334">
        <v>0</v>
      </c>
      <c r="S8501" s="334">
        <v>0</v>
      </c>
      <c r="T8501" s="334">
        <v>0</v>
      </c>
      <c r="U8501" s="334">
        <v>0</v>
      </c>
      <c r="V8501" s="334">
        <v>0</v>
      </c>
      <c r="W8501" s="334">
        <v>0.4</v>
      </c>
      <c r="X8501" s="334">
        <v>0</v>
      </c>
      <c r="Y8501" s="334">
        <v>0.4</v>
      </c>
      <c r="Z8501" s="334">
        <v>0</v>
      </c>
      <c r="AA8501" s="334">
        <v>0</v>
      </c>
      <c r="AB8501" s="334">
        <v>0.4</v>
      </c>
      <c r="AD8501" s="334">
        <v>1.2</v>
      </c>
      <c r="AE8501" s="334">
        <f t="shared" si="1327"/>
        <v>1.2</v>
      </c>
      <c r="AF8501" s="334">
        <f t="shared" si="1328"/>
        <v>1.2000000000000002</v>
      </c>
      <c r="AG8501" s="340">
        <f t="shared" si="1329"/>
        <v>2.2204460492503131E-16</v>
      </c>
      <c r="AI8501" s="340">
        <f t="shared" si="1333"/>
        <v>0</v>
      </c>
      <c r="AJ8501" s="340">
        <f t="shared" si="1333"/>
        <v>0</v>
      </c>
      <c r="AK8501" s="340">
        <f t="shared" si="1333"/>
        <v>0</v>
      </c>
      <c r="AL8501" s="340">
        <f t="shared" si="1333"/>
        <v>0</v>
      </c>
      <c r="AM8501" s="340">
        <f t="shared" si="1333"/>
        <v>0</v>
      </c>
    </row>
    <row r="8502" spans="1:39" x14ac:dyDescent="0.35">
      <c r="A8502" s="337">
        <v>30415</v>
      </c>
      <c r="B8502" s="338">
        <f t="shared" si="1324"/>
        <v>1983</v>
      </c>
      <c r="C8502" s="338">
        <f t="shared" si="1325"/>
        <v>4</v>
      </c>
      <c r="D8502" s="338">
        <f t="shared" si="1326"/>
        <v>9</v>
      </c>
      <c r="E8502" s="334">
        <v>0.2</v>
      </c>
      <c r="F8502" s="334">
        <v>0.1</v>
      </c>
      <c r="G8502" s="334">
        <v>0.2</v>
      </c>
      <c r="H8502" s="334">
        <v>0.1</v>
      </c>
      <c r="I8502" s="334">
        <v>0.2</v>
      </c>
      <c r="J8502" s="334">
        <v>0.1</v>
      </c>
      <c r="K8502" s="334">
        <v>0.2</v>
      </c>
      <c r="L8502" s="334">
        <v>0.1</v>
      </c>
      <c r="M8502" s="334">
        <v>0.2</v>
      </c>
      <c r="N8502" s="334">
        <v>0.1</v>
      </c>
      <c r="O8502" s="334">
        <v>0.2</v>
      </c>
      <c r="P8502" s="334">
        <v>0.1</v>
      </c>
      <c r="Q8502" s="334">
        <v>0.2</v>
      </c>
      <c r="R8502" s="334">
        <v>0.1</v>
      </c>
      <c r="S8502" s="334">
        <v>0.2</v>
      </c>
      <c r="T8502" s="334">
        <v>0.1</v>
      </c>
      <c r="U8502" s="334">
        <v>0.1</v>
      </c>
      <c r="V8502" s="334">
        <v>0.2</v>
      </c>
      <c r="W8502" s="334">
        <v>0.1</v>
      </c>
      <c r="X8502" s="334">
        <v>0.2</v>
      </c>
      <c r="Y8502" s="334">
        <v>0.1</v>
      </c>
      <c r="Z8502" s="334">
        <v>0.2</v>
      </c>
      <c r="AA8502" s="334">
        <v>0.1</v>
      </c>
      <c r="AB8502" s="334">
        <v>0.2</v>
      </c>
      <c r="AD8502" s="334">
        <v>3.6</v>
      </c>
      <c r="AE8502" s="334">
        <f t="shared" si="1327"/>
        <v>3.6</v>
      </c>
      <c r="AF8502" s="334">
        <f t="shared" si="1328"/>
        <v>3.6000000000000019</v>
      </c>
      <c r="AG8502" s="340">
        <f t="shared" si="1329"/>
        <v>1.7763568394002505E-15</v>
      </c>
      <c r="AI8502" s="340">
        <f t="shared" si="1333"/>
        <v>0</v>
      </c>
      <c r="AJ8502" s="340">
        <f t="shared" si="1333"/>
        <v>0</v>
      </c>
      <c r="AK8502" s="340">
        <f t="shared" si="1333"/>
        <v>0</v>
      </c>
      <c r="AL8502" s="340">
        <f t="shared" si="1333"/>
        <v>0</v>
      </c>
      <c r="AM8502" s="340">
        <f t="shared" si="1333"/>
        <v>0</v>
      </c>
    </row>
    <row r="8503" spans="1:39" x14ac:dyDescent="0.35">
      <c r="A8503" s="337">
        <v>30416</v>
      </c>
      <c r="B8503" s="338">
        <f t="shared" si="1324"/>
        <v>1983</v>
      </c>
      <c r="C8503" s="338">
        <f t="shared" si="1325"/>
        <v>4</v>
      </c>
      <c r="D8503" s="338">
        <f t="shared" si="1326"/>
        <v>10</v>
      </c>
      <c r="E8503" s="334">
        <v>0.2</v>
      </c>
      <c r="F8503" s="334">
        <v>0.1</v>
      </c>
      <c r="G8503" s="334">
        <v>0.2</v>
      </c>
      <c r="H8503" s="334">
        <v>0.2</v>
      </c>
      <c r="I8503" s="334">
        <v>0.2</v>
      </c>
      <c r="J8503" s="334">
        <v>0.1</v>
      </c>
      <c r="K8503" s="334">
        <v>0.2</v>
      </c>
      <c r="L8503" s="334">
        <v>0.2</v>
      </c>
      <c r="M8503" s="334">
        <v>0</v>
      </c>
      <c r="N8503" s="334">
        <v>0</v>
      </c>
      <c r="O8503" s="334">
        <v>0</v>
      </c>
      <c r="P8503" s="334">
        <v>0</v>
      </c>
      <c r="Q8503" s="334">
        <v>0</v>
      </c>
      <c r="R8503" s="334">
        <v>0</v>
      </c>
      <c r="S8503" s="334">
        <v>0</v>
      </c>
      <c r="T8503" s="334">
        <v>0</v>
      </c>
      <c r="U8503" s="334">
        <v>0</v>
      </c>
      <c r="V8503" s="334">
        <v>0.2</v>
      </c>
      <c r="W8503" s="334">
        <v>0.1</v>
      </c>
      <c r="X8503" s="334">
        <v>0.2</v>
      </c>
      <c r="Y8503" s="334">
        <v>0.2</v>
      </c>
      <c r="Z8503" s="334">
        <v>0.2</v>
      </c>
      <c r="AA8503" s="334">
        <v>0.1</v>
      </c>
      <c r="AB8503" s="334">
        <v>0.2</v>
      </c>
      <c r="AD8503" s="334">
        <v>2.6</v>
      </c>
      <c r="AE8503" s="334">
        <f t="shared" si="1327"/>
        <v>2.6</v>
      </c>
      <c r="AF8503" s="334">
        <f t="shared" si="1328"/>
        <v>2.6000000000000005</v>
      </c>
      <c r="AG8503" s="340">
        <f t="shared" si="1329"/>
        <v>4.4408920985006262E-16</v>
      </c>
      <c r="AI8503" s="340">
        <f t="shared" si="1333"/>
        <v>0</v>
      </c>
      <c r="AJ8503" s="340">
        <f t="shared" si="1333"/>
        <v>0</v>
      </c>
      <c r="AK8503" s="340">
        <f t="shared" si="1333"/>
        <v>0</v>
      </c>
      <c r="AL8503" s="340">
        <f t="shared" si="1333"/>
        <v>0</v>
      </c>
      <c r="AM8503" s="340">
        <f t="shared" si="1333"/>
        <v>0</v>
      </c>
    </row>
    <row r="8504" spans="1:39" x14ac:dyDescent="0.35">
      <c r="A8504" s="337">
        <v>30417</v>
      </c>
      <c r="B8504" s="338">
        <f t="shared" si="1324"/>
        <v>1983</v>
      </c>
      <c r="C8504" s="338">
        <f t="shared" si="1325"/>
        <v>4</v>
      </c>
      <c r="D8504" s="338">
        <f t="shared" si="1326"/>
        <v>11</v>
      </c>
      <c r="E8504" s="334">
        <v>0</v>
      </c>
      <c r="F8504" s="334">
        <v>0.1</v>
      </c>
      <c r="G8504" s="334">
        <v>0</v>
      </c>
      <c r="H8504" s="334">
        <v>0</v>
      </c>
      <c r="I8504" s="334">
        <v>0</v>
      </c>
      <c r="J8504" s="334">
        <v>0.1</v>
      </c>
      <c r="K8504" s="334">
        <v>0</v>
      </c>
      <c r="L8504" s="334">
        <v>0</v>
      </c>
      <c r="M8504" s="334">
        <v>0</v>
      </c>
      <c r="N8504" s="334">
        <v>0.1</v>
      </c>
      <c r="O8504" s="334">
        <v>0</v>
      </c>
      <c r="P8504" s="334">
        <v>0</v>
      </c>
      <c r="Q8504" s="334">
        <v>0.1</v>
      </c>
      <c r="R8504" s="334">
        <v>0</v>
      </c>
      <c r="S8504" s="334">
        <v>0</v>
      </c>
      <c r="T8504" s="334">
        <v>0</v>
      </c>
      <c r="U8504" s="334">
        <v>0</v>
      </c>
      <c r="V8504" s="334">
        <v>0</v>
      </c>
      <c r="W8504" s="334">
        <v>0</v>
      </c>
      <c r="X8504" s="334">
        <v>0</v>
      </c>
      <c r="Y8504" s="334">
        <v>0</v>
      </c>
      <c r="Z8504" s="334">
        <v>0</v>
      </c>
      <c r="AA8504" s="334">
        <v>0</v>
      </c>
      <c r="AB8504" s="334">
        <v>0</v>
      </c>
      <c r="AD8504" s="334">
        <v>0.4</v>
      </c>
      <c r="AE8504" s="334">
        <f t="shared" si="1327"/>
        <v>0.4</v>
      </c>
      <c r="AF8504" s="334">
        <f t="shared" si="1328"/>
        <v>0.4</v>
      </c>
      <c r="AG8504" s="340">
        <f t="shared" si="1329"/>
        <v>0</v>
      </c>
      <c r="AI8504" s="340">
        <f t="shared" si="1333"/>
        <v>0</v>
      </c>
      <c r="AJ8504" s="340">
        <f t="shared" si="1333"/>
        <v>0</v>
      </c>
      <c r="AK8504" s="340">
        <f t="shared" si="1333"/>
        <v>0</v>
      </c>
      <c r="AL8504" s="340">
        <f t="shared" si="1333"/>
        <v>0</v>
      </c>
      <c r="AM8504" s="340">
        <f t="shared" si="1333"/>
        <v>0</v>
      </c>
    </row>
    <row r="8505" spans="1:39" x14ac:dyDescent="0.35">
      <c r="A8505" s="337">
        <v>30418</v>
      </c>
      <c r="B8505" s="338">
        <f t="shared" si="1324"/>
        <v>1983</v>
      </c>
      <c r="C8505" s="338">
        <f t="shared" si="1325"/>
        <v>4</v>
      </c>
      <c r="D8505" s="338">
        <f t="shared" si="1326"/>
        <v>12</v>
      </c>
      <c r="E8505" s="334">
        <v>0</v>
      </c>
      <c r="F8505" s="334">
        <v>0</v>
      </c>
      <c r="G8505" s="334">
        <v>0</v>
      </c>
      <c r="H8505" s="334">
        <v>0</v>
      </c>
      <c r="I8505" s="334">
        <v>0</v>
      </c>
      <c r="J8505" s="334">
        <v>0</v>
      </c>
      <c r="K8505" s="334">
        <v>0</v>
      </c>
      <c r="L8505" s="334">
        <v>0</v>
      </c>
      <c r="M8505" s="334">
        <v>0</v>
      </c>
      <c r="N8505" s="334">
        <v>0</v>
      </c>
      <c r="O8505" s="334">
        <v>0</v>
      </c>
      <c r="P8505" s="334">
        <v>0</v>
      </c>
      <c r="Q8505" s="334">
        <v>0</v>
      </c>
      <c r="R8505" s="334">
        <v>0</v>
      </c>
      <c r="S8505" s="334">
        <v>0</v>
      </c>
      <c r="T8505" s="334">
        <v>0</v>
      </c>
      <c r="U8505" s="334">
        <v>0</v>
      </c>
      <c r="V8505" s="334">
        <v>0</v>
      </c>
      <c r="W8505" s="334">
        <v>0</v>
      </c>
      <c r="X8505" s="334">
        <v>0</v>
      </c>
      <c r="Y8505" s="334">
        <v>0</v>
      </c>
      <c r="Z8505" s="334">
        <v>0</v>
      </c>
      <c r="AA8505" s="334">
        <v>0</v>
      </c>
      <c r="AB8505" s="334">
        <v>0</v>
      </c>
      <c r="AD8505" s="334">
        <v>0</v>
      </c>
      <c r="AE8505" s="334">
        <f t="shared" si="1327"/>
        <v>0</v>
      </c>
      <c r="AF8505" s="334">
        <f t="shared" si="1328"/>
        <v>0</v>
      </c>
      <c r="AG8505" s="340">
        <f t="shared" si="1329"/>
        <v>0</v>
      </c>
      <c r="AI8505" s="340">
        <f t="shared" si="1333"/>
        <v>0</v>
      </c>
      <c r="AJ8505" s="340">
        <f t="shared" si="1333"/>
        <v>0</v>
      </c>
      <c r="AK8505" s="340">
        <f t="shared" si="1333"/>
        <v>0</v>
      </c>
      <c r="AL8505" s="340">
        <f t="shared" si="1333"/>
        <v>0</v>
      </c>
      <c r="AM8505" s="340">
        <f t="shared" si="1333"/>
        <v>0</v>
      </c>
    </row>
    <row r="8506" spans="1:39" x14ac:dyDescent="0.35">
      <c r="A8506" s="337">
        <v>30419</v>
      </c>
      <c r="B8506" s="338">
        <f t="shared" si="1324"/>
        <v>1983</v>
      </c>
      <c r="C8506" s="338">
        <f t="shared" si="1325"/>
        <v>4</v>
      </c>
      <c r="D8506" s="338">
        <f t="shared" si="1326"/>
        <v>13</v>
      </c>
      <c r="E8506" s="334">
        <v>0</v>
      </c>
      <c r="F8506" s="334">
        <v>0</v>
      </c>
      <c r="G8506" s="334">
        <v>0</v>
      </c>
      <c r="H8506" s="334">
        <v>0</v>
      </c>
      <c r="I8506" s="334">
        <v>0</v>
      </c>
      <c r="J8506" s="334">
        <v>0</v>
      </c>
      <c r="K8506" s="334">
        <v>0</v>
      </c>
      <c r="L8506" s="334">
        <v>0</v>
      </c>
      <c r="M8506" s="334">
        <v>0</v>
      </c>
      <c r="N8506" s="334">
        <v>0</v>
      </c>
      <c r="O8506" s="334">
        <v>0</v>
      </c>
      <c r="P8506" s="334">
        <v>0</v>
      </c>
      <c r="Q8506" s="334">
        <v>0</v>
      </c>
      <c r="R8506" s="334">
        <v>0</v>
      </c>
      <c r="S8506" s="334">
        <v>0</v>
      </c>
      <c r="T8506" s="334">
        <v>0</v>
      </c>
      <c r="U8506" s="334">
        <v>0</v>
      </c>
      <c r="V8506" s="334">
        <v>0</v>
      </c>
      <c r="W8506" s="334">
        <v>0</v>
      </c>
      <c r="X8506" s="334">
        <v>0</v>
      </c>
      <c r="Y8506" s="334">
        <v>0</v>
      </c>
      <c r="Z8506" s="334">
        <v>0</v>
      </c>
      <c r="AA8506" s="334">
        <v>0</v>
      </c>
      <c r="AB8506" s="334">
        <v>0</v>
      </c>
      <c r="AD8506" s="334">
        <v>0</v>
      </c>
      <c r="AE8506" s="334">
        <f t="shared" si="1327"/>
        <v>0</v>
      </c>
      <c r="AF8506" s="334">
        <f t="shared" si="1328"/>
        <v>0</v>
      </c>
      <c r="AG8506" s="340">
        <f t="shared" si="1329"/>
        <v>0</v>
      </c>
      <c r="AI8506" s="340">
        <f t="shared" si="1333"/>
        <v>0</v>
      </c>
      <c r="AJ8506" s="340">
        <f t="shared" si="1333"/>
        <v>0</v>
      </c>
      <c r="AK8506" s="340">
        <f t="shared" si="1333"/>
        <v>0</v>
      </c>
      <c r="AL8506" s="340">
        <f t="shared" si="1333"/>
        <v>0</v>
      </c>
      <c r="AM8506" s="340">
        <f t="shared" si="1333"/>
        <v>0</v>
      </c>
    </row>
    <row r="8507" spans="1:39" x14ac:dyDescent="0.35">
      <c r="A8507" s="337">
        <v>30420</v>
      </c>
      <c r="B8507" s="338">
        <f t="shared" si="1324"/>
        <v>1983</v>
      </c>
      <c r="C8507" s="338">
        <f t="shared" si="1325"/>
        <v>4</v>
      </c>
      <c r="D8507" s="338">
        <f t="shared" si="1326"/>
        <v>14</v>
      </c>
      <c r="E8507" s="334">
        <v>0</v>
      </c>
      <c r="F8507" s="334">
        <v>0</v>
      </c>
      <c r="G8507" s="334">
        <v>0</v>
      </c>
      <c r="H8507" s="334">
        <v>0</v>
      </c>
      <c r="I8507" s="334">
        <v>0</v>
      </c>
      <c r="J8507" s="334">
        <v>0</v>
      </c>
      <c r="K8507" s="334">
        <v>0</v>
      </c>
      <c r="L8507" s="334">
        <v>0</v>
      </c>
      <c r="M8507" s="334">
        <v>0</v>
      </c>
      <c r="N8507" s="334">
        <v>0</v>
      </c>
      <c r="O8507" s="334">
        <v>0</v>
      </c>
      <c r="P8507" s="334">
        <v>0</v>
      </c>
      <c r="Q8507" s="334">
        <v>0</v>
      </c>
      <c r="R8507" s="334">
        <v>0</v>
      </c>
      <c r="S8507" s="334">
        <v>0</v>
      </c>
      <c r="T8507" s="334">
        <v>0</v>
      </c>
      <c r="U8507" s="334">
        <v>0</v>
      </c>
      <c r="V8507" s="334">
        <v>0</v>
      </c>
      <c r="W8507" s="334">
        <v>0</v>
      </c>
      <c r="X8507" s="334">
        <v>0</v>
      </c>
      <c r="Y8507" s="334">
        <v>0</v>
      </c>
      <c r="Z8507" s="334">
        <v>0</v>
      </c>
      <c r="AA8507" s="334">
        <v>0</v>
      </c>
      <c r="AB8507" s="334">
        <v>0</v>
      </c>
      <c r="AD8507" s="334">
        <v>0</v>
      </c>
      <c r="AE8507" s="334">
        <f t="shared" si="1327"/>
        <v>0</v>
      </c>
      <c r="AF8507" s="334">
        <f t="shared" si="1328"/>
        <v>0</v>
      </c>
      <c r="AG8507" s="340">
        <f t="shared" si="1329"/>
        <v>0</v>
      </c>
      <c r="AI8507" s="340">
        <f t="shared" si="1333"/>
        <v>0</v>
      </c>
      <c r="AJ8507" s="340">
        <f t="shared" si="1333"/>
        <v>0</v>
      </c>
      <c r="AK8507" s="340">
        <f t="shared" si="1333"/>
        <v>0</v>
      </c>
      <c r="AL8507" s="340">
        <f t="shared" si="1333"/>
        <v>0</v>
      </c>
      <c r="AM8507" s="340">
        <f t="shared" si="1333"/>
        <v>0</v>
      </c>
    </row>
    <row r="8508" spans="1:39" x14ac:dyDescent="0.35">
      <c r="A8508" s="337">
        <v>30421</v>
      </c>
      <c r="B8508" s="338">
        <f t="shared" si="1324"/>
        <v>1983</v>
      </c>
      <c r="C8508" s="338">
        <f t="shared" si="1325"/>
        <v>4</v>
      </c>
      <c r="D8508" s="338">
        <f t="shared" si="1326"/>
        <v>15</v>
      </c>
      <c r="E8508" s="334">
        <v>0</v>
      </c>
      <c r="F8508" s="334">
        <v>0</v>
      </c>
      <c r="G8508" s="334">
        <v>0</v>
      </c>
      <c r="H8508" s="334">
        <v>0</v>
      </c>
      <c r="I8508" s="334">
        <v>0</v>
      </c>
      <c r="J8508" s="334">
        <v>0</v>
      </c>
      <c r="K8508" s="334">
        <v>0</v>
      </c>
      <c r="L8508" s="334">
        <v>0</v>
      </c>
      <c r="M8508" s="334">
        <v>0</v>
      </c>
      <c r="N8508" s="334">
        <v>0</v>
      </c>
      <c r="O8508" s="334">
        <v>0</v>
      </c>
      <c r="P8508" s="334">
        <v>0</v>
      </c>
      <c r="Q8508" s="334">
        <v>0</v>
      </c>
      <c r="R8508" s="334">
        <v>0</v>
      </c>
      <c r="S8508" s="334">
        <v>0</v>
      </c>
      <c r="T8508" s="334">
        <v>0</v>
      </c>
      <c r="U8508" s="334">
        <v>0</v>
      </c>
      <c r="V8508" s="334">
        <v>0</v>
      </c>
      <c r="W8508" s="334">
        <v>0</v>
      </c>
      <c r="X8508" s="334">
        <v>0</v>
      </c>
      <c r="Y8508" s="334">
        <v>0</v>
      </c>
      <c r="Z8508" s="334">
        <v>0</v>
      </c>
      <c r="AA8508" s="334">
        <v>0</v>
      </c>
      <c r="AB8508" s="334">
        <v>0</v>
      </c>
      <c r="AD8508" s="334">
        <v>0</v>
      </c>
      <c r="AE8508" s="334">
        <f t="shared" si="1327"/>
        <v>0</v>
      </c>
      <c r="AF8508" s="334">
        <f t="shared" si="1328"/>
        <v>0</v>
      </c>
      <c r="AG8508" s="340">
        <f t="shared" si="1329"/>
        <v>0</v>
      </c>
      <c r="AI8508" s="340">
        <f t="shared" si="1333"/>
        <v>0</v>
      </c>
      <c r="AJ8508" s="340">
        <f t="shared" si="1333"/>
        <v>0</v>
      </c>
      <c r="AK8508" s="340">
        <f t="shared" si="1333"/>
        <v>0</v>
      </c>
      <c r="AL8508" s="340">
        <f t="shared" si="1333"/>
        <v>0</v>
      </c>
      <c r="AM8508" s="340">
        <f t="shared" si="1333"/>
        <v>0</v>
      </c>
    </row>
    <row r="8509" spans="1:39" x14ac:dyDescent="0.35">
      <c r="A8509" s="337">
        <v>30422</v>
      </c>
      <c r="B8509" s="338">
        <f t="shared" si="1324"/>
        <v>1983</v>
      </c>
      <c r="C8509" s="338">
        <f t="shared" si="1325"/>
        <v>4</v>
      </c>
      <c r="D8509" s="338">
        <f t="shared" si="1326"/>
        <v>16</v>
      </c>
      <c r="E8509" s="334">
        <v>0</v>
      </c>
      <c r="F8509" s="334">
        <v>0</v>
      </c>
      <c r="G8509" s="334">
        <v>0</v>
      </c>
      <c r="H8509" s="334">
        <v>0</v>
      </c>
      <c r="I8509" s="334">
        <v>0</v>
      </c>
      <c r="J8509" s="334">
        <v>0</v>
      </c>
      <c r="K8509" s="334">
        <v>0</v>
      </c>
      <c r="L8509" s="334">
        <v>0</v>
      </c>
      <c r="M8509" s="334">
        <v>0</v>
      </c>
      <c r="N8509" s="334">
        <v>0</v>
      </c>
      <c r="O8509" s="334">
        <v>0</v>
      </c>
      <c r="P8509" s="334">
        <v>0</v>
      </c>
      <c r="Q8509" s="334">
        <v>0</v>
      </c>
      <c r="R8509" s="334">
        <v>0</v>
      </c>
      <c r="S8509" s="334">
        <v>0</v>
      </c>
      <c r="T8509" s="334">
        <v>0</v>
      </c>
      <c r="U8509" s="334">
        <v>0</v>
      </c>
      <c r="V8509" s="334">
        <v>0</v>
      </c>
      <c r="W8509" s="334">
        <v>0</v>
      </c>
      <c r="X8509" s="334">
        <v>0</v>
      </c>
      <c r="Y8509" s="334">
        <v>0</v>
      </c>
      <c r="Z8509" s="334">
        <v>0</v>
      </c>
      <c r="AA8509" s="334">
        <v>0</v>
      </c>
      <c r="AB8509" s="334">
        <v>0</v>
      </c>
      <c r="AD8509" s="334">
        <v>0</v>
      </c>
      <c r="AE8509" s="334">
        <f t="shared" si="1327"/>
        <v>0</v>
      </c>
      <c r="AF8509" s="334">
        <f t="shared" si="1328"/>
        <v>0</v>
      </c>
      <c r="AG8509" s="340">
        <f t="shared" si="1329"/>
        <v>0</v>
      </c>
      <c r="AI8509" s="340">
        <f t="shared" si="1333"/>
        <v>0</v>
      </c>
      <c r="AJ8509" s="340">
        <f t="shared" si="1333"/>
        <v>0</v>
      </c>
      <c r="AK8509" s="340">
        <f t="shared" si="1333"/>
        <v>0</v>
      </c>
      <c r="AL8509" s="340">
        <f t="shared" si="1333"/>
        <v>0</v>
      </c>
      <c r="AM8509" s="340">
        <f t="shared" si="1333"/>
        <v>0</v>
      </c>
    </row>
    <row r="8510" spans="1:39" x14ac:dyDescent="0.35">
      <c r="A8510" s="337">
        <v>30423</v>
      </c>
      <c r="B8510" s="338">
        <f t="shared" si="1324"/>
        <v>1983</v>
      </c>
      <c r="C8510" s="338">
        <f t="shared" si="1325"/>
        <v>4</v>
      </c>
      <c r="D8510" s="338">
        <f t="shared" si="1326"/>
        <v>17</v>
      </c>
      <c r="E8510" s="334">
        <v>0</v>
      </c>
      <c r="F8510" s="334">
        <v>0</v>
      </c>
      <c r="G8510" s="334">
        <v>0</v>
      </c>
      <c r="H8510" s="334">
        <v>0</v>
      </c>
      <c r="I8510" s="334">
        <v>0</v>
      </c>
      <c r="J8510" s="334">
        <v>0</v>
      </c>
      <c r="K8510" s="334">
        <v>0</v>
      </c>
      <c r="L8510" s="334">
        <v>0</v>
      </c>
      <c r="M8510" s="334">
        <v>0</v>
      </c>
      <c r="N8510" s="334">
        <v>0</v>
      </c>
      <c r="O8510" s="334">
        <v>0</v>
      </c>
      <c r="P8510" s="334">
        <v>0</v>
      </c>
      <c r="Q8510" s="334">
        <v>0</v>
      </c>
      <c r="R8510" s="334">
        <v>0</v>
      </c>
      <c r="S8510" s="334">
        <v>0</v>
      </c>
      <c r="T8510" s="334">
        <v>0</v>
      </c>
      <c r="U8510" s="334">
        <v>0</v>
      </c>
      <c r="V8510" s="334">
        <v>0</v>
      </c>
      <c r="W8510" s="334">
        <v>0</v>
      </c>
      <c r="X8510" s="334">
        <v>0</v>
      </c>
      <c r="Y8510" s="334">
        <v>0</v>
      </c>
      <c r="Z8510" s="334">
        <v>0</v>
      </c>
      <c r="AA8510" s="334">
        <v>0</v>
      </c>
      <c r="AB8510" s="334">
        <v>0</v>
      </c>
      <c r="AD8510" s="334">
        <v>0</v>
      </c>
      <c r="AE8510" s="334">
        <f t="shared" si="1327"/>
        <v>0</v>
      </c>
      <c r="AF8510" s="334">
        <f t="shared" si="1328"/>
        <v>0</v>
      </c>
      <c r="AG8510" s="340">
        <f t="shared" si="1329"/>
        <v>0</v>
      </c>
      <c r="AI8510" s="340">
        <f t="shared" si="1333"/>
        <v>0</v>
      </c>
      <c r="AJ8510" s="340">
        <f t="shared" si="1333"/>
        <v>0</v>
      </c>
      <c r="AK8510" s="340">
        <f t="shared" si="1333"/>
        <v>0</v>
      </c>
      <c r="AL8510" s="340">
        <f t="shared" si="1333"/>
        <v>0</v>
      </c>
      <c r="AM8510" s="340">
        <f t="shared" si="1333"/>
        <v>0</v>
      </c>
    </row>
    <row r="8511" spans="1:39" x14ac:dyDescent="0.35">
      <c r="A8511" s="337">
        <v>30424</v>
      </c>
      <c r="B8511" s="338">
        <f t="shared" si="1324"/>
        <v>1983</v>
      </c>
      <c r="C8511" s="338">
        <f t="shared" si="1325"/>
        <v>4</v>
      </c>
      <c r="D8511" s="338">
        <f t="shared" si="1326"/>
        <v>18</v>
      </c>
      <c r="E8511" s="334">
        <v>0</v>
      </c>
      <c r="F8511" s="334">
        <v>0</v>
      </c>
      <c r="G8511" s="334">
        <v>0</v>
      </c>
      <c r="H8511" s="334">
        <v>0</v>
      </c>
      <c r="I8511" s="334">
        <v>0</v>
      </c>
      <c r="J8511" s="334">
        <v>0</v>
      </c>
      <c r="K8511" s="334">
        <v>0</v>
      </c>
      <c r="L8511" s="334">
        <v>0</v>
      </c>
      <c r="M8511" s="334">
        <v>0</v>
      </c>
      <c r="N8511" s="334">
        <v>0</v>
      </c>
      <c r="O8511" s="334">
        <v>0</v>
      </c>
      <c r="P8511" s="334">
        <v>0</v>
      </c>
      <c r="Q8511" s="334">
        <v>0</v>
      </c>
      <c r="R8511" s="334">
        <v>0</v>
      </c>
      <c r="S8511" s="334">
        <v>0</v>
      </c>
      <c r="T8511" s="334">
        <v>0</v>
      </c>
      <c r="U8511" s="334">
        <v>0</v>
      </c>
      <c r="V8511" s="334">
        <v>0</v>
      </c>
      <c r="W8511" s="334">
        <v>0</v>
      </c>
      <c r="X8511" s="334">
        <v>0</v>
      </c>
      <c r="Y8511" s="334">
        <v>0</v>
      </c>
      <c r="Z8511" s="334">
        <v>0</v>
      </c>
      <c r="AA8511" s="334">
        <v>0</v>
      </c>
      <c r="AB8511" s="334">
        <v>0</v>
      </c>
      <c r="AD8511" s="334">
        <v>0</v>
      </c>
      <c r="AE8511" s="334">
        <f t="shared" si="1327"/>
        <v>0</v>
      </c>
      <c r="AF8511" s="334">
        <f t="shared" si="1328"/>
        <v>0</v>
      </c>
      <c r="AG8511" s="340">
        <f t="shared" si="1329"/>
        <v>0</v>
      </c>
      <c r="AI8511" s="340">
        <f t="shared" si="1333"/>
        <v>0</v>
      </c>
      <c r="AJ8511" s="340">
        <f t="shared" si="1333"/>
        <v>0</v>
      </c>
      <c r="AK8511" s="340">
        <f t="shared" si="1333"/>
        <v>0</v>
      </c>
      <c r="AL8511" s="340">
        <f t="shared" si="1333"/>
        <v>0</v>
      </c>
      <c r="AM8511" s="340">
        <f t="shared" si="1333"/>
        <v>0</v>
      </c>
    </row>
    <row r="8512" spans="1:39" x14ac:dyDescent="0.35">
      <c r="A8512" s="337">
        <v>30425</v>
      </c>
      <c r="B8512" s="338">
        <f t="shared" si="1324"/>
        <v>1983</v>
      </c>
      <c r="C8512" s="338">
        <f t="shared" si="1325"/>
        <v>4</v>
      </c>
      <c r="D8512" s="338">
        <f t="shared" si="1326"/>
        <v>19</v>
      </c>
      <c r="E8512" s="334">
        <v>0</v>
      </c>
      <c r="F8512" s="334">
        <v>0</v>
      </c>
      <c r="G8512" s="334">
        <v>0</v>
      </c>
      <c r="H8512" s="334">
        <v>0</v>
      </c>
      <c r="I8512" s="334">
        <v>0</v>
      </c>
      <c r="J8512" s="334">
        <v>0</v>
      </c>
      <c r="K8512" s="334">
        <v>0</v>
      </c>
      <c r="L8512" s="334">
        <v>0</v>
      </c>
      <c r="M8512" s="334">
        <v>0</v>
      </c>
      <c r="N8512" s="334">
        <v>0</v>
      </c>
      <c r="O8512" s="334">
        <v>0</v>
      </c>
      <c r="P8512" s="334">
        <v>0</v>
      </c>
      <c r="Q8512" s="334">
        <v>0</v>
      </c>
      <c r="R8512" s="334">
        <v>0</v>
      </c>
      <c r="S8512" s="334">
        <v>0</v>
      </c>
      <c r="T8512" s="334">
        <v>0</v>
      </c>
      <c r="U8512" s="334">
        <v>0</v>
      </c>
      <c r="V8512" s="334">
        <v>0</v>
      </c>
      <c r="W8512" s="334">
        <v>0</v>
      </c>
      <c r="X8512" s="334">
        <v>0</v>
      </c>
      <c r="Y8512" s="334">
        <v>0</v>
      </c>
      <c r="Z8512" s="334">
        <v>0</v>
      </c>
      <c r="AA8512" s="334">
        <v>0</v>
      </c>
      <c r="AB8512" s="334">
        <v>0</v>
      </c>
      <c r="AD8512" s="334">
        <v>0</v>
      </c>
      <c r="AE8512" s="334">
        <f t="shared" si="1327"/>
        <v>0</v>
      </c>
      <c r="AF8512" s="334">
        <f t="shared" si="1328"/>
        <v>0</v>
      </c>
      <c r="AG8512" s="340">
        <f t="shared" si="1329"/>
        <v>0</v>
      </c>
      <c r="AI8512" s="340">
        <f t="shared" si="1333"/>
        <v>0</v>
      </c>
      <c r="AJ8512" s="340">
        <f t="shared" si="1333"/>
        <v>0</v>
      </c>
      <c r="AK8512" s="340">
        <f t="shared" si="1333"/>
        <v>0</v>
      </c>
      <c r="AL8512" s="340">
        <f t="shared" si="1333"/>
        <v>0</v>
      </c>
      <c r="AM8512" s="340">
        <f t="shared" si="1333"/>
        <v>0</v>
      </c>
    </row>
    <row r="8513" spans="1:39" x14ac:dyDescent="0.35">
      <c r="A8513" s="337">
        <v>30426</v>
      </c>
      <c r="B8513" s="338">
        <f t="shared" si="1324"/>
        <v>1983</v>
      </c>
      <c r="C8513" s="338">
        <f t="shared" si="1325"/>
        <v>4</v>
      </c>
      <c r="D8513" s="338">
        <f t="shared" si="1326"/>
        <v>20</v>
      </c>
      <c r="E8513" s="334">
        <v>0</v>
      </c>
      <c r="F8513" s="334">
        <v>0</v>
      </c>
      <c r="G8513" s="334">
        <v>0</v>
      </c>
      <c r="H8513" s="334">
        <v>0</v>
      </c>
      <c r="I8513" s="334">
        <v>0</v>
      </c>
      <c r="J8513" s="334">
        <v>0</v>
      </c>
      <c r="K8513" s="334">
        <v>0</v>
      </c>
      <c r="L8513" s="334">
        <v>0</v>
      </c>
      <c r="M8513" s="334">
        <v>0</v>
      </c>
      <c r="N8513" s="334">
        <v>0</v>
      </c>
      <c r="O8513" s="334">
        <v>0</v>
      </c>
      <c r="P8513" s="334">
        <v>0</v>
      </c>
      <c r="Q8513" s="334">
        <v>0</v>
      </c>
      <c r="R8513" s="334">
        <v>0</v>
      </c>
      <c r="S8513" s="334">
        <v>0</v>
      </c>
      <c r="T8513" s="334">
        <v>0</v>
      </c>
      <c r="U8513" s="334">
        <v>0</v>
      </c>
      <c r="V8513" s="334">
        <v>0</v>
      </c>
      <c r="W8513" s="334">
        <v>0</v>
      </c>
      <c r="X8513" s="334">
        <v>0</v>
      </c>
      <c r="Y8513" s="334">
        <v>0</v>
      </c>
      <c r="Z8513" s="334">
        <v>0</v>
      </c>
      <c r="AA8513" s="334">
        <v>0</v>
      </c>
      <c r="AB8513" s="334">
        <v>0</v>
      </c>
      <c r="AD8513" s="334">
        <v>0</v>
      </c>
      <c r="AE8513" s="334">
        <f t="shared" si="1327"/>
        <v>0</v>
      </c>
      <c r="AF8513" s="334">
        <f t="shared" si="1328"/>
        <v>0</v>
      </c>
      <c r="AG8513" s="340">
        <f t="shared" si="1329"/>
        <v>0</v>
      </c>
      <c r="AI8513" s="340">
        <f t="shared" si="1333"/>
        <v>0</v>
      </c>
      <c r="AJ8513" s="340">
        <f t="shared" si="1333"/>
        <v>0</v>
      </c>
      <c r="AK8513" s="340">
        <f t="shared" si="1333"/>
        <v>0</v>
      </c>
      <c r="AL8513" s="340">
        <f t="shared" si="1333"/>
        <v>0</v>
      </c>
      <c r="AM8513" s="340">
        <f t="shared" si="1333"/>
        <v>0</v>
      </c>
    </row>
    <row r="8514" spans="1:39" x14ac:dyDescent="0.35">
      <c r="A8514" s="337">
        <v>30427</v>
      </c>
      <c r="B8514" s="338">
        <f t="shared" si="1324"/>
        <v>1983</v>
      </c>
      <c r="C8514" s="338">
        <f t="shared" si="1325"/>
        <v>4</v>
      </c>
      <c r="D8514" s="338">
        <f t="shared" si="1326"/>
        <v>21</v>
      </c>
      <c r="E8514" s="334">
        <v>0</v>
      </c>
      <c r="F8514" s="334">
        <v>0</v>
      </c>
      <c r="G8514" s="334">
        <v>0</v>
      </c>
      <c r="H8514" s="334">
        <v>0</v>
      </c>
      <c r="I8514" s="334">
        <v>0</v>
      </c>
      <c r="J8514" s="334">
        <v>0</v>
      </c>
      <c r="K8514" s="334">
        <v>0</v>
      </c>
      <c r="L8514" s="334">
        <v>0</v>
      </c>
      <c r="M8514" s="334">
        <v>0</v>
      </c>
      <c r="N8514" s="334">
        <v>0</v>
      </c>
      <c r="O8514" s="334">
        <v>0</v>
      </c>
      <c r="P8514" s="334">
        <v>0</v>
      </c>
      <c r="Q8514" s="334">
        <v>0</v>
      </c>
      <c r="R8514" s="334">
        <v>0</v>
      </c>
      <c r="S8514" s="334">
        <v>0</v>
      </c>
      <c r="T8514" s="334">
        <v>0</v>
      </c>
      <c r="U8514" s="334">
        <v>0</v>
      </c>
      <c r="V8514" s="334">
        <v>0</v>
      </c>
      <c r="W8514" s="334">
        <v>0</v>
      </c>
      <c r="X8514" s="334">
        <v>0</v>
      </c>
      <c r="Y8514" s="334">
        <v>0</v>
      </c>
      <c r="Z8514" s="334">
        <v>0</v>
      </c>
      <c r="AA8514" s="334">
        <v>0</v>
      </c>
      <c r="AB8514" s="334">
        <v>0</v>
      </c>
      <c r="AD8514" s="334">
        <v>0</v>
      </c>
      <c r="AE8514" s="334">
        <f t="shared" si="1327"/>
        <v>0</v>
      </c>
      <c r="AF8514" s="334">
        <f t="shared" si="1328"/>
        <v>0</v>
      </c>
      <c r="AG8514" s="340">
        <f t="shared" si="1329"/>
        <v>0</v>
      </c>
      <c r="AI8514" s="340">
        <f t="shared" si="1333"/>
        <v>0</v>
      </c>
      <c r="AJ8514" s="340">
        <f t="shared" si="1333"/>
        <v>0</v>
      </c>
      <c r="AK8514" s="340">
        <f t="shared" si="1333"/>
        <v>0</v>
      </c>
      <c r="AL8514" s="340">
        <f t="shared" si="1333"/>
        <v>0</v>
      </c>
      <c r="AM8514" s="340">
        <f t="shared" si="1333"/>
        <v>0</v>
      </c>
    </row>
    <row r="8515" spans="1:39" x14ac:dyDescent="0.35">
      <c r="A8515" s="337">
        <v>30428</v>
      </c>
      <c r="B8515" s="338">
        <f t="shared" si="1324"/>
        <v>1983</v>
      </c>
      <c r="C8515" s="338">
        <f t="shared" si="1325"/>
        <v>4</v>
      </c>
      <c r="D8515" s="338">
        <f t="shared" si="1326"/>
        <v>22</v>
      </c>
      <c r="E8515" s="334">
        <v>0</v>
      </c>
      <c r="F8515" s="334">
        <v>0</v>
      </c>
      <c r="G8515" s="334">
        <v>0</v>
      </c>
      <c r="H8515" s="334">
        <v>0</v>
      </c>
      <c r="I8515" s="334">
        <v>0</v>
      </c>
      <c r="J8515" s="334">
        <v>0</v>
      </c>
      <c r="K8515" s="334">
        <v>0</v>
      </c>
      <c r="L8515" s="334">
        <v>0</v>
      </c>
      <c r="M8515" s="334">
        <v>0</v>
      </c>
      <c r="N8515" s="334">
        <v>0</v>
      </c>
      <c r="O8515" s="334">
        <v>0</v>
      </c>
      <c r="P8515" s="334">
        <v>0</v>
      </c>
      <c r="Q8515" s="334">
        <v>0</v>
      </c>
      <c r="R8515" s="334">
        <v>0</v>
      </c>
      <c r="S8515" s="334">
        <v>0</v>
      </c>
      <c r="T8515" s="334">
        <v>0</v>
      </c>
      <c r="U8515" s="334">
        <v>0</v>
      </c>
      <c r="V8515" s="334">
        <v>0</v>
      </c>
      <c r="W8515" s="334">
        <v>0</v>
      </c>
      <c r="X8515" s="334">
        <v>0</v>
      </c>
      <c r="Y8515" s="334">
        <v>0</v>
      </c>
      <c r="Z8515" s="334">
        <v>0</v>
      </c>
      <c r="AA8515" s="334">
        <v>0</v>
      </c>
      <c r="AB8515" s="334">
        <v>0</v>
      </c>
      <c r="AD8515" s="334">
        <v>0</v>
      </c>
      <c r="AE8515" s="334">
        <f t="shared" si="1327"/>
        <v>0</v>
      </c>
      <c r="AF8515" s="334">
        <f t="shared" si="1328"/>
        <v>0</v>
      </c>
      <c r="AG8515" s="340">
        <f t="shared" si="1329"/>
        <v>0</v>
      </c>
      <c r="AI8515" s="340">
        <f t="shared" si="1333"/>
        <v>0</v>
      </c>
      <c r="AJ8515" s="340">
        <f t="shared" si="1333"/>
        <v>0</v>
      </c>
      <c r="AK8515" s="340">
        <f t="shared" si="1333"/>
        <v>0</v>
      </c>
      <c r="AL8515" s="340">
        <f t="shared" si="1333"/>
        <v>0</v>
      </c>
      <c r="AM8515" s="340">
        <f t="shared" si="1333"/>
        <v>0</v>
      </c>
    </row>
    <row r="8516" spans="1:39" x14ac:dyDescent="0.35">
      <c r="A8516" s="337">
        <v>30429</v>
      </c>
      <c r="B8516" s="338">
        <f t="shared" ref="B8516:B8579" si="1334">YEAR(A8516)</f>
        <v>1983</v>
      </c>
      <c r="C8516" s="338">
        <f t="shared" ref="C8516:C8579" si="1335">MONTH(A8516)</f>
        <v>4</v>
      </c>
      <c r="D8516" s="338">
        <f t="shared" ref="D8516:D8579" si="1336">DAY(A8516)</f>
        <v>23</v>
      </c>
      <c r="E8516" s="334">
        <v>0</v>
      </c>
      <c r="F8516" s="334">
        <v>0</v>
      </c>
      <c r="G8516" s="334">
        <v>0</v>
      </c>
      <c r="H8516" s="334">
        <v>0</v>
      </c>
      <c r="I8516" s="334">
        <v>0</v>
      </c>
      <c r="J8516" s="334">
        <v>0</v>
      </c>
      <c r="K8516" s="334">
        <v>0</v>
      </c>
      <c r="L8516" s="334">
        <v>0</v>
      </c>
      <c r="M8516" s="334">
        <v>0</v>
      </c>
      <c r="N8516" s="334">
        <v>0</v>
      </c>
      <c r="O8516" s="334">
        <v>0</v>
      </c>
      <c r="P8516" s="334">
        <v>0</v>
      </c>
      <c r="Q8516" s="334">
        <v>0</v>
      </c>
      <c r="R8516" s="334">
        <v>0</v>
      </c>
      <c r="S8516" s="334">
        <v>0</v>
      </c>
      <c r="T8516" s="334">
        <v>0</v>
      </c>
      <c r="U8516" s="334">
        <v>0</v>
      </c>
      <c r="V8516" s="334">
        <v>0</v>
      </c>
      <c r="W8516" s="334">
        <v>0</v>
      </c>
      <c r="X8516" s="334">
        <v>0.6</v>
      </c>
      <c r="Y8516" s="334">
        <v>0.2</v>
      </c>
      <c r="Z8516" s="334">
        <v>0</v>
      </c>
      <c r="AA8516" s="334">
        <v>0.2</v>
      </c>
      <c r="AB8516" s="334">
        <v>0</v>
      </c>
      <c r="AD8516" s="334">
        <v>1</v>
      </c>
      <c r="AE8516" s="334">
        <f t="shared" ref="AE8516:AE8579" si="1337">AD8516</f>
        <v>1</v>
      </c>
      <c r="AF8516" s="334">
        <f t="shared" ref="AF8516:AF8579" si="1338">SUM(E8516:AB8516)</f>
        <v>1</v>
      </c>
      <c r="AG8516" s="340">
        <f t="shared" ref="AG8516:AG8579" si="1339">ABS(AF8516-AE8516)</f>
        <v>0</v>
      </c>
      <c r="AI8516" s="340">
        <f t="shared" ref="AI8516:AM8531" si="1340">IF($C8516=AI$1,$AF8516,0)</f>
        <v>0</v>
      </c>
      <c r="AJ8516" s="340">
        <f t="shared" si="1340"/>
        <v>0</v>
      </c>
      <c r="AK8516" s="340">
        <f t="shared" si="1340"/>
        <v>0</v>
      </c>
      <c r="AL8516" s="340">
        <f t="shared" si="1340"/>
        <v>0</v>
      </c>
      <c r="AM8516" s="340">
        <f t="shared" si="1340"/>
        <v>0</v>
      </c>
    </row>
    <row r="8517" spans="1:39" x14ac:dyDescent="0.35">
      <c r="A8517" s="337">
        <v>30430</v>
      </c>
      <c r="B8517" s="338">
        <f t="shared" si="1334"/>
        <v>1983</v>
      </c>
      <c r="C8517" s="338">
        <f t="shared" si="1335"/>
        <v>4</v>
      </c>
      <c r="D8517" s="338">
        <f t="shared" si="1336"/>
        <v>24</v>
      </c>
      <c r="E8517" s="334">
        <v>0</v>
      </c>
      <c r="F8517" s="334">
        <v>0</v>
      </c>
      <c r="G8517" s="334">
        <v>0</v>
      </c>
      <c r="H8517" s="334">
        <v>0</v>
      </c>
      <c r="I8517" s="334">
        <v>0</v>
      </c>
      <c r="J8517" s="334">
        <v>0</v>
      </c>
      <c r="K8517" s="334">
        <v>0.8</v>
      </c>
      <c r="L8517" s="334">
        <v>0.8</v>
      </c>
      <c r="M8517" s="334">
        <v>1.4</v>
      </c>
      <c r="N8517" s="334">
        <v>1.8</v>
      </c>
      <c r="O8517" s="334">
        <v>1.8</v>
      </c>
      <c r="P8517" s="334">
        <v>0</v>
      </c>
      <c r="Q8517" s="334">
        <v>0.2</v>
      </c>
      <c r="R8517" s="334">
        <v>0.2</v>
      </c>
      <c r="S8517" s="334">
        <v>0</v>
      </c>
      <c r="T8517" s="334">
        <v>0</v>
      </c>
      <c r="U8517" s="334">
        <v>0</v>
      </c>
      <c r="V8517" s="334">
        <v>0</v>
      </c>
      <c r="W8517" s="334">
        <v>0.6</v>
      </c>
      <c r="X8517" s="334">
        <v>9.3000000000000007</v>
      </c>
      <c r="Y8517" s="334">
        <v>3.6</v>
      </c>
      <c r="Z8517" s="334">
        <v>0</v>
      </c>
      <c r="AA8517" s="334">
        <v>1</v>
      </c>
      <c r="AB8517" s="334">
        <v>1.8</v>
      </c>
      <c r="AD8517" s="334">
        <v>23.3</v>
      </c>
      <c r="AE8517" s="334">
        <f t="shared" si="1337"/>
        <v>23.3</v>
      </c>
      <c r="AF8517" s="334">
        <f t="shared" si="1338"/>
        <v>23.3</v>
      </c>
      <c r="AG8517" s="340">
        <f t="shared" si="1339"/>
        <v>0</v>
      </c>
      <c r="AI8517" s="340">
        <f t="shared" si="1340"/>
        <v>0</v>
      </c>
      <c r="AJ8517" s="340">
        <f t="shared" si="1340"/>
        <v>0</v>
      </c>
      <c r="AK8517" s="340">
        <f t="shared" si="1340"/>
        <v>0</v>
      </c>
      <c r="AL8517" s="340">
        <f t="shared" si="1340"/>
        <v>0</v>
      </c>
      <c r="AM8517" s="340">
        <f t="shared" si="1340"/>
        <v>0</v>
      </c>
    </row>
    <row r="8518" spans="1:39" x14ac:dyDescent="0.35">
      <c r="A8518" s="337">
        <v>30431</v>
      </c>
      <c r="B8518" s="338">
        <f t="shared" si="1334"/>
        <v>1983</v>
      </c>
      <c r="C8518" s="338">
        <f t="shared" si="1335"/>
        <v>4</v>
      </c>
      <c r="D8518" s="338">
        <f t="shared" si="1336"/>
        <v>25</v>
      </c>
      <c r="E8518" s="334">
        <v>0</v>
      </c>
      <c r="F8518" s="334">
        <v>0</v>
      </c>
      <c r="G8518" s="334">
        <v>0.9</v>
      </c>
      <c r="H8518" s="334">
        <v>2.8</v>
      </c>
      <c r="I8518" s="334">
        <v>0.9</v>
      </c>
      <c r="J8518" s="334">
        <v>0.9</v>
      </c>
      <c r="K8518" s="334">
        <v>1.9</v>
      </c>
      <c r="L8518" s="334">
        <v>1.8</v>
      </c>
      <c r="M8518" s="334">
        <v>1.8</v>
      </c>
      <c r="N8518" s="334">
        <v>1</v>
      </c>
      <c r="O8518" s="334">
        <v>0</v>
      </c>
      <c r="P8518" s="334">
        <v>0.9</v>
      </c>
      <c r="Q8518" s="334">
        <v>0.9</v>
      </c>
      <c r="R8518" s="334">
        <v>0</v>
      </c>
      <c r="S8518" s="334">
        <v>0</v>
      </c>
      <c r="T8518" s="334">
        <v>0</v>
      </c>
      <c r="U8518" s="334">
        <v>0</v>
      </c>
      <c r="V8518" s="334">
        <v>0</v>
      </c>
      <c r="W8518" s="334">
        <v>0</v>
      </c>
      <c r="X8518" s="334">
        <v>0</v>
      </c>
      <c r="Y8518" s="334">
        <v>0</v>
      </c>
      <c r="Z8518" s="334">
        <v>0</v>
      </c>
      <c r="AA8518" s="334">
        <v>0</v>
      </c>
      <c r="AB8518" s="334">
        <v>0</v>
      </c>
      <c r="AD8518" s="334">
        <v>13.8</v>
      </c>
      <c r="AE8518" s="334">
        <f t="shared" si="1337"/>
        <v>13.8</v>
      </c>
      <c r="AF8518" s="334">
        <f t="shared" si="1338"/>
        <v>13.800000000000002</v>
      </c>
      <c r="AG8518" s="340">
        <f t="shared" si="1339"/>
        <v>1.7763568394002505E-15</v>
      </c>
      <c r="AI8518" s="340">
        <f t="shared" si="1340"/>
        <v>0</v>
      </c>
      <c r="AJ8518" s="340">
        <f t="shared" si="1340"/>
        <v>0</v>
      </c>
      <c r="AK8518" s="340">
        <f t="shared" si="1340"/>
        <v>0</v>
      </c>
      <c r="AL8518" s="340">
        <f t="shared" si="1340"/>
        <v>0</v>
      </c>
      <c r="AM8518" s="340">
        <f t="shared" si="1340"/>
        <v>0</v>
      </c>
    </row>
    <row r="8519" spans="1:39" x14ac:dyDescent="0.35">
      <c r="A8519" s="337">
        <v>30432</v>
      </c>
      <c r="B8519" s="338">
        <f t="shared" si="1334"/>
        <v>1983</v>
      </c>
      <c r="C8519" s="338">
        <f t="shared" si="1335"/>
        <v>4</v>
      </c>
      <c r="D8519" s="338">
        <f t="shared" si="1336"/>
        <v>26</v>
      </c>
      <c r="E8519" s="334">
        <v>0</v>
      </c>
      <c r="F8519" s="334">
        <v>0</v>
      </c>
      <c r="G8519" s="334">
        <v>0</v>
      </c>
      <c r="H8519" s="334">
        <v>0</v>
      </c>
      <c r="I8519" s="334">
        <v>0</v>
      </c>
      <c r="J8519" s="334">
        <v>0</v>
      </c>
      <c r="K8519" s="334">
        <v>0</v>
      </c>
      <c r="L8519" s="334">
        <v>0</v>
      </c>
      <c r="M8519" s="334">
        <v>0</v>
      </c>
      <c r="N8519" s="334">
        <v>0</v>
      </c>
      <c r="O8519" s="334">
        <v>0</v>
      </c>
      <c r="P8519" s="334">
        <v>0</v>
      </c>
      <c r="Q8519" s="334">
        <v>0</v>
      </c>
      <c r="R8519" s="334">
        <v>0</v>
      </c>
      <c r="S8519" s="334">
        <v>0</v>
      </c>
      <c r="T8519" s="334">
        <v>0</v>
      </c>
      <c r="U8519" s="334">
        <v>0</v>
      </c>
      <c r="V8519" s="334">
        <v>0</v>
      </c>
      <c r="W8519" s="334">
        <v>0</v>
      </c>
      <c r="X8519" s="334">
        <v>0</v>
      </c>
      <c r="Y8519" s="334">
        <v>0</v>
      </c>
      <c r="Z8519" s="334">
        <v>0</v>
      </c>
      <c r="AA8519" s="334">
        <v>0</v>
      </c>
      <c r="AB8519" s="334">
        <v>0</v>
      </c>
      <c r="AD8519" s="334">
        <v>0</v>
      </c>
      <c r="AE8519" s="334">
        <f t="shared" si="1337"/>
        <v>0</v>
      </c>
      <c r="AF8519" s="334">
        <f t="shared" si="1338"/>
        <v>0</v>
      </c>
      <c r="AG8519" s="340">
        <f t="shared" si="1339"/>
        <v>0</v>
      </c>
      <c r="AI8519" s="340">
        <f t="shared" si="1340"/>
        <v>0</v>
      </c>
      <c r="AJ8519" s="340">
        <f t="shared" si="1340"/>
        <v>0</v>
      </c>
      <c r="AK8519" s="340">
        <f t="shared" si="1340"/>
        <v>0</v>
      </c>
      <c r="AL8519" s="340">
        <f t="shared" si="1340"/>
        <v>0</v>
      </c>
      <c r="AM8519" s="340">
        <f t="shared" si="1340"/>
        <v>0</v>
      </c>
    </row>
    <row r="8520" spans="1:39" x14ac:dyDescent="0.35">
      <c r="A8520" s="337">
        <v>30433</v>
      </c>
      <c r="B8520" s="338">
        <f t="shared" si="1334"/>
        <v>1983</v>
      </c>
      <c r="C8520" s="338">
        <f t="shared" si="1335"/>
        <v>4</v>
      </c>
      <c r="D8520" s="338">
        <f t="shared" si="1336"/>
        <v>27</v>
      </c>
      <c r="E8520" s="334">
        <v>0</v>
      </c>
      <c r="F8520" s="334">
        <v>0</v>
      </c>
      <c r="G8520" s="334">
        <v>0</v>
      </c>
      <c r="H8520" s="334">
        <v>0</v>
      </c>
      <c r="I8520" s="334">
        <v>0.1</v>
      </c>
      <c r="J8520" s="334">
        <v>0</v>
      </c>
      <c r="K8520" s="334">
        <v>0</v>
      </c>
      <c r="L8520" s="334">
        <v>0</v>
      </c>
      <c r="M8520" s="334">
        <v>0.1</v>
      </c>
      <c r="N8520" s="334">
        <v>0</v>
      </c>
      <c r="O8520" s="334">
        <v>0</v>
      </c>
      <c r="P8520" s="334">
        <v>0</v>
      </c>
      <c r="Q8520" s="334">
        <v>0</v>
      </c>
      <c r="R8520" s="334">
        <v>0</v>
      </c>
      <c r="S8520" s="334">
        <v>0</v>
      </c>
      <c r="T8520" s="334">
        <v>0</v>
      </c>
      <c r="U8520" s="334">
        <v>0</v>
      </c>
      <c r="V8520" s="334">
        <v>0</v>
      </c>
      <c r="W8520" s="334">
        <v>0</v>
      </c>
      <c r="X8520" s="334">
        <v>0</v>
      </c>
      <c r="Y8520" s="334">
        <v>0</v>
      </c>
      <c r="Z8520" s="334">
        <v>0</v>
      </c>
      <c r="AA8520" s="334">
        <v>0</v>
      </c>
      <c r="AB8520" s="334">
        <v>0</v>
      </c>
      <c r="AD8520" s="334">
        <v>0.2</v>
      </c>
      <c r="AE8520" s="334">
        <f t="shared" si="1337"/>
        <v>0.2</v>
      </c>
      <c r="AF8520" s="334">
        <f t="shared" si="1338"/>
        <v>0.2</v>
      </c>
      <c r="AG8520" s="340">
        <f t="shared" si="1339"/>
        <v>0</v>
      </c>
      <c r="AI8520" s="340">
        <f t="shared" si="1340"/>
        <v>0</v>
      </c>
      <c r="AJ8520" s="340">
        <f t="shared" si="1340"/>
        <v>0</v>
      </c>
      <c r="AK8520" s="340">
        <f t="shared" si="1340"/>
        <v>0</v>
      </c>
      <c r="AL8520" s="340">
        <f t="shared" si="1340"/>
        <v>0</v>
      </c>
      <c r="AM8520" s="340">
        <f t="shared" si="1340"/>
        <v>0</v>
      </c>
    </row>
    <row r="8521" spans="1:39" x14ac:dyDescent="0.35">
      <c r="A8521" s="337">
        <v>30434</v>
      </c>
      <c r="B8521" s="338">
        <f t="shared" si="1334"/>
        <v>1983</v>
      </c>
      <c r="C8521" s="338">
        <f t="shared" si="1335"/>
        <v>4</v>
      </c>
      <c r="D8521" s="338">
        <f t="shared" si="1336"/>
        <v>28</v>
      </c>
      <c r="E8521" s="334">
        <v>0</v>
      </c>
      <c r="F8521" s="334">
        <v>0</v>
      </c>
      <c r="G8521" s="334">
        <v>0</v>
      </c>
      <c r="H8521" s="334">
        <v>0</v>
      </c>
      <c r="I8521" s="334">
        <v>0</v>
      </c>
      <c r="J8521" s="334">
        <v>0</v>
      </c>
      <c r="K8521" s="334">
        <v>0</v>
      </c>
      <c r="L8521" s="334">
        <v>0</v>
      </c>
      <c r="M8521" s="334">
        <v>0</v>
      </c>
      <c r="N8521" s="334">
        <v>0</v>
      </c>
      <c r="O8521" s="334">
        <v>0</v>
      </c>
      <c r="P8521" s="334">
        <v>0</v>
      </c>
      <c r="Q8521" s="334">
        <v>0</v>
      </c>
      <c r="R8521" s="334">
        <v>0</v>
      </c>
      <c r="S8521" s="334">
        <v>0</v>
      </c>
      <c r="T8521" s="334">
        <v>0</v>
      </c>
      <c r="U8521" s="334">
        <v>0</v>
      </c>
      <c r="V8521" s="334">
        <v>0</v>
      </c>
      <c r="W8521" s="334">
        <v>0</v>
      </c>
      <c r="X8521" s="334">
        <v>0</v>
      </c>
      <c r="Y8521" s="334">
        <v>0</v>
      </c>
      <c r="Z8521" s="334">
        <v>0</v>
      </c>
      <c r="AA8521" s="334">
        <v>0</v>
      </c>
      <c r="AB8521" s="334">
        <v>0</v>
      </c>
      <c r="AD8521" s="334">
        <v>0</v>
      </c>
      <c r="AE8521" s="334">
        <f t="shared" si="1337"/>
        <v>0</v>
      </c>
      <c r="AF8521" s="334">
        <f t="shared" si="1338"/>
        <v>0</v>
      </c>
      <c r="AG8521" s="340">
        <f t="shared" si="1339"/>
        <v>0</v>
      </c>
      <c r="AI8521" s="340">
        <f t="shared" si="1340"/>
        <v>0</v>
      </c>
      <c r="AJ8521" s="340">
        <f t="shared" si="1340"/>
        <v>0</v>
      </c>
      <c r="AK8521" s="340">
        <f t="shared" si="1340"/>
        <v>0</v>
      </c>
      <c r="AL8521" s="340">
        <f t="shared" si="1340"/>
        <v>0</v>
      </c>
      <c r="AM8521" s="340">
        <f t="shared" si="1340"/>
        <v>0</v>
      </c>
    </row>
    <row r="8522" spans="1:39" x14ac:dyDescent="0.35">
      <c r="A8522" s="337">
        <v>30435</v>
      </c>
      <c r="B8522" s="338">
        <f t="shared" si="1334"/>
        <v>1983</v>
      </c>
      <c r="C8522" s="338">
        <f t="shared" si="1335"/>
        <v>4</v>
      </c>
      <c r="D8522" s="338">
        <f t="shared" si="1336"/>
        <v>29</v>
      </c>
      <c r="E8522" s="334">
        <v>0</v>
      </c>
      <c r="F8522" s="334">
        <v>0</v>
      </c>
      <c r="G8522" s="334">
        <v>0</v>
      </c>
      <c r="H8522" s="334">
        <v>0</v>
      </c>
      <c r="I8522" s="334">
        <v>0</v>
      </c>
      <c r="J8522" s="334">
        <v>0</v>
      </c>
      <c r="K8522" s="334">
        <v>0</v>
      </c>
      <c r="L8522" s="334">
        <v>0</v>
      </c>
      <c r="M8522" s="334">
        <v>0</v>
      </c>
      <c r="N8522" s="334">
        <v>0</v>
      </c>
      <c r="O8522" s="334">
        <v>0</v>
      </c>
      <c r="P8522" s="334">
        <v>0</v>
      </c>
      <c r="Q8522" s="334">
        <v>0</v>
      </c>
      <c r="R8522" s="334">
        <v>0</v>
      </c>
      <c r="S8522" s="334">
        <v>0</v>
      </c>
      <c r="T8522" s="334">
        <v>0</v>
      </c>
      <c r="U8522" s="334">
        <v>0</v>
      </c>
      <c r="V8522" s="334">
        <v>0</v>
      </c>
      <c r="W8522" s="334">
        <v>0</v>
      </c>
      <c r="X8522" s="334">
        <v>0</v>
      </c>
      <c r="Y8522" s="334">
        <v>0</v>
      </c>
      <c r="Z8522" s="334">
        <v>0</v>
      </c>
      <c r="AA8522" s="334">
        <v>0</v>
      </c>
      <c r="AB8522" s="334">
        <v>0</v>
      </c>
      <c r="AD8522" s="334">
        <v>0</v>
      </c>
      <c r="AE8522" s="334">
        <f t="shared" si="1337"/>
        <v>0</v>
      </c>
      <c r="AF8522" s="334">
        <f t="shared" si="1338"/>
        <v>0</v>
      </c>
      <c r="AG8522" s="340">
        <f t="shared" si="1339"/>
        <v>0</v>
      </c>
      <c r="AI8522" s="340">
        <f t="shared" si="1340"/>
        <v>0</v>
      </c>
      <c r="AJ8522" s="340">
        <f t="shared" si="1340"/>
        <v>0</v>
      </c>
      <c r="AK8522" s="340">
        <f t="shared" si="1340"/>
        <v>0</v>
      </c>
      <c r="AL8522" s="340">
        <f t="shared" si="1340"/>
        <v>0</v>
      </c>
      <c r="AM8522" s="340">
        <f t="shared" si="1340"/>
        <v>0</v>
      </c>
    </row>
    <row r="8523" spans="1:39" x14ac:dyDescent="0.35">
      <c r="A8523" s="337">
        <v>30436</v>
      </c>
      <c r="B8523" s="338">
        <f t="shared" si="1334"/>
        <v>1983</v>
      </c>
      <c r="C8523" s="338">
        <f t="shared" si="1335"/>
        <v>4</v>
      </c>
      <c r="D8523" s="338">
        <f t="shared" si="1336"/>
        <v>30</v>
      </c>
      <c r="E8523" s="334">
        <v>0</v>
      </c>
      <c r="F8523" s="334">
        <v>0</v>
      </c>
      <c r="G8523" s="334">
        <v>0</v>
      </c>
      <c r="H8523" s="334">
        <v>0</v>
      </c>
      <c r="I8523" s="334">
        <v>0</v>
      </c>
      <c r="J8523" s="334">
        <v>0</v>
      </c>
      <c r="K8523" s="334">
        <v>0</v>
      </c>
      <c r="L8523" s="334">
        <v>0.1</v>
      </c>
      <c r="M8523" s="334">
        <v>0.1</v>
      </c>
      <c r="N8523" s="334">
        <v>0.1</v>
      </c>
      <c r="O8523" s="334">
        <v>0.2</v>
      </c>
      <c r="P8523" s="334">
        <v>0.1</v>
      </c>
      <c r="Q8523" s="334">
        <v>0</v>
      </c>
      <c r="R8523" s="334">
        <v>0</v>
      </c>
      <c r="S8523" s="334">
        <v>0</v>
      </c>
      <c r="T8523" s="334">
        <v>0</v>
      </c>
      <c r="U8523" s="334">
        <v>0.1</v>
      </c>
      <c r="V8523" s="334">
        <v>0.1</v>
      </c>
      <c r="W8523" s="334">
        <v>0</v>
      </c>
      <c r="X8523" s="334">
        <v>0</v>
      </c>
      <c r="Y8523" s="334">
        <v>0</v>
      </c>
      <c r="Z8523" s="334">
        <v>0</v>
      </c>
      <c r="AA8523" s="334">
        <v>0</v>
      </c>
      <c r="AB8523" s="334">
        <v>0</v>
      </c>
      <c r="AD8523" s="334">
        <v>0.8</v>
      </c>
      <c r="AE8523" s="334">
        <f t="shared" si="1337"/>
        <v>0.8</v>
      </c>
      <c r="AF8523" s="334">
        <f t="shared" si="1338"/>
        <v>0.79999999999999993</v>
      </c>
      <c r="AG8523" s="340">
        <f t="shared" si="1339"/>
        <v>1.1102230246251565E-16</v>
      </c>
      <c r="AI8523" s="340">
        <f t="shared" si="1340"/>
        <v>0</v>
      </c>
      <c r="AJ8523" s="340">
        <f t="shared" si="1340"/>
        <v>0</v>
      </c>
      <c r="AK8523" s="340">
        <f t="shared" si="1340"/>
        <v>0</v>
      </c>
      <c r="AL8523" s="340">
        <f t="shared" si="1340"/>
        <v>0</v>
      </c>
      <c r="AM8523" s="340">
        <f t="shared" si="1340"/>
        <v>0</v>
      </c>
    </row>
    <row r="8524" spans="1:39" x14ac:dyDescent="0.35">
      <c r="A8524" s="337">
        <v>30437</v>
      </c>
      <c r="B8524" s="338">
        <f t="shared" si="1334"/>
        <v>1983</v>
      </c>
      <c r="C8524" s="338">
        <f t="shared" si="1335"/>
        <v>5</v>
      </c>
      <c r="D8524" s="338">
        <f t="shared" si="1336"/>
        <v>1</v>
      </c>
      <c r="E8524" s="334">
        <v>0</v>
      </c>
      <c r="F8524" s="334">
        <v>0</v>
      </c>
      <c r="G8524" s="334">
        <v>0</v>
      </c>
      <c r="H8524" s="334">
        <v>0</v>
      </c>
      <c r="I8524" s="334">
        <v>0</v>
      </c>
      <c r="J8524" s="334">
        <v>0</v>
      </c>
      <c r="K8524" s="334">
        <v>0</v>
      </c>
      <c r="L8524" s="334">
        <v>0</v>
      </c>
      <c r="M8524" s="334">
        <v>0</v>
      </c>
      <c r="N8524" s="334">
        <v>0</v>
      </c>
      <c r="O8524" s="334">
        <v>0</v>
      </c>
      <c r="P8524" s="334">
        <v>0</v>
      </c>
      <c r="Q8524" s="334">
        <v>0</v>
      </c>
      <c r="R8524" s="334">
        <v>0</v>
      </c>
      <c r="S8524" s="334">
        <v>0</v>
      </c>
      <c r="T8524" s="334">
        <v>0</v>
      </c>
      <c r="U8524" s="334">
        <v>0</v>
      </c>
      <c r="V8524" s="334">
        <v>0</v>
      </c>
      <c r="W8524" s="334">
        <v>0</v>
      </c>
      <c r="X8524" s="334">
        <v>0</v>
      </c>
      <c r="Y8524" s="334">
        <v>0</v>
      </c>
      <c r="Z8524" s="334">
        <v>0</v>
      </c>
      <c r="AA8524" s="334">
        <v>0</v>
      </c>
      <c r="AB8524" s="334">
        <v>0</v>
      </c>
      <c r="AD8524" s="334">
        <v>0</v>
      </c>
      <c r="AE8524" s="334">
        <f t="shared" si="1337"/>
        <v>0</v>
      </c>
      <c r="AF8524" s="334">
        <f t="shared" si="1338"/>
        <v>0</v>
      </c>
      <c r="AG8524" s="340">
        <f t="shared" si="1339"/>
        <v>0</v>
      </c>
      <c r="AI8524" s="340">
        <f t="shared" si="1340"/>
        <v>0</v>
      </c>
      <c r="AJ8524" s="340">
        <f t="shared" si="1340"/>
        <v>0</v>
      </c>
      <c r="AK8524" s="340">
        <f t="shared" si="1340"/>
        <v>0</v>
      </c>
      <c r="AL8524" s="340">
        <f t="shared" si="1340"/>
        <v>0</v>
      </c>
      <c r="AM8524" s="340">
        <f t="shared" si="1340"/>
        <v>0</v>
      </c>
    </row>
    <row r="8525" spans="1:39" x14ac:dyDescent="0.35">
      <c r="A8525" s="337">
        <v>30438</v>
      </c>
      <c r="B8525" s="338">
        <f t="shared" si="1334"/>
        <v>1983</v>
      </c>
      <c r="C8525" s="338">
        <f t="shared" si="1335"/>
        <v>5</v>
      </c>
      <c r="D8525" s="338">
        <f t="shared" si="1336"/>
        <v>2</v>
      </c>
      <c r="E8525" s="334">
        <v>0</v>
      </c>
      <c r="F8525" s="334">
        <v>0</v>
      </c>
      <c r="G8525" s="334">
        <v>0</v>
      </c>
      <c r="H8525" s="334">
        <v>0</v>
      </c>
      <c r="I8525" s="334">
        <v>0</v>
      </c>
      <c r="J8525" s="334">
        <v>0</v>
      </c>
      <c r="K8525" s="334">
        <v>0</v>
      </c>
      <c r="L8525" s="334">
        <v>0</v>
      </c>
      <c r="M8525" s="334">
        <v>0</v>
      </c>
      <c r="N8525" s="334">
        <v>0</v>
      </c>
      <c r="O8525" s="334">
        <v>0</v>
      </c>
      <c r="P8525" s="334">
        <v>0</v>
      </c>
      <c r="Q8525" s="334">
        <v>0</v>
      </c>
      <c r="R8525" s="334">
        <v>0</v>
      </c>
      <c r="S8525" s="334">
        <v>0</v>
      </c>
      <c r="T8525" s="334">
        <v>0.7</v>
      </c>
      <c r="U8525" s="334">
        <v>0.5</v>
      </c>
      <c r="V8525" s="334">
        <v>0</v>
      </c>
      <c r="W8525" s="334">
        <v>0</v>
      </c>
      <c r="X8525" s="334">
        <v>0.2</v>
      </c>
      <c r="Y8525" s="334">
        <v>0.2</v>
      </c>
      <c r="Z8525" s="334">
        <v>0</v>
      </c>
      <c r="AA8525" s="334">
        <v>0</v>
      </c>
      <c r="AB8525" s="334">
        <v>0</v>
      </c>
      <c r="AD8525" s="334">
        <v>1.6</v>
      </c>
      <c r="AE8525" s="334">
        <f t="shared" si="1337"/>
        <v>1.6</v>
      </c>
      <c r="AF8525" s="334">
        <f t="shared" si="1338"/>
        <v>1.5999999999999999</v>
      </c>
      <c r="AG8525" s="340">
        <f t="shared" si="1339"/>
        <v>2.2204460492503131E-16</v>
      </c>
      <c r="AI8525" s="340">
        <f t="shared" si="1340"/>
        <v>1.5999999999999999</v>
      </c>
      <c r="AJ8525" s="340">
        <f t="shared" si="1340"/>
        <v>0</v>
      </c>
      <c r="AK8525" s="340">
        <f t="shared" si="1340"/>
        <v>0</v>
      </c>
      <c r="AL8525" s="340">
        <f t="shared" si="1340"/>
        <v>0</v>
      </c>
      <c r="AM8525" s="340">
        <f t="shared" si="1340"/>
        <v>0</v>
      </c>
    </row>
    <row r="8526" spans="1:39" x14ac:dyDescent="0.35">
      <c r="A8526" s="337">
        <v>30439</v>
      </c>
      <c r="B8526" s="338">
        <f t="shared" si="1334"/>
        <v>1983</v>
      </c>
      <c r="C8526" s="338">
        <f t="shared" si="1335"/>
        <v>5</v>
      </c>
      <c r="D8526" s="338">
        <f t="shared" si="1336"/>
        <v>3</v>
      </c>
      <c r="E8526" s="334">
        <v>0</v>
      </c>
      <c r="F8526" s="334">
        <v>0</v>
      </c>
      <c r="G8526" s="334">
        <v>0</v>
      </c>
      <c r="H8526" s="334">
        <v>0</v>
      </c>
      <c r="I8526" s="334">
        <v>0</v>
      </c>
      <c r="J8526" s="334">
        <v>0</v>
      </c>
      <c r="K8526" s="334">
        <v>0</v>
      </c>
      <c r="L8526" s="334">
        <v>0</v>
      </c>
      <c r="M8526" s="334">
        <v>0</v>
      </c>
      <c r="N8526" s="334">
        <v>0</v>
      </c>
      <c r="O8526" s="334">
        <v>0</v>
      </c>
      <c r="P8526" s="334">
        <v>0</v>
      </c>
      <c r="Q8526" s="334">
        <v>0</v>
      </c>
      <c r="R8526" s="334">
        <v>0</v>
      </c>
      <c r="S8526" s="334">
        <v>0</v>
      </c>
      <c r="T8526" s="334">
        <v>0</v>
      </c>
      <c r="U8526" s="334">
        <v>0</v>
      </c>
      <c r="V8526" s="334">
        <v>0</v>
      </c>
      <c r="W8526" s="334">
        <v>0</v>
      </c>
      <c r="X8526" s="334">
        <v>0</v>
      </c>
      <c r="Y8526" s="334">
        <v>0</v>
      </c>
      <c r="Z8526" s="334">
        <v>0</v>
      </c>
      <c r="AA8526" s="334">
        <v>0</v>
      </c>
      <c r="AB8526" s="334">
        <v>0</v>
      </c>
      <c r="AD8526" s="334">
        <v>0</v>
      </c>
      <c r="AE8526" s="334">
        <f t="shared" si="1337"/>
        <v>0</v>
      </c>
      <c r="AF8526" s="334">
        <f t="shared" si="1338"/>
        <v>0</v>
      </c>
      <c r="AG8526" s="340">
        <f t="shared" si="1339"/>
        <v>0</v>
      </c>
      <c r="AI8526" s="340">
        <f t="shared" si="1340"/>
        <v>0</v>
      </c>
      <c r="AJ8526" s="340">
        <f t="shared" si="1340"/>
        <v>0</v>
      </c>
      <c r="AK8526" s="340">
        <f t="shared" si="1340"/>
        <v>0</v>
      </c>
      <c r="AL8526" s="340">
        <f t="shared" si="1340"/>
        <v>0</v>
      </c>
      <c r="AM8526" s="340">
        <f t="shared" si="1340"/>
        <v>0</v>
      </c>
    </row>
    <row r="8527" spans="1:39" x14ac:dyDescent="0.35">
      <c r="A8527" s="337">
        <v>30440</v>
      </c>
      <c r="B8527" s="338">
        <f t="shared" si="1334"/>
        <v>1983</v>
      </c>
      <c r="C8527" s="338">
        <f t="shared" si="1335"/>
        <v>5</v>
      </c>
      <c r="D8527" s="338">
        <f t="shared" si="1336"/>
        <v>4</v>
      </c>
      <c r="E8527" s="334">
        <v>0</v>
      </c>
      <c r="F8527" s="334">
        <v>0</v>
      </c>
      <c r="G8527" s="334">
        <v>0</v>
      </c>
      <c r="H8527" s="334">
        <v>0</v>
      </c>
      <c r="I8527" s="334">
        <v>0</v>
      </c>
      <c r="J8527" s="334">
        <v>0</v>
      </c>
      <c r="K8527" s="334">
        <v>0</v>
      </c>
      <c r="L8527" s="334">
        <v>0</v>
      </c>
      <c r="M8527" s="334">
        <v>0</v>
      </c>
      <c r="N8527" s="334">
        <v>0</v>
      </c>
      <c r="O8527" s="334">
        <v>0</v>
      </c>
      <c r="P8527" s="334">
        <v>0</v>
      </c>
      <c r="Q8527" s="334">
        <v>0</v>
      </c>
      <c r="R8527" s="334">
        <v>0</v>
      </c>
      <c r="S8527" s="334">
        <v>0</v>
      </c>
      <c r="T8527" s="334">
        <v>0</v>
      </c>
      <c r="U8527" s="334">
        <v>0</v>
      </c>
      <c r="V8527" s="334">
        <v>0</v>
      </c>
      <c r="W8527" s="334">
        <v>0</v>
      </c>
      <c r="X8527" s="334">
        <v>0</v>
      </c>
      <c r="Y8527" s="334">
        <v>0</v>
      </c>
      <c r="Z8527" s="334">
        <v>0</v>
      </c>
      <c r="AA8527" s="334">
        <v>0</v>
      </c>
      <c r="AB8527" s="334">
        <v>0</v>
      </c>
      <c r="AD8527" s="334">
        <v>0</v>
      </c>
      <c r="AE8527" s="334">
        <f t="shared" si="1337"/>
        <v>0</v>
      </c>
      <c r="AF8527" s="334">
        <f t="shared" si="1338"/>
        <v>0</v>
      </c>
      <c r="AG8527" s="340">
        <f t="shared" si="1339"/>
        <v>0</v>
      </c>
      <c r="AI8527" s="340">
        <f t="shared" si="1340"/>
        <v>0</v>
      </c>
      <c r="AJ8527" s="340">
        <f t="shared" si="1340"/>
        <v>0</v>
      </c>
      <c r="AK8527" s="340">
        <f t="shared" si="1340"/>
        <v>0</v>
      </c>
      <c r="AL8527" s="340">
        <f t="shared" si="1340"/>
        <v>0</v>
      </c>
      <c r="AM8527" s="340">
        <f t="shared" si="1340"/>
        <v>0</v>
      </c>
    </row>
    <row r="8528" spans="1:39" x14ac:dyDescent="0.35">
      <c r="A8528" s="337">
        <v>30441</v>
      </c>
      <c r="B8528" s="338">
        <f t="shared" si="1334"/>
        <v>1983</v>
      </c>
      <c r="C8528" s="338">
        <f t="shared" si="1335"/>
        <v>5</v>
      </c>
      <c r="D8528" s="338">
        <f t="shared" si="1336"/>
        <v>5</v>
      </c>
      <c r="E8528" s="334">
        <v>0</v>
      </c>
      <c r="F8528" s="334">
        <v>0</v>
      </c>
      <c r="G8528" s="334">
        <v>0</v>
      </c>
      <c r="H8528" s="334">
        <v>0</v>
      </c>
      <c r="I8528" s="334">
        <v>0</v>
      </c>
      <c r="J8528" s="334">
        <v>0</v>
      </c>
      <c r="K8528" s="334">
        <v>0</v>
      </c>
      <c r="L8528" s="334">
        <v>0</v>
      </c>
      <c r="M8528" s="334">
        <v>0</v>
      </c>
      <c r="N8528" s="334">
        <v>0</v>
      </c>
      <c r="O8528" s="334">
        <v>0</v>
      </c>
      <c r="P8528" s="334">
        <v>0</v>
      </c>
      <c r="Q8528" s="334">
        <v>0</v>
      </c>
      <c r="R8528" s="334">
        <v>0</v>
      </c>
      <c r="S8528" s="334">
        <v>0.2</v>
      </c>
      <c r="T8528" s="334">
        <v>0.2</v>
      </c>
      <c r="U8528" s="334">
        <v>0</v>
      </c>
      <c r="V8528" s="334">
        <v>2</v>
      </c>
      <c r="W8528" s="334">
        <v>0</v>
      </c>
      <c r="X8528" s="334">
        <v>0</v>
      </c>
      <c r="Y8528" s="334">
        <v>0</v>
      </c>
      <c r="Z8528" s="334">
        <v>0</v>
      </c>
      <c r="AA8528" s="334">
        <v>0</v>
      </c>
      <c r="AB8528" s="334">
        <v>0</v>
      </c>
      <c r="AD8528" s="334">
        <v>2.4</v>
      </c>
      <c r="AE8528" s="334">
        <f t="shared" si="1337"/>
        <v>2.4</v>
      </c>
      <c r="AF8528" s="334">
        <f t="shared" si="1338"/>
        <v>2.4</v>
      </c>
      <c r="AG8528" s="340">
        <f t="shared" si="1339"/>
        <v>0</v>
      </c>
      <c r="AI8528" s="340">
        <f t="shared" si="1340"/>
        <v>2.4</v>
      </c>
      <c r="AJ8528" s="340">
        <f t="shared" si="1340"/>
        <v>0</v>
      </c>
      <c r="AK8528" s="340">
        <f t="shared" si="1340"/>
        <v>0</v>
      </c>
      <c r="AL8528" s="340">
        <f t="shared" si="1340"/>
        <v>0</v>
      </c>
      <c r="AM8528" s="340">
        <f t="shared" si="1340"/>
        <v>0</v>
      </c>
    </row>
    <row r="8529" spans="1:39" x14ac:dyDescent="0.35">
      <c r="A8529" s="337">
        <v>30442</v>
      </c>
      <c r="B8529" s="338">
        <f t="shared" si="1334"/>
        <v>1983</v>
      </c>
      <c r="C8529" s="338">
        <f t="shared" si="1335"/>
        <v>5</v>
      </c>
      <c r="D8529" s="338">
        <f t="shared" si="1336"/>
        <v>6</v>
      </c>
      <c r="E8529" s="334">
        <v>0</v>
      </c>
      <c r="F8529" s="334">
        <v>0.1</v>
      </c>
      <c r="G8529" s="334">
        <v>0</v>
      </c>
      <c r="H8529" s="334">
        <v>0</v>
      </c>
      <c r="I8529" s="334">
        <v>0</v>
      </c>
      <c r="J8529" s="334">
        <v>0</v>
      </c>
      <c r="K8529" s="334">
        <v>0</v>
      </c>
      <c r="L8529" s="334">
        <v>0</v>
      </c>
      <c r="M8529" s="334">
        <v>0</v>
      </c>
      <c r="N8529" s="334">
        <v>0</v>
      </c>
      <c r="O8529" s="334">
        <v>0</v>
      </c>
      <c r="P8529" s="334">
        <v>0</v>
      </c>
      <c r="Q8529" s="334">
        <v>0</v>
      </c>
      <c r="R8529" s="334">
        <v>0</v>
      </c>
      <c r="S8529" s="334">
        <v>0</v>
      </c>
      <c r="T8529" s="334">
        <v>0</v>
      </c>
      <c r="U8529" s="334">
        <v>0</v>
      </c>
      <c r="V8529" s="334">
        <v>0.1</v>
      </c>
      <c r="W8529" s="334">
        <v>0</v>
      </c>
      <c r="X8529" s="334">
        <v>0</v>
      </c>
      <c r="Y8529" s="334">
        <v>0</v>
      </c>
      <c r="Z8529" s="334">
        <v>0</v>
      </c>
      <c r="AA8529" s="334">
        <v>0</v>
      </c>
      <c r="AB8529" s="334">
        <v>0</v>
      </c>
      <c r="AD8529" s="334">
        <v>0.2</v>
      </c>
      <c r="AE8529" s="334">
        <f t="shared" si="1337"/>
        <v>0.2</v>
      </c>
      <c r="AF8529" s="334">
        <f t="shared" si="1338"/>
        <v>0.2</v>
      </c>
      <c r="AG8529" s="340">
        <f t="shared" si="1339"/>
        <v>0</v>
      </c>
      <c r="AI8529" s="340">
        <f t="shared" si="1340"/>
        <v>0.2</v>
      </c>
      <c r="AJ8529" s="340">
        <f t="shared" si="1340"/>
        <v>0</v>
      </c>
      <c r="AK8529" s="340">
        <f t="shared" si="1340"/>
        <v>0</v>
      </c>
      <c r="AL8529" s="340">
        <f t="shared" si="1340"/>
        <v>0</v>
      </c>
      <c r="AM8529" s="340">
        <f t="shared" si="1340"/>
        <v>0</v>
      </c>
    </row>
    <row r="8530" spans="1:39" x14ac:dyDescent="0.35">
      <c r="A8530" s="337">
        <v>30443</v>
      </c>
      <c r="B8530" s="338">
        <f t="shared" si="1334"/>
        <v>1983</v>
      </c>
      <c r="C8530" s="338">
        <f t="shared" si="1335"/>
        <v>5</v>
      </c>
      <c r="D8530" s="338">
        <f t="shared" si="1336"/>
        <v>7</v>
      </c>
      <c r="E8530" s="334">
        <v>0</v>
      </c>
      <c r="F8530" s="334">
        <v>0</v>
      </c>
      <c r="G8530" s="334">
        <v>0</v>
      </c>
      <c r="H8530" s="334">
        <v>0</v>
      </c>
      <c r="I8530" s="334">
        <v>0</v>
      </c>
      <c r="J8530" s="334">
        <v>0</v>
      </c>
      <c r="K8530" s="334">
        <v>0</v>
      </c>
      <c r="L8530" s="334">
        <v>0</v>
      </c>
      <c r="M8530" s="334">
        <v>0</v>
      </c>
      <c r="N8530" s="334">
        <v>0</v>
      </c>
      <c r="O8530" s="334">
        <v>0</v>
      </c>
      <c r="P8530" s="334">
        <v>0</v>
      </c>
      <c r="Q8530" s="334">
        <v>0</v>
      </c>
      <c r="R8530" s="334">
        <v>0</v>
      </c>
      <c r="S8530" s="334">
        <v>0</v>
      </c>
      <c r="T8530" s="334">
        <v>0</v>
      </c>
      <c r="U8530" s="334">
        <v>0</v>
      </c>
      <c r="V8530" s="334">
        <v>0</v>
      </c>
      <c r="W8530" s="334">
        <v>0</v>
      </c>
      <c r="X8530" s="334">
        <v>0</v>
      </c>
      <c r="Y8530" s="334">
        <v>0</v>
      </c>
      <c r="Z8530" s="334">
        <v>0</v>
      </c>
      <c r="AA8530" s="334">
        <v>0</v>
      </c>
      <c r="AB8530" s="334">
        <v>0</v>
      </c>
      <c r="AD8530" s="334">
        <v>0</v>
      </c>
      <c r="AE8530" s="334">
        <f t="shared" si="1337"/>
        <v>0</v>
      </c>
      <c r="AF8530" s="334">
        <f t="shared" si="1338"/>
        <v>0</v>
      </c>
      <c r="AG8530" s="340">
        <f t="shared" si="1339"/>
        <v>0</v>
      </c>
      <c r="AI8530" s="340">
        <f t="shared" si="1340"/>
        <v>0</v>
      </c>
      <c r="AJ8530" s="340">
        <f t="shared" si="1340"/>
        <v>0</v>
      </c>
      <c r="AK8530" s="340">
        <f t="shared" si="1340"/>
        <v>0</v>
      </c>
      <c r="AL8530" s="340">
        <f t="shared" si="1340"/>
        <v>0</v>
      </c>
      <c r="AM8530" s="340">
        <f t="shared" si="1340"/>
        <v>0</v>
      </c>
    </row>
    <row r="8531" spans="1:39" x14ac:dyDescent="0.35">
      <c r="A8531" s="337">
        <v>30444</v>
      </c>
      <c r="B8531" s="338">
        <f t="shared" si="1334"/>
        <v>1983</v>
      </c>
      <c r="C8531" s="338">
        <f t="shared" si="1335"/>
        <v>5</v>
      </c>
      <c r="D8531" s="338">
        <f t="shared" si="1336"/>
        <v>8</v>
      </c>
      <c r="E8531" s="334">
        <v>0</v>
      </c>
      <c r="F8531" s="334">
        <v>0</v>
      </c>
      <c r="G8531" s="334">
        <v>0</v>
      </c>
      <c r="H8531" s="334">
        <v>0</v>
      </c>
      <c r="I8531" s="334">
        <v>0</v>
      </c>
      <c r="J8531" s="334">
        <v>0</v>
      </c>
      <c r="K8531" s="334">
        <v>0</v>
      </c>
      <c r="L8531" s="334">
        <v>0</v>
      </c>
      <c r="M8531" s="334">
        <v>0</v>
      </c>
      <c r="N8531" s="334">
        <v>0</v>
      </c>
      <c r="O8531" s="334">
        <v>0</v>
      </c>
      <c r="P8531" s="334">
        <v>0</v>
      </c>
      <c r="Q8531" s="334">
        <v>0</v>
      </c>
      <c r="R8531" s="334">
        <v>0.2</v>
      </c>
      <c r="S8531" s="334">
        <v>0</v>
      </c>
      <c r="T8531" s="334">
        <v>0</v>
      </c>
      <c r="U8531" s="334">
        <v>0</v>
      </c>
      <c r="V8531" s="334">
        <v>0</v>
      </c>
      <c r="W8531" s="334">
        <v>0</v>
      </c>
      <c r="X8531" s="334">
        <v>0</v>
      </c>
      <c r="Y8531" s="334">
        <v>0</v>
      </c>
      <c r="Z8531" s="334">
        <v>0</v>
      </c>
      <c r="AA8531" s="334">
        <v>0</v>
      </c>
      <c r="AB8531" s="334">
        <v>0</v>
      </c>
      <c r="AD8531" s="334">
        <v>0.2</v>
      </c>
      <c r="AE8531" s="334">
        <f t="shared" si="1337"/>
        <v>0.2</v>
      </c>
      <c r="AF8531" s="334">
        <f t="shared" si="1338"/>
        <v>0.2</v>
      </c>
      <c r="AG8531" s="340">
        <f t="shared" si="1339"/>
        <v>0</v>
      </c>
      <c r="AI8531" s="340">
        <f t="shared" si="1340"/>
        <v>0.2</v>
      </c>
      <c r="AJ8531" s="340">
        <f t="shared" si="1340"/>
        <v>0</v>
      </c>
      <c r="AK8531" s="340">
        <f t="shared" si="1340"/>
        <v>0</v>
      </c>
      <c r="AL8531" s="340">
        <f t="shared" si="1340"/>
        <v>0</v>
      </c>
      <c r="AM8531" s="340">
        <f t="shared" si="1340"/>
        <v>0</v>
      </c>
    </row>
    <row r="8532" spans="1:39" x14ac:dyDescent="0.35">
      <c r="A8532" s="337">
        <v>30445</v>
      </c>
      <c r="B8532" s="338">
        <f t="shared" si="1334"/>
        <v>1983</v>
      </c>
      <c r="C8532" s="338">
        <f t="shared" si="1335"/>
        <v>5</v>
      </c>
      <c r="D8532" s="338">
        <f t="shared" si="1336"/>
        <v>9</v>
      </c>
      <c r="E8532" s="334">
        <v>0</v>
      </c>
      <c r="F8532" s="334">
        <v>0</v>
      </c>
      <c r="G8532" s="334">
        <v>0</v>
      </c>
      <c r="H8532" s="334">
        <v>0.1</v>
      </c>
      <c r="I8532" s="334">
        <v>0</v>
      </c>
      <c r="J8532" s="334">
        <v>0</v>
      </c>
      <c r="K8532" s="334">
        <v>0</v>
      </c>
      <c r="L8532" s="334">
        <v>0</v>
      </c>
      <c r="M8532" s="334">
        <v>0</v>
      </c>
      <c r="N8532" s="334">
        <v>0</v>
      </c>
      <c r="O8532" s="334">
        <v>0</v>
      </c>
      <c r="P8532" s="334">
        <v>0</v>
      </c>
      <c r="Q8532" s="334">
        <v>0.1</v>
      </c>
      <c r="R8532" s="334">
        <v>0</v>
      </c>
      <c r="S8532" s="334">
        <v>0</v>
      </c>
      <c r="T8532" s="334">
        <v>0</v>
      </c>
      <c r="U8532" s="334">
        <v>0.1</v>
      </c>
      <c r="V8532" s="334">
        <v>0</v>
      </c>
      <c r="W8532" s="334">
        <v>0</v>
      </c>
      <c r="X8532" s="334">
        <v>0</v>
      </c>
      <c r="Y8532" s="334">
        <v>0</v>
      </c>
      <c r="Z8532" s="334">
        <v>0.1</v>
      </c>
      <c r="AA8532" s="334">
        <v>0</v>
      </c>
      <c r="AB8532" s="334">
        <v>0</v>
      </c>
      <c r="AD8532" s="334">
        <v>0.4</v>
      </c>
      <c r="AE8532" s="334">
        <f t="shared" si="1337"/>
        <v>0.4</v>
      </c>
      <c r="AF8532" s="334">
        <f t="shared" si="1338"/>
        <v>0.4</v>
      </c>
      <c r="AG8532" s="340">
        <f t="shared" si="1339"/>
        <v>0</v>
      </c>
      <c r="AI8532" s="340">
        <f t="shared" ref="AI8532:AM8547" si="1341">IF($C8532=AI$1,$AF8532,0)</f>
        <v>0.4</v>
      </c>
      <c r="AJ8532" s="340">
        <f t="shared" si="1341"/>
        <v>0</v>
      </c>
      <c r="AK8532" s="340">
        <f t="shared" si="1341"/>
        <v>0</v>
      </c>
      <c r="AL8532" s="340">
        <f t="shared" si="1341"/>
        <v>0</v>
      </c>
      <c r="AM8532" s="340">
        <f t="shared" si="1341"/>
        <v>0</v>
      </c>
    </row>
    <row r="8533" spans="1:39" x14ac:dyDescent="0.35">
      <c r="A8533" s="337">
        <v>30446</v>
      </c>
      <c r="B8533" s="338">
        <f t="shared" si="1334"/>
        <v>1983</v>
      </c>
      <c r="C8533" s="338">
        <f t="shared" si="1335"/>
        <v>5</v>
      </c>
      <c r="D8533" s="338">
        <f t="shared" si="1336"/>
        <v>10</v>
      </c>
      <c r="E8533" s="334">
        <v>0</v>
      </c>
      <c r="F8533" s="334">
        <v>0</v>
      </c>
      <c r="G8533" s="334">
        <v>0</v>
      </c>
      <c r="H8533" s="334">
        <v>0</v>
      </c>
      <c r="I8533" s="334">
        <v>0</v>
      </c>
      <c r="J8533" s="334">
        <v>0</v>
      </c>
      <c r="K8533" s="334">
        <v>0</v>
      </c>
      <c r="L8533" s="334">
        <v>0</v>
      </c>
      <c r="M8533" s="334">
        <v>0</v>
      </c>
      <c r="N8533" s="334">
        <v>0</v>
      </c>
      <c r="O8533" s="334">
        <v>0</v>
      </c>
      <c r="P8533" s="334">
        <v>0</v>
      </c>
      <c r="Q8533" s="334">
        <v>0</v>
      </c>
      <c r="R8533" s="334">
        <v>0</v>
      </c>
      <c r="S8533" s="334">
        <v>0</v>
      </c>
      <c r="T8533" s="334">
        <v>0</v>
      </c>
      <c r="U8533" s="334">
        <v>0</v>
      </c>
      <c r="V8533" s="334">
        <v>0</v>
      </c>
      <c r="W8533" s="334">
        <v>0</v>
      </c>
      <c r="X8533" s="334">
        <v>0</v>
      </c>
      <c r="Y8533" s="334">
        <v>0</v>
      </c>
      <c r="Z8533" s="334">
        <v>0</v>
      </c>
      <c r="AA8533" s="334">
        <v>0</v>
      </c>
      <c r="AB8533" s="334">
        <v>0</v>
      </c>
      <c r="AD8533" s="334">
        <v>0</v>
      </c>
      <c r="AE8533" s="334">
        <f t="shared" si="1337"/>
        <v>0</v>
      </c>
      <c r="AF8533" s="334">
        <f t="shared" si="1338"/>
        <v>0</v>
      </c>
      <c r="AG8533" s="340">
        <f t="shared" si="1339"/>
        <v>0</v>
      </c>
      <c r="AI8533" s="340">
        <f t="shared" si="1341"/>
        <v>0</v>
      </c>
      <c r="AJ8533" s="340">
        <f t="shared" si="1341"/>
        <v>0</v>
      </c>
      <c r="AK8533" s="340">
        <f t="shared" si="1341"/>
        <v>0</v>
      </c>
      <c r="AL8533" s="340">
        <f t="shared" si="1341"/>
        <v>0</v>
      </c>
      <c r="AM8533" s="340">
        <f t="shared" si="1341"/>
        <v>0</v>
      </c>
    </row>
    <row r="8534" spans="1:39" x14ac:dyDescent="0.35">
      <c r="A8534" s="337">
        <v>30447</v>
      </c>
      <c r="B8534" s="338">
        <f t="shared" si="1334"/>
        <v>1983</v>
      </c>
      <c r="C8534" s="338">
        <f t="shared" si="1335"/>
        <v>5</v>
      </c>
      <c r="D8534" s="338">
        <f t="shared" si="1336"/>
        <v>11</v>
      </c>
      <c r="E8534" s="334">
        <v>0</v>
      </c>
      <c r="F8534" s="334">
        <v>0</v>
      </c>
      <c r="G8534" s="334">
        <v>0</v>
      </c>
      <c r="H8534" s="334">
        <v>0</v>
      </c>
      <c r="I8534" s="334">
        <v>0</v>
      </c>
      <c r="J8534" s="334">
        <v>0</v>
      </c>
      <c r="K8534" s="334">
        <v>0</v>
      </c>
      <c r="L8534" s="334">
        <v>0</v>
      </c>
      <c r="M8534" s="334">
        <v>0</v>
      </c>
      <c r="N8534" s="334">
        <v>0</v>
      </c>
      <c r="O8534" s="334">
        <v>0</v>
      </c>
      <c r="P8534" s="334">
        <v>0</v>
      </c>
      <c r="Q8534" s="334">
        <v>0</v>
      </c>
      <c r="R8534" s="334">
        <v>0</v>
      </c>
      <c r="S8534" s="334">
        <v>0</v>
      </c>
      <c r="T8534" s="334">
        <v>0</v>
      </c>
      <c r="U8534" s="334">
        <v>0</v>
      </c>
      <c r="V8534" s="334">
        <v>0</v>
      </c>
      <c r="W8534" s="334">
        <v>0</v>
      </c>
      <c r="X8534" s="334">
        <v>0</v>
      </c>
      <c r="Y8534" s="334">
        <v>0</v>
      </c>
      <c r="Z8534" s="334">
        <v>0</v>
      </c>
      <c r="AA8534" s="334">
        <v>0</v>
      </c>
      <c r="AB8534" s="334">
        <v>0</v>
      </c>
      <c r="AD8534" s="334">
        <v>0</v>
      </c>
      <c r="AE8534" s="334">
        <f t="shared" si="1337"/>
        <v>0</v>
      </c>
      <c r="AF8534" s="334">
        <f t="shared" si="1338"/>
        <v>0</v>
      </c>
      <c r="AG8534" s="340">
        <f t="shared" si="1339"/>
        <v>0</v>
      </c>
      <c r="AI8534" s="340">
        <f t="shared" si="1341"/>
        <v>0</v>
      </c>
      <c r="AJ8534" s="340">
        <f t="shared" si="1341"/>
        <v>0</v>
      </c>
      <c r="AK8534" s="340">
        <f t="shared" si="1341"/>
        <v>0</v>
      </c>
      <c r="AL8534" s="340">
        <f t="shared" si="1341"/>
        <v>0</v>
      </c>
      <c r="AM8534" s="340">
        <f t="shared" si="1341"/>
        <v>0</v>
      </c>
    </row>
    <row r="8535" spans="1:39" x14ac:dyDescent="0.35">
      <c r="A8535" s="337">
        <v>30448</v>
      </c>
      <c r="B8535" s="338">
        <f t="shared" si="1334"/>
        <v>1983</v>
      </c>
      <c r="C8535" s="338">
        <f t="shared" si="1335"/>
        <v>5</v>
      </c>
      <c r="D8535" s="338">
        <f t="shared" si="1336"/>
        <v>12</v>
      </c>
      <c r="E8535" s="334">
        <v>0</v>
      </c>
      <c r="F8535" s="334">
        <v>0</v>
      </c>
      <c r="G8535" s="334">
        <v>0</v>
      </c>
      <c r="H8535" s="334">
        <v>0</v>
      </c>
      <c r="I8535" s="334">
        <v>0</v>
      </c>
      <c r="J8535" s="334">
        <v>0</v>
      </c>
      <c r="K8535" s="334">
        <v>0</v>
      </c>
      <c r="L8535" s="334">
        <v>0</v>
      </c>
      <c r="M8535" s="334">
        <v>0</v>
      </c>
      <c r="N8535" s="334">
        <v>0</v>
      </c>
      <c r="O8535" s="334">
        <v>0</v>
      </c>
      <c r="P8535" s="334">
        <v>0</v>
      </c>
      <c r="Q8535" s="334">
        <v>0</v>
      </c>
      <c r="R8535" s="334">
        <v>0</v>
      </c>
      <c r="S8535" s="334">
        <v>0</v>
      </c>
      <c r="T8535" s="334">
        <v>0</v>
      </c>
      <c r="U8535" s="334">
        <v>0</v>
      </c>
      <c r="V8535" s="334">
        <v>0</v>
      </c>
      <c r="W8535" s="334">
        <v>0</v>
      </c>
      <c r="X8535" s="334">
        <v>0</v>
      </c>
      <c r="Y8535" s="334">
        <v>0</v>
      </c>
      <c r="Z8535" s="334">
        <v>0</v>
      </c>
      <c r="AA8535" s="334">
        <v>0</v>
      </c>
      <c r="AB8535" s="334">
        <v>0</v>
      </c>
      <c r="AD8535" s="334">
        <v>0</v>
      </c>
      <c r="AE8535" s="334">
        <f t="shared" si="1337"/>
        <v>0</v>
      </c>
      <c r="AF8535" s="334">
        <f t="shared" si="1338"/>
        <v>0</v>
      </c>
      <c r="AG8535" s="340">
        <f t="shared" si="1339"/>
        <v>0</v>
      </c>
      <c r="AI8535" s="340">
        <f t="shared" si="1341"/>
        <v>0</v>
      </c>
      <c r="AJ8535" s="340">
        <f t="shared" si="1341"/>
        <v>0</v>
      </c>
      <c r="AK8535" s="340">
        <f t="shared" si="1341"/>
        <v>0</v>
      </c>
      <c r="AL8535" s="340">
        <f t="shared" si="1341"/>
        <v>0</v>
      </c>
      <c r="AM8535" s="340">
        <f t="shared" si="1341"/>
        <v>0</v>
      </c>
    </row>
    <row r="8536" spans="1:39" x14ac:dyDescent="0.35">
      <c r="A8536" s="337">
        <v>30449</v>
      </c>
      <c r="B8536" s="338">
        <f t="shared" si="1334"/>
        <v>1983</v>
      </c>
      <c r="C8536" s="338">
        <f t="shared" si="1335"/>
        <v>5</v>
      </c>
      <c r="D8536" s="338">
        <f t="shared" si="1336"/>
        <v>13</v>
      </c>
      <c r="E8536" s="334">
        <v>0</v>
      </c>
      <c r="F8536" s="334">
        <v>0</v>
      </c>
      <c r="G8536" s="334">
        <v>0</v>
      </c>
      <c r="H8536" s="334">
        <v>0</v>
      </c>
      <c r="I8536" s="334">
        <v>0</v>
      </c>
      <c r="J8536" s="334">
        <v>0</v>
      </c>
      <c r="K8536" s="334">
        <v>0</v>
      </c>
      <c r="L8536" s="334">
        <v>0</v>
      </c>
      <c r="M8536" s="334">
        <v>0</v>
      </c>
      <c r="N8536" s="334">
        <v>0</v>
      </c>
      <c r="O8536" s="334">
        <v>0</v>
      </c>
      <c r="P8536" s="334">
        <v>0</v>
      </c>
      <c r="Q8536" s="334">
        <v>0</v>
      </c>
      <c r="R8536" s="334">
        <v>0</v>
      </c>
      <c r="S8536" s="334">
        <v>0</v>
      </c>
      <c r="T8536" s="334">
        <v>0</v>
      </c>
      <c r="U8536" s="334">
        <v>0.1</v>
      </c>
      <c r="V8536" s="334">
        <v>0</v>
      </c>
      <c r="W8536" s="334">
        <v>0.1</v>
      </c>
      <c r="X8536" s="334">
        <v>0</v>
      </c>
      <c r="Y8536" s="334">
        <v>0</v>
      </c>
      <c r="Z8536" s="334">
        <v>0</v>
      </c>
      <c r="AA8536" s="334">
        <v>0</v>
      </c>
      <c r="AB8536" s="334">
        <v>0</v>
      </c>
      <c r="AD8536" s="334">
        <v>0.2</v>
      </c>
      <c r="AE8536" s="334">
        <f t="shared" si="1337"/>
        <v>0.2</v>
      </c>
      <c r="AF8536" s="334">
        <f t="shared" si="1338"/>
        <v>0.2</v>
      </c>
      <c r="AG8536" s="340">
        <f t="shared" si="1339"/>
        <v>0</v>
      </c>
      <c r="AI8536" s="340">
        <f t="shared" si="1341"/>
        <v>0.2</v>
      </c>
      <c r="AJ8536" s="340">
        <f t="shared" si="1341"/>
        <v>0</v>
      </c>
      <c r="AK8536" s="340">
        <f t="shared" si="1341"/>
        <v>0</v>
      </c>
      <c r="AL8536" s="340">
        <f t="shared" si="1341"/>
        <v>0</v>
      </c>
      <c r="AM8536" s="340">
        <f t="shared" si="1341"/>
        <v>0</v>
      </c>
    </row>
    <row r="8537" spans="1:39" x14ac:dyDescent="0.35">
      <c r="A8537" s="337">
        <v>30450</v>
      </c>
      <c r="B8537" s="338">
        <f t="shared" si="1334"/>
        <v>1983</v>
      </c>
      <c r="C8537" s="338">
        <f t="shared" si="1335"/>
        <v>5</v>
      </c>
      <c r="D8537" s="338">
        <f t="shared" si="1336"/>
        <v>14</v>
      </c>
      <c r="E8537" s="334">
        <v>0.1</v>
      </c>
      <c r="F8537" s="334">
        <v>0.2</v>
      </c>
      <c r="G8537" s="334">
        <v>0.1</v>
      </c>
      <c r="H8537" s="334">
        <v>0.2</v>
      </c>
      <c r="I8537" s="334">
        <v>0.1</v>
      </c>
      <c r="J8537" s="334">
        <v>0.1</v>
      </c>
      <c r="K8537" s="334">
        <v>0.2</v>
      </c>
      <c r="L8537" s="334">
        <v>0.1</v>
      </c>
      <c r="M8537" s="334">
        <v>0.2</v>
      </c>
      <c r="N8537" s="334">
        <v>0.1</v>
      </c>
      <c r="O8537" s="334">
        <v>0.2</v>
      </c>
      <c r="P8537" s="334">
        <v>0.1</v>
      </c>
      <c r="Q8537" s="334">
        <v>0.1</v>
      </c>
      <c r="R8537" s="334">
        <v>0.2</v>
      </c>
      <c r="S8537" s="334">
        <v>0</v>
      </c>
      <c r="T8537" s="334">
        <v>0</v>
      </c>
      <c r="U8537" s="334">
        <v>0</v>
      </c>
      <c r="V8537" s="334">
        <v>0</v>
      </c>
      <c r="W8537" s="334">
        <v>0</v>
      </c>
      <c r="X8537" s="334">
        <v>0</v>
      </c>
      <c r="Y8537" s="334">
        <v>0.1</v>
      </c>
      <c r="Z8537" s="334">
        <v>0.2</v>
      </c>
      <c r="AA8537" s="334">
        <v>0</v>
      </c>
      <c r="AB8537" s="334">
        <v>0.1</v>
      </c>
      <c r="AD8537" s="334">
        <v>2.4</v>
      </c>
      <c r="AE8537" s="334">
        <f t="shared" si="1337"/>
        <v>2.4</v>
      </c>
      <c r="AF8537" s="334">
        <f t="shared" si="1338"/>
        <v>2.4000000000000008</v>
      </c>
      <c r="AG8537" s="340">
        <f t="shared" si="1339"/>
        <v>8.8817841970012523E-16</v>
      </c>
      <c r="AI8537" s="340">
        <f t="shared" si="1341"/>
        <v>2.4000000000000008</v>
      </c>
      <c r="AJ8537" s="340">
        <f t="shared" si="1341"/>
        <v>0</v>
      </c>
      <c r="AK8537" s="340">
        <f t="shared" si="1341"/>
        <v>0</v>
      </c>
      <c r="AL8537" s="340">
        <f t="shared" si="1341"/>
        <v>0</v>
      </c>
      <c r="AM8537" s="340">
        <f t="shared" si="1341"/>
        <v>0</v>
      </c>
    </row>
    <row r="8538" spans="1:39" x14ac:dyDescent="0.35">
      <c r="A8538" s="337">
        <v>30451</v>
      </c>
      <c r="B8538" s="338">
        <f t="shared" si="1334"/>
        <v>1983</v>
      </c>
      <c r="C8538" s="338">
        <f t="shared" si="1335"/>
        <v>5</v>
      </c>
      <c r="D8538" s="338">
        <f t="shared" si="1336"/>
        <v>15</v>
      </c>
      <c r="E8538" s="334">
        <v>0</v>
      </c>
      <c r="F8538" s="334">
        <v>0</v>
      </c>
      <c r="G8538" s="334">
        <v>0</v>
      </c>
      <c r="H8538" s="334">
        <v>0</v>
      </c>
      <c r="I8538" s="334">
        <v>0</v>
      </c>
      <c r="J8538" s="334">
        <v>0</v>
      </c>
      <c r="K8538" s="334">
        <v>0</v>
      </c>
      <c r="L8538" s="334">
        <v>0</v>
      </c>
      <c r="M8538" s="334">
        <v>0</v>
      </c>
      <c r="N8538" s="334">
        <v>0</v>
      </c>
      <c r="O8538" s="334">
        <v>0</v>
      </c>
      <c r="P8538" s="334">
        <v>0</v>
      </c>
      <c r="Q8538" s="334">
        <v>0</v>
      </c>
      <c r="R8538" s="334">
        <v>0</v>
      </c>
      <c r="S8538" s="334">
        <v>0</v>
      </c>
      <c r="T8538" s="334">
        <v>0</v>
      </c>
      <c r="U8538" s="334">
        <v>0</v>
      </c>
      <c r="V8538" s="334">
        <v>0</v>
      </c>
      <c r="W8538" s="334">
        <v>0</v>
      </c>
      <c r="X8538" s="334">
        <v>0</v>
      </c>
      <c r="Y8538" s="334">
        <v>0</v>
      </c>
      <c r="Z8538" s="334">
        <v>0</v>
      </c>
      <c r="AA8538" s="334">
        <v>0</v>
      </c>
      <c r="AB8538" s="334">
        <v>0</v>
      </c>
      <c r="AD8538" s="334">
        <v>0</v>
      </c>
      <c r="AE8538" s="334">
        <f t="shared" si="1337"/>
        <v>0</v>
      </c>
      <c r="AF8538" s="334">
        <f t="shared" si="1338"/>
        <v>0</v>
      </c>
      <c r="AG8538" s="340">
        <f t="shared" si="1339"/>
        <v>0</v>
      </c>
      <c r="AI8538" s="340">
        <f t="shared" si="1341"/>
        <v>0</v>
      </c>
      <c r="AJ8538" s="340">
        <f t="shared" si="1341"/>
        <v>0</v>
      </c>
      <c r="AK8538" s="340">
        <f t="shared" si="1341"/>
        <v>0</v>
      </c>
      <c r="AL8538" s="340">
        <f t="shared" si="1341"/>
        <v>0</v>
      </c>
      <c r="AM8538" s="340">
        <f t="shared" si="1341"/>
        <v>0</v>
      </c>
    </row>
    <row r="8539" spans="1:39" x14ac:dyDescent="0.35">
      <c r="A8539" s="337">
        <v>30452</v>
      </c>
      <c r="B8539" s="338">
        <f t="shared" si="1334"/>
        <v>1983</v>
      </c>
      <c r="C8539" s="338">
        <f t="shared" si="1335"/>
        <v>5</v>
      </c>
      <c r="D8539" s="338">
        <f t="shared" si="1336"/>
        <v>16</v>
      </c>
      <c r="E8539" s="334">
        <v>0</v>
      </c>
      <c r="F8539" s="334">
        <v>0</v>
      </c>
      <c r="G8539" s="334">
        <v>0</v>
      </c>
      <c r="H8539" s="334">
        <v>0</v>
      </c>
      <c r="I8539" s="334">
        <v>0</v>
      </c>
      <c r="J8539" s="334">
        <v>0</v>
      </c>
      <c r="K8539" s="334">
        <v>0</v>
      </c>
      <c r="L8539" s="334">
        <v>0</v>
      </c>
      <c r="M8539" s="334">
        <v>0</v>
      </c>
      <c r="N8539" s="334">
        <v>0</v>
      </c>
      <c r="O8539" s="334">
        <v>0</v>
      </c>
      <c r="P8539" s="334">
        <v>0</v>
      </c>
      <c r="Q8539" s="334">
        <v>0</v>
      </c>
      <c r="R8539" s="334">
        <v>0</v>
      </c>
      <c r="S8539" s="334">
        <v>0</v>
      </c>
      <c r="T8539" s="334">
        <v>0</v>
      </c>
      <c r="U8539" s="334">
        <v>0</v>
      </c>
      <c r="V8539" s="334">
        <v>0.1</v>
      </c>
      <c r="W8539" s="334">
        <v>0.1</v>
      </c>
      <c r="X8539" s="334">
        <v>0</v>
      </c>
      <c r="Y8539" s="334">
        <v>0</v>
      </c>
      <c r="Z8539" s="334">
        <v>0</v>
      </c>
      <c r="AA8539" s="334">
        <v>0</v>
      </c>
      <c r="AB8539" s="334">
        <v>0</v>
      </c>
      <c r="AD8539" s="334">
        <v>0.2</v>
      </c>
      <c r="AE8539" s="334">
        <f t="shared" si="1337"/>
        <v>0.2</v>
      </c>
      <c r="AF8539" s="334">
        <f t="shared" si="1338"/>
        <v>0.2</v>
      </c>
      <c r="AG8539" s="340">
        <f t="shared" si="1339"/>
        <v>0</v>
      </c>
      <c r="AI8539" s="340">
        <f t="shared" si="1341"/>
        <v>0.2</v>
      </c>
      <c r="AJ8539" s="340">
        <f t="shared" si="1341"/>
        <v>0</v>
      </c>
      <c r="AK8539" s="340">
        <f t="shared" si="1341"/>
        <v>0</v>
      </c>
      <c r="AL8539" s="340">
        <f t="shared" si="1341"/>
        <v>0</v>
      </c>
      <c r="AM8539" s="340">
        <f t="shared" si="1341"/>
        <v>0</v>
      </c>
    </row>
    <row r="8540" spans="1:39" x14ac:dyDescent="0.35">
      <c r="A8540" s="337">
        <v>30453</v>
      </c>
      <c r="B8540" s="338">
        <f t="shared" si="1334"/>
        <v>1983</v>
      </c>
      <c r="C8540" s="338">
        <f t="shared" si="1335"/>
        <v>5</v>
      </c>
      <c r="D8540" s="338">
        <f t="shared" si="1336"/>
        <v>17</v>
      </c>
      <c r="E8540" s="334">
        <v>0</v>
      </c>
      <c r="F8540" s="334">
        <v>0</v>
      </c>
      <c r="G8540" s="334">
        <v>0</v>
      </c>
      <c r="H8540" s="334">
        <v>0</v>
      </c>
      <c r="I8540" s="334">
        <v>0</v>
      </c>
      <c r="J8540" s="334">
        <v>0</v>
      </c>
      <c r="K8540" s="334">
        <v>0</v>
      </c>
      <c r="L8540" s="334">
        <v>0</v>
      </c>
      <c r="M8540" s="334">
        <v>0</v>
      </c>
      <c r="N8540" s="334">
        <v>0</v>
      </c>
      <c r="O8540" s="334">
        <v>0</v>
      </c>
      <c r="P8540" s="334">
        <v>0</v>
      </c>
      <c r="Q8540" s="334">
        <v>0</v>
      </c>
      <c r="R8540" s="334">
        <v>0</v>
      </c>
      <c r="S8540" s="334">
        <v>0</v>
      </c>
      <c r="T8540" s="334">
        <v>0</v>
      </c>
      <c r="U8540" s="334">
        <v>0</v>
      </c>
      <c r="V8540" s="334">
        <v>0</v>
      </c>
      <c r="W8540" s="334">
        <v>0</v>
      </c>
      <c r="X8540" s="334">
        <v>0</v>
      </c>
      <c r="Y8540" s="334">
        <v>0</v>
      </c>
      <c r="Z8540" s="334">
        <v>0</v>
      </c>
      <c r="AA8540" s="334">
        <v>0</v>
      </c>
      <c r="AB8540" s="334">
        <v>0</v>
      </c>
      <c r="AD8540" s="334">
        <v>0</v>
      </c>
      <c r="AE8540" s="334">
        <f t="shared" si="1337"/>
        <v>0</v>
      </c>
      <c r="AF8540" s="334">
        <f t="shared" si="1338"/>
        <v>0</v>
      </c>
      <c r="AG8540" s="340">
        <f t="shared" si="1339"/>
        <v>0</v>
      </c>
      <c r="AI8540" s="340">
        <f t="shared" si="1341"/>
        <v>0</v>
      </c>
      <c r="AJ8540" s="340">
        <f t="shared" si="1341"/>
        <v>0</v>
      </c>
      <c r="AK8540" s="340">
        <f t="shared" si="1341"/>
        <v>0</v>
      </c>
      <c r="AL8540" s="340">
        <f t="shared" si="1341"/>
        <v>0</v>
      </c>
      <c r="AM8540" s="340">
        <f t="shared" si="1341"/>
        <v>0</v>
      </c>
    </row>
    <row r="8541" spans="1:39" x14ac:dyDescent="0.35">
      <c r="A8541" s="337">
        <v>30454</v>
      </c>
      <c r="B8541" s="338">
        <f t="shared" si="1334"/>
        <v>1983</v>
      </c>
      <c r="C8541" s="338">
        <f t="shared" si="1335"/>
        <v>5</v>
      </c>
      <c r="D8541" s="338">
        <f t="shared" si="1336"/>
        <v>18</v>
      </c>
      <c r="E8541" s="334">
        <v>0</v>
      </c>
      <c r="F8541" s="334">
        <v>0</v>
      </c>
      <c r="G8541" s="334">
        <v>0</v>
      </c>
      <c r="H8541" s="334">
        <v>0</v>
      </c>
      <c r="I8541" s="334">
        <v>0</v>
      </c>
      <c r="J8541" s="334">
        <v>0</v>
      </c>
      <c r="K8541" s="334">
        <v>0.6</v>
      </c>
      <c r="L8541" s="334">
        <v>0.6</v>
      </c>
      <c r="M8541" s="334">
        <v>0</v>
      </c>
      <c r="N8541" s="334">
        <v>0</v>
      </c>
      <c r="O8541" s="334">
        <v>0</v>
      </c>
      <c r="P8541" s="334">
        <v>0</v>
      </c>
      <c r="Q8541" s="334">
        <v>0</v>
      </c>
      <c r="R8541" s="334">
        <v>0</v>
      </c>
      <c r="S8541" s="334">
        <v>0</v>
      </c>
      <c r="T8541" s="334">
        <v>0</v>
      </c>
      <c r="U8541" s="334">
        <v>0</v>
      </c>
      <c r="V8541" s="334">
        <v>0</v>
      </c>
      <c r="W8541" s="334">
        <v>0</v>
      </c>
      <c r="X8541" s="334">
        <v>0</v>
      </c>
      <c r="Y8541" s="334">
        <v>0</v>
      </c>
      <c r="Z8541" s="334">
        <v>0</v>
      </c>
      <c r="AA8541" s="334">
        <v>0</v>
      </c>
      <c r="AB8541" s="334">
        <v>0</v>
      </c>
      <c r="AD8541" s="334">
        <v>1.2</v>
      </c>
      <c r="AE8541" s="334">
        <f t="shared" si="1337"/>
        <v>1.2</v>
      </c>
      <c r="AF8541" s="334">
        <f t="shared" si="1338"/>
        <v>1.2</v>
      </c>
      <c r="AG8541" s="340">
        <f t="shared" si="1339"/>
        <v>0</v>
      </c>
      <c r="AI8541" s="340">
        <f t="shared" si="1341"/>
        <v>1.2</v>
      </c>
      <c r="AJ8541" s="340">
        <f t="shared" si="1341"/>
        <v>0</v>
      </c>
      <c r="AK8541" s="340">
        <f t="shared" si="1341"/>
        <v>0</v>
      </c>
      <c r="AL8541" s="340">
        <f t="shared" si="1341"/>
        <v>0</v>
      </c>
      <c r="AM8541" s="340">
        <f t="shared" si="1341"/>
        <v>0</v>
      </c>
    </row>
    <row r="8542" spans="1:39" x14ac:dyDescent="0.35">
      <c r="A8542" s="337">
        <v>30455</v>
      </c>
      <c r="B8542" s="338">
        <f t="shared" si="1334"/>
        <v>1983</v>
      </c>
      <c r="C8542" s="338">
        <f t="shared" si="1335"/>
        <v>5</v>
      </c>
      <c r="D8542" s="338">
        <f t="shared" si="1336"/>
        <v>19</v>
      </c>
      <c r="E8542" s="334">
        <v>0</v>
      </c>
      <c r="F8542" s="334">
        <v>0</v>
      </c>
      <c r="G8542" s="334">
        <v>0</v>
      </c>
      <c r="H8542" s="334">
        <v>0</v>
      </c>
      <c r="I8542" s="334">
        <v>0</v>
      </c>
      <c r="J8542" s="334">
        <v>0</v>
      </c>
      <c r="K8542" s="334">
        <v>0</v>
      </c>
      <c r="L8542" s="334">
        <v>0</v>
      </c>
      <c r="M8542" s="334">
        <v>0</v>
      </c>
      <c r="N8542" s="334">
        <v>0</v>
      </c>
      <c r="O8542" s="334">
        <v>0</v>
      </c>
      <c r="P8542" s="334">
        <v>0</v>
      </c>
      <c r="Q8542" s="334">
        <v>0</v>
      </c>
      <c r="R8542" s="334">
        <v>0</v>
      </c>
      <c r="S8542" s="334">
        <v>0</v>
      </c>
      <c r="T8542" s="334">
        <v>0</v>
      </c>
      <c r="U8542" s="334">
        <v>0</v>
      </c>
      <c r="V8542" s="334">
        <v>0</v>
      </c>
      <c r="W8542" s="334">
        <v>0</v>
      </c>
      <c r="X8542" s="334">
        <v>0</v>
      </c>
      <c r="Y8542" s="334">
        <v>0</v>
      </c>
      <c r="Z8542" s="334">
        <v>0</v>
      </c>
      <c r="AA8542" s="334">
        <v>0</v>
      </c>
      <c r="AB8542" s="334">
        <v>0</v>
      </c>
      <c r="AD8542" s="334">
        <v>0</v>
      </c>
      <c r="AE8542" s="334">
        <f t="shared" si="1337"/>
        <v>0</v>
      </c>
      <c r="AF8542" s="334">
        <f t="shared" si="1338"/>
        <v>0</v>
      </c>
      <c r="AG8542" s="340">
        <f t="shared" si="1339"/>
        <v>0</v>
      </c>
      <c r="AI8542" s="340">
        <f t="shared" si="1341"/>
        <v>0</v>
      </c>
      <c r="AJ8542" s="340">
        <f t="shared" si="1341"/>
        <v>0</v>
      </c>
      <c r="AK8542" s="340">
        <f t="shared" si="1341"/>
        <v>0</v>
      </c>
      <c r="AL8542" s="340">
        <f t="shared" si="1341"/>
        <v>0</v>
      </c>
      <c r="AM8542" s="340">
        <f t="shared" si="1341"/>
        <v>0</v>
      </c>
    </row>
    <row r="8543" spans="1:39" x14ac:dyDescent="0.35">
      <c r="A8543" s="337">
        <v>30456</v>
      </c>
      <c r="B8543" s="338">
        <f t="shared" si="1334"/>
        <v>1983</v>
      </c>
      <c r="C8543" s="338">
        <f t="shared" si="1335"/>
        <v>5</v>
      </c>
      <c r="D8543" s="338">
        <f t="shared" si="1336"/>
        <v>20</v>
      </c>
      <c r="E8543" s="334">
        <v>0</v>
      </c>
      <c r="F8543" s="334">
        <v>0</v>
      </c>
      <c r="G8543" s="334">
        <v>0</v>
      </c>
      <c r="H8543" s="334">
        <v>0</v>
      </c>
      <c r="I8543" s="334">
        <v>0</v>
      </c>
      <c r="J8543" s="334">
        <v>0</v>
      </c>
      <c r="K8543" s="334">
        <v>0</v>
      </c>
      <c r="L8543" s="334">
        <v>0</v>
      </c>
      <c r="M8543" s="334">
        <v>0</v>
      </c>
      <c r="N8543" s="334">
        <v>0</v>
      </c>
      <c r="O8543" s="334">
        <v>0</v>
      </c>
      <c r="P8543" s="334">
        <v>0</v>
      </c>
      <c r="Q8543" s="334">
        <v>0</v>
      </c>
      <c r="R8543" s="334">
        <v>0</v>
      </c>
      <c r="S8543" s="334">
        <v>0</v>
      </c>
      <c r="T8543" s="334">
        <v>0</v>
      </c>
      <c r="U8543" s="334">
        <v>0</v>
      </c>
      <c r="V8543" s="334">
        <v>0</v>
      </c>
      <c r="W8543" s="334">
        <v>0</v>
      </c>
      <c r="X8543" s="334">
        <v>0</v>
      </c>
      <c r="Y8543" s="334">
        <v>0</v>
      </c>
      <c r="Z8543" s="334">
        <v>0</v>
      </c>
      <c r="AA8543" s="334">
        <v>0.2</v>
      </c>
      <c r="AB8543" s="334">
        <v>0</v>
      </c>
      <c r="AD8543" s="334">
        <v>0.2</v>
      </c>
      <c r="AE8543" s="334">
        <f t="shared" si="1337"/>
        <v>0.2</v>
      </c>
      <c r="AF8543" s="334">
        <f t="shared" si="1338"/>
        <v>0.2</v>
      </c>
      <c r="AG8543" s="340">
        <f t="shared" si="1339"/>
        <v>0</v>
      </c>
      <c r="AI8543" s="340">
        <f t="shared" si="1341"/>
        <v>0.2</v>
      </c>
      <c r="AJ8543" s="340">
        <f t="shared" si="1341"/>
        <v>0</v>
      </c>
      <c r="AK8543" s="340">
        <f t="shared" si="1341"/>
        <v>0</v>
      </c>
      <c r="AL8543" s="340">
        <f t="shared" si="1341"/>
        <v>0</v>
      </c>
      <c r="AM8543" s="340">
        <f t="shared" si="1341"/>
        <v>0</v>
      </c>
    </row>
    <row r="8544" spans="1:39" x14ac:dyDescent="0.35">
      <c r="A8544" s="337">
        <v>30457</v>
      </c>
      <c r="B8544" s="338">
        <f t="shared" si="1334"/>
        <v>1983</v>
      </c>
      <c r="C8544" s="338">
        <f t="shared" si="1335"/>
        <v>5</v>
      </c>
      <c r="D8544" s="338">
        <f t="shared" si="1336"/>
        <v>21</v>
      </c>
      <c r="E8544" s="334">
        <v>0.2</v>
      </c>
      <c r="F8544" s="334">
        <v>0</v>
      </c>
      <c r="G8544" s="334">
        <v>0</v>
      </c>
      <c r="H8544" s="334">
        <v>0</v>
      </c>
      <c r="I8544" s="334">
        <v>0.2</v>
      </c>
      <c r="J8544" s="334">
        <v>0</v>
      </c>
      <c r="K8544" s="334">
        <v>0</v>
      </c>
      <c r="L8544" s="334">
        <v>0</v>
      </c>
      <c r="M8544" s="334">
        <v>0</v>
      </c>
      <c r="N8544" s="334">
        <v>0</v>
      </c>
      <c r="O8544" s="334">
        <v>0</v>
      </c>
      <c r="P8544" s="334">
        <v>0</v>
      </c>
      <c r="Q8544" s="334">
        <v>0</v>
      </c>
      <c r="R8544" s="334">
        <v>0</v>
      </c>
      <c r="S8544" s="334">
        <v>0</v>
      </c>
      <c r="T8544" s="334">
        <v>0</v>
      </c>
      <c r="U8544" s="334">
        <v>0</v>
      </c>
      <c r="V8544" s="334">
        <v>0</v>
      </c>
      <c r="W8544" s="334">
        <v>0</v>
      </c>
      <c r="X8544" s="334">
        <v>0</v>
      </c>
      <c r="Y8544" s="334">
        <v>0</v>
      </c>
      <c r="Z8544" s="334">
        <v>0</v>
      </c>
      <c r="AA8544" s="334">
        <v>0</v>
      </c>
      <c r="AB8544" s="334">
        <v>0.2</v>
      </c>
      <c r="AD8544" s="334">
        <v>0.6</v>
      </c>
      <c r="AE8544" s="334">
        <f t="shared" si="1337"/>
        <v>0.6</v>
      </c>
      <c r="AF8544" s="334">
        <f t="shared" si="1338"/>
        <v>0.60000000000000009</v>
      </c>
      <c r="AG8544" s="340">
        <f t="shared" si="1339"/>
        <v>1.1102230246251565E-16</v>
      </c>
      <c r="AI8544" s="340">
        <f t="shared" si="1341"/>
        <v>0.60000000000000009</v>
      </c>
      <c r="AJ8544" s="340">
        <f t="shared" si="1341"/>
        <v>0</v>
      </c>
      <c r="AK8544" s="340">
        <f t="shared" si="1341"/>
        <v>0</v>
      </c>
      <c r="AL8544" s="340">
        <f t="shared" si="1341"/>
        <v>0</v>
      </c>
      <c r="AM8544" s="340">
        <f t="shared" si="1341"/>
        <v>0</v>
      </c>
    </row>
    <row r="8545" spans="1:39" x14ac:dyDescent="0.35">
      <c r="A8545" s="337">
        <v>30458</v>
      </c>
      <c r="B8545" s="338">
        <f t="shared" si="1334"/>
        <v>1983</v>
      </c>
      <c r="C8545" s="338">
        <f t="shared" si="1335"/>
        <v>5</v>
      </c>
      <c r="D8545" s="338">
        <f t="shared" si="1336"/>
        <v>22</v>
      </c>
      <c r="E8545" s="334">
        <v>0</v>
      </c>
      <c r="F8545" s="334">
        <v>0</v>
      </c>
      <c r="G8545" s="334">
        <v>0</v>
      </c>
      <c r="H8545" s="334">
        <v>0</v>
      </c>
      <c r="I8545" s="334">
        <v>0</v>
      </c>
      <c r="J8545" s="334">
        <v>0</v>
      </c>
      <c r="K8545" s="334">
        <v>0</v>
      </c>
      <c r="L8545" s="334">
        <v>0</v>
      </c>
      <c r="M8545" s="334">
        <v>0</v>
      </c>
      <c r="N8545" s="334">
        <v>0</v>
      </c>
      <c r="O8545" s="334">
        <v>0</v>
      </c>
      <c r="P8545" s="334">
        <v>0</v>
      </c>
      <c r="Q8545" s="334">
        <v>0</v>
      </c>
      <c r="R8545" s="334">
        <v>0</v>
      </c>
      <c r="S8545" s="334">
        <v>0</v>
      </c>
      <c r="T8545" s="334">
        <v>0</v>
      </c>
      <c r="U8545" s="334">
        <v>0</v>
      </c>
      <c r="V8545" s="334">
        <v>0</v>
      </c>
      <c r="W8545" s="334">
        <v>0</v>
      </c>
      <c r="X8545" s="334">
        <v>0</v>
      </c>
      <c r="Y8545" s="334">
        <v>0</v>
      </c>
      <c r="Z8545" s="334">
        <v>0</v>
      </c>
      <c r="AA8545" s="334">
        <v>0</v>
      </c>
      <c r="AB8545" s="334">
        <v>0</v>
      </c>
      <c r="AD8545" s="334">
        <v>0</v>
      </c>
      <c r="AE8545" s="334">
        <f t="shared" si="1337"/>
        <v>0</v>
      </c>
      <c r="AF8545" s="334">
        <f t="shared" si="1338"/>
        <v>0</v>
      </c>
      <c r="AG8545" s="340">
        <f t="shared" si="1339"/>
        <v>0</v>
      </c>
      <c r="AI8545" s="340">
        <f t="shared" si="1341"/>
        <v>0</v>
      </c>
      <c r="AJ8545" s="340">
        <f t="shared" si="1341"/>
        <v>0</v>
      </c>
      <c r="AK8545" s="340">
        <f t="shared" si="1341"/>
        <v>0</v>
      </c>
      <c r="AL8545" s="340">
        <f t="shared" si="1341"/>
        <v>0</v>
      </c>
      <c r="AM8545" s="340">
        <f t="shared" si="1341"/>
        <v>0</v>
      </c>
    </row>
    <row r="8546" spans="1:39" x14ac:dyDescent="0.35">
      <c r="A8546" s="337">
        <v>30459</v>
      </c>
      <c r="B8546" s="338">
        <f t="shared" si="1334"/>
        <v>1983</v>
      </c>
      <c r="C8546" s="338">
        <f t="shared" si="1335"/>
        <v>5</v>
      </c>
      <c r="D8546" s="338">
        <f t="shared" si="1336"/>
        <v>23</v>
      </c>
      <c r="E8546" s="334">
        <v>0</v>
      </c>
      <c r="F8546" s="334">
        <v>0</v>
      </c>
      <c r="G8546" s="334">
        <v>0</v>
      </c>
      <c r="H8546" s="334">
        <v>0</v>
      </c>
      <c r="I8546" s="334">
        <v>0</v>
      </c>
      <c r="J8546" s="334">
        <v>0</v>
      </c>
      <c r="K8546" s="334">
        <v>0</v>
      </c>
      <c r="L8546" s="334">
        <v>0</v>
      </c>
      <c r="M8546" s="334">
        <v>0</v>
      </c>
      <c r="N8546" s="334">
        <v>0</v>
      </c>
      <c r="O8546" s="334">
        <v>0</v>
      </c>
      <c r="P8546" s="334">
        <v>0</v>
      </c>
      <c r="Q8546" s="334">
        <v>0</v>
      </c>
      <c r="R8546" s="334">
        <v>0</v>
      </c>
      <c r="S8546" s="334">
        <v>0</v>
      </c>
      <c r="T8546" s="334">
        <v>0</v>
      </c>
      <c r="U8546" s="334">
        <v>0</v>
      </c>
      <c r="V8546" s="334">
        <v>0</v>
      </c>
      <c r="W8546" s="334">
        <v>0</v>
      </c>
      <c r="X8546" s="334">
        <v>0</v>
      </c>
      <c r="Y8546" s="334">
        <v>0</v>
      </c>
      <c r="Z8546" s="334">
        <v>0</v>
      </c>
      <c r="AA8546" s="334">
        <v>0</v>
      </c>
      <c r="AB8546" s="334">
        <v>0</v>
      </c>
      <c r="AD8546" s="334">
        <v>0</v>
      </c>
      <c r="AE8546" s="334">
        <f t="shared" si="1337"/>
        <v>0</v>
      </c>
      <c r="AF8546" s="334">
        <f t="shared" si="1338"/>
        <v>0</v>
      </c>
      <c r="AG8546" s="340">
        <f t="shared" si="1339"/>
        <v>0</v>
      </c>
      <c r="AI8546" s="340">
        <f t="shared" si="1341"/>
        <v>0</v>
      </c>
      <c r="AJ8546" s="340">
        <f t="shared" si="1341"/>
        <v>0</v>
      </c>
      <c r="AK8546" s="340">
        <f t="shared" si="1341"/>
        <v>0</v>
      </c>
      <c r="AL8546" s="340">
        <f t="shared" si="1341"/>
        <v>0</v>
      </c>
      <c r="AM8546" s="340">
        <f t="shared" si="1341"/>
        <v>0</v>
      </c>
    </row>
    <row r="8547" spans="1:39" x14ac:dyDescent="0.35">
      <c r="A8547" s="337">
        <v>30460</v>
      </c>
      <c r="B8547" s="338">
        <f t="shared" si="1334"/>
        <v>1983</v>
      </c>
      <c r="C8547" s="338">
        <f t="shared" si="1335"/>
        <v>5</v>
      </c>
      <c r="D8547" s="338">
        <f t="shared" si="1336"/>
        <v>24</v>
      </c>
      <c r="E8547" s="334">
        <v>0</v>
      </c>
      <c r="F8547" s="334">
        <v>0</v>
      </c>
      <c r="G8547" s="334">
        <v>0</v>
      </c>
      <c r="H8547" s="334">
        <v>0</v>
      </c>
      <c r="I8547" s="334">
        <v>0</v>
      </c>
      <c r="J8547" s="334">
        <v>0</v>
      </c>
      <c r="K8547" s="334">
        <v>0</v>
      </c>
      <c r="L8547" s="334">
        <v>0</v>
      </c>
      <c r="M8547" s="334">
        <v>0</v>
      </c>
      <c r="N8547" s="334">
        <v>0</v>
      </c>
      <c r="O8547" s="334">
        <v>0</v>
      </c>
      <c r="P8547" s="334">
        <v>0</v>
      </c>
      <c r="Q8547" s="334">
        <v>0</v>
      </c>
      <c r="R8547" s="334">
        <v>0</v>
      </c>
      <c r="S8547" s="334">
        <v>0</v>
      </c>
      <c r="T8547" s="334">
        <v>0</v>
      </c>
      <c r="U8547" s="334">
        <v>0</v>
      </c>
      <c r="V8547" s="334">
        <v>0</v>
      </c>
      <c r="W8547" s="334">
        <v>0</v>
      </c>
      <c r="X8547" s="334">
        <v>0</v>
      </c>
      <c r="Y8547" s="334">
        <v>0</v>
      </c>
      <c r="Z8547" s="334">
        <v>0</v>
      </c>
      <c r="AA8547" s="334">
        <v>0</v>
      </c>
      <c r="AB8547" s="334">
        <v>0</v>
      </c>
      <c r="AD8547" s="334">
        <v>0</v>
      </c>
      <c r="AE8547" s="334">
        <f t="shared" si="1337"/>
        <v>0</v>
      </c>
      <c r="AF8547" s="334">
        <f t="shared" si="1338"/>
        <v>0</v>
      </c>
      <c r="AG8547" s="340">
        <f t="shared" si="1339"/>
        <v>0</v>
      </c>
      <c r="AI8547" s="340">
        <f t="shared" si="1341"/>
        <v>0</v>
      </c>
      <c r="AJ8547" s="340">
        <f t="shared" si="1341"/>
        <v>0</v>
      </c>
      <c r="AK8547" s="340">
        <f t="shared" si="1341"/>
        <v>0</v>
      </c>
      <c r="AL8547" s="340">
        <f t="shared" si="1341"/>
        <v>0</v>
      </c>
      <c r="AM8547" s="340">
        <f t="shared" si="1341"/>
        <v>0</v>
      </c>
    </row>
    <row r="8548" spans="1:39" x14ac:dyDescent="0.35">
      <c r="A8548" s="337">
        <v>30461</v>
      </c>
      <c r="B8548" s="338">
        <f t="shared" si="1334"/>
        <v>1983</v>
      </c>
      <c r="C8548" s="338">
        <f t="shared" si="1335"/>
        <v>5</v>
      </c>
      <c r="D8548" s="338">
        <f t="shared" si="1336"/>
        <v>25</v>
      </c>
      <c r="E8548" s="334">
        <v>0</v>
      </c>
      <c r="F8548" s="334">
        <v>0</v>
      </c>
      <c r="G8548" s="334">
        <v>0</v>
      </c>
      <c r="H8548" s="334">
        <v>0</v>
      </c>
      <c r="I8548" s="334">
        <v>0</v>
      </c>
      <c r="J8548" s="334">
        <v>0</v>
      </c>
      <c r="K8548" s="334">
        <v>0</v>
      </c>
      <c r="L8548" s="334">
        <v>0</v>
      </c>
      <c r="M8548" s="334">
        <v>0</v>
      </c>
      <c r="N8548" s="334">
        <v>0</v>
      </c>
      <c r="O8548" s="334">
        <v>0</v>
      </c>
      <c r="P8548" s="334">
        <v>0</v>
      </c>
      <c r="Q8548" s="334">
        <v>0</v>
      </c>
      <c r="R8548" s="334">
        <v>0</v>
      </c>
      <c r="S8548" s="334">
        <v>0</v>
      </c>
      <c r="T8548" s="334">
        <v>0</v>
      </c>
      <c r="U8548" s="334">
        <v>0</v>
      </c>
      <c r="V8548" s="334">
        <v>0</v>
      </c>
      <c r="W8548" s="334">
        <v>0</v>
      </c>
      <c r="X8548" s="334">
        <v>0</v>
      </c>
      <c r="Y8548" s="334">
        <v>0</v>
      </c>
      <c r="Z8548" s="334">
        <v>0</v>
      </c>
      <c r="AA8548" s="334">
        <v>0</v>
      </c>
      <c r="AB8548" s="334">
        <v>0</v>
      </c>
      <c r="AD8548" s="334">
        <v>0</v>
      </c>
      <c r="AE8548" s="334">
        <f t="shared" si="1337"/>
        <v>0</v>
      </c>
      <c r="AF8548" s="334">
        <f t="shared" si="1338"/>
        <v>0</v>
      </c>
      <c r="AG8548" s="340">
        <f t="shared" si="1339"/>
        <v>0</v>
      </c>
      <c r="AI8548" s="340">
        <f t="shared" ref="AI8548:AM8563" si="1342">IF($C8548=AI$1,$AF8548,0)</f>
        <v>0</v>
      </c>
      <c r="AJ8548" s="340">
        <f t="shared" si="1342"/>
        <v>0</v>
      </c>
      <c r="AK8548" s="340">
        <f t="shared" si="1342"/>
        <v>0</v>
      </c>
      <c r="AL8548" s="340">
        <f t="shared" si="1342"/>
        <v>0</v>
      </c>
      <c r="AM8548" s="340">
        <f t="shared" si="1342"/>
        <v>0</v>
      </c>
    </row>
    <row r="8549" spans="1:39" x14ac:dyDescent="0.35">
      <c r="A8549" s="337">
        <v>30462</v>
      </c>
      <c r="B8549" s="338">
        <f t="shared" si="1334"/>
        <v>1983</v>
      </c>
      <c r="C8549" s="338">
        <f t="shared" si="1335"/>
        <v>5</v>
      </c>
      <c r="D8549" s="338">
        <f t="shared" si="1336"/>
        <v>26</v>
      </c>
      <c r="E8549" s="334">
        <v>0</v>
      </c>
      <c r="F8549" s="334">
        <v>0</v>
      </c>
      <c r="G8549" s="334">
        <v>0</v>
      </c>
      <c r="H8549" s="334">
        <v>0</v>
      </c>
      <c r="I8549" s="334">
        <v>0</v>
      </c>
      <c r="J8549" s="334">
        <v>0</v>
      </c>
      <c r="K8549" s="334">
        <v>0</v>
      </c>
      <c r="L8549" s="334">
        <v>0</v>
      </c>
      <c r="M8549" s="334">
        <v>0</v>
      </c>
      <c r="N8549" s="334">
        <v>0</v>
      </c>
      <c r="O8549" s="334">
        <v>0</v>
      </c>
      <c r="P8549" s="334">
        <v>0</v>
      </c>
      <c r="Q8549" s="334">
        <v>0</v>
      </c>
      <c r="R8549" s="334">
        <v>0</v>
      </c>
      <c r="S8549" s="334">
        <v>0</v>
      </c>
      <c r="T8549" s="334">
        <v>0</v>
      </c>
      <c r="U8549" s="334">
        <v>0</v>
      </c>
      <c r="V8549" s="334">
        <v>0</v>
      </c>
      <c r="W8549" s="334">
        <v>0</v>
      </c>
      <c r="X8549" s="334">
        <v>0</v>
      </c>
      <c r="Y8549" s="334">
        <v>0</v>
      </c>
      <c r="Z8549" s="334">
        <v>0</v>
      </c>
      <c r="AA8549" s="334">
        <v>0</v>
      </c>
      <c r="AB8549" s="334">
        <v>0</v>
      </c>
      <c r="AD8549" s="334">
        <v>0</v>
      </c>
      <c r="AE8549" s="334">
        <f t="shared" si="1337"/>
        <v>0</v>
      </c>
      <c r="AF8549" s="334">
        <f t="shared" si="1338"/>
        <v>0</v>
      </c>
      <c r="AG8549" s="340">
        <f t="shared" si="1339"/>
        <v>0</v>
      </c>
      <c r="AI8549" s="340">
        <f t="shared" si="1342"/>
        <v>0</v>
      </c>
      <c r="AJ8549" s="340">
        <f t="shared" si="1342"/>
        <v>0</v>
      </c>
      <c r="AK8549" s="340">
        <f t="shared" si="1342"/>
        <v>0</v>
      </c>
      <c r="AL8549" s="340">
        <f t="shared" si="1342"/>
        <v>0</v>
      </c>
      <c r="AM8549" s="340">
        <f t="shared" si="1342"/>
        <v>0</v>
      </c>
    </row>
    <row r="8550" spans="1:39" x14ac:dyDescent="0.35">
      <c r="A8550" s="337">
        <v>30463</v>
      </c>
      <c r="B8550" s="338">
        <f t="shared" si="1334"/>
        <v>1983</v>
      </c>
      <c r="C8550" s="338">
        <f t="shared" si="1335"/>
        <v>5</v>
      </c>
      <c r="D8550" s="338">
        <f t="shared" si="1336"/>
        <v>27</v>
      </c>
      <c r="E8550" s="334">
        <v>0</v>
      </c>
      <c r="F8550" s="334">
        <v>0</v>
      </c>
      <c r="G8550" s="334">
        <v>0</v>
      </c>
      <c r="H8550" s="334">
        <v>0</v>
      </c>
      <c r="I8550" s="334">
        <v>0</v>
      </c>
      <c r="J8550" s="334">
        <v>0</v>
      </c>
      <c r="K8550" s="334">
        <v>0</v>
      </c>
      <c r="L8550" s="334">
        <v>0</v>
      </c>
      <c r="M8550" s="334">
        <v>0</v>
      </c>
      <c r="N8550" s="334">
        <v>0</v>
      </c>
      <c r="O8550" s="334">
        <v>0</v>
      </c>
      <c r="P8550" s="334">
        <v>0</v>
      </c>
      <c r="Q8550" s="334">
        <v>0</v>
      </c>
      <c r="R8550" s="334">
        <v>0</v>
      </c>
      <c r="S8550" s="334">
        <v>0</v>
      </c>
      <c r="T8550" s="334">
        <v>0</v>
      </c>
      <c r="U8550" s="334">
        <v>0</v>
      </c>
      <c r="V8550" s="334">
        <v>0</v>
      </c>
      <c r="W8550" s="334">
        <v>0</v>
      </c>
      <c r="X8550" s="334">
        <v>0</v>
      </c>
      <c r="Y8550" s="334">
        <v>0</v>
      </c>
      <c r="Z8550" s="334">
        <v>0</v>
      </c>
      <c r="AA8550" s="334">
        <v>0</v>
      </c>
      <c r="AB8550" s="334">
        <v>0</v>
      </c>
      <c r="AD8550" s="334">
        <v>0</v>
      </c>
      <c r="AE8550" s="334">
        <f t="shared" si="1337"/>
        <v>0</v>
      </c>
      <c r="AF8550" s="334">
        <f t="shared" si="1338"/>
        <v>0</v>
      </c>
      <c r="AG8550" s="340">
        <f t="shared" si="1339"/>
        <v>0</v>
      </c>
      <c r="AI8550" s="340">
        <f t="shared" si="1342"/>
        <v>0</v>
      </c>
      <c r="AJ8550" s="340">
        <f t="shared" si="1342"/>
        <v>0</v>
      </c>
      <c r="AK8550" s="340">
        <f t="shared" si="1342"/>
        <v>0</v>
      </c>
      <c r="AL8550" s="340">
        <f t="shared" si="1342"/>
        <v>0</v>
      </c>
      <c r="AM8550" s="340">
        <f t="shared" si="1342"/>
        <v>0</v>
      </c>
    </row>
    <row r="8551" spans="1:39" x14ac:dyDescent="0.35">
      <c r="A8551" s="337">
        <v>30464</v>
      </c>
      <c r="B8551" s="338">
        <f t="shared" si="1334"/>
        <v>1983</v>
      </c>
      <c r="C8551" s="338">
        <f t="shared" si="1335"/>
        <v>5</v>
      </c>
      <c r="D8551" s="338">
        <f t="shared" si="1336"/>
        <v>28</v>
      </c>
      <c r="E8551" s="334">
        <v>0</v>
      </c>
      <c r="F8551" s="334">
        <v>0</v>
      </c>
      <c r="G8551" s="334">
        <v>0</v>
      </c>
      <c r="H8551" s="334">
        <v>0</v>
      </c>
      <c r="I8551" s="334">
        <v>0</v>
      </c>
      <c r="J8551" s="334">
        <v>0</v>
      </c>
      <c r="K8551" s="334">
        <v>0</v>
      </c>
      <c r="L8551" s="334">
        <v>0</v>
      </c>
      <c r="M8551" s="334">
        <v>0</v>
      </c>
      <c r="N8551" s="334">
        <v>0</v>
      </c>
      <c r="O8551" s="334">
        <v>0</v>
      </c>
      <c r="P8551" s="334">
        <v>0</v>
      </c>
      <c r="Q8551" s="334">
        <v>0</v>
      </c>
      <c r="R8551" s="334">
        <v>0</v>
      </c>
      <c r="S8551" s="334">
        <v>0</v>
      </c>
      <c r="T8551" s="334">
        <v>0</v>
      </c>
      <c r="U8551" s="334">
        <v>0</v>
      </c>
      <c r="V8551" s="334">
        <v>0</v>
      </c>
      <c r="W8551" s="334">
        <v>0</v>
      </c>
      <c r="X8551" s="334">
        <v>0</v>
      </c>
      <c r="Y8551" s="334">
        <v>0</v>
      </c>
      <c r="Z8551" s="334">
        <v>0</v>
      </c>
      <c r="AA8551" s="334">
        <v>0</v>
      </c>
      <c r="AB8551" s="334">
        <v>0</v>
      </c>
      <c r="AD8551" s="334">
        <v>0</v>
      </c>
      <c r="AE8551" s="334">
        <f t="shared" si="1337"/>
        <v>0</v>
      </c>
      <c r="AF8551" s="334">
        <f t="shared" si="1338"/>
        <v>0</v>
      </c>
      <c r="AG8551" s="340">
        <f t="shared" si="1339"/>
        <v>0</v>
      </c>
      <c r="AI8551" s="340">
        <f t="shared" si="1342"/>
        <v>0</v>
      </c>
      <c r="AJ8551" s="340">
        <f t="shared" si="1342"/>
        <v>0</v>
      </c>
      <c r="AK8551" s="340">
        <f t="shared" si="1342"/>
        <v>0</v>
      </c>
      <c r="AL8551" s="340">
        <f t="shared" si="1342"/>
        <v>0</v>
      </c>
      <c r="AM8551" s="340">
        <f t="shared" si="1342"/>
        <v>0</v>
      </c>
    </row>
    <row r="8552" spans="1:39" x14ac:dyDescent="0.35">
      <c r="A8552" s="337">
        <v>30465</v>
      </c>
      <c r="B8552" s="338">
        <f t="shared" si="1334"/>
        <v>1983</v>
      </c>
      <c r="C8552" s="338">
        <f t="shared" si="1335"/>
        <v>5</v>
      </c>
      <c r="D8552" s="338">
        <f t="shared" si="1336"/>
        <v>29</v>
      </c>
      <c r="E8552" s="334">
        <v>0</v>
      </c>
      <c r="F8552" s="334">
        <v>0</v>
      </c>
      <c r="G8552" s="334">
        <v>0</v>
      </c>
      <c r="H8552" s="334">
        <v>0</v>
      </c>
      <c r="I8552" s="334">
        <v>0</v>
      </c>
      <c r="J8552" s="334">
        <v>0</v>
      </c>
      <c r="K8552" s="334">
        <v>0</v>
      </c>
      <c r="L8552" s="334">
        <v>0</v>
      </c>
      <c r="M8552" s="334">
        <v>0</v>
      </c>
      <c r="N8552" s="334">
        <v>0</v>
      </c>
      <c r="O8552" s="334">
        <v>0</v>
      </c>
      <c r="P8552" s="334">
        <v>0</v>
      </c>
      <c r="Q8552" s="334">
        <v>0</v>
      </c>
      <c r="R8552" s="334">
        <v>0</v>
      </c>
      <c r="S8552" s="334">
        <v>0</v>
      </c>
      <c r="T8552" s="334">
        <v>0</v>
      </c>
      <c r="U8552" s="334">
        <v>0</v>
      </c>
      <c r="V8552" s="334">
        <v>0</v>
      </c>
      <c r="W8552" s="334">
        <v>0</v>
      </c>
      <c r="X8552" s="334">
        <v>0</v>
      </c>
      <c r="Y8552" s="334">
        <v>0</v>
      </c>
      <c r="Z8552" s="334">
        <v>0</v>
      </c>
      <c r="AA8552" s="334">
        <v>0</v>
      </c>
      <c r="AB8552" s="334">
        <v>0</v>
      </c>
      <c r="AD8552" s="334">
        <v>0</v>
      </c>
      <c r="AE8552" s="334">
        <f t="shared" si="1337"/>
        <v>0</v>
      </c>
      <c r="AF8552" s="334">
        <f t="shared" si="1338"/>
        <v>0</v>
      </c>
      <c r="AG8552" s="340">
        <f t="shared" si="1339"/>
        <v>0</v>
      </c>
      <c r="AI8552" s="340">
        <f t="shared" si="1342"/>
        <v>0</v>
      </c>
      <c r="AJ8552" s="340">
        <f t="shared" si="1342"/>
        <v>0</v>
      </c>
      <c r="AK8552" s="340">
        <f t="shared" si="1342"/>
        <v>0</v>
      </c>
      <c r="AL8552" s="340">
        <f t="shared" si="1342"/>
        <v>0</v>
      </c>
      <c r="AM8552" s="340">
        <f t="shared" si="1342"/>
        <v>0</v>
      </c>
    </row>
    <row r="8553" spans="1:39" x14ac:dyDescent="0.35">
      <c r="A8553" s="337">
        <v>30466</v>
      </c>
      <c r="B8553" s="338">
        <f t="shared" si="1334"/>
        <v>1983</v>
      </c>
      <c r="C8553" s="338">
        <f t="shared" si="1335"/>
        <v>5</v>
      </c>
      <c r="D8553" s="338">
        <f t="shared" si="1336"/>
        <v>30</v>
      </c>
      <c r="E8553" s="334">
        <v>0</v>
      </c>
      <c r="F8553" s="334">
        <v>0</v>
      </c>
      <c r="G8553" s="334">
        <v>0</v>
      </c>
      <c r="H8553" s="334">
        <v>0</v>
      </c>
      <c r="I8553" s="334">
        <v>0</v>
      </c>
      <c r="J8553" s="334">
        <v>0</v>
      </c>
      <c r="K8553" s="334">
        <v>0</v>
      </c>
      <c r="L8553" s="334">
        <v>0</v>
      </c>
      <c r="M8553" s="334">
        <v>0</v>
      </c>
      <c r="N8553" s="334">
        <v>0</v>
      </c>
      <c r="O8553" s="334">
        <v>0</v>
      </c>
      <c r="P8553" s="334">
        <v>0</v>
      </c>
      <c r="Q8553" s="334">
        <v>0</v>
      </c>
      <c r="R8553" s="334">
        <v>0</v>
      </c>
      <c r="S8553" s="334">
        <v>0</v>
      </c>
      <c r="T8553" s="334">
        <v>0</v>
      </c>
      <c r="U8553" s="334">
        <v>0</v>
      </c>
      <c r="V8553" s="334">
        <v>0</v>
      </c>
      <c r="W8553" s="334">
        <v>0</v>
      </c>
      <c r="X8553" s="334">
        <v>0</v>
      </c>
      <c r="Y8553" s="334">
        <v>0</v>
      </c>
      <c r="Z8553" s="334">
        <v>0</v>
      </c>
      <c r="AA8553" s="334">
        <v>0</v>
      </c>
      <c r="AB8553" s="334">
        <v>0</v>
      </c>
      <c r="AD8553" s="334">
        <v>0</v>
      </c>
      <c r="AE8553" s="334">
        <f t="shared" si="1337"/>
        <v>0</v>
      </c>
      <c r="AF8553" s="334">
        <f t="shared" si="1338"/>
        <v>0</v>
      </c>
      <c r="AG8553" s="340">
        <f t="shared" si="1339"/>
        <v>0</v>
      </c>
      <c r="AI8553" s="340">
        <f t="shared" si="1342"/>
        <v>0</v>
      </c>
      <c r="AJ8553" s="340">
        <f t="shared" si="1342"/>
        <v>0</v>
      </c>
      <c r="AK8553" s="340">
        <f t="shared" si="1342"/>
        <v>0</v>
      </c>
      <c r="AL8553" s="340">
        <f t="shared" si="1342"/>
        <v>0</v>
      </c>
      <c r="AM8553" s="340">
        <f t="shared" si="1342"/>
        <v>0</v>
      </c>
    </row>
    <row r="8554" spans="1:39" x14ac:dyDescent="0.35">
      <c r="A8554" s="337">
        <v>30467</v>
      </c>
      <c r="B8554" s="338">
        <f t="shared" si="1334"/>
        <v>1983</v>
      </c>
      <c r="C8554" s="338">
        <f t="shared" si="1335"/>
        <v>5</v>
      </c>
      <c r="D8554" s="338">
        <f t="shared" si="1336"/>
        <v>31</v>
      </c>
      <c r="E8554" s="334">
        <v>0</v>
      </c>
      <c r="F8554" s="334">
        <v>0</v>
      </c>
      <c r="G8554" s="334">
        <v>0</v>
      </c>
      <c r="H8554" s="334">
        <v>0</v>
      </c>
      <c r="I8554" s="334">
        <v>0</v>
      </c>
      <c r="J8554" s="334">
        <v>0</v>
      </c>
      <c r="K8554" s="334">
        <v>0</v>
      </c>
      <c r="L8554" s="334">
        <v>0</v>
      </c>
      <c r="M8554" s="334">
        <v>0</v>
      </c>
      <c r="N8554" s="334">
        <v>0</v>
      </c>
      <c r="O8554" s="334">
        <v>0</v>
      </c>
      <c r="P8554" s="334">
        <v>0</v>
      </c>
      <c r="Q8554" s="334">
        <v>0</v>
      </c>
      <c r="R8554" s="334">
        <v>0</v>
      </c>
      <c r="S8554" s="334">
        <v>0</v>
      </c>
      <c r="T8554" s="334">
        <v>0</v>
      </c>
      <c r="U8554" s="334">
        <v>0</v>
      </c>
      <c r="V8554" s="334">
        <v>0</v>
      </c>
      <c r="W8554" s="334">
        <v>0</v>
      </c>
      <c r="X8554" s="334">
        <v>0</v>
      </c>
      <c r="Y8554" s="334">
        <v>0</v>
      </c>
      <c r="Z8554" s="334">
        <v>0</v>
      </c>
      <c r="AA8554" s="334">
        <v>0</v>
      </c>
      <c r="AB8554" s="334">
        <v>0</v>
      </c>
      <c r="AD8554" s="334">
        <v>0</v>
      </c>
      <c r="AE8554" s="334">
        <f t="shared" si="1337"/>
        <v>0</v>
      </c>
      <c r="AF8554" s="334">
        <f t="shared" si="1338"/>
        <v>0</v>
      </c>
      <c r="AG8554" s="340">
        <f t="shared" si="1339"/>
        <v>0</v>
      </c>
      <c r="AI8554" s="340">
        <f t="shared" si="1342"/>
        <v>0</v>
      </c>
      <c r="AJ8554" s="340">
        <f t="shared" si="1342"/>
        <v>0</v>
      </c>
      <c r="AK8554" s="340">
        <f t="shared" si="1342"/>
        <v>0</v>
      </c>
      <c r="AL8554" s="340">
        <f t="shared" si="1342"/>
        <v>0</v>
      </c>
      <c r="AM8554" s="340">
        <f t="shared" si="1342"/>
        <v>0</v>
      </c>
    </row>
    <row r="8555" spans="1:39" x14ac:dyDescent="0.35">
      <c r="A8555" s="337">
        <v>30468</v>
      </c>
      <c r="B8555" s="338">
        <f t="shared" si="1334"/>
        <v>1983</v>
      </c>
      <c r="C8555" s="338">
        <f t="shared" si="1335"/>
        <v>6</v>
      </c>
      <c r="D8555" s="338">
        <f t="shared" si="1336"/>
        <v>1</v>
      </c>
      <c r="E8555" s="334">
        <v>0.8</v>
      </c>
      <c r="F8555" s="334">
        <v>0</v>
      </c>
      <c r="G8555" s="334">
        <v>0</v>
      </c>
      <c r="H8555" s="334">
        <v>0</v>
      </c>
      <c r="I8555" s="334">
        <v>0</v>
      </c>
      <c r="J8555" s="334">
        <v>0</v>
      </c>
      <c r="K8555" s="334">
        <v>0</v>
      </c>
      <c r="L8555" s="334">
        <v>0</v>
      </c>
      <c r="M8555" s="334">
        <v>0</v>
      </c>
      <c r="N8555" s="334">
        <v>0</v>
      </c>
      <c r="O8555" s="334">
        <v>0</v>
      </c>
      <c r="P8555" s="334">
        <v>0</v>
      </c>
      <c r="Q8555" s="334">
        <v>0</v>
      </c>
      <c r="R8555" s="334">
        <v>0</v>
      </c>
      <c r="S8555" s="334">
        <v>0</v>
      </c>
      <c r="T8555" s="334">
        <v>0</v>
      </c>
      <c r="U8555" s="334">
        <v>0</v>
      </c>
      <c r="V8555" s="334">
        <v>0</v>
      </c>
      <c r="W8555" s="334">
        <v>0</v>
      </c>
      <c r="X8555" s="334">
        <v>0</v>
      </c>
      <c r="Y8555" s="334">
        <v>0</v>
      </c>
      <c r="Z8555" s="334">
        <v>0</v>
      </c>
      <c r="AA8555" s="334">
        <v>0</v>
      </c>
      <c r="AB8555" s="334">
        <v>0</v>
      </c>
      <c r="AD8555" s="334">
        <v>0.8</v>
      </c>
      <c r="AE8555" s="334">
        <f t="shared" si="1337"/>
        <v>0.8</v>
      </c>
      <c r="AF8555" s="334">
        <f t="shared" si="1338"/>
        <v>0.8</v>
      </c>
      <c r="AG8555" s="340">
        <f t="shared" si="1339"/>
        <v>0</v>
      </c>
      <c r="AI8555" s="340">
        <f t="shared" si="1342"/>
        <v>0</v>
      </c>
      <c r="AJ8555" s="340">
        <f t="shared" si="1342"/>
        <v>0.8</v>
      </c>
      <c r="AK8555" s="340">
        <f t="shared" si="1342"/>
        <v>0</v>
      </c>
      <c r="AL8555" s="340">
        <f t="shared" si="1342"/>
        <v>0</v>
      </c>
      <c r="AM8555" s="340">
        <f t="shared" si="1342"/>
        <v>0</v>
      </c>
    </row>
    <row r="8556" spans="1:39" x14ac:dyDescent="0.35">
      <c r="A8556" s="337">
        <v>30469</v>
      </c>
      <c r="B8556" s="338">
        <f t="shared" si="1334"/>
        <v>1983</v>
      </c>
      <c r="C8556" s="338">
        <f t="shared" si="1335"/>
        <v>6</v>
      </c>
      <c r="D8556" s="338">
        <f t="shared" si="1336"/>
        <v>2</v>
      </c>
      <c r="E8556" s="334">
        <v>0</v>
      </c>
      <c r="F8556" s="334">
        <v>0</v>
      </c>
      <c r="G8556" s="334">
        <v>0</v>
      </c>
      <c r="H8556" s="334">
        <v>0</v>
      </c>
      <c r="I8556" s="334">
        <v>0</v>
      </c>
      <c r="J8556" s="334">
        <v>0</v>
      </c>
      <c r="K8556" s="334">
        <v>0</v>
      </c>
      <c r="L8556" s="334">
        <v>0</v>
      </c>
      <c r="M8556" s="334">
        <v>0</v>
      </c>
      <c r="N8556" s="334">
        <v>0</v>
      </c>
      <c r="O8556" s="334">
        <v>0</v>
      </c>
      <c r="P8556" s="334">
        <v>0</v>
      </c>
      <c r="Q8556" s="334">
        <v>0</v>
      </c>
      <c r="R8556" s="334">
        <v>0</v>
      </c>
      <c r="S8556" s="334">
        <v>0</v>
      </c>
      <c r="T8556" s="334">
        <v>0</v>
      </c>
      <c r="U8556" s="334">
        <v>0</v>
      </c>
      <c r="V8556" s="334">
        <v>0</v>
      </c>
      <c r="W8556" s="334">
        <v>0</v>
      </c>
      <c r="X8556" s="334">
        <v>0.2</v>
      </c>
      <c r="Y8556" s="334">
        <v>0.6</v>
      </c>
      <c r="Z8556" s="334">
        <v>1</v>
      </c>
      <c r="AA8556" s="334">
        <v>1</v>
      </c>
      <c r="AB8556" s="334">
        <v>1.4</v>
      </c>
      <c r="AD8556" s="334">
        <v>4.2</v>
      </c>
      <c r="AE8556" s="334">
        <f t="shared" si="1337"/>
        <v>4.2</v>
      </c>
      <c r="AF8556" s="334">
        <f t="shared" si="1338"/>
        <v>4.1999999999999993</v>
      </c>
      <c r="AG8556" s="340">
        <f t="shared" si="1339"/>
        <v>8.8817841970012523E-16</v>
      </c>
      <c r="AI8556" s="340">
        <f t="shared" si="1342"/>
        <v>0</v>
      </c>
      <c r="AJ8556" s="340">
        <f t="shared" si="1342"/>
        <v>4.1999999999999993</v>
      </c>
      <c r="AK8556" s="340">
        <f t="shared" si="1342"/>
        <v>0</v>
      </c>
      <c r="AL8556" s="340">
        <f t="shared" si="1342"/>
        <v>0</v>
      </c>
      <c r="AM8556" s="340">
        <f t="shared" si="1342"/>
        <v>0</v>
      </c>
    </row>
    <row r="8557" spans="1:39" x14ac:dyDescent="0.35">
      <c r="A8557" s="337">
        <v>30470</v>
      </c>
      <c r="B8557" s="338">
        <f t="shared" si="1334"/>
        <v>1983</v>
      </c>
      <c r="C8557" s="338">
        <f t="shared" si="1335"/>
        <v>6</v>
      </c>
      <c r="D8557" s="338">
        <f t="shared" si="1336"/>
        <v>3</v>
      </c>
      <c r="E8557" s="334">
        <v>2.2000000000000002</v>
      </c>
      <c r="F8557" s="334">
        <v>2.2000000000000002</v>
      </c>
      <c r="G8557" s="334">
        <v>0</v>
      </c>
      <c r="H8557" s="334">
        <v>0</v>
      </c>
      <c r="I8557" s="334">
        <v>0</v>
      </c>
      <c r="J8557" s="334">
        <v>0</v>
      </c>
      <c r="K8557" s="334">
        <v>0.9</v>
      </c>
      <c r="L8557" s="334">
        <v>0.7</v>
      </c>
      <c r="M8557" s="334">
        <v>0.2</v>
      </c>
      <c r="N8557" s="334">
        <v>0</v>
      </c>
      <c r="O8557" s="334">
        <v>0</v>
      </c>
      <c r="P8557" s="334">
        <v>0</v>
      </c>
      <c r="Q8557" s="334">
        <v>0</v>
      </c>
      <c r="R8557" s="334">
        <v>0</v>
      </c>
      <c r="S8557" s="334">
        <v>0</v>
      </c>
      <c r="T8557" s="334">
        <v>0</v>
      </c>
      <c r="U8557" s="334">
        <v>0</v>
      </c>
      <c r="V8557" s="334">
        <v>0</v>
      </c>
      <c r="W8557" s="334">
        <v>0</v>
      </c>
      <c r="X8557" s="334">
        <v>0</v>
      </c>
      <c r="Y8557" s="334">
        <v>0</v>
      </c>
      <c r="Z8557" s="334">
        <v>0</v>
      </c>
      <c r="AA8557" s="334">
        <v>0</v>
      </c>
      <c r="AB8557" s="334">
        <v>0</v>
      </c>
      <c r="AD8557" s="334">
        <v>6.2</v>
      </c>
      <c r="AE8557" s="334">
        <f t="shared" si="1337"/>
        <v>6.2</v>
      </c>
      <c r="AF8557" s="334">
        <f t="shared" si="1338"/>
        <v>6.2000000000000011</v>
      </c>
      <c r="AG8557" s="340">
        <f t="shared" si="1339"/>
        <v>8.8817841970012523E-16</v>
      </c>
      <c r="AI8557" s="340">
        <f t="shared" si="1342"/>
        <v>0</v>
      </c>
      <c r="AJ8557" s="340">
        <f t="shared" si="1342"/>
        <v>6.2000000000000011</v>
      </c>
      <c r="AK8557" s="340">
        <f t="shared" si="1342"/>
        <v>0</v>
      </c>
      <c r="AL8557" s="340">
        <f t="shared" si="1342"/>
        <v>0</v>
      </c>
      <c r="AM8557" s="340">
        <f t="shared" si="1342"/>
        <v>0</v>
      </c>
    </row>
    <row r="8558" spans="1:39" x14ac:dyDescent="0.35">
      <c r="A8558" s="337">
        <v>30471</v>
      </c>
      <c r="B8558" s="338">
        <f t="shared" si="1334"/>
        <v>1983</v>
      </c>
      <c r="C8558" s="338">
        <f t="shared" si="1335"/>
        <v>6</v>
      </c>
      <c r="D8558" s="338">
        <f t="shared" si="1336"/>
        <v>4</v>
      </c>
      <c r="E8558" s="334">
        <v>0</v>
      </c>
      <c r="F8558" s="334">
        <v>0</v>
      </c>
      <c r="G8558" s="334">
        <v>0</v>
      </c>
      <c r="H8558" s="334">
        <v>0</v>
      </c>
      <c r="I8558" s="334">
        <v>0</v>
      </c>
      <c r="J8558" s="334">
        <v>0</v>
      </c>
      <c r="K8558" s="334">
        <v>0</v>
      </c>
      <c r="L8558" s="334">
        <v>0</v>
      </c>
      <c r="M8558" s="334">
        <v>0</v>
      </c>
      <c r="N8558" s="334">
        <v>0</v>
      </c>
      <c r="O8558" s="334">
        <v>0</v>
      </c>
      <c r="P8558" s="334">
        <v>0</v>
      </c>
      <c r="Q8558" s="334">
        <v>0</v>
      </c>
      <c r="R8558" s="334">
        <v>0</v>
      </c>
      <c r="S8558" s="334">
        <v>0</v>
      </c>
      <c r="T8558" s="334">
        <v>0</v>
      </c>
      <c r="U8558" s="334">
        <v>0</v>
      </c>
      <c r="V8558" s="334">
        <v>0</v>
      </c>
      <c r="W8558" s="334">
        <v>0</v>
      </c>
      <c r="X8558" s="334">
        <v>0</v>
      </c>
      <c r="Y8558" s="334">
        <v>0</v>
      </c>
      <c r="Z8558" s="334">
        <v>0</v>
      </c>
      <c r="AA8558" s="334">
        <v>0</v>
      </c>
      <c r="AB8558" s="334">
        <v>0.6</v>
      </c>
      <c r="AD8558" s="334">
        <v>0.6</v>
      </c>
      <c r="AE8558" s="334">
        <f t="shared" si="1337"/>
        <v>0.6</v>
      </c>
      <c r="AF8558" s="334">
        <f t="shared" si="1338"/>
        <v>0.6</v>
      </c>
      <c r="AG8558" s="340">
        <f t="shared" si="1339"/>
        <v>0</v>
      </c>
      <c r="AI8558" s="340">
        <f t="shared" si="1342"/>
        <v>0</v>
      </c>
      <c r="AJ8558" s="340">
        <f t="shared" si="1342"/>
        <v>0.6</v>
      </c>
      <c r="AK8558" s="340">
        <f t="shared" si="1342"/>
        <v>0</v>
      </c>
      <c r="AL8558" s="340">
        <f t="shared" si="1342"/>
        <v>0</v>
      </c>
      <c r="AM8558" s="340">
        <f t="shared" si="1342"/>
        <v>0</v>
      </c>
    </row>
    <row r="8559" spans="1:39" x14ac:dyDescent="0.35">
      <c r="A8559" s="337">
        <v>30472</v>
      </c>
      <c r="B8559" s="338">
        <f t="shared" si="1334"/>
        <v>1983</v>
      </c>
      <c r="C8559" s="338">
        <f t="shared" si="1335"/>
        <v>6</v>
      </c>
      <c r="D8559" s="338">
        <f t="shared" si="1336"/>
        <v>5</v>
      </c>
      <c r="E8559" s="334">
        <v>1.2</v>
      </c>
      <c r="F8559" s="334">
        <v>3.2</v>
      </c>
      <c r="G8559" s="334">
        <v>0</v>
      </c>
      <c r="H8559" s="334">
        <v>0.2</v>
      </c>
      <c r="I8559" s="334">
        <v>0</v>
      </c>
      <c r="J8559" s="334">
        <v>0</v>
      </c>
      <c r="K8559" s="334">
        <v>0</v>
      </c>
      <c r="L8559" s="334">
        <v>0</v>
      </c>
      <c r="M8559" s="334">
        <v>0</v>
      </c>
      <c r="N8559" s="334">
        <v>0</v>
      </c>
      <c r="O8559" s="334">
        <v>0</v>
      </c>
      <c r="P8559" s="334">
        <v>0</v>
      </c>
      <c r="Q8559" s="334">
        <v>0</v>
      </c>
      <c r="R8559" s="334">
        <v>0</v>
      </c>
      <c r="S8559" s="334">
        <v>0.2</v>
      </c>
      <c r="T8559" s="334">
        <v>0</v>
      </c>
      <c r="U8559" s="334">
        <v>0</v>
      </c>
      <c r="V8559" s="334">
        <v>0</v>
      </c>
      <c r="W8559" s="334">
        <v>0</v>
      </c>
      <c r="X8559" s="334">
        <v>0</v>
      </c>
      <c r="Y8559" s="334">
        <v>0</v>
      </c>
      <c r="Z8559" s="334">
        <v>0</v>
      </c>
      <c r="AA8559" s="334">
        <v>0</v>
      </c>
      <c r="AB8559" s="334">
        <v>0</v>
      </c>
      <c r="AD8559" s="334">
        <v>4.8</v>
      </c>
      <c r="AE8559" s="334">
        <f t="shared" si="1337"/>
        <v>4.8</v>
      </c>
      <c r="AF8559" s="334">
        <f t="shared" si="1338"/>
        <v>4.8000000000000007</v>
      </c>
      <c r="AG8559" s="340">
        <f t="shared" si="1339"/>
        <v>8.8817841970012523E-16</v>
      </c>
      <c r="AI8559" s="340">
        <f t="shared" si="1342"/>
        <v>0</v>
      </c>
      <c r="AJ8559" s="340">
        <f t="shared" si="1342"/>
        <v>4.8000000000000007</v>
      </c>
      <c r="AK8559" s="340">
        <f t="shared" si="1342"/>
        <v>0</v>
      </c>
      <c r="AL8559" s="340">
        <f t="shared" si="1342"/>
        <v>0</v>
      </c>
      <c r="AM8559" s="340">
        <f t="shared" si="1342"/>
        <v>0</v>
      </c>
    </row>
    <row r="8560" spans="1:39" x14ac:dyDescent="0.35">
      <c r="A8560" s="337">
        <v>30473</v>
      </c>
      <c r="B8560" s="338">
        <f t="shared" si="1334"/>
        <v>1983</v>
      </c>
      <c r="C8560" s="338">
        <f t="shared" si="1335"/>
        <v>6</v>
      </c>
      <c r="D8560" s="338">
        <f t="shared" si="1336"/>
        <v>6</v>
      </c>
      <c r="E8560" s="334">
        <v>0</v>
      </c>
      <c r="F8560" s="334">
        <v>0</v>
      </c>
      <c r="G8560" s="334">
        <v>0</v>
      </c>
      <c r="H8560" s="334">
        <v>0</v>
      </c>
      <c r="I8560" s="334">
        <v>0</v>
      </c>
      <c r="J8560" s="334">
        <v>0</v>
      </c>
      <c r="K8560" s="334">
        <v>0</v>
      </c>
      <c r="L8560" s="334">
        <v>0</v>
      </c>
      <c r="M8560" s="334">
        <v>0</v>
      </c>
      <c r="N8560" s="334">
        <v>0</v>
      </c>
      <c r="O8560" s="334">
        <v>0</v>
      </c>
      <c r="P8560" s="334">
        <v>0</v>
      </c>
      <c r="Q8560" s="334">
        <v>0</v>
      </c>
      <c r="R8560" s="334">
        <v>0</v>
      </c>
      <c r="S8560" s="334">
        <v>0</v>
      </c>
      <c r="T8560" s="334">
        <v>0</v>
      </c>
      <c r="U8560" s="334">
        <v>0</v>
      </c>
      <c r="V8560" s="334">
        <v>0</v>
      </c>
      <c r="W8560" s="334">
        <v>0</v>
      </c>
      <c r="X8560" s="334">
        <v>0</v>
      </c>
      <c r="Y8560" s="334">
        <v>0</v>
      </c>
      <c r="Z8560" s="334">
        <v>0</v>
      </c>
      <c r="AA8560" s="334">
        <v>0</v>
      </c>
      <c r="AB8560" s="334">
        <v>0</v>
      </c>
      <c r="AD8560" s="334">
        <v>0</v>
      </c>
      <c r="AE8560" s="334">
        <f t="shared" si="1337"/>
        <v>0</v>
      </c>
      <c r="AF8560" s="334">
        <f t="shared" si="1338"/>
        <v>0</v>
      </c>
      <c r="AG8560" s="340">
        <f t="shared" si="1339"/>
        <v>0</v>
      </c>
      <c r="AI8560" s="340">
        <f t="shared" si="1342"/>
        <v>0</v>
      </c>
      <c r="AJ8560" s="340">
        <f t="shared" si="1342"/>
        <v>0</v>
      </c>
      <c r="AK8560" s="340">
        <f t="shared" si="1342"/>
        <v>0</v>
      </c>
      <c r="AL8560" s="340">
        <f t="shared" si="1342"/>
        <v>0</v>
      </c>
      <c r="AM8560" s="340">
        <f t="shared" si="1342"/>
        <v>0</v>
      </c>
    </row>
    <row r="8561" spans="1:39" x14ac:dyDescent="0.35">
      <c r="A8561" s="337">
        <v>30474</v>
      </c>
      <c r="B8561" s="338">
        <f t="shared" si="1334"/>
        <v>1983</v>
      </c>
      <c r="C8561" s="338">
        <f t="shared" si="1335"/>
        <v>6</v>
      </c>
      <c r="D8561" s="338">
        <f t="shared" si="1336"/>
        <v>7</v>
      </c>
      <c r="E8561" s="334">
        <v>0</v>
      </c>
      <c r="F8561" s="334">
        <v>0</v>
      </c>
      <c r="G8561" s="334">
        <v>0</v>
      </c>
      <c r="H8561" s="334">
        <v>0</v>
      </c>
      <c r="I8561" s="334">
        <v>0</v>
      </c>
      <c r="J8561" s="334">
        <v>0.4</v>
      </c>
      <c r="K8561" s="334">
        <v>0</v>
      </c>
      <c r="L8561" s="334">
        <v>0</v>
      </c>
      <c r="M8561" s="334">
        <v>0</v>
      </c>
      <c r="N8561" s="334">
        <v>0</v>
      </c>
      <c r="O8561" s="334">
        <v>0</v>
      </c>
      <c r="P8561" s="334">
        <v>0</v>
      </c>
      <c r="Q8561" s="334">
        <v>0</v>
      </c>
      <c r="R8561" s="334">
        <v>0</v>
      </c>
      <c r="S8561" s="334">
        <v>0</v>
      </c>
      <c r="T8561" s="334">
        <v>0</v>
      </c>
      <c r="U8561" s="334">
        <v>0</v>
      </c>
      <c r="V8561" s="334">
        <v>0</v>
      </c>
      <c r="W8561" s="334">
        <v>0</v>
      </c>
      <c r="X8561" s="334">
        <v>0</v>
      </c>
      <c r="Y8561" s="334">
        <v>0</v>
      </c>
      <c r="Z8561" s="334">
        <v>0</v>
      </c>
      <c r="AA8561" s="334">
        <v>0</v>
      </c>
      <c r="AB8561" s="334">
        <v>0</v>
      </c>
      <c r="AD8561" s="334">
        <v>0.4</v>
      </c>
      <c r="AE8561" s="334">
        <f t="shared" si="1337"/>
        <v>0.4</v>
      </c>
      <c r="AF8561" s="334">
        <f t="shared" si="1338"/>
        <v>0.4</v>
      </c>
      <c r="AG8561" s="340">
        <f t="shared" si="1339"/>
        <v>0</v>
      </c>
      <c r="AI8561" s="340">
        <f t="shared" si="1342"/>
        <v>0</v>
      </c>
      <c r="AJ8561" s="340">
        <f t="shared" si="1342"/>
        <v>0.4</v>
      </c>
      <c r="AK8561" s="340">
        <f t="shared" si="1342"/>
        <v>0</v>
      </c>
      <c r="AL8561" s="340">
        <f t="shared" si="1342"/>
        <v>0</v>
      </c>
      <c r="AM8561" s="340">
        <f t="shared" si="1342"/>
        <v>0</v>
      </c>
    </row>
    <row r="8562" spans="1:39" x14ac:dyDescent="0.35">
      <c r="A8562" s="337">
        <v>30475</v>
      </c>
      <c r="B8562" s="338">
        <f t="shared" si="1334"/>
        <v>1983</v>
      </c>
      <c r="C8562" s="338">
        <f t="shared" si="1335"/>
        <v>6</v>
      </c>
      <c r="D8562" s="338">
        <f t="shared" si="1336"/>
        <v>8</v>
      </c>
      <c r="E8562" s="334">
        <v>0</v>
      </c>
      <c r="F8562" s="334">
        <v>0</v>
      </c>
      <c r="G8562" s="334">
        <v>0</v>
      </c>
      <c r="H8562" s="334">
        <v>0</v>
      </c>
      <c r="I8562" s="334">
        <v>0</v>
      </c>
      <c r="J8562" s="334">
        <v>0</v>
      </c>
      <c r="K8562" s="334">
        <v>0</v>
      </c>
      <c r="L8562" s="334">
        <v>0</v>
      </c>
      <c r="M8562" s="334">
        <v>0</v>
      </c>
      <c r="N8562" s="334">
        <v>0</v>
      </c>
      <c r="O8562" s="334">
        <v>0</v>
      </c>
      <c r="P8562" s="334">
        <v>0</v>
      </c>
      <c r="Q8562" s="334">
        <v>0</v>
      </c>
      <c r="R8562" s="334">
        <v>0</v>
      </c>
      <c r="S8562" s="334">
        <v>0</v>
      </c>
      <c r="T8562" s="334">
        <v>0</v>
      </c>
      <c r="U8562" s="334">
        <v>0</v>
      </c>
      <c r="V8562" s="334">
        <v>0.8</v>
      </c>
      <c r="W8562" s="334">
        <v>0</v>
      </c>
      <c r="X8562" s="334">
        <v>0</v>
      </c>
      <c r="Y8562" s="334">
        <v>0</v>
      </c>
      <c r="Z8562" s="334">
        <v>0</v>
      </c>
      <c r="AA8562" s="334">
        <v>0</v>
      </c>
      <c r="AB8562" s="334">
        <v>0</v>
      </c>
      <c r="AD8562" s="334">
        <v>0.8</v>
      </c>
      <c r="AE8562" s="334">
        <f t="shared" si="1337"/>
        <v>0.8</v>
      </c>
      <c r="AF8562" s="334">
        <f t="shared" si="1338"/>
        <v>0.8</v>
      </c>
      <c r="AG8562" s="340">
        <f t="shared" si="1339"/>
        <v>0</v>
      </c>
      <c r="AI8562" s="340">
        <f t="shared" si="1342"/>
        <v>0</v>
      </c>
      <c r="AJ8562" s="340">
        <f t="shared" si="1342"/>
        <v>0.8</v>
      </c>
      <c r="AK8562" s="340">
        <f t="shared" si="1342"/>
        <v>0</v>
      </c>
      <c r="AL8562" s="340">
        <f t="shared" si="1342"/>
        <v>0</v>
      </c>
      <c r="AM8562" s="340">
        <f t="shared" si="1342"/>
        <v>0</v>
      </c>
    </row>
    <row r="8563" spans="1:39" x14ac:dyDescent="0.35">
      <c r="A8563" s="337">
        <v>30476</v>
      </c>
      <c r="B8563" s="338">
        <f t="shared" si="1334"/>
        <v>1983</v>
      </c>
      <c r="C8563" s="338">
        <f t="shared" si="1335"/>
        <v>6</v>
      </c>
      <c r="D8563" s="338">
        <f t="shared" si="1336"/>
        <v>9</v>
      </c>
      <c r="E8563" s="334">
        <v>0</v>
      </c>
      <c r="F8563" s="334">
        <v>0</v>
      </c>
      <c r="G8563" s="334">
        <v>0</v>
      </c>
      <c r="H8563" s="334">
        <v>0</v>
      </c>
      <c r="I8563" s="334">
        <v>0</v>
      </c>
      <c r="J8563" s="334">
        <v>0</v>
      </c>
      <c r="K8563" s="334">
        <v>0</v>
      </c>
      <c r="L8563" s="334">
        <v>0</v>
      </c>
      <c r="M8563" s="334">
        <v>0</v>
      </c>
      <c r="N8563" s="334">
        <v>0</v>
      </c>
      <c r="O8563" s="334">
        <v>0</v>
      </c>
      <c r="P8563" s="334">
        <v>0</v>
      </c>
      <c r="Q8563" s="334">
        <v>0</v>
      </c>
      <c r="R8563" s="334">
        <v>0</v>
      </c>
      <c r="S8563" s="334">
        <v>0</v>
      </c>
      <c r="T8563" s="334">
        <v>0</v>
      </c>
      <c r="U8563" s="334">
        <v>0</v>
      </c>
      <c r="V8563" s="334">
        <v>0</v>
      </c>
      <c r="W8563" s="334">
        <v>0</v>
      </c>
      <c r="X8563" s="334">
        <v>0</v>
      </c>
      <c r="Y8563" s="334">
        <v>0</v>
      </c>
      <c r="Z8563" s="334">
        <v>0</v>
      </c>
      <c r="AA8563" s="334">
        <v>0</v>
      </c>
      <c r="AB8563" s="334">
        <v>0</v>
      </c>
      <c r="AD8563" s="334">
        <v>0</v>
      </c>
      <c r="AE8563" s="334">
        <f t="shared" si="1337"/>
        <v>0</v>
      </c>
      <c r="AF8563" s="334">
        <f t="shared" si="1338"/>
        <v>0</v>
      </c>
      <c r="AG8563" s="340">
        <f t="shared" si="1339"/>
        <v>0</v>
      </c>
      <c r="AI8563" s="340">
        <f t="shared" si="1342"/>
        <v>0</v>
      </c>
      <c r="AJ8563" s="340">
        <f t="shared" si="1342"/>
        <v>0</v>
      </c>
      <c r="AK8563" s="340">
        <f t="shared" si="1342"/>
        <v>0</v>
      </c>
      <c r="AL8563" s="340">
        <f t="shared" si="1342"/>
        <v>0</v>
      </c>
      <c r="AM8563" s="340">
        <f t="shared" si="1342"/>
        <v>0</v>
      </c>
    </row>
    <row r="8564" spans="1:39" x14ac:dyDescent="0.35">
      <c r="A8564" s="337">
        <v>30477</v>
      </c>
      <c r="B8564" s="338">
        <f t="shared" si="1334"/>
        <v>1983</v>
      </c>
      <c r="C8564" s="338">
        <f t="shared" si="1335"/>
        <v>6</v>
      </c>
      <c r="D8564" s="338">
        <f t="shared" si="1336"/>
        <v>10</v>
      </c>
      <c r="E8564" s="334">
        <v>0</v>
      </c>
      <c r="F8564" s="334">
        <v>0</v>
      </c>
      <c r="G8564" s="334">
        <v>0</v>
      </c>
      <c r="H8564" s="334">
        <v>0</v>
      </c>
      <c r="I8564" s="334">
        <v>0</v>
      </c>
      <c r="J8564" s="334">
        <v>0</v>
      </c>
      <c r="K8564" s="334">
        <v>0</v>
      </c>
      <c r="L8564" s="334">
        <v>0</v>
      </c>
      <c r="M8564" s="334">
        <v>0</v>
      </c>
      <c r="N8564" s="334">
        <v>0</v>
      </c>
      <c r="O8564" s="334">
        <v>0</v>
      </c>
      <c r="P8564" s="334">
        <v>0</v>
      </c>
      <c r="Q8564" s="334">
        <v>0</v>
      </c>
      <c r="R8564" s="334">
        <v>0</v>
      </c>
      <c r="S8564" s="334">
        <v>0</v>
      </c>
      <c r="T8564" s="334">
        <v>0</v>
      </c>
      <c r="U8564" s="334">
        <v>0</v>
      </c>
      <c r="V8564" s="334">
        <v>0</v>
      </c>
      <c r="W8564" s="334">
        <v>0</v>
      </c>
      <c r="X8564" s="334">
        <v>0</v>
      </c>
      <c r="Y8564" s="334">
        <v>0</v>
      </c>
      <c r="Z8564" s="334">
        <v>0</v>
      </c>
      <c r="AA8564" s="334">
        <v>0</v>
      </c>
      <c r="AB8564" s="334">
        <v>0</v>
      </c>
      <c r="AD8564" s="334">
        <v>0</v>
      </c>
      <c r="AE8564" s="334">
        <f t="shared" si="1337"/>
        <v>0</v>
      </c>
      <c r="AF8564" s="334">
        <f t="shared" si="1338"/>
        <v>0</v>
      </c>
      <c r="AG8564" s="340">
        <f t="shared" si="1339"/>
        <v>0</v>
      </c>
      <c r="AI8564" s="340">
        <f t="shared" ref="AI8564:AM8579" si="1343">IF($C8564=AI$1,$AF8564,0)</f>
        <v>0</v>
      </c>
      <c r="AJ8564" s="340">
        <f t="shared" si="1343"/>
        <v>0</v>
      </c>
      <c r="AK8564" s="340">
        <f t="shared" si="1343"/>
        <v>0</v>
      </c>
      <c r="AL8564" s="340">
        <f t="shared" si="1343"/>
        <v>0</v>
      </c>
      <c r="AM8564" s="340">
        <f t="shared" si="1343"/>
        <v>0</v>
      </c>
    </row>
    <row r="8565" spans="1:39" x14ac:dyDescent="0.35">
      <c r="A8565" s="337">
        <v>30478</v>
      </c>
      <c r="B8565" s="338">
        <f t="shared" si="1334"/>
        <v>1983</v>
      </c>
      <c r="C8565" s="338">
        <f t="shared" si="1335"/>
        <v>6</v>
      </c>
      <c r="D8565" s="338">
        <f t="shared" si="1336"/>
        <v>11</v>
      </c>
      <c r="E8565" s="334">
        <v>0</v>
      </c>
      <c r="F8565" s="334">
        <v>0</v>
      </c>
      <c r="G8565" s="334">
        <v>0</v>
      </c>
      <c r="H8565" s="334">
        <v>0</v>
      </c>
      <c r="I8565" s="334">
        <v>0</v>
      </c>
      <c r="J8565" s="334">
        <v>0</v>
      </c>
      <c r="K8565" s="334">
        <v>0</v>
      </c>
      <c r="L8565" s="334">
        <v>0</v>
      </c>
      <c r="M8565" s="334">
        <v>0</v>
      </c>
      <c r="N8565" s="334">
        <v>0</v>
      </c>
      <c r="O8565" s="334">
        <v>0</v>
      </c>
      <c r="P8565" s="334">
        <v>0</v>
      </c>
      <c r="Q8565" s="334">
        <v>0</v>
      </c>
      <c r="R8565" s="334">
        <v>0</v>
      </c>
      <c r="S8565" s="334">
        <v>0</v>
      </c>
      <c r="T8565" s="334">
        <v>0</v>
      </c>
      <c r="U8565" s="334">
        <v>0</v>
      </c>
      <c r="V8565" s="334">
        <v>0</v>
      </c>
      <c r="W8565" s="334">
        <v>0</v>
      </c>
      <c r="X8565" s="334">
        <v>0</v>
      </c>
      <c r="Y8565" s="334">
        <v>0</v>
      </c>
      <c r="Z8565" s="334">
        <v>0</v>
      </c>
      <c r="AA8565" s="334">
        <v>0</v>
      </c>
      <c r="AB8565" s="334">
        <v>0</v>
      </c>
      <c r="AD8565" s="334">
        <v>0</v>
      </c>
      <c r="AE8565" s="334">
        <f t="shared" si="1337"/>
        <v>0</v>
      </c>
      <c r="AF8565" s="334">
        <f t="shared" si="1338"/>
        <v>0</v>
      </c>
      <c r="AG8565" s="340">
        <f t="shared" si="1339"/>
        <v>0</v>
      </c>
      <c r="AI8565" s="340">
        <f t="shared" si="1343"/>
        <v>0</v>
      </c>
      <c r="AJ8565" s="340">
        <f t="shared" si="1343"/>
        <v>0</v>
      </c>
      <c r="AK8565" s="340">
        <f t="shared" si="1343"/>
        <v>0</v>
      </c>
      <c r="AL8565" s="340">
        <f t="shared" si="1343"/>
        <v>0</v>
      </c>
      <c r="AM8565" s="340">
        <f t="shared" si="1343"/>
        <v>0</v>
      </c>
    </row>
    <row r="8566" spans="1:39" x14ac:dyDescent="0.35">
      <c r="A8566" s="337">
        <v>30479</v>
      </c>
      <c r="B8566" s="338">
        <f t="shared" si="1334"/>
        <v>1983</v>
      </c>
      <c r="C8566" s="338">
        <f t="shared" si="1335"/>
        <v>6</v>
      </c>
      <c r="D8566" s="338">
        <f t="shared" si="1336"/>
        <v>12</v>
      </c>
      <c r="E8566" s="334">
        <v>0</v>
      </c>
      <c r="F8566" s="334">
        <v>0</v>
      </c>
      <c r="G8566" s="334">
        <v>0</v>
      </c>
      <c r="H8566" s="334">
        <v>0</v>
      </c>
      <c r="I8566" s="334">
        <v>0</v>
      </c>
      <c r="J8566" s="334">
        <v>0</v>
      </c>
      <c r="K8566" s="334">
        <v>0</v>
      </c>
      <c r="L8566" s="334">
        <v>0</v>
      </c>
      <c r="M8566" s="334">
        <v>0</v>
      </c>
      <c r="N8566" s="334">
        <v>0</v>
      </c>
      <c r="O8566" s="334">
        <v>0</v>
      </c>
      <c r="P8566" s="334">
        <v>0</v>
      </c>
      <c r="Q8566" s="334">
        <v>0</v>
      </c>
      <c r="R8566" s="334">
        <v>0</v>
      </c>
      <c r="S8566" s="334">
        <v>0</v>
      </c>
      <c r="T8566" s="334">
        <v>0</v>
      </c>
      <c r="U8566" s="334">
        <v>0</v>
      </c>
      <c r="V8566" s="334">
        <v>0</v>
      </c>
      <c r="W8566" s="334">
        <v>0</v>
      </c>
      <c r="X8566" s="334">
        <v>0</v>
      </c>
      <c r="Y8566" s="334">
        <v>0</v>
      </c>
      <c r="Z8566" s="334">
        <v>0</v>
      </c>
      <c r="AA8566" s="334">
        <v>0</v>
      </c>
      <c r="AB8566" s="334">
        <v>0</v>
      </c>
      <c r="AD8566" s="334">
        <v>0</v>
      </c>
      <c r="AE8566" s="334">
        <f t="shared" si="1337"/>
        <v>0</v>
      </c>
      <c r="AF8566" s="334">
        <f t="shared" si="1338"/>
        <v>0</v>
      </c>
      <c r="AG8566" s="340">
        <f t="shared" si="1339"/>
        <v>0</v>
      </c>
      <c r="AI8566" s="340">
        <f t="shared" si="1343"/>
        <v>0</v>
      </c>
      <c r="AJ8566" s="340">
        <f t="shared" si="1343"/>
        <v>0</v>
      </c>
      <c r="AK8566" s="340">
        <f t="shared" si="1343"/>
        <v>0</v>
      </c>
      <c r="AL8566" s="340">
        <f t="shared" si="1343"/>
        <v>0</v>
      </c>
      <c r="AM8566" s="340">
        <f t="shared" si="1343"/>
        <v>0</v>
      </c>
    </row>
    <row r="8567" spans="1:39" x14ac:dyDescent="0.35">
      <c r="A8567" s="337">
        <v>30480</v>
      </c>
      <c r="B8567" s="338">
        <f t="shared" si="1334"/>
        <v>1983</v>
      </c>
      <c r="C8567" s="338">
        <f t="shared" si="1335"/>
        <v>6</v>
      </c>
      <c r="D8567" s="338">
        <f t="shared" si="1336"/>
        <v>13</v>
      </c>
      <c r="E8567" s="334">
        <v>0</v>
      </c>
      <c r="F8567" s="334">
        <v>0</v>
      </c>
      <c r="G8567" s="334">
        <v>0</v>
      </c>
      <c r="H8567" s="334">
        <v>0</v>
      </c>
      <c r="I8567" s="334">
        <v>0</v>
      </c>
      <c r="J8567" s="334">
        <v>0</v>
      </c>
      <c r="K8567" s="334">
        <v>0</v>
      </c>
      <c r="L8567" s="334">
        <v>0</v>
      </c>
      <c r="M8567" s="334">
        <v>0</v>
      </c>
      <c r="N8567" s="334">
        <v>0</v>
      </c>
      <c r="O8567" s="334">
        <v>0</v>
      </c>
      <c r="P8567" s="334">
        <v>0</v>
      </c>
      <c r="Q8567" s="334">
        <v>0</v>
      </c>
      <c r="R8567" s="334">
        <v>0</v>
      </c>
      <c r="S8567" s="334">
        <v>0</v>
      </c>
      <c r="T8567" s="334">
        <v>0</v>
      </c>
      <c r="U8567" s="334">
        <v>0</v>
      </c>
      <c r="V8567" s="334">
        <v>0</v>
      </c>
      <c r="W8567" s="334">
        <v>0</v>
      </c>
      <c r="X8567" s="334">
        <v>0</v>
      </c>
      <c r="Y8567" s="334">
        <v>0</v>
      </c>
      <c r="Z8567" s="334">
        <v>0</v>
      </c>
      <c r="AA8567" s="334">
        <v>0</v>
      </c>
      <c r="AB8567" s="334">
        <v>0</v>
      </c>
      <c r="AD8567" s="334">
        <v>0</v>
      </c>
      <c r="AE8567" s="334">
        <f t="shared" si="1337"/>
        <v>0</v>
      </c>
      <c r="AF8567" s="334">
        <f t="shared" si="1338"/>
        <v>0</v>
      </c>
      <c r="AG8567" s="340">
        <f t="shared" si="1339"/>
        <v>0</v>
      </c>
      <c r="AI8567" s="340">
        <f t="shared" si="1343"/>
        <v>0</v>
      </c>
      <c r="AJ8567" s="340">
        <f t="shared" si="1343"/>
        <v>0</v>
      </c>
      <c r="AK8567" s="340">
        <f t="shared" si="1343"/>
        <v>0</v>
      </c>
      <c r="AL8567" s="340">
        <f t="shared" si="1343"/>
        <v>0</v>
      </c>
      <c r="AM8567" s="340">
        <f t="shared" si="1343"/>
        <v>0</v>
      </c>
    </row>
    <row r="8568" spans="1:39" x14ac:dyDescent="0.35">
      <c r="A8568" s="337">
        <v>30481</v>
      </c>
      <c r="B8568" s="338">
        <f t="shared" si="1334"/>
        <v>1983</v>
      </c>
      <c r="C8568" s="338">
        <f t="shared" si="1335"/>
        <v>6</v>
      </c>
      <c r="D8568" s="338">
        <f t="shared" si="1336"/>
        <v>14</v>
      </c>
      <c r="E8568" s="334">
        <v>0</v>
      </c>
      <c r="F8568" s="334">
        <v>0</v>
      </c>
      <c r="G8568" s="334">
        <v>0</v>
      </c>
      <c r="H8568" s="334">
        <v>0</v>
      </c>
      <c r="I8568" s="334">
        <v>0</v>
      </c>
      <c r="J8568" s="334">
        <v>0</v>
      </c>
      <c r="K8568" s="334">
        <v>0</v>
      </c>
      <c r="L8568" s="334">
        <v>0</v>
      </c>
      <c r="M8568" s="334">
        <v>0</v>
      </c>
      <c r="N8568" s="334">
        <v>0</v>
      </c>
      <c r="O8568" s="334">
        <v>0</v>
      </c>
      <c r="P8568" s="334">
        <v>0</v>
      </c>
      <c r="Q8568" s="334">
        <v>0</v>
      </c>
      <c r="R8568" s="334">
        <v>0</v>
      </c>
      <c r="S8568" s="334">
        <v>0</v>
      </c>
      <c r="T8568" s="334">
        <v>0</v>
      </c>
      <c r="U8568" s="334">
        <v>0</v>
      </c>
      <c r="V8568" s="334">
        <v>0</v>
      </c>
      <c r="W8568" s="334">
        <v>0</v>
      </c>
      <c r="X8568" s="334">
        <v>0</v>
      </c>
      <c r="Y8568" s="334">
        <v>0</v>
      </c>
      <c r="Z8568" s="334">
        <v>0</v>
      </c>
      <c r="AA8568" s="334">
        <v>0</v>
      </c>
      <c r="AB8568" s="334">
        <v>0</v>
      </c>
      <c r="AD8568" s="334">
        <v>0</v>
      </c>
      <c r="AE8568" s="334">
        <f t="shared" si="1337"/>
        <v>0</v>
      </c>
      <c r="AF8568" s="334">
        <f t="shared" si="1338"/>
        <v>0</v>
      </c>
      <c r="AG8568" s="340">
        <f t="shared" si="1339"/>
        <v>0</v>
      </c>
      <c r="AI8568" s="340">
        <f t="shared" si="1343"/>
        <v>0</v>
      </c>
      <c r="AJ8568" s="340">
        <f t="shared" si="1343"/>
        <v>0</v>
      </c>
      <c r="AK8568" s="340">
        <f t="shared" si="1343"/>
        <v>0</v>
      </c>
      <c r="AL8568" s="340">
        <f t="shared" si="1343"/>
        <v>0</v>
      </c>
      <c r="AM8568" s="340">
        <f t="shared" si="1343"/>
        <v>0</v>
      </c>
    </row>
    <row r="8569" spans="1:39" x14ac:dyDescent="0.35">
      <c r="A8569" s="337">
        <v>30482</v>
      </c>
      <c r="B8569" s="338">
        <f t="shared" si="1334"/>
        <v>1983</v>
      </c>
      <c r="C8569" s="338">
        <f t="shared" si="1335"/>
        <v>6</v>
      </c>
      <c r="D8569" s="338">
        <f t="shared" si="1336"/>
        <v>15</v>
      </c>
      <c r="E8569" s="334">
        <v>0</v>
      </c>
      <c r="F8569" s="334">
        <v>0</v>
      </c>
      <c r="G8569" s="334">
        <v>0</v>
      </c>
      <c r="H8569" s="334">
        <v>0</v>
      </c>
      <c r="I8569" s="334">
        <v>0</v>
      </c>
      <c r="J8569" s="334">
        <v>0</v>
      </c>
      <c r="K8569" s="334">
        <v>0</v>
      </c>
      <c r="L8569" s="334">
        <v>0</v>
      </c>
      <c r="M8569" s="334">
        <v>0</v>
      </c>
      <c r="N8569" s="334">
        <v>0</v>
      </c>
      <c r="O8569" s="334">
        <v>0</v>
      </c>
      <c r="P8569" s="334">
        <v>0</v>
      </c>
      <c r="Q8569" s="334">
        <v>0</v>
      </c>
      <c r="R8569" s="334">
        <v>0</v>
      </c>
      <c r="S8569" s="334">
        <v>0</v>
      </c>
      <c r="T8569" s="334">
        <v>0</v>
      </c>
      <c r="U8569" s="334">
        <v>0</v>
      </c>
      <c r="V8569" s="334">
        <v>0</v>
      </c>
      <c r="W8569" s="334">
        <v>0</v>
      </c>
      <c r="X8569" s="334">
        <v>0</v>
      </c>
      <c r="Y8569" s="334">
        <v>0</v>
      </c>
      <c r="Z8569" s="334">
        <v>0</v>
      </c>
      <c r="AA8569" s="334">
        <v>0</v>
      </c>
      <c r="AB8569" s="334">
        <v>0</v>
      </c>
      <c r="AD8569" s="334">
        <v>0</v>
      </c>
      <c r="AE8569" s="334">
        <f t="shared" si="1337"/>
        <v>0</v>
      </c>
      <c r="AF8569" s="334">
        <f t="shared" si="1338"/>
        <v>0</v>
      </c>
      <c r="AG8569" s="340">
        <f t="shared" si="1339"/>
        <v>0</v>
      </c>
      <c r="AI8569" s="340">
        <f t="shared" si="1343"/>
        <v>0</v>
      </c>
      <c r="AJ8569" s="340">
        <f t="shared" si="1343"/>
        <v>0</v>
      </c>
      <c r="AK8569" s="340">
        <f t="shared" si="1343"/>
        <v>0</v>
      </c>
      <c r="AL8569" s="340">
        <f t="shared" si="1343"/>
        <v>0</v>
      </c>
      <c r="AM8569" s="340">
        <f t="shared" si="1343"/>
        <v>0</v>
      </c>
    </row>
    <row r="8570" spans="1:39" x14ac:dyDescent="0.35">
      <c r="A8570" s="337">
        <v>30483</v>
      </c>
      <c r="B8570" s="338">
        <f t="shared" si="1334"/>
        <v>1983</v>
      </c>
      <c r="C8570" s="338">
        <f t="shared" si="1335"/>
        <v>6</v>
      </c>
      <c r="D8570" s="338">
        <f t="shared" si="1336"/>
        <v>16</v>
      </c>
      <c r="E8570" s="334">
        <v>0</v>
      </c>
      <c r="F8570" s="334">
        <v>0</v>
      </c>
      <c r="G8570" s="334">
        <v>0</v>
      </c>
      <c r="H8570" s="334">
        <v>0</v>
      </c>
      <c r="I8570" s="334">
        <v>0</v>
      </c>
      <c r="J8570" s="334">
        <v>0</v>
      </c>
      <c r="K8570" s="334">
        <v>0</v>
      </c>
      <c r="L8570" s="334">
        <v>0</v>
      </c>
      <c r="M8570" s="334">
        <v>0</v>
      </c>
      <c r="N8570" s="334">
        <v>0</v>
      </c>
      <c r="O8570" s="334">
        <v>0</v>
      </c>
      <c r="P8570" s="334">
        <v>0</v>
      </c>
      <c r="Q8570" s="334">
        <v>0</v>
      </c>
      <c r="R8570" s="334">
        <v>0</v>
      </c>
      <c r="S8570" s="334">
        <v>0</v>
      </c>
      <c r="T8570" s="334">
        <v>0</v>
      </c>
      <c r="U8570" s="334">
        <v>0</v>
      </c>
      <c r="V8570" s="334">
        <v>0</v>
      </c>
      <c r="W8570" s="334">
        <v>0</v>
      </c>
      <c r="X8570" s="334">
        <v>0</v>
      </c>
      <c r="Y8570" s="334">
        <v>0</v>
      </c>
      <c r="Z8570" s="334">
        <v>0</v>
      </c>
      <c r="AA8570" s="334">
        <v>0</v>
      </c>
      <c r="AB8570" s="334">
        <v>0</v>
      </c>
      <c r="AD8570" s="334">
        <v>0</v>
      </c>
      <c r="AE8570" s="334">
        <f t="shared" si="1337"/>
        <v>0</v>
      </c>
      <c r="AF8570" s="334">
        <f t="shared" si="1338"/>
        <v>0</v>
      </c>
      <c r="AG8570" s="340">
        <f t="shared" si="1339"/>
        <v>0</v>
      </c>
      <c r="AI8570" s="340">
        <f t="shared" si="1343"/>
        <v>0</v>
      </c>
      <c r="AJ8570" s="340">
        <f t="shared" si="1343"/>
        <v>0</v>
      </c>
      <c r="AK8570" s="340">
        <f t="shared" si="1343"/>
        <v>0</v>
      </c>
      <c r="AL8570" s="340">
        <f t="shared" si="1343"/>
        <v>0</v>
      </c>
      <c r="AM8570" s="340">
        <f t="shared" si="1343"/>
        <v>0</v>
      </c>
    </row>
    <row r="8571" spans="1:39" x14ac:dyDescent="0.35">
      <c r="A8571" s="337">
        <v>30484</v>
      </c>
      <c r="B8571" s="338">
        <f t="shared" si="1334"/>
        <v>1983</v>
      </c>
      <c r="C8571" s="338">
        <f t="shared" si="1335"/>
        <v>6</v>
      </c>
      <c r="D8571" s="338">
        <f t="shared" si="1336"/>
        <v>17</v>
      </c>
      <c r="E8571" s="334">
        <v>0</v>
      </c>
      <c r="F8571" s="334">
        <v>0</v>
      </c>
      <c r="G8571" s="334">
        <v>0</v>
      </c>
      <c r="H8571" s="334">
        <v>0</v>
      </c>
      <c r="I8571" s="334">
        <v>0</v>
      </c>
      <c r="J8571" s="334">
        <v>0</v>
      </c>
      <c r="K8571" s="334">
        <v>0</v>
      </c>
      <c r="L8571" s="334">
        <v>0</v>
      </c>
      <c r="M8571" s="334">
        <v>0</v>
      </c>
      <c r="N8571" s="334">
        <v>0</v>
      </c>
      <c r="O8571" s="334">
        <v>0</v>
      </c>
      <c r="P8571" s="334">
        <v>0</v>
      </c>
      <c r="Q8571" s="334">
        <v>0</v>
      </c>
      <c r="R8571" s="334">
        <v>0</v>
      </c>
      <c r="S8571" s="334">
        <v>0</v>
      </c>
      <c r="T8571" s="334">
        <v>0</v>
      </c>
      <c r="U8571" s="334">
        <v>0</v>
      </c>
      <c r="V8571" s="334">
        <v>0</v>
      </c>
      <c r="W8571" s="334">
        <v>0</v>
      </c>
      <c r="X8571" s="334">
        <v>0</v>
      </c>
      <c r="Y8571" s="334">
        <v>0</v>
      </c>
      <c r="Z8571" s="334">
        <v>0</v>
      </c>
      <c r="AA8571" s="334">
        <v>0</v>
      </c>
      <c r="AB8571" s="334">
        <v>0</v>
      </c>
      <c r="AD8571" s="334">
        <v>0</v>
      </c>
      <c r="AE8571" s="334">
        <f t="shared" si="1337"/>
        <v>0</v>
      </c>
      <c r="AF8571" s="334">
        <f t="shared" si="1338"/>
        <v>0</v>
      </c>
      <c r="AG8571" s="340">
        <f t="shared" si="1339"/>
        <v>0</v>
      </c>
      <c r="AI8571" s="340">
        <f t="shared" si="1343"/>
        <v>0</v>
      </c>
      <c r="AJ8571" s="340">
        <f t="shared" si="1343"/>
        <v>0</v>
      </c>
      <c r="AK8571" s="340">
        <f t="shared" si="1343"/>
        <v>0</v>
      </c>
      <c r="AL8571" s="340">
        <f t="shared" si="1343"/>
        <v>0</v>
      </c>
      <c r="AM8571" s="340">
        <f t="shared" si="1343"/>
        <v>0</v>
      </c>
    </row>
    <row r="8572" spans="1:39" x14ac:dyDescent="0.35">
      <c r="A8572" s="337">
        <v>30485</v>
      </c>
      <c r="B8572" s="338">
        <f t="shared" si="1334"/>
        <v>1983</v>
      </c>
      <c r="C8572" s="338">
        <f t="shared" si="1335"/>
        <v>6</v>
      </c>
      <c r="D8572" s="338">
        <f t="shared" si="1336"/>
        <v>18</v>
      </c>
      <c r="E8572" s="334">
        <v>0</v>
      </c>
      <c r="F8572" s="334">
        <v>0</v>
      </c>
      <c r="G8572" s="334">
        <v>0</v>
      </c>
      <c r="H8572" s="334">
        <v>0</v>
      </c>
      <c r="I8572" s="334">
        <v>0</v>
      </c>
      <c r="J8572" s="334">
        <v>0</v>
      </c>
      <c r="K8572" s="334">
        <v>0</v>
      </c>
      <c r="L8572" s="334">
        <v>0</v>
      </c>
      <c r="M8572" s="334">
        <v>0</v>
      </c>
      <c r="N8572" s="334">
        <v>0</v>
      </c>
      <c r="O8572" s="334">
        <v>0</v>
      </c>
      <c r="P8572" s="334">
        <v>0</v>
      </c>
      <c r="Q8572" s="334">
        <v>0</v>
      </c>
      <c r="R8572" s="334">
        <v>1</v>
      </c>
      <c r="S8572" s="334">
        <v>2.5</v>
      </c>
      <c r="T8572" s="334">
        <v>0.5</v>
      </c>
      <c r="U8572" s="334">
        <v>0</v>
      </c>
      <c r="V8572" s="334">
        <v>0</v>
      </c>
      <c r="W8572" s="334">
        <v>0</v>
      </c>
      <c r="X8572" s="334">
        <v>0</v>
      </c>
      <c r="Y8572" s="334">
        <v>0</v>
      </c>
      <c r="Z8572" s="334">
        <v>0</v>
      </c>
      <c r="AA8572" s="334">
        <v>0</v>
      </c>
      <c r="AB8572" s="334">
        <v>0</v>
      </c>
      <c r="AD8572" s="334">
        <v>4</v>
      </c>
      <c r="AE8572" s="334">
        <f t="shared" si="1337"/>
        <v>4</v>
      </c>
      <c r="AF8572" s="334">
        <f t="shared" si="1338"/>
        <v>4</v>
      </c>
      <c r="AG8572" s="340">
        <f t="shared" si="1339"/>
        <v>0</v>
      </c>
      <c r="AI8572" s="340">
        <f t="shared" si="1343"/>
        <v>0</v>
      </c>
      <c r="AJ8572" s="340">
        <f t="shared" si="1343"/>
        <v>4</v>
      </c>
      <c r="AK8572" s="340">
        <f t="shared" si="1343"/>
        <v>0</v>
      </c>
      <c r="AL8572" s="340">
        <f t="shared" si="1343"/>
        <v>0</v>
      </c>
      <c r="AM8572" s="340">
        <f t="shared" si="1343"/>
        <v>0</v>
      </c>
    </row>
    <row r="8573" spans="1:39" x14ac:dyDescent="0.35">
      <c r="A8573" s="337">
        <v>30486</v>
      </c>
      <c r="B8573" s="338">
        <f t="shared" si="1334"/>
        <v>1983</v>
      </c>
      <c r="C8573" s="338">
        <f t="shared" si="1335"/>
        <v>6</v>
      </c>
      <c r="D8573" s="338">
        <f t="shared" si="1336"/>
        <v>19</v>
      </c>
      <c r="E8573" s="334">
        <v>0</v>
      </c>
      <c r="F8573" s="334">
        <v>0</v>
      </c>
      <c r="G8573" s="334">
        <v>0</v>
      </c>
      <c r="H8573" s="334">
        <v>0</v>
      </c>
      <c r="I8573" s="334">
        <v>0</v>
      </c>
      <c r="J8573" s="334">
        <v>0</v>
      </c>
      <c r="K8573" s="334">
        <v>0</v>
      </c>
      <c r="L8573" s="334">
        <v>0</v>
      </c>
      <c r="M8573" s="334">
        <v>0</v>
      </c>
      <c r="N8573" s="334">
        <v>0</v>
      </c>
      <c r="O8573" s="334">
        <v>0</v>
      </c>
      <c r="P8573" s="334">
        <v>0</v>
      </c>
      <c r="Q8573" s="334">
        <v>0</v>
      </c>
      <c r="R8573" s="334">
        <v>0</v>
      </c>
      <c r="S8573" s="334">
        <v>0</v>
      </c>
      <c r="T8573" s="334">
        <v>0</v>
      </c>
      <c r="U8573" s="334">
        <v>0</v>
      </c>
      <c r="V8573" s="334">
        <v>0</v>
      </c>
      <c r="W8573" s="334">
        <v>0</v>
      </c>
      <c r="X8573" s="334">
        <v>0</v>
      </c>
      <c r="Y8573" s="334">
        <v>0</v>
      </c>
      <c r="Z8573" s="334">
        <v>0</v>
      </c>
      <c r="AA8573" s="334">
        <v>0</v>
      </c>
      <c r="AB8573" s="334">
        <v>0</v>
      </c>
      <c r="AD8573" s="334">
        <v>0</v>
      </c>
      <c r="AE8573" s="334">
        <f t="shared" si="1337"/>
        <v>0</v>
      </c>
      <c r="AF8573" s="334">
        <f t="shared" si="1338"/>
        <v>0</v>
      </c>
      <c r="AG8573" s="340">
        <f t="shared" si="1339"/>
        <v>0</v>
      </c>
      <c r="AI8573" s="340">
        <f t="shared" si="1343"/>
        <v>0</v>
      </c>
      <c r="AJ8573" s="340">
        <f t="shared" si="1343"/>
        <v>0</v>
      </c>
      <c r="AK8573" s="340">
        <f t="shared" si="1343"/>
        <v>0</v>
      </c>
      <c r="AL8573" s="340">
        <f t="shared" si="1343"/>
        <v>0</v>
      </c>
      <c r="AM8573" s="340">
        <f t="shared" si="1343"/>
        <v>0</v>
      </c>
    </row>
    <row r="8574" spans="1:39" x14ac:dyDescent="0.35">
      <c r="A8574" s="337">
        <v>30487</v>
      </c>
      <c r="B8574" s="338">
        <f t="shared" si="1334"/>
        <v>1983</v>
      </c>
      <c r="C8574" s="338">
        <f t="shared" si="1335"/>
        <v>6</v>
      </c>
      <c r="D8574" s="338">
        <f t="shared" si="1336"/>
        <v>20</v>
      </c>
      <c r="E8574" s="334">
        <v>0</v>
      </c>
      <c r="F8574" s="334">
        <v>0</v>
      </c>
      <c r="G8574" s="334">
        <v>0</v>
      </c>
      <c r="H8574" s="334">
        <v>0</v>
      </c>
      <c r="I8574" s="334">
        <v>0</v>
      </c>
      <c r="J8574" s="334">
        <v>0</v>
      </c>
      <c r="K8574" s="334">
        <v>0.4</v>
      </c>
      <c r="L8574" s="334">
        <v>0</v>
      </c>
      <c r="M8574" s="334">
        <v>0</v>
      </c>
      <c r="N8574" s="334">
        <v>0</v>
      </c>
      <c r="O8574" s="334">
        <v>0</v>
      </c>
      <c r="P8574" s="334">
        <v>0</v>
      </c>
      <c r="Q8574" s="334">
        <v>0</v>
      </c>
      <c r="R8574" s="334">
        <v>0</v>
      </c>
      <c r="S8574" s="334">
        <v>0</v>
      </c>
      <c r="T8574" s="334">
        <v>0</v>
      </c>
      <c r="U8574" s="334">
        <v>0.3</v>
      </c>
      <c r="V8574" s="334">
        <v>0.3</v>
      </c>
      <c r="W8574" s="334">
        <v>0</v>
      </c>
      <c r="X8574" s="334">
        <v>0</v>
      </c>
      <c r="Y8574" s="334">
        <v>0</v>
      </c>
      <c r="Z8574" s="334">
        <v>0</v>
      </c>
      <c r="AA8574" s="334">
        <v>0</v>
      </c>
      <c r="AB8574" s="334">
        <v>0</v>
      </c>
      <c r="AD8574" s="334">
        <v>1</v>
      </c>
      <c r="AE8574" s="334">
        <f t="shared" si="1337"/>
        <v>1</v>
      </c>
      <c r="AF8574" s="334">
        <f t="shared" si="1338"/>
        <v>1</v>
      </c>
      <c r="AG8574" s="340">
        <f t="shared" si="1339"/>
        <v>0</v>
      </c>
      <c r="AI8574" s="340">
        <f t="shared" si="1343"/>
        <v>0</v>
      </c>
      <c r="AJ8574" s="340">
        <f t="shared" si="1343"/>
        <v>1</v>
      </c>
      <c r="AK8574" s="340">
        <f t="shared" si="1343"/>
        <v>0</v>
      </c>
      <c r="AL8574" s="340">
        <f t="shared" si="1343"/>
        <v>0</v>
      </c>
      <c r="AM8574" s="340">
        <f t="shared" si="1343"/>
        <v>0</v>
      </c>
    </row>
    <row r="8575" spans="1:39" x14ac:dyDescent="0.35">
      <c r="A8575" s="337">
        <v>30488</v>
      </c>
      <c r="B8575" s="338">
        <f t="shared" si="1334"/>
        <v>1983</v>
      </c>
      <c r="C8575" s="338">
        <f t="shared" si="1335"/>
        <v>6</v>
      </c>
      <c r="D8575" s="338">
        <f t="shared" si="1336"/>
        <v>21</v>
      </c>
      <c r="E8575" s="334">
        <v>0</v>
      </c>
      <c r="F8575" s="334">
        <v>0</v>
      </c>
      <c r="G8575" s="334">
        <v>0</v>
      </c>
      <c r="H8575" s="334">
        <v>0</v>
      </c>
      <c r="I8575" s="334">
        <v>0</v>
      </c>
      <c r="J8575" s="334">
        <v>0</v>
      </c>
      <c r="K8575" s="334">
        <v>0</v>
      </c>
      <c r="L8575" s="334">
        <v>0</v>
      </c>
      <c r="M8575" s="334">
        <v>0</v>
      </c>
      <c r="N8575" s="334">
        <v>0</v>
      </c>
      <c r="O8575" s="334">
        <v>0</v>
      </c>
      <c r="P8575" s="334">
        <v>0</v>
      </c>
      <c r="Q8575" s="334">
        <v>0</v>
      </c>
      <c r="R8575" s="334">
        <v>0</v>
      </c>
      <c r="S8575" s="334">
        <v>0</v>
      </c>
      <c r="T8575" s="334">
        <v>0</v>
      </c>
      <c r="U8575" s="334">
        <v>0</v>
      </c>
      <c r="V8575" s="334">
        <v>0.2</v>
      </c>
      <c r="W8575" s="334">
        <v>0</v>
      </c>
      <c r="X8575" s="334">
        <v>0</v>
      </c>
      <c r="Y8575" s="334">
        <v>0</v>
      </c>
      <c r="Z8575" s="334">
        <v>0</v>
      </c>
      <c r="AA8575" s="334">
        <v>0</v>
      </c>
      <c r="AB8575" s="334">
        <v>0</v>
      </c>
      <c r="AD8575" s="334">
        <v>0.2</v>
      </c>
      <c r="AE8575" s="334">
        <f t="shared" si="1337"/>
        <v>0.2</v>
      </c>
      <c r="AF8575" s="334">
        <f t="shared" si="1338"/>
        <v>0.2</v>
      </c>
      <c r="AG8575" s="340">
        <f t="shared" si="1339"/>
        <v>0</v>
      </c>
      <c r="AI8575" s="340">
        <f t="shared" si="1343"/>
        <v>0</v>
      </c>
      <c r="AJ8575" s="340">
        <f t="shared" si="1343"/>
        <v>0.2</v>
      </c>
      <c r="AK8575" s="340">
        <f t="shared" si="1343"/>
        <v>0</v>
      </c>
      <c r="AL8575" s="340">
        <f t="shared" si="1343"/>
        <v>0</v>
      </c>
      <c r="AM8575" s="340">
        <f t="shared" si="1343"/>
        <v>0</v>
      </c>
    </row>
    <row r="8576" spans="1:39" x14ac:dyDescent="0.35">
      <c r="A8576" s="337">
        <v>30489</v>
      </c>
      <c r="B8576" s="338">
        <f t="shared" si="1334"/>
        <v>1983</v>
      </c>
      <c r="C8576" s="338">
        <f t="shared" si="1335"/>
        <v>6</v>
      </c>
      <c r="D8576" s="338">
        <f t="shared" si="1336"/>
        <v>22</v>
      </c>
      <c r="E8576" s="334">
        <v>0</v>
      </c>
      <c r="F8576" s="334">
        <v>0</v>
      </c>
      <c r="G8576" s="334">
        <v>0</v>
      </c>
      <c r="H8576" s="334">
        <v>0</v>
      </c>
      <c r="I8576" s="334">
        <v>0</v>
      </c>
      <c r="J8576" s="334">
        <v>0</v>
      </c>
      <c r="K8576" s="334">
        <v>0</v>
      </c>
      <c r="L8576" s="334">
        <v>0</v>
      </c>
      <c r="M8576" s="334">
        <v>0</v>
      </c>
      <c r="N8576" s="334">
        <v>0</v>
      </c>
      <c r="O8576" s="334">
        <v>0</v>
      </c>
      <c r="P8576" s="334">
        <v>0</v>
      </c>
      <c r="Q8576" s="334">
        <v>0.4</v>
      </c>
      <c r="R8576" s="334">
        <v>0</v>
      </c>
      <c r="S8576" s="334">
        <v>0.6</v>
      </c>
      <c r="T8576" s="334">
        <v>0</v>
      </c>
      <c r="U8576" s="334">
        <v>0.2</v>
      </c>
      <c r="V8576" s="334">
        <v>0.2</v>
      </c>
      <c r="W8576" s="334">
        <v>0</v>
      </c>
      <c r="X8576" s="334">
        <v>0</v>
      </c>
      <c r="Y8576" s="334">
        <v>0</v>
      </c>
      <c r="Z8576" s="334">
        <v>0</v>
      </c>
      <c r="AA8576" s="334">
        <v>0</v>
      </c>
      <c r="AB8576" s="334">
        <v>0</v>
      </c>
      <c r="AD8576" s="334">
        <v>1.4</v>
      </c>
      <c r="AE8576" s="334">
        <f t="shared" si="1337"/>
        <v>1.4</v>
      </c>
      <c r="AF8576" s="334">
        <f t="shared" si="1338"/>
        <v>1.4</v>
      </c>
      <c r="AG8576" s="340">
        <f t="shared" si="1339"/>
        <v>0</v>
      </c>
      <c r="AI8576" s="340">
        <f t="shared" si="1343"/>
        <v>0</v>
      </c>
      <c r="AJ8576" s="340">
        <f t="shared" si="1343"/>
        <v>1.4</v>
      </c>
      <c r="AK8576" s="340">
        <f t="shared" si="1343"/>
        <v>0</v>
      </c>
      <c r="AL8576" s="340">
        <f t="shared" si="1343"/>
        <v>0</v>
      </c>
      <c r="AM8576" s="340">
        <f t="shared" si="1343"/>
        <v>0</v>
      </c>
    </row>
    <row r="8577" spans="1:39" x14ac:dyDescent="0.35">
      <c r="A8577" s="337">
        <v>30490</v>
      </c>
      <c r="B8577" s="338">
        <f t="shared" si="1334"/>
        <v>1983</v>
      </c>
      <c r="C8577" s="338">
        <f t="shared" si="1335"/>
        <v>6</v>
      </c>
      <c r="D8577" s="338">
        <f t="shared" si="1336"/>
        <v>23</v>
      </c>
      <c r="E8577" s="334">
        <v>0</v>
      </c>
      <c r="F8577" s="334">
        <v>0</v>
      </c>
      <c r="G8577" s="334">
        <v>0</v>
      </c>
      <c r="H8577" s="334">
        <v>1</v>
      </c>
      <c r="I8577" s="334">
        <v>3.2</v>
      </c>
      <c r="J8577" s="334">
        <v>2.1</v>
      </c>
      <c r="K8577" s="334">
        <v>0.6</v>
      </c>
      <c r="L8577" s="334">
        <v>0.2</v>
      </c>
      <c r="M8577" s="334">
        <v>0</v>
      </c>
      <c r="N8577" s="334">
        <v>0</v>
      </c>
      <c r="O8577" s="334">
        <v>0</v>
      </c>
      <c r="P8577" s="334">
        <v>0</v>
      </c>
      <c r="Q8577" s="334">
        <v>0</v>
      </c>
      <c r="R8577" s="334">
        <v>0</v>
      </c>
      <c r="S8577" s="334">
        <v>0</v>
      </c>
      <c r="T8577" s="334">
        <v>0</v>
      </c>
      <c r="U8577" s="334">
        <v>0</v>
      </c>
      <c r="V8577" s="334">
        <v>0</v>
      </c>
      <c r="W8577" s="334">
        <v>0</v>
      </c>
      <c r="X8577" s="334">
        <v>0</v>
      </c>
      <c r="Y8577" s="334">
        <v>0</v>
      </c>
      <c r="Z8577" s="334">
        <v>2.5</v>
      </c>
      <c r="AA8577" s="334">
        <v>2.9</v>
      </c>
      <c r="AB8577" s="334">
        <v>2.1</v>
      </c>
      <c r="AD8577" s="334">
        <v>14.6</v>
      </c>
      <c r="AE8577" s="334">
        <f t="shared" si="1337"/>
        <v>14.6</v>
      </c>
      <c r="AF8577" s="334">
        <f t="shared" si="1338"/>
        <v>14.600000000000001</v>
      </c>
      <c r="AG8577" s="340">
        <f t="shared" si="1339"/>
        <v>1.7763568394002505E-15</v>
      </c>
      <c r="AI8577" s="340">
        <f t="shared" si="1343"/>
        <v>0</v>
      </c>
      <c r="AJ8577" s="340">
        <f t="shared" si="1343"/>
        <v>14.600000000000001</v>
      </c>
      <c r="AK8577" s="340">
        <f t="shared" si="1343"/>
        <v>0</v>
      </c>
      <c r="AL8577" s="340">
        <f t="shared" si="1343"/>
        <v>0</v>
      </c>
      <c r="AM8577" s="340">
        <f t="shared" si="1343"/>
        <v>0</v>
      </c>
    </row>
    <row r="8578" spans="1:39" x14ac:dyDescent="0.35">
      <c r="A8578" s="337">
        <v>30491</v>
      </c>
      <c r="B8578" s="338">
        <f t="shared" si="1334"/>
        <v>1983</v>
      </c>
      <c r="C8578" s="338">
        <f t="shared" si="1335"/>
        <v>6</v>
      </c>
      <c r="D8578" s="338">
        <f t="shared" si="1336"/>
        <v>24</v>
      </c>
      <c r="E8578" s="334">
        <v>0</v>
      </c>
      <c r="F8578" s="334">
        <v>0</v>
      </c>
      <c r="G8578" s="334">
        <v>0</v>
      </c>
      <c r="H8578" s="334">
        <v>0</v>
      </c>
      <c r="I8578" s="334">
        <v>0</v>
      </c>
      <c r="J8578" s="334">
        <v>0.4</v>
      </c>
      <c r="K8578" s="334">
        <v>0</v>
      </c>
      <c r="L8578" s="334">
        <v>0</v>
      </c>
      <c r="M8578" s="334">
        <v>0</v>
      </c>
      <c r="N8578" s="334">
        <v>0</v>
      </c>
      <c r="O8578" s="334">
        <v>0</v>
      </c>
      <c r="P8578" s="334">
        <v>0</v>
      </c>
      <c r="Q8578" s="334">
        <v>0</v>
      </c>
      <c r="R8578" s="334">
        <v>0</v>
      </c>
      <c r="S8578" s="334">
        <v>0</v>
      </c>
      <c r="T8578" s="334">
        <v>0</v>
      </c>
      <c r="U8578" s="334">
        <v>0</v>
      </c>
      <c r="V8578" s="334">
        <v>0</v>
      </c>
      <c r="W8578" s="334">
        <v>0</v>
      </c>
      <c r="X8578" s="334">
        <v>0</v>
      </c>
      <c r="Y8578" s="334">
        <v>0</v>
      </c>
      <c r="Z8578" s="334">
        <v>0</v>
      </c>
      <c r="AA8578" s="334">
        <v>0</v>
      </c>
      <c r="AB8578" s="334">
        <v>0</v>
      </c>
      <c r="AD8578" s="334">
        <v>0.4</v>
      </c>
      <c r="AE8578" s="334">
        <f t="shared" si="1337"/>
        <v>0.4</v>
      </c>
      <c r="AF8578" s="334">
        <f t="shared" si="1338"/>
        <v>0.4</v>
      </c>
      <c r="AG8578" s="340">
        <f t="shared" si="1339"/>
        <v>0</v>
      </c>
      <c r="AI8578" s="340">
        <f t="shared" si="1343"/>
        <v>0</v>
      </c>
      <c r="AJ8578" s="340">
        <f t="shared" si="1343"/>
        <v>0.4</v>
      </c>
      <c r="AK8578" s="340">
        <f t="shared" si="1343"/>
        <v>0</v>
      </c>
      <c r="AL8578" s="340">
        <f t="shared" si="1343"/>
        <v>0</v>
      </c>
      <c r="AM8578" s="340">
        <f t="shared" si="1343"/>
        <v>0</v>
      </c>
    </row>
    <row r="8579" spans="1:39" x14ac:dyDescent="0.35">
      <c r="A8579" s="337">
        <v>30492</v>
      </c>
      <c r="B8579" s="338">
        <f t="shared" si="1334"/>
        <v>1983</v>
      </c>
      <c r="C8579" s="338">
        <f t="shared" si="1335"/>
        <v>6</v>
      </c>
      <c r="D8579" s="338">
        <f t="shared" si="1336"/>
        <v>25</v>
      </c>
      <c r="E8579" s="334">
        <v>0</v>
      </c>
      <c r="F8579" s="334">
        <v>0</v>
      </c>
      <c r="G8579" s="334">
        <v>0</v>
      </c>
      <c r="H8579" s="334">
        <v>0</v>
      </c>
      <c r="I8579" s="334">
        <v>0</v>
      </c>
      <c r="J8579" s="334">
        <v>0</v>
      </c>
      <c r="K8579" s="334">
        <v>0</v>
      </c>
      <c r="L8579" s="334">
        <v>0</v>
      </c>
      <c r="M8579" s="334">
        <v>0</v>
      </c>
      <c r="N8579" s="334">
        <v>0</v>
      </c>
      <c r="O8579" s="334">
        <v>0</v>
      </c>
      <c r="P8579" s="334">
        <v>0</v>
      </c>
      <c r="Q8579" s="334">
        <v>0</v>
      </c>
      <c r="R8579" s="334">
        <v>0</v>
      </c>
      <c r="S8579" s="334">
        <v>0</v>
      </c>
      <c r="T8579" s="334">
        <v>0</v>
      </c>
      <c r="U8579" s="334">
        <v>0</v>
      </c>
      <c r="V8579" s="334">
        <v>0</v>
      </c>
      <c r="W8579" s="334">
        <v>0</v>
      </c>
      <c r="X8579" s="334">
        <v>0</v>
      </c>
      <c r="Y8579" s="334">
        <v>0</v>
      </c>
      <c r="Z8579" s="334">
        <v>0</v>
      </c>
      <c r="AA8579" s="334">
        <v>0</v>
      </c>
      <c r="AB8579" s="334">
        <v>0</v>
      </c>
      <c r="AD8579" s="334">
        <v>0</v>
      </c>
      <c r="AE8579" s="334">
        <f t="shared" si="1337"/>
        <v>0</v>
      </c>
      <c r="AF8579" s="334">
        <f t="shared" si="1338"/>
        <v>0</v>
      </c>
      <c r="AG8579" s="340">
        <f t="shared" si="1339"/>
        <v>0</v>
      </c>
      <c r="AI8579" s="340">
        <f t="shared" si="1343"/>
        <v>0</v>
      </c>
      <c r="AJ8579" s="340">
        <f t="shared" si="1343"/>
        <v>0</v>
      </c>
      <c r="AK8579" s="340">
        <f t="shared" si="1343"/>
        <v>0</v>
      </c>
      <c r="AL8579" s="340">
        <f t="shared" si="1343"/>
        <v>0</v>
      </c>
      <c r="AM8579" s="340">
        <f t="shared" si="1343"/>
        <v>0</v>
      </c>
    </row>
    <row r="8580" spans="1:39" x14ac:dyDescent="0.35">
      <c r="A8580" s="337">
        <v>30493</v>
      </c>
      <c r="B8580" s="338">
        <f t="shared" ref="B8580:B8643" si="1344">YEAR(A8580)</f>
        <v>1983</v>
      </c>
      <c r="C8580" s="338">
        <f t="shared" ref="C8580:C8643" si="1345">MONTH(A8580)</f>
        <v>6</v>
      </c>
      <c r="D8580" s="338">
        <f t="shared" ref="D8580:D8643" si="1346">DAY(A8580)</f>
        <v>26</v>
      </c>
      <c r="E8580" s="334">
        <v>0</v>
      </c>
      <c r="F8580" s="334">
        <v>0</v>
      </c>
      <c r="G8580" s="334">
        <v>0</v>
      </c>
      <c r="H8580" s="334">
        <v>0</v>
      </c>
      <c r="I8580" s="334">
        <v>0</v>
      </c>
      <c r="J8580" s="334">
        <v>0</v>
      </c>
      <c r="K8580" s="334">
        <v>0</v>
      </c>
      <c r="L8580" s="334">
        <v>0</v>
      </c>
      <c r="M8580" s="334">
        <v>0</v>
      </c>
      <c r="N8580" s="334">
        <v>0</v>
      </c>
      <c r="O8580" s="334">
        <v>0</v>
      </c>
      <c r="P8580" s="334">
        <v>0</v>
      </c>
      <c r="Q8580" s="334">
        <v>0</v>
      </c>
      <c r="R8580" s="334">
        <v>0</v>
      </c>
      <c r="S8580" s="334">
        <v>0</v>
      </c>
      <c r="T8580" s="334">
        <v>0</v>
      </c>
      <c r="U8580" s="334">
        <v>0</v>
      </c>
      <c r="V8580" s="334">
        <v>0</v>
      </c>
      <c r="W8580" s="334">
        <v>0</v>
      </c>
      <c r="X8580" s="334">
        <v>0</v>
      </c>
      <c r="Y8580" s="334">
        <v>0</v>
      </c>
      <c r="Z8580" s="334">
        <v>0</v>
      </c>
      <c r="AA8580" s="334">
        <v>0</v>
      </c>
      <c r="AB8580" s="334">
        <v>0</v>
      </c>
      <c r="AD8580" s="334">
        <v>0</v>
      </c>
      <c r="AE8580" s="334">
        <f t="shared" ref="AE8580:AE8643" si="1347">AD8580</f>
        <v>0</v>
      </c>
      <c r="AF8580" s="334">
        <f t="shared" ref="AF8580:AF8643" si="1348">SUM(E8580:AB8580)</f>
        <v>0</v>
      </c>
      <c r="AG8580" s="340">
        <f t="shared" ref="AG8580:AG8643" si="1349">ABS(AF8580-AE8580)</f>
        <v>0</v>
      </c>
      <c r="AI8580" s="340">
        <f t="shared" ref="AI8580:AM8595" si="1350">IF($C8580=AI$1,$AF8580,0)</f>
        <v>0</v>
      </c>
      <c r="AJ8580" s="340">
        <f t="shared" si="1350"/>
        <v>0</v>
      </c>
      <c r="AK8580" s="340">
        <f t="shared" si="1350"/>
        <v>0</v>
      </c>
      <c r="AL8580" s="340">
        <f t="shared" si="1350"/>
        <v>0</v>
      </c>
      <c r="AM8580" s="340">
        <f t="shared" si="1350"/>
        <v>0</v>
      </c>
    </row>
    <row r="8581" spans="1:39" x14ac:dyDescent="0.35">
      <c r="A8581" s="337">
        <v>30494</v>
      </c>
      <c r="B8581" s="338">
        <f t="shared" si="1344"/>
        <v>1983</v>
      </c>
      <c r="C8581" s="338">
        <f t="shared" si="1345"/>
        <v>6</v>
      </c>
      <c r="D8581" s="338">
        <f t="shared" si="1346"/>
        <v>27</v>
      </c>
      <c r="E8581" s="334">
        <v>0</v>
      </c>
      <c r="F8581" s="334">
        <v>0</v>
      </c>
      <c r="G8581" s="334">
        <v>0</v>
      </c>
      <c r="H8581" s="334">
        <v>0</v>
      </c>
      <c r="I8581" s="334">
        <v>0</v>
      </c>
      <c r="J8581" s="334">
        <v>0</v>
      </c>
      <c r="K8581" s="334">
        <v>0</v>
      </c>
      <c r="L8581" s="334">
        <v>0</v>
      </c>
      <c r="M8581" s="334">
        <v>0</v>
      </c>
      <c r="N8581" s="334">
        <v>0.9</v>
      </c>
      <c r="O8581" s="334">
        <v>0.2</v>
      </c>
      <c r="P8581" s="334">
        <v>0.9</v>
      </c>
      <c r="Q8581" s="334">
        <v>0</v>
      </c>
      <c r="R8581" s="334">
        <v>0</v>
      </c>
      <c r="S8581" s="334">
        <v>0</v>
      </c>
      <c r="T8581" s="334">
        <v>1.9</v>
      </c>
      <c r="U8581" s="334">
        <v>1.5</v>
      </c>
      <c r="V8581" s="334">
        <v>0</v>
      </c>
      <c r="W8581" s="334">
        <v>0</v>
      </c>
      <c r="X8581" s="334">
        <v>0</v>
      </c>
      <c r="Y8581" s="334">
        <v>0</v>
      </c>
      <c r="Z8581" s="334">
        <v>0</v>
      </c>
      <c r="AA8581" s="334">
        <v>0</v>
      </c>
      <c r="AB8581" s="334">
        <v>0</v>
      </c>
      <c r="AD8581" s="334">
        <v>5.4</v>
      </c>
      <c r="AE8581" s="334">
        <f t="shared" si="1347"/>
        <v>5.4</v>
      </c>
      <c r="AF8581" s="334">
        <f t="shared" si="1348"/>
        <v>5.4</v>
      </c>
      <c r="AG8581" s="340">
        <f t="shared" si="1349"/>
        <v>0</v>
      </c>
      <c r="AI8581" s="340">
        <f t="shared" si="1350"/>
        <v>0</v>
      </c>
      <c r="AJ8581" s="340">
        <f t="shared" si="1350"/>
        <v>5.4</v>
      </c>
      <c r="AK8581" s="340">
        <f t="shared" si="1350"/>
        <v>0</v>
      </c>
      <c r="AL8581" s="340">
        <f t="shared" si="1350"/>
        <v>0</v>
      </c>
      <c r="AM8581" s="340">
        <f t="shared" si="1350"/>
        <v>0</v>
      </c>
    </row>
    <row r="8582" spans="1:39" x14ac:dyDescent="0.35">
      <c r="A8582" s="337">
        <v>30495</v>
      </c>
      <c r="B8582" s="338">
        <f t="shared" si="1344"/>
        <v>1983</v>
      </c>
      <c r="C8582" s="338">
        <f t="shared" si="1345"/>
        <v>6</v>
      </c>
      <c r="D8582" s="338">
        <f t="shared" si="1346"/>
        <v>28</v>
      </c>
      <c r="E8582" s="334">
        <v>0</v>
      </c>
      <c r="F8582" s="334">
        <v>0</v>
      </c>
      <c r="G8582" s="334">
        <v>0</v>
      </c>
      <c r="H8582" s="334">
        <v>0</v>
      </c>
      <c r="I8582" s="334">
        <v>0</v>
      </c>
      <c r="J8582" s="334">
        <v>0</v>
      </c>
      <c r="K8582" s="334">
        <v>0</v>
      </c>
      <c r="L8582" s="334">
        <v>0</v>
      </c>
      <c r="M8582" s="334">
        <v>0</v>
      </c>
      <c r="N8582" s="334">
        <v>0</v>
      </c>
      <c r="O8582" s="334">
        <v>0</v>
      </c>
      <c r="P8582" s="334">
        <v>0</v>
      </c>
      <c r="Q8582" s="334">
        <v>0</v>
      </c>
      <c r="R8582" s="334">
        <v>0</v>
      </c>
      <c r="S8582" s="334">
        <v>0</v>
      </c>
      <c r="T8582" s="334">
        <v>0</v>
      </c>
      <c r="U8582" s="334">
        <v>0</v>
      </c>
      <c r="V8582" s="334">
        <v>0</v>
      </c>
      <c r="W8582" s="334">
        <v>0</v>
      </c>
      <c r="X8582" s="334">
        <v>0</v>
      </c>
      <c r="Y8582" s="334">
        <v>0</v>
      </c>
      <c r="Z8582" s="334">
        <v>0</v>
      </c>
      <c r="AA8582" s="334">
        <v>0</v>
      </c>
      <c r="AB8582" s="334">
        <v>0</v>
      </c>
      <c r="AD8582" s="334">
        <v>0</v>
      </c>
      <c r="AE8582" s="334">
        <f t="shared" si="1347"/>
        <v>0</v>
      </c>
      <c r="AF8582" s="334">
        <f t="shared" si="1348"/>
        <v>0</v>
      </c>
      <c r="AG8582" s="340">
        <f t="shared" si="1349"/>
        <v>0</v>
      </c>
      <c r="AI8582" s="340">
        <f t="shared" si="1350"/>
        <v>0</v>
      </c>
      <c r="AJ8582" s="340">
        <f t="shared" si="1350"/>
        <v>0</v>
      </c>
      <c r="AK8582" s="340">
        <f t="shared" si="1350"/>
        <v>0</v>
      </c>
      <c r="AL8582" s="340">
        <f t="shared" si="1350"/>
        <v>0</v>
      </c>
      <c r="AM8582" s="340">
        <f t="shared" si="1350"/>
        <v>0</v>
      </c>
    </row>
    <row r="8583" spans="1:39" x14ac:dyDescent="0.35">
      <c r="A8583" s="337">
        <v>30496</v>
      </c>
      <c r="B8583" s="338">
        <f t="shared" si="1344"/>
        <v>1983</v>
      </c>
      <c r="C8583" s="338">
        <f t="shared" si="1345"/>
        <v>6</v>
      </c>
      <c r="D8583" s="338">
        <f t="shared" si="1346"/>
        <v>29</v>
      </c>
      <c r="E8583" s="334">
        <v>0</v>
      </c>
      <c r="F8583" s="334">
        <v>0</v>
      </c>
      <c r="G8583" s="334">
        <v>0</v>
      </c>
      <c r="H8583" s="334">
        <v>0</v>
      </c>
      <c r="I8583" s="334">
        <v>0</v>
      </c>
      <c r="J8583" s="334">
        <v>0</v>
      </c>
      <c r="K8583" s="334">
        <v>0</v>
      </c>
      <c r="L8583" s="334">
        <v>0</v>
      </c>
      <c r="M8583" s="334">
        <v>0</v>
      </c>
      <c r="N8583" s="334">
        <v>0</v>
      </c>
      <c r="O8583" s="334">
        <v>0</v>
      </c>
      <c r="P8583" s="334">
        <v>0</v>
      </c>
      <c r="Q8583" s="334">
        <v>0</v>
      </c>
      <c r="R8583" s="334">
        <v>0</v>
      </c>
      <c r="S8583" s="334">
        <v>0</v>
      </c>
      <c r="T8583" s="334">
        <v>0</v>
      </c>
      <c r="U8583" s="334">
        <v>0</v>
      </c>
      <c r="V8583" s="334">
        <v>0</v>
      </c>
      <c r="W8583" s="334">
        <v>0</v>
      </c>
      <c r="X8583" s="334">
        <v>0</v>
      </c>
      <c r="Y8583" s="334">
        <v>0</v>
      </c>
      <c r="Z8583" s="334">
        <v>0</v>
      </c>
      <c r="AA8583" s="334">
        <v>0</v>
      </c>
      <c r="AB8583" s="334">
        <v>0</v>
      </c>
      <c r="AD8583" s="334">
        <v>0</v>
      </c>
      <c r="AE8583" s="334">
        <f t="shared" si="1347"/>
        <v>0</v>
      </c>
      <c r="AF8583" s="334">
        <f t="shared" si="1348"/>
        <v>0</v>
      </c>
      <c r="AG8583" s="340">
        <f t="shared" si="1349"/>
        <v>0</v>
      </c>
      <c r="AI8583" s="340">
        <f t="shared" si="1350"/>
        <v>0</v>
      </c>
      <c r="AJ8583" s="340">
        <f t="shared" si="1350"/>
        <v>0</v>
      </c>
      <c r="AK8583" s="340">
        <f t="shared" si="1350"/>
        <v>0</v>
      </c>
      <c r="AL8583" s="340">
        <f t="shared" si="1350"/>
        <v>0</v>
      </c>
      <c r="AM8583" s="340">
        <f t="shared" si="1350"/>
        <v>0</v>
      </c>
    </row>
    <row r="8584" spans="1:39" x14ac:dyDescent="0.35">
      <c r="A8584" s="337">
        <v>30497</v>
      </c>
      <c r="B8584" s="338">
        <f t="shared" si="1344"/>
        <v>1983</v>
      </c>
      <c r="C8584" s="338">
        <f t="shared" si="1345"/>
        <v>6</v>
      </c>
      <c r="D8584" s="338">
        <f t="shared" si="1346"/>
        <v>30</v>
      </c>
      <c r="E8584" s="334">
        <v>0</v>
      </c>
      <c r="F8584" s="334">
        <v>0</v>
      </c>
      <c r="G8584" s="334">
        <v>0</v>
      </c>
      <c r="H8584" s="334">
        <v>0</v>
      </c>
      <c r="I8584" s="334">
        <v>0</v>
      </c>
      <c r="J8584" s="334">
        <v>0</v>
      </c>
      <c r="K8584" s="334">
        <v>0</v>
      </c>
      <c r="L8584" s="334">
        <v>0</v>
      </c>
      <c r="M8584" s="334">
        <v>0.7</v>
      </c>
      <c r="N8584" s="334">
        <v>0.5</v>
      </c>
      <c r="O8584" s="334">
        <v>0.7</v>
      </c>
      <c r="P8584" s="334">
        <v>0.9</v>
      </c>
      <c r="Q8584" s="334">
        <v>0</v>
      </c>
      <c r="R8584" s="334">
        <v>0.2</v>
      </c>
      <c r="S8584" s="334">
        <v>0</v>
      </c>
      <c r="T8584" s="334">
        <v>0</v>
      </c>
      <c r="U8584" s="334">
        <v>0</v>
      </c>
      <c r="V8584" s="334">
        <v>0</v>
      </c>
      <c r="W8584" s="334">
        <v>0</v>
      </c>
      <c r="X8584" s="334">
        <v>0</v>
      </c>
      <c r="Y8584" s="334">
        <v>0</v>
      </c>
      <c r="Z8584" s="334">
        <v>0</v>
      </c>
      <c r="AA8584" s="334">
        <v>0</v>
      </c>
      <c r="AB8584" s="334">
        <v>0</v>
      </c>
      <c r="AD8584" s="334">
        <v>3</v>
      </c>
      <c r="AE8584" s="334">
        <f t="shared" si="1347"/>
        <v>3</v>
      </c>
      <c r="AF8584" s="334">
        <f t="shared" si="1348"/>
        <v>3</v>
      </c>
      <c r="AG8584" s="340">
        <f t="shared" si="1349"/>
        <v>0</v>
      </c>
      <c r="AI8584" s="340">
        <f t="shared" si="1350"/>
        <v>0</v>
      </c>
      <c r="AJ8584" s="340">
        <f t="shared" si="1350"/>
        <v>3</v>
      </c>
      <c r="AK8584" s="340">
        <f t="shared" si="1350"/>
        <v>0</v>
      </c>
      <c r="AL8584" s="340">
        <f t="shared" si="1350"/>
        <v>0</v>
      </c>
      <c r="AM8584" s="340">
        <f t="shared" si="1350"/>
        <v>0</v>
      </c>
    </row>
    <row r="8585" spans="1:39" x14ac:dyDescent="0.35">
      <c r="A8585" s="337">
        <v>30498</v>
      </c>
      <c r="B8585" s="338">
        <f t="shared" si="1344"/>
        <v>1983</v>
      </c>
      <c r="C8585" s="338">
        <f t="shared" si="1345"/>
        <v>7</v>
      </c>
      <c r="D8585" s="338">
        <f t="shared" si="1346"/>
        <v>1</v>
      </c>
      <c r="E8585" s="334">
        <v>0</v>
      </c>
      <c r="F8585" s="334">
        <v>0</v>
      </c>
      <c r="G8585" s="334">
        <v>0</v>
      </c>
      <c r="H8585" s="334">
        <v>0</v>
      </c>
      <c r="I8585" s="334">
        <v>0</v>
      </c>
      <c r="J8585" s="334">
        <v>0</v>
      </c>
      <c r="K8585" s="334">
        <v>0</v>
      </c>
      <c r="L8585" s="334">
        <v>0</v>
      </c>
      <c r="M8585" s="334">
        <v>0</v>
      </c>
      <c r="N8585" s="334">
        <v>0</v>
      </c>
      <c r="O8585" s="334">
        <v>0</v>
      </c>
      <c r="P8585" s="334">
        <v>0</v>
      </c>
      <c r="Q8585" s="334">
        <v>0</v>
      </c>
      <c r="R8585" s="334">
        <v>0</v>
      </c>
      <c r="S8585" s="334">
        <v>0</v>
      </c>
      <c r="T8585" s="334">
        <v>0</v>
      </c>
      <c r="U8585" s="334">
        <v>0</v>
      </c>
      <c r="V8585" s="334">
        <v>0</v>
      </c>
      <c r="W8585" s="334">
        <v>0</v>
      </c>
      <c r="X8585" s="334">
        <v>0.2</v>
      </c>
      <c r="Y8585" s="334">
        <v>0</v>
      </c>
      <c r="Z8585" s="334">
        <v>0</v>
      </c>
      <c r="AA8585" s="334">
        <v>0</v>
      </c>
      <c r="AB8585" s="334">
        <v>0</v>
      </c>
      <c r="AD8585" s="334">
        <v>0.2</v>
      </c>
      <c r="AE8585" s="334">
        <f t="shared" si="1347"/>
        <v>0.2</v>
      </c>
      <c r="AF8585" s="334">
        <f t="shared" si="1348"/>
        <v>0.2</v>
      </c>
      <c r="AG8585" s="340">
        <f t="shared" si="1349"/>
        <v>0</v>
      </c>
      <c r="AI8585" s="340">
        <f t="shared" si="1350"/>
        <v>0</v>
      </c>
      <c r="AJ8585" s="340">
        <f t="shared" si="1350"/>
        <v>0</v>
      </c>
      <c r="AK8585" s="340">
        <f t="shared" si="1350"/>
        <v>0.2</v>
      </c>
      <c r="AL8585" s="340">
        <f t="shared" si="1350"/>
        <v>0</v>
      </c>
      <c r="AM8585" s="340">
        <f t="shared" si="1350"/>
        <v>0</v>
      </c>
    </row>
    <row r="8586" spans="1:39" x14ac:dyDescent="0.35">
      <c r="A8586" s="337">
        <v>30499</v>
      </c>
      <c r="B8586" s="338">
        <f t="shared" si="1344"/>
        <v>1983</v>
      </c>
      <c r="C8586" s="338">
        <f t="shared" si="1345"/>
        <v>7</v>
      </c>
      <c r="D8586" s="338">
        <f t="shared" si="1346"/>
        <v>2</v>
      </c>
      <c r="E8586" s="334">
        <v>0</v>
      </c>
      <c r="F8586" s="334">
        <v>0</v>
      </c>
      <c r="G8586" s="334">
        <v>0</v>
      </c>
      <c r="H8586" s="334">
        <v>0</v>
      </c>
      <c r="I8586" s="334">
        <v>0</v>
      </c>
      <c r="J8586" s="334">
        <v>0</v>
      </c>
      <c r="K8586" s="334">
        <v>0</v>
      </c>
      <c r="L8586" s="334">
        <v>0</v>
      </c>
      <c r="M8586" s="334">
        <v>0</v>
      </c>
      <c r="N8586" s="334">
        <v>0</v>
      </c>
      <c r="O8586" s="334">
        <v>0</v>
      </c>
      <c r="P8586" s="334">
        <v>0</v>
      </c>
      <c r="Q8586" s="334">
        <v>0</v>
      </c>
      <c r="R8586" s="334">
        <v>0</v>
      </c>
      <c r="S8586" s="334">
        <v>0</v>
      </c>
      <c r="T8586" s="334">
        <v>0</v>
      </c>
      <c r="U8586" s="334">
        <v>6.3</v>
      </c>
      <c r="V8586" s="334">
        <v>3.3</v>
      </c>
      <c r="W8586" s="334">
        <v>0.6</v>
      </c>
      <c r="X8586" s="334">
        <v>1</v>
      </c>
      <c r="Y8586" s="334">
        <v>1.2</v>
      </c>
      <c r="Z8586" s="334">
        <v>0.6</v>
      </c>
      <c r="AA8586" s="334">
        <v>1.6</v>
      </c>
      <c r="AB8586" s="334">
        <v>1.6</v>
      </c>
      <c r="AD8586" s="334">
        <v>16.2</v>
      </c>
      <c r="AE8586" s="334">
        <f t="shared" si="1347"/>
        <v>16.2</v>
      </c>
      <c r="AF8586" s="334">
        <f t="shared" si="1348"/>
        <v>16.2</v>
      </c>
      <c r="AG8586" s="340">
        <f t="shared" si="1349"/>
        <v>0</v>
      </c>
      <c r="AI8586" s="340">
        <f t="shared" si="1350"/>
        <v>0</v>
      </c>
      <c r="AJ8586" s="340">
        <f t="shared" si="1350"/>
        <v>0</v>
      </c>
      <c r="AK8586" s="340">
        <f t="shared" si="1350"/>
        <v>16.2</v>
      </c>
      <c r="AL8586" s="340">
        <f t="shared" si="1350"/>
        <v>0</v>
      </c>
      <c r="AM8586" s="340">
        <f t="shared" si="1350"/>
        <v>0</v>
      </c>
    </row>
    <row r="8587" spans="1:39" x14ac:dyDescent="0.35">
      <c r="A8587" s="337">
        <v>30500</v>
      </c>
      <c r="B8587" s="338">
        <f t="shared" si="1344"/>
        <v>1983</v>
      </c>
      <c r="C8587" s="338">
        <f t="shared" si="1345"/>
        <v>7</v>
      </c>
      <c r="D8587" s="338">
        <f t="shared" si="1346"/>
        <v>3</v>
      </c>
      <c r="E8587" s="334">
        <v>1.1000000000000001</v>
      </c>
      <c r="F8587" s="334">
        <v>0.4</v>
      </c>
      <c r="G8587" s="334">
        <v>0.9</v>
      </c>
      <c r="H8587" s="334">
        <v>0.9</v>
      </c>
      <c r="I8587" s="334">
        <v>1.6</v>
      </c>
      <c r="J8587" s="334">
        <v>3.6</v>
      </c>
      <c r="K8587" s="334">
        <v>2.1</v>
      </c>
      <c r="L8587" s="334">
        <v>0.2</v>
      </c>
      <c r="M8587" s="334">
        <v>0</v>
      </c>
      <c r="N8587" s="334">
        <v>0</v>
      </c>
      <c r="O8587" s="334">
        <v>0</v>
      </c>
      <c r="P8587" s="334">
        <v>0</v>
      </c>
      <c r="Q8587" s="334">
        <v>0</v>
      </c>
      <c r="R8587" s="334">
        <v>0</v>
      </c>
      <c r="S8587" s="334">
        <v>0</v>
      </c>
      <c r="T8587" s="334">
        <v>0</v>
      </c>
      <c r="U8587" s="334">
        <v>0</v>
      </c>
      <c r="V8587" s="334">
        <v>0</v>
      </c>
      <c r="W8587" s="334">
        <v>0</v>
      </c>
      <c r="X8587" s="334">
        <v>0.2</v>
      </c>
      <c r="Y8587" s="334">
        <v>0</v>
      </c>
      <c r="Z8587" s="334">
        <v>0</v>
      </c>
      <c r="AA8587" s="334">
        <v>0</v>
      </c>
      <c r="AB8587" s="334">
        <v>0</v>
      </c>
      <c r="AD8587" s="334">
        <v>11</v>
      </c>
      <c r="AE8587" s="334">
        <f t="shared" si="1347"/>
        <v>11</v>
      </c>
      <c r="AF8587" s="334">
        <f t="shared" si="1348"/>
        <v>10.999999999999998</v>
      </c>
      <c r="AG8587" s="340">
        <f t="shared" si="1349"/>
        <v>1.7763568394002505E-15</v>
      </c>
      <c r="AI8587" s="340">
        <f t="shared" si="1350"/>
        <v>0</v>
      </c>
      <c r="AJ8587" s="340">
        <f t="shared" si="1350"/>
        <v>0</v>
      </c>
      <c r="AK8587" s="340">
        <f t="shared" si="1350"/>
        <v>10.999999999999998</v>
      </c>
      <c r="AL8587" s="340">
        <f t="shared" si="1350"/>
        <v>0</v>
      </c>
      <c r="AM8587" s="340">
        <f t="shared" si="1350"/>
        <v>0</v>
      </c>
    </row>
    <row r="8588" spans="1:39" x14ac:dyDescent="0.35">
      <c r="A8588" s="337">
        <v>30501</v>
      </c>
      <c r="B8588" s="338">
        <f t="shared" si="1344"/>
        <v>1983</v>
      </c>
      <c r="C8588" s="338">
        <f t="shared" si="1345"/>
        <v>7</v>
      </c>
      <c r="D8588" s="338">
        <f t="shared" si="1346"/>
        <v>4</v>
      </c>
      <c r="E8588" s="334">
        <v>0</v>
      </c>
      <c r="F8588" s="334">
        <v>0</v>
      </c>
      <c r="G8588" s="334">
        <v>0</v>
      </c>
      <c r="H8588" s="334">
        <v>0</v>
      </c>
      <c r="I8588" s="334">
        <v>0</v>
      </c>
      <c r="J8588" s="334">
        <v>0</v>
      </c>
      <c r="K8588" s="334">
        <v>0</v>
      </c>
      <c r="L8588" s="334">
        <v>0</v>
      </c>
      <c r="M8588" s="334">
        <v>0</v>
      </c>
      <c r="N8588" s="334">
        <v>0</v>
      </c>
      <c r="O8588" s="334">
        <v>0</v>
      </c>
      <c r="P8588" s="334">
        <v>0</v>
      </c>
      <c r="Q8588" s="334">
        <v>0</v>
      </c>
      <c r="R8588" s="334">
        <v>0</v>
      </c>
      <c r="S8588" s="334">
        <v>0</v>
      </c>
      <c r="T8588" s="334">
        <v>0</v>
      </c>
      <c r="U8588" s="334">
        <v>0</v>
      </c>
      <c r="V8588" s="334">
        <v>0</v>
      </c>
      <c r="W8588" s="334">
        <v>0</v>
      </c>
      <c r="X8588" s="334">
        <v>0</v>
      </c>
      <c r="Y8588" s="334">
        <v>0</v>
      </c>
      <c r="Z8588" s="334">
        <v>0</v>
      </c>
      <c r="AA8588" s="334">
        <v>0</v>
      </c>
      <c r="AB8588" s="334">
        <v>0</v>
      </c>
      <c r="AD8588" s="334">
        <v>0</v>
      </c>
      <c r="AE8588" s="334">
        <f t="shared" si="1347"/>
        <v>0</v>
      </c>
      <c r="AF8588" s="334">
        <f t="shared" si="1348"/>
        <v>0</v>
      </c>
      <c r="AG8588" s="340">
        <f t="shared" si="1349"/>
        <v>0</v>
      </c>
      <c r="AI8588" s="340">
        <f t="shared" si="1350"/>
        <v>0</v>
      </c>
      <c r="AJ8588" s="340">
        <f t="shared" si="1350"/>
        <v>0</v>
      </c>
      <c r="AK8588" s="340">
        <f t="shared" si="1350"/>
        <v>0</v>
      </c>
      <c r="AL8588" s="340">
        <f t="shared" si="1350"/>
        <v>0</v>
      </c>
      <c r="AM8588" s="340">
        <f t="shared" si="1350"/>
        <v>0</v>
      </c>
    </row>
    <row r="8589" spans="1:39" x14ac:dyDescent="0.35">
      <c r="A8589" s="337">
        <v>30502</v>
      </c>
      <c r="B8589" s="338">
        <f t="shared" si="1344"/>
        <v>1983</v>
      </c>
      <c r="C8589" s="338">
        <f t="shared" si="1345"/>
        <v>7</v>
      </c>
      <c r="D8589" s="338">
        <f t="shared" si="1346"/>
        <v>5</v>
      </c>
      <c r="E8589" s="334">
        <v>0</v>
      </c>
      <c r="F8589" s="334">
        <v>0</v>
      </c>
      <c r="G8589" s="334">
        <v>0</v>
      </c>
      <c r="H8589" s="334">
        <v>0</v>
      </c>
      <c r="I8589" s="334">
        <v>0</v>
      </c>
      <c r="J8589" s="334">
        <v>0</v>
      </c>
      <c r="K8589" s="334">
        <v>0</v>
      </c>
      <c r="L8589" s="334">
        <v>0</v>
      </c>
      <c r="M8589" s="334">
        <v>0</v>
      </c>
      <c r="N8589" s="334">
        <v>0</v>
      </c>
      <c r="O8589" s="334">
        <v>0</v>
      </c>
      <c r="P8589" s="334">
        <v>0</v>
      </c>
      <c r="Q8589" s="334">
        <v>0</v>
      </c>
      <c r="R8589" s="334">
        <v>0</v>
      </c>
      <c r="S8589" s="334">
        <v>0</v>
      </c>
      <c r="T8589" s="334">
        <v>0</v>
      </c>
      <c r="U8589" s="334">
        <v>0</v>
      </c>
      <c r="V8589" s="334">
        <v>0</v>
      </c>
      <c r="W8589" s="334">
        <v>0</v>
      </c>
      <c r="X8589" s="334">
        <v>0</v>
      </c>
      <c r="Y8589" s="334">
        <v>0</v>
      </c>
      <c r="Z8589" s="334">
        <v>0</v>
      </c>
      <c r="AA8589" s="334">
        <v>0</v>
      </c>
      <c r="AB8589" s="334">
        <v>0</v>
      </c>
      <c r="AD8589" s="334">
        <v>0</v>
      </c>
      <c r="AE8589" s="334">
        <f t="shared" si="1347"/>
        <v>0</v>
      </c>
      <c r="AF8589" s="334">
        <f t="shared" si="1348"/>
        <v>0</v>
      </c>
      <c r="AG8589" s="340">
        <f t="shared" si="1349"/>
        <v>0</v>
      </c>
      <c r="AI8589" s="340">
        <f t="shared" si="1350"/>
        <v>0</v>
      </c>
      <c r="AJ8589" s="340">
        <f t="shared" si="1350"/>
        <v>0</v>
      </c>
      <c r="AK8589" s="340">
        <f t="shared" si="1350"/>
        <v>0</v>
      </c>
      <c r="AL8589" s="340">
        <f t="shared" si="1350"/>
        <v>0</v>
      </c>
      <c r="AM8589" s="340">
        <f t="shared" si="1350"/>
        <v>0</v>
      </c>
    </row>
    <row r="8590" spans="1:39" x14ac:dyDescent="0.35">
      <c r="A8590" s="337">
        <v>30503</v>
      </c>
      <c r="B8590" s="338">
        <f t="shared" si="1344"/>
        <v>1983</v>
      </c>
      <c r="C8590" s="338">
        <f t="shared" si="1345"/>
        <v>7</v>
      </c>
      <c r="D8590" s="338">
        <f t="shared" si="1346"/>
        <v>6</v>
      </c>
      <c r="E8590" s="334">
        <v>0</v>
      </c>
      <c r="F8590" s="334">
        <v>0</v>
      </c>
      <c r="G8590" s="334">
        <v>0</v>
      </c>
      <c r="H8590" s="334">
        <v>0</v>
      </c>
      <c r="I8590" s="334">
        <v>0</v>
      </c>
      <c r="J8590" s="334">
        <v>0</v>
      </c>
      <c r="K8590" s="334">
        <v>0</v>
      </c>
      <c r="L8590" s="334">
        <v>0</v>
      </c>
      <c r="M8590" s="334">
        <v>0</v>
      </c>
      <c r="N8590" s="334">
        <v>0</v>
      </c>
      <c r="O8590" s="334">
        <v>0</v>
      </c>
      <c r="P8590" s="334">
        <v>0</v>
      </c>
      <c r="Q8590" s="334">
        <v>0</v>
      </c>
      <c r="R8590" s="334">
        <v>0</v>
      </c>
      <c r="S8590" s="334">
        <v>0</v>
      </c>
      <c r="T8590" s="334">
        <v>0</v>
      </c>
      <c r="U8590" s="334">
        <v>0</v>
      </c>
      <c r="V8590" s="334">
        <v>0</v>
      </c>
      <c r="W8590" s="334">
        <v>2.2000000000000002</v>
      </c>
      <c r="X8590" s="334">
        <v>0.2</v>
      </c>
      <c r="Y8590" s="334">
        <v>0.2</v>
      </c>
      <c r="Z8590" s="334">
        <v>0.8</v>
      </c>
      <c r="AA8590" s="334">
        <v>0</v>
      </c>
      <c r="AB8590" s="334">
        <v>0</v>
      </c>
      <c r="AD8590" s="334">
        <v>3.4</v>
      </c>
      <c r="AE8590" s="334">
        <f t="shared" si="1347"/>
        <v>3.4</v>
      </c>
      <c r="AF8590" s="334">
        <f t="shared" si="1348"/>
        <v>3.4000000000000004</v>
      </c>
      <c r="AG8590" s="340">
        <f t="shared" si="1349"/>
        <v>4.4408920985006262E-16</v>
      </c>
      <c r="AI8590" s="340">
        <f t="shared" si="1350"/>
        <v>0</v>
      </c>
      <c r="AJ8590" s="340">
        <f t="shared" si="1350"/>
        <v>0</v>
      </c>
      <c r="AK8590" s="340">
        <f t="shared" si="1350"/>
        <v>3.4000000000000004</v>
      </c>
      <c r="AL8590" s="340">
        <f t="shared" si="1350"/>
        <v>0</v>
      </c>
      <c r="AM8590" s="340">
        <f t="shared" si="1350"/>
        <v>0</v>
      </c>
    </row>
    <row r="8591" spans="1:39" x14ac:dyDescent="0.35">
      <c r="A8591" s="337">
        <v>30504</v>
      </c>
      <c r="B8591" s="338">
        <f t="shared" si="1344"/>
        <v>1983</v>
      </c>
      <c r="C8591" s="338">
        <f t="shared" si="1345"/>
        <v>7</v>
      </c>
      <c r="D8591" s="338">
        <f t="shared" si="1346"/>
        <v>7</v>
      </c>
      <c r="E8591" s="334">
        <v>0</v>
      </c>
      <c r="F8591" s="334">
        <v>0</v>
      </c>
      <c r="G8591" s="334">
        <v>0</v>
      </c>
      <c r="H8591" s="334">
        <v>0</v>
      </c>
      <c r="I8591" s="334">
        <v>0</v>
      </c>
      <c r="J8591" s="334">
        <v>0.8</v>
      </c>
      <c r="K8591" s="334">
        <v>0</v>
      </c>
      <c r="L8591" s="334">
        <v>0</v>
      </c>
      <c r="M8591" s="334">
        <v>0</v>
      </c>
      <c r="N8591" s="334">
        <v>0</v>
      </c>
      <c r="O8591" s="334">
        <v>0</v>
      </c>
      <c r="P8591" s="334">
        <v>0</v>
      </c>
      <c r="Q8591" s="334">
        <v>0</v>
      </c>
      <c r="R8591" s="334">
        <v>0</v>
      </c>
      <c r="S8591" s="334">
        <v>0</v>
      </c>
      <c r="T8591" s="334">
        <v>0</v>
      </c>
      <c r="U8591" s="334">
        <v>0</v>
      </c>
      <c r="V8591" s="334">
        <v>0</v>
      </c>
      <c r="W8591" s="334">
        <v>0</v>
      </c>
      <c r="X8591" s="334">
        <v>0</v>
      </c>
      <c r="Y8591" s="334">
        <v>0</v>
      </c>
      <c r="Z8591" s="334">
        <v>0</v>
      </c>
      <c r="AA8591" s="334">
        <v>0</v>
      </c>
      <c r="AB8591" s="334">
        <v>0</v>
      </c>
      <c r="AD8591" s="334">
        <v>0.8</v>
      </c>
      <c r="AE8591" s="334">
        <f t="shared" si="1347"/>
        <v>0.8</v>
      </c>
      <c r="AF8591" s="334">
        <f t="shared" si="1348"/>
        <v>0.8</v>
      </c>
      <c r="AG8591" s="340">
        <f t="shared" si="1349"/>
        <v>0</v>
      </c>
      <c r="AI8591" s="340">
        <f t="shared" si="1350"/>
        <v>0</v>
      </c>
      <c r="AJ8591" s="340">
        <f t="shared" si="1350"/>
        <v>0</v>
      </c>
      <c r="AK8591" s="340">
        <f t="shared" si="1350"/>
        <v>0.8</v>
      </c>
      <c r="AL8591" s="340">
        <f t="shared" si="1350"/>
        <v>0</v>
      </c>
      <c r="AM8591" s="340">
        <f t="shared" si="1350"/>
        <v>0</v>
      </c>
    </row>
    <row r="8592" spans="1:39" x14ac:dyDescent="0.35">
      <c r="A8592" s="337">
        <v>30505</v>
      </c>
      <c r="B8592" s="338">
        <f t="shared" si="1344"/>
        <v>1983</v>
      </c>
      <c r="C8592" s="338">
        <f t="shared" si="1345"/>
        <v>7</v>
      </c>
      <c r="D8592" s="338">
        <f t="shared" si="1346"/>
        <v>8</v>
      </c>
      <c r="E8592" s="334">
        <v>0</v>
      </c>
      <c r="F8592" s="334">
        <v>0</v>
      </c>
      <c r="G8592" s="334">
        <v>0</v>
      </c>
      <c r="H8592" s="334">
        <v>0.4</v>
      </c>
      <c r="I8592" s="334">
        <v>2.5</v>
      </c>
      <c r="J8592" s="334">
        <v>4.0999999999999996</v>
      </c>
      <c r="K8592" s="334">
        <v>0.7</v>
      </c>
      <c r="L8592" s="334">
        <v>2.7</v>
      </c>
      <c r="M8592" s="334">
        <v>0.2</v>
      </c>
      <c r="N8592" s="334">
        <v>0</v>
      </c>
      <c r="O8592" s="334">
        <v>0</v>
      </c>
      <c r="P8592" s="334">
        <v>0</v>
      </c>
      <c r="Q8592" s="334">
        <v>0</v>
      </c>
      <c r="R8592" s="334">
        <v>0</v>
      </c>
      <c r="S8592" s="334">
        <v>0.4</v>
      </c>
      <c r="T8592" s="334">
        <v>0</v>
      </c>
      <c r="U8592" s="334">
        <v>0</v>
      </c>
      <c r="V8592" s="334">
        <v>0</v>
      </c>
      <c r="W8592" s="334">
        <v>0</v>
      </c>
      <c r="X8592" s="334">
        <v>0</v>
      </c>
      <c r="Y8592" s="334">
        <v>0</v>
      </c>
      <c r="Z8592" s="334">
        <v>0</v>
      </c>
      <c r="AA8592" s="334">
        <v>0</v>
      </c>
      <c r="AB8592" s="334">
        <v>0</v>
      </c>
      <c r="AD8592" s="334">
        <v>11</v>
      </c>
      <c r="AE8592" s="334">
        <f t="shared" si="1347"/>
        <v>11</v>
      </c>
      <c r="AF8592" s="334">
        <f t="shared" si="1348"/>
        <v>11</v>
      </c>
      <c r="AG8592" s="340">
        <f t="shared" si="1349"/>
        <v>0</v>
      </c>
      <c r="AI8592" s="340">
        <f t="shared" si="1350"/>
        <v>0</v>
      </c>
      <c r="AJ8592" s="340">
        <f t="shared" si="1350"/>
        <v>0</v>
      </c>
      <c r="AK8592" s="340">
        <f t="shared" si="1350"/>
        <v>11</v>
      </c>
      <c r="AL8592" s="340">
        <f t="shared" si="1350"/>
        <v>0</v>
      </c>
      <c r="AM8592" s="340">
        <f t="shared" si="1350"/>
        <v>0</v>
      </c>
    </row>
    <row r="8593" spans="1:39" x14ac:dyDescent="0.35">
      <c r="A8593" s="337">
        <v>30506</v>
      </c>
      <c r="B8593" s="338">
        <f t="shared" si="1344"/>
        <v>1983</v>
      </c>
      <c r="C8593" s="338">
        <f t="shared" si="1345"/>
        <v>7</v>
      </c>
      <c r="D8593" s="338">
        <f t="shared" si="1346"/>
        <v>9</v>
      </c>
      <c r="E8593" s="334">
        <v>0</v>
      </c>
      <c r="F8593" s="334">
        <v>0</v>
      </c>
      <c r="G8593" s="334">
        <v>0</v>
      </c>
      <c r="H8593" s="334">
        <v>0</v>
      </c>
      <c r="I8593" s="334">
        <v>0</v>
      </c>
      <c r="J8593" s="334">
        <v>0</v>
      </c>
      <c r="K8593" s="334">
        <v>0</v>
      </c>
      <c r="L8593" s="334">
        <v>0</v>
      </c>
      <c r="M8593" s="334">
        <v>0</v>
      </c>
      <c r="N8593" s="334">
        <v>0</v>
      </c>
      <c r="O8593" s="334">
        <v>0</v>
      </c>
      <c r="P8593" s="334">
        <v>0</v>
      </c>
      <c r="Q8593" s="334">
        <v>0</v>
      </c>
      <c r="R8593" s="334">
        <v>0</v>
      </c>
      <c r="S8593" s="334">
        <v>0</v>
      </c>
      <c r="T8593" s="334">
        <v>0</v>
      </c>
      <c r="U8593" s="334">
        <v>0</v>
      </c>
      <c r="V8593" s="334">
        <v>0</v>
      </c>
      <c r="W8593" s="334">
        <v>0</v>
      </c>
      <c r="X8593" s="334">
        <v>0</v>
      </c>
      <c r="Y8593" s="334">
        <v>0</v>
      </c>
      <c r="Z8593" s="334">
        <v>0</v>
      </c>
      <c r="AA8593" s="334">
        <v>0</v>
      </c>
      <c r="AB8593" s="334">
        <v>0</v>
      </c>
      <c r="AD8593" s="334">
        <v>0</v>
      </c>
      <c r="AE8593" s="334">
        <f t="shared" si="1347"/>
        <v>0</v>
      </c>
      <c r="AF8593" s="334">
        <f t="shared" si="1348"/>
        <v>0</v>
      </c>
      <c r="AG8593" s="340">
        <f t="shared" si="1349"/>
        <v>0</v>
      </c>
      <c r="AI8593" s="340">
        <f t="shared" si="1350"/>
        <v>0</v>
      </c>
      <c r="AJ8593" s="340">
        <f t="shared" si="1350"/>
        <v>0</v>
      </c>
      <c r="AK8593" s="340">
        <f t="shared" si="1350"/>
        <v>0</v>
      </c>
      <c r="AL8593" s="340">
        <f t="shared" si="1350"/>
        <v>0</v>
      </c>
      <c r="AM8593" s="340">
        <f t="shared" si="1350"/>
        <v>0</v>
      </c>
    </row>
    <row r="8594" spans="1:39" x14ac:dyDescent="0.35">
      <c r="A8594" s="337">
        <v>30507</v>
      </c>
      <c r="B8594" s="338">
        <f t="shared" si="1344"/>
        <v>1983</v>
      </c>
      <c r="C8594" s="338">
        <f t="shared" si="1345"/>
        <v>7</v>
      </c>
      <c r="D8594" s="338">
        <f t="shared" si="1346"/>
        <v>10</v>
      </c>
      <c r="E8594" s="334">
        <v>0</v>
      </c>
      <c r="F8594" s="334">
        <v>0</v>
      </c>
      <c r="G8594" s="334">
        <v>0</v>
      </c>
      <c r="H8594" s="334">
        <v>0</v>
      </c>
      <c r="I8594" s="334">
        <v>0</v>
      </c>
      <c r="J8594" s="334">
        <v>0</v>
      </c>
      <c r="K8594" s="334">
        <v>0</v>
      </c>
      <c r="L8594" s="334">
        <v>0</v>
      </c>
      <c r="M8594" s="334">
        <v>0</v>
      </c>
      <c r="N8594" s="334">
        <v>0</v>
      </c>
      <c r="O8594" s="334">
        <v>0</v>
      </c>
      <c r="P8594" s="334">
        <v>0</v>
      </c>
      <c r="Q8594" s="334">
        <v>0</v>
      </c>
      <c r="R8594" s="334">
        <v>0</v>
      </c>
      <c r="S8594" s="334">
        <v>0</v>
      </c>
      <c r="T8594" s="334">
        <v>0</v>
      </c>
      <c r="U8594" s="334">
        <v>0</v>
      </c>
      <c r="V8594" s="334">
        <v>0</v>
      </c>
      <c r="W8594" s="334">
        <v>0</v>
      </c>
      <c r="X8594" s="334">
        <v>0</v>
      </c>
      <c r="Y8594" s="334">
        <v>0</v>
      </c>
      <c r="Z8594" s="334">
        <v>0</v>
      </c>
      <c r="AA8594" s="334">
        <v>0</v>
      </c>
      <c r="AB8594" s="334">
        <v>0</v>
      </c>
      <c r="AD8594" s="334">
        <v>0</v>
      </c>
      <c r="AE8594" s="334">
        <f t="shared" si="1347"/>
        <v>0</v>
      </c>
      <c r="AF8594" s="334">
        <f t="shared" si="1348"/>
        <v>0</v>
      </c>
      <c r="AG8594" s="340">
        <f t="shared" si="1349"/>
        <v>0</v>
      </c>
      <c r="AI8594" s="340">
        <f t="shared" si="1350"/>
        <v>0</v>
      </c>
      <c r="AJ8594" s="340">
        <f t="shared" si="1350"/>
        <v>0</v>
      </c>
      <c r="AK8594" s="340">
        <f t="shared" si="1350"/>
        <v>0</v>
      </c>
      <c r="AL8594" s="340">
        <f t="shared" si="1350"/>
        <v>0</v>
      </c>
      <c r="AM8594" s="340">
        <f t="shared" si="1350"/>
        <v>0</v>
      </c>
    </row>
    <row r="8595" spans="1:39" x14ac:dyDescent="0.35">
      <c r="A8595" s="337">
        <v>30508</v>
      </c>
      <c r="B8595" s="338">
        <f t="shared" si="1344"/>
        <v>1983</v>
      </c>
      <c r="C8595" s="338">
        <f t="shared" si="1345"/>
        <v>7</v>
      </c>
      <c r="D8595" s="338">
        <f t="shared" si="1346"/>
        <v>11</v>
      </c>
      <c r="E8595" s="334">
        <v>0</v>
      </c>
      <c r="F8595" s="334">
        <v>0</v>
      </c>
      <c r="G8595" s="334">
        <v>0</v>
      </c>
      <c r="H8595" s="334">
        <v>0</v>
      </c>
      <c r="I8595" s="334">
        <v>0</v>
      </c>
      <c r="J8595" s="334">
        <v>0</v>
      </c>
      <c r="K8595" s="334">
        <v>0</v>
      </c>
      <c r="L8595" s="334">
        <v>0</v>
      </c>
      <c r="M8595" s="334">
        <v>0</v>
      </c>
      <c r="N8595" s="334">
        <v>0</v>
      </c>
      <c r="O8595" s="334">
        <v>0</v>
      </c>
      <c r="P8595" s="334">
        <v>0</v>
      </c>
      <c r="Q8595" s="334">
        <v>0</v>
      </c>
      <c r="R8595" s="334">
        <v>0</v>
      </c>
      <c r="S8595" s="334">
        <v>0</v>
      </c>
      <c r="T8595" s="334">
        <v>0</v>
      </c>
      <c r="U8595" s="334">
        <v>0</v>
      </c>
      <c r="V8595" s="334">
        <v>0</v>
      </c>
      <c r="W8595" s="334">
        <v>0</v>
      </c>
      <c r="X8595" s="334">
        <v>0</v>
      </c>
      <c r="Y8595" s="334">
        <v>0</v>
      </c>
      <c r="Z8595" s="334">
        <v>0</v>
      </c>
      <c r="AA8595" s="334">
        <v>0</v>
      </c>
      <c r="AB8595" s="334">
        <v>0</v>
      </c>
      <c r="AD8595" s="334">
        <v>0</v>
      </c>
      <c r="AE8595" s="334">
        <f t="shared" si="1347"/>
        <v>0</v>
      </c>
      <c r="AF8595" s="334">
        <f t="shared" si="1348"/>
        <v>0</v>
      </c>
      <c r="AG8595" s="340">
        <f t="shared" si="1349"/>
        <v>0</v>
      </c>
      <c r="AI8595" s="340">
        <f t="shared" si="1350"/>
        <v>0</v>
      </c>
      <c r="AJ8595" s="340">
        <f t="shared" si="1350"/>
        <v>0</v>
      </c>
      <c r="AK8595" s="340">
        <f t="shared" si="1350"/>
        <v>0</v>
      </c>
      <c r="AL8595" s="340">
        <f t="shared" si="1350"/>
        <v>0</v>
      </c>
      <c r="AM8595" s="340">
        <f t="shared" si="1350"/>
        <v>0</v>
      </c>
    </row>
    <row r="8596" spans="1:39" x14ac:dyDescent="0.35">
      <c r="A8596" s="337">
        <v>30509</v>
      </c>
      <c r="B8596" s="338">
        <f t="shared" si="1344"/>
        <v>1983</v>
      </c>
      <c r="C8596" s="338">
        <f t="shared" si="1345"/>
        <v>7</v>
      </c>
      <c r="D8596" s="338">
        <f t="shared" si="1346"/>
        <v>12</v>
      </c>
      <c r="E8596" s="334">
        <v>0</v>
      </c>
      <c r="F8596" s="334">
        <v>0</v>
      </c>
      <c r="G8596" s="334">
        <v>0</v>
      </c>
      <c r="H8596" s="334">
        <v>0</v>
      </c>
      <c r="I8596" s="334">
        <v>0</v>
      </c>
      <c r="J8596" s="334">
        <v>0</v>
      </c>
      <c r="K8596" s="334">
        <v>0</v>
      </c>
      <c r="L8596" s="334">
        <v>0</v>
      </c>
      <c r="M8596" s="334">
        <v>0</v>
      </c>
      <c r="N8596" s="334">
        <v>0</v>
      </c>
      <c r="O8596" s="334">
        <v>0</v>
      </c>
      <c r="P8596" s="334">
        <v>0</v>
      </c>
      <c r="Q8596" s="334">
        <v>0</v>
      </c>
      <c r="R8596" s="334">
        <v>1.6</v>
      </c>
      <c r="S8596" s="334">
        <v>0</v>
      </c>
      <c r="T8596" s="334">
        <v>0</v>
      </c>
      <c r="U8596" s="334">
        <v>0</v>
      </c>
      <c r="V8596" s="334">
        <v>0</v>
      </c>
      <c r="W8596" s="334">
        <v>0</v>
      </c>
      <c r="X8596" s="334">
        <v>0</v>
      </c>
      <c r="Y8596" s="334">
        <v>0</v>
      </c>
      <c r="Z8596" s="334">
        <v>0</v>
      </c>
      <c r="AA8596" s="334">
        <v>0</v>
      </c>
      <c r="AB8596" s="334">
        <v>0</v>
      </c>
      <c r="AD8596" s="334">
        <v>1.6</v>
      </c>
      <c r="AE8596" s="334">
        <f t="shared" si="1347"/>
        <v>1.6</v>
      </c>
      <c r="AF8596" s="334">
        <f t="shared" si="1348"/>
        <v>1.6</v>
      </c>
      <c r="AG8596" s="340">
        <f t="shared" si="1349"/>
        <v>0</v>
      </c>
      <c r="AI8596" s="340">
        <f t="shared" ref="AI8596:AM8611" si="1351">IF($C8596=AI$1,$AF8596,0)</f>
        <v>0</v>
      </c>
      <c r="AJ8596" s="340">
        <f t="shared" si="1351"/>
        <v>0</v>
      </c>
      <c r="AK8596" s="340">
        <f t="shared" si="1351"/>
        <v>1.6</v>
      </c>
      <c r="AL8596" s="340">
        <f t="shared" si="1351"/>
        <v>0</v>
      </c>
      <c r="AM8596" s="340">
        <f t="shared" si="1351"/>
        <v>0</v>
      </c>
    </row>
    <row r="8597" spans="1:39" x14ac:dyDescent="0.35">
      <c r="A8597" s="337">
        <v>30510</v>
      </c>
      <c r="B8597" s="338">
        <f t="shared" si="1344"/>
        <v>1983</v>
      </c>
      <c r="C8597" s="338">
        <f t="shared" si="1345"/>
        <v>7</v>
      </c>
      <c r="D8597" s="338">
        <f t="shared" si="1346"/>
        <v>13</v>
      </c>
      <c r="E8597" s="334">
        <v>0</v>
      </c>
      <c r="F8597" s="334">
        <v>0</v>
      </c>
      <c r="G8597" s="334">
        <v>0</v>
      </c>
      <c r="H8597" s="334">
        <v>0</v>
      </c>
      <c r="I8597" s="334">
        <v>0</v>
      </c>
      <c r="J8597" s="334">
        <v>0</v>
      </c>
      <c r="K8597" s="334">
        <v>0</v>
      </c>
      <c r="L8597" s="334">
        <v>0</v>
      </c>
      <c r="M8597" s="334">
        <v>0</v>
      </c>
      <c r="N8597" s="334">
        <v>0</v>
      </c>
      <c r="O8597" s="334">
        <v>0</v>
      </c>
      <c r="P8597" s="334">
        <v>0</v>
      </c>
      <c r="Q8597" s="334">
        <v>0</v>
      </c>
      <c r="R8597" s="334">
        <v>0</v>
      </c>
      <c r="S8597" s="334">
        <v>0</v>
      </c>
      <c r="T8597" s="334">
        <v>0</v>
      </c>
      <c r="U8597" s="334">
        <v>0</v>
      </c>
      <c r="V8597" s="334">
        <v>0</v>
      </c>
      <c r="W8597" s="334">
        <v>0</v>
      </c>
      <c r="X8597" s="334">
        <v>0</v>
      </c>
      <c r="Y8597" s="334">
        <v>0</v>
      </c>
      <c r="Z8597" s="334">
        <v>0</v>
      </c>
      <c r="AA8597" s="334">
        <v>0</v>
      </c>
      <c r="AB8597" s="334">
        <v>0</v>
      </c>
      <c r="AD8597" s="334">
        <v>0</v>
      </c>
      <c r="AE8597" s="334">
        <f t="shared" si="1347"/>
        <v>0</v>
      </c>
      <c r="AF8597" s="334">
        <f t="shared" si="1348"/>
        <v>0</v>
      </c>
      <c r="AG8597" s="340">
        <f t="shared" si="1349"/>
        <v>0</v>
      </c>
      <c r="AI8597" s="340">
        <f t="shared" si="1351"/>
        <v>0</v>
      </c>
      <c r="AJ8597" s="340">
        <f t="shared" si="1351"/>
        <v>0</v>
      </c>
      <c r="AK8597" s="340">
        <f t="shared" si="1351"/>
        <v>0</v>
      </c>
      <c r="AL8597" s="340">
        <f t="shared" si="1351"/>
        <v>0</v>
      </c>
      <c r="AM8597" s="340">
        <f t="shared" si="1351"/>
        <v>0</v>
      </c>
    </row>
    <row r="8598" spans="1:39" x14ac:dyDescent="0.35">
      <c r="A8598" s="337">
        <v>30511</v>
      </c>
      <c r="B8598" s="338">
        <f t="shared" si="1344"/>
        <v>1983</v>
      </c>
      <c r="C8598" s="338">
        <f t="shared" si="1345"/>
        <v>7</v>
      </c>
      <c r="D8598" s="338">
        <f t="shared" si="1346"/>
        <v>14</v>
      </c>
      <c r="E8598" s="334">
        <v>0</v>
      </c>
      <c r="F8598" s="334">
        <v>0</v>
      </c>
      <c r="G8598" s="334">
        <v>0</v>
      </c>
      <c r="H8598" s="334">
        <v>0</v>
      </c>
      <c r="I8598" s="334">
        <v>0</v>
      </c>
      <c r="J8598" s="334">
        <v>0</v>
      </c>
      <c r="K8598" s="334">
        <v>0</v>
      </c>
      <c r="L8598" s="334">
        <v>0</v>
      </c>
      <c r="M8598" s="334">
        <v>0</v>
      </c>
      <c r="N8598" s="334">
        <v>0</v>
      </c>
      <c r="O8598" s="334">
        <v>0</v>
      </c>
      <c r="P8598" s="334">
        <v>0</v>
      </c>
      <c r="Q8598" s="334">
        <v>0</v>
      </c>
      <c r="R8598" s="334">
        <v>0.4</v>
      </c>
      <c r="S8598" s="334">
        <v>0</v>
      </c>
      <c r="T8598" s="334">
        <v>0</v>
      </c>
      <c r="U8598" s="334">
        <v>0</v>
      </c>
      <c r="V8598" s="334">
        <v>0</v>
      </c>
      <c r="W8598" s="334">
        <v>0</v>
      </c>
      <c r="X8598" s="334">
        <v>0</v>
      </c>
      <c r="Y8598" s="334">
        <v>0</v>
      </c>
      <c r="Z8598" s="334">
        <v>0</v>
      </c>
      <c r="AA8598" s="334">
        <v>0</v>
      </c>
      <c r="AB8598" s="334">
        <v>0</v>
      </c>
      <c r="AD8598" s="334">
        <v>0.4</v>
      </c>
      <c r="AE8598" s="334">
        <f t="shared" si="1347"/>
        <v>0.4</v>
      </c>
      <c r="AF8598" s="334">
        <f t="shared" si="1348"/>
        <v>0.4</v>
      </c>
      <c r="AG8598" s="340">
        <f t="shared" si="1349"/>
        <v>0</v>
      </c>
      <c r="AI8598" s="340">
        <f t="shared" si="1351"/>
        <v>0</v>
      </c>
      <c r="AJ8598" s="340">
        <f t="shared" si="1351"/>
        <v>0</v>
      </c>
      <c r="AK8598" s="340">
        <f t="shared" si="1351"/>
        <v>0.4</v>
      </c>
      <c r="AL8598" s="340">
        <f t="shared" si="1351"/>
        <v>0</v>
      </c>
      <c r="AM8598" s="340">
        <f t="shared" si="1351"/>
        <v>0</v>
      </c>
    </row>
    <row r="8599" spans="1:39" x14ac:dyDescent="0.35">
      <c r="A8599" s="337">
        <v>30512</v>
      </c>
      <c r="B8599" s="338">
        <f t="shared" si="1344"/>
        <v>1983</v>
      </c>
      <c r="C8599" s="338">
        <f t="shared" si="1345"/>
        <v>7</v>
      </c>
      <c r="D8599" s="338">
        <f t="shared" si="1346"/>
        <v>15</v>
      </c>
      <c r="E8599" s="334">
        <v>0</v>
      </c>
      <c r="F8599" s="334">
        <v>0</v>
      </c>
      <c r="G8599" s="334">
        <v>0</v>
      </c>
      <c r="H8599" s="334">
        <v>0</v>
      </c>
      <c r="I8599" s="334">
        <v>0</v>
      </c>
      <c r="J8599" s="334">
        <v>0</v>
      </c>
      <c r="K8599" s="334">
        <v>0</v>
      </c>
      <c r="L8599" s="334">
        <v>0</v>
      </c>
      <c r="M8599" s="334">
        <v>0</v>
      </c>
      <c r="N8599" s="334">
        <v>0</v>
      </c>
      <c r="O8599" s="334">
        <v>0</v>
      </c>
      <c r="P8599" s="334">
        <v>0</v>
      </c>
      <c r="Q8599" s="334">
        <v>0</v>
      </c>
      <c r="R8599" s="334">
        <v>0</v>
      </c>
      <c r="S8599" s="334">
        <v>0</v>
      </c>
      <c r="T8599" s="334">
        <v>0</v>
      </c>
      <c r="U8599" s="334">
        <v>0</v>
      </c>
      <c r="V8599" s="334">
        <v>1.5</v>
      </c>
      <c r="W8599" s="334">
        <v>1.5</v>
      </c>
      <c r="X8599" s="334">
        <v>0.5</v>
      </c>
      <c r="Y8599" s="334">
        <v>0.3</v>
      </c>
      <c r="Z8599" s="334">
        <v>0</v>
      </c>
      <c r="AA8599" s="334">
        <v>0.2</v>
      </c>
      <c r="AB8599" s="334">
        <v>0.2</v>
      </c>
      <c r="AD8599" s="334">
        <v>4.2</v>
      </c>
      <c r="AE8599" s="334">
        <f t="shared" si="1347"/>
        <v>4.2</v>
      </c>
      <c r="AF8599" s="334">
        <f t="shared" si="1348"/>
        <v>4.2</v>
      </c>
      <c r="AG8599" s="340">
        <f t="shared" si="1349"/>
        <v>0</v>
      </c>
      <c r="AI8599" s="340">
        <f t="shared" si="1351"/>
        <v>0</v>
      </c>
      <c r="AJ8599" s="340">
        <f t="shared" si="1351"/>
        <v>0</v>
      </c>
      <c r="AK8599" s="340">
        <f t="shared" si="1351"/>
        <v>4.2</v>
      </c>
      <c r="AL8599" s="340">
        <f t="shared" si="1351"/>
        <v>0</v>
      </c>
      <c r="AM8599" s="340">
        <f t="shared" si="1351"/>
        <v>0</v>
      </c>
    </row>
    <row r="8600" spans="1:39" x14ac:dyDescent="0.35">
      <c r="A8600" s="337">
        <v>30513</v>
      </c>
      <c r="B8600" s="338">
        <f t="shared" si="1344"/>
        <v>1983</v>
      </c>
      <c r="C8600" s="338">
        <f t="shared" si="1345"/>
        <v>7</v>
      </c>
      <c r="D8600" s="338">
        <f t="shared" si="1346"/>
        <v>16</v>
      </c>
      <c r="E8600" s="334">
        <v>0.2</v>
      </c>
      <c r="F8600" s="334">
        <v>0</v>
      </c>
      <c r="G8600" s="334">
        <v>0.2</v>
      </c>
      <c r="H8600" s="334">
        <v>0</v>
      </c>
      <c r="I8600" s="334">
        <v>0</v>
      </c>
      <c r="J8600" s="334">
        <v>0</v>
      </c>
      <c r="K8600" s="334">
        <v>0</v>
      </c>
      <c r="L8600" s="334">
        <v>0</v>
      </c>
      <c r="M8600" s="334">
        <v>0.2</v>
      </c>
      <c r="N8600" s="334">
        <v>0</v>
      </c>
      <c r="O8600" s="334">
        <v>0</v>
      </c>
      <c r="P8600" s="334">
        <v>0</v>
      </c>
      <c r="Q8600" s="334">
        <v>0</v>
      </c>
      <c r="R8600" s="334">
        <v>0</v>
      </c>
      <c r="S8600" s="334">
        <v>0.2</v>
      </c>
      <c r="T8600" s="334">
        <v>0.4</v>
      </c>
      <c r="U8600" s="334">
        <v>0</v>
      </c>
      <c r="V8600" s="334">
        <v>0</v>
      </c>
      <c r="W8600" s="334">
        <v>0</v>
      </c>
      <c r="X8600" s="334">
        <v>0</v>
      </c>
      <c r="Y8600" s="334">
        <v>0</v>
      </c>
      <c r="Z8600" s="334">
        <v>0</v>
      </c>
      <c r="AA8600" s="334">
        <v>0.2</v>
      </c>
      <c r="AB8600" s="334">
        <v>0.2</v>
      </c>
      <c r="AD8600" s="334">
        <v>1.6</v>
      </c>
      <c r="AE8600" s="334">
        <f t="shared" si="1347"/>
        <v>1.6</v>
      </c>
      <c r="AF8600" s="334">
        <f t="shared" si="1348"/>
        <v>1.6</v>
      </c>
      <c r="AG8600" s="340">
        <f t="shared" si="1349"/>
        <v>0</v>
      </c>
      <c r="AI8600" s="340">
        <f t="shared" si="1351"/>
        <v>0</v>
      </c>
      <c r="AJ8600" s="340">
        <f t="shared" si="1351"/>
        <v>0</v>
      </c>
      <c r="AK8600" s="340">
        <f t="shared" si="1351"/>
        <v>1.6</v>
      </c>
      <c r="AL8600" s="340">
        <f t="shared" si="1351"/>
        <v>0</v>
      </c>
      <c r="AM8600" s="340">
        <f t="shared" si="1351"/>
        <v>0</v>
      </c>
    </row>
    <row r="8601" spans="1:39" x14ac:dyDescent="0.35">
      <c r="A8601" s="337">
        <v>30514</v>
      </c>
      <c r="B8601" s="338">
        <f t="shared" si="1344"/>
        <v>1983</v>
      </c>
      <c r="C8601" s="338">
        <f t="shared" si="1345"/>
        <v>7</v>
      </c>
      <c r="D8601" s="338">
        <f t="shared" si="1346"/>
        <v>17</v>
      </c>
      <c r="E8601" s="334">
        <v>0</v>
      </c>
      <c r="F8601" s="334">
        <v>0.2</v>
      </c>
      <c r="G8601" s="334">
        <v>0</v>
      </c>
      <c r="H8601" s="334">
        <v>0</v>
      </c>
      <c r="I8601" s="334">
        <v>0</v>
      </c>
      <c r="J8601" s="334">
        <v>0</v>
      </c>
      <c r="K8601" s="334">
        <v>0</v>
      </c>
      <c r="L8601" s="334">
        <v>0</v>
      </c>
      <c r="M8601" s="334">
        <v>0</v>
      </c>
      <c r="N8601" s="334">
        <v>0</v>
      </c>
      <c r="O8601" s="334">
        <v>0</v>
      </c>
      <c r="P8601" s="334">
        <v>0</v>
      </c>
      <c r="Q8601" s="334">
        <v>0</v>
      </c>
      <c r="R8601" s="334">
        <v>0</v>
      </c>
      <c r="S8601" s="334">
        <v>0</v>
      </c>
      <c r="T8601" s="334">
        <v>0</v>
      </c>
      <c r="U8601" s="334">
        <v>0</v>
      </c>
      <c r="V8601" s="334">
        <v>0.3</v>
      </c>
      <c r="W8601" s="334">
        <v>1.3</v>
      </c>
      <c r="X8601" s="334">
        <v>0.8</v>
      </c>
      <c r="Y8601" s="334">
        <v>0</v>
      </c>
      <c r="Z8601" s="334">
        <v>0</v>
      </c>
      <c r="AA8601" s="334">
        <v>0</v>
      </c>
      <c r="AB8601" s="334">
        <v>0</v>
      </c>
      <c r="AD8601" s="334">
        <v>2.6</v>
      </c>
      <c r="AE8601" s="334">
        <f t="shared" si="1347"/>
        <v>2.6</v>
      </c>
      <c r="AF8601" s="334">
        <f t="shared" si="1348"/>
        <v>2.6</v>
      </c>
      <c r="AG8601" s="340">
        <f t="shared" si="1349"/>
        <v>0</v>
      </c>
      <c r="AI8601" s="340">
        <f t="shared" si="1351"/>
        <v>0</v>
      </c>
      <c r="AJ8601" s="340">
        <f t="shared" si="1351"/>
        <v>0</v>
      </c>
      <c r="AK8601" s="340">
        <f t="shared" si="1351"/>
        <v>2.6</v>
      </c>
      <c r="AL8601" s="340">
        <f t="shared" si="1351"/>
        <v>0</v>
      </c>
      <c r="AM8601" s="340">
        <f t="shared" si="1351"/>
        <v>0</v>
      </c>
    </row>
    <row r="8602" spans="1:39" x14ac:dyDescent="0.35">
      <c r="A8602" s="337">
        <v>30515</v>
      </c>
      <c r="B8602" s="338">
        <f t="shared" si="1344"/>
        <v>1983</v>
      </c>
      <c r="C8602" s="338">
        <f t="shared" si="1345"/>
        <v>7</v>
      </c>
      <c r="D8602" s="338">
        <f t="shared" si="1346"/>
        <v>18</v>
      </c>
      <c r="E8602" s="334">
        <v>0</v>
      </c>
      <c r="F8602" s="334">
        <v>0</v>
      </c>
      <c r="G8602" s="334">
        <v>0</v>
      </c>
      <c r="H8602" s="334">
        <v>0</v>
      </c>
      <c r="I8602" s="334">
        <v>0</v>
      </c>
      <c r="J8602" s="334">
        <v>0</v>
      </c>
      <c r="K8602" s="334">
        <v>0</v>
      </c>
      <c r="L8602" s="334">
        <v>0</v>
      </c>
      <c r="M8602" s="334">
        <v>0</v>
      </c>
      <c r="N8602" s="334">
        <v>0</v>
      </c>
      <c r="O8602" s="334">
        <v>0</v>
      </c>
      <c r="P8602" s="334">
        <v>0</v>
      </c>
      <c r="Q8602" s="334">
        <v>0</v>
      </c>
      <c r="R8602" s="334">
        <v>0</v>
      </c>
      <c r="S8602" s="334">
        <v>0</v>
      </c>
      <c r="T8602" s="334">
        <v>0</v>
      </c>
      <c r="U8602" s="334">
        <v>0</v>
      </c>
      <c r="V8602" s="334">
        <v>0</v>
      </c>
      <c r="W8602" s="334">
        <v>0</v>
      </c>
      <c r="X8602" s="334">
        <v>0</v>
      </c>
      <c r="Y8602" s="334">
        <v>0</v>
      </c>
      <c r="Z8602" s="334">
        <v>0</v>
      </c>
      <c r="AA8602" s="334">
        <v>0</v>
      </c>
      <c r="AB8602" s="334">
        <v>0</v>
      </c>
      <c r="AD8602" s="334">
        <v>0</v>
      </c>
      <c r="AE8602" s="334">
        <f t="shared" si="1347"/>
        <v>0</v>
      </c>
      <c r="AF8602" s="334">
        <f t="shared" si="1348"/>
        <v>0</v>
      </c>
      <c r="AG8602" s="340">
        <f t="shared" si="1349"/>
        <v>0</v>
      </c>
      <c r="AI8602" s="340">
        <f t="shared" si="1351"/>
        <v>0</v>
      </c>
      <c r="AJ8602" s="340">
        <f t="shared" si="1351"/>
        <v>0</v>
      </c>
      <c r="AK8602" s="340">
        <f t="shared" si="1351"/>
        <v>0</v>
      </c>
      <c r="AL8602" s="340">
        <f t="shared" si="1351"/>
        <v>0</v>
      </c>
      <c r="AM8602" s="340">
        <f t="shared" si="1351"/>
        <v>0</v>
      </c>
    </row>
    <row r="8603" spans="1:39" x14ac:dyDescent="0.35">
      <c r="A8603" s="337">
        <v>30516</v>
      </c>
      <c r="B8603" s="338">
        <f t="shared" si="1344"/>
        <v>1983</v>
      </c>
      <c r="C8603" s="338">
        <f t="shared" si="1345"/>
        <v>7</v>
      </c>
      <c r="D8603" s="338">
        <f t="shared" si="1346"/>
        <v>19</v>
      </c>
      <c r="E8603" s="334">
        <v>0</v>
      </c>
      <c r="F8603" s="334">
        <v>0</v>
      </c>
      <c r="G8603" s="334">
        <v>0</v>
      </c>
      <c r="H8603" s="334">
        <v>0</v>
      </c>
      <c r="I8603" s="334">
        <v>0</v>
      </c>
      <c r="J8603" s="334">
        <v>0</v>
      </c>
      <c r="K8603" s="334">
        <v>0</v>
      </c>
      <c r="L8603" s="334">
        <v>0</v>
      </c>
      <c r="M8603" s="334">
        <v>0</v>
      </c>
      <c r="N8603" s="334">
        <v>0</v>
      </c>
      <c r="O8603" s="334">
        <v>0</v>
      </c>
      <c r="P8603" s="334">
        <v>0</v>
      </c>
      <c r="Q8603" s="334">
        <v>0</v>
      </c>
      <c r="R8603" s="334">
        <v>0</v>
      </c>
      <c r="S8603" s="334">
        <v>0</v>
      </c>
      <c r="T8603" s="334">
        <v>0</v>
      </c>
      <c r="U8603" s="334">
        <v>0</v>
      </c>
      <c r="V8603" s="334">
        <v>0</v>
      </c>
      <c r="W8603" s="334">
        <v>0</v>
      </c>
      <c r="X8603" s="334">
        <v>0</v>
      </c>
      <c r="Y8603" s="334">
        <v>1.1000000000000001</v>
      </c>
      <c r="Z8603" s="334">
        <v>0.9</v>
      </c>
      <c r="AA8603" s="334">
        <v>0</v>
      </c>
      <c r="AB8603" s="334">
        <v>0.2</v>
      </c>
      <c r="AD8603" s="334">
        <v>2.2000000000000002</v>
      </c>
      <c r="AE8603" s="334">
        <f t="shared" si="1347"/>
        <v>2.2000000000000002</v>
      </c>
      <c r="AF8603" s="334">
        <f t="shared" si="1348"/>
        <v>2.2000000000000002</v>
      </c>
      <c r="AG8603" s="340">
        <f t="shared" si="1349"/>
        <v>0</v>
      </c>
      <c r="AI8603" s="340">
        <f t="shared" si="1351"/>
        <v>0</v>
      </c>
      <c r="AJ8603" s="340">
        <f t="shared" si="1351"/>
        <v>0</v>
      </c>
      <c r="AK8603" s="340">
        <f t="shared" si="1351"/>
        <v>2.2000000000000002</v>
      </c>
      <c r="AL8603" s="340">
        <f t="shared" si="1351"/>
        <v>0</v>
      </c>
      <c r="AM8603" s="340">
        <f t="shared" si="1351"/>
        <v>0</v>
      </c>
    </row>
    <row r="8604" spans="1:39" x14ac:dyDescent="0.35">
      <c r="A8604" s="337">
        <v>30517</v>
      </c>
      <c r="B8604" s="338">
        <f t="shared" si="1344"/>
        <v>1983</v>
      </c>
      <c r="C8604" s="338">
        <f t="shared" si="1345"/>
        <v>7</v>
      </c>
      <c r="D8604" s="338">
        <f t="shared" si="1346"/>
        <v>20</v>
      </c>
      <c r="E8604" s="334">
        <v>0</v>
      </c>
      <c r="F8604" s="334">
        <v>1.6</v>
      </c>
      <c r="G8604" s="334">
        <v>0</v>
      </c>
      <c r="H8604" s="334">
        <v>0</v>
      </c>
      <c r="I8604" s="334">
        <v>0.2</v>
      </c>
      <c r="J8604" s="334">
        <v>0</v>
      </c>
      <c r="K8604" s="334">
        <v>0</v>
      </c>
      <c r="L8604" s="334">
        <v>0</v>
      </c>
      <c r="M8604" s="334">
        <v>0</v>
      </c>
      <c r="N8604" s="334">
        <v>0</v>
      </c>
      <c r="O8604" s="334">
        <v>0</v>
      </c>
      <c r="P8604" s="334">
        <v>0</v>
      </c>
      <c r="Q8604" s="334">
        <v>0</v>
      </c>
      <c r="R8604" s="334">
        <v>0</v>
      </c>
      <c r="S8604" s="334">
        <v>0</v>
      </c>
      <c r="T8604" s="334">
        <v>0</v>
      </c>
      <c r="U8604" s="334">
        <v>0</v>
      </c>
      <c r="V8604" s="334">
        <v>0</v>
      </c>
      <c r="W8604" s="334">
        <v>0</v>
      </c>
      <c r="X8604" s="334">
        <v>0</v>
      </c>
      <c r="Y8604" s="334">
        <v>0</v>
      </c>
      <c r="Z8604" s="334">
        <v>0</v>
      </c>
      <c r="AA8604" s="334">
        <v>0</v>
      </c>
      <c r="AB8604" s="334">
        <v>0</v>
      </c>
      <c r="AD8604" s="334">
        <v>1.8</v>
      </c>
      <c r="AE8604" s="334">
        <f t="shared" si="1347"/>
        <v>1.8</v>
      </c>
      <c r="AF8604" s="334">
        <f t="shared" si="1348"/>
        <v>1.8</v>
      </c>
      <c r="AG8604" s="340">
        <f t="shared" si="1349"/>
        <v>0</v>
      </c>
      <c r="AI8604" s="340">
        <f t="shared" si="1351"/>
        <v>0</v>
      </c>
      <c r="AJ8604" s="340">
        <f t="shared" si="1351"/>
        <v>0</v>
      </c>
      <c r="AK8604" s="340">
        <f t="shared" si="1351"/>
        <v>1.8</v>
      </c>
      <c r="AL8604" s="340">
        <f t="shared" si="1351"/>
        <v>0</v>
      </c>
      <c r="AM8604" s="340">
        <f t="shared" si="1351"/>
        <v>0</v>
      </c>
    </row>
    <row r="8605" spans="1:39" x14ac:dyDescent="0.35">
      <c r="A8605" s="337">
        <v>30518</v>
      </c>
      <c r="B8605" s="338">
        <f t="shared" si="1344"/>
        <v>1983</v>
      </c>
      <c r="C8605" s="338">
        <f t="shared" si="1345"/>
        <v>7</v>
      </c>
      <c r="D8605" s="338">
        <f t="shared" si="1346"/>
        <v>21</v>
      </c>
      <c r="E8605" s="334">
        <v>0</v>
      </c>
      <c r="F8605" s="334">
        <v>0</v>
      </c>
      <c r="G8605" s="334">
        <v>0</v>
      </c>
      <c r="H8605" s="334">
        <v>0</v>
      </c>
      <c r="I8605" s="334">
        <v>0</v>
      </c>
      <c r="J8605" s="334">
        <v>0</v>
      </c>
      <c r="K8605" s="334">
        <v>0</v>
      </c>
      <c r="L8605" s="334">
        <v>0</v>
      </c>
      <c r="M8605" s="334">
        <v>0</v>
      </c>
      <c r="N8605" s="334">
        <v>0</v>
      </c>
      <c r="O8605" s="334">
        <v>0</v>
      </c>
      <c r="P8605" s="334">
        <v>0</v>
      </c>
      <c r="Q8605" s="334">
        <v>0</v>
      </c>
      <c r="R8605" s="334">
        <v>0</v>
      </c>
      <c r="S8605" s="334">
        <v>0</v>
      </c>
      <c r="T8605" s="334">
        <v>0</v>
      </c>
      <c r="U8605" s="334">
        <v>0</v>
      </c>
      <c r="V8605" s="334">
        <v>0</v>
      </c>
      <c r="W8605" s="334">
        <v>0</v>
      </c>
      <c r="X8605" s="334">
        <v>0</v>
      </c>
      <c r="Y8605" s="334">
        <v>0</v>
      </c>
      <c r="Z8605" s="334">
        <v>0</v>
      </c>
      <c r="AA8605" s="334">
        <v>0</v>
      </c>
      <c r="AB8605" s="334">
        <v>0</v>
      </c>
      <c r="AD8605" s="334">
        <v>0</v>
      </c>
      <c r="AE8605" s="334">
        <f t="shared" si="1347"/>
        <v>0</v>
      </c>
      <c r="AF8605" s="334">
        <f t="shared" si="1348"/>
        <v>0</v>
      </c>
      <c r="AG8605" s="340">
        <f t="shared" si="1349"/>
        <v>0</v>
      </c>
      <c r="AI8605" s="340">
        <f t="shared" si="1351"/>
        <v>0</v>
      </c>
      <c r="AJ8605" s="340">
        <f t="shared" si="1351"/>
        <v>0</v>
      </c>
      <c r="AK8605" s="340">
        <f t="shared" si="1351"/>
        <v>0</v>
      </c>
      <c r="AL8605" s="340">
        <f t="shared" si="1351"/>
        <v>0</v>
      </c>
      <c r="AM8605" s="340">
        <f t="shared" si="1351"/>
        <v>0</v>
      </c>
    </row>
    <row r="8606" spans="1:39" x14ac:dyDescent="0.35">
      <c r="A8606" s="337">
        <v>30519</v>
      </c>
      <c r="B8606" s="338">
        <f t="shared" si="1344"/>
        <v>1983</v>
      </c>
      <c r="C8606" s="338">
        <f t="shared" si="1345"/>
        <v>7</v>
      </c>
      <c r="D8606" s="338">
        <f t="shared" si="1346"/>
        <v>22</v>
      </c>
      <c r="E8606" s="334">
        <v>0</v>
      </c>
      <c r="F8606" s="334">
        <v>0</v>
      </c>
      <c r="G8606" s="334">
        <v>0</v>
      </c>
      <c r="H8606" s="334">
        <v>0</v>
      </c>
      <c r="I8606" s="334">
        <v>0</v>
      </c>
      <c r="J8606" s="334">
        <v>0</v>
      </c>
      <c r="K8606" s="334">
        <v>0</v>
      </c>
      <c r="L8606" s="334">
        <v>0</v>
      </c>
      <c r="M8606" s="334">
        <v>0</v>
      </c>
      <c r="N8606" s="334">
        <v>0</v>
      </c>
      <c r="O8606" s="334">
        <v>0</v>
      </c>
      <c r="P8606" s="334">
        <v>0</v>
      </c>
      <c r="Q8606" s="334">
        <v>0</v>
      </c>
      <c r="R8606" s="334">
        <v>0</v>
      </c>
      <c r="S8606" s="334">
        <v>0</v>
      </c>
      <c r="T8606" s="334">
        <v>0</v>
      </c>
      <c r="U8606" s="334">
        <v>0</v>
      </c>
      <c r="V8606" s="334">
        <v>0</v>
      </c>
      <c r="W8606" s="334">
        <v>0</v>
      </c>
      <c r="X8606" s="334">
        <v>0</v>
      </c>
      <c r="Y8606" s="334">
        <v>0</v>
      </c>
      <c r="Z8606" s="334">
        <v>0</v>
      </c>
      <c r="AA8606" s="334">
        <v>0</v>
      </c>
      <c r="AB8606" s="334">
        <v>0</v>
      </c>
      <c r="AD8606" s="334">
        <v>0</v>
      </c>
      <c r="AE8606" s="334">
        <f t="shared" si="1347"/>
        <v>0</v>
      </c>
      <c r="AF8606" s="334">
        <f t="shared" si="1348"/>
        <v>0</v>
      </c>
      <c r="AG8606" s="340">
        <f t="shared" si="1349"/>
        <v>0</v>
      </c>
      <c r="AI8606" s="340">
        <f t="shared" si="1351"/>
        <v>0</v>
      </c>
      <c r="AJ8606" s="340">
        <f t="shared" si="1351"/>
        <v>0</v>
      </c>
      <c r="AK8606" s="340">
        <f t="shared" si="1351"/>
        <v>0</v>
      </c>
      <c r="AL8606" s="340">
        <f t="shared" si="1351"/>
        <v>0</v>
      </c>
      <c r="AM8606" s="340">
        <f t="shared" si="1351"/>
        <v>0</v>
      </c>
    </row>
    <row r="8607" spans="1:39" x14ac:dyDescent="0.35">
      <c r="A8607" s="337">
        <v>30520</v>
      </c>
      <c r="B8607" s="338">
        <f t="shared" si="1344"/>
        <v>1983</v>
      </c>
      <c r="C8607" s="338">
        <f t="shared" si="1345"/>
        <v>7</v>
      </c>
      <c r="D8607" s="338">
        <f t="shared" si="1346"/>
        <v>23</v>
      </c>
      <c r="E8607" s="334">
        <v>0</v>
      </c>
      <c r="F8607" s="334">
        <v>0</v>
      </c>
      <c r="G8607" s="334">
        <v>0</v>
      </c>
      <c r="H8607" s="334">
        <v>0</v>
      </c>
      <c r="I8607" s="334">
        <v>0</v>
      </c>
      <c r="J8607" s="334">
        <v>0</v>
      </c>
      <c r="K8607" s="334">
        <v>0</v>
      </c>
      <c r="L8607" s="334">
        <v>0</v>
      </c>
      <c r="M8607" s="334">
        <v>0</v>
      </c>
      <c r="N8607" s="334">
        <v>0</v>
      </c>
      <c r="O8607" s="334">
        <v>0</v>
      </c>
      <c r="P8607" s="334">
        <v>0</v>
      </c>
      <c r="Q8607" s="334">
        <v>0</v>
      </c>
      <c r="R8607" s="334">
        <v>0</v>
      </c>
      <c r="S8607" s="334">
        <v>0</v>
      </c>
      <c r="T8607" s="334">
        <v>0</v>
      </c>
      <c r="U8607" s="334">
        <v>0</v>
      </c>
      <c r="V8607" s="334">
        <v>0</v>
      </c>
      <c r="W8607" s="334">
        <v>0</v>
      </c>
      <c r="X8607" s="334">
        <v>0</v>
      </c>
      <c r="Y8607" s="334">
        <v>0</v>
      </c>
      <c r="Z8607" s="334">
        <v>0</v>
      </c>
      <c r="AA8607" s="334">
        <v>0</v>
      </c>
      <c r="AB8607" s="334">
        <v>0</v>
      </c>
      <c r="AD8607" s="334">
        <v>0</v>
      </c>
      <c r="AE8607" s="334">
        <f t="shared" si="1347"/>
        <v>0</v>
      </c>
      <c r="AF8607" s="334">
        <f t="shared" si="1348"/>
        <v>0</v>
      </c>
      <c r="AG8607" s="340">
        <f t="shared" si="1349"/>
        <v>0</v>
      </c>
      <c r="AI8607" s="340">
        <f t="shared" si="1351"/>
        <v>0</v>
      </c>
      <c r="AJ8607" s="340">
        <f t="shared" si="1351"/>
        <v>0</v>
      </c>
      <c r="AK8607" s="340">
        <f t="shared" si="1351"/>
        <v>0</v>
      </c>
      <c r="AL8607" s="340">
        <f t="shared" si="1351"/>
        <v>0</v>
      </c>
      <c r="AM8607" s="340">
        <f t="shared" si="1351"/>
        <v>0</v>
      </c>
    </row>
    <row r="8608" spans="1:39" x14ac:dyDescent="0.35">
      <c r="A8608" s="337">
        <v>30521</v>
      </c>
      <c r="B8608" s="338">
        <f t="shared" si="1344"/>
        <v>1983</v>
      </c>
      <c r="C8608" s="338">
        <f t="shared" si="1345"/>
        <v>7</v>
      </c>
      <c r="D8608" s="338">
        <f t="shared" si="1346"/>
        <v>24</v>
      </c>
      <c r="E8608" s="334">
        <v>0</v>
      </c>
      <c r="F8608" s="334">
        <v>0</v>
      </c>
      <c r="G8608" s="334">
        <v>0</v>
      </c>
      <c r="H8608" s="334">
        <v>0</v>
      </c>
      <c r="I8608" s="334">
        <v>0</v>
      </c>
      <c r="J8608" s="334">
        <v>0</v>
      </c>
      <c r="K8608" s="334">
        <v>0</v>
      </c>
      <c r="L8608" s="334">
        <v>0</v>
      </c>
      <c r="M8608" s="334">
        <v>0</v>
      </c>
      <c r="N8608" s="334">
        <v>0</v>
      </c>
      <c r="O8608" s="334">
        <v>0</v>
      </c>
      <c r="P8608" s="334">
        <v>0</v>
      </c>
      <c r="Q8608" s="334">
        <v>0</v>
      </c>
      <c r="R8608" s="334">
        <v>0</v>
      </c>
      <c r="S8608" s="334">
        <v>0</v>
      </c>
      <c r="T8608" s="334">
        <v>0</v>
      </c>
      <c r="U8608" s="334">
        <v>0</v>
      </c>
      <c r="V8608" s="334">
        <v>0</v>
      </c>
      <c r="W8608" s="334">
        <v>0</v>
      </c>
      <c r="X8608" s="334">
        <v>0</v>
      </c>
      <c r="Y8608" s="334">
        <v>0</v>
      </c>
      <c r="Z8608" s="334">
        <v>0</v>
      </c>
      <c r="AA8608" s="334">
        <v>0</v>
      </c>
      <c r="AB8608" s="334">
        <v>0</v>
      </c>
      <c r="AD8608" s="334">
        <v>0</v>
      </c>
      <c r="AE8608" s="334">
        <f t="shared" si="1347"/>
        <v>0</v>
      </c>
      <c r="AF8608" s="334">
        <f t="shared" si="1348"/>
        <v>0</v>
      </c>
      <c r="AG8608" s="340">
        <f t="shared" si="1349"/>
        <v>0</v>
      </c>
      <c r="AI8608" s="340">
        <f t="shared" si="1351"/>
        <v>0</v>
      </c>
      <c r="AJ8608" s="340">
        <f t="shared" si="1351"/>
        <v>0</v>
      </c>
      <c r="AK8608" s="340">
        <f t="shared" si="1351"/>
        <v>0</v>
      </c>
      <c r="AL8608" s="340">
        <f t="shared" si="1351"/>
        <v>0</v>
      </c>
      <c r="AM8608" s="340">
        <f t="shared" si="1351"/>
        <v>0</v>
      </c>
    </row>
    <row r="8609" spans="1:39" x14ac:dyDescent="0.35">
      <c r="A8609" s="337">
        <v>30522</v>
      </c>
      <c r="B8609" s="338">
        <f t="shared" si="1344"/>
        <v>1983</v>
      </c>
      <c r="C8609" s="338">
        <f t="shared" si="1345"/>
        <v>7</v>
      </c>
      <c r="D8609" s="338">
        <f t="shared" si="1346"/>
        <v>25</v>
      </c>
      <c r="E8609" s="334">
        <v>0</v>
      </c>
      <c r="F8609" s="334">
        <v>0</v>
      </c>
      <c r="G8609" s="334">
        <v>0</v>
      </c>
      <c r="H8609" s="334">
        <v>0</v>
      </c>
      <c r="I8609" s="334">
        <v>0</v>
      </c>
      <c r="J8609" s="334">
        <v>0</v>
      </c>
      <c r="K8609" s="334">
        <v>0</v>
      </c>
      <c r="L8609" s="334">
        <v>0</v>
      </c>
      <c r="M8609" s="334">
        <v>0</v>
      </c>
      <c r="N8609" s="334">
        <v>0</v>
      </c>
      <c r="O8609" s="334">
        <v>0</v>
      </c>
      <c r="P8609" s="334">
        <v>0</v>
      </c>
      <c r="Q8609" s="334">
        <v>0</v>
      </c>
      <c r="R8609" s="334">
        <v>0</v>
      </c>
      <c r="S8609" s="334">
        <v>0</v>
      </c>
      <c r="T8609" s="334">
        <v>0</v>
      </c>
      <c r="U8609" s="334">
        <v>0</v>
      </c>
      <c r="V8609" s="334">
        <v>0.2</v>
      </c>
      <c r="W8609" s="334">
        <v>1.8</v>
      </c>
      <c r="X8609" s="334">
        <v>0</v>
      </c>
      <c r="Y8609" s="334">
        <v>0</v>
      </c>
      <c r="Z8609" s="334">
        <v>0</v>
      </c>
      <c r="AA8609" s="334">
        <v>0</v>
      </c>
      <c r="AB8609" s="334">
        <v>0</v>
      </c>
      <c r="AD8609" s="334">
        <v>2</v>
      </c>
      <c r="AE8609" s="334">
        <f t="shared" si="1347"/>
        <v>2</v>
      </c>
      <c r="AF8609" s="334">
        <f t="shared" si="1348"/>
        <v>2</v>
      </c>
      <c r="AG8609" s="340">
        <f t="shared" si="1349"/>
        <v>0</v>
      </c>
      <c r="AI8609" s="340">
        <f t="shared" si="1351"/>
        <v>0</v>
      </c>
      <c r="AJ8609" s="340">
        <f t="shared" si="1351"/>
        <v>0</v>
      </c>
      <c r="AK8609" s="340">
        <f t="shared" si="1351"/>
        <v>2</v>
      </c>
      <c r="AL8609" s="340">
        <f t="shared" si="1351"/>
        <v>0</v>
      </c>
      <c r="AM8609" s="340">
        <f t="shared" si="1351"/>
        <v>0</v>
      </c>
    </row>
    <row r="8610" spans="1:39" x14ac:dyDescent="0.35">
      <c r="A8610" s="337">
        <v>30523</v>
      </c>
      <c r="B8610" s="338">
        <f t="shared" si="1344"/>
        <v>1983</v>
      </c>
      <c r="C8610" s="338">
        <f t="shared" si="1345"/>
        <v>7</v>
      </c>
      <c r="D8610" s="338">
        <f t="shared" si="1346"/>
        <v>26</v>
      </c>
      <c r="E8610" s="334">
        <v>0</v>
      </c>
      <c r="F8610" s="334">
        <v>0</v>
      </c>
      <c r="G8610" s="334">
        <v>0</v>
      </c>
      <c r="H8610" s="334">
        <v>0</v>
      </c>
      <c r="I8610" s="334">
        <v>0</v>
      </c>
      <c r="J8610" s="334">
        <v>0</v>
      </c>
      <c r="K8610" s="334">
        <v>0</v>
      </c>
      <c r="L8610" s="334">
        <v>0</v>
      </c>
      <c r="M8610" s="334">
        <v>0</v>
      </c>
      <c r="N8610" s="334">
        <v>0</v>
      </c>
      <c r="O8610" s="334">
        <v>0</v>
      </c>
      <c r="P8610" s="334">
        <v>0</v>
      </c>
      <c r="Q8610" s="334">
        <v>0</v>
      </c>
      <c r="R8610" s="334">
        <v>0</v>
      </c>
      <c r="S8610" s="334">
        <v>0</v>
      </c>
      <c r="T8610" s="334">
        <v>0</v>
      </c>
      <c r="U8610" s="334">
        <v>0</v>
      </c>
      <c r="V8610" s="334">
        <v>0</v>
      </c>
      <c r="W8610" s="334">
        <v>0</v>
      </c>
      <c r="X8610" s="334">
        <v>0</v>
      </c>
      <c r="Y8610" s="334">
        <v>0</v>
      </c>
      <c r="Z8610" s="334">
        <v>0</v>
      </c>
      <c r="AA8610" s="334">
        <v>0</v>
      </c>
      <c r="AB8610" s="334">
        <v>0</v>
      </c>
      <c r="AD8610" s="334">
        <v>0</v>
      </c>
      <c r="AE8610" s="334">
        <f t="shared" si="1347"/>
        <v>0</v>
      </c>
      <c r="AF8610" s="334">
        <f t="shared" si="1348"/>
        <v>0</v>
      </c>
      <c r="AG8610" s="340">
        <f t="shared" si="1349"/>
        <v>0</v>
      </c>
      <c r="AI8610" s="340">
        <f t="shared" si="1351"/>
        <v>0</v>
      </c>
      <c r="AJ8610" s="340">
        <f t="shared" si="1351"/>
        <v>0</v>
      </c>
      <c r="AK8610" s="340">
        <f t="shared" si="1351"/>
        <v>0</v>
      </c>
      <c r="AL8610" s="340">
        <f t="shared" si="1351"/>
        <v>0</v>
      </c>
      <c r="AM8610" s="340">
        <f t="shared" si="1351"/>
        <v>0</v>
      </c>
    </row>
    <row r="8611" spans="1:39" x14ac:dyDescent="0.35">
      <c r="A8611" s="337">
        <v>30524</v>
      </c>
      <c r="B8611" s="338">
        <f t="shared" si="1344"/>
        <v>1983</v>
      </c>
      <c r="C8611" s="338">
        <f t="shared" si="1345"/>
        <v>7</v>
      </c>
      <c r="D8611" s="338">
        <f t="shared" si="1346"/>
        <v>27</v>
      </c>
      <c r="E8611" s="334">
        <v>0</v>
      </c>
      <c r="F8611" s="334">
        <v>0</v>
      </c>
      <c r="G8611" s="334">
        <v>0</v>
      </c>
      <c r="H8611" s="334">
        <v>0</v>
      </c>
      <c r="I8611" s="334">
        <v>0</v>
      </c>
      <c r="J8611" s="334">
        <v>0</v>
      </c>
      <c r="K8611" s="334">
        <v>0</v>
      </c>
      <c r="L8611" s="334">
        <v>0</v>
      </c>
      <c r="M8611" s="334">
        <v>0</v>
      </c>
      <c r="N8611" s="334">
        <v>0</v>
      </c>
      <c r="O8611" s="334">
        <v>0</v>
      </c>
      <c r="P8611" s="334">
        <v>0</v>
      </c>
      <c r="Q8611" s="334">
        <v>0</v>
      </c>
      <c r="R8611" s="334">
        <v>0</v>
      </c>
      <c r="S8611" s="334">
        <v>0</v>
      </c>
      <c r="T8611" s="334">
        <v>0</v>
      </c>
      <c r="U8611" s="334">
        <v>0</v>
      </c>
      <c r="V8611" s="334">
        <v>0</v>
      </c>
      <c r="W8611" s="334">
        <v>0</v>
      </c>
      <c r="X8611" s="334">
        <v>0</v>
      </c>
      <c r="Y8611" s="334">
        <v>0</v>
      </c>
      <c r="Z8611" s="334">
        <v>0</v>
      </c>
      <c r="AA8611" s="334">
        <v>0</v>
      </c>
      <c r="AB8611" s="334">
        <v>0</v>
      </c>
      <c r="AD8611" s="334">
        <v>0</v>
      </c>
      <c r="AE8611" s="334">
        <f t="shared" si="1347"/>
        <v>0</v>
      </c>
      <c r="AF8611" s="334">
        <f t="shared" si="1348"/>
        <v>0</v>
      </c>
      <c r="AG8611" s="340">
        <f t="shared" si="1349"/>
        <v>0</v>
      </c>
      <c r="AI8611" s="340">
        <f t="shared" si="1351"/>
        <v>0</v>
      </c>
      <c r="AJ8611" s="340">
        <f t="shared" si="1351"/>
        <v>0</v>
      </c>
      <c r="AK8611" s="340">
        <f t="shared" si="1351"/>
        <v>0</v>
      </c>
      <c r="AL8611" s="340">
        <f t="shared" si="1351"/>
        <v>0</v>
      </c>
      <c r="AM8611" s="340">
        <f t="shared" si="1351"/>
        <v>0</v>
      </c>
    </row>
    <row r="8612" spans="1:39" x14ac:dyDescent="0.35">
      <c r="A8612" s="337">
        <v>30525</v>
      </c>
      <c r="B8612" s="338">
        <f t="shared" si="1344"/>
        <v>1983</v>
      </c>
      <c r="C8612" s="338">
        <f t="shared" si="1345"/>
        <v>7</v>
      </c>
      <c r="D8612" s="338">
        <f t="shared" si="1346"/>
        <v>28</v>
      </c>
      <c r="E8612" s="334">
        <v>0</v>
      </c>
      <c r="F8612" s="334">
        <v>0</v>
      </c>
      <c r="G8612" s="334">
        <v>0</v>
      </c>
      <c r="H8612" s="334">
        <v>0</v>
      </c>
      <c r="I8612" s="334">
        <v>0</v>
      </c>
      <c r="J8612" s="334">
        <v>0</v>
      </c>
      <c r="K8612" s="334">
        <v>0</v>
      </c>
      <c r="L8612" s="334">
        <v>0</v>
      </c>
      <c r="M8612" s="334">
        <v>0</v>
      </c>
      <c r="N8612" s="334">
        <v>0</v>
      </c>
      <c r="O8612" s="334">
        <v>0</v>
      </c>
      <c r="P8612" s="334">
        <v>0</v>
      </c>
      <c r="Q8612" s="334">
        <v>0</v>
      </c>
      <c r="R8612" s="334">
        <v>0</v>
      </c>
      <c r="S8612" s="334">
        <v>0</v>
      </c>
      <c r="T8612" s="334">
        <v>0</v>
      </c>
      <c r="U8612" s="334">
        <v>0</v>
      </c>
      <c r="V8612" s="334">
        <v>0</v>
      </c>
      <c r="W8612" s="334">
        <v>0</v>
      </c>
      <c r="X8612" s="334">
        <v>0</v>
      </c>
      <c r="Y8612" s="334">
        <v>0</v>
      </c>
      <c r="Z8612" s="334">
        <v>0</v>
      </c>
      <c r="AA8612" s="334">
        <v>0</v>
      </c>
      <c r="AB8612" s="334">
        <v>0</v>
      </c>
      <c r="AD8612" s="334">
        <v>0</v>
      </c>
      <c r="AE8612" s="334">
        <f t="shared" si="1347"/>
        <v>0</v>
      </c>
      <c r="AF8612" s="334">
        <f t="shared" si="1348"/>
        <v>0</v>
      </c>
      <c r="AG8612" s="340">
        <f t="shared" si="1349"/>
        <v>0</v>
      </c>
      <c r="AI8612" s="340">
        <f t="shared" ref="AI8612:AM8627" si="1352">IF($C8612=AI$1,$AF8612,0)</f>
        <v>0</v>
      </c>
      <c r="AJ8612" s="340">
        <f t="shared" si="1352"/>
        <v>0</v>
      </c>
      <c r="AK8612" s="340">
        <f t="shared" si="1352"/>
        <v>0</v>
      </c>
      <c r="AL8612" s="340">
        <f t="shared" si="1352"/>
        <v>0</v>
      </c>
      <c r="AM8612" s="340">
        <f t="shared" si="1352"/>
        <v>0</v>
      </c>
    </row>
    <row r="8613" spans="1:39" x14ac:dyDescent="0.35">
      <c r="A8613" s="337">
        <v>30526</v>
      </c>
      <c r="B8613" s="338">
        <f t="shared" si="1344"/>
        <v>1983</v>
      </c>
      <c r="C8613" s="338">
        <f t="shared" si="1345"/>
        <v>7</v>
      </c>
      <c r="D8613" s="338">
        <f t="shared" si="1346"/>
        <v>29</v>
      </c>
      <c r="E8613" s="334">
        <v>0</v>
      </c>
      <c r="F8613" s="334">
        <v>0</v>
      </c>
      <c r="G8613" s="334">
        <v>0</v>
      </c>
      <c r="H8613" s="334">
        <v>0</v>
      </c>
      <c r="I8613" s="334">
        <v>0</v>
      </c>
      <c r="J8613" s="334">
        <v>0</v>
      </c>
      <c r="K8613" s="334">
        <v>0</v>
      </c>
      <c r="L8613" s="334">
        <v>0</v>
      </c>
      <c r="M8613" s="334">
        <v>0</v>
      </c>
      <c r="N8613" s="334">
        <v>0</v>
      </c>
      <c r="O8613" s="334">
        <v>0</v>
      </c>
      <c r="P8613" s="334">
        <v>0</v>
      </c>
      <c r="Q8613" s="334">
        <v>0</v>
      </c>
      <c r="R8613" s="334">
        <v>0</v>
      </c>
      <c r="S8613" s="334">
        <v>0</v>
      </c>
      <c r="T8613" s="334">
        <v>0</v>
      </c>
      <c r="U8613" s="334">
        <v>0</v>
      </c>
      <c r="V8613" s="334">
        <v>0</v>
      </c>
      <c r="W8613" s="334">
        <v>0</v>
      </c>
      <c r="X8613" s="334">
        <v>0</v>
      </c>
      <c r="Y8613" s="334">
        <v>0</v>
      </c>
      <c r="Z8613" s="334">
        <v>0</v>
      </c>
      <c r="AA8613" s="334">
        <v>0</v>
      </c>
      <c r="AB8613" s="334">
        <v>0</v>
      </c>
      <c r="AD8613" s="334">
        <v>0</v>
      </c>
      <c r="AE8613" s="334">
        <f t="shared" si="1347"/>
        <v>0</v>
      </c>
      <c r="AF8613" s="334">
        <f t="shared" si="1348"/>
        <v>0</v>
      </c>
      <c r="AG8613" s="340">
        <f t="shared" si="1349"/>
        <v>0</v>
      </c>
      <c r="AI8613" s="340">
        <f t="shared" si="1352"/>
        <v>0</v>
      </c>
      <c r="AJ8613" s="340">
        <f t="shared" si="1352"/>
        <v>0</v>
      </c>
      <c r="AK8613" s="340">
        <f t="shared" si="1352"/>
        <v>0</v>
      </c>
      <c r="AL8613" s="340">
        <f t="shared" si="1352"/>
        <v>0</v>
      </c>
      <c r="AM8613" s="340">
        <f t="shared" si="1352"/>
        <v>0</v>
      </c>
    </row>
    <row r="8614" spans="1:39" x14ac:dyDescent="0.35">
      <c r="A8614" s="337">
        <v>30527</v>
      </c>
      <c r="B8614" s="338">
        <f t="shared" si="1344"/>
        <v>1983</v>
      </c>
      <c r="C8614" s="338">
        <f t="shared" si="1345"/>
        <v>7</v>
      </c>
      <c r="D8614" s="338">
        <f t="shared" si="1346"/>
        <v>30</v>
      </c>
      <c r="E8614" s="334">
        <v>0</v>
      </c>
      <c r="F8614" s="334">
        <v>0</v>
      </c>
      <c r="G8614" s="334">
        <v>0</v>
      </c>
      <c r="H8614" s="334">
        <v>0</v>
      </c>
      <c r="I8614" s="334">
        <v>0</v>
      </c>
      <c r="J8614" s="334">
        <v>0</v>
      </c>
      <c r="K8614" s="334">
        <v>0</v>
      </c>
      <c r="L8614" s="334">
        <v>0</v>
      </c>
      <c r="M8614" s="334">
        <v>0</v>
      </c>
      <c r="N8614" s="334">
        <v>0</v>
      </c>
      <c r="O8614" s="334">
        <v>0</v>
      </c>
      <c r="P8614" s="334">
        <v>0</v>
      </c>
      <c r="Q8614" s="334">
        <v>0</v>
      </c>
      <c r="R8614" s="334">
        <v>0</v>
      </c>
      <c r="S8614" s="334">
        <v>0</v>
      </c>
      <c r="T8614" s="334">
        <v>0</v>
      </c>
      <c r="U8614" s="334">
        <v>0</v>
      </c>
      <c r="V8614" s="334">
        <v>0</v>
      </c>
      <c r="W8614" s="334">
        <v>0</v>
      </c>
      <c r="X8614" s="334">
        <v>0</v>
      </c>
      <c r="Y8614" s="334">
        <v>0</v>
      </c>
      <c r="Z8614" s="334">
        <v>0</v>
      </c>
      <c r="AA8614" s="334">
        <v>0</v>
      </c>
      <c r="AB8614" s="334">
        <v>0</v>
      </c>
      <c r="AD8614" s="334">
        <v>0</v>
      </c>
      <c r="AE8614" s="334">
        <f t="shared" si="1347"/>
        <v>0</v>
      </c>
      <c r="AF8614" s="334">
        <f t="shared" si="1348"/>
        <v>0</v>
      </c>
      <c r="AG8614" s="340">
        <f t="shared" si="1349"/>
        <v>0</v>
      </c>
      <c r="AI8614" s="340">
        <f t="shared" si="1352"/>
        <v>0</v>
      </c>
      <c r="AJ8614" s="340">
        <f t="shared" si="1352"/>
        <v>0</v>
      </c>
      <c r="AK8614" s="340">
        <f t="shared" si="1352"/>
        <v>0</v>
      </c>
      <c r="AL8614" s="340">
        <f t="shared" si="1352"/>
        <v>0</v>
      </c>
      <c r="AM8614" s="340">
        <f t="shared" si="1352"/>
        <v>0</v>
      </c>
    </row>
    <row r="8615" spans="1:39" x14ac:dyDescent="0.35">
      <c r="A8615" s="337">
        <v>30528</v>
      </c>
      <c r="B8615" s="338">
        <f t="shared" si="1344"/>
        <v>1983</v>
      </c>
      <c r="C8615" s="338">
        <f t="shared" si="1345"/>
        <v>7</v>
      </c>
      <c r="D8615" s="338">
        <f t="shared" si="1346"/>
        <v>31</v>
      </c>
      <c r="E8615" s="334">
        <v>0</v>
      </c>
      <c r="F8615" s="334">
        <v>0</v>
      </c>
      <c r="G8615" s="334">
        <v>0</v>
      </c>
      <c r="H8615" s="334">
        <v>0</v>
      </c>
      <c r="I8615" s="334">
        <v>0</v>
      </c>
      <c r="J8615" s="334">
        <v>0</v>
      </c>
      <c r="K8615" s="334">
        <v>0</v>
      </c>
      <c r="L8615" s="334">
        <v>0</v>
      </c>
      <c r="M8615" s="334">
        <v>0</v>
      </c>
      <c r="N8615" s="334">
        <v>0</v>
      </c>
      <c r="O8615" s="334">
        <v>0</v>
      </c>
      <c r="P8615" s="334">
        <v>0</v>
      </c>
      <c r="Q8615" s="334">
        <v>0</v>
      </c>
      <c r="R8615" s="334">
        <v>0</v>
      </c>
      <c r="S8615" s="334">
        <v>0</v>
      </c>
      <c r="T8615" s="334">
        <v>0</v>
      </c>
      <c r="U8615" s="334">
        <v>0</v>
      </c>
      <c r="V8615" s="334">
        <v>0</v>
      </c>
      <c r="W8615" s="334">
        <v>0</v>
      </c>
      <c r="X8615" s="334">
        <v>0</v>
      </c>
      <c r="Y8615" s="334">
        <v>0</v>
      </c>
      <c r="Z8615" s="334">
        <v>0</v>
      </c>
      <c r="AA8615" s="334">
        <v>0</v>
      </c>
      <c r="AB8615" s="334">
        <v>0</v>
      </c>
      <c r="AD8615" s="334">
        <v>0</v>
      </c>
      <c r="AE8615" s="334">
        <f t="shared" si="1347"/>
        <v>0</v>
      </c>
      <c r="AF8615" s="334">
        <f t="shared" si="1348"/>
        <v>0</v>
      </c>
      <c r="AG8615" s="340">
        <f t="shared" si="1349"/>
        <v>0</v>
      </c>
      <c r="AI8615" s="340">
        <f t="shared" si="1352"/>
        <v>0</v>
      </c>
      <c r="AJ8615" s="340">
        <f t="shared" si="1352"/>
        <v>0</v>
      </c>
      <c r="AK8615" s="340">
        <f t="shared" si="1352"/>
        <v>0</v>
      </c>
      <c r="AL8615" s="340">
        <f t="shared" si="1352"/>
        <v>0</v>
      </c>
      <c r="AM8615" s="340">
        <f t="shared" si="1352"/>
        <v>0</v>
      </c>
    </row>
    <row r="8616" spans="1:39" x14ac:dyDescent="0.35">
      <c r="A8616" s="337">
        <v>30529</v>
      </c>
      <c r="B8616" s="338">
        <f t="shared" si="1344"/>
        <v>1983</v>
      </c>
      <c r="C8616" s="338">
        <f t="shared" si="1345"/>
        <v>8</v>
      </c>
      <c r="D8616" s="338">
        <f t="shared" si="1346"/>
        <v>1</v>
      </c>
      <c r="E8616" s="334">
        <v>0</v>
      </c>
      <c r="F8616" s="334">
        <v>0</v>
      </c>
      <c r="G8616" s="334">
        <v>0</v>
      </c>
      <c r="H8616" s="334">
        <v>0</v>
      </c>
      <c r="I8616" s="334">
        <v>0</v>
      </c>
      <c r="J8616" s="334">
        <v>0</v>
      </c>
      <c r="K8616" s="334">
        <v>0</v>
      </c>
      <c r="L8616" s="334">
        <v>0</v>
      </c>
      <c r="M8616" s="334">
        <v>0</v>
      </c>
      <c r="N8616" s="334">
        <v>0</v>
      </c>
      <c r="O8616" s="334">
        <v>0</v>
      </c>
      <c r="P8616" s="334">
        <v>0</v>
      </c>
      <c r="Q8616" s="334">
        <v>0</v>
      </c>
      <c r="R8616" s="334">
        <v>0</v>
      </c>
      <c r="S8616" s="334">
        <v>0</v>
      </c>
      <c r="T8616" s="334">
        <v>0</v>
      </c>
      <c r="U8616" s="334">
        <v>3.6</v>
      </c>
      <c r="V8616" s="334">
        <v>0</v>
      </c>
      <c r="W8616" s="334">
        <v>0</v>
      </c>
      <c r="X8616" s="334">
        <v>0</v>
      </c>
      <c r="Y8616" s="334">
        <v>0</v>
      </c>
      <c r="Z8616" s="334">
        <v>0</v>
      </c>
      <c r="AA8616" s="334">
        <v>0</v>
      </c>
      <c r="AB8616" s="334">
        <v>0</v>
      </c>
      <c r="AD8616" s="334">
        <v>3.6</v>
      </c>
      <c r="AE8616" s="334">
        <f t="shared" si="1347"/>
        <v>3.6</v>
      </c>
      <c r="AF8616" s="334">
        <f t="shared" si="1348"/>
        <v>3.6</v>
      </c>
      <c r="AG8616" s="340">
        <f t="shared" si="1349"/>
        <v>0</v>
      </c>
      <c r="AI8616" s="340">
        <f t="shared" si="1352"/>
        <v>0</v>
      </c>
      <c r="AJ8616" s="340">
        <f t="shared" si="1352"/>
        <v>0</v>
      </c>
      <c r="AK8616" s="340">
        <f t="shared" si="1352"/>
        <v>0</v>
      </c>
      <c r="AL8616" s="340">
        <f t="shared" si="1352"/>
        <v>3.6</v>
      </c>
      <c r="AM8616" s="340">
        <f t="shared" si="1352"/>
        <v>0</v>
      </c>
    </row>
    <row r="8617" spans="1:39" x14ac:dyDescent="0.35">
      <c r="A8617" s="337">
        <v>30530</v>
      </c>
      <c r="B8617" s="338">
        <f t="shared" si="1344"/>
        <v>1983</v>
      </c>
      <c r="C8617" s="338">
        <f t="shared" si="1345"/>
        <v>8</v>
      </c>
      <c r="D8617" s="338">
        <f t="shared" si="1346"/>
        <v>2</v>
      </c>
      <c r="E8617" s="334">
        <v>0</v>
      </c>
      <c r="F8617" s="334">
        <v>0</v>
      </c>
      <c r="G8617" s="334">
        <v>0</v>
      </c>
      <c r="H8617" s="334">
        <v>0</v>
      </c>
      <c r="I8617" s="334">
        <v>0</v>
      </c>
      <c r="J8617" s="334">
        <v>0</v>
      </c>
      <c r="K8617" s="334">
        <v>0</v>
      </c>
      <c r="L8617" s="334">
        <v>0</v>
      </c>
      <c r="M8617" s="334">
        <v>0</v>
      </c>
      <c r="N8617" s="334">
        <v>0</v>
      </c>
      <c r="O8617" s="334">
        <v>0</v>
      </c>
      <c r="P8617" s="334">
        <v>0</v>
      </c>
      <c r="Q8617" s="334">
        <v>0</v>
      </c>
      <c r="R8617" s="334">
        <v>0</v>
      </c>
      <c r="S8617" s="334">
        <v>0</v>
      </c>
      <c r="T8617" s="334">
        <v>0</v>
      </c>
      <c r="U8617" s="334">
        <v>0</v>
      </c>
      <c r="V8617" s="334">
        <v>0</v>
      </c>
      <c r="W8617" s="334">
        <v>0</v>
      </c>
      <c r="X8617" s="334">
        <v>0</v>
      </c>
      <c r="Y8617" s="334">
        <v>0</v>
      </c>
      <c r="Z8617" s="334">
        <v>0</v>
      </c>
      <c r="AA8617" s="334">
        <v>0</v>
      </c>
      <c r="AB8617" s="334">
        <v>0</v>
      </c>
      <c r="AD8617" s="334">
        <v>0</v>
      </c>
      <c r="AE8617" s="334">
        <f t="shared" si="1347"/>
        <v>0</v>
      </c>
      <c r="AF8617" s="334">
        <f t="shared" si="1348"/>
        <v>0</v>
      </c>
      <c r="AG8617" s="340">
        <f t="shared" si="1349"/>
        <v>0</v>
      </c>
      <c r="AI8617" s="340">
        <f t="shared" si="1352"/>
        <v>0</v>
      </c>
      <c r="AJ8617" s="340">
        <f t="shared" si="1352"/>
        <v>0</v>
      </c>
      <c r="AK8617" s="340">
        <f t="shared" si="1352"/>
        <v>0</v>
      </c>
      <c r="AL8617" s="340">
        <f t="shared" si="1352"/>
        <v>0</v>
      </c>
      <c r="AM8617" s="340">
        <f t="shared" si="1352"/>
        <v>0</v>
      </c>
    </row>
    <row r="8618" spans="1:39" x14ac:dyDescent="0.35">
      <c r="A8618" s="337">
        <v>30531</v>
      </c>
      <c r="B8618" s="338">
        <f t="shared" si="1344"/>
        <v>1983</v>
      </c>
      <c r="C8618" s="338">
        <f t="shared" si="1345"/>
        <v>8</v>
      </c>
      <c r="D8618" s="338">
        <f t="shared" si="1346"/>
        <v>3</v>
      </c>
      <c r="E8618" s="334">
        <v>0</v>
      </c>
      <c r="F8618" s="334">
        <v>0</v>
      </c>
      <c r="G8618" s="334">
        <v>0</v>
      </c>
      <c r="H8618" s="334">
        <v>0</v>
      </c>
      <c r="I8618" s="334">
        <v>0</v>
      </c>
      <c r="J8618" s="334">
        <v>0</v>
      </c>
      <c r="K8618" s="334">
        <v>0</v>
      </c>
      <c r="L8618" s="334">
        <v>0</v>
      </c>
      <c r="M8618" s="334">
        <v>0</v>
      </c>
      <c r="N8618" s="334">
        <v>0</v>
      </c>
      <c r="O8618" s="334">
        <v>0</v>
      </c>
      <c r="P8618" s="334">
        <v>0</v>
      </c>
      <c r="Q8618" s="334">
        <v>0</v>
      </c>
      <c r="R8618" s="334">
        <v>0</v>
      </c>
      <c r="S8618" s="334">
        <v>0</v>
      </c>
      <c r="T8618" s="334">
        <v>0</v>
      </c>
      <c r="U8618" s="334">
        <v>0</v>
      </c>
      <c r="V8618" s="334">
        <v>0</v>
      </c>
      <c r="W8618" s="334">
        <v>0</v>
      </c>
      <c r="X8618" s="334">
        <v>0</v>
      </c>
      <c r="Y8618" s="334">
        <v>0</v>
      </c>
      <c r="Z8618" s="334">
        <v>0</v>
      </c>
      <c r="AA8618" s="334">
        <v>0</v>
      </c>
      <c r="AB8618" s="334">
        <v>0</v>
      </c>
      <c r="AD8618" s="334">
        <v>0</v>
      </c>
      <c r="AE8618" s="334">
        <f t="shared" si="1347"/>
        <v>0</v>
      </c>
      <c r="AF8618" s="334">
        <f t="shared" si="1348"/>
        <v>0</v>
      </c>
      <c r="AG8618" s="340">
        <f t="shared" si="1349"/>
        <v>0</v>
      </c>
      <c r="AI8618" s="340">
        <f t="shared" si="1352"/>
        <v>0</v>
      </c>
      <c r="AJ8618" s="340">
        <f t="shared" si="1352"/>
        <v>0</v>
      </c>
      <c r="AK8618" s="340">
        <f t="shared" si="1352"/>
        <v>0</v>
      </c>
      <c r="AL8618" s="340">
        <f t="shared" si="1352"/>
        <v>0</v>
      </c>
      <c r="AM8618" s="340">
        <f t="shared" si="1352"/>
        <v>0</v>
      </c>
    </row>
    <row r="8619" spans="1:39" x14ac:dyDescent="0.35">
      <c r="A8619" s="337">
        <v>30532</v>
      </c>
      <c r="B8619" s="338">
        <f t="shared" si="1344"/>
        <v>1983</v>
      </c>
      <c r="C8619" s="338">
        <f t="shared" si="1345"/>
        <v>8</v>
      </c>
      <c r="D8619" s="338">
        <f t="shared" si="1346"/>
        <v>4</v>
      </c>
      <c r="E8619" s="334">
        <v>0</v>
      </c>
      <c r="F8619" s="334">
        <v>0</v>
      </c>
      <c r="G8619" s="334">
        <v>0</v>
      </c>
      <c r="H8619" s="334">
        <v>0</v>
      </c>
      <c r="I8619" s="334">
        <v>0</v>
      </c>
      <c r="J8619" s="334">
        <v>0</v>
      </c>
      <c r="K8619" s="334">
        <v>0</v>
      </c>
      <c r="L8619" s="334">
        <v>0</v>
      </c>
      <c r="M8619" s="334">
        <v>0</v>
      </c>
      <c r="N8619" s="334">
        <v>0</v>
      </c>
      <c r="O8619" s="334">
        <v>0</v>
      </c>
      <c r="P8619" s="334">
        <v>0</v>
      </c>
      <c r="Q8619" s="334">
        <v>0</v>
      </c>
      <c r="R8619" s="334">
        <v>0</v>
      </c>
      <c r="S8619" s="334">
        <v>0</v>
      </c>
      <c r="T8619" s="334">
        <v>0</v>
      </c>
      <c r="U8619" s="334">
        <v>0</v>
      </c>
      <c r="V8619" s="334">
        <v>0</v>
      </c>
      <c r="W8619" s="334">
        <v>0</v>
      </c>
      <c r="X8619" s="334">
        <v>0</v>
      </c>
      <c r="Y8619" s="334">
        <v>0</v>
      </c>
      <c r="Z8619" s="334">
        <v>0</v>
      </c>
      <c r="AA8619" s="334">
        <v>0</v>
      </c>
      <c r="AB8619" s="334">
        <v>0</v>
      </c>
      <c r="AD8619" s="334">
        <v>0</v>
      </c>
      <c r="AE8619" s="334">
        <f t="shared" si="1347"/>
        <v>0</v>
      </c>
      <c r="AF8619" s="334">
        <f t="shared" si="1348"/>
        <v>0</v>
      </c>
      <c r="AG8619" s="340">
        <f t="shared" si="1349"/>
        <v>0</v>
      </c>
      <c r="AI8619" s="340">
        <f t="shared" si="1352"/>
        <v>0</v>
      </c>
      <c r="AJ8619" s="340">
        <f t="shared" si="1352"/>
        <v>0</v>
      </c>
      <c r="AK8619" s="340">
        <f t="shared" si="1352"/>
        <v>0</v>
      </c>
      <c r="AL8619" s="340">
        <f t="shared" si="1352"/>
        <v>0</v>
      </c>
      <c r="AM8619" s="340">
        <f t="shared" si="1352"/>
        <v>0</v>
      </c>
    </row>
    <row r="8620" spans="1:39" x14ac:dyDescent="0.35">
      <c r="A8620" s="337">
        <v>30533</v>
      </c>
      <c r="B8620" s="338">
        <f t="shared" si="1344"/>
        <v>1983</v>
      </c>
      <c r="C8620" s="338">
        <f t="shared" si="1345"/>
        <v>8</v>
      </c>
      <c r="D8620" s="338">
        <f t="shared" si="1346"/>
        <v>5</v>
      </c>
      <c r="E8620" s="334">
        <v>0</v>
      </c>
      <c r="F8620" s="334">
        <v>0</v>
      </c>
      <c r="G8620" s="334">
        <v>0</v>
      </c>
      <c r="H8620" s="334">
        <v>0</v>
      </c>
      <c r="I8620" s="334">
        <v>0</v>
      </c>
      <c r="J8620" s="334">
        <v>0</v>
      </c>
      <c r="K8620" s="334">
        <v>0</v>
      </c>
      <c r="L8620" s="334">
        <v>0</v>
      </c>
      <c r="M8620" s="334">
        <v>0</v>
      </c>
      <c r="N8620" s="334">
        <v>0</v>
      </c>
      <c r="O8620" s="334">
        <v>0</v>
      </c>
      <c r="P8620" s="334">
        <v>0</v>
      </c>
      <c r="Q8620" s="334">
        <v>0</v>
      </c>
      <c r="R8620" s="334">
        <v>0</v>
      </c>
      <c r="S8620" s="334">
        <v>0</v>
      </c>
      <c r="T8620" s="334">
        <v>0</v>
      </c>
      <c r="U8620" s="334">
        <v>0</v>
      </c>
      <c r="V8620" s="334">
        <v>0</v>
      </c>
      <c r="W8620" s="334">
        <v>0</v>
      </c>
      <c r="X8620" s="334">
        <v>0</v>
      </c>
      <c r="Y8620" s="334">
        <v>0</v>
      </c>
      <c r="Z8620" s="334">
        <v>0</v>
      </c>
      <c r="AA8620" s="334">
        <v>0</v>
      </c>
      <c r="AB8620" s="334">
        <v>0</v>
      </c>
      <c r="AD8620" s="334">
        <v>0</v>
      </c>
      <c r="AE8620" s="334">
        <f t="shared" si="1347"/>
        <v>0</v>
      </c>
      <c r="AF8620" s="334">
        <f t="shared" si="1348"/>
        <v>0</v>
      </c>
      <c r="AG8620" s="340">
        <f t="shared" si="1349"/>
        <v>0</v>
      </c>
      <c r="AI8620" s="340">
        <f t="shared" si="1352"/>
        <v>0</v>
      </c>
      <c r="AJ8620" s="340">
        <f t="shared" si="1352"/>
        <v>0</v>
      </c>
      <c r="AK8620" s="340">
        <f t="shared" si="1352"/>
        <v>0</v>
      </c>
      <c r="AL8620" s="340">
        <f t="shared" si="1352"/>
        <v>0</v>
      </c>
      <c r="AM8620" s="340">
        <f t="shared" si="1352"/>
        <v>0</v>
      </c>
    </row>
    <row r="8621" spans="1:39" x14ac:dyDescent="0.35">
      <c r="A8621" s="337">
        <v>30534</v>
      </c>
      <c r="B8621" s="338">
        <f t="shared" si="1344"/>
        <v>1983</v>
      </c>
      <c r="C8621" s="338">
        <f t="shared" si="1345"/>
        <v>8</v>
      </c>
      <c r="D8621" s="338">
        <f t="shared" si="1346"/>
        <v>6</v>
      </c>
      <c r="E8621" s="334">
        <v>0</v>
      </c>
      <c r="F8621" s="334">
        <v>0</v>
      </c>
      <c r="G8621" s="334">
        <v>0</v>
      </c>
      <c r="H8621" s="334">
        <v>0</v>
      </c>
      <c r="I8621" s="334">
        <v>0</v>
      </c>
      <c r="J8621" s="334">
        <v>0</v>
      </c>
      <c r="K8621" s="334">
        <v>0</v>
      </c>
      <c r="L8621" s="334">
        <v>0</v>
      </c>
      <c r="M8621" s="334">
        <v>0</v>
      </c>
      <c r="N8621" s="334">
        <v>0</v>
      </c>
      <c r="O8621" s="334">
        <v>0</v>
      </c>
      <c r="P8621" s="334">
        <v>0</v>
      </c>
      <c r="Q8621" s="334">
        <v>0</v>
      </c>
      <c r="R8621" s="334">
        <v>0</v>
      </c>
      <c r="S8621" s="334">
        <v>0</v>
      </c>
      <c r="T8621" s="334">
        <v>0</v>
      </c>
      <c r="U8621" s="334">
        <v>0</v>
      </c>
      <c r="V8621" s="334">
        <v>0</v>
      </c>
      <c r="W8621" s="334">
        <v>0</v>
      </c>
      <c r="X8621" s="334">
        <v>0</v>
      </c>
      <c r="Y8621" s="334">
        <v>0</v>
      </c>
      <c r="Z8621" s="334">
        <v>0</v>
      </c>
      <c r="AA8621" s="334">
        <v>0</v>
      </c>
      <c r="AB8621" s="334">
        <v>0</v>
      </c>
      <c r="AD8621" s="334">
        <v>0</v>
      </c>
      <c r="AE8621" s="334">
        <f t="shared" si="1347"/>
        <v>0</v>
      </c>
      <c r="AF8621" s="334">
        <f t="shared" si="1348"/>
        <v>0</v>
      </c>
      <c r="AG8621" s="340">
        <f t="shared" si="1349"/>
        <v>0</v>
      </c>
      <c r="AI8621" s="340">
        <f t="shared" si="1352"/>
        <v>0</v>
      </c>
      <c r="AJ8621" s="340">
        <f t="shared" si="1352"/>
        <v>0</v>
      </c>
      <c r="AK8621" s="340">
        <f t="shared" si="1352"/>
        <v>0</v>
      </c>
      <c r="AL8621" s="340">
        <f t="shared" si="1352"/>
        <v>0</v>
      </c>
      <c r="AM8621" s="340">
        <f t="shared" si="1352"/>
        <v>0</v>
      </c>
    </row>
    <row r="8622" spans="1:39" x14ac:dyDescent="0.35">
      <c r="A8622" s="337">
        <v>30535</v>
      </c>
      <c r="B8622" s="338">
        <f t="shared" si="1344"/>
        <v>1983</v>
      </c>
      <c r="C8622" s="338">
        <f t="shared" si="1345"/>
        <v>8</v>
      </c>
      <c r="D8622" s="338">
        <f t="shared" si="1346"/>
        <v>7</v>
      </c>
      <c r="E8622" s="334">
        <v>0</v>
      </c>
      <c r="F8622" s="334">
        <v>0</v>
      </c>
      <c r="G8622" s="334">
        <v>0</v>
      </c>
      <c r="H8622" s="334">
        <v>0</v>
      </c>
      <c r="I8622" s="334">
        <v>0</v>
      </c>
      <c r="J8622" s="334">
        <v>0</v>
      </c>
      <c r="K8622" s="334">
        <v>0</v>
      </c>
      <c r="L8622" s="334">
        <v>0</v>
      </c>
      <c r="M8622" s="334">
        <v>0</v>
      </c>
      <c r="N8622" s="334">
        <v>0</v>
      </c>
      <c r="O8622" s="334">
        <v>0</v>
      </c>
      <c r="P8622" s="334">
        <v>0</v>
      </c>
      <c r="Q8622" s="334">
        <v>0</v>
      </c>
      <c r="R8622" s="334">
        <v>0</v>
      </c>
      <c r="S8622" s="334">
        <v>0</v>
      </c>
      <c r="T8622" s="334">
        <v>0</v>
      </c>
      <c r="U8622" s="334">
        <v>0</v>
      </c>
      <c r="V8622" s="334">
        <v>0</v>
      </c>
      <c r="W8622" s="334">
        <v>0</v>
      </c>
      <c r="X8622" s="334">
        <v>0</v>
      </c>
      <c r="Y8622" s="334">
        <v>0</v>
      </c>
      <c r="Z8622" s="334">
        <v>0</v>
      </c>
      <c r="AA8622" s="334">
        <v>0</v>
      </c>
      <c r="AB8622" s="334">
        <v>0</v>
      </c>
      <c r="AD8622" s="334">
        <v>0</v>
      </c>
      <c r="AE8622" s="334">
        <f t="shared" si="1347"/>
        <v>0</v>
      </c>
      <c r="AF8622" s="334">
        <f t="shared" si="1348"/>
        <v>0</v>
      </c>
      <c r="AG8622" s="340">
        <f t="shared" si="1349"/>
        <v>0</v>
      </c>
      <c r="AI8622" s="340">
        <f t="shared" si="1352"/>
        <v>0</v>
      </c>
      <c r="AJ8622" s="340">
        <f t="shared" si="1352"/>
        <v>0</v>
      </c>
      <c r="AK8622" s="340">
        <f t="shared" si="1352"/>
        <v>0</v>
      </c>
      <c r="AL8622" s="340">
        <f t="shared" si="1352"/>
        <v>0</v>
      </c>
      <c r="AM8622" s="340">
        <f t="shared" si="1352"/>
        <v>0</v>
      </c>
    </row>
    <row r="8623" spans="1:39" x14ac:dyDescent="0.35">
      <c r="A8623" s="337">
        <v>30536</v>
      </c>
      <c r="B8623" s="338">
        <f t="shared" si="1344"/>
        <v>1983</v>
      </c>
      <c r="C8623" s="338">
        <f t="shared" si="1345"/>
        <v>8</v>
      </c>
      <c r="D8623" s="338">
        <f t="shared" si="1346"/>
        <v>8</v>
      </c>
      <c r="E8623" s="334">
        <v>0</v>
      </c>
      <c r="F8623" s="334">
        <v>0</v>
      </c>
      <c r="G8623" s="334">
        <v>0</v>
      </c>
      <c r="H8623" s="334">
        <v>0</v>
      </c>
      <c r="I8623" s="334">
        <v>0</v>
      </c>
      <c r="J8623" s="334">
        <v>0</v>
      </c>
      <c r="K8623" s="334">
        <v>0</v>
      </c>
      <c r="L8623" s="334">
        <v>0</v>
      </c>
      <c r="M8623" s="334">
        <v>0</v>
      </c>
      <c r="N8623" s="334">
        <v>0</v>
      </c>
      <c r="O8623" s="334">
        <v>0</v>
      </c>
      <c r="P8623" s="334">
        <v>0</v>
      </c>
      <c r="Q8623" s="334">
        <v>0</v>
      </c>
      <c r="R8623" s="334">
        <v>0</v>
      </c>
      <c r="S8623" s="334">
        <v>0</v>
      </c>
      <c r="T8623" s="334">
        <v>0</v>
      </c>
      <c r="U8623" s="334">
        <v>0</v>
      </c>
      <c r="V8623" s="334">
        <v>0</v>
      </c>
      <c r="W8623" s="334">
        <v>0</v>
      </c>
      <c r="X8623" s="334">
        <v>0</v>
      </c>
      <c r="Y8623" s="334">
        <v>0</v>
      </c>
      <c r="Z8623" s="334">
        <v>0</v>
      </c>
      <c r="AA8623" s="334">
        <v>0.4</v>
      </c>
      <c r="AB8623" s="334">
        <v>0</v>
      </c>
      <c r="AD8623" s="334">
        <v>0.4</v>
      </c>
      <c r="AE8623" s="334">
        <f t="shared" si="1347"/>
        <v>0.4</v>
      </c>
      <c r="AF8623" s="334">
        <f t="shared" si="1348"/>
        <v>0.4</v>
      </c>
      <c r="AG8623" s="340">
        <f t="shared" si="1349"/>
        <v>0</v>
      </c>
      <c r="AI8623" s="340">
        <f t="shared" si="1352"/>
        <v>0</v>
      </c>
      <c r="AJ8623" s="340">
        <f t="shared" si="1352"/>
        <v>0</v>
      </c>
      <c r="AK8623" s="340">
        <f t="shared" si="1352"/>
        <v>0</v>
      </c>
      <c r="AL8623" s="340">
        <f t="shared" si="1352"/>
        <v>0.4</v>
      </c>
      <c r="AM8623" s="340">
        <f t="shared" si="1352"/>
        <v>0</v>
      </c>
    </row>
    <row r="8624" spans="1:39" x14ac:dyDescent="0.35">
      <c r="A8624" s="337">
        <v>30537</v>
      </c>
      <c r="B8624" s="338">
        <f t="shared" si="1344"/>
        <v>1983</v>
      </c>
      <c r="C8624" s="338">
        <f t="shared" si="1345"/>
        <v>8</v>
      </c>
      <c r="D8624" s="338">
        <f t="shared" si="1346"/>
        <v>9</v>
      </c>
      <c r="E8624" s="334">
        <v>0</v>
      </c>
      <c r="F8624" s="334">
        <v>0</v>
      </c>
      <c r="G8624" s="334">
        <v>0</v>
      </c>
      <c r="H8624" s="334">
        <v>0</v>
      </c>
      <c r="I8624" s="334">
        <v>0</v>
      </c>
      <c r="J8624" s="334">
        <v>0</v>
      </c>
      <c r="K8624" s="334">
        <v>0</v>
      </c>
      <c r="L8624" s="334">
        <v>0</v>
      </c>
      <c r="M8624" s="334">
        <v>0</v>
      </c>
      <c r="N8624" s="334">
        <v>0</v>
      </c>
      <c r="O8624" s="334">
        <v>0</v>
      </c>
      <c r="P8624" s="334">
        <v>0</v>
      </c>
      <c r="Q8624" s="334">
        <v>0</v>
      </c>
      <c r="R8624" s="334">
        <v>0</v>
      </c>
      <c r="S8624" s="334">
        <v>0</v>
      </c>
      <c r="T8624" s="334">
        <v>0</v>
      </c>
      <c r="U8624" s="334">
        <v>0</v>
      </c>
      <c r="V8624" s="334">
        <v>0</v>
      </c>
      <c r="W8624" s="334">
        <v>0</v>
      </c>
      <c r="X8624" s="334">
        <v>0</v>
      </c>
      <c r="Y8624" s="334">
        <v>0</v>
      </c>
      <c r="Z8624" s="334">
        <v>0</v>
      </c>
      <c r="AA8624" s="334">
        <v>0</v>
      </c>
      <c r="AB8624" s="334">
        <v>0</v>
      </c>
      <c r="AD8624" s="334">
        <v>0</v>
      </c>
      <c r="AE8624" s="334">
        <f t="shared" si="1347"/>
        <v>0</v>
      </c>
      <c r="AF8624" s="334">
        <f t="shared" si="1348"/>
        <v>0</v>
      </c>
      <c r="AG8624" s="340">
        <f t="shared" si="1349"/>
        <v>0</v>
      </c>
      <c r="AI8624" s="340">
        <f t="shared" si="1352"/>
        <v>0</v>
      </c>
      <c r="AJ8624" s="340">
        <f t="shared" si="1352"/>
        <v>0</v>
      </c>
      <c r="AK8624" s="340">
        <f t="shared" si="1352"/>
        <v>0</v>
      </c>
      <c r="AL8624" s="340">
        <f t="shared" si="1352"/>
        <v>0</v>
      </c>
      <c r="AM8624" s="340">
        <f t="shared" si="1352"/>
        <v>0</v>
      </c>
    </row>
    <row r="8625" spans="1:39" x14ac:dyDescent="0.35">
      <c r="A8625" s="337">
        <v>30538</v>
      </c>
      <c r="B8625" s="338">
        <f t="shared" si="1344"/>
        <v>1983</v>
      </c>
      <c r="C8625" s="338">
        <f t="shared" si="1345"/>
        <v>8</v>
      </c>
      <c r="D8625" s="338">
        <f t="shared" si="1346"/>
        <v>10</v>
      </c>
      <c r="E8625" s="334">
        <v>0</v>
      </c>
      <c r="F8625" s="334">
        <v>0</v>
      </c>
      <c r="G8625" s="334">
        <v>0</v>
      </c>
      <c r="H8625" s="334">
        <v>0</v>
      </c>
      <c r="I8625" s="334">
        <v>0</v>
      </c>
      <c r="J8625" s="334">
        <v>0</v>
      </c>
      <c r="K8625" s="334">
        <v>0</v>
      </c>
      <c r="L8625" s="334">
        <v>0</v>
      </c>
      <c r="M8625" s="334">
        <v>0</v>
      </c>
      <c r="N8625" s="334">
        <v>0</v>
      </c>
      <c r="O8625" s="334">
        <v>0</v>
      </c>
      <c r="P8625" s="334">
        <v>0</v>
      </c>
      <c r="Q8625" s="334">
        <v>0</v>
      </c>
      <c r="R8625" s="334">
        <v>0</v>
      </c>
      <c r="S8625" s="334">
        <v>0</v>
      </c>
      <c r="T8625" s="334">
        <v>0</v>
      </c>
      <c r="U8625" s="334">
        <v>0</v>
      </c>
      <c r="V8625" s="334">
        <v>0</v>
      </c>
      <c r="W8625" s="334">
        <v>0</v>
      </c>
      <c r="X8625" s="334">
        <v>0</v>
      </c>
      <c r="Y8625" s="334">
        <v>0</v>
      </c>
      <c r="Z8625" s="334">
        <v>0</v>
      </c>
      <c r="AA8625" s="334">
        <v>0</v>
      </c>
      <c r="AB8625" s="334">
        <v>0</v>
      </c>
      <c r="AD8625" s="334">
        <v>0</v>
      </c>
      <c r="AE8625" s="334">
        <f t="shared" si="1347"/>
        <v>0</v>
      </c>
      <c r="AF8625" s="334">
        <f t="shared" si="1348"/>
        <v>0</v>
      </c>
      <c r="AG8625" s="340">
        <f t="shared" si="1349"/>
        <v>0</v>
      </c>
      <c r="AI8625" s="340">
        <f t="shared" si="1352"/>
        <v>0</v>
      </c>
      <c r="AJ8625" s="340">
        <f t="shared" si="1352"/>
        <v>0</v>
      </c>
      <c r="AK8625" s="340">
        <f t="shared" si="1352"/>
        <v>0</v>
      </c>
      <c r="AL8625" s="340">
        <f t="shared" si="1352"/>
        <v>0</v>
      </c>
      <c r="AM8625" s="340">
        <f t="shared" si="1352"/>
        <v>0</v>
      </c>
    </row>
    <row r="8626" spans="1:39" x14ac:dyDescent="0.35">
      <c r="A8626" s="337">
        <v>30539</v>
      </c>
      <c r="B8626" s="338">
        <f t="shared" si="1344"/>
        <v>1983</v>
      </c>
      <c r="C8626" s="338">
        <f t="shared" si="1345"/>
        <v>8</v>
      </c>
      <c r="D8626" s="338">
        <f t="shared" si="1346"/>
        <v>11</v>
      </c>
      <c r="E8626" s="334">
        <v>0</v>
      </c>
      <c r="F8626" s="334">
        <v>0</v>
      </c>
      <c r="G8626" s="334">
        <v>0</v>
      </c>
      <c r="H8626" s="334">
        <v>0</v>
      </c>
      <c r="I8626" s="334">
        <v>0</v>
      </c>
      <c r="J8626" s="334">
        <v>0</v>
      </c>
      <c r="K8626" s="334">
        <v>0</v>
      </c>
      <c r="L8626" s="334">
        <v>0</v>
      </c>
      <c r="M8626" s="334">
        <v>0</v>
      </c>
      <c r="N8626" s="334">
        <v>0</v>
      </c>
      <c r="O8626" s="334">
        <v>0</v>
      </c>
      <c r="P8626" s="334">
        <v>0</v>
      </c>
      <c r="Q8626" s="334">
        <v>0</v>
      </c>
      <c r="R8626" s="334">
        <v>0</v>
      </c>
      <c r="S8626" s="334">
        <v>0</v>
      </c>
      <c r="T8626" s="334">
        <v>0</v>
      </c>
      <c r="U8626" s="334">
        <v>0</v>
      </c>
      <c r="V8626" s="334">
        <v>0</v>
      </c>
      <c r="W8626" s="334">
        <v>0</v>
      </c>
      <c r="X8626" s="334">
        <v>0</v>
      </c>
      <c r="Y8626" s="334">
        <v>0</v>
      </c>
      <c r="Z8626" s="334">
        <v>0</v>
      </c>
      <c r="AA8626" s="334">
        <v>0</v>
      </c>
      <c r="AB8626" s="334">
        <v>0</v>
      </c>
      <c r="AD8626" s="334">
        <v>0</v>
      </c>
      <c r="AE8626" s="334">
        <f t="shared" si="1347"/>
        <v>0</v>
      </c>
      <c r="AF8626" s="334">
        <f t="shared" si="1348"/>
        <v>0</v>
      </c>
      <c r="AG8626" s="340">
        <f t="shared" si="1349"/>
        <v>0</v>
      </c>
      <c r="AI8626" s="340">
        <f t="shared" si="1352"/>
        <v>0</v>
      </c>
      <c r="AJ8626" s="340">
        <f t="shared" si="1352"/>
        <v>0</v>
      </c>
      <c r="AK8626" s="340">
        <f t="shared" si="1352"/>
        <v>0</v>
      </c>
      <c r="AL8626" s="340">
        <f t="shared" si="1352"/>
        <v>0</v>
      </c>
      <c r="AM8626" s="340">
        <f t="shared" si="1352"/>
        <v>0</v>
      </c>
    </row>
    <row r="8627" spans="1:39" x14ac:dyDescent="0.35">
      <c r="A8627" s="337">
        <v>30540</v>
      </c>
      <c r="B8627" s="338">
        <f t="shared" si="1344"/>
        <v>1983</v>
      </c>
      <c r="C8627" s="338">
        <f t="shared" si="1345"/>
        <v>8</v>
      </c>
      <c r="D8627" s="338">
        <f t="shared" si="1346"/>
        <v>12</v>
      </c>
      <c r="E8627" s="334">
        <v>0</v>
      </c>
      <c r="F8627" s="334">
        <v>0</v>
      </c>
      <c r="G8627" s="334">
        <v>0</v>
      </c>
      <c r="H8627" s="334">
        <v>0</v>
      </c>
      <c r="I8627" s="334">
        <v>0</v>
      </c>
      <c r="J8627" s="334">
        <v>0</v>
      </c>
      <c r="K8627" s="334">
        <v>0</v>
      </c>
      <c r="L8627" s="334">
        <v>0</v>
      </c>
      <c r="M8627" s="334">
        <v>0</v>
      </c>
      <c r="N8627" s="334">
        <v>0</v>
      </c>
      <c r="O8627" s="334">
        <v>0</v>
      </c>
      <c r="P8627" s="334">
        <v>0</v>
      </c>
      <c r="Q8627" s="334">
        <v>0</v>
      </c>
      <c r="R8627" s="334">
        <v>0</v>
      </c>
      <c r="S8627" s="334">
        <v>0</v>
      </c>
      <c r="T8627" s="334">
        <v>0</v>
      </c>
      <c r="U8627" s="334">
        <v>0</v>
      </c>
      <c r="V8627" s="334">
        <v>0</v>
      </c>
      <c r="W8627" s="334">
        <v>0</v>
      </c>
      <c r="X8627" s="334">
        <v>0</v>
      </c>
      <c r="Y8627" s="334">
        <v>0</v>
      </c>
      <c r="Z8627" s="334">
        <v>0</v>
      </c>
      <c r="AA8627" s="334">
        <v>0</v>
      </c>
      <c r="AB8627" s="334">
        <v>0</v>
      </c>
      <c r="AD8627" s="334">
        <v>0</v>
      </c>
      <c r="AE8627" s="334">
        <f t="shared" si="1347"/>
        <v>0</v>
      </c>
      <c r="AF8627" s="334">
        <f t="shared" si="1348"/>
        <v>0</v>
      </c>
      <c r="AG8627" s="340">
        <f t="shared" si="1349"/>
        <v>0</v>
      </c>
      <c r="AI8627" s="340">
        <f t="shared" si="1352"/>
        <v>0</v>
      </c>
      <c r="AJ8627" s="340">
        <f t="shared" si="1352"/>
        <v>0</v>
      </c>
      <c r="AK8627" s="340">
        <f t="shared" si="1352"/>
        <v>0</v>
      </c>
      <c r="AL8627" s="340">
        <f t="shared" si="1352"/>
        <v>0</v>
      </c>
      <c r="AM8627" s="340">
        <f t="shared" si="1352"/>
        <v>0</v>
      </c>
    </row>
    <row r="8628" spans="1:39" x14ac:dyDescent="0.35">
      <c r="A8628" s="337">
        <v>30541</v>
      </c>
      <c r="B8628" s="338">
        <f t="shared" si="1344"/>
        <v>1983</v>
      </c>
      <c r="C8628" s="338">
        <f t="shared" si="1345"/>
        <v>8</v>
      </c>
      <c r="D8628" s="338">
        <f t="shared" si="1346"/>
        <v>13</v>
      </c>
      <c r="E8628" s="334">
        <v>0</v>
      </c>
      <c r="F8628" s="334">
        <v>0</v>
      </c>
      <c r="G8628" s="334">
        <v>0</v>
      </c>
      <c r="H8628" s="334">
        <v>0</v>
      </c>
      <c r="I8628" s="334">
        <v>0</v>
      </c>
      <c r="J8628" s="334">
        <v>0</v>
      </c>
      <c r="K8628" s="334">
        <v>0</v>
      </c>
      <c r="L8628" s="334">
        <v>0</v>
      </c>
      <c r="M8628" s="334">
        <v>0</v>
      </c>
      <c r="N8628" s="334">
        <v>0</v>
      </c>
      <c r="O8628" s="334">
        <v>0</v>
      </c>
      <c r="P8628" s="334">
        <v>0</v>
      </c>
      <c r="Q8628" s="334">
        <v>0</v>
      </c>
      <c r="R8628" s="334">
        <v>0</v>
      </c>
      <c r="S8628" s="334">
        <v>0</v>
      </c>
      <c r="T8628" s="334">
        <v>0</v>
      </c>
      <c r="U8628" s="334">
        <v>0</v>
      </c>
      <c r="V8628" s="334">
        <v>0</v>
      </c>
      <c r="W8628" s="334">
        <v>0</v>
      </c>
      <c r="X8628" s="334">
        <v>0</v>
      </c>
      <c r="Y8628" s="334">
        <v>0</v>
      </c>
      <c r="Z8628" s="334">
        <v>0</v>
      </c>
      <c r="AA8628" s="334">
        <v>0</v>
      </c>
      <c r="AB8628" s="334">
        <v>0</v>
      </c>
      <c r="AD8628" s="334">
        <v>0</v>
      </c>
      <c r="AE8628" s="334">
        <f t="shared" si="1347"/>
        <v>0</v>
      </c>
      <c r="AF8628" s="334">
        <f t="shared" si="1348"/>
        <v>0</v>
      </c>
      <c r="AG8628" s="340">
        <f t="shared" si="1349"/>
        <v>0</v>
      </c>
      <c r="AI8628" s="340">
        <f t="shared" ref="AI8628:AM8643" si="1353">IF($C8628=AI$1,$AF8628,0)</f>
        <v>0</v>
      </c>
      <c r="AJ8628" s="340">
        <f t="shared" si="1353"/>
        <v>0</v>
      </c>
      <c r="AK8628" s="340">
        <f t="shared" si="1353"/>
        <v>0</v>
      </c>
      <c r="AL8628" s="340">
        <f t="shared" si="1353"/>
        <v>0</v>
      </c>
      <c r="AM8628" s="340">
        <f t="shared" si="1353"/>
        <v>0</v>
      </c>
    </row>
    <row r="8629" spans="1:39" x14ac:dyDescent="0.35">
      <c r="A8629" s="337">
        <v>30542</v>
      </c>
      <c r="B8629" s="338">
        <f t="shared" si="1344"/>
        <v>1983</v>
      </c>
      <c r="C8629" s="338">
        <f t="shared" si="1345"/>
        <v>8</v>
      </c>
      <c r="D8629" s="338">
        <f t="shared" si="1346"/>
        <v>14</v>
      </c>
      <c r="E8629" s="334">
        <v>0</v>
      </c>
      <c r="F8629" s="334">
        <v>0</v>
      </c>
      <c r="G8629" s="334">
        <v>0</v>
      </c>
      <c r="H8629" s="334">
        <v>0</v>
      </c>
      <c r="I8629" s="334">
        <v>0</v>
      </c>
      <c r="J8629" s="334">
        <v>0</v>
      </c>
      <c r="K8629" s="334">
        <v>0</v>
      </c>
      <c r="L8629" s="334">
        <v>0</v>
      </c>
      <c r="M8629" s="334">
        <v>0</v>
      </c>
      <c r="N8629" s="334">
        <v>0</v>
      </c>
      <c r="O8629" s="334">
        <v>0</v>
      </c>
      <c r="P8629" s="334">
        <v>0</v>
      </c>
      <c r="Q8629" s="334">
        <v>0</v>
      </c>
      <c r="R8629" s="334">
        <v>0</v>
      </c>
      <c r="S8629" s="334">
        <v>0</v>
      </c>
      <c r="T8629" s="334">
        <v>0</v>
      </c>
      <c r="U8629" s="334">
        <v>0</v>
      </c>
      <c r="V8629" s="334">
        <v>0</v>
      </c>
      <c r="W8629" s="334">
        <v>0</v>
      </c>
      <c r="X8629" s="334">
        <v>0.8</v>
      </c>
      <c r="Y8629" s="334">
        <v>0</v>
      </c>
      <c r="Z8629" s="334">
        <v>0.2</v>
      </c>
      <c r="AA8629" s="334">
        <v>0</v>
      </c>
      <c r="AB8629" s="334">
        <v>0</v>
      </c>
      <c r="AD8629" s="334">
        <v>1</v>
      </c>
      <c r="AE8629" s="334">
        <f t="shared" si="1347"/>
        <v>1</v>
      </c>
      <c r="AF8629" s="334">
        <f t="shared" si="1348"/>
        <v>1</v>
      </c>
      <c r="AG8629" s="340">
        <f t="shared" si="1349"/>
        <v>0</v>
      </c>
      <c r="AI8629" s="340">
        <f t="shared" si="1353"/>
        <v>0</v>
      </c>
      <c r="AJ8629" s="340">
        <f t="shared" si="1353"/>
        <v>0</v>
      </c>
      <c r="AK8629" s="340">
        <f t="shared" si="1353"/>
        <v>0</v>
      </c>
      <c r="AL8629" s="340">
        <f t="shared" si="1353"/>
        <v>1</v>
      </c>
      <c r="AM8629" s="340">
        <f t="shared" si="1353"/>
        <v>0</v>
      </c>
    </row>
    <row r="8630" spans="1:39" x14ac:dyDescent="0.35">
      <c r="A8630" s="337">
        <v>30543</v>
      </c>
      <c r="B8630" s="338">
        <f t="shared" si="1344"/>
        <v>1983</v>
      </c>
      <c r="C8630" s="338">
        <f t="shared" si="1345"/>
        <v>8</v>
      </c>
      <c r="D8630" s="338">
        <f t="shared" si="1346"/>
        <v>15</v>
      </c>
      <c r="E8630" s="334">
        <v>0</v>
      </c>
      <c r="F8630" s="334">
        <v>0</v>
      </c>
      <c r="G8630" s="334">
        <v>0</v>
      </c>
      <c r="H8630" s="334">
        <v>0</v>
      </c>
      <c r="I8630" s="334">
        <v>0</v>
      </c>
      <c r="J8630" s="334">
        <v>0</v>
      </c>
      <c r="K8630" s="334">
        <v>0</v>
      </c>
      <c r="L8630" s="334">
        <v>0</v>
      </c>
      <c r="M8630" s="334">
        <v>0</v>
      </c>
      <c r="N8630" s="334">
        <v>0</v>
      </c>
      <c r="O8630" s="334">
        <v>0</v>
      </c>
      <c r="P8630" s="334">
        <v>0</v>
      </c>
      <c r="Q8630" s="334">
        <v>0</v>
      </c>
      <c r="R8630" s="334">
        <v>0</v>
      </c>
      <c r="S8630" s="334">
        <v>0</v>
      </c>
      <c r="T8630" s="334">
        <v>0</v>
      </c>
      <c r="U8630" s="334">
        <v>0</v>
      </c>
      <c r="V8630" s="334">
        <v>0</v>
      </c>
      <c r="W8630" s="334">
        <v>0</v>
      </c>
      <c r="X8630" s="334">
        <v>0</v>
      </c>
      <c r="Y8630" s="334">
        <v>0</v>
      </c>
      <c r="Z8630" s="334">
        <v>0</v>
      </c>
      <c r="AA8630" s="334">
        <v>0</v>
      </c>
      <c r="AB8630" s="334">
        <v>0</v>
      </c>
      <c r="AD8630" s="334">
        <v>0</v>
      </c>
      <c r="AE8630" s="334">
        <f t="shared" si="1347"/>
        <v>0</v>
      </c>
      <c r="AF8630" s="334">
        <f t="shared" si="1348"/>
        <v>0</v>
      </c>
      <c r="AG8630" s="340">
        <f t="shared" si="1349"/>
        <v>0</v>
      </c>
      <c r="AI8630" s="340">
        <f t="shared" si="1353"/>
        <v>0</v>
      </c>
      <c r="AJ8630" s="340">
        <f t="shared" si="1353"/>
        <v>0</v>
      </c>
      <c r="AK8630" s="340">
        <f t="shared" si="1353"/>
        <v>0</v>
      </c>
      <c r="AL8630" s="340">
        <f t="shared" si="1353"/>
        <v>0</v>
      </c>
      <c r="AM8630" s="340">
        <f t="shared" si="1353"/>
        <v>0</v>
      </c>
    </row>
    <row r="8631" spans="1:39" x14ac:dyDescent="0.35">
      <c r="A8631" s="337">
        <v>30544</v>
      </c>
      <c r="B8631" s="338">
        <f t="shared" si="1344"/>
        <v>1983</v>
      </c>
      <c r="C8631" s="338">
        <f t="shared" si="1345"/>
        <v>8</v>
      </c>
      <c r="D8631" s="338">
        <f t="shared" si="1346"/>
        <v>16</v>
      </c>
      <c r="E8631" s="334">
        <v>0</v>
      </c>
      <c r="F8631" s="334">
        <v>0</v>
      </c>
      <c r="G8631" s="334">
        <v>0</v>
      </c>
      <c r="H8631" s="334">
        <v>0</v>
      </c>
      <c r="I8631" s="334">
        <v>0</v>
      </c>
      <c r="J8631" s="334">
        <v>0</v>
      </c>
      <c r="K8631" s="334">
        <v>0</v>
      </c>
      <c r="L8631" s="334">
        <v>0</v>
      </c>
      <c r="M8631" s="334">
        <v>0</v>
      </c>
      <c r="N8631" s="334">
        <v>0</v>
      </c>
      <c r="O8631" s="334">
        <v>0</v>
      </c>
      <c r="P8631" s="334">
        <v>0</v>
      </c>
      <c r="Q8631" s="334">
        <v>0</v>
      </c>
      <c r="R8631" s="334">
        <v>0</v>
      </c>
      <c r="S8631" s="334">
        <v>0</v>
      </c>
      <c r="T8631" s="334">
        <v>0</v>
      </c>
      <c r="U8631" s="334">
        <v>0</v>
      </c>
      <c r="V8631" s="334">
        <v>0</v>
      </c>
      <c r="W8631" s="334">
        <v>0</v>
      </c>
      <c r="X8631" s="334">
        <v>0</v>
      </c>
      <c r="Y8631" s="334">
        <v>0</v>
      </c>
      <c r="Z8631" s="334">
        <v>0</v>
      </c>
      <c r="AA8631" s="334">
        <v>0</v>
      </c>
      <c r="AB8631" s="334">
        <v>0</v>
      </c>
      <c r="AD8631" s="334">
        <v>0</v>
      </c>
      <c r="AE8631" s="334">
        <f t="shared" si="1347"/>
        <v>0</v>
      </c>
      <c r="AF8631" s="334">
        <f t="shared" si="1348"/>
        <v>0</v>
      </c>
      <c r="AG8631" s="340">
        <f t="shared" si="1349"/>
        <v>0</v>
      </c>
      <c r="AI8631" s="340">
        <f t="shared" si="1353"/>
        <v>0</v>
      </c>
      <c r="AJ8631" s="340">
        <f t="shared" si="1353"/>
        <v>0</v>
      </c>
      <c r="AK8631" s="340">
        <f t="shared" si="1353"/>
        <v>0</v>
      </c>
      <c r="AL8631" s="340">
        <f t="shared" si="1353"/>
        <v>0</v>
      </c>
      <c r="AM8631" s="340">
        <f t="shared" si="1353"/>
        <v>0</v>
      </c>
    </row>
    <row r="8632" spans="1:39" x14ac:dyDescent="0.35">
      <c r="A8632" s="337">
        <v>30545</v>
      </c>
      <c r="B8632" s="338">
        <f t="shared" si="1344"/>
        <v>1983</v>
      </c>
      <c r="C8632" s="338">
        <f t="shared" si="1345"/>
        <v>8</v>
      </c>
      <c r="D8632" s="338">
        <f t="shared" si="1346"/>
        <v>17</v>
      </c>
      <c r="E8632" s="334">
        <v>0</v>
      </c>
      <c r="F8632" s="334">
        <v>0</v>
      </c>
      <c r="G8632" s="334">
        <v>0</v>
      </c>
      <c r="H8632" s="334">
        <v>0</v>
      </c>
      <c r="I8632" s="334">
        <v>0</v>
      </c>
      <c r="J8632" s="334">
        <v>0</v>
      </c>
      <c r="K8632" s="334">
        <v>0</v>
      </c>
      <c r="L8632" s="334">
        <v>0</v>
      </c>
      <c r="M8632" s="334">
        <v>0</v>
      </c>
      <c r="N8632" s="334">
        <v>0</v>
      </c>
      <c r="O8632" s="334">
        <v>0</v>
      </c>
      <c r="P8632" s="334">
        <v>0</v>
      </c>
      <c r="Q8632" s="334">
        <v>0</v>
      </c>
      <c r="R8632" s="334">
        <v>0</v>
      </c>
      <c r="S8632" s="334">
        <v>0</v>
      </c>
      <c r="T8632" s="334">
        <v>0</v>
      </c>
      <c r="U8632" s="334">
        <v>0</v>
      </c>
      <c r="V8632" s="334">
        <v>0</v>
      </c>
      <c r="W8632" s="334">
        <v>0</v>
      </c>
      <c r="X8632" s="334">
        <v>0</v>
      </c>
      <c r="Y8632" s="334">
        <v>0</v>
      </c>
      <c r="Z8632" s="334">
        <v>0</v>
      </c>
      <c r="AA8632" s="334">
        <v>0.1</v>
      </c>
      <c r="AB8632" s="334">
        <v>0.1</v>
      </c>
      <c r="AD8632" s="334">
        <v>0.2</v>
      </c>
      <c r="AE8632" s="334">
        <f t="shared" si="1347"/>
        <v>0.2</v>
      </c>
      <c r="AF8632" s="334">
        <f t="shared" si="1348"/>
        <v>0.2</v>
      </c>
      <c r="AG8632" s="340">
        <f t="shared" si="1349"/>
        <v>0</v>
      </c>
      <c r="AI8632" s="340">
        <f t="shared" si="1353"/>
        <v>0</v>
      </c>
      <c r="AJ8632" s="340">
        <f t="shared" si="1353"/>
        <v>0</v>
      </c>
      <c r="AK8632" s="340">
        <f t="shared" si="1353"/>
        <v>0</v>
      </c>
      <c r="AL8632" s="340">
        <f t="shared" si="1353"/>
        <v>0.2</v>
      </c>
      <c r="AM8632" s="340">
        <f t="shared" si="1353"/>
        <v>0</v>
      </c>
    </row>
    <row r="8633" spans="1:39" x14ac:dyDescent="0.35">
      <c r="A8633" s="337">
        <v>30546</v>
      </c>
      <c r="B8633" s="338">
        <f t="shared" si="1344"/>
        <v>1983</v>
      </c>
      <c r="C8633" s="338">
        <f t="shared" si="1345"/>
        <v>8</v>
      </c>
      <c r="D8633" s="338">
        <f t="shared" si="1346"/>
        <v>18</v>
      </c>
      <c r="E8633" s="334">
        <v>0</v>
      </c>
      <c r="F8633" s="334">
        <v>0</v>
      </c>
      <c r="G8633" s="334">
        <v>0</v>
      </c>
      <c r="H8633" s="334">
        <v>4.0999999999999996</v>
      </c>
      <c r="I8633" s="334">
        <v>4.5</v>
      </c>
      <c r="J8633" s="334">
        <v>3.9</v>
      </c>
      <c r="K8633" s="334">
        <v>4.0999999999999996</v>
      </c>
      <c r="L8633" s="334">
        <v>0.6</v>
      </c>
      <c r="M8633" s="334">
        <v>0</v>
      </c>
      <c r="N8633" s="334">
        <v>0</v>
      </c>
      <c r="O8633" s="334">
        <v>6.1</v>
      </c>
      <c r="P8633" s="334">
        <v>3.2</v>
      </c>
      <c r="Q8633" s="334">
        <v>5.3</v>
      </c>
      <c r="R8633" s="334">
        <v>0.6</v>
      </c>
      <c r="S8633" s="334">
        <v>0</v>
      </c>
      <c r="T8633" s="334">
        <v>0</v>
      </c>
      <c r="U8633" s="334">
        <v>0</v>
      </c>
      <c r="V8633" s="334">
        <v>0</v>
      </c>
      <c r="W8633" s="334">
        <v>0</v>
      </c>
      <c r="X8633" s="334">
        <v>0</v>
      </c>
      <c r="Y8633" s="334">
        <v>0</v>
      </c>
      <c r="Z8633" s="334">
        <v>0</v>
      </c>
      <c r="AA8633" s="334">
        <v>0</v>
      </c>
      <c r="AB8633" s="334">
        <v>0</v>
      </c>
      <c r="AD8633" s="334">
        <v>32.4</v>
      </c>
      <c r="AE8633" s="334">
        <f t="shared" si="1347"/>
        <v>32.4</v>
      </c>
      <c r="AF8633" s="334">
        <f t="shared" si="1348"/>
        <v>32.400000000000006</v>
      </c>
      <c r="AG8633" s="340">
        <f t="shared" si="1349"/>
        <v>7.1054273576010019E-15</v>
      </c>
      <c r="AI8633" s="340">
        <f t="shared" si="1353"/>
        <v>0</v>
      </c>
      <c r="AJ8633" s="340">
        <f t="shared" si="1353"/>
        <v>0</v>
      </c>
      <c r="AK8633" s="340">
        <f t="shared" si="1353"/>
        <v>0</v>
      </c>
      <c r="AL8633" s="340">
        <f t="shared" si="1353"/>
        <v>32.400000000000006</v>
      </c>
      <c r="AM8633" s="340">
        <f t="shared" si="1353"/>
        <v>0</v>
      </c>
    </row>
    <row r="8634" spans="1:39" x14ac:dyDescent="0.35">
      <c r="A8634" s="337">
        <v>30547</v>
      </c>
      <c r="B8634" s="338">
        <f t="shared" si="1344"/>
        <v>1983</v>
      </c>
      <c r="C8634" s="338">
        <f t="shared" si="1345"/>
        <v>8</v>
      </c>
      <c r="D8634" s="338">
        <f t="shared" si="1346"/>
        <v>19</v>
      </c>
      <c r="E8634" s="334">
        <v>0</v>
      </c>
      <c r="F8634" s="334">
        <v>0</v>
      </c>
      <c r="G8634" s="334">
        <v>0</v>
      </c>
      <c r="H8634" s="334">
        <v>0</v>
      </c>
      <c r="I8634" s="334">
        <v>0</v>
      </c>
      <c r="J8634" s="334">
        <v>0</v>
      </c>
      <c r="K8634" s="334">
        <v>0</v>
      </c>
      <c r="L8634" s="334">
        <v>0</v>
      </c>
      <c r="M8634" s="334">
        <v>0</v>
      </c>
      <c r="N8634" s="334">
        <v>0</v>
      </c>
      <c r="O8634" s="334">
        <v>0</v>
      </c>
      <c r="P8634" s="334">
        <v>0</v>
      </c>
      <c r="Q8634" s="334">
        <v>0</v>
      </c>
      <c r="R8634" s="334">
        <v>0</v>
      </c>
      <c r="S8634" s="334">
        <v>0</v>
      </c>
      <c r="T8634" s="334">
        <v>0</v>
      </c>
      <c r="U8634" s="334">
        <v>0</v>
      </c>
      <c r="V8634" s="334">
        <v>0</v>
      </c>
      <c r="W8634" s="334">
        <v>0</v>
      </c>
      <c r="X8634" s="334">
        <v>0</v>
      </c>
      <c r="Y8634" s="334">
        <v>0</v>
      </c>
      <c r="Z8634" s="334">
        <v>0</v>
      </c>
      <c r="AA8634" s="334">
        <v>0</v>
      </c>
      <c r="AB8634" s="334">
        <v>0</v>
      </c>
      <c r="AD8634" s="334">
        <v>0</v>
      </c>
      <c r="AE8634" s="334">
        <f t="shared" si="1347"/>
        <v>0</v>
      </c>
      <c r="AF8634" s="334">
        <f t="shared" si="1348"/>
        <v>0</v>
      </c>
      <c r="AG8634" s="340">
        <f t="shared" si="1349"/>
        <v>0</v>
      </c>
      <c r="AI8634" s="340">
        <f t="shared" si="1353"/>
        <v>0</v>
      </c>
      <c r="AJ8634" s="340">
        <f t="shared" si="1353"/>
        <v>0</v>
      </c>
      <c r="AK8634" s="340">
        <f t="shared" si="1353"/>
        <v>0</v>
      </c>
      <c r="AL8634" s="340">
        <f t="shared" si="1353"/>
        <v>0</v>
      </c>
      <c r="AM8634" s="340">
        <f t="shared" si="1353"/>
        <v>0</v>
      </c>
    </row>
    <row r="8635" spans="1:39" x14ac:dyDescent="0.35">
      <c r="A8635" s="337">
        <v>30548</v>
      </c>
      <c r="B8635" s="338">
        <f t="shared" si="1344"/>
        <v>1983</v>
      </c>
      <c r="C8635" s="338">
        <f t="shared" si="1345"/>
        <v>8</v>
      </c>
      <c r="D8635" s="338">
        <f t="shared" si="1346"/>
        <v>20</v>
      </c>
      <c r="E8635" s="334">
        <v>0</v>
      </c>
      <c r="F8635" s="334">
        <v>0</v>
      </c>
      <c r="G8635" s="334">
        <v>0</v>
      </c>
      <c r="H8635" s="334">
        <v>0</v>
      </c>
      <c r="I8635" s="334">
        <v>0</v>
      </c>
      <c r="J8635" s="334">
        <v>0</v>
      </c>
      <c r="K8635" s="334">
        <v>0</v>
      </c>
      <c r="L8635" s="334">
        <v>0</v>
      </c>
      <c r="M8635" s="334">
        <v>0</v>
      </c>
      <c r="N8635" s="334">
        <v>0</v>
      </c>
      <c r="O8635" s="334">
        <v>0</v>
      </c>
      <c r="P8635" s="334">
        <v>0</v>
      </c>
      <c r="Q8635" s="334">
        <v>0</v>
      </c>
      <c r="R8635" s="334">
        <v>0</v>
      </c>
      <c r="S8635" s="334">
        <v>0</v>
      </c>
      <c r="T8635" s="334">
        <v>0</v>
      </c>
      <c r="U8635" s="334">
        <v>0</v>
      </c>
      <c r="V8635" s="334">
        <v>0</v>
      </c>
      <c r="W8635" s="334">
        <v>0</v>
      </c>
      <c r="X8635" s="334">
        <v>0</v>
      </c>
      <c r="Y8635" s="334">
        <v>0</v>
      </c>
      <c r="Z8635" s="334">
        <v>0</v>
      </c>
      <c r="AA8635" s="334">
        <v>0</v>
      </c>
      <c r="AB8635" s="334">
        <v>0</v>
      </c>
      <c r="AD8635" s="334">
        <v>0</v>
      </c>
      <c r="AE8635" s="334">
        <f t="shared" si="1347"/>
        <v>0</v>
      </c>
      <c r="AF8635" s="334">
        <f t="shared" si="1348"/>
        <v>0</v>
      </c>
      <c r="AG8635" s="340">
        <f t="shared" si="1349"/>
        <v>0</v>
      </c>
      <c r="AI8635" s="340">
        <f t="shared" si="1353"/>
        <v>0</v>
      </c>
      <c r="AJ8635" s="340">
        <f t="shared" si="1353"/>
        <v>0</v>
      </c>
      <c r="AK8635" s="340">
        <f t="shared" si="1353"/>
        <v>0</v>
      </c>
      <c r="AL8635" s="340">
        <f t="shared" si="1353"/>
        <v>0</v>
      </c>
      <c r="AM8635" s="340">
        <f t="shared" si="1353"/>
        <v>0</v>
      </c>
    </row>
    <row r="8636" spans="1:39" x14ac:dyDescent="0.35">
      <c r="A8636" s="337">
        <v>30549</v>
      </c>
      <c r="B8636" s="338">
        <f t="shared" si="1344"/>
        <v>1983</v>
      </c>
      <c r="C8636" s="338">
        <f t="shared" si="1345"/>
        <v>8</v>
      </c>
      <c r="D8636" s="338">
        <f t="shared" si="1346"/>
        <v>21</v>
      </c>
      <c r="E8636" s="334">
        <v>0</v>
      </c>
      <c r="F8636" s="334">
        <v>0</v>
      </c>
      <c r="G8636" s="334">
        <v>0</v>
      </c>
      <c r="H8636" s="334">
        <v>0</v>
      </c>
      <c r="I8636" s="334">
        <v>0</v>
      </c>
      <c r="J8636" s="334">
        <v>0</v>
      </c>
      <c r="K8636" s="334">
        <v>0</v>
      </c>
      <c r="L8636" s="334">
        <v>0</v>
      </c>
      <c r="M8636" s="334">
        <v>0</v>
      </c>
      <c r="N8636" s="334">
        <v>0</v>
      </c>
      <c r="O8636" s="334">
        <v>0</v>
      </c>
      <c r="P8636" s="334">
        <v>0</v>
      </c>
      <c r="Q8636" s="334">
        <v>0</v>
      </c>
      <c r="R8636" s="334">
        <v>0</v>
      </c>
      <c r="S8636" s="334">
        <v>0</v>
      </c>
      <c r="T8636" s="334">
        <v>0</v>
      </c>
      <c r="U8636" s="334">
        <v>0</v>
      </c>
      <c r="V8636" s="334">
        <v>0</v>
      </c>
      <c r="W8636" s="334">
        <v>0</v>
      </c>
      <c r="X8636" s="334">
        <v>0</v>
      </c>
      <c r="Y8636" s="334">
        <v>0</v>
      </c>
      <c r="Z8636" s="334">
        <v>0</v>
      </c>
      <c r="AA8636" s="334">
        <v>0</v>
      </c>
      <c r="AB8636" s="334">
        <v>0</v>
      </c>
      <c r="AD8636" s="334">
        <v>0</v>
      </c>
      <c r="AE8636" s="334">
        <f t="shared" si="1347"/>
        <v>0</v>
      </c>
      <c r="AF8636" s="334">
        <f t="shared" si="1348"/>
        <v>0</v>
      </c>
      <c r="AG8636" s="340">
        <f t="shared" si="1349"/>
        <v>0</v>
      </c>
      <c r="AI8636" s="340">
        <f t="shared" si="1353"/>
        <v>0</v>
      </c>
      <c r="AJ8636" s="340">
        <f t="shared" si="1353"/>
        <v>0</v>
      </c>
      <c r="AK8636" s="340">
        <f t="shared" si="1353"/>
        <v>0</v>
      </c>
      <c r="AL8636" s="340">
        <f t="shared" si="1353"/>
        <v>0</v>
      </c>
      <c r="AM8636" s="340">
        <f t="shared" si="1353"/>
        <v>0</v>
      </c>
    </row>
    <row r="8637" spans="1:39" x14ac:dyDescent="0.35">
      <c r="A8637" s="337">
        <v>30550</v>
      </c>
      <c r="B8637" s="338">
        <f t="shared" si="1344"/>
        <v>1983</v>
      </c>
      <c r="C8637" s="338">
        <f t="shared" si="1345"/>
        <v>8</v>
      </c>
      <c r="D8637" s="338">
        <f t="shared" si="1346"/>
        <v>22</v>
      </c>
      <c r="E8637" s="334">
        <v>0</v>
      </c>
      <c r="F8637" s="334">
        <v>0</v>
      </c>
      <c r="G8637" s="334">
        <v>0</v>
      </c>
      <c r="H8637" s="334">
        <v>0</v>
      </c>
      <c r="I8637" s="334">
        <v>0</v>
      </c>
      <c r="J8637" s="334">
        <v>0</v>
      </c>
      <c r="K8637" s="334">
        <v>0</v>
      </c>
      <c r="L8637" s="334">
        <v>0</v>
      </c>
      <c r="M8637" s="334">
        <v>0</v>
      </c>
      <c r="N8637" s="334">
        <v>0</v>
      </c>
      <c r="O8637" s="334">
        <v>0</v>
      </c>
      <c r="P8637" s="334">
        <v>0</v>
      </c>
      <c r="Q8637" s="334">
        <v>0</v>
      </c>
      <c r="R8637" s="334">
        <v>0</v>
      </c>
      <c r="S8637" s="334">
        <v>0</v>
      </c>
      <c r="T8637" s="334">
        <v>0</v>
      </c>
      <c r="U8637" s="334">
        <v>0</v>
      </c>
      <c r="V8637" s="334">
        <v>0</v>
      </c>
      <c r="W8637" s="334">
        <v>0</v>
      </c>
      <c r="X8637" s="334">
        <v>0</v>
      </c>
      <c r="Y8637" s="334">
        <v>0</v>
      </c>
      <c r="Z8637" s="334">
        <v>0</v>
      </c>
      <c r="AA8637" s="334">
        <v>0</v>
      </c>
      <c r="AB8637" s="334">
        <v>0</v>
      </c>
      <c r="AD8637" s="334">
        <v>0</v>
      </c>
      <c r="AE8637" s="334">
        <f t="shared" si="1347"/>
        <v>0</v>
      </c>
      <c r="AF8637" s="334">
        <f t="shared" si="1348"/>
        <v>0</v>
      </c>
      <c r="AG8637" s="340">
        <f t="shared" si="1349"/>
        <v>0</v>
      </c>
      <c r="AI8637" s="340">
        <f t="shared" si="1353"/>
        <v>0</v>
      </c>
      <c r="AJ8637" s="340">
        <f t="shared" si="1353"/>
        <v>0</v>
      </c>
      <c r="AK8637" s="340">
        <f t="shared" si="1353"/>
        <v>0</v>
      </c>
      <c r="AL8637" s="340">
        <f t="shared" si="1353"/>
        <v>0</v>
      </c>
      <c r="AM8637" s="340">
        <f t="shared" si="1353"/>
        <v>0</v>
      </c>
    </row>
    <row r="8638" spans="1:39" x14ac:dyDescent="0.35">
      <c r="A8638" s="337">
        <v>30551</v>
      </c>
      <c r="B8638" s="338">
        <f t="shared" si="1344"/>
        <v>1983</v>
      </c>
      <c r="C8638" s="338">
        <f t="shared" si="1345"/>
        <v>8</v>
      </c>
      <c r="D8638" s="338">
        <f t="shared" si="1346"/>
        <v>23</v>
      </c>
      <c r="E8638" s="334">
        <v>0</v>
      </c>
      <c r="F8638" s="334">
        <v>0</v>
      </c>
      <c r="G8638" s="334">
        <v>0</v>
      </c>
      <c r="H8638" s="334">
        <v>0</v>
      </c>
      <c r="I8638" s="334">
        <v>0</v>
      </c>
      <c r="J8638" s="334">
        <v>0</v>
      </c>
      <c r="K8638" s="334">
        <v>0</v>
      </c>
      <c r="L8638" s="334">
        <v>0</v>
      </c>
      <c r="M8638" s="334">
        <v>0</v>
      </c>
      <c r="N8638" s="334">
        <v>0</v>
      </c>
      <c r="O8638" s="334">
        <v>0</v>
      </c>
      <c r="P8638" s="334">
        <v>0</v>
      </c>
      <c r="Q8638" s="334">
        <v>0</v>
      </c>
      <c r="R8638" s="334">
        <v>0</v>
      </c>
      <c r="S8638" s="334">
        <v>0</v>
      </c>
      <c r="T8638" s="334">
        <v>0</v>
      </c>
      <c r="U8638" s="334">
        <v>0</v>
      </c>
      <c r="V8638" s="334">
        <v>0</v>
      </c>
      <c r="W8638" s="334">
        <v>0</v>
      </c>
      <c r="X8638" s="334">
        <v>0</v>
      </c>
      <c r="Y8638" s="334">
        <v>0</v>
      </c>
      <c r="Z8638" s="334">
        <v>0</v>
      </c>
      <c r="AA8638" s="334">
        <v>0</v>
      </c>
      <c r="AB8638" s="334">
        <v>0</v>
      </c>
      <c r="AD8638" s="334">
        <v>0</v>
      </c>
      <c r="AE8638" s="334">
        <f t="shared" si="1347"/>
        <v>0</v>
      </c>
      <c r="AF8638" s="334">
        <f t="shared" si="1348"/>
        <v>0</v>
      </c>
      <c r="AG8638" s="340">
        <f t="shared" si="1349"/>
        <v>0</v>
      </c>
      <c r="AI8638" s="340">
        <f t="shared" si="1353"/>
        <v>0</v>
      </c>
      <c r="AJ8638" s="340">
        <f t="shared" si="1353"/>
        <v>0</v>
      </c>
      <c r="AK8638" s="340">
        <f t="shared" si="1353"/>
        <v>0</v>
      </c>
      <c r="AL8638" s="340">
        <f t="shared" si="1353"/>
        <v>0</v>
      </c>
      <c r="AM8638" s="340">
        <f t="shared" si="1353"/>
        <v>0</v>
      </c>
    </row>
    <row r="8639" spans="1:39" x14ac:dyDescent="0.35">
      <c r="A8639" s="337">
        <v>30552</v>
      </c>
      <c r="B8639" s="338">
        <f t="shared" si="1344"/>
        <v>1983</v>
      </c>
      <c r="C8639" s="338">
        <f t="shared" si="1345"/>
        <v>8</v>
      </c>
      <c r="D8639" s="338">
        <f t="shared" si="1346"/>
        <v>24</v>
      </c>
      <c r="E8639" s="334">
        <v>0</v>
      </c>
      <c r="F8639" s="334">
        <v>0</v>
      </c>
      <c r="G8639" s="334">
        <v>0</v>
      </c>
      <c r="H8639" s="334">
        <v>0</v>
      </c>
      <c r="I8639" s="334">
        <v>0</v>
      </c>
      <c r="J8639" s="334">
        <v>0</v>
      </c>
      <c r="K8639" s="334">
        <v>0</v>
      </c>
      <c r="L8639" s="334">
        <v>0</v>
      </c>
      <c r="M8639" s="334">
        <v>0</v>
      </c>
      <c r="N8639" s="334">
        <v>0</v>
      </c>
      <c r="O8639" s="334">
        <v>0</v>
      </c>
      <c r="P8639" s="334">
        <v>0</v>
      </c>
      <c r="Q8639" s="334">
        <v>0</v>
      </c>
      <c r="R8639" s="334">
        <v>0</v>
      </c>
      <c r="S8639" s="334">
        <v>0</v>
      </c>
      <c r="T8639" s="334">
        <v>0</v>
      </c>
      <c r="U8639" s="334">
        <v>0</v>
      </c>
      <c r="V8639" s="334">
        <v>0</v>
      </c>
      <c r="W8639" s="334">
        <v>0</v>
      </c>
      <c r="X8639" s="334">
        <v>0</v>
      </c>
      <c r="Y8639" s="334">
        <v>0</v>
      </c>
      <c r="Z8639" s="334">
        <v>0</v>
      </c>
      <c r="AA8639" s="334">
        <v>0</v>
      </c>
      <c r="AB8639" s="334">
        <v>0</v>
      </c>
      <c r="AD8639" s="334">
        <v>0</v>
      </c>
      <c r="AE8639" s="334">
        <f t="shared" si="1347"/>
        <v>0</v>
      </c>
      <c r="AF8639" s="334">
        <f t="shared" si="1348"/>
        <v>0</v>
      </c>
      <c r="AG8639" s="340">
        <f t="shared" si="1349"/>
        <v>0</v>
      </c>
      <c r="AI8639" s="340">
        <f t="shared" si="1353"/>
        <v>0</v>
      </c>
      <c r="AJ8639" s="340">
        <f t="shared" si="1353"/>
        <v>0</v>
      </c>
      <c r="AK8639" s="340">
        <f t="shared" si="1353"/>
        <v>0</v>
      </c>
      <c r="AL8639" s="340">
        <f t="shared" si="1353"/>
        <v>0</v>
      </c>
      <c r="AM8639" s="340">
        <f t="shared" si="1353"/>
        <v>0</v>
      </c>
    </row>
    <row r="8640" spans="1:39" x14ac:dyDescent="0.35">
      <c r="A8640" s="337">
        <v>30553</v>
      </c>
      <c r="B8640" s="338">
        <f t="shared" si="1344"/>
        <v>1983</v>
      </c>
      <c r="C8640" s="338">
        <f t="shared" si="1345"/>
        <v>8</v>
      </c>
      <c r="D8640" s="338">
        <f t="shared" si="1346"/>
        <v>25</v>
      </c>
      <c r="E8640" s="334">
        <v>0</v>
      </c>
      <c r="F8640" s="334">
        <v>0</v>
      </c>
      <c r="G8640" s="334">
        <v>0</v>
      </c>
      <c r="H8640" s="334">
        <v>0</v>
      </c>
      <c r="I8640" s="334">
        <v>0</v>
      </c>
      <c r="J8640" s="334">
        <v>0</v>
      </c>
      <c r="K8640" s="334">
        <v>0</v>
      </c>
      <c r="L8640" s="334">
        <v>0</v>
      </c>
      <c r="M8640" s="334">
        <v>0</v>
      </c>
      <c r="N8640" s="334">
        <v>0</v>
      </c>
      <c r="O8640" s="334">
        <v>0</v>
      </c>
      <c r="P8640" s="334">
        <v>0</v>
      </c>
      <c r="Q8640" s="334">
        <v>0</v>
      </c>
      <c r="R8640" s="334">
        <v>0</v>
      </c>
      <c r="S8640" s="334">
        <v>0</v>
      </c>
      <c r="T8640" s="334">
        <v>0</v>
      </c>
      <c r="U8640" s="334">
        <v>0</v>
      </c>
      <c r="V8640" s="334">
        <v>0</v>
      </c>
      <c r="W8640" s="334">
        <v>0</v>
      </c>
      <c r="X8640" s="334">
        <v>0</v>
      </c>
      <c r="Y8640" s="334">
        <v>0</v>
      </c>
      <c r="Z8640" s="334">
        <v>0</v>
      </c>
      <c r="AA8640" s="334">
        <v>0</v>
      </c>
      <c r="AB8640" s="334">
        <v>0</v>
      </c>
      <c r="AD8640" s="334">
        <v>0</v>
      </c>
      <c r="AE8640" s="334">
        <f t="shared" si="1347"/>
        <v>0</v>
      </c>
      <c r="AF8640" s="334">
        <f t="shared" si="1348"/>
        <v>0</v>
      </c>
      <c r="AG8640" s="340">
        <f t="shared" si="1349"/>
        <v>0</v>
      </c>
      <c r="AI8640" s="340">
        <f t="shared" si="1353"/>
        <v>0</v>
      </c>
      <c r="AJ8640" s="340">
        <f t="shared" si="1353"/>
        <v>0</v>
      </c>
      <c r="AK8640" s="340">
        <f t="shared" si="1353"/>
        <v>0</v>
      </c>
      <c r="AL8640" s="340">
        <f t="shared" si="1353"/>
        <v>0</v>
      </c>
      <c r="AM8640" s="340">
        <f t="shared" si="1353"/>
        <v>0</v>
      </c>
    </row>
    <row r="8641" spans="1:39" x14ac:dyDescent="0.35">
      <c r="A8641" s="337">
        <v>30554</v>
      </c>
      <c r="B8641" s="338">
        <f t="shared" si="1344"/>
        <v>1983</v>
      </c>
      <c r="C8641" s="338">
        <f t="shared" si="1345"/>
        <v>8</v>
      </c>
      <c r="D8641" s="338">
        <f t="shared" si="1346"/>
        <v>26</v>
      </c>
      <c r="E8641" s="334">
        <v>0</v>
      </c>
      <c r="F8641" s="334">
        <v>0</v>
      </c>
      <c r="G8641" s="334">
        <v>0</v>
      </c>
      <c r="H8641" s="334">
        <v>0</v>
      </c>
      <c r="I8641" s="334">
        <v>0</v>
      </c>
      <c r="J8641" s="334">
        <v>0</v>
      </c>
      <c r="K8641" s="334">
        <v>0</v>
      </c>
      <c r="L8641" s="334">
        <v>0</v>
      </c>
      <c r="M8641" s="334">
        <v>0</v>
      </c>
      <c r="N8641" s="334">
        <v>0</v>
      </c>
      <c r="O8641" s="334">
        <v>0</v>
      </c>
      <c r="P8641" s="334">
        <v>0</v>
      </c>
      <c r="Q8641" s="334">
        <v>0</v>
      </c>
      <c r="R8641" s="334">
        <v>0</v>
      </c>
      <c r="S8641" s="334">
        <v>0</v>
      </c>
      <c r="T8641" s="334">
        <v>0</v>
      </c>
      <c r="U8641" s="334">
        <v>0</v>
      </c>
      <c r="V8641" s="334">
        <v>0</v>
      </c>
      <c r="W8641" s="334">
        <v>0</v>
      </c>
      <c r="X8641" s="334">
        <v>0</v>
      </c>
      <c r="Y8641" s="334">
        <v>0</v>
      </c>
      <c r="Z8641" s="334">
        <v>0</v>
      </c>
      <c r="AA8641" s="334">
        <v>0</v>
      </c>
      <c r="AB8641" s="334">
        <v>0</v>
      </c>
      <c r="AD8641" s="334">
        <v>0</v>
      </c>
      <c r="AE8641" s="334">
        <f t="shared" si="1347"/>
        <v>0</v>
      </c>
      <c r="AF8641" s="334">
        <f t="shared" si="1348"/>
        <v>0</v>
      </c>
      <c r="AG8641" s="340">
        <f t="shared" si="1349"/>
        <v>0</v>
      </c>
      <c r="AI8641" s="340">
        <f t="shared" si="1353"/>
        <v>0</v>
      </c>
      <c r="AJ8641" s="340">
        <f t="shared" si="1353"/>
        <v>0</v>
      </c>
      <c r="AK8641" s="340">
        <f t="shared" si="1353"/>
        <v>0</v>
      </c>
      <c r="AL8641" s="340">
        <f t="shared" si="1353"/>
        <v>0</v>
      </c>
      <c r="AM8641" s="340">
        <f t="shared" si="1353"/>
        <v>0</v>
      </c>
    </row>
    <row r="8642" spans="1:39" x14ac:dyDescent="0.35">
      <c r="A8642" s="337">
        <v>30555</v>
      </c>
      <c r="B8642" s="338">
        <f t="shared" si="1344"/>
        <v>1983</v>
      </c>
      <c r="C8642" s="338">
        <f t="shared" si="1345"/>
        <v>8</v>
      </c>
      <c r="D8642" s="338">
        <f t="shared" si="1346"/>
        <v>27</v>
      </c>
      <c r="E8642" s="334">
        <v>0</v>
      </c>
      <c r="F8642" s="334">
        <v>0</v>
      </c>
      <c r="G8642" s="334">
        <v>0</v>
      </c>
      <c r="H8642" s="334">
        <v>0</v>
      </c>
      <c r="I8642" s="334">
        <v>0</v>
      </c>
      <c r="J8642" s="334">
        <v>0</v>
      </c>
      <c r="K8642" s="334">
        <v>0</v>
      </c>
      <c r="L8642" s="334">
        <v>0</v>
      </c>
      <c r="M8642" s="334">
        <v>0</v>
      </c>
      <c r="N8642" s="334">
        <v>0</v>
      </c>
      <c r="O8642" s="334">
        <v>0</v>
      </c>
      <c r="P8642" s="334">
        <v>0</v>
      </c>
      <c r="Q8642" s="334">
        <v>0</v>
      </c>
      <c r="R8642" s="334">
        <v>0</v>
      </c>
      <c r="S8642" s="334">
        <v>0</v>
      </c>
      <c r="T8642" s="334">
        <v>0</v>
      </c>
      <c r="U8642" s="334">
        <v>0</v>
      </c>
      <c r="V8642" s="334">
        <v>0</v>
      </c>
      <c r="W8642" s="334">
        <v>0</v>
      </c>
      <c r="X8642" s="334">
        <v>0</v>
      </c>
      <c r="Y8642" s="334">
        <v>0</v>
      </c>
      <c r="Z8642" s="334">
        <v>0</v>
      </c>
      <c r="AA8642" s="334">
        <v>0</v>
      </c>
      <c r="AB8642" s="334">
        <v>0</v>
      </c>
      <c r="AD8642" s="334">
        <v>0</v>
      </c>
      <c r="AE8642" s="334">
        <f t="shared" si="1347"/>
        <v>0</v>
      </c>
      <c r="AF8642" s="334">
        <f t="shared" si="1348"/>
        <v>0</v>
      </c>
      <c r="AG8642" s="340">
        <f t="shared" si="1349"/>
        <v>0</v>
      </c>
      <c r="AI8642" s="340">
        <f t="shared" si="1353"/>
        <v>0</v>
      </c>
      <c r="AJ8642" s="340">
        <f t="shared" si="1353"/>
        <v>0</v>
      </c>
      <c r="AK8642" s="340">
        <f t="shared" si="1353"/>
        <v>0</v>
      </c>
      <c r="AL8642" s="340">
        <f t="shared" si="1353"/>
        <v>0</v>
      </c>
      <c r="AM8642" s="340">
        <f t="shared" si="1353"/>
        <v>0</v>
      </c>
    </row>
    <row r="8643" spans="1:39" x14ac:dyDescent="0.35">
      <c r="A8643" s="337">
        <v>30556</v>
      </c>
      <c r="B8643" s="338">
        <f t="shared" si="1344"/>
        <v>1983</v>
      </c>
      <c r="C8643" s="338">
        <f t="shared" si="1345"/>
        <v>8</v>
      </c>
      <c r="D8643" s="338">
        <f t="shared" si="1346"/>
        <v>28</v>
      </c>
      <c r="E8643" s="334">
        <v>0</v>
      </c>
      <c r="F8643" s="334">
        <v>0</v>
      </c>
      <c r="G8643" s="334">
        <v>0</v>
      </c>
      <c r="H8643" s="334">
        <v>0</v>
      </c>
      <c r="I8643" s="334">
        <v>0</v>
      </c>
      <c r="J8643" s="334">
        <v>0</v>
      </c>
      <c r="K8643" s="334">
        <v>0</v>
      </c>
      <c r="L8643" s="334">
        <v>0</v>
      </c>
      <c r="M8643" s="334">
        <v>3.7</v>
      </c>
      <c r="N8643" s="334">
        <v>0</v>
      </c>
      <c r="O8643" s="334">
        <v>0.7</v>
      </c>
      <c r="P8643" s="334">
        <v>0</v>
      </c>
      <c r="Q8643" s="334">
        <v>0</v>
      </c>
      <c r="R8643" s="334">
        <v>0</v>
      </c>
      <c r="S8643" s="334">
        <v>0</v>
      </c>
      <c r="T8643" s="334">
        <v>0</v>
      </c>
      <c r="U8643" s="334">
        <v>0</v>
      </c>
      <c r="V8643" s="334">
        <v>0</v>
      </c>
      <c r="W8643" s="334">
        <v>0</v>
      </c>
      <c r="X8643" s="334">
        <v>0</v>
      </c>
      <c r="Y8643" s="334">
        <v>0</v>
      </c>
      <c r="Z8643" s="334">
        <v>0</v>
      </c>
      <c r="AA8643" s="334">
        <v>0</v>
      </c>
      <c r="AB8643" s="334">
        <v>0</v>
      </c>
      <c r="AD8643" s="334">
        <v>4.4000000000000004</v>
      </c>
      <c r="AE8643" s="334">
        <f t="shared" si="1347"/>
        <v>4.4000000000000004</v>
      </c>
      <c r="AF8643" s="334">
        <f t="shared" si="1348"/>
        <v>4.4000000000000004</v>
      </c>
      <c r="AG8643" s="340">
        <f t="shared" si="1349"/>
        <v>0</v>
      </c>
      <c r="AI8643" s="340">
        <f t="shared" si="1353"/>
        <v>0</v>
      </c>
      <c r="AJ8643" s="340">
        <f t="shared" si="1353"/>
        <v>0</v>
      </c>
      <c r="AK8643" s="340">
        <f t="shared" si="1353"/>
        <v>0</v>
      </c>
      <c r="AL8643" s="340">
        <f t="shared" si="1353"/>
        <v>4.4000000000000004</v>
      </c>
      <c r="AM8643" s="340">
        <f t="shared" si="1353"/>
        <v>0</v>
      </c>
    </row>
    <row r="8644" spans="1:39" x14ac:dyDescent="0.35">
      <c r="A8644" s="337">
        <v>30557</v>
      </c>
      <c r="B8644" s="338">
        <f t="shared" ref="B8644:B8707" si="1354">YEAR(A8644)</f>
        <v>1983</v>
      </c>
      <c r="C8644" s="338">
        <f t="shared" ref="C8644:C8707" si="1355">MONTH(A8644)</f>
        <v>8</v>
      </c>
      <c r="D8644" s="338">
        <f t="shared" ref="D8644:D8707" si="1356">DAY(A8644)</f>
        <v>29</v>
      </c>
      <c r="E8644" s="334">
        <v>0</v>
      </c>
      <c r="F8644" s="334">
        <v>0</v>
      </c>
      <c r="G8644" s="334">
        <v>0</v>
      </c>
      <c r="H8644" s="334">
        <v>0</v>
      </c>
      <c r="I8644" s="334">
        <v>0</v>
      </c>
      <c r="J8644" s="334">
        <v>0</v>
      </c>
      <c r="K8644" s="334">
        <v>0</v>
      </c>
      <c r="L8644" s="334">
        <v>0</v>
      </c>
      <c r="M8644" s="334">
        <v>0</v>
      </c>
      <c r="N8644" s="334">
        <v>0</v>
      </c>
      <c r="O8644" s="334">
        <v>0</v>
      </c>
      <c r="P8644" s="334">
        <v>0</v>
      </c>
      <c r="Q8644" s="334">
        <v>0</v>
      </c>
      <c r="R8644" s="334">
        <v>0</v>
      </c>
      <c r="S8644" s="334">
        <v>0</v>
      </c>
      <c r="T8644" s="334">
        <v>0</v>
      </c>
      <c r="U8644" s="334">
        <v>0</v>
      </c>
      <c r="V8644" s="334">
        <v>0</v>
      </c>
      <c r="W8644" s="334">
        <v>0</v>
      </c>
      <c r="X8644" s="334">
        <v>0</v>
      </c>
      <c r="Y8644" s="334">
        <v>0</v>
      </c>
      <c r="Z8644" s="334">
        <v>0</v>
      </c>
      <c r="AA8644" s="334">
        <v>0</v>
      </c>
      <c r="AB8644" s="334">
        <v>0</v>
      </c>
      <c r="AD8644" s="334">
        <v>0</v>
      </c>
      <c r="AE8644" s="334">
        <f t="shared" ref="AE8644:AE8707" si="1357">AD8644</f>
        <v>0</v>
      </c>
      <c r="AF8644" s="334">
        <f t="shared" ref="AF8644:AF8707" si="1358">SUM(E8644:AB8644)</f>
        <v>0</v>
      </c>
      <c r="AG8644" s="340">
        <f t="shared" ref="AG8644:AG8707" si="1359">ABS(AF8644-AE8644)</f>
        <v>0</v>
      </c>
      <c r="AI8644" s="340">
        <f t="shared" ref="AI8644:AM8659" si="1360">IF($C8644=AI$1,$AF8644,0)</f>
        <v>0</v>
      </c>
      <c r="AJ8644" s="340">
        <f t="shared" si="1360"/>
        <v>0</v>
      </c>
      <c r="AK8644" s="340">
        <f t="shared" si="1360"/>
        <v>0</v>
      </c>
      <c r="AL8644" s="340">
        <f t="shared" si="1360"/>
        <v>0</v>
      </c>
      <c r="AM8644" s="340">
        <f t="shared" si="1360"/>
        <v>0</v>
      </c>
    </row>
    <row r="8645" spans="1:39" x14ac:dyDescent="0.35">
      <c r="A8645" s="337">
        <v>30558</v>
      </c>
      <c r="B8645" s="338">
        <f t="shared" si="1354"/>
        <v>1983</v>
      </c>
      <c r="C8645" s="338">
        <f t="shared" si="1355"/>
        <v>8</v>
      </c>
      <c r="D8645" s="338">
        <f t="shared" si="1356"/>
        <v>30</v>
      </c>
      <c r="E8645" s="334">
        <v>0</v>
      </c>
      <c r="F8645" s="334">
        <v>0</v>
      </c>
      <c r="G8645" s="334">
        <v>0</v>
      </c>
      <c r="H8645" s="334">
        <v>0</v>
      </c>
      <c r="I8645" s="334">
        <v>0</v>
      </c>
      <c r="J8645" s="334">
        <v>0</v>
      </c>
      <c r="K8645" s="334">
        <v>0</v>
      </c>
      <c r="L8645" s="334">
        <v>0</v>
      </c>
      <c r="M8645" s="334">
        <v>0</v>
      </c>
      <c r="N8645" s="334">
        <v>0</v>
      </c>
      <c r="O8645" s="334">
        <v>0</v>
      </c>
      <c r="P8645" s="334">
        <v>0</v>
      </c>
      <c r="Q8645" s="334">
        <v>0</v>
      </c>
      <c r="R8645" s="334">
        <v>0</v>
      </c>
      <c r="S8645" s="334">
        <v>0</v>
      </c>
      <c r="T8645" s="334">
        <v>0</v>
      </c>
      <c r="U8645" s="334">
        <v>0</v>
      </c>
      <c r="V8645" s="334">
        <v>0</v>
      </c>
      <c r="W8645" s="334">
        <v>0</v>
      </c>
      <c r="X8645" s="334">
        <v>0</v>
      </c>
      <c r="Y8645" s="334">
        <v>0</v>
      </c>
      <c r="Z8645" s="334">
        <v>0</v>
      </c>
      <c r="AA8645" s="334">
        <v>0</v>
      </c>
      <c r="AB8645" s="334">
        <v>0</v>
      </c>
      <c r="AD8645" s="334">
        <v>0</v>
      </c>
      <c r="AE8645" s="334">
        <f t="shared" si="1357"/>
        <v>0</v>
      </c>
      <c r="AF8645" s="334">
        <f t="shared" si="1358"/>
        <v>0</v>
      </c>
      <c r="AG8645" s="340">
        <f t="shared" si="1359"/>
        <v>0</v>
      </c>
      <c r="AI8645" s="340">
        <f t="shared" si="1360"/>
        <v>0</v>
      </c>
      <c r="AJ8645" s="340">
        <f t="shared" si="1360"/>
        <v>0</v>
      </c>
      <c r="AK8645" s="340">
        <f t="shared" si="1360"/>
        <v>0</v>
      </c>
      <c r="AL8645" s="340">
        <f t="shared" si="1360"/>
        <v>0</v>
      </c>
      <c r="AM8645" s="340">
        <f t="shared" si="1360"/>
        <v>0</v>
      </c>
    </row>
    <row r="8646" spans="1:39" x14ac:dyDescent="0.35">
      <c r="A8646" s="337">
        <v>30559</v>
      </c>
      <c r="B8646" s="338">
        <f t="shared" si="1354"/>
        <v>1983</v>
      </c>
      <c r="C8646" s="338">
        <f t="shared" si="1355"/>
        <v>8</v>
      </c>
      <c r="D8646" s="338">
        <f t="shared" si="1356"/>
        <v>31</v>
      </c>
      <c r="E8646" s="334">
        <v>0</v>
      </c>
      <c r="F8646" s="334">
        <v>0</v>
      </c>
      <c r="G8646" s="334">
        <v>0</v>
      </c>
      <c r="H8646" s="334">
        <v>0</v>
      </c>
      <c r="I8646" s="334">
        <v>0</v>
      </c>
      <c r="J8646" s="334">
        <v>0</v>
      </c>
      <c r="K8646" s="334">
        <v>0</v>
      </c>
      <c r="L8646" s="334">
        <v>0</v>
      </c>
      <c r="M8646" s="334">
        <v>0</v>
      </c>
      <c r="N8646" s="334">
        <v>0</v>
      </c>
      <c r="O8646" s="334">
        <v>0</v>
      </c>
      <c r="P8646" s="334">
        <v>0</v>
      </c>
      <c r="Q8646" s="334">
        <v>0</v>
      </c>
      <c r="R8646" s="334">
        <v>0</v>
      </c>
      <c r="S8646" s="334">
        <v>0</v>
      </c>
      <c r="T8646" s="334">
        <v>0</v>
      </c>
      <c r="U8646" s="334">
        <v>0</v>
      </c>
      <c r="V8646" s="334">
        <v>0</v>
      </c>
      <c r="W8646" s="334">
        <v>0</v>
      </c>
      <c r="X8646" s="334">
        <v>0</v>
      </c>
      <c r="Y8646" s="334">
        <v>0</v>
      </c>
      <c r="Z8646" s="334">
        <v>0</v>
      </c>
      <c r="AA8646" s="334">
        <v>0</v>
      </c>
      <c r="AB8646" s="334">
        <v>0</v>
      </c>
      <c r="AD8646" s="334">
        <v>0</v>
      </c>
      <c r="AE8646" s="334">
        <f t="shared" si="1357"/>
        <v>0</v>
      </c>
      <c r="AF8646" s="334">
        <f t="shared" si="1358"/>
        <v>0</v>
      </c>
      <c r="AG8646" s="340">
        <f t="shared" si="1359"/>
        <v>0</v>
      </c>
      <c r="AI8646" s="340">
        <f t="shared" si="1360"/>
        <v>0</v>
      </c>
      <c r="AJ8646" s="340">
        <f t="shared" si="1360"/>
        <v>0</v>
      </c>
      <c r="AK8646" s="340">
        <f t="shared" si="1360"/>
        <v>0</v>
      </c>
      <c r="AL8646" s="340">
        <f t="shared" si="1360"/>
        <v>0</v>
      </c>
      <c r="AM8646" s="340">
        <f t="shared" si="1360"/>
        <v>0</v>
      </c>
    </row>
    <row r="8647" spans="1:39" x14ac:dyDescent="0.35">
      <c r="A8647" s="337">
        <v>30560</v>
      </c>
      <c r="B8647" s="338">
        <f t="shared" si="1354"/>
        <v>1983</v>
      </c>
      <c r="C8647" s="338">
        <f t="shared" si="1355"/>
        <v>9</v>
      </c>
      <c r="D8647" s="338">
        <f t="shared" si="1356"/>
        <v>1</v>
      </c>
      <c r="E8647" s="334">
        <v>0</v>
      </c>
      <c r="F8647" s="334">
        <v>0</v>
      </c>
      <c r="G8647" s="334">
        <v>0</v>
      </c>
      <c r="H8647" s="334">
        <v>0</v>
      </c>
      <c r="I8647" s="334">
        <v>0</v>
      </c>
      <c r="J8647" s="334">
        <v>0</v>
      </c>
      <c r="K8647" s="334">
        <v>0</v>
      </c>
      <c r="L8647" s="334">
        <v>0</v>
      </c>
      <c r="M8647" s="334">
        <v>0</v>
      </c>
      <c r="N8647" s="334">
        <v>0</v>
      </c>
      <c r="O8647" s="334">
        <v>0</v>
      </c>
      <c r="P8647" s="334">
        <v>0</v>
      </c>
      <c r="Q8647" s="334">
        <v>0.3</v>
      </c>
      <c r="R8647" s="334">
        <v>0</v>
      </c>
      <c r="S8647" s="334">
        <v>0</v>
      </c>
      <c r="T8647" s="334">
        <v>0</v>
      </c>
      <c r="U8647" s="334">
        <v>0</v>
      </c>
      <c r="V8647" s="334">
        <v>0</v>
      </c>
      <c r="W8647" s="334">
        <v>0</v>
      </c>
      <c r="X8647" s="334">
        <v>0</v>
      </c>
      <c r="Y8647" s="334">
        <v>0</v>
      </c>
      <c r="Z8647" s="334">
        <v>0</v>
      </c>
      <c r="AA8647" s="334">
        <v>0</v>
      </c>
      <c r="AB8647" s="334">
        <v>0</v>
      </c>
      <c r="AD8647" s="334">
        <v>0.3</v>
      </c>
      <c r="AE8647" s="334">
        <f t="shared" si="1357"/>
        <v>0.3</v>
      </c>
      <c r="AF8647" s="334">
        <f t="shared" si="1358"/>
        <v>0.3</v>
      </c>
      <c r="AG8647" s="340">
        <f t="shared" si="1359"/>
        <v>0</v>
      </c>
      <c r="AI8647" s="340">
        <f t="shared" si="1360"/>
        <v>0</v>
      </c>
      <c r="AJ8647" s="340">
        <f t="shared" si="1360"/>
        <v>0</v>
      </c>
      <c r="AK8647" s="340">
        <f t="shared" si="1360"/>
        <v>0</v>
      </c>
      <c r="AL8647" s="340">
        <f t="shared" si="1360"/>
        <v>0</v>
      </c>
      <c r="AM8647" s="340">
        <f t="shared" si="1360"/>
        <v>0.3</v>
      </c>
    </row>
    <row r="8648" spans="1:39" x14ac:dyDescent="0.35">
      <c r="A8648" s="337">
        <v>30561</v>
      </c>
      <c r="B8648" s="338">
        <f t="shared" si="1354"/>
        <v>1983</v>
      </c>
      <c r="C8648" s="338">
        <f t="shared" si="1355"/>
        <v>9</v>
      </c>
      <c r="D8648" s="338">
        <f t="shared" si="1356"/>
        <v>2</v>
      </c>
      <c r="E8648" s="334">
        <v>0</v>
      </c>
      <c r="F8648" s="334">
        <v>0</v>
      </c>
      <c r="G8648" s="334">
        <v>0</v>
      </c>
      <c r="H8648" s="334">
        <v>0</v>
      </c>
      <c r="I8648" s="334">
        <v>0</v>
      </c>
      <c r="J8648" s="334">
        <v>0</v>
      </c>
      <c r="K8648" s="334">
        <v>0</v>
      </c>
      <c r="L8648" s="334">
        <v>0</v>
      </c>
      <c r="M8648" s="334">
        <v>0</v>
      </c>
      <c r="N8648" s="334">
        <v>0</v>
      </c>
      <c r="O8648" s="334">
        <v>0.2</v>
      </c>
      <c r="P8648" s="334">
        <v>0</v>
      </c>
      <c r="Q8648" s="334">
        <v>0</v>
      </c>
      <c r="R8648" s="334">
        <v>0</v>
      </c>
      <c r="S8648" s="334">
        <v>0</v>
      </c>
      <c r="T8648" s="334">
        <v>0</v>
      </c>
      <c r="U8648" s="334">
        <v>0</v>
      </c>
      <c r="V8648" s="334">
        <v>0</v>
      </c>
      <c r="W8648" s="334">
        <v>0</v>
      </c>
      <c r="X8648" s="334">
        <v>0</v>
      </c>
      <c r="Y8648" s="334">
        <v>0</v>
      </c>
      <c r="Z8648" s="334">
        <v>0</v>
      </c>
      <c r="AA8648" s="334">
        <v>0</v>
      </c>
      <c r="AB8648" s="334">
        <v>0</v>
      </c>
      <c r="AD8648" s="334">
        <v>0.2</v>
      </c>
      <c r="AE8648" s="334">
        <f t="shared" si="1357"/>
        <v>0.2</v>
      </c>
      <c r="AF8648" s="334">
        <f t="shared" si="1358"/>
        <v>0.2</v>
      </c>
      <c r="AG8648" s="340">
        <f t="shared" si="1359"/>
        <v>0</v>
      </c>
      <c r="AI8648" s="340">
        <f t="shared" si="1360"/>
        <v>0</v>
      </c>
      <c r="AJ8648" s="340">
        <f t="shared" si="1360"/>
        <v>0</v>
      </c>
      <c r="AK8648" s="340">
        <f t="shared" si="1360"/>
        <v>0</v>
      </c>
      <c r="AL8648" s="340">
        <f t="shared" si="1360"/>
        <v>0</v>
      </c>
      <c r="AM8648" s="340">
        <f t="shared" si="1360"/>
        <v>0.2</v>
      </c>
    </row>
    <row r="8649" spans="1:39" x14ac:dyDescent="0.35">
      <c r="A8649" s="337">
        <v>30562</v>
      </c>
      <c r="B8649" s="338">
        <f t="shared" si="1354"/>
        <v>1983</v>
      </c>
      <c r="C8649" s="338">
        <f t="shared" si="1355"/>
        <v>9</v>
      </c>
      <c r="D8649" s="338">
        <f t="shared" si="1356"/>
        <v>3</v>
      </c>
      <c r="E8649" s="334">
        <v>0</v>
      </c>
      <c r="F8649" s="334">
        <v>0</v>
      </c>
      <c r="G8649" s="334">
        <v>0</v>
      </c>
      <c r="H8649" s="334">
        <v>0</v>
      </c>
      <c r="I8649" s="334">
        <v>0</v>
      </c>
      <c r="J8649" s="334">
        <v>0</v>
      </c>
      <c r="K8649" s="334">
        <v>0</v>
      </c>
      <c r="L8649" s="334">
        <v>0</v>
      </c>
      <c r="M8649" s="334">
        <v>0</v>
      </c>
      <c r="N8649" s="334">
        <v>0</v>
      </c>
      <c r="O8649" s="334">
        <v>0</v>
      </c>
      <c r="P8649" s="334">
        <v>0</v>
      </c>
      <c r="Q8649" s="334">
        <v>0</v>
      </c>
      <c r="R8649" s="334">
        <v>0.2</v>
      </c>
      <c r="S8649" s="334">
        <v>0</v>
      </c>
      <c r="T8649" s="334">
        <v>0</v>
      </c>
      <c r="U8649" s="334">
        <v>0</v>
      </c>
      <c r="V8649" s="334">
        <v>0</v>
      </c>
      <c r="W8649" s="334">
        <v>0</v>
      </c>
      <c r="X8649" s="334">
        <v>0</v>
      </c>
      <c r="Y8649" s="334">
        <v>0</v>
      </c>
      <c r="Z8649" s="334">
        <v>0</v>
      </c>
      <c r="AA8649" s="334">
        <v>0</v>
      </c>
      <c r="AB8649" s="334">
        <v>0</v>
      </c>
      <c r="AD8649" s="334">
        <v>0.2</v>
      </c>
      <c r="AE8649" s="334">
        <f t="shared" si="1357"/>
        <v>0.2</v>
      </c>
      <c r="AF8649" s="334">
        <f t="shared" si="1358"/>
        <v>0.2</v>
      </c>
      <c r="AG8649" s="340">
        <f t="shared" si="1359"/>
        <v>0</v>
      </c>
      <c r="AI8649" s="340">
        <f t="shared" si="1360"/>
        <v>0</v>
      </c>
      <c r="AJ8649" s="340">
        <f t="shared" si="1360"/>
        <v>0</v>
      </c>
      <c r="AK8649" s="340">
        <f t="shared" si="1360"/>
        <v>0</v>
      </c>
      <c r="AL8649" s="340">
        <f t="shared" si="1360"/>
        <v>0</v>
      </c>
      <c r="AM8649" s="340">
        <f t="shared" si="1360"/>
        <v>0.2</v>
      </c>
    </row>
    <row r="8650" spans="1:39" x14ac:dyDescent="0.35">
      <c r="A8650" s="337">
        <v>30563</v>
      </c>
      <c r="B8650" s="338">
        <f t="shared" si="1354"/>
        <v>1983</v>
      </c>
      <c r="C8650" s="338">
        <f t="shared" si="1355"/>
        <v>9</v>
      </c>
      <c r="D8650" s="338">
        <f t="shared" si="1356"/>
        <v>4</v>
      </c>
      <c r="E8650" s="334">
        <v>0</v>
      </c>
      <c r="F8650" s="334">
        <v>0</v>
      </c>
      <c r="G8650" s="334">
        <v>0</v>
      </c>
      <c r="H8650" s="334">
        <v>0</v>
      </c>
      <c r="I8650" s="334">
        <v>0</v>
      </c>
      <c r="J8650" s="334">
        <v>0</v>
      </c>
      <c r="K8650" s="334">
        <v>0</v>
      </c>
      <c r="L8650" s="334">
        <v>0</v>
      </c>
      <c r="M8650" s="334">
        <v>0</v>
      </c>
      <c r="N8650" s="334">
        <v>0</v>
      </c>
      <c r="O8650" s="334">
        <v>0</v>
      </c>
      <c r="P8650" s="334">
        <v>0</v>
      </c>
      <c r="Q8650" s="334">
        <v>0</v>
      </c>
      <c r="R8650" s="334">
        <v>0</v>
      </c>
      <c r="S8650" s="334">
        <v>0</v>
      </c>
      <c r="T8650" s="334">
        <v>0</v>
      </c>
      <c r="U8650" s="334">
        <v>0</v>
      </c>
      <c r="V8650" s="334">
        <v>0</v>
      </c>
      <c r="W8650" s="334">
        <v>0</v>
      </c>
      <c r="X8650" s="334">
        <v>0</v>
      </c>
      <c r="Y8650" s="334">
        <v>0</v>
      </c>
      <c r="Z8650" s="334">
        <v>0</v>
      </c>
      <c r="AA8650" s="334">
        <v>0</v>
      </c>
      <c r="AB8650" s="334">
        <v>0</v>
      </c>
      <c r="AD8650" s="334">
        <v>0</v>
      </c>
      <c r="AE8650" s="334">
        <f t="shared" si="1357"/>
        <v>0</v>
      </c>
      <c r="AF8650" s="334">
        <f t="shared" si="1358"/>
        <v>0</v>
      </c>
      <c r="AG8650" s="340">
        <f t="shared" si="1359"/>
        <v>0</v>
      </c>
      <c r="AI8650" s="340">
        <f t="shared" si="1360"/>
        <v>0</v>
      </c>
      <c r="AJ8650" s="340">
        <f t="shared" si="1360"/>
        <v>0</v>
      </c>
      <c r="AK8650" s="340">
        <f t="shared" si="1360"/>
        <v>0</v>
      </c>
      <c r="AL8650" s="340">
        <f t="shared" si="1360"/>
        <v>0</v>
      </c>
      <c r="AM8650" s="340">
        <f t="shared" si="1360"/>
        <v>0</v>
      </c>
    </row>
    <row r="8651" spans="1:39" x14ac:dyDescent="0.35">
      <c r="A8651" s="337">
        <v>30564</v>
      </c>
      <c r="B8651" s="338">
        <f t="shared" si="1354"/>
        <v>1983</v>
      </c>
      <c r="C8651" s="338">
        <f t="shared" si="1355"/>
        <v>9</v>
      </c>
      <c r="D8651" s="338">
        <f t="shared" si="1356"/>
        <v>5</v>
      </c>
      <c r="E8651" s="334">
        <v>0</v>
      </c>
      <c r="F8651" s="334">
        <v>0</v>
      </c>
      <c r="G8651" s="334">
        <v>0</v>
      </c>
      <c r="H8651" s="334">
        <v>0</v>
      </c>
      <c r="I8651" s="334">
        <v>0</v>
      </c>
      <c r="J8651" s="334">
        <v>0</v>
      </c>
      <c r="K8651" s="334">
        <v>0</v>
      </c>
      <c r="L8651" s="334">
        <v>0</v>
      </c>
      <c r="M8651" s="334">
        <v>0</v>
      </c>
      <c r="N8651" s="334">
        <v>0</v>
      </c>
      <c r="O8651" s="334">
        <v>0</v>
      </c>
      <c r="P8651" s="334">
        <v>0</v>
      </c>
      <c r="Q8651" s="334">
        <v>0</v>
      </c>
      <c r="R8651" s="334">
        <v>0</v>
      </c>
      <c r="S8651" s="334">
        <v>0</v>
      </c>
      <c r="T8651" s="334">
        <v>0</v>
      </c>
      <c r="U8651" s="334">
        <v>0</v>
      </c>
      <c r="V8651" s="334">
        <v>0</v>
      </c>
      <c r="W8651" s="334">
        <v>0</v>
      </c>
      <c r="X8651" s="334">
        <v>0</v>
      </c>
      <c r="Y8651" s="334">
        <v>0</v>
      </c>
      <c r="Z8651" s="334">
        <v>0</v>
      </c>
      <c r="AA8651" s="334">
        <v>0</v>
      </c>
      <c r="AB8651" s="334">
        <v>0</v>
      </c>
      <c r="AD8651" s="334">
        <v>0</v>
      </c>
      <c r="AE8651" s="334">
        <f t="shared" si="1357"/>
        <v>0</v>
      </c>
      <c r="AF8651" s="334">
        <f t="shared" si="1358"/>
        <v>0</v>
      </c>
      <c r="AG8651" s="340">
        <f t="shared" si="1359"/>
        <v>0</v>
      </c>
      <c r="AI8651" s="340">
        <f t="shared" si="1360"/>
        <v>0</v>
      </c>
      <c r="AJ8651" s="340">
        <f t="shared" si="1360"/>
        <v>0</v>
      </c>
      <c r="AK8651" s="340">
        <f t="shared" si="1360"/>
        <v>0</v>
      </c>
      <c r="AL8651" s="340">
        <f t="shared" si="1360"/>
        <v>0</v>
      </c>
      <c r="AM8651" s="340">
        <f t="shared" si="1360"/>
        <v>0</v>
      </c>
    </row>
    <row r="8652" spans="1:39" x14ac:dyDescent="0.35">
      <c r="A8652" s="337">
        <v>30565</v>
      </c>
      <c r="B8652" s="338">
        <f t="shared" si="1354"/>
        <v>1983</v>
      </c>
      <c r="C8652" s="338">
        <f t="shared" si="1355"/>
        <v>9</v>
      </c>
      <c r="D8652" s="338">
        <f t="shared" si="1356"/>
        <v>6</v>
      </c>
      <c r="E8652" s="334">
        <v>0</v>
      </c>
      <c r="F8652" s="334">
        <v>0</v>
      </c>
      <c r="G8652" s="334">
        <v>0</v>
      </c>
      <c r="H8652" s="334">
        <v>0</v>
      </c>
      <c r="I8652" s="334">
        <v>0</v>
      </c>
      <c r="J8652" s="334">
        <v>0</v>
      </c>
      <c r="K8652" s="334">
        <v>0</v>
      </c>
      <c r="L8652" s="334">
        <v>0</v>
      </c>
      <c r="M8652" s="334">
        <v>0</v>
      </c>
      <c r="N8652" s="334">
        <v>0</v>
      </c>
      <c r="O8652" s="334">
        <v>0</v>
      </c>
      <c r="P8652" s="334">
        <v>0</v>
      </c>
      <c r="Q8652" s="334">
        <v>0</v>
      </c>
      <c r="R8652" s="334">
        <v>0</v>
      </c>
      <c r="S8652" s="334">
        <v>0</v>
      </c>
      <c r="T8652" s="334">
        <v>0</v>
      </c>
      <c r="U8652" s="334">
        <v>0</v>
      </c>
      <c r="V8652" s="334">
        <v>0</v>
      </c>
      <c r="W8652" s="334">
        <v>0</v>
      </c>
      <c r="X8652" s="334">
        <v>0</v>
      </c>
      <c r="Y8652" s="334">
        <v>0</v>
      </c>
      <c r="Z8652" s="334">
        <v>0</v>
      </c>
      <c r="AA8652" s="334">
        <v>0</v>
      </c>
      <c r="AB8652" s="334">
        <v>0</v>
      </c>
      <c r="AD8652" s="334">
        <v>0</v>
      </c>
      <c r="AE8652" s="334">
        <f t="shared" si="1357"/>
        <v>0</v>
      </c>
      <c r="AF8652" s="334">
        <f t="shared" si="1358"/>
        <v>0</v>
      </c>
      <c r="AG8652" s="340">
        <f t="shared" si="1359"/>
        <v>0</v>
      </c>
      <c r="AI8652" s="340">
        <f t="shared" si="1360"/>
        <v>0</v>
      </c>
      <c r="AJ8652" s="340">
        <f t="shared" si="1360"/>
        <v>0</v>
      </c>
      <c r="AK8652" s="340">
        <f t="shared" si="1360"/>
        <v>0</v>
      </c>
      <c r="AL8652" s="340">
        <f t="shared" si="1360"/>
        <v>0</v>
      </c>
      <c r="AM8652" s="340">
        <f t="shared" si="1360"/>
        <v>0</v>
      </c>
    </row>
    <row r="8653" spans="1:39" x14ac:dyDescent="0.35">
      <c r="A8653" s="337">
        <v>30566</v>
      </c>
      <c r="B8653" s="338">
        <f t="shared" si="1354"/>
        <v>1983</v>
      </c>
      <c r="C8653" s="338">
        <f t="shared" si="1355"/>
        <v>9</v>
      </c>
      <c r="D8653" s="338">
        <f t="shared" si="1356"/>
        <v>7</v>
      </c>
      <c r="E8653" s="334">
        <v>0</v>
      </c>
      <c r="F8653" s="334">
        <v>0</v>
      </c>
      <c r="G8653" s="334">
        <v>0</v>
      </c>
      <c r="H8653" s="334">
        <v>0</v>
      </c>
      <c r="I8653" s="334">
        <v>0</v>
      </c>
      <c r="J8653" s="334">
        <v>0</v>
      </c>
      <c r="K8653" s="334">
        <v>0</v>
      </c>
      <c r="L8653" s="334">
        <v>0</v>
      </c>
      <c r="M8653" s="334">
        <v>0</v>
      </c>
      <c r="N8653" s="334">
        <v>0</v>
      </c>
      <c r="O8653" s="334">
        <v>0</v>
      </c>
      <c r="P8653" s="334">
        <v>0</v>
      </c>
      <c r="Q8653" s="334">
        <v>0</v>
      </c>
      <c r="R8653" s="334">
        <v>0</v>
      </c>
      <c r="S8653" s="334">
        <v>0</v>
      </c>
      <c r="T8653" s="334">
        <v>0</v>
      </c>
      <c r="U8653" s="334">
        <v>0</v>
      </c>
      <c r="V8653" s="334">
        <v>0</v>
      </c>
      <c r="W8653" s="334">
        <v>0</v>
      </c>
      <c r="X8653" s="334">
        <v>0</v>
      </c>
      <c r="Y8653" s="334">
        <v>0</v>
      </c>
      <c r="Z8653" s="334">
        <v>0</v>
      </c>
      <c r="AA8653" s="334">
        <v>0</v>
      </c>
      <c r="AB8653" s="334">
        <v>0</v>
      </c>
      <c r="AD8653" s="334">
        <v>0</v>
      </c>
      <c r="AE8653" s="334">
        <f t="shared" si="1357"/>
        <v>0</v>
      </c>
      <c r="AF8653" s="334">
        <f t="shared" si="1358"/>
        <v>0</v>
      </c>
      <c r="AG8653" s="340">
        <f t="shared" si="1359"/>
        <v>0</v>
      </c>
      <c r="AI8653" s="340">
        <f t="shared" si="1360"/>
        <v>0</v>
      </c>
      <c r="AJ8653" s="340">
        <f t="shared" si="1360"/>
        <v>0</v>
      </c>
      <c r="AK8653" s="340">
        <f t="shared" si="1360"/>
        <v>0</v>
      </c>
      <c r="AL8653" s="340">
        <f t="shared" si="1360"/>
        <v>0</v>
      </c>
      <c r="AM8653" s="340">
        <f t="shared" si="1360"/>
        <v>0</v>
      </c>
    </row>
    <row r="8654" spans="1:39" x14ac:dyDescent="0.35">
      <c r="A8654" s="337">
        <v>30567</v>
      </c>
      <c r="B8654" s="338">
        <f t="shared" si="1354"/>
        <v>1983</v>
      </c>
      <c r="C8654" s="338">
        <f t="shared" si="1355"/>
        <v>9</v>
      </c>
      <c r="D8654" s="338">
        <f t="shared" si="1356"/>
        <v>8</v>
      </c>
      <c r="E8654" s="334">
        <v>0</v>
      </c>
      <c r="F8654" s="334">
        <v>0</v>
      </c>
      <c r="G8654" s="334">
        <v>0</v>
      </c>
      <c r="H8654" s="334">
        <v>0</v>
      </c>
      <c r="I8654" s="334">
        <v>0</v>
      </c>
      <c r="J8654" s="334">
        <v>0</v>
      </c>
      <c r="K8654" s="334">
        <v>0</v>
      </c>
      <c r="L8654" s="334">
        <v>0</v>
      </c>
      <c r="M8654" s="334">
        <v>0</v>
      </c>
      <c r="N8654" s="334">
        <v>0</v>
      </c>
      <c r="O8654" s="334">
        <v>0</v>
      </c>
      <c r="P8654" s="334">
        <v>0</v>
      </c>
      <c r="Q8654" s="334">
        <v>0</v>
      </c>
      <c r="R8654" s="334">
        <v>0</v>
      </c>
      <c r="S8654" s="334">
        <v>0</v>
      </c>
      <c r="T8654" s="334">
        <v>0</v>
      </c>
      <c r="U8654" s="334">
        <v>0</v>
      </c>
      <c r="V8654" s="334">
        <v>0</v>
      </c>
      <c r="W8654" s="334">
        <v>0</v>
      </c>
      <c r="X8654" s="334">
        <v>0</v>
      </c>
      <c r="Y8654" s="334">
        <v>0</v>
      </c>
      <c r="Z8654" s="334">
        <v>0</v>
      </c>
      <c r="AA8654" s="334">
        <v>0</v>
      </c>
      <c r="AB8654" s="334">
        <v>0</v>
      </c>
      <c r="AD8654" s="334">
        <v>0</v>
      </c>
      <c r="AE8654" s="334">
        <f t="shared" si="1357"/>
        <v>0</v>
      </c>
      <c r="AF8654" s="334">
        <f t="shared" si="1358"/>
        <v>0</v>
      </c>
      <c r="AG8654" s="340">
        <f t="shared" si="1359"/>
        <v>0</v>
      </c>
      <c r="AI8654" s="340">
        <f t="shared" si="1360"/>
        <v>0</v>
      </c>
      <c r="AJ8654" s="340">
        <f t="shared" si="1360"/>
        <v>0</v>
      </c>
      <c r="AK8654" s="340">
        <f t="shared" si="1360"/>
        <v>0</v>
      </c>
      <c r="AL8654" s="340">
        <f t="shared" si="1360"/>
        <v>0</v>
      </c>
      <c r="AM8654" s="340">
        <f t="shared" si="1360"/>
        <v>0</v>
      </c>
    </row>
    <row r="8655" spans="1:39" x14ac:dyDescent="0.35">
      <c r="A8655" s="337">
        <v>30568</v>
      </c>
      <c r="B8655" s="338">
        <f t="shared" si="1354"/>
        <v>1983</v>
      </c>
      <c r="C8655" s="338">
        <f t="shared" si="1355"/>
        <v>9</v>
      </c>
      <c r="D8655" s="338">
        <f t="shared" si="1356"/>
        <v>9</v>
      </c>
      <c r="E8655" s="334">
        <v>0</v>
      </c>
      <c r="F8655" s="334">
        <v>0</v>
      </c>
      <c r="G8655" s="334">
        <v>0</v>
      </c>
      <c r="H8655" s="334">
        <v>0.7</v>
      </c>
      <c r="I8655" s="334">
        <v>3.1</v>
      </c>
      <c r="J8655" s="334">
        <v>0</v>
      </c>
      <c r="K8655" s="334">
        <v>0</v>
      </c>
      <c r="L8655" s="334">
        <v>0.4</v>
      </c>
      <c r="M8655" s="334">
        <v>1.6</v>
      </c>
      <c r="N8655" s="334">
        <v>0.2</v>
      </c>
      <c r="O8655" s="334">
        <v>0</v>
      </c>
      <c r="P8655" s="334">
        <v>0</v>
      </c>
      <c r="Q8655" s="334">
        <v>0</v>
      </c>
      <c r="R8655" s="334">
        <v>0</v>
      </c>
      <c r="S8655" s="334">
        <v>0</v>
      </c>
      <c r="T8655" s="334">
        <v>0</v>
      </c>
      <c r="U8655" s="334">
        <v>0</v>
      </c>
      <c r="V8655" s="334">
        <v>0</v>
      </c>
      <c r="W8655" s="334">
        <v>0</v>
      </c>
      <c r="X8655" s="334">
        <v>0</v>
      </c>
      <c r="Y8655" s="334">
        <v>0</v>
      </c>
      <c r="Z8655" s="334">
        <v>0</v>
      </c>
      <c r="AA8655" s="334">
        <v>0</v>
      </c>
      <c r="AB8655" s="334">
        <v>0</v>
      </c>
      <c r="AD8655" s="334">
        <v>6</v>
      </c>
      <c r="AE8655" s="334">
        <f t="shared" si="1357"/>
        <v>6</v>
      </c>
      <c r="AF8655" s="334">
        <f t="shared" si="1358"/>
        <v>6.0000000000000009</v>
      </c>
      <c r="AG8655" s="340">
        <f t="shared" si="1359"/>
        <v>8.8817841970012523E-16</v>
      </c>
      <c r="AI8655" s="340">
        <f t="shared" si="1360"/>
        <v>0</v>
      </c>
      <c r="AJ8655" s="340">
        <f t="shared" si="1360"/>
        <v>0</v>
      </c>
      <c r="AK8655" s="340">
        <f t="shared" si="1360"/>
        <v>0</v>
      </c>
      <c r="AL8655" s="340">
        <f t="shared" si="1360"/>
        <v>0</v>
      </c>
      <c r="AM8655" s="340">
        <f t="shared" si="1360"/>
        <v>6.0000000000000009</v>
      </c>
    </row>
    <row r="8656" spans="1:39" x14ac:dyDescent="0.35">
      <c r="A8656" s="337">
        <v>30569</v>
      </c>
      <c r="B8656" s="338">
        <f t="shared" si="1354"/>
        <v>1983</v>
      </c>
      <c r="C8656" s="338">
        <f t="shared" si="1355"/>
        <v>9</v>
      </c>
      <c r="D8656" s="338">
        <f t="shared" si="1356"/>
        <v>10</v>
      </c>
      <c r="E8656" s="334">
        <v>0</v>
      </c>
      <c r="F8656" s="334">
        <v>0</v>
      </c>
      <c r="G8656" s="334">
        <v>0</v>
      </c>
      <c r="H8656" s="334">
        <v>0</v>
      </c>
      <c r="I8656" s="334">
        <v>0</v>
      </c>
      <c r="J8656" s="334">
        <v>0</v>
      </c>
      <c r="K8656" s="334">
        <v>0</v>
      </c>
      <c r="L8656" s="334">
        <v>0</v>
      </c>
      <c r="M8656" s="334">
        <v>0</v>
      </c>
      <c r="N8656" s="334">
        <v>0</v>
      </c>
      <c r="O8656" s="334">
        <v>0</v>
      </c>
      <c r="P8656" s="334">
        <v>0</v>
      </c>
      <c r="Q8656" s="334">
        <v>0</v>
      </c>
      <c r="R8656" s="334">
        <v>0</v>
      </c>
      <c r="S8656" s="334">
        <v>0</v>
      </c>
      <c r="T8656" s="334">
        <v>0</v>
      </c>
      <c r="U8656" s="334">
        <v>0</v>
      </c>
      <c r="V8656" s="334">
        <v>0</v>
      </c>
      <c r="W8656" s="334">
        <v>0</v>
      </c>
      <c r="X8656" s="334">
        <v>0</v>
      </c>
      <c r="Y8656" s="334">
        <v>0</v>
      </c>
      <c r="Z8656" s="334">
        <v>0</v>
      </c>
      <c r="AA8656" s="334">
        <v>0</v>
      </c>
      <c r="AB8656" s="334">
        <v>0</v>
      </c>
      <c r="AD8656" s="334">
        <v>0</v>
      </c>
      <c r="AE8656" s="334">
        <f t="shared" si="1357"/>
        <v>0</v>
      </c>
      <c r="AF8656" s="334">
        <f t="shared" si="1358"/>
        <v>0</v>
      </c>
      <c r="AG8656" s="340">
        <f t="shared" si="1359"/>
        <v>0</v>
      </c>
      <c r="AI8656" s="340">
        <f t="shared" si="1360"/>
        <v>0</v>
      </c>
      <c r="AJ8656" s="340">
        <f t="shared" si="1360"/>
        <v>0</v>
      </c>
      <c r="AK8656" s="340">
        <f t="shared" si="1360"/>
        <v>0</v>
      </c>
      <c r="AL8656" s="340">
        <f t="shared" si="1360"/>
        <v>0</v>
      </c>
      <c r="AM8656" s="340">
        <f t="shared" si="1360"/>
        <v>0</v>
      </c>
    </row>
    <row r="8657" spans="1:39" x14ac:dyDescent="0.35">
      <c r="A8657" s="337">
        <v>30570</v>
      </c>
      <c r="B8657" s="338">
        <f t="shared" si="1354"/>
        <v>1983</v>
      </c>
      <c r="C8657" s="338">
        <f t="shared" si="1355"/>
        <v>9</v>
      </c>
      <c r="D8657" s="338">
        <f t="shared" si="1356"/>
        <v>11</v>
      </c>
      <c r="E8657" s="334">
        <v>0</v>
      </c>
      <c r="F8657" s="334">
        <v>0</v>
      </c>
      <c r="G8657" s="334">
        <v>0</v>
      </c>
      <c r="H8657" s="334">
        <v>0</v>
      </c>
      <c r="I8657" s="334">
        <v>0</v>
      </c>
      <c r="J8657" s="334">
        <v>0</v>
      </c>
      <c r="K8657" s="334">
        <v>0</v>
      </c>
      <c r="L8657" s="334">
        <v>0</v>
      </c>
      <c r="M8657" s="334">
        <v>0</v>
      </c>
      <c r="N8657" s="334">
        <v>0</v>
      </c>
      <c r="O8657" s="334">
        <v>0</v>
      </c>
      <c r="P8657" s="334">
        <v>0</v>
      </c>
      <c r="Q8657" s="334">
        <v>0</v>
      </c>
      <c r="R8657" s="334">
        <v>0</v>
      </c>
      <c r="S8657" s="334">
        <v>0</v>
      </c>
      <c r="T8657" s="334">
        <v>0</v>
      </c>
      <c r="U8657" s="334">
        <v>0</v>
      </c>
      <c r="V8657" s="334">
        <v>0</v>
      </c>
      <c r="W8657" s="334">
        <v>0</v>
      </c>
      <c r="X8657" s="334">
        <v>0</v>
      </c>
      <c r="Y8657" s="334">
        <v>0.6</v>
      </c>
      <c r="Z8657" s="334">
        <v>0</v>
      </c>
      <c r="AA8657" s="334">
        <v>0</v>
      </c>
      <c r="AB8657" s="334">
        <v>0</v>
      </c>
      <c r="AD8657" s="334">
        <v>0.6</v>
      </c>
      <c r="AE8657" s="334">
        <f t="shared" si="1357"/>
        <v>0.6</v>
      </c>
      <c r="AF8657" s="334">
        <f t="shared" si="1358"/>
        <v>0.6</v>
      </c>
      <c r="AG8657" s="340">
        <f t="shared" si="1359"/>
        <v>0</v>
      </c>
      <c r="AI8657" s="340">
        <f t="shared" si="1360"/>
        <v>0</v>
      </c>
      <c r="AJ8657" s="340">
        <f t="shared" si="1360"/>
        <v>0</v>
      </c>
      <c r="AK8657" s="340">
        <f t="shared" si="1360"/>
        <v>0</v>
      </c>
      <c r="AL8657" s="340">
        <f t="shared" si="1360"/>
        <v>0</v>
      </c>
      <c r="AM8657" s="340">
        <f t="shared" si="1360"/>
        <v>0.6</v>
      </c>
    </row>
    <row r="8658" spans="1:39" x14ac:dyDescent="0.35">
      <c r="A8658" s="337">
        <v>30571</v>
      </c>
      <c r="B8658" s="338">
        <f t="shared" si="1354"/>
        <v>1983</v>
      </c>
      <c r="C8658" s="338">
        <f t="shared" si="1355"/>
        <v>9</v>
      </c>
      <c r="D8658" s="338">
        <f t="shared" si="1356"/>
        <v>12</v>
      </c>
      <c r="E8658" s="334">
        <v>0</v>
      </c>
      <c r="F8658" s="334">
        <v>0</v>
      </c>
      <c r="G8658" s="334">
        <v>0</v>
      </c>
      <c r="H8658" s="334">
        <v>0</v>
      </c>
      <c r="I8658" s="334">
        <v>0</v>
      </c>
      <c r="J8658" s="334">
        <v>0</v>
      </c>
      <c r="K8658" s="334">
        <v>0</v>
      </c>
      <c r="L8658" s="334">
        <v>0</v>
      </c>
      <c r="M8658" s="334">
        <v>0</v>
      </c>
      <c r="N8658" s="334">
        <v>0</v>
      </c>
      <c r="O8658" s="334">
        <v>0</v>
      </c>
      <c r="P8658" s="334">
        <v>0</v>
      </c>
      <c r="Q8658" s="334">
        <v>0</v>
      </c>
      <c r="R8658" s="334">
        <v>0</v>
      </c>
      <c r="S8658" s="334">
        <v>0</v>
      </c>
      <c r="T8658" s="334">
        <v>0</v>
      </c>
      <c r="U8658" s="334">
        <v>0</v>
      </c>
      <c r="V8658" s="334">
        <v>0</v>
      </c>
      <c r="W8658" s="334">
        <v>0</v>
      </c>
      <c r="X8658" s="334">
        <v>0</v>
      </c>
      <c r="Y8658" s="334">
        <v>0</v>
      </c>
      <c r="Z8658" s="334">
        <v>0</v>
      </c>
      <c r="AA8658" s="334">
        <v>0</v>
      </c>
      <c r="AB8658" s="334">
        <v>0</v>
      </c>
      <c r="AD8658" s="334">
        <v>0</v>
      </c>
      <c r="AE8658" s="334">
        <f t="shared" si="1357"/>
        <v>0</v>
      </c>
      <c r="AF8658" s="334">
        <f t="shared" si="1358"/>
        <v>0</v>
      </c>
      <c r="AG8658" s="340">
        <f t="shared" si="1359"/>
        <v>0</v>
      </c>
      <c r="AI8658" s="340">
        <f t="shared" si="1360"/>
        <v>0</v>
      </c>
      <c r="AJ8658" s="340">
        <f t="shared" si="1360"/>
        <v>0</v>
      </c>
      <c r="AK8658" s="340">
        <f t="shared" si="1360"/>
        <v>0</v>
      </c>
      <c r="AL8658" s="340">
        <f t="shared" si="1360"/>
        <v>0</v>
      </c>
      <c r="AM8658" s="340">
        <f t="shared" si="1360"/>
        <v>0</v>
      </c>
    </row>
    <row r="8659" spans="1:39" x14ac:dyDescent="0.35">
      <c r="A8659" s="337">
        <v>30572</v>
      </c>
      <c r="B8659" s="338">
        <f t="shared" si="1354"/>
        <v>1983</v>
      </c>
      <c r="C8659" s="338">
        <f t="shared" si="1355"/>
        <v>9</v>
      </c>
      <c r="D8659" s="338">
        <f t="shared" si="1356"/>
        <v>13</v>
      </c>
      <c r="E8659" s="334">
        <v>0</v>
      </c>
      <c r="F8659" s="334">
        <v>0</v>
      </c>
      <c r="G8659" s="334">
        <v>0</v>
      </c>
      <c r="H8659" s="334">
        <v>0</v>
      </c>
      <c r="I8659" s="334">
        <v>0</v>
      </c>
      <c r="J8659" s="334">
        <v>0</v>
      </c>
      <c r="K8659" s="334">
        <v>0</v>
      </c>
      <c r="L8659" s="334">
        <v>0</v>
      </c>
      <c r="M8659" s="334">
        <v>0</v>
      </c>
      <c r="N8659" s="334">
        <v>0</v>
      </c>
      <c r="O8659" s="334">
        <v>0</v>
      </c>
      <c r="P8659" s="334">
        <v>0</v>
      </c>
      <c r="Q8659" s="334">
        <v>0</v>
      </c>
      <c r="R8659" s="334">
        <v>0</v>
      </c>
      <c r="S8659" s="334">
        <v>0</v>
      </c>
      <c r="T8659" s="334">
        <v>0</v>
      </c>
      <c r="U8659" s="334">
        <v>0</v>
      </c>
      <c r="V8659" s="334">
        <v>0</v>
      </c>
      <c r="W8659" s="334">
        <v>0</v>
      </c>
      <c r="X8659" s="334">
        <v>0</v>
      </c>
      <c r="Y8659" s="334">
        <v>0</v>
      </c>
      <c r="Z8659" s="334">
        <v>0</v>
      </c>
      <c r="AA8659" s="334">
        <v>0</v>
      </c>
      <c r="AB8659" s="334">
        <v>0</v>
      </c>
      <c r="AD8659" s="334">
        <v>0</v>
      </c>
      <c r="AE8659" s="334">
        <f t="shared" si="1357"/>
        <v>0</v>
      </c>
      <c r="AF8659" s="334">
        <f t="shared" si="1358"/>
        <v>0</v>
      </c>
      <c r="AG8659" s="340">
        <f t="shared" si="1359"/>
        <v>0</v>
      </c>
      <c r="AI8659" s="340">
        <f t="shared" si="1360"/>
        <v>0</v>
      </c>
      <c r="AJ8659" s="340">
        <f t="shared" si="1360"/>
        <v>0</v>
      </c>
      <c r="AK8659" s="340">
        <f t="shared" si="1360"/>
        <v>0</v>
      </c>
      <c r="AL8659" s="340">
        <f t="shared" si="1360"/>
        <v>0</v>
      </c>
      <c r="AM8659" s="340">
        <f t="shared" si="1360"/>
        <v>0</v>
      </c>
    </row>
    <row r="8660" spans="1:39" x14ac:dyDescent="0.35">
      <c r="A8660" s="337">
        <v>30573</v>
      </c>
      <c r="B8660" s="338">
        <f t="shared" si="1354"/>
        <v>1983</v>
      </c>
      <c r="C8660" s="338">
        <f t="shared" si="1355"/>
        <v>9</v>
      </c>
      <c r="D8660" s="338">
        <f t="shared" si="1356"/>
        <v>14</v>
      </c>
      <c r="E8660" s="334">
        <v>0</v>
      </c>
      <c r="F8660" s="334">
        <v>0</v>
      </c>
      <c r="G8660" s="334">
        <v>0</v>
      </c>
      <c r="H8660" s="334">
        <v>0</v>
      </c>
      <c r="I8660" s="334">
        <v>0</v>
      </c>
      <c r="J8660" s="334">
        <v>0</v>
      </c>
      <c r="K8660" s="334">
        <v>0</v>
      </c>
      <c r="L8660" s="334">
        <v>0</v>
      </c>
      <c r="M8660" s="334">
        <v>0</v>
      </c>
      <c r="N8660" s="334">
        <v>0</v>
      </c>
      <c r="O8660" s="334">
        <v>0</v>
      </c>
      <c r="P8660" s="334">
        <v>0</v>
      </c>
      <c r="Q8660" s="334">
        <v>0</v>
      </c>
      <c r="R8660" s="334">
        <v>0</v>
      </c>
      <c r="S8660" s="334">
        <v>0</v>
      </c>
      <c r="T8660" s="334">
        <v>0</v>
      </c>
      <c r="U8660" s="334">
        <v>0</v>
      </c>
      <c r="V8660" s="334">
        <v>0</v>
      </c>
      <c r="W8660" s="334">
        <v>0</v>
      </c>
      <c r="X8660" s="334">
        <v>0</v>
      </c>
      <c r="Y8660" s="334">
        <v>0</v>
      </c>
      <c r="Z8660" s="334">
        <v>0</v>
      </c>
      <c r="AA8660" s="334">
        <v>0</v>
      </c>
      <c r="AB8660" s="334">
        <v>0</v>
      </c>
      <c r="AD8660" s="334">
        <v>0</v>
      </c>
      <c r="AE8660" s="334">
        <f t="shared" si="1357"/>
        <v>0</v>
      </c>
      <c r="AF8660" s="334">
        <f t="shared" si="1358"/>
        <v>0</v>
      </c>
      <c r="AG8660" s="340">
        <f t="shared" si="1359"/>
        <v>0</v>
      </c>
      <c r="AI8660" s="340">
        <f t="shared" ref="AI8660:AM8675" si="1361">IF($C8660=AI$1,$AF8660,0)</f>
        <v>0</v>
      </c>
      <c r="AJ8660" s="340">
        <f t="shared" si="1361"/>
        <v>0</v>
      </c>
      <c r="AK8660" s="340">
        <f t="shared" si="1361"/>
        <v>0</v>
      </c>
      <c r="AL8660" s="340">
        <f t="shared" si="1361"/>
        <v>0</v>
      </c>
      <c r="AM8660" s="340">
        <f t="shared" si="1361"/>
        <v>0</v>
      </c>
    </row>
    <row r="8661" spans="1:39" x14ac:dyDescent="0.35">
      <c r="A8661" s="337">
        <v>30574</v>
      </c>
      <c r="B8661" s="338">
        <f t="shared" si="1354"/>
        <v>1983</v>
      </c>
      <c r="C8661" s="338">
        <f t="shared" si="1355"/>
        <v>9</v>
      </c>
      <c r="D8661" s="338">
        <f t="shared" si="1356"/>
        <v>15</v>
      </c>
      <c r="E8661" s="334">
        <v>0</v>
      </c>
      <c r="F8661" s="334">
        <v>0</v>
      </c>
      <c r="G8661" s="334">
        <v>0</v>
      </c>
      <c r="H8661" s="334">
        <v>0</v>
      </c>
      <c r="I8661" s="334">
        <v>0</v>
      </c>
      <c r="J8661" s="334">
        <v>0</v>
      </c>
      <c r="K8661" s="334">
        <v>0</v>
      </c>
      <c r="L8661" s="334">
        <v>0</v>
      </c>
      <c r="M8661" s="334">
        <v>0</v>
      </c>
      <c r="N8661" s="334">
        <v>0</v>
      </c>
      <c r="O8661" s="334">
        <v>0</v>
      </c>
      <c r="P8661" s="334">
        <v>0</v>
      </c>
      <c r="Q8661" s="334">
        <v>0</v>
      </c>
      <c r="R8661" s="334">
        <v>0</v>
      </c>
      <c r="S8661" s="334">
        <v>0</v>
      </c>
      <c r="T8661" s="334">
        <v>0</v>
      </c>
      <c r="U8661" s="334">
        <v>0</v>
      </c>
      <c r="V8661" s="334">
        <v>0</v>
      </c>
      <c r="W8661" s="334">
        <v>0</v>
      </c>
      <c r="X8661" s="334">
        <v>0</v>
      </c>
      <c r="Y8661" s="334">
        <v>0</v>
      </c>
      <c r="Z8661" s="334">
        <v>0</v>
      </c>
      <c r="AA8661" s="334">
        <v>0</v>
      </c>
      <c r="AB8661" s="334">
        <v>0</v>
      </c>
      <c r="AD8661" s="334">
        <v>0</v>
      </c>
      <c r="AE8661" s="334">
        <f t="shared" si="1357"/>
        <v>0</v>
      </c>
      <c r="AF8661" s="334">
        <f t="shared" si="1358"/>
        <v>0</v>
      </c>
      <c r="AG8661" s="340">
        <f t="shared" si="1359"/>
        <v>0</v>
      </c>
      <c r="AI8661" s="340">
        <f t="shared" si="1361"/>
        <v>0</v>
      </c>
      <c r="AJ8661" s="340">
        <f t="shared" si="1361"/>
        <v>0</v>
      </c>
      <c r="AK8661" s="340">
        <f t="shared" si="1361"/>
        <v>0</v>
      </c>
      <c r="AL8661" s="340">
        <f t="shared" si="1361"/>
        <v>0</v>
      </c>
      <c r="AM8661" s="340">
        <f t="shared" si="1361"/>
        <v>0</v>
      </c>
    </row>
    <row r="8662" spans="1:39" x14ac:dyDescent="0.35">
      <c r="A8662" s="337">
        <v>30575</v>
      </c>
      <c r="B8662" s="338">
        <f t="shared" si="1354"/>
        <v>1983</v>
      </c>
      <c r="C8662" s="338">
        <f t="shared" si="1355"/>
        <v>9</v>
      </c>
      <c r="D8662" s="338">
        <f t="shared" si="1356"/>
        <v>16</v>
      </c>
      <c r="E8662" s="334">
        <v>0</v>
      </c>
      <c r="F8662" s="334">
        <v>0</v>
      </c>
      <c r="G8662" s="334">
        <v>0</v>
      </c>
      <c r="H8662" s="334">
        <v>0</v>
      </c>
      <c r="I8662" s="334">
        <v>0</v>
      </c>
      <c r="J8662" s="334">
        <v>0</v>
      </c>
      <c r="K8662" s="334">
        <v>0</v>
      </c>
      <c r="L8662" s="334">
        <v>0</v>
      </c>
      <c r="M8662" s="334">
        <v>0</v>
      </c>
      <c r="N8662" s="334">
        <v>0</v>
      </c>
      <c r="O8662" s="334">
        <v>0</v>
      </c>
      <c r="P8662" s="334">
        <v>0</v>
      </c>
      <c r="Q8662" s="334">
        <v>0</v>
      </c>
      <c r="R8662" s="334">
        <v>0</v>
      </c>
      <c r="S8662" s="334">
        <v>0</v>
      </c>
      <c r="T8662" s="334">
        <v>0</v>
      </c>
      <c r="U8662" s="334">
        <v>0</v>
      </c>
      <c r="V8662" s="334">
        <v>0</v>
      </c>
      <c r="W8662" s="334">
        <v>0</v>
      </c>
      <c r="X8662" s="334">
        <v>1.1000000000000001</v>
      </c>
      <c r="Y8662" s="334">
        <v>0.5</v>
      </c>
      <c r="Z8662" s="334">
        <v>0</v>
      </c>
      <c r="AA8662" s="334">
        <v>0</v>
      </c>
      <c r="AB8662" s="334">
        <v>0</v>
      </c>
      <c r="AD8662" s="334">
        <v>1.6</v>
      </c>
      <c r="AE8662" s="334">
        <f t="shared" si="1357"/>
        <v>1.6</v>
      </c>
      <c r="AF8662" s="334">
        <f t="shared" si="1358"/>
        <v>1.6</v>
      </c>
      <c r="AG8662" s="340">
        <f t="shared" si="1359"/>
        <v>0</v>
      </c>
      <c r="AI8662" s="340">
        <f t="shared" si="1361"/>
        <v>0</v>
      </c>
      <c r="AJ8662" s="340">
        <f t="shared" si="1361"/>
        <v>0</v>
      </c>
      <c r="AK8662" s="340">
        <f t="shared" si="1361"/>
        <v>0</v>
      </c>
      <c r="AL8662" s="340">
        <f t="shared" si="1361"/>
        <v>0</v>
      </c>
      <c r="AM8662" s="340">
        <f t="shared" si="1361"/>
        <v>1.6</v>
      </c>
    </row>
    <row r="8663" spans="1:39" x14ac:dyDescent="0.35">
      <c r="A8663" s="337">
        <v>30576</v>
      </c>
      <c r="B8663" s="338">
        <f t="shared" si="1354"/>
        <v>1983</v>
      </c>
      <c r="C8663" s="338">
        <f t="shared" si="1355"/>
        <v>9</v>
      </c>
      <c r="D8663" s="338">
        <f t="shared" si="1356"/>
        <v>17</v>
      </c>
      <c r="E8663" s="334">
        <v>0</v>
      </c>
      <c r="F8663" s="334">
        <v>0</v>
      </c>
      <c r="G8663" s="334">
        <v>0</v>
      </c>
      <c r="H8663" s="334">
        <v>0</v>
      </c>
      <c r="I8663" s="334">
        <v>0</v>
      </c>
      <c r="J8663" s="334">
        <v>0</v>
      </c>
      <c r="K8663" s="334">
        <v>0</v>
      </c>
      <c r="L8663" s="334">
        <v>0</v>
      </c>
      <c r="M8663" s="334">
        <v>0</v>
      </c>
      <c r="N8663" s="334">
        <v>0</v>
      </c>
      <c r="O8663" s="334">
        <v>0</v>
      </c>
      <c r="P8663" s="334">
        <v>0</v>
      </c>
      <c r="Q8663" s="334">
        <v>0</v>
      </c>
      <c r="R8663" s="334">
        <v>0</v>
      </c>
      <c r="S8663" s="334">
        <v>0</v>
      </c>
      <c r="T8663" s="334">
        <v>0</v>
      </c>
      <c r="U8663" s="334">
        <v>0</v>
      </c>
      <c r="V8663" s="334">
        <v>0</v>
      </c>
      <c r="W8663" s="334">
        <v>0</v>
      </c>
      <c r="X8663" s="334">
        <v>0</v>
      </c>
      <c r="Y8663" s="334">
        <v>0</v>
      </c>
      <c r="Z8663" s="334">
        <v>0</v>
      </c>
      <c r="AA8663" s="334">
        <v>0</v>
      </c>
      <c r="AB8663" s="334">
        <v>0</v>
      </c>
      <c r="AD8663" s="334">
        <v>0</v>
      </c>
      <c r="AE8663" s="334">
        <f t="shared" si="1357"/>
        <v>0</v>
      </c>
      <c r="AF8663" s="334">
        <f t="shared" si="1358"/>
        <v>0</v>
      </c>
      <c r="AG8663" s="340">
        <f t="shared" si="1359"/>
        <v>0</v>
      </c>
      <c r="AI8663" s="340">
        <f t="shared" si="1361"/>
        <v>0</v>
      </c>
      <c r="AJ8663" s="340">
        <f t="shared" si="1361"/>
        <v>0</v>
      </c>
      <c r="AK8663" s="340">
        <f t="shared" si="1361"/>
        <v>0</v>
      </c>
      <c r="AL8663" s="340">
        <f t="shared" si="1361"/>
        <v>0</v>
      </c>
      <c r="AM8663" s="340">
        <f t="shared" si="1361"/>
        <v>0</v>
      </c>
    </row>
    <row r="8664" spans="1:39" x14ac:dyDescent="0.35">
      <c r="A8664" s="337">
        <v>30577</v>
      </c>
      <c r="B8664" s="338">
        <f t="shared" si="1354"/>
        <v>1983</v>
      </c>
      <c r="C8664" s="338">
        <f t="shared" si="1355"/>
        <v>9</v>
      </c>
      <c r="D8664" s="338">
        <f t="shared" si="1356"/>
        <v>18</v>
      </c>
      <c r="E8664" s="334">
        <v>0</v>
      </c>
      <c r="F8664" s="334">
        <v>0</v>
      </c>
      <c r="G8664" s="334">
        <v>0</v>
      </c>
      <c r="H8664" s="334">
        <v>0</v>
      </c>
      <c r="I8664" s="334">
        <v>0</v>
      </c>
      <c r="J8664" s="334">
        <v>0</v>
      </c>
      <c r="K8664" s="334">
        <v>0</v>
      </c>
      <c r="L8664" s="334">
        <v>0</v>
      </c>
      <c r="M8664" s="334">
        <v>0</v>
      </c>
      <c r="N8664" s="334">
        <v>0</v>
      </c>
      <c r="O8664" s="334">
        <v>0</v>
      </c>
      <c r="P8664" s="334">
        <v>0</v>
      </c>
      <c r="Q8664" s="334">
        <v>0</v>
      </c>
      <c r="R8664" s="334">
        <v>0</v>
      </c>
      <c r="S8664" s="334">
        <v>0</v>
      </c>
      <c r="T8664" s="334">
        <v>0</v>
      </c>
      <c r="U8664" s="334">
        <v>0</v>
      </c>
      <c r="V8664" s="334">
        <v>0</v>
      </c>
      <c r="W8664" s="334">
        <v>0</v>
      </c>
      <c r="X8664" s="334">
        <v>0</v>
      </c>
      <c r="Y8664" s="334">
        <v>0</v>
      </c>
      <c r="Z8664" s="334">
        <v>0</v>
      </c>
      <c r="AA8664" s="334">
        <v>0</v>
      </c>
      <c r="AB8664" s="334">
        <v>0</v>
      </c>
      <c r="AD8664" s="334">
        <v>0</v>
      </c>
      <c r="AE8664" s="334">
        <f t="shared" si="1357"/>
        <v>0</v>
      </c>
      <c r="AF8664" s="334">
        <f t="shared" si="1358"/>
        <v>0</v>
      </c>
      <c r="AG8664" s="340">
        <f t="shared" si="1359"/>
        <v>0</v>
      </c>
      <c r="AI8664" s="340">
        <f t="shared" si="1361"/>
        <v>0</v>
      </c>
      <c r="AJ8664" s="340">
        <f t="shared" si="1361"/>
        <v>0</v>
      </c>
      <c r="AK8664" s="340">
        <f t="shared" si="1361"/>
        <v>0</v>
      </c>
      <c r="AL8664" s="340">
        <f t="shared" si="1361"/>
        <v>0</v>
      </c>
      <c r="AM8664" s="340">
        <f t="shared" si="1361"/>
        <v>0</v>
      </c>
    </row>
    <row r="8665" spans="1:39" x14ac:dyDescent="0.35">
      <c r="A8665" s="337">
        <v>30578</v>
      </c>
      <c r="B8665" s="338">
        <f t="shared" si="1354"/>
        <v>1983</v>
      </c>
      <c r="C8665" s="338">
        <f t="shared" si="1355"/>
        <v>9</v>
      </c>
      <c r="D8665" s="338">
        <f t="shared" si="1356"/>
        <v>19</v>
      </c>
      <c r="E8665" s="334">
        <v>0</v>
      </c>
      <c r="F8665" s="334">
        <v>0</v>
      </c>
      <c r="G8665" s="334">
        <v>0</v>
      </c>
      <c r="H8665" s="334">
        <v>0</v>
      </c>
      <c r="I8665" s="334">
        <v>0</v>
      </c>
      <c r="J8665" s="334">
        <v>0</v>
      </c>
      <c r="K8665" s="334">
        <v>0</v>
      </c>
      <c r="L8665" s="334">
        <v>0</v>
      </c>
      <c r="M8665" s="334">
        <v>0</v>
      </c>
      <c r="N8665" s="334">
        <v>0</v>
      </c>
      <c r="O8665" s="334">
        <v>0</v>
      </c>
      <c r="P8665" s="334">
        <v>0</v>
      </c>
      <c r="Q8665" s="334">
        <v>0</v>
      </c>
      <c r="R8665" s="334">
        <v>0</v>
      </c>
      <c r="S8665" s="334">
        <v>0</v>
      </c>
      <c r="T8665" s="334">
        <v>0</v>
      </c>
      <c r="U8665" s="334">
        <v>0</v>
      </c>
      <c r="V8665" s="334">
        <v>0</v>
      </c>
      <c r="W8665" s="334">
        <v>0</v>
      </c>
      <c r="X8665" s="334">
        <v>0</v>
      </c>
      <c r="Y8665" s="334">
        <v>0</v>
      </c>
      <c r="Z8665" s="334">
        <v>0</v>
      </c>
      <c r="AA8665" s="334">
        <v>0</v>
      </c>
      <c r="AB8665" s="334">
        <v>0</v>
      </c>
      <c r="AD8665" s="334">
        <v>0</v>
      </c>
      <c r="AE8665" s="334">
        <f t="shared" si="1357"/>
        <v>0</v>
      </c>
      <c r="AF8665" s="334">
        <f t="shared" si="1358"/>
        <v>0</v>
      </c>
      <c r="AG8665" s="340">
        <f t="shared" si="1359"/>
        <v>0</v>
      </c>
      <c r="AI8665" s="340">
        <f t="shared" si="1361"/>
        <v>0</v>
      </c>
      <c r="AJ8665" s="340">
        <f t="shared" si="1361"/>
        <v>0</v>
      </c>
      <c r="AK8665" s="340">
        <f t="shared" si="1361"/>
        <v>0</v>
      </c>
      <c r="AL8665" s="340">
        <f t="shared" si="1361"/>
        <v>0</v>
      </c>
      <c r="AM8665" s="340">
        <f t="shared" si="1361"/>
        <v>0</v>
      </c>
    </row>
    <row r="8666" spans="1:39" x14ac:dyDescent="0.35">
      <c r="A8666" s="337">
        <v>30579</v>
      </c>
      <c r="B8666" s="338">
        <f t="shared" si="1354"/>
        <v>1983</v>
      </c>
      <c r="C8666" s="338">
        <f t="shared" si="1355"/>
        <v>9</v>
      </c>
      <c r="D8666" s="338">
        <f t="shared" si="1356"/>
        <v>20</v>
      </c>
      <c r="E8666" s="334">
        <v>0</v>
      </c>
      <c r="F8666" s="334">
        <v>0</v>
      </c>
      <c r="G8666" s="334">
        <v>0</v>
      </c>
      <c r="H8666" s="334">
        <v>0</v>
      </c>
      <c r="I8666" s="334">
        <v>0</v>
      </c>
      <c r="J8666" s="334">
        <v>0</v>
      </c>
      <c r="K8666" s="334">
        <v>0</v>
      </c>
      <c r="L8666" s="334">
        <v>0</v>
      </c>
      <c r="M8666" s="334">
        <v>0</v>
      </c>
      <c r="N8666" s="334">
        <v>0</v>
      </c>
      <c r="O8666" s="334">
        <v>0</v>
      </c>
      <c r="P8666" s="334">
        <v>0</v>
      </c>
      <c r="Q8666" s="334">
        <v>0</v>
      </c>
      <c r="R8666" s="334">
        <v>0</v>
      </c>
      <c r="S8666" s="334">
        <v>0</v>
      </c>
      <c r="T8666" s="334">
        <v>0</v>
      </c>
      <c r="U8666" s="334">
        <v>0</v>
      </c>
      <c r="V8666" s="334">
        <v>0</v>
      </c>
      <c r="W8666" s="334">
        <v>0</v>
      </c>
      <c r="X8666" s="334">
        <v>0</v>
      </c>
      <c r="Y8666" s="334">
        <v>0</v>
      </c>
      <c r="Z8666" s="334">
        <v>0</v>
      </c>
      <c r="AA8666" s="334">
        <v>0</v>
      </c>
      <c r="AB8666" s="334">
        <v>0</v>
      </c>
      <c r="AD8666" s="334">
        <v>0</v>
      </c>
      <c r="AE8666" s="334">
        <f t="shared" si="1357"/>
        <v>0</v>
      </c>
      <c r="AF8666" s="334">
        <f t="shared" si="1358"/>
        <v>0</v>
      </c>
      <c r="AG8666" s="340">
        <f t="shared" si="1359"/>
        <v>0</v>
      </c>
      <c r="AI8666" s="340">
        <f t="shared" si="1361"/>
        <v>0</v>
      </c>
      <c r="AJ8666" s="340">
        <f t="shared" si="1361"/>
        <v>0</v>
      </c>
      <c r="AK8666" s="340">
        <f t="shared" si="1361"/>
        <v>0</v>
      </c>
      <c r="AL8666" s="340">
        <f t="shared" si="1361"/>
        <v>0</v>
      </c>
      <c r="AM8666" s="340">
        <f t="shared" si="1361"/>
        <v>0</v>
      </c>
    </row>
    <row r="8667" spans="1:39" x14ac:dyDescent="0.35">
      <c r="A8667" s="337">
        <v>30580</v>
      </c>
      <c r="B8667" s="338">
        <f t="shared" si="1354"/>
        <v>1983</v>
      </c>
      <c r="C8667" s="338">
        <f t="shared" si="1355"/>
        <v>9</v>
      </c>
      <c r="D8667" s="338">
        <f t="shared" si="1356"/>
        <v>21</v>
      </c>
      <c r="E8667" s="334">
        <v>0</v>
      </c>
      <c r="F8667" s="334">
        <v>0</v>
      </c>
      <c r="G8667" s="334">
        <v>0</v>
      </c>
      <c r="H8667" s="334">
        <v>0</v>
      </c>
      <c r="I8667" s="334">
        <v>0</v>
      </c>
      <c r="J8667" s="334">
        <v>0</v>
      </c>
      <c r="K8667" s="334">
        <v>0</v>
      </c>
      <c r="L8667" s="334">
        <v>0</v>
      </c>
      <c r="M8667" s="334">
        <v>0</v>
      </c>
      <c r="N8667" s="334">
        <v>0</v>
      </c>
      <c r="O8667" s="334">
        <v>0</v>
      </c>
      <c r="P8667" s="334">
        <v>0.3</v>
      </c>
      <c r="Q8667" s="334">
        <v>0.3</v>
      </c>
      <c r="R8667" s="334">
        <v>0</v>
      </c>
      <c r="S8667" s="334">
        <v>0</v>
      </c>
      <c r="T8667" s="334">
        <v>0</v>
      </c>
      <c r="U8667" s="334">
        <v>0</v>
      </c>
      <c r="V8667" s="334">
        <v>0</v>
      </c>
      <c r="W8667" s="334">
        <v>0</v>
      </c>
      <c r="X8667" s="334">
        <v>0</v>
      </c>
      <c r="Y8667" s="334">
        <v>0</v>
      </c>
      <c r="Z8667" s="334">
        <v>0</v>
      </c>
      <c r="AA8667" s="334">
        <v>0</v>
      </c>
      <c r="AB8667" s="334">
        <v>0</v>
      </c>
      <c r="AD8667" s="334">
        <v>0.6</v>
      </c>
      <c r="AE8667" s="334">
        <f t="shared" si="1357"/>
        <v>0.6</v>
      </c>
      <c r="AF8667" s="334">
        <f t="shared" si="1358"/>
        <v>0.6</v>
      </c>
      <c r="AG8667" s="340">
        <f t="shared" si="1359"/>
        <v>0</v>
      </c>
      <c r="AI8667" s="340">
        <f t="shared" si="1361"/>
        <v>0</v>
      </c>
      <c r="AJ8667" s="340">
        <f t="shared" si="1361"/>
        <v>0</v>
      </c>
      <c r="AK8667" s="340">
        <f t="shared" si="1361"/>
        <v>0</v>
      </c>
      <c r="AL8667" s="340">
        <f t="shared" si="1361"/>
        <v>0</v>
      </c>
      <c r="AM8667" s="340">
        <f t="shared" si="1361"/>
        <v>0.6</v>
      </c>
    </row>
    <row r="8668" spans="1:39" x14ac:dyDescent="0.35">
      <c r="A8668" s="337">
        <v>30581</v>
      </c>
      <c r="B8668" s="338">
        <f t="shared" si="1354"/>
        <v>1983</v>
      </c>
      <c r="C8668" s="338">
        <f t="shared" si="1355"/>
        <v>9</v>
      </c>
      <c r="D8668" s="338">
        <f t="shared" si="1356"/>
        <v>22</v>
      </c>
      <c r="E8668" s="334">
        <v>0</v>
      </c>
      <c r="F8668" s="334">
        <v>0</v>
      </c>
      <c r="G8668" s="334">
        <v>0</v>
      </c>
      <c r="H8668" s="334">
        <v>0</v>
      </c>
      <c r="I8668" s="334">
        <v>0</v>
      </c>
      <c r="J8668" s="334">
        <v>0</v>
      </c>
      <c r="K8668" s="334">
        <v>0</v>
      </c>
      <c r="L8668" s="334">
        <v>0</v>
      </c>
      <c r="M8668" s="334">
        <v>0</v>
      </c>
      <c r="N8668" s="334">
        <v>0</v>
      </c>
      <c r="O8668" s="334">
        <v>0</v>
      </c>
      <c r="P8668" s="334">
        <v>0</v>
      </c>
      <c r="Q8668" s="334">
        <v>0</v>
      </c>
      <c r="R8668" s="334">
        <v>0</v>
      </c>
      <c r="S8668" s="334">
        <v>0</v>
      </c>
      <c r="T8668" s="334">
        <v>0</v>
      </c>
      <c r="U8668" s="334">
        <v>0</v>
      </c>
      <c r="V8668" s="334">
        <v>0</v>
      </c>
      <c r="W8668" s="334">
        <v>0</v>
      </c>
      <c r="X8668" s="334">
        <v>0</v>
      </c>
      <c r="Y8668" s="334">
        <v>0</v>
      </c>
      <c r="Z8668" s="334">
        <v>0</v>
      </c>
      <c r="AA8668" s="334">
        <v>0</v>
      </c>
      <c r="AB8668" s="334">
        <v>0</v>
      </c>
      <c r="AD8668" s="334">
        <v>0</v>
      </c>
      <c r="AE8668" s="334">
        <f t="shared" si="1357"/>
        <v>0</v>
      </c>
      <c r="AF8668" s="334">
        <f t="shared" si="1358"/>
        <v>0</v>
      </c>
      <c r="AG8668" s="340">
        <f t="shared" si="1359"/>
        <v>0</v>
      </c>
      <c r="AI8668" s="340">
        <f t="shared" si="1361"/>
        <v>0</v>
      </c>
      <c r="AJ8668" s="340">
        <f t="shared" si="1361"/>
        <v>0</v>
      </c>
      <c r="AK8668" s="340">
        <f t="shared" si="1361"/>
        <v>0</v>
      </c>
      <c r="AL8668" s="340">
        <f t="shared" si="1361"/>
        <v>0</v>
      </c>
      <c r="AM8668" s="340">
        <f t="shared" si="1361"/>
        <v>0</v>
      </c>
    </row>
    <row r="8669" spans="1:39" x14ac:dyDescent="0.35">
      <c r="A8669" s="337">
        <v>30582</v>
      </c>
      <c r="B8669" s="338">
        <f t="shared" si="1354"/>
        <v>1983</v>
      </c>
      <c r="C8669" s="338">
        <f t="shared" si="1355"/>
        <v>9</v>
      </c>
      <c r="D8669" s="338">
        <f t="shared" si="1356"/>
        <v>23</v>
      </c>
      <c r="E8669" s="334">
        <v>0</v>
      </c>
      <c r="F8669" s="334">
        <v>0</v>
      </c>
      <c r="G8669" s="334">
        <v>0</v>
      </c>
      <c r="H8669" s="334">
        <v>0</v>
      </c>
      <c r="I8669" s="334">
        <v>0</v>
      </c>
      <c r="J8669" s="334">
        <v>0</v>
      </c>
      <c r="K8669" s="334">
        <v>0</v>
      </c>
      <c r="L8669" s="334">
        <v>0</v>
      </c>
      <c r="M8669" s="334">
        <v>0</v>
      </c>
      <c r="N8669" s="334">
        <v>0</v>
      </c>
      <c r="O8669" s="334">
        <v>0</v>
      </c>
      <c r="P8669" s="334">
        <v>0</v>
      </c>
      <c r="Q8669" s="334">
        <v>0</v>
      </c>
      <c r="R8669" s="334">
        <v>0</v>
      </c>
      <c r="S8669" s="334">
        <v>0</v>
      </c>
      <c r="T8669" s="334">
        <v>0</v>
      </c>
      <c r="U8669" s="334">
        <v>0</v>
      </c>
      <c r="V8669" s="334">
        <v>0</v>
      </c>
      <c r="W8669" s="334">
        <v>0</v>
      </c>
      <c r="X8669" s="334">
        <v>0</v>
      </c>
      <c r="Y8669" s="334">
        <v>0</v>
      </c>
      <c r="Z8669" s="334">
        <v>0</v>
      </c>
      <c r="AA8669" s="334">
        <v>0</v>
      </c>
      <c r="AB8669" s="334">
        <v>0</v>
      </c>
      <c r="AD8669" s="334">
        <v>0</v>
      </c>
      <c r="AE8669" s="334">
        <f t="shared" si="1357"/>
        <v>0</v>
      </c>
      <c r="AF8669" s="334">
        <f t="shared" si="1358"/>
        <v>0</v>
      </c>
      <c r="AG8669" s="340">
        <f t="shared" si="1359"/>
        <v>0</v>
      </c>
      <c r="AI8669" s="340">
        <f t="shared" si="1361"/>
        <v>0</v>
      </c>
      <c r="AJ8669" s="340">
        <f t="shared" si="1361"/>
        <v>0</v>
      </c>
      <c r="AK8669" s="340">
        <f t="shared" si="1361"/>
        <v>0</v>
      </c>
      <c r="AL8669" s="340">
        <f t="shared" si="1361"/>
        <v>0</v>
      </c>
      <c r="AM8669" s="340">
        <f t="shared" si="1361"/>
        <v>0</v>
      </c>
    </row>
    <row r="8670" spans="1:39" x14ac:dyDescent="0.35">
      <c r="A8670" s="337">
        <v>30583</v>
      </c>
      <c r="B8670" s="338">
        <f t="shared" si="1354"/>
        <v>1983</v>
      </c>
      <c r="C8670" s="338">
        <f t="shared" si="1355"/>
        <v>9</v>
      </c>
      <c r="D8670" s="338">
        <f t="shared" si="1356"/>
        <v>24</v>
      </c>
      <c r="E8670" s="334">
        <v>0</v>
      </c>
      <c r="F8670" s="334">
        <v>0</v>
      </c>
      <c r="G8670" s="334">
        <v>0</v>
      </c>
      <c r="H8670" s="334">
        <v>0</v>
      </c>
      <c r="I8670" s="334">
        <v>0</v>
      </c>
      <c r="J8670" s="334">
        <v>0</v>
      </c>
      <c r="K8670" s="334">
        <v>0</v>
      </c>
      <c r="L8670" s="334">
        <v>0</v>
      </c>
      <c r="M8670" s="334">
        <v>0</v>
      </c>
      <c r="N8670" s="334">
        <v>0</v>
      </c>
      <c r="O8670" s="334">
        <v>0</v>
      </c>
      <c r="P8670" s="334">
        <v>0</v>
      </c>
      <c r="Q8670" s="334">
        <v>0</v>
      </c>
      <c r="R8670" s="334">
        <v>0</v>
      </c>
      <c r="S8670" s="334">
        <v>0</v>
      </c>
      <c r="T8670" s="334">
        <v>0</v>
      </c>
      <c r="U8670" s="334">
        <v>0</v>
      </c>
      <c r="V8670" s="334">
        <v>0</v>
      </c>
      <c r="W8670" s="334">
        <v>0</v>
      </c>
      <c r="X8670" s="334">
        <v>0</v>
      </c>
      <c r="Y8670" s="334">
        <v>0</v>
      </c>
      <c r="Z8670" s="334">
        <v>0</v>
      </c>
      <c r="AA8670" s="334">
        <v>0</v>
      </c>
      <c r="AB8670" s="334">
        <v>0</v>
      </c>
      <c r="AD8670" s="334">
        <v>0</v>
      </c>
      <c r="AE8670" s="334">
        <f t="shared" si="1357"/>
        <v>0</v>
      </c>
      <c r="AF8670" s="334">
        <f t="shared" si="1358"/>
        <v>0</v>
      </c>
      <c r="AG8670" s="340">
        <f t="shared" si="1359"/>
        <v>0</v>
      </c>
      <c r="AI8670" s="340">
        <f t="shared" si="1361"/>
        <v>0</v>
      </c>
      <c r="AJ8670" s="340">
        <f t="shared" si="1361"/>
        <v>0</v>
      </c>
      <c r="AK8670" s="340">
        <f t="shared" si="1361"/>
        <v>0</v>
      </c>
      <c r="AL8670" s="340">
        <f t="shared" si="1361"/>
        <v>0</v>
      </c>
      <c r="AM8670" s="340">
        <f t="shared" si="1361"/>
        <v>0</v>
      </c>
    </row>
    <row r="8671" spans="1:39" x14ac:dyDescent="0.35">
      <c r="A8671" s="337">
        <v>30584</v>
      </c>
      <c r="B8671" s="338">
        <f t="shared" si="1354"/>
        <v>1983</v>
      </c>
      <c r="C8671" s="338">
        <f t="shared" si="1355"/>
        <v>9</v>
      </c>
      <c r="D8671" s="338">
        <f t="shared" si="1356"/>
        <v>25</v>
      </c>
      <c r="E8671" s="334">
        <v>0</v>
      </c>
      <c r="F8671" s="334">
        <v>0</v>
      </c>
      <c r="G8671" s="334">
        <v>0</v>
      </c>
      <c r="H8671" s="334">
        <v>0</v>
      </c>
      <c r="I8671" s="334">
        <v>0</v>
      </c>
      <c r="J8671" s="334">
        <v>0</v>
      </c>
      <c r="K8671" s="334">
        <v>0</v>
      </c>
      <c r="L8671" s="334">
        <v>0</v>
      </c>
      <c r="M8671" s="334">
        <v>0</v>
      </c>
      <c r="N8671" s="334">
        <v>0</v>
      </c>
      <c r="O8671" s="334">
        <v>0</v>
      </c>
      <c r="P8671" s="334">
        <v>0</v>
      </c>
      <c r="Q8671" s="334">
        <v>0</v>
      </c>
      <c r="R8671" s="334">
        <v>0</v>
      </c>
      <c r="S8671" s="334">
        <v>0</v>
      </c>
      <c r="T8671" s="334">
        <v>0</v>
      </c>
      <c r="U8671" s="334">
        <v>0</v>
      </c>
      <c r="V8671" s="334">
        <v>0</v>
      </c>
      <c r="W8671" s="334">
        <v>0</v>
      </c>
      <c r="X8671" s="334">
        <v>0</v>
      </c>
      <c r="Y8671" s="334">
        <v>0</v>
      </c>
      <c r="Z8671" s="334">
        <v>0</v>
      </c>
      <c r="AA8671" s="334">
        <v>0</v>
      </c>
      <c r="AB8671" s="334">
        <v>0</v>
      </c>
      <c r="AD8671" s="334">
        <v>0</v>
      </c>
      <c r="AE8671" s="334">
        <f t="shared" si="1357"/>
        <v>0</v>
      </c>
      <c r="AF8671" s="334">
        <f t="shared" si="1358"/>
        <v>0</v>
      </c>
      <c r="AG8671" s="340">
        <f t="shared" si="1359"/>
        <v>0</v>
      </c>
      <c r="AI8671" s="340">
        <f t="shared" si="1361"/>
        <v>0</v>
      </c>
      <c r="AJ8671" s="340">
        <f t="shared" si="1361"/>
        <v>0</v>
      </c>
      <c r="AK8671" s="340">
        <f t="shared" si="1361"/>
        <v>0</v>
      </c>
      <c r="AL8671" s="340">
        <f t="shared" si="1361"/>
        <v>0</v>
      </c>
      <c r="AM8671" s="340">
        <f t="shared" si="1361"/>
        <v>0</v>
      </c>
    </row>
    <row r="8672" spans="1:39" x14ac:dyDescent="0.35">
      <c r="A8672" s="337">
        <v>30585</v>
      </c>
      <c r="B8672" s="338">
        <f t="shared" si="1354"/>
        <v>1983</v>
      </c>
      <c r="C8672" s="338">
        <f t="shared" si="1355"/>
        <v>9</v>
      </c>
      <c r="D8672" s="338">
        <f t="shared" si="1356"/>
        <v>26</v>
      </c>
      <c r="E8672" s="334">
        <v>0</v>
      </c>
      <c r="F8672" s="334">
        <v>0</v>
      </c>
      <c r="G8672" s="334">
        <v>0</v>
      </c>
      <c r="H8672" s="334">
        <v>0</v>
      </c>
      <c r="I8672" s="334">
        <v>0</v>
      </c>
      <c r="J8672" s="334">
        <v>0</v>
      </c>
      <c r="K8672" s="334">
        <v>0</v>
      </c>
      <c r="L8672" s="334">
        <v>0</v>
      </c>
      <c r="M8672" s="334">
        <v>0</v>
      </c>
      <c r="N8672" s="334">
        <v>0</v>
      </c>
      <c r="O8672" s="334">
        <v>0</v>
      </c>
      <c r="P8672" s="334">
        <v>0</v>
      </c>
      <c r="Q8672" s="334">
        <v>0</v>
      </c>
      <c r="R8672" s="334">
        <v>0</v>
      </c>
      <c r="S8672" s="334">
        <v>0</v>
      </c>
      <c r="T8672" s="334">
        <v>0</v>
      </c>
      <c r="U8672" s="334">
        <v>0</v>
      </c>
      <c r="V8672" s="334">
        <v>0</v>
      </c>
      <c r="W8672" s="334">
        <v>0</v>
      </c>
      <c r="X8672" s="334">
        <v>0</v>
      </c>
      <c r="Y8672" s="334">
        <v>0</v>
      </c>
      <c r="Z8672" s="334">
        <v>0</v>
      </c>
      <c r="AA8672" s="334">
        <v>0</v>
      </c>
      <c r="AB8672" s="334">
        <v>0</v>
      </c>
      <c r="AD8672" s="334">
        <v>0</v>
      </c>
      <c r="AE8672" s="334">
        <f t="shared" si="1357"/>
        <v>0</v>
      </c>
      <c r="AF8672" s="334">
        <f t="shared" si="1358"/>
        <v>0</v>
      </c>
      <c r="AG8672" s="340">
        <f t="shared" si="1359"/>
        <v>0</v>
      </c>
      <c r="AI8672" s="340">
        <f t="shared" si="1361"/>
        <v>0</v>
      </c>
      <c r="AJ8672" s="340">
        <f t="shared" si="1361"/>
        <v>0</v>
      </c>
      <c r="AK8672" s="340">
        <f t="shared" si="1361"/>
        <v>0</v>
      </c>
      <c r="AL8672" s="340">
        <f t="shared" si="1361"/>
        <v>0</v>
      </c>
      <c r="AM8672" s="340">
        <f t="shared" si="1361"/>
        <v>0</v>
      </c>
    </row>
    <row r="8673" spans="1:39" x14ac:dyDescent="0.35">
      <c r="A8673" s="337">
        <v>30586</v>
      </c>
      <c r="B8673" s="338">
        <f t="shared" si="1354"/>
        <v>1983</v>
      </c>
      <c r="C8673" s="338">
        <f t="shared" si="1355"/>
        <v>9</v>
      </c>
      <c r="D8673" s="338">
        <f t="shared" si="1356"/>
        <v>27</v>
      </c>
      <c r="E8673" s="334">
        <v>0</v>
      </c>
      <c r="F8673" s="334">
        <v>0</v>
      </c>
      <c r="G8673" s="334">
        <v>0</v>
      </c>
      <c r="H8673" s="334">
        <v>0</v>
      </c>
      <c r="I8673" s="334">
        <v>0</v>
      </c>
      <c r="J8673" s="334">
        <v>0</v>
      </c>
      <c r="K8673" s="334">
        <v>0.7</v>
      </c>
      <c r="L8673" s="334">
        <v>0.6</v>
      </c>
      <c r="M8673" s="334">
        <v>0.7</v>
      </c>
      <c r="N8673" s="334">
        <v>0.6</v>
      </c>
      <c r="O8673" s="334">
        <v>0.7</v>
      </c>
      <c r="P8673" s="334">
        <v>0.6</v>
      </c>
      <c r="Q8673" s="334">
        <v>0.7</v>
      </c>
      <c r="R8673" s="334">
        <v>0.6</v>
      </c>
      <c r="S8673" s="334">
        <v>0</v>
      </c>
      <c r="T8673" s="334">
        <v>0.6</v>
      </c>
      <c r="U8673" s="334">
        <v>0</v>
      </c>
      <c r="V8673" s="334">
        <v>0.7</v>
      </c>
      <c r="W8673" s="334">
        <v>0</v>
      </c>
      <c r="X8673" s="334">
        <v>0</v>
      </c>
      <c r="Y8673" s="334">
        <v>0</v>
      </c>
      <c r="Z8673" s="334">
        <v>0</v>
      </c>
      <c r="AA8673" s="334">
        <v>0</v>
      </c>
      <c r="AB8673" s="334">
        <v>0</v>
      </c>
      <c r="AD8673" s="334">
        <v>6.5</v>
      </c>
      <c r="AE8673" s="334">
        <f t="shared" si="1357"/>
        <v>6.5</v>
      </c>
      <c r="AF8673" s="334">
        <f t="shared" si="1358"/>
        <v>6.4999999999999991</v>
      </c>
      <c r="AG8673" s="340">
        <f t="shared" si="1359"/>
        <v>8.8817841970012523E-16</v>
      </c>
      <c r="AI8673" s="340">
        <f t="shared" si="1361"/>
        <v>0</v>
      </c>
      <c r="AJ8673" s="340">
        <f t="shared" si="1361"/>
        <v>0</v>
      </c>
      <c r="AK8673" s="340">
        <f t="shared" si="1361"/>
        <v>0</v>
      </c>
      <c r="AL8673" s="340">
        <f t="shared" si="1361"/>
        <v>0</v>
      </c>
      <c r="AM8673" s="340">
        <f t="shared" si="1361"/>
        <v>6.4999999999999991</v>
      </c>
    </row>
    <row r="8674" spans="1:39" x14ac:dyDescent="0.35">
      <c r="A8674" s="337">
        <v>30587</v>
      </c>
      <c r="B8674" s="338">
        <f t="shared" si="1354"/>
        <v>1983</v>
      </c>
      <c r="C8674" s="338">
        <f t="shared" si="1355"/>
        <v>9</v>
      </c>
      <c r="D8674" s="338">
        <f t="shared" si="1356"/>
        <v>28</v>
      </c>
      <c r="E8674" s="334">
        <v>0</v>
      </c>
      <c r="F8674" s="334">
        <v>0</v>
      </c>
      <c r="G8674" s="334">
        <v>0</v>
      </c>
      <c r="H8674" s="334">
        <v>0</v>
      </c>
      <c r="I8674" s="334">
        <v>0</v>
      </c>
      <c r="J8674" s="334">
        <v>0</v>
      </c>
      <c r="K8674" s="334">
        <v>0</v>
      </c>
      <c r="L8674" s="334">
        <v>0</v>
      </c>
      <c r="M8674" s="334">
        <v>0</v>
      </c>
      <c r="N8674" s="334">
        <v>0</v>
      </c>
      <c r="O8674" s="334">
        <v>0</v>
      </c>
      <c r="P8674" s="334">
        <v>0</v>
      </c>
      <c r="Q8674" s="334">
        <v>0</v>
      </c>
      <c r="R8674" s="334">
        <v>0</v>
      </c>
      <c r="S8674" s="334">
        <v>0</v>
      </c>
      <c r="T8674" s="334">
        <v>0</v>
      </c>
      <c r="U8674" s="334">
        <v>0</v>
      </c>
      <c r="V8674" s="334">
        <v>0</v>
      </c>
      <c r="W8674" s="334">
        <v>0</v>
      </c>
      <c r="X8674" s="334">
        <v>0</v>
      </c>
      <c r="Y8674" s="334">
        <v>0</v>
      </c>
      <c r="Z8674" s="334">
        <v>0</v>
      </c>
      <c r="AA8674" s="334">
        <v>0</v>
      </c>
      <c r="AB8674" s="334">
        <v>0</v>
      </c>
      <c r="AD8674" s="334">
        <v>0</v>
      </c>
      <c r="AE8674" s="334">
        <f t="shared" si="1357"/>
        <v>0</v>
      </c>
      <c r="AF8674" s="334">
        <f t="shared" si="1358"/>
        <v>0</v>
      </c>
      <c r="AG8674" s="340">
        <f t="shared" si="1359"/>
        <v>0</v>
      </c>
      <c r="AI8674" s="340">
        <f t="shared" si="1361"/>
        <v>0</v>
      </c>
      <c r="AJ8674" s="340">
        <f t="shared" si="1361"/>
        <v>0</v>
      </c>
      <c r="AK8674" s="340">
        <f t="shared" si="1361"/>
        <v>0</v>
      </c>
      <c r="AL8674" s="340">
        <f t="shared" si="1361"/>
        <v>0</v>
      </c>
      <c r="AM8674" s="340">
        <f t="shared" si="1361"/>
        <v>0</v>
      </c>
    </row>
    <row r="8675" spans="1:39" x14ac:dyDescent="0.35">
      <c r="A8675" s="337">
        <v>30588</v>
      </c>
      <c r="B8675" s="338">
        <f t="shared" si="1354"/>
        <v>1983</v>
      </c>
      <c r="C8675" s="338">
        <f t="shared" si="1355"/>
        <v>9</v>
      </c>
      <c r="D8675" s="338">
        <f t="shared" si="1356"/>
        <v>29</v>
      </c>
      <c r="E8675" s="334">
        <v>0</v>
      </c>
      <c r="F8675" s="334">
        <v>0</v>
      </c>
      <c r="G8675" s="334">
        <v>0</v>
      </c>
      <c r="H8675" s="334">
        <v>0</v>
      </c>
      <c r="I8675" s="334">
        <v>0</v>
      </c>
      <c r="J8675" s="334">
        <v>0</v>
      </c>
      <c r="K8675" s="334">
        <v>0</v>
      </c>
      <c r="L8675" s="334">
        <v>0</v>
      </c>
      <c r="M8675" s="334">
        <v>0</v>
      </c>
      <c r="N8675" s="334">
        <v>0</v>
      </c>
      <c r="O8675" s="334">
        <v>0</v>
      </c>
      <c r="P8675" s="334">
        <v>0</v>
      </c>
      <c r="Q8675" s="334">
        <v>0</v>
      </c>
      <c r="R8675" s="334">
        <v>0</v>
      </c>
      <c r="S8675" s="334">
        <v>0</v>
      </c>
      <c r="T8675" s="334">
        <v>0</v>
      </c>
      <c r="U8675" s="334">
        <v>0</v>
      </c>
      <c r="V8675" s="334">
        <v>0</v>
      </c>
      <c r="W8675" s="334">
        <v>0</v>
      </c>
      <c r="X8675" s="334">
        <v>0</v>
      </c>
      <c r="Y8675" s="334">
        <v>0</v>
      </c>
      <c r="Z8675" s="334">
        <v>0</v>
      </c>
      <c r="AA8675" s="334">
        <v>0</v>
      </c>
      <c r="AB8675" s="334">
        <v>0</v>
      </c>
      <c r="AD8675" s="334">
        <v>0</v>
      </c>
      <c r="AE8675" s="334">
        <f t="shared" si="1357"/>
        <v>0</v>
      </c>
      <c r="AF8675" s="334">
        <f t="shared" si="1358"/>
        <v>0</v>
      </c>
      <c r="AG8675" s="340">
        <f t="shared" si="1359"/>
        <v>0</v>
      </c>
      <c r="AI8675" s="340">
        <f t="shared" si="1361"/>
        <v>0</v>
      </c>
      <c r="AJ8675" s="340">
        <f t="shared" si="1361"/>
        <v>0</v>
      </c>
      <c r="AK8675" s="340">
        <f t="shared" si="1361"/>
        <v>0</v>
      </c>
      <c r="AL8675" s="340">
        <f t="shared" si="1361"/>
        <v>0</v>
      </c>
      <c r="AM8675" s="340">
        <f t="shared" si="1361"/>
        <v>0</v>
      </c>
    </row>
    <row r="8676" spans="1:39" x14ac:dyDescent="0.35">
      <c r="A8676" s="337">
        <v>30589</v>
      </c>
      <c r="B8676" s="338">
        <f t="shared" si="1354"/>
        <v>1983</v>
      </c>
      <c r="C8676" s="338">
        <f t="shared" si="1355"/>
        <v>9</v>
      </c>
      <c r="D8676" s="338">
        <f t="shared" si="1356"/>
        <v>30</v>
      </c>
      <c r="E8676" s="334">
        <v>0</v>
      </c>
      <c r="F8676" s="334">
        <v>0</v>
      </c>
      <c r="G8676" s="334">
        <v>0</v>
      </c>
      <c r="H8676" s="334">
        <v>0</v>
      </c>
      <c r="I8676" s="334">
        <v>0</v>
      </c>
      <c r="J8676" s="334">
        <v>0</v>
      </c>
      <c r="K8676" s="334">
        <v>0</v>
      </c>
      <c r="L8676" s="334">
        <v>0</v>
      </c>
      <c r="M8676" s="334">
        <v>0</v>
      </c>
      <c r="N8676" s="334">
        <v>0</v>
      </c>
      <c r="O8676" s="334">
        <v>0</v>
      </c>
      <c r="P8676" s="334">
        <v>0</v>
      </c>
      <c r="Q8676" s="334">
        <v>0</v>
      </c>
      <c r="R8676" s="334">
        <v>0</v>
      </c>
      <c r="S8676" s="334">
        <v>0</v>
      </c>
      <c r="T8676" s="334">
        <v>0</v>
      </c>
      <c r="U8676" s="334">
        <v>0</v>
      </c>
      <c r="V8676" s="334">
        <v>0</v>
      </c>
      <c r="W8676" s="334">
        <v>0</v>
      </c>
      <c r="X8676" s="334">
        <v>0</v>
      </c>
      <c r="Y8676" s="334">
        <v>0</v>
      </c>
      <c r="Z8676" s="334">
        <v>0</v>
      </c>
      <c r="AA8676" s="334">
        <v>0</v>
      </c>
      <c r="AB8676" s="334">
        <v>0</v>
      </c>
      <c r="AD8676" s="334">
        <v>0</v>
      </c>
      <c r="AE8676" s="334">
        <f t="shared" si="1357"/>
        <v>0</v>
      </c>
      <c r="AF8676" s="334">
        <f t="shared" si="1358"/>
        <v>0</v>
      </c>
      <c r="AG8676" s="340">
        <f t="shared" si="1359"/>
        <v>0</v>
      </c>
      <c r="AI8676" s="340">
        <f t="shared" ref="AI8676:AM8691" si="1362">IF($C8676=AI$1,$AF8676,0)</f>
        <v>0</v>
      </c>
      <c r="AJ8676" s="340">
        <f t="shared" si="1362"/>
        <v>0</v>
      </c>
      <c r="AK8676" s="340">
        <f t="shared" si="1362"/>
        <v>0</v>
      </c>
      <c r="AL8676" s="340">
        <f t="shared" si="1362"/>
        <v>0</v>
      </c>
      <c r="AM8676" s="340">
        <f t="shared" si="1362"/>
        <v>0</v>
      </c>
    </row>
    <row r="8677" spans="1:39" x14ac:dyDescent="0.35">
      <c r="A8677" s="337">
        <v>30590</v>
      </c>
      <c r="B8677" s="338">
        <f t="shared" si="1354"/>
        <v>1983</v>
      </c>
      <c r="C8677" s="338">
        <f t="shared" si="1355"/>
        <v>10</v>
      </c>
      <c r="D8677" s="338">
        <f t="shared" si="1356"/>
        <v>1</v>
      </c>
      <c r="E8677" s="334">
        <v>0</v>
      </c>
      <c r="F8677" s="334">
        <v>0</v>
      </c>
      <c r="G8677" s="334">
        <v>0</v>
      </c>
      <c r="H8677" s="334">
        <v>0</v>
      </c>
      <c r="I8677" s="334">
        <v>0</v>
      </c>
      <c r="J8677" s="334">
        <v>0</v>
      </c>
      <c r="K8677" s="334">
        <v>0</v>
      </c>
      <c r="L8677" s="334">
        <v>0</v>
      </c>
      <c r="M8677" s="334">
        <v>0</v>
      </c>
      <c r="N8677" s="334">
        <v>0</v>
      </c>
      <c r="O8677" s="334">
        <v>0</v>
      </c>
      <c r="P8677" s="334">
        <v>0</v>
      </c>
      <c r="Q8677" s="334">
        <v>0</v>
      </c>
      <c r="R8677" s="334">
        <v>0</v>
      </c>
      <c r="S8677" s="334">
        <v>0</v>
      </c>
      <c r="T8677" s="334">
        <v>0</v>
      </c>
      <c r="U8677" s="334">
        <v>0</v>
      </c>
      <c r="V8677" s="334">
        <v>0</v>
      </c>
      <c r="W8677" s="334">
        <v>0</v>
      </c>
      <c r="X8677" s="334">
        <v>0</v>
      </c>
      <c r="Y8677" s="334">
        <v>0</v>
      </c>
      <c r="Z8677" s="334">
        <v>0</v>
      </c>
      <c r="AA8677" s="334">
        <v>0</v>
      </c>
      <c r="AB8677" s="334">
        <v>0</v>
      </c>
      <c r="AD8677" s="334">
        <v>0</v>
      </c>
      <c r="AE8677" s="334">
        <f t="shared" si="1357"/>
        <v>0</v>
      </c>
      <c r="AF8677" s="334">
        <f t="shared" si="1358"/>
        <v>0</v>
      </c>
      <c r="AG8677" s="340">
        <f t="shared" si="1359"/>
        <v>0</v>
      </c>
      <c r="AI8677" s="340">
        <f t="shared" si="1362"/>
        <v>0</v>
      </c>
      <c r="AJ8677" s="340">
        <f t="shared" si="1362"/>
        <v>0</v>
      </c>
      <c r="AK8677" s="340">
        <f t="shared" si="1362"/>
        <v>0</v>
      </c>
      <c r="AL8677" s="340">
        <f t="shared" si="1362"/>
        <v>0</v>
      </c>
      <c r="AM8677" s="340">
        <f t="shared" si="1362"/>
        <v>0</v>
      </c>
    </row>
    <row r="8678" spans="1:39" x14ac:dyDescent="0.35">
      <c r="A8678" s="337">
        <v>30591</v>
      </c>
      <c r="B8678" s="338">
        <f t="shared" si="1354"/>
        <v>1983</v>
      </c>
      <c r="C8678" s="338">
        <f t="shared" si="1355"/>
        <v>10</v>
      </c>
      <c r="D8678" s="338">
        <f t="shared" si="1356"/>
        <v>2</v>
      </c>
      <c r="E8678" s="334">
        <v>0</v>
      </c>
      <c r="F8678" s="334">
        <v>0</v>
      </c>
      <c r="G8678" s="334">
        <v>0</v>
      </c>
      <c r="H8678" s="334">
        <v>0</v>
      </c>
      <c r="I8678" s="334">
        <v>0</v>
      </c>
      <c r="J8678" s="334">
        <v>0</v>
      </c>
      <c r="K8678" s="334">
        <v>0</v>
      </c>
      <c r="L8678" s="334">
        <v>0</v>
      </c>
      <c r="M8678" s="334">
        <v>0</v>
      </c>
      <c r="N8678" s="334">
        <v>0.4</v>
      </c>
      <c r="O8678" s="334">
        <v>0</v>
      </c>
      <c r="P8678" s="334">
        <v>0.4</v>
      </c>
      <c r="Q8678" s="334">
        <v>0</v>
      </c>
      <c r="R8678" s="334">
        <v>0</v>
      </c>
      <c r="S8678" s="334">
        <v>0</v>
      </c>
      <c r="T8678" s="334">
        <v>0</v>
      </c>
      <c r="U8678" s="334">
        <v>0</v>
      </c>
      <c r="V8678" s="334">
        <v>0</v>
      </c>
      <c r="W8678" s="334">
        <v>0</v>
      </c>
      <c r="X8678" s="334">
        <v>0</v>
      </c>
      <c r="Y8678" s="334">
        <v>0</v>
      </c>
      <c r="Z8678" s="334">
        <v>0</v>
      </c>
      <c r="AA8678" s="334">
        <v>0</v>
      </c>
      <c r="AB8678" s="334">
        <v>0</v>
      </c>
      <c r="AD8678" s="334">
        <v>0.8</v>
      </c>
      <c r="AE8678" s="334">
        <f t="shared" si="1357"/>
        <v>0.8</v>
      </c>
      <c r="AF8678" s="334">
        <f t="shared" si="1358"/>
        <v>0.8</v>
      </c>
      <c r="AG8678" s="340">
        <f t="shared" si="1359"/>
        <v>0</v>
      </c>
      <c r="AI8678" s="340">
        <f t="shared" si="1362"/>
        <v>0</v>
      </c>
      <c r="AJ8678" s="340">
        <f t="shared" si="1362"/>
        <v>0</v>
      </c>
      <c r="AK8678" s="340">
        <f t="shared" si="1362"/>
        <v>0</v>
      </c>
      <c r="AL8678" s="340">
        <f t="shared" si="1362"/>
        <v>0</v>
      </c>
      <c r="AM8678" s="340">
        <f t="shared" si="1362"/>
        <v>0</v>
      </c>
    </row>
    <row r="8679" spans="1:39" x14ac:dyDescent="0.35">
      <c r="A8679" s="337">
        <v>30592</v>
      </c>
      <c r="B8679" s="338">
        <f t="shared" si="1354"/>
        <v>1983</v>
      </c>
      <c r="C8679" s="338">
        <f t="shared" si="1355"/>
        <v>10</v>
      </c>
      <c r="D8679" s="338">
        <f t="shared" si="1356"/>
        <v>3</v>
      </c>
      <c r="E8679" s="334">
        <v>0</v>
      </c>
      <c r="F8679" s="334">
        <v>0</v>
      </c>
      <c r="G8679" s="334">
        <v>0</v>
      </c>
      <c r="H8679" s="334">
        <v>0</v>
      </c>
      <c r="I8679" s="334">
        <v>0</v>
      </c>
      <c r="J8679" s="334">
        <v>0</v>
      </c>
      <c r="K8679" s="334">
        <v>0</v>
      </c>
      <c r="L8679" s="334">
        <v>0</v>
      </c>
      <c r="M8679" s="334">
        <v>0</v>
      </c>
      <c r="N8679" s="334">
        <v>0</v>
      </c>
      <c r="O8679" s="334">
        <v>0</v>
      </c>
      <c r="P8679" s="334">
        <v>0</v>
      </c>
      <c r="Q8679" s="334">
        <v>0</v>
      </c>
      <c r="R8679" s="334">
        <v>0</v>
      </c>
      <c r="S8679" s="334">
        <v>0</v>
      </c>
      <c r="T8679" s="334">
        <v>0</v>
      </c>
      <c r="U8679" s="334">
        <v>0</v>
      </c>
      <c r="V8679" s="334">
        <v>0</v>
      </c>
      <c r="W8679" s="334">
        <v>0</v>
      </c>
      <c r="X8679" s="334">
        <v>0</v>
      </c>
      <c r="Y8679" s="334">
        <v>0</v>
      </c>
      <c r="Z8679" s="334">
        <v>0</v>
      </c>
      <c r="AA8679" s="334">
        <v>0</v>
      </c>
      <c r="AB8679" s="334">
        <v>0</v>
      </c>
      <c r="AD8679" s="334">
        <v>0</v>
      </c>
      <c r="AE8679" s="334">
        <f t="shared" si="1357"/>
        <v>0</v>
      </c>
      <c r="AF8679" s="334">
        <f t="shared" si="1358"/>
        <v>0</v>
      </c>
      <c r="AG8679" s="340">
        <f t="shared" si="1359"/>
        <v>0</v>
      </c>
      <c r="AI8679" s="340">
        <f t="shared" si="1362"/>
        <v>0</v>
      </c>
      <c r="AJ8679" s="340">
        <f t="shared" si="1362"/>
        <v>0</v>
      </c>
      <c r="AK8679" s="340">
        <f t="shared" si="1362"/>
        <v>0</v>
      </c>
      <c r="AL8679" s="340">
        <f t="shared" si="1362"/>
        <v>0</v>
      </c>
      <c r="AM8679" s="340">
        <f t="shared" si="1362"/>
        <v>0</v>
      </c>
    </row>
    <row r="8680" spans="1:39" x14ac:dyDescent="0.35">
      <c r="A8680" s="337">
        <v>30593</v>
      </c>
      <c r="B8680" s="338">
        <f t="shared" si="1354"/>
        <v>1983</v>
      </c>
      <c r="C8680" s="338">
        <f t="shared" si="1355"/>
        <v>10</v>
      </c>
      <c r="D8680" s="338">
        <f t="shared" si="1356"/>
        <v>4</v>
      </c>
      <c r="E8680" s="334">
        <v>0</v>
      </c>
      <c r="F8680" s="334">
        <v>0</v>
      </c>
      <c r="G8680" s="334">
        <v>0</v>
      </c>
      <c r="H8680" s="334">
        <v>0</v>
      </c>
      <c r="I8680" s="334">
        <v>0</v>
      </c>
      <c r="J8680" s="334">
        <v>0</v>
      </c>
      <c r="K8680" s="334">
        <v>0</v>
      </c>
      <c r="L8680" s="334">
        <v>0</v>
      </c>
      <c r="M8680" s="334">
        <v>0</v>
      </c>
      <c r="N8680" s="334">
        <v>0</v>
      </c>
      <c r="O8680" s="334">
        <v>0</v>
      </c>
      <c r="P8680" s="334">
        <v>0</v>
      </c>
      <c r="Q8680" s="334">
        <v>0</v>
      </c>
      <c r="R8680" s="334">
        <v>0</v>
      </c>
      <c r="S8680" s="334">
        <v>0</v>
      </c>
      <c r="T8680" s="334">
        <v>0</v>
      </c>
      <c r="U8680" s="334">
        <v>0</v>
      </c>
      <c r="V8680" s="334">
        <v>0</v>
      </c>
      <c r="W8680" s="334">
        <v>0</v>
      </c>
      <c r="X8680" s="334">
        <v>0</v>
      </c>
      <c r="Y8680" s="334">
        <v>0</v>
      </c>
      <c r="Z8680" s="334">
        <v>0</v>
      </c>
      <c r="AA8680" s="334">
        <v>0</v>
      </c>
      <c r="AB8680" s="334">
        <v>0</v>
      </c>
      <c r="AD8680" s="334">
        <v>0</v>
      </c>
      <c r="AE8680" s="334">
        <f t="shared" si="1357"/>
        <v>0</v>
      </c>
      <c r="AF8680" s="334">
        <f t="shared" si="1358"/>
        <v>0</v>
      </c>
      <c r="AG8680" s="340">
        <f t="shared" si="1359"/>
        <v>0</v>
      </c>
      <c r="AI8680" s="340">
        <f t="shared" si="1362"/>
        <v>0</v>
      </c>
      <c r="AJ8680" s="340">
        <f t="shared" si="1362"/>
        <v>0</v>
      </c>
      <c r="AK8680" s="340">
        <f t="shared" si="1362"/>
        <v>0</v>
      </c>
      <c r="AL8680" s="340">
        <f t="shared" si="1362"/>
        <v>0</v>
      </c>
      <c r="AM8680" s="340">
        <f t="shared" si="1362"/>
        <v>0</v>
      </c>
    </row>
    <row r="8681" spans="1:39" x14ac:dyDescent="0.35">
      <c r="A8681" s="337">
        <v>30594</v>
      </c>
      <c r="B8681" s="338">
        <f t="shared" si="1354"/>
        <v>1983</v>
      </c>
      <c r="C8681" s="338">
        <f t="shared" si="1355"/>
        <v>10</v>
      </c>
      <c r="D8681" s="338">
        <f t="shared" si="1356"/>
        <v>5</v>
      </c>
      <c r="E8681" s="334">
        <v>0</v>
      </c>
      <c r="F8681" s="334">
        <v>0</v>
      </c>
      <c r="G8681" s="334">
        <v>0</v>
      </c>
      <c r="H8681" s="334">
        <v>0</v>
      </c>
      <c r="I8681" s="334">
        <v>0</v>
      </c>
      <c r="J8681" s="334">
        <v>0</v>
      </c>
      <c r="K8681" s="334">
        <v>0</v>
      </c>
      <c r="L8681" s="334">
        <v>0</v>
      </c>
      <c r="M8681" s="334">
        <v>0</v>
      </c>
      <c r="N8681" s="334">
        <v>0</v>
      </c>
      <c r="O8681" s="334">
        <v>0</v>
      </c>
      <c r="P8681" s="334">
        <v>0</v>
      </c>
      <c r="Q8681" s="334">
        <v>0</v>
      </c>
      <c r="R8681" s="334">
        <v>0</v>
      </c>
      <c r="S8681" s="334">
        <v>0</v>
      </c>
      <c r="T8681" s="334">
        <v>0</v>
      </c>
      <c r="U8681" s="334">
        <v>0</v>
      </c>
      <c r="V8681" s="334">
        <v>0</v>
      </c>
      <c r="W8681" s="334">
        <v>0</v>
      </c>
      <c r="X8681" s="334">
        <v>0</v>
      </c>
      <c r="Y8681" s="334">
        <v>0</v>
      </c>
      <c r="Z8681" s="334">
        <v>0</v>
      </c>
      <c r="AA8681" s="334">
        <v>0</v>
      </c>
      <c r="AB8681" s="334">
        <v>0</v>
      </c>
      <c r="AD8681" s="334">
        <v>0</v>
      </c>
      <c r="AE8681" s="334">
        <f t="shared" si="1357"/>
        <v>0</v>
      </c>
      <c r="AF8681" s="334">
        <f t="shared" si="1358"/>
        <v>0</v>
      </c>
      <c r="AG8681" s="340">
        <f t="shared" si="1359"/>
        <v>0</v>
      </c>
      <c r="AI8681" s="340">
        <f t="shared" si="1362"/>
        <v>0</v>
      </c>
      <c r="AJ8681" s="340">
        <f t="shared" si="1362"/>
        <v>0</v>
      </c>
      <c r="AK8681" s="340">
        <f t="shared" si="1362"/>
        <v>0</v>
      </c>
      <c r="AL8681" s="340">
        <f t="shared" si="1362"/>
        <v>0</v>
      </c>
      <c r="AM8681" s="340">
        <f t="shared" si="1362"/>
        <v>0</v>
      </c>
    </row>
    <row r="8682" spans="1:39" x14ac:dyDescent="0.35">
      <c r="A8682" s="337">
        <v>30595</v>
      </c>
      <c r="B8682" s="338">
        <f t="shared" si="1354"/>
        <v>1983</v>
      </c>
      <c r="C8682" s="338">
        <f t="shared" si="1355"/>
        <v>10</v>
      </c>
      <c r="D8682" s="338">
        <f t="shared" si="1356"/>
        <v>6</v>
      </c>
      <c r="E8682" s="334">
        <v>0</v>
      </c>
      <c r="F8682" s="334">
        <v>0</v>
      </c>
      <c r="G8682" s="334">
        <v>0</v>
      </c>
      <c r="H8682" s="334">
        <v>0</v>
      </c>
      <c r="I8682" s="334">
        <v>0</v>
      </c>
      <c r="J8682" s="334">
        <v>0</v>
      </c>
      <c r="K8682" s="334">
        <v>0.1</v>
      </c>
      <c r="L8682" s="334">
        <v>0</v>
      </c>
      <c r="M8682" s="334">
        <v>0</v>
      </c>
      <c r="N8682" s="334">
        <v>0</v>
      </c>
      <c r="O8682" s="334">
        <v>0</v>
      </c>
      <c r="P8682" s="334">
        <v>0</v>
      </c>
      <c r="Q8682" s="334">
        <v>0</v>
      </c>
      <c r="R8682" s="334">
        <v>0</v>
      </c>
      <c r="S8682" s="334">
        <v>0</v>
      </c>
      <c r="T8682" s="334">
        <v>0</v>
      </c>
      <c r="U8682" s="334">
        <v>0</v>
      </c>
      <c r="V8682" s="334">
        <v>0</v>
      </c>
      <c r="W8682" s="334">
        <v>0.1</v>
      </c>
      <c r="X8682" s="334">
        <v>0</v>
      </c>
      <c r="Y8682" s="334">
        <v>0</v>
      </c>
      <c r="Z8682" s="334">
        <v>0</v>
      </c>
      <c r="AA8682" s="334">
        <v>0</v>
      </c>
      <c r="AB8682" s="334">
        <v>0</v>
      </c>
      <c r="AD8682" s="334">
        <v>0.2</v>
      </c>
      <c r="AE8682" s="334">
        <f t="shared" si="1357"/>
        <v>0.2</v>
      </c>
      <c r="AF8682" s="334">
        <f t="shared" si="1358"/>
        <v>0.2</v>
      </c>
      <c r="AG8682" s="340">
        <f t="shared" si="1359"/>
        <v>0</v>
      </c>
      <c r="AI8682" s="340">
        <f t="shared" si="1362"/>
        <v>0</v>
      </c>
      <c r="AJ8682" s="340">
        <f t="shared" si="1362"/>
        <v>0</v>
      </c>
      <c r="AK8682" s="340">
        <f t="shared" si="1362"/>
        <v>0</v>
      </c>
      <c r="AL8682" s="340">
        <f t="shared" si="1362"/>
        <v>0</v>
      </c>
      <c r="AM8682" s="340">
        <f t="shared" si="1362"/>
        <v>0</v>
      </c>
    </row>
    <row r="8683" spans="1:39" x14ac:dyDescent="0.35">
      <c r="A8683" s="337">
        <v>30596</v>
      </c>
      <c r="B8683" s="338">
        <f t="shared" si="1354"/>
        <v>1983</v>
      </c>
      <c r="C8683" s="338">
        <f t="shared" si="1355"/>
        <v>10</v>
      </c>
      <c r="D8683" s="338">
        <f t="shared" si="1356"/>
        <v>7</v>
      </c>
      <c r="E8683" s="334">
        <v>0</v>
      </c>
      <c r="F8683" s="334">
        <v>0</v>
      </c>
      <c r="G8683" s="334">
        <v>0</v>
      </c>
      <c r="H8683" s="334">
        <v>0</v>
      </c>
      <c r="I8683" s="334">
        <v>0</v>
      </c>
      <c r="J8683" s="334">
        <v>0</v>
      </c>
      <c r="K8683" s="334">
        <v>0</v>
      </c>
      <c r="L8683" s="334">
        <v>0</v>
      </c>
      <c r="M8683" s="334">
        <v>0</v>
      </c>
      <c r="N8683" s="334">
        <v>0</v>
      </c>
      <c r="O8683" s="334">
        <v>0</v>
      </c>
      <c r="P8683" s="334">
        <v>0</v>
      </c>
      <c r="Q8683" s="334">
        <v>0</v>
      </c>
      <c r="R8683" s="334">
        <v>0</v>
      </c>
      <c r="S8683" s="334">
        <v>0</v>
      </c>
      <c r="T8683" s="334">
        <v>0</v>
      </c>
      <c r="U8683" s="334">
        <v>0</v>
      </c>
      <c r="V8683" s="334">
        <v>0</v>
      </c>
      <c r="W8683" s="334">
        <v>0</v>
      </c>
      <c r="X8683" s="334">
        <v>0</v>
      </c>
      <c r="Y8683" s="334">
        <v>0</v>
      </c>
      <c r="Z8683" s="334">
        <v>0</v>
      </c>
      <c r="AA8683" s="334">
        <v>0</v>
      </c>
      <c r="AB8683" s="334">
        <v>0</v>
      </c>
      <c r="AD8683" s="334">
        <v>0</v>
      </c>
      <c r="AE8683" s="334">
        <f t="shared" si="1357"/>
        <v>0</v>
      </c>
      <c r="AF8683" s="334">
        <f t="shared" si="1358"/>
        <v>0</v>
      </c>
      <c r="AG8683" s="340">
        <f t="shared" si="1359"/>
        <v>0</v>
      </c>
      <c r="AI8683" s="340">
        <f t="shared" si="1362"/>
        <v>0</v>
      </c>
      <c r="AJ8683" s="340">
        <f t="shared" si="1362"/>
        <v>0</v>
      </c>
      <c r="AK8683" s="340">
        <f t="shared" si="1362"/>
        <v>0</v>
      </c>
      <c r="AL8683" s="340">
        <f t="shared" si="1362"/>
        <v>0</v>
      </c>
      <c r="AM8683" s="340">
        <f t="shared" si="1362"/>
        <v>0</v>
      </c>
    </row>
    <row r="8684" spans="1:39" x14ac:dyDescent="0.35">
      <c r="A8684" s="337">
        <v>30597</v>
      </c>
      <c r="B8684" s="338">
        <f t="shared" si="1354"/>
        <v>1983</v>
      </c>
      <c r="C8684" s="338">
        <f t="shared" si="1355"/>
        <v>10</v>
      </c>
      <c r="D8684" s="338">
        <f t="shared" si="1356"/>
        <v>8</v>
      </c>
      <c r="E8684" s="334">
        <v>0</v>
      </c>
      <c r="F8684" s="334">
        <v>0</v>
      </c>
      <c r="G8684" s="334">
        <v>0</v>
      </c>
      <c r="H8684" s="334">
        <v>0</v>
      </c>
      <c r="I8684" s="334">
        <v>0</v>
      </c>
      <c r="J8684" s="334">
        <v>0</v>
      </c>
      <c r="K8684" s="334">
        <v>0</v>
      </c>
      <c r="L8684" s="334">
        <v>0</v>
      </c>
      <c r="M8684" s="334">
        <v>0</v>
      </c>
      <c r="N8684" s="334">
        <v>0</v>
      </c>
      <c r="O8684" s="334">
        <v>0</v>
      </c>
      <c r="P8684" s="334">
        <v>0</v>
      </c>
      <c r="Q8684" s="334">
        <v>0</v>
      </c>
      <c r="R8684" s="334">
        <v>0</v>
      </c>
      <c r="S8684" s="334">
        <v>0</v>
      </c>
      <c r="T8684" s="334">
        <v>0</v>
      </c>
      <c r="U8684" s="334">
        <v>0</v>
      </c>
      <c r="V8684" s="334">
        <v>0</v>
      </c>
      <c r="W8684" s="334">
        <v>0</v>
      </c>
      <c r="X8684" s="334">
        <v>0</v>
      </c>
      <c r="Y8684" s="334">
        <v>0</v>
      </c>
      <c r="Z8684" s="334">
        <v>0</v>
      </c>
      <c r="AA8684" s="334">
        <v>0</v>
      </c>
      <c r="AB8684" s="334">
        <v>0</v>
      </c>
      <c r="AD8684" s="334">
        <v>0</v>
      </c>
      <c r="AE8684" s="334">
        <f t="shared" si="1357"/>
        <v>0</v>
      </c>
      <c r="AF8684" s="334">
        <f t="shared" si="1358"/>
        <v>0</v>
      </c>
      <c r="AG8684" s="340">
        <f t="shared" si="1359"/>
        <v>0</v>
      </c>
      <c r="AI8684" s="340">
        <f t="shared" si="1362"/>
        <v>0</v>
      </c>
      <c r="AJ8684" s="340">
        <f t="shared" si="1362"/>
        <v>0</v>
      </c>
      <c r="AK8684" s="340">
        <f t="shared" si="1362"/>
        <v>0</v>
      </c>
      <c r="AL8684" s="340">
        <f t="shared" si="1362"/>
        <v>0</v>
      </c>
      <c r="AM8684" s="340">
        <f t="shared" si="1362"/>
        <v>0</v>
      </c>
    </row>
    <row r="8685" spans="1:39" x14ac:dyDescent="0.35">
      <c r="A8685" s="337">
        <v>30598</v>
      </c>
      <c r="B8685" s="338">
        <f t="shared" si="1354"/>
        <v>1983</v>
      </c>
      <c r="C8685" s="338">
        <f t="shared" si="1355"/>
        <v>10</v>
      </c>
      <c r="D8685" s="338">
        <f t="shared" si="1356"/>
        <v>9</v>
      </c>
      <c r="E8685" s="334">
        <v>0</v>
      </c>
      <c r="F8685" s="334">
        <v>0</v>
      </c>
      <c r="G8685" s="334">
        <v>0</v>
      </c>
      <c r="H8685" s="334">
        <v>0</v>
      </c>
      <c r="I8685" s="334">
        <v>0</v>
      </c>
      <c r="J8685" s="334">
        <v>0</v>
      </c>
      <c r="K8685" s="334">
        <v>0</v>
      </c>
      <c r="L8685" s="334">
        <v>0</v>
      </c>
      <c r="M8685" s="334">
        <v>0</v>
      </c>
      <c r="N8685" s="334">
        <v>0</v>
      </c>
      <c r="O8685" s="334">
        <v>0</v>
      </c>
      <c r="P8685" s="334">
        <v>0</v>
      </c>
      <c r="Q8685" s="334">
        <v>0</v>
      </c>
      <c r="R8685" s="334">
        <v>0</v>
      </c>
      <c r="S8685" s="334">
        <v>0</v>
      </c>
      <c r="T8685" s="334">
        <v>0</v>
      </c>
      <c r="U8685" s="334">
        <v>0</v>
      </c>
      <c r="V8685" s="334">
        <v>0</v>
      </c>
      <c r="W8685" s="334">
        <v>0</v>
      </c>
      <c r="X8685" s="334">
        <v>0</v>
      </c>
      <c r="Y8685" s="334">
        <v>0</v>
      </c>
      <c r="Z8685" s="334">
        <v>0</v>
      </c>
      <c r="AA8685" s="334">
        <v>0</v>
      </c>
      <c r="AB8685" s="334">
        <v>0</v>
      </c>
      <c r="AD8685" s="334">
        <v>0</v>
      </c>
      <c r="AE8685" s="334">
        <f t="shared" si="1357"/>
        <v>0</v>
      </c>
      <c r="AF8685" s="334">
        <f t="shared" si="1358"/>
        <v>0</v>
      </c>
      <c r="AG8685" s="340">
        <f t="shared" si="1359"/>
        <v>0</v>
      </c>
      <c r="AI8685" s="340">
        <f t="shared" si="1362"/>
        <v>0</v>
      </c>
      <c r="AJ8685" s="340">
        <f t="shared" si="1362"/>
        <v>0</v>
      </c>
      <c r="AK8685" s="340">
        <f t="shared" si="1362"/>
        <v>0</v>
      </c>
      <c r="AL8685" s="340">
        <f t="shared" si="1362"/>
        <v>0</v>
      </c>
      <c r="AM8685" s="340">
        <f t="shared" si="1362"/>
        <v>0</v>
      </c>
    </row>
    <row r="8686" spans="1:39" x14ac:dyDescent="0.35">
      <c r="A8686" s="337">
        <v>30599</v>
      </c>
      <c r="B8686" s="338">
        <f t="shared" si="1354"/>
        <v>1983</v>
      </c>
      <c r="C8686" s="338">
        <f t="shared" si="1355"/>
        <v>10</v>
      </c>
      <c r="D8686" s="338">
        <f t="shared" si="1356"/>
        <v>10</v>
      </c>
      <c r="E8686" s="334">
        <v>0</v>
      </c>
      <c r="F8686" s="334">
        <v>0</v>
      </c>
      <c r="G8686" s="334">
        <v>0</v>
      </c>
      <c r="H8686" s="334">
        <v>0</v>
      </c>
      <c r="I8686" s="334">
        <v>0</v>
      </c>
      <c r="J8686" s="334">
        <v>0</v>
      </c>
      <c r="K8686" s="334">
        <v>0</v>
      </c>
      <c r="L8686" s="334">
        <v>0</v>
      </c>
      <c r="M8686" s="334">
        <v>0</v>
      </c>
      <c r="N8686" s="334">
        <v>0</v>
      </c>
      <c r="O8686" s="334">
        <v>0</v>
      </c>
      <c r="P8686" s="334">
        <v>0</v>
      </c>
      <c r="Q8686" s="334">
        <v>0</v>
      </c>
      <c r="R8686" s="334">
        <v>0</v>
      </c>
      <c r="S8686" s="334">
        <v>0</v>
      </c>
      <c r="T8686" s="334">
        <v>0</v>
      </c>
      <c r="U8686" s="334">
        <v>0</v>
      </c>
      <c r="V8686" s="334">
        <v>0</v>
      </c>
      <c r="W8686" s="334">
        <v>0</v>
      </c>
      <c r="X8686" s="334">
        <v>0</v>
      </c>
      <c r="Y8686" s="334">
        <v>0</v>
      </c>
      <c r="Z8686" s="334">
        <v>0</v>
      </c>
      <c r="AA8686" s="334">
        <v>0</v>
      </c>
      <c r="AB8686" s="334">
        <v>0</v>
      </c>
      <c r="AD8686" s="334">
        <v>0</v>
      </c>
      <c r="AE8686" s="334">
        <f t="shared" si="1357"/>
        <v>0</v>
      </c>
      <c r="AF8686" s="334">
        <f t="shared" si="1358"/>
        <v>0</v>
      </c>
      <c r="AG8686" s="340">
        <f t="shared" si="1359"/>
        <v>0</v>
      </c>
      <c r="AI8686" s="340">
        <f t="shared" si="1362"/>
        <v>0</v>
      </c>
      <c r="AJ8686" s="340">
        <f t="shared" si="1362"/>
        <v>0</v>
      </c>
      <c r="AK8686" s="340">
        <f t="shared" si="1362"/>
        <v>0</v>
      </c>
      <c r="AL8686" s="340">
        <f t="shared" si="1362"/>
        <v>0</v>
      </c>
      <c r="AM8686" s="340">
        <f t="shared" si="1362"/>
        <v>0</v>
      </c>
    </row>
    <row r="8687" spans="1:39" x14ac:dyDescent="0.35">
      <c r="A8687" s="337">
        <v>30600</v>
      </c>
      <c r="B8687" s="338">
        <f t="shared" si="1354"/>
        <v>1983</v>
      </c>
      <c r="C8687" s="338">
        <f t="shared" si="1355"/>
        <v>10</v>
      </c>
      <c r="D8687" s="338">
        <f t="shared" si="1356"/>
        <v>11</v>
      </c>
      <c r="E8687" s="334">
        <v>0</v>
      </c>
      <c r="F8687" s="334">
        <v>0</v>
      </c>
      <c r="G8687" s="334">
        <v>0</v>
      </c>
      <c r="H8687" s="334">
        <v>0</v>
      </c>
      <c r="I8687" s="334">
        <v>0</v>
      </c>
      <c r="J8687" s="334">
        <v>0</v>
      </c>
      <c r="K8687" s="334">
        <v>0</v>
      </c>
      <c r="L8687" s="334">
        <v>0</v>
      </c>
      <c r="M8687" s="334">
        <v>0</v>
      </c>
      <c r="N8687" s="334">
        <v>0</v>
      </c>
      <c r="O8687" s="334">
        <v>0</v>
      </c>
      <c r="P8687" s="334">
        <v>0</v>
      </c>
      <c r="Q8687" s="334">
        <v>0</v>
      </c>
      <c r="R8687" s="334">
        <v>0</v>
      </c>
      <c r="S8687" s="334">
        <v>0</v>
      </c>
      <c r="T8687" s="334">
        <v>0</v>
      </c>
      <c r="U8687" s="334">
        <v>0</v>
      </c>
      <c r="V8687" s="334">
        <v>0</v>
      </c>
      <c r="W8687" s="334">
        <v>0</v>
      </c>
      <c r="X8687" s="334">
        <v>0</v>
      </c>
      <c r="Y8687" s="334">
        <v>0</v>
      </c>
      <c r="Z8687" s="334">
        <v>0</v>
      </c>
      <c r="AA8687" s="334">
        <v>0</v>
      </c>
      <c r="AB8687" s="334">
        <v>0</v>
      </c>
      <c r="AD8687" s="334">
        <v>0</v>
      </c>
      <c r="AE8687" s="334">
        <f t="shared" si="1357"/>
        <v>0</v>
      </c>
      <c r="AF8687" s="334">
        <f t="shared" si="1358"/>
        <v>0</v>
      </c>
      <c r="AG8687" s="340">
        <f t="shared" si="1359"/>
        <v>0</v>
      </c>
      <c r="AI8687" s="340">
        <f t="shared" si="1362"/>
        <v>0</v>
      </c>
      <c r="AJ8687" s="340">
        <f t="shared" si="1362"/>
        <v>0</v>
      </c>
      <c r="AK8687" s="340">
        <f t="shared" si="1362"/>
        <v>0</v>
      </c>
      <c r="AL8687" s="340">
        <f t="shared" si="1362"/>
        <v>0</v>
      </c>
      <c r="AM8687" s="340">
        <f t="shared" si="1362"/>
        <v>0</v>
      </c>
    </row>
    <row r="8688" spans="1:39" x14ac:dyDescent="0.35">
      <c r="A8688" s="337">
        <v>30601</v>
      </c>
      <c r="B8688" s="338">
        <f t="shared" si="1354"/>
        <v>1983</v>
      </c>
      <c r="C8688" s="338">
        <f t="shared" si="1355"/>
        <v>10</v>
      </c>
      <c r="D8688" s="338">
        <f t="shared" si="1356"/>
        <v>12</v>
      </c>
      <c r="E8688" s="334">
        <v>0</v>
      </c>
      <c r="F8688" s="334">
        <v>0</v>
      </c>
      <c r="G8688" s="334">
        <v>0</v>
      </c>
      <c r="H8688" s="334">
        <v>0</v>
      </c>
      <c r="I8688" s="334">
        <v>0</v>
      </c>
      <c r="J8688" s="334">
        <v>0</v>
      </c>
      <c r="K8688" s="334">
        <v>0</v>
      </c>
      <c r="L8688" s="334">
        <v>0</v>
      </c>
      <c r="M8688" s="334">
        <v>0</v>
      </c>
      <c r="N8688" s="334">
        <v>0</v>
      </c>
      <c r="O8688" s="334">
        <v>0</v>
      </c>
      <c r="P8688" s="334">
        <v>0</v>
      </c>
      <c r="Q8688" s="334">
        <v>0</v>
      </c>
      <c r="R8688" s="334">
        <v>0</v>
      </c>
      <c r="S8688" s="334">
        <v>0</v>
      </c>
      <c r="T8688" s="334">
        <v>0</v>
      </c>
      <c r="U8688" s="334">
        <v>0</v>
      </c>
      <c r="V8688" s="334">
        <v>0</v>
      </c>
      <c r="W8688" s="334">
        <v>0</v>
      </c>
      <c r="X8688" s="334">
        <v>0</v>
      </c>
      <c r="Y8688" s="334">
        <v>0</v>
      </c>
      <c r="Z8688" s="334">
        <v>0</v>
      </c>
      <c r="AA8688" s="334">
        <v>0</v>
      </c>
      <c r="AB8688" s="334">
        <v>0</v>
      </c>
      <c r="AD8688" s="334">
        <v>0</v>
      </c>
      <c r="AE8688" s="334">
        <f t="shared" si="1357"/>
        <v>0</v>
      </c>
      <c r="AF8688" s="334">
        <f t="shared" si="1358"/>
        <v>0</v>
      </c>
      <c r="AG8688" s="340">
        <f t="shared" si="1359"/>
        <v>0</v>
      </c>
      <c r="AI8688" s="340">
        <f t="shared" si="1362"/>
        <v>0</v>
      </c>
      <c r="AJ8688" s="340">
        <f t="shared" si="1362"/>
        <v>0</v>
      </c>
      <c r="AK8688" s="340">
        <f t="shared" si="1362"/>
        <v>0</v>
      </c>
      <c r="AL8688" s="340">
        <f t="shared" si="1362"/>
        <v>0</v>
      </c>
      <c r="AM8688" s="340">
        <f t="shared" si="1362"/>
        <v>0</v>
      </c>
    </row>
    <row r="8689" spans="1:39" x14ac:dyDescent="0.35">
      <c r="A8689" s="337">
        <v>30602</v>
      </c>
      <c r="B8689" s="338">
        <f t="shared" si="1354"/>
        <v>1983</v>
      </c>
      <c r="C8689" s="338">
        <f t="shared" si="1355"/>
        <v>10</v>
      </c>
      <c r="D8689" s="338">
        <f t="shared" si="1356"/>
        <v>13</v>
      </c>
      <c r="E8689" s="334">
        <v>0</v>
      </c>
      <c r="F8689" s="334">
        <v>0</v>
      </c>
      <c r="G8689" s="334">
        <v>0</v>
      </c>
      <c r="H8689" s="334">
        <v>0</v>
      </c>
      <c r="I8689" s="334">
        <v>0</v>
      </c>
      <c r="J8689" s="334">
        <v>0</v>
      </c>
      <c r="K8689" s="334">
        <v>0</v>
      </c>
      <c r="L8689" s="334">
        <v>0</v>
      </c>
      <c r="M8689" s="334">
        <v>0</v>
      </c>
      <c r="N8689" s="334">
        <v>0</v>
      </c>
      <c r="O8689" s="334">
        <v>0</v>
      </c>
      <c r="P8689" s="334">
        <v>0</v>
      </c>
      <c r="Q8689" s="334">
        <v>0</v>
      </c>
      <c r="R8689" s="334">
        <v>0</v>
      </c>
      <c r="S8689" s="334">
        <v>0</v>
      </c>
      <c r="T8689" s="334">
        <v>0</v>
      </c>
      <c r="U8689" s="334">
        <v>0</v>
      </c>
      <c r="V8689" s="334">
        <v>0</v>
      </c>
      <c r="W8689" s="334">
        <v>0</v>
      </c>
      <c r="X8689" s="334">
        <v>0</v>
      </c>
      <c r="Y8689" s="334">
        <v>0</v>
      </c>
      <c r="Z8689" s="334">
        <v>0</v>
      </c>
      <c r="AA8689" s="334">
        <v>0</v>
      </c>
      <c r="AB8689" s="334">
        <v>0</v>
      </c>
      <c r="AD8689" s="334">
        <v>0</v>
      </c>
      <c r="AE8689" s="334">
        <f t="shared" si="1357"/>
        <v>0</v>
      </c>
      <c r="AF8689" s="334">
        <f t="shared" si="1358"/>
        <v>0</v>
      </c>
      <c r="AG8689" s="340">
        <f t="shared" si="1359"/>
        <v>0</v>
      </c>
      <c r="AI8689" s="340">
        <f t="shared" si="1362"/>
        <v>0</v>
      </c>
      <c r="AJ8689" s="340">
        <f t="shared" si="1362"/>
        <v>0</v>
      </c>
      <c r="AK8689" s="340">
        <f t="shared" si="1362"/>
        <v>0</v>
      </c>
      <c r="AL8689" s="340">
        <f t="shared" si="1362"/>
        <v>0</v>
      </c>
      <c r="AM8689" s="340">
        <f t="shared" si="1362"/>
        <v>0</v>
      </c>
    </row>
    <row r="8690" spans="1:39" x14ac:dyDescent="0.35">
      <c r="A8690" s="337">
        <v>30603</v>
      </c>
      <c r="B8690" s="338">
        <f t="shared" si="1354"/>
        <v>1983</v>
      </c>
      <c r="C8690" s="338">
        <f t="shared" si="1355"/>
        <v>10</v>
      </c>
      <c r="D8690" s="338">
        <f t="shared" si="1356"/>
        <v>14</v>
      </c>
      <c r="E8690" s="334">
        <v>0</v>
      </c>
      <c r="F8690" s="334">
        <v>0</v>
      </c>
      <c r="G8690" s="334">
        <v>0</v>
      </c>
      <c r="H8690" s="334">
        <v>0</v>
      </c>
      <c r="I8690" s="334">
        <v>0</v>
      </c>
      <c r="J8690" s="334">
        <v>0</v>
      </c>
      <c r="K8690" s="334">
        <v>0.3</v>
      </c>
      <c r="L8690" s="334">
        <v>0</v>
      </c>
      <c r="M8690" s="334">
        <v>0.2</v>
      </c>
      <c r="N8690" s="334">
        <v>0</v>
      </c>
      <c r="O8690" s="334">
        <v>0.2</v>
      </c>
      <c r="P8690" s="334">
        <v>0</v>
      </c>
      <c r="Q8690" s="334">
        <v>0</v>
      </c>
      <c r="R8690" s="334">
        <v>0</v>
      </c>
      <c r="S8690" s="334">
        <v>0</v>
      </c>
      <c r="T8690" s="334">
        <v>0</v>
      </c>
      <c r="U8690" s="334">
        <v>0</v>
      </c>
      <c r="V8690" s="334">
        <v>0</v>
      </c>
      <c r="W8690" s="334">
        <v>0</v>
      </c>
      <c r="X8690" s="334">
        <v>0</v>
      </c>
      <c r="Y8690" s="334">
        <v>0</v>
      </c>
      <c r="Z8690" s="334">
        <v>0.2</v>
      </c>
      <c r="AA8690" s="334">
        <v>1</v>
      </c>
      <c r="AB8690" s="334">
        <v>0</v>
      </c>
      <c r="AD8690" s="334">
        <v>1.9</v>
      </c>
      <c r="AE8690" s="334">
        <f t="shared" si="1357"/>
        <v>1.9</v>
      </c>
      <c r="AF8690" s="334">
        <f t="shared" si="1358"/>
        <v>1.9</v>
      </c>
      <c r="AG8690" s="340">
        <f t="shared" si="1359"/>
        <v>0</v>
      </c>
      <c r="AI8690" s="340">
        <f t="shared" si="1362"/>
        <v>0</v>
      </c>
      <c r="AJ8690" s="340">
        <f t="shared" si="1362"/>
        <v>0</v>
      </c>
      <c r="AK8690" s="340">
        <f t="shared" si="1362"/>
        <v>0</v>
      </c>
      <c r="AL8690" s="340">
        <f t="shared" si="1362"/>
        <v>0</v>
      </c>
      <c r="AM8690" s="340">
        <f t="shared" si="1362"/>
        <v>0</v>
      </c>
    </row>
    <row r="8691" spans="1:39" x14ac:dyDescent="0.35">
      <c r="A8691" s="337">
        <v>30604</v>
      </c>
      <c r="B8691" s="338">
        <f t="shared" si="1354"/>
        <v>1983</v>
      </c>
      <c r="C8691" s="338">
        <f t="shared" si="1355"/>
        <v>10</v>
      </c>
      <c r="D8691" s="338">
        <f t="shared" si="1356"/>
        <v>15</v>
      </c>
      <c r="E8691" s="334">
        <v>0.1</v>
      </c>
      <c r="F8691" s="334">
        <v>0</v>
      </c>
      <c r="G8691" s="334">
        <v>0</v>
      </c>
      <c r="H8691" s="334">
        <v>0</v>
      </c>
      <c r="I8691" s="334">
        <v>0</v>
      </c>
      <c r="J8691" s="334">
        <v>0</v>
      </c>
      <c r="K8691" s="334">
        <v>0</v>
      </c>
      <c r="L8691" s="334">
        <v>0</v>
      </c>
      <c r="M8691" s="334">
        <v>0</v>
      </c>
      <c r="N8691" s="334">
        <v>0.2</v>
      </c>
      <c r="O8691" s="334">
        <v>0</v>
      </c>
      <c r="P8691" s="334">
        <v>0</v>
      </c>
      <c r="Q8691" s="334">
        <v>0</v>
      </c>
      <c r="R8691" s="334">
        <v>0</v>
      </c>
      <c r="S8691" s="334">
        <v>0</v>
      </c>
      <c r="T8691" s="334">
        <v>0</v>
      </c>
      <c r="U8691" s="334">
        <v>0</v>
      </c>
      <c r="V8691" s="334">
        <v>0</v>
      </c>
      <c r="W8691" s="334">
        <v>0</v>
      </c>
      <c r="X8691" s="334">
        <v>0.1</v>
      </c>
      <c r="Y8691" s="334">
        <v>0.2</v>
      </c>
      <c r="Z8691" s="334">
        <v>0.1</v>
      </c>
      <c r="AA8691" s="334">
        <v>0.2</v>
      </c>
      <c r="AB8691" s="334">
        <v>0.1</v>
      </c>
      <c r="AD8691" s="334">
        <v>1</v>
      </c>
      <c r="AE8691" s="334">
        <f t="shared" si="1357"/>
        <v>1</v>
      </c>
      <c r="AF8691" s="334">
        <f t="shared" si="1358"/>
        <v>1.0000000000000002</v>
      </c>
      <c r="AG8691" s="340">
        <f t="shared" si="1359"/>
        <v>2.2204460492503131E-16</v>
      </c>
      <c r="AI8691" s="340">
        <f t="shared" si="1362"/>
        <v>0</v>
      </c>
      <c r="AJ8691" s="340">
        <f t="shared" si="1362"/>
        <v>0</v>
      </c>
      <c r="AK8691" s="340">
        <f t="shared" si="1362"/>
        <v>0</v>
      </c>
      <c r="AL8691" s="340">
        <f t="shared" si="1362"/>
        <v>0</v>
      </c>
      <c r="AM8691" s="340">
        <f t="shared" si="1362"/>
        <v>0</v>
      </c>
    </row>
    <row r="8692" spans="1:39" x14ac:dyDescent="0.35">
      <c r="A8692" s="337">
        <v>30605</v>
      </c>
      <c r="B8692" s="338">
        <f t="shared" si="1354"/>
        <v>1983</v>
      </c>
      <c r="C8692" s="338">
        <f t="shared" si="1355"/>
        <v>10</v>
      </c>
      <c r="D8692" s="338">
        <f t="shared" si="1356"/>
        <v>16</v>
      </c>
      <c r="E8692" s="334">
        <v>0</v>
      </c>
      <c r="F8692" s="334">
        <v>0</v>
      </c>
      <c r="G8692" s="334">
        <v>0</v>
      </c>
      <c r="H8692" s="334">
        <v>0</v>
      </c>
      <c r="I8692" s="334">
        <v>0</v>
      </c>
      <c r="J8692" s="334">
        <v>0</v>
      </c>
      <c r="K8692" s="334">
        <v>0</v>
      </c>
      <c r="L8692" s="334">
        <v>0</v>
      </c>
      <c r="M8692" s="334">
        <v>0</v>
      </c>
      <c r="N8692" s="334">
        <v>0</v>
      </c>
      <c r="O8692" s="334">
        <v>0</v>
      </c>
      <c r="P8692" s="334">
        <v>0.2</v>
      </c>
      <c r="Q8692" s="334">
        <v>0</v>
      </c>
      <c r="R8692" s="334">
        <v>0</v>
      </c>
      <c r="S8692" s="334">
        <v>0</v>
      </c>
      <c r="T8692" s="334">
        <v>0</v>
      </c>
      <c r="U8692" s="334">
        <v>0</v>
      </c>
      <c r="V8692" s="334">
        <v>0</v>
      </c>
      <c r="W8692" s="334">
        <v>0</v>
      </c>
      <c r="X8692" s="334">
        <v>0</v>
      </c>
      <c r="Y8692" s="334">
        <v>0</v>
      </c>
      <c r="Z8692" s="334">
        <v>0</v>
      </c>
      <c r="AA8692" s="334">
        <v>0</v>
      </c>
      <c r="AB8692" s="334">
        <v>0</v>
      </c>
      <c r="AD8692" s="334">
        <v>0.2</v>
      </c>
      <c r="AE8692" s="334">
        <f t="shared" si="1357"/>
        <v>0.2</v>
      </c>
      <c r="AF8692" s="334">
        <f t="shared" si="1358"/>
        <v>0.2</v>
      </c>
      <c r="AG8692" s="340">
        <f t="shared" si="1359"/>
        <v>0</v>
      </c>
      <c r="AI8692" s="340">
        <f t="shared" ref="AI8692:AM8707" si="1363">IF($C8692=AI$1,$AF8692,0)</f>
        <v>0</v>
      </c>
      <c r="AJ8692" s="340">
        <f t="shared" si="1363"/>
        <v>0</v>
      </c>
      <c r="AK8692" s="340">
        <f t="shared" si="1363"/>
        <v>0</v>
      </c>
      <c r="AL8692" s="340">
        <f t="shared" si="1363"/>
        <v>0</v>
      </c>
      <c r="AM8692" s="340">
        <f t="shared" si="1363"/>
        <v>0</v>
      </c>
    </row>
    <row r="8693" spans="1:39" x14ac:dyDescent="0.35">
      <c r="A8693" s="337">
        <v>30606</v>
      </c>
      <c r="B8693" s="338">
        <f t="shared" si="1354"/>
        <v>1983</v>
      </c>
      <c r="C8693" s="338">
        <f t="shared" si="1355"/>
        <v>10</v>
      </c>
      <c r="D8693" s="338">
        <f t="shared" si="1356"/>
        <v>17</v>
      </c>
      <c r="E8693" s="334">
        <v>0</v>
      </c>
      <c r="F8693" s="334">
        <v>0</v>
      </c>
      <c r="G8693" s="334">
        <v>0</v>
      </c>
      <c r="H8693" s="334">
        <v>0</v>
      </c>
      <c r="I8693" s="334">
        <v>0</v>
      </c>
      <c r="J8693" s="334">
        <v>0</v>
      </c>
      <c r="K8693" s="334">
        <v>0</v>
      </c>
      <c r="L8693" s="334">
        <v>0</v>
      </c>
      <c r="M8693" s="334">
        <v>0</v>
      </c>
      <c r="N8693" s="334">
        <v>0</v>
      </c>
      <c r="O8693" s="334">
        <v>0</v>
      </c>
      <c r="P8693" s="334">
        <v>0</v>
      </c>
      <c r="Q8693" s="334">
        <v>0</v>
      </c>
      <c r="R8693" s="334">
        <v>0</v>
      </c>
      <c r="S8693" s="334">
        <v>0</v>
      </c>
      <c r="T8693" s="334">
        <v>0</v>
      </c>
      <c r="U8693" s="334">
        <v>0</v>
      </c>
      <c r="V8693" s="334">
        <v>0</v>
      </c>
      <c r="W8693" s="334">
        <v>0</v>
      </c>
      <c r="X8693" s="334">
        <v>0</v>
      </c>
      <c r="Y8693" s="334">
        <v>0</v>
      </c>
      <c r="Z8693" s="334">
        <v>0</v>
      </c>
      <c r="AA8693" s="334">
        <v>0</v>
      </c>
      <c r="AB8693" s="334">
        <v>0</v>
      </c>
      <c r="AD8693" s="334">
        <v>0</v>
      </c>
      <c r="AE8693" s="334">
        <f t="shared" si="1357"/>
        <v>0</v>
      </c>
      <c r="AF8693" s="334">
        <f t="shared" si="1358"/>
        <v>0</v>
      </c>
      <c r="AG8693" s="340">
        <f t="shared" si="1359"/>
        <v>0</v>
      </c>
      <c r="AI8693" s="340">
        <f t="shared" si="1363"/>
        <v>0</v>
      </c>
      <c r="AJ8693" s="340">
        <f t="shared" si="1363"/>
        <v>0</v>
      </c>
      <c r="AK8693" s="340">
        <f t="shared" si="1363"/>
        <v>0</v>
      </c>
      <c r="AL8693" s="340">
        <f t="shared" si="1363"/>
        <v>0</v>
      </c>
      <c r="AM8693" s="340">
        <f t="shared" si="1363"/>
        <v>0</v>
      </c>
    </row>
    <row r="8694" spans="1:39" x14ac:dyDescent="0.35">
      <c r="A8694" s="337">
        <v>30607</v>
      </c>
      <c r="B8694" s="338">
        <f t="shared" si="1354"/>
        <v>1983</v>
      </c>
      <c r="C8694" s="338">
        <f t="shared" si="1355"/>
        <v>10</v>
      </c>
      <c r="D8694" s="338">
        <f t="shared" si="1356"/>
        <v>18</v>
      </c>
      <c r="E8694" s="334">
        <v>0</v>
      </c>
      <c r="F8694" s="334">
        <v>0</v>
      </c>
      <c r="G8694" s="334">
        <v>0</v>
      </c>
      <c r="H8694" s="334">
        <v>0</v>
      </c>
      <c r="I8694" s="334">
        <v>0</v>
      </c>
      <c r="J8694" s="334">
        <v>0</v>
      </c>
      <c r="K8694" s="334">
        <v>0</v>
      </c>
      <c r="L8694" s="334">
        <v>0</v>
      </c>
      <c r="M8694" s="334">
        <v>0</v>
      </c>
      <c r="N8694" s="334">
        <v>0</v>
      </c>
      <c r="O8694" s="334">
        <v>0</v>
      </c>
      <c r="P8694" s="334">
        <v>0</v>
      </c>
      <c r="Q8694" s="334">
        <v>0</v>
      </c>
      <c r="R8694" s="334">
        <v>0</v>
      </c>
      <c r="S8694" s="334">
        <v>0</v>
      </c>
      <c r="T8694" s="334">
        <v>0</v>
      </c>
      <c r="U8694" s="334">
        <v>0</v>
      </c>
      <c r="V8694" s="334">
        <v>0</v>
      </c>
      <c r="W8694" s="334">
        <v>0</v>
      </c>
      <c r="X8694" s="334">
        <v>0</v>
      </c>
      <c r="Y8694" s="334">
        <v>0</v>
      </c>
      <c r="Z8694" s="334">
        <v>0</v>
      </c>
      <c r="AA8694" s="334">
        <v>0</v>
      </c>
      <c r="AB8694" s="334">
        <v>0</v>
      </c>
      <c r="AD8694" s="334">
        <v>0</v>
      </c>
      <c r="AE8694" s="334">
        <f t="shared" si="1357"/>
        <v>0</v>
      </c>
      <c r="AF8694" s="334">
        <f t="shared" si="1358"/>
        <v>0</v>
      </c>
      <c r="AG8694" s="340">
        <f t="shared" si="1359"/>
        <v>0</v>
      </c>
      <c r="AI8694" s="340">
        <f t="shared" si="1363"/>
        <v>0</v>
      </c>
      <c r="AJ8694" s="340">
        <f t="shared" si="1363"/>
        <v>0</v>
      </c>
      <c r="AK8694" s="340">
        <f t="shared" si="1363"/>
        <v>0</v>
      </c>
      <c r="AL8694" s="340">
        <f t="shared" si="1363"/>
        <v>0</v>
      </c>
      <c r="AM8694" s="340">
        <f t="shared" si="1363"/>
        <v>0</v>
      </c>
    </row>
    <row r="8695" spans="1:39" x14ac:dyDescent="0.35">
      <c r="A8695" s="337">
        <v>30608</v>
      </c>
      <c r="B8695" s="338">
        <f t="shared" si="1354"/>
        <v>1983</v>
      </c>
      <c r="C8695" s="338">
        <f t="shared" si="1355"/>
        <v>10</v>
      </c>
      <c r="D8695" s="338">
        <f t="shared" si="1356"/>
        <v>19</v>
      </c>
      <c r="E8695" s="334">
        <v>0</v>
      </c>
      <c r="F8695" s="334">
        <v>0</v>
      </c>
      <c r="G8695" s="334">
        <v>0</v>
      </c>
      <c r="H8695" s="334">
        <v>0</v>
      </c>
      <c r="I8695" s="334">
        <v>0</v>
      </c>
      <c r="J8695" s="334">
        <v>0</v>
      </c>
      <c r="K8695" s="334">
        <v>0</v>
      </c>
      <c r="L8695" s="334">
        <v>0</v>
      </c>
      <c r="M8695" s="334">
        <v>0</v>
      </c>
      <c r="N8695" s="334">
        <v>0</v>
      </c>
      <c r="O8695" s="334">
        <v>0</v>
      </c>
      <c r="P8695" s="334">
        <v>0</v>
      </c>
      <c r="Q8695" s="334">
        <v>0</v>
      </c>
      <c r="R8695" s="334">
        <v>0</v>
      </c>
      <c r="S8695" s="334">
        <v>0</v>
      </c>
      <c r="T8695" s="334">
        <v>0</v>
      </c>
      <c r="U8695" s="334">
        <v>0</v>
      </c>
      <c r="V8695" s="334">
        <v>0</v>
      </c>
      <c r="W8695" s="334">
        <v>0</v>
      </c>
      <c r="X8695" s="334">
        <v>0</v>
      </c>
      <c r="Y8695" s="334">
        <v>0</v>
      </c>
      <c r="Z8695" s="334">
        <v>0</v>
      </c>
      <c r="AA8695" s="334">
        <v>0</v>
      </c>
      <c r="AB8695" s="334">
        <v>0</v>
      </c>
      <c r="AD8695" s="334">
        <v>0</v>
      </c>
      <c r="AE8695" s="334">
        <f t="shared" si="1357"/>
        <v>0</v>
      </c>
      <c r="AF8695" s="334">
        <f t="shared" si="1358"/>
        <v>0</v>
      </c>
      <c r="AG8695" s="340">
        <f t="shared" si="1359"/>
        <v>0</v>
      </c>
      <c r="AI8695" s="340">
        <f t="shared" si="1363"/>
        <v>0</v>
      </c>
      <c r="AJ8695" s="340">
        <f t="shared" si="1363"/>
        <v>0</v>
      </c>
      <c r="AK8695" s="340">
        <f t="shared" si="1363"/>
        <v>0</v>
      </c>
      <c r="AL8695" s="340">
        <f t="shared" si="1363"/>
        <v>0</v>
      </c>
      <c r="AM8695" s="340">
        <f t="shared" si="1363"/>
        <v>0</v>
      </c>
    </row>
    <row r="8696" spans="1:39" x14ac:dyDescent="0.35">
      <c r="A8696" s="337">
        <v>30609</v>
      </c>
      <c r="B8696" s="338">
        <f t="shared" si="1354"/>
        <v>1983</v>
      </c>
      <c r="C8696" s="338">
        <f t="shared" si="1355"/>
        <v>10</v>
      </c>
      <c r="D8696" s="338">
        <f t="shared" si="1356"/>
        <v>20</v>
      </c>
      <c r="E8696" s="334">
        <v>0</v>
      </c>
      <c r="F8696" s="334">
        <v>0</v>
      </c>
      <c r="G8696" s="334">
        <v>0</v>
      </c>
      <c r="H8696" s="334">
        <v>0</v>
      </c>
      <c r="I8696" s="334">
        <v>0</v>
      </c>
      <c r="J8696" s="334">
        <v>0</v>
      </c>
      <c r="K8696" s="334">
        <v>0</v>
      </c>
      <c r="L8696" s="334">
        <v>0</v>
      </c>
      <c r="M8696" s="334">
        <v>0</v>
      </c>
      <c r="N8696" s="334">
        <v>0</v>
      </c>
      <c r="O8696" s="334">
        <v>0</v>
      </c>
      <c r="P8696" s="334">
        <v>0</v>
      </c>
      <c r="Q8696" s="334">
        <v>0</v>
      </c>
      <c r="R8696" s="334">
        <v>0</v>
      </c>
      <c r="S8696" s="334">
        <v>0</v>
      </c>
      <c r="T8696" s="334">
        <v>0</v>
      </c>
      <c r="U8696" s="334">
        <v>0</v>
      </c>
      <c r="V8696" s="334">
        <v>0</v>
      </c>
      <c r="W8696" s="334">
        <v>0</v>
      </c>
      <c r="X8696" s="334">
        <v>0</v>
      </c>
      <c r="Y8696" s="334">
        <v>0</v>
      </c>
      <c r="Z8696" s="334">
        <v>0</v>
      </c>
      <c r="AA8696" s="334">
        <v>0</v>
      </c>
      <c r="AB8696" s="334">
        <v>0</v>
      </c>
      <c r="AD8696" s="334">
        <v>0</v>
      </c>
      <c r="AE8696" s="334">
        <f t="shared" si="1357"/>
        <v>0</v>
      </c>
      <c r="AF8696" s="334">
        <f t="shared" si="1358"/>
        <v>0</v>
      </c>
      <c r="AG8696" s="340">
        <f t="shared" si="1359"/>
        <v>0</v>
      </c>
      <c r="AI8696" s="340">
        <f t="shared" si="1363"/>
        <v>0</v>
      </c>
      <c r="AJ8696" s="340">
        <f t="shared" si="1363"/>
        <v>0</v>
      </c>
      <c r="AK8696" s="340">
        <f t="shared" si="1363"/>
        <v>0</v>
      </c>
      <c r="AL8696" s="340">
        <f t="shared" si="1363"/>
        <v>0</v>
      </c>
      <c r="AM8696" s="340">
        <f t="shared" si="1363"/>
        <v>0</v>
      </c>
    </row>
    <row r="8697" spans="1:39" x14ac:dyDescent="0.35">
      <c r="A8697" s="337">
        <v>30610</v>
      </c>
      <c r="B8697" s="338">
        <f t="shared" si="1354"/>
        <v>1983</v>
      </c>
      <c r="C8697" s="338">
        <f t="shared" si="1355"/>
        <v>10</v>
      </c>
      <c r="D8697" s="338">
        <f t="shared" si="1356"/>
        <v>21</v>
      </c>
      <c r="E8697" s="334">
        <v>0</v>
      </c>
      <c r="F8697" s="334">
        <v>0</v>
      </c>
      <c r="G8697" s="334">
        <v>0</v>
      </c>
      <c r="H8697" s="334">
        <v>0</v>
      </c>
      <c r="I8697" s="334">
        <v>0</v>
      </c>
      <c r="J8697" s="334">
        <v>0</v>
      </c>
      <c r="K8697" s="334">
        <v>0</v>
      </c>
      <c r="L8697" s="334">
        <v>0</v>
      </c>
      <c r="M8697" s="334">
        <v>0</v>
      </c>
      <c r="N8697" s="334">
        <v>0</v>
      </c>
      <c r="O8697" s="334">
        <v>0</v>
      </c>
      <c r="P8697" s="334">
        <v>0</v>
      </c>
      <c r="Q8697" s="334">
        <v>0</v>
      </c>
      <c r="R8697" s="334">
        <v>0</v>
      </c>
      <c r="S8697" s="334">
        <v>0</v>
      </c>
      <c r="T8697" s="334">
        <v>0</v>
      </c>
      <c r="U8697" s="334">
        <v>0</v>
      </c>
      <c r="V8697" s="334">
        <v>0</v>
      </c>
      <c r="W8697" s="334">
        <v>0</v>
      </c>
      <c r="X8697" s="334">
        <v>0</v>
      </c>
      <c r="Y8697" s="334">
        <v>0</v>
      </c>
      <c r="Z8697" s="334">
        <v>0</v>
      </c>
      <c r="AA8697" s="334">
        <v>0</v>
      </c>
      <c r="AB8697" s="334">
        <v>0</v>
      </c>
      <c r="AD8697" s="334">
        <v>0</v>
      </c>
      <c r="AE8697" s="334">
        <f t="shared" si="1357"/>
        <v>0</v>
      </c>
      <c r="AF8697" s="334">
        <f t="shared" si="1358"/>
        <v>0</v>
      </c>
      <c r="AG8697" s="340">
        <f t="shared" si="1359"/>
        <v>0</v>
      </c>
      <c r="AI8697" s="340">
        <f t="shared" si="1363"/>
        <v>0</v>
      </c>
      <c r="AJ8697" s="340">
        <f t="shared" si="1363"/>
        <v>0</v>
      </c>
      <c r="AK8697" s="340">
        <f t="shared" si="1363"/>
        <v>0</v>
      </c>
      <c r="AL8697" s="340">
        <f t="shared" si="1363"/>
        <v>0</v>
      </c>
      <c r="AM8697" s="340">
        <f t="shared" si="1363"/>
        <v>0</v>
      </c>
    </row>
    <row r="8698" spans="1:39" x14ac:dyDescent="0.35">
      <c r="A8698" s="337">
        <v>30611</v>
      </c>
      <c r="B8698" s="338">
        <f t="shared" si="1354"/>
        <v>1983</v>
      </c>
      <c r="C8698" s="338">
        <f t="shared" si="1355"/>
        <v>10</v>
      </c>
      <c r="D8698" s="338">
        <f t="shared" si="1356"/>
        <v>22</v>
      </c>
      <c r="E8698" s="334">
        <v>0</v>
      </c>
      <c r="F8698" s="334">
        <v>0</v>
      </c>
      <c r="G8698" s="334">
        <v>0</v>
      </c>
      <c r="H8698" s="334">
        <v>0</v>
      </c>
      <c r="I8698" s="334">
        <v>0</v>
      </c>
      <c r="J8698" s="334">
        <v>0</v>
      </c>
      <c r="K8698" s="334">
        <v>0</v>
      </c>
      <c r="L8698" s="334">
        <v>0</v>
      </c>
      <c r="M8698" s="334">
        <v>0</v>
      </c>
      <c r="N8698" s="334">
        <v>0</v>
      </c>
      <c r="O8698" s="334">
        <v>0</v>
      </c>
      <c r="P8698" s="334">
        <v>0</v>
      </c>
      <c r="Q8698" s="334">
        <v>0</v>
      </c>
      <c r="R8698" s="334">
        <v>0</v>
      </c>
      <c r="S8698" s="334">
        <v>0</v>
      </c>
      <c r="T8698" s="334">
        <v>0</v>
      </c>
      <c r="U8698" s="334">
        <v>0</v>
      </c>
      <c r="V8698" s="334">
        <v>0</v>
      </c>
      <c r="W8698" s="334">
        <v>0</v>
      </c>
      <c r="X8698" s="334">
        <v>0</v>
      </c>
      <c r="Y8698" s="334">
        <v>0</v>
      </c>
      <c r="Z8698" s="334">
        <v>0</v>
      </c>
      <c r="AA8698" s="334">
        <v>0</v>
      </c>
      <c r="AB8698" s="334">
        <v>0</v>
      </c>
      <c r="AD8698" s="334">
        <v>0</v>
      </c>
      <c r="AE8698" s="334">
        <f t="shared" si="1357"/>
        <v>0</v>
      </c>
      <c r="AF8698" s="334">
        <f t="shared" si="1358"/>
        <v>0</v>
      </c>
      <c r="AG8698" s="340">
        <f t="shared" si="1359"/>
        <v>0</v>
      </c>
      <c r="AI8698" s="340">
        <f t="shared" si="1363"/>
        <v>0</v>
      </c>
      <c r="AJ8698" s="340">
        <f t="shared" si="1363"/>
        <v>0</v>
      </c>
      <c r="AK8698" s="340">
        <f t="shared" si="1363"/>
        <v>0</v>
      </c>
      <c r="AL8698" s="340">
        <f t="shared" si="1363"/>
        <v>0</v>
      </c>
      <c r="AM8698" s="340">
        <f t="shared" si="1363"/>
        <v>0</v>
      </c>
    </row>
    <row r="8699" spans="1:39" x14ac:dyDescent="0.35">
      <c r="A8699" s="337">
        <v>30612</v>
      </c>
      <c r="B8699" s="338">
        <f t="shared" si="1354"/>
        <v>1983</v>
      </c>
      <c r="C8699" s="338">
        <f t="shared" si="1355"/>
        <v>10</v>
      </c>
      <c r="D8699" s="338">
        <f t="shared" si="1356"/>
        <v>23</v>
      </c>
      <c r="E8699" s="334">
        <v>0</v>
      </c>
      <c r="F8699" s="334">
        <v>0</v>
      </c>
      <c r="G8699" s="334">
        <v>0</v>
      </c>
      <c r="H8699" s="334">
        <v>0</v>
      </c>
      <c r="I8699" s="334">
        <v>0</v>
      </c>
      <c r="J8699" s="334">
        <v>0</v>
      </c>
      <c r="K8699" s="334">
        <v>0</v>
      </c>
      <c r="L8699" s="334">
        <v>0</v>
      </c>
      <c r="M8699" s="334">
        <v>0</v>
      </c>
      <c r="N8699" s="334">
        <v>0</v>
      </c>
      <c r="O8699" s="334">
        <v>0</v>
      </c>
      <c r="P8699" s="334">
        <v>0</v>
      </c>
      <c r="Q8699" s="334">
        <v>0</v>
      </c>
      <c r="R8699" s="334">
        <v>0</v>
      </c>
      <c r="S8699" s="334">
        <v>0</v>
      </c>
      <c r="T8699" s="334">
        <v>0</v>
      </c>
      <c r="U8699" s="334">
        <v>0</v>
      </c>
      <c r="V8699" s="334">
        <v>0</v>
      </c>
      <c r="W8699" s="334">
        <v>0</v>
      </c>
      <c r="X8699" s="334">
        <v>0</v>
      </c>
      <c r="Y8699" s="334">
        <v>0</v>
      </c>
      <c r="Z8699" s="334">
        <v>0</v>
      </c>
      <c r="AA8699" s="334">
        <v>0</v>
      </c>
      <c r="AB8699" s="334">
        <v>0</v>
      </c>
      <c r="AD8699" s="334">
        <v>0</v>
      </c>
      <c r="AE8699" s="334">
        <f t="shared" si="1357"/>
        <v>0</v>
      </c>
      <c r="AF8699" s="334">
        <f t="shared" si="1358"/>
        <v>0</v>
      </c>
      <c r="AG8699" s="340">
        <f t="shared" si="1359"/>
        <v>0</v>
      </c>
      <c r="AI8699" s="340">
        <f t="shared" si="1363"/>
        <v>0</v>
      </c>
      <c r="AJ8699" s="340">
        <f t="shared" si="1363"/>
        <v>0</v>
      </c>
      <c r="AK8699" s="340">
        <f t="shared" si="1363"/>
        <v>0</v>
      </c>
      <c r="AL8699" s="340">
        <f t="shared" si="1363"/>
        <v>0</v>
      </c>
      <c r="AM8699" s="340">
        <f t="shared" si="1363"/>
        <v>0</v>
      </c>
    </row>
    <row r="8700" spans="1:39" x14ac:dyDescent="0.35">
      <c r="A8700" s="337">
        <v>30613</v>
      </c>
      <c r="B8700" s="338">
        <f t="shared" si="1354"/>
        <v>1983</v>
      </c>
      <c r="C8700" s="338">
        <f t="shared" si="1355"/>
        <v>10</v>
      </c>
      <c r="D8700" s="338">
        <f t="shared" si="1356"/>
        <v>24</v>
      </c>
      <c r="E8700" s="334">
        <v>0</v>
      </c>
      <c r="F8700" s="334">
        <v>0</v>
      </c>
      <c r="G8700" s="334">
        <v>0</v>
      </c>
      <c r="H8700" s="334">
        <v>0</v>
      </c>
      <c r="I8700" s="334">
        <v>0</v>
      </c>
      <c r="J8700" s="334">
        <v>0</v>
      </c>
      <c r="K8700" s="334">
        <v>0</v>
      </c>
      <c r="L8700" s="334">
        <v>0</v>
      </c>
      <c r="M8700" s="334">
        <v>0</v>
      </c>
      <c r="N8700" s="334">
        <v>0</v>
      </c>
      <c r="O8700" s="334">
        <v>0</v>
      </c>
      <c r="P8700" s="334">
        <v>0</v>
      </c>
      <c r="Q8700" s="334">
        <v>0</v>
      </c>
      <c r="R8700" s="334">
        <v>0</v>
      </c>
      <c r="S8700" s="334">
        <v>0</v>
      </c>
      <c r="T8700" s="334">
        <v>0</v>
      </c>
      <c r="U8700" s="334">
        <v>0</v>
      </c>
      <c r="V8700" s="334">
        <v>0</v>
      </c>
      <c r="W8700" s="334">
        <v>0</v>
      </c>
      <c r="X8700" s="334">
        <v>0</v>
      </c>
      <c r="Y8700" s="334">
        <v>0</v>
      </c>
      <c r="Z8700" s="334">
        <v>0</v>
      </c>
      <c r="AA8700" s="334">
        <v>0</v>
      </c>
      <c r="AB8700" s="334">
        <v>0</v>
      </c>
      <c r="AD8700" s="334">
        <v>0</v>
      </c>
      <c r="AE8700" s="334">
        <f t="shared" si="1357"/>
        <v>0</v>
      </c>
      <c r="AF8700" s="334">
        <f t="shared" si="1358"/>
        <v>0</v>
      </c>
      <c r="AG8700" s="340">
        <f t="shared" si="1359"/>
        <v>0</v>
      </c>
      <c r="AI8700" s="340">
        <f t="shared" si="1363"/>
        <v>0</v>
      </c>
      <c r="AJ8700" s="340">
        <f t="shared" si="1363"/>
        <v>0</v>
      </c>
      <c r="AK8700" s="340">
        <f t="shared" si="1363"/>
        <v>0</v>
      </c>
      <c r="AL8700" s="340">
        <f t="shared" si="1363"/>
        <v>0</v>
      </c>
      <c r="AM8700" s="340">
        <f t="shared" si="1363"/>
        <v>0</v>
      </c>
    </row>
    <row r="8701" spans="1:39" x14ac:dyDescent="0.35">
      <c r="A8701" s="337">
        <v>30614</v>
      </c>
      <c r="B8701" s="338">
        <f t="shared" si="1354"/>
        <v>1983</v>
      </c>
      <c r="C8701" s="338">
        <f t="shared" si="1355"/>
        <v>10</v>
      </c>
      <c r="D8701" s="338">
        <f t="shared" si="1356"/>
        <v>25</v>
      </c>
      <c r="E8701" s="334">
        <v>0</v>
      </c>
      <c r="F8701" s="334">
        <v>0</v>
      </c>
      <c r="G8701" s="334">
        <v>0</v>
      </c>
      <c r="H8701" s="334">
        <v>0</v>
      </c>
      <c r="I8701" s="334">
        <v>0</v>
      </c>
      <c r="J8701" s="334">
        <v>0</v>
      </c>
      <c r="K8701" s="334">
        <v>0</v>
      </c>
      <c r="L8701" s="334">
        <v>0</v>
      </c>
      <c r="M8701" s="334">
        <v>0</v>
      </c>
      <c r="N8701" s="334">
        <v>0</v>
      </c>
      <c r="O8701" s="334">
        <v>0</v>
      </c>
      <c r="P8701" s="334">
        <v>0</v>
      </c>
      <c r="Q8701" s="334">
        <v>0</v>
      </c>
      <c r="R8701" s="334">
        <v>0</v>
      </c>
      <c r="S8701" s="334">
        <v>0</v>
      </c>
      <c r="T8701" s="334">
        <v>0</v>
      </c>
      <c r="U8701" s="334">
        <v>0</v>
      </c>
      <c r="V8701" s="334">
        <v>0</v>
      </c>
      <c r="W8701" s="334">
        <v>0</v>
      </c>
      <c r="X8701" s="334">
        <v>0</v>
      </c>
      <c r="Y8701" s="334">
        <v>0</v>
      </c>
      <c r="Z8701" s="334">
        <v>0</v>
      </c>
      <c r="AA8701" s="334">
        <v>0</v>
      </c>
      <c r="AB8701" s="334">
        <v>0</v>
      </c>
      <c r="AD8701" s="334">
        <v>0</v>
      </c>
      <c r="AE8701" s="334">
        <f t="shared" si="1357"/>
        <v>0</v>
      </c>
      <c r="AF8701" s="334">
        <f t="shared" si="1358"/>
        <v>0</v>
      </c>
      <c r="AG8701" s="340">
        <f t="shared" si="1359"/>
        <v>0</v>
      </c>
      <c r="AI8701" s="340">
        <f t="shared" si="1363"/>
        <v>0</v>
      </c>
      <c r="AJ8701" s="340">
        <f t="shared" si="1363"/>
        <v>0</v>
      </c>
      <c r="AK8701" s="340">
        <f t="shared" si="1363"/>
        <v>0</v>
      </c>
      <c r="AL8701" s="340">
        <f t="shared" si="1363"/>
        <v>0</v>
      </c>
      <c r="AM8701" s="340">
        <f t="shared" si="1363"/>
        <v>0</v>
      </c>
    </row>
    <row r="8702" spans="1:39" x14ac:dyDescent="0.35">
      <c r="A8702" s="337">
        <v>30615</v>
      </c>
      <c r="B8702" s="338">
        <f t="shared" si="1354"/>
        <v>1983</v>
      </c>
      <c r="C8702" s="338">
        <f t="shared" si="1355"/>
        <v>10</v>
      </c>
      <c r="D8702" s="338">
        <f t="shared" si="1356"/>
        <v>26</v>
      </c>
      <c r="E8702" s="334">
        <v>0</v>
      </c>
      <c r="F8702" s="334">
        <v>0</v>
      </c>
      <c r="G8702" s="334">
        <v>0</v>
      </c>
      <c r="H8702" s="334">
        <v>0</v>
      </c>
      <c r="I8702" s="334">
        <v>0</v>
      </c>
      <c r="J8702" s="334">
        <v>0</v>
      </c>
      <c r="K8702" s="334">
        <v>0</v>
      </c>
      <c r="L8702" s="334">
        <v>0</v>
      </c>
      <c r="M8702" s="334">
        <v>0</v>
      </c>
      <c r="N8702" s="334">
        <v>0</v>
      </c>
      <c r="O8702" s="334">
        <v>0</v>
      </c>
      <c r="P8702" s="334">
        <v>0</v>
      </c>
      <c r="Q8702" s="334">
        <v>0</v>
      </c>
      <c r="R8702" s="334">
        <v>0</v>
      </c>
      <c r="S8702" s="334">
        <v>0</v>
      </c>
      <c r="T8702" s="334">
        <v>0</v>
      </c>
      <c r="U8702" s="334">
        <v>0</v>
      </c>
      <c r="V8702" s="334">
        <v>0</v>
      </c>
      <c r="W8702" s="334">
        <v>0</v>
      </c>
      <c r="X8702" s="334">
        <v>0</v>
      </c>
      <c r="Y8702" s="334">
        <v>0</v>
      </c>
      <c r="Z8702" s="334">
        <v>0</v>
      </c>
      <c r="AA8702" s="334">
        <v>0</v>
      </c>
      <c r="AB8702" s="334">
        <v>0</v>
      </c>
      <c r="AD8702" s="334">
        <v>0</v>
      </c>
      <c r="AE8702" s="334">
        <f t="shared" si="1357"/>
        <v>0</v>
      </c>
      <c r="AF8702" s="334">
        <f t="shared" si="1358"/>
        <v>0</v>
      </c>
      <c r="AG8702" s="340">
        <f t="shared" si="1359"/>
        <v>0</v>
      </c>
      <c r="AI8702" s="340">
        <f t="shared" si="1363"/>
        <v>0</v>
      </c>
      <c r="AJ8702" s="340">
        <f t="shared" si="1363"/>
        <v>0</v>
      </c>
      <c r="AK8702" s="340">
        <f t="shared" si="1363"/>
        <v>0</v>
      </c>
      <c r="AL8702" s="340">
        <f t="shared" si="1363"/>
        <v>0</v>
      </c>
      <c r="AM8702" s="340">
        <f t="shared" si="1363"/>
        <v>0</v>
      </c>
    </row>
    <row r="8703" spans="1:39" x14ac:dyDescent="0.35">
      <c r="A8703" s="337">
        <v>30616</v>
      </c>
      <c r="B8703" s="338">
        <f t="shared" si="1354"/>
        <v>1983</v>
      </c>
      <c r="C8703" s="338">
        <f t="shared" si="1355"/>
        <v>10</v>
      </c>
      <c r="D8703" s="338">
        <f t="shared" si="1356"/>
        <v>27</v>
      </c>
      <c r="E8703" s="334">
        <v>0</v>
      </c>
      <c r="F8703" s="334">
        <v>0</v>
      </c>
      <c r="G8703" s="334">
        <v>0</v>
      </c>
      <c r="H8703" s="334">
        <v>0</v>
      </c>
      <c r="I8703" s="334">
        <v>0</v>
      </c>
      <c r="J8703" s="334">
        <v>0</v>
      </c>
      <c r="K8703" s="334">
        <v>0</v>
      </c>
      <c r="L8703" s="334">
        <v>0</v>
      </c>
      <c r="M8703" s="334">
        <v>0</v>
      </c>
      <c r="N8703" s="334">
        <v>0</v>
      </c>
      <c r="O8703" s="334">
        <v>0</v>
      </c>
      <c r="P8703" s="334">
        <v>0</v>
      </c>
      <c r="Q8703" s="334">
        <v>0</v>
      </c>
      <c r="R8703" s="334">
        <v>0</v>
      </c>
      <c r="S8703" s="334">
        <v>0</v>
      </c>
      <c r="T8703" s="334">
        <v>0</v>
      </c>
      <c r="U8703" s="334">
        <v>0</v>
      </c>
      <c r="V8703" s="334">
        <v>0</v>
      </c>
      <c r="W8703" s="334">
        <v>0</v>
      </c>
      <c r="X8703" s="334">
        <v>0</v>
      </c>
      <c r="Y8703" s="334">
        <v>0</v>
      </c>
      <c r="Z8703" s="334">
        <v>0</v>
      </c>
      <c r="AA8703" s="334">
        <v>0</v>
      </c>
      <c r="AB8703" s="334">
        <v>0</v>
      </c>
      <c r="AD8703" s="334">
        <v>0</v>
      </c>
      <c r="AE8703" s="334">
        <f t="shared" si="1357"/>
        <v>0</v>
      </c>
      <c r="AF8703" s="334">
        <f t="shared" si="1358"/>
        <v>0</v>
      </c>
      <c r="AG8703" s="340">
        <f t="shared" si="1359"/>
        <v>0</v>
      </c>
      <c r="AI8703" s="340">
        <f t="shared" si="1363"/>
        <v>0</v>
      </c>
      <c r="AJ8703" s="340">
        <f t="shared" si="1363"/>
        <v>0</v>
      </c>
      <c r="AK8703" s="340">
        <f t="shared" si="1363"/>
        <v>0</v>
      </c>
      <c r="AL8703" s="340">
        <f t="shared" si="1363"/>
        <v>0</v>
      </c>
      <c r="AM8703" s="340">
        <f t="shared" si="1363"/>
        <v>0</v>
      </c>
    </row>
    <row r="8704" spans="1:39" x14ac:dyDescent="0.35">
      <c r="A8704" s="337">
        <v>30617</v>
      </c>
      <c r="B8704" s="338">
        <f t="shared" si="1354"/>
        <v>1983</v>
      </c>
      <c r="C8704" s="338">
        <f t="shared" si="1355"/>
        <v>10</v>
      </c>
      <c r="D8704" s="338">
        <f t="shared" si="1356"/>
        <v>28</v>
      </c>
      <c r="E8704" s="334">
        <v>0</v>
      </c>
      <c r="F8704" s="334">
        <v>0</v>
      </c>
      <c r="G8704" s="334">
        <v>0</v>
      </c>
      <c r="H8704" s="334">
        <v>0</v>
      </c>
      <c r="I8704" s="334">
        <v>0</v>
      </c>
      <c r="J8704" s="334">
        <v>0</v>
      </c>
      <c r="K8704" s="334">
        <v>0</v>
      </c>
      <c r="L8704" s="334">
        <v>0</v>
      </c>
      <c r="M8704" s="334">
        <v>0</v>
      </c>
      <c r="N8704" s="334">
        <v>0</v>
      </c>
      <c r="O8704" s="334">
        <v>0</v>
      </c>
      <c r="P8704" s="334">
        <v>0</v>
      </c>
      <c r="Q8704" s="334">
        <v>0</v>
      </c>
      <c r="R8704" s="334">
        <v>0</v>
      </c>
      <c r="S8704" s="334">
        <v>0</v>
      </c>
      <c r="T8704" s="334">
        <v>0</v>
      </c>
      <c r="U8704" s="334">
        <v>0</v>
      </c>
      <c r="V8704" s="334">
        <v>0</v>
      </c>
      <c r="W8704" s="334">
        <v>0</v>
      </c>
      <c r="X8704" s="334">
        <v>0</v>
      </c>
      <c r="Y8704" s="334">
        <v>0</v>
      </c>
      <c r="Z8704" s="334">
        <v>0</v>
      </c>
      <c r="AA8704" s="334">
        <v>0</v>
      </c>
      <c r="AB8704" s="334">
        <v>0</v>
      </c>
      <c r="AD8704" s="334">
        <v>0</v>
      </c>
      <c r="AE8704" s="334">
        <f t="shared" si="1357"/>
        <v>0</v>
      </c>
      <c r="AF8704" s="334">
        <f t="shared" si="1358"/>
        <v>0</v>
      </c>
      <c r="AG8704" s="340">
        <f t="shared" si="1359"/>
        <v>0</v>
      </c>
      <c r="AI8704" s="340">
        <f t="shared" si="1363"/>
        <v>0</v>
      </c>
      <c r="AJ8704" s="340">
        <f t="shared" si="1363"/>
        <v>0</v>
      </c>
      <c r="AK8704" s="340">
        <f t="shared" si="1363"/>
        <v>0</v>
      </c>
      <c r="AL8704" s="340">
        <f t="shared" si="1363"/>
        <v>0</v>
      </c>
      <c r="AM8704" s="340">
        <f t="shared" si="1363"/>
        <v>0</v>
      </c>
    </row>
    <row r="8705" spans="1:39" x14ac:dyDescent="0.35">
      <c r="A8705" s="337">
        <v>30618</v>
      </c>
      <c r="B8705" s="338">
        <f t="shared" si="1354"/>
        <v>1983</v>
      </c>
      <c r="C8705" s="338">
        <f t="shared" si="1355"/>
        <v>10</v>
      </c>
      <c r="D8705" s="338">
        <f t="shared" si="1356"/>
        <v>29</v>
      </c>
      <c r="E8705" s="334">
        <v>0</v>
      </c>
      <c r="F8705" s="334">
        <v>0</v>
      </c>
      <c r="G8705" s="334">
        <v>0</v>
      </c>
      <c r="H8705" s="334">
        <v>0</v>
      </c>
      <c r="I8705" s="334">
        <v>0</v>
      </c>
      <c r="J8705" s="334">
        <v>0</v>
      </c>
      <c r="K8705" s="334">
        <v>0</v>
      </c>
      <c r="L8705" s="334">
        <v>0</v>
      </c>
      <c r="M8705" s="334">
        <v>0</v>
      </c>
      <c r="N8705" s="334">
        <v>0</v>
      </c>
      <c r="O8705" s="334">
        <v>0</v>
      </c>
      <c r="P8705" s="334">
        <v>0</v>
      </c>
      <c r="Q8705" s="334">
        <v>0</v>
      </c>
      <c r="R8705" s="334">
        <v>0</v>
      </c>
      <c r="S8705" s="334">
        <v>0</v>
      </c>
      <c r="T8705" s="334">
        <v>0</v>
      </c>
      <c r="U8705" s="334">
        <v>0</v>
      </c>
      <c r="V8705" s="334">
        <v>0</v>
      </c>
      <c r="W8705" s="334">
        <v>0</v>
      </c>
      <c r="X8705" s="334">
        <v>0</v>
      </c>
      <c r="Y8705" s="334">
        <v>0</v>
      </c>
      <c r="Z8705" s="334">
        <v>0</v>
      </c>
      <c r="AA8705" s="334">
        <v>0</v>
      </c>
      <c r="AB8705" s="334">
        <v>0</v>
      </c>
      <c r="AD8705" s="334">
        <v>0</v>
      </c>
      <c r="AE8705" s="334">
        <f t="shared" si="1357"/>
        <v>0</v>
      </c>
      <c r="AF8705" s="334">
        <f t="shared" si="1358"/>
        <v>0</v>
      </c>
      <c r="AG8705" s="340">
        <f t="shared" si="1359"/>
        <v>0</v>
      </c>
      <c r="AI8705" s="340">
        <f t="shared" si="1363"/>
        <v>0</v>
      </c>
      <c r="AJ8705" s="340">
        <f t="shared" si="1363"/>
        <v>0</v>
      </c>
      <c r="AK8705" s="340">
        <f t="shared" si="1363"/>
        <v>0</v>
      </c>
      <c r="AL8705" s="340">
        <f t="shared" si="1363"/>
        <v>0</v>
      </c>
      <c r="AM8705" s="340">
        <f t="shared" si="1363"/>
        <v>0</v>
      </c>
    </row>
    <row r="8706" spans="1:39" x14ac:dyDescent="0.35">
      <c r="A8706" s="337">
        <v>30619</v>
      </c>
      <c r="B8706" s="338">
        <f t="shared" si="1354"/>
        <v>1983</v>
      </c>
      <c r="C8706" s="338">
        <f t="shared" si="1355"/>
        <v>10</v>
      </c>
      <c r="D8706" s="338">
        <f t="shared" si="1356"/>
        <v>30</v>
      </c>
      <c r="E8706" s="334">
        <v>0</v>
      </c>
      <c r="F8706" s="334">
        <v>0</v>
      </c>
      <c r="G8706" s="334">
        <v>0</v>
      </c>
      <c r="H8706" s="334">
        <v>0</v>
      </c>
      <c r="I8706" s="334">
        <v>0</v>
      </c>
      <c r="J8706" s="334">
        <v>0</v>
      </c>
      <c r="K8706" s="334">
        <v>0</v>
      </c>
      <c r="L8706" s="334">
        <v>0</v>
      </c>
      <c r="M8706" s="334">
        <v>0</v>
      </c>
      <c r="N8706" s="334">
        <v>0</v>
      </c>
      <c r="O8706" s="334">
        <v>0</v>
      </c>
      <c r="P8706" s="334">
        <v>0</v>
      </c>
      <c r="Q8706" s="334">
        <v>0</v>
      </c>
      <c r="R8706" s="334">
        <v>0</v>
      </c>
      <c r="S8706" s="334">
        <v>0</v>
      </c>
      <c r="T8706" s="334">
        <v>0</v>
      </c>
      <c r="U8706" s="334">
        <v>0</v>
      </c>
      <c r="V8706" s="334">
        <v>0</v>
      </c>
      <c r="W8706" s="334">
        <v>0</v>
      </c>
      <c r="X8706" s="334">
        <v>0</v>
      </c>
      <c r="Y8706" s="334">
        <v>0</v>
      </c>
      <c r="Z8706" s="334">
        <v>0</v>
      </c>
      <c r="AA8706" s="334">
        <v>0</v>
      </c>
      <c r="AB8706" s="334">
        <v>0</v>
      </c>
      <c r="AD8706" s="334">
        <v>0</v>
      </c>
      <c r="AE8706" s="334">
        <f t="shared" si="1357"/>
        <v>0</v>
      </c>
      <c r="AF8706" s="334">
        <f t="shared" si="1358"/>
        <v>0</v>
      </c>
      <c r="AG8706" s="340">
        <f t="shared" si="1359"/>
        <v>0</v>
      </c>
      <c r="AI8706" s="340">
        <f t="shared" si="1363"/>
        <v>0</v>
      </c>
      <c r="AJ8706" s="340">
        <f t="shared" si="1363"/>
        <v>0</v>
      </c>
      <c r="AK8706" s="340">
        <f t="shared" si="1363"/>
        <v>0</v>
      </c>
      <c r="AL8706" s="340">
        <f t="shared" si="1363"/>
        <v>0</v>
      </c>
      <c r="AM8706" s="340">
        <f t="shared" si="1363"/>
        <v>0</v>
      </c>
    </row>
    <row r="8707" spans="1:39" x14ac:dyDescent="0.35">
      <c r="A8707" s="337">
        <v>30620</v>
      </c>
      <c r="B8707" s="338">
        <f t="shared" si="1354"/>
        <v>1983</v>
      </c>
      <c r="C8707" s="338">
        <f t="shared" si="1355"/>
        <v>10</v>
      </c>
      <c r="D8707" s="338">
        <f t="shared" si="1356"/>
        <v>31</v>
      </c>
      <c r="E8707" s="334">
        <v>0</v>
      </c>
      <c r="F8707" s="334">
        <v>0</v>
      </c>
      <c r="G8707" s="334">
        <v>0</v>
      </c>
      <c r="H8707" s="334">
        <v>0</v>
      </c>
      <c r="I8707" s="334">
        <v>0</v>
      </c>
      <c r="J8707" s="334">
        <v>0</v>
      </c>
      <c r="K8707" s="334">
        <v>0</v>
      </c>
      <c r="L8707" s="334">
        <v>0</v>
      </c>
      <c r="M8707" s="334">
        <v>0</v>
      </c>
      <c r="N8707" s="334">
        <v>0</v>
      </c>
      <c r="O8707" s="334">
        <v>0</v>
      </c>
      <c r="P8707" s="334">
        <v>0</v>
      </c>
      <c r="Q8707" s="334">
        <v>0</v>
      </c>
      <c r="R8707" s="334">
        <v>0</v>
      </c>
      <c r="S8707" s="334">
        <v>0</v>
      </c>
      <c r="T8707" s="334">
        <v>0</v>
      </c>
      <c r="U8707" s="334">
        <v>0</v>
      </c>
      <c r="V8707" s="334">
        <v>0</v>
      </c>
      <c r="W8707" s="334">
        <v>0</v>
      </c>
      <c r="X8707" s="334">
        <v>0</v>
      </c>
      <c r="Y8707" s="334">
        <v>0</v>
      </c>
      <c r="Z8707" s="334">
        <v>0</v>
      </c>
      <c r="AA8707" s="334">
        <v>0</v>
      </c>
      <c r="AB8707" s="334">
        <v>0</v>
      </c>
      <c r="AD8707" s="334">
        <v>0</v>
      </c>
      <c r="AE8707" s="334">
        <f t="shared" si="1357"/>
        <v>0</v>
      </c>
      <c r="AF8707" s="334">
        <f t="shared" si="1358"/>
        <v>0</v>
      </c>
      <c r="AG8707" s="340">
        <f t="shared" si="1359"/>
        <v>0</v>
      </c>
      <c r="AI8707" s="340">
        <f t="shared" si="1363"/>
        <v>0</v>
      </c>
      <c r="AJ8707" s="340">
        <f t="shared" si="1363"/>
        <v>0</v>
      </c>
      <c r="AK8707" s="340">
        <f t="shared" si="1363"/>
        <v>0</v>
      </c>
      <c r="AL8707" s="340">
        <f t="shared" si="1363"/>
        <v>0</v>
      </c>
      <c r="AM8707" s="340">
        <f t="shared" si="1363"/>
        <v>0</v>
      </c>
    </row>
    <row r="8708" spans="1:39" x14ac:dyDescent="0.35">
      <c r="A8708" s="337">
        <v>30621</v>
      </c>
      <c r="B8708" s="338">
        <f t="shared" ref="B8708:B8771" si="1364">YEAR(A8708)</f>
        <v>1983</v>
      </c>
      <c r="C8708" s="338">
        <f t="shared" ref="C8708:C8771" si="1365">MONTH(A8708)</f>
        <v>11</v>
      </c>
      <c r="D8708" s="338">
        <f t="shared" ref="D8708:D8771" si="1366">DAY(A8708)</f>
        <v>1</v>
      </c>
      <c r="E8708" s="334">
        <v>0</v>
      </c>
      <c r="F8708" s="334">
        <v>0</v>
      </c>
      <c r="G8708" s="334">
        <v>0</v>
      </c>
      <c r="H8708" s="334">
        <v>0</v>
      </c>
      <c r="I8708" s="334">
        <v>0</v>
      </c>
      <c r="J8708" s="334">
        <v>0</v>
      </c>
      <c r="K8708" s="334">
        <v>0</v>
      </c>
      <c r="L8708" s="334">
        <v>0</v>
      </c>
      <c r="M8708" s="334">
        <v>0</v>
      </c>
      <c r="N8708" s="334">
        <v>0</v>
      </c>
      <c r="O8708" s="334">
        <v>0</v>
      </c>
      <c r="P8708" s="334">
        <v>0</v>
      </c>
      <c r="Q8708" s="334">
        <v>0</v>
      </c>
      <c r="R8708" s="334">
        <v>0</v>
      </c>
      <c r="S8708" s="334">
        <v>0</v>
      </c>
      <c r="T8708" s="334">
        <v>0</v>
      </c>
      <c r="U8708" s="334">
        <v>0</v>
      </c>
      <c r="V8708" s="334">
        <v>0</v>
      </c>
      <c r="W8708" s="334">
        <v>0</v>
      </c>
      <c r="X8708" s="334">
        <v>0</v>
      </c>
      <c r="Y8708" s="334">
        <v>0</v>
      </c>
      <c r="Z8708" s="334">
        <v>0</v>
      </c>
      <c r="AA8708" s="334">
        <v>0</v>
      </c>
      <c r="AB8708" s="334">
        <v>0</v>
      </c>
      <c r="AD8708" s="334">
        <v>0</v>
      </c>
      <c r="AE8708" s="334">
        <f t="shared" ref="AE8708:AE8771" si="1367">AD8708</f>
        <v>0</v>
      </c>
      <c r="AF8708" s="334">
        <f t="shared" ref="AF8708:AF8771" si="1368">SUM(E8708:AB8708)</f>
        <v>0</v>
      </c>
      <c r="AG8708" s="340">
        <f t="shared" ref="AG8708:AG8771" si="1369">ABS(AF8708-AE8708)</f>
        <v>0</v>
      </c>
      <c r="AI8708" s="340">
        <f t="shared" ref="AI8708:AM8723" si="1370">IF($C8708=AI$1,$AF8708,0)</f>
        <v>0</v>
      </c>
      <c r="AJ8708" s="340">
        <f t="shared" si="1370"/>
        <v>0</v>
      </c>
      <c r="AK8708" s="340">
        <f t="shared" si="1370"/>
        <v>0</v>
      </c>
      <c r="AL8708" s="340">
        <f t="shared" si="1370"/>
        <v>0</v>
      </c>
      <c r="AM8708" s="340">
        <f t="shared" si="1370"/>
        <v>0</v>
      </c>
    </row>
    <row r="8709" spans="1:39" x14ac:dyDescent="0.35">
      <c r="A8709" s="337">
        <v>30622</v>
      </c>
      <c r="B8709" s="338">
        <f t="shared" si="1364"/>
        <v>1983</v>
      </c>
      <c r="C8709" s="338">
        <f t="shared" si="1365"/>
        <v>11</v>
      </c>
      <c r="D8709" s="338">
        <f t="shared" si="1366"/>
        <v>2</v>
      </c>
      <c r="E8709" s="334">
        <v>0</v>
      </c>
      <c r="F8709" s="334">
        <v>0</v>
      </c>
      <c r="G8709" s="334">
        <v>0</v>
      </c>
      <c r="H8709" s="334">
        <v>0</v>
      </c>
      <c r="I8709" s="334">
        <v>0</v>
      </c>
      <c r="J8709" s="334">
        <v>0</v>
      </c>
      <c r="K8709" s="334">
        <v>0</v>
      </c>
      <c r="L8709" s="334">
        <v>0</v>
      </c>
      <c r="M8709" s="334">
        <v>0</v>
      </c>
      <c r="N8709" s="334">
        <v>0</v>
      </c>
      <c r="O8709" s="334">
        <v>0</v>
      </c>
      <c r="P8709" s="334">
        <v>0</v>
      </c>
      <c r="Q8709" s="334">
        <v>0</v>
      </c>
      <c r="R8709" s="334">
        <v>0</v>
      </c>
      <c r="S8709" s="334">
        <v>0</v>
      </c>
      <c r="T8709" s="334">
        <v>0</v>
      </c>
      <c r="U8709" s="334">
        <v>0</v>
      </c>
      <c r="V8709" s="334">
        <v>0</v>
      </c>
      <c r="W8709" s="334">
        <v>0</v>
      </c>
      <c r="X8709" s="334">
        <v>0</v>
      </c>
      <c r="Y8709" s="334">
        <v>0</v>
      </c>
      <c r="Z8709" s="334">
        <v>0</v>
      </c>
      <c r="AA8709" s="334">
        <v>0</v>
      </c>
      <c r="AB8709" s="334">
        <v>0</v>
      </c>
      <c r="AD8709" s="334">
        <v>0</v>
      </c>
      <c r="AE8709" s="334">
        <f t="shared" si="1367"/>
        <v>0</v>
      </c>
      <c r="AF8709" s="334">
        <f t="shared" si="1368"/>
        <v>0</v>
      </c>
      <c r="AG8709" s="340">
        <f t="shared" si="1369"/>
        <v>0</v>
      </c>
      <c r="AI8709" s="340">
        <f t="shared" si="1370"/>
        <v>0</v>
      </c>
      <c r="AJ8709" s="340">
        <f t="shared" si="1370"/>
        <v>0</v>
      </c>
      <c r="AK8709" s="340">
        <f t="shared" si="1370"/>
        <v>0</v>
      </c>
      <c r="AL8709" s="340">
        <f t="shared" si="1370"/>
        <v>0</v>
      </c>
      <c r="AM8709" s="340">
        <f t="shared" si="1370"/>
        <v>0</v>
      </c>
    </row>
    <row r="8710" spans="1:39" x14ac:dyDescent="0.35">
      <c r="A8710" s="337">
        <v>30623</v>
      </c>
      <c r="B8710" s="338">
        <f t="shared" si="1364"/>
        <v>1983</v>
      </c>
      <c r="C8710" s="338">
        <f t="shared" si="1365"/>
        <v>11</v>
      </c>
      <c r="D8710" s="338">
        <f t="shared" si="1366"/>
        <v>3</v>
      </c>
      <c r="E8710" s="334">
        <v>0</v>
      </c>
      <c r="F8710" s="334">
        <v>0</v>
      </c>
      <c r="G8710" s="334">
        <v>0</v>
      </c>
      <c r="H8710" s="334">
        <v>0</v>
      </c>
      <c r="I8710" s="334">
        <v>0</v>
      </c>
      <c r="J8710" s="334">
        <v>0</v>
      </c>
      <c r="K8710" s="334">
        <v>0</v>
      </c>
      <c r="L8710" s="334">
        <v>0</v>
      </c>
      <c r="M8710" s="334">
        <v>0</v>
      </c>
      <c r="N8710" s="334">
        <v>0</v>
      </c>
      <c r="O8710" s="334">
        <v>0</v>
      </c>
      <c r="P8710" s="334">
        <v>0</v>
      </c>
      <c r="Q8710" s="334">
        <v>0</v>
      </c>
      <c r="R8710" s="334">
        <v>0</v>
      </c>
      <c r="S8710" s="334">
        <v>0</v>
      </c>
      <c r="T8710" s="334">
        <v>0</v>
      </c>
      <c r="U8710" s="334">
        <v>0</v>
      </c>
      <c r="V8710" s="334">
        <v>0</v>
      </c>
      <c r="W8710" s="334">
        <v>0</v>
      </c>
      <c r="X8710" s="334">
        <v>0</v>
      </c>
      <c r="Y8710" s="334">
        <v>0</v>
      </c>
      <c r="Z8710" s="334">
        <v>0</v>
      </c>
      <c r="AA8710" s="334">
        <v>0</v>
      </c>
      <c r="AB8710" s="334">
        <v>0</v>
      </c>
      <c r="AD8710" s="334">
        <v>0</v>
      </c>
      <c r="AE8710" s="334">
        <f t="shared" si="1367"/>
        <v>0</v>
      </c>
      <c r="AF8710" s="334">
        <f t="shared" si="1368"/>
        <v>0</v>
      </c>
      <c r="AG8710" s="340">
        <f t="shared" si="1369"/>
        <v>0</v>
      </c>
      <c r="AI8710" s="340">
        <f t="shared" si="1370"/>
        <v>0</v>
      </c>
      <c r="AJ8710" s="340">
        <f t="shared" si="1370"/>
        <v>0</v>
      </c>
      <c r="AK8710" s="340">
        <f t="shared" si="1370"/>
        <v>0</v>
      </c>
      <c r="AL8710" s="340">
        <f t="shared" si="1370"/>
        <v>0</v>
      </c>
      <c r="AM8710" s="340">
        <f t="shared" si="1370"/>
        <v>0</v>
      </c>
    </row>
    <row r="8711" spans="1:39" x14ac:dyDescent="0.35">
      <c r="A8711" s="337">
        <v>30624</v>
      </c>
      <c r="B8711" s="338">
        <f t="shared" si="1364"/>
        <v>1983</v>
      </c>
      <c r="C8711" s="338">
        <f t="shared" si="1365"/>
        <v>11</v>
      </c>
      <c r="D8711" s="338">
        <f t="shared" si="1366"/>
        <v>4</v>
      </c>
      <c r="E8711" s="334">
        <v>0</v>
      </c>
      <c r="F8711" s="334">
        <v>0</v>
      </c>
      <c r="G8711" s="334">
        <v>0</v>
      </c>
      <c r="H8711" s="334">
        <v>0</v>
      </c>
      <c r="I8711" s="334">
        <v>0</v>
      </c>
      <c r="J8711" s="334">
        <v>0</v>
      </c>
      <c r="K8711" s="334">
        <v>0</v>
      </c>
      <c r="L8711" s="334">
        <v>0</v>
      </c>
      <c r="M8711" s="334">
        <v>0</v>
      </c>
      <c r="N8711" s="334">
        <v>0</v>
      </c>
      <c r="O8711" s="334">
        <v>0</v>
      </c>
      <c r="P8711" s="334">
        <v>0</v>
      </c>
      <c r="Q8711" s="334">
        <v>0</v>
      </c>
      <c r="R8711" s="334">
        <v>0</v>
      </c>
      <c r="S8711" s="334">
        <v>0</v>
      </c>
      <c r="T8711" s="334">
        <v>0</v>
      </c>
      <c r="U8711" s="334">
        <v>0</v>
      </c>
      <c r="V8711" s="334">
        <v>0</v>
      </c>
      <c r="W8711" s="334">
        <v>0</v>
      </c>
      <c r="X8711" s="334">
        <v>0</v>
      </c>
      <c r="Y8711" s="334">
        <v>0</v>
      </c>
      <c r="Z8711" s="334">
        <v>0</v>
      </c>
      <c r="AA8711" s="334">
        <v>0</v>
      </c>
      <c r="AB8711" s="334">
        <v>0</v>
      </c>
      <c r="AD8711" s="334">
        <v>0</v>
      </c>
      <c r="AE8711" s="334">
        <f t="shared" si="1367"/>
        <v>0</v>
      </c>
      <c r="AF8711" s="334">
        <f t="shared" si="1368"/>
        <v>0</v>
      </c>
      <c r="AG8711" s="340">
        <f t="shared" si="1369"/>
        <v>0</v>
      </c>
      <c r="AI8711" s="340">
        <f t="shared" si="1370"/>
        <v>0</v>
      </c>
      <c r="AJ8711" s="340">
        <f t="shared" si="1370"/>
        <v>0</v>
      </c>
      <c r="AK8711" s="340">
        <f t="shared" si="1370"/>
        <v>0</v>
      </c>
      <c r="AL8711" s="340">
        <f t="shared" si="1370"/>
        <v>0</v>
      </c>
      <c r="AM8711" s="340">
        <f t="shared" si="1370"/>
        <v>0</v>
      </c>
    </row>
    <row r="8712" spans="1:39" x14ac:dyDescent="0.35">
      <c r="A8712" s="337">
        <v>30625</v>
      </c>
      <c r="B8712" s="338">
        <f t="shared" si="1364"/>
        <v>1983</v>
      </c>
      <c r="C8712" s="338">
        <f t="shared" si="1365"/>
        <v>11</v>
      </c>
      <c r="D8712" s="338">
        <f t="shared" si="1366"/>
        <v>5</v>
      </c>
      <c r="E8712" s="334">
        <v>0</v>
      </c>
      <c r="F8712" s="334">
        <v>0</v>
      </c>
      <c r="G8712" s="334">
        <v>0</v>
      </c>
      <c r="H8712" s="334">
        <v>0</v>
      </c>
      <c r="I8712" s="334">
        <v>0</v>
      </c>
      <c r="J8712" s="334">
        <v>0</v>
      </c>
      <c r="K8712" s="334">
        <v>0</v>
      </c>
      <c r="L8712" s="334">
        <v>0</v>
      </c>
      <c r="M8712" s="334">
        <v>0</v>
      </c>
      <c r="N8712" s="334">
        <v>0</v>
      </c>
      <c r="O8712" s="334">
        <v>0</v>
      </c>
      <c r="P8712" s="334">
        <v>0</v>
      </c>
      <c r="Q8712" s="334">
        <v>0</v>
      </c>
      <c r="R8712" s="334">
        <v>0</v>
      </c>
      <c r="S8712" s="334">
        <v>0</v>
      </c>
      <c r="T8712" s="334">
        <v>0</v>
      </c>
      <c r="U8712" s="334">
        <v>0</v>
      </c>
      <c r="V8712" s="334">
        <v>0</v>
      </c>
      <c r="W8712" s="334">
        <v>0</v>
      </c>
      <c r="X8712" s="334">
        <v>0</v>
      </c>
      <c r="Y8712" s="334">
        <v>0</v>
      </c>
      <c r="Z8712" s="334">
        <v>0</v>
      </c>
      <c r="AA8712" s="334">
        <v>0</v>
      </c>
      <c r="AB8712" s="334">
        <v>0</v>
      </c>
      <c r="AD8712" s="334">
        <v>0</v>
      </c>
      <c r="AE8712" s="334">
        <f t="shared" si="1367"/>
        <v>0</v>
      </c>
      <c r="AF8712" s="334">
        <f t="shared" si="1368"/>
        <v>0</v>
      </c>
      <c r="AG8712" s="340">
        <f t="shared" si="1369"/>
        <v>0</v>
      </c>
      <c r="AI8712" s="340">
        <f t="shared" si="1370"/>
        <v>0</v>
      </c>
      <c r="AJ8712" s="340">
        <f t="shared" si="1370"/>
        <v>0</v>
      </c>
      <c r="AK8712" s="340">
        <f t="shared" si="1370"/>
        <v>0</v>
      </c>
      <c r="AL8712" s="340">
        <f t="shared" si="1370"/>
        <v>0</v>
      </c>
      <c r="AM8712" s="340">
        <f t="shared" si="1370"/>
        <v>0</v>
      </c>
    </row>
    <row r="8713" spans="1:39" x14ac:dyDescent="0.35">
      <c r="A8713" s="337">
        <v>30626</v>
      </c>
      <c r="B8713" s="338">
        <f t="shared" si="1364"/>
        <v>1983</v>
      </c>
      <c r="C8713" s="338">
        <f t="shared" si="1365"/>
        <v>11</v>
      </c>
      <c r="D8713" s="338">
        <f t="shared" si="1366"/>
        <v>6</v>
      </c>
      <c r="E8713" s="334">
        <v>0</v>
      </c>
      <c r="F8713" s="334">
        <v>0</v>
      </c>
      <c r="G8713" s="334">
        <v>0</v>
      </c>
      <c r="H8713" s="334">
        <v>0</v>
      </c>
      <c r="I8713" s="334">
        <v>0</v>
      </c>
      <c r="J8713" s="334">
        <v>0</v>
      </c>
      <c r="K8713" s="334">
        <v>0</v>
      </c>
      <c r="L8713" s="334">
        <v>0</v>
      </c>
      <c r="M8713" s="334">
        <v>0</v>
      </c>
      <c r="N8713" s="334">
        <v>0</v>
      </c>
      <c r="O8713" s="334">
        <v>0</v>
      </c>
      <c r="P8713" s="334">
        <v>0</v>
      </c>
      <c r="Q8713" s="334">
        <v>0</v>
      </c>
      <c r="R8713" s="334">
        <v>0</v>
      </c>
      <c r="S8713" s="334">
        <v>0</v>
      </c>
      <c r="T8713" s="334">
        <v>0</v>
      </c>
      <c r="U8713" s="334">
        <v>0</v>
      </c>
      <c r="V8713" s="334">
        <v>0</v>
      </c>
      <c r="W8713" s="334">
        <v>0</v>
      </c>
      <c r="X8713" s="334">
        <v>0</v>
      </c>
      <c r="Y8713" s="334">
        <v>0</v>
      </c>
      <c r="Z8713" s="334">
        <v>0</v>
      </c>
      <c r="AA8713" s="334">
        <v>0</v>
      </c>
      <c r="AB8713" s="334">
        <v>0</v>
      </c>
      <c r="AD8713" s="334">
        <v>0</v>
      </c>
      <c r="AE8713" s="334">
        <f t="shared" si="1367"/>
        <v>0</v>
      </c>
      <c r="AF8713" s="334">
        <f t="shared" si="1368"/>
        <v>0</v>
      </c>
      <c r="AG8713" s="340">
        <f t="shared" si="1369"/>
        <v>0</v>
      </c>
      <c r="AI8713" s="340">
        <f t="shared" si="1370"/>
        <v>0</v>
      </c>
      <c r="AJ8713" s="340">
        <f t="shared" si="1370"/>
        <v>0</v>
      </c>
      <c r="AK8713" s="340">
        <f t="shared" si="1370"/>
        <v>0</v>
      </c>
      <c r="AL8713" s="340">
        <f t="shared" si="1370"/>
        <v>0</v>
      </c>
      <c r="AM8713" s="340">
        <f t="shared" si="1370"/>
        <v>0</v>
      </c>
    </row>
    <row r="8714" spans="1:39" x14ac:dyDescent="0.35">
      <c r="A8714" s="337">
        <v>30627</v>
      </c>
      <c r="B8714" s="338">
        <f t="shared" si="1364"/>
        <v>1983</v>
      </c>
      <c r="C8714" s="338">
        <f t="shared" si="1365"/>
        <v>11</v>
      </c>
      <c r="D8714" s="338">
        <f t="shared" si="1366"/>
        <v>7</v>
      </c>
      <c r="E8714" s="334">
        <v>0</v>
      </c>
      <c r="F8714" s="334">
        <v>0</v>
      </c>
      <c r="G8714" s="334">
        <v>0</v>
      </c>
      <c r="H8714" s="334">
        <v>0</v>
      </c>
      <c r="I8714" s="334">
        <v>0</v>
      </c>
      <c r="J8714" s="334">
        <v>0</v>
      </c>
      <c r="K8714" s="334">
        <v>0</v>
      </c>
      <c r="L8714" s="334">
        <v>0</v>
      </c>
      <c r="M8714" s="334">
        <v>0</v>
      </c>
      <c r="N8714" s="334">
        <v>0</v>
      </c>
      <c r="O8714" s="334">
        <v>0</v>
      </c>
      <c r="P8714" s="334">
        <v>0</v>
      </c>
      <c r="Q8714" s="334">
        <v>0</v>
      </c>
      <c r="R8714" s="334">
        <v>0</v>
      </c>
      <c r="S8714" s="334">
        <v>0</v>
      </c>
      <c r="T8714" s="334">
        <v>0</v>
      </c>
      <c r="U8714" s="334">
        <v>0</v>
      </c>
      <c r="V8714" s="334">
        <v>0</v>
      </c>
      <c r="W8714" s="334">
        <v>0</v>
      </c>
      <c r="X8714" s="334">
        <v>0</v>
      </c>
      <c r="Y8714" s="334">
        <v>0</v>
      </c>
      <c r="Z8714" s="334">
        <v>0</v>
      </c>
      <c r="AA8714" s="334">
        <v>0</v>
      </c>
      <c r="AB8714" s="334">
        <v>0</v>
      </c>
      <c r="AD8714" s="334">
        <v>0</v>
      </c>
      <c r="AE8714" s="334">
        <f t="shared" si="1367"/>
        <v>0</v>
      </c>
      <c r="AF8714" s="334">
        <f t="shared" si="1368"/>
        <v>0</v>
      </c>
      <c r="AG8714" s="340">
        <f t="shared" si="1369"/>
        <v>0</v>
      </c>
      <c r="AI8714" s="340">
        <f t="shared" si="1370"/>
        <v>0</v>
      </c>
      <c r="AJ8714" s="340">
        <f t="shared" si="1370"/>
        <v>0</v>
      </c>
      <c r="AK8714" s="340">
        <f t="shared" si="1370"/>
        <v>0</v>
      </c>
      <c r="AL8714" s="340">
        <f t="shared" si="1370"/>
        <v>0</v>
      </c>
      <c r="AM8714" s="340">
        <f t="shared" si="1370"/>
        <v>0</v>
      </c>
    </row>
    <row r="8715" spans="1:39" x14ac:dyDescent="0.35">
      <c r="A8715" s="337">
        <v>30628</v>
      </c>
      <c r="B8715" s="338">
        <f t="shared" si="1364"/>
        <v>1983</v>
      </c>
      <c r="C8715" s="338">
        <f t="shared" si="1365"/>
        <v>11</v>
      </c>
      <c r="D8715" s="338">
        <f t="shared" si="1366"/>
        <v>8</v>
      </c>
      <c r="E8715" s="334">
        <v>0</v>
      </c>
      <c r="F8715" s="334">
        <v>0</v>
      </c>
      <c r="G8715" s="334">
        <v>0</v>
      </c>
      <c r="H8715" s="334">
        <v>0</v>
      </c>
      <c r="I8715" s="334">
        <v>0</v>
      </c>
      <c r="J8715" s="334">
        <v>0</v>
      </c>
      <c r="K8715" s="334">
        <v>0</v>
      </c>
      <c r="L8715" s="334">
        <v>0</v>
      </c>
      <c r="M8715" s="334">
        <v>0</v>
      </c>
      <c r="N8715" s="334">
        <v>0</v>
      </c>
      <c r="O8715" s="334">
        <v>0</v>
      </c>
      <c r="P8715" s="334">
        <v>0</v>
      </c>
      <c r="Q8715" s="334">
        <v>0</v>
      </c>
      <c r="R8715" s="334">
        <v>0</v>
      </c>
      <c r="S8715" s="334">
        <v>0</v>
      </c>
      <c r="T8715" s="334">
        <v>0</v>
      </c>
      <c r="U8715" s="334">
        <v>0</v>
      </c>
      <c r="V8715" s="334">
        <v>0</v>
      </c>
      <c r="W8715" s="334">
        <v>0</v>
      </c>
      <c r="X8715" s="334">
        <v>0</v>
      </c>
      <c r="Y8715" s="334">
        <v>0</v>
      </c>
      <c r="Z8715" s="334">
        <v>0.1</v>
      </c>
      <c r="AA8715" s="334">
        <v>0.2</v>
      </c>
      <c r="AB8715" s="334">
        <v>0.1</v>
      </c>
      <c r="AD8715" s="334">
        <v>0.4</v>
      </c>
      <c r="AE8715" s="334">
        <f t="shared" si="1367"/>
        <v>0.4</v>
      </c>
      <c r="AF8715" s="334">
        <f t="shared" si="1368"/>
        <v>0.4</v>
      </c>
      <c r="AG8715" s="340">
        <f t="shared" si="1369"/>
        <v>0</v>
      </c>
      <c r="AI8715" s="340">
        <f t="shared" si="1370"/>
        <v>0</v>
      </c>
      <c r="AJ8715" s="340">
        <f t="shared" si="1370"/>
        <v>0</v>
      </c>
      <c r="AK8715" s="340">
        <f t="shared" si="1370"/>
        <v>0</v>
      </c>
      <c r="AL8715" s="340">
        <f t="shared" si="1370"/>
        <v>0</v>
      </c>
      <c r="AM8715" s="340">
        <f t="shared" si="1370"/>
        <v>0</v>
      </c>
    </row>
    <row r="8716" spans="1:39" x14ac:dyDescent="0.35">
      <c r="A8716" s="337">
        <v>30629</v>
      </c>
      <c r="B8716" s="338">
        <f t="shared" si="1364"/>
        <v>1983</v>
      </c>
      <c r="C8716" s="338">
        <f t="shared" si="1365"/>
        <v>11</v>
      </c>
      <c r="D8716" s="338">
        <f t="shared" si="1366"/>
        <v>9</v>
      </c>
      <c r="E8716" s="334">
        <v>0</v>
      </c>
      <c r="F8716" s="334">
        <v>0</v>
      </c>
      <c r="G8716" s="334">
        <v>0</v>
      </c>
      <c r="H8716" s="334">
        <v>0.1</v>
      </c>
      <c r="I8716" s="334">
        <v>0</v>
      </c>
      <c r="J8716" s="334">
        <v>0</v>
      </c>
      <c r="K8716" s="334">
        <v>0</v>
      </c>
      <c r="L8716" s="334">
        <v>0</v>
      </c>
      <c r="M8716" s="334">
        <v>0</v>
      </c>
      <c r="N8716" s="334">
        <v>0</v>
      </c>
      <c r="O8716" s="334">
        <v>0.1</v>
      </c>
      <c r="P8716" s="334">
        <v>0</v>
      </c>
      <c r="Q8716" s="334">
        <v>0</v>
      </c>
      <c r="R8716" s="334">
        <v>0</v>
      </c>
      <c r="S8716" s="334">
        <v>0.1</v>
      </c>
      <c r="T8716" s="334">
        <v>0</v>
      </c>
      <c r="U8716" s="334">
        <v>0</v>
      </c>
      <c r="V8716" s="334">
        <v>0</v>
      </c>
      <c r="W8716" s="334">
        <v>0</v>
      </c>
      <c r="X8716" s="334">
        <v>0</v>
      </c>
      <c r="Y8716" s="334">
        <v>0</v>
      </c>
      <c r="Z8716" s="334">
        <v>0.1</v>
      </c>
      <c r="AA8716" s="334">
        <v>0</v>
      </c>
      <c r="AB8716" s="334">
        <v>0</v>
      </c>
      <c r="AD8716" s="334">
        <v>0.4</v>
      </c>
      <c r="AE8716" s="334">
        <f t="shared" si="1367"/>
        <v>0.4</v>
      </c>
      <c r="AF8716" s="334">
        <f t="shared" si="1368"/>
        <v>0.4</v>
      </c>
      <c r="AG8716" s="340">
        <f t="shared" si="1369"/>
        <v>0</v>
      </c>
      <c r="AI8716" s="340">
        <f t="shared" si="1370"/>
        <v>0</v>
      </c>
      <c r="AJ8716" s="340">
        <f t="shared" si="1370"/>
        <v>0</v>
      </c>
      <c r="AK8716" s="340">
        <f t="shared" si="1370"/>
        <v>0</v>
      </c>
      <c r="AL8716" s="340">
        <f t="shared" si="1370"/>
        <v>0</v>
      </c>
      <c r="AM8716" s="340">
        <f t="shared" si="1370"/>
        <v>0</v>
      </c>
    </row>
    <row r="8717" spans="1:39" x14ac:dyDescent="0.35">
      <c r="A8717" s="337">
        <v>30630</v>
      </c>
      <c r="B8717" s="338">
        <f t="shared" si="1364"/>
        <v>1983</v>
      </c>
      <c r="C8717" s="338">
        <f t="shared" si="1365"/>
        <v>11</v>
      </c>
      <c r="D8717" s="338">
        <f t="shared" si="1366"/>
        <v>10</v>
      </c>
      <c r="E8717" s="334">
        <v>0.2</v>
      </c>
      <c r="F8717" s="334">
        <v>0</v>
      </c>
      <c r="G8717" s="334">
        <v>0</v>
      </c>
      <c r="H8717" s="334">
        <v>0</v>
      </c>
      <c r="I8717" s="334">
        <v>0</v>
      </c>
      <c r="J8717" s="334">
        <v>0</v>
      </c>
      <c r="K8717" s="334">
        <v>0</v>
      </c>
      <c r="L8717" s="334">
        <v>0</v>
      </c>
      <c r="M8717" s="334">
        <v>0</v>
      </c>
      <c r="N8717" s="334">
        <v>0</v>
      </c>
      <c r="O8717" s="334">
        <v>0.3</v>
      </c>
      <c r="P8717" s="334">
        <v>0.2</v>
      </c>
      <c r="Q8717" s="334">
        <v>0.2</v>
      </c>
      <c r="R8717" s="334">
        <v>0.2</v>
      </c>
      <c r="S8717" s="334">
        <v>0</v>
      </c>
      <c r="T8717" s="334">
        <v>0.3</v>
      </c>
      <c r="U8717" s="334">
        <v>0.2</v>
      </c>
      <c r="V8717" s="334">
        <v>0.2</v>
      </c>
      <c r="W8717" s="334">
        <v>0.3</v>
      </c>
      <c r="X8717" s="334">
        <v>0.2</v>
      </c>
      <c r="Y8717" s="334">
        <v>0.2</v>
      </c>
      <c r="Z8717" s="334">
        <v>0.2</v>
      </c>
      <c r="AA8717" s="334">
        <v>0.3</v>
      </c>
      <c r="AB8717" s="334">
        <v>0.2</v>
      </c>
      <c r="AD8717" s="334">
        <v>3.2</v>
      </c>
      <c r="AE8717" s="334">
        <f t="shared" si="1367"/>
        <v>3.2</v>
      </c>
      <c r="AF8717" s="334">
        <f t="shared" si="1368"/>
        <v>3.2</v>
      </c>
      <c r="AG8717" s="340">
        <f t="shared" si="1369"/>
        <v>0</v>
      </c>
      <c r="AI8717" s="340">
        <f t="shared" si="1370"/>
        <v>0</v>
      </c>
      <c r="AJ8717" s="340">
        <f t="shared" si="1370"/>
        <v>0</v>
      </c>
      <c r="AK8717" s="340">
        <f t="shared" si="1370"/>
        <v>0</v>
      </c>
      <c r="AL8717" s="340">
        <f t="shared" si="1370"/>
        <v>0</v>
      </c>
      <c r="AM8717" s="340">
        <f t="shared" si="1370"/>
        <v>0</v>
      </c>
    </row>
    <row r="8718" spans="1:39" x14ac:dyDescent="0.35">
      <c r="A8718" s="337">
        <v>30631</v>
      </c>
      <c r="B8718" s="338">
        <f t="shared" si="1364"/>
        <v>1983</v>
      </c>
      <c r="C8718" s="338">
        <f t="shared" si="1365"/>
        <v>11</v>
      </c>
      <c r="D8718" s="338">
        <f t="shared" si="1366"/>
        <v>11</v>
      </c>
      <c r="E8718" s="334">
        <v>0.1</v>
      </c>
      <c r="F8718" s="334">
        <v>0.1</v>
      </c>
      <c r="G8718" s="334">
        <v>0.1</v>
      </c>
      <c r="H8718" s="334">
        <v>0.1</v>
      </c>
      <c r="I8718" s="334">
        <v>0.2</v>
      </c>
      <c r="J8718" s="334">
        <v>0.1</v>
      </c>
      <c r="K8718" s="334">
        <v>0.1</v>
      </c>
      <c r="L8718" s="334">
        <v>0.1</v>
      </c>
      <c r="M8718" s="334">
        <v>0.1</v>
      </c>
      <c r="N8718" s="334">
        <v>0</v>
      </c>
      <c r="O8718" s="334">
        <v>0</v>
      </c>
      <c r="P8718" s="334">
        <v>0</v>
      </c>
      <c r="Q8718" s="334">
        <v>0</v>
      </c>
      <c r="R8718" s="334">
        <v>0</v>
      </c>
      <c r="S8718" s="334">
        <v>0</v>
      </c>
      <c r="T8718" s="334">
        <v>0</v>
      </c>
      <c r="U8718" s="334">
        <v>0</v>
      </c>
      <c r="V8718" s="334">
        <v>0</v>
      </c>
      <c r="W8718" s="334">
        <v>0</v>
      </c>
      <c r="X8718" s="334">
        <v>0</v>
      </c>
      <c r="Y8718" s="334">
        <v>0</v>
      </c>
      <c r="Z8718" s="334">
        <v>0</v>
      </c>
      <c r="AA8718" s="334">
        <v>0</v>
      </c>
      <c r="AB8718" s="334">
        <v>0</v>
      </c>
      <c r="AD8718" s="334">
        <v>1</v>
      </c>
      <c r="AE8718" s="334">
        <f t="shared" si="1367"/>
        <v>1</v>
      </c>
      <c r="AF8718" s="334">
        <f t="shared" si="1368"/>
        <v>1</v>
      </c>
      <c r="AG8718" s="340">
        <f t="shared" si="1369"/>
        <v>0</v>
      </c>
      <c r="AI8718" s="340">
        <f t="shared" si="1370"/>
        <v>0</v>
      </c>
      <c r="AJ8718" s="340">
        <f t="shared" si="1370"/>
        <v>0</v>
      </c>
      <c r="AK8718" s="340">
        <f t="shared" si="1370"/>
        <v>0</v>
      </c>
      <c r="AL8718" s="340">
        <f t="shared" si="1370"/>
        <v>0</v>
      </c>
      <c r="AM8718" s="340">
        <f t="shared" si="1370"/>
        <v>0</v>
      </c>
    </row>
    <row r="8719" spans="1:39" x14ac:dyDescent="0.35">
      <c r="A8719" s="337">
        <v>30632</v>
      </c>
      <c r="B8719" s="338">
        <f t="shared" si="1364"/>
        <v>1983</v>
      </c>
      <c r="C8719" s="338">
        <f t="shared" si="1365"/>
        <v>11</v>
      </c>
      <c r="D8719" s="338">
        <f t="shared" si="1366"/>
        <v>12</v>
      </c>
      <c r="E8719" s="334">
        <v>0</v>
      </c>
      <c r="F8719" s="334">
        <v>0</v>
      </c>
      <c r="G8719" s="334">
        <v>0</v>
      </c>
      <c r="H8719" s="334">
        <v>0</v>
      </c>
      <c r="I8719" s="334">
        <v>0</v>
      </c>
      <c r="J8719" s="334">
        <v>0</v>
      </c>
      <c r="K8719" s="334">
        <v>0</v>
      </c>
      <c r="L8719" s="334">
        <v>0</v>
      </c>
      <c r="M8719" s="334">
        <v>0</v>
      </c>
      <c r="N8719" s="334">
        <v>0</v>
      </c>
      <c r="O8719" s="334">
        <v>0</v>
      </c>
      <c r="P8719" s="334">
        <v>0</v>
      </c>
      <c r="Q8719" s="334">
        <v>0</v>
      </c>
      <c r="R8719" s="334">
        <v>0</v>
      </c>
      <c r="S8719" s="334">
        <v>0</v>
      </c>
      <c r="T8719" s="334">
        <v>0</v>
      </c>
      <c r="U8719" s="334">
        <v>0</v>
      </c>
      <c r="V8719" s="334">
        <v>0</v>
      </c>
      <c r="W8719" s="334">
        <v>0</v>
      </c>
      <c r="X8719" s="334">
        <v>0</v>
      </c>
      <c r="Y8719" s="334">
        <v>0</v>
      </c>
      <c r="Z8719" s="334">
        <v>0</v>
      </c>
      <c r="AA8719" s="334">
        <v>0</v>
      </c>
      <c r="AB8719" s="334">
        <v>0</v>
      </c>
      <c r="AD8719" s="334">
        <v>0</v>
      </c>
      <c r="AE8719" s="334">
        <f t="shared" si="1367"/>
        <v>0</v>
      </c>
      <c r="AF8719" s="334">
        <f t="shared" si="1368"/>
        <v>0</v>
      </c>
      <c r="AG8719" s="340">
        <f t="shared" si="1369"/>
        <v>0</v>
      </c>
      <c r="AI8719" s="340">
        <f t="shared" si="1370"/>
        <v>0</v>
      </c>
      <c r="AJ8719" s="340">
        <f t="shared" si="1370"/>
        <v>0</v>
      </c>
      <c r="AK8719" s="340">
        <f t="shared" si="1370"/>
        <v>0</v>
      </c>
      <c r="AL8719" s="340">
        <f t="shared" si="1370"/>
        <v>0</v>
      </c>
      <c r="AM8719" s="340">
        <f t="shared" si="1370"/>
        <v>0</v>
      </c>
    </row>
    <row r="8720" spans="1:39" x14ac:dyDescent="0.35">
      <c r="A8720" s="337">
        <v>30633</v>
      </c>
      <c r="B8720" s="338">
        <f t="shared" si="1364"/>
        <v>1983</v>
      </c>
      <c r="C8720" s="338">
        <f t="shared" si="1365"/>
        <v>11</v>
      </c>
      <c r="D8720" s="338">
        <f t="shared" si="1366"/>
        <v>13</v>
      </c>
      <c r="E8720" s="334">
        <v>0</v>
      </c>
      <c r="F8720" s="334">
        <v>0</v>
      </c>
      <c r="G8720" s="334">
        <v>0</v>
      </c>
      <c r="H8720" s="334">
        <v>0</v>
      </c>
      <c r="I8720" s="334">
        <v>0</v>
      </c>
      <c r="J8720" s="334">
        <v>0</v>
      </c>
      <c r="K8720" s="334">
        <v>0</v>
      </c>
      <c r="L8720" s="334">
        <v>0</v>
      </c>
      <c r="M8720" s="334">
        <v>0</v>
      </c>
      <c r="N8720" s="334">
        <v>0</v>
      </c>
      <c r="O8720" s="334">
        <v>0</v>
      </c>
      <c r="P8720" s="334">
        <v>0</v>
      </c>
      <c r="Q8720" s="334">
        <v>0</v>
      </c>
      <c r="R8720" s="334">
        <v>0</v>
      </c>
      <c r="S8720" s="334">
        <v>0</v>
      </c>
      <c r="T8720" s="334">
        <v>0</v>
      </c>
      <c r="U8720" s="334">
        <v>0</v>
      </c>
      <c r="V8720" s="334">
        <v>0</v>
      </c>
      <c r="W8720" s="334">
        <v>0</v>
      </c>
      <c r="X8720" s="334">
        <v>0</v>
      </c>
      <c r="Y8720" s="334">
        <v>0</v>
      </c>
      <c r="Z8720" s="334">
        <v>0</v>
      </c>
      <c r="AA8720" s="334">
        <v>0</v>
      </c>
      <c r="AB8720" s="334">
        <v>0</v>
      </c>
      <c r="AD8720" s="334">
        <v>0</v>
      </c>
      <c r="AE8720" s="334">
        <f t="shared" si="1367"/>
        <v>0</v>
      </c>
      <c r="AF8720" s="334">
        <f t="shared" si="1368"/>
        <v>0</v>
      </c>
      <c r="AG8720" s="340">
        <f t="shared" si="1369"/>
        <v>0</v>
      </c>
      <c r="AI8720" s="340">
        <f t="shared" si="1370"/>
        <v>0</v>
      </c>
      <c r="AJ8720" s="340">
        <f t="shared" si="1370"/>
        <v>0</v>
      </c>
      <c r="AK8720" s="340">
        <f t="shared" si="1370"/>
        <v>0</v>
      </c>
      <c r="AL8720" s="340">
        <f t="shared" si="1370"/>
        <v>0</v>
      </c>
      <c r="AM8720" s="340">
        <f t="shared" si="1370"/>
        <v>0</v>
      </c>
    </row>
    <row r="8721" spans="1:39" x14ac:dyDescent="0.35">
      <c r="A8721" s="337">
        <v>30634</v>
      </c>
      <c r="B8721" s="338">
        <f t="shared" si="1364"/>
        <v>1983</v>
      </c>
      <c r="C8721" s="338">
        <f t="shared" si="1365"/>
        <v>11</v>
      </c>
      <c r="D8721" s="338">
        <f t="shared" si="1366"/>
        <v>14</v>
      </c>
      <c r="E8721" s="334">
        <v>0</v>
      </c>
      <c r="F8721" s="334">
        <v>0</v>
      </c>
      <c r="G8721" s="334">
        <v>0</v>
      </c>
      <c r="H8721" s="334">
        <v>0</v>
      </c>
      <c r="I8721" s="334">
        <v>0</v>
      </c>
      <c r="J8721" s="334">
        <v>0</v>
      </c>
      <c r="K8721" s="334">
        <v>0</v>
      </c>
      <c r="L8721" s="334">
        <v>0</v>
      </c>
      <c r="M8721" s="334">
        <v>0</v>
      </c>
      <c r="N8721" s="334">
        <v>0</v>
      </c>
      <c r="O8721" s="334">
        <v>0</v>
      </c>
      <c r="P8721" s="334">
        <v>0</v>
      </c>
      <c r="Q8721" s="334">
        <v>0</v>
      </c>
      <c r="R8721" s="334">
        <v>0</v>
      </c>
      <c r="S8721" s="334">
        <v>0</v>
      </c>
      <c r="T8721" s="334">
        <v>0</v>
      </c>
      <c r="U8721" s="334">
        <v>0</v>
      </c>
      <c r="V8721" s="334">
        <v>0</v>
      </c>
      <c r="W8721" s="334">
        <v>0</v>
      </c>
      <c r="X8721" s="334">
        <v>0</v>
      </c>
      <c r="Y8721" s="334">
        <v>0</v>
      </c>
      <c r="Z8721" s="334">
        <v>0</v>
      </c>
      <c r="AA8721" s="334">
        <v>0</v>
      </c>
      <c r="AB8721" s="334">
        <v>0</v>
      </c>
      <c r="AD8721" s="334">
        <v>0</v>
      </c>
      <c r="AE8721" s="334">
        <f t="shared" si="1367"/>
        <v>0</v>
      </c>
      <c r="AF8721" s="334">
        <f t="shared" si="1368"/>
        <v>0</v>
      </c>
      <c r="AG8721" s="340">
        <f t="shared" si="1369"/>
        <v>0</v>
      </c>
      <c r="AI8721" s="340">
        <f t="shared" si="1370"/>
        <v>0</v>
      </c>
      <c r="AJ8721" s="340">
        <f t="shared" si="1370"/>
        <v>0</v>
      </c>
      <c r="AK8721" s="340">
        <f t="shared" si="1370"/>
        <v>0</v>
      </c>
      <c r="AL8721" s="340">
        <f t="shared" si="1370"/>
        <v>0</v>
      </c>
      <c r="AM8721" s="340">
        <f t="shared" si="1370"/>
        <v>0</v>
      </c>
    </row>
    <row r="8722" spans="1:39" x14ac:dyDescent="0.35">
      <c r="A8722" s="337">
        <v>30635</v>
      </c>
      <c r="B8722" s="338">
        <f t="shared" si="1364"/>
        <v>1983</v>
      </c>
      <c r="C8722" s="338">
        <f t="shared" si="1365"/>
        <v>11</v>
      </c>
      <c r="D8722" s="338">
        <f t="shared" si="1366"/>
        <v>15</v>
      </c>
      <c r="E8722" s="334">
        <v>0</v>
      </c>
      <c r="F8722" s="334">
        <v>0</v>
      </c>
      <c r="G8722" s="334">
        <v>0</v>
      </c>
      <c r="H8722" s="334">
        <v>0</v>
      </c>
      <c r="I8722" s="334">
        <v>0</v>
      </c>
      <c r="J8722" s="334">
        <v>0</v>
      </c>
      <c r="K8722" s="334">
        <v>0</v>
      </c>
      <c r="L8722" s="334">
        <v>0</v>
      </c>
      <c r="M8722" s="334">
        <v>0</v>
      </c>
      <c r="N8722" s="334">
        <v>0</v>
      </c>
      <c r="O8722" s="334">
        <v>0</v>
      </c>
      <c r="P8722" s="334">
        <v>0</v>
      </c>
      <c r="Q8722" s="334">
        <v>0</v>
      </c>
      <c r="R8722" s="334">
        <v>0</v>
      </c>
      <c r="S8722" s="334">
        <v>0</v>
      </c>
      <c r="T8722" s="334">
        <v>0</v>
      </c>
      <c r="U8722" s="334">
        <v>0</v>
      </c>
      <c r="V8722" s="334">
        <v>0</v>
      </c>
      <c r="W8722" s="334">
        <v>0</v>
      </c>
      <c r="X8722" s="334">
        <v>0</v>
      </c>
      <c r="Y8722" s="334">
        <v>0</v>
      </c>
      <c r="Z8722" s="334">
        <v>0</v>
      </c>
      <c r="AA8722" s="334">
        <v>0</v>
      </c>
      <c r="AB8722" s="334">
        <v>0</v>
      </c>
      <c r="AD8722" s="334">
        <v>0</v>
      </c>
      <c r="AE8722" s="334">
        <f t="shared" si="1367"/>
        <v>0</v>
      </c>
      <c r="AF8722" s="334">
        <f t="shared" si="1368"/>
        <v>0</v>
      </c>
      <c r="AG8722" s="340">
        <f t="shared" si="1369"/>
        <v>0</v>
      </c>
      <c r="AI8722" s="340">
        <f t="shared" si="1370"/>
        <v>0</v>
      </c>
      <c r="AJ8722" s="340">
        <f t="shared" si="1370"/>
        <v>0</v>
      </c>
      <c r="AK8722" s="340">
        <f t="shared" si="1370"/>
        <v>0</v>
      </c>
      <c r="AL8722" s="340">
        <f t="shared" si="1370"/>
        <v>0</v>
      </c>
      <c r="AM8722" s="340">
        <f t="shared" si="1370"/>
        <v>0</v>
      </c>
    </row>
    <row r="8723" spans="1:39" x14ac:dyDescent="0.35">
      <c r="A8723" s="337">
        <v>30636</v>
      </c>
      <c r="B8723" s="338">
        <f t="shared" si="1364"/>
        <v>1983</v>
      </c>
      <c r="C8723" s="338">
        <f t="shared" si="1365"/>
        <v>11</v>
      </c>
      <c r="D8723" s="338">
        <f t="shared" si="1366"/>
        <v>16</v>
      </c>
      <c r="E8723" s="334">
        <v>0</v>
      </c>
      <c r="F8723" s="334">
        <v>0</v>
      </c>
      <c r="G8723" s="334">
        <v>0</v>
      </c>
      <c r="H8723" s="334">
        <v>0</v>
      </c>
      <c r="I8723" s="334">
        <v>0</v>
      </c>
      <c r="J8723" s="334">
        <v>0</v>
      </c>
      <c r="K8723" s="334">
        <v>0</v>
      </c>
      <c r="L8723" s="334">
        <v>0</v>
      </c>
      <c r="M8723" s="334">
        <v>0</v>
      </c>
      <c r="N8723" s="334">
        <v>0</v>
      </c>
      <c r="O8723" s="334">
        <v>0</v>
      </c>
      <c r="P8723" s="334">
        <v>0</v>
      </c>
      <c r="Q8723" s="334">
        <v>0</v>
      </c>
      <c r="R8723" s="334">
        <v>0</v>
      </c>
      <c r="S8723" s="334">
        <v>0</v>
      </c>
      <c r="T8723" s="334">
        <v>0</v>
      </c>
      <c r="U8723" s="334">
        <v>0</v>
      </c>
      <c r="V8723" s="334">
        <v>0</v>
      </c>
      <c r="W8723" s="334">
        <v>0</v>
      </c>
      <c r="X8723" s="334">
        <v>0</v>
      </c>
      <c r="Y8723" s="334">
        <v>0</v>
      </c>
      <c r="Z8723" s="334">
        <v>0</v>
      </c>
      <c r="AA8723" s="334">
        <v>0</v>
      </c>
      <c r="AB8723" s="334">
        <v>0</v>
      </c>
      <c r="AD8723" s="334">
        <v>0</v>
      </c>
      <c r="AE8723" s="334">
        <f t="shared" si="1367"/>
        <v>0</v>
      </c>
      <c r="AF8723" s="334">
        <f t="shared" si="1368"/>
        <v>0</v>
      </c>
      <c r="AG8723" s="340">
        <f t="shared" si="1369"/>
        <v>0</v>
      </c>
      <c r="AI8723" s="340">
        <f t="shared" si="1370"/>
        <v>0</v>
      </c>
      <c r="AJ8723" s="340">
        <f t="shared" si="1370"/>
        <v>0</v>
      </c>
      <c r="AK8723" s="340">
        <f t="shared" si="1370"/>
        <v>0</v>
      </c>
      <c r="AL8723" s="340">
        <f t="shared" si="1370"/>
        <v>0</v>
      </c>
      <c r="AM8723" s="340">
        <f t="shared" si="1370"/>
        <v>0</v>
      </c>
    </row>
    <row r="8724" spans="1:39" x14ac:dyDescent="0.35">
      <c r="A8724" s="337">
        <v>30637</v>
      </c>
      <c r="B8724" s="338">
        <f t="shared" si="1364"/>
        <v>1983</v>
      </c>
      <c r="C8724" s="338">
        <f t="shared" si="1365"/>
        <v>11</v>
      </c>
      <c r="D8724" s="338">
        <f t="shared" si="1366"/>
        <v>17</v>
      </c>
      <c r="E8724" s="334">
        <v>0</v>
      </c>
      <c r="F8724" s="334">
        <v>0</v>
      </c>
      <c r="G8724" s="334">
        <v>0</v>
      </c>
      <c r="H8724" s="334">
        <v>0</v>
      </c>
      <c r="I8724" s="334">
        <v>0</v>
      </c>
      <c r="J8724" s="334">
        <v>0</v>
      </c>
      <c r="K8724" s="334">
        <v>0</v>
      </c>
      <c r="L8724" s="334">
        <v>0</v>
      </c>
      <c r="M8724" s="334">
        <v>0</v>
      </c>
      <c r="N8724" s="334">
        <v>0</v>
      </c>
      <c r="O8724" s="334">
        <v>0</v>
      </c>
      <c r="P8724" s="334">
        <v>0</v>
      </c>
      <c r="Q8724" s="334">
        <v>0</v>
      </c>
      <c r="R8724" s="334">
        <v>0</v>
      </c>
      <c r="S8724" s="334">
        <v>0</v>
      </c>
      <c r="T8724" s="334">
        <v>0</v>
      </c>
      <c r="U8724" s="334">
        <v>0</v>
      </c>
      <c r="V8724" s="334">
        <v>0</v>
      </c>
      <c r="W8724" s="334">
        <v>0</v>
      </c>
      <c r="X8724" s="334">
        <v>0</v>
      </c>
      <c r="Y8724" s="334">
        <v>0</v>
      </c>
      <c r="Z8724" s="334">
        <v>0</v>
      </c>
      <c r="AA8724" s="334">
        <v>0</v>
      </c>
      <c r="AB8724" s="334">
        <v>0</v>
      </c>
      <c r="AD8724" s="334">
        <v>0</v>
      </c>
      <c r="AE8724" s="334">
        <f t="shared" si="1367"/>
        <v>0</v>
      </c>
      <c r="AF8724" s="334">
        <f t="shared" si="1368"/>
        <v>0</v>
      </c>
      <c r="AG8724" s="340">
        <f t="shared" si="1369"/>
        <v>0</v>
      </c>
      <c r="AI8724" s="340">
        <f t="shared" ref="AI8724:AM8739" si="1371">IF($C8724=AI$1,$AF8724,0)</f>
        <v>0</v>
      </c>
      <c r="AJ8724" s="340">
        <f t="shared" si="1371"/>
        <v>0</v>
      </c>
      <c r="AK8724" s="340">
        <f t="shared" si="1371"/>
        <v>0</v>
      </c>
      <c r="AL8724" s="340">
        <f t="shared" si="1371"/>
        <v>0</v>
      </c>
      <c r="AM8724" s="340">
        <f t="shared" si="1371"/>
        <v>0</v>
      </c>
    </row>
    <row r="8725" spans="1:39" x14ac:dyDescent="0.35">
      <c r="A8725" s="337">
        <v>30638</v>
      </c>
      <c r="B8725" s="338">
        <f t="shared" si="1364"/>
        <v>1983</v>
      </c>
      <c r="C8725" s="338">
        <f t="shared" si="1365"/>
        <v>11</v>
      </c>
      <c r="D8725" s="338">
        <f t="shared" si="1366"/>
        <v>18</v>
      </c>
      <c r="E8725" s="334">
        <v>0</v>
      </c>
      <c r="F8725" s="334">
        <v>0</v>
      </c>
      <c r="G8725" s="334">
        <v>0</v>
      </c>
      <c r="H8725" s="334">
        <v>0</v>
      </c>
      <c r="I8725" s="334">
        <v>0</v>
      </c>
      <c r="J8725" s="334">
        <v>0</v>
      </c>
      <c r="K8725" s="334">
        <v>0</v>
      </c>
      <c r="L8725" s="334">
        <v>0</v>
      </c>
      <c r="M8725" s="334">
        <v>0</v>
      </c>
      <c r="N8725" s="334">
        <v>0</v>
      </c>
      <c r="O8725" s="334">
        <v>0</v>
      </c>
      <c r="P8725" s="334">
        <v>0</v>
      </c>
      <c r="Q8725" s="334">
        <v>0</v>
      </c>
      <c r="R8725" s="334">
        <v>0</v>
      </c>
      <c r="S8725" s="334">
        <v>0</v>
      </c>
      <c r="T8725" s="334">
        <v>0</v>
      </c>
      <c r="U8725" s="334">
        <v>0</v>
      </c>
      <c r="V8725" s="334">
        <v>0</v>
      </c>
      <c r="W8725" s="334">
        <v>0</v>
      </c>
      <c r="X8725" s="334">
        <v>0</v>
      </c>
      <c r="Y8725" s="334">
        <v>0</v>
      </c>
      <c r="Z8725" s="334">
        <v>0</v>
      </c>
      <c r="AA8725" s="334">
        <v>0</v>
      </c>
      <c r="AB8725" s="334">
        <v>0</v>
      </c>
      <c r="AD8725" s="334">
        <v>0</v>
      </c>
      <c r="AE8725" s="334">
        <f t="shared" si="1367"/>
        <v>0</v>
      </c>
      <c r="AF8725" s="334">
        <f t="shared" si="1368"/>
        <v>0</v>
      </c>
      <c r="AG8725" s="340">
        <f t="shared" si="1369"/>
        <v>0</v>
      </c>
      <c r="AI8725" s="340">
        <f t="shared" si="1371"/>
        <v>0</v>
      </c>
      <c r="AJ8725" s="340">
        <f t="shared" si="1371"/>
        <v>0</v>
      </c>
      <c r="AK8725" s="340">
        <f t="shared" si="1371"/>
        <v>0</v>
      </c>
      <c r="AL8725" s="340">
        <f t="shared" si="1371"/>
        <v>0</v>
      </c>
      <c r="AM8725" s="340">
        <f t="shared" si="1371"/>
        <v>0</v>
      </c>
    </row>
    <row r="8726" spans="1:39" x14ac:dyDescent="0.35">
      <c r="A8726" s="337">
        <v>30639</v>
      </c>
      <c r="B8726" s="338">
        <f t="shared" si="1364"/>
        <v>1983</v>
      </c>
      <c r="C8726" s="338">
        <f t="shared" si="1365"/>
        <v>11</v>
      </c>
      <c r="D8726" s="338">
        <f t="shared" si="1366"/>
        <v>19</v>
      </c>
      <c r="E8726" s="334">
        <v>0</v>
      </c>
      <c r="F8726" s="334">
        <v>0</v>
      </c>
      <c r="G8726" s="334">
        <v>0</v>
      </c>
      <c r="H8726" s="334">
        <v>0</v>
      </c>
      <c r="I8726" s="334">
        <v>0</v>
      </c>
      <c r="J8726" s="334">
        <v>0</v>
      </c>
      <c r="K8726" s="334">
        <v>0</v>
      </c>
      <c r="L8726" s="334">
        <v>0</v>
      </c>
      <c r="M8726" s="334">
        <v>0</v>
      </c>
      <c r="N8726" s="334">
        <v>0</v>
      </c>
      <c r="O8726" s="334">
        <v>0</v>
      </c>
      <c r="P8726" s="334">
        <v>0</v>
      </c>
      <c r="Q8726" s="334">
        <v>0</v>
      </c>
      <c r="R8726" s="334">
        <v>0</v>
      </c>
      <c r="S8726" s="334">
        <v>0</v>
      </c>
      <c r="T8726" s="334">
        <v>0</v>
      </c>
      <c r="U8726" s="334">
        <v>0</v>
      </c>
      <c r="V8726" s="334">
        <v>0</v>
      </c>
      <c r="W8726" s="334">
        <v>0</v>
      </c>
      <c r="X8726" s="334">
        <v>0</v>
      </c>
      <c r="Y8726" s="334">
        <v>0</v>
      </c>
      <c r="Z8726" s="334">
        <v>0</v>
      </c>
      <c r="AA8726" s="334">
        <v>0</v>
      </c>
      <c r="AB8726" s="334">
        <v>0</v>
      </c>
      <c r="AD8726" s="334">
        <v>0</v>
      </c>
      <c r="AE8726" s="334">
        <f t="shared" si="1367"/>
        <v>0</v>
      </c>
      <c r="AF8726" s="334">
        <f t="shared" si="1368"/>
        <v>0</v>
      </c>
      <c r="AG8726" s="340">
        <f t="shared" si="1369"/>
        <v>0</v>
      </c>
      <c r="AI8726" s="340">
        <f t="shared" si="1371"/>
        <v>0</v>
      </c>
      <c r="AJ8726" s="340">
        <f t="shared" si="1371"/>
        <v>0</v>
      </c>
      <c r="AK8726" s="340">
        <f t="shared" si="1371"/>
        <v>0</v>
      </c>
      <c r="AL8726" s="340">
        <f t="shared" si="1371"/>
        <v>0</v>
      </c>
      <c r="AM8726" s="340">
        <f t="shared" si="1371"/>
        <v>0</v>
      </c>
    </row>
    <row r="8727" spans="1:39" x14ac:dyDescent="0.35">
      <c r="A8727" s="337">
        <v>30640</v>
      </c>
      <c r="B8727" s="338">
        <f t="shared" si="1364"/>
        <v>1983</v>
      </c>
      <c r="C8727" s="338">
        <f t="shared" si="1365"/>
        <v>11</v>
      </c>
      <c r="D8727" s="338">
        <f t="shared" si="1366"/>
        <v>20</v>
      </c>
      <c r="E8727" s="334">
        <v>0.2</v>
      </c>
      <c r="F8727" s="334">
        <v>0.1</v>
      </c>
      <c r="G8727" s="334">
        <v>0.2</v>
      </c>
      <c r="H8727" s="334">
        <v>0.2</v>
      </c>
      <c r="I8727" s="334">
        <v>0.1</v>
      </c>
      <c r="J8727" s="334">
        <v>0.2</v>
      </c>
      <c r="K8727" s="334">
        <v>0.2</v>
      </c>
      <c r="L8727" s="334">
        <v>0.1</v>
      </c>
      <c r="M8727" s="334">
        <v>0.2</v>
      </c>
      <c r="N8727" s="334">
        <v>0.2</v>
      </c>
      <c r="O8727" s="334">
        <v>0.2</v>
      </c>
      <c r="P8727" s="334">
        <v>0.1</v>
      </c>
      <c r="Q8727" s="334">
        <v>0.2</v>
      </c>
      <c r="R8727" s="334">
        <v>0</v>
      </c>
      <c r="S8727" s="334">
        <v>0</v>
      </c>
      <c r="T8727" s="334">
        <v>0</v>
      </c>
      <c r="U8727" s="334">
        <v>0</v>
      </c>
      <c r="V8727" s="334">
        <v>0</v>
      </c>
      <c r="W8727" s="334">
        <v>0.2</v>
      </c>
      <c r="X8727" s="334">
        <v>0.1</v>
      </c>
      <c r="Y8727" s="334">
        <v>0.2</v>
      </c>
      <c r="Z8727" s="334">
        <v>0.2</v>
      </c>
      <c r="AA8727" s="334">
        <v>0.1</v>
      </c>
      <c r="AB8727" s="334">
        <v>0.2</v>
      </c>
      <c r="AD8727" s="334">
        <v>3.2</v>
      </c>
      <c r="AE8727" s="334">
        <f t="shared" si="1367"/>
        <v>3.2</v>
      </c>
      <c r="AF8727" s="334">
        <f t="shared" si="1368"/>
        <v>3.2000000000000011</v>
      </c>
      <c r="AG8727" s="340">
        <f t="shared" si="1369"/>
        <v>8.8817841970012523E-16</v>
      </c>
      <c r="AI8727" s="340">
        <f t="shared" si="1371"/>
        <v>0</v>
      </c>
      <c r="AJ8727" s="340">
        <f t="shared" si="1371"/>
        <v>0</v>
      </c>
      <c r="AK8727" s="340">
        <f t="shared" si="1371"/>
        <v>0</v>
      </c>
      <c r="AL8727" s="340">
        <f t="shared" si="1371"/>
        <v>0</v>
      </c>
      <c r="AM8727" s="340">
        <f t="shared" si="1371"/>
        <v>0</v>
      </c>
    </row>
    <row r="8728" spans="1:39" x14ac:dyDescent="0.35">
      <c r="A8728" s="337">
        <v>30641</v>
      </c>
      <c r="B8728" s="338">
        <f t="shared" si="1364"/>
        <v>1983</v>
      </c>
      <c r="C8728" s="338">
        <f t="shared" si="1365"/>
        <v>11</v>
      </c>
      <c r="D8728" s="338">
        <f t="shared" si="1366"/>
        <v>21</v>
      </c>
      <c r="E8728" s="334">
        <v>0.1</v>
      </c>
      <c r="F8728" s="334">
        <v>0</v>
      </c>
      <c r="G8728" s="334">
        <v>0.1</v>
      </c>
      <c r="H8728" s="334">
        <v>0</v>
      </c>
      <c r="I8728" s="334">
        <v>0.1</v>
      </c>
      <c r="J8728" s="334">
        <v>0</v>
      </c>
      <c r="K8728" s="334">
        <v>0.1</v>
      </c>
      <c r="L8728" s="334">
        <v>0</v>
      </c>
      <c r="M8728" s="334">
        <v>0.1</v>
      </c>
      <c r="N8728" s="334">
        <v>0</v>
      </c>
      <c r="O8728" s="334">
        <v>0.1</v>
      </c>
      <c r="P8728" s="334">
        <v>0</v>
      </c>
      <c r="Q8728" s="334">
        <v>0.1</v>
      </c>
      <c r="R8728" s="334">
        <v>0</v>
      </c>
      <c r="S8728" s="334">
        <v>0.1</v>
      </c>
      <c r="T8728" s="334">
        <v>0</v>
      </c>
      <c r="U8728" s="334">
        <v>0</v>
      </c>
      <c r="V8728" s="334">
        <v>0</v>
      </c>
      <c r="W8728" s="334">
        <v>0</v>
      </c>
      <c r="X8728" s="334">
        <v>0</v>
      </c>
      <c r="Y8728" s="334">
        <v>0</v>
      </c>
      <c r="Z8728" s="334">
        <v>0</v>
      </c>
      <c r="AA8728" s="334">
        <v>0</v>
      </c>
      <c r="AB8728" s="334">
        <v>0</v>
      </c>
      <c r="AD8728" s="334">
        <v>0.8</v>
      </c>
      <c r="AE8728" s="334">
        <f t="shared" si="1367"/>
        <v>0.8</v>
      </c>
      <c r="AF8728" s="334">
        <f t="shared" si="1368"/>
        <v>0.79999999999999993</v>
      </c>
      <c r="AG8728" s="340">
        <f t="shared" si="1369"/>
        <v>1.1102230246251565E-16</v>
      </c>
      <c r="AI8728" s="340">
        <f t="shared" si="1371"/>
        <v>0</v>
      </c>
      <c r="AJ8728" s="340">
        <f t="shared" si="1371"/>
        <v>0</v>
      </c>
      <c r="AK8728" s="340">
        <f t="shared" si="1371"/>
        <v>0</v>
      </c>
      <c r="AL8728" s="340">
        <f t="shared" si="1371"/>
        <v>0</v>
      </c>
      <c r="AM8728" s="340">
        <f t="shared" si="1371"/>
        <v>0</v>
      </c>
    </row>
    <row r="8729" spans="1:39" x14ac:dyDescent="0.35">
      <c r="A8729" s="337">
        <v>30642</v>
      </c>
      <c r="B8729" s="338">
        <f t="shared" si="1364"/>
        <v>1983</v>
      </c>
      <c r="C8729" s="338">
        <f t="shared" si="1365"/>
        <v>11</v>
      </c>
      <c r="D8729" s="338">
        <f t="shared" si="1366"/>
        <v>22</v>
      </c>
      <c r="E8729" s="334">
        <v>0</v>
      </c>
      <c r="F8729" s="334">
        <v>0</v>
      </c>
      <c r="G8729" s="334">
        <v>0</v>
      </c>
      <c r="H8729" s="334">
        <v>0</v>
      </c>
      <c r="I8729" s="334">
        <v>0</v>
      </c>
      <c r="J8729" s="334">
        <v>0</v>
      </c>
      <c r="K8729" s="334">
        <v>0</v>
      </c>
      <c r="L8729" s="334">
        <v>0</v>
      </c>
      <c r="M8729" s="334">
        <v>0</v>
      </c>
      <c r="N8729" s="334">
        <v>0</v>
      </c>
      <c r="O8729" s="334">
        <v>0</v>
      </c>
      <c r="P8729" s="334">
        <v>0</v>
      </c>
      <c r="Q8729" s="334">
        <v>0</v>
      </c>
      <c r="R8729" s="334">
        <v>0</v>
      </c>
      <c r="S8729" s="334">
        <v>0</v>
      </c>
      <c r="T8729" s="334">
        <v>0</v>
      </c>
      <c r="U8729" s="334">
        <v>0</v>
      </c>
      <c r="V8729" s="334">
        <v>0</v>
      </c>
      <c r="W8729" s="334">
        <v>0</v>
      </c>
      <c r="X8729" s="334">
        <v>0</v>
      </c>
      <c r="Y8729" s="334">
        <v>0</v>
      </c>
      <c r="Z8729" s="334">
        <v>0</v>
      </c>
      <c r="AA8729" s="334">
        <v>0</v>
      </c>
      <c r="AB8729" s="334">
        <v>0</v>
      </c>
      <c r="AD8729" s="334">
        <v>0</v>
      </c>
      <c r="AE8729" s="334">
        <f t="shared" si="1367"/>
        <v>0</v>
      </c>
      <c r="AF8729" s="334">
        <f t="shared" si="1368"/>
        <v>0</v>
      </c>
      <c r="AG8729" s="340">
        <f t="shared" si="1369"/>
        <v>0</v>
      </c>
      <c r="AI8729" s="340">
        <f t="shared" si="1371"/>
        <v>0</v>
      </c>
      <c r="AJ8729" s="340">
        <f t="shared" si="1371"/>
        <v>0</v>
      </c>
      <c r="AK8729" s="340">
        <f t="shared" si="1371"/>
        <v>0</v>
      </c>
      <c r="AL8729" s="340">
        <f t="shared" si="1371"/>
        <v>0</v>
      </c>
      <c r="AM8729" s="340">
        <f t="shared" si="1371"/>
        <v>0</v>
      </c>
    </row>
    <row r="8730" spans="1:39" x14ac:dyDescent="0.35">
      <c r="A8730" s="337">
        <v>30643</v>
      </c>
      <c r="B8730" s="338">
        <f t="shared" si="1364"/>
        <v>1983</v>
      </c>
      <c r="C8730" s="338">
        <f t="shared" si="1365"/>
        <v>11</v>
      </c>
      <c r="D8730" s="338">
        <f t="shared" si="1366"/>
        <v>23</v>
      </c>
      <c r="E8730" s="334">
        <v>0</v>
      </c>
      <c r="F8730" s="334">
        <v>0</v>
      </c>
      <c r="G8730" s="334">
        <v>0</v>
      </c>
      <c r="H8730" s="334">
        <v>0</v>
      </c>
      <c r="I8730" s="334">
        <v>0</v>
      </c>
      <c r="J8730" s="334">
        <v>0</v>
      </c>
      <c r="K8730" s="334">
        <v>0</v>
      </c>
      <c r="L8730" s="334">
        <v>0</v>
      </c>
      <c r="M8730" s="334">
        <v>0</v>
      </c>
      <c r="N8730" s="334">
        <v>0</v>
      </c>
      <c r="O8730" s="334">
        <v>0</v>
      </c>
      <c r="P8730" s="334">
        <v>0</v>
      </c>
      <c r="Q8730" s="334">
        <v>0</v>
      </c>
      <c r="R8730" s="334">
        <v>0</v>
      </c>
      <c r="S8730" s="334">
        <v>0</v>
      </c>
      <c r="T8730" s="334">
        <v>0</v>
      </c>
      <c r="U8730" s="334">
        <v>0</v>
      </c>
      <c r="V8730" s="334">
        <v>0</v>
      </c>
      <c r="W8730" s="334">
        <v>0</v>
      </c>
      <c r="X8730" s="334">
        <v>0</v>
      </c>
      <c r="Y8730" s="334">
        <v>0</v>
      </c>
      <c r="Z8730" s="334">
        <v>0</v>
      </c>
      <c r="AA8730" s="334">
        <v>0</v>
      </c>
      <c r="AB8730" s="334">
        <v>0</v>
      </c>
      <c r="AD8730" s="334">
        <v>0</v>
      </c>
      <c r="AE8730" s="334">
        <f t="shared" si="1367"/>
        <v>0</v>
      </c>
      <c r="AF8730" s="334">
        <f t="shared" si="1368"/>
        <v>0</v>
      </c>
      <c r="AG8730" s="340">
        <f t="shared" si="1369"/>
        <v>0</v>
      </c>
      <c r="AI8730" s="340">
        <f t="shared" si="1371"/>
        <v>0</v>
      </c>
      <c r="AJ8730" s="340">
        <f t="shared" si="1371"/>
        <v>0</v>
      </c>
      <c r="AK8730" s="340">
        <f t="shared" si="1371"/>
        <v>0</v>
      </c>
      <c r="AL8730" s="340">
        <f t="shared" si="1371"/>
        <v>0</v>
      </c>
      <c r="AM8730" s="340">
        <f t="shared" si="1371"/>
        <v>0</v>
      </c>
    </row>
    <row r="8731" spans="1:39" x14ac:dyDescent="0.35">
      <c r="A8731" s="337">
        <v>30644</v>
      </c>
      <c r="B8731" s="338">
        <f t="shared" si="1364"/>
        <v>1983</v>
      </c>
      <c r="C8731" s="338">
        <f t="shared" si="1365"/>
        <v>11</v>
      </c>
      <c r="D8731" s="338">
        <f t="shared" si="1366"/>
        <v>24</v>
      </c>
      <c r="E8731" s="334">
        <v>0</v>
      </c>
      <c r="F8731" s="334">
        <v>0</v>
      </c>
      <c r="G8731" s="334">
        <v>0</v>
      </c>
      <c r="H8731" s="334">
        <v>0</v>
      </c>
      <c r="I8731" s="334">
        <v>0</v>
      </c>
      <c r="J8731" s="334">
        <v>0</v>
      </c>
      <c r="K8731" s="334">
        <v>0</v>
      </c>
      <c r="L8731" s="334">
        <v>0</v>
      </c>
      <c r="M8731" s="334">
        <v>0</v>
      </c>
      <c r="N8731" s="334">
        <v>0</v>
      </c>
      <c r="O8731" s="334">
        <v>0</v>
      </c>
      <c r="P8731" s="334">
        <v>0</v>
      </c>
      <c r="Q8731" s="334">
        <v>0</v>
      </c>
      <c r="R8731" s="334">
        <v>0</v>
      </c>
      <c r="S8731" s="334">
        <v>0</v>
      </c>
      <c r="T8731" s="334">
        <v>0</v>
      </c>
      <c r="U8731" s="334">
        <v>0</v>
      </c>
      <c r="V8731" s="334">
        <v>0</v>
      </c>
      <c r="W8731" s="334">
        <v>0</v>
      </c>
      <c r="X8731" s="334">
        <v>0.1</v>
      </c>
      <c r="Y8731" s="334">
        <v>0.1</v>
      </c>
      <c r="Z8731" s="334">
        <v>0.1</v>
      </c>
      <c r="AA8731" s="334">
        <v>0.1</v>
      </c>
      <c r="AB8731" s="334">
        <v>0</v>
      </c>
      <c r="AD8731" s="334">
        <v>0.4</v>
      </c>
      <c r="AE8731" s="334">
        <f t="shared" si="1367"/>
        <v>0.4</v>
      </c>
      <c r="AF8731" s="334">
        <f t="shared" si="1368"/>
        <v>0.4</v>
      </c>
      <c r="AG8731" s="340">
        <f t="shared" si="1369"/>
        <v>0</v>
      </c>
      <c r="AI8731" s="340">
        <f t="shared" si="1371"/>
        <v>0</v>
      </c>
      <c r="AJ8731" s="340">
        <f t="shared" si="1371"/>
        <v>0</v>
      </c>
      <c r="AK8731" s="340">
        <f t="shared" si="1371"/>
        <v>0</v>
      </c>
      <c r="AL8731" s="340">
        <f t="shared" si="1371"/>
        <v>0</v>
      </c>
      <c r="AM8731" s="340">
        <f t="shared" si="1371"/>
        <v>0</v>
      </c>
    </row>
    <row r="8732" spans="1:39" x14ac:dyDescent="0.35">
      <c r="A8732" s="337">
        <v>30645</v>
      </c>
      <c r="B8732" s="338">
        <f t="shared" si="1364"/>
        <v>1983</v>
      </c>
      <c r="C8732" s="338">
        <f t="shared" si="1365"/>
        <v>11</v>
      </c>
      <c r="D8732" s="338">
        <f t="shared" si="1366"/>
        <v>25</v>
      </c>
      <c r="E8732" s="334">
        <v>0</v>
      </c>
      <c r="F8732" s="334">
        <v>0</v>
      </c>
      <c r="G8732" s="334">
        <v>0.1</v>
      </c>
      <c r="H8732" s="334">
        <v>0</v>
      </c>
      <c r="I8732" s="334">
        <v>0</v>
      </c>
      <c r="J8732" s="334">
        <v>0.1</v>
      </c>
      <c r="K8732" s="334">
        <v>0</v>
      </c>
      <c r="L8732" s="334">
        <v>0</v>
      </c>
      <c r="M8732" s="334">
        <v>0.1</v>
      </c>
      <c r="N8732" s="334">
        <v>0</v>
      </c>
      <c r="O8732" s="334">
        <v>0</v>
      </c>
      <c r="P8732" s="334">
        <v>0</v>
      </c>
      <c r="Q8732" s="334">
        <v>0.1</v>
      </c>
      <c r="R8732" s="334">
        <v>0</v>
      </c>
      <c r="S8732" s="334">
        <v>0</v>
      </c>
      <c r="T8732" s="334">
        <v>0.1</v>
      </c>
      <c r="U8732" s="334">
        <v>0</v>
      </c>
      <c r="V8732" s="334">
        <v>0</v>
      </c>
      <c r="W8732" s="334">
        <v>0.1</v>
      </c>
      <c r="X8732" s="334">
        <v>0</v>
      </c>
      <c r="Y8732" s="334">
        <v>0</v>
      </c>
      <c r="Z8732" s="334">
        <v>0</v>
      </c>
      <c r="AA8732" s="334">
        <v>0</v>
      </c>
      <c r="AB8732" s="334">
        <v>0</v>
      </c>
      <c r="AD8732" s="334">
        <v>0.6</v>
      </c>
      <c r="AE8732" s="334">
        <f t="shared" si="1367"/>
        <v>0.6</v>
      </c>
      <c r="AF8732" s="334">
        <f t="shared" si="1368"/>
        <v>0.6</v>
      </c>
      <c r="AG8732" s="340">
        <f t="shared" si="1369"/>
        <v>0</v>
      </c>
      <c r="AI8732" s="340">
        <f t="shared" si="1371"/>
        <v>0</v>
      </c>
      <c r="AJ8732" s="340">
        <f t="shared" si="1371"/>
        <v>0</v>
      </c>
      <c r="AK8732" s="340">
        <f t="shared" si="1371"/>
        <v>0</v>
      </c>
      <c r="AL8732" s="340">
        <f t="shared" si="1371"/>
        <v>0</v>
      </c>
      <c r="AM8732" s="340">
        <f t="shared" si="1371"/>
        <v>0</v>
      </c>
    </row>
    <row r="8733" spans="1:39" x14ac:dyDescent="0.35">
      <c r="A8733" s="337">
        <v>30646</v>
      </c>
      <c r="B8733" s="338">
        <f t="shared" si="1364"/>
        <v>1983</v>
      </c>
      <c r="C8733" s="338">
        <f t="shared" si="1365"/>
        <v>11</v>
      </c>
      <c r="D8733" s="338">
        <f t="shared" si="1366"/>
        <v>26</v>
      </c>
      <c r="E8733" s="334">
        <v>0</v>
      </c>
      <c r="F8733" s="334">
        <v>0</v>
      </c>
      <c r="G8733" s="334">
        <v>0</v>
      </c>
      <c r="H8733" s="334">
        <v>0</v>
      </c>
      <c r="I8733" s="334">
        <v>0</v>
      </c>
      <c r="J8733" s="334">
        <v>0</v>
      </c>
      <c r="K8733" s="334">
        <v>0</v>
      </c>
      <c r="L8733" s="334">
        <v>0</v>
      </c>
      <c r="M8733" s="334">
        <v>0</v>
      </c>
      <c r="N8733" s="334">
        <v>0</v>
      </c>
      <c r="O8733" s="334">
        <v>0</v>
      </c>
      <c r="P8733" s="334">
        <v>0</v>
      </c>
      <c r="Q8733" s="334">
        <v>0</v>
      </c>
      <c r="R8733" s="334">
        <v>0</v>
      </c>
      <c r="S8733" s="334">
        <v>0</v>
      </c>
      <c r="T8733" s="334">
        <v>0</v>
      </c>
      <c r="U8733" s="334">
        <v>0</v>
      </c>
      <c r="V8733" s="334">
        <v>0</v>
      </c>
      <c r="W8733" s="334">
        <v>0</v>
      </c>
      <c r="X8733" s="334">
        <v>0</v>
      </c>
      <c r="Y8733" s="334">
        <v>0</v>
      </c>
      <c r="Z8733" s="334">
        <v>0</v>
      </c>
      <c r="AA8733" s="334">
        <v>0</v>
      </c>
      <c r="AB8733" s="334">
        <v>0</v>
      </c>
      <c r="AD8733" s="334">
        <v>0</v>
      </c>
      <c r="AE8733" s="334">
        <f t="shared" si="1367"/>
        <v>0</v>
      </c>
      <c r="AF8733" s="334">
        <f t="shared" si="1368"/>
        <v>0</v>
      </c>
      <c r="AG8733" s="340">
        <f t="shared" si="1369"/>
        <v>0</v>
      </c>
      <c r="AI8733" s="340">
        <f t="shared" si="1371"/>
        <v>0</v>
      </c>
      <c r="AJ8733" s="340">
        <f t="shared" si="1371"/>
        <v>0</v>
      </c>
      <c r="AK8733" s="340">
        <f t="shared" si="1371"/>
        <v>0</v>
      </c>
      <c r="AL8733" s="340">
        <f t="shared" si="1371"/>
        <v>0</v>
      </c>
      <c r="AM8733" s="340">
        <f t="shared" si="1371"/>
        <v>0</v>
      </c>
    </row>
    <row r="8734" spans="1:39" x14ac:dyDescent="0.35">
      <c r="A8734" s="337">
        <v>30647</v>
      </c>
      <c r="B8734" s="338">
        <f t="shared" si="1364"/>
        <v>1983</v>
      </c>
      <c r="C8734" s="338">
        <f t="shared" si="1365"/>
        <v>11</v>
      </c>
      <c r="D8734" s="338">
        <f t="shared" si="1366"/>
        <v>27</v>
      </c>
      <c r="E8734" s="334">
        <v>0</v>
      </c>
      <c r="F8734" s="334">
        <v>0</v>
      </c>
      <c r="G8734" s="334">
        <v>0</v>
      </c>
      <c r="H8734" s="334">
        <v>0</v>
      </c>
      <c r="I8734" s="334">
        <v>0</v>
      </c>
      <c r="J8734" s="334">
        <v>0</v>
      </c>
      <c r="K8734" s="334">
        <v>0</v>
      </c>
      <c r="L8734" s="334">
        <v>0</v>
      </c>
      <c r="M8734" s="334">
        <v>0</v>
      </c>
      <c r="N8734" s="334">
        <v>0</v>
      </c>
      <c r="O8734" s="334">
        <v>0</v>
      </c>
      <c r="P8734" s="334">
        <v>0</v>
      </c>
      <c r="Q8734" s="334">
        <v>0</v>
      </c>
      <c r="R8734" s="334">
        <v>0</v>
      </c>
      <c r="S8734" s="334">
        <v>0</v>
      </c>
      <c r="T8734" s="334">
        <v>0</v>
      </c>
      <c r="U8734" s="334">
        <v>0</v>
      </c>
      <c r="V8734" s="334">
        <v>0</v>
      </c>
      <c r="W8734" s="334">
        <v>0.1</v>
      </c>
      <c r="X8734" s="334">
        <v>0</v>
      </c>
      <c r="Y8734" s="334">
        <v>0.1</v>
      </c>
      <c r="Z8734" s="334">
        <v>0</v>
      </c>
      <c r="AA8734" s="334">
        <v>0</v>
      </c>
      <c r="AB8734" s="334">
        <v>0</v>
      </c>
      <c r="AD8734" s="334">
        <v>0.2</v>
      </c>
      <c r="AE8734" s="334">
        <f t="shared" si="1367"/>
        <v>0.2</v>
      </c>
      <c r="AF8734" s="334">
        <f t="shared" si="1368"/>
        <v>0.2</v>
      </c>
      <c r="AG8734" s="340">
        <f t="shared" si="1369"/>
        <v>0</v>
      </c>
      <c r="AI8734" s="340">
        <f t="shared" si="1371"/>
        <v>0</v>
      </c>
      <c r="AJ8734" s="340">
        <f t="shared" si="1371"/>
        <v>0</v>
      </c>
      <c r="AK8734" s="340">
        <f t="shared" si="1371"/>
        <v>0</v>
      </c>
      <c r="AL8734" s="340">
        <f t="shared" si="1371"/>
        <v>0</v>
      </c>
      <c r="AM8734" s="340">
        <f t="shared" si="1371"/>
        <v>0</v>
      </c>
    </row>
    <row r="8735" spans="1:39" x14ac:dyDescent="0.35">
      <c r="A8735" s="337">
        <v>30648</v>
      </c>
      <c r="B8735" s="338">
        <f t="shared" si="1364"/>
        <v>1983</v>
      </c>
      <c r="C8735" s="338">
        <f t="shared" si="1365"/>
        <v>11</v>
      </c>
      <c r="D8735" s="338">
        <f t="shared" si="1366"/>
        <v>28</v>
      </c>
      <c r="E8735" s="334">
        <v>0</v>
      </c>
      <c r="F8735" s="334">
        <v>0</v>
      </c>
      <c r="G8735" s="334">
        <v>0</v>
      </c>
      <c r="H8735" s="334">
        <v>0</v>
      </c>
      <c r="I8735" s="334">
        <v>0</v>
      </c>
      <c r="J8735" s="334">
        <v>0.1</v>
      </c>
      <c r="K8735" s="334">
        <v>0</v>
      </c>
      <c r="L8735" s="334">
        <v>0</v>
      </c>
      <c r="M8735" s="334">
        <v>0.1</v>
      </c>
      <c r="N8735" s="334">
        <v>0</v>
      </c>
      <c r="O8735" s="334">
        <v>0.1</v>
      </c>
      <c r="P8735" s="334">
        <v>0</v>
      </c>
      <c r="Q8735" s="334">
        <v>0</v>
      </c>
      <c r="R8735" s="334">
        <v>0</v>
      </c>
      <c r="S8735" s="334">
        <v>0.1</v>
      </c>
      <c r="T8735" s="334">
        <v>0</v>
      </c>
      <c r="U8735" s="334">
        <v>0</v>
      </c>
      <c r="V8735" s="334">
        <v>0</v>
      </c>
      <c r="W8735" s="334">
        <v>0</v>
      </c>
      <c r="X8735" s="334">
        <v>0</v>
      </c>
      <c r="Y8735" s="334">
        <v>0</v>
      </c>
      <c r="Z8735" s="334">
        <v>0</v>
      </c>
      <c r="AA8735" s="334">
        <v>0</v>
      </c>
      <c r="AB8735" s="334">
        <v>0</v>
      </c>
      <c r="AD8735" s="334">
        <v>0.4</v>
      </c>
      <c r="AE8735" s="334">
        <f t="shared" si="1367"/>
        <v>0.4</v>
      </c>
      <c r="AF8735" s="334">
        <f t="shared" si="1368"/>
        <v>0.4</v>
      </c>
      <c r="AG8735" s="340">
        <f t="shared" si="1369"/>
        <v>0</v>
      </c>
      <c r="AI8735" s="340">
        <f t="shared" si="1371"/>
        <v>0</v>
      </c>
      <c r="AJ8735" s="340">
        <f t="shared" si="1371"/>
        <v>0</v>
      </c>
      <c r="AK8735" s="340">
        <f t="shared" si="1371"/>
        <v>0</v>
      </c>
      <c r="AL8735" s="340">
        <f t="shared" si="1371"/>
        <v>0</v>
      </c>
      <c r="AM8735" s="340">
        <f t="shared" si="1371"/>
        <v>0</v>
      </c>
    </row>
    <row r="8736" spans="1:39" x14ac:dyDescent="0.35">
      <c r="A8736" s="337">
        <v>30649</v>
      </c>
      <c r="B8736" s="338">
        <f t="shared" si="1364"/>
        <v>1983</v>
      </c>
      <c r="C8736" s="338">
        <f t="shared" si="1365"/>
        <v>11</v>
      </c>
      <c r="D8736" s="338">
        <f t="shared" si="1366"/>
        <v>29</v>
      </c>
      <c r="E8736" s="334">
        <v>0</v>
      </c>
      <c r="F8736" s="334">
        <v>0</v>
      </c>
      <c r="G8736" s="334">
        <v>0</v>
      </c>
      <c r="H8736" s="334">
        <v>0</v>
      </c>
      <c r="I8736" s="334">
        <v>0</v>
      </c>
      <c r="J8736" s="334">
        <v>0</v>
      </c>
      <c r="K8736" s="334">
        <v>0</v>
      </c>
      <c r="L8736" s="334">
        <v>0</v>
      </c>
      <c r="M8736" s="334">
        <v>0</v>
      </c>
      <c r="N8736" s="334">
        <v>0</v>
      </c>
      <c r="O8736" s="334">
        <v>0</v>
      </c>
      <c r="P8736" s="334">
        <v>0</v>
      </c>
      <c r="Q8736" s="334">
        <v>0</v>
      </c>
      <c r="R8736" s="334">
        <v>0</v>
      </c>
      <c r="S8736" s="334">
        <v>0</v>
      </c>
      <c r="T8736" s="334">
        <v>0</v>
      </c>
      <c r="U8736" s="334">
        <v>0</v>
      </c>
      <c r="V8736" s="334">
        <v>0</v>
      </c>
      <c r="W8736" s="334">
        <v>0</v>
      </c>
      <c r="X8736" s="334">
        <v>0</v>
      </c>
      <c r="Y8736" s="334">
        <v>0</v>
      </c>
      <c r="Z8736" s="334">
        <v>0</v>
      </c>
      <c r="AA8736" s="334">
        <v>0</v>
      </c>
      <c r="AB8736" s="334">
        <v>0</v>
      </c>
      <c r="AD8736" s="334">
        <v>0</v>
      </c>
      <c r="AE8736" s="334">
        <f t="shared" si="1367"/>
        <v>0</v>
      </c>
      <c r="AF8736" s="334">
        <f t="shared" si="1368"/>
        <v>0</v>
      </c>
      <c r="AG8736" s="340">
        <f t="shared" si="1369"/>
        <v>0</v>
      </c>
      <c r="AI8736" s="340">
        <f t="shared" si="1371"/>
        <v>0</v>
      </c>
      <c r="AJ8736" s="340">
        <f t="shared" si="1371"/>
        <v>0</v>
      </c>
      <c r="AK8736" s="340">
        <f t="shared" si="1371"/>
        <v>0</v>
      </c>
      <c r="AL8736" s="340">
        <f t="shared" si="1371"/>
        <v>0</v>
      </c>
      <c r="AM8736" s="340">
        <f t="shared" si="1371"/>
        <v>0</v>
      </c>
    </row>
    <row r="8737" spans="1:39" x14ac:dyDescent="0.35">
      <c r="A8737" s="337">
        <v>30650</v>
      </c>
      <c r="B8737" s="338">
        <f t="shared" si="1364"/>
        <v>1983</v>
      </c>
      <c r="C8737" s="338">
        <f t="shared" si="1365"/>
        <v>11</v>
      </c>
      <c r="D8737" s="338">
        <f t="shared" si="1366"/>
        <v>30</v>
      </c>
      <c r="E8737" s="334">
        <v>0</v>
      </c>
      <c r="F8737" s="334">
        <v>0</v>
      </c>
      <c r="G8737" s="334">
        <v>0</v>
      </c>
      <c r="H8737" s="334">
        <v>0</v>
      </c>
      <c r="I8737" s="334">
        <v>0</v>
      </c>
      <c r="J8737" s="334">
        <v>0</v>
      </c>
      <c r="K8737" s="334">
        <v>0</v>
      </c>
      <c r="L8737" s="334">
        <v>0</v>
      </c>
      <c r="M8737" s="334">
        <v>0</v>
      </c>
      <c r="N8737" s="334">
        <v>0</v>
      </c>
      <c r="O8737" s="334">
        <v>0</v>
      </c>
      <c r="P8737" s="334">
        <v>0</v>
      </c>
      <c r="Q8737" s="334">
        <v>0</v>
      </c>
      <c r="R8737" s="334">
        <v>0</v>
      </c>
      <c r="S8737" s="334">
        <v>0</v>
      </c>
      <c r="T8737" s="334">
        <v>0</v>
      </c>
      <c r="U8737" s="334">
        <v>0</v>
      </c>
      <c r="V8737" s="334">
        <v>0</v>
      </c>
      <c r="W8737" s="334">
        <v>0</v>
      </c>
      <c r="X8737" s="334">
        <v>0</v>
      </c>
      <c r="Y8737" s="334">
        <v>0</v>
      </c>
      <c r="Z8737" s="334">
        <v>0</v>
      </c>
      <c r="AA8737" s="334">
        <v>0</v>
      </c>
      <c r="AB8737" s="334">
        <v>0</v>
      </c>
      <c r="AD8737" s="334">
        <v>0</v>
      </c>
      <c r="AE8737" s="334">
        <f t="shared" si="1367"/>
        <v>0</v>
      </c>
      <c r="AF8737" s="334">
        <f t="shared" si="1368"/>
        <v>0</v>
      </c>
      <c r="AG8737" s="340">
        <f t="shared" si="1369"/>
        <v>0</v>
      </c>
      <c r="AI8737" s="340">
        <f t="shared" si="1371"/>
        <v>0</v>
      </c>
      <c r="AJ8737" s="340">
        <f t="shared" si="1371"/>
        <v>0</v>
      </c>
      <c r="AK8737" s="340">
        <f t="shared" si="1371"/>
        <v>0</v>
      </c>
      <c r="AL8737" s="340">
        <f t="shared" si="1371"/>
        <v>0</v>
      </c>
      <c r="AM8737" s="340">
        <f t="shared" si="1371"/>
        <v>0</v>
      </c>
    </row>
    <row r="8738" spans="1:39" x14ac:dyDescent="0.35">
      <c r="A8738" s="337">
        <v>30651</v>
      </c>
      <c r="B8738" s="338">
        <f t="shared" si="1364"/>
        <v>1983</v>
      </c>
      <c r="C8738" s="338">
        <f t="shared" si="1365"/>
        <v>12</v>
      </c>
      <c r="D8738" s="338">
        <f t="shared" si="1366"/>
        <v>1</v>
      </c>
      <c r="E8738" s="334">
        <v>0</v>
      </c>
      <c r="F8738" s="334">
        <v>0</v>
      </c>
      <c r="G8738" s="334">
        <v>0</v>
      </c>
      <c r="H8738" s="334">
        <v>0</v>
      </c>
      <c r="I8738" s="334">
        <v>0</v>
      </c>
      <c r="J8738" s="334">
        <v>0</v>
      </c>
      <c r="K8738" s="334">
        <v>0</v>
      </c>
      <c r="L8738" s="334">
        <v>0</v>
      </c>
      <c r="M8738" s="334">
        <v>0</v>
      </c>
      <c r="N8738" s="334">
        <v>0</v>
      </c>
      <c r="O8738" s="334">
        <v>0</v>
      </c>
      <c r="P8738" s="334">
        <v>0</v>
      </c>
      <c r="Q8738" s="334">
        <v>0</v>
      </c>
      <c r="R8738" s="334">
        <v>0</v>
      </c>
      <c r="S8738" s="334">
        <v>0</v>
      </c>
      <c r="T8738" s="334">
        <v>0</v>
      </c>
      <c r="U8738" s="334">
        <v>0</v>
      </c>
      <c r="V8738" s="334">
        <v>0</v>
      </c>
      <c r="W8738" s="334">
        <v>0</v>
      </c>
      <c r="X8738" s="334">
        <v>0</v>
      </c>
      <c r="Y8738" s="334">
        <v>0</v>
      </c>
      <c r="Z8738" s="334">
        <v>0</v>
      </c>
      <c r="AA8738" s="334">
        <v>0</v>
      </c>
      <c r="AB8738" s="334">
        <v>0</v>
      </c>
      <c r="AD8738" s="334">
        <v>0</v>
      </c>
      <c r="AE8738" s="334">
        <f t="shared" si="1367"/>
        <v>0</v>
      </c>
      <c r="AF8738" s="334">
        <f t="shared" si="1368"/>
        <v>0</v>
      </c>
      <c r="AG8738" s="340">
        <f t="shared" si="1369"/>
        <v>0</v>
      </c>
      <c r="AI8738" s="340">
        <f t="shared" si="1371"/>
        <v>0</v>
      </c>
      <c r="AJ8738" s="340">
        <f t="shared" si="1371"/>
        <v>0</v>
      </c>
      <c r="AK8738" s="340">
        <f t="shared" si="1371"/>
        <v>0</v>
      </c>
      <c r="AL8738" s="340">
        <f t="shared" si="1371"/>
        <v>0</v>
      </c>
      <c r="AM8738" s="340">
        <f t="shared" si="1371"/>
        <v>0</v>
      </c>
    </row>
    <row r="8739" spans="1:39" x14ac:dyDescent="0.35">
      <c r="A8739" s="337">
        <v>30652</v>
      </c>
      <c r="B8739" s="338">
        <f t="shared" si="1364"/>
        <v>1983</v>
      </c>
      <c r="C8739" s="338">
        <f t="shared" si="1365"/>
        <v>12</v>
      </c>
      <c r="D8739" s="338">
        <f t="shared" si="1366"/>
        <v>2</v>
      </c>
      <c r="E8739" s="334">
        <v>0</v>
      </c>
      <c r="F8739" s="334">
        <v>0</v>
      </c>
      <c r="G8739" s="334">
        <v>0</v>
      </c>
      <c r="H8739" s="334">
        <v>0</v>
      </c>
      <c r="I8739" s="334">
        <v>0</v>
      </c>
      <c r="J8739" s="334">
        <v>0</v>
      </c>
      <c r="K8739" s="334">
        <v>0</v>
      </c>
      <c r="L8739" s="334">
        <v>0</v>
      </c>
      <c r="M8739" s="334">
        <v>0</v>
      </c>
      <c r="N8739" s="334">
        <v>0</v>
      </c>
      <c r="O8739" s="334">
        <v>0</v>
      </c>
      <c r="P8739" s="334">
        <v>0</v>
      </c>
      <c r="Q8739" s="334">
        <v>0</v>
      </c>
      <c r="R8739" s="334">
        <v>0</v>
      </c>
      <c r="S8739" s="334">
        <v>0</v>
      </c>
      <c r="T8739" s="334">
        <v>0</v>
      </c>
      <c r="U8739" s="334">
        <v>0</v>
      </c>
      <c r="V8739" s="334">
        <v>0</v>
      </c>
      <c r="W8739" s="334">
        <v>0</v>
      </c>
      <c r="X8739" s="334">
        <v>0</v>
      </c>
      <c r="Y8739" s="334">
        <v>0</v>
      </c>
      <c r="Z8739" s="334">
        <v>0</v>
      </c>
      <c r="AA8739" s="334">
        <v>0</v>
      </c>
      <c r="AB8739" s="334">
        <v>0</v>
      </c>
      <c r="AD8739" s="334">
        <v>0</v>
      </c>
      <c r="AE8739" s="334">
        <f t="shared" si="1367"/>
        <v>0</v>
      </c>
      <c r="AF8739" s="334">
        <f t="shared" si="1368"/>
        <v>0</v>
      </c>
      <c r="AG8739" s="340">
        <f t="shared" si="1369"/>
        <v>0</v>
      </c>
      <c r="AI8739" s="340">
        <f t="shared" si="1371"/>
        <v>0</v>
      </c>
      <c r="AJ8739" s="340">
        <f t="shared" si="1371"/>
        <v>0</v>
      </c>
      <c r="AK8739" s="340">
        <f t="shared" si="1371"/>
        <v>0</v>
      </c>
      <c r="AL8739" s="340">
        <f t="shared" si="1371"/>
        <v>0</v>
      </c>
      <c r="AM8739" s="340">
        <f t="shared" si="1371"/>
        <v>0</v>
      </c>
    </row>
    <row r="8740" spans="1:39" x14ac:dyDescent="0.35">
      <c r="A8740" s="337">
        <v>30653</v>
      </c>
      <c r="B8740" s="338">
        <f t="shared" si="1364"/>
        <v>1983</v>
      </c>
      <c r="C8740" s="338">
        <f t="shared" si="1365"/>
        <v>12</v>
      </c>
      <c r="D8740" s="338">
        <f t="shared" si="1366"/>
        <v>3</v>
      </c>
      <c r="E8740" s="334">
        <v>0</v>
      </c>
      <c r="F8740" s="334">
        <v>0</v>
      </c>
      <c r="G8740" s="334">
        <v>0</v>
      </c>
      <c r="H8740" s="334">
        <v>0</v>
      </c>
      <c r="I8740" s="334">
        <v>0</v>
      </c>
      <c r="J8740" s="334">
        <v>0</v>
      </c>
      <c r="K8740" s="334">
        <v>0</v>
      </c>
      <c r="L8740" s="334">
        <v>0</v>
      </c>
      <c r="M8740" s="334">
        <v>0</v>
      </c>
      <c r="N8740" s="334">
        <v>0</v>
      </c>
      <c r="O8740" s="334">
        <v>0</v>
      </c>
      <c r="P8740" s="334">
        <v>0</v>
      </c>
      <c r="Q8740" s="334">
        <v>0</v>
      </c>
      <c r="R8740" s="334">
        <v>0</v>
      </c>
      <c r="S8740" s="334">
        <v>0</v>
      </c>
      <c r="T8740" s="334">
        <v>0</v>
      </c>
      <c r="U8740" s="334">
        <v>0</v>
      </c>
      <c r="V8740" s="334">
        <v>0</v>
      </c>
      <c r="W8740" s="334">
        <v>0</v>
      </c>
      <c r="X8740" s="334">
        <v>0</v>
      </c>
      <c r="Y8740" s="334">
        <v>0</v>
      </c>
      <c r="Z8740" s="334">
        <v>0</v>
      </c>
      <c r="AA8740" s="334">
        <v>0</v>
      </c>
      <c r="AB8740" s="334">
        <v>0</v>
      </c>
      <c r="AD8740" s="334">
        <v>0</v>
      </c>
      <c r="AE8740" s="334">
        <f t="shared" si="1367"/>
        <v>0</v>
      </c>
      <c r="AF8740" s="334">
        <f t="shared" si="1368"/>
        <v>0</v>
      </c>
      <c r="AG8740" s="340">
        <f t="shared" si="1369"/>
        <v>0</v>
      </c>
      <c r="AI8740" s="340">
        <f t="shared" ref="AI8740:AM8755" si="1372">IF($C8740=AI$1,$AF8740,0)</f>
        <v>0</v>
      </c>
      <c r="AJ8740" s="340">
        <f t="shared" si="1372"/>
        <v>0</v>
      </c>
      <c r="AK8740" s="340">
        <f t="shared" si="1372"/>
        <v>0</v>
      </c>
      <c r="AL8740" s="340">
        <f t="shared" si="1372"/>
        <v>0</v>
      </c>
      <c r="AM8740" s="340">
        <f t="shared" si="1372"/>
        <v>0</v>
      </c>
    </row>
    <row r="8741" spans="1:39" x14ac:dyDescent="0.35">
      <c r="A8741" s="337">
        <v>30654</v>
      </c>
      <c r="B8741" s="338">
        <f t="shared" si="1364"/>
        <v>1983</v>
      </c>
      <c r="C8741" s="338">
        <f t="shared" si="1365"/>
        <v>12</v>
      </c>
      <c r="D8741" s="338">
        <f t="shared" si="1366"/>
        <v>4</v>
      </c>
      <c r="E8741" s="334">
        <v>0</v>
      </c>
      <c r="F8741" s="334">
        <v>0</v>
      </c>
      <c r="G8741" s="334">
        <v>0</v>
      </c>
      <c r="H8741" s="334">
        <v>0</v>
      </c>
      <c r="I8741" s="334">
        <v>0</v>
      </c>
      <c r="J8741" s="334">
        <v>0</v>
      </c>
      <c r="K8741" s="334">
        <v>0</v>
      </c>
      <c r="L8741" s="334">
        <v>0</v>
      </c>
      <c r="M8741" s="334">
        <v>0</v>
      </c>
      <c r="N8741" s="334">
        <v>0</v>
      </c>
      <c r="O8741" s="334">
        <v>0</v>
      </c>
      <c r="P8741" s="334">
        <v>0</v>
      </c>
      <c r="Q8741" s="334">
        <v>0</v>
      </c>
      <c r="R8741" s="334">
        <v>0</v>
      </c>
      <c r="S8741" s="334">
        <v>0</v>
      </c>
      <c r="T8741" s="334">
        <v>0</v>
      </c>
      <c r="U8741" s="334">
        <v>0</v>
      </c>
      <c r="V8741" s="334">
        <v>0</v>
      </c>
      <c r="W8741" s="334">
        <v>0</v>
      </c>
      <c r="X8741" s="334">
        <v>0</v>
      </c>
      <c r="Y8741" s="334">
        <v>0</v>
      </c>
      <c r="Z8741" s="334">
        <v>0</v>
      </c>
      <c r="AA8741" s="334">
        <v>0</v>
      </c>
      <c r="AB8741" s="334">
        <v>0</v>
      </c>
      <c r="AD8741" s="334">
        <v>0</v>
      </c>
      <c r="AE8741" s="334">
        <f t="shared" si="1367"/>
        <v>0</v>
      </c>
      <c r="AF8741" s="334">
        <f t="shared" si="1368"/>
        <v>0</v>
      </c>
      <c r="AG8741" s="340">
        <f t="shared" si="1369"/>
        <v>0</v>
      </c>
      <c r="AI8741" s="340">
        <f t="shared" si="1372"/>
        <v>0</v>
      </c>
      <c r="AJ8741" s="340">
        <f t="shared" si="1372"/>
        <v>0</v>
      </c>
      <c r="AK8741" s="340">
        <f t="shared" si="1372"/>
        <v>0</v>
      </c>
      <c r="AL8741" s="340">
        <f t="shared" si="1372"/>
        <v>0</v>
      </c>
      <c r="AM8741" s="340">
        <f t="shared" si="1372"/>
        <v>0</v>
      </c>
    </row>
    <row r="8742" spans="1:39" x14ac:dyDescent="0.35">
      <c r="A8742" s="337">
        <v>30655</v>
      </c>
      <c r="B8742" s="338">
        <f t="shared" si="1364"/>
        <v>1983</v>
      </c>
      <c r="C8742" s="338">
        <f t="shared" si="1365"/>
        <v>12</v>
      </c>
      <c r="D8742" s="338">
        <f t="shared" si="1366"/>
        <v>5</v>
      </c>
      <c r="E8742" s="334">
        <v>0</v>
      </c>
      <c r="F8742" s="334">
        <v>0</v>
      </c>
      <c r="G8742" s="334">
        <v>0</v>
      </c>
      <c r="H8742" s="334">
        <v>0</v>
      </c>
      <c r="I8742" s="334">
        <v>0</v>
      </c>
      <c r="J8742" s="334">
        <v>0</v>
      </c>
      <c r="K8742" s="334">
        <v>0</v>
      </c>
      <c r="L8742" s="334">
        <v>0</v>
      </c>
      <c r="M8742" s="334">
        <v>0</v>
      </c>
      <c r="N8742" s="334">
        <v>0</v>
      </c>
      <c r="O8742" s="334">
        <v>0</v>
      </c>
      <c r="P8742" s="334">
        <v>0</v>
      </c>
      <c r="Q8742" s="334">
        <v>0</v>
      </c>
      <c r="R8742" s="334">
        <v>0</v>
      </c>
      <c r="S8742" s="334">
        <v>0</v>
      </c>
      <c r="T8742" s="334">
        <v>0</v>
      </c>
      <c r="U8742" s="334">
        <v>0</v>
      </c>
      <c r="V8742" s="334">
        <v>0</v>
      </c>
      <c r="W8742" s="334">
        <v>0</v>
      </c>
      <c r="X8742" s="334">
        <v>0</v>
      </c>
      <c r="Y8742" s="334">
        <v>0</v>
      </c>
      <c r="Z8742" s="334">
        <v>0</v>
      </c>
      <c r="AA8742" s="334">
        <v>0</v>
      </c>
      <c r="AB8742" s="334">
        <v>0</v>
      </c>
      <c r="AD8742" s="334">
        <v>0</v>
      </c>
      <c r="AE8742" s="334">
        <f t="shared" si="1367"/>
        <v>0</v>
      </c>
      <c r="AF8742" s="334">
        <f t="shared" si="1368"/>
        <v>0</v>
      </c>
      <c r="AG8742" s="340">
        <f t="shared" si="1369"/>
        <v>0</v>
      </c>
      <c r="AI8742" s="340">
        <f t="shared" si="1372"/>
        <v>0</v>
      </c>
      <c r="AJ8742" s="340">
        <f t="shared" si="1372"/>
        <v>0</v>
      </c>
      <c r="AK8742" s="340">
        <f t="shared" si="1372"/>
        <v>0</v>
      </c>
      <c r="AL8742" s="340">
        <f t="shared" si="1372"/>
        <v>0</v>
      </c>
      <c r="AM8742" s="340">
        <f t="shared" si="1372"/>
        <v>0</v>
      </c>
    </row>
    <row r="8743" spans="1:39" x14ac:dyDescent="0.35">
      <c r="A8743" s="337">
        <v>30656</v>
      </c>
      <c r="B8743" s="338">
        <f t="shared" si="1364"/>
        <v>1983</v>
      </c>
      <c r="C8743" s="338">
        <f t="shared" si="1365"/>
        <v>12</v>
      </c>
      <c r="D8743" s="338">
        <f t="shared" si="1366"/>
        <v>6</v>
      </c>
      <c r="E8743" s="334">
        <v>0</v>
      </c>
      <c r="F8743" s="334">
        <v>0</v>
      </c>
      <c r="G8743" s="334">
        <v>0</v>
      </c>
      <c r="H8743" s="334">
        <v>0</v>
      </c>
      <c r="I8743" s="334">
        <v>0</v>
      </c>
      <c r="J8743" s="334">
        <v>0</v>
      </c>
      <c r="K8743" s="334">
        <v>0</v>
      </c>
      <c r="L8743" s="334">
        <v>0</v>
      </c>
      <c r="M8743" s="334">
        <v>0</v>
      </c>
      <c r="N8743" s="334">
        <v>0</v>
      </c>
      <c r="O8743" s="334">
        <v>0</v>
      </c>
      <c r="P8743" s="334">
        <v>0</v>
      </c>
      <c r="Q8743" s="334">
        <v>0</v>
      </c>
      <c r="R8743" s="334">
        <v>0</v>
      </c>
      <c r="S8743" s="334">
        <v>0</v>
      </c>
      <c r="T8743" s="334">
        <v>0</v>
      </c>
      <c r="U8743" s="334">
        <v>0</v>
      </c>
      <c r="V8743" s="334">
        <v>0</v>
      </c>
      <c r="W8743" s="334">
        <v>0</v>
      </c>
      <c r="X8743" s="334">
        <v>0</v>
      </c>
      <c r="Y8743" s="334">
        <v>0</v>
      </c>
      <c r="Z8743" s="334">
        <v>0</v>
      </c>
      <c r="AA8743" s="334">
        <v>0</v>
      </c>
      <c r="AB8743" s="334">
        <v>0</v>
      </c>
      <c r="AD8743" s="334">
        <v>0</v>
      </c>
      <c r="AE8743" s="334">
        <f t="shared" si="1367"/>
        <v>0</v>
      </c>
      <c r="AF8743" s="334">
        <f t="shared" si="1368"/>
        <v>0</v>
      </c>
      <c r="AG8743" s="340">
        <f t="shared" si="1369"/>
        <v>0</v>
      </c>
      <c r="AI8743" s="340">
        <f t="shared" si="1372"/>
        <v>0</v>
      </c>
      <c r="AJ8743" s="340">
        <f t="shared" si="1372"/>
        <v>0</v>
      </c>
      <c r="AK8743" s="340">
        <f t="shared" si="1372"/>
        <v>0</v>
      </c>
      <c r="AL8743" s="340">
        <f t="shared" si="1372"/>
        <v>0</v>
      </c>
      <c r="AM8743" s="340">
        <f t="shared" si="1372"/>
        <v>0</v>
      </c>
    </row>
    <row r="8744" spans="1:39" x14ac:dyDescent="0.35">
      <c r="A8744" s="337">
        <v>30657</v>
      </c>
      <c r="B8744" s="338">
        <f t="shared" si="1364"/>
        <v>1983</v>
      </c>
      <c r="C8744" s="338">
        <f t="shared" si="1365"/>
        <v>12</v>
      </c>
      <c r="D8744" s="338">
        <f t="shared" si="1366"/>
        <v>7</v>
      </c>
      <c r="E8744" s="334">
        <v>0</v>
      </c>
      <c r="F8744" s="334">
        <v>0</v>
      </c>
      <c r="G8744" s="334">
        <v>0</v>
      </c>
      <c r="H8744" s="334">
        <v>0</v>
      </c>
      <c r="I8744" s="334">
        <v>0</v>
      </c>
      <c r="J8744" s="334">
        <v>0</v>
      </c>
      <c r="K8744" s="334">
        <v>0</v>
      </c>
      <c r="L8744" s="334">
        <v>0</v>
      </c>
      <c r="M8744" s="334">
        <v>0</v>
      </c>
      <c r="N8744" s="334">
        <v>0.1</v>
      </c>
      <c r="O8744" s="334">
        <v>0</v>
      </c>
      <c r="P8744" s="334">
        <v>0</v>
      </c>
      <c r="Q8744" s="334">
        <v>0</v>
      </c>
      <c r="R8744" s="334">
        <v>0.1</v>
      </c>
      <c r="S8744" s="334">
        <v>0</v>
      </c>
      <c r="T8744" s="334">
        <v>0</v>
      </c>
      <c r="U8744" s="334">
        <v>0</v>
      </c>
      <c r="V8744" s="334">
        <v>0.1</v>
      </c>
      <c r="W8744" s="334">
        <v>0</v>
      </c>
      <c r="X8744" s="334">
        <v>0</v>
      </c>
      <c r="Y8744" s="334">
        <v>0</v>
      </c>
      <c r="Z8744" s="334">
        <v>0.1</v>
      </c>
      <c r="AA8744" s="334">
        <v>0</v>
      </c>
      <c r="AB8744" s="334">
        <v>0</v>
      </c>
      <c r="AD8744" s="334">
        <v>0.4</v>
      </c>
      <c r="AE8744" s="334">
        <f t="shared" si="1367"/>
        <v>0.4</v>
      </c>
      <c r="AF8744" s="334">
        <f t="shared" si="1368"/>
        <v>0.4</v>
      </c>
      <c r="AG8744" s="340">
        <f t="shared" si="1369"/>
        <v>0</v>
      </c>
      <c r="AI8744" s="340">
        <f t="shared" si="1372"/>
        <v>0</v>
      </c>
      <c r="AJ8744" s="340">
        <f t="shared" si="1372"/>
        <v>0</v>
      </c>
      <c r="AK8744" s="340">
        <f t="shared" si="1372"/>
        <v>0</v>
      </c>
      <c r="AL8744" s="340">
        <f t="shared" si="1372"/>
        <v>0</v>
      </c>
      <c r="AM8744" s="340">
        <f t="shared" si="1372"/>
        <v>0</v>
      </c>
    </row>
    <row r="8745" spans="1:39" x14ac:dyDescent="0.35">
      <c r="A8745" s="337">
        <v>30658</v>
      </c>
      <c r="B8745" s="338">
        <f t="shared" si="1364"/>
        <v>1983</v>
      </c>
      <c r="C8745" s="338">
        <f t="shared" si="1365"/>
        <v>12</v>
      </c>
      <c r="D8745" s="338">
        <f t="shared" si="1366"/>
        <v>8</v>
      </c>
      <c r="E8745" s="334">
        <v>0.1</v>
      </c>
      <c r="F8745" s="334">
        <v>0</v>
      </c>
      <c r="G8745" s="334">
        <v>0.1</v>
      </c>
      <c r="H8745" s="334">
        <v>0.1</v>
      </c>
      <c r="I8745" s="334">
        <v>0</v>
      </c>
      <c r="J8745" s="334">
        <v>0.1</v>
      </c>
      <c r="K8745" s="334">
        <v>0.1</v>
      </c>
      <c r="L8745" s="334">
        <v>0</v>
      </c>
      <c r="M8745" s="334">
        <v>0.1</v>
      </c>
      <c r="N8745" s="334">
        <v>0.1</v>
      </c>
      <c r="O8745" s="334">
        <v>0</v>
      </c>
      <c r="P8745" s="334">
        <v>0.1</v>
      </c>
      <c r="Q8745" s="334">
        <v>0.1</v>
      </c>
      <c r="R8745" s="334">
        <v>0</v>
      </c>
      <c r="S8745" s="334">
        <v>0.1</v>
      </c>
      <c r="T8745" s="334">
        <v>0.1</v>
      </c>
      <c r="U8745" s="334">
        <v>0</v>
      </c>
      <c r="V8745" s="334">
        <v>0</v>
      </c>
      <c r="W8745" s="334">
        <v>0</v>
      </c>
      <c r="X8745" s="334">
        <v>0</v>
      </c>
      <c r="Y8745" s="334">
        <v>0</v>
      </c>
      <c r="Z8745" s="334">
        <v>0</v>
      </c>
      <c r="AA8745" s="334">
        <v>0</v>
      </c>
      <c r="AB8745" s="334">
        <v>0.1</v>
      </c>
      <c r="AD8745" s="334">
        <v>1.2</v>
      </c>
      <c r="AE8745" s="334">
        <f t="shared" si="1367"/>
        <v>1.2</v>
      </c>
      <c r="AF8745" s="334">
        <f t="shared" si="1368"/>
        <v>1.2</v>
      </c>
      <c r="AG8745" s="340">
        <f t="shared" si="1369"/>
        <v>0</v>
      </c>
      <c r="AI8745" s="340">
        <f t="shared" si="1372"/>
        <v>0</v>
      </c>
      <c r="AJ8745" s="340">
        <f t="shared" si="1372"/>
        <v>0</v>
      </c>
      <c r="AK8745" s="340">
        <f t="shared" si="1372"/>
        <v>0</v>
      </c>
      <c r="AL8745" s="340">
        <f t="shared" si="1372"/>
        <v>0</v>
      </c>
      <c r="AM8745" s="340">
        <f t="shared" si="1372"/>
        <v>0</v>
      </c>
    </row>
    <row r="8746" spans="1:39" x14ac:dyDescent="0.35">
      <c r="A8746" s="337">
        <v>30659</v>
      </c>
      <c r="B8746" s="338">
        <f t="shared" si="1364"/>
        <v>1983</v>
      </c>
      <c r="C8746" s="338">
        <f t="shared" si="1365"/>
        <v>12</v>
      </c>
      <c r="D8746" s="338">
        <f t="shared" si="1366"/>
        <v>9</v>
      </c>
      <c r="E8746" s="334">
        <v>0.1</v>
      </c>
      <c r="F8746" s="334">
        <v>0.1</v>
      </c>
      <c r="G8746" s="334">
        <v>0.1</v>
      </c>
      <c r="H8746" s="334">
        <v>0</v>
      </c>
      <c r="I8746" s="334">
        <v>0.1</v>
      </c>
      <c r="J8746" s="334">
        <v>0.1</v>
      </c>
      <c r="K8746" s="334">
        <v>0.1</v>
      </c>
      <c r="L8746" s="334">
        <v>0.1</v>
      </c>
      <c r="M8746" s="334">
        <v>0.1</v>
      </c>
      <c r="N8746" s="334">
        <v>0</v>
      </c>
      <c r="O8746" s="334">
        <v>0.1</v>
      </c>
      <c r="P8746" s="334">
        <v>0.1</v>
      </c>
      <c r="Q8746" s="334">
        <v>0.1</v>
      </c>
      <c r="R8746" s="334">
        <v>0.1</v>
      </c>
      <c r="S8746" s="334">
        <v>0</v>
      </c>
      <c r="T8746" s="334">
        <v>0.1</v>
      </c>
      <c r="U8746" s="334">
        <v>0.1</v>
      </c>
      <c r="V8746" s="334">
        <v>0.1</v>
      </c>
      <c r="W8746" s="334">
        <v>0.1</v>
      </c>
      <c r="X8746" s="334">
        <v>0.1</v>
      </c>
      <c r="Y8746" s="334">
        <v>0</v>
      </c>
      <c r="Z8746" s="334">
        <v>0.1</v>
      </c>
      <c r="AA8746" s="334">
        <v>0.1</v>
      </c>
      <c r="AB8746" s="334">
        <v>0.1</v>
      </c>
      <c r="AD8746" s="334">
        <v>2</v>
      </c>
      <c r="AE8746" s="334">
        <f t="shared" si="1367"/>
        <v>2</v>
      </c>
      <c r="AF8746" s="334">
        <f t="shared" si="1368"/>
        <v>2.0000000000000004</v>
      </c>
      <c r="AG8746" s="340">
        <f t="shared" si="1369"/>
        <v>4.4408920985006262E-16</v>
      </c>
      <c r="AI8746" s="340">
        <f t="shared" si="1372"/>
        <v>0</v>
      </c>
      <c r="AJ8746" s="340">
        <f t="shared" si="1372"/>
        <v>0</v>
      </c>
      <c r="AK8746" s="340">
        <f t="shared" si="1372"/>
        <v>0</v>
      </c>
      <c r="AL8746" s="340">
        <f t="shared" si="1372"/>
        <v>0</v>
      </c>
      <c r="AM8746" s="340">
        <f t="shared" si="1372"/>
        <v>0</v>
      </c>
    </row>
    <row r="8747" spans="1:39" x14ac:dyDescent="0.35">
      <c r="A8747" s="337">
        <v>30660</v>
      </c>
      <c r="B8747" s="338">
        <f t="shared" si="1364"/>
        <v>1983</v>
      </c>
      <c r="C8747" s="338">
        <f t="shared" si="1365"/>
        <v>12</v>
      </c>
      <c r="D8747" s="338">
        <f t="shared" si="1366"/>
        <v>10</v>
      </c>
      <c r="E8747" s="334">
        <v>0.1</v>
      </c>
      <c r="F8747" s="334">
        <v>0</v>
      </c>
      <c r="G8747" s="334">
        <v>0.1</v>
      </c>
      <c r="H8747" s="334">
        <v>0.1</v>
      </c>
      <c r="I8747" s="334">
        <v>0</v>
      </c>
      <c r="J8747" s="334">
        <v>0.1</v>
      </c>
      <c r="K8747" s="334">
        <v>0.1</v>
      </c>
      <c r="L8747" s="334">
        <v>0</v>
      </c>
      <c r="M8747" s="334">
        <v>0.1</v>
      </c>
      <c r="N8747" s="334">
        <v>0.1</v>
      </c>
      <c r="O8747" s="334">
        <v>0</v>
      </c>
      <c r="P8747" s="334">
        <v>0.1</v>
      </c>
      <c r="Q8747" s="334">
        <v>0.1</v>
      </c>
      <c r="R8747" s="334">
        <v>0</v>
      </c>
      <c r="S8747" s="334">
        <v>0.1</v>
      </c>
      <c r="T8747" s="334">
        <v>0</v>
      </c>
      <c r="U8747" s="334">
        <v>0</v>
      </c>
      <c r="V8747" s="334">
        <v>0</v>
      </c>
      <c r="W8747" s="334">
        <v>0</v>
      </c>
      <c r="X8747" s="334">
        <v>0</v>
      </c>
      <c r="Y8747" s="334">
        <v>0</v>
      </c>
      <c r="Z8747" s="334">
        <v>0</v>
      </c>
      <c r="AA8747" s="334">
        <v>0</v>
      </c>
      <c r="AB8747" s="334">
        <v>0</v>
      </c>
      <c r="AD8747" s="334">
        <v>1</v>
      </c>
      <c r="AE8747" s="334">
        <f t="shared" si="1367"/>
        <v>1</v>
      </c>
      <c r="AF8747" s="334">
        <f t="shared" si="1368"/>
        <v>0.99999999999999989</v>
      </c>
      <c r="AG8747" s="340">
        <f t="shared" si="1369"/>
        <v>1.1102230246251565E-16</v>
      </c>
      <c r="AI8747" s="340">
        <f t="shared" si="1372"/>
        <v>0</v>
      </c>
      <c r="AJ8747" s="340">
        <f t="shared" si="1372"/>
        <v>0</v>
      </c>
      <c r="AK8747" s="340">
        <f t="shared" si="1372"/>
        <v>0</v>
      </c>
      <c r="AL8747" s="340">
        <f t="shared" si="1372"/>
        <v>0</v>
      </c>
      <c r="AM8747" s="340">
        <f t="shared" si="1372"/>
        <v>0</v>
      </c>
    </row>
    <row r="8748" spans="1:39" x14ac:dyDescent="0.35">
      <c r="A8748" s="337">
        <v>30661</v>
      </c>
      <c r="B8748" s="338">
        <f t="shared" si="1364"/>
        <v>1983</v>
      </c>
      <c r="C8748" s="338">
        <f t="shared" si="1365"/>
        <v>12</v>
      </c>
      <c r="D8748" s="338">
        <f t="shared" si="1366"/>
        <v>11</v>
      </c>
      <c r="E8748" s="334">
        <v>0</v>
      </c>
      <c r="F8748" s="334">
        <v>0</v>
      </c>
      <c r="G8748" s="334">
        <v>0</v>
      </c>
      <c r="H8748" s="334">
        <v>0</v>
      </c>
      <c r="I8748" s="334">
        <v>0</v>
      </c>
      <c r="J8748" s="334">
        <v>0</v>
      </c>
      <c r="K8748" s="334">
        <v>0</v>
      </c>
      <c r="L8748" s="334">
        <v>0</v>
      </c>
      <c r="M8748" s="334">
        <v>0</v>
      </c>
      <c r="N8748" s="334">
        <v>0</v>
      </c>
      <c r="O8748" s="334">
        <v>0</v>
      </c>
      <c r="P8748" s="334">
        <v>0</v>
      </c>
      <c r="Q8748" s="334">
        <v>0</v>
      </c>
      <c r="R8748" s="334">
        <v>0</v>
      </c>
      <c r="S8748" s="334">
        <v>0</v>
      </c>
      <c r="T8748" s="334">
        <v>0</v>
      </c>
      <c r="U8748" s="334">
        <v>0</v>
      </c>
      <c r="V8748" s="334">
        <v>0</v>
      </c>
      <c r="W8748" s="334">
        <v>0</v>
      </c>
      <c r="X8748" s="334">
        <v>0</v>
      </c>
      <c r="Y8748" s="334">
        <v>0</v>
      </c>
      <c r="Z8748" s="334">
        <v>0</v>
      </c>
      <c r="AA8748" s="334">
        <v>0</v>
      </c>
      <c r="AB8748" s="334">
        <v>0</v>
      </c>
      <c r="AD8748" s="334">
        <v>0</v>
      </c>
      <c r="AE8748" s="334">
        <f t="shared" si="1367"/>
        <v>0</v>
      </c>
      <c r="AF8748" s="334">
        <f t="shared" si="1368"/>
        <v>0</v>
      </c>
      <c r="AG8748" s="340">
        <f t="shared" si="1369"/>
        <v>0</v>
      </c>
      <c r="AI8748" s="340">
        <f t="shared" si="1372"/>
        <v>0</v>
      </c>
      <c r="AJ8748" s="340">
        <f t="shared" si="1372"/>
        <v>0</v>
      </c>
      <c r="AK8748" s="340">
        <f t="shared" si="1372"/>
        <v>0</v>
      </c>
      <c r="AL8748" s="340">
        <f t="shared" si="1372"/>
        <v>0</v>
      </c>
      <c r="AM8748" s="340">
        <f t="shared" si="1372"/>
        <v>0</v>
      </c>
    </row>
    <row r="8749" spans="1:39" x14ac:dyDescent="0.35">
      <c r="A8749" s="337">
        <v>30662</v>
      </c>
      <c r="B8749" s="338">
        <f t="shared" si="1364"/>
        <v>1983</v>
      </c>
      <c r="C8749" s="338">
        <f t="shared" si="1365"/>
        <v>12</v>
      </c>
      <c r="D8749" s="338">
        <f t="shared" si="1366"/>
        <v>12</v>
      </c>
      <c r="E8749" s="334">
        <v>0</v>
      </c>
      <c r="F8749" s="334">
        <v>0</v>
      </c>
      <c r="G8749" s="334">
        <v>0</v>
      </c>
      <c r="H8749" s="334">
        <v>0</v>
      </c>
      <c r="I8749" s="334">
        <v>0</v>
      </c>
      <c r="J8749" s="334">
        <v>0</v>
      </c>
      <c r="K8749" s="334">
        <v>0</v>
      </c>
      <c r="L8749" s="334">
        <v>0</v>
      </c>
      <c r="M8749" s="334">
        <v>0</v>
      </c>
      <c r="N8749" s="334">
        <v>0</v>
      </c>
      <c r="O8749" s="334">
        <v>0</v>
      </c>
      <c r="P8749" s="334">
        <v>0</v>
      </c>
      <c r="Q8749" s="334">
        <v>0</v>
      </c>
      <c r="R8749" s="334">
        <v>0</v>
      </c>
      <c r="S8749" s="334">
        <v>0</v>
      </c>
      <c r="T8749" s="334">
        <v>0</v>
      </c>
      <c r="U8749" s="334">
        <v>0</v>
      </c>
      <c r="V8749" s="334">
        <v>0</v>
      </c>
      <c r="W8749" s="334">
        <v>0</v>
      </c>
      <c r="X8749" s="334">
        <v>0</v>
      </c>
      <c r="Y8749" s="334">
        <v>0</v>
      </c>
      <c r="Z8749" s="334">
        <v>0</v>
      </c>
      <c r="AA8749" s="334">
        <v>0</v>
      </c>
      <c r="AB8749" s="334">
        <v>0</v>
      </c>
      <c r="AD8749" s="334">
        <v>0</v>
      </c>
      <c r="AE8749" s="334">
        <f t="shared" si="1367"/>
        <v>0</v>
      </c>
      <c r="AF8749" s="334">
        <f t="shared" si="1368"/>
        <v>0</v>
      </c>
      <c r="AG8749" s="340">
        <f t="shared" si="1369"/>
        <v>0</v>
      </c>
      <c r="AI8749" s="340">
        <f t="shared" si="1372"/>
        <v>0</v>
      </c>
      <c r="AJ8749" s="340">
        <f t="shared" si="1372"/>
        <v>0</v>
      </c>
      <c r="AK8749" s="340">
        <f t="shared" si="1372"/>
        <v>0</v>
      </c>
      <c r="AL8749" s="340">
        <f t="shared" si="1372"/>
        <v>0</v>
      </c>
      <c r="AM8749" s="340">
        <f t="shared" si="1372"/>
        <v>0</v>
      </c>
    </row>
    <row r="8750" spans="1:39" x14ac:dyDescent="0.35">
      <c r="A8750" s="337">
        <v>30663</v>
      </c>
      <c r="B8750" s="338">
        <f t="shared" si="1364"/>
        <v>1983</v>
      </c>
      <c r="C8750" s="338">
        <f t="shared" si="1365"/>
        <v>12</v>
      </c>
      <c r="D8750" s="338">
        <f t="shared" si="1366"/>
        <v>13</v>
      </c>
      <c r="E8750" s="334">
        <v>0</v>
      </c>
      <c r="F8750" s="334">
        <v>0</v>
      </c>
      <c r="G8750" s="334">
        <v>0</v>
      </c>
      <c r="H8750" s="334">
        <v>0</v>
      </c>
      <c r="I8750" s="334">
        <v>0</v>
      </c>
      <c r="J8750" s="334">
        <v>0</v>
      </c>
      <c r="K8750" s="334">
        <v>0</v>
      </c>
      <c r="L8750" s="334">
        <v>0</v>
      </c>
      <c r="M8750" s="334">
        <v>0</v>
      </c>
      <c r="N8750" s="334">
        <v>0</v>
      </c>
      <c r="O8750" s="334">
        <v>0</v>
      </c>
      <c r="P8750" s="334">
        <v>0</v>
      </c>
      <c r="Q8750" s="334">
        <v>0</v>
      </c>
      <c r="R8750" s="334">
        <v>0</v>
      </c>
      <c r="S8750" s="334">
        <v>0</v>
      </c>
      <c r="T8750" s="334">
        <v>0</v>
      </c>
      <c r="U8750" s="334">
        <v>0</v>
      </c>
      <c r="V8750" s="334">
        <v>0</v>
      </c>
      <c r="W8750" s="334">
        <v>0</v>
      </c>
      <c r="X8750" s="334">
        <v>0</v>
      </c>
      <c r="Y8750" s="334">
        <v>0</v>
      </c>
      <c r="Z8750" s="334">
        <v>0</v>
      </c>
      <c r="AA8750" s="334">
        <v>0</v>
      </c>
      <c r="AB8750" s="334">
        <v>0</v>
      </c>
      <c r="AD8750" s="334">
        <v>0</v>
      </c>
      <c r="AE8750" s="334">
        <f t="shared" si="1367"/>
        <v>0</v>
      </c>
      <c r="AF8750" s="334">
        <f t="shared" si="1368"/>
        <v>0</v>
      </c>
      <c r="AG8750" s="340">
        <f t="shared" si="1369"/>
        <v>0</v>
      </c>
      <c r="AI8750" s="340">
        <f t="shared" si="1372"/>
        <v>0</v>
      </c>
      <c r="AJ8750" s="340">
        <f t="shared" si="1372"/>
        <v>0</v>
      </c>
      <c r="AK8750" s="340">
        <f t="shared" si="1372"/>
        <v>0</v>
      </c>
      <c r="AL8750" s="340">
        <f t="shared" si="1372"/>
        <v>0</v>
      </c>
      <c r="AM8750" s="340">
        <f t="shared" si="1372"/>
        <v>0</v>
      </c>
    </row>
    <row r="8751" spans="1:39" x14ac:dyDescent="0.35">
      <c r="A8751" s="337">
        <v>30664</v>
      </c>
      <c r="B8751" s="338">
        <f t="shared" si="1364"/>
        <v>1983</v>
      </c>
      <c r="C8751" s="338">
        <f t="shared" si="1365"/>
        <v>12</v>
      </c>
      <c r="D8751" s="338">
        <f t="shared" si="1366"/>
        <v>14</v>
      </c>
      <c r="E8751" s="334">
        <v>0</v>
      </c>
      <c r="F8751" s="334">
        <v>0</v>
      </c>
      <c r="G8751" s="334">
        <v>0</v>
      </c>
      <c r="H8751" s="334">
        <v>0</v>
      </c>
      <c r="I8751" s="334">
        <v>0</v>
      </c>
      <c r="J8751" s="334">
        <v>0.1</v>
      </c>
      <c r="K8751" s="334">
        <v>0</v>
      </c>
      <c r="L8751" s="334">
        <v>0</v>
      </c>
      <c r="M8751" s="334">
        <v>0</v>
      </c>
      <c r="N8751" s="334">
        <v>0</v>
      </c>
      <c r="O8751" s="334">
        <v>0</v>
      </c>
      <c r="P8751" s="334">
        <v>0</v>
      </c>
      <c r="Q8751" s="334">
        <v>0</v>
      </c>
      <c r="R8751" s="334">
        <v>0</v>
      </c>
      <c r="S8751" s="334">
        <v>0</v>
      </c>
      <c r="T8751" s="334">
        <v>0</v>
      </c>
      <c r="U8751" s="334">
        <v>0</v>
      </c>
      <c r="V8751" s="334">
        <v>0</v>
      </c>
      <c r="W8751" s="334">
        <v>0.1</v>
      </c>
      <c r="X8751" s="334">
        <v>0</v>
      </c>
      <c r="Y8751" s="334">
        <v>0</v>
      </c>
      <c r="Z8751" s="334">
        <v>0</v>
      </c>
      <c r="AA8751" s="334">
        <v>0</v>
      </c>
      <c r="AB8751" s="334">
        <v>0</v>
      </c>
      <c r="AD8751" s="334">
        <v>0.2</v>
      </c>
      <c r="AE8751" s="334">
        <f t="shared" si="1367"/>
        <v>0.2</v>
      </c>
      <c r="AF8751" s="334">
        <f t="shared" si="1368"/>
        <v>0.2</v>
      </c>
      <c r="AG8751" s="340">
        <f t="shared" si="1369"/>
        <v>0</v>
      </c>
      <c r="AI8751" s="340">
        <f t="shared" si="1372"/>
        <v>0</v>
      </c>
      <c r="AJ8751" s="340">
        <f t="shared" si="1372"/>
        <v>0</v>
      </c>
      <c r="AK8751" s="340">
        <f t="shared" si="1372"/>
        <v>0</v>
      </c>
      <c r="AL8751" s="340">
        <f t="shared" si="1372"/>
        <v>0</v>
      </c>
      <c r="AM8751" s="340">
        <f t="shared" si="1372"/>
        <v>0</v>
      </c>
    </row>
    <row r="8752" spans="1:39" x14ac:dyDescent="0.35">
      <c r="A8752" s="337">
        <v>30665</v>
      </c>
      <c r="B8752" s="338">
        <f t="shared" si="1364"/>
        <v>1983</v>
      </c>
      <c r="C8752" s="338">
        <f t="shared" si="1365"/>
        <v>12</v>
      </c>
      <c r="D8752" s="338">
        <f t="shared" si="1366"/>
        <v>15</v>
      </c>
      <c r="E8752" s="334">
        <v>0.1</v>
      </c>
      <c r="F8752" s="334">
        <v>0</v>
      </c>
      <c r="G8752" s="334">
        <v>0.1</v>
      </c>
      <c r="H8752" s="334">
        <v>0.1</v>
      </c>
      <c r="I8752" s="334">
        <v>0</v>
      </c>
      <c r="J8752" s="334">
        <v>0.1</v>
      </c>
      <c r="K8752" s="334">
        <v>0</v>
      </c>
      <c r="L8752" s="334">
        <v>0.1</v>
      </c>
      <c r="M8752" s="334">
        <v>0.1</v>
      </c>
      <c r="N8752" s="334">
        <v>0</v>
      </c>
      <c r="O8752" s="334">
        <v>0.1</v>
      </c>
      <c r="P8752" s="334">
        <v>0.1</v>
      </c>
      <c r="Q8752" s="334">
        <v>0</v>
      </c>
      <c r="R8752" s="334">
        <v>0.1</v>
      </c>
      <c r="S8752" s="334">
        <v>0.1</v>
      </c>
      <c r="T8752" s="334">
        <v>0</v>
      </c>
      <c r="U8752" s="334">
        <v>0</v>
      </c>
      <c r="V8752" s="334">
        <v>0</v>
      </c>
      <c r="W8752" s="334">
        <v>0.1</v>
      </c>
      <c r="X8752" s="334">
        <v>0</v>
      </c>
      <c r="Y8752" s="334">
        <v>0.1</v>
      </c>
      <c r="Z8752" s="334">
        <v>0.1</v>
      </c>
      <c r="AA8752" s="334">
        <v>0</v>
      </c>
      <c r="AB8752" s="334">
        <v>0.1</v>
      </c>
      <c r="AD8752" s="334">
        <v>1.4</v>
      </c>
      <c r="AE8752" s="334">
        <f t="shared" si="1367"/>
        <v>1.4</v>
      </c>
      <c r="AF8752" s="334">
        <f t="shared" si="1368"/>
        <v>1.4000000000000001</v>
      </c>
      <c r="AG8752" s="340">
        <f t="shared" si="1369"/>
        <v>2.2204460492503131E-16</v>
      </c>
      <c r="AI8752" s="340">
        <f t="shared" si="1372"/>
        <v>0</v>
      </c>
      <c r="AJ8752" s="340">
        <f t="shared" si="1372"/>
        <v>0</v>
      </c>
      <c r="AK8752" s="340">
        <f t="shared" si="1372"/>
        <v>0</v>
      </c>
      <c r="AL8752" s="340">
        <f t="shared" si="1372"/>
        <v>0</v>
      </c>
      <c r="AM8752" s="340">
        <f t="shared" si="1372"/>
        <v>0</v>
      </c>
    </row>
    <row r="8753" spans="1:39" x14ac:dyDescent="0.35">
      <c r="A8753" s="337">
        <v>30666</v>
      </c>
      <c r="B8753" s="338">
        <f t="shared" si="1364"/>
        <v>1983</v>
      </c>
      <c r="C8753" s="338">
        <f t="shared" si="1365"/>
        <v>12</v>
      </c>
      <c r="D8753" s="338">
        <f t="shared" si="1366"/>
        <v>16</v>
      </c>
      <c r="E8753" s="334">
        <v>0.1</v>
      </c>
      <c r="F8753" s="334">
        <v>0.2</v>
      </c>
      <c r="G8753" s="334">
        <v>0.1</v>
      </c>
      <c r="H8753" s="334">
        <v>0.2</v>
      </c>
      <c r="I8753" s="334">
        <v>0.1</v>
      </c>
      <c r="J8753" s="334">
        <v>0.1</v>
      </c>
      <c r="K8753" s="334">
        <v>0.2</v>
      </c>
      <c r="L8753" s="334">
        <v>0.1</v>
      </c>
      <c r="M8753" s="334">
        <v>0.2</v>
      </c>
      <c r="N8753" s="334">
        <v>0</v>
      </c>
      <c r="O8753" s="334">
        <v>0</v>
      </c>
      <c r="P8753" s="334">
        <v>0</v>
      </c>
      <c r="Q8753" s="334">
        <v>0</v>
      </c>
      <c r="R8753" s="334">
        <v>0</v>
      </c>
      <c r="S8753" s="334">
        <v>0</v>
      </c>
      <c r="T8753" s="334">
        <v>0</v>
      </c>
      <c r="U8753" s="334">
        <v>0</v>
      </c>
      <c r="V8753" s="334">
        <v>0</v>
      </c>
      <c r="W8753" s="334">
        <v>0</v>
      </c>
      <c r="X8753" s="334">
        <v>0</v>
      </c>
      <c r="Y8753" s="334">
        <v>0</v>
      </c>
      <c r="Z8753" s="334">
        <v>0</v>
      </c>
      <c r="AA8753" s="334">
        <v>0</v>
      </c>
      <c r="AB8753" s="334">
        <v>0.1</v>
      </c>
      <c r="AD8753" s="334">
        <v>1.4</v>
      </c>
      <c r="AE8753" s="334">
        <f t="shared" si="1367"/>
        <v>1.4</v>
      </c>
      <c r="AF8753" s="334">
        <f t="shared" si="1368"/>
        <v>1.4000000000000001</v>
      </c>
      <c r="AG8753" s="340">
        <f t="shared" si="1369"/>
        <v>2.2204460492503131E-16</v>
      </c>
      <c r="AI8753" s="340">
        <f t="shared" si="1372"/>
        <v>0</v>
      </c>
      <c r="AJ8753" s="340">
        <f t="shared" si="1372"/>
        <v>0</v>
      </c>
      <c r="AK8753" s="340">
        <f t="shared" si="1372"/>
        <v>0</v>
      </c>
      <c r="AL8753" s="340">
        <f t="shared" si="1372"/>
        <v>0</v>
      </c>
      <c r="AM8753" s="340">
        <f t="shared" si="1372"/>
        <v>0</v>
      </c>
    </row>
    <row r="8754" spans="1:39" x14ac:dyDescent="0.35">
      <c r="A8754" s="337">
        <v>30667</v>
      </c>
      <c r="B8754" s="338">
        <f t="shared" si="1364"/>
        <v>1983</v>
      </c>
      <c r="C8754" s="338">
        <f t="shared" si="1365"/>
        <v>12</v>
      </c>
      <c r="D8754" s="338">
        <f t="shared" si="1366"/>
        <v>17</v>
      </c>
      <c r="E8754" s="334">
        <v>0</v>
      </c>
      <c r="F8754" s="334">
        <v>0</v>
      </c>
      <c r="G8754" s="334">
        <v>0</v>
      </c>
      <c r="H8754" s="334">
        <v>0</v>
      </c>
      <c r="I8754" s="334">
        <v>0</v>
      </c>
      <c r="J8754" s="334">
        <v>0</v>
      </c>
      <c r="K8754" s="334">
        <v>0</v>
      </c>
      <c r="L8754" s="334">
        <v>0</v>
      </c>
      <c r="M8754" s="334">
        <v>0</v>
      </c>
      <c r="N8754" s="334">
        <v>0</v>
      </c>
      <c r="O8754" s="334">
        <v>0</v>
      </c>
      <c r="P8754" s="334">
        <v>0</v>
      </c>
      <c r="Q8754" s="334">
        <v>0</v>
      </c>
      <c r="R8754" s="334">
        <v>0</v>
      </c>
      <c r="S8754" s="334">
        <v>0</v>
      </c>
      <c r="T8754" s="334">
        <v>0</v>
      </c>
      <c r="U8754" s="334">
        <v>0</v>
      </c>
      <c r="V8754" s="334">
        <v>0</v>
      </c>
      <c r="W8754" s="334">
        <v>0</v>
      </c>
      <c r="X8754" s="334">
        <v>0</v>
      </c>
      <c r="Y8754" s="334">
        <v>0</v>
      </c>
      <c r="Z8754" s="334">
        <v>0</v>
      </c>
      <c r="AA8754" s="334">
        <v>0</v>
      </c>
      <c r="AB8754" s="334">
        <v>0</v>
      </c>
      <c r="AD8754" s="334">
        <v>0</v>
      </c>
      <c r="AE8754" s="334">
        <f t="shared" si="1367"/>
        <v>0</v>
      </c>
      <c r="AF8754" s="334">
        <f t="shared" si="1368"/>
        <v>0</v>
      </c>
      <c r="AG8754" s="340">
        <f t="shared" si="1369"/>
        <v>0</v>
      </c>
      <c r="AI8754" s="340">
        <f t="shared" si="1372"/>
        <v>0</v>
      </c>
      <c r="AJ8754" s="340">
        <f t="shared" si="1372"/>
        <v>0</v>
      </c>
      <c r="AK8754" s="340">
        <f t="shared" si="1372"/>
        <v>0</v>
      </c>
      <c r="AL8754" s="340">
        <f t="shared" si="1372"/>
        <v>0</v>
      </c>
      <c r="AM8754" s="340">
        <f t="shared" si="1372"/>
        <v>0</v>
      </c>
    </row>
    <row r="8755" spans="1:39" x14ac:dyDescent="0.35">
      <c r="A8755" s="337">
        <v>30668</v>
      </c>
      <c r="B8755" s="338">
        <f t="shared" si="1364"/>
        <v>1983</v>
      </c>
      <c r="C8755" s="338">
        <f t="shared" si="1365"/>
        <v>12</v>
      </c>
      <c r="D8755" s="338">
        <f t="shared" si="1366"/>
        <v>18</v>
      </c>
      <c r="E8755" s="334">
        <v>0</v>
      </c>
      <c r="F8755" s="334">
        <v>0</v>
      </c>
      <c r="G8755" s="334">
        <v>0</v>
      </c>
      <c r="H8755" s="334">
        <v>0</v>
      </c>
      <c r="I8755" s="334">
        <v>0</v>
      </c>
      <c r="J8755" s="334">
        <v>0</v>
      </c>
      <c r="K8755" s="334">
        <v>0</v>
      </c>
      <c r="L8755" s="334">
        <v>0</v>
      </c>
      <c r="M8755" s="334">
        <v>0</v>
      </c>
      <c r="N8755" s="334">
        <v>0</v>
      </c>
      <c r="O8755" s="334">
        <v>0</v>
      </c>
      <c r="P8755" s="334">
        <v>0</v>
      </c>
      <c r="Q8755" s="334">
        <v>0</v>
      </c>
      <c r="R8755" s="334">
        <v>0</v>
      </c>
      <c r="S8755" s="334">
        <v>0</v>
      </c>
      <c r="T8755" s="334">
        <v>0</v>
      </c>
      <c r="U8755" s="334">
        <v>0</v>
      </c>
      <c r="V8755" s="334">
        <v>0</v>
      </c>
      <c r="W8755" s="334">
        <v>0</v>
      </c>
      <c r="X8755" s="334">
        <v>0</v>
      </c>
      <c r="Y8755" s="334">
        <v>0</v>
      </c>
      <c r="Z8755" s="334">
        <v>0</v>
      </c>
      <c r="AA8755" s="334">
        <v>0</v>
      </c>
      <c r="AB8755" s="334">
        <v>0</v>
      </c>
      <c r="AD8755" s="334">
        <v>0</v>
      </c>
      <c r="AE8755" s="334">
        <f t="shared" si="1367"/>
        <v>0</v>
      </c>
      <c r="AF8755" s="334">
        <f t="shared" si="1368"/>
        <v>0</v>
      </c>
      <c r="AG8755" s="340">
        <f t="shared" si="1369"/>
        <v>0</v>
      </c>
      <c r="AI8755" s="340">
        <f t="shared" si="1372"/>
        <v>0</v>
      </c>
      <c r="AJ8755" s="340">
        <f t="shared" si="1372"/>
        <v>0</v>
      </c>
      <c r="AK8755" s="340">
        <f t="shared" si="1372"/>
        <v>0</v>
      </c>
      <c r="AL8755" s="340">
        <f t="shared" si="1372"/>
        <v>0</v>
      </c>
      <c r="AM8755" s="340">
        <f t="shared" si="1372"/>
        <v>0</v>
      </c>
    </row>
    <row r="8756" spans="1:39" x14ac:dyDescent="0.35">
      <c r="A8756" s="337">
        <v>30669</v>
      </c>
      <c r="B8756" s="338">
        <f t="shared" si="1364"/>
        <v>1983</v>
      </c>
      <c r="C8756" s="338">
        <f t="shared" si="1365"/>
        <v>12</v>
      </c>
      <c r="D8756" s="338">
        <f t="shared" si="1366"/>
        <v>19</v>
      </c>
      <c r="E8756" s="334">
        <v>0</v>
      </c>
      <c r="F8756" s="334">
        <v>0</v>
      </c>
      <c r="G8756" s="334">
        <v>0</v>
      </c>
      <c r="H8756" s="334">
        <v>0</v>
      </c>
      <c r="I8756" s="334">
        <v>0</v>
      </c>
      <c r="J8756" s="334">
        <v>0</v>
      </c>
      <c r="K8756" s="334">
        <v>0</v>
      </c>
      <c r="L8756" s="334">
        <v>0</v>
      </c>
      <c r="M8756" s="334">
        <v>0</v>
      </c>
      <c r="N8756" s="334">
        <v>0</v>
      </c>
      <c r="O8756" s="334">
        <v>0</v>
      </c>
      <c r="P8756" s="334">
        <v>0</v>
      </c>
      <c r="Q8756" s="334">
        <v>0</v>
      </c>
      <c r="R8756" s="334">
        <v>0</v>
      </c>
      <c r="S8756" s="334">
        <v>0</v>
      </c>
      <c r="T8756" s="334">
        <v>0</v>
      </c>
      <c r="U8756" s="334">
        <v>0</v>
      </c>
      <c r="V8756" s="334">
        <v>0</v>
      </c>
      <c r="W8756" s="334">
        <v>0</v>
      </c>
      <c r="X8756" s="334">
        <v>0</v>
      </c>
      <c r="Y8756" s="334">
        <v>0</v>
      </c>
      <c r="Z8756" s="334">
        <v>0</v>
      </c>
      <c r="AA8756" s="334">
        <v>0</v>
      </c>
      <c r="AB8756" s="334">
        <v>0</v>
      </c>
      <c r="AD8756" s="334">
        <v>0</v>
      </c>
      <c r="AE8756" s="334">
        <f t="shared" si="1367"/>
        <v>0</v>
      </c>
      <c r="AF8756" s="334">
        <f t="shared" si="1368"/>
        <v>0</v>
      </c>
      <c r="AG8756" s="340">
        <f t="shared" si="1369"/>
        <v>0</v>
      </c>
      <c r="AI8756" s="340">
        <f t="shared" ref="AI8756:AM8771" si="1373">IF($C8756=AI$1,$AF8756,0)</f>
        <v>0</v>
      </c>
      <c r="AJ8756" s="340">
        <f t="shared" si="1373"/>
        <v>0</v>
      </c>
      <c r="AK8756" s="340">
        <f t="shared" si="1373"/>
        <v>0</v>
      </c>
      <c r="AL8756" s="340">
        <f t="shared" si="1373"/>
        <v>0</v>
      </c>
      <c r="AM8756" s="340">
        <f t="shared" si="1373"/>
        <v>0</v>
      </c>
    </row>
    <row r="8757" spans="1:39" x14ac:dyDescent="0.35">
      <c r="A8757" s="337">
        <v>30670</v>
      </c>
      <c r="B8757" s="338">
        <f t="shared" si="1364"/>
        <v>1983</v>
      </c>
      <c r="C8757" s="338">
        <f t="shared" si="1365"/>
        <v>12</v>
      </c>
      <c r="D8757" s="338">
        <f t="shared" si="1366"/>
        <v>20</v>
      </c>
      <c r="E8757" s="334">
        <v>0</v>
      </c>
      <c r="F8757" s="334">
        <v>0</v>
      </c>
      <c r="G8757" s="334">
        <v>0</v>
      </c>
      <c r="H8757" s="334">
        <v>0</v>
      </c>
      <c r="I8757" s="334">
        <v>0</v>
      </c>
      <c r="J8757" s="334">
        <v>0</v>
      </c>
      <c r="K8757" s="334">
        <v>0</v>
      </c>
      <c r="L8757" s="334">
        <v>0</v>
      </c>
      <c r="M8757" s="334">
        <v>0</v>
      </c>
      <c r="N8757" s="334">
        <v>0</v>
      </c>
      <c r="O8757" s="334">
        <v>0</v>
      </c>
      <c r="P8757" s="334">
        <v>0</v>
      </c>
      <c r="Q8757" s="334">
        <v>0</v>
      </c>
      <c r="R8757" s="334">
        <v>0</v>
      </c>
      <c r="S8757" s="334">
        <v>0</v>
      </c>
      <c r="T8757" s="334">
        <v>0</v>
      </c>
      <c r="U8757" s="334">
        <v>0</v>
      </c>
      <c r="V8757" s="334">
        <v>0</v>
      </c>
      <c r="W8757" s="334">
        <v>0</v>
      </c>
      <c r="X8757" s="334">
        <v>0</v>
      </c>
      <c r="Y8757" s="334">
        <v>0</v>
      </c>
      <c r="Z8757" s="334">
        <v>0</v>
      </c>
      <c r="AA8757" s="334">
        <v>0</v>
      </c>
      <c r="AB8757" s="334">
        <v>0</v>
      </c>
      <c r="AD8757" s="334">
        <v>0</v>
      </c>
      <c r="AE8757" s="334">
        <f t="shared" si="1367"/>
        <v>0</v>
      </c>
      <c r="AF8757" s="334">
        <f t="shared" si="1368"/>
        <v>0</v>
      </c>
      <c r="AG8757" s="340">
        <f t="shared" si="1369"/>
        <v>0</v>
      </c>
      <c r="AI8757" s="340">
        <f t="shared" si="1373"/>
        <v>0</v>
      </c>
      <c r="AJ8757" s="340">
        <f t="shared" si="1373"/>
        <v>0</v>
      </c>
      <c r="AK8757" s="340">
        <f t="shared" si="1373"/>
        <v>0</v>
      </c>
      <c r="AL8757" s="340">
        <f t="shared" si="1373"/>
        <v>0</v>
      </c>
      <c r="AM8757" s="340">
        <f t="shared" si="1373"/>
        <v>0</v>
      </c>
    </row>
    <row r="8758" spans="1:39" x14ac:dyDescent="0.35">
      <c r="A8758" s="337">
        <v>30671</v>
      </c>
      <c r="B8758" s="338">
        <f t="shared" si="1364"/>
        <v>1983</v>
      </c>
      <c r="C8758" s="338">
        <f t="shared" si="1365"/>
        <v>12</v>
      </c>
      <c r="D8758" s="338">
        <f t="shared" si="1366"/>
        <v>21</v>
      </c>
      <c r="E8758" s="334">
        <v>0</v>
      </c>
      <c r="F8758" s="334">
        <v>0</v>
      </c>
      <c r="G8758" s="334">
        <v>0</v>
      </c>
      <c r="H8758" s="334">
        <v>0</v>
      </c>
      <c r="I8758" s="334">
        <v>0</v>
      </c>
      <c r="J8758" s="334">
        <v>0</v>
      </c>
      <c r="K8758" s="334">
        <v>0</v>
      </c>
      <c r="L8758" s="334">
        <v>0</v>
      </c>
      <c r="M8758" s="334">
        <v>0</v>
      </c>
      <c r="N8758" s="334">
        <v>0</v>
      </c>
      <c r="O8758" s="334">
        <v>0</v>
      </c>
      <c r="P8758" s="334">
        <v>0</v>
      </c>
      <c r="Q8758" s="334">
        <v>0</v>
      </c>
      <c r="R8758" s="334">
        <v>0</v>
      </c>
      <c r="S8758" s="334">
        <v>0</v>
      </c>
      <c r="T8758" s="334">
        <v>0</v>
      </c>
      <c r="U8758" s="334">
        <v>0</v>
      </c>
      <c r="V8758" s="334">
        <v>0</v>
      </c>
      <c r="W8758" s="334">
        <v>0</v>
      </c>
      <c r="X8758" s="334">
        <v>0</v>
      </c>
      <c r="Y8758" s="334">
        <v>0</v>
      </c>
      <c r="Z8758" s="334">
        <v>0</v>
      </c>
      <c r="AA8758" s="334">
        <v>0</v>
      </c>
      <c r="AB8758" s="334">
        <v>0</v>
      </c>
      <c r="AD8758" s="334">
        <v>0</v>
      </c>
      <c r="AE8758" s="334">
        <f t="shared" si="1367"/>
        <v>0</v>
      </c>
      <c r="AF8758" s="334">
        <f t="shared" si="1368"/>
        <v>0</v>
      </c>
      <c r="AG8758" s="340">
        <f t="shared" si="1369"/>
        <v>0</v>
      </c>
      <c r="AI8758" s="340">
        <f t="shared" si="1373"/>
        <v>0</v>
      </c>
      <c r="AJ8758" s="340">
        <f t="shared" si="1373"/>
        <v>0</v>
      </c>
      <c r="AK8758" s="340">
        <f t="shared" si="1373"/>
        <v>0</v>
      </c>
      <c r="AL8758" s="340">
        <f t="shared" si="1373"/>
        <v>0</v>
      </c>
      <c r="AM8758" s="340">
        <f t="shared" si="1373"/>
        <v>0</v>
      </c>
    </row>
    <row r="8759" spans="1:39" x14ac:dyDescent="0.35">
      <c r="A8759" s="337">
        <v>30672</v>
      </c>
      <c r="B8759" s="338">
        <f t="shared" si="1364"/>
        <v>1983</v>
      </c>
      <c r="C8759" s="338">
        <f t="shared" si="1365"/>
        <v>12</v>
      </c>
      <c r="D8759" s="338">
        <f t="shared" si="1366"/>
        <v>22</v>
      </c>
      <c r="E8759" s="334">
        <v>0</v>
      </c>
      <c r="F8759" s="334">
        <v>0.1</v>
      </c>
      <c r="G8759" s="334">
        <v>0</v>
      </c>
      <c r="H8759" s="334">
        <v>0.1</v>
      </c>
      <c r="I8759" s="334">
        <v>0</v>
      </c>
      <c r="J8759" s="334">
        <v>0</v>
      </c>
      <c r="K8759" s="334">
        <v>0.1</v>
      </c>
      <c r="L8759" s="334">
        <v>0</v>
      </c>
      <c r="M8759" s="334">
        <v>0</v>
      </c>
      <c r="N8759" s="334">
        <v>0</v>
      </c>
      <c r="O8759" s="334">
        <v>0</v>
      </c>
      <c r="P8759" s="334">
        <v>0</v>
      </c>
      <c r="Q8759" s="334">
        <v>0.1</v>
      </c>
      <c r="R8759" s="334">
        <v>0</v>
      </c>
      <c r="S8759" s="334">
        <v>0</v>
      </c>
      <c r="T8759" s="334">
        <v>0.1</v>
      </c>
      <c r="U8759" s="334">
        <v>0</v>
      </c>
      <c r="V8759" s="334">
        <v>0.1</v>
      </c>
      <c r="W8759" s="334">
        <v>0</v>
      </c>
      <c r="X8759" s="334">
        <v>0</v>
      </c>
      <c r="Y8759" s="334">
        <v>0.1</v>
      </c>
      <c r="Z8759" s="334">
        <v>0</v>
      </c>
      <c r="AA8759" s="334">
        <v>0.1</v>
      </c>
      <c r="AB8759" s="334">
        <v>0</v>
      </c>
      <c r="AD8759" s="334">
        <v>0.8</v>
      </c>
      <c r="AE8759" s="334">
        <f t="shared" si="1367"/>
        <v>0.8</v>
      </c>
      <c r="AF8759" s="334">
        <f t="shared" si="1368"/>
        <v>0.79999999999999993</v>
      </c>
      <c r="AG8759" s="340">
        <f t="shared" si="1369"/>
        <v>1.1102230246251565E-16</v>
      </c>
      <c r="AI8759" s="340">
        <f t="shared" si="1373"/>
        <v>0</v>
      </c>
      <c r="AJ8759" s="340">
        <f t="shared" si="1373"/>
        <v>0</v>
      </c>
      <c r="AK8759" s="340">
        <f t="shared" si="1373"/>
        <v>0</v>
      </c>
      <c r="AL8759" s="340">
        <f t="shared" si="1373"/>
        <v>0</v>
      </c>
      <c r="AM8759" s="340">
        <f t="shared" si="1373"/>
        <v>0</v>
      </c>
    </row>
    <row r="8760" spans="1:39" x14ac:dyDescent="0.35">
      <c r="A8760" s="337">
        <v>30673</v>
      </c>
      <c r="B8760" s="338">
        <f t="shared" si="1364"/>
        <v>1983</v>
      </c>
      <c r="C8760" s="338">
        <f t="shared" si="1365"/>
        <v>12</v>
      </c>
      <c r="D8760" s="338">
        <f t="shared" si="1366"/>
        <v>23</v>
      </c>
      <c r="E8760" s="334">
        <v>0</v>
      </c>
      <c r="F8760" s="334">
        <v>0.1</v>
      </c>
      <c r="G8760" s="334">
        <v>0</v>
      </c>
      <c r="H8760" s="334">
        <v>0</v>
      </c>
      <c r="I8760" s="334">
        <v>0.1</v>
      </c>
      <c r="J8760" s="334">
        <v>0</v>
      </c>
      <c r="K8760" s="334">
        <v>0.1</v>
      </c>
      <c r="L8760" s="334">
        <v>0</v>
      </c>
      <c r="M8760" s="334">
        <v>0</v>
      </c>
      <c r="N8760" s="334">
        <v>0</v>
      </c>
      <c r="O8760" s="334">
        <v>0</v>
      </c>
      <c r="P8760" s="334">
        <v>0</v>
      </c>
      <c r="Q8760" s="334">
        <v>0</v>
      </c>
      <c r="R8760" s="334">
        <v>0</v>
      </c>
      <c r="S8760" s="334">
        <v>0</v>
      </c>
      <c r="T8760" s="334">
        <v>0</v>
      </c>
      <c r="U8760" s="334">
        <v>0</v>
      </c>
      <c r="V8760" s="334">
        <v>0</v>
      </c>
      <c r="W8760" s="334">
        <v>0</v>
      </c>
      <c r="X8760" s="334">
        <v>0</v>
      </c>
      <c r="Y8760" s="334">
        <v>0</v>
      </c>
      <c r="Z8760" s="334">
        <v>0.1</v>
      </c>
      <c r="AA8760" s="334">
        <v>0</v>
      </c>
      <c r="AB8760" s="334">
        <v>0</v>
      </c>
      <c r="AD8760" s="334">
        <v>0.4</v>
      </c>
      <c r="AE8760" s="334">
        <f t="shared" si="1367"/>
        <v>0.4</v>
      </c>
      <c r="AF8760" s="334">
        <f t="shared" si="1368"/>
        <v>0.4</v>
      </c>
      <c r="AG8760" s="340">
        <f t="shared" si="1369"/>
        <v>0</v>
      </c>
      <c r="AI8760" s="340">
        <f t="shared" si="1373"/>
        <v>0</v>
      </c>
      <c r="AJ8760" s="340">
        <f t="shared" si="1373"/>
        <v>0</v>
      </c>
      <c r="AK8760" s="340">
        <f t="shared" si="1373"/>
        <v>0</v>
      </c>
      <c r="AL8760" s="340">
        <f t="shared" si="1373"/>
        <v>0</v>
      </c>
      <c r="AM8760" s="340">
        <f t="shared" si="1373"/>
        <v>0</v>
      </c>
    </row>
    <row r="8761" spans="1:39" x14ac:dyDescent="0.35">
      <c r="A8761" s="337">
        <v>30674</v>
      </c>
      <c r="B8761" s="338">
        <f t="shared" si="1364"/>
        <v>1983</v>
      </c>
      <c r="C8761" s="338">
        <f t="shared" si="1365"/>
        <v>12</v>
      </c>
      <c r="D8761" s="338">
        <f t="shared" si="1366"/>
        <v>24</v>
      </c>
      <c r="E8761" s="334">
        <v>0</v>
      </c>
      <c r="F8761" s="334">
        <v>0</v>
      </c>
      <c r="G8761" s="334">
        <v>0</v>
      </c>
      <c r="H8761" s="334">
        <v>0</v>
      </c>
      <c r="I8761" s="334">
        <v>0</v>
      </c>
      <c r="J8761" s="334">
        <v>0</v>
      </c>
      <c r="K8761" s="334">
        <v>0</v>
      </c>
      <c r="L8761" s="334">
        <v>0</v>
      </c>
      <c r="M8761" s="334">
        <v>0</v>
      </c>
      <c r="N8761" s="334">
        <v>0</v>
      </c>
      <c r="O8761" s="334">
        <v>0</v>
      </c>
      <c r="P8761" s="334">
        <v>0</v>
      </c>
      <c r="Q8761" s="334">
        <v>0</v>
      </c>
      <c r="R8761" s="334">
        <v>0</v>
      </c>
      <c r="S8761" s="334">
        <v>0</v>
      </c>
      <c r="T8761" s="334">
        <v>0</v>
      </c>
      <c r="U8761" s="334">
        <v>0</v>
      </c>
      <c r="V8761" s="334">
        <v>0</v>
      </c>
      <c r="W8761" s="334">
        <v>0</v>
      </c>
      <c r="X8761" s="334">
        <v>0</v>
      </c>
      <c r="Y8761" s="334">
        <v>0</v>
      </c>
      <c r="Z8761" s="334">
        <v>0</v>
      </c>
      <c r="AA8761" s="334">
        <v>0</v>
      </c>
      <c r="AB8761" s="334">
        <v>0</v>
      </c>
      <c r="AD8761" s="334">
        <v>0</v>
      </c>
      <c r="AE8761" s="334">
        <f t="shared" si="1367"/>
        <v>0</v>
      </c>
      <c r="AF8761" s="334">
        <f t="shared" si="1368"/>
        <v>0</v>
      </c>
      <c r="AG8761" s="340">
        <f t="shared" si="1369"/>
        <v>0</v>
      </c>
      <c r="AI8761" s="340">
        <f t="shared" si="1373"/>
        <v>0</v>
      </c>
      <c r="AJ8761" s="340">
        <f t="shared" si="1373"/>
        <v>0</v>
      </c>
      <c r="AK8761" s="340">
        <f t="shared" si="1373"/>
        <v>0</v>
      </c>
      <c r="AL8761" s="340">
        <f t="shared" si="1373"/>
        <v>0</v>
      </c>
      <c r="AM8761" s="340">
        <f t="shared" si="1373"/>
        <v>0</v>
      </c>
    </row>
    <row r="8762" spans="1:39" x14ac:dyDescent="0.35">
      <c r="A8762" s="337">
        <v>30675</v>
      </c>
      <c r="B8762" s="338">
        <f t="shared" si="1364"/>
        <v>1983</v>
      </c>
      <c r="C8762" s="338">
        <f t="shared" si="1365"/>
        <v>12</v>
      </c>
      <c r="D8762" s="338">
        <f t="shared" si="1366"/>
        <v>25</v>
      </c>
      <c r="E8762" s="334">
        <v>0</v>
      </c>
      <c r="F8762" s="334">
        <v>0</v>
      </c>
      <c r="G8762" s="334">
        <v>0</v>
      </c>
      <c r="H8762" s="334">
        <v>0</v>
      </c>
      <c r="I8762" s="334">
        <v>0</v>
      </c>
      <c r="J8762" s="334">
        <v>0</v>
      </c>
      <c r="K8762" s="334">
        <v>0</v>
      </c>
      <c r="L8762" s="334">
        <v>0</v>
      </c>
      <c r="M8762" s="334">
        <v>0</v>
      </c>
      <c r="N8762" s="334">
        <v>0</v>
      </c>
      <c r="O8762" s="334">
        <v>0</v>
      </c>
      <c r="P8762" s="334">
        <v>0</v>
      </c>
      <c r="Q8762" s="334">
        <v>0</v>
      </c>
      <c r="R8762" s="334">
        <v>0</v>
      </c>
      <c r="S8762" s="334">
        <v>0</v>
      </c>
      <c r="T8762" s="334">
        <v>0</v>
      </c>
      <c r="U8762" s="334">
        <v>0</v>
      </c>
      <c r="V8762" s="334">
        <v>0</v>
      </c>
      <c r="W8762" s="334">
        <v>0</v>
      </c>
      <c r="X8762" s="334">
        <v>0</v>
      </c>
      <c r="Y8762" s="334">
        <v>0</v>
      </c>
      <c r="Z8762" s="334">
        <v>0</v>
      </c>
      <c r="AA8762" s="334">
        <v>0</v>
      </c>
      <c r="AB8762" s="334">
        <v>0</v>
      </c>
      <c r="AD8762" s="334">
        <v>0</v>
      </c>
      <c r="AE8762" s="334">
        <f t="shared" si="1367"/>
        <v>0</v>
      </c>
      <c r="AF8762" s="334">
        <f t="shared" si="1368"/>
        <v>0</v>
      </c>
      <c r="AG8762" s="340">
        <f t="shared" si="1369"/>
        <v>0</v>
      </c>
      <c r="AI8762" s="340">
        <f t="shared" si="1373"/>
        <v>0</v>
      </c>
      <c r="AJ8762" s="340">
        <f t="shared" si="1373"/>
        <v>0</v>
      </c>
      <c r="AK8762" s="340">
        <f t="shared" si="1373"/>
        <v>0</v>
      </c>
      <c r="AL8762" s="340">
        <f t="shared" si="1373"/>
        <v>0</v>
      </c>
      <c r="AM8762" s="340">
        <f t="shared" si="1373"/>
        <v>0</v>
      </c>
    </row>
    <row r="8763" spans="1:39" x14ac:dyDescent="0.35">
      <c r="A8763" s="337">
        <v>30676</v>
      </c>
      <c r="B8763" s="338">
        <f t="shared" si="1364"/>
        <v>1983</v>
      </c>
      <c r="C8763" s="338">
        <f t="shared" si="1365"/>
        <v>12</v>
      </c>
      <c r="D8763" s="338">
        <f t="shared" si="1366"/>
        <v>26</v>
      </c>
      <c r="E8763" s="334">
        <v>0.2</v>
      </c>
      <c r="F8763" s="334">
        <v>0.2</v>
      </c>
      <c r="G8763" s="334">
        <v>0.2</v>
      </c>
      <c r="H8763" s="334">
        <v>0.2</v>
      </c>
      <c r="I8763" s="334">
        <v>0.2</v>
      </c>
      <c r="J8763" s="334">
        <v>0.3</v>
      </c>
      <c r="K8763" s="334">
        <v>0.2</v>
      </c>
      <c r="L8763" s="334">
        <v>0.2</v>
      </c>
      <c r="M8763" s="334">
        <v>0.2</v>
      </c>
      <c r="N8763" s="334">
        <v>0.2</v>
      </c>
      <c r="O8763" s="334">
        <v>0.2</v>
      </c>
      <c r="P8763" s="334">
        <v>0.2</v>
      </c>
      <c r="Q8763" s="334">
        <v>0.2</v>
      </c>
      <c r="R8763" s="334">
        <v>0.2</v>
      </c>
      <c r="S8763" s="334">
        <v>0.2</v>
      </c>
      <c r="T8763" s="334">
        <v>0.2</v>
      </c>
      <c r="U8763" s="334">
        <v>0.3</v>
      </c>
      <c r="V8763" s="334">
        <v>0.2</v>
      </c>
      <c r="W8763" s="334">
        <v>0</v>
      </c>
      <c r="X8763" s="334">
        <v>0.2</v>
      </c>
      <c r="Y8763" s="334">
        <v>0.2</v>
      </c>
      <c r="Z8763" s="334">
        <v>0.2</v>
      </c>
      <c r="AA8763" s="334">
        <v>0.2</v>
      </c>
      <c r="AB8763" s="334">
        <v>0</v>
      </c>
      <c r="AD8763" s="334">
        <v>4.5999999999999996</v>
      </c>
      <c r="AE8763" s="334">
        <f t="shared" si="1367"/>
        <v>4.5999999999999996</v>
      </c>
      <c r="AF8763" s="334">
        <f t="shared" si="1368"/>
        <v>4.6000000000000014</v>
      </c>
      <c r="AG8763" s="340">
        <f t="shared" si="1369"/>
        <v>1.7763568394002505E-15</v>
      </c>
      <c r="AI8763" s="340">
        <f t="shared" si="1373"/>
        <v>0</v>
      </c>
      <c r="AJ8763" s="340">
        <f t="shared" si="1373"/>
        <v>0</v>
      </c>
      <c r="AK8763" s="340">
        <f t="shared" si="1373"/>
        <v>0</v>
      </c>
      <c r="AL8763" s="340">
        <f t="shared" si="1373"/>
        <v>0</v>
      </c>
      <c r="AM8763" s="340">
        <f t="shared" si="1373"/>
        <v>0</v>
      </c>
    </row>
    <row r="8764" spans="1:39" x14ac:dyDescent="0.35">
      <c r="A8764" s="337">
        <v>30677</v>
      </c>
      <c r="B8764" s="338">
        <f t="shared" si="1364"/>
        <v>1983</v>
      </c>
      <c r="C8764" s="338">
        <f t="shared" si="1365"/>
        <v>12</v>
      </c>
      <c r="D8764" s="338">
        <f t="shared" si="1366"/>
        <v>27</v>
      </c>
      <c r="E8764" s="334">
        <v>0</v>
      </c>
      <c r="F8764" s="334">
        <v>0</v>
      </c>
      <c r="G8764" s="334">
        <v>0</v>
      </c>
      <c r="H8764" s="334">
        <v>0</v>
      </c>
      <c r="I8764" s="334">
        <v>0</v>
      </c>
      <c r="J8764" s="334">
        <v>0</v>
      </c>
      <c r="K8764" s="334">
        <v>0</v>
      </c>
      <c r="L8764" s="334">
        <v>0</v>
      </c>
      <c r="M8764" s="334">
        <v>0</v>
      </c>
      <c r="N8764" s="334">
        <v>0</v>
      </c>
      <c r="O8764" s="334">
        <v>0</v>
      </c>
      <c r="P8764" s="334">
        <v>0</v>
      </c>
      <c r="Q8764" s="334">
        <v>0</v>
      </c>
      <c r="R8764" s="334">
        <v>0</v>
      </c>
      <c r="S8764" s="334">
        <v>0</v>
      </c>
      <c r="T8764" s="334">
        <v>0</v>
      </c>
      <c r="U8764" s="334">
        <v>0</v>
      </c>
      <c r="V8764" s="334">
        <v>0</v>
      </c>
      <c r="W8764" s="334">
        <v>0</v>
      </c>
      <c r="X8764" s="334">
        <v>0</v>
      </c>
      <c r="Y8764" s="334">
        <v>0</v>
      </c>
      <c r="Z8764" s="334">
        <v>0</v>
      </c>
      <c r="AA8764" s="334">
        <v>0</v>
      </c>
      <c r="AB8764" s="334">
        <v>0</v>
      </c>
      <c r="AD8764" s="334">
        <v>0</v>
      </c>
      <c r="AE8764" s="334">
        <f t="shared" si="1367"/>
        <v>0</v>
      </c>
      <c r="AF8764" s="334">
        <f t="shared" si="1368"/>
        <v>0</v>
      </c>
      <c r="AG8764" s="340">
        <f t="shared" si="1369"/>
        <v>0</v>
      </c>
      <c r="AI8764" s="340">
        <f t="shared" si="1373"/>
        <v>0</v>
      </c>
      <c r="AJ8764" s="340">
        <f t="shared" si="1373"/>
        <v>0</v>
      </c>
      <c r="AK8764" s="340">
        <f t="shared" si="1373"/>
        <v>0</v>
      </c>
      <c r="AL8764" s="340">
        <f t="shared" si="1373"/>
        <v>0</v>
      </c>
      <c r="AM8764" s="340">
        <f t="shared" si="1373"/>
        <v>0</v>
      </c>
    </row>
    <row r="8765" spans="1:39" x14ac:dyDescent="0.35">
      <c r="A8765" s="337">
        <v>30678</v>
      </c>
      <c r="B8765" s="338">
        <f t="shared" si="1364"/>
        <v>1983</v>
      </c>
      <c r="C8765" s="338">
        <f t="shared" si="1365"/>
        <v>12</v>
      </c>
      <c r="D8765" s="338">
        <f t="shared" si="1366"/>
        <v>28</v>
      </c>
      <c r="E8765" s="334">
        <v>0</v>
      </c>
      <c r="F8765" s="334">
        <v>0</v>
      </c>
      <c r="G8765" s="334">
        <v>0</v>
      </c>
      <c r="H8765" s="334">
        <v>0</v>
      </c>
      <c r="I8765" s="334">
        <v>0</v>
      </c>
      <c r="J8765" s="334">
        <v>0</v>
      </c>
      <c r="K8765" s="334">
        <v>0</v>
      </c>
      <c r="L8765" s="334">
        <v>0</v>
      </c>
      <c r="M8765" s="334">
        <v>0</v>
      </c>
      <c r="N8765" s="334">
        <v>0</v>
      </c>
      <c r="O8765" s="334">
        <v>0</v>
      </c>
      <c r="P8765" s="334">
        <v>0</v>
      </c>
      <c r="Q8765" s="334">
        <v>0</v>
      </c>
      <c r="R8765" s="334">
        <v>0</v>
      </c>
      <c r="S8765" s="334">
        <v>0</v>
      </c>
      <c r="T8765" s="334">
        <v>0</v>
      </c>
      <c r="U8765" s="334">
        <v>0</v>
      </c>
      <c r="V8765" s="334">
        <v>0</v>
      </c>
      <c r="W8765" s="334">
        <v>0</v>
      </c>
      <c r="X8765" s="334">
        <v>0</v>
      </c>
      <c r="Y8765" s="334">
        <v>0</v>
      </c>
      <c r="Z8765" s="334">
        <v>0</v>
      </c>
      <c r="AA8765" s="334">
        <v>0</v>
      </c>
      <c r="AB8765" s="334">
        <v>0</v>
      </c>
      <c r="AD8765" s="334">
        <v>0</v>
      </c>
      <c r="AE8765" s="334">
        <f t="shared" si="1367"/>
        <v>0</v>
      </c>
      <c r="AF8765" s="334">
        <f t="shared" si="1368"/>
        <v>0</v>
      </c>
      <c r="AG8765" s="340">
        <f t="shared" si="1369"/>
        <v>0</v>
      </c>
      <c r="AI8765" s="340">
        <f t="shared" si="1373"/>
        <v>0</v>
      </c>
      <c r="AJ8765" s="340">
        <f t="shared" si="1373"/>
        <v>0</v>
      </c>
      <c r="AK8765" s="340">
        <f t="shared" si="1373"/>
        <v>0</v>
      </c>
      <c r="AL8765" s="340">
        <f t="shared" si="1373"/>
        <v>0</v>
      </c>
      <c r="AM8765" s="340">
        <f t="shared" si="1373"/>
        <v>0</v>
      </c>
    </row>
    <row r="8766" spans="1:39" x14ac:dyDescent="0.35">
      <c r="A8766" s="337">
        <v>30679</v>
      </c>
      <c r="B8766" s="338">
        <f t="shared" si="1364"/>
        <v>1983</v>
      </c>
      <c r="C8766" s="338">
        <f t="shared" si="1365"/>
        <v>12</v>
      </c>
      <c r="D8766" s="338">
        <f t="shared" si="1366"/>
        <v>29</v>
      </c>
      <c r="E8766" s="334">
        <v>0</v>
      </c>
      <c r="F8766" s="334">
        <v>0</v>
      </c>
      <c r="G8766" s="334">
        <v>0</v>
      </c>
      <c r="H8766" s="334">
        <v>0</v>
      </c>
      <c r="I8766" s="334">
        <v>0</v>
      </c>
      <c r="J8766" s="334">
        <v>0</v>
      </c>
      <c r="K8766" s="334">
        <v>0</v>
      </c>
      <c r="L8766" s="334">
        <v>0</v>
      </c>
      <c r="M8766" s="334">
        <v>0</v>
      </c>
      <c r="N8766" s="334">
        <v>0</v>
      </c>
      <c r="O8766" s="334">
        <v>0</v>
      </c>
      <c r="P8766" s="334">
        <v>0</v>
      </c>
      <c r="Q8766" s="334">
        <v>0</v>
      </c>
      <c r="R8766" s="334">
        <v>0</v>
      </c>
      <c r="S8766" s="334">
        <v>0</v>
      </c>
      <c r="T8766" s="334">
        <v>0</v>
      </c>
      <c r="U8766" s="334">
        <v>0</v>
      </c>
      <c r="V8766" s="334">
        <v>0</v>
      </c>
      <c r="W8766" s="334">
        <v>0</v>
      </c>
      <c r="X8766" s="334">
        <v>0</v>
      </c>
      <c r="Y8766" s="334">
        <v>0</v>
      </c>
      <c r="Z8766" s="334">
        <v>0</v>
      </c>
      <c r="AA8766" s="334">
        <v>0</v>
      </c>
      <c r="AB8766" s="334">
        <v>0</v>
      </c>
      <c r="AD8766" s="334">
        <v>0</v>
      </c>
      <c r="AE8766" s="334">
        <f t="shared" si="1367"/>
        <v>0</v>
      </c>
      <c r="AF8766" s="334">
        <f t="shared" si="1368"/>
        <v>0</v>
      </c>
      <c r="AG8766" s="340">
        <f t="shared" si="1369"/>
        <v>0</v>
      </c>
      <c r="AI8766" s="340">
        <f t="shared" si="1373"/>
        <v>0</v>
      </c>
      <c r="AJ8766" s="340">
        <f t="shared" si="1373"/>
        <v>0</v>
      </c>
      <c r="AK8766" s="340">
        <f t="shared" si="1373"/>
        <v>0</v>
      </c>
      <c r="AL8766" s="340">
        <f t="shared" si="1373"/>
        <v>0</v>
      </c>
      <c r="AM8766" s="340">
        <f t="shared" si="1373"/>
        <v>0</v>
      </c>
    </row>
    <row r="8767" spans="1:39" x14ac:dyDescent="0.35">
      <c r="A8767" s="337">
        <v>30680</v>
      </c>
      <c r="B8767" s="338">
        <f t="shared" si="1364"/>
        <v>1983</v>
      </c>
      <c r="C8767" s="338">
        <f t="shared" si="1365"/>
        <v>12</v>
      </c>
      <c r="D8767" s="338">
        <f t="shared" si="1366"/>
        <v>30</v>
      </c>
      <c r="E8767" s="334">
        <v>0</v>
      </c>
      <c r="F8767" s="334">
        <v>0</v>
      </c>
      <c r="G8767" s="334">
        <v>0</v>
      </c>
      <c r="H8767" s="334">
        <v>0</v>
      </c>
      <c r="I8767" s="334">
        <v>0</v>
      </c>
      <c r="J8767" s="334">
        <v>0</v>
      </c>
      <c r="K8767" s="334">
        <v>0</v>
      </c>
      <c r="L8767" s="334">
        <v>0</v>
      </c>
      <c r="M8767" s="334">
        <v>0</v>
      </c>
      <c r="N8767" s="334">
        <v>0</v>
      </c>
      <c r="O8767" s="334">
        <v>0</v>
      </c>
      <c r="P8767" s="334">
        <v>0</v>
      </c>
      <c r="Q8767" s="334">
        <v>0</v>
      </c>
      <c r="R8767" s="334">
        <v>0</v>
      </c>
      <c r="S8767" s="334">
        <v>0</v>
      </c>
      <c r="T8767" s="334">
        <v>0</v>
      </c>
      <c r="U8767" s="334">
        <v>0</v>
      </c>
      <c r="V8767" s="334">
        <v>0</v>
      </c>
      <c r="W8767" s="334">
        <v>0</v>
      </c>
      <c r="X8767" s="334">
        <v>0</v>
      </c>
      <c r="Y8767" s="334">
        <v>0</v>
      </c>
      <c r="Z8767" s="334">
        <v>0</v>
      </c>
      <c r="AA8767" s="334">
        <v>0</v>
      </c>
      <c r="AB8767" s="334">
        <v>0</v>
      </c>
      <c r="AD8767" s="334">
        <v>0</v>
      </c>
      <c r="AE8767" s="334">
        <f t="shared" si="1367"/>
        <v>0</v>
      </c>
      <c r="AF8767" s="334">
        <f t="shared" si="1368"/>
        <v>0</v>
      </c>
      <c r="AG8767" s="340">
        <f t="shared" si="1369"/>
        <v>0</v>
      </c>
      <c r="AI8767" s="340">
        <f t="shared" si="1373"/>
        <v>0</v>
      </c>
      <c r="AJ8767" s="340">
        <f t="shared" si="1373"/>
        <v>0</v>
      </c>
      <c r="AK8767" s="340">
        <f t="shared" si="1373"/>
        <v>0</v>
      </c>
      <c r="AL8767" s="340">
        <f t="shared" si="1373"/>
        <v>0</v>
      </c>
      <c r="AM8767" s="340">
        <f t="shared" si="1373"/>
        <v>0</v>
      </c>
    </row>
    <row r="8768" spans="1:39" x14ac:dyDescent="0.35">
      <c r="A8768" s="337">
        <v>30681</v>
      </c>
      <c r="B8768" s="338">
        <f t="shared" si="1364"/>
        <v>1983</v>
      </c>
      <c r="C8768" s="338">
        <f t="shared" si="1365"/>
        <v>12</v>
      </c>
      <c r="D8768" s="338">
        <f t="shared" si="1366"/>
        <v>31</v>
      </c>
      <c r="E8768" s="334">
        <v>0</v>
      </c>
      <c r="F8768" s="334">
        <v>0</v>
      </c>
      <c r="G8768" s="334">
        <v>0</v>
      </c>
      <c r="H8768" s="334">
        <v>0</v>
      </c>
      <c r="I8768" s="334">
        <v>0</v>
      </c>
      <c r="J8768" s="334">
        <v>0</v>
      </c>
      <c r="K8768" s="334">
        <v>0</v>
      </c>
      <c r="L8768" s="334">
        <v>0</v>
      </c>
      <c r="M8768" s="334">
        <v>0</v>
      </c>
      <c r="N8768" s="334">
        <v>0</v>
      </c>
      <c r="O8768" s="334">
        <v>0</v>
      </c>
      <c r="P8768" s="334">
        <v>0</v>
      </c>
      <c r="Q8768" s="334">
        <v>0</v>
      </c>
      <c r="R8768" s="334">
        <v>0</v>
      </c>
      <c r="S8768" s="334">
        <v>0</v>
      </c>
      <c r="T8768" s="334">
        <v>0</v>
      </c>
      <c r="U8768" s="334">
        <v>0</v>
      </c>
      <c r="V8768" s="334">
        <v>0</v>
      </c>
      <c r="W8768" s="334">
        <v>0</v>
      </c>
      <c r="X8768" s="334">
        <v>0</v>
      </c>
      <c r="Y8768" s="334">
        <v>0</v>
      </c>
      <c r="Z8768" s="334">
        <v>0</v>
      </c>
      <c r="AA8768" s="334">
        <v>0</v>
      </c>
      <c r="AB8768" s="334">
        <v>0</v>
      </c>
      <c r="AD8768" s="334">
        <v>0</v>
      </c>
      <c r="AE8768" s="334">
        <f t="shared" si="1367"/>
        <v>0</v>
      </c>
      <c r="AF8768" s="334">
        <f t="shared" si="1368"/>
        <v>0</v>
      </c>
      <c r="AG8768" s="340">
        <f t="shared" si="1369"/>
        <v>0</v>
      </c>
      <c r="AI8768" s="340">
        <f t="shared" si="1373"/>
        <v>0</v>
      </c>
      <c r="AJ8768" s="340">
        <f t="shared" si="1373"/>
        <v>0</v>
      </c>
      <c r="AK8768" s="340">
        <f t="shared" si="1373"/>
        <v>0</v>
      </c>
      <c r="AL8768" s="340">
        <f t="shared" si="1373"/>
        <v>0</v>
      </c>
      <c r="AM8768" s="340">
        <f t="shared" si="1373"/>
        <v>0</v>
      </c>
    </row>
    <row r="8769" spans="1:39" x14ac:dyDescent="0.35">
      <c r="A8769" s="337">
        <v>30682</v>
      </c>
      <c r="B8769" s="338">
        <f t="shared" si="1364"/>
        <v>1984</v>
      </c>
      <c r="C8769" s="338">
        <f t="shared" si="1365"/>
        <v>1</v>
      </c>
      <c r="D8769" s="338">
        <f t="shared" si="1366"/>
        <v>1</v>
      </c>
      <c r="E8769" s="334">
        <v>0</v>
      </c>
      <c r="F8769" s="334">
        <v>0</v>
      </c>
      <c r="G8769" s="334">
        <v>0</v>
      </c>
      <c r="H8769" s="334">
        <v>0</v>
      </c>
      <c r="I8769" s="334">
        <v>0</v>
      </c>
      <c r="J8769" s="334">
        <v>0</v>
      </c>
      <c r="K8769" s="334">
        <v>0</v>
      </c>
      <c r="L8769" s="334">
        <v>0</v>
      </c>
      <c r="M8769" s="334">
        <v>0</v>
      </c>
      <c r="N8769" s="334">
        <v>0</v>
      </c>
      <c r="O8769" s="334">
        <v>0</v>
      </c>
      <c r="P8769" s="334">
        <v>0</v>
      </c>
      <c r="Q8769" s="334">
        <v>0</v>
      </c>
      <c r="R8769" s="334">
        <v>0</v>
      </c>
      <c r="S8769" s="334">
        <v>0</v>
      </c>
      <c r="T8769" s="334">
        <v>0</v>
      </c>
      <c r="U8769" s="334">
        <v>0</v>
      </c>
      <c r="V8769" s="334">
        <v>0</v>
      </c>
      <c r="W8769" s="334">
        <v>0</v>
      </c>
      <c r="X8769" s="334">
        <v>0</v>
      </c>
      <c r="Y8769" s="334">
        <v>0</v>
      </c>
      <c r="Z8769" s="334">
        <v>0</v>
      </c>
      <c r="AA8769" s="334">
        <v>0</v>
      </c>
      <c r="AB8769" s="334">
        <v>0</v>
      </c>
      <c r="AD8769" s="334">
        <v>0</v>
      </c>
      <c r="AE8769" s="334">
        <f t="shared" si="1367"/>
        <v>0</v>
      </c>
      <c r="AF8769" s="334">
        <f t="shared" si="1368"/>
        <v>0</v>
      </c>
      <c r="AG8769" s="340">
        <f t="shared" si="1369"/>
        <v>0</v>
      </c>
      <c r="AI8769" s="340">
        <f t="shared" si="1373"/>
        <v>0</v>
      </c>
      <c r="AJ8769" s="340">
        <f t="shared" si="1373"/>
        <v>0</v>
      </c>
      <c r="AK8769" s="340">
        <f t="shared" si="1373"/>
        <v>0</v>
      </c>
      <c r="AL8769" s="340">
        <f t="shared" si="1373"/>
        <v>0</v>
      </c>
      <c r="AM8769" s="340">
        <f t="shared" si="1373"/>
        <v>0</v>
      </c>
    </row>
    <row r="8770" spans="1:39" x14ac:dyDescent="0.35">
      <c r="A8770" s="337">
        <v>30683</v>
      </c>
      <c r="B8770" s="338">
        <f t="shared" si="1364"/>
        <v>1984</v>
      </c>
      <c r="C8770" s="338">
        <f t="shared" si="1365"/>
        <v>1</v>
      </c>
      <c r="D8770" s="338">
        <f t="shared" si="1366"/>
        <v>2</v>
      </c>
      <c r="E8770" s="334">
        <v>0</v>
      </c>
      <c r="F8770" s="334">
        <v>0</v>
      </c>
      <c r="G8770" s="334">
        <v>0</v>
      </c>
      <c r="H8770" s="334">
        <v>0</v>
      </c>
      <c r="I8770" s="334">
        <v>0</v>
      </c>
      <c r="J8770" s="334">
        <v>0</v>
      </c>
      <c r="K8770" s="334">
        <v>0</v>
      </c>
      <c r="L8770" s="334">
        <v>0</v>
      </c>
      <c r="M8770" s="334">
        <v>0</v>
      </c>
      <c r="N8770" s="334">
        <v>0</v>
      </c>
      <c r="O8770" s="334">
        <v>0</v>
      </c>
      <c r="P8770" s="334">
        <v>0</v>
      </c>
      <c r="Q8770" s="334">
        <v>0</v>
      </c>
      <c r="R8770" s="334">
        <v>0</v>
      </c>
      <c r="S8770" s="334">
        <v>0</v>
      </c>
      <c r="T8770" s="334">
        <v>0</v>
      </c>
      <c r="U8770" s="334">
        <v>0</v>
      </c>
      <c r="V8770" s="334">
        <v>0</v>
      </c>
      <c r="W8770" s="334">
        <v>0</v>
      </c>
      <c r="X8770" s="334">
        <v>0</v>
      </c>
      <c r="Y8770" s="334">
        <v>0</v>
      </c>
      <c r="Z8770" s="334">
        <v>0</v>
      </c>
      <c r="AA8770" s="334">
        <v>0</v>
      </c>
      <c r="AB8770" s="334">
        <v>0</v>
      </c>
      <c r="AD8770" s="334">
        <v>0</v>
      </c>
      <c r="AE8770" s="334">
        <f t="shared" si="1367"/>
        <v>0</v>
      </c>
      <c r="AF8770" s="334">
        <f t="shared" si="1368"/>
        <v>0</v>
      </c>
      <c r="AG8770" s="340">
        <f t="shared" si="1369"/>
        <v>0</v>
      </c>
      <c r="AI8770" s="340">
        <f t="shared" si="1373"/>
        <v>0</v>
      </c>
      <c r="AJ8770" s="340">
        <f t="shared" si="1373"/>
        <v>0</v>
      </c>
      <c r="AK8770" s="340">
        <f t="shared" si="1373"/>
        <v>0</v>
      </c>
      <c r="AL8770" s="340">
        <f t="shared" si="1373"/>
        <v>0</v>
      </c>
      <c r="AM8770" s="340">
        <f t="shared" si="1373"/>
        <v>0</v>
      </c>
    </row>
    <row r="8771" spans="1:39" x14ac:dyDescent="0.35">
      <c r="A8771" s="337">
        <v>30684</v>
      </c>
      <c r="B8771" s="338">
        <f t="shared" si="1364"/>
        <v>1984</v>
      </c>
      <c r="C8771" s="338">
        <f t="shared" si="1365"/>
        <v>1</v>
      </c>
      <c r="D8771" s="338">
        <f t="shared" si="1366"/>
        <v>3</v>
      </c>
      <c r="E8771" s="334">
        <v>0</v>
      </c>
      <c r="F8771" s="334">
        <v>0</v>
      </c>
      <c r="G8771" s="334">
        <v>0</v>
      </c>
      <c r="H8771" s="334">
        <v>0</v>
      </c>
      <c r="I8771" s="334">
        <v>0</v>
      </c>
      <c r="J8771" s="334">
        <v>0</v>
      </c>
      <c r="K8771" s="334">
        <v>0</v>
      </c>
      <c r="L8771" s="334">
        <v>0</v>
      </c>
      <c r="M8771" s="334">
        <v>0</v>
      </c>
      <c r="N8771" s="334">
        <v>0</v>
      </c>
      <c r="O8771" s="334">
        <v>0</v>
      </c>
      <c r="P8771" s="334">
        <v>0</v>
      </c>
      <c r="Q8771" s="334">
        <v>0</v>
      </c>
      <c r="R8771" s="334">
        <v>0</v>
      </c>
      <c r="S8771" s="334">
        <v>0</v>
      </c>
      <c r="T8771" s="334">
        <v>0</v>
      </c>
      <c r="U8771" s="334">
        <v>0</v>
      </c>
      <c r="V8771" s="334">
        <v>0</v>
      </c>
      <c r="W8771" s="334">
        <v>0</v>
      </c>
      <c r="X8771" s="334">
        <v>0</v>
      </c>
      <c r="Y8771" s="334">
        <v>0</v>
      </c>
      <c r="Z8771" s="334">
        <v>0</v>
      </c>
      <c r="AA8771" s="334">
        <v>0</v>
      </c>
      <c r="AB8771" s="334">
        <v>0</v>
      </c>
      <c r="AD8771" s="334">
        <v>0</v>
      </c>
      <c r="AE8771" s="334">
        <f t="shared" si="1367"/>
        <v>0</v>
      </c>
      <c r="AF8771" s="334">
        <f t="shared" si="1368"/>
        <v>0</v>
      </c>
      <c r="AG8771" s="340">
        <f t="shared" si="1369"/>
        <v>0</v>
      </c>
      <c r="AI8771" s="340">
        <f t="shared" si="1373"/>
        <v>0</v>
      </c>
      <c r="AJ8771" s="340">
        <f t="shared" si="1373"/>
        <v>0</v>
      </c>
      <c r="AK8771" s="340">
        <f t="shared" si="1373"/>
        <v>0</v>
      </c>
      <c r="AL8771" s="340">
        <f t="shared" si="1373"/>
        <v>0</v>
      </c>
      <c r="AM8771" s="340">
        <f t="shared" si="1373"/>
        <v>0</v>
      </c>
    </row>
    <row r="8772" spans="1:39" x14ac:dyDescent="0.35">
      <c r="A8772" s="337">
        <v>30685</v>
      </c>
      <c r="B8772" s="338">
        <f t="shared" ref="B8772:B8835" si="1374">YEAR(A8772)</f>
        <v>1984</v>
      </c>
      <c r="C8772" s="338">
        <f t="shared" ref="C8772:C8835" si="1375">MONTH(A8772)</f>
        <v>1</v>
      </c>
      <c r="D8772" s="338">
        <f t="shared" ref="D8772:D8835" si="1376">DAY(A8772)</f>
        <v>4</v>
      </c>
      <c r="E8772" s="334">
        <v>0</v>
      </c>
      <c r="F8772" s="334">
        <v>0</v>
      </c>
      <c r="G8772" s="334">
        <v>0</v>
      </c>
      <c r="H8772" s="334">
        <v>0</v>
      </c>
      <c r="I8772" s="334">
        <v>0</v>
      </c>
      <c r="J8772" s="334">
        <v>0</v>
      </c>
      <c r="K8772" s="334">
        <v>0</v>
      </c>
      <c r="L8772" s="334">
        <v>0</v>
      </c>
      <c r="M8772" s="334">
        <v>0</v>
      </c>
      <c r="N8772" s="334">
        <v>0</v>
      </c>
      <c r="O8772" s="334">
        <v>0</v>
      </c>
      <c r="P8772" s="334">
        <v>0</v>
      </c>
      <c r="Q8772" s="334">
        <v>0</v>
      </c>
      <c r="R8772" s="334">
        <v>0</v>
      </c>
      <c r="S8772" s="334">
        <v>0</v>
      </c>
      <c r="T8772" s="334">
        <v>0</v>
      </c>
      <c r="U8772" s="334">
        <v>0</v>
      </c>
      <c r="V8772" s="334">
        <v>0</v>
      </c>
      <c r="W8772" s="334">
        <v>0</v>
      </c>
      <c r="X8772" s="334">
        <v>0</v>
      </c>
      <c r="Y8772" s="334">
        <v>0</v>
      </c>
      <c r="Z8772" s="334">
        <v>0</v>
      </c>
      <c r="AA8772" s="334">
        <v>0</v>
      </c>
      <c r="AB8772" s="334">
        <v>0</v>
      </c>
      <c r="AD8772" s="334">
        <v>0</v>
      </c>
      <c r="AE8772" s="334">
        <f t="shared" ref="AE8772:AE8835" si="1377">AD8772</f>
        <v>0</v>
      </c>
      <c r="AF8772" s="334">
        <f t="shared" ref="AF8772:AF8835" si="1378">SUM(E8772:AB8772)</f>
        <v>0</v>
      </c>
      <c r="AG8772" s="340">
        <f t="shared" ref="AG8772:AG8835" si="1379">ABS(AF8772-AE8772)</f>
        <v>0</v>
      </c>
      <c r="AI8772" s="340">
        <f t="shared" ref="AI8772:AM8787" si="1380">IF($C8772=AI$1,$AF8772,0)</f>
        <v>0</v>
      </c>
      <c r="AJ8772" s="340">
        <f t="shared" si="1380"/>
        <v>0</v>
      </c>
      <c r="AK8772" s="340">
        <f t="shared" si="1380"/>
        <v>0</v>
      </c>
      <c r="AL8772" s="340">
        <f t="shared" si="1380"/>
        <v>0</v>
      </c>
      <c r="AM8772" s="340">
        <f t="shared" si="1380"/>
        <v>0</v>
      </c>
    </row>
    <row r="8773" spans="1:39" x14ac:dyDescent="0.35">
      <c r="A8773" s="337">
        <v>30686</v>
      </c>
      <c r="B8773" s="338">
        <f t="shared" si="1374"/>
        <v>1984</v>
      </c>
      <c r="C8773" s="338">
        <f t="shared" si="1375"/>
        <v>1</v>
      </c>
      <c r="D8773" s="338">
        <f t="shared" si="1376"/>
        <v>5</v>
      </c>
      <c r="E8773" s="334">
        <v>0</v>
      </c>
      <c r="F8773" s="334">
        <v>0</v>
      </c>
      <c r="G8773" s="334">
        <v>0</v>
      </c>
      <c r="H8773" s="334">
        <v>0</v>
      </c>
      <c r="I8773" s="334">
        <v>0</v>
      </c>
      <c r="J8773" s="334">
        <v>0</v>
      </c>
      <c r="K8773" s="334">
        <v>0</v>
      </c>
      <c r="L8773" s="334">
        <v>0</v>
      </c>
      <c r="M8773" s="334">
        <v>0</v>
      </c>
      <c r="N8773" s="334">
        <v>0</v>
      </c>
      <c r="O8773" s="334">
        <v>0</v>
      </c>
      <c r="P8773" s="334">
        <v>0</v>
      </c>
      <c r="Q8773" s="334">
        <v>0</v>
      </c>
      <c r="R8773" s="334">
        <v>0</v>
      </c>
      <c r="S8773" s="334">
        <v>0</v>
      </c>
      <c r="T8773" s="334">
        <v>0</v>
      </c>
      <c r="U8773" s="334">
        <v>0</v>
      </c>
      <c r="V8773" s="334">
        <v>0</v>
      </c>
      <c r="W8773" s="334">
        <v>0</v>
      </c>
      <c r="X8773" s="334">
        <v>0</v>
      </c>
      <c r="Y8773" s="334">
        <v>0</v>
      </c>
      <c r="Z8773" s="334">
        <v>0</v>
      </c>
      <c r="AA8773" s="334">
        <v>0</v>
      </c>
      <c r="AB8773" s="334">
        <v>0</v>
      </c>
      <c r="AD8773" s="334">
        <v>0</v>
      </c>
      <c r="AE8773" s="334">
        <f t="shared" si="1377"/>
        <v>0</v>
      </c>
      <c r="AF8773" s="334">
        <f t="shared" si="1378"/>
        <v>0</v>
      </c>
      <c r="AG8773" s="340">
        <f t="shared" si="1379"/>
        <v>0</v>
      </c>
      <c r="AI8773" s="340">
        <f t="shared" si="1380"/>
        <v>0</v>
      </c>
      <c r="AJ8773" s="340">
        <f t="shared" si="1380"/>
        <v>0</v>
      </c>
      <c r="AK8773" s="340">
        <f t="shared" si="1380"/>
        <v>0</v>
      </c>
      <c r="AL8773" s="340">
        <f t="shared" si="1380"/>
        <v>0</v>
      </c>
      <c r="AM8773" s="340">
        <f t="shared" si="1380"/>
        <v>0</v>
      </c>
    </row>
    <row r="8774" spans="1:39" x14ac:dyDescent="0.35">
      <c r="A8774" s="337">
        <v>30687</v>
      </c>
      <c r="B8774" s="338">
        <f t="shared" si="1374"/>
        <v>1984</v>
      </c>
      <c r="C8774" s="338">
        <f t="shared" si="1375"/>
        <v>1</v>
      </c>
      <c r="D8774" s="338">
        <f t="shared" si="1376"/>
        <v>6</v>
      </c>
      <c r="E8774" s="334">
        <v>0</v>
      </c>
      <c r="F8774" s="334">
        <v>0</v>
      </c>
      <c r="G8774" s="334">
        <v>0</v>
      </c>
      <c r="H8774" s="334">
        <v>0</v>
      </c>
      <c r="I8774" s="334">
        <v>0</v>
      </c>
      <c r="J8774" s="334">
        <v>0</v>
      </c>
      <c r="K8774" s="334">
        <v>0</v>
      </c>
      <c r="L8774" s="334">
        <v>0</v>
      </c>
      <c r="M8774" s="334">
        <v>0</v>
      </c>
      <c r="N8774" s="334">
        <v>0</v>
      </c>
      <c r="O8774" s="334">
        <v>0</v>
      </c>
      <c r="P8774" s="334">
        <v>0</v>
      </c>
      <c r="Q8774" s="334">
        <v>0</v>
      </c>
      <c r="R8774" s="334">
        <v>0</v>
      </c>
      <c r="S8774" s="334">
        <v>0</v>
      </c>
      <c r="T8774" s="334">
        <v>0</v>
      </c>
      <c r="U8774" s="334">
        <v>0</v>
      </c>
      <c r="V8774" s="334">
        <v>0</v>
      </c>
      <c r="W8774" s="334">
        <v>0</v>
      </c>
      <c r="X8774" s="334">
        <v>0</v>
      </c>
      <c r="Y8774" s="334">
        <v>0</v>
      </c>
      <c r="Z8774" s="334">
        <v>0</v>
      </c>
      <c r="AA8774" s="334">
        <v>0</v>
      </c>
      <c r="AB8774" s="334">
        <v>0</v>
      </c>
      <c r="AD8774" s="334">
        <v>0</v>
      </c>
      <c r="AE8774" s="334">
        <f t="shared" si="1377"/>
        <v>0</v>
      </c>
      <c r="AF8774" s="334">
        <f t="shared" si="1378"/>
        <v>0</v>
      </c>
      <c r="AG8774" s="340">
        <f t="shared" si="1379"/>
        <v>0</v>
      </c>
      <c r="AI8774" s="340">
        <f t="shared" si="1380"/>
        <v>0</v>
      </c>
      <c r="AJ8774" s="340">
        <f t="shared" si="1380"/>
        <v>0</v>
      </c>
      <c r="AK8774" s="340">
        <f t="shared" si="1380"/>
        <v>0</v>
      </c>
      <c r="AL8774" s="340">
        <f t="shared" si="1380"/>
        <v>0</v>
      </c>
      <c r="AM8774" s="340">
        <f t="shared" si="1380"/>
        <v>0</v>
      </c>
    </row>
    <row r="8775" spans="1:39" x14ac:dyDescent="0.35">
      <c r="A8775" s="337">
        <v>30688</v>
      </c>
      <c r="B8775" s="338">
        <f t="shared" si="1374"/>
        <v>1984</v>
      </c>
      <c r="C8775" s="338">
        <f t="shared" si="1375"/>
        <v>1</v>
      </c>
      <c r="D8775" s="338">
        <f t="shared" si="1376"/>
        <v>7</v>
      </c>
      <c r="E8775" s="334">
        <v>0</v>
      </c>
      <c r="F8775" s="334">
        <v>0</v>
      </c>
      <c r="G8775" s="334">
        <v>0</v>
      </c>
      <c r="H8775" s="334">
        <v>0</v>
      </c>
      <c r="I8775" s="334">
        <v>0</v>
      </c>
      <c r="J8775" s="334">
        <v>0</v>
      </c>
      <c r="K8775" s="334">
        <v>0</v>
      </c>
      <c r="L8775" s="334">
        <v>0</v>
      </c>
      <c r="M8775" s="334">
        <v>0</v>
      </c>
      <c r="N8775" s="334">
        <v>0</v>
      </c>
      <c r="O8775" s="334">
        <v>0</v>
      </c>
      <c r="P8775" s="334">
        <v>0</v>
      </c>
      <c r="Q8775" s="334">
        <v>0</v>
      </c>
      <c r="R8775" s="334">
        <v>0.1</v>
      </c>
      <c r="S8775" s="334">
        <v>0</v>
      </c>
      <c r="T8775" s="334">
        <v>0</v>
      </c>
      <c r="U8775" s="334">
        <v>0</v>
      </c>
      <c r="V8775" s="334">
        <v>0</v>
      </c>
      <c r="W8775" s="334">
        <v>0</v>
      </c>
      <c r="X8775" s="334">
        <v>0</v>
      </c>
      <c r="Y8775" s="334">
        <v>0.1</v>
      </c>
      <c r="Z8775" s="334">
        <v>0</v>
      </c>
      <c r="AA8775" s="334">
        <v>0</v>
      </c>
      <c r="AB8775" s="334">
        <v>0</v>
      </c>
      <c r="AD8775" s="334">
        <v>0.2</v>
      </c>
      <c r="AE8775" s="334">
        <f t="shared" si="1377"/>
        <v>0.2</v>
      </c>
      <c r="AF8775" s="334">
        <f t="shared" si="1378"/>
        <v>0.2</v>
      </c>
      <c r="AG8775" s="340">
        <f t="shared" si="1379"/>
        <v>0</v>
      </c>
      <c r="AI8775" s="340">
        <f t="shared" si="1380"/>
        <v>0</v>
      </c>
      <c r="AJ8775" s="340">
        <f t="shared" si="1380"/>
        <v>0</v>
      </c>
      <c r="AK8775" s="340">
        <f t="shared" si="1380"/>
        <v>0</v>
      </c>
      <c r="AL8775" s="340">
        <f t="shared" si="1380"/>
        <v>0</v>
      </c>
      <c r="AM8775" s="340">
        <f t="shared" si="1380"/>
        <v>0</v>
      </c>
    </row>
    <row r="8776" spans="1:39" x14ac:dyDescent="0.35">
      <c r="A8776" s="337">
        <v>30689</v>
      </c>
      <c r="B8776" s="338">
        <f t="shared" si="1374"/>
        <v>1984</v>
      </c>
      <c r="C8776" s="338">
        <f t="shared" si="1375"/>
        <v>1</v>
      </c>
      <c r="D8776" s="338">
        <f t="shared" si="1376"/>
        <v>8</v>
      </c>
      <c r="E8776" s="334">
        <v>0</v>
      </c>
      <c r="F8776" s="334">
        <v>0</v>
      </c>
      <c r="G8776" s="334">
        <v>0</v>
      </c>
      <c r="H8776" s="334">
        <v>0</v>
      </c>
      <c r="I8776" s="334">
        <v>0</v>
      </c>
      <c r="J8776" s="334">
        <v>0</v>
      </c>
      <c r="K8776" s="334">
        <v>0</v>
      </c>
      <c r="L8776" s="334">
        <v>0</v>
      </c>
      <c r="M8776" s="334">
        <v>0</v>
      </c>
      <c r="N8776" s="334">
        <v>0</v>
      </c>
      <c r="O8776" s="334">
        <v>0</v>
      </c>
      <c r="P8776" s="334">
        <v>0</v>
      </c>
      <c r="Q8776" s="334">
        <v>0</v>
      </c>
      <c r="R8776" s="334">
        <v>0</v>
      </c>
      <c r="S8776" s="334">
        <v>0</v>
      </c>
      <c r="T8776" s="334">
        <v>0</v>
      </c>
      <c r="U8776" s="334">
        <v>0</v>
      </c>
      <c r="V8776" s="334">
        <v>0</v>
      </c>
      <c r="W8776" s="334">
        <v>0</v>
      </c>
      <c r="X8776" s="334">
        <v>0</v>
      </c>
      <c r="Y8776" s="334">
        <v>0</v>
      </c>
      <c r="Z8776" s="334">
        <v>0</v>
      </c>
      <c r="AA8776" s="334">
        <v>0</v>
      </c>
      <c r="AB8776" s="334">
        <v>0</v>
      </c>
      <c r="AD8776" s="334">
        <v>0</v>
      </c>
      <c r="AE8776" s="334">
        <f t="shared" si="1377"/>
        <v>0</v>
      </c>
      <c r="AF8776" s="334">
        <f t="shared" si="1378"/>
        <v>0</v>
      </c>
      <c r="AG8776" s="340">
        <f t="shared" si="1379"/>
        <v>0</v>
      </c>
      <c r="AI8776" s="340">
        <f t="shared" si="1380"/>
        <v>0</v>
      </c>
      <c r="AJ8776" s="340">
        <f t="shared" si="1380"/>
        <v>0</v>
      </c>
      <c r="AK8776" s="340">
        <f t="shared" si="1380"/>
        <v>0</v>
      </c>
      <c r="AL8776" s="340">
        <f t="shared" si="1380"/>
        <v>0</v>
      </c>
      <c r="AM8776" s="340">
        <f t="shared" si="1380"/>
        <v>0</v>
      </c>
    </row>
    <row r="8777" spans="1:39" x14ac:dyDescent="0.35">
      <c r="A8777" s="337">
        <v>30690</v>
      </c>
      <c r="B8777" s="338">
        <f t="shared" si="1374"/>
        <v>1984</v>
      </c>
      <c r="C8777" s="338">
        <f t="shared" si="1375"/>
        <v>1</v>
      </c>
      <c r="D8777" s="338">
        <f t="shared" si="1376"/>
        <v>9</v>
      </c>
      <c r="E8777" s="334">
        <v>0</v>
      </c>
      <c r="F8777" s="334">
        <v>0</v>
      </c>
      <c r="G8777" s="334">
        <v>0</v>
      </c>
      <c r="H8777" s="334">
        <v>0</v>
      </c>
      <c r="I8777" s="334">
        <v>0</v>
      </c>
      <c r="J8777" s="334">
        <v>0</v>
      </c>
      <c r="K8777" s="334">
        <v>0</v>
      </c>
      <c r="L8777" s="334">
        <v>0</v>
      </c>
      <c r="M8777" s="334">
        <v>0</v>
      </c>
      <c r="N8777" s="334">
        <v>0</v>
      </c>
      <c r="O8777" s="334">
        <v>0</v>
      </c>
      <c r="P8777" s="334">
        <v>0</v>
      </c>
      <c r="Q8777" s="334">
        <v>0</v>
      </c>
      <c r="R8777" s="334">
        <v>0.1</v>
      </c>
      <c r="S8777" s="334">
        <v>0</v>
      </c>
      <c r="T8777" s="334">
        <v>0.1</v>
      </c>
      <c r="U8777" s="334">
        <v>0</v>
      </c>
      <c r="V8777" s="334">
        <v>0.1</v>
      </c>
      <c r="W8777" s="334">
        <v>0</v>
      </c>
      <c r="X8777" s="334">
        <v>0.1</v>
      </c>
      <c r="Y8777" s="334">
        <v>0</v>
      </c>
      <c r="Z8777" s="334">
        <v>0</v>
      </c>
      <c r="AA8777" s="334">
        <v>0</v>
      </c>
      <c r="AB8777" s="334">
        <v>0</v>
      </c>
      <c r="AD8777" s="334">
        <v>0.4</v>
      </c>
      <c r="AE8777" s="334">
        <f t="shared" si="1377"/>
        <v>0.4</v>
      </c>
      <c r="AF8777" s="334">
        <f t="shared" si="1378"/>
        <v>0.4</v>
      </c>
      <c r="AG8777" s="340">
        <f t="shared" si="1379"/>
        <v>0</v>
      </c>
      <c r="AI8777" s="340">
        <f t="shared" si="1380"/>
        <v>0</v>
      </c>
      <c r="AJ8777" s="340">
        <f t="shared" si="1380"/>
        <v>0</v>
      </c>
      <c r="AK8777" s="340">
        <f t="shared" si="1380"/>
        <v>0</v>
      </c>
      <c r="AL8777" s="340">
        <f t="shared" si="1380"/>
        <v>0</v>
      </c>
      <c r="AM8777" s="340">
        <f t="shared" si="1380"/>
        <v>0</v>
      </c>
    </row>
    <row r="8778" spans="1:39" x14ac:dyDescent="0.35">
      <c r="A8778" s="337">
        <v>30691</v>
      </c>
      <c r="B8778" s="338">
        <f t="shared" si="1374"/>
        <v>1984</v>
      </c>
      <c r="C8778" s="338">
        <f t="shared" si="1375"/>
        <v>1</v>
      </c>
      <c r="D8778" s="338">
        <f t="shared" si="1376"/>
        <v>10</v>
      </c>
      <c r="E8778" s="334">
        <v>0</v>
      </c>
      <c r="F8778" s="334">
        <v>0</v>
      </c>
      <c r="G8778" s="334">
        <v>0</v>
      </c>
      <c r="H8778" s="334">
        <v>0</v>
      </c>
      <c r="I8778" s="334">
        <v>0</v>
      </c>
      <c r="J8778" s="334">
        <v>0</v>
      </c>
      <c r="K8778" s="334">
        <v>0</v>
      </c>
      <c r="L8778" s="334">
        <v>0</v>
      </c>
      <c r="M8778" s="334">
        <v>0</v>
      </c>
      <c r="N8778" s="334">
        <v>0</v>
      </c>
      <c r="O8778" s="334">
        <v>0</v>
      </c>
      <c r="P8778" s="334">
        <v>0</v>
      </c>
      <c r="Q8778" s="334">
        <v>0</v>
      </c>
      <c r="R8778" s="334">
        <v>0</v>
      </c>
      <c r="S8778" s="334">
        <v>0</v>
      </c>
      <c r="T8778" s="334">
        <v>0</v>
      </c>
      <c r="U8778" s="334">
        <v>0</v>
      </c>
      <c r="V8778" s="334">
        <v>0.4</v>
      </c>
      <c r="W8778" s="334">
        <v>0.4</v>
      </c>
      <c r="X8778" s="334">
        <v>0.4</v>
      </c>
      <c r="Y8778" s="334">
        <v>0.5</v>
      </c>
      <c r="Z8778" s="334">
        <v>0.4</v>
      </c>
      <c r="AA8778" s="334">
        <v>0.4</v>
      </c>
      <c r="AB8778" s="334">
        <v>0.4</v>
      </c>
      <c r="AD8778" s="334">
        <v>2.9</v>
      </c>
      <c r="AE8778" s="334">
        <f t="shared" si="1377"/>
        <v>2.9</v>
      </c>
      <c r="AF8778" s="334">
        <f t="shared" si="1378"/>
        <v>2.9</v>
      </c>
      <c r="AG8778" s="340">
        <f t="shared" si="1379"/>
        <v>0</v>
      </c>
      <c r="AI8778" s="340">
        <f t="shared" si="1380"/>
        <v>0</v>
      </c>
      <c r="AJ8778" s="340">
        <f t="shared" si="1380"/>
        <v>0</v>
      </c>
      <c r="AK8778" s="340">
        <f t="shared" si="1380"/>
        <v>0</v>
      </c>
      <c r="AL8778" s="340">
        <f t="shared" si="1380"/>
        <v>0</v>
      </c>
      <c r="AM8778" s="340">
        <f t="shared" si="1380"/>
        <v>0</v>
      </c>
    </row>
    <row r="8779" spans="1:39" x14ac:dyDescent="0.35">
      <c r="A8779" s="337">
        <v>30692</v>
      </c>
      <c r="B8779" s="338">
        <f t="shared" si="1374"/>
        <v>1984</v>
      </c>
      <c r="C8779" s="338">
        <f t="shared" si="1375"/>
        <v>1</v>
      </c>
      <c r="D8779" s="338">
        <f t="shared" si="1376"/>
        <v>11</v>
      </c>
      <c r="E8779" s="334">
        <v>0.1</v>
      </c>
      <c r="F8779" s="334">
        <v>0.1</v>
      </c>
      <c r="G8779" s="334">
        <v>0.1</v>
      </c>
      <c r="H8779" s="334">
        <v>0.1</v>
      </c>
      <c r="I8779" s="334">
        <v>0</v>
      </c>
      <c r="J8779" s="334">
        <v>0</v>
      </c>
      <c r="K8779" s="334">
        <v>0</v>
      </c>
      <c r="L8779" s="334">
        <v>0</v>
      </c>
      <c r="M8779" s="334">
        <v>0</v>
      </c>
      <c r="N8779" s="334">
        <v>0</v>
      </c>
      <c r="O8779" s="334">
        <v>0</v>
      </c>
      <c r="P8779" s="334">
        <v>0</v>
      </c>
      <c r="Q8779" s="334">
        <v>0</v>
      </c>
      <c r="R8779" s="334">
        <v>0</v>
      </c>
      <c r="S8779" s="334">
        <v>0</v>
      </c>
      <c r="T8779" s="334">
        <v>0</v>
      </c>
      <c r="U8779" s="334">
        <v>0</v>
      </c>
      <c r="V8779" s="334">
        <v>0</v>
      </c>
      <c r="W8779" s="334">
        <v>0</v>
      </c>
      <c r="X8779" s="334">
        <v>0</v>
      </c>
      <c r="Y8779" s="334">
        <v>0</v>
      </c>
      <c r="Z8779" s="334">
        <v>0</v>
      </c>
      <c r="AA8779" s="334">
        <v>0.1</v>
      </c>
      <c r="AB8779" s="334">
        <v>0.1</v>
      </c>
      <c r="AD8779" s="334">
        <v>0.6</v>
      </c>
      <c r="AE8779" s="334">
        <f t="shared" si="1377"/>
        <v>0.6</v>
      </c>
      <c r="AF8779" s="334">
        <f t="shared" si="1378"/>
        <v>0.6</v>
      </c>
      <c r="AG8779" s="340">
        <f t="shared" si="1379"/>
        <v>0</v>
      </c>
      <c r="AI8779" s="340">
        <f t="shared" si="1380"/>
        <v>0</v>
      </c>
      <c r="AJ8779" s="340">
        <f t="shared" si="1380"/>
        <v>0</v>
      </c>
      <c r="AK8779" s="340">
        <f t="shared" si="1380"/>
        <v>0</v>
      </c>
      <c r="AL8779" s="340">
        <f t="shared" si="1380"/>
        <v>0</v>
      </c>
      <c r="AM8779" s="340">
        <f t="shared" si="1380"/>
        <v>0</v>
      </c>
    </row>
    <row r="8780" spans="1:39" x14ac:dyDescent="0.35">
      <c r="A8780" s="337">
        <v>30693</v>
      </c>
      <c r="B8780" s="338">
        <f t="shared" si="1374"/>
        <v>1984</v>
      </c>
      <c r="C8780" s="338">
        <f t="shared" si="1375"/>
        <v>1</v>
      </c>
      <c r="D8780" s="338">
        <f t="shared" si="1376"/>
        <v>12</v>
      </c>
      <c r="E8780" s="334">
        <v>0.3</v>
      </c>
      <c r="F8780" s="334">
        <v>0.2</v>
      </c>
      <c r="G8780" s="334">
        <v>0.3</v>
      </c>
      <c r="H8780" s="334">
        <v>0.2</v>
      </c>
      <c r="I8780" s="334">
        <v>0</v>
      </c>
      <c r="J8780" s="334">
        <v>0</v>
      </c>
      <c r="K8780" s="334">
        <v>0</v>
      </c>
      <c r="L8780" s="334">
        <v>0</v>
      </c>
      <c r="M8780" s="334">
        <v>0</v>
      </c>
      <c r="N8780" s="334">
        <v>0</v>
      </c>
      <c r="O8780" s="334">
        <v>0</v>
      </c>
      <c r="P8780" s="334">
        <v>0</v>
      </c>
      <c r="Q8780" s="334">
        <v>0</v>
      </c>
      <c r="R8780" s="334">
        <v>0</v>
      </c>
      <c r="S8780" s="334">
        <v>0</v>
      </c>
      <c r="T8780" s="334">
        <v>0</v>
      </c>
      <c r="U8780" s="334">
        <v>0</v>
      </c>
      <c r="V8780" s="334">
        <v>0</v>
      </c>
      <c r="W8780" s="334">
        <v>0</v>
      </c>
      <c r="X8780" s="334">
        <v>0</v>
      </c>
      <c r="Y8780" s="334">
        <v>0</v>
      </c>
      <c r="Z8780" s="334">
        <v>0</v>
      </c>
      <c r="AA8780" s="334">
        <v>0</v>
      </c>
      <c r="AB8780" s="334">
        <v>0</v>
      </c>
      <c r="AD8780" s="334">
        <v>1</v>
      </c>
      <c r="AE8780" s="334">
        <f t="shared" si="1377"/>
        <v>1</v>
      </c>
      <c r="AF8780" s="334">
        <f t="shared" si="1378"/>
        <v>1</v>
      </c>
      <c r="AG8780" s="340">
        <f t="shared" si="1379"/>
        <v>0</v>
      </c>
      <c r="AI8780" s="340">
        <f t="shared" si="1380"/>
        <v>0</v>
      </c>
      <c r="AJ8780" s="340">
        <f t="shared" si="1380"/>
        <v>0</v>
      </c>
      <c r="AK8780" s="340">
        <f t="shared" si="1380"/>
        <v>0</v>
      </c>
      <c r="AL8780" s="340">
        <f t="shared" si="1380"/>
        <v>0</v>
      </c>
      <c r="AM8780" s="340">
        <f t="shared" si="1380"/>
        <v>0</v>
      </c>
    </row>
    <row r="8781" spans="1:39" x14ac:dyDescent="0.35">
      <c r="A8781" s="337">
        <v>30694</v>
      </c>
      <c r="B8781" s="338">
        <f t="shared" si="1374"/>
        <v>1984</v>
      </c>
      <c r="C8781" s="338">
        <f t="shared" si="1375"/>
        <v>1</v>
      </c>
      <c r="D8781" s="338">
        <f t="shared" si="1376"/>
        <v>13</v>
      </c>
      <c r="E8781" s="334">
        <v>0</v>
      </c>
      <c r="F8781" s="334">
        <v>0</v>
      </c>
      <c r="G8781" s="334">
        <v>0.1</v>
      </c>
      <c r="H8781" s="334">
        <v>0</v>
      </c>
      <c r="I8781" s="334">
        <v>0</v>
      </c>
      <c r="J8781" s="334">
        <v>0</v>
      </c>
      <c r="K8781" s="334">
        <v>0</v>
      </c>
      <c r="L8781" s="334">
        <v>0.1</v>
      </c>
      <c r="M8781" s="334">
        <v>0</v>
      </c>
      <c r="N8781" s="334">
        <v>0</v>
      </c>
      <c r="O8781" s="334">
        <v>0</v>
      </c>
      <c r="P8781" s="334">
        <v>0</v>
      </c>
      <c r="Q8781" s="334">
        <v>0.1</v>
      </c>
      <c r="R8781" s="334">
        <v>0</v>
      </c>
      <c r="S8781" s="334">
        <v>0</v>
      </c>
      <c r="T8781" s="334">
        <v>0</v>
      </c>
      <c r="U8781" s="334">
        <v>0</v>
      </c>
      <c r="V8781" s="334">
        <v>0</v>
      </c>
      <c r="W8781" s="334">
        <v>0</v>
      </c>
      <c r="X8781" s="334">
        <v>0</v>
      </c>
      <c r="Y8781" s="334">
        <v>0</v>
      </c>
      <c r="Z8781" s="334">
        <v>0.1</v>
      </c>
      <c r="AA8781" s="334">
        <v>0</v>
      </c>
      <c r="AB8781" s="334">
        <v>0</v>
      </c>
      <c r="AD8781" s="334">
        <v>0.4</v>
      </c>
      <c r="AE8781" s="334">
        <f t="shared" si="1377"/>
        <v>0.4</v>
      </c>
      <c r="AF8781" s="334">
        <f t="shared" si="1378"/>
        <v>0.4</v>
      </c>
      <c r="AG8781" s="340">
        <f t="shared" si="1379"/>
        <v>0</v>
      </c>
      <c r="AI8781" s="340">
        <f t="shared" si="1380"/>
        <v>0</v>
      </c>
      <c r="AJ8781" s="340">
        <f t="shared" si="1380"/>
        <v>0</v>
      </c>
      <c r="AK8781" s="340">
        <f t="shared" si="1380"/>
        <v>0</v>
      </c>
      <c r="AL8781" s="340">
        <f t="shared" si="1380"/>
        <v>0</v>
      </c>
      <c r="AM8781" s="340">
        <f t="shared" si="1380"/>
        <v>0</v>
      </c>
    </row>
    <row r="8782" spans="1:39" x14ac:dyDescent="0.35">
      <c r="A8782" s="337">
        <v>30695</v>
      </c>
      <c r="B8782" s="338">
        <f t="shared" si="1374"/>
        <v>1984</v>
      </c>
      <c r="C8782" s="338">
        <f t="shared" si="1375"/>
        <v>1</v>
      </c>
      <c r="D8782" s="338">
        <f t="shared" si="1376"/>
        <v>14</v>
      </c>
      <c r="E8782" s="334">
        <v>0</v>
      </c>
      <c r="F8782" s="334">
        <v>0</v>
      </c>
      <c r="G8782" s="334">
        <v>0</v>
      </c>
      <c r="H8782" s="334">
        <v>0</v>
      </c>
      <c r="I8782" s="334">
        <v>0</v>
      </c>
      <c r="J8782" s="334">
        <v>0</v>
      </c>
      <c r="K8782" s="334">
        <v>0</v>
      </c>
      <c r="L8782" s="334">
        <v>0</v>
      </c>
      <c r="M8782" s="334">
        <v>0</v>
      </c>
      <c r="N8782" s="334">
        <v>0</v>
      </c>
      <c r="O8782" s="334">
        <v>0</v>
      </c>
      <c r="P8782" s="334">
        <v>0</v>
      </c>
      <c r="Q8782" s="334">
        <v>0</v>
      </c>
      <c r="R8782" s="334">
        <v>0</v>
      </c>
      <c r="S8782" s="334">
        <v>0</v>
      </c>
      <c r="T8782" s="334">
        <v>0</v>
      </c>
      <c r="U8782" s="334">
        <v>0</v>
      </c>
      <c r="V8782" s="334">
        <v>0</v>
      </c>
      <c r="W8782" s="334">
        <v>0</v>
      </c>
      <c r="X8782" s="334">
        <v>0</v>
      </c>
      <c r="Y8782" s="334">
        <v>0</v>
      </c>
      <c r="Z8782" s="334">
        <v>0</v>
      </c>
      <c r="AA8782" s="334">
        <v>0</v>
      </c>
      <c r="AB8782" s="334">
        <v>0</v>
      </c>
      <c r="AD8782" s="334">
        <v>0</v>
      </c>
      <c r="AE8782" s="334">
        <f t="shared" si="1377"/>
        <v>0</v>
      </c>
      <c r="AF8782" s="334">
        <f t="shared" si="1378"/>
        <v>0</v>
      </c>
      <c r="AG8782" s="340">
        <f t="shared" si="1379"/>
        <v>0</v>
      </c>
      <c r="AI8782" s="340">
        <f t="shared" si="1380"/>
        <v>0</v>
      </c>
      <c r="AJ8782" s="340">
        <f t="shared" si="1380"/>
        <v>0</v>
      </c>
      <c r="AK8782" s="340">
        <f t="shared" si="1380"/>
        <v>0</v>
      </c>
      <c r="AL8782" s="340">
        <f t="shared" si="1380"/>
        <v>0</v>
      </c>
      <c r="AM8782" s="340">
        <f t="shared" si="1380"/>
        <v>0</v>
      </c>
    </row>
    <row r="8783" spans="1:39" x14ac:dyDescent="0.35">
      <c r="A8783" s="337">
        <v>30696</v>
      </c>
      <c r="B8783" s="338">
        <f t="shared" si="1374"/>
        <v>1984</v>
      </c>
      <c r="C8783" s="338">
        <f t="shared" si="1375"/>
        <v>1</v>
      </c>
      <c r="D8783" s="338">
        <f t="shared" si="1376"/>
        <v>15</v>
      </c>
      <c r="E8783" s="334">
        <v>0</v>
      </c>
      <c r="F8783" s="334">
        <v>0</v>
      </c>
      <c r="G8783" s="334">
        <v>0</v>
      </c>
      <c r="H8783" s="334">
        <v>0</v>
      </c>
      <c r="I8783" s="334">
        <v>0</v>
      </c>
      <c r="J8783" s="334">
        <v>0</v>
      </c>
      <c r="K8783" s="334">
        <v>0</v>
      </c>
      <c r="L8783" s="334">
        <v>0</v>
      </c>
      <c r="M8783" s="334">
        <v>0</v>
      </c>
      <c r="N8783" s="334">
        <v>0</v>
      </c>
      <c r="O8783" s="334">
        <v>0</v>
      </c>
      <c r="P8783" s="334">
        <v>0</v>
      </c>
      <c r="Q8783" s="334">
        <v>0.1</v>
      </c>
      <c r="R8783" s="334">
        <v>0</v>
      </c>
      <c r="S8783" s="334">
        <v>0</v>
      </c>
      <c r="T8783" s="334">
        <v>0</v>
      </c>
      <c r="U8783" s="334">
        <v>0</v>
      </c>
      <c r="V8783" s="334">
        <v>0</v>
      </c>
      <c r="W8783" s="334">
        <v>0</v>
      </c>
      <c r="X8783" s="334">
        <v>0</v>
      </c>
      <c r="Y8783" s="334">
        <v>0.1</v>
      </c>
      <c r="Z8783" s="334">
        <v>0</v>
      </c>
      <c r="AA8783" s="334">
        <v>0</v>
      </c>
      <c r="AB8783" s="334">
        <v>0</v>
      </c>
      <c r="AD8783" s="334">
        <v>0.2</v>
      </c>
      <c r="AE8783" s="334">
        <f t="shared" si="1377"/>
        <v>0.2</v>
      </c>
      <c r="AF8783" s="334">
        <f t="shared" si="1378"/>
        <v>0.2</v>
      </c>
      <c r="AG8783" s="340">
        <f t="shared" si="1379"/>
        <v>0</v>
      </c>
      <c r="AI8783" s="340">
        <f t="shared" si="1380"/>
        <v>0</v>
      </c>
      <c r="AJ8783" s="340">
        <f t="shared" si="1380"/>
        <v>0</v>
      </c>
      <c r="AK8783" s="340">
        <f t="shared" si="1380"/>
        <v>0</v>
      </c>
      <c r="AL8783" s="340">
        <f t="shared" si="1380"/>
        <v>0</v>
      </c>
      <c r="AM8783" s="340">
        <f t="shared" si="1380"/>
        <v>0</v>
      </c>
    </row>
    <row r="8784" spans="1:39" x14ac:dyDescent="0.35">
      <c r="A8784" s="337">
        <v>30697</v>
      </c>
      <c r="B8784" s="338">
        <f t="shared" si="1374"/>
        <v>1984</v>
      </c>
      <c r="C8784" s="338">
        <f t="shared" si="1375"/>
        <v>1</v>
      </c>
      <c r="D8784" s="338">
        <f t="shared" si="1376"/>
        <v>16</v>
      </c>
      <c r="E8784" s="334">
        <v>0.1</v>
      </c>
      <c r="F8784" s="334">
        <v>0</v>
      </c>
      <c r="G8784" s="334">
        <v>0</v>
      </c>
      <c r="H8784" s="334">
        <v>0.1</v>
      </c>
      <c r="I8784" s="334">
        <v>0</v>
      </c>
      <c r="J8784" s="334">
        <v>0</v>
      </c>
      <c r="K8784" s="334">
        <v>0</v>
      </c>
      <c r="L8784" s="334">
        <v>0</v>
      </c>
      <c r="M8784" s="334">
        <v>0</v>
      </c>
      <c r="N8784" s="334">
        <v>0</v>
      </c>
      <c r="O8784" s="334">
        <v>0</v>
      </c>
      <c r="P8784" s="334">
        <v>0</v>
      </c>
      <c r="Q8784" s="334">
        <v>0</v>
      </c>
      <c r="R8784" s="334">
        <v>0</v>
      </c>
      <c r="S8784" s="334">
        <v>0</v>
      </c>
      <c r="T8784" s="334">
        <v>0</v>
      </c>
      <c r="U8784" s="334">
        <v>0</v>
      </c>
      <c r="V8784" s="334">
        <v>0.1</v>
      </c>
      <c r="W8784" s="334">
        <v>0</v>
      </c>
      <c r="X8784" s="334">
        <v>0.1</v>
      </c>
      <c r="Y8784" s="334">
        <v>0</v>
      </c>
      <c r="Z8784" s="334">
        <v>0.1</v>
      </c>
      <c r="AA8784" s="334">
        <v>0</v>
      </c>
      <c r="AB8784" s="334">
        <v>0.1</v>
      </c>
      <c r="AD8784" s="334">
        <v>0.6</v>
      </c>
      <c r="AE8784" s="334">
        <f t="shared" si="1377"/>
        <v>0.6</v>
      </c>
      <c r="AF8784" s="334">
        <f t="shared" si="1378"/>
        <v>0.6</v>
      </c>
      <c r="AG8784" s="340">
        <f t="shared" si="1379"/>
        <v>0</v>
      </c>
      <c r="AI8784" s="340">
        <f t="shared" si="1380"/>
        <v>0</v>
      </c>
      <c r="AJ8784" s="340">
        <f t="shared" si="1380"/>
        <v>0</v>
      </c>
      <c r="AK8784" s="340">
        <f t="shared" si="1380"/>
        <v>0</v>
      </c>
      <c r="AL8784" s="340">
        <f t="shared" si="1380"/>
        <v>0</v>
      </c>
      <c r="AM8784" s="340">
        <f t="shared" si="1380"/>
        <v>0</v>
      </c>
    </row>
    <row r="8785" spans="1:39" x14ac:dyDescent="0.35">
      <c r="A8785" s="337">
        <v>30698</v>
      </c>
      <c r="B8785" s="338">
        <f t="shared" si="1374"/>
        <v>1984</v>
      </c>
      <c r="C8785" s="338">
        <f t="shared" si="1375"/>
        <v>1</v>
      </c>
      <c r="D8785" s="338">
        <f t="shared" si="1376"/>
        <v>17</v>
      </c>
      <c r="E8785" s="334">
        <v>0</v>
      </c>
      <c r="F8785" s="334">
        <v>0.1</v>
      </c>
      <c r="G8785" s="334">
        <v>0</v>
      </c>
      <c r="H8785" s="334">
        <v>0</v>
      </c>
      <c r="I8785" s="334">
        <v>0.1</v>
      </c>
      <c r="J8785" s="334">
        <v>0</v>
      </c>
      <c r="K8785" s="334">
        <v>0</v>
      </c>
      <c r="L8785" s="334">
        <v>0</v>
      </c>
      <c r="M8785" s="334">
        <v>0.1</v>
      </c>
      <c r="N8785" s="334">
        <v>0</v>
      </c>
      <c r="O8785" s="334">
        <v>0</v>
      </c>
      <c r="P8785" s="334">
        <v>0.1</v>
      </c>
      <c r="Q8785" s="334">
        <v>0</v>
      </c>
      <c r="R8785" s="334">
        <v>0</v>
      </c>
      <c r="S8785" s="334">
        <v>0</v>
      </c>
      <c r="T8785" s="334">
        <v>0</v>
      </c>
      <c r="U8785" s="334">
        <v>0</v>
      </c>
      <c r="V8785" s="334">
        <v>0</v>
      </c>
      <c r="W8785" s="334">
        <v>0</v>
      </c>
      <c r="X8785" s="334">
        <v>0</v>
      </c>
      <c r="Y8785" s="334">
        <v>0</v>
      </c>
      <c r="Z8785" s="334">
        <v>0</v>
      </c>
      <c r="AA8785" s="334">
        <v>0</v>
      </c>
      <c r="AB8785" s="334">
        <v>0</v>
      </c>
      <c r="AD8785" s="334">
        <v>0.4</v>
      </c>
      <c r="AE8785" s="334">
        <f t="shared" si="1377"/>
        <v>0.4</v>
      </c>
      <c r="AF8785" s="334">
        <f t="shared" si="1378"/>
        <v>0.4</v>
      </c>
      <c r="AG8785" s="340">
        <f t="shared" si="1379"/>
        <v>0</v>
      </c>
      <c r="AI8785" s="340">
        <f t="shared" si="1380"/>
        <v>0</v>
      </c>
      <c r="AJ8785" s="340">
        <f t="shared" si="1380"/>
        <v>0</v>
      </c>
      <c r="AK8785" s="340">
        <f t="shared" si="1380"/>
        <v>0</v>
      </c>
      <c r="AL8785" s="340">
        <f t="shared" si="1380"/>
        <v>0</v>
      </c>
      <c r="AM8785" s="340">
        <f t="shared" si="1380"/>
        <v>0</v>
      </c>
    </row>
    <row r="8786" spans="1:39" x14ac:dyDescent="0.35">
      <c r="A8786" s="337">
        <v>30699</v>
      </c>
      <c r="B8786" s="338">
        <f t="shared" si="1374"/>
        <v>1984</v>
      </c>
      <c r="C8786" s="338">
        <f t="shared" si="1375"/>
        <v>1</v>
      </c>
      <c r="D8786" s="338">
        <f t="shared" si="1376"/>
        <v>18</v>
      </c>
      <c r="E8786" s="334">
        <v>0</v>
      </c>
      <c r="F8786" s="334">
        <v>0</v>
      </c>
      <c r="G8786" s="334">
        <v>0</v>
      </c>
      <c r="H8786" s="334">
        <v>0</v>
      </c>
      <c r="I8786" s="334">
        <v>0</v>
      </c>
      <c r="J8786" s="334">
        <v>0</v>
      </c>
      <c r="K8786" s="334">
        <v>0</v>
      </c>
      <c r="L8786" s="334">
        <v>0</v>
      </c>
      <c r="M8786" s="334">
        <v>0</v>
      </c>
      <c r="N8786" s="334">
        <v>0</v>
      </c>
      <c r="O8786" s="334">
        <v>0</v>
      </c>
      <c r="P8786" s="334">
        <v>0</v>
      </c>
      <c r="Q8786" s="334">
        <v>0.1</v>
      </c>
      <c r="R8786" s="334">
        <v>0</v>
      </c>
      <c r="S8786" s="334">
        <v>0</v>
      </c>
      <c r="T8786" s="334">
        <v>0.1</v>
      </c>
      <c r="U8786" s="334">
        <v>0</v>
      </c>
      <c r="V8786" s="334">
        <v>0</v>
      </c>
      <c r="W8786" s="334">
        <v>0</v>
      </c>
      <c r="X8786" s="334">
        <v>0</v>
      </c>
      <c r="Y8786" s="334">
        <v>0.1</v>
      </c>
      <c r="Z8786" s="334">
        <v>0</v>
      </c>
      <c r="AA8786" s="334">
        <v>0.1</v>
      </c>
      <c r="AB8786" s="334">
        <v>0</v>
      </c>
      <c r="AD8786" s="334">
        <v>0.4</v>
      </c>
      <c r="AE8786" s="334">
        <f t="shared" si="1377"/>
        <v>0.4</v>
      </c>
      <c r="AF8786" s="334">
        <f t="shared" si="1378"/>
        <v>0.4</v>
      </c>
      <c r="AG8786" s="340">
        <f t="shared" si="1379"/>
        <v>0</v>
      </c>
      <c r="AI8786" s="340">
        <f t="shared" si="1380"/>
        <v>0</v>
      </c>
      <c r="AJ8786" s="340">
        <f t="shared" si="1380"/>
        <v>0</v>
      </c>
      <c r="AK8786" s="340">
        <f t="shared" si="1380"/>
        <v>0</v>
      </c>
      <c r="AL8786" s="340">
        <f t="shared" si="1380"/>
        <v>0</v>
      </c>
      <c r="AM8786" s="340">
        <f t="shared" si="1380"/>
        <v>0</v>
      </c>
    </row>
    <row r="8787" spans="1:39" x14ac:dyDescent="0.35">
      <c r="A8787" s="337">
        <v>30700</v>
      </c>
      <c r="B8787" s="338">
        <f t="shared" si="1374"/>
        <v>1984</v>
      </c>
      <c r="C8787" s="338">
        <f t="shared" si="1375"/>
        <v>1</v>
      </c>
      <c r="D8787" s="338">
        <f t="shared" si="1376"/>
        <v>19</v>
      </c>
      <c r="E8787" s="334">
        <v>0</v>
      </c>
      <c r="F8787" s="334">
        <v>0.1</v>
      </c>
      <c r="G8787" s="334">
        <v>0</v>
      </c>
      <c r="H8787" s="334">
        <v>0</v>
      </c>
      <c r="I8787" s="334">
        <v>0</v>
      </c>
      <c r="J8787" s="334">
        <v>0.1</v>
      </c>
      <c r="K8787" s="334">
        <v>0</v>
      </c>
      <c r="L8787" s="334">
        <v>0</v>
      </c>
      <c r="M8787" s="334">
        <v>0</v>
      </c>
      <c r="N8787" s="334">
        <v>0</v>
      </c>
      <c r="O8787" s="334">
        <v>0</v>
      </c>
      <c r="P8787" s="334">
        <v>0</v>
      </c>
      <c r="Q8787" s="334">
        <v>0</v>
      </c>
      <c r="R8787" s="334">
        <v>0</v>
      </c>
      <c r="S8787" s="334">
        <v>0</v>
      </c>
      <c r="T8787" s="334">
        <v>0</v>
      </c>
      <c r="U8787" s="334">
        <v>0</v>
      </c>
      <c r="V8787" s="334">
        <v>0</v>
      </c>
      <c r="W8787" s="334">
        <v>0</v>
      </c>
      <c r="X8787" s="334">
        <v>0</v>
      </c>
      <c r="Y8787" s="334">
        <v>0</v>
      </c>
      <c r="Z8787" s="334">
        <v>0</v>
      </c>
      <c r="AA8787" s="334">
        <v>0</v>
      </c>
      <c r="AB8787" s="334">
        <v>0</v>
      </c>
      <c r="AD8787" s="334">
        <v>0.2</v>
      </c>
      <c r="AE8787" s="334">
        <f t="shared" si="1377"/>
        <v>0.2</v>
      </c>
      <c r="AF8787" s="334">
        <f t="shared" si="1378"/>
        <v>0.2</v>
      </c>
      <c r="AG8787" s="340">
        <f t="shared" si="1379"/>
        <v>0</v>
      </c>
      <c r="AI8787" s="340">
        <f t="shared" si="1380"/>
        <v>0</v>
      </c>
      <c r="AJ8787" s="340">
        <f t="shared" si="1380"/>
        <v>0</v>
      </c>
      <c r="AK8787" s="340">
        <f t="shared" si="1380"/>
        <v>0</v>
      </c>
      <c r="AL8787" s="340">
        <f t="shared" si="1380"/>
        <v>0</v>
      </c>
      <c r="AM8787" s="340">
        <f t="shared" si="1380"/>
        <v>0</v>
      </c>
    </row>
    <row r="8788" spans="1:39" x14ac:dyDescent="0.35">
      <c r="A8788" s="337">
        <v>30701</v>
      </c>
      <c r="B8788" s="338">
        <f t="shared" si="1374"/>
        <v>1984</v>
      </c>
      <c r="C8788" s="338">
        <f t="shared" si="1375"/>
        <v>1</v>
      </c>
      <c r="D8788" s="338">
        <f t="shared" si="1376"/>
        <v>20</v>
      </c>
      <c r="E8788" s="334">
        <v>0</v>
      </c>
      <c r="F8788" s="334">
        <v>0</v>
      </c>
      <c r="G8788" s="334">
        <v>0</v>
      </c>
      <c r="H8788" s="334">
        <v>0</v>
      </c>
      <c r="I8788" s="334">
        <v>0</v>
      </c>
      <c r="J8788" s="334">
        <v>0</v>
      </c>
      <c r="K8788" s="334">
        <v>0</v>
      </c>
      <c r="L8788" s="334">
        <v>0</v>
      </c>
      <c r="M8788" s="334">
        <v>0</v>
      </c>
      <c r="N8788" s="334">
        <v>0</v>
      </c>
      <c r="O8788" s="334">
        <v>0</v>
      </c>
      <c r="P8788" s="334">
        <v>0</v>
      </c>
      <c r="Q8788" s="334">
        <v>0</v>
      </c>
      <c r="R8788" s="334">
        <v>0</v>
      </c>
      <c r="S8788" s="334">
        <v>0</v>
      </c>
      <c r="T8788" s="334">
        <v>0</v>
      </c>
      <c r="U8788" s="334">
        <v>0</v>
      </c>
      <c r="V8788" s="334">
        <v>0</v>
      </c>
      <c r="W8788" s="334">
        <v>0</v>
      </c>
      <c r="X8788" s="334">
        <v>0</v>
      </c>
      <c r="Y8788" s="334">
        <v>0</v>
      </c>
      <c r="Z8788" s="334">
        <v>0</v>
      </c>
      <c r="AA8788" s="334">
        <v>0</v>
      </c>
      <c r="AB8788" s="334">
        <v>0</v>
      </c>
      <c r="AD8788" s="334">
        <v>0</v>
      </c>
      <c r="AE8788" s="334">
        <f t="shared" si="1377"/>
        <v>0</v>
      </c>
      <c r="AF8788" s="334">
        <f t="shared" si="1378"/>
        <v>0</v>
      </c>
      <c r="AG8788" s="340">
        <f t="shared" si="1379"/>
        <v>0</v>
      </c>
      <c r="AI8788" s="340">
        <f t="shared" ref="AI8788:AM8803" si="1381">IF($C8788=AI$1,$AF8788,0)</f>
        <v>0</v>
      </c>
      <c r="AJ8788" s="340">
        <f t="shared" si="1381"/>
        <v>0</v>
      </c>
      <c r="AK8788" s="340">
        <f t="shared" si="1381"/>
        <v>0</v>
      </c>
      <c r="AL8788" s="340">
        <f t="shared" si="1381"/>
        <v>0</v>
      </c>
      <c r="AM8788" s="340">
        <f t="shared" si="1381"/>
        <v>0</v>
      </c>
    </row>
    <row r="8789" spans="1:39" x14ac:dyDescent="0.35">
      <c r="A8789" s="337">
        <v>30702</v>
      </c>
      <c r="B8789" s="338">
        <f t="shared" si="1374"/>
        <v>1984</v>
      </c>
      <c r="C8789" s="338">
        <f t="shared" si="1375"/>
        <v>1</v>
      </c>
      <c r="D8789" s="338">
        <f t="shared" si="1376"/>
        <v>21</v>
      </c>
      <c r="E8789" s="334">
        <v>0</v>
      </c>
      <c r="F8789" s="334">
        <v>0</v>
      </c>
      <c r="G8789" s="334">
        <v>0</v>
      </c>
      <c r="H8789" s="334">
        <v>0</v>
      </c>
      <c r="I8789" s="334">
        <v>0</v>
      </c>
      <c r="J8789" s="334">
        <v>0</v>
      </c>
      <c r="K8789" s="334">
        <v>0</v>
      </c>
      <c r="L8789" s="334">
        <v>0</v>
      </c>
      <c r="M8789" s="334">
        <v>0</v>
      </c>
      <c r="N8789" s="334">
        <v>0</v>
      </c>
      <c r="O8789" s="334">
        <v>0</v>
      </c>
      <c r="P8789" s="334">
        <v>0</v>
      </c>
      <c r="Q8789" s="334">
        <v>0</v>
      </c>
      <c r="R8789" s="334">
        <v>0</v>
      </c>
      <c r="S8789" s="334">
        <v>0</v>
      </c>
      <c r="T8789" s="334">
        <v>0</v>
      </c>
      <c r="U8789" s="334">
        <v>0</v>
      </c>
      <c r="V8789" s="334">
        <v>0</v>
      </c>
      <c r="W8789" s="334">
        <v>0</v>
      </c>
      <c r="X8789" s="334">
        <v>0</v>
      </c>
      <c r="Y8789" s="334">
        <v>0</v>
      </c>
      <c r="Z8789" s="334">
        <v>0</v>
      </c>
      <c r="AA8789" s="334">
        <v>0</v>
      </c>
      <c r="AB8789" s="334">
        <v>0</v>
      </c>
      <c r="AD8789" s="334">
        <v>0</v>
      </c>
      <c r="AE8789" s="334">
        <f t="shared" si="1377"/>
        <v>0</v>
      </c>
      <c r="AF8789" s="334">
        <f t="shared" si="1378"/>
        <v>0</v>
      </c>
      <c r="AG8789" s="340">
        <f t="shared" si="1379"/>
        <v>0</v>
      </c>
      <c r="AI8789" s="340">
        <f t="shared" si="1381"/>
        <v>0</v>
      </c>
      <c r="AJ8789" s="340">
        <f t="shared" si="1381"/>
        <v>0</v>
      </c>
      <c r="AK8789" s="340">
        <f t="shared" si="1381"/>
        <v>0</v>
      </c>
      <c r="AL8789" s="340">
        <f t="shared" si="1381"/>
        <v>0</v>
      </c>
      <c r="AM8789" s="340">
        <f t="shared" si="1381"/>
        <v>0</v>
      </c>
    </row>
    <row r="8790" spans="1:39" x14ac:dyDescent="0.35">
      <c r="A8790" s="337">
        <v>30703</v>
      </c>
      <c r="B8790" s="338">
        <f t="shared" si="1374"/>
        <v>1984</v>
      </c>
      <c r="C8790" s="338">
        <f t="shared" si="1375"/>
        <v>1</v>
      </c>
      <c r="D8790" s="338">
        <f t="shared" si="1376"/>
        <v>22</v>
      </c>
      <c r="E8790" s="334">
        <v>0</v>
      </c>
      <c r="F8790" s="334">
        <v>0</v>
      </c>
      <c r="G8790" s="334">
        <v>0</v>
      </c>
      <c r="H8790" s="334">
        <v>0</v>
      </c>
      <c r="I8790" s="334">
        <v>0</v>
      </c>
      <c r="J8790" s="334">
        <v>0</v>
      </c>
      <c r="K8790" s="334">
        <v>0</v>
      </c>
      <c r="L8790" s="334">
        <v>0</v>
      </c>
      <c r="M8790" s="334">
        <v>0</v>
      </c>
      <c r="N8790" s="334">
        <v>0</v>
      </c>
      <c r="O8790" s="334">
        <v>0</v>
      </c>
      <c r="P8790" s="334">
        <v>0</v>
      </c>
      <c r="Q8790" s="334">
        <v>0</v>
      </c>
      <c r="R8790" s="334">
        <v>0</v>
      </c>
      <c r="S8790" s="334">
        <v>0</v>
      </c>
      <c r="T8790" s="334">
        <v>0</v>
      </c>
      <c r="U8790" s="334">
        <v>0</v>
      </c>
      <c r="V8790" s="334">
        <v>0</v>
      </c>
      <c r="W8790" s="334">
        <v>0</v>
      </c>
      <c r="X8790" s="334">
        <v>0</v>
      </c>
      <c r="Y8790" s="334">
        <v>0</v>
      </c>
      <c r="Z8790" s="334">
        <v>0</v>
      </c>
      <c r="AA8790" s="334">
        <v>0</v>
      </c>
      <c r="AB8790" s="334">
        <v>0</v>
      </c>
      <c r="AD8790" s="334">
        <v>0</v>
      </c>
      <c r="AE8790" s="334">
        <f t="shared" si="1377"/>
        <v>0</v>
      </c>
      <c r="AF8790" s="334">
        <f t="shared" si="1378"/>
        <v>0</v>
      </c>
      <c r="AG8790" s="340">
        <f t="shared" si="1379"/>
        <v>0</v>
      </c>
      <c r="AI8790" s="340">
        <f t="shared" si="1381"/>
        <v>0</v>
      </c>
      <c r="AJ8790" s="340">
        <f t="shared" si="1381"/>
        <v>0</v>
      </c>
      <c r="AK8790" s="340">
        <f t="shared" si="1381"/>
        <v>0</v>
      </c>
      <c r="AL8790" s="340">
        <f t="shared" si="1381"/>
        <v>0</v>
      </c>
      <c r="AM8790" s="340">
        <f t="shared" si="1381"/>
        <v>0</v>
      </c>
    </row>
    <row r="8791" spans="1:39" x14ac:dyDescent="0.35">
      <c r="A8791" s="337">
        <v>30704</v>
      </c>
      <c r="B8791" s="338">
        <f t="shared" si="1374"/>
        <v>1984</v>
      </c>
      <c r="C8791" s="338">
        <f t="shared" si="1375"/>
        <v>1</v>
      </c>
      <c r="D8791" s="338">
        <f t="shared" si="1376"/>
        <v>23</v>
      </c>
      <c r="E8791" s="334">
        <v>0</v>
      </c>
      <c r="F8791" s="334">
        <v>0</v>
      </c>
      <c r="G8791" s="334">
        <v>0</v>
      </c>
      <c r="H8791" s="334">
        <v>0</v>
      </c>
      <c r="I8791" s="334">
        <v>0</v>
      </c>
      <c r="J8791" s="334">
        <v>0</v>
      </c>
      <c r="K8791" s="334">
        <v>0</v>
      </c>
      <c r="L8791" s="334">
        <v>0</v>
      </c>
      <c r="M8791" s="334">
        <v>0</v>
      </c>
      <c r="N8791" s="334">
        <v>0</v>
      </c>
      <c r="O8791" s="334">
        <v>0</v>
      </c>
      <c r="P8791" s="334">
        <v>0</v>
      </c>
      <c r="Q8791" s="334">
        <v>0</v>
      </c>
      <c r="R8791" s="334">
        <v>0</v>
      </c>
      <c r="S8791" s="334">
        <v>0</v>
      </c>
      <c r="T8791" s="334">
        <v>0</v>
      </c>
      <c r="U8791" s="334">
        <v>0</v>
      </c>
      <c r="V8791" s="334">
        <v>0</v>
      </c>
      <c r="W8791" s="334">
        <v>0</v>
      </c>
      <c r="X8791" s="334">
        <v>0</v>
      </c>
      <c r="Y8791" s="334">
        <v>0</v>
      </c>
      <c r="Z8791" s="334">
        <v>0</v>
      </c>
      <c r="AA8791" s="334">
        <v>0</v>
      </c>
      <c r="AB8791" s="334">
        <v>0</v>
      </c>
      <c r="AD8791" s="334">
        <v>0</v>
      </c>
      <c r="AE8791" s="334">
        <f t="shared" si="1377"/>
        <v>0</v>
      </c>
      <c r="AF8791" s="334">
        <f t="shared" si="1378"/>
        <v>0</v>
      </c>
      <c r="AG8791" s="340">
        <f t="shared" si="1379"/>
        <v>0</v>
      </c>
      <c r="AI8791" s="340">
        <f t="shared" si="1381"/>
        <v>0</v>
      </c>
      <c r="AJ8791" s="340">
        <f t="shared" si="1381"/>
        <v>0</v>
      </c>
      <c r="AK8791" s="340">
        <f t="shared" si="1381"/>
        <v>0</v>
      </c>
      <c r="AL8791" s="340">
        <f t="shared" si="1381"/>
        <v>0</v>
      </c>
      <c r="AM8791" s="340">
        <f t="shared" si="1381"/>
        <v>0</v>
      </c>
    </row>
    <row r="8792" spans="1:39" x14ac:dyDescent="0.35">
      <c r="A8792" s="337">
        <v>30705</v>
      </c>
      <c r="B8792" s="338">
        <f t="shared" si="1374"/>
        <v>1984</v>
      </c>
      <c r="C8792" s="338">
        <f t="shared" si="1375"/>
        <v>1</v>
      </c>
      <c r="D8792" s="338">
        <f t="shared" si="1376"/>
        <v>24</v>
      </c>
      <c r="E8792" s="334">
        <v>0</v>
      </c>
      <c r="F8792" s="334">
        <v>0</v>
      </c>
      <c r="G8792" s="334">
        <v>0</v>
      </c>
      <c r="H8792" s="334">
        <v>0</v>
      </c>
      <c r="I8792" s="334">
        <v>0</v>
      </c>
      <c r="J8792" s="334">
        <v>0</v>
      </c>
      <c r="K8792" s="334">
        <v>0</v>
      </c>
      <c r="L8792" s="334">
        <v>0</v>
      </c>
      <c r="M8792" s="334">
        <v>0</v>
      </c>
      <c r="N8792" s="334">
        <v>0</v>
      </c>
      <c r="O8792" s="334">
        <v>0</v>
      </c>
      <c r="P8792" s="334">
        <v>0</v>
      </c>
      <c r="Q8792" s="334">
        <v>0</v>
      </c>
      <c r="R8792" s="334">
        <v>0</v>
      </c>
      <c r="S8792" s="334">
        <v>0</v>
      </c>
      <c r="T8792" s="334">
        <v>0</v>
      </c>
      <c r="U8792" s="334">
        <v>0</v>
      </c>
      <c r="V8792" s="334">
        <v>0</v>
      </c>
      <c r="W8792" s="334">
        <v>0</v>
      </c>
      <c r="X8792" s="334">
        <v>0</v>
      </c>
      <c r="Y8792" s="334">
        <v>0</v>
      </c>
      <c r="Z8792" s="334">
        <v>0</v>
      </c>
      <c r="AA8792" s="334">
        <v>0</v>
      </c>
      <c r="AB8792" s="334">
        <v>0</v>
      </c>
      <c r="AD8792" s="334">
        <v>0</v>
      </c>
      <c r="AE8792" s="334">
        <f t="shared" si="1377"/>
        <v>0</v>
      </c>
      <c r="AF8792" s="334">
        <f t="shared" si="1378"/>
        <v>0</v>
      </c>
      <c r="AG8792" s="340">
        <f t="shared" si="1379"/>
        <v>0</v>
      </c>
      <c r="AI8792" s="340">
        <f t="shared" si="1381"/>
        <v>0</v>
      </c>
      <c r="AJ8792" s="340">
        <f t="shared" si="1381"/>
        <v>0</v>
      </c>
      <c r="AK8792" s="340">
        <f t="shared" si="1381"/>
        <v>0</v>
      </c>
      <c r="AL8792" s="340">
        <f t="shared" si="1381"/>
        <v>0</v>
      </c>
      <c r="AM8792" s="340">
        <f t="shared" si="1381"/>
        <v>0</v>
      </c>
    </row>
    <row r="8793" spans="1:39" x14ac:dyDescent="0.35">
      <c r="A8793" s="337">
        <v>30706</v>
      </c>
      <c r="B8793" s="338">
        <f t="shared" si="1374"/>
        <v>1984</v>
      </c>
      <c r="C8793" s="338">
        <f t="shared" si="1375"/>
        <v>1</v>
      </c>
      <c r="D8793" s="338">
        <f t="shared" si="1376"/>
        <v>25</v>
      </c>
      <c r="E8793" s="334">
        <v>0</v>
      </c>
      <c r="F8793" s="334">
        <v>0</v>
      </c>
      <c r="G8793" s="334">
        <v>0</v>
      </c>
      <c r="H8793" s="334">
        <v>0</v>
      </c>
      <c r="I8793" s="334">
        <v>0</v>
      </c>
      <c r="J8793" s="334">
        <v>0</v>
      </c>
      <c r="K8793" s="334">
        <v>0</v>
      </c>
      <c r="L8793" s="334">
        <v>0</v>
      </c>
      <c r="M8793" s="334">
        <v>0</v>
      </c>
      <c r="N8793" s="334">
        <v>0</v>
      </c>
      <c r="O8793" s="334">
        <v>0</v>
      </c>
      <c r="P8793" s="334">
        <v>0</v>
      </c>
      <c r="Q8793" s="334">
        <v>0</v>
      </c>
      <c r="R8793" s="334">
        <v>0</v>
      </c>
      <c r="S8793" s="334">
        <v>0</v>
      </c>
      <c r="T8793" s="334">
        <v>0</v>
      </c>
      <c r="U8793" s="334">
        <v>0</v>
      </c>
      <c r="V8793" s="334">
        <v>0</v>
      </c>
      <c r="W8793" s="334">
        <v>0</v>
      </c>
      <c r="X8793" s="334">
        <v>0</v>
      </c>
      <c r="Y8793" s="334">
        <v>0</v>
      </c>
      <c r="Z8793" s="334">
        <v>0</v>
      </c>
      <c r="AA8793" s="334">
        <v>0</v>
      </c>
      <c r="AB8793" s="334">
        <v>0</v>
      </c>
      <c r="AD8793" s="334">
        <v>0</v>
      </c>
      <c r="AE8793" s="334">
        <f t="shared" si="1377"/>
        <v>0</v>
      </c>
      <c r="AF8793" s="334">
        <f t="shared" si="1378"/>
        <v>0</v>
      </c>
      <c r="AG8793" s="340">
        <f t="shared" si="1379"/>
        <v>0</v>
      </c>
      <c r="AI8793" s="340">
        <f t="shared" si="1381"/>
        <v>0</v>
      </c>
      <c r="AJ8793" s="340">
        <f t="shared" si="1381"/>
        <v>0</v>
      </c>
      <c r="AK8793" s="340">
        <f t="shared" si="1381"/>
        <v>0</v>
      </c>
      <c r="AL8793" s="340">
        <f t="shared" si="1381"/>
        <v>0</v>
      </c>
      <c r="AM8793" s="340">
        <f t="shared" si="1381"/>
        <v>0</v>
      </c>
    </row>
    <row r="8794" spans="1:39" x14ac:dyDescent="0.35">
      <c r="A8794" s="337">
        <v>30707</v>
      </c>
      <c r="B8794" s="338">
        <f t="shared" si="1374"/>
        <v>1984</v>
      </c>
      <c r="C8794" s="338">
        <f t="shared" si="1375"/>
        <v>1</v>
      </c>
      <c r="D8794" s="338">
        <f t="shared" si="1376"/>
        <v>26</v>
      </c>
      <c r="E8794" s="334">
        <v>0</v>
      </c>
      <c r="F8794" s="334">
        <v>0</v>
      </c>
      <c r="G8794" s="334">
        <v>0</v>
      </c>
      <c r="H8794" s="334">
        <v>0</v>
      </c>
      <c r="I8794" s="334">
        <v>0</v>
      </c>
      <c r="J8794" s="334">
        <v>0</v>
      </c>
      <c r="K8794" s="334">
        <v>0</v>
      </c>
      <c r="L8794" s="334">
        <v>0</v>
      </c>
      <c r="M8794" s="334">
        <v>0</v>
      </c>
      <c r="N8794" s="334">
        <v>0</v>
      </c>
      <c r="O8794" s="334">
        <v>0</v>
      </c>
      <c r="P8794" s="334">
        <v>0</v>
      </c>
      <c r="Q8794" s="334">
        <v>0</v>
      </c>
      <c r="R8794" s="334">
        <v>0</v>
      </c>
      <c r="S8794" s="334">
        <v>0</v>
      </c>
      <c r="T8794" s="334">
        <v>0</v>
      </c>
      <c r="U8794" s="334">
        <v>0</v>
      </c>
      <c r="V8794" s="334">
        <v>0</v>
      </c>
      <c r="W8794" s="334">
        <v>0</v>
      </c>
      <c r="X8794" s="334">
        <v>0</v>
      </c>
      <c r="Y8794" s="334">
        <v>0</v>
      </c>
      <c r="Z8794" s="334">
        <v>0</v>
      </c>
      <c r="AA8794" s="334">
        <v>0</v>
      </c>
      <c r="AB8794" s="334">
        <v>0</v>
      </c>
      <c r="AD8794" s="334">
        <v>0</v>
      </c>
      <c r="AE8794" s="334">
        <f t="shared" si="1377"/>
        <v>0</v>
      </c>
      <c r="AF8794" s="334">
        <f t="shared" si="1378"/>
        <v>0</v>
      </c>
      <c r="AG8794" s="340">
        <f t="shared" si="1379"/>
        <v>0</v>
      </c>
      <c r="AI8794" s="340">
        <f t="shared" si="1381"/>
        <v>0</v>
      </c>
      <c r="AJ8794" s="340">
        <f t="shared" si="1381"/>
        <v>0</v>
      </c>
      <c r="AK8794" s="340">
        <f t="shared" si="1381"/>
        <v>0</v>
      </c>
      <c r="AL8794" s="340">
        <f t="shared" si="1381"/>
        <v>0</v>
      </c>
      <c r="AM8794" s="340">
        <f t="shared" si="1381"/>
        <v>0</v>
      </c>
    </row>
    <row r="8795" spans="1:39" x14ac:dyDescent="0.35">
      <c r="A8795" s="337">
        <v>30708</v>
      </c>
      <c r="B8795" s="338">
        <f t="shared" si="1374"/>
        <v>1984</v>
      </c>
      <c r="C8795" s="338">
        <f t="shared" si="1375"/>
        <v>1</v>
      </c>
      <c r="D8795" s="338">
        <f t="shared" si="1376"/>
        <v>27</v>
      </c>
      <c r="E8795" s="334">
        <v>0</v>
      </c>
      <c r="F8795" s="334">
        <v>0</v>
      </c>
      <c r="G8795" s="334">
        <v>0</v>
      </c>
      <c r="H8795" s="334">
        <v>0</v>
      </c>
      <c r="I8795" s="334">
        <v>0</v>
      </c>
      <c r="J8795" s="334">
        <v>0</v>
      </c>
      <c r="K8795" s="334">
        <v>0</v>
      </c>
      <c r="L8795" s="334">
        <v>0</v>
      </c>
      <c r="M8795" s="334">
        <v>0</v>
      </c>
      <c r="N8795" s="334">
        <v>0</v>
      </c>
      <c r="O8795" s="334">
        <v>0</v>
      </c>
      <c r="P8795" s="334">
        <v>0</v>
      </c>
      <c r="Q8795" s="334">
        <v>0</v>
      </c>
      <c r="R8795" s="334">
        <v>0</v>
      </c>
      <c r="S8795" s="334">
        <v>0</v>
      </c>
      <c r="T8795" s="334">
        <v>0</v>
      </c>
      <c r="U8795" s="334">
        <v>0</v>
      </c>
      <c r="V8795" s="334">
        <v>0</v>
      </c>
      <c r="W8795" s="334">
        <v>0</v>
      </c>
      <c r="X8795" s="334">
        <v>0</v>
      </c>
      <c r="Y8795" s="334">
        <v>0</v>
      </c>
      <c r="Z8795" s="334">
        <v>0</v>
      </c>
      <c r="AA8795" s="334">
        <v>0</v>
      </c>
      <c r="AB8795" s="334">
        <v>0</v>
      </c>
      <c r="AD8795" s="334">
        <v>0</v>
      </c>
      <c r="AE8795" s="334">
        <f t="shared" si="1377"/>
        <v>0</v>
      </c>
      <c r="AF8795" s="334">
        <f t="shared" si="1378"/>
        <v>0</v>
      </c>
      <c r="AG8795" s="340">
        <f t="shared" si="1379"/>
        <v>0</v>
      </c>
      <c r="AI8795" s="340">
        <f t="shared" si="1381"/>
        <v>0</v>
      </c>
      <c r="AJ8795" s="340">
        <f t="shared" si="1381"/>
        <v>0</v>
      </c>
      <c r="AK8795" s="340">
        <f t="shared" si="1381"/>
        <v>0</v>
      </c>
      <c r="AL8795" s="340">
        <f t="shared" si="1381"/>
        <v>0</v>
      </c>
      <c r="AM8795" s="340">
        <f t="shared" si="1381"/>
        <v>0</v>
      </c>
    </row>
    <row r="8796" spans="1:39" x14ac:dyDescent="0.35">
      <c r="A8796" s="337">
        <v>30709</v>
      </c>
      <c r="B8796" s="338">
        <f t="shared" si="1374"/>
        <v>1984</v>
      </c>
      <c r="C8796" s="338">
        <f t="shared" si="1375"/>
        <v>1</v>
      </c>
      <c r="D8796" s="338">
        <f t="shared" si="1376"/>
        <v>28</v>
      </c>
      <c r="E8796" s="334">
        <v>0</v>
      </c>
      <c r="F8796" s="334">
        <v>0</v>
      </c>
      <c r="G8796" s="334">
        <v>0</v>
      </c>
      <c r="H8796" s="334">
        <v>0</v>
      </c>
      <c r="I8796" s="334">
        <v>0</v>
      </c>
      <c r="J8796" s="334">
        <v>0</v>
      </c>
      <c r="K8796" s="334">
        <v>0</v>
      </c>
      <c r="L8796" s="334">
        <v>0</v>
      </c>
      <c r="M8796" s="334">
        <v>0</v>
      </c>
      <c r="N8796" s="334">
        <v>0</v>
      </c>
      <c r="O8796" s="334">
        <v>0</v>
      </c>
      <c r="P8796" s="334">
        <v>0</v>
      </c>
      <c r="Q8796" s="334">
        <v>0</v>
      </c>
      <c r="R8796" s="334">
        <v>0</v>
      </c>
      <c r="S8796" s="334">
        <v>0</v>
      </c>
      <c r="T8796" s="334">
        <v>0</v>
      </c>
      <c r="U8796" s="334">
        <v>0</v>
      </c>
      <c r="V8796" s="334">
        <v>0</v>
      </c>
      <c r="W8796" s="334">
        <v>0.2</v>
      </c>
      <c r="X8796" s="334">
        <v>0.3</v>
      </c>
      <c r="Y8796" s="334">
        <v>0.2</v>
      </c>
      <c r="Z8796" s="334">
        <v>0.2</v>
      </c>
      <c r="AA8796" s="334">
        <v>0.3</v>
      </c>
      <c r="AB8796" s="334">
        <v>0.2</v>
      </c>
      <c r="AD8796" s="334">
        <v>1.4</v>
      </c>
      <c r="AE8796" s="334">
        <f t="shared" si="1377"/>
        <v>1.4</v>
      </c>
      <c r="AF8796" s="334">
        <f t="shared" si="1378"/>
        <v>1.4</v>
      </c>
      <c r="AG8796" s="340">
        <f t="shared" si="1379"/>
        <v>0</v>
      </c>
      <c r="AI8796" s="340">
        <f t="shared" si="1381"/>
        <v>0</v>
      </c>
      <c r="AJ8796" s="340">
        <f t="shared" si="1381"/>
        <v>0</v>
      </c>
      <c r="AK8796" s="340">
        <f t="shared" si="1381"/>
        <v>0</v>
      </c>
      <c r="AL8796" s="340">
        <f t="shared" si="1381"/>
        <v>0</v>
      </c>
      <c r="AM8796" s="340">
        <f t="shared" si="1381"/>
        <v>0</v>
      </c>
    </row>
    <row r="8797" spans="1:39" x14ac:dyDescent="0.35">
      <c r="A8797" s="337">
        <v>30710</v>
      </c>
      <c r="B8797" s="338">
        <f t="shared" si="1374"/>
        <v>1984</v>
      </c>
      <c r="C8797" s="338">
        <f t="shared" si="1375"/>
        <v>1</v>
      </c>
      <c r="D8797" s="338">
        <f t="shared" si="1376"/>
        <v>29</v>
      </c>
      <c r="E8797" s="334">
        <v>0.3</v>
      </c>
      <c r="F8797" s="334">
        <v>0.9</v>
      </c>
      <c r="G8797" s="334">
        <v>0</v>
      </c>
      <c r="H8797" s="334">
        <v>0</v>
      </c>
      <c r="I8797" s="334">
        <v>0</v>
      </c>
      <c r="J8797" s="334">
        <v>0</v>
      </c>
      <c r="K8797" s="334">
        <v>0</v>
      </c>
      <c r="L8797" s="334">
        <v>0</v>
      </c>
      <c r="M8797" s="334">
        <v>0</v>
      </c>
      <c r="N8797" s="334">
        <v>0</v>
      </c>
      <c r="O8797" s="334">
        <v>0</v>
      </c>
      <c r="P8797" s="334">
        <v>0</v>
      </c>
      <c r="Q8797" s="334">
        <v>0</v>
      </c>
      <c r="R8797" s="334">
        <v>0</v>
      </c>
      <c r="S8797" s="334">
        <v>0</v>
      </c>
      <c r="T8797" s="334">
        <v>0</v>
      </c>
      <c r="U8797" s="334">
        <v>0</v>
      </c>
      <c r="V8797" s="334">
        <v>0</v>
      </c>
      <c r="W8797" s="334">
        <v>0</v>
      </c>
      <c r="X8797" s="334">
        <v>0</v>
      </c>
      <c r="Y8797" s="334">
        <v>0</v>
      </c>
      <c r="Z8797" s="334">
        <v>0</v>
      </c>
      <c r="AA8797" s="334">
        <v>0</v>
      </c>
      <c r="AB8797" s="334">
        <v>0</v>
      </c>
      <c r="AD8797" s="334">
        <v>1.2</v>
      </c>
      <c r="AE8797" s="334">
        <f t="shared" si="1377"/>
        <v>1.2</v>
      </c>
      <c r="AF8797" s="334">
        <f t="shared" si="1378"/>
        <v>1.2</v>
      </c>
      <c r="AG8797" s="340">
        <f t="shared" si="1379"/>
        <v>0</v>
      </c>
      <c r="AI8797" s="340">
        <f t="shared" si="1381"/>
        <v>0</v>
      </c>
      <c r="AJ8797" s="340">
        <f t="shared" si="1381"/>
        <v>0</v>
      </c>
      <c r="AK8797" s="340">
        <f t="shared" si="1381"/>
        <v>0</v>
      </c>
      <c r="AL8797" s="340">
        <f t="shared" si="1381"/>
        <v>0</v>
      </c>
      <c r="AM8797" s="340">
        <f t="shared" si="1381"/>
        <v>0</v>
      </c>
    </row>
    <row r="8798" spans="1:39" x14ac:dyDescent="0.35">
      <c r="A8798" s="337">
        <v>30711</v>
      </c>
      <c r="B8798" s="338">
        <f t="shared" si="1374"/>
        <v>1984</v>
      </c>
      <c r="C8798" s="338">
        <f t="shared" si="1375"/>
        <v>1</v>
      </c>
      <c r="D8798" s="338">
        <f t="shared" si="1376"/>
        <v>30</v>
      </c>
      <c r="E8798" s="334">
        <v>0</v>
      </c>
      <c r="F8798" s="334">
        <v>0</v>
      </c>
      <c r="G8798" s="334">
        <v>0</v>
      </c>
      <c r="H8798" s="334">
        <v>0</v>
      </c>
      <c r="I8798" s="334">
        <v>0</v>
      </c>
      <c r="J8798" s="334">
        <v>0</v>
      </c>
      <c r="K8798" s="334">
        <v>0</v>
      </c>
      <c r="L8798" s="334">
        <v>0</v>
      </c>
      <c r="M8798" s="334">
        <v>0</v>
      </c>
      <c r="N8798" s="334">
        <v>0</v>
      </c>
      <c r="O8798" s="334">
        <v>0</v>
      </c>
      <c r="P8798" s="334">
        <v>0</v>
      </c>
      <c r="Q8798" s="334">
        <v>0</v>
      </c>
      <c r="R8798" s="334">
        <v>0</v>
      </c>
      <c r="S8798" s="334">
        <v>0</v>
      </c>
      <c r="T8798" s="334">
        <v>0</v>
      </c>
      <c r="U8798" s="334">
        <v>0</v>
      </c>
      <c r="V8798" s="334">
        <v>0</v>
      </c>
      <c r="W8798" s="334">
        <v>0</v>
      </c>
      <c r="X8798" s="334">
        <v>0</v>
      </c>
      <c r="Y8798" s="334">
        <v>0</v>
      </c>
      <c r="Z8798" s="334">
        <v>0</v>
      </c>
      <c r="AA8798" s="334">
        <v>0</v>
      </c>
      <c r="AB8798" s="334">
        <v>0</v>
      </c>
      <c r="AD8798" s="334">
        <v>0</v>
      </c>
      <c r="AE8798" s="334">
        <f t="shared" si="1377"/>
        <v>0</v>
      </c>
      <c r="AF8798" s="334">
        <f t="shared" si="1378"/>
        <v>0</v>
      </c>
      <c r="AG8798" s="340">
        <f t="shared" si="1379"/>
        <v>0</v>
      </c>
      <c r="AI8798" s="340">
        <f t="shared" si="1381"/>
        <v>0</v>
      </c>
      <c r="AJ8798" s="340">
        <f t="shared" si="1381"/>
        <v>0</v>
      </c>
      <c r="AK8798" s="340">
        <f t="shared" si="1381"/>
        <v>0</v>
      </c>
      <c r="AL8798" s="340">
        <f t="shared" si="1381"/>
        <v>0</v>
      </c>
      <c r="AM8798" s="340">
        <f t="shared" si="1381"/>
        <v>0</v>
      </c>
    </row>
    <row r="8799" spans="1:39" x14ac:dyDescent="0.35">
      <c r="A8799" s="337">
        <v>30712</v>
      </c>
      <c r="B8799" s="338">
        <f t="shared" si="1374"/>
        <v>1984</v>
      </c>
      <c r="C8799" s="338">
        <f t="shared" si="1375"/>
        <v>1</v>
      </c>
      <c r="D8799" s="338">
        <f t="shared" si="1376"/>
        <v>31</v>
      </c>
      <c r="E8799" s="334">
        <v>0</v>
      </c>
      <c r="F8799" s="334">
        <v>0</v>
      </c>
      <c r="G8799" s="334">
        <v>0</v>
      </c>
      <c r="H8799" s="334">
        <v>0</v>
      </c>
      <c r="I8799" s="334">
        <v>0</v>
      </c>
      <c r="J8799" s="334">
        <v>0</v>
      </c>
      <c r="K8799" s="334">
        <v>0</v>
      </c>
      <c r="L8799" s="334">
        <v>0</v>
      </c>
      <c r="M8799" s="334">
        <v>0</v>
      </c>
      <c r="N8799" s="334">
        <v>0</v>
      </c>
      <c r="O8799" s="334">
        <v>0</v>
      </c>
      <c r="P8799" s="334">
        <v>0</v>
      </c>
      <c r="Q8799" s="334">
        <v>0</v>
      </c>
      <c r="R8799" s="334">
        <v>0</v>
      </c>
      <c r="S8799" s="334">
        <v>0</v>
      </c>
      <c r="T8799" s="334">
        <v>0</v>
      </c>
      <c r="U8799" s="334">
        <v>0</v>
      </c>
      <c r="V8799" s="334">
        <v>0</v>
      </c>
      <c r="W8799" s="334">
        <v>0</v>
      </c>
      <c r="X8799" s="334">
        <v>0</v>
      </c>
      <c r="Y8799" s="334">
        <v>0</v>
      </c>
      <c r="Z8799" s="334">
        <v>0</v>
      </c>
      <c r="AA8799" s="334">
        <v>0</v>
      </c>
      <c r="AB8799" s="334">
        <v>0</v>
      </c>
      <c r="AD8799" s="334">
        <v>0</v>
      </c>
      <c r="AE8799" s="334">
        <f t="shared" si="1377"/>
        <v>0</v>
      </c>
      <c r="AF8799" s="334">
        <f t="shared" si="1378"/>
        <v>0</v>
      </c>
      <c r="AG8799" s="340">
        <f t="shared" si="1379"/>
        <v>0</v>
      </c>
      <c r="AI8799" s="340">
        <f t="shared" si="1381"/>
        <v>0</v>
      </c>
      <c r="AJ8799" s="340">
        <f t="shared" si="1381"/>
        <v>0</v>
      </c>
      <c r="AK8799" s="340">
        <f t="shared" si="1381"/>
        <v>0</v>
      </c>
      <c r="AL8799" s="340">
        <f t="shared" si="1381"/>
        <v>0</v>
      </c>
      <c r="AM8799" s="340">
        <f t="shared" si="1381"/>
        <v>0</v>
      </c>
    </row>
    <row r="8800" spans="1:39" x14ac:dyDescent="0.35">
      <c r="A8800" s="337">
        <v>30713</v>
      </c>
      <c r="B8800" s="338">
        <f t="shared" si="1374"/>
        <v>1984</v>
      </c>
      <c r="C8800" s="338">
        <f t="shared" si="1375"/>
        <v>2</v>
      </c>
      <c r="D8800" s="338">
        <f t="shared" si="1376"/>
        <v>1</v>
      </c>
      <c r="E8800" s="334">
        <v>0</v>
      </c>
      <c r="F8800" s="334">
        <v>0</v>
      </c>
      <c r="G8800" s="334">
        <v>0</v>
      </c>
      <c r="H8800" s="334">
        <v>0</v>
      </c>
      <c r="I8800" s="334">
        <v>0</v>
      </c>
      <c r="J8800" s="334">
        <v>0</v>
      </c>
      <c r="K8800" s="334">
        <v>0</v>
      </c>
      <c r="L8800" s="334">
        <v>0</v>
      </c>
      <c r="M8800" s="334">
        <v>0</v>
      </c>
      <c r="N8800" s="334">
        <v>0</v>
      </c>
      <c r="O8800" s="334">
        <v>0</v>
      </c>
      <c r="P8800" s="334">
        <v>0</v>
      </c>
      <c r="Q8800" s="334">
        <v>0</v>
      </c>
      <c r="R8800" s="334">
        <v>0</v>
      </c>
      <c r="S8800" s="334">
        <v>0</v>
      </c>
      <c r="T8800" s="334">
        <v>0</v>
      </c>
      <c r="U8800" s="334">
        <v>0</v>
      </c>
      <c r="V8800" s="334">
        <v>0</v>
      </c>
      <c r="W8800" s="334">
        <v>0</v>
      </c>
      <c r="X8800" s="334">
        <v>0</v>
      </c>
      <c r="Y8800" s="334">
        <v>0</v>
      </c>
      <c r="Z8800" s="334">
        <v>0</v>
      </c>
      <c r="AA8800" s="334">
        <v>0</v>
      </c>
      <c r="AB8800" s="334">
        <v>0</v>
      </c>
      <c r="AD8800" s="334">
        <v>0</v>
      </c>
      <c r="AE8800" s="334">
        <f t="shared" si="1377"/>
        <v>0</v>
      </c>
      <c r="AF8800" s="334">
        <f t="shared" si="1378"/>
        <v>0</v>
      </c>
      <c r="AG8800" s="340">
        <f t="shared" si="1379"/>
        <v>0</v>
      </c>
      <c r="AI8800" s="340">
        <f t="shared" si="1381"/>
        <v>0</v>
      </c>
      <c r="AJ8800" s="340">
        <f t="shared" si="1381"/>
        <v>0</v>
      </c>
      <c r="AK8800" s="340">
        <f t="shared" si="1381"/>
        <v>0</v>
      </c>
      <c r="AL8800" s="340">
        <f t="shared" si="1381"/>
        <v>0</v>
      </c>
      <c r="AM8800" s="340">
        <f t="shared" si="1381"/>
        <v>0</v>
      </c>
    </row>
    <row r="8801" spans="1:39" x14ac:dyDescent="0.35">
      <c r="A8801" s="337">
        <v>30714</v>
      </c>
      <c r="B8801" s="338">
        <f t="shared" si="1374"/>
        <v>1984</v>
      </c>
      <c r="C8801" s="338">
        <f t="shared" si="1375"/>
        <v>2</v>
      </c>
      <c r="D8801" s="338">
        <f t="shared" si="1376"/>
        <v>2</v>
      </c>
      <c r="E8801" s="334">
        <v>0</v>
      </c>
      <c r="F8801" s="334">
        <v>0</v>
      </c>
      <c r="G8801" s="334">
        <v>0</v>
      </c>
      <c r="H8801" s="334">
        <v>0</v>
      </c>
      <c r="I8801" s="334">
        <v>0</v>
      </c>
      <c r="J8801" s="334">
        <v>0</v>
      </c>
      <c r="K8801" s="334">
        <v>0</v>
      </c>
      <c r="L8801" s="334">
        <v>0</v>
      </c>
      <c r="M8801" s="334">
        <v>0</v>
      </c>
      <c r="N8801" s="334">
        <v>0</v>
      </c>
      <c r="O8801" s="334">
        <v>0</v>
      </c>
      <c r="P8801" s="334">
        <v>0</v>
      </c>
      <c r="Q8801" s="334">
        <v>0</v>
      </c>
      <c r="R8801" s="334">
        <v>0</v>
      </c>
      <c r="S8801" s="334">
        <v>0</v>
      </c>
      <c r="T8801" s="334">
        <v>0</v>
      </c>
      <c r="U8801" s="334">
        <v>0</v>
      </c>
      <c r="V8801" s="334">
        <v>0</v>
      </c>
      <c r="W8801" s="334">
        <v>0</v>
      </c>
      <c r="X8801" s="334">
        <v>0</v>
      </c>
      <c r="Y8801" s="334">
        <v>0</v>
      </c>
      <c r="Z8801" s="334">
        <v>0</v>
      </c>
      <c r="AA8801" s="334">
        <v>0</v>
      </c>
      <c r="AB8801" s="334">
        <v>0</v>
      </c>
      <c r="AD8801" s="334">
        <v>0</v>
      </c>
      <c r="AE8801" s="334">
        <f t="shared" si="1377"/>
        <v>0</v>
      </c>
      <c r="AF8801" s="334">
        <f t="shared" si="1378"/>
        <v>0</v>
      </c>
      <c r="AG8801" s="340">
        <f t="shared" si="1379"/>
        <v>0</v>
      </c>
      <c r="AI8801" s="340">
        <f t="shared" si="1381"/>
        <v>0</v>
      </c>
      <c r="AJ8801" s="340">
        <f t="shared" si="1381"/>
        <v>0</v>
      </c>
      <c r="AK8801" s="340">
        <f t="shared" si="1381"/>
        <v>0</v>
      </c>
      <c r="AL8801" s="340">
        <f t="shared" si="1381"/>
        <v>0</v>
      </c>
      <c r="AM8801" s="340">
        <f t="shared" si="1381"/>
        <v>0</v>
      </c>
    </row>
    <row r="8802" spans="1:39" x14ac:dyDescent="0.35">
      <c r="A8802" s="337">
        <v>30715</v>
      </c>
      <c r="B8802" s="338">
        <f t="shared" si="1374"/>
        <v>1984</v>
      </c>
      <c r="C8802" s="338">
        <f t="shared" si="1375"/>
        <v>2</v>
      </c>
      <c r="D8802" s="338">
        <f t="shared" si="1376"/>
        <v>3</v>
      </c>
      <c r="E8802" s="334">
        <v>0</v>
      </c>
      <c r="F8802" s="334">
        <v>0</v>
      </c>
      <c r="G8802" s="334">
        <v>0</v>
      </c>
      <c r="H8802" s="334">
        <v>0</v>
      </c>
      <c r="I8802" s="334">
        <v>0</v>
      </c>
      <c r="J8802" s="334">
        <v>0</v>
      </c>
      <c r="K8802" s="334">
        <v>0</v>
      </c>
      <c r="L8802" s="334">
        <v>0</v>
      </c>
      <c r="M8802" s="334">
        <v>0</v>
      </c>
      <c r="N8802" s="334">
        <v>0</v>
      </c>
      <c r="O8802" s="334">
        <v>0</v>
      </c>
      <c r="P8802" s="334">
        <v>0</v>
      </c>
      <c r="Q8802" s="334">
        <v>0</v>
      </c>
      <c r="R8802" s="334">
        <v>0</v>
      </c>
      <c r="S8802" s="334">
        <v>0</v>
      </c>
      <c r="T8802" s="334">
        <v>0</v>
      </c>
      <c r="U8802" s="334">
        <v>0</v>
      </c>
      <c r="V8802" s="334">
        <v>0</v>
      </c>
      <c r="W8802" s="334">
        <v>0</v>
      </c>
      <c r="X8802" s="334">
        <v>0</v>
      </c>
      <c r="Y8802" s="334">
        <v>0</v>
      </c>
      <c r="Z8802" s="334">
        <v>0</v>
      </c>
      <c r="AA8802" s="334">
        <v>0</v>
      </c>
      <c r="AB8802" s="334">
        <v>0</v>
      </c>
      <c r="AD8802" s="334">
        <v>0</v>
      </c>
      <c r="AE8802" s="334">
        <f t="shared" si="1377"/>
        <v>0</v>
      </c>
      <c r="AF8802" s="334">
        <f t="shared" si="1378"/>
        <v>0</v>
      </c>
      <c r="AG8802" s="340">
        <f t="shared" si="1379"/>
        <v>0</v>
      </c>
      <c r="AI8802" s="340">
        <f t="shared" si="1381"/>
        <v>0</v>
      </c>
      <c r="AJ8802" s="340">
        <f t="shared" si="1381"/>
        <v>0</v>
      </c>
      <c r="AK8802" s="340">
        <f t="shared" si="1381"/>
        <v>0</v>
      </c>
      <c r="AL8802" s="340">
        <f t="shared" si="1381"/>
        <v>0</v>
      </c>
      <c r="AM8802" s="340">
        <f t="shared" si="1381"/>
        <v>0</v>
      </c>
    </row>
    <row r="8803" spans="1:39" x14ac:dyDescent="0.35">
      <c r="A8803" s="337">
        <v>30716</v>
      </c>
      <c r="B8803" s="338">
        <f t="shared" si="1374"/>
        <v>1984</v>
      </c>
      <c r="C8803" s="338">
        <f t="shared" si="1375"/>
        <v>2</v>
      </c>
      <c r="D8803" s="338">
        <f t="shared" si="1376"/>
        <v>4</v>
      </c>
      <c r="E8803" s="334">
        <v>0</v>
      </c>
      <c r="F8803" s="334">
        <v>0</v>
      </c>
      <c r="G8803" s="334">
        <v>0</v>
      </c>
      <c r="H8803" s="334">
        <v>0</v>
      </c>
      <c r="I8803" s="334">
        <v>0</v>
      </c>
      <c r="J8803" s="334">
        <v>0</v>
      </c>
      <c r="K8803" s="334">
        <v>0</v>
      </c>
      <c r="L8803" s="334">
        <v>0</v>
      </c>
      <c r="M8803" s="334">
        <v>0</v>
      </c>
      <c r="N8803" s="334">
        <v>0</v>
      </c>
      <c r="O8803" s="334">
        <v>0</v>
      </c>
      <c r="P8803" s="334">
        <v>0</v>
      </c>
      <c r="Q8803" s="334">
        <v>0</v>
      </c>
      <c r="R8803" s="334">
        <v>0</v>
      </c>
      <c r="S8803" s="334">
        <v>0</v>
      </c>
      <c r="T8803" s="334">
        <v>0</v>
      </c>
      <c r="U8803" s="334">
        <v>0</v>
      </c>
      <c r="V8803" s="334">
        <v>0</v>
      </c>
      <c r="W8803" s="334">
        <v>0</v>
      </c>
      <c r="X8803" s="334">
        <v>0</v>
      </c>
      <c r="Y8803" s="334">
        <v>0</v>
      </c>
      <c r="Z8803" s="334">
        <v>0</v>
      </c>
      <c r="AA8803" s="334">
        <v>0</v>
      </c>
      <c r="AB8803" s="334">
        <v>0</v>
      </c>
      <c r="AD8803" s="334">
        <v>0</v>
      </c>
      <c r="AE8803" s="334">
        <f t="shared" si="1377"/>
        <v>0</v>
      </c>
      <c r="AF8803" s="334">
        <f t="shared" si="1378"/>
        <v>0</v>
      </c>
      <c r="AG8803" s="340">
        <f t="shared" si="1379"/>
        <v>0</v>
      </c>
      <c r="AI8803" s="340">
        <f t="shared" si="1381"/>
        <v>0</v>
      </c>
      <c r="AJ8803" s="340">
        <f t="shared" si="1381"/>
        <v>0</v>
      </c>
      <c r="AK8803" s="340">
        <f t="shared" si="1381"/>
        <v>0</v>
      </c>
      <c r="AL8803" s="340">
        <f t="shared" si="1381"/>
        <v>0</v>
      </c>
      <c r="AM8803" s="340">
        <f t="shared" si="1381"/>
        <v>0</v>
      </c>
    </row>
    <row r="8804" spans="1:39" x14ac:dyDescent="0.35">
      <c r="A8804" s="337">
        <v>30717</v>
      </c>
      <c r="B8804" s="338">
        <f t="shared" si="1374"/>
        <v>1984</v>
      </c>
      <c r="C8804" s="338">
        <f t="shared" si="1375"/>
        <v>2</v>
      </c>
      <c r="D8804" s="338">
        <f t="shared" si="1376"/>
        <v>5</v>
      </c>
      <c r="E8804" s="334">
        <v>0</v>
      </c>
      <c r="F8804" s="334">
        <v>0</v>
      </c>
      <c r="G8804" s="334">
        <v>0</v>
      </c>
      <c r="H8804" s="334">
        <v>0</v>
      </c>
      <c r="I8804" s="334">
        <v>0</v>
      </c>
      <c r="J8804" s="334">
        <v>0</v>
      </c>
      <c r="K8804" s="334">
        <v>0</v>
      </c>
      <c r="L8804" s="334">
        <v>0</v>
      </c>
      <c r="M8804" s="334">
        <v>0</v>
      </c>
      <c r="N8804" s="334">
        <v>0</v>
      </c>
      <c r="O8804" s="334">
        <v>0</v>
      </c>
      <c r="P8804" s="334">
        <v>0</v>
      </c>
      <c r="Q8804" s="334">
        <v>0</v>
      </c>
      <c r="R8804" s="334">
        <v>0</v>
      </c>
      <c r="S8804" s="334">
        <v>0</v>
      </c>
      <c r="T8804" s="334">
        <v>0</v>
      </c>
      <c r="U8804" s="334">
        <v>0</v>
      </c>
      <c r="V8804" s="334">
        <v>0</v>
      </c>
      <c r="W8804" s="334">
        <v>0</v>
      </c>
      <c r="X8804" s="334">
        <v>0</v>
      </c>
      <c r="Y8804" s="334">
        <v>0</v>
      </c>
      <c r="Z8804" s="334">
        <v>0</v>
      </c>
      <c r="AA8804" s="334">
        <v>0</v>
      </c>
      <c r="AB8804" s="334">
        <v>0</v>
      </c>
      <c r="AD8804" s="334">
        <v>0</v>
      </c>
      <c r="AE8804" s="334">
        <f t="shared" si="1377"/>
        <v>0</v>
      </c>
      <c r="AF8804" s="334">
        <f t="shared" si="1378"/>
        <v>0</v>
      </c>
      <c r="AG8804" s="340">
        <f t="shared" si="1379"/>
        <v>0</v>
      </c>
      <c r="AI8804" s="340">
        <f t="shared" ref="AI8804:AM8819" si="1382">IF($C8804=AI$1,$AF8804,0)</f>
        <v>0</v>
      </c>
      <c r="AJ8804" s="340">
        <f t="shared" si="1382"/>
        <v>0</v>
      </c>
      <c r="AK8804" s="340">
        <f t="shared" si="1382"/>
        <v>0</v>
      </c>
      <c r="AL8804" s="340">
        <f t="shared" si="1382"/>
        <v>0</v>
      </c>
      <c r="AM8804" s="340">
        <f t="shared" si="1382"/>
        <v>0</v>
      </c>
    </row>
    <row r="8805" spans="1:39" x14ac:dyDescent="0.35">
      <c r="A8805" s="337">
        <v>30718</v>
      </c>
      <c r="B8805" s="338">
        <f t="shared" si="1374"/>
        <v>1984</v>
      </c>
      <c r="C8805" s="338">
        <f t="shared" si="1375"/>
        <v>2</v>
      </c>
      <c r="D8805" s="338">
        <f t="shared" si="1376"/>
        <v>6</v>
      </c>
      <c r="E8805" s="334">
        <v>0</v>
      </c>
      <c r="F8805" s="334">
        <v>0</v>
      </c>
      <c r="G8805" s="334">
        <v>0</v>
      </c>
      <c r="H8805" s="334">
        <v>0</v>
      </c>
      <c r="I8805" s="334">
        <v>0</v>
      </c>
      <c r="J8805" s="334">
        <v>0</v>
      </c>
      <c r="K8805" s="334">
        <v>0</v>
      </c>
      <c r="L8805" s="334">
        <v>0</v>
      </c>
      <c r="M8805" s="334">
        <v>0</v>
      </c>
      <c r="N8805" s="334">
        <v>0</v>
      </c>
      <c r="O8805" s="334">
        <v>0</v>
      </c>
      <c r="P8805" s="334">
        <v>0</v>
      </c>
      <c r="Q8805" s="334">
        <v>0</v>
      </c>
      <c r="R8805" s="334">
        <v>0</v>
      </c>
      <c r="S8805" s="334">
        <v>0</v>
      </c>
      <c r="T8805" s="334">
        <v>0</v>
      </c>
      <c r="U8805" s="334">
        <v>0</v>
      </c>
      <c r="V8805" s="334">
        <v>0</v>
      </c>
      <c r="W8805" s="334">
        <v>0</v>
      </c>
      <c r="X8805" s="334">
        <v>0</v>
      </c>
      <c r="Y8805" s="334">
        <v>0</v>
      </c>
      <c r="Z8805" s="334">
        <v>0</v>
      </c>
      <c r="AA8805" s="334">
        <v>0</v>
      </c>
      <c r="AB8805" s="334">
        <v>0</v>
      </c>
      <c r="AD8805" s="334">
        <v>0</v>
      </c>
      <c r="AE8805" s="334">
        <f t="shared" si="1377"/>
        <v>0</v>
      </c>
      <c r="AF8805" s="334">
        <f t="shared" si="1378"/>
        <v>0</v>
      </c>
      <c r="AG8805" s="340">
        <f t="shared" si="1379"/>
        <v>0</v>
      </c>
      <c r="AI8805" s="340">
        <f t="shared" si="1382"/>
        <v>0</v>
      </c>
      <c r="AJ8805" s="340">
        <f t="shared" si="1382"/>
        <v>0</v>
      </c>
      <c r="AK8805" s="340">
        <f t="shared" si="1382"/>
        <v>0</v>
      </c>
      <c r="AL8805" s="340">
        <f t="shared" si="1382"/>
        <v>0</v>
      </c>
      <c r="AM8805" s="340">
        <f t="shared" si="1382"/>
        <v>0</v>
      </c>
    </row>
    <row r="8806" spans="1:39" x14ac:dyDescent="0.35">
      <c r="A8806" s="337">
        <v>30719</v>
      </c>
      <c r="B8806" s="338">
        <f t="shared" si="1374"/>
        <v>1984</v>
      </c>
      <c r="C8806" s="338">
        <f t="shared" si="1375"/>
        <v>2</v>
      </c>
      <c r="D8806" s="338">
        <f t="shared" si="1376"/>
        <v>7</v>
      </c>
      <c r="E8806" s="334">
        <v>0</v>
      </c>
      <c r="F8806" s="334">
        <v>0</v>
      </c>
      <c r="G8806" s="334">
        <v>0</v>
      </c>
      <c r="H8806" s="334">
        <v>0</v>
      </c>
      <c r="I8806" s="334">
        <v>0</v>
      </c>
      <c r="J8806" s="334">
        <v>0</v>
      </c>
      <c r="K8806" s="334">
        <v>0</v>
      </c>
      <c r="L8806" s="334">
        <v>0</v>
      </c>
      <c r="M8806" s="334">
        <v>0</v>
      </c>
      <c r="N8806" s="334">
        <v>0</v>
      </c>
      <c r="O8806" s="334">
        <v>0</v>
      </c>
      <c r="P8806" s="334">
        <v>0</v>
      </c>
      <c r="Q8806" s="334">
        <v>0</v>
      </c>
      <c r="R8806" s="334">
        <v>0</v>
      </c>
      <c r="S8806" s="334">
        <v>0</v>
      </c>
      <c r="T8806" s="334">
        <v>0</v>
      </c>
      <c r="U8806" s="334">
        <v>0</v>
      </c>
      <c r="V8806" s="334">
        <v>0</v>
      </c>
      <c r="W8806" s="334">
        <v>0</v>
      </c>
      <c r="X8806" s="334">
        <v>0</v>
      </c>
      <c r="Y8806" s="334">
        <v>0</v>
      </c>
      <c r="Z8806" s="334">
        <v>0</v>
      </c>
      <c r="AA8806" s="334">
        <v>0</v>
      </c>
      <c r="AB8806" s="334">
        <v>0</v>
      </c>
      <c r="AD8806" s="334">
        <v>0</v>
      </c>
      <c r="AE8806" s="334">
        <f t="shared" si="1377"/>
        <v>0</v>
      </c>
      <c r="AF8806" s="334">
        <f t="shared" si="1378"/>
        <v>0</v>
      </c>
      <c r="AG8806" s="340">
        <f t="shared" si="1379"/>
        <v>0</v>
      </c>
      <c r="AI8806" s="340">
        <f t="shared" si="1382"/>
        <v>0</v>
      </c>
      <c r="AJ8806" s="340">
        <f t="shared" si="1382"/>
        <v>0</v>
      </c>
      <c r="AK8806" s="340">
        <f t="shared" si="1382"/>
        <v>0</v>
      </c>
      <c r="AL8806" s="340">
        <f t="shared" si="1382"/>
        <v>0</v>
      </c>
      <c r="AM8806" s="340">
        <f t="shared" si="1382"/>
        <v>0</v>
      </c>
    </row>
    <row r="8807" spans="1:39" x14ac:dyDescent="0.35">
      <c r="A8807" s="337">
        <v>30720</v>
      </c>
      <c r="B8807" s="338">
        <f t="shared" si="1374"/>
        <v>1984</v>
      </c>
      <c r="C8807" s="338">
        <f t="shared" si="1375"/>
        <v>2</v>
      </c>
      <c r="D8807" s="338">
        <f t="shared" si="1376"/>
        <v>8</v>
      </c>
      <c r="E8807" s="334">
        <v>0</v>
      </c>
      <c r="F8807" s="334">
        <v>0</v>
      </c>
      <c r="G8807" s="334">
        <v>0</v>
      </c>
      <c r="H8807" s="334">
        <v>0</v>
      </c>
      <c r="I8807" s="334">
        <v>0</v>
      </c>
      <c r="J8807" s="334">
        <v>0</v>
      </c>
      <c r="K8807" s="334">
        <v>0</v>
      </c>
      <c r="L8807" s="334">
        <v>0</v>
      </c>
      <c r="M8807" s="334">
        <v>0</v>
      </c>
      <c r="N8807" s="334">
        <v>0</v>
      </c>
      <c r="O8807" s="334">
        <v>0</v>
      </c>
      <c r="P8807" s="334">
        <v>0</v>
      </c>
      <c r="Q8807" s="334">
        <v>0</v>
      </c>
      <c r="R8807" s="334">
        <v>0</v>
      </c>
      <c r="S8807" s="334">
        <v>0</v>
      </c>
      <c r="T8807" s="334">
        <v>0</v>
      </c>
      <c r="U8807" s="334">
        <v>0</v>
      </c>
      <c r="V8807" s="334">
        <v>0</v>
      </c>
      <c r="W8807" s="334">
        <v>0</v>
      </c>
      <c r="X8807" s="334">
        <v>0</v>
      </c>
      <c r="Y8807" s="334">
        <v>0</v>
      </c>
      <c r="Z8807" s="334">
        <v>0</v>
      </c>
      <c r="AA8807" s="334">
        <v>0</v>
      </c>
      <c r="AB8807" s="334">
        <v>0</v>
      </c>
      <c r="AD8807" s="334">
        <v>0</v>
      </c>
      <c r="AE8807" s="334">
        <f t="shared" si="1377"/>
        <v>0</v>
      </c>
      <c r="AF8807" s="334">
        <f t="shared" si="1378"/>
        <v>0</v>
      </c>
      <c r="AG8807" s="340">
        <f t="shared" si="1379"/>
        <v>0</v>
      </c>
      <c r="AI8807" s="340">
        <f t="shared" si="1382"/>
        <v>0</v>
      </c>
      <c r="AJ8807" s="340">
        <f t="shared" si="1382"/>
        <v>0</v>
      </c>
      <c r="AK8807" s="340">
        <f t="shared" si="1382"/>
        <v>0</v>
      </c>
      <c r="AL8807" s="340">
        <f t="shared" si="1382"/>
        <v>0</v>
      </c>
      <c r="AM8807" s="340">
        <f t="shared" si="1382"/>
        <v>0</v>
      </c>
    </row>
    <row r="8808" spans="1:39" x14ac:dyDescent="0.35">
      <c r="A8808" s="337">
        <v>30721</v>
      </c>
      <c r="B8808" s="338">
        <f t="shared" si="1374"/>
        <v>1984</v>
      </c>
      <c r="C8808" s="338">
        <f t="shared" si="1375"/>
        <v>2</v>
      </c>
      <c r="D8808" s="338">
        <f t="shared" si="1376"/>
        <v>9</v>
      </c>
      <c r="E8808" s="334">
        <v>0</v>
      </c>
      <c r="F8808" s="334">
        <v>0</v>
      </c>
      <c r="G8808" s="334">
        <v>0</v>
      </c>
      <c r="H8808" s="334">
        <v>0</v>
      </c>
      <c r="I8808" s="334">
        <v>0</v>
      </c>
      <c r="J8808" s="334">
        <v>0</v>
      </c>
      <c r="K8808" s="334">
        <v>0</v>
      </c>
      <c r="L8808" s="334">
        <v>0</v>
      </c>
      <c r="M8808" s="334">
        <v>0</v>
      </c>
      <c r="N8808" s="334">
        <v>0</v>
      </c>
      <c r="O8808" s="334">
        <v>0</v>
      </c>
      <c r="P8808" s="334">
        <v>0</v>
      </c>
      <c r="Q8808" s="334">
        <v>0</v>
      </c>
      <c r="R8808" s="334">
        <v>0</v>
      </c>
      <c r="S8808" s="334">
        <v>0</v>
      </c>
      <c r="T8808" s="334">
        <v>0</v>
      </c>
      <c r="U8808" s="334">
        <v>0</v>
      </c>
      <c r="V8808" s="334">
        <v>0</v>
      </c>
      <c r="W8808" s="334">
        <v>0</v>
      </c>
      <c r="X8808" s="334">
        <v>0</v>
      </c>
      <c r="Y8808" s="334">
        <v>0</v>
      </c>
      <c r="Z8808" s="334">
        <v>0</v>
      </c>
      <c r="AA8808" s="334">
        <v>0</v>
      </c>
      <c r="AB8808" s="334">
        <v>0</v>
      </c>
      <c r="AD8808" s="334">
        <v>0</v>
      </c>
      <c r="AE8808" s="334">
        <f t="shared" si="1377"/>
        <v>0</v>
      </c>
      <c r="AF8808" s="334">
        <f t="shared" si="1378"/>
        <v>0</v>
      </c>
      <c r="AG8808" s="340">
        <f t="shared" si="1379"/>
        <v>0</v>
      </c>
      <c r="AI8808" s="340">
        <f t="shared" si="1382"/>
        <v>0</v>
      </c>
      <c r="AJ8808" s="340">
        <f t="shared" si="1382"/>
        <v>0</v>
      </c>
      <c r="AK8808" s="340">
        <f t="shared" si="1382"/>
        <v>0</v>
      </c>
      <c r="AL8808" s="340">
        <f t="shared" si="1382"/>
        <v>0</v>
      </c>
      <c r="AM8808" s="340">
        <f t="shared" si="1382"/>
        <v>0</v>
      </c>
    </row>
    <row r="8809" spans="1:39" x14ac:dyDescent="0.35">
      <c r="A8809" s="337">
        <v>30722</v>
      </c>
      <c r="B8809" s="338">
        <f t="shared" si="1374"/>
        <v>1984</v>
      </c>
      <c r="C8809" s="338">
        <f t="shared" si="1375"/>
        <v>2</v>
      </c>
      <c r="D8809" s="338">
        <f t="shared" si="1376"/>
        <v>10</v>
      </c>
      <c r="E8809" s="334">
        <v>0</v>
      </c>
      <c r="F8809" s="334">
        <v>0</v>
      </c>
      <c r="G8809" s="334">
        <v>0</v>
      </c>
      <c r="H8809" s="334">
        <v>0</v>
      </c>
      <c r="I8809" s="334">
        <v>0</v>
      </c>
      <c r="J8809" s="334">
        <v>0</v>
      </c>
      <c r="K8809" s="334">
        <v>0</v>
      </c>
      <c r="L8809" s="334">
        <v>0</v>
      </c>
      <c r="M8809" s="334">
        <v>0</v>
      </c>
      <c r="N8809" s="334">
        <v>0</v>
      </c>
      <c r="O8809" s="334">
        <v>0</v>
      </c>
      <c r="P8809" s="334">
        <v>0</v>
      </c>
      <c r="Q8809" s="334">
        <v>0</v>
      </c>
      <c r="R8809" s="334">
        <v>0</v>
      </c>
      <c r="S8809" s="334">
        <v>0</v>
      </c>
      <c r="T8809" s="334">
        <v>0</v>
      </c>
      <c r="U8809" s="334">
        <v>0</v>
      </c>
      <c r="V8809" s="334">
        <v>0</v>
      </c>
      <c r="W8809" s="334">
        <v>0</v>
      </c>
      <c r="X8809" s="334">
        <v>0</v>
      </c>
      <c r="Y8809" s="334">
        <v>0</v>
      </c>
      <c r="Z8809" s="334">
        <v>0</v>
      </c>
      <c r="AA8809" s="334">
        <v>0</v>
      </c>
      <c r="AB8809" s="334">
        <v>0</v>
      </c>
      <c r="AD8809" s="334">
        <v>0</v>
      </c>
      <c r="AE8809" s="334">
        <f t="shared" si="1377"/>
        <v>0</v>
      </c>
      <c r="AF8809" s="334">
        <f t="shared" si="1378"/>
        <v>0</v>
      </c>
      <c r="AG8809" s="340">
        <f t="shared" si="1379"/>
        <v>0</v>
      </c>
      <c r="AI8809" s="340">
        <f t="shared" si="1382"/>
        <v>0</v>
      </c>
      <c r="AJ8809" s="340">
        <f t="shared" si="1382"/>
        <v>0</v>
      </c>
      <c r="AK8809" s="340">
        <f t="shared" si="1382"/>
        <v>0</v>
      </c>
      <c r="AL8809" s="340">
        <f t="shared" si="1382"/>
        <v>0</v>
      </c>
      <c r="AM8809" s="340">
        <f t="shared" si="1382"/>
        <v>0</v>
      </c>
    </row>
    <row r="8810" spans="1:39" x14ac:dyDescent="0.35">
      <c r="A8810" s="337">
        <v>30723</v>
      </c>
      <c r="B8810" s="338">
        <f t="shared" si="1374"/>
        <v>1984</v>
      </c>
      <c r="C8810" s="338">
        <f t="shared" si="1375"/>
        <v>2</v>
      </c>
      <c r="D8810" s="338">
        <f t="shared" si="1376"/>
        <v>11</v>
      </c>
      <c r="E8810" s="334">
        <v>0</v>
      </c>
      <c r="F8810" s="334">
        <v>0</v>
      </c>
      <c r="G8810" s="334">
        <v>0</v>
      </c>
      <c r="H8810" s="334">
        <v>0</v>
      </c>
      <c r="I8810" s="334">
        <v>0</v>
      </c>
      <c r="J8810" s="334">
        <v>0</v>
      </c>
      <c r="K8810" s="334">
        <v>0</v>
      </c>
      <c r="L8810" s="334">
        <v>0</v>
      </c>
      <c r="M8810" s="334">
        <v>0</v>
      </c>
      <c r="N8810" s="334">
        <v>0</v>
      </c>
      <c r="O8810" s="334">
        <v>0</v>
      </c>
      <c r="P8810" s="334">
        <v>0</v>
      </c>
      <c r="Q8810" s="334">
        <v>0</v>
      </c>
      <c r="R8810" s="334">
        <v>0</v>
      </c>
      <c r="S8810" s="334">
        <v>0</v>
      </c>
      <c r="T8810" s="334">
        <v>0</v>
      </c>
      <c r="U8810" s="334">
        <v>0</v>
      </c>
      <c r="V8810" s="334">
        <v>0</v>
      </c>
      <c r="W8810" s="334">
        <v>0</v>
      </c>
      <c r="X8810" s="334">
        <v>0</v>
      </c>
      <c r="Y8810" s="334">
        <v>0</v>
      </c>
      <c r="Z8810" s="334">
        <v>0</v>
      </c>
      <c r="AA8810" s="334">
        <v>0</v>
      </c>
      <c r="AB8810" s="334">
        <v>0</v>
      </c>
      <c r="AD8810" s="334">
        <v>0</v>
      </c>
      <c r="AE8810" s="334">
        <f t="shared" si="1377"/>
        <v>0</v>
      </c>
      <c r="AF8810" s="334">
        <f t="shared" si="1378"/>
        <v>0</v>
      </c>
      <c r="AG8810" s="340">
        <f t="shared" si="1379"/>
        <v>0</v>
      </c>
      <c r="AI8810" s="340">
        <f t="shared" si="1382"/>
        <v>0</v>
      </c>
      <c r="AJ8810" s="340">
        <f t="shared" si="1382"/>
        <v>0</v>
      </c>
      <c r="AK8810" s="340">
        <f t="shared" si="1382"/>
        <v>0</v>
      </c>
      <c r="AL8810" s="340">
        <f t="shared" si="1382"/>
        <v>0</v>
      </c>
      <c r="AM8810" s="340">
        <f t="shared" si="1382"/>
        <v>0</v>
      </c>
    </row>
    <row r="8811" spans="1:39" x14ac:dyDescent="0.35">
      <c r="A8811" s="337">
        <v>30724</v>
      </c>
      <c r="B8811" s="338">
        <f t="shared" si="1374"/>
        <v>1984</v>
      </c>
      <c r="C8811" s="338">
        <f t="shared" si="1375"/>
        <v>2</v>
      </c>
      <c r="D8811" s="338">
        <f t="shared" si="1376"/>
        <v>12</v>
      </c>
      <c r="E8811" s="334">
        <v>0</v>
      </c>
      <c r="F8811" s="334">
        <v>0</v>
      </c>
      <c r="G8811" s="334">
        <v>0</v>
      </c>
      <c r="H8811" s="334">
        <v>0</v>
      </c>
      <c r="I8811" s="334">
        <v>0</v>
      </c>
      <c r="J8811" s="334">
        <v>0</v>
      </c>
      <c r="K8811" s="334">
        <v>0</v>
      </c>
      <c r="L8811" s="334">
        <v>0</v>
      </c>
      <c r="M8811" s="334">
        <v>0</v>
      </c>
      <c r="N8811" s="334">
        <v>0</v>
      </c>
      <c r="O8811" s="334">
        <v>0</v>
      </c>
      <c r="P8811" s="334">
        <v>0</v>
      </c>
      <c r="Q8811" s="334">
        <v>0</v>
      </c>
      <c r="R8811" s="334">
        <v>0</v>
      </c>
      <c r="S8811" s="334">
        <v>0</v>
      </c>
      <c r="T8811" s="334">
        <v>0</v>
      </c>
      <c r="U8811" s="334">
        <v>0</v>
      </c>
      <c r="V8811" s="334">
        <v>0</v>
      </c>
      <c r="W8811" s="334">
        <v>0</v>
      </c>
      <c r="X8811" s="334">
        <v>0</v>
      </c>
      <c r="Y8811" s="334">
        <v>0</v>
      </c>
      <c r="Z8811" s="334">
        <v>0</v>
      </c>
      <c r="AA8811" s="334">
        <v>0</v>
      </c>
      <c r="AB8811" s="334">
        <v>0</v>
      </c>
      <c r="AD8811" s="334">
        <v>0</v>
      </c>
      <c r="AE8811" s="334">
        <f t="shared" si="1377"/>
        <v>0</v>
      </c>
      <c r="AF8811" s="334">
        <f t="shared" si="1378"/>
        <v>0</v>
      </c>
      <c r="AG8811" s="340">
        <f t="shared" si="1379"/>
        <v>0</v>
      </c>
      <c r="AI8811" s="340">
        <f t="shared" si="1382"/>
        <v>0</v>
      </c>
      <c r="AJ8811" s="340">
        <f t="shared" si="1382"/>
        <v>0</v>
      </c>
      <c r="AK8811" s="340">
        <f t="shared" si="1382"/>
        <v>0</v>
      </c>
      <c r="AL8811" s="340">
        <f t="shared" si="1382"/>
        <v>0</v>
      </c>
      <c r="AM8811" s="340">
        <f t="shared" si="1382"/>
        <v>0</v>
      </c>
    </row>
    <row r="8812" spans="1:39" x14ac:dyDescent="0.35">
      <c r="A8812" s="337">
        <v>30725</v>
      </c>
      <c r="B8812" s="338">
        <f t="shared" si="1374"/>
        <v>1984</v>
      </c>
      <c r="C8812" s="338">
        <f t="shared" si="1375"/>
        <v>2</v>
      </c>
      <c r="D8812" s="338">
        <f t="shared" si="1376"/>
        <v>13</v>
      </c>
      <c r="E8812" s="334">
        <v>0</v>
      </c>
      <c r="F8812" s="334">
        <v>0</v>
      </c>
      <c r="G8812" s="334">
        <v>0</v>
      </c>
      <c r="H8812" s="334">
        <v>0</v>
      </c>
      <c r="I8812" s="334">
        <v>0</v>
      </c>
      <c r="J8812" s="334">
        <v>0</v>
      </c>
      <c r="K8812" s="334">
        <v>0</v>
      </c>
      <c r="L8812" s="334">
        <v>0</v>
      </c>
      <c r="M8812" s="334">
        <v>0</v>
      </c>
      <c r="N8812" s="334">
        <v>0</v>
      </c>
      <c r="O8812" s="334">
        <v>0</v>
      </c>
      <c r="P8812" s="334">
        <v>0</v>
      </c>
      <c r="Q8812" s="334">
        <v>0</v>
      </c>
      <c r="R8812" s="334">
        <v>0</v>
      </c>
      <c r="S8812" s="334">
        <v>0</v>
      </c>
      <c r="T8812" s="334">
        <v>0</v>
      </c>
      <c r="U8812" s="334">
        <v>0</v>
      </c>
      <c r="V8812" s="334">
        <v>0</v>
      </c>
      <c r="W8812" s="334">
        <v>0</v>
      </c>
      <c r="X8812" s="334">
        <v>0</v>
      </c>
      <c r="Y8812" s="334">
        <v>0</v>
      </c>
      <c r="Z8812" s="334">
        <v>0</v>
      </c>
      <c r="AA8812" s="334">
        <v>0</v>
      </c>
      <c r="AB8812" s="334">
        <v>0</v>
      </c>
      <c r="AD8812" s="334">
        <v>0</v>
      </c>
      <c r="AE8812" s="334">
        <f t="shared" si="1377"/>
        <v>0</v>
      </c>
      <c r="AF8812" s="334">
        <f t="shared" si="1378"/>
        <v>0</v>
      </c>
      <c r="AG8812" s="340">
        <f t="shared" si="1379"/>
        <v>0</v>
      </c>
      <c r="AI8812" s="340">
        <f t="shared" si="1382"/>
        <v>0</v>
      </c>
      <c r="AJ8812" s="340">
        <f t="shared" si="1382"/>
        <v>0</v>
      </c>
      <c r="AK8812" s="340">
        <f t="shared" si="1382"/>
        <v>0</v>
      </c>
      <c r="AL8812" s="340">
        <f t="shared" si="1382"/>
        <v>0</v>
      </c>
      <c r="AM8812" s="340">
        <f t="shared" si="1382"/>
        <v>0</v>
      </c>
    </row>
    <row r="8813" spans="1:39" x14ac:dyDescent="0.35">
      <c r="A8813" s="337">
        <v>30726</v>
      </c>
      <c r="B8813" s="338">
        <f t="shared" si="1374"/>
        <v>1984</v>
      </c>
      <c r="C8813" s="338">
        <f t="shared" si="1375"/>
        <v>2</v>
      </c>
      <c r="D8813" s="338">
        <f t="shared" si="1376"/>
        <v>14</v>
      </c>
      <c r="E8813" s="334">
        <v>0</v>
      </c>
      <c r="F8813" s="334">
        <v>0</v>
      </c>
      <c r="G8813" s="334">
        <v>0</v>
      </c>
      <c r="H8813" s="334">
        <v>0</v>
      </c>
      <c r="I8813" s="334">
        <v>0</v>
      </c>
      <c r="J8813" s="334">
        <v>0</v>
      </c>
      <c r="K8813" s="334">
        <v>0</v>
      </c>
      <c r="L8813" s="334">
        <v>0</v>
      </c>
      <c r="M8813" s="334">
        <v>0</v>
      </c>
      <c r="N8813" s="334">
        <v>0</v>
      </c>
      <c r="O8813" s="334">
        <v>0</v>
      </c>
      <c r="P8813" s="334">
        <v>0</v>
      </c>
      <c r="Q8813" s="334">
        <v>0</v>
      </c>
      <c r="R8813" s="334">
        <v>0</v>
      </c>
      <c r="S8813" s="334">
        <v>0</v>
      </c>
      <c r="T8813" s="334">
        <v>0</v>
      </c>
      <c r="U8813" s="334">
        <v>0</v>
      </c>
      <c r="V8813" s="334">
        <v>0</v>
      </c>
      <c r="W8813" s="334">
        <v>0</v>
      </c>
      <c r="X8813" s="334">
        <v>0</v>
      </c>
      <c r="Y8813" s="334">
        <v>0</v>
      </c>
      <c r="Z8813" s="334">
        <v>0</v>
      </c>
      <c r="AA8813" s="334">
        <v>0</v>
      </c>
      <c r="AB8813" s="334">
        <v>0</v>
      </c>
      <c r="AD8813" s="334">
        <v>0</v>
      </c>
      <c r="AE8813" s="334">
        <f t="shared" si="1377"/>
        <v>0</v>
      </c>
      <c r="AF8813" s="334">
        <f t="shared" si="1378"/>
        <v>0</v>
      </c>
      <c r="AG8813" s="340">
        <f t="shared" si="1379"/>
        <v>0</v>
      </c>
      <c r="AI8813" s="340">
        <f t="shared" si="1382"/>
        <v>0</v>
      </c>
      <c r="AJ8813" s="340">
        <f t="shared" si="1382"/>
        <v>0</v>
      </c>
      <c r="AK8813" s="340">
        <f t="shared" si="1382"/>
        <v>0</v>
      </c>
      <c r="AL8813" s="340">
        <f t="shared" si="1382"/>
        <v>0</v>
      </c>
      <c r="AM8813" s="340">
        <f t="shared" si="1382"/>
        <v>0</v>
      </c>
    </row>
    <row r="8814" spans="1:39" x14ac:dyDescent="0.35">
      <c r="A8814" s="337">
        <v>30727</v>
      </c>
      <c r="B8814" s="338">
        <f t="shared" si="1374"/>
        <v>1984</v>
      </c>
      <c r="C8814" s="338">
        <f t="shared" si="1375"/>
        <v>2</v>
      </c>
      <c r="D8814" s="338">
        <f t="shared" si="1376"/>
        <v>15</v>
      </c>
      <c r="E8814" s="334">
        <v>0</v>
      </c>
      <c r="F8814" s="334">
        <v>0</v>
      </c>
      <c r="G8814" s="334">
        <v>0</v>
      </c>
      <c r="H8814" s="334">
        <v>0</v>
      </c>
      <c r="I8814" s="334">
        <v>0</v>
      </c>
      <c r="J8814" s="334">
        <v>0</v>
      </c>
      <c r="K8814" s="334">
        <v>0</v>
      </c>
      <c r="L8814" s="334">
        <v>0</v>
      </c>
      <c r="M8814" s="334">
        <v>0</v>
      </c>
      <c r="N8814" s="334">
        <v>0</v>
      </c>
      <c r="O8814" s="334">
        <v>0</v>
      </c>
      <c r="P8814" s="334">
        <v>0</v>
      </c>
      <c r="Q8814" s="334">
        <v>0</v>
      </c>
      <c r="R8814" s="334">
        <v>0</v>
      </c>
      <c r="S8814" s="334">
        <v>0</v>
      </c>
      <c r="T8814" s="334">
        <v>0</v>
      </c>
      <c r="U8814" s="334">
        <v>0</v>
      </c>
      <c r="V8814" s="334">
        <v>0</v>
      </c>
      <c r="W8814" s="334">
        <v>0</v>
      </c>
      <c r="X8814" s="334">
        <v>0</v>
      </c>
      <c r="Y8814" s="334">
        <v>0</v>
      </c>
      <c r="Z8814" s="334">
        <v>0</v>
      </c>
      <c r="AA8814" s="334">
        <v>0</v>
      </c>
      <c r="AB8814" s="334">
        <v>0</v>
      </c>
      <c r="AD8814" s="334">
        <v>0</v>
      </c>
      <c r="AE8814" s="334">
        <f t="shared" si="1377"/>
        <v>0</v>
      </c>
      <c r="AF8814" s="334">
        <f t="shared" si="1378"/>
        <v>0</v>
      </c>
      <c r="AG8814" s="340">
        <f t="shared" si="1379"/>
        <v>0</v>
      </c>
      <c r="AI8814" s="340">
        <f t="shared" si="1382"/>
        <v>0</v>
      </c>
      <c r="AJ8814" s="340">
        <f t="shared" si="1382"/>
        <v>0</v>
      </c>
      <c r="AK8814" s="340">
        <f t="shared" si="1382"/>
        <v>0</v>
      </c>
      <c r="AL8814" s="340">
        <f t="shared" si="1382"/>
        <v>0</v>
      </c>
      <c r="AM8814" s="340">
        <f t="shared" si="1382"/>
        <v>0</v>
      </c>
    </row>
    <row r="8815" spans="1:39" x14ac:dyDescent="0.35">
      <c r="A8815" s="337">
        <v>30728</v>
      </c>
      <c r="B8815" s="338">
        <f t="shared" si="1374"/>
        <v>1984</v>
      </c>
      <c r="C8815" s="338">
        <f t="shared" si="1375"/>
        <v>2</v>
      </c>
      <c r="D8815" s="338">
        <f t="shared" si="1376"/>
        <v>16</v>
      </c>
      <c r="E8815" s="334">
        <v>0</v>
      </c>
      <c r="F8815" s="334">
        <v>0</v>
      </c>
      <c r="G8815" s="334">
        <v>0</v>
      </c>
      <c r="H8815" s="334">
        <v>0</v>
      </c>
      <c r="I8815" s="334">
        <v>0</v>
      </c>
      <c r="J8815" s="334">
        <v>0</v>
      </c>
      <c r="K8815" s="334">
        <v>0</v>
      </c>
      <c r="L8815" s="334">
        <v>0</v>
      </c>
      <c r="M8815" s="334">
        <v>0</v>
      </c>
      <c r="N8815" s="334">
        <v>0</v>
      </c>
      <c r="O8815" s="334">
        <v>0</v>
      </c>
      <c r="P8815" s="334">
        <v>0</v>
      </c>
      <c r="Q8815" s="334">
        <v>0</v>
      </c>
      <c r="R8815" s="334">
        <v>0</v>
      </c>
      <c r="S8815" s="334">
        <v>0</v>
      </c>
      <c r="T8815" s="334">
        <v>0</v>
      </c>
      <c r="U8815" s="334">
        <v>0</v>
      </c>
      <c r="V8815" s="334">
        <v>0</v>
      </c>
      <c r="W8815" s="334">
        <v>0</v>
      </c>
      <c r="X8815" s="334">
        <v>0</v>
      </c>
      <c r="Y8815" s="334">
        <v>0</v>
      </c>
      <c r="Z8815" s="334">
        <v>0</v>
      </c>
      <c r="AA8815" s="334">
        <v>0</v>
      </c>
      <c r="AB8815" s="334">
        <v>0</v>
      </c>
      <c r="AD8815" s="334">
        <v>0</v>
      </c>
      <c r="AE8815" s="334">
        <f t="shared" si="1377"/>
        <v>0</v>
      </c>
      <c r="AF8815" s="334">
        <f t="shared" si="1378"/>
        <v>0</v>
      </c>
      <c r="AG8815" s="340">
        <f t="shared" si="1379"/>
        <v>0</v>
      </c>
      <c r="AI8815" s="340">
        <f t="shared" si="1382"/>
        <v>0</v>
      </c>
      <c r="AJ8815" s="340">
        <f t="shared" si="1382"/>
        <v>0</v>
      </c>
      <c r="AK8815" s="340">
        <f t="shared" si="1382"/>
        <v>0</v>
      </c>
      <c r="AL8815" s="340">
        <f t="shared" si="1382"/>
        <v>0</v>
      </c>
      <c r="AM8815" s="340">
        <f t="shared" si="1382"/>
        <v>0</v>
      </c>
    </row>
    <row r="8816" spans="1:39" x14ac:dyDescent="0.35">
      <c r="A8816" s="337">
        <v>30729</v>
      </c>
      <c r="B8816" s="338">
        <f t="shared" si="1374"/>
        <v>1984</v>
      </c>
      <c r="C8816" s="338">
        <f t="shared" si="1375"/>
        <v>2</v>
      </c>
      <c r="D8816" s="338">
        <f t="shared" si="1376"/>
        <v>17</v>
      </c>
      <c r="E8816" s="334">
        <v>0</v>
      </c>
      <c r="F8816" s="334">
        <v>0</v>
      </c>
      <c r="G8816" s="334">
        <v>0</v>
      </c>
      <c r="H8816" s="334">
        <v>0</v>
      </c>
      <c r="I8816" s="334">
        <v>0</v>
      </c>
      <c r="J8816" s="334">
        <v>0</v>
      </c>
      <c r="K8816" s="334">
        <v>0</v>
      </c>
      <c r="L8816" s="334">
        <v>0</v>
      </c>
      <c r="M8816" s="334">
        <v>0</v>
      </c>
      <c r="N8816" s="334">
        <v>0</v>
      </c>
      <c r="O8816" s="334">
        <v>0</v>
      </c>
      <c r="P8816" s="334">
        <v>0</v>
      </c>
      <c r="Q8816" s="334">
        <v>0</v>
      </c>
      <c r="R8816" s="334">
        <v>0</v>
      </c>
      <c r="S8816" s="334">
        <v>0</v>
      </c>
      <c r="T8816" s="334">
        <v>0</v>
      </c>
      <c r="U8816" s="334">
        <v>0</v>
      </c>
      <c r="V8816" s="334">
        <v>0</v>
      </c>
      <c r="W8816" s="334">
        <v>0</v>
      </c>
      <c r="X8816" s="334">
        <v>0</v>
      </c>
      <c r="Y8816" s="334">
        <v>0</v>
      </c>
      <c r="Z8816" s="334">
        <v>0</v>
      </c>
      <c r="AA8816" s="334">
        <v>0</v>
      </c>
      <c r="AB8816" s="334">
        <v>0</v>
      </c>
      <c r="AD8816" s="334">
        <v>0</v>
      </c>
      <c r="AE8816" s="334">
        <f t="shared" si="1377"/>
        <v>0</v>
      </c>
      <c r="AF8816" s="334">
        <f t="shared" si="1378"/>
        <v>0</v>
      </c>
      <c r="AG8816" s="340">
        <f t="shared" si="1379"/>
        <v>0</v>
      </c>
      <c r="AI8816" s="340">
        <f t="shared" si="1382"/>
        <v>0</v>
      </c>
      <c r="AJ8816" s="340">
        <f t="shared" si="1382"/>
        <v>0</v>
      </c>
      <c r="AK8816" s="340">
        <f t="shared" si="1382"/>
        <v>0</v>
      </c>
      <c r="AL8816" s="340">
        <f t="shared" si="1382"/>
        <v>0</v>
      </c>
      <c r="AM8816" s="340">
        <f t="shared" si="1382"/>
        <v>0</v>
      </c>
    </row>
    <row r="8817" spans="1:39" x14ac:dyDescent="0.35">
      <c r="A8817" s="337">
        <v>30730</v>
      </c>
      <c r="B8817" s="338">
        <f t="shared" si="1374"/>
        <v>1984</v>
      </c>
      <c r="C8817" s="338">
        <f t="shared" si="1375"/>
        <v>2</v>
      </c>
      <c r="D8817" s="338">
        <f t="shared" si="1376"/>
        <v>18</v>
      </c>
      <c r="E8817" s="334">
        <v>0</v>
      </c>
      <c r="F8817" s="334">
        <v>0</v>
      </c>
      <c r="G8817" s="334">
        <v>0</v>
      </c>
      <c r="H8817" s="334">
        <v>0</v>
      </c>
      <c r="I8817" s="334">
        <v>0</v>
      </c>
      <c r="J8817" s="334">
        <v>0</v>
      </c>
      <c r="K8817" s="334">
        <v>0</v>
      </c>
      <c r="L8817" s="334">
        <v>0</v>
      </c>
      <c r="M8817" s="334">
        <v>0</v>
      </c>
      <c r="N8817" s="334">
        <v>0</v>
      </c>
      <c r="O8817" s="334">
        <v>0</v>
      </c>
      <c r="P8817" s="334">
        <v>0</v>
      </c>
      <c r="Q8817" s="334">
        <v>0</v>
      </c>
      <c r="R8817" s="334">
        <v>0</v>
      </c>
      <c r="S8817" s="334">
        <v>0</v>
      </c>
      <c r="T8817" s="334">
        <v>0</v>
      </c>
      <c r="U8817" s="334">
        <v>0</v>
      </c>
      <c r="V8817" s="334">
        <v>0</v>
      </c>
      <c r="W8817" s="334">
        <v>0</v>
      </c>
      <c r="X8817" s="334">
        <v>0</v>
      </c>
      <c r="Y8817" s="334">
        <v>0</v>
      </c>
      <c r="Z8817" s="334">
        <v>0</v>
      </c>
      <c r="AA8817" s="334">
        <v>0</v>
      </c>
      <c r="AB8817" s="334">
        <v>0</v>
      </c>
      <c r="AD8817" s="334">
        <v>0</v>
      </c>
      <c r="AE8817" s="334">
        <f t="shared" si="1377"/>
        <v>0</v>
      </c>
      <c r="AF8817" s="334">
        <f t="shared" si="1378"/>
        <v>0</v>
      </c>
      <c r="AG8817" s="340">
        <f t="shared" si="1379"/>
        <v>0</v>
      </c>
      <c r="AI8817" s="340">
        <f t="shared" si="1382"/>
        <v>0</v>
      </c>
      <c r="AJ8817" s="340">
        <f t="shared" si="1382"/>
        <v>0</v>
      </c>
      <c r="AK8817" s="340">
        <f t="shared" si="1382"/>
        <v>0</v>
      </c>
      <c r="AL8817" s="340">
        <f t="shared" si="1382"/>
        <v>0</v>
      </c>
      <c r="AM8817" s="340">
        <f t="shared" si="1382"/>
        <v>0</v>
      </c>
    </row>
    <row r="8818" spans="1:39" x14ac:dyDescent="0.35">
      <c r="A8818" s="337">
        <v>30731</v>
      </c>
      <c r="B8818" s="338">
        <f t="shared" si="1374"/>
        <v>1984</v>
      </c>
      <c r="C8818" s="338">
        <f t="shared" si="1375"/>
        <v>2</v>
      </c>
      <c r="D8818" s="338">
        <f t="shared" si="1376"/>
        <v>19</v>
      </c>
      <c r="E8818" s="334">
        <v>0</v>
      </c>
      <c r="F8818" s="334">
        <v>0</v>
      </c>
      <c r="G8818" s="334">
        <v>0</v>
      </c>
      <c r="H8818" s="334">
        <v>0</v>
      </c>
      <c r="I8818" s="334">
        <v>0</v>
      </c>
      <c r="J8818" s="334">
        <v>0</v>
      </c>
      <c r="K8818" s="334">
        <v>0</v>
      </c>
      <c r="L8818" s="334">
        <v>0</v>
      </c>
      <c r="M8818" s="334">
        <v>0</v>
      </c>
      <c r="N8818" s="334">
        <v>0</v>
      </c>
      <c r="O8818" s="334">
        <v>0</v>
      </c>
      <c r="P8818" s="334">
        <v>0</v>
      </c>
      <c r="Q8818" s="334">
        <v>0</v>
      </c>
      <c r="R8818" s="334">
        <v>0</v>
      </c>
      <c r="S8818" s="334">
        <v>0</v>
      </c>
      <c r="T8818" s="334">
        <v>0</v>
      </c>
      <c r="U8818" s="334">
        <v>0</v>
      </c>
      <c r="V8818" s="334">
        <v>0</v>
      </c>
      <c r="W8818" s="334">
        <v>0</v>
      </c>
      <c r="X8818" s="334">
        <v>0</v>
      </c>
      <c r="Y8818" s="334">
        <v>0</v>
      </c>
      <c r="Z8818" s="334">
        <v>0</v>
      </c>
      <c r="AA8818" s="334">
        <v>0</v>
      </c>
      <c r="AB8818" s="334">
        <v>0</v>
      </c>
      <c r="AD8818" s="334">
        <v>0</v>
      </c>
      <c r="AE8818" s="334">
        <f t="shared" si="1377"/>
        <v>0</v>
      </c>
      <c r="AF8818" s="334">
        <f t="shared" si="1378"/>
        <v>0</v>
      </c>
      <c r="AG8818" s="340">
        <f t="shared" si="1379"/>
        <v>0</v>
      </c>
      <c r="AI8818" s="340">
        <f t="shared" si="1382"/>
        <v>0</v>
      </c>
      <c r="AJ8818" s="340">
        <f t="shared" si="1382"/>
        <v>0</v>
      </c>
      <c r="AK8818" s="340">
        <f t="shared" si="1382"/>
        <v>0</v>
      </c>
      <c r="AL8818" s="340">
        <f t="shared" si="1382"/>
        <v>0</v>
      </c>
      <c r="AM8818" s="340">
        <f t="shared" si="1382"/>
        <v>0</v>
      </c>
    </row>
    <row r="8819" spans="1:39" x14ac:dyDescent="0.35">
      <c r="A8819" s="337">
        <v>30732</v>
      </c>
      <c r="B8819" s="338">
        <f t="shared" si="1374"/>
        <v>1984</v>
      </c>
      <c r="C8819" s="338">
        <f t="shared" si="1375"/>
        <v>2</v>
      </c>
      <c r="D8819" s="338">
        <f t="shared" si="1376"/>
        <v>20</v>
      </c>
      <c r="E8819" s="334">
        <v>0</v>
      </c>
      <c r="F8819" s="334">
        <v>0</v>
      </c>
      <c r="G8819" s="334">
        <v>0</v>
      </c>
      <c r="H8819" s="334">
        <v>0</v>
      </c>
      <c r="I8819" s="334">
        <v>0</v>
      </c>
      <c r="J8819" s="334">
        <v>0</v>
      </c>
      <c r="K8819" s="334">
        <v>0</v>
      </c>
      <c r="L8819" s="334">
        <v>0</v>
      </c>
      <c r="M8819" s="334">
        <v>0</v>
      </c>
      <c r="N8819" s="334">
        <v>0</v>
      </c>
      <c r="O8819" s="334">
        <v>0</v>
      </c>
      <c r="P8819" s="334">
        <v>0</v>
      </c>
      <c r="Q8819" s="334">
        <v>0</v>
      </c>
      <c r="R8819" s="334">
        <v>0</v>
      </c>
      <c r="S8819" s="334">
        <v>0</v>
      </c>
      <c r="T8819" s="334">
        <v>0</v>
      </c>
      <c r="U8819" s="334">
        <v>0</v>
      </c>
      <c r="V8819" s="334">
        <v>0</v>
      </c>
      <c r="W8819" s="334">
        <v>0</v>
      </c>
      <c r="X8819" s="334">
        <v>0</v>
      </c>
      <c r="Y8819" s="334">
        <v>0</v>
      </c>
      <c r="Z8819" s="334">
        <v>0</v>
      </c>
      <c r="AA8819" s="334">
        <v>0</v>
      </c>
      <c r="AB8819" s="334">
        <v>0</v>
      </c>
      <c r="AD8819" s="334">
        <v>0</v>
      </c>
      <c r="AE8819" s="334">
        <f t="shared" si="1377"/>
        <v>0</v>
      </c>
      <c r="AF8819" s="334">
        <f t="shared" si="1378"/>
        <v>0</v>
      </c>
      <c r="AG8819" s="340">
        <f t="shared" si="1379"/>
        <v>0</v>
      </c>
      <c r="AI8819" s="340">
        <f t="shared" si="1382"/>
        <v>0</v>
      </c>
      <c r="AJ8819" s="340">
        <f t="shared" si="1382"/>
        <v>0</v>
      </c>
      <c r="AK8819" s="340">
        <f t="shared" si="1382"/>
        <v>0</v>
      </c>
      <c r="AL8819" s="340">
        <f t="shared" si="1382"/>
        <v>0</v>
      </c>
      <c r="AM8819" s="340">
        <f t="shared" si="1382"/>
        <v>0</v>
      </c>
    </row>
    <row r="8820" spans="1:39" x14ac:dyDescent="0.35">
      <c r="A8820" s="337">
        <v>30733</v>
      </c>
      <c r="B8820" s="338">
        <f t="shared" si="1374"/>
        <v>1984</v>
      </c>
      <c r="C8820" s="338">
        <f t="shared" si="1375"/>
        <v>2</v>
      </c>
      <c r="D8820" s="338">
        <f t="shared" si="1376"/>
        <v>21</v>
      </c>
      <c r="E8820" s="334">
        <v>0</v>
      </c>
      <c r="F8820" s="334">
        <v>0</v>
      </c>
      <c r="G8820" s="334">
        <v>0</v>
      </c>
      <c r="H8820" s="334">
        <v>0</v>
      </c>
      <c r="I8820" s="334">
        <v>0</v>
      </c>
      <c r="J8820" s="334">
        <v>0</v>
      </c>
      <c r="K8820" s="334">
        <v>0</v>
      </c>
      <c r="L8820" s="334">
        <v>0</v>
      </c>
      <c r="M8820" s="334">
        <v>0</v>
      </c>
      <c r="N8820" s="334">
        <v>0</v>
      </c>
      <c r="O8820" s="334">
        <v>0</v>
      </c>
      <c r="P8820" s="334">
        <v>0</v>
      </c>
      <c r="Q8820" s="334">
        <v>0</v>
      </c>
      <c r="R8820" s="334">
        <v>0</v>
      </c>
      <c r="S8820" s="334">
        <v>0</v>
      </c>
      <c r="T8820" s="334">
        <v>0</v>
      </c>
      <c r="U8820" s="334">
        <v>0</v>
      </c>
      <c r="V8820" s="334">
        <v>0</v>
      </c>
      <c r="W8820" s="334">
        <v>0.1</v>
      </c>
      <c r="X8820" s="334">
        <v>0</v>
      </c>
      <c r="Y8820" s="334">
        <v>0.1</v>
      </c>
      <c r="Z8820" s="334">
        <v>0.1</v>
      </c>
      <c r="AA8820" s="334">
        <v>0.1</v>
      </c>
      <c r="AB8820" s="334">
        <v>0</v>
      </c>
      <c r="AD8820" s="334">
        <v>0.4</v>
      </c>
      <c r="AE8820" s="334">
        <f t="shared" si="1377"/>
        <v>0.4</v>
      </c>
      <c r="AF8820" s="334">
        <f t="shared" si="1378"/>
        <v>0.4</v>
      </c>
      <c r="AG8820" s="340">
        <f t="shared" si="1379"/>
        <v>0</v>
      </c>
      <c r="AI8820" s="340">
        <f t="shared" ref="AI8820:AM8835" si="1383">IF($C8820=AI$1,$AF8820,0)</f>
        <v>0</v>
      </c>
      <c r="AJ8820" s="340">
        <f t="shared" si="1383"/>
        <v>0</v>
      </c>
      <c r="AK8820" s="340">
        <f t="shared" si="1383"/>
        <v>0</v>
      </c>
      <c r="AL8820" s="340">
        <f t="shared" si="1383"/>
        <v>0</v>
      </c>
      <c r="AM8820" s="340">
        <f t="shared" si="1383"/>
        <v>0</v>
      </c>
    </row>
    <row r="8821" spans="1:39" x14ac:dyDescent="0.35">
      <c r="A8821" s="337">
        <v>30734</v>
      </c>
      <c r="B8821" s="338">
        <f t="shared" si="1374"/>
        <v>1984</v>
      </c>
      <c r="C8821" s="338">
        <f t="shared" si="1375"/>
        <v>2</v>
      </c>
      <c r="D8821" s="338">
        <f t="shared" si="1376"/>
        <v>22</v>
      </c>
      <c r="E8821" s="334">
        <v>0</v>
      </c>
      <c r="F8821" s="334">
        <v>0</v>
      </c>
      <c r="G8821" s="334">
        <v>0</v>
      </c>
      <c r="H8821" s="334">
        <v>0</v>
      </c>
      <c r="I8821" s="334">
        <v>0</v>
      </c>
      <c r="J8821" s="334">
        <v>0</v>
      </c>
      <c r="K8821" s="334">
        <v>0</v>
      </c>
      <c r="L8821" s="334">
        <v>0</v>
      </c>
      <c r="M8821" s="334">
        <v>0</v>
      </c>
      <c r="N8821" s="334">
        <v>0</v>
      </c>
      <c r="O8821" s="334">
        <v>0</v>
      </c>
      <c r="P8821" s="334">
        <v>0</v>
      </c>
      <c r="Q8821" s="334">
        <v>0</v>
      </c>
      <c r="R8821" s="334">
        <v>0</v>
      </c>
      <c r="S8821" s="334">
        <v>0</v>
      </c>
      <c r="T8821" s="334">
        <v>0</v>
      </c>
      <c r="U8821" s="334">
        <v>0</v>
      </c>
      <c r="V8821" s="334">
        <v>0</v>
      </c>
      <c r="W8821" s="334">
        <v>0</v>
      </c>
      <c r="X8821" s="334">
        <v>0</v>
      </c>
      <c r="Y8821" s="334">
        <v>0</v>
      </c>
      <c r="Z8821" s="334">
        <v>0</v>
      </c>
      <c r="AA8821" s="334">
        <v>0</v>
      </c>
      <c r="AB8821" s="334">
        <v>0</v>
      </c>
      <c r="AD8821" s="334">
        <v>0</v>
      </c>
      <c r="AE8821" s="334">
        <f t="shared" si="1377"/>
        <v>0</v>
      </c>
      <c r="AF8821" s="334">
        <f t="shared" si="1378"/>
        <v>0</v>
      </c>
      <c r="AG8821" s="340">
        <f t="shared" si="1379"/>
        <v>0</v>
      </c>
      <c r="AI8821" s="340">
        <f t="shared" si="1383"/>
        <v>0</v>
      </c>
      <c r="AJ8821" s="340">
        <f t="shared" si="1383"/>
        <v>0</v>
      </c>
      <c r="AK8821" s="340">
        <f t="shared" si="1383"/>
        <v>0</v>
      </c>
      <c r="AL8821" s="340">
        <f t="shared" si="1383"/>
        <v>0</v>
      </c>
      <c r="AM8821" s="340">
        <f t="shared" si="1383"/>
        <v>0</v>
      </c>
    </row>
    <row r="8822" spans="1:39" x14ac:dyDescent="0.35">
      <c r="A8822" s="337">
        <v>30735</v>
      </c>
      <c r="B8822" s="338">
        <f t="shared" si="1374"/>
        <v>1984</v>
      </c>
      <c r="C8822" s="338">
        <f t="shared" si="1375"/>
        <v>2</v>
      </c>
      <c r="D8822" s="338">
        <f t="shared" si="1376"/>
        <v>23</v>
      </c>
      <c r="E8822" s="334">
        <v>0</v>
      </c>
      <c r="F8822" s="334">
        <v>0</v>
      </c>
      <c r="G8822" s="334">
        <v>0</v>
      </c>
      <c r="H8822" s="334">
        <v>0</v>
      </c>
      <c r="I8822" s="334">
        <v>0</v>
      </c>
      <c r="J8822" s="334">
        <v>0</v>
      </c>
      <c r="K8822" s="334">
        <v>0</v>
      </c>
      <c r="L8822" s="334">
        <v>0</v>
      </c>
      <c r="M8822" s="334">
        <v>0</v>
      </c>
      <c r="N8822" s="334">
        <v>0</v>
      </c>
      <c r="O8822" s="334">
        <v>0</v>
      </c>
      <c r="P8822" s="334">
        <v>0</v>
      </c>
      <c r="Q8822" s="334">
        <v>0</v>
      </c>
      <c r="R8822" s="334">
        <v>0</v>
      </c>
      <c r="S8822" s="334">
        <v>0</v>
      </c>
      <c r="T8822" s="334">
        <v>0</v>
      </c>
      <c r="U8822" s="334">
        <v>0</v>
      </c>
      <c r="V8822" s="334">
        <v>0</v>
      </c>
      <c r="W8822" s="334">
        <v>0</v>
      </c>
      <c r="X8822" s="334">
        <v>0</v>
      </c>
      <c r="Y8822" s="334">
        <v>0</v>
      </c>
      <c r="Z8822" s="334">
        <v>0</v>
      </c>
      <c r="AA8822" s="334">
        <v>0</v>
      </c>
      <c r="AB8822" s="334">
        <v>0</v>
      </c>
      <c r="AD8822" s="334">
        <v>0</v>
      </c>
      <c r="AE8822" s="334">
        <f t="shared" si="1377"/>
        <v>0</v>
      </c>
      <c r="AF8822" s="334">
        <f t="shared" si="1378"/>
        <v>0</v>
      </c>
      <c r="AG8822" s="340">
        <f t="shared" si="1379"/>
        <v>0</v>
      </c>
      <c r="AI8822" s="340">
        <f t="shared" si="1383"/>
        <v>0</v>
      </c>
      <c r="AJ8822" s="340">
        <f t="shared" si="1383"/>
        <v>0</v>
      </c>
      <c r="AK8822" s="340">
        <f t="shared" si="1383"/>
        <v>0</v>
      </c>
      <c r="AL8822" s="340">
        <f t="shared" si="1383"/>
        <v>0</v>
      </c>
      <c r="AM8822" s="340">
        <f t="shared" si="1383"/>
        <v>0</v>
      </c>
    </row>
    <row r="8823" spans="1:39" x14ac:dyDescent="0.35">
      <c r="A8823" s="337">
        <v>30736</v>
      </c>
      <c r="B8823" s="338">
        <f t="shared" si="1374"/>
        <v>1984</v>
      </c>
      <c r="C8823" s="338">
        <f t="shared" si="1375"/>
        <v>2</v>
      </c>
      <c r="D8823" s="338">
        <f t="shared" si="1376"/>
        <v>24</v>
      </c>
      <c r="E8823" s="334">
        <v>0</v>
      </c>
      <c r="F8823" s="334">
        <v>0</v>
      </c>
      <c r="G8823" s="334">
        <v>0</v>
      </c>
      <c r="H8823" s="334">
        <v>0</v>
      </c>
      <c r="I8823" s="334">
        <v>0</v>
      </c>
      <c r="J8823" s="334">
        <v>0</v>
      </c>
      <c r="K8823" s="334">
        <v>0</v>
      </c>
      <c r="L8823" s="334">
        <v>0</v>
      </c>
      <c r="M8823" s="334">
        <v>0</v>
      </c>
      <c r="N8823" s="334">
        <v>0</v>
      </c>
      <c r="O8823" s="334">
        <v>0</v>
      </c>
      <c r="P8823" s="334">
        <v>0</v>
      </c>
      <c r="Q8823" s="334">
        <v>0</v>
      </c>
      <c r="R8823" s="334">
        <v>0</v>
      </c>
      <c r="S8823" s="334">
        <v>0</v>
      </c>
      <c r="T8823" s="334">
        <v>0</v>
      </c>
      <c r="U8823" s="334">
        <v>0</v>
      </c>
      <c r="V8823" s="334">
        <v>0</v>
      </c>
      <c r="W8823" s="334">
        <v>0</v>
      </c>
      <c r="X8823" s="334">
        <v>0</v>
      </c>
      <c r="Y8823" s="334">
        <v>0</v>
      </c>
      <c r="Z8823" s="334">
        <v>0</v>
      </c>
      <c r="AA8823" s="334">
        <v>0</v>
      </c>
      <c r="AB8823" s="334">
        <v>0</v>
      </c>
      <c r="AD8823" s="334">
        <v>0</v>
      </c>
      <c r="AE8823" s="334">
        <f t="shared" si="1377"/>
        <v>0</v>
      </c>
      <c r="AF8823" s="334">
        <f t="shared" si="1378"/>
        <v>0</v>
      </c>
      <c r="AG8823" s="340">
        <f t="shared" si="1379"/>
        <v>0</v>
      </c>
      <c r="AI8823" s="340">
        <f t="shared" si="1383"/>
        <v>0</v>
      </c>
      <c r="AJ8823" s="340">
        <f t="shared" si="1383"/>
        <v>0</v>
      </c>
      <c r="AK8823" s="340">
        <f t="shared" si="1383"/>
        <v>0</v>
      </c>
      <c r="AL8823" s="340">
        <f t="shared" si="1383"/>
        <v>0</v>
      </c>
      <c r="AM8823" s="340">
        <f t="shared" si="1383"/>
        <v>0</v>
      </c>
    </row>
    <row r="8824" spans="1:39" x14ac:dyDescent="0.35">
      <c r="A8824" s="337">
        <v>30737</v>
      </c>
      <c r="B8824" s="338">
        <f t="shared" si="1374"/>
        <v>1984</v>
      </c>
      <c r="C8824" s="338">
        <f t="shared" si="1375"/>
        <v>2</v>
      </c>
      <c r="D8824" s="338">
        <f t="shared" si="1376"/>
        <v>25</v>
      </c>
      <c r="E8824" s="334">
        <v>0</v>
      </c>
      <c r="F8824" s="334">
        <v>0</v>
      </c>
      <c r="G8824" s="334">
        <v>0</v>
      </c>
      <c r="H8824" s="334">
        <v>0</v>
      </c>
      <c r="I8824" s="334">
        <v>0</v>
      </c>
      <c r="J8824" s="334">
        <v>0</v>
      </c>
      <c r="K8824" s="334">
        <v>0</v>
      </c>
      <c r="L8824" s="334">
        <v>0</v>
      </c>
      <c r="M8824" s="334">
        <v>0.1</v>
      </c>
      <c r="N8824" s="334">
        <v>0.2</v>
      </c>
      <c r="O8824" s="334">
        <v>0</v>
      </c>
      <c r="P8824" s="334">
        <v>0.1</v>
      </c>
      <c r="Q8824" s="334">
        <v>0.1</v>
      </c>
      <c r="R8824" s="334">
        <v>0.2</v>
      </c>
      <c r="S8824" s="334">
        <v>0.1</v>
      </c>
      <c r="T8824" s="334">
        <v>0.1</v>
      </c>
      <c r="U8824" s="334">
        <v>0.2</v>
      </c>
      <c r="V8824" s="334">
        <v>0.1</v>
      </c>
      <c r="W8824" s="334">
        <v>0.1</v>
      </c>
      <c r="X8824" s="334">
        <v>0.2</v>
      </c>
      <c r="Y8824" s="334">
        <v>0.1</v>
      </c>
      <c r="Z8824" s="334">
        <v>0.1</v>
      </c>
      <c r="AA8824" s="334">
        <v>0.2</v>
      </c>
      <c r="AB8824" s="334">
        <v>0.1</v>
      </c>
      <c r="AD8824" s="334">
        <v>2</v>
      </c>
      <c r="AE8824" s="334">
        <f t="shared" si="1377"/>
        <v>2</v>
      </c>
      <c r="AF8824" s="334">
        <f t="shared" si="1378"/>
        <v>2</v>
      </c>
      <c r="AG8824" s="340">
        <f t="shared" si="1379"/>
        <v>0</v>
      </c>
      <c r="AI8824" s="340">
        <f t="shared" si="1383"/>
        <v>0</v>
      </c>
      <c r="AJ8824" s="340">
        <f t="shared" si="1383"/>
        <v>0</v>
      </c>
      <c r="AK8824" s="340">
        <f t="shared" si="1383"/>
        <v>0</v>
      </c>
      <c r="AL8824" s="340">
        <f t="shared" si="1383"/>
        <v>0</v>
      </c>
      <c r="AM8824" s="340">
        <f t="shared" si="1383"/>
        <v>0</v>
      </c>
    </row>
    <row r="8825" spans="1:39" x14ac:dyDescent="0.35">
      <c r="A8825" s="337">
        <v>30738</v>
      </c>
      <c r="B8825" s="338">
        <f t="shared" si="1374"/>
        <v>1984</v>
      </c>
      <c r="C8825" s="338">
        <f t="shared" si="1375"/>
        <v>2</v>
      </c>
      <c r="D8825" s="338">
        <f t="shared" si="1376"/>
        <v>26</v>
      </c>
      <c r="E8825" s="334">
        <v>0</v>
      </c>
      <c r="F8825" s="334">
        <v>0.1</v>
      </c>
      <c r="G8825" s="334">
        <v>0</v>
      </c>
      <c r="H8825" s="334">
        <v>0</v>
      </c>
      <c r="I8825" s="334">
        <v>0.1</v>
      </c>
      <c r="J8825" s="334">
        <v>0</v>
      </c>
      <c r="K8825" s="334">
        <v>0</v>
      </c>
      <c r="L8825" s="334">
        <v>0</v>
      </c>
      <c r="M8825" s="334">
        <v>0</v>
      </c>
      <c r="N8825" s="334">
        <v>0</v>
      </c>
      <c r="O8825" s="334">
        <v>0</v>
      </c>
      <c r="P8825" s="334">
        <v>0</v>
      </c>
      <c r="Q8825" s="334">
        <v>0</v>
      </c>
      <c r="R8825" s="334">
        <v>0</v>
      </c>
      <c r="S8825" s="334">
        <v>0</v>
      </c>
      <c r="T8825" s="334">
        <v>0</v>
      </c>
      <c r="U8825" s="334">
        <v>0</v>
      </c>
      <c r="V8825" s="334">
        <v>0</v>
      </c>
      <c r="W8825" s="334">
        <v>0</v>
      </c>
      <c r="X8825" s="334">
        <v>0</v>
      </c>
      <c r="Y8825" s="334">
        <v>0</v>
      </c>
      <c r="Z8825" s="334">
        <v>0</v>
      </c>
      <c r="AA8825" s="334">
        <v>0</v>
      </c>
      <c r="AB8825" s="334">
        <v>0</v>
      </c>
      <c r="AD8825" s="334">
        <v>0.2</v>
      </c>
      <c r="AE8825" s="334">
        <f t="shared" si="1377"/>
        <v>0.2</v>
      </c>
      <c r="AF8825" s="334">
        <f t="shared" si="1378"/>
        <v>0.2</v>
      </c>
      <c r="AG8825" s="340">
        <f t="shared" si="1379"/>
        <v>0</v>
      </c>
      <c r="AI8825" s="340">
        <f t="shared" si="1383"/>
        <v>0</v>
      </c>
      <c r="AJ8825" s="340">
        <f t="shared" si="1383"/>
        <v>0</v>
      </c>
      <c r="AK8825" s="340">
        <f t="shared" si="1383"/>
        <v>0</v>
      </c>
      <c r="AL8825" s="340">
        <f t="shared" si="1383"/>
        <v>0</v>
      </c>
      <c r="AM8825" s="340">
        <f t="shared" si="1383"/>
        <v>0</v>
      </c>
    </row>
    <row r="8826" spans="1:39" x14ac:dyDescent="0.35">
      <c r="A8826" s="337">
        <v>30739</v>
      </c>
      <c r="B8826" s="338">
        <f t="shared" si="1374"/>
        <v>1984</v>
      </c>
      <c r="C8826" s="338">
        <f t="shared" si="1375"/>
        <v>2</v>
      </c>
      <c r="D8826" s="338">
        <f t="shared" si="1376"/>
        <v>27</v>
      </c>
      <c r="E8826" s="334">
        <v>0</v>
      </c>
      <c r="F8826" s="334">
        <v>0</v>
      </c>
      <c r="G8826" s="334">
        <v>0</v>
      </c>
      <c r="H8826" s="334">
        <v>0</v>
      </c>
      <c r="I8826" s="334">
        <v>0</v>
      </c>
      <c r="J8826" s="334">
        <v>0</v>
      </c>
      <c r="K8826" s="334">
        <v>0</v>
      </c>
      <c r="L8826" s="334">
        <v>0</v>
      </c>
      <c r="M8826" s="334">
        <v>0</v>
      </c>
      <c r="N8826" s="334">
        <v>0</v>
      </c>
      <c r="O8826" s="334">
        <v>0</v>
      </c>
      <c r="P8826" s="334">
        <v>0</v>
      </c>
      <c r="Q8826" s="334">
        <v>0</v>
      </c>
      <c r="R8826" s="334">
        <v>0</v>
      </c>
      <c r="S8826" s="334">
        <v>0</v>
      </c>
      <c r="T8826" s="334">
        <v>0</v>
      </c>
      <c r="U8826" s="334">
        <v>0</v>
      </c>
      <c r="V8826" s="334">
        <v>0</v>
      </c>
      <c r="W8826" s="334">
        <v>0</v>
      </c>
      <c r="X8826" s="334">
        <v>0</v>
      </c>
      <c r="Y8826" s="334">
        <v>0</v>
      </c>
      <c r="Z8826" s="334">
        <v>0</v>
      </c>
      <c r="AA8826" s="334">
        <v>0</v>
      </c>
      <c r="AB8826" s="334">
        <v>0</v>
      </c>
      <c r="AD8826" s="334">
        <v>0</v>
      </c>
      <c r="AE8826" s="334">
        <f t="shared" si="1377"/>
        <v>0</v>
      </c>
      <c r="AF8826" s="334">
        <f t="shared" si="1378"/>
        <v>0</v>
      </c>
      <c r="AG8826" s="340">
        <f t="shared" si="1379"/>
        <v>0</v>
      </c>
      <c r="AI8826" s="340">
        <f t="shared" si="1383"/>
        <v>0</v>
      </c>
      <c r="AJ8826" s="340">
        <f t="shared" si="1383"/>
        <v>0</v>
      </c>
      <c r="AK8826" s="340">
        <f t="shared" si="1383"/>
        <v>0</v>
      </c>
      <c r="AL8826" s="340">
        <f t="shared" si="1383"/>
        <v>0</v>
      </c>
      <c r="AM8826" s="340">
        <f t="shared" si="1383"/>
        <v>0</v>
      </c>
    </row>
    <row r="8827" spans="1:39" x14ac:dyDescent="0.35">
      <c r="A8827" s="337">
        <v>30740</v>
      </c>
      <c r="B8827" s="338">
        <f t="shared" si="1374"/>
        <v>1984</v>
      </c>
      <c r="C8827" s="338">
        <f t="shared" si="1375"/>
        <v>2</v>
      </c>
      <c r="D8827" s="338">
        <f t="shared" si="1376"/>
        <v>28</v>
      </c>
      <c r="E8827" s="334">
        <v>0</v>
      </c>
      <c r="F8827" s="334">
        <v>0</v>
      </c>
      <c r="G8827" s="334">
        <v>0</v>
      </c>
      <c r="H8827" s="334">
        <v>0</v>
      </c>
      <c r="I8827" s="334">
        <v>0</v>
      </c>
      <c r="J8827" s="334">
        <v>0</v>
      </c>
      <c r="K8827" s="334">
        <v>0</v>
      </c>
      <c r="L8827" s="334">
        <v>0</v>
      </c>
      <c r="M8827" s="334">
        <v>0</v>
      </c>
      <c r="N8827" s="334">
        <v>0</v>
      </c>
      <c r="O8827" s="334">
        <v>0</v>
      </c>
      <c r="P8827" s="334">
        <v>0</v>
      </c>
      <c r="Q8827" s="334">
        <v>0</v>
      </c>
      <c r="R8827" s="334">
        <v>0</v>
      </c>
      <c r="S8827" s="334">
        <v>0</v>
      </c>
      <c r="T8827" s="334">
        <v>0</v>
      </c>
      <c r="U8827" s="334">
        <v>0</v>
      </c>
      <c r="V8827" s="334">
        <v>0</v>
      </c>
      <c r="W8827" s="334">
        <v>0</v>
      </c>
      <c r="X8827" s="334">
        <v>0</v>
      </c>
      <c r="Y8827" s="334">
        <v>0</v>
      </c>
      <c r="Z8827" s="334">
        <v>0</v>
      </c>
      <c r="AA8827" s="334">
        <v>0</v>
      </c>
      <c r="AB8827" s="334">
        <v>0</v>
      </c>
      <c r="AD8827" s="334">
        <v>0</v>
      </c>
      <c r="AE8827" s="334">
        <f t="shared" si="1377"/>
        <v>0</v>
      </c>
      <c r="AF8827" s="334">
        <f t="shared" si="1378"/>
        <v>0</v>
      </c>
      <c r="AG8827" s="340">
        <f t="shared" si="1379"/>
        <v>0</v>
      </c>
      <c r="AI8827" s="340">
        <f t="shared" si="1383"/>
        <v>0</v>
      </c>
      <c r="AJ8827" s="340">
        <f t="shared" si="1383"/>
        <v>0</v>
      </c>
      <c r="AK8827" s="340">
        <f t="shared" si="1383"/>
        <v>0</v>
      </c>
      <c r="AL8827" s="340">
        <f t="shared" si="1383"/>
        <v>0</v>
      </c>
      <c r="AM8827" s="340">
        <f t="shared" si="1383"/>
        <v>0</v>
      </c>
    </row>
    <row r="8828" spans="1:39" x14ac:dyDescent="0.35">
      <c r="A8828" s="337">
        <v>30741</v>
      </c>
      <c r="B8828" s="338">
        <f t="shared" si="1374"/>
        <v>1984</v>
      </c>
      <c r="C8828" s="338">
        <f t="shared" si="1375"/>
        <v>2</v>
      </c>
      <c r="D8828" s="338">
        <f t="shared" si="1376"/>
        <v>29</v>
      </c>
      <c r="E8828" s="334">
        <v>0</v>
      </c>
      <c r="F8828" s="334">
        <v>0</v>
      </c>
      <c r="G8828" s="334">
        <v>0</v>
      </c>
      <c r="H8828" s="334">
        <v>0</v>
      </c>
      <c r="I8828" s="334">
        <v>0</v>
      </c>
      <c r="J8828" s="334">
        <v>0</v>
      </c>
      <c r="K8828" s="334">
        <v>0</v>
      </c>
      <c r="L8828" s="334">
        <v>0</v>
      </c>
      <c r="M8828" s="334">
        <v>0</v>
      </c>
      <c r="N8828" s="334">
        <v>0</v>
      </c>
      <c r="O8828" s="334">
        <v>0</v>
      </c>
      <c r="P8828" s="334">
        <v>0</v>
      </c>
      <c r="Q8828" s="334">
        <v>0</v>
      </c>
      <c r="R8828" s="334">
        <v>0</v>
      </c>
      <c r="S8828" s="334">
        <v>0</v>
      </c>
      <c r="T8828" s="334">
        <v>0</v>
      </c>
      <c r="U8828" s="334">
        <v>0</v>
      </c>
      <c r="V8828" s="334">
        <v>0</v>
      </c>
      <c r="W8828" s="334">
        <v>0</v>
      </c>
      <c r="X8828" s="334">
        <v>0</v>
      </c>
      <c r="Y8828" s="334">
        <v>0</v>
      </c>
      <c r="Z8828" s="334">
        <v>0</v>
      </c>
      <c r="AA8828" s="334">
        <v>0</v>
      </c>
      <c r="AB8828" s="334">
        <v>0</v>
      </c>
      <c r="AD8828" s="334">
        <v>0</v>
      </c>
      <c r="AE8828" s="334">
        <f t="shared" si="1377"/>
        <v>0</v>
      </c>
      <c r="AF8828" s="334">
        <f t="shared" si="1378"/>
        <v>0</v>
      </c>
      <c r="AG8828" s="340">
        <f t="shared" si="1379"/>
        <v>0</v>
      </c>
      <c r="AI8828" s="340">
        <f t="shared" si="1383"/>
        <v>0</v>
      </c>
      <c r="AJ8828" s="340">
        <f t="shared" si="1383"/>
        <v>0</v>
      </c>
      <c r="AK8828" s="340">
        <f t="shared" si="1383"/>
        <v>0</v>
      </c>
      <c r="AL8828" s="340">
        <f t="shared" si="1383"/>
        <v>0</v>
      </c>
      <c r="AM8828" s="340">
        <f t="shared" si="1383"/>
        <v>0</v>
      </c>
    </row>
    <row r="8829" spans="1:39" x14ac:dyDescent="0.35">
      <c r="A8829" s="337">
        <v>30742</v>
      </c>
      <c r="B8829" s="338">
        <f t="shared" si="1374"/>
        <v>1984</v>
      </c>
      <c r="C8829" s="338">
        <f t="shared" si="1375"/>
        <v>3</v>
      </c>
      <c r="D8829" s="338">
        <f t="shared" si="1376"/>
        <v>1</v>
      </c>
      <c r="E8829" s="334">
        <v>0</v>
      </c>
      <c r="F8829" s="334">
        <v>0</v>
      </c>
      <c r="G8829" s="334">
        <v>0</v>
      </c>
      <c r="H8829" s="334">
        <v>0</v>
      </c>
      <c r="I8829" s="334">
        <v>0</v>
      </c>
      <c r="J8829" s="334">
        <v>0</v>
      </c>
      <c r="K8829" s="334">
        <v>0</v>
      </c>
      <c r="L8829" s="334">
        <v>0</v>
      </c>
      <c r="M8829" s="334">
        <v>0</v>
      </c>
      <c r="N8829" s="334">
        <v>0</v>
      </c>
      <c r="O8829" s="334">
        <v>0</v>
      </c>
      <c r="P8829" s="334">
        <v>0</v>
      </c>
      <c r="Q8829" s="334">
        <v>0</v>
      </c>
      <c r="R8829" s="334">
        <v>0</v>
      </c>
      <c r="S8829" s="334">
        <v>0</v>
      </c>
      <c r="T8829" s="334">
        <v>0</v>
      </c>
      <c r="U8829" s="334">
        <v>0</v>
      </c>
      <c r="V8829" s="334">
        <v>0</v>
      </c>
      <c r="W8829" s="334">
        <v>0</v>
      </c>
      <c r="X8829" s="334">
        <v>0</v>
      </c>
      <c r="Y8829" s="334">
        <v>0</v>
      </c>
      <c r="Z8829" s="334">
        <v>0</v>
      </c>
      <c r="AA8829" s="334">
        <v>0</v>
      </c>
      <c r="AB8829" s="334">
        <v>0</v>
      </c>
      <c r="AD8829" s="334">
        <v>0</v>
      </c>
      <c r="AE8829" s="334">
        <f t="shared" si="1377"/>
        <v>0</v>
      </c>
      <c r="AF8829" s="334">
        <f t="shared" si="1378"/>
        <v>0</v>
      </c>
      <c r="AG8829" s="340">
        <f t="shared" si="1379"/>
        <v>0</v>
      </c>
      <c r="AI8829" s="340">
        <f t="shared" si="1383"/>
        <v>0</v>
      </c>
      <c r="AJ8829" s="340">
        <f t="shared" si="1383"/>
        <v>0</v>
      </c>
      <c r="AK8829" s="340">
        <f t="shared" si="1383"/>
        <v>0</v>
      </c>
      <c r="AL8829" s="340">
        <f t="shared" si="1383"/>
        <v>0</v>
      </c>
      <c r="AM8829" s="340">
        <f t="shared" si="1383"/>
        <v>0</v>
      </c>
    </row>
    <row r="8830" spans="1:39" x14ac:dyDescent="0.35">
      <c r="A8830" s="337">
        <v>30743</v>
      </c>
      <c r="B8830" s="338">
        <f t="shared" si="1374"/>
        <v>1984</v>
      </c>
      <c r="C8830" s="338">
        <f t="shared" si="1375"/>
        <v>3</v>
      </c>
      <c r="D8830" s="338">
        <f t="shared" si="1376"/>
        <v>2</v>
      </c>
      <c r="E8830" s="334">
        <v>0</v>
      </c>
      <c r="F8830" s="334">
        <v>0</v>
      </c>
      <c r="G8830" s="334">
        <v>0</v>
      </c>
      <c r="H8830" s="334">
        <v>0</v>
      </c>
      <c r="I8830" s="334">
        <v>0</v>
      </c>
      <c r="J8830" s="334">
        <v>0</v>
      </c>
      <c r="K8830" s="334">
        <v>0</v>
      </c>
      <c r="L8830" s="334">
        <v>0</v>
      </c>
      <c r="M8830" s="334">
        <v>0</v>
      </c>
      <c r="N8830" s="334">
        <v>0</v>
      </c>
      <c r="O8830" s="334">
        <v>0</v>
      </c>
      <c r="P8830" s="334">
        <v>0</v>
      </c>
      <c r="Q8830" s="334">
        <v>0</v>
      </c>
      <c r="R8830" s="334">
        <v>0</v>
      </c>
      <c r="S8830" s="334">
        <v>0</v>
      </c>
      <c r="T8830" s="334">
        <v>0</v>
      </c>
      <c r="U8830" s="334">
        <v>0</v>
      </c>
      <c r="V8830" s="334">
        <v>0</v>
      </c>
      <c r="W8830" s="334">
        <v>0</v>
      </c>
      <c r="X8830" s="334">
        <v>0</v>
      </c>
      <c r="Y8830" s="334">
        <v>0</v>
      </c>
      <c r="Z8830" s="334">
        <v>0</v>
      </c>
      <c r="AA8830" s="334">
        <v>0</v>
      </c>
      <c r="AB8830" s="334">
        <v>0</v>
      </c>
      <c r="AD8830" s="334">
        <v>0</v>
      </c>
      <c r="AE8830" s="334">
        <f t="shared" si="1377"/>
        <v>0</v>
      </c>
      <c r="AF8830" s="334">
        <f t="shared" si="1378"/>
        <v>0</v>
      </c>
      <c r="AG8830" s="340">
        <f t="shared" si="1379"/>
        <v>0</v>
      </c>
      <c r="AI8830" s="340">
        <f t="shared" si="1383"/>
        <v>0</v>
      </c>
      <c r="AJ8830" s="340">
        <f t="shared" si="1383"/>
        <v>0</v>
      </c>
      <c r="AK8830" s="340">
        <f t="shared" si="1383"/>
        <v>0</v>
      </c>
      <c r="AL8830" s="340">
        <f t="shared" si="1383"/>
        <v>0</v>
      </c>
      <c r="AM8830" s="340">
        <f t="shared" si="1383"/>
        <v>0</v>
      </c>
    </row>
    <row r="8831" spans="1:39" x14ac:dyDescent="0.35">
      <c r="A8831" s="337">
        <v>30744</v>
      </c>
      <c r="B8831" s="338">
        <f t="shared" si="1374"/>
        <v>1984</v>
      </c>
      <c r="C8831" s="338">
        <f t="shared" si="1375"/>
        <v>3</v>
      </c>
      <c r="D8831" s="338">
        <f t="shared" si="1376"/>
        <v>3</v>
      </c>
      <c r="E8831" s="334">
        <v>0</v>
      </c>
      <c r="F8831" s="334">
        <v>0.2</v>
      </c>
      <c r="G8831" s="334">
        <v>0</v>
      </c>
      <c r="H8831" s="334">
        <v>0</v>
      </c>
      <c r="I8831" s="334">
        <v>0</v>
      </c>
      <c r="J8831" s="334">
        <v>0</v>
      </c>
      <c r="K8831" s="334">
        <v>0</v>
      </c>
      <c r="L8831" s="334">
        <v>0</v>
      </c>
      <c r="M8831" s="334">
        <v>0</v>
      </c>
      <c r="N8831" s="334">
        <v>0</v>
      </c>
      <c r="O8831" s="334">
        <v>0</v>
      </c>
      <c r="P8831" s="334">
        <v>0</v>
      </c>
      <c r="Q8831" s="334">
        <v>0</v>
      </c>
      <c r="R8831" s="334">
        <v>0</v>
      </c>
      <c r="S8831" s="334">
        <v>0</v>
      </c>
      <c r="T8831" s="334">
        <v>0</v>
      </c>
      <c r="U8831" s="334">
        <v>0</v>
      </c>
      <c r="V8831" s="334">
        <v>0</v>
      </c>
      <c r="W8831" s="334">
        <v>0</v>
      </c>
      <c r="X8831" s="334">
        <v>0</v>
      </c>
      <c r="Y8831" s="334">
        <v>0</v>
      </c>
      <c r="Z8831" s="334">
        <v>0</v>
      </c>
      <c r="AA8831" s="334">
        <v>0</v>
      </c>
      <c r="AB8831" s="334">
        <v>0</v>
      </c>
      <c r="AD8831" s="334">
        <v>0.2</v>
      </c>
      <c r="AE8831" s="334">
        <f t="shared" si="1377"/>
        <v>0.2</v>
      </c>
      <c r="AF8831" s="334">
        <f t="shared" si="1378"/>
        <v>0.2</v>
      </c>
      <c r="AG8831" s="340">
        <f t="shared" si="1379"/>
        <v>0</v>
      </c>
      <c r="AI8831" s="340">
        <f t="shared" si="1383"/>
        <v>0</v>
      </c>
      <c r="AJ8831" s="340">
        <f t="shared" si="1383"/>
        <v>0</v>
      </c>
      <c r="AK8831" s="340">
        <f t="shared" si="1383"/>
        <v>0</v>
      </c>
      <c r="AL8831" s="340">
        <f t="shared" si="1383"/>
        <v>0</v>
      </c>
      <c r="AM8831" s="340">
        <f t="shared" si="1383"/>
        <v>0</v>
      </c>
    </row>
    <row r="8832" spans="1:39" x14ac:dyDescent="0.35">
      <c r="A8832" s="337">
        <v>30745</v>
      </c>
      <c r="B8832" s="338">
        <f t="shared" si="1374"/>
        <v>1984</v>
      </c>
      <c r="C8832" s="338">
        <f t="shared" si="1375"/>
        <v>3</v>
      </c>
      <c r="D8832" s="338">
        <f t="shared" si="1376"/>
        <v>4</v>
      </c>
      <c r="E8832" s="334">
        <v>0</v>
      </c>
      <c r="F8832" s="334">
        <v>0</v>
      </c>
      <c r="G8832" s="334">
        <v>0</v>
      </c>
      <c r="H8832" s="334">
        <v>0</v>
      </c>
      <c r="I8832" s="334">
        <v>0</v>
      </c>
      <c r="J8832" s="334">
        <v>0</v>
      </c>
      <c r="K8832" s="334">
        <v>0</v>
      </c>
      <c r="L8832" s="334">
        <v>0</v>
      </c>
      <c r="M8832" s="334">
        <v>0</v>
      </c>
      <c r="N8832" s="334">
        <v>0</v>
      </c>
      <c r="O8832" s="334">
        <v>0</v>
      </c>
      <c r="P8832" s="334">
        <v>0</v>
      </c>
      <c r="Q8832" s="334">
        <v>0</v>
      </c>
      <c r="R8832" s="334">
        <v>0</v>
      </c>
      <c r="S8832" s="334">
        <v>0</v>
      </c>
      <c r="T8832" s="334">
        <v>0</v>
      </c>
      <c r="U8832" s="334">
        <v>0</v>
      </c>
      <c r="V8832" s="334">
        <v>0</v>
      </c>
      <c r="W8832" s="334">
        <v>0</v>
      </c>
      <c r="X8832" s="334">
        <v>0</v>
      </c>
      <c r="Y8832" s="334">
        <v>0</v>
      </c>
      <c r="Z8832" s="334">
        <v>0</v>
      </c>
      <c r="AA8832" s="334">
        <v>0</v>
      </c>
      <c r="AB8832" s="334">
        <v>0</v>
      </c>
      <c r="AD8832" s="334">
        <v>0</v>
      </c>
      <c r="AE8832" s="334">
        <f t="shared" si="1377"/>
        <v>0</v>
      </c>
      <c r="AF8832" s="334">
        <f t="shared" si="1378"/>
        <v>0</v>
      </c>
      <c r="AG8832" s="340">
        <f t="shared" si="1379"/>
        <v>0</v>
      </c>
      <c r="AI8832" s="340">
        <f t="shared" si="1383"/>
        <v>0</v>
      </c>
      <c r="AJ8832" s="340">
        <f t="shared" si="1383"/>
        <v>0</v>
      </c>
      <c r="AK8832" s="340">
        <f t="shared" si="1383"/>
        <v>0</v>
      </c>
      <c r="AL8832" s="340">
        <f t="shared" si="1383"/>
        <v>0</v>
      </c>
      <c r="AM8832" s="340">
        <f t="shared" si="1383"/>
        <v>0</v>
      </c>
    </row>
    <row r="8833" spans="1:39" x14ac:dyDescent="0.35">
      <c r="A8833" s="337">
        <v>30746</v>
      </c>
      <c r="B8833" s="338">
        <f t="shared" si="1374"/>
        <v>1984</v>
      </c>
      <c r="C8833" s="338">
        <f t="shared" si="1375"/>
        <v>3</v>
      </c>
      <c r="D8833" s="338">
        <f t="shared" si="1376"/>
        <v>5</v>
      </c>
      <c r="E8833" s="334">
        <v>0</v>
      </c>
      <c r="F8833" s="334">
        <v>0</v>
      </c>
      <c r="G8833" s="334">
        <v>0</v>
      </c>
      <c r="H8833" s="334">
        <v>0</v>
      </c>
      <c r="I8833" s="334">
        <v>0</v>
      </c>
      <c r="J8833" s="334">
        <v>0</v>
      </c>
      <c r="K8833" s="334">
        <v>0</v>
      </c>
      <c r="L8833" s="334">
        <v>0</v>
      </c>
      <c r="M8833" s="334">
        <v>0</v>
      </c>
      <c r="N8833" s="334">
        <v>0</v>
      </c>
      <c r="O8833" s="334">
        <v>0</v>
      </c>
      <c r="P8833" s="334">
        <v>0</v>
      </c>
      <c r="Q8833" s="334">
        <v>0</v>
      </c>
      <c r="R8833" s="334">
        <v>0</v>
      </c>
      <c r="S8833" s="334">
        <v>0</v>
      </c>
      <c r="T8833" s="334">
        <v>0</v>
      </c>
      <c r="U8833" s="334">
        <v>0</v>
      </c>
      <c r="V8833" s="334">
        <v>0</v>
      </c>
      <c r="W8833" s="334">
        <v>0</v>
      </c>
      <c r="X8833" s="334">
        <v>0</v>
      </c>
      <c r="Y8833" s="334">
        <v>0</v>
      </c>
      <c r="Z8833" s="334">
        <v>0</v>
      </c>
      <c r="AA8833" s="334">
        <v>0</v>
      </c>
      <c r="AB8833" s="334">
        <v>0</v>
      </c>
      <c r="AD8833" s="334">
        <v>0</v>
      </c>
      <c r="AE8833" s="334">
        <f t="shared" si="1377"/>
        <v>0</v>
      </c>
      <c r="AF8833" s="334">
        <f t="shared" si="1378"/>
        <v>0</v>
      </c>
      <c r="AG8833" s="340">
        <f t="shared" si="1379"/>
        <v>0</v>
      </c>
      <c r="AI8833" s="340">
        <f t="shared" si="1383"/>
        <v>0</v>
      </c>
      <c r="AJ8833" s="340">
        <f t="shared" si="1383"/>
        <v>0</v>
      </c>
      <c r="AK8833" s="340">
        <f t="shared" si="1383"/>
        <v>0</v>
      </c>
      <c r="AL8833" s="340">
        <f t="shared" si="1383"/>
        <v>0</v>
      </c>
      <c r="AM8833" s="340">
        <f t="shared" si="1383"/>
        <v>0</v>
      </c>
    </row>
    <row r="8834" spans="1:39" x14ac:dyDescent="0.35">
      <c r="A8834" s="337">
        <v>30747</v>
      </c>
      <c r="B8834" s="338">
        <f t="shared" si="1374"/>
        <v>1984</v>
      </c>
      <c r="C8834" s="338">
        <f t="shared" si="1375"/>
        <v>3</v>
      </c>
      <c r="D8834" s="338">
        <f t="shared" si="1376"/>
        <v>6</v>
      </c>
      <c r="E8834" s="334">
        <v>0</v>
      </c>
      <c r="F8834" s="334">
        <v>0</v>
      </c>
      <c r="G8834" s="334">
        <v>0</v>
      </c>
      <c r="H8834" s="334">
        <v>0</v>
      </c>
      <c r="I8834" s="334">
        <v>0</v>
      </c>
      <c r="J8834" s="334">
        <v>0</v>
      </c>
      <c r="K8834" s="334">
        <v>0</v>
      </c>
      <c r="L8834" s="334">
        <v>0</v>
      </c>
      <c r="M8834" s="334">
        <v>0</v>
      </c>
      <c r="N8834" s="334">
        <v>0</v>
      </c>
      <c r="O8834" s="334">
        <v>0</v>
      </c>
      <c r="P8834" s="334">
        <v>0</v>
      </c>
      <c r="Q8834" s="334">
        <v>0</v>
      </c>
      <c r="R8834" s="334">
        <v>0</v>
      </c>
      <c r="S8834" s="334">
        <v>0</v>
      </c>
      <c r="T8834" s="334">
        <v>0</v>
      </c>
      <c r="U8834" s="334">
        <v>0</v>
      </c>
      <c r="V8834" s="334">
        <v>0</v>
      </c>
      <c r="W8834" s="334">
        <v>0</v>
      </c>
      <c r="X8834" s="334">
        <v>0</v>
      </c>
      <c r="Y8834" s="334">
        <v>0</v>
      </c>
      <c r="Z8834" s="334">
        <v>0</v>
      </c>
      <c r="AA8834" s="334">
        <v>0</v>
      </c>
      <c r="AB8834" s="334">
        <v>0</v>
      </c>
      <c r="AD8834" s="334">
        <v>0</v>
      </c>
      <c r="AE8834" s="334">
        <f t="shared" si="1377"/>
        <v>0</v>
      </c>
      <c r="AF8834" s="334">
        <f t="shared" si="1378"/>
        <v>0</v>
      </c>
      <c r="AG8834" s="340">
        <f t="shared" si="1379"/>
        <v>0</v>
      </c>
      <c r="AI8834" s="340">
        <f t="shared" si="1383"/>
        <v>0</v>
      </c>
      <c r="AJ8834" s="340">
        <f t="shared" si="1383"/>
        <v>0</v>
      </c>
      <c r="AK8834" s="340">
        <f t="shared" si="1383"/>
        <v>0</v>
      </c>
      <c r="AL8834" s="340">
        <f t="shared" si="1383"/>
        <v>0</v>
      </c>
      <c r="AM8834" s="340">
        <f t="shared" si="1383"/>
        <v>0</v>
      </c>
    </row>
    <row r="8835" spans="1:39" x14ac:dyDescent="0.35">
      <c r="A8835" s="337">
        <v>30748</v>
      </c>
      <c r="B8835" s="338">
        <f t="shared" si="1374"/>
        <v>1984</v>
      </c>
      <c r="C8835" s="338">
        <f t="shared" si="1375"/>
        <v>3</v>
      </c>
      <c r="D8835" s="338">
        <f t="shared" si="1376"/>
        <v>7</v>
      </c>
      <c r="E8835" s="334">
        <v>0</v>
      </c>
      <c r="F8835" s="334">
        <v>0</v>
      </c>
      <c r="G8835" s="334">
        <v>0</v>
      </c>
      <c r="H8835" s="334">
        <v>0</v>
      </c>
      <c r="I8835" s="334">
        <v>0</v>
      </c>
      <c r="J8835" s="334">
        <v>0</v>
      </c>
      <c r="K8835" s="334">
        <v>0</v>
      </c>
      <c r="L8835" s="334">
        <v>0</v>
      </c>
      <c r="M8835" s="334">
        <v>0</v>
      </c>
      <c r="N8835" s="334">
        <v>0</v>
      </c>
      <c r="O8835" s="334">
        <v>0</v>
      </c>
      <c r="P8835" s="334">
        <v>0</v>
      </c>
      <c r="Q8835" s="334">
        <v>0</v>
      </c>
      <c r="R8835" s="334">
        <v>0</v>
      </c>
      <c r="S8835" s="334">
        <v>0</v>
      </c>
      <c r="T8835" s="334">
        <v>0</v>
      </c>
      <c r="U8835" s="334">
        <v>0</v>
      </c>
      <c r="V8835" s="334">
        <v>0</v>
      </c>
      <c r="W8835" s="334">
        <v>0</v>
      </c>
      <c r="X8835" s="334">
        <v>0</v>
      </c>
      <c r="Y8835" s="334">
        <v>0</v>
      </c>
      <c r="Z8835" s="334">
        <v>0</v>
      </c>
      <c r="AA8835" s="334">
        <v>0</v>
      </c>
      <c r="AB8835" s="334">
        <v>0</v>
      </c>
      <c r="AD8835" s="334">
        <v>0</v>
      </c>
      <c r="AE8835" s="334">
        <f t="shared" si="1377"/>
        <v>0</v>
      </c>
      <c r="AF8835" s="334">
        <f t="shared" si="1378"/>
        <v>0</v>
      </c>
      <c r="AG8835" s="340">
        <f t="shared" si="1379"/>
        <v>0</v>
      </c>
      <c r="AI8835" s="340">
        <f t="shared" si="1383"/>
        <v>0</v>
      </c>
      <c r="AJ8835" s="340">
        <f t="shared" si="1383"/>
        <v>0</v>
      </c>
      <c r="AK8835" s="340">
        <f t="shared" si="1383"/>
        <v>0</v>
      </c>
      <c r="AL8835" s="340">
        <f t="shared" si="1383"/>
        <v>0</v>
      </c>
      <c r="AM8835" s="340">
        <f t="shared" si="1383"/>
        <v>0</v>
      </c>
    </row>
    <row r="8836" spans="1:39" x14ac:dyDescent="0.35">
      <c r="A8836" s="337">
        <v>30749</v>
      </c>
      <c r="B8836" s="338">
        <f t="shared" ref="B8836:B8899" si="1384">YEAR(A8836)</f>
        <v>1984</v>
      </c>
      <c r="C8836" s="338">
        <f t="shared" ref="C8836:C8899" si="1385">MONTH(A8836)</f>
        <v>3</v>
      </c>
      <c r="D8836" s="338">
        <f t="shared" ref="D8836:D8899" si="1386">DAY(A8836)</f>
        <v>8</v>
      </c>
      <c r="E8836" s="334">
        <v>0.1</v>
      </c>
      <c r="F8836" s="334">
        <v>0.1</v>
      </c>
      <c r="G8836" s="334">
        <v>0.1</v>
      </c>
      <c r="H8836" s="334">
        <v>0.1</v>
      </c>
      <c r="I8836" s="334">
        <v>0</v>
      </c>
      <c r="J8836" s="334">
        <v>0</v>
      </c>
      <c r="K8836" s="334">
        <v>0</v>
      </c>
      <c r="L8836" s="334">
        <v>0</v>
      </c>
      <c r="M8836" s="334">
        <v>0</v>
      </c>
      <c r="N8836" s="334">
        <v>0</v>
      </c>
      <c r="O8836" s="334">
        <v>0.1</v>
      </c>
      <c r="P8836" s="334">
        <v>0.1</v>
      </c>
      <c r="Q8836" s="334">
        <v>0</v>
      </c>
      <c r="R8836" s="334">
        <v>0</v>
      </c>
      <c r="S8836" s="334">
        <v>0.1</v>
      </c>
      <c r="T8836" s="334">
        <v>0.2</v>
      </c>
      <c r="U8836" s="334">
        <v>0.1</v>
      </c>
      <c r="V8836" s="334">
        <v>0.1</v>
      </c>
      <c r="W8836" s="334">
        <v>0.1</v>
      </c>
      <c r="X8836" s="334">
        <v>0.1</v>
      </c>
      <c r="Y8836" s="334">
        <v>0.1</v>
      </c>
      <c r="Z8836" s="334">
        <v>0.1</v>
      </c>
      <c r="AA8836" s="334">
        <v>0</v>
      </c>
      <c r="AB8836" s="334">
        <v>0.1</v>
      </c>
      <c r="AD8836" s="334">
        <v>1.6</v>
      </c>
      <c r="AE8836" s="334">
        <f t="shared" ref="AE8836:AE8899" si="1387">AD8836</f>
        <v>1.6</v>
      </c>
      <c r="AF8836" s="334">
        <f t="shared" ref="AF8836:AF8899" si="1388">SUM(E8836:AB8836)</f>
        <v>1.6000000000000003</v>
      </c>
      <c r="AG8836" s="340">
        <f t="shared" ref="AG8836:AG8899" si="1389">ABS(AF8836-AE8836)</f>
        <v>2.2204460492503131E-16</v>
      </c>
      <c r="AI8836" s="340">
        <f t="shared" ref="AI8836:AM8851" si="1390">IF($C8836=AI$1,$AF8836,0)</f>
        <v>0</v>
      </c>
      <c r="AJ8836" s="340">
        <f t="shared" si="1390"/>
        <v>0</v>
      </c>
      <c r="AK8836" s="340">
        <f t="shared" si="1390"/>
        <v>0</v>
      </c>
      <c r="AL8836" s="340">
        <f t="shared" si="1390"/>
        <v>0</v>
      </c>
      <c r="AM8836" s="340">
        <f t="shared" si="1390"/>
        <v>0</v>
      </c>
    </row>
    <row r="8837" spans="1:39" x14ac:dyDescent="0.35">
      <c r="A8837" s="337">
        <v>30750</v>
      </c>
      <c r="B8837" s="338">
        <f t="shared" si="1384"/>
        <v>1984</v>
      </c>
      <c r="C8837" s="338">
        <f t="shared" si="1385"/>
        <v>3</v>
      </c>
      <c r="D8837" s="338">
        <f t="shared" si="1386"/>
        <v>9</v>
      </c>
      <c r="E8837" s="334">
        <v>0</v>
      </c>
      <c r="F8837" s="334">
        <v>0</v>
      </c>
      <c r="G8837" s="334">
        <v>0</v>
      </c>
      <c r="H8837" s="334">
        <v>0</v>
      </c>
      <c r="I8837" s="334">
        <v>0</v>
      </c>
      <c r="J8837" s="334">
        <v>0</v>
      </c>
      <c r="K8837" s="334">
        <v>0</v>
      </c>
      <c r="L8837" s="334">
        <v>0</v>
      </c>
      <c r="M8837" s="334">
        <v>0</v>
      </c>
      <c r="N8837" s="334">
        <v>0</v>
      </c>
      <c r="O8837" s="334">
        <v>0</v>
      </c>
      <c r="P8837" s="334">
        <v>0</v>
      </c>
      <c r="Q8837" s="334">
        <v>0</v>
      </c>
      <c r="R8837" s="334">
        <v>0</v>
      </c>
      <c r="S8837" s="334">
        <v>0</v>
      </c>
      <c r="T8837" s="334">
        <v>0</v>
      </c>
      <c r="U8837" s="334">
        <v>0</v>
      </c>
      <c r="V8837" s="334">
        <v>0</v>
      </c>
      <c r="W8837" s="334">
        <v>0</v>
      </c>
      <c r="X8837" s="334">
        <v>0</v>
      </c>
      <c r="Y8837" s="334">
        <v>0</v>
      </c>
      <c r="Z8837" s="334">
        <v>0</v>
      </c>
      <c r="AA8837" s="334">
        <v>0</v>
      </c>
      <c r="AB8837" s="334">
        <v>0</v>
      </c>
      <c r="AD8837" s="334">
        <v>0</v>
      </c>
      <c r="AE8837" s="334">
        <f t="shared" si="1387"/>
        <v>0</v>
      </c>
      <c r="AF8837" s="334">
        <f t="shared" si="1388"/>
        <v>0</v>
      </c>
      <c r="AG8837" s="340">
        <f t="shared" si="1389"/>
        <v>0</v>
      </c>
      <c r="AI8837" s="340">
        <f t="shared" si="1390"/>
        <v>0</v>
      </c>
      <c r="AJ8837" s="340">
        <f t="shared" si="1390"/>
        <v>0</v>
      </c>
      <c r="AK8837" s="340">
        <f t="shared" si="1390"/>
        <v>0</v>
      </c>
      <c r="AL8837" s="340">
        <f t="shared" si="1390"/>
        <v>0</v>
      </c>
      <c r="AM8837" s="340">
        <f t="shared" si="1390"/>
        <v>0</v>
      </c>
    </row>
    <row r="8838" spans="1:39" x14ac:dyDescent="0.35">
      <c r="A8838" s="337">
        <v>30751</v>
      </c>
      <c r="B8838" s="338">
        <f t="shared" si="1384"/>
        <v>1984</v>
      </c>
      <c r="C8838" s="338">
        <f t="shared" si="1385"/>
        <v>3</v>
      </c>
      <c r="D8838" s="338">
        <f t="shared" si="1386"/>
        <v>10</v>
      </c>
      <c r="E8838" s="334">
        <v>0</v>
      </c>
      <c r="F8838" s="334">
        <v>0</v>
      </c>
      <c r="G8838" s="334">
        <v>0</v>
      </c>
      <c r="H8838" s="334">
        <v>0</v>
      </c>
      <c r="I8838" s="334">
        <v>0</v>
      </c>
      <c r="J8838" s="334">
        <v>0</v>
      </c>
      <c r="K8838" s="334">
        <v>0</v>
      </c>
      <c r="L8838" s="334">
        <v>0</v>
      </c>
      <c r="M8838" s="334">
        <v>0</v>
      </c>
      <c r="N8838" s="334">
        <v>0.1</v>
      </c>
      <c r="O8838" s="334">
        <v>0</v>
      </c>
      <c r="P8838" s="334">
        <v>0.1</v>
      </c>
      <c r="Q8838" s="334">
        <v>0</v>
      </c>
      <c r="R8838" s="334">
        <v>0</v>
      </c>
      <c r="S8838" s="334">
        <v>0.1</v>
      </c>
      <c r="T8838" s="334">
        <v>0</v>
      </c>
      <c r="U8838" s="334">
        <v>0</v>
      </c>
      <c r="V8838" s="334">
        <v>0.1</v>
      </c>
      <c r="W8838" s="334">
        <v>0</v>
      </c>
      <c r="X8838" s="334">
        <v>0.1</v>
      </c>
      <c r="Y8838" s="334">
        <v>0</v>
      </c>
      <c r="Z8838" s="334">
        <v>0</v>
      </c>
      <c r="AA8838" s="334">
        <v>0.1</v>
      </c>
      <c r="AB8838" s="334">
        <v>0</v>
      </c>
      <c r="AD8838" s="334">
        <v>0.6</v>
      </c>
      <c r="AE8838" s="334">
        <f t="shared" si="1387"/>
        <v>0.6</v>
      </c>
      <c r="AF8838" s="334">
        <f t="shared" si="1388"/>
        <v>0.6</v>
      </c>
      <c r="AG8838" s="340">
        <f t="shared" si="1389"/>
        <v>0</v>
      </c>
      <c r="AI8838" s="340">
        <f t="shared" si="1390"/>
        <v>0</v>
      </c>
      <c r="AJ8838" s="340">
        <f t="shared" si="1390"/>
        <v>0</v>
      </c>
      <c r="AK8838" s="340">
        <f t="shared" si="1390"/>
        <v>0</v>
      </c>
      <c r="AL8838" s="340">
        <f t="shared" si="1390"/>
        <v>0</v>
      </c>
      <c r="AM8838" s="340">
        <f t="shared" si="1390"/>
        <v>0</v>
      </c>
    </row>
    <row r="8839" spans="1:39" x14ac:dyDescent="0.35">
      <c r="A8839" s="337">
        <v>30752</v>
      </c>
      <c r="B8839" s="338">
        <f t="shared" si="1384"/>
        <v>1984</v>
      </c>
      <c r="C8839" s="338">
        <f t="shared" si="1385"/>
        <v>3</v>
      </c>
      <c r="D8839" s="338">
        <f t="shared" si="1386"/>
        <v>11</v>
      </c>
      <c r="E8839" s="334">
        <v>0.2</v>
      </c>
      <c r="F8839" s="334">
        <v>0.1</v>
      </c>
      <c r="G8839" s="334">
        <v>0.2</v>
      </c>
      <c r="H8839" s="334">
        <v>0.2</v>
      </c>
      <c r="I8839" s="334">
        <v>0.1</v>
      </c>
      <c r="J8839" s="334">
        <v>0.2</v>
      </c>
      <c r="K8839" s="334">
        <v>0.2</v>
      </c>
      <c r="L8839" s="334">
        <v>0.1</v>
      </c>
      <c r="M8839" s="334">
        <v>0.2</v>
      </c>
      <c r="N8839" s="334">
        <v>0.2</v>
      </c>
      <c r="O8839" s="334">
        <v>0</v>
      </c>
      <c r="P8839" s="334">
        <v>0</v>
      </c>
      <c r="Q8839" s="334">
        <v>0.2</v>
      </c>
      <c r="R8839" s="334">
        <v>0.1</v>
      </c>
      <c r="S8839" s="334">
        <v>0.2</v>
      </c>
      <c r="T8839" s="334">
        <v>0.2</v>
      </c>
      <c r="U8839" s="334">
        <v>0.1</v>
      </c>
      <c r="V8839" s="334">
        <v>0.2</v>
      </c>
      <c r="W8839" s="334">
        <v>0.2</v>
      </c>
      <c r="X8839" s="334">
        <v>0.1</v>
      </c>
      <c r="Y8839" s="334">
        <v>0.2</v>
      </c>
      <c r="Z8839" s="334">
        <v>0.2</v>
      </c>
      <c r="AA8839" s="334">
        <v>0.1</v>
      </c>
      <c r="AB8839" s="334">
        <v>0.2</v>
      </c>
      <c r="AD8839" s="334">
        <v>3.7</v>
      </c>
      <c r="AE8839" s="334">
        <f t="shared" si="1387"/>
        <v>3.7</v>
      </c>
      <c r="AF8839" s="334">
        <f t="shared" si="1388"/>
        <v>3.7000000000000015</v>
      </c>
      <c r="AG8839" s="340">
        <f t="shared" si="1389"/>
        <v>1.3322676295501878E-15</v>
      </c>
      <c r="AI8839" s="340">
        <f t="shared" si="1390"/>
        <v>0</v>
      </c>
      <c r="AJ8839" s="340">
        <f t="shared" si="1390"/>
        <v>0</v>
      </c>
      <c r="AK8839" s="340">
        <f t="shared" si="1390"/>
        <v>0</v>
      </c>
      <c r="AL8839" s="340">
        <f t="shared" si="1390"/>
        <v>0</v>
      </c>
      <c r="AM8839" s="340">
        <f t="shared" si="1390"/>
        <v>0</v>
      </c>
    </row>
    <row r="8840" spans="1:39" x14ac:dyDescent="0.35">
      <c r="A8840" s="337">
        <v>30753</v>
      </c>
      <c r="B8840" s="338">
        <f t="shared" si="1384"/>
        <v>1984</v>
      </c>
      <c r="C8840" s="338">
        <f t="shared" si="1385"/>
        <v>3</v>
      </c>
      <c r="D8840" s="338">
        <f t="shared" si="1386"/>
        <v>12</v>
      </c>
      <c r="E8840" s="334">
        <v>0.1</v>
      </c>
      <c r="F8840" s="334">
        <v>0.1</v>
      </c>
      <c r="G8840" s="334">
        <v>0.2</v>
      </c>
      <c r="H8840" s="334">
        <v>0.1</v>
      </c>
      <c r="I8840" s="334">
        <v>0.1</v>
      </c>
      <c r="J8840" s="334">
        <v>0.1</v>
      </c>
      <c r="K8840" s="334">
        <v>0.1</v>
      </c>
      <c r="L8840" s="334">
        <v>0.1</v>
      </c>
      <c r="M8840" s="334">
        <v>0.2</v>
      </c>
      <c r="N8840" s="334">
        <v>0.1</v>
      </c>
      <c r="O8840" s="334">
        <v>0.1</v>
      </c>
      <c r="P8840" s="334">
        <v>0.1</v>
      </c>
      <c r="Q8840" s="334">
        <v>0.1</v>
      </c>
      <c r="R8840" s="334">
        <v>0.1</v>
      </c>
      <c r="S8840" s="334">
        <v>0.2</v>
      </c>
      <c r="T8840" s="334">
        <v>0.1</v>
      </c>
      <c r="U8840" s="334">
        <v>0.1</v>
      </c>
      <c r="V8840" s="334">
        <v>0.1</v>
      </c>
      <c r="W8840" s="334">
        <v>0.1</v>
      </c>
      <c r="X8840" s="334">
        <v>0.1</v>
      </c>
      <c r="Y8840" s="334">
        <v>0.1</v>
      </c>
      <c r="Z8840" s="334">
        <v>0.2</v>
      </c>
      <c r="AA8840" s="334">
        <v>0.1</v>
      </c>
      <c r="AB8840" s="334">
        <v>0.1</v>
      </c>
      <c r="AD8840" s="334">
        <v>2.8</v>
      </c>
      <c r="AE8840" s="334">
        <f t="shared" si="1387"/>
        <v>2.8</v>
      </c>
      <c r="AF8840" s="334">
        <f t="shared" si="1388"/>
        <v>2.8000000000000012</v>
      </c>
      <c r="AG8840" s="340">
        <f t="shared" si="1389"/>
        <v>1.3322676295501878E-15</v>
      </c>
      <c r="AI8840" s="340">
        <f t="shared" si="1390"/>
        <v>0</v>
      </c>
      <c r="AJ8840" s="340">
        <f t="shared" si="1390"/>
        <v>0</v>
      </c>
      <c r="AK8840" s="340">
        <f t="shared" si="1390"/>
        <v>0</v>
      </c>
      <c r="AL8840" s="340">
        <f t="shared" si="1390"/>
        <v>0</v>
      </c>
      <c r="AM8840" s="340">
        <f t="shared" si="1390"/>
        <v>0</v>
      </c>
    </row>
    <row r="8841" spans="1:39" x14ac:dyDescent="0.35">
      <c r="A8841" s="337">
        <v>30754</v>
      </c>
      <c r="B8841" s="338">
        <f t="shared" si="1384"/>
        <v>1984</v>
      </c>
      <c r="C8841" s="338">
        <f t="shared" si="1385"/>
        <v>3</v>
      </c>
      <c r="D8841" s="338">
        <f t="shared" si="1386"/>
        <v>13</v>
      </c>
      <c r="E8841" s="334">
        <v>0</v>
      </c>
      <c r="F8841" s="334">
        <v>0</v>
      </c>
      <c r="G8841" s="334">
        <v>0.1</v>
      </c>
      <c r="H8841" s="334">
        <v>0</v>
      </c>
      <c r="I8841" s="334">
        <v>0</v>
      </c>
      <c r="J8841" s="334">
        <v>0</v>
      </c>
      <c r="K8841" s="334">
        <v>0</v>
      </c>
      <c r="L8841" s="334">
        <v>0</v>
      </c>
      <c r="M8841" s="334">
        <v>0</v>
      </c>
      <c r="N8841" s="334">
        <v>0.1</v>
      </c>
      <c r="O8841" s="334">
        <v>0</v>
      </c>
      <c r="P8841" s="334">
        <v>0</v>
      </c>
      <c r="Q8841" s="334">
        <v>0</v>
      </c>
      <c r="R8841" s="334">
        <v>0</v>
      </c>
      <c r="S8841" s="334">
        <v>0</v>
      </c>
      <c r="T8841" s="334">
        <v>0.1</v>
      </c>
      <c r="U8841" s="334">
        <v>0</v>
      </c>
      <c r="V8841" s="334">
        <v>0</v>
      </c>
      <c r="W8841" s="334">
        <v>0</v>
      </c>
      <c r="X8841" s="334">
        <v>0</v>
      </c>
      <c r="Y8841" s="334">
        <v>0</v>
      </c>
      <c r="Z8841" s="334">
        <v>0.1</v>
      </c>
      <c r="AA8841" s="334">
        <v>0</v>
      </c>
      <c r="AB8841" s="334">
        <v>0</v>
      </c>
      <c r="AD8841" s="334">
        <v>0.4</v>
      </c>
      <c r="AE8841" s="334">
        <f t="shared" si="1387"/>
        <v>0.4</v>
      </c>
      <c r="AF8841" s="334">
        <f t="shared" si="1388"/>
        <v>0.4</v>
      </c>
      <c r="AG8841" s="340">
        <f t="shared" si="1389"/>
        <v>0</v>
      </c>
      <c r="AI8841" s="340">
        <f t="shared" si="1390"/>
        <v>0</v>
      </c>
      <c r="AJ8841" s="340">
        <f t="shared" si="1390"/>
        <v>0</v>
      </c>
      <c r="AK8841" s="340">
        <f t="shared" si="1390"/>
        <v>0</v>
      </c>
      <c r="AL8841" s="340">
        <f t="shared" si="1390"/>
        <v>0</v>
      </c>
      <c r="AM8841" s="340">
        <f t="shared" si="1390"/>
        <v>0</v>
      </c>
    </row>
    <row r="8842" spans="1:39" x14ac:dyDescent="0.35">
      <c r="A8842" s="337">
        <v>30755</v>
      </c>
      <c r="B8842" s="338">
        <f t="shared" si="1384"/>
        <v>1984</v>
      </c>
      <c r="C8842" s="338">
        <f t="shared" si="1385"/>
        <v>3</v>
      </c>
      <c r="D8842" s="338">
        <f t="shared" si="1386"/>
        <v>14</v>
      </c>
      <c r="E8842" s="334">
        <v>0.1</v>
      </c>
      <c r="F8842" s="334">
        <v>0.1</v>
      </c>
      <c r="G8842" s="334">
        <v>0.1</v>
      </c>
      <c r="H8842" s="334">
        <v>0.1</v>
      </c>
      <c r="I8842" s="334">
        <v>0.1</v>
      </c>
      <c r="J8842" s="334">
        <v>0.1</v>
      </c>
      <c r="K8842" s="334">
        <v>0.1</v>
      </c>
      <c r="L8842" s="334">
        <v>0.1</v>
      </c>
      <c r="M8842" s="334">
        <v>0.2</v>
      </c>
      <c r="N8842" s="334">
        <v>0.1</v>
      </c>
      <c r="O8842" s="334">
        <v>0.1</v>
      </c>
      <c r="P8842" s="334">
        <v>0.1</v>
      </c>
      <c r="Q8842" s="334">
        <v>0</v>
      </c>
      <c r="R8842" s="334">
        <v>0</v>
      </c>
      <c r="S8842" s="334">
        <v>0</v>
      </c>
      <c r="T8842" s="334">
        <v>0</v>
      </c>
      <c r="U8842" s="334">
        <v>0</v>
      </c>
      <c r="V8842" s="334">
        <v>0</v>
      </c>
      <c r="W8842" s="334">
        <v>0.1</v>
      </c>
      <c r="X8842" s="334">
        <v>0</v>
      </c>
      <c r="Y8842" s="334">
        <v>0.1</v>
      </c>
      <c r="Z8842" s="334">
        <v>0.1</v>
      </c>
      <c r="AA8842" s="334">
        <v>0.1</v>
      </c>
      <c r="AB8842" s="334">
        <v>0.1</v>
      </c>
      <c r="AD8842" s="334">
        <v>1.8</v>
      </c>
      <c r="AE8842" s="334">
        <f t="shared" si="1387"/>
        <v>1.8</v>
      </c>
      <c r="AF8842" s="334">
        <f t="shared" si="1388"/>
        <v>1.8000000000000007</v>
      </c>
      <c r="AG8842" s="340">
        <f t="shared" si="1389"/>
        <v>6.6613381477509392E-16</v>
      </c>
      <c r="AI8842" s="340">
        <f t="shared" si="1390"/>
        <v>0</v>
      </c>
      <c r="AJ8842" s="340">
        <f t="shared" si="1390"/>
        <v>0</v>
      </c>
      <c r="AK8842" s="340">
        <f t="shared" si="1390"/>
        <v>0</v>
      </c>
      <c r="AL8842" s="340">
        <f t="shared" si="1390"/>
        <v>0</v>
      </c>
      <c r="AM8842" s="340">
        <f t="shared" si="1390"/>
        <v>0</v>
      </c>
    </row>
    <row r="8843" spans="1:39" x14ac:dyDescent="0.35">
      <c r="A8843" s="337">
        <v>30756</v>
      </c>
      <c r="B8843" s="338">
        <f t="shared" si="1384"/>
        <v>1984</v>
      </c>
      <c r="C8843" s="338">
        <f t="shared" si="1385"/>
        <v>3</v>
      </c>
      <c r="D8843" s="338">
        <f t="shared" si="1386"/>
        <v>15</v>
      </c>
      <c r="E8843" s="334">
        <v>0</v>
      </c>
      <c r="F8843" s="334">
        <v>0</v>
      </c>
      <c r="G8843" s="334">
        <v>0</v>
      </c>
      <c r="H8843" s="334">
        <v>0</v>
      </c>
      <c r="I8843" s="334">
        <v>0</v>
      </c>
      <c r="J8843" s="334">
        <v>0.1</v>
      </c>
      <c r="K8843" s="334">
        <v>0</v>
      </c>
      <c r="L8843" s="334">
        <v>0</v>
      </c>
      <c r="M8843" s="334">
        <v>0</v>
      </c>
      <c r="N8843" s="334">
        <v>0</v>
      </c>
      <c r="O8843" s="334">
        <v>0</v>
      </c>
      <c r="P8843" s="334">
        <v>0</v>
      </c>
      <c r="Q8843" s="334">
        <v>0</v>
      </c>
      <c r="R8843" s="334">
        <v>0</v>
      </c>
      <c r="S8843" s="334">
        <v>0</v>
      </c>
      <c r="T8843" s="334">
        <v>0</v>
      </c>
      <c r="U8843" s="334">
        <v>0</v>
      </c>
      <c r="V8843" s="334">
        <v>0</v>
      </c>
      <c r="W8843" s="334">
        <v>0.1</v>
      </c>
      <c r="X8843" s="334">
        <v>0</v>
      </c>
      <c r="Y8843" s="334">
        <v>0</v>
      </c>
      <c r="Z8843" s="334">
        <v>0</v>
      </c>
      <c r="AA8843" s="334">
        <v>0</v>
      </c>
      <c r="AB8843" s="334">
        <v>0</v>
      </c>
      <c r="AD8843" s="334">
        <v>0.2</v>
      </c>
      <c r="AE8843" s="334">
        <f t="shared" si="1387"/>
        <v>0.2</v>
      </c>
      <c r="AF8843" s="334">
        <f t="shared" si="1388"/>
        <v>0.2</v>
      </c>
      <c r="AG8843" s="340">
        <f t="shared" si="1389"/>
        <v>0</v>
      </c>
      <c r="AI8843" s="340">
        <f t="shared" si="1390"/>
        <v>0</v>
      </c>
      <c r="AJ8843" s="340">
        <f t="shared" si="1390"/>
        <v>0</v>
      </c>
      <c r="AK8843" s="340">
        <f t="shared" si="1390"/>
        <v>0</v>
      </c>
      <c r="AL8843" s="340">
        <f t="shared" si="1390"/>
        <v>0</v>
      </c>
      <c r="AM8843" s="340">
        <f t="shared" si="1390"/>
        <v>0</v>
      </c>
    </row>
    <row r="8844" spans="1:39" x14ac:dyDescent="0.35">
      <c r="A8844" s="337">
        <v>30757</v>
      </c>
      <c r="B8844" s="338">
        <f t="shared" si="1384"/>
        <v>1984</v>
      </c>
      <c r="C8844" s="338">
        <f t="shared" si="1385"/>
        <v>3</v>
      </c>
      <c r="D8844" s="338">
        <f t="shared" si="1386"/>
        <v>16</v>
      </c>
      <c r="E8844" s="334">
        <v>0</v>
      </c>
      <c r="F8844" s="334">
        <v>0</v>
      </c>
      <c r="G8844" s="334">
        <v>0</v>
      </c>
      <c r="H8844" s="334">
        <v>0</v>
      </c>
      <c r="I8844" s="334">
        <v>0</v>
      </c>
      <c r="J8844" s="334">
        <v>0</v>
      </c>
      <c r="K8844" s="334">
        <v>0</v>
      </c>
      <c r="L8844" s="334">
        <v>0</v>
      </c>
      <c r="M8844" s="334">
        <v>0</v>
      </c>
      <c r="N8844" s="334">
        <v>0</v>
      </c>
      <c r="O8844" s="334">
        <v>0</v>
      </c>
      <c r="P8844" s="334">
        <v>0</v>
      </c>
      <c r="Q8844" s="334">
        <v>0</v>
      </c>
      <c r="R8844" s="334">
        <v>0</v>
      </c>
      <c r="S8844" s="334">
        <v>0</v>
      </c>
      <c r="T8844" s="334">
        <v>0</v>
      </c>
      <c r="U8844" s="334">
        <v>0</v>
      </c>
      <c r="V8844" s="334">
        <v>0</v>
      </c>
      <c r="W8844" s="334">
        <v>0</v>
      </c>
      <c r="X8844" s="334">
        <v>0</v>
      </c>
      <c r="Y8844" s="334">
        <v>0</v>
      </c>
      <c r="Z8844" s="334">
        <v>0</v>
      </c>
      <c r="AA8844" s="334">
        <v>0</v>
      </c>
      <c r="AB8844" s="334">
        <v>0</v>
      </c>
      <c r="AD8844" s="334">
        <v>0</v>
      </c>
      <c r="AE8844" s="334">
        <f t="shared" si="1387"/>
        <v>0</v>
      </c>
      <c r="AF8844" s="334">
        <f t="shared" si="1388"/>
        <v>0</v>
      </c>
      <c r="AG8844" s="340">
        <f t="shared" si="1389"/>
        <v>0</v>
      </c>
      <c r="AI8844" s="340">
        <f t="shared" si="1390"/>
        <v>0</v>
      </c>
      <c r="AJ8844" s="340">
        <f t="shared" si="1390"/>
        <v>0</v>
      </c>
      <c r="AK8844" s="340">
        <f t="shared" si="1390"/>
        <v>0</v>
      </c>
      <c r="AL8844" s="340">
        <f t="shared" si="1390"/>
        <v>0</v>
      </c>
      <c r="AM8844" s="340">
        <f t="shared" si="1390"/>
        <v>0</v>
      </c>
    </row>
    <row r="8845" spans="1:39" x14ac:dyDescent="0.35">
      <c r="A8845" s="337">
        <v>30758</v>
      </c>
      <c r="B8845" s="338">
        <f t="shared" si="1384"/>
        <v>1984</v>
      </c>
      <c r="C8845" s="338">
        <f t="shared" si="1385"/>
        <v>3</v>
      </c>
      <c r="D8845" s="338">
        <f t="shared" si="1386"/>
        <v>17</v>
      </c>
      <c r="E8845" s="334">
        <v>0</v>
      </c>
      <c r="F8845" s="334">
        <v>0</v>
      </c>
      <c r="G8845" s="334">
        <v>0</v>
      </c>
      <c r="H8845" s="334">
        <v>0</v>
      </c>
      <c r="I8845" s="334">
        <v>0</v>
      </c>
      <c r="J8845" s="334">
        <v>0</v>
      </c>
      <c r="K8845" s="334">
        <v>0</v>
      </c>
      <c r="L8845" s="334">
        <v>0</v>
      </c>
      <c r="M8845" s="334">
        <v>0</v>
      </c>
      <c r="N8845" s="334">
        <v>0</v>
      </c>
      <c r="O8845" s="334">
        <v>0</v>
      </c>
      <c r="P8845" s="334">
        <v>0</v>
      </c>
      <c r="Q8845" s="334">
        <v>0</v>
      </c>
      <c r="R8845" s="334">
        <v>0</v>
      </c>
      <c r="S8845" s="334">
        <v>0</v>
      </c>
      <c r="T8845" s="334">
        <v>0</v>
      </c>
      <c r="U8845" s="334">
        <v>0</v>
      </c>
      <c r="V8845" s="334">
        <v>0</v>
      </c>
      <c r="W8845" s="334">
        <v>0</v>
      </c>
      <c r="X8845" s="334">
        <v>0</v>
      </c>
      <c r="Y8845" s="334">
        <v>0</v>
      </c>
      <c r="Z8845" s="334">
        <v>0</v>
      </c>
      <c r="AA8845" s="334">
        <v>0</v>
      </c>
      <c r="AB8845" s="334">
        <v>0</v>
      </c>
      <c r="AD8845" s="334">
        <v>0</v>
      </c>
      <c r="AE8845" s="334">
        <f t="shared" si="1387"/>
        <v>0</v>
      </c>
      <c r="AF8845" s="334">
        <f t="shared" si="1388"/>
        <v>0</v>
      </c>
      <c r="AG8845" s="340">
        <f t="shared" si="1389"/>
        <v>0</v>
      </c>
      <c r="AI8845" s="340">
        <f t="shared" si="1390"/>
        <v>0</v>
      </c>
      <c r="AJ8845" s="340">
        <f t="shared" si="1390"/>
        <v>0</v>
      </c>
      <c r="AK8845" s="340">
        <f t="shared" si="1390"/>
        <v>0</v>
      </c>
      <c r="AL8845" s="340">
        <f t="shared" si="1390"/>
        <v>0</v>
      </c>
      <c r="AM8845" s="340">
        <f t="shared" si="1390"/>
        <v>0</v>
      </c>
    </row>
    <row r="8846" spans="1:39" x14ac:dyDescent="0.35">
      <c r="A8846" s="337">
        <v>30759</v>
      </c>
      <c r="B8846" s="338">
        <f t="shared" si="1384"/>
        <v>1984</v>
      </c>
      <c r="C8846" s="338">
        <f t="shared" si="1385"/>
        <v>3</v>
      </c>
      <c r="D8846" s="338">
        <f t="shared" si="1386"/>
        <v>18</v>
      </c>
      <c r="E8846" s="334">
        <v>0</v>
      </c>
      <c r="F8846" s="334">
        <v>0</v>
      </c>
      <c r="G8846" s="334">
        <v>0</v>
      </c>
      <c r="H8846" s="334">
        <v>0</v>
      </c>
      <c r="I8846" s="334">
        <v>0</v>
      </c>
      <c r="J8846" s="334">
        <v>0</v>
      </c>
      <c r="K8846" s="334">
        <v>0</v>
      </c>
      <c r="L8846" s="334">
        <v>0</v>
      </c>
      <c r="M8846" s="334">
        <v>0</v>
      </c>
      <c r="N8846" s="334">
        <v>0</v>
      </c>
      <c r="O8846" s="334">
        <v>0</v>
      </c>
      <c r="P8846" s="334">
        <v>0</v>
      </c>
      <c r="Q8846" s="334">
        <v>0</v>
      </c>
      <c r="R8846" s="334">
        <v>0</v>
      </c>
      <c r="S8846" s="334">
        <v>0</v>
      </c>
      <c r="T8846" s="334">
        <v>0</v>
      </c>
      <c r="U8846" s="334">
        <v>0</v>
      </c>
      <c r="V8846" s="334">
        <v>0</v>
      </c>
      <c r="W8846" s="334">
        <v>0</v>
      </c>
      <c r="X8846" s="334">
        <v>0</v>
      </c>
      <c r="Y8846" s="334">
        <v>0</v>
      </c>
      <c r="Z8846" s="334">
        <v>0</v>
      </c>
      <c r="AA8846" s="334">
        <v>0</v>
      </c>
      <c r="AB8846" s="334">
        <v>0</v>
      </c>
      <c r="AD8846" s="334">
        <v>0</v>
      </c>
      <c r="AE8846" s="334">
        <f t="shared" si="1387"/>
        <v>0</v>
      </c>
      <c r="AF8846" s="334">
        <f t="shared" si="1388"/>
        <v>0</v>
      </c>
      <c r="AG8846" s="340">
        <f t="shared" si="1389"/>
        <v>0</v>
      </c>
      <c r="AI8846" s="340">
        <f t="shared" si="1390"/>
        <v>0</v>
      </c>
      <c r="AJ8846" s="340">
        <f t="shared" si="1390"/>
        <v>0</v>
      </c>
      <c r="AK8846" s="340">
        <f t="shared" si="1390"/>
        <v>0</v>
      </c>
      <c r="AL8846" s="340">
        <f t="shared" si="1390"/>
        <v>0</v>
      </c>
      <c r="AM8846" s="340">
        <f t="shared" si="1390"/>
        <v>0</v>
      </c>
    </row>
    <row r="8847" spans="1:39" x14ac:dyDescent="0.35">
      <c r="A8847" s="337">
        <v>30760</v>
      </c>
      <c r="B8847" s="338">
        <f t="shared" si="1384"/>
        <v>1984</v>
      </c>
      <c r="C8847" s="338">
        <f t="shared" si="1385"/>
        <v>3</v>
      </c>
      <c r="D8847" s="338">
        <f t="shared" si="1386"/>
        <v>19</v>
      </c>
      <c r="E8847" s="334">
        <v>0</v>
      </c>
      <c r="F8847" s="334">
        <v>0</v>
      </c>
      <c r="G8847" s="334">
        <v>0</v>
      </c>
      <c r="H8847" s="334">
        <v>0</v>
      </c>
      <c r="I8847" s="334">
        <v>0</v>
      </c>
      <c r="J8847" s="334">
        <v>0</v>
      </c>
      <c r="K8847" s="334">
        <v>0</v>
      </c>
      <c r="L8847" s="334">
        <v>0</v>
      </c>
      <c r="M8847" s="334">
        <v>0</v>
      </c>
      <c r="N8847" s="334">
        <v>0</v>
      </c>
      <c r="O8847" s="334">
        <v>0</v>
      </c>
      <c r="P8847" s="334">
        <v>0</v>
      </c>
      <c r="Q8847" s="334">
        <v>0</v>
      </c>
      <c r="R8847" s="334">
        <v>0</v>
      </c>
      <c r="S8847" s="334">
        <v>0</v>
      </c>
      <c r="T8847" s="334">
        <v>0</v>
      </c>
      <c r="U8847" s="334">
        <v>0</v>
      </c>
      <c r="V8847" s="334">
        <v>0</v>
      </c>
      <c r="W8847" s="334">
        <v>0</v>
      </c>
      <c r="X8847" s="334">
        <v>0</v>
      </c>
      <c r="Y8847" s="334">
        <v>0</v>
      </c>
      <c r="Z8847" s="334">
        <v>0</v>
      </c>
      <c r="AA8847" s="334">
        <v>0</v>
      </c>
      <c r="AB8847" s="334">
        <v>0</v>
      </c>
      <c r="AD8847" s="334">
        <v>0</v>
      </c>
      <c r="AE8847" s="334">
        <f t="shared" si="1387"/>
        <v>0</v>
      </c>
      <c r="AF8847" s="334">
        <f t="shared" si="1388"/>
        <v>0</v>
      </c>
      <c r="AG8847" s="340">
        <f t="shared" si="1389"/>
        <v>0</v>
      </c>
      <c r="AI8847" s="340">
        <f t="shared" si="1390"/>
        <v>0</v>
      </c>
      <c r="AJ8847" s="340">
        <f t="shared" si="1390"/>
        <v>0</v>
      </c>
      <c r="AK8847" s="340">
        <f t="shared" si="1390"/>
        <v>0</v>
      </c>
      <c r="AL8847" s="340">
        <f t="shared" si="1390"/>
        <v>0</v>
      </c>
      <c r="AM8847" s="340">
        <f t="shared" si="1390"/>
        <v>0</v>
      </c>
    </row>
    <row r="8848" spans="1:39" x14ac:dyDescent="0.35">
      <c r="A8848" s="337">
        <v>30761</v>
      </c>
      <c r="B8848" s="338">
        <f t="shared" si="1384"/>
        <v>1984</v>
      </c>
      <c r="C8848" s="338">
        <f t="shared" si="1385"/>
        <v>3</v>
      </c>
      <c r="D8848" s="338">
        <f t="shared" si="1386"/>
        <v>20</v>
      </c>
      <c r="E8848" s="334">
        <v>0</v>
      </c>
      <c r="F8848" s="334">
        <v>0</v>
      </c>
      <c r="G8848" s="334">
        <v>0</v>
      </c>
      <c r="H8848" s="334">
        <v>0</v>
      </c>
      <c r="I8848" s="334">
        <v>0</v>
      </c>
      <c r="J8848" s="334">
        <v>0</v>
      </c>
      <c r="K8848" s="334">
        <v>0</v>
      </c>
      <c r="L8848" s="334">
        <v>0</v>
      </c>
      <c r="M8848" s="334">
        <v>0</v>
      </c>
      <c r="N8848" s="334">
        <v>0</v>
      </c>
      <c r="O8848" s="334">
        <v>0</v>
      </c>
      <c r="P8848" s="334">
        <v>0</v>
      </c>
      <c r="Q8848" s="334">
        <v>0</v>
      </c>
      <c r="R8848" s="334">
        <v>0</v>
      </c>
      <c r="S8848" s="334">
        <v>0</v>
      </c>
      <c r="T8848" s="334">
        <v>0</v>
      </c>
      <c r="U8848" s="334">
        <v>0</v>
      </c>
      <c r="V8848" s="334">
        <v>0</v>
      </c>
      <c r="W8848" s="334">
        <v>0</v>
      </c>
      <c r="X8848" s="334">
        <v>0</v>
      </c>
      <c r="Y8848" s="334">
        <v>0</v>
      </c>
      <c r="Z8848" s="334">
        <v>0</v>
      </c>
      <c r="AA8848" s="334">
        <v>0</v>
      </c>
      <c r="AB8848" s="334">
        <v>0</v>
      </c>
      <c r="AD8848" s="334">
        <v>0</v>
      </c>
      <c r="AE8848" s="334">
        <f t="shared" si="1387"/>
        <v>0</v>
      </c>
      <c r="AF8848" s="334">
        <f t="shared" si="1388"/>
        <v>0</v>
      </c>
      <c r="AG8848" s="340">
        <f t="shared" si="1389"/>
        <v>0</v>
      </c>
      <c r="AI8848" s="340">
        <f t="shared" si="1390"/>
        <v>0</v>
      </c>
      <c r="AJ8848" s="340">
        <f t="shared" si="1390"/>
        <v>0</v>
      </c>
      <c r="AK8848" s="340">
        <f t="shared" si="1390"/>
        <v>0</v>
      </c>
      <c r="AL8848" s="340">
        <f t="shared" si="1390"/>
        <v>0</v>
      </c>
      <c r="AM8848" s="340">
        <f t="shared" si="1390"/>
        <v>0</v>
      </c>
    </row>
    <row r="8849" spans="1:39" x14ac:dyDescent="0.35">
      <c r="A8849" s="337">
        <v>30762</v>
      </c>
      <c r="B8849" s="338">
        <f t="shared" si="1384"/>
        <v>1984</v>
      </c>
      <c r="C8849" s="338">
        <f t="shared" si="1385"/>
        <v>3</v>
      </c>
      <c r="D8849" s="338">
        <f t="shared" si="1386"/>
        <v>21</v>
      </c>
      <c r="E8849" s="334">
        <v>0</v>
      </c>
      <c r="F8849" s="334">
        <v>0</v>
      </c>
      <c r="G8849" s="334">
        <v>0</v>
      </c>
      <c r="H8849" s="334">
        <v>0</v>
      </c>
      <c r="I8849" s="334">
        <v>0</v>
      </c>
      <c r="J8849" s="334">
        <v>0</v>
      </c>
      <c r="K8849" s="334">
        <v>0</v>
      </c>
      <c r="L8849" s="334">
        <v>0</v>
      </c>
      <c r="M8849" s="334">
        <v>0</v>
      </c>
      <c r="N8849" s="334">
        <v>0</v>
      </c>
      <c r="O8849" s="334">
        <v>0</v>
      </c>
      <c r="P8849" s="334">
        <v>0</v>
      </c>
      <c r="Q8849" s="334">
        <v>0.5</v>
      </c>
      <c r="R8849" s="334">
        <v>0.5</v>
      </c>
      <c r="S8849" s="334">
        <v>0.5</v>
      </c>
      <c r="T8849" s="334">
        <v>0.4</v>
      </c>
      <c r="U8849" s="334">
        <v>0.5</v>
      </c>
      <c r="V8849" s="334">
        <v>0.5</v>
      </c>
      <c r="W8849" s="334">
        <v>0.5</v>
      </c>
      <c r="X8849" s="334">
        <v>0.5</v>
      </c>
      <c r="Y8849" s="334">
        <v>0.5</v>
      </c>
      <c r="Z8849" s="334">
        <v>0.4</v>
      </c>
      <c r="AA8849" s="334">
        <v>0.5</v>
      </c>
      <c r="AB8849" s="334">
        <v>0.5</v>
      </c>
      <c r="AD8849" s="334">
        <v>5.8</v>
      </c>
      <c r="AE8849" s="334">
        <f t="shared" si="1387"/>
        <v>5.8</v>
      </c>
      <c r="AF8849" s="334">
        <f t="shared" si="1388"/>
        <v>5.8000000000000007</v>
      </c>
      <c r="AG8849" s="340">
        <f t="shared" si="1389"/>
        <v>8.8817841970012523E-16</v>
      </c>
      <c r="AI8849" s="340">
        <f t="shared" si="1390"/>
        <v>0</v>
      </c>
      <c r="AJ8849" s="340">
        <f t="shared" si="1390"/>
        <v>0</v>
      </c>
      <c r="AK8849" s="340">
        <f t="shared" si="1390"/>
        <v>0</v>
      </c>
      <c r="AL8849" s="340">
        <f t="shared" si="1390"/>
        <v>0</v>
      </c>
      <c r="AM8849" s="340">
        <f t="shared" si="1390"/>
        <v>0</v>
      </c>
    </row>
    <row r="8850" spans="1:39" x14ac:dyDescent="0.35">
      <c r="A8850" s="337">
        <v>30763</v>
      </c>
      <c r="B8850" s="338">
        <f t="shared" si="1384"/>
        <v>1984</v>
      </c>
      <c r="C8850" s="338">
        <f t="shared" si="1385"/>
        <v>3</v>
      </c>
      <c r="D8850" s="338">
        <f t="shared" si="1386"/>
        <v>22</v>
      </c>
      <c r="E8850" s="334">
        <v>0</v>
      </c>
      <c r="F8850" s="334">
        <v>0</v>
      </c>
      <c r="G8850" s="334">
        <v>0</v>
      </c>
      <c r="H8850" s="334">
        <v>0</v>
      </c>
      <c r="I8850" s="334">
        <v>0</v>
      </c>
      <c r="J8850" s="334">
        <v>0</v>
      </c>
      <c r="K8850" s="334">
        <v>0</v>
      </c>
      <c r="L8850" s="334">
        <v>0</v>
      </c>
      <c r="M8850" s="334">
        <v>0</v>
      </c>
      <c r="N8850" s="334">
        <v>0</v>
      </c>
      <c r="O8850" s="334">
        <v>0</v>
      </c>
      <c r="P8850" s="334">
        <v>0</v>
      </c>
      <c r="Q8850" s="334">
        <v>0</v>
      </c>
      <c r="R8850" s="334">
        <v>0</v>
      </c>
      <c r="S8850" s="334">
        <v>0</v>
      </c>
      <c r="T8850" s="334">
        <v>0</v>
      </c>
      <c r="U8850" s="334">
        <v>0</v>
      </c>
      <c r="V8850" s="334">
        <v>0</v>
      </c>
      <c r="W8850" s="334">
        <v>0</v>
      </c>
      <c r="X8850" s="334">
        <v>0</v>
      </c>
      <c r="Y8850" s="334">
        <v>0</v>
      </c>
      <c r="Z8850" s="334">
        <v>0</v>
      </c>
      <c r="AA8850" s="334">
        <v>0</v>
      </c>
      <c r="AB8850" s="334">
        <v>0</v>
      </c>
      <c r="AD8850" s="334">
        <v>0</v>
      </c>
      <c r="AE8850" s="334">
        <f t="shared" si="1387"/>
        <v>0</v>
      </c>
      <c r="AF8850" s="334">
        <f t="shared" si="1388"/>
        <v>0</v>
      </c>
      <c r="AG8850" s="340">
        <f t="shared" si="1389"/>
        <v>0</v>
      </c>
      <c r="AI8850" s="340">
        <f t="shared" si="1390"/>
        <v>0</v>
      </c>
      <c r="AJ8850" s="340">
        <f t="shared" si="1390"/>
        <v>0</v>
      </c>
      <c r="AK8850" s="340">
        <f t="shared" si="1390"/>
        <v>0</v>
      </c>
      <c r="AL8850" s="340">
        <f t="shared" si="1390"/>
        <v>0</v>
      </c>
      <c r="AM8850" s="340">
        <f t="shared" si="1390"/>
        <v>0</v>
      </c>
    </row>
    <row r="8851" spans="1:39" x14ac:dyDescent="0.35">
      <c r="A8851" s="337">
        <v>30764</v>
      </c>
      <c r="B8851" s="338">
        <f t="shared" si="1384"/>
        <v>1984</v>
      </c>
      <c r="C8851" s="338">
        <f t="shared" si="1385"/>
        <v>3</v>
      </c>
      <c r="D8851" s="338">
        <f t="shared" si="1386"/>
        <v>23</v>
      </c>
      <c r="E8851" s="334">
        <v>0</v>
      </c>
      <c r="F8851" s="334">
        <v>0</v>
      </c>
      <c r="G8851" s="334">
        <v>0</v>
      </c>
      <c r="H8851" s="334">
        <v>0</v>
      </c>
      <c r="I8851" s="334">
        <v>0</v>
      </c>
      <c r="J8851" s="334">
        <v>0</v>
      </c>
      <c r="K8851" s="334">
        <v>0</v>
      </c>
      <c r="L8851" s="334">
        <v>0</v>
      </c>
      <c r="M8851" s="334">
        <v>0</v>
      </c>
      <c r="N8851" s="334">
        <v>0</v>
      </c>
      <c r="O8851" s="334">
        <v>0</v>
      </c>
      <c r="P8851" s="334">
        <v>0</v>
      </c>
      <c r="Q8851" s="334">
        <v>0</v>
      </c>
      <c r="R8851" s="334">
        <v>0</v>
      </c>
      <c r="S8851" s="334">
        <v>0</v>
      </c>
      <c r="T8851" s="334">
        <v>0</v>
      </c>
      <c r="U8851" s="334">
        <v>0</v>
      </c>
      <c r="V8851" s="334">
        <v>0</v>
      </c>
      <c r="W8851" s="334">
        <v>0</v>
      </c>
      <c r="X8851" s="334">
        <v>0</v>
      </c>
      <c r="Y8851" s="334">
        <v>0</v>
      </c>
      <c r="Z8851" s="334">
        <v>0</v>
      </c>
      <c r="AA8851" s="334">
        <v>0</v>
      </c>
      <c r="AB8851" s="334">
        <v>0</v>
      </c>
      <c r="AD8851" s="334">
        <v>0</v>
      </c>
      <c r="AE8851" s="334">
        <f t="shared" si="1387"/>
        <v>0</v>
      </c>
      <c r="AF8851" s="334">
        <f t="shared" si="1388"/>
        <v>0</v>
      </c>
      <c r="AG8851" s="340">
        <f t="shared" si="1389"/>
        <v>0</v>
      </c>
      <c r="AI8851" s="340">
        <f t="shared" si="1390"/>
        <v>0</v>
      </c>
      <c r="AJ8851" s="340">
        <f t="shared" si="1390"/>
        <v>0</v>
      </c>
      <c r="AK8851" s="340">
        <f t="shared" si="1390"/>
        <v>0</v>
      </c>
      <c r="AL8851" s="340">
        <f t="shared" si="1390"/>
        <v>0</v>
      </c>
      <c r="AM8851" s="340">
        <f t="shared" si="1390"/>
        <v>0</v>
      </c>
    </row>
    <row r="8852" spans="1:39" x14ac:dyDescent="0.35">
      <c r="A8852" s="337">
        <v>30765</v>
      </c>
      <c r="B8852" s="338">
        <f t="shared" si="1384"/>
        <v>1984</v>
      </c>
      <c r="C8852" s="338">
        <f t="shared" si="1385"/>
        <v>3</v>
      </c>
      <c r="D8852" s="338">
        <f t="shared" si="1386"/>
        <v>24</v>
      </c>
      <c r="E8852" s="334">
        <v>0</v>
      </c>
      <c r="F8852" s="334">
        <v>0</v>
      </c>
      <c r="G8852" s="334">
        <v>0</v>
      </c>
      <c r="H8852" s="334">
        <v>0.3</v>
      </c>
      <c r="I8852" s="334">
        <v>0</v>
      </c>
      <c r="J8852" s="334">
        <v>0</v>
      </c>
      <c r="K8852" s="334">
        <v>0.2</v>
      </c>
      <c r="L8852" s="334">
        <v>0.3</v>
      </c>
      <c r="M8852" s="334">
        <v>0</v>
      </c>
      <c r="N8852" s="334">
        <v>0</v>
      </c>
      <c r="O8852" s="334">
        <v>0</v>
      </c>
      <c r="P8852" s="334">
        <v>0</v>
      </c>
      <c r="Q8852" s="334">
        <v>0</v>
      </c>
      <c r="R8852" s="334">
        <v>0</v>
      </c>
      <c r="S8852" s="334">
        <v>0</v>
      </c>
      <c r="T8852" s="334">
        <v>0</v>
      </c>
      <c r="U8852" s="334">
        <v>0</v>
      </c>
      <c r="V8852" s="334">
        <v>0</v>
      </c>
      <c r="W8852" s="334">
        <v>0</v>
      </c>
      <c r="X8852" s="334">
        <v>0</v>
      </c>
      <c r="Y8852" s="334">
        <v>0</v>
      </c>
      <c r="Z8852" s="334">
        <v>0</v>
      </c>
      <c r="AA8852" s="334">
        <v>0</v>
      </c>
      <c r="AB8852" s="334">
        <v>0</v>
      </c>
      <c r="AD8852" s="334">
        <v>0.8</v>
      </c>
      <c r="AE8852" s="334">
        <f t="shared" si="1387"/>
        <v>0.8</v>
      </c>
      <c r="AF8852" s="334">
        <f t="shared" si="1388"/>
        <v>0.8</v>
      </c>
      <c r="AG8852" s="340">
        <f t="shared" si="1389"/>
        <v>0</v>
      </c>
      <c r="AI8852" s="340">
        <f t="shared" ref="AI8852:AM8867" si="1391">IF($C8852=AI$1,$AF8852,0)</f>
        <v>0</v>
      </c>
      <c r="AJ8852" s="340">
        <f t="shared" si="1391"/>
        <v>0</v>
      </c>
      <c r="AK8852" s="340">
        <f t="shared" si="1391"/>
        <v>0</v>
      </c>
      <c r="AL8852" s="340">
        <f t="shared" si="1391"/>
        <v>0</v>
      </c>
      <c r="AM8852" s="340">
        <f t="shared" si="1391"/>
        <v>0</v>
      </c>
    </row>
    <row r="8853" spans="1:39" x14ac:dyDescent="0.35">
      <c r="A8853" s="337">
        <v>30766</v>
      </c>
      <c r="B8853" s="338">
        <f t="shared" si="1384"/>
        <v>1984</v>
      </c>
      <c r="C8853" s="338">
        <f t="shared" si="1385"/>
        <v>3</v>
      </c>
      <c r="D8853" s="338">
        <f t="shared" si="1386"/>
        <v>25</v>
      </c>
      <c r="E8853" s="334">
        <v>0</v>
      </c>
      <c r="F8853" s="334">
        <v>0</v>
      </c>
      <c r="G8853" s="334">
        <v>0</v>
      </c>
      <c r="H8853" s="334">
        <v>0</v>
      </c>
      <c r="I8853" s="334">
        <v>0</v>
      </c>
      <c r="J8853" s="334">
        <v>0</v>
      </c>
      <c r="K8853" s="334">
        <v>0</v>
      </c>
      <c r="L8853" s="334">
        <v>0</v>
      </c>
      <c r="M8853" s="334">
        <v>0</v>
      </c>
      <c r="N8853" s="334">
        <v>0</v>
      </c>
      <c r="O8853" s="334">
        <v>0</v>
      </c>
      <c r="P8853" s="334">
        <v>0</v>
      </c>
      <c r="Q8853" s="334">
        <v>0</v>
      </c>
      <c r="R8853" s="334">
        <v>0</v>
      </c>
      <c r="S8853" s="334">
        <v>0</v>
      </c>
      <c r="T8853" s="334">
        <v>0</v>
      </c>
      <c r="U8853" s="334">
        <v>0</v>
      </c>
      <c r="V8853" s="334">
        <v>0</v>
      </c>
      <c r="W8853" s="334">
        <v>0</v>
      </c>
      <c r="X8853" s="334">
        <v>0</v>
      </c>
      <c r="Y8853" s="334">
        <v>0</v>
      </c>
      <c r="Z8853" s="334">
        <v>0</v>
      </c>
      <c r="AA8853" s="334">
        <v>0</v>
      </c>
      <c r="AB8853" s="334">
        <v>0</v>
      </c>
      <c r="AD8853" s="334">
        <v>0</v>
      </c>
      <c r="AE8853" s="334">
        <f t="shared" si="1387"/>
        <v>0</v>
      </c>
      <c r="AF8853" s="334">
        <f t="shared" si="1388"/>
        <v>0</v>
      </c>
      <c r="AG8853" s="340">
        <f t="shared" si="1389"/>
        <v>0</v>
      </c>
      <c r="AI8853" s="340">
        <f t="shared" si="1391"/>
        <v>0</v>
      </c>
      <c r="AJ8853" s="340">
        <f t="shared" si="1391"/>
        <v>0</v>
      </c>
      <c r="AK8853" s="340">
        <f t="shared" si="1391"/>
        <v>0</v>
      </c>
      <c r="AL8853" s="340">
        <f t="shared" si="1391"/>
        <v>0</v>
      </c>
      <c r="AM8853" s="340">
        <f t="shared" si="1391"/>
        <v>0</v>
      </c>
    </row>
    <row r="8854" spans="1:39" x14ac:dyDescent="0.35">
      <c r="A8854" s="337">
        <v>30767</v>
      </c>
      <c r="B8854" s="338">
        <f t="shared" si="1384"/>
        <v>1984</v>
      </c>
      <c r="C8854" s="338">
        <f t="shared" si="1385"/>
        <v>3</v>
      </c>
      <c r="D8854" s="338">
        <f t="shared" si="1386"/>
        <v>26</v>
      </c>
      <c r="E8854" s="334">
        <v>0</v>
      </c>
      <c r="F8854" s="334">
        <v>0</v>
      </c>
      <c r="G8854" s="334">
        <v>0</v>
      </c>
      <c r="H8854" s="334">
        <v>0</v>
      </c>
      <c r="I8854" s="334">
        <v>0.1</v>
      </c>
      <c r="J8854" s="334">
        <v>0.1</v>
      </c>
      <c r="K8854" s="334">
        <v>0.1</v>
      </c>
      <c r="L8854" s="334">
        <v>0.1</v>
      </c>
      <c r="M8854" s="334">
        <v>0.1</v>
      </c>
      <c r="N8854" s="334">
        <v>0.2</v>
      </c>
      <c r="O8854" s="334">
        <v>0.1</v>
      </c>
      <c r="P8854" s="334">
        <v>0.1</v>
      </c>
      <c r="Q8854" s="334">
        <v>0.1</v>
      </c>
      <c r="R8854" s="334">
        <v>0.1</v>
      </c>
      <c r="S8854" s="334">
        <v>0.1</v>
      </c>
      <c r="T8854" s="334">
        <v>0</v>
      </c>
      <c r="U8854" s="334">
        <v>0</v>
      </c>
      <c r="V8854" s="334">
        <v>0</v>
      </c>
      <c r="W8854" s="334">
        <v>0</v>
      </c>
      <c r="X8854" s="334">
        <v>0</v>
      </c>
      <c r="Y8854" s="334">
        <v>0</v>
      </c>
      <c r="Z8854" s="334">
        <v>0</v>
      </c>
      <c r="AA8854" s="334">
        <v>0</v>
      </c>
      <c r="AB8854" s="334">
        <v>0</v>
      </c>
      <c r="AD8854" s="334">
        <v>1.2</v>
      </c>
      <c r="AE8854" s="334">
        <f t="shared" si="1387"/>
        <v>1.2</v>
      </c>
      <c r="AF8854" s="334">
        <f t="shared" si="1388"/>
        <v>1.2</v>
      </c>
      <c r="AG8854" s="340">
        <f t="shared" si="1389"/>
        <v>0</v>
      </c>
      <c r="AI8854" s="340">
        <f t="shared" si="1391"/>
        <v>0</v>
      </c>
      <c r="AJ8854" s="340">
        <f t="shared" si="1391"/>
        <v>0</v>
      </c>
      <c r="AK8854" s="340">
        <f t="shared" si="1391"/>
        <v>0</v>
      </c>
      <c r="AL8854" s="340">
        <f t="shared" si="1391"/>
        <v>0</v>
      </c>
      <c r="AM8854" s="340">
        <f t="shared" si="1391"/>
        <v>0</v>
      </c>
    </row>
    <row r="8855" spans="1:39" x14ac:dyDescent="0.35">
      <c r="A8855" s="337">
        <v>30768</v>
      </c>
      <c r="B8855" s="338">
        <f t="shared" si="1384"/>
        <v>1984</v>
      </c>
      <c r="C8855" s="338">
        <f t="shared" si="1385"/>
        <v>3</v>
      </c>
      <c r="D8855" s="338">
        <f t="shared" si="1386"/>
        <v>27</v>
      </c>
      <c r="E8855" s="334">
        <v>0.1</v>
      </c>
      <c r="F8855" s="334">
        <v>0</v>
      </c>
      <c r="G8855" s="334">
        <v>0.1</v>
      </c>
      <c r="H8855" s="334">
        <v>0.1</v>
      </c>
      <c r="I8855" s="334">
        <v>0</v>
      </c>
      <c r="J8855" s="334">
        <v>0</v>
      </c>
      <c r="K8855" s="334">
        <v>0</v>
      </c>
      <c r="L8855" s="334">
        <v>0</v>
      </c>
      <c r="M8855" s="334">
        <v>0</v>
      </c>
      <c r="N8855" s="334">
        <v>0</v>
      </c>
      <c r="O8855" s="334">
        <v>0.1</v>
      </c>
      <c r="P8855" s="334">
        <v>0</v>
      </c>
      <c r="Q8855" s="334">
        <v>0</v>
      </c>
      <c r="R8855" s="334">
        <v>0</v>
      </c>
      <c r="S8855" s="334">
        <v>0</v>
      </c>
      <c r="T8855" s="334">
        <v>0</v>
      </c>
      <c r="U8855" s="334">
        <v>0</v>
      </c>
      <c r="V8855" s="334">
        <v>0</v>
      </c>
      <c r="W8855" s="334">
        <v>0</v>
      </c>
      <c r="X8855" s="334">
        <v>0</v>
      </c>
      <c r="Y8855" s="334">
        <v>0</v>
      </c>
      <c r="Z8855" s="334">
        <v>0</v>
      </c>
      <c r="AA8855" s="334">
        <v>0</v>
      </c>
      <c r="AB8855" s="334">
        <v>0</v>
      </c>
      <c r="AD8855" s="334">
        <v>0.4</v>
      </c>
      <c r="AE8855" s="334">
        <f t="shared" si="1387"/>
        <v>0.4</v>
      </c>
      <c r="AF8855" s="334">
        <f t="shared" si="1388"/>
        <v>0.4</v>
      </c>
      <c r="AG8855" s="340">
        <f t="shared" si="1389"/>
        <v>0</v>
      </c>
      <c r="AI8855" s="340">
        <f t="shared" si="1391"/>
        <v>0</v>
      </c>
      <c r="AJ8855" s="340">
        <f t="shared" si="1391"/>
        <v>0</v>
      </c>
      <c r="AK8855" s="340">
        <f t="shared" si="1391"/>
        <v>0</v>
      </c>
      <c r="AL8855" s="340">
        <f t="shared" si="1391"/>
        <v>0</v>
      </c>
      <c r="AM8855" s="340">
        <f t="shared" si="1391"/>
        <v>0</v>
      </c>
    </row>
    <row r="8856" spans="1:39" x14ac:dyDescent="0.35">
      <c r="A8856" s="337">
        <v>30769</v>
      </c>
      <c r="B8856" s="338">
        <f t="shared" si="1384"/>
        <v>1984</v>
      </c>
      <c r="C8856" s="338">
        <f t="shared" si="1385"/>
        <v>3</v>
      </c>
      <c r="D8856" s="338">
        <f t="shared" si="1386"/>
        <v>28</v>
      </c>
      <c r="E8856" s="334">
        <v>0</v>
      </c>
      <c r="F8856" s="334">
        <v>0</v>
      </c>
      <c r="G8856" s="334">
        <v>0</v>
      </c>
      <c r="H8856" s="334">
        <v>0</v>
      </c>
      <c r="I8856" s="334">
        <v>0</v>
      </c>
      <c r="J8856" s="334">
        <v>0</v>
      </c>
      <c r="K8856" s="334">
        <v>0</v>
      </c>
      <c r="L8856" s="334">
        <v>0</v>
      </c>
      <c r="M8856" s="334">
        <v>0</v>
      </c>
      <c r="N8856" s="334">
        <v>0</v>
      </c>
      <c r="O8856" s="334">
        <v>0</v>
      </c>
      <c r="P8856" s="334">
        <v>0</v>
      </c>
      <c r="Q8856" s="334">
        <v>0</v>
      </c>
      <c r="R8856" s="334">
        <v>0</v>
      </c>
      <c r="S8856" s="334">
        <v>0</v>
      </c>
      <c r="T8856" s="334">
        <v>0</v>
      </c>
      <c r="U8856" s="334">
        <v>0</v>
      </c>
      <c r="V8856" s="334">
        <v>0</v>
      </c>
      <c r="W8856" s="334">
        <v>0</v>
      </c>
      <c r="X8856" s="334">
        <v>0</v>
      </c>
      <c r="Y8856" s="334">
        <v>0</v>
      </c>
      <c r="Z8856" s="334">
        <v>0</v>
      </c>
      <c r="AA8856" s="334">
        <v>0</v>
      </c>
      <c r="AB8856" s="334">
        <v>0</v>
      </c>
      <c r="AD8856" s="334">
        <v>0</v>
      </c>
      <c r="AE8856" s="334">
        <f t="shared" si="1387"/>
        <v>0</v>
      </c>
      <c r="AF8856" s="334">
        <f t="shared" si="1388"/>
        <v>0</v>
      </c>
      <c r="AG8856" s="340">
        <f t="shared" si="1389"/>
        <v>0</v>
      </c>
      <c r="AI8856" s="340">
        <f t="shared" si="1391"/>
        <v>0</v>
      </c>
      <c r="AJ8856" s="340">
        <f t="shared" si="1391"/>
        <v>0</v>
      </c>
      <c r="AK8856" s="340">
        <f t="shared" si="1391"/>
        <v>0</v>
      </c>
      <c r="AL8856" s="340">
        <f t="shared" si="1391"/>
        <v>0</v>
      </c>
      <c r="AM8856" s="340">
        <f t="shared" si="1391"/>
        <v>0</v>
      </c>
    </row>
    <row r="8857" spans="1:39" x14ac:dyDescent="0.35">
      <c r="A8857" s="337">
        <v>30770</v>
      </c>
      <c r="B8857" s="338">
        <f t="shared" si="1384"/>
        <v>1984</v>
      </c>
      <c r="C8857" s="338">
        <f t="shared" si="1385"/>
        <v>3</v>
      </c>
      <c r="D8857" s="338">
        <f t="shared" si="1386"/>
        <v>29</v>
      </c>
      <c r="E8857" s="334">
        <v>0</v>
      </c>
      <c r="F8857" s="334">
        <v>0</v>
      </c>
      <c r="G8857" s="334">
        <v>0</v>
      </c>
      <c r="H8857" s="334">
        <v>0</v>
      </c>
      <c r="I8857" s="334">
        <v>0</v>
      </c>
      <c r="J8857" s="334">
        <v>0</v>
      </c>
      <c r="K8857" s="334">
        <v>0</v>
      </c>
      <c r="L8857" s="334">
        <v>0</v>
      </c>
      <c r="M8857" s="334">
        <v>0</v>
      </c>
      <c r="N8857" s="334">
        <v>0.3</v>
      </c>
      <c r="O8857" s="334">
        <v>0.2</v>
      </c>
      <c r="P8857" s="334">
        <v>0.3</v>
      </c>
      <c r="Q8857" s="334">
        <v>0</v>
      </c>
      <c r="R8857" s="334">
        <v>0</v>
      </c>
      <c r="S8857" s="334">
        <v>0</v>
      </c>
      <c r="T8857" s="334">
        <v>0</v>
      </c>
      <c r="U8857" s="334">
        <v>0</v>
      </c>
      <c r="V8857" s="334">
        <v>0</v>
      </c>
      <c r="W8857" s="334">
        <v>0</v>
      </c>
      <c r="X8857" s="334">
        <v>0</v>
      </c>
      <c r="Y8857" s="334">
        <v>0</v>
      </c>
      <c r="Z8857" s="334">
        <v>0</v>
      </c>
      <c r="AA8857" s="334">
        <v>0</v>
      </c>
      <c r="AB8857" s="334">
        <v>0</v>
      </c>
      <c r="AD8857" s="334">
        <v>0.8</v>
      </c>
      <c r="AE8857" s="334">
        <f t="shared" si="1387"/>
        <v>0.8</v>
      </c>
      <c r="AF8857" s="334">
        <f t="shared" si="1388"/>
        <v>0.8</v>
      </c>
      <c r="AG8857" s="340">
        <f t="shared" si="1389"/>
        <v>0</v>
      </c>
      <c r="AI8857" s="340">
        <f t="shared" si="1391"/>
        <v>0</v>
      </c>
      <c r="AJ8857" s="340">
        <f t="shared" si="1391"/>
        <v>0</v>
      </c>
      <c r="AK8857" s="340">
        <f t="shared" si="1391"/>
        <v>0</v>
      </c>
      <c r="AL8857" s="340">
        <f t="shared" si="1391"/>
        <v>0</v>
      </c>
      <c r="AM8857" s="340">
        <f t="shared" si="1391"/>
        <v>0</v>
      </c>
    </row>
    <row r="8858" spans="1:39" x14ac:dyDescent="0.35">
      <c r="A8858" s="337">
        <v>30771</v>
      </c>
      <c r="B8858" s="338">
        <f t="shared" si="1384"/>
        <v>1984</v>
      </c>
      <c r="C8858" s="338">
        <f t="shared" si="1385"/>
        <v>3</v>
      </c>
      <c r="D8858" s="338">
        <f t="shared" si="1386"/>
        <v>30</v>
      </c>
      <c r="E8858" s="334">
        <v>0</v>
      </c>
      <c r="F8858" s="334">
        <v>0</v>
      </c>
      <c r="G8858" s="334">
        <v>0</v>
      </c>
      <c r="H8858" s="334">
        <v>0</v>
      </c>
      <c r="I8858" s="334">
        <v>0</v>
      </c>
      <c r="J8858" s="334">
        <v>0</v>
      </c>
      <c r="K8858" s="334">
        <v>0</v>
      </c>
      <c r="L8858" s="334">
        <v>0</v>
      </c>
      <c r="M8858" s="334">
        <v>0</v>
      </c>
      <c r="N8858" s="334">
        <v>0</v>
      </c>
      <c r="O8858" s="334">
        <v>0</v>
      </c>
      <c r="P8858" s="334">
        <v>0</v>
      </c>
      <c r="Q8858" s="334">
        <v>0</v>
      </c>
      <c r="R8858" s="334">
        <v>0</v>
      </c>
      <c r="S8858" s="334">
        <v>0</v>
      </c>
      <c r="T8858" s="334">
        <v>0</v>
      </c>
      <c r="U8858" s="334">
        <v>0</v>
      </c>
      <c r="V8858" s="334">
        <v>0</v>
      </c>
      <c r="W8858" s="334">
        <v>0</v>
      </c>
      <c r="X8858" s="334">
        <v>0</v>
      </c>
      <c r="Y8858" s="334">
        <v>0</v>
      </c>
      <c r="Z8858" s="334">
        <v>0</v>
      </c>
      <c r="AA8858" s="334">
        <v>0</v>
      </c>
      <c r="AB8858" s="334">
        <v>0</v>
      </c>
      <c r="AD8858" s="334">
        <v>0</v>
      </c>
      <c r="AE8858" s="334">
        <f t="shared" si="1387"/>
        <v>0</v>
      </c>
      <c r="AF8858" s="334">
        <f t="shared" si="1388"/>
        <v>0</v>
      </c>
      <c r="AG8858" s="340">
        <f t="shared" si="1389"/>
        <v>0</v>
      </c>
      <c r="AI8858" s="340">
        <f t="shared" si="1391"/>
        <v>0</v>
      </c>
      <c r="AJ8858" s="340">
        <f t="shared" si="1391"/>
        <v>0</v>
      </c>
      <c r="AK8858" s="340">
        <f t="shared" si="1391"/>
        <v>0</v>
      </c>
      <c r="AL8858" s="340">
        <f t="shared" si="1391"/>
        <v>0</v>
      </c>
      <c r="AM8858" s="340">
        <f t="shared" si="1391"/>
        <v>0</v>
      </c>
    </row>
    <row r="8859" spans="1:39" x14ac:dyDescent="0.35">
      <c r="A8859" s="337">
        <v>30772</v>
      </c>
      <c r="B8859" s="338">
        <f t="shared" si="1384"/>
        <v>1984</v>
      </c>
      <c r="C8859" s="338">
        <f t="shared" si="1385"/>
        <v>3</v>
      </c>
      <c r="D8859" s="338">
        <f t="shared" si="1386"/>
        <v>31</v>
      </c>
      <c r="E8859" s="334">
        <v>0</v>
      </c>
      <c r="F8859" s="334">
        <v>0</v>
      </c>
      <c r="G8859" s="334">
        <v>0</v>
      </c>
      <c r="H8859" s="334">
        <v>0</v>
      </c>
      <c r="I8859" s="334">
        <v>0</v>
      </c>
      <c r="J8859" s="334">
        <v>0</v>
      </c>
      <c r="K8859" s="334">
        <v>0</v>
      </c>
      <c r="L8859" s="334">
        <v>0</v>
      </c>
      <c r="M8859" s="334">
        <v>0</v>
      </c>
      <c r="N8859" s="334">
        <v>0</v>
      </c>
      <c r="O8859" s="334">
        <v>0</v>
      </c>
      <c r="P8859" s="334">
        <v>0</v>
      </c>
      <c r="Q8859" s="334">
        <v>0</v>
      </c>
      <c r="R8859" s="334">
        <v>0</v>
      </c>
      <c r="S8859" s="334">
        <v>0</v>
      </c>
      <c r="T8859" s="334">
        <v>0</v>
      </c>
      <c r="U8859" s="334">
        <v>0</v>
      </c>
      <c r="V8859" s="334">
        <v>0</v>
      </c>
      <c r="W8859" s="334">
        <v>0</v>
      </c>
      <c r="X8859" s="334">
        <v>0</v>
      </c>
      <c r="Y8859" s="334">
        <v>0</v>
      </c>
      <c r="Z8859" s="334">
        <v>0</v>
      </c>
      <c r="AA8859" s="334">
        <v>0</v>
      </c>
      <c r="AB8859" s="334">
        <v>0</v>
      </c>
      <c r="AD8859" s="334">
        <v>0</v>
      </c>
      <c r="AE8859" s="334">
        <f t="shared" si="1387"/>
        <v>0</v>
      </c>
      <c r="AF8859" s="334">
        <f t="shared" si="1388"/>
        <v>0</v>
      </c>
      <c r="AG8859" s="340">
        <f t="shared" si="1389"/>
        <v>0</v>
      </c>
      <c r="AI8859" s="340">
        <f t="shared" si="1391"/>
        <v>0</v>
      </c>
      <c r="AJ8859" s="340">
        <f t="shared" si="1391"/>
        <v>0</v>
      </c>
      <c r="AK8859" s="340">
        <f t="shared" si="1391"/>
        <v>0</v>
      </c>
      <c r="AL8859" s="340">
        <f t="shared" si="1391"/>
        <v>0</v>
      </c>
      <c r="AM8859" s="340">
        <f t="shared" si="1391"/>
        <v>0</v>
      </c>
    </row>
    <row r="8860" spans="1:39" x14ac:dyDescent="0.35">
      <c r="A8860" s="337">
        <v>30773</v>
      </c>
      <c r="B8860" s="338">
        <f t="shared" si="1384"/>
        <v>1984</v>
      </c>
      <c r="C8860" s="338">
        <f t="shared" si="1385"/>
        <v>4</v>
      </c>
      <c r="D8860" s="338">
        <f t="shared" si="1386"/>
        <v>1</v>
      </c>
      <c r="E8860" s="334">
        <v>0</v>
      </c>
      <c r="F8860" s="334">
        <v>0</v>
      </c>
      <c r="G8860" s="334">
        <v>0</v>
      </c>
      <c r="H8860" s="334">
        <v>0</v>
      </c>
      <c r="I8860" s="334">
        <v>0</v>
      </c>
      <c r="J8860" s="334">
        <v>0</v>
      </c>
      <c r="K8860" s="334">
        <v>0</v>
      </c>
      <c r="L8860" s="334">
        <v>0</v>
      </c>
      <c r="M8860" s="334">
        <v>0</v>
      </c>
      <c r="N8860" s="334">
        <v>0</v>
      </c>
      <c r="O8860" s="334">
        <v>0</v>
      </c>
      <c r="P8860" s="334">
        <v>0</v>
      </c>
      <c r="Q8860" s="334">
        <v>0</v>
      </c>
      <c r="R8860" s="334">
        <v>0</v>
      </c>
      <c r="S8860" s="334">
        <v>0</v>
      </c>
      <c r="T8860" s="334">
        <v>0</v>
      </c>
      <c r="U8860" s="334">
        <v>0</v>
      </c>
      <c r="V8860" s="334">
        <v>0</v>
      </c>
      <c r="W8860" s="334">
        <v>0</v>
      </c>
      <c r="X8860" s="334">
        <v>0</v>
      </c>
      <c r="Y8860" s="334">
        <v>0</v>
      </c>
      <c r="Z8860" s="334">
        <v>0</v>
      </c>
      <c r="AA8860" s="334">
        <v>0</v>
      </c>
      <c r="AB8860" s="334">
        <v>0</v>
      </c>
      <c r="AD8860" s="334">
        <v>0</v>
      </c>
      <c r="AE8860" s="334">
        <f t="shared" si="1387"/>
        <v>0</v>
      </c>
      <c r="AF8860" s="334">
        <f t="shared" si="1388"/>
        <v>0</v>
      </c>
      <c r="AG8860" s="340">
        <f t="shared" si="1389"/>
        <v>0</v>
      </c>
      <c r="AI8860" s="340">
        <f t="shared" si="1391"/>
        <v>0</v>
      </c>
      <c r="AJ8860" s="340">
        <f t="shared" si="1391"/>
        <v>0</v>
      </c>
      <c r="AK8860" s="340">
        <f t="shared" si="1391"/>
        <v>0</v>
      </c>
      <c r="AL8860" s="340">
        <f t="shared" si="1391"/>
        <v>0</v>
      </c>
      <c r="AM8860" s="340">
        <f t="shared" si="1391"/>
        <v>0</v>
      </c>
    </row>
    <row r="8861" spans="1:39" x14ac:dyDescent="0.35">
      <c r="A8861" s="337">
        <v>30774</v>
      </c>
      <c r="B8861" s="338">
        <f t="shared" si="1384"/>
        <v>1984</v>
      </c>
      <c r="C8861" s="338">
        <f t="shared" si="1385"/>
        <v>4</v>
      </c>
      <c r="D8861" s="338">
        <f t="shared" si="1386"/>
        <v>2</v>
      </c>
      <c r="E8861" s="334">
        <v>0</v>
      </c>
      <c r="F8861" s="334">
        <v>0</v>
      </c>
      <c r="G8861" s="334">
        <v>0</v>
      </c>
      <c r="H8861" s="334">
        <v>0</v>
      </c>
      <c r="I8861" s="334">
        <v>0</v>
      </c>
      <c r="J8861" s="334">
        <v>0</v>
      </c>
      <c r="K8861" s="334">
        <v>0</v>
      </c>
      <c r="L8861" s="334">
        <v>0</v>
      </c>
      <c r="M8861" s="334">
        <v>0</v>
      </c>
      <c r="N8861" s="334">
        <v>0</v>
      </c>
      <c r="O8861" s="334">
        <v>0</v>
      </c>
      <c r="P8861" s="334">
        <v>0</v>
      </c>
      <c r="Q8861" s="334">
        <v>0</v>
      </c>
      <c r="R8861" s="334">
        <v>0</v>
      </c>
      <c r="S8861" s="334">
        <v>0</v>
      </c>
      <c r="T8861" s="334">
        <v>0</v>
      </c>
      <c r="U8861" s="334">
        <v>0</v>
      </c>
      <c r="V8861" s="334">
        <v>0</v>
      </c>
      <c r="W8861" s="334">
        <v>0</v>
      </c>
      <c r="X8861" s="334">
        <v>0</v>
      </c>
      <c r="Y8861" s="334">
        <v>0</v>
      </c>
      <c r="Z8861" s="334">
        <v>0</v>
      </c>
      <c r="AA8861" s="334">
        <v>0</v>
      </c>
      <c r="AB8861" s="334">
        <v>0</v>
      </c>
      <c r="AD8861" s="334">
        <v>0</v>
      </c>
      <c r="AE8861" s="334">
        <f t="shared" si="1387"/>
        <v>0</v>
      </c>
      <c r="AF8861" s="334">
        <f t="shared" si="1388"/>
        <v>0</v>
      </c>
      <c r="AG8861" s="340">
        <f t="shared" si="1389"/>
        <v>0</v>
      </c>
      <c r="AI8861" s="340">
        <f t="shared" si="1391"/>
        <v>0</v>
      </c>
      <c r="AJ8861" s="340">
        <f t="shared" si="1391"/>
        <v>0</v>
      </c>
      <c r="AK8861" s="340">
        <f t="shared" si="1391"/>
        <v>0</v>
      </c>
      <c r="AL8861" s="340">
        <f t="shared" si="1391"/>
        <v>0</v>
      </c>
      <c r="AM8861" s="340">
        <f t="shared" si="1391"/>
        <v>0</v>
      </c>
    </row>
    <row r="8862" spans="1:39" x14ac:dyDescent="0.35">
      <c r="A8862" s="337">
        <v>30775</v>
      </c>
      <c r="B8862" s="338">
        <f t="shared" si="1384"/>
        <v>1984</v>
      </c>
      <c r="C8862" s="338">
        <f t="shared" si="1385"/>
        <v>4</v>
      </c>
      <c r="D8862" s="338">
        <f t="shared" si="1386"/>
        <v>3</v>
      </c>
      <c r="E8862" s="334">
        <v>0</v>
      </c>
      <c r="F8862" s="334">
        <v>0</v>
      </c>
      <c r="G8862" s="334">
        <v>0</v>
      </c>
      <c r="H8862" s="334">
        <v>0</v>
      </c>
      <c r="I8862" s="334">
        <v>0</v>
      </c>
      <c r="J8862" s="334">
        <v>0</v>
      </c>
      <c r="K8862" s="334">
        <v>0</v>
      </c>
      <c r="L8862" s="334">
        <v>0</v>
      </c>
      <c r="M8862" s="334">
        <v>0</v>
      </c>
      <c r="N8862" s="334">
        <v>0</v>
      </c>
      <c r="O8862" s="334">
        <v>0</v>
      </c>
      <c r="P8862" s="334">
        <v>0</v>
      </c>
      <c r="Q8862" s="334">
        <v>0</v>
      </c>
      <c r="R8862" s="334">
        <v>0</v>
      </c>
      <c r="S8862" s="334">
        <v>0</v>
      </c>
      <c r="T8862" s="334">
        <v>0</v>
      </c>
      <c r="U8862" s="334">
        <v>0</v>
      </c>
      <c r="V8862" s="334">
        <v>0</v>
      </c>
      <c r="W8862" s="334">
        <v>0</v>
      </c>
      <c r="X8862" s="334">
        <v>0</v>
      </c>
      <c r="Y8862" s="334">
        <v>0</v>
      </c>
      <c r="Z8862" s="334">
        <v>0</v>
      </c>
      <c r="AA8862" s="334">
        <v>0</v>
      </c>
      <c r="AB8862" s="334">
        <v>0</v>
      </c>
      <c r="AD8862" s="334">
        <v>0</v>
      </c>
      <c r="AE8862" s="334">
        <f t="shared" si="1387"/>
        <v>0</v>
      </c>
      <c r="AF8862" s="334">
        <f t="shared" si="1388"/>
        <v>0</v>
      </c>
      <c r="AG8862" s="340">
        <f t="shared" si="1389"/>
        <v>0</v>
      </c>
      <c r="AI8862" s="340">
        <f t="shared" si="1391"/>
        <v>0</v>
      </c>
      <c r="AJ8862" s="340">
        <f t="shared" si="1391"/>
        <v>0</v>
      </c>
      <c r="AK8862" s="340">
        <f t="shared" si="1391"/>
        <v>0</v>
      </c>
      <c r="AL8862" s="340">
        <f t="shared" si="1391"/>
        <v>0</v>
      </c>
      <c r="AM8862" s="340">
        <f t="shared" si="1391"/>
        <v>0</v>
      </c>
    </row>
    <row r="8863" spans="1:39" x14ac:dyDescent="0.35">
      <c r="A8863" s="337">
        <v>30776</v>
      </c>
      <c r="B8863" s="338">
        <f t="shared" si="1384"/>
        <v>1984</v>
      </c>
      <c r="C8863" s="338">
        <f t="shared" si="1385"/>
        <v>4</v>
      </c>
      <c r="D8863" s="338">
        <f t="shared" si="1386"/>
        <v>4</v>
      </c>
      <c r="E8863" s="334">
        <v>0</v>
      </c>
      <c r="F8863" s="334">
        <v>0</v>
      </c>
      <c r="G8863" s="334">
        <v>0</v>
      </c>
      <c r="H8863" s="334">
        <v>0</v>
      </c>
      <c r="I8863" s="334">
        <v>0</v>
      </c>
      <c r="J8863" s="334">
        <v>0</v>
      </c>
      <c r="K8863" s="334">
        <v>0</v>
      </c>
      <c r="L8863" s="334">
        <v>0</v>
      </c>
      <c r="M8863" s="334">
        <v>0</v>
      </c>
      <c r="N8863" s="334">
        <v>0</v>
      </c>
      <c r="O8863" s="334">
        <v>0</v>
      </c>
      <c r="P8863" s="334">
        <v>0</v>
      </c>
      <c r="Q8863" s="334">
        <v>0</v>
      </c>
      <c r="R8863" s="334">
        <v>0</v>
      </c>
      <c r="S8863" s="334">
        <v>0</v>
      </c>
      <c r="T8863" s="334">
        <v>0</v>
      </c>
      <c r="U8863" s="334">
        <v>0</v>
      </c>
      <c r="V8863" s="334">
        <v>0</v>
      </c>
      <c r="W8863" s="334">
        <v>0</v>
      </c>
      <c r="X8863" s="334">
        <v>0</v>
      </c>
      <c r="Y8863" s="334">
        <v>0</v>
      </c>
      <c r="Z8863" s="334">
        <v>0</v>
      </c>
      <c r="AA8863" s="334">
        <v>0</v>
      </c>
      <c r="AB8863" s="334">
        <v>0</v>
      </c>
      <c r="AD8863" s="334">
        <v>0</v>
      </c>
      <c r="AE8863" s="334">
        <f t="shared" si="1387"/>
        <v>0</v>
      </c>
      <c r="AF8863" s="334">
        <f t="shared" si="1388"/>
        <v>0</v>
      </c>
      <c r="AG8863" s="340">
        <f t="shared" si="1389"/>
        <v>0</v>
      </c>
      <c r="AI8863" s="340">
        <f t="shared" si="1391"/>
        <v>0</v>
      </c>
      <c r="AJ8863" s="340">
        <f t="shared" si="1391"/>
        <v>0</v>
      </c>
      <c r="AK8863" s="340">
        <f t="shared" si="1391"/>
        <v>0</v>
      </c>
      <c r="AL8863" s="340">
        <f t="shared" si="1391"/>
        <v>0</v>
      </c>
      <c r="AM8863" s="340">
        <f t="shared" si="1391"/>
        <v>0</v>
      </c>
    </row>
    <row r="8864" spans="1:39" x14ac:dyDescent="0.35">
      <c r="A8864" s="337">
        <v>30777</v>
      </c>
      <c r="B8864" s="338">
        <f t="shared" si="1384"/>
        <v>1984</v>
      </c>
      <c r="C8864" s="338">
        <f t="shared" si="1385"/>
        <v>4</v>
      </c>
      <c r="D8864" s="338">
        <f t="shared" si="1386"/>
        <v>5</v>
      </c>
      <c r="E8864" s="334">
        <v>0</v>
      </c>
      <c r="F8864" s="334">
        <v>0</v>
      </c>
      <c r="G8864" s="334">
        <v>0</v>
      </c>
      <c r="H8864" s="334">
        <v>0</v>
      </c>
      <c r="I8864" s="334">
        <v>0</v>
      </c>
      <c r="J8864" s="334">
        <v>0</v>
      </c>
      <c r="K8864" s="334">
        <v>0</v>
      </c>
      <c r="L8864" s="334">
        <v>0</v>
      </c>
      <c r="M8864" s="334">
        <v>0</v>
      </c>
      <c r="N8864" s="334">
        <v>0</v>
      </c>
      <c r="O8864" s="334">
        <v>0</v>
      </c>
      <c r="P8864" s="334">
        <v>0</v>
      </c>
      <c r="Q8864" s="334">
        <v>0</v>
      </c>
      <c r="R8864" s="334">
        <v>0</v>
      </c>
      <c r="S8864" s="334">
        <v>0</v>
      </c>
      <c r="T8864" s="334">
        <v>0</v>
      </c>
      <c r="U8864" s="334">
        <v>0</v>
      </c>
      <c r="V8864" s="334">
        <v>0</v>
      </c>
      <c r="W8864" s="334">
        <v>0</v>
      </c>
      <c r="X8864" s="334">
        <v>0</v>
      </c>
      <c r="Y8864" s="334">
        <v>0</v>
      </c>
      <c r="Z8864" s="334">
        <v>0</v>
      </c>
      <c r="AA8864" s="334">
        <v>0</v>
      </c>
      <c r="AB8864" s="334">
        <v>0</v>
      </c>
      <c r="AD8864" s="334">
        <v>0</v>
      </c>
      <c r="AE8864" s="334">
        <f t="shared" si="1387"/>
        <v>0</v>
      </c>
      <c r="AF8864" s="334">
        <f t="shared" si="1388"/>
        <v>0</v>
      </c>
      <c r="AG8864" s="340">
        <f t="shared" si="1389"/>
        <v>0</v>
      </c>
      <c r="AI8864" s="340">
        <f t="shared" si="1391"/>
        <v>0</v>
      </c>
      <c r="AJ8864" s="340">
        <f t="shared" si="1391"/>
        <v>0</v>
      </c>
      <c r="AK8864" s="340">
        <f t="shared" si="1391"/>
        <v>0</v>
      </c>
      <c r="AL8864" s="340">
        <f t="shared" si="1391"/>
        <v>0</v>
      </c>
      <c r="AM8864" s="340">
        <f t="shared" si="1391"/>
        <v>0</v>
      </c>
    </row>
    <row r="8865" spans="1:39" x14ac:dyDescent="0.35">
      <c r="A8865" s="337">
        <v>30778</v>
      </c>
      <c r="B8865" s="338">
        <f t="shared" si="1384"/>
        <v>1984</v>
      </c>
      <c r="C8865" s="338">
        <f t="shared" si="1385"/>
        <v>4</v>
      </c>
      <c r="D8865" s="338">
        <f t="shared" si="1386"/>
        <v>6</v>
      </c>
      <c r="E8865" s="334">
        <v>0</v>
      </c>
      <c r="F8865" s="334">
        <v>0</v>
      </c>
      <c r="G8865" s="334">
        <v>0</v>
      </c>
      <c r="H8865" s="334">
        <v>0</v>
      </c>
      <c r="I8865" s="334">
        <v>0</v>
      </c>
      <c r="J8865" s="334">
        <v>0</v>
      </c>
      <c r="K8865" s="334">
        <v>0</v>
      </c>
      <c r="L8865" s="334">
        <v>0</v>
      </c>
      <c r="M8865" s="334">
        <v>0</v>
      </c>
      <c r="N8865" s="334">
        <v>0</v>
      </c>
      <c r="O8865" s="334">
        <v>0</v>
      </c>
      <c r="P8865" s="334">
        <v>0</v>
      </c>
      <c r="Q8865" s="334">
        <v>0</v>
      </c>
      <c r="R8865" s="334">
        <v>0</v>
      </c>
      <c r="S8865" s="334">
        <v>0</v>
      </c>
      <c r="T8865" s="334">
        <v>0</v>
      </c>
      <c r="U8865" s="334">
        <v>0</v>
      </c>
      <c r="V8865" s="334">
        <v>0</v>
      </c>
      <c r="W8865" s="334">
        <v>0</v>
      </c>
      <c r="X8865" s="334">
        <v>0.1</v>
      </c>
      <c r="Y8865" s="334">
        <v>0</v>
      </c>
      <c r="Z8865" s="334">
        <v>0.1</v>
      </c>
      <c r="AA8865" s="334">
        <v>0</v>
      </c>
      <c r="AB8865" s="334">
        <v>0</v>
      </c>
      <c r="AD8865" s="334">
        <v>0.2</v>
      </c>
      <c r="AE8865" s="334">
        <f t="shared" si="1387"/>
        <v>0.2</v>
      </c>
      <c r="AF8865" s="334">
        <f t="shared" si="1388"/>
        <v>0.2</v>
      </c>
      <c r="AG8865" s="340">
        <f t="shared" si="1389"/>
        <v>0</v>
      </c>
      <c r="AI8865" s="340">
        <f t="shared" si="1391"/>
        <v>0</v>
      </c>
      <c r="AJ8865" s="340">
        <f t="shared" si="1391"/>
        <v>0</v>
      </c>
      <c r="AK8865" s="340">
        <f t="shared" si="1391"/>
        <v>0</v>
      </c>
      <c r="AL8865" s="340">
        <f t="shared" si="1391"/>
        <v>0</v>
      </c>
      <c r="AM8865" s="340">
        <f t="shared" si="1391"/>
        <v>0</v>
      </c>
    </row>
    <row r="8866" spans="1:39" x14ac:dyDescent="0.35">
      <c r="A8866" s="337">
        <v>30779</v>
      </c>
      <c r="B8866" s="338">
        <f t="shared" si="1384"/>
        <v>1984</v>
      </c>
      <c r="C8866" s="338">
        <f t="shared" si="1385"/>
        <v>4</v>
      </c>
      <c r="D8866" s="338">
        <f t="shared" si="1386"/>
        <v>7</v>
      </c>
      <c r="E8866" s="334">
        <v>0</v>
      </c>
      <c r="F8866" s="334">
        <v>0</v>
      </c>
      <c r="G8866" s="334">
        <v>0</v>
      </c>
      <c r="H8866" s="334">
        <v>0</v>
      </c>
      <c r="I8866" s="334">
        <v>0</v>
      </c>
      <c r="J8866" s="334">
        <v>0</v>
      </c>
      <c r="K8866" s="334">
        <v>0</v>
      </c>
      <c r="L8866" s="334">
        <v>0</v>
      </c>
      <c r="M8866" s="334">
        <v>0</v>
      </c>
      <c r="N8866" s="334">
        <v>0</v>
      </c>
      <c r="O8866" s="334">
        <v>0</v>
      </c>
      <c r="P8866" s="334">
        <v>0</v>
      </c>
      <c r="Q8866" s="334">
        <v>0</v>
      </c>
      <c r="R8866" s="334">
        <v>0</v>
      </c>
      <c r="S8866" s="334">
        <v>0</v>
      </c>
      <c r="T8866" s="334">
        <v>0</v>
      </c>
      <c r="U8866" s="334">
        <v>0</v>
      </c>
      <c r="V8866" s="334">
        <v>0</v>
      </c>
      <c r="W8866" s="334">
        <v>0</v>
      </c>
      <c r="X8866" s="334">
        <v>0</v>
      </c>
      <c r="Y8866" s="334">
        <v>0</v>
      </c>
      <c r="Z8866" s="334">
        <v>0</v>
      </c>
      <c r="AA8866" s="334">
        <v>0</v>
      </c>
      <c r="AB8866" s="334">
        <v>0</v>
      </c>
      <c r="AD8866" s="334">
        <v>0</v>
      </c>
      <c r="AE8866" s="334">
        <f t="shared" si="1387"/>
        <v>0</v>
      </c>
      <c r="AF8866" s="334">
        <f t="shared" si="1388"/>
        <v>0</v>
      </c>
      <c r="AG8866" s="340">
        <f t="shared" si="1389"/>
        <v>0</v>
      </c>
      <c r="AI8866" s="340">
        <f t="shared" si="1391"/>
        <v>0</v>
      </c>
      <c r="AJ8866" s="340">
        <f t="shared" si="1391"/>
        <v>0</v>
      </c>
      <c r="AK8866" s="340">
        <f t="shared" si="1391"/>
        <v>0</v>
      </c>
      <c r="AL8866" s="340">
        <f t="shared" si="1391"/>
        <v>0</v>
      </c>
      <c r="AM8866" s="340">
        <f t="shared" si="1391"/>
        <v>0</v>
      </c>
    </row>
    <row r="8867" spans="1:39" x14ac:dyDescent="0.35">
      <c r="A8867" s="337">
        <v>30780</v>
      </c>
      <c r="B8867" s="338">
        <f t="shared" si="1384"/>
        <v>1984</v>
      </c>
      <c r="C8867" s="338">
        <f t="shared" si="1385"/>
        <v>4</v>
      </c>
      <c r="D8867" s="338">
        <f t="shared" si="1386"/>
        <v>8</v>
      </c>
      <c r="E8867" s="334">
        <v>0</v>
      </c>
      <c r="F8867" s="334">
        <v>0</v>
      </c>
      <c r="G8867" s="334">
        <v>0</v>
      </c>
      <c r="H8867" s="334">
        <v>0</v>
      </c>
      <c r="I8867" s="334">
        <v>0</v>
      </c>
      <c r="J8867" s="334">
        <v>0</v>
      </c>
      <c r="K8867" s="334">
        <v>0</v>
      </c>
      <c r="L8867" s="334">
        <v>0</v>
      </c>
      <c r="M8867" s="334">
        <v>0</v>
      </c>
      <c r="N8867" s="334">
        <v>0</v>
      </c>
      <c r="O8867" s="334">
        <v>0</v>
      </c>
      <c r="P8867" s="334">
        <v>0</v>
      </c>
      <c r="Q8867" s="334">
        <v>0</v>
      </c>
      <c r="R8867" s="334">
        <v>0</v>
      </c>
      <c r="S8867" s="334">
        <v>0</v>
      </c>
      <c r="T8867" s="334">
        <v>0</v>
      </c>
      <c r="U8867" s="334">
        <v>0</v>
      </c>
      <c r="V8867" s="334">
        <v>0</v>
      </c>
      <c r="W8867" s="334">
        <v>0</v>
      </c>
      <c r="X8867" s="334">
        <v>0</v>
      </c>
      <c r="Y8867" s="334">
        <v>0</v>
      </c>
      <c r="Z8867" s="334">
        <v>0</v>
      </c>
      <c r="AA8867" s="334">
        <v>0</v>
      </c>
      <c r="AB8867" s="334">
        <v>0</v>
      </c>
      <c r="AD8867" s="334">
        <v>0</v>
      </c>
      <c r="AE8867" s="334">
        <f t="shared" si="1387"/>
        <v>0</v>
      </c>
      <c r="AF8867" s="334">
        <f t="shared" si="1388"/>
        <v>0</v>
      </c>
      <c r="AG8867" s="340">
        <f t="shared" si="1389"/>
        <v>0</v>
      </c>
      <c r="AI8867" s="340">
        <f t="shared" si="1391"/>
        <v>0</v>
      </c>
      <c r="AJ8867" s="340">
        <f t="shared" si="1391"/>
        <v>0</v>
      </c>
      <c r="AK8867" s="340">
        <f t="shared" si="1391"/>
        <v>0</v>
      </c>
      <c r="AL8867" s="340">
        <f t="shared" si="1391"/>
        <v>0</v>
      </c>
      <c r="AM8867" s="340">
        <f t="shared" si="1391"/>
        <v>0</v>
      </c>
    </row>
    <row r="8868" spans="1:39" x14ac:dyDescent="0.35">
      <c r="A8868" s="337">
        <v>30781</v>
      </c>
      <c r="B8868" s="338">
        <f t="shared" si="1384"/>
        <v>1984</v>
      </c>
      <c r="C8868" s="338">
        <f t="shared" si="1385"/>
        <v>4</v>
      </c>
      <c r="D8868" s="338">
        <f t="shared" si="1386"/>
        <v>9</v>
      </c>
      <c r="E8868" s="334">
        <v>0</v>
      </c>
      <c r="F8868" s="334">
        <v>0</v>
      </c>
      <c r="G8868" s="334">
        <v>0</v>
      </c>
      <c r="H8868" s="334">
        <v>0</v>
      </c>
      <c r="I8868" s="334">
        <v>0</v>
      </c>
      <c r="J8868" s="334">
        <v>0</v>
      </c>
      <c r="K8868" s="334">
        <v>0</v>
      </c>
      <c r="L8868" s="334">
        <v>0</v>
      </c>
      <c r="M8868" s="334">
        <v>0</v>
      </c>
      <c r="N8868" s="334">
        <v>0</v>
      </c>
      <c r="O8868" s="334">
        <v>0</v>
      </c>
      <c r="P8868" s="334">
        <v>0</v>
      </c>
      <c r="Q8868" s="334">
        <v>0</v>
      </c>
      <c r="R8868" s="334">
        <v>0</v>
      </c>
      <c r="S8868" s="334">
        <v>0</v>
      </c>
      <c r="T8868" s="334">
        <v>0</v>
      </c>
      <c r="U8868" s="334">
        <v>0</v>
      </c>
      <c r="V8868" s="334">
        <v>0</v>
      </c>
      <c r="W8868" s="334">
        <v>0</v>
      </c>
      <c r="X8868" s="334">
        <v>0</v>
      </c>
      <c r="Y8868" s="334">
        <v>0</v>
      </c>
      <c r="Z8868" s="334">
        <v>0</v>
      </c>
      <c r="AA8868" s="334">
        <v>0</v>
      </c>
      <c r="AB8868" s="334">
        <v>0</v>
      </c>
      <c r="AD8868" s="334">
        <v>0</v>
      </c>
      <c r="AE8868" s="334">
        <f t="shared" si="1387"/>
        <v>0</v>
      </c>
      <c r="AF8868" s="334">
        <f t="shared" si="1388"/>
        <v>0</v>
      </c>
      <c r="AG8868" s="340">
        <f t="shared" si="1389"/>
        <v>0</v>
      </c>
      <c r="AI8868" s="340">
        <f t="shared" ref="AI8868:AM8883" si="1392">IF($C8868=AI$1,$AF8868,0)</f>
        <v>0</v>
      </c>
      <c r="AJ8868" s="340">
        <f t="shared" si="1392"/>
        <v>0</v>
      </c>
      <c r="AK8868" s="340">
        <f t="shared" si="1392"/>
        <v>0</v>
      </c>
      <c r="AL8868" s="340">
        <f t="shared" si="1392"/>
        <v>0</v>
      </c>
      <c r="AM8868" s="340">
        <f t="shared" si="1392"/>
        <v>0</v>
      </c>
    </row>
    <row r="8869" spans="1:39" x14ac:dyDescent="0.35">
      <c r="A8869" s="337">
        <v>30782</v>
      </c>
      <c r="B8869" s="338">
        <f t="shared" si="1384"/>
        <v>1984</v>
      </c>
      <c r="C8869" s="338">
        <f t="shared" si="1385"/>
        <v>4</v>
      </c>
      <c r="D8869" s="338">
        <f t="shared" si="1386"/>
        <v>10</v>
      </c>
      <c r="E8869" s="334">
        <v>0</v>
      </c>
      <c r="F8869" s="334">
        <v>0</v>
      </c>
      <c r="G8869" s="334">
        <v>0</v>
      </c>
      <c r="H8869" s="334">
        <v>0</v>
      </c>
      <c r="I8869" s="334">
        <v>0</v>
      </c>
      <c r="J8869" s="334">
        <v>0</v>
      </c>
      <c r="K8869" s="334">
        <v>0</v>
      </c>
      <c r="L8869" s="334">
        <v>0</v>
      </c>
      <c r="M8869" s="334">
        <v>0</v>
      </c>
      <c r="N8869" s="334">
        <v>0</v>
      </c>
      <c r="O8869" s="334">
        <v>0</v>
      </c>
      <c r="P8869" s="334">
        <v>0</v>
      </c>
      <c r="Q8869" s="334">
        <v>0</v>
      </c>
      <c r="R8869" s="334">
        <v>0</v>
      </c>
      <c r="S8869" s="334">
        <v>0</v>
      </c>
      <c r="T8869" s="334">
        <v>0</v>
      </c>
      <c r="U8869" s="334">
        <v>0</v>
      </c>
      <c r="V8869" s="334">
        <v>0</v>
      </c>
      <c r="W8869" s="334">
        <v>0</v>
      </c>
      <c r="X8869" s="334">
        <v>0</v>
      </c>
      <c r="Y8869" s="334">
        <v>0</v>
      </c>
      <c r="Z8869" s="334">
        <v>0</v>
      </c>
      <c r="AA8869" s="334">
        <v>0</v>
      </c>
      <c r="AB8869" s="334">
        <v>0</v>
      </c>
      <c r="AD8869" s="334">
        <v>0</v>
      </c>
      <c r="AE8869" s="334">
        <f t="shared" si="1387"/>
        <v>0</v>
      </c>
      <c r="AF8869" s="334">
        <f t="shared" si="1388"/>
        <v>0</v>
      </c>
      <c r="AG8869" s="340">
        <f t="shared" si="1389"/>
        <v>0</v>
      </c>
      <c r="AI8869" s="340">
        <f t="shared" si="1392"/>
        <v>0</v>
      </c>
      <c r="AJ8869" s="340">
        <f t="shared" si="1392"/>
        <v>0</v>
      </c>
      <c r="AK8869" s="340">
        <f t="shared" si="1392"/>
        <v>0</v>
      </c>
      <c r="AL8869" s="340">
        <f t="shared" si="1392"/>
        <v>0</v>
      </c>
      <c r="AM8869" s="340">
        <f t="shared" si="1392"/>
        <v>0</v>
      </c>
    </row>
    <row r="8870" spans="1:39" x14ac:dyDescent="0.35">
      <c r="A8870" s="337">
        <v>30783</v>
      </c>
      <c r="B8870" s="338">
        <f t="shared" si="1384"/>
        <v>1984</v>
      </c>
      <c r="C8870" s="338">
        <f t="shared" si="1385"/>
        <v>4</v>
      </c>
      <c r="D8870" s="338">
        <f t="shared" si="1386"/>
        <v>11</v>
      </c>
      <c r="E8870" s="334">
        <v>0</v>
      </c>
      <c r="F8870" s="334">
        <v>0</v>
      </c>
      <c r="G8870" s="334">
        <v>0</v>
      </c>
      <c r="H8870" s="334">
        <v>0</v>
      </c>
      <c r="I8870" s="334">
        <v>0</v>
      </c>
      <c r="J8870" s="334">
        <v>0</v>
      </c>
      <c r="K8870" s="334">
        <v>0</v>
      </c>
      <c r="L8870" s="334">
        <v>0</v>
      </c>
      <c r="M8870" s="334">
        <v>0</v>
      </c>
      <c r="N8870" s="334">
        <v>0</v>
      </c>
      <c r="O8870" s="334">
        <v>0</v>
      </c>
      <c r="P8870" s="334">
        <v>0</v>
      </c>
      <c r="Q8870" s="334">
        <v>0</v>
      </c>
      <c r="R8870" s="334">
        <v>0</v>
      </c>
      <c r="S8870" s="334">
        <v>0</v>
      </c>
      <c r="T8870" s="334">
        <v>0</v>
      </c>
      <c r="U8870" s="334">
        <v>0</v>
      </c>
      <c r="V8870" s="334">
        <v>0</v>
      </c>
      <c r="W8870" s="334">
        <v>0</v>
      </c>
      <c r="X8870" s="334">
        <v>0</v>
      </c>
      <c r="Y8870" s="334">
        <v>0</v>
      </c>
      <c r="Z8870" s="334">
        <v>0</v>
      </c>
      <c r="AA8870" s="334">
        <v>0</v>
      </c>
      <c r="AB8870" s="334">
        <v>0</v>
      </c>
      <c r="AD8870" s="334">
        <v>0</v>
      </c>
      <c r="AE8870" s="334">
        <f t="shared" si="1387"/>
        <v>0</v>
      </c>
      <c r="AF8870" s="334">
        <f t="shared" si="1388"/>
        <v>0</v>
      </c>
      <c r="AG8870" s="340">
        <f t="shared" si="1389"/>
        <v>0</v>
      </c>
      <c r="AI8870" s="340">
        <f t="shared" si="1392"/>
        <v>0</v>
      </c>
      <c r="AJ8870" s="340">
        <f t="shared" si="1392"/>
        <v>0</v>
      </c>
      <c r="AK8870" s="340">
        <f t="shared" si="1392"/>
        <v>0</v>
      </c>
      <c r="AL8870" s="340">
        <f t="shared" si="1392"/>
        <v>0</v>
      </c>
      <c r="AM8870" s="340">
        <f t="shared" si="1392"/>
        <v>0</v>
      </c>
    </row>
    <row r="8871" spans="1:39" x14ac:dyDescent="0.35">
      <c r="A8871" s="337">
        <v>30784</v>
      </c>
      <c r="B8871" s="338">
        <f t="shared" si="1384"/>
        <v>1984</v>
      </c>
      <c r="C8871" s="338">
        <f t="shared" si="1385"/>
        <v>4</v>
      </c>
      <c r="D8871" s="338">
        <f t="shared" si="1386"/>
        <v>12</v>
      </c>
      <c r="E8871" s="334">
        <v>0</v>
      </c>
      <c r="F8871" s="334">
        <v>0</v>
      </c>
      <c r="G8871" s="334">
        <v>0</v>
      </c>
      <c r="H8871" s="334">
        <v>0</v>
      </c>
      <c r="I8871" s="334">
        <v>0</v>
      </c>
      <c r="J8871" s="334">
        <v>0</v>
      </c>
      <c r="K8871" s="334">
        <v>0</v>
      </c>
      <c r="L8871" s="334">
        <v>0</v>
      </c>
      <c r="M8871" s="334">
        <v>0</v>
      </c>
      <c r="N8871" s="334">
        <v>0</v>
      </c>
      <c r="O8871" s="334">
        <v>0</v>
      </c>
      <c r="P8871" s="334">
        <v>0</v>
      </c>
      <c r="Q8871" s="334">
        <v>0</v>
      </c>
      <c r="R8871" s="334">
        <v>0</v>
      </c>
      <c r="S8871" s="334">
        <v>0</v>
      </c>
      <c r="T8871" s="334">
        <v>0</v>
      </c>
      <c r="U8871" s="334">
        <v>0</v>
      </c>
      <c r="V8871" s="334">
        <v>0</v>
      </c>
      <c r="W8871" s="334">
        <v>0</v>
      </c>
      <c r="X8871" s="334">
        <v>0</v>
      </c>
      <c r="Y8871" s="334">
        <v>0</v>
      </c>
      <c r="Z8871" s="334">
        <v>0</v>
      </c>
      <c r="AA8871" s="334">
        <v>0</v>
      </c>
      <c r="AB8871" s="334">
        <v>0</v>
      </c>
      <c r="AD8871" s="334">
        <v>0</v>
      </c>
      <c r="AE8871" s="334">
        <f t="shared" si="1387"/>
        <v>0</v>
      </c>
      <c r="AF8871" s="334">
        <f t="shared" si="1388"/>
        <v>0</v>
      </c>
      <c r="AG8871" s="340">
        <f t="shared" si="1389"/>
        <v>0</v>
      </c>
      <c r="AI8871" s="340">
        <f t="shared" si="1392"/>
        <v>0</v>
      </c>
      <c r="AJ8871" s="340">
        <f t="shared" si="1392"/>
        <v>0</v>
      </c>
      <c r="AK8871" s="340">
        <f t="shared" si="1392"/>
        <v>0</v>
      </c>
      <c r="AL8871" s="340">
        <f t="shared" si="1392"/>
        <v>0</v>
      </c>
      <c r="AM8871" s="340">
        <f t="shared" si="1392"/>
        <v>0</v>
      </c>
    </row>
    <row r="8872" spans="1:39" x14ac:dyDescent="0.35">
      <c r="A8872" s="337">
        <v>30785</v>
      </c>
      <c r="B8872" s="338">
        <f t="shared" si="1384"/>
        <v>1984</v>
      </c>
      <c r="C8872" s="338">
        <f t="shared" si="1385"/>
        <v>4</v>
      </c>
      <c r="D8872" s="338">
        <f t="shared" si="1386"/>
        <v>13</v>
      </c>
      <c r="E8872" s="334">
        <v>0</v>
      </c>
      <c r="F8872" s="334">
        <v>0</v>
      </c>
      <c r="G8872" s="334">
        <v>0</v>
      </c>
      <c r="H8872" s="334">
        <v>0</v>
      </c>
      <c r="I8872" s="334">
        <v>0</v>
      </c>
      <c r="J8872" s="334">
        <v>0</v>
      </c>
      <c r="K8872" s="334">
        <v>0</v>
      </c>
      <c r="L8872" s="334">
        <v>0</v>
      </c>
      <c r="M8872" s="334">
        <v>0</v>
      </c>
      <c r="N8872" s="334">
        <v>0</v>
      </c>
      <c r="O8872" s="334">
        <v>0</v>
      </c>
      <c r="P8872" s="334">
        <v>0</v>
      </c>
      <c r="Q8872" s="334">
        <v>0</v>
      </c>
      <c r="R8872" s="334">
        <v>0</v>
      </c>
      <c r="S8872" s="334">
        <v>0</v>
      </c>
      <c r="T8872" s="334">
        <v>0</v>
      </c>
      <c r="U8872" s="334">
        <v>0</v>
      </c>
      <c r="V8872" s="334">
        <v>0</v>
      </c>
      <c r="W8872" s="334">
        <v>0</v>
      </c>
      <c r="X8872" s="334">
        <v>0</v>
      </c>
      <c r="Y8872" s="334">
        <v>0</v>
      </c>
      <c r="Z8872" s="334">
        <v>0</v>
      </c>
      <c r="AA8872" s="334">
        <v>0</v>
      </c>
      <c r="AB8872" s="334">
        <v>0</v>
      </c>
      <c r="AD8872" s="334">
        <v>0</v>
      </c>
      <c r="AE8872" s="334">
        <f t="shared" si="1387"/>
        <v>0</v>
      </c>
      <c r="AF8872" s="334">
        <f t="shared" si="1388"/>
        <v>0</v>
      </c>
      <c r="AG8872" s="340">
        <f t="shared" si="1389"/>
        <v>0</v>
      </c>
      <c r="AI8872" s="340">
        <f t="shared" si="1392"/>
        <v>0</v>
      </c>
      <c r="AJ8872" s="340">
        <f t="shared" si="1392"/>
        <v>0</v>
      </c>
      <c r="AK8872" s="340">
        <f t="shared" si="1392"/>
        <v>0</v>
      </c>
      <c r="AL8872" s="340">
        <f t="shared" si="1392"/>
        <v>0</v>
      </c>
      <c r="AM8872" s="340">
        <f t="shared" si="1392"/>
        <v>0</v>
      </c>
    </row>
    <row r="8873" spans="1:39" x14ac:dyDescent="0.35">
      <c r="A8873" s="337">
        <v>30786</v>
      </c>
      <c r="B8873" s="338">
        <f t="shared" si="1384"/>
        <v>1984</v>
      </c>
      <c r="C8873" s="338">
        <f t="shared" si="1385"/>
        <v>4</v>
      </c>
      <c r="D8873" s="338">
        <f t="shared" si="1386"/>
        <v>14</v>
      </c>
      <c r="E8873" s="334">
        <v>0</v>
      </c>
      <c r="F8873" s="334">
        <v>0</v>
      </c>
      <c r="G8873" s="334">
        <v>0</v>
      </c>
      <c r="H8873" s="334">
        <v>0</v>
      </c>
      <c r="I8873" s="334">
        <v>0</v>
      </c>
      <c r="J8873" s="334">
        <v>0</v>
      </c>
      <c r="K8873" s="334">
        <v>0</v>
      </c>
      <c r="L8873" s="334">
        <v>0</v>
      </c>
      <c r="M8873" s="334">
        <v>0</v>
      </c>
      <c r="N8873" s="334">
        <v>0</v>
      </c>
      <c r="O8873" s="334">
        <v>0</v>
      </c>
      <c r="P8873" s="334">
        <v>0</v>
      </c>
      <c r="Q8873" s="334">
        <v>0</v>
      </c>
      <c r="R8873" s="334">
        <v>0</v>
      </c>
      <c r="S8873" s="334">
        <v>0</v>
      </c>
      <c r="T8873" s="334">
        <v>0</v>
      </c>
      <c r="U8873" s="334">
        <v>0</v>
      </c>
      <c r="V8873" s="334">
        <v>0</v>
      </c>
      <c r="W8873" s="334">
        <v>0</v>
      </c>
      <c r="X8873" s="334">
        <v>0</v>
      </c>
      <c r="Y8873" s="334">
        <v>0</v>
      </c>
      <c r="Z8873" s="334">
        <v>0</v>
      </c>
      <c r="AA8873" s="334">
        <v>0</v>
      </c>
      <c r="AB8873" s="334">
        <v>0</v>
      </c>
      <c r="AD8873" s="334">
        <v>0</v>
      </c>
      <c r="AE8873" s="334">
        <f t="shared" si="1387"/>
        <v>0</v>
      </c>
      <c r="AF8873" s="334">
        <f t="shared" si="1388"/>
        <v>0</v>
      </c>
      <c r="AG8873" s="340">
        <f t="shared" si="1389"/>
        <v>0</v>
      </c>
      <c r="AI8873" s="340">
        <f t="shared" si="1392"/>
        <v>0</v>
      </c>
      <c r="AJ8873" s="340">
        <f t="shared" si="1392"/>
        <v>0</v>
      </c>
      <c r="AK8873" s="340">
        <f t="shared" si="1392"/>
        <v>0</v>
      </c>
      <c r="AL8873" s="340">
        <f t="shared" si="1392"/>
        <v>0</v>
      </c>
      <c r="AM8873" s="340">
        <f t="shared" si="1392"/>
        <v>0</v>
      </c>
    </row>
    <row r="8874" spans="1:39" x14ac:dyDescent="0.35">
      <c r="A8874" s="337">
        <v>30787</v>
      </c>
      <c r="B8874" s="338">
        <f t="shared" si="1384"/>
        <v>1984</v>
      </c>
      <c r="C8874" s="338">
        <f t="shared" si="1385"/>
        <v>4</v>
      </c>
      <c r="D8874" s="338">
        <f t="shared" si="1386"/>
        <v>15</v>
      </c>
      <c r="E8874" s="334">
        <v>0</v>
      </c>
      <c r="F8874" s="334">
        <v>0</v>
      </c>
      <c r="G8874" s="334">
        <v>0</v>
      </c>
      <c r="H8874" s="334">
        <v>0</v>
      </c>
      <c r="I8874" s="334">
        <v>0</v>
      </c>
      <c r="J8874" s="334">
        <v>0</v>
      </c>
      <c r="K8874" s="334">
        <v>0</v>
      </c>
      <c r="L8874" s="334">
        <v>0</v>
      </c>
      <c r="M8874" s="334">
        <v>0</v>
      </c>
      <c r="N8874" s="334">
        <v>0</v>
      </c>
      <c r="O8874" s="334">
        <v>0</v>
      </c>
      <c r="P8874" s="334">
        <v>0</v>
      </c>
      <c r="Q8874" s="334">
        <v>0</v>
      </c>
      <c r="R8874" s="334">
        <v>0</v>
      </c>
      <c r="S8874" s="334">
        <v>0</v>
      </c>
      <c r="T8874" s="334">
        <v>0</v>
      </c>
      <c r="U8874" s="334">
        <v>0</v>
      </c>
      <c r="V8874" s="334">
        <v>0</v>
      </c>
      <c r="W8874" s="334">
        <v>0</v>
      </c>
      <c r="X8874" s="334">
        <v>0</v>
      </c>
      <c r="Y8874" s="334">
        <v>0</v>
      </c>
      <c r="Z8874" s="334">
        <v>0</v>
      </c>
      <c r="AA8874" s="334">
        <v>0</v>
      </c>
      <c r="AB8874" s="334">
        <v>0</v>
      </c>
      <c r="AD8874" s="334">
        <v>0</v>
      </c>
      <c r="AE8874" s="334">
        <f t="shared" si="1387"/>
        <v>0</v>
      </c>
      <c r="AF8874" s="334">
        <f t="shared" si="1388"/>
        <v>0</v>
      </c>
      <c r="AG8874" s="340">
        <f t="shared" si="1389"/>
        <v>0</v>
      </c>
      <c r="AI8874" s="340">
        <f t="shared" si="1392"/>
        <v>0</v>
      </c>
      <c r="AJ8874" s="340">
        <f t="shared" si="1392"/>
        <v>0</v>
      </c>
      <c r="AK8874" s="340">
        <f t="shared" si="1392"/>
        <v>0</v>
      </c>
      <c r="AL8874" s="340">
        <f t="shared" si="1392"/>
        <v>0</v>
      </c>
      <c r="AM8874" s="340">
        <f t="shared" si="1392"/>
        <v>0</v>
      </c>
    </row>
    <row r="8875" spans="1:39" x14ac:dyDescent="0.35">
      <c r="A8875" s="337">
        <v>30788</v>
      </c>
      <c r="B8875" s="338">
        <f t="shared" si="1384"/>
        <v>1984</v>
      </c>
      <c r="C8875" s="338">
        <f t="shared" si="1385"/>
        <v>4</v>
      </c>
      <c r="D8875" s="338">
        <f t="shared" si="1386"/>
        <v>16</v>
      </c>
      <c r="E8875" s="334">
        <v>0</v>
      </c>
      <c r="F8875" s="334">
        <v>0</v>
      </c>
      <c r="G8875" s="334">
        <v>0</v>
      </c>
      <c r="H8875" s="334">
        <v>0</v>
      </c>
      <c r="I8875" s="334">
        <v>0</v>
      </c>
      <c r="J8875" s="334">
        <v>0</v>
      </c>
      <c r="K8875" s="334">
        <v>0</v>
      </c>
      <c r="L8875" s="334">
        <v>0</v>
      </c>
      <c r="M8875" s="334">
        <v>0</v>
      </c>
      <c r="N8875" s="334">
        <v>0</v>
      </c>
      <c r="O8875" s="334">
        <v>0</v>
      </c>
      <c r="P8875" s="334">
        <v>0</v>
      </c>
      <c r="Q8875" s="334">
        <v>0</v>
      </c>
      <c r="R8875" s="334">
        <v>0</v>
      </c>
      <c r="S8875" s="334">
        <v>0</v>
      </c>
      <c r="T8875" s="334">
        <v>0</v>
      </c>
      <c r="U8875" s="334">
        <v>0</v>
      </c>
      <c r="V8875" s="334">
        <v>0</v>
      </c>
      <c r="W8875" s="334">
        <v>0</v>
      </c>
      <c r="X8875" s="334">
        <v>0</v>
      </c>
      <c r="Y8875" s="334">
        <v>0</v>
      </c>
      <c r="Z8875" s="334">
        <v>0</v>
      </c>
      <c r="AA8875" s="334">
        <v>0</v>
      </c>
      <c r="AB8875" s="334">
        <v>0</v>
      </c>
      <c r="AD8875" s="334">
        <v>0</v>
      </c>
      <c r="AE8875" s="334">
        <f t="shared" si="1387"/>
        <v>0</v>
      </c>
      <c r="AF8875" s="334">
        <f t="shared" si="1388"/>
        <v>0</v>
      </c>
      <c r="AG8875" s="340">
        <f t="shared" si="1389"/>
        <v>0</v>
      </c>
      <c r="AI8875" s="340">
        <f t="shared" si="1392"/>
        <v>0</v>
      </c>
      <c r="AJ8875" s="340">
        <f t="shared" si="1392"/>
        <v>0</v>
      </c>
      <c r="AK8875" s="340">
        <f t="shared" si="1392"/>
        <v>0</v>
      </c>
      <c r="AL8875" s="340">
        <f t="shared" si="1392"/>
        <v>0</v>
      </c>
      <c r="AM8875" s="340">
        <f t="shared" si="1392"/>
        <v>0</v>
      </c>
    </row>
    <row r="8876" spans="1:39" x14ac:dyDescent="0.35">
      <c r="A8876" s="337">
        <v>30789</v>
      </c>
      <c r="B8876" s="338">
        <f t="shared" si="1384"/>
        <v>1984</v>
      </c>
      <c r="C8876" s="338">
        <f t="shared" si="1385"/>
        <v>4</v>
      </c>
      <c r="D8876" s="338">
        <f t="shared" si="1386"/>
        <v>17</v>
      </c>
      <c r="E8876" s="334">
        <v>0</v>
      </c>
      <c r="F8876" s="334">
        <v>0</v>
      </c>
      <c r="G8876" s="334">
        <v>0</v>
      </c>
      <c r="H8876" s="334">
        <v>0</v>
      </c>
      <c r="I8876" s="334">
        <v>0</v>
      </c>
      <c r="J8876" s="334">
        <v>0</v>
      </c>
      <c r="K8876" s="334">
        <v>0</v>
      </c>
      <c r="L8876" s="334">
        <v>0</v>
      </c>
      <c r="M8876" s="334">
        <v>0</v>
      </c>
      <c r="N8876" s="334">
        <v>0</v>
      </c>
      <c r="O8876" s="334">
        <v>0</v>
      </c>
      <c r="P8876" s="334">
        <v>0</v>
      </c>
      <c r="Q8876" s="334">
        <v>0</v>
      </c>
      <c r="R8876" s="334">
        <v>0</v>
      </c>
      <c r="S8876" s="334">
        <v>0</v>
      </c>
      <c r="T8876" s="334">
        <v>0</v>
      </c>
      <c r="U8876" s="334">
        <v>0</v>
      </c>
      <c r="V8876" s="334">
        <v>0</v>
      </c>
      <c r="W8876" s="334">
        <v>0</v>
      </c>
      <c r="X8876" s="334">
        <v>0</v>
      </c>
      <c r="Y8876" s="334">
        <v>0</v>
      </c>
      <c r="Z8876" s="334">
        <v>0</v>
      </c>
      <c r="AA8876" s="334">
        <v>0</v>
      </c>
      <c r="AB8876" s="334">
        <v>0</v>
      </c>
      <c r="AD8876" s="334">
        <v>0</v>
      </c>
      <c r="AE8876" s="334">
        <f t="shared" si="1387"/>
        <v>0</v>
      </c>
      <c r="AF8876" s="334">
        <f t="shared" si="1388"/>
        <v>0</v>
      </c>
      <c r="AG8876" s="340">
        <f t="shared" si="1389"/>
        <v>0</v>
      </c>
      <c r="AI8876" s="340">
        <f t="shared" si="1392"/>
        <v>0</v>
      </c>
      <c r="AJ8876" s="340">
        <f t="shared" si="1392"/>
        <v>0</v>
      </c>
      <c r="AK8876" s="340">
        <f t="shared" si="1392"/>
        <v>0</v>
      </c>
      <c r="AL8876" s="340">
        <f t="shared" si="1392"/>
        <v>0</v>
      </c>
      <c r="AM8876" s="340">
        <f t="shared" si="1392"/>
        <v>0</v>
      </c>
    </row>
    <row r="8877" spans="1:39" x14ac:dyDescent="0.35">
      <c r="A8877" s="337">
        <v>30790</v>
      </c>
      <c r="B8877" s="338">
        <f t="shared" si="1384"/>
        <v>1984</v>
      </c>
      <c r="C8877" s="338">
        <f t="shared" si="1385"/>
        <v>4</v>
      </c>
      <c r="D8877" s="338">
        <f t="shared" si="1386"/>
        <v>18</v>
      </c>
      <c r="E8877" s="334">
        <v>0</v>
      </c>
      <c r="F8877" s="334">
        <v>0</v>
      </c>
      <c r="G8877" s="334">
        <v>0</v>
      </c>
      <c r="H8877" s="334">
        <v>0.4</v>
      </c>
      <c r="I8877" s="334">
        <v>0.5</v>
      </c>
      <c r="J8877" s="334">
        <v>0.4</v>
      </c>
      <c r="K8877" s="334">
        <v>0.5</v>
      </c>
      <c r="L8877" s="334">
        <v>0.4</v>
      </c>
      <c r="M8877" s="334">
        <v>0.5</v>
      </c>
      <c r="N8877" s="334">
        <v>0.4</v>
      </c>
      <c r="O8877" s="334">
        <v>0.5</v>
      </c>
      <c r="P8877" s="334">
        <v>0.4</v>
      </c>
      <c r="Q8877" s="334">
        <v>0</v>
      </c>
      <c r="R8877" s="334">
        <v>0</v>
      </c>
      <c r="S8877" s="334">
        <v>0.5</v>
      </c>
      <c r="T8877" s="334">
        <v>0.4</v>
      </c>
      <c r="U8877" s="334">
        <v>0.5</v>
      </c>
      <c r="V8877" s="334">
        <v>0.4</v>
      </c>
      <c r="W8877" s="334">
        <v>0.5</v>
      </c>
      <c r="X8877" s="334">
        <v>0</v>
      </c>
      <c r="Y8877" s="334">
        <v>0.4</v>
      </c>
      <c r="Z8877" s="334">
        <v>0.5</v>
      </c>
      <c r="AA8877" s="334">
        <v>0.4</v>
      </c>
      <c r="AB8877" s="334">
        <v>0</v>
      </c>
      <c r="AD8877" s="334">
        <v>7.6</v>
      </c>
      <c r="AE8877" s="334">
        <f t="shared" si="1387"/>
        <v>7.6</v>
      </c>
      <c r="AF8877" s="334">
        <f t="shared" si="1388"/>
        <v>7.6000000000000014</v>
      </c>
      <c r="AG8877" s="340">
        <f t="shared" si="1389"/>
        <v>1.7763568394002505E-15</v>
      </c>
      <c r="AI8877" s="340">
        <f t="shared" si="1392"/>
        <v>0</v>
      </c>
      <c r="AJ8877" s="340">
        <f t="shared" si="1392"/>
        <v>0</v>
      </c>
      <c r="AK8877" s="340">
        <f t="shared" si="1392"/>
        <v>0</v>
      </c>
      <c r="AL8877" s="340">
        <f t="shared" si="1392"/>
        <v>0</v>
      </c>
      <c r="AM8877" s="340">
        <f t="shared" si="1392"/>
        <v>0</v>
      </c>
    </row>
    <row r="8878" spans="1:39" x14ac:dyDescent="0.35">
      <c r="A8878" s="337">
        <v>30791</v>
      </c>
      <c r="B8878" s="338">
        <f t="shared" si="1384"/>
        <v>1984</v>
      </c>
      <c r="C8878" s="338">
        <f t="shared" si="1385"/>
        <v>4</v>
      </c>
      <c r="D8878" s="338">
        <f t="shared" si="1386"/>
        <v>19</v>
      </c>
      <c r="E8878" s="334">
        <v>0</v>
      </c>
      <c r="F8878" s="334">
        <v>0</v>
      </c>
      <c r="G8878" s="334">
        <v>0</v>
      </c>
      <c r="H8878" s="334">
        <v>0</v>
      </c>
      <c r="I8878" s="334">
        <v>0</v>
      </c>
      <c r="J8878" s="334">
        <v>0.5</v>
      </c>
      <c r="K8878" s="334">
        <v>0</v>
      </c>
      <c r="L8878" s="334">
        <v>0</v>
      </c>
      <c r="M8878" s="334">
        <v>0.5</v>
      </c>
      <c r="N8878" s="334">
        <v>0.8</v>
      </c>
      <c r="O8878" s="334">
        <v>1</v>
      </c>
      <c r="P8878" s="334">
        <v>0</v>
      </c>
      <c r="Q8878" s="334">
        <v>0.2</v>
      </c>
      <c r="R8878" s="334">
        <v>0</v>
      </c>
      <c r="S8878" s="334">
        <v>0</v>
      </c>
      <c r="T8878" s="334">
        <v>0</v>
      </c>
      <c r="U8878" s="334">
        <v>0</v>
      </c>
      <c r="V8878" s="334">
        <v>0</v>
      </c>
      <c r="W8878" s="334">
        <v>0.7</v>
      </c>
      <c r="X8878" s="334">
        <v>1</v>
      </c>
      <c r="Y8878" s="334">
        <v>1.5</v>
      </c>
      <c r="Z8878" s="334">
        <v>0</v>
      </c>
      <c r="AA8878" s="334">
        <v>0.5</v>
      </c>
      <c r="AB8878" s="334">
        <v>0</v>
      </c>
      <c r="AD8878" s="334">
        <v>6.7</v>
      </c>
      <c r="AE8878" s="334">
        <f t="shared" si="1387"/>
        <v>6.7</v>
      </c>
      <c r="AF8878" s="334">
        <f t="shared" si="1388"/>
        <v>6.7</v>
      </c>
      <c r="AG8878" s="340">
        <f t="shared" si="1389"/>
        <v>0</v>
      </c>
      <c r="AI8878" s="340">
        <f t="shared" si="1392"/>
        <v>0</v>
      </c>
      <c r="AJ8878" s="340">
        <f t="shared" si="1392"/>
        <v>0</v>
      </c>
      <c r="AK8878" s="340">
        <f t="shared" si="1392"/>
        <v>0</v>
      </c>
      <c r="AL8878" s="340">
        <f t="shared" si="1392"/>
        <v>0</v>
      </c>
      <c r="AM8878" s="340">
        <f t="shared" si="1392"/>
        <v>0</v>
      </c>
    </row>
    <row r="8879" spans="1:39" x14ac:dyDescent="0.35">
      <c r="A8879" s="337">
        <v>30792</v>
      </c>
      <c r="B8879" s="338">
        <f t="shared" si="1384"/>
        <v>1984</v>
      </c>
      <c r="C8879" s="338">
        <f t="shared" si="1385"/>
        <v>4</v>
      </c>
      <c r="D8879" s="338">
        <f t="shared" si="1386"/>
        <v>20</v>
      </c>
      <c r="E8879" s="334">
        <v>0</v>
      </c>
      <c r="F8879" s="334">
        <v>0</v>
      </c>
      <c r="G8879" s="334">
        <v>0</v>
      </c>
      <c r="H8879" s="334">
        <v>0</v>
      </c>
      <c r="I8879" s="334">
        <v>0</v>
      </c>
      <c r="J8879" s="334">
        <v>0</v>
      </c>
      <c r="K8879" s="334">
        <v>0</v>
      </c>
      <c r="L8879" s="334">
        <v>0</v>
      </c>
      <c r="M8879" s="334">
        <v>0</v>
      </c>
      <c r="N8879" s="334">
        <v>0</v>
      </c>
      <c r="O8879" s="334">
        <v>0</v>
      </c>
      <c r="P8879" s="334">
        <v>0</v>
      </c>
      <c r="Q8879" s="334">
        <v>0</v>
      </c>
      <c r="R8879" s="334">
        <v>0</v>
      </c>
      <c r="S8879" s="334">
        <v>0</v>
      </c>
      <c r="T8879" s="334">
        <v>0</v>
      </c>
      <c r="U8879" s="334">
        <v>0</v>
      </c>
      <c r="V8879" s="334">
        <v>0</v>
      </c>
      <c r="W8879" s="334">
        <v>0</v>
      </c>
      <c r="X8879" s="334">
        <v>0</v>
      </c>
      <c r="Y8879" s="334">
        <v>0</v>
      </c>
      <c r="Z8879" s="334">
        <v>0</v>
      </c>
      <c r="AA8879" s="334">
        <v>0</v>
      </c>
      <c r="AB8879" s="334">
        <v>0</v>
      </c>
      <c r="AD8879" s="334">
        <v>0</v>
      </c>
      <c r="AE8879" s="334">
        <f t="shared" si="1387"/>
        <v>0</v>
      </c>
      <c r="AF8879" s="334">
        <f t="shared" si="1388"/>
        <v>0</v>
      </c>
      <c r="AG8879" s="340">
        <f t="shared" si="1389"/>
        <v>0</v>
      </c>
      <c r="AI8879" s="340">
        <f t="shared" si="1392"/>
        <v>0</v>
      </c>
      <c r="AJ8879" s="340">
        <f t="shared" si="1392"/>
        <v>0</v>
      </c>
      <c r="AK8879" s="340">
        <f t="shared" si="1392"/>
        <v>0</v>
      </c>
      <c r="AL8879" s="340">
        <f t="shared" si="1392"/>
        <v>0</v>
      </c>
      <c r="AM8879" s="340">
        <f t="shared" si="1392"/>
        <v>0</v>
      </c>
    </row>
    <row r="8880" spans="1:39" x14ac:dyDescent="0.35">
      <c r="A8880" s="337">
        <v>30793</v>
      </c>
      <c r="B8880" s="338">
        <f t="shared" si="1384"/>
        <v>1984</v>
      </c>
      <c r="C8880" s="338">
        <f t="shared" si="1385"/>
        <v>4</v>
      </c>
      <c r="D8880" s="338">
        <f t="shared" si="1386"/>
        <v>21</v>
      </c>
      <c r="E8880" s="334">
        <v>0</v>
      </c>
      <c r="F8880" s="334">
        <v>0</v>
      </c>
      <c r="G8880" s="334">
        <v>0</v>
      </c>
      <c r="H8880" s="334">
        <v>0</v>
      </c>
      <c r="I8880" s="334">
        <v>0</v>
      </c>
      <c r="J8880" s="334">
        <v>0</v>
      </c>
      <c r="K8880" s="334">
        <v>0</v>
      </c>
      <c r="L8880" s="334">
        <v>0</v>
      </c>
      <c r="M8880" s="334">
        <v>0</v>
      </c>
      <c r="N8880" s="334">
        <v>0</v>
      </c>
      <c r="O8880" s="334">
        <v>0</v>
      </c>
      <c r="P8880" s="334">
        <v>0</v>
      </c>
      <c r="Q8880" s="334">
        <v>0</v>
      </c>
      <c r="R8880" s="334">
        <v>0</v>
      </c>
      <c r="S8880" s="334">
        <v>0</v>
      </c>
      <c r="T8880" s="334">
        <v>0</v>
      </c>
      <c r="U8880" s="334">
        <v>0</v>
      </c>
      <c r="V8880" s="334">
        <v>0</v>
      </c>
      <c r="W8880" s="334">
        <v>0</v>
      </c>
      <c r="X8880" s="334">
        <v>0</v>
      </c>
      <c r="Y8880" s="334">
        <v>0</v>
      </c>
      <c r="Z8880" s="334">
        <v>0</v>
      </c>
      <c r="AA8880" s="334">
        <v>0</v>
      </c>
      <c r="AB8880" s="334">
        <v>0</v>
      </c>
      <c r="AD8880" s="334">
        <v>0</v>
      </c>
      <c r="AE8880" s="334">
        <f t="shared" si="1387"/>
        <v>0</v>
      </c>
      <c r="AF8880" s="334">
        <f t="shared" si="1388"/>
        <v>0</v>
      </c>
      <c r="AG8880" s="340">
        <f t="shared" si="1389"/>
        <v>0</v>
      </c>
      <c r="AI8880" s="340">
        <f t="shared" si="1392"/>
        <v>0</v>
      </c>
      <c r="AJ8880" s="340">
        <f t="shared" si="1392"/>
        <v>0</v>
      </c>
      <c r="AK8880" s="340">
        <f t="shared" si="1392"/>
        <v>0</v>
      </c>
      <c r="AL8880" s="340">
        <f t="shared" si="1392"/>
        <v>0</v>
      </c>
      <c r="AM8880" s="340">
        <f t="shared" si="1392"/>
        <v>0</v>
      </c>
    </row>
    <row r="8881" spans="1:39" x14ac:dyDescent="0.35">
      <c r="A8881" s="337">
        <v>30794</v>
      </c>
      <c r="B8881" s="338">
        <f t="shared" si="1384"/>
        <v>1984</v>
      </c>
      <c r="C8881" s="338">
        <f t="shared" si="1385"/>
        <v>4</v>
      </c>
      <c r="D8881" s="338">
        <f t="shared" si="1386"/>
        <v>22</v>
      </c>
      <c r="E8881" s="334">
        <v>0</v>
      </c>
      <c r="F8881" s="334">
        <v>0</v>
      </c>
      <c r="G8881" s="334">
        <v>0</v>
      </c>
      <c r="H8881" s="334">
        <v>0</v>
      </c>
      <c r="I8881" s="334">
        <v>0</v>
      </c>
      <c r="J8881" s="334">
        <v>0</v>
      </c>
      <c r="K8881" s="334">
        <v>0</v>
      </c>
      <c r="L8881" s="334">
        <v>0</v>
      </c>
      <c r="M8881" s="334">
        <v>0</v>
      </c>
      <c r="N8881" s="334">
        <v>0</v>
      </c>
      <c r="O8881" s="334">
        <v>0</v>
      </c>
      <c r="P8881" s="334">
        <v>0</v>
      </c>
      <c r="Q8881" s="334">
        <v>0</v>
      </c>
      <c r="R8881" s="334">
        <v>0</v>
      </c>
      <c r="S8881" s="334">
        <v>0</v>
      </c>
      <c r="T8881" s="334">
        <v>0</v>
      </c>
      <c r="U8881" s="334">
        <v>0</v>
      </c>
      <c r="V8881" s="334">
        <v>0</v>
      </c>
      <c r="W8881" s="334">
        <v>0</v>
      </c>
      <c r="X8881" s="334">
        <v>0</v>
      </c>
      <c r="Y8881" s="334">
        <v>0</v>
      </c>
      <c r="Z8881" s="334">
        <v>0</v>
      </c>
      <c r="AA8881" s="334">
        <v>0</v>
      </c>
      <c r="AB8881" s="334">
        <v>0</v>
      </c>
      <c r="AD8881" s="334">
        <v>0</v>
      </c>
      <c r="AE8881" s="334">
        <f t="shared" si="1387"/>
        <v>0</v>
      </c>
      <c r="AF8881" s="334">
        <f t="shared" si="1388"/>
        <v>0</v>
      </c>
      <c r="AG8881" s="340">
        <f t="shared" si="1389"/>
        <v>0</v>
      </c>
      <c r="AI8881" s="340">
        <f t="shared" si="1392"/>
        <v>0</v>
      </c>
      <c r="AJ8881" s="340">
        <f t="shared" si="1392"/>
        <v>0</v>
      </c>
      <c r="AK8881" s="340">
        <f t="shared" si="1392"/>
        <v>0</v>
      </c>
      <c r="AL8881" s="340">
        <f t="shared" si="1392"/>
        <v>0</v>
      </c>
      <c r="AM8881" s="340">
        <f t="shared" si="1392"/>
        <v>0</v>
      </c>
    </row>
    <row r="8882" spans="1:39" x14ac:dyDescent="0.35">
      <c r="A8882" s="337">
        <v>30795</v>
      </c>
      <c r="B8882" s="338">
        <f t="shared" si="1384"/>
        <v>1984</v>
      </c>
      <c r="C8882" s="338">
        <f t="shared" si="1385"/>
        <v>4</v>
      </c>
      <c r="D8882" s="338">
        <f t="shared" si="1386"/>
        <v>23</v>
      </c>
      <c r="E8882" s="334">
        <v>0</v>
      </c>
      <c r="F8882" s="334">
        <v>0</v>
      </c>
      <c r="G8882" s="334">
        <v>0</v>
      </c>
      <c r="H8882" s="334">
        <v>0</v>
      </c>
      <c r="I8882" s="334">
        <v>0</v>
      </c>
      <c r="J8882" s="334">
        <v>0</v>
      </c>
      <c r="K8882" s="334">
        <v>0</v>
      </c>
      <c r="L8882" s="334">
        <v>0</v>
      </c>
      <c r="M8882" s="334">
        <v>0</v>
      </c>
      <c r="N8882" s="334">
        <v>0</v>
      </c>
      <c r="O8882" s="334">
        <v>0</v>
      </c>
      <c r="P8882" s="334">
        <v>0</v>
      </c>
      <c r="Q8882" s="334">
        <v>0</v>
      </c>
      <c r="R8882" s="334">
        <v>0</v>
      </c>
      <c r="S8882" s="334">
        <v>0</v>
      </c>
      <c r="T8882" s="334">
        <v>0</v>
      </c>
      <c r="U8882" s="334">
        <v>0</v>
      </c>
      <c r="V8882" s="334">
        <v>0</v>
      </c>
      <c r="W8882" s="334">
        <v>0</v>
      </c>
      <c r="X8882" s="334">
        <v>0.1</v>
      </c>
      <c r="Y8882" s="334">
        <v>0</v>
      </c>
      <c r="Z8882" s="334">
        <v>0.1</v>
      </c>
      <c r="AA8882" s="334">
        <v>0</v>
      </c>
      <c r="AB8882" s="334">
        <v>0</v>
      </c>
      <c r="AD8882" s="334">
        <v>0.2</v>
      </c>
      <c r="AE8882" s="334">
        <f t="shared" si="1387"/>
        <v>0.2</v>
      </c>
      <c r="AF8882" s="334">
        <f t="shared" si="1388"/>
        <v>0.2</v>
      </c>
      <c r="AG8882" s="340">
        <f t="shared" si="1389"/>
        <v>0</v>
      </c>
      <c r="AI8882" s="340">
        <f t="shared" si="1392"/>
        <v>0</v>
      </c>
      <c r="AJ8882" s="340">
        <f t="shared" si="1392"/>
        <v>0</v>
      </c>
      <c r="AK8882" s="340">
        <f t="shared" si="1392"/>
        <v>0</v>
      </c>
      <c r="AL8882" s="340">
        <f t="shared" si="1392"/>
        <v>0</v>
      </c>
      <c r="AM8882" s="340">
        <f t="shared" si="1392"/>
        <v>0</v>
      </c>
    </row>
    <row r="8883" spans="1:39" x14ac:dyDescent="0.35">
      <c r="A8883" s="337">
        <v>30796</v>
      </c>
      <c r="B8883" s="338">
        <f t="shared" si="1384"/>
        <v>1984</v>
      </c>
      <c r="C8883" s="338">
        <f t="shared" si="1385"/>
        <v>4</v>
      </c>
      <c r="D8883" s="338">
        <f t="shared" si="1386"/>
        <v>24</v>
      </c>
      <c r="E8883" s="334">
        <v>0</v>
      </c>
      <c r="F8883" s="334">
        <v>0</v>
      </c>
      <c r="G8883" s="334">
        <v>0</v>
      </c>
      <c r="H8883" s="334">
        <v>0.1</v>
      </c>
      <c r="I8883" s="334">
        <v>0</v>
      </c>
      <c r="J8883" s="334">
        <v>0</v>
      </c>
      <c r="K8883" s="334">
        <v>0</v>
      </c>
      <c r="L8883" s="334">
        <v>0</v>
      </c>
      <c r="M8883" s="334">
        <v>0</v>
      </c>
      <c r="N8883" s="334">
        <v>0</v>
      </c>
      <c r="O8883" s="334">
        <v>0</v>
      </c>
      <c r="P8883" s="334">
        <v>0</v>
      </c>
      <c r="Q8883" s="334">
        <v>0</v>
      </c>
      <c r="R8883" s="334">
        <v>0.1</v>
      </c>
      <c r="S8883" s="334">
        <v>0</v>
      </c>
      <c r="T8883" s="334">
        <v>0</v>
      </c>
      <c r="U8883" s="334">
        <v>0</v>
      </c>
      <c r="V8883" s="334">
        <v>0</v>
      </c>
      <c r="W8883" s="334">
        <v>0</v>
      </c>
      <c r="X8883" s="334">
        <v>0</v>
      </c>
      <c r="Y8883" s="334">
        <v>0</v>
      </c>
      <c r="Z8883" s="334">
        <v>0</v>
      </c>
      <c r="AA8883" s="334">
        <v>0</v>
      </c>
      <c r="AB8883" s="334">
        <v>0</v>
      </c>
      <c r="AD8883" s="334">
        <v>0.2</v>
      </c>
      <c r="AE8883" s="334">
        <f t="shared" si="1387"/>
        <v>0.2</v>
      </c>
      <c r="AF8883" s="334">
        <f t="shared" si="1388"/>
        <v>0.2</v>
      </c>
      <c r="AG8883" s="340">
        <f t="shared" si="1389"/>
        <v>0</v>
      </c>
      <c r="AI8883" s="340">
        <f t="shared" si="1392"/>
        <v>0</v>
      </c>
      <c r="AJ8883" s="340">
        <f t="shared" si="1392"/>
        <v>0</v>
      </c>
      <c r="AK8883" s="340">
        <f t="shared" si="1392"/>
        <v>0</v>
      </c>
      <c r="AL8883" s="340">
        <f t="shared" si="1392"/>
        <v>0</v>
      </c>
      <c r="AM8883" s="340">
        <f t="shared" si="1392"/>
        <v>0</v>
      </c>
    </row>
    <row r="8884" spans="1:39" x14ac:dyDescent="0.35">
      <c r="A8884" s="337">
        <v>30797</v>
      </c>
      <c r="B8884" s="338">
        <f t="shared" si="1384"/>
        <v>1984</v>
      </c>
      <c r="C8884" s="338">
        <f t="shared" si="1385"/>
        <v>4</v>
      </c>
      <c r="D8884" s="338">
        <f t="shared" si="1386"/>
        <v>25</v>
      </c>
      <c r="E8884" s="334">
        <v>0</v>
      </c>
      <c r="F8884" s="334">
        <v>0.1</v>
      </c>
      <c r="G8884" s="334">
        <v>0</v>
      </c>
      <c r="H8884" s="334">
        <v>0</v>
      </c>
      <c r="I8884" s="334">
        <v>0</v>
      </c>
      <c r="J8884" s="334">
        <v>0</v>
      </c>
      <c r="K8884" s="334">
        <v>0</v>
      </c>
      <c r="L8884" s="334">
        <v>0</v>
      </c>
      <c r="M8884" s="334">
        <v>0.1</v>
      </c>
      <c r="N8884" s="334">
        <v>0</v>
      </c>
      <c r="O8884" s="334">
        <v>0.1</v>
      </c>
      <c r="P8884" s="334">
        <v>0</v>
      </c>
      <c r="Q8884" s="334">
        <v>0</v>
      </c>
      <c r="R8884" s="334">
        <v>0.1</v>
      </c>
      <c r="S8884" s="334">
        <v>0</v>
      </c>
      <c r="T8884" s="334">
        <v>0</v>
      </c>
      <c r="U8884" s="334">
        <v>0</v>
      </c>
      <c r="V8884" s="334">
        <v>0.1</v>
      </c>
      <c r="W8884" s="334">
        <v>0</v>
      </c>
      <c r="X8884" s="334">
        <v>0.1</v>
      </c>
      <c r="Y8884" s="334">
        <v>0</v>
      </c>
      <c r="Z8884" s="334">
        <v>0</v>
      </c>
      <c r="AA8884" s="334">
        <v>0</v>
      </c>
      <c r="AB8884" s="334">
        <v>0</v>
      </c>
      <c r="AD8884" s="334">
        <v>0.6</v>
      </c>
      <c r="AE8884" s="334">
        <f t="shared" si="1387"/>
        <v>0.6</v>
      </c>
      <c r="AF8884" s="334">
        <f t="shared" si="1388"/>
        <v>0.6</v>
      </c>
      <c r="AG8884" s="340">
        <f t="shared" si="1389"/>
        <v>0</v>
      </c>
      <c r="AI8884" s="340">
        <f t="shared" ref="AI8884:AM8899" si="1393">IF($C8884=AI$1,$AF8884,0)</f>
        <v>0</v>
      </c>
      <c r="AJ8884" s="340">
        <f t="shared" si="1393"/>
        <v>0</v>
      </c>
      <c r="AK8884" s="340">
        <f t="shared" si="1393"/>
        <v>0</v>
      </c>
      <c r="AL8884" s="340">
        <f t="shared" si="1393"/>
        <v>0</v>
      </c>
      <c r="AM8884" s="340">
        <f t="shared" si="1393"/>
        <v>0</v>
      </c>
    </row>
    <row r="8885" spans="1:39" x14ac:dyDescent="0.35">
      <c r="A8885" s="337">
        <v>30798</v>
      </c>
      <c r="B8885" s="338">
        <f t="shared" si="1384"/>
        <v>1984</v>
      </c>
      <c r="C8885" s="338">
        <f t="shared" si="1385"/>
        <v>4</v>
      </c>
      <c r="D8885" s="338">
        <f t="shared" si="1386"/>
        <v>26</v>
      </c>
      <c r="E8885" s="334">
        <v>0</v>
      </c>
      <c r="F8885" s="334">
        <v>0</v>
      </c>
      <c r="G8885" s="334">
        <v>0</v>
      </c>
      <c r="H8885" s="334">
        <v>0</v>
      </c>
      <c r="I8885" s="334">
        <v>0</v>
      </c>
      <c r="J8885" s="334">
        <v>0</v>
      </c>
      <c r="K8885" s="334">
        <v>0</v>
      </c>
      <c r="L8885" s="334">
        <v>0</v>
      </c>
      <c r="M8885" s="334">
        <v>0</v>
      </c>
      <c r="N8885" s="334">
        <v>0</v>
      </c>
      <c r="O8885" s="334">
        <v>0</v>
      </c>
      <c r="P8885" s="334">
        <v>0</v>
      </c>
      <c r="Q8885" s="334">
        <v>0</v>
      </c>
      <c r="R8885" s="334">
        <v>0</v>
      </c>
      <c r="S8885" s="334">
        <v>0</v>
      </c>
      <c r="T8885" s="334">
        <v>0</v>
      </c>
      <c r="U8885" s="334">
        <v>0</v>
      </c>
      <c r="V8885" s="334">
        <v>0</v>
      </c>
      <c r="W8885" s="334">
        <v>0</v>
      </c>
      <c r="X8885" s="334">
        <v>0</v>
      </c>
      <c r="Y8885" s="334">
        <v>0</v>
      </c>
      <c r="Z8885" s="334">
        <v>0</v>
      </c>
      <c r="AA8885" s="334">
        <v>0</v>
      </c>
      <c r="AB8885" s="334">
        <v>0</v>
      </c>
      <c r="AD8885" s="334">
        <v>0</v>
      </c>
      <c r="AE8885" s="334">
        <f t="shared" si="1387"/>
        <v>0</v>
      </c>
      <c r="AF8885" s="334">
        <f t="shared" si="1388"/>
        <v>0</v>
      </c>
      <c r="AG8885" s="340">
        <f t="shared" si="1389"/>
        <v>0</v>
      </c>
      <c r="AI8885" s="340">
        <f t="shared" si="1393"/>
        <v>0</v>
      </c>
      <c r="AJ8885" s="340">
        <f t="shared" si="1393"/>
        <v>0</v>
      </c>
      <c r="AK8885" s="340">
        <f t="shared" si="1393"/>
        <v>0</v>
      </c>
      <c r="AL8885" s="340">
        <f t="shared" si="1393"/>
        <v>0</v>
      </c>
      <c r="AM8885" s="340">
        <f t="shared" si="1393"/>
        <v>0</v>
      </c>
    </row>
    <row r="8886" spans="1:39" x14ac:dyDescent="0.35">
      <c r="A8886" s="337">
        <v>30799</v>
      </c>
      <c r="B8886" s="338">
        <f t="shared" si="1384"/>
        <v>1984</v>
      </c>
      <c r="C8886" s="338">
        <f t="shared" si="1385"/>
        <v>4</v>
      </c>
      <c r="D8886" s="338">
        <f t="shared" si="1386"/>
        <v>27</v>
      </c>
      <c r="E8886" s="334">
        <v>0</v>
      </c>
      <c r="F8886" s="334">
        <v>0</v>
      </c>
      <c r="G8886" s="334">
        <v>0</v>
      </c>
      <c r="H8886" s="334">
        <v>0</v>
      </c>
      <c r="I8886" s="334">
        <v>0</v>
      </c>
      <c r="J8886" s="334">
        <v>0</v>
      </c>
      <c r="K8886" s="334">
        <v>0</v>
      </c>
      <c r="L8886" s="334">
        <v>0</v>
      </c>
      <c r="M8886" s="334">
        <v>0</v>
      </c>
      <c r="N8886" s="334">
        <v>0</v>
      </c>
      <c r="O8886" s="334">
        <v>0</v>
      </c>
      <c r="P8886" s="334">
        <v>0</v>
      </c>
      <c r="Q8886" s="334">
        <v>0</v>
      </c>
      <c r="R8886" s="334">
        <v>0</v>
      </c>
      <c r="S8886" s="334">
        <v>0</v>
      </c>
      <c r="T8886" s="334">
        <v>0</v>
      </c>
      <c r="U8886" s="334">
        <v>0</v>
      </c>
      <c r="V8886" s="334">
        <v>0</v>
      </c>
      <c r="W8886" s="334">
        <v>0</v>
      </c>
      <c r="X8886" s="334">
        <v>0</v>
      </c>
      <c r="Y8886" s="334">
        <v>0</v>
      </c>
      <c r="Z8886" s="334">
        <v>0</v>
      </c>
      <c r="AA8886" s="334">
        <v>0</v>
      </c>
      <c r="AB8886" s="334">
        <v>0</v>
      </c>
      <c r="AD8886" s="334">
        <v>0</v>
      </c>
      <c r="AE8886" s="334">
        <f t="shared" si="1387"/>
        <v>0</v>
      </c>
      <c r="AF8886" s="334">
        <f t="shared" si="1388"/>
        <v>0</v>
      </c>
      <c r="AG8886" s="340">
        <f t="shared" si="1389"/>
        <v>0</v>
      </c>
      <c r="AI8886" s="340">
        <f t="shared" si="1393"/>
        <v>0</v>
      </c>
      <c r="AJ8886" s="340">
        <f t="shared" si="1393"/>
        <v>0</v>
      </c>
      <c r="AK8886" s="340">
        <f t="shared" si="1393"/>
        <v>0</v>
      </c>
      <c r="AL8886" s="340">
        <f t="shared" si="1393"/>
        <v>0</v>
      </c>
      <c r="AM8886" s="340">
        <f t="shared" si="1393"/>
        <v>0</v>
      </c>
    </row>
    <row r="8887" spans="1:39" x14ac:dyDescent="0.35">
      <c r="A8887" s="337">
        <v>30800</v>
      </c>
      <c r="B8887" s="338">
        <f t="shared" si="1384"/>
        <v>1984</v>
      </c>
      <c r="C8887" s="338">
        <f t="shared" si="1385"/>
        <v>4</v>
      </c>
      <c r="D8887" s="338">
        <f t="shared" si="1386"/>
        <v>28</v>
      </c>
      <c r="E8887" s="334">
        <v>0</v>
      </c>
      <c r="F8887" s="334">
        <v>0</v>
      </c>
      <c r="G8887" s="334">
        <v>0</v>
      </c>
      <c r="H8887" s="334">
        <v>0</v>
      </c>
      <c r="I8887" s="334">
        <v>0</v>
      </c>
      <c r="J8887" s="334">
        <v>0</v>
      </c>
      <c r="K8887" s="334">
        <v>0</v>
      </c>
      <c r="L8887" s="334">
        <v>0</v>
      </c>
      <c r="M8887" s="334">
        <v>0</v>
      </c>
      <c r="N8887" s="334">
        <v>0</v>
      </c>
      <c r="O8887" s="334">
        <v>0</v>
      </c>
      <c r="P8887" s="334">
        <v>0</v>
      </c>
      <c r="Q8887" s="334">
        <v>0</v>
      </c>
      <c r="R8887" s="334">
        <v>0</v>
      </c>
      <c r="S8887" s="334">
        <v>0</v>
      </c>
      <c r="T8887" s="334">
        <v>0</v>
      </c>
      <c r="U8887" s="334">
        <v>0</v>
      </c>
      <c r="V8887" s="334">
        <v>0</v>
      </c>
      <c r="W8887" s="334">
        <v>0</v>
      </c>
      <c r="X8887" s="334">
        <v>0</v>
      </c>
      <c r="Y8887" s="334">
        <v>0</v>
      </c>
      <c r="Z8887" s="334">
        <v>0</v>
      </c>
      <c r="AA8887" s="334">
        <v>0</v>
      </c>
      <c r="AB8887" s="334">
        <v>0</v>
      </c>
      <c r="AD8887" s="334">
        <v>0</v>
      </c>
      <c r="AE8887" s="334">
        <f t="shared" si="1387"/>
        <v>0</v>
      </c>
      <c r="AF8887" s="334">
        <f t="shared" si="1388"/>
        <v>0</v>
      </c>
      <c r="AG8887" s="340">
        <f t="shared" si="1389"/>
        <v>0</v>
      </c>
      <c r="AI8887" s="340">
        <f t="shared" si="1393"/>
        <v>0</v>
      </c>
      <c r="AJ8887" s="340">
        <f t="shared" si="1393"/>
        <v>0</v>
      </c>
      <c r="AK8887" s="340">
        <f t="shared" si="1393"/>
        <v>0</v>
      </c>
      <c r="AL8887" s="340">
        <f t="shared" si="1393"/>
        <v>0</v>
      </c>
      <c r="AM8887" s="340">
        <f t="shared" si="1393"/>
        <v>0</v>
      </c>
    </row>
    <row r="8888" spans="1:39" x14ac:dyDescent="0.35">
      <c r="A8888" s="337">
        <v>30801</v>
      </c>
      <c r="B8888" s="338">
        <f t="shared" si="1384"/>
        <v>1984</v>
      </c>
      <c r="C8888" s="338">
        <f t="shared" si="1385"/>
        <v>4</v>
      </c>
      <c r="D8888" s="338">
        <f t="shared" si="1386"/>
        <v>29</v>
      </c>
      <c r="E8888" s="334">
        <v>0</v>
      </c>
      <c r="F8888" s="334">
        <v>0</v>
      </c>
      <c r="G8888" s="334">
        <v>0</v>
      </c>
      <c r="H8888" s="334">
        <v>0</v>
      </c>
      <c r="I8888" s="334">
        <v>0</v>
      </c>
      <c r="J8888" s="334">
        <v>0</v>
      </c>
      <c r="K8888" s="334">
        <v>0</v>
      </c>
      <c r="L8888" s="334">
        <v>0</v>
      </c>
      <c r="M8888" s="334">
        <v>0</v>
      </c>
      <c r="N8888" s="334">
        <v>0</v>
      </c>
      <c r="O8888" s="334">
        <v>0</v>
      </c>
      <c r="P8888" s="334">
        <v>0</v>
      </c>
      <c r="Q8888" s="334">
        <v>0</v>
      </c>
      <c r="R8888" s="334">
        <v>0</v>
      </c>
      <c r="S8888" s="334">
        <v>0</v>
      </c>
      <c r="T8888" s="334">
        <v>0</v>
      </c>
      <c r="U8888" s="334">
        <v>0</v>
      </c>
      <c r="V8888" s="334">
        <v>0</v>
      </c>
      <c r="W8888" s="334">
        <v>0</v>
      </c>
      <c r="X8888" s="334">
        <v>0</v>
      </c>
      <c r="Y8888" s="334">
        <v>0</v>
      </c>
      <c r="Z8888" s="334">
        <v>0</v>
      </c>
      <c r="AA8888" s="334">
        <v>0</v>
      </c>
      <c r="AB8888" s="334">
        <v>0</v>
      </c>
      <c r="AD8888" s="334">
        <v>0</v>
      </c>
      <c r="AE8888" s="334">
        <f t="shared" si="1387"/>
        <v>0</v>
      </c>
      <c r="AF8888" s="334">
        <f t="shared" si="1388"/>
        <v>0</v>
      </c>
      <c r="AG8888" s="340">
        <f t="shared" si="1389"/>
        <v>0</v>
      </c>
      <c r="AI8888" s="340">
        <f t="shared" si="1393"/>
        <v>0</v>
      </c>
      <c r="AJ8888" s="340">
        <f t="shared" si="1393"/>
        <v>0</v>
      </c>
      <c r="AK8888" s="340">
        <f t="shared" si="1393"/>
        <v>0</v>
      </c>
      <c r="AL8888" s="340">
        <f t="shared" si="1393"/>
        <v>0</v>
      </c>
      <c r="AM8888" s="340">
        <f t="shared" si="1393"/>
        <v>0</v>
      </c>
    </row>
    <row r="8889" spans="1:39" x14ac:dyDescent="0.35">
      <c r="A8889" s="337">
        <v>30802</v>
      </c>
      <c r="B8889" s="338">
        <f t="shared" si="1384"/>
        <v>1984</v>
      </c>
      <c r="C8889" s="338">
        <f t="shared" si="1385"/>
        <v>4</v>
      </c>
      <c r="D8889" s="338">
        <f t="shared" si="1386"/>
        <v>30</v>
      </c>
      <c r="E8889" s="334">
        <v>0</v>
      </c>
      <c r="F8889" s="334">
        <v>0</v>
      </c>
      <c r="G8889" s="334">
        <v>0</v>
      </c>
      <c r="H8889" s="334">
        <v>0</v>
      </c>
      <c r="I8889" s="334">
        <v>0</v>
      </c>
      <c r="J8889" s="334">
        <v>0</v>
      </c>
      <c r="K8889" s="334">
        <v>0</v>
      </c>
      <c r="L8889" s="334">
        <v>0</v>
      </c>
      <c r="M8889" s="334">
        <v>0</v>
      </c>
      <c r="N8889" s="334">
        <v>0</v>
      </c>
      <c r="O8889" s="334">
        <v>0</v>
      </c>
      <c r="P8889" s="334">
        <v>0</v>
      </c>
      <c r="Q8889" s="334">
        <v>0</v>
      </c>
      <c r="R8889" s="334">
        <v>0</v>
      </c>
      <c r="S8889" s="334">
        <v>0</v>
      </c>
      <c r="T8889" s="334">
        <v>0</v>
      </c>
      <c r="U8889" s="334">
        <v>0</v>
      </c>
      <c r="V8889" s="334">
        <v>0</v>
      </c>
      <c r="W8889" s="334">
        <v>0</v>
      </c>
      <c r="X8889" s="334">
        <v>0</v>
      </c>
      <c r="Y8889" s="334">
        <v>0</v>
      </c>
      <c r="Z8889" s="334">
        <v>0</v>
      </c>
      <c r="AA8889" s="334">
        <v>0</v>
      </c>
      <c r="AB8889" s="334">
        <v>0</v>
      </c>
      <c r="AD8889" s="334">
        <v>0</v>
      </c>
      <c r="AE8889" s="334">
        <f t="shared" si="1387"/>
        <v>0</v>
      </c>
      <c r="AF8889" s="334">
        <f t="shared" si="1388"/>
        <v>0</v>
      </c>
      <c r="AG8889" s="340">
        <f t="shared" si="1389"/>
        <v>0</v>
      </c>
      <c r="AI8889" s="340">
        <f t="shared" si="1393"/>
        <v>0</v>
      </c>
      <c r="AJ8889" s="340">
        <f t="shared" si="1393"/>
        <v>0</v>
      </c>
      <c r="AK8889" s="340">
        <f t="shared" si="1393"/>
        <v>0</v>
      </c>
      <c r="AL8889" s="340">
        <f t="shared" si="1393"/>
        <v>0</v>
      </c>
      <c r="AM8889" s="340">
        <f t="shared" si="1393"/>
        <v>0</v>
      </c>
    </row>
    <row r="8890" spans="1:39" x14ac:dyDescent="0.35">
      <c r="A8890" s="337">
        <v>30803</v>
      </c>
      <c r="B8890" s="338">
        <f t="shared" si="1384"/>
        <v>1984</v>
      </c>
      <c r="C8890" s="338">
        <f t="shared" si="1385"/>
        <v>5</v>
      </c>
      <c r="D8890" s="338">
        <f t="shared" si="1386"/>
        <v>1</v>
      </c>
      <c r="E8890" s="334">
        <v>0</v>
      </c>
      <c r="F8890" s="334">
        <v>0</v>
      </c>
      <c r="G8890" s="334">
        <v>0</v>
      </c>
      <c r="H8890" s="334">
        <v>0</v>
      </c>
      <c r="I8890" s="334">
        <v>0</v>
      </c>
      <c r="J8890" s="334">
        <v>0</v>
      </c>
      <c r="K8890" s="334">
        <v>0</v>
      </c>
      <c r="L8890" s="334">
        <v>0</v>
      </c>
      <c r="M8890" s="334">
        <v>0</v>
      </c>
      <c r="N8890" s="334">
        <v>0</v>
      </c>
      <c r="O8890" s="334">
        <v>0</v>
      </c>
      <c r="P8890" s="334">
        <v>0</v>
      </c>
      <c r="Q8890" s="334">
        <v>0</v>
      </c>
      <c r="R8890" s="334">
        <v>0</v>
      </c>
      <c r="S8890" s="334">
        <v>0</v>
      </c>
      <c r="T8890" s="334">
        <v>0</v>
      </c>
      <c r="U8890" s="334">
        <v>0</v>
      </c>
      <c r="V8890" s="334">
        <v>0</v>
      </c>
      <c r="W8890" s="334">
        <v>0</v>
      </c>
      <c r="X8890" s="334">
        <v>0</v>
      </c>
      <c r="Y8890" s="334">
        <v>0</v>
      </c>
      <c r="Z8890" s="334">
        <v>0</v>
      </c>
      <c r="AA8890" s="334">
        <v>0</v>
      </c>
      <c r="AB8890" s="334">
        <v>0</v>
      </c>
      <c r="AD8890" s="334">
        <v>0</v>
      </c>
      <c r="AE8890" s="334">
        <f t="shared" si="1387"/>
        <v>0</v>
      </c>
      <c r="AF8890" s="334">
        <f t="shared" si="1388"/>
        <v>0</v>
      </c>
      <c r="AG8890" s="340">
        <f t="shared" si="1389"/>
        <v>0</v>
      </c>
      <c r="AI8890" s="340">
        <f t="shared" si="1393"/>
        <v>0</v>
      </c>
      <c r="AJ8890" s="340">
        <f t="shared" si="1393"/>
        <v>0</v>
      </c>
      <c r="AK8890" s="340">
        <f t="shared" si="1393"/>
        <v>0</v>
      </c>
      <c r="AL8890" s="340">
        <f t="shared" si="1393"/>
        <v>0</v>
      </c>
      <c r="AM8890" s="340">
        <f t="shared" si="1393"/>
        <v>0</v>
      </c>
    </row>
    <row r="8891" spans="1:39" x14ac:dyDescent="0.35">
      <c r="A8891" s="337">
        <v>30804</v>
      </c>
      <c r="B8891" s="338">
        <f t="shared" si="1384"/>
        <v>1984</v>
      </c>
      <c r="C8891" s="338">
        <f t="shared" si="1385"/>
        <v>5</v>
      </c>
      <c r="D8891" s="338">
        <f t="shared" si="1386"/>
        <v>2</v>
      </c>
      <c r="E8891" s="334">
        <v>0</v>
      </c>
      <c r="F8891" s="334">
        <v>0</v>
      </c>
      <c r="G8891" s="334">
        <v>0</v>
      </c>
      <c r="H8891" s="334">
        <v>0</v>
      </c>
      <c r="I8891" s="334">
        <v>0</v>
      </c>
      <c r="J8891" s="334">
        <v>0</v>
      </c>
      <c r="K8891" s="334">
        <v>0</v>
      </c>
      <c r="L8891" s="334">
        <v>0</v>
      </c>
      <c r="M8891" s="334">
        <v>0</v>
      </c>
      <c r="N8891" s="334">
        <v>0</v>
      </c>
      <c r="O8891" s="334">
        <v>0</v>
      </c>
      <c r="P8891" s="334">
        <v>0</v>
      </c>
      <c r="Q8891" s="334">
        <v>0</v>
      </c>
      <c r="R8891" s="334">
        <v>0</v>
      </c>
      <c r="S8891" s="334">
        <v>0</v>
      </c>
      <c r="T8891" s="334">
        <v>0</v>
      </c>
      <c r="U8891" s="334">
        <v>0</v>
      </c>
      <c r="V8891" s="334">
        <v>0.2</v>
      </c>
      <c r="W8891" s="334">
        <v>0.4</v>
      </c>
      <c r="X8891" s="334">
        <v>0</v>
      </c>
      <c r="Y8891" s="334">
        <v>0</v>
      </c>
      <c r="Z8891" s="334">
        <v>0</v>
      </c>
      <c r="AA8891" s="334">
        <v>0</v>
      </c>
      <c r="AB8891" s="334">
        <v>0</v>
      </c>
      <c r="AD8891" s="334">
        <v>0.6</v>
      </c>
      <c r="AE8891" s="334">
        <f t="shared" si="1387"/>
        <v>0.6</v>
      </c>
      <c r="AF8891" s="334">
        <f t="shared" si="1388"/>
        <v>0.60000000000000009</v>
      </c>
      <c r="AG8891" s="340">
        <f t="shared" si="1389"/>
        <v>1.1102230246251565E-16</v>
      </c>
      <c r="AI8891" s="340">
        <f t="shared" si="1393"/>
        <v>0.60000000000000009</v>
      </c>
      <c r="AJ8891" s="340">
        <f t="shared" si="1393"/>
        <v>0</v>
      </c>
      <c r="AK8891" s="340">
        <f t="shared" si="1393"/>
        <v>0</v>
      </c>
      <c r="AL8891" s="340">
        <f t="shared" si="1393"/>
        <v>0</v>
      </c>
      <c r="AM8891" s="340">
        <f t="shared" si="1393"/>
        <v>0</v>
      </c>
    </row>
    <row r="8892" spans="1:39" x14ac:dyDescent="0.35">
      <c r="A8892" s="337">
        <v>30805</v>
      </c>
      <c r="B8892" s="338">
        <f t="shared" si="1384"/>
        <v>1984</v>
      </c>
      <c r="C8892" s="338">
        <f t="shared" si="1385"/>
        <v>5</v>
      </c>
      <c r="D8892" s="338">
        <f t="shared" si="1386"/>
        <v>3</v>
      </c>
      <c r="E8892" s="334">
        <v>0</v>
      </c>
      <c r="F8892" s="334">
        <v>0</v>
      </c>
      <c r="G8892" s="334">
        <v>0</v>
      </c>
      <c r="H8892" s="334">
        <v>0</v>
      </c>
      <c r="I8892" s="334">
        <v>0</v>
      </c>
      <c r="J8892" s="334">
        <v>0</v>
      </c>
      <c r="K8892" s="334">
        <v>0</v>
      </c>
      <c r="L8892" s="334">
        <v>0</v>
      </c>
      <c r="M8892" s="334">
        <v>0</v>
      </c>
      <c r="N8892" s="334">
        <v>0</v>
      </c>
      <c r="O8892" s="334">
        <v>0</v>
      </c>
      <c r="P8892" s="334">
        <v>0</v>
      </c>
      <c r="Q8892" s="334">
        <v>0</v>
      </c>
      <c r="R8892" s="334">
        <v>0</v>
      </c>
      <c r="S8892" s="334">
        <v>0</v>
      </c>
      <c r="T8892" s="334">
        <v>0</v>
      </c>
      <c r="U8892" s="334">
        <v>0.4</v>
      </c>
      <c r="V8892" s="334">
        <v>0</v>
      </c>
      <c r="W8892" s="334">
        <v>0</v>
      </c>
      <c r="X8892" s="334">
        <v>0</v>
      </c>
      <c r="Y8892" s="334">
        <v>0</v>
      </c>
      <c r="Z8892" s="334">
        <v>0</v>
      </c>
      <c r="AA8892" s="334">
        <v>0</v>
      </c>
      <c r="AB8892" s="334">
        <v>0</v>
      </c>
      <c r="AD8892" s="334">
        <v>0.4</v>
      </c>
      <c r="AE8892" s="334">
        <f t="shared" si="1387"/>
        <v>0.4</v>
      </c>
      <c r="AF8892" s="334">
        <f t="shared" si="1388"/>
        <v>0.4</v>
      </c>
      <c r="AG8892" s="340">
        <f t="shared" si="1389"/>
        <v>0</v>
      </c>
      <c r="AI8892" s="340">
        <f t="shared" si="1393"/>
        <v>0.4</v>
      </c>
      <c r="AJ8892" s="340">
        <f t="shared" si="1393"/>
        <v>0</v>
      </c>
      <c r="AK8892" s="340">
        <f t="shared" si="1393"/>
        <v>0</v>
      </c>
      <c r="AL8892" s="340">
        <f t="shared" si="1393"/>
        <v>0</v>
      </c>
      <c r="AM8892" s="340">
        <f t="shared" si="1393"/>
        <v>0</v>
      </c>
    </row>
    <row r="8893" spans="1:39" x14ac:dyDescent="0.35">
      <c r="A8893" s="337">
        <v>30806</v>
      </c>
      <c r="B8893" s="338">
        <f t="shared" si="1384"/>
        <v>1984</v>
      </c>
      <c r="C8893" s="338">
        <f t="shared" si="1385"/>
        <v>5</v>
      </c>
      <c r="D8893" s="338">
        <f t="shared" si="1386"/>
        <v>4</v>
      </c>
      <c r="E8893" s="334">
        <v>0</v>
      </c>
      <c r="F8893" s="334">
        <v>0.2</v>
      </c>
      <c r="G8893" s="334">
        <v>0.3</v>
      </c>
      <c r="H8893" s="334">
        <v>0.2</v>
      </c>
      <c r="I8893" s="334">
        <v>0</v>
      </c>
      <c r="J8893" s="334">
        <v>0</v>
      </c>
      <c r="K8893" s="334">
        <v>0.2</v>
      </c>
      <c r="L8893" s="334">
        <v>0.3</v>
      </c>
      <c r="M8893" s="334">
        <v>0.2</v>
      </c>
      <c r="N8893" s="334">
        <v>0.2</v>
      </c>
      <c r="O8893" s="334">
        <v>0.2</v>
      </c>
      <c r="P8893" s="334">
        <v>0</v>
      </c>
      <c r="Q8893" s="334">
        <v>0</v>
      </c>
      <c r="R8893" s="334">
        <v>0</v>
      </c>
      <c r="S8893" s="334">
        <v>0.3</v>
      </c>
      <c r="T8893" s="334">
        <v>0</v>
      </c>
      <c r="U8893" s="334">
        <v>0</v>
      </c>
      <c r="V8893" s="334">
        <v>0</v>
      </c>
      <c r="W8893" s="334">
        <v>0</v>
      </c>
      <c r="X8893" s="334">
        <v>0.2</v>
      </c>
      <c r="Y8893" s="334">
        <v>0</v>
      </c>
      <c r="Z8893" s="334">
        <v>0</v>
      </c>
      <c r="AA8893" s="334">
        <v>0</v>
      </c>
      <c r="AB8893" s="334">
        <v>0</v>
      </c>
      <c r="AD8893" s="334">
        <v>2.2999999999999998</v>
      </c>
      <c r="AE8893" s="334">
        <f t="shared" si="1387"/>
        <v>2.2999999999999998</v>
      </c>
      <c r="AF8893" s="334">
        <f t="shared" si="1388"/>
        <v>2.2999999999999998</v>
      </c>
      <c r="AG8893" s="340">
        <f t="shared" si="1389"/>
        <v>0</v>
      </c>
      <c r="AI8893" s="340">
        <f t="shared" si="1393"/>
        <v>2.2999999999999998</v>
      </c>
      <c r="AJ8893" s="340">
        <f t="shared" si="1393"/>
        <v>0</v>
      </c>
      <c r="AK8893" s="340">
        <f t="shared" si="1393"/>
        <v>0</v>
      </c>
      <c r="AL8893" s="340">
        <f t="shared" si="1393"/>
        <v>0</v>
      </c>
      <c r="AM8893" s="340">
        <f t="shared" si="1393"/>
        <v>0</v>
      </c>
    </row>
    <row r="8894" spans="1:39" x14ac:dyDescent="0.35">
      <c r="A8894" s="337">
        <v>30807</v>
      </c>
      <c r="B8894" s="338">
        <f t="shared" si="1384"/>
        <v>1984</v>
      </c>
      <c r="C8894" s="338">
        <f t="shared" si="1385"/>
        <v>5</v>
      </c>
      <c r="D8894" s="338">
        <f t="shared" si="1386"/>
        <v>5</v>
      </c>
      <c r="E8894" s="334">
        <v>0</v>
      </c>
      <c r="F8894" s="334">
        <v>0</v>
      </c>
      <c r="G8894" s="334">
        <v>0</v>
      </c>
      <c r="H8894" s="334">
        <v>0</v>
      </c>
      <c r="I8894" s="334">
        <v>0</v>
      </c>
      <c r="J8894" s="334">
        <v>0</v>
      </c>
      <c r="K8894" s="334">
        <v>0</v>
      </c>
      <c r="L8894" s="334">
        <v>0</v>
      </c>
      <c r="M8894" s="334">
        <v>0</v>
      </c>
      <c r="N8894" s="334">
        <v>0</v>
      </c>
      <c r="O8894" s="334">
        <v>0</v>
      </c>
      <c r="P8894" s="334">
        <v>0</v>
      </c>
      <c r="Q8894" s="334">
        <v>0.2</v>
      </c>
      <c r="R8894" s="334">
        <v>0.4</v>
      </c>
      <c r="S8894" s="334">
        <v>0.9</v>
      </c>
      <c r="T8894" s="334">
        <v>1.3</v>
      </c>
      <c r="U8894" s="334">
        <v>0.8</v>
      </c>
      <c r="V8894" s="334">
        <v>2.8</v>
      </c>
      <c r="W8894" s="334">
        <v>0</v>
      </c>
      <c r="X8894" s="334">
        <v>0.6</v>
      </c>
      <c r="Y8894" s="334">
        <v>0</v>
      </c>
      <c r="Z8894" s="334">
        <v>0</v>
      </c>
      <c r="AA8894" s="334">
        <v>0</v>
      </c>
      <c r="AB8894" s="334">
        <v>0</v>
      </c>
      <c r="AD8894" s="334">
        <v>7</v>
      </c>
      <c r="AE8894" s="334">
        <f t="shared" si="1387"/>
        <v>7</v>
      </c>
      <c r="AF8894" s="334">
        <f t="shared" si="1388"/>
        <v>6.9999999999999991</v>
      </c>
      <c r="AG8894" s="340">
        <f t="shared" si="1389"/>
        <v>8.8817841970012523E-16</v>
      </c>
      <c r="AI8894" s="340">
        <f t="shared" si="1393"/>
        <v>6.9999999999999991</v>
      </c>
      <c r="AJ8894" s="340">
        <f t="shared" si="1393"/>
        <v>0</v>
      </c>
      <c r="AK8894" s="340">
        <f t="shared" si="1393"/>
        <v>0</v>
      </c>
      <c r="AL8894" s="340">
        <f t="shared" si="1393"/>
        <v>0</v>
      </c>
      <c r="AM8894" s="340">
        <f t="shared" si="1393"/>
        <v>0</v>
      </c>
    </row>
    <row r="8895" spans="1:39" x14ac:dyDescent="0.35">
      <c r="A8895" s="337">
        <v>30808</v>
      </c>
      <c r="B8895" s="338">
        <f t="shared" si="1384"/>
        <v>1984</v>
      </c>
      <c r="C8895" s="338">
        <f t="shared" si="1385"/>
        <v>5</v>
      </c>
      <c r="D8895" s="338">
        <f t="shared" si="1386"/>
        <v>6</v>
      </c>
      <c r="E8895" s="334">
        <v>0.6</v>
      </c>
      <c r="F8895" s="334">
        <v>0.6</v>
      </c>
      <c r="G8895" s="334">
        <v>0</v>
      </c>
      <c r="H8895" s="334">
        <v>0</v>
      </c>
      <c r="I8895" s="334">
        <v>0</v>
      </c>
      <c r="J8895" s="334">
        <v>0</v>
      </c>
      <c r="K8895" s="334">
        <v>0.7</v>
      </c>
      <c r="L8895" s="334">
        <v>0.6</v>
      </c>
      <c r="M8895" s="334">
        <v>0.6</v>
      </c>
      <c r="N8895" s="334">
        <v>0.6</v>
      </c>
      <c r="O8895" s="334">
        <v>0.6</v>
      </c>
      <c r="P8895" s="334">
        <v>0.6</v>
      </c>
      <c r="Q8895" s="334">
        <v>0.7</v>
      </c>
      <c r="R8895" s="334">
        <v>0.6</v>
      </c>
      <c r="S8895" s="334">
        <v>0</v>
      </c>
      <c r="T8895" s="334">
        <v>0</v>
      </c>
      <c r="U8895" s="334">
        <v>0.6</v>
      </c>
      <c r="V8895" s="334">
        <v>0</v>
      </c>
      <c r="W8895" s="334">
        <v>0</v>
      </c>
      <c r="X8895" s="334">
        <v>0</v>
      </c>
      <c r="Y8895" s="334">
        <v>0</v>
      </c>
      <c r="Z8895" s="334">
        <v>0</v>
      </c>
      <c r="AA8895" s="334">
        <v>0</v>
      </c>
      <c r="AB8895" s="334">
        <v>0</v>
      </c>
      <c r="AD8895" s="334">
        <v>6.8</v>
      </c>
      <c r="AE8895" s="334">
        <f t="shared" si="1387"/>
        <v>6.8</v>
      </c>
      <c r="AF8895" s="334">
        <f t="shared" si="1388"/>
        <v>6.7999999999999989</v>
      </c>
      <c r="AG8895" s="340">
        <f t="shared" si="1389"/>
        <v>8.8817841970012523E-16</v>
      </c>
      <c r="AI8895" s="340">
        <f t="shared" si="1393"/>
        <v>6.7999999999999989</v>
      </c>
      <c r="AJ8895" s="340">
        <f t="shared" si="1393"/>
        <v>0</v>
      </c>
      <c r="AK8895" s="340">
        <f t="shared" si="1393"/>
        <v>0</v>
      </c>
      <c r="AL8895" s="340">
        <f t="shared" si="1393"/>
        <v>0</v>
      </c>
      <c r="AM8895" s="340">
        <f t="shared" si="1393"/>
        <v>0</v>
      </c>
    </row>
    <row r="8896" spans="1:39" x14ac:dyDescent="0.35">
      <c r="A8896" s="337">
        <v>30809</v>
      </c>
      <c r="B8896" s="338">
        <f t="shared" si="1384"/>
        <v>1984</v>
      </c>
      <c r="C8896" s="338">
        <f t="shared" si="1385"/>
        <v>5</v>
      </c>
      <c r="D8896" s="338">
        <f t="shared" si="1386"/>
        <v>7</v>
      </c>
      <c r="E8896" s="334">
        <v>0</v>
      </c>
      <c r="F8896" s="334">
        <v>0</v>
      </c>
      <c r="G8896" s="334">
        <v>0</v>
      </c>
      <c r="H8896" s="334">
        <v>0</v>
      </c>
      <c r="I8896" s="334">
        <v>0</v>
      </c>
      <c r="J8896" s="334">
        <v>0</v>
      </c>
      <c r="K8896" s="334">
        <v>0</v>
      </c>
      <c r="L8896" s="334">
        <v>0</v>
      </c>
      <c r="M8896" s="334">
        <v>0</v>
      </c>
      <c r="N8896" s="334">
        <v>0</v>
      </c>
      <c r="O8896" s="334">
        <v>0</v>
      </c>
      <c r="P8896" s="334">
        <v>0</v>
      </c>
      <c r="Q8896" s="334">
        <v>0</v>
      </c>
      <c r="R8896" s="334">
        <v>0</v>
      </c>
      <c r="S8896" s="334">
        <v>0</v>
      </c>
      <c r="T8896" s="334">
        <v>0</v>
      </c>
      <c r="U8896" s="334">
        <v>0</v>
      </c>
      <c r="V8896" s="334">
        <v>0</v>
      </c>
      <c r="W8896" s="334">
        <v>0</v>
      </c>
      <c r="X8896" s="334">
        <v>0</v>
      </c>
      <c r="Y8896" s="334">
        <v>0</v>
      </c>
      <c r="Z8896" s="334">
        <v>0</v>
      </c>
      <c r="AA8896" s="334">
        <v>0</v>
      </c>
      <c r="AB8896" s="334">
        <v>0</v>
      </c>
      <c r="AD8896" s="334">
        <v>0</v>
      </c>
      <c r="AE8896" s="334">
        <f t="shared" si="1387"/>
        <v>0</v>
      </c>
      <c r="AF8896" s="334">
        <f t="shared" si="1388"/>
        <v>0</v>
      </c>
      <c r="AG8896" s="340">
        <f t="shared" si="1389"/>
        <v>0</v>
      </c>
      <c r="AI8896" s="340">
        <f t="shared" si="1393"/>
        <v>0</v>
      </c>
      <c r="AJ8896" s="340">
        <f t="shared" si="1393"/>
        <v>0</v>
      </c>
      <c r="AK8896" s="340">
        <f t="shared" si="1393"/>
        <v>0</v>
      </c>
      <c r="AL8896" s="340">
        <f t="shared" si="1393"/>
        <v>0</v>
      </c>
      <c r="AM8896" s="340">
        <f t="shared" si="1393"/>
        <v>0</v>
      </c>
    </row>
    <row r="8897" spans="1:39" x14ac:dyDescent="0.35">
      <c r="A8897" s="337">
        <v>30810</v>
      </c>
      <c r="B8897" s="338">
        <f t="shared" si="1384"/>
        <v>1984</v>
      </c>
      <c r="C8897" s="338">
        <f t="shared" si="1385"/>
        <v>5</v>
      </c>
      <c r="D8897" s="338">
        <f t="shared" si="1386"/>
        <v>8</v>
      </c>
      <c r="E8897" s="334">
        <v>0</v>
      </c>
      <c r="F8897" s="334">
        <v>0</v>
      </c>
      <c r="G8897" s="334">
        <v>0</v>
      </c>
      <c r="H8897" s="334">
        <v>0</v>
      </c>
      <c r="I8897" s="334">
        <v>0</v>
      </c>
      <c r="J8897" s="334">
        <v>0</v>
      </c>
      <c r="K8897" s="334">
        <v>0</v>
      </c>
      <c r="L8897" s="334">
        <v>0</v>
      </c>
      <c r="M8897" s="334">
        <v>0</v>
      </c>
      <c r="N8897" s="334">
        <v>0</v>
      </c>
      <c r="O8897" s="334">
        <v>0</v>
      </c>
      <c r="P8897" s="334">
        <v>0</v>
      </c>
      <c r="Q8897" s="334">
        <v>0</v>
      </c>
      <c r="R8897" s="334">
        <v>0</v>
      </c>
      <c r="S8897" s="334">
        <v>0</v>
      </c>
      <c r="T8897" s="334">
        <v>0</v>
      </c>
      <c r="U8897" s="334">
        <v>0</v>
      </c>
      <c r="V8897" s="334">
        <v>0</v>
      </c>
      <c r="W8897" s="334">
        <v>0</v>
      </c>
      <c r="X8897" s="334">
        <v>0</v>
      </c>
      <c r="Y8897" s="334">
        <v>0</v>
      </c>
      <c r="Z8897" s="334">
        <v>0</v>
      </c>
      <c r="AA8897" s="334">
        <v>0</v>
      </c>
      <c r="AB8897" s="334">
        <v>0</v>
      </c>
      <c r="AD8897" s="334">
        <v>0</v>
      </c>
      <c r="AE8897" s="334">
        <f t="shared" si="1387"/>
        <v>0</v>
      </c>
      <c r="AF8897" s="334">
        <f t="shared" si="1388"/>
        <v>0</v>
      </c>
      <c r="AG8897" s="340">
        <f t="shared" si="1389"/>
        <v>0</v>
      </c>
      <c r="AI8897" s="340">
        <f t="shared" si="1393"/>
        <v>0</v>
      </c>
      <c r="AJ8897" s="340">
        <f t="shared" si="1393"/>
        <v>0</v>
      </c>
      <c r="AK8897" s="340">
        <f t="shared" si="1393"/>
        <v>0</v>
      </c>
      <c r="AL8897" s="340">
        <f t="shared" si="1393"/>
        <v>0</v>
      </c>
      <c r="AM8897" s="340">
        <f t="shared" si="1393"/>
        <v>0</v>
      </c>
    </row>
    <row r="8898" spans="1:39" x14ac:dyDescent="0.35">
      <c r="A8898" s="337">
        <v>30811</v>
      </c>
      <c r="B8898" s="338">
        <f t="shared" si="1384"/>
        <v>1984</v>
      </c>
      <c r="C8898" s="338">
        <f t="shared" si="1385"/>
        <v>5</v>
      </c>
      <c r="D8898" s="338">
        <f t="shared" si="1386"/>
        <v>9</v>
      </c>
      <c r="E8898" s="334">
        <v>0</v>
      </c>
      <c r="F8898" s="334">
        <v>0</v>
      </c>
      <c r="G8898" s="334">
        <v>0</v>
      </c>
      <c r="H8898" s="334">
        <v>0</v>
      </c>
      <c r="I8898" s="334">
        <v>0</v>
      </c>
      <c r="J8898" s="334">
        <v>0</v>
      </c>
      <c r="K8898" s="334">
        <v>0</v>
      </c>
      <c r="L8898" s="334">
        <v>0.3</v>
      </c>
      <c r="M8898" s="334">
        <v>0.3</v>
      </c>
      <c r="N8898" s="334">
        <v>0</v>
      </c>
      <c r="O8898" s="334">
        <v>0</v>
      </c>
      <c r="P8898" s="334">
        <v>0</v>
      </c>
      <c r="Q8898" s="334">
        <v>0</v>
      </c>
      <c r="R8898" s="334">
        <v>0</v>
      </c>
      <c r="S8898" s="334">
        <v>0</v>
      </c>
      <c r="T8898" s="334">
        <v>0</v>
      </c>
      <c r="U8898" s="334">
        <v>0</v>
      </c>
      <c r="V8898" s="334">
        <v>0</v>
      </c>
      <c r="W8898" s="334">
        <v>0</v>
      </c>
      <c r="X8898" s="334">
        <v>0</v>
      </c>
      <c r="Y8898" s="334">
        <v>0</v>
      </c>
      <c r="Z8898" s="334">
        <v>0</v>
      </c>
      <c r="AA8898" s="334">
        <v>0</v>
      </c>
      <c r="AB8898" s="334">
        <v>0</v>
      </c>
      <c r="AD8898" s="334">
        <v>0.6</v>
      </c>
      <c r="AE8898" s="334">
        <f t="shared" si="1387"/>
        <v>0.6</v>
      </c>
      <c r="AF8898" s="334">
        <f t="shared" si="1388"/>
        <v>0.6</v>
      </c>
      <c r="AG8898" s="340">
        <f t="shared" si="1389"/>
        <v>0</v>
      </c>
      <c r="AI8898" s="340">
        <f t="shared" si="1393"/>
        <v>0.6</v>
      </c>
      <c r="AJ8898" s="340">
        <f t="shared" si="1393"/>
        <v>0</v>
      </c>
      <c r="AK8898" s="340">
        <f t="shared" si="1393"/>
        <v>0</v>
      </c>
      <c r="AL8898" s="340">
        <f t="shared" si="1393"/>
        <v>0</v>
      </c>
      <c r="AM8898" s="340">
        <f t="shared" si="1393"/>
        <v>0</v>
      </c>
    </row>
    <row r="8899" spans="1:39" x14ac:dyDescent="0.35">
      <c r="A8899" s="337">
        <v>30812</v>
      </c>
      <c r="B8899" s="338">
        <f t="shared" si="1384"/>
        <v>1984</v>
      </c>
      <c r="C8899" s="338">
        <f t="shared" si="1385"/>
        <v>5</v>
      </c>
      <c r="D8899" s="338">
        <f t="shared" si="1386"/>
        <v>10</v>
      </c>
      <c r="E8899" s="334">
        <v>0</v>
      </c>
      <c r="F8899" s="334">
        <v>0</v>
      </c>
      <c r="G8899" s="334">
        <v>0</v>
      </c>
      <c r="H8899" s="334">
        <v>0</v>
      </c>
      <c r="I8899" s="334">
        <v>0</v>
      </c>
      <c r="J8899" s="334">
        <v>0</v>
      </c>
      <c r="K8899" s="334">
        <v>0</v>
      </c>
      <c r="L8899" s="334">
        <v>0</v>
      </c>
      <c r="M8899" s="334">
        <v>0</v>
      </c>
      <c r="N8899" s="334">
        <v>0</v>
      </c>
      <c r="O8899" s="334">
        <v>0</v>
      </c>
      <c r="P8899" s="334">
        <v>0</v>
      </c>
      <c r="Q8899" s="334">
        <v>0</v>
      </c>
      <c r="R8899" s="334">
        <v>0</v>
      </c>
      <c r="S8899" s="334">
        <v>0</v>
      </c>
      <c r="T8899" s="334">
        <v>0</v>
      </c>
      <c r="U8899" s="334">
        <v>0</v>
      </c>
      <c r="V8899" s="334">
        <v>0</v>
      </c>
      <c r="W8899" s="334">
        <v>0</v>
      </c>
      <c r="X8899" s="334">
        <v>0</v>
      </c>
      <c r="Y8899" s="334">
        <v>0</v>
      </c>
      <c r="Z8899" s="334">
        <v>0</v>
      </c>
      <c r="AA8899" s="334">
        <v>0</v>
      </c>
      <c r="AB8899" s="334">
        <v>0</v>
      </c>
      <c r="AD8899" s="334">
        <v>0</v>
      </c>
      <c r="AE8899" s="334">
        <f t="shared" si="1387"/>
        <v>0</v>
      </c>
      <c r="AF8899" s="334">
        <f t="shared" si="1388"/>
        <v>0</v>
      </c>
      <c r="AG8899" s="340">
        <f t="shared" si="1389"/>
        <v>0</v>
      </c>
      <c r="AI8899" s="340">
        <f t="shared" si="1393"/>
        <v>0</v>
      </c>
      <c r="AJ8899" s="340">
        <f t="shared" si="1393"/>
        <v>0</v>
      </c>
      <c r="AK8899" s="340">
        <f t="shared" si="1393"/>
        <v>0</v>
      </c>
      <c r="AL8899" s="340">
        <f t="shared" si="1393"/>
        <v>0</v>
      </c>
      <c r="AM8899" s="340">
        <f t="shared" si="1393"/>
        <v>0</v>
      </c>
    </row>
    <row r="8900" spans="1:39" x14ac:dyDescent="0.35">
      <c r="A8900" s="337">
        <v>30813</v>
      </c>
      <c r="B8900" s="338">
        <f t="shared" ref="B8900:B8963" si="1394">YEAR(A8900)</f>
        <v>1984</v>
      </c>
      <c r="C8900" s="338">
        <f t="shared" ref="C8900:C8963" si="1395">MONTH(A8900)</f>
        <v>5</v>
      </c>
      <c r="D8900" s="338">
        <f t="shared" ref="D8900:D8963" si="1396">DAY(A8900)</f>
        <v>11</v>
      </c>
      <c r="E8900" s="334">
        <v>0</v>
      </c>
      <c r="F8900" s="334">
        <v>0</v>
      </c>
      <c r="G8900" s="334">
        <v>0</v>
      </c>
      <c r="H8900" s="334">
        <v>0</v>
      </c>
      <c r="I8900" s="334">
        <v>0</v>
      </c>
      <c r="J8900" s="334">
        <v>0</v>
      </c>
      <c r="K8900" s="334">
        <v>0</v>
      </c>
      <c r="L8900" s="334">
        <v>0</v>
      </c>
      <c r="M8900" s="334">
        <v>0</v>
      </c>
      <c r="N8900" s="334">
        <v>0</v>
      </c>
      <c r="O8900" s="334">
        <v>0</v>
      </c>
      <c r="P8900" s="334">
        <v>0</v>
      </c>
      <c r="Q8900" s="334">
        <v>0</v>
      </c>
      <c r="R8900" s="334">
        <v>0</v>
      </c>
      <c r="S8900" s="334">
        <v>0</v>
      </c>
      <c r="T8900" s="334">
        <v>0</v>
      </c>
      <c r="U8900" s="334">
        <v>0</v>
      </c>
      <c r="V8900" s="334">
        <v>0</v>
      </c>
      <c r="W8900" s="334">
        <v>0</v>
      </c>
      <c r="X8900" s="334">
        <v>0</v>
      </c>
      <c r="Y8900" s="334">
        <v>0</v>
      </c>
      <c r="Z8900" s="334">
        <v>0</v>
      </c>
      <c r="AA8900" s="334">
        <v>0</v>
      </c>
      <c r="AB8900" s="334">
        <v>0</v>
      </c>
      <c r="AD8900" s="334">
        <v>0</v>
      </c>
      <c r="AE8900" s="334">
        <f t="shared" ref="AE8900:AE8963" si="1397">AD8900</f>
        <v>0</v>
      </c>
      <c r="AF8900" s="334">
        <f t="shared" ref="AF8900:AF8963" si="1398">SUM(E8900:AB8900)</f>
        <v>0</v>
      </c>
      <c r="AG8900" s="340">
        <f t="shared" ref="AG8900:AG8963" si="1399">ABS(AF8900-AE8900)</f>
        <v>0</v>
      </c>
      <c r="AI8900" s="340">
        <f t="shared" ref="AI8900:AM8915" si="1400">IF($C8900=AI$1,$AF8900,0)</f>
        <v>0</v>
      </c>
      <c r="AJ8900" s="340">
        <f t="shared" si="1400"/>
        <v>0</v>
      </c>
      <c r="AK8900" s="340">
        <f t="shared" si="1400"/>
        <v>0</v>
      </c>
      <c r="AL8900" s="340">
        <f t="shared" si="1400"/>
        <v>0</v>
      </c>
      <c r="AM8900" s="340">
        <f t="shared" si="1400"/>
        <v>0</v>
      </c>
    </row>
    <row r="8901" spans="1:39" x14ac:dyDescent="0.35">
      <c r="A8901" s="337">
        <v>30814</v>
      </c>
      <c r="B8901" s="338">
        <f t="shared" si="1394"/>
        <v>1984</v>
      </c>
      <c r="C8901" s="338">
        <f t="shared" si="1395"/>
        <v>5</v>
      </c>
      <c r="D8901" s="338">
        <f t="shared" si="1396"/>
        <v>12</v>
      </c>
      <c r="E8901" s="334">
        <v>0</v>
      </c>
      <c r="F8901" s="334">
        <v>0</v>
      </c>
      <c r="G8901" s="334">
        <v>0</v>
      </c>
      <c r="H8901" s="334">
        <v>0</v>
      </c>
      <c r="I8901" s="334">
        <v>0</v>
      </c>
      <c r="J8901" s="334">
        <v>0</v>
      </c>
      <c r="K8901" s="334">
        <v>0</v>
      </c>
      <c r="L8901" s="334">
        <v>0</v>
      </c>
      <c r="M8901" s="334">
        <v>0</v>
      </c>
      <c r="N8901" s="334">
        <v>0</v>
      </c>
      <c r="O8901" s="334">
        <v>0</v>
      </c>
      <c r="P8901" s="334">
        <v>0</v>
      </c>
      <c r="Q8901" s="334">
        <v>0</v>
      </c>
      <c r="R8901" s="334">
        <v>0</v>
      </c>
      <c r="S8901" s="334">
        <v>0</v>
      </c>
      <c r="T8901" s="334">
        <v>0</v>
      </c>
      <c r="U8901" s="334">
        <v>0</v>
      </c>
      <c r="V8901" s="334">
        <v>0</v>
      </c>
      <c r="W8901" s="334">
        <v>0</v>
      </c>
      <c r="X8901" s="334">
        <v>0</v>
      </c>
      <c r="Y8901" s="334">
        <v>0</v>
      </c>
      <c r="Z8901" s="334">
        <v>0</v>
      </c>
      <c r="AA8901" s="334">
        <v>0</v>
      </c>
      <c r="AB8901" s="334">
        <v>0</v>
      </c>
      <c r="AD8901" s="334">
        <v>0</v>
      </c>
      <c r="AE8901" s="334">
        <f t="shared" si="1397"/>
        <v>0</v>
      </c>
      <c r="AF8901" s="334">
        <f t="shared" si="1398"/>
        <v>0</v>
      </c>
      <c r="AG8901" s="340">
        <f t="shared" si="1399"/>
        <v>0</v>
      </c>
      <c r="AI8901" s="340">
        <f t="shared" si="1400"/>
        <v>0</v>
      </c>
      <c r="AJ8901" s="340">
        <f t="shared" si="1400"/>
        <v>0</v>
      </c>
      <c r="AK8901" s="340">
        <f t="shared" si="1400"/>
        <v>0</v>
      </c>
      <c r="AL8901" s="340">
        <f t="shared" si="1400"/>
        <v>0</v>
      </c>
      <c r="AM8901" s="340">
        <f t="shared" si="1400"/>
        <v>0</v>
      </c>
    </row>
    <row r="8902" spans="1:39" x14ac:dyDescent="0.35">
      <c r="A8902" s="337">
        <v>30815</v>
      </c>
      <c r="B8902" s="338">
        <f t="shared" si="1394"/>
        <v>1984</v>
      </c>
      <c r="C8902" s="338">
        <f t="shared" si="1395"/>
        <v>5</v>
      </c>
      <c r="D8902" s="338">
        <f t="shared" si="1396"/>
        <v>13</v>
      </c>
      <c r="E8902" s="334">
        <v>0</v>
      </c>
      <c r="F8902" s="334">
        <v>0</v>
      </c>
      <c r="G8902" s="334">
        <v>0</v>
      </c>
      <c r="H8902" s="334">
        <v>0</v>
      </c>
      <c r="I8902" s="334">
        <v>0</v>
      </c>
      <c r="J8902" s="334">
        <v>0</v>
      </c>
      <c r="K8902" s="334">
        <v>0</v>
      </c>
      <c r="L8902" s="334">
        <v>0</v>
      </c>
      <c r="M8902" s="334">
        <v>0</v>
      </c>
      <c r="N8902" s="334">
        <v>0</v>
      </c>
      <c r="O8902" s="334">
        <v>0</v>
      </c>
      <c r="P8902" s="334">
        <v>0</v>
      </c>
      <c r="Q8902" s="334">
        <v>0</v>
      </c>
      <c r="R8902" s="334">
        <v>0</v>
      </c>
      <c r="S8902" s="334">
        <v>0</v>
      </c>
      <c r="T8902" s="334">
        <v>0</v>
      </c>
      <c r="U8902" s="334">
        <v>0</v>
      </c>
      <c r="V8902" s="334">
        <v>0</v>
      </c>
      <c r="W8902" s="334">
        <v>0</v>
      </c>
      <c r="X8902" s="334">
        <v>0</v>
      </c>
      <c r="Y8902" s="334">
        <v>0</v>
      </c>
      <c r="Z8902" s="334">
        <v>0</v>
      </c>
      <c r="AA8902" s="334">
        <v>0</v>
      </c>
      <c r="AB8902" s="334">
        <v>0</v>
      </c>
      <c r="AD8902" s="334">
        <v>0</v>
      </c>
      <c r="AE8902" s="334">
        <f t="shared" si="1397"/>
        <v>0</v>
      </c>
      <c r="AF8902" s="334">
        <f t="shared" si="1398"/>
        <v>0</v>
      </c>
      <c r="AG8902" s="340">
        <f t="shared" si="1399"/>
        <v>0</v>
      </c>
      <c r="AI8902" s="340">
        <f t="shared" si="1400"/>
        <v>0</v>
      </c>
      <c r="AJ8902" s="340">
        <f t="shared" si="1400"/>
        <v>0</v>
      </c>
      <c r="AK8902" s="340">
        <f t="shared" si="1400"/>
        <v>0</v>
      </c>
      <c r="AL8902" s="340">
        <f t="shared" si="1400"/>
        <v>0</v>
      </c>
      <c r="AM8902" s="340">
        <f t="shared" si="1400"/>
        <v>0</v>
      </c>
    </row>
    <row r="8903" spans="1:39" x14ac:dyDescent="0.35">
      <c r="A8903" s="337">
        <v>30816</v>
      </c>
      <c r="B8903" s="338">
        <f t="shared" si="1394"/>
        <v>1984</v>
      </c>
      <c r="C8903" s="338">
        <f t="shared" si="1395"/>
        <v>5</v>
      </c>
      <c r="D8903" s="338">
        <f t="shared" si="1396"/>
        <v>14</v>
      </c>
      <c r="E8903" s="334">
        <v>0</v>
      </c>
      <c r="F8903" s="334">
        <v>0</v>
      </c>
      <c r="G8903" s="334">
        <v>0</v>
      </c>
      <c r="H8903" s="334">
        <v>0</v>
      </c>
      <c r="I8903" s="334">
        <v>0</v>
      </c>
      <c r="J8903" s="334">
        <v>0</v>
      </c>
      <c r="K8903" s="334">
        <v>0</v>
      </c>
      <c r="L8903" s="334">
        <v>0</v>
      </c>
      <c r="M8903" s="334">
        <v>0</v>
      </c>
      <c r="N8903" s="334">
        <v>0</v>
      </c>
      <c r="O8903" s="334">
        <v>0</v>
      </c>
      <c r="P8903" s="334">
        <v>0</v>
      </c>
      <c r="Q8903" s="334">
        <v>0</v>
      </c>
      <c r="R8903" s="334">
        <v>0</v>
      </c>
      <c r="S8903" s="334">
        <v>0</v>
      </c>
      <c r="T8903" s="334">
        <v>0</v>
      </c>
      <c r="U8903" s="334">
        <v>0</v>
      </c>
      <c r="V8903" s="334">
        <v>0</v>
      </c>
      <c r="W8903" s="334">
        <v>0</v>
      </c>
      <c r="X8903" s="334">
        <v>0</v>
      </c>
      <c r="Y8903" s="334">
        <v>0</v>
      </c>
      <c r="Z8903" s="334">
        <v>0</v>
      </c>
      <c r="AA8903" s="334">
        <v>0</v>
      </c>
      <c r="AB8903" s="334">
        <v>0</v>
      </c>
      <c r="AD8903" s="334">
        <v>0</v>
      </c>
      <c r="AE8903" s="334">
        <f t="shared" si="1397"/>
        <v>0</v>
      </c>
      <c r="AF8903" s="334">
        <f t="shared" si="1398"/>
        <v>0</v>
      </c>
      <c r="AG8903" s="340">
        <f t="shared" si="1399"/>
        <v>0</v>
      </c>
      <c r="AI8903" s="340">
        <f t="shared" si="1400"/>
        <v>0</v>
      </c>
      <c r="AJ8903" s="340">
        <f t="shared" si="1400"/>
        <v>0</v>
      </c>
      <c r="AK8903" s="340">
        <f t="shared" si="1400"/>
        <v>0</v>
      </c>
      <c r="AL8903" s="340">
        <f t="shared" si="1400"/>
        <v>0</v>
      </c>
      <c r="AM8903" s="340">
        <f t="shared" si="1400"/>
        <v>0</v>
      </c>
    </row>
    <row r="8904" spans="1:39" x14ac:dyDescent="0.35">
      <c r="A8904" s="337">
        <v>30817</v>
      </c>
      <c r="B8904" s="338">
        <f t="shared" si="1394"/>
        <v>1984</v>
      </c>
      <c r="C8904" s="338">
        <f t="shared" si="1395"/>
        <v>5</v>
      </c>
      <c r="D8904" s="338">
        <f t="shared" si="1396"/>
        <v>15</v>
      </c>
      <c r="E8904" s="334">
        <v>0</v>
      </c>
      <c r="F8904" s="334">
        <v>0</v>
      </c>
      <c r="G8904" s="334">
        <v>0</v>
      </c>
      <c r="H8904" s="334">
        <v>0</v>
      </c>
      <c r="I8904" s="334">
        <v>0</v>
      </c>
      <c r="J8904" s="334">
        <v>0</v>
      </c>
      <c r="K8904" s="334">
        <v>0</v>
      </c>
      <c r="L8904" s="334">
        <v>0.2</v>
      </c>
      <c r="M8904" s="334">
        <v>0</v>
      </c>
      <c r="N8904" s="334">
        <v>0.7</v>
      </c>
      <c r="O8904" s="334">
        <v>0.5</v>
      </c>
      <c r="P8904" s="334">
        <v>0.2</v>
      </c>
      <c r="Q8904" s="334">
        <v>0</v>
      </c>
      <c r="R8904" s="334">
        <v>0</v>
      </c>
      <c r="S8904" s="334">
        <v>0</v>
      </c>
      <c r="T8904" s="334">
        <v>0</v>
      </c>
      <c r="U8904" s="334">
        <v>0</v>
      </c>
      <c r="V8904" s="334">
        <v>0</v>
      </c>
      <c r="W8904" s="334">
        <v>0</v>
      </c>
      <c r="X8904" s="334">
        <v>0</v>
      </c>
      <c r="Y8904" s="334">
        <v>0</v>
      </c>
      <c r="Z8904" s="334">
        <v>0</v>
      </c>
      <c r="AA8904" s="334">
        <v>0</v>
      </c>
      <c r="AB8904" s="334">
        <v>0</v>
      </c>
      <c r="AD8904" s="334">
        <v>1.6</v>
      </c>
      <c r="AE8904" s="334">
        <f t="shared" si="1397"/>
        <v>1.6</v>
      </c>
      <c r="AF8904" s="334">
        <f t="shared" si="1398"/>
        <v>1.5999999999999999</v>
      </c>
      <c r="AG8904" s="340">
        <f t="shared" si="1399"/>
        <v>2.2204460492503131E-16</v>
      </c>
      <c r="AI8904" s="340">
        <f t="shared" si="1400"/>
        <v>1.5999999999999999</v>
      </c>
      <c r="AJ8904" s="340">
        <f t="shared" si="1400"/>
        <v>0</v>
      </c>
      <c r="AK8904" s="340">
        <f t="shared" si="1400"/>
        <v>0</v>
      </c>
      <c r="AL8904" s="340">
        <f t="shared" si="1400"/>
        <v>0</v>
      </c>
      <c r="AM8904" s="340">
        <f t="shared" si="1400"/>
        <v>0</v>
      </c>
    </row>
    <row r="8905" spans="1:39" x14ac:dyDescent="0.35">
      <c r="A8905" s="337">
        <v>30818</v>
      </c>
      <c r="B8905" s="338">
        <f t="shared" si="1394"/>
        <v>1984</v>
      </c>
      <c r="C8905" s="338">
        <f t="shared" si="1395"/>
        <v>5</v>
      </c>
      <c r="D8905" s="338">
        <f t="shared" si="1396"/>
        <v>16</v>
      </c>
      <c r="E8905" s="334">
        <v>0</v>
      </c>
      <c r="F8905" s="334">
        <v>0</v>
      </c>
      <c r="G8905" s="334">
        <v>0</v>
      </c>
      <c r="H8905" s="334">
        <v>0.6</v>
      </c>
      <c r="I8905" s="334">
        <v>3.6</v>
      </c>
      <c r="J8905" s="334">
        <v>3.6</v>
      </c>
      <c r="K8905" s="334">
        <v>1.7</v>
      </c>
      <c r="L8905" s="334">
        <v>0.6</v>
      </c>
      <c r="M8905" s="334">
        <v>0</v>
      </c>
      <c r="N8905" s="334">
        <v>1.1000000000000001</v>
      </c>
      <c r="O8905" s="334">
        <v>0.4</v>
      </c>
      <c r="P8905" s="334">
        <v>0</v>
      </c>
      <c r="Q8905" s="334">
        <v>0</v>
      </c>
      <c r="R8905" s="334">
        <v>0</v>
      </c>
      <c r="S8905" s="334">
        <v>0</v>
      </c>
      <c r="T8905" s="334">
        <v>0</v>
      </c>
      <c r="U8905" s="334">
        <v>0</v>
      </c>
      <c r="V8905" s="334">
        <v>0</v>
      </c>
      <c r="W8905" s="334">
        <v>0</v>
      </c>
      <c r="X8905" s="334">
        <v>0</v>
      </c>
      <c r="Y8905" s="334">
        <v>0.8</v>
      </c>
      <c r="Z8905" s="334">
        <v>0</v>
      </c>
      <c r="AA8905" s="334">
        <v>0</v>
      </c>
      <c r="AB8905" s="334">
        <v>0</v>
      </c>
      <c r="AD8905" s="334">
        <v>12.4</v>
      </c>
      <c r="AE8905" s="334">
        <f t="shared" si="1397"/>
        <v>12.4</v>
      </c>
      <c r="AF8905" s="334">
        <f t="shared" si="1398"/>
        <v>12.4</v>
      </c>
      <c r="AG8905" s="340">
        <f t="shared" si="1399"/>
        <v>0</v>
      </c>
      <c r="AI8905" s="340">
        <f t="shared" si="1400"/>
        <v>12.4</v>
      </c>
      <c r="AJ8905" s="340">
        <f t="shared" si="1400"/>
        <v>0</v>
      </c>
      <c r="AK8905" s="340">
        <f t="shared" si="1400"/>
        <v>0</v>
      </c>
      <c r="AL8905" s="340">
        <f t="shared" si="1400"/>
        <v>0</v>
      </c>
      <c r="AM8905" s="340">
        <f t="shared" si="1400"/>
        <v>0</v>
      </c>
    </row>
    <row r="8906" spans="1:39" x14ac:dyDescent="0.35">
      <c r="A8906" s="337">
        <v>30819</v>
      </c>
      <c r="B8906" s="338">
        <f t="shared" si="1394"/>
        <v>1984</v>
      </c>
      <c r="C8906" s="338">
        <f t="shared" si="1395"/>
        <v>5</v>
      </c>
      <c r="D8906" s="338">
        <f t="shared" si="1396"/>
        <v>17</v>
      </c>
      <c r="E8906" s="334">
        <v>0</v>
      </c>
      <c r="F8906" s="334">
        <v>0</v>
      </c>
      <c r="G8906" s="334">
        <v>0</v>
      </c>
      <c r="H8906" s="334">
        <v>0</v>
      </c>
      <c r="I8906" s="334">
        <v>0</v>
      </c>
      <c r="J8906" s="334">
        <v>0</v>
      </c>
      <c r="K8906" s="334">
        <v>0</v>
      </c>
      <c r="L8906" s="334">
        <v>0</v>
      </c>
      <c r="M8906" s="334">
        <v>0</v>
      </c>
      <c r="N8906" s="334">
        <v>0</v>
      </c>
      <c r="O8906" s="334">
        <v>0</v>
      </c>
      <c r="P8906" s="334">
        <v>0</v>
      </c>
      <c r="Q8906" s="334">
        <v>0</v>
      </c>
      <c r="R8906" s="334">
        <v>0</v>
      </c>
      <c r="S8906" s="334">
        <v>0</v>
      </c>
      <c r="T8906" s="334">
        <v>0</v>
      </c>
      <c r="U8906" s="334">
        <v>0</v>
      </c>
      <c r="V8906" s="334">
        <v>0</v>
      </c>
      <c r="W8906" s="334">
        <v>0</v>
      </c>
      <c r="X8906" s="334">
        <v>0</v>
      </c>
      <c r="Y8906" s="334">
        <v>0</v>
      </c>
      <c r="Z8906" s="334">
        <v>0</v>
      </c>
      <c r="AA8906" s="334">
        <v>0</v>
      </c>
      <c r="AB8906" s="334">
        <v>0</v>
      </c>
      <c r="AD8906" s="334">
        <v>0</v>
      </c>
      <c r="AE8906" s="334">
        <f t="shared" si="1397"/>
        <v>0</v>
      </c>
      <c r="AF8906" s="334">
        <f t="shared" si="1398"/>
        <v>0</v>
      </c>
      <c r="AG8906" s="340">
        <f t="shared" si="1399"/>
        <v>0</v>
      </c>
      <c r="AI8906" s="340">
        <f t="shared" si="1400"/>
        <v>0</v>
      </c>
      <c r="AJ8906" s="340">
        <f t="shared" si="1400"/>
        <v>0</v>
      </c>
      <c r="AK8906" s="340">
        <f t="shared" si="1400"/>
        <v>0</v>
      </c>
      <c r="AL8906" s="340">
        <f t="shared" si="1400"/>
        <v>0</v>
      </c>
      <c r="AM8906" s="340">
        <f t="shared" si="1400"/>
        <v>0</v>
      </c>
    </row>
    <row r="8907" spans="1:39" x14ac:dyDescent="0.35">
      <c r="A8907" s="337">
        <v>30820</v>
      </c>
      <c r="B8907" s="338">
        <f t="shared" si="1394"/>
        <v>1984</v>
      </c>
      <c r="C8907" s="338">
        <f t="shared" si="1395"/>
        <v>5</v>
      </c>
      <c r="D8907" s="338">
        <f t="shared" si="1396"/>
        <v>18</v>
      </c>
      <c r="E8907" s="334">
        <v>0</v>
      </c>
      <c r="F8907" s="334">
        <v>0</v>
      </c>
      <c r="G8907" s="334">
        <v>0</v>
      </c>
      <c r="H8907" s="334">
        <v>0</v>
      </c>
      <c r="I8907" s="334">
        <v>0</v>
      </c>
      <c r="J8907" s="334">
        <v>0</v>
      </c>
      <c r="K8907" s="334">
        <v>0</v>
      </c>
      <c r="L8907" s="334">
        <v>0</v>
      </c>
      <c r="M8907" s="334">
        <v>0</v>
      </c>
      <c r="N8907" s="334">
        <v>0</v>
      </c>
      <c r="O8907" s="334">
        <v>0</v>
      </c>
      <c r="P8907" s="334">
        <v>0</v>
      </c>
      <c r="Q8907" s="334">
        <v>0</v>
      </c>
      <c r="R8907" s="334">
        <v>0</v>
      </c>
      <c r="S8907" s="334">
        <v>0</v>
      </c>
      <c r="T8907" s="334">
        <v>0</v>
      </c>
      <c r="U8907" s="334">
        <v>0</v>
      </c>
      <c r="V8907" s="334">
        <v>0</v>
      </c>
      <c r="W8907" s="334">
        <v>0</v>
      </c>
      <c r="X8907" s="334">
        <v>0</v>
      </c>
      <c r="Y8907" s="334">
        <v>0</v>
      </c>
      <c r="Z8907" s="334">
        <v>0</v>
      </c>
      <c r="AA8907" s="334">
        <v>0</v>
      </c>
      <c r="AB8907" s="334">
        <v>0</v>
      </c>
      <c r="AD8907" s="334">
        <v>0</v>
      </c>
      <c r="AE8907" s="334">
        <f t="shared" si="1397"/>
        <v>0</v>
      </c>
      <c r="AF8907" s="334">
        <f t="shared" si="1398"/>
        <v>0</v>
      </c>
      <c r="AG8907" s="340">
        <f t="shared" si="1399"/>
        <v>0</v>
      </c>
      <c r="AI8907" s="340">
        <f t="shared" si="1400"/>
        <v>0</v>
      </c>
      <c r="AJ8907" s="340">
        <f t="shared" si="1400"/>
        <v>0</v>
      </c>
      <c r="AK8907" s="340">
        <f t="shared" si="1400"/>
        <v>0</v>
      </c>
      <c r="AL8907" s="340">
        <f t="shared" si="1400"/>
        <v>0</v>
      </c>
      <c r="AM8907" s="340">
        <f t="shared" si="1400"/>
        <v>0</v>
      </c>
    </row>
    <row r="8908" spans="1:39" x14ac:dyDescent="0.35">
      <c r="A8908" s="337">
        <v>30821</v>
      </c>
      <c r="B8908" s="338">
        <f t="shared" si="1394"/>
        <v>1984</v>
      </c>
      <c r="C8908" s="338">
        <f t="shared" si="1395"/>
        <v>5</v>
      </c>
      <c r="D8908" s="338">
        <f t="shared" si="1396"/>
        <v>19</v>
      </c>
      <c r="E8908" s="334">
        <v>0</v>
      </c>
      <c r="F8908" s="334">
        <v>0</v>
      </c>
      <c r="G8908" s="334">
        <v>0</v>
      </c>
      <c r="H8908" s="334">
        <v>0</v>
      </c>
      <c r="I8908" s="334">
        <v>0</v>
      </c>
      <c r="J8908" s="334">
        <v>0</v>
      </c>
      <c r="K8908" s="334">
        <v>0</v>
      </c>
      <c r="L8908" s="334">
        <v>0</v>
      </c>
      <c r="M8908" s="334">
        <v>0</v>
      </c>
      <c r="N8908" s="334">
        <v>0</v>
      </c>
      <c r="O8908" s="334">
        <v>0</v>
      </c>
      <c r="P8908" s="334">
        <v>0</v>
      </c>
      <c r="Q8908" s="334">
        <v>0</v>
      </c>
      <c r="R8908" s="334">
        <v>0</v>
      </c>
      <c r="S8908" s="334">
        <v>0</v>
      </c>
      <c r="T8908" s="334">
        <v>0</v>
      </c>
      <c r="U8908" s="334">
        <v>0</v>
      </c>
      <c r="V8908" s="334">
        <v>0</v>
      </c>
      <c r="W8908" s="334">
        <v>0</v>
      </c>
      <c r="X8908" s="334">
        <v>0</v>
      </c>
      <c r="Y8908" s="334">
        <v>0</v>
      </c>
      <c r="Z8908" s="334">
        <v>0</v>
      </c>
      <c r="AA8908" s="334">
        <v>0</v>
      </c>
      <c r="AB8908" s="334">
        <v>0</v>
      </c>
      <c r="AD8908" s="334">
        <v>0</v>
      </c>
      <c r="AE8908" s="334">
        <f t="shared" si="1397"/>
        <v>0</v>
      </c>
      <c r="AF8908" s="334">
        <f t="shared" si="1398"/>
        <v>0</v>
      </c>
      <c r="AG8908" s="340">
        <f t="shared" si="1399"/>
        <v>0</v>
      </c>
      <c r="AI8908" s="340">
        <f t="shared" si="1400"/>
        <v>0</v>
      </c>
      <c r="AJ8908" s="340">
        <f t="shared" si="1400"/>
        <v>0</v>
      </c>
      <c r="AK8908" s="340">
        <f t="shared" si="1400"/>
        <v>0</v>
      </c>
      <c r="AL8908" s="340">
        <f t="shared" si="1400"/>
        <v>0</v>
      </c>
      <c r="AM8908" s="340">
        <f t="shared" si="1400"/>
        <v>0</v>
      </c>
    </row>
    <row r="8909" spans="1:39" x14ac:dyDescent="0.35">
      <c r="A8909" s="337">
        <v>30822</v>
      </c>
      <c r="B8909" s="338">
        <f t="shared" si="1394"/>
        <v>1984</v>
      </c>
      <c r="C8909" s="338">
        <f t="shared" si="1395"/>
        <v>5</v>
      </c>
      <c r="D8909" s="338">
        <f t="shared" si="1396"/>
        <v>20</v>
      </c>
      <c r="E8909" s="334">
        <v>0</v>
      </c>
      <c r="F8909" s="334">
        <v>0</v>
      </c>
      <c r="G8909" s="334">
        <v>0</v>
      </c>
      <c r="H8909" s="334">
        <v>0</v>
      </c>
      <c r="I8909" s="334">
        <v>0</v>
      </c>
      <c r="J8909" s="334">
        <v>0</v>
      </c>
      <c r="K8909" s="334">
        <v>0</v>
      </c>
      <c r="L8909" s="334">
        <v>0</v>
      </c>
      <c r="M8909" s="334">
        <v>0</v>
      </c>
      <c r="N8909" s="334">
        <v>0</v>
      </c>
      <c r="O8909" s="334">
        <v>0</v>
      </c>
      <c r="P8909" s="334">
        <v>0</v>
      </c>
      <c r="Q8909" s="334">
        <v>0</v>
      </c>
      <c r="R8909" s="334">
        <v>0</v>
      </c>
      <c r="S8909" s="334">
        <v>0</v>
      </c>
      <c r="T8909" s="334">
        <v>0</v>
      </c>
      <c r="U8909" s="334">
        <v>0</v>
      </c>
      <c r="V8909" s="334">
        <v>0</v>
      </c>
      <c r="W8909" s="334">
        <v>0</v>
      </c>
      <c r="X8909" s="334">
        <v>0</v>
      </c>
      <c r="Y8909" s="334">
        <v>0</v>
      </c>
      <c r="Z8909" s="334">
        <v>0</v>
      </c>
      <c r="AA8909" s="334">
        <v>0</v>
      </c>
      <c r="AB8909" s="334">
        <v>0</v>
      </c>
      <c r="AD8909" s="334">
        <v>0</v>
      </c>
      <c r="AE8909" s="334">
        <f t="shared" si="1397"/>
        <v>0</v>
      </c>
      <c r="AF8909" s="334">
        <f t="shared" si="1398"/>
        <v>0</v>
      </c>
      <c r="AG8909" s="340">
        <f t="shared" si="1399"/>
        <v>0</v>
      </c>
      <c r="AI8909" s="340">
        <f t="shared" si="1400"/>
        <v>0</v>
      </c>
      <c r="AJ8909" s="340">
        <f t="shared" si="1400"/>
        <v>0</v>
      </c>
      <c r="AK8909" s="340">
        <f t="shared" si="1400"/>
        <v>0</v>
      </c>
      <c r="AL8909" s="340">
        <f t="shared" si="1400"/>
        <v>0</v>
      </c>
      <c r="AM8909" s="340">
        <f t="shared" si="1400"/>
        <v>0</v>
      </c>
    </row>
    <row r="8910" spans="1:39" x14ac:dyDescent="0.35">
      <c r="A8910" s="337">
        <v>30823</v>
      </c>
      <c r="B8910" s="338">
        <f t="shared" si="1394"/>
        <v>1984</v>
      </c>
      <c r="C8910" s="338">
        <f t="shared" si="1395"/>
        <v>5</v>
      </c>
      <c r="D8910" s="338">
        <f t="shared" si="1396"/>
        <v>21</v>
      </c>
      <c r="E8910" s="334">
        <v>0</v>
      </c>
      <c r="F8910" s="334">
        <v>0</v>
      </c>
      <c r="G8910" s="334">
        <v>0</v>
      </c>
      <c r="H8910" s="334">
        <v>0</v>
      </c>
      <c r="I8910" s="334">
        <v>0</v>
      </c>
      <c r="J8910" s="334">
        <v>0</v>
      </c>
      <c r="K8910" s="334">
        <v>0</v>
      </c>
      <c r="L8910" s="334">
        <v>0</v>
      </c>
      <c r="M8910" s="334">
        <v>0</v>
      </c>
      <c r="N8910" s="334">
        <v>0</v>
      </c>
      <c r="O8910" s="334">
        <v>0</v>
      </c>
      <c r="P8910" s="334">
        <v>0</v>
      </c>
      <c r="Q8910" s="334">
        <v>0</v>
      </c>
      <c r="R8910" s="334">
        <v>0</v>
      </c>
      <c r="S8910" s="334">
        <v>0</v>
      </c>
      <c r="T8910" s="334">
        <v>0</v>
      </c>
      <c r="U8910" s="334">
        <v>0</v>
      </c>
      <c r="V8910" s="334">
        <v>0</v>
      </c>
      <c r="W8910" s="334">
        <v>0</v>
      </c>
      <c r="X8910" s="334">
        <v>0</v>
      </c>
      <c r="Y8910" s="334">
        <v>0</v>
      </c>
      <c r="Z8910" s="334">
        <v>0</v>
      </c>
      <c r="AA8910" s="334">
        <v>0</v>
      </c>
      <c r="AB8910" s="334">
        <v>0</v>
      </c>
      <c r="AD8910" s="334">
        <v>0</v>
      </c>
      <c r="AE8910" s="334">
        <f t="shared" si="1397"/>
        <v>0</v>
      </c>
      <c r="AF8910" s="334">
        <f t="shared" si="1398"/>
        <v>0</v>
      </c>
      <c r="AG8910" s="340">
        <f t="shared" si="1399"/>
        <v>0</v>
      </c>
      <c r="AI8910" s="340">
        <f t="shared" si="1400"/>
        <v>0</v>
      </c>
      <c r="AJ8910" s="340">
        <f t="shared" si="1400"/>
        <v>0</v>
      </c>
      <c r="AK8910" s="340">
        <f t="shared" si="1400"/>
        <v>0</v>
      </c>
      <c r="AL8910" s="340">
        <f t="shared" si="1400"/>
        <v>0</v>
      </c>
      <c r="AM8910" s="340">
        <f t="shared" si="1400"/>
        <v>0</v>
      </c>
    </row>
    <row r="8911" spans="1:39" x14ac:dyDescent="0.35">
      <c r="A8911" s="337">
        <v>30824</v>
      </c>
      <c r="B8911" s="338">
        <f t="shared" si="1394"/>
        <v>1984</v>
      </c>
      <c r="C8911" s="338">
        <f t="shared" si="1395"/>
        <v>5</v>
      </c>
      <c r="D8911" s="338">
        <f t="shared" si="1396"/>
        <v>22</v>
      </c>
      <c r="E8911" s="334">
        <v>0</v>
      </c>
      <c r="F8911" s="334">
        <v>0</v>
      </c>
      <c r="G8911" s="334">
        <v>0</v>
      </c>
      <c r="H8911" s="334">
        <v>0</v>
      </c>
      <c r="I8911" s="334">
        <v>0</v>
      </c>
      <c r="J8911" s="334">
        <v>0</v>
      </c>
      <c r="K8911" s="334">
        <v>0</v>
      </c>
      <c r="L8911" s="334">
        <v>0</v>
      </c>
      <c r="M8911" s="334">
        <v>0</v>
      </c>
      <c r="N8911" s="334">
        <v>0</v>
      </c>
      <c r="O8911" s="334">
        <v>0</v>
      </c>
      <c r="P8911" s="334">
        <v>0</v>
      </c>
      <c r="Q8911" s="334">
        <v>0</v>
      </c>
      <c r="R8911" s="334">
        <v>0</v>
      </c>
      <c r="S8911" s="334">
        <v>0</v>
      </c>
      <c r="T8911" s="334">
        <v>0</v>
      </c>
      <c r="U8911" s="334">
        <v>0</v>
      </c>
      <c r="V8911" s="334">
        <v>0</v>
      </c>
      <c r="W8911" s="334">
        <v>0</v>
      </c>
      <c r="X8911" s="334">
        <v>0</v>
      </c>
      <c r="Y8911" s="334">
        <v>0</v>
      </c>
      <c r="Z8911" s="334">
        <v>0</v>
      </c>
      <c r="AA8911" s="334">
        <v>0</v>
      </c>
      <c r="AB8911" s="334">
        <v>0</v>
      </c>
      <c r="AD8911" s="334">
        <v>0</v>
      </c>
      <c r="AE8911" s="334">
        <f t="shared" si="1397"/>
        <v>0</v>
      </c>
      <c r="AF8911" s="334">
        <f t="shared" si="1398"/>
        <v>0</v>
      </c>
      <c r="AG8911" s="340">
        <f t="shared" si="1399"/>
        <v>0</v>
      </c>
      <c r="AI8911" s="340">
        <f t="shared" si="1400"/>
        <v>0</v>
      </c>
      <c r="AJ8911" s="340">
        <f t="shared" si="1400"/>
        <v>0</v>
      </c>
      <c r="AK8911" s="340">
        <f t="shared" si="1400"/>
        <v>0</v>
      </c>
      <c r="AL8911" s="340">
        <f t="shared" si="1400"/>
        <v>0</v>
      </c>
      <c r="AM8911" s="340">
        <f t="shared" si="1400"/>
        <v>0</v>
      </c>
    </row>
    <row r="8912" spans="1:39" x14ac:dyDescent="0.35">
      <c r="A8912" s="337">
        <v>30825</v>
      </c>
      <c r="B8912" s="338">
        <f t="shared" si="1394"/>
        <v>1984</v>
      </c>
      <c r="C8912" s="338">
        <f t="shared" si="1395"/>
        <v>5</v>
      </c>
      <c r="D8912" s="338">
        <f t="shared" si="1396"/>
        <v>23</v>
      </c>
      <c r="E8912" s="334">
        <v>0</v>
      </c>
      <c r="F8912" s="334">
        <v>0</v>
      </c>
      <c r="G8912" s="334">
        <v>0</v>
      </c>
      <c r="H8912" s="334">
        <v>0</v>
      </c>
      <c r="I8912" s="334">
        <v>0</v>
      </c>
      <c r="J8912" s="334">
        <v>0</v>
      </c>
      <c r="K8912" s="334">
        <v>0</v>
      </c>
      <c r="L8912" s="334">
        <v>0</v>
      </c>
      <c r="M8912" s="334">
        <v>0</v>
      </c>
      <c r="N8912" s="334">
        <v>0</v>
      </c>
      <c r="O8912" s="334">
        <v>0</v>
      </c>
      <c r="P8912" s="334">
        <v>0</v>
      </c>
      <c r="Q8912" s="334">
        <v>1.7</v>
      </c>
      <c r="R8912" s="334">
        <v>2</v>
      </c>
      <c r="S8912" s="334">
        <v>0</v>
      </c>
      <c r="T8912" s="334">
        <v>0.2</v>
      </c>
      <c r="U8912" s="334">
        <v>4.8</v>
      </c>
      <c r="V8912" s="334">
        <v>0.2</v>
      </c>
      <c r="W8912" s="334">
        <v>0</v>
      </c>
      <c r="X8912" s="334">
        <v>0</v>
      </c>
      <c r="Y8912" s="334">
        <v>0</v>
      </c>
      <c r="Z8912" s="334">
        <v>0.4</v>
      </c>
      <c r="AA8912" s="334">
        <v>0</v>
      </c>
      <c r="AB8912" s="334">
        <v>0</v>
      </c>
      <c r="AD8912" s="334">
        <v>9.3000000000000007</v>
      </c>
      <c r="AE8912" s="334">
        <f t="shared" si="1397"/>
        <v>9.3000000000000007</v>
      </c>
      <c r="AF8912" s="334">
        <f t="shared" si="1398"/>
        <v>9.2999999999999989</v>
      </c>
      <c r="AG8912" s="340">
        <f t="shared" si="1399"/>
        <v>1.7763568394002505E-15</v>
      </c>
      <c r="AI8912" s="340">
        <f t="shared" si="1400"/>
        <v>9.2999999999999989</v>
      </c>
      <c r="AJ8912" s="340">
        <f t="shared" si="1400"/>
        <v>0</v>
      </c>
      <c r="AK8912" s="340">
        <f t="shared" si="1400"/>
        <v>0</v>
      </c>
      <c r="AL8912" s="340">
        <f t="shared" si="1400"/>
        <v>0</v>
      </c>
      <c r="AM8912" s="340">
        <f t="shared" si="1400"/>
        <v>0</v>
      </c>
    </row>
    <row r="8913" spans="1:39" x14ac:dyDescent="0.35">
      <c r="A8913" s="337">
        <v>30826</v>
      </c>
      <c r="B8913" s="338">
        <f t="shared" si="1394"/>
        <v>1984</v>
      </c>
      <c r="C8913" s="338">
        <f t="shared" si="1395"/>
        <v>5</v>
      </c>
      <c r="D8913" s="338">
        <f t="shared" si="1396"/>
        <v>24</v>
      </c>
      <c r="E8913" s="334">
        <v>0</v>
      </c>
      <c r="F8913" s="334">
        <v>0</v>
      </c>
      <c r="G8913" s="334">
        <v>0</v>
      </c>
      <c r="H8913" s="334">
        <v>0</v>
      </c>
      <c r="I8913" s="334">
        <v>0</v>
      </c>
      <c r="J8913" s="334">
        <v>0</v>
      </c>
      <c r="K8913" s="334">
        <v>0</v>
      </c>
      <c r="L8913" s="334">
        <v>0</v>
      </c>
      <c r="M8913" s="334">
        <v>0</v>
      </c>
      <c r="N8913" s="334">
        <v>0</v>
      </c>
      <c r="O8913" s="334">
        <v>0</v>
      </c>
      <c r="P8913" s="334">
        <v>0</v>
      </c>
      <c r="Q8913" s="334">
        <v>0</v>
      </c>
      <c r="R8913" s="334">
        <v>0</v>
      </c>
      <c r="S8913" s="334">
        <v>0</v>
      </c>
      <c r="T8913" s="334">
        <v>0.2</v>
      </c>
      <c r="U8913" s="334">
        <v>1.4</v>
      </c>
      <c r="V8913" s="334">
        <v>0</v>
      </c>
      <c r="W8913" s="334">
        <v>0</v>
      </c>
      <c r="X8913" s="334">
        <v>0</v>
      </c>
      <c r="Y8913" s="334">
        <v>0</v>
      </c>
      <c r="Z8913" s="334">
        <v>0</v>
      </c>
      <c r="AA8913" s="334">
        <v>0</v>
      </c>
      <c r="AB8913" s="334">
        <v>0</v>
      </c>
      <c r="AD8913" s="334">
        <v>1.6</v>
      </c>
      <c r="AE8913" s="334">
        <f t="shared" si="1397"/>
        <v>1.6</v>
      </c>
      <c r="AF8913" s="334">
        <f t="shared" si="1398"/>
        <v>1.5999999999999999</v>
      </c>
      <c r="AG8913" s="340">
        <f t="shared" si="1399"/>
        <v>2.2204460492503131E-16</v>
      </c>
      <c r="AI8913" s="340">
        <f t="shared" si="1400"/>
        <v>1.5999999999999999</v>
      </c>
      <c r="AJ8913" s="340">
        <f t="shared" si="1400"/>
        <v>0</v>
      </c>
      <c r="AK8913" s="340">
        <f t="shared" si="1400"/>
        <v>0</v>
      </c>
      <c r="AL8913" s="340">
        <f t="shared" si="1400"/>
        <v>0</v>
      </c>
      <c r="AM8913" s="340">
        <f t="shared" si="1400"/>
        <v>0</v>
      </c>
    </row>
    <row r="8914" spans="1:39" x14ac:dyDescent="0.35">
      <c r="A8914" s="337">
        <v>30827</v>
      </c>
      <c r="B8914" s="338">
        <f t="shared" si="1394"/>
        <v>1984</v>
      </c>
      <c r="C8914" s="338">
        <f t="shared" si="1395"/>
        <v>5</v>
      </c>
      <c r="D8914" s="338">
        <f t="shared" si="1396"/>
        <v>25</v>
      </c>
      <c r="E8914" s="334">
        <v>0.5</v>
      </c>
      <c r="F8914" s="334">
        <v>0</v>
      </c>
      <c r="G8914" s="334">
        <v>0</v>
      </c>
      <c r="H8914" s="334">
        <v>0</v>
      </c>
      <c r="I8914" s="334">
        <v>0</v>
      </c>
      <c r="J8914" s="334">
        <v>0</v>
      </c>
      <c r="K8914" s="334">
        <v>0</v>
      </c>
      <c r="L8914" s="334">
        <v>0</v>
      </c>
      <c r="M8914" s="334">
        <v>0</v>
      </c>
      <c r="N8914" s="334">
        <v>0</v>
      </c>
      <c r="O8914" s="334">
        <v>0</v>
      </c>
      <c r="P8914" s="334">
        <v>0.3</v>
      </c>
      <c r="Q8914" s="334">
        <v>0</v>
      </c>
      <c r="R8914" s="334">
        <v>0</v>
      </c>
      <c r="S8914" s="334">
        <v>0</v>
      </c>
      <c r="T8914" s="334">
        <v>0</v>
      </c>
      <c r="U8914" s="334">
        <v>0</v>
      </c>
      <c r="V8914" s="334">
        <v>0</v>
      </c>
      <c r="W8914" s="334">
        <v>0</v>
      </c>
      <c r="X8914" s="334">
        <v>0</v>
      </c>
      <c r="Y8914" s="334">
        <v>0</v>
      </c>
      <c r="Z8914" s="334">
        <v>0</v>
      </c>
      <c r="AA8914" s="334">
        <v>0</v>
      </c>
      <c r="AB8914" s="334">
        <v>0</v>
      </c>
      <c r="AD8914" s="334">
        <v>0.8</v>
      </c>
      <c r="AE8914" s="334">
        <f t="shared" si="1397"/>
        <v>0.8</v>
      </c>
      <c r="AF8914" s="334">
        <f t="shared" si="1398"/>
        <v>0.8</v>
      </c>
      <c r="AG8914" s="340">
        <f t="shared" si="1399"/>
        <v>0</v>
      </c>
      <c r="AI8914" s="340">
        <f t="shared" si="1400"/>
        <v>0.8</v>
      </c>
      <c r="AJ8914" s="340">
        <f t="shared" si="1400"/>
        <v>0</v>
      </c>
      <c r="AK8914" s="340">
        <f t="shared" si="1400"/>
        <v>0</v>
      </c>
      <c r="AL8914" s="340">
        <f t="shared" si="1400"/>
        <v>0</v>
      </c>
      <c r="AM8914" s="340">
        <f t="shared" si="1400"/>
        <v>0</v>
      </c>
    </row>
    <row r="8915" spans="1:39" x14ac:dyDescent="0.35">
      <c r="A8915" s="337">
        <v>30828</v>
      </c>
      <c r="B8915" s="338">
        <f t="shared" si="1394"/>
        <v>1984</v>
      </c>
      <c r="C8915" s="338">
        <f t="shared" si="1395"/>
        <v>5</v>
      </c>
      <c r="D8915" s="338">
        <f t="shared" si="1396"/>
        <v>26</v>
      </c>
      <c r="E8915" s="334">
        <v>0</v>
      </c>
      <c r="F8915" s="334">
        <v>0</v>
      </c>
      <c r="G8915" s="334">
        <v>0</v>
      </c>
      <c r="H8915" s="334">
        <v>0</v>
      </c>
      <c r="I8915" s="334">
        <v>0</v>
      </c>
      <c r="J8915" s="334">
        <v>0</v>
      </c>
      <c r="K8915" s="334">
        <v>0</v>
      </c>
      <c r="L8915" s="334">
        <v>0</v>
      </c>
      <c r="M8915" s="334">
        <v>0</v>
      </c>
      <c r="N8915" s="334">
        <v>0</v>
      </c>
      <c r="O8915" s="334">
        <v>0</v>
      </c>
      <c r="P8915" s="334">
        <v>0</v>
      </c>
      <c r="Q8915" s="334">
        <v>0</v>
      </c>
      <c r="R8915" s="334">
        <v>0.2</v>
      </c>
      <c r="S8915" s="334">
        <v>0</v>
      </c>
      <c r="T8915" s="334">
        <v>0</v>
      </c>
      <c r="U8915" s="334">
        <v>0</v>
      </c>
      <c r="V8915" s="334">
        <v>0</v>
      </c>
      <c r="W8915" s="334">
        <v>0</v>
      </c>
      <c r="X8915" s="334">
        <v>0</v>
      </c>
      <c r="Y8915" s="334">
        <v>0</v>
      </c>
      <c r="Z8915" s="334">
        <v>1.4</v>
      </c>
      <c r="AA8915" s="334">
        <v>4.7</v>
      </c>
      <c r="AB8915" s="334">
        <v>4.3</v>
      </c>
      <c r="AD8915" s="334">
        <v>10.6</v>
      </c>
      <c r="AE8915" s="334">
        <f t="shared" si="1397"/>
        <v>10.6</v>
      </c>
      <c r="AF8915" s="334">
        <f t="shared" si="1398"/>
        <v>10.6</v>
      </c>
      <c r="AG8915" s="340">
        <f t="shared" si="1399"/>
        <v>0</v>
      </c>
      <c r="AI8915" s="340">
        <f t="shared" si="1400"/>
        <v>10.6</v>
      </c>
      <c r="AJ8915" s="340">
        <f t="shared" si="1400"/>
        <v>0</v>
      </c>
      <c r="AK8915" s="340">
        <f t="shared" si="1400"/>
        <v>0</v>
      </c>
      <c r="AL8915" s="340">
        <f t="shared" si="1400"/>
        <v>0</v>
      </c>
      <c r="AM8915" s="340">
        <f t="shared" si="1400"/>
        <v>0</v>
      </c>
    </row>
    <row r="8916" spans="1:39" x14ac:dyDescent="0.35">
      <c r="A8916" s="337">
        <v>30829</v>
      </c>
      <c r="B8916" s="338">
        <f t="shared" si="1394"/>
        <v>1984</v>
      </c>
      <c r="C8916" s="338">
        <f t="shared" si="1395"/>
        <v>5</v>
      </c>
      <c r="D8916" s="338">
        <f t="shared" si="1396"/>
        <v>27</v>
      </c>
      <c r="E8916" s="334">
        <v>3.3</v>
      </c>
      <c r="F8916" s="334">
        <v>2.4</v>
      </c>
      <c r="G8916" s="334">
        <v>3.3</v>
      </c>
      <c r="H8916" s="334">
        <v>0.7</v>
      </c>
      <c r="I8916" s="334">
        <v>0.5</v>
      </c>
      <c r="J8916" s="334">
        <v>0</v>
      </c>
      <c r="K8916" s="334">
        <v>0</v>
      </c>
      <c r="L8916" s="334">
        <v>0</v>
      </c>
      <c r="M8916" s="334">
        <v>0</v>
      </c>
      <c r="N8916" s="334">
        <v>0</v>
      </c>
      <c r="O8916" s="334">
        <v>0</v>
      </c>
      <c r="P8916" s="334">
        <v>0</v>
      </c>
      <c r="Q8916" s="334">
        <v>0</v>
      </c>
      <c r="R8916" s="334">
        <v>0</v>
      </c>
      <c r="S8916" s="334">
        <v>1.2</v>
      </c>
      <c r="T8916" s="334">
        <v>0</v>
      </c>
      <c r="U8916" s="334">
        <v>0</v>
      </c>
      <c r="V8916" s="334">
        <v>0</v>
      </c>
      <c r="W8916" s="334">
        <v>0</v>
      </c>
      <c r="X8916" s="334">
        <v>0</v>
      </c>
      <c r="Y8916" s="334">
        <v>0</v>
      </c>
      <c r="Z8916" s="334">
        <v>0</v>
      </c>
      <c r="AA8916" s="334">
        <v>0</v>
      </c>
      <c r="AB8916" s="334">
        <v>0</v>
      </c>
      <c r="AD8916" s="334">
        <v>11.4</v>
      </c>
      <c r="AE8916" s="334">
        <f t="shared" si="1397"/>
        <v>11.4</v>
      </c>
      <c r="AF8916" s="334">
        <f t="shared" si="1398"/>
        <v>11.399999999999999</v>
      </c>
      <c r="AG8916" s="340">
        <f t="shared" si="1399"/>
        <v>1.7763568394002505E-15</v>
      </c>
      <c r="AI8916" s="340">
        <f t="shared" ref="AI8916:AM8931" si="1401">IF($C8916=AI$1,$AF8916,0)</f>
        <v>11.399999999999999</v>
      </c>
      <c r="AJ8916" s="340">
        <f t="shared" si="1401"/>
        <v>0</v>
      </c>
      <c r="AK8916" s="340">
        <f t="shared" si="1401"/>
        <v>0</v>
      </c>
      <c r="AL8916" s="340">
        <f t="shared" si="1401"/>
        <v>0</v>
      </c>
      <c r="AM8916" s="340">
        <f t="shared" si="1401"/>
        <v>0</v>
      </c>
    </row>
    <row r="8917" spans="1:39" x14ac:dyDescent="0.35">
      <c r="A8917" s="337">
        <v>30830</v>
      </c>
      <c r="B8917" s="338">
        <f t="shared" si="1394"/>
        <v>1984</v>
      </c>
      <c r="C8917" s="338">
        <f t="shared" si="1395"/>
        <v>5</v>
      </c>
      <c r="D8917" s="338">
        <f t="shared" si="1396"/>
        <v>28</v>
      </c>
      <c r="E8917" s="334">
        <v>0</v>
      </c>
      <c r="F8917" s="334">
        <v>0</v>
      </c>
      <c r="G8917" s="334">
        <v>0</v>
      </c>
      <c r="H8917" s="334">
        <v>0</v>
      </c>
      <c r="I8917" s="334">
        <v>0</v>
      </c>
      <c r="J8917" s="334">
        <v>0</v>
      </c>
      <c r="K8917" s="334">
        <v>0</v>
      </c>
      <c r="L8917" s="334">
        <v>0</v>
      </c>
      <c r="M8917" s="334">
        <v>0</v>
      </c>
      <c r="N8917" s="334">
        <v>0</v>
      </c>
      <c r="O8917" s="334">
        <v>0</v>
      </c>
      <c r="P8917" s="334">
        <v>0</v>
      </c>
      <c r="Q8917" s="334">
        <v>0</v>
      </c>
      <c r="R8917" s="334">
        <v>0</v>
      </c>
      <c r="S8917" s="334">
        <v>0</v>
      </c>
      <c r="T8917" s="334">
        <v>0</v>
      </c>
      <c r="U8917" s="334">
        <v>0</v>
      </c>
      <c r="V8917" s="334">
        <v>0</v>
      </c>
      <c r="W8917" s="334">
        <v>0</v>
      </c>
      <c r="X8917" s="334">
        <v>0</v>
      </c>
      <c r="Y8917" s="334">
        <v>0</v>
      </c>
      <c r="Z8917" s="334">
        <v>0</v>
      </c>
      <c r="AA8917" s="334">
        <v>0</v>
      </c>
      <c r="AB8917" s="334">
        <v>0</v>
      </c>
      <c r="AD8917" s="334">
        <v>0</v>
      </c>
      <c r="AE8917" s="334">
        <f t="shared" si="1397"/>
        <v>0</v>
      </c>
      <c r="AF8917" s="334">
        <f t="shared" si="1398"/>
        <v>0</v>
      </c>
      <c r="AG8917" s="340">
        <f t="shared" si="1399"/>
        <v>0</v>
      </c>
      <c r="AI8917" s="340">
        <f t="shared" si="1401"/>
        <v>0</v>
      </c>
      <c r="AJ8917" s="340">
        <f t="shared" si="1401"/>
        <v>0</v>
      </c>
      <c r="AK8917" s="340">
        <f t="shared" si="1401"/>
        <v>0</v>
      </c>
      <c r="AL8917" s="340">
        <f t="shared" si="1401"/>
        <v>0</v>
      </c>
      <c r="AM8917" s="340">
        <f t="shared" si="1401"/>
        <v>0</v>
      </c>
    </row>
    <row r="8918" spans="1:39" x14ac:dyDescent="0.35">
      <c r="A8918" s="337">
        <v>30831</v>
      </c>
      <c r="B8918" s="338">
        <f t="shared" si="1394"/>
        <v>1984</v>
      </c>
      <c r="C8918" s="338">
        <f t="shared" si="1395"/>
        <v>5</v>
      </c>
      <c r="D8918" s="338">
        <f t="shared" si="1396"/>
        <v>29</v>
      </c>
      <c r="E8918" s="334">
        <v>0</v>
      </c>
      <c r="F8918" s="334">
        <v>0</v>
      </c>
      <c r="G8918" s="334">
        <v>0</v>
      </c>
      <c r="H8918" s="334">
        <v>0</v>
      </c>
      <c r="I8918" s="334">
        <v>0</v>
      </c>
      <c r="J8918" s="334">
        <v>0</v>
      </c>
      <c r="K8918" s="334">
        <v>0</v>
      </c>
      <c r="L8918" s="334">
        <v>0</v>
      </c>
      <c r="M8918" s="334">
        <v>0</v>
      </c>
      <c r="N8918" s="334">
        <v>0</v>
      </c>
      <c r="O8918" s="334">
        <v>0</v>
      </c>
      <c r="P8918" s="334">
        <v>0</v>
      </c>
      <c r="Q8918" s="334">
        <v>0</v>
      </c>
      <c r="R8918" s="334">
        <v>0</v>
      </c>
      <c r="S8918" s="334">
        <v>0</v>
      </c>
      <c r="T8918" s="334">
        <v>0</v>
      </c>
      <c r="U8918" s="334">
        <v>0</v>
      </c>
      <c r="V8918" s="334">
        <v>0</v>
      </c>
      <c r="W8918" s="334">
        <v>0</v>
      </c>
      <c r="X8918" s="334">
        <v>0</v>
      </c>
      <c r="Y8918" s="334">
        <v>0</v>
      </c>
      <c r="Z8918" s="334">
        <v>0</v>
      </c>
      <c r="AA8918" s="334">
        <v>0</v>
      </c>
      <c r="AB8918" s="334">
        <v>0</v>
      </c>
      <c r="AD8918" s="334">
        <v>0</v>
      </c>
      <c r="AE8918" s="334">
        <f t="shared" si="1397"/>
        <v>0</v>
      </c>
      <c r="AF8918" s="334">
        <f t="shared" si="1398"/>
        <v>0</v>
      </c>
      <c r="AG8918" s="340">
        <f t="shared" si="1399"/>
        <v>0</v>
      </c>
      <c r="AI8918" s="340">
        <f t="shared" si="1401"/>
        <v>0</v>
      </c>
      <c r="AJ8918" s="340">
        <f t="shared" si="1401"/>
        <v>0</v>
      </c>
      <c r="AK8918" s="340">
        <f t="shared" si="1401"/>
        <v>0</v>
      </c>
      <c r="AL8918" s="340">
        <f t="shared" si="1401"/>
        <v>0</v>
      </c>
      <c r="AM8918" s="340">
        <f t="shared" si="1401"/>
        <v>0</v>
      </c>
    </row>
    <row r="8919" spans="1:39" x14ac:dyDescent="0.35">
      <c r="A8919" s="337">
        <v>30832</v>
      </c>
      <c r="B8919" s="338">
        <f t="shared" si="1394"/>
        <v>1984</v>
      </c>
      <c r="C8919" s="338">
        <f t="shared" si="1395"/>
        <v>5</v>
      </c>
      <c r="D8919" s="338">
        <f t="shared" si="1396"/>
        <v>30</v>
      </c>
      <c r="E8919" s="334">
        <v>0</v>
      </c>
      <c r="F8919" s="334">
        <v>0</v>
      </c>
      <c r="G8919" s="334">
        <v>0</v>
      </c>
      <c r="H8919" s="334">
        <v>0</v>
      </c>
      <c r="I8919" s="334">
        <v>0</v>
      </c>
      <c r="J8919" s="334">
        <v>0</v>
      </c>
      <c r="K8919" s="334">
        <v>0</v>
      </c>
      <c r="L8919" s="334">
        <v>0</v>
      </c>
      <c r="M8919" s="334">
        <v>0</v>
      </c>
      <c r="N8919" s="334">
        <v>0</v>
      </c>
      <c r="O8919" s="334">
        <v>0</v>
      </c>
      <c r="P8919" s="334">
        <v>0</v>
      </c>
      <c r="Q8919" s="334">
        <v>0</v>
      </c>
      <c r="R8919" s="334">
        <v>0</v>
      </c>
      <c r="S8919" s="334">
        <v>0</v>
      </c>
      <c r="T8919" s="334">
        <v>0</v>
      </c>
      <c r="U8919" s="334">
        <v>0</v>
      </c>
      <c r="V8919" s="334">
        <v>0</v>
      </c>
      <c r="W8919" s="334">
        <v>0</v>
      </c>
      <c r="X8919" s="334">
        <v>0</v>
      </c>
      <c r="Y8919" s="334">
        <v>0</v>
      </c>
      <c r="Z8919" s="334">
        <v>0</v>
      </c>
      <c r="AA8919" s="334">
        <v>0</v>
      </c>
      <c r="AB8919" s="334">
        <v>0</v>
      </c>
      <c r="AD8919" s="334">
        <v>0</v>
      </c>
      <c r="AE8919" s="334">
        <f t="shared" si="1397"/>
        <v>0</v>
      </c>
      <c r="AF8919" s="334">
        <f t="shared" si="1398"/>
        <v>0</v>
      </c>
      <c r="AG8919" s="340">
        <f t="shared" si="1399"/>
        <v>0</v>
      </c>
      <c r="AI8919" s="340">
        <f t="shared" si="1401"/>
        <v>0</v>
      </c>
      <c r="AJ8919" s="340">
        <f t="shared" si="1401"/>
        <v>0</v>
      </c>
      <c r="AK8919" s="340">
        <f t="shared" si="1401"/>
        <v>0</v>
      </c>
      <c r="AL8919" s="340">
        <f t="shared" si="1401"/>
        <v>0</v>
      </c>
      <c r="AM8919" s="340">
        <f t="shared" si="1401"/>
        <v>0</v>
      </c>
    </row>
    <row r="8920" spans="1:39" x14ac:dyDescent="0.35">
      <c r="A8920" s="337">
        <v>30833</v>
      </c>
      <c r="B8920" s="338">
        <f t="shared" si="1394"/>
        <v>1984</v>
      </c>
      <c r="C8920" s="338">
        <f t="shared" si="1395"/>
        <v>5</v>
      </c>
      <c r="D8920" s="338">
        <f t="shared" si="1396"/>
        <v>31</v>
      </c>
      <c r="E8920" s="334">
        <v>0</v>
      </c>
      <c r="F8920" s="334">
        <v>0</v>
      </c>
      <c r="G8920" s="334">
        <v>0</v>
      </c>
      <c r="H8920" s="334">
        <v>0</v>
      </c>
      <c r="I8920" s="334">
        <v>0</v>
      </c>
      <c r="J8920" s="334">
        <v>0</v>
      </c>
      <c r="K8920" s="334">
        <v>0</v>
      </c>
      <c r="L8920" s="334">
        <v>0.4</v>
      </c>
      <c r="M8920" s="334">
        <v>0</v>
      </c>
      <c r="N8920" s="334">
        <v>0</v>
      </c>
      <c r="O8920" s="334">
        <v>0</v>
      </c>
      <c r="P8920" s="334">
        <v>0</v>
      </c>
      <c r="Q8920" s="334">
        <v>0</v>
      </c>
      <c r="R8920" s="334">
        <v>0</v>
      </c>
      <c r="S8920" s="334">
        <v>0</v>
      </c>
      <c r="T8920" s="334">
        <v>0</v>
      </c>
      <c r="U8920" s="334">
        <v>0</v>
      </c>
      <c r="V8920" s="334">
        <v>0</v>
      </c>
      <c r="W8920" s="334">
        <v>0</v>
      </c>
      <c r="X8920" s="334">
        <v>0</v>
      </c>
      <c r="Y8920" s="334">
        <v>0</v>
      </c>
      <c r="Z8920" s="334">
        <v>0</v>
      </c>
      <c r="AA8920" s="334">
        <v>0</v>
      </c>
      <c r="AB8920" s="334">
        <v>0</v>
      </c>
      <c r="AD8920" s="334">
        <v>0.4</v>
      </c>
      <c r="AE8920" s="334">
        <f t="shared" si="1397"/>
        <v>0.4</v>
      </c>
      <c r="AF8920" s="334">
        <f t="shared" si="1398"/>
        <v>0.4</v>
      </c>
      <c r="AG8920" s="340">
        <f t="shared" si="1399"/>
        <v>0</v>
      </c>
      <c r="AI8920" s="340">
        <f t="shared" si="1401"/>
        <v>0.4</v>
      </c>
      <c r="AJ8920" s="340">
        <f t="shared" si="1401"/>
        <v>0</v>
      </c>
      <c r="AK8920" s="340">
        <f t="shared" si="1401"/>
        <v>0</v>
      </c>
      <c r="AL8920" s="340">
        <f t="shared" si="1401"/>
        <v>0</v>
      </c>
      <c r="AM8920" s="340">
        <f t="shared" si="1401"/>
        <v>0</v>
      </c>
    </row>
    <row r="8921" spans="1:39" x14ac:dyDescent="0.35">
      <c r="A8921" s="337">
        <v>30834</v>
      </c>
      <c r="B8921" s="338">
        <f t="shared" si="1394"/>
        <v>1984</v>
      </c>
      <c r="C8921" s="338">
        <f t="shared" si="1395"/>
        <v>6</v>
      </c>
      <c r="D8921" s="338">
        <f t="shared" si="1396"/>
        <v>1</v>
      </c>
      <c r="E8921" s="334">
        <v>0</v>
      </c>
      <c r="F8921" s="334">
        <v>0</v>
      </c>
      <c r="G8921" s="334">
        <v>0</v>
      </c>
      <c r="H8921" s="334">
        <v>0</v>
      </c>
      <c r="I8921" s="334">
        <v>0</v>
      </c>
      <c r="J8921" s="334">
        <v>0</v>
      </c>
      <c r="K8921" s="334">
        <v>0</v>
      </c>
      <c r="L8921" s="334">
        <v>0</v>
      </c>
      <c r="M8921" s="334">
        <v>0</v>
      </c>
      <c r="N8921" s="334">
        <v>0</v>
      </c>
      <c r="O8921" s="334">
        <v>0</v>
      </c>
      <c r="P8921" s="334">
        <v>0</v>
      </c>
      <c r="Q8921" s="334">
        <v>0</v>
      </c>
      <c r="R8921" s="334">
        <v>0</v>
      </c>
      <c r="S8921" s="334">
        <v>0</v>
      </c>
      <c r="T8921" s="334">
        <v>0</v>
      </c>
      <c r="U8921" s="334">
        <v>0</v>
      </c>
      <c r="V8921" s="334">
        <v>0</v>
      </c>
      <c r="W8921" s="334">
        <v>0</v>
      </c>
      <c r="X8921" s="334">
        <v>0</v>
      </c>
      <c r="Y8921" s="334">
        <v>0</v>
      </c>
      <c r="Z8921" s="334">
        <v>0</v>
      </c>
      <c r="AA8921" s="334">
        <v>0</v>
      </c>
      <c r="AB8921" s="334">
        <v>0</v>
      </c>
      <c r="AD8921" s="334">
        <v>0</v>
      </c>
      <c r="AE8921" s="334">
        <f t="shared" si="1397"/>
        <v>0</v>
      </c>
      <c r="AF8921" s="334">
        <f t="shared" si="1398"/>
        <v>0</v>
      </c>
      <c r="AG8921" s="340">
        <f t="shared" si="1399"/>
        <v>0</v>
      </c>
      <c r="AI8921" s="340">
        <f t="shared" si="1401"/>
        <v>0</v>
      </c>
      <c r="AJ8921" s="340">
        <f t="shared" si="1401"/>
        <v>0</v>
      </c>
      <c r="AK8921" s="340">
        <f t="shared" si="1401"/>
        <v>0</v>
      </c>
      <c r="AL8921" s="340">
        <f t="shared" si="1401"/>
        <v>0</v>
      </c>
      <c r="AM8921" s="340">
        <f t="shared" si="1401"/>
        <v>0</v>
      </c>
    </row>
    <row r="8922" spans="1:39" x14ac:dyDescent="0.35">
      <c r="A8922" s="337">
        <v>30835</v>
      </c>
      <c r="B8922" s="338">
        <f t="shared" si="1394"/>
        <v>1984</v>
      </c>
      <c r="C8922" s="338">
        <f t="shared" si="1395"/>
        <v>6</v>
      </c>
      <c r="D8922" s="338">
        <f t="shared" si="1396"/>
        <v>2</v>
      </c>
      <c r="E8922" s="334">
        <v>0</v>
      </c>
      <c r="F8922" s="334">
        <v>0</v>
      </c>
      <c r="G8922" s="334">
        <v>0</v>
      </c>
      <c r="H8922" s="334">
        <v>0</v>
      </c>
      <c r="I8922" s="334">
        <v>0</v>
      </c>
      <c r="J8922" s="334">
        <v>0</v>
      </c>
      <c r="K8922" s="334">
        <v>0</v>
      </c>
      <c r="L8922" s="334">
        <v>0</v>
      </c>
      <c r="M8922" s="334">
        <v>0</v>
      </c>
      <c r="N8922" s="334">
        <v>0</v>
      </c>
      <c r="O8922" s="334">
        <v>0</v>
      </c>
      <c r="P8922" s="334">
        <v>0</v>
      </c>
      <c r="Q8922" s="334">
        <v>0</v>
      </c>
      <c r="R8922" s="334">
        <v>0</v>
      </c>
      <c r="S8922" s="334">
        <v>0</v>
      </c>
      <c r="T8922" s="334">
        <v>0</v>
      </c>
      <c r="U8922" s="334">
        <v>0</v>
      </c>
      <c r="V8922" s="334">
        <v>0</v>
      </c>
      <c r="W8922" s="334">
        <v>0</v>
      </c>
      <c r="X8922" s="334">
        <v>0</v>
      </c>
      <c r="Y8922" s="334">
        <v>0</v>
      </c>
      <c r="Z8922" s="334">
        <v>0</v>
      </c>
      <c r="AA8922" s="334">
        <v>0</v>
      </c>
      <c r="AB8922" s="334">
        <v>0</v>
      </c>
      <c r="AD8922" s="334">
        <v>0</v>
      </c>
      <c r="AE8922" s="334">
        <f t="shared" si="1397"/>
        <v>0</v>
      </c>
      <c r="AF8922" s="334">
        <f t="shared" si="1398"/>
        <v>0</v>
      </c>
      <c r="AG8922" s="340">
        <f t="shared" si="1399"/>
        <v>0</v>
      </c>
      <c r="AI8922" s="340">
        <f t="shared" si="1401"/>
        <v>0</v>
      </c>
      <c r="AJ8922" s="340">
        <f t="shared" si="1401"/>
        <v>0</v>
      </c>
      <c r="AK8922" s="340">
        <f t="shared" si="1401"/>
        <v>0</v>
      </c>
      <c r="AL8922" s="340">
        <f t="shared" si="1401"/>
        <v>0</v>
      </c>
      <c r="AM8922" s="340">
        <f t="shared" si="1401"/>
        <v>0</v>
      </c>
    </row>
    <row r="8923" spans="1:39" x14ac:dyDescent="0.35">
      <c r="A8923" s="337">
        <v>30836</v>
      </c>
      <c r="B8923" s="338">
        <f t="shared" si="1394"/>
        <v>1984</v>
      </c>
      <c r="C8923" s="338">
        <f t="shared" si="1395"/>
        <v>6</v>
      </c>
      <c r="D8923" s="338">
        <f t="shared" si="1396"/>
        <v>3</v>
      </c>
      <c r="E8923" s="334">
        <v>0</v>
      </c>
      <c r="F8923" s="334">
        <v>0</v>
      </c>
      <c r="G8923" s="334">
        <v>0</v>
      </c>
      <c r="H8923" s="334">
        <v>0</v>
      </c>
      <c r="I8923" s="334">
        <v>0</v>
      </c>
      <c r="J8923" s="334">
        <v>0</v>
      </c>
      <c r="K8923" s="334">
        <v>0</v>
      </c>
      <c r="L8923" s="334">
        <v>0</v>
      </c>
      <c r="M8923" s="334">
        <v>0</v>
      </c>
      <c r="N8923" s="334">
        <v>0</v>
      </c>
      <c r="O8923" s="334">
        <v>0</v>
      </c>
      <c r="P8923" s="334">
        <v>0</v>
      </c>
      <c r="Q8923" s="334">
        <v>0</v>
      </c>
      <c r="R8923" s="334">
        <v>0</v>
      </c>
      <c r="S8923" s="334">
        <v>0</v>
      </c>
      <c r="T8923" s="334">
        <v>0</v>
      </c>
      <c r="U8923" s="334">
        <v>0</v>
      </c>
      <c r="V8923" s="334">
        <v>0</v>
      </c>
      <c r="W8923" s="334">
        <v>0</v>
      </c>
      <c r="X8923" s="334">
        <v>0</v>
      </c>
      <c r="Y8923" s="334">
        <v>0</v>
      </c>
      <c r="Z8923" s="334">
        <v>0</v>
      </c>
      <c r="AA8923" s="334">
        <v>0</v>
      </c>
      <c r="AB8923" s="334">
        <v>0</v>
      </c>
      <c r="AD8923" s="334">
        <v>0</v>
      </c>
      <c r="AE8923" s="334">
        <f t="shared" si="1397"/>
        <v>0</v>
      </c>
      <c r="AF8923" s="334">
        <f t="shared" si="1398"/>
        <v>0</v>
      </c>
      <c r="AG8923" s="340">
        <f t="shared" si="1399"/>
        <v>0</v>
      </c>
      <c r="AI8923" s="340">
        <f t="shared" si="1401"/>
        <v>0</v>
      </c>
      <c r="AJ8923" s="340">
        <f t="shared" si="1401"/>
        <v>0</v>
      </c>
      <c r="AK8923" s="340">
        <f t="shared" si="1401"/>
        <v>0</v>
      </c>
      <c r="AL8923" s="340">
        <f t="shared" si="1401"/>
        <v>0</v>
      </c>
      <c r="AM8923" s="340">
        <f t="shared" si="1401"/>
        <v>0</v>
      </c>
    </row>
    <row r="8924" spans="1:39" x14ac:dyDescent="0.35">
      <c r="A8924" s="337">
        <v>30837</v>
      </c>
      <c r="B8924" s="338">
        <f t="shared" si="1394"/>
        <v>1984</v>
      </c>
      <c r="C8924" s="338">
        <f t="shared" si="1395"/>
        <v>6</v>
      </c>
      <c r="D8924" s="338">
        <f t="shared" si="1396"/>
        <v>4</v>
      </c>
      <c r="E8924" s="334">
        <v>0</v>
      </c>
      <c r="F8924" s="334">
        <v>0</v>
      </c>
      <c r="G8924" s="334">
        <v>0</v>
      </c>
      <c r="H8924" s="334">
        <v>0</v>
      </c>
      <c r="I8924" s="334">
        <v>0</v>
      </c>
      <c r="J8924" s="334">
        <v>0</v>
      </c>
      <c r="K8924" s="334">
        <v>0</v>
      </c>
      <c r="L8924" s="334">
        <v>0</v>
      </c>
      <c r="M8924" s="334">
        <v>0</v>
      </c>
      <c r="N8924" s="334">
        <v>0</v>
      </c>
      <c r="O8924" s="334">
        <v>0</v>
      </c>
      <c r="P8924" s="334">
        <v>0</v>
      </c>
      <c r="Q8924" s="334">
        <v>0</v>
      </c>
      <c r="R8924" s="334">
        <v>0</v>
      </c>
      <c r="S8924" s="334">
        <v>0</v>
      </c>
      <c r="T8924" s="334">
        <v>0</v>
      </c>
      <c r="U8924" s="334">
        <v>0</v>
      </c>
      <c r="V8924" s="334">
        <v>0</v>
      </c>
      <c r="W8924" s="334">
        <v>0</v>
      </c>
      <c r="X8924" s="334">
        <v>0</v>
      </c>
      <c r="Y8924" s="334">
        <v>0</v>
      </c>
      <c r="Z8924" s="334">
        <v>0</v>
      </c>
      <c r="AA8924" s="334">
        <v>0.4</v>
      </c>
      <c r="AB8924" s="334">
        <v>1</v>
      </c>
      <c r="AD8924" s="334">
        <v>1.4</v>
      </c>
      <c r="AE8924" s="334">
        <f t="shared" si="1397"/>
        <v>1.4</v>
      </c>
      <c r="AF8924" s="334">
        <f t="shared" si="1398"/>
        <v>1.4</v>
      </c>
      <c r="AG8924" s="340">
        <f t="shared" si="1399"/>
        <v>0</v>
      </c>
      <c r="AI8924" s="340">
        <f t="shared" si="1401"/>
        <v>0</v>
      </c>
      <c r="AJ8924" s="340">
        <f t="shared" si="1401"/>
        <v>1.4</v>
      </c>
      <c r="AK8924" s="340">
        <f t="shared" si="1401"/>
        <v>0</v>
      </c>
      <c r="AL8924" s="340">
        <f t="shared" si="1401"/>
        <v>0</v>
      </c>
      <c r="AM8924" s="340">
        <f t="shared" si="1401"/>
        <v>0</v>
      </c>
    </row>
    <row r="8925" spans="1:39" x14ac:dyDescent="0.35">
      <c r="A8925" s="337">
        <v>30838</v>
      </c>
      <c r="B8925" s="338">
        <f t="shared" si="1394"/>
        <v>1984</v>
      </c>
      <c r="C8925" s="338">
        <f t="shared" si="1395"/>
        <v>6</v>
      </c>
      <c r="D8925" s="338">
        <f t="shared" si="1396"/>
        <v>5</v>
      </c>
      <c r="E8925" s="334">
        <v>2.2999999999999998</v>
      </c>
      <c r="F8925" s="334">
        <v>3</v>
      </c>
      <c r="G8925" s="334">
        <v>1.7</v>
      </c>
      <c r="H8925" s="334">
        <v>0.4</v>
      </c>
      <c r="I8925" s="334">
        <v>0</v>
      </c>
      <c r="J8925" s="334">
        <v>0.4</v>
      </c>
      <c r="K8925" s="334">
        <v>6.5</v>
      </c>
      <c r="L8925" s="334">
        <v>2.5</v>
      </c>
      <c r="M8925" s="334">
        <v>0.2</v>
      </c>
      <c r="N8925" s="334">
        <v>0</v>
      </c>
      <c r="O8925" s="334">
        <v>0.2</v>
      </c>
      <c r="P8925" s="334">
        <v>0.2</v>
      </c>
      <c r="Q8925" s="334">
        <v>0</v>
      </c>
      <c r="R8925" s="334">
        <v>0</v>
      </c>
      <c r="S8925" s="334">
        <v>0</v>
      </c>
      <c r="T8925" s="334">
        <v>0</v>
      </c>
      <c r="U8925" s="334">
        <v>0</v>
      </c>
      <c r="V8925" s="334">
        <v>0</v>
      </c>
      <c r="W8925" s="334">
        <v>0</v>
      </c>
      <c r="X8925" s="334">
        <v>0</v>
      </c>
      <c r="Y8925" s="334">
        <v>0</v>
      </c>
      <c r="Z8925" s="334">
        <v>0</v>
      </c>
      <c r="AA8925" s="334">
        <v>0</v>
      </c>
      <c r="AB8925" s="334">
        <v>0</v>
      </c>
      <c r="AD8925" s="334">
        <v>17.399999999999999</v>
      </c>
      <c r="AE8925" s="334">
        <f t="shared" si="1397"/>
        <v>17.399999999999999</v>
      </c>
      <c r="AF8925" s="334">
        <f t="shared" si="1398"/>
        <v>17.399999999999999</v>
      </c>
      <c r="AG8925" s="340">
        <f t="shared" si="1399"/>
        <v>0</v>
      </c>
      <c r="AI8925" s="340">
        <f t="shared" si="1401"/>
        <v>0</v>
      </c>
      <c r="AJ8925" s="340">
        <f t="shared" si="1401"/>
        <v>17.399999999999999</v>
      </c>
      <c r="AK8925" s="340">
        <f t="shared" si="1401"/>
        <v>0</v>
      </c>
      <c r="AL8925" s="340">
        <f t="shared" si="1401"/>
        <v>0</v>
      </c>
      <c r="AM8925" s="340">
        <f t="shared" si="1401"/>
        <v>0</v>
      </c>
    </row>
    <row r="8926" spans="1:39" x14ac:dyDescent="0.35">
      <c r="A8926" s="337">
        <v>30839</v>
      </c>
      <c r="B8926" s="338">
        <f t="shared" si="1394"/>
        <v>1984</v>
      </c>
      <c r="C8926" s="338">
        <f t="shared" si="1395"/>
        <v>6</v>
      </c>
      <c r="D8926" s="338">
        <f t="shared" si="1396"/>
        <v>6</v>
      </c>
      <c r="E8926" s="334">
        <v>0</v>
      </c>
      <c r="F8926" s="334">
        <v>0</v>
      </c>
      <c r="G8926" s="334">
        <v>0.4</v>
      </c>
      <c r="H8926" s="334">
        <v>0</v>
      </c>
      <c r="I8926" s="334">
        <v>0</v>
      </c>
      <c r="J8926" s="334">
        <v>0.2</v>
      </c>
      <c r="K8926" s="334">
        <v>0</v>
      </c>
      <c r="L8926" s="334">
        <v>0</v>
      </c>
      <c r="M8926" s="334">
        <v>0</v>
      </c>
      <c r="N8926" s="334">
        <v>0</v>
      </c>
      <c r="O8926" s="334">
        <v>0</v>
      </c>
      <c r="P8926" s="334">
        <v>0</v>
      </c>
      <c r="Q8926" s="334">
        <v>0</v>
      </c>
      <c r="R8926" s="334">
        <v>0</v>
      </c>
      <c r="S8926" s="334">
        <v>0.2</v>
      </c>
      <c r="T8926" s="334">
        <v>0</v>
      </c>
      <c r="U8926" s="334">
        <v>0</v>
      </c>
      <c r="V8926" s="334">
        <v>0</v>
      </c>
      <c r="W8926" s="334">
        <v>0</v>
      </c>
      <c r="X8926" s="334">
        <v>0.8</v>
      </c>
      <c r="Y8926" s="334">
        <v>0</v>
      </c>
      <c r="Z8926" s="334">
        <v>0</v>
      </c>
      <c r="AA8926" s="334">
        <v>0</v>
      </c>
      <c r="AB8926" s="334">
        <v>0</v>
      </c>
      <c r="AD8926" s="334">
        <v>1.6</v>
      </c>
      <c r="AE8926" s="334">
        <f t="shared" si="1397"/>
        <v>1.6</v>
      </c>
      <c r="AF8926" s="334">
        <f t="shared" si="1398"/>
        <v>1.6</v>
      </c>
      <c r="AG8926" s="340">
        <f t="shared" si="1399"/>
        <v>0</v>
      </c>
      <c r="AI8926" s="340">
        <f t="shared" si="1401"/>
        <v>0</v>
      </c>
      <c r="AJ8926" s="340">
        <f t="shared" si="1401"/>
        <v>1.6</v>
      </c>
      <c r="AK8926" s="340">
        <f t="shared" si="1401"/>
        <v>0</v>
      </c>
      <c r="AL8926" s="340">
        <f t="shared" si="1401"/>
        <v>0</v>
      </c>
      <c r="AM8926" s="340">
        <f t="shared" si="1401"/>
        <v>0</v>
      </c>
    </row>
    <row r="8927" spans="1:39" x14ac:dyDescent="0.35">
      <c r="A8927" s="337">
        <v>30840</v>
      </c>
      <c r="B8927" s="338">
        <f t="shared" si="1394"/>
        <v>1984</v>
      </c>
      <c r="C8927" s="338">
        <f t="shared" si="1395"/>
        <v>6</v>
      </c>
      <c r="D8927" s="338">
        <f t="shared" si="1396"/>
        <v>7</v>
      </c>
      <c r="E8927" s="334">
        <v>0</v>
      </c>
      <c r="F8927" s="334">
        <v>0</v>
      </c>
      <c r="G8927" s="334">
        <v>0</v>
      </c>
      <c r="H8927" s="334">
        <v>0</v>
      </c>
      <c r="I8927" s="334">
        <v>0</v>
      </c>
      <c r="J8927" s="334">
        <v>0</v>
      </c>
      <c r="K8927" s="334">
        <v>0</v>
      </c>
      <c r="L8927" s="334">
        <v>0</v>
      </c>
      <c r="M8927" s="334">
        <v>0</v>
      </c>
      <c r="N8927" s="334">
        <v>0</v>
      </c>
      <c r="O8927" s="334">
        <v>0</v>
      </c>
      <c r="P8927" s="334">
        <v>0.4</v>
      </c>
      <c r="Q8927" s="334">
        <v>0.4</v>
      </c>
      <c r="R8927" s="334">
        <v>0</v>
      </c>
      <c r="S8927" s="334">
        <v>0</v>
      </c>
      <c r="T8927" s="334">
        <v>0</v>
      </c>
      <c r="U8927" s="334">
        <v>1.2</v>
      </c>
      <c r="V8927" s="334">
        <v>0.2</v>
      </c>
      <c r="W8927" s="334">
        <v>2.9</v>
      </c>
      <c r="X8927" s="334">
        <v>3.8</v>
      </c>
      <c r="Y8927" s="334">
        <v>1.4</v>
      </c>
      <c r="Z8927" s="334">
        <v>0.4</v>
      </c>
      <c r="AA8927" s="334">
        <v>0.7</v>
      </c>
      <c r="AB8927" s="334">
        <v>0.9</v>
      </c>
      <c r="AD8927" s="334">
        <v>12.3</v>
      </c>
      <c r="AE8927" s="334">
        <f t="shared" si="1397"/>
        <v>12.3</v>
      </c>
      <c r="AF8927" s="334">
        <f t="shared" si="1398"/>
        <v>12.299999999999999</v>
      </c>
      <c r="AG8927" s="340">
        <f t="shared" si="1399"/>
        <v>1.7763568394002505E-15</v>
      </c>
      <c r="AI8927" s="340">
        <f t="shared" si="1401"/>
        <v>0</v>
      </c>
      <c r="AJ8927" s="340">
        <f t="shared" si="1401"/>
        <v>12.299999999999999</v>
      </c>
      <c r="AK8927" s="340">
        <f t="shared" si="1401"/>
        <v>0</v>
      </c>
      <c r="AL8927" s="340">
        <f t="shared" si="1401"/>
        <v>0</v>
      </c>
      <c r="AM8927" s="340">
        <f t="shared" si="1401"/>
        <v>0</v>
      </c>
    </row>
    <row r="8928" spans="1:39" x14ac:dyDescent="0.35">
      <c r="A8928" s="337">
        <v>30841</v>
      </c>
      <c r="B8928" s="338">
        <f t="shared" si="1394"/>
        <v>1984</v>
      </c>
      <c r="C8928" s="338">
        <f t="shared" si="1395"/>
        <v>6</v>
      </c>
      <c r="D8928" s="338">
        <f t="shared" si="1396"/>
        <v>8</v>
      </c>
      <c r="E8928" s="334">
        <v>2.5</v>
      </c>
      <c r="F8928" s="334">
        <v>2.1</v>
      </c>
      <c r="G8928" s="334">
        <v>1.4</v>
      </c>
      <c r="H8928" s="334">
        <v>1.1000000000000001</v>
      </c>
      <c r="I8928" s="334">
        <v>0.5</v>
      </c>
      <c r="J8928" s="334">
        <v>0.7</v>
      </c>
      <c r="K8928" s="334">
        <v>0.7</v>
      </c>
      <c r="L8928" s="334">
        <v>0.2</v>
      </c>
      <c r="M8928" s="334">
        <v>0.5</v>
      </c>
      <c r="N8928" s="334">
        <v>0.5</v>
      </c>
      <c r="O8928" s="334">
        <v>0.9</v>
      </c>
      <c r="P8928" s="334">
        <v>1.1000000000000001</v>
      </c>
      <c r="Q8928" s="334">
        <v>0.2</v>
      </c>
      <c r="R8928" s="334">
        <v>0.5</v>
      </c>
      <c r="S8928" s="334">
        <v>2.1</v>
      </c>
      <c r="T8928" s="334">
        <v>1.6</v>
      </c>
      <c r="U8928" s="334">
        <v>0.2</v>
      </c>
      <c r="V8928" s="334">
        <v>0.9</v>
      </c>
      <c r="W8928" s="334">
        <v>1.1000000000000001</v>
      </c>
      <c r="X8928" s="334">
        <v>0.7</v>
      </c>
      <c r="Y8928" s="334">
        <v>1.8</v>
      </c>
      <c r="Z8928" s="334">
        <v>1.6</v>
      </c>
      <c r="AA8928" s="334">
        <v>1.1000000000000001</v>
      </c>
      <c r="AB8928" s="334">
        <v>0.9</v>
      </c>
      <c r="AD8928" s="334">
        <v>24.9</v>
      </c>
      <c r="AE8928" s="334">
        <f t="shared" si="1397"/>
        <v>24.9</v>
      </c>
      <c r="AF8928" s="334">
        <f t="shared" si="1398"/>
        <v>24.9</v>
      </c>
      <c r="AG8928" s="340">
        <f t="shared" si="1399"/>
        <v>0</v>
      </c>
      <c r="AI8928" s="340">
        <f t="shared" si="1401"/>
        <v>0</v>
      </c>
      <c r="AJ8928" s="340">
        <f t="shared" si="1401"/>
        <v>24.9</v>
      </c>
      <c r="AK8928" s="340">
        <f t="shared" si="1401"/>
        <v>0</v>
      </c>
      <c r="AL8928" s="340">
        <f t="shared" si="1401"/>
        <v>0</v>
      </c>
      <c r="AM8928" s="340">
        <f t="shared" si="1401"/>
        <v>0</v>
      </c>
    </row>
    <row r="8929" spans="1:39" x14ac:dyDescent="0.35">
      <c r="A8929" s="337">
        <v>30842</v>
      </c>
      <c r="B8929" s="338">
        <f t="shared" si="1394"/>
        <v>1984</v>
      </c>
      <c r="C8929" s="338">
        <f t="shared" si="1395"/>
        <v>6</v>
      </c>
      <c r="D8929" s="338">
        <f t="shared" si="1396"/>
        <v>9</v>
      </c>
      <c r="E8929" s="334">
        <v>1.4</v>
      </c>
      <c r="F8929" s="334">
        <v>0.4</v>
      </c>
      <c r="G8929" s="334">
        <v>0</v>
      </c>
      <c r="H8929" s="334">
        <v>0</v>
      </c>
      <c r="I8929" s="334">
        <v>0</v>
      </c>
      <c r="J8929" s="334">
        <v>0</v>
      </c>
      <c r="K8929" s="334">
        <v>0.3</v>
      </c>
      <c r="L8929" s="334">
        <v>0.3</v>
      </c>
      <c r="M8929" s="334">
        <v>0</v>
      </c>
      <c r="N8929" s="334">
        <v>0</v>
      </c>
      <c r="O8929" s="334">
        <v>0</v>
      </c>
      <c r="P8929" s="334">
        <v>0</v>
      </c>
      <c r="Q8929" s="334">
        <v>0</v>
      </c>
      <c r="R8929" s="334">
        <v>0</v>
      </c>
      <c r="S8929" s="334">
        <v>0</v>
      </c>
      <c r="T8929" s="334">
        <v>0</v>
      </c>
      <c r="U8929" s="334">
        <v>0</v>
      </c>
      <c r="V8929" s="334">
        <v>0</v>
      </c>
      <c r="W8929" s="334">
        <v>0</v>
      </c>
      <c r="X8929" s="334">
        <v>0</v>
      </c>
      <c r="Y8929" s="334">
        <v>0</v>
      </c>
      <c r="Z8929" s="334">
        <v>0</v>
      </c>
      <c r="AA8929" s="334">
        <v>0</v>
      </c>
      <c r="AB8929" s="334">
        <v>0</v>
      </c>
      <c r="AD8929" s="334">
        <v>2.4</v>
      </c>
      <c r="AE8929" s="334">
        <f t="shared" si="1397"/>
        <v>2.4</v>
      </c>
      <c r="AF8929" s="334">
        <f t="shared" si="1398"/>
        <v>2.3999999999999995</v>
      </c>
      <c r="AG8929" s="340">
        <f t="shared" si="1399"/>
        <v>4.4408920985006262E-16</v>
      </c>
      <c r="AI8929" s="340">
        <f t="shared" si="1401"/>
        <v>0</v>
      </c>
      <c r="AJ8929" s="340">
        <f t="shared" si="1401"/>
        <v>2.3999999999999995</v>
      </c>
      <c r="AK8929" s="340">
        <f t="shared" si="1401"/>
        <v>0</v>
      </c>
      <c r="AL8929" s="340">
        <f t="shared" si="1401"/>
        <v>0</v>
      </c>
      <c r="AM8929" s="340">
        <f t="shared" si="1401"/>
        <v>0</v>
      </c>
    </row>
    <row r="8930" spans="1:39" x14ac:dyDescent="0.35">
      <c r="A8930" s="337">
        <v>30843</v>
      </c>
      <c r="B8930" s="338">
        <f t="shared" si="1394"/>
        <v>1984</v>
      </c>
      <c r="C8930" s="338">
        <f t="shared" si="1395"/>
        <v>6</v>
      </c>
      <c r="D8930" s="338">
        <f t="shared" si="1396"/>
        <v>10</v>
      </c>
      <c r="E8930" s="334">
        <v>0</v>
      </c>
      <c r="F8930" s="334">
        <v>0</v>
      </c>
      <c r="G8930" s="334">
        <v>0</v>
      </c>
      <c r="H8930" s="334">
        <v>0</v>
      </c>
      <c r="I8930" s="334">
        <v>0</v>
      </c>
      <c r="J8930" s="334">
        <v>0</v>
      </c>
      <c r="K8930" s="334">
        <v>0</v>
      </c>
      <c r="L8930" s="334">
        <v>0</v>
      </c>
      <c r="M8930" s="334">
        <v>0</v>
      </c>
      <c r="N8930" s="334">
        <v>0</v>
      </c>
      <c r="O8930" s="334">
        <v>0</v>
      </c>
      <c r="P8930" s="334">
        <v>0</v>
      </c>
      <c r="Q8930" s="334">
        <v>0</v>
      </c>
      <c r="R8930" s="334">
        <v>0</v>
      </c>
      <c r="S8930" s="334">
        <v>0</v>
      </c>
      <c r="T8930" s="334">
        <v>0</v>
      </c>
      <c r="U8930" s="334">
        <v>0</v>
      </c>
      <c r="V8930" s="334">
        <v>0</v>
      </c>
      <c r="W8930" s="334">
        <v>0</v>
      </c>
      <c r="X8930" s="334">
        <v>0</v>
      </c>
      <c r="Y8930" s="334">
        <v>0</v>
      </c>
      <c r="Z8930" s="334">
        <v>0</v>
      </c>
      <c r="AA8930" s="334">
        <v>0</v>
      </c>
      <c r="AB8930" s="334">
        <v>0</v>
      </c>
      <c r="AD8930" s="334">
        <v>0</v>
      </c>
      <c r="AE8930" s="334">
        <f t="shared" si="1397"/>
        <v>0</v>
      </c>
      <c r="AF8930" s="334">
        <f t="shared" si="1398"/>
        <v>0</v>
      </c>
      <c r="AG8930" s="340">
        <f t="shared" si="1399"/>
        <v>0</v>
      </c>
      <c r="AI8930" s="340">
        <f t="shared" si="1401"/>
        <v>0</v>
      </c>
      <c r="AJ8930" s="340">
        <f t="shared" si="1401"/>
        <v>0</v>
      </c>
      <c r="AK8930" s="340">
        <f t="shared" si="1401"/>
        <v>0</v>
      </c>
      <c r="AL8930" s="340">
        <f t="shared" si="1401"/>
        <v>0</v>
      </c>
      <c r="AM8930" s="340">
        <f t="shared" si="1401"/>
        <v>0</v>
      </c>
    </row>
    <row r="8931" spans="1:39" x14ac:dyDescent="0.35">
      <c r="A8931" s="337">
        <v>30844</v>
      </c>
      <c r="B8931" s="338">
        <f t="shared" si="1394"/>
        <v>1984</v>
      </c>
      <c r="C8931" s="338">
        <f t="shared" si="1395"/>
        <v>6</v>
      </c>
      <c r="D8931" s="338">
        <f t="shared" si="1396"/>
        <v>11</v>
      </c>
      <c r="E8931" s="334">
        <v>0</v>
      </c>
      <c r="F8931" s="334">
        <v>0</v>
      </c>
      <c r="G8931" s="334">
        <v>0</v>
      </c>
      <c r="H8931" s="334">
        <v>0</v>
      </c>
      <c r="I8931" s="334">
        <v>0</v>
      </c>
      <c r="J8931" s="334">
        <v>0</v>
      </c>
      <c r="K8931" s="334">
        <v>0</v>
      </c>
      <c r="L8931" s="334">
        <v>0</v>
      </c>
      <c r="M8931" s="334">
        <v>0</v>
      </c>
      <c r="N8931" s="334">
        <v>0</v>
      </c>
      <c r="O8931" s="334">
        <v>0</v>
      </c>
      <c r="P8931" s="334">
        <v>0</v>
      </c>
      <c r="Q8931" s="334">
        <v>0</v>
      </c>
      <c r="R8931" s="334">
        <v>0</v>
      </c>
      <c r="S8931" s="334">
        <v>0</v>
      </c>
      <c r="T8931" s="334">
        <v>0</v>
      </c>
      <c r="U8931" s="334">
        <v>0</v>
      </c>
      <c r="V8931" s="334">
        <v>0</v>
      </c>
      <c r="W8931" s="334">
        <v>0</v>
      </c>
      <c r="X8931" s="334">
        <v>0</v>
      </c>
      <c r="Y8931" s="334">
        <v>0</v>
      </c>
      <c r="Z8931" s="334">
        <v>0</v>
      </c>
      <c r="AA8931" s="334">
        <v>0</v>
      </c>
      <c r="AB8931" s="334">
        <v>0</v>
      </c>
      <c r="AD8931" s="334">
        <v>0</v>
      </c>
      <c r="AE8931" s="334">
        <f t="shared" si="1397"/>
        <v>0</v>
      </c>
      <c r="AF8931" s="334">
        <f t="shared" si="1398"/>
        <v>0</v>
      </c>
      <c r="AG8931" s="340">
        <f t="shared" si="1399"/>
        <v>0</v>
      </c>
      <c r="AI8931" s="340">
        <f t="shared" si="1401"/>
        <v>0</v>
      </c>
      <c r="AJ8931" s="340">
        <f t="shared" si="1401"/>
        <v>0</v>
      </c>
      <c r="AK8931" s="340">
        <f t="shared" si="1401"/>
        <v>0</v>
      </c>
      <c r="AL8931" s="340">
        <f t="shared" si="1401"/>
        <v>0</v>
      </c>
      <c r="AM8931" s="340">
        <f t="shared" si="1401"/>
        <v>0</v>
      </c>
    </row>
    <row r="8932" spans="1:39" x14ac:dyDescent="0.35">
      <c r="A8932" s="337">
        <v>30845</v>
      </c>
      <c r="B8932" s="338">
        <f t="shared" si="1394"/>
        <v>1984</v>
      </c>
      <c r="C8932" s="338">
        <f t="shared" si="1395"/>
        <v>6</v>
      </c>
      <c r="D8932" s="338">
        <f t="shared" si="1396"/>
        <v>12</v>
      </c>
      <c r="E8932" s="334">
        <v>0</v>
      </c>
      <c r="F8932" s="334">
        <v>0</v>
      </c>
      <c r="G8932" s="334">
        <v>0</v>
      </c>
      <c r="H8932" s="334">
        <v>0</v>
      </c>
      <c r="I8932" s="334">
        <v>0</v>
      </c>
      <c r="J8932" s="334">
        <v>0</v>
      </c>
      <c r="K8932" s="334">
        <v>0</v>
      </c>
      <c r="L8932" s="334">
        <v>0</v>
      </c>
      <c r="M8932" s="334">
        <v>0</v>
      </c>
      <c r="N8932" s="334">
        <v>0</v>
      </c>
      <c r="O8932" s="334">
        <v>0</v>
      </c>
      <c r="P8932" s="334">
        <v>0</v>
      </c>
      <c r="Q8932" s="334">
        <v>0</v>
      </c>
      <c r="R8932" s="334">
        <v>0</v>
      </c>
      <c r="S8932" s="334">
        <v>0</v>
      </c>
      <c r="T8932" s="334">
        <v>0</v>
      </c>
      <c r="U8932" s="334">
        <v>0</v>
      </c>
      <c r="V8932" s="334">
        <v>0</v>
      </c>
      <c r="W8932" s="334">
        <v>0</v>
      </c>
      <c r="X8932" s="334">
        <v>0</v>
      </c>
      <c r="Y8932" s="334">
        <v>0</v>
      </c>
      <c r="Z8932" s="334">
        <v>0</v>
      </c>
      <c r="AA8932" s="334">
        <v>0</v>
      </c>
      <c r="AB8932" s="334">
        <v>0</v>
      </c>
      <c r="AD8932" s="334">
        <v>0</v>
      </c>
      <c r="AE8932" s="334">
        <f t="shared" si="1397"/>
        <v>0</v>
      </c>
      <c r="AF8932" s="334">
        <f t="shared" si="1398"/>
        <v>0</v>
      </c>
      <c r="AG8932" s="340">
        <f t="shared" si="1399"/>
        <v>0</v>
      </c>
      <c r="AI8932" s="340">
        <f t="shared" ref="AI8932:AM8947" si="1402">IF($C8932=AI$1,$AF8932,0)</f>
        <v>0</v>
      </c>
      <c r="AJ8932" s="340">
        <f t="shared" si="1402"/>
        <v>0</v>
      </c>
      <c r="AK8932" s="340">
        <f t="shared" si="1402"/>
        <v>0</v>
      </c>
      <c r="AL8932" s="340">
        <f t="shared" si="1402"/>
        <v>0</v>
      </c>
      <c r="AM8932" s="340">
        <f t="shared" si="1402"/>
        <v>0</v>
      </c>
    </row>
    <row r="8933" spans="1:39" x14ac:dyDescent="0.35">
      <c r="A8933" s="337">
        <v>30846</v>
      </c>
      <c r="B8933" s="338">
        <f t="shared" si="1394"/>
        <v>1984</v>
      </c>
      <c r="C8933" s="338">
        <f t="shared" si="1395"/>
        <v>6</v>
      </c>
      <c r="D8933" s="338">
        <f t="shared" si="1396"/>
        <v>13</v>
      </c>
      <c r="E8933" s="334">
        <v>0</v>
      </c>
      <c r="F8933" s="334">
        <v>0</v>
      </c>
      <c r="G8933" s="334">
        <v>0</v>
      </c>
      <c r="H8933" s="334">
        <v>0</v>
      </c>
      <c r="I8933" s="334">
        <v>0</v>
      </c>
      <c r="J8933" s="334">
        <v>0</v>
      </c>
      <c r="K8933" s="334">
        <v>0</v>
      </c>
      <c r="L8933" s="334">
        <v>0</v>
      </c>
      <c r="M8933" s="334">
        <v>0</v>
      </c>
      <c r="N8933" s="334">
        <v>0</v>
      </c>
      <c r="O8933" s="334">
        <v>0</v>
      </c>
      <c r="P8933" s="334">
        <v>0</v>
      </c>
      <c r="Q8933" s="334">
        <v>0</v>
      </c>
      <c r="R8933" s="334">
        <v>0</v>
      </c>
      <c r="S8933" s="334">
        <v>0</v>
      </c>
      <c r="T8933" s="334">
        <v>0</v>
      </c>
      <c r="U8933" s="334">
        <v>0</v>
      </c>
      <c r="V8933" s="334">
        <v>0</v>
      </c>
      <c r="W8933" s="334">
        <v>0</v>
      </c>
      <c r="X8933" s="334">
        <v>0</v>
      </c>
      <c r="Y8933" s="334">
        <v>0</v>
      </c>
      <c r="Z8933" s="334">
        <v>0</v>
      </c>
      <c r="AA8933" s="334">
        <v>0</v>
      </c>
      <c r="AB8933" s="334">
        <v>0</v>
      </c>
      <c r="AD8933" s="334">
        <v>0</v>
      </c>
      <c r="AE8933" s="334">
        <f t="shared" si="1397"/>
        <v>0</v>
      </c>
      <c r="AF8933" s="334">
        <f t="shared" si="1398"/>
        <v>0</v>
      </c>
      <c r="AG8933" s="340">
        <f t="shared" si="1399"/>
        <v>0</v>
      </c>
      <c r="AI8933" s="340">
        <f t="shared" si="1402"/>
        <v>0</v>
      </c>
      <c r="AJ8933" s="340">
        <f t="shared" si="1402"/>
        <v>0</v>
      </c>
      <c r="AK8933" s="340">
        <f t="shared" si="1402"/>
        <v>0</v>
      </c>
      <c r="AL8933" s="340">
        <f t="shared" si="1402"/>
        <v>0</v>
      </c>
      <c r="AM8933" s="340">
        <f t="shared" si="1402"/>
        <v>0</v>
      </c>
    </row>
    <row r="8934" spans="1:39" x14ac:dyDescent="0.35">
      <c r="A8934" s="337">
        <v>30847</v>
      </c>
      <c r="B8934" s="338">
        <f t="shared" si="1394"/>
        <v>1984</v>
      </c>
      <c r="C8934" s="338">
        <f t="shared" si="1395"/>
        <v>6</v>
      </c>
      <c r="D8934" s="338">
        <f t="shared" si="1396"/>
        <v>14</v>
      </c>
      <c r="E8934" s="334">
        <v>0</v>
      </c>
      <c r="F8934" s="334">
        <v>0</v>
      </c>
      <c r="G8934" s="334">
        <v>0</v>
      </c>
      <c r="H8934" s="334">
        <v>0</v>
      </c>
      <c r="I8934" s="334">
        <v>0</v>
      </c>
      <c r="J8934" s="334">
        <v>0</v>
      </c>
      <c r="K8934" s="334">
        <v>0</v>
      </c>
      <c r="L8934" s="334">
        <v>0</v>
      </c>
      <c r="M8934" s="334">
        <v>0</v>
      </c>
      <c r="N8934" s="334">
        <v>0</v>
      </c>
      <c r="O8934" s="334">
        <v>0</v>
      </c>
      <c r="P8934" s="334">
        <v>0</v>
      </c>
      <c r="Q8934" s="334">
        <v>0</v>
      </c>
      <c r="R8934" s="334">
        <v>0</v>
      </c>
      <c r="S8934" s="334">
        <v>0</v>
      </c>
      <c r="T8934" s="334">
        <v>0</v>
      </c>
      <c r="U8934" s="334">
        <v>0</v>
      </c>
      <c r="V8934" s="334">
        <v>0</v>
      </c>
      <c r="W8934" s="334">
        <v>0</v>
      </c>
      <c r="X8934" s="334">
        <v>0</v>
      </c>
      <c r="Y8934" s="334">
        <v>0</v>
      </c>
      <c r="Z8934" s="334">
        <v>0</v>
      </c>
      <c r="AA8934" s="334">
        <v>0</v>
      </c>
      <c r="AB8934" s="334">
        <v>0</v>
      </c>
      <c r="AD8934" s="334">
        <v>0</v>
      </c>
      <c r="AE8934" s="334">
        <f t="shared" si="1397"/>
        <v>0</v>
      </c>
      <c r="AF8934" s="334">
        <f t="shared" si="1398"/>
        <v>0</v>
      </c>
      <c r="AG8934" s="340">
        <f t="shared" si="1399"/>
        <v>0</v>
      </c>
      <c r="AI8934" s="340">
        <f t="shared" si="1402"/>
        <v>0</v>
      </c>
      <c r="AJ8934" s="340">
        <f t="shared" si="1402"/>
        <v>0</v>
      </c>
      <c r="AK8934" s="340">
        <f t="shared" si="1402"/>
        <v>0</v>
      </c>
      <c r="AL8934" s="340">
        <f t="shared" si="1402"/>
        <v>0</v>
      </c>
      <c r="AM8934" s="340">
        <f t="shared" si="1402"/>
        <v>0</v>
      </c>
    </row>
    <row r="8935" spans="1:39" x14ac:dyDescent="0.35">
      <c r="A8935" s="337">
        <v>30848</v>
      </c>
      <c r="B8935" s="338">
        <f t="shared" si="1394"/>
        <v>1984</v>
      </c>
      <c r="C8935" s="338">
        <f t="shared" si="1395"/>
        <v>6</v>
      </c>
      <c r="D8935" s="338">
        <f t="shared" si="1396"/>
        <v>15</v>
      </c>
      <c r="E8935" s="334">
        <v>0</v>
      </c>
      <c r="F8935" s="334">
        <v>0</v>
      </c>
      <c r="G8935" s="334">
        <v>0</v>
      </c>
      <c r="H8935" s="334">
        <v>0</v>
      </c>
      <c r="I8935" s="334">
        <v>0</v>
      </c>
      <c r="J8935" s="334">
        <v>0</v>
      </c>
      <c r="K8935" s="334">
        <v>0</v>
      </c>
      <c r="L8935" s="334">
        <v>0</v>
      </c>
      <c r="M8935" s="334">
        <v>0</v>
      </c>
      <c r="N8935" s="334">
        <v>0</v>
      </c>
      <c r="O8935" s="334">
        <v>0</v>
      </c>
      <c r="P8935" s="334">
        <v>0</v>
      </c>
      <c r="Q8935" s="334">
        <v>0</v>
      </c>
      <c r="R8935" s="334">
        <v>0</v>
      </c>
      <c r="S8935" s="334">
        <v>0</v>
      </c>
      <c r="T8935" s="334">
        <v>0</v>
      </c>
      <c r="U8935" s="334">
        <v>0</v>
      </c>
      <c r="V8935" s="334">
        <v>0</v>
      </c>
      <c r="W8935" s="334">
        <v>0</v>
      </c>
      <c r="X8935" s="334">
        <v>0</v>
      </c>
      <c r="Y8935" s="334">
        <v>0</v>
      </c>
      <c r="Z8935" s="334">
        <v>0</v>
      </c>
      <c r="AA8935" s="334">
        <v>0</v>
      </c>
      <c r="AB8935" s="334">
        <v>0</v>
      </c>
      <c r="AD8935" s="334">
        <v>0</v>
      </c>
      <c r="AE8935" s="334">
        <f t="shared" si="1397"/>
        <v>0</v>
      </c>
      <c r="AF8935" s="334">
        <f t="shared" si="1398"/>
        <v>0</v>
      </c>
      <c r="AG8935" s="340">
        <f t="shared" si="1399"/>
        <v>0</v>
      </c>
      <c r="AI8935" s="340">
        <f t="shared" si="1402"/>
        <v>0</v>
      </c>
      <c r="AJ8935" s="340">
        <f t="shared" si="1402"/>
        <v>0</v>
      </c>
      <c r="AK8935" s="340">
        <f t="shared" si="1402"/>
        <v>0</v>
      </c>
      <c r="AL8935" s="340">
        <f t="shared" si="1402"/>
        <v>0</v>
      </c>
      <c r="AM8935" s="340">
        <f t="shared" si="1402"/>
        <v>0</v>
      </c>
    </row>
    <row r="8936" spans="1:39" x14ac:dyDescent="0.35">
      <c r="A8936" s="337">
        <v>30849</v>
      </c>
      <c r="B8936" s="338">
        <f t="shared" si="1394"/>
        <v>1984</v>
      </c>
      <c r="C8936" s="338">
        <f t="shared" si="1395"/>
        <v>6</v>
      </c>
      <c r="D8936" s="338">
        <f t="shared" si="1396"/>
        <v>16</v>
      </c>
      <c r="E8936" s="334">
        <v>0</v>
      </c>
      <c r="F8936" s="334">
        <v>0</v>
      </c>
      <c r="G8936" s="334">
        <v>0</v>
      </c>
      <c r="H8936" s="334">
        <v>0</v>
      </c>
      <c r="I8936" s="334">
        <v>0</v>
      </c>
      <c r="J8936" s="334">
        <v>0</v>
      </c>
      <c r="K8936" s="334">
        <v>0</v>
      </c>
      <c r="L8936" s="334">
        <v>0</v>
      </c>
      <c r="M8936" s="334">
        <v>0</v>
      </c>
      <c r="N8936" s="334">
        <v>0</v>
      </c>
      <c r="O8936" s="334">
        <v>0</v>
      </c>
      <c r="P8936" s="334">
        <v>0</v>
      </c>
      <c r="Q8936" s="334">
        <v>0</v>
      </c>
      <c r="R8936" s="334">
        <v>0</v>
      </c>
      <c r="S8936" s="334">
        <v>0</v>
      </c>
      <c r="T8936" s="334">
        <v>0</v>
      </c>
      <c r="U8936" s="334">
        <v>0</v>
      </c>
      <c r="V8936" s="334">
        <v>0.8</v>
      </c>
      <c r="W8936" s="334">
        <v>0</v>
      </c>
      <c r="X8936" s="334">
        <v>0</v>
      </c>
      <c r="Y8936" s="334">
        <v>0</v>
      </c>
      <c r="Z8936" s="334">
        <v>0</v>
      </c>
      <c r="AA8936" s="334">
        <v>0</v>
      </c>
      <c r="AB8936" s="334">
        <v>0</v>
      </c>
      <c r="AD8936" s="334">
        <v>0.8</v>
      </c>
      <c r="AE8936" s="334">
        <f t="shared" si="1397"/>
        <v>0.8</v>
      </c>
      <c r="AF8936" s="334">
        <f t="shared" si="1398"/>
        <v>0.8</v>
      </c>
      <c r="AG8936" s="340">
        <f t="shared" si="1399"/>
        <v>0</v>
      </c>
      <c r="AI8936" s="340">
        <f t="shared" si="1402"/>
        <v>0</v>
      </c>
      <c r="AJ8936" s="340">
        <f t="shared" si="1402"/>
        <v>0.8</v>
      </c>
      <c r="AK8936" s="340">
        <f t="shared" si="1402"/>
        <v>0</v>
      </c>
      <c r="AL8936" s="340">
        <f t="shared" si="1402"/>
        <v>0</v>
      </c>
      <c r="AM8936" s="340">
        <f t="shared" si="1402"/>
        <v>0</v>
      </c>
    </row>
    <row r="8937" spans="1:39" x14ac:dyDescent="0.35">
      <c r="A8937" s="337">
        <v>30850</v>
      </c>
      <c r="B8937" s="338">
        <f t="shared" si="1394"/>
        <v>1984</v>
      </c>
      <c r="C8937" s="338">
        <f t="shared" si="1395"/>
        <v>6</v>
      </c>
      <c r="D8937" s="338">
        <f t="shared" si="1396"/>
        <v>17</v>
      </c>
      <c r="E8937" s="334">
        <v>0</v>
      </c>
      <c r="F8937" s="334">
        <v>0</v>
      </c>
      <c r="G8937" s="334">
        <v>0</v>
      </c>
      <c r="H8937" s="334">
        <v>0</v>
      </c>
      <c r="I8937" s="334">
        <v>0</v>
      </c>
      <c r="J8937" s="334">
        <v>0</v>
      </c>
      <c r="K8937" s="334">
        <v>0</v>
      </c>
      <c r="L8937" s="334">
        <v>0</v>
      </c>
      <c r="M8937" s="334">
        <v>0</v>
      </c>
      <c r="N8937" s="334">
        <v>0</v>
      </c>
      <c r="O8937" s="334">
        <v>0</v>
      </c>
      <c r="P8937" s="334">
        <v>0</v>
      </c>
      <c r="Q8937" s="334">
        <v>0</v>
      </c>
      <c r="R8937" s="334">
        <v>0</v>
      </c>
      <c r="S8937" s="334">
        <v>0</v>
      </c>
      <c r="T8937" s="334">
        <v>0</v>
      </c>
      <c r="U8937" s="334">
        <v>0</v>
      </c>
      <c r="V8937" s="334">
        <v>0</v>
      </c>
      <c r="W8937" s="334">
        <v>0</v>
      </c>
      <c r="X8937" s="334">
        <v>0</v>
      </c>
      <c r="Y8937" s="334">
        <v>0</v>
      </c>
      <c r="Z8937" s="334">
        <v>0</v>
      </c>
      <c r="AA8937" s="334">
        <v>0</v>
      </c>
      <c r="AB8937" s="334">
        <v>0</v>
      </c>
      <c r="AD8937" s="334">
        <v>0</v>
      </c>
      <c r="AE8937" s="334">
        <f t="shared" si="1397"/>
        <v>0</v>
      </c>
      <c r="AF8937" s="334">
        <f t="shared" si="1398"/>
        <v>0</v>
      </c>
      <c r="AG8937" s="340">
        <f t="shared" si="1399"/>
        <v>0</v>
      </c>
      <c r="AI8937" s="340">
        <f t="shared" si="1402"/>
        <v>0</v>
      </c>
      <c r="AJ8937" s="340">
        <f t="shared" si="1402"/>
        <v>0</v>
      </c>
      <c r="AK8937" s="340">
        <f t="shared" si="1402"/>
        <v>0</v>
      </c>
      <c r="AL8937" s="340">
        <f t="shared" si="1402"/>
        <v>0</v>
      </c>
      <c r="AM8937" s="340">
        <f t="shared" si="1402"/>
        <v>0</v>
      </c>
    </row>
    <row r="8938" spans="1:39" x14ac:dyDescent="0.35">
      <c r="A8938" s="337">
        <v>30851</v>
      </c>
      <c r="B8938" s="338">
        <f t="shared" si="1394"/>
        <v>1984</v>
      </c>
      <c r="C8938" s="338">
        <f t="shared" si="1395"/>
        <v>6</v>
      </c>
      <c r="D8938" s="338">
        <f t="shared" si="1396"/>
        <v>18</v>
      </c>
      <c r="E8938" s="334">
        <v>0</v>
      </c>
      <c r="F8938" s="334">
        <v>0</v>
      </c>
      <c r="G8938" s="334">
        <v>0</v>
      </c>
      <c r="H8938" s="334">
        <v>0</v>
      </c>
      <c r="I8938" s="334">
        <v>0</v>
      </c>
      <c r="J8938" s="334">
        <v>0</v>
      </c>
      <c r="K8938" s="334">
        <v>0</v>
      </c>
      <c r="L8938" s="334">
        <v>0</v>
      </c>
      <c r="M8938" s="334">
        <v>0</v>
      </c>
      <c r="N8938" s="334">
        <v>0</v>
      </c>
      <c r="O8938" s="334">
        <v>0</v>
      </c>
      <c r="P8938" s="334">
        <v>0</v>
      </c>
      <c r="Q8938" s="334">
        <v>0</v>
      </c>
      <c r="R8938" s="334">
        <v>0</v>
      </c>
      <c r="S8938" s="334">
        <v>0</v>
      </c>
      <c r="T8938" s="334">
        <v>0</v>
      </c>
      <c r="U8938" s="334">
        <v>0</v>
      </c>
      <c r="V8938" s="334">
        <v>0</v>
      </c>
      <c r="W8938" s="334">
        <v>0</v>
      </c>
      <c r="X8938" s="334">
        <v>0</v>
      </c>
      <c r="Y8938" s="334">
        <v>0</v>
      </c>
      <c r="Z8938" s="334">
        <v>0</v>
      </c>
      <c r="AA8938" s="334">
        <v>0</v>
      </c>
      <c r="AB8938" s="334">
        <v>0</v>
      </c>
      <c r="AD8938" s="334">
        <v>0</v>
      </c>
      <c r="AE8938" s="334">
        <f t="shared" si="1397"/>
        <v>0</v>
      </c>
      <c r="AF8938" s="334">
        <f t="shared" si="1398"/>
        <v>0</v>
      </c>
      <c r="AG8938" s="340">
        <f t="shared" si="1399"/>
        <v>0</v>
      </c>
      <c r="AI8938" s="340">
        <f t="shared" si="1402"/>
        <v>0</v>
      </c>
      <c r="AJ8938" s="340">
        <f t="shared" si="1402"/>
        <v>0</v>
      </c>
      <c r="AK8938" s="340">
        <f t="shared" si="1402"/>
        <v>0</v>
      </c>
      <c r="AL8938" s="340">
        <f t="shared" si="1402"/>
        <v>0</v>
      </c>
      <c r="AM8938" s="340">
        <f t="shared" si="1402"/>
        <v>0</v>
      </c>
    </row>
    <row r="8939" spans="1:39" x14ac:dyDescent="0.35">
      <c r="A8939" s="337">
        <v>30852</v>
      </c>
      <c r="B8939" s="338">
        <f t="shared" si="1394"/>
        <v>1984</v>
      </c>
      <c r="C8939" s="338">
        <f t="shared" si="1395"/>
        <v>6</v>
      </c>
      <c r="D8939" s="338">
        <f t="shared" si="1396"/>
        <v>19</v>
      </c>
      <c r="E8939" s="334">
        <v>0</v>
      </c>
      <c r="F8939" s="334">
        <v>0</v>
      </c>
      <c r="G8939" s="334">
        <v>0</v>
      </c>
      <c r="H8939" s="334">
        <v>0</v>
      </c>
      <c r="I8939" s="334">
        <v>0</v>
      </c>
      <c r="J8939" s="334">
        <v>0</v>
      </c>
      <c r="K8939" s="334">
        <v>0</v>
      </c>
      <c r="L8939" s="334">
        <v>0</v>
      </c>
      <c r="M8939" s="334">
        <v>0</v>
      </c>
      <c r="N8939" s="334">
        <v>0</v>
      </c>
      <c r="O8939" s="334">
        <v>0</v>
      </c>
      <c r="P8939" s="334">
        <v>0</v>
      </c>
      <c r="Q8939" s="334">
        <v>0</v>
      </c>
      <c r="R8939" s="334">
        <v>0</v>
      </c>
      <c r="S8939" s="334">
        <v>1.4</v>
      </c>
      <c r="T8939" s="334">
        <v>0.4</v>
      </c>
      <c r="U8939" s="334">
        <v>0</v>
      </c>
      <c r="V8939" s="334">
        <v>0</v>
      </c>
      <c r="W8939" s="334">
        <v>0</v>
      </c>
      <c r="X8939" s="334">
        <v>0</v>
      </c>
      <c r="Y8939" s="334">
        <v>0</v>
      </c>
      <c r="Z8939" s="334">
        <v>0</v>
      </c>
      <c r="AA8939" s="334">
        <v>0</v>
      </c>
      <c r="AB8939" s="334">
        <v>0</v>
      </c>
      <c r="AD8939" s="334">
        <v>1.8</v>
      </c>
      <c r="AE8939" s="334">
        <f t="shared" si="1397"/>
        <v>1.8</v>
      </c>
      <c r="AF8939" s="334">
        <f t="shared" si="1398"/>
        <v>1.7999999999999998</v>
      </c>
      <c r="AG8939" s="340">
        <f t="shared" si="1399"/>
        <v>2.2204460492503131E-16</v>
      </c>
      <c r="AI8939" s="340">
        <f t="shared" si="1402"/>
        <v>0</v>
      </c>
      <c r="AJ8939" s="340">
        <f t="shared" si="1402"/>
        <v>1.7999999999999998</v>
      </c>
      <c r="AK8939" s="340">
        <f t="shared" si="1402"/>
        <v>0</v>
      </c>
      <c r="AL8939" s="340">
        <f t="shared" si="1402"/>
        <v>0</v>
      </c>
      <c r="AM8939" s="340">
        <f t="shared" si="1402"/>
        <v>0</v>
      </c>
    </row>
    <row r="8940" spans="1:39" x14ac:dyDescent="0.35">
      <c r="A8940" s="337">
        <v>30853</v>
      </c>
      <c r="B8940" s="338">
        <f t="shared" si="1394"/>
        <v>1984</v>
      </c>
      <c r="C8940" s="338">
        <f t="shared" si="1395"/>
        <v>6</v>
      </c>
      <c r="D8940" s="338">
        <f t="shared" si="1396"/>
        <v>20</v>
      </c>
      <c r="E8940" s="334">
        <v>0</v>
      </c>
      <c r="F8940" s="334">
        <v>0</v>
      </c>
      <c r="G8940" s="334">
        <v>0</v>
      </c>
      <c r="H8940" s="334">
        <v>0</v>
      </c>
      <c r="I8940" s="334">
        <v>0.4</v>
      </c>
      <c r="J8940" s="334">
        <v>0.4</v>
      </c>
      <c r="K8940" s="334">
        <v>0</v>
      </c>
      <c r="L8940" s="334">
        <v>0</v>
      </c>
      <c r="M8940" s="334">
        <v>0</v>
      </c>
      <c r="N8940" s="334">
        <v>0</v>
      </c>
      <c r="O8940" s="334">
        <v>0.2</v>
      </c>
      <c r="P8940" s="334">
        <v>0</v>
      </c>
      <c r="Q8940" s="334">
        <v>0</v>
      </c>
      <c r="R8940" s="334">
        <v>0</v>
      </c>
      <c r="S8940" s="334">
        <v>0</v>
      </c>
      <c r="T8940" s="334">
        <v>0</v>
      </c>
      <c r="U8940" s="334">
        <v>0</v>
      </c>
      <c r="V8940" s="334">
        <v>0</v>
      </c>
      <c r="W8940" s="334">
        <v>0</v>
      </c>
      <c r="X8940" s="334">
        <v>0</v>
      </c>
      <c r="Y8940" s="334">
        <v>0</v>
      </c>
      <c r="Z8940" s="334">
        <v>0</v>
      </c>
      <c r="AA8940" s="334">
        <v>0</v>
      </c>
      <c r="AB8940" s="334">
        <v>0</v>
      </c>
      <c r="AD8940" s="334">
        <v>1</v>
      </c>
      <c r="AE8940" s="334">
        <f t="shared" si="1397"/>
        <v>1</v>
      </c>
      <c r="AF8940" s="334">
        <f t="shared" si="1398"/>
        <v>1</v>
      </c>
      <c r="AG8940" s="340">
        <f t="shared" si="1399"/>
        <v>0</v>
      </c>
      <c r="AI8940" s="340">
        <f t="shared" si="1402"/>
        <v>0</v>
      </c>
      <c r="AJ8940" s="340">
        <f t="shared" si="1402"/>
        <v>1</v>
      </c>
      <c r="AK8940" s="340">
        <f t="shared" si="1402"/>
        <v>0</v>
      </c>
      <c r="AL8940" s="340">
        <f t="shared" si="1402"/>
        <v>0</v>
      </c>
      <c r="AM8940" s="340">
        <f t="shared" si="1402"/>
        <v>0</v>
      </c>
    </row>
    <row r="8941" spans="1:39" x14ac:dyDescent="0.35">
      <c r="A8941" s="337">
        <v>30854</v>
      </c>
      <c r="B8941" s="338">
        <f t="shared" si="1394"/>
        <v>1984</v>
      </c>
      <c r="C8941" s="338">
        <f t="shared" si="1395"/>
        <v>6</v>
      </c>
      <c r="D8941" s="338">
        <f t="shared" si="1396"/>
        <v>21</v>
      </c>
      <c r="E8941" s="334">
        <v>0</v>
      </c>
      <c r="F8941" s="334">
        <v>0</v>
      </c>
      <c r="G8941" s="334">
        <v>0</v>
      </c>
      <c r="H8941" s="334">
        <v>0</v>
      </c>
      <c r="I8941" s="334">
        <v>0</v>
      </c>
      <c r="J8941" s="334">
        <v>0</v>
      </c>
      <c r="K8941" s="334">
        <v>0</v>
      </c>
      <c r="L8941" s="334">
        <v>0</v>
      </c>
      <c r="M8941" s="334">
        <v>0</v>
      </c>
      <c r="N8941" s="334">
        <v>0</v>
      </c>
      <c r="O8941" s="334">
        <v>0</v>
      </c>
      <c r="P8941" s="334">
        <v>0</v>
      </c>
      <c r="Q8941" s="334">
        <v>0</v>
      </c>
      <c r="R8941" s="334">
        <v>0</v>
      </c>
      <c r="S8941" s="334">
        <v>0</v>
      </c>
      <c r="T8941" s="334">
        <v>0</v>
      </c>
      <c r="U8941" s="334">
        <v>0</v>
      </c>
      <c r="V8941" s="334">
        <v>0</v>
      </c>
      <c r="W8941" s="334">
        <v>0.7</v>
      </c>
      <c r="X8941" s="334">
        <v>0.7</v>
      </c>
      <c r="Y8941" s="334">
        <v>1.1000000000000001</v>
      </c>
      <c r="Z8941" s="334">
        <v>1.1000000000000001</v>
      </c>
      <c r="AA8941" s="334">
        <v>0.7</v>
      </c>
      <c r="AB8941" s="334">
        <v>0.7</v>
      </c>
      <c r="AD8941" s="334">
        <v>5</v>
      </c>
      <c r="AE8941" s="334">
        <f t="shared" si="1397"/>
        <v>5</v>
      </c>
      <c r="AF8941" s="334">
        <f t="shared" si="1398"/>
        <v>5</v>
      </c>
      <c r="AG8941" s="340">
        <f t="shared" si="1399"/>
        <v>0</v>
      </c>
      <c r="AI8941" s="340">
        <f t="shared" si="1402"/>
        <v>0</v>
      </c>
      <c r="AJ8941" s="340">
        <f t="shared" si="1402"/>
        <v>5</v>
      </c>
      <c r="AK8941" s="340">
        <f t="shared" si="1402"/>
        <v>0</v>
      </c>
      <c r="AL8941" s="340">
        <f t="shared" si="1402"/>
        <v>0</v>
      </c>
      <c r="AM8941" s="340">
        <f t="shared" si="1402"/>
        <v>0</v>
      </c>
    </row>
    <row r="8942" spans="1:39" x14ac:dyDescent="0.35">
      <c r="A8942" s="337">
        <v>30855</v>
      </c>
      <c r="B8942" s="338">
        <f t="shared" si="1394"/>
        <v>1984</v>
      </c>
      <c r="C8942" s="338">
        <f t="shared" si="1395"/>
        <v>6</v>
      </c>
      <c r="D8942" s="338">
        <f t="shared" si="1396"/>
        <v>22</v>
      </c>
      <c r="E8942" s="334">
        <v>0.8</v>
      </c>
      <c r="F8942" s="334">
        <v>1.2</v>
      </c>
      <c r="G8942" s="334">
        <v>0.6</v>
      </c>
      <c r="H8942" s="334">
        <v>0.4</v>
      </c>
      <c r="I8942" s="334">
        <v>0</v>
      </c>
      <c r="J8942" s="334">
        <v>0.4</v>
      </c>
      <c r="K8942" s="334">
        <v>0.6</v>
      </c>
      <c r="L8942" s="334">
        <v>0.2</v>
      </c>
      <c r="M8942" s="334">
        <v>0</v>
      </c>
      <c r="N8942" s="334">
        <v>0</v>
      </c>
      <c r="O8942" s="334">
        <v>0</v>
      </c>
      <c r="P8942" s="334">
        <v>0</v>
      </c>
      <c r="Q8942" s="334">
        <v>0</v>
      </c>
      <c r="R8942" s="334">
        <v>0</v>
      </c>
      <c r="S8942" s="334">
        <v>0</v>
      </c>
      <c r="T8942" s="334">
        <v>0</v>
      </c>
      <c r="U8942" s="334">
        <v>0</v>
      </c>
      <c r="V8942" s="334">
        <v>0.2</v>
      </c>
      <c r="W8942" s="334">
        <v>0</v>
      </c>
      <c r="X8942" s="334">
        <v>0</v>
      </c>
      <c r="Y8942" s="334">
        <v>0</v>
      </c>
      <c r="Z8942" s="334">
        <v>0</v>
      </c>
      <c r="AA8942" s="334">
        <v>0</v>
      </c>
      <c r="AB8942" s="334">
        <v>0</v>
      </c>
      <c r="AD8942" s="334">
        <v>4.4000000000000004</v>
      </c>
      <c r="AE8942" s="334">
        <f t="shared" si="1397"/>
        <v>4.4000000000000004</v>
      </c>
      <c r="AF8942" s="334">
        <f t="shared" si="1398"/>
        <v>4.4000000000000004</v>
      </c>
      <c r="AG8942" s="340">
        <f t="shared" si="1399"/>
        <v>0</v>
      </c>
      <c r="AI8942" s="340">
        <f t="shared" si="1402"/>
        <v>0</v>
      </c>
      <c r="AJ8942" s="340">
        <f t="shared" si="1402"/>
        <v>4.4000000000000004</v>
      </c>
      <c r="AK8942" s="340">
        <f t="shared" si="1402"/>
        <v>0</v>
      </c>
      <c r="AL8942" s="340">
        <f t="shared" si="1402"/>
        <v>0</v>
      </c>
      <c r="AM8942" s="340">
        <f t="shared" si="1402"/>
        <v>0</v>
      </c>
    </row>
    <row r="8943" spans="1:39" x14ac:dyDescent="0.35">
      <c r="A8943" s="337">
        <v>30856</v>
      </c>
      <c r="B8943" s="338">
        <f t="shared" si="1394"/>
        <v>1984</v>
      </c>
      <c r="C8943" s="338">
        <f t="shared" si="1395"/>
        <v>6</v>
      </c>
      <c r="D8943" s="338">
        <f t="shared" si="1396"/>
        <v>23</v>
      </c>
      <c r="E8943" s="334">
        <v>0</v>
      </c>
      <c r="F8943" s="334">
        <v>0</v>
      </c>
      <c r="G8943" s="334">
        <v>0</v>
      </c>
      <c r="H8943" s="334">
        <v>0</v>
      </c>
      <c r="I8943" s="334">
        <v>0</v>
      </c>
      <c r="J8943" s="334">
        <v>0</v>
      </c>
      <c r="K8943" s="334">
        <v>0</v>
      </c>
      <c r="L8943" s="334">
        <v>0</v>
      </c>
      <c r="M8943" s="334">
        <v>0</v>
      </c>
      <c r="N8943" s="334">
        <v>0</v>
      </c>
      <c r="O8943" s="334">
        <v>0</v>
      </c>
      <c r="P8943" s="334">
        <v>0</v>
      </c>
      <c r="Q8943" s="334">
        <v>0</v>
      </c>
      <c r="R8943" s="334">
        <v>0</v>
      </c>
      <c r="S8943" s="334">
        <v>0</v>
      </c>
      <c r="T8943" s="334">
        <v>0</v>
      </c>
      <c r="U8943" s="334">
        <v>0</v>
      </c>
      <c r="V8943" s="334">
        <v>0</v>
      </c>
      <c r="W8943" s="334">
        <v>0</v>
      </c>
      <c r="X8943" s="334">
        <v>0</v>
      </c>
      <c r="Y8943" s="334">
        <v>0</v>
      </c>
      <c r="Z8943" s="334">
        <v>0</v>
      </c>
      <c r="AA8943" s="334">
        <v>0</v>
      </c>
      <c r="AB8943" s="334">
        <v>0</v>
      </c>
      <c r="AD8943" s="334">
        <v>0</v>
      </c>
      <c r="AE8943" s="334">
        <f t="shared" si="1397"/>
        <v>0</v>
      </c>
      <c r="AF8943" s="334">
        <f t="shared" si="1398"/>
        <v>0</v>
      </c>
      <c r="AG8943" s="340">
        <f t="shared" si="1399"/>
        <v>0</v>
      </c>
      <c r="AI8943" s="340">
        <f t="shared" si="1402"/>
        <v>0</v>
      </c>
      <c r="AJ8943" s="340">
        <f t="shared" si="1402"/>
        <v>0</v>
      </c>
      <c r="AK8943" s="340">
        <f t="shared" si="1402"/>
        <v>0</v>
      </c>
      <c r="AL8943" s="340">
        <f t="shared" si="1402"/>
        <v>0</v>
      </c>
      <c r="AM8943" s="340">
        <f t="shared" si="1402"/>
        <v>0</v>
      </c>
    </row>
    <row r="8944" spans="1:39" x14ac:dyDescent="0.35">
      <c r="A8944" s="337">
        <v>30857</v>
      </c>
      <c r="B8944" s="338">
        <f t="shared" si="1394"/>
        <v>1984</v>
      </c>
      <c r="C8944" s="338">
        <f t="shared" si="1395"/>
        <v>6</v>
      </c>
      <c r="D8944" s="338">
        <f t="shared" si="1396"/>
        <v>24</v>
      </c>
      <c r="E8944" s="334">
        <v>0</v>
      </c>
      <c r="F8944" s="334">
        <v>0</v>
      </c>
      <c r="G8944" s="334">
        <v>0</v>
      </c>
      <c r="H8944" s="334">
        <v>0</v>
      </c>
      <c r="I8944" s="334">
        <v>0</v>
      </c>
      <c r="J8944" s="334">
        <v>0</v>
      </c>
      <c r="K8944" s="334">
        <v>0</v>
      </c>
      <c r="L8944" s="334">
        <v>0</v>
      </c>
      <c r="M8944" s="334">
        <v>0</v>
      </c>
      <c r="N8944" s="334">
        <v>0</v>
      </c>
      <c r="O8944" s="334">
        <v>0</v>
      </c>
      <c r="P8944" s="334">
        <v>0</v>
      </c>
      <c r="Q8944" s="334">
        <v>0</v>
      </c>
      <c r="R8944" s="334">
        <v>0</v>
      </c>
      <c r="S8944" s="334">
        <v>0</v>
      </c>
      <c r="T8944" s="334">
        <v>0</v>
      </c>
      <c r="U8944" s="334">
        <v>0</v>
      </c>
      <c r="V8944" s="334">
        <v>0</v>
      </c>
      <c r="W8944" s="334">
        <v>0</v>
      </c>
      <c r="X8944" s="334">
        <v>0</v>
      </c>
      <c r="Y8944" s="334">
        <v>0</v>
      </c>
      <c r="Z8944" s="334">
        <v>0</v>
      </c>
      <c r="AA8944" s="334">
        <v>0</v>
      </c>
      <c r="AB8944" s="334">
        <v>0</v>
      </c>
      <c r="AD8944" s="334">
        <v>0</v>
      </c>
      <c r="AE8944" s="334">
        <f t="shared" si="1397"/>
        <v>0</v>
      </c>
      <c r="AF8944" s="334">
        <f t="shared" si="1398"/>
        <v>0</v>
      </c>
      <c r="AG8944" s="340">
        <f t="shared" si="1399"/>
        <v>0</v>
      </c>
      <c r="AI8944" s="340">
        <f t="shared" si="1402"/>
        <v>0</v>
      </c>
      <c r="AJ8944" s="340">
        <f t="shared" si="1402"/>
        <v>0</v>
      </c>
      <c r="AK8944" s="340">
        <f t="shared" si="1402"/>
        <v>0</v>
      </c>
      <c r="AL8944" s="340">
        <f t="shared" si="1402"/>
        <v>0</v>
      </c>
      <c r="AM8944" s="340">
        <f t="shared" si="1402"/>
        <v>0</v>
      </c>
    </row>
    <row r="8945" spans="1:39" x14ac:dyDescent="0.35">
      <c r="A8945" s="337">
        <v>30858</v>
      </c>
      <c r="B8945" s="338">
        <f t="shared" si="1394"/>
        <v>1984</v>
      </c>
      <c r="C8945" s="338">
        <f t="shared" si="1395"/>
        <v>6</v>
      </c>
      <c r="D8945" s="338">
        <f t="shared" si="1396"/>
        <v>25</v>
      </c>
      <c r="E8945" s="334">
        <v>0</v>
      </c>
      <c r="F8945" s="334">
        <v>0</v>
      </c>
      <c r="G8945" s="334">
        <v>0</v>
      </c>
      <c r="H8945" s="334">
        <v>0</v>
      </c>
      <c r="I8945" s="334">
        <v>0</v>
      </c>
      <c r="J8945" s="334">
        <v>0</v>
      </c>
      <c r="K8945" s="334">
        <v>0</v>
      </c>
      <c r="L8945" s="334">
        <v>0</v>
      </c>
      <c r="M8945" s="334">
        <v>0</v>
      </c>
      <c r="N8945" s="334">
        <v>0</v>
      </c>
      <c r="O8945" s="334">
        <v>0</v>
      </c>
      <c r="P8945" s="334">
        <v>0</v>
      </c>
      <c r="Q8945" s="334">
        <v>0</v>
      </c>
      <c r="R8945" s="334">
        <v>0</v>
      </c>
      <c r="S8945" s="334">
        <v>0</v>
      </c>
      <c r="T8945" s="334">
        <v>0</v>
      </c>
      <c r="U8945" s="334">
        <v>0</v>
      </c>
      <c r="V8945" s="334">
        <v>0</v>
      </c>
      <c r="W8945" s="334">
        <v>0</v>
      </c>
      <c r="X8945" s="334">
        <v>0</v>
      </c>
      <c r="Y8945" s="334">
        <v>0</v>
      </c>
      <c r="Z8945" s="334">
        <v>0</v>
      </c>
      <c r="AA8945" s="334">
        <v>0</v>
      </c>
      <c r="AB8945" s="334">
        <v>0</v>
      </c>
      <c r="AD8945" s="334">
        <v>0</v>
      </c>
      <c r="AE8945" s="334">
        <f t="shared" si="1397"/>
        <v>0</v>
      </c>
      <c r="AF8945" s="334">
        <f t="shared" si="1398"/>
        <v>0</v>
      </c>
      <c r="AG8945" s="340">
        <f t="shared" si="1399"/>
        <v>0</v>
      </c>
      <c r="AI8945" s="340">
        <f t="shared" si="1402"/>
        <v>0</v>
      </c>
      <c r="AJ8945" s="340">
        <f t="shared" si="1402"/>
        <v>0</v>
      </c>
      <c r="AK8945" s="340">
        <f t="shared" si="1402"/>
        <v>0</v>
      </c>
      <c r="AL8945" s="340">
        <f t="shared" si="1402"/>
        <v>0</v>
      </c>
      <c r="AM8945" s="340">
        <f t="shared" si="1402"/>
        <v>0</v>
      </c>
    </row>
    <row r="8946" spans="1:39" x14ac:dyDescent="0.35">
      <c r="A8946" s="337">
        <v>30859</v>
      </c>
      <c r="B8946" s="338">
        <f t="shared" si="1394"/>
        <v>1984</v>
      </c>
      <c r="C8946" s="338">
        <f t="shared" si="1395"/>
        <v>6</v>
      </c>
      <c r="D8946" s="338">
        <f t="shared" si="1396"/>
        <v>26</v>
      </c>
      <c r="E8946" s="334">
        <v>0</v>
      </c>
      <c r="F8946" s="334">
        <v>0</v>
      </c>
      <c r="G8946" s="334">
        <v>0</v>
      </c>
      <c r="H8946" s="334">
        <v>0</v>
      </c>
      <c r="I8946" s="334">
        <v>0</v>
      </c>
      <c r="J8946" s="334">
        <v>0</v>
      </c>
      <c r="K8946" s="334">
        <v>0</v>
      </c>
      <c r="L8946" s="334">
        <v>0</v>
      </c>
      <c r="M8946" s="334">
        <v>0</v>
      </c>
      <c r="N8946" s="334">
        <v>0</v>
      </c>
      <c r="O8946" s="334">
        <v>0</v>
      </c>
      <c r="P8946" s="334">
        <v>0</v>
      </c>
      <c r="Q8946" s="334">
        <v>0</v>
      </c>
      <c r="R8946" s="334">
        <v>0</v>
      </c>
      <c r="S8946" s="334">
        <v>0</v>
      </c>
      <c r="T8946" s="334">
        <v>0</v>
      </c>
      <c r="U8946" s="334">
        <v>0</v>
      </c>
      <c r="V8946" s="334">
        <v>0</v>
      </c>
      <c r="W8946" s="334">
        <v>0</v>
      </c>
      <c r="X8946" s="334">
        <v>0</v>
      </c>
      <c r="Y8946" s="334">
        <v>0</v>
      </c>
      <c r="Z8946" s="334">
        <v>0</v>
      </c>
      <c r="AA8946" s="334">
        <v>0</v>
      </c>
      <c r="AB8946" s="334">
        <v>0</v>
      </c>
      <c r="AD8946" s="334">
        <v>0</v>
      </c>
      <c r="AE8946" s="334">
        <f t="shared" si="1397"/>
        <v>0</v>
      </c>
      <c r="AF8946" s="334">
        <f t="shared" si="1398"/>
        <v>0</v>
      </c>
      <c r="AG8946" s="340">
        <f t="shared" si="1399"/>
        <v>0</v>
      </c>
      <c r="AI8946" s="340">
        <f t="shared" si="1402"/>
        <v>0</v>
      </c>
      <c r="AJ8946" s="340">
        <f t="shared" si="1402"/>
        <v>0</v>
      </c>
      <c r="AK8946" s="340">
        <f t="shared" si="1402"/>
        <v>0</v>
      </c>
      <c r="AL8946" s="340">
        <f t="shared" si="1402"/>
        <v>0</v>
      </c>
      <c r="AM8946" s="340">
        <f t="shared" si="1402"/>
        <v>0</v>
      </c>
    </row>
    <row r="8947" spans="1:39" x14ac:dyDescent="0.35">
      <c r="A8947" s="337">
        <v>30860</v>
      </c>
      <c r="B8947" s="338">
        <f t="shared" si="1394"/>
        <v>1984</v>
      </c>
      <c r="C8947" s="338">
        <f t="shared" si="1395"/>
        <v>6</v>
      </c>
      <c r="D8947" s="338">
        <f t="shared" si="1396"/>
        <v>27</v>
      </c>
      <c r="E8947" s="334">
        <v>0</v>
      </c>
      <c r="F8947" s="334">
        <v>0</v>
      </c>
      <c r="G8947" s="334">
        <v>0</v>
      </c>
      <c r="H8947" s="334">
        <v>0</v>
      </c>
      <c r="I8947" s="334">
        <v>0</v>
      </c>
      <c r="J8947" s="334">
        <v>0</v>
      </c>
      <c r="K8947" s="334">
        <v>0</v>
      </c>
      <c r="L8947" s="334">
        <v>0</v>
      </c>
      <c r="M8947" s="334">
        <v>0</v>
      </c>
      <c r="N8947" s="334">
        <v>0</v>
      </c>
      <c r="O8947" s="334">
        <v>0</v>
      </c>
      <c r="P8947" s="334">
        <v>0</v>
      </c>
      <c r="Q8947" s="334">
        <v>0</v>
      </c>
      <c r="R8947" s="334">
        <v>0</v>
      </c>
      <c r="S8947" s="334">
        <v>0</v>
      </c>
      <c r="T8947" s="334">
        <v>0</v>
      </c>
      <c r="U8947" s="334">
        <v>0</v>
      </c>
      <c r="V8947" s="334">
        <v>0</v>
      </c>
      <c r="W8947" s="334">
        <v>0</v>
      </c>
      <c r="X8947" s="334">
        <v>0</v>
      </c>
      <c r="Y8947" s="334">
        <v>0</v>
      </c>
      <c r="Z8947" s="334">
        <v>0</v>
      </c>
      <c r="AA8947" s="334">
        <v>0</v>
      </c>
      <c r="AB8947" s="334">
        <v>0</v>
      </c>
      <c r="AD8947" s="334">
        <v>0</v>
      </c>
      <c r="AE8947" s="334">
        <f t="shared" si="1397"/>
        <v>0</v>
      </c>
      <c r="AF8947" s="334">
        <f t="shared" si="1398"/>
        <v>0</v>
      </c>
      <c r="AG8947" s="340">
        <f t="shared" si="1399"/>
        <v>0</v>
      </c>
      <c r="AI8947" s="340">
        <f t="shared" si="1402"/>
        <v>0</v>
      </c>
      <c r="AJ8947" s="340">
        <f t="shared" si="1402"/>
        <v>0</v>
      </c>
      <c r="AK8947" s="340">
        <f t="shared" si="1402"/>
        <v>0</v>
      </c>
      <c r="AL8947" s="340">
        <f t="shared" si="1402"/>
        <v>0</v>
      </c>
      <c r="AM8947" s="340">
        <f t="shared" si="1402"/>
        <v>0</v>
      </c>
    </row>
    <row r="8948" spans="1:39" x14ac:dyDescent="0.35">
      <c r="A8948" s="337">
        <v>30861</v>
      </c>
      <c r="B8948" s="338">
        <f t="shared" si="1394"/>
        <v>1984</v>
      </c>
      <c r="C8948" s="338">
        <f t="shared" si="1395"/>
        <v>6</v>
      </c>
      <c r="D8948" s="338">
        <f t="shared" si="1396"/>
        <v>28</v>
      </c>
      <c r="E8948" s="334">
        <v>0</v>
      </c>
      <c r="F8948" s="334">
        <v>0</v>
      </c>
      <c r="G8948" s="334">
        <v>0</v>
      </c>
      <c r="H8948" s="334">
        <v>0</v>
      </c>
      <c r="I8948" s="334">
        <v>0</v>
      </c>
      <c r="J8948" s="334">
        <v>0</v>
      </c>
      <c r="K8948" s="334">
        <v>0</v>
      </c>
      <c r="L8948" s="334">
        <v>0</v>
      </c>
      <c r="M8948" s="334">
        <v>0</v>
      </c>
      <c r="N8948" s="334">
        <v>0</v>
      </c>
      <c r="O8948" s="334">
        <v>0</v>
      </c>
      <c r="P8948" s="334">
        <v>0</v>
      </c>
      <c r="Q8948" s="334">
        <v>0</v>
      </c>
      <c r="R8948" s="334">
        <v>0</v>
      </c>
      <c r="S8948" s="334">
        <v>0</v>
      </c>
      <c r="T8948" s="334">
        <v>0</v>
      </c>
      <c r="U8948" s="334">
        <v>0</v>
      </c>
      <c r="V8948" s="334">
        <v>0</v>
      </c>
      <c r="W8948" s="334">
        <v>0</v>
      </c>
      <c r="X8948" s="334">
        <v>0</v>
      </c>
      <c r="Y8948" s="334">
        <v>0</v>
      </c>
      <c r="Z8948" s="334">
        <v>0</v>
      </c>
      <c r="AA8948" s="334">
        <v>0</v>
      </c>
      <c r="AB8948" s="334">
        <v>0</v>
      </c>
      <c r="AD8948" s="334">
        <v>0</v>
      </c>
      <c r="AE8948" s="334">
        <f t="shared" si="1397"/>
        <v>0</v>
      </c>
      <c r="AF8948" s="334">
        <f t="shared" si="1398"/>
        <v>0</v>
      </c>
      <c r="AG8948" s="340">
        <f t="shared" si="1399"/>
        <v>0</v>
      </c>
      <c r="AI8948" s="340">
        <f t="shared" ref="AI8948:AM8963" si="1403">IF($C8948=AI$1,$AF8948,0)</f>
        <v>0</v>
      </c>
      <c r="AJ8948" s="340">
        <f t="shared" si="1403"/>
        <v>0</v>
      </c>
      <c r="AK8948" s="340">
        <f t="shared" si="1403"/>
        <v>0</v>
      </c>
      <c r="AL8948" s="340">
        <f t="shared" si="1403"/>
        <v>0</v>
      </c>
      <c r="AM8948" s="340">
        <f t="shared" si="1403"/>
        <v>0</v>
      </c>
    </row>
    <row r="8949" spans="1:39" x14ac:dyDescent="0.35">
      <c r="A8949" s="337">
        <v>30862</v>
      </c>
      <c r="B8949" s="338">
        <f t="shared" si="1394"/>
        <v>1984</v>
      </c>
      <c r="C8949" s="338">
        <f t="shared" si="1395"/>
        <v>6</v>
      </c>
      <c r="D8949" s="338">
        <f t="shared" si="1396"/>
        <v>29</v>
      </c>
      <c r="E8949" s="334">
        <v>0</v>
      </c>
      <c r="F8949" s="334">
        <v>0</v>
      </c>
      <c r="G8949" s="334">
        <v>0</v>
      </c>
      <c r="H8949" s="334">
        <v>0</v>
      </c>
      <c r="I8949" s="334">
        <v>0</v>
      </c>
      <c r="J8949" s="334">
        <v>0</v>
      </c>
      <c r="K8949" s="334">
        <v>0</v>
      </c>
      <c r="L8949" s="334">
        <v>0</v>
      </c>
      <c r="M8949" s="334">
        <v>0</v>
      </c>
      <c r="N8949" s="334">
        <v>0</v>
      </c>
      <c r="O8949" s="334">
        <v>0</v>
      </c>
      <c r="P8949" s="334">
        <v>0</v>
      </c>
      <c r="Q8949" s="334">
        <v>0</v>
      </c>
      <c r="R8949" s="334">
        <v>0</v>
      </c>
      <c r="S8949" s="334">
        <v>0</v>
      </c>
      <c r="T8949" s="334">
        <v>0</v>
      </c>
      <c r="U8949" s="334">
        <v>0</v>
      </c>
      <c r="V8949" s="334">
        <v>0</v>
      </c>
      <c r="W8949" s="334">
        <v>0</v>
      </c>
      <c r="X8949" s="334">
        <v>0</v>
      </c>
      <c r="Y8949" s="334">
        <v>0</v>
      </c>
      <c r="Z8949" s="334">
        <v>0</v>
      </c>
      <c r="AA8949" s="334">
        <v>0</v>
      </c>
      <c r="AB8949" s="334">
        <v>0</v>
      </c>
      <c r="AD8949" s="334">
        <v>0</v>
      </c>
      <c r="AE8949" s="334">
        <f t="shared" si="1397"/>
        <v>0</v>
      </c>
      <c r="AF8949" s="334">
        <f t="shared" si="1398"/>
        <v>0</v>
      </c>
      <c r="AG8949" s="340">
        <f t="shared" si="1399"/>
        <v>0</v>
      </c>
      <c r="AI8949" s="340">
        <f t="shared" si="1403"/>
        <v>0</v>
      </c>
      <c r="AJ8949" s="340">
        <f t="shared" si="1403"/>
        <v>0</v>
      </c>
      <c r="AK8949" s="340">
        <f t="shared" si="1403"/>
        <v>0</v>
      </c>
      <c r="AL8949" s="340">
        <f t="shared" si="1403"/>
        <v>0</v>
      </c>
      <c r="AM8949" s="340">
        <f t="shared" si="1403"/>
        <v>0</v>
      </c>
    </row>
    <row r="8950" spans="1:39" x14ac:dyDescent="0.35">
      <c r="A8950" s="337">
        <v>30863</v>
      </c>
      <c r="B8950" s="338">
        <f t="shared" si="1394"/>
        <v>1984</v>
      </c>
      <c r="C8950" s="338">
        <f t="shared" si="1395"/>
        <v>6</v>
      </c>
      <c r="D8950" s="338">
        <f t="shared" si="1396"/>
        <v>30</v>
      </c>
      <c r="E8950" s="334">
        <v>0</v>
      </c>
      <c r="F8950" s="334">
        <v>0</v>
      </c>
      <c r="G8950" s="334">
        <v>0</v>
      </c>
      <c r="H8950" s="334">
        <v>0</v>
      </c>
      <c r="I8950" s="334">
        <v>0</v>
      </c>
      <c r="J8950" s="334">
        <v>0</v>
      </c>
      <c r="K8950" s="334">
        <v>0</v>
      </c>
      <c r="L8950" s="334">
        <v>0</v>
      </c>
      <c r="M8950" s="334">
        <v>0</v>
      </c>
      <c r="N8950" s="334">
        <v>0</v>
      </c>
      <c r="O8950" s="334">
        <v>0</v>
      </c>
      <c r="P8950" s="334">
        <v>0</v>
      </c>
      <c r="Q8950" s="334">
        <v>0</v>
      </c>
      <c r="R8950" s="334">
        <v>0</v>
      </c>
      <c r="S8950" s="334">
        <v>0</v>
      </c>
      <c r="T8950" s="334">
        <v>0</v>
      </c>
      <c r="U8950" s="334">
        <v>0</v>
      </c>
      <c r="V8950" s="334">
        <v>0</v>
      </c>
      <c r="W8950" s="334">
        <v>0</v>
      </c>
      <c r="X8950" s="334">
        <v>0</v>
      </c>
      <c r="Y8950" s="334">
        <v>0</v>
      </c>
      <c r="Z8950" s="334">
        <v>0</v>
      </c>
      <c r="AA8950" s="334">
        <v>0</v>
      </c>
      <c r="AB8950" s="334">
        <v>0</v>
      </c>
      <c r="AD8950" s="334">
        <v>0</v>
      </c>
      <c r="AE8950" s="334">
        <f t="shared" si="1397"/>
        <v>0</v>
      </c>
      <c r="AF8950" s="334">
        <f t="shared" si="1398"/>
        <v>0</v>
      </c>
      <c r="AG8950" s="340">
        <f t="shared" si="1399"/>
        <v>0</v>
      </c>
      <c r="AI8950" s="340">
        <f t="shared" si="1403"/>
        <v>0</v>
      </c>
      <c r="AJ8950" s="340">
        <f t="shared" si="1403"/>
        <v>0</v>
      </c>
      <c r="AK8950" s="340">
        <f t="shared" si="1403"/>
        <v>0</v>
      </c>
      <c r="AL8950" s="340">
        <f t="shared" si="1403"/>
        <v>0</v>
      </c>
      <c r="AM8950" s="340">
        <f t="shared" si="1403"/>
        <v>0</v>
      </c>
    </row>
    <row r="8951" spans="1:39" x14ac:dyDescent="0.35">
      <c r="A8951" s="337">
        <v>30864</v>
      </c>
      <c r="B8951" s="338">
        <f t="shared" si="1394"/>
        <v>1984</v>
      </c>
      <c r="C8951" s="338">
        <f t="shared" si="1395"/>
        <v>7</v>
      </c>
      <c r="D8951" s="338">
        <f t="shared" si="1396"/>
        <v>1</v>
      </c>
      <c r="E8951" s="334">
        <v>0</v>
      </c>
      <c r="F8951" s="334">
        <v>0</v>
      </c>
      <c r="G8951" s="334">
        <v>0</v>
      </c>
      <c r="H8951" s="334">
        <v>0</v>
      </c>
      <c r="I8951" s="334">
        <v>0</v>
      </c>
      <c r="J8951" s="334">
        <v>0</v>
      </c>
      <c r="K8951" s="334">
        <v>0</v>
      </c>
      <c r="L8951" s="334">
        <v>0</v>
      </c>
      <c r="M8951" s="334">
        <v>0</v>
      </c>
      <c r="N8951" s="334">
        <v>0</v>
      </c>
      <c r="O8951" s="334">
        <v>0</v>
      </c>
      <c r="P8951" s="334">
        <v>0</v>
      </c>
      <c r="Q8951" s="334">
        <v>0</v>
      </c>
      <c r="R8951" s="334">
        <v>0</v>
      </c>
      <c r="S8951" s="334">
        <v>0</v>
      </c>
      <c r="T8951" s="334">
        <v>0</v>
      </c>
      <c r="U8951" s="334">
        <v>0</v>
      </c>
      <c r="V8951" s="334">
        <v>0</v>
      </c>
      <c r="W8951" s="334">
        <v>0</v>
      </c>
      <c r="X8951" s="334">
        <v>0</v>
      </c>
      <c r="Y8951" s="334">
        <v>0</v>
      </c>
      <c r="Z8951" s="334">
        <v>0</v>
      </c>
      <c r="AA8951" s="334">
        <v>0</v>
      </c>
      <c r="AB8951" s="334">
        <v>0</v>
      </c>
      <c r="AD8951" s="334">
        <v>0</v>
      </c>
      <c r="AE8951" s="334">
        <f t="shared" si="1397"/>
        <v>0</v>
      </c>
      <c r="AF8951" s="334">
        <f t="shared" si="1398"/>
        <v>0</v>
      </c>
      <c r="AG8951" s="340">
        <f t="shared" si="1399"/>
        <v>0</v>
      </c>
      <c r="AI8951" s="340">
        <f t="shared" si="1403"/>
        <v>0</v>
      </c>
      <c r="AJ8951" s="340">
        <f t="shared" si="1403"/>
        <v>0</v>
      </c>
      <c r="AK8951" s="340">
        <f t="shared" si="1403"/>
        <v>0</v>
      </c>
      <c r="AL8951" s="340">
        <f t="shared" si="1403"/>
        <v>0</v>
      </c>
      <c r="AM8951" s="340">
        <f t="shared" si="1403"/>
        <v>0</v>
      </c>
    </row>
    <row r="8952" spans="1:39" x14ac:dyDescent="0.35">
      <c r="A8952" s="337">
        <v>30865</v>
      </c>
      <c r="B8952" s="338">
        <f t="shared" si="1394"/>
        <v>1984</v>
      </c>
      <c r="C8952" s="338">
        <f t="shared" si="1395"/>
        <v>7</v>
      </c>
      <c r="D8952" s="338">
        <f t="shared" si="1396"/>
        <v>2</v>
      </c>
      <c r="E8952" s="334">
        <v>0</v>
      </c>
      <c r="F8952" s="334">
        <v>0</v>
      </c>
      <c r="G8952" s="334">
        <v>0</v>
      </c>
      <c r="H8952" s="334">
        <v>0</v>
      </c>
      <c r="I8952" s="334">
        <v>0</v>
      </c>
      <c r="J8952" s="334">
        <v>0</v>
      </c>
      <c r="K8952" s="334">
        <v>0</v>
      </c>
      <c r="L8952" s="334">
        <v>0</v>
      </c>
      <c r="M8952" s="334">
        <v>0</v>
      </c>
      <c r="N8952" s="334">
        <v>0</v>
      </c>
      <c r="O8952" s="334">
        <v>0</v>
      </c>
      <c r="P8952" s="334">
        <v>0</v>
      </c>
      <c r="Q8952" s="334">
        <v>0</v>
      </c>
      <c r="R8952" s="334">
        <v>0</v>
      </c>
      <c r="S8952" s="334">
        <v>0</v>
      </c>
      <c r="T8952" s="334">
        <v>0</v>
      </c>
      <c r="U8952" s="334">
        <v>0</v>
      </c>
      <c r="V8952" s="334">
        <v>0</v>
      </c>
      <c r="W8952" s="334">
        <v>0</v>
      </c>
      <c r="X8952" s="334">
        <v>0</v>
      </c>
      <c r="Y8952" s="334">
        <v>0</v>
      </c>
      <c r="Z8952" s="334">
        <v>0</v>
      </c>
      <c r="AA8952" s="334">
        <v>0</v>
      </c>
      <c r="AB8952" s="334">
        <v>0</v>
      </c>
      <c r="AD8952" s="334">
        <v>0</v>
      </c>
      <c r="AE8952" s="334">
        <f t="shared" si="1397"/>
        <v>0</v>
      </c>
      <c r="AF8952" s="334">
        <f t="shared" si="1398"/>
        <v>0</v>
      </c>
      <c r="AG8952" s="340">
        <f t="shared" si="1399"/>
        <v>0</v>
      </c>
      <c r="AI8952" s="340">
        <f t="shared" si="1403"/>
        <v>0</v>
      </c>
      <c r="AJ8952" s="340">
        <f t="shared" si="1403"/>
        <v>0</v>
      </c>
      <c r="AK8952" s="340">
        <f t="shared" si="1403"/>
        <v>0</v>
      </c>
      <c r="AL8952" s="340">
        <f t="shared" si="1403"/>
        <v>0</v>
      </c>
      <c r="AM8952" s="340">
        <f t="shared" si="1403"/>
        <v>0</v>
      </c>
    </row>
    <row r="8953" spans="1:39" x14ac:dyDescent="0.35">
      <c r="A8953" s="337">
        <v>30866</v>
      </c>
      <c r="B8953" s="338">
        <f t="shared" si="1394"/>
        <v>1984</v>
      </c>
      <c r="C8953" s="338">
        <f t="shared" si="1395"/>
        <v>7</v>
      </c>
      <c r="D8953" s="338">
        <f t="shared" si="1396"/>
        <v>3</v>
      </c>
      <c r="E8953" s="334">
        <v>0</v>
      </c>
      <c r="F8953" s="334">
        <v>0</v>
      </c>
      <c r="G8953" s="334">
        <v>0</v>
      </c>
      <c r="H8953" s="334">
        <v>0</v>
      </c>
      <c r="I8953" s="334">
        <v>0</v>
      </c>
      <c r="J8953" s="334">
        <v>0</v>
      </c>
      <c r="K8953" s="334">
        <v>0</v>
      </c>
      <c r="L8953" s="334">
        <v>0</v>
      </c>
      <c r="M8953" s="334">
        <v>0</v>
      </c>
      <c r="N8953" s="334">
        <v>0</v>
      </c>
      <c r="O8953" s="334">
        <v>0</v>
      </c>
      <c r="P8953" s="334">
        <v>0</v>
      </c>
      <c r="Q8953" s="334">
        <v>0</v>
      </c>
      <c r="R8953" s="334">
        <v>0</v>
      </c>
      <c r="S8953" s="334">
        <v>0</v>
      </c>
      <c r="T8953" s="334">
        <v>0</v>
      </c>
      <c r="U8953" s="334">
        <v>0</v>
      </c>
      <c r="V8953" s="334">
        <v>0</v>
      </c>
      <c r="W8953" s="334">
        <v>0</v>
      </c>
      <c r="X8953" s="334">
        <v>0</v>
      </c>
      <c r="Y8953" s="334">
        <v>0</v>
      </c>
      <c r="Z8953" s="334">
        <v>0</v>
      </c>
      <c r="AA8953" s="334">
        <v>0</v>
      </c>
      <c r="AB8953" s="334">
        <v>0</v>
      </c>
      <c r="AD8953" s="334">
        <v>0</v>
      </c>
      <c r="AE8953" s="334">
        <f t="shared" si="1397"/>
        <v>0</v>
      </c>
      <c r="AF8953" s="334">
        <f t="shared" si="1398"/>
        <v>0</v>
      </c>
      <c r="AG8953" s="340">
        <f t="shared" si="1399"/>
        <v>0</v>
      </c>
      <c r="AI8953" s="340">
        <f t="shared" si="1403"/>
        <v>0</v>
      </c>
      <c r="AJ8953" s="340">
        <f t="shared" si="1403"/>
        <v>0</v>
      </c>
      <c r="AK8953" s="340">
        <f t="shared" si="1403"/>
        <v>0</v>
      </c>
      <c r="AL8953" s="340">
        <f t="shared" si="1403"/>
        <v>0</v>
      </c>
      <c r="AM8953" s="340">
        <f t="shared" si="1403"/>
        <v>0</v>
      </c>
    </row>
    <row r="8954" spans="1:39" x14ac:dyDescent="0.35">
      <c r="A8954" s="337">
        <v>30867</v>
      </c>
      <c r="B8954" s="338">
        <f t="shared" si="1394"/>
        <v>1984</v>
      </c>
      <c r="C8954" s="338">
        <f t="shared" si="1395"/>
        <v>7</v>
      </c>
      <c r="D8954" s="338">
        <f t="shared" si="1396"/>
        <v>4</v>
      </c>
      <c r="E8954" s="334">
        <v>0</v>
      </c>
      <c r="F8954" s="334">
        <v>0</v>
      </c>
      <c r="G8954" s="334">
        <v>0</v>
      </c>
      <c r="H8954" s="334">
        <v>0</v>
      </c>
      <c r="I8954" s="334">
        <v>0</v>
      </c>
      <c r="J8954" s="334">
        <v>0</v>
      </c>
      <c r="K8954" s="334">
        <v>0</v>
      </c>
      <c r="L8954" s="334">
        <v>0</v>
      </c>
      <c r="M8954" s="334">
        <v>0.7</v>
      </c>
      <c r="N8954" s="334">
        <v>0</v>
      </c>
      <c r="O8954" s="334">
        <v>0.7</v>
      </c>
      <c r="P8954" s="334">
        <v>0.3</v>
      </c>
      <c r="Q8954" s="334">
        <v>0</v>
      </c>
      <c r="R8954" s="334">
        <v>0</v>
      </c>
      <c r="S8954" s="334">
        <v>0</v>
      </c>
      <c r="T8954" s="334">
        <v>0</v>
      </c>
      <c r="U8954" s="334">
        <v>0</v>
      </c>
      <c r="V8954" s="334">
        <v>0</v>
      </c>
      <c r="W8954" s="334">
        <v>0</v>
      </c>
      <c r="X8954" s="334">
        <v>0</v>
      </c>
      <c r="Y8954" s="334">
        <v>0</v>
      </c>
      <c r="Z8954" s="334">
        <v>0</v>
      </c>
      <c r="AA8954" s="334">
        <v>0</v>
      </c>
      <c r="AB8954" s="334">
        <v>0</v>
      </c>
      <c r="AD8954" s="334">
        <v>1.7</v>
      </c>
      <c r="AE8954" s="334">
        <f t="shared" si="1397"/>
        <v>1.7</v>
      </c>
      <c r="AF8954" s="334">
        <f t="shared" si="1398"/>
        <v>1.7</v>
      </c>
      <c r="AG8954" s="340">
        <f t="shared" si="1399"/>
        <v>0</v>
      </c>
      <c r="AI8954" s="340">
        <f t="shared" si="1403"/>
        <v>0</v>
      </c>
      <c r="AJ8954" s="340">
        <f t="shared" si="1403"/>
        <v>0</v>
      </c>
      <c r="AK8954" s="340">
        <f t="shared" si="1403"/>
        <v>1.7</v>
      </c>
      <c r="AL8954" s="340">
        <f t="shared" si="1403"/>
        <v>0</v>
      </c>
      <c r="AM8954" s="340">
        <f t="shared" si="1403"/>
        <v>0</v>
      </c>
    </row>
    <row r="8955" spans="1:39" x14ac:dyDescent="0.35">
      <c r="A8955" s="337">
        <v>30868</v>
      </c>
      <c r="B8955" s="338">
        <f t="shared" si="1394"/>
        <v>1984</v>
      </c>
      <c r="C8955" s="338">
        <f t="shared" si="1395"/>
        <v>7</v>
      </c>
      <c r="D8955" s="338">
        <f t="shared" si="1396"/>
        <v>5</v>
      </c>
      <c r="E8955" s="334">
        <v>0</v>
      </c>
      <c r="F8955" s="334">
        <v>0</v>
      </c>
      <c r="G8955" s="334">
        <v>0</v>
      </c>
      <c r="H8955" s="334">
        <v>0</v>
      </c>
      <c r="I8955" s="334">
        <v>0</v>
      </c>
      <c r="J8955" s="334">
        <v>0</v>
      </c>
      <c r="K8955" s="334">
        <v>0</v>
      </c>
      <c r="L8955" s="334">
        <v>0</v>
      </c>
      <c r="M8955" s="334">
        <v>0</v>
      </c>
      <c r="N8955" s="334">
        <v>0</v>
      </c>
      <c r="O8955" s="334">
        <v>0</v>
      </c>
      <c r="P8955" s="334">
        <v>0</v>
      </c>
      <c r="Q8955" s="334">
        <v>0</v>
      </c>
      <c r="R8955" s="334">
        <v>0</v>
      </c>
      <c r="S8955" s="334">
        <v>0</v>
      </c>
      <c r="T8955" s="334">
        <v>0</v>
      </c>
      <c r="U8955" s="334">
        <v>0</v>
      </c>
      <c r="V8955" s="334">
        <v>0</v>
      </c>
      <c r="W8955" s="334">
        <v>0</v>
      </c>
      <c r="X8955" s="334">
        <v>0</v>
      </c>
      <c r="Y8955" s="334">
        <v>0</v>
      </c>
      <c r="Z8955" s="334">
        <v>0</v>
      </c>
      <c r="AA8955" s="334">
        <v>0</v>
      </c>
      <c r="AB8955" s="334">
        <v>0</v>
      </c>
      <c r="AD8955" s="334">
        <v>0</v>
      </c>
      <c r="AE8955" s="334">
        <f t="shared" si="1397"/>
        <v>0</v>
      </c>
      <c r="AF8955" s="334">
        <f t="shared" si="1398"/>
        <v>0</v>
      </c>
      <c r="AG8955" s="340">
        <f t="shared" si="1399"/>
        <v>0</v>
      </c>
      <c r="AI8955" s="340">
        <f t="shared" si="1403"/>
        <v>0</v>
      </c>
      <c r="AJ8955" s="340">
        <f t="shared" si="1403"/>
        <v>0</v>
      </c>
      <c r="AK8955" s="340">
        <f t="shared" si="1403"/>
        <v>0</v>
      </c>
      <c r="AL8955" s="340">
        <f t="shared" si="1403"/>
        <v>0</v>
      </c>
      <c r="AM8955" s="340">
        <f t="shared" si="1403"/>
        <v>0</v>
      </c>
    </row>
    <row r="8956" spans="1:39" x14ac:dyDescent="0.35">
      <c r="A8956" s="337">
        <v>30869</v>
      </c>
      <c r="B8956" s="338">
        <f t="shared" si="1394"/>
        <v>1984</v>
      </c>
      <c r="C8956" s="338">
        <f t="shared" si="1395"/>
        <v>7</v>
      </c>
      <c r="D8956" s="338">
        <f t="shared" si="1396"/>
        <v>6</v>
      </c>
      <c r="E8956" s="334">
        <v>0</v>
      </c>
      <c r="F8956" s="334">
        <v>0</v>
      </c>
      <c r="G8956" s="334">
        <v>0</v>
      </c>
      <c r="H8956" s="334">
        <v>0</v>
      </c>
      <c r="I8956" s="334">
        <v>0</v>
      </c>
      <c r="J8956" s="334">
        <v>0</v>
      </c>
      <c r="K8956" s="334">
        <v>0</v>
      </c>
      <c r="L8956" s="334">
        <v>0</v>
      </c>
      <c r="M8956" s="334">
        <v>0</v>
      </c>
      <c r="N8956" s="334">
        <v>0</v>
      </c>
      <c r="O8956" s="334">
        <v>0</v>
      </c>
      <c r="P8956" s="334">
        <v>0</v>
      </c>
      <c r="Q8956" s="334">
        <v>0</v>
      </c>
      <c r="R8956" s="334">
        <v>0</v>
      </c>
      <c r="S8956" s="334">
        <v>0</v>
      </c>
      <c r="T8956" s="334">
        <v>0</v>
      </c>
      <c r="U8956" s="334">
        <v>0</v>
      </c>
      <c r="V8956" s="334">
        <v>0</v>
      </c>
      <c r="W8956" s="334">
        <v>0</v>
      </c>
      <c r="X8956" s="334">
        <v>0</v>
      </c>
      <c r="Y8956" s="334">
        <v>0</v>
      </c>
      <c r="Z8956" s="334">
        <v>0</v>
      </c>
      <c r="AA8956" s="334">
        <v>0</v>
      </c>
      <c r="AB8956" s="334">
        <v>0</v>
      </c>
      <c r="AD8956" s="334">
        <v>0</v>
      </c>
      <c r="AE8956" s="334">
        <f t="shared" si="1397"/>
        <v>0</v>
      </c>
      <c r="AF8956" s="334">
        <f t="shared" si="1398"/>
        <v>0</v>
      </c>
      <c r="AG8956" s="340">
        <f t="shared" si="1399"/>
        <v>0</v>
      </c>
      <c r="AI8956" s="340">
        <f t="shared" si="1403"/>
        <v>0</v>
      </c>
      <c r="AJ8956" s="340">
        <f t="shared" si="1403"/>
        <v>0</v>
      </c>
      <c r="AK8956" s="340">
        <f t="shared" si="1403"/>
        <v>0</v>
      </c>
      <c r="AL8956" s="340">
        <f t="shared" si="1403"/>
        <v>0</v>
      </c>
      <c r="AM8956" s="340">
        <f t="shared" si="1403"/>
        <v>0</v>
      </c>
    </row>
    <row r="8957" spans="1:39" x14ac:dyDescent="0.35">
      <c r="A8957" s="337">
        <v>30870</v>
      </c>
      <c r="B8957" s="338">
        <f t="shared" si="1394"/>
        <v>1984</v>
      </c>
      <c r="C8957" s="338">
        <f t="shared" si="1395"/>
        <v>7</v>
      </c>
      <c r="D8957" s="338">
        <f t="shared" si="1396"/>
        <v>7</v>
      </c>
      <c r="E8957" s="334">
        <v>0</v>
      </c>
      <c r="F8957" s="334">
        <v>0</v>
      </c>
      <c r="G8957" s="334">
        <v>0</v>
      </c>
      <c r="H8957" s="334">
        <v>0</v>
      </c>
      <c r="I8957" s="334">
        <v>0</v>
      </c>
      <c r="J8957" s="334">
        <v>0</v>
      </c>
      <c r="K8957" s="334">
        <v>0</v>
      </c>
      <c r="L8957" s="334">
        <v>0</v>
      </c>
      <c r="M8957" s="334">
        <v>0</v>
      </c>
      <c r="N8957" s="334">
        <v>0</v>
      </c>
      <c r="O8957" s="334">
        <v>0</v>
      </c>
      <c r="P8957" s="334">
        <v>0</v>
      </c>
      <c r="Q8957" s="334">
        <v>0</v>
      </c>
      <c r="R8957" s="334">
        <v>0</v>
      </c>
      <c r="S8957" s="334">
        <v>0</v>
      </c>
      <c r="T8957" s="334">
        <v>0</v>
      </c>
      <c r="U8957" s="334">
        <v>0</v>
      </c>
      <c r="V8957" s="334">
        <v>0</v>
      </c>
      <c r="W8957" s="334">
        <v>0</v>
      </c>
      <c r="X8957" s="334">
        <v>0</v>
      </c>
      <c r="Y8957" s="334">
        <v>0</v>
      </c>
      <c r="Z8957" s="334">
        <v>0</v>
      </c>
      <c r="AA8957" s="334">
        <v>0</v>
      </c>
      <c r="AB8957" s="334">
        <v>0</v>
      </c>
      <c r="AD8957" s="334">
        <v>0</v>
      </c>
      <c r="AE8957" s="334">
        <f t="shared" si="1397"/>
        <v>0</v>
      </c>
      <c r="AF8957" s="334">
        <f t="shared" si="1398"/>
        <v>0</v>
      </c>
      <c r="AG8957" s="340">
        <f t="shared" si="1399"/>
        <v>0</v>
      </c>
      <c r="AI8957" s="340">
        <f t="shared" si="1403"/>
        <v>0</v>
      </c>
      <c r="AJ8957" s="340">
        <f t="shared" si="1403"/>
        <v>0</v>
      </c>
      <c r="AK8957" s="340">
        <f t="shared" si="1403"/>
        <v>0</v>
      </c>
      <c r="AL8957" s="340">
        <f t="shared" si="1403"/>
        <v>0</v>
      </c>
      <c r="AM8957" s="340">
        <f t="shared" si="1403"/>
        <v>0</v>
      </c>
    </row>
    <row r="8958" spans="1:39" x14ac:dyDescent="0.35">
      <c r="A8958" s="337">
        <v>30871</v>
      </c>
      <c r="B8958" s="338">
        <f t="shared" si="1394"/>
        <v>1984</v>
      </c>
      <c r="C8958" s="338">
        <f t="shared" si="1395"/>
        <v>7</v>
      </c>
      <c r="D8958" s="338">
        <f t="shared" si="1396"/>
        <v>8</v>
      </c>
      <c r="E8958" s="334">
        <v>0</v>
      </c>
      <c r="F8958" s="334">
        <v>0</v>
      </c>
      <c r="G8958" s="334">
        <v>0</v>
      </c>
      <c r="H8958" s="334">
        <v>0</v>
      </c>
      <c r="I8958" s="334">
        <v>0</v>
      </c>
      <c r="J8958" s="334">
        <v>0</v>
      </c>
      <c r="K8958" s="334">
        <v>0</v>
      </c>
      <c r="L8958" s="334">
        <v>0</v>
      </c>
      <c r="M8958" s="334">
        <v>0</v>
      </c>
      <c r="N8958" s="334">
        <v>0</v>
      </c>
      <c r="O8958" s="334">
        <v>0</v>
      </c>
      <c r="P8958" s="334">
        <v>0</v>
      </c>
      <c r="Q8958" s="334">
        <v>0</v>
      </c>
      <c r="R8958" s="334">
        <v>0</v>
      </c>
      <c r="S8958" s="334">
        <v>0</v>
      </c>
      <c r="T8958" s="334">
        <v>0</v>
      </c>
      <c r="U8958" s="334">
        <v>0</v>
      </c>
      <c r="V8958" s="334">
        <v>0</v>
      </c>
      <c r="W8958" s="334">
        <v>0</v>
      </c>
      <c r="X8958" s="334">
        <v>0</v>
      </c>
      <c r="Y8958" s="334">
        <v>0</v>
      </c>
      <c r="Z8958" s="334">
        <v>0</v>
      </c>
      <c r="AA8958" s="334">
        <v>0</v>
      </c>
      <c r="AB8958" s="334">
        <v>0</v>
      </c>
      <c r="AD8958" s="334">
        <v>0</v>
      </c>
      <c r="AE8958" s="334">
        <f t="shared" si="1397"/>
        <v>0</v>
      </c>
      <c r="AF8958" s="334">
        <f t="shared" si="1398"/>
        <v>0</v>
      </c>
      <c r="AG8958" s="340">
        <f t="shared" si="1399"/>
        <v>0</v>
      </c>
      <c r="AI8958" s="340">
        <f t="shared" si="1403"/>
        <v>0</v>
      </c>
      <c r="AJ8958" s="340">
        <f t="shared" si="1403"/>
        <v>0</v>
      </c>
      <c r="AK8958" s="340">
        <f t="shared" si="1403"/>
        <v>0</v>
      </c>
      <c r="AL8958" s="340">
        <f t="shared" si="1403"/>
        <v>0</v>
      </c>
      <c r="AM8958" s="340">
        <f t="shared" si="1403"/>
        <v>0</v>
      </c>
    </row>
    <row r="8959" spans="1:39" x14ac:dyDescent="0.35">
      <c r="A8959" s="337">
        <v>30872</v>
      </c>
      <c r="B8959" s="338">
        <f t="shared" si="1394"/>
        <v>1984</v>
      </c>
      <c r="C8959" s="338">
        <f t="shared" si="1395"/>
        <v>7</v>
      </c>
      <c r="D8959" s="338">
        <f t="shared" si="1396"/>
        <v>9</v>
      </c>
      <c r="E8959" s="334">
        <v>0</v>
      </c>
      <c r="F8959" s="334">
        <v>0</v>
      </c>
      <c r="G8959" s="334">
        <v>0</v>
      </c>
      <c r="H8959" s="334">
        <v>0</v>
      </c>
      <c r="I8959" s="334">
        <v>0</v>
      </c>
      <c r="J8959" s="334">
        <v>0</v>
      </c>
      <c r="K8959" s="334">
        <v>0</v>
      </c>
      <c r="L8959" s="334">
        <v>0</v>
      </c>
      <c r="M8959" s="334">
        <v>0</v>
      </c>
      <c r="N8959" s="334">
        <v>0</v>
      </c>
      <c r="O8959" s="334">
        <v>0</v>
      </c>
      <c r="P8959" s="334">
        <v>0</v>
      </c>
      <c r="Q8959" s="334">
        <v>0</v>
      </c>
      <c r="R8959" s="334">
        <v>0</v>
      </c>
      <c r="S8959" s="334">
        <v>0</v>
      </c>
      <c r="T8959" s="334">
        <v>0</v>
      </c>
      <c r="U8959" s="334">
        <v>0</v>
      </c>
      <c r="V8959" s="334">
        <v>0</v>
      </c>
      <c r="W8959" s="334">
        <v>0</v>
      </c>
      <c r="X8959" s="334">
        <v>0</v>
      </c>
      <c r="Y8959" s="334">
        <v>0</v>
      </c>
      <c r="Z8959" s="334">
        <v>0</v>
      </c>
      <c r="AA8959" s="334">
        <v>0</v>
      </c>
      <c r="AB8959" s="334">
        <v>0</v>
      </c>
      <c r="AD8959" s="334">
        <v>0</v>
      </c>
      <c r="AE8959" s="334">
        <f t="shared" si="1397"/>
        <v>0</v>
      </c>
      <c r="AF8959" s="334">
        <f t="shared" si="1398"/>
        <v>0</v>
      </c>
      <c r="AG8959" s="340">
        <f t="shared" si="1399"/>
        <v>0</v>
      </c>
      <c r="AI8959" s="340">
        <f t="shared" si="1403"/>
        <v>0</v>
      </c>
      <c r="AJ8959" s="340">
        <f t="shared" si="1403"/>
        <v>0</v>
      </c>
      <c r="AK8959" s="340">
        <f t="shared" si="1403"/>
        <v>0</v>
      </c>
      <c r="AL8959" s="340">
        <f t="shared" si="1403"/>
        <v>0</v>
      </c>
      <c r="AM8959" s="340">
        <f t="shared" si="1403"/>
        <v>0</v>
      </c>
    </row>
    <row r="8960" spans="1:39" x14ac:dyDescent="0.35">
      <c r="A8960" s="337">
        <v>30873</v>
      </c>
      <c r="B8960" s="338">
        <f t="shared" si="1394"/>
        <v>1984</v>
      </c>
      <c r="C8960" s="338">
        <f t="shared" si="1395"/>
        <v>7</v>
      </c>
      <c r="D8960" s="338">
        <f t="shared" si="1396"/>
        <v>10</v>
      </c>
      <c r="E8960" s="334">
        <v>0</v>
      </c>
      <c r="F8960" s="334">
        <v>0</v>
      </c>
      <c r="G8960" s="334">
        <v>0</v>
      </c>
      <c r="H8960" s="334">
        <v>0</v>
      </c>
      <c r="I8960" s="334">
        <v>0</v>
      </c>
      <c r="J8960" s="334">
        <v>0</v>
      </c>
      <c r="K8960" s="334">
        <v>0</v>
      </c>
      <c r="L8960" s="334">
        <v>0</v>
      </c>
      <c r="M8960" s="334">
        <v>0</v>
      </c>
      <c r="N8960" s="334">
        <v>0</v>
      </c>
      <c r="O8960" s="334">
        <v>0</v>
      </c>
      <c r="P8960" s="334">
        <v>0</v>
      </c>
      <c r="Q8960" s="334">
        <v>0</v>
      </c>
      <c r="R8960" s="334">
        <v>0</v>
      </c>
      <c r="S8960" s="334">
        <v>0</v>
      </c>
      <c r="T8960" s="334">
        <v>0</v>
      </c>
      <c r="U8960" s="334">
        <v>0</v>
      </c>
      <c r="V8960" s="334">
        <v>0</v>
      </c>
      <c r="W8960" s="334">
        <v>0</v>
      </c>
      <c r="X8960" s="334">
        <v>0</v>
      </c>
      <c r="Y8960" s="334">
        <v>0</v>
      </c>
      <c r="Z8960" s="334">
        <v>0</v>
      </c>
      <c r="AA8960" s="334">
        <v>0</v>
      </c>
      <c r="AB8960" s="334">
        <v>0</v>
      </c>
      <c r="AD8960" s="334">
        <v>0</v>
      </c>
      <c r="AE8960" s="334">
        <f t="shared" si="1397"/>
        <v>0</v>
      </c>
      <c r="AF8960" s="334">
        <f t="shared" si="1398"/>
        <v>0</v>
      </c>
      <c r="AG8960" s="340">
        <f t="shared" si="1399"/>
        <v>0</v>
      </c>
      <c r="AI8960" s="340">
        <f t="shared" si="1403"/>
        <v>0</v>
      </c>
      <c r="AJ8960" s="340">
        <f t="shared" si="1403"/>
        <v>0</v>
      </c>
      <c r="AK8960" s="340">
        <f t="shared" si="1403"/>
        <v>0</v>
      </c>
      <c r="AL8960" s="340">
        <f t="shared" si="1403"/>
        <v>0</v>
      </c>
      <c r="AM8960" s="340">
        <f t="shared" si="1403"/>
        <v>0</v>
      </c>
    </row>
    <row r="8961" spans="1:39" x14ac:dyDescent="0.35">
      <c r="A8961" s="337">
        <v>30874</v>
      </c>
      <c r="B8961" s="338">
        <f t="shared" si="1394"/>
        <v>1984</v>
      </c>
      <c r="C8961" s="338">
        <f t="shared" si="1395"/>
        <v>7</v>
      </c>
      <c r="D8961" s="338">
        <f t="shared" si="1396"/>
        <v>11</v>
      </c>
      <c r="E8961" s="334">
        <v>0</v>
      </c>
      <c r="F8961" s="334">
        <v>0</v>
      </c>
      <c r="G8961" s="334">
        <v>0</v>
      </c>
      <c r="H8961" s="334">
        <v>0</v>
      </c>
      <c r="I8961" s="334">
        <v>0</v>
      </c>
      <c r="J8961" s="334">
        <v>0</v>
      </c>
      <c r="K8961" s="334">
        <v>0</v>
      </c>
      <c r="L8961" s="334">
        <v>0</v>
      </c>
      <c r="M8961" s="334">
        <v>0</v>
      </c>
      <c r="N8961" s="334">
        <v>0</v>
      </c>
      <c r="O8961" s="334">
        <v>0</v>
      </c>
      <c r="P8961" s="334">
        <v>0</v>
      </c>
      <c r="Q8961" s="334">
        <v>0</v>
      </c>
      <c r="R8961" s="334">
        <v>0</v>
      </c>
      <c r="S8961" s="334">
        <v>0</v>
      </c>
      <c r="T8961" s="334">
        <v>0</v>
      </c>
      <c r="U8961" s="334">
        <v>0</v>
      </c>
      <c r="V8961" s="334">
        <v>0</v>
      </c>
      <c r="W8961" s="334">
        <v>0</v>
      </c>
      <c r="X8961" s="334">
        <v>0</v>
      </c>
      <c r="Y8961" s="334">
        <v>0</v>
      </c>
      <c r="Z8961" s="334">
        <v>0</v>
      </c>
      <c r="AA8961" s="334">
        <v>0</v>
      </c>
      <c r="AB8961" s="334">
        <v>0</v>
      </c>
      <c r="AD8961" s="334">
        <v>0</v>
      </c>
      <c r="AE8961" s="334">
        <f t="shared" si="1397"/>
        <v>0</v>
      </c>
      <c r="AF8961" s="334">
        <f t="shared" si="1398"/>
        <v>0</v>
      </c>
      <c r="AG8961" s="340">
        <f t="shared" si="1399"/>
        <v>0</v>
      </c>
      <c r="AI8961" s="340">
        <f t="shared" si="1403"/>
        <v>0</v>
      </c>
      <c r="AJ8961" s="340">
        <f t="shared" si="1403"/>
        <v>0</v>
      </c>
      <c r="AK8961" s="340">
        <f t="shared" si="1403"/>
        <v>0</v>
      </c>
      <c r="AL8961" s="340">
        <f t="shared" si="1403"/>
        <v>0</v>
      </c>
      <c r="AM8961" s="340">
        <f t="shared" si="1403"/>
        <v>0</v>
      </c>
    </row>
    <row r="8962" spans="1:39" x14ac:dyDescent="0.35">
      <c r="A8962" s="337">
        <v>30875</v>
      </c>
      <c r="B8962" s="338">
        <f t="shared" si="1394"/>
        <v>1984</v>
      </c>
      <c r="C8962" s="338">
        <f t="shared" si="1395"/>
        <v>7</v>
      </c>
      <c r="D8962" s="338">
        <f t="shared" si="1396"/>
        <v>12</v>
      </c>
      <c r="E8962" s="334">
        <v>0</v>
      </c>
      <c r="F8962" s="334">
        <v>0</v>
      </c>
      <c r="G8962" s="334">
        <v>0</v>
      </c>
      <c r="H8962" s="334">
        <v>0</v>
      </c>
      <c r="I8962" s="334">
        <v>0</v>
      </c>
      <c r="J8962" s="334">
        <v>0</v>
      </c>
      <c r="K8962" s="334">
        <v>0</v>
      </c>
      <c r="L8962" s="334">
        <v>0</v>
      </c>
      <c r="M8962" s="334">
        <v>0</v>
      </c>
      <c r="N8962" s="334">
        <v>0</v>
      </c>
      <c r="O8962" s="334">
        <v>0</v>
      </c>
      <c r="P8962" s="334">
        <v>0</v>
      </c>
      <c r="Q8962" s="334">
        <v>0</v>
      </c>
      <c r="R8962" s="334">
        <v>0</v>
      </c>
      <c r="S8962" s="334">
        <v>0</v>
      </c>
      <c r="T8962" s="334">
        <v>0</v>
      </c>
      <c r="U8962" s="334">
        <v>0</v>
      </c>
      <c r="V8962" s="334">
        <v>3.3</v>
      </c>
      <c r="W8962" s="334">
        <v>0</v>
      </c>
      <c r="X8962" s="334">
        <v>0</v>
      </c>
      <c r="Y8962" s="334">
        <v>0</v>
      </c>
      <c r="Z8962" s="334">
        <v>0</v>
      </c>
      <c r="AA8962" s="334">
        <v>0</v>
      </c>
      <c r="AB8962" s="334">
        <v>0</v>
      </c>
      <c r="AD8962" s="334">
        <v>3.3</v>
      </c>
      <c r="AE8962" s="334">
        <f t="shared" si="1397"/>
        <v>3.3</v>
      </c>
      <c r="AF8962" s="334">
        <f t="shared" si="1398"/>
        <v>3.3</v>
      </c>
      <c r="AG8962" s="340">
        <f t="shared" si="1399"/>
        <v>0</v>
      </c>
      <c r="AI8962" s="340">
        <f t="shared" si="1403"/>
        <v>0</v>
      </c>
      <c r="AJ8962" s="340">
        <f t="shared" si="1403"/>
        <v>0</v>
      </c>
      <c r="AK8962" s="340">
        <f t="shared" si="1403"/>
        <v>3.3</v>
      </c>
      <c r="AL8962" s="340">
        <f t="shared" si="1403"/>
        <v>0</v>
      </c>
      <c r="AM8962" s="340">
        <f t="shared" si="1403"/>
        <v>0</v>
      </c>
    </row>
    <row r="8963" spans="1:39" x14ac:dyDescent="0.35">
      <c r="A8963" s="337">
        <v>30876</v>
      </c>
      <c r="B8963" s="338">
        <f t="shared" si="1394"/>
        <v>1984</v>
      </c>
      <c r="C8963" s="338">
        <f t="shared" si="1395"/>
        <v>7</v>
      </c>
      <c r="D8963" s="338">
        <f t="shared" si="1396"/>
        <v>13</v>
      </c>
      <c r="E8963" s="334">
        <v>0</v>
      </c>
      <c r="F8963" s="334">
        <v>0</v>
      </c>
      <c r="G8963" s="334">
        <v>0</v>
      </c>
      <c r="H8963" s="334">
        <v>1.1000000000000001</v>
      </c>
      <c r="I8963" s="334">
        <v>0.7</v>
      </c>
      <c r="J8963" s="334">
        <v>0</v>
      </c>
      <c r="K8963" s="334">
        <v>0.2</v>
      </c>
      <c r="L8963" s="334">
        <v>0</v>
      </c>
      <c r="M8963" s="334">
        <v>0</v>
      </c>
      <c r="N8963" s="334">
        <v>0</v>
      </c>
      <c r="O8963" s="334">
        <v>0</v>
      </c>
      <c r="P8963" s="334">
        <v>0</v>
      </c>
      <c r="Q8963" s="334">
        <v>0</v>
      </c>
      <c r="R8963" s="334">
        <v>0</v>
      </c>
      <c r="S8963" s="334">
        <v>0</v>
      </c>
      <c r="T8963" s="334">
        <v>0</v>
      </c>
      <c r="U8963" s="334">
        <v>0</v>
      </c>
      <c r="V8963" s="334">
        <v>0</v>
      </c>
      <c r="W8963" s="334">
        <v>0</v>
      </c>
      <c r="X8963" s="334">
        <v>0</v>
      </c>
      <c r="Y8963" s="334">
        <v>0</v>
      </c>
      <c r="Z8963" s="334">
        <v>0</v>
      </c>
      <c r="AA8963" s="334">
        <v>0</v>
      </c>
      <c r="AB8963" s="334">
        <v>0</v>
      </c>
      <c r="AD8963" s="334">
        <v>2</v>
      </c>
      <c r="AE8963" s="334">
        <f t="shared" si="1397"/>
        <v>2</v>
      </c>
      <c r="AF8963" s="334">
        <f t="shared" si="1398"/>
        <v>2</v>
      </c>
      <c r="AG8963" s="340">
        <f t="shared" si="1399"/>
        <v>0</v>
      </c>
      <c r="AI8963" s="340">
        <f t="shared" si="1403"/>
        <v>0</v>
      </c>
      <c r="AJ8963" s="340">
        <f t="shared" si="1403"/>
        <v>0</v>
      </c>
      <c r="AK8963" s="340">
        <f t="shared" si="1403"/>
        <v>2</v>
      </c>
      <c r="AL8963" s="340">
        <f t="shared" si="1403"/>
        <v>0</v>
      </c>
      <c r="AM8963" s="340">
        <f t="shared" si="1403"/>
        <v>0</v>
      </c>
    </row>
    <row r="8964" spans="1:39" x14ac:dyDescent="0.35">
      <c r="A8964" s="337">
        <v>30877</v>
      </c>
      <c r="B8964" s="338">
        <f t="shared" ref="B8964:B9027" si="1404">YEAR(A8964)</f>
        <v>1984</v>
      </c>
      <c r="C8964" s="338">
        <f t="shared" ref="C8964:C9027" si="1405">MONTH(A8964)</f>
        <v>7</v>
      </c>
      <c r="D8964" s="338">
        <f t="shared" ref="D8964:D9027" si="1406">DAY(A8964)</f>
        <v>14</v>
      </c>
      <c r="E8964" s="334">
        <v>0</v>
      </c>
      <c r="F8964" s="334">
        <v>0</v>
      </c>
      <c r="G8964" s="334">
        <v>0</v>
      </c>
      <c r="H8964" s="334">
        <v>0</v>
      </c>
      <c r="I8964" s="334">
        <v>0</v>
      </c>
      <c r="J8964" s="334">
        <v>0</v>
      </c>
      <c r="K8964" s="334">
        <v>0</v>
      </c>
      <c r="L8964" s="334">
        <v>0</v>
      </c>
      <c r="M8964" s="334">
        <v>0</v>
      </c>
      <c r="N8964" s="334">
        <v>0</v>
      </c>
      <c r="O8964" s="334">
        <v>0</v>
      </c>
      <c r="P8964" s="334">
        <v>0</v>
      </c>
      <c r="Q8964" s="334">
        <v>0</v>
      </c>
      <c r="R8964" s="334">
        <v>0</v>
      </c>
      <c r="S8964" s="334">
        <v>0</v>
      </c>
      <c r="T8964" s="334">
        <v>0</v>
      </c>
      <c r="U8964" s="334">
        <v>0</v>
      </c>
      <c r="V8964" s="334">
        <v>0</v>
      </c>
      <c r="W8964" s="334">
        <v>0</v>
      </c>
      <c r="X8964" s="334">
        <v>0</v>
      </c>
      <c r="Y8964" s="334">
        <v>0</v>
      </c>
      <c r="Z8964" s="334">
        <v>0</v>
      </c>
      <c r="AA8964" s="334">
        <v>0</v>
      </c>
      <c r="AB8964" s="334">
        <v>0</v>
      </c>
      <c r="AD8964" s="334">
        <v>0</v>
      </c>
      <c r="AE8964" s="334">
        <f t="shared" ref="AE8964:AE9027" si="1407">AD8964</f>
        <v>0</v>
      </c>
      <c r="AF8964" s="334">
        <f t="shared" ref="AF8964:AF9027" si="1408">SUM(E8964:AB8964)</f>
        <v>0</v>
      </c>
      <c r="AG8964" s="340">
        <f t="shared" ref="AG8964:AG9027" si="1409">ABS(AF8964-AE8964)</f>
        <v>0</v>
      </c>
      <c r="AI8964" s="340">
        <f t="shared" ref="AI8964:AM8979" si="1410">IF($C8964=AI$1,$AF8964,0)</f>
        <v>0</v>
      </c>
      <c r="AJ8964" s="340">
        <f t="shared" si="1410"/>
        <v>0</v>
      </c>
      <c r="AK8964" s="340">
        <f t="shared" si="1410"/>
        <v>0</v>
      </c>
      <c r="AL8964" s="340">
        <f t="shared" si="1410"/>
        <v>0</v>
      </c>
      <c r="AM8964" s="340">
        <f t="shared" si="1410"/>
        <v>0</v>
      </c>
    </row>
    <row r="8965" spans="1:39" x14ac:dyDescent="0.35">
      <c r="A8965" s="337">
        <v>30878</v>
      </c>
      <c r="B8965" s="338">
        <f t="shared" si="1404"/>
        <v>1984</v>
      </c>
      <c r="C8965" s="338">
        <f t="shared" si="1405"/>
        <v>7</v>
      </c>
      <c r="D8965" s="338">
        <f t="shared" si="1406"/>
        <v>15</v>
      </c>
      <c r="E8965" s="334">
        <v>0</v>
      </c>
      <c r="F8965" s="334">
        <v>0</v>
      </c>
      <c r="G8965" s="334">
        <v>0</v>
      </c>
      <c r="H8965" s="334">
        <v>0</v>
      </c>
      <c r="I8965" s="334">
        <v>0</v>
      </c>
      <c r="J8965" s="334">
        <v>0</v>
      </c>
      <c r="K8965" s="334">
        <v>0</v>
      </c>
      <c r="L8965" s="334">
        <v>0</v>
      </c>
      <c r="M8965" s="334">
        <v>0</v>
      </c>
      <c r="N8965" s="334">
        <v>0</v>
      </c>
      <c r="O8965" s="334">
        <v>0</v>
      </c>
      <c r="P8965" s="334">
        <v>0</v>
      </c>
      <c r="Q8965" s="334">
        <v>0</v>
      </c>
      <c r="R8965" s="334">
        <v>0</v>
      </c>
      <c r="S8965" s="334">
        <v>0</v>
      </c>
      <c r="T8965" s="334">
        <v>0</v>
      </c>
      <c r="U8965" s="334">
        <v>0</v>
      </c>
      <c r="V8965" s="334">
        <v>0</v>
      </c>
      <c r="W8965" s="334">
        <v>0</v>
      </c>
      <c r="X8965" s="334">
        <v>0</v>
      </c>
      <c r="Y8965" s="334">
        <v>0</v>
      </c>
      <c r="Z8965" s="334">
        <v>0</v>
      </c>
      <c r="AA8965" s="334">
        <v>0</v>
      </c>
      <c r="AB8965" s="334">
        <v>0</v>
      </c>
      <c r="AD8965" s="334">
        <v>0</v>
      </c>
      <c r="AE8965" s="334">
        <f t="shared" si="1407"/>
        <v>0</v>
      </c>
      <c r="AF8965" s="334">
        <f t="shared" si="1408"/>
        <v>0</v>
      </c>
      <c r="AG8965" s="340">
        <f t="shared" si="1409"/>
        <v>0</v>
      </c>
      <c r="AI8965" s="340">
        <f t="shared" si="1410"/>
        <v>0</v>
      </c>
      <c r="AJ8965" s="340">
        <f t="shared" si="1410"/>
        <v>0</v>
      </c>
      <c r="AK8965" s="340">
        <f t="shared" si="1410"/>
        <v>0</v>
      </c>
      <c r="AL8965" s="340">
        <f t="shared" si="1410"/>
        <v>0</v>
      </c>
      <c r="AM8965" s="340">
        <f t="shared" si="1410"/>
        <v>0</v>
      </c>
    </row>
    <row r="8966" spans="1:39" x14ac:dyDescent="0.35">
      <c r="A8966" s="337">
        <v>30879</v>
      </c>
      <c r="B8966" s="338">
        <f t="shared" si="1404"/>
        <v>1984</v>
      </c>
      <c r="C8966" s="338">
        <f t="shared" si="1405"/>
        <v>7</v>
      </c>
      <c r="D8966" s="338">
        <f t="shared" si="1406"/>
        <v>16</v>
      </c>
      <c r="E8966" s="334">
        <v>0</v>
      </c>
      <c r="F8966" s="334">
        <v>0</v>
      </c>
      <c r="G8966" s="334">
        <v>0</v>
      </c>
      <c r="H8966" s="334">
        <v>0</v>
      </c>
      <c r="I8966" s="334">
        <v>0</v>
      </c>
      <c r="J8966" s="334">
        <v>0</v>
      </c>
      <c r="K8966" s="334">
        <v>0</v>
      </c>
      <c r="L8966" s="334">
        <v>0</v>
      </c>
      <c r="M8966" s="334">
        <v>0</v>
      </c>
      <c r="N8966" s="334">
        <v>0</v>
      </c>
      <c r="O8966" s="334">
        <v>0</v>
      </c>
      <c r="P8966" s="334">
        <v>0</v>
      </c>
      <c r="Q8966" s="334">
        <v>0</v>
      </c>
      <c r="R8966" s="334">
        <v>0</v>
      </c>
      <c r="S8966" s="334">
        <v>0</v>
      </c>
      <c r="T8966" s="334">
        <v>0</v>
      </c>
      <c r="U8966" s="334">
        <v>0</v>
      </c>
      <c r="V8966" s="334">
        <v>0</v>
      </c>
      <c r="W8966" s="334">
        <v>0</v>
      </c>
      <c r="X8966" s="334">
        <v>0</v>
      </c>
      <c r="Y8966" s="334">
        <v>0</v>
      </c>
      <c r="Z8966" s="334">
        <v>0</v>
      </c>
      <c r="AA8966" s="334">
        <v>0</v>
      </c>
      <c r="AB8966" s="334">
        <v>0</v>
      </c>
      <c r="AD8966" s="334">
        <v>0</v>
      </c>
      <c r="AE8966" s="334">
        <f t="shared" si="1407"/>
        <v>0</v>
      </c>
      <c r="AF8966" s="334">
        <f t="shared" si="1408"/>
        <v>0</v>
      </c>
      <c r="AG8966" s="340">
        <f t="shared" si="1409"/>
        <v>0</v>
      </c>
      <c r="AI8966" s="340">
        <f t="shared" si="1410"/>
        <v>0</v>
      </c>
      <c r="AJ8966" s="340">
        <f t="shared" si="1410"/>
        <v>0</v>
      </c>
      <c r="AK8966" s="340">
        <f t="shared" si="1410"/>
        <v>0</v>
      </c>
      <c r="AL8966" s="340">
        <f t="shared" si="1410"/>
        <v>0</v>
      </c>
      <c r="AM8966" s="340">
        <f t="shared" si="1410"/>
        <v>0</v>
      </c>
    </row>
    <row r="8967" spans="1:39" x14ac:dyDescent="0.35">
      <c r="A8967" s="337">
        <v>30880</v>
      </c>
      <c r="B8967" s="338">
        <f t="shared" si="1404"/>
        <v>1984</v>
      </c>
      <c r="C8967" s="338">
        <f t="shared" si="1405"/>
        <v>7</v>
      </c>
      <c r="D8967" s="338">
        <f t="shared" si="1406"/>
        <v>17</v>
      </c>
      <c r="E8967" s="334">
        <v>0</v>
      </c>
      <c r="F8967" s="334">
        <v>0</v>
      </c>
      <c r="G8967" s="334">
        <v>0</v>
      </c>
      <c r="H8967" s="334">
        <v>0</v>
      </c>
      <c r="I8967" s="334">
        <v>0</v>
      </c>
      <c r="J8967" s="334">
        <v>0</v>
      </c>
      <c r="K8967" s="334">
        <v>0</v>
      </c>
      <c r="L8967" s="334">
        <v>0</v>
      </c>
      <c r="M8967" s="334">
        <v>0</v>
      </c>
      <c r="N8967" s="334">
        <v>0</v>
      </c>
      <c r="O8967" s="334">
        <v>0</v>
      </c>
      <c r="P8967" s="334">
        <v>0</v>
      </c>
      <c r="Q8967" s="334">
        <v>0</v>
      </c>
      <c r="R8967" s="334">
        <v>0</v>
      </c>
      <c r="S8967" s="334">
        <v>0</v>
      </c>
      <c r="T8967" s="334">
        <v>0</v>
      </c>
      <c r="U8967" s="334">
        <v>0</v>
      </c>
      <c r="V8967" s="334">
        <v>0</v>
      </c>
      <c r="W8967" s="334">
        <v>0</v>
      </c>
      <c r="X8967" s="334">
        <v>0</v>
      </c>
      <c r="Y8967" s="334">
        <v>0</v>
      </c>
      <c r="Z8967" s="334">
        <v>0</v>
      </c>
      <c r="AA8967" s="334">
        <v>0</v>
      </c>
      <c r="AB8967" s="334">
        <v>0</v>
      </c>
      <c r="AD8967" s="334">
        <v>0</v>
      </c>
      <c r="AE8967" s="334">
        <f t="shared" si="1407"/>
        <v>0</v>
      </c>
      <c r="AF8967" s="334">
        <f t="shared" si="1408"/>
        <v>0</v>
      </c>
      <c r="AG8967" s="340">
        <f t="shared" si="1409"/>
        <v>0</v>
      </c>
      <c r="AI8967" s="340">
        <f t="shared" si="1410"/>
        <v>0</v>
      </c>
      <c r="AJ8967" s="340">
        <f t="shared" si="1410"/>
        <v>0</v>
      </c>
      <c r="AK8967" s="340">
        <f t="shared" si="1410"/>
        <v>0</v>
      </c>
      <c r="AL8967" s="340">
        <f t="shared" si="1410"/>
        <v>0</v>
      </c>
      <c r="AM8967" s="340">
        <f t="shared" si="1410"/>
        <v>0</v>
      </c>
    </row>
    <row r="8968" spans="1:39" x14ac:dyDescent="0.35">
      <c r="A8968" s="337">
        <v>30881</v>
      </c>
      <c r="B8968" s="338">
        <f t="shared" si="1404"/>
        <v>1984</v>
      </c>
      <c r="C8968" s="338">
        <f t="shared" si="1405"/>
        <v>7</v>
      </c>
      <c r="D8968" s="338">
        <f t="shared" si="1406"/>
        <v>18</v>
      </c>
      <c r="E8968" s="334">
        <v>0</v>
      </c>
      <c r="F8968" s="334">
        <v>0</v>
      </c>
      <c r="G8968" s="334">
        <v>0</v>
      </c>
      <c r="H8968" s="334">
        <v>0</v>
      </c>
      <c r="I8968" s="334">
        <v>0</v>
      </c>
      <c r="J8968" s="334">
        <v>0</v>
      </c>
      <c r="K8968" s="334">
        <v>0</v>
      </c>
      <c r="L8968" s="334">
        <v>0</v>
      </c>
      <c r="M8968" s="334">
        <v>0</v>
      </c>
      <c r="N8968" s="334">
        <v>0</v>
      </c>
      <c r="O8968" s="334">
        <v>0</v>
      </c>
      <c r="P8968" s="334">
        <v>0</v>
      </c>
      <c r="Q8968" s="334">
        <v>0</v>
      </c>
      <c r="R8968" s="334">
        <v>0</v>
      </c>
      <c r="S8968" s="334">
        <v>0</v>
      </c>
      <c r="T8968" s="334">
        <v>0</v>
      </c>
      <c r="U8968" s="334">
        <v>0</v>
      </c>
      <c r="V8968" s="334">
        <v>0</v>
      </c>
      <c r="W8968" s="334">
        <v>0</v>
      </c>
      <c r="X8968" s="334">
        <v>0</v>
      </c>
      <c r="Y8968" s="334">
        <v>0</v>
      </c>
      <c r="Z8968" s="334">
        <v>0</v>
      </c>
      <c r="AA8968" s="334">
        <v>0</v>
      </c>
      <c r="AB8968" s="334">
        <v>0</v>
      </c>
      <c r="AD8968" s="334">
        <v>0</v>
      </c>
      <c r="AE8968" s="334">
        <f t="shared" si="1407"/>
        <v>0</v>
      </c>
      <c r="AF8968" s="334">
        <f t="shared" si="1408"/>
        <v>0</v>
      </c>
      <c r="AG8968" s="340">
        <f t="shared" si="1409"/>
        <v>0</v>
      </c>
      <c r="AI8968" s="340">
        <f t="shared" si="1410"/>
        <v>0</v>
      </c>
      <c r="AJ8968" s="340">
        <f t="shared" si="1410"/>
        <v>0</v>
      </c>
      <c r="AK8968" s="340">
        <f t="shared" si="1410"/>
        <v>0</v>
      </c>
      <c r="AL8968" s="340">
        <f t="shared" si="1410"/>
        <v>0</v>
      </c>
      <c r="AM8968" s="340">
        <f t="shared" si="1410"/>
        <v>0</v>
      </c>
    </row>
    <row r="8969" spans="1:39" x14ac:dyDescent="0.35">
      <c r="A8969" s="337">
        <v>30882</v>
      </c>
      <c r="B8969" s="338">
        <f t="shared" si="1404"/>
        <v>1984</v>
      </c>
      <c r="C8969" s="338">
        <f t="shared" si="1405"/>
        <v>7</v>
      </c>
      <c r="D8969" s="338">
        <f t="shared" si="1406"/>
        <v>19</v>
      </c>
      <c r="E8969" s="334">
        <v>0</v>
      </c>
      <c r="F8969" s="334">
        <v>0</v>
      </c>
      <c r="G8969" s="334">
        <v>0</v>
      </c>
      <c r="H8969" s="334">
        <v>0</v>
      </c>
      <c r="I8969" s="334">
        <v>0</v>
      </c>
      <c r="J8969" s="334">
        <v>0</v>
      </c>
      <c r="K8969" s="334">
        <v>0</v>
      </c>
      <c r="L8969" s="334">
        <v>0</v>
      </c>
      <c r="M8969" s="334">
        <v>0</v>
      </c>
      <c r="N8969" s="334">
        <v>0</v>
      </c>
      <c r="O8969" s="334">
        <v>0</v>
      </c>
      <c r="P8969" s="334">
        <v>0</v>
      </c>
      <c r="Q8969" s="334">
        <v>0</v>
      </c>
      <c r="R8969" s="334">
        <v>0</v>
      </c>
      <c r="S8969" s="334">
        <v>0</v>
      </c>
      <c r="T8969" s="334">
        <v>0</v>
      </c>
      <c r="U8969" s="334">
        <v>0</v>
      </c>
      <c r="V8969" s="334">
        <v>0</v>
      </c>
      <c r="W8969" s="334">
        <v>0.8</v>
      </c>
      <c r="X8969" s="334">
        <v>0</v>
      </c>
      <c r="Y8969" s="334">
        <v>0</v>
      </c>
      <c r="Z8969" s="334">
        <v>0</v>
      </c>
      <c r="AA8969" s="334">
        <v>0</v>
      </c>
      <c r="AB8969" s="334">
        <v>0</v>
      </c>
      <c r="AD8969" s="334">
        <v>0.8</v>
      </c>
      <c r="AE8969" s="334">
        <f t="shared" si="1407"/>
        <v>0.8</v>
      </c>
      <c r="AF8969" s="334">
        <f t="shared" si="1408"/>
        <v>0.8</v>
      </c>
      <c r="AG8969" s="340">
        <f t="shared" si="1409"/>
        <v>0</v>
      </c>
      <c r="AI8969" s="340">
        <f t="shared" si="1410"/>
        <v>0</v>
      </c>
      <c r="AJ8969" s="340">
        <f t="shared" si="1410"/>
        <v>0</v>
      </c>
      <c r="AK8969" s="340">
        <f t="shared" si="1410"/>
        <v>0.8</v>
      </c>
      <c r="AL8969" s="340">
        <f t="shared" si="1410"/>
        <v>0</v>
      </c>
      <c r="AM8969" s="340">
        <f t="shared" si="1410"/>
        <v>0</v>
      </c>
    </row>
    <row r="8970" spans="1:39" x14ac:dyDescent="0.35">
      <c r="A8970" s="337">
        <v>30883</v>
      </c>
      <c r="B8970" s="338">
        <f t="shared" si="1404"/>
        <v>1984</v>
      </c>
      <c r="C8970" s="338">
        <f t="shared" si="1405"/>
        <v>7</v>
      </c>
      <c r="D8970" s="338">
        <f t="shared" si="1406"/>
        <v>20</v>
      </c>
      <c r="E8970" s="334">
        <v>0</v>
      </c>
      <c r="F8970" s="334">
        <v>0</v>
      </c>
      <c r="G8970" s="334">
        <v>0</v>
      </c>
      <c r="H8970" s="334">
        <v>0</v>
      </c>
      <c r="I8970" s="334">
        <v>0</v>
      </c>
      <c r="J8970" s="334">
        <v>0</v>
      </c>
      <c r="K8970" s="334">
        <v>0</v>
      </c>
      <c r="L8970" s="334">
        <v>0</v>
      </c>
      <c r="M8970" s="334">
        <v>0</v>
      </c>
      <c r="N8970" s="334">
        <v>0</v>
      </c>
      <c r="O8970" s="334">
        <v>0</v>
      </c>
      <c r="P8970" s="334">
        <v>0</v>
      </c>
      <c r="Q8970" s="334">
        <v>0</v>
      </c>
      <c r="R8970" s="334">
        <v>1.9</v>
      </c>
      <c r="S8970" s="334">
        <v>0.7</v>
      </c>
      <c r="T8970" s="334">
        <v>0</v>
      </c>
      <c r="U8970" s="334">
        <v>0</v>
      </c>
      <c r="V8970" s="334">
        <v>0</v>
      </c>
      <c r="W8970" s="334">
        <v>0</v>
      </c>
      <c r="X8970" s="334">
        <v>0</v>
      </c>
      <c r="Y8970" s="334">
        <v>0</v>
      </c>
      <c r="Z8970" s="334">
        <v>0</v>
      </c>
      <c r="AA8970" s="334">
        <v>0.2</v>
      </c>
      <c r="AB8970" s="334">
        <v>0</v>
      </c>
      <c r="AD8970" s="334">
        <v>2.8</v>
      </c>
      <c r="AE8970" s="334">
        <f t="shared" si="1407"/>
        <v>2.8</v>
      </c>
      <c r="AF8970" s="334">
        <f t="shared" si="1408"/>
        <v>2.8</v>
      </c>
      <c r="AG8970" s="340">
        <f t="shared" si="1409"/>
        <v>0</v>
      </c>
      <c r="AI8970" s="340">
        <f t="shared" si="1410"/>
        <v>0</v>
      </c>
      <c r="AJ8970" s="340">
        <f t="shared" si="1410"/>
        <v>0</v>
      </c>
      <c r="AK8970" s="340">
        <f t="shared" si="1410"/>
        <v>2.8</v>
      </c>
      <c r="AL8970" s="340">
        <f t="shared" si="1410"/>
        <v>0</v>
      </c>
      <c r="AM8970" s="340">
        <f t="shared" si="1410"/>
        <v>0</v>
      </c>
    </row>
    <row r="8971" spans="1:39" x14ac:dyDescent="0.35">
      <c r="A8971" s="337">
        <v>30884</v>
      </c>
      <c r="B8971" s="338">
        <f t="shared" si="1404"/>
        <v>1984</v>
      </c>
      <c r="C8971" s="338">
        <f t="shared" si="1405"/>
        <v>7</v>
      </c>
      <c r="D8971" s="338">
        <f t="shared" si="1406"/>
        <v>21</v>
      </c>
      <c r="E8971" s="334">
        <v>0</v>
      </c>
      <c r="F8971" s="334">
        <v>0</v>
      </c>
      <c r="G8971" s="334">
        <v>0</v>
      </c>
      <c r="H8971" s="334">
        <v>0</v>
      </c>
      <c r="I8971" s="334">
        <v>0</v>
      </c>
      <c r="J8971" s="334">
        <v>0</v>
      </c>
      <c r="K8971" s="334">
        <v>2.4</v>
      </c>
      <c r="L8971" s="334">
        <v>0</v>
      </c>
      <c r="M8971" s="334">
        <v>0</v>
      </c>
      <c r="N8971" s="334">
        <v>0</v>
      </c>
      <c r="O8971" s="334">
        <v>3.8</v>
      </c>
      <c r="P8971" s="334">
        <v>1.2</v>
      </c>
      <c r="Q8971" s="334">
        <v>0.7</v>
      </c>
      <c r="R8971" s="334">
        <v>0.2</v>
      </c>
      <c r="S8971" s="334">
        <v>0.2</v>
      </c>
      <c r="T8971" s="334">
        <v>0</v>
      </c>
      <c r="U8971" s="334">
        <v>0</v>
      </c>
      <c r="V8971" s="334">
        <v>0</v>
      </c>
      <c r="W8971" s="334">
        <v>0</v>
      </c>
      <c r="X8971" s="334">
        <v>0</v>
      </c>
      <c r="Y8971" s="334">
        <v>0</v>
      </c>
      <c r="Z8971" s="334">
        <v>0</v>
      </c>
      <c r="AA8971" s="334">
        <v>0</v>
      </c>
      <c r="AB8971" s="334">
        <v>0</v>
      </c>
      <c r="AD8971" s="334">
        <v>8.5</v>
      </c>
      <c r="AE8971" s="334">
        <f t="shared" si="1407"/>
        <v>8.5</v>
      </c>
      <c r="AF8971" s="334">
        <f t="shared" si="1408"/>
        <v>8.4999999999999982</v>
      </c>
      <c r="AG8971" s="340">
        <f t="shared" si="1409"/>
        <v>1.7763568394002505E-15</v>
      </c>
      <c r="AI8971" s="340">
        <f t="shared" si="1410"/>
        <v>0</v>
      </c>
      <c r="AJ8971" s="340">
        <f t="shared" si="1410"/>
        <v>0</v>
      </c>
      <c r="AK8971" s="340">
        <f t="shared" si="1410"/>
        <v>8.4999999999999982</v>
      </c>
      <c r="AL8971" s="340">
        <f t="shared" si="1410"/>
        <v>0</v>
      </c>
      <c r="AM8971" s="340">
        <f t="shared" si="1410"/>
        <v>0</v>
      </c>
    </row>
    <row r="8972" spans="1:39" x14ac:dyDescent="0.35">
      <c r="A8972" s="337">
        <v>30885</v>
      </c>
      <c r="B8972" s="338">
        <f t="shared" si="1404"/>
        <v>1984</v>
      </c>
      <c r="C8972" s="338">
        <f t="shared" si="1405"/>
        <v>7</v>
      </c>
      <c r="D8972" s="338">
        <f t="shared" si="1406"/>
        <v>22</v>
      </c>
      <c r="E8972" s="334">
        <v>0</v>
      </c>
      <c r="F8972" s="334">
        <v>0</v>
      </c>
      <c r="G8972" s="334">
        <v>0</v>
      </c>
      <c r="H8972" s="334">
        <v>0</v>
      </c>
      <c r="I8972" s="334">
        <v>0</v>
      </c>
      <c r="J8972" s="334">
        <v>0</v>
      </c>
      <c r="K8972" s="334">
        <v>0</v>
      </c>
      <c r="L8972" s="334">
        <v>0</v>
      </c>
      <c r="M8972" s="334">
        <v>0</v>
      </c>
      <c r="N8972" s="334">
        <v>0</v>
      </c>
      <c r="O8972" s="334">
        <v>0</v>
      </c>
      <c r="P8972" s="334">
        <v>0</v>
      </c>
      <c r="Q8972" s="334">
        <v>0</v>
      </c>
      <c r="R8972" s="334">
        <v>0</v>
      </c>
      <c r="S8972" s="334">
        <v>0</v>
      </c>
      <c r="T8972" s="334">
        <v>0</v>
      </c>
      <c r="U8972" s="334">
        <v>0</v>
      </c>
      <c r="V8972" s="334">
        <v>0</v>
      </c>
      <c r="W8972" s="334">
        <v>0</v>
      </c>
      <c r="X8972" s="334">
        <v>0</v>
      </c>
      <c r="Y8972" s="334">
        <v>0</v>
      </c>
      <c r="Z8972" s="334">
        <v>0</v>
      </c>
      <c r="AA8972" s="334">
        <v>0</v>
      </c>
      <c r="AB8972" s="334">
        <v>0</v>
      </c>
      <c r="AD8972" s="334">
        <v>0</v>
      </c>
      <c r="AE8972" s="334">
        <f t="shared" si="1407"/>
        <v>0</v>
      </c>
      <c r="AF8972" s="334">
        <f t="shared" si="1408"/>
        <v>0</v>
      </c>
      <c r="AG8972" s="340">
        <f t="shared" si="1409"/>
        <v>0</v>
      </c>
      <c r="AI8972" s="340">
        <f t="shared" si="1410"/>
        <v>0</v>
      </c>
      <c r="AJ8972" s="340">
        <f t="shared" si="1410"/>
        <v>0</v>
      </c>
      <c r="AK8972" s="340">
        <f t="shared" si="1410"/>
        <v>0</v>
      </c>
      <c r="AL8972" s="340">
        <f t="shared" si="1410"/>
        <v>0</v>
      </c>
      <c r="AM8972" s="340">
        <f t="shared" si="1410"/>
        <v>0</v>
      </c>
    </row>
    <row r="8973" spans="1:39" x14ac:dyDescent="0.35">
      <c r="A8973" s="337">
        <v>30886</v>
      </c>
      <c r="B8973" s="338">
        <f t="shared" si="1404"/>
        <v>1984</v>
      </c>
      <c r="C8973" s="338">
        <f t="shared" si="1405"/>
        <v>7</v>
      </c>
      <c r="D8973" s="338">
        <f t="shared" si="1406"/>
        <v>23</v>
      </c>
      <c r="E8973" s="334">
        <v>0</v>
      </c>
      <c r="F8973" s="334">
        <v>0</v>
      </c>
      <c r="G8973" s="334">
        <v>0</v>
      </c>
      <c r="H8973" s="334">
        <v>0</v>
      </c>
      <c r="I8973" s="334">
        <v>0</v>
      </c>
      <c r="J8973" s="334">
        <v>0</v>
      </c>
      <c r="K8973" s="334">
        <v>0</v>
      </c>
      <c r="L8973" s="334">
        <v>0</v>
      </c>
      <c r="M8973" s="334">
        <v>0</v>
      </c>
      <c r="N8973" s="334">
        <v>0</v>
      </c>
      <c r="O8973" s="334">
        <v>0</v>
      </c>
      <c r="P8973" s="334">
        <v>0</v>
      </c>
      <c r="Q8973" s="334">
        <v>0</v>
      </c>
      <c r="R8973" s="334">
        <v>0</v>
      </c>
      <c r="S8973" s="334">
        <v>0</v>
      </c>
      <c r="T8973" s="334">
        <v>0</v>
      </c>
      <c r="U8973" s="334">
        <v>0</v>
      </c>
      <c r="V8973" s="334">
        <v>0</v>
      </c>
      <c r="W8973" s="334">
        <v>0</v>
      </c>
      <c r="X8973" s="334">
        <v>0</v>
      </c>
      <c r="Y8973" s="334">
        <v>0</v>
      </c>
      <c r="Z8973" s="334">
        <v>0</v>
      </c>
      <c r="AA8973" s="334">
        <v>0</v>
      </c>
      <c r="AB8973" s="334">
        <v>0</v>
      </c>
      <c r="AD8973" s="334">
        <v>0</v>
      </c>
      <c r="AE8973" s="334">
        <f t="shared" si="1407"/>
        <v>0</v>
      </c>
      <c r="AF8973" s="334">
        <f t="shared" si="1408"/>
        <v>0</v>
      </c>
      <c r="AG8973" s="340">
        <f t="shared" si="1409"/>
        <v>0</v>
      </c>
      <c r="AI8973" s="340">
        <f t="shared" si="1410"/>
        <v>0</v>
      </c>
      <c r="AJ8973" s="340">
        <f t="shared" si="1410"/>
        <v>0</v>
      </c>
      <c r="AK8973" s="340">
        <f t="shared" si="1410"/>
        <v>0</v>
      </c>
      <c r="AL8973" s="340">
        <f t="shared" si="1410"/>
        <v>0</v>
      </c>
      <c r="AM8973" s="340">
        <f t="shared" si="1410"/>
        <v>0</v>
      </c>
    </row>
    <row r="8974" spans="1:39" x14ac:dyDescent="0.35">
      <c r="A8974" s="337">
        <v>30887</v>
      </c>
      <c r="B8974" s="338">
        <f t="shared" si="1404"/>
        <v>1984</v>
      </c>
      <c r="C8974" s="338">
        <f t="shared" si="1405"/>
        <v>7</v>
      </c>
      <c r="D8974" s="338">
        <f t="shared" si="1406"/>
        <v>24</v>
      </c>
      <c r="E8974" s="334">
        <v>0</v>
      </c>
      <c r="F8974" s="334">
        <v>0</v>
      </c>
      <c r="G8974" s="334">
        <v>0</v>
      </c>
      <c r="H8974" s="334">
        <v>0</v>
      </c>
      <c r="I8974" s="334">
        <v>0</v>
      </c>
      <c r="J8974" s="334">
        <v>0</v>
      </c>
      <c r="K8974" s="334">
        <v>0</v>
      </c>
      <c r="L8974" s="334">
        <v>0</v>
      </c>
      <c r="M8974" s="334">
        <v>0</v>
      </c>
      <c r="N8974" s="334">
        <v>0</v>
      </c>
      <c r="O8974" s="334">
        <v>0</v>
      </c>
      <c r="P8974" s="334">
        <v>0</v>
      </c>
      <c r="Q8974" s="334">
        <v>0</v>
      </c>
      <c r="R8974" s="334">
        <v>0</v>
      </c>
      <c r="S8974" s="334">
        <v>0</v>
      </c>
      <c r="T8974" s="334">
        <v>0</v>
      </c>
      <c r="U8974" s="334">
        <v>0</v>
      </c>
      <c r="V8974" s="334">
        <v>0</v>
      </c>
      <c r="W8974" s="334">
        <v>0</v>
      </c>
      <c r="X8974" s="334">
        <v>0</v>
      </c>
      <c r="Y8974" s="334">
        <v>0</v>
      </c>
      <c r="Z8974" s="334">
        <v>0</v>
      </c>
      <c r="AA8974" s="334">
        <v>0</v>
      </c>
      <c r="AB8974" s="334">
        <v>0</v>
      </c>
      <c r="AD8974" s="334">
        <v>0</v>
      </c>
      <c r="AE8974" s="334">
        <f t="shared" si="1407"/>
        <v>0</v>
      </c>
      <c r="AF8974" s="334">
        <f t="shared" si="1408"/>
        <v>0</v>
      </c>
      <c r="AG8974" s="340">
        <f t="shared" si="1409"/>
        <v>0</v>
      </c>
      <c r="AI8974" s="340">
        <f t="shared" si="1410"/>
        <v>0</v>
      </c>
      <c r="AJ8974" s="340">
        <f t="shared" si="1410"/>
        <v>0</v>
      </c>
      <c r="AK8974" s="340">
        <f t="shared" si="1410"/>
        <v>0</v>
      </c>
      <c r="AL8974" s="340">
        <f t="shared" si="1410"/>
        <v>0</v>
      </c>
      <c r="AM8974" s="340">
        <f t="shared" si="1410"/>
        <v>0</v>
      </c>
    </row>
    <row r="8975" spans="1:39" x14ac:dyDescent="0.35">
      <c r="A8975" s="337">
        <v>30888</v>
      </c>
      <c r="B8975" s="338">
        <f t="shared" si="1404"/>
        <v>1984</v>
      </c>
      <c r="C8975" s="338">
        <f t="shared" si="1405"/>
        <v>7</v>
      </c>
      <c r="D8975" s="338">
        <f t="shared" si="1406"/>
        <v>25</v>
      </c>
      <c r="E8975" s="334">
        <v>0</v>
      </c>
      <c r="F8975" s="334">
        <v>0</v>
      </c>
      <c r="G8975" s="334">
        <v>0</v>
      </c>
      <c r="H8975" s="334">
        <v>0</v>
      </c>
      <c r="I8975" s="334">
        <v>0</v>
      </c>
      <c r="J8975" s="334">
        <v>0</v>
      </c>
      <c r="K8975" s="334">
        <v>0</v>
      </c>
      <c r="L8975" s="334">
        <v>0</v>
      </c>
      <c r="M8975" s="334">
        <v>0</v>
      </c>
      <c r="N8975" s="334">
        <v>0</v>
      </c>
      <c r="O8975" s="334">
        <v>0</v>
      </c>
      <c r="P8975" s="334">
        <v>0</v>
      </c>
      <c r="Q8975" s="334">
        <v>0</v>
      </c>
      <c r="R8975" s="334">
        <v>0</v>
      </c>
      <c r="S8975" s="334">
        <v>0</v>
      </c>
      <c r="T8975" s="334">
        <v>0</v>
      </c>
      <c r="U8975" s="334">
        <v>0</v>
      </c>
      <c r="V8975" s="334">
        <v>0</v>
      </c>
      <c r="W8975" s="334">
        <v>0</v>
      </c>
      <c r="X8975" s="334">
        <v>0</v>
      </c>
      <c r="Y8975" s="334">
        <v>0</v>
      </c>
      <c r="Z8975" s="334">
        <v>0</v>
      </c>
      <c r="AA8975" s="334">
        <v>0</v>
      </c>
      <c r="AB8975" s="334">
        <v>0</v>
      </c>
      <c r="AD8975" s="334">
        <v>0</v>
      </c>
      <c r="AE8975" s="334">
        <f t="shared" si="1407"/>
        <v>0</v>
      </c>
      <c r="AF8975" s="334">
        <f t="shared" si="1408"/>
        <v>0</v>
      </c>
      <c r="AG8975" s="340">
        <f t="shared" si="1409"/>
        <v>0</v>
      </c>
      <c r="AI8975" s="340">
        <f t="shared" si="1410"/>
        <v>0</v>
      </c>
      <c r="AJ8975" s="340">
        <f t="shared" si="1410"/>
        <v>0</v>
      </c>
      <c r="AK8975" s="340">
        <f t="shared" si="1410"/>
        <v>0</v>
      </c>
      <c r="AL8975" s="340">
        <f t="shared" si="1410"/>
        <v>0</v>
      </c>
      <c r="AM8975" s="340">
        <f t="shared" si="1410"/>
        <v>0</v>
      </c>
    </row>
    <row r="8976" spans="1:39" x14ac:dyDescent="0.35">
      <c r="A8976" s="337">
        <v>30889</v>
      </c>
      <c r="B8976" s="338">
        <f t="shared" si="1404"/>
        <v>1984</v>
      </c>
      <c r="C8976" s="338">
        <f t="shared" si="1405"/>
        <v>7</v>
      </c>
      <c r="D8976" s="338">
        <f t="shared" si="1406"/>
        <v>26</v>
      </c>
      <c r="E8976" s="334">
        <v>0</v>
      </c>
      <c r="F8976" s="334">
        <v>0</v>
      </c>
      <c r="G8976" s="334">
        <v>0</v>
      </c>
      <c r="H8976" s="334">
        <v>0</v>
      </c>
      <c r="I8976" s="334">
        <v>0</v>
      </c>
      <c r="J8976" s="334">
        <v>0</v>
      </c>
      <c r="K8976" s="334">
        <v>0</v>
      </c>
      <c r="L8976" s="334">
        <v>0</v>
      </c>
      <c r="M8976" s="334">
        <v>0</v>
      </c>
      <c r="N8976" s="334">
        <v>0</v>
      </c>
      <c r="O8976" s="334">
        <v>0</v>
      </c>
      <c r="P8976" s="334">
        <v>0</v>
      </c>
      <c r="Q8976" s="334">
        <v>0</v>
      </c>
      <c r="R8976" s="334">
        <v>0</v>
      </c>
      <c r="S8976" s="334">
        <v>0</v>
      </c>
      <c r="T8976" s="334">
        <v>0</v>
      </c>
      <c r="U8976" s="334">
        <v>0</v>
      </c>
      <c r="V8976" s="334">
        <v>0</v>
      </c>
      <c r="W8976" s="334">
        <v>0</v>
      </c>
      <c r="X8976" s="334">
        <v>0</v>
      </c>
      <c r="Y8976" s="334">
        <v>0</v>
      </c>
      <c r="Z8976" s="334">
        <v>0</v>
      </c>
      <c r="AA8976" s="334">
        <v>0</v>
      </c>
      <c r="AB8976" s="334">
        <v>0</v>
      </c>
      <c r="AD8976" s="334">
        <v>0</v>
      </c>
      <c r="AE8976" s="334">
        <f t="shared" si="1407"/>
        <v>0</v>
      </c>
      <c r="AF8976" s="334">
        <f t="shared" si="1408"/>
        <v>0</v>
      </c>
      <c r="AG8976" s="340">
        <f t="shared" si="1409"/>
        <v>0</v>
      </c>
      <c r="AI8976" s="340">
        <f t="shared" si="1410"/>
        <v>0</v>
      </c>
      <c r="AJ8976" s="340">
        <f t="shared" si="1410"/>
        <v>0</v>
      </c>
      <c r="AK8976" s="340">
        <f t="shared" si="1410"/>
        <v>0</v>
      </c>
      <c r="AL8976" s="340">
        <f t="shared" si="1410"/>
        <v>0</v>
      </c>
      <c r="AM8976" s="340">
        <f t="shared" si="1410"/>
        <v>0</v>
      </c>
    </row>
    <row r="8977" spans="1:39" x14ac:dyDescent="0.35">
      <c r="A8977" s="337">
        <v>30890</v>
      </c>
      <c r="B8977" s="338">
        <f t="shared" si="1404"/>
        <v>1984</v>
      </c>
      <c r="C8977" s="338">
        <f t="shared" si="1405"/>
        <v>7</v>
      </c>
      <c r="D8977" s="338">
        <f t="shared" si="1406"/>
        <v>27</v>
      </c>
      <c r="E8977" s="334">
        <v>0</v>
      </c>
      <c r="F8977" s="334">
        <v>0</v>
      </c>
      <c r="G8977" s="334">
        <v>0</v>
      </c>
      <c r="H8977" s="334">
        <v>0</v>
      </c>
      <c r="I8977" s="334">
        <v>0</v>
      </c>
      <c r="J8977" s="334">
        <v>0</v>
      </c>
      <c r="K8977" s="334">
        <v>0</v>
      </c>
      <c r="L8977" s="334">
        <v>0</v>
      </c>
      <c r="M8977" s="334">
        <v>0</v>
      </c>
      <c r="N8977" s="334">
        <v>0.6</v>
      </c>
      <c r="O8977" s="334">
        <v>0</v>
      </c>
      <c r="P8977" s="334">
        <v>0</v>
      </c>
      <c r="Q8977" s="334">
        <v>0</v>
      </c>
      <c r="R8977" s="334">
        <v>0</v>
      </c>
      <c r="S8977" s="334">
        <v>0</v>
      </c>
      <c r="T8977" s="334">
        <v>0</v>
      </c>
      <c r="U8977" s="334">
        <v>0</v>
      </c>
      <c r="V8977" s="334">
        <v>0</v>
      </c>
      <c r="W8977" s="334">
        <v>0</v>
      </c>
      <c r="X8977" s="334">
        <v>0</v>
      </c>
      <c r="Y8977" s="334">
        <v>0</v>
      </c>
      <c r="Z8977" s="334">
        <v>0</v>
      </c>
      <c r="AA8977" s="334">
        <v>0</v>
      </c>
      <c r="AB8977" s="334">
        <v>0</v>
      </c>
      <c r="AD8977" s="334">
        <v>0.6</v>
      </c>
      <c r="AE8977" s="334">
        <f t="shared" si="1407"/>
        <v>0.6</v>
      </c>
      <c r="AF8977" s="334">
        <f t="shared" si="1408"/>
        <v>0.6</v>
      </c>
      <c r="AG8977" s="340">
        <f t="shared" si="1409"/>
        <v>0</v>
      </c>
      <c r="AI8977" s="340">
        <f t="shared" si="1410"/>
        <v>0</v>
      </c>
      <c r="AJ8977" s="340">
        <f t="shared" si="1410"/>
        <v>0</v>
      </c>
      <c r="AK8977" s="340">
        <f t="shared" si="1410"/>
        <v>0.6</v>
      </c>
      <c r="AL8977" s="340">
        <f t="shared" si="1410"/>
        <v>0</v>
      </c>
      <c r="AM8977" s="340">
        <f t="shared" si="1410"/>
        <v>0</v>
      </c>
    </row>
    <row r="8978" spans="1:39" x14ac:dyDescent="0.35">
      <c r="A8978" s="337">
        <v>30891</v>
      </c>
      <c r="B8978" s="338">
        <f t="shared" si="1404"/>
        <v>1984</v>
      </c>
      <c r="C8978" s="338">
        <f t="shared" si="1405"/>
        <v>7</v>
      </c>
      <c r="D8978" s="338">
        <f t="shared" si="1406"/>
        <v>28</v>
      </c>
      <c r="E8978" s="334">
        <v>0</v>
      </c>
      <c r="F8978" s="334">
        <v>0</v>
      </c>
      <c r="G8978" s="334">
        <v>0</v>
      </c>
      <c r="H8978" s="334">
        <v>0</v>
      </c>
      <c r="I8978" s="334">
        <v>0</v>
      </c>
      <c r="J8978" s="334">
        <v>0</v>
      </c>
      <c r="K8978" s="334">
        <v>0</v>
      </c>
      <c r="L8978" s="334">
        <v>0</v>
      </c>
      <c r="M8978" s="334">
        <v>0</v>
      </c>
      <c r="N8978" s="334">
        <v>0</v>
      </c>
      <c r="O8978" s="334">
        <v>0</v>
      </c>
      <c r="P8978" s="334">
        <v>0</v>
      </c>
      <c r="Q8978" s="334">
        <v>0</v>
      </c>
      <c r="R8978" s="334">
        <v>0</v>
      </c>
      <c r="S8978" s="334">
        <v>0</v>
      </c>
      <c r="T8978" s="334">
        <v>0</v>
      </c>
      <c r="U8978" s="334">
        <v>0</v>
      </c>
      <c r="V8978" s="334">
        <v>0</v>
      </c>
      <c r="W8978" s="334">
        <v>0</v>
      </c>
      <c r="X8978" s="334">
        <v>0</v>
      </c>
      <c r="Y8978" s="334">
        <v>0</v>
      </c>
      <c r="Z8978" s="334">
        <v>0</v>
      </c>
      <c r="AA8978" s="334">
        <v>0</v>
      </c>
      <c r="AB8978" s="334">
        <v>0</v>
      </c>
      <c r="AD8978" s="334">
        <v>0</v>
      </c>
      <c r="AE8978" s="334">
        <f t="shared" si="1407"/>
        <v>0</v>
      </c>
      <c r="AF8978" s="334">
        <f t="shared" si="1408"/>
        <v>0</v>
      </c>
      <c r="AG8978" s="340">
        <f t="shared" si="1409"/>
        <v>0</v>
      </c>
      <c r="AI8978" s="340">
        <f t="shared" si="1410"/>
        <v>0</v>
      </c>
      <c r="AJ8978" s="340">
        <f t="shared" si="1410"/>
        <v>0</v>
      </c>
      <c r="AK8978" s="340">
        <f t="shared" si="1410"/>
        <v>0</v>
      </c>
      <c r="AL8978" s="340">
        <f t="shared" si="1410"/>
        <v>0</v>
      </c>
      <c r="AM8978" s="340">
        <f t="shared" si="1410"/>
        <v>0</v>
      </c>
    </row>
    <row r="8979" spans="1:39" x14ac:dyDescent="0.35">
      <c r="A8979" s="337">
        <v>30892</v>
      </c>
      <c r="B8979" s="338">
        <f t="shared" si="1404"/>
        <v>1984</v>
      </c>
      <c r="C8979" s="338">
        <f t="shared" si="1405"/>
        <v>7</v>
      </c>
      <c r="D8979" s="338">
        <f t="shared" si="1406"/>
        <v>29</v>
      </c>
      <c r="E8979" s="334">
        <v>0</v>
      </c>
      <c r="F8979" s="334">
        <v>0</v>
      </c>
      <c r="G8979" s="334">
        <v>0</v>
      </c>
      <c r="H8979" s="334">
        <v>0</v>
      </c>
      <c r="I8979" s="334">
        <v>0</v>
      </c>
      <c r="J8979" s="334">
        <v>0</v>
      </c>
      <c r="K8979" s="334">
        <v>0</v>
      </c>
      <c r="L8979" s="334">
        <v>0</v>
      </c>
      <c r="M8979" s="334">
        <v>0</v>
      </c>
      <c r="N8979" s="334">
        <v>0</v>
      </c>
      <c r="O8979" s="334">
        <v>0.4</v>
      </c>
      <c r="P8979" s="334">
        <v>0.4</v>
      </c>
      <c r="Q8979" s="334">
        <v>1.4</v>
      </c>
      <c r="R8979" s="334">
        <v>0.2</v>
      </c>
      <c r="S8979" s="334">
        <v>0</v>
      </c>
      <c r="T8979" s="334">
        <v>0</v>
      </c>
      <c r="U8979" s="334">
        <v>0</v>
      </c>
      <c r="V8979" s="334">
        <v>0</v>
      </c>
      <c r="W8979" s="334">
        <v>0</v>
      </c>
      <c r="X8979" s="334">
        <v>0</v>
      </c>
      <c r="Y8979" s="334">
        <v>0</v>
      </c>
      <c r="Z8979" s="334">
        <v>0</v>
      </c>
      <c r="AA8979" s="334">
        <v>0</v>
      </c>
      <c r="AB8979" s="334">
        <v>0</v>
      </c>
      <c r="AD8979" s="334">
        <v>2.4</v>
      </c>
      <c r="AE8979" s="334">
        <f t="shared" si="1407"/>
        <v>2.4</v>
      </c>
      <c r="AF8979" s="334">
        <f t="shared" si="1408"/>
        <v>2.4000000000000004</v>
      </c>
      <c r="AG8979" s="340">
        <f t="shared" si="1409"/>
        <v>4.4408920985006262E-16</v>
      </c>
      <c r="AI8979" s="340">
        <f t="shared" si="1410"/>
        <v>0</v>
      </c>
      <c r="AJ8979" s="340">
        <f t="shared" si="1410"/>
        <v>0</v>
      </c>
      <c r="AK8979" s="340">
        <f t="shared" si="1410"/>
        <v>2.4000000000000004</v>
      </c>
      <c r="AL8979" s="340">
        <f t="shared" si="1410"/>
        <v>0</v>
      </c>
      <c r="AM8979" s="340">
        <f t="shared" si="1410"/>
        <v>0</v>
      </c>
    </row>
    <row r="8980" spans="1:39" x14ac:dyDescent="0.35">
      <c r="A8980" s="337">
        <v>30893</v>
      </c>
      <c r="B8980" s="338">
        <f t="shared" si="1404"/>
        <v>1984</v>
      </c>
      <c r="C8980" s="338">
        <f t="shared" si="1405"/>
        <v>7</v>
      </c>
      <c r="D8980" s="338">
        <f t="shared" si="1406"/>
        <v>30</v>
      </c>
      <c r="E8980" s="334">
        <v>0</v>
      </c>
      <c r="F8980" s="334">
        <v>0</v>
      </c>
      <c r="G8980" s="334">
        <v>0.2</v>
      </c>
      <c r="H8980" s="334">
        <v>0.9</v>
      </c>
      <c r="I8980" s="334">
        <v>0.2</v>
      </c>
      <c r="J8980" s="334">
        <v>0</v>
      </c>
      <c r="K8980" s="334">
        <v>0.5</v>
      </c>
      <c r="L8980" s="334">
        <v>0.5</v>
      </c>
      <c r="M8980" s="334">
        <v>0</v>
      </c>
      <c r="N8980" s="334">
        <v>0</v>
      </c>
      <c r="O8980" s="334">
        <v>0</v>
      </c>
      <c r="P8980" s="334">
        <v>0</v>
      </c>
      <c r="Q8980" s="334">
        <v>0.2</v>
      </c>
      <c r="R8980" s="334">
        <v>0</v>
      </c>
      <c r="S8980" s="334">
        <v>0</v>
      </c>
      <c r="T8980" s="334">
        <v>0</v>
      </c>
      <c r="U8980" s="334">
        <v>0</v>
      </c>
      <c r="V8980" s="334">
        <v>0</v>
      </c>
      <c r="W8980" s="334">
        <v>0</v>
      </c>
      <c r="X8980" s="334">
        <v>0</v>
      </c>
      <c r="Y8980" s="334">
        <v>0</v>
      </c>
      <c r="Z8980" s="334">
        <v>0</v>
      </c>
      <c r="AA8980" s="334">
        <v>0</v>
      </c>
      <c r="AB8980" s="334">
        <v>0</v>
      </c>
      <c r="AD8980" s="334">
        <v>2.5</v>
      </c>
      <c r="AE8980" s="334">
        <f t="shared" si="1407"/>
        <v>2.5</v>
      </c>
      <c r="AF8980" s="334">
        <f t="shared" si="1408"/>
        <v>2.5</v>
      </c>
      <c r="AG8980" s="340">
        <f t="shared" si="1409"/>
        <v>0</v>
      </c>
      <c r="AI8980" s="340">
        <f t="shared" ref="AI8980:AM8995" si="1411">IF($C8980=AI$1,$AF8980,0)</f>
        <v>0</v>
      </c>
      <c r="AJ8980" s="340">
        <f t="shared" si="1411"/>
        <v>0</v>
      </c>
      <c r="AK8980" s="340">
        <f t="shared" si="1411"/>
        <v>2.5</v>
      </c>
      <c r="AL8980" s="340">
        <f t="shared" si="1411"/>
        <v>0</v>
      </c>
      <c r="AM8980" s="340">
        <f t="shared" si="1411"/>
        <v>0</v>
      </c>
    </row>
    <row r="8981" spans="1:39" x14ac:dyDescent="0.35">
      <c r="A8981" s="337">
        <v>30894</v>
      </c>
      <c r="B8981" s="338">
        <f t="shared" si="1404"/>
        <v>1984</v>
      </c>
      <c r="C8981" s="338">
        <f t="shared" si="1405"/>
        <v>7</v>
      </c>
      <c r="D8981" s="338">
        <f t="shared" si="1406"/>
        <v>31</v>
      </c>
      <c r="E8981" s="334">
        <v>0</v>
      </c>
      <c r="F8981" s="334">
        <v>0</v>
      </c>
      <c r="G8981" s="334">
        <v>0</v>
      </c>
      <c r="H8981" s="334">
        <v>0</v>
      </c>
      <c r="I8981" s="334">
        <v>0</v>
      </c>
      <c r="J8981" s="334">
        <v>0</v>
      </c>
      <c r="K8981" s="334">
        <v>0</v>
      </c>
      <c r="L8981" s="334">
        <v>0</v>
      </c>
      <c r="M8981" s="334">
        <v>0</v>
      </c>
      <c r="N8981" s="334">
        <v>0</v>
      </c>
      <c r="O8981" s="334">
        <v>0</v>
      </c>
      <c r="P8981" s="334">
        <v>0</v>
      </c>
      <c r="Q8981" s="334">
        <v>0</v>
      </c>
      <c r="R8981" s="334">
        <v>0</v>
      </c>
      <c r="S8981" s="334">
        <v>0</v>
      </c>
      <c r="T8981" s="334">
        <v>0</v>
      </c>
      <c r="U8981" s="334">
        <v>0</v>
      </c>
      <c r="V8981" s="334">
        <v>0</v>
      </c>
      <c r="W8981" s="334">
        <v>0</v>
      </c>
      <c r="X8981" s="334">
        <v>0</v>
      </c>
      <c r="Y8981" s="334">
        <v>0</v>
      </c>
      <c r="Z8981" s="334">
        <v>0</v>
      </c>
      <c r="AA8981" s="334">
        <v>0</v>
      </c>
      <c r="AB8981" s="334">
        <v>0</v>
      </c>
      <c r="AD8981" s="334">
        <v>0</v>
      </c>
      <c r="AE8981" s="334">
        <f t="shared" si="1407"/>
        <v>0</v>
      </c>
      <c r="AF8981" s="334">
        <f t="shared" si="1408"/>
        <v>0</v>
      </c>
      <c r="AG8981" s="340">
        <f t="shared" si="1409"/>
        <v>0</v>
      </c>
      <c r="AI8981" s="340">
        <f t="shared" si="1411"/>
        <v>0</v>
      </c>
      <c r="AJ8981" s="340">
        <f t="shared" si="1411"/>
        <v>0</v>
      </c>
      <c r="AK8981" s="340">
        <f t="shared" si="1411"/>
        <v>0</v>
      </c>
      <c r="AL8981" s="340">
        <f t="shared" si="1411"/>
        <v>0</v>
      </c>
      <c r="AM8981" s="340">
        <f t="shared" si="1411"/>
        <v>0</v>
      </c>
    </row>
    <row r="8982" spans="1:39" x14ac:dyDescent="0.35">
      <c r="A8982" s="337">
        <v>30895</v>
      </c>
      <c r="B8982" s="338">
        <f t="shared" si="1404"/>
        <v>1984</v>
      </c>
      <c r="C8982" s="338">
        <f t="shared" si="1405"/>
        <v>8</v>
      </c>
      <c r="D8982" s="338">
        <f t="shared" si="1406"/>
        <v>1</v>
      </c>
      <c r="E8982" s="334">
        <v>0</v>
      </c>
      <c r="F8982" s="334">
        <v>0</v>
      </c>
      <c r="G8982" s="334">
        <v>0</v>
      </c>
      <c r="H8982" s="334">
        <v>0</v>
      </c>
      <c r="I8982" s="334">
        <v>0</v>
      </c>
      <c r="J8982" s="334">
        <v>0</v>
      </c>
      <c r="K8982" s="334">
        <v>0</v>
      </c>
      <c r="L8982" s="334">
        <v>0</v>
      </c>
      <c r="M8982" s="334">
        <v>0</v>
      </c>
      <c r="N8982" s="334">
        <v>0</v>
      </c>
      <c r="O8982" s="334">
        <v>0</v>
      </c>
      <c r="P8982" s="334">
        <v>0</v>
      </c>
      <c r="Q8982" s="334">
        <v>0</v>
      </c>
      <c r="R8982" s="334">
        <v>0</v>
      </c>
      <c r="S8982" s="334">
        <v>0</v>
      </c>
      <c r="T8982" s="334">
        <v>0</v>
      </c>
      <c r="U8982" s="334">
        <v>0</v>
      </c>
      <c r="V8982" s="334">
        <v>0</v>
      </c>
      <c r="W8982" s="334">
        <v>0</v>
      </c>
      <c r="X8982" s="334">
        <v>0</v>
      </c>
      <c r="Y8982" s="334">
        <v>0</v>
      </c>
      <c r="Z8982" s="334">
        <v>0</v>
      </c>
      <c r="AA8982" s="334">
        <v>0</v>
      </c>
      <c r="AB8982" s="334">
        <v>0</v>
      </c>
      <c r="AD8982" s="334">
        <v>0</v>
      </c>
      <c r="AE8982" s="334">
        <f t="shared" si="1407"/>
        <v>0</v>
      </c>
      <c r="AF8982" s="334">
        <f t="shared" si="1408"/>
        <v>0</v>
      </c>
      <c r="AG8982" s="340">
        <f t="shared" si="1409"/>
        <v>0</v>
      </c>
      <c r="AI8982" s="340">
        <f t="shared" si="1411"/>
        <v>0</v>
      </c>
      <c r="AJ8982" s="340">
        <f t="shared" si="1411"/>
        <v>0</v>
      </c>
      <c r="AK8982" s="340">
        <f t="shared" si="1411"/>
        <v>0</v>
      </c>
      <c r="AL8982" s="340">
        <f t="shared" si="1411"/>
        <v>0</v>
      </c>
      <c r="AM8982" s="340">
        <f t="shared" si="1411"/>
        <v>0</v>
      </c>
    </row>
    <row r="8983" spans="1:39" x14ac:dyDescent="0.35">
      <c r="A8983" s="337">
        <v>30896</v>
      </c>
      <c r="B8983" s="338">
        <f t="shared" si="1404"/>
        <v>1984</v>
      </c>
      <c r="C8983" s="338">
        <f t="shared" si="1405"/>
        <v>8</v>
      </c>
      <c r="D8983" s="338">
        <f t="shared" si="1406"/>
        <v>2</v>
      </c>
      <c r="E8983" s="334">
        <v>0</v>
      </c>
      <c r="F8983" s="334">
        <v>0</v>
      </c>
      <c r="G8983" s="334">
        <v>0</v>
      </c>
      <c r="H8983" s="334">
        <v>0</v>
      </c>
      <c r="I8983" s="334">
        <v>0</v>
      </c>
      <c r="J8983" s="334">
        <v>0</v>
      </c>
      <c r="K8983" s="334">
        <v>0</v>
      </c>
      <c r="L8983" s="334">
        <v>0</v>
      </c>
      <c r="M8983" s="334">
        <v>0</v>
      </c>
      <c r="N8983" s="334">
        <v>0</v>
      </c>
      <c r="O8983" s="334">
        <v>0</v>
      </c>
      <c r="P8983" s="334">
        <v>0</v>
      </c>
      <c r="Q8983" s="334">
        <v>0</v>
      </c>
      <c r="R8983" s="334">
        <v>0</v>
      </c>
      <c r="S8983" s="334">
        <v>0</v>
      </c>
      <c r="T8983" s="334">
        <v>0</v>
      </c>
      <c r="U8983" s="334">
        <v>0</v>
      </c>
      <c r="V8983" s="334">
        <v>0</v>
      </c>
      <c r="W8983" s="334">
        <v>0</v>
      </c>
      <c r="X8983" s="334">
        <v>0</v>
      </c>
      <c r="Y8983" s="334">
        <v>0</v>
      </c>
      <c r="Z8983" s="334">
        <v>0</v>
      </c>
      <c r="AA8983" s="334">
        <v>0</v>
      </c>
      <c r="AB8983" s="334">
        <v>0</v>
      </c>
      <c r="AD8983" s="334">
        <v>0</v>
      </c>
      <c r="AE8983" s="334">
        <f t="shared" si="1407"/>
        <v>0</v>
      </c>
      <c r="AF8983" s="334">
        <f t="shared" si="1408"/>
        <v>0</v>
      </c>
      <c r="AG8983" s="340">
        <f t="shared" si="1409"/>
        <v>0</v>
      </c>
      <c r="AI8983" s="340">
        <f t="shared" si="1411"/>
        <v>0</v>
      </c>
      <c r="AJ8983" s="340">
        <f t="shared" si="1411"/>
        <v>0</v>
      </c>
      <c r="AK8983" s="340">
        <f t="shared" si="1411"/>
        <v>0</v>
      </c>
      <c r="AL8983" s="340">
        <f t="shared" si="1411"/>
        <v>0</v>
      </c>
      <c r="AM8983" s="340">
        <f t="shared" si="1411"/>
        <v>0</v>
      </c>
    </row>
    <row r="8984" spans="1:39" x14ac:dyDescent="0.35">
      <c r="A8984" s="337">
        <v>30897</v>
      </c>
      <c r="B8984" s="338">
        <f t="shared" si="1404"/>
        <v>1984</v>
      </c>
      <c r="C8984" s="338">
        <f t="shared" si="1405"/>
        <v>8</v>
      </c>
      <c r="D8984" s="338">
        <f t="shared" si="1406"/>
        <v>3</v>
      </c>
      <c r="E8984" s="334">
        <v>0</v>
      </c>
      <c r="F8984" s="334">
        <v>0</v>
      </c>
      <c r="G8984" s="334">
        <v>0</v>
      </c>
      <c r="H8984" s="334">
        <v>0</v>
      </c>
      <c r="I8984" s="334">
        <v>0</v>
      </c>
      <c r="J8984" s="334">
        <v>0</v>
      </c>
      <c r="K8984" s="334">
        <v>0</v>
      </c>
      <c r="L8984" s="334">
        <v>0</v>
      </c>
      <c r="M8984" s="334">
        <v>0</v>
      </c>
      <c r="N8984" s="334">
        <v>0</v>
      </c>
      <c r="O8984" s="334">
        <v>0</v>
      </c>
      <c r="P8984" s="334">
        <v>0</v>
      </c>
      <c r="Q8984" s="334">
        <v>0</v>
      </c>
      <c r="R8984" s="334">
        <v>0</v>
      </c>
      <c r="S8984" s="334">
        <v>0</v>
      </c>
      <c r="T8984" s="334">
        <v>0</v>
      </c>
      <c r="U8984" s="334">
        <v>0</v>
      </c>
      <c r="V8984" s="334">
        <v>1.8</v>
      </c>
      <c r="W8984" s="334">
        <v>3.4</v>
      </c>
      <c r="X8984" s="334">
        <v>0</v>
      </c>
      <c r="Y8984" s="334">
        <v>0</v>
      </c>
      <c r="Z8984" s="334">
        <v>1.2</v>
      </c>
      <c r="AA8984" s="334">
        <v>3</v>
      </c>
      <c r="AB8984" s="334">
        <v>0</v>
      </c>
      <c r="AD8984" s="334">
        <v>9.4</v>
      </c>
      <c r="AE8984" s="334">
        <f t="shared" si="1407"/>
        <v>9.4</v>
      </c>
      <c r="AF8984" s="334">
        <f t="shared" si="1408"/>
        <v>9.4</v>
      </c>
      <c r="AG8984" s="340">
        <f t="shared" si="1409"/>
        <v>0</v>
      </c>
      <c r="AI8984" s="340">
        <f t="shared" si="1411"/>
        <v>0</v>
      </c>
      <c r="AJ8984" s="340">
        <f t="shared" si="1411"/>
        <v>0</v>
      </c>
      <c r="AK8984" s="340">
        <f t="shared" si="1411"/>
        <v>0</v>
      </c>
      <c r="AL8984" s="340">
        <f t="shared" si="1411"/>
        <v>9.4</v>
      </c>
      <c r="AM8984" s="340">
        <f t="shared" si="1411"/>
        <v>0</v>
      </c>
    </row>
    <row r="8985" spans="1:39" x14ac:dyDescent="0.35">
      <c r="A8985" s="337">
        <v>30898</v>
      </c>
      <c r="B8985" s="338">
        <f t="shared" si="1404"/>
        <v>1984</v>
      </c>
      <c r="C8985" s="338">
        <f t="shared" si="1405"/>
        <v>8</v>
      </c>
      <c r="D8985" s="338">
        <f t="shared" si="1406"/>
        <v>4</v>
      </c>
      <c r="E8985" s="334">
        <v>2.4</v>
      </c>
      <c r="F8985" s="334">
        <v>1.8</v>
      </c>
      <c r="G8985" s="334">
        <v>0</v>
      </c>
      <c r="H8985" s="334">
        <v>0</v>
      </c>
      <c r="I8985" s="334">
        <v>0</v>
      </c>
      <c r="J8985" s="334">
        <v>0</v>
      </c>
      <c r="K8985" s="334">
        <v>0</v>
      </c>
      <c r="L8985" s="334">
        <v>0</v>
      </c>
      <c r="M8985" s="334">
        <v>0</v>
      </c>
      <c r="N8985" s="334">
        <v>0</v>
      </c>
      <c r="O8985" s="334">
        <v>0</v>
      </c>
      <c r="P8985" s="334">
        <v>0</v>
      </c>
      <c r="Q8985" s="334">
        <v>0</v>
      </c>
      <c r="R8985" s="334">
        <v>0</v>
      </c>
      <c r="S8985" s="334">
        <v>0</v>
      </c>
      <c r="T8985" s="334">
        <v>0</v>
      </c>
      <c r="U8985" s="334">
        <v>0</v>
      </c>
      <c r="V8985" s="334">
        <v>0</v>
      </c>
      <c r="W8985" s="334">
        <v>0</v>
      </c>
      <c r="X8985" s="334">
        <v>0</v>
      </c>
      <c r="Y8985" s="334">
        <v>0</v>
      </c>
      <c r="Z8985" s="334">
        <v>0</v>
      </c>
      <c r="AA8985" s="334">
        <v>0</v>
      </c>
      <c r="AB8985" s="334">
        <v>0</v>
      </c>
      <c r="AD8985" s="334">
        <v>4.2</v>
      </c>
      <c r="AE8985" s="334">
        <f t="shared" si="1407"/>
        <v>4.2</v>
      </c>
      <c r="AF8985" s="334">
        <f t="shared" si="1408"/>
        <v>4.2</v>
      </c>
      <c r="AG8985" s="340">
        <f t="shared" si="1409"/>
        <v>0</v>
      </c>
      <c r="AI8985" s="340">
        <f t="shared" si="1411"/>
        <v>0</v>
      </c>
      <c r="AJ8985" s="340">
        <f t="shared" si="1411"/>
        <v>0</v>
      </c>
      <c r="AK8985" s="340">
        <f t="shared" si="1411"/>
        <v>0</v>
      </c>
      <c r="AL8985" s="340">
        <f t="shared" si="1411"/>
        <v>4.2</v>
      </c>
      <c r="AM8985" s="340">
        <f t="shared" si="1411"/>
        <v>0</v>
      </c>
    </row>
    <row r="8986" spans="1:39" x14ac:dyDescent="0.35">
      <c r="A8986" s="337">
        <v>30899</v>
      </c>
      <c r="B8986" s="338">
        <f t="shared" si="1404"/>
        <v>1984</v>
      </c>
      <c r="C8986" s="338">
        <f t="shared" si="1405"/>
        <v>8</v>
      </c>
      <c r="D8986" s="338">
        <f t="shared" si="1406"/>
        <v>5</v>
      </c>
      <c r="E8986" s="334">
        <v>0</v>
      </c>
      <c r="F8986" s="334">
        <v>0</v>
      </c>
      <c r="G8986" s="334">
        <v>0</v>
      </c>
      <c r="H8986" s="334">
        <v>0</v>
      </c>
      <c r="I8986" s="334">
        <v>0</v>
      </c>
      <c r="J8986" s="334">
        <v>0</v>
      </c>
      <c r="K8986" s="334">
        <v>0</v>
      </c>
      <c r="L8986" s="334">
        <v>0</v>
      </c>
      <c r="M8986" s="334">
        <v>0</v>
      </c>
      <c r="N8986" s="334">
        <v>0</v>
      </c>
      <c r="O8986" s="334">
        <v>0</v>
      </c>
      <c r="P8986" s="334">
        <v>0</v>
      </c>
      <c r="Q8986" s="334">
        <v>0</v>
      </c>
      <c r="R8986" s="334">
        <v>0</v>
      </c>
      <c r="S8986" s="334">
        <v>0</v>
      </c>
      <c r="T8986" s="334">
        <v>0.6</v>
      </c>
      <c r="U8986" s="334">
        <v>0</v>
      </c>
      <c r="V8986" s="334">
        <v>0</v>
      </c>
      <c r="W8986" s="334">
        <v>0</v>
      </c>
      <c r="X8986" s="334">
        <v>0</v>
      </c>
      <c r="Y8986" s="334">
        <v>0</v>
      </c>
      <c r="Z8986" s="334">
        <v>0</v>
      </c>
      <c r="AA8986" s="334">
        <v>0</v>
      </c>
      <c r="AB8986" s="334">
        <v>0</v>
      </c>
      <c r="AD8986" s="334">
        <v>0.6</v>
      </c>
      <c r="AE8986" s="334">
        <f t="shared" si="1407"/>
        <v>0.6</v>
      </c>
      <c r="AF8986" s="334">
        <f t="shared" si="1408"/>
        <v>0.6</v>
      </c>
      <c r="AG8986" s="340">
        <f t="shared" si="1409"/>
        <v>0</v>
      </c>
      <c r="AI8986" s="340">
        <f t="shared" si="1411"/>
        <v>0</v>
      </c>
      <c r="AJ8986" s="340">
        <f t="shared" si="1411"/>
        <v>0</v>
      </c>
      <c r="AK8986" s="340">
        <f t="shared" si="1411"/>
        <v>0</v>
      </c>
      <c r="AL8986" s="340">
        <f t="shared" si="1411"/>
        <v>0.6</v>
      </c>
      <c r="AM8986" s="340">
        <f t="shared" si="1411"/>
        <v>0</v>
      </c>
    </row>
    <row r="8987" spans="1:39" x14ac:dyDescent="0.35">
      <c r="A8987" s="337">
        <v>30900</v>
      </c>
      <c r="B8987" s="338">
        <f t="shared" si="1404"/>
        <v>1984</v>
      </c>
      <c r="C8987" s="338">
        <f t="shared" si="1405"/>
        <v>8</v>
      </c>
      <c r="D8987" s="338">
        <f t="shared" si="1406"/>
        <v>6</v>
      </c>
      <c r="E8987" s="334">
        <v>0</v>
      </c>
      <c r="F8987" s="334">
        <v>0</v>
      </c>
      <c r="G8987" s="334">
        <v>0</v>
      </c>
      <c r="H8987" s="334">
        <v>0</v>
      </c>
      <c r="I8987" s="334">
        <v>0</v>
      </c>
      <c r="J8987" s="334">
        <v>0</v>
      </c>
      <c r="K8987" s="334">
        <v>0</v>
      </c>
      <c r="L8987" s="334">
        <v>0</v>
      </c>
      <c r="M8987" s="334">
        <v>0</v>
      </c>
      <c r="N8987" s="334">
        <v>0</v>
      </c>
      <c r="O8987" s="334">
        <v>0</v>
      </c>
      <c r="P8987" s="334">
        <v>0</v>
      </c>
      <c r="Q8987" s="334">
        <v>0</v>
      </c>
      <c r="R8987" s="334">
        <v>0</v>
      </c>
      <c r="S8987" s="334">
        <v>0</v>
      </c>
      <c r="T8987" s="334">
        <v>0</v>
      </c>
      <c r="U8987" s="334">
        <v>0</v>
      </c>
      <c r="V8987" s="334">
        <v>0</v>
      </c>
      <c r="W8987" s="334">
        <v>0</v>
      </c>
      <c r="X8987" s="334">
        <v>0</v>
      </c>
      <c r="Y8987" s="334">
        <v>0</v>
      </c>
      <c r="Z8987" s="334">
        <v>0</v>
      </c>
      <c r="AA8987" s="334">
        <v>0</v>
      </c>
      <c r="AB8987" s="334">
        <v>0</v>
      </c>
      <c r="AD8987" s="334">
        <v>0</v>
      </c>
      <c r="AE8987" s="334">
        <f t="shared" si="1407"/>
        <v>0</v>
      </c>
      <c r="AF8987" s="334">
        <f t="shared" si="1408"/>
        <v>0</v>
      </c>
      <c r="AG8987" s="340">
        <f t="shared" si="1409"/>
        <v>0</v>
      </c>
      <c r="AI8987" s="340">
        <f t="shared" si="1411"/>
        <v>0</v>
      </c>
      <c r="AJ8987" s="340">
        <f t="shared" si="1411"/>
        <v>0</v>
      </c>
      <c r="AK8987" s="340">
        <f t="shared" si="1411"/>
        <v>0</v>
      </c>
      <c r="AL8987" s="340">
        <f t="shared" si="1411"/>
        <v>0</v>
      </c>
      <c r="AM8987" s="340">
        <f t="shared" si="1411"/>
        <v>0</v>
      </c>
    </row>
    <row r="8988" spans="1:39" x14ac:dyDescent="0.35">
      <c r="A8988" s="337">
        <v>30901</v>
      </c>
      <c r="B8988" s="338">
        <f t="shared" si="1404"/>
        <v>1984</v>
      </c>
      <c r="C8988" s="338">
        <f t="shared" si="1405"/>
        <v>8</v>
      </c>
      <c r="D8988" s="338">
        <f t="shared" si="1406"/>
        <v>7</v>
      </c>
      <c r="E8988" s="334">
        <v>0</v>
      </c>
      <c r="F8988" s="334">
        <v>0</v>
      </c>
      <c r="G8988" s="334">
        <v>0</v>
      </c>
      <c r="H8988" s="334">
        <v>0</v>
      </c>
      <c r="I8988" s="334">
        <v>0</v>
      </c>
      <c r="J8988" s="334">
        <v>0</v>
      </c>
      <c r="K8988" s="334">
        <v>0</v>
      </c>
      <c r="L8988" s="334">
        <v>0</v>
      </c>
      <c r="M8988" s="334">
        <v>0</v>
      </c>
      <c r="N8988" s="334">
        <v>0</v>
      </c>
      <c r="O8988" s="334">
        <v>0</v>
      </c>
      <c r="P8988" s="334">
        <v>0</v>
      </c>
      <c r="Q8988" s="334">
        <v>0</v>
      </c>
      <c r="R8988" s="334">
        <v>0</v>
      </c>
      <c r="S8988" s="334">
        <v>0</v>
      </c>
      <c r="T8988" s="334">
        <v>0</v>
      </c>
      <c r="U8988" s="334">
        <v>0</v>
      </c>
      <c r="V8988" s="334">
        <v>0</v>
      </c>
      <c r="W8988" s="334">
        <v>0</v>
      </c>
      <c r="X8988" s="334">
        <v>0</v>
      </c>
      <c r="Y8988" s="334">
        <v>0</v>
      </c>
      <c r="Z8988" s="334">
        <v>0</v>
      </c>
      <c r="AA8988" s="334">
        <v>0</v>
      </c>
      <c r="AB8988" s="334">
        <v>0</v>
      </c>
      <c r="AD8988" s="334">
        <v>0</v>
      </c>
      <c r="AE8988" s="334">
        <f t="shared" si="1407"/>
        <v>0</v>
      </c>
      <c r="AF8988" s="334">
        <f t="shared" si="1408"/>
        <v>0</v>
      </c>
      <c r="AG8988" s="340">
        <f t="shared" si="1409"/>
        <v>0</v>
      </c>
      <c r="AI8988" s="340">
        <f t="shared" si="1411"/>
        <v>0</v>
      </c>
      <c r="AJ8988" s="340">
        <f t="shared" si="1411"/>
        <v>0</v>
      </c>
      <c r="AK8988" s="340">
        <f t="shared" si="1411"/>
        <v>0</v>
      </c>
      <c r="AL8988" s="340">
        <f t="shared" si="1411"/>
        <v>0</v>
      </c>
      <c r="AM8988" s="340">
        <f t="shared" si="1411"/>
        <v>0</v>
      </c>
    </row>
    <row r="8989" spans="1:39" x14ac:dyDescent="0.35">
      <c r="A8989" s="337">
        <v>30902</v>
      </c>
      <c r="B8989" s="338">
        <f t="shared" si="1404"/>
        <v>1984</v>
      </c>
      <c r="C8989" s="338">
        <f t="shared" si="1405"/>
        <v>8</v>
      </c>
      <c r="D8989" s="338">
        <f t="shared" si="1406"/>
        <v>8</v>
      </c>
      <c r="E8989" s="334">
        <v>0</v>
      </c>
      <c r="F8989" s="334">
        <v>0</v>
      </c>
      <c r="G8989" s="334">
        <v>0</v>
      </c>
      <c r="H8989" s="334">
        <v>0</v>
      </c>
      <c r="I8989" s="334">
        <v>0</v>
      </c>
      <c r="J8989" s="334">
        <v>0</v>
      </c>
      <c r="K8989" s="334">
        <v>0</v>
      </c>
      <c r="L8989" s="334">
        <v>0</v>
      </c>
      <c r="M8989" s="334">
        <v>0</v>
      </c>
      <c r="N8989" s="334">
        <v>0</v>
      </c>
      <c r="O8989" s="334">
        <v>0</v>
      </c>
      <c r="P8989" s="334">
        <v>0</v>
      </c>
      <c r="Q8989" s="334">
        <v>0</v>
      </c>
      <c r="R8989" s="334">
        <v>0</v>
      </c>
      <c r="S8989" s="334">
        <v>0</v>
      </c>
      <c r="T8989" s="334">
        <v>0</v>
      </c>
      <c r="U8989" s="334">
        <v>0</v>
      </c>
      <c r="V8989" s="334">
        <v>0</v>
      </c>
      <c r="W8989" s="334">
        <v>0</v>
      </c>
      <c r="X8989" s="334">
        <v>0</v>
      </c>
      <c r="Y8989" s="334">
        <v>0</v>
      </c>
      <c r="Z8989" s="334">
        <v>0</v>
      </c>
      <c r="AA8989" s="334">
        <v>0</v>
      </c>
      <c r="AB8989" s="334">
        <v>0</v>
      </c>
      <c r="AD8989" s="334">
        <v>0</v>
      </c>
      <c r="AE8989" s="334">
        <f t="shared" si="1407"/>
        <v>0</v>
      </c>
      <c r="AF8989" s="334">
        <f t="shared" si="1408"/>
        <v>0</v>
      </c>
      <c r="AG8989" s="340">
        <f t="shared" si="1409"/>
        <v>0</v>
      </c>
      <c r="AI8989" s="340">
        <f t="shared" si="1411"/>
        <v>0</v>
      </c>
      <c r="AJ8989" s="340">
        <f t="shared" si="1411"/>
        <v>0</v>
      </c>
      <c r="AK8989" s="340">
        <f t="shared" si="1411"/>
        <v>0</v>
      </c>
      <c r="AL8989" s="340">
        <f t="shared" si="1411"/>
        <v>0</v>
      </c>
      <c r="AM8989" s="340">
        <f t="shared" si="1411"/>
        <v>0</v>
      </c>
    </row>
    <row r="8990" spans="1:39" x14ac:dyDescent="0.35">
      <c r="A8990" s="337">
        <v>30903</v>
      </c>
      <c r="B8990" s="338">
        <f t="shared" si="1404"/>
        <v>1984</v>
      </c>
      <c r="C8990" s="338">
        <f t="shared" si="1405"/>
        <v>8</v>
      </c>
      <c r="D8990" s="338">
        <f t="shared" si="1406"/>
        <v>9</v>
      </c>
      <c r="E8990" s="334">
        <v>0</v>
      </c>
      <c r="F8990" s="334">
        <v>0</v>
      </c>
      <c r="G8990" s="334">
        <v>0</v>
      </c>
      <c r="H8990" s="334">
        <v>0</v>
      </c>
      <c r="I8990" s="334">
        <v>0</v>
      </c>
      <c r="J8990" s="334">
        <v>0</v>
      </c>
      <c r="K8990" s="334">
        <v>0</v>
      </c>
      <c r="L8990" s="334">
        <v>0</v>
      </c>
      <c r="M8990" s="334">
        <v>0</v>
      </c>
      <c r="N8990" s="334">
        <v>0</v>
      </c>
      <c r="O8990" s="334">
        <v>0</v>
      </c>
      <c r="P8990" s="334">
        <v>0</v>
      </c>
      <c r="Q8990" s="334">
        <v>0</v>
      </c>
      <c r="R8990" s="334">
        <v>0</v>
      </c>
      <c r="S8990" s="334">
        <v>0</v>
      </c>
      <c r="T8990" s="334">
        <v>0</v>
      </c>
      <c r="U8990" s="334">
        <v>0</v>
      </c>
      <c r="V8990" s="334">
        <v>0</v>
      </c>
      <c r="W8990" s="334">
        <v>0</v>
      </c>
      <c r="X8990" s="334">
        <v>0</v>
      </c>
      <c r="Y8990" s="334">
        <v>0</v>
      </c>
      <c r="Z8990" s="334">
        <v>0</v>
      </c>
      <c r="AA8990" s="334">
        <v>0</v>
      </c>
      <c r="AB8990" s="334">
        <v>0</v>
      </c>
      <c r="AD8990" s="334">
        <v>0</v>
      </c>
      <c r="AE8990" s="334">
        <f t="shared" si="1407"/>
        <v>0</v>
      </c>
      <c r="AF8990" s="334">
        <f t="shared" si="1408"/>
        <v>0</v>
      </c>
      <c r="AG8990" s="340">
        <f t="shared" si="1409"/>
        <v>0</v>
      </c>
      <c r="AI8990" s="340">
        <f t="shared" si="1411"/>
        <v>0</v>
      </c>
      <c r="AJ8990" s="340">
        <f t="shared" si="1411"/>
        <v>0</v>
      </c>
      <c r="AK8990" s="340">
        <f t="shared" si="1411"/>
        <v>0</v>
      </c>
      <c r="AL8990" s="340">
        <f t="shared" si="1411"/>
        <v>0</v>
      </c>
      <c r="AM8990" s="340">
        <f t="shared" si="1411"/>
        <v>0</v>
      </c>
    </row>
    <row r="8991" spans="1:39" x14ac:dyDescent="0.35">
      <c r="A8991" s="337">
        <v>30904</v>
      </c>
      <c r="B8991" s="338">
        <f t="shared" si="1404"/>
        <v>1984</v>
      </c>
      <c r="C8991" s="338">
        <f t="shared" si="1405"/>
        <v>8</v>
      </c>
      <c r="D8991" s="338">
        <f t="shared" si="1406"/>
        <v>10</v>
      </c>
      <c r="E8991" s="334">
        <v>0</v>
      </c>
      <c r="F8991" s="334">
        <v>0</v>
      </c>
      <c r="G8991" s="334">
        <v>0</v>
      </c>
      <c r="H8991" s="334">
        <v>0</v>
      </c>
      <c r="I8991" s="334">
        <v>0</v>
      </c>
      <c r="J8991" s="334">
        <v>0</v>
      </c>
      <c r="K8991" s="334">
        <v>0</v>
      </c>
      <c r="L8991" s="334">
        <v>0</v>
      </c>
      <c r="M8991" s="334">
        <v>0</v>
      </c>
      <c r="N8991" s="334">
        <v>0</v>
      </c>
      <c r="O8991" s="334">
        <v>0</v>
      </c>
      <c r="P8991" s="334">
        <v>0</v>
      </c>
      <c r="Q8991" s="334">
        <v>0</v>
      </c>
      <c r="R8991" s="334">
        <v>0</v>
      </c>
      <c r="S8991" s="334">
        <v>0</v>
      </c>
      <c r="T8991" s="334">
        <v>0.2</v>
      </c>
      <c r="U8991" s="334">
        <v>0</v>
      </c>
      <c r="V8991" s="334">
        <v>0</v>
      </c>
      <c r="W8991" s="334">
        <v>0</v>
      </c>
      <c r="X8991" s="334">
        <v>0</v>
      </c>
      <c r="Y8991" s="334">
        <v>0</v>
      </c>
      <c r="Z8991" s="334">
        <v>0</v>
      </c>
      <c r="AA8991" s="334">
        <v>0</v>
      </c>
      <c r="AB8991" s="334">
        <v>0</v>
      </c>
      <c r="AD8991" s="334">
        <v>0.2</v>
      </c>
      <c r="AE8991" s="334">
        <f t="shared" si="1407"/>
        <v>0.2</v>
      </c>
      <c r="AF8991" s="334">
        <f t="shared" si="1408"/>
        <v>0.2</v>
      </c>
      <c r="AG8991" s="340">
        <f t="shared" si="1409"/>
        <v>0</v>
      </c>
      <c r="AI8991" s="340">
        <f t="shared" si="1411"/>
        <v>0</v>
      </c>
      <c r="AJ8991" s="340">
        <f t="shared" si="1411"/>
        <v>0</v>
      </c>
      <c r="AK8991" s="340">
        <f t="shared" si="1411"/>
        <v>0</v>
      </c>
      <c r="AL8991" s="340">
        <f t="shared" si="1411"/>
        <v>0.2</v>
      </c>
      <c r="AM8991" s="340">
        <f t="shared" si="1411"/>
        <v>0</v>
      </c>
    </row>
    <row r="8992" spans="1:39" x14ac:dyDescent="0.35">
      <c r="A8992" s="337">
        <v>30905</v>
      </c>
      <c r="B8992" s="338">
        <f t="shared" si="1404"/>
        <v>1984</v>
      </c>
      <c r="C8992" s="338">
        <f t="shared" si="1405"/>
        <v>8</v>
      </c>
      <c r="D8992" s="338">
        <f t="shared" si="1406"/>
        <v>11</v>
      </c>
      <c r="E8992" s="334">
        <v>0</v>
      </c>
      <c r="F8992" s="334">
        <v>0</v>
      </c>
      <c r="G8992" s="334">
        <v>0</v>
      </c>
      <c r="H8992" s="334">
        <v>0</v>
      </c>
      <c r="I8992" s="334">
        <v>0</v>
      </c>
      <c r="J8992" s="334">
        <v>0</v>
      </c>
      <c r="K8992" s="334">
        <v>0</v>
      </c>
      <c r="L8992" s="334">
        <v>0</v>
      </c>
      <c r="M8992" s="334">
        <v>0</v>
      </c>
      <c r="N8992" s="334">
        <v>0</v>
      </c>
      <c r="O8992" s="334">
        <v>0</v>
      </c>
      <c r="P8992" s="334">
        <v>0</v>
      </c>
      <c r="Q8992" s="334">
        <v>0</v>
      </c>
      <c r="R8992" s="334">
        <v>0</v>
      </c>
      <c r="S8992" s="334">
        <v>0</v>
      </c>
      <c r="T8992" s="334">
        <v>0</v>
      </c>
      <c r="U8992" s="334">
        <v>0</v>
      </c>
      <c r="V8992" s="334">
        <v>0</v>
      </c>
      <c r="W8992" s="334">
        <v>0</v>
      </c>
      <c r="X8992" s="334">
        <v>0</v>
      </c>
      <c r="Y8992" s="334">
        <v>0</v>
      </c>
      <c r="Z8992" s="334">
        <v>0</v>
      </c>
      <c r="AA8992" s="334">
        <v>0</v>
      </c>
      <c r="AB8992" s="334">
        <v>0</v>
      </c>
      <c r="AD8992" s="334">
        <v>0</v>
      </c>
      <c r="AE8992" s="334">
        <f t="shared" si="1407"/>
        <v>0</v>
      </c>
      <c r="AF8992" s="334">
        <f t="shared" si="1408"/>
        <v>0</v>
      </c>
      <c r="AG8992" s="340">
        <f t="shared" si="1409"/>
        <v>0</v>
      </c>
      <c r="AI8992" s="340">
        <f t="shared" si="1411"/>
        <v>0</v>
      </c>
      <c r="AJ8992" s="340">
        <f t="shared" si="1411"/>
        <v>0</v>
      </c>
      <c r="AK8992" s="340">
        <f t="shared" si="1411"/>
        <v>0</v>
      </c>
      <c r="AL8992" s="340">
        <f t="shared" si="1411"/>
        <v>0</v>
      </c>
      <c r="AM8992" s="340">
        <f t="shared" si="1411"/>
        <v>0</v>
      </c>
    </row>
    <row r="8993" spans="1:39" x14ac:dyDescent="0.35">
      <c r="A8993" s="337">
        <v>30906</v>
      </c>
      <c r="B8993" s="338">
        <f t="shared" si="1404"/>
        <v>1984</v>
      </c>
      <c r="C8993" s="338">
        <f t="shared" si="1405"/>
        <v>8</v>
      </c>
      <c r="D8993" s="338">
        <f t="shared" si="1406"/>
        <v>12</v>
      </c>
      <c r="E8993" s="334">
        <v>0</v>
      </c>
      <c r="F8993" s="334">
        <v>0</v>
      </c>
      <c r="G8993" s="334">
        <v>0</v>
      </c>
      <c r="H8993" s="334">
        <v>0</v>
      </c>
      <c r="I8993" s="334">
        <v>0</v>
      </c>
      <c r="J8993" s="334">
        <v>0</v>
      </c>
      <c r="K8993" s="334">
        <v>0</v>
      </c>
      <c r="L8993" s="334">
        <v>0</v>
      </c>
      <c r="M8993" s="334">
        <v>0</v>
      </c>
      <c r="N8993" s="334">
        <v>0</v>
      </c>
      <c r="O8993" s="334">
        <v>0</v>
      </c>
      <c r="P8993" s="334">
        <v>0</v>
      </c>
      <c r="Q8993" s="334">
        <v>0</v>
      </c>
      <c r="R8993" s="334">
        <v>0.2</v>
      </c>
      <c r="S8993" s="334">
        <v>0.4</v>
      </c>
      <c r="T8993" s="334">
        <v>0</v>
      </c>
      <c r="U8993" s="334">
        <v>0</v>
      </c>
      <c r="V8993" s="334">
        <v>0</v>
      </c>
      <c r="W8993" s="334">
        <v>0</v>
      </c>
      <c r="X8993" s="334">
        <v>0</v>
      </c>
      <c r="Y8993" s="334">
        <v>0</v>
      </c>
      <c r="Z8993" s="334">
        <v>0</v>
      </c>
      <c r="AA8993" s="334">
        <v>0</v>
      </c>
      <c r="AB8993" s="334">
        <v>0</v>
      </c>
      <c r="AD8993" s="334">
        <v>0.6</v>
      </c>
      <c r="AE8993" s="334">
        <f t="shared" si="1407"/>
        <v>0.6</v>
      </c>
      <c r="AF8993" s="334">
        <f t="shared" si="1408"/>
        <v>0.60000000000000009</v>
      </c>
      <c r="AG8993" s="340">
        <f t="shared" si="1409"/>
        <v>1.1102230246251565E-16</v>
      </c>
      <c r="AI8993" s="340">
        <f t="shared" si="1411"/>
        <v>0</v>
      </c>
      <c r="AJ8993" s="340">
        <f t="shared" si="1411"/>
        <v>0</v>
      </c>
      <c r="AK8993" s="340">
        <f t="shared" si="1411"/>
        <v>0</v>
      </c>
      <c r="AL8993" s="340">
        <f t="shared" si="1411"/>
        <v>0.60000000000000009</v>
      </c>
      <c r="AM8993" s="340">
        <f t="shared" si="1411"/>
        <v>0</v>
      </c>
    </row>
    <row r="8994" spans="1:39" x14ac:dyDescent="0.35">
      <c r="A8994" s="337">
        <v>30907</v>
      </c>
      <c r="B8994" s="338">
        <f t="shared" si="1404"/>
        <v>1984</v>
      </c>
      <c r="C8994" s="338">
        <f t="shared" si="1405"/>
        <v>8</v>
      </c>
      <c r="D8994" s="338">
        <f t="shared" si="1406"/>
        <v>13</v>
      </c>
      <c r="E8994" s="334">
        <v>0</v>
      </c>
      <c r="F8994" s="334">
        <v>0</v>
      </c>
      <c r="G8994" s="334">
        <v>0</v>
      </c>
      <c r="H8994" s="334">
        <v>0</v>
      </c>
      <c r="I8994" s="334">
        <v>0</v>
      </c>
      <c r="J8994" s="334">
        <v>0</v>
      </c>
      <c r="K8994" s="334">
        <v>0</v>
      </c>
      <c r="L8994" s="334">
        <v>0.2</v>
      </c>
      <c r="M8994" s="334">
        <v>0</v>
      </c>
      <c r="N8994" s="334">
        <v>0</v>
      </c>
      <c r="O8994" s="334">
        <v>0</v>
      </c>
      <c r="P8994" s="334">
        <v>0</v>
      </c>
      <c r="Q8994" s="334">
        <v>0</v>
      </c>
      <c r="R8994" s="334">
        <v>0</v>
      </c>
      <c r="S8994" s="334">
        <v>0</v>
      </c>
      <c r="T8994" s="334">
        <v>0</v>
      </c>
      <c r="U8994" s="334">
        <v>0</v>
      </c>
      <c r="V8994" s="334">
        <v>0</v>
      </c>
      <c r="W8994" s="334">
        <v>0</v>
      </c>
      <c r="X8994" s="334">
        <v>0</v>
      </c>
      <c r="Y8994" s="334">
        <v>0</v>
      </c>
      <c r="Z8994" s="334">
        <v>0</v>
      </c>
      <c r="AA8994" s="334">
        <v>0</v>
      </c>
      <c r="AB8994" s="334">
        <v>0</v>
      </c>
      <c r="AD8994" s="334">
        <v>0.2</v>
      </c>
      <c r="AE8994" s="334">
        <f t="shared" si="1407"/>
        <v>0.2</v>
      </c>
      <c r="AF8994" s="334">
        <f t="shared" si="1408"/>
        <v>0.2</v>
      </c>
      <c r="AG8994" s="340">
        <f t="shared" si="1409"/>
        <v>0</v>
      </c>
      <c r="AI8994" s="340">
        <f t="shared" si="1411"/>
        <v>0</v>
      </c>
      <c r="AJ8994" s="340">
        <f t="shared" si="1411"/>
        <v>0</v>
      </c>
      <c r="AK8994" s="340">
        <f t="shared" si="1411"/>
        <v>0</v>
      </c>
      <c r="AL8994" s="340">
        <f t="shared" si="1411"/>
        <v>0.2</v>
      </c>
      <c r="AM8994" s="340">
        <f t="shared" si="1411"/>
        <v>0</v>
      </c>
    </row>
    <row r="8995" spans="1:39" x14ac:dyDescent="0.35">
      <c r="A8995" s="337">
        <v>30908</v>
      </c>
      <c r="B8995" s="338">
        <f t="shared" si="1404"/>
        <v>1984</v>
      </c>
      <c r="C8995" s="338">
        <f t="shared" si="1405"/>
        <v>8</v>
      </c>
      <c r="D8995" s="338">
        <f t="shared" si="1406"/>
        <v>14</v>
      </c>
      <c r="E8995" s="334">
        <v>0</v>
      </c>
      <c r="F8995" s="334">
        <v>0</v>
      </c>
      <c r="G8995" s="334">
        <v>0</v>
      </c>
      <c r="H8995" s="334">
        <v>0</v>
      </c>
      <c r="I8995" s="334">
        <v>0</v>
      </c>
      <c r="J8995" s="334">
        <v>0</v>
      </c>
      <c r="K8995" s="334">
        <v>0</v>
      </c>
      <c r="L8995" s="334">
        <v>0</v>
      </c>
      <c r="M8995" s="334">
        <v>0</v>
      </c>
      <c r="N8995" s="334">
        <v>0</v>
      </c>
      <c r="O8995" s="334">
        <v>0</v>
      </c>
      <c r="P8995" s="334">
        <v>0</v>
      </c>
      <c r="Q8995" s="334">
        <v>0</v>
      </c>
      <c r="R8995" s="334">
        <v>0</v>
      </c>
      <c r="S8995" s="334">
        <v>0</v>
      </c>
      <c r="T8995" s="334">
        <v>0</v>
      </c>
      <c r="U8995" s="334">
        <v>0</v>
      </c>
      <c r="V8995" s="334">
        <v>0</v>
      </c>
      <c r="W8995" s="334">
        <v>0</v>
      </c>
      <c r="X8995" s="334">
        <v>0</v>
      </c>
      <c r="Y8995" s="334">
        <v>0</v>
      </c>
      <c r="Z8995" s="334">
        <v>0</v>
      </c>
      <c r="AA8995" s="334">
        <v>0</v>
      </c>
      <c r="AB8995" s="334">
        <v>0</v>
      </c>
      <c r="AD8995" s="334">
        <v>0</v>
      </c>
      <c r="AE8995" s="334">
        <f t="shared" si="1407"/>
        <v>0</v>
      </c>
      <c r="AF8995" s="334">
        <f t="shared" si="1408"/>
        <v>0</v>
      </c>
      <c r="AG8995" s="340">
        <f t="shared" si="1409"/>
        <v>0</v>
      </c>
      <c r="AI8995" s="340">
        <f t="shared" si="1411"/>
        <v>0</v>
      </c>
      <c r="AJ8995" s="340">
        <f t="shared" si="1411"/>
        <v>0</v>
      </c>
      <c r="AK8995" s="340">
        <f t="shared" si="1411"/>
        <v>0</v>
      </c>
      <c r="AL8995" s="340">
        <f t="shared" si="1411"/>
        <v>0</v>
      </c>
      <c r="AM8995" s="340">
        <f t="shared" si="1411"/>
        <v>0</v>
      </c>
    </row>
    <row r="8996" spans="1:39" x14ac:dyDescent="0.35">
      <c r="A8996" s="337">
        <v>30909</v>
      </c>
      <c r="B8996" s="338">
        <f t="shared" si="1404"/>
        <v>1984</v>
      </c>
      <c r="C8996" s="338">
        <f t="shared" si="1405"/>
        <v>8</v>
      </c>
      <c r="D8996" s="338">
        <f t="shared" si="1406"/>
        <v>15</v>
      </c>
      <c r="E8996" s="334">
        <v>0</v>
      </c>
      <c r="F8996" s="334">
        <v>0</v>
      </c>
      <c r="G8996" s="334">
        <v>0</v>
      </c>
      <c r="H8996" s="334">
        <v>0</v>
      </c>
      <c r="I8996" s="334">
        <v>0</v>
      </c>
      <c r="J8996" s="334">
        <v>0</v>
      </c>
      <c r="K8996" s="334">
        <v>0</v>
      </c>
      <c r="L8996" s="334">
        <v>0</v>
      </c>
      <c r="M8996" s="334">
        <v>0</v>
      </c>
      <c r="N8996" s="334">
        <v>0</v>
      </c>
      <c r="O8996" s="334">
        <v>0</v>
      </c>
      <c r="P8996" s="334">
        <v>0</v>
      </c>
      <c r="Q8996" s="334">
        <v>0</v>
      </c>
      <c r="R8996" s="334">
        <v>0</v>
      </c>
      <c r="S8996" s="334">
        <v>0</v>
      </c>
      <c r="T8996" s="334">
        <v>0</v>
      </c>
      <c r="U8996" s="334">
        <v>0</v>
      </c>
      <c r="V8996" s="334">
        <v>0</v>
      </c>
      <c r="W8996" s="334">
        <v>0</v>
      </c>
      <c r="X8996" s="334">
        <v>0</v>
      </c>
      <c r="Y8996" s="334">
        <v>0</v>
      </c>
      <c r="Z8996" s="334">
        <v>0</v>
      </c>
      <c r="AA8996" s="334">
        <v>0</v>
      </c>
      <c r="AB8996" s="334">
        <v>0</v>
      </c>
      <c r="AD8996" s="334">
        <v>0</v>
      </c>
      <c r="AE8996" s="334">
        <f t="shared" si="1407"/>
        <v>0</v>
      </c>
      <c r="AF8996" s="334">
        <f t="shared" si="1408"/>
        <v>0</v>
      </c>
      <c r="AG8996" s="340">
        <f t="shared" si="1409"/>
        <v>0</v>
      </c>
      <c r="AI8996" s="340">
        <f t="shared" ref="AI8996:AM9011" si="1412">IF($C8996=AI$1,$AF8996,0)</f>
        <v>0</v>
      </c>
      <c r="AJ8996" s="340">
        <f t="shared" si="1412"/>
        <v>0</v>
      </c>
      <c r="AK8996" s="340">
        <f t="shared" si="1412"/>
        <v>0</v>
      </c>
      <c r="AL8996" s="340">
        <f t="shared" si="1412"/>
        <v>0</v>
      </c>
      <c r="AM8996" s="340">
        <f t="shared" si="1412"/>
        <v>0</v>
      </c>
    </row>
    <row r="8997" spans="1:39" x14ac:dyDescent="0.35">
      <c r="A8997" s="337">
        <v>30910</v>
      </c>
      <c r="B8997" s="338">
        <f t="shared" si="1404"/>
        <v>1984</v>
      </c>
      <c r="C8997" s="338">
        <f t="shared" si="1405"/>
        <v>8</v>
      </c>
      <c r="D8997" s="338">
        <f t="shared" si="1406"/>
        <v>16</v>
      </c>
      <c r="E8997" s="334">
        <v>0</v>
      </c>
      <c r="F8997" s="334">
        <v>0</v>
      </c>
      <c r="G8997" s="334">
        <v>0</v>
      </c>
      <c r="H8997" s="334">
        <v>0</v>
      </c>
      <c r="I8997" s="334">
        <v>0</v>
      </c>
      <c r="J8997" s="334">
        <v>0</v>
      </c>
      <c r="K8997" s="334">
        <v>0</v>
      </c>
      <c r="L8997" s="334">
        <v>0</v>
      </c>
      <c r="M8997" s="334">
        <v>0</v>
      </c>
      <c r="N8997" s="334">
        <v>0</v>
      </c>
      <c r="O8997" s="334">
        <v>0</v>
      </c>
      <c r="P8997" s="334">
        <v>0</v>
      </c>
      <c r="Q8997" s="334">
        <v>0</v>
      </c>
      <c r="R8997" s="334">
        <v>0</v>
      </c>
      <c r="S8997" s="334">
        <v>0</v>
      </c>
      <c r="T8997" s="334">
        <v>0</v>
      </c>
      <c r="U8997" s="334">
        <v>0</v>
      </c>
      <c r="V8997" s="334">
        <v>0</v>
      </c>
      <c r="W8997" s="334">
        <v>0</v>
      </c>
      <c r="X8997" s="334">
        <v>0</v>
      </c>
      <c r="Y8997" s="334">
        <v>0</v>
      </c>
      <c r="Z8997" s="334">
        <v>0</v>
      </c>
      <c r="AA8997" s="334">
        <v>0</v>
      </c>
      <c r="AB8997" s="334">
        <v>0</v>
      </c>
      <c r="AD8997" s="334">
        <v>0</v>
      </c>
      <c r="AE8997" s="334">
        <f t="shared" si="1407"/>
        <v>0</v>
      </c>
      <c r="AF8997" s="334">
        <f t="shared" si="1408"/>
        <v>0</v>
      </c>
      <c r="AG8997" s="340">
        <f t="shared" si="1409"/>
        <v>0</v>
      </c>
      <c r="AI8997" s="340">
        <f t="shared" si="1412"/>
        <v>0</v>
      </c>
      <c r="AJ8997" s="340">
        <f t="shared" si="1412"/>
        <v>0</v>
      </c>
      <c r="AK8997" s="340">
        <f t="shared" si="1412"/>
        <v>0</v>
      </c>
      <c r="AL8997" s="340">
        <f t="shared" si="1412"/>
        <v>0</v>
      </c>
      <c r="AM8997" s="340">
        <f t="shared" si="1412"/>
        <v>0</v>
      </c>
    </row>
    <row r="8998" spans="1:39" x14ac:dyDescent="0.35">
      <c r="A8998" s="337">
        <v>30911</v>
      </c>
      <c r="B8998" s="338">
        <f t="shared" si="1404"/>
        <v>1984</v>
      </c>
      <c r="C8998" s="338">
        <f t="shared" si="1405"/>
        <v>8</v>
      </c>
      <c r="D8998" s="338">
        <f t="shared" si="1406"/>
        <v>17</v>
      </c>
      <c r="E8998" s="334">
        <v>0</v>
      </c>
      <c r="F8998" s="334">
        <v>0</v>
      </c>
      <c r="G8998" s="334">
        <v>0</v>
      </c>
      <c r="H8998" s="334">
        <v>0</v>
      </c>
      <c r="I8998" s="334">
        <v>0</v>
      </c>
      <c r="J8998" s="334">
        <v>0</v>
      </c>
      <c r="K8998" s="334">
        <v>0</v>
      </c>
      <c r="L8998" s="334">
        <v>0</v>
      </c>
      <c r="M8998" s="334">
        <v>0</v>
      </c>
      <c r="N8998" s="334">
        <v>0</v>
      </c>
      <c r="O8998" s="334">
        <v>0</v>
      </c>
      <c r="P8998" s="334">
        <v>0</v>
      </c>
      <c r="Q8998" s="334">
        <v>0</v>
      </c>
      <c r="R8998" s="334">
        <v>0.2</v>
      </c>
      <c r="S8998" s="334">
        <v>0</v>
      </c>
      <c r="T8998" s="334">
        <v>0</v>
      </c>
      <c r="U8998" s="334">
        <v>0</v>
      </c>
      <c r="V8998" s="334">
        <v>0</v>
      </c>
      <c r="W8998" s="334">
        <v>0</v>
      </c>
      <c r="X8998" s="334">
        <v>0</v>
      </c>
      <c r="Y8998" s="334">
        <v>0</v>
      </c>
      <c r="Z8998" s="334">
        <v>0</v>
      </c>
      <c r="AA8998" s="334">
        <v>0</v>
      </c>
      <c r="AB8998" s="334">
        <v>0</v>
      </c>
      <c r="AD8998" s="334">
        <v>0.2</v>
      </c>
      <c r="AE8998" s="334">
        <f t="shared" si="1407"/>
        <v>0.2</v>
      </c>
      <c r="AF8998" s="334">
        <f t="shared" si="1408"/>
        <v>0.2</v>
      </c>
      <c r="AG8998" s="340">
        <f t="shared" si="1409"/>
        <v>0</v>
      </c>
      <c r="AI8998" s="340">
        <f t="shared" si="1412"/>
        <v>0</v>
      </c>
      <c r="AJ8998" s="340">
        <f t="shared" si="1412"/>
        <v>0</v>
      </c>
      <c r="AK8998" s="340">
        <f t="shared" si="1412"/>
        <v>0</v>
      </c>
      <c r="AL8998" s="340">
        <f t="shared" si="1412"/>
        <v>0.2</v>
      </c>
      <c r="AM8998" s="340">
        <f t="shared" si="1412"/>
        <v>0</v>
      </c>
    </row>
    <row r="8999" spans="1:39" x14ac:dyDescent="0.35">
      <c r="A8999" s="337">
        <v>30912</v>
      </c>
      <c r="B8999" s="338">
        <f t="shared" si="1404"/>
        <v>1984</v>
      </c>
      <c r="C8999" s="338">
        <f t="shared" si="1405"/>
        <v>8</v>
      </c>
      <c r="D8999" s="338">
        <f t="shared" si="1406"/>
        <v>18</v>
      </c>
      <c r="E8999" s="334">
        <v>0</v>
      </c>
      <c r="F8999" s="334">
        <v>0</v>
      </c>
      <c r="G8999" s="334">
        <v>0</v>
      </c>
      <c r="H8999" s="334">
        <v>0</v>
      </c>
      <c r="I8999" s="334">
        <v>0</v>
      </c>
      <c r="J8999" s="334">
        <v>0</v>
      </c>
      <c r="K8999" s="334">
        <v>0</v>
      </c>
      <c r="L8999" s="334">
        <v>0</v>
      </c>
      <c r="M8999" s="334">
        <v>0</v>
      </c>
      <c r="N8999" s="334">
        <v>0</v>
      </c>
      <c r="O8999" s="334">
        <v>0</v>
      </c>
      <c r="P8999" s="334">
        <v>0</v>
      </c>
      <c r="Q8999" s="334">
        <v>0</v>
      </c>
      <c r="R8999" s="334">
        <v>0</v>
      </c>
      <c r="S8999" s="334">
        <v>0</v>
      </c>
      <c r="T8999" s="334">
        <v>0</v>
      </c>
      <c r="U8999" s="334">
        <v>0</v>
      </c>
      <c r="V8999" s="334">
        <v>0</v>
      </c>
      <c r="W8999" s="334">
        <v>0</v>
      </c>
      <c r="X8999" s="334">
        <v>0</v>
      </c>
      <c r="Y8999" s="334">
        <v>0</v>
      </c>
      <c r="Z8999" s="334">
        <v>0</v>
      </c>
      <c r="AA8999" s="334">
        <v>0</v>
      </c>
      <c r="AB8999" s="334">
        <v>0</v>
      </c>
      <c r="AD8999" s="334">
        <v>0</v>
      </c>
      <c r="AE8999" s="334">
        <f t="shared" si="1407"/>
        <v>0</v>
      </c>
      <c r="AF8999" s="334">
        <f t="shared" si="1408"/>
        <v>0</v>
      </c>
      <c r="AG8999" s="340">
        <f t="shared" si="1409"/>
        <v>0</v>
      </c>
      <c r="AI8999" s="340">
        <f t="shared" si="1412"/>
        <v>0</v>
      </c>
      <c r="AJ8999" s="340">
        <f t="shared" si="1412"/>
        <v>0</v>
      </c>
      <c r="AK8999" s="340">
        <f t="shared" si="1412"/>
        <v>0</v>
      </c>
      <c r="AL8999" s="340">
        <f t="shared" si="1412"/>
        <v>0</v>
      </c>
      <c r="AM8999" s="340">
        <f t="shared" si="1412"/>
        <v>0</v>
      </c>
    </row>
    <row r="9000" spans="1:39" x14ac:dyDescent="0.35">
      <c r="A9000" s="337">
        <v>30913</v>
      </c>
      <c r="B9000" s="338">
        <f t="shared" si="1404"/>
        <v>1984</v>
      </c>
      <c r="C9000" s="338">
        <f t="shared" si="1405"/>
        <v>8</v>
      </c>
      <c r="D9000" s="338">
        <f t="shared" si="1406"/>
        <v>19</v>
      </c>
      <c r="E9000" s="334">
        <v>0</v>
      </c>
      <c r="F9000" s="334">
        <v>0</v>
      </c>
      <c r="G9000" s="334">
        <v>0</v>
      </c>
      <c r="H9000" s="334">
        <v>0</v>
      </c>
      <c r="I9000" s="334">
        <v>0</v>
      </c>
      <c r="J9000" s="334">
        <v>0</v>
      </c>
      <c r="K9000" s="334">
        <v>0</v>
      </c>
      <c r="L9000" s="334">
        <v>0</v>
      </c>
      <c r="M9000" s="334">
        <v>0</v>
      </c>
      <c r="N9000" s="334">
        <v>0</v>
      </c>
      <c r="O9000" s="334">
        <v>0</v>
      </c>
      <c r="P9000" s="334">
        <v>0</v>
      </c>
      <c r="Q9000" s="334">
        <v>0</v>
      </c>
      <c r="R9000" s="334">
        <v>0</v>
      </c>
      <c r="S9000" s="334">
        <v>0</v>
      </c>
      <c r="T9000" s="334">
        <v>0</v>
      </c>
      <c r="U9000" s="334">
        <v>0</v>
      </c>
      <c r="V9000" s="334">
        <v>0</v>
      </c>
      <c r="W9000" s="334">
        <v>0</v>
      </c>
      <c r="X9000" s="334">
        <v>0</v>
      </c>
      <c r="Y9000" s="334">
        <v>0</v>
      </c>
      <c r="Z9000" s="334">
        <v>0</v>
      </c>
      <c r="AA9000" s="334">
        <v>0</v>
      </c>
      <c r="AB9000" s="334">
        <v>0</v>
      </c>
      <c r="AD9000" s="334">
        <v>0</v>
      </c>
      <c r="AE9000" s="334">
        <f t="shared" si="1407"/>
        <v>0</v>
      </c>
      <c r="AF9000" s="334">
        <f t="shared" si="1408"/>
        <v>0</v>
      </c>
      <c r="AG9000" s="340">
        <f t="shared" si="1409"/>
        <v>0</v>
      </c>
      <c r="AI9000" s="340">
        <f t="shared" si="1412"/>
        <v>0</v>
      </c>
      <c r="AJ9000" s="340">
        <f t="shared" si="1412"/>
        <v>0</v>
      </c>
      <c r="AK9000" s="340">
        <f t="shared" si="1412"/>
        <v>0</v>
      </c>
      <c r="AL9000" s="340">
        <f t="shared" si="1412"/>
        <v>0</v>
      </c>
      <c r="AM9000" s="340">
        <f t="shared" si="1412"/>
        <v>0</v>
      </c>
    </row>
    <row r="9001" spans="1:39" x14ac:dyDescent="0.35">
      <c r="A9001" s="337">
        <v>30914</v>
      </c>
      <c r="B9001" s="338">
        <f t="shared" si="1404"/>
        <v>1984</v>
      </c>
      <c r="C9001" s="338">
        <f t="shared" si="1405"/>
        <v>8</v>
      </c>
      <c r="D9001" s="338">
        <f t="shared" si="1406"/>
        <v>20</v>
      </c>
      <c r="E9001" s="334">
        <v>0</v>
      </c>
      <c r="F9001" s="334">
        <v>0</v>
      </c>
      <c r="G9001" s="334">
        <v>0</v>
      </c>
      <c r="H9001" s="334">
        <v>0</v>
      </c>
      <c r="I9001" s="334">
        <v>0</v>
      </c>
      <c r="J9001" s="334">
        <v>0</v>
      </c>
      <c r="K9001" s="334">
        <v>0</v>
      </c>
      <c r="L9001" s="334">
        <v>0</v>
      </c>
      <c r="M9001" s="334">
        <v>0</v>
      </c>
      <c r="N9001" s="334">
        <v>0</v>
      </c>
      <c r="O9001" s="334">
        <v>0</v>
      </c>
      <c r="P9001" s="334">
        <v>0</v>
      </c>
      <c r="Q9001" s="334">
        <v>0</v>
      </c>
      <c r="R9001" s="334">
        <v>0</v>
      </c>
      <c r="S9001" s="334">
        <v>0</v>
      </c>
      <c r="T9001" s="334">
        <v>0</v>
      </c>
      <c r="U9001" s="334">
        <v>0</v>
      </c>
      <c r="V9001" s="334">
        <v>0</v>
      </c>
      <c r="W9001" s="334">
        <v>0</v>
      </c>
      <c r="X9001" s="334">
        <v>0</v>
      </c>
      <c r="Y9001" s="334">
        <v>0</v>
      </c>
      <c r="Z9001" s="334">
        <v>0</v>
      </c>
      <c r="AA9001" s="334">
        <v>0</v>
      </c>
      <c r="AB9001" s="334">
        <v>0</v>
      </c>
      <c r="AD9001" s="334">
        <v>0</v>
      </c>
      <c r="AE9001" s="334">
        <f t="shared" si="1407"/>
        <v>0</v>
      </c>
      <c r="AF9001" s="334">
        <f t="shared" si="1408"/>
        <v>0</v>
      </c>
      <c r="AG9001" s="340">
        <f t="shared" si="1409"/>
        <v>0</v>
      </c>
      <c r="AI9001" s="340">
        <f t="shared" si="1412"/>
        <v>0</v>
      </c>
      <c r="AJ9001" s="340">
        <f t="shared" si="1412"/>
        <v>0</v>
      </c>
      <c r="AK9001" s="340">
        <f t="shared" si="1412"/>
        <v>0</v>
      </c>
      <c r="AL9001" s="340">
        <f t="shared" si="1412"/>
        <v>0</v>
      </c>
      <c r="AM9001" s="340">
        <f t="shared" si="1412"/>
        <v>0</v>
      </c>
    </row>
    <row r="9002" spans="1:39" x14ac:dyDescent="0.35">
      <c r="A9002" s="337">
        <v>30915</v>
      </c>
      <c r="B9002" s="338">
        <f t="shared" si="1404"/>
        <v>1984</v>
      </c>
      <c r="C9002" s="338">
        <f t="shared" si="1405"/>
        <v>8</v>
      </c>
      <c r="D9002" s="338">
        <f t="shared" si="1406"/>
        <v>21</v>
      </c>
      <c r="E9002" s="334">
        <v>0</v>
      </c>
      <c r="F9002" s="334">
        <v>0</v>
      </c>
      <c r="G9002" s="334">
        <v>0</v>
      </c>
      <c r="H9002" s="334">
        <v>0</v>
      </c>
      <c r="I9002" s="334">
        <v>0</v>
      </c>
      <c r="J9002" s="334">
        <v>0</v>
      </c>
      <c r="K9002" s="334">
        <v>0</v>
      </c>
      <c r="L9002" s="334">
        <v>0</v>
      </c>
      <c r="M9002" s="334">
        <v>0</v>
      </c>
      <c r="N9002" s="334">
        <v>0</v>
      </c>
      <c r="O9002" s="334">
        <v>0</v>
      </c>
      <c r="P9002" s="334">
        <v>0</v>
      </c>
      <c r="Q9002" s="334">
        <v>0</v>
      </c>
      <c r="R9002" s="334">
        <v>0</v>
      </c>
      <c r="S9002" s="334">
        <v>0</v>
      </c>
      <c r="T9002" s="334">
        <v>0</v>
      </c>
      <c r="U9002" s="334">
        <v>0</v>
      </c>
      <c r="V9002" s="334">
        <v>0</v>
      </c>
      <c r="W9002" s="334">
        <v>0</v>
      </c>
      <c r="X9002" s="334">
        <v>0</v>
      </c>
      <c r="Y9002" s="334">
        <v>0</v>
      </c>
      <c r="Z9002" s="334">
        <v>0</v>
      </c>
      <c r="AA9002" s="334">
        <v>0</v>
      </c>
      <c r="AB9002" s="334">
        <v>0</v>
      </c>
      <c r="AD9002" s="334">
        <v>0</v>
      </c>
      <c r="AE9002" s="334">
        <f t="shared" si="1407"/>
        <v>0</v>
      </c>
      <c r="AF9002" s="334">
        <f t="shared" si="1408"/>
        <v>0</v>
      </c>
      <c r="AG9002" s="340">
        <f t="shared" si="1409"/>
        <v>0</v>
      </c>
      <c r="AI9002" s="340">
        <f t="shared" si="1412"/>
        <v>0</v>
      </c>
      <c r="AJ9002" s="340">
        <f t="shared" si="1412"/>
        <v>0</v>
      </c>
      <c r="AK9002" s="340">
        <f t="shared" si="1412"/>
        <v>0</v>
      </c>
      <c r="AL9002" s="340">
        <f t="shared" si="1412"/>
        <v>0</v>
      </c>
      <c r="AM9002" s="340">
        <f t="shared" si="1412"/>
        <v>0</v>
      </c>
    </row>
    <row r="9003" spans="1:39" x14ac:dyDescent="0.35">
      <c r="A9003" s="337">
        <v>30916</v>
      </c>
      <c r="B9003" s="338">
        <f t="shared" si="1404"/>
        <v>1984</v>
      </c>
      <c r="C9003" s="338">
        <f t="shared" si="1405"/>
        <v>8</v>
      </c>
      <c r="D9003" s="338">
        <f t="shared" si="1406"/>
        <v>22</v>
      </c>
      <c r="E9003" s="334">
        <v>0</v>
      </c>
      <c r="F9003" s="334">
        <v>0</v>
      </c>
      <c r="G9003" s="334">
        <v>0</v>
      </c>
      <c r="H9003" s="334">
        <v>0</v>
      </c>
      <c r="I9003" s="334">
        <v>0</v>
      </c>
      <c r="J9003" s="334">
        <v>0</v>
      </c>
      <c r="K9003" s="334">
        <v>0</v>
      </c>
      <c r="L9003" s="334">
        <v>0</v>
      </c>
      <c r="M9003" s="334">
        <v>0</v>
      </c>
      <c r="N9003" s="334">
        <v>0</v>
      </c>
      <c r="O9003" s="334">
        <v>0</v>
      </c>
      <c r="P9003" s="334">
        <v>0</v>
      </c>
      <c r="Q9003" s="334">
        <v>0</v>
      </c>
      <c r="R9003" s="334">
        <v>0</v>
      </c>
      <c r="S9003" s="334">
        <v>0</v>
      </c>
      <c r="T9003" s="334">
        <v>0</v>
      </c>
      <c r="U9003" s="334">
        <v>0</v>
      </c>
      <c r="V9003" s="334">
        <v>0</v>
      </c>
      <c r="W9003" s="334">
        <v>0</v>
      </c>
      <c r="X9003" s="334">
        <v>0</v>
      </c>
      <c r="Y9003" s="334">
        <v>0</v>
      </c>
      <c r="Z9003" s="334">
        <v>0</v>
      </c>
      <c r="AA9003" s="334">
        <v>0</v>
      </c>
      <c r="AB9003" s="334">
        <v>0</v>
      </c>
      <c r="AD9003" s="334">
        <v>0</v>
      </c>
      <c r="AE9003" s="334">
        <f t="shared" si="1407"/>
        <v>0</v>
      </c>
      <c r="AF9003" s="334">
        <f t="shared" si="1408"/>
        <v>0</v>
      </c>
      <c r="AG9003" s="340">
        <f t="shared" si="1409"/>
        <v>0</v>
      </c>
      <c r="AI9003" s="340">
        <f t="shared" si="1412"/>
        <v>0</v>
      </c>
      <c r="AJ9003" s="340">
        <f t="shared" si="1412"/>
        <v>0</v>
      </c>
      <c r="AK9003" s="340">
        <f t="shared" si="1412"/>
        <v>0</v>
      </c>
      <c r="AL9003" s="340">
        <f t="shared" si="1412"/>
        <v>0</v>
      </c>
      <c r="AM9003" s="340">
        <f t="shared" si="1412"/>
        <v>0</v>
      </c>
    </row>
    <row r="9004" spans="1:39" x14ac:dyDescent="0.35">
      <c r="A9004" s="337">
        <v>30917</v>
      </c>
      <c r="B9004" s="338">
        <f t="shared" si="1404"/>
        <v>1984</v>
      </c>
      <c r="C9004" s="338">
        <f t="shared" si="1405"/>
        <v>8</v>
      </c>
      <c r="D9004" s="338">
        <f t="shared" si="1406"/>
        <v>23</v>
      </c>
      <c r="E9004" s="334">
        <v>0</v>
      </c>
      <c r="F9004" s="334">
        <v>0</v>
      </c>
      <c r="G9004" s="334">
        <v>0</v>
      </c>
      <c r="H9004" s="334">
        <v>0</v>
      </c>
      <c r="I9004" s="334">
        <v>0</v>
      </c>
      <c r="J9004" s="334">
        <v>0</v>
      </c>
      <c r="K9004" s="334">
        <v>0</v>
      </c>
      <c r="L9004" s="334">
        <v>0</v>
      </c>
      <c r="M9004" s="334">
        <v>0</v>
      </c>
      <c r="N9004" s="334">
        <v>0</v>
      </c>
      <c r="O9004" s="334">
        <v>0</v>
      </c>
      <c r="P9004" s="334">
        <v>0</v>
      </c>
      <c r="Q9004" s="334">
        <v>0</v>
      </c>
      <c r="R9004" s="334">
        <v>0</v>
      </c>
      <c r="S9004" s="334">
        <v>0</v>
      </c>
      <c r="T9004" s="334">
        <v>0</v>
      </c>
      <c r="U9004" s="334">
        <v>0</v>
      </c>
      <c r="V9004" s="334">
        <v>0</v>
      </c>
      <c r="W9004" s="334">
        <v>0</v>
      </c>
      <c r="X9004" s="334">
        <v>0</v>
      </c>
      <c r="Y9004" s="334">
        <v>0.4</v>
      </c>
      <c r="Z9004" s="334">
        <v>0</v>
      </c>
      <c r="AA9004" s="334">
        <v>0</v>
      </c>
      <c r="AB9004" s="334">
        <v>0</v>
      </c>
      <c r="AD9004" s="334">
        <v>0.4</v>
      </c>
      <c r="AE9004" s="334">
        <f t="shared" si="1407"/>
        <v>0.4</v>
      </c>
      <c r="AF9004" s="334">
        <f t="shared" si="1408"/>
        <v>0.4</v>
      </c>
      <c r="AG9004" s="340">
        <f t="shared" si="1409"/>
        <v>0</v>
      </c>
      <c r="AI9004" s="340">
        <f t="shared" si="1412"/>
        <v>0</v>
      </c>
      <c r="AJ9004" s="340">
        <f t="shared" si="1412"/>
        <v>0</v>
      </c>
      <c r="AK9004" s="340">
        <f t="shared" si="1412"/>
        <v>0</v>
      </c>
      <c r="AL9004" s="340">
        <f t="shared" si="1412"/>
        <v>0.4</v>
      </c>
      <c r="AM9004" s="340">
        <f t="shared" si="1412"/>
        <v>0</v>
      </c>
    </row>
    <row r="9005" spans="1:39" x14ac:dyDescent="0.35">
      <c r="A9005" s="337">
        <v>30918</v>
      </c>
      <c r="B9005" s="338">
        <f t="shared" si="1404"/>
        <v>1984</v>
      </c>
      <c r="C9005" s="338">
        <f t="shared" si="1405"/>
        <v>8</v>
      </c>
      <c r="D9005" s="338">
        <f t="shared" si="1406"/>
        <v>24</v>
      </c>
      <c r="E9005" s="334">
        <v>0</v>
      </c>
      <c r="F9005" s="334">
        <v>0</v>
      </c>
      <c r="G9005" s="334">
        <v>0</v>
      </c>
      <c r="H9005" s="334">
        <v>0</v>
      </c>
      <c r="I9005" s="334">
        <v>0</v>
      </c>
      <c r="J9005" s="334">
        <v>0</v>
      </c>
      <c r="K9005" s="334">
        <v>0</v>
      </c>
      <c r="L9005" s="334">
        <v>0</v>
      </c>
      <c r="M9005" s="334">
        <v>0</v>
      </c>
      <c r="N9005" s="334">
        <v>0</v>
      </c>
      <c r="O9005" s="334">
        <v>0</v>
      </c>
      <c r="P9005" s="334">
        <v>0</v>
      </c>
      <c r="Q9005" s="334">
        <v>0</v>
      </c>
      <c r="R9005" s="334">
        <v>0</v>
      </c>
      <c r="S9005" s="334">
        <v>0</v>
      </c>
      <c r="T9005" s="334">
        <v>0</v>
      </c>
      <c r="U9005" s="334">
        <v>0</v>
      </c>
      <c r="V9005" s="334">
        <v>0</v>
      </c>
      <c r="W9005" s="334">
        <v>0</v>
      </c>
      <c r="X9005" s="334">
        <v>0</v>
      </c>
      <c r="Y9005" s="334">
        <v>0</v>
      </c>
      <c r="Z9005" s="334">
        <v>0</v>
      </c>
      <c r="AA9005" s="334">
        <v>0</v>
      </c>
      <c r="AB9005" s="334">
        <v>0</v>
      </c>
      <c r="AD9005" s="334">
        <v>0</v>
      </c>
      <c r="AE9005" s="334">
        <f t="shared" si="1407"/>
        <v>0</v>
      </c>
      <c r="AF9005" s="334">
        <f t="shared" si="1408"/>
        <v>0</v>
      </c>
      <c r="AG9005" s="340">
        <f t="shared" si="1409"/>
        <v>0</v>
      </c>
      <c r="AI9005" s="340">
        <f t="shared" si="1412"/>
        <v>0</v>
      </c>
      <c r="AJ9005" s="340">
        <f t="shared" si="1412"/>
        <v>0</v>
      </c>
      <c r="AK9005" s="340">
        <f t="shared" si="1412"/>
        <v>0</v>
      </c>
      <c r="AL9005" s="340">
        <f t="shared" si="1412"/>
        <v>0</v>
      </c>
      <c r="AM9005" s="340">
        <f t="shared" si="1412"/>
        <v>0</v>
      </c>
    </row>
    <row r="9006" spans="1:39" x14ac:dyDescent="0.35">
      <c r="A9006" s="337">
        <v>30919</v>
      </c>
      <c r="B9006" s="338">
        <f t="shared" si="1404"/>
        <v>1984</v>
      </c>
      <c r="C9006" s="338">
        <f t="shared" si="1405"/>
        <v>8</v>
      </c>
      <c r="D9006" s="338">
        <f t="shared" si="1406"/>
        <v>25</v>
      </c>
      <c r="E9006" s="334">
        <v>0</v>
      </c>
      <c r="F9006" s="334">
        <v>0</v>
      </c>
      <c r="G9006" s="334">
        <v>0</v>
      </c>
      <c r="H9006" s="334">
        <v>0</v>
      </c>
      <c r="I9006" s="334">
        <v>0</v>
      </c>
      <c r="J9006" s="334">
        <v>0</v>
      </c>
      <c r="K9006" s="334">
        <v>0</v>
      </c>
      <c r="L9006" s="334">
        <v>0</v>
      </c>
      <c r="M9006" s="334">
        <v>0</v>
      </c>
      <c r="N9006" s="334">
        <v>0</v>
      </c>
      <c r="O9006" s="334">
        <v>0</v>
      </c>
      <c r="P9006" s="334">
        <v>0</v>
      </c>
      <c r="Q9006" s="334">
        <v>0</v>
      </c>
      <c r="R9006" s="334">
        <v>0</v>
      </c>
      <c r="S9006" s="334">
        <v>0</v>
      </c>
      <c r="T9006" s="334">
        <v>0</v>
      </c>
      <c r="U9006" s="334">
        <v>0</v>
      </c>
      <c r="V9006" s="334">
        <v>0</v>
      </c>
      <c r="W9006" s="334">
        <v>0</v>
      </c>
      <c r="X9006" s="334">
        <v>0</v>
      </c>
      <c r="Y9006" s="334">
        <v>0</v>
      </c>
      <c r="Z9006" s="334">
        <v>0</v>
      </c>
      <c r="AA9006" s="334">
        <v>0</v>
      </c>
      <c r="AB9006" s="334">
        <v>0</v>
      </c>
      <c r="AD9006" s="334">
        <v>0</v>
      </c>
      <c r="AE9006" s="334">
        <f t="shared" si="1407"/>
        <v>0</v>
      </c>
      <c r="AF9006" s="334">
        <f t="shared" si="1408"/>
        <v>0</v>
      </c>
      <c r="AG9006" s="340">
        <f t="shared" si="1409"/>
        <v>0</v>
      </c>
      <c r="AI9006" s="340">
        <f t="shared" si="1412"/>
        <v>0</v>
      </c>
      <c r="AJ9006" s="340">
        <f t="shared" si="1412"/>
        <v>0</v>
      </c>
      <c r="AK9006" s="340">
        <f t="shared" si="1412"/>
        <v>0</v>
      </c>
      <c r="AL9006" s="340">
        <f t="shared" si="1412"/>
        <v>0</v>
      </c>
      <c r="AM9006" s="340">
        <f t="shared" si="1412"/>
        <v>0</v>
      </c>
    </row>
    <row r="9007" spans="1:39" x14ac:dyDescent="0.35">
      <c r="A9007" s="337">
        <v>30920</v>
      </c>
      <c r="B9007" s="338">
        <f t="shared" si="1404"/>
        <v>1984</v>
      </c>
      <c r="C9007" s="338">
        <f t="shared" si="1405"/>
        <v>8</v>
      </c>
      <c r="D9007" s="338">
        <f t="shared" si="1406"/>
        <v>26</v>
      </c>
      <c r="E9007" s="334">
        <v>0</v>
      </c>
      <c r="F9007" s="334">
        <v>0</v>
      </c>
      <c r="G9007" s="334">
        <v>0</v>
      </c>
      <c r="H9007" s="334">
        <v>0</v>
      </c>
      <c r="I9007" s="334">
        <v>0</v>
      </c>
      <c r="J9007" s="334">
        <v>0</v>
      </c>
      <c r="K9007" s="334">
        <v>0</v>
      </c>
      <c r="L9007" s="334">
        <v>0</v>
      </c>
      <c r="M9007" s="334">
        <v>0</v>
      </c>
      <c r="N9007" s="334">
        <v>0</v>
      </c>
      <c r="O9007" s="334">
        <v>0</v>
      </c>
      <c r="P9007" s="334">
        <v>0</v>
      </c>
      <c r="Q9007" s="334">
        <v>0</v>
      </c>
      <c r="R9007" s="334">
        <v>0</v>
      </c>
      <c r="S9007" s="334">
        <v>0</v>
      </c>
      <c r="T9007" s="334">
        <v>0</v>
      </c>
      <c r="U9007" s="334">
        <v>0</v>
      </c>
      <c r="V9007" s="334">
        <v>0</v>
      </c>
      <c r="W9007" s="334">
        <v>0</v>
      </c>
      <c r="X9007" s="334">
        <v>0</v>
      </c>
      <c r="Y9007" s="334">
        <v>0</v>
      </c>
      <c r="Z9007" s="334">
        <v>0</v>
      </c>
      <c r="AA9007" s="334">
        <v>0</v>
      </c>
      <c r="AB9007" s="334">
        <v>0</v>
      </c>
      <c r="AD9007" s="334">
        <v>0</v>
      </c>
      <c r="AE9007" s="334">
        <f t="shared" si="1407"/>
        <v>0</v>
      </c>
      <c r="AF9007" s="334">
        <f t="shared" si="1408"/>
        <v>0</v>
      </c>
      <c r="AG9007" s="340">
        <f t="shared" si="1409"/>
        <v>0</v>
      </c>
      <c r="AI9007" s="340">
        <f t="shared" si="1412"/>
        <v>0</v>
      </c>
      <c r="AJ9007" s="340">
        <f t="shared" si="1412"/>
        <v>0</v>
      </c>
      <c r="AK9007" s="340">
        <f t="shared" si="1412"/>
        <v>0</v>
      </c>
      <c r="AL9007" s="340">
        <f t="shared" si="1412"/>
        <v>0</v>
      </c>
      <c r="AM9007" s="340">
        <f t="shared" si="1412"/>
        <v>0</v>
      </c>
    </row>
    <row r="9008" spans="1:39" x14ac:dyDescent="0.35">
      <c r="A9008" s="337">
        <v>30921</v>
      </c>
      <c r="B9008" s="338">
        <f t="shared" si="1404"/>
        <v>1984</v>
      </c>
      <c r="C9008" s="338">
        <f t="shared" si="1405"/>
        <v>8</v>
      </c>
      <c r="D9008" s="338">
        <f t="shared" si="1406"/>
        <v>27</v>
      </c>
      <c r="E9008" s="334">
        <v>0</v>
      </c>
      <c r="F9008" s="334">
        <v>0</v>
      </c>
      <c r="G9008" s="334">
        <v>0</v>
      </c>
      <c r="H9008" s="334">
        <v>0</v>
      </c>
      <c r="I9008" s="334">
        <v>0</v>
      </c>
      <c r="J9008" s="334">
        <v>0</v>
      </c>
      <c r="K9008" s="334">
        <v>0</v>
      </c>
      <c r="L9008" s="334">
        <v>0</v>
      </c>
      <c r="M9008" s="334">
        <v>0</v>
      </c>
      <c r="N9008" s="334">
        <v>0</v>
      </c>
      <c r="O9008" s="334">
        <v>0</v>
      </c>
      <c r="P9008" s="334">
        <v>0</v>
      </c>
      <c r="Q9008" s="334">
        <v>0</v>
      </c>
      <c r="R9008" s="334">
        <v>0</v>
      </c>
      <c r="S9008" s="334">
        <v>0</v>
      </c>
      <c r="T9008" s="334">
        <v>0</v>
      </c>
      <c r="U9008" s="334">
        <v>0</v>
      </c>
      <c r="V9008" s="334">
        <v>0</v>
      </c>
      <c r="W9008" s="334">
        <v>0</v>
      </c>
      <c r="X9008" s="334">
        <v>0</v>
      </c>
      <c r="Y9008" s="334">
        <v>0</v>
      </c>
      <c r="Z9008" s="334">
        <v>0.6</v>
      </c>
      <c r="AA9008" s="334">
        <v>0</v>
      </c>
      <c r="AB9008" s="334">
        <v>0</v>
      </c>
      <c r="AD9008" s="334">
        <v>0.6</v>
      </c>
      <c r="AE9008" s="334">
        <f t="shared" si="1407"/>
        <v>0.6</v>
      </c>
      <c r="AF9008" s="334">
        <f t="shared" si="1408"/>
        <v>0.6</v>
      </c>
      <c r="AG9008" s="340">
        <f t="shared" si="1409"/>
        <v>0</v>
      </c>
      <c r="AI9008" s="340">
        <f t="shared" si="1412"/>
        <v>0</v>
      </c>
      <c r="AJ9008" s="340">
        <f t="shared" si="1412"/>
        <v>0</v>
      </c>
      <c r="AK9008" s="340">
        <f t="shared" si="1412"/>
        <v>0</v>
      </c>
      <c r="AL9008" s="340">
        <f t="shared" si="1412"/>
        <v>0.6</v>
      </c>
      <c r="AM9008" s="340">
        <f t="shared" si="1412"/>
        <v>0</v>
      </c>
    </row>
    <row r="9009" spans="1:39" x14ac:dyDescent="0.35">
      <c r="A9009" s="337">
        <v>30922</v>
      </c>
      <c r="B9009" s="338">
        <f t="shared" si="1404"/>
        <v>1984</v>
      </c>
      <c r="C9009" s="338">
        <f t="shared" si="1405"/>
        <v>8</v>
      </c>
      <c r="D9009" s="338">
        <f t="shared" si="1406"/>
        <v>28</v>
      </c>
      <c r="E9009" s="334">
        <v>0</v>
      </c>
      <c r="F9009" s="334">
        <v>0</v>
      </c>
      <c r="G9009" s="334">
        <v>0</v>
      </c>
      <c r="H9009" s="334">
        <v>0</v>
      </c>
      <c r="I9009" s="334">
        <v>0</v>
      </c>
      <c r="J9009" s="334">
        <v>0</v>
      </c>
      <c r="K9009" s="334">
        <v>0</v>
      </c>
      <c r="L9009" s="334">
        <v>0</v>
      </c>
      <c r="M9009" s="334">
        <v>0</v>
      </c>
      <c r="N9009" s="334">
        <v>0</v>
      </c>
      <c r="O9009" s="334">
        <v>0</v>
      </c>
      <c r="P9009" s="334">
        <v>0</v>
      </c>
      <c r="Q9009" s="334">
        <v>0</v>
      </c>
      <c r="R9009" s="334">
        <v>0</v>
      </c>
      <c r="S9009" s="334">
        <v>0</v>
      </c>
      <c r="T9009" s="334">
        <v>0</v>
      </c>
      <c r="U9009" s="334">
        <v>0</v>
      </c>
      <c r="V9009" s="334">
        <v>0</v>
      </c>
      <c r="W9009" s="334">
        <v>0</v>
      </c>
      <c r="X9009" s="334">
        <v>0</v>
      </c>
      <c r="Y9009" s="334">
        <v>0</v>
      </c>
      <c r="Z9009" s="334">
        <v>0</v>
      </c>
      <c r="AA9009" s="334">
        <v>0</v>
      </c>
      <c r="AB9009" s="334">
        <v>0</v>
      </c>
      <c r="AD9009" s="334">
        <v>0</v>
      </c>
      <c r="AE9009" s="334">
        <f t="shared" si="1407"/>
        <v>0</v>
      </c>
      <c r="AF9009" s="334">
        <f t="shared" si="1408"/>
        <v>0</v>
      </c>
      <c r="AG9009" s="340">
        <f t="shared" si="1409"/>
        <v>0</v>
      </c>
      <c r="AI9009" s="340">
        <f t="shared" si="1412"/>
        <v>0</v>
      </c>
      <c r="AJ9009" s="340">
        <f t="shared" si="1412"/>
        <v>0</v>
      </c>
      <c r="AK9009" s="340">
        <f t="shared" si="1412"/>
        <v>0</v>
      </c>
      <c r="AL9009" s="340">
        <f t="shared" si="1412"/>
        <v>0</v>
      </c>
      <c r="AM9009" s="340">
        <f t="shared" si="1412"/>
        <v>0</v>
      </c>
    </row>
    <row r="9010" spans="1:39" x14ac:dyDescent="0.35">
      <c r="A9010" s="337">
        <v>30923</v>
      </c>
      <c r="B9010" s="338">
        <f t="shared" si="1404"/>
        <v>1984</v>
      </c>
      <c r="C9010" s="338">
        <f t="shared" si="1405"/>
        <v>8</v>
      </c>
      <c r="D9010" s="338">
        <f t="shared" si="1406"/>
        <v>29</v>
      </c>
      <c r="E9010" s="334">
        <v>0</v>
      </c>
      <c r="F9010" s="334">
        <v>0</v>
      </c>
      <c r="G9010" s="334">
        <v>0</v>
      </c>
      <c r="H9010" s="334">
        <v>0</v>
      </c>
      <c r="I9010" s="334">
        <v>0</v>
      </c>
      <c r="J9010" s="334">
        <v>0</v>
      </c>
      <c r="K9010" s="334">
        <v>0</v>
      </c>
      <c r="L9010" s="334">
        <v>0</v>
      </c>
      <c r="M9010" s="334">
        <v>0</v>
      </c>
      <c r="N9010" s="334">
        <v>0</v>
      </c>
      <c r="O9010" s="334">
        <v>0</v>
      </c>
      <c r="P9010" s="334">
        <v>0</v>
      </c>
      <c r="Q9010" s="334">
        <v>0</v>
      </c>
      <c r="R9010" s="334">
        <v>0</v>
      </c>
      <c r="S9010" s="334">
        <v>0</v>
      </c>
      <c r="T9010" s="334">
        <v>0</v>
      </c>
      <c r="U9010" s="334">
        <v>0</v>
      </c>
      <c r="V9010" s="334">
        <v>0</v>
      </c>
      <c r="W9010" s="334">
        <v>0</v>
      </c>
      <c r="X9010" s="334">
        <v>0</v>
      </c>
      <c r="Y9010" s="334">
        <v>0</v>
      </c>
      <c r="Z9010" s="334">
        <v>0</v>
      </c>
      <c r="AA9010" s="334">
        <v>0</v>
      </c>
      <c r="AB9010" s="334">
        <v>0</v>
      </c>
      <c r="AD9010" s="334">
        <v>0</v>
      </c>
      <c r="AE9010" s="334">
        <f t="shared" si="1407"/>
        <v>0</v>
      </c>
      <c r="AF9010" s="334">
        <f t="shared" si="1408"/>
        <v>0</v>
      </c>
      <c r="AG9010" s="340">
        <f t="shared" si="1409"/>
        <v>0</v>
      </c>
      <c r="AI9010" s="340">
        <f t="shared" si="1412"/>
        <v>0</v>
      </c>
      <c r="AJ9010" s="340">
        <f t="shared" si="1412"/>
        <v>0</v>
      </c>
      <c r="AK9010" s="340">
        <f t="shared" si="1412"/>
        <v>0</v>
      </c>
      <c r="AL9010" s="340">
        <f t="shared" si="1412"/>
        <v>0</v>
      </c>
      <c r="AM9010" s="340">
        <f t="shared" si="1412"/>
        <v>0</v>
      </c>
    </row>
    <row r="9011" spans="1:39" x14ac:dyDescent="0.35">
      <c r="A9011" s="337">
        <v>30924</v>
      </c>
      <c r="B9011" s="338">
        <f t="shared" si="1404"/>
        <v>1984</v>
      </c>
      <c r="C9011" s="338">
        <f t="shared" si="1405"/>
        <v>8</v>
      </c>
      <c r="D9011" s="338">
        <f t="shared" si="1406"/>
        <v>30</v>
      </c>
      <c r="E9011" s="334">
        <v>0</v>
      </c>
      <c r="F9011" s="334">
        <v>0</v>
      </c>
      <c r="G9011" s="334">
        <v>0</v>
      </c>
      <c r="H9011" s="334">
        <v>0</v>
      </c>
      <c r="I9011" s="334">
        <v>0</v>
      </c>
      <c r="J9011" s="334">
        <v>0</v>
      </c>
      <c r="K9011" s="334">
        <v>0</v>
      </c>
      <c r="L9011" s="334">
        <v>0</v>
      </c>
      <c r="M9011" s="334">
        <v>0</v>
      </c>
      <c r="N9011" s="334">
        <v>0</v>
      </c>
      <c r="O9011" s="334">
        <v>0</v>
      </c>
      <c r="P9011" s="334">
        <v>0</v>
      </c>
      <c r="Q9011" s="334">
        <v>0</v>
      </c>
      <c r="R9011" s="334">
        <v>0</v>
      </c>
      <c r="S9011" s="334">
        <v>0</v>
      </c>
      <c r="T9011" s="334">
        <v>0</v>
      </c>
      <c r="U9011" s="334">
        <v>0</v>
      </c>
      <c r="V9011" s="334">
        <v>0</v>
      </c>
      <c r="W9011" s="334">
        <v>0</v>
      </c>
      <c r="X9011" s="334">
        <v>0</v>
      </c>
      <c r="Y9011" s="334">
        <v>0</v>
      </c>
      <c r="Z9011" s="334">
        <v>0</v>
      </c>
      <c r="AA9011" s="334">
        <v>0</v>
      </c>
      <c r="AB9011" s="334">
        <v>0</v>
      </c>
      <c r="AD9011" s="334">
        <v>0</v>
      </c>
      <c r="AE9011" s="334">
        <f t="shared" si="1407"/>
        <v>0</v>
      </c>
      <c r="AF9011" s="334">
        <f t="shared" si="1408"/>
        <v>0</v>
      </c>
      <c r="AG9011" s="340">
        <f t="shared" si="1409"/>
        <v>0</v>
      </c>
      <c r="AI9011" s="340">
        <f t="shared" si="1412"/>
        <v>0</v>
      </c>
      <c r="AJ9011" s="340">
        <f t="shared" si="1412"/>
        <v>0</v>
      </c>
      <c r="AK9011" s="340">
        <f t="shared" si="1412"/>
        <v>0</v>
      </c>
      <c r="AL9011" s="340">
        <f t="shared" si="1412"/>
        <v>0</v>
      </c>
      <c r="AM9011" s="340">
        <f t="shared" si="1412"/>
        <v>0</v>
      </c>
    </row>
    <row r="9012" spans="1:39" x14ac:dyDescent="0.35">
      <c r="A9012" s="337">
        <v>30925</v>
      </c>
      <c r="B9012" s="338">
        <f t="shared" si="1404"/>
        <v>1984</v>
      </c>
      <c r="C9012" s="338">
        <f t="shared" si="1405"/>
        <v>8</v>
      </c>
      <c r="D9012" s="338">
        <f t="shared" si="1406"/>
        <v>31</v>
      </c>
      <c r="E9012" s="334">
        <v>0</v>
      </c>
      <c r="F9012" s="334">
        <v>0</v>
      </c>
      <c r="G9012" s="334">
        <v>0</v>
      </c>
      <c r="H9012" s="334">
        <v>0</v>
      </c>
      <c r="I9012" s="334">
        <v>0</v>
      </c>
      <c r="J9012" s="334">
        <v>0</v>
      </c>
      <c r="K9012" s="334">
        <v>0</v>
      </c>
      <c r="L9012" s="334">
        <v>0</v>
      </c>
      <c r="M9012" s="334">
        <v>0</v>
      </c>
      <c r="N9012" s="334">
        <v>0</v>
      </c>
      <c r="O9012" s="334">
        <v>0</v>
      </c>
      <c r="P9012" s="334">
        <v>0</v>
      </c>
      <c r="Q9012" s="334">
        <v>0</v>
      </c>
      <c r="R9012" s="334">
        <v>0</v>
      </c>
      <c r="S9012" s="334">
        <v>0</v>
      </c>
      <c r="T9012" s="334">
        <v>0</v>
      </c>
      <c r="U9012" s="334">
        <v>0</v>
      </c>
      <c r="V9012" s="334">
        <v>0</v>
      </c>
      <c r="W9012" s="334">
        <v>0</v>
      </c>
      <c r="X9012" s="334">
        <v>0</v>
      </c>
      <c r="Y9012" s="334">
        <v>0</v>
      </c>
      <c r="Z9012" s="334">
        <v>0</v>
      </c>
      <c r="AA9012" s="334">
        <v>0</v>
      </c>
      <c r="AB9012" s="334">
        <v>0</v>
      </c>
      <c r="AD9012" s="334">
        <v>0</v>
      </c>
      <c r="AE9012" s="334">
        <f t="shared" si="1407"/>
        <v>0</v>
      </c>
      <c r="AF9012" s="334">
        <f t="shared" si="1408"/>
        <v>0</v>
      </c>
      <c r="AG9012" s="340">
        <f t="shared" si="1409"/>
        <v>0</v>
      </c>
      <c r="AI9012" s="340">
        <f t="shared" ref="AI9012:AM9027" si="1413">IF($C9012=AI$1,$AF9012,0)</f>
        <v>0</v>
      </c>
      <c r="AJ9012" s="340">
        <f t="shared" si="1413"/>
        <v>0</v>
      </c>
      <c r="AK9012" s="340">
        <f t="shared" si="1413"/>
        <v>0</v>
      </c>
      <c r="AL9012" s="340">
        <f t="shared" si="1413"/>
        <v>0</v>
      </c>
      <c r="AM9012" s="340">
        <f t="shared" si="1413"/>
        <v>0</v>
      </c>
    </row>
    <row r="9013" spans="1:39" x14ac:dyDescent="0.35">
      <c r="A9013" s="337">
        <v>30926</v>
      </c>
      <c r="B9013" s="338">
        <f t="shared" si="1404"/>
        <v>1984</v>
      </c>
      <c r="C9013" s="338">
        <f t="shared" si="1405"/>
        <v>9</v>
      </c>
      <c r="D9013" s="338">
        <f t="shared" si="1406"/>
        <v>1</v>
      </c>
      <c r="E9013" s="334">
        <v>0</v>
      </c>
      <c r="F9013" s="334">
        <v>0</v>
      </c>
      <c r="G9013" s="334">
        <v>0</v>
      </c>
      <c r="H9013" s="334">
        <v>0</v>
      </c>
      <c r="I9013" s="334">
        <v>0</v>
      </c>
      <c r="J9013" s="334">
        <v>0</v>
      </c>
      <c r="K9013" s="334">
        <v>0</v>
      </c>
      <c r="L9013" s="334">
        <v>0</v>
      </c>
      <c r="M9013" s="334">
        <v>0</v>
      </c>
      <c r="N9013" s="334">
        <v>0</v>
      </c>
      <c r="O9013" s="334">
        <v>0</v>
      </c>
      <c r="P9013" s="334">
        <v>0</v>
      </c>
      <c r="Q9013" s="334">
        <v>0</v>
      </c>
      <c r="R9013" s="334">
        <v>0</v>
      </c>
      <c r="S9013" s="334">
        <v>0</v>
      </c>
      <c r="T9013" s="334">
        <v>0</v>
      </c>
      <c r="U9013" s="334">
        <v>0</v>
      </c>
      <c r="V9013" s="334">
        <v>0</v>
      </c>
      <c r="W9013" s="334">
        <v>0</v>
      </c>
      <c r="X9013" s="334">
        <v>0</v>
      </c>
      <c r="Y9013" s="334">
        <v>0</v>
      </c>
      <c r="Z9013" s="334">
        <v>0</v>
      </c>
      <c r="AA9013" s="334">
        <v>0</v>
      </c>
      <c r="AB9013" s="334">
        <v>0</v>
      </c>
      <c r="AD9013" s="334">
        <v>0</v>
      </c>
      <c r="AE9013" s="334">
        <f t="shared" si="1407"/>
        <v>0</v>
      </c>
      <c r="AF9013" s="334">
        <f t="shared" si="1408"/>
        <v>0</v>
      </c>
      <c r="AG9013" s="340">
        <f t="shared" si="1409"/>
        <v>0</v>
      </c>
      <c r="AI9013" s="340">
        <f t="shared" si="1413"/>
        <v>0</v>
      </c>
      <c r="AJ9013" s="340">
        <f t="shared" si="1413"/>
        <v>0</v>
      </c>
      <c r="AK9013" s="340">
        <f t="shared" si="1413"/>
        <v>0</v>
      </c>
      <c r="AL9013" s="340">
        <f t="shared" si="1413"/>
        <v>0</v>
      </c>
      <c r="AM9013" s="340">
        <f t="shared" si="1413"/>
        <v>0</v>
      </c>
    </row>
    <row r="9014" spans="1:39" x14ac:dyDescent="0.35">
      <c r="A9014" s="337">
        <v>30927</v>
      </c>
      <c r="B9014" s="338">
        <f t="shared" si="1404"/>
        <v>1984</v>
      </c>
      <c r="C9014" s="338">
        <f t="shared" si="1405"/>
        <v>9</v>
      </c>
      <c r="D9014" s="338">
        <f t="shared" si="1406"/>
        <v>2</v>
      </c>
      <c r="E9014" s="334">
        <v>0</v>
      </c>
      <c r="F9014" s="334">
        <v>0</v>
      </c>
      <c r="G9014" s="334">
        <v>0</v>
      </c>
      <c r="H9014" s="334">
        <v>0</v>
      </c>
      <c r="I9014" s="334">
        <v>0</v>
      </c>
      <c r="J9014" s="334">
        <v>0</v>
      </c>
      <c r="K9014" s="334">
        <v>0</v>
      </c>
      <c r="L9014" s="334">
        <v>0</v>
      </c>
      <c r="M9014" s="334">
        <v>0</v>
      </c>
      <c r="N9014" s="334">
        <v>0</v>
      </c>
      <c r="O9014" s="334">
        <v>0</v>
      </c>
      <c r="P9014" s="334">
        <v>0</v>
      </c>
      <c r="Q9014" s="334">
        <v>0</v>
      </c>
      <c r="R9014" s="334">
        <v>0</v>
      </c>
      <c r="S9014" s="334">
        <v>0</v>
      </c>
      <c r="T9014" s="334">
        <v>0</v>
      </c>
      <c r="U9014" s="334">
        <v>0</v>
      </c>
      <c r="V9014" s="334">
        <v>0</v>
      </c>
      <c r="W9014" s="334">
        <v>0</v>
      </c>
      <c r="X9014" s="334">
        <v>0</v>
      </c>
      <c r="Y9014" s="334">
        <v>0</v>
      </c>
      <c r="Z9014" s="334">
        <v>0</v>
      </c>
      <c r="AA9014" s="334">
        <v>0</v>
      </c>
      <c r="AB9014" s="334">
        <v>0</v>
      </c>
      <c r="AD9014" s="334">
        <v>0</v>
      </c>
      <c r="AE9014" s="334">
        <f t="shared" si="1407"/>
        <v>0</v>
      </c>
      <c r="AF9014" s="334">
        <f t="shared" si="1408"/>
        <v>0</v>
      </c>
      <c r="AG9014" s="340">
        <f t="shared" si="1409"/>
        <v>0</v>
      </c>
      <c r="AI9014" s="340">
        <f t="shared" si="1413"/>
        <v>0</v>
      </c>
      <c r="AJ9014" s="340">
        <f t="shared" si="1413"/>
        <v>0</v>
      </c>
      <c r="AK9014" s="340">
        <f t="shared" si="1413"/>
        <v>0</v>
      </c>
      <c r="AL9014" s="340">
        <f t="shared" si="1413"/>
        <v>0</v>
      </c>
      <c r="AM9014" s="340">
        <f t="shared" si="1413"/>
        <v>0</v>
      </c>
    </row>
    <row r="9015" spans="1:39" x14ac:dyDescent="0.35">
      <c r="A9015" s="337">
        <v>30928</v>
      </c>
      <c r="B9015" s="338">
        <f t="shared" si="1404"/>
        <v>1984</v>
      </c>
      <c r="C9015" s="338">
        <f t="shared" si="1405"/>
        <v>9</v>
      </c>
      <c r="D9015" s="338">
        <f t="shared" si="1406"/>
        <v>3</v>
      </c>
      <c r="E9015" s="334">
        <v>0</v>
      </c>
      <c r="F9015" s="334">
        <v>0</v>
      </c>
      <c r="G9015" s="334">
        <v>0</v>
      </c>
      <c r="H9015" s="334">
        <v>0</v>
      </c>
      <c r="I9015" s="334">
        <v>0</v>
      </c>
      <c r="J9015" s="334">
        <v>0</v>
      </c>
      <c r="K9015" s="334">
        <v>0</v>
      </c>
      <c r="L9015" s="334">
        <v>0</v>
      </c>
      <c r="M9015" s="334">
        <v>0</v>
      </c>
      <c r="N9015" s="334">
        <v>0</v>
      </c>
      <c r="O9015" s="334">
        <v>0</v>
      </c>
      <c r="P9015" s="334">
        <v>0</v>
      </c>
      <c r="Q9015" s="334">
        <v>0</v>
      </c>
      <c r="R9015" s="334">
        <v>0</v>
      </c>
      <c r="S9015" s="334">
        <v>0</v>
      </c>
      <c r="T9015" s="334">
        <v>0</v>
      </c>
      <c r="U9015" s="334">
        <v>0</v>
      </c>
      <c r="V9015" s="334">
        <v>0</v>
      </c>
      <c r="W9015" s="334">
        <v>0</v>
      </c>
      <c r="X9015" s="334">
        <v>0</v>
      </c>
      <c r="Y9015" s="334">
        <v>0</v>
      </c>
      <c r="Z9015" s="334">
        <v>0</v>
      </c>
      <c r="AA9015" s="334">
        <v>0</v>
      </c>
      <c r="AB9015" s="334">
        <v>0</v>
      </c>
      <c r="AD9015" s="334">
        <v>0</v>
      </c>
      <c r="AE9015" s="334">
        <f t="shared" si="1407"/>
        <v>0</v>
      </c>
      <c r="AF9015" s="334">
        <f t="shared" si="1408"/>
        <v>0</v>
      </c>
      <c r="AG9015" s="340">
        <f t="shared" si="1409"/>
        <v>0</v>
      </c>
      <c r="AI9015" s="340">
        <f t="shared" si="1413"/>
        <v>0</v>
      </c>
      <c r="AJ9015" s="340">
        <f t="shared" si="1413"/>
        <v>0</v>
      </c>
      <c r="AK9015" s="340">
        <f t="shared" si="1413"/>
        <v>0</v>
      </c>
      <c r="AL9015" s="340">
        <f t="shared" si="1413"/>
        <v>0</v>
      </c>
      <c r="AM9015" s="340">
        <f t="shared" si="1413"/>
        <v>0</v>
      </c>
    </row>
    <row r="9016" spans="1:39" x14ac:dyDescent="0.35">
      <c r="A9016" s="337">
        <v>30929</v>
      </c>
      <c r="B9016" s="338">
        <f t="shared" si="1404"/>
        <v>1984</v>
      </c>
      <c r="C9016" s="338">
        <f t="shared" si="1405"/>
        <v>9</v>
      </c>
      <c r="D9016" s="338">
        <f t="shared" si="1406"/>
        <v>4</v>
      </c>
      <c r="E9016" s="334">
        <v>0</v>
      </c>
      <c r="F9016" s="334">
        <v>0</v>
      </c>
      <c r="G9016" s="334">
        <v>0</v>
      </c>
      <c r="H9016" s="334">
        <v>0</v>
      </c>
      <c r="I9016" s="334">
        <v>0</v>
      </c>
      <c r="J9016" s="334">
        <v>0</v>
      </c>
      <c r="K9016" s="334">
        <v>0</v>
      </c>
      <c r="L9016" s="334">
        <v>0</v>
      </c>
      <c r="M9016" s="334">
        <v>0</v>
      </c>
      <c r="N9016" s="334">
        <v>0</v>
      </c>
      <c r="O9016" s="334">
        <v>0</v>
      </c>
      <c r="P9016" s="334">
        <v>0</v>
      </c>
      <c r="Q9016" s="334">
        <v>0</v>
      </c>
      <c r="R9016" s="334">
        <v>0</v>
      </c>
      <c r="S9016" s="334">
        <v>0</v>
      </c>
      <c r="T9016" s="334">
        <v>0</v>
      </c>
      <c r="U9016" s="334">
        <v>0</v>
      </c>
      <c r="V9016" s="334">
        <v>0</v>
      </c>
      <c r="W9016" s="334">
        <v>0</v>
      </c>
      <c r="X9016" s="334">
        <v>0</v>
      </c>
      <c r="Y9016" s="334">
        <v>0</v>
      </c>
      <c r="Z9016" s="334">
        <v>0</v>
      </c>
      <c r="AA9016" s="334">
        <v>0</v>
      </c>
      <c r="AB9016" s="334">
        <v>0</v>
      </c>
      <c r="AD9016" s="334">
        <v>0</v>
      </c>
      <c r="AE9016" s="334">
        <f t="shared" si="1407"/>
        <v>0</v>
      </c>
      <c r="AF9016" s="334">
        <f t="shared" si="1408"/>
        <v>0</v>
      </c>
      <c r="AG9016" s="340">
        <f t="shared" si="1409"/>
        <v>0</v>
      </c>
      <c r="AI9016" s="340">
        <f t="shared" si="1413"/>
        <v>0</v>
      </c>
      <c r="AJ9016" s="340">
        <f t="shared" si="1413"/>
        <v>0</v>
      </c>
      <c r="AK9016" s="340">
        <f t="shared" si="1413"/>
        <v>0</v>
      </c>
      <c r="AL9016" s="340">
        <f t="shared" si="1413"/>
        <v>0</v>
      </c>
      <c r="AM9016" s="340">
        <f t="shared" si="1413"/>
        <v>0</v>
      </c>
    </row>
    <row r="9017" spans="1:39" x14ac:dyDescent="0.35">
      <c r="A9017" s="337">
        <v>30930</v>
      </c>
      <c r="B9017" s="338">
        <f t="shared" si="1404"/>
        <v>1984</v>
      </c>
      <c r="C9017" s="338">
        <f t="shared" si="1405"/>
        <v>9</v>
      </c>
      <c r="D9017" s="338">
        <f t="shared" si="1406"/>
        <v>5</v>
      </c>
      <c r="E9017" s="334">
        <v>0</v>
      </c>
      <c r="F9017" s="334">
        <v>0</v>
      </c>
      <c r="G9017" s="334">
        <v>0</v>
      </c>
      <c r="H9017" s="334">
        <v>0</v>
      </c>
      <c r="I9017" s="334">
        <v>0</v>
      </c>
      <c r="J9017" s="334">
        <v>0</v>
      </c>
      <c r="K9017" s="334">
        <v>0</v>
      </c>
      <c r="L9017" s="334">
        <v>0</v>
      </c>
      <c r="M9017" s="334">
        <v>0</v>
      </c>
      <c r="N9017" s="334">
        <v>0</v>
      </c>
      <c r="O9017" s="334">
        <v>0</v>
      </c>
      <c r="P9017" s="334">
        <v>0</v>
      </c>
      <c r="Q9017" s="334">
        <v>0</v>
      </c>
      <c r="R9017" s="334">
        <v>0</v>
      </c>
      <c r="S9017" s="334">
        <v>0</v>
      </c>
      <c r="T9017" s="334">
        <v>0</v>
      </c>
      <c r="U9017" s="334">
        <v>0</v>
      </c>
      <c r="V9017" s="334">
        <v>0</v>
      </c>
      <c r="W9017" s="334">
        <v>0</v>
      </c>
      <c r="X9017" s="334">
        <v>0</v>
      </c>
      <c r="Y9017" s="334">
        <v>0</v>
      </c>
      <c r="Z9017" s="334">
        <v>0</v>
      </c>
      <c r="AA9017" s="334">
        <v>0</v>
      </c>
      <c r="AB9017" s="334">
        <v>0</v>
      </c>
      <c r="AD9017" s="334">
        <v>0</v>
      </c>
      <c r="AE9017" s="334">
        <f t="shared" si="1407"/>
        <v>0</v>
      </c>
      <c r="AF9017" s="334">
        <f t="shared" si="1408"/>
        <v>0</v>
      </c>
      <c r="AG9017" s="340">
        <f t="shared" si="1409"/>
        <v>0</v>
      </c>
      <c r="AI9017" s="340">
        <f t="shared" si="1413"/>
        <v>0</v>
      </c>
      <c r="AJ9017" s="340">
        <f t="shared" si="1413"/>
        <v>0</v>
      </c>
      <c r="AK9017" s="340">
        <f t="shared" si="1413"/>
        <v>0</v>
      </c>
      <c r="AL9017" s="340">
        <f t="shared" si="1413"/>
        <v>0</v>
      </c>
      <c r="AM9017" s="340">
        <f t="shared" si="1413"/>
        <v>0</v>
      </c>
    </row>
    <row r="9018" spans="1:39" x14ac:dyDescent="0.35">
      <c r="A9018" s="337">
        <v>30931</v>
      </c>
      <c r="B9018" s="338">
        <f t="shared" si="1404"/>
        <v>1984</v>
      </c>
      <c r="C9018" s="338">
        <f t="shared" si="1405"/>
        <v>9</v>
      </c>
      <c r="D9018" s="338">
        <f t="shared" si="1406"/>
        <v>6</v>
      </c>
      <c r="E9018" s="334">
        <v>0</v>
      </c>
      <c r="F9018" s="334">
        <v>0</v>
      </c>
      <c r="G9018" s="334">
        <v>0</v>
      </c>
      <c r="H9018" s="334">
        <v>0</v>
      </c>
      <c r="I9018" s="334">
        <v>0</v>
      </c>
      <c r="J9018" s="334">
        <v>0</v>
      </c>
      <c r="K9018" s="334">
        <v>0</v>
      </c>
      <c r="L9018" s="334">
        <v>0</v>
      </c>
      <c r="M9018" s="334">
        <v>0</v>
      </c>
      <c r="N9018" s="334">
        <v>0</v>
      </c>
      <c r="O9018" s="334">
        <v>0</v>
      </c>
      <c r="P9018" s="334">
        <v>0.8</v>
      </c>
      <c r="Q9018" s="334">
        <v>6.9</v>
      </c>
      <c r="R9018" s="334">
        <v>5.0999999999999996</v>
      </c>
      <c r="S9018" s="334">
        <v>4.5</v>
      </c>
      <c r="T9018" s="334">
        <v>1.1000000000000001</v>
      </c>
      <c r="U9018" s="334">
        <v>4</v>
      </c>
      <c r="V9018" s="334">
        <v>2.4</v>
      </c>
      <c r="W9018" s="334">
        <v>2.1</v>
      </c>
      <c r="X9018" s="334">
        <v>2.7</v>
      </c>
      <c r="Y9018" s="334">
        <v>3.5</v>
      </c>
      <c r="Z9018" s="334">
        <v>2.9</v>
      </c>
      <c r="AA9018" s="334">
        <v>2.1</v>
      </c>
      <c r="AB9018" s="334">
        <v>2.7</v>
      </c>
      <c r="AD9018" s="334">
        <v>40.799999999999997</v>
      </c>
      <c r="AE9018" s="334">
        <f t="shared" si="1407"/>
        <v>40.799999999999997</v>
      </c>
      <c r="AF9018" s="334">
        <f t="shared" si="1408"/>
        <v>40.800000000000004</v>
      </c>
      <c r="AG9018" s="340">
        <f t="shared" si="1409"/>
        <v>7.1054273576010019E-15</v>
      </c>
      <c r="AI9018" s="340">
        <f t="shared" si="1413"/>
        <v>0</v>
      </c>
      <c r="AJ9018" s="340">
        <f t="shared" si="1413"/>
        <v>0</v>
      </c>
      <c r="AK9018" s="340">
        <f t="shared" si="1413"/>
        <v>0</v>
      </c>
      <c r="AL9018" s="340">
        <f t="shared" si="1413"/>
        <v>0</v>
      </c>
      <c r="AM9018" s="340">
        <f t="shared" si="1413"/>
        <v>40.800000000000004</v>
      </c>
    </row>
    <row r="9019" spans="1:39" x14ac:dyDescent="0.35">
      <c r="A9019" s="337">
        <v>30932</v>
      </c>
      <c r="B9019" s="338">
        <f t="shared" si="1404"/>
        <v>1984</v>
      </c>
      <c r="C9019" s="338">
        <f t="shared" si="1405"/>
        <v>9</v>
      </c>
      <c r="D9019" s="338">
        <f t="shared" si="1406"/>
        <v>7</v>
      </c>
      <c r="E9019" s="334">
        <v>1.4</v>
      </c>
      <c r="F9019" s="334">
        <v>0</v>
      </c>
      <c r="G9019" s="334">
        <v>1.1000000000000001</v>
      </c>
      <c r="H9019" s="334">
        <v>0.3</v>
      </c>
      <c r="I9019" s="334">
        <v>0</v>
      </c>
      <c r="J9019" s="334">
        <v>0</v>
      </c>
      <c r="K9019" s="334">
        <v>0</v>
      </c>
      <c r="L9019" s="334">
        <v>0</v>
      </c>
      <c r="M9019" s="334">
        <v>0</v>
      </c>
      <c r="N9019" s="334">
        <v>0</v>
      </c>
      <c r="O9019" s="334">
        <v>0</v>
      </c>
      <c r="P9019" s="334">
        <v>0</v>
      </c>
      <c r="Q9019" s="334">
        <v>0</v>
      </c>
      <c r="R9019" s="334">
        <v>0</v>
      </c>
      <c r="S9019" s="334">
        <v>0</v>
      </c>
      <c r="T9019" s="334">
        <v>0</v>
      </c>
      <c r="U9019" s="334">
        <v>0</v>
      </c>
      <c r="V9019" s="334">
        <v>0</v>
      </c>
      <c r="W9019" s="334">
        <v>0</v>
      </c>
      <c r="X9019" s="334">
        <v>0</v>
      </c>
      <c r="Y9019" s="334">
        <v>0</v>
      </c>
      <c r="Z9019" s="334">
        <v>0</v>
      </c>
      <c r="AA9019" s="334">
        <v>0</v>
      </c>
      <c r="AB9019" s="334">
        <v>0</v>
      </c>
      <c r="AD9019" s="334">
        <v>2.8</v>
      </c>
      <c r="AE9019" s="334">
        <f t="shared" si="1407"/>
        <v>2.8</v>
      </c>
      <c r="AF9019" s="334">
        <f t="shared" si="1408"/>
        <v>2.8</v>
      </c>
      <c r="AG9019" s="340">
        <f t="shared" si="1409"/>
        <v>0</v>
      </c>
      <c r="AI9019" s="340">
        <f t="shared" si="1413"/>
        <v>0</v>
      </c>
      <c r="AJ9019" s="340">
        <f t="shared" si="1413"/>
        <v>0</v>
      </c>
      <c r="AK9019" s="340">
        <f t="shared" si="1413"/>
        <v>0</v>
      </c>
      <c r="AL9019" s="340">
        <f t="shared" si="1413"/>
        <v>0</v>
      </c>
      <c r="AM9019" s="340">
        <f t="shared" si="1413"/>
        <v>2.8</v>
      </c>
    </row>
    <row r="9020" spans="1:39" x14ac:dyDescent="0.35">
      <c r="A9020" s="337">
        <v>30933</v>
      </c>
      <c r="B9020" s="338">
        <f t="shared" si="1404"/>
        <v>1984</v>
      </c>
      <c r="C9020" s="338">
        <f t="shared" si="1405"/>
        <v>9</v>
      </c>
      <c r="D9020" s="338">
        <f t="shared" si="1406"/>
        <v>8</v>
      </c>
      <c r="E9020" s="334">
        <v>0</v>
      </c>
      <c r="F9020" s="334">
        <v>0</v>
      </c>
      <c r="G9020" s="334">
        <v>0</v>
      </c>
      <c r="H9020" s="334">
        <v>0</v>
      </c>
      <c r="I9020" s="334">
        <v>0</v>
      </c>
      <c r="J9020" s="334">
        <v>0</v>
      </c>
      <c r="K9020" s="334">
        <v>0</v>
      </c>
      <c r="L9020" s="334">
        <v>0</v>
      </c>
      <c r="M9020" s="334">
        <v>0</v>
      </c>
      <c r="N9020" s="334">
        <v>0</v>
      </c>
      <c r="O9020" s="334">
        <v>0</v>
      </c>
      <c r="P9020" s="334">
        <v>0</v>
      </c>
      <c r="Q9020" s="334">
        <v>0</v>
      </c>
      <c r="R9020" s="334">
        <v>0</v>
      </c>
      <c r="S9020" s="334">
        <v>0</v>
      </c>
      <c r="T9020" s="334">
        <v>0</v>
      </c>
      <c r="U9020" s="334">
        <v>0</v>
      </c>
      <c r="V9020" s="334">
        <v>0</v>
      </c>
      <c r="W9020" s="334">
        <v>0</v>
      </c>
      <c r="X9020" s="334">
        <v>0</v>
      </c>
      <c r="Y9020" s="334">
        <v>0</v>
      </c>
      <c r="Z9020" s="334">
        <v>0</v>
      </c>
      <c r="AA9020" s="334">
        <v>0</v>
      </c>
      <c r="AB9020" s="334">
        <v>0</v>
      </c>
      <c r="AD9020" s="334">
        <v>0</v>
      </c>
      <c r="AE9020" s="334">
        <f t="shared" si="1407"/>
        <v>0</v>
      </c>
      <c r="AF9020" s="334">
        <f t="shared" si="1408"/>
        <v>0</v>
      </c>
      <c r="AG9020" s="340">
        <f t="shared" si="1409"/>
        <v>0</v>
      </c>
      <c r="AI9020" s="340">
        <f t="shared" si="1413"/>
        <v>0</v>
      </c>
      <c r="AJ9020" s="340">
        <f t="shared" si="1413"/>
        <v>0</v>
      </c>
      <c r="AK9020" s="340">
        <f t="shared" si="1413"/>
        <v>0</v>
      </c>
      <c r="AL9020" s="340">
        <f t="shared" si="1413"/>
        <v>0</v>
      </c>
      <c r="AM9020" s="340">
        <f t="shared" si="1413"/>
        <v>0</v>
      </c>
    </row>
    <row r="9021" spans="1:39" x14ac:dyDescent="0.35">
      <c r="A9021" s="337">
        <v>30934</v>
      </c>
      <c r="B9021" s="338">
        <f t="shared" si="1404"/>
        <v>1984</v>
      </c>
      <c r="C9021" s="338">
        <f t="shared" si="1405"/>
        <v>9</v>
      </c>
      <c r="D9021" s="338">
        <f t="shared" si="1406"/>
        <v>9</v>
      </c>
      <c r="E9021" s="334">
        <v>0</v>
      </c>
      <c r="F9021" s="334">
        <v>0</v>
      </c>
      <c r="G9021" s="334">
        <v>0</v>
      </c>
      <c r="H9021" s="334">
        <v>0</v>
      </c>
      <c r="I9021" s="334">
        <v>0</v>
      </c>
      <c r="J9021" s="334">
        <v>0</v>
      </c>
      <c r="K9021" s="334">
        <v>0</v>
      </c>
      <c r="L9021" s="334">
        <v>0</v>
      </c>
      <c r="M9021" s="334">
        <v>0</v>
      </c>
      <c r="N9021" s="334">
        <v>0</v>
      </c>
      <c r="O9021" s="334">
        <v>0</v>
      </c>
      <c r="P9021" s="334">
        <v>0</v>
      </c>
      <c r="Q9021" s="334">
        <v>0</v>
      </c>
      <c r="R9021" s="334">
        <v>0</v>
      </c>
      <c r="S9021" s="334">
        <v>0</v>
      </c>
      <c r="T9021" s="334">
        <v>0</v>
      </c>
      <c r="U9021" s="334">
        <v>0</v>
      </c>
      <c r="V9021" s="334">
        <v>2.1</v>
      </c>
      <c r="W9021" s="334">
        <v>0</v>
      </c>
      <c r="X9021" s="334">
        <v>0.2</v>
      </c>
      <c r="Y9021" s="334">
        <v>0</v>
      </c>
      <c r="Z9021" s="334">
        <v>0</v>
      </c>
      <c r="AA9021" s="334">
        <v>0.3</v>
      </c>
      <c r="AB9021" s="334">
        <v>0</v>
      </c>
      <c r="AD9021" s="334">
        <v>2.6</v>
      </c>
      <c r="AE9021" s="334">
        <f t="shared" si="1407"/>
        <v>2.6</v>
      </c>
      <c r="AF9021" s="334">
        <f t="shared" si="1408"/>
        <v>2.6</v>
      </c>
      <c r="AG9021" s="340">
        <f t="shared" si="1409"/>
        <v>0</v>
      </c>
      <c r="AI9021" s="340">
        <f t="shared" si="1413"/>
        <v>0</v>
      </c>
      <c r="AJ9021" s="340">
        <f t="shared" si="1413"/>
        <v>0</v>
      </c>
      <c r="AK9021" s="340">
        <f t="shared" si="1413"/>
        <v>0</v>
      </c>
      <c r="AL9021" s="340">
        <f t="shared" si="1413"/>
        <v>0</v>
      </c>
      <c r="AM9021" s="340">
        <f t="shared" si="1413"/>
        <v>2.6</v>
      </c>
    </row>
    <row r="9022" spans="1:39" x14ac:dyDescent="0.35">
      <c r="A9022" s="337">
        <v>30935</v>
      </c>
      <c r="B9022" s="338">
        <f t="shared" si="1404"/>
        <v>1984</v>
      </c>
      <c r="C9022" s="338">
        <f t="shared" si="1405"/>
        <v>9</v>
      </c>
      <c r="D9022" s="338">
        <f t="shared" si="1406"/>
        <v>10</v>
      </c>
      <c r="E9022" s="334">
        <v>0</v>
      </c>
      <c r="F9022" s="334">
        <v>0</v>
      </c>
      <c r="G9022" s="334">
        <v>0</v>
      </c>
      <c r="H9022" s="334">
        <v>0</v>
      </c>
      <c r="I9022" s="334">
        <v>0</v>
      </c>
      <c r="J9022" s="334">
        <v>0</v>
      </c>
      <c r="K9022" s="334">
        <v>0</v>
      </c>
      <c r="L9022" s="334">
        <v>0</v>
      </c>
      <c r="M9022" s="334">
        <v>0</v>
      </c>
      <c r="N9022" s="334">
        <v>0</v>
      </c>
      <c r="O9022" s="334">
        <v>0</v>
      </c>
      <c r="P9022" s="334">
        <v>0</v>
      </c>
      <c r="Q9022" s="334">
        <v>0</v>
      </c>
      <c r="R9022" s="334">
        <v>0</v>
      </c>
      <c r="S9022" s="334">
        <v>0</v>
      </c>
      <c r="T9022" s="334">
        <v>0</v>
      </c>
      <c r="U9022" s="334">
        <v>0</v>
      </c>
      <c r="V9022" s="334">
        <v>0</v>
      </c>
      <c r="W9022" s="334">
        <v>0</v>
      </c>
      <c r="X9022" s="334">
        <v>0</v>
      </c>
      <c r="Y9022" s="334">
        <v>0</v>
      </c>
      <c r="Z9022" s="334">
        <v>0</v>
      </c>
      <c r="AA9022" s="334">
        <v>0</v>
      </c>
      <c r="AB9022" s="334">
        <v>0</v>
      </c>
      <c r="AD9022" s="334">
        <v>0</v>
      </c>
      <c r="AE9022" s="334">
        <f t="shared" si="1407"/>
        <v>0</v>
      </c>
      <c r="AF9022" s="334">
        <f t="shared" si="1408"/>
        <v>0</v>
      </c>
      <c r="AG9022" s="340">
        <f t="shared" si="1409"/>
        <v>0</v>
      </c>
      <c r="AI9022" s="340">
        <f t="shared" si="1413"/>
        <v>0</v>
      </c>
      <c r="AJ9022" s="340">
        <f t="shared" si="1413"/>
        <v>0</v>
      </c>
      <c r="AK9022" s="340">
        <f t="shared" si="1413"/>
        <v>0</v>
      </c>
      <c r="AL9022" s="340">
        <f t="shared" si="1413"/>
        <v>0</v>
      </c>
      <c r="AM9022" s="340">
        <f t="shared" si="1413"/>
        <v>0</v>
      </c>
    </row>
    <row r="9023" spans="1:39" x14ac:dyDescent="0.35">
      <c r="A9023" s="337">
        <v>30936</v>
      </c>
      <c r="B9023" s="338">
        <f t="shared" si="1404"/>
        <v>1984</v>
      </c>
      <c r="C9023" s="338">
        <f t="shared" si="1405"/>
        <v>9</v>
      </c>
      <c r="D9023" s="338">
        <f t="shared" si="1406"/>
        <v>11</v>
      </c>
      <c r="E9023" s="334">
        <v>0</v>
      </c>
      <c r="F9023" s="334">
        <v>0</v>
      </c>
      <c r="G9023" s="334">
        <v>0</v>
      </c>
      <c r="H9023" s="334">
        <v>0</v>
      </c>
      <c r="I9023" s="334">
        <v>0</v>
      </c>
      <c r="J9023" s="334">
        <v>0</v>
      </c>
      <c r="K9023" s="334">
        <v>0</v>
      </c>
      <c r="L9023" s="334">
        <v>0</v>
      </c>
      <c r="M9023" s="334">
        <v>0</v>
      </c>
      <c r="N9023" s="334">
        <v>0</v>
      </c>
      <c r="O9023" s="334">
        <v>0</v>
      </c>
      <c r="P9023" s="334">
        <v>0</v>
      </c>
      <c r="Q9023" s="334">
        <v>0</v>
      </c>
      <c r="R9023" s="334">
        <v>0</v>
      </c>
      <c r="S9023" s="334">
        <v>0</v>
      </c>
      <c r="T9023" s="334">
        <v>0</v>
      </c>
      <c r="U9023" s="334">
        <v>0</v>
      </c>
      <c r="V9023" s="334">
        <v>0</v>
      </c>
      <c r="W9023" s="334">
        <v>0</v>
      </c>
      <c r="X9023" s="334">
        <v>0</v>
      </c>
      <c r="Y9023" s="334">
        <v>0</v>
      </c>
      <c r="Z9023" s="334">
        <v>0</v>
      </c>
      <c r="AA9023" s="334">
        <v>3</v>
      </c>
      <c r="AB9023" s="334">
        <v>2</v>
      </c>
      <c r="AD9023" s="334">
        <v>5</v>
      </c>
      <c r="AE9023" s="334">
        <f t="shared" si="1407"/>
        <v>5</v>
      </c>
      <c r="AF9023" s="334">
        <f t="shared" si="1408"/>
        <v>5</v>
      </c>
      <c r="AG9023" s="340">
        <f t="shared" si="1409"/>
        <v>0</v>
      </c>
      <c r="AI9023" s="340">
        <f t="shared" si="1413"/>
        <v>0</v>
      </c>
      <c r="AJ9023" s="340">
        <f t="shared" si="1413"/>
        <v>0</v>
      </c>
      <c r="AK9023" s="340">
        <f t="shared" si="1413"/>
        <v>0</v>
      </c>
      <c r="AL9023" s="340">
        <f t="shared" si="1413"/>
        <v>0</v>
      </c>
      <c r="AM9023" s="340">
        <f t="shared" si="1413"/>
        <v>5</v>
      </c>
    </row>
    <row r="9024" spans="1:39" x14ac:dyDescent="0.35">
      <c r="A9024" s="337">
        <v>30937</v>
      </c>
      <c r="B9024" s="338">
        <f t="shared" si="1404"/>
        <v>1984</v>
      </c>
      <c r="C9024" s="338">
        <f t="shared" si="1405"/>
        <v>9</v>
      </c>
      <c r="D9024" s="338">
        <f t="shared" si="1406"/>
        <v>12</v>
      </c>
      <c r="E9024" s="334">
        <v>1.2</v>
      </c>
      <c r="F9024" s="334">
        <v>1.9</v>
      </c>
      <c r="G9024" s="334">
        <v>2.9</v>
      </c>
      <c r="H9024" s="334">
        <v>1</v>
      </c>
      <c r="I9024" s="334">
        <v>3.6</v>
      </c>
      <c r="J9024" s="334">
        <v>2.6</v>
      </c>
      <c r="K9024" s="334">
        <v>1.4</v>
      </c>
      <c r="L9024" s="334">
        <v>0.5</v>
      </c>
      <c r="M9024" s="334">
        <v>0.2</v>
      </c>
      <c r="N9024" s="334">
        <v>0</v>
      </c>
      <c r="O9024" s="334">
        <v>0</v>
      </c>
      <c r="P9024" s="334">
        <v>0</v>
      </c>
      <c r="Q9024" s="334">
        <v>0.2</v>
      </c>
      <c r="R9024" s="334">
        <v>0</v>
      </c>
      <c r="S9024" s="334">
        <v>0</v>
      </c>
      <c r="T9024" s="334">
        <v>0</v>
      </c>
      <c r="U9024" s="334">
        <v>0</v>
      </c>
      <c r="V9024" s="334">
        <v>0</v>
      </c>
      <c r="W9024" s="334">
        <v>0</v>
      </c>
      <c r="X9024" s="334">
        <v>0</v>
      </c>
      <c r="Y9024" s="334">
        <v>0</v>
      </c>
      <c r="Z9024" s="334">
        <v>0.7</v>
      </c>
      <c r="AA9024" s="334">
        <v>0</v>
      </c>
      <c r="AB9024" s="334">
        <v>0</v>
      </c>
      <c r="AD9024" s="334">
        <v>16.2</v>
      </c>
      <c r="AE9024" s="334">
        <f t="shared" si="1407"/>
        <v>16.2</v>
      </c>
      <c r="AF9024" s="334">
        <f t="shared" si="1408"/>
        <v>16.2</v>
      </c>
      <c r="AG9024" s="340">
        <f t="shared" si="1409"/>
        <v>0</v>
      </c>
      <c r="AI9024" s="340">
        <f t="shared" si="1413"/>
        <v>0</v>
      </c>
      <c r="AJ9024" s="340">
        <f t="shared" si="1413"/>
        <v>0</v>
      </c>
      <c r="AK9024" s="340">
        <f t="shared" si="1413"/>
        <v>0</v>
      </c>
      <c r="AL9024" s="340">
        <f t="shared" si="1413"/>
        <v>0</v>
      </c>
      <c r="AM9024" s="340">
        <f t="shared" si="1413"/>
        <v>16.2</v>
      </c>
    </row>
    <row r="9025" spans="1:39" x14ac:dyDescent="0.35">
      <c r="A9025" s="337">
        <v>30938</v>
      </c>
      <c r="B9025" s="338">
        <f t="shared" si="1404"/>
        <v>1984</v>
      </c>
      <c r="C9025" s="338">
        <f t="shared" si="1405"/>
        <v>9</v>
      </c>
      <c r="D9025" s="338">
        <f t="shared" si="1406"/>
        <v>13</v>
      </c>
      <c r="E9025" s="334">
        <v>0</v>
      </c>
      <c r="F9025" s="334">
        <v>0</v>
      </c>
      <c r="G9025" s="334">
        <v>0</v>
      </c>
      <c r="H9025" s="334">
        <v>0</v>
      </c>
      <c r="I9025" s="334">
        <v>0</v>
      </c>
      <c r="J9025" s="334">
        <v>0</v>
      </c>
      <c r="K9025" s="334">
        <v>0</v>
      </c>
      <c r="L9025" s="334">
        <v>0</v>
      </c>
      <c r="M9025" s="334">
        <v>0</v>
      </c>
      <c r="N9025" s="334">
        <v>0</v>
      </c>
      <c r="O9025" s="334">
        <v>0</v>
      </c>
      <c r="P9025" s="334">
        <v>0</v>
      </c>
      <c r="Q9025" s="334">
        <v>0</v>
      </c>
      <c r="R9025" s="334">
        <v>0</v>
      </c>
      <c r="S9025" s="334">
        <v>0</v>
      </c>
      <c r="T9025" s="334">
        <v>0</v>
      </c>
      <c r="U9025" s="334">
        <v>0</v>
      </c>
      <c r="V9025" s="334">
        <v>0</v>
      </c>
      <c r="W9025" s="334">
        <v>0</v>
      </c>
      <c r="X9025" s="334">
        <v>0</v>
      </c>
      <c r="Y9025" s="334">
        <v>0</v>
      </c>
      <c r="Z9025" s="334">
        <v>0</v>
      </c>
      <c r="AA9025" s="334">
        <v>0</v>
      </c>
      <c r="AB9025" s="334">
        <v>1.4</v>
      </c>
      <c r="AD9025" s="334">
        <v>1.4</v>
      </c>
      <c r="AE9025" s="334">
        <f t="shared" si="1407"/>
        <v>1.4</v>
      </c>
      <c r="AF9025" s="334">
        <f t="shared" si="1408"/>
        <v>1.4</v>
      </c>
      <c r="AG9025" s="340">
        <f t="shared" si="1409"/>
        <v>0</v>
      </c>
      <c r="AI9025" s="340">
        <f t="shared" si="1413"/>
        <v>0</v>
      </c>
      <c r="AJ9025" s="340">
        <f t="shared" si="1413"/>
        <v>0</v>
      </c>
      <c r="AK9025" s="340">
        <f t="shared" si="1413"/>
        <v>0</v>
      </c>
      <c r="AL9025" s="340">
        <f t="shared" si="1413"/>
        <v>0</v>
      </c>
      <c r="AM9025" s="340">
        <f t="shared" si="1413"/>
        <v>1.4</v>
      </c>
    </row>
    <row r="9026" spans="1:39" x14ac:dyDescent="0.35">
      <c r="A9026" s="337">
        <v>30939</v>
      </c>
      <c r="B9026" s="338">
        <f t="shared" si="1404"/>
        <v>1984</v>
      </c>
      <c r="C9026" s="338">
        <f t="shared" si="1405"/>
        <v>9</v>
      </c>
      <c r="D9026" s="338">
        <f t="shared" si="1406"/>
        <v>14</v>
      </c>
      <c r="E9026" s="334">
        <v>0.6</v>
      </c>
      <c r="F9026" s="334">
        <v>3</v>
      </c>
      <c r="G9026" s="334">
        <v>0.2</v>
      </c>
      <c r="H9026" s="334">
        <v>0</v>
      </c>
      <c r="I9026" s="334">
        <v>0</v>
      </c>
      <c r="J9026" s="334">
        <v>0</v>
      </c>
      <c r="K9026" s="334">
        <v>0</v>
      </c>
      <c r="L9026" s="334">
        <v>0</v>
      </c>
      <c r="M9026" s="334">
        <v>0</v>
      </c>
      <c r="N9026" s="334">
        <v>0</v>
      </c>
      <c r="O9026" s="334">
        <v>0</v>
      </c>
      <c r="P9026" s="334">
        <v>0</v>
      </c>
      <c r="Q9026" s="334">
        <v>0</v>
      </c>
      <c r="R9026" s="334">
        <v>0</v>
      </c>
      <c r="S9026" s="334">
        <v>0</v>
      </c>
      <c r="T9026" s="334">
        <v>0</v>
      </c>
      <c r="U9026" s="334">
        <v>0</v>
      </c>
      <c r="V9026" s="334">
        <v>0</v>
      </c>
      <c r="W9026" s="334">
        <v>0</v>
      </c>
      <c r="X9026" s="334">
        <v>0</v>
      </c>
      <c r="Y9026" s="334">
        <v>0</v>
      </c>
      <c r="Z9026" s="334">
        <v>0</v>
      </c>
      <c r="AA9026" s="334">
        <v>0</v>
      </c>
      <c r="AB9026" s="334">
        <v>0</v>
      </c>
      <c r="AD9026" s="334">
        <v>3.8</v>
      </c>
      <c r="AE9026" s="334">
        <f t="shared" si="1407"/>
        <v>3.8</v>
      </c>
      <c r="AF9026" s="334">
        <f t="shared" si="1408"/>
        <v>3.8000000000000003</v>
      </c>
      <c r="AG9026" s="340">
        <f t="shared" si="1409"/>
        <v>4.4408920985006262E-16</v>
      </c>
      <c r="AI9026" s="340">
        <f t="shared" si="1413"/>
        <v>0</v>
      </c>
      <c r="AJ9026" s="340">
        <f t="shared" si="1413"/>
        <v>0</v>
      </c>
      <c r="AK9026" s="340">
        <f t="shared" si="1413"/>
        <v>0</v>
      </c>
      <c r="AL9026" s="340">
        <f t="shared" si="1413"/>
        <v>0</v>
      </c>
      <c r="AM9026" s="340">
        <f t="shared" si="1413"/>
        <v>3.8000000000000003</v>
      </c>
    </row>
    <row r="9027" spans="1:39" x14ac:dyDescent="0.35">
      <c r="A9027" s="337">
        <v>30940</v>
      </c>
      <c r="B9027" s="338">
        <f t="shared" si="1404"/>
        <v>1984</v>
      </c>
      <c r="C9027" s="338">
        <f t="shared" si="1405"/>
        <v>9</v>
      </c>
      <c r="D9027" s="338">
        <f t="shared" si="1406"/>
        <v>15</v>
      </c>
      <c r="E9027" s="334">
        <v>0</v>
      </c>
      <c r="F9027" s="334">
        <v>0</v>
      </c>
      <c r="G9027" s="334">
        <v>0</v>
      </c>
      <c r="H9027" s="334">
        <v>0</v>
      </c>
      <c r="I9027" s="334">
        <v>0</v>
      </c>
      <c r="J9027" s="334">
        <v>0</v>
      </c>
      <c r="K9027" s="334">
        <v>0</v>
      </c>
      <c r="L9027" s="334">
        <v>0</v>
      </c>
      <c r="M9027" s="334">
        <v>0</v>
      </c>
      <c r="N9027" s="334">
        <v>0</v>
      </c>
      <c r="O9027" s="334">
        <v>0</v>
      </c>
      <c r="P9027" s="334">
        <v>0</v>
      </c>
      <c r="Q9027" s="334">
        <v>0</v>
      </c>
      <c r="R9027" s="334">
        <v>0</v>
      </c>
      <c r="S9027" s="334">
        <v>0</v>
      </c>
      <c r="T9027" s="334">
        <v>0</v>
      </c>
      <c r="U9027" s="334">
        <v>0</v>
      </c>
      <c r="V9027" s="334">
        <v>0</v>
      </c>
      <c r="W9027" s="334">
        <v>0</v>
      </c>
      <c r="X9027" s="334">
        <v>0</v>
      </c>
      <c r="Y9027" s="334">
        <v>0</v>
      </c>
      <c r="Z9027" s="334">
        <v>0</v>
      </c>
      <c r="AA9027" s="334">
        <v>0</v>
      </c>
      <c r="AB9027" s="334">
        <v>0</v>
      </c>
      <c r="AD9027" s="334">
        <v>0</v>
      </c>
      <c r="AE9027" s="334">
        <f t="shared" si="1407"/>
        <v>0</v>
      </c>
      <c r="AF9027" s="334">
        <f t="shared" si="1408"/>
        <v>0</v>
      </c>
      <c r="AG9027" s="340">
        <f t="shared" si="1409"/>
        <v>0</v>
      </c>
      <c r="AI9027" s="340">
        <f t="shared" si="1413"/>
        <v>0</v>
      </c>
      <c r="AJ9027" s="340">
        <f t="shared" si="1413"/>
        <v>0</v>
      </c>
      <c r="AK9027" s="340">
        <f t="shared" si="1413"/>
        <v>0</v>
      </c>
      <c r="AL9027" s="340">
        <f t="shared" si="1413"/>
        <v>0</v>
      </c>
      <c r="AM9027" s="340">
        <f t="shared" si="1413"/>
        <v>0</v>
      </c>
    </row>
    <row r="9028" spans="1:39" x14ac:dyDescent="0.35">
      <c r="A9028" s="337">
        <v>30941</v>
      </c>
      <c r="B9028" s="338">
        <f t="shared" ref="B9028:B9091" si="1414">YEAR(A9028)</f>
        <v>1984</v>
      </c>
      <c r="C9028" s="338">
        <f t="shared" ref="C9028:C9091" si="1415">MONTH(A9028)</f>
        <v>9</v>
      </c>
      <c r="D9028" s="338">
        <f t="shared" ref="D9028:D9091" si="1416">DAY(A9028)</f>
        <v>16</v>
      </c>
      <c r="E9028" s="334">
        <v>0</v>
      </c>
      <c r="F9028" s="334">
        <v>0</v>
      </c>
      <c r="G9028" s="334">
        <v>0</v>
      </c>
      <c r="H9028" s="334">
        <v>0</v>
      </c>
      <c r="I9028" s="334">
        <v>0</v>
      </c>
      <c r="J9028" s="334">
        <v>0</v>
      </c>
      <c r="K9028" s="334">
        <v>0</v>
      </c>
      <c r="L9028" s="334">
        <v>0</v>
      </c>
      <c r="M9028" s="334">
        <v>0</v>
      </c>
      <c r="N9028" s="334">
        <v>0</v>
      </c>
      <c r="O9028" s="334">
        <v>0</v>
      </c>
      <c r="P9028" s="334">
        <v>0</v>
      </c>
      <c r="Q9028" s="334">
        <v>0</v>
      </c>
      <c r="R9028" s="334">
        <v>0</v>
      </c>
      <c r="S9028" s="334">
        <v>0</v>
      </c>
      <c r="T9028" s="334">
        <v>0</v>
      </c>
      <c r="U9028" s="334">
        <v>0</v>
      </c>
      <c r="V9028" s="334">
        <v>0</v>
      </c>
      <c r="W9028" s="334">
        <v>0</v>
      </c>
      <c r="X9028" s="334">
        <v>0</v>
      </c>
      <c r="Y9028" s="334">
        <v>0</v>
      </c>
      <c r="Z9028" s="334">
        <v>0</v>
      </c>
      <c r="AA9028" s="334">
        <v>0</v>
      </c>
      <c r="AB9028" s="334">
        <v>0</v>
      </c>
      <c r="AD9028" s="334">
        <v>0</v>
      </c>
      <c r="AE9028" s="334">
        <f t="shared" ref="AE9028:AE9091" si="1417">AD9028</f>
        <v>0</v>
      </c>
      <c r="AF9028" s="334">
        <f t="shared" ref="AF9028:AF9091" si="1418">SUM(E9028:AB9028)</f>
        <v>0</v>
      </c>
      <c r="AG9028" s="340">
        <f t="shared" ref="AG9028:AG9091" si="1419">ABS(AF9028-AE9028)</f>
        <v>0</v>
      </c>
      <c r="AI9028" s="340">
        <f t="shared" ref="AI9028:AM9043" si="1420">IF($C9028=AI$1,$AF9028,0)</f>
        <v>0</v>
      </c>
      <c r="AJ9028" s="340">
        <f t="shared" si="1420"/>
        <v>0</v>
      </c>
      <c r="AK9028" s="340">
        <f t="shared" si="1420"/>
        <v>0</v>
      </c>
      <c r="AL9028" s="340">
        <f t="shared" si="1420"/>
        <v>0</v>
      </c>
      <c r="AM9028" s="340">
        <f t="shared" si="1420"/>
        <v>0</v>
      </c>
    </row>
    <row r="9029" spans="1:39" x14ac:dyDescent="0.35">
      <c r="A9029" s="337">
        <v>30942</v>
      </c>
      <c r="B9029" s="338">
        <f t="shared" si="1414"/>
        <v>1984</v>
      </c>
      <c r="C9029" s="338">
        <f t="shared" si="1415"/>
        <v>9</v>
      </c>
      <c r="D9029" s="338">
        <f t="shared" si="1416"/>
        <v>17</v>
      </c>
      <c r="E9029" s="334">
        <v>0</v>
      </c>
      <c r="F9029" s="334">
        <v>0</v>
      </c>
      <c r="G9029" s="334">
        <v>0</v>
      </c>
      <c r="H9029" s="334">
        <v>0</v>
      </c>
      <c r="I9029" s="334">
        <v>0</v>
      </c>
      <c r="J9029" s="334">
        <v>0</v>
      </c>
      <c r="K9029" s="334">
        <v>0</v>
      </c>
      <c r="L9029" s="334">
        <v>0</v>
      </c>
      <c r="M9029" s="334">
        <v>0</v>
      </c>
      <c r="N9029" s="334">
        <v>0</v>
      </c>
      <c r="O9029" s="334">
        <v>0</v>
      </c>
      <c r="P9029" s="334">
        <v>0</v>
      </c>
      <c r="Q9029" s="334">
        <v>0</v>
      </c>
      <c r="R9029" s="334">
        <v>0</v>
      </c>
      <c r="S9029" s="334">
        <v>0</v>
      </c>
      <c r="T9029" s="334">
        <v>0</v>
      </c>
      <c r="U9029" s="334">
        <v>0</v>
      </c>
      <c r="V9029" s="334">
        <v>0</v>
      </c>
      <c r="W9029" s="334">
        <v>0</v>
      </c>
      <c r="X9029" s="334">
        <v>0</v>
      </c>
      <c r="Y9029" s="334">
        <v>0</v>
      </c>
      <c r="Z9029" s="334">
        <v>0</v>
      </c>
      <c r="AA9029" s="334">
        <v>0</v>
      </c>
      <c r="AB9029" s="334">
        <v>0</v>
      </c>
      <c r="AD9029" s="334">
        <v>0</v>
      </c>
      <c r="AE9029" s="334">
        <f t="shared" si="1417"/>
        <v>0</v>
      </c>
      <c r="AF9029" s="334">
        <f t="shared" si="1418"/>
        <v>0</v>
      </c>
      <c r="AG9029" s="340">
        <f t="shared" si="1419"/>
        <v>0</v>
      </c>
      <c r="AI9029" s="340">
        <f t="shared" si="1420"/>
        <v>0</v>
      </c>
      <c r="AJ9029" s="340">
        <f t="shared" si="1420"/>
        <v>0</v>
      </c>
      <c r="AK9029" s="340">
        <f t="shared" si="1420"/>
        <v>0</v>
      </c>
      <c r="AL9029" s="340">
        <f t="shared" si="1420"/>
        <v>0</v>
      </c>
      <c r="AM9029" s="340">
        <f t="shared" si="1420"/>
        <v>0</v>
      </c>
    </row>
    <row r="9030" spans="1:39" x14ac:dyDescent="0.35">
      <c r="A9030" s="337">
        <v>30943</v>
      </c>
      <c r="B9030" s="338">
        <f t="shared" si="1414"/>
        <v>1984</v>
      </c>
      <c r="C9030" s="338">
        <f t="shared" si="1415"/>
        <v>9</v>
      </c>
      <c r="D9030" s="338">
        <f t="shared" si="1416"/>
        <v>18</v>
      </c>
      <c r="E9030" s="334">
        <v>0</v>
      </c>
      <c r="F9030" s="334">
        <v>0</v>
      </c>
      <c r="G9030" s="334">
        <v>0</v>
      </c>
      <c r="H9030" s="334">
        <v>0</v>
      </c>
      <c r="I9030" s="334">
        <v>0</v>
      </c>
      <c r="J9030" s="334">
        <v>0</v>
      </c>
      <c r="K9030" s="334">
        <v>0</v>
      </c>
      <c r="L9030" s="334">
        <v>0</v>
      </c>
      <c r="M9030" s="334">
        <v>0</v>
      </c>
      <c r="N9030" s="334">
        <v>0</v>
      </c>
      <c r="O9030" s="334">
        <v>0</v>
      </c>
      <c r="P9030" s="334">
        <v>0</v>
      </c>
      <c r="Q9030" s="334">
        <v>0</v>
      </c>
      <c r="R9030" s="334">
        <v>0</v>
      </c>
      <c r="S9030" s="334">
        <v>0</v>
      </c>
      <c r="T9030" s="334">
        <v>0</v>
      </c>
      <c r="U9030" s="334">
        <v>0</v>
      </c>
      <c r="V9030" s="334">
        <v>0</v>
      </c>
      <c r="W9030" s="334">
        <v>0</v>
      </c>
      <c r="X9030" s="334">
        <v>0</v>
      </c>
      <c r="Y9030" s="334">
        <v>0</v>
      </c>
      <c r="Z9030" s="334">
        <v>0</v>
      </c>
      <c r="AA9030" s="334">
        <v>0</v>
      </c>
      <c r="AB9030" s="334">
        <v>0</v>
      </c>
      <c r="AD9030" s="334">
        <v>0</v>
      </c>
      <c r="AE9030" s="334">
        <f t="shared" si="1417"/>
        <v>0</v>
      </c>
      <c r="AF9030" s="334">
        <f t="shared" si="1418"/>
        <v>0</v>
      </c>
      <c r="AG9030" s="340">
        <f t="shared" si="1419"/>
        <v>0</v>
      </c>
      <c r="AI9030" s="340">
        <f t="shared" si="1420"/>
        <v>0</v>
      </c>
      <c r="AJ9030" s="340">
        <f t="shared" si="1420"/>
        <v>0</v>
      </c>
      <c r="AK9030" s="340">
        <f t="shared" si="1420"/>
        <v>0</v>
      </c>
      <c r="AL9030" s="340">
        <f t="shared" si="1420"/>
        <v>0</v>
      </c>
      <c r="AM9030" s="340">
        <f t="shared" si="1420"/>
        <v>0</v>
      </c>
    </row>
    <row r="9031" spans="1:39" x14ac:dyDescent="0.35">
      <c r="A9031" s="337">
        <v>30944</v>
      </c>
      <c r="B9031" s="338">
        <f t="shared" si="1414"/>
        <v>1984</v>
      </c>
      <c r="C9031" s="338">
        <f t="shared" si="1415"/>
        <v>9</v>
      </c>
      <c r="D9031" s="338">
        <f t="shared" si="1416"/>
        <v>19</v>
      </c>
      <c r="E9031" s="334">
        <v>0</v>
      </c>
      <c r="F9031" s="334">
        <v>0</v>
      </c>
      <c r="G9031" s="334">
        <v>0</v>
      </c>
      <c r="H9031" s="334">
        <v>0</v>
      </c>
      <c r="I9031" s="334">
        <v>0</v>
      </c>
      <c r="J9031" s="334">
        <v>0</v>
      </c>
      <c r="K9031" s="334">
        <v>0</v>
      </c>
      <c r="L9031" s="334">
        <v>0</v>
      </c>
      <c r="M9031" s="334">
        <v>0</v>
      </c>
      <c r="N9031" s="334">
        <v>0</v>
      </c>
      <c r="O9031" s="334">
        <v>0</v>
      </c>
      <c r="P9031" s="334">
        <v>0</v>
      </c>
      <c r="Q9031" s="334">
        <v>0</v>
      </c>
      <c r="R9031" s="334">
        <v>0</v>
      </c>
      <c r="S9031" s="334">
        <v>0</v>
      </c>
      <c r="T9031" s="334">
        <v>0</v>
      </c>
      <c r="U9031" s="334">
        <v>0</v>
      </c>
      <c r="V9031" s="334">
        <v>0</v>
      </c>
      <c r="W9031" s="334">
        <v>0</v>
      </c>
      <c r="X9031" s="334">
        <v>0</v>
      </c>
      <c r="Y9031" s="334">
        <v>0</v>
      </c>
      <c r="Z9031" s="334">
        <v>0</v>
      </c>
      <c r="AA9031" s="334">
        <v>0</v>
      </c>
      <c r="AB9031" s="334">
        <v>0</v>
      </c>
      <c r="AD9031" s="334">
        <v>0</v>
      </c>
      <c r="AE9031" s="334">
        <f t="shared" si="1417"/>
        <v>0</v>
      </c>
      <c r="AF9031" s="334">
        <f t="shared" si="1418"/>
        <v>0</v>
      </c>
      <c r="AG9031" s="340">
        <f t="shared" si="1419"/>
        <v>0</v>
      </c>
      <c r="AI9031" s="340">
        <f t="shared" si="1420"/>
        <v>0</v>
      </c>
      <c r="AJ9031" s="340">
        <f t="shared" si="1420"/>
        <v>0</v>
      </c>
      <c r="AK9031" s="340">
        <f t="shared" si="1420"/>
        <v>0</v>
      </c>
      <c r="AL9031" s="340">
        <f t="shared" si="1420"/>
        <v>0</v>
      </c>
      <c r="AM9031" s="340">
        <f t="shared" si="1420"/>
        <v>0</v>
      </c>
    </row>
    <row r="9032" spans="1:39" x14ac:dyDescent="0.35">
      <c r="A9032" s="337">
        <v>30945</v>
      </c>
      <c r="B9032" s="338">
        <f t="shared" si="1414"/>
        <v>1984</v>
      </c>
      <c r="C9032" s="338">
        <f t="shared" si="1415"/>
        <v>9</v>
      </c>
      <c r="D9032" s="338">
        <f t="shared" si="1416"/>
        <v>20</v>
      </c>
      <c r="E9032" s="334">
        <v>0</v>
      </c>
      <c r="F9032" s="334">
        <v>0</v>
      </c>
      <c r="G9032" s="334">
        <v>0</v>
      </c>
      <c r="H9032" s="334">
        <v>0</v>
      </c>
      <c r="I9032" s="334">
        <v>0</v>
      </c>
      <c r="J9032" s="334">
        <v>0</v>
      </c>
      <c r="K9032" s="334">
        <v>0</v>
      </c>
      <c r="L9032" s="334">
        <v>0</v>
      </c>
      <c r="M9032" s="334">
        <v>0</v>
      </c>
      <c r="N9032" s="334">
        <v>0</v>
      </c>
      <c r="O9032" s="334">
        <v>0</v>
      </c>
      <c r="P9032" s="334">
        <v>0</v>
      </c>
      <c r="Q9032" s="334">
        <v>0.6</v>
      </c>
      <c r="R9032" s="334">
        <v>1.5</v>
      </c>
      <c r="S9032" s="334">
        <v>2.6</v>
      </c>
      <c r="T9032" s="334">
        <v>1.5</v>
      </c>
      <c r="U9032" s="334">
        <v>0.7</v>
      </c>
      <c r="V9032" s="334">
        <v>1.1000000000000001</v>
      </c>
      <c r="W9032" s="334">
        <v>0.9</v>
      </c>
      <c r="X9032" s="334">
        <v>0.7</v>
      </c>
      <c r="Y9032" s="334">
        <v>0.2</v>
      </c>
      <c r="Z9032" s="334">
        <v>0</v>
      </c>
      <c r="AA9032" s="334">
        <v>0.7</v>
      </c>
      <c r="AB9032" s="334">
        <v>0.9</v>
      </c>
      <c r="AD9032" s="334">
        <v>11.4</v>
      </c>
      <c r="AE9032" s="334">
        <f t="shared" si="1417"/>
        <v>11.4</v>
      </c>
      <c r="AF9032" s="334">
        <f t="shared" si="1418"/>
        <v>11.399999999999999</v>
      </c>
      <c r="AG9032" s="340">
        <f t="shared" si="1419"/>
        <v>1.7763568394002505E-15</v>
      </c>
      <c r="AI9032" s="340">
        <f t="shared" si="1420"/>
        <v>0</v>
      </c>
      <c r="AJ9032" s="340">
        <f t="shared" si="1420"/>
        <v>0</v>
      </c>
      <c r="AK9032" s="340">
        <f t="shared" si="1420"/>
        <v>0</v>
      </c>
      <c r="AL9032" s="340">
        <f t="shared" si="1420"/>
        <v>0</v>
      </c>
      <c r="AM9032" s="340">
        <f t="shared" si="1420"/>
        <v>11.399999999999999</v>
      </c>
    </row>
    <row r="9033" spans="1:39" x14ac:dyDescent="0.35">
      <c r="A9033" s="337">
        <v>30946</v>
      </c>
      <c r="B9033" s="338">
        <f t="shared" si="1414"/>
        <v>1984</v>
      </c>
      <c r="C9033" s="338">
        <f t="shared" si="1415"/>
        <v>9</v>
      </c>
      <c r="D9033" s="338">
        <f t="shared" si="1416"/>
        <v>21</v>
      </c>
      <c r="E9033" s="334">
        <v>0.6</v>
      </c>
      <c r="F9033" s="334">
        <v>0.6</v>
      </c>
      <c r="G9033" s="334">
        <v>0.6</v>
      </c>
      <c r="H9033" s="334">
        <v>0.6</v>
      </c>
      <c r="I9033" s="334">
        <v>0.6</v>
      </c>
      <c r="J9033" s="334">
        <v>0.6</v>
      </c>
      <c r="K9033" s="334">
        <v>0.7</v>
      </c>
      <c r="L9033" s="334">
        <v>0.6</v>
      </c>
      <c r="M9033" s="334">
        <v>0.6</v>
      </c>
      <c r="N9033" s="334">
        <v>0.6</v>
      </c>
      <c r="O9033" s="334">
        <v>0.6</v>
      </c>
      <c r="P9033" s="334">
        <v>0.6</v>
      </c>
      <c r="Q9033" s="334">
        <v>0.6</v>
      </c>
      <c r="R9033" s="334">
        <v>0.6</v>
      </c>
      <c r="S9033" s="334">
        <v>0.6</v>
      </c>
      <c r="T9033" s="334">
        <v>0.6</v>
      </c>
      <c r="U9033" s="334">
        <v>0.6</v>
      </c>
      <c r="V9033" s="334">
        <v>0.6</v>
      </c>
      <c r="W9033" s="334">
        <v>0.7</v>
      </c>
      <c r="X9033" s="334">
        <v>0.6</v>
      </c>
      <c r="Y9033" s="334">
        <v>0.6</v>
      </c>
      <c r="Z9033" s="334">
        <v>0.6</v>
      </c>
      <c r="AA9033" s="334">
        <v>0.6</v>
      </c>
      <c r="AB9033" s="334">
        <v>0.6</v>
      </c>
      <c r="AD9033" s="334">
        <v>14.6</v>
      </c>
      <c r="AE9033" s="334">
        <f t="shared" si="1417"/>
        <v>14.6</v>
      </c>
      <c r="AF9033" s="334">
        <f t="shared" si="1418"/>
        <v>14.599999999999994</v>
      </c>
      <c r="AG9033" s="340">
        <f t="shared" si="1419"/>
        <v>5.3290705182007514E-15</v>
      </c>
      <c r="AI9033" s="340">
        <f t="shared" si="1420"/>
        <v>0</v>
      </c>
      <c r="AJ9033" s="340">
        <f t="shared" si="1420"/>
        <v>0</v>
      </c>
      <c r="AK9033" s="340">
        <f t="shared" si="1420"/>
        <v>0</v>
      </c>
      <c r="AL9033" s="340">
        <f t="shared" si="1420"/>
        <v>0</v>
      </c>
      <c r="AM9033" s="340">
        <f t="shared" si="1420"/>
        <v>14.599999999999994</v>
      </c>
    </row>
    <row r="9034" spans="1:39" x14ac:dyDescent="0.35">
      <c r="A9034" s="337">
        <v>30947</v>
      </c>
      <c r="B9034" s="338">
        <f t="shared" si="1414"/>
        <v>1984</v>
      </c>
      <c r="C9034" s="338">
        <f t="shared" si="1415"/>
        <v>9</v>
      </c>
      <c r="D9034" s="338">
        <f t="shared" si="1416"/>
        <v>22</v>
      </c>
      <c r="E9034" s="334">
        <v>0.2</v>
      </c>
      <c r="F9034" s="334">
        <v>0.2</v>
      </c>
      <c r="G9034" s="334">
        <v>0.2</v>
      </c>
      <c r="H9034" s="334">
        <v>0.2</v>
      </c>
      <c r="I9034" s="334">
        <v>0.2</v>
      </c>
      <c r="J9034" s="334">
        <v>0.3</v>
      </c>
      <c r="K9034" s="334">
        <v>0.2</v>
      </c>
      <c r="L9034" s="334">
        <v>0.2</v>
      </c>
      <c r="M9034" s="334">
        <v>0.2</v>
      </c>
      <c r="N9034" s="334">
        <v>0.2</v>
      </c>
      <c r="O9034" s="334">
        <v>0.2</v>
      </c>
      <c r="P9034" s="334">
        <v>0.2</v>
      </c>
      <c r="Q9034" s="334">
        <v>0.2</v>
      </c>
      <c r="R9034" s="334">
        <v>0.2</v>
      </c>
      <c r="S9034" s="334">
        <v>0.2</v>
      </c>
      <c r="T9034" s="334">
        <v>0.2</v>
      </c>
      <c r="U9034" s="334">
        <v>0.2</v>
      </c>
      <c r="V9034" s="334">
        <v>0.2</v>
      </c>
      <c r="W9034" s="334">
        <v>0.3</v>
      </c>
      <c r="X9034" s="334">
        <v>0.2</v>
      </c>
      <c r="Y9034" s="334">
        <v>0.2</v>
      </c>
      <c r="Z9034" s="334">
        <v>0.2</v>
      </c>
      <c r="AA9034" s="334">
        <v>0.2</v>
      </c>
      <c r="AB9034" s="334">
        <v>0.2</v>
      </c>
      <c r="AD9034" s="334">
        <v>5</v>
      </c>
      <c r="AE9034" s="334">
        <f t="shared" si="1417"/>
        <v>5</v>
      </c>
      <c r="AF9034" s="334">
        <f t="shared" si="1418"/>
        <v>5.0000000000000027</v>
      </c>
      <c r="AG9034" s="340">
        <f t="shared" si="1419"/>
        <v>2.6645352591003757E-15</v>
      </c>
      <c r="AI9034" s="340">
        <f t="shared" si="1420"/>
        <v>0</v>
      </c>
      <c r="AJ9034" s="340">
        <f t="shared" si="1420"/>
        <v>0</v>
      </c>
      <c r="AK9034" s="340">
        <f t="shared" si="1420"/>
        <v>0</v>
      </c>
      <c r="AL9034" s="340">
        <f t="shared" si="1420"/>
        <v>0</v>
      </c>
      <c r="AM9034" s="340">
        <f t="shared" si="1420"/>
        <v>5.0000000000000027</v>
      </c>
    </row>
    <row r="9035" spans="1:39" x14ac:dyDescent="0.35">
      <c r="A9035" s="337">
        <v>30948</v>
      </c>
      <c r="B9035" s="338">
        <f t="shared" si="1414"/>
        <v>1984</v>
      </c>
      <c r="C9035" s="338">
        <f t="shared" si="1415"/>
        <v>9</v>
      </c>
      <c r="D9035" s="338">
        <f t="shared" si="1416"/>
        <v>23</v>
      </c>
      <c r="E9035" s="334">
        <v>0.1</v>
      </c>
      <c r="F9035" s="334">
        <v>0.2</v>
      </c>
      <c r="G9035" s="334">
        <v>0.1</v>
      </c>
      <c r="H9035" s="334">
        <v>0.2</v>
      </c>
      <c r="I9035" s="334">
        <v>0.1</v>
      </c>
      <c r="J9035" s="334">
        <v>0.2</v>
      </c>
      <c r="K9035" s="334">
        <v>0.1</v>
      </c>
      <c r="L9035" s="334">
        <v>0.1</v>
      </c>
      <c r="M9035" s="334">
        <v>0.2</v>
      </c>
      <c r="N9035" s="334">
        <v>0.1</v>
      </c>
      <c r="O9035" s="334">
        <v>0.2</v>
      </c>
      <c r="P9035" s="334">
        <v>0.1</v>
      </c>
      <c r="Q9035" s="334">
        <v>0.2</v>
      </c>
      <c r="R9035" s="334">
        <v>0.1</v>
      </c>
      <c r="S9035" s="334">
        <v>0.1</v>
      </c>
      <c r="T9035" s="334">
        <v>0.2</v>
      </c>
      <c r="U9035" s="334">
        <v>0.1</v>
      </c>
      <c r="V9035" s="334">
        <v>0.2</v>
      </c>
      <c r="W9035" s="334">
        <v>0.1</v>
      </c>
      <c r="X9035" s="334">
        <v>0.2</v>
      </c>
      <c r="Y9035" s="334">
        <v>0</v>
      </c>
      <c r="Z9035" s="334">
        <v>0.1</v>
      </c>
      <c r="AA9035" s="334">
        <v>0</v>
      </c>
      <c r="AB9035" s="334">
        <v>0</v>
      </c>
      <c r="AD9035" s="334">
        <v>3</v>
      </c>
      <c r="AE9035" s="334">
        <f t="shared" si="1417"/>
        <v>3</v>
      </c>
      <c r="AF9035" s="334">
        <f t="shared" si="1418"/>
        <v>3.0000000000000013</v>
      </c>
      <c r="AG9035" s="340">
        <f t="shared" si="1419"/>
        <v>1.3322676295501878E-15</v>
      </c>
      <c r="AI9035" s="340">
        <f t="shared" si="1420"/>
        <v>0</v>
      </c>
      <c r="AJ9035" s="340">
        <f t="shared" si="1420"/>
        <v>0</v>
      </c>
      <c r="AK9035" s="340">
        <f t="shared" si="1420"/>
        <v>0</v>
      </c>
      <c r="AL9035" s="340">
        <f t="shared" si="1420"/>
        <v>0</v>
      </c>
      <c r="AM9035" s="340">
        <f t="shared" si="1420"/>
        <v>3.0000000000000013</v>
      </c>
    </row>
    <row r="9036" spans="1:39" x14ac:dyDescent="0.35">
      <c r="A9036" s="337">
        <v>30949</v>
      </c>
      <c r="B9036" s="338">
        <f t="shared" si="1414"/>
        <v>1984</v>
      </c>
      <c r="C9036" s="338">
        <f t="shared" si="1415"/>
        <v>9</v>
      </c>
      <c r="D9036" s="338">
        <f t="shared" si="1416"/>
        <v>24</v>
      </c>
      <c r="E9036" s="334">
        <v>0</v>
      </c>
      <c r="F9036" s="334">
        <v>0</v>
      </c>
      <c r="G9036" s="334">
        <v>0</v>
      </c>
      <c r="H9036" s="334">
        <v>0</v>
      </c>
      <c r="I9036" s="334">
        <v>0</v>
      </c>
      <c r="J9036" s="334">
        <v>0</v>
      </c>
      <c r="K9036" s="334">
        <v>0</v>
      </c>
      <c r="L9036" s="334">
        <v>0</v>
      </c>
      <c r="M9036" s="334">
        <v>0</v>
      </c>
      <c r="N9036" s="334">
        <v>0</v>
      </c>
      <c r="O9036" s="334">
        <v>0</v>
      </c>
      <c r="P9036" s="334">
        <v>0</v>
      </c>
      <c r="Q9036" s="334">
        <v>0</v>
      </c>
      <c r="R9036" s="334">
        <v>0</v>
      </c>
      <c r="S9036" s="334">
        <v>0</v>
      </c>
      <c r="T9036" s="334">
        <v>0</v>
      </c>
      <c r="U9036" s="334">
        <v>0</v>
      </c>
      <c r="V9036" s="334">
        <v>0</v>
      </c>
      <c r="W9036" s="334">
        <v>0</v>
      </c>
      <c r="X9036" s="334">
        <v>0</v>
      </c>
      <c r="Y9036" s="334">
        <v>0.1</v>
      </c>
      <c r="Z9036" s="334">
        <v>0</v>
      </c>
      <c r="AA9036" s="334">
        <v>0</v>
      </c>
      <c r="AB9036" s="334">
        <v>0.1</v>
      </c>
      <c r="AD9036" s="334">
        <v>0.2</v>
      </c>
      <c r="AE9036" s="334">
        <f t="shared" si="1417"/>
        <v>0.2</v>
      </c>
      <c r="AF9036" s="334">
        <f t="shared" si="1418"/>
        <v>0.2</v>
      </c>
      <c r="AG9036" s="340">
        <f t="shared" si="1419"/>
        <v>0</v>
      </c>
      <c r="AI9036" s="340">
        <f t="shared" si="1420"/>
        <v>0</v>
      </c>
      <c r="AJ9036" s="340">
        <f t="shared" si="1420"/>
        <v>0</v>
      </c>
      <c r="AK9036" s="340">
        <f t="shared" si="1420"/>
        <v>0</v>
      </c>
      <c r="AL9036" s="340">
        <f t="shared" si="1420"/>
        <v>0</v>
      </c>
      <c r="AM9036" s="340">
        <f t="shared" si="1420"/>
        <v>0.2</v>
      </c>
    </row>
    <row r="9037" spans="1:39" x14ac:dyDescent="0.35">
      <c r="A9037" s="337">
        <v>30950</v>
      </c>
      <c r="B9037" s="338">
        <f t="shared" si="1414"/>
        <v>1984</v>
      </c>
      <c r="C9037" s="338">
        <f t="shared" si="1415"/>
        <v>9</v>
      </c>
      <c r="D9037" s="338">
        <f t="shared" si="1416"/>
        <v>25</v>
      </c>
      <c r="E9037" s="334">
        <v>0.2</v>
      </c>
      <c r="F9037" s="334">
        <v>0.3</v>
      </c>
      <c r="G9037" s="334">
        <v>0.2</v>
      </c>
      <c r="H9037" s="334">
        <v>0.2</v>
      </c>
      <c r="I9037" s="334">
        <v>0.3</v>
      </c>
      <c r="J9037" s="334">
        <v>0.2</v>
      </c>
      <c r="K9037" s="334">
        <v>0</v>
      </c>
      <c r="L9037" s="334">
        <v>0</v>
      </c>
      <c r="M9037" s="334">
        <v>0</v>
      </c>
      <c r="N9037" s="334">
        <v>0</v>
      </c>
      <c r="O9037" s="334">
        <v>0</v>
      </c>
      <c r="P9037" s="334">
        <v>0</v>
      </c>
      <c r="Q9037" s="334">
        <v>0</v>
      </c>
      <c r="R9037" s="334">
        <v>0</v>
      </c>
      <c r="S9037" s="334">
        <v>0</v>
      </c>
      <c r="T9037" s="334">
        <v>0</v>
      </c>
      <c r="U9037" s="334">
        <v>0</v>
      </c>
      <c r="V9037" s="334">
        <v>0</v>
      </c>
      <c r="W9037" s="334">
        <v>0</v>
      </c>
      <c r="X9037" s="334">
        <v>0</v>
      </c>
      <c r="Y9037" s="334">
        <v>0</v>
      </c>
      <c r="Z9037" s="334">
        <v>0</v>
      </c>
      <c r="AA9037" s="334">
        <v>0</v>
      </c>
      <c r="AB9037" s="334">
        <v>0</v>
      </c>
      <c r="AD9037" s="334">
        <v>1.4</v>
      </c>
      <c r="AE9037" s="334">
        <f t="shared" si="1417"/>
        <v>1.4</v>
      </c>
      <c r="AF9037" s="334">
        <f t="shared" si="1418"/>
        <v>1.4</v>
      </c>
      <c r="AG9037" s="340">
        <f t="shared" si="1419"/>
        <v>0</v>
      </c>
      <c r="AI9037" s="340">
        <f t="shared" si="1420"/>
        <v>0</v>
      </c>
      <c r="AJ9037" s="340">
        <f t="shared" si="1420"/>
        <v>0</v>
      </c>
      <c r="AK9037" s="340">
        <f t="shared" si="1420"/>
        <v>0</v>
      </c>
      <c r="AL9037" s="340">
        <f t="shared" si="1420"/>
        <v>0</v>
      </c>
      <c r="AM9037" s="340">
        <f t="shared" si="1420"/>
        <v>1.4</v>
      </c>
    </row>
    <row r="9038" spans="1:39" x14ac:dyDescent="0.35">
      <c r="A9038" s="337">
        <v>30951</v>
      </c>
      <c r="B9038" s="338">
        <f t="shared" si="1414"/>
        <v>1984</v>
      </c>
      <c r="C9038" s="338">
        <f t="shared" si="1415"/>
        <v>9</v>
      </c>
      <c r="D9038" s="338">
        <f t="shared" si="1416"/>
        <v>26</v>
      </c>
      <c r="E9038" s="334">
        <v>0</v>
      </c>
      <c r="F9038" s="334">
        <v>0</v>
      </c>
      <c r="G9038" s="334">
        <v>0</v>
      </c>
      <c r="H9038" s="334">
        <v>0</v>
      </c>
      <c r="I9038" s="334">
        <v>0</v>
      </c>
      <c r="J9038" s="334">
        <v>0</v>
      </c>
      <c r="K9038" s="334">
        <v>0</v>
      </c>
      <c r="L9038" s="334">
        <v>0</v>
      </c>
      <c r="M9038" s="334">
        <v>0</v>
      </c>
      <c r="N9038" s="334">
        <v>0</v>
      </c>
      <c r="O9038" s="334">
        <v>0</v>
      </c>
      <c r="P9038" s="334">
        <v>0</v>
      </c>
      <c r="Q9038" s="334">
        <v>0</v>
      </c>
      <c r="R9038" s="334">
        <v>0</v>
      </c>
      <c r="S9038" s="334">
        <v>0</v>
      </c>
      <c r="T9038" s="334">
        <v>0</v>
      </c>
      <c r="U9038" s="334">
        <v>0</v>
      </c>
      <c r="V9038" s="334">
        <v>0</v>
      </c>
      <c r="W9038" s="334">
        <v>0</v>
      </c>
      <c r="X9038" s="334">
        <v>0</v>
      </c>
      <c r="Y9038" s="334">
        <v>0</v>
      </c>
      <c r="Z9038" s="334">
        <v>0</v>
      </c>
      <c r="AA9038" s="334">
        <v>0</v>
      </c>
      <c r="AB9038" s="334">
        <v>0</v>
      </c>
      <c r="AD9038" s="334">
        <v>0</v>
      </c>
      <c r="AE9038" s="334">
        <f t="shared" si="1417"/>
        <v>0</v>
      </c>
      <c r="AF9038" s="334">
        <f t="shared" si="1418"/>
        <v>0</v>
      </c>
      <c r="AG9038" s="340">
        <f t="shared" si="1419"/>
        <v>0</v>
      </c>
      <c r="AI9038" s="340">
        <f t="shared" si="1420"/>
        <v>0</v>
      </c>
      <c r="AJ9038" s="340">
        <f t="shared" si="1420"/>
        <v>0</v>
      </c>
      <c r="AK9038" s="340">
        <f t="shared" si="1420"/>
        <v>0</v>
      </c>
      <c r="AL9038" s="340">
        <f t="shared" si="1420"/>
        <v>0</v>
      </c>
      <c r="AM9038" s="340">
        <f t="shared" si="1420"/>
        <v>0</v>
      </c>
    </row>
    <row r="9039" spans="1:39" x14ac:dyDescent="0.35">
      <c r="A9039" s="337">
        <v>30952</v>
      </c>
      <c r="B9039" s="338">
        <f t="shared" si="1414"/>
        <v>1984</v>
      </c>
      <c r="C9039" s="338">
        <f t="shared" si="1415"/>
        <v>9</v>
      </c>
      <c r="D9039" s="338">
        <f t="shared" si="1416"/>
        <v>27</v>
      </c>
      <c r="E9039" s="334">
        <v>0</v>
      </c>
      <c r="F9039" s="334">
        <v>0</v>
      </c>
      <c r="G9039" s="334">
        <v>0</v>
      </c>
      <c r="H9039" s="334">
        <v>0</v>
      </c>
      <c r="I9039" s="334">
        <v>0</v>
      </c>
      <c r="J9039" s="334">
        <v>0</v>
      </c>
      <c r="K9039" s="334">
        <v>0</v>
      </c>
      <c r="L9039" s="334">
        <v>0</v>
      </c>
      <c r="M9039" s="334">
        <v>0</v>
      </c>
      <c r="N9039" s="334">
        <v>0</v>
      </c>
      <c r="O9039" s="334">
        <v>0</v>
      </c>
      <c r="P9039" s="334">
        <v>0</v>
      </c>
      <c r="Q9039" s="334">
        <v>0</v>
      </c>
      <c r="R9039" s="334">
        <v>0</v>
      </c>
      <c r="S9039" s="334">
        <v>0</v>
      </c>
      <c r="T9039" s="334">
        <v>0</v>
      </c>
      <c r="U9039" s="334">
        <v>0</v>
      </c>
      <c r="V9039" s="334">
        <v>0</v>
      </c>
      <c r="W9039" s="334">
        <v>0</v>
      </c>
      <c r="X9039" s="334">
        <v>0</v>
      </c>
      <c r="Y9039" s="334">
        <v>0</v>
      </c>
      <c r="Z9039" s="334">
        <v>0</v>
      </c>
      <c r="AA9039" s="334">
        <v>0</v>
      </c>
      <c r="AB9039" s="334">
        <v>0</v>
      </c>
      <c r="AD9039" s="334">
        <v>0</v>
      </c>
      <c r="AE9039" s="334">
        <f t="shared" si="1417"/>
        <v>0</v>
      </c>
      <c r="AF9039" s="334">
        <f t="shared" si="1418"/>
        <v>0</v>
      </c>
      <c r="AG9039" s="340">
        <f t="shared" si="1419"/>
        <v>0</v>
      </c>
      <c r="AI9039" s="340">
        <f t="shared" si="1420"/>
        <v>0</v>
      </c>
      <c r="AJ9039" s="340">
        <f t="shared" si="1420"/>
        <v>0</v>
      </c>
      <c r="AK9039" s="340">
        <f t="shared" si="1420"/>
        <v>0</v>
      </c>
      <c r="AL9039" s="340">
        <f t="shared" si="1420"/>
        <v>0</v>
      </c>
      <c r="AM9039" s="340">
        <f t="shared" si="1420"/>
        <v>0</v>
      </c>
    </row>
    <row r="9040" spans="1:39" x14ac:dyDescent="0.35">
      <c r="A9040" s="337">
        <v>30953</v>
      </c>
      <c r="B9040" s="338">
        <f t="shared" si="1414"/>
        <v>1984</v>
      </c>
      <c r="C9040" s="338">
        <f t="shared" si="1415"/>
        <v>9</v>
      </c>
      <c r="D9040" s="338">
        <f t="shared" si="1416"/>
        <v>28</v>
      </c>
      <c r="E9040" s="334">
        <v>0</v>
      </c>
      <c r="F9040" s="334">
        <v>0</v>
      </c>
      <c r="G9040" s="334">
        <v>0</v>
      </c>
      <c r="H9040" s="334">
        <v>0</v>
      </c>
      <c r="I9040" s="334">
        <v>0</v>
      </c>
      <c r="J9040" s="334">
        <v>0</v>
      </c>
      <c r="K9040" s="334">
        <v>0</v>
      </c>
      <c r="L9040" s="334">
        <v>0</v>
      </c>
      <c r="M9040" s="334">
        <v>0</v>
      </c>
      <c r="N9040" s="334">
        <v>0</v>
      </c>
      <c r="O9040" s="334">
        <v>0</v>
      </c>
      <c r="P9040" s="334">
        <v>0</v>
      </c>
      <c r="Q9040" s="334">
        <v>0</v>
      </c>
      <c r="R9040" s="334">
        <v>0</v>
      </c>
      <c r="S9040" s="334">
        <v>0</v>
      </c>
      <c r="T9040" s="334">
        <v>0</v>
      </c>
      <c r="U9040" s="334">
        <v>0</v>
      </c>
      <c r="V9040" s="334">
        <v>0</v>
      </c>
      <c r="W9040" s="334">
        <v>0</v>
      </c>
      <c r="X9040" s="334">
        <v>0</v>
      </c>
      <c r="Y9040" s="334">
        <v>0</v>
      </c>
      <c r="Z9040" s="334">
        <v>0</v>
      </c>
      <c r="AA9040" s="334">
        <v>0</v>
      </c>
      <c r="AB9040" s="334">
        <v>0</v>
      </c>
      <c r="AD9040" s="334">
        <v>0</v>
      </c>
      <c r="AE9040" s="334">
        <f t="shared" si="1417"/>
        <v>0</v>
      </c>
      <c r="AF9040" s="334">
        <f t="shared" si="1418"/>
        <v>0</v>
      </c>
      <c r="AG9040" s="340">
        <f t="shared" si="1419"/>
        <v>0</v>
      </c>
      <c r="AI9040" s="340">
        <f t="shared" si="1420"/>
        <v>0</v>
      </c>
      <c r="AJ9040" s="340">
        <f t="shared" si="1420"/>
        <v>0</v>
      </c>
      <c r="AK9040" s="340">
        <f t="shared" si="1420"/>
        <v>0</v>
      </c>
      <c r="AL9040" s="340">
        <f t="shared" si="1420"/>
        <v>0</v>
      </c>
      <c r="AM9040" s="340">
        <f t="shared" si="1420"/>
        <v>0</v>
      </c>
    </row>
    <row r="9041" spans="1:39" x14ac:dyDescent="0.35">
      <c r="A9041" s="337">
        <v>30954</v>
      </c>
      <c r="B9041" s="338">
        <f t="shared" si="1414"/>
        <v>1984</v>
      </c>
      <c r="C9041" s="338">
        <f t="shared" si="1415"/>
        <v>9</v>
      </c>
      <c r="D9041" s="338">
        <f t="shared" si="1416"/>
        <v>29</v>
      </c>
      <c r="E9041" s="334">
        <v>0</v>
      </c>
      <c r="F9041" s="334">
        <v>0</v>
      </c>
      <c r="G9041" s="334">
        <v>0</v>
      </c>
      <c r="H9041" s="334">
        <v>0</v>
      </c>
      <c r="I9041" s="334">
        <v>0</v>
      </c>
      <c r="J9041" s="334">
        <v>0</v>
      </c>
      <c r="K9041" s="334">
        <v>0</v>
      </c>
      <c r="L9041" s="334">
        <v>0</v>
      </c>
      <c r="M9041" s="334">
        <v>0</v>
      </c>
      <c r="N9041" s="334">
        <v>0</v>
      </c>
      <c r="O9041" s="334">
        <v>0</v>
      </c>
      <c r="P9041" s="334">
        <v>0</v>
      </c>
      <c r="Q9041" s="334">
        <v>0</v>
      </c>
      <c r="R9041" s="334">
        <v>0</v>
      </c>
      <c r="S9041" s="334">
        <v>0</v>
      </c>
      <c r="T9041" s="334">
        <v>0</v>
      </c>
      <c r="U9041" s="334">
        <v>0</v>
      </c>
      <c r="V9041" s="334">
        <v>0</v>
      </c>
      <c r="W9041" s="334">
        <v>0</v>
      </c>
      <c r="X9041" s="334">
        <v>0</v>
      </c>
      <c r="Y9041" s="334">
        <v>0</v>
      </c>
      <c r="Z9041" s="334">
        <v>0</v>
      </c>
      <c r="AA9041" s="334">
        <v>0</v>
      </c>
      <c r="AB9041" s="334">
        <v>0</v>
      </c>
      <c r="AD9041" s="334">
        <v>0</v>
      </c>
      <c r="AE9041" s="334">
        <f t="shared" si="1417"/>
        <v>0</v>
      </c>
      <c r="AF9041" s="334">
        <f t="shared" si="1418"/>
        <v>0</v>
      </c>
      <c r="AG9041" s="340">
        <f t="shared" si="1419"/>
        <v>0</v>
      </c>
      <c r="AI9041" s="340">
        <f t="shared" si="1420"/>
        <v>0</v>
      </c>
      <c r="AJ9041" s="340">
        <f t="shared" si="1420"/>
        <v>0</v>
      </c>
      <c r="AK9041" s="340">
        <f t="shared" si="1420"/>
        <v>0</v>
      </c>
      <c r="AL9041" s="340">
        <f t="shared" si="1420"/>
        <v>0</v>
      </c>
      <c r="AM9041" s="340">
        <f t="shared" si="1420"/>
        <v>0</v>
      </c>
    </row>
    <row r="9042" spans="1:39" x14ac:dyDescent="0.35">
      <c r="A9042" s="337">
        <v>30955</v>
      </c>
      <c r="B9042" s="338">
        <f t="shared" si="1414"/>
        <v>1984</v>
      </c>
      <c r="C9042" s="338">
        <f t="shared" si="1415"/>
        <v>9</v>
      </c>
      <c r="D9042" s="338">
        <f t="shared" si="1416"/>
        <v>30</v>
      </c>
      <c r="E9042" s="334">
        <v>0</v>
      </c>
      <c r="F9042" s="334">
        <v>0</v>
      </c>
      <c r="G9042" s="334">
        <v>0</v>
      </c>
      <c r="H9042" s="334">
        <v>0</v>
      </c>
      <c r="I9042" s="334">
        <v>0</v>
      </c>
      <c r="J9042" s="334">
        <v>0</v>
      </c>
      <c r="K9042" s="334">
        <v>0</v>
      </c>
      <c r="L9042" s="334">
        <v>0</v>
      </c>
      <c r="M9042" s="334">
        <v>0</v>
      </c>
      <c r="N9042" s="334">
        <v>0</v>
      </c>
      <c r="O9042" s="334">
        <v>0</v>
      </c>
      <c r="P9042" s="334">
        <v>0</v>
      </c>
      <c r="Q9042" s="334">
        <v>0</v>
      </c>
      <c r="R9042" s="334">
        <v>0</v>
      </c>
      <c r="S9042" s="334">
        <v>0</v>
      </c>
      <c r="T9042" s="334">
        <v>0</v>
      </c>
      <c r="U9042" s="334">
        <v>0</v>
      </c>
      <c r="V9042" s="334">
        <v>0</v>
      </c>
      <c r="W9042" s="334">
        <v>0</v>
      </c>
      <c r="X9042" s="334">
        <v>0</v>
      </c>
      <c r="Y9042" s="334">
        <v>0</v>
      </c>
      <c r="Z9042" s="334">
        <v>0</v>
      </c>
      <c r="AA9042" s="334">
        <v>0</v>
      </c>
      <c r="AB9042" s="334">
        <v>0</v>
      </c>
      <c r="AD9042" s="334">
        <v>0</v>
      </c>
      <c r="AE9042" s="334">
        <f t="shared" si="1417"/>
        <v>0</v>
      </c>
      <c r="AF9042" s="334">
        <f t="shared" si="1418"/>
        <v>0</v>
      </c>
      <c r="AG9042" s="340">
        <f t="shared" si="1419"/>
        <v>0</v>
      </c>
      <c r="AI9042" s="340">
        <f t="shared" si="1420"/>
        <v>0</v>
      </c>
      <c r="AJ9042" s="340">
        <f t="shared" si="1420"/>
        <v>0</v>
      </c>
      <c r="AK9042" s="340">
        <f t="shared" si="1420"/>
        <v>0</v>
      </c>
      <c r="AL9042" s="340">
        <f t="shared" si="1420"/>
        <v>0</v>
      </c>
      <c r="AM9042" s="340">
        <f t="shared" si="1420"/>
        <v>0</v>
      </c>
    </row>
    <row r="9043" spans="1:39" x14ac:dyDescent="0.35">
      <c r="A9043" s="337">
        <v>30956</v>
      </c>
      <c r="B9043" s="338">
        <f t="shared" si="1414"/>
        <v>1984</v>
      </c>
      <c r="C9043" s="338">
        <f t="shared" si="1415"/>
        <v>10</v>
      </c>
      <c r="D9043" s="338">
        <f t="shared" si="1416"/>
        <v>1</v>
      </c>
      <c r="E9043" s="334">
        <v>0</v>
      </c>
      <c r="F9043" s="334">
        <v>0</v>
      </c>
      <c r="G9043" s="334">
        <v>0</v>
      </c>
      <c r="H9043" s="334">
        <v>0</v>
      </c>
      <c r="I9043" s="334">
        <v>0</v>
      </c>
      <c r="J9043" s="334">
        <v>0</v>
      </c>
      <c r="K9043" s="334">
        <v>0</v>
      </c>
      <c r="L9043" s="334">
        <v>0</v>
      </c>
      <c r="M9043" s="334">
        <v>0</v>
      </c>
      <c r="N9043" s="334">
        <v>0</v>
      </c>
      <c r="O9043" s="334">
        <v>0</v>
      </c>
      <c r="P9043" s="334">
        <v>0</v>
      </c>
      <c r="Q9043" s="334">
        <v>0</v>
      </c>
      <c r="R9043" s="334">
        <v>0</v>
      </c>
      <c r="S9043" s="334">
        <v>0</v>
      </c>
      <c r="T9043" s="334">
        <v>0</v>
      </c>
      <c r="U9043" s="334">
        <v>0</v>
      </c>
      <c r="V9043" s="334">
        <v>0</v>
      </c>
      <c r="W9043" s="334">
        <v>0</v>
      </c>
      <c r="X9043" s="334">
        <v>0</v>
      </c>
      <c r="Y9043" s="334">
        <v>0</v>
      </c>
      <c r="Z9043" s="334">
        <v>0</v>
      </c>
      <c r="AA9043" s="334">
        <v>0</v>
      </c>
      <c r="AB9043" s="334">
        <v>0</v>
      </c>
      <c r="AD9043" s="334">
        <v>0</v>
      </c>
      <c r="AE9043" s="334">
        <f t="shared" si="1417"/>
        <v>0</v>
      </c>
      <c r="AF9043" s="334">
        <f t="shared" si="1418"/>
        <v>0</v>
      </c>
      <c r="AG9043" s="340">
        <f t="shared" si="1419"/>
        <v>0</v>
      </c>
      <c r="AI9043" s="340">
        <f t="shared" si="1420"/>
        <v>0</v>
      </c>
      <c r="AJ9043" s="340">
        <f t="shared" si="1420"/>
        <v>0</v>
      </c>
      <c r="AK9043" s="340">
        <f t="shared" si="1420"/>
        <v>0</v>
      </c>
      <c r="AL9043" s="340">
        <f t="shared" si="1420"/>
        <v>0</v>
      </c>
      <c r="AM9043" s="340">
        <f t="shared" si="1420"/>
        <v>0</v>
      </c>
    </row>
    <row r="9044" spans="1:39" x14ac:dyDescent="0.35">
      <c r="A9044" s="337">
        <v>30957</v>
      </c>
      <c r="B9044" s="338">
        <f t="shared" si="1414"/>
        <v>1984</v>
      </c>
      <c r="C9044" s="338">
        <f t="shared" si="1415"/>
        <v>10</v>
      </c>
      <c r="D9044" s="338">
        <f t="shared" si="1416"/>
        <v>2</v>
      </c>
      <c r="E9044" s="334">
        <v>0</v>
      </c>
      <c r="F9044" s="334">
        <v>0</v>
      </c>
      <c r="G9044" s="334">
        <v>0</v>
      </c>
      <c r="H9044" s="334">
        <v>0</v>
      </c>
      <c r="I9044" s="334">
        <v>0</v>
      </c>
      <c r="J9044" s="334">
        <v>0</v>
      </c>
      <c r="K9044" s="334">
        <v>0</v>
      </c>
      <c r="L9044" s="334">
        <v>0</v>
      </c>
      <c r="M9044" s="334">
        <v>0</v>
      </c>
      <c r="N9044" s="334">
        <v>0</v>
      </c>
      <c r="O9044" s="334">
        <v>0</v>
      </c>
      <c r="P9044" s="334">
        <v>0</v>
      </c>
      <c r="Q9044" s="334">
        <v>0</v>
      </c>
      <c r="R9044" s="334">
        <v>0</v>
      </c>
      <c r="S9044" s="334">
        <v>0</v>
      </c>
      <c r="T9044" s="334">
        <v>0</v>
      </c>
      <c r="U9044" s="334">
        <v>0</v>
      </c>
      <c r="V9044" s="334">
        <v>0</v>
      </c>
      <c r="W9044" s="334">
        <v>0</v>
      </c>
      <c r="X9044" s="334">
        <v>0</v>
      </c>
      <c r="Y9044" s="334">
        <v>0</v>
      </c>
      <c r="Z9044" s="334">
        <v>0</v>
      </c>
      <c r="AA9044" s="334">
        <v>0</v>
      </c>
      <c r="AB9044" s="334">
        <v>0</v>
      </c>
      <c r="AD9044" s="334">
        <v>0</v>
      </c>
      <c r="AE9044" s="334">
        <f t="shared" si="1417"/>
        <v>0</v>
      </c>
      <c r="AF9044" s="334">
        <f t="shared" si="1418"/>
        <v>0</v>
      </c>
      <c r="AG9044" s="340">
        <f t="shared" si="1419"/>
        <v>0</v>
      </c>
      <c r="AI9044" s="340">
        <f t="shared" ref="AI9044:AM9059" si="1421">IF($C9044=AI$1,$AF9044,0)</f>
        <v>0</v>
      </c>
      <c r="AJ9044" s="340">
        <f t="shared" si="1421"/>
        <v>0</v>
      </c>
      <c r="AK9044" s="340">
        <f t="shared" si="1421"/>
        <v>0</v>
      </c>
      <c r="AL9044" s="340">
        <f t="shared" si="1421"/>
        <v>0</v>
      </c>
      <c r="AM9044" s="340">
        <f t="shared" si="1421"/>
        <v>0</v>
      </c>
    </row>
    <row r="9045" spans="1:39" x14ac:dyDescent="0.35">
      <c r="A9045" s="337">
        <v>30958</v>
      </c>
      <c r="B9045" s="338">
        <f t="shared" si="1414"/>
        <v>1984</v>
      </c>
      <c r="C9045" s="338">
        <f t="shared" si="1415"/>
        <v>10</v>
      </c>
      <c r="D9045" s="338">
        <f t="shared" si="1416"/>
        <v>3</v>
      </c>
      <c r="E9045" s="334">
        <v>0</v>
      </c>
      <c r="F9045" s="334">
        <v>0</v>
      </c>
      <c r="G9045" s="334">
        <v>0</v>
      </c>
      <c r="H9045" s="334">
        <v>0</v>
      </c>
      <c r="I9045" s="334">
        <v>0</v>
      </c>
      <c r="J9045" s="334">
        <v>0</v>
      </c>
      <c r="K9045" s="334">
        <v>0</v>
      </c>
      <c r="L9045" s="334">
        <v>0</v>
      </c>
      <c r="M9045" s="334">
        <v>0</v>
      </c>
      <c r="N9045" s="334">
        <v>0</v>
      </c>
      <c r="O9045" s="334">
        <v>0</v>
      </c>
      <c r="P9045" s="334">
        <v>0</v>
      </c>
      <c r="Q9045" s="334">
        <v>0</v>
      </c>
      <c r="R9045" s="334">
        <v>0</v>
      </c>
      <c r="S9045" s="334">
        <v>0</v>
      </c>
      <c r="T9045" s="334">
        <v>0</v>
      </c>
      <c r="U9045" s="334">
        <v>0</v>
      </c>
      <c r="V9045" s="334">
        <v>0</v>
      </c>
      <c r="W9045" s="334">
        <v>0</v>
      </c>
      <c r="X9045" s="334">
        <v>0</v>
      </c>
      <c r="Y9045" s="334">
        <v>0</v>
      </c>
      <c r="Z9045" s="334">
        <v>0</v>
      </c>
      <c r="AA9045" s="334">
        <v>0</v>
      </c>
      <c r="AB9045" s="334">
        <v>0</v>
      </c>
      <c r="AD9045" s="334">
        <v>0</v>
      </c>
      <c r="AE9045" s="334">
        <f t="shared" si="1417"/>
        <v>0</v>
      </c>
      <c r="AF9045" s="334">
        <f t="shared" si="1418"/>
        <v>0</v>
      </c>
      <c r="AG9045" s="340">
        <f t="shared" si="1419"/>
        <v>0</v>
      </c>
      <c r="AI9045" s="340">
        <f t="shared" si="1421"/>
        <v>0</v>
      </c>
      <c r="AJ9045" s="340">
        <f t="shared" si="1421"/>
        <v>0</v>
      </c>
      <c r="AK9045" s="340">
        <f t="shared" si="1421"/>
        <v>0</v>
      </c>
      <c r="AL9045" s="340">
        <f t="shared" si="1421"/>
        <v>0</v>
      </c>
      <c r="AM9045" s="340">
        <f t="shared" si="1421"/>
        <v>0</v>
      </c>
    </row>
    <row r="9046" spans="1:39" x14ac:dyDescent="0.35">
      <c r="A9046" s="337">
        <v>30959</v>
      </c>
      <c r="B9046" s="338">
        <f t="shared" si="1414"/>
        <v>1984</v>
      </c>
      <c r="C9046" s="338">
        <f t="shared" si="1415"/>
        <v>10</v>
      </c>
      <c r="D9046" s="338">
        <f t="shared" si="1416"/>
        <v>4</v>
      </c>
      <c r="E9046" s="334">
        <v>0</v>
      </c>
      <c r="F9046" s="334">
        <v>0</v>
      </c>
      <c r="G9046" s="334">
        <v>0</v>
      </c>
      <c r="H9046" s="334">
        <v>0</v>
      </c>
      <c r="I9046" s="334">
        <v>0</v>
      </c>
      <c r="J9046" s="334">
        <v>0</v>
      </c>
      <c r="K9046" s="334">
        <v>0</v>
      </c>
      <c r="L9046" s="334">
        <v>0</v>
      </c>
      <c r="M9046" s="334">
        <v>0</v>
      </c>
      <c r="N9046" s="334">
        <v>0</v>
      </c>
      <c r="O9046" s="334">
        <v>0</v>
      </c>
      <c r="P9046" s="334">
        <v>0</v>
      </c>
      <c r="Q9046" s="334">
        <v>0</v>
      </c>
      <c r="R9046" s="334">
        <v>0</v>
      </c>
      <c r="S9046" s="334">
        <v>0</v>
      </c>
      <c r="T9046" s="334">
        <v>0</v>
      </c>
      <c r="U9046" s="334">
        <v>0</v>
      </c>
      <c r="V9046" s="334">
        <v>0</v>
      </c>
      <c r="W9046" s="334">
        <v>0</v>
      </c>
      <c r="X9046" s="334">
        <v>0</v>
      </c>
      <c r="Y9046" s="334">
        <v>0</v>
      </c>
      <c r="Z9046" s="334">
        <v>0</v>
      </c>
      <c r="AA9046" s="334">
        <v>0</v>
      </c>
      <c r="AB9046" s="334">
        <v>0</v>
      </c>
      <c r="AD9046" s="334">
        <v>0</v>
      </c>
      <c r="AE9046" s="334">
        <f t="shared" si="1417"/>
        <v>0</v>
      </c>
      <c r="AF9046" s="334">
        <f t="shared" si="1418"/>
        <v>0</v>
      </c>
      <c r="AG9046" s="340">
        <f t="shared" si="1419"/>
        <v>0</v>
      </c>
      <c r="AI9046" s="340">
        <f t="shared" si="1421"/>
        <v>0</v>
      </c>
      <c r="AJ9046" s="340">
        <f t="shared" si="1421"/>
        <v>0</v>
      </c>
      <c r="AK9046" s="340">
        <f t="shared" si="1421"/>
        <v>0</v>
      </c>
      <c r="AL9046" s="340">
        <f t="shared" si="1421"/>
        <v>0</v>
      </c>
      <c r="AM9046" s="340">
        <f t="shared" si="1421"/>
        <v>0</v>
      </c>
    </row>
    <row r="9047" spans="1:39" x14ac:dyDescent="0.35">
      <c r="A9047" s="337">
        <v>30960</v>
      </c>
      <c r="B9047" s="338">
        <f t="shared" si="1414"/>
        <v>1984</v>
      </c>
      <c r="C9047" s="338">
        <f t="shared" si="1415"/>
        <v>10</v>
      </c>
      <c r="D9047" s="338">
        <f t="shared" si="1416"/>
        <v>5</v>
      </c>
      <c r="E9047" s="334">
        <v>0</v>
      </c>
      <c r="F9047" s="334">
        <v>0</v>
      </c>
      <c r="G9047" s="334">
        <v>0</v>
      </c>
      <c r="H9047" s="334">
        <v>0</v>
      </c>
      <c r="I9047" s="334">
        <v>0</v>
      </c>
      <c r="J9047" s="334">
        <v>0</v>
      </c>
      <c r="K9047" s="334">
        <v>0</v>
      </c>
      <c r="L9047" s="334">
        <v>0</v>
      </c>
      <c r="M9047" s="334">
        <v>0</v>
      </c>
      <c r="N9047" s="334">
        <v>0</v>
      </c>
      <c r="O9047" s="334">
        <v>0</v>
      </c>
      <c r="P9047" s="334">
        <v>0</v>
      </c>
      <c r="Q9047" s="334">
        <v>0</v>
      </c>
      <c r="R9047" s="334">
        <v>0</v>
      </c>
      <c r="S9047" s="334">
        <v>0</v>
      </c>
      <c r="T9047" s="334">
        <v>0</v>
      </c>
      <c r="U9047" s="334">
        <v>0</v>
      </c>
      <c r="V9047" s="334">
        <v>0</v>
      </c>
      <c r="W9047" s="334">
        <v>0</v>
      </c>
      <c r="X9047" s="334">
        <v>0</v>
      </c>
      <c r="Y9047" s="334">
        <v>0</v>
      </c>
      <c r="Z9047" s="334">
        <v>0</v>
      </c>
      <c r="AA9047" s="334">
        <v>0</v>
      </c>
      <c r="AB9047" s="334">
        <v>0</v>
      </c>
      <c r="AD9047" s="334">
        <v>0</v>
      </c>
      <c r="AE9047" s="334">
        <f t="shared" si="1417"/>
        <v>0</v>
      </c>
      <c r="AF9047" s="334">
        <f t="shared" si="1418"/>
        <v>0</v>
      </c>
      <c r="AG9047" s="340">
        <f t="shared" si="1419"/>
        <v>0</v>
      </c>
      <c r="AI9047" s="340">
        <f t="shared" si="1421"/>
        <v>0</v>
      </c>
      <c r="AJ9047" s="340">
        <f t="shared" si="1421"/>
        <v>0</v>
      </c>
      <c r="AK9047" s="340">
        <f t="shared" si="1421"/>
        <v>0</v>
      </c>
      <c r="AL9047" s="340">
        <f t="shared" si="1421"/>
        <v>0</v>
      </c>
      <c r="AM9047" s="340">
        <f t="shared" si="1421"/>
        <v>0</v>
      </c>
    </row>
    <row r="9048" spans="1:39" x14ac:dyDescent="0.35">
      <c r="A9048" s="337">
        <v>30961</v>
      </c>
      <c r="B9048" s="338">
        <f t="shared" si="1414"/>
        <v>1984</v>
      </c>
      <c r="C9048" s="338">
        <f t="shared" si="1415"/>
        <v>10</v>
      </c>
      <c r="D9048" s="338">
        <f t="shared" si="1416"/>
        <v>6</v>
      </c>
      <c r="E9048" s="334">
        <v>0</v>
      </c>
      <c r="F9048" s="334">
        <v>0</v>
      </c>
      <c r="G9048" s="334">
        <v>0</v>
      </c>
      <c r="H9048" s="334">
        <v>0</v>
      </c>
      <c r="I9048" s="334">
        <v>0</v>
      </c>
      <c r="J9048" s="334">
        <v>0</v>
      </c>
      <c r="K9048" s="334">
        <v>0</v>
      </c>
      <c r="L9048" s="334">
        <v>0</v>
      </c>
      <c r="M9048" s="334">
        <v>0</v>
      </c>
      <c r="N9048" s="334">
        <v>0</v>
      </c>
      <c r="O9048" s="334">
        <v>0</v>
      </c>
      <c r="P9048" s="334">
        <v>0</v>
      </c>
      <c r="Q9048" s="334">
        <v>0</v>
      </c>
      <c r="R9048" s="334">
        <v>0</v>
      </c>
      <c r="S9048" s="334">
        <v>0</v>
      </c>
      <c r="T9048" s="334">
        <v>0</v>
      </c>
      <c r="U9048" s="334">
        <v>0</v>
      </c>
      <c r="V9048" s="334">
        <v>0</v>
      </c>
      <c r="W9048" s="334">
        <v>0</v>
      </c>
      <c r="X9048" s="334">
        <v>0</v>
      </c>
      <c r="Y9048" s="334">
        <v>0</v>
      </c>
      <c r="Z9048" s="334">
        <v>0</v>
      </c>
      <c r="AA9048" s="334">
        <v>0</v>
      </c>
      <c r="AB9048" s="334">
        <v>0</v>
      </c>
      <c r="AD9048" s="334">
        <v>0</v>
      </c>
      <c r="AE9048" s="334">
        <f t="shared" si="1417"/>
        <v>0</v>
      </c>
      <c r="AF9048" s="334">
        <f t="shared" si="1418"/>
        <v>0</v>
      </c>
      <c r="AG9048" s="340">
        <f t="shared" si="1419"/>
        <v>0</v>
      </c>
      <c r="AI9048" s="340">
        <f t="shared" si="1421"/>
        <v>0</v>
      </c>
      <c r="AJ9048" s="340">
        <f t="shared" si="1421"/>
        <v>0</v>
      </c>
      <c r="AK9048" s="340">
        <f t="shared" si="1421"/>
        <v>0</v>
      </c>
      <c r="AL9048" s="340">
        <f t="shared" si="1421"/>
        <v>0</v>
      </c>
      <c r="AM9048" s="340">
        <f t="shared" si="1421"/>
        <v>0</v>
      </c>
    </row>
    <row r="9049" spans="1:39" x14ac:dyDescent="0.35">
      <c r="A9049" s="337">
        <v>30962</v>
      </c>
      <c r="B9049" s="338">
        <f t="shared" si="1414"/>
        <v>1984</v>
      </c>
      <c r="C9049" s="338">
        <f t="shared" si="1415"/>
        <v>10</v>
      </c>
      <c r="D9049" s="338">
        <f t="shared" si="1416"/>
        <v>7</v>
      </c>
      <c r="E9049" s="334">
        <v>0</v>
      </c>
      <c r="F9049" s="334">
        <v>0</v>
      </c>
      <c r="G9049" s="334">
        <v>0</v>
      </c>
      <c r="H9049" s="334">
        <v>0</v>
      </c>
      <c r="I9049" s="334">
        <v>0</v>
      </c>
      <c r="J9049" s="334">
        <v>0</v>
      </c>
      <c r="K9049" s="334">
        <v>0</v>
      </c>
      <c r="L9049" s="334">
        <v>0</v>
      </c>
      <c r="M9049" s="334">
        <v>0</v>
      </c>
      <c r="N9049" s="334">
        <v>0</v>
      </c>
      <c r="O9049" s="334">
        <v>0</v>
      </c>
      <c r="P9049" s="334">
        <v>0</v>
      </c>
      <c r="Q9049" s="334">
        <v>0</v>
      </c>
      <c r="R9049" s="334">
        <v>0</v>
      </c>
      <c r="S9049" s="334">
        <v>0</v>
      </c>
      <c r="T9049" s="334">
        <v>0</v>
      </c>
      <c r="U9049" s="334">
        <v>0</v>
      </c>
      <c r="V9049" s="334">
        <v>0</v>
      </c>
      <c r="W9049" s="334">
        <v>0</v>
      </c>
      <c r="X9049" s="334">
        <v>0</v>
      </c>
      <c r="Y9049" s="334">
        <v>0</v>
      </c>
      <c r="Z9049" s="334">
        <v>0</v>
      </c>
      <c r="AA9049" s="334">
        <v>0</v>
      </c>
      <c r="AB9049" s="334">
        <v>0</v>
      </c>
      <c r="AD9049" s="334">
        <v>0</v>
      </c>
      <c r="AE9049" s="334">
        <f t="shared" si="1417"/>
        <v>0</v>
      </c>
      <c r="AF9049" s="334">
        <f t="shared" si="1418"/>
        <v>0</v>
      </c>
      <c r="AG9049" s="340">
        <f t="shared" si="1419"/>
        <v>0</v>
      </c>
      <c r="AI9049" s="340">
        <f t="shared" si="1421"/>
        <v>0</v>
      </c>
      <c r="AJ9049" s="340">
        <f t="shared" si="1421"/>
        <v>0</v>
      </c>
      <c r="AK9049" s="340">
        <f t="shared" si="1421"/>
        <v>0</v>
      </c>
      <c r="AL9049" s="340">
        <f t="shared" si="1421"/>
        <v>0</v>
      </c>
      <c r="AM9049" s="340">
        <f t="shared" si="1421"/>
        <v>0</v>
      </c>
    </row>
    <row r="9050" spans="1:39" x14ac:dyDescent="0.35">
      <c r="A9050" s="337">
        <v>30963</v>
      </c>
      <c r="B9050" s="338">
        <f t="shared" si="1414"/>
        <v>1984</v>
      </c>
      <c r="C9050" s="338">
        <f t="shared" si="1415"/>
        <v>10</v>
      </c>
      <c r="D9050" s="338">
        <f t="shared" si="1416"/>
        <v>8</v>
      </c>
      <c r="E9050" s="334">
        <v>0</v>
      </c>
      <c r="F9050" s="334">
        <v>0</v>
      </c>
      <c r="G9050" s="334">
        <v>0</v>
      </c>
      <c r="H9050" s="334">
        <v>0</v>
      </c>
      <c r="I9050" s="334">
        <v>0</v>
      </c>
      <c r="J9050" s="334">
        <v>0</v>
      </c>
      <c r="K9050" s="334">
        <v>0</v>
      </c>
      <c r="L9050" s="334">
        <v>0</v>
      </c>
      <c r="M9050" s="334">
        <v>0</v>
      </c>
      <c r="N9050" s="334">
        <v>0</v>
      </c>
      <c r="O9050" s="334">
        <v>0</v>
      </c>
      <c r="P9050" s="334">
        <v>0</v>
      </c>
      <c r="Q9050" s="334">
        <v>0</v>
      </c>
      <c r="R9050" s="334">
        <v>0</v>
      </c>
      <c r="S9050" s="334">
        <v>0</v>
      </c>
      <c r="T9050" s="334">
        <v>0</v>
      </c>
      <c r="U9050" s="334">
        <v>0</v>
      </c>
      <c r="V9050" s="334">
        <v>0</v>
      </c>
      <c r="W9050" s="334">
        <v>0</v>
      </c>
      <c r="X9050" s="334">
        <v>0</v>
      </c>
      <c r="Y9050" s="334">
        <v>0</v>
      </c>
      <c r="Z9050" s="334">
        <v>0</v>
      </c>
      <c r="AA9050" s="334">
        <v>0</v>
      </c>
      <c r="AB9050" s="334">
        <v>0</v>
      </c>
      <c r="AD9050" s="334">
        <v>0</v>
      </c>
      <c r="AE9050" s="334">
        <f t="shared" si="1417"/>
        <v>0</v>
      </c>
      <c r="AF9050" s="334">
        <f t="shared" si="1418"/>
        <v>0</v>
      </c>
      <c r="AG9050" s="340">
        <f t="shared" si="1419"/>
        <v>0</v>
      </c>
      <c r="AI9050" s="340">
        <f t="shared" si="1421"/>
        <v>0</v>
      </c>
      <c r="AJ9050" s="340">
        <f t="shared" si="1421"/>
        <v>0</v>
      </c>
      <c r="AK9050" s="340">
        <f t="shared" si="1421"/>
        <v>0</v>
      </c>
      <c r="AL9050" s="340">
        <f t="shared" si="1421"/>
        <v>0</v>
      </c>
      <c r="AM9050" s="340">
        <f t="shared" si="1421"/>
        <v>0</v>
      </c>
    </row>
    <row r="9051" spans="1:39" x14ac:dyDescent="0.35">
      <c r="A9051" s="337">
        <v>30964</v>
      </c>
      <c r="B9051" s="338">
        <f t="shared" si="1414"/>
        <v>1984</v>
      </c>
      <c r="C9051" s="338">
        <f t="shared" si="1415"/>
        <v>10</v>
      </c>
      <c r="D9051" s="338">
        <f t="shared" si="1416"/>
        <v>9</v>
      </c>
      <c r="E9051" s="334">
        <v>0</v>
      </c>
      <c r="F9051" s="334">
        <v>0</v>
      </c>
      <c r="G9051" s="334">
        <v>0</v>
      </c>
      <c r="H9051" s="334">
        <v>0</v>
      </c>
      <c r="I9051" s="334">
        <v>0</v>
      </c>
      <c r="J9051" s="334">
        <v>0</v>
      </c>
      <c r="K9051" s="334">
        <v>0</v>
      </c>
      <c r="L9051" s="334">
        <v>0</v>
      </c>
      <c r="M9051" s="334">
        <v>0</v>
      </c>
      <c r="N9051" s="334">
        <v>0</v>
      </c>
      <c r="O9051" s="334">
        <v>0</v>
      </c>
      <c r="P9051" s="334">
        <v>0</v>
      </c>
      <c r="Q9051" s="334">
        <v>0</v>
      </c>
      <c r="R9051" s="334">
        <v>0</v>
      </c>
      <c r="S9051" s="334">
        <v>0</v>
      </c>
      <c r="T9051" s="334">
        <v>0</v>
      </c>
      <c r="U9051" s="334">
        <v>0</v>
      </c>
      <c r="V9051" s="334">
        <v>0</v>
      </c>
      <c r="W9051" s="334">
        <v>0</v>
      </c>
      <c r="X9051" s="334">
        <v>0</v>
      </c>
      <c r="Y9051" s="334">
        <v>0</v>
      </c>
      <c r="Z9051" s="334">
        <v>0</v>
      </c>
      <c r="AA9051" s="334">
        <v>0</v>
      </c>
      <c r="AB9051" s="334">
        <v>0</v>
      </c>
      <c r="AD9051" s="334">
        <v>0</v>
      </c>
      <c r="AE9051" s="334">
        <f t="shared" si="1417"/>
        <v>0</v>
      </c>
      <c r="AF9051" s="334">
        <f t="shared" si="1418"/>
        <v>0</v>
      </c>
      <c r="AG9051" s="340">
        <f t="shared" si="1419"/>
        <v>0</v>
      </c>
      <c r="AI9051" s="340">
        <f t="shared" si="1421"/>
        <v>0</v>
      </c>
      <c r="AJ9051" s="340">
        <f t="shared" si="1421"/>
        <v>0</v>
      </c>
      <c r="AK9051" s="340">
        <f t="shared" si="1421"/>
        <v>0</v>
      </c>
      <c r="AL9051" s="340">
        <f t="shared" si="1421"/>
        <v>0</v>
      </c>
      <c r="AM9051" s="340">
        <f t="shared" si="1421"/>
        <v>0</v>
      </c>
    </row>
    <row r="9052" spans="1:39" x14ac:dyDescent="0.35">
      <c r="A9052" s="337">
        <v>30965</v>
      </c>
      <c r="B9052" s="338">
        <f t="shared" si="1414"/>
        <v>1984</v>
      </c>
      <c r="C9052" s="338">
        <f t="shared" si="1415"/>
        <v>10</v>
      </c>
      <c r="D9052" s="338">
        <f t="shared" si="1416"/>
        <v>10</v>
      </c>
      <c r="E9052" s="334">
        <v>0</v>
      </c>
      <c r="F9052" s="334">
        <v>0</v>
      </c>
      <c r="G9052" s="334">
        <v>0</v>
      </c>
      <c r="H9052" s="334">
        <v>0</v>
      </c>
      <c r="I9052" s="334">
        <v>0</v>
      </c>
      <c r="J9052" s="334">
        <v>0</v>
      </c>
      <c r="K9052" s="334">
        <v>0</v>
      </c>
      <c r="L9052" s="334">
        <v>0</v>
      </c>
      <c r="M9052" s="334">
        <v>0</v>
      </c>
      <c r="N9052" s="334">
        <v>0</v>
      </c>
      <c r="O9052" s="334">
        <v>0</v>
      </c>
      <c r="P9052" s="334">
        <v>0</v>
      </c>
      <c r="Q9052" s="334">
        <v>0</v>
      </c>
      <c r="R9052" s="334">
        <v>0</v>
      </c>
      <c r="S9052" s="334">
        <v>0</v>
      </c>
      <c r="T9052" s="334">
        <v>0</v>
      </c>
      <c r="U9052" s="334">
        <v>0</v>
      </c>
      <c r="V9052" s="334">
        <v>0</v>
      </c>
      <c r="W9052" s="334">
        <v>0</v>
      </c>
      <c r="X9052" s="334">
        <v>0</v>
      </c>
      <c r="Y9052" s="334">
        <v>0</v>
      </c>
      <c r="Z9052" s="334">
        <v>0</v>
      </c>
      <c r="AA9052" s="334">
        <v>0</v>
      </c>
      <c r="AB9052" s="334">
        <v>0</v>
      </c>
      <c r="AD9052" s="334">
        <v>0</v>
      </c>
      <c r="AE9052" s="334">
        <f t="shared" si="1417"/>
        <v>0</v>
      </c>
      <c r="AF9052" s="334">
        <f t="shared" si="1418"/>
        <v>0</v>
      </c>
      <c r="AG9052" s="340">
        <f t="shared" si="1419"/>
        <v>0</v>
      </c>
      <c r="AI9052" s="340">
        <f t="shared" si="1421"/>
        <v>0</v>
      </c>
      <c r="AJ9052" s="340">
        <f t="shared" si="1421"/>
        <v>0</v>
      </c>
      <c r="AK9052" s="340">
        <f t="shared" si="1421"/>
        <v>0</v>
      </c>
      <c r="AL9052" s="340">
        <f t="shared" si="1421"/>
        <v>0</v>
      </c>
      <c r="AM9052" s="340">
        <f t="shared" si="1421"/>
        <v>0</v>
      </c>
    </row>
    <row r="9053" spans="1:39" x14ac:dyDescent="0.35">
      <c r="A9053" s="337">
        <v>30966</v>
      </c>
      <c r="B9053" s="338">
        <f t="shared" si="1414"/>
        <v>1984</v>
      </c>
      <c r="C9053" s="338">
        <f t="shared" si="1415"/>
        <v>10</v>
      </c>
      <c r="D9053" s="338">
        <f t="shared" si="1416"/>
        <v>11</v>
      </c>
      <c r="E9053" s="334">
        <v>0</v>
      </c>
      <c r="F9053" s="334">
        <v>0</v>
      </c>
      <c r="G9053" s="334">
        <v>0</v>
      </c>
      <c r="H9053" s="334">
        <v>0</v>
      </c>
      <c r="I9053" s="334">
        <v>0</v>
      </c>
      <c r="J9053" s="334">
        <v>0</v>
      </c>
      <c r="K9053" s="334">
        <v>0</v>
      </c>
      <c r="L9053" s="334">
        <v>0</v>
      </c>
      <c r="M9053" s="334">
        <v>0</v>
      </c>
      <c r="N9053" s="334">
        <v>0</v>
      </c>
      <c r="O9053" s="334">
        <v>0</v>
      </c>
      <c r="P9053" s="334">
        <v>0</v>
      </c>
      <c r="Q9053" s="334">
        <v>0</v>
      </c>
      <c r="R9053" s="334">
        <v>0</v>
      </c>
      <c r="S9053" s="334">
        <v>0</v>
      </c>
      <c r="T9053" s="334">
        <v>0</v>
      </c>
      <c r="U9053" s="334">
        <v>0</v>
      </c>
      <c r="V9053" s="334">
        <v>0</v>
      </c>
      <c r="W9053" s="334">
        <v>0</v>
      </c>
      <c r="X9053" s="334">
        <v>0</v>
      </c>
      <c r="Y9053" s="334">
        <v>0</v>
      </c>
      <c r="Z9053" s="334">
        <v>0</v>
      </c>
      <c r="AA9053" s="334">
        <v>0</v>
      </c>
      <c r="AB9053" s="334">
        <v>0</v>
      </c>
      <c r="AD9053" s="334">
        <v>0</v>
      </c>
      <c r="AE9053" s="334">
        <f t="shared" si="1417"/>
        <v>0</v>
      </c>
      <c r="AF9053" s="334">
        <f t="shared" si="1418"/>
        <v>0</v>
      </c>
      <c r="AG9053" s="340">
        <f t="shared" si="1419"/>
        <v>0</v>
      </c>
      <c r="AI9053" s="340">
        <f t="shared" si="1421"/>
        <v>0</v>
      </c>
      <c r="AJ9053" s="340">
        <f t="shared" si="1421"/>
        <v>0</v>
      </c>
      <c r="AK9053" s="340">
        <f t="shared" si="1421"/>
        <v>0</v>
      </c>
      <c r="AL9053" s="340">
        <f t="shared" si="1421"/>
        <v>0</v>
      </c>
      <c r="AM9053" s="340">
        <f t="shared" si="1421"/>
        <v>0</v>
      </c>
    </row>
    <row r="9054" spans="1:39" x14ac:dyDescent="0.35">
      <c r="A9054" s="337">
        <v>30967</v>
      </c>
      <c r="B9054" s="338">
        <f t="shared" si="1414"/>
        <v>1984</v>
      </c>
      <c r="C9054" s="338">
        <f t="shared" si="1415"/>
        <v>10</v>
      </c>
      <c r="D9054" s="338">
        <f t="shared" si="1416"/>
        <v>12</v>
      </c>
      <c r="E9054" s="334">
        <v>0.9</v>
      </c>
      <c r="F9054" s="334">
        <v>0.5</v>
      </c>
      <c r="G9054" s="334">
        <v>0</v>
      </c>
      <c r="H9054" s="334">
        <v>0.3</v>
      </c>
      <c r="I9054" s="334">
        <v>0.5</v>
      </c>
      <c r="J9054" s="334">
        <v>0.3</v>
      </c>
      <c r="K9054" s="334">
        <v>0.5</v>
      </c>
      <c r="L9054" s="334">
        <v>0</v>
      </c>
      <c r="M9054" s="334">
        <v>0</v>
      </c>
      <c r="N9054" s="334">
        <v>0</v>
      </c>
      <c r="O9054" s="334">
        <v>0</v>
      </c>
      <c r="P9054" s="334">
        <v>0</v>
      </c>
      <c r="Q9054" s="334">
        <v>0</v>
      </c>
      <c r="R9054" s="334">
        <v>0</v>
      </c>
      <c r="S9054" s="334">
        <v>0</v>
      </c>
      <c r="T9054" s="334">
        <v>0</v>
      </c>
      <c r="U9054" s="334">
        <v>0</v>
      </c>
      <c r="V9054" s="334">
        <v>0</v>
      </c>
      <c r="W9054" s="334">
        <v>0</v>
      </c>
      <c r="X9054" s="334">
        <v>0</v>
      </c>
      <c r="Y9054" s="334">
        <v>0</v>
      </c>
      <c r="Z9054" s="334">
        <v>0</v>
      </c>
      <c r="AA9054" s="334">
        <v>0</v>
      </c>
      <c r="AB9054" s="334">
        <v>0</v>
      </c>
      <c r="AD9054" s="334">
        <v>3</v>
      </c>
      <c r="AE9054" s="334">
        <f t="shared" si="1417"/>
        <v>3</v>
      </c>
      <c r="AF9054" s="334">
        <f t="shared" si="1418"/>
        <v>3</v>
      </c>
      <c r="AG9054" s="340">
        <f t="shared" si="1419"/>
        <v>0</v>
      </c>
      <c r="AI9054" s="340">
        <f t="shared" si="1421"/>
        <v>0</v>
      </c>
      <c r="AJ9054" s="340">
        <f t="shared" si="1421"/>
        <v>0</v>
      </c>
      <c r="AK9054" s="340">
        <f t="shared" si="1421"/>
        <v>0</v>
      </c>
      <c r="AL9054" s="340">
        <f t="shared" si="1421"/>
        <v>0</v>
      </c>
      <c r="AM9054" s="340">
        <f t="shared" si="1421"/>
        <v>0</v>
      </c>
    </row>
    <row r="9055" spans="1:39" x14ac:dyDescent="0.35">
      <c r="A9055" s="337">
        <v>30968</v>
      </c>
      <c r="B9055" s="338">
        <f t="shared" si="1414"/>
        <v>1984</v>
      </c>
      <c r="C9055" s="338">
        <f t="shared" si="1415"/>
        <v>10</v>
      </c>
      <c r="D9055" s="338">
        <f t="shared" si="1416"/>
        <v>13</v>
      </c>
      <c r="E9055" s="334">
        <v>0</v>
      </c>
      <c r="F9055" s="334">
        <v>0</v>
      </c>
      <c r="G9055" s="334">
        <v>0</v>
      </c>
      <c r="H9055" s="334">
        <v>0</v>
      </c>
      <c r="I9055" s="334">
        <v>0</v>
      </c>
      <c r="J9055" s="334">
        <v>0</v>
      </c>
      <c r="K9055" s="334">
        <v>0</v>
      </c>
      <c r="L9055" s="334">
        <v>0</v>
      </c>
      <c r="M9055" s="334">
        <v>0</v>
      </c>
      <c r="N9055" s="334">
        <v>0</v>
      </c>
      <c r="O9055" s="334">
        <v>0</v>
      </c>
      <c r="P9055" s="334">
        <v>0</v>
      </c>
      <c r="Q9055" s="334">
        <v>0</v>
      </c>
      <c r="R9055" s="334">
        <v>0</v>
      </c>
      <c r="S9055" s="334">
        <v>0</v>
      </c>
      <c r="T9055" s="334">
        <v>0</v>
      </c>
      <c r="U9055" s="334">
        <v>0</v>
      </c>
      <c r="V9055" s="334">
        <v>0</v>
      </c>
      <c r="W9055" s="334">
        <v>0</v>
      </c>
      <c r="X9055" s="334">
        <v>0</v>
      </c>
      <c r="Y9055" s="334">
        <v>0</v>
      </c>
      <c r="Z9055" s="334">
        <v>0</v>
      </c>
      <c r="AA9055" s="334">
        <v>0</v>
      </c>
      <c r="AB9055" s="334">
        <v>0</v>
      </c>
      <c r="AD9055" s="334">
        <v>0</v>
      </c>
      <c r="AE9055" s="334">
        <f t="shared" si="1417"/>
        <v>0</v>
      </c>
      <c r="AF9055" s="334">
        <f t="shared" si="1418"/>
        <v>0</v>
      </c>
      <c r="AG9055" s="340">
        <f t="shared" si="1419"/>
        <v>0</v>
      </c>
      <c r="AI9055" s="340">
        <f t="shared" si="1421"/>
        <v>0</v>
      </c>
      <c r="AJ9055" s="340">
        <f t="shared" si="1421"/>
        <v>0</v>
      </c>
      <c r="AK9055" s="340">
        <f t="shared" si="1421"/>
        <v>0</v>
      </c>
      <c r="AL9055" s="340">
        <f t="shared" si="1421"/>
        <v>0</v>
      </c>
      <c r="AM9055" s="340">
        <f t="shared" si="1421"/>
        <v>0</v>
      </c>
    </row>
    <row r="9056" spans="1:39" x14ac:dyDescent="0.35">
      <c r="A9056" s="337">
        <v>30969</v>
      </c>
      <c r="B9056" s="338">
        <f t="shared" si="1414"/>
        <v>1984</v>
      </c>
      <c r="C9056" s="338">
        <f t="shared" si="1415"/>
        <v>10</v>
      </c>
      <c r="D9056" s="338">
        <f t="shared" si="1416"/>
        <v>14</v>
      </c>
      <c r="E9056" s="334">
        <v>0</v>
      </c>
      <c r="F9056" s="334">
        <v>0</v>
      </c>
      <c r="G9056" s="334">
        <v>0</v>
      </c>
      <c r="H9056" s="334">
        <v>0</v>
      </c>
      <c r="I9056" s="334">
        <v>0</v>
      </c>
      <c r="J9056" s="334">
        <v>0</v>
      </c>
      <c r="K9056" s="334">
        <v>0</v>
      </c>
      <c r="L9056" s="334">
        <v>0</v>
      </c>
      <c r="M9056" s="334">
        <v>0</v>
      </c>
      <c r="N9056" s="334">
        <v>0</v>
      </c>
      <c r="O9056" s="334">
        <v>0</v>
      </c>
      <c r="P9056" s="334">
        <v>0</v>
      </c>
      <c r="Q9056" s="334">
        <v>0</v>
      </c>
      <c r="R9056" s="334">
        <v>0</v>
      </c>
      <c r="S9056" s="334">
        <v>0</v>
      </c>
      <c r="T9056" s="334">
        <v>0</v>
      </c>
      <c r="U9056" s="334">
        <v>0</v>
      </c>
      <c r="V9056" s="334">
        <v>0</v>
      </c>
      <c r="W9056" s="334">
        <v>0</v>
      </c>
      <c r="X9056" s="334">
        <v>0</v>
      </c>
      <c r="Y9056" s="334">
        <v>0</v>
      </c>
      <c r="Z9056" s="334">
        <v>0</v>
      </c>
      <c r="AA9056" s="334">
        <v>0.2</v>
      </c>
      <c r="AB9056" s="334">
        <v>0</v>
      </c>
      <c r="AD9056" s="334">
        <v>0.2</v>
      </c>
      <c r="AE9056" s="334">
        <f t="shared" si="1417"/>
        <v>0.2</v>
      </c>
      <c r="AF9056" s="334">
        <f t="shared" si="1418"/>
        <v>0.2</v>
      </c>
      <c r="AG9056" s="340">
        <f t="shared" si="1419"/>
        <v>0</v>
      </c>
      <c r="AI9056" s="340">
        <f t="shared" si="1421"/>
        <v>0</v>
      </c>
      <c r="AJ9056" s="340">
        <f t="shared" si="1421"/>
        <v>0</v>
      </c>
      <c r="AK9056" s="340">
        <f t="shared" si="1421"/>
        <v>0</v>
      </c>
      <c r="AL9056" s="340">
        <f t="shared" si="1421"/>
        <v>0</v>
      </c>
      <c r="AM9056" s="340">
        <f t="shared" si="1421"/>
        <v>0</v>
      </c>
    </row>
    <row r="9057" spans="1:39" x14ac:dyDescent="0.35">
      <c r="A9057" s="337">
        <v>30970</v>
      </c>
      <c r="B9057" s="338">
        <f t="shared" si="1414"/>
        <v>1984</v>
      </c>
      <c r="C9057" s="338">
        <f t="shared" si="1415"/>
        <v>10</v>
      </c>
      <c r="D9057" s="338">
        <f t="shared" si="1416"/>
        <v>15</v>
      </c>
      <c r="E9057" s="334">
        <v>0</v>
      </c>
      <c r="F9057" s="334">
        <v>0</v>
      </c>
      <c r="G9057" s="334">
        <v>0</v>
      </c>
      <c r="H9057" s="334">
        <v>0</v>
      </c>
      <c r="I9057" s="334">
        <v>0</v>
      </c>
      <c r="J9057" s="334">
        <v>0</v>
      </c>
      <c r="K9057" s="334">
        <v>0</v>
      </c>
      <c r="L9057" s="334">
        <v>0</v>
      </c>
      <c r="M9057" s="334">
        <v>0</v>
      </c>
      <c r="N9057" s="334">
        <v>0</v>
      </c>
      <c r="O9057" s="334">
        <v>0</v>
      </c>
      <c r="P9057" s="334">
        <v>0</v>
      </c>
      <c r="Q9057" s="334">
        <v>0</v>
      </c>
      <c r="R9057" s="334">
        <v>0</v>
      </c>
      <c r="S9057" s="334">
        <v>0</v>
      </c>
      <c r="T9057" s="334">
        <v>0</v>
      </c>
      <c r="U9057" s="334">
        <v>0</v>
      </c>
      <c r="V9057" s="334">
        <v>0</v>
      </c>
      <c r="W9057" s="334">
        <v>0</v>
      </c>
      <c r="X9057" s="334">
        <v>0</v>
      </c>
      <c r="Y9057" s="334">
        <v>0</v>
      </c>
      <c r="Z9057" s="334">
        <v>0</v>
      </c>
      <c r="AA9057" s="334">
        <v>0</v>
      </c>
      <c r="AB9057" s="334">
        <v>0</v>
      </c>
      <c r="AD9057" s="334">
        <v>0</v>
      </c>
      <c r="AE9057" s="334">
        <f t="shared" si="1417"/>
        <v>0</v>
      </c>
      <c r="AF9057" s="334">
        <f t="shared" si="1418"/>
        <v>0</v>
      </c>
      <c r="AG9057" s="340">
        <f t="shared" si="1419"/>
        <v>0</v>
      </c>
      <c r="AI9057" s="340">
        <f t="shared" si="1421"/>
        <v>0</v>
      </c>
      <c r="AJ9057" s="340">
        <f t="shared" si="1421"/>
        <v>0</v>
      </c>
      <c r="AK9057" s="340">
        <f t="shared" si="1421"/>
        <v>0</v>
      </c>
      <c r="AL9057" s="340">
        <f t="shared" si="1421"/>
        <v>0</v>
      </c>
      <c r="AM9057" s="340">
        <f t="shared" si="1421"/>
        <v>0</v>
      </c>
    </row>
    <row r="9058" spans="1:39" x14ac:dyDescent="0.35">
      <c r="A9058" s="337">
        <v>30971</v>
      </c>
      <c r="B9058" s="338">
        <f t="shared" si="1414"/>
        <v>1984</v>
      </c>
      <c r="C9058" s="338">
        <f t="shared" si="1415"/>
        <v>10</v>
      </c>
      <c r="D9058" s="338">
        <f t="shared" si="1416"/>
        <v>16</v>
      </c>
      <c r="E9058" s="334">
        <v>0</v>
      </c>
      <c r="F9058" s="334">
        <v>0</v>
      </c>
      <c r="G9058" s="334">
        <v>0</v>
      </c>
      <c r="H9058" s="334">
        <v>0</v>
      </c>
      <c r="I9058" s="334">
        <v>0</v>
      </c>
      <c r="J9058" s="334">
        <v>0</v>
      </c>
      <c r="K9058" s="334">
        <v>0</v>
      </c>
      <c r="L9058" s="334">
        <v>0</v>
      </c>
      <c r="M9058" s="334">
        <v>0</v>
      </c>
      <c r="N9058" s="334">
        <v>0</v>
      </c>
      <c r="O9058" s="334">
        <v>0</v>
      </c>
      <c r="P9058" s="334">
        <v>0</v>
      </c>
      <c r="Q9058" s="334">
        <v>0</v>
      </c>
      <c r="R9058" s="334">
        <v>0</v>
      </c>
      <c r="S9058" s="334">
        <v>0</v>
      </c>
      <c r="T9058" s="334">
        <v>0</v>
      </c>
      <c r="U9058" s="334">
        <v>0</v>
      </c>
      <c r="V9058" s="334">
        <v>0</v>
      </c>
      <c r="W9058" s="334">
        <v>0</v>
      </c>
      <c r="X9058" s="334">
        <v>0.2</v>
      </c>
      <c r="Y9058" s="334">
        <v>0.1</v>
      </c>
      <c r="Z9058" s="334">
        <v>0.2</v>
      </c>
      <c r="AA9058" s="334">
        <v>0.1</v>
      </c>
      <c r="AB9058" s="334">
        <v>0.2</v>
      </c>
      <c r="AD9058" s="334">
        <v>0.8</v>
      </c>
      <c r="AE9058" s="334">
        <f t="shared" si="1417"/>
        <v>0.8</v>
      </c>
      <c r="AF9058" s="334">
        <f t="shared" si="1418"/>
        <v>0.8</v>
      </c>
      <c r="AG9058" s="340">
        <f t="shared" si="1419"/>
        <v>0</v>
      </c>
      <c r="AI9058" s="340">
        <f t="shared" si="1421"/>
        <v>0</v>
      </c>
      <c r="AJ9058" s="340">
        <f t="shared" si="1421"/>
        <v>0</v>
      </c>
      <c r="AK9058" s="340">
        <f t="shared" si="1421"/>
        <v>0</v>
      </c>
      <c r="AL9058" s="340">
        <f t="shared" si="1421"/>
        <v>0</v>
      </c>
      <c r="AM9058" s="340">
        <f t="shared" si="1421"/>
        <v>0</v>
      </c>
    </row>
    <row r="9059" spans="1:39" x14ac:dyDescent="0.35">
      <c r="A9059" s="337">
        <v>30972</v>
      </c>
      <c r="B9059" s="338">
        <f t="shared" si="1414"/>
        <v>1984</v>
      </c>
      <c r="C9059" s="338">
        <f t="shared" si="1415"/>
        <v>10</v>
      </c>
      <c r="D9059" s="338">
        <f t="shared" si="1416"/>
        <v>17</v>
      </c>
      <c r="E9059" s="334">
        <v>0</v>
      </c>
      <c r="F9059" s="334">
        <v>0</v>
      </c>
      <c r="G9059" s="334">
        <v>0</v>
      </c>
      <c r="H9059" s="334">
        <v>0</v>
      </c>
      <c r="I9059" s="334">
        <v>0</v>
      </c>
      <c r="J9059" s="334">
        <v>0</v>
      </c>
      <c r="K9059" s="334">
        <v>0</v>
      </c>
      <c r="L9059" s="334">
        <v>0</v>
      </c>
      <c r="M9059" s="334">
        <v>0</v>
      </c>
      <c r="N9059" s="334">
        <v>0</v>
      </c>
      <c r="O9059" s="334">
        <v>0</v>
      </c>
      <c r="P9059" s="334">
        <v>0</v>
      </c>
      <c r="Q9059" s="334">
        <v>0</v>
      </c>
      <c r="R9059" s="334">
        <v>0</v>
      </c>
      <c r="S9059" s="334">
        <v>0</v>
      </c>
      <c r="T9059" s="334">
        <v>0</v>
      </c>
      <c r="U9059" s="334">
        <v>0</v>
      </c>
      <c r="V9059" s="334">
        <v>0</v>
      </c>
      <c r="W9059" s="334">
        <v>0</v>
      </c>
      <c r="X9059" s="334">
        <v>0</v>
      </c>
      <c r="Y9059" s="334">
        <v>0</v>
      </c>
      <c r="Z9059" s="334">
        <v>0</v>
      </c>
      <c r="AA9059" s="334">
        <v>0</v>
      </c>
      <c r="AB9059" s="334">
        <v>0</v>
      </c>
      <c r="AD9059" s="334">
        <v>0</v>
      </c>
      <c r="AE9059" s="334">
        <f t="shared" si="1417"/>
        <v>0</v>
      </c>
      <c r="AF9059" s="334">
        <f t="shared" si="1418"/>
        <v>0</v>
      </c>
      <c r="AG9059" s="340">
        <f t="shared" si="1419"/>
        <v>0</v>
      </c>
      <c r="AI9059" s="340">
        <f t="shared" si="1421"/>
        <v>0</v>
      </c>
      <c r="AJ9059" s="340">
        <f t="shared" si="1421"/>
        <v>0</v>
      </c>
      <c r="AK9059" s="340">
        <f t="shared" si="1421"/>
        <v>0</v>
      </c>
      <c r="AL9059" s="340">
        <f t="shared" si="1421"/>
        <v>0</v>
      </c>
      <c r="AM9059" s="340">
        <f t="shared" si="1421"/>
        <v>0</v>
      </c>
    </row>
    <row r="9060" spans="1:39" x14ac:dyDescent="0.35">
      <c r="A9060" s="337">
        <v>30973</v>
      </c>
      <c r="B9060" s="338">
        <f t="shared" si="1414"/>
        <v>1984</v>
      </c>
      <c r="C9060" s="338">
        <f t="shared" si="1415"/>
        <v>10</v>
      </c>
      <c r="D9060" s="338">
        <f t="shared" si="1416"/>
        <v>18</v>
      </c>
      <c r="E9060" s="334">
        <v>0</v>
      </c>
      <c r="F9060" s="334">
        <v>0</v>
      </c>
      <c r="G9060" s="334">
        <v>0</v>
      </c>
      <c r="H9060" s="334">
        <v>0.1</v>
      </c>
      <c r="I9060" s="334">
        <v>0.2</v>
      </c>
      <c r="J9060" s="334">
        <v>0.1</v>
      </c>
      <c r="K9060" s="334">
        <v>0.1</v>
      </c>
      <c r="L9060" s="334">
        <v>0.2</v>
      </c>
      <c r="M9060" s="334">
        <v>0.1</v>
      </c>
      <c r="N9060" s="334">
        <v>0.1</v>
      </c>
      <c r="O9060" s="334">
        <v>0.2</v>
      </c>
      <c r="P9060" s="334">
        <v>0.1</v>
      </c>
      <c r="Q9060" s="334">
        <v>0.1</v>
      </c>
      <c r="R9060" s="334">
        <v>0.2</v>
      </c>
      <c r="S9060" s="334">
        <v>0.1</v>
      </c>
      <c r="T9060" s="334">
        <v>0.1</v>
      </c>
      <c r="U9060" s="334">
        <v>0.2</v>
      </c>
      <c r="V9060" s="334">
        <v>0.1</v>
      </c>
      <c r="W9060" s="334">
        <v>0.1</v>
      </c>
      <c r="X9060" s="334">
        <v>0.2</v>
      </c>
      <c r="Y9060" s="334">
        <v>0.1</v>
      </c>
      <c r="Z9060" s="334">
        <v>0.1</v>
      </c>
      <c r="AA9060" s="334">
        <v>0.2</v>
      </c>
      <c r="AB9060" s="334">
        <v>0.1</v>
      </c>
      <c r="AD9060" s="334">
        <v>2.8</v>
      </c>
      <c r="AE9060" s="334">
        <f t="shared" si="1417"/>
        <v>2.8</v>
      </c>
      <c r="AF9060" s="334">
        <f t="shared" si="1418"/>
        <v>2.8000000000000007</v>
      </c>
      <c r="AG9060" s="340">
        <f t="shared" si="1419"/>
        <v>8.8817841970012523E-16</v>
      </c>
      <c r="AI9060" s="340">
        <f t="shared" ref="AI9060:AM9075" si="1422">IF($C9060=AI$1,$AF9060,0)</f>
        <v>0</v>
      </c>
      <c r="AJ9060" s="340">
        <f t="shared" si="1422"/>
        <v>0</v>
      </c>
      <c r="AK9060" s="340">
        <f t="shared" si="1422"/>
        <v>0</v>
      </c>
      <c r="AL9060" s="340">
        <f t="shared" si="1422"/>
        <v>0</v>
      </c>
      <c r="AM9060" s="340">
        <f t="shared" si="1422"/>
        <v>0</v>
      </c>
    </row>
    <row r="9061" spans="1:39" x14ac:dyDescent="0.35">
      <c r="A9061" s="337">
        <v>30974</v>
      </c>
      <c r="B9061" s="338">
        <f t="shared" si="1414"/>
        <v>1984</v>
      </c>
      <c r="C9061" s="338">
        <f t="shared" si="1415"/>
        <v>10</v>
      </c>
      <c r="D9061" s="338">
        <f t="shared" si="1416"/>
        <v>19</v>
      </c>
      <c r="E9061" s="334">
        <v>0.2</v>
      </c>
      <c r="F9061" s="334">
        <v>0.2</v>
      </c>
      <c r="G9061" s="334">
        <v>0.3</v>
      </c>
      <c r="H9061" s="334">
        <v>0.2</v>
      </c>
      <c r="I9061" s="334">
        <v>0.2</v>
      </c>
      <c r="J9061" s="334">
        <v>0.2</v>
      </c>
      <c r="K9061" s="334">
        <v>0.2</v>
      </c>
      <c r="L9061" s="334">
        <v>0.2</v>
      </c>
      <c r="M9061" s="334">
        <v>0.3</v>
      </c>
      <c r="N9061" s="334">
        <v>0.2</v>
      </c>
      <c r="O9061" s="334">
        <v>0.2</v>
      </c>
      <c r="P9061" s="334">
        <v>0.2</v>
      </c>
      <c r="Q9061" s="334">
        <v>0.2</v>
      </c>
      <c r="R9061" s="334">
        <v>0.2</v>
      </c>
      <c r="S9061" s="334">
        <v>0.3</v>
      </c>
      <c r="T9061" s="334">
        <v>0.2</v>
      </c>
      <c r="U9061" s="334">
        <v>0.2</v>
      </c>
      <c r="V9061" s="334">
        <v>0.2</v>
      </c>
      <c r="W9061" s="334">
        <v>0</v>
      </c>
      <c r="X9061" s="334">
        <v>0</v>
      </c>
      <c r="Y9061" s="334">
        <v>0</v>
      </c>
      <c r="Z9061" s="334">
        <v>0</v>
      </c>
      <c r="AA9061" s="334">
        <v>0</v>
      </c>
      <c r="AB9061" s="334">
        <v>0</v>
      </c>
      <c r="AD9061" s="334">
        <v>3.9</v>
      </c>
      <c r="AE9061" s="334">
        <f t="shared" si="1417"/>
        <v>3.9</v>
      </c>
      <c r="AF9061" s="334">
        <f t="shared" si="1418"/>
        <v>3.9000000000000008</v>
      </c>
      <c r="AG9061" s="340">
        <f t="shared" si="1419"/>
        <v>8.8817841970012523E-16</v>
      </c>
      <c r="AI9061" s="340">
        <f t="shared" si="1422"/>
        <v>0</v>
      </c>
      <c r="AJ9061" s="340">
        <f t="shared" si="1422"/>
        <v>0</v>
      </c>
      <c r="AK9061" s="340">
        <f t="shared" si="1422"/>
        <v>0</v>
      </c>
      <c r="AL9061" s="340">
        <f t="shared" si="1422"/>
        <v>0</v>
      </c>
      <c r="AM9061" s="340">
        <f t="shared" si="1422"/>
        <v>0</v>
      </c>
    </row>
    <row r="9062" spans="1:39" x14ac:dyDescent="0.35">
      <c r="A9062" s="337">
        <v>30975</v>
      </c>
      <c r="B9062" s="338">
        <f t="shared" si="1414"/>
        <v>1984</v>
      </c>
      <c r="C9062" s="338">
        <f t="shared" si="1415"/>
        <v>10</v>
      </c>
      <c r="D9062" s="338">
        <f t="shared" si="1416"/>
        <v>20</v>
      </c>
      <c r="E9062" s="334">
        <v>0</v>
      </c>
      <c r="F9062" s="334">
        <v>0</v>
      </c>
      <c r="G9062" s="334">
        <v>0</v>
      </c>
      <c r="H9062" s="334">
        <v>0</v>
      </c>
      <c r="I9062" s="334">
        <v>0</v>
      </c>
      <c r="J9062" s="334">
        <v>0</v>
      </c>
      <c r="K9062" s="334">
        <v>0</v>
      </c>
      <c r="L9062" s="334">
        <v>0</v>
      </c>
      <c r="M9062" s="334">
        <v>0</v>
      </c>
      <c r="N9062" s="334">
        <v>0</v>
      </c>
      <c r="O9062" s="334">
        <v>0</v>
      </c>
      <c r="P9062" s="334">
        <v>0</v>
      </c>
      <c r="Q9062" s="334">
        <v>0</v>
      </c>
      <c r="R9062" s="334">
        <v>0</v>
      </c>
      <c r="S9062" s="334">
        <v>0</v>
      </c>
      <c r="T9062" s="334">
        <v>0</v>
      </c>
      <c r="U9062" s="334">
        <v>0</v>
      </c>
      <c r="V9062" s="334">
        <v>0</v>
      </c>
      <c r="W9062" s="334">
        <v>0</v>
      </c>
      <c r="X9062" s="334">
        <v>0</v>
      </c>
      <c r="Y9062" s="334">
        <v>0</v>
      </c>
      <c r="Z9062" s="334">
        <v>0</v>
      </c>
      <c r="AA9062" s="334">
        <v>0</v>
      </c>
      <c r="AB9062" s="334">
        <v>0</v>
      </c>
      <c r="AD9062" s="334">
        <v>0</v>
      </c>
      <c r="AE9062" s="334">
        <f t="shared" si="1417"/>
        <v>0</v>
      </c>
      <c r="AF9062" s="334">
        <f t="shared" si="1418"/>
        <v>0</v>
      </c>
      <c r="AG9062" s="340">
        <f t="shared" si="1419"/>
        <v>0</v>
      </c>
      <c r="AI9062" s="340">
        <f t="shared" si="1422"/>
        <v>0</v>
      </c>
      <c r="AJ9062" s="340">
        <f t="shared" si="1422"/>
        <v>0</v>
      </c>
      <c r="AK9062" s="340">
        <f t="shared" si="1422"/>
        <v>0</v>
      </c>
      <c r="AL9062" s="340">
        <f t="shared" si="1422"/>
        <v>0</v>
      </c>
      <c r="AM9062" s="340">
        <f t="shared" si="1422"/>
        <v>0</v>
      </c>
    </row>
    <row r="9063" spans="1:39" x14ac:dyDescent="0.35">
      <c r="A9063" s="337">
        <v>30976</v>
      </c>
      <c r="B9063" s="338">
        <f t="shared" si="1414"/>
        <v>1984</v>
      </c>
      <c r="C9063" s="338">
        <f t="shared" si="1415"/>
        <v>10</v>
      </c>
      <c r="D9063" s="338">
        <f t="shared" si="1416"/>
        <v>21</v>
      </c>
      <c r="E9063" s="334">
        <v>0</v>
      </c>
      <c r="F9063" s="334">
        <v>0</v>
      </c>
      <c r="G9063" s="334">
        <v>0</v>
      </c>
      <c r="H9063" s="334">
        <v>0</v>
      </c>
      <c r="I9063" s="334">
        <v>0</v>
      </c>
      <c r="J9063" s="334">
        <v>0</v>
      </c>
      <c r="K9063" s="334">
        <v>0</v>
      </c>
      <c r="L9063" s="334">
        <v>0</v>
      </c>
      <c r="M9063" s="334">
        <v>0</v>
      </c>
      <c r="N9063" s="334">
        <v>0</v>
      </c>
      <c r="O9063" s="334">
        <v>0</v>
      </c>
      <c r="P9063" s="334">
        <v>0</v>
      </c>
      <c r="Q9063" s="334">
        <v>0</v>
      </c>
      <c r="R9063" s="334">
        <v>0</v>
      </c>
      <c r="S9063" s="334">
        <v>0</v>
      </c>
      <c r="T9063" s="334">
        <v>0</v>
      </c>
      <c r="U9063" s="334">
        <v>0</v>
      </c>
      <c r="V9063" s="334">
        <v>0</v>
      </c>
      <c r="W9063" s="334">
        <v>0</v>
      </c>
      <c r="X9063" s="334">
        <v>0</v>
      </c>
      <c r="Y9063" s="334">
        <v>0</v>
      </c>
      <c r="Z9063" s="334">
        <v>0</v>
      </c>
      <c r="AA9063" s="334">
        <v>0</v>
      </c>
      <c r="AB9063" s="334">
        <v>0</v>
      </c>
      <c r="AD9063" s="334">
        <v>0</v>
      </c>
      <c r="AE9063" s="334">
        <f t="shared" si="1417"/>
        <v>0</v>
      </c>
      <c r="AF9063" s="334">
        <f t="shared" si="1418"/>
        <v>0</v>
      </c>
      <c r="AG9063" s="340">
        <f t="shared" si="1419"/>
        <v>0</v>
      </c>
      <c r="AI9063" s="340">
        <f t="shared" si="1422"/>
        <v>0</v>
      </c>
      <c r="AJ9063" s="340">
        <f t="shared" si="1422"/>
        <v>0</v>
      </c>
      <c r="AK9063" s="340">
        <f t="shared" si="1422"/>
        <v>0</v>
      </c>
      <c r="AL9063" s="340">
        <f t="shared" si="1422"/>
        <v>0</v>
      </c>
      <c r="AM9063" s="340">
        <f t="shared" si="1422"/>
        <v>0</v>
      </c>
    </row>
    <row r="9064" spans="1:39" x14ac:dyDescent="0.35">
      <c r="A9064" s="337">
        <v>30977</v>
      </c>
      <c r="B9064" s="338">
        <f t="shared" si="1414"/>
        <v>1984</v>
      </c>
      <c r="C9064" s="338">
        <f t="shared" si="1415"/>
        <v>10</v>
      </c>
      <c r="D9064" s="338">
        <f t="shared" si="1416"/>
        <v>22</v>
      </c>
      <c r="E9064" s="334">
        <v>0</v>
      </c>
      <c r="F9064" s="334">
        <v>0</v>
      </c>
      <c r="G9064" s="334">
        <v>0</v>
      </c>
      <c r="H9064" s="334">
        <v>0</v>
      </c>
      <c r="I9064" s="334">
        <v>0</v>
      </c>
      <c r="J9064" s="334">
        <v>0</v>
      </c>
      <c r="K9064" s="334">
        <v>0</v>
      </c>
      <c r="L9064" s="334">
        <v>0</v>
      </c>
      <c r="M9064" s="334">
        <v>0</v>
      </c>
      <c r="N9064" s="334">
        <v>0</v>
      </c>
      <c r="O9064" s="334">
        <v>0</v>
      </c>
      <c r="P9064" s="334">
        <v>0</v>
      </c>
      <c r="Q9064" s="334">
        <v>0</v>
      </c>
      <c r="R9064" s="334">
        <v>0</v>
      </c>
      <c r="S9064" s="334">
        <v>0</v>
      </c>
      <c r="T9064" s="334">
        <v>0</v>
      </c>
      <c r="U9064" s="334">
        <v>0</v>
      </c>
      <c r="V9064" s="334">
        <v>0</v>
      </c>
      <c r="W9064" s="334">
        <v>0</v>
      </c>
      <c r="X9064" s="334">
        <v>0</v>
      </c>
      <c r="Y9064" s="334">
        <v>0</v>
      </c>
      <c r="Z9064" s="334">
        <v>0</v>
      </c>
      <c r="AA9064" s="334">
        <v>0</v>
      </c>
      <c r="AB9064" s="334">
        <v>0</v>
      </c>
      <c r="AD9064" s="334">
        <v>0</v>
      </c>
      <c r="AE9064" s="334">
        <f t="shared" si="1417"/>
        <v>0</v>
      </c>
      <c r="AF9064" s="334">
        <f t="shared" si="1418"/>
        <v>0</v>
      </c>
      <c r="AG9064" s="340">
        <f t="shared" si="1419"/>
        <v>0</v>
      </c>
      <c r="AI9064" s="340">
        <f t="shared" si="1422"/>
        <v>0</v>
      </c>
      <c r="AJ9064" s="340">
        <f t="shared" si="1422"/>
        <v>0</v>
      </c>
      <c r="AK9064" s="340">
        <f t="shared" si="1422"/>
        <v>0</v>
      </c>
      <c r="AL9064" s="340">
        <f t="shared" si="1422"/>
        <v>0</v>
      </c>
      <c r="AM9064" s="340">
        <f t="shared" si="1422"/>
        <v>0</v>
      </c>
    </row>
    <row r="9065" spans="1:39" x14ac:dyDescent="0.35">
      <c r="A9065" s="337">
        <v>30978</v>
      </c>
      <c r="B9065" s="338">
        <f t="shared" si="1414"/>
        <v>1984</v>
      </c>
      <c r="C9065" s="338">
        <f t="shared" si="1415"/>
        <v>10</v>
      </c>
      <c r="D9065" s="338">
        <f t="shared" si="1416"/>
        <v>23</v>
      </c>
      <c r="E9065" s="334">
        <v>0</v>
      </c>
      <c r="F9065" s="334">
        <v>0</v>
      </c>
      <c r="G9065" s="334">
        <v>0</v>
      </c>
      <c r="H9065" s="334">
        <v>0</v>
      </c>
      <c r="I9065" s="334">
        <v>0</v>
      </c>
      <c r="J9065" s="334">
        <v>0</v>
      </c>
      <c r="K9065" s="334">
        <v>0</v>
      </c>
      <c r="L9065" s="334">
        <v>0</v>
      </c>
      <c r="M9065" s="334">
        <v>0</v>
      </c>
      <c r="N9065" s="334">
        <v>0</v>
      </c>
      <c r="O9065" s="334">
        <v>0</v>
      </c>
      <c r="P9065" s="334">
        <v>0</v>
      </c>
      <c r="Q9065" s="334">
        <v>0</v>
      </c>
      <c r="R9065" s="334">
        <v>0.2</v>
      </c>
      <c r="S9065" s="334">
        <v>0.4</v>
      </c>
      <c r="T9065" s="334">
        <v>0</v>
      </c>
      <c r="U9065" s="334">
        <v>0</v>
      </c>
      <c r="V9065" s="334">
        <v>0</v>
      </c>
      <c r="W9065" s="334">
        <v>0</v>
      </c>
      <c r="X9065" s="334">
        <v>0</v>
      </c>
      <c r="Y9065" s="334">
        <v>0</v>
      </c>
      <c r="Z9065" s="334">
        <v>0</v>
      </c>
      <c r="AA9065" s="334">
        <v>0</v>
      </c>
      <c r="AB9065" s="334">
        <v>0</v>
      </c>
      <c r="AD9065" s="334">
        <v>0.6</v>
      </c>
      <c r="AE9065" s="334">
        <f t="shared" si="1417"/>
        <v>0.6</v>
      </c>
      <c r="AF9065" s="334">
        <f t="shared" si="1418"/>
        <v>0.60000000000000009</v>
      </c>
      <c r="AG9065" s="340">
        <f t="shared" si="1419"/>
        <v>1.1102230246251565E-16</v>
      </c>
      <c r="AI9065" s="340">
        <f t="shared" si="1422"/>
        <v>0</v>
      </c>
      <c r="AJ9065" s="340">
        <f t="shared" si="1422"/>
        <v>0</v>
      </c>
      <c r="AK9065" s="340">
        <f t="shared" si="1422"/>
        <v>0</v>
      </c>
      <c r="AL9065" s="340">
        <f t="shared" si="1422"/>
        <v>0</v>
      </c>
      <c r="AM9065" s="340">
        <f t="shared" si="1422"/>
        <v>0</v>
      </c>
    </row>
    <row r="9066" spans="1:39" x14ac:dyDescent="0.35">
      <c r="A9066" s="337">
        <v>30979</v>
      </c>
      <c r="B9066" s="338">
        <f t="shared" si="1414"/>
        <v>1984</v>
      </c>
      <c r="C9066" s="338">
        <f t="shared" si="1415"/>
        <v>10</v>
      </c>
      <c r="D9066" s="338">
        <f t="shared" si="1416"/>
        <v>24</v>
      </c>
      <c r="E9066" s="334">
        <v>0</v>
      </c>
      <c r="F9066" s="334">
        <v>0.1</v>
      </c>
      <c r="G9066" s="334">
        <v>0</v>
      </c>
      <c r="H9066" s="334">
        <v>0</v>
      </c>
      <c r="I9066" s="334">
        <v>0</v>
      </c>
      <c r="J9066" s="334">
        <v>0</v>
      </c>
      <c r="K9066" s="334">
        <v>0</v>
      </c>
      <c r="L9066" s="334">
        <v>0</v>
      </c>
      <c r="M9066" s="334">
        <v>0</v>
      </c>
      <c r="N9066" s="334">
        <v>0</v>
      </c>
      <c r="O9066" s="334">
        <v>0.1</v>
      </c>
      <c r="P9066" s="334">
        <v>0</v>
      </c>
      <c r="Q9066" s="334">
        <v>0.1</v>
      </c>
      <c r="R9066" s="334">
        <v>0</v>
      </c>
      <c r="S9066" s="334">
        <v>0.1</v>
      </c>
      <c r="T9066" s="334">
        <v>0</v>
      </c>
      <c r="U9066" s="334">
        <v>0</v>
      </c>
      <c r="V9066" s="334">
        <v>0</v>
      </c>
      <c r="W9066" s="334">
        <v>0</v>
      </c>
      <c r="X9066" s="334">
        <v>0</v>
      </c>
      <c r="Y9066" s="334">
        <v>0</v>
      </c>
      <c r="Z9066" s="334">
        <v>0</v>
      </c>
      <c r="AA9066" s="334">
        <v>0</v>
      </c>
      <c r="AB9066" s="334">
        <v>0</v>
      </c>
      <c r="AD9066" s="334">
        <v>0.4</v>
      </c>
      <c r="AE9066" s="334">
        <f t="shared" si="1417"/>
        <v>0.4</v>
      </c>
      <c r="AF9066" s="334">
        <f t="shared" si="1418"/>
        <v>0.4</v>
      </c>
      <c r="AG9066" s="340">
        <f t="shared" si="1419"/>
        <v>0</v>
      </c>
      <c r="AI9066" s="340">
        <f t="shared" si="1422"/>
        <v>0</v>
      </c>
      <c r="AJ9066" s="340">
        <f t="shared" si="1422"/>
        <v>0</v>
      </c>
      <c r="AK9066" s="340">
        <f t="shared" si="1422"/>
        <v>0</v>
      </c>
      <c r="AL9066" s="340">
        <f t="shared" si="1422"/>
        <v>0</v>
      </c>
      <c r="AM9066" s="340">
        <f t="shared" si="1422"/>
        <v>0</v>
      </c>
    </row>
    <row r="9067" spans="1:39" x14ac:dyDescent="0.35">
      <c r="A9067" s="337">
        <v>30980</v>
      </c>
      <c r="B9067" s="338">
        <f t="shared" si="1414"/>
        <v>1984</v>
      </c>
      <c r="C9067" s="338">
        <f t="shared" si="1415"/>
        <v>10</v>
      </c>
      <c r="D9067" s="338">
        <f t="shared" si="1416"/>
        <v>25</v>
      </c>
      <c r="E9067" s="334">
        <v>0</v>
      </c>
      <c r="F9067" s="334">
        <v>0</v>
      </c>
      <c r="G9067" s="334">
        <v>0</v>
      </c>
      <c r="H9067" s="334">
        <v>0</v>
      </c>
      <c r="I9067" s="334">
        <v>0</v>
      </c>
      <c r="J9067" s="334">
        <v>0</v>
      </c>
      <c r="K9067" s="334">
        <v>0</v>
      </c>
      <c r="L9067" s="334">
        <v>0</v>
      </c>
      <c r="M9067" s="334">
        <v>0</v>
      </c>
      <c r="N9067" s="334">
        <v>0</v>
      </c>
      <c r="O9067" s="334">
        <v>0</v>
      </c>
      <c r="P9067" s="334">
        <v>0</v>
      </c>
      <c r="Q9067" s="334">
        <v>0</v>
      </c>
      <c r="R9067" s="334">
        <v>0</v>
      </c>
      <c r="S9067" s="334">
        <v>0</v>
      </c>
      <c r="T9067" s="334">
        <v>0</v>
      </c>
      <c r="U9067" s="334">
        <v>0</v>
      </c>
      <c r="V9067" s="334">
        <v>0</v>
      </c>
      <c r="W9067" s="334">
        <v>0.5</v>
      </c>
      <c r="X9067" s="334">
        <v>0.6</v>
      </c>
      <c r="Y9067" s="334">
        <v>0.5</v>
      </c>
      <c r="Z9067" s="334">
        <v>0</v>
      </c>
      <c r="AA9067" s="334">
        <v>0</v>
      </c>
      <c r="AB9067" s="334">
        <v>0</v>
      </c>
      <c r="AD9067" s="334">
        <v>1.6</v>
      </c>
      <c r="AE9067" s="334">
        <f t="shared" si="1417"/>
        <v>1.6</v>
      </c>
      <c r="AF9067" s="334">
        <f t="shared" si="1418"/>
        <v>1.6</v>
      </c>
      <c r="AG9067" s="340">
        <f t="shared" si="1419"/>
        <v>0</v>
      </c>
      <c r="AI9067" s="340">
        <f t="shared" si="1422"/>
        <v>0</v>
      </c>
      <c r="AJ9067" s="340">
        <f t="shared" si="1422"/>
        <v>0</v>
      </c>
      <c r="AK9067" s="340">
        <f t="shared" si="1422"/>
        <v>0</v>
      </c>
      <c r="AL9067" s="340">
        <f t="shared" si="1422"/>
        <v>0</v>
      </c>
      <c r="AM9067" s="340">
        <f t="shared" si="1422"/>
        <v>0</v>
      </c>
    </row>
    <row r="9068" spans="1:39" x14ac:dyDescent="0.35">
      <c r="A9068" s="337">
        <v>30981</v>
      </c>
      <c r="B9068" s="338">
        <f t="shared" si="1414"/>
        <v>1984</v>
      </c>
      <c r="C9068" s="338">
        <f t="shared" si="1415"/>
        <v>10</v>
      </c>
      <c r="D9068" s="338">
        <f t="shared" si="1416"/>
        <v>26</v>
      </c>
      <c r="E9068" s="334">
        <v>0.1</v>
      </c>
      <c r="F9068" s="334">
        <v>0.2</v>
      </c>
      <c r="G9068" s="334">
        <v>0.1</v>
      </c>
      <c r="H9068" s="334">
        <v>0.2</v>
      </c>
      <c r="I9068" s="334">
        <v>0.1</v>
      </c>
      <c r="J9068" s="334">
        <v>0.2</v>
      </c>
      <c r="K9068" s="334">
        <v>0.1</v>
      </c>
      <c r="L9068" s="334">
        <v>0.1</v>
      </c>
      <c r="M9068" s="334">
        <v>0.2</v>
      </c>
      <c r="N9068" s="334">
        <v>0.1</v>
      </c>
      <c r="O9068" s="334">
        <v>0.2</v>
      </c>
      <c r="P9068" s="334">
        <v>0.1</v>
      </c>
      <c r="Q9068" s="334">
        <v>0.1</v>
      </c>
      <c r="R9068" s="334">
        <v>0.2</v>
      </c>
      <c r="S9068" s="334">
        <v>0.1</v>
      </c>
      <c r="T9068" s="334">
        <v>0.2</v>
      </c>
      <c r="U9068" s="334">
        <v>0.1</v>
      </c>
      <c r="V9068" s="334">
        <v>0.1</v>
      </c>
      <c r="W9068" s="334">
        <v>0.2</v>
      </c>
      <c r="X9068" s="334">
        <v>0.1</v>
      </c>
      <c r="Y9068" s="334">
        <v>0.2</v>
      </c>
      <c r="Z9068" s="334">
        <v>0.1</v>
      </c>
      <c r="AA9068" s="334">
        <v>0.2</v>
      </c>
      <c r="AB9068" s="334">
        <v>0.1</v>
      </c>
      <c r="AD9068" s="334">
        <v>3.4</v>
      </c>
      <c r="AE9068" s="334">
        <f t="shared" si="1417"/>
        <v>3.4</v>
      </c>
      <c r="AF9068" s="334">
        <f t="shared" si="1418"/>
        <v>3.4000000000000017</v>
      </c>
      <c r="AG9068" s="340">
        <f t="shared" si="1419"/>
        <v>1.7763568394002505E-15</v>
      </c>
      <c r="AI9068" s="340">
        <f t="shared" si="1422"/>
        <v>0</v>
      </c>
      <c r="AJ9068" s="340">
        <f t="shared" si="1422"/>
        <v>0</v>
      </c>
      <c r="AK9068" s="340">
        <f t="shared" si="1422"/>
        <v>0</v>
      </c>
      <c r="AL9068" s="340">
        <f t="shared" si="1422"/>
        <v>0</v>
      </c>
      <c r="AM9068" s="340">
        <f t="shared" si="1422"/>
        <v>0</v>
      </c>
    </row>
    <row r="9069" spans="1:39" x14ac:dyDescent="0.35">
      <c r="A9069" s="337">
        <v>30982</v>
      </c>
      <c r="B9069" s="338">
        <f t="shared" si="1414"/>
        <v>1984</v>
      </c>
      <c r="C9069" s="338">
        <f t="shared" si="1415"/>
        <v>10</v>
      </c>
      <c r="D9069" s="338">
        <f t="shared" si="1416"/>
        <v>27</v>
      </c>
      <c r="E9069" s="334">
        <v>0</v>
      </c>
      <c r="F9069" s="334">
        <v>0.1</v>
      </c>
      <c r="G9069" s="334">
        <v>0</v>
      </c>
      <c r="H9069" s="334">
        <v>0</v>
      </c>
      <c r="I9069" s="334">
        <v>0</v>
      </c>
      <c r="J9069" s="334">
        <v>0.1</v>
      </c>
      <c r="K9069" s="334">
        <v>0</v>
      </c>
      <c r="L9069" s="334">
        <v>0</v>
      </c>
      <c r="M9069" s="334">
        <v>0</v>
      </c>
      <c r="N9069" s="334">
        <v>0.1</v>
      </c>
      <c r="O9069" s="334">
        <v>0</v>
      </c>
      <c r="P9069" s="334">
        <v>0</v>
      </c>
      <c r="Q9069" s="334">
        <v>0</v>
      </c>
      <c r="R9069" s="334">
        <v>0.1</v>
      </c>
      <c r="S9069" s="334">
        <v>0</v>
      </c>
      <c r="T9069" s="334">
        <v>0</v>
      </c>
      <c r="U9069" s="334">
        <v>0</v>
      </c>
      <c r="V9069" s="334">
        <v>0</v>
      </c>
      <c r="W9069" s="334">
        <v>0.1</v>
      </c>
      <c r="X9069" s="334">
        <v>0</v>
      </c>
      <c r="Y9069" s="334">
        <v>0</v>
      </c>
      <c r="Z9069" s="334">
        <v>0</v>
      </c>
      <c r="AA9069" s="334">
        <v>0.1</v>
      </c>
      <c r="AB9069" s="334">
        <v>0</v>
      </c>
      <c r="AD9069" s="334">
        <v>0.6</v>
      </c>
      <c r="AE9069" s="334">
        <f t="shared" si="1417"/>
        <v>0.6</v>
      </c>
      <c r="AF9069" s="334">
        <f t="shared" si="1418"/>
        <v>0.6</v>
      </c>
      <c r="AG9069" s="340">
        <f t="shared" si="1419"/>
        <v>0</v>
      </c>
      <c r="AI9069" s="340">
        <f t="shared" si="1422"/>
        <v>0</v>
      </c>
      <c r="AJ9069" s="340">
        <f t="shared" si="1422"/>
        <v>0</v>
      </c>
      <c r="AK9069" s="340">
        <f t="shared" si="1422"/>
        <v>0</v>
      </c>
      <c r="AL9069" s="340">
        <f t="shared" si="1422"/>
        <v>0</v>
      </c>
      <c r="AM9069" s="340">
        <f t="shared" si="1422"/>
        <v>0</v>
      </c>
    </row>
    <row r="9070" spans="1:39" x14ac:dyDescent="0.35">
      <c r="A9070" s="337">
        <v>30983</v>
      </c>
      <c r="B9070" s="338">
        <f t="shared" si="1414"/>
        <v>1984</v>
      </c>
      <c r="C9070" s="338">
        <f t="shared" si="1415"/>
        <v>10</v>
      </c>
      <c r="D9070" s="338">
        <f t="shared" si="1416"/>
        <v>28</v>
      </c>
      <c r="E9070" s="334">
        <v>0</v>
      </c>
      <c r="F9070" s="334">
        <v>0</v>
      </c>
      <c r="G9070" s="334">
        <v>0</v>
      </c>
      <c r="H9070" s="334">
        <v>0</v>
      </c>
      <c r="I9070" s="334">
        <v>0.1</v>
      </c>
      <c r="J9070" s="334">
        <v>0</v>
      </c>
      <c r="K9070" s="334">
        <v>0</v>
      </c>
      <c r="L9070" s="334">
        <v>0</v>
      </c>
      <c r="M9070" s="334">
        <v>0</v>
      </c>
      <c r="N9070" s="334">
        <v>0</v>
      </c>
      <c r="O9070" s="334">
        <v>0</v>
      </c>
      <c r="P9070" s="334">
        <v>0</v>
      </c>
      <c r="Q9070" s="334">
        <v>0</v>
      </c>
      <c r="R9070" s="334">
        <v>0</v>
      </c>
      <c r="S9070" s="334">
        <v>0.1</v>
      </c>
      <c r="T9070" s="334">
        <v>0</v>
      </c>
      <c r="U9070" s="334">
        <v>0</v>
      </c>
      <c r="V9070" s="334">
        <v>0</v>
      </c>
      <c r="W9070" s="334">
        <v>0</v>
      </c>
      <c r="X9070" s="334">
        <v>0</v>
      </c>
      <c r="Y9070" s="334">
        <v>0</v>
      </c>
      <c r="Z9070" s="334">
        <v>0</v>
      </c>
      <c r="AA9070" s="334">
        <v>0</v>
      </c>
      <c r="AB9070" s="334">
        <v>0</v>
      </c>
      <c r="AD9070" s="334">
        <v>0.2</v>
      </c>
      <c r="AE9070" s="334">
        <f t="shared" si="1417"/>
        <v>0.2</v>
      </c>
      <c r="AF9070" s="334">
        <f t="shared" si="1418"/>
        <v>0.2</v>
      </c>
      <c r="AG9070" s="340">
        <f t="shared" si="1419"/>
        <v>0</v>
      </c>
      <c r="AI9070" s="340">
        <f t="shared" si="1422"/>
        <v>0</v>
      </c>
      <c r="AJ9070" s="340">
        <f t="shared" si="1422"/>
        <v>0</v>
      </c>
      <c r="AK9070" s="340">
        <f t="shared" si="1422"/>
        <v>0</v>
      </c>
      <c r="AL9070" s="340">
        <f t="shared" si="1422"/>
        <v>0</v>
      </c>
      <c r="AM9070" s="340">
        <f t="shared" si="1422"/>
        <v>0</v>
      </c>
    </row>
    <row r="9071" spans="1:39" x14ac:dyDescent="0.35">
      <c r="A9071" s="337">
        <v>30984</v>
      </c>
      <c r="B9071" s="338">
        <f t="shared" si="1414"/>
        <v>1984</v>
      </c>
      <c r="C9071" s="338">
        <f t="shared" si="1415"/>
        <v>10</v>
      </c>
      <c r="D9071" s="338">
        <f t="shared" si="1416"/>
        <v>29</v>
      </c>
      <c r="E9071" s="334">
        <v>0</v>
      </c>
      <c r="F9071" s="334">
        <v>0</v>
      </c>
      <c r="G9071" s="334">
        <v>0</v>
      </c>
      <c r="H9071" s="334">
        <v>0</v>
      </c>
      <c r="I9071" s="334">
        <v>0</v>
      </c>
      <c r="J9071" s="334">
        <v>0</v>
      </c>
      <c r="K9071" s="334">
        <v>0</v>
      </c>
      <c r="L9071" s="334">
        <v>0</v>
      </c>
      <c r="M9071" s="334">
        <v>0</v>
      </c>
      <c r="N9071" s="334">
        <v>0</v>
      </c>
      <c r="O9071" s="334">
        <v>0</v>
      </c>
      <c r="P9071" s="334">
        <v>0</v>
      </c>
      <c r="Q9071" s="334">
        <v>0</v>
      </c>
      <c r="R9071" s="334">
        <v>0</v>
      </c>
      <c r="S9071" s="334">
        <v>0</v>
      </c>
      <c r="T9071" s="334">
        <v>0</v>
      </c>
      <c r="U9071" s="334">
        <v>0</v>
      </c>
      <c r="V9071" s="334">
        <v>0</v>
      </c>
      <c r="W9071" s="334">
        <v>0</v>
      </c>
      <c r="X9071" s="334">
        <v>0</v>
      </c>
      <c r="Y9071" s="334">
        <v>0</v>
      </c>
      <c r="Z9071" s="334">
        <v>0</v>
      </c>
      <c r="AA9071" s="334">
        <v>0</v>
      </c>
      <c r="AB9071" s="334">
        <v>0</v>
      </c>
      <c r="AD9071" s="334">
        <v>0</v>
      </c>
      <c r="AE9071" s="334">
        <f t="shared" si="1417"/>
        <v>0</v>
      </c>
      <c r="AF9071" s="334">
        <f t="shared" si="1418"/>
        <v>0</v>
      </c>
      <c r="AG9071" s="340">
        <f t="shared" si="1419"/>
        <v>0</v>
      </c>
      <c r="AI9071" s="340">
        <f t="shared" si="1422"/>
        <v>0</v>
      </c>
      <c r="AJ9071" s="340">
        <f t="shared" si="1422"/>
        <v>0</v>
      </c>
      <c r="AK9071" s="340">
        <f t="shared" si="1422"/>
        <v>0</v>
      </c>
      <c r="AL9071" s="340">
        <f t="shared" si="1422"/>
        <v>0</v>
      </c>
      <c r="AM9071" s="340">
        <f t="shared" si="1422"/>
        <v>0</v>
      </c>
    </row>
    <row r="9072" spans="1:39" x14ac:dyDescent="0.35">
      <c r="A9072" s="337">
        <v>30985</v>
      </c>
      <c r="B9072" s="338">
        <f t="shared" si="1414"/>
        <v>1984</v>
      </c>
      <c r="C9072" s="338">
        <f t="shared" si="1415"/>
        <v>10</v>
      </c>
      <c r="D9072" s="338">
        <f t="shared" si="1416"/>
        <v>30</v>
      </c>
      <c r="E9072" s="334">
        <v>0</v>
      </c>
      <c r="F9072" s="334">
        <v>0.1</v>
      </c>
      <c r="G9072" s="334">
        <v>0</v>
      </c>
      <c r="H9072" s="334">
        <v>0</v>
      </c>
      <c r="I9072" s="334">
        <v>0.1</v>
      </c>
      <c r="J9072" s="334">
        <v>0</v>
      </c>
      <c r="K9072" s="334">
        <v>0</v>
      </c>
      <c r="L9072" s="334">
        <v>0.1</v>
      </c>
      <c r="M9072" s="334">
        <v>0</v>
      </c>
      <c r="N9072" s="334">
        <v>0</v>
      </c>
      <c r="O9072" s="334">
        <v>0.1</v>
      </c>
      <c r="P9072" s="334">
        <v>0</v>
      </c>
      <c r="Q9072" s="334">
        <v>0</v>
      </c>
      <c r="R9072" s="334">
        <v>0.1</v>
      </c>
      <c r="S9072" s="334">
        <v>0</v>
      </c>
      <c r="T9072" s="334">
        <v>0</v>
      </c>
      <c r="U9072" s="334">
        <v>0.1</v>
      </c>
      <c r="V9072" s="334">
        <v>0</v>
      </c>
      <c r="W9072" s="334">
        <v>0</v>
      </c>
      <c r="X9072" s="334">
        <v>0.1</v>
      </c>
      <c r="Y9072" s="334">
        <v>0</v>
      </c>
      <c r="Z9072" s="334">
        <v>0</v>
      </c>
      <c r="AA9072" s="334">
        <v>0.1</v>
      </c>
      <c r="AB9072" s="334">
        <v>0</v>
      </c>
      <c r="AD9072" s="334">
        <v>0.8</v>
      </c>
      <c r="AE9072" s="334">
        <f t="shared" si="1417"/>
        <v>0.8</v>
      </c>
      <c r="AF9072" s="334">
        <f t="shared" si="1418"/>
        <v>0.79999999999999993</v>
      </c>
      <c r="AG9072" s="340">
        <f t="shared" si="1419"/>
        <v>1.1102230246251565E-16</v>
      </c>
      <c r="AI9072" s="340">
        <f t="shared" si="1422"/>
        <v>0</v>
      </c>
      <c r="AJ9072" s="340">
        <f t="shared" si="1422"/>
        <v>0</v>
      </c>
      <c r="AK9072" s="340">
        <f t="shared" si="1422"/>
        <v>0</v>
      </c>
      <c r="AL9072" s="340">
        <f t="shared" si="1422"/>
        <v>0</v>
      </c>
      <c r="AM9072" s="340">
        <f t="shared" si="1422"/>
        <v>0</v>
      </c>
    </row>
    <row r="9073" spans="1:39" x14ac:dyDescent="0.35">
      <c r="A9073" s="337">
        <v>30986</v>
      </c>
      <c r="B9073" s="338">
        <f t="shared" si="1414"/>
        <v>1984</v>
      </c>
      <c r="C9073" s="338">
        <f t="shared" si="1415"/>
        <v>10</v>
      </c>
      <c r="D9073" s="338">
        <f t="shared" si="1416"/>
        <v>31</v>
      </c>
      <c r="E9073" s="334">
        <v>0</v>
      </c>
      <c r="F9073" s="334">
        <v>0</v>
      </c>
      <c r="G9073" s="334">
        <v>0</v>
      </c>
      <c r="H9073" s="334">
        <v>0</v>
      </c>
      <c r="I9073" s="334">
        <v>0</v>
      </c>
      <c r="J9073" s="334">
        <v>0</v>
      </c>
      <c r="K9073" s="334">
        <v>0</v>
      </c>
      <c r="L9073" s="334">
        <v>0</v>
      </c>
      <c r="M9073" s="334">
        <v>0</v>
      </c>
      <c r="N9073" s="334">
        <v>0</v>
      </c>
      <c r="O9073" s="334">
        <v>0</v>
      </c>
      <c r="P9073" s="334">
        <v>0</v>
      </c>
      <c r="Q9073" s="334">
        <v>0</v>
      </c>
      <c r="R9073" s="334">
        <v>0</v>
      </c>
      <c r="S9073" s="334">
        <v>0</v>
      </c>
      <c r="T9073" s="334">
        <v>0</v>
      </c>
      <c r="U9073" s="334">
        <v>0</v>
      </c>
      <c r="V9073" s="334">
        <v>0</v>
      </c>
      <c r="W9073" s="334">
        <v>0</v>
      </c>
      <c r="X9073" s="334">
        <v>0</v>
      </c>
      <c r="Y9073" s="334">
        <v>0</v>
      </c>
      <c r="Z9073" s="334">
        <v>0</v>
      </c>
      <c r="AA9073" s="334">
        <v>0</v>
      </c>
      <c r="AB9073" s="334">
        <v>0</v>
      </c>
      <c r="AD9073" s="334">
        <v>0</v>
      </c>
      <c r="AE9073" s="334">
        <f t="shared" si="1417"/>
        <v>0</v>
      </c>
      <c r="AF9073" s="334">
        <f t="shared" si="1418"/>
        <v>0</v>
      </c>
      <c r="AG9073" s="340">
        <f t="shared" si="1419"/>
        <v>0</v>
      </c>
      <c r="AI9073" s="340">
        <f t="shared" si="1422"/>
        <v>0</v>
      </c>
      <c r="AJ9073" s="340">
        <f t="shared" si="1422"/>
        <v>0</v>
      </c>
      <c r="AK9073" s="340">
        <f t="shared" si="1422"/>
        <v>0</v>
      </c>
      <c r="AL9073" s="340">
        <f t="shared" si="1422"/>
        <v>0</v>
      </c>
      <c r="AM9073" s="340">
        <f t="shared" si="1422"/>
        <v>0</v>
      </c>
    </row>
    <row r="9074" spans="1:39" x14ac:dyDescent="0.35">
      <c r="A9074" s="337">
        <v>30987</v>
      </c>
      <c r="B9074" s="338">
        <f t="shared" si="1414"/>
        <v>1984</v>
      </c>
      <c r="C9074" s="338">
        <f t="shared" si="1415"/>
        <v>11</v>
      </c>
      <c r="D9074" s="338">
        <f t="shared" si="1416"/>
        <v>1</v>
      </c>
      <c r="E9074" s="334">
        <v>0</v>
      </c>
      <c r="F9074" s="334">
        <v>0</v>
      </c>
      <c r="G9074" s="334">
        <v>0</v>
      </c>
      <c r="H9074" s="334">
        <v>0</v>
      </c>
      <c r="I9074" s="334">
        <v>0</v>
      </c>
      <c r="J9074" s="334">
        <v>0</v>
      </c>
      <c r="K9074" s="334">
        <v>0</v>
      </c>
      <c r="L9074" s="334">
        <v>0</v>
      </c>
      <c r="M9074" s="334">
        <v>0</v>
      </c>
      <c r="N9074" s="334">
        <v>0</v>
      </c>
      <c r="O9074" s="334">
        <v>0</v>
      </c>
      <c r="P9074" s="334">
        <v>0</v>
      </c>
      <c r="Q9074" s="334">
        <v>0</v>
      </c>
      <c r="R9074" s="334">
        <v>0</v>
      </c>
      <c r="S9074" s="334">
        <v>0</v>
      </c>
      <c r="T9074" s="334">
        <v>0</v>
      </c>
      <c r="U9074" s="334">
        <v>0</v>
      </c>
      <c r="V9074" s="334">
        <v>0</v>
      </c>
      <c r="W9074" s="334">
        <v>0.1</v>
      </c>
      <c r="X9074" s="334">
        <v>0</v>
      </c>
      <c r="Y9074" s="334">
        <v>0.1</v>
      </c>
      <c r="Z9074" s="334">
        <v>0.1</v>
      </c>
      <c r="AA9074" s="334">
        <v>0</v>
      </c>
      <c r="AB9074" s="334">
        <v>0.1</v>
      </c>
      <c r="AD9074" s="334">
        <v>0.4</v>
      </c>
      <c r="AE9074" s="334">
        <f t="shared" si="1417"/>
        <v>0.4</v>
      </c>
      <c r="AF9074" s="334">
        <f t="shared" si="1418"/>
        <v>0.4</v>
      </c>
      <c r="AG9074" s="340">
        <f t="shared" si="1419"/>
        <v>0</v>
      </c>
      <c r="AI9074" s="340">
        <f t="shared" si="1422"/>
        <v>0</v>
      </c>
      <c r="AJ9074" s="340">
        <f t="shared" si="1422"/>
        <v>0</v>
      </c>
      <c r="AK9074" s="340">
        <f t="shared" si="1422"/>
        <v>0</v>
      </c>
      <c r="AL9074" s="340">
        <f t="shared" si="1422"/>
        <v>0</v>
      </c>
      <c r="AM9074" s="340">
        <f t="shared" si="1422"/>
        <v>0</v>
      </c>
    </row>
    <row r="9075" spans="1:39" x14ac:dyDescent="0.35">
      <c r="A9075" s="337">
        <v>30988</v>
      </c>
      <c r="B9075" s="338">
        <f t="shared" si="1414"/>
        <v>1984</v>
      </c>
      <c r="C9075" s="338">
        <f t="shared" si="1415"/>
        <v>11</v>
      </c>
      <c r="D9075" s="338">
        <f t="shared" si="1416"/>
        <v>2</v>
      </c>
      <c r="E9075" s="334">
        <v>0</v>
      </c>
      <c r="F9075" s="334">
        <v>0</v>
      </c>
      <c r="G9075" s="334">
        <v>0</v>
      </c>
      <c r="H9075" s="334">
        <v>0</v>
      </c>
      <c r="I9075" s="334">
        <v>0</v>
      </c>
      <c r="J9075" s="334">
        <v>0</v>
      </c>
      <c r="K9075" s="334">
        <v>0</v>
      </c>
      <c r="L9075" s="334">
        <v>0</v>
      </c>
      <c r="M9075" s="334">
        <v>0</v>
      </c>
      <c r="N9075" s="334">
        <v>0</v>
      </c>
      <c r="O9075" s="334">
        <v>0</v>
      </c>
      <c r="P9075" s="334">
        <v>0</v>
      </c>
      <c r="Q9075" s="334">
        <v>0</v>
      </c>
      <c r="R9075" s="334">
        <v>0</v>
      </c>
      <c r="S9075" s="334">
        <v>0</v>
      </c>
      <c r="T9075" s="334">
        <v>0</v>
      </c>
      <c r="U9075" s="334">
        <v>0</v>
      </c>
      <c r="V9075" s="334">
        <v>0</v>
      </c>
      <c r="W9075" s="334">
        <v>0</v>
      </c>
      <c r="X9075" s="334">
        <v>0</v>
      </c>
      <c r="Y9075" s="334">
        <v>0</v>
      </c>
      <c r="Z9075" s="334">
        <v>0</v>
      </c>
      <c r="AA9075" s="334">
        <v>0</v>
      </c>
      <c r="AB9075" s="334">
        <v>0</v>
      </c>
      <c r="AD9075" s="334">
        <v>0</v>
      </c>
      <c r="AE9075" s="334">
        <f t="shared" si="1417"/>
        <v>0</v>
      </c>
      <c r="AF9075" s="334">
        <f t="shared" si="1418"/>
        <v>0</v>
      </c>
      <c r="AG9075" s="340">
        <f t="shared" si="1419"/>
        <v>0</v>
      </c>
      <c r="AI9075" s="340">
        <f t="shared" si="1422"/>
        <v>0</v>
      </c>
      <c r="AJ9075" s="340">
        <f t="shared" si="1422"/>
        <v>0</v>
      </c>
      <c r="AK9075" s="340">
        <f t="shared" si="1422"/>
        <v>0</v>
      </c>
      <c r="AL9075" s="340">
        <f t="shared" si="1422"/>
        <v>0</v>
      </c>
      <c r="AM9075" s="340">
        <f t="shared" si="1422"/>
        <v>0</v>
      </c>
    </row>
    <row r="9076" spans="1:39" x14ac:dyDescent="0.35">
      <c r="A9076" s="337">
        <v>30989</v>
      </c>
      <c r="B9076" s="338">
        <f t="shared" si="1414"/>
        <v>1984</v>
      </c>
      <c r="C9076" s="338">
        <f t="shared" si="1415"/>
        <v>11</v>
      </c>
      <c r="D9076" s="338">
        <f t="shared" si="1416"/>
        <v>3</v>
      </c>
      <c r="E9076" s="334">
        <v>0</v>
      </c>
      <c r="F9076" s="334">
        <v>0</v>
      </c>
      <c r="G9076" s="334">
        <v>0</v>
      </c>
      <c r="H9076" s="334">
        <v>0</v>
      </c>
      <c r="I9076" s="334">
        <v>0</v>
      </c>
      <c r="J9076" s="334">
        <v>0</v>
      </c>
      <c r="K9076" s="334">
        <v>0</v>
      </c>
      <c r="L9076" s="334">
        <v>0</v>
      </c>
      <c r="M9076" s="334">
        <v>0</v>
      </c>
      <c r="N9076" s="334">
        <v>0</v>
      </c>
      <c r="O9076" s="334">
        <v>0</v>
      </c>
      <c r="P9076" s="334">
        <v>0</v>
      </c>
      <c r="Q9076" s="334">
        <v>0</v>
      </c>
      <c r="R9076" s="334">
        <v>0</v>
      </c>
      <c r="S9076" s="334">
        <v>0</v>
      </c>
      <c r="T9076" s="334">
        <v>0</v>
      </c>
      <c r="U9076" s="334">
        <v>0</v>
      </c>
      <c r="V9076" s="334">
        <v>0</v>
      </c>
      <c r="W9076" s="334">
        <v>0</v>
      </c>
      <c r="X9076" s="334">
        <v>0</v>
      </c>
      <c r="Y9076" s="334">
        <v>0</v>
      </c>
      <c r="Z9076" s="334">
        <v>0</v>
      </c>
      <c r="AA9076" s="334">
        <v>0</v>
      </c>
      <c r="AB9076" s="334">
        <v>0</v>
      </c>
      <c r="AD9076" s="334">
        <v>0</v>
      </c>
      <c r="AE9076" s="334">
        <f t="shared" si="1417"/>
        <v>0</v>
      </c>
      <c r="AF9076" s="334">
        <f t="shared" si="1418"/>
        <v>0</v>
      </c>
      <c r="AG9076" s="340">
        <f t="shared" si="1419"/>
        <v>0</v>
      </c>
      <c r="AI9076" s="340">
        <f t="shared" ref="AI9076:AM9091" si="1423">IF($C9076=AI$1,$AF9076,0)</f>
        <v>0</v>
      </c>
      <c r="AJ9076" s="340">
        <f t="shared" si="1423"/>
        <v>0</v>
      </c>
      <c r="AK9076" s="340">
        <f t="shared" si="1423"/>
        <v>0</v>
      </c>
      <c r="AL9076" s="340">
        <f t="shared" si="1423"/>
        <v>0</v>
      </c>
      <c r="AM9076" s="340">
        <f t="shared" si="1423"/>
        <v>0</v>
      </c>
    </row>
    <row r="9077" spans="1:39" x14ac:dyDescent="0.35">
      <c r="A9077" s="337">
        <v>30990</v>
      </c>
      <c r="B9077" s="338">
        <f t="shared" si="1414"/>
        <v>1984</v>
      </c>
      <c r="C9077" s="338">
        <f t="shared" si="1415"/>
        <v>11</v>
      </c>
      <c r="D9077" s="338">
        <f t="shared" si="1416"/>
        <v>4</v>
      </c>
      <c r="E9077" s="334">
        <v>0</v>
      </c>
      <c r="F9077" s="334">
        <v>0</v>
      </c>
      <c r="G9077" s="334">
        <v>0</v>
      </c>
      <c r="H9077" s="334">
        <v>0</v>
      </c>
      <c r="I9077" s="334">
        <v>0</v>
      </c>
      <c r="J9077" s="334">
        <v>0</v>
      </c>
      <c r="K9077" s="334">
        <v>0</v>
      </c>
      <c r="L9077" s="334">
        <v>0</v>
      </c>
      <c r="M9077" s="334">
        <v>0</v>
      </c>
      <c r="N9077" s="334">
        <v>0</v>
      </c>
      <c r="O9077" s="334">
        <v>0</v>
      </c>
      <c r="P9077" s="334">
        <v>0</v>
      </c>
      <c r="Q9077" s="334">
        <v>0</v>
      </c>
      <c r="R9077" s="334">
        <v>0</v>
      </c>
      <c r="S9077" s="334">
        <v>0</v>
      </c>
      <c r="T9077" s="334">
        <v>0</v>
      </c>
      <c r="U9077" s="334">
        <v>0</v>
      </c>
      <c r="V9077" s="334">
        <v>0</v>
      </c>
      <c r="W9077" s="334">
        <v>0</v>
      </c>
      <c r="X9077" s="334">
        <v>0</v>
      </c>
      <c r="Y9077" s="334">
        <v>0</v>
      </c>
      <c r="Z9077" s="334">
        <v>0</v>
      </c>
      <c r="AA9077" s="334">
        <v>0</v>
      </c>
      <c r="AB9077" s="334">
        <v>0</v>
      </c>
      <c r="AD9077" s="334">
        <v>0</v>
      </c>
      <c r="AE9077" s="334">
        <f t="shared" si="1417"/>
        <v>0</v>
      </c>
      <c r="AF9077" s="334">
        <f t="shared" si="1418"/>
        <v>0</v>
      </c>
      <c r="AG9077" s="340">
        <f t="shared" si="1419"/>
        <v>0</v>
      </c>
      <c r="AI9077" s="340">
        <f t="shared" si="1423"/>
        <v>0</v>
      </c>
      <c r="AJ9077" s="340">
        <f t="shared" si="1423"/>
        <v>0</v>
      </c>
      <c r="AK9077" s="340">
        <f t="shared" si="1423"/>
        <v>0</v>
      </c>
      <c r="AL9077" s="340">
        <f t="shared" si="1423"/>
        <v>0</v>
      </c>
      <c r="AM9077" s="340">
        <f t="shared" si="1423"/>
        <v>0</v>
      </c>
    </row>
    <row r="9078" spans="1:39" x14ac:dyDescent="0.35">
      <c r="A9078" s="337">
        <v>30991</v>
      </c>
      <c r="B9078" s="338">
        <f t="shared" si="1414"/>
        <v>1984</v>
      </c>
      <c r="C9078" s="338">
        <f t="shared" si="1415"/>
        <v>11</v>
      </c>
      <c r="D9078" s="338">
        <f t="shared" si="1416"/>
        <v>5</v>
      </c>
      <c r="E9078" s="334">
        <v>0</v>
      </c>
      <c r="F9078" s="334">
        <v>0</v>
      </c>
      <c r="G9078" s="334">
        <v>0</v>
      </c>
      <c r="H9078" s="334">
        <v>0</v>
      </c>
      <c r="I9078" s="334">
        <v>0</v>
      </c>
      <c r="J9078" s="334">
        <v>0</v>
      </c>
      <c r="K9078" s="334">
        <v>0</v>
      </c>
      <c r="L9078" s="334">
        <v>0</v>
      </c>
      <c r="M9078" s="334">
        <v>0</v>
      </c>
      <c r="N9078" s="334">
        <v>0</v>
      </c>
      <c r="O9078" s="334">
        <v>0</v>
      </c>
      <c r="P9078" s="334">
        <v>0</v>
      </c>
      <c r="Q9078" s="334">
        <v>0</v>
      </c>
      <c r="R9078" s="334">
        <v>0</v>
      </c>
      <c r="S9078" s="334">
        <v>0</v>
      </c>
      <c r="T9078" s="334">
        <v>0</v>
      </c>
      <c r="U9078" s="334">
        <v>0</v>
      </c>
      <c r="V9078" s="334">
        <v>0</v>
      </c>
      <c r="W9078" s="334">
        <v>0</v>
      </c>
      <c r="X9078" s="334">
        <v>0</v>
      </c>
      <c r="Y9078" s="334">
        <v>0</v>
      </c>
      <c r="Z9078" s="334">
        <v>0</v>
      </c>
      <c r="AA9078" s="334">
        <v>0</v>
      </c>
      <c r="AB9078" s="334">
        <v>0</v>
      </c>
      <c r="AD9078" s="334">
        <v>0</v>
      </c>
      <c r="AE9078" s="334">
        <f t="shared" si="1417"/>
        <v>0</v>
      </c>
      <c r="AF9078" s="334">
        <f t="shared" si="1418"/>
        <v>0</v>
      </c>
      <c r="AG9078" s="340">
        <f t="shared" si="1419"/>
        <v>0</v>
      </c>
      <c r="AI9078" s="340">
        <f t="shared" si="1423"/>
        <v>0</v>
      </c>
      <c r="AJ9078" s="340">
        <f t="shared" si="1423"/>
        <v>0</v>
      </c>
      <c r="AK9078" s="340">
        <f t="shared" si="1423"/>
        <v>0</v>
      </c>
      <c r="AL9078" s="340">
        <f t="shared" si="1423"/>
        <v>0</v>
      </c>
      <c r="AM9078" s="340">
        <f t="shared" si="1423"/>
        <v>0</v>
      </c>
    </row>
    <row r="9079" spans="1:39" x14ac:dyDescent="0.35">
      <c r="A9079" s="337">
        <v>30992</v>
      </c>
      <c r="B9079" s="338">
        <f t="shared" si="1414"/>
        <v>1984</v>
      </c>
      <c r="C9079" s="338">
        <f t="shared" si="1415"/>
        <v>11</v>
      </c>
      <c r="D9079" s="338">
        <f t="shared" si="1416"/>
        <v>6</v>
      </c>
      <c r="E9079" s="334">
        <v>0</v>
      </c>
      <c r="F9079" s="334">
        <v>0</v>
      </c>
      <c r="G9079" s="334">
        <v>0</v>
      </c>
      <c r="H9079" s="334">
        <v>0</v>
      </c>
      <c r="I9079" s="334">
        <v>0</v>
      </c>
      <c r="J9079" s="334">
        <v>0</v>
      </c>
      <c r="K9079" s="334">
        <v>0</v>
      </c>
      <c r="L9079" s="334">
        <v>0</v>
      </c>
      <c r="M9079" s="334">
        <v>0</v>
      </c>
      <c r="N9079" s="334">
        <v>0</v>
      </c>
      <c r="O9079" s="334">
        <v>0</v>
      </c>
      <c r="P9079" s="334">
        <v>0</v>
      </c>
      <c r="Q9079" s="334">
        <v>0</v>
      </c>
      <c r="R9079" s="334">
        <v>0</v>
      </c>
      <c r="S9079" s="334">
        <v>0</v>
      </c>
      <c r="T9079" s="334">
        <v>0</v>
      </c>
      <c r="U9079" s="334">
        <v>0</v>
      </c>
      <c r="V9079" s="334">
        <v>0</v>
      </c>
      <c r="W9079" s="334">
        <v>0</v>
      </c>
      <c r="X9079" s="334">
        <v>0</v>
      </c>
      <c r="Y9079" s="334">
        <v>0</v>
      </c>
      <c r="Z9079" s="334">
        <v>0</v>
      </c>
      <c r="AA9079" s="334">
        <v>0</v>
      </c>
      <c r="AB9079" s="334">
        <v>0</v>
      </c>
      <c r="AD9079" s="334">
        <v>0</v>
      </c>
      <c r="AE9079" s="334">
        <f t="shared" si="1417"/>
        <v>0</v>
      </c>
      <c r="AF9079" s="334">
        <f t="shared" si="1418"/>
        <v>0</v>
      </c>
      <c r="AG9079" s="340">
        <f t="shared" si="1419"/>
        <v>0</v>
      </c>
      <c r="AI9079" s="340">
        <f t="shared" si="1423"/>
        <v>0</v>
      </c>
      <c r="AJ9079" s="340">
        <f t="shared" si="1423"/>
        <v>0</v>
      </c>
      <c r="AK9079" s="340">
        <f t="shared" si="1423"/>
        <v>0</v>
      </c>
      <c r="AL9079" s="340">
        <f t="shared" si="1423"/>
        <v>0</v>
      </c>
      <c r="AM9079" s="340">
        <f t="shared" si="1423"/>
        <v>0</v>
      </c>
    </row>
    <row r="9080" spans="1:39" x14ac:dyDescent="0.35">
      <c r="A9080" s="337">
        <v>30993</v>
      </c>
      <c r="B9080" s="338">
        <f t="shared" si="1414"/>
        <v>1984</v>
      </c>
      <c r="C9080" s="338">
        <f t="shared" si="1415"/>
        <v>11</v>
      </c>
      <c r="D9080" s="338">
        <f t="shared" si="1416"/>
        <v>7</v>
      </c>
      <c r="E9080" s="334">
        <v>0</v>
      </c>
      <c r="F9080" s="334">
        <v>0</v>
      </c>
      <c r="G9080" s="334">
        <v>0</v>
      </c>
      <c r="H9080" s="334">
        <v>0</v>
      </c>
      <c r="I9080" s="334">
        <v>0</v>
      </c>
      <c r="J9080" s="334">
        <v>0</v>
      </c>
      <c r="K9080" s="334">
        <v>0</v>
      </c>
      <c r="L9080" s="334">
        <v>0</v>
      </c>
      <c r="M9080" s="334">
        <v>0</v>
      </c>
      <c r="N9080" s="334">
        <v>0</v>
      </c>
      <c r="O9080" s="334">
        <v>0</v>
      </c>
      <c r="P9080" s="334">
        <v>0</v>
      </c>
      <c r="Q9080" s="334">
        <v>0</v>
      </c>
      <c r="R9080" s="334">
        <v>0</v>
      </c>
      <c r="S9080" s="334">
        <v>0</v>
      </c>
      <c r="T9080" s="334">
        <v>0</v>
      </c>
      <c r="U9080" s="334">
        <v>0</v>
      </c>
      <c r="V9080" s="334">
        <v>0</v>
      </c>
      <c r="W9080" s="334">
        <v>0</v>
      </c>
      <c r="X9080" s="334">
        <v>0</v>
      </c>
      <c r="Y9080" s="334">
        <v>0</v>
      </c>
      <c r="Z9080" s="334">
        <v>0</v>
      </c>
      <c r="AA9080" s="334">
        <v>0</v>
      </c>
      <c r="AB9080" s="334">
        <v>0</v>
      </c>
      <c r="AD9080" s="334">
        <v>0</v>
      </c>
      <c r="AE9080" s="334">
        <f t="shared" si="1417"/>
        <v>0</v>
      </c>
      <c r="AF9080" s="334">
        <f t="shared" si="1418"/>
        <v>0</v>
      </c>
      <c r="AG9080" s="340">
        <f t="shared" si="1419"/>
        <v>0</v>
      </c>
      <c r="AI9080" s="340">
        <f t="shared" si="1423"/>
        <v>0</v>
      </c>
      <c r="AJ9080" s="340">
        <f t="shared" si="1423"/>
        <v>0</v>
      </c>
      <c r="AK9080" s="340">
        <f t="shared" si="1423"/>
        <v>0</v>
      </c>
      <c r="AL9080" s="340">
        <f t="shared" si="1423"/>
        <v>0</v>
      </c>
      <c r="AM9080" s="340">
        <f t="shared" si="1423"/>
        <v>0</v>
      </c>
    </row>
    <row r="9081" spans="1:39" x14ac:dyDescent="0.35">
      <c r="A9081" s="337">
        <v>30994</v>
      </c>
      <c r="B9081" s="338">
        <f t="shared" si="1414"/>
        <v>1984</v>
      </c>
      <c r="C9081" s="338">
        <f t="shared" si="1415"/>
        <v>11</v>
      </c>
      <c r="D9081" s="338">
        <f t="shared" si="1416"/>
        <v>8</v>
      </c>
      <c r="E9081" s="334">
        <v>0</v>
      </c>
      <c r="F9081" s="334">
        <v>0</v>
      </c>
      <c r="G9081" s="334">
        <v>0</v>
      </c>
      <c r="H9081" s="334">
        <v>0</v>
      </c>
      <c r="I9081" s="334">
        <v>0</v>
      </c>
      <c r="J9081" s="334">
        <v>0</v>
      </c>
      <c r="K9081" s="334">
        <v>0</v>
      </c>
      <c r="L9081" s="334">
        <v>0</v>
      </c>
      <c r="M9081" s="334">
        <v>0</v>
      </c>
      <c r="N9081" s="334">
        <v>0</v>
      </c>
      <c r="O9081" s="334">
        <v>0</v>
      </c>
      <c r="P9081" s="334">
        <v>0</v>
      </c>
      <c r="Q9081" s="334">
        <v>0</v>
      </c>
      <c r="R9081" s="334">
        <v>0</v>
      </c>
      <c r="S9081" s="334">
        <v>0</v>
      </c>
      <c r="T9081" s="334">
        <v>0</v>
      </c>
      <c r="U9081" s="334">
        <v>0</v>
      </c>
      <c r="V9081" s="334">
        <v>0</v>
      </c>
      <c r="W9081" s="334">
        <v>0</v>
      </c>
      <c r="X9081" s="334">
        <v>0</v>
      </c>
      <c r="Y9081" s="334">
        <v>0</v>
      </c>
      <c r="Z9081" s="334">
        <v>0</v>
      </c>
      <c r="AA9081" s="334">
        <v>0</v>
      </c>
      <c r="AB9081" s="334">
        <v>0</v>
      </c>
      <c r="AD9081" s="334">
        <v>0</v>
      </c>
      <c r="AE9081" s="334">
        <f t="shared" si="1417"/>
        <v>0</v>
      </c>
      <c r="AF9081" s="334">
        <f t="shared" si="1418"/>
        <v>0</v>
      </c>
      <c r="AG9081" s="340">
        <f t="shared" si="1419"/>
        <v>0</v>
      </c>
      <c r="AI9081" s="340">
        <f t="shared" si="1423"/>
        <v>0</v>
      </c>
      <c r="AJ9081" s="340">
        <f t="shared" si="1423"/>
        <v>0</v>
      </c>
      <c r="AK9081" s="340">
        <f t="shared" si="1423"/>
        <v>0</v>
      </c>
      <c r="AL9081" s="340">
        <f t="shared" si="1423"/>
        <v>0</v>
      </c>
      <c r="AM9081" s="340">
        <f t="shared" si="1423"/>
        <v>0</v>
      </c>
    </row>
    <row r="9082" spans="1:39" x14ac:dyDescent="0.35">
      <c r="A9082" s="337">
        <v>30995</v>
      </c>
      <c r="B9082" s="338">
        <f t="shared" si="1414"/>
        <v>1984</v>
      </c>
      <c r="C9082" s="338">
        <f t="shared" si="1415"/>
        <v>11</v>
      </c>
      <c r="D9082" s="338">
        <f t="shared" si="1416"/>
        <v>9</v>
      </c>
      <c r="E9082" s="334">
        <v>0</v>
      </c>
      <c r="F9082" s="334">
        <v>0</v>
      </c>
      <c r="G9082" s="334">
        <v>0</v>
      </c>
      <c r="H9082" s="334">
        <v>0</v>
      </c>
      <c r="I9082" s="334">
        <v>0</v>
      </c>
      <c r="J9082" s="334">
        <v>0</v>
      </c>
      <c r="K9082" s="334">
        <v>0</v>
      </c>
      <c r="L9082" s="334">
        <v>0</v>
      </c>
      <c r="M9082" s="334">
        <v>0</v>
      </c>
      <c r="N9082" s="334">
        <v>0</v>
      </c>
      <c r="O9082" s="334">
        <v>0</v>
      </c>
      <c r="P9082" s="334">
        <v>0</v>
      </c>
      <c r="Q9082" s="334">
        <v>0</v>
      </c>
      <c r="R9082" s="334">
        <v>0</v>
      </c>
      <c r="S9082" s="334">
        <v>0</v>
      </c>
      <c r="T9082" s="334">
        <v>0</v>
      </c>
      <c r="U9082" s="334">
        <v>0</v>
      </c>
      <c r="V9082" s="334">
        <v>0</v>
      </c>
      <c r="W9082" s="334">
        <v>0</v>
      </c>
      <c r="X9082" s="334">
        <v>0</v>
      </c>
      <c r="Y9082" s="334">
        <v>0</v>
      </c>
      <c r="Z9082" s="334">
        <v>0</v>
      </c>
      <c r="AA9082" s="334">
        <v>0</v>
      </c>
      <c r="AB9082" s="334">
        <v>0</v>
      </c>
      <c r="AD9082" s="334">
        <v>0</v>
      </c>
      <c r="AE9082" s="334">
        <f t="shared" si="1417"/>
        <v>0</v>
      </c>
      <c r="AF9082" s="334">
        <f t="shared" si="1418"/>
        <v>0</v>
      </c>
      <c r="AG9082" s="340">
        <f t="shared" si="1419"/>
        <v>0</v>
      </c>
      <c r="AI9082" s="340">
        <f t="shared" si="1423"/>
        <v>0</v>
      </c>
      <c r="AJ9082" s="340">
        <f t="shared" si="1423"/>
        <v>0</v>
      </c>
      <c r="AK9082" s="340">
        <f t="shared" si="1423"/>
        <v>0</v>
      </c>
      <c r="AL9082" s="340">
        <f t="shared" si="1423"/>
        <v>0</v>
      </c>
      <c r="AM9082" s="340">
        <f t="shared" si="1423"/>
        <v>0</v>
      </c>
    </row>
    <row r="9083" spans="1:39" x14ac:dyDescent="0.35">
      <c r="A9083" s="337">
        <v>30996</v>
      </c>
      <c r="B9083" s="338">
        <f t="shared" si="1414"/>
        <v>1984</v>
      </c>
      <c r="C9083" s="338">
        <f t="shared" si="1415"/>
        <v>11</v>
      </c>
      <c r="D9083" s="338">
        <f t="shared" si="1416"/>
        <v>10</v>
      </c>
      <c r="E9083" s="334">
        <v>0</v>
      </c>
      <c r="F9083" s="334">
        <v>0</v>
      </c>
      <c r="G9083" s="334">
        <v>0</v>
      </c>
      <c r="H9083" s="334">
        <v>0</v>
      </c>
      <c r="I9083" s="334">
        <v>0</v>
      </c>
      <c r="J9083" s="334">
        <v>0</v>
      </c>
      <c r="K9083" s="334">
        <v>0</v>
      </c>
      <c r="L9083" s="334">
        <v>0</v>
      </c>
      <c r="M9083" s="334">
        <v>0</v>
      </c>
      <c r="N9083" s="334">
        <v>0</v>
      </c>
      <c r="O9083" s="334">
        <v>0</v>
      </c>
      <c r="P9083" s="334">
        <v>0</v>
      </c>
      <c r="Q9083" s="334">
        <v>0</v>
      </c>
      <c r="R9083" s="334">
        <v>0</v>
      </c>
      <c r="S9083" s="334">
        <v>0</v>
      </c>
      <c r="T9083" s="334">
        <v>0</v>
      </c>
      <c r="U9083" s="334">
        <v>0</v>
      </c>
      <c r="V9083" s="334">
        <v>0</v>
      </c>
      <c r="W9083" s="334">
        <v>0</v>
      </c>
      <c r="X9083" s="334">
        <v>0</v>
      </c>
      <c r="Y9083" s="334">
        <v>0</v>
      </c>
      <c r="Z9083" s="334">
        <v>0</v>
      </c>
      <c r="AA9083" s="334">
        <v>0</v>
      </c>
      <c r="AB9083" s="334">
        <v>0</v>
      </c>
      <c r="AD9083" s="334">
        <v>0</v>
      </c>
      <c r="AE9083" s="334">
        <f t="shared" si="1417"/>
        <v>0</v>
      </c>
      <c r="AF9083" s="334">
        <f t="shared" si="1418"/>
        <v>0</v>
      </c>
      <c r="AG9083" s="340">
        <f t="shared" si="1419"/>
        <v>0</v>
      </c>
      <c r="AI9083" s="340">
        <f t="shared" si="1423"/>
        <v>0</v>
      </c>
      <c r="AJ9083" s="340">
        <f t="shared" si="1423"/>
        <v>0</v>
      </c>
      <c r="AK9083" s="340">
        <f t="shared" si="1423"/>
        <v>0</v>
      </c>
      <c r="AL9083" s="340">
        <f t="shared" si="1423"/>
        <v>0</v>
      </c>
      <c r="AM9083" s="340">
        <f t="shared" si="1423"/>
        <v>0</v>
      </c>
    </row>
    <row r="9084" spans="1:39" x14ac:dyDescent="0.35">
      <c r="A9084" s="337">
        <v>30997</v>
      </c>
      <c r="B9084" s="338">
        <f t="shared" si="1414"/>
        <v>1984</v>
      </c>
      <c r="C9084" s="338">
        <f t="shared" si="1415"/>
        <v>11</v>
      </c>
      <c r="D9084" s="338">
        <f t="shared" si="1416"/>
        <v>11</v>
      </c>
      <c r="E9084" s="334">
        <v>0</v>
      </c>
      <c r="F9084" s="334">
        <v>0</v>
      </c>
      <c r="G9084" s="334">
        <v>0</v>
      </c>
      <c r="H9084" s="334">
        <v>0</v>
      </c>
      <c r="I9084" s="334">
        <v>0</v>
      </c>
      <c r="J9084" s="334">
        <v>0</v>
      </c>
      <c r="K9084" s="334">
        <v>0</v>
      </c>
      <c r="L9084" s="334">
        <v>0</v>
      </c>
      <c r="M9084" s="334">
        <v>0</v>
      </c>
      <c r="N9084" s="334">
        <v>0</v>
      </c>
      <c r="O9084" s="334">
        <v>0</v>
      </c>
      <c r="P9084" s="334">
        <v>0</v>
      </c>
      <c r="Q9084" s="334">
        <v>0</v>
      </c>
      <c r="R9084" s="334">
        <v>0</v>
      </c>
      <c r="S9084" s="334">
        <v>0</v>
      </c>
      <c r="T9084" s="334">
        <v>0</v>
      </c>
      <c r="U9084" s="334">
        <v>0</v>
      </c>
      <c r="V9084" s="334">
        <v>0</v>
      </c>
      <c r="W9084" s="334">
        <v>0</v>
      </c>
      <c r="X9084" s="334">
        <v>0</v>
      </c>
      <c r="Y9084" s="334">
        <v>0</v>
      </c>
      <c r="Z9084" s="334">
        <v>0</v>
      </c>
      <c r="AA9084" s="334">
        <v>0</v>
      </c>
      <c r="AB9084" s="334">
        <v>0</v>
      </c>
      <c r="AD9084" s="334">
        <v>0</v>
      </c>
      <c r="AE9084" s="334">
        <f t="shared" si="1417"/>
        <v>0</v>
      </c>
      <c r="AF9084" s="334">
        <f t="shared" si="1418"/>
        <v>0</v>
      </c>
      <c r="AG9084" s="340">
        <f t="shared" si="1419"/>
        <v>0</v>
      </c>
      <c r="AI9084" s="340">
        <f t="shared" si="1423"/>
        <v>0</v>
      </c>
      <c r="AJ9084" s="340">
        <f t="shared" si="1423"/>
        <v>0</v>
      </c>
      <c r="AK9084" s="340">
        <f t="shared" si="1423"/>
        <v>0</v>
      </c>
      <c r="AL9084" s="340">
        <f t="shared" si="1423"/>
        <v>0</v>
      </c>
      <c r="AM9084" s="340">
        <f t="shared" si="1423"/>
        <v>0</v>
      </c>
    </row>
    <row r="9085" spans="1:39" x14ac:dyDescent="0.35">
      <c r="A9085" s="337">
        <v>30998</v>
      </c>
      <c r="B9085" s="338">
        <f t="shared" si="1414"/>
        <v>1984</v>
      </c>
      <c r="C9085" s="338">
        <f t="shared" si="1415"/>
        <v>11</v>
      </c>
      <c r="D9085" s="338">
        <f t="shared" si="1416"/>
        <v>12</v>
      </c>
      <c r="E9085" s="334">
        <v>0.1</v>
      </c>
      <c r="F9085" s="334">
        <v>0</v>
      </c>
      <c r="G9085" s="334">
        <v>0.1</v>
      </c>
      <c r="H9085" s="334">
        <v>0</v>
      </c>
      <c r="I9085" s="334">
        <v>0.1</v>
      </c>
      <c r="J9085" s="334">
        <v>0</v>
      </c>
      <c r="K9085" s="334">
        <v>0.1</v>
      </c>
      <c r="L9085" s="334">
        <v>0</v>
      </c>
      <c r="M9085" s="334">
        <v>0.1</v>
      </c>
      <c r="N9085" s="334">
        <v>0</v>
      </c>
      <c r="O9085" s="334">
        <v>0</v>
      </c>
      <c r="P9085" s="334">
        <v>0.1</v>
      </c>
      <c r="Q9085" s="334">
        <v>0</v>
      </c>
      <c r="R9085" s="334">
        <v>0</v>
      </c>
      <c r="S9085" s="334">
        <v>0</v>
      </c>
      <c r="T9085" s="334">
        <v>0</v>
      </c>
      <c r="U9085" s="334">
        <v>0</v>
      </c>
      <c r="V9085" s="334">
        <v>0</v>
      </c>
      <c r="W9085" s="334">
        <v>0</v>
      </c>
      <c r="X9085" s="334">
        <v>0</v>
      </c>
      <c r="Y9085" s="334">
        <v>0</v>
      </c>
      <c r="Z9085" s="334">
        <v>0.1</v>
      </c>
      <c r="AA9085" s="334">
        <v>0</v>
      </c>
      <c r="AB9085" s="334">
        <v>0.1</v>
      </c>
      <c r="AD9085" s="334">
        <v>0.8</v>
      </c>
      <c r="AE9085" s="334">
        <f t="shared" si="1417"/>
        <v>0.8</v>
      </c>
      <c r="AF9085" s="334">
        <f t="shared" si="1418"/>
        <v>0.79999999999999993</v>
      </c>
      <c r="AG9085" s="340">
        <f t="shared" si="1419"/>
        <v>1.1102230246251565E-16</v>
      </c>
      <c r="AI9085" s="340">
        <f t="shared" si="1423"/>
        <v>0</v>
      </c>
      <c r="AJ9085" s="340">
        <f t="shared" si="1423"/>
        <v>0</v>
      </c>
      <c r="AK9085" s="340">
        <f t="shared" si="1423"/>
        <v>0</v>
      </c>
      <c r="AL9085" s="340">
        <f t="shared" si="1423"/>
        <v>0</v>
      </c>
      <c r="AM9085" s="340">
        <f t="shared" si="1423"/>
        <v>0</v>
      </c>
    </row>
    <row r="9086" spans="1:39" x14ac:dyDescent="0.35">
      <c r="A9086" s="337">
        <v>30999</v>
      </c>
      <c r="B9086" s="338">
        <f t="shared" si="1414"/>
        <v>1984</v>
      </c>
      <c r="C9086" s="338">
        <f t="shared" si="1415"/>
        <v>11</v>
      </c>
      <c r="D9086" s="338">
        <f t="shared" si="1416"/>
        <v>13</v>
      </c>
      <c r="E9086" s="334">
        <v>0</v>
      </c>
      <c r="F9086" s="334">
        <v>0</v>
      </c>
      <c r="G9086" s="334">
        <v>0</v>
      </c>
      <c r="H9086" s="334">
        <v>0</v>
      </c>
      <c r="I9086" s="334">
        <v>0.1</v>
      </c>
      <c r="J9086" s="334">
        <v>0</v>
      </c>
      <c r="K9086" s="334">
        <v>0</v>
      </c>
      <c r="L9086" s="334">
        <v>0</v>
      </c>
      <c r="M9086" s="334">
        <v>0</v>
      </c>
      <c r="N9086" s="334">
        <v>0</v>
      </c>
      <c r="O9086" s="334">
        <v>0.1</v>
      </c>
      <c r="P9086" s="334">
        <v>0</v>
      </c>
      <c r="Q9086" s="334">
        <v>0</v>
      </c>
      <c r="R9086" s="334">
        <v>0</v>
      </c>
      <c r="S9086" s="334">
        <v>0</v>
      </c>
      <c r="T9086" s="334">
        <v>0.1</v>
      </c>
      <c r="U9086" s="334">
        <v>0</v>
      </c>
      <c r="V9086" s="334">
        <v>0</v>
      </c>
      <c r="W9086" s="334">
        <v>0</v>
      </c>
      <c r="X9086" s="334">
        <v>0</v>
      </c>
      <c r="Y9086" s="334">
        <v>0</v>
      </c>
      <c r="Z9086" s="334">
        <v>0.1</v>
      </c>
      <c r="AA9086" s="334">
        <v>0</v>
      </c>
      <c r="AB9086" s="334">
        <v>0</v>
      </c>
      <c r="AD9086" s="334">
        <v>0.4</v>
      </c>
      <c r="AE9086" s="334">
        <f t="shared" si="1417"/>
        <v>0.4</v>
      </c>
      <c r="AF9086" s="334">
        <f t="shared" si="1418"/>
        <v>0.4</v>
      </c>
      <c r="AG9086" s="340">
        <f t="shared" si="1419"/>
        <v>0</v>
      </c>
      <c r="AI9086" s="340">
        <f t="shared" si="1423"/>
        <v>0</v>
      </c>
      <c r="AJ9086" s="340">
        <f t="shared" si="1423"/>
        <v>0</v>
      </c>
      <c r="AK9086" s="340">
        <f t="shared" si="1423"/>
        <v>0</v>
      </c>
      <c r="AL9086" s="340">
        <f t="shared" si="1423"/>
        <v>0</v>
      </c>
      <c r="AM9086" s="340">
        <f t="shared" si="1423"/>
        <v>0</v>
      </c>
    </row>
    <row r="9087" spans="1:39" x14ac:dyDescent="0.35">
      <c r="A9087" s="337">
        <v>31000</v>
      </c>
      <c r="B9087" s="338">
        <f t="shared" si="1414"/>
        <v>1984</v>
      </c>
      <c r="C9087" s="338">
        <f t="shared" si="1415"/>
        <v>11</v>
      </c>
      <c r="D9087" s="338">
        <f t="shared" si="1416"/>
        <v>14</v>
      </c>
      <c r="E9087" s="334">
        <v>0.3</v>
      </c>
      <c r="F9087" s="334">
        <v>0.3</v>
      </c>
      <c r="G9087" s="334">
        <v>0.3</v>
      </c>
      <c r="H9087" s="334">
        <v>0.3</v>
      </c>
      <c r="I9087" s="334">
        <v>0</v>
      </c>
      <c r="J9087" s="334">
        <v>0</v>
      </c>
      <c r="K9087" s="334">
        <v>0</v>
      </c>
      <c r="L9087" s="334">
        <v>0</v>
      </c>
      <c r="M9087" s="334">
        <v>0</v>
      </c>
      <c r="N9087" s="334">
        <v>0</v>
      </c>
      <c r="O9087" s="334">
        <v>0</v>
      </c>
      <c r="P9087" s="334">
        <v>0</v>
      </c>
      <c r="Q9087" s="334">
        <v>0</v>
      </c>
      <c r="R9087" s="334">
        <v>0</v>
      </c>
      <c r="S9087" s="334">
        <v>0</v>
      </c>
      <c r="T9087" s="334">
        <v>0</v>
      </c>
      <c r="U9087" s="334">
        <v>0</v>
      </c>
      <c r="V9087" s="334">
        <v>0</v>
      </c>
      <c r="W9087" s="334">
        <v>0</v>
      </c>
      <c r="X9087" s="334">
        <v>0</v>
      </c>
      <c r="Y9087" s="334">
        <v>0</v>
      </c>
      <c r="Z9087" s="334">
        <v>0</v>
      </c>
      <c r="AA9087" s="334">
        <v>0</v>
      </c>
      <c r="AB9087" s="334">
        <v>0</v>
      </c>
      <c r="AD9087" s="334">
        <v>1.2</v>
      </c>
      <c r="AE9087" s="334">
        <f t="shared" si="1417"/>
        <v>1.2</v>
      </c>
      <c r="AF9087" s="334">
        <f t="shared" si="1418"/>
        <v>1.2</v>
      </c>
      <c r="AG9087" s="340">
        <f t="shared" si="1419"/>
        <v>0</v>
      </c>
      <c r="AI9087" s="340">
        <f t="shared" si="1423"/>
        <v>0</v>
      </c>
      <c r="AJ9087" s="340">
        <f t="shared" si="1423"/>
        <v>0</v>
      </c>
      <c r="AK9087" s="340">
        <f t="shared" si="1423"/>
        <v>0</v>
      </c>
      <c r="AL9087" s="340">
        <f t="shared" si="1423"/>
        <v>0</v>
      </c>
      <c r="AM9087" s="340">
        <f t="shared" si="1423"/>
        <v>0</v>
      </c>
    </row>
    <row r="9088" spans="1:39" x14ac:dyDescent="0.35">
      <c r="A9088" s="337">
        <v>31001</v>
      </c>
      <c r="B9088" s="338">
        <f t="shared" si="1414"/>
        <v>1984</v>
      </c>
      <c r="C9088" s="338">
        <f t="shared" si="1415"/>
        <v>11</v>
      </c>
      <c r="D9088" s="338">
        <f t="shared" si="1416"/>
        <v>15</v>
      </c>
      <c r="E9088" s="334">
        <v>0</v>
      </c>
      <c r="F9088" s="334">
        <v>0</v>
      </c>
      <c r="G9088" s="334">
        <v>0</v>
      </c>
      <c r="H9088" s="334">
        <v>0</v>
      </c>
      <c r="I9088" s="334">
        <v>0</v>
      </c>
      <c r="J9088" s="334">
        <v>0</v>
      </c>
      <c r="K9088" s="334">
        <v>0</v>
      </c>
      <c r="L9088" s="334">
        <v>0</v>
      </c>
      <c r="M9088" s="334">
        <v>0</v>
      </c>
      <c r="N9088" s="334">
        <v>0</v>
      </c>
      <c r="O9088" s="334">
        <v>0</v>
      </c>
      <c r="P9088" s="334">
        <v>0</v>
      </c>
      <c r="Q9088" s="334">
        <v>0</v>
      </c>
      <c r="R9088" s="334">
        <v>0</v>
      </c>
      <c r="S9088" s="334">
        <v>0</v>
      </c>
      <c r="T9088" s="334">
        <v>0</v>
      </c>
      <c r="U9088" s="334">
        <v>0</v>
      </c>
      <c r="V9088" s="334">
        <v>0</v>
      </c>
      <c r="W9088" s="334">
        <v>0</v>
      </c>
      <c r="X9088" s="334">
        <v>0</v>
      </c>
      <c r="Y9088" s="334">
        <v>0</v>
      </c>
      <c r="Z9088" s="334">
        <v>0</v>
      </c>
      <c r="AA9088" s="334">
        <v>0</v>
      </c>
      <c r="AB9088" s="334">
        <v>0</v>
      </c>
      <c r="AD9088" s="334">
        <v>0</v>
      </c>
      <c r="AE9088" s="334">
        <f t="shared" si="1417"/>
        <v>0</v>
      </c>
      <c r="AF9088" s="334">
        <f t="shared" si="1418"/>
        <v>0</v>
      </c>
      <c r="AG9088" s="340">
        <f t="shared" si="1419"/>
        <v>0</v>
      </c>
      <c r="AI9088" s="340">
        <f t="shared" si="1423"/>
        <v>0</v>
      </c>
      <c r="AJ9088" s="340">
        <f t="shared" si="1423"/>
        <v>0</v>
      </c>
      <c r="AK9088" s="340">
        <f t="shared" si="1423"/>
        <v>0</v>
      </c>
      <c r="AL9088" s="340">
        <f t="shared" si="1423"/>
        <v>0</v>
      </c>
      <c r="AM9088" s="340">
        <f t="shared" si="1423"/>
        <v>0</v>
      </c>
    </row>
    <row r="9089" spans="1:39" x14ac:dyDescent="0.35">
      <c r="A9089" s="337">
        <v>31002</v>
      </c>
      <c r="B9089" s="338">
        <f t="shared" si="1414"/>
        <v>1984</v>
      </c>
      <c r="C9089" s="338">
        <f t="shared" si="1415"/>
        <v>11</v>
      </c>
      <c r="D9089" s="338">
        <f t="shared" si="1416"/>
        <v>16</v>
      </c>
      <c r="E9089" s="334">
        <v>0</v>
      </c>
      <c r="F9089" s="334">
        <v>0</v>
      </c>
      <c r="G9089" s="334">
        <v>0</v>
      </c>
      <c r="H9089" s="334">
        <v>0</v>
      </c>
      <c r="I9089" s="334">
        <v>0</v>
      </c>
      <c r="J9089" s="334">
        <v>0</v>
      </c>
      <c r="K9089" s="334">
        <v>0</v>
      </c>
      <c r="L9089" s="334">
        <v>0</v>
      </c>
      <c r="M9089" s="334">
        <v>0</v>
      </c>
      <c r="N9089" s="334">
        <v>0</v>
      </c>
      <c r="O9089" s="334">
        <v>0</v>
      </c>
      <c r="P9089" s="334">
        <v>0</v>
      </c>
      <c r="Q9089" s="334">
        <v>0</v>
      </c>
      <c r="R9089" s="334">
        <v>0</v>
      </c>
      <c r="S9089" s="334">
        <v>0</v>
      </c>
      <c r="T9089" s="334">
        <v>0</v>
      </c>
      <c r="U9089" s="334">
        <v>0</v>
      </c>
      <c r="V9089" s="334">
        <v>0</v>
      </c>
      <c r="W9089" s="334">
        <v>0</v>
      </c>
      <c r="X9089" s="334">
        <v>0</v>
      </c>
      <c r="Y9089" s="334">
        <v>0</v>
      </c>
      <c r="Z9089" s="334">
        <v>0</v>
      </c>
      <c r="AA9089" s="334">
        <v>0</v>
      </c>
      <c r="AB9089" s="334">
        <v>0</v>
      </c>
      <c r="AD9089" s="334">
        <v>0</v>
      </c>
      <c r="AE9089" s="334">
        <f t="shared" si="1417"/>
        <v>0</v>
      </c>
      <c r="AF9089" s="334">
        <f t="shared" si="1418"/>
        <v>0</v>
      </c>
      <c r="AG9089" s="340">
        <f t="shared" si="1419"/>
        <v>0</v>
      </c>
      <c r="AI9089" s="340">
        <f t="shared" si="1423"/>
        <v>0</v>
      </c>
      <c r="AJ9089" s="340">
        <f t="shared" si="1423"/>
        <v>0</v>
      </c>
      <c r="AK9089" s="340">
        <f t="shared" si="1423"/>
        <v>0</v>
      </c>
      <c r="AL9089" s="340">
        <f t="shared" si="1423"/>
        <v>0</v>
      </c>
      <c r="AM9089" s="340">
        <f t="shared" si="1423"/>
        <v>0</v>
      </c>
    </row>
    <row r="9090" spans="1:39" x14ac:dyDescent="0.35">
      <c r="A9090" s="337">
        <v>31003</v>
      </c>
      <c r="B9090" s="338">
        <f t="shared" si="1414"/>
        <v>1984</v>
      </c>
      <c r="C9090" s="338">
        <f t="shared" si="1415"/>
        <v>11</v>
      </c>
      <c r="D9090" s="338">
        <f t="shared" si="1416"/>
        <v>17</v>
      </c>
      <c r="E9090" s="334">
        <v>0</v>
      </c>
      <c r="F9090" s="334">
        <v>0</v>
      </c>
      <c r="G9090" s="334">
        <v>0</v>
      </c>
      <c r="H9090" s="334">
        <v>0</v>
      </c>
      <c r="I9090" s="334">
        <v>0</v>
      </c>
      <c r="J9090" s="334">
        <v>0</v>
      </c>
      <c r="K9090" s="334">
        <v>0</v>
      </c>
      <c r="L9090" s="334">
        <v>0</v>
      </c>
      <c r="M9090" s="334">
        <v>0</v>
      </c>
      <c r="N9090" s="334">
        <v>0</v>
      </c>
      <c r="O9090" s="334">
        <v>0</v>
      </c>
      <c r="P9090" s="334">
        <v>0</v>
      </c>
      <c r="Q9090" s="334">
        <v>0</v>
      </c>
      <c r="R9090" s="334">
        <v>0</v>
      </c>
      <c r="S9090" s="334">
        <v>0</v>
      </c>
      <c r="T9090" s="334">
        <v>0</v>
      </c>
      <c r="U9090" s="334">
        <v>0</v>
      </c>
      <c r="V9090" s="334">
        <v>0</v>
      </c>
      <c r="W9090" s="334">
        <v>0</v>
      </c>
      <c r="X9090" s="334">
        <v>0</v>
      </c>
      <c r="Y9090" s="334">
        <v>0</v>
      </c>
      <c r="Z9090" s="334">
        <v>0</v>
      </c>
      <c r="AA9090" s="334">
        <v>0</v>
      </c>
      <c r="AB9090" s="334">
        <v>0</v>
      </c>
      <c r="AD9090" s="334">
        <v>0</v>
      </c>
      <c r="AE9090" s="334">
        <f t="shared" si="1417"/>
        <v>0</v>
      </c>
      <c r="AF9090" s="334">
        <f t="shared" si="1418"/>
        <v>0</v>
      </c>
      <c r="AG9090" s="340">
        <f t="shared" si="1419"/>
        <v>0</v>
      </c>
      <c r="AI9090" s="340">
        <f t="shared" si="1423"/>
        <v>0</v>
      </c>
      <c r="AJ9090" s="340">
        <f t="shared" si="1423"/>
        <v>0</v>
      </c>
      <c r="AK9090" s="340">
        <f t="shared" si="1423"/>
        <v>0</v>
      </c>
      <c r="AL9090" s="340">
        <f t="shared" si="1423"/>
        <v>0</v>
      </c>
      <c r="AM9090" s="340">
        <f t="shared" si="1423"/>
        <v>0</v>
      </c>
    </row>
    <row r="9091" spans="1:39" x14ac:dyDescent="0.35">
      <c r="A9091" s="337">
        <v>31004</v>
      </c>
      <c r="B9091" s="338">
        <f t="shared" si="1414"/>
        <v>1984</v>
      </c>
      <c r="C9091" s="338">
        <f t="shared" si="1415"/>
        <v>11</v>
      </c>
      <c r="D9091" s="338">
        <f t="shared" si="1416"/>
        <v>18</v>
      </c>
      <c r="E9091" s="334">
        <v>0</v>
      </c>
      <c r="F9091" s="334">
        <v>0</v>
      </c>
      <c r="G9091" s="334">
        <v>0</v>
      </c>
      <c r="H9091" s="334">
        <v>0</v>
      </c>
      <c r="I9091" s="334">
        <v>0</v>
      </c>
      <c r="J9091" s="334">
        <v>0</v>
      </c>
      <c r="K9091" s="334">
        <v>0</v>
      </c>
      <c r="L9091" s="334">
        <v>0</v>
      </c>
      <c r="M9091" s="334">
        <v>0</v>
      </c>
      <c r="N9091" s="334">
        <v>0</v>
      </c>
      <c r="O9091" s="334">
        <v>0</v>
      </c>
      <c r="P9091" s="334">
        <v>0</v>
      </c>
      <c r="Q9091" s="334">
        <v>0</v>
      </c>
      <c r="R9091" s="334">
        <v>0</v>
      </c>
      <c r="S9091" s="334">
        <v>0</v>
      </c>
      <c r="T9091" s="334">
        <v>0</v>
      </c>
      <c r="U9091" s="334">
        <v>0</v>
      </c>
      <c r="V9091" s="334">
        <v>0</v>
      </c>
      <c r="W9091" s="334">
        <v>0</v>
      </c>
      <c r="X9091" s="334">
        <v>0</v>
      </c>
      <c r="Y9091" s="334">
        <v>0</v>
      </c>
      <c r="Z9091" s="334">
        <v>0</v>
      </c>
      <c r="AA9091" s="334">
        <v>0</v>
      </c>
      <c r="AB9091" s="334">
        <v>0</v>
      </c>
      <c r="AD9091" s="334">
        <v>0</v>
      </c>
      <c r="AE9091" s="334">
        <f t="shared" si="1417"/>
        <v>0</v>
      </c>
      <c r="AF9091" s="334">
        <f t="shared" si="1418"/>
        <v>0</v>
      </c>
      <c r="AG9091" s="340">
        <f t="shared" si="1419"/>
        <v>0</v>
      </c>
      <c r="AI9091" s="340">
        <f t="shared" si="1423"/>
        <v>0</v>
      </c>
      <c r="AJ9091" s="340">
        <f t="shared" si="1423"/>
        <v>0</v>
      </c>
      <c r="AK9091" s="340">
        <f t="shared" si="1423"/>
        <v>0</v>
      </c>
      <c r="AL9091" s="340">
        <f t="shared" si="1423"/>
        <v>0</v>
      </c>
      <c r="AM9091" s="340">
        <f t="shared" si="1423"/>
        <v>0</v>
      </c>
    </row>
    <row r="9092" spans="1:39" x14ac:dyDescent="0.35">
      <c r="A9092" s="337">
        <v>31005</v>
      </c>
      <c r="B9092" s="338">
        <f t="shared" ref="B9092:B9155" si="1424">YEAR(A9092)</f>
        <v>1984</v>
      </c>
      <c r="C9092" s="338">
        <f t="shared" ref="C9092:C9155" si="1425">MONTH(A9092)</f>
        <v>11</v>
      </c>
      <c r="D9092" s="338">
        <f t="shared" ref="D9092:D9155" si="1426">DAY(A9092)</f>
        <v>19</v>
      </c>
      <c r="E9092" s="334">
        <v>0</v>
      </c>
      <c r="F9092" s="334">
        <v>0</v>
      </c>
      <c r="G9092" s="334">
        <v>0</v>
      </c>
      <c r="H9092" s="334">
        <v>0</v>
      </c>
      <c r="I9092" s="334">
        <v>0</v>
      </c>
      <c r="J9092" s="334">
        <v>0</v>
      </c>
      <c r="K9092" s="334">
        <v>0</v>
      </c>
      <c r="L9092" s="334">
        <v>0</v>
      </c>
      <c r="M9092" s="334">
        <v>0</v>
      </c>
      <c r="N9092" s="334">
        <v>0</v>
      </c>
      <c r="O9092" s="334">
        <v>0</v>
      </c>
      <c r="P9092" s="334">
        <v>0</v>
      </c>
      <c r="Q9092" s="334">
        <v>0</v>
      </c>
      <c r="R9092" s="334">
        <v>0</v>
      </c>
      <c r="S9092" s="334">
        <v>0</v>
      </c>
      <c r="T9092" s="334">
        <v>0</v>
      </c>
      <c r="U9092" s="334">
        <v>0</v>
      </c>
      <c r="V9092" s="334">
        <v>0</v>
      </c>
      <c r="W9092" s="334">
        <v>0</v>
      </c>
      <c r="X9092" s="334">
        <v>0</v>
      </c>
      <c r="Y9092" s="334">
        <v>0</v>
      </c>
      <c r="Z9092" s="334">
        <v>0</v>
      </c>
      <c r="AA9092" s="334">
        <v>0</v>
      </c>
      <c r="AB9092" s="334">
        <v>0</v>
      </c>
      <c r="AD9092" s="334">
        <v>0</v>
      </c>
      <c r="AE9092" s="334">
        <f t="shared" ref="AE9092:AE9155" si="1427">AD9092</f>
        <v>0</v>
      </c>
      <c r="AF9092" s="334">
        <f t="shared" ref="AF9092:AF9155" si="1428">SUM(E9092:AB9092)</f>
        <v>0</v>
      </c>
      <c r="AG9092" s="340">
        <f t="shared" ref="AG9092:AG9155" si="1429">ABS(AF9092-AE9092)</f>
        <v>0</v>
      </c>
      <c r="AI9092" s="340">
        <f t="shared" ref="AI9092:AM9107" si="1430">IF($C9092=AI$1,$AF9092,0)</f>
        <v>0</v>
      </c>
      <c r="AJ9092" s="340">
        <f t="shared" si="1430"/>
        <v>0</v>
      </c>
      <c r="AK9092" s="340">
        <f t="shared" si="1430"/>
        <v>0</v>
      </c>
      <c r="AL9092" s="340">
        <f t="shared" si="1430"/>
        <v>0</v>
      </c>
      <c r="AM9092" s="340">
        <f t="shared" si="1430"/>
        <v>0</v>
      </c>
    </row>
    <row r="9093" spans="1:39" x14ac:dyDescent="0.35">
      <c r="A9093" s="337">
        <v>31006</v>
      </c>
      <c r="B9093" s="338">
        <f t="shared" si="1424"/>
        <v>1984</v>
      </c>
      <c r="C9093" s="338">
        <f t="shared" si="1425"/>
        <v>11</v>
      </c>
      <c r="D9093" s="338">
        <f t="shared" si="1426"/>
        <v>20</v>
      </c>
      <c r="E9093" s="334">
        <v>0</v>
      </c>
      <c r="F9093" s="334">
        <v>0</v>
      </c>
      <c r="G9093" s="334">
        <v>0</v>
      </c>
      <c r="H9093" s="334">
        <v>0</v>
      </c>
      <c r="I9093" s="334">
        <v>0</v>
      </c>
      <c r="J9093" s="334">
        <v>0</v>
      </c>
      <c r="K9093" s="334">
        <v>0</v>
      </c>
      <c r="L9093" s="334">
        <v>0</v>
      </c>
      <c r="M9093" s="334">
        <v>0</v>
      </c>
      <c r="N9093" s="334">
        <v>0</v>
      </c>
      <c r="O9093" s="334">
        <v>0</v>
      </c>
      <c r="P9093" s="334">
        <v>0</v>
      </c>
      <c r="Q9093" s="334">
        <v>0</v>
      </c>
      <c r="R9093" s="334">
        <v>0</v>
      </c>
      <c r="S9093" s="334">
        <v>0</v>
      </c>
      <c r="T9093" s="334">
        <v>0</v>
      </c>
      <c r="U9093" s="334">
        <v>0</v>
      </c>
      <c r="V9093" s="334">
        <v>0</v>
      </c>
      <c r="W9093" s="334">
        <v>0</v>
      </c>
      <c r="X9093" s="334">
        <v>0</v>
      </c>
      <c r="Y9093" s="334">
        <v>0</v>
      </c>
      <c r="Z9093" s="334">
        <v>0</v>
      </c>
      <c r="AA9093" s="334">
        <v>0</v>
      </c>
      <c r="AB9093" s="334">
        <v>0</v>
      </c>
      <c r="AD9093" s="334">
        <v>0</v>
      </c>
      <c r="AE9093" s="334">
        <f t="shared" si="1427"/>
        <v>0</v>
      </c>
      <c r="AF9093" s="334">
        <f t="shared" si="1428"/>
        <v>0</v>
      </c>
      <c r="AG9093" s="340">
        <f t="shared" si="1429"/>
        <v>0</v>
      </c>
      <c r="AI9093" s="340">
        <f t="shared" si="1430"/>
        <v>0</v>
      </c>
      <c r="AJ9093" s="340">
        <f t="shared" si="1430"/>
        <v>0</v>
      </c>
      <c r="AK9093" s="340">
        <f t="shared" si="1430"/>
        <v>0</v>
      </c>
      <c r="AL9093" s="340">
        <f t="shared" si="1430"/>
        <v>0</v>
      </c>
      <c r="AM9093" s="340">
        <f t="shared" si="1430"/>
        <v>0</v>
      </c>
    </row>
    <row r="9094" spans="1:39" x14ac:dyDescent="0.35">
      <c r="A9094" s="337">
        <v>31007</v>
      </c>
      <c r="B9094" s="338">
        <f t="shared" si="1424"/>
        <v>1984</v>
      </c>
      <c r="C9094" s="338">
        <f t="shared" si="1425"/>
        <v>11</v>
      </c>
      <c r="D9094" s="338">
        <f t="shared" si="1426"/>
        <v>21</v>
      </c>
      <c r="E9094" s="334">
        <v>0.1</v>
      </c>
      <c r="F9094" s="334">
        <v>0</v>
      </c>
      <c r="G9094" s="334">
        <v>0.1</v>
      </c>
      <c r="H9094" s="334">
        <v>0.1</v>
      </c>
      <c r="I9094" s="334">
        <v>0</v>
      </c>
      <c r="J9094" s="334">
        <v>0.1</v>
      </c>
      <c r="K9094" s="334">
        <v>0.1</v>
      </c>
      <c r="L9094" s="334">
        <v>0</v>
      </c>
      <c r="M9094" s="334">
        <v>0.1</v>
      </c>
      <c r="N9094" s="334">
        <v>0.1</v>
      </c>
      <c r="O9094" s="334">
        <v>0</v>
      </c>
      <c r="P9094" s="334">
        <v>0.1</v>
      </c>
      <c r="Q9094" s="334">
        <v>0</v>
      </c>
      <c r="R9094" s="334">
        <v>0</v>
      </c>
      <c r="S9094" s="334">
        <v>0</v>
      </c>
      <c r="T9094" s="334">
        <v>0</v>
      </c>
      <c r="U9094" s="334">
        <v>0</v>
      </c>
      <c r="V9094" s="334">
        <v>0</v>
      </c>
      <c r="W9094" s="334">
        <v>0</v>
      </c>
      <c r="X9094" s="334">
        <v>0</v>
      </c>
      <c r="Y9094" s="334">
        <v>0</v>
      </c>
      <c r="Z9094" s="334">
        <v>0</v>
      </c>
      <c r="AA9094" s="334">
        <v>0</v>
      </c>
      <c r="AB9094" s="334">
        <v>0</v>
      </c>
      <c r="AD9094" s="334">
        <v>0.8</v>
      </c>
      <c r="AE9094" s="334">
        <f t="shared" si="1427"/>
        <v>0.8</v>
      </c>
      <c r="AF9094" s="334">
        <f t="shared" si="1428"/>
        <v>0.79999999999999993</v>
      </c>
      <c r="AG9094" s="340">
        <f t="shared" si="1429"/>
        <v>1.1102230246251565E-16</v>
      </c>
      <c r="AI9094" s="340">
        <f t="shared" si="1430"/>
        <v>0</v>
      </c>
      <c r="AJ9094" s="340">
        <f t="shared" si="1430"/>
        <v>0</v>
      </c>
      <c r="AK9094" s="340">
        <f t="shared" si="1430"/>
        <v>0</v>
      </c>
      <c r="AL9094" s="340">
        <f t="shared" si="1430"/>
        <v>0</v>
      </c>
      <c r="AM9094" s="340">
        <f t="shared" si="1430"/>
        <v>0</v>
      </c>
    </row>
    <row r="9095" spans="1:39" x14ac:dyDescent="0.35">
      <c r="A9095" s="337">
        <v>31008</v>
      </c>
      <c r="B9095" s="338">
        <f t="shared" si="1424"/>
        <v>1984</v>
      </c>
      <c r="C9095" s="338">
        <f t="shared" si="1425"/>
        <v>11</v>
      </c>
      <c r="D9095" s="338">
        <f t="shared" si="1426"/>
        <v>22</v>
      </c>
      <c r="E9095" s="334">
        <v>0</v>
      </c>
      <c r="F9095" s="334">
        <v>0</v>
      </c>
      <c r="G9095" s="334">
        <v>0</v>
      </c>
      <c r="H9095" s="334">
        <v>0</v>
      </c>
      <c r="I9095" s="334">
        <v>0</v>
      </c>
      <c r="J9095" s="334">
        <v>0</v>
      </c>
      <c r="K9095" s="334">
        <v>0</v>
      </c>
      <c r="L9095" s="334">
        <v>0</v>
      </c>
      <c r="M9095" s="334">
        <v>0</v>
      </c>
      <c r="N9095" s="334">
        <v>0</v>
      </c>
      <c r="O9095" s="334">
        <v>0</v>
      </c>
      <c r="P9095" s="334">
        <v>0</v>
      </c>
      <c r="Q9095" s="334">
        <v>0</v>
      </c>
      <c r="R9095" s="334">
        <v>0</v>
      </c>
      <c r="S9095" s="334">
        <v>0</v>
      </c>
      <c r="T9095" s="334">
        <v>0</v>
      </c>
      <c r="U9095" s="334">
        <v>0</v>
      </c>
      <c r="V9095" s="334">
        <v>0</v>
      </c>
      <c r="W9095" s="334">
        <v>0</v>
      </c>
      <c r="X9095" s="334">
        <v>0</v>
      </c>
      <c r="Y9095" s="334">
        <v>0</v>
      </c>
      <c r="Z9095" s="334">
        <v>0</v>
      </c>
      <c r="AA9095" s="334">
        <v>0</v>
      </c>
      <c r="AB9095" s="334">
        <v>0</v>
      </c>
      <c r="AD9095" s="334">
        <v>0</v>
      </c>
      <c r="AE9095" s="334">
        <f t="shared" si="1427"/>
        <v>0</v>
      </c>
      <c r="AF9095" s="334">
        <f t="shared" si="1428"/>
        <v>0</v>
      </c>
      <c r="AG9095" s="340">
        <f t="shared" si="1429"/>
        <v>0</v>
      </c>
      <c r="AI9095" s="340">
        <f t="shared" si="1430"/>
        <v>0</v>
      </c>
      <c r="AJ9095" s="340">
        <f t="shared" si="1430"/>
        <v>0</v>
      </c>
      <c r="AK9095" s="340">
        <f t="shared" si="1430"/>
        <v>0</v>
      </c>
      <c r="AL9095" s="340">
        <f t="shared" si="1430"/>
        <v>0</v>
      </c>
      <c r="AM9095" s="340">
        <f t="shared" si="1430"/>
        <v>0</v>
      </c>
    </row>
    <row r="9096" spans="1:39" x14ac:dyDescent="0.35">
      <c r="A9096" s="337">
        <v>31009</v>
      </c>
      <c r="B9096" s="338">
        <f t="shared" si="1424"/>
        <v>1984</v>
      </c>
      <c r="C9096" s="338">
        <f t="shared" si="1425"/>
        <v>11</v>
      </c>
      <c r="D9096" s="338">
        <f t="shared" si="1426"/>
        <v>23</v>
      </c>
      <c r="E9096" s="334">
        <v>0</v>
      </c>
      <c r="F9096" s="334">
        <v>0</v>
      </c>
      <c r="G9096" s="334">
        <v>0</v>
      </c>
      <c r="H9096" s="334">
        <v>0</v>
      </c>
      <c r="I9096" s="334">
        <v>0</v>
      </c>
      <c r="J9096" s="334">
        <v>0</v>
      </c>
      <c r="K9096" s="334">
        <v>0</v>
      </c>
      <c r="L9096" s="334">
        <v>0</v>
      </c>
      <c r="M9096" s="334">
        <v>0</v>
      </c>
      <c r="N9096" s="334">
        <v>0</v>
      </c>
      <c r="O9096" s="334">
        <v>0</v>
      </c>
      <c r="P9096" s="334">
        <v>0</v>
      </c>
      <c r="Q9096" s="334">
        <v>0</v>
      </c>
      <c r="R9096" s="334">
        <v>0</v>
      </c>
      <c r="S9096" s="334">
        <v>0</v>
      </c>
      <c r="T9096" s="334">
        <v>0</v>
      </c>
      <c r="U9096" s="334">
        <v>0</v>
      </c>
      <c r="V9096" s="334">
        <v>0</v>
      </c>
      <c r="W9096" s="334">
        <v>0</v>
      </c>
      <c r="X9096" s="334">
        <v>0</v>
      </c>
      <c r="Y9096" s="334">
        <v>0</v>
      </c>
      <c r="Z9096" s="334">
        <v>0</v>
      </c>
      <c r="AA9096" s="334">
        <v>0</v>
      </c>
      <c r="AB9096" s="334">
        <v>0</v>
      </c>
      <c r="AD9096" s="334">
        <v>0</v>
      </c>
      <c r="AE9096" s="334">
        <f t="shared" si="1427"/>
        <v>0</v>
      </c>
      <c r="AF9096" s="334">
        <f t="shared" si="1428"/>
        <v>0</v>
      </c>
      <c r="AG9096" s="340">
        <f t="shared" si="1429"/>
        <v>0</v>
      </c>
      <c r="AI9096" s="340">
        <f t="shared" si="1430"/>
        <v>0</v>
      </c>
      <c r="AJ9096" s="340">
        <f t="shared" si="1430"/>
        <v>0</v>
      </c>
      <c r="AK9096" s="340">
        <f t="shared" si="1430"/>
        <v>0</v>
      </c>
      <c r="AL9096" s="340">
        <f t="shared" si="1430"/>
        <v>0</v>
      </c>
      <c r="AM9096" s="340">
        <f t="shared" si="1430"/>
        <v>0</v>
      </c>
    </row>
    <row r="9097" spans="1:39" x14ac:dyDescent="0.35">
      <c r="A9097" s="337">
        <v>31010</v>
      </c>
      <c r="B9097" s="338">
        <f t="shared" si="1424"/>
        <v>1984</v>
      </c>
      <c r="C9097" s="338">
        <f t="shared" si="1425"/>
        <v>11</v>
      </c>
      <c r="D9097" s="338">
        <f t="shared" si="1426"/>
        <v>24</v>
      </c>
      <c r="E9097" s="334">
        <v>0</v>
      </c>
      <c r="F9097" s="334">
        <v>0</v>
      </c>
      <c r="G9097" s="334">
        <v>0</v>
      </c>
      <c r="H9097" s="334">
        <v>0</v>
      </c>
      <c r="I9097" s="334">
        <v>0.1</v>
      </c>
      <c r="J9097" s="334">
        <v>0</v>
      </c>
      <c r="K9097" s="334">
        <v>0.1</v>
      </c>
      <c r="L9097" s="334">
        <v>0</v>
      </c>
      <c r="M9097" s="334">
        <v>0</v>
      </c>
      <c r="N9097" s="334">
        <v>0</v>
      </c>
      <c r="O9097" s="334">
        <v>0</v>
      </c>
      <c r="P9097" s="334">
        <v>0</v>
      </c>
      <c r="Q9097" s="334">
        <v>0</v>
      </c>
      <c r="R9097" s="334">
        <v>0</v>
      </c>
      <c r="S9097" s="334">
        <v>0</v>
      </c>
      <c r="T9097" s="334">
        <v>0</v>
      </c>
      <c r="U9097" s="334">
        <v>0</v>
      </c>
      <c r="V9097" s="334">
        <v>0</v>
      </c>
      <c r="W9097" s="334">
        <v>0</v>
      </c>
      <c r="X9097" s="334">
        <v>0.1</v>
      </c>
      <c r="Y9097" s="334">
        <v>0</v>
      </c>
      <c r="Z9097" s="334">
        <v>0</v>
      </c>
      <c r="AA9097" s="334">
        <v>0</v>
      </c>
      <c r="AB9097" s="334">
        <v>0</v>
      </c>
      <c r="AD9097" s="334">
        <v>0.3</v>
      </c>
      <c r="AE9097" s="334">
        <f t="shared" si="1427"/>
        <v>0.3</v>
      </c>
      <c r="AF9097" s="334">
        <f t="shared" si="1428"/>
        <v>0.30000000000000004</v>
      </c>
      <c r="AG9097" s="340">
        <f t="shared" si="1429"/>
        <v>5.5511151231257827E-17</v>
      </c>
      <c r="AI9097" s="340">
        <f t="shared" si="1430"/>
        <v>0</v>
      </c>
      <c r="AJ9097" s="340">
        <f t="shared" si="1430"/>
        <v>0</v>
      </c>
      <c r="AK9097" s="340">
        <f t="shared" si="1430"/>
        <v>0</v>
      </c>
      <c r="AL9097" s="340">
        <f t="shared" si="1430"/>
        <v>0</v>
      </c>
      <c r="AM9097" s="340">
        <f t="shared" si="1430"/>
        <v>0</v>
      </c>
    </row>
    <row r="9098" spans="1:39" x14ac:dyDescent="0.35">
      <c r="A9098" s="337">
        <v>31011</v>
      </c>
      <c r="B9098" s="338">
        <f t="shared" si="1424"/>
        <v>1984</v>
      </c>
      <c r="C9098" s="338">
        <f t="shared" si="1425"/>
        <v>11</v>
      </c>
      <c r="D9098" s="338">
        <f t="shared" si="1426"/>
        <v>25</v>
      </c>
      <c r="E9098" s="334">
        <v>0</v>
      </c>
      <c r="F9098" s="334">
        <v>0</v>
      </c>
      <c r="G9098" s="334">
        <v>0</v>
      </c>
      <c r="H9098" s="334">
        <v>0</v>
      </c>
      <c r="I9098" s="334">
        <v>0</v>
      </c>
      <c r="J9098" s="334">
        <v>0</v>
      </c>
      <c r="K9098" s="334">
        <v>0</v>
      </c>
      <c r="L9098" s="334">
        <v>0</v>
      </c>
      <c r="M9098" s="334">
        <v>0</v>
      </c>
      <c r="N9098" s="334">
        <v>0</v>
      </c>
      <c r="O9098" s="334">
        <v>0</v>
      </c>
      <c r="P9098" s="334">
        <v>0</v>
      </c>
      <c r="Q9098" s="334">
        <v>0</v>
      </c>
      <c r="R9098" s="334">
        <v>0</v>
      </c>
      <c r="S9098" s="334">
        <v>0</v>
      </c>
      <c r="T9098" s="334">
        <v>0</v>
      </c>
      <c r="U9098" s="334">
        <v>0</v>
      </c>
      <c r="V9098" s="334">
        <v>0</v>
      </c>
      <c r="W9098" s="334">
        <v>0</v>
      </c>
      <c r="X9098" s="334">
        <v>0</v>
      </c>
      <c r="Y9098" s="334">
        <v>0</v>
      </c>
      <c r="Z9098" s="334">
        <v>0</v>
      </c>
      <c r="AA9098" s="334">
        <v>0</v>
      </c>
      <c r="AB9098" s="334">
        <v>0</v>
      </c>
      <c r="AD9098" s="334">
        <v>0</v>
      </c>
      <c r="AE9098" s="334">
        <f t="shared" si="1427"/>
        <v>0</v>
      </c>
      <c r="AF9098" s="334">
        <f t="shared" si="1428"/>
        <v>0</v>
      </c>
      <c r="AG9098" s="340">
        <f t="shared" si="1429"/>
        <v>0</v>
      </c>
      <c r="AI9098" s="340">
        <f t="shared" si="1430"/>
        <v>0</v>
      </c>
      <c r="AJ9098" s="340">
        <f t="shared" si="1430"/>
        <v>0</v>
      </c>
      <c r="AK9098" s="340">
        <f t="shared" si="1430"/>
        <v>0</v>
      </c>
      <c r="AL9098" s="340">
        <f t="shared" si="1430"/>
        <v>0</v>
      </c>
      <c r="AM9098" s="340">
        <f t="shared" si="1430"/>
        <v>0</v>
      </c>
    </row>
    <row r="9099" spans="1:39" x14ac:dyDescent="0.35">
      <c r="A9099" s="337">
        <v>31012</v>
      </c>
      <c r="B9099" s="338">
        <f t="shared" si="1424"/>
        <v>1984</v>
      </c>
      <c r="C9099" s="338">
        <f t="shared" si="1425"/>
        <v>11</v>
      </c>
      <c r="D9099" s="338">
        <f t="shared" si="1426"/>
        <v>26</v>
      </c>
      <c r="E9099" s="334">
        <v>0</v>
      </c>
      <c r="F9099" s="334">
        <v>0</v>
      </c>
      <c r="G9099" s="334">
        <v>0</v>
      </c>
      <c r="H9099" s="334">
        <v>0</v>
      </c>
      <c r="I9099" s="334">
        <v>0</v>
      </c>
      <c r="J9099" s="334">
        <v>0</v>
      </c>
      <c r="K9099" s="334">
        <v>0</v>
      </c>
      <c r="L9099" s="334">
        <v>0</v>
      </c>
      <c r="M9099" s="334">
        <v>0</v>
      </c>
      <c r="N9099" s="334">
        <v>0</v>
      </c>
      <c r="O9099" s="334">
        <v>0</v>
      </c>
      <c r="P9099" s="334">
        <v>0</v>
      </c>
      <c r="Q9099" s="334">
        <v>0</v>
      </c>
      <c r="R9099" s="334">
        <v>0</v>
      </c>
      <c r="S9099" s="334">
        <v>0</v>
      </c>
      <c r="T9099" s="334">
        <v>0</v>
      </c>
      <c r="U9099" s="334">
        <v>0</v>
      </c>
      <c r="V9099" s="334">
        <v>0</v>
      </c>
      <c r="W9099" s="334">
        <v>0</v>
      </c>
      <c r="X9099" s="334">
        <v>0</v>
      </c>
      <c r="Y9099" s="334">
        <v>0</v>
      </c>
      <c r="Z9099" s="334">
        <v>0</v>
      </c>
      <c r="AA9099" s="334">
        <v>0</v>
      </c>
      <c r="AB9099" s="334">
        <v>0</v>
      </c>
      <c r="AD9099" s="334">
        <v>0</v>
      </c>
      <c r="AE9099" s="334">
        <f t="shared" si="1427"/>
        <v>0</v>
      </c>
      <c r="AF9099" s="334">
        <f t="shared" si="1428"/>
        <v>0</v>
      </c>
      <c r="AG9099" s="340">
        <f t="shared" si="1429"/>
        <v>0</v>
      </c>
      <c r="AI9099" s="340">
        <f t="shared" si="1430"/>
        <v>0</v>
      </c>
      <c r="AJ9099" s="340">
        <f t="shared" si="1430"/>
        <v>0</v>
      </c>
      <c r="AK9099" s="340">
        <f t="shared" si="1430"/>
        <v>0</v>
      </c>
      <c r="AL9099" s="340">
        <f t="shared" si="1430"/>
        <v>0</v>
      </c>
      <c r="AM9099" s="340">
        <f t="shared" si="1430"/>
        <v>0</v>
      </c>
    </row>
    <row r="9100" spans="1:39" x14ac:dyDescent="0.35">
      <c r="A9100" s="337">
        <v>31013</v>
      </c>
      <c r="B9100" s="338">
        <f t="shared" si="1424"/>
        <v>1984</v>
      </c>
      <c r="C9100" s="338">
        <f t="shared" si="1425"/>
        <v>11</v>
      </c>
      <c r="D9100" s="338">
        <f t="shared" si="1426"/>
        <v>27</v>
      </c>
      <c r="E9100" s="334">
        <v>0</v>
      </c>
      <c r="F9100" s="334">
        <v>0</v>
      </c>
      <c r="G9100" s="334">
        <v>0</v>
      </c>
      <c r="H9100" s="334">
        <v>0</v>
      </c>
      <c r="I9100" s="334">
        <v>0</v>
      </c>
      <c r="J9100" s="334">
        <v>0</v>
      </c>
      <c r="K9100" s="334">
        <v>0</v>
      </c>
      <c r="L9100" s="334">
        <v>0</v>
      </c>
      <c r="M9100" s="334">
        <v>0</v>
      </c>
      <c r="N9100" s="334">
        <v>0</v>
      </c>
      <c r="O9100" s="334">
        <v>0</v>
      </c>
      <c r="P9100" s="334">
        <v>0</v>
      </c>
      <c r="Q9100" s="334">
        <v>0</v>
      </c>
      <c r="R9100" s="334">
        <v>0</v>
      </c>
      <c r="S9100" s="334">
        <v>0</v>
      </c>
      <c r="T9100" s="334">
        <v>0</v>
      </c>
      <c r="U9100" s="334">
        <v>0</v>
      </c>
      <c r="V9100" s="334">
        <v>0</v>
      </c>
      <c r="W9100" s="334">
        <v>0</v>
      </c>
      <c r="X9100" s="334">
        <v>0</v>
      </c>
      <c r="Y9100" s="334">
        <v>0</v>
      </c>
      <c r="Z9100" s="334">
        <v>0</v>
      </c>
      <c r="AA9100" s="334">
        <v>0</v>
      </c>
      <c r="AB9100" s="334">
        <v>0</v>
      </c>
      <c r="AD9100" s="334">
        <v>0</v>
      </c>
      <c r="AE9100" s="334">
        <f t="shared" si="1427"/>
        <v>0</v>
      </c>
      <c r="AF9100" s="334">
        <f t="shared" si="1428"/>
        <v>0</v>
      </c>
      <c r="AG9100" s="340">
        <f t="shared" si="1429"/>
        <v>0</v>
      </c>
      <c r="AI9100" s="340">
        <f t="shared" si="1430"/>
        <v>0</v>
      </c>
      <c r="AJ9100" s="340">
        <f t="shared" si="1430"/>
        <v>0</v>
      </c>
      <c r="AK9100" s="340">
        <f t="shared" si="1430"/>
        <v>0</v>
      </c>
      <c r="AL9100" s="340">
        <f t="shared" si="1430"/>
        <v>0</v>
      </c>
      <c r="AM9100" s="340">
        <f t="shared" si="1430"/>
        <v>0</v>
      </c>
    </row>
    <row r="9101" spans="1:39" x14ac:dyDescent="0.35">
      <c r="A9101" s="337">
        <v>31014</v>
      </c>
      <c r="B9101" s="338">
        <f t="shared" si="1424"/>
        <v>1984</v>
      </c>
      <c r="C9101" s="338">
        <f t="shared" si="1425"/>
        <v>11</v>
      </c>
      <c r="D9101" s="338">
        <f t="shared" si="1426"/>
        <v>28</v>
      </c>
      <c r="E9101" s="334">
        <v>0</v>
      </c>
      <c r="F9101" s="334">
        <v>0</v>
      </c>
      <c r="G9101" s="334">
        <v>0</v>
      </c>
      <c r="H9101" s="334">
        <v>0</v>
      </c>
      <c r="I9101" s="334">
        <v>0</v>
      </c>
      <c r="J9101" s="334">
        <v>0</v>
      </c>
      <c r="K9101" s="334">
        <v>0</v>
      </c>
      <c r="L9101" s="334">
        <v>0</v>
      </c>
      <c r="M9101" s="334">
        <v>0</v>
      </c>
      <c r="N9101" s="334">
        <v>0</v>
      </c>
      <c r="O9101" s="334">
        <v>0</v>
      </c>
      <c r="P9101" s="334">
        <v>0</v>
      </c>
      <c r="Q9101" s="334">
        <v>0</v>
      </c>
      <c r="R9101" s="334">
        <v>0</v>
      </c>
      <c r="S9101" s="334">
        <v>0</v>
      </c>
      <c r="T9101" s="334">
        <v>0</v>
      </c>
      <c r="U9101" s="334">
        <v>0</v>
      </c>
      <c r="V9101" s="334">
        <v>0</v>
      </c>
      <c r="W9101" s="334">
        <v>0</v>
      </c>
      <c r="X9101" s="334">
        <v>0</v>
      </c>
      <c r="Y9101" s="334">
        <v>0</v>
      </c>
      <c r="Z9101" s="334">
        <v>0</v>
      </c>
      <c r="AA9101" s="334">
        <v>0</v>
      </c>
      <c r="AB9101" s="334">
        <v>0</v>
      </c>
      <c r="AD9101" s="334">
        <v>0</v>
      </c>
      <c r="AE9101" s="334">
        <f t="shared" si="1427"/>
        <v>0</v>
      </c>
      <c r="AF9101" s="334">
        <f t="shared" si="1428"/>
        <v>0</v>
      </c>
      <c r="AG9101" s="340">
        <f t="shared" si="1429"/>
        <v>0</v>
      </c>
      <c r="AI9101" s="340">
        <f t="shared" si="1430"/>
        <v>0</v>
      </c>
      <c r="AJ9101" s="340">
        <f t="shared" si="1430"/>
        <v>0</v>
      </c>
      <c r="AK9101" s="340">
        <f t="shared" si="1430"/>
        <v>0</v>
      </c>
      <c r="AL9101" s="340">
        <f t="shared" si="1430"/>
        <v>0</v>
      </c>
      <c r="AM9101" s="340">
        <f t="shared" si="1430"/>
        <v>0</v>
      </c>
    </row>
    <row r="9102" spans="1:39" x14ac:dyDescent="0.35">
      <c r="A9102" s="337">
        <v>31015</v>
      </c>
      <c r="B9102" s="338">
        <f t="shared" si="1424"/>
        <v>1984</v>
      </c>
      <c r="C9102" s="338">
        <f t="shared" si="1425"/>
        <v>11</v>
      </c>
      <c r="D9102" s="338">
        <f t="shared" si="1426"/>
        <v>29</v>
      </c>
      <c r="E9102" s="334">
        <v>0</v>
      </c>
      <c r="F9102" s="334">
        <v>0</v>
      </c>
      <c r="G9102" s="334">
        <v>0</v>
      </c>
      <c r="H9102" s="334">
        <v>0</v>
      </c>
      <c r="I9102" s="334">
        <v>0</v>
      </c>
      <c r="J9102" s="334">
        <v>0</v>
      </c>
      <c r="K9102" s="334">
        <v>0</v>
      </c>
      <c r="L9102" s="334">
        <v>0.1</v>
      </c>
      <c r="M9102" s="334">
        <v>0</v>
      </c>
      <c r="N9102" s="334">
        <v>0</v>
      </c>
      <c r="O9102" s="334">
        <v>0</v>
      </c>
      <c r="P9102" s="334">
        <v>0.1</v>
      </c>
      <c r="Q9102" s="334">
        <v>0</v>
      </c>
      <c r="R9102" s="334">
        <v>0</v>
      </c>
      <c r="S9102" s="334">
        <v>0</v>
      </c>
      <c r="T9102" s="334">
        <v>0</v>
      </c>
      <c r="U9102" s="334">
        <v>0</v>
      </c>
      <c r="V9102" s="334">
        <v>0.1</v>
      </c>
      <c r="W9102" s="334">
        <v>0</v>
      </c>
      <c r="X9102" s="334">
        <v>0</v>
      </c>
      <c r="Y9102" s="334">
        <v>0</v>
      </c>
      <c r="Z9102" s="334">
        <v>0.1</v>
      </c>
      <c r="AA9102" s="334">
        <v>0</v>
      </c>
      <c r="AB9102" s="334">
        <v>0</v>
      </c>
      <c r="AD9102" s="334">
        <v>0.4</v>
      </c>
      <c r="AE9102" s="334">
        <f t="shared" si="1427"/>
        <v>0.4</v>
      </c>
      <c r="AF9102" s="334">
        <f t="shared" si="1428"/>
        <v>0.4</v>
      </c>
      <c r="AG9102" s="340">
        <f t="shared" si="1429"/>
        <v>0</v>
      </c>
      <c r="AI9102" s="340">
        <f t="shared" si="1430"/>
        <v>0</v>
      </c>
      <c r="AJ9102" s="340">
        <f t="shared" si="1430"/>
        <v>0</v>
      </c>
      <c r="AK9102" s="340">
        <f t="shared" si="1430"/>
        <v>0</v>
      </c>
      <c r="AL9102" s="340">
        <f t="shared" si="1430"/>
        <v>0</v>
      </c>
      <c r="AM9102" s="340">
        <f t="shared" si="1430"/>
        <v>0</v>
      </c>
    </row>
    <row r="9103" spans="1:39" x14ac:dyDescent="0.35">
      <c r="A9103" s="337">
        <v>31016</v>
      </c>
      <c r="B9103" s="338">
        <f t="shared" si="1424"/>
        <v>1984</v>
      </c>
      <c r="C9103" s="338">
        <f t="shared" si="1425"/>
        <v>11</v>
      </c>
      <c r="D9103" s="338">
        <f t="shared" si="1426"/>
        <v>30</v>
      </c>
      <c r="E9103" s="334">
        <v>0.1</v>
      </c>
      <c r="F9103" s="334">
        <v>0</v>
      </c>
      <c r="G9103" s="334">
        <v>0</v>
      </c>
      <c r="H9103" s="334">
        <v>0</v>
      </c>
      <c r="I9103" s="334">
        <v>0</v>
      </c>
      <c r="J9103" s="334">
        <v>0</v>
      </c>
      <c r="K9103" s="334">
        <v>0.1</v>
      </c>
      <c r="L9103" s="334">
        <v>0</v>
      </c>
      <c r="M9103" s="334">
        <v>0.1</v>
      </c>
      <c r="N9103" s="334">
        <v>0</v>
      </c>
      <c r="O9103" s="334">
        <v>0.1</v>
      </c>
      <c r="P9103" s="334">
        <v>0</v>
      </c>
      <c r="Q9103" s="334">
        <v>0.1</v>
      </c>
      <c r="R9103" s="334">
        <v>0</v>
      </c>
      <c r="S9103" s="334">
        <v>0</v>
      </c>
      <c r="T9103" s="334">
        <v>0.1</v>
      </c>
      <c r="U9103" s="334">
        <v>0.1</v>
      </c>
      <c r="V9103" s="334">
        <v>0</v>
      </c>
      <c r="W9103" s="334">
        <v>0.1</v>
      </c>
      <c r="X9103" s="334">
        <v>0</v>
      </c>
      <c r="Y9103" s="334">
        <v>0.1</v>
      </c>
      <c r="Z9103" s="334">
        <v>0</v>
      </c>
      <c r="AA9103" s="334">
        <v>0.1</v>
      </c>
      <c r="AB9103" s="334">
        <v>0</v>
      </c>
      <c r="AD9103" s="334">
        <v>1</v>
      </c>
      <c r="AE9103" s="334">
        <f t="shared" si="1427"/>
        <v>1</v>
      </c>
      <c r="AF9103" s="334">
        <f t="shared" si="1428"/>
        <v>0.99999999999999989</v>
      </c>
      <c r="AG9103" s="340">
        <f t="shared" si="1429"/>
        <v>1.1102230246251565E-16</v>
      </c>
      <c r="AI9103" s="340">
        <f t="shared" si="1430"/>
        <v>0</v>
      </c>
      <c r="AJ9103" s="340">
        <f t="shared" si="1430"/>
        <v>0</v>
      </c>
      <c r="AK9103" s="340">
        <f t="shared" si="1430"/>
        <v>0</v>
      </c>
      <c r="AL9103" s="340">
        <f t="shared" si="1430"/>
        <v>0</v>
      </c>
      <c r="AM9103" s="340">
        <f t="shared" si="1430"/>
        <v>0</v>
      </c>
    </row>
    <row r="9104" spans="1:39" x14ac:dyDescent="0.35">
      <c r="A9104" s="337">
        <v>31017</v>
      </c>
      <c r="B9104" s="338">
        <f t="shared" si="1424"/>
        <v>1984</v>
      </c>
      <c r="C9104" s="338">
        <f t="shared" si="1425"/>
        <v>12</v>
      </c>
      <c r="D9104" s="338">
        <f t="shared" si="1426"/>
        <v>1</v>
      </c>
      <c r="E9104" s="334">
        <v>0</v>
      </c>
      <c r="F9104" s="334">
        <v>0</v>
      </c>
      <c r="G9104" s="334">
        <v>0</v>
      </c>
      <c r="H9104" s="334">
        <v>0</v>
      </c>
      <c r="I9104" s="334">
        <v>0</v>
      </c>
      <c r="J9104" s="334">
        <v>0</v>
      </c>
      <c r="K9104" s="334">
        <v>0</v>
      </c>
      <c r="L9104" s="334">
        <v>0</v>
      </c>
      <c r="M9104" s="334">
        <v>0</v>
      </c>
      <c r="N9104" s="334">
        <v>0</v>
      </c>
      <c r="O9104" s="334">
        <v>0</v>
      </c>
      <c r="P9104" s="334">
        <v>0</v>
      </c>
      <c r="Q9104" s="334">
        <v>0</v>
      </c>
      <c r="R9104" s="334">
        <v>0</v>
      </c>
      <c r="S9104" s="334">
        <v>0</v>
      </c>
      <c r="T9104" s="334">
        <v>0</v>
      </c>
      <c r="U9104" s="334">
        <v>0</v>
      </c>
      <c r="V9104" s="334">
        <v>0</v>
      </c>
      <c r="W9104" s="334">
        <v>0</v>
      </c>
      <c r="X9104" s="334">
        <v>0</v>
      </c>
      <c r="Y9104" s="334">
        <v>0</v>
      </c>
      <c r="Z9104" s="334">
        <v>0</v>
      </c>
      <c r="AA9104" s="334">
        <v>0</v>
      </c>
      <c r="AB9104" s="334">
        <v>0</v>
      </c>
      <c r="AD9104" s="334">
        <v>0</v>
      </c>
      <c r="AE9104" s="334">
        <f t="shared" si="1427"/>
        <v>0</v>
      </c>
      <c r="AF9104" s="334">
        <f t="shared" si="1428"/>
        <v>0</v>
      </c>
      <c r="AG9104" s="340">
        <f t="shared" si="1429"/>
        <v>0</v>
      </c>
      <c r="AI9104" s="340">
        <f t="shared" si="1430"/>
        <v>0</v>
      </c>
      <c r="AJ9104" s="340">
        <f t="shared" si="1430"/>
        <v>0</v>
      </c>
      <c r="AK9104" s="340">
        <f t="shared" si="1430"/>
        <v>0</v>
      </c>
      <c r="AL9104" s="340">
        <f t="shared" si="1430"/>
        <v>0</v>
      </c>
      <c r="AM9104" s="340">
        <f t="shared" si="1430"/>
        <v>0</v>
      </c>
    </row>
    <row r="9105" spans="1:39" x14ac:dyDescent="0.35">
      <c r="A9105" s="337">
        <v>31018</v>
      </c>
      <c r="B9105" s="338">
        <f t="shared" si="1424"/>
        <v>1984</v>
      </c>
      <c r="C9105" s="338">
        <f t="shared" si="1425"/>
        <v>12</v>
      </c>
      <c r="D9105" s="338">
        <f t="shared" si="1426"/>
        <v>2</v>
      </c>
      <c r="E9105" s="334">
        <v>0</v>
      </c>
      <c r="F9105" s="334">
        <v>0</v>
      </c>
      <c r="G9105" s="334">
        <v>0</v>
      </c>
      <c r="H9105" s="334">
        <v>0</v>
      </c>
      <c r="I9105" s="334">
        <v>0</v>
      </c>
      <c r="J9105" s="334">
        <v>0</v>
      </c>
      <c r="K9105" s="334">
        <v>0</v>
      </c>
      <c r="L9105" s="334">
        <v>0</v>
      </c>
      <c r="M9105" s="334">
        <v>0</v>
      </c>
      <c r="N9105" s="334">
        <v>0</v>
      </c>
      <c r="O9105" s="334">
        <v>0</v>
      </c>
      <c r="P9105" s="334">
        <v>0</v>
      </c>
      <c r="Q9105" s="334">
        <v>0</v>
      </c>
      <c r="R9105" s="334">
        <v>0</v>
      </c>
      <c r="S9105" s="334">
        <v>0</v>
      </c>
      <c r="T9105" s="334">
        <v>0</v>
      </c>
      <c r="U9105" s="334">
        <v>0</v>
      </c>
      <c r="V9105" s="334">
        <v>0</v>
      </c>
      <c r="W9105" s="334">
        <v>0</v>
      </c>
      <c r="X9105" s="334">
        <v>0</v>
      </c>
      <c r="Y9105" s="334">
        <v>0</v>
      </c>
      <c r="Z9105" s="334">
        <v>0</v>
      </c>
      <c r="AA9105" s="334">
        <v>0</v>
      </c>
      <c r="AB9105" s="334">
        <v>0</v>
      </c>
      <c r="AD9105" s="334">
        <v>0</v>
      </c>
      <c r="AE9105" s="334">
        <f t="shared" si="1427"/>
        <v>0</v>
      </c>
      <c r="AF9105" s="334">
        <f t="shared" si="1428"/>
        <v>0</v>
      </c>
      <c r="AG9105" s="340">
        <f t="shared" si="1429"/>
        <v>0</v>
      </c>
      <c r="AI9105" s="340">
        <f t="shared" si="1430"/>
        <v>0</v>
      </c>
      <c r="AJ9105" s="340">
        <f t="shared" si="1430"/>
        <v>0</v>
      </c>
      <c r="AK9105" s="340">
        <f t="shared" si="1430"/>
        <v>0</v>
      </c>
      <c r="AL9105" s="340">
        <f t="shared" si="1430"/>
        <v>0</v>
      </c>
      <c r="AM9105" s="340">
        <f t="shared" si="1430"/>
        <v>0</v>
      </c>
    </row>
    <row r="9106" spans="1:39" x14ac:dyDescent="0.35">
      <c r="A9106" s="337">
        <v>31019</v>
      </c>
      <c r="B9106" s="338">
        <f t="shared" si="1424"/>
        <v>1984</v>
      </c>
      <c r="C9106" s="338">
        <f t="shared" si="1425"/>
        <v>12</v>
      </c>
      <c r="D9106" s="338">
        <f t="shared" si="1426"/>
        <v>3</v>
      </c>
      <c r="E9106" s="334">
        <v>0</v>
      </c>
      <c r="F9106" s="334">
        <v>0</v>
      </c>
      <c r="G9106" s="334">
        <v>0</v>
      </c>
      <c r="H9106" s="334">
        <v>0</v>
      </c>
      <c r="I9106" s="334">
        <v>0</v>
      </c>
      <c r="J9106" s="334">
        <v>0</v>
      </c>
      <c r="K9106" s="334">
        <v>0</v>
      </c>
      <c r="L9106" s="334">
        <v>0</v>
      </c>
      <c r="M9106" s="334">
        <v>0</v>
      </c>
      <c r="N9106" s="334">
        <v>0</v>
      </c>
      <c r="O9106" s="334">
        <v>0</v>
      </c>
      <c r="P9106" s="334">
        <v>0</v>
      </c>
      <c r="Q9106" s="334">
        <v>0</v>
      </c>
      <c r="R9106" s="334">
        <v>0</v>
      </c>
      <c r="S9106" s="334">
        <v>0</v>
      </c>
      <c r="T9106" s="334">
        <v>0</v>
      </c>
      <c r="U9106" s="334">
        <v>0</v>
      </c>
      <c r="V9106" s="334">
        <v>0</v>
      </c>
      <c r="W9106" s="334">
        <v>0</v>
      </c>
      <c r="X9106" s="334">
        <v>0</v>
      </c>
      <c r="Y9106" s="334">
        <v>0</v>
      </c>
      <c r="Z9106" s="334">
        <v>0</v>
      </c>
      <c r="AA9106" s="334">
        <v>0</v>
      </c>
      <c r="AB9106" s="334">
        <v>0</v>
      </c>
      <c r="AD9106" s="334">
        <v>0</v>
      </c>
      <c r="AE9106" s="334">
        <f t="shared" si="1427"/>
        <v>0</v>
      </c>
      <c r="AF9106" s="334">
        <f t="shared" si="1428"/>
        <v>0</v>
      </c>
      <c r="AG9106" s="340">
        <f t="shared" si="1429"/>
        <v>0</v>
      </c>
      <c r="AI9106" s="340">
        <f t="shared" si="1430"/>
        <v>0</v>
      </c>
      <c r="AJ9106" s="340">
        <f t="shared" si="1430"/>
        <v>0</v>
      </c>
      <c r="AK9106" s="340">
        <f t="shared" si="1430"/>
        <v>0</v>
      </c>
      <c r="AL9106" s="340">
        <f t="shared" si="1430"/>
        <v>0</v>
      </c>
      <c r="AM9106" s="340">
        <f t="shared" si="1430"/>
        <v>0</v>
      </c>
    </row>
    <row r="9107" spans="1:39" x14ac:dyDescent="0.35">
      <c r="A9107" s="337">
        <v>31020</v>
      </c>
      <c r="B9107" s="338">
        <f t="shared" si="1424"/>
        <v>1984</v>
      </c>
      <c r="C9107" s="338">
        <f t="shared" si="1425"/>
        <v>12</v>
      </c>
      <c r="D9107" s="338">
        <f t="shared" si="1426"/>
        <v>4</v>
      </c>
      <c r="E9107" s="334">
        <v>0</v>
      </c>
      <c r="F9107" s="334">
        <v>0</v>
      </c>
      <c r="G9107" s="334">
        <v>0</v>
      </c>
      <c r="H9107" s="334">
        <v>0</v>
      </c>
      <c r="I9107" s="334">
        <v>0</v>
      </c>
      <c r="J9107" s="334">
        <v>0</v>
      </c>
      <c r="K9107" s="334">
        <v>0</v>
      </c>
      <c r="L9107" s="334">
        <v>0</v>
      </c>
      <c r="M9107" s="334">
        <v>0</v>
      </c>
      <c r="N9107" s="334">
        <v>0</v>
      </c>
      <c r="O9107" s="334">
        <v>0</v>
      </c>
      <c r="P9107" s="334">
        <v>0</v>
      </c>
      <c r="Q9107" s="334">
        <v>0</v>
      </c>
      <c r="R9107" s="334">
        <v>0</v>
      </c>
      <c r="S9107" s="334">
        <v>0</v>
      </c>
      <c r="T9107" s="334">
        <v>0</v>
      </c>
      <c r="U9107" s="334">
        <v>0</v>
      </c>
      <c r="V9107" s="334">
        <v>0</v>
      </c>
      <c r="W9107" s="334">
        <v>0</v>
      </c>
      <c r="X9107" s="334">
        <v>0</v>
      </c>
      <c r="Y9107" s="334">
        <v>0</v>
      </c>
      <c r="Z9107" s="334">
        <v>0</v>
      </c>
      <c r="AA9107" s="334">
        <v>0</v>
      </c>
      <c r="AB9107" s="334">
        <v>0</v>
      </c>
      <c r="AD9107" s="334">
        <v>0</v>
      </c>
      <c r="AE9107" s="334">
        <f t="shared" si="1427"/>
        <v>0</v>
      </c>
      <c r="AF9107" s="334">
        <f t="shared" si="1428"/>
        <v>0</v>
      </c>
      <c r="AG9107" s="340">
        <f t="shared" si="1429"/>
        <v>0</v>
      </c>
      <c r="AI9107" s="340">
        <f t="shared" si="1430"/>
        <v>0</v>
      </c>
      <c r="AJ9107" s="340">
        <f t="shared" si="1430"/>
        <v>0</v>
      </c>
      <c r="AK9107" s="340">
        <f t="shared" si="1430"/>
        <v>0</v>
      </c>
      <c r="AL9107" s="340">
        <f t="shared" si="1430"/>
        <v>0</v>
      </c>
      <c r="AM9107" s="340">
        <f t="shared" si="1430"/>
        <v>0</v>
      </c>
    </row>
    <row r="9108" spans="1:39" x14ac:dyDescent="0.35">
      <c r="A9108" s="337">
        <v>31021</v>
      </c>
      <c r="B9108" s="338">
        <f t="shared" si="1424"/>
        <v>1984</v>
      </c>
      <c r="C9108" s="338">
        <f t="shared" si="1425"/>
        <v>12</v>
      </c>
      <c r="D9108" s="338">
        <f t="shared" si="1426"/>
        <v>5</v>
      </c>
      <c r="E9108" s="334">
        <v>0</v>
      </c>
      <c r="F9108" s="334">
        <v>0</v>
      </c>
      <c r="G9108" s="334">
        <v>0</v>
      </c>
      <c r="H9108" s="334">
        <v>0</v>
      </c>
      <c r="I9108" s="334">
        <v>0</v>
      </c>
      <c r="J9108" s="334">
        <v>0</v>
      </c>
      <c r="K9108" s="334">
        <v>0</v>
      </c>
      <c r="L9108" s="334">
        <v>0</v>
      </c>
      <c r="M9108" s="334">
        <v>0</v>
      </c>
      <c r="N9108" s="334">
        <v>0</v>
      </c>
      <c r="O9108" s="334">
        <v>0</v>
      </c>
      <c r="P9108" s="334">
        <v>0</v>
      </c>
      <c r="Q9108" s="334">
        <v>0</v>
      </c>
      <c r="R9108" s="334">
        <v>0</v>
      </c>
      <c r="S9108" s="334">
        <v>0</v>
      </c>
      <c r="T9108" s="334">
        <v>0</v>
      </c>
      <c r="U9108" s="334">
        <v>0</v>
      </c>
      <c r="V9108" s="334">
        <v>0</v>
      </c>
      <c r="W9108" s="334">
        <v>0</v>
      </c>
      <c r="X9108" s="334">
        <v>0</v>
      </c>
      <c r="Y9108" s="334">
        <v>0</v>
      </c>
      <c r="Z9108" s="334">
        <v>0</v>
      </c>
      <c r="AA9108" s="334">
        <v>0</v>
      </c>
      <c r="AB9108" s="334">
        <v>0</v>
      </c>
      <c r="AD9108" s="334">
        <v>0</v>
      </c>
      <c r="AE9108" s="334">
        <f t="shared" si="1427"/>
        <v>0</v>
      </c>
      <c r="AF9108" s="334">
        <f t="shared" si="1428"/>
        <v>0</v>
      </c>
      <c r="AG9108" s="340">
        <f t="shared" si="1429"/>
        <v>0</v>
      </c>
      <c r="AI9108" s="340">
        <f t="shared" ref="AI9108:AM9123" si="1431">IF($C9108=AI$1,$AF9108,0)</f>
        <v>0</v>
      </c>
      <c r="AJ9108" s="340">
        <f t="shared" si="1431"/>
        <v>0</v>
      </c>
      <c r="AK9108" s="340">
        <f t="shared" si="1431"/>
        <v>0</v>
      </c>
      <c r="AL9108" s="340">
        <f t="shared" si="1431"/>
        <v>0</v>
      </c>
      <c r="AM9108" s="340">
        <f t="shared" si="1431"/>
        <v>0</v>
      </c>
    </row>
    <row r="9109" spans="1:39" x14ac:dyDescent="0.35">
      <c r="A9109" s="337">
        <v>31022</v>
      </c>
      <c r="B9109" s="338">
        <f t="shared" si="1424"/>
        <v>1984</v>
      </c>
      <c r="C9109" s="338">
        <f t="shared" si="1425"/>
        <v>12</v>
      </c>
      <c r="D9109" s="338">
        <f t="shared" si="1426"/>
        <v>6</v>
      </c>
      <c r="E9109" s="334">
        <v>0</v>
      </c>
      <c r="F9109" s="334">
        <v>0</v>
      </c>
      <c r="G9109" s="334">
        <v>0</v>
      </c>
      <c r="H9109" s="334">
        <v>0</v>
      </c>
      <c r="I9109" s="334">
        <v>0</v>
      </c>
      <c r="J9109" s="334">
        <v>0</v>
      </c>
      <c r="K9109" s="334">
        <v>0</v>
      </c>
      <c r="L9109" s="334">
        <v>0</v>
      </c>
      <c r="M9109" s="334">
        <v>0</v>
      </c>
      <c r="N9109" s="334">
        <v>0</v>
      </c>
      <c r="O9109" s="334">
        <v>0</v>
      </c>
      <c r="P9109" s="334">
        <v>0</v>
      </c>
      <c r="Q9109" s="334">
        <v>0</v>
      </c>
      <c r="R9109" s="334">
        <v>0</v>
      </c>
      <c r="S9109" s="334">
        <v>0</v>
      </c>
      <c r="T9109" s="334">
        <v>0</v>
      </c>
      <c r="U9109" s="334">
        <v>0</v>
      </c>
      <c r="V9109" s="334">
        <v>0</v>
      </c>
      <c r="W9109" s="334">
        <v>0</v>
      </c>
      <c r="X9109" s="334">
        <v>0</v>
      </c>
      <c r="Y9109" s="334">
        <v>0</v>
      </c>
      <c r="Z9109" s="334">
        <v>0</v>
      </c>
      <c r="AA9109" s="334">
        <v>0</v>
      </c>
      <c r="AB9109" s="334">
        <v>0</v>
      </c>
      <c r="AD9109" s="334">
        <v>0</v>
      </c>
      <c r="AE9109" s="334">
        <f t="shared" si="1427"/>
        <v>0</v>
      </c>
      <c r="AF9109" s="334">
        <f t="shared" si="1428"/>
        <v>0</v>
      </c>
      <c r="AG9109" s="340">
        <f t="shared" si="1429"/>
        <v>0</v>
      </c>
      <c r="AI9109" s="340">
        <f t="shared" si="1431"/>
        <v>0</v>
      </c>
      <c r="AJ9109" s="340">
        <f t="shared" si="1431"/>
        <v>0</v>
      </c>
      <c r="AK9109" s="340">
        <f t="shared" si="1431"/>
        <v>0</v>
      </c>
      <c r="AL9109" s="340">
        <f t="shared" si="1431"/>
        <v>0</v>
      </c>
      <c r="AM9109" s="340">
        <f t="shared" si="1431"/>
        <v>0</v>
      </c>
    </row>
    <row r="9110" spans="1:39" x14ac:dyDescent="0.35">
      <c r="A9110" s="337">
        <v>31023</v>
      </c>
      <c r="B9110" s="338">
        <f t="shared" si="1424"/>
        <v>1984</v>
      </c>
      <c r="C9110" s="338">
        <f t="shared" si="1425"/>
        <v>12</v>
      </c>
      <c r="D9110" s="338">
        <f t="shared" si="1426"/>
        <v>7</v>
      </c>
      <c r="E9110" s="334">
        <v>0</v>
      </c>
      <c r="F9110" s="334">
        <v>0</v>
      </c>
      <c r="G9110" s="334">
        <v>0</v>
      </c>
      <c r="H9110" s="334">
        <v>0</v>
      </c>
      <c r="I9110" s="334">
        <v>0</v>
      </c>
      <c r="J9110" s="334">
        <v>0</v>
      </c>
      <c r="K9110" s="334">
        <v>0</v>
      </c>
      <c r="L9110" s="334">
        <v>0</v>
      </c>
      <c r="M9110" s="334">
        <v>0</v>
      </c>
      <c r="N9110" s="334">
        <v>0</v>
      </c>
      <c r="O9110" s="334">
        <v>0</v>
      </c>
      <c r="P9110" s="334">
        <v>0</v>
      </c>
      <c r="Q9110" s="334">
        <v>0</v>
      </c>
      <c r="R9110" s="334">
        <v>0</v>
      </c>
      <c r="S9110" s="334">
        <v>0</v>
      </c>
      <c r="T9110" s="334">
        <v>0</v>
      </c>
      <c r="U9110" s="334">
        <v>0</v>
      </c>
      <c r="V9110" s="334">
        <v>0</v>
      </c>
      <c r="W9110" s="334">
        <v>0</v>
      </c>
      <c r="X9110" s="334">
        <v>0</v>
      </c>
      <c r="Y9110" s="334">
        <v>0</v>
      </c>
      <c r="Z9110" s="334">
        <v>0</v>
      </c>
      <c r="AA9110" s="334">
        <v>0</v>
      </c>
      <c r="AB9110" s="334">
        <v>0</v>
      </c>
      <c r="AD9110" s="334">
        <v>0</v>
      </c>
      <c r="AE9110" s="334">
        <f t="shared" si="1427"/>
        <v>0</v>
      </c>
      <c r="AF9110" s="334">
        <f t="shared" si="1428"/>
        <v>0</v>
      </c>
      <c r="AG9110" s="340">
        <f t="shared" si="1429"/>
        <v>0</v>
      </c>
      <c r="AI9110" s="340">
        <f t="shared" si="1431"/>
        <v>0</v>
      </c>
      <c r="AJ9110" s="340">
        <f t="shared" si="1431"/>
        <v>0</v>
      </c>
      <c r="AK9110" s="340">
        <f t="shared" si="1431"/>
        <v>0</v>
      </c>
      <c r="AL9110" s="340">
        <f t="shared" si="1431"/>
        <v>0</v>
      </c>
      <c r="AM9110" s="340">
        <f t="shared" si="1431"/>
        <v>0</v>
      </c>
    </row>
    <row r="9111" spans="1:39" x14ac:dyDescent="0.35">
      <c r="A9111" s="337">
        <v>31024</v>
      </c>
      <c r="B9111" s="338">
        <f t="shared" si="1424"/>
        <v>1984</v>
      </c>
      <c r="C9111" s="338">
        <f t="shared" si="1425"/>
        <v>12</v>
      </c>
      <c r="D9111" s="338">
        <f t="shared" si="1426"/>
        <v>8</v>
      </c>
      <c r="E9111" s="334">
        <v>0</v>
      </c>
      <c r="F9111" s="334">
        <v>0</v>
      </c>
      <c r="G9111" s="334">
        <v>0</v>
      </c>
      <c r="H9111" s="334">
        <v>0</v>
      </c>
      <c r="I9111" s="334">
        <v>0</v>
      </c>
      <c r="J9111" s="334">
        <v>0</v>
      </c>
      <c r="K9111" s="334">
        <v>0</v>
      </c>
      <c r="L9111" s="334">
        <v>0</v>
      </c>
      <c r="M9111" s="334">
        <v>0</v>
      </c>
      <c r="N9111" s="334">
        <v>0</v>
      </c>
      <c r="O9111" s="334">
        <v>0</v>
      </c>
      <c r="P9111" s="334">
        <v>0</v>
      </c>
      <c r="Q9111" s="334">
        <v>0</v>
      </c>
      <c r="R9111" s="334">
        <v>0</v>
      </c>
      <c r="S9111" s="334">
        <v>0</v>
      </c>
      <c r="T9111" s="334">
        <v>0</v>
      </c>
      <c r="U9111" s="334">
        <v>0</v>
      </c>
      <c r="V9111" s="334">
        <v>0</v>
      </c>
      <c r="W9111" s="334">
        <v>0</v>
      </c>
      <c r="X9111" s="334">
        <v>0</v>
      </c>
      <c r="Y9111" s="334">
        <v>0</v>
      </c>
      <c r="Z9111" s="334">
        <v>0</v>
      </c>
      <c r="AA9111" s="334">
        <v>0</v>
      </c>
      <c r="AB9111" s="334">
        <v>0</v>
      </c>
      <c r="AD9111" s="334">
        <v>0</v>
      </c>
      <c r="AE9111" s="334">
        <f t="shared" si="1427"/>
        <v>0</v>
      </c>
      <c r="AF9111" s="334">
        <f t="shared" si="1428"/>
        <v>0</v>
      </c>
      <c r="AG9111" s="340">
        <f t="shared" si="1429"/>
        <v>0</v>
      </c>
      <c r="AI9111" s="340">
        <f t="shared" si="1431"/>
        <v>0</v>
      </c>
      <c r="AJ9111" s="340">
        <f t="shared" si="1431"/>
        <v>0</v>
      </c>
      <c r="AK9111" s="340">
        <f t="shared" si="1431"/>
        <v>0</v>
      </c>
      <c r="AL9111" s="340">
        <f t="shared" si="1431"/>
        <v>0</v>
      </c>
      <c r="AM9111" s="340">
        <f t="shared" si="1431"/>
        <v>0</v>
      </c>
    </row>
    <row r="9112" spans="1:39" x14ac:dyDescent="0.35">
      <c r="A9112" s="337">
        <v>31025</v>
      </c>
      <c r="B9112" s="338">
        <f t="shared" si="1424"/>
        <v>1984</v>
      </c>
      <c r="C9112" s="338">
        <f t="shared" si="1425"/>
        <v>12</v>
      </c>
      <c r="D9112" s="338">
        <f t="shared" si="1426"/>
        <v>9</v>
      </c>
      <c r="E9112" s="334">
        <v>0</v>
      </c>
      <c r="F9112" s="334">
        <v>0</v>
      </c>
      <c r="G9112" s="334">
        <v>0</v>
      </c>
      <c r="H9112" s="334">
        <v>0</v>
      </c>
      <c r="I9112" s="334">
        <v>0</v>
      </c>
      <c r="J9112" s="334">
        <v>0</v>
      </c>
      <c r="K9112" s="334">
        <v>0</v>
      </c>
      <c r="L9112" s="334">
        <v>0</v>
      </c>
      <c r="M9112" s="334">
        <v>0</v>
      </c>
      <c r="N9112" s="334">
        <v>0</v>
      </c>
      <c r="O9112" s="334">
        <v>0</v>
      </c>
      <c r="P9112" s="334">
        <v>0</v>
      </c>
      <c r="Q9112" s="334">
        <v>0</v>
      </c>
      <c r="R9112" s="334">
        <v>0</v>
      </c>
      <c r="S9112" s="334">
        <v>0</v>
      </c>
      <c r="T9112" s="334">
        <v>0</v>
      </c>
      <c r="U9112" s="334">
        <v>0</v>
      </c>
      <c r="V9112" s="334">
        <v>0</v>
      </c>
      <c r="W9112" s="334">
        <v>0</v>
      </c>
      <c r="X9112" s="334">
        <v>0</v>
      </c>
      <c r="Y9112" s="334">
        <v>0</v>
      </c>
      <c r="Z9112" s="334">
        <v>0</v>
      </c>
      <c r="AA9112" s="334">
        <v>0</v>
      </c>
      <c r="AB9112" s="334">
        <v>0</v>
      </c>
      <c r="AD9112" s="334">
        <v>0</v>
      </c>
      <c r="AE9112" s="334">
        <f t="shared" si="1427"/>
        <v>0</v>
      </c>
      <c r="AF9112" s="334">
        <f t="shared" si="1428"/>
        <v>0</v>
      </c>
      <c r="AG9112" s="340">
        <f t="shared" si="1429"/>
        <v>0</v>
      </c>
      <c r="AI9112" s="340">
        <f t="shared" si="1431"/>
        <v>0</v>
      </c>
      <c r="AJ9112" s="340">
        <f t="shared" si="1431"/>
        <v>0</v>
      </c>
      <c r="AK9112" s="340">
        <f t="shared" si="1431"/>
        <v>0</v>
      </c>
      <c r="AL9112" s="340">
        <f t="shared" si="1431"/>
        <v>0</v>
      </c>
      <c r="AM9112" s="340">
        <f t="shared" si="1431"/>
        <v>0</v>
      </c>
    </row>
    <row r="9113" spans="1:39" x14ac:dyDescent="0.35">
      <c r="A9113" s="337">
        <v>31026</v>
      </c>
      <c r="B9113" s="338">
        <f t="shared" si="1424"/>
        <v>1984</v>
      </c>
      <c r="C9113" s="338">
        <f t="shared" si="1425"/>
        <v>12</v>
      </c>
      <c r="D9113" s="338">
        <f t="shared" si="1426"/>
        <v>10</v>
      </c>
      <c r="E9113" s="334">
        <v>0</v>
      </c>
      <c r="F9113" s="334">
        <v>0</v>
      </c>
      <c r="G9113" s="334">
        <v>0</v>
      </c>
      <c r="H9113" s="334">
        <v>0</v>
      </c>
      <c r="I9113" s="334">
        <v>0</v>
      </c>
      <c r="J9113" s="334">
        <v>0</v>
      </c>
      <c r="K9113" s="334">
        <v>0</v>
      </c>
      <c r="L9113" s="334">
        <v>0</v>
      </c>
      <c r="M9113" s="334">
        <v>0</v>
      </c>
      <c r="N9113" s="334">
        <v>0</v>
      </c>
      <c r="O9113" s="334">
        <v>0</v>
      </c>
      <c r="P9113" s="334">
        <v>0</v>
      </c>
      <c r="Q9113" s="334">
        <v>0.1</v>
      </c>
      <c r="R9113" s="334">
        <v>0.1</v>
      </c>
      <c r="S9113" s="334">
        <v>0.2</v>
      </c>
      <c r="T9113" s="334">
        <v>0.1</v>
      </c>
      <c r="U9113" s="334">
        <v>0.1</v>
      </c>
      <c r="V9113" s="334">
        <v>0.1</v>
      </c>
      <c r="W9113" s="334">
        <v>0.1</v>
      </c>
      <c r="X9113" s="334">
        <v>0.1</v>
      </c>
      <c r="Y9113" s="334">
        <v>0.1</v>
      </c>
      <c r="Z9113" s="334">
        <v>0.1</v>
      </c>
      <c r="AA9113" s="334">
        <v>0.1</v>
      </c>
      <c r="AB9113" s="334">
        <v>0</v>
      </c>
      <c r="AD9113" s="334">
        <v>1.2</v>
      </c>
      <c r="AE9113" s="334">
        <f t="shared" si="1427"/>
        <v>1.2</v>
      </c>
      <c r="AF9113" s="334">
        <f t="shared" si="1428"/>
        <v>1.2</v>
      </c>
      <c r="AG9113" s="340">
        <f t="shared" si="1429"/>
        <v>0</v>
      </c>
      <c r="AI9113" s="340">
        <f t="shared" si="1431"/>
        <v>0</v>
      </c>
      <c r="AJ9113" s="340">
        <f t="shared" si="1431"/>
        <v>0</v>
      </c>
      <c r="AK9113" s="340">
        <f t="shared" si="1431"/>
        <v>0</v>
      </c>
      <c r="AL9113" s="340">
        <f t="shared" si="1431"/>
        <v>0</v>
      </c>
      <c r="AM9113" s="340">
        <f t="shared" si="1431"/>
        <v>0</v>
      </c>
    </row>
    <row r="9114" spans="1:39" x14ac:dyDescent="0.35">
      <c r="A9114" s="337">
        <v>31027</v>
      </c>
      <c r="B9114" s="338">
        <f t="shared" si="1424"/>
        <v>1984</v>
      </c>
      <c r="C9114" s="338">
        <f t="shared" si="1425"/>
        <v>12</v>
      </c>
      <c r="D9114" s="338">
        <f t="shared" si="1426"/>
        <v>11</v>
      </c>
      <c r="E9114" s="334">
        <v>0</v>
      </c>
      <c r="F9114" s="334">
        <v>0</v>
      </c>
      <c r="G9114" s="334">
        <v>0</v>
      </c>
      <c r="H9114" s="334">
        <v>0</v>
      </c>
      <c r="I9114" s="334">
        <v>0</v>
      </c>
      <c r="J9114" s="334">
        <v>0</v>
      </c>
      <c r="K9114" s="334">
        <v>0</v>
      </c>
      <c r="L9114" s="334">
        <v>0</v>
      </c>
      <c r="M9114" s="334">
        <v>0</v>
      </c>
      <c r="N9114" s="334">
        <v>0</v>
      </c>
      <c r="O9114" s="334">
        <v>0</v>
      </c>
      <c r="P9114" s="334">
        <v>0</v>
      </c>
      <c r="Q9114" s="334">
        <v>0</v>
      </c>
      <c r="R9114" s="334">
        <v>0</v>
      </c>
      <c r="S9114" s="334">
        <v>0</v>
      </c>
      <c r="T9114" s="334">
        <v>0</v>
      </c>
      <c r="U9114" s="334">
        <v>0</v>
      </c>
      <c r="V9114" s="334">
        <v>0</v>
      </c>
      <c r="W9114" s="334">
        <v>0</v>
      </c>
      <c r="X9114" s="334">
        <v>0</v>
      </c>
      <c r="Y9114" s="334">
        <v>0</v>
      </c>
      <c r="Z9114" s="334">
        <v>0</v>
      </c>
      <c r="AA9114" s="334">
        <v>0</v>
      </c>
      <c r="AB9114" s="334">
        <v>0</v>
      </c>
      <c r="AD9114" s="334">
        <v>0</v>
      </c>
      <c r="AE9114" s="334">
        <f t="shared" si="1427"/>
        <v>0</v>
      </c>
      <c r="AF9114" s="334">
        <f t="shared" si="1428"/>
        <v>0</v>
      </c>
      <c r="AG9114" s="340">
        <f t="shared" si="1429"/>
        <v>0</v>
      </c>
      <c r="AI9114" s="340">
        <f t="shared" si="1431"/>
        <v>0</v>
      </c>
      <c r="AJ9114" s="340">
        <f t="shared" si="1431"/>
        <v>0</v>
      </c>
      <c r="AK9114" s="340">
        <f t="shared" si="1431"/>
        <v>0</v>
      </c>
      <c r="AL9114" s="340">
        <f t="shared" si="1431"/>
        <v>0</v>
      </c>
      <c r="AM9114" s="340">
        <f t="shared" si="1431"/>
        <v>0</v>
      </c>
    </row>
    <row r="9115" spans="1:39" x14ac:dyDescent="0.35">
      <c r="A9115" s="337">
        <v>31028</v>
      </c>
      <c r="B9115" s="338">
        <f t="shared" si="1424"/>
        <v>1984</v>
      </c>
      <c r="C9115" s="338">
        <f t="shared" si="1425"/>
        <v>12</v>
      </c>
      <c r="D9115" s="338">
        <f t="shared" si="1426"/>
        <v>12</v>
      </c>
      <c r="E9115" s="334">
        <v>0</v>
      </c>
      <c r="F9115" s="334">
        <v>0</v>
      </c>
      <c r="G9115" s="334">
        <v>0</v>
      </c>
      <c r="H9115" s="334">
        <v>0</v>
      </c>
      <c r="I9115" s="334">
        <v>0</v>
      </c>
      <c r="J9115" s="334">
        <v>0</v>
      </c>
      <c r="K9115" s="334">
        <v>0</v>
      </c>
      <c r="L9115" s="334">
        <v>0</v>
      </c>
      <c r="M9115" s="334">
        <v>0</v>
      </c>
      <c r="N9115" s="334">
        <v>0</v>
      </c>
      <c r="O9115" s="334">
        <v>0</v>
      </c>
      <c r="P9115" s="334">
        <v>0</v>
      </c>
      <c r="Q9115" s="334">
        <v>0</v>
      </c>
      <c r="R9115" s="334">
        <v>0</v>
      </c>
      <c r="S9115" s="334">
        <v>0</v>
      </c>
      <c r="T9115" s="334">
        <v>0</v>
      </c>
      <c r="U9115" s="334">
        <v>0</v>
      </c>
      <c r="V9115" s="334">
        <v>0</v>
      </c>
      <c r="W9115" s="334">
        <v>0</v>
      </c>
      <c r="X9115" s="334">
        <v>0</v>
      </c>
      <c r="Y9115" s="334">
        <v>0</v>
      </c>
      <c r="Z9115" s="334">
        <v>0</v>
      </c>
      <c r="AA9115" s="334">
        <v>0</v>
      </c>
      <c r="AB9115" s="334">
        <v>0</v>
      </c>
      <c r="AD9115" s="334">
        <v>0</v>
      </c>
      <c r="AE9115" s="334">
        <f t="shared" si="1427"/>
        <v>0</v>
      </c>
      <c r="AF9115" s="334">
        <f t="shared" si="1428"/>
        <v>0</v>
      </c>
      <c r="AG9115" s="340">
        <f t="shared" si="1429"/>
        <v>0</v>
      </c>
      <c r="AI9115" s="340">
        <f t="shared" si="1431"/>
        <v>0</v>
      </c>
      <c r="AJ9115" s="340">
        <f t="shared" si="1431"/>
        <v>0</v>
      </c>
      <c r="AK9115" s="340">
        <f t="shared" si="1431"/>
        <v>0</v>
      </c>
      <c r="AL9115" s="340">
        <f t="shared" si="1431"/>
        <v>0</v>
      </c>
      <c r="AM9115" s="340">
        <f t="shared" si="1431"/>
        <v>0</v>
      </c>
    </row>
    <row r="9116" spans="1:39" x14ac:dyDescent="0.35">
      <c r="A9116" s="337">
        <v>31029</v>
      </c>
      <c r="B9116" s="338">
        <f t="shared" si="1424"/>
        <v>1984</v>
      </c>
      <c r="C9116" s="338">
        <f t="shared" si="1425"/>
        <v>12</v>
      </c>
      <c r="D9116" s="338">
        <f t="shared" si="1426"/>
        <v>13</v>
      </c>
      <c r="E9116" s="334">
        <v>0</v>
      </c>
      <c r="F9116" s="334">
        <v>0</v>
      </c>
      <c r="G9116" s="334">
        <v>0</v>
      </c>
      <c r="H9116" s="334">
        <v>0</v>
      </c>
      <c r="I9116" s="334">
        <v>0</v>
      </c>
      <c r="J9116" s="334">
        <v>0</v>
      </c>
      <c r="K9116" s="334">
        <v>0</v>
      </c>
      <c r="L9116" s="334">
        <v>0</v>
      </c>
      <c r="M9116" s="334">
        <v>0</v>
      </c>
      <c r="N9116" s="334">
        <v>0</v>
      </c>
      <c r="O9116" s="334">
        <v>0</v>
      </c>
      <c r="P9116" s="334">
        <v>0</v>
      </c>
      <c r="Q9116" s="334">
        <v>0</v>
      </c>
      <c r="R9116" s="334">
        <v>0</v>
      </c>
      <c r="S9116" s="334">
        <v>0</v>
      </c>
      <c r="T9116" s="334">
        <v>0</v>
      </c>
      <c r="U9116" s="334">
        <v>0</v>
      </c>
      <c r="V9116" s="334">
        <v>0</v>
      </c>
      <c r="W9116" s="334">
        <v>0</v>
      </c>
      <c r="X9116" s="334">
        <v>0</v>
      </c>
      <c r="Y9116" s="334">
        <v>0</v>
      </c>
      <c r="Z9116" s="334">
        <v>0</v>
      </c>
      <c r="AA9116" s="334">
        <v>0</v>
      </c>
      <c r="AB9116" s="334">
        <v>0</v>
      </c>
      <c r="AD9116" s="334">
        <v>0</v>
      </c>
      <c r="AE9116" s="334">
        <f t="shared" si="1427"/>
        <v>0</v>
      </c>
      <c r="AF9116" s="334">
        <f t="shared" si="1428"/>
        <v>0</v>
      </c>
      <c r="AG9116" s="340">
        <f t="shared" si="1429"/>
        <v>0</v>
      </c>
      <c r="AI9116" s="340">
        <f t="shared" si="1431"/>
        <v>0</v>
      </c>
      <c r="AJ9116" s="340">
        <f t="shared" si="1431"/>
        <v>0</v>
      </c>
      <c r="AK9116" s="340">
        <f t="shared" si="1431"/>
        <v>0</v>
      </c>
      <c r="AL9116" s="340">
        <f t="shared" si="1431"/>
        <v>0</v>
      </c>
      <c r="AM9116" s="340">
        <f t="shared" si="1431"/>
        <v>0</v>
      </c>
    </row>
    <row r="9117" spans="1:39" x14ac:dyDescent="0.35">
      <c r="A9117" s="337">
        <v>31030</v>
      </c>
      <c r="B9117" s="338">
        <f t="shared" si="1424"/>
        <v>1984</v>
      </c>
      <c r="C9117" s="338">
        <f t="shared" si="1425"/>
        <v>12</v>
      </c>
      <c r="D9117" s="338">
        <f t="shared" si="1426"/>
        <v>14</v>
      </c>
      <c r="E9117" s="334">
        <v>0</v>
      </c>
      <c r="F9117" s="334">
        <v>0</v>
      </c>
      <c r="G9117" s="334">
        <v>0</v>
      </c>
      <c r="H9117" s="334">
        <v>0</v>
      </c>
      <c r="I9117" s="334">
        <v>0</v>
      </c>
      <c r="J9117" s="334">
        <v>0</v>
      </c>
      <c r="K9117" s="334">
        <v>0</v>
      </c>
      <c r="L9117" s="334">
        <v>0</v>
      </c>
      <c r="M9117" s="334">
        <v>0</v>
      </c>
      <c r="N9117" s="334">
        <v>0</v>
      </c>
      <c r="O9117" s="334">
        <v>0</v>
      </c>
      <c r="P9117" s="334">
        <v>0</v>
      </c>
      <c r="Q9117" s="334">
        <v>0</v>
      </c>
      <c r="R9117" s="334">
        <v>0</v>
      </c>
      <c r="S9117" s="334">
        <v>0</v>
      </c>
      <c r="T9117" s="334">
        <v>0</v>
      </c>
      <c r="U9117" s="334">
        <v>0</v>
      </c>
      <c r="V9117" s="334">
        <v>0</v>
      </c>
      <c r="W9117" s="334">
        <v>0</v>
      </c>
      <c r="X9117" s="334">
        <v>0</v>
      </c>
      <c r="Y9117" s="334">
        <v>0</v>
      </c>
      <c r="Z9117" s="334">
        <v>0</v>
      </c>
      <c r="AA9117" s="334">
        <v>0</v>
      </c>
      <c r="AB9117" s="334">
        <v>0</v>
      </c>
      <c r="AD9117" s="334">
        <v>0</v>
      </c>
      <c r="AE9117" s="334">
        <f t="shared" si="1427"/>
        <v>0</v>
      </c>
      <c r="AF9117" s="334">
        <f t="shared" si="1428"/>
        <v>0</v>
      </c>
      <c r="AG9117" s="340">
        <f t="shared" si="1429"/>
        <v>0</v>
      </c>
      <c r="AI9117" s="340">
        <f t="shared" si="1431"/>
        <v>0</v>
      </c>
      <c r="AJ9117" s="340">
        <f t="shared" si="1431"/>
        <v>0</v>
      </c>
      <c r="AK9117" s="340">
        <f t="shared" si="1431"/>
        <v>0</v>
      </c>
      <c r="AL9117" s="340">
        <f t="shared" si="1431"/>
        <v>0</v>
      </c>
      <c r="AM9117" s="340">
        <f t="shared" si="1431"/>
        <v>0</v>
      </c>
    </row>
    <row r="9118" spans="1:39" x14ac:dyDescent="0.35">
      <c r="A9118" s="337">
        <v>31031</v>
      </c>
      <c r="B9118" s="338">
        <f t="shared" si="1424"/>
        <v>1984</v>
      </c>
      <c r="C9118" s="338">
        <f t="shared" si="1425"/>
        <v>12</v>
      </c>
      <c r="D9118" s="338">
        <f t="shared" si="1426"/>
        <v>15</v>
      </c>
      <c r="E9118" s="334">
        <v>0</v>
      </c>
      <c r="F9118" s="334">
        <v>0</v>
      </c>
      <c r="G9118" s="334">
        <v>0.1</v>
      </c>
      <c r="H9118" s="334">
        <v>0</v>
      </c>
      <c r="I9118" s="334">
        <v>0</v>
      </c>
      <c r="J9118" s="334">
        <v>0</v>
      </c>
      <c r="K9118" s="334">
        <v>0.1</v>
      </c>
      <c r="L9118" s="334">
        <v>0</v>
      </c>
      <c r="M9118" s="334">
        <v>0</v>
      </c>
      <c r="N9118" s="334">
        <v>0</v>
      </c>
      <c r="O9118" s="334">
        <v>0.1</v>
      </c>
      <c r="P9118" s="334">
        <v>0</v>
      </c>
      <c r="Q9118" s="334">
        <v>0</v>
      </c>
      <c r="R9118" s="334">
        <v>0</v>
      </c>
      <c r="S9118" s="334">
        <v>0</v>
      </c>
      <c r="T9118" s="334">
        <v>0</v>
      </c>
      <c r="U9118" s="334">
        <v>0</v>
      </c>
      <c r="V9118" s="334">
        <v>0</v>
      </c>
      <c r="W9118" s="334">
        <v>0</v>
      </c>
      <c r="X9118" s="334">
        <v>0</v>
      </c>
      <c r="Y9118" s="334">
        <v>0</v>
      </c>
      <c r="Z9118" s="334">
        <v>0</v>
      </c>
      <c r="AA9118" s="334">
        <v>0</v>
      </c>
      <c r="AB9118" s="334">
        <v>0</v>
      </c>
      <c r="AD9118" s="334">
        <v>0.3</v>
      </c>
      <c r="AE9118" s="334">
        <f t="shared" si="1427"/>
        <v>0.3</v>
      </c>
      <c r="AF9118" s="334">
        <f t="shared" si="1428"/>
        <v>0.30000000000000004</v>
      </c>
      <c r="AG9118" s="340">
        <f t="shared" si="1429"/>
        <v>5.5511151231257827E-17</v>
      </c>
      <c r="AI9118" s="340">
        <f t="shared" si="1431"/>
        <v>0</v>
      </c>
      <c r="AJ9118" s="340">
        <f t="shared" si="1431"/>
        <v>0</v>
      </c>
      <c r="AK9118" s="340">
        <f t="shared" si="1431"/>
        <v>0</v>
      </c>
      <c r="AL9118" s="340">
        <f t="shared" si="1431"/>
        <v>0</v>
      </c>
      <c r="AM9118" s="340">
        <f t="shared" si="1431"/>
        <v>0</v>
      </c>
    </row>
    <row r="9119" spans="1:39" x14ac:dyDescent="0.35">
      <c r="A9119" s="337">
        <v>31032</v>
      </c>
      <c r="B9119" s="338">
        <f t="shared" si="1424"/>
        <v>1984</v>
      </c>
      <c r="C9119" s="338">
        <f t="shared" si="1425"/>
        <v>12</v>
      </c>
      <c r="D9119" s="338">
        <f t="shared" si="1426"/>
        <v>16</v>
      </c>
      <c r="E9119" s="334">
        <v>0</v>
      </c>
      <c r="F9119" s="334">
        <v>0</v>
      </c>
      <c r="G9119" s="334">
        <v>0</v>
      </c>
      <c r="H9119" s="334">
        <v>0</v>
      </c>
      <c r="I9119" s="334">
        <v>0</v>
      </c>
      <c r="J9119" s="334">
        <v>0</v>
      </c>
      <c r="K9119" s="334">
        <v>0</v>
      </c>
      <c r="L9119" s="334">
        <v>0</v>
      </c>
      <c r="M9119" s="334">
        <v>0</v>
      </c>
      <c r="N9119" s="334">
        <v>0</v>
      </c>
      <c r="O9119" s="334">
        <v>0</v>
      </c>
      <c r="P9119" s="334">
        <v>0</v>
      </c>
      <c r="Q9119" s="334">
        <v>0</v>
      </c>
      <c r="R9119" s="334">
        <v>0</v>
      </c>
      <c r="S9119" s="334">
        <v>0</v>
      </c>
      <c r="T9119" s="334">
        <v>0</v>
      </c>
      <c r="U9119" s="334">
        <v>0</v>
      </c>
      <c r="V9119" s="334">
        <v>0</v>
      </c>
      <c r="W9119" s="334">
        <v>0</v>
      </c>
      <c r="X9119" s="334">
        <v>0</v>
      </c>
      <c r="Y9119" s="334">
        <v>0</v>
      </c>
      <c r="Z9119" s="334">
        <v>0</v>
      </c>
      <c r="AA9119" s="334">
        <v>0</v>
      </c>
      <c r="AB9119" s="334">
        <v>0</v>
      </c>
      <c r="AD9119" s="334">
        <v>0</v>
      </c>
      <c r="AE9119" s="334">
        <f t="shared" si="1427"/>
        <v>0</v>
      </c>
      <c r="AF9119" s="334">
        <f t="shared" si="1428"/>
        <v>0</v>
      </c>
      <c r="AG9119" s="340">
        <f t="shared" si="1429"/>
        <v>0</v>
      </c>
      <c r="AI9119" s="340">
        <f t="shared" si="1431"/>
        <v>0</v>
      </c>
      <c r="AJ9119" s="340">
        <f t="shared" si="1431"/>
        <v>0</v>
      </c>
      <c r="AK9119" s="340">
        <f t="shared" si="1431"/>
        <v>0</v>
      </c>
      <c r="AL9119" s="340">
        <f t="shared" si="1431"/>
        <v>0</v>
      </c>
      <c r="AM9119" s="340">
        <f t="shared" si="1431"/>
        <v>0</v>
      </c>
    </row>
    <row r="9120" spans="1:39" x14ac:dyDescent="0.35">
      <c r="A9120" s="337">
        <v>31033</v>
      </c>
      <c r="B9120" s="338">
        <f t="shared" si="1424"/>
        <v>1984</v>
      </c>
      <c r="C9120" s="338">
        <f t="shared" si="1425"/>
        <v>12</v>
      </c>
      <c r="D9120" s="338">
        <f t="shared" si="1426"/>
        <v>17</v>
      </c>
      <c r="E9120" s="334">
        <v>0</v>
      </c>
      <c r="F9120" s="334">
        <v>0</v>
      </c>
      <c r="G9120" s="334">
        <v>0</v>
      </c>
      <c r="H9120" s="334">
        <v>0</v>
      </c>
      <c r="I9120" s="334">
        <v>0</v>
      </c>
      <c r="J9120" s="334">
        <v>0</v>
      </c>
      <c r="K9120" s="334">
        <v>0</v>
      </c>
      <c r="L9120" s="334">
        <v>0</v>
      </c>
      <c r="M9120" s="334">
        <v>0</v>
      </c>
      <c r="N9120" s="334">
        <v>0</v>
      </c>
      <c r="O9120" s="334">
        <v>0</v>
      </c>
      <c r="P9120" s="334">
        <v>0</v>
      </c>
      <c r="Q9120" s="334">
        <v>0</v>
      </c>
      <c r="R9120" s="334">
        <v>0</v>
      </c>
      <c r="S9120" s="334">
        <v>0</v>
      </c>
      <c r="T9120" s="334">
        <v>0</v>
      </c>
      <c r="U9120" s="334">
        <v>0</v>
      </c>
      <c r="V9120" s="334">
        <v>0</v>
      </c>
      <c r="W9120" s="334">
        <v>0</v>
      </c>
      <c r="X9120" s="334">
        <v>0</v>
      </c>
      <c r="Y9120" s="334">
        <v>0</v>
      </c>
      <c r="Z9120" s="334">
        <v>0</v>
      </c>
      <c r="AA9120" s="334">
        <v>0</v>
      </c>
      <c r="AB9120" s="334">
        <v>0</v>
      </c>
      <c r="AD9120" s="334">
        <v>0</v>
      </c>
      <c r="AE9120" s="334">
        <f t="shared" si="1427"/>
        <v>0</v>
      </c>
      <c r="AF9120" s="334">
        <f t="shared" si="1428"/>
        <v>0</v>
      </c>
      <c r="AG9120" s="340">
        <f t="shared" si="1429"/>
        <v>0</v>
      </c>
      <c r="AI9120" s="340">
        <f t="shared" si="1431"/>
        <v>0</v>
      </c>
      <c r="AJ9120" s="340">
        <f t="shared" si="1431"/>
        <v>0</v>
      </c>
      <c r="AK9120" s="340">
        <f t="shared" si="1431"/>
        <v>0</v>
      </c>
      <c r="AL9120" s="340">
        <f t="shared" si="1431"/>
        <v>0</v>
      </c>
      <c r="AM9120" s="340">
        <f t="shared" si="1431"/>
        <v>0</v>
      </c>
    </row>
    <row r="9121" spans="1:39" x14ac:dyDescent="0.35">
      <c r="A9121" s="337">
        <v>31034</v>
      </c>
      <c r="B9121" s="338">
        <f t="shared" si="1424"/>
        <v>1984</v>
      </c>
      <c r="C9121" s="338">
        <f t="shared" si="1425"/>
        <v>12</v>
      </c>
      <c r="D9121" s="338">
        <f t="shared" si="1426"/>
        <v>18</v>
      </c>
      <c r="E9121" s="334">
        <v>0</v>
      </c>
      <c r="F9121" s="334">
        <v>0</v>
      </c>
      <c r="G9121" s="334">
        <v>0</v>
      </c>
      <c r="H9121" s="334">
        <v>0</v>
      </c>
      <c r="I9121" s="334">
        <v>0</v>
      </c>
      <c r="J9121" s="334">
        <v>0</v>
      </c>
      <c r="K9121" s="334">
        <v>0</v>
      </c>
      <c r="L9121" s="334">
        <v>0</v>
      </c>
      <c r="M9121" s="334">
        <v>0</v>
      </c>
      <c r="N9121" s="334">
        <v>0</v>
      </c>
      <c r="O9121" s="334">
        <v>0</v>
      </c>
      <c r="P9121" s="334">
        <v>0</v>
      </c>
      <c r="Q9121" s="334">
        <v>0</v>
      </c>
      <c r="R9121" s="334">
        <v>0</v>
      </c>
      <c r="S9121" s="334">
        <v>0</v>
      </c>
      <c r="T9121" s="334">
        <v>0</v>
      </c>
      <c r="U9121" s="334">
        <v>0</v>
      </c>
      <c r="V9121" s="334">
        <v>0</v>
      </c>
      <c r="W9121" s="334">
        <v>0</v>
      </c>
      <c r="X9121" s="334">
        <v>0</v>
      </c>
      <c r="Y9121" s="334">
        <v>0</v>
      </c>
      <c r="Z9121" s="334">
        <v>0</v>
      </c>
      <c r="AA9121" s="334">
        <v>0</v>
      </c>
      <c r="AB9121" s="334">
        <v>0</v>
      </c>
      <c r="AD9121" s="334">
        <v>0</v>
      </c>
      <c r="AE9121" s="334">
        <f t="shared" si="1427"/>
        <v>0</v>
      </c>
      <c r="AF9121" s="334">
        <f t="shared" si="1428"/>
        <v>0</v>
      </c>
      <c r="AG9121" s="340">
        <f t="shared" si="1429"/>
        <v>0</v>
      </c>
      <c r="AI9121" s="340">
        <f t="shared" si="1431"/>
        <v>0</v>
      </c>
      <c r="AJ9121" s="340">
        <f t="shared" si="1431"/>
        <v>0</v>
      </c>
      <c r="AK9121" s="340">
        <f t="shared" si="1431"/>
        <v>0</v>
      </c>
      <c r="AL9121" s="340">
        <f t="shared" si="1431"/>
        <v>0</v>
      </c>
      <c r="AM9121" s="340">
        <f t="shared" si="1431"/>
        <v>0</v>
      </c>
    </row>
    <row r="9122" spans="1:39" x14ac:dyDescent="0.35">
      <c r="A9122" s="337">
        <v>31035</v>
      </c>
      <c r="B9122" s="338">
        <f t="shared" si="1424"/>
        <v>1984</v>
      </c>
      <c r="C9122" s="338">
        <f t="shared" si="1425"/>
        <v>12</v>
      </c>
      <c r="D9122" s="338">
        <f t="shared" si="1426"/>
        <v>19</v>
      </c>
      <c r="E9122" s="334">
        <v>0</v>
      </c>
      <c r="F9122" s="334">
        <v>0</v>
      </c>
      <c r="G9122" s="334">
        <v>0</v>
      </c>
      <c r="H9122" s="334">
        <v>0</v>
      </c>
      <c r="I9122" s="334">
        <v>0</v>
      </c>
      <c r="J9122" s="334">
        <v>0</v>
      </c>
      <c r="K9122" s="334">
        <v>0</v>
      </c>
      <c r="L9122" s="334">
        <v>0</v>
      </c>
      <c r="M9122" s="334">
        <v>0</v>
      </c>
      <c r="N9122" s="334">
        <v>0</v>
      </c>
      <c r="O9122" s="334">
        <v>0</v>
      </c>
      <c r="P9122" s="334">
        <v>0</v>
      </c>
      <c r="Q9122" s="334">
        <v>0</v>
      </c>
      <c r="R9122" s="334">
        <v>0</v>
      </c>
      <c r="S9122" s="334">
        <v>0</v>
      </c>
      <c r="T9122" s="334">
        <v>0</v>
      </c>
      <c r="U9122" s="334">
        <v>0</v>
      </c>
      <c r="V9122" s="334">
        <v>0</v>
      </c>
      <c r="W9122" s="334">
        <v>0</v>
      </c>
      <c r="X9122" s="334">
        <v>0</v>
      </c>
      <c r="Y9122" s="334">
        <v>0</v>
      </c>
      <c r="Z9122" s="334">
        <v>0</v>
      </c>
      <c r="AA9122" s="334">
        <v>0</v>
      </c>
      <c r="AB9122" s="334">
        <v>0</v>
      </c>
      <c r="AD9122" s="334">
        <v>0</v>
      </c>
      <c r="AE9122" s="334">
        <f t="shared" si="1427"/>
        <v>0</v>
      </c>
      <c r="AF9122" s="334">
        <f t="shared" si="1428"/>
        <v>0</v>
      </c>
      <c r="AG9122" s="340">
        <f t="shared" si="1429"/>
        <v>0</v>
      </c>
      <c r="AI9122" s="340">
        <f t="shared" si="1431"/>
        <v>0</v>
      </c>
      <c r="AJ9122" s="340">
        <f t="shared" si="1431"/>
        <v>0</v>
      </c>
      <c r="AK9122" s="340">
        <f t="shared" si="1431"/>
        <v>0</v>
      </c>
      <c r="AL9122" s="340">
        <f t="shared" si="1431"/>
        <v>0</v>
      </c>
      <c r="AM9122" s="340">
        <f t="shared" si="1431"/>
        <v>0</v>
      </c>
    </row>
    <row r="9123" spans="1:39" x14ac:dyDescent="0.35">
      <c r="A9123" s="337">
        <v>31036</v>
      </c>
      <c r="B9123" s="338">
        <f t="shared" si="1424"/>
        <v>1984</v>
      </c>
      <c r="C9123" s="338">
        <f t="shared" si="1425"/>
        <v>12</v>
      </c>
      <c r="D9123" s="338">
        <f t="shared" si="1426"/>
        <v>20</v>
      </c>
      <c r="E9123" s="334">
        <v>0</v>
      </c>
      <c r="F9123" s="334">
        <v>0</v>
      </c>
      <c r="G9123" s="334">
        <v>0</v>
      </c>
      <c r="H9123" s="334">
        <v>0</v>
      </c>
      <c r="I9123" s="334">
        <v>0</v>
      </c>
      <c r="J9123" s="334">
        <v>0</v>
      </c>
      <c r="K9123" s="334">
        <v>0</v>
      </c>
      <c r="L9123" s="334">
        <v>0</v>
      </c>
      <c r="M9123" s="334">
        <v>0</v>
      </c>
      <c r="N9123" s="334">
        <v>0</v>
      </c>
      <c r="O9123" s="334">
        <v>0</v>
      </c>
      <c r="P9123" s="334">
        <v>0</v>
      </c>
      <c r="Q9123" s="334">
        <v>0</v>
      </c>
      <c r="R9123" s="334">
        <v>0</v>
      </c>
      <c r="S9123" s="334">
        <v>0</v>
      </c>
      <c r="T9123" s="334">
        <v>0</v>
      </c>
      <c r="U9123" s="334">
        <v>0</v>
      </c>
      <c r="V9123" s="334">
        <v>0</v>
      </c>
      <c r="W9123" s="334">
        <v>0</v>
      </c>
      <c r="X9123" s="334">
        <v>0</v>
      </c>
      <c r="Y9123" s="334">
        <v>0</v>
      </c>
      <c r="Z9123" s="334">
        <v>0</v>
      </c>
      <c r="AA9123" s="334">
        <v>0</v>
      </c>
      <c r="AB9123" s="334">
        <v>0</v>
      </c>
      <c r="AD9123" s="334">
        <v>0</v>
      </c>
      <c r="AE9123" s="334">
        <f t="shared" si="1427"/>
        <v>0</v>
      </c>
      <c r="AF9123" s="334">
        <f t="shared" si="1428"/>
        <v>0</v>
      </c>
      <c r="AG9123" s="340">
        <f t="shared" si="1429"/>
        <v>0</v>
      </c>
      <c r="AI9123" s="340">
        <f t="shared" si="1431"/>
        <v>0</v>
      </c>
      <c r="AJ9123" s="340">
        <f t="shared" si="1431"/>
        <v>0</v>
      </c>
      <c r="AK9123" s="340">
        <f t="shared" si="1431"/>
        <v>0</v>
      </c>
      <c r="AL9123" s="340">
        <f t="shared" si="1431"/>
        <v>0</v>
      </c>
      <c r="AM9123" s="340">
        <f t="shared" si="1431"/>
        <v>0</v>
      </c>
    </row>
    <row r="9124" spans="1:39" x14ac:dyDescent="0.35">
      <c r="A9124" s="337">
        <v>31037</v>
      </c>
      <c r="B9124" s="338">
        <f t="shared" si="1424"/>
        <v>1984</v>
      </c>
      <c r="C9124" s="338">
        <f t="shared" si="1425"/>
        <v>12</v>
      </c>
      <c r="D9124" s="338">
        <f t="shared" si="1426"/>
        <v>21</v>
      </c>
      <c r="E9124" s="334">
        <v>0</v>
      </c>
      <c r="F9124" s="334">
        <v>0</v>
      </c>
      <c r="G9124" s="334">
        <v>0</v>
      </c>
      <c r="H9124" s="334">
        <v>0</v>
      </c>
      <c r="I9124" s="334">
        <v>0</v>
      </c>
      <c r="J9124" s="334">
        <v>0</v>
      </c>
      <c r="K9124" s="334">
        <v>0</v>
      </c>
      <c r="L9124" s="334">
        <v>0</v>
      </c>
      <c r="M9124" s="334">
        <v>0</v>
      </c>
      <c r="N9124" s="334">
        <v>0</v>
      </c>
      <c r="O9124" s="334">
        <v>0</v>
      </c>
      <c r="P9124" s="334">
        <v>0</v>
      </c>
      <c r="Q9124" s="334">
        <v>0</v>
      </c>
      <c r="R9124" s="334">
        <v>0</v>
      </c>
      <c r="S9124" s="334">
        <v>0</v>
      </c>
      <c r="T9124" s="334">
        <v>0</v>
      </c>
      <c r="U9124" s="334">
        <v>0</v>
      </c>
      <c r="V9124" s="334">
        <v>0</v>
      </c>
      <c r="W9124" s="334">
        <v>0</v>
      </c>
      <c r="X9124" s="334">
        <v>0</v>
      </c>
      <c r="Y9124" s="334">
        <v>0</v>
      </c>
      <c r="Z9124" s="334">
        <v>0</v>
      </c>
      <c r="AA9124" s="334">
        <v>0</v>
      </c>
      <c r="AB9124" s="334">
        <v>0</v>
      </c>
      <c r="AD9124" s="334">
        <v>0</v>
      </c>
      <c r="AE9124" s="334">
        <f t="shared" si="1427"/>
        <v>0</v>
      </c>
      <c r="AF9124" s="334">
        <f t="shared" si="1428"/>
        <v>0</v>
      </c>
      <c r="AG9124" s="340">
        <f t="shared" si="1429"/>
        <v>0</v>
      </c>
      <c r="AI9124" s="340">
        <f t="shared" ref="AI9124:AM9139" si="1432">IF($C9124=AI$1,$AF9124,0)</f>
        <v>0</v>
      </c>
      <c r="AJ9124" s="340">
        <f t="shared" si="1432"/>
        <v>0</v>
      </c>
      <c r="AK9124" s="340">
        <f t="shared" si="1432"/>
        <v>0</v>
      </c>
      <c r="AL9124" s="340">
        <f t="shared" si="1432"/>
        <v>0</v>
      </c>
      <c r="AM9124" s="340">
        <f t="shared" si="1432"/>
        <v>0</v>
      </c>
    </row>
    <row r="9125" spans="1:39" x14ac:dyDescent="0.35">
      <c r="A9125" s="337">
        <v>31038</v>
      </c>
      <c r="B9125" s="338">
        <f t="shared" si="1424"/>
        <v>1984</v>
      </c>
      <c r="C9125" s="338">
        <f t="shared" si="1425"/>
        <v>12</v>
      </c>
      <c r="D9125" s="338">
        <f t="shared" si="1426"/>
        <v>22</v>
      </c>
      <c r="E9125" s="334">
        <v>0</v>
      </c>
      <c r="F9125" s="334">
        <v>0</v>
      </c>
      <c r="G9125" s="334">
        <v>0</v>
      </c>
      <c r="H9125" s="334">
        <v>0</v>
      </c>
      <c r="I9125" s="334">
        <v>0</v>
      </c>
      <c r="J9125" s="334">
        <v>0</v>
      </c>
      <c r="K9125" s="334">
        <v>0</v>
      </c>
      <c r="L9125" s="334">
        <v>0</v>
      </c>
      <c r="M9125" s="334">
        <v>0</v>
      </c>
      <c r="N9125" s="334">
        <v>0</v>
      </c>
      <c r="O9125" s="334">
        <v>0</v>
      </c>
      <c r="P9125" s="334">
        <v>0</v>
      </c>
      <c r="Q9125" s="334">
        <v>0</v>
      </c>
      <c r="R9125" s="334">
        <v>0</v>
      </c>
      <c r="S9125" s="334">
        <v>0</v>
      </c>
      <c r="T9125" s="334">
        <v>0.1</v>
      </c>
      <c r="U9125" s="334">
        <v>0</v>
      </c>
      <c r="V9125" s="334">
        <v>0</v>
      </c>
      <c r="W9125" s="334">
        <v>0</v>
      </c>
      <c r="X9125" s="334">
        <v>0</v>
      </c>
      <c r="Y9125" s="334">
        <v>0</v>
      </c>
      <c r="Z9125" s="334">
        <v>0.1</v>
      </c>
      <c r="AA9125" s="334">
        <v>0</v>
      </c>
      <c r="AB9125" s="334">
        <v>0</v>
      </c>
      <c r="AD9125" s="334">
        <v>0.2</v>
      </c>
      <c r="AE9125" s="334">
        <f t="shared" si="1427"/>
        <v>0.2</v>
      </c>
      <c r="AF9125" s="334">
        <f t="shared" si="1428"/>
        <v>0.2</v>
      </c>
      <c r="AG9125" s="340">
        <f t="shared" si="1429"/>
        <v>0</v>
      </c>
      <c r="AI9125" s="340">
        <f t="shared" si="1432"/>
        <v>0</v>
      </c>
      <c r="AJ9125" s="340">
        <f t="shared" si="1432"/>
        <v>0</v>
      </c>
      <c r="AK9125" s="340">
        <f t="shared" si="1432"/>
        <v>0</v>
      </c>
      <c r="AL9125" s="340">
        <f t="shared" si="1432"/>
        <v>0</v>
      </c>
      <c r="AM9125" s="340">
        <f t="shared" si="1432"/>
        <v>0</v>
      </c>
    </row>
    <row r="9126" spans="1:39" x14ac:dyDescent="0.35">
      <c r="A9126" s="337">
        <v>31039</v>
      </c>
      <c r="B9126" s="338">
        <f t="shared" si="1424"/>
        <v>1984</v>
      </c>
      <c r="C9126" s="338">
        <f t="shared" si="1425"/>
        <v>12</v>
      </c>
      <c r="D9126" s="338">
        <f t="shared" si="1426"/>
        <v>23</v>
      </c>
      <c r="E9126" s="334">
        <v>0.1</v>
      </c>
      <c r="F9126" s="334">
        <v>0.1</v>
      </c>
      <c r="G9126" s="334">
        <v>0</v>
      </c>
      <c r="H9126" s="334">
        <v>0.1</v>
      </c>
      <c r="I9126" s="334">
        <v>0.1</v>
      </c>
      <c r="J9126" s="334">
        <v>0.1</v>
      </c>
      <c r="K9126" s="334">
        <v>0</v>
      </c>
      <c r="L9126" s="334">
        <v>0.1</v>
      </c>
      <c r="M9126" s="334">
        <v>0.1</v>
      </c>
      <c r="N9126" s="334">
        <v>0.1</v>
      </c>
      <c r="O9126" s="334">
        <v>0</v>
      </c>
      <c r="P9126" s="334">
        <v>0.1</v>
      </c>
      <c r="Q9126" s="334">
        <v>0.1</v>
      </c>
      <c r="R9126" s="334">
        <v>0</v>
      </c>
      <c r="S9126" s="334">
        <v>0</v>
      </c>
      <c r="T9126" s="334">
        <v>0</v>
      </c>
      <c r="U9126" s="334">
        <v>0</v>
      </c>
      <c r="V9126" s="334">
        <v>0</v>
      </c>
      <c r="W9126" s="334">
        <v>0</v>
      </c>
      <c r="X9126" s="334">
        <v>0</v>
      </c>
      <c r="Y9126" s="334">
        <v>0</v>
      </c>
      <c r="Z9126" s="334">
        <v>0</v>
      </c>
      <c r="AA9126" s="334">
        <v>0</v>
      </c>
      <c r="AB9126" s="334">
        <v>0</v>
      </c>
      <c r="AD9126" s="334">
        <v>1</v>
      </c>
      <c r="AE9126" s="334">
        <f t="shared" si="1427"/>
        <v>1</v>
      </c>
      <c r="AF9126" s="334">
        <f t="shared" si="1428"/>
        <v>0.99999999999999989</v>
      </c>
      <c r="AG9126" s="340">
        <f t="shared" si="1429"/>
        <v>1.1102230246251565E-16</v>
      </c>
      <c r="AI9126" s="340">
        <f t="shared" si="1432"/>
        <v>0</v>
      </c>
      <c r="AJ9126" s="340">
        <f t="shared" si="1432"/>
        <v>0</v>
      </c>
      <c r="AK9126" s="340">
        <f t="shared" si="1432"/>
        <v>0</v>
      </c>
      <c r="AL9126" s="340">
        <f t="shared" si="1432"/>
        <v>0</v>
      </c>
      <c r="AM9126" s="340">
        <f t="shared" si="1432"/>
        <v>0</v>
      </c>
    </row>
    <row r="9127" spans="1:39" x14ac:dyDescent="0.35">
      <c r="A9127" s="337">
        <v>31040</v>
      </c>
      <c r="B9127" s="338">
        <f t="shared" si="1424"/>
        <v>1984</v>
      </c>
      <c r="C9127" s="338">
        <f t="shared" si="1425"/>
        <v>12</v>
      </c>
      <c r="D9127" s="338">
        <f t="shared" si="1426"/>
        <v>24</v>
      </c>
      <c r="E9127" s="334">
        <v>0</v>
      </c>
      <c r="F9127" s="334">
        <v>0</v>
      </c>
      <c r="G9127" s="334">
        <v>0</v>
      </c>
      <c r="H9127" s="334">
        <v>0</v>
      </c>
      <c r="I9127" s="334">
        <v>0</v>
      </c>
      <c r="J9127" s="334">
        <v>0</v>
      </c>
      <c r="K9127" s="334">
        <v>0</v>
      </c>
      <c r="L9127" s="334">
        <v>0</v>
      </c>
      <c r="M9127" s="334">
        <v>0</v>
      </c>
      <c r="N9127" s="334">
        <v>0</v>
      </c>
      <c r="O9127" s="334">
        <v>0</v>
      </c>
      <c r="P9127" s="334">
        <v>0</v>
      </c>
      <c r="Q9127" s="334">
        <v>0</v>
      </c>
      <c r="R9127" s="334">
        <v>0</v>
      </c>
      <c r="S9127" s="334">
        <v>0</v>
      </c>
      <c r="T9127" s="334">
        <v>0</v>
      </c>
      <c r="U9127" s="334">
        <v>0</v>
      </c>
      <c r="V9127" s="334">
        <v>0</v>
      </c>
      <c r="W9127" s="334">
        <v>0</v>
      </c>
      <c r="X9127" s="334">
        <v>0</v>
      </c>
      <c r="Y9127" s="334">
        <v>0</v>
      </c>
      <c r="Z9127" s="334">
        <v>0</v>
      </c>
      <c r="AA9127" s="334">
        <v>0</v>
      </c>
      <c r="AB9127" s="334">
        <v>0</v>
      </c>
      <c r="AD9127" s="334">
        <v>0</v>
      </c>
      <c r="AE9127" s="334">
        <f t="shared" si="1427"/>
        <v>0</v>
      </c>
      <c r="AF9127" s="334">
        <f t="shared" si="1428"/>
        <v>0</v>
      </c>
      <c r="AG9127" s="340">
        <f t="shared" si="1429"/>
        <v>0</v>
      </c>
      <c r="AI9127" s="340">
        <f t="shared" si="1432"/>
        <v>0</v>
      </c>
      <c r="AJ9127" s="340">
        <f t="shared" si="1432"/>
        <v>0</v>
      </c>
      <c r="AK9127" s="340">
        <f t="shared" si="1432"/>
        <v>0</v>
      </c>
      <c r="AL9127" s="340">
        <f t="shared" si="1432"/>
        <v>0</v>
      </c>
      <c r="AM9127" s="340">
        <f t="shared" si="1432"/>
        <v>0</v>
      </c>
    </row>
    <row r="9128" spans="1:39" x14ac:dyDescent="0.35">
      <c r="A9128" s="337">
        <v>31041</v>
      </c>
      <c r="B9128" s="338">
        <f t="shared" si="1424"/>
        <v>1984</v>
      </c>
      <c r="C9128" s="338">
        <f t="shared" si="1425"/>
        <v>12</v>
      </c>
      <c r="D9128" s="338">
        <f t="shared" si="1426"/>
        <v>25</v>
      </c>
      <c r="E9128" s="334">
        <v>0</v>
      </c>
      <c r="F9128" s="334">
        <v>0</v>
      </c>
      <c r="G9128" s="334">
        <v>0</v>
      </c>
      <c r="H9128" s="334">
        <v>0.1</v>
      </c>
      <c r="I9128" s="334">
        <v>0</v>
      </c>
      <c r="J9128" s="334">
        <v>0</v>
      </c>
      <c r="K9128" s="334">
        <v>0.1</v>
      </c>
      <c r="L9128" s="334">
        <v>0</v>
      </c>
      <c r="M9128" s="334">
        <v>0.1</v>
      </c>
      <c r="N9128" s="334">
        <v>0</v>
      </c>
      <c r="O9128" s="334">
        <v>0</v>
      </c>
      <c r="P9128" s="334">
        <v>0.1</v>
      </c>
      <c r="Q9128" s="334">
        <v>0</v>
      </c>
      <c r="R9128" s="334">
        <v>0</v>
      </c>
      <c r="S9128" s="334">
        <v>0.1</v>
      </c>
      <c r="T9128" s="334">
        <v>0</v>
      </c>
      <c r="U9128" s="334">
        <v>0</v>
      </c>
      <c r="V9128" s="334">
        <v>0.1</v>
      </c>
      <c r="W9128" s="334">
        <v>0</v>
      </c>
      <c r="X9128" s="334">
        <v>0.1</v>
      </c>
      <c r="Y9128" s="334">
        <v>0</v>
      </c>
      <c r="Z9128" s="334">
        <v>0</v>
      </c>
      <c r="AA9128" s="334">
        <v>0.1</v>
      </c>
      <c r="AB9128" s="334">
        <v>0</v>
      </c>
      <c r="AD9128" s="334">
        <v>0.8</v>
      </c>
      <c r="AE9128" s="334">
        <f t="shared" si="1427"/>
        <v>0.8</v>
      </c>
      <c r="AF9128" s="334">
        <f t="shared" si="1428"/>
        <v>0.79999999999999993</v>
      </c>
      <c r="AG9128" s="340">
        <f t="shared" si="1429"/>
        <v>1.1102230246251565E-16</v>
      </c>
      <c r="AI9128" s="340">
        <f t="shared" si="1432"/>
        <v>0</v>
      </c>
      <c r="AJ9128" s="340">
        <f t="shared" si="1432"/>
        <v>0</v>
      </c>
      <c r="AK9128" s="340">
        <f t="shared" si="1432"/>
        <v>0</v>
      </c>
      <c r="AL9128" s="340">
        <f t="shared" si="1432"/>
        <v>0</v>
      </c>
      <c r="AM9128" s="340">
        <f t="shared" si="1432"/>
        <v>0</v>
      </c>
    </row>
    <row r="9129" spans="1:39" x14ac:dyDescent="0.35">
      <c r="A9129" s="337">
        <v>31042</v>
      </c>
      <c r="B9129" s="338">
        <f t="shared" si="1424"/>
        <v>1984</v>
      </c>
      <c r="C9129" s="338">
        <f t="shared" si="1425"/>
        <v>12</v>
      </c>
      <c r="D9129" s="338">
        <f t="shared" si="1426"/>
        <v>26</v>
      </c>
      <c r="E9129" s="334">
        <v>0.1</v>
      </c>
      <c r="F9129" s="334">
        <v>0</v>
      </c>
      <c r="G9129" s="334">
        <v>0.1</v>
      </c>
      <c r="H9129" s="334">
        <v>0</v>
      </c>
      <c r="I9129" s="334">
        <v>0.1</v>
      </c>
      <c r="J9129" s="334">
        <v>0</v>
      </c>
      <c r="K9129" s="334">
        <v>0.1</v>
      </c>
      <c r="L9129" s="334">
        <v>0</v>
      </c>
      <c r="M9129" s="334">
        <v>0</v>
      </c>
      <c r="N9129" s="334">
        <v>0</v>
      </c>
      <c r="O9129" s="334">
        <v>0</v>
      </c>
      <c r="P9129" s="334">
        <v>0</v>
      </c>
      <c r="Q9129" s="334">
        <v>0</v>
      </c>
      <c r="R9129" s="334">
        <v>0</v>
      </c>
      <c r="S9129" s="334">
        <v>0</v>
      </c>
      <c r="T9129" s="334">
        <v>0</v>
      </c>
      <c r="U9129" s="334">
        <v>0</v>
      </c>
      <c r="V9129" s="334">
        <v>0</v>
      </c>
      <c r="W9129" s="334">
        <v>0</v>
      </c>
      <c r="X9129" s="334">
        <v>0</v>
      </c>
      <c r="Y9129" s="334">
        <v>0</v>
      </c>
      <c r="Z9129" s="334">
        <v>0</v>
      </c>
      <c r="AA9129" s="334">
        <v>0</v>
      </c>
      <c r="AB9129" s="334">
        <v>0</v>
      </c>
      <c r="AD9129" s="334">
        <v>0.4</v>
      </c>
      <c r="AE9129" s="334">
        <f t="shared" si="1427"/>
        <v>0.4</v>
      </c>
      <c r="AF9129" s="334">
        <f t="shared" si="1428"/>
        <v>0.4</v>
      </c>
      <c r="AG9129" s="340">
        <f t="shared" si="1429"/>
        <v>0</v>
      </c>
      <c r="AI9129" s="340">
        <f t="shared" si="1432"/>
        <v>0</v>
      </c>
      <c r="AJ9129" s="340">
        <f t="shared" si="1432"/>
        <v>0</v>
      </c>
      <c r="AK9129" s="340">
        <f t="shared" si="1432"/>
        <v>0</v>
      </c>
      <c r="AL9129" s="340">
        <f t="shared" si="1432"/>
        <v>0</v>
      </c>
      <c r="AM9129" s="340">
        <f t="shared" si="1432"/>
        <v>0</v>
      </c>
    </row>
    <row r="9130" spans="1:39" x14ac:dyDescent="0.35">
      <c r="A9130" s="337">
        <v>31043</v>
      </c>
      <c r="B9130" s="338">
        <f t="shared" si="1424"/>
        <v>1984</v>
      </c>
      <c r="C9130" s="338">
        <f t="shared" si="1425"/>
        <v>12</v>
      </c>
      <c r="D9130" s="338">
        <f t="shared" si="1426"/>
        <v>27</v>
      </c>
      <c r="E9130" s="334">
        <v>0.1</v>
      </c>
      <c r="F9130" s="334">
        <v>0.1</v>
      </c>
      <c r="G9130" s="334">
        <v>0.2</v>
      </c>
      <c r="H9130" s="334">
        <v>0.1</v>
      </c>
      <c r="I9130" s="334">
        <v>0.1</v>
      </c>
      <c r="J9130" s="334">
        <v>0.1</v>
      </c>
      <c r="K9130" s="334">
        <v>0.2</v>
      </c>
      <c r="L9130" s="334">
        <v>0.1</v>
      </c>
      <c r="M9130" s="334">
        <v>0.1</v>
      </c>
      <c r="N9130" s="334">
        <v>0</v>
      </c>
      <c r="O9130" s="334">
        <v>0.1</v>
      </c>
      <c r="P9130" s="334">
        <v>0.1</v>
      </c>
      <c r="Q9130" s="334">
        <v>0.2</v>
      </c>
      <c r="R9130" s="334">
        <v>0.1</v>
      </c>
      <c r="S9130" s="334">
        <v>0.1</v>
      </c>
      <c r="T9130" s="334">
        <v>0.1</v>
      </c>
      <c r="U9130" s="334">
        <v>0.1</v>
      </c>
      <c r="V9130" s="334">
        <v>0.2</v>
      </c>
      <c r="W9130" s="334">
        <v>0.1</v>
      </c>
      <c r="X9130" s="334">
        <v>0.1</v>
      </c>
      <c r="Y9130" s="334">
        <v>0.1</v>
      </c>
      <c r="Z9130" s="334">
        <v>0.2</v>
      </c>
      <c r="AA9130" s="334">
        <v>0.1</v>
      </c>
      <c r="AB9130" s="334">
        <v>0.1</v>
      </c>
      <c r="AD9130" s="334">
        <v>2.8</v>
      </c>
      <c r="AE9130" s="334">
        <f t="shared" si="1427"/>
        <v>2.8</v>
      </c>
      <c r="AF9130" s="334">
        <f t="shared" si="1428"/>
        <v>2.8000000000000012</v>
      </c>
      <c r="AG9130" s="340">
        <f t="shared" si="1429"/>
        <v>1.3322676295501878E-15</v>
      </c>
      <c r="AI9130" s="340">
        <f t="shared" si="1432"/>
        <v>0</v>
      </c>
      <c r="AJ9130" s="340">
        <f t="shared" si="1432"/>
        <v>0</v>
      </c>
      <c r="AK9130" s="340">
        <f t="shared" si="1432"/>
        <v>0</v>
      </c>
      <c r="AL9130" s="340">
        <f t="shared" si="1432"/>
        <v>0</v>
      </c>
      <c r="AM9130" s="340">
        <f t="shared" si="1432"/>
        <v>0</v>
      </c>
    </row>
    <row r="9131" spans="1:39" x14ac:dyDescent="0.35">
      <c r="A9131" s="337">
        <v>31044</v>
      </c>
      <c r="B9131" s="338">
        <f t="shared" si="1424"/>
        <v>1984</v>
      </c>
      <c r="C9131" s="338">
        <f t="shared" si="1425"/>
        <v>12</v>
      </c>
      <c r="D9131" s="338">
        <f t="shared" si="1426"/>
        <v>28</v>
      </c>
      <c r="E9131" s="334">
        <v>0</v>
      </c>
      <c r="F9131" s="334">
        <v>0.1</v>
      </c>
      <c r="G9131" s="334">
        <v>0</v>
      </c>
      <c r="H9131" s="334">
        <v>0</v>
      </c>
      <c r="I9131" s="334">
        <v>0.1</v>
      </c>
      <c r="J9131" s="334">
        <v>0</v>
      </c>
      <c r="K9131" s="334">
        <v>0</v>
      </c>
      <c r="L9131" s="334">
        <v>0.1</v>
      </c>
      <c r="M9131" s="334">
        <v>0</v>
      </c>
      <c r="N9131" s="334">
        <v>0</v>
      </c>
      <c r="O9131" s="334">
        <v>0</v>
      </c>
      <c r="P9131" s="334">
        <v>0</v>
      </c>
      <c r="Q9131" s="334">
        <v>0.1</v>
      </c>
      <c r="R9131" s="334">
        <v>0</v>
      </c>
      <c r="S9131" s="334">
        <v>0</v>
      </c>
      <c r="T9131" s="334">
        <v>0</v>
      </c>
      <c r="U9131" s="334">
        <v>0</v>
      </c>
      <c r="V9131" s="334">
        <v>0</v>
      </c>
      <c r="W9131" s="334">
        <v>0</v>
      </c>
      <c r="X9131" s="334">
        <v>0.1</v>
      </c>
      <c r="Y9131" s="334">
        <v>0</v>
      </c>
      <c r="Z9131" s="334">
        <v>0</v>
      </c>
      <c r="AA9131" s="334">
        <v>0.1</v>
      </c>
      <c r="AB9131" s="334">
        <v>0</v>
      </c>
      <c r="AD9131" s="334">
        <v>0.6</v>
      </c>
      <c r="AE9131" s="334">
        <f t="shared" si="1427"/>
        <v>0.6</v>
      </c>
      <c r="AF9131" s="334">
        <f t="shared" si="1428"/>
        <v>0.6</v>
      </c>
      <c r="AG9131" s="340">
        <f t="shared" si="1429"/>
        <v>0</v>
      </c>
      <c r="AI9131" s="340">
        <f t="shared" si="1432"/>
        <v>0</v>
      </c>
      <c r="AJ9131" s="340">
        <f t="shared" si="1432"/>
        <v>0</v>
      </c>
      <c r="AK9131" s="340">
        <f t="shared" si="1432"/>
        <v>0</v>
      </c>
      <c r="AL9131" s="340">
        <f t="shared" si="1432"/>
        <v>0</v>
      </c>
      <c r="AM9131" s="340">
        <f t="shared" si="1432"/>
        <v>0</v>
      </c>
    </row>
    <row r="9132" spans="1:39" x14ac:dyDescent="0.35">
      <c r="A9132" s="337">
        <v>31045</v>
      </c>
      <c r="B9132" s="338">
        <f t="shared" si="1424"/>
        <v>1984</v>
      </c>
      <c r="C9132" s="338">
        <f t="shared" si="1425"/>
        <v>12</v>
      </c>
      <c r="D9132" s="338">
        <f t="shared" si="1426"/>
        <v>29</v>
      </c>
      <c r="E9132" s="334">
        <v>0</v>
      </c>
      <c r="F9132" s="334">
        <v>0</v>
      </c>
      <c r="G9132" s="334">
        <v>0</v>
      </c>
      <c r="H9132" s="334">
        <v>0</v>
      </c>
      <c r="I9132" s="334">
        <v>0</v>
      </c>
      <c r="J9132" s="334">
        <v>0</v>
      </c>
      <c r="K9132" s="334">
        <v>0</v>
      </c>
      <c r="L9132" s="334">
        <v>0</v>
      </c>
      <c r="M9132" s="334">
        <v>0</v>
      </c>
      <c r="N9132" s="334">
        <v>0</v>
      </c>
      <c r="O9132" s="334">
        <v>0</v>
      </c>
      <c r="P9132" s="334">
        <v>0</v>
      </c>
      <c r="Q9132" s="334">
        <v>0</v>
      </c>
      <c r="R9132" s="334">
        <v>0</v>
      </c>
      <c r="S9132" s="334">
        <v>0</v>
      </c>
      <c r="T9132" s="334">
        <v>0</v>
      </c>
      <c r="U9132" s="334">
        <v>0</v>
      </c>
      <c r="V9132" s="334">
        <v>0</v>
      </c>
      <c r="W9132" s="334">
        <v>0</v>
      </c>
      <c r="X9132" s="334">
        <v>0</v>
      </c>
      <c r="Y9132" s="334">
        <v>0</v>
      </c>
      <c r="Z9132" s="334">
        <v>0</v>
      </c>
      <c r="AA9132" s="334">
        <v>0</v>
      </c>
      <c r="AB9132" s="334">
        <v>0</v>
      </c>
      <c r="AD9132" s="334">
        <v>0</v>
      </c>
      <c r="AE9132" s="334">
        <f t="shared" si="1427"/>
        <v>0</v>
      </c>
      <c r="AF9132" s="334">
        <f t="shared" si="1428"/>
        <v>0</v>
      </c>
      <c r="AG9132" s="340">
        <f t="shared" si="1429"/>
        <v>0</v>
      </c>
      <c r="AI9132" s="340">
        <f t="shared" si="1432"/>
        <v>0</v>
      </c>
      <c r="AJ9132" s="340">
        <f t="shared" si="1432"/>
        <v>0</v>
      </c>
      <c r="AK9132" s="340">
        <f t="shared" si="1432"/>
        <v>0</v>
      </c>
      <c r="AL9132" s="340">
        <f t="shared" si="1432"/>
        <v>0</v>
      </c>
      <c r="AM9132" s="340">
        <f t="shared" si="1432"/>
        <v>0</v>
      </c>
    </row>
    <row r="9133" spans="1:39" x14ac:dyDescent="0.35">
      <c r="A9133" s="337">
        <v>31046</v>
      </c>
      <c r="B9133" s="338">
        <f t="shared" si="1424"/>
        <v>1984</v>
      </c>
      <c r="C9133" s="338">
        <f t="shared" si="1425"/>
        <v>12</v>
      </c>
      <c r="D9133" s="338">
        <f t="shared" si="1426"/>
        <v>30</v>
      </c>
      <c r="E9133" s="334">
        <v>0</v>
      </c>
      <c r="F9133" s="334">
        <v>0</v>
      </c>
      <c r="G9133" s="334">
        <v>0</v>
      </c>
      <c r="H9133" s="334">
        <v>0</v>
      </c>
      <c r="I9133" s="334">
        <v>0</v>
      </c>
      <c r="J9133" s="334">
        <v>0</v>
      </c>
      <c r="K9133" s="334">
        <v>0</v>
      </c>
      <c r="L9133" s="334">
        <v>0</v>
      </c>
      <c r="M9133" s="334">
        <v>0</v>
      </c>
      <c r="N9133" s="334">
        <v>0</v>
      </c>
      <c r="O9133" s="334">
        <v>0</v>
      </c>
      <c r="P9133" s="334">
        <v>0</v>
      </c>
      <c r="Q9133" s="334">
        <v>0</v>
      </c>
      <c r="R9133" s="334">
        <v>0</v>
      </c>
      <c r="S9133" s="334">
        <v>0</v>
      </c>
      <c r="T9133" s="334">
        <v>0</v>
      </c>
      <c r="U9133" s="334">
        <v>0</v>
      </c>
      <c r="V9133" s="334">
        <v>0</v>
      </c>
      <c r="W9133" s="334">
        <v>0</v>
      </c>
      <c r="X9133" s="334">
        <v>0</v>
      </c>
      <c r="Y9133" s="334">
        <v>0</v>
      </c>
      <c r="Z9133" s="334">
        <v>0</v>
      </c>
      <c r="AA9133" s="334">
        <v>0</v>
      </c>
      <c r="AB9133" s="334">
        <v>0</v>
      </c>
      <c r="AD9133" s="334">
        <v>0</v>
      </c>
      <c r="AE9133" s="334">
        <f t="shared" si="1427"/>
        <v>0</v>
      </c>
      <c r="AF9133" s="334">
        <f t="shared" si="1428"/>
        <v>0</v>
      </c>
      <c r="AG9133" s="340">
        <f t="shared" si="1429"/>
        <v>0</v>
      </c>
      <c r="AI9133" s="340">
        <f t="shared" si="1432"/>
        <v>0</v>
      </c>
      <c r="AJ9133" s="340">
        <f t="shared" si="1432"/>
        <v>0</v>
      </c>
      <c r="AK9133" s="340">
        <f t="shared" si="1432"/>
        <v>0</v>
      </c>
      <c r="AL9133" s="340">
        <f t="shared" si="1432"/>
        <v>0</v>
      </c>
      <c r="AM9133" s="340">
        <f t="shared" si="1432"/>
        <v>0</v>
      </c>
    </row>
    <row r="9134" spans="1:39" x14ac:dyDescent="0.35">
      <c r="A9134" s="337">
        <v>31047</v>
      </c>
      <c r="B9134" s="338">
        <f t="shared" si="1424"/>
        <v>1984</v>
      </c>
      <c r="C9134" s="338">
        <f t="shared" si="1425"/>
        <v>12</v>
      </c>
      <c r="D9134" s="338">
        <f t="shared" si="1426"/>
        <v>31</v>
      </c>
      <c r="E9134" s="334">
        <v>0</v>
      </c>
      <c r="F9134" s="334">
        <v>0</v>
      </c>
      <c r="G9134" s="334">
        <v>0</v>
      </c>
      <c r="H9134" s="334">
        <v>0</v>
      </c>
      <c r="I9134" s="334">
        <v>0</v>
      </c>
      <c r="J9134" s="334">
        <v>0</v>
      </c>
      <c r="K9134" s="334">
        <v>0</v>
      </c>
      <c r="L9134" s="334">
        <v>0</v>
      </c>
      <c r="M9134" s="334">
        <v>0</v>
      </c>
      <c r="N9134" s="334">
        <v>0</v>
      </c>
      <c r="O9134" s="334">
        <v>0</v>
      </c>
      <c r="P9134" s="334">
        <v>0</v>
      </c>
      <c r="Q9134" s="334">
        <v>0</v>
      </c>
      <c r="R9134" s="334">
        <v>0</v>
      </c>
      <c r="S9134" s="334">
        <v>0</v>
      </c>
      <c r="T9134" s="334">
        <v>0</v>
      </c>
      <c r="U9134" s="334">
        <v>0</v>
      </c>
      <c r="V9134" s="334">
        <v>0</v>
      </c>
      <c r="W9134" s="334">
        <v>0</v>
      </c>
      <c r="X9134" s="334">
        <v>0</v>
      </c>
      <c r="Y9134" s="334">
        <v>0</v>
      </c>
      <c r="Z9134" s="334">
        <v>0</v>
      </c>
      <c r="AA9134" s="334">
        <v>0</v>
      </c>
      <c r="AB9134" s="334">
        <v>0</v>
      </c>
      <c r="AD9134" s="334">
        <v>0</v>
      </c>
      <c r="AE9134" s="334">
        <f t="shared" si="1427"/>
        <v>0</v>
      </c>
      <c r="AF9134" s="334">
        <f t="shared" si="1428"/>
        <v>0</v>
      </c>
      <c r="AG9134" s="340">
        <f t="shared" si="1429"/>
        <v>0</v>
      </c>
      <c r="AI9134" s="340">
        <f t="shared" si="1432"/>
        <v>0</v>
      </c>
      <c r="AJ9134" s="340">
        <f t="shared" si="1432"/>
        <v>0</v>
      </c>
      <c r="AK9134" s="340">
        <f t="shared" si="1432"/>
        <v>0</v>
      </c>
      <c r="AL9134" s="340">
        <f t="shared" si="1432"/>
        <v>0</v>
      </c>
      <c r="AM9134" s="340">
        <f t="shared" si="1432"/>
        <v>0</v>
      </c>
    </row>
    <row r="9135" spans="1:39" x14ac:dyDescent="0.35">
      <c r="A9135" s="337">
        <v>31048</v>
      </c>
      <c r="B9135" s="338">
        <f t="shared" si="1424"/>
        <v>1985</v>
      </c>
      <c r="C9135" s="338">
        <f t="shared" si="1425"/>
        <v>1</v>
      </c>
      <c r="D9135" s="338">
        <f t="shared" si="1426"/>
        <v>1</v>
      </c>
      <c r="E9135" s="334">
        <v>0</v>
      </c>
      <c r="F9135" s="334">
        <v>0</v>
      </c>
      <c r="G9135" s="334">
        <v>0</v>
      </c>
      <c r="H9135" s="334">
        <v>0</v>
      </c>
      <c r="I9135" s="334">
        <v>0</v>
      </c>
      <c r="J9135" s="334">
        <v>0</v>
      </c>
      <c r="K9135" s="334">
        <v>0</v>
      </c>
      <c r="L9135" s="334">
        <v>0</v>
      </c>
      <c r="M9135" s="334">
        <v>0</v>
      </c>
      <c r="N9135" s="334">
        <v>0</v>
      </c>
      <c r="O9135" s="334">
        <v>0</v>
      </c>
      <c r="P9135" s="334">
        <v>0</v>
      </c>
      <c r="Q9135" s="334">
        <v>0</v>
      </c>
      <c r="R9135" s="334">
        <v>0</v>
      </c>
      <c r="S9135" s="334">
        <v>0</v>
      </c>
      <c r="T9135" s="334">
        <v>0</v>
      </c>
      <c r="U9135" s="334">
        <v>0</v>
      </c>
      <c r="V9135" s="334">
        <v>0</v>
      </c>
      <c r="W9135" s="334">
        <v>0</v>
      </c>
      <c r="X9135" s="334">
        <v>0</v>
      </c>
      <c r="Y9135" s="334">
        <v>0</v>
      </c>
      <c r="Z9135" s="334">
        <v>0</v>
      </c>
      <c r="AA9135" s="334">
        <v>0</v>
      </c>
      <c r="AB9135" s="334">
        <v>0</v>
      </c>
      <c r="AD9135" s="334">
        <v>0</v>
      </c>
      <c r="AE9135" s="334">
        <f t="shared" si="1427"/>
        <v>0</v>
      </c>
      <c r="AF9135" s="334">
        <f t="shared" si="1428"/>
        <v>0</v>
      </c>
      <c r="AG9135" s="340">
        <f t="shared" si="1429"/>
        <v>0</v>
      </c>
      <c r="AI9135" s="340">
        <f t="shared" si="1432"/>
        <v>0</v>
      </c>
      <c r="AJ9135" s="340">
        <f t="shared" si="1432"/>
        <v>0</v>
      </c>
      <c r="AK9135" s="340">
        <f t="shared" si="1432"/>
        <v>0</v>
      </c>
      <c r="AL9135" s="340">
        <f t="shared" si="1432"/>
        <v>0</v>
      </c>
      <c r="AM9135" s="340">
        <f t="shared" si="1432"/>
        <v>0</v>
      </c>
    </row>
    <row r="9136" spans="1:39" x14ac:dyDescent="0.35">
      <c r="A9136" s="337">
        <v>31049</v>
      </c>
      <c r="B9136" s="338">
        <f t="shared" si="1424"/>
        <v>1985</v>
      </c>
      <c r="C9136" s="338">
        <f t="shared" si="1425"/>
        <v>1</v>
      </c>
      <c r="D9136" s="338">
        <f t="shared" si="1426"/>
        <v>2</v>
      </c>
      <c r="E9136" s="334">
        <v>0</v>
      </c>
      <c r="F9136" s="334">
        <v>0</v>
      </c>
      <c r="G9136" s="334">
        <v>0</v>
      </c>
      <c r="H9136" s="334">
        <v>0</v>
      </c>
      <c r="I9136" s="334">
        <v>0</v>
      </c>
      <c r="J9136" s="334">
        <v>0</v>
      </c>
      <c r="K9136" s="334">
        <v>0</v>
      </c>
      <c r="L9136" s="334">
        <v>0</v>
      </c>
      <c r="M9136" s="334">
        <v>0</v>
      </c>
      <c r="N9136" s="334">
        <v>0</v>
      </c>
      <c r="O9136" s="334">
        <v>0</v>
      </c>
      <c r="P9136" s="334">
        <v>0</v>
      </c>
      <c r="Q9136" s="334">
        <v>0</v>
      </c>
      <c r="R9136" s="334">
        <v>0</v>
      </c>
      <c r="S9136" s="334">
        <v>0</v>
      </c>
      <c r="T9136" s="334">
        <v>0</v>
      </c>
      <c r="U9136" s="334">
        <v>0</v>
      </c>
      <c r="V9136" s="334">
        <v>0</v>
      </c>
      <c r="W9136" s="334">
        <v>0</v>
      </c>
      <c r="X9136" s="334">
        <v>0</v>
      </c>
      <c r="Y9136" s="334">
        <v>0</v>
      </c>
      <c r="Z9136" s="334">
        <v>0</v>
      </c>
      <c r="AA9136" s="334">
        <v>0</v>
      </c>
      <c r="AB9136" s="334">
        <v>0</v>
      </c>
      <c r="AD9136" s="334">
        <v>0</v>
      </c>
      <c r="AE9136" s="334">
        <f t="shared" si="1427"/>
        <v>0</v>
      </c>
      <c r="AF9136" s="334">
        <f t="shared" si="1428"/>
        <v>0</v>
      </c>
      <c r="AG9136" s="340">
        <f t="shared" si="1429"/>
        <v>0</v>
      </c>
      <c r="AI9136" s="340">
        <f t="shared" si="1432"/>
        <v>0</v>
      </c>
      <c r="AJ9136" s="340">
        <f t="shared" si="1432"/>
        <v>0</v>
      </c>
      <c r="AK9136" s="340">
        <f t="shared" si="1432"/>
        <v>0</v>
      </c>
      <c r="AL9136" s="340">
        <f t="shared" si="1432"/>
        <v>0</v>
      </c>
      <c r="AM9136" s="340">
        <f t="shared" si="1432"/>
        <v>0</v>
      </c>
    </row>
    <row r="9137" spans="1:39" x14ac:dyDescent="0.35">
      <c r="A9137" s="337">
        <v>31050</v>
      </c>
      <c r="B9137" s="338">
        <f t="shared" si="1424"/>
        <v>1985</v>
      </c>
      <c r="C9137" s="338">
        <f t="shared" si="1425"/>
        <v>1</v>
      </c>
      <c r="D9137" s="338">
        <f t="shared" si="1426"/>
        <v>3</v>
      </c>
      <c r="E9137" s="334">
        <v>0</v>
      </c>
      <c r="F9137" s="334">
        <v>0</v>
      </c>
      <c r="G9137" s="334">
        <v>0</v>
      </c>
      <c r="H9137" s="334">
        <v>0</v>
      </c>
      <c r="I9137" s="334">
        <v>0</v>
      </c>
      <c r="J9137" s="334">
        <v>0</v>
      </c>
      <c r="K9137" s="334">
        <v>0</v>
      </c>
      <c r="L9137" s="334">
        <v>0</v>
      </c>
      <c r="M9137" s="334">
        <v>0</v>
      </c>
      <c r="N9137" s="334">
        <v>0</v>
      </c>
      <c r="O9137" s="334">
        <v>0</v>
      </c>
      <c r="P9137" s="334">
        <v>0</v>
      </c>
      <c r="Q9137" s="334">
        <v>0</v>
      </c>
      <c r="R9137" s="334">
        <v>0</v>
      </c>
      <c r="S9137" s="334">
        <v>0</v>
      </c>
      <c r="T9137" s="334">
        <v>0</v>
      </c>
      <c r="U9137" s="334">
        <v>0</v>
      </c>
      <c r="V9137" s="334">
        <v>0</v>
      </c>
      <c r="W9137" s="334">
        <v>0</v>
      </c>
      <c r="X9137" s="334">
        <v>0</v>
      </c>
      <c r="Y9137" s="334">
        <v>0</v>
      </c>
      <c r="Z9137" s="334">
        <v>0</v>
      </c>
      <c r="AA9137" s="334">
        <v>0</v>
      </c>
      <c r="AB9137" s="334">
        <v>0</v>
      </c>
      <c r="AD9137" s="334">
        <v>0</v>
      </c>
      <c r="AE9137" s="334">
        <f t="shared" si="1427"/>
        <v>0</v>
      </c>
      <c r="AF9137" s="334">
        <f t="shared" si="1428"/>
        <v>0</v>
      </c>
      <c r="AG9137" s="340">
        <f t="shared" si="1429"/>
        <v>0</v>
      </c>
      <c r="AI9137" s="340">
        <f t="shared" si="1432"/>
        <v>0</v>
      </c>
      <c r="AJ9137" s="340">
        <f t="shared" si="1432"/>
        <v>0</v>
      </c>
      <c r="AK9137" s="340">
        <f t="shared" si="1432"/>
        <v>0</v>
      </c>
      <c r="AL9137" s="340">
        <f t="shared" si="1432"/>
        <v>0</v>
      </c>
      <c r="AM9137" s="340">
        <f t="shared" si="1432"/>
        <v>0</v>
      </c>
    </row>
    <row r="9138" spans="1:39" x14ac:dyDescent="0.35">
      <c r="A9138" s="337">
        <v>31051</v>
      </c>
      <c r="B9138" s="338">
        <f t="shared" si="1424"/>
        <v>1985</v>
      </c>
      <c r="C9138" s="338">
        <f t="shared" si="1425"/>
        <v>1</v>
      </c>
      <c r="D9138" s="338">
        <f t="shared" si="1426"/>
        <v>4</v>
      </c>
      <c r="E9138" s="334">
        <v>0</v>
      </c>
      <c r="F9138" s="334">
        <v>0</v>
      </c>
      <c r="G9138" s="334">
        <v>0</v>
      </c>
      <c r="H9138" s="334">
        <v>0</v>
      </c>
      <c r="I9138" s="334">
        <v>0</v>
      </c>
      <c r="J9138" s="334">
        <v>0</v>
      </c>
      <c r="K9138" s="334">
        <v>0</v>
      </c>
      <c r="L9138" s="334">
        <v>0</v>
      </c>
      <c r="M9138" s="334">
        <v>0</v>
      </c>
      <c r="N9138" s="334">
        <v>0</v>
      </c>
      <c r="O9138" s="334">
        <v>0</v>
      </c>
      <c r="P9138" s="334">
        <v>0</v>
      </c>
      <c r="Q9138" s="334">
        <v>0</v>
      </c>
      <c r="R9138" s="334">
        <v>0</v>
      </c>
      <c r="S9138" s="334">
        <v>0</v>
      </c>
      <c r="T9138" s="334">
        <v>0</v>
      </c>
      <c r="U9138" s="334">
        <v>0</v>
      </c>
      <c r="V9138" s="334">
        <v>0</v>
      </c>
      <c r="W9138" s="334">
        <v>0</v>
      </c>
      <c r="X9138" s="334">
        <v>0</v>
      </c>
      <c r="Y9138" s="334">
        <v>0</v>
      </c>
      <c r="Z9138" s="334">
        <v>0</v>
      </c>
      <c r="AA9138" s="334">
        <v>0</v>
      </c>
      <c r="AB9138" s="334">
        <v>0</v>
      </c>
      <c r="AD9138" s="334">
        <v>0</v>
      </c>
      <c r="AE9138" s="334">
        <f t="shared" si="1427"/>
        <v>0</v>
      </c>
      <c r="AF9138" s="334">
        <f t="shared" si="1428"/>
        <v>0</v>
      </c>
      <c r="AG9138" s="340">
        <f t="shared" si="1429"/>
        <v>0</v>
      </c>
      <c r="AI9138" s="340">
        <f t="shared" si="1432"/>
        <v>0</v>
      </c>
      <c r="AJ9138" s="340">
        <f t="shared" si="1432"/>
        <v>0</v>
      </c>
      <c r="AK9138" s="340">
        <f t="shared" si="1432"/>
        <v>0</v>
      </c>
      <c r="AL9138" s="340">
        <f t="shared" si="1432"/>
        <v>0</v>
      </c>
      <c r="AM9138" s="340">
        <f t="shared" si="1432"/>
        <v>0</v>
      </c>
    </row>
    <row r="9139" spans="1:39" x14ac:dyDescent="0.35">
      <c r="A9139" s="337">
        <v>31052</v>
      </c>
      <c r="B9139" s="338">
        <f t="shared" si="1424"/>
        <v>1985</v>
      </c>
      <c r="C9139" s="338">
        <f t="shared" si="1425"/>
        <v>1</v>
      </c>
      <c r="D9139" s="338">
        <f t="shared" si="1426"/>
        <v>5</v>
      </c>
      <c r="E9139" s="334">
        <v>0</v>
      </c>
      <c r="F9139" s="334">
        <v>0</v>
      </c>
      <c r="G9139" s="334">
        <v>0</v>
      </c>
      <c r="H9139" s="334">
        <v>0</v>
      </c>
      <c r="I9139" s="334">
        <v>0</v>
      </c>
      <c r="J9139" s="334">
        <v>0</v>
      </c>
      <c r="K9139" s="334">
        <v>0</v>
      </c>
      <c r="L9139" s="334">
        <v>0</v>
      </c>
      <c r="M9139" s="334">
        <v>0</v>
      </c>
      <c r="N9139" s="334">
        <v>0</v>
      </c>
      <c r="O9139" s="334">
        <v>0</v>
      </c>
      <c r="P9139" s="334">
        <v>0</v>
      </c>
      <c r="Q9139" s="334">
        <v>0</v>
      </c>
      <c r="R9139" s="334">
        <v>0</v>
      </c>
      <c r="S9139" s="334">
        <v>0</v>
      </c>
      <c r="T9139" s="334">
        <v>0</v>
      </c>
      <c r="U9139" s="334">
        <v>0</v>
      </c>
      <c r="V9139" s="334">
        <v>0</v>
      </c>
      <c r="W9139" s="334">
        <v>0</v>
      </c>
      <c r="X9139" s="334">
        <v>0</v>
      </c>
      <c r="Y9139" s="334">
        <v>0</v>
      </c>
      <c r="Z9139" s="334">
        <v>0</v>
      </c>
      <c r="AA9139" s="334">
        <v>0</v>
      </c>
      <c r="AB9139" s="334">
        <v>0</v>
      </c>
      <c r="AD9139" s="334">
        <v>0</v>
      </c>
      <c r="AE9139" s="334">
        <f t="shared" si="1427"/>
        <v>0</v>
      </c>
      <c r="AF9139" s="334">
        <f t="shared" si="1428"/>
        <v>0</v>
      </c>
      <c r="AG9139" s="340">
        <f t="shared" si="1429"/>
        <v>0</v>
      </c>
      <c r="AI9139" s="340">
        <f t="shared" si="1432"/>
        <v>0</v>
      </c>
      <c r="AJ9139" s="340">
        <f t="shared" si="1432"/>
        <v>0</v>
      </c>
      <c r="AK9139" s="340">
        <f t="shared" si="1432"/>
        <v>0</v>
      </c>
      <c r="AL9139" s="340">
        <f t="shared" si="1432"/>
        <v>0</v>
      </c>
      <c r="AM9139" s="340">
        <f t="shared" si="1432"/>
        <v>0</v>
      </c>
    </row>
    <row r="9140" spans="1:39" x14ac:dyDescent="0.35">
      <c r="A9140" s="337">
        <v>31053</v>
      </c>
      <c r="B9140" s="338">
        <f t="shared" si="1424"/>
        <v>1985</v>
      </c>
      <c r="C9140" s="338">
        <f t="shared" si="1425"/>
        <v>1</v>
      </c>
      <c r="D9140" s="338">
        <f t="shared" si="1426"/>
        <v>6</v>
      </c>
      <c r="E9140" s="334">
        <v>0</v>
      </c>
      <c r="F9140" s="334">
        <v>0</v>
      </c>
      <c r="G9140" s="334">
        <v>0</v>
      </c>
      <c r="H9140" s="334">
        <v>0</v>
      </c>
      <c r="I9140" s="334">
        <v>0</v>
      </c>
      <c r="J9140" s="334">
        <v>0</v>
      </c>
      <c r="K9140" s="334">
        <v>0</v>
      </c>
      <c r="L9140" s="334">
        <v>0</v>
      </c>
      <c r="M9140" s="334">
        <v>0</v>
      </c>
      <c r="N9140" s="334">
        <v>0</v>
      </c>
      <c r="O9140" s="334">
        <v>0</v>
      </c>
      <c r="P9140" s="334">
        <v>0</v>
      </c>
      <c r="Q9140" s="334">
        <v>0</v>
      </c>
      <c r="R9140" s="334">
        <v>0</v>
      </c>
      <c r="S9140" s="334">
        <v>0</v>
      </c>
      <c r="T9140" s="334">
        <v>0</v>
      </c>
      <c r="U9140" s="334">
        <v>0</v>
      </c>
      <c r="V9140" s="334">
        <v>0</v>
      </c>
      <c r="W9140" s="334">
        <v>0</v>
      </c>
      <c r="X9140" s="334">
        <v>0</v>
      </c>
      <c r="Y9140" s="334">
        <v>0</v>
      </c>
      <c r="Z9140" s="334">
        <v>0</v>
      </c>
      <c r="AA9140" s="334">
        <v>0</v>
      </c>
      <c r="AB9140" s="334">
        <v>0</v>
      </c>
      <c r="AD9140" s="334">
        <v>0</v>
      </c>
      <c r="AE9140" s="334">
        <f t="shared" si="1427"/>
        <v>0</v>
      </c>
      <c r="AF9140" s="334">
        <f t="shared" si="1428"/>
        <v>0</v>
      </c>
      <c r="AG9140" s="340">
        <f t="shared" si="1429"/>
        <v>0</v>
      </c>
      <c r="AI9140" s="340">
        <f t="shared" ref="AI9140:AM9155" si="1433">IF($C9140=AI$1,$AF9140,0)</f>
        <v>0</v>
      </c>
      <c r="AJ9140" s="340">
        <f t="shared" si="1433"/>
        <v>0</v>
      </c>
      <c r="AK9140" s="340">
        <f t="shared" si="1433"/>
        <v>0</v>
      </c>
      <c r="AL9140" s="340">
        <f t="shared" si="1433"/>
        <v>0</v>
      </c>
      <c r="AM9140" s="340">
        <f t="shared" si="1433"/>
        <v>0</v>
      </c>
    </row>
    <row r="9141" spans="1:39" x14ac:dyDescent="0.35">
      <c r="A9141" s="337">
        <v>31054</v>
      </c>
      <c r="B9141" s="338">
        <f t="shared" si="1424"/>
        <v>1985</v>
      </c>
      <c r="C9141" s="338">
        <f t="shared" si="1425"/>
        <v>1</v>
      </c>
      <c r="D9141" s="338">
        <f t="shared" si="1426"/>
        <v>7</v>
      </c>
      <c r="E9141" s="334">
        <v>0</v>
      </c>
      <c r="F9141" s="334">
        <v>0</v>
      </c>
      <c r="G9141" s="334">
        <v>0</v>
      </c>
      <c r="H9141" s="334">
        <v>0</v>
      </c>
      <c r="I9141" s="334">
        <v>0</v>
      </c>
      <c r="J9141" s="334">
        <v>0</v>
      </c>
      <c r="K9141" s="334">
        <v>0</v>
      </c>
      <c r="L9141" s="334">
        <v>0</v>
      </c>
      <c r="M9141" s="334">
        <v>0</v>
      </c>
      <c r="N9141" s="334">
        <v>0</v>
      </c>
      <c r="O9141" s="334">
        <v>0</v>
      </c>
      <c r="P9141" s="334">
        <v>0</v>
      </c>
      <c r="Q9141" s="334">
        <v>0</v>
      </c>
      <c r="R9141" s="334">
        <v>0</v>
      </c>
      <c r="S9141" s="334">
        <v>0</v>
      </c>
      <c r="T9141" s="334">
        <v>0</v>
      </c>
      <c r="U9141" s="334">
        <v>0</v>
      </c>
      <c r="V9141" s="334">
        <v>0</v>
      </c>
      <c r="W9141" s="334">
        <v>0</v>
      </c>
      <c r="X9141" s="334">
        <v>0</v>
      </c>
      <c r="Y9141" s="334">
        <v>0</v>
      </c>
      <c r="Z9141" s="334">
        <v>0</v>
      </c>
      <c r="AA9141" s="334">
        <v>0</v>
      </c>
      <c r="AB9141" s="334">
        <v>0</v>
      </c>
      <c r="AD9141" s="334">
        <v>0</v>
      </c>
      <c r="AE9141" s="334">
        <f t="shared" si="1427"/>
        <v>0</v>
      </c>
      <c r="AF9141" s="334">
        <f t="shared" si="1428"/>
        <v>0</v>
      </c>
      <c r="AG9141" s="340">
        <f t="shared" si="1429"/>
        <v>0</v>
      </c>
      <c r="AI9141" s="340">
        <f t="shared" si="1433"/>
        <v>0</v>
      </c>
      <c r="AJ9141" s="340">
        <f t="shared" si="1433"/>
        <v>0</v>
      </c>
      <c r="AK9141" s="340">
        <f t="shared" si="1433"/>
        <v>0</v>
      </c>
      <c r="AL9141" s="340">
        <f t="shared" si="1433"/>
        <v>0</v>
      </c>
      <c r="AM9141" s="340">
        <f t="shared" si="1433"/>
        <v>0</v>
      </c>
    </row>
    <row r="9142" spans="1:39" x14ac:dyDescent="0.35">
      <c r="A9142" s="337">
        <v>31055</v>
      </c>
      <c r="B9142" s="338">
        <f t="shared" si="1424"/>
        <v>1985</v>
      </c>
      <c r="C9142" s="338">
        <f t="shared" si="1425"/>
        <v>1</v>
      </c>
      <c r="D9142" s="338">
        <f t="shared" si="1426"/>
        <v>8</v>
      </c>
      <c r="E9142" s="334">
        <v>0</v>
      </c>
      <c r="F9142" s="334">
        <v>0</v>
      </c>
      <c r="G9142" s="334">
        <v>0</v>
      </c>
      <c r="H9142" s="334">
        <v>0</v>
      </c>
      <c r="I9142" s="334">
        <v>0</v>
      </c>
      <c r="J9142" s="334">
        <v>0</v>
      </c>
      <c r="K9142" s="334">
        <v>0</v>
      </c>
      <c r="L9142" s="334">
        <v>0</v>
      </c>
      <c r="M9142" s="334">
        <v>0</v>
      </c>
      <c r="N9142" s="334">
        <v>0</v>
      </c>
      <c r="O9142" s="334">
        <v>0</v>
      </c>
      <c r="P9142" s="334">
        <v>0</v>
      </c>
      <c r="Q9142" s="334">
        <v>0</v>
      </c>
      <c r="R9142" s="334">
        <v>0</v>
      </c>
      <c r="S9142" s="334">
        <v>0</v>
      </c>
      <c r="T9142" s="334">
        <v>0</v>
      </c>
      <c r="U9142" s="334">
        <v>0</v>
      </c>
      <c r="V9142" s="334">
        <v>0</v>
      </c>
      <c r="W9142" s="334">
        <v>0</v>
      </c>
      <c r="X9142" s="334">
        <v>0</v>
      </c>
      <c r="Y9142" s="334">
        <v>0</v>
      </c>
      <c r="Z9142" s="334">
        <v>0</v>
      </c>
      <c r="AA9142" s="334">
        <v>0</v>
      </c>
      <c r="AB9142" s="334">
        <v>0</v>
      </c>
      <c r="AD9142" s="334">
        <v>0</v>
      </c>
      <c r="AE9142" s="334">
        <f t="shared" si="1427"/>
        <v>0</v>
      </c>
      <c r="AF9142" s="334">
        <f t="shared" si="1428"/>
        <v>0</v>
      </c>
      <c r="AG9142" s="340">
        <f t="shared" si="1429"/>
        <v>0</v>
      </c>
      <c r="AI9142" s="340">
        <f t="shared" si="1433"/>
        <v>0</v>
      </c>
      <c r="AJ9142" s="340">
        <f t="shared" si="1433"/>
        <v>0</v>
      </c>
      <c r="AK9142" s="340">
        <f t="shared" si="1433"/>
        <v>0</v>
      </c>
      <c r="AL9142" s="340">
        <f t="shared" si="1433"/>
        <v>0</v>
      </c>
      <c r="AM9142" s="340">
        <f t="shared" si="1433"/>
        <v>0</v>
      </c>
    </row>
    <row r="9143" spans="1:39" x14ac:dyDescent="0.35">
      <c r="A9143" s="337">
        <v>31056</v>
      </c>
      <c r="B9143" s="338">
        <f t="shared" si="1424"/>
        <v>1985</v>
      </c>
      <c r="C9143" s="338">
        <f t="shared" si="1425"/>
        <v>1</v>
      </c>
      <c r="D9143" s="338">
        <f t="shared" si="1426"/>
        <v>9</v>
      </c>
      <c r="E9143" s="334">
        <v>0</v>
      </c>
      <c r="F9143" s="334">
        <v>0</v>
      </c>
      <c r="G9143" s="334">
        <v>0</v>
      </c>
      <c r="H9143" s="334">
        <v>0</v>
      </c>
      <c r="I9143" s="334">
        <v>0</v>
      </c>
      <c r="J9143" s="334">
        <v>0</v>
      </c>
      <c r="K9143" s="334">
        <v>0</v>
      </c>
      <c r="L9143" s="334">
        <v>0</v>
      </c>
      <c r="M9143" s="334">
        <v>0</v>
      </c>
      <c r="N9143" s="334">
        <v>0</v>
      </c>
      <c r="O9143" s="334">
        <v>0</v>
      </c>
      <c r="P9143" s="334">
        <v>0</v>
      </c>
      <c r="Q9143" s="334">
        <v>0</v>
      </c>
      <c r="R9143" s="334">
        <v>0</v>
      </c>
      <c r="S9143" s="334">
        <v>0</v>
      </c>
      <c r="T9143" s="334">
        <v>0</v>
      </c>
      <c r="U9143" s="334">
        <v>0</v>
      </c>
      <c r="V9143" s="334">
        <v>0</v>
      </c>
      <c r="W9143" s="334">
        <v>0</v>
      </c>
      <c r="X9143" s="334">
        <v>0</v>
      </c>
      <c r="Y9143" s="334">
        <v>0</v>
      </c>
      <c r="Z9143" s="334">
        <v>0</v>
      </c>
      <c r="AA9143" s="334">
        <v>0</v>
      </c>
      <c r="AB9143" s="334">
        <v>0</v>
      </c>
      <c r="AD9143" s="334">
        <v>0</v>
      </c>
      <c r="AE9143" s="334">
        <f t="shared" si="1427"/>
        <v>0</v>
      </c>
      <c r="AF9143" s="334">
        <f t="shared" si="1428"/>
        <v>0</v>
      </c>
      <c r="AG9143" s="340">
        <f t="shared" si="1429"/>
        <v>0</v>
      </c>
      <c r="AI9143" s="340">
        <f t="shared" si="1433"/>
        <v>0</v>
      </c>
      <c r="AJ9143" s="340">
        <f t="shared" si="1433"/>
        <v>0</v>
      </c>
      <c r="AK9143" s="340">
        <f t="shared" si="1433"/>
        <v>0</v>
      </c>
      <c r="AL9143" s="340">
        <f t="shared" si="1433"/>
        <v>0</v>
      </c>
      <c r="AM9143" s="340">
        <f t="shared" si="1433"/>
        <v>0</v>
      </c>
    </row>
    <row r="9144" spans="1:39" x14ac:dyDescent="0.35">
      <c r="A9144" s="337">
        <v>31057</v>
      </c>
      <c r="B9144" s="338">
        <f t="shared" si="1424"/>
        <v>1985</v>
      </c>
      <c r="C9144" s="338">
        <f t="shared" si="1425"/>
        <v>1</v>
      </c>
      <c r="D9144" s="338">
        <f t="shared" si="1426"/>
        <v>10</v>
      </c>
      <c r="E9144" s="334">
        <v>0</v>
      </c>
      <c r="F9144" s="334">
        <v>0</v>
      </c>
      <c r="G9144" s="334">
        <v>0</v>
      </c>
      <c r="H9144" s="334">
        <v>0</v>
      </c>
      <c r="I9144" s="334">
        <v>0</v>
      </c>
      <c r="J9144" s="334">
        <v>0.1</v>
      </c>
      <c r="K9144" s="334">
        <v>0</v>
      </c>
      <c r="L9144" s="334">
        <v>0</v>
      </c>
      <c r="M9144" s="334">
        <v>0</v>
      </c>
      <c r="N9144" s="334">
        <v>0</v>
      </c>
      <c r="O9144" s="334">
        <v>0</v>
      </c>
      <c r="P9144" s="334">
        <v>0</v>
      </c>
      <c r="Q9144" s="334">
        <v>0</v>
      </c>
      <c r="R9144" s="334">
        <v>0</v>
      </c>
      <c r="S9144" s="334">
        <v>0</v>
      </c>
      <c r="T9144" s="334">
        <v>0.1</v>
      </c>
      <c r="U9144" s="334">
        <v>0</v>
      </c>
      <c r="V9144" s="334">
        <v>0</v>
      </c>
      <c r="W9144" s="334">
        <v>0</v>
      </c>
      <c r="X9144" s="334">
        <v>0</v>
      </c>
      <c r="Y9144" s="334">
        <v>0</v>
      </c>
      <c r="Z9144" s="334">
        <v>0</v>
      </c>
      <c r="AA9144" s="334">
        <v>0</v>
      </c>
      <c r="AB9144" s="334">
        <v>0</v>
      </c>
      <c r="AD9144" s="334">
        <v>0.2</v>
      </c>
      <c r="AE9144" s="334">
        <f t="shared" si="1427"/>
        <v>0.2</v>
      </c>
      <c r="AF9144" s="334">
        <f t="shared" si="1428"/>
        <v>0.2</v>
      </c>
      <c r="AG9144" s="340">
        <f t="shared" si="1429"/>
        <v>0</v>
      </c>
      <c r="AI9144" s="340">
        <f t="shared" si="1433"/>
        <v>0</v>
      </c>
      <c r="AJ9144" s="340">
        <f t="shared" si="1433"/>
        <v>0</v>
      </c>
      <c r="AK9144" s="340">
        <f t="shared" si="1433"/>
        <v>0</v>
      </c>
      <c r="AL9144" s="340">
        <f t="shared" si="1433"/>
        <v>0</v>
      </c>
      <c r="AM9144" s="340">
        <f t="shared" si="1433"/>
        <v>0</v>
      </c>
    </row>
    <row r="9145" spans="1:39" x14ac:dyDescent="0.35">
      <c r="A9145" s="337">
        <v>31058</v>
      </c>
      <c r="B9145" s="338">
        <f t="shared" si="1424"/>
        <v>1985</v>
      </c>
      <c r="C9145" s="338">
        <f t="shared" si="1425"/>
        <v>1</v>
      </c>
      <c r="D9145" s="338">
        <f t="shared" si="1426"/>
        <v>11</v>
      </c>
      <c r="E9145" s="334">
        <v>0</v>
      </c>
      <c r="F9145" s="334">
        <v>0</v>
      </c>
      <c r="G9145" s="334">
        <v>0</v>
      </c>
      <c r="H9145" s="334">
        <v>0</v>
      </c>
      <c r="I9145" s="334">
        <v>0</v>
      </c>
      <c r="J9145" s="334">
        <v>0</v>
      </c>
      <c r="K9145" s="334">
        <v>0</v>
      </c>
      <c r="L9145" s="334">
        <v>0</v>
      </c>
      <c r="M9145" s="334">
        <v>0</v>
      </c>
      <c r="N9145" s="334">
        <v>0</v>
      </c>
      <c r="O9145" s="334">
        <v>0</v>
      </c>
      <c r="P9145" s="334">
        <v>0</v>
      </c>
      <c r="Q9145" s="334">
        <v>0</v>
      </c>
      <c r="R9145" s="334">
        <v>0</v>
      </c>
      <c r="S9145" s="334">
        <v>0</v>
      </c>
      <c r="T9145" s="334">
        <v>0</v>
      </c>
      <c r="U9145" s="334">
        <v>0</v>
      </c>
      <c r="V9145" s="334">
        <v>0</v>
      </c>
      <c r="W9145" s="334">
        <v>0</v>
      </c>
      <c r="X9145" s="334">
        <v>0</v>
      </c>
      <c r="Y9145" s="334">
        <v>0</v>
      </c>
      <c r="Z9145" s="334">
        <v>0</v>
      </c>
      <c r="AA9145" s="334">
        <v>0</v>
      </c>
      <c r="AB9145" s="334">
        <v>0</v>
      </c>
      <c r="AD9145" s="334">
        <v>0</v>
      </c>
      <c r="AE9145" s="334">
        <f t="shared" si="1427"/>
        <v>0</v>
      </c>
      <c r="AF9145" s="334">
        <f t="shared" si="1428"/>
        <v>0</v>
      </c>
      <c r="AG9145" s="340">
        <f t="shared" si="1429"/>
        <v>0</v>
      </c>
      <c r="AI9145" s="340">
        <f t="shared" si="1433"/>
        <v>0</v>
      </c>
      <c r="AJ9145" s="340">
        <f t="shared" si="1433"/>
        <v>0</v>
      </c>
      <c r="AK9145" s="340">
        <f t="shared" si="1433"/>
        <v>0</v>
      </c>
      <c r="AL9145" s="340">
        <f t="shared" si="1433"/>
        <v>0</v>
      </c>
      <c r="AM9145" s="340">
        <f t="shared" si="1433"/>
        <v>0</v>
      </c>
    </row>
    <row r="9146" spans="1:39" x14ac:dyDescent="0.35">
      <c r="A9146" s="337">
        <v>31059</v>
      </c>
      <c r="B9146" s="338">
        <f t="shared" si="1424"/>
        <v>1985</v>
      </c>
      <c r="C9146" s="338">
        <f t="shared" si="1425"/>
        <v>1</v>
      </c>
      <c r="D9146" s="338">
        <f t="shared" si="1426"/>
        <v>12</v>
      </c>
      <c r="E9146" s="334">
        <v>0</v>
      </c>
      <c r="F9146" s="334">
        <v>0</v>
      </c>
      <c r="G9146" s="334">
        <v>0</v>
      </c>
      <c r="H9146" s="334">
        <v>0</v>
      </c>
      <c r="I9146" s="334">
        <v>0</v>
      </c>
      <c r="J9146" s="334">
        <v>0</v>
      </c>
      <c r="K9146" s="334">
        <v>0</v>
      </c>
      <c r="L9146" s="334">
        <v>0</v>
      </c>
      <c r="M9146" s="334">
        <v>0</v>
      </c>
      <c r="N9146" s="334">
        <v>0</v>
      </c>
      <c r="O9146" s="334">
        <v>0</v>
      </c>
      <c r="P9146" s="334">
        <v>0</v>
      </c>
      <c r="Q9146" s="334">
        <v>0</v>
      </c>
      <c r="R9146" s="334">
        <v>0</v>
      </c>
      <c r="S9146" s="334">
        <v>0</v>
      </c>
      <c r="T9146" s="334">
        <v>0</v>
      </c>
      <c r="U9146" s="334">
        <v>0</v>
      </c>
      <c r="V9146" s="334">
        <v>0</v>
      </c>
      <c r="W9146" s="334">
        <v>0</v>
      </c>
      <c r="X9146" s="334">
        <v>0</v>
      </c>
      <c r="Y9146" s="334">
        <v>0</v>
      </c>
      <c r="Z9146" s="334">
        <v>0</v>
      </c>
      <c r="AA9146" s="334">
        <v>0</v>
      </c>
      <c r="AB9146" s="334">
        <v>0</v>
      </c>
      <c r="AD9146" s="334">
        <v>0</v>
      </c>
      <c r="AE9146" s="334">
        <f t="shared" si="1427"/>
        <v>0</v>
      </c>
      <c r="AF9146" s="334">
        <f t="shared" si="1428"/>
        <v>0</v>
      </c>
      <c r="AG9146" s="340">
        <f t="shared" si="1429"/>
        <v>0</v>
      </c>
      <c r="AI9146" s="340">
        <f t="shared" si="1433"/>
        <v>0</v>
      </c>
      <c r="AJ9146" s="340">
        <f t="shared" si="1433"/>
        <v>0</v>
      </c>
      <c r="AK9146" s="340">
        <f t="shared" si="1433"/>
        <v>0</v>
      </c>
      <c r="AL9146" s="340">
        <f t="shared" si="1433"/>
        <v>0</v>
      </c>
      <c r="AM9146" s="340">
        <f t="shared" si="1433"/>
        <v>0</v>
      </c>
    </row>
    <row r="9147" spans="1:39" x14ac:dyDescent="0.35">
      <c r="A9147" s="337">
        <v>31060</v>
      </c>
      <c r="B9147" s="338">
        <f t="shared" si="1424"/>
        <v>1985</v>
      </c>
      <c r="C9147" s="338">
        <f t="shared" si="1425"/>
        <v>1</v>
      </c>
      <c r="D9147" s="338">
        <f t="shared" si="1426"/>
        <v>13</v>
      </c>
      <c r="E9147" s="334">
        <v>0</v>
      </c>
      <c r="F9147" s="334">
        <v>0</v>
      </c>
      <c r="G9147" s="334">
        <v>0</v>
      </c>
      <c r="H9147" s="334">
        <v>0</v>
      </c>
      <c r="I9147" s="334">
        <v>0</v>
      </c>
      <c r="J9147" s="334">
        <v>0</v>
      </c>
      <c r="K9147" s="334">
        <v>0</v>
      </c>
      <c r="L9147" s="334">
        <v>0</v>
      </c>
      <c r="M9147" s="334">
        <v>0</v>
      </c>
      <c r="N9147" s="334">
        <v>0</v>
      </c>
      <c r="O9147" s="334">
        <v>0</v>
      </c>
      <c r="P9147" s="334">
        <v>0</v>
      </c>
      <c r="Q9147" s="334">
        <v>0</v>
      </c>
      <c r="R9147" s="334">
        <v>0</v>
      </c>
      <c r="S9147" s="334">
        <v>0</v>
      </c>
      <c r="T9147" s="334">
        <v>0</v>
      </c>
      <c r="U9147" s="334">
        <v>0</v>
      </c>
      <c r="V9147" s="334">
        <v>0</v>
      </c>
      <c r="W9147" s="334">
        <v>0</v>
      </c>
      <c r="X9147" s="334">
        <v>0</v>
      </c>
      <c r="Y9147" s="334">
        <v>0</v>
      </c>
      <c r="Z9147" s="334">
        <v>0</v>
      </c>
      <c r="AA9147" s="334">
        <v>0</v>
      </c>
      <c r="AB9147" s="334">
        <v>0</v>
      </c>
      <c r="AD9147" s="334">
        <v>0</v>
      </c>
      <c r="AE9147" s="334">
        <f t="shared" si="1427"/>
        <v>0</v>
      </c>
      <c r="AF9147" s="334">
        <f t="shared" si="1428"/>
        <v>0</v>
      </c>
      <c r="AG9147" s="340">
        <f t="shared" si="1429"/>
        <v>0</v>
      </c>
      <c r="AI9147" s="340">
        <f t="shared" si="1433"/>
        <v>0</v>
      </c>
      <c r="AJ9147" s="340">
        <f t="shared" si="1433"/>
        <v>0</v>
      </c>
      <c r="AK9147" s="340">
        <f t="shared" si="1433"/>
        <v>0</v>
      </c>
      <c r="AL9147" s="340">
        <f t="shared" si="1433"/>
        <v>0</v>
      </c>
      <c r="AM9147" s="340">
        <f t="shared" si="1433"/>
        <v>0</v>
      </c>
    </row>
    <row r="9148" spans="1:39" x14ac:dyDescent="0.35">
      <c r="A9148" s="337">
        <v>31061</v>
      </c>
      <c r="B9148" s="338">
        <f t="shared" si="1424"/>
        <v>1985</v>
      </c>
      <c r="C9148" s="338">
        <f t="shared" si="1425"/>
        <v>1</v>
      </c>
      <c r="D9148" s="338">
        <f t="shared" si="1426"/>
        <v>14</v>
      </c>
      <c r="E9148" s="334">
        <v>0</v>
      </c>
      <c r="F9148" s="334">
        <v>0</v>
      </c>
      <c r="G9148" s="334">
        <v>0</v>
      </c>
      <c r="H9148" s="334">
        <v>0</v>
      </c>
      <c r="I9148" s="334">
        <v>0</v>
      </c>
      <c r="J9148" s="334">
        <v>0</v>
      </c>
      <c r="K9148" s="334">
        <v>0</v>
      </c>
      <c r="L9148" s="334">
        <v>0</v>
      </c>
      <c r="M9148" s="334">
        <v>0</v>
      </c>
      <c r="N9148" s="334">
        <v>0</v>
      </c>
      <c r="O9148" s="334">
        <v>0</v>
      </c>
      <c r="P9148" s="334">
        <v>0</v>
      </c>
      <c r="Q9148" s="334">
        <v>0</v>
      </c>
      <c r="R9148" s="334">
        <v>0</v>
      </c>
      <c r="S9148" s="334">
        <v>0</v>
      </c>
      <c r="T9148" s="334">
        <v>0</v>
      </c>
      <c r="U9148" s="334">
        <v>0</v>
      </c>
      <c r="V9148" s="334">
        <v>0</v>
      </c>
      <c r="W9148" s="334">
        <v>0</v>
      </c>
      <c r="X9148" s="334">
        <v>0</v>
      </c>
      <c r="Y9148" s="334">
        <v>0</v>
      </c>
      <c r="Z9148" s="334">
        <v>0</v>
      </c>
      <c r="AA9148" s="334">
        <v>0</v>
      </c>
      <c r="AB9148" s="334">
        <v>0</v>
      </c>
      <c r="AD9148" s="334">
        <v>0</v>
      </c>
      <c r="AE9148" s="334">
        <f t="shared" si="1427"/>
        <v>0</v>
      </c>
      <c r="AF9148" s="334">
        <f t="shared" si="1428"/>
        <v>0</v>
      </c>
      <c r="AG9148" s="340">
        <f t="shared" si="1429"/>
        <v>0</v>
      </c>
      <c r="AI9148" s="340">
        <f t="shared" si="1433"/>
        <v>0</v>
      </c>
      <c r="AJ9148" s="340">
        <f t="shared" si="1433"/>
        <v>0</v>
      </c>
      <c r="AK9148" s="340">
        <f t="shared" si="1433"/>
        <v>0</v>
      </c>
      <c r="AL9148" s="340">
        <f t="shared" si="1433"/>
        <v>0</v>
      </c>
      <c r="AM9148" s="340">
        <f t="shared" si="1433"/>
        <v>0</v>
      </c>
    </row>
    <row r="9149" spans="1:39" x14ac:dyDescent="0.35">
      <c r="A9149" s="337">
        <v>31062</v>
      </c>
      <c r="B9149" s="338">
        <f t="shared" si="1424"/>
        <v>1985</v>
      </c>
      <c r="C9149" s="338">
        <f t="shared" si="1425"/>
        <v>1</v>
      </c>
      <c r="D9149" s="338">
        <f t="shared" si="1426"/>
        <v>15</v>
      </c>
      <c r="E9149" s="334">
        <v>0</v>
      </c>
      <c r="F9149" s="334">
        <v>0</v>
      </c>
      <c r="G9149" s="334">
        <v>0</v>
      </c>
      <c r="H9149" s="334">
        <v>0</v>
      </c>
      <c r="I9149" s="334">
        <v>0</v>
      </c>
      <c r="J9149" s="334">
        <v>0</v>
      </c>
      <c r="K9149" s="334">
        <v>0</v>
      </c>
      <c r="L9149" s="334">
        <v>0</v>
      </c>
      <c r="M9149" s="334">
        <v>0</v>
      </c>
      <c r="N9149" s="334">
        <v>0</v>
      </c>
      <c r="O9149" s="334">
        <v>0</v>
      </c>
      <c r="P9149" s="334">
        <v>0</v>
      </c>
      <c r="Q9149" s="334">
        <v>0</v>
      </c>
      <c r="R9149" s="334">
        <v>0</v>
      </c>
      <c r="S9149" s="334">
        <v>0</v>
      </c>
      <c r="T9149" s="334">
        <v>0</v>
      </c>
      <c r="U9149" s="334">
        <v>0</v>
      </c>
      <c r="V9149" s="334">
        <v>0</v>
      </c>
      <c r="W9149" s="334">
        <v>0</v>
      </c>
      <c r="X9149" s="334">
        <v>0</v>
      </c>
      <c r="Y9149" s="334">
        <v>0</v>
      </c>
      <c r="Z9149" s="334">
        <v>0</v>
      </c>
      <c r="AA9149" s="334">
        <v>0</v>
      </c>
      <c r="AB9149" s="334">
        <v>0</v>
      </c>
      <c r="AD9149" s="334">
        <v>0</v>
      </c>
      <c r="AE9149" s="334">
        <f t="shared" si="1427"/>
        <v>0</v>
      </c>
      <c r="AF9149" s="334">
        <f t="shared" si="1428"/>
        <v>0</v>
      </c>
      <c r="AG9149" s="340">
        <f t="shared" si="1429"/>
        <v>0</v>
      </c>
      <c r="AI9149" s="340">
        <f t="shared" si="1433"/>
        <v>0</v>
      </c>
      <c r="AJ9149" s="340">
        <f t="shared" si="1433"/>
        <v>0</v>
      </c>
      <c r="AK9149" s="340">
        <f t="shared" si="1433"/>
        <v>0</v>
      </c>
      <c r="AL9149" s="340">
        <f t="shared" si="1433"/>
        <v>0</v>
      </c>
      <c r="AM9149" s="340">
        <f t="shared" si="1433"/>
        <v>0</v>
      </c>
    </row>
    <row r="9150" spans="1:39" x14ac:dyDescent="0.35">
      <c r="A9150" s="337">
        <v>31063</v>
      </c>
      <c r="B9150" s="338">
        <f t="shared" si="1424"/>
        <v>1985</v>
      </c>
      <c r="C9150" s="338">
        <f t="shared" si="1425"/>
        <v>1</v>
      </c>
      <c r="D9150" s="338">
        <f t="shared" si="1426"/>
        <v>16</v>
      </c>
      <c r="E9150" s="334">
        <v>0</v>
      </c>
      <c r="F9150" s="334">
        <v>0</v>
      </c>
      <c r="G9150" s="334">
        <v>0</v>
      </c>
      <c r="H9150" s="334">
        <v>0</v>
      </c>
      <c r="I9150" s="334">
        <v>0</v>
      </c>
      <c r="J9150" s="334">
        <v>0</v>
      </c>
      <c r="K9150" s="334">
        <v>0</v>
      </c>
      <c r="L9150" s="334">
        <v>0</v>
      </c>
      <c r="M9150" s="334">
        <v>0</v>
      </c>
      <c r="N9150" s="334">
        <v>0</v>
      </c>
      <c r="O9150" s="334">
        <v>0</v>
      </c>
      <c r="P9150" s="334">
        <v>0</v>
      </c>
      <c r="Q9150" s="334">
        <v>0</v>
      </c>
      <c r="R9150" s="334">
        <v>0</v>
      </c>
      <c r="S9150" s="334">
        <v>0</v>
      </c>
      <c r="T9150" s="334">
        <v>0</v>
      </c>
      <c r="U9150" s="334">
        <v>0</v>
      </c>
      <c r="V9150" s="334">
        <v>0</v>
      </c>
      <c r="W9150" s="334">
        <v>0</v>
      </c>
      <c r="X9150" s="334">
        <v>0</v>
      </c>
      <c r="Y9150" s="334">
        <v>0</v>
      </c>
      <c r="Z9150" s="334">
        <v>0</v>
      </c>
      <c r="AA9150" s="334">
        <v>0</v>
      </c>
      <c r="AB9150" s="334">
        <v>0</v>
      </c>
      <c r="AD9150" s="334">
        <v>0</v>
      </c>
      <c r="AE9150" s="334">
        <f t="shared" si="1427"/>
        <v>0</v>
      </c>
      <c r="AF9150" s="334">
        <f t="shared" si="1428"/>
        <v>0</v>
      </c>
      <c r="AG9150" s="340">
        <f t="shared" si="1429"/>
        <v>0</v>
      </c>
      <c r="AI9150" s="340">
        <f t="shared" si="1433"/>
        <v>0</v>
      </c>
      <c r="AJ9150" s="340">
        <f t="shared" si="1433"/>
        <v>0</v>
      </c>
      <c r="AK9150" s="340">
        <f t="shared" si="1433"/>
        <v>0</v>
      </c>
      <c r="AL9150" s="340">
        <f t="shared" si="1433"/>
        <v>0</v>
      </c>
      <c r="AM9150" s="340">
        <f t="shared" si="1433"/>
        <v>0</v>
      </c>
    </row>
    <row r="9151" spans="1:39" x14ac:dyDescent="0.35">
      <c r="A9151" s="337">
        <v>31064</v>
      </c>
      <c r="B9151" s="338">
        <f t="shared" si="1424"/>
        <v>1985</v>
      </c>
      <c r="C9151" s="338">
        <f t="shared" si="1425"/>
        <v>1</v>
      </c>
      <c r="D9151" s="338">
        <f t="shared" si="1426"/>
        <v>17</v>
      </c>
      <c r="E9151" s="334">
        <v>0</v>
      </c>
      <c r="F9151" s="334">
        <v>0</v>
      </c>
      <c r="G9151" s="334">
        <v>0</v>
      </c>
      <c r="H9151" s="334">
        <v>0</v>
      </c>
      <c r="I9151" s="334">
        <v>0</v>
      </c>
      <c r="J9151" s="334">
        <v>0</v>
      </c>
      <c r="K9151" s="334">
        <v>0</v>
      </c>
      <c r="L9151" s="334">
        <v>0</v>
      </c>
      <c r="M9151" s="334">
        <v>0</v>
      </c>
      <c r="N9151" s="334">
        <v>0</v>
      </c>
      <c r="O9151" s="334">
        <v>0</v>
      </c>
      <c r="P9151" s="334">
        <v>0</v>
      </c>
      <c r="Q9151" s="334">
        <v>0</v>
      </c>
      <c r="R9151" s="334">
        <v>0</v>
      </c>
      <c r="S9151" s="334">
        <v>0</v>
      </c>
      <c r="T9151" s="334">
        <v>0</v>
      </c>
      <c r="U9151" s="334">
        <v>0</v>
      </c>
      <c r="V9151" s="334">
        <v>0</v>
      </c>
      <c r="W9151" s="334">
        <v>0</v>
      </c>
      <c r="X9151" s="334">
        <v>0</v>
      </c>
      <c r="Y9151" s="334">
        <v>0</v>
      </c>
      <c r="Z9151" s="334">
        <v>0</v>
      </c>
      <c r="AA9151" s="334">
        <v>0</v>
      </c>
      <c r="AB9151" s="334">
        <v>0</v>
      </c>
      <c r="AD9151" s="334">
        <v>0</v>
      </c>
      <c r="AE9151" s="334">
        <f t="shared" si="1427"/>
        <v>0</v>
      </c>
      <c r="AF9151" s="334">
        <f t="shared" si="1428"/>
        <v>0</v>
      </c>
      <c r="AG9151" s="340">
        <f t="shared" si="1429"/>
        <v>0</v>
      </c>
      <c r="AI9151" s="340">
        <f t="shared" si="1433"/>
        <v>0</v>
      </c>
      <c r="AJ9151" s="340">
        <f t="shared" si="1433"/>
        <v>0</v>
      </c>
      <c r="AK9151" s="340">
        <f t="shared" si="1433"/>
        <v>0</v>
      </c>
      <c r="AL9151" s="340">
        <f t="shared" si="1433"/>
        <v>0</v>
      </c>
      <c r="AM9151" s="340">
        <f t="shared" si="1433"/>
        <v>0</v>
      </c>
    </row>
    <row r="9152" spans="1:39" x14ac:dyDescent="0.35">
      <c r="A9152" s="337">
        <v>31065</v>
      </c>
      <c r="B9152" s="338">
        <f t="shared" si="1424"/>
        <v>1985</v>
      </c>
      <c r="C9152" s="338">
        <f t="shared" si="1425"/>
        <v>1</v>
      </c>
      <c r="D9152" s="338">
        <f t="shared" si="1426"/>
        <v>18</v>
      </c>
      <c r="E9152" s="334">
        <v>0</v>
      </c>
      <c r="F9152" s="334">
        <v>0</v>
      </c>
      <c r="G9152" s="334">
        <v>0</v>
      </c>
      <c r="H9152" s="334">
        <v>0</v>
      </c>
      <c r="I9152" s="334">
        <v>0</v>
      </c>
      <c r="J9152" s="334">
        <v>0</v>
      </c>
      <c r="K9152" s="334">
        <v>0</v>
      </c>
      <c r="L9152" s="334">
        <v>0</v>
      </c>
      <c r="M9152" s="334">
        <v>0</v>
      </c>
      <c r="N9152" s="334">
        <v>0</v>
      </c>
      <c r="O9152" s="334">
        <v>0</v>
      </c>
      <c r="P9152" s="334">
        <v>0</v>
      </c>
      <c r="Q9152" s="334">
        <v>0</v>
      </c>
      <c r="R9152" s="334">
        <v>0</v>
      </c>
      <c r="S9152" s="334">
        <v>0</v>
      </c>
      <c r="T9152" s="334">
        <v>0</v>
      </c>
      <c r="U9152" s="334">
        <v>0</v>
      </c>
      <c r="V9152" s="334">
        <v>0</v>
      </c>
      <c r="W9152" s="334">
        <v>0</v>
      </c>
      <c r="X9152" s="334">
        <v>0</v>
      </c>
      <c r="Y9152" s="334">
        <v>0</v>
      </c>
      <c r="Z9152" s="334">
        <v>0</v>
      </c>
      <c r="AA9152" s="334">
        <v>0</v>
      </c>
      <c r="AB9152" s="334">
        <v>0</v>
      </c>
      <c r="AD9152" s="334">
        <v>0</v>
      </c>
      <c r="AE9152" s="334">
        <f t="shared" si="1427"/>
        <v>0</v>
      </c>
      <c r="AF9152" s="334">
        <f t="shared" si="1428"/>
        <v>0</v>
      </c>
      <c r="AG9152" s="340">
        <f t="shared" si="1429"/>
        <v>0</v>
      </c>
      <c r="AI9152" s="340">
        <f t="shared" si="1433"/>
        <v>0</v>
      </c>
      <c r="AJ9152" s="340">
        <f t="shared" si="1433"/>
        <v>0</v>
      </c>
      <c r="AK9152" s="340">
        <f t="shared" si="1433"/>
        <v>0</v>
      </c>
      <c r="AL9152" s="340">
        <f t="shared" si="1433"/>
        <v>0</v>
      </c>
      <c r="AM9152" s="340">
        <f t="shared" si="1433"/>
        <v>0</v>
      </c>
    </row>
    <row r="9153" spans="1:39" x14ac:dyDescent="0.35">
      <c r="A9153" s="337">
        <v>31066</v>
      </c>
      <c r="B9153" s="338">
        <f t="shared" si="1424"/>
        <v>1985</v>
      </c>
      <c r="C9153" s="338">
        <f t="shared" si="1425"/>
        <v>1</v>
      </c>
      <c r="D9153" s="338">
        <f t="shared" si="1426"/>
        <v>19</v>
      </c>
      <c r="E9153" s="334">
        <v>0.1</v>
      </c>
      <c r="F9153" s="334">
        <v>0.1</v>
      </c>
      <c r="G9153" s="334">
        <v>0.1</v>
      </c>
      <c r="H9153" s="334">
        <v>0.1</v>
      </c>
      <c r="I9153" s="334">
        <v>0.1</v>
      </c>
      <c r="J9153" s="334">
        <v>0.1</v>
      </c>
      <c r="K9153" s="334">
        <v>0.1</v>
      </c>
      <c r="L9153" s="334">
        <v>0.1</v>
      </c>
      <c r="M9153" s="334">
        <v>0.1</v>
      </c>
      <c r="N9153" s="334">
        <v>0.1</v>
      </c>
      <c r="O9153" s="334">
        <v>0.1</v>
      </c>
      <c r="P9153" s="334">
        <v>0.2</v>
      </c>
      <c r="Q9153" s="334">
        <v>0.1</v>
      </c>
      <c r="R9153" s="334">
        <v>0.1</v>
      </c>
      <c r="S9153" s="334">
        <v>0</v>
      </c>
      <c r="T9153" s="334">
        <v>0.1</v>
      </c>
      <c r="U9153" s="334">
        <v>0.1</v>
      </c>
      <c r="V9153" s="334">
        <v>0.1</v>
      </c>
      <c r="W9153" s="334">
        <v>0.1</v>
      </c>
      <c r="X9153" s="334">
        <v>0.1</v>
      </c>
      <c r="Y9153" s="334">
        <v>0.1</v>
      </c>
      <c r="Z9153" s="334">
        <v>0.1</v>
      </c>
      <c r="AA9153" s="334">
        <v>0.1</v>
      </c>
      <c r="AB9153" s="334">
        <v>0.1</v>
      </c>
      <c r="AD9153" s="334">
        <v>2.4</v>
      </c>
      <c r="AE9153" s="334">
        <f t="shared" si="1427"/>
        <v>2.4</v>
      </c>
      <c r="AF9153" s="334">
        <f t="shared" si="1428"/>
        <v>2.4000000000000008</v>
      </c>
      <c r="AG9153" s="340">
        <f t="shared" si="1429"/>
        <v>8.8817841970012523E-16</v>
      </c>
      <c r="AI9153" s="340">
        <f t="shared" si="1433"/>
        <v>0</v>
      </c>
      <c r="AJ9153" s="340">
        <f t="shared" si="1433"/>
        <v>0</v>
      </c>
      <c r="AK9153" s="340">
        <f t="shared" si="1433"/>
        <v>0</v>
      </c>
      <c r="AL9153" s="340">
        <f t="shared" si="1433"/>
        <v>0</v>
      </c>
      <c r="AM9153" s="340">
        <f t="shared" si="1433"/>
        <v>0</v>
      </c>
    </row>
    <row r="9154" spans="1:39" x14ac:dyDescent="0.35">
      <c r="A9154" s="337">
        <v>31067</v>
      </c>
      <c r="B9154" s="338">
        <f t="shared" si="1424"/>
        <v>1985</v>
      </c>
      <c r="C9154" s="338">
        <f t="shared" si="1425"/>
        <v>1</v>
      </c>
      <c r="D9154" s="338">
        <f t="shared" si="1426"/>
        <v>20</v>
      </c>
      <c r="E9154" s="334">
        <v>0</v>
      </c>
      <c r="F9154" s="334">
        <v>0</v>
      </c>
      <c r="G9154" s="334">
        <v>0.1</v>
      </c>
      <c r="H9154" s="334">
        <v>0</v>
      </c>
      <c r="I9154" s="334">
        <v>0</v>
      </c>
      <c r="J9154" s="334">
        <v>0</v>
      </c>
      <c r="K9154" s="334">
        <v>0</v>
      </c>
      <c r="L9154" s="334">
        <v>0</v>
      </c>
      <c r="M9154" s="334">
        <v>0.1</v>
      </c>
      <c r="N9154" s="334">
        <v>0</v>
      </c>
      <c r="O9154" s="334">
        <v>0</v>
      </c>
      <c r="P9154" s="334">
        <v>0</v>
      </c>
      <c r="Q9154" s="334">
        <v>0</v>
      </c>
      <c r="R9154" s="334">
        <v>0.1</v>
      </c>
      <c r="S9154" s="334">
        <v>0</v>
      </c>
      <c r="T9154" s="334">
        <v>0</v>
      </c>
      <c r="U9154" s="334">
        <v>0</v>
      </c>
      <c r="V9154" s="334">
        <v>0</v>
      </c>
      <c r="W9154" s="334">
        <v>0</v>
      </c>
      <c r="X9154" s="334">
        <v>0</v>
      </c>
      <c r="Y9154" s="334">
        <v>0</v>
      </c>
      <c r="Z9154" s="334">
        <v>0.1</v>
      </c>
      <c r="AA9154" s="334">
        <v>0</v>
      </c>
      <c r="AB9154" s="334">
        <v>0</v>
      </c>
      <c r="AD9154" s="334">
        <v>0.4</v>
      </c>
      <c r="AE9154" s="334">
        <f t="shared" si="1427"/>
        <v>0.4</v>
      </c>
      <c r="AF9154" s="334">
        <f t="shared" si="1428"/>
        <v>0.4</v>
      </c>
      <c r="AG9154" s="340">
        <f t="shared" si="1429"/>
        <v>0</v>
      </c>
      <c r="AI9154" s="340">
        <f t="shared" si="1433"/>
        <v>0</v>
      </c>
      <c r="AJ9154" s="340">
        <f t="shared" si="1433"/>
        <v>0</v>
      </c>
      <c r="AK9154" s="340">
        <f t="shared" si="1433"/>
        <v>0</v>
      </c>
      <c r="AL9154" s="340">
        <f t="shared" si="1433"/>
        <v>0</v>
      </c>
      <c r="AM9154" s="340">
        <f t="shared" si="1433"/>
        <v>0</v>
      </c>
    </row>
    <row r="9155" spans="1:39" x14ac:dyDescent="0.35">
      <c r="A9155" s="337">
        <v>31068</v>
      </c>
      <c r="B9155" s="338">
        <f t="shared" si="1424"/>
        <v>1985</v>
      </c>
      <c r="C9155" s="338">
        <f t="shared" si="1425"/>
        <v>1</v>
      </c>
      <c r="D9155" s="338">
        <f t="shared" si="1426"/>
        <v>21</v>
      </c>
      <c r="E9155" s="334">
        <v>0</v>
      </c>
      <c r="F9155" s="334">
        <v>0</v>
      </c>
      <c r="G9155" s="334">
        <v>0</v>
      </c>
      <c r="H9155" s="334">
        <v>0</v>
      </c>
      <c r="I9155" s="334">
        <v>0</v>
      </c>
      <c r="J9155" s="334">
        <v>0</v>
      </c>
      <c r="K9155" s="334">
        <v>0</v>
      </c>
      <c r="L9155" s="334">
        <v>0</v>
      </c>
      <c r="M9155" s="334">
        <v>0</v>
      </c>
      <c r="N9155" s="334">
        <v>0</v>
      </c>
      <c r="O9155" s="334">
        <v>0</v>
      </c>
      <c r="P9155" s="334">
        <v>0</v>
      </c>
      <c r="Q9155" s="334">
        <v>0</v>
      </c>
      <c r="R9155" s="334">
        <v>0</v>
      </c>
      <c r="S9155" s="334">
        <v>0</v>
      </c>
      <c r="T9155" s="334">
        <v>0</v>
      </c>
      <c r="U9155" s="334">
        <v>0</v>
      </c>
      <c r="V9155" s="334">
        <v>0</v>
      </c>
      <c r="W9155" s="334">
        <v>0</v>
      </c>
      <c r="X9155" s="334">
        <v>0</v>
      </c>
      <c r="Y9155" s="334">
        <v>0</v>
      </c>
      <c r="Z9155" s="334">
        <v>0</v>
      </c>
      <c r="AA9155" s="334">
        <v>0</v>
      </c>
      <c r="AB9155" s="334">
        <v>0</v>
      </c>
      <c r="AD9155" s="334">
        <v>0</v>
      </c>
      <c r="AE9155" s="334">
        <f t="shared" si="1427"/>
        <v>0</v>
      </c>
      <c r="AF9155" s="334">
        <f t="shared" si="1428"/>
        <v>0</v>
      </c>
      <c r="AG9155" s="340">
        <f t="shared" si="1429"/>
        <v>0</v>
      </c>
      <c r="AI9155" s="340">
        <f t="shared" si="1433"/>
        <v>0</v>
      </c>
      <c r="AJ9155" s="340">
        <f t="shared" si="1433"/>
        <v>0</v>
      </c>
      <c r="AK9155" s="340">
        <f t="shared" si="1433"/>
        <v>0</v>
      </c>
      <c r="AL9155" s="340">
        <f t="shared" si="1433"/>
        <v>0</v>
      </c>
      <c r="AM9155" s="340">
        <f t="shared" si="1433"/>
        <v>0</v>
      </c>
    </row>
    <row r="9156" spans="1:39" x14ac:dyDescent="0.35">
      <c r="A9156" s="337">
        <v>31069</v>
      </c>
      <c r="B9156" s="338">
        <f t="shared" ref="B9156:B9219" si="1434">YEAR(A9156)</f>
        <v>1985</v>
      </c>
      <c r="C9156" s="338">
        <f t="shared" ref="C9156:C9219" si="1435">MONTH(A9156)</f>
        <v>1</v>
      </c>
      <c r="D9156" s="338">
        <f t="shared" ref="D9156:D9219" si="1436">DAY(A9156)</f>
        <v>22</v>
      </c>
      <c r="E9156" s="334">
        <v>0</v>
      </c>
      <c r="F9156" s="334">
        <v>0</v>
      </c>
      <c r="G9156" s="334">
        <v>0</v>
      </c>
      <c r="H9156" s="334">
        <v>0</v>
      </c>
      <c r="I9156" s="334">
        <v>0</v>
      </c>
      <c r="J9156" s="334">
        <v>0</v>
      </c>
      <c r="K9156" s="334">
        <v>0</v>
      </c>
      <c r="L9156" s="334">
        <v>0</v>
      </c>
      <c r="M9156" s="334">
        <v>0</v>
      </c>
      <c r="N9156" s="334">
        <v>0</v>
      </c>
      <c r="O9156" s="334">
        <v>0</v>
      </c>
      <c r="P9156" s="334">
        <v>0</v>
      </c>
      <c r="Q9156" s="334">
        <v>0</v>
      </c>
      <c r="R9156" s="334">
        <v>0</v>
      </c>
      <c r="S9156" s="334">
        <v>0</v>
      </c>
      <c r="T9156" s="334">
        <v>0</v>
      </c>
      <c r="U9156" s="334">
        <v>0</v>
      </c>
      <c r="V9156" s="334">
        <v>0</v>
      </c>
      <c r="W9156" s="334">
        <v>0</v>
      </c>
      <c r="X9156" s="334">
        <v>0</v>
      </c>
      <c r="Y9156" s="334">
        <v>0</v>
      </c>
      <c r="Z9156" s="334">
        <v>0</v>
      </c>
      <c r="AA9156" s="334">
        <v>0</v>
      </c>
      <c r="AB9156" s="334">
        <v>0</v>
      </c>
      <c r="AD9156" s="334">
        <v>0</v>
      </c>
      <c r="AE9156" s="334">
        <f t="shared" ref="AE9156:AE9219" si="1437">AD9156</f>
        <v>0</v>
      </c>
      <c r="AF9156" s="334">
        <f t="shared" ref="AF9156:AF9219" si="1438">SUM(E9156:AB9156)</f>
        <v>0</v>
      </c>
      <c r="AG9156" s="340">
        <f t="shared" ref="AG9156:AG9219" si="1439">ABS(AF9156-AE9156)</f>
        <v>0</v>
      </c>
      <c r="AI9156" s="340">
        <f t="shared" ref="AI9156:AM9171" si="1440">IF($C9156=AI$1,$AF9156,0)</f>
        <v>0</v>
      </c>
      <c r="AJ9156" s="340">
        <f t="shared" si="1440"/>
        <v>0</v>
      </c>
      <c r="AK9156" s="340">
        <f t="shared" si="1440"/>
        <v>0</v>
      </c>
      <c r="AL9156" s="340">
        <f t="shared" si="1440"/>
        <v>0</v>
      </c>
      <c r="AM9156" s="340">
        <f t="shared" si="1440"/>
        <v>0</v>
      </c>
    </row>
    <row r="9157" spans="1:39" x14ac:dyDescent="0.35">
      <c r="A9157" s="337">
        <v>31070</v>
      </c>
      <c r="B9157" s="338">
        <f t="shared" si="1434"/>
        <v>1985</v>
      </c>
      <c r="C9157" s="338">
        <f t="shared" si="1435"/>
        <v>1</v>
      </c>
      <c r="D9157" s="338">
        <f t="shared" si="1436"/>
        <v>23</v>
      </c>
      <c r="E9157" s="334">
        <v>0</v>
      </c>
      <c r="F9157" s="334">
        <v>0</v>
      </c>
      <c r="G9157" s="334">
        <v>0</v>
      </c>
      <c r="H9157" s="334">
        <v>0</v>
      </c>
      <c r="I9157" s="334">
        <v>0</v>
      </c>
      <c r="J9157" s="334">
        <v>0</v>
      </c>
      <c r="K9157" s="334">
        <v>0</v>
      </c>
      <c r="L9157" s="334">
        <v>0</v>
      </c>
      <c r="M9157" s="334">
        <v>0</v>
      </c>
      <c r="N9157" s="334">
        <v>0</v>
      </c>
      <c r="O9157" s="334">
        <v>0</v>
      </c>
      <c r="P9157" s="334">
        <v>0</v>
      </c>
      <c r="Q9157" s="334">
        <v>0</v>
      </c>
      <c r="R9157" s="334">
        <v>0</v>
      </c>
      <c r="S9157" s="334">
        <v>0</v>
      </c>
      <c r="T9157" s="334">
        <v>0</v>
      </c>
      <c r="U9157" s="334">
        <v>0</v>
      </c>
      <c r="V9157" s="334">
        <v>0</v>
      </c>
      <c r="W9157" s="334">
        <v>0</v>
      </c>
      <c r="X9157" s="334">
        <v>0</v>
      </c>
      <c r="Y9157" s="334">
        <v>0</v>
      </c>
      <c r="Z9157" s="334">
        <v>0</v>
      </c>
      <c r="AA9157" s="334">
        <v>0</v>
      </c>
      <c r="AB9157" s="334">
        <v>0</v>
      </c>
      <c r="AD9157" s="334">
        <v>0</v>
      </c>
      <c r="AE9157" s="334">
        <f t="shared" si="1437"/>
        <v>0</v>
      </c>
      <c r="AF9157" s="334">
        <f t="shared" si="1438"/>
        <v>0</v>
      </c>
      <c r="AG9157" s="340">
        <f t="shared" si="1439"/>
        <v>0</v>
      </c>
      <c r="AI9157" s="340">
        <f t="shared" si="1440"/>
        <v>0</v>
      </c>
      <c r="AJ9157" s="340">
        <f t="shared" si="1440"/>
        <v>0</v>
      </c>
      <c r="AK9157" s="340">
        <f t="shared" si="1440"/>
        <v>0</v>
      </c>
      <c r="AL9157" s="340">
        <f t="shared" si="1440"/>
        <v>0</v>
      </c>
      <c r="AM9157" s="340">
        <f t="shared" si="1440"/>
        <v>0</v>
      </c>
    </row>
    <row r="9158" spans="1:39" x14ac:dyDescent="0.35">
      <c r="A9158" s="337">
        <v>31071</v>
      </c>
      <c r="B9158" s="338">
        <f t="shared" si="1434"/>
        <v>1985</v>
      </c>
      <c r="C9158" s="338">
        <f t="shared" si="1435"/>
        <v>1</v>
      </c>
      <c r="D9158" s="338">
        <f t="shared" si="1436"/>
        <v>24</v>
      </c>
      <c r="E9158" s="334">
        <v>0</v>
      </c>
      <c r="F9158" s="334">
        <v>0</v>
      </c>
      <c r="G9158" s="334">
        <v>0</v>
      </c>
      <c r="H9158" s="334">
        <v>0</v>
      </c>
      <c r="I9158" s="334">
        <v>0</v>
      </c>
      <c r="J9158" s="334">
        <v>0</v>
      </c>
      <c r="K9158" s="334">
        <v>0</v>
      </c>
      <c r="L9158" s="334">
        <v>0</v>
      </c>
      <c r="M9158" s="334">
        <v>0</v>
      </c>
      <c r="N9158" s="334">
        <v>0</v>
      </c>
      <c r="O9158" s="334">
        <v>0</v>
      </c>
      <c r="P9158" s="334">
        <v>0</v>
      </c>
      <c r="Q9158" s="334">
        <v>0</v>
      </c>
      <c r="R9158" s="334">
        <v>0</v>
      </c>
      <c r="S9158" s="334">
        <v>0</v>
      </c>
      <c r="T9158" s="334">
        <v>0</v>
      </c>
      <c r="U9158" s="334">
        <v>0</v>
      </c>
      <c r="V9158" s="334">
        <v>0</v>
      </c>
      <c r="W9158" s="334">
        <v>0</v>
      </c>
      <c r="X9158" s="334">
        <v>0</v>
      </c>
      <c r="Y9158" s="334">
        <v>0</v>
      </c>
      <c r="Z9158" s="334">
        <v>0</v>
      </c>
      <c r="AA9158" s="334">
        <v>0</v>
      </c>
      <c r="AB9158" s="334">
        <v>0</v>
      </c>
      <c r="AD9158" s="334">
        <v>0</v>
      </c>
      <c r="AE9158" s="334">
        <f t="shared" si="1437"/>
        <v>0</v>
      </c>
      <c r="AF9158" s="334">
        <f t="shared" si="1438"/>
        <v>0</v>
      </c>
      <c r="AG9158" s="340">
        <f t="shared" si="1439"/>
        <v>0</v>
      </c>
      <c r="AI9158" s="340">
        <f t="shared" si="1440"/>
        <v>0</v>
      </c>
      <c r="AJ9158" s="340">
        <f t="shared" si="1440"/>
        <v>0</v>
      </c>
      <c r="AK9158" s="340">
        <f t="shared" si="1440"/>
        <v>0</v>
      </c>
      <c r="AL9158" s="340">
        <f t="shared" si="1440"/>
        <v>0</v>
      </c>
      <c r="AM9158" s="340">
        <f t="shared" si="1440"/>
        <v>0</v>
      </c>
    </row>
    <row r="9159" spans="1:39" x14ac:dyDescent="0.35">
      <c r="A9159" s="337">
        <v>31072</v>
      </c>
      <c r="B9159" s="338">
        <f t="shared" si="1434"/>
        <v>1985</v>
      </c>
      <c r="C9159" s="338">
        <f t="shared" si="1435"/>
        <v>1</v>
      </c>
      <c r="D9159" s="338">
        <f t="shared" si="1436"/>
        <v>25</v>
      </c>
      <c r="E9159" s="334">
        <v>0</v>
      </c>
      <c r="F9159" s="334">
        <v>0</v>
      </c>
      <c r="G9159" s="334">
        <v>0</v>
      </c>
      <c r="H9159" s="334">
        <v>0</v>
      </c>
      <c r="I9159" s="334">
        <v>0</v>
      </c>
      <c r="J9159" s="334">
        <v>0</v>
      </c>
      <c r="K9159" s="334">
        <v>0</v>
      </c>
      <c r="L9159" s="334">
        <v>0</v>
      </c>
      <c r="M9159" s="334">
        <v>0</v>
      </c>
      <c r="N9159" s="334">
        <v>0</v>
      </c>
      <c r="O9159" s="334">
        <v>0</v>
      </c>
      <c r="P9159" s="334">
        <v>0</v>
      </c>
      <c r="Q9159" s="334">
        <v>0</v>
      </c>
      <c r="R9159" s="334">
        <v>0</v>
      </c>
      <c r="S9159" s="334">
        <v>0</v>
      </c>
      <c r="T9159" s="334">
        <v>0</v>
      </c>
      <c r="U9159" s="334">
        <v>0</v>
      </c>
      <c r="V9159" s="334">
        <v>0</v>
      </c>
      <c r="W9159" s="334">
        <v>0</v>
      </c>
      <c r="X9159" s="334">
        <v>0</v>
      </c>
      <c r="Y9159" s="334">
        <v>0</v>
      </c>
      <c r="Z9159" s="334">
        <v>0</v>
      </c>
      <c r="AA9159" s="334">
        <v>0</v>
      </c>
      <c r="AB9159" s="334">
        <v>0</v>
      </c>
      <c r="AD9159" s="334">
        <v>0</v>
      </c>
      <c r="AE9159" s="334">
        <f t="shared" si="1437"/>
        <v>0</v>
      </c>
      <c r="AF9159" s="334">
        <f t="shared" si="1438"/>
        <v>0</v>
      </c>
      <c r="AG9159" s="340">
        <f t="shared" si="1439"/>
        <v>0</v>
      </c>
      <c r="AI9159" s="340">
        <f t="shared" si="1440"/>
        <v>0</v>
      </c>
      <c r="AJ9159" s="340">
        <f t="shared" si="1440"/>
        <v>0</v>
      </c>
      <c r="AK9159" s="340">
        <f t="shared" si="1440"/>
        <v>0</v>
      </c>
      <c r="AL9159" s="340">
        <f t="shared" si="1440"/>
        <v>0</v>
      </c>
      <c r="AM9159" s="340">
        <f t="shared" si="1440"/>
        <v>0</v>
      </c>
    </row>
    <row r="9160" spans="1:39" x14ac:dyDescent="0.35">
      <c r="A9160" s="337">
        <v>31073</v>
      </c>
      <c r="B9160" s="338">
        <f t="shared" si="1434"/>
        <v>1985</v>
      </c>
      <c r="C9160" s="338">
        <f t="shared" si="1435"/>
        <v>1</v>
      </c>
      <c r="D9160" s="338">
        <f t="shared" si="1436"/>
        <v>26</v>
      </c>
      <c r="E9160" s="334">
        <v>0</v>
      </c>
      <c r="F9160" s="334">
        <v>0</v>
      </c>
      <c r="G9160" s="334">
        <v>0</v>
      </c>
      <c r="H9160" s="334">
        <v>0</v>
      </c>
      <c r="I9160" s="334">
        <v>0</v>
      </c>
      <c r="J9160" s="334">
        <v>0</v>
      </c>
      <c r="K9160" s="334">
        <v>0</v>
      </c>
      <c r="L9160" s="334">
        <v>0</v>
      </c>
      <c r="M9160" s="334">
        <v>0</v>
      </c>
      <c r="N9160" s="334">
        <v>0</v>
      </c>
      <c r="O9160" s="334">
        <v>0</v>
      </c>
      <c r="P9160" s="334">
        <v>0</v>
      </c>
      <c r="Q9160" s="334">
        <v>0</v>
      </c>
      <c r="R9160" s="334">
        <v>0</v>
      </c>
      <c r="S9160" s="334">
        <v>0</v>
      </c>
      <c r="T9160" s="334">
        <v>0</v>
      </c>
      <c r="U9160" s="334">
        <v>0</v>
      </c>
      <c r="V9160" s="334">
        <v>0</v>
      </c>
      <c r="W9160" s="334">
        <v>0</v>
      </c>
      <c r="X9160" s="334">
        <v>0</v>
      </c>
      <c r="Y9160" s="334">
        <v>0</v>
      </c>
      <c r="Z9160" s="334">
        <v>0</v>
      </c>
      <c r="AA9160" s="334">
        <v>0</v>
      </c>
      <c r="AB9160" s="334">
        <v>0</v>
      </c>
      <c r="AD9160" s="334">
        <v>0</v>
      </c>
      <c r="AE9160" s="334">
        <f t="shared" si="1437"/>
        <v>0</v>
      </c>
      <c r="AF9160" s="334">
        <f t="shared" si="1438"/>
        <v>0</v>
      </c>
      <c r="AG9160" s="340">
        <f t="shared" si="1439"/>
        <v>0</v>
      </c>
      <c r="AI9160" s="340">
        <f t="shared" si="1440"/>
        <v>0</v>
      </c>
      <c r="AJ9160" s="340">
        <f t="shared" si="1440"/>
        <v>0</v>
      </c>
      <c r="AK9160" s="340">
        <f t="shared" si="1440"/>
        <v>0</v>
      </c>
      <c r="AL9160" s="340">
        <f t="shared" si="1440"/>
        <v>0</v>
      </c>
      <c r="AM9160" s="340">
        <f t="shared" si="1440"/>
        <v>0</v>
      </c>
    </row>
    <row r="9161" spans="1:39" x14ac:dyDescent="0.35">
      <c r="A9161" s="337">
        <v>31074</v>
      </c>
      <c r="B9161" s="338">
        <f t="shared" si="1434"/>
        <v>1985</v>
      </c>
      <c r="C9161" s="338">
        <f t="shared" si="1435"/>
        <v>1</v>
      </c>
      <c r="D9161" s="338">
        <f t="shared" si="1436"/>
        <v>27</v>
      </c>
      <c r="E9161" s="334">
        <v>0</v>
      </c>
      <c r="F9161" s="334">
        <v>0</v>
      </c>
      <c r="G9161" s="334">
        <v>0</v>
      </c>
      <c r="H9161" s="334">
        <v>0</v>
      </c>
      <c r="I9161" s="334">
        <v>0</v>
      </c>
      <c r="J9161" s="334">
        <v>0</v>
      </c>
      <c r="K9161" s="334">
        <v>0</v>
      </c>
      <c r="L9161" s="334">
        <v>0</v>
      </c>
      <c r="M9161" s="334">
        <v>0</v>
      </c>
      <c r="N9161" s="334">
        <v>0</v>
      </c>
      <c r="O9161" s="334">
        <v>0</v>
      </c>
      <c r="P9161" s="334">
        <v>0</v>
      </c>
      <c r="Q9161" s="334">
        <v>0</v>
      </c>
      <c r="R9161" s="334">
        <v>0</v>
      </c>
      <c r="S9161" s="334">
        <v>0</v>
      </c>
      <c r="T9161" s="334">
        <v>0</v>
      </c>
      <c r="U9161" s="334">
        <v>0</v>
      </c>
      <c r="V9161" s="334">
        <v>0</v>
      </c>
      <c r="W9161" s="334">
        <v>0</v>
      </c>
      <c r="X9161" s="334">
        <v>0</v>
      </c>
      <c r="Y9161" s="334">
        <v>0</v>
      </c>
      <c r="Z9161" s="334">
        <v>0</v>
      </c>
      <c r="AA9161" s="334">
        <v>0</v>
      </c>
      <c r="AB9161" s="334">
        <v>0</v>
      </c>
      <c r="AD9161" s="334">
        <v>0</v>
      </c>
      <c r="AE9161" s="334">
        <f t="shared" si="1437"/>
        <v>0</v>
      </c>
      <c r="AF9161" s="334">
        <f t="shared" si="1438"/>
        <v>0</v>
      </c>
      <c r="AG9161" s="340">
        <f t="shared" si="1439"/>
        <v>0</v>
      </c>
      <c r="AI9161" s="340">
        <f t="shared" si="1440"/>
        <v>0</v>
      </c>
      <c r="AJ9161" s="340">
        <f t="shared" si="1440"/>
        <v>0</v>
      </c>
      <c r="AK9161" s="340">
        <f t="shared" si="1440"/>
        <v>0</v>
      </c>
      <c r="AL9161" s="340">
        <f t="shared" si="1440"/>
        <v>0</v>
      </c>
      <c r="AM9161" s="340">
        <f t="shared" si="1440"/>
        <v>0</v>
      </c>
    </row>
    <row r="9162" spans="1:39" x14ac:dyDescent="0.35">
      <c r="A9162" s="337">
        <v>31075</v>
      </c>
      <c r="B9162" s="338">
        <f t="shared" si="1434"/>
        <v>1985</v>
      </c>
      <c r="C9162" s="338">
        <f t="shared" si="1435"/>
        <v>1</v>
      </c>
      <c r="D9162" s="338">
        <f t="shared" si="1436"/>
        <v>28</v>
      </c>
      <c r="E9162" s="334">
        <v>0.1</v>
      </c>
      <c r="F9162" s="334">
        <v>0</v>
      </c>
      <c r="G9162" s="334">
        <v>0.1</v>
      </c>
      <c r="H9162" s="334">
        <v>0</v>
      </c>
      <c r="I9162" s="334">
        <v>0</v>
      </c>
      <c r="J9162" s="334">
        <v>0</v>
      </c>
      <c r="K9162" s="334">
        <v>0</v>
      </c>
      <c r="L9162" s="334">
        <v>0</v>
      </c>
      <c r="M9162" s="334">
        <v>0</v>
      </c>
      <c r="N9162" s="334">
        <v>0</v>
      </c>
      <c r="O9162" s="334">
        <v>0</v>
      </c>
      <c r="P9162" s="334">
        <v>0</v>
      </c>
      <c r="Q9162" s="334">
        <v>0</v>
      </c>
      <c r="R9162" s="334">
        <v>0</v>
      </c>
      <c r="S9162" s="334">
        <v>0</v>
      </c>
      <c r="T9162" s="334">
        <v>0</v>
      </c>
      <c r="U9162" s="334">
        <v>0</v>
      </c>
      <c r="V9162" s="334">
        <v>0</v>
      </c>
      <c r="W9162" s="334">
        <v>0.1</v>
      </c>
      <c r="X9162" s="334">
        <v>0</v>
      </c>
      <c r="Y9162" s="334">
        <v>0.1</v>
      </c>
      <c r="Z9162" s="334">
        <v>0</v>
      </c>
      <c r="AA9162" s="334">
        <v>0</v>
      </c>
      <c r="AB9162" s="334">
        <v>0</v>
      </c>
      <c r="AD9162" s="334">
        <v>0.4</v>
      </c>
      <c r="AE9162" s="334">
        <f t="shared" si="1437"/>
        <v>0.4</v>
      </c>
      <c r="AF9162" s="334">
        <f t="shared" si="1438"/>
        <v>0.4</v>
      </c>
      <c r="AG9162" s="340">
        <f t="shared" si="1439"/>
        <v>0</v>
      </c>
      <c r="AI9162" s="340">
        <f t="shared" si="1440"/>
        <v>0</v>
      </c>
      <c r="AJ9162" s="340">
        <f t="shared" si="1440"/>
        <v>0</v>
      </c>
      <c r="AK9162" s="340">
        <f t="shared" si="1440"/>
        <v>0</v>
      </c>
      <c r="AL9162" s="340">
        <f t="shared" si="1440"/>
        <v>0</v>
      </c>
      <c r="AM9162" s="340">
        <f t="shared" si="1440"/>
        <v>0</v>
      </c>
    </row>
    <row r="9163" spans="1:39" x14ac:dyDescent="0.35">
      <c r="A9163" s="337">
        <v>31076</v>
      </c>
      <c r="B9163" s="338">
        <f t="shared" si="1434"/>
        <v>1985</v>
      </c>
      <c r="C9163" s="338">
        <f t="shared" si="1435"/>
        <v>1</v>
      </c>
      <c r="D9163" s="338">
        <f t="shared" si="1436"/>
        <v>29</v>
      </c>
      <c r="E9163" s="334">
        <v>0</v>
      </c>
      <c r="F9163" s="334">
        <v>0</v>
      </c>
      <c r="G9163" s="334">
        <v>0</v>
      </c>
      <c r="H9163" s="334">
        <v>0</v>
      </c>
      <c r="I9163" s="334">
        <v>0</v>
      </c>
      <c r="J9163" s="334">
        <v>0</v>
      </c>
      <c r="K9163" s="334">
        <v>0</v>
      </c>
      <c r="L9163" s="334">
        <v>0</v>
      </c>
      <c r="M9163" s="334">
        <v>0</v>
      </c>
      <c r="N9163" s="334">
        <v>0</v>
      </c>
      <c r="O9163" s="334">
        <v>0</v>
      </c>
      <c r="P9163" s="334">
        <v>0</v>
      </c>
      <c r="Q9163" s="334">
        <v>0</v>
      </c>
      <c r="R9163" s="334">
        <v>0</v>
      </c>
      <c r="S9163" s="334">
        <v>0</v>
      </c>
      <c r="T9163" s="334">
        <v>0</v>
      </c>
      <c r="U9163" s="334">
        <v>0</v>
      </c>
      <c r="V9163" s="334">
        <v>0</v>
      </c>
      <c r="W9163" s="334">
        <v>0</v>
      </c>
      <c r="X9163" s="334">
        <v>0</v>
      </c>
      <c r="Y9163" s="334">
        <v>0</v>
      </c>
      <c r="Z9163" s="334">
        <v>0</v>
      </c>
      <c r="AA9163" s="334">
        <v>0</v>
      </c>
      <c r="AB9163" s="334">
        <v>0</v>
      </c>
      <c r="AD9163" s="334">
        <v>0</v>
      </c>
      <c r="AE9163" s="334">
        <f t="shared" si="1437"/>
        <v>0</v>
      </c>
      <c r="AF9163" s="334">
        <f t="shared" si="1438"/>
        <v>0</v>
      </c>
      <c r="AG9163" s="340">
        <f t="shared" si="1439"/>
        <v>0</v>
      </c>
      <c r="AI9163" s="340">
        <f t="shared" si="1440"/>
        <v>0</v>
      </c>
      <c r="AJ9163" s="340">
        <f t="shared" si="1440"/>
        <v>0</v>
      </c>
      <c r="AK9163" s="340">
        <f t="shared" si="1440"/>
        <v>0</v>
      </c>
      <c r="AL9163" s="340">
        <f t="shared" si="1440"/>
        <v>0</v>
      </c>
      <c r="AM9163" s="340">
        <f t="shared" si="1440"/>
        <v>0</v>
      </c>
    </row>
    <row r="9164" spans="1:39" x14ac:dyDescent="0.35">
      <c r="A9164" s="337">
        <v>31077</v>
      </c>
      <c r="B9164" s="338">
        <f t="shared" si="1434"/>
        <v>1985</v>
      </c>
      <c r="C9164" s="338">
        <f t="shared" si="1435"/>
        <v>1</v>
      </c>
      <c r="D9164" s="338">
        <f t="shared" si="1436"/>
        <v>30</v>
      </c>
      <c r="E9164" s="334">
        <v>0</v>
      </c>
      <c r="F9164" s="334">
        <v>0</v>
      </c>
      <c r="G9164" s="334">
        <v>0</v>
      </c>
      <c r="H9164" s="334">
        <v>0</v>
      </c>
      <c r="I9164" s="334">
        <v>0</v>
      </c>
      <c r="J9164" s="334">
        <v>0</v>
      </c>
      <c r="K9164" s="334">
        <v>0</v>
      </c>
      <c r="L9164" s="334">
        <v>0</v>
      </c>
      <c r="M9164" s="334">
        <v>0</v>
      </c>
      <c r="N9164" s="334">
        <v>0</v>
      </c>
      <c r="O9164" s="334">
        <v>0</v>
      </c>
      <c r="P9164" s="334">
        <v>0</v>
      </c>
      <c r="Q9164" s="334">
        <v>0</v>
      </c>
      <c r="R9164" s="334">
        <v>0</v>
      </c>
      <c r="S9164" s="334">
        <v>0</v>
      </c>
      <c r="T9164" s="334">
        <v>0</v>
      </c>
      <c r="U9164" s="334">
        <v>0</v>
      </c>
      <c r="V9164" s="334">
        <v>0</v>
      </c>
      <c r="W9164" s="334">
        <v>0</v>
      </c>
      <c r="X9164" s="334">
        <v>0</v>
      </c>
      <c r="Y9164" s="334">
        <v>0</v>
      </c>
      <c r="Z9164" s="334">
        <v>0</v>
      </c>
      <c r="AA9164" s="334">
        <v>0</v>
      </c>
      <c r="AB9164" s="334">
        <v>0</v>
      </c>
      <c r="AD9164" s="334">
        <v>0</v>
      </c>
      <c r="AE9164" s="334">
        <f t="shared" si="1437"/>
        <v>0</v>
      </c>
      <c r="AF9164" s="334">
        <f t="shared" si="1438"/>
        <v>0</v>
      </c>
      <c r="AG9164" s="340">
        <f t="shared" si="1439"/>
        <v>0</v>
      </c>
      <c r="AI9164" s="340">
        <f t="shared" si="1440"/>
        <v>0</v>
      </c>
      <c r="AJ9164" s="340">
        <f t="shared" si="1440"/>
        <v>0</v>
      </c>
      <c r="AK9164" s="340">
        <f t="shared" si="1440"/>
        <v>0</v>
      </c>
      <c r="AL9164" s="340">
        <f t="shared" si="1440"/>
        <v>0</v>
      </c>
      <c r="AM9164" s="340">
        <f t="shared" si="1440"/>
        <v>0</v>
      </c>
    </row>
    <row r="9165" spans="1:39" x14ac:dyDescent="0.35">
      <c r="A9165" s="337">
        <v>31078</v>
      </c>
      <c r="B9165" s="338">
        <f t="shared" si="1434"/>
        <v>1985</v>
      </c>
      <c r="C9165" s="338">
        <f t="shared" si="1435"/>
        <v>1</v>
      </c>
      <c r="D9165" s="338">
        <f t="shared" si="1436"/>
        <v>31</v>
      </c>
      <c r="E9165" s="334">
        <v>0</v>
      </c>
      <c r="F9165" s="334">
        <v>0</v>
      </c>
      <c r="G9165" s="334">
        <v>0</v>
      </c>
      <c r="H9165" s="334">
        <v>0</v>
      </c>
      <c r="I9165" s="334">
        <v>0</v>
      </c>
      <c r="J9165" s="334">
        <v>0</v>
      </c>
      <c r="K9165" s="334">
        <v>0</v>
      </c>
      <c r="L9165" s="334">
        <v>0</v>
      </c>
      <c r="M9165" s="334">
        <v>0</v>
      </c>
      <c r="N9165" s="334">
        <v>0</v>
      </c>
      <c r="O9165" s="334">
        <v>0</v>
      </c>
      <c r="P9165" s="334">
        <v>0</v>
      </c>
      <c r="Q9165" s="334">
        <v>0</v>
      </c>
      <c r="R9165" s="334">
        <v>0</v>
      </c>
      <c r="S9165" s="334">
        <v>0</v>
      </c>
      <c r="T9165" s="334">
        <v>0</v>
      </c>
      <c r="U9165" s="334">
        <v>0</v>
      </c>
      <c r="V9165" s="334">
        <v>0</v>
      </c>
      <c r="W9165" s="334">
        <v>0</v>
      </c>
      <c r="X9165" s="334">
        <v>0</v>
      </c>
      <c r="Y9165" s="334">
        <v>0</v>
      </c>
      <c r="Z9165" s="334">
        <v>0</v>
      </c>
      <c r="AA9165" s="334">
        <v>0</v>
      </c>
      <c r="AB9165" s="334">
        <v>0</v>
      </c>
      <c r="AD9165" s="334">
        <v>0</v>
      </c>
      <c r="AE9165" s="334">
        <f t="shared" si="1437"/>
        <v>0</v>
      </c>
      <c r="AF9165" s="334">
        <f t="shared" si="1438"/>
        <v>0</v>
      </c>
      <c r="AG9165" s="340">
        <f t="shared" si="1439"/>
        <v>0</v>
      </c>
      <c r="AI9165" s="340">
        <f t="shared" si="1440"/>
        <v>0</v>
      </c>
      <c r="AJ9165" s="340">
        <f t="shared" si="1440"/>
        <v>0</v>
      </c>
      <c r="AK9165" s="340">
        <f t="shared" si="1440"/>
        <v>0</v>
      </c>
      <c r="AL9165" s="340">
        <f t="shared" si="1440"/>
        <v>0</v>
      </c>
      <c r="AM9165" s="340">
        <f t="shared" si="1440"/>
        <v>0</v>
      </c>
    </row>
    <row r="9166" spans="1:39" x14ac:dyDescent="0.35">
      <c r="A9166" s="337">
        <v>31079</v>
      </c>
      <c r="B9166" s="338">
        <f t="shared" si="1434"/>
        <v>1985</v>
      </c>
      <c r="C9166" s="338">
        <f t="shared" si="1435"/>
        <v>2</v>
      </c>
      <c r="D9166" s="338">
        <f t="shared" si="1436"/>
        <v>1</v>
      </c>
      <c r="E9166" s="334">
        <v>0</v>
      </c>
      <c r="F9166" s="334">
        <v>0</v>
      </c>
      <c r="G9166" s="334">
        <v>0</v>
      </c>
      <c r="H9166" s="334">
        <v>0</v>
      </c>
      <c r="I9166" s="334">
        <v>0</v>
      </c>
      <c r="J9166" s="334">
        <v>0</v>
      </c>
      <c r="K9166" s="334">
        <v>0</v>
      </c>
      <c r="L9166" s="334">
        <v>0</v>
      </c>
      <c r="M9166" s="334">
        <v>0</v>
      </c>
      <c r="N9166" s="334">
        <v>0</v>
      </c>
      <c r="O9166" s="334">
        <v>0</v>
      </c>
      <c r="P9166" s="334">
        <v>0</v>
      </c>
      <c r="Q9166" s="334">
        <v>0</v>
      </c>
      <c r="R9166" s="334">
        <v>0</v>
      </c>
      <c r="S9166" s="334">
        <v>0</v>
      </c>
      <c r="T9166" s="334">
        <v>0</v>
      </c>
      <c r="U9166" s="334">
        <v>0</v>
      </c>
      <c r="V9166" s="334">
        <v>0</v>
      </c>
      <c r="W9166" s="334">
        <v>0</v>
      </c>
      <c r="X9166" s="334">
        <v>0</v>
      </c>
      <c r="Y9166" s="334">
        <v>0</v>
      </c>
      <c r="Z9166" s="334">
        <v>0</v>
      </c>
      <c r="AA9166" s="334">
        <v>0</v>
      </c>
      <c r="AB9166" s="334">
        <v>0</v>
      </c>
      <c r="AD9166" s="334">
        <v>0</v>
      </c>
      <c r="AE9166" s="334">
        <f t="shared" si="1437"/>
        <v>0</v>
      </c>
      <c r="AF9166" s="334">
        <f t="shared" si="1438"/>
        <v>0</v>
      </c>
      <c r="AG9166" s="340">
        <f t="shared" si="1439"/>
        <v>0</v>
      </c>
      <c r="AI9166" s="340">
        <f t="shared" si="1440"/>
        <v>0</v>
      </c>
      <c r="AJ9166" s="340">
        <f t="shared" si="1440"/>
        <v>0</v>
      </c>
      <c r="AK9166" s="340">
        <f t="shared" si="1440"/>
        <v>0</v>
      </c>
      <c r="AL9166" s="340">
        <f t="shared" si="1440"/>
        <v>0</v>
      </c>
      <c r="AM9166" s="340">
        <f t="shared" si="1440"/>
        <v>0</v>
      </c>
    </row>
    <row r="9167" spans="1:39" x14ac:dyDescent="0.35">
      <c r="A9167" s="337">
        <v>31080</v>
      </c>
      <c r="B9167" s="338">
        <f t="shared" si="1434"/>
        <v>1985</v>
      </c>
      <c r="C9167" s="338">
        <f t="shared" si="1435"/>
        <v>2</v>
      </c>
      <c r="D9167" s="338">
        <f t="shared" si="1436"/>
        <v>2</v>
      </c>
      <c r="E9167" s="334">
        <v>0</v>
      </c>
      <c r="F9167" s="334">
        <v>0</v>
      </c>
      <c r="G9167" s="334">
        <v>0</v>
      </c>
      <c r="H9167" s="334">
        <v>0</v>
      </c>
      <c r="I9167" s="334">
        <v>0</v>
      </c>
      <c r="J9167" s="334">
        <v>0</v>
      </c>
      <c r="K9167" s="334">
        <v>0</v>
      </c>
      <c r="L9167" s="334">
        <v>0</v>
      </c>
      <c r="M9167" s="334">
        <v>0</v>
      </c>
      <c r="N9167" s="334">
        <v>0</v>
      </c>
      <c r="O9167" s="334">
        <v>0</v>
      </c>
      <c r="P9167" s="334">
        <v>0</v>
      </c>
      <c r="Q9167" s="334">
        <v>0</v>
      </c>
      <c r="R9167" s="334">
        <v>0</v>
      </c>
      <c r="S9167" s="334">
        <v>0</v>
      </c>
      <c r="T9167" s="334">
        <v>0</v>
      </c>
      <c r="U9167" s="334">
        <v>0</v>
      </c>
      <c r="V9167" s="334">
        <v>0</v>
      </c>
      <c r="W9167" s="334">
        <v>0</v>
      </c>
      <c r="X9167" s="334">
        <v>0</v>
      </c>
      <c r="Y9167" s="334">
        <v>0</v>
      </c>
      <c r="Z9167" s="334">
        <v>0</v>
      </c>
      <c r="AA9167" s="334">
        <v>0</v>
      </c>
      <c r="AB9167" s="334">
        <v>0</v>
      </c>
      <c r="AD9167" s="334">
        <v>0</v>
      </c>
      <c r="AE9167" s="334">
        <f t="shared" si="1437"/>
        <v>0</v>
      </c>
      <c r="AF9167" s="334">
        <f t="shared" si="1438"/>
        <v>0</v>
      </c>
      <c r="AG9167" s="340">
        <f t="shared" si="1439"/>
        <v>0</v>
      </c>
      <c r="AI9167" s="340">
        <f t="shared" si="1440"/>
        <v>0</v>
      </c>
      <c r="AJ9167" s="340">
        <f t="shared" si="1440"/>
        <v>0</v>
      </c>
      <c r="AK9167" s="340">
        <f t="shared" si="1440"/>
        <v>0</v>
      </c>
      <c r="AL9167" s="340">
        <f t="shared" si="1440"/>
        <v>0</v>
      </c>
      <c r="AM9167" s="340">
        <f t="shared" si="1440"/>
        <v>0</v>
      </c>
    </row>
    <row r="9168" spans="1:39" x14ac:dyDescent="0.35">
      <c r="A9168" s="337">
        <v>31081</v>
      </c>
      <c r="B9168" s="338">
        <f t="shared" si="1434"/>
        <v>1985</v>
      </c>
      <c r="C9168" s="338">
        <f t="shared" si="1435"/>
        <v>2</v>
      </c>
      <c r="D9168" s="338">
        <f t="shared" si="1436"/>
        <v>3</v>
      </c>
      <c r="E9168" s="334">
        <v>0</v>
      </c>
      <c r="F9168" s="334">
        <v>0</v>
      </c>
      <c r="G9168" s="334">
        <v>0</v>
      </c>
      <c r="H9168" s="334">
        <v>0</v>
      </c>
      <c r="I9168" s="334">
        <v>0</v>
      </c>
      <c r="J9168" s="334">
        <v>0</v>
      </c>
      <c r="K9168" s="334">
        <v>0</v>
      </c>
      <c r="L9168" s="334">
        <v>0</v>
      </c>
      <c r="M9168" s="334">
        <v>0</v>
      </c>
      <c r="N9168" s="334">
        <v>0</v>
      </c>
      <c r="O9168" s="334">
        <v>0</v>
      </c>
      <c r="P9168" s="334">
        <v>0</v>
      </c>
      <c r="Q9168" s="334">
        <v>0</v>
      </c>
      <c r="R9168" s="334">
        <v>0</v>
      </c>
      <c r="S9168" s="334">
        <v>0</v>
      </c>
      <c r="T9168" s="334">
        <v>0</v>
      </c>
      <c r="U9168" s="334">
        <v>0</v>
      </c>
      <c r="V9168" s="334">
        <v>0</v>
      </c>
      <c r="W9168" s="334">
        <v>0</v>
      </c>
      <c r="X9168" s="334">
        <v>0</v>
      </c>
      <c r="Y9168" s="334">
        <v>0</v>
      </c>
      <c r="Z9168" s="334">
        <v>0</v>
      </c>
      <c r="AA9168" s="334">
        <v>0</v>
      </c>
      <c r="AB9168" s="334">
        <v>0</v>
      </c>
      <c r="AD9168" s="334">
        <v>0</v>
      </c>
      <c r="AE9168" s="334">
        <f t="shared" si="1437"/>
        <v>0</v>
      </c>
      <c r="AF9168" s="334">
        <f t="shared" si="1438"/>
        <v>0</v>
      </c>
      <c r="AG9168" s="340">
        <f t="shared" si="1439"/>
        <v>0</v>
      </c>
      <c r="AI9168" s="340">
        <f t="shared" si="1440"/>
        <v>0</v>
      </c>
      <c r="AJ9168" s="340">
        <f t="shared" si="1440"/>
        <v>0</v>
      </c>
      <c r="AK9168" s="340">
        <f t="shared" si="1440"/>
        <v>0</v>
      </c>
      <c r="AL9168" s="340">
        <f t="shared" si="1440"/>
        <v>0</v>
      </c>
      <c r="AM9168" s="340">
        <f t="shared" si="1440"/>
        <v>0</v>
      </c>
    </row>
    <row r="9169" spans="1:39" x14ac:dyDescent="0.35">
      <c r="A9169" s="337">
        <v>31082</v>
      </c>
      <c r="B9169" s="338">
        <f t="shared" si="1434"/>
        <v>1985</v>
      </c>
      <c r="C9169" s="338">
        <f t="shared" si="1435"/>
        <v>2</v>
      </c>
      <c r="D9169" s="338">
        <f t="shared" si="1436"/>
        <v>4</v>
      </c>
      <c r="E9169" s="334">
        <v>0</v>
      </c>
      <c r="F9169" s="334">
        <v>0</v>
      </c>
      <c r="G9169" s="334">
        <v>0</v>
      </c>
      <c r="H9169" s="334">
        <v>0</v>
      </c>
      <c r="I9169" s="334">
        <v>0</v>
      </c>
      <c r="J9169" s="334">
        <v>0</v>
      </c>
      <c r="K9169" s="334">
        <v>0</v>
      </c>
      <c r="L9169" s="334">
        <v>0</v>
      </c>
      <c r="M9169" s="334">
        <v>0</v>
      </c>
      <c r="N9169" s="334">
        <v>0</v>
      </c>
      <c r="O9169" s="334">
        <v>0</v>
      </c>
      <c r="P9169" s="334">
        <v>0</v>
      </c>
      <c r="Q9169" s="334">
        <v>0</v>
      </c>
      <c r="R9169" s="334">
        <v>0</v>
      </c>
      <c r="S9169" s="334">
        <v>0</v>
      </c>
      <c r="T9169" s="334">
        <v>0</v>
      </c>
      <c r="U9169" s="334">
        <v>0</v>
      </c>
      <c r="V9169" s="334">
        <v>0</v>
      </c>
      <c r="W9169" s="334">
        <v>0</v>
      </c>
      <c r="X9169" s="334">
        <v>0</v>
      </c>
      <c r="Y9169" s="334">
        <v>0</v>
      </c>
      <c r="Z9169" s="334">
        <v>0</v>
      </c>
      <c r="AA9169" s="334">
        <v>0</v>
      </c>
      <c r="AB9169" s="334">
        <v>0</v>
      </c>
      <c r="AD9169" s="334">
        <v>0</v>
      </c>
      <c r="AE9169" s="334">
        <f t="shared" si="1437"/>
        <v>0</v>
      </c>
      <c r="AF9169" s="334">
        <f t="shared" si="1438"/>
        <v>0</v>
      </c>
      <c r="AG9169" s="340">
        <f t="shared" si="1439"/>
        <v>0</v>
      </c>
      <c r="AI9169" s="340">
        <f t="shared" si="1440"/>
        <v>0</v>
      </c>
      <c r="AJ9169" s="340">
        <f t="shared" si="1440"/>
        <v>0</v>
      </c>
      <c r="AK9169" s="340">
        <f t="shared" si="1440"/>
        <v>0</v>
      </c>
      <c r="AL9169" s="340">
        <f t="shared" si="1440"/>
        <v>0</v>
      </c>
      <c r="AM9169" s="340">
        <f t="shared" si="1440"/>
        <v>0</v>
      </c>
    </row>
    <row r="9170" spans="1:39" x14ac:dyDescent="0.35">
      <c r="A9170" s="337">
        <v>31083</v>
      </c>
      <c r="B9170" s="338">
        <f t="shared" si="1434"/>
        <v>1985</v>
      </c>
      <c r="C9170" s="338">
        <f t="shared" si="1435"/>
        <v>2</v>
      </c>
      <c r="D9170" s="338">
        <f t="shared" si="1436"/>
        <v>5</v>
      </c>
      <c r="E9170" s="334">
        <v>0</v>
      </c>
      <c r="F9170" s="334">
        <v>0.1</v>
      </c>
      <c r="G9170" s="334">
        <v>0</v>
      </c>
      <c r="H9170" s="334">
        <v>0</v>
      </c>
      <c r="I9170" s="334">
        <v>0</v>
      </c>
      <c r="J9170" s="334">
        <v>0.1</v>
      </c>
      <c r="K9170" s="334">
        <v>0</v>
      </c>
      <c r="L9170" s="334">
        <v>0</v>
      </c>
      <c r="M9170" s="334">
        <v>0</v>
      </c>
      <c r="N9170" s="334">
        <v>0.1</v>
      </c>
      <c r="O9170" s="334">
        <v>0</v>
      </c>
      <c r="P9170" s="334">
        <v>0</v>
      </c>
      <c r="Q9170" s="334">
        <v>0.1</v>
      </c>
      <c r="R9170" s="334">
        <v>0</v>
      </c>
      <c r="S9170" s="334">
        <v>0</v>
      </c>
      <c r="T9170" s="334">
        <v>0</v>
      </c>
      <c r="U9170" s="334">
        <v>0</v>
      </c>
      <c r="V9170" s="334">
        <v>0.1</v>
      </c>
      <c r="W9170" s="334">
        <v>0</v>
      </c>
      <c r="X9170" s="334">
        <v>0</v>
      </c>
      <c r="Y9170" s="334">
        <v>0</v>
      </c>
      <c r="Z9170" s="334">
        <v>0</v>
      </c>
      <c r="AA9170" s="334">
        <v>0.1</v>
      </c>
      <c r="AB9170" s="334">
        <v>0</v>
      </c>
      <c r="AD9170" s="334">
        <v>0.6</v>
      </c>
      <c r="AE9170" s="334">
        <f t="shared" si="1437"/>
        <v>0.6</v>
      </c>
      <c r="AF9170" s="334">
        <f t="shared" si="1438"/>
        <v>0.6</v>
      </c>
      <c r="AG9170" s="340">
        <f t="shared" si="1439"/>
        <v>0</v>
      </c>
      <c r="AI9170" s="340">
        <f t="shared" si="1440"/>
        <v>0</v>
      </c>
      <c r="AJ9170" s="340">
        <f t="shared" si="1440"/>
        <v>0</v>
      </c>
      <c r="AK9170" s="340">
        <f t="shared" si="1440"/>
        <v>0</v>
      </c>
      <c r="AL9170" s="340">
        <f t="shared" si="1440"/>
        <v>0</v>
      </c>
      <c r="AM9170" s="340">
        <f t="shared" si="1440"/>
        <v>0</v>
      </c>
    </row>
    <row r="9171" spans="1:39" x14ac:dyDescent="0.35">
      <c r="A9171" s="337">
        <v>31084</v>
      </c>
      <c r="B9171" s="338">
        <f t="shared" si="1434"/>
        <v>1985</v>
      </c>
      <c r="C9171" s="338">
        <f t="shared" si="1435"/>
        <v>2</v>
      </c>
      <c r="D9171" s="338">
        <f t="shared" si="1436"/>
        <v>6</v>
      </c>
      <c r="E9171" s="334">
        <v>0</v>
      </c>
      <c r="F9171" s="334">
        <v>0</v>
      </c>
      <c r="G9171" s="334">
        <v>0</v>
      </c>
      <c r="H9171" s="334">
        <v>0</v>
      </c>
      <c r="I9171" s="334">
        <v>0</v>
      </c>
      <c r="J9171" s="334">
        <v>0</v>
      </c>
      <c r="K9171" s="334">
        <v>0</v>
      </c>
      <c r="L9171" s="334">
        <v>0</v>
      </c>
      <c r="M9171" s="334">
        <v>0</v>
      </c>
      <c r="N9171" s="334">
        <v>0</v>
      </c>
      <c r="O9171" s="334">
        <v>0</v>
      </c>
      <c r="P9171" s="334">
        <v>0</v>
      </c>
      <c r="Q9171" s="334">
        <v>0</v>
      </c>
      <c r="R9171" s="334">
        <v>0</v>
      </c>
      <c r="S9171" s="334">
        <v>0</v>
      </c>
      <c r="T9171" s="334">
        <v>0</v>
      </c>
      <c r="U9171" s="334">
        <v>0</v>
      </c>
      <c r="V9171" s="334">
        <v>0</v>
      </c>
      <c r="W9171" s="334">
        <v>0</v>
      </c>
      <c r="X9171" s="334">
        <v>0</v>
      </c>
      <c r="Y9171" s="334">
        <v>0</v>
      </c>
      <c r="Z9171" s="334">
        <v>0</v>
      </c>
      <c r="AA9171" s="334">
        <v>0</v>
      </c>
      <c r="AB9171" s="334">
        <v>0</v>
      </c>
      <c r="AD9171" s="334">
        <v>0</v>
      </c>
      <c r="AE9171" s="334">
        <f t="shared" si="1437"/>
        <v>0</v>
      </c>
      <c r="AF9171" s="334">
        <f t="shared" si="1438"/>
        <v>0</v>
      </c>
      <c r="AG9171" s="340">
        <f t="shared" si="1439"/>
        <v>0</v>
      </c>
      <c r="AI9171" s="340">
        <f t="shared" si="1440"/>
        <v>0</v>
      </c>
      <c r="AJ9171" s="340">
        <f t="shared" si="1440"/>
        <v>0</v>
      </c>
      <c r="AK9171" s="340">
        <f t="shared" si="1440"/>
        <v>0</v>
      </c>
      <c r="AL9171" s="340">
        <f t="shared" si="1440"/>
        <v>0</v>
      </c>
      <c r="AM9171" s="340">
        <f t="shared" si="1440"/>
        <v>0</v>
      </c>
    </row>
    <row r="9172" spans="1:39" x14ac:dyDescent="0.35">
      <c r="A9172" s="337">
        <v>31085</v>
      </c>
      <c r="B9172" s="338">
        <f t="shared" si="1434"/>
        <v>1985</v>
      </c>
      <c r="C9172" s="338">
        <f t="shared" si="1435"/>
        <v>2</v>
      </c>
      <c r="D9172" s="338">
        <f t="shared" si="1436"/>
        <v>7</v>
      </c>
      <c r="E9172" s="334">
        <v>0.2</v>
      </c>
      <c r="F9172" s="334">
        <v>0.1</v>
      </c>
      <c r="G9172" s="334">
        <v>0.2</v>
      </c>
      <c r="H9172" s="334">
        <v>0.2</v>
      </c>
      <c r="I9172" s="334">
        <v>0.2</v>
      </c>
      <c r="J9172" s="334">
        <v>0.1</v>
      </c>
      <c r="K9172" s="334">
        <v>0.2</v>
      </c>
      <c r="L9172" s="334">
        <v>0.2</v>
      </c>
      <c r="M9172" s="334">
        <v>0.1</v>
      </c>
      <c r="N9172" s="334">
        <v>0.2</v>
      </c>
      <c r="O9172" s="334">
        <v>0.2</v>
      </c>
      <c r="P9172" s="334">
        <v>0.2</v>
      </c>
      <c r="Q9172" s="334">
        <v>0.1</v>
      </c>
      <c r="R9172" s="334">
        <v>0.2</v>
      </c>
      <c r="S9172" s="334">
        <v>0.2</v>
      </c>
      <c r="T9172" s="334">
        <v>0.1</v>
      </c>
      <c r="U9172" s="334">
        <v>0.2</v>
      </c>
      <c r="V9172" s="334">
        <v>0.2</v>
      </c>
      <c r="W9172" s="334">
        <v>0.1</v>
      </c>
      <c r="X9172" s="334">
        <v>0.2</v>
      </c>
      <c r="Y9172" s="334">
        <v>0.2</v>
      </c>
      <c r="Z9172" s="334">
        <v>0.2</v>
      </c>
      <c r="AA9172" s="334">
        <v>0.1</v>
      </c>
      <c r="AB9172" s="334">
        <v>0.2</v>
      </c>
      <c r="AD9172" s="334">
        <v>4.0999999999999996</v>
      </c>
      <c r="AE9172" s="334">
        <f t="shared" si="1437"/>
        <v>4.0999999999999996</v>
      </c>
      <c r="AF9172" s="334">
        <f t="shared" si="1438"/>
        <v>4.1000000000000014</v>
      </c>
      <c r="AG9172" s="340">
        <f t="shared" si="1439"/>
        <v>1.7763568394002505E-15</v>
      </c>
      <c r="AI9172" s="340">
        <f t="shared" ref="AI9172:AM9187" si="1441">IF($C9172=AI$1,$AF9172,0)</f>
        <v>0</v>
      </c>
      <c r="AJ9172" s="340">
        <f t="shared" si="1441"/>
        <v>0</v>
      </c>
      <c r="AK9172" s="340">
        <f t="shared" si="1441"/>
        <v>0</v>
      </c>
      <c r="AL9172" s="340">
        <f t="shared" si="1441"/>
        <v>0</v>
      </c>
      <c r="AM9172" s="340">
        <f t="shared" si="1441"/>
        <v>0</v>
      </c>
    </row>
    <row r="9173" spans="1:39" x14ac:dyDescent="0.35">
      <c r="A9173" s="337">
        <v>31086</v>
      </c>
      <c r="B9173" s="338">
        <f t="shared" si="1434"/>
        <v>1985</v>
      </c>
      <c r="C9173" s="338">
        <f t="shared" si="1435"/>
        <v>2</v>
      </c>
      <c r="D9173" s="338">
        <f t="shared" si="1436"/>
        <v>8</v>
      </c>
      <c r="E9173" s="334">
        <v>0.1</v>
      </c>
      <c r="F9173" s="334">
        <v>0.1</v>
      </c>
      <c r="G9173" s="334">
        <v>0.1</v>
      </c>
      <c r="H9173" s="334">
        <v>0.1</v>
      </c>
      <c r="I9173" s="334">
        <v>0.1</v>
      </c>
      <c r="J9173" s="334">
        <v>0.1</v>
      </c>
      <c r="K9173" s="334">
        <v>0.1</v>
      </c>
      <c r="L9173" s="334">
        <v>0.1</v>
      </c>
      <c r="M9173" s="334">
        <v>0.1</v>
      </c>
      <c r="N9173" s="334">
        <v>0.1</v>
      </c>
      <c r="O9173" s="334">
        <v>0.1</v>
      </c>
      <c r="P9173" s="334">
        <v>0</v>
      </c>
      <c r="Q9173" s="334">
        <v>0.1</v>
      </c>
      <c r="R9173" s="334">
        <v>0.1</v>
      </c>
      <c r="S9173" s="334">
        <v>0.1</v>
      </c>
      <c r="T9173" s="334">
        <v>0</v>
      </c>
      <c r="U9173" s="334">
        <v>0</v>
      </c>
      <c r="V9173" s="334">
        <v>0</v>
      </c>
      <c r="W9173" s="334">
        <v>0</v>
      </c>
      <c r="X9173" s="334">
        <v>0</v>
      </c>
      <c r="Y9173" s="334">
        <v>0</v>
      </c>
      <c r="Z9173" s="334">
        <v>0</v>
      </c>
      <c r="AA9173" s="334">
        <v>0</v>
      </c>
      <c r="AB9173" s="334">
        <v>0</v>
      </c>
      <c r="AD9173" s="334">
        <v>1.4</v>
      </c>
      <c r="AE9173" s="334">
        <f t="shared" si="1437"/>
        <v>1.4</v>
      </c>
      <c r="AF9173" s="334">
        <f t="shared" si="1438"/>
        <v>1.4000000000000001</v>
      </c>
      <c r="AG9173" s="340">
        <f t="shared" si="1439"/>
        <v>2.2204460492503131E-16</v>
      </c>
      <c r="AI9173" s="340">
        <f t="shared" si="1441"/>
        <v>0</v>
      </c>
      <c r="AJ9173" s="340">
        <f t="shared" si="1441"/>
        <v>0</v>
      </c>
      <c r="AK9173" s="340">
        <f t="shared" si="1441"/>
        <v>0</v>
      </c>
      <c r="AL9173" s="340">
        <f t="shared" si="1441"/>
        <v>0</v>
      </c>
      <c r="AM9173" s="340">
        <f t="shared" si="1441"/>
        <v>0</v>
      </c>
    </row>
    <row r="9174" spans="1:39" x14ac:dyDescent="0.35">
      <c r="A9174" s="337">
        <v>31087</v>
      </c>
      <c r="B9174" s="338">
        <f t="shared" si="1434"/>
        <v>1985</v>
      </c>
      <c r="C9174" s="338">
        <f t="shared" si="1435"/>
        <v>2</v>
      </c>
      <c r="D9174" s="338">
        <f t="shared" si="1436"/>
        <v>9</v>
      </c>
      <c r="E9174" s="334">
        <v>0</v>
      </c>
      <c r="F9174" s="334">
        <v>0</v>
      </c>
      <c r="G9174" s="334">
        <v>0</v>
      </c>
      <c r="H9174" s="334">
        <v>0</v>
      </c>
      <c r="I9174" s="334">
        <v>0</v>
      </c>
      <c r="J9174" s="334">
        <v>0</v>
      </c>
      <c r="K9174" s="334">
        <v>0</v>
      </c>
      <c r="L9174" s="334">
        <v>0</v>
      </c>
      <c r="M9174" s="334">
        <v>0</v>
      </c>
      <c r="N9174" s="334">
        <v>0</v>
      </c>
      <c r="O9174" s="334">
        <v>0</v>
      </c>
      <c r="P9174" s="334">
        <v>0</v>
      </c>
      <c r="Q9174" s="334">
        <v>0</v>
      </c>
      <c r="R9174" s="334">
        <v>0</v>
      </c>
      <c r="S9174" s="334">
        <v>0</v>
      </c>
      <c r="T9174" s="334">
        <v>0</v>
      </c>
      <c r="U9174" s="334">
        <v>0</v>
      </c>
      <c r="V9174" s="334">
        <v>0</v>
      </c>
      <c r="W9174" s="334">
        <v>0</v>
      </c>
      <c r="X9174" s="334">
        <v>0</v>
      </c>
      <c r="Y9174" s="334">
        <v>0</v>
      </c>
      <c r="Z9174" s="334">
        <v>0</v>
      </c>
      <c r="AA9174" s="334">
        <v>0</v>
      </c>
      <c r="AB9174" s="334">
        <v>0</v>
      </c>
      <c r="AD9174" s="334">
        <v>0</v>
      </c>
      <c r="AE9174" s="334">
        <f t="shared" si="1437"/>
        <v>0</v>
      </c>
      <c r="AF9174" s="334">
        <f t="shared" si="1438"/>
        <v>0</v>
      </c>
      <c r="AG9174" s="340">
        <f t="shared" si="1439"/>
        <v>0</v>
      </c>
      <c r="AI9174" s="340">
        <f t="shared" si="1441"/>
        <v>0</v>
      </c>
      <c r="AJ9174" s="340">
        <f t="shared" si="1441"/>
        <v>0</v>
      </c>
      <c r="AK9174" s="340">
        <f t="shared" si="1441"/>
        <v>0</v>
      </c>
      <c r="AL9174" s="340">
        <f t="shared" si="1441"/>
        <v>0</v>
      </c>
      <c r="AM9174" s="340">
        <f t="shared" si="1441"/>
        <v>0</v>
      </c>
    </row>
    <row r="9175" spans="1:39" x14ac:dyDescent="0.35">
      <c r="A9175" s="337">
        <v>31088</v>
      </c>
      <c r="B9175" s="338">
        <f t="shared" si="1434"/>
        <v>1985</v>
      </c>
      <c r="C9175" s="338">
        <f t="shared" si="1435"/>
        <v>2</v>
      </c>
      <c r="D9175" s="338">
        <f t="shared" si="1436"/>
        <v>10</v>
      </c>
      <c r="E9175" s="334">
        <v>0</v>
      </c>
      <c r="F9175" s="334">
        <v>0</v>
      </c>
      <c r="G9175" s="334">
        <v>0</v>
      </c>
      <c r="H9175" s="334">
        <v>0</v>
      </c>
      <c r="I9175" s="334">
        <v>0</v>
      </c>
      <c r="J9175" s="334">
        <v>0</v>
      </c>
      <c r="K9175" s="334">
        <v>0</v>
      </c>
      <c r="L9175" s="334">
        <v>0</v>
      </c>
      <c r="M9175" s="334">
        <v>0</v>
      </c>
      <c r="N9175" s="334">
        <v>0</v>
      </c>
      <c r="O9175" s="334">
        <v>0</v>
      </c>
      <c r="P9175" s="334">
        <v>0</v>
      </c>
      <c r="Q9175" s="334">
        <v>0</v>
      </c>
      <c r="R9175" s="334">
        <v>0</v>
      </c>
      <c r="S9175" s="334">
        <v>0</v>
      </c>
      <c r="T9175" s="334">
        <v>0</v>
      </c>
      <c r="U9175" s="334">
        <v>0</v>
      </c>
      <c r="V9175" s="334">
        <v>0</v>
      </c>
      <c r="W9175" s="334">
        <v>0</v>
      </c>
      <c r="X9175" s="334">
        <v>0</v>
      </c>
      <c r="Y9175" s="334">
        <v>0</v>
      </c>
      <c r="Z9175" s="334">
        <v>0</v>
      </c>
      <c r="AA9175" s="334">
        <v>0</v>
      </c>
      <c r="AB9175" s="334">
        <v>0</v>
      </c>
      <c r="AD9175" s="334">
        <v>0</v>
      </c>
      <c r="AE9175" s="334">
        <f t="shared" si="1437"/>
        <v>0</v>
      </c>
      <c r="AF9175" s="334">
        <f t="shared" si="1438"/>
        <v>0</v>
      </c>
      <c r="AG9175" s="340">
        <f t="shared" si="1439"/>
        <v>0</v>
      </c>
      <c r="AI9175" s="340">
        <f t="shared" si="1441"/>
        <v>0</v>
      </c>
      <c r="AJ9175" s="340">
        <f t="shared" si="1441"/>
        <v>0</v>
      </c>
      <c r="AK9175" s="340">
        <f t="shared" si="1441"/>
        <v>0</v>
      </c>
      <c r="AL9175" s="340">
        <f t="shared" si="1441"/>
        <v>0</v>
      </c>
      <c r="AM9175" s="340">
        <f t="shared" si="1441"/>
        <v>0</v>
      </c>
    </row>
    <row r="9176" spans="1:39" x14ac:dyDescent="0.35">
      <c r="A9176" s="337">
        <v>31089</v>
      </c>
      <c r="B9176" s="338">
        <f t="shared" si="1434"/>
        <v>1985</v>
      </c>
      <c r="C9176" s="338">
        <f t="shared" si="1435"/>
        <v>2</v>
      </c>
      <c r="D9176" s="338">
        <f t="shared" si="1436"/>
        <v>11</v>
      </c>
      <c r="E9176" s="334">
        <v>0</v>
      </c>
      <c r="F9176" s="334">
        <v>0</v>
      </c>
      <c r="G9176" s="334">
        <v>0</v>
      </c>
      <c r="H9176" s="334">
        <v>0</v>
      </c>
      <c r="I9176" s="334">
        <v>0</v>
      </c>
      <c r="J9176" s="334">
        <v>0</v>
      </c>
      <c r="K9176" s="334">
        <v>0</v>
      </c>
      <c r="L9176" s="334">
        <v>0</v>
      </c>
      <c r="M9176" s="334">
        <v>0</v>
      </c>
      <c r="N9176" s="334">
        <v>0</v>
      </c>
      <c r="O9176" s="334">
        <v>0</v>
      </c>
      <c r="P9176" s="334">
        <v>0</v>
      </c>
      <c r="Q9176" s="334">
        <v>0</v>
      </c>
      <c r="R9176" s="334">
        <v>0</v>
      </c>
      <c r="S9176" s="334">
        <v>0</v>
      </c>
      <c r="T9176" s="334">
        <v>0</v>
      </c>
      <c r="U9176" s="334">
        <v>0</v>
      </c>
      <c r="V9176" s="334">
        <v>0</v>
      </c>
      <c r="W9176" s="334">
        <v>0</v>
      </c>
      <c r="X9176" s="334">
        <v>0</v>
      </c>
      <c r="Y9176" s="334">
        <v>0</v>
      </c>
      <c r="Z9176" s="334">
        <v>0</v>
      </c>
      <c r="AA9176" s="334">
        <v>0</v>
      </c>
      <c r="AB9176" s="334">
        <v>0</v>
      </c>
      <c r="AD9176" s="334">
        <v>0</v>
      </c>
      <c r="AE9176" s="334">
        <f t="shared" si="1437"/>
        <v>0</v>
      </c>
      <c r="AF9176" s="334">
        <f t="shared" si="1438"/>
        <v>0</v>
      </c>
      <c r="AG9176" s="340">
        <f t="shared" si="1439"/>
        <v>0</v>
      </c>
      <c r="AI9176" s="340">
        <f t="shared" si="1441"/>
        <v>0</v>
      </c>
      <c r="AJ9176" s="340">
        <f t="shared" si="1441"/>
        <v>0</v>
      </c>
      <c r="AK9176" s="340">
        <f t="shared" si="1441"/>
        <v>0</v>
      </c>
      <c r="AL9176" s="340">
        <f t="shared" si="1441"/>
        <v>0</v>
      </c>
      <c r="AM9176" s="340">
        <f t="shared" si="1441"/>
        <v>0</v>
      </c>
    </row>
    <row r="9177" spans="1:39" x14ac:dyDescent="0.35">
      <c r="A9177" s="337">
        <v>31090</v>
      </c>
      <c r="B9177" s="338">
        <f t="shared" si="1434"/>
        <v>1985</v>
      </c>
      <c r="C9177" s="338">
        <f t="shared" si="1435"/>
        <v>2</v>
      </c>
      <c r="D9177" s="338">
        <f t="shared" si="1436"/>
        <v>12</v>
      </c>
      <c r="E9177" s="334">
        <v>0</v>
      </c>
      <c r="F9177" s="334">
        <v>0</v>
      </c>
      <c r="G9177" s="334">
        <v>0</v>
      </c>
      <c r="H9177" s="334">
        <v>0</v>
      </c>
      <c r="I9177" s="334">
        <v>0</v>
      </c>
      <c r="J9177" s="334">
        <v>0</v>
      </c>
      <c r="K9177" s="334">
        <v>0</v>
      </c>
      <c r="L9177" s="334">
        <v>0</v>
      </c>
      <c r="M9177" s="334">
        <v>0</v>
      </c>
      <c r="N9177" s="334">
        <v>0</v>
      </c>
      <c r="O9177" s="334">
        <v>0</v>
      </c>
      <c r="P9177" s="334">
        <v>0</v>
      </c>
      <c r="Q9177" s="334">
        <v>0</v>
      </c>
      <c r="R9177" s="334">
        <v>0</v>
      </c>
      <c r="S9177" s="334">
        <v>0</v>
      </c>
      <c r="T9177" s="334">
        <v>0</v>
      </c>
      <c r="U9177" s="334">
        <v>0</v>
      </c>
      <c r="V9177" s="334">
        <v>0</v>
      </c>
      <c r="W9177" s="334">
        <v>0</v>
      </c>
      <c r="X9177" s="334">
        <v>0</v>
      </c>
      <c r="Y9177" s="334">
        <v>0</v>
      </c>
      <c r="Z9177" s="334">
        <v>0</v>
      </c>
      <c r="AA9177" s="334">
        <v>0</v>
      </c>
      <c r="AB9177" s="334">
        <v>0</v>
      </c>
      <c r="AD9177" s="334">
        <v>0</v>
      </c>
      <c r="AE9177" s="334">
        <f t="shared" si="1437"/>
        <v>0</v>
      </c>
      <c r="AF9177" s="334">
        <f t="shared" si="1438"/>
        <v>0</v>
      </c>
      <c r="AG9177" s="340">
        <f t="shared" si="1439"/>
        <v>0</v>
      </c>
      <c r="AI9177" s="340">
        <f t="shared" si="1441"/>
        <v>0</v>
      </c>
      <c r="AJ9177" s="340">
        <f t="shared" si="1441"/>
        <v>0</v>
      </c>
      <c r="AK9177" s="340">
        <f t="shared" si="1441"/>
        <v>0</v>
      </c>
      <c r="AL9177" s="340">
        <f t="shared" si="1441"/>
        <v>0</v>
      </c>
      <c r="AM9177" s="340">
        <f t="shared" si="1441"/>
        <v>0</v>
      </c>
    </row>
    <row r="9178" spans="1:39" x14ac:dyDescent="0.35">
      <c r="A9178" s="337">
        <v>31091</v>
      </c>
      <c r="B9178" s="338">
        <f t="shared" si="1434"/>
        <v>1985</v>
      </c>
      <c r="C9178" s="338">
        <f t="shared" si="1435"/>
        <v>2</v>
      </c>
      <c r="D9178" s="338">
        <f t="shared" si="1436"/>
        <v>13</v>
      </c>
      <c r="E9178" s="334">
        <v>0</v>
      </c>
      <c r="F9178" s="334">
        <v>0</v>
      </c>
      <c r="G9178" s="334">
        <v>0</v>
      </c>
      <c r="H9178" s="334">
        <v>0</v>
      </c>
      <c r="I9178" s="334">
        <v>0</v>
      </c>
      <c r="J9178" s="334">
        <v>0</v>
      </c>
      <c r="K9178" s="334">
        <v>0</v>
      </c>
      <c r="L9178" s="334">
        <v>0</v>
      </c>
      <c r="M9178" s="334">
        <v>0</v>
      </c>
      <c r="N9178" s="334">
        <v>0</v>
      </c>
      <c r="O9178" s="334">
        <v>0</v>
      </c>
      <c r="P9178" s="334">
        <v>0</v>
      </c>
      <c r="Q9178" s="334">
        <v>0</v>
      </c>
      <c r="R9178" s="334">
        <v>0</v>
      </c>
      <c r="S9178" s="334">
        <v>0</v>
      </c>
      <c r="T9178" s="334">
        <v>0</v>
      </c>
      <c r="U9178" s="334">
        <v>0</v>
      </c>
      <c r="V9178" s="334">
        <v>0</v>
      </c>
      <c r="W9178" s="334">
        <v>0</v>
      </c>
      <c r="X9178" s="334">
        <v>0</v>
      </c>
      <c r="Y9178" s="334">
        <v>0</v>
      </c>
      <c r="Z9178" s="334">
        <v>0</v>
      </c>
      <c r="AA9178" s="334">
        <v>0</v>
      </c>
      <c r="AB9178" s="334">
        <v>0</v>
      </c>
      <c r="AD9178" s="334">
        <v>0</v>
      </c>
      <c r="AE9178" s="334">
        <f t="shared" si="1437"/>
        <v>0</v>
      </c>
      <c r="AF9178" s="334">
        <f t="shared" si="1438"/>
        <v>0</v>
      </c>
      <c r="AG9178" s="340">
        <f t="shared" si="1439"/>
        <v>0</v>
      </c>
      <c r="AI9178" s="340">
        <f t="shared" si="1441"/>
        <v>0</v>
      </c>
      <c r="AJ9178" s="340">
        <f t="shared" si="1441"/>
        <v>0</v>
      </c>
      <c r="AK9178" s="340">
        <f t="shared" si="1441"/>
        <v>0</v>
      </c>
      <c r="AL9178" s="340">
        <f t="shared" si="1441"/>
        <v>0</v>
      </c>
      <c r="AM9178" s="340">
        <f t="shared" si="1441"/>
        <v>0</v>
      </c>
    </row>
    <row r="9179" spans="1:39" x14ac:dyDescent="0.35">
      <c r="A9179" s="337">
        <v>31092</v>
      </c>
      <c r="B9179" s="338">
        <f t="shared" si="1434"/>
        <v>1985</v>
      </c>
      <c r="C9179" s="338">
        <f t="shared" si="1435"/>
        <v>2</v>
      </c>
      <c r="D9179" s="338">
        <f t="shared" si="1436"/>
        <v>14</v>
      </c>
      <c r="E9179" s="334">
        <v>0</v>
      </c>
      <c r="F9179" s="334">
        <v>0</v>
      </c>
      <c r="G9179" s="334">
        <v>0</v>
      </c>
      <c r="H9179" s="334">
        <v>0</v>
      </c>
      <c r="I9179" s="334">
        <v>0</v>
      </c>
      <c r="J9179" s="334">
        <v>0</v>
      </c>
      <c r="K9179" s="334">
        <v>0</v>
      </c>
      <c r="L9179" s="334">
        <v>0</v>
      </c>
      <c r="M9179" s="334">
        <v>0</v>
      </c>
      <c r="N9179" s="334">
        <v>0</v>
      </c>
      <c r="O9179" s="334">
        <v>0</v>
      </c>
      <c r="P9179" s="334">
        <v>0</v>
      </c>
      <c r="Q9179" s="334">
        <v>0</v>
      </c>
      <c r="R9179" s="334">
        <v>0</v>
      </c>
      <c r="S9179" s="334">
        <v>0</v>
      </c>
      <c r="T9179" s="334">
        <v>0</v>
      </c>
      <c r="U9179" s="334">
        <v>0</v>
      </c>
      <c r="V9179" s="334">
        <v>0</v>
      </c>
      <c r="W9179" s="334">
        <v>0</v>
      </c>
      <c r="X9179" s="334">
        <v>0</v>
      </c>
      <c r="Y9179" s="334">
        <v>0</v>
      </c>
      <c r="Z9179" s="334">
        <v>0</v>
      </c>
      <c r="AA9179" s="334">
        <v>0</v>
      </c>
      <c r="AB9179" s="334">
        <v>0</v>
      </c>
      <c r="AD9179" s="334">
        <v>0</v>
      </c>
      <c r="AE9179" s="334">
        <f t="shared" si="1437"/>
        <v>0</v>
      </c>
      <c r="AF9179" s="334">
        <f t="shared" si="1438"/>
        <v>0</v>
      </c>
      <c r="AG9179" s="340">
        <f t="shared" si="1439"/>
        <v>0</v>
      </c>
      <c r="AI9179" s="340">
        <f t="shared" si="1441"/>
        <v>0</v>
      </c>
      <c r="AJ9179" s="340">
        <f t="shared" si="1441"/>
        <v>0</v>
      </c>
      <c r="AK9179" s="340">
        <f t="shared" si="1441"/>
        <v>0</v>
      </c>
      <c r="AL9179" s="340">
        <f t="shared" si="1441"/>
        <v>0</v>
      </c>
      <c r="AM9179" s="340">
        <f t="shared" si="1441"/>
        <v>0</v>
      </c>
    </row>
    <row r="9180" spans="1:39" x14ac:dyDescent="0.35">
      <c r="A9180" s="337">
        <v>31093</v>
      </c>
      <c r="B9180" s="338">
        <f t="shared" si="1434"/>
        <v>1985</v>
      </c>
      <c r="C9180" s="338">
        <f t="shared" si="1435"/>
        <v>2</v>
      </c>
      <c r="D9180" s="338">
        <f t="shared" si="1436"/>
        <v>15</v>
      </c>
      <c r="E9180" s="334">
        <v>0</v>
      </c>
      <c r="F9180" s="334">
        <v>0</v>
      </c>
      <c r="G9180" s="334">
        <v>0</v>
      </c>
      <c r="H9180" s="334">
        <v>0</v>
      </c>
      <c r="I9180" s="334">
        <v>0</v>
      </c>
      <c r="J9180" s="334">
        <v>0</v>
      </c>
      <c r="K9180" s="334">
        <v>0</v>
      </c>
      <c r="L9180" s="334">
        <v>0</v>
      </c>
      <c r="M9180" s="334">
        <v>0</v>
      </c>
      <c r="N9180" s="334">
        <v>0</v>
      </c>
      <c r="O9180" s="334">
        <v>0</v>
      </c>
      <c r="P9180" s="334">
        <v>0</v>
      </c>
      <c r="Q9180" s="334">
        <v>0</v>
      </c>
      <c r="R9180" s="334">
        <v>0</v>
      </c>
      <c r="S9180" s="334">
        <v>0</v>
      </c>
      <c r="T9180" s="334">
        <v>0</v>
      </c>
      <c r="U9180" s="334">
        <v>0</v>
      </c>
      <c r="V9180" s="334">
        <v>0</v>
      </c>
      <c r="W9180" s="334">
        <v>0</v>
      </c>
      <c r="X9180" s="334">
        <v>0</v>
      </c>
      <c r="Y9180" s="334">
        <v>0</v>
      </c>
      <c r="Z9180" s="334">
        <v>0</v>
      </c>
      <c r="AA9180" s="334">
        <v>0</v>
      </c>
      <c r="AB9180" s="334">
        <v>0</v>
      </c>
      <c r="AD9180" s="334">
        <v>0</v>
      </c>
      <c r="AE9180" s="334">
        <f t="shared" si="1437"/>
        <v>0</v>
      </c>
      <c r="AF9180" s="334">
        <f t="shared" si="1438"/>
        <v>0</v>
      </c>
      <c r="AG9180" s="340">
        <f t="shared" si="1439"/>
        <v>0</v>
      </c>
      <c r="AI9180" s="340">
        <f t="shared" si="1441"/>
        <v>0</v>
      </c>
      <c r="AJ9180" s="340">
        <f t="shared" si="1441"/>
        <v>0</v>
      </c>
      <c r="AK9180" s="340">
        <f t="shared" si="1441"/>
        <v>0</v>
      </c>
      <c r="AL9180" s="340">
        <f t="shared" si="1441"/>
        <v>0</v>
      </c>
      <c r="AM9180" s="340">
        <f t="shared" si="1441"/>
        <v>0</v>
      </c>
    </row>
    <row r="9181" spans="1:39" x14ac:dyDescent="0.35">
      <c r="A9181" s="337">
        <v>31094</v>
      </c>
      <c r="B9181" s="338">
        <f t="shared" si="1434"/>
        <v>1985</v>
      </c>
      <c r="C9181" s="338">
        <f t="shared" si="1435"/>
        <v>2</v>
      </c>
      <c r="D9181" s="338">
        <f t="shared" si="1436"/>
        <v>16</v>
      </c>
      <c r="E9181" s="334">
        <v>0</v>
      </c>
      <c r="F9181" s="334">
        <v>0</v>
      </c>
      <c r="G9181" s="334">
        <v>0</v>
      </c>
      <c r="H9181" s="334">
        <v>0</v>
      </c>
      <c r="I9181" s="334">
        <v>0</v>
      </c>
      <c r="J9181" s="334">
        <v>0</v>
      </c>
      <c r="K9181" s="334">
        <v>0</v>
      </c>
      <c r="L9181" s="334">
        <v>0</v>
      </c>
      <c r="M9181" s="334">
        <v>0</v>
      </c>
      <c r="N9181" s="334">
        <v>0</v>
      </c>
      <c r="O9181" s="334">
        <v>0</v>
      </c>
      <c r="P9181" s="334">
        <v>0</v>
      </c>
      <c r="Q9181" s="334">
        <v>0</v>
      </c>
      <c r="R9181" s="334">
        <v>0</v>
      </c>
      <c r="S9181" s="334">
        <v>0</v>
      </c>
      <c r="T9181" s="334">
        <v>0</v>
      </c>
      <c r="U9181" s="334">
        <v>0</v>
      </c>
      <c r="V9181" s="334">
        <v>0</v>
      </c>
      <c r="W9181" s="334">
        <v>0</v>
      </c>
      <c r="X9181" s="334">
        <v>0</v>
      </c>
      <c r="Y9181" s="334">
        <v>0</v>
      </c>
      <c r="Z9181" s="334">
        <v>0</v>
      </c>
      <c r="AA9181" s="334">
        <v>0</v>
      </c>
      <c r="AB9181" s="334">
        <v>0</v>
      </c>
      <c r="AD9181" s="334">
        <v>0</v>
      </c>
      <c r="AE9181" s="334">
        <f t="shared" si="1437"/>
        <v>0</v>
      </c>
      <c r="AF9181" s="334">
        <f t="shared" si="1438"/>
        <v>0</v>
      </c>
      <c r="AG9181" s="340">
        <f t="shared" si="1439"/>
        <v>0</v>
      </c>
      <c r="AI9181" s="340">
        <f t="shared" si="1441"/>
        <v>0</v>
      </c>
      <c r="AJ9181" s="340">
        <f t="shared" si="1441"/>
        <v>0</v>
      </c>
      <c r="AK9181" s="340">
        <f t="shared" si="1441"/>
        <v>0</v>
      </c>
      <c r="AL9181" s="340">
        <f t="shared" si="1441"/>
        <v>0</v>
      </c>
      <c r="AM9181" s="340">
        <f t="shared" si="1441"/>
        <v>0</v>
      </c>
    </row>
    <row r="9182" spans="1:39" x14ac:dyDescent="0.35">
      <c r="A9182" s="337">
        <v>31095</v>
      </c>
      <c r="B9182" s="338">
        <f t="shared" si="1434"/>
        <v>1985</v>
      </c>
      <c r="C9182" s="338">
        <f t="shared" si="1435"/>
        <v>2</v>
      </c>
      <c r="D9182" s="338">
        <f t="shared" si="1436"/>
        <v>17</v>
      </c>
      <c r="E9182" s="334">
        <v>0</v>
      </c>
      <c r="F9182" s="334">
        <v>0</v>
      </c>
      <c r="G9182" s="334">
        <v>0</v>
      </c>
      <c r="H9182" s="334">
        <v>0</v>
      </c>
      <c r="I9182" s="334">
        <v>0.2</v>
      </c>
      <c r="J9182" s="334">
        <v>0.1</v>
      </c>
      <c r="K9182" s="334">
        <v>0.2</v>
      </c>
      <c r="L9182" s="334">
        <v>0.1</v>
      </c>
      <c r="M9182" s="334">
        <v>0.2</v>
      </c>
      <c r="N9182" s="334">
        <v>0.1</v>
      </c>
      <c r="O9182" s="334">
        <v>0.2</v>
      </c>
      <c r="P9182" s="334">
        <v>0.1</v>
      </c>
      <c r="Q9182" s="334">
        <v>0</v>
      </c>
      <c r="R9182" s="334">
        <v>0</v>
      </c>
      <c r="S9182" s="334">
        <v>0</v>
      </c>
      <c r="T9182" s="334">
        <v>0</v>
      </c>
      <c r="U9182" s="334">
        <v>0</v>
      </c>
      <c r="V9182" s="334">
        <v>0</v>
      </c>
      <c r="W9182" s="334">
        <v>0</v>
      </c>
      <c r="X9182" s="334">
        <v>0</v>
      </c>
      <c r="Y9182" s="334">
        <v>0</v>
      </c>
      <c r="Z9182" s="334">
        <v>0</v>
      </c>
      <c r="AA9182" s="334">
        <v>0</v>
      </c>
      <c r="AB9182" s="334">
        <v>0</v>
      </c>
      <c r="AD9182" s="334">
        <v>1.2</v>
      </c>
      <c r="AE9182" s="334">
        <f t="shared" si="1437"/>
        <v>1.2</v>
      </c>
      <c r="AF9182" s="334">
        <f t="shared" si="1438"/>
        <v>1.2000000000000002</v>
      </c>
      <c r="AG9182" s="340">
        <f t="shared" si="1439"/>
        <v>2.2204460492503131E-16</v>
      </c>
      <c r="AI9182" s="340">
        <f t="shared" si="1441"/>
        <v>0</v>
      </c>
      <c r="AJ9182" s="340">
        <f t="shared" si="1441"/>
        <v>0</v>
      </c>
      <c r="AK9182" s="340">
        <f t="shared" si="1441"/>
        <v>0</v>
      </c>
      <c r="AL9182" s="340">
        <f t="shared" si="1441"/>
        <v>0</v>
      </c>
      <c r="AM9182" s="340">
        <f t="shared" si="1441"/>
        <v>0</v>
      </c>
    </row>
    <row r="9183" spans="1:39" x14ac:dyDescent="0.35">
      <c r="A9183" s="337">
        <v>31096</v>
      </c>
      <c r="B9183" s="338">
        <f t="shared" si="1434"/>
        <v>1985</v>
      </c>
      <c r="C9183" s="338">
        <f t="shared" si="1435"/>
        <v>2</v>
      </c>
      <c r="D9183" s="338">
        <f t="shared" si="1436"/>
        <v>18</v>
      </c>
      <c r="E9183" s="334">
        <v>0</v>
      </c>
      <c r="F9183" s="334">
        <v>0</v>
      </c>
      <c r="G9183" s="334">
        <v>0</v>
      </c>
      <c r="H9183" s="334">
        <v>0</v>
      </c>
      <c r="I9183" s="334">
        <v>0</v>
      </c>
      <c r="J9183" s="334">
        <v>0</v>
      </c>
      <c r="K9183" s="334">
        <v>0</v>
      </c>
      <c r="L9183" s="334">
        <v>0</v>
      </c>
      <c r="M9183" s="334">
        <v>0</v>
      </c>
      <c r="N9183" s="334">
        <v>0</v>
      </c>
      <c r="O9183" s="334">
        <v>0</v>
      </c>
      <c r="P9183" s="334">
        <v>0</v>
      </c>
      <c r="Q9183" s="334">
        <v>0</v>
      </c>
      <c r="R9183" s="334">
        <v>0</v>
      </c>
      <c r="S9183" s="334">
        <v>0</v>
      </c>
      <c r="T9183" s="334">
        <v>0</v>
      </c>
      <c r="U9183" s="334">
        <v>0</v>
      </c>
      <c r="V9183" s="334">
        <v>0</v>
      </c>
      <c r="W9183" s="334">
        <v>0</v>
      </c>
      <c r="X9183" s="334">
        <v>0</v>
      </c>
      <c r="Y9183" s="334">
        <v>0</v>
      </c>
      <c r="Z9183" s="334">
        <v>0</v>
      </c>
      <c r="AA9183" s="334">
        <v>0</v>
      </c>
      <c r="AB9183" s="334">
        <v>0</v>
      </c>
      <c r="AD9183" s="334">
        <v>0</v>
      </c>
      <c r="AE9183" s="334">
        <f t="shared" si="1437"/>
        <v>0</v>
      </c>
      <c r="AF9183" s="334">
        <f t="shared" si="1438"/>
        <v>0</v>
      </c>
      <c r="AG9183" s="340">
        <f t="shared" si="1439"/>
        <v>0</v>
      </c>
      <c r="AI9183" s="340">
        <f t="shared" si="1441"/>
        <v>0</v>
      </c>
      <c r="AJ9183" s="340">
        <f t="shared" si="1441"/>
        <v>0</v>
      </c>
      <c r="AK9183" s="340">
        <f t="shared" si="1441"/>
        <v>0</v>
      </c>
      <c r="AL9183" s="340">
        <f t="shared" si="1441"/>
        <v>0</v>
      </c>
      <c r="AM9183" s="340">
        <f t="shared" si="1441"/>
        <v>0</v>
      </c>
    </row>
    <row r="9184" spans="1:39" x14ac:dyDescent="0.35">
      <c r="A9184" s="337">
        <v>31097</v>
      </c>
      <c r="B9184" s="338">
        <f t="shared" si="1434"/>
        <v>1985</v>
      </c>
      <c r="C9184" s="338">
        <f t="shared" si="1435"/>
        <v>2</v>
      </c>
      <c r="D9184" s="338">
        <f t="shared" si="1436"/>
        <v>19</v>
      </c>
      <c r="E9184" s="334">
        <v>0</v>
      </c>
      <c r="F9184" s="334">
        <v>0</v>
      </c>
      <c r="G9184" s="334">
        <v>0</v>
      </c>
      <c r="H9184" s="334">
        <v>0</v>
      </c>
      <c r="I9184" s="334">
        <v>0</v>
      </c>
      <c r="J9184" s="334">
        <v>0</v>
      </c>
      <c r="K9184" s="334">
        <v>0</v>
      </c>
      <c r="L9184" s="334">
        <v>0</v>
      </c>
      <c r="M9184" s="334">
        <v>0</v>
      </c>
      <c r="N9184" s="334">
        <v>0</v>
      </c>
      <c r="O9184" s="334">
        <v>0</v>
      </c>
      <c r="P9184" s="334">
        <v>0</v>
      </c>
      <c r="Q9184" s="334">
        <v>0</v>
      </c>
      <c r="R9184" s="334">
        <v>0</v>
      </c>
      <c r="S9184" s="334">
        <v>0</v>
      </c>
      <c r="T9184" s="334">
        <v>0</v>
      </c>
      <c r="U9184" s="334">
        <v>0</v>
      </c>
      <c r="V9184" s="334">
        <v>0</v>
      </c>
      <c r="W9184" s="334">
        <v>0</v>
      </c>
      <c r="X9184" s="334">
        <v>0</v>
      </c>
      <c r="Y9184" s="334">
        <v>0</v>
      </c>
      <c r="Z9184" s="334">
        <v>0</v>
      </c>
      <c r="AA9184" s="334">
        <v>0</v>
      </c>
      <c r="AB9184" s="334">
        <v>0</v>
      </c>
      <c r="AD9184" s="334">
        <v>0</v>
      </c>
      <c r="AE9184" s="334">
        <f t="shared" si="1437"/>
        <v>0</v>
      </c>
      <c r="AF9184" s="334">
        <f t="shared" si="1438"/>
        <v>0</v>
      </c>
      <c r="AG9184" s="340">
        <f t="shared" si="1439"/>
        <v>0</v>
      </c>
      <c r="AI9184" s="340">
        <f t="shared" si="1441"/>
        <v>0</v>
      </c>
      <c r="AJ9184" s="340">
        <f t="shared" si="1441"/>
        <v>0</v>
      </c>
      <c r="AK9184" s="340">
        <f t="shared" si="1441"/>
        <v>0</v>
      </c>
      <c r="AL9184" s="340">
        <f t="shared" si="1441"/>
        <v>0</v>
      </c>
      <c r="AM9184" s="340">
        <f t="shared" si="1441"/>
        <v>0</v>
      </c>
    </row>
    <row r="9185" spans="1:39" x14ac:dyDescent="0.35">
      <c r="A9185" s="337">
        <v>31098</v>
      </c>
      <c r="B9185" s="338">
        <f t="shared" si="1434"/>
        <v>1985</v>
      </c>
      <c r="C9185" s="338">
        <f t="shared" si="1435"/>
        <v>2</v>
      </c>
      <c r="D9185" s="338">
        <f t="shared" si="1436"/>
        <v>20</v>
      </c>
      <c r="E9185" s="334">
        <v>0</v>
      </c>
      <c r="F9185" s="334">
        <v>0</v>
      </c>
      <c r="G9185" s="334">
        <v>0</v>
      </c>
      <c r="H9185" s="334">
        <v>0</v>
      </c>
      <c r="I9185" s="334">
        <v>0</v>
      </c>
      <c r="J9185" s="334">
        <v>0</v>
      </c>
      <c r="K9185" s="334">
        <v>0</v>
      </c>
      <c r="L9185" s="334">
        <v>0</v>
      </c>
      <c r="M9185" s="334">
        <v>0</v>
      </c>
      <c r="N9185" s="334">
        <v>0</v>
      </c>
      <c r="O9185" s="334">
        <v>0</v>
      </c>
      <c r="P9185" s="334">
        <v>0</v>
      </c>
      <c r="Q9185" s="334">
        <v>0</v>
      </c>
      <c r="R9185" s="334">
        <v>0</v>
      </c>
      <c r="S9185" s="334">
        <v>0</v>
      </c>
      <c r="T9185" s="334">
        <v>0</v>
      </c>
      <c r="U9185" s="334">
        <v>0</v>
      </c>
      <c r="V9185" s="334">
        <v>0</v>
      </c>
      <c r="W9185" s="334">
        <v>0</v>
      </c>
      <c r="X9185" s="334">
        <v>0</v>
      </c>
      <c r="Y9185" s="334">
        <v>0</v>
      </c>
      <c r="Z9185" s="334">
        <v>0</v>
      </c>
      <c r="AA9185" s="334">
        <v>0</v>
      </c>
      <c r="AB9185" s="334">
        <v>0</v>
      </c>
      <c r="AD9185" s="334">
        <v>0</v>
      </c>
      <c r="AE9185" s="334">
        <f t="shared" si="1437"/>
        <v>0</v>
      </c>
      <c r="AF9185" s="334">
        <f t="shared" si="1438"/>
        <v>0</v>
      </c>
      <c r="AG9185" s="340">
        <f t="shared" si="1439"/>
        <v>0</v>
      </c>
      <c r="AI9185" s="340">
        <f t="shared" si="1441"/>
        <v>0</v>
      </c>
      <c r="AJ9185" s="340">
        <f t="shared" si="1441"/>
        <v>0</v>
      </c>
      <c r="AK9185" s="340">
        <f t="shared" si="1441"/>
        <v>0</v>
      </c>
      <c r="AL9185" s="340">
        <f t="shared" si="1441"/>
        <v>0</v>
      </c>
      <c r="AM9185" s="340">
        <f t="shared" si="1441"/>
        <v>0</v>
      </c>
    </row>
    <row r="9186" spans="1:39" x14ac:dyDescent="0.35">
      <c r="A9186" s="337">
        <v>31099</v>
      </c>
      <c r="B9186" s="338">
        <f t="shared" si="1434"/>
        <v>1985</v>
      </c>
      <c r="C9186" s="338">
        <f t="shared" si="1435"/>
        <v>2</v>
      </c>
      <c r="D9186" s="338">
        <f t="shared" si="1436"/>
        <v>21</v>
      </c>
      <c r="E9186" s="334">
        <v>0</v>
      </c>
      <c r="F9186" s="334">
        <v>0</v>
      </c>
      <c r="G9186" s="334">
        <v>0</v>
      </c>
      <c r="H9186" s="334">
        <v>0</v>
      </c>
      <c r="I9186" s="334">
        <v>0</v>
      </c>
      <c r="J9186" s="334">
        <v>0</v>
      </c>
      <c r="K9186" s="334">
        <v>0</v>
      </c>
      <c r="L9186" s="334">
        <v>0</v>
      </c>
      <c r="M9186" s="334">
        <v>0</v>
      </c>
      <c r="N9186" s="334">
        <v>0</v>
      </c>
      <c r="O9186" s="334">
        <v>0</v>
      </c>
      <c r="P9186" s="334">
        <v>0</v>
      </c>
      <c r="Q9186" s="334">
        <v>0</v>
      </c>
      <c r="R9186" s="334">
        <v>0</v>
      </c>
      <c r="S9186" s="334">
        <v>0</v>
      </c>
      <c r="T9186" s="334">
        <v>0</v>
      </c>
      <c r="U9186" s="334">
        <v>0</v>
      </c>
      <c r="V9186" s="334">
        <v>0</v>
      </c>
      <c r="W9186" s="334">
        <v>0</v>
      </c>
      <c r="X9186" s="334">
        <v>0</v>
      </c>
      <c r="Y9186" s="334">
        <v>0</v>
      </c>
      <c r="Z9186" s="334">
        <v>0</v>
      </c>
      <c r="AA9186" s="334">
        <v>0</v>
      </c>
      <c r="AB9186" s="334">
        <v>0</v>
      </c>
      <c r="AD9186" s="334">
        <v>0</v>
      </c>
      <c r="AE9186" s="334">
        <f t="shared" si="1437"/>
        <v>0</v>
      </c>
      <c r="AF9186" s="334">
        <f t="shared" si="1438"/>
        <v>0</v>
      </c>
      <c r="AG9186" s="340">
        <f t="shared" si="1439"/>
        <v>0</v>
      </c>
      <c r="AI9186" s="340">
        <f t="shared" si="1441"/>
        <v>0</v>
      </c>
      <c r="AJ9186" s="340">
        <f t="shared" si="1441"/>
        <v>0</v>
      </c>
      <c r="AK9186" s="340">
        <f t="shared" si="1441"/>
        <v>0</v>
      </c>
      <c r="AL9186" s="340">
        <f t="shared" si="1441"/>
        <v>0</v>
      </c>
      <c r="AM9186" s="340">
        <f t="shared" si="1441"/>
        <v>0</v>
      </c>
    </row>
    <row r="9187" spans="1:39" x14ac:dyDescent="0.35">
      <c r="A9187" s="337">
        <v>31100</v>
      </c>
      <c r="B9187" s="338">
        <f t="shared" si="1434"/>
        <v>1985</v>
      </c>
      <c r="C9187" s="338">
        <f t="shared" si="1435"/>
        <v>2</v>
      </c>
      <c r="D9187" s="338">
        <f t="shared" si="1436"/>
        <v>22</v>
      </c>
      <c r="E9187" s="334">
        <v>0</v>
      </c>
      <c r="F9187" s="334">
        <v>0</v>
      </c>
      <c r="G9187" s="334">
        <v>0</v>
      </c>
      <c r="H9187" s="334">
        <v>0</v>
      </c>
      <c r="I9187" s="334">
        <v>0</v>
      </c>
      <c r="J9187" s="334">
        <v>0</v>
      </c>
      <c r="K9187" s="334">
        <v>0</v>
      </c>
      <c r="L9187" s="334">
        <v>0.3</v>
      </c>
      <c r="M9187" s="334">
        <v>0.3</v>
      </c>
      <c r="N9187" s="334">
        <v>0.2</v>
      </c>
      <c r="O9187" s="334">
        <v>0.3</v>
      </c>
      <c r="P9187" s="334">
        <v>0</v>
      </c>
      <c r="Q9187" s="334">
        <v>0</v>
      </c>
      <c r="R9187" s="334">
        <v>0</v>
      </c>
      <c r="S9187" s="334">
        <v>0</v>
      </c>
      <c r="T9187" s="334">
        <v>0</v>
      </c>
      <c r="U9187" s="334">
        <v>0</v>
      </c>
      <c r="V9187" s="334">
        <v>0</v>
      </c>
      <c r="W9187" s="334">
        <v>0</v>
      </c>
      <c r="X9187" s="334">
        <v>0.3</v>
      </c>
      <c r="Y9187" s="334">
        <v>0</v>
      </c>
      <c r="Z9187" s="334">
        <v>0</v>
      </c>
      <c r="AA9187" s="334">
        <v>0</v>
      </c>
      <c r="AB9187" s="334">
        <v>0</v>
      </c>
      <c r="AD9187" s="334">
        <v>1.4</v>
      </c>
      <c r="AE9187" s="334">
        <f t="shared" si="1437"/>
        <v>1.4</v>
      </c>
      <c r="AF9187" s="334">
        <f t="shared" si="1438"/>
        <v>1.4000000000000001</v>
      </c>
      <c r="AG9187" s="340">
        <f t="shared" si="1439"/>
        <v>2.2204460492503131E-16</v>
      </c>
      <c r="AI9187" s="340">
        <f t="shared" si="1441"/>
        <v>0</v>
      </c>
      <c r="AJ9187" s="340">
        <f t="shared" si="1441"/>
        <v>0</v>
      </c>
      <c r="AK9187" s="340">
        <f t="shared" si="1441"/>
        <v>0</v>
      </c>
      <c r="AL9187" s="340">
        <f t="shared" si="1441"/>
        <v>0</v>
      </c>
      <c r="AM9187" s="340">
        <f t="shared" si="1441"/>
        <v>0</v>
      </c>
    </row>
    <row r="9188" spans="1:39" x14ac:dyDescent="0.35">
      <c r="A9188" s="337">
        <v>31101</v>
      </c>
      <c r="B9188" s="338">
        <f t="shared" si="1434"/>
        <v>1985</v>
      </c>
      <c r="C9188" s="338">
        <f t="shared" si="1435"/>
        <v>2</v>
      </c>
      <c r="D9188" s="338">
        <f t="shared" si="1436"/>
        <v>23</v>
      </c>
      <c r="E9188" s="334">
        <v>0</v>
      </c>
      <c r="F9188" s="334">
        <v>0</v>
      </c>
      <c r="G9188" s="334">
        <v>0</v>
      </c>
      <c r="H9188" s="334">
        <v>0</v>
      </c>
      <c r="I9188" s="334">
        <v>0</v>
      </c>
      <c r="J9188" s="334">
        <v>0</v>
      </c>
      <c r="K9188" s="334">
        <v>0</v>
      </c>
      <c r="L9188" s="334">
        <v>0</v>
      </c>
      <c r="M9188" s="334">
        <v>0</v>
      </c>
      <c r="N9188" s="334">
        <v>0</v>
      </c>
      <c r="O9188" s="334">
        <v>0</v>
      </c>
      <c r="P9188" s="334">
        <v>0</v>
      </c>
      <c r="Q9188" s="334">
        <v>0</v>
      </c>
      <c r="R9188" s="334">
        <v>0</v>
      </c>
      <c r="S9188" s="334">
        <v>0</v>
      </c>
      <c r="T9188" s="334">
        <v>0</v>
      </c>
      <c r="U9188" s="334">
        <v>0</v>
      </c>
      <c r="V9188" s="334">
        <v>0</v>
      </c>
      <c r="W9188" s="334">
        <v>0</v>
      </c>
      <c r="X9188" s="334">
        <v>0</v>
      </c>
      <c r="Y9188" s="334">
        <v>0</v>
      </c>
      <c r="Z9188" s="334">
        <v>0</v>
      </c>
      <c r="AA9188" s="334">
        <v>0</v>
      </c>
      <c r="AB9188" s="334">
        <v>0</v>
      </c>
      <c r="AD9188" s="334">
        <v>0</v>
      </c>
      <c r="AE9188" s="334">
        <f t="shared" si="1437"/>
        <v>0</v>
      </c>
      <c r="AF9188" s="334">
        <f t="shared" si="1438"/>
        <v>0</v>
      </c>
      <c r="AG9188" s="340">
        <f t="shared" si="1439"/>
        <v>0</v>
      </c>
      <c r="AI9188" s="340">
        <f t="shared" ref="AI9188:AM9203" si="1442">IF($C9188=AI$1,$AF9188,0)</f>
        <v>0</v>
      </c>
      <c r="AJ9188" s="340">
        <f t="shared" si="1442"/>
        <v>0</v>
      </c>
      <c r="AK9188" s="340">
        <f t="shared" si="1442"/>
        <v>0</v>
      </c>
      <c r="AL9188" s="340">
        <f t="shared" si="1442"/>
        <v>0</v>
      </c>
      <c r="AM9188" s="340">
        <f t="shared" si="1442"/>
        <v>0</v>
      </c>
    </row>
    <row r="9189" spans="1:39" x14ac:dyDescent="0.35">
      <c r="A9189" s="337">
        <v>31102</v>
      </c>
      <c r="B9189" s="338">
        <f t="shared" si="1434"/>
        <v>1985</v>
      </c>
      <c r="C9189" s="338">
        <f t="shared" si="1435"/>
        <v>2</v>
      </c>
      <c r="D9189" s="338">
        <f t="shared" si="1436"/>
        <v>24</v>
      </c>
      <c r="E9189" s="334">
        <v>0</v>
      </c>
      <c r="F9189" s="334">
        <v>0</v>
      </c>
      <c r="G9189" s="334">
        <v>0</v>
      </c>
      <c r="H9189" s="334">
        <v>0</v>
      </c>
      <c r="I9189" s="334">
        <v>0</v>
      </c>
      <c r="J9189" s="334">
        <v>0</v>
      </c>
      <c r="K9189" s="334">
        <v>0</v>
      </c>
      <c r="L9189" s="334">
        <v>0</v>
      </c>
      <c r="M9189" s="334">
        <v>0</v>
      </c>
      <c r="N9189" s="334">
        <v>0</v>
      </c>
      <c r="O9189" s="334">
        <v>0</v>
      </c>
      <c r="P9189" s="334">
        <v>0</v>
      </c>
      <c r="Q9189" s="334">
        <v>0</v>
      </c>
      <c r="R9189" s="334">
        <v>0</v>
      </c>
      <c r="S9189" s="334">
        <v>0</v>
      </c>
      <c r="T9189" s="334">
        <v>0</v>
      </c>
      <c r="U9189" s="334">
        <v>0</v>
      </c>
      <c r="V9189" s="334">
        <v>0</v>
      </c>
      <c r="W9189" s="334">
        <v>0</v>
      </c>
      <c r="X9189" s="334">
        <v>0</v>
      </c>
      <c r="Y9189" s="334">
        <v>0</v>
      </c>
      <c r="Z9189" s="334">
        <v>0</v>
      </c>
      <c r="AA9189" s="334">
        <v>0</v>
      </c>
      <c r="AB9189" s="334">
        <v>0</v>
      </c>
      <c r="AD9189" s="334">
        <v>0</v>
      </c>
      <c r="AE9189" s="334">
        <f t="shared" si="1437"/>
        <v>0</v>
      </c>
      <c r="AF9189" s="334">
        <f t="shared" si="1438"/>
        <v>0</v>
      </c>
      <c r="AG9189" s="340">
        <f t="shared" si="1439"/>
        <v>0</v>
      </c>
      <c r="AI9189" s="340">
        <f t="shared" si="1442"/>
        <v>0</v>
      </c>
      <c r="AJ9189" s="340">
        <f t="shared" si="1442"/>
        <v>0</v>
      </c>
      <c r="AK9189" s="340">
        <f t="shared" si="1442"/>
        <v>0</v>
      </c>
      <c r="AL9189" s="340">
        <f t="shared" si="1442"/>
        <v>0</v>
      </c>
      <c r="AM9189" s="340">
        <f t="shared" si="1442"/>
        <v>0</v>
      </c>
    </row>
    <row r="9190" spans="1:39" x14ac:dyDescent="0.35">
      <c r="A9190" s="337">
        <v>31103</v>
      </c>
      <c r="B9190" s="338">
        <f t="shared" si="1434"/>
        <v>1985</v>
      </c>
      <c r="C9190" s="338">
        <f t="shared" si="1435"/>
        <v>2</v>
      </c>
      <c r="D9190" s="338">
        <f t="shared" si="1436"/>
        <v>25</v>
      </c>
      <c r="E9190" s="334">
        <v>0</v>
      </c>
      <c r="F9190" s="334">
        <v>0.1</v>
      </c>
      <c r="G9190" s="334">
        <v>0</v>
      </c>
      <c r="H9190" s="334">
        <v>0</v>
      </c>
      <c r="I9190" s="334">
        <v>0</v>
      </c>
      <c r="J9190" s="334">
        <v>0</v>
      </c>
      <c r="K9190" s="334">
        <v>0</v>
      </c>
      <c r="L9190" s="334">
        <v>0</v>
      </c>
      <c r="M9190" s="334">
        <v>0</v>
      </c>
      <c r="N9190" s="334">
        <v>0</v>
      </c>
      <c r="O9190" s="334">
        <v>0</v>
      </c>
      <c r="P9190" s="334">
        <v>0</v>
      </c>
      <c r="Q9190" s="334">
        <v>0</v>
      </c>
      <c r="R9190" s="334">
        <v>0</v>
      </c>
      <c r="S9190" s="334">
        <v>0</v>
      </c>
      <c r="T9190" s="334">
        <v>0</v>
      </c>
      <c r="U9190" s="334">
        <v>0</v>
      </c>
      <c r="V9190" s="334">
        <v>0.2</v>
      </c>
      <c r="W9190" s="334">
        <v>0.1</v>
      </c>
      <c r="X9190" s="334">
        <v>0.1</v>
      </c>
      <c r="Y9190" s="334">
        <v>0</v>
      </c>
      <c r="Z9190" s="334">
        <v>0</v>
      </c>
      <c r="AA9190" s="334">
        <v>0.2</v>
      </c>
      <c r="AB9190" s="334">
        <v>0.1</v>
      </c>
      <c r="AD9190" s="334">
        <v>0.8</v>
      </c>
      <c r="AE9190" s="334">
        <f t="shared" si="1437"/>
        <v>0.8</v>
      </c>
      <c r="AF9190" s="334">
        <f t="shared" si="1438"/>
        <v>0.79999999999999993</v>
      </c>
      <c r="AG9190" s="340">
        <f t="shared" si="1439"/>
        <v>1.1102230246251565E-16</v>
      </c>
      <c r="AI9190" s="340">
        <f t="shared" si="1442"/>
        <v>0</v>
      </c>
      <c r="AJ9190" s="340">
        <f t="shared" si="1442"/>
        <v>0</v>
      </c>
      <c r="AK9190" s="340">
        <f t="shared" si="1442"/>
        <v>0</v>
      </c>
      <c r="AL9190" s="340">
        <f t="shared" si="1442"/>
        <v>0</v>
      </c>
      <c r="AM9190" s="340">
        <f t="shared" si="1442"/>
        <v>0</v>
      </c>
    </row>
    <row r="9191" spans="1:39" x14ac:dyDescent="0.35">
      <c r="A9191" s="337">
        <v>31104</v>
      </c>
      <c r="B9191" s="338">
        <f t="shared" si="1434"/>
        <v>1985</v>
      </c>
      <c r="C9191" s="338">
        <f t="shared" si="1435"/>
        <v>2</v>
      </c>
      <c r="D9191" s="338">
        <f t="shared" si="1436"/>
        <v>26</v>
      </c>
      <c r="E9191" s="334">
        <v>0</v>
      </c>
      <c r="F9191" s="334">
        <v>0</v>
      </c>
      <c r="G9191" s="334">
        <v>0</v>
      </c>
      <c r="H9191" s="334">
        <v>0</v>
      </c>
      <c r="I9191" s="334">
        <v>0</v>
      </c>
      <c r="J9191" s="334">
        <v>0</v>
      </c>
      <c r="K9191" s="334">
        <v>0</v>
      </c>
      <c r="L9191" s="334">
        <v>0</v>
      </c>
      <c r="M9191" s="334">
        <v>0</v>
      </c>
      <c r="N9191" s="334">
        <v>0</v>
      </c>
      <c r="O9191" s="334">
        <v>0</v>
      </c>
      <c r="P9191" s="334">
        <v>0</v>
      </c>
      <c r="Q9191" s="334">
        <v>0</v>
      </c>
      <c r="R9191" s="334">
        <v>0</v>
      </c>
      <c r="S9191" s="334">
        <v>0</v>
      </c>
      <c r="T9191" s="334">
        <v>0</v>
      </c>
      <c r="U9191" s="334">
        <v>0</v>
      </c>
      <c r="V9191" s="334">
        <v>0</v>
      </c>
      <c r="W9191" s="334">
        <v>0</v>
      </c>
      <c r="X9191" s="334">
        <v>0</v>
      </c>
      <c r="Y9191" s="334">
        <v>0</v>
      </c>
      <c r="Z9191" s="334">
        <v>0</v>
      </c>
      <c r="AA9191" s="334">
        <v>0</v>
      </c>
      <c r="AB9191" s="334">
        <v>0</v>
      </c>
      <c r="AD9191" s="334">
        <v>0</v>
      </c>
      <c r="AE9191" s="334">
        <f t="shared" si="1437"/>
        <v>0</v>
      </c>
      <c r="AF9191" s="334">
        <f t="shared" si="1438"/>
        <v>0</v>
      </c>
      <c r="AG9191" s="340">
        <f t="shared" si="1439"/>
        <v>0</v>
      </c>
      <c r="AI9191" s="340">
        <f t="shared" si="1442"/>
        <v>0</v>
      </c>
      <c r="AJ9191" s="340">
        <f t="shared" si="1442"/>
        <v>0</v>
      </c>
      <c r="AK9191" s="340">
        <f t="shared" si="1442"/>
        <v>0</v>
      </c>
      <c r="AL9191" s="340">
        <f t="shared" si="1442"/>
        <v>0</v>
      </c>
      <c r="AM9191" s="340">
        <f t="shared" si="1442"/>
        <v>0</v>
      </c>
    </row>
    <row r="9192" spans="1:39" x14ac:dyDescent="0.35">
      <c r="A9192" s="337">
        <v>31105</v>
      </c>
      <c r="B9192" s="338">
        <f t="shared" si="1434"/>
        <v>1985</v>
      </c>
      <c r="C9192" s="338">
        <f t="shared" si="1435"/>
        <v>2</v>
      </c>
      <c r="D9192" s="338">
        <f t="shared" si="1436"/>
        <v>27</v>
      </c>
      <c r="E9192" s="334">
        <v>0</v>
      </c>
      <c r="F9192" s="334">
        <v>0</v>
      </c>
      <c r="G9192" s="334">
        <v>0</v>
      </c>
      <c r="H9192" s="334">
        <v>0</v>
      </c>
      <c r="I9192" s="334">
        <v>0</v>
      </c>
      <c r="J9192" s="334">
        <v>0</v>
      </c>
      <c r="K9192" s="334">
        <v>0</v>
      </c>
      <c r="L9192" s="334">
        <v>0</v>
      </c>
      <c r="M9192" s="334">
        <v>0</v>
      </c>
      <c r="N9192" s="334">
        <v>0</v>
      </c>
      <c r="O9192" s="334">
        <v>0</v>
      </c>
      <c r="P9192" s="334">
        <v>0</v>
      </c>
      <c r="Q9192" s="334">
        <v>0</v>
      </c>
      <c r="R9192" s="334">
        <v>0</v>
      </c>
      <c r="S9192" s="334">
        <v>0</v>
      </c>
      <c r="T9192" s="334">
        <v>0</v>
      </c>
      <c r="U9192" s="334">
        <v>0</v>
      </c>
      <c r="V9192" s="334">
        <v>0</v>
      </c>
      <c r="W9192" s="334">
        <v>0</v>
      </c>
      <c r="X9192" s="334">
        <v>0</v>
      </c>
      <c r="Y9192" s="334">
        <v>0</v>
      </c>
      <c r="Z9192" s="334">
        <v>0</v>
      </c>
      <c r="AA9192" s="334">
        <v>0</v>
      </c>
      <c r="AB9192" s="334">
        <v>0</v>
      </c>
      <c r="AD9192" s="334">
        <v>0</v>
      </c>
      <c r="AE9192" s="334">
        <f t="shared" si="1437"/>
        <v>0</v>
      </c>
      <c r="AF9192" s="334">
        <f t="shared" si="1438"/>
        <v>0</v>
      </c>
      <c r="AG9192" s="340">
        <f t="shared" si="1439"/>
        <v>0</v>
      </c>
      <c r="AI9192" s="340">
        <f t="shared" si="1442"/>
        <v>0</v>
      </c>
      <c r="AJ9192" s="340">
        <f t="shared" si="1442"/>
        <v>0</v>
      </c>
      <c r="AK9192" s="340">
        <f t="shared" si="1442"/>
        <v>0</v>
      </c>
      <c r="AL9192" s="340">
        <f t="shared" si="1442"/>
        <v>0</v>
      </c>
      <c r="AM9192" s="340">
        <f t="shared" si="1442"/>
        <v>0</v>
      </c>
    </row>
    <row r="9193" spans="1:39" x14ac:dyDescent="0.35">
      <c r="A9193" s="337">
        <v>31106</v>
      </c>
      <c r="B9193" s="338">
        <f t="shared" si="1434"/>
        <v>1985</v>
      </c>
      <c r="C9193" s="338">
        <f t="shared" si="1435"/>
        <v>2</v>
      </c>
      <c r="D9193" s="338">
        <f t="shared" si="1436"/>
        <v>28</v>
      </c>
      <c r="E9193" s="334">
        <v>0</v>
      </c>
      <c r="F9193" s="334">
        <v>0</v>
      </c>
      <c r="G9193" s="334">
        <v>0</v>
      </c>
      <c r="H9193" s="334">
        <v>0</v>
      </c>
      <c r="I9193" s="334">
        <v>0</v>
      </c>
      <c r="J9193" s="334">
        <v>0</v>
      </c>
      <c r="K9193" s="334">
        <v>0.6</v>
      </c>
      <c r="L9193" s="334">
        <v>0.7</v>
      </c>
      <c r="M9193" s="334">
        <v>0.6</v>
      </c>
      <c r="N9193" s="334">
        <v>0.7</v>
      </c>
      <c r="O9193" s="334">
        <v>0.6</v>
      </c>
      <c r="P9193" s="334">
        <v>0.6</v>
      </c>
      <c r="Q9193" s="334">
        <v>0.7</v>
      </c>
      <c r="R9193" s="334">
        <v>0.6</v>
      </c>
      <c r="S9193" s="334">
        <v>0</v>
      </c>
      <c r="T9193" s="334">
        <v>0</v>
      </c>
      <c r="U9193" s="334">
        <v>0</v>
      </c>
      <c r="V9193" s="334">
        <v>0</v>
      </c>
      <c r="W9193" s="334">
        <v>0</v>
      </c>
      <c r="X9193" s="334">
        <v>0</v>
      </c>
      <c r="Y9193" s="334">
        <v>0</v>
      </c>
      <c r="Z9193" s="334">
        <v>0</v>
      </c>
      <c r="AA9193" s="334">
        <v>0.7</v>
      </c>
      <c r="AB9193" s="334">
        <v>0.6</v>
      </c>
      <c r="AD9193" s="334">
        <v>6.4</v>
      </c>
      <c r="AE9193" s="334">
        <f t="shared" si="1437"/>
        <v>6.4</v>
      </c>
      <c r="AF9193" s="334">
        <f t="shared" si="1438"/>
        <v>6.3999999999999995</v>
      </c>
      <c r="AG9193" s="340">
        <f t="shared" si="1439"/>
        <v>8.8817841970012523E-16</v>
      </c>
      <c r="AI9193" s="340">
        <f t="shared" si="1442"/>
        <v>0</v>
      </c>
      <c r="AJ9193" s="340">
        <f t="shared" si="1442"/>
        <v>0</v>
      </c>
      <c r="AK9193" s="340">
        <f t="shared" si="1442"/>
        <v>0</v>
      </c>
      <c r="AL9193" s="340">
        <f t="shared" si="1442"/>
        <v>0</v>
      </c>
      <c r="AM9193" s="340">
        <f t="shared" si="1442"/>
        <v>0</v>
      </c>
    </row>
    <row r="9194" spans="1:39" x14ac:dyDescent="0.35">
      <c r="A9194" s="337">
        <v>31107</v>
      </c>
      <c r="B9194" s="338">
        <f t="shared" si="1434"/>
        <v>1985</v>
      </c>
      <c r="C9194" s="338">
        <f t="shared" si="1435"/>
        <v>3</v>
      </c>
      <c r="D9194" s="338">
        <f t="shared" si="1436"/>
        <v>1</v>
      </c>
      <c r="E9194" s="334">
        <v>0.2</v>
      </c>
      <c r="F9194" s="334">
        <v>0.2</v>
      </c>
      <c r="G9194" s="334">
        <v>0.2</v>
      </c>
      <c r="H9194" s="334">
        <v>0</v>
      </c>
      <c r="I9194" s="334">
        <v>0</v>
      </c>
      <c r="J9194" s="334">
        <v>0</v>
      </c>
      <c r="K9194" s="334">
        <v>0</v>
      </c>
      <c r="L9194" s="334">
        <v>0</v>
      </c>
      <c r="M9194" s="334">
        <v>0</v>
      </c>
      <c r="N9194" s="334">
        <v>0</v>
      </c>
      <c r="O9194" s="334">
        <v>0</v>
      </c>
      <c r="P9194" s="334">
        <v>0</v>
      </c>
      <c r="Q9194" s="334">
        <v>0</v>
      </c>
      <c r="R9194" s="334">
        <v>0</v>
      </c>
      <c r="S9194" s="334">
        <v>0</v>
      </c>
      <c r="T9194" s="334">
        <v>0</v>
      </c>
      <c r="U9194" s="334">
        <v>0</v>
      </c>
      <c r="V9194" s="334">
        <v>0</v>
      </c>
      <c r="W9194" s="334">
        <v>0</v>
      </c>
      <c r="X9194" s="334">
        <v>0</v>
      </c>
      <c r="Y9194" s="334">
        <v>0.2</v>
      </c>
      <c r="Z9194" s="334">
        <v>0.2</v>
      </c>
      <c r="AA9194" s="334">
        <v>0.2</v>
      </c>
      <c r="AB9194" s="334">
        <v>0.2</v>
      </c>
      <c r="AD9194" s="334">
        <v>1.4</v>
      </c>
      <c r="AE9194" s="334">
        <f t="shared" si="1437"/>
        <v>1.4</v>
      </c>
      <c r="AF9194" s="334">
        <f t="shared" si="1438"/>
        <v>1.4</v>
      </c>
      <c r="AG9194" s="340">
        <f t="shared" si="1439"/>
        <v>0</v>
      </c>
      <c r="AI9194" s="340">
        <f t="shared" si="1442"/>
        <v>0</v>
      </c>
      <c r="AJ9194" s="340">
        <f t="shared" si="1442"/>
        <v>0</v>
      </c>
      <c r="AK9194" s="340">
        <f t="shared" si="1442"/>
        <v>0</v>
      </c>
      <c r="AL9194" s="340">
        <f t="shared" si="1442"/>
        <v>0</v>
      </c>
      <c r="AM9194" s="340">
        <f t="shared" si="1442"/>
        <v>0</v>
      </c>
    </row>
    <row r="9195" spans="1:39" x14ac:dyDescent="0.35">
      <c r="A9195" s="337">
        <v>31108</v>
      </c>
      <c r="B9195" s="338">
        <f t="shared" si="1434"/>
        <v>1985</v>
      </c>
      <c r="C9195" s="338">
        <f t="shared" si="1435"/>
        <v>3</v>
      </c>
      <c r="D9195" s="338">
        <f t="shared" si="1436"/>
        <v>2</v>
      </c>
      <c r="E9195" s="334">
        <v>0</v>
      </c>
      <c r="F9195" s="334">
        <v>0</v>
      </c>
      <c r="G9195" s="334">
        <v>0</v>
      </c>
      <c r="H9195" s="334">
        <v>0</v>
      </c>
      <c r="I9195" s="334">
        <v>0</v>
      </c>
      <c r="J9195" s="334">
        <v>0</v>
      </c>
      <c r="K9195" s="334">
        <v>0</v>
      </c>
      <c r="L9195" s="334">
        <v>0</v>
      </c>
      <c r="M9195" s="334">
        <v>0</v>
      </c>
      <c r="N9195" s="334">
        <v>0</v>
      </c>
      <c r="O9195" s="334">
        <v>0</v>
      </c>
      <c r="P9195" s="334">
        <v>0</v>
      </c>
      <c r="Q9195" s="334">
        <v>0</v>
      </c>
      <c r="R9195" s="334">
        <v>0</v>
      </c>
      <c r="S9195" s="334">
        <v>0</v>
      </c>
      <c r="T9195" s="334">
        <v>0</v>
      </c>
      <c r="U9195" s="334">
        <v>0</v>
      </c>
      <c r="V9195" s="334">
        <v>0</v>
      </c>
      <c r="W9195" s="334">
        <v>0</v>
      </c>
      <c r="X9195" s="334">
        <v>0</v>
      </c>
      <c r="Y9195" s="334">
        <v>0</v>
      </c>
      <c r="Z9195" s="334">
        <v>0</v>
      </c>
      <c r="AA9195" s="334">
        <v>0</v>
      </c>
      <c r="AB9195" s="334">
        <v>0</v>
      </c>
      <c r="AD9195" s="334">
        <v>0</v>
      </c>
      <c r="AE9195" s="334">
        <f t="shared" si="1437"/>
        <v>0</v>
      </c>
      <c r="AF9195" s="334">
        <f t="shared" si="1438"/>
        <v>0</v>
      </c>
      <c r="AG9195" s="340">
        <f t="shared" si="1439"/>
        <v>0</v>
      </c>
      <c r="AI9195" s="340">
        <f t="shared" si="1442"/>
        <v>0</v>
      </c>
      <c r="AJ9195" s="340">
        <f t="shared" si="1442"/>
        <v>0</v>
      </c>
      <c r="AK9195" s="340">
        <f t="shared" si="1442"/>
        <v>0</v>
      </c>
      <c r="AL9195" s="340">
        <f t="shared" si="1442"/>
        <v>0</v>
      </c>
      <c r="AM9195" s="340">
        <f t="shared" si="1442"/>
        <v>0</v>
      </c>
    </row>
    <row r="9196" spans="1:39" x14ac:dyDescent="0.35">
      <c r="A9196" s="337">
        <v>31109</v>
      </c>
      <c r="B9196" s="338">
        <f t="shared" si="1434"/>
        <v>1985</v>
      </c>
      <c r="C9196" s="338">
        <f t="shared" si="1435"/>
        <v>3</v>
      </c>
      <c r="D9196" s="338">
        <f t="shared" si="1436"/>
        <v>3</v>
      </c>
      <c r="E9196" s="334">
        <v>0</v>
      </c>
      <c r="F9196" s="334">
        <v>0</v>
      </c>
      <c r="G9196" s="334">
        <v>0</v>
      </c>
      <c r="H9196" s="334">
        <v>0</v>
      </c>
      <c r="I9196" s="334">
        <v>0</v>
      </c>
      <c r="J9196" s="334">
        <v>0</v>
      </c>
      <c r="K9196" s="334">
        <v>0</v>
      </c>
      <c r="L9196" s="334">
        <v>0</v>
      </c>
      <c r="M9196" s="334">
        <v>0</v>
      </c>
      <c r="N9196" s="334">
        <v>0</v>
      </c>
      <c r="O9196" s="334">
        <v>0</v>
      </c>
      <c r="P9196" s="334">
        <v>0</v>
      </c>
      <c r="Q9196" s="334">
        <v>0</v>
      </c>
      <c r="R9196" s="334">
        <v>0</v>
      </c>
      <c r="S9196" s="334">
        <v>0</v>
      </c>
      <c r="T9196" s="334">
        <v>0</v>
      </c>
      <c r="U9196" s="334">
        <v>0</v>
      </c>
      <c r="V9196" s="334">
        <v>0</v>
      </c>
      <c r="W9196" s="334">
        <v>0</v>
      </c>
      <c r="X9196" s="334">
        <v>0</v>
      </c>
      <c r="Y9196" s="334">
        <v>0</v>
      </c>
      <c r="Z9196" s="334">
        <v>0</v>
      </c>
      <c r="AA9196" s="334">
        <v>0</v>
      </c>
      <c r="AB9196" s="334">
        <v>0</v>
      </c>
      <c r="AD9196" s="334">
        <v>0</v>
      </c>
      <c r="AE9196" s="334">
        <f t="shared" si="1437"/>
        <v>0</v>
      </c>
      <c r="AF9196" s="334">
        <f t="shared" si="1438"/>
        <v>0</v>
      </c>
      <c r="AG9196" s="340">
        <f t="shared" si="1439"/>
        <v>0</v>
      </c>
      <c r="AI9196" s="340">
        <f t="shared" si="1442"/>
        <v>0</v>
      </c>
      <c r="AJ9196" s="340">
        <f t="shared" si="1442"/>
        <v>0</v>
      </c>
      <c r="AK9196" s="340">
        <f t="shared" si="1442"/>
        <v>0</v>
      </c>
      <c r="AL9196" s="340">
        <f t="shared" si="1442"/>
        <v>0</v>
      </c>
      <c r="AM9196" s="340">
        <f t="shared" si="1442"/>
        <v>0</v>
      </c>
    </row>
    <row r="9197" spans="1:39" x14ac:dyDescent="0.35">
      <c r="A9197" s="337">
        <v>31110</v>
      </c>
      <c r="B9197" s="338">
        <f t="shared" si="1434"/>
        <v>1985</v>
      </c>
      <c r="C9197" s="338">
        <f t="shared" si="1435"/>
        <v>3</v>
      </c>
      <c r="D9197" s="338">
        <f t="shared" si="1436"/>
        <v>4</v>
      </c>
      <c r="E9197" s="334">
        <v>0</v>
      </c>
      <c r="F9197" s="334">
        <v>0</v>
      </c>
      <c r="G9197" s="334">
        <v>0</v>
      </c>
      <c r="H9197" s="334">
        <v>0</v>
      </c>
      <c r="I9197" s="334">
        <v>0</v>
      </c>
      <c r="J9197" s="334">
        <v>0</v>
      </c>
      <c r="K9197" s="334">
        <v>0</v>
      </c>
      <c r="L9197" s="334">
        <v>0</v>
      </c>
      <c r="M9197" s="334">
        <v>0</v>
      </c>
      <c r="N9197" s="334">
        <v>0</v>
      </c>
      <c r="O9197" s="334">
        <v>0</v>
      </c>
      <c r="P9197" s="334">
        <v>0</v>
      </c>
      <c r="Q9197" s="334">
        <v>0</v>
      </c>
      <c r="R9197" s="334">
        <v>0</v>
      </c>
      <c r="S9197" s="334">
        <v>0</v>
      </c>
      <c r="T9197" s="334">
        <v>0</v>
      </c>
      <c r="U9197" s="334">
        <v>0</v>
      </c>
      <c r="V9197" s="334">
        <v>0</v>
      </c>
      <c r="W9197" s="334">
        <v>0</v>
      </c>
      <c r="X9197" s="334">
        <v>0</v>
      </c>
      <c r="Y9197" s="334">
        <v>0</v>
      </c>
      <c r="Z9197" s="334">
        <v>0</v>
      </c>
      <c r="AA9197" s="334">
        <v>0</v>
      </c>
      <c r="AB9197" s="334">
        <v>0</v>
      </c>
      <c r="AD9197" s="334">
        <v>0</v>
      </c>
      <c r="AE9197" s="334">
        <f t="shared" si="1437"/>
        <v>0</v>
      </c>
      <c r="AF9197" s="334">
        <f t="shared" si="1438"/>
        <v>0</v>
      </c>
      <c r="AG9197" s="340">
        <f t="shared" si="1439"/>
        <v>0</v>
      </c>
      <c r="AI9197" s="340">
        <f t="shared" si="1442"/>
        <v>0</v>
      </c>
      <c r="AJ9197" s="340">
        <f t="shared" si="1442"/>
        <v>0</v>
      </c>
      <c r="AK9197" s="340">
        <f t="shared" si="1442"/>
        <v>0</v>
      </c>
      <c r="AL9197" s="340">
        <f t="shared" si="1442"/>
        <v>0</v>
      </c>
      <c r="AM9197" s="340">
        <f t="shared" si="1442"/>
        <v>0</v>
      </c>
    </row>
    <row r="9198" spans="1:39" x14ac:dyDescent="0.35">
      <c r="A9198" s="337">
        <v>31111</v>
      </c>
      <c r="B9198" s="338">
        <f t="shared" si="1434"/>
        <v>1985</v>
      </c>
      <c r="C9198" s="338">
        <f t="shared" si="1435"/>
        <v>3</v>
      </c>
      <c r="D9198" s="338">
        <f t="shared" si="1436"/>
        <v>5</v>
      </c>
      <c r="E9198" s="334">
        <v>0</v>
      </c>
      <c r="F9198" s="334">
        <v>0</v>
      </c>
      <c r="G9198" s="334">
        <v>0</v>
      </c>
      <c r="H9198" s="334">
        <v>0</v>
      </c>
      <c r="I9198" s="334">
        <v>0</v>
      </c>
      <c r="J9198" s="334">
        <v>0</v>
      </c>
      <c r="K9198" s="334">
        <v>0</v>
      </c>
      <c r="L9198" s="334">
        <v>0</v>
      </c>
      <c r="M9198" s="334">
        <v>0</v>
      </c>
      <c r="N9198" s="334">
        <v>0</v>
      </c>
      <c r="O9198" s="334">
        <v>0</v>
      </c>
      <c r="P9198" s="334">
        <v>0</v>
      </c>
      <c r="Q9198" s="334">
        <v>0</v>
      </c>
      <c r="R9198" s="334">
        <v>0</v>
      </c>
      <c r="S9198" s="334">
        <v>0</v>
      </c>
      <c r="T9198" s="334">
        <v>0</v>
      </c>
      <c r="U9198" s="334">
        <v>0</v>
      </c>
      <c r="V9198" s="334">
        <v>0</v>
      </c>
      <c r="W9198" s="334">
        <v>0</v>
      </c>
      <c r="X9198" s="334">
        <v>0</v>
      </c>
      <c r="Y9198" s="334">
        <v>0</v>
      </c>
      <c r="Z9198" s="334">
        <v>0</v>
      </c>
      <c r="AA9198" s="334">
        <v>0</v>
      </c>
      <c r="AB9198" s="334">
        <v>0</v>
      </c>
      <c r="AD9198" s="334">
        <v>0</v>
      </c>
      <c r="AE9198" s="334">
        <f t="shared" si="1437"/>
        <v>0</v>
      </c>
      <c r="AF9198" s="334">
        <f t="shared" si="1438"/>
        <v>0</v>
      </c>
      <c r="AG9198" s="340">
        <f t="shared" si="1439"/>
        <v>0</v>
      </c>
      <c r="AI9198" s="340">
        <f t="shared" si="1442"/>
        <v>0</v>
      </c>
      <c r="AJ9198" s="340">
        <f t="shared" si="1442"/>
        <v>0</v>
      </c>
      <c r="AK9198" s="340">
        <f t="shared" si="1442"/>
        <v>0</v>
      </c>
      <c r="AL9198" s="340">
        <f t="shared" si="1442"/>
        <v>0</v>
      </c>
      <c r="AM9198" s="340">
        <f t="shared" si="1442"/>
        <v>0</v>
      </c>
    </row>
    <row r="9199" spans="1:39" x14ac:dyDescent="0.35">
      <c r="A9199" s="337">
        <v>31112</v>
      </c>
      <c r="B9199" s="338">
        <f t="shared" si="1434"/>
        <v>1985</v>
      </c>
      <c r="C9199" s="338">
        <f t="shared" si="1435"/>
        <v>3</v>
      </c>
      <c r="D9199" s="338">
        <f t="shared" si="1436"/>
        <v>6</v>
      </c>
      <c r="E9199" s="334">
        <v>0</v>
      </c>
      <c r="F9199" s="334">
        <v>0</v>
      </c>
      <c r="G9199" s="334">
        <v>0</v>
      </c>
      <c r="H9199" s="334">
        <v>0</v>
      </c>
      <c r="I9199" s="334">
        <v>0</v>
      </c>
      <c r="J9199" s="334">
        <v>0</v>
      </c>
      <c r="K9199" s="334">
        <v>0.1</v>
      </c>
      <c r="L9199" s="334">
        <v>0</v>
      </c>
      <c r="M9199" s="334">
        <v>0</v>
      </c>
      <c r="N9199" s="334">
        <v>0</v>
      </c>
      <c r="O9199" s="334">
        <v>0.1</v>
      </c>
      <c r="P9199" s="334">
        <v>0</v>
      </c>
      <c r="Q9199" s="334">
        <v>0</v>
      </c>
      <c r="R9199" s="334">
        <v>0</v>
      </c>
      <c r="S9199" s="334">
        <v>0</v>
      </c>
      <c r="T9199" s="334">
        <v>0</v>
      </c>
      <c r="U9199" s="334">
        <v>0</v>
      </c>
      <c r="V9199" s="334">
        <v>0</v>
      </c>
      <c r="W9199" s="334">
        <v>0</v>
      </c>
      <c r="X9199" s="334">
        <v>0</v>
      </c>
      <c r="Y9199" s="334">
        <v>0</v>
      </c>
      <c r="Z9199" s="334">
        <v>0</v>
      </c>
      <c r="AA9199" s="334">
        <v>0</v>
      </c>
      <c r="AB9199" s="334">
        <v>0</v>
      </c>
      <c r="AD9199" s="334">
        <v>0.2</v>
      </c>
      <c r="AE9199" s="334">
        <f t="shared" si="1437"/>
        <v>0.2</v>
      </c>
      <c r="AF9199" s="334">
        <f t="shared" si="1438"/>
        <v>0.2</v>
      </c>
      <c r="AG9199" s="340">
        <f t="shared" si="1439"/>
        <v>0</v>
      </c>
      <c r="AI9199" s="340">
        <f t="shared" si="1442"/>
        <v>0</v>
      </c>
      <c r="AJ9199" s="340">
        <f t="shared" si="1442"/>
        <v>0</v>
      </c>
      <c r="AK9199" s="340">
        <f t="shared" si="1442"/>
        <v>0</v>
      </c>
      <c r="AL9199" s="340">
        <f t="shared" si="1442"/>
        <v>0</v>
      </c>
      <c r="AM9199" s="340">
        <f t="shared" si="1442"/>
        <v>0</v>
      </c>
    </row>
    <row r="9200" spans="1:39" x14ac:dyDescent="0.35">
      <c r="A9200" s="337">
        <v>31113</v>
      </c>
      <c r="B9200" s="338">
        <f t="shared" si="1434"/>
        <v>1985</v>
      </c>
      <c r="C9200" s="338">
        <f t="shared" si="1435"/>
        <v>3</v>
      </c>
      <c r="D9200" s="338">
        <f t="shared" si="1436"/>
        <v>7</v>
      </c>
      <c r="E9200" s="334">
        <v>0</v>
      </c>
      <c r="F9200" s="334">
        <v>0</v>
      </c>
      <c r="G9200" s="334">
        <v>0</v>
      </c>
      <c r="H9200" s="334">
        <v>0</v>
      </c>
      <c r="I9200" s="334">
        <v>0</v>
      </c>
      <c r="J9200" s="334">
        <v>0</v>
      </c>
      <c r="K9200" s="334">
        <v>0</v>
      </c>
      <c r="L9200" s="334">
        <v>0</v>
      </c>
      <c r="M9200" s="334">
        <v>0</v>
      </c>
      <c r="N9200" s="334">
        <v>0</v>
      </c>
      <c r="O9200" s="334">
        <v>0</v>
      </c>
      <c r="P9200" s="334">
        <v>0</v>
      </c>
      <c r="Q9200" s="334">
        <v>0</v>
      </c>
      <c r="R9200" s="334">
        <v>0</v>
      </c>
      <c r="S9200" s="334">
        <v>0</v>
      </c>
      <c r="T9200" s="334">
        <v>0</v>
      </c>
      <c r="U9200" s="334">
        <v>0</v>
      </c>
      <c r="V9200" s="334">
        <v>0</v>
      </c>
      <c r="W9200" s="334">
        <v>0</v>
      </c>
      <c r="X9200" s="334">
        <v>0</v>
      </c>
      <c r="Y9200" s="334">
        <v>0</v>
      </c>
      <c r="Z9200" s="334">
        <v>0</v>
      </c>
      <c r="AA9200" s="334">
        <v>0</v>
      </c>
      <c r="AB9200" s="334">
        <v>0</v>
      </c>
      <c r="AD9200" s="334">
        <v>0</v>
      </c>
      <c r="AE9200" s="334">
        <f t="shared" si="1437"/>
        <v>0</v>
      </c>
      <c r="AF9200" s="334">
        <f t="shared" si="1438"/>
        <v>0</v>
      </c>
      <c r="AG9200" s="340">
        <f t="shared" si="1439"/>
        <v>0</v>
      </c>
      <c r="AI9200" s="340">
        <f t="shared" si="1442"/>
        <v>0</v>
      </c>
      <c r="AJ9200" s="340">
        <f t="shared" si="1442"/>
        <v>0</v>
      </c>
      <c r="AK9200" s="340">
        <f t="shared" si="1442"/>
        <v>0</v>
      </c>
      <c r="AL9200" s="340">
        <f t="shared" si="1442"/>
        <v>0</v>
      </c>
      <c r="AM9200" s="340">
        <f t="shared" si="1442"/>
        <v>0</v>
      </c>
    </row>
    <row r="9201" spans="1:39" x14ac:dyDescent="0.35">
      <c r="A9201" s="337">
        <v>31114</v>
      </c>
      <c r="B9201" s="338">
        <f t="shared" si="1434"/>
        <v>1985</v>
      </c>
      <c r="C9201" s="338">
        <f t="shared" si="1435"/>
        <v>3</v>
      </c>
      <c r="D9201" s="338">
        <f t="shared" si="1436"/>
        <v>8</v>
      </c>
      <c r="E9201" s="334">
        <v>0</v>
      </c>
      <c r="F9201" s="334">
        <v>0</v>
      </c>
      <c r="G9201" s="334">
        <v>0</v>
      </c>
      <c r="H9201" s="334">
        <v>0</v>
      </c>
      <c r="I9201" s="334">
        <v>0</v>
      </c>
      <c r="J9201" s="334">
        <v>0</v>
      </c>
      <c r="K9201" s="334">
        <v>0</v>
      </c>
      <c r="L9201" s="334">
        <v>0</v>
      </c>
      <c r="M9201" s="334">
        <v>0</v>
      </c>
      <c r="N9201" s="334">
        <v>0</v>
      </c>
      <c r="O9201" s="334">
        <v>0</v>
      </c>
      <c r="P9201" s="334">
        <v>0</v>
      </c>
      <c r="Q9201" s="334">
        <v>0</v>
      </c>
      <c r="R9201" s="334">
        <v>0</v>
      </c>
      <c r="S9201" s="334">
        <v>0</v>
      </c>
      <c r="T9201" s="334">
        <v>0</v>
      </c>
      <c r="U9201" s="334">
        <v>0</v>
      </c>
      <c r="V9201" s="334">
        <v>0</v>
      </c>
      <c r="W9201" s="334">
        <v>0</v>
      </c>
      <c r="X9201" s="334">
        <v>0</v>
      </c>
      <c r="Y9201" s="334">
        <v>0</v>
      </c>
      <c r="Z9201" s="334">
        <v>0</v>
      </c>
      <c r="AA9201" s="334">
        <v>0</v>
      </c>
      <c r="AB9201" s="334">
        <v>0</v>
      </c>
      <c r="AD9201" s="334">
        <v>0</v>
      </c>
      <c r="AE9201" s="334">
        <f t="shared" si="1437"/>
        <v>0</v>
      </c>
      <c r="AF9201" s="334">
        <f t="shared" si="1438"/>
        <v>0</v>
      </c>
      <c r="AG9201" s="340">
        <f t="shared" si="1439"/>
        <v>0</v>
      </c>
      <c r="AI9201" s="340">
        <f t="shared" si="1442"/>
        <v>0</v>
      </c>
      <c r="AJ9201" s="340">
        <f t="shared" si="1442"/>
        <v>0</v>
      </c>
      <c r="AK9201" s="340">
        <f t="shared" si="1442"/>
        <v>0</v>
      </c>
      <c r="AL9201" s="340">
        <f t="shared" si="1442"/>
        <v>0</v>
      </c>
      <c r="AM9201" s="340">
        <f t="shared" si="1442"/>
        <v>0</v>
      </c>
    </row>
    <row r="9202" spans="1:39" x14ac:dyDescent="0.35">
      <c r="A9202" s="337">
        <v>31115</v>
      </c>
      <c r="B9202" s="338">
        <f t="shared" si="1434"/>
        <v>1985</v>
      </c>
      <c r="C9202" s="338">
        <f t="shared" si="1435"/>
        <v>3</v>
      </c>
      <c r="D9202" s="338">
        <f t="shared" si="1436"/>
        <v>9</v>
      </c>
      <c r="E9202" s="334">
        <v>0</v>
      </c>
      <c r="F9202" s="334">
        <v>0</v>
      </c>
      <c r="G9202" s="334">
        <v>0</v>
      </c>
      <c r="H9202" s="334">
        <v>0</v>
      </c>
      <c r="I9202" s="334">
        <v>0</v>
      </c>
      <c r="J9202" s="334">
        <v>0</v>
      </c>
      <c r="K9202" s="334">
        <v>0</v>
      </c>
      <c r="L9202" s="334">
        <v>0</v>
      </c>
      <c r="M9202" s="334">
        <v>0</v>
      </c>
      <c r="N9202" s="334">
        <v>0</v>
      </c>
      <c r="O9202" s="334">
        <v>0</v>
      </c>
      <c r="P9202" s="334">
        <v>0</v>
      </c>
      <c r="Q9202" s="334">
        <v>0</v>
      </c>
      <c r="R9202" s="334">
        <v>0</v>
      </c>
      <c r="S9202" s="334">
        <v>0</v>
      </c>
      <c r="T9202" s="334">
        <v>0</v>
      </c>
      <c r="U9202" s="334">
        <v>0</v>
      </c>
      <c r="V9202" s="334">
        <v>0</v>
      </c>
      <c r="W9202" s="334">
        <v>0</v>
      </c>
      <c r="X9202" s="334">
        <v>0</v>
      </c>
      <c r="Y9202" s="334">
        <v>0</v>
      </c>
      <c r="Z9202" s="334">
        <v>0</v>
      </c>
      <c r="AA9202" s="334">
        <v>0</v>
      </c>
      <c r="AB9202" s="334">
        <v>0</v>
      </c>
      <c r="AD9202" s="334">
        <v>0</v>
      </c>
      <c r="AE9202" s="334">
        <f t="shared" si="1437"/>
        <v>0</v>
      </c>
      <c r="AF9202" s="334">
        <f t="shared" si="1438"/>
        <v>0</v>
      </c>
      <c r="AG9202" s="340">
        <f t="shared" si="1439"/>
        <v>0</v>
      </c>
      <c r="AI9202" s="340">
        <f t="shared" si="1442"/>
        <v>0</v>
      </c>
      <c r="AJ9202" s="340">
        <f t="shared" si="1442"/>
        <v>0</v>
      </c>
      <c r="AK9202" s="340">
        <f t="shared" si="1442"/>
        <v>0</v>
      </c>
      <c r="AL9202" s="340">
        <f t="shared" si="1442"/>
        <v>0</v>
      </c>
      <c r="AM9202" s="340">
        <f t="shared" si="1442"/>
        <v>0</v>
      </c>
    </row>
    <row r="9203" spans="1:39" x14ac:dyDescent="0.35">
      <c r="A9203" s="337">
        <v>31116</v>
      </c>
      <c r="B9203" s="338">
        <f t="shared" si="1434"/>
        <v>1985</v>
      </c>
      <c r="C9203" s="338">
        <f t="shared" si="1435"/>
        <v>3</v>
      </c>
      <c r="D9203" s="338">
        <f t="shared" si="1436"/>
        <v>10</v>
      </c>
      <c r="E9203" s="334">
        <v>0</v>
      </c>
      <c r="F9203" s="334">
        <v>0</v>
      </c>
      <c r="G9203" s="334">
        <v>0</v>
      </c>
      <c r="H9203" s="334">
        <v>0</v>
      </c>
      <c r="I9203" s="334">
        <v>0</v>
      </c>
      <c r="J9203" s="334">
        <v>0</v>
      </c>
      <c r="K9203" s="334">
        <v>0</v>
      </c>
      <c r="L9203" s="334">
        <v>0</v>
      </c>
      <c r="M9203" s="334">
        <v>0</v>
      </c>
      <c r="N9203" s="334">
        <v>0</v>
      </c>
      <c r="O9203" s="334">
        <v>0</v>
      </c>
      <c r="P9203" s="334">
        <v>0</v>
      </c>
      <c r="Q9203" s="334">
        <v>0</v>
      </c>
      <c r="R9203" s="334">
        <v>0</v>
      </c>
      <c r="S9203" s="334">
        <v>0</v>
      </c>
      <c r="T9203" s="334">
        <v>0</v>
      </c>
      <c r="U9203" s="334">
        <v>0</v>
      </c>
      <c r="V9203" s="334">
        <v>0</v>
      </c>
      <c r="W9203" s="334">
        <v>0</v>
      </c>
      <c r="X9203" s="334">
        <v>0</v>
      </c>
      <c r="Y9203" s="334">
        <v>0</v>
      </c>
      <c r="Z9203" s="334">
        <v>0</v>
      </c>
      <c r="AA9203" s="334">
        <v>0</v>
      </c>
      <c r="AB9203" s="334">
        <v>0</v>
      </c>
      <c r="AD9203" s="334">
        <v>0</v>
      </c>
      <c r="AE9203" s="334">
        <f t="shared" si="1437"/>
        <v>0</v>
      </c>
      <c r="AF9203" s="334">
        <f t="shared" si="1438"/>
        <v>0</v>
      </c>
      <c r="AG9203" s="340">
        <f t="shared" si="1439"/>
        <v>0</v>
      </c>
      <c r="AI9203" s="340">
        <f t="shared" si="1442"/>
        <v>0</v>
      </c>
      <c r="AJ9203" s="340">
        <f t="shared" si="1442"/>
        <v>0</v>
      </c>
      <c r="AK9203" s="340">
        <f t="shared" si="1442"/>
        <v>0</v>
      </c>
      <c r="AL9203" s="340">
        <f t="shared" si="1442"/>
        <v>0</v>
      </c>
      <c r="AM9203" s="340">
        <f t="shared" si="1442"/>
        <v>0</v>
      </c>
    </row>
    <row r="9204" spans="1:39" x14ac:dyDescent="0.35">
      <c r="A9204" s="337">
        <v>31117</v>
      </c>
      <c r="B9204" s="338">
        <f t="shared" si="1434"/>
        <v>1985</v>
      </c>
      <c r="C9204" s="338">
        <f t="shared" si="1435"/>
        <v>3</v>
      </c>
      <c r="D9204" s="338">
        <f t="shared" si="1436"/>
        <v>11</v>
      </c>
      <c r="E9204" s="334">
        <v>0</v>
      </c>
      <c r="F9204" s="334">
        <v>0</v>
      </c>
      <c r="G9204" s="334">
        <v>0</v>
      </c>
      <c r="H9204" s="334">
        <v>0</v>
      </c>
      <c r="I9204" s="334">
        <v>0</v>
      </c>
      <c r="J9204" s="334">
        <v>0</v>
      </c>
      <c r="K9204" s="334">
        <v>0</v>
      </c>
      <c r="L9204" s="334">
        <v>0</v>
      </c>
      <c r="M9204" s="334">
        <v>0</v>
      </c>
      <c r="N9204" s="334">
        <v>0</v>
      </c>
      <c r="O9204" s="334">
        <v>0</v>
      </c>
      <c r="P9204" s="334">
        <v>0</v>
      </c>
      <c r="Q9204" s="334">
        <v>0</v>
      </c>
      <c r="R9204" s="334">
        <v>0</v>
      </c>
      <c r="S9204" s="334">
        <v>0</v>
      </c>
      <c r="T9204" s="334">
        <v>0</v>
      </c>
      <c r="U9204" s="334">
        <v>0</v>
      </c>
      <c r="V9204" s="334">
        <v>0</v>
      </c>
      <c r="W9204" s="334">
        <v>0</v>
      </c>
      <c r="X9204" s="334">
        <v>0</v>
      </c>
      <c r="Y9204" s="334">
        <v>0</v>
      </c>
      <c r="Z9204" s="334">
        <v>0</v>
      </c>
      <c r="AA9204" s="334">
        <v>0</v>
      </c>
      <c r="AB9204" s="334">
        <v>0</v>
      </c>
      <c r="AD9204" s="334">
        <v>0</v>
      </c>
      <c r="AE9204" s="334">
        <f t="shared" si="1437"/>
        <v>0</v>
      </c>
      <c r="AF9204" s="334">
        <f t="shared" si="1438"/>
        <v>0</v>
      </c>
      <c r="AG9204" s="340">
        <f t="shared" si="1439"/>
        <v>0</v>
      </c>
      <c r="AI9204" s="340">
        <f t="shared" ref="AI9204:AM9219" si="1443">IF($C9204=AI$1,$AF9204,0)</f>
        <v>0</v>
      </c>
      <c r="AJ9204" s="340">
        <f t="shared" si="1443"/>
        <v>0</v>
      </c>
      <c r="AK9204" s="340">
        <f t="shared" si="1443"/>
        <v>0</v>
      </c>
      <c r="AL9204" s="340">
        <f t="shared" si="1443"/>
        <v>0</v>
      </c>
      <c r="AM9204" s="340">
        <f t="shared" si="1443"/>
        <v>0</v>
      </c>
    </row>
    <row r="9205" spans="1:39" x14ac:dyDescent="0.35">
      <c r="A9205" s="337">
        <v>31118</v>
      </c>
      <c r="B9205" s="338">
        <f t="shared" si="1434"/>
        <v>1985</v>
      </c>
      <c r="C9205" s="338">
        <f t="shared" si="1435"/>
        <v>3</v>
      </c>
      <c r="D9205" s="338">
        <f t="shared" si="1436"/>
        <v>12</v>
      </c>
      <c r="E9205" s="334">
        <v>0</v>
      </c>
      <c r="F9205" s="334">
        <v>0</v>
      </c>
      <c r="G9205" s="334">
        <v>0</v>
      </c>
      <c r="H9205" s="334">
        <v>0</v>
      </c>
      <c r="I9205" s="334">
        <v>0</v>
      </c>
      <c r="J9205" s="334">
        <v>0</v>
      </c>
      <c r="K9205" s="334">
        <v>0</v>
      </c>
      <c r="L9205" s="334">
        <v>0</v>
      </c>
      <c r="M9205" s="334">
        <v>0</v>
      </c>
      <c r="N9205" s="334">
        <v>0</v>
      </c>
      <c r="O9205" s="334">
        <v>0</v>
      </c>
      <c r="P9205" s="334">
        <v>0</v>
      </c>
      <c r="Q9205" s="334">
        <v>0</v>
      </c>
      <c r="R9205" s="334">
        <v>0</v>
      </c>
      <c r="S9205" s="334">
        <v>0</v>
      </c>
      <c r="T9205" s="334">
        <v>0</v>
      </c>
      <c r="U9205" s="334">
        <v>0</v>
      </c>
      <c r="V9205" s="334">
        <v>0</v>
      </c>
      <c r="W9205" s="334">
        <v>0</v>
      </c>
      <c r="X9205" s="334">
        <v>0</v>
      </c>
      <c r="Y9205" s="334">
        <v>0</v>
      </c>
      <c r="Z9205" s="334">
        <v>0</v>
      </c>
      <c r="AA9205" s="334">
        <v>0</v>
      </c>
      <c r="AB9205" s="334">
        <v>0</v>
      </c>
      <c r="AD9205" s="334">
        <v>0</v>
      </c>
      <c r="AE9205" s="334">
        <f t="shared" si="1437"/>
        <v>0</v>
      </c>
      <c r="AF9205" s="334">
        <f t="shared" si="1438"/>
        <v>0</v>
      </c>
      <c r="AG9205" s="340">
        <f t="shared" si="1439"/>
        <v>0</v>
      </c>
      <c r="AI9205" s="340">
        <f t="shared" si="1443"/>
        <v>0</v>
      </c>
      <c r="AJ9205" s="340">
        <f t="shared" si="1443"/>
        <v>0</v>
      </c>
      <c r="AK9205" s="340">
        <f t="shared" si="1443"/>
        <v>0</v>
      </c>
      <c r="AL9205" s="340">
        <f t="shared" si="1443"/>
        <v>0</v>
      </c>
      <c r="AM9205" s="340">
        <f t="shared" si="1443"/>
        <v>0</v>
      </c>
    </row>
    <row r="9206" spans="1:39" x14ac:dyDescent="0.35">
      <c r="A9206" s="337">
        <v>31119</v>
      </c>
      <c r="B9206" s="338">
        <f t="shared" si="1434"/>
        <v>1985</v>
      </c>
      <c r="C9206" s="338">
        <f t="shared" si="1435"/>
        <v>3</v>
      </c>
      <c r="D9206" s="338">
        <f t="shared" si="1436"/>
        <v>13</v>
      </c>
      <c r="E9206" s="334">
        <v>0</v>
      </c>
      <c r="F9206" s="334">
        <v>0</v>
      </c>
      <c r="G9206" s="334">
        <v>0</v>
      </c>
      <c r="H9206" s="334">
        <v>0</v>
      </c>
      <c r="I9206" s="334">
        <v>0</v>
      </c>
      <c r="J9206" s="334">
        <v>0</v>
      </c>
      <c r="K9206" s="334">
        <v>0</v>
      </c>
      <c r="L9206" s="334">
        <v>0</v>
      </c>
      <c r="M9206" s="334">
        <v>0</v>
      </c>
      <c r="N9206" s="334">
        <v>0</v>
      </c>
      <c r="O9206" s="334">
        <v>0</v>
      </c>
      <c r="P9206" s="334">
        <v>0</v>
      </c>
      <c r="Q9206" s="334">
        <v>0</v>
      </c>
      <c r="R9206" s="334">
        <v>0</v>
      </c>
      <c r="S9206" s="334">
        <v>0</v>
      </c>
      <c r="T9206" s="334">
        <v>0</v>
      </c>
      <c r="U9206" s="334">
        <v>0</v>
      </c>
      <c r="V9206" s="334">
        <v>0</v>
      </c>
      <c r="W9206" s="334">
        <v>0</v>
      </c>
      <c r="X9206" s="334">
        <v>0</v>
      </c>
      <c r="Y9206" s="334">
        <v>0</v>
      </c>
      <c r="Z9206" s="334">
        <v>0</v>
      </c>
      <c r="AA9206" s="334">
        <v>0</v>
      </c>
      <c r="AB9206" s="334">
        <v>0</v>
      </c>
      <c r="AD9206" s="334">
        <v>0</v>
      </c>
      <c r="AE9206" s="334">
        <f t="shared" si="1437"/>
        <v>0</v>
      </c>
      <c r="AF9206" s="334">
        <f t="shared" si="1438"/>
        <v>0</v>
      </c>
      <c r="AG9206" s="340">
        <f t="shared" si="1439"/>
        <v>0</v>
      </c>
      <c r="AI9206" s="340">
        <f t="shared" si="1443"/>
        <v>0</v>
      </c>
      <c r="AJ9206" s="340">
        <f t="shared" si="1443"/>
        <v>0</v>
      </c>
      <c r="AK9206" s="340">
        <f t="shared" si="1443"/>
        <v>0</v>
      </c>
      <c r="AL9206" s="340">
        <f t="shared" si="1443"/>
        <v>0</v>
      </c>
      <c r="AM9206" s="340">
        <f t="shared" si="1443"/>
        <v>0</v>
      </c>
    </row>
    <row r="9207" spans="1:39" x14ac:dyDescent="0.35">
      <c r="A9207" s="337">
        <v>31120</v>
      </c>
      <c r="B9207" s="338">
        <f t="shared" si="1434"/>
        <v>1985</v>
      </c>
      <c r="C9207" s="338">
        <f t="shared" si="1435"/>
        <v>3</v>
      </c>
      <c r="D9207" s="338">
        <f t="shared" si="1436"/>
        <v>14</v>
      </c>
      <c r="E9207" s="334">
        <v>0</v>
      </c>
      <c r="F9207" s="334">
        <v>0</v>
      </c>
      <c r="G9207" s="334">
        <v>0</v>
      </c>
      <c r="H9207" s="334">
        <v>0</v>
      </c>
      <c r="I9207" s="334">
        <v>0</v>
      </c>
      <c r="J9207" s="334">
        <v>0</v>
      </c>
      <c r="K9207" s="334">
        <v>0</v>
      </c>
      <c r="L9207" s="334">
        <v>0</v>
      </c>
      <c r="M9207" s="334">
        <v>0</v>
      </c>
      <c r="N9207" s="334">
        <v>0</v>
      </c>
      <c r="O9207" s="334">
        <v>0</v>
      </c>
      <c r="P9207" s="334">
        <v>0</v>
      </c>
      <c r="Q9207" s="334">
        <v>0</v>
      </c>
      <c r="R9207" s="334">
        <v>0</v>
      </c>
      <c r="S9207" s="334">
        <v>0</v>
      </c>
      <c r="T9207" s="334">
        <v>0</v>
      </c>
      <c r="U9207" s="334">
        <v>0</v>
      </c>
      <c r="V9207" s="334">
        <v>0</v>
      </c>
      <c r="W9207" s="334">
        <v>0</v>
      </c>
      <c r="X9207" s="334">
        <v>0</v>
      </c>
      <c r="Y9207" s="334">
        <v>0</v>
      </c>
      <c r="Z9207" s="334">
        <v>0</v>
      </c>
      <c r="AA9207" s="334">
        <v>0</v>
      </c>
      <c r="AB9207" s="334">
        <v>0</v>
      </c>
      <c r="AD9207" s="334">
        <v>0</v>
      </c>
      <c r="AE9207" s="334">
        <f t="shared" si="1437"/>
        <v>0</v>
      </c>
      <c r="AF9207" s="334">
        <f t="shared" si="1438"/>
        <v>0</v>
      </c>
      <c r="AG9207" s="340">
        <f t="shared" si="1439"/>
        <v>0</v>
      </c>
      <c r="AI9207" s="340">
        <f t="shared" si="1443"/>
        <v>0</v>
      </c>
      <c r="AJ9207" s="340">
        <f t="shared" si="1443"/>
        <v>0</v>
      </c>
      <c r="AK9207" s="340">
        <f t="shared" si="1443"/>
        <v>0</v>
      </c>
      <c r="AL9207" s="340">
        <f t="shared" si="1443"/>
        <v>0</v>
      </c>
      <c r="AM9207" s="340">
        <f t="shared" si="1443"/>
        <v>0</v>
      </c>
    </row>
    <row r="9208" spans="1:39" x14ac:dyDescent="0.35">
      <c r="A9208" s="337">
        <v>31121</v>
      </c>
      <c r="B9208" s="338">
        <f t="shared" si="1434"/>
        <v>1985</v>
      </c>
      <c r="C9208" s="338">
        <f t="shared" si="1435"/>
        <v>3</v>
      </c>
      <c r="D9208" s="338">
        <f t="shared" si="1436"/>
        <v>15</v>
      </c>
      <c r="E9208" s="334">
        <v>0</v>
      </c>
      <c r="F9208" s="334">
        <v>0</v>
      </c>
      <c r="G9208" s="334">
        <v>0</v>
      </c>
      <c r="H9208" s="334">
        <v>0</v>
      </c>
      <c r="I9208" s="334">
        <v>0</v>
      </c>
      <c r="J9208" s="334">
        <v>0</v>
      </c>
      <c r="K9208" s="334">
        <v>0</v>
      </c>
      <c r="L9208" s="334">
        <v>0</v>
      </c>
      <c r="M9208" s="334">
        <v>0</v>
      </c>
      <c r="N9208" s="334">
        <v>0</v>
      </c>
      <c r="O9208" s="334">
        <v>0</v>
      </c>
      <c r="P9208" s="334">
        <v>0</v>
      </c>
      <c r="Q9208" s="334">
        <v>0</v>
      </c>
      <c r="R9208" s="334">
        <v>0</v>
      </c>
      <c r="S9208" s="334">
        <v>0</v>
      </c>
      <c r="T9208" s="334">
        <v>0</v>
      </c>
      <c r="U9208" s="334">
        <v>0</v>
      </c>
      <c r="V9208" s="334">
        <v>0</v>
      </c>
      <c r="W9208" s="334">
        <v>0</v>
      </c>
      <c r="X9208" s="334">
        <v>0</v>
      </c>
      <c r="Y9208" s="334">
        <v>0</v>
      </c>
      <c r="Z9208" s="334">
        <v>0</v>
      </c>
      <c r="AA9208" s="334">
        <v>0</v>
      </c>
      <c r="AB9208" s="334">
        <v>0</v>
      </c>
      <c r="AD9208" s="334">
        <v>0</v>
      </c>
      <c r="AE9208" s="334">
        <f t="shared" si="1437"/>
        <v>0</v>
      </c>
      <c r="AF9208" s="334">
        <f t="shared" si="1438"/>
        <v>0</v>
      </c>
      <c r="AG9208" s="340">
        <f t="shared" si="1439"/>
        <v>0</v>
      </c>
      <c r="AI9208" s="340">
        <f t="shared" si="1443"/>
        <v>0</v>
      </c>
      <c r="AJ9208" s="340">
        <f t="shared" si="1443"/>
        <v>0</v>
      </c>
      <c r="AK9208" s="340">
        <f t="shared" si="1443"/>
        <v>0</v>
      </c>
      <c r="AL9208" s="340">
        <f t="shared" si="1443"/>
        <v>0</v>
      </c>
      <c r="AM9208" s="340">
        <f t="shared" si="1443"/>
        <v>0</v>
      </c>
    </row>
    <row r="9209" spans="1:39" x14ac:dyDescent="0.35">
      <c r="A9209" s="337">
        <v>31122</v>
      </c>
      <c r="B9209" s="338">
        <f t="shared" si="1434"/>
        <v>1985</v>
      </c>
      <c r="C9209" s="338">
        <f t="shared" si="1435"/>
        <v>3</v>
      </c>
      <c r="D9209" s="338">
        <f t="shared" si="1436"/>
        <v>16</v>
      </c>
      <c r="E9209" s="334">
        <v>0</v>
      </c>
      <c r="F9209" s="334">
        <v>0</v>
      </c>
      <c r="G9209" s="334">
        <v>0</v>
      </c>
      <c r="H9209" s="334">
        <v>0</v>
      </c>
      <c r="I9209" s="334">
        <v>0</v>
      </c>
      <c r="J9209" s="334">
        <v>0</v>
      </c>
      <c r="K9209" s="334">
        <v>0</v>
      </c>
      <c r="L9209" s="334">
        <v>0</v>
      </c>
      <c r="M9209" s="334">
        <v>0</v>
      </c>
      <c r="N9209" s="334">
        <v>0</v>
      </c>
      <c r="O9209" s="334">
        <v>0</v>
      </c>
      <c r="P9209" s="334">
        <v>0</v>
      </c>
      <c r="Q9209" s="334">
        <v>0</v>
      </c>
      <c r="R9209" s="334">
        <v>0</v>
      </c>
      <c r="S9209" s="334">
        <v>0</v>
      </c>
      <c r="T9209" s="334">
        <v>0</v>
      </c>
      <c r="U9209" s="334">
        <v>0</v>
      </c>
      <c r="V9209" s="334">
        <v>0</v>
      </c>
      <c r="W9209" s="334">
        <v>0</v>
      </c>
      <c r="X9209" s="334">
        <v>0</v>
      </c>
      <c r="Y9209" s="334">
        <v>0</v>
      </c>
      <c r="Z9209" s="334">
        <v>0</v>
      </c>
      <c r="AA9209" s="334">
        <v>0</v>
      </c>
      <c r="AB9209" s="334">
        <v>0</v>
      </c>
      <c r="AD9209" s="334">
        <v>0</v>
      </c>
      <c r="AE9209" s="334">
        <f t="shared" si="1437"/>
        <v>0</v>
      </c>
      <c r="AF9209" s="334">
        <f t="shared" si="1438"/>
        <v>0</v>
      </c>
      <c r="AG9209" s="340">
        <f t="shared" si="1439"/>
        <v>0</v>
      </c>
      <c r="AI9209" s="340">
        <f t="shared" si="1443"/>
        <v>0</v>
      </c>
      <c r="AJ9209" s="340">
        <f t="shared" si="1443"/>
        <v>0</v>
      </c>
      <c r="AK9209" s="340">
        <f t="shared" si="1443"/>
        <v>0</v>
      </c>
      <c r="AL9209" s="340">
        <f t="shared" si="1443"/>
        <v>0</v>
      </c>
      <c r="AM9209" s="340">
        <f t="shared" si="1443"/>
        <v>0</v>
      </c>
    </row>
    <row r="9210" spans="1:39" x14ac:dyDescent="0.35">
      <c r="A9210" s="337">
        <v>31123</v>
      </c>
      <c r="B9210" s="338">
        <f t="shared" si="1434"/>
        <v>1985</v>
      </c>
      <c r="C9210" s="338">
        <f t="shared" si="1435"/>
        <v>3</v>
      </c>
      <c r="D9210" s="338">
        <f t="shared" si="1436"/>
        <v>17</v>
      </c>
      <c r="E9210" s="334">
        <v>0</v>
      </c>
      <c r="F9210" s="334">
        <v>0</v>
      </c>
      <c r="G9210" s="334">
        <v>0</v>
      </c>
      <c r="H9210" s="334">
        <v>0</v>
      </c>
      <c r="I9210" s="334">
        <v>0</v>
      </c>
      <c r="J9210" s="334">
        <v>0</v>
      </c>
      <c r="K9210" s="334">
        <v>0</v>
      </c>
      <c r="L9210" s="334">
        <v>0</v>
      </c>
      <c r="M9210" s="334">
        <v>0</v>
      </c>
      <c r="N9210" s="334">
        <v>0</v>
      </c>
      <c r="O9210" s="334">
        <v>0</v>
      </c>
      <c r="P9210" s="334">
        <v>0</v>
      </c>
      <c r="Q9210" s="334">
        <v>0</v>
      </c>
      <c r="R9210" s="334">
        <v>0</v>
      </c>
      <c r="S9210" s="334">
        <v>0</v>
      </c>
      <c r="T9210" s="334">
        <v>0</v>
      </c>
      <c r="U9210" s="334">
        <v>0</v>
      </c>
      <c r="V9210" s="334">
        <v>0</v>
      </c>
      <c r="W9210" s="334">
        <v>0</v>
      </c>
      <c r="X9210" s="334">
        <v>0</v>
      </c>
      <c r="Y9210" s="334">
        <v>0</v>
      </c>
      <c r="Z9210" s="334">
        <v>0</v>
      </c>
      <c r="AA9210" s="334">
        <v>0</v>
      </c>
      <c r="AB9210" s="334">
        <v>0</v>
      </c>
      <c r="AD9210" s="334">
        <v>0</v>
      </c>
      <c r="AE9210" s="334">
        <f t="shared" si="1437"/>
        <v>0</v>
      </c>
      <c r="AF9210" s="334">
        <f t="shared" si="1438"/>
        <v>0</v>
      </c>
      <c r="AG9210" s="340">
        <f t="shared" si="1439"/>
        <v>0</v>
      </c>
      <c r="AI9210" s="340">
        <f t="shared" si="1443"/>
        <v>0</v>
      </c>
      <c r="AJ9210" s="340">
        <f t="shared" si="1443"/>
        <v>0</v>
      </c>
      <c r="AK9210" s="340">
        <f t="shared" si="1443"/>
        <v>0</v>
      </c>
      <c r="AL9210" s="340">
        <f t="shared" si="1443"/>
        <v>0</v>
      </c>
      <c r="AM9210" s="340">
        <f t="shared" si="1443"/>
        <v>0</v>
      </c>
    </row>
    <row r="9211" spans="1:39" x14ac:dyDescent="0.35">
      <c r="A9211" s="337">
        <v>31124</v>
      </c>
      <c r="B9211" s="338">
        <f t="shared" si="1434"/>
        <v>1985</v>
      </c>
      <c r="C9211" s="338">
        <f t="shared" si="1435"/>
        <v>3</v>
      </c>
      <c r="D9211" s="338">
        <f t="shared" si="1436"/>
        <v>18</v>
      </c>
      <c r="E9211" s="334">
        <v>0</v>
      </c>
      <c r="F9211" s="334">
        <v>0</v>
      </c>
      <c r="G9211" s="334">
        <v>0</v>
      </c>
      <c r="H9211" s="334">
        <v>0</v>
      </c>
      <c r="I9211" s="334">
        <v>0</v>
      </c>
      <c r="J9211" s="334">
        <v>0</v>
      </c>
      <c r="K9211" s="334">
        <v>0</v>
      </c>
      <c r="L9211" s="334">
        <v>0</v>
      </c>
      <c r="M9211" s="334">
        <v>0</v>
      </c>
      <c r="N9211" s="334">
        <v>0</v>
      </c>
      <c r="O9211" s="334">
        <v>0</v>
      </c>
      <c r="P9211" s="334">
        <v>0</v>
      </c>
      <c r="Q9211" s="334">
        <v>0</v>
      </c>
      <c r="R9211" s="334">
        <v>0</v>
      </c>
      <c r="S9211" s="334">
        <v>0</v>
      </c>
      <c r="T9211" s="334">
        <v>0</v>
      </c>
      <c r="U9211" s="334">
        <v>0</v>
      </c>
      <c r="V9211" s="334">
        <v>0</v>
      </c>
      <c r="W9211" s="334">
        <v>0</v>
      </c>
      <c r="X9211" s="334">
        <v>0</v>
      </c>
      <c r="Y9211" s="334">
        <v>0</v>
      </c>
      <c r="Z9211" s="334">
        <v>0</v>
      </c>
      <c r="AA9211" s="334">
        <v>0</v>
      </c>
      <c r="AB9211" s="334">
        <v>0</v>
      </c>
      <c r="AD9211" s="334">
        <v>0</v>
      </c>
      <c r="AE9211" s="334">
        <f t="shared" si="1437"/>
        <v>0</v>
      </c>
      <c r="AF9211" s="334">
        <f t="shared" si="1438"/>
        <v>0</v>
      </c>
      <c r="AG9211" s="340">
        <f t="shared" si="1439"/>
        <v>0</v>
      </c>
      <c r="AI9211" s="340">
        <f t="shared" si="1443"/>
        <v>0</v>
      </c>
      <c r="AJ9211" s="340">
        <f t="shared" si="1443"/>
        <v>0</v>
      </c>
      <c r="AK9211" s="340">
        <f t="shared" si="1443"/>
        <v>0</v>
      </c>
      <c r="AL9211" s="340">
        <f t="shared" si="1443"/>
        <v>0</v>
      </c>
      <c r="AM9211" s="340">
        <f t="shared" si="1443"/>
        <v>0</v>
      </c>
    </row>
    <row r="9212" spans="1:39" x14ac:dyDescent="0.35">
      <c r="A9212" s="337">
        <v>31125</v>
      </c>
      <c r="B9212" s="338">
        <f t="shared" si="1434"/>
        <v>1985</v>
      </c>
      <c r="C9212" s="338">
        <f t="shared" si="1435"/>
        <v>3</v>
      </c>
      <c r="D9212" s="338">
        <f t="shared" si="1436"/>
        <v>19</v>
      </c>
      <c r="E9212" s="334">
        <v>0</v>
      </c>
      <c r="F9212" s="334">
        <v>0</v>
      </c>
      <c r="G9212" s="334">
        <v>0</v>
      </c>
      <c r="H9212" s="334">
        <v>0</v>
      </c>
      <c r="I9212" s="334">
        <v>0</v>
      </c>
      <c r="J9212" s="334">
        <v>0</v>
      </c>
      <c r="K9212" s="334">
        <v>0</v>
      </c>
      <c r="L9212" s="334">
        <v>0</v>
      </c>
      <c r="M9212" s="334">
        <v>0</v>
      </c>
      <c r="N9212" s="334">
        <v>0</v>
      </c>
      <c r="O9212" s="334">
        <v>0</v>
      </c>
      <c r="P9212" s="334">
        <v>0</v>
      </c>
      <c r="Q9212" s="334">
        <v>0</v>
      </c>
      <c r="R9212" s="334">
        <v>0</v>
      </c>
      <c r="S9212" s="334">
        <v>0</v>
      </c>
      <c r="T9212" s="334">
        <v>0</v>
      </c>
      <c r="U9212" s="334">
        <v>0</v>
      </c>
      <c r="V9212" s="334">
        <v>0</v>
      </c>
      <c r="W9212" s="334">
        <v>0</v>
      </c>
      <c r="X9212" s="334">
        <v>0</v>
      </c>
      <c r="Y9212" s="334">
        <v>0</v>
      </c>
      <c r="Z9212" s="334">
        <v>0</v>
      </c>
      <c r="AA9212" s="334">
        <v>0</v>
      </c>
      <c r="AB9212" s="334">
        <v>0</v>
      </c>
      <c r="AD9212" s="334">
        <v>0</v>
      </c>
      <c r="AE9212" s="334">
        <f t="shared" si="1437"/>
        <v>0</v>
      </c>
      <c r="AF9212" s="334">
        <f t="shared" si="1438"/>
        <v>0</v>
      </c>
      <c r="AG9212" s="340">
        <f t="shared" si="1439"/>
        <v>0</v>
      </c>
      <c r="AI9212" s="340">
        <f t="shared" si="1443"/>
        <v>0</v>
      </c>
      <c r="AJ9212" s="340">
        <f t="shared" si="1443"/>
        <v>0</v>
      </c>
      <c r="AK9212" s="340">
        <f t="shared" si="1443"/>
        <v>0</v>
      </c>
      <c r="AL9212" s="340">
        <f t="shared" si="1443"/>
        <v>0</v>
      </c>
      <c r="AM9212" s="340">
        <f t="shared" si="1443"/>
        <v>0</v>
      </c>
    </row>
    <row r="9213" spans="1:39" x14ac:dyDescent="0.35">
      <c r="A9213" s="337">
        <v>31126</v>
      </c>
      <c r="B9213" s="338">
        <f t="shared" si="1434"/>
        <v>1985</v>
      </c>
      <c r="C9213" s="338">
        <f t="shared" si="1435"/>
        <v>3</v>
      </c>
      <c r="D9213" s="338">
        <f t="shared" si="1436"/>
        <v>20</v>
      </c>
      <c r="E9213" s="334">
        <v>0</v>
      </c>
      <c r="F9213" s="334">
        <v>0</v>
      </c>
      <c r="G9213" s="334">
        <v>0</v>
      </c>
      <c r="H9213" s="334">
        <v>0</v>
      </c>
      <c r="I9213" s="334">
        <v>0</v>
      </c>
      <c r="J9213" s="334">
        <v>0</v>
      </c>
      <c r="K9213" s="334">
        <v>0</v>
      </c>
      <c r="L9213" s="334">
        <v>0</v>
      </c>
      <c r="M9213" s="334">
        <v>0</v>
      </c>
      <c r="N9213" s="334">
        <v>0</v>
      </c>
      <c r="O9213" s="334">
        <v>0</v>
      </c>
      <c r="P9213" s="334">
        <v>0</v>
      </c>
      <c r="Q9213" s="334">
        <v>0</v>
      </c>
      <c r="R9213" s="334">
        <v>0</v>
      </c>
      <c r="S9213" s="334">
        <v>0</v>
      </c>
      <c r="T9213" s="334">
        <v>0</v>
      </c>
      <c r="U9213" s="334">
        <v>0</v>
      </c>
      <c r="V9213" s="334">
        <v>0</v>
      </c>
      <c r="W9213" s="334">
        <v>0</v>
      </c>
      <c r="X9213" s="334">
        <v>0</v>
      </c>
      <c r="Y9213" s="334">
        <v>0</v>
      </c>
      <c r="Z9213" s="334">
        <v>0</v>
      </c>
      <c r="AA9213" s="334">
        <v>0</v>
      </c>
      <c r="AB9213" s="334">
        <v>0</v>
      </c>
      <c r="AD9213" s="334">
        <v>0</v>
      </c>
      <c r="AE9213" s="334">
        <f t="shared" si="1437"/>
        <v>0</v>
      </c>
      <c r="AF9213" s="334">
        <f t="shared" si="1438"/>
        <v>0</v>
      </c>
      <c r="AG9213" s="340">
        <f t="shared" si="1439"/>
        <v>0</v>
      </c>
      <c r="AI9213" s="340">
        <f t="shared" si="1443"/>
        <v>0</v>
      </c>
      <c r="AJ9213" s="340">
        <f t="shared" si="1443"/>
        <v>0</v>
      </c>
      <c r="AK9213" s="340">
        <f t="shared" si="1443"/>
        <v>0</v>
      </c>
      <c r="AL9213" s="340">
        <f t="shared" si="1443"/>
        <v>0</v>
      </c>
      <c r="AM9213" s="340">
        <f t="shared" si="1443"/>
        <v>0</v>
      </c>
    </row>
    <row r="9214" spans="1:39" x14ac:dyDescent="0.35">
      <c r="A9214" s="337">
        <v>31127</v>
      </c>
      <c r="B9214" s="338">
        <f t="shared" si="1434"/>
        <v>1985</v>
      </c>
      <c r="C9214" s="338">
        <f t="shared" si="1435"/>
        <v>3</v>
      </c>
      <c r="D9214" s="338">
        <f t="shared" si="1436"/>
        <v>21</v>
      </c>
      <c r="E9214" s="334">
        <v>0</v>
      </c>
      <c r="F9214" s="334">
        <v>0</v>
      </c>
      <c r="G9214" s="334">
        <v>0</v>
      </c>
      <c r="H9214" s="334">
        <v>0</v>
      </c>
      <c r="I9214" s="334">
        <v>0</v>
      </c>
      <c r="J9214" s="334">
        <v>0</v>
      </c>
      <c r="K9214" s="334">
        <v>0</v>
      </c>
      <c r="L9214" s="334">
        <v>0</v>
      </c>
      <c r="M9214" s="334">
        <v>0</v>
      </c>
      <c r="N9214" s="334">
        <v>0</v>
      </c>
      <c r="O9214" s="334">
        <v>0</v>
      </c>
      <c r="P9214" s="334">
        <v>0</v>
      </c>
      <c r="Q9214" s="334">
        <v>0</v>
      </c>
      <c r="R9214" s="334">
        <v>0</v>
      </c>
      <c r="S9214" s="334">
        <v>0</v>
      </c>
      <c r="T9214" s="334">
        <v>0</v>
      </c>
      <c r="U9214" s="334">
        <v>0</v>
      </c>
      <c r="V9214" s="334">
        <v>0</v>
      </c>
      <c r="W9214" s="334">
        <v>0</v>
      </c>
      <c r="X9214" s="334">
        <v>0</v>
      </c>
      <c r="Y9214" s="334">
        <v>0</v>
      </c>
      <c r="Z9214" s="334">
        <v>0</v>
      </c>
      <c r="AA9214" s="334">
        <v>0</v>
      </c>
      <c r="AB9214" s="334">
        <v>0</v>
      </c>
      <c r="AD9214" s="334">
        <v>0</v>
      </c>
      <c r="AE9214" s="334">
        <f t="shared" si="1437"/>
        <v>0</v>
      </c>
      <c r="AF9214" s="334">
        <f t="shared" si="1438"/>
        <v>0</v>
      </c>
      <c r="AG9214" s="340">
        <f t="shared" si="1439"/>
        <v>0</v>
      </c>
      <c r="AI9214" s="340">
        <f t="shared" si="1443"/>
        <v>0</v>
      </c>
      <c r="AJ9214" s="340">
        <f t="shared" si="1443"/>
        <v>0</v>
      </c>
      <c r="AK9214" s="340">
        <f t="shared" si="1443"/>
        <v>0</v>
      </c>
      <c r="AL9214" s="340">
        <f t="shared" si="1443"/>
        <v>0</v>
      </c>
      <c r="AM9214" s="340">
        <f t="shared" si="1443"/>
        <v>0</v>
      </c>
    </row>
    <row r="9215" spans="1:39" x14ac:dyDescent="0.35">
      <c r="A9215" s="337">
        <v>31128</v>
      </c>
      <c r="B9215" s="338">
        <f t="shared" si="1434"/>
        <v>1985</v>
      </c>
      <c r="C9215" s="338">
        <f t="shared" si="1435"/>
        <v>3</v>
      </c>
      <c r="D9215" s="338">
        <f t="shared" si="1436"/>
        <v>22</v>
      </c>
      <c r="E9215" s="334">
        <v>0.1</v>
      </c>
      <c r="F9215" s="334">
        <v>0.1</v>
      </c>
      <c r="G9215" s="334">
        <v>0.1</v>
      </c>
      <c r="H9215" s="334">
        <v>0.1</v>
      </c>
      <c r="I9215" s="334">
        <v>0.1</v>
      </c>
      <c r="J9215" s="334">
        <v>0.1</v>
      </c>
      <c r="K9215" s="334">
        <v>0</v>
      </c>
      <c r="L9215" s="334">
        <v>0.1</v>
      </c>
      <c r="M9215" s="334">
        <v>0.1</v>
      </c>
      <c r="N9215" s="334">
        <v>0.1</v>
      </c>
      <c r="O9215" s="334">
        <v>0.1</v>
      </c>
      <c r="P9215" s="334">
        <v>0.1</v>
      </c>
      <c r="Q9215" s="334">
        <v>0.1</v>
      </c>
      <c r="R9215" s="334">
        <v>0</v>
      </c>
      <c r="S9215" s="334">
        <v>0</v>
      </c>
      <c r="T9215" s="334">
        <v>0</v>
      </c>
      <c r="U9215" s="334">
        <v>0</v>
      </c>
      <c r="V9215" s="334">
        <v>0</v>
      </c>
      <c r="W9215" s="334">
        <v>0</v>
      </c>
      <c r="X9215" s="334">
        <v>0</v>
      </c>
      <c r="Y9215" s="334">
        <v>0</v>
      </c>
      <c r="Z9215" s="334">
        <v>0</v>
      </c>
      <c r="AA9215" s="334">
        <v>0</v>
      </c>
      <c r="AB9215" s="334">
        <v>0</v>
      </c>
      <c r="AD9215" s="334">
        <v>1.2</v>
      </c>
      <c r="AE9215" s="334">
        <f t="shared" si="1437"/>
        <v>1.2</v>
      </c>
      <c r="AF9215" s="334">
        <f t="shared" si="1438"/>
        <v>1.2</v>
      </c>
      <c r="AG9215" s="340">
        <f t="shared" si="1439"/>
        <v>0</v>
      </c>
      <c r="AI9215" s="340">
        <f t="shared" si="1443"/>
        <v>0</v>
      </c>
      <c r="AJ9215" s="340">
        <f t="shared" si="1443"/>
        <v>0</v>
      </c>
      <c r="AK9215" s="340">
        <f t="shared" si="1443"/>
        <v>0</v>
      </c>
      <c r="AL9215" s="340">
        <f t="shared" si="1443"/>
        <v>0</v>
      </c>
      <c r="AM9215" s="340">
        <f t="shared" si="1443"/>
        <v>0</v>
      </c>
    </row>
    <row r="9216" spans="1:39" x14ac:dyDescent="0.35">
      <c r="A9216" s="337">
        <v>31129</v>
      </c>
      <c r="B9216" s="338">
        <f t="shared" si="1434"/>
        <v>1985</v>
      </c>
      <c r="C9216" s="338">
        <f t="shared" si="1435"/>
        <v>3</v>
      </c>
      <c r="D9216" s="338">
        <f t="shared" si="1436"/>
        <v>23</v>
      </c>
      <c r="E9216" s="334">
        <v>0</v>
      </c>
      <c r="F9216" s="334">
        <v>0</v>
      </c>
      <c r="G9216" s="334">
        <v>0</v>
      </c>
      <c r="H9216" s="334">
        <v>0</v>
      </c>
      <c r="I9216" s="334">
        <v>0</v>
      </c>
      <c r="J9216" s="334">
        <v>0</v>
      </c>
      <c r="K9216" s="334">
        <v>0</v>
      </c>
      <c r="L9216" s="334">
        <v>0</v>
      </c>
      <c r="M9216" s="334">
        <v>0</v>
      </c>
      <c r="N9216" s="334">
        <v>0</v>
      </c>
      <c r="O9216" s="334">
        <v>0</v>
      </c>
      <c r="P9216" s="334">
        <v>0</v>
      </c>
      <c r="Q9216" s="334">
        <v>0</v>
      </c>
      <c r="R9216" s="334">
        <v>0</v>
      </c>
      <c r="S9216" s="334">
        <v>0</v>
      </c>
      <c r="T9216" s="334">
        <v>0</v>
      </c>
      <c r="U9216" s="334">
        <v>0</v>
      </c>
      <c r="V9216" s="334">
        <v>0</v>
      </c>
      <c r="W9216" s="334">
        <v>0</v>
      </c>
      <c r="X9216" s="334">
        <v>0</v>
      </c>
      <c r="Y9216" s="334">
        <v>0</v>
      </c>
      <c r="Z9216" s="334">
        <v>0</v>
      </c>
      <c r="AA9216" s="334">
        <v>0</v>
      </c>
      <c r="AB9216" s="334">
        <v>0</v>
      </c>
      <c r="AD9216" s="334">
        <v>0</v>
      </c>
      <c r="AE9216" s="334">
        <f t="shared" si="1437"/>
        <v>0</v>
      </c>
      <c r="AF9216" s="334">
        <f t="shared" si="1438"/>
        <v>0</v>
      </c>
      <c r="AG9216" s="340">
        <f t="shared" si="1439"/>
        <v>0</v>
      </c>
      <c r="AI9216" s="340">
        <f t="shared" si="1443"/>
        <v>0</v>
      </c>
      <c r="AJ9216" s="340">
        <f t="shared" si="1443"/>
        <v>0</v>
      </c>
      <c r="AK9216" s="340">
        <f t="shared" si="1443"/>
        <v>0</v>
      </c>
      <c r="AL9216" s="340">
        <f t="shared" si="1443"/>
        <v>0</v>
      </c>
      <c r="AM9216" s="340">
        <f t="shared" si="1443"/>
        <v>0</v>
      </c>
    </row>
    <row r="9217" spans="1:39" x14ac:dyDescent="0.35">
      <c r="A9217" s="337">
        <v>31130</v>
      </c>
      <c r="B9217" s="338">
        <f t="shared" si="1434"/>
        <v>1985</v>
      </c>
      <c r="C9217" s="338">
        <f t="shared" si="1435"/>
        <v>3</v>
      </c>
      <c r="D9217" s="338">
        <f t="shared" si="1436"/>
        <v>24</v>
      </c>
      <c r="E9217" s="334">
        <v>0</v>
      </c>
      <c r="F9217" s="334">
        <v>0</v>
      </c>
      <c r="G9217" s="334">
        <v>0</v>
      </c>
      <c r="H9217" s="334">
        <v>0</v>
      </c>
      <c r="I9217" s="334">
        <v>0</v>
      </c>
      <c r="J9217" s="334">
        <v>0</v>
      </c>
      <c r="K9217" s="334">
        <v>0</v>
      </c>
      <c r="L9217" s="334">
        <v>0</v>
      </c>
      <c r="M9217" s="334">
        <v>0</v>
      </c>
      <c r="N9217" s="334">
        <v>0</v>
      </c>
      <c r="O9217" s="334">
        <v>0</v>
      </c>
      <c r="P9217" s="334">
        <v>0</v>
      </c>
      <c r="Q9217" s="334">
        <v>0</v>
      </c>
      <c r="R9217" s="334">
        <v>0</v>
      </c>
      <c r="S9217" s="334">
        <v>0</v>
      </c>
      <c r="T9217" s="334">
        <v>0</v>
      </c>
      <c r="U9217" s="334">
        <v>0</v>
      </c>
      <c r="V9217" s="334">
        <v>0</v>
      </c>
      <c r="W9217" s="334">
        <v>0</v>
      </c>
      <c r="X9217" s="334">
        <v>0</v>
      </c>
      <c r="Y9217" s="334">
        <v>0</v>
      </c>
      <c r="Z9217" s="334">
        <v>0</v>
      </c>
      <c r="AA9217" s="334">
        <v>0</v>
      </c>
      <c r="AB9217" s="334">
        <v>0</v>
      </c>
      <c r="AD9217" s="334">
        <v>0</v>
      </c>
      <c r="AE9217" s="334">
        <f t="shared" si="1437"/>
        <v>0</v>
      </c>
      <c r="AF9217" s="334">
        <f t="shared" si="1438"/>
        <v>0</v>
      </c>
      <c r="AG9217" s="340">
        <f t="shared" si="1439"/>
        <v>0</v>
      </c>
      <c r="AI9217" s="340">
        <f t="shared" si="1443"/>
        <v>0</v>
      </c>
      <c r="AJ9217" s="340">
        <f t="shared" si="1443"/>
        <v>0</v>
      </c>
      <c r="AK9217" s="340">
        <f t="shared" si="1443"/>
        <v>0</v>
      </c>
      <c r="AL9217" s="340">
        <f t="shared" si="1443"/>
        <v>0</v>
      </c>
      <c r="AM9217" s="340">
        <f t="shared" si="1443"/>
        <v>0</v>
      </c>
    </row>
    <row r="9218" spans="1:39" x14ac:dyDescent="0.35">
      <c r="A9218" s="337">
        <v>31131</v>
      </c>
      <c r="B9218" s="338">
        <f t="shared" si="1434"/>
        <v>1985</v>
      </c>
      <c r="C9218" s="338">
        <f t="shared" si="1435"/>
        <v>3</v>
      </c>
      <c r="D9218" s="338">
        <f t="shared" si="1436"/>
        <v>25</v>
      </c>
      <c r="E9218" s="334">
        <v>0</v>
      </c>
      <c r="F9218" s="334">
        <v>0</v>
      </c>
      <c r="G9218" s="334">
        <v>0</v>
      </c>
      <c r="H9218" s="334">
        <v>0</v>
      </c>
      <c r="I9218" s="334">
        <v>0</v>
      </c>
      <c r="J9218" s="334">
        <v>0</v>
      </c>
      <c r="K9218" s="334">
        <v>0</v>
      </c>
      <c r="L9218" s="334">
        <v>0</v>
      </c>
      <c r="M9218" s="334">
        <v>0</v>
      </c>
      <c r="N9218" s="334">
        <v>0</v>
      </c>
      <c r="O9218" s="334">
        <v>0</v>
      </c>
      <c r="P9218" s="334">
        <v>0</v>
      </c>
      <c r="Q9218" s="334">
        <v>0</v>
      </c>
      <c r="R9218" s="334">
        <v>0</v>
      </c>
      <c r="S9218" s="334">
        <v>0</v>
      </c>
      <c r="T9218" s="334">
        <v>0</v>
      </c>
      <c r="U9218" s="334">
        <v>0</v>
      </c>
      <c r="V9218" s="334">
        <v>0</v>
      </c>
      <c r="W9218" s="334">
        <v>0</v>
      </c>
      <c r="X9218" s="334">
        <v>0</v>
      </c>
      <c r="Y9218" s="334">
        <v>0</v>
      </c>
      <c r="Z9218" s="334">
        <v>0</v>
      </c>
      <c r="AA9218" s="334">
        <v>0</v>
      </c>
      <c r="AB9218" s="334">
        <v>0</v>
      </c>
      <c r="AD9218" s="334">
        <v>0</v>
      </c>
      <c r="AE9218" s="334">
        <f t="shared" si="1437"/>
        <v>0</v>
      </c>
      <c r="AF9218" s="334">
        <f t="shared" si="1438"/>
        <v>0</v>
      </c>
      <c r="AG9218" s="340">
        <f t="shared" si="1439"/>
        <v>0</v>
      </c>
      <c r="AI9218" s="340">
        <f t="shared" si="1443"/>
        <v>0</v>
      </c>
      <c r="AJ9218" s="340">
        <f t="shared" si="1443"/>
        <v>0</v>
      </c>
      <c r="AK9218" s="340">
        <f t="shared" si="1443"/>
        <v>0</v>
      </c>
      <c r="AL9218" s="340">
        <f t="shared" si="1443"/>
        <v>0</v>
      </c>
      <c r="AM9218" s="340">
        <f t="shared" si="1443"/>
        <v>0</v>
      </c>
    </row>
    <row r="9219" spans="1:39" x14ac:dyDescent="0.35">
      <c r="A9219" s="337">
        <v>31132</v>
      </c>
      <c r="B9219" s="338">
        <f t="shared" si="1434"/>
        <v>1985</v>
      </c>
      <c r="C9219" s="338">
        <f t="shared" si="1435"/>
        <v>3</v>
      </c>
      <c r="D9219" s="338">
        <f t="shared" si="1436"/>
        <v>26</v>
      </c>
      <c r="E9219" s="334">
        <v>0</v>
      </c>
      <c r="F9219" s="334">
        <v>0</v>
      </c>
      <c r="G9219" s="334">
        <v>0</v>
      </c>
      <c r="H9219" s="334">
        <v>0</v>
      </c>
      <c r="I9219" s="334">
        <v>0</v>
      </c>
      <c r="J9219" s="334">
        <v>0</v>
      </c>
      <c r="K9219" s="334">
        <v>0</v>
      </c>
      <c r="L9219" s="334">
        <v>0</v>
      </c>
      <c r="M9219" s="334">
        <v>0</v>
      </c>
      <c r="N9219" s="334">
        <v>0</v>
      </c>
      <c r="O9219" s="334">
        <v>0</v>
      </c>
      <c r="P9219" s="334">
        <v>0</v>
      </c>
      <c r="Q9219" s="334">
        <v>0</v>
      </c>
      <c r="R9219" s="334">
        <v>0</v>
      </c>
      <c r="S9219" s="334">
        <v>0</v>
      </c>
      <c r="T9219" s="334">
        <v>0</v>
      </c>
      <c r="U9219" s="334">
        <v>0</v>
      </c>
      <c r="V9219" s="334">
        <v>0</v>
      </c>
      <c r="W9219" s="334">
        <v>0</v>
      </c>
      <c r="X9219" s="334">
        <v>0</v>
      </c>
      <c r="Y9219" s="334">
        <v>0</v>
      </c>
      <c r="Z9219" s="334">
        <v>0</v>
      </c>
      <c r="AA9219" s="334">
        <v>0</v>
      </c>
      <c r="AB9219" s="334">
        <v>0</v>
      </c>
      <c r="AD9219" s="334">
        <v>0</v>
      </c>
      <c r="AE9219" s="334">
        <f t="shared" si="1437"/>
        <v>0</v>
      </c>
      <c r="AF9219" s="334">
        <f t="shared" si="1438"/>
        <v>0</v>
      </c>
      <c r="AG9219" s="340">
        <f t="shared" si="1439"/>
        <v>0</v>
      </c>
      <c r="AI9219" s="340">
        <f t="shared" si="1443"/>
        <v>0</v>
      </c>
      <c r="AJ9219" s="340">
        <f t="shared" si="1443"/>
        <v>0</v>
      </c>
      <c r="AK9219" s="340">
        <f t="shared" si="1443"/>
        <v>0</v>
      </c>
      <c r="AL9219" s="340">
        <f t="shared" si="1443"/>
        <v>0</v>
      </c>
      <c r="AM9219" s="340">
        <f t="shared" si="1443"/>
        <v>0</v>
      </c>
    </row>
    <row r="9220" spans="1:39" x14ac:dyDescent="0.35">
      <c r="A9220" s="337">
        <v>31133</v>
      </c>
      <c r="B9220" s="338">
        <f t="shared" ref="B9220:B9283" si="1444">YEAR(A9220)</f>
        <v>1985</v>
      </c>
      <c r="C9220" s="338">
        <f t="shared" ref="C9220:C9283" si="1445">MONTH(A9220)</f>
        <v>3</v>
      </c>
      <c r="D9220" s="338">
        <f t="shared" ref="D9220:D9283" si="1446">DAY(A9220)</f>
        <v>27</v>
      </c>
      <c r="E9220" s="334">
        <v>0</v>
      </c>
      <c r="F9220" s="334">
        <v>0</v>
      </c>
      <c r="G9220" s="334">
        <v>0</v>
      </c>
      <c r="H9220" s="334">
        <v>0</v>
      </c>
      <c r="I9220" s="334">
        <v>0</v>
      </c>
      <c r="J9220" s="334">
        <v>0</v>
      </c>
      <c r="K9220" s="334">
        <v>0</v>
      </c>
      <c r="L9220" s="334">
        <v>0</v>
      </c>
      <c r="M9220" s="334">
        <v>0</v>
      </c>
      <c r="N9220" s="334">
        <v>0</v>
      </c>
      <c r="O9220" s="334">
        <v>0</v>
      </c>
      <c r="P9220" s="334">
        <v>0</v>
      </c>
      <c r="Q9220" s="334">
        <v>0</v>
      </c>
      <c r="R9220" s="334">
        <v>0</v>
      </c>
      <c r="S9220" s="334">
        <v>0</v>
      </c>
      <c r="T9220" s="334">
        <v>0</v>
      </c>
      <c r="U9220" s="334">
        <v>0</v>
      </c>
      <c r="V9220" s="334">
        <v>0</v>
      </c>
      <c r="W9220" s="334">
        <v>0</v>
      </c>
      <c r="X9220" s="334">
        <v>0</v>
      </c>
      <c r="Y9220" s="334">
        <v>0</v>
      </c>
      <c r="Z9220" s="334">
        <v>0</v>
      </c>
      <c r="AA9220" s="334">
        <v>0</v>
      </c>
      <c r="AB9220" s="334">
        <v>0</v>
      </c>
      <c r="AD9220" s="334">
        <v>0</v>
      </c>
      <c r="AE9220" s="334">
        <f t="shared" ref="AE9220:AE9283" si="1447">AD9220</f>
        <v>0</v>
      </c>
      <c r="AF9220" s="334">
        <f t="shared" ref="AF9220:AF9283" si="1448">SUM(E9220:AB9220)</f>
        <v>0</v>
      </c>
      <c r="AG9220" s="340">
        <f t="shared" ref="AG9220:AG9283" si="1449">ABS(AF9220-AE9220)</f>
        <v>0</v>
      </c>
      <c r="AI9220" s="340">
        <f t="shared" ref="AI9220:AM9235" si="1450">IF($C9220=AI$1,$AF9220,0)</f>
        <v>0</v>
      </c>
      <c r="AJ9220" s="340">
        <f t="shared" si="1450"/>
        <v>0</v>
      </c>
      <c r="AK9220" s="340">
        <f t="shared" si="1450"/>
        <v>0</v>
      </c>
      <c r="AL9220" s="340">
        <f t="shared" si="1450"/>
        <v>0</v>
      </c>
      <c r="AM9220" s="340">
        <f t="shared" si="1450"/>
        <v>0</v>
      </c>
    </row>
    <row r="9221" spans="1:39" x14ac:dyDescent="0.35">
      <c r="A9221" s="337">
        <v>31134</v>
      </c>
      <c r="B9221" s="338">
        <f t="shared" si="1444"/>
        <v>1985</v>
      </c>
      <c r="C9221" s="338">
        <f t="shared" si="1445"/>
        <v>3</v>
      </c>
      <c r="D9221" s="338">
        <f t="shared" si="1446"/>
        <v>28</v>
      </c>
      <c r="E9221" s="334">
        <v>0</v>
      </c>
      <c r="F9221" s="334">
        <v>0</v>
      </c>
      <c r="G9221" s="334">
        <v>0</v>
      </c>
      <c r="H9221" s="334">
        <v>0</v>
      </c>
      <c r="I9221" s="334">
        <v>0</v>
      </c>
      <c r="J9221" s="334">
        <v>0</v>
      </c>
      <c r="K9221" s="334">
        <v>0</v>
      </c>
      <c r="L9221" s="334">
        <v>0</v>
      </c>
      <c r="M9221" s="334">
        <v>0</v>
      </c>
      <c r="N9221" s="334">
        <v>0</v>
      </c>
      <c r="O9221" s="334">
        <v>0</v>
      </c>
      <c r="P9221" s="334">
        <v>0</v>
      </c>
      <c r="Q9221" s="334">
        <v>0</v>
      </c>
      <c r="R9221" s="334">
        <v>0</v>
      </c>
      <c r="S9221" s="334">
        <v>0</v>
      </c>
      <c r="T9221" s="334">
        <v>0</v>
      </c>
      <c r="U9221" s="334">
        <v>0</v>
      </c>
      <c r="V9221" s="334">
        <v>0</v>
      </c>
      <c r="W9221" s="334">
        <v>0</v>
      </c>
      <c r="X9221" s="334">
        <v>0</v>
      </c>
      <c r="Y9221" s="334">
        <v>0</v>
      </c>
      <c r="Z9221" s="334">
        <v>0</v>
      </c>
      <c r="AA9221" s="334">
        <v>0</v>
      </c>
      <c r="AB9221" s="334">
        <v>0</v>
      </c>
      <c r="AD9221" s="334">
        <v>0</v>
      </c>
      <c r="AE9221" s="334">
        <f t="shared" si="1447"/>
        <v>0</v>
      </c>
      <c r="AF9221" s="334">
        <f t="shared" si="1448"/>
        <v>0</v>
      </c>
      <c r="AG9221" s="340">
        <f t="shared" si="1449"/>
        <v>0</v>
      </c>
      <c r="AI9221" s="340">
        <f t="shared" si="1450"/>
        <v>0</v>
      </c>
      <c r="AJ9221" s="340">
        <f t="shared" si="1450"/>
        <v>0</v>
      </c>
      <c r="AK9221" s="340">
        <f t="shared" si="1450"/>
        <v>0</v>
      </c>
      <c r="AL9221" s="340">
        <f t="shared" si="1450"/>
        <v>0</v>
      </c>
      <c r="AM9221" s="340">
        <f t="shared" si="1450"/>
        <v>0</v>
      </c>
    </row>
    <row r="9222" spans="1:39" x14ac:dyDescent="0.35">
      <c r="A9222" s="337">
        <v>31135</v>
      </c>
      <c r="B9222" s="338">
        <f t="shared" si="1444"/>
        <v>1985</v>
      </c>
      <c r="C9222" s="338">
        <f t="shared" si="1445"/>
        <v>3</v>
      </c>
      <c r="D9222" s="338">
        <f t="shared" si="1446"/>
        <v>29</v>
      </c>
      <c r="E9222" s="334">
        <v>0</v>
      </c>
      <c r="F9222" s="334">
        <v>0</v>
      </c>
      <c r="G9222" s="334">
        <v>0</v>
      </c>
      <c r="H9222" s="334">
        <v>0</v>
      </c>
      <c r="I9222" s="334">
        <v>0</v>
      </c>
      <c r="J9222" s="334">
        <v>0</v>
      </c>
      <c r="K9222" s="334">
        <v>0</v>
      </c>
      <c r="L9222" s="334">
        <v>0</v>
      </c>
      <c r="M9222" s="334">
        <v>0</v>
      </c>
      <c r="N9222" s="334">
        <v>0</v>
      </c>
      <c r="O9222" s="334">
        <v>0</v>
      </c>
      <c r="P9222" s="334">
        <v>0</v>
      </c>
      <c r="Q9222" s="334">
        <v>0</v>
      </c>
      <c r="R9222" s="334">
        <v>0</v>
      </c>
      <c r="S9222" s="334">
        <v>0</v>
      </c>
      <c r="T9222" s="334">
        <v>0</v>
      </c>
      <c r="U9222" s="334">
        <v>0</v>
      </c>
      <c r="V9222" s="334">
        <v>0</v>
      </c>
      <c r="W9222" s="334">
        <v>0</v>
      </c>
      <c r="X9222" s="334">
        <v>0</v>
      </c>
      <c r="Y9222" s="334">
        <v>0</v>
      </c>
      <c r="Z9222" s="334">
        <v>0</v>
      </c>
      <c r="AA9222" s="334">
        <v>0</v>
      </c>
      <c r="AB9222" s="334">
        <v>0</v>
      </c>
      <c r="AD9222" s="334">
        <v>0</v>
      </c>
      <c r="AE9222" s="334">
        <f t="shared" si="1447"/>
        <v>0</v>
      </c>
      <c r="AF9222" s="334">
        <f t="shared" si="1448"/>
        <v>0</v>
      </c>
      <c r="AG9222" s="340">
        <f t="shared" si="1449"/>
        <v>0</v>
      </c>
      <c r="AI9222" s="340">
        <f t="shared" si="1450"/>
        <v>0</v>
      </c>
      <c r="AJ9222" s="340">
        <f t="shared" si="1450"/>
        <v>0</v>
      </c>
      <c r="AK9222" s="340">
        <f t="shared" si="1450"/>
        <v>0</v>
      </c>
      <c r="AL9222" s="340">
        <f t="shared" si="1450"/>
        <v>0</v>
      </c>
      <c r="AM9222" s="340">
        <f t="shared" si="1450"/>
        <v>0</v>
      </c>
    </row>
    <row r="9223" spans="1:39" x14ac:dyDescent="0.35">
      <c r="A9223" s="337">
        <v>31136</v>
      </c>
      <c r="B9223" s="338">
        <f t="shared" si="1444"/>
        <v>1985</v>
      </c>
      <c r="C9223" s="338">
        <f t="shared" si="1445"/>
        <v>3</v>
      </c>
      <c r="D9223" s="338">
        <f t="shared" si="1446"/>
        <v>30</v>
      </c>
      <c r="E9223" s="334">
        <v>0</v>
      </c>
      <c r="F9223" s="334">
        <v>0</v>
      </c>
      <c r="G9223" s="334">
        <v>0</v>
      </c>
      <c r="H9223" s="334">
        <v>0</v>
      </c>
      <c r="I9223" s="334">
        <v>0</v>
      </c>
      <c r="J9223" s="334">
        <v>0</v>
      </c>
      <c r="K9223" s="334">
        <v>0</v>
      </c>
      <c r="L9223" s="334">
        <v>0</v>
      </c>
      <c r="M9223" s="334">
        <v>0</v>
      </c>
      <c r="N9223" s="334">
        <v>0</v>
      </c>
      <c r="O9223" s="334">
        <v>0</v>
      </c>
      <c r="P9223" s="334">
        <v>0</v>
      </c>
      <c r="Q9223" s="334">
        <v>0</v>
      </c>
      <c r="R9223" s="334">
        <v>0</v>
      </c>
      <c r="S9223" s="334">
        <v>0</v>
      </c>
      <c r="T9223" s="334">
        <v>0</v>
      </c>
      <c r="U9223" s="334">
        <v>0</v>
      </c>
      <c r="V9223" s="334">
        <v>0</v>
      </c>
      <c r="W9223" s="334">
        <v>0</v>
      </c>
      <c r="X9223" s="334">
        <v>0</v>
      </c>
      <c r="Y9223" s="334">
        <v>0</v>
      </c>
      <c r="Z9223" s="334">
        <v>0</v>
      </c>
      <c r="AA9223" s="334">
        <v>0</v>
      </c>
      <c r="AB9223" s="334">
        <v>0</v>
      </c>
      <c r="AD9223" s="334">
        <v>0</v>
      </c>
      <c r="AE9223" s="334">
        <f t="shared" si="1447"/>
        <v>0</v>
      </c>
      <c r="AF9223" s="334">
        <f t="shared" si="1448"/>
        <v>0</v>
      </c>
      <c r="AG9223" s="340">
        <f t="shared" si="1449"/>
        <v>0</v>
      </c>
      <c r="AI9223" s="340">
        <f t="shared" si="1450"/>
        <v>0</v>
      </c>
      <c r="AJ9223" s="340">
        <f t="shared" si="1450"/>
        <v>0</v>
      </c>
      <c r="AK9223" s="340">
        <f t="shared" si="1450"/>
        <v>0</v>
      </c>
      <c r="AL9223" s="340">
        <f t="shared" si="1450"/>
        <v>0</v>
      </c>
      <c r="AM9223" s="340">
        <f t="shared" si="1450"/>
        <v>0</v>
      </c>
    </row>
    <row r="9224" spans="1:39" x14ac:dyDescent="0.35">
      <c r="A9224" s="337">
        <v>31137</v>
      </c>
      <c r="B9224" s="338">
        <f t="shared" si="1444"/>
        <v>1985</v>
      </c>
      <c r="C9224" s="338">
        <f t="shared" si="1445"/>
        <v>3</v>
      </c>
      <c r="D9224" s="338">
        <f t="shared" si="1446"/>
        <v>31</v>
      </c>
      <c r="E9224" s="334">
        <v>0</v>
      </c>
      <c r="F9224" s="334">
        <v>0</v>
      </c>
      <c r="G9224" s="334">
        <v>0</v>
      </c>
      <c r="H9224" s="334">
        <v>0</v>
      </c>
      <c r="I9224" s="334">
        <v>0</v>
      </c>
      <c r="J9224" s="334">
        <v>0</v>
      </c>
      <c r="K9224" s="334">
        <v>0</v>
      </c>
      <c r="L9224" s="334">
        <v>0</v>
      </c>
      <c r="M9224" s="334">
        <v>0</v>
      </c>
      <c r="N9224" s="334">
        <v>0</v>
      </c>
      <c r="O9224" s="334">
        <v>0</v>
      </c>
      <c r="P9224" s="334">
        <v>0</v>
      </c>
      <c r="Q9224" s="334">
        <v>0</v>
      </c>
      <c r="R9224" s="334">
        <v>0</v>
      </c>
      <c r="S9224" s="334">
        <v>0</v>
      </c>
      <c r="T9224" s="334">
        <v>0</v>
      </c>
      <c r="U9224" s="334">
        <v>0</v>
      </c>
      <c r="V9224" s="334">
        <v>0</v>
      </c>
      <c r="W9224" s="334">
        <v>0</v>
      </c>
      <c r="X9224" s="334">
        <v>0</v>
      </c>
      <c r="Y9224" s="334">
        <v>0</v>
      </c>
      <c r="Z9224" s="334">
        <v>0</v>
      </c>
      <c r="AA9224" s="334">
        <v>0</v>
      </c>
      <c r="AB9224" s="334">
        <v>0</v>
      </c>
      <c r="AD9224" s="334">
        <v>0</v>
      </c>
      <c r="AE9224" s="334">
        <f t="shared" si="1447"/>
        <v>0</v>
      </c>
      <c r="AF9224" s="334">
        <f t="shared" si="1448"/>
        <v>0</v>
      </c>
      <c r="AG9224" s="340">
        <f t="shared" si="1449"/>
        <v>0</v>
      </c>
      <c r="AI9224" s="340">
        <f t="shared" si="1450"/>
        <v>0</v>
      </c>
      <c r="AJ9224" s="340">
        <f t="shared" si="1450"/>
        <v>0</v>
      </c>
      <c r="AK9224" s="340">
        <f t="shared" si="1450"/>
        <v>0</v>
      </c>
      <c r="AL9224" s="340">
        <f t="shared" si="1450"/>
        <v>0</v>
      </c>
      <c r="AM9224" s="340">
        <f t="shared" si="1450"/>
        <v>0</v>
      </c>
    </row>
    <row r="9225" spans="1:39" x14ac:dyDescent="0.35">
      <c r="A9225" s="337">
        <v>31138</v>
      </c>
      <c r="B9225" s="338">
        <f t="shared" si="1444"/>
        <v>1985</v>
      </c>
      <c r="C9225" s="338">
        <f t="shared" si="1445"/>
        <v>4</v>
      </c>
      <c r="D9225" s="338">
        <f t="shared" si="1446"/>
        <v>1</v>
      </c>
      <c r="E9225" s="334">
        <v>0</v>
      </c>
      <c r="F9225" s="334">
        <v>0</v>
      </c>
      <c r="G9225" s="334">
        <v>0</v>
      </c>
      <c r="H9225" s="334">
        <v>0</v>
      </c>
      <c r="I9225" s="334">
        <v>0</v>
      </c>
      <c r="J9225" s="334">
        <v>0</v>
      </c>
      <c r="K9225" s="334">
        <v>0</v>
      </c>
      <c r="L9225" s="334">
        <v>0</v>
      </c>
      <c r="M9225" s="334">
        <v>0</v>
      </c>
      <c r="N9225" s="334">
        <v>0</v>
      </c>
      <c r="O9225" s="334">
        <v>0</v>
      </c>
      <c r="P9225" s="334">
        <v>0</v>
      </c>
      <c r="Q9225" s="334">
        <v>0</v>
      </c>
      <c r="R9225" s="334">
        <v>0</v>
      </c>
      <c r="S9225" s="334">
        <v>0</v>
      </c>
      <c r="T9225" s="334">
        <v>0</v>
      </c>
      <c r="U9225" s="334">
        <v>0</v>
      </c>
      <c r="V9225" s="334">
        <v>0</v>
      </c>
      <c r="W9225" s="334">
        <v>0</v>
      </c>
      <c r="X9225" s="334">
        <v>0</v>
      </c>
      <c r="Y9225" s="334">
        <v>0</v>
      </c>
      <c r="Z9225" s="334">
        <v>0</v>
      </c>
      <c r="AA9225" s="334">
        <v>0</v>
      </c>
      <c r="AB9225" s="334">
        <v>0</v>
      </c>
      <c r="AD9225" s="334">
        <v>0</v>
      </c>
      <c r="AE9225" s="334">
        <f t="shared" si="1447"/>
        <v>0</v>
      </c>
      <c r="AF9225" s="334">
        <f t="shared" si="1448"/>
        <v>0</v>
      </c>
      <c r="AG9225" s="340">
        <f t="shared" si="1449"/>
        <v>0</v>
      </c>
      <c r="AI9225" s="340">
        <f t="shared" si="1450"/>
        <v>0</v>
      </c>
      <c r="AJ9225" s="340">
        <f t="shared" si="1450"/>
        <v>0</v>
      </c>
      <c r="AK9225" s="340">
        <f t="shared" si="1450"/>
        <v>0</v>
      </c>
      <c r="AL9225" s="340">
        <f t="shared" si="1450"/>
        <v>0</v>
      </c>
      <c r="AM9225" s="340">
        <f t="shared" si="1450"/>
        <v>0</v>
      </c>
    </row>
    <row r="9226" spans="1:39" x14ac:dyDescent="0.35">
      <c r="A9226" s="337">
        <v>31139</v>
      </c>
      <c r="B9226" s="338">
        <f t="shared" si="1444"/>
        <v>1985</v>
      </c>
      <c r="C9226" s="338">
        <f t="shared" si="1445"/>
        <v>4</v>
      </c>
      <c r="D9226" s="338">
        <f t="shared" si="1446"/>
        <v>2</v>
      </c>
      <c r="E9226" s="334">
        <v>0</v>
      </c>
      <c r="F9226" s="334">
        <v>0</v>
      </c>
      <c r="G9226" s="334">
        <v>0</v>
      </c>
      <c r="H9226" s="334">
        <v>0</v>
      </c>
      <c r="I9226" s="334">
        <v>0</v>
      </c>
      <c r="J9226" s="334">
        <v>0</v>
      </c>
      <c r="K9226" s="334">
        <v>0</v>
      </c>
      <c r="L9226" s="334">
        <v>0</v>
      </c>
      <c r="M9226" s="334">
        <v>0</v>
      </c>
      <c r="N9226" s="334">
        <v>0.1</v>
      </c>
      <c r="O9226" s="334">
        <v>0</v>
      </c>
      <c r="P9226" s="334">
        <v>0</v>
      </c>
      <c r="Q9226" s="334">
        <v>0</v>
      </c>
      <c r="R9226" s="334">
        <v>0.1</v>
      </c>
      <c r="S9226" s="334">
        <v>0</v>
      </c>
      <c r="T9226" s="334">
        <v>0</v>
      </c>
      <c r="U9226" s="334">
        <v>0</v>
      </c>
      <c r="V9226" s="334">
        <v>0</v>
      </c>
      <c r="W9226" s="334">
        <v>0</v>
      </c>
      <c r="X9226" s="334">
        <v>0</v>
      </c>
      <c r="Y9226" s="334">
        <v>0</v>
      </c>
      <c r="Z9226" s="334">
        <v>0</v>
      </c>
      <c r="AA9226" s="334">
        <v>0</v>
      </c>
      <c r="AB9226" s="334">
        <v>0</v>
      </c>
      <c r="AD9226" s="334">
        <v>0.2</v>
      </c>
      <c r="AE9226" s="334">
        <f t="shared" si="1447"/>
        <v>0.2</v>
      </c>
      <c r="AF9226" s="334">
        <f t="shared" si="1448"/>
        <v>0.2</v>
      </c>
      <c r="AG9226" s="340">
        <f t="shared" si="1449"/>
        <v>0</v>
      </c>
      <c r="AI9226" s="340">
        <f t="shared" si="1450"/>
        <v>0</v>
      </c>
      <c r="AJ9226" s="340">
        <f t="shared" si="1450"/>
        <v>0</v>
      </c>
      <c r="AK9226" s="340">
        <f t="shared" si="1450"/>
        <v>0</v>
      </c>
      <c r="AL9226" s="340">
        <f t="shared" si="1450"/>
        <v>0</v>
      </c>
      <c r="AM9226" s="340">
        <f t="shared" si="1450"/>
        <v>0</v>
      </c>
    </row>
    <row r="9227" spans="1:39" x14ac:dyDescent="0.35">
      <c r="A9227" s="337">
        <v>31140</v>
      </c>
      <c r="B9227" s="338">
        <f t="shared" si="1444"/>
        <v>1985</v>
      </c>
      <c r="C9227" s="338">
        <f t="shared" si="1445"/>
        <v>4</v>
      </c>
      <c r="D9227" s="338">
        <f t="shared" si="1446"/>
        <v>3</v>
      </c>
      <c r="E9227" s="334">
        <v>0</v>
      </c>
      <c r="F9227" s="334">
        <v>0</v>
      </c>
      <c r="G9227" s="334">
        <v>0.3</v>
      </c>
      <c r="H9227" s="334">
        <v>0.7</v>
      </c>
      <c r="I9227" s="334">
        <v>0.4</v>
      </c>
      <c r="J9227" s="334">
        <v>0.3</v>
      </c>
      <c r="K9227" s="334">
        <v>0.4</v>
      </c>
      <c r="L9227" s="334">
        <v>0.3</v>
      </c>
      <c r="M9227" s="334">
        <v>0</v>
      </c>
      <c r="N9227" s="334">
        <v>0</v>
      </c>
      <c r="O9227" s="334">
        <v>0</v>
      </c>
      <c r="P9227" s="334">
        <v>0</v>
      </c>
      <c r="Q9227" s="334">
        <v>0</v>
      </c>
      <c r="R9227" s="334">
        <v>0</v>
      </c>
      <c r="S9227" s="334">
        <v>0</v>
      </c>
      <c r="T9227" s="334">
        <v>0</v>
      </c>
      <c r="U9227" s="334">
        <v>0</v>
      </c>
      <c r="V9227" s="334">
        <v>0</v>
      </c>
      <c r="W9227" s="334">
        <v>0</v>
      </c>
      <c r="X9227" s="334">
        <v>0</v>
      </c>
      <c r="Y9227" s="334">
        <v>0</v>
      </c>
      <c r="Z9227" s="334">
        <v>0</v>
      </c>
      <c r="AA9227" s="334">
        <v>0</v>
      </c>
      <c r="AB9227" s="334">
        <v>0</v>
      </c>
      <c r="AD9227" s="334">
        <v>2.4</v>
      </c>
      <c r="AE9227" s="334">
        <f t="shared" si="1447"/>
        <v>2.4</v>
      </c>
      <c r="AF9227" s="334">
        <f t="shared" si="1448"/>
        <v>2.4</v>
      </c>
      <c r="AG9227" s="340">
        <f t="shared" si="1449"/>
        <v>0</v>
      </c>
      <c r="AI9227" s="340">
        <f t="shared" si="1450"/>
        <v>0</v>
      </c>
      <c r="AJ9227" s="340">
        <f t="shared" si="1450"/>
        <v>0</v>
      </c>
      <c r="AK9227" s="340">
        <f t="shared" si="1450"/>
        <v>0</v>
      </c>
      <c r="AL9227" s="340">
        <f t="shared" si="1450"/>
        <v>0</v>
      </c>
      <c r="AM9227" s="340">
        <f t="shared" si="1450"/>
        <v>0</v>
      </c>
    </row>
    <row r="9228" spans="1:39" x14ac:dyDescent="0.35">
      <c r="A9228" s="337">
        <v>31141</v>
      </c>
      <c r="B9228" s="338">
        <f t="shared" si="1444"/>
        <v>1985</v>
      </c>
      <c r="C9228" s="338">
        <f t="shared" si="1445"/>
        <v>4</v>
      </c>
      <c r="D9228" s="338">
        <f t="shared" si="1446"/>
        <v>4</v>
      </c>
      <c r="E9228" s="334">
        <v>0</v>
      </c>
      <c r="F9228" s="334">
        <v>0</v>
      </c>
      <c r="G9228" s="334">
        <v>0</v>
      </c>
      <c r="H9228" s="334">
        <v>0</v>
      </c>
      <c r="I9228" s="334">
        <v>0</v>
      </c>
      <c r="J9228" s="334">
        <v>0</v>
      </c>
      <c r="K9228" s="334">
        <v>0</v>
      </c>
      <c r="L9228" s="334">
        <v>0</v>
      </c>
      <c r="M9228" s="334">
        <v>0</v>
      </c>
      <c r="N9228" s="334">
        <v>0</v>
      </c>
      <c r="O9228" s="334">
        <v>0</v>
      </c>
      <c r="P9228" s="334">
        <v>0</v>
      </c>
      <c r="Q9228" s="334">
        <v>0</v>
      </c>
      <c r="R9228" s="334">
        <v>0</v>
      </c>
      <c r="S9228" s="334">
        <v>0</v>
      </c>
      <c r="T9228" s="334">
        <v>0</v>
      </c>
      <c r="U9228" s="334">
        <v>0</v>
      </c>
      <c r="V9228" s="334">
        <v>0</v>
      </c>
      <c r="W9228" s="334">
        <v>0</v>
      </c>
      <c r="X9228" s="334">
        <v>0</v>
      </c>
      <c r="Y9228" s="334">
        <v>0</v>
      </c>
      <c r="Z9228" s="334">
        <v>0</v>
      </c>
      <c r="AA9228" s="334">
        <v>0</v>
      </c>
      <c r="AB9228" s="334">
        <v>0</v>
      </c>
      <c r="AD9228" s="334">
        <v>0</v>
      </c>
      <c r="AE9228" s="334">
        <f t="shared" si="1447"/>
        <v>0</v>
      </c>
      <c r="AF9228" s="334">
        <f t="shared" si="1448"/>
        <v>0</v>
      </c>
      <c r="AG9228" s="340">
        <f t="shared" si="1449"/>
        <v>0</v>
      </c>
      <c r="AI9228" s="340">
        <f t="shared" si="1450"/>
        <v>0</v>
      </c>
      <c r="AJ9228" s="340">
        <f t="shared" si="1450"/>
        <v>0</v>
      </c>
      <c r="AK9228" s="340">
        <f t="shared" si="1450"/>
        <v>0</v>
      </c>
      <c r="AL9228" s="340">
        <f t="shared" si="1450"/>
        <v>0</v>
      </c>
      <c r="AM9228" s="340">
        <f t="shared" si="1450"/>
        <v>0</v>
      </c>
    </row>
    <row r="9229" spans="1:39" x14ac:dyDescent="0.35">
      <c r="A9229" s="337">
        <v>31142</v>
      </c>
      <c r="B9229" s="338">
        <f t="shared" si="1444"/>
        <v>1985</v>
      </c>
      <c r="C9229" s="338">
        <f t="shared" si="1445"/>
        <v>4</v>
      </c>
      <c r="D9229" s="338">
        <f t="shared" si="1446"/>
        <v>5</v>
      </c>
      <c r="E9229" s="334">
        <v>0</v>
      </c>
      <c r="F9229" s="334">
        <v>0</v>
      </c>
      <c r="G9229" s="334">
        <v>0</v>
      </c>
      <c r="H9229" s="334">
        <v>0</v>
      </c>
      <c r="I9229" s="334">
        <v>0</v>
      </c>
      <c r="J9229" s="334">
        <v>0</v>
      </c>
      <c r="K9229" s="334">
        <v>0</v>
      </c>
      <c r="L9229" s="334">
        <v>0</v>
      </c>
      <c r="M9229" s="334">
        <v>0</v>
      </c>
      <c r="N9229" s="334">
        <v>0</v>
      </c>
      <c r="O9229" s="334">
        <v>0</v>
      </c>
      <c r="P9229" s="334">
        <v>0</v>
      </c>
      <c r="Q9229" s="334">
        <v>0</v>
      </c>
      <c r="R9229" s="334">
        <v>0</v>
      </c>
      <c r="S9229" s="334">
        <v>0</v>
      </c>
      <c r="T9229" s="334">
        <v>0</v>
      </c>
      <c r="U9229" s="334">
        <v>0</v>
      </c>
      <c r="V9229" s="334">
        <v>0</v>
      </c>
      <c r="W9229" s="334">
        <v>0</v>
      </c>
      <c r="X9229" s="334">
        <v>0</v>
      </c>
      <c r="Y9229" s="334">
        <v>0</v>
      </c>
      <c r="Z9229" s="334">
        <v>0.1</v>
      </c>
      <c r="AA9229" s="334">
        <v>0.1</v>
      </c>
      <c r="AB9229" s="334">
        <v>0</v>
      </c>
      <c r="AD9229" s="334">
        <v>0.2</v>
      </c>
      <c r="AE9229" s="334">
        <f t="shared" si="1447"/>
        <v>0.2</v>
      </c>
      <c r="AF9229" s="334">
        <f t="shared" si="1448"/>
        <v>0.2</v>
      </c>
      <c r="AG9229" s="340">
        <f t="shared" si="1449"/>
        <v>0</v>
      </c>
      <c r="AI9229" s="340">
        <f t="shared" si="1450"/>
        <v>0</v>
      </c>
      <c r="AJ9229" s="340">
        <f t="shared" si="1450"/>
        <v>0</v>
      </c>
      <c r="AK9229" s="340">
        <f t="shared" si="1450"/>
        <v>0</v>
      </c>
      <c r="AL9229" s="340">
        <f t="shared" si="1450"/>
        <v>0</v>
      </c>
      <c r="AM9229" s="340">
        <f t="shared" si="1450"/>
        <v>0</v>
      </c>
    </row>
    <row r="9230" spans="1:39" x14ac:dyDescent="0.35">
      <c r="A9230" s="337">
        <v>31143</v>
      </c>
      <c r="B9230" s="338">
        <f t="shared" si="1444"/>
        <v>1985</v>
      </c>
      <c r="C9230" s="338">
        <f t="shared" si="1445"/>
        <v>4</v>
      </c>
      <c r="D9230" s="338">
        <f t="shared" si="1446"/>
        <v>6</v>
      </c>
      <c r="E9230" s="334">
        <v>0</v>
      </c>
      <c r="F9230" s="334">
        <v>0</v>
      </c>
      <c r="G9230" s="334">
        <v>0</v>
      </c>
      <c r="H9230" s="334">
        <v>0</v>
      </c>
      <c r="I9230" s="334">
        <v>0</v>
      </c>
      <c r="J9230" s="334">
        <v>0</v>
      </c>
      <c r="K9230" s="334">
        <v>0</v>
      </c>
      <c r="L9230" s="334">
        <v>0</v>
      </c>
      <c r="M9230" s="334">
        <v>0</v>
      </c>
      <c r="N9230" s="334">
        <v>0</v>
      </c>
      <c r="O9230" s="334">
        <v>0</v>
      </c>
      <c r="P9230" s="334">
        <v>0</v>
      </c>
      <c r="Q9230" s="334">
        <v>0</v>
      </c>
      <c r="R9230" s="334">
        <v>0</v>
      </c>
      <c r="S9230" s="334">
        <v>0</v>
      </c>
      <c r="T9230" s="334">
        <v>0</v>
      </c>
      <c r="U9230" s="334">
        <v>0</v>
      </c>
      <c r="V9230" s="334">
        <v>0</v>
      </c>
      <c r="W9230" s="334">
        <v>0</v>
      </c>
      <c r="X9230" s="334">
        <v>0</v>
      </c>
      <c r="Y9230" s="334">
        <v>0</v>
      </c>
      <c r="Z9230" s="334">
        <v>0</v>
      </c>
      <c r="AA9230" s="334">
        <v>0</v>
      </c>
      <c r="AB9230" s="334">
        <v>0</v>
      </c>
      <c r="AD9230" s="334">
        <v>0</v>
      </c>
      <c r="AE9230" s="334">
        <f t="shared" si="1447"/>
        <v>0</v>
      </c>
      <c r="AF9230" s="334">
        <f t="shared" si="1448"/>
        <v>0</v>
      </c>
      <c r="AG9230" s="340">
        <f t="shared" si="1449"/>
        <v>0</v>
      </c>
      <c r="AI9230" s="340">
        <f t="shared" si="1450"/>
        <v>0</v>
      </c>
      <c r="AJ9230" s="340">
        <f t="shared" si="1450"/>
        <v>0</v>
      </c>
      <c r="AK9230" s="340">
        <f t="shared" si="1450"/>
        <v>0</v>
      </c>
      <c r="AL9230" s="340">
        <f t="shared" si="1450"/>
        <v>0</v>
      </c>
      <c r="AM9230" s="340">
        <f t="shared" si="1450"/>
        <v>0</v>
      </c>
    </row>
    <row r="9231" spans="1:39" x14ac:dyDescent="0.35">
      <c r="A9231" s="337">
        <v>31144</v>
      </c>
      <c r="B9231" s="338">
        <f t="shared" si="1444"/>
        <v>1985</v>
      </c>
      <c r="C9231" s="338">
        <f t="shared" si="1445"/>
        <v>4</v>
      </c>
      <c r="D9231" s="338">
        <f t="shared" si="1446"/>
        <v>7</v>
      </c>
      <c r="E9231" s="334">
        <v>0</v>
      </c>
      <c r="F9231" s="334">
        <v>0</v>
      </c>
      <c r="G9231" s="334">
        <v>0</v>
      </c>
      <c r="H9231" s="334">
        <v>0</v>
      </c>
      <c r="I9231" s="334">
        <v>0</v>
      </c>
      <c r="J9231" s="334">
        <v>0</v>
      </c>
      <c r="K9231" s="334">
        <v>0</v>
      </c>
      <c r="L9231" s="334">
        <v>0</v>
      </c>
      <c r="M9231" s="334">
        <v>0</v>
      </c>
      <c r="N9231" s="334">
        <v>0</v>
      </c>
      <c r="O9231" s="334">
        <v>0</v>
      </c>
      <c r="P9231" s="334">
        <v>0</v>
      </c>
      <c r="Q9231" s="334">
        <v>0</v>
      </c>
      <c r="R9231" s="334">
        <v>0</v>
      </c>
      <c r="S9231" s="334">
        <v>0</v>
      </c>
      <c r="T9231" s="334">
        <v>0</v>
      </c>
      <c r="U9231" s="334">
        <v>0</v>
      </c>
      <c r="V9231" s="334">
        <v>0</v>
      </c>
      <c r="W9231" s="334">
        <v>0</v>
      </c>
      <c r="X9231" s="334">
        <v>0</v>
      </c>
      <c r="Y9231" s="334">
        <v>0</v>
      </c>
      <c r="Z9231" s="334">
        <v>0</v>
      </c>
      <c r="AA9231" s="334">
        <v>0</v>
      </c>
      <c r="AB9231" s="334">
        <v>0</v>
      </c>
      <c r="AD9231" s="334">
        <v>0</v>
      </c>
      <c r="AE9231" s="334">
        <f t="shared" si="1447"/>
        <v>0</v>
      </c>
      <c r="AF9231" s="334">
        <f t="shared" si="1448"/>
        <v>0</v>
      </c>
      <c r="AG9231" s="340">
        <f t="shared" si="1449"/>
        <v>0</v>
      </c>
      <c r="AI9231" s="340">
        <f t="shared" si="1450"/>
        <v>0</v>
      </c>
      <c r="AJ9231" s="340">
        <f t="shared" si="1450"/>
        <v>0</v>
      </c>
      <c r="AK9231" s="340">
        <f t="shared" si="1450"/>
        <v>0</v>
      </c>
      <c r="AL9231" s="340">
        <f t="shared" si="1450"/>
        <v>0</v>
      </c>
      <c r="AM9231" s="340">
        <f t="shared" si="1450"/>
        <v>0</v>
      </c>
    </row>
    <row r="9232" spans="1:39" x14ac:dyDescent="0.35">
      <c r="A9232" s="337">
        <v>31145</v>
      </c>
      <c r="B9232" s="338">
        <f t="shared" si="1444"/>
        <v>1985</v>
      </c>
      <c r="C9232" s="338">
        <f t="shared" si="1445"/>
        <v>4</v>
      </c>
      <c r="D9232" s="338">
        <f t="shared" si="1446"/>
        <v>8</v>
      </c>
      <c r="E9232" s="334">
        <v>0</v>
      </c>
      <c r="F9232" s="334">
        <v>0</v>
      </c>
      <c r="G9232" s="334">
        <v>0</v>
      </c>
      <c r="H9232" s="334">
        <v>0</v>
      </c>
      <c r="I9232" s="334">
        <v>0</v>
      </c>
      <c r="J9232" s="334">
        <v>0</v>
      </c>
      <c r="K9232" s="334">
        <v>0</v>
      </c>
      <c r="L9232" s="334">
        <v>0</v>
      </c>
      <c r="M9232" s="334">
        <v>0</v>
      </c>
      <c r="N9232" s="334">
        <v>0</v>
      </c>
      <c r="O9232" s="334">
        <v>0</v>
      </c>
      <c r="P9232" s="334">
        <v>0</v>
      </c>
      <c r="Q9232" s="334">
        <v>0</v>
      </c>
      <c r="R9232" s="334">
        <v>0</v>
      </c>
      <c r="S9232" s="334">
        <v>0</v>
      </c>
      <c r="T9232" s="334">
        <v>0</v>
      </c>
      <c r="U9232" s="334">
        <v>0</v>
      </c>
      <c r="V9232" s="334">
        <v>0</v>
      </c>
      <c r="W9232" s="334">
        <v>0</v>
      </c>
      <c r="X9232" s="334">
        <v>0</v>
      </c>
      <c r="Y9232" s="334">
        <v>0</v>
      </c>
      <c r="Z9232" s="334">
        <v>0</v>
      </c>
      <c r="AA9232" s="334">
        <v>0</v>
      </c>
      <c r="AB9232" s="334">
        <v>0</v>
      </c>
      <c r="AD9232" s="334">
        <v>0</v>
      </c>
      <c r="AE9232" s="334">
        <f t="shared" si="1447"/>
        <v>0</v>
      </c>
      <c r="AF9232" s="334">
        <f t="shared" si="1448"/>
        <v>0</v>
      </c>
      <c r="AG9232" s="340">
        <f t="shared" si="1449"/>
        <v>0</v>
      </c>
      <c r="AI9232" s="340">
        <f t="shared" si="1450"/>
        <v>0</v>
      </c>
      <c r="AJ9232" s="340">
        <f t="shared" si="1450"/>
        <v>0</v>
      </c>
      <c r="AK9232" s="340">
        <f t="shared" si="1450"/>
        <v>0</v>
      </c>
      <c r="AL9232" s="340">
        <f t="shared" si="1450"/>
        <v>0</v>
      </c>
      <c r="AM9232" s="340">
        <f t="shared" si="1450"/>
        <v>0</v>
      </c>
    </row>
    <row r="9233" spans="1:39" x14ac:dyDescent="0.35">
      <c r="A9233" s="337">
        <v>31146</v>
      </c>
      <c r="B9233" s="338">
        <f t="shared" si="1444"/>
        <v>1985</v>
      </c>
      <c r="C9233" s="338">
        <f t="shared" si="1445"/>
        <v>4</v>
      </c>
      <c r="D9233" s="338">
        <f t="shared" si="1446"/>
        <v>9</v>
      </c>
      <c r="E9233" s="334">
        <v>0</v>
      </c>
      <c r="F9233" s="334">
        <v>0</v>
      </c>
      <c r="G9233" s="334">
        <v>0</v>
      </c>
      <c r="H9233" s="334">
        <v>0</v>
      </c>
      <c r="I9233" s="334">
        <v>0</v>
      </c>
      <c r="J9233" s="334">
        <v>0</v>
      </c>
      <c r="K9233" s="334">
        <v>0</v>
      </c>
      <c r="L9233" s="334">
        <v>0</v>
      </c>
      <c r="M9233" s="334">
        <v>0</v>
      </c>
      <c r="N9233" s="334">
        <v>0</v>
      </c>
      <c r="O9233" s="334">
        <v>0</v>
      </c>
      <c r="P9233" s="334">
        <v>0</v>
      </c>
      <c r="Q9233" s="334">
        <v>0</v>
      </c>
      <c r="R9233" s="334">
        <v>0</v>
      </c>
      <c r="S9233" s="334">
        <v>0</v>
      </c>
      <c r="T9233" s="334">
        <v>0</v>
      </c>
      <c r="U9233" s="334">
        <v>0</v>
      </c>
      <c r="V9233" s="334">
        <v>0</v>
      </c>
      <c r="W9233" s="334">
        <v>0</v>
      </c>
      <c r="X9233" s="334">
        <v>0</v>
      </c>
      <c r="Y9233" s="334">
        <v>0</v>
      </c>
      <c r="Z9233" s="334">
        <v>0</v>
      </c>
      <c r="AA9233" s="334">
        <v>0</v>
      </c>
      <c r="AB9233" s="334">
        <v>0</v>
      </c>
      <c r="AD9233" s="334">
        <v>0</v>
      </c>
      <c r="AE9233" s="334">
        <f t="shared" si="1447"/>
        <v>0</v>
      </c>
      <c r="AF9233" s="334">
        <f t="shared" si="1448"/>
        <v>0</v>
      </c>
      <c r="AG9233" s="340">
        <f t="shared" si="1449"/>
        <v>0</v>
      </c>
      <c r="AI9233" s="340">
        <f t="shared" si="1450"/>
        <v>0</v>
      </c>
      <c r="AJ9233" s="340">
        <f t="shared" si="1450"/>
        <v>0</v>
      </c>
      <c r="AK9233" s="340">
        <f t="shared" si="1450"/>
        <v>0</v>
      </c>
      <c r="AL9233" s="340">
        <f t="shared" si="1450"/>
        <v>0</v>
      </c>
      <c r="AM9233" s="340">
        <f t="shared" si="1450"/>
        <v>0</v>
      </c>
    </row>
    <row r="9234" spans="1:39" x14ac:dyDescent="0.35">
      <c r="A9234" s="337">
        <v>31147</v>
      </c>
      <c r="B9234" s="338">
        <f t="shared" si="1444"/>
        <v>1985</v>
      </c>
      <c r="C9234" s="338">
        <f t="shared" si="1445"/>
        <v>4</v>
      </c>
      <c r="D9234" s="338">
        <f t="shared" si="1446"/>
        <v>10</v>
      </c>
      <c r="E9234" s="334">
        <v>0</v>
      </c>
      <c r="F9234" s="334">
        <v>0</v>
      </c>
      <c r="G9234" s="334">
        <v>0</v>
      </c>
      <c r="H9234" s="334">
        <v>0</v>
      </c>
      <c r="I9234" s="334">
        <v>0</v>
      </c>
      <c r="J9234" s="334">
        <v>0</v>
      </c>
      <c r="K9234" s="334">
        <v>0</v>
      </c>
      <c r="L9234" s="334">
        <v>0</v>
      </c>
      <c r="M9234" s="334">
        <v>0</v>
      </c>
      <c r="N9234" s="334">
        <v>0</v>
      </c>
      <c r="O9234" s="334">
        <v>0</v>
      </c>
      <c r="P9234" s="334">
        <v>0</v>
      </c>
      <c r="Q9234" s="334">
        <v>0</v>
      </c>
      <c r="R9234" s="334">
        <v>0</v>
      </c>
      <c r="S9234" s="334">
        <v>0</v>
      </c>
      <c r="T9234" s="334">
        <v>0</v>
      </c>
      <c r="U9234" s="334">
        <v>0</v>
      </c>
      <c r="V9234" s="334">
        <v>0</v>
      </c>
      <c r="W9234" s="334">
        <v>0</v>
      </c>
      <c r="X9234" s="334">
        <v>0</v>
      </c>
      <c r="Y9234" s="334">
        <v>0</v>
      </c>
      <c r="Z9234" s="334">
        <v>0</v>
      </c>
      <c r="AA9234" s="334">
        <v>0</v>
      </c>
      <c r="AB9234" s="334">
        <v>0</v>
      </c>
      <c r="AD9234" s="334">
        <v>0</v>
      </c>
      <c r="AE9234" s="334">
        <f t="shared" si="1447"/>
        <v>0</v>
      </c>
      <c r="AF9234" s="334">
        <f t="shared" si="1448"/>
        <v>0</v>
      </c>
      <c r="AG9234" s="340">
        <f t="shared" si="1449"/>
        <v>0</v>
      </c>
      <c r="AI9234" s="340">
        <f t="shared" si="1450"/>
        <v>0</v>
      </c>
      <c r="AJ9234" s="340">
        <f t="shared" si="1450"/>
        <v>0</v>
      </c>
      <c r="AK9234" s="340">
        <f t="shared" si="1450"/>
        <v>0</v>
      </c>
      <c r="AL9234" s="340">
        <f t="shared" si="1450"/>
        <v>0</v>
      </c>
      <c r="AM9234" s="340">
        <f t="shared" si="1450"/>
        <v>0</v>
      </c>
    </row>
    <row r="9235" spans="1:39" x14ac:dyDescent="0.35">
      <c r="A9235" s="337">
        <v>31148</v>
      </c>
      <c r="B9235" s="338">
        <f t="shared" si="1444"/>
        <v>1985</v>
      </c>
      <c r="C9235" s="338">
        <f t="shared" si="1445"/>
        <v>4</v>
      </c>
      <c r="D9235" s="338">
        <f t="shared" si="1446"/>
        <v>11</v>
      </c>
      <c r="E9235" s="334">
        <v>0</v>
      </c>
      <c r="F9235" s="334">
        <v>0</v>
      </c>
      <c r="G9235" s="334">
        <v>0</v>
      </c>
      <c r="H9235" s="334">
        <v>0</v>
      </c>
      <c r="I9235" s="334">
        <v>0</v>
      </c>
      <c r="J9235" s="334">
        <v>0</v>
      </c>
      <c r="K9235" s="334">
        <v>0</v>
      </c>
      <c r="L9235" s="334">
        <v>0</v>
      </c>
      <c r="M9235" s="334">
        <v>0</v>
      </c>
      <c r="N9235" s="334">
        <v>0</v>
      </c>
      <c r="O9235" s="334">
        <v>0</v>
      </c>
      <c r="P9235" s="334">
        <v>0</v>
      </c>
      <c r="Q9235" s="334">
        <v>0</v>
      </c>
      <c r="R9235" s="334">
        <v>0</v>
      </c>
      <c r="S9235" s="334">
        <v>0</v>
      </c>
      <c r="T9235" s="334">
        <v>0</v>
      </c>
      <c r="U9235" s="334">
        <v>0</v>
      </c>
      <c r="V9235" s="334">
        <v>0</v>
      </c>
      <c r="W9235" s="334">
        <v>0.2</v>
      </c>
      <c r="X9235" s="334">
        <v>0</v>
      </c>
      <c r="Y9235" s="334">
        <v>0</v>
      </c>
      <c r="Z9235" s="334">
        <v>0</v>
      </c>
      <c r="AA9235" s="334">
        <v>0</v>
      </c>
      <c r="AB9235" s="334">
        <v>0</v>
      </c>
      <c r="AD9235" s="334">
        <v>0.2</v>
      </c>
      <c r="AE9235" s="334">
        <f t="shared" si="1447"/>
        <v>0.2</v>
      </c>
      <c r="AF9235" s="334">
        <f t="shared" si="1448"/>
        <v>0.2</v>
      </c>
      <c r="AG9235" s="340">
        <f t="shared" si="1449"/>
        <v>0</v>
      </c>
      <c r="AI9235" s="340">
        <f t="shared" si="1450"/>
        <v>0</v>
      </c>
      <c r="AJ9235" s="340">
        <f t="shared" si="1450"/>
        <v>0</v>
      </c>
      <c r="AK9235" s="340">
        <f t="shared" si="1450"/>
        <v>0</v>
      </c>
      <c r="AL9235" s="340">
        <f t="shared" si="1450"/>
        <v>0</v>
      </c>
      <c r="AM9235" s="340">
        <f t="shared" si="1450"/>
        <v>0</v>
      </c>
    </row>
    <row r="9236" spans="1:39" x14ac:dyDescent="0.35">
      <c r="A9236" s="337">
        <v>31149</v>
      </c>
      <c r="B9236" s="338">
        <f t="shared" si="1444"/>
        <v>1985</v>
      </c>
      <c r="C9236" s="338">
        <f t="shared" si="1445"/>
        <v>4</v>
      </c>
      <c r="D9236" s="338">
        <f t="shared" si="1446"/>
        <v>12</v>
      </c>
      <c r="E9236" s="334">
        <v>0</v>
      </c>
      <c r="F9236" s="334">
        <v>0</v>
      </c>
      <c r="G9236" s="334">
        <v>0</v>
      </c>
      <c r="H9236" s="334">
        <v>0</v>
      </c>
      <c r="I9236" s="334">
        <v>0</v>
      </c>
      <c r="J9236" s="334">
        <v>0</v>
      </c>
      <c r="K9236" s="334">
        <v>0</v>
      </c>
      <c r="L9236" s="334">
        <v>0</v>
      </c>
      <c r="M9236" s="334">
        <v>0</v>
      </c>
      <c r="N9236" s="334">
        <v>0</v>
      </c>
      <c r="O9236" s="334">
        <v>0</v>
      </c>
      <c r="P9236" s="334">
        <v>0</v>
      </c>
      <c r="Q9236" s="334">
        <v>0</v>
      </c>
      <c r="R9236" s="334">
        <v>0</v>
      </c>
      <c r="S9236" s="334">
        <v>0</v>
      </c>
      <c r="T9236" s="334">
        <v>0</v>
      </c>
      <c r="U9236" s="334">
        <v>0</v>
      </c>
      <c r="V9236" s="334">
        <v>0</v>
      </c>
      <c r="W9236" s="334">
        <v>0</v>
      </c>
      <c r="X9236" s="334">
        <v>0</v>
      </c>
      <c r="Y9236" s="334">
        <v>0</v>
      </c>
      <c r="Z9236" s="334">
        <v>0</v>
      </c>
      <c r="AA9236" s="334">
        <v>0</v>
      </c>
      <c r="AB9236" s="334">
        <v>0</v>
      </c>
      <c r="AD9236" s="334">
        <v>0</v>
      </c>
      <c r="AE9236" s="334">
        <f t="shared" si="1447"/>
        <v>0</v>
      </c>
      <c r="AF9236" s="334">
        <f t="shared" si="1448"/>
        <v>0</v>
      </c>
      <c r="AG9236" s="340">
        <f t="shared" si="1449"/>
        <v>0</v>
      </c>
      <c r="AI9236" s="340">
        <f t="shared" ref="AI9236:AM9251" si="1451">IF($C9236=AI$1,$AF9236,0)</f>
        <v>0</v>
      </c>
      <c r="AJ9236" s="340">
        <f t="shared" si="1451"/>
        <v>0</v>
      </c>
      <c r="AK9236" s="340">
        <f t="shared" si="1451"/>
        <v>0</v>
      </c>
      <c r="AL9236" s="340">
        <f t="shared" si="1451"/>
        <v>0</v>
      </c>
      <c r="AM9236" s="340">
        <f t="shared" si="1451"/>
        <v>0</v>
      </c>
    </row>
    <row r="9237" spans="1:39" x14ac:dyDescent="0.35">
      <c r="A9237" s="337">
        <v>31150</v>
      </c>
      <c r="B9237" s="338">
        <f t="shared" si="1444"/>
        <v>1985</v>
      </c>
      <c r="C9237" s="338">
        <f t="shared" si="1445"/>
        <v>4</v>
      </c>
      <c r="D9237" s="338">
        <f t="shared" si="1446"/>
        <v>13</v>
      </c>
      <c r="E9237" s="334">
        <v>0</v>
      </c>
      <c r="F9237" s="334">
        <v>0</v>
      </c>
      <c r="G9237" s="334">
        <v>0</v>
      </c>
      <c r="H9237" s="334">
        <v>0</v>
      </c>
      <c r="I9237" s="334">
        <v>0</v>
      </c>
      <c r="J9237" s="334">
        <v>0</v>
      </c>
      <c r="K9237" s="334">
        <v>0</v>
      </c>
      <c r="L9237" s="334">
        <v>0</v>
      </c>
      <c r="M9237" s="334">
        <v>0</v>
      </c>
      <c r="N9237" s="334">
        <v>0</v>
      </c>
      <c r="O9237" s="334">
        <v>0</v>
      </c>
      <c r="P9237" s="334">
        <v>0</v>
      </c>
      <c r="Q9237" s="334">
        <v>0</v>
      </c>
      <c r="R9237" s="334">
        <v>0</v>
      </c>
      <c r="S9237" s="334">
        <v>0</v>
      </c>
      <c r="T9237" s="334">
        <v>0</v>
      </c>
      <c r="U9237" s="334">
        <v>0</v>
      </c>
      <c r="V9237" s="334">
        <v>0</v>
      </c>
      <c r="W9237" s="334">
        <v>0</v>
      </c>
      <c r="X9237" s="334">
        <v>0</v>
      </c>
      <c r="Y9237" s="334">
        <v>0</v>
      </c>
      <c r="Z9237" s="334">
        <v>0</v>
      </c>
      <c r="AA9237" s="334">
        <v>0</v>
      </c>
      <c r="AB9237" s="334">
        <v>0</v>
      </c>
      <c r="AD9237" s="334">
        <v>0</v>
      </c>
      <c r="AE9237" s="334">
        <f t="shared" si="1447"/>
        <v>0</v>
      </c>
      <c r="AF9237" s="334">
        <f t="shared" si="1448"/>
        <v>0</v>
      </c>
      <c r="AG9237" s="340">
        <f t="shared" si="1449"/>
        <v>0</v>
      </c>
      <c r="AI9237" s="340">
        <f t="shared" si="1451"/>
        <v>0</v>
      </c>
      <c r="AJ9237" s="340">
        <f t="shared" si="1451"/>
        <v>0</v>
      </c>
      <c r="AK9237" s="340">
        <f t="shared" si="1451"/>
        <v>0</v>
      </c>
      <c r="AL9237" s="340">
        <f t="shared" si="1451"/>
        <v>0</v>
      </c>
      <c r="AM9237" s="340">
        <f t="shared" si="1451"/>
        <v>0</v>
      </c>
    </row>
    <row r="9238" spans="1:39" x14ac:dyDescent="0.35">
      <c r="A9238" s="337">
        <v>31151</v>
      </c>
      <c r="B9238" s="338">
        <f t="shared" si="1444"/>
        <v>1985</v>
      </c>
      <c r="C9238" s="338">
        <f t="shared" si="1445"/>
        <v>4</v>
      </c>
      <c r="D9238" s="338">
        <f t="shared" si="1446"/>
        <v>14</v>
      </c>
      <c r="E9238" s="334">
        <v>0</v>
      </c>
      <c r="F9238" s="334">
        <v>0</v>
      </c>
      <c r="G9238" s="334">
        <v>0</v>
      </c>
      <c r="H9238" s="334">
        <v>0</v>
      </c>
      <c r="I9238" s="334">
        <v>0</v>
      </c>
      <c r="J9238" s="334">
        <v>0</v>
      </c>
      <c r="K9238" s="334">
        <v>0.3</v>
      </c>
      <c r="L9238" s="334">
        <v>0.4</v>
      </c>
      <c r="M9238" s="334">
        <v>0.3</v>
      </c>
      <c r="N9238" s="334">
        <v>0.3</v>
      </c>
      <c r="O9238" s="334">
        <v>0.3</v>
      </c>
      <c r="P9238" s="334">
        <v>0.4</v>
      </c>
      <c r="Q9238" s="334">
        <v>0.3</v>
      </c>
      <c r="R9238" s="334">
        <v>0.3</v>
      </c>
      <c r="S9238" s="334">
        <v>0.3</v>
      </c>
      <c r="T9238" s="334">
        <v>0.4</v>
      </c>
      <c r="U9238" s="334">
        <v>0.3</v>
      </c>
      <c r="V9238" s="334">
        <v>0</v>
      </c>
      <c r="W9238" s="334">
        <v>0</v>
      </c>
      <c r="X9238" s="334">
        <v>0</v>
      </c>
      <c r="Y9238" s="334">
        <v>0</v>
      </c>
      <c r="Z9238" s="334">
        <v>0</v>
      </c>
      <c r="AA9238" s="334">
        <v>0</v>
      </c>
      <c r="AB9238" s="334">
        <v>0</v>
      </c>
      <c r="AD9238" s="334">
        <v>3.6</v>
      </c>
      <c r="AE9238" s="334">
        <f t="shared" si="1447"/>
        <v>3.6</v>
      </c>
      <c r="AF9238" s="334">
        <f t="shared" si="1448"/>
        <v>3.5999999999999992</v>
      </c>
      <c r="AG9238" s="340">
        <f t="shared" si="1449"/>
        <v>8.8817841970012523E-16</v>
      </c>
      <c r="AI9238" s="340">
        <f t="shared" si="1451"/>
        <v>0</v>
      </c>
      <c r="AJ9238" s="340">
        <f t="shared" si="1451"/>
        <v>0</v>
      </c>
      <c r="AK9238" s="340">
        <f t="shared" si="1451"/>
        <v>0</v>
      </c>
      <c r="AL9238" s="340">
        <f t="shared" si="1451"/>
        <v>0</v>
      </c>
      <c r="AM9238" s="340">
        <f t="shared" si="1451"/>
        <v>0</v>
      </c>
    </row>
    <row r="9239" spans="1:39" x14ac:dyDescent="0.35">
      <c r="A9239" s="337">
        <v>31152</v>
      </c>
      <c r="B9239" s="338">
        <f t="shared" si="1444"/>
        <v>1985</v>
      </c>
      <c r="C9239" s="338">
        <f t="shared" si="1445"/>
        <v>4</v>
      </c>
      <c r="D9239" s="338">
        <f t="shared" si="1446"/>
        <v>15</v>
      </c>
      <c r="E9239" s="334">
        <v>0</v>
      </c>
      <c r="F9239" s="334">
        <v>0</v>
      </c>
      <c r="G9239" s="334">
        <v>0</v>
      </c>
      <c r="H9239" s="334">
        <v>0</v>
      </c>
      <c r="I9239" s="334">
        <v>0</v>
      </c>
      <c r="J9239" s="334">
        <v>0</v>
      </c>
      <c r="K9239" s="334">
        <v>0</v>
      </c>
      <c r="L9239" s="334">
        <v>0</v>
      </c>
      <c r="M9239" s="334">
        <v>0</v>
      </c>
      <c r="N9239" s="334">
        <v>0</v>
      </c>
      <c r="O9239" s="334">
        <v>0</v>
      </c>
      <c r="P9239" s="334">
        <v>0</v>
      </c>
      <c r="Q9239" s="334">
        <v>0</v>
      </c>
      <c r="R9239" s="334">
        <v>0</v>
      </c>
      <c r="S9239" s="334">
        <v>0</v>
      </c>
      <c r="T9239" s="334">
        <v>0</v>
      </c>
      <c r="U9239" s="334">
        <v>0</v>
      </c>
      <c r="V9239" s="334">
        <v>0</v>
      </c>
      <c r="W9239" s="334">
        <v>0</v>
      </c>
      <c r="X9239" s="334">
        <v>0</v>
      </c>
      <c r="Y9239" s="334">
        <v>0</v>
      </c>
      <c r="Z9239" s="334">
        <v>0</v>
      </c>
      <c r="AA9239" s="334">
        <v>0</v>
      </c>
      <c r="AB9239" s="334">
        <v>0</v>
      </c>
      <c r="AD9239" s="334">
        <v>0</v>
      </c>
      <c r="AE9239" s="334">
        <f t="shared" si="1447"/>
        <v>0</v>
      </c>
      <c r="AF9239" s="334">
        <f t="shared" si="1448"/>
        <v>0</v>
      </c>
      <c r="AG9239" s="340">
        <f t="shared" si="1449"/>
        <v>0</v>
      </c>
      <c r="AI9239" s="340">
        <f t="shared" si="1451"/>
        <v>0</v>
      </c>
      <c r="AJ9239" s="340">
        <f t="shared" si="1451"/>
        <v>0</v>
      </c>
      <c r="AK9239" s="340">
        <f t="shared" si="1451"/>
        <v>0</v>
      </c>
      <c r="AL9239" s="340">
        <f t="shared" si="1451"/>
        <v>0</v>
      </c>
      <c r="AM9239" s="340">
        <f t="shared" si="1451"/>
        <v>0</v>
      </c>
    </row>
    <row r="9240" spans="1:39" x14ac:dyDescent="0.35">
      <c r="A9240" s="337">
        <v>31153</v>
      </c>
      <c r="B9240" s="338">
        <f t="shared" si="1444"/>
        <v>1985</v>
      </c>
      <c r="C9240" s="338">
        <f t="shared" si="1445"/>
        <v>4</v>
      </c>
      <c r="D9240" s="338">
        <f t="shared" si="1446"/>
        <v>16</v>
      </c>
      <c r="E9240" s="334">
        <v>0</v>
      </c>
      <c r="F9240" s="334">
        <v>0</v>
      </c>
      <c r="G9240" s="334">
        <v>0</v>
      </c>
      <c r="H9240" s="334">
        <v>0</v>
      </c>
      <c r="I9240" s="334">
        <v>0</v>
      </c>
      <c r="J9240" s="334">
        <v>0</v>
      </c>
      <c r="K9240" s="334">
        <v>0</v>
      </c>
      <c r="L9240" s="334">
        <v>0</v>
      </c>
      <c r="M9240" s="334">
        <v>0</v>
      </c>
      <c r="N9240" s="334">
        <v>0</v>
      </c>
      <c r="O9240" s="334">
        <v>0</v>
      </c>
      <c r="P9240" s="334">
        <v>0</v>
      </c>
      <c r="Q9240" s="334">
        <v>0</v>
      </c>
      <c r="R9240" s="334">
        <v>0</v>
      </c>
      <c r="S9240" s="334">
        <v>0</v>
      </c>
      <c r="T9240" s="334">
        <v>0</v>
      </c>
      <c r="U9240" s="334">
        <v>0</v>
      </c>
      <c r="V9240" s="334">
        <v>0</v>
      </c>
      <c r="W9240" s="334">
        <v>0</v>
      </c>
      <c r="X9240" s="334">
        <v>0</v>
      </c>
      <c r="Y9240" s="334">
        <v>0</v>
      </c>
      <c r="Z9240" s="334">
        <v>0</v>
      </c>
      <c r="AA9240" s="334">
        <v>0</v>
      </c>
      <c r="AB9240" s="334">
        <v>0</v>
      </c>
      <c r="AD9240" s="334">
        <v>0</v>
      </c>
      <c r="AE9240" s="334">
        <f t="shared" si="1447"/>
        <v>0</v>
      </c>
      <c r="AF9240" s="334">
        <f t="shared" si="1448"/>
        <v>0</v>
      </c>
      <c r="AG9240" s="340">
        <f t="shared" si="1449"/>
        <v>0</v>
      </c>
      <c r="AI9240" s="340">
        <f t="shared" si="1451"/>
        <v>0</v>
      </c>
      <c r="AJ9240" s="340">
        <f t="shared" si="1451"/>
        <v>0</v>
      </c>
      <c r="AK9240" s="340">
        <f t="shared" si="1451"/>
        <v>0</v>
      </c>
      <c r="AL9240" s="340">
        <f t="shared" si="1451"/>
        <v>0</v>
      </c>
      <c r="AM9240" s="340">
        <f t="shared" si="1451"/>
        <v>0</v>
      </c>
    </row>
    <row r="9241" spans="1:39" x14ac:dyDescent="0.35">
      <c r="A9241" s="337">
        <v>31154</v>
      </c>
      <c r="B9241" s="338">
        <f t="shared" si="1444"/>
        <v>1985</v>
      </c>
      <c r="C9241" s="338">
        <f t="shared" si="1445"/>
        <v>4</v>
      </c>
      <c r="D9241" s="338">
        <f t="shared" si="1446"/>
        <v>17</v>
      </c>
      <c r="E9241" s="334">
        <v>0</v>
      </c>
      <c r="F9241" s="334">
        <v>0</v>
      </c>
      <c r="G9241" s="334">
        <v>0</v>
      </c>
      <c r="H9241" s="334">
        <v>0</v>
      </c>
      <c r="I9241" s="334">
        <v>0</v>
      </c>
      <c r="J9241" s="334">
        <v>0</v>
      </c>
      <c r="K9241" s="334">
        <v>0</v>
      </c>
      <c r="L9241" s="334">
        <v>0</v>
      </c>
      <c r="M9241" s="334">
        <v>0</v>
      </c>
      <c r="N9241" s="334">
        <v>0</v>
      </c>
      <c r="O9241" s="334">
        <v>0</v>
      </c>
      <c r="P9241" s="334">
        <v>0</v>
      </c>
      <c r="Q9241" s="334">
        <v>0</v>
      </c>
      <c r="R9241" s="334">
        <v>0</v>
      </c>
      <c r="S9241" s="334">
        <v>0</v>
      </c>
      <c r="T9241" s="334">
        <v>0</v>
      </c>
      <c r="U9241" s="334">
        <v>0</v>
      </c>
      <c r="V9241" s="334">
        <v>0</v>
      </c>
      <c r="W9241" s="334">
        <v>0</v>
      </c>
      <c r="X9241" s="334">
        <v>0</v>
      </c>
      <c r="Y9241" s="334">
        <v>0</v>
      </c>
      <c r="Z9241" s="334">
        <v>0</v>
      </c>
      <c r="AA9241" s="334">
        <v>0</v>
      </c>
      <c r="AB9241" s="334">
        <v>0</v>
      </c>
      <c r="AD9241" s="334">
        <v>0</v>
      </c>
      <c r="AE9241" s="334">
        <f t="shared" si="1447"/>
        <v>0</v>
      </c>
      <c r="AF9241" s="334">
        <f t="shared" si="1448"/>
        <v>0</v>
      </c>
      <c r="AG9241" s="340">
        <f t="shared" si="1449"/>
        <v>0</v>
      </c>
      <c r="AI9241" s="340">
        <f t="shared" si="1451"/>
        <v>0</v>
      </c>
      <c r="AJ9241" s="340">
        <f t="shared" si="1451"/>
        <v>0</v>
      </c>
      <c r="AK9241" s="340">
        <f t="shared" si="1451"/>
        <v>0</v>
      </c>
      <c r="AL9241" s="340">
        <f t="shared" si="1451"/>
        <v>0</v>
      </c>
      <c r="AM9241" s="340">
        <f t="shared" si="1451"/>
        <v>0</v>
      </c>
    </row>
    <row r="9242" spans="1:39" x14ac:dyDescent="0.35">
      <c r="A9242" s="337">
        <v>31155</v>
      </c>
      <c r="B9242" s="338">
        <f t="shared" si="1444"/>
        <v>1985</v>
      </c>
      <c r="C9242" s="338">
        <f t="shared" si="1445"/>
        <v>4</v>
      </c>
      <c r="D9242" s="338">
        <f t="shared" si="1446"/>
        <v>18</v>
      </c>
      <c r="E9242" s="334">
        <v>0</v>
      </c>
      <c r="F9242" s="334">
        <v>0</v>
      </c>
      <c r="G9242" s="334">
        <v>0</v>
      </c>
      <c r="H9242" s="334">
        <v>0</v>
      </c>
      <c r="I9242" s="334">
        <v>0</v>
      </c>
      <c r="J9242" s="334">
        <v>0</v>
      </c>
      <c r="K9242" s="334">
        <v>0</v>
      </c>
      <c r="L9242" s="334">
        <v>0</v>
      </c>
      <c r="M9242" s="334">
        <v>0</v>
      </c>
      <c r="N9242" s="334">
        <v>0</v>
      </c>
      <c r="O9242" s="334">
        <v>0</v>
      </c>
      <c r="P9242" s="334">
        <v>0</v>
      </c>
      <c r="Q9242" s="334">
        <v>0</v>
      </c>
      <c r="R9242" s="334">
        <v>0</v>
      </c>
      <c r="S9242" s="334">
        <v>0</v>
      </c>
      <c r="T9242" s="334">
        <v>0</v>
      </c>
      <c r="U9242" s="334">
        <v>0</v>
      </c>
      <c r="V9242" s="334">
        <v>0</v>
      </c>
      <c r="W9242" s="334">
        <v>0</v>
      </c>
      <c r="X9242" s="334">
        <v>0</v>
      </c>
      <c r="Y9242" s="334">
        <v>0</v>
      </c>
      <c r="Z9242" s="334">
        <v>0</v>
      </c>
      <c r="AA9242" s="334">
        <v>0</v>
      </c>
      <c r="AB9242" s="334">
        <v>0</v>
      </c>
      <c r="AD9242" s="334">
        <v>0</v>
      </c>
      <c r="AE9242" s="334">
        <f t="shared" si="1447"/>
        <v>0</v>
      </c>
      <c r="AF9242" s="334">
        <f t="shared" si="1448"/>
        <v>0</v>
      </c>
      <c r="AG9242" s="340">
        <f t="shared" si="1449"/>
        <v>0</v>
      </c>
      <c r="AI9242" s="340">
        <f t="shared" si="1451"/>
        <v>0</v>
      </c>
      <c r="AJ9242" s="340">
        <f t="shared" si="1451"/>
        <v>0</v>
      </c>
      <c r="AK9242" s="340">
        <f t="shared" si="1451"/>
        <v>0</v>
      </c>
      <c r="AL9242" s="340">
        <f t="shared" si="1451"/>
        <v>0</v>
      </c>
      <c r="AM9242" s="340">
        <f t="shared" si="1451"/>
        <v>0</v>
      </c>
    </row>
    <row r="9243" spans="1:39" x14ac:dyDescent="0.35">
      <c r="A9243" s="337">
        <v>31156</v>
      </c>
      <c r="B9243" s="338">
        <f t="shared" si="1444"/>
        <v>1985</v>
      </c>
      <c r="C9243" s="338">
        <f t="shared" si="1445"/>
        <v>4</v>
      </c>
      <c r="D9243" s="338">
        <f t="shared" si="1446"/>
        <v>19</v>
      </c>
      <c r="E9243" s="334">
        <v>0.5</v>
      </c>
      <c r="F9243" s="334">
        <v>0.5</v>
      </c>
      <c r="G9243" s="334">
        <v>0.5</v>
      </c>
      <c r="H9243" s="334">
        <v>0.5</v>
      </c>
      <c r="I9243" s="334">
        <v>0.5</v>
      </c>
      <c r="J9243" s="334">
        <v>0.5</v>
      </c>
      <c r="K9243" s="334">
        <v>0.6</v>
      </c>
      <c r="L9243" s="334">
        <v>0</v>
      </c>
      <c r="M9243" s="334">
        <v>0</v>
      </c>
      <c r="N9243" s="334">
        <v>0.5</v>
      </c>
      <c r="O9243" s="334">
        <v>0.5</v>
      </c>
      <c r="P9243" s="334">
        <v>0.5</v>
      </c>
      <c r="Q9243" s="334">
        <v>0.5</v>
      </c>
      <c r="R9243" s="334">
        <v>0.5</v>
      </c>
      <c r="S9243" s="334">
        <v>0.5</v>
      </c>
      <c r="T9243" s="334">
        <v>1</v>
      </c>
      <c r="U9243" s="334">
        <v>1</v>
      </c>
      <c r="V9243" s="334">
        <v>1.1000000000000001</v>
      </c>
      <c r="W9243" s="334">
        <v>0.5</v>
      </c>
      <c r="X9243" s="334">
        <v>0.5</v>
      </c>
      <c r="Y9243" s="334">
        <v>0.5</v>
      </c>
      <c r="Z9243" s="334">
        <v>0.5</v>
      </c>
      <c r="AA9243" s="334">
        <v>0.5</v>
      </c>
      <c r="AB9243" s="334">
        <v>0.5</v>
      </c>
      <c r="AD9243" s="334">
        <v>12.7</v>
      </c>
      <c r="AE9243" s="334">
        <f t="shared" si="1447"/>
        <v>12.7</v>
      </c>
      <c r="AF9243" s="334">
        <f t="shared" si="1448"/>
        <v>12.7</v>
      </c>
      <c r="AG9243" s="340">
        <f t="shared" si="1449"/>
        <v>0</v>
      </c>
      <c r="AI9243" s="340">
        <f t="shared" si="1451"/>
        <v>0</v>
      </c>
      <c r="AJ9243" s="340">
        <f t="shared" si="1451"/>
        <v>0</v>
      </c>
      <c r="AK9243" s="340">
        <f t="shared" si="1451"/>
        <v>0</v>
      </c>
      <c r="AL9243" s="340">
        <f t="shared" si="1451"/>
        <v>0</v>
      </c>
      <c r="AM9243" s="340">
        <f t="shared" si="1451"/>
        <v>0</v>
      </c>
    </row>
    <row r="9244" spans="1:39" x14ac:dyDescent="0.35">
      <c r="A9244" s="337">
        <v>31157</v>
      </c>
      <c r="B9244" s="338">
        <f t="shared" si="1444"/>
        <v>1985</v>
      </c>
      <c r="C9244" s="338">
        <f t="shared" si="1445"/>
        <v>4</v>
      </c>
      <c r="D9244" s="338">
        <f t="shared" si="1446"/>
        <v>20</v>
      </c>
      <c r="E9244" s="334">
        <v>0.1</v>
      </c>
      <c r="F9244" s="334">
        <v>0</v>
      </c>
      <c r="G9244" s="334">
        <v>0.1</v>
      </c>
      <c r="H9244" s="334">
        <v>0.1</v>
      </c>
      <c r="I9244" s="334">
        <v>0.1</v>
      </c>
      <c r="J9244" s="334">
        <v>0</v>
      </c>
      <c r="K9244" s="334">
        <v>0</v>
      </c>
      <c r="L9244" s="334">
        <v>0.1</v>
      </c>
      <c r="M9244" s="334">
        <v>0</v>
      </c>
      <c r="N9244" s="334">
        <v>0.1</v>
      </c>
      <c r="O9244" s="334">
        <v>0</v>
      </c>
      <c r="P9244" s="334">
        <v>0.1</v>
      </c>
      <c r="Q9244" s="334">
        <v>0.1</v>
      </c>
      <c r="R9244" s="334">
        <v>0</v>
      </c>
      <c r="S9244" s="334">
        <v>0.1</v>
      </c>
      <c r="T9244" s="334">
        <v>0.1</v>
      </c>
      <c r="U9244" s="334">
        <v>0</v>
      </c>
      <c r="V9244" s="334">
        <v>0</v>
      </c>
      <c r="W9244" s="334">
        <v>0</v>
      </c>
      <c r="X9244" s="334">
        <v>0.1</v>
      </c>
      <c r="Y9244" s="334">
        <v>0</v>
      </c>
      <c r="Z9244" s="334">
        <v>0</v>
      </c>
      <c r="AA9244" s="334">
        <v>0.1</v>
      </c>
      <c r="AB9244" s="334">
        <v>0</v>
      </c>
      <c r="AD9244" s="334">
        <v>1.2</v>
      </c>
      <c r="AE9244" s="334">
        <f t="shared" si="1447"/>
        <v>1.2</v>
      </c>
      <c r="AF9244" s="334">
        <f t="shared" si="1448"/>
        <v>1.2</v>
      </c>
      <c r="AG9244" s="340">
        <f t="shared" si="1449"/>
        <v>0</v>
      </c>
      <c r="AI9244" s="340">
        <f t="shared" si="1451"/>
        <v>0</v>
      </c>
      <c r="AJ9244" s="340">
        <f t="shared" si="1451"/>
        <v>0</v>
      </c>
      <c r="AK9244" s="340">
        <f t="shared" si="1451"/>
        <v>0</v>
      </c>
      <c r="AL9244" s="340">
        <f t="shared" si="1451"/>
        <v>0</v>
      </c>
      <c r="AM9244" s="340">
        <f t="shared" si="1451"/>
        <v>0</v>
      </c>
    </row>
    <row r="9245" spans="1:39" x14ac:dyDescent="0.35">
      <c r="A9245" s="337">
        <v>31158</v>
      </c>
      <c r="B9245" s="338">
        <f t="shared" si="1444"/>
        <v>1985</v>
      </c>
      <c r="C9245" s="338">
        <f t="shared" si="1445"/>
        <v>4</v>
      </c>
      <c r="D9245" s="338">
        <f t="shared" si="1446"/>
        <v>21</v>
      </c>
      <c r="E9245" s="334">
        <v>0</v>
      </c>
      <c r="F9245" s="334">
        <v>0</v>
      </c>
      <c r="G9245" s="334">
        <v>0</v>
      </c>
      <c r="H9245" s="334">
        <v>0</v>
      </c>
      <c r="I9245" s="334">
        <v>0</v>
      </c>
      <c r="J9245" s="334">
        <v>0</v>
      </c>
      <c r="K9245" s="334">
        <v>0</v>
      </c>
      <c r="L9245" s="334">
        <v>0</v>
      </c>
      <c r="M9245" s="334">
        <v>0</v>
      </c>
      <c r="N9245" s="334">
        <v>0</v>
      </c>
      <c r="O9245" s="334">
        <v>0</v>
      </c>
      <c r="P9245" s="334">
        <v>0</v>
      </c>
      <c r="Q9245" s="334">
        <v>0</v>
      </c>
      <c r="R9245" s="334">
        <v>0</v>
      </c>
      <c r="S9245" s="334">
        <v>0</v>
      </c>
      <c r="T9245" s="334">
        <v>0</v>
      </c>
      <c r="U9245" s="334">
        <v>0</v>
      </c>
      <c r="V9245" s="334">
        <v>0</v>
      </c>
      <c r="W9245" s="334">
        <v>0</v>
      </c>
      <c r="X9245" s="334">
        <v>0</v>
      </c>
      <c r="Y9245" s="334">
        <v>0</v>
      </c>
      <c r="Z9245" s="334">
        <v>0</v>
      </c>
      <c r="AA9245" s="334">
        <v>0</v>
      </c>
      <c r="AB9245" s="334">
        <v>0</v>
      </c>
      <c r="AD9245" s="334">
        <v>0</v>
      </c>
      <c r="AE9245" s="334">
        <f t="shared" si="1447"/>
        <v>0</v>
      </c>
      <c r="AF9245" s="334">
        <f t="shared" si="1448"/>
        <v>0</v>
      </c>
      <c r="AG9245" s="340">
        <f t="shared" si="1449"/>
        <v>0</v>
      </c>
      <c r="AI9245" s="340">
        <f t="shared" si="1451"/>
        <v>0</v>
      </c>
      <c r="AJ9245" s="340">
        <f t="shared" si="1451"/>
        <v>0</v>
      </c>
      <c r="AK9245" s="340">
        <f t="shared" si="1451"/>
        <v>0</v>
      </c>
      <c r="AL9245" s="340">
        <f t="shared" si="1451"/>
        <v>0</v>
      </c>
      <c r="AM9245" s="340">
        <f t="shared" si="1451"/>
        <v>0</v>
      </c>
    </row>
    <row r="9246" spans="1:39" x14ac:dyDescent="0.35">
      <c r="A9246" s="337">
        <v>31159</v>
      </c>
      <c r="B9246" s="338">
        <f t="shared" si="1444"/>
        <v>1985</v>
      </c>
      <c r="C9246" s="338">
        <f t="shared" si="1445"/>
        <v>4</v>
      </c>
      <c r="D9246" s="338">
        <f t="shared" si="1446"/>
        <v>22</v>
      </c>
      <c r="E9246" s="334">
        <v>0</v>
      </c>
      <c r="F9246" s="334">
        <v>0</v>
      </c>
      <c r="G9246" s="334">
        <v>0</v>
      </c>
      <c r="H9246" s="334">
        <v>0</v>
      </c>
      <c r="I9246" s="334">
        <v>0</v>
      </c>
      <c r="J9246" s="334">
        <v>0</v>
      </c>
      <c r="K9246" s="334">
        <v>0</v>
      </c>
      <c r="L9246" s="334">
        <v>0</v>
      </c>
      <c r="M9246" s="334">
        <v>0</v>
      </c>
      <c r="N9246" s="334">
        <v>0</v>
      </c>
      <c r="O9246" s="334">
        <v>0</v>
      </c>
      <c r="P9246" s="334">
        <v>0</v>
      </c>
      <c r="Q9246" s="334">
        <v>0</v>
      </c>
      <c r="R9246" s="334">
        <v>0</v>
      </c>
      <c r="S9246" s="334">
        <v>0</v>
      </c>
      <c r="T9246" s="334">
        <v>0</v>
      </c>
      <c r="U9246" s="334">
        <v>0</v>
      </c>
      <c r="V9246" s="334">
        <v>0</v>
      </c>
      <c r="W9246" s="334">
        <v>0</v>
      </c>
      <c r="X9246" s="334">
        <v>0</v>
      </c>
      <c r="Y9246" s="334">
        <v>0</v>
      </c>
      <c r="Z9246" s="334">
        <v>0</v>
      </c>
      <c r="AA9246" s="334">
        <v>0</v>
      </c>
      <c r="AB9246" s="334">
        <v>0</v>
      </c>
      <c r="AD9246" s="334">
        <v>0</v>
      </c>
      <c r="AE9246" s="334">
        <f t="shared" si="1447"/>
        <v>0</v>
      </c>
      <c r="AF9246" s="334">
        <f t="shared" si="1448"/>
        <v>0</v>
      </c>
      <c r="AG9246" s="340">
        <f t="shared" si="1449"/>
        <v>0</v>
      </c>
      <c r="AI9246" s="340">
        <f t="shared" si="1451"/>
        <v>0</v>
      </c>
      <c r="AJ9246" s="340">
        <f t="shared" si="1451"/>
        <v>0</v>
      </c>
      <c r="AK9246" s="340">
        <f t="shared" si="1451"/>
        <v>0</v>
      </c>
      <c r="AL9246" s="340">
        <f t="shared" si="1451"/>
        <v>0</v>
      </c>
      <c r="AM9246" s="340">
        <f t="shared" si="1451"/>
        <v>0</v>
      </c>
    </row>
    <row r="9247" spans="1:39" x14ac:dyDescent="0.35">
      <c r="A9247" s="337">
        <v>31160</v>
      </c>
      <c r="B9247" s="338">
        <f t="shared" si="1444"/>
        <v>1985</v>
      </c>
      <c r="C9247" s="338">
        <f t="shared" si="1445"/>
        <v>4</v>
      </c>
      <c r="D9247" s="338">
        <f t="shared" si="1446"/>
        <v>23</v>
      </c>
      <c r="E9247" s="334">
        <v>0</v>
      </c>
      <c r="F9247" s="334">
        <v>0</v>
      </c>
      <c r="G9247" s="334">
        <v>0</v>
      </c>
      <c r="H9247" s="334">
        <v>0</v>
      </c>
      <c r="I9247" s="334">
        <v>0</v>
      </c>
      <c r="J9247" s="334">
        <v>0</v>
      </c>
      <c r="K9247" s="334">
        <v>0</v>
      </c>
      <c r="L9247" s="334">
        <v>0</v>
      </c>
      <c r="M9247" s="334">
        <v>0</v>
      </c>
      <c r="N9247" s="334">
        <v>0</v>
      </c>
      <c r="O9247" s="334">
        <v>0</v>
      </c>
      <c r="P9247" s="334">
        <v>0</v>
      </c>
      <c r="Q9247" s="334">
        <v>0</v>
      </c>
      <c r="R9247" s="334">
        <v>0</v>
      </c>
      <c r="S9247" s="334">
        <v>0</v>
      </c>
      <c r="T9247" s="334">
        <v>0</v>
      </c>
      <c r="U9247" s="334">
        <v>0</v>
      </c>
      <c r="V9247" s="334">
        <v>0</v>
      </c>
      <c r="W9247" s="334">
        <v>0</v>
      </c>
      <c r="X9247" s="334">
        <v>0</v>
      </c>
      <c r="Y9247" s="334">
        <v>0</v>
      </c>
      <c r="Z9247" s="334">
        <v>0</v>
      </c>
      <c r="AA9247" s="334">
        <v>0</v>
      </c>
      <c r="AB9247" s="334">
        <v>0</v>
      </c>
      <c r="AD9247" s="334">
        <v>0</v>
      </c>
      <c r="AE9247" s="334">
        <f t="shared" si="1447"/>
        <v>0</v>
      </c>
      <c r="AF9247" s="334">
        <f t="shared" si="1448"/>
        <v>0</v>
      </c>
      <c r="AG9247" s="340">
        <f t="shared" si="1449"/>
        <v>0</v>
      </c>
      <c r="AI9247" s="340">
        <f t="shared" si="1451"/>
        <v>0</v>
      </c>
      <c r="AJ9247" s="340">
        <f t="shared" si="1451"/>
        <v>0</v>
      </c>
      <c r="AK9247" s="340">
        <f t="shared" si="1451"/>
        <v>0</v>
      </c>
      <c r="AL9247" s="340">
        <f t="shared" si="1451"/>
        <v>0</v>
      </c>
      <c r="AM9247" s="340">
        <f t="shared" si="1451"/>
        <v>0</v>
      </c>
    </row>
    <row r="9248" spans="1:39" x14ac:dyDescent="0.35">
      <c r="A9248" s="337">
        <v>31161</v>
      </c>
      <c r="B9248" s="338">
        <f t="shared" si="1444"/>
        <v>1985</v>
      </c>
      <c r="C9248" s="338">
        <f t="shared" si="1445"/>
        <v>4</v>
      </c>
      <c r="D9248" s="338">
        <f t="shared" si="1446"/>
        <v>24</v>
      </c>
      <c r="E9248" s="334">
        <v>0</v>
      </c>
      <c r="F9248" s="334">
        <v>0</v>
      </c>
      <c r="G9248" s="334">
        <v>0</v>
      </c>
      <c r="H9248" s="334">
        <v>0</v>
      </c>
      <c r="I9248" s="334">
        <v>0</v>
      </c>
      <c r="J9248" s="334">
        <v>0</v>
      </c>
      <c r="K9248" s="334">
        <v>0</v>
      </c>
      <c r="L9248" s="334">
        <v>0</v>
      </c>
      <c r="M9248" s="334">
        <v>0</v>
      </c>
      <c r="N9248" s="334">
        <v>0</v>
      </c>
      <c r="O9248" s="334">
        <v>0</v>
      </c>
      <c r="P9248" s="334">
        <v>0</v>
      </c>
      <c r="Q9248" s="334">
        <v>0</v>
      </c>
      <c r="R9248" s="334">
        <v>0</v>
      </c>
      <c r="S9248" s="334">
        <v>0</v>
      </c>
      <c r="T9248" s="334">
        <v>0.1</v>
      </c>
      <c r="U9248" s="334">
        <v>0</v>
      </c>
      <c r="V9248" s="334">
        <v>0</v>
      </c>
      <c r="W9248" s="334">
        <v>0.1</v>
      </c>
      <c r="X9248" s="334">
        <v>0</v>
      </c>
      <c r="Y9248" s="334">
        <v>0</v>
      </c>
      <c r="Z9248" s="334">
        <v>0</v>
      </c>
      <c r="AA9248" s="334">
        <v>0</v>
      </c>
      <c r="AB9248" s="334">
        <v>0</v>
      </c>
      <c r="AD9248" s="334">
        <v>0.2</v>
      </c>
      <c r="AE9248" s="334">
        <f t="shared" si="1447"/>
        <v>0.2</v>
      </c>
      <c r="AF9248" s="334">
        <f t="shared" si="1448"/>
        <v>0.2</v>
      </c>
      <c r="AG9248" s="340">
        <f t="shared" si="1449"/>
        <v>0</v>
      </c>
      <c r="AI9248" s="340">
        <f t="shared" si="1451"/>
        <v>0</v>
      </c>
      <c r="AJ9248" s="340">
        <f t="shared" si="1451"/>
        <v>0</v>
      </c>
      <c r="AK9248" s="340">
        <f t="shared" si="1451"/>
        <v>0</v>
      </c>
      <c r="AL9248" s="340">
        <f t="shared" si="1451"/>
        <v>0</v>
      </c>
      <c r="AM9248" s="340">
        <f t="shared" si="1451"/>
        <v>0</v>
      </c>
    </row>
    <row r="9249" spans="1:39" x14ac:dyDescent="0.35">
      <c r="A9249" s="337">
        <v>31162</v>
      </c>
      <c r="B9249" s="338">
        <f t="shared" si="1444"/>
        <v>1985</v>
      </c>
      <c r="C9249" s="338">
        <f t="shared" si="1445"/>
        <v>4</v>
      </c>
      <c r="D9249" s="338">
        <f t="shared" si="1446"/>
        <v>25</v>
      </c>
      <c r="E9249" s="334">
        <v>0</v>
      </c>
      <c r="F9249" s="334">
        <v>0</v>
      </c>
      <c r="G9249" s="334">
        <v>0</v>
      </c>
      <c r="H9249" s="334">
        <v>0</v>
      </c>
      <c r="I9249" s="334">
        <v>0</v>
      </c>
      <c r="J9249" s="334">
        <v>0</v>
      </c>
      <c r="K9249" s="334">
        <v>0.2</v>
      </c>
      <c r="L9249" s="334">
        <v>0.3</v>
      </c>
      <c r="M9249" s="334">
        <v>0.2</v>
      </c>
      <c r="N9249" s="334">
        <v>0.3</v>
      </c>
      <c r="O9249" s="334">
        <v>0.2</v>
      </c>
      <c r="P9249" s="334">
        <v>0.3</v>
      </c>
      <c r="Q9249" s="334">
        <v>0.2</v>
      </c>
      <c r="R9249" s="334">
        <v>0.3</v>
      </c>
      <c r="S9249" s="334">
        <v>0.2</v>
      </c>
      <c r="T9249" s="334">
        <v>0.3</v>
      </c>
      <c r="U9249" s="334">
        <v>0</v>
      </c>
      <c r="V9249" s="334">
        <v>0</v>
      </c>
      <c r="W9249" s="334">
        <v>0</v>
      </c>
      <c r="X9249" s="334">
        <v>0</v>
      </c>
      <c r="Y9249" s="334">
        <v>0</v>
      </c>
      <c r="Z9249" s="334">
        <v>0.2</v>
      </c>
      <c r="AA9249" s="334">
        <v>0.3</v>
      </c>
      <c r="AB9249" s="334">
        <v>0.2</v>
      </c>
      <c r="AD9249" s="334">
        <v>3.2</v>
      </c>
      <c r="AE9249" s="334">
        <f t="shared" si="1447"/>
        <v>3.2</v>
      </c>
      <c r="AF9249" s="334">
        <f t="shared" si="1448"/>
        <v>3.2</v>
      </c>
      <c r="AG9249" s="340">
        <f t="shared" si="1449"/>
        <v>0</v>
      </c>
      <c r="AI9249" s="340">
        <f t="shared" si="1451"/>
        <v>0</v>
      </c>
      <c r="AJ9249" s="340">
        <f t="shared" si="1451"/>
        <v>0</v>
      </c>
      <c r="AK9249" s="340">
        <f t="shared" si="1451"/>
        <v>0</v>
      </c>
      <c r="AL9249" s="340">
        <f t="shared" si="1451"/>
        <v>0</v>
      </c>
      <c r="AM9249" s="340">
        <f t="shared" si="1451"/>
        <v>0</v>
      </c>
    </row>
    <row r="9250" spans="1:39" x14ac:dyDescent="0.35">
      <c r="A9250" s="337">
        <v>31163</v>
      </c>
      <c r="B9250" s="338">
        <f t="shared" si="1444"/>
        <v>1985</v>
      </c>
      <c r="C9250" s="338">
        <f t="shared" si="1445"/>
        <v>4</v>
      </c>
      <c r="D9250" s="338">
        <f t="shared" si="1446"/>
        <v>26</v>
      </c>
      <c r="E9250" s="334">
        <v>0</v>
      </c>
      <c r="F9250" s="334">
        <v>0</v>
      </c>
      <c r="G9250" s="334">
        <v>0</v>
      </c>
      <c r="H9250" s="334">
        <v>0</v>
      </c>
      <c r="I9250" s="334">
        <v>0</v>
      </c>
      <c r="J9250" s="334">
        <v>0</v>
      </c>
      <c r="K9250" s="334">
        <v>0</v>
      </c>
      <c r="L9250" s="334">
        <v>0</v>
      </c>
      <c r="M9250" s="334">
        <v>0</v>
      </c>
      <c r="N9250" s="334">
        <v>0</v>
      </c>
      <c r="O9250" s="334">
        <v>0</v>
      </c>
      <c r="P9250" s="334">
        <v>0</v>
      </c>
      <c r="Q9250" s="334">
        <v>0</v>
      </c>
      <c r="R9250" s="334">
        <v>0</v>
      </c>
      <c r="S9250" s="334">
        <v>0</v>
      </c>
      <c r="T9250" s="334">
        <v>0</v>
      </c>
      <c r="U9250" s="334">
        <v>0</v>
      </c>
      <c r="V9250" s="334">
        <v>0</v>
      </c>
      <c r="W9250" s="334">
        <v>0</v>
      </c>
      <c r="X9250" s="334">
        <v>0</v>
      </c>
      <c r="Y9250" s="334">
        <v>0</v>
      </c>
      <c r="Z9250" s="334">
        <v>0</v>
      </c>
      <c r="AA9250" s="334">
        <v>0</v>
      </c>
      <c r="AB9250" s="334">
        <v>0</v>
      </c>
      <c r="AD9250" s="334">
        <v>0</v>
      </c>
      <c r="AE9250" s="334">
        <f t="shared" si="1447"/>
        <v>0</v>
      </c>
      <c r="AF9250" s="334">
        <f t="shared" si="1448"/>
        <v>0</v>
      </c>
      <c r="AG9250" s="340">
        <f t="shared" si="1449"/>
        <v>0</v>
      </c>
      <c r="AI9250" s="340">
        <f t="shared" si="1451"/>
        <v>0</v>
      </c>
      <c r="AJ9250" s="340">
        <f t="shared" si="1451"/>
        <v>0</v>
      </c>
      <c r="AK9250" s="340">
        <f t="shared" si="1451"/>
        <v>0</v>
      </c>
      <c r="AL9250" s="340">
        <f t="shared" si="1451"/>
        <v>0</v>
      </c>
      <c r="AM9250" s="340">
        <f t="shared" si="1451"/>
        <v>0</v>
      </c>
    </row>
    <row r="9251" spans="1:39" x14ac:dyDescent="0.35">
      <c r="A9251" s="337">
        <v>31164</v>
      </c>
      <c r="B9251" s="338">
        <f t="shared" si="1444"/>
        <v>1985</v>
      </c>
      <c r="C9251" s="338">
        <f t="shared" si="1445"/>
        <v>4</v>
      </c>
      <c r="D9251" s="338">
        <f t="shared" si="1446"/>
        <v>27</v>
      </c>
      <c r="E9251" s="334">
        <v>0</v>
      </c>
      <c r="F9251" s="334">
        <v>0</v>
      </c>
      <c r="G9251" s="334">
        <v>0</v>
      </c>
      <c r="H9251" s="334">
        <v>0</v>
      </c>
      <c r="I9251" s="334">
        <v>0</v>
      </c>
      <c r="J9251" s="334">
        <v>0</v>
      </c>
      <c r="K9251" s="334">
        <v>0</v>
      </c>
      <c r="L9251" s="334">
        <v>0</v>
      </c>
      <c r="M9251" s="334">
        <v>0</v>
      </c>
      <c r="N9251" s="334">
        <v>0</v>
      </c>
      <c r="O9251" s="334">
        <v>0</v>
      </c>
      <c r="P9251" s="334">
        <v>0</v>
      </c>
      <c r="Q9251" s="334">
        <v>0</v>
      </c>
      <c r="R9251" s="334">
        <v>0</v>
      </c>
      <c r="S9251" s="334">
        <v>0</v>
      </c>
      <c r="T9251" s="334">
        <v>0</v>
      </c>
      <c r="U9251" s="334">
        <v>0</v>
      </c>
      <c r="V9251" s="334">
        <v>0</v>
      </c>
      <c r="W9251" s="334">
        <v>0</v>
      </c>
      <c r="X9251" s="334">
        <v>0</v>
      </c>
      <c r="Y9251" s="334">
        <v>0</v>
      </c>
      <c r="Z9251" s="334">
        <v>0</v>
      </c>
      <c r="AA9251" s="334">
        <v>0</v>
      </c>
      <c r="AB9251" s="334">
        <v>0</v>
      </c>
      <c r="AD9251" s="334">
        <v>0</v>
      </c>
      <c r="AE9251" s="334">
        <f t="shared" si="1447"/>
        <v>0</v>
      </c>
      <c r="AF9251" s="334">
        <f t="shared" si="1448"/>
        <v>0</v>
      </c>
      <c r="AG9251" s="340">
        <f t="shared" si="1449"/>
        <v>0</v>
      </c>
      <c r="AI9251" s="340">
        <f t="shared" si="1451"/>
        <v>0</v>
      </c>
      <c r="AJ9251" s="340">
        <f t="shared" si="1451"/>
        <v>0</v>
      </c>
      <c r="AK9251" s="340">
        <f t="shared" si="1451"/>
        <v>0</v>
      </c>
      <c r="AL9251" s="340">
        <f t="shared" si="1451"/>
        <v>0</v>
      </c>
      <c r="AM9251" s="340">
        <f t="shared" si="1451"/>
        <v>0</v>
      </c>
    </row>
    <row r="9252" spans="1:39" x14ac:dyDescent="0.35">
      <c r="A9252" s="337">
        <v>31165</v>
      </c>
      <c r="B9252" s="338">
        <f t="shared" si="1444"/>
        <v>1985</v>
      </c>
      <c r="C9252" s="338">
        <f t="shared" si="1445"/>
        <v>4</v>
      </c>
      <c r="D9252" s="338">
        <f t="shared" si="1446"/>
        <v>28</v>
      </c>
      <c r="E9252" s="334">
        <v>0</v>
      </c>
      <c r="F9252" s="334">
        <v>0</v>
      </c>
      <c r="G9252" s="334">
        <v>0</v>
      </c>
      <c r="H9252" s="334">
        <v>0</v>
      </c>
      <c r="I9252" s="334">
        <v>0</v>
      </c>
      <c r="J9252" s="334">
        <v>0</v>
      </c>
      <c r="K9252" s="334">
        <v>0</v>
      </c>
      <c r="L9252" s="334">
        <v>0</v>
      </c>
      <c r="M9252" s="334">
        <v>0</v>
      </c>
      <c r="N9252" s="334">
        <v>0</v>
      </c>
      <c r="O9252" s="334">
        <v>0</v>
      </c>
      <c r="P9252" s="334">
        <v>0</v>
      </c>
      <c r="Q9252" s="334">
        <v>0</v>
      </c>
      <c r="R9252" s="334">
        <v>0</v>
      </c>
      <c r="S9252" s="334">
        <v>0</v>
      </c>
      <c r="T9252" s="334">
        <v>0</v>
      </c>
      <c r="U9252" s="334">
        <v>0</v>
      </c>
      <c r="V9252" s="334">
        <v>0</v>
      </c>
      <c r="W9252" s="334">
        <v>0</v>
      </c>
      <c r="X9252" s="334">
        <v>0</v>
      </c>
      <c r="Y9252" s="334">
        <v>0</v>
      </c>
      <c r="Z9252" s="334">
        <v>0</v>
      </c>
      <c r="AA9252" s="334">
        <v>0</v>
      </c>
      <c r="AB9252" s="334">
        <v>0</v>
      </c>
      <c r="AD9252" s="334">
        <v>0</v>
      </c>
      <c r="AE9252" s="334">
        <f t="shared" si="1447"/>
        <v>0</v>
      </c>
      <c r="AF9252" s="334">
        <f t="shared" si="1448"/>
        <v>0</v>
      </c>
      <c r="AG9252" s="340">
        <f t="shared" si="1449"/>
        <v>0</v>
      </c>
      <c r="AI9252" s="340">
        <f t="shared" ref="AI9252:AM9267" si="1452">IF($C9252=AI$1,$AF9252,0)</f>
        <v>0</v>
      </c>
      <c r="AJ9252" s="340">
        <f t="shared" si="1452"/>
        <v>0</v>
      </c>
      <c r="AK9252" s="340">
        <f t="shared" si="1452"/>
        <v>0</v>
      </c>
      <c r="AL9252" s="340">
        <f t="shared" si="1452"/>
        <v>0</v>
      </c>
      <c r="AM9252" s="340">
        <f t="shared" si="1452"/>
        <v>0</v>
      </c>
    </row>
    <row r="9253" spans="1:39" x14ac:dyDescent="0.35">
      <c r="A9253" s="337">
        <v>31166</v>
      </c>
      <c r="B9253" s="338">
        <f t="shared" si="1444"/>
        <v>1985</v>
      </c>
      <c r="C9253" s="338">
        <f t="shared" si="1445"/>
        <v>4</v>
      </c>
      <c r="D9253" s="338">
        <f t="shared" si="1446"/>
        <v>29</v>
      </c>
      <c r="E9253" s="334">
        <v>0</v>
      </c>
      <c r="F9253" s="334">
        <v>0</v>
      </c>
      <c r="G9253" s="334">
        <v>0</v>
      </c>
      <c r="H9253" s="334">
        <v>0</v>
      </c>
      <c r="I9253" s="334">
        <v>0</v>
      </c>
      <c r="J9253" s="334">
        <v>0</v>
      </c>
      <c r="K9253" s="334">
        <v>0</v>
      </c>
      <c r="L9253" s="334">
        <v>0</v>
      </c>
      <c r="M9253" s="334">
        <v>0</v>
      </c>
      <c r="N9253" s="334">
        <v>0</v>
      </c>
      <c r="O9253" s="334">
        <v>0</v>
      </c>
      <c r="P9253" s="334">
        <v>0</v>
      </c>
      <c r="Q9253" s="334">
        <v>0</v>
      </c>
      <c r="R9253" s="334">
        <v>0</v>
      </c>
      <c r="S9253" s="334">
        <v>0</v>
      </c>
      <c r="T9253" s="334">
        <v>0</v>
      </c>
      <c r="U9253" s="334">
        <v>0</v>
      </c>
      <c r="V9253" s="334">
        <v>0</v>
      </c>
      <c r="W9253" s="334">
        <v>0</v>
      </c>
      <c r="X9253" s="334">
        <v>0</v>
      </c>
      <c r="Y9253" s="334">
        <v>0</v>
      </c>
      <c r="Z9253" s="334">
        <v>0</v>
      </c>
      <c r="AA9253" s="334">
        <v>0</v>
      </c>
      <c r="AB9253" s="334">
        <v>0</v>
      </c>
      <c r="AD9253" s="334">
        <v>0</v>
      </c>
      <c r="AE9253" s="334">
        <f t="shared" si="1447"/>
        <v>0</v>
      </c>
      <c r="AF9253" s="334">
        <f t="shared" si="1448"/>
        <v>0</v>
      </c>
      <c r="AG9253" s="340">
        <f t="shared" si="1449"/>
        <v>0</v>
      </c>
      <c r="AI9253" s="340">
        <f t="shared" si="1452"/>
        <v>0</v>
      </c>
      <c r="AJ9253" s="340">
        <f t="shared" si="1452"/>
        <v>0</v>
      </c>
      <c r="AK9253" s="340">
        <f t="shared" si="1452"/>
        <v>0</v>
      </c>
      <c r="AL9253" s="340">
        <f t="shared" si="1452"/>
        <v>0</v>
      </c>
      <c r="AM9253" s="340">
        <f t="shared" si="1452"/>
        <v>0</v>
      </c>
    </row>
    <row r="9254" spans="1:39" x14ac:dyDescent="0.35">
      <c r="A9254" s="337">
        <v>31167</v>
      </c>
      <c r="B9254" s="338">
        <f t="shared" si="1444"/>
        <v>1985</v>
      </c>
      <c r="C9254" s="338">
        <f t="shared" si="1445"/>
        <v>4</v>
      </c>
      <c r="D9254" s="338">
        <f t="shared" si="1446"/>
        <v>30</v>
      </c>
      <c r="E9254" s="334">
        <v>0</v>
      </c>
      <c r="F9254" s="334">
        <v>0</v>
      </c>
      <c r="G9254" s="334">
        <v>0</v>
      </c>
      <c r="H9254" s="334">
        <v>0</v>
      </c>
      <c r="I9254" s="334">
        <v>0</v>
      </c>
      <c r="J9254" s="334">
        <v>0</v>
      </c>
      <c r="K9254" s="334">
        <v>0</v>
      </c>
      <c r="L9254" s="334">
        <v>0</v>
      </c>
      <c r="M9254" s="334">
        <v>0</v>
      </c>
      <c r="N9254" s="334">
        <v>0</v>
      </c>
      <c r="O9254" s="334">
        <v>0</v>
      </c>
      <c r="P9254" s="334">
        <v>0</v>
      </c>
      <c r="Q9254" s="334">
        <v>0</v>
      </c>
      <c r="R9254" s="334">
        <v>0</v>
      </c>
      <c r="S9254" s="334">
        <v>0</v>
      </c>
      <c r="T9254" s="334">
        <v>0</v>
      </c>
      <c r="U9254" s="334">
        <v>0</v>
      </c>
      <c r="V9254" s="334">
        <v>0</v>
      </c>
      <c r="W9254" s="334">
        <v>0</v>
      </c>
      <c r="X9254" s="334">
        <v>0</v>
      </c>
      <c r="Y9254" s="334">
        <v>0</v>
      </c>
      <c r="Z9254" s="334">
        <v>0</v>
      </c>
      <c r="AA9254" s="334">
        <v>0</v>
      </c>
      <c r="AB9254" s="334">
        <v>0</v>
      </c>
      <c r="AD9254" s="334">
        <v>0</v>
      </c>
      <c r="AE9254" s="334">
        <f t="shared" si="1447"/>
        <v>0</v>
      </c>
      <c r="AF9254" s="334">
        <f t="shared" si="1448"/>
        <v>0</v>
      </c>
      <c r="AG9254" s="340">
        <f t="shared" si="1449"/>
        <v>0</v>
      </c>
      <c r="AI9254" s="340">
        <f t="shared" si="1452"/>
        <v>0</v>
      </c>
      <c r="AJ9254" s="340">
        <f t="shared" si="1452"/>
        <v>0</v>
      </c>
      <c r="AK9254" s="340">
        <f t="shared" si="1452"/>
        <v>0</v>
      </c>
      <c r="AL9254" s="340">
        <f t="shared" si="1452"/>
        <v>0</v>
      </c>
      <c r="AM9254" s="340">
        <f t="shared" si="1452"/>
        <v>0</v>
      </c>
    </row>
    <row r="9255" spans="1:39" x14ac:dyDescent="0.35">
      <c r="A9255" s="337">
        <v>31168</v>
      </c>
      <c r="B9255" s="338">
        <f t="shared" si="1444"/>
        <v>1985</v>
      </c>
      <c r="C9255" s="338">
        <f t="shared" si="1445"/>
        <v>5</v>
      </c>
      <c r="D9255" s="338">
        <f t="shared" si="1446"/>
        <v>1</v>
      </c>
      <c r="E9255" s="334">
        <v>0</v>
      </c>
      <c r="F9255" s="334">
        <v>0</v>
      </c>
      <c r="G9255" s="334">
        <v>0</v>
      </c>
      <c r="H9255" s="334">
        <v>0</v>
      </c>
      <c r="I9255" s="334">
        <v>0</v>
      </c>
      <c r="J9255" s="334">
        <v>0</v>
      </c>
      <c r="K9255" s="334">
        <v>0</v>
      </c>
      <c r="L9255" s="334">
        <v>0</v>
      </c>
      <c r="M9255" s="334">
        <v>0</v>
      </c>
      <c r="N9255" s="334">
        <v>0</v>
      </c>
      <c r="O9255" s="334">
        <v>0</v>
      </c>
      <c r="P9255" s="334">
        <v>0</v>
      </c>
      <c r="Q9255" s="334">
        <v>0</v>
      </c>
      <c r="R9255" s="334">
        <v>0</v>
      </c>
      <c r="S9255" s="334">
        <v>0</v>
      </c>
      <c r="T9255" s="334">
        <v>0</v>
      </c>
      <c r="U9255" s="334">
        <v>0</v>
      </c>
      <c r="V9255" s="334">
        <v>0</v>
      </c>
      <c r="W9255" s="334">
        <v>0</v>
      </c>
      <c r="X9255" s="334">
        <v>0</v>
      </c>
      <c r="Y9255" s="334">
        <v>0</v>
      </c>
      <c r="Z9255" s="334">
        <v>0</v>
      </c>
      <c r="AA9255" s="334">
        <v>0</v>
      </c>
      <c r="AB9255" s="334">
        <v>0</v>
      </c>
      <c r="AD9255" s="334">
        <v>0</v>
      </c>
      <c r="AE9255" s="334">
        <f t="shared" si="1447"/>
        <v>0</v>
      </c>
      <c r="AF9255" s="334">
        <f t="shared" si="1448"/>
        <v>0</v>
      </c>
      <c r="AG9255" s="340">
        <f t="shared" si="1449"/>
        <v>0</v>
      </c>
      <c r="AI9255" s="340">
        <f t="shared" si="1452"/>
        <v>0</v>
      </c>
      <c r="AJ9255" s="340">
        <f t="shared" si="1452"/>
        <v>0</v>
      </c>
      <c r="AK9255" s="340">
        <f t="shared" si="1452"/>
        <v>0</v>
      </c>
      <c r="AL9255" s="340">
        <f t="shared" si="1452"/>
        <v>0</v>
      </c>
      <c r="AM9255" s="340">
        <f t="shared" si="1452"/>
        <v>0</v>
      </c>
    </row>
    <row r="9256" spans="1:39" x14ac:dyDescent="0.35">
      <c r="A9256" s="337">
        <v>31169</v>
      </c>
      <c r="B9256" s="338">
        <f t="shared" si="1444"/>
        <v>1985</v>
      </c>
      <c r="C9256" s="338">
        <f t="shared" si="1445"/>
        <v>5</v>
      </c>
      <c r="D9256" s="338">
        <f t="shared" si="1446"/>
        <v>2</v>
      </c>
      <c r="E9256" s="334">
        <v>0</v>
      </c>
      <c r="F9256" s="334">
        <v>0</v>
      </c>
      <c r="G9256" s="334">
        <v>0</v>
      </c>
      <c r="H9256" s="334">
        <v>0</v>
      </c>
      <c r="I9256" s="334">
        <v>0</v>
      </c>
      <c r="J9256" s="334">
        <v>0</v>
      </c>
      <c r="K9256" s="334">
        <v>0</v>
      </c>
      <c r="L9256" s="334">
        <v>0</v>
      </c>
      <c r="M9256" s="334">
        <v>0</v>
      </c>
      <c r="N9256" s="334">
        <v>0</v>
      </c>
      <c r="O9256" s="334">
        <v>0</v>
      </c>
      <c r="P9256" s="334">
        <v>0</v>
      </c>
      <c r="Q9256" s="334">
        <v>0</v>
      </c>
      <c r="R9256" s="334">
        <v>0</v>
      </c>
      <c r="S9256" s="334">
        <v>0</v>
      </c>
      <c r="T9256" s="334">
        <v>0</v>
      </c>
      <c r="U9256" s="334">
        <v>0</v>
      </c>
      <c r="V9256" s="334">
        <v>0</v>
      </c>
      <c r="W9256" s="334">
        <v>0</v>
      </c>
      <c r="X9256" s="334">
        <v>0</v>
      </c>
      <c r="Y9256" s="334">
        <v>0</v>
      </c>
      <c r="Z9256" s="334">
        <v>0</v>
      </c>
      <c r="AA9256" s="334">
        <v>0</v>
      </c>
      <c r="AB9256" s="334">
        <v>0</v>
      </c>
      <c r="AD9256" s="334">
        <v>0</v>
      </c>
      <c r="AE9256" s="334">
        <f t="shared" si="1447"/>
        <v>0</v>
      </c>
      <c r="AF9256" s="334">
        <f t="shared" si="1448"/>
        <v>0</v>
      </c>
      <c r="AG9256" s="340">
        <f t="shared" si="1449"/>
        <v>0</v>
      </c>
      <c r="AI9256" s="340">
        <f t="shared" si="1452"/>
        <v>0</v>
      </c>
      <c r="AJ9256" s="340">
        <f t="shared" si="1452"/>
        <v>0</v>
      </c>
      <c r="AK9256" s="340">
        <f t="shared" si="1452"/>
        <v>0</v>
      </c>
      <c r="AL9256" s="340">
        <f t="shared" si="1452"/>
        <v>0</v>
      </c>
      <c r="AM9256" s="340">
        <f t="shared" si="1452"/>
        <v>0</v>
      </c>
    </row>
    <row r="9257" spans="1:39" x14ac:dyDescent="0.35">
      <c r="A9257" s="337">
        <v>31170</v>
      </c>
      <c r="B9257" s="338">
        <f t="shared" si="1444"/>
        <v>1985</v>
      </c>
      <c r="C9257" s="338">
        <f t="shared" si="1445"/>
        <v>5</v>
      </c>
      <c r="D9257" s="338">
        <f t="shared" si="1446"/>
        <v>3</v>
      </c>
      <c r="E9257" s="334">
        <v>0</v>
      </c>
      <c r="F9257" s="334">
        <v>0</v>
      </c>
      <c r="G9257" s="334">
        <v>0</v>
      </c>
      <c r="H9257" s="334">
        <v>0</v>
      </c>
      <c r="I9257" s="334">
        <v>0</v>
      </c>
      <c r="J9257" s="334">
        <v>0</v>
      </c>
      <c r="K9257" s="334">
        <v>0</v>
      </c>
      <c r="L9257" s="334">
        <v>0</v>
      </c>
      <c r="M9257" s="334">
        <v>0</v>
      </c>
      <c r="N9257" s="334">
        <v>0</v>
      </c>
      <c r="O9257" s="334">
        <v>0</v>
      </c>
      <c r="P9257" s="334">
        <v>0</v>
      </c>
      <c r="Q9257" s="334">
        <v>0</v>
      </c>
      <c r="R9257" s="334">
        <v>0</v>
      </c>
      <c r="S9257" s="334">
        <v>0</v>
      </c>
      <c r="T9257" s="334">
        <v>0</v>
      </c>
      <c r="U9257" s="334">
        <v>0</v>
      </c>
      <c r="V9257" s="334">
        <v>0</v>
      </c>
      <c r="W9257" s="334">
        <v>0</v>
      </c>
      <c r="X9257" s="334">
        <v>0</v>
      </c>
      <c r="Y9257" s="334">
        <v>0</v>
      </c>
      <c r="Z9257" s="334">
        <v>0</v>
      </c>
      <c r="AA9257" s="334">
        <v>0</v>
      </c>
      <c r="AB9257" s="334">
        <v>0</v>
      </c>
      <c r="AD9257" s="334">
        <v>0</v>
      </c>
      <c r="AE9257" s="334">
        <f t="shared" si="1447"/>
        <v>0</v>
      </c>
      <c r="AF9257" s="334">
        <f t="shared" si="1448"/>
        <v>0</v>
      </c>
      <c r="AG9257" s="340">
        <f t="shared" si="1449"/>
        <v>0</v>
      </c>
      <c r="AI9257" s="340">
        <f t="shared" si="1452"/>
        <v>0</v>
      </c>
      <c r="AJ9257" s="340">
        <f t="shared" si="1452"/>
        <v>0</v>
      </c>
      <c r="AK9257" s="340">
        <f t="shared" si="1452"/>
        <v>0</v>
      </c>
      <c r="AL9257" s="340">
        <f t="shared" si="1452"/>
        <v>0</v>
      </c>
      <c r="AM9257" s="340">
        <f t="shared" si="1452"/>
        <v>0</v>
      </c>
    </row>
    <row r="9258" spans="1:39" x14ac:dyDescent="0.35">
      <c r="A9258" s="337">
        <v>31171</v>
      </c>
      <c r="B9258" s="338">
        <f t="shared" si="1444"/>
        <v>1985</v>
      </c>
      <c r="C9258" s="338">
        <f t="shared" si="1445"/>
        <v>5</v>
      </c>
      <c r="D9258" s="338">
        <f t="shared" si="1446"/>
        <v>4</v>
      </c>
      <c r="E9258" s="334">
        <v>0</v>
      </c>
      <c r="F9258" s="334">
        <v>0</v>
      </c>
      <c r="G9258" s="334">
        <v>0</v>
      </c>
      <c r="H9258" s="334">
        <v>0</v>
      </c>
      <c r="I9258" s="334">
        <v>0</v>
      </c>
      <c r="J9258" s="334">
        <v>0</v>
      </c>
      <c r="K9258" s="334">
        <v>0</v>
      </c>
      <c r="L9258" s="334">
        <v>0</v>
      </c>
      <c r="M9258" s="334">
        <v>0</v>
      </c>
      <c r="N9258" s="334">
        <v>0</v>
      </c>
      <c r="O9258" s="334">
        <v>0</v>
      </c>
      <c r="P9258" s="334">
        <v>0</v>
      </c>
      <c r="Q9258" s="334">
        <v>0</v>
      </c>
      <c r="R9258" s="334">
        <v>0</v>
      </c>
      <c r="S9258" s="334">
        <v>0</v>
      </c>
      <c r="T9258" s="334">
        <v>0</v>
      </c>
      <c r="U9258" s="334">
        <v>0</v>
      </c>
      <c r="V9258" s="334">
        <v>0</v>
      </c>
      <c r="W9258" s="334">
        <v>0</v>
      </c>
      <c r="X9258" s="334">
        <v>0</v>
      </c>
      <c r="Y9258" s="334">
        <v>0</v>
      </c>
      <c r="Z9258" s="334">
        <v>0</v>
      </c>
      <c r="AA9258" s="334">
        <v>0</v>
      </c>
      <c r="AB9258" s="334">
        <v>0</v>
      </c>
      <c r="AD9258" s="334">
        <v>0</v>
      </c>
      <c r="AE9258" s="334">
        <f t="shared" si="1447"/>
        <v>0</v>
      </c>
      <c r="AF9258" s="334">
        <f t="shared" si="1448"/>
        <v>0</v>
      </c>
      <c r="AG9258" s="340">
        <f t="shared" si="1449"/>
        <v>0</v>
      </c>
      <c r="AI9258" s="340">
        <f t="shared" si="1452"/>
        <v>0</v>
      </c>
      <c r="AJ9258" s="340">
        <f t="shared" si="1452"/>
        <v>0</v>
      </c>
      <c r="AK9258" s="340">
        <f t="shared" si="1452"/>
        <v>0</v>
      </c>
      <c r="AL9258" s="340">
        <f t="shared" si="1452"/>
        <v>0</v>
      </c>
      <c r="AM9258" s="340">
        <f t="shared" si="1452"/>
        <v>0</v>
      </c>
    </row>
    <row r="9259" spans="1:39" x14ac:dyDescent="0.35">
      <c r="A9259" s="337">
        <v>31172</v>
      </c>
      <c r="B9259" s="338">
        <f t="shared" si="1444"/>
        <v>1985</v>
      </c>
      <c r="C9259" s="338">
        <f t="shared" si="1445"/>
        <v>5</v>
      </c>
      <c r="D9259" s="338">
        <f t="shared" si="1446"/>
        <v>5</v>
      </c>
      <c r="E9259" s="334">
        <v>0</v>
      </c>
      <c r="F9259" s="334">
        <v>0</v>
      </c>
      <c r="G9259" s="334">
        <v>0</v>
      </c>
      <c r="H9259" s="334">
        <v>0</v>
      </c>
      <c r="I9259" s="334">
        <v>0</v>
      </c>
      <c r="J9259" s="334">
        <v>0</v>
      </c>
      <c r="K9259" s="334">
        <v>0</v>
      </c>
      <c r="L9259" s="334">
        <v>0</v>
      </c>
      <c r="M9259" s="334">
        <v>0</v>
      </c>
      <c r="N9259" s="334">
        <v>0</v>
      </c>
      <c r="O9259" s="334">
        <v>0</v>
      </c>
      <c r="P9259" s="334">
        <v>0</v>
      </c>
      <c r="Q9259" s="334">
        <v>0</v>
      </c>
      <c r="R9259" s="334">
        <v>0</v>
      </c>
      <c r="S9259" s="334">
        <v>0</v>
      </c>
      <c r="T9259" s="334">
        <v>0</v>
      </c>
      <c r="U9259" s="334">
        <v>0</v>
      </c>
      <c r="V9259" s="334">
        <v>0</v>
      </c>
      <c r="W9259" s="334">
        <v>0</v>
      </c>
      <c r="X9259" s="334">
        <v>0</v>
      </c>
      <c r="Y9259" s="334">
        <v>0</v>
      </c>
      <c r="Z9259" s="334">
        <v>0</v>
      </c>
      <c r="AA9259" s="334">
        <v>0</v>
      </c>
      <c r="AB9259" s="334">
        <v>0</v>
      </c>
      <c r="AD9259" s="334">
        <v>0</v>
      </c>
      <c r="AE9259" s="334">
        <f t="shared" si="1447"/>
        <v>0</v>
      </c>
      <c r="AF9259" s="334">
        <f t="shared" si="1448"/>
        <v>0</v>
      </c>
      <c r="AG9259" s="340">
        <f t="shared" si="1449"/>
        <v>0</v>
      </c>
      <c r="AI9259" s="340">
        <f t="shared" si="1452"/>
        <v>0</v>
      </c>
      <c r="AJ9259" s="340">
        <f t="shared" si="1452"/>
        <v>0</v>
      </c>
      <c r="AK9259" s="340">
        <f t="shared" si="1452"/>
        <v>0</v>
      </c>
      <c r="AL9259" s="340">
        <f t="shared" si="1452"/>
        <v>0</v>
      </c>
      <c r="AM9259" s="340">
        <f t="shared" si="1452"/>
        <v>0</v>
      </c>
    </row>
    <row r="9260" spans="1:39" x14ac:dyDescent="0.35">
      <c r="A9260" s="337">
        <v>31173</v>
      </c>
      <c r="B9260" s="338">
        <f t="shared" si="1444"/>
        <v>1985</v>
      </c>
      <c r="C9260" s="338">
        <f t="shared" si="1445"/>
        <v>5</v>
      </c>
      <c r="D9260" s="338">
        <f t="shared" si="1446"/>
        <v>6</v>
      </c>
      <c r="E9260" s="334">
        <v>0</v>
      </c>
      <c r="F9260" s="334">
        <v>0</v>
      </c>
      <c r="G9260" s="334">
        <v>0</v>
      </c>
      <c r="H9260" s="334">
        <v>0</v>
      </c>
      <c r="I9260" s="334">
        <v>0</v>
      </c>
      <c r="J9260" s="334">
        <v>0</v>
      </c>
      <c r="K9260" s="334">
        <v>0</v>
      </c>
      <c r="L9260" s="334">
        <v>0</v>
      </c>
      <c r="M9260" s="334">
        <v>0</v>
      </c>
      <c r="N9260" s="334">
        <v>0</v>
      </c>
      <c r="O9260" s="334">
        <v>0</v>
      </c>
      <c r="P9260" s="334">
        <v>0</v>
      </c>
      <c r="Q9260" s="334">
        <v>0</v>
      </c>
      <c r="R9260" s="334">
        <v>0</v>
      </c>
      <c r="S9260" s="334">
        <v>0</v>
      </c>
      <c r="T9260" s="334">
        <v>0</v>
      </c>
      <c r="U9260" s="334">
        <v>0</v>
      </c>
      <c r="V9260" s="334">
        <v>0</v>
      </c>
      <c r="W9260" s="334">
        <v>0</v>
      </c>
      <c r="X9260" s="334">
        <v>0</v>
      </c>
      <c r="Y9260" s="334">
        <v>0</v>
      </c>
      <c r="Z9260" s="334">
        <v>0</v>
      </c>
      <c r="AA9260" s="334">
        <v>0</v>
      </c>
      <c r="AB9260" s="334">
        <v>0</v>
      </c>
      <c r="AD9260" s="334">
        <v>0</v>
      </c>
      <c r="AE9260" s="334">
        <f t="shared" si="1447"/>
        <v>0</v>
      </c>
      <c r="AF9260" s="334">
        <f t="shared" si="1448"/>
        <v>0</v>
      </c>
      <c r="AG9260" s="340">
        <f t="shared" si="1449"/>
        <v>0</v>
      </c>
      <c r="AI9260" s="340">
        <f t="shared" si="1452"/>
        <v>0</v>
      </c>
      <c r="AJ9260" s="340">
        <f t="shared" si="1452"/>
        <v>0</v>
      </c>
      <c r="AK9260" s="340">
        <f t="shared" si="1452"/>
        <v>0</v>
      </c>
      <c r="AL9260" s="340">
        <f t="shared" si="1452"/>
        <v>0</v>
      </c>
      <c r="AM9260" s="340">
        <f t="shared" si="1452"/>
        <v>0</v>
      </c>
    </row>
    <row r="9261" spans="1:39" x14ac:dyDescent="0.35">
      <c r="A9261" s="337">
        <v>31174</v>
      </c>
      <c r="B9261" s="338">
        <f t="shared" si="1444"/>
        <v>1985</v>
      </c>
      <c r="C9261" s="338">
        <f t="shared" si="1445"/>
        <v>5</v>
      </c>
      <c r="D9261" s="338">
        <f t="shared" si="1446"/>
        <v>7</v>
      </c>
      <c r="E9261" s="334">
        <v>0</v>
      </c>
      <c r="F9261" s="334">
        <v>0</v>
      </c>
      <c r="G9261" s="334">
        <v>0</v>
      </c>
      <c r="H9261" s="334">
        <v>0</v>
      </c>
      <c r="I9261" s="334">
        <v>0</v>
      </c>
      <c r="J9261" s="334">
        <v>0</v>
      </c>
      <c r="K9261" s="334">
        <v>0</v>
      </c>
      <c r="L9261" s="334">
        <v>0</v>
      </c>
      <c r="M9261" s="334">
        <v>0</v>
      </c>
      <c r="N9261" s="334">
        <v>0</v>
      </c>
      <c r="O9261" s="334">
        <v>0</v>
      </c>
      <c r="P9261" s="334">
        <v>0</v>
      </c>
      <c r="Q9261" s="334">
        <v>0</v>
      </c>
      <c r="R9261" s="334">
        <v>0</v>
      </c>
      <c r="S9261" s="334">
        <v>0</v>
      </c>
      <c r="T9261" s="334">
        <v>0</v>
      </c>
      <c r="U9261" s="334">
        <v>0</v>
      </c>
      <c r="V9261" s="334">
        <v>0</v>
      </c>
      <c r="W9261" s="334">
        <v>0</v>
      </c>
      <c r="X9261" s="334">
        <v>0</v>
      </c>
      <c r="Y9261" s="334">
        <v>0</v>
      </c>
      <c r="Z9261" s="334">
        <v>0</v>
      </c>
      <c r="AA9261" s="334">
        <v>0</v>
      </c>
      <c r="AB9261" s="334">
        <v>0</v>
      </c>
      <c r="AD9261" s="334">
        <v>0</v>
      </c>
      <c r="AE9261" s="334">
        <f t="shared" si="1447"/>
        <v>0</v>
      </c>
      <c r="AF9261" s="334">
        <f t="shared" si="1448"/>
        <v>0</v>
      </c>
      <c r="AG9261" s="340">
        <f t="shared" si="1449"/>
        <v>0</v>
      </c>
      <c r="AI9261" s="340">
        <f t="shared" si="1452"/>
        <v>0</v>
      </c>
      <c r="AJ9261" s="340">
        <f t="shared" si="1452"/>
        <v>0</v>
      </c>
      <c r="AK9261" s="340">
        <f t="shared" si="1452"/>
        <v>0</v>
      </c>
      <c r="AL9261" s="340">
        <f t="shared" si="1452"/>
        <v>0</v>
      </c>
      <c r="AM9261" s="340">
        <f t="shared" si="1452"/>
        <v>0</v>
      </c>
    </row>
    <row r="9262" spans="1:39" x14ac:dyDescent="0.35">
      <c r="A9262" s="337">
        <v>31175</v>
      </c>
      <c r="B9262" s="338">
        <f t="shared" si="1444"/>
        <v>1985</v>
      </c>
      <c r="C9262" s="338">
        <f t="shared" si="1445"/>
        <v>5</v>
      </c>
      <c r="D9262" s="338">
        <f t="shared" si="1446"/>
        <v>8</v>
      </c>
      <c r="E9262" s="334">
        <v>0</v>
      </c>
      <c r="F9262" s="334">
        <v>0</v>
      </c>
      <c r="G9262" s="334">
        <v>0</v>
      </c>
      <c r="H9262" s="334">
        <v>0</v>
      </c>
      <c r="I9262" s="334">
        <v>0</v>
      </c>
      <c r="J9262" s="334">
        <v>0</v>
      </c>
      <c r="K9262" s="334">
        <v>0</v>
      </c>
      <c r="L9262" s="334">
        <v>0</v>
      </c>
      <c r="M9262" s="334">
        <v>0</v>
      </c>
      <c r="N9262" s="334">
        <v>0</v>
      </c>
      <c r="O9262" s="334">
        <v>0</v>
      </c>
      <c r="P9262" s="334">
        <v>0</v>
      </c>
      <c r="Q9262" s="334">
        <v>0</v>
      </c>
      <c r="R9262" s="334">
        <v>0</v>
      </c>
      <c r="S9262" s="334">
        <v>0</v>
      </c>
      <c r="T9262" s="334">
        <v>0</v>
      </c>
      <c r="U9262" s="334">
        <v>0</v>
      </c>
      <c r="V9262" s="334">
        <v>0</v>
      </c>
      <c r="W9262" s="334">
        <v>0</v>
      </c>
      <c r="X9262" s="334">
        <v>0</v>
      </c>
      <c r="Y9262" s="334">
        <v>0</v>
      </c>
      <c r="Z9262" s="334">
        <v>0</v>
      </c>
      <c r="AA9262" s="334">
        <v>0</v>
      </c>
      <c r="AB9262" s="334">
        <v>0</v>
      </c>
      <c r="AD9262" s="334">
        <v>0</v>
      </c>
      <c r="AE9262" s="334">
        <f t="shared" si="1447"/>
        <v>0</v>
      </c>
      <c r="AF9262" s="334">
        <f t="shared" si="1448"/>
        <v>0</v>
      </c>
      <c r="AG9262" s="340">
        <f t="shared" si="1449"/>
        <v>0</v>
      </c>
      <c r="AI9262" s="340">
        <f t="shared" si="1452"/>
        <v>0</v>
      </c>
      <c r="AJ9262" s="340">
        <f t="shared" si="1452"/>
        <v>0</v>
      </c>
      <c r="AK9262" s="340">
        <f t="shared" si="1452"/>
        <v>0</v>
      </c>
      <c r="AL9262" s="340">
        <f t="shared" si="1452"/>
        <v>0</v>
      </c>
      <c r="AM9262" s="340">
        <f t="shared" si="1452"/>
        <v>0</v>
      </c>
    </row>
    <row r="9263" spans="1:39" x14ac:dyDescent="0.35">
      <c r="A9263" s="337">
        <v>31176</v>
      </c>
      <c r="B9263" s="338">
        <f t="shared" si="1444"/>
        <v>1985</v>
      </c>
      <c r="C9263" s="338">
        <f t="shared" si="1445"/>
        <v>5</v>
      </c>
      <c r="D9263" s="338">
        <f t="shared" si="1446"/>
        <v>9</v>
      </c>
      <c r="E9263" s="334">
        <v>0</v>
      </c>
      <c r="F9263" s="334">
        <v>0</v>
      </c>
      <c r="G9263" s="334">
        <v>0</v>
      </c>
      <c r="H9263" s="334">
        <v>0</v>
      </c>
      <c r="I9263" s="334">
        <v>0</v>
      </c>
      <c r="J9263" s="334">
        <v>0</v>
      </c>
      <c r="K9263" s="334">
        <v>0</v>
      </c>
      <c r="L9263" s="334">
        <v>0</v>
      </c>
      <c r="M9263" s="334">
        <v>0</v>
      </c>
      <c r="N9263" s="334">
        <v>0</v>
      </c>
      <c r="O9263" s="334">
        <v>0</v>
      </c>
      <c r="P9263" s="334">
        <v>0</v>
      </c>
      <c r="Q9263" s="334">
        <v>0</v>
      </c>
      <c r="R9263" s="334">
        <v>0</v>
      </c>
      <c r="S9263" s="334">
        <v>0</v>
      </c>
      <c r="T9263" s="334">
        <v>0</v>
      </c>
      <c r="U9263" s="334">
        <v>0</v>
      </c>
      <c r="V9263" s="334">
        <v>0</v>
      </c>
      <c r="W9263" s="334">
        <v>0</v>
      </c>
      <c r="X9263" s="334">
        <v>0</v>
      </c>
      <c r="Y9263" s="334">
        <v>0</v>
      </c>
      <c r="Z9263" s="334">
        <v>0</v>
      </c>
      <c r="AA9263" s="334">
        <v>0</v>
      </c>
      <c r="AB9263" s="334">
        <v>0</v>
      </c>
      <c r="AD9263" s="334">
        <v>0</v>
      </c>
      <c r="AE9263" s="334">
        <f t="shared" si="1447"/>
        <v>0</v>
      </c>
      <c r="AF9263" s="334">
        <f t="shared" si="1448"/>
        <v>0</v>
      </c>
      <c r="AG9263" s="340">
        <f t="shared" si="1449"/>
        <v>0</v>
      </c>
      <c r="AI9263" s="340">
        <f t="shared" si="1452"/>
        <v>0</v>
      </c>
      <c r="AJ9263" s="340">
        <f t="shared" si="1452"/>
        <v>0</v>
      </c>
      <c r="AK9263" s="340">
        <f t="shared" si="1452"/>
        <v>0</v>
      </c>
      <c r="AL9263" s="340">
        <f t="shared" si="1452"/>
        <v>0</v>
      </c>
      <c r="AM9263" s="340">
        <f t="shared" si="1452"/>
        <v>0</v>
      </c>
    </row>
    <row r="9264" spans="1:39" x14ac:dyDescent="0.35">
      <c r="A9264" s="337">
        <v>31177</v>
      </c>
      <c r="B9264" s="338">
        <f t="shared" si="1444"/>
        <v>1985</v>
      </c>
      <c r="C9264" s="338">
        <f t="shared" si="1445"/>
        <v>5</v>
      </c>
      <c r="D9264" s="338">
        <f t="shared" si="1446"/>
        <v>10</v>
      </c>
      <c r="E9264" s="334">
        <v>0</v>
      </c>
      <c r="F9264" s="334">
        <v>0</v>
      </c>
      <c r="G9264" s="334">
        <v>0</v>
      </c>
      <c r="H9264" s="334">
        <v>0</v>
      </c>
      <c r="I9264" s="334">
        <v>0</v>
      </c>
      <c r="J9264" s="334">
        <v>0</v>
      </c>
      <c r="K9264" s="334">
        <v>0</v>
      </c>
      <c r="L9264" s="334">
        <v>0</v>
      </c>
      <c r="M9264" s="334">
        <v>0</v>
      </c>
      <c r="N9264" s="334">
        <v>0</v>
      </c>
      <c r="O9264" s="334">
        <v>0</v>
      </c>
      <c r="P9264" s="334">
        <v>0</v>
      </c>
      <c r="Q9264" s="334">
        <v>0</v>
      </c>
      <c r="R9264" s="334">
        <v>0</v>
      </c>
      <c r="S9264" s="334">
        <v>0</v>
      </c>
      <c r="T9264" s="334">
        <v>0</v>
      </c>
      <c r="U9264" s="334">
        <v>0</v>
      </c>
      <c r="V9264" s="334">
        <v>0</v>
      </c>
      <c r="W9264" s="334">
        <v>0</v>
      </c>
      <c r="X9264" s="334">
        <v>0</v>
      </c>
      <c r="Y9264" s="334">
        <v>0</v>
      </c>
      <c r="Z9264" s="334">
        <v>0</v>
      </c>
      <c r="AA9264" s="334">
        <v>0</v>
      </c>
      <c r="AB9264" s="334">
        <v>0</v>
      </c>
      <c r="AD9264" s="334">
        <v>0</v>
      </c>
      <c r="AE9264" s="334">
        <f t="shared" si="1447"/>
        <v>0</v>
      </c>
      <c r="AF9264" s="334">
        <f t="shared" si="1448"/>
        <v>0</v>
      </c>
      <c r="AG9264" s="340">
        <f t="shared" si="1449"/>
        <v>0</v>
      </c>
      <c r="AI9264" s="340">
        <f t="shared" si="1452"/>
        <v>0</v>
      </c>
      <c r="AJ9264" s="340">
        <f t="shared" si="1452"/>
        <v>0</v>
      </c>
      <c r="AK9264" s="340">
        <f t="shared" si="1452"/>
        <v>0</v>
      </c>
      <c r="AL9264" s="340">
        <f t="shared" si="1452"/>
        <v>0</v>
      </c>
      <c r="AM9264" s="340">
        <f t="shared" si="1452"/>
        <v>0</v>
      </c>
    </row>
    <row r="9265" spans="1:39" x14ac:dyDescent="0.35">
      <c r="A9265" s="337">
        <v>31178</v>
      </c>
      <c r="B9265" s="338">
        <f t="shared" si="1444"/>
        <v>1985</v>
      </c>
      <c r="C9265" s="338">
        <f t="shared" si="1445"/>
        <v>5</v>
      </c>
      <c r="D9265" s="338">
        <f t="shared" si="1446"/>
        <v>11</v>
      </c>
      <c r="E9265" s="334">
        <v>0</v>
      </c>
      <c r="F9265" s="334">
        <v>0</v>
      </c>
      <c r="G9265" s="334">
        <v>0</v>
      </c>
      <c r="H9265" s="334">
        <v>0</v>
      </c>
      <c r="I9265" s="334">
        <v>0</v>
      </c>
      <c r="J9265" s="334">
        <v>0</v>
      </c>
      <c r="K9265" s="334">
        <v>0</v>
      </c>
      <c r="L9265" s="334">
        <v>0</v>
      </c>
      <c r="M9265" s="334">
        <v>0</v>
      </c>
      <c r="N9265" s="334">
        <v>0</v>
      </c>
      <c r="O9265" s="334">
        <v>0</v>
      </c>
      <c r="P9265" s="334">
        <v>0</v>
      </c>
      <c r="Q9265" s="334">
        <v>0</v>
      </c>
      <c r="R9265" s="334">
        <v>0</v>
      </c>
      <c r="S9265" s="334">
        <v>0.2</v>
      </c>
      <c r="T9265" s="334">
        <v>0.1</v>
      </c>
      <c r="U9265" s="334">
        <v>0.2</v>
      </c>
      <c r="V9265" s="334">
        <v>0.1</v>
      </c>
      <c r="W9265" s="334">
        <v>0.2</v>
      </c>
      <c r="X9265" s="334">
        <v>0</v>
      </c>
      <c r="Y9265" s="334">
        <v>0</v>
      </c>
      <c r="Z9265" s="334">
        <v>0</v>
      </c>
      <c r="AA9265" s="334">
        <v>0</v>
      </c>
      <c r="AB9265" s="334">
        <v>0</v>
      </c>
      <c r="AD9265" s="334">
        <v>0.8</v>
      </c>
      <c r="AE9265" s="334">
        <f t="shared" si="1447"/>
        <v>0.8</v>
      </c>
      <c r="AF9265" s="334">
        <f t="shared" si="1448"/>
        <v>0.8</v>
      </c>
      <c r="AG9265" s="340">
        <f t="shared" si="1449"/>
        <v>0</v>
      </c>
      <c r="AI9265" s="340">
        <f t="shared" si="1452"/>
        <v>0.8</v>
      </c>
      <c r="AJ9265" s="340">
        <f t="shared" si="1452"/>
        <v>0</v>
      </c>
      <c r="AK9265" s="340">
        <f t="shared" si="1452"/>
        <v>0</v>
      </c>
      <c r="AL9265" s="340">
        <f t="shared" si="1452"/>
        <v>0</v>
      </c>
      <c r="AM9265" s="340">
        <f t="shared" si="1452"/>
        <v>0</v>
      </c>
    </row>
    <row r="9266" spans="1:39" x14ac:dyDescent="0.35">
      <c r="A9266" s="337">
        <v>31179</v>
      </c>
      <c r="B9266" s="338">
        <f t="shared" si="1444"/>
        <v>1985</v>
      </c>
      <c r="C9266" s="338">
        <f t="shared" si="1445"/>
        <v>5</v>
      </c>
      <c r="D9266" s="338">
        <f t="shared" si="1446"/>
        <v>12</v>
      </c>
      <c r="E9266" s="334">
        <v>0</v>
      </c>
      <c r="F9266" s="334">
        <v>0</v>
      </c>
      <c r="G9266" s="334">
        <v>0</v>
      </c>
      <c r="H9266" s="334">
        <v>0</v>
      </c>
      <c r="I9266" s="334">
        <v>0</v>
      </c>
      <c r="J9266" s="334">
        <v>0</v>
      </c>
      <c r="K9266" s="334">
        <v>0</v>
      </c>
      <c r="L9266" s="334">
        <v>0</v>
      </c>
      <c r="M9266" s="334">
        <v>0</v>
      </c>
      <c r="N9266" s="334">
        <v>0</v>
      </c>
      <c r="O9266" s="334">
        <v>0</v>
      </c>
      <c r="P9266" s="334">
        <v>0</v>
      </c>
      <c r="Q9266" s="334">
        <v>0</v>
      </c>
      <c r="R9266" s="334">
        <v>0</v>
      </c>
      <c r="S9266" s="334">
        <v>0</v>
      </c>
      <c r="T9266" s="334">
        <v>0</v>
      </c>
      <c r="U9266" s="334">
        <v>0</v>
      </c>
      <c r="V9266" s="334">
        <v>0</v>
      </c>
      <c r="W9266" s="334">
        <v>0</v>
      </c>
      <c r="X9266" s="334">
        <v>0</v>
      </c>
      <c r="Y9266" s="334">
        <v>0</v>
      </c>
      <c r="Z9266" s="334">
        <v>0</v>
      </c>
      <c r="AA9266" s="334">
        <v>0</v>
      </c>
      <c r="AB9266" s="334">
        <v>0</v>
      </c>
      <c r="AD9266" s="334">
        <v>0</v>
      </c>
      <c r="AE9266" s="334">
        <f t="shared" si="1447"/>
        <v>0</v>
      </c>
      <c r="AF9266" s="334">
        <f t="shared" si="1448"/>
        <v>0</v>
      </c>
      <c r="AG9266" s="340">
        <f t="shared" si="1449"/>
        <v>0</v>
      </c>
      <c r="AI9266" s="340">
        <f t="shared" si="1452"/>
        <v>0</v>
      </c>
      <c r="AJ9266" s="340">
        <f t="shared" si="1452"/>
        <v>0</v>
      </c>
      <c r="AK9266" s="340">
        <f t="shared" si="1452"/>
        <v>0</v>
      </c>
      <c r="AL9266" s="340">
        <f t="shared" si="1452"/>
        <v>0</v>
      </c>
      <c r="AM9266" s="340">
        <f t="shared" si="1452"/>
        <v>0</v>
      </c>
    </row>
    <row r="9267" spans="1:39" x14ac:dyDescent="0.35">
      <c r="A9267" s="337">
        <v>31180</v>
      </c>
      <c r="B9267" s="338">
        <f t="shared" si="1444"/>
        <v>1985</v>
      </c>
      <c r="C9267" s="338">
        <f t="shared" si="1445"/>
        <v>5</v>
      </c>
      <c r="D9267" s="338">
        <f t="shared" si="1446"/>
        <v>13</v>
      </c>
      <c r="E9267" s="334">
        <v>0</v>
      </c>
      <c r="F9267" s="334">
        <v>0</v>
      </c>
      <c r="G9267" s="334">
        <v>0</v>
      </c>
      <c r="H9267" s="334">
        <v>0</v>
      </c>
      <c r="I9267" s="334">
        <v>0</v>
      </c>
      <c r="J9267" s="334">
        <v>0</v>
      </c>
      <c r="K9267" s="334">
        <v>0</v>
      </c>
      <c r="L9267" s="334">
        <v>0</v>
      </c>
      <c r="M9267" s="334">
        <v>0</v>
      </c>
      <c r="N9267" s="334">
        <v>0</v>
      </c>
      <c r="O9267" s="334">
        <v>0</v>
      </c>
      <c r="P9267" s="334">
        <v>0</v>
      </c>
      <c r="Q9267" s="334">
        <v>0</v>
      </c>
      <c r="R9267" s="334">
        <v>0</v>
      </c>
      <c r="S9267" s="334">
        <v>0</v>
      </c>
      <c r="T9267" s="334">
        <v>0</v>
      </c>
      <c r="U9267" s="334">
        <v>0</v>
      </c>
      <c r="V9267" s="334">
        <v>0</v>
      </c>
      <c r="W9267" s="334">
        <v>0</v>
      </c>
      <c r="X9267" s="334">
        <v>0</v>
      </c>
      <c r="Y9267" s="334">
        <v>0</v>
      </c>
      <c r="Z9267" s="334">
        <v>0</v>
      </c>
      <c r="AA9267" s="334">
        <v>0</v>
      </c>
      <c r="AB9267" s="334">
        <v>0</v>
      </c>
      <c r="AD9267" s="334">
        <v>0</v>
      </c>
      <c r="AE9267" s="334">
        <f t="shared" si="1447"/>
        <v>0</v>
      </c>
      <c r="AF9267" s="334">
        <f t="shared" si="1448"/>
        <v>0</v>
      </c>
      <c r="AG9267" s="340">
        <f t="shared" si="1449"/>
        <v>0</v>
      </c>
      <c r="AI9267" s="340">
        <f t="shared" si="1452"/>
        <v>0</v>
      </c>
      <c r="AJ9267" s="340">
        <f t="shared" si="1452"/>
        <v>0</v>
      </c>
      <c r="AK9267" s="340">
        <f t="shared" si="1452"/>
        <v>0</v>
      </c>
      <c r="AL9267" s="340">
        <f t="shared" si="1452"/>
        <v>0</v>
      </c>
      <c r="AM9267" s="340">
        <f t="shared" si="1452"/>
        <v>0</v>
      </c>
    </row>
    <row r="9268" spans="1:39" x14ac:dyDescent="0.35">
      <c r="A9268" s="337">
        <v>31181</v>
      </c>
      <c r="B9268" s="338">
        <f t="shared" si="1444"/>
        <v>1985</v>
      </c>
      <c r="C9268" s="338">
        <f t="shared" si="1445"/>
        <v>5</v>
      </c>
      <c r="D9268" s="338">
        <f t="shared" si="1446"/>
        <v>14</v>
      </c>
      <c r="E9268" s="334">
        <v>0</v>
      </c>
      <c r="F9268" s="334">
        <v>0</v>
      </c>
      <c r="G9268" s="334">
        <v>0</v>
      </c>
      <c r="H9268" s="334">
        <v>0</v>
      </c>
      <c r="I9268" s="334">
        <v>0</v>
      </c>
      <c r="J9268" s="334">
        <v>0</v>
      </c>
      <c r="K9268" s="334">
        <v>0</v>
      </c>
      <c r="L9268" s="334">
        <v>0</v>
      </c>
      <c r="M9268" s="334">
        <v>0</v>
      </c>
      <c r="N9268" s="334">
        <v>0</v>
      </c>
      <c r="O9268" s="334">
        <v>0</v>
      </c>
      <c r="P9268" s="334">
        <v>0</v>
      </c>
      <c r="Q9268" s="334">
        <v>0</v>
      </c>
      <c r="R9268" s="334">
        <v>0</v>
      </c>
      <c r="S9268" s="334">
        <v>0</v>
      </c>
      <c r="T9268" s="334">
        <v>0</v>
      </c>
      <c r="U9268" s="334">
        <v>0</v>
      </c>
      <c r="V9268" s="334">
        <v>0</v>
      </c>
      <c r="W9268" s="334">
        <v>0</v>
      </c>
      <c r="X9268" s="334">
        <v>0</v>
      </c>
      <c r="Y9268" s="334">
        <v>0</v>
      </c>
      <c r="Z9268" s="334">
        <v>0</v>
      </c>
      <c r="AA9268" s="334">
        <v>0</v>
      </c>
      <c r="AB9268" s="334">
        <v>0</v>
      </c>
      <c r="AD9268" s="334">
        <v>0</v>
      </c>
      <c r="AE9268" s="334">
        <f t="shared" si="1447"/>
        <v>0</v>
      </c>
      <c r="AF9268" s="334">
        <f t="shared" si="1448"/>
        <v>0</v>
      </c>
      <c r="AG9268" s="340">
        <f t="shared" si="1449"/>
        <v>0</v>
      </c>
      <c r="AI9268" s="340">
        <f t="shared" ref="AI9268:AM9283" si="1453">IF($C9268=AI$1,$AF9268,0)</f>
        <v>0</v>
      </c>
      <c r="AJ9268" s="340">
        <f t="shared" si="1453"/>
        <v>0</v>
      </c>
      <c r="AK9268" s="340">
        <f t="shared" si="1453"/>
        <v>0</v>
      </c>
      <c r="AL9268" s="340">
        <f t="shared" si="1453"/>
        <v>0</v>
      </c>
      <c r="AM9268" s="340">
        <f t="shared" si="1453"/>
        <v>0</v>
      </c>
    </row>
    <row r="9269" spans="1:39" x14ac:dyDescent="0.35">
      <c r="A9269" s="337">
        <v>31182</v>
      </c>
      <c r="B9269" s="338">
        <f t="shared" si="1444"/>
        <v>1985</v>
      </c>
      <c r="C9269" s="338">
        <f t="shared" si="1445"/>
        <v>5</v>
      </c>
      <c r="D9269" s="338">
        <f t="shared" si="1446"/>
        <v>15</v>
      </c>
      <c r="E9269" s="334">
        <v>0</v>
      </c>
      <c r="F9269" s="334">
        <v>0</v>
      </c>
      <c r="G9269" s="334">
        <v>0</v>
      </c>
      <c r="H9269" s="334">
        <v>0</v>
      </c>
      <c r="I9269" s="334">
        <v>0</v>
      </c>
      <c r="J9269" s="334">
        <v>0</v>
      </c>
      <c r="K9269" s="334">
        <v>0</v>
      </c>
      <c r="L9269" s="334">
        <v>0</v>
      </c>
      <c r="M9269" s="334">
        <v>0</v>
      </c>
      <c r="N9269" s="334">
        <v>0</v>
      </c>
      <c r="O9269" s="334">
        <v>0</v>
      </c>
      <c r="P9269" s="334">
        <v>0</v>
      </c>
      <c r="Q9269" s="334">
        <v>0</v>
      </c>
      <c r="R9269" s="334">
        <v>0</v>
      </c>
      <c r="S9269" s="334">
        <v>0</v>
      </c>
      <c r="T9269" s="334">
        <v>0</v>
      </c>
      <c r="U9269" s="334">
        <v>0</v>
      </c>
      <c r="V9269" s="334">
        <v>0</v>
      </c>
      <c r="W9269" s="334">
        <v>0</v>
      </c>
      <c r="X9269" s="334">
        <v>0</v>
      </c>
      <c r="Y9269" s="334">
        <v>0</v>
      </c>
      <c r="Z9269" s="334">
        <v>0</v>
      </c>
      <c r="AA9269" s="334">
        <v>0</v>
      </c>
      <c r="AB9269" s="334">
        <v>0</v>
      </c>
      <c r="AD9269" s="334">
        <v>0</v>
      </c>
      <c r="AE9269" s="334">
        <f t="shared" si="1447"/>
        <v>0</v>
      </c>
      <c r="AF9269" s="334">
        <f t="shared" si="1448"/>
        <v>0</v>
      </c>
      <c r="AG9269" s="340">
        <f t="shared" si="1449"/>
        <v>0</v>
      </c>
      <c r="AI9269" s="340">
        <f t="shared" si="1453"/>
        <v>0</v>
      </c>
      <c r="AJ9269" s="340">
        <f t="shared" si="1453"/>
        <v>0</v>
      </c>
      <c r="AK9269" s="340">
        <f t="shared" si="1453"/>
        <v>0</v>
      </c>
      <c r="AL9269" s="340">
        <f t="shared" si="1453"/>
        <v>0</v>
      </c>
      <c r="AM9269" s="340">
        <f t="shared" si="1453"/>
        <v>0</v>
      </c>
    </row>
    <row r="9270" spans="1:39" x14ac:dyDescent="0.35">
      <c r="A9270" s="337">
        <v>31183</v>
      </c>
      <c r="B9270" s="338">
        <f t="shared" si="1444"/>
        <v>1985</v>
      </c>
      <c r="C9270" s="338">
        <f t="shared" si="1445"/>
        <v>5</v>
      </c>
      <c r="D9270" s="338">
        <f t="shared" si="1446"/>
        <v>16</v>
      </c>
      <c r="E9270" s="334">
        <v>0</v>
      </c>
      <c r="F9270" s="334">
        <v>0</v>
      </c>
      <c r="G9270" s="334">
        <v>0</v>
      </c>
      <c r="H9270" s="334">
        <v>0</v>
      </c>
      <c r="I9270" s="334">
        <v>0</v>
      </c>
      <c r="J9270" s="334">
        <v>0</v>
      </c>
      <c r="K9270" s="334">
        <v>0</v>
      </c>
      <c r="L9270" s="334">
        <v>0</v>
      </c>
      <c r="M9270" s="334">
        <v>0</v>
      </c>
      <c r="N9270" s="334">
        <v>0</v>
      </c>
      <c r="O9270" s="334">
        <v>0</v>
      </c>
      <c r="P9270" s="334">
        <v>0</v>
      </c>
      <c r="Q9270" s="334">
        <v>0</v>
      </c>
      <c r="R9270" s="334">
        <v>0</v>
      </c>
      <c r="S9270" s="334">
        <v>0</v>
      </c>
      <c r="T9270" s="334">
        <v>0</v>
      </c>
      <c r="U9270" s="334">
        <v>0</v>
      </c>
      <c r="V9270" s="334">
        <v>0</v>
      </c>
      <c r="W9270" s="334">
        <v>0</v>
      </c>
      <c r="X9270" s="334">
        <v>0</v>
      </c>
      <c r="Y9270" s="334">
        <v>0</v>
      </c>
      <c r="Z9270" s="334">
        <v>0</v>
      </c>
      <c r="AA9270" s="334">
        <v>0</v>
      </c>
      <c r="AB9270" s="334">
        <v>0</v>
      </c>
      <c r="AD9270" s="334">
        <v>0</v>
      </c>
      <c r="AE9270" s="334">
        <f t="shared" si="1447"/>
        <v>0</v>
      </c>
      <c r="AF9270" s="334">
        <f t="shared" si="1448"/>
        <v>0</v>
      </c>
      <c r="AG9270" s="340">
        <f t="shared" si="1449"/>
        <v>0</v>
      </c>
      <c r="AI9270" s="340">
        <f t="shared" si="1453"/>
        <v>0</v>
      </c>
      <c r="AJ9270" s="340">
        <f t="shared" si="1453"/>
        <v>0</v>
      </c>
      <c r="AK9270" s="340">
        <f t="shared" si="1453"/>
        <v>0</v>
      </c>
      <c r="AL9270" s="340">
        <f t="shared" si="1453"/>
        <v>0</v>
      </c>
      <c r="AM9270" s="340">
        <f t="shared" si="1453"/>
        <v>0</v>
      </c>
    </row>
    <row r="9271" spans="1:39" x14ac:dyDescent="0.35">
      <c r="A9271" s="337">
        <v>31184</v>
      </c>
      <c r="B9271" s="338">
        <f t="shared" si="1444"/>
        <v>1985</v>
      </c>
      <c r="C9271" s="338">
        <f t="shared" si="1445"/>
        <v>5</v>
      </c>
      <c r="D9271" s="338">
        <f t="shared" si="1446"/>
        <v>17</v>
      </c>
      <c r="E9271" s="334">
        <v>0</v>
      </c>
      <c r="F9271" s="334">
        <v>0</v>
      </c>
      <c r="G9271" s="334">
        <v>0</v>
      </c>
      <c r="H9271" s="334">
        <v>0</v>
      </c>
      <c r="I9271" s="334">
        <v>0</v>
      </c>
      <c r="J9271" s="334">
        <v>0</v>
      </c>
      <c r="K9271" s="334">
        <v>0</v>
      </c>
      <c r="L9271" s="334">
        <v>0</v>
      </c>
      <c r="M9271" s="334">
        <v>0</v>
      </c>
      <c r="N9271" s="334">
        <v>0</v>
      </c>
      <c r="O9271" s="334">
        <v>0</v>
      </c>
      <c r="P9271" s="334">
        <v>0</v>
      </c>
      <c r="Q9271" s="334">
        <v>0</v>
      </c>
      <c r="R9271" s="334">
        <v>0</v>
      </c>
      <c r="S9271" s="334">
        <v>0</v>
      </c>
      <c r="T9271" s="334">
        <v>0</v>
      </c>
      <c r="U9271" s="334">
        <v>0</v>
      </c>
      <c r="V9271" s="334">
        <v>0</v>
      </c>
      <c r="W9271" s="334">
        <v>0</v>
      </c>
      <c r="X9271" s="334">
        <v>0</v>
      </c>
      <c r="Y9271" s="334">
        <v>0</v>
      </c>
      <c r="Z9271" s="334">
        <v>0</v>
      </c>
      <c r="AA9271" s="334">
        <v>0</v>
      </c>
      <c r="AB9271" s="334">
        <v>0</v>
      </c>
      <c r="AD9271" s="334">
        <v>0</v>
      </c>
      <c r="AE9271" s="334">
        <f t="shared" si="1447"/>
        <v>0</v>
      </c>
      <c r="AF9271" s="334">
        <f t="shared" si="1448"/>
        <v>0</v>
      </c>
      <c r="AG9271" s="340">
        <f t="shared" si="1449"/>
        <v>0</v>
      </c>
      <c r="AI9271" s="340">
        <f t="shared" si="1453"/>
        <v>0</v>
      </c>
      <c r="AJ9271" s="340">
        <f t="shared" si="1453"/>
        <v>0</v>
      </c>
      <c r="AK9271" s="340">
        <f t="shared" si="1453"/>
        <v>0</v>
      </c>
      <c r="AL9271" s="340">
        <f t="shared" si="1453"/>
        <v>0</v>
      </c>
      <c r="AM9271" s="340">
        <f t="shared" si="1453"/>
        <v>0</v>
      </c>
    </row>
    <row r="9272" spans="1:39" x14ac:dyDescent="0.35">
      <c r="A9272" s="337">
        <v>31185</v>
      </c>
      <c r="B9272" s="338">
        <f t="shared" si="1444"/>
        <v>1985</v>
      </c>
      <c r="C9272" s="338">
        <f t="shared" si="1445"/>
        <v>5</v>
      </c>
      <c r="D9272" s="338">
        <f t="shared" si="1446"/>
        <v>18</v>
      </c>
      <c r="E9272" s="334">
        <v>0</v>
      </c>
      <c r="F9272" s="334">
        <v>0</v>
      </c>
      <c r="G9272" s="334">
        <v>0</v>
      </c>
      <c r="H9272" s="334">
        <v>0</v>
      </c>
      <c r="I9272" s="334">
        <v>0</v>
      </c>
      <c r="J9272" s="334">
        <v>0</v>
      </c>
      <c r="K9272" s="334">
        <v>0</v>
      </c>
      <c r="L9272" s="334">
        <v>0</v>
      </c>
      <c r="M9272" s="334">
        <v>0</v>
      </c>
      <c r="N9272" s="334">
        <v>0</v>
      </c>
      <c r="O9272" s="334">
        <v>0</v>
      </c>
      <c r="P9272" s="334">
        <v>0</v>
      </c>
      <c r="Q9272" s="334">
        <v>0</v>
      </c>
      <c r="R9272" s="334">
        <v>0</v>
      </c>
      <c r="S9272" s="334">
        <v>0</v>
      </c>
      <c r="T9272" s="334">
        <v>0</v>
      </c>
      <c r="U9272" s="334">
        <v>0</v>
      </c>
      <c r="V9272" s="334">
        <v>0</v>
      </c>
      <c r="W9272" s="334">
        <v>0</v>
      </c>
      <c r="X9272" s="334">
        <v>0</v>
      </c>
      <c r="Y9272" s="334">
        <v>0</v>
      </c>
      <c r="Z9272" s="334">
        <v>0</v>
      </c>
      <c r="AA9272" s="334">
        <v>0</v>
      </c>
      <c r="AB9272" s="334">
        <v>0</v>
      </c>
      <c r="AD9272" s="334">
        <v>0</v>
      </c>
      <c r="AE9272" s="334">
        <f t="shared" si="1447"/>
        <v>0</v>
      </c>
      <c r="AF9272" s="334">
        <f t="shared" si="1448"/>
        <v>0</v>
      </c>
      <c r="AG9272" s="340">
        <f t="shared" si="1449"/>
        <v>0</v>
      </c>
      <c r="AI9272" s="340">
        <f t="shared" si="1453"/>
        <v>0</v>
      </c>
      <c r="AJ9272" s="340">
        <f t="shared" si="1453"/>
        <v>0</v>
      </c>
      <c r="AK9272" s="340">
        <f t="shared" si="1453"/>
        <v>0</v>
      </c>
      <c r="AL9272" s="340">
        <f t="shared" si="1453"/>
        <v>0</v>
      </c>
      <c r="AM9272" s="340">
        <f t="shared" si="1453"/>
        <v>0</v>
      </c>
    </row>
    <row r="9273" spans="1:39" x14ac:dyDescent="0.35">
      <c r="A9273" s="337">
        <v>31186</v>
      </c>
      <c r="B9273" s="338">
        <f t="shared" si="1444"/>
        <v>1985</v>
      </c>
      <c r="C9273" s="338">
        <f t="shared" si="1445"/>
        <v>5</v>
      </c>
      <c r="D9273" s="338">
        <f t="shared" si="1446"/>
        <v>19</v>
      </c>
      <c r="E9273" s="334">
        <v>0</v>
      </c>
      <c r="F9273" s="334">
        <v>0</v>
      </c>
      <c r="G9273" s="334">
        <v>0</v>
      </c>
      <c r="H9273" s="334">
        <v>0</v>
      </c>
      <c r="I9273" s="334">
        <v>0</v>
      </c>
      <c r="J9273" s="334">
        <v>0</v>
      </c>
      <c r="K9273" s="334">
        <v>0</v>
      </c>
      <c r="L9273" s="334">
        <v>0</v>
      </c>
      <c r="M9273" s="334">
        <v>0</v>
      </c>
      <c r="N9273" s="334">
        <v>0</v>
      </c>
      <c r="O9273" s="334">
        <v>0</v>
      </c>
      <c r="P9273" s="334">
        <v>0</v>
      </c>
      <c r="Q9273" s="334">
        <v>0</v>
      </c>
      <c r="R9273" s="334">
        <v>0</v>
      </c>
      <c r="S9273" s="334">
        <v>0</v>
      </c>
      <c r="T9273" s="334">
        <v>0</v>
      </c>
      <c r="U9273" s="334">
        <v>0</v>
      </c>
      <c r="V9273" s="334">
        <v>0</v>
      </c>
      <c r="W9273" s="334">
        <v>0</v>
      </c>
      <c r="X9273" s="334">
        <v>0</v>
      </c>
      <c r="Y9273" s="334">
        <v>0</v>
      </c>
      <c r="Z9273" s="334">
        <v>0</v>
      </c>
      <c r="AA9273" s="334">
        <v>0</v>
      </c>
      <c r="AB9273" s="334">
        <v>0</v>
      </c>
      <c r="AD9273" s="334">
        <v>0</v>
      </c>
      <c r="AE9273" s="334">
        <f t="shared" si="1447"/>
        <v>0</v>
      </c>
      <c r="AF9273" s="334">
        <f t="shared" si="1448"/>
        <v>0</v>
      </c>
      <c r="AG9273" s="340">
        <f t="shared" si="1449"/>
        <v>0</v>
      </c>
      <c r="AI9273" s="340">
        <f t="shared" si="1453"/>
        <v>0</v>
      </c>
      <c r="AJ9273" s="340">
        <f t="shared" si="1453"/>
        <v>0</v>
      </c>
      <c r="AK9273" s="340">
        <f t="shared" si="1453"/>
        <v>0</v>
      </c>
      <c r="AL9273" s="340">
        <f t="shared" si="1453"/>
        <v>0</v>
      </c>
      <c r="AM9273" s="340">
        <f t="shared" si="1453"/>
        <v>0</v>
      </c>
    </row>
    <row r="9274" spans="1:39" x14ac:dyDescent="0.35">
      <c r="A9274" s="337">
        <v>31187</v>
      </c>
      <c r="B9274" s="338">
        <f t="shared" si="1444"/>
        <v>1985</v>
      </c>
      <c r="C9274" s="338">
        <f t="shared" si="1445"/>
        <v>5</v>
      </c>
      <c r="D9274" s="338">
        <f t="shared" si="1446"/>
        <v>20</v>
      </c>
      <c r="E9274" s="334">
        <v>0</v>
      </c>
      <c r="F9274" s="334">
        <v>0</v>
      </c>
      <c r="G9274" s="334">
        <v>0</v>
      </c>
      <c r="H9274" s="334">
        <v>0</v>
      </c>
      <c r="I9274" s="334">
        <v>0</v>
      </c>
      <c r="J9274" s="334">
        <v>0</v>
      </c>
      <c r="K9274" s="334">
        <v>0</v>
      </c>
      <c r="L9274" s="334">
        <v>0</v>
      </c>
      <c r="M9274" s="334">
        <v>0</v>
      </c>
      <c r="N9274" s="334">
        <v>0</v>
      </c>
      <c r="O9274" s="334">
        <v>0</v>
      </c>
      <c r="P9274" s="334">
        <v>0</v>
      </c>
      <c r="Q9274" s="334">
        <v>0</v>
      </c>
      <c r="R9274" s="334">
        <v>0</v>
      </c>
      <c r="S9274" s="334">
        <v>0</v>
      </c>
      <c r="T9274" s="334">
        <v>0</v>
      </c>
      <c r="U9274" s="334">
        <v>0</v>
      </c>
      <c r="V9274" s="334">
        <v>0</v>
      </c>
      <c r="W9274" s="334">
        <v>0</v>
      </c>
      <c r="X9274" s="334">
        <v>0</v>
      </c>
      <c r="Y9274" s="334">
        <v>0</v>
      </c>
      <c r="Z9274" s="334">
        <v>0</v>
      </c>
      <c r="AA9274" s="334">
        <v>0</v>
      </c>
      <c r="AB9274" s="334">
        <v>0</v>
      </c>
      <c r="AD9274" s="334">
        <v>0</v>
      </c>
      <c r="AE9274" s="334">
        <f t="shared" si="1447"/>
        <v>0</v>
      </c>
      <c r="AF9274" s="334">
        <f t="shared" si="1448"/>
        <v>0</v>
      </c>
      <c r="AG9274" s="340">
        <f t="shared" si="1449"/>
        <v>0</v>
      </c>
      <c r="AI9274" s="340">
        <f t="shared" si="1453"/>
        <v>0</v>
      </c>
      <c r="AJ9274" s="340">
        <f t="shared" si="1453"/>
        <v>0</v>
      </c>
      <c r="AK9274" s="340">
        <f t="shared" si="1453"/>
        <v>0</v>
      </c>
      <c r="AL9274" s="340">
        <f t="shared" si="1453"/>
        <v>0</v>
      </c>
      <c r="AM9274" s="340">
        <f t="shared" si="1453"/>
        <v>0</v>
      </c>
    </row>
    <row r="9275" spans="1:39" x14ac:dyDescent="0.35">
      <c r="A9275" s="337">
        <v>31188</v>
      </c>
      <c r="B9275" s="338">
        <f t="shared" si="1444"/>
        <v>1985</v>
      </c>
      <c r="C9275" s="338">
        <f t="shared" si="1445"/>
        <v>5</v>
      </c>
      <c r="D9275" s="338">
        <f t="shared" si="1446"/>
        <v>21</v>
      </c>
      <c r="E9275" s="334">
        <v>0</v>
      </c>
      <c r="F9275" s="334">
        <v>0</v>
      </c>
      <c r="G9275" s="334">
        <v>0</v>
      </c>
      <c r="H9275" s="334">
        <v>0</v>
      </c>
      <c r="I9275" s="334">
        <v>0</v>
      </c>
      <c r="J9275" s="334">
        <v>0</v>
      </c>
      <c r="K9275" s="334">
        <v>0</v>
      </c>
      <c r="L9275" s="334">
        <v>0</v>
      </c>
      <c r="M9275" s="334">
        <v>0</v>
      </c>
      <c r="N9275" s="334">
        <v>0</v>
      </c>
      <c r="O9275" s="334">
        <v>0</v>
      </c>
      <c r="P9275" s="334">
        <v>0</v>
      </c>
      <c r="Q9275" s="334">
        <v>0</v>
      </c>
      <c r="R9275" s="334">
        <v>0</v>
      </c>
      <c r="S9275" s="334">
        <v>0</v>
      </c>
      <c r="T9275" s="334">
        <v>0</v>
      </c>
      <c r="U9275" s="334">
        <v>0</v>
      </c>
      <c r="V9275" s="334">
        <v>0</v>
      </c>
      <c r="W9275" s="334">
        <v>0</v>
      </c>
      <c r="X9275" s="334">
        <v>0</v>
      </c>
      <c r="Y9275" s="334">
        <v>0</v>
      </c>
      <c r="Z9275" s="334">
        <v>0</v>
      </c>
      <c r="AA9275" s="334">
        <v>0</v>
      </c>
      <c r="AB9275" s="334">
        <v>0</v>
      </c>
      <c r="AD9275" s="334">
        <v>0</v>
      </c>
      <c r="AE9275" s="334">
        <f t="shared" si="1447"/>
        <v>0</v>
      </c>
      <c r="AF9275" s="334">
        <f t="shared" si="1448"/>
        <v>0</v>
      </c>
      <c r="AG9275" s="340">
        <f t="shared" si="1449"/>
        <v>0</v>
      </c>
      <c r="AI9275" s="340">
        <f t="shared" si="1453"/>
        <v>0</v>
      </c>
      <c r="AJ9275" s="340">
        <f t="shared" si="1453"/>
        <v>0</v>
      </c>
      <c r="AK9275" s="340">
        <f t="shared" si="1453"/>
        <v>0</v>
      </c>
      <c r="AL9275" s="340">
        <f t="shared" si="1453"/>
        <v>0</v>
      </c>
      <c r="AM9275" s="340">
        <f t="shared" si="1453"/>
        <v>0</v>
      </c>
    </row>
    <row r="9276" spans="1:39" x14ac:dyDescent="0.35">
      <c r="A9276" s="337">
        <v>31189</v>
      </c>
      <c r="B9276" s="338">
        <f t="shared" si="1444"/>
        <v>1985</v>
      </c>
      <c r="C9276" s="338">
        <f t="shared" si="1445"/>
        <v>5</v>
      </c>
      <c r="D9276" s="338">
        <f t="shared" si="1446"/>
        <v>22</v>
      </c>
      <c r="E9276" s="334">
        <v>0</v>
      </c>
      <c r="F9276" s="334">
        <v>0</v>
      </c>
      <c r="G9276" s="334">
        <v>0</v>
      </c>
      <c r="H9276" s="334">
        <v>0</v>
      </c>
      <c r="I9276" s="334">
        <v>0</v>
      </c>
      <c r="J9276" s="334">
        <v>0</v>
      </c>
      <c r="K9276" s="334">
        <v>0</v>
      </c>
      <c r="L9276" s="334">
        <v>0</v>
      </c>
      <c r="M9276" s="334">
        <v>0</v>
      </c>
      <c r="N9276" s="334">
        <v>0</v>
      </c>
      <c r="O9276" s="334">
        <v>0</v>
      </c>
      <c r="P9276" s="334">
        <v>0</v>
      </c>
      <c r="Q9276" s="334">
        <v>0</v>
      </c>
      <c r="R9276" s="334">
        <v>0</v>
      </c>
      <c r="S9276" s="334">
        <v>0</v>
      </c>
      <c r="T9276" s="334">
        <v>0</v>
      </c>
      <c r="U9276" s="334">
        <v>0</v>
      </c>
      <c r="V9276" s="334">
        <v>0</v>
      </c>
      <c r="W9276" s="334">
        <v>0</v>
      </c>
      <c r="X9276" s="334">
        <v>0</v>
      </c>
      <c r="Y9276" s="334">
        <v>0</v>
      </c>
      <c r="Z9276" s="334">
        <v>0</v>
      </c>
      <c r="AA9276" s="334">
        <v>0</v>
      </c>
      <c r="AB9276" s="334">
        <v>0</v>
      </c>
      <c r="AD9276" s="334">
        <v>0</v>
      </c>
      <c r="AE9276" s="334">
        <f t="shared" si="1447"/>
        <v>0</v>
      </c>
      <c r="AF9276" s="334">
        <f t="shared" si="1448"/>
        <v>0</v>
      </c>
      <c r="AG9276" s="340">
        <f t="shared" si="1449"/>
        <v>0</v>
      </c>
      <c r="AI9276" s="340">
        <f t="shared" si="1453"/>
        <v>0</v>
      </c>
      <c r="AJ9276" s="340">
        <f t="shared" si="1453"/>
        <v>0</v>
      </c>
      <c r="AK9276" s="340">
        <f t="shared" si="1453"/>
        <v>0</v>
      </c>
      <c r="AL9276" s="340">
        <f t="shared" si="1453"/>
        <v>0</v>
      </c>
      <c r="AM9276" s="340">
        <f t="shared" si="1453"/>
        <v>0</v>
      </c>
    </row>
    <row r="9277" spans="1:39" x14ac:dyDescent="0.35">
      <c r="A9277" s="337">
        <v>31190</v>
      </c>
      <c r="B9277" s="338">
        <f t="shared" si="1444"/>
        <v>1985</v>
      </c>
      <c r="C9277" s="338">
        <f t="shared" si="1445"/>
        <v>5</v>
      </c>
      <c r="D9277" s="338">
        <f t="shared" si="1446"/>
        <v>23</v>
      </c>
      <c r="E9277" s="334">
        <v>0</v>
      </c>
      <c r="F9277" s="334">
        <v>0</v>
      </c>
      <c r="G9277" s="334">
        <v>0</v>
      </c>
      <c r="H9277" s="334">
        <v>0</v>
      </c>
      <c r="I9277" s="334">
        <v>0</v>
      </c>
      <c r="J9277" s="334">
        <v>0</v>
      </c>
      <c r="K9277" s="334">
        <v>0</v>
      </c>
      <c r="L9277" s="334">
        <v>0</v>
      </c>
      <c r="M9277" s="334">
        <v>0</v>
      </c>
      <c r="N9277" s="334">
        <v>0</v>
      </c>
      <c r="O9277" s="334">
        <v>0</v>
      </c>
      <c r="P9277" s="334">
        <v>0</v>
      </c>
      <c r="Q9277" s="334">
        <v>0</v>
      </c>
      <c r="R9277" s="334">
        <v>0</v>
      </c>
      <c r="S9277" s="334">
        <v>0</v>
      </c>
      <c r="T9277" s="334">
        <v>0</v>
      </c>
      <c r="U9277" s="334">
        <v>0</v>
      </c>
      <c r="V9277" s="334">
        <v>0</v>
      </c>
      <c r="W9277" s="334">
        <v>0</v>
      </c>
      <c r="X9277" s="334">
        <v>0</v>
      </c>
      <c r="Y9277" s="334">
        <v>0</v>
      </c>
      <c r="Z9277" s="334">
        <v>0</v>
      </c>
      <c r="AA9277" s="334">
        <v>0</v>
      </c>
      <c r="AB9277" s="334">
        <v>0</v>
      </c>
      <c r="AD9277" s="334">
        <v>0</v>
      </c>
      <c r="AE9277" s="334">
        <f t="shared" si="1447"/>
        <v>0</v>
      </c>
      <c r="AF9277" s="334">
        <f t="shared" si="1448"/>
        <v>0</v>
      </c>
      <c r="AG9277" s="340">
        <f t="shared" si="1449"/>
        <v>0</v>
      </c>
      <c r="AI9277" s="340">
        <f t="shared" si="1453"/>
        <v>0</v>
      </c>
      <c r="AJ9277" s="340">
        <f t="shared" si="1453"/>
        <v>0</v>
      </c>
      <c r="AK9277" s="340">
        <f t="shared" si="1453"/>
        <v>0</v>
      </c>
      <c r="AL9277" s="340">
        <f t="shared" si="1453"/>
        <v>0</v>
      </c>
      <c r="AM9277" s="340">
        <f t="shared" si="1453"/>
        <v>0</v>
      </c>
    </row>
    <row r="9278" spans="1:39" x14ac:dyDescent="0.35">
      <c r="A9278" s="337">
        <v>31191</v>
      </c>
      <c r="B9278" s="338">
        <f t="shared" si="1444"/>
        <v>1985</v>
      </c>
      <c r="C9278" s="338">
        <f t="shared" si="1445"/>
        <v>5</v>
      </c>
      <c r="D9278" s="338">
        <f t="shared" si="1446"/>
        <v>24</v>
      </c>
      <c r="E9278" s="334">
        <v>0</v>
      </c>
      <c r="F9278" s="334">
        <v>2.2000000000000002</v>
      </c>
      <c r="G9278" s="334">
        <v>0</v>
      </c>
      <c r="H9278" s="334">
        <v>0.2</v>
      </c>
      <c r="I9278" s="334">
        <v>0</v>
      </c>
      <c r="J9278" s="334">
        <v>0</v>
      </c>
      <c r="K9278" s="334">
        <v>0</v>
      </c>
      <c r="L9278" s="334">
        <v>0</v>
      </c>
      <c r="M9278" s="334">
        <v>0</v>
      </c>
      <c r="N9278" s="334">
        <v>0</v>
      </c>
      <c r="O9278" s="334">
        <v>0</v>
      </c>
      <c r="P9278" s="334">
        <v>0</v>
      </c>
      <c r="Q9278" s="334">
        <v>0</v>
      </c>
      <c r="R9278" s="334">
        <v>0</v>
      </c>
      <c r="S9278" s="334">
        <v>0</v>
      </c>
      <c r="T9278" s="334">
        <v>0</v>
      </c>
      <c r="U9278" s="334">
        <v>0</v>
      </c>
      <c r="V9278" s="334">
        <v>0</v>
      </c>
      <c r="W9278" s="334">
        <v>0</v>
      </c>
      <c r="X9278" s="334">
        <v>0</v>
      </c>
      <c r="Y9278" s="334">
        <v>0</v>
      </c>
      <c r="Z9278" s="334">
        <v>0</v>
      </c>
      <c r="AA9278" s="334">
        <v>5.2</v>
      </c>
      <c r="AB9278" s="334">
        <v>1.6</v>
      </c>
      <c r="AD9278" s="334">
        <v>9.1999999999999993</v>
      </c>
      <c r="AE9278" s="334">
        <f t="shared" si="1447"/>
        <v>9.1999999999999993</v>
      </c>
      <c r="AF9278" s="334">
        <f t="shared" si="1448"/>
        <v>9.2000000000000011</v>
      </c>
      <c r="AG9278" s="340">
        <f t="shared" si="1449"/>
        <v>1.7763568394002505E-15</v>
      </c>
      <c r="AI9278" s="340">
        <f t="shared" si="1453"/>
        <v>9.2000000000000011</v>
      </c>
      <c r="AJ9278" s="340">
        <f t="shared" si="1453"/>
        <v>0</v>
      </c>
      <c r="AK9278" s="340">
        <f t="shared" si="1453"/>
        <v>0</v>
      </c>
      <c r="AL9278" s="340">
        <f t="shared" si="1453"/>
        <v>0</v>
      </c>
      <c r="AM9278" s="340">
        <f t="shared" si="1453"/>
        <v>0</v>
      </c>
    </row>
    <row r="9279" spans="1:39" x14ac:dyDescent="0.35">
      <c r="A9279" s="337">
        <v>31192</v>
      </c>
      <c r="B9279" s="338">
        <f t="shared" si="1444"/>
        <v>1985</v>
      </c>
      <c r="C9279" s="338">
        <f t="shared" si="1445"/>
        <v>5</v>
      </c>
      <c r="D9279" s="338">
        <f t="shared" si="1446"/>
        <v>25</v>
      </c>
      <c r="E9279" s="334">
        <v>0.2</v>
      </c>
      <c r="F9279" s="334">
        <v>0.2</v>
      </c>
      <c r="G9279" s="334">
        <v>0.2</v>
      </c>
      <c r="H9279" s="334">
        <v>0.2</v>
      </c>
      <c r="I9279" s="334">
        <v>0.2</v>
      </c>
      <c r="J9279" s="334">
        <v>0.2</v>
      </c>
      <c r="K9279" s="334">
        <v>0.2</v>
      </c>
      <c r="L9279" s="334">
        <v>0</v>
      </c>
      <c r="M9279" s="334">
        <v>0.2</v>
      </c>
      <c r="N9279" s="334">
        <v>0</v>
      </c>
      <c r="O9279" s="334">
        <v>0.9</v>
      </c>
      <c r="P9279" s="334">
        <v>0.2</v>
      </c>
      <c r="Q9279" s="334">
        <v>0.5</v>
      </c>
      <c r="R9279" s="334">
        <v>1.1000000000000001</v>
      </c>
      <c r="S9279" s="334">
        <v>2</v>
      </c>
      <c r="T9279" s="334">
        <v>1.1000000000000001</v>
      </c>
      <c r="U9279" s="334">
        <v>0</v>
      </c>
      <c r="V9279" s="334">
        <v>0</v>
      </c>
      <c r="W9279" s="334">
        <v>0</v>
      </c>
      <c r="X9279" s="334">
        <v>0</v>
      </c>
      <c r="Y9279" s="334">
        <v>0.2</v>
      </c>
      <c r="Z9279" s="334">
        <v>0</v>
      </c>
      <c r="AA9279" s="334">
        <v>0</v>
      </c>
      <c r="AB9279" s="334">
        <v>0</v>
      </c>
      <c r="AD9279" s="334">
        <v>7.6</v>
      </c>
      <c r="AE9279" s="334">
        <f t="shared" si="1447"/>
        <v>7.6</v>
      </c>
      <c r="AF9279" s="334">
        <f t="shared" si="1448"/>
        <v>7.6000000000000005</v>
      </c>
      <c r="AG9279" s="340">
        <f t="shared" si="1449"/>
        <v>8.8817841970012523E-16</v>
      </c>
      <c r="AI9279" s="340">
        <f t="shared" si="1453"/>
        <v>7.6000000000000005</v>
      </c>
      <c r="AJ9279" s="340">
        <f t="shared" si="1453"/>
        <v>0</v>
      </c>
      <c r="AK9279" s="340">
        <f t="shared" si="1453"/>
        <v>0</v>
      </c>
      <c r="AL9279" s="340">
        <f t="shared" si="1453"/>
        <v>0</v>
      </c>
      <c r="AM9279" s="340">
        <f t="shared" si="1453"/>
        <v>0</v>
      </c>
    </row>
    <row r="9280" spans="1:39" x14ac:dyDescent="0.35">
      <c r="A9280" s="337">
        <v>31193</v>
      </c>
      <c r="B9280" s="338">
        <f t="shared" si="1444"/>
        <v>1985</v>
      </c>
      <c r="C9280" s="338">
        <f t="shared" si="1445"/>
        <v>5</v>
      </c>
      <c r="D9280" s="338">
        <f t="shared" si="1446"/>
        <v>26</v>
      </c>
      <c r="E9280" s="334">
        <v>0</v>
      </c>
      <c r="F9280" s="334">
        <v>0</v>
      </c>
      <c r="G9280" s="334">
        <v>0</v>
      </c>
      <c r="H9280" s="334">
        <v>0</v>
      </c>
      <c r="I9280" s="334">
        <v>0</v>
      </c>
      <c r="J9280" s="334">
        <v>0</v>
      </c>
      <c r="K9280" s="334">
        <v>0</v>
      </c>
      <c r="L9280" s="334">
        <v>0</v>
      </c>
      <c r="M9280" s="334">
        <v>0</v>
      </c>
      <c r="N9280" s="334">
        <v>0</v>
      </c>
      <c r="O9280" s="334">
        <v>0</v>
      </c>
      <c r="P9280" s="334">
        <v>0</v>
      </c>
      <c r="Q9280" s="334">
        <v>0</v>
      </c>
      <c r="R9280" s="334">
        <v>0</v>
      </c>
      <c r="S9280" s="334">
        <v>0</v>
      </c>
      <c r="T9280" s="334">
        <v>0</v>
      </c>
      <c r="U9280" s="334">
        <v>0</v>
      </c>
      <c r="V9280" s="334">
        <v>0</v>
      </c>
      <c r="W9280" s="334">
        <v>0</v>
      </c>
      <c r="X9280" s="334">
        <v>0</v>
      </c>
      <c r="Y9280" s="334">
        <v>0</v>
      </c>
      <c r="Z9280" s="334">
        <v>0</v>
      </c>
      <c r="AA9280" s="334">
        <v>0</v>
      </c>
      <c r="AB9280" s="334">
        <v>0</v>
      </c>
      <c r="AD9280" s="334">
        <v>0</v>
      </c>
      <c r="AE9280" s="334">
        <f t="shared" si="1447"/>
        <v>0</v>
      </c>
      <c r="AF9280" s="334">
        <f t="shared" si="1448"/>
        <v>0</v>
      </c>
      <c r="AG9280" s="340">
        <f t="shared" si="1449"/>
        <v>0</v>
      </c>
      <c r="AI9280" s="340">
        <f t="shared" si="1453"/>
        <v>0</v>
      </c>
      <c r="AJ9280" s="340">
        <f t="shared" si="1453"/>
        <v>0</v>
      </c>
      <c r="AK9280" s="340">
        <f t="shared" si="1453"/>
        <v>0</v>
      </c>
      <c r="AL9280" s="340">
        <f t="shared" si="1453"/>
        <v>0</v>
      </c>
      <c r="AM9280" s="340">
        <f t="shared" si="1453"/>
        <v>0</v>
      </c>
    </row>
    <row r="9281" spans="1:39" x14ac:dyDescent="0.35">
      <c r="A9281" s="337">
        <v>31194</v>
      </c>
      <c r="B9281" s="338">
        <f t="shared" si="1444"/>
        <v>1985</v>
      </c>
      <c r="C9281" s="338">
        <f t="shared" si="1445"/>
        <v>5</v>
      </c>
      <c r="D9281" s="338">
        <f t="shared" si="1446"/>
        <v>27</v>
      </c>
      <c r="E9281" s="334">
        <v>0</v>
      </c>
      <c r="F9281" s="334">
        <v>0</v>
      </c>
      <c r="G9281" s="334">
        <v>0</v>
      </c>
      <c r="H9281" s="334">
        <v>0</v>
      </c>
      <c r="I9281" s="334">
        <v>0</v>
      </c>
      <c r="J9281" s="334">
        <v>0</v>
      </c>
      <c r="K9281" s="334">
        <v>0</v>
      </c>
      <c r="L9281" s="334">
        <v>0</v>
      </c>
      <c r="M9281" s="334">
        <v>0</v>
      </c>
      <c r="N9281" s="334">
        <v>0</v>
      </c>
      <c r="O9281" s="334">
        <v>0</v>
      </c>
      <c r="P9281" s="334">
        <v>0</v>
      </c>
      <c r="Q9281" s="334">
        <v>0</v>
      </c>
      <c r="R9281" s="334">
        <v>0</v>
      </c>
      <c r="S9281" s="334">
        <v>0</v>
      </c>
      <c r="T9281" s="334">
        <v>0</v>
      </c>
      <c r="U9281" s="334">
        <v>0</v>
      </c>
      <c r="V9281" s="334">
        <v>0</v>
      </c>
      <c r="W9281" s="334">
        <v>0</v>
      </c>
      <c r="X9281" s="334">
        <v>0</v>
      </c>
      <c r="Y9281" s="334">
        <v>0</v>
      </c>
      <c r="Z9281" s="334">
        <v>0</v>
      </c>
      <c r="AA9281" s="334">
        <v>0</v>
      </c>
      <c r="AB9281" s="334">
        <v>0</v>
      </c>
      <c r="AD9281" s="334">
        <v>0</v>
      </c>
      <c r="AE9281" s="334">
        <f t="shared" si="1447"/>
        <v>0</v>
      </c>
      <c r="AF9281" s="334">
        <f t="shared" si="1448"/>
        <v>0</v>
      </c>
      <c r="AG9281" s="340">
        <f t="shared" si="1449"/>
        <v>0</v>
      </c>
      <c r="AI9281" s="340">
        <f t="shared" si="1453"/>
        <v>0</v>
      </c>
      <c r="AJ9281" s="340">
        <f t="shared" si="1453"/>
        <v>0</v>
      </c>
      <c r="AK9281" s="340">
        <f t="shared" si="1453"/>
        <v>0</v>
      </c>
      <c r="AL9281" s="340">
        <f t="shared" si="1453"/>
        <v>0</v>
      </c>
      <c r="AM9281" s="340">
        <f t="shared" si="1453"/>
        <v>0</v>
      </c>
    </row>
    <row r="9282" spans="1:39" x14ac:dyDescent="0.35">
      <c r="A9282" s="337">
        <v>31195</v>
      </c>
      <c r="B9282" s="338">
        <f t="shared" si="1444"/>
        <v>1985</v>
      </c>
      <c r="C9282" s="338">
        <f t="shared" si="1445"/>
        <v>5</v>
      </c>
      <c r="D9282" s="338">
        <f t="shared" si="1446"/>
        <v>28</v>
      </c>
      <c r="E9282" s="334">
        <v>0</v>
      </c>
      <c r="F9282" s="334">
        <v>0</v>
      </c>
      <c r="G9282" s="334">
        <v>0</v>
      </c>
      <c r="H9282" s="334">
        <v>0</v>
      </c>
      <c r="I9282" s="334">
        <v>0.5</v>
      </c>
      <c r="J9282" s="334">
        <v>0</v>
      </c>
      <c r="K9282" s="334">
        <v>2.5</v>
      </c>
      <c r="L9282" s="334">
        <v>0</v>
      </c>
      <c r="M9282" s="334">
        <v>0.2</v>
      </c>
      <c r="N9282" s="334">
        <v>0.7</v>
      </c>
      <c r="O9282" s="334">
        <v>0</v>
      </c>
      <c r="P9282" s="334">
        <v>0</v>
      </c>
      <c r="Q9282" s="334">
        <v>0</v>
      </c>
      <c r="R9282" s="334">
        <v>0</v>
      </c>
      <c r="S9282" s="334">
        <v>0.2</v>
      </c>
      <c r="T9282" s="334">
        <v>0</v>
      </c>
      <c r="U9282" s="334">
        <v>0</v>
      </c>
      <c r="V9282" s="334">
        <v>0</v>
      </c>
      <c r="W9282" s="334">
        <v>0</v>
      </c>
      <c r="X9282" s="334">
        <v>0</v>
      </c>
      <c r="Y9282" s="334">
        <v>0</v>
      </c>
      <c r="Z9282" s="334">
        <v>0</v>
      </c>
      <c r="AA9282" s="334">
        <v>0</v>
      </c>
      <c r="AB9282" s="334">
        <v>0</v>
      </c>
      <c r="AD9282" s="334">
        <v>4.0999999999999996</v>
      </c>
      <c r="AE9282" s="334">
        <f t="shared" si="1447"/>
        <v>4.0999999999999996</v>
      </c>
      <c r="AF9282" s="334">
        <f t="shared" si="1448"/>
        <v>4.1000000000000005</v>
      </c>
      <c r="AG9282" s="340">
        <f t="shared" si="1449"/>
        <v>8.8817841970012523E-16</v>
      </c>
      <c r="AI9282" s="340">
        <f t="shared" si="1453"/>
        <v>4.1000000000000005</v>
      </c>
      <c r="AJ9282" s="340">
        <f t="shared" si="1453"/>
        <v>0</v>
      </c>
      <c r="AK9282" s="340">
        <f t="shared" si="1453"/>
        <v>0</v>
      </c>
      <c r="AL9282" s="340">
        <f t="shared" si="1453"/>
        <v>0</v>
      </c>
      <c r="AM9282" s="340">
        <f t="shared" si="1453"/>
        <v>0</v>
      </c>
    </row>
    <row r="9283" spans="1:39" x14ac:dyDescent="0.35">
      <c r="A9283" s="337">
        <v>31196</v>
      </c>
      <c r="B9283" s="338">
        <f t="shared" si="1444"/>
        <v>1985</v>
      </c>
      <c r="C9283" s="338">
        <f t="shared" si="1445"/>
        <v>5</v>
      </c>
      <c r="D9283" s="338">
        <f t="shared" si="1446"/>
        <v>29</v>
      </c>
      <c r="E9283" s="334">
        <v>0</v>
      </c>
      <c r="F9283" s="334">
        <v>0</v>
      </c>
      <c r="G9283" s="334">
        <v>0</v>
      </c>
      <c r="H9283" s="334">
        <v>0.2</v>
      </c>
      <c r="I9283" s="334">
        <v>0</v>
      </c>
      <c r="J9283" s="334">
        <v>0</v>
      </c>
      <c r="K9283" s="334">
        <v>0</v>
      </c>
      <c r="L9283" s="334">
        <v>0</v>
      </c>
      <c r="M9283" s="334">
        <v>0</v>
      </c>
      <c r="N9283" s="334">
        <v>0</v>
      </c>
      <c r="O9283" s="334">
        <v>0</v>
      </c>
      <c r="P9283" s="334">
        <v>0</v>
      </c>
      <c r="Q9283" s="334">
        <v>0</v>
      </c>
      <c r="R9283" s="334">
        <v>0</v>
      </c>
      <c r="S9283" s="334">
        <v>0</v>
      </c>
      <c r="T9283" s="334">
        <v>0</v>
      </c>
      <c r="U9283" s="334">
        <v>0</v>
      </c>
      <c r="V9283" s="334">
        <v>0</v>
      </c>
      <c r="W9283" s="334">
        <v>0</v>
      </c>
      <c r="X9283" s="334">
        <v>0</v>
      </c>
      <c r="Y9283" s="334">
        <v>0</v>
      </c>
      <c r="Z9283" s="334">
        <v>0</v>
      </c>
      <c r="AA9283" s="334">
        <v>0</v>
      </c>
      <c r="AB9283" s="334">
        <v>0</v>
      </c>
      <c r="AD9283" s="334">
        <v>0.2</v>
      </c>
      <c r="AE9283" s="334">
        <f t="shared" si="1447"/>
        <v>0.2</v>
      </c>
      <c r="AF9283" s="334">
        <f t="shared" si="1448"/>
        <v>0.2</v>
      </c>
      <c r="AG9283" s="340">
        <f t="shared" si="1449"/>
        <v>0</v>
      </c>
      <c r="AI9283" s="340">
        <f t="shared" si="1453"/>
        <v>0.2</v>
      </c>
      <c r="AJ9283" s="340">
        <f t="shared" si="1453"/>
        <v>0</v>
      </c>
      <c r="AK9283" s="340">
        <f t="shared" si="1453"/>
        <v>0</v>
      </c>
      <c r="AL9283" s="340">
        <f t="shared" si="1453"/>
        <v>0</v>
      </c>
      <c r="AM9283" s="340">
        <f t="shared" si="1453"/>
        <v>0</v>
      </c>
    </row>
    <row r="9284" spans="1:39" x14ac:dyDescent="0.35">
      <c r="A9284" s="337">
        <v>31197</v>
      </c>
      <c r="B9284" s="338">
        <f t="shared" ref="B9284:B9347" si="1454">YEAR(A9284)</f>
        <v>1985</v>
      </c>
      <c r="C9284" s="338">
        <f t="shared" ref="C9284:C9347" si="1455">MONTH(A9284)</f>
        <v>5</v>
      </c>
      <c r="D9284" s="338">
        <f t="shared" ref="D9284:D9347" si="1456">DAY(A9284)</f>
        <v>30</v>
      </c>
      <c r="E9284" s="334">
        <v>0</v>
      </c>
      <c r="F9284" s="334">
        <v>0</v>
      </c>
      <c r="G9284" s="334">
        <v>0</v>
      </c>
      <c r="H9284" s="334">
        <v>0</v>
      </c>
      <c r="I9284" s="334">
        <v>0</v>
      </c>
      <c r="J9284" s="334">
        <v>0</v>
      </c>
      <c r="K9284" s="334">
        <v>0</v>
      </c>
      <c r="L9284" s="334">
        <v>0</v>
      </c>
      <c r="M9284" s="334">
        <v>0</v>
      </c>
      <c r="N9284" s="334">
        <v>0</v>
      </c>
      <c r="O9284" s="334">
        <v>0</v>
      </c>
      <c r="P9284" s="334">
        <v>0</v>
      </c>
      <c r="Q9284" s="334">
        <v>0</v>
      </c>
      <c r="R9284" s="334">
        <v>0</v>
      </c>
      <c r="S9284" s="334">
        <v>0</v>
      </c>
      <c r="T9284" s="334">
        <v>0</v>
      </c>
      <c r="U9284" s="334">
        <v>0</v>
      </c>
      <c r="V9284" s="334">
        <v>0</v>
      </c>
      <c r="W9284" s="334">
        <v>0</v>
      </c>
      <c r="X9284" s="334">
        <v>0</v>
      </c>
      <c r="Y9284" s="334">
        <v>0</v>
      </c>
      <c r="Z9284" s="334">
        <v>0</v>
      </c>
      <c r="AA9284" s="334">
        <v>0</v>
      </c>
      <c r="AB9284" s="334">
        <v>0</v>
      </c>
      <c r="AD9284" s="334">
        <v>0</v>
      </c>
      <c r="AE9284" s="334">
        <f t="shared" ref="AE9284:AE9347" si="1457">AD9284</f>
        <v>0</v>
      </c>
      <c r="AF9284" s="334">
        <f t="shared" ref="AF9284:AF9347" si="1458">SUM(E9284:AB9284)</f>
        <v>0</v>
      </c>
      <c r="AG9284" s="340">
        <f t="shared" ref="AG9284:AG9347" si="1459">ABS(AF9284-AE9284)</f>
        <v>0</v>
      </c>
      <c r="AI9284" s="340">
        <f t="shared" ref="AI9284:AM9299" si="1460">IF($C9284=AI$1,$AF9284,0)</f>
        <v>0</v>
      </c>
      <c r="AJ9284" s="340">
        <f t="shared" si="1460"/>
        <v>0</v>
      </c>
      <c r="AK9284" s="340">
        <f t="shared" si="1460"/>
        <v>0</v>
      </c>
      <c r="AL9284" s="340">
        <f t="shared" si="1460"/>
        <v>0</v>
      </c>
      <c r="AM9284" s="340">
        <f t="shared" si="1460"/>
        <v>0</v>
      </c>
    </row>
    <row r="9285" spans="1:39" x14ac:dyDescent="0.35">
      <c r="A9285" s="337">
        <v>31198</v>
      </c>
      <c r="B9285" s="338">
        <f t="shared" si="1454"/>
        <v>1985</v>
      </c>
      <c r="C9285" s="338">
        <f t="shared" si="1455"/>
        <v>5</v>
      </c>
      <c r="D9285" s="338">
        <f t="shared" si="1456"/>
        <v>31</v>
      </c>
      <c r="E9285" s="334">
        <v>0</v>
      </c>
      <c r="F9285" s="334">
        <v>0</v>
      </c>
      <c r="G9285" s="334">
        <v>0</v>
      </c>
      <c r="H9285" s="334">
        <v>0</v>
      </c>
      <c r="I9285" s="334">
        <v>0</v>
      </c>
      <c r="J9285" s="334">
        <v>0</v>
      </c>
      <c r="K9285" s="334">
        <v>0</v>
      </c>
      <c r="L9285" s="334">
        <v>0</v>
      </c>
      <c r="M9285" s="334">
        <v>0</v>
      </c>
      <c r="N9285" s="334">
        <v>0</v>
      </c>
      <c r="O9285" s="334">
        <v>0</v>
      </c>
      <c r="P9285" s="334">
        <v>0</v>
      </c>
      <c r="Q9285" s="334">
        <v>0</v>
      </c>
      <c r="R9285" s="334">
        <v>0</v>
      </c>
      <c r="S9285" s="334">
        <v>0</v>
      </c>
      <c r="T9285" s="334">
        <v>0</v>
      </c>
      <c r="U9285" s="334">
        <v>0</v>
      </c>
      <c r="V9285" s="334">
        <v>0</v>
      </c>
      <c r="W9285" s="334">
        <v>0</v>
      </c>
      <c r="X9285" s="334">
        <v>0</v>
      </c>
      <c r="Y9285" s="334">
        <v>0</v>
      </c>
      <c r="Z9285" s="334">
        <v>0</v>
      </c>
      <c r="AA9285" s="334">
        <v>0</v>
      </c>
      <c r="AB9285" s="334">
        <v>0</v>
      </c>
      <c r="AD9285" s="334">
        <v>0</v>
      </c>
      <c r="AE9285" s="334">
        <f t="shared" si="1457"/>
        <v>0</v>
      </c>
      <c r="AF9285" s="334">
        <f t="shared" si="1458"/>
        <v>0</v>
      </c>
      <c r="AG9285" s="340">
        <f t="shared" si="1459"/>
        <v>0</v>
      </c>
      <c r="AI9285" s="340">
        <f t="shared" si="1460"/>
        <v>0</v>
      </c>
      <c r="AJ9285" s="340">
        <f t="shared" si="1460"/>
        <v>0</v>
      </c>
      <c r="AK9285" s="340">
        <f t="shared" si="1460"/>
        <v>0</v>
      </c>
      <c r="AL9285" s="340">
        <f t="shared" si="1460"/>
        <v>0</v>
      </c>
      <c r="AM9285" s="340">
        <f t="shared" si="1460"/>
        <v>0</v>
      </c>
    </row>
    <row r="9286" spans="1:39" x14ac:dyDescent="0.35">
      <c r="A9286" s="337">
        <v>31199</v>
      </c>
      <c r="B9286" s="338">
        <f t="shared" si="1454"/>
        <v>1985</v>
      </c>
      <c r="C9286" s="338">
        <f t="shared" si="1455"/>
        <v>6</v>
      </c>
      <c r="D9286" s="338">
        <f t="shared" si="1456"/>
        <v>1</v>
      </c>
      <c r="E9286" s="334">
        <v>0</v>
      </c>
      <c r="F9286" s="334">
        <v>0</v>
      </c>
      <c r="G9286" s="334">
        <v>0</v>
      </c>
      <c r="H9286" s="334">
        <v>0</v>
      </c>
      <c r="I9286" s="334">
        <v>0</v>
      </c>
      <c r="J9286" s="334">
        <v>0</v>
      </c>
      <c r="K9286" s="334">
        <v>0</v>
      </c>
      <c r="L9286" s="334">
        <v>0</v>
      </c>
      <c r="M9286" s="334">
        <v>0</v>
      </c>
      <c r="N9286" s="334">
        <v>0</v>
      </c>
      <c r="O9286" s="334">
        <v>0</v>
      </c>
      <c r="P9286" s="334">
        <v>0</v>
      </c>
      <c r="Q9286" s="334">
        <v>0</v>
      </c>
      <c r="R9286" s="334">
        <v>0</v>
      </c>
      <c r="S9286" s="334">
        <v>0</v>
      </c>
      <c r="T9286" s="334">
        <v>0</v>
      </c>
      <c r="U9286" s="334">
        <v>0</v>
      </c>
      <c r="V9286" s="334">
        <v>0</v>
      </c>
      <c r="W9286" s="334">
        <v>0</v>
      </c>
      <c r="X9286" s="334">
        <v>0</v>
      </c>
      <c r="Y9286" s="334">
        <v>0</v>
      </c>
      <c r="Z9286" s="334">
        <v>0</v>
      </c>
      <c r="AA9286" s="334">
        <v>0</v>
      </c>
      <c r="AB9286" s="334">
        <v>0</v>
      </c>
      <c r="AD9286" s="334">
        <v>0</v>
      </c>
      <c r="AE9286" s="334">
        <f t="shared" si="1457"/>
        <v>0</v>
      </c>
      <c r="AF9286" s="334">
        <f t="shared" si="1458"/>
        <v>0</v>
      </c>
      <c r="AG9286" s="340">
        <f t="shared" si="1459"/>
        <v>0</v>
      </c>
      <c r="AI9286" s="340">
        <f t="shared" si="1460"/>
        <v>0</v>
      </c>
      <c r="AJ9286" s="340">
        <f t="shared" si="1460"/>
        <v>0</v>
      </c>
      <c r="AK9286" s="340">
        <f t="shared" si="1460"/>
        <v>0</v>
      </c>
      <c r="AL9286" s="340">
        <f t="shared" si="1460"/>
        <v>0</v>
      </c>
      <c r="AM9286" s="340">
        <f t="shared" si="1460"/>
        <v>0</v>
      </c>
    </row>
    <row r="9287" spans="1:39" x14ac:dyDescent="0.35">
      <c r="A9287" s="337">
        <v>31200</v>
      </c>
      <c r="B9287" s="338">
        <f t="shared" si="1454"/>
        <v>1985</v>
      </c>
      <c r="C9287" s="338">
        <f t="shared" si="1455"/>
        <v>6</v>
      </c>
      <c r="D9287" s="338">
        <f t="shared" si="1456"/>
        <v>2</v>
      </c>
      <c r="E9287" s="334">
        <v>0</v>
      </c>
      <c r="F9287" s="334">
        <v>0</v>
      </c>
      <c r="G9287" s="334">
        <v>0</v>
      </c>
      <c r="H9287" s="334">
        <v>0</v>
      </c>
      <c r="I9287" s="334">
        <v>0</v>
      </c>
      <c r="J9287" s="334">
        <v>0</v>
      </c>
      <c r="K9287" s="334">
        <v>0</v>
      </c>
      <c r="L9287" s="334">
        <v>0</v>
      </c>
      <c r="M9287" s="334">
        <v>0</v>
      </c>
      <c r="N9287" s="334">
        <v>0</v>
      </c>
      <c r="O9287" s="334">
        <v>0</v>
      </c>
      <c r="P9287" s="334">
        <v>0</v>
      </c>
      <c r="Q9287" s="334">
        <v>0</v>
      </c>
      <c r="R9287" s="334">
        <v>0</v>
      </c>
      <c r="S9287" s="334">
        <v>0</v>
      </c>
      <c r="T9287" s="334">
        <v>0</v>
      </c>
      <c r="U9287" s="334">
        <v>0</v>
      </c>
      <c r="V9287" s="334">
        <v>0</v>
      </c>
      <c r="W9287" s="334">
        <v>0</v>
      </c>
      <c r="X9287" s="334">
        <v>0</v>
      </c>
      <c r="Y9287" s="334">
        <v>0.4</v>
      </c>
      <c r="Z9287" s="334">
        <v>0</v>
      </c>
      <c r="AA9287" s="334">
        <v>0</v>
      </c>
      <c r="AB9287" s="334">
        <v>0</v>
      </c>
      <c r="AD9287" s="334">
        <v>0.4</v>
      </c>
      <c r="AE9287" s="334">
        <f t="shared" si="1457"/>
        <v>0.4</v>
      </c>
      <c r="AF9287" s="334">
        <f t="shared" si="1458"/>
        <v>0.4</v>
      </c>
      <c r="AG9287" s="340">
        <f t="shared" si="1459"/>
        <v>0</v>
      </c>
      <c r="AI9287" s="340">
        <f t="shared" si="1460"/>
        <v>0</v>
      </c>
      <c r="AJ9287" s="340">
        <f t="shared" si="1460"/>
        <v>0.4</v>
      </c>
      <c r="AK9287" s="340">
        <f t="shared" si="1460"/>
        <v>0</v>
      </c>
      <c r="AL9287" s="340">
        <f t="shared" si="1460"/>
        <v>0</v>
      </c>
      <c r="AM9287" s="340">
        <f t="shared" si="1460"/>
        <v>0</v>
      </c>
    </row>
    <row r="9288" spans="1:39" x14ac:dyDescent="0.35">
      <c r="A9288" s="337">
        <v>31201</v>
      </c>
      <c r="B9288" s="338">
        <f t="shared" si="1454"/>
        <v>1985</v>
      </c>
      <c r="C9288" s="338">
        <f t="shared" si="1455"/>
        <v>6</v>
      </c>
      <c r="D9288" s="338">
        <f t="shared" si="1456"/>
        <v>3</v>
      </c>
      <c r="E9288" s="334">
        <v>0</v>
      </c>
      <c r="F9288" s="334">
        <v>0</v>
      </c>
      <c r="G9288" s="334">
        <v>0</v>
      </c>
      <c r="H9288" s="334">
        <v>0</v>
      </c>
      <c r="I9288" s="334">
        <v>0</v>
      </c>
      <c r="J9288" s="334">
        <v>0</v>
      </c>
      <c r="K9288" s="334">
        <v>0</v>
      </c>
      <c r="L9288" s="334">
        <v>0</v>
      </c>
      <c r="M9288" s="334">
        <v>0</v>
      </c>
      <c r="N9288" s="334">
        <v>0</v>
      </c>
      <c r="O9288" s="334">
        <v>0</v>
      </c>
      <c r="P9288" s="334">
        <v>0</v>
      </c>
      <c r="Q9288" s="334">
        <v>0</v>
      </c>
      <c r="R9288" s="334">
        <v>0</v>
      </c>
      <c r="S9288" s="334">
        <v>0</v>
      </c>
      <c r="T9288" s="334">
        <v>0</v>
      </c>
      <c r="U9288" s="334">
        <v>0</v>
      </c>
      <c r="V9288" s="334">
        <v>0</v>
      </c>
      <c r="W9288" s="334">
        <v>0</v>
      </c>
      <c r="X9288" s="334">
        <v>0</v>
      </c>
      <c r="Y9288" s="334">
        <v>0</v>
      </c>
      <c r="Z9288" s="334">
        <v>0</v>
      </c>
      <c r="AA9288" s="334">
        <v>0</v>
      </c>
      <c r="AB9288" s="334">
        <v>0</v>
      </c>
      <c r="AD9288" s="334">
        <v>0</v>
      </c>
      <c r="AE9288" s="334">
        <f t="shared" si="1457"/>
        <v>0</v>
      </c>
      <c r="AF9288" s="334">
        <f t="shared" si="1458"/>
        <v>0</v>
      </c>
      <c r="AG9288" s="340">
        <f t="shared" si="1459"/>
        <v>0</v>
      </c>
      <c r="AI9288" s="340">
        <f t="shared" si="1460"/>
        <v>0</v>
      </c>
      <c r="AJ9288" s="340">
        <f t="shared" si="1460"/>
        <v>0</v>
      </c>
      <c r="AK9288" s="340">
        <f t="shared" si="1460"/>
        <v>0</v>
      </c>
      <c r="AL9288" s="340">
        <f t="shared" si="1460"/>
        <v>0</v>
      </c>
      <c r="AM9288" s="340">
        <f t="shared" si="1460"/>
        <v>0</v>
      </c>
    </row>
    <row r="9289" spans="1:39" x14ac:dyDescent="0.35">
      <c r="A9289" s="337">
        <v>31202</v>
      </c>
      <c r="B9289" s="338">
        <f t="shared" si="1454"/>
        <v>1985</v>
      </c>
      <c r="C9289" s="338">
        <f t="shared" si="1455"/>
        <v>6</v>
      </c>
      <c r="D9289" s="338">
        <f t="shared" si="1456"/>
        <v>4</v>
      </c>
      <c r="E9289" s="334">
        <v>0</v>
      </c>
      <c r="F9289" s="334">
        <v>0</v>
      </c>
      <c r="G9289" s="334">
        <v>0</v>
      </c>
      <c r="H9289" s="334">
        <v>0</v>
      </c>
      <c r="I9289" s="334">
        <v>0</v>
      </c>
      <c r="J9289" s="334">
        <v>0</v>
      </c>
      <c r="K9289" s="334">
        <v>0</v>
      </c>
      <c r="L9289" s="334">
        <v>0</v>
      </c>
      <c r="M9289" s="334">
        <v>0</v>
      </c>
      <c r="N9289" s="334">
        <v>0</v>
      </c>
      <c r="O9289" s="334">
        <v>0</v>
      </c>
      <c r="P9289" s="334">
        <v>0</v>
      </c>
      <c r="Q9289" s="334">
        <v>0</v>
      </c>
      <c r="R9289" s="334">
        <v>0</v>
      </c>
      <c r="S9289" s="334">
        <v>0</v>
      </c>
      <c r="T9289" s="334">
        <v>0</v>
      </c>
      <c r="U9289" s="334">
        <v>0</v>
      </c>
      <c r="V9289" s="334">
        <v>0</v>
      </c>
      <c r="W9289" s="334">
        <v>0</v>
      </c>
      <c r="X9289" s="334">
        <v>0</v>
      </c>
      <c r="Y9289" s="334">
        <v>0</v>
      </c>
      <c r="Z9289" s="334">
        <v>0</v>
      </c>
      <c r="AA9289" s="334">
        <v>0</v>
      </c>
      <c r="AB9289" s="334">
        <v>0</v>
      </c>
      <c r="AD9289" s="334">
        <v>0</v>
      </c>
      <c r="AE9289" s="334">
        <f t="shared" si="1457"/>
        <v>0</v>
      </c>
      <c r="AF9289" s="334">
        <f t="shared" si="1458"/>
        <v>0</v>
      </c>
      <c r="AG9289" s="340">
        <f t="shared" si="1459"/>
        <v>0</v>
      </c>
      <c r="AI9289" s="340">
        <f t="shared" si="1460"/>
        <v>0</v>
      </c>
      <c r="AJ9289" s="340">
        <f t="shared" si="1460"/>
        <v>0</v>
      </c>
      <c r="AK9289" s="340">
        <f t="shared" si="1460"/>
        <v>0</v>
      </c>
      <c r="AL9289" s="340">
        <f t="shared" si="1460"/>
        <v>0</v>
      </c>
      <c r="AM9289" s="340">
        <f t="shared" si="1460"/>
        <v>0</v>
      </c>
    </row>
    <row r="9290" spans="1:39" x14ac:dyDescent="0.35">
      <c r="A9290" s="337">
        <v>31203</v>
      </c>
      <c r="B9290" s="338">
        <f t="shared" si="1454"/>
        <v>1985</v>
      </c>
      <c r="C9290" s="338">
        <f t="shared" si="1455"/>
        <v>6</v>
      </c>
      <c r="D9290" s="338">
        <f t="shared" si="1456"/>
        <v>5</v>
      </c>
      <c r="E9290" s="334">
        <v>0</v>
      </c>
      <c r="F9290" s="334">
        <v>0</v>
      </c>
      <c r="G9290" s="334">
        <v>0</v>
      </c>
      <c r="H9290" s="334">
        <v>0</v>
      </c>
      <c r="I9290" s="334">
        <v>0</v>
      </c>
      <c r="J9290" s="334">
        <v>0</v>
      </c>
      <c r="K9290" s="334">
        <v>0</v>
      </c>
      <c r="L9290" s="334">
        <v>0</v>
      </c>
      <c r="M9290" s="334">
        <v>0</v>
      </c>
      <c r="N9290" s="334">
        <v>0</v>
      </c>
      <c r="O9290" s="334">
        <v>0</v>
      </c>
      <c r="P9290" s="334">
        <v>0</v>
      </c>
      <c r="Q9290" s="334">
        <v>0</v>
      </c>
      <c r="R9290" s="334">
        <v>1.5</v>
      </c>
      <c r="S9290" s="334">
        <v>0</v>
      </c>
      <c r="T9290" s="334">
        <v>0</v>
      </c>
      <c r="U9290" s="334">
        <v>0</v>
      </c>
      <c r="V9290" s="334">
        <v>1.5</v>
      </c>
      <c r="W9290" s="334">
        <v>0</v>
      </c>
      <c r="X9290" s="334">
        <v>0</v>
      </c>
      <c r="Y9290" s="334">
        <v>0</v>
      </c>
      <c r="Z9290" s="334">
        <v>0</v>
      </c>
      <c r="AA9290" s="334">
        <v>0</v>
      </c>
      <c r="AB9290" s="334">
        <v>0</v>
      </c>
      <c r="AD9290" s="334">
        <v>3</v>
      </c>
      <c r="AE9290" s="334">
        <f t="shared" si="1457"/>
        <v>3</v>
      </c>
      <c r="AF9290" s="334">
        <f t="shared" si="1458"/>
        <v>3</v>
      </c>
      <c r="AG9290" s="340">
        <f t="shared" si="1459"/>
        <v>0</v>
      </c>
      <c r="AI9290" s="340">
        <f t="shared" si="1460"/>
        <v>0</v>
      </c>
      <c r="AJ9290" s="340">
        <f t="shared" si="1460"/>
        <v>3</v>
      </c>
      <c r="AK9290" s="340">
        <f t="shared" si="1460"/>
        <v>0</v>
      </c>
      <c r="AL9290" s="340">
        <f t="shared" si="1460"/>
        <v>0</v>
      </c>
      <c r="AM9290" s="340">
        <f t="shared" si="1460"/>
        <v>0</v>
      </c>
    </row>
    <row r="9291" spans="1:39" x14ac:dyDescent="0.35">
      <c r="A9291" s="337">
        <v>31204</v>
      </c>
      <c r="B9291" s="338">
        <f t="shared" si="1454"/>
        <v>1985</v>
      </c>
      <c r="C9291" s="338">
        <f t="shared" si="1455"/>
        <v>6</v>
      </c>
      <c r="D9291" s="338">
        <f t="shared" si="1456"/>
        <v>6</v>
      </c>
      <c r="E9291" s="334">
        <v>0</v>
      </c>
      <c r="F9291" s="334">
        <v>0</v>
      </c>
      <c r="G9291" s="334">
        <v>0</v>
      </c>
      <c r="H9291" s="334">
        <v>0</v>
      </c>
      <c r="I9291" s="334">
        <v>0</v>
      </c>
      <c r="J9291" s="334">
        <v>0</v>
      </c>
      <c r="K9291" s="334">
        <v>0</v>
      </c>
      <c r="L9291" s="334">
        <v>0</v>
      </c>
      <c r="M9291" s="334">
        <v>0</v>
      </c>
      <c r="N9291" s="334">
        <v>0</v>
      </c>
      <c r="O9291" s="334">
        <v>0</v>
      </c>
      <c r="P9291" s="334">
        <v>0</v>
      </c>
      <c r="Q9291" s="334">
        <v>0</v>
      </c>
      <c r="R9291" s="334">
        <v>0</v>
      </c>
      <c r="S9291" s="334">
        <v>0</v>
      </c>
      <c r="T9291" s="334">
        <v>0</v>
      </c>
      <c r="U9291" s="334">
        <v>0</v>
      </c>
      <c r="V9291" s="334">
        <v>0</v>
      </c>
      <c r="W9291" s="334">
        <v>0</v>
      </c>
      <c r="X9291" s="334">
        <v>0</v>
      </c>
      <c r="Y9291" s="334">
        <v>0</v>
      </c>
      <c r="Z9291" s="334">
        <v>0</v>
      </c>
      <c r="AA9291" s="334">
        <v>0</v>
      </c>
      <c r="AB9291" s="334">
        <v>0</v>
      </c>
      <c r="AD9291" s="334">
        <v>0</v>
      </c>
      <c r="AE9291" s="334">
        <f t="shared" si="1457"/>
        <v>0</v>
      </c>
      <c r="AF9291" s="334">
        <f t="shared" si="1458"/>
        <v>0</v>
      </c>
      <c r="AG9291" s="340">
        <f t="shared" si="1459"/>
        <v>0</v>
      </c>
      <c r="AI9291" s="340">
        <f t="shared" si="1460"/>
        <v>0</v>
      </c>
      <c r="AJ9291" s="340">
        <f t="shared" si="1460"/>
        <v>0</v>
      </c>
      <c r="AK9291" s="340">
        <f t="shared" si="1460"/>
        <v>0</v>
      </c>
      <c r="AL9291" s="340">
        <f t="shared" si="1460"/>
        <v>0</v>
      </c>
      <c r="AM9291" s="340">
        <f t="shared" si="1460"/>
        <v>0</v>
      </c>
    </row>
    <row r="9292" spans="1:39" x14ac:dyDescent="0.35">
      <c r="A9292" s="337">
        <v>31205</v>
      </c>
      <c r="B9292" s="338">
        <f t="shared" si="1454"/>
        <v>1985</v>
      </c>
      <c r="C9292" s="338">
        <f t="shared" si="1455"/>
        <v>6</v>
      </c>
      <c r="D9292" s="338">
        <f t="shared" si="1456"/>
        <v>7</v>
      </c>
      <c r="E9292" s="334">
        <v>0</v>
      </c>
      <c r="F9292" s="334">
        <v>0</v>
      </c>
      <c r="G9292" s="334">
        <v>0</v>
      </c>
      <c r="H9292" s="334">
        <v>0</v>
      </c>
      <c r="I9292" s="334">
        <v>0</v>
      </c>
      <c r="J9292" s="334">
        <v>0</v>
      </c>
      <c r="K9292" s="334">
        <v>0</v>
      </c>
      <c r="L9292" s="334">
        <v>0</v>
      </c>
      <c r="M9292" s="334">
        <v>0</v>
      </c>
      <c r="N9292" s="334">
        <v>0</v>
      </c>
      <c r="O9292" s="334">
        <v>0</v>
      </c>
      <c r="P9292" s="334">
        <v>0</v>
      </c>
      <c r="Q9292" s="334">
        <v>0</v>
      </c>
      <c r="R9292" s="334">
        <v>0</v>
      </c>
      <c r="S9292" s="334">
        <v>0</v>
      </c>
      <c r="T9292" s="334">
        <v>0</v>
      </c>
      <c r="U9292" s="334">
        <v>0</v>
      </c>
      <c r="V9292" s="334">
        <v>0</v>
      </c>
      <c r="W9292" s="334">
        <v>0</v>
      </c>
      <c r="X9292" s="334">
        <v>3.2</v>
      </c>
      <c r="Y9292" s="334">
        <v>0</v>
      </c>
      <c r="Z9292" s="334">
        <v>0</v>
      </c>
      <c r="AA9292" s="334">
        <v>0</v>
      </c>
      <c r="AB9292" s="334">
        <v>0</v>
      </c>
      <c r="AD9292" s="334">
        <v>3.2</v>
      </c>
      <c r="AE9292" s="334">
        <f t="shared" si="1457"/>
        <v>3.2</v>
      </c>
      <c r="AF9292" s="334">
        <f t="shared" si="1458"/>
        <v>3.2</v>
      </c>
      <c r="AG9292" s="340">
        <f t="shared" si="1459"/>
        <v>0</v>
      </c>
      <c r="AI9292" s="340">
        <f t="shared" si="1460"/>
        <v>0</v>
      </c>
      <c r="AJ9292" s="340">
        <f t="shared" si="1460"/>
        <v>3.2</v>
      </c>
      <c r="AK9292" s="340">
        <f t="shared" si="1460"/>
        <v>0</v>
      </c>
      <c r="AL9292" s="340">
        <f t="shared" si="1460"/>
        <v>0</v>
      </c>
      <c r="AM9292" s="340">
        <f t="shared" si="1460"/>
        <v>0</v>
      </c>
    </row>
    <row r="9293" spans="1:39" x14ac:dyDescent="0.35">
      <c r="A9293" s="337">
        <v>31206</v>
      </c>
      <c r="B9293" s="338">
        <f t="shared" si="1454"/>
        <v>1985</v>
      </c>
      <c r="C9293" s="338">
        <f t="shared" si="1455"/>
        <v>6</v>
      </c>
      <c r="D9293" s="338">
        <f t="shared" si="1456"/>
        <v>8</v>
      </c>
      <c r="E9293" s="334">
        <v>0</v>
      </c>
      <c r="F9293" s="334">
        <v>0</v>
      </c>
      <c r="G9293" s="334">
        <v>0</v>
      </c>
      <c r="H9293" s="334">
        <v>0</v>
      </c>
      <c r="I9293" s="334">
        <v>0</v>
      </c>
      <c r="J9293" s="334">
        <v>0</v>
      </c>
      <c r="K9293" s="334">
        <v>0</v>
      </c>
      <c r="L9293" s="334">
        <v>0</v>
      </c>
      <c r="M9293" s="334">
        <v>0</v>
      </c>
      <c r="N9293" s="334">
        <v>0</v>
      </c>
      <c r="O9293" s="334">
        <v>0</v>
      </c>
      <c r="P9293" s="334">
        <v>1.1000000000000001</v>
      </c>
      <c r="Q9293" s="334">
        <v>0.7</v>
      </c>
      <c r="R9293" s="334">
        <v>0</v>
      </c>
      <c r="S9293" s="334">
        <v>1.1000000000000001</v>
      </c>
      <c r="T9293" s="334">
        <v>1.1000000000000001</v>
      </c>
      <c r="U9293" s="334">
        <v>0</v>
      </c>
      <c r="V9293" s="334">
        <v>0</v>
      </c>
      <c r="W9293" s="334">
        <v>0</v>
      </c>
      <c r="X9293" s="334">
        <v>0</v>
      </c>
      <c r="Y9293" s="334">
        <v>0</v>
      </c>
      <c r="Z9293" s="334">
        <v>0</v>
      </c>
      <c r="AA9293" s="334">
        <v>0</v>
      </c>
      <c r="AB9293" s="334">
        <v>0</v>
      </c>
      <c r="AD9293" s="334">
        <v>4</v>
      </c>
      <c r="AE9293" s="334">
        <f t="shared" si="1457"/>
        <v>4</v>
      </c>
      <c r="AF9293" s="334">
        <f t="shared" si="1458"/>
        <v>4</v>
      </c>
      <c r="AG9293" s="340">
        <f t="shared" si="1459"/>
        <v>0</v>
      </c>
      <c r="AI9293" s="340">
        <f t="shared" si="1460"/>
        <v>0</v>
      </c>
      <c r="AJ9293" s="340">
        <f t="shared" si="1460"/>
        <v>4</v>
      </c>
      <c r="AK9293" s="340">
        <f t="shared" si="1460"/>
        <v>0</v>
      </c>
      <c r="AL9293" s="340">
        <f t="shared" si="1460"/>
        <v>0</v>
      </c>
      <c r="AM9293" s="340">
        <f t="shared" si="1460"/>
        <v>0</v>
      </c>
    </row>
    <row r="9294" spans="1:39" x14ac:dyDescent="0.35">
      <c r="A9294" s="337">
        <v>31207</v>
      </c>
      <c r="B9294" s="338">
        <f t="shared" si="1454"/>
        <v>1985</v>
      </c>
      <c r="C9294" s="338">
        <f t="shared" si="1455"/>
        <v>6</v>
      </c>
      <c r="D9294" s="338">
        <f t="shared" si="1456"/>
        <v>9</v>
      </c>
      <c r="E9294" s="334">
        <v>0</v>
      </c>
      <c r="F9294" s="334">
        <v>0</v>
      </c>
      <c r="G9294" s="334">
        <v>0</v>
      </c>
      <c r="H9294" s="334">
        <v>0</v>
      </c>
      <c r="I9294" s="334">
        <v>0</v>
      </c>
      <c r="J9294" s="334">
        <v>0</v>
      </c>
      <c r="K9294" s="334">
        <v>0</v>
      </c>
      <c r="L9294" s="334">
        <v>0</v>
      </c>
      <c r="M9294" s="334">
        <v>0</v>
      </c>
      <c r="N9294" s="334">
        <v>0</v>
      </c>
      <c r="O9294" s="334">
        <v>0</v>
      </c>
      <c r="P9294" s="334">
        <v>0</v>
      </c>
      <c r="Q9294" s="334">
        <v>0</v>
      </c>
      <c r="R9294" s="334">
        <v>0</v>
      </c>
      <c r="S9294" s="334">
        <v>0</v>
      </c>
      <c r="T9294" s="334">
        <v>0</v>
      </c>
      <c r="U9294" s="334">
        <v>0</v>
      </c>
      <c r="V9294" s="334">
        <v>0</v>
      </c>
      <c r="W9294" s="334">
        <v>0</v>
      </c>
      <c r="X9294" s="334">
        <v>0</v>
      </c>
      <c r="Y9294" s="334">
        <v>0</v>
      </c>
      <c r="Z9294" s="334">
        <v>0</v>
      </c>
      <c r="AA9294" s="334">
        <v>0</v>
      </c>
      <c r="AB9294" s="334">
        <v>0</v>
      </c>
      <c r="AD9294" s="334">
        <v>0</v>
      </c>
      <c r="AE9294" s="334">
        <f t="shared" si="1457"/>
        <v>0</v>
      </c>
      <c r="AF9294" s="334">
        <f t="shared" si="1458"/>
        <v>0</v>
      </c>
      <c r="AG9294" s="340">
        <f t="shared" si="1459"/>
        <v>0</v>
      </c>
      <c r="AI9294" s="340">
        <f t="shared" si="1460"/>
        <v>0</v>
      </c>
      <c r="AJ9294" s="340">
        <f t="shared" si="1460"/>
        <v>0</v>
      </c>
      <c r="AK9294" s="340">
        <f t="shared" si="1460"/>
        <v>0</v>
      </c>
      <c r="AL9294" s="340">
        <f t="shared" si="1460"/>
        <v>0</v>
      </c>
      <c r="AM9294" s="340">
        <f t="shared" si="1460"/>
        <v>0</v>
      </c>
    </row>
    <row r="9295" spans="1:39" x14ac:dyDescent="0.35">
      <c r="A9295" s="337">
        <v>31208</v>
      </c>
      <c r="B9295" s="338">
        <f t="shared" si="1454"/>
        <v>1985</v>
      </c>
      <c r="C9295" s="338">
        <f t="shared" si="1455"/>
        <v>6</v>
      </c>
      <c r="D9295" s="338">
        <f t="shared" si="1456"/>
        <v>10</v>
      </c>
      <c r="E9295" s="334">
        <v>0.4</v>
      </c>
      <c r="F9295" s="334">
        <v>0.4</v>
      </c>
      <c r="G9295" s="334">
        <v>0.4</v>
      </c>
      <c r="H9295" s="334">
        <v>0</v>
      </c>
      <c r="I9295" s="334">
        <v>0</v>
      </c>
      <c r="J9295" s="334">
        <v>0</v>
      </c>
      <c r="K9295" s="334">
        <v>0</v>
      </c>
      <c r="L9295" s="334">
        <v>0</v>
      </c>
      <c r="M9295" s="334">
        <v>0</v>
      </c>
      <c r="N9295" s="334">
        <v>0</v>
      </c>
      <c r="O9295" s="334">
        <v>0</v>
      </c>
      <c r="P9295" s="334">
        <v>0</v>
      </c>
      <c r="Q9295" s="334">
        <v>0</v>
      </c>
      <c r="R9295" s="334">
        <v>0</v>
      </c>
      <c r="S9295" s="334">
        <v>0</v>
      </c>
      <c r="T9295" s="334">
        <v>0</v>
      </c>
      <c r="U9295" s="334">
        <v>0</v>
      </c>
      <c r="V9295" s="334">
        <v>0</v>
      </c>
      <c r="W9295" s="334">
        <v>0</v>
      </c>
      <c r="X9295" s="334">
        <v>0</v>
      </c>
      <c r="Y9295" s="334">
        <v>0</v>
      </c>
      <c r="Z9295" s="334">
        <v>0</v>
      </c>
      <c r="AA9295" s="334">
        <v>0</v>
      </c>
      <c r="AB9295" s="334">
        <v>0</v>
      </c>
      <c r="AD9295" s="334">
        <v>1.2</v>
      </c>
      <c r="AE9295" s="334">
        <f t="shared" si="1457"/>
        <v>1.2</v>
      </c>
      <c r="AF9295" s="334">
        <f t="shared" si="1458"/>
        <v>1.2000000000000002</v>
      </c>
      <c r="AG9295" s="340">
        <f t="shared" si="1459"/>
        <v>2.2204460492503131E-16</v>
      </c>
      <c r="AI9295" s="340">
        <f t="shared" si="1460"/>
        <v>0</v>
      </c>
      <c r="AJ9295" s="340">
        <f t="shared" si="1460"/>
        <v>1.2000000000000002</v>
      </c>
      <c r="AK9295" s="340">
        <f t="shared" si="1460"/>
        <v>0</v>
      </c>
      <c r="AL9295" s="340">
        <f t="shared" si="1460"/>
        <v>0</v>
      </c>
      <c r="AM9295" s="340">
        <f t="shared" si="1460"/>
        <v>0</v>
      </c>
    </row>
    <row r="9296" spans="1:39" x14ac:dyDescent="0.35">
      <c r="A9296" s="337">
        <v>31209</v>
      </c>
      <c r="B9296" s="338">
        <f t="shared" si="1454"/>
        <v>1985</v>
      </c>
      <c r="C9296" s="338">
        <f t="shared" si="1455"/>
        <v>6</v>
      </c>
      <c r="D9296" s="338">
        <f t="shared" si="1456"/>
        <v>11</v>
      </c>
      <c r="E9296" s="334">
        <v>0</v>
      </c>
      <c r="F9296" s="334">
        <v>0</v>
      </c>
      <c r="G9296" s="334">
        <v>0</v>
      </c>
      <c r="H9296" s="334">
        <v>0</v>
      </c>
      <c r="I9296" s="334">
        <v>0</v>
      </c>
      <c r="J9296" s="334">
        <v>0</v>
      </c>
      <c r="K9296" s="334">
        <v>0</v>
      </c>
      <c r="L9296" s="334">
        <v>0</v>
      </c>
      <c r="M9296" s="334">
        <v>0</v>
      </c>
      <c r="N9296" s="334">
        <v>0</v>
      </c>
      <c r="O9296" s="334">
        <v>0</v>
      </c>
      <c r="P9296" s="334">
        <v>0</v>
      </c>
      <c r="Q9296" s="334">
        <v>0</v>
      </c>
      <c r="R9296" s="334">
        <v>0</v>
      </c>
      <c r="S9296" s="334">
        <v>0</v>
      </c>
      <c r="T9296" s="334">
        <v>0</v>
      </c>
      <c r="U9296" s="334">
        <v>0</v>
      </c>
      <c r="V9296" s="334">
        <v>0</v>
      </c>
      <c r="W9296" s="334">
        <v>0</v>
      </c>
      <c r="X9296" s="334">
        <v>0</v>
      </c>
      <c r="Y9296" s="334">
        <v>0</v>
      </c>
      <c r="Z9296" s="334">
        <v>0</v>
      </c>
      <c r="AA9296" s="334">
        <v>0</v>
      </c>
      <c r="AB9296" s="334">
        <v>0</v>
      </c>
      <c r="AD9296" s="334">
        <v>0</v>
      </c>
      <c r="AE9296" s="334">
        <f t="shared" si="1457"/>
        <v>0</v>
      </c>
      <c r="AF9296" s="334">
        <f t="shared" si="1458"/>
        <v>0</v>
      </c>
      <c r="AG9296" s="340">
        <f t="shared" si="1459"/>
        <v>0</v>
      </c>
      <c r="AI9296" s="340">
        <f t="shared" si="1460"/>
        <v>0</v>
      </c>
      <c r="AJ9296" s="340">
        <f t="shared" si="1460"/>
        <v>0</v>
      </c>
      <c r="AK9296" s="340">
        <f t="shared" si="1460"/>
        <v>0</v>
      </c>
      <c r="AL9296" s="340">
        <f t="shared" si="1460"/>
        <v>0</v>
      </c>
      <c r="AM9296" s="340">
        <f t="shared" si="1460"/>
        <v>0</v>
      </c>
    </row>
    <row r="9297" spans="1:39" x14ac:dyDescent="0.35">
      <c r="A9297" s="337">
        <v>31210</v>
      </c>
      <c r="B9297" s="338">
        <f t="shared" si="1454"/>
        <v>1985</v>
      </c>
      <c r="C9297" s="338">
        <f t="shared" si="1455"/>
        <v>6</v>
      </c>
      <c r="D9297" s="338">
        <f t="shared" si="1456"/>
        <v>12</v>
      </c>
      <c r="E9297" s="334">
        <v>0</v>
      </c>
      <c r="F9297" s="334">
        <v>0</v>
      </c>
      <c r="G9297" s="334">
        <v>0</v>
      </c>
      <c r="H9297" s="334">
        <v>0</v>
      </c>
      <c r="I9297" s="334">
        <v>0</v>
      </c>
      <c r="J9297" s="334">
        <v>0</v>
      </c>
      <c r="K9297" s="334">
        <v>0</v>
      </c>
      <c r="L9297" s="334">
        <v>0</v>
      </c>
      <c r="M9297" s="334">
        <v>0</v>
      </c>
      <c r="N9297" s="334">
        <v>0</v>
      </c>
      <c r="O9297" s="334">
        <v>0</v>
      </c>
      <c r="P9297" s="334">
        <v>0</v>
      </c>
      <c r="Q9297" s="334">
        <v>0</v>
      </c>
      <c r="R9297" s="334">
        <v>0</v>
      </c>
      <c r="S9297" s="334">
        <v>0</v>
      </c>
      <c r="T9297" s="334">
        <v>0</v>
      </c>
      <c r="U9297" s="334">
        <v>0</v>
      </c>
      <c r="V9297" s="334">
        <v>0</v>
      </c>
      <c r="W9297" s="334">
        <v>0</v>
      </c>
      <c r="X9297" s="334">
        <v>0</v>
      </c>
      <c r="Y9297" s="334">
        <v>0</v>
      </c>
      <c r="Z9297" s="334">
        <v>0</v>
      </c>
      <c r="AA9297" s="334">
        <v>0</v>
      </c>
      <c r="AB9297" s="334">
        <v>0</v>
      </c>
      <c r="AD9297" s="334">
        <v>0</v>
      </c>
      <c r="AE9297" s="334">
        <f t="shared" si="1457"/>
        <v>0</v>
      </c>
      <c r="AF9297" s="334">
        <f t="shared" si="1458"/>
        <v>0</v>
      </c>
      <c r="AG9297" s="340">
        <f t="shared" si="1459"/>
        <v>0</v>
      </c>
      <c r="AI9297" s="340">
        <f t="shared" si="1460"/>
        <v>0</v>
      </c>
      <c r="AJ9297" s="340">
        <f t="shared" si="1460"/>
        <v>0</v>
      </c>
      <c r="AK9297" s="340">
        <f t="shared" si="1460"/>
        <v>0</v>
      </c>
      <c r="AL9297" s="340">
        <f t="shared" si="1460"/>
        <v>0</v>
      </c>
      <c r="AM9297" s="340">
        <f t="shared" si="1460"/>
        <v>0</v>
      </c>
    </row>
    <row r="9298" spans="1:39" x14ac:dyDescent="0.35">
      <c r="A9298" s="337">
        <v>31211</v>
      </c>
      <c r="B9298" s="338">
        <f t="shared" si="1454"/>
        <v>1985</v>
      </c>
      <c r="C9298" s="338">
        <f t="shared" si="1455"/>
        <v>6</v>
      </c>
      <c r="D9298" s="338">
        <f t="shared" si="1456"/>
        <v>13</v>
      </c>
      <c r="E9298" s="334">
        <v>0</v>
      </c>
      <c r="F9298" s="334">
        <v>0</v>
      </c>
      <c r="G9298" s="334">
        <v>0</v>
      </c>
      <c r="H9298" s="334">
        <v>0</v>
      </c>
      <c r="I9298" s="334">
        <v>0.6</v>
      </c>
      <c r="J9298" s="334">
        <v>0</v>
      </c>
      <c r="K9298" s="334">
        <v>0</v>
      </c>
      <c r="L9298" s="334">
        <v>0</v>
      </c>
      <c r="M9298" s="334">
        <v>0</v>
      </c>
      <c r="N9298" s="334">
        <v>0</v>
      </c>
      <c r="O9298" s="334">
        <v>0</v>
      </c>
      <c r="P9298" s="334">
        <v>0.2</v>
      </c>
      <c r="Q9298" s="334">
        <v>0</v>
      </c>
      <c r="R9298" s="334">
        <v>0.8</v>
      </c>
      <c r="S9298" s="334">
        <v>0.2</v>
      </c>
      <c r="T9298" s="334">
        <v>0</v>
      </c>
      <c r="U9298" s="334">
        <v>0</v>
      </c>
      <c r="V9298" s="334">
        <v>0</v>
      </c>
      <c r="W9298" s="334">
        <v>0</v>
      </c>
      <c r="X9298" s="334">
        <v>0</v>
      </c>
      <c r="Y9298" s="334">
        <v>0</v>
      </c>
      <c r="Z9298" s="334">
        <v>0</v>
      </c>
      <c r="AA9298" s="334">
        <v>0</v>
      </c>
      <c r="AB9298" s="334">
        <v>0</v>
      </c>
      <c r="AD9298" s="334">
        <v>1.8</v>
      </c>
      <c r="AE9298" s="334">
        <f t="shared" si="1457"/>
        <v>1.8</v>
      </c>
      <c r="AF9298" s="334">
        <f t="shared" si="1458"/>
        <v>1.8</v>
      </c>
      <c r="AG9298" s="340">
        <f t="shared" si="1459"/>
        <v>0</v>
      </c>
      <c r="AI9298" s="340">
        <f t="shared" si="1460"/>
        <v>0</v>
      </c>
      <c r="AJ9298" s="340">
        <f t="shared" si="1460"/>
        <v>1.8</v>
      </c>
      <c r="AK9298" s="340">
        <f t="shared" si="1460"/>
        <v>0</v>
      </c>
      <c r="AL9298" s="340">
        <f t="shared" si="1460"/>
        <v>0</v>
      </c>
      <c r="AM9298" s="340">
        <f t="shared" si="1460"/>
        <v>0</v>
      </c>
    </row>
    <row r="9299" spans="1:39" x14ac:dyDescent="0.35">
      <c r="A9299" s="337">
        <v>31212</v>
      </c>
      <c r="B9299" s="338">
        <f t="shared" si="1454"/>
        <v>1985</v>
      </c>
      <c r="C9299" s="338">
        <f t="shared" si="1455"/>
        <v>6</v>
      </c>
      <c r="D9299" s="338">
        <f t="shared" si="1456"/>
        <v>14</v>
      </c>
      <c r="E9299" s="334">
        <v>0</v>
      </c>
      <c r="F9299" s="334">
        <v>0</v>
      </c>
      <c r="G9299" s="334">
        <v>0</v>
      </c>
      <c r="H9299" s="334">
        <v>0</v>
      </c>
      <c r="I9299" s="334">
        <v>0</v>
      </c>
      <c r="J9299" s="334">
        <v>0</v>
      </c>
      <c r="K9299" s="334">
        <v>0</v>
      </c>
      <c r="L9299" s="334">
        <v>0</v>
      </c>
      <c r="M9299" s="334">
        <v>0</v>
      </c>
      <c r="N9299" s="334">
        <v>0</v>
      </c>
      <c r="O9299" s="334">
        <v>0</v>
      </c>
      <c r="P9299" s="334">
        <v>0</v>
      </c>
      <c r="Q9299" s="334">
        <v>0</v>
      </c>
      <c r="R9299" s="334">
        <v>0</v>
      </c>
      <c r="S9299" s="334">
        <v>0</v>
      </c>
      <c r="T9299" s="334">
        <v>0</v>
      </c>
      <c r="U9299" s="334">
        <v>0</v>
      </c>
      <c r="V9299" s="334">
        <v>0</v>
      </c>
      <c r="W9299" s="334">
        <v>0</v>
      </c>
      <c r="X9299" s="334">
        <v>0</v>
      </c>
      <c r="Y9299" s="334">
        <v>0</v>
      </c>
      <c r="Z9299" s="334">
        <v>0</v>
      </c>
      <c r="AA9299" s="334">
        <v>0</v>
      </c>
      <c r="AB9299" s="334">
        <v>0</v>
      </c>
      <c r="AD9299" s="334">
        <v>0</v>
      </c>
      <c r="AE9299" s="334">
        <f t="shared" si="1457"/>
        <v>0</v>
      </c>
      <c r="AF9299" s="334">
        <f t="shared" si="1458"/>
        <v>0</v>
      </c>
      <c r="AG9299" s="340">
        <f t="shared" si="1459"/>
        <v>0</v>
      </c>
      <c r="AI9299" s="340">
        <f t="shared" si="1460"/>
        <v>0</v>
      </c>
      <c r="AJ9299" s="340">
        <f t="shared" si="1460"/>
        <v>0</v>
      </c>
      <c r="AK9299" s="340">
        <f t="shared" si="1460"/>
        <v>0</v>
      </c>
      <c r="AL9299" s="340">
        <f t="shared" si="1460"/>
        <v>0</v>
      </c>
      <c r="AM9299" s="340">
        <f t="shared" si="1460"/>
        <v>0</v>
      </c>
    </row>
    <row r="9300" spans="1:39" x14ac:dyDescent="0.35">
      <c r="A9300" s="337">
        <v>31213</v>
      </c>
      <c r="B9300" s="338">
        <f t="shared" si="1454"/>
        <v>1985</v>
      </c>
      <c r="C9300" s="338">
        <f t="shared" si="1455"/>
        <v>6</v>
      </c>
      <c r="D9300" s="338">
        <f t="shared" si="1456"/>
        <v>15</v>
      </c>
      <c r="E9300" s="334">
        <v>0</v>
      </c>
      <c r="F9300" s="334">
        <v>0</v>
      </c>
      <c r="G9300" s="334">
        <v>0</v>
      </c>
      <c r="H9300" s="334">
        <v>0</v>
      </c>
      <c r="I9300" s="334">
        <v>0</v>
      </c>
      <c r="J9300" s="334">
        <v>0</v>
      </c>
      <c r="K9300" s="334">
        <v>0</v>
      </c>
      <c r="L9300" s="334">
        <v>0</v>
      </c>
      <c r="M9300" s="334">
        <v>0</v>
      </c>
      <c r="N9300" s="334">
        <v>0</v>
      </c>
      <c r="O9300" s="334">
        <v>0</v>
      </c>
      <c r="P9300" s="334">
        <v>0</v>
      </c>
      <c r="Q9300" s="334">
        <v>0</v>
      </c>
      <c r="R9300" s="334">
        <v>0</v>
      </c>
      <c r="S9300" s="334">
        <v>0</v>
      </c>
      <c r="T9300" s="334">
        <v>0</v>
      </c>
      <c r="U9300" s="334">
        <v>0</v>
      </c>
      <c r="V9300" s="334">
        <v>0</v>
      </c>
      <c r="W9300" s="334">
        <v>0</v>
      </c>
      <c r="X9300" s="334">
        <v>0</v>
      </c>
      <c r="Y9300" s="334">
        <v>0</v>
      </c>
      <c r="Z9300" s="334">
        <v>0</v>
      </c>
      <c r="AA9300" s="334">
        <v>0</v>
      </c>
      <c r="AB9300" s="334">
        <v>0</v>
      </c>
      <c r="AD9300" s="334">
        <v>0</v>
      </c>
      <c r="AE9300" s="334">
        <f t="shared" si="1457"/>
        <v>0</v>
      </c>
      <c r="AF9300" s="334">
        <f t="shared" si="1458"/>
        <v>0</v>
      </c>
      <c r="AG9300" s="340">
        <f t="shared" si="1459"/>
        <v>0</v>
      </c>
      <c r="AI9300" s="340">
        <f t="shared" ref="AI9300:AM9315" si="1461">IF($C9300=AI$1,$AF9300,0)</f>
        <v>0</v>
      </c>
      <c r="AJ9300" s="340">
        <f t="shared" si="1461"/>
        <v>0</v>
      </c>
      <c r="AK9300" s="340">
        <f t="shared" si="1461"/>
        <v>0</v>
      </c>
      <c r="AL9300" s="340">
        <f t="shared" si="1461"/>
        <v>0</v>
      </c>
      <c r="AM9300" s="340">
        <f t="shared" si="1461"/>
        <v>0</v>
      </c>
    </row>
    <row r="9301" spans="1:39" x14ac:dyDescent="0.35">
      <c r="A9301" s="337">
        <v>31214</v>
      </c>
      <c r="B9301" s="338">
        <f t="shared" si="1454"/>
        <v>1985</v>
      </c>
      <c r="C9301" s="338">
        <f t="shared" si="1455"/>
        <v>6</v>
      </c>
      <c r="D9301" s="338">
        <f t="shared" si="1456"/>
        <v>16</v>
      </c>
      <c r="E9301" s="334">
        <v>0</v>
      </c>
      <c r="F9301" s="334">
        <v>0</v>
      </c>
      <c r="G9301" s="334">
        <v>0</v>
      </c>
      <c r="H9301" s="334">
        <v>0</v>
      </c>
      <c r="I9301" s="334">
        <v>0</v>
      </c>
      <c r="J9301" s="334">
        <v>0</v>
      </c>
      <c r="K9301" s="334">
        <v>0</v>
      </c>
      <c r="L9301" s="334">
        <v>0</v>
      </c>
      <c r="M9301" s="334">
        <v>0</v>
      </c>
      <c r="N9301" s="334">
        <v>0</v>
      </c>
      <c r="O9301" s="334">
        <v>0</v>
      </c>
      <c r="P9301" s="334">
        <v>0</v>
      </c>
      <c r="Q9301" s="334">
        <v>0</v>
      </c>
      <c r="R9301" s="334">
        <v>0</v>
      </c>
      <c r="S9301" s="334">
        <v>0</v>
      </c>
      <c r="T9301" s="334">
        <v>0</v>
      </c>
      <c r="U9301" s="334">
        <v>0</v>
      </c>
      <c r="V9301" s="334">
        <v>0</v>
      </c>
      <c r="W9301" s="334">
        <v>0</v>
      </c>
      <c r="X9301" s="334">
        <v>0</v>
      </c>
      <c r="Y9301" s="334">
        <v>0</v>
      </c>
      <c r="Z9301" s="334">
        <v>0</v>
      </c>
      <c r="AA9301" s="334">
        <v>0</v>
      </c>
      <c r="AB9301" s="334">
        <v>0</v>
      </c>
      <c r="AD9301" s="334">
        <v>0</v>
      </c>
      <c r="AE9301" s="334">
        <f t="shared" si="1457"/>
        <v>0</v>
      </c>
      <c r="AF9301" s="334">
        <f t="shared" si="1458"/>
        <v>0</v>
      </c>
      <c r="AG9301" s="340">
        <f t="shared" si="1459"/>
        <v>0</v>
      </c>
      <c r="AI9301" s="340">
        <f t="shared" si="1461"/>
        <v>0</v>
      </c>
      <c r="AJ9301" s="340">
        <f t="shared" si="1461"/>
        <v>0</v>
      </c>
      <c r="AK9301" s="340">
        <f t="shared" si="1461"/>
        <v>0</v>
      </c>
      <c r="AL9301" s="340">
        <f t="shared" si="1461"/>
        <v>0</v>
      </c>
      <c r="AM9301" s="340">
        <f t="shared" si="1461"/>
        <v>0</v>
      </c>
    </row>
    <row r="9302" spans="1:39" x14ac:dyDescent="0.35">
      <c r="A9302" s="337">
        <v>31215</v>
      </c>
      <c r="B9302" s="338">
        <f t="shared" si="1454"/>
        <v>1985</v>
      </c>
      <c r="C9302" s="338">
        <f t="shared" si="1455"/>
        <v>6</v>
      </c>
      <c r="D9302" s="338">
        <f t="shared" si="1456"/>
        <v>17</v>
      </c>
      <c r="E9302" s="334">
        <v>0</v>
      </c>
      <c r="F9302" s="334">
        <v>0</v>
      </c>
      <c r="G9302" s="334">
        <v>0</v>
      </c>
      <c r="H9302" s="334">
        <v>0</v>
      </c>
      <c r="I9302" s="334">
        <v>0</v>
      </c>
      <c r="J9302" s="334">
        <v>0</v>
      </c>
      <c r="K9302" s="334">
        <v>0</v>
      </c>
      <c r="L9302" s="334">
        <v>0</v>
      </c>
      <c r="M9302" s="334">
        <v>0</v>
      </c>
      <c r="N9302" s="334">
        <v>0</v>
      </c>
      <c r="O9302" s="334">
        <v>0</v>
      </c>
      <c r="P9302" s="334">
        <v>0</v>
      </c>
      <c r="Q9302" s="334">
        <v>0</v>
      </c>
      <c r="R9302" s="334">
        <v>0</v>
      </c>
      <c r="S9302" s="334">
        <v>0</v>
      </c>
      <c r="T9302" s="334">
        <v>0</v>
      </c>
      <c r="U9302" s="334">
        <v>0</v>
      </c>
      <c r="V9302" s="334">
        <v>0</v>
      </c>
      <c r="W9302" s="334">
        <v>0</v>
      </c>
      <c r="X9302" s="334">
        <v>0</v>
      </c>
      <c r="Y9302" s="334">
        <v>0</v>
      </c>
      <c r="Z9302" s="334">
        <v>0</v>
      </c>
      <c r="AA9302" s="334">
        <v>0</v>
      </c>
      <c r="AB9302" s="334">
        <v>0</v>
      </c>
      <c r="AD9302" s="334">
        <v>0</v>
      </c>
      <c r="AE9302" s="334">
        <f t="shared" si="1457"/>
        <v>0</v>
      </c>
      <c r="AF9302" s="334">
        <f t="shared" si="1458"/>
        <v>0</v>
      </c>
      <c r="AG9302" s="340">
        <f t="shared" si="1459"/>
        <v>0</v>
      </c>
      <c r="AI9302" s="340">
        <f t="shared" si="1461"/>
        <v>0</v>
      </c>
      <c r="AJ9302" s="340">
        <f t="shared" si="1461"/>
        <v>0</v>
      </c>
      <c r="AK9302" s="340">
        <f t="shared" si="1461"/>
        <v>0</v>
      </c>
      <c r="AL9302" s="340">
        <f t="shared" si="1461"/>
        <v>0</v>
      </c>
      <c r="AM9302" s="340">
        <f t="shared" si="1461"/>
        <v>0</v>
      </c>
    </row>
    <row r="9303" spans="1:39" x14ac:dyDescent="0.35">
      <c r="A9303" s="337">
        <v>31216</v>
      </c>
      <c r="B9303" s="338">
        <f t="shared" si="1454"/>
        <v>1985</v>
      </c>
      <c r="C9303" s="338">
        <f t="shared" si="1455"/>
        <v>6</v>
      </c>
      <c r="D9303" s="338">
        <f t="shared" si="1456"/>
        <v>18</v>
      </c>
      <c r="E9303" s="334">
        <v>0</v>
      </c>
      <c r="F9303" s="334">
        <v>0</v>
      </c>
      <c r="G9303" s="334">
        <v>0</v>
      </c>
      <c r="H9303" s="334">
        <v>0</v>
      </c>
      <c r="I9303" s="334">
        <v>0</v>
      </c>
      <c r="J9303" s="334">
        <v>0</v>
      </c>
      <c r="K9303" s="334">
        <v>0</v>
      </c>
      <c r="L9303" s="334">
        <v>0</v>
      </c>
      <c r="M9303" s="334">
        <v>0</v>
      </c>
      <c r="N9303" s="334">
        <v>0</v>
      </c>
      <c r="O9303" s="334">
        <v>0</v>
      </c>
      <c r="P9303" s="334">
        <v>0</v>
      </c>
      <c r="Q9303" s="334">
        <v>0</v>
      </c>
      <c r="R9303" s="334">
        <v>0</v>
      </c>
      <c r="S9303" s="334">
        <v>0</v>
      </c>
      <c r="T9303" s="334">
        <v>0</v>
      </c>
      <c r="U9303" s="334">
        <v>0</v>
      </c>
      <c r="V9303" s="334">
        <v>0</v>
      </c>
      <c r="W9303" s="334">
        <v>0</v>
      </c>
      <c r="X9303" s="334">
        <v>0</v>
      </c>
      <c r="Y9303" s="334">
        <v>0</v>
      </c>
      <c r="Z9303" s="334">
        <v>0</v>
      </c>
      <c r="AA9303" s="334">
        <v>0</v>
      </c>
      <c r="AB9303" s="334">
        <v>0</v>
      </c>
      <c r="AD9303" s="334">
        <v>0</v>
      </c>
      <c r="AE9303" s="334">
        <f t="shared" si="1457"/>
        <v>0</v>
      </c>
      <c r="AF9303" s="334">
        <f t="shared" si="1458"/>
        <v>0</v>
      </c>
      <c r="AG9303" s="340">
        <f t="shared" si="1459"/>
        <v>0</v>
      </c>
      <c r="AI9303" s="340">
        <f t="shared" si="1461"/>
        <v>0</v>
      </c>
      <c r="AJ9303" s="340">
        <f t="shared" si="1461"/>
        <v>0</v>
      </c>
      <c r="AK9303" s="340">
        <f t="shared" si="1461"/>
        <v>0</v>
      </c>
      <c r="AL9303" s="340">
        <f t="shared" si="1461"/>
        <v>0</v>
      </c>
      <c r="AM9303" s="340">
        <f t="shared" si="1461"/>
        <v>0</v>
      </c>
    </row>
    <row r="9304" spans="1:39" x14ac:dyDescent="0.35">
      <c r="A9304" s="337">
        <v>31217</v>
      </c>
      <c r="B9304" s="338">
        <f t="shared" si="1454"/>
        <v>1985</v>
      </c>
      <c r="C9304" s="338">
        <f t="shared" si="1455"/>
        <v>6</v>
      </c>
      <c r="D9304" s="338">
        <f t="shared" si="1456"/>
        <v>19</v>
      </c>
      <c r="E9304" s="334">
        <v>0</v>
      </c>
      <c r="F9304" s="334">
        <v>0</v>
      </c>
      <c r="G9304" s="334">
        <v>0</v>
      </c>
      <c r="H9304" s="334">
        <v>0</v>
      </c>
      <c r="I9304" s="334">
        <v>0</v>
      </c>
      <c r="J9304" s="334">
        <v>0</v>
      </c>
      <c r="K9304" s="334">
        <v>0</v>
      </c>
      <c r="L9304" s="334">
        <v>0</v>
      </c>
      <c r="M9304" s="334">
        <v>0</v>
      </c>
      <c r="N9304" s="334">
        <v>0</v>
      </c>
      <c r="O9304" s="334">
        <v>0</v>
      </c>
      <c r="P9304" s="334">
        <v>0</v>
      </c>
      <c r="Q9304" s="334">
        <v>0</v>
      </c>
      <c r="R9304" s="334">
        <v>0</v>
      </c>
      <c r="S9304" s="334">
        <v>0</v>
      </c>
      <c r="T9304" s="334">
        <v>0</v>
      </c>
      <c r="U9304" s="334">
        <v>0</v>
      </c>
      <c r="V9304" s="334">
        <v>0</v>
      </c>
      <c r="W9304" s="334">
        <v>0</v>
      </c>
      <c r="X9304" s="334">
        <v>0</v>
      </c>
      <c r="Y9304" s="334">
        <v>0</v>
      </c>
      <c r="Z9304" s="334">
        <v>0</v>
      </c>
      <c r="AA9304" s="334">
        <v>0</v>
      </c>
      <c r="AB9304" s="334">
        <v>0</v>
      </c>
      <c r="AD9304" s="334">
        <v>0</v>
      </c>
      <c r="AE9304" s="334">
        <f t="shared" si="1457"/>
        <v>0</v>
      </c>
      <c r="AF9304" s="334">
        <f t="shared" si="1458"/>
        <v>0</v>
      </c>
      <c r="AG9304" s="340">
        <f t="shared" si="1459"/>
        <v>0</v>
      </c>
      <c r="AI9304" s="340">
        <f t="shared" si="1461"/>
        <v>0</v>
      </c>
      <c r="AJ9304" s="340">
        <f t="shared" si="1461"/>
        <v>0</v>
      </c>
      <c r="AK9304" s="340">
        <f t="shared" si="1461"/>
        <v>0</v>
      </c>
      <c r="AL9304" s="340">
        <f t="shared" si="1461"/>
        <v>0</v>
      </c>
      <c r="AM9304" s="340">
        <f t="shared" si="1461"/>
        <v>0</v>
      </c>
    </row>
    <row r="9305" spans="1:39" x14ac:dyDescent="0.35">
      <c r="A9305" s="337">
        <v>31218</v>
      </c>
      <c r="B9305" s="338">
        <f t="shared" si="1454"/>
        <v>1985</v>
      </c>
      <c r="C9305" s="338">
        <f t="shared" si="1455"/>
        <v>6</v>
      </c>
      <c r="D9305" s="338">
        <f t="shared" si="1456"/>
        <v>20</v>
      </c>
      <c r="E9305" s="334">
        <v>0</v>
      </c>
      <c r="F9305" s="334">
        <v>0</v>
      </c>
      <c r="G9305" s="334">
        <v>0</v>
      </c>
      <c r="H9305" s="334">
        <v>1.1000000000000001</v>
      </c>
      <c r="I9305" s="334">
        <v>0.7</v>
      </c>
      <c r="J9305" s="334">
        <v>3.2</v>
      </c>
      <c r="K9305" s="334">
        <v>1.8</v>
      </c>
      <c r="L9305" s="334">
        <v>0</v>
      </c>
      <c r="M9305" s="334">
        <v>0</v>
      </c>
      <c r="N9305" s="334">
        <v>0</v>
      </c>
      <c r="O9305" s="334">
        <v>0</v>
      </c>
      <c r="P9305" s="334">
        <v>0</v>
      </c>
      <c r="Q9305" s="334">
        <v>6.9</v>
      </c>
      <c r="R9305" s="334">
        <v>3</v>
      </c>
      <c r="S9305" s="334">
        <v>4.0999999999999996</v>
      </c>
      <c r="T9305" s="334">
        <v>0</v>
      </c>
      <c r="U9305" s="334">
        <v>0</v>
      </c>
      <c r="V9305" s="334">
        <v>0</v>
      </c>
      <c r="W9305" s="334">
        <v>0</v>
      </c>
      <c r="X9305" s="334">
        <v>2.2999999999999998</v>
      </c>
      <c r="Y9305" s="334">
        <v>0</v>
      </c>
      <c r="Z9305" s="334">
        <v>0</v>
      </c>
      <c r="AA9305" s="334">
        <v>0</v>
      </c>
      <c r="AB9305" s="334">
        <v>0</v>
      </c>
      <c r="AD9305" s="334">
        <v>23.1</v>
      </c>
      <c r="AE9305" s="334">
        <f t="shared" si="1457"/>
        <v>23.1</v>
      </c>
      <c r="AF9305" s="334">
        <f t="shared" si="1458"/>
        <v>23.099999999999998</v>
      </c>
      <c r="AG9305" s="340">
        <f t="shared" si="1459"/>
        <v>3.5527136788005009E-15</v>
      </c>
      <c r="AI9305" s="340">
        <f t="shared" si="1461"/>
        <v>0</v>
      </c>
      <c r="AJ9305" s="340">
        <f t="shared" si="1461"/>
        <v>23.099999999999998</v>
      </c>
      <c r="AK9305" s="340">
        <f t="shared" si="1461"/>
        <v>0</v>
      </c>
      <c r="AL9305" s="340">
        <f t="shared" si="1461"/>
        <v>0</v>
      </c>
      <c r="AM9305" s="340">
        <f t="shared" si="1461"/>
        <v>0</v>
      </c>
    </row>
    <row r="9306" spans="1:39" x14ac:dyDescent="0.35">
      <c r="A9306" s="337">
        <v>31219</v>
      </c>
      <c r="B9306" s="338">
        <f t="shared" si="1454"/>
        <v>1985</v>
      </c>
      <c r="C9306" s="338">
        <f t="shared" si="1455"/>
        <v>6</v>
      </c>
      <c r="D9306" s="338">
        <f t="shared" si="1456"/>
        <v>21</v>
      </c>
      <c r="E9306" s="334">
        <v>0</v>
      </c>
      <c r="F9306" s="334">
        <v>0</v>
      </c>
      <c r="G9306" s="334">
        <v>0</v>
      </c>
      <c r="H9306" s="334">
        <v>0</v>
      </c>
      <c r="I9306" s="334">
        <v>0</v>
      </c>
      <c r="J9306" s="334">
        <v>0</v>
      </c>
      <c r="K9306" s="334">
        <v>0</v>
      </c>
      <c r="L9306" s="334">
        <v>0</v>
      </c>
      <c r="M9306" s="334">
        <v>0</v>
      </c>
      <c r="N9306" s="334">
        <v>0</v>
      </c>
      <c r="O9306" s="334">
        <v>0</v>
      </c>
      <c r="P9306" s="334">
        <v>0</v>
      </c>
      <c r="Q9306" s="334">
        <v>0</v>
      </c>
      <c r="R9306" s="334">
        <v>0</v>
      </c>
      <c r="S9306" s="334">
        <v>0</v>
      </c>
      <c r="T9306" s="334">
        <v>0</v>
      </c>
      <c r="U9306" s="334">
        <v>0</v>
      </c>
      <c r="V9306" s="334">
        <v>0</v>
      </c>
      <c r="W9306" s="334">
        <v>0</v>
      </c>
      <c r="X9306" s="334">
        <v>0</v>
      </c>
      <c r="Y9306" s="334">
        <v>0</v>
      </c>
      <c r="Z9306" s="334">
        <v>0</v>
      </c>
      <c r="AA9306" s="334">
        <v>0</v>
      </c>
      <c r="AB9306" s="334">
        <v>0</v>
      </c>
      <c r="AD9306" s="334">
        <v>0</v>
      </c>
      <c r="AE9306" s="334">
        <f t="shared" si="1457"/>
        <v>0</v>
      </c>
      <c r="AF9306" s="334">
        <f t="shared" si="1458"/>
        <v>0</v>
      </c>
      <c r="AG9306" s="340">
        <f t="shared" si="1459"/>
        <v>0</v>
      </c>
      <c r="AI9306" s="340">
        <f t="shared" si="1461"/>
        <v>0</v>
      </c>
      <c r="AJ9306" s="340">
        <f t="shared" si="1461"/>
        <v>0</v>
      </c>
      <c r="AK9306" s="340">
        <f t="shared" si="1461"/>
        <v>0</v>
      </c>
      <c r="AL9306" s="340">
        <f t="shared" si="1461"/>
        <v>0</v>
      </c>
      <c r="AM9306" s="340">
        <f t="shared" si="1461"/>
        <v>0</v>
      </c>
    </row>
    <row r="9307" spans="1:39" x14ac:dyDescent="0.35">
      <c r="A9307" s="337">
        <v>31220</v>
      </c>
      <c r="B9307" s="338">
        <f t="shared" si="1454"/>
        <v>1985</v>
      </c>
      <c r="C9307" s="338">
        <f t="shared" si="1455"/>
        <v>6</v>
      </c>
      <c r="D9307" s="338">
        <f t="shared" si="1456"/>
        <v>22</v>
      </c>
      <c r="E9307" s="334">
        <v>0</v>
      </c>
      <c r="F9307" s="334">
        <v>0</v>
      </c>
      <c r="G9307" s="334">
        <v>0.7</v>
      </c>
      <c r="H9307" s="334">
        <v>0.6</v>
      </c>
      <c r="I9307" s="334">
        <v>1.7</v>
      </c>
      <c r="J9307" s="334">
        <v>0.2</v>
      </c>
      <c r="K9307" s="334">
        <v>0</v>
      </c>
      <c r="L9307" s="334">
        <v>0</v>
      </c>
      <c r="M9307" s="334">
        <v>0</v>
      </c>
      <c r="N9307" s="334">
        <v>0</v>
      </c>
      <c r="O9307" s="334">
        <v>0</v>
      </c>
      <c r="P9307" s="334">
        <v>0</v>
      </c>
      <c r="Q9307" s="334">
        <v>0</v>
      </c>
      <c r="R9307" s="334">
        <v>0</v>
      </c>
      <c r="S9307" s="334">
        <v>0</v>
      </c>
      <c r="T9307" s="334">
        <v>0</v>
      </c>
      <c r="U9307" s="334">
        <v>0</v>
      </c>
      <c r="V9307" s="334">
        <v>0</v>
      </c>
      <c r="W9307" s="334">
        <v>0</v>
      </c>
      <c r="X9307" s="334">
        <v>0</v>
      </c>
      <c r="Y9307" s="334">
        <v>0</v>
      </c>
      <c r="Z9307" s="334">
        <v>0</v>
      </c>
      <c r="AA9307" s="334">
        <v>0</v>
      </c>
      <c r="AB9307" s="334">
        <v>0</v>
      </c>
      <c r="AD9307" s="334">
        <v>3.2</v>
      </c>
      <c r="AE9307" s="334">
        <f t="shared" si="1457"/>
        <v>3.2</v>
      </c>
      <c r="AF9307" s="334">
        <f t="shared" si="1458"/>
        <v>3.2</v>
      </c>
      <c r="AG9307" s="340">
        <f t="shared" si="1459"/>
        <v>0</v>
      </c>
      <c r="AI9307" s="340">
        <f t="shared" si="1461"/>
        <v>0</v>
      </c>
      <c r="AJ9307" s="340">
        <f t="shared" si="1461"/>
        <v>3.2</v>
      </c>
      <c r="AK9307" s="340">
        <f t="shared" si="1461"/>
        <v>0</v>
      </c>
      <c r="AL9307" s="340">
        <f t="shared" si="1461"/>
        <v>0</v>
      </c>
      <c r="AM9307" s="340">
        <f t="shared" si="1461"/>
        <v>0</v>
      </c>
    </row>
    <row r="9308" spans="1:39" x14ac:dyDescent="0.35">
      <c r="A9308" s="337">
        <v>31221</v>
      </c>
      <c r="B9308" s="338">
        <f t="shared" si="1454"/>
        <v>1985</v>
      </c>
      <c r="C9308" s="338">
        <f t="shared" si="1455"/>
        <v>6</v>
      </c>
      <c r="D9308" s="338">
        <f t="shared" si="1456"/>
        <v>23</v>
      </c>
      <c r="E9308" s="334">
        <v>0</v>
      </c>
      <c r="F9308" s="334">
        <v>0</v>
      </c>
      <c r="G9308" s="334">
        <v>0</v>
      </c>
      <c r="H9308" s="334">
        <v>0</v>
      </c>
      <c r="I9308" s="334">
        <v>0</v>
      </c>
      <c r="J9308" s="334">
        <v>0</v>
      </c>
      <c r="K9308" s="334">
        <v>0</v>
      </c>
      <c r="L9308" s="334">
        <v>0</v>
      </c>
      <c r="M9308" s="334">
        <v>0</v>
      </c>
      <c r="N9308" s="334">
        <v>0</v>
      </c>
      <c r="O9308" s="334">
        <v>0</v>
      </c>
      <c r="P9308" s="334">
        <v>0</v>
      </c>
      <c r="Q9308" s="334">
        <v>0</v>
      </c>
      <c r="R9308" s="334">
        <v>0</v>
      </c>
      <c r="S9308" s="334">
        <v>0</v>
      </c>
      <c r="T9308" s="334">
        <v>0</v>
      </c>
      <c r="U9308" s="334">
        <v>0</v>
      </c>
      <c r="V9308" s="334">
        <v>0</v>
      </c>
      <c r="W9308" s="334">
        <v>0</v>
      </c>
      <c r="X9308" s="334">
        <v>0</v>
      </c>
      <c r="Y9308" s="334">
        <v>0</v>
      </c>
      <c r="Z9308" s="334">
        <v>0</v>
      </c>
      <c r="AA9308" s="334">
        <v>0</v>
      </c>
      <c r="AB9308" s="334">
        <v>0</v>
      </c>
      <c r="AD9308" s="334">
        <v>0</v>
      </c>
      <c r="AE9308" s="334">
        <f t="shared" si="1457"/>
        <v>0</v>
      </c>
      <c r="AF9308" s="334">
        <f t="shared" si="1458"/>
        <v>0</v>
      </c>
      <c r="AG9308" s="340">
        <f t="shared" si="1459"/>
        <v>0</v>
      </c>
      <c r="AI9308" s="340">
        <f t="shared" si="1461"/>
        <v>0</v>
      </c>
      <c r="AJ9308" s="340">
        <f t="shared" si="1461"/>
        <v>0</v>
      </c>
      <c r="AK9308" s="340">
        <f t="shared" si="1461"/>
        <v>0</v>
      </c>
      <c r="AL9308" s="340">
        <f t="shared" si="1461"/>
        <v>0</v>
      </c>
      <c r="AM9308" s="340">
        <f t="shared" si="1461"/>
        <v>0</v>
      </c>
    </row>
    <row r="9309" spans="1:39" x14ac:dyDescent="0.35">
      <c r="A9309" s="337">
        <v>31222</v>
      </c>
      <c r="B9309" s="338">
        <f t="shared" si="1454"/>
        <v>1985</v>
      </c>
      <c r="C9309" s="338">
        <f t="shared" si="1455"/>
        <v>6</v>
      </c>
      <c r="D9309" s="338">
        <f t="shared" si="1456"/>
        <v>24</v>
      </c>
      <c r="E9309" s="334">
        <v>0</v>
      </c>
      <c r="F9309" s="334">
        <v>0</v>
      </c>
      <c r="G9309" s="334">
        <v>0</v>
      </c>
      <c r="H9309" s="334">
        <v>0</v>
      </c>
      <c r="I9309" s="334">
        <v>0</v>
      </c>
      <c r="J9309" s="334">
        <v>0</v>
      </c>
      <c r="K9309" s="334">
        <v>0</v>
      </c>
      <c r="L9309" s="334">
        <v>0</v>
      </c>
      <c r="M9309" s="334">
        <v>0</v>
      </c>
      <c r="N9309" s="334">
        <v>0</v>
      </c>
      <c r="O9309" s="334">
        <v>0</v>
      </c>
      <c r="P9309" s="334">
        <v>0</v>
      </c>
      <c r="Q9309" s="334">
        <v>0</v>
      </c>
      <c r="R9309" s="334">
        <v>0.2</v>
      </c>
      <c r="S9309" s="334">
        <v>0</v>
      </c>
      <c r="T9309" s="334">
        <v>0.2</v>
      </c>
      <c r="U9309" s="334">
        <v>0</v>
      </c>
      <c r="V9309" s="334">
        <v>0</v>
      </c>
      <c r="W9309" s="334">
        <v>0</v>
      </c>
      <c r="X9309" s="334">
        <v>0</v>
      </c>
      <c r="Y9309" s="334">
        <v>0</v>
      </c>
      <c r="Z9309" s="334">
        <v>0</v>
      </c>
      <c r="AA9309" s="334">
        <v>0</v>
      </c>
      <c r="AB9309" s="334">
        <v>0</v>
      </c>
      <c r="AD9309" s="334">
        <v>0.4</v>
      </c>
      <c r="AE9309" s="334">
        <f t="shared" si="1457"/>
        <v>0.4</v>
      </c>
      <c r="AF9309" s="334">
        <f t="shared" si="1458"/>
        <v>0.4</v>
      </c>
      <c r="AG9309" s="340">
        <f t="shared" si="1459"/>
        <v>0</v>
      </c>
      <c r="AI9309" s="340">
        <f t="shared" si="1461"/>
        <v>0</v>
      </c>
      <c r="AJ9309" s="340">
        <f t="shared" si="1461"/>
        <v>0.4</v>
      </c>
      <c r="AK9309" s="340">
        <f t="shared" si="1461"/>
        <v>0</v>
      </c>
      <c r="AL9309" s="340">
        <f t="shared" si="1461"/>
        <v>0</v>
      </c>
      <c r="AM9309" s="340">
        <f t="shared" si="1461"/>
        <v>0</v>
      </c>
    </row>
    <row r="9310" spans="1:39" x14ac:dyDescent="0.35">
      <c r="A9310" s="337">
        <v>31223</v>
      </c>
      <c r="B9310" s="338">
        <f t="shared" si="1454"/>
        <v>1985</v>
      </c>
      <c r="C9310" s="338">
        <f t="shared" si="1455"/>
        <v>6</v>
      </c>
      <c r="D9310" s="338">
        <f t="shared" si="1456"/>
        <v>25</v>
      </c>
      <c r="E9310" s="334">
        <v>0</v>
      </c>
      <c r="F9310" s="334">
        <v>0</v>
      </c>
      <c r="G9310" s="334">
        <v>0</v>
      </c>
      <c r="H9310" s="334">
        <v>0</v>
      </c>
      <c r="I9310" s="334">
        <v>0</v>
      </c>
      <c r="J9310" s="334">
        <v>0</v>
      </c>
      <c r="K9310" s="334">
        <v>0</v>
      </c>
      <c r="L9310" s="334">
        <v>0</v>
      </c>
      <c r="M9310" s="334">
        <v>0</v>
      </c>
      <c r="N9310" s="334">
        <v>0</v>
      </c>
      <c r="O9310" s="334">
        <v>0</v>
      </c>
      <c r="P9310" s="334">
        <v>0</v>
      </c>
      <c r="Q9310" s="334">
        <v>0</v>
      </c>
      <c r="R9310" s="334">
        <v>0</v>
      </c>
      <c r="S9310" s="334">
        <v>0</v>
      </c>
      <c r="T9310" s="334">
        <v>0</v>
      </c>
      <c r="U9310" s="334">
        <v>0</v>
      </c>
      <c r="V9310" s="334">
        <v>0</v>
      </c>
      <c r="W9310" s="334">
        <v>0</v>
      </c>
      <c r="X9310" s="334">
        <v>0</v>
      </c>
      <c r="Y9310" s="334">
        <v>0</v>
      </c>
      <c r="Z9310" s="334">
        <v>0</v>
      </c>
      <c r="AA9310" s="334">
        <v>0</v>
      </c>
      <c r="AB9310" s="334">
        <v>0</v>
      </c>
      <c r="AD9310" s="334">
        <v>0</v>
      </c>
      <c r="AE9310" s="334">
        <f t="shared" si="1457"/>
        <v>0</v>
      </c>
      <c r="AF9310" s="334">
        <f t="shared" si="1458"/>
        <v>0</v>
      </c>
      <c r="AG9310" s="340">
        <f t="shared" si="1459"/>
        <v>0</v>
      </c>
      <c r="AI9310" s="340">
        <f t="shared" si="1461"/>
        <v>0</v>
      </c>
      <c r="AJ9310" s="340">
        <f t="shared" si="1461"/>
        <v>0</v>
      </c>
      <c r="AK9310" s="340">
        <f t="shared" si="1461"/>
        <v>0</v>
      </c>
      <c r="AL9310" s="340">
        <f t="shared" si="1461"/>
        <v>0</v>
      </c>
      <c r="AM9310" s="340">
        <f t="shared" si="1461"/>
        <v>0</v>
      </c>
    </row>
    <row r="9311" spans="1:39" x14ac:dyDescent="0.35">
      <c r="A9311" s="337">
        <v>31224</v>
      </c>
      <c r="B9311" s="338">
        <f t="shared" si="1454"/>
        <v>1985</v>
      </c>
      <c r="C9311" s="338">
        <f t="shared" si="1455"/>
        <v>6</v>
      </c>
      <c r="D9311" s="338">
        <f t="shared" si="1456"/>
        <v>26</v>
      </c>
      <c r="E9311" s="334">
        <v>0</v>
      </c>
      <c r="F9311" s="334">
        <v>0</v>
      </c>
      <c r="G9311" s="334">
        <v>0</v>
      </c>
      <c r="H9311" s="334">
        <v>0</v>
      </c>
      <c r="I9311" s="334">
        <v>0</v>
      </c>
      <c r="J9311" s="334">
        <v>0</v>
      </c>
      <c r="K9311" s="334">
        <v>0</v>
      </c>
      <c r="L9311" s="334">
        <v>0</v>
      </c>
      <c r="M9311" s="334">
        <v>0</v>
      </c>
      <c r="N9311" s="334">
        <v>0</v>
      </c>
      <c r="O9311" s="334">
        <v>0</v>
      </c>
      <c r="P9311" s="334">
        <v>0</v>
      </c>
      <c r="Q9311" s="334">
        <v>0</v>
      </c>
      <c r="R9311" s="334">
        <v>0</v>
      </c>
      <c r="S9311" s="334">
        <v>0</v>
      </c>
      <c r="T9311" s="334">
        <v>0</v>
      </c>
      <c r="U9311" s="334">
        <v>0</v>
      </c>
      <c r="V9311" s="334">
        <v>0</v>
      </c>
      <c r="W9311" s="334">
        <v>0</v>
      </c>
      <c r="X9311" s="334">
        <v>0</v>
      </c>
      <c r="Y9311" s="334">
        <v>0</v>
      </c>
      <c r="Z9311" s="334">
        <v>0</v>
      </c>
      <c r="AA9311" s="334">
        <v>0</v>
      </c>
      <c r="AB9311" s="334">
        <v>0</v>
      </c>
      <c r="AD9311" s="334">
        <v>0</v>
      </c>
      <c r="AE9311" s="334">
        <f t="shared" si="1457"/>
        <v>0</v>
      </c>
      <c r="AF9311" s="334">
        <f t="shared" si="1458"/>
        <v>0</v>
      </c>
      <c r="AG9311" s="340">
        <f t="shared" si="1459"/>
        <v>0</v>
      </c>
      <c r="AI9311" s="340">
        <f t="shared" si="1461"/>
        <v>0</v>
      </c>
      <c r="AJ9311" s="340">
        <f t="shared" si="1461"/>
        <v>0</v>
      </c>
      <c r="AK9311" s="340">
        <f t="shared" si="1461"/>
        <v>0</v>
      </c>
      <c r="AL9311" s="340">
        <f t="shared" si="1461"/>
        <v>0</v>
      </c>
      <c r="AM9311" s="340">
        <f t="shared" si="1461"/>
        <v>0</v>
      </c>
    </row>
    <row r="9312" spans="1:39" x14ac:dyDescent="0.35">
      <c r="A9312" s="337">
        <v>31225</v>
      </c>
      <c r="B9312" s="338">
        <f t="shared" si="1454"/>
        <v>1985</v>
      </c>
      <c r="C9312" s="338">
        <f t="shared" si="1455"/>
        <v>6</v>
      </c>
      <c r="D9312" s="338">
        <f t="shared" si="1456"/>
        <v>27</v>
      </c>
      <c r="E9312" s="334">
        <v>0</v>
      </c>
      <c r="F9312" s="334">
        <v>0</v>
      </c>
      <c r="G9312" s="334">
        <v>0</v>
      </c>
      <c r="H9312" s="334">
        <v>0</v>
      </c>
      <c r="I9312" s="334">
        <v>0</v>
      </c>
      <c r="J9312" s="334">
        <v>0</v>
      </c>
      <c r="K9312" s="334">
        <v>0</v>
      </c>
      <c r="L9312" s="334">
        <v>0</v>
      </c>
      <c r="M9312" s="334">
        <v>0</v>
      </c>
      <c r="N9312" s="334">
        <v>0</v>
      </c>
      <c r="O9312" s="334">
        <v>0</v>
      </c>
      <c r="P9312" s="334">
        <v>0</v>
      </c>
      <c r="Q9312" s="334">
        <v>0</v>
      </c>
      <c r="R9312" s="334">
        <v>0</v>
      </c>
      <c r="S9312" s="334">
        <v>0</v>
      </c>
      <c r="T9312" s="334">
        <v>0</v>
      </c>
      <c r="U9312" s="334">
        <v>0</v>
      </c>
      <c r="V9312" s="334">
        <v>0</v>
      </c>
      <c r="W9312" s="334">
        <v>0</v>
      </c>
      <c r="X9312" s="334">
        <v>0</v>
      </c>
      <c r="Y9312" s="334">
        <v>0</v>
      </c>
      <c r="Z9312" s="334">
        <v>0</v>
      </c>
      <c r="AA9312" s="334">
        <v>0</v>
      </c>
      <c r="AB9312" s="334">
        <v>0</v>
      </c>
      <c r="AD9312" s="334">
        <v>0</v>
      </c>
      <c r="AE9312" s="334">
        <f t="shared" si="1457"/>
        <v>0</v>
      </c>
      <c r="AF9312" s="334">
        <f t="shared" si="1458"/>
        <v>0</v>
      </c>
      <c r="AG9312" s="340">
        <f t="shared" si="1459"/>
        <v>0</v>
      </c>
      <c r="AI9312" s="340">
        <f t="shared" si="1461"/>
        <v>0</v>
      </c>
      <c r="AJ9312" s="340">
        <f t="shared" si="1461"/>
        <v>0</v>
      </c>
      <c r="AK9312" s="340">
        <f t="shared" si="1461"/>
        <v>0</v>
      </c>
      <c r="AL9312" s="340">
        <f t="shared" si="1461"/>
        <v>0</v>
      </c>
      <c r="AM9312" s="340">
        <f t="shared" si="1461"/>
        <v>0</v>
      </c>
    </row>
    <row r="9313" spans="1:39" x14ac:dyDescent="0.35">
      <c r="A9313" s="337">
        <v>31226</v>
      </c>
      <c r="B9313" s="338">
        <f t="shared" si="1454"/>
        <v>1985</v>
      </c>
      <c r="C9313" s="338">
        <f t="shared" si="1455"/>
        <v>6</v>
      </c>
      <c r="D9313" s="338">
        <f t="shared" si="1456"/>
        <v>28</v>
      </c>
      <c r="E9313" s="334">
        <v>0</v>
      </c>
      <c r="F9313" s="334">
        <v>0</v>
      </c>
      <c r="G9313" s="334">
        <v>0</v>
      </c>
      <c r="H9313" s="334">
        <v>0</v>
      </c>
      <c r="I9313" s="334">
        <v>0</v>
      </c>
      <c r="J9313" s="334">
        <v>0</v>
      </c>
      <c r="K9313" s="334">
        <v>0</v>
      </c>
      <c r="L9313" s="334">
        <v>0</v>
      </c>
      <c r="M9313" s="334">
        <v>0</v>
      </c>
      <c r="N9313" s="334">
        <v>0</v>
      </c>
      <c r="O9313" s="334">
        <v>0</v>
      </c>
      <c r="P9313" s="334">
        <v>0</v>
      </c>
      <c r="Q9313" s="334">
        <v>0</v>
      </c>
      <c r="R9313" s="334">
        <v>0</v>
      </c>
      <c r="S9313" s="334">
        <v>0</v>
      </c>
      <c r="T9313" s="334">
        <v>0</v>
      </c>
      <c r="U9313" s="334">
        <v>0</v>
      </c>
      <c r="V9313" s="334">
        <v>0</v>
      </c>
      <c r="W9313" s="334">
        <v>0.4</v>
      </c>
      <c r="X9313" s="334">
        <v>0</v>
      </c>
      <c r="Y9313" s="334">
        <v>0</v>
      </c>
      <c r="Z9313" s="334">
        <v>0</v>
      </c>
      <c r="AA9313" s="334">
        <v>0.2</v>
      </c>
      <c r="AB9313" s="334">
        <v>0</v>
      </c>
      <c r="AD9313" s="334">
        <v>0.6</v>
      </c>
      <c r="AE9313" s="334">
        <f t="shared" si="1457"/>
        <v>0.6</v>
      </c>
      <c r="AF9313" s="334">
        <f t="shared" si="1458"/>
        <v>0.60000000000000009</v>
      </c>
      <c r="AG9313" s="340">
        <f t="shared" si="1459"/>
        <v>1.1102230246251565E-16</v>
      </c>
      <c r="AI9313" s="340">
        <f t="shared" si="1461"/>
        <v>0</v>
      </c>
      <c r="AJ9313" s="340">
        <f t="shared" si="1461"/>
        <v>0.60000000000000009</v>
      </c>
      <c r="AK9313" s="340">
        <f t="shared" si="1461"/>
        <v>0</v>
      </c>
      <c r="AL9313" s="340">
        <f t="shared" si="1461"/>
        <v>0</v>
      </c>
      <c r="AM9313" s="340">
        <f t="shared" si="1461"/>
        <v>0</v>
      </c>
    </row>
    <row r="9314" spans="1:39" x14ac:dyDescent="0.35">
      <c r="A9314" s="337">
        <v>31227</v>
      </c>
      <c r="B9314" s="338">
        <f t="shared" si="1454"/>
        <v>1985</v>
      </c>
      <c r="C9314" s="338">
        <f t="shared" si="1455"/>
        <v>6</v>
      </c>
      <c r="D9314" s="338">
        <f t="shared" si="1456"/>
        <v>29</v>
      </c>
      <c r="E9314" s="334">
        <v>0</v>
      </c>
      <c r="F9314" s="334">
        <v>0</v>
      </c>
      <c r="G9314" s="334">
        <v>0</v>
      </c>
      <c r="H9314" s="334">
        <v>0</v>
      </c>
      <c r="I9314" s="334">
        <v>0</v>
      </c>
      <c r="J9314" s="334">
        <v>0</v>
      </c>
      <c r="K9314" s="334">
        <v>0</v>
      </c>
      <c r="L9314" s="334">
        <v>0</v>
      </c>
      <c r="M9314" s="334">
        <v>0</v>
      </c>
      <c r="N9314" s="334">
        <v>0</v>
      </c>
      <c r="O9314" s="334">
        <v>0</v>
      </c>
      <c r="P9314" s="334">
        <v>0</v>
      </c>
      <c r="Q9314" s="334">
        <v>0</v>
      </c>
      <c r="R9314" s="334">
        <v>0</v>
      </c>
      <c r="S9314" s="334">
        <v>0</v>
      </c>
      <c r="T9314" s="334">
        <v>0</v>
      </c>
      <c r="U9314" s="334">
        <v>0</v>
      </c>
      <c r="V9314" s="334">
        <v>0</v>
      </c>
      <c r="W9314" s="334">
        <v>0</v>
      </c>
      <c r="X9314" s="334">
        <v>0</v>
      </c>
      <c r="Y9314" s="334">
        <v>0</v>
      </c>
      <c r="Z9314" s="334">
        <v>0</v>
      </c>
      <c r="AA9314" s="334">
        <v>0</v>
      </c>
      <c r="AB9314" s="334">
        <v>0</v>
      </c>
      <c r="AD9314" s="334">
        <v>0</v>
      </c>
      <c r="AE9314" s="334">
        <f t="shared" si="1457"/>
        <v>0</v>
      </c>
      <c r="AF9314" s="334">
        <f t="shared" si="1458"/>
        <v>0</v>
      </c>
      <c r="AG9314" s="340">
        <f t="shared" si="1459"/>
        <v>0</v>
      </c>
      <c r="AI9314" s="340">
        <f t="shared" si="1461"/>
        <v>0</v>
      </c>
      <c r="AJ9314" s="340">
        <f t="shared" si="1461"/>
        <v>0</v>
      </c>
      <c r="AK9314" s="340">
        <f t="shared" si="1461"/>
        <v>0</v>
      </c>
      <c r="AL9314" s="340">
        <f t="shared" si="1461"/>
        <v>0</v>
      </c>
      <c r="AM9314" s="340">
        <f t="shared" si="1461"/>
        <v>0</v>
      </c>
    </row>
    <row r="9315" spans="1:39" x14ac:dyDescent="0.35">
      <c r="A9315" s="337">
        <v>31228</v>
      </c>
      <c r="B9315" s="338">
        <f t="shared" si="1454"/>
        <v>1985</v>
      </c>
      <c r="C9315" s="338">
        <f t="shared" si="1455"/>
        <v>6</v>
      </c>
      <c r="D9315" s="338">
        <f t="shared" si="1456"/>
        <v>30</v>
      </c>
      <c r="E9315" s="334">
        <v>0</v>
      </c>
      <c r="F9315" s="334">
        <v>0</v>
      </c>
      <c r="G9315" s="334">
        <v>0</v>
      </c>
      <c r="H9315" s="334">
        <v>0</v>
      </c>
      <c r="I9315" s="334">
        <v>0</v>
      </c>
      <c r="J9315" s="334">
        <v>0</v>
      </c>
      <c r="K9315" s="334">
        <v>0</v>
      </c>
      <c r="L9315" s="334">
        <v>0</v>
      </c>
      <c r="M9315" s="334">
        <v>0</v>
      </c>
      <c r="N9315" s="334">
        <v>0</v>
      </c>
      <c r="O9315" s="334">
        <v>0</v>
      </c>
      <c r="P9315" s="334">
        <v>0</v>
      </c>
      <c r="Q9315" s="334">
        <v>0</v>
      </c>
      <c r="R9315" s="334">
        <v>0</v>
      </c>
      <c r="S9315" s="334">
        <v>0</v>
      </c>
      <c r="T9315" s="334">
        <v>0</v>
      </c>
      <c r="U9315" s="334">
        <v>0</v>
      </c>
      <c r="V9315" s="334">
        <v>0</v>
      </c>
      <c r="W9315" s="334">
        <v>0</v>
      </c>
      <c r="X9315" s="334">
        <v>0</v>
      </c>
      <c r="Y9315" s="334">
        <v>0</v>
      </c>
      <c r="Z9315" s="334">
        <v>0</v>
      </c>
      <c r="AA9315" s="334">
        <v>0</v>
      </c>
      <c r="AB9315" s="334">
        <v>0</v>
      </c>
      <c r="AD9315" s="334">
        <v>0</v>
      </c>
      <c r="AE9315" s="334">
        <f t="shared" si="1457"/>
        <v>0</v>
      </c>
      <c r="AF9315" s="334">
        <f t="shared" si="1458"/>
        <v>0</v>
      </c>
      <c r="AG9315" s="340">
        <f t="shared" si="1459"/>
        <v>0</v>
      </c>
      <c r="AI9315" s="340">
        <f t="shared" si="1461"/>
        <v>0</v>
      </c>
      <c r="AJ9315" s="340">
        <f t="shared" si="1461"/>
        <v>0</v>
      </c>
      <c r="AK9315" s="340">
        <f t="shared" si="1461"/>
        <v>0</v>
      </c>
      <c r="AL9315" s="340">
        <f t="shared" si="1461"/>
        <v>0</v>
      </c>
      <c r="AM9315" s="340">
        <f t="shared" si="1461"/>
        <v>0</v>
      </c>
    </row>
    <row r="9316" spans="1:39" x14ac:dyDescent="0.35">
      <c r="A9316" s="337">
        <v>31229</v>
      </c>
      <c r="B9316" s="338">
        <f t="shared" si="1454"/>
        <v>1985</v>
      </c>
      <c r="C9316" s="338">
        <f t="shared" si="1455"/>
        <v>7</v>
      </c>
      <c r="D9316" s="338">
        <f t="shared" si="1456"/>
        <v>1</v>
      </c>
      <c r="E9316" s="334">
        <v>0</v>
      </c>
      <c r="F9316" s="334">
        <v>0</v>
      </c>
      <c r="G9316" s="334">
        <v>0</v>
      </c>
      <c r="H9316" s="334">
        <v>0</v>
      </c>
      <c r="I9316" s="334">
        <v>0</v>
      </c>
      <c r="J9316" s="334">
        <v>0</v>
      </c>
      <c r="K9316" s="334">
        <v>0</v>
      </c>
      <c r="L9316" s="334">
        <v>0</v>
      </c>
      <c r="M9316" s="334">
        <v>0</v>
      </c>
      <c r="N9316" s="334">
        <v>0</v>
      </c>
      <c r="O9316" s="334">
        <v>0</v>
      </c>
      <c r="P9316" s="334">
        <v>0</v>
      </c>
      <c r="Q9316" s="334">
        <v>0</v>
      </c>
      <c r="R9316" s="334">
        <v>0</v>
      </c>
      <c r="S9316" s="334">
        <v>0</v>
      </c>
      <c r="T9316" s="334">
        <v>0</v>
      </c>
      <c r="U9316" s="334">
        <v>0</v>
      </c>
      <c r="V9316" s="334">
        <v>0</v>
      </c>
      <c r="W9316" s="334">
        <v>0</v>
      </c>
      <c r="X9316" s="334">
        <v>0</v>
      </c>
      <c r="Y9316" s="334">
        <v>0</v>
      </c>
      <c r="Z9316" s="334">
        <v>0</v>
      </c>
      <c r="AA9316" s="334">
        <v>0</v>
      </c>
      <c r="AB9316" s="334">
        <v>0</v>
      </c>
      <c r="AD9316" s="334">
        <v>0</v>
      </c>
      <c r="AE9316" s="334">
        <f t="shared" si="1457"/>
        <v>0</v>
      </c>
      <c r="AF9316" s="334">
        <f t="shared" si="1458"/>
        <v>0</v>
      </c>
      <c r="AG9316" s="340">
        <f t="shared" si="1459"/>
        <v>0</v>
      </c>
      <c r="AI9316" s="340">
        <f t="shared" ref="AI9316:AM9331" si="1462">IF($C9316=AI$1,$AF9316,0)</f>
        <v>0</v>
      </c>
      <c r="AJ9316" s="340">
        <f t="shared" si="1462"/>
        <v>0</v>
      </c>
      <c r="AK9316" s="340">
        <f t="shared" si="1462"/>
        <v>0</v>
      </c>
      <c r="AL9316" s="340">
        <f t="shared" si="1462"/>
        <v>0</v>
      </c>
      <c r="AM9316" s="340">
        <f t="shared" si="1462"/>
        <v>0</v>
      </c>
    </row>
    <row r="9317" spans="1:39" x14ac:dyDescent="0.35">
      <c r="A9317" s="337">
        <v>31230</v>
      </c>
      <c r="B9317" s="338">
        <f t="shared" si="1454"/>
        <v>1985</v>
      </c>
      <c r="C9317" s="338">
        <f t="shared" si="1455"/>
        <v>7</v>
      </c>
      <c r="D9317" s="338">
        <f t="shared" si="1456"/>
        <v>2</v>
      </c>
      <c r="E9317" s="334">
        <v>0</v>
      </c>
      <c r="F9317" s="334">
        <v>0</v>
      </c>
      <c r="G9317" s="334">
        <v>0</v>
      </c>
      <c r="H9317" s="334">
        <v>0</v>
      </c>
      <c r="I9317" s="334">
        <v>0</v>
      </c>
      <c r="J9317" s="334">
        <v>0</v>
      </c>
      <c r="K9317" s="334">
        <v>0</v>
      </c>
      <c r="L9317" s="334">
        <v>0</v>
      </c>
      <c r="M9317" s="334">
        <v>0</v>
      </c>
      <c r="N9317" s="334">
        <v>0</v>
      </c>
      <c r="O9317" s="334">
        <v>0</v>
      </c>
      <c r="P9317" s="334">
        <v>0</v>
      </c>
      <c r="Q9317" s="334">
        <v>0</v>
      </c>
      <c r="R9317" s="334">
        <v>0</v>
      </c>
      <c r="S9317" s="334">
        <v>0</v>
      </c>
      <c r="T9317" s="334">
        <v>0</v>
      </c>
      <c r="U9317" s="334">
        <v>0</v>
      </c>
      <c r="V9317" s="334">
        <v>0</v>
      </c>
      <c r="W9317" s="334">
        <v>0</v>
      </c>
      <c r="X9317" s="334">
        <v>0</v>
      </c>
      <c r="Y9317" s="334">
        <v>0</v>
      </c>
      <c r="Z9317" s="334">
        <v>0</v>
      </c>
      <c r="AA9317" s="334">
        <v>0</v>
      </c>
      <c r="AB9317" s="334">
        <v>0</v>
      </c>
      <c r="AD9317" s="334">
        <v>0</v>
      </c>
      <c r="AE9317" s="334">
        <f t="shared" si="1457"/>
        <v>0</v>
      </c>
      <c r="AF9317" s="334">
        <f t="shared" si="1458"/>
        <v>0</v>
      </c>
      <c r="AG9317" s="340">
        <f t="shared" si="1459"/>
        <v>0</v>
      </c>
      <c r="AI9317" s="340">
        <f t="shared" si="1462"/>
        <v>0</v>
      </c>
      <c r="AJ9317" s="340">
        <f t="shared" si="1462"/>
        <v>0</v>
      </c>
      <c r="AK9317" s="340">
        <f t="shared" si="1462"/>
        <v>0</v>
      </c>
      <c r="AL9317" s="340">
        <f t="shared" si="1462"/>
        <v>0</v>
      </c>
      <c r="AM9317" s="340">
        <f t="shared" si="1462"/>
        <v>0</v>
      </c>
    </row>
    <row r="9318" spans="1:39" x14ac:dyDescent="0.35">
      <c r="A9318" s="337">
        <v>31231</v>
      </c>
      <c r="B9318" s="338">
        <f t="shared" si="1454"/>
        <v>1985</v>
      </c>
      <c r="C9318" s="338">
        <f t="shared" si="1455"/>
        <v>7</v>
      </c>
      <c r="D9318" s="338">
        <f t="shared" si="1456"/>
        <v>3</v>
      </c>
      <c r="E9318" s="334">
        <v>0</v>
      </c>
      <c r="F9318" s="334">
        <v>0</v>
      </c>
      <c r="G9318" s="334">
        <v>0</v>
      </c>
      <c r="H9318" s="334">
        <v>0</v>
      </c>
      <c r="I9318" s="334">
        <v>0</v>
      </c>
      <c r="J9318" s="334">
        <v>0</v>
      </c>
      <c r="K9318" s="334">
        <v>0</v>
      </c>
      <c r="L9318" s="334">
        <v>0</v>
      </c>
      <c r="M9318" s="334">
        <v>0</v>
      </c>
      <c r="N9318" s="334">
        <v>0</v>
      </c>
      <c r="O9318" s="334">
        <v>0</v>
      </c>
      <c r="P9318" s="334">
        <v>0</v>
      </c>
      <c r="Q9318" s="334">
        <v>0</v>
      </c>
      <c r="R9318" s="334">
        <v>0</v>
      </c>
      <c r="S9318" s="334">
        <v>0</v>
      </c>
      <c r="T9318" s="334">
        <v>0</v>
      </c>
      <c r="U9318" s="334">
        <v>0</v>
      </c>
      <c r="V9318" s="334">
        <v>0</v>
      </c>
      <c r="W9318" s="334">
        <v>0</v>
      </c>
      <c r="X9318" s="334">
        <v>0</v>
      </c>
      <c r="Y9318" s="334">
        <v>0</v>
      </c>
      <c r="Z9318" s="334">
        <v>0</v>
      </c>
      <c r="AA9318" s="334">
        <v>0</v>
      </c>
      <c r="AB9318" s="334">
        <v>0</v>
      </c>
      <c r="AD9318" s="334">
        <v>0</v>
      </c>
      <c r="AE9318" s="334">
        <f t="shared" si="1457"/>
        <v>0</v>
      </c>
      <c r="AF9318" s="334">
        <f t="shared" si="1458"/>
        <v>0</v>
      </c>
      <c r="AG9318" s="340">
        <f t="shared" si="1459"/>
        <v>0</v>
      </c>
      <c r="AI9318" s="340">
        <f t="shared" si="1462"/>
        <v>0</v>
      </c>
      <c r="AJ9318" s="340">
        <f t="shared" si="1462"/>
        <v>0</v>
      </c>
      <c r="AK9318" s="340">
        <f t="shared" si="1462"/>
        <v>0</v>
      </c>
      <c r="AL9318" s="340">
        <f t="shared" si="1462"/>
        <v>0</v>
      </c>
      <c r="AM9318" s="340">
        <f t="shared" si="1462"/>
        <v>0</v>
      </c>
    </row>
    <row r="9319" spans="1:39" x14ac:dyDescent="0.35">
      <c r="A9319" s="337">
        <v>31232</v>
      </c>
      <c r="B9319" s="338">
        <f t="shared" si="1454"/>
        <v>1985</v>
      </c>
      <c r="C9319" s="338">
        <f t="shared" si="1455"/>
        <v>7</v>
      </c>
      <c r="D9319" s="338">
        <f t="shared" si="1456"/>
        <v>4</v>
      </c>
      <c r="E9319" s="334">
        <v>0</v>
      </c>
      <c r="F9319" s="334">
        <v>0</v>
      </c>
      <c r="G9319" s="334">
        <v>0</v>
      </c>
      <c r="H9319" s="334">
        <v>0</v>
      </c>
      <c r="I9319" s="334">
        <v>0</v>
      </c>
      <c r="J9319" s="334">
        <v>0</v>
      </c>
      <c r="K9319" s="334">
        <v>0</v>
      </c>
      <c r="L9319" s="334">
        <v>0</v>
      </c>
      <c r="M9319" s="334">
        <v>0</v>
      </c>
      <c r="N9319" s="334">
        <v>0</v>
      </c>
      <c r="O9319" s="334">
        <v>0</v>
      </c>
      <c r="P9319" s="334">
        <v>0</v>
      </c>
      <c r="Q9319" s="334">
        <v>0</v>
      </c>
      <c r="R9319" s="334">
        <v>0</v>
      </c>
      <c r="S9319" s="334">
        <v>0</v>
      </c>
      <c r="T9319" s="334">
        <v>0</v>
      </c>
      <c r="U9319" s="334">
        <v>0</v>
      </c>
      <c r="V9319" s="334">
        <v>0</v>
      </c>
      <c r="W9319" s="334">
        <v>0</v>
      </c>
      <c r="X9319" s="334">
        <v>0</v>
      </c>
      <c r="Y9319" s="334">
        <v>0</v>
      </c>
      <c r="Z9319" s="334">
        <v>0</v>
      </c>
      <c r="AA9319" s="334">
        <v>0</v>
      </c>
      <c r="AB9319" s="334">
        <v>0</v>
      </c>
      <c r="AD9319" s="334">
        <v>0</v>
      </c>
      <c r="AE9319" s="334">
        <f t="shared" si="1457"/>
        <v>0</v>
      </c>
      <c r="AF9319" s="334">
        <f t="shared" si="1458"/>
        <v>0</v>
      </c>
      <c r="AG9319" s="340">
        <f t="shared" si="1459"/>
        <v>0</v>
      </c>
      <c r="AI9319" s="340">
        <f t="shared" si="1462"/>
        <v>0</v>
      </c>
      <c r="AJ9319" s="340">
        <f t="shared" si="1462"/>
        <v>0</v>
      </c>
      <c r="AK9319" s="340">
        <f t="shared" si="1462"/>
        <v>0</v>
      </c>
      <c r="AL9319" s="340">
        <f t="shared" si="1462"/>
        <v>0</v>
      </c>
      <c r="AM9319" s="340">
        <f t="shared" si="1462"/>
        <v>0</v>
      </c>
    </row>
    <row r="9320" spans="1:39" x14ac:dyDescent="0.35">
      <c r="A9320" s="337">
        <v>31233</v>
      </c>
      <c r="B9320" s="338">
        <f t="shared" si="1454"/>
        <v>1985</v>
      </c>
      <c r="C9320" s="338">
        <f t="shared" si="1455"/>
        <v>7</v>
      </c>
      <c r="D9320" s="338">
        <f t="shared" si="1456"/>
        <v>5</v>
      </c>
      <c r="E9320" s="334">
        <v>0</v>
      </c>
      <c r="F9320" s="334">
        <v>0</v>
      </c>
      <c r="G9320" s="334">
        <v>0</v>
      </c>
      <c r="H9320" s="334">
        <v>0</v>
      </c>
      <c r="I9320" s="334">
        <v>0</v>
      </c>
      <c r="J9320" s="334">
        <v>0</v>
      </c>
      <c r="K9320" s="334">
        <v>0</v>
      </c>
      <c r="L9320" s="334">
        <v>0</v>
      </c>
      <c r="M9320" s="334">
        <v>0</v>
      </c>
      <c r="N9320" s="334">
        <v>0</v>
      </c>
      <c r="O9320" s="334">
        <v>0</v>
      </c>
      <c r="P9320" s="334">
        <v>0</v>
      </c>
      <c r="Q9320" s="334">
        <v>0</v>
      </c>
      <c r="R9320" s="334">
        <v>0</v>
      </c>
      <c r="S9320" s="334">
        <v>0</v>
      </c>
      <c r="T9320" s="334">
        <v>0</v>
      </c>
      <c r="U9320" s="334">
        <v>0</v>
      </c>
      <c r="V9320" s="334">
        <v>0</v>
      </c>
      <c r="W9320" s="334">
        <v>0</v>
      </c>
      <c r="X9320" s="334">
        <v>0</v>
      </c>
      <c r="Y9320" s="334">
        <v>0</v>
      </c>
      <c r="Z9320" s="334">
        <v>0</v>
      </c>
      <c r="AA9320" s="334">
        <v>0</v>
      </c>
      <c r="AB9320" s="334">
        <v>0</v>
      </c>
      <c r="AD9320" s="334">
        <v>0</v>
      </c>
      <c r="AE9320" s="334">
        <f t="shared" si="1457"/>
        <v>0</v>
      </c>
      <c r="AF9320" s="334">
        <f t="shared" si="1458"/>
        <v>0</v>
      </c>
      <c r="AG9320" s="340">
        <f t="shared" si="1459"/>
        <v>0</v>
      </c>
      <c r="AI9320" s="340">
        <f t="shared" si="1462"/>
        <v>0</v>
      </c>
      <c r="AJ9320" s="340">
        <f t="shared" si="1462"/>
        <v>0</v>
      </c>
      <c r="AK9320" s="340">
        <f t="shared" si="1462"/>
        <v>0</v>
      </c>
      <c r="AL9320" s="340">
        <f t="shared" si="1462"/>
        <v>0</v>
      </c>
      <c r="AM9320" s="340">
        <f t="shared" si="1462"/>
        <v>0</v>
      </c>
    </row>
    <row r="9321" spans="1:39" x14ac:dyDescent="0.35">
      <c r="A9321" s="337">
        <v>31234</v>
      </c>
      <c r="B9321" s="338">
        <f t="shared" si="1454"/>
        <v>1985</v>
      </c>
      <c r="C9321" s="338">
        <f t="shared" si="1455"/>
        <v>7</v>
      </c>
      <c r="D9321" s="338">
        <f t="shared" si="1456"/>
        <v>6</v>
      </c>
      <c r="E9321" s="334">
        <v>0</v>
      </c>
      <c r="F9321" s="334">
        <v>0</v>
      </c>
      <c r="G9321" s="334">
        <v>0</v>
      </c>
      <c r="H9321" s="334">
        <v>0</v>
      </c>
      <c r="I9321" s="334">
        <v>0</v>
      </c>
      <c r="J9321" s="334">
        <v>0</v>
      </c>
      <c r="K9321" s="334">
        <v>0</v>
      </c>
      <c r="L9321" s="334">
        <v>0</v>
      </c>
      <c r="M9321" s="334">
        <v>0</v>
      </c>
      <c r="N9321" s="334">
        <v>0</v>
      </c>
      <c r="O9321" s="334">
        <v>0</v>
      </c>
      <c r="P9321" s="334">
        <v>0</v>
      </c>
      <c r="Q9321" s="334">
        <v>0</v>
      </c>
      <c r="R9321" s="334">
        <v>0</v>
      </c>
      <c r="S9321" s="334">
        <v>0</v>
      </c>
      <c r="T9321" s="334">
        <v>0</v>
      </c>
      <c r="U9321" s="334">
        <v>0</v>
      </c>
      <c r="V9321" s="334">
        <v>0</v>
      </c>
      <c r="W9321" s="334">
        <v>0</v>
      </c>
      <c r="X9321" s="334">
        <v>0</v>
      </c>
      <c r="Y9321" s="334">
        <v>0</v>
      </c>
      <c r="Z9321" s="334">
        <v>0</v>
      </c>
      <c r="AA9321" s="334">
        <v>0</v>
      </c>
      <c r="AB9321" s="334">
        <v>0</v>
      </c>
      <c r="AD9321" s="334">
        <v>0</v>
      </c>
      <c r="AE9321" s="334">
        <f t="shared" si="1457"/>
        <v>0</v>
      </c>
      <c r="AF9321" s="334">
        <f t="shared" si="1458"/>
        <v>0</v>
      </c>
      <c r="AG9321" s="340">
        <f t="shared" si="1459"/>
        <v>0</v>
      </c>
      <c r="AI9321" s="340">
        <f t="shared" si="1462"/>
        <v>0</v>
      </c>
      <c r="AJ9321" s="340">
        <f t="shared" si="1462"/>
        <v>0</v>
      </c>
      <c r="AK9321" s="340">
        <f t="shared" si="1462"/>
        <v>0</v>
      </c>
      <c r="AL9321" s="340">
        <f t="shared" si="1462"/>
        <v>0</v>
      </c>
      <c r="AM9321" s="340">
        <f t="shared" si="1462"/>
        <v>0</v>
      </c>
    </row>
    <row r="9322" spans="1:39" x14ac:dyDescent="0.35">
      <c r="A9322" s="337">
        <v>31235</v>
      </c>
      <c r="B9322" s="338">
        <f t="shared" si="1454"/>
        <v>1985</v>
      </c>
      <c r="C9322" s="338">
        <f t="shared" si="1455"/>
        <v>7</v>
      </c>
      <c r="D9322" s="338">
        <f t="shared" si="1456"/>
        <v>7</v>
      </c>
      <c r="E9322" s="334">
        <v>0</v>
      </c>
      <c r="F9322" s="334">
        <v>0</v>
      </c>
      <c r="G9322" s="334">
        <v>0</v>
      </c>
      <c r="H9322" s="334">
        <v>0</v>
      </c>
      <c r="I9322" s="334">
        <v>0</v>
      </c>
      <c r="J9322" s="334">
        <v>0</v>
      </c>
      <c r="K9322" s="334">
        <v>0</v>
      </c>
      <c r="L9322" s="334">
        <v>0</v>
      </c>
      <c r="M9322" s="334">
        <v>0</v>
      </c>
      <c r="N9322" s="334">
        <v>0</v>
      </c>
      <c r="O9322" s="334">
        <v>0</v>
      </c>
      <c r="P9322" s="334">
        <v>0</v>
      </c>
      <c r="Q9322" s="334">
        <v>0</v>
      </c>
      <c r="R9322" s="334">
        <v>0</v>
      </c>
      <c r="S9322" s="334">
        <v>0</v>
      </c>
      <c r="T9322" s="334">
        <v>0</v>
      </c>
      <c r="U9322" s="334">
        <v>0</v>
      </c>
      <c r="V9322" s="334">
        <v>0</v>
      </c>
      <c r="W9322" s="334">
        <v>0</v>
      </c>
      <c r="X9322" s="334">
        <v>0</v>
      </c>
      <c r="Y9322" s="334">
        <v>0</v>
      </c>
      <c r="Z9322" s="334">
        <v>0</v>
      </c>
      <c r="AA9322" s="334">
        <v>0</v>
      </c>
      <c r="AB9322" s="334">
        <v>0</v>
      </c>
      <c r="AD9322" s="334">
        <v>0</v>
      </c>
      <c r="AE9322" s="334">
        <f t="shared" si="1457"/>
        <v>0</v>
      </c>
      <c r="AF9322" s="334">
        <f t="shared" si="1458"/>
        <v>0</v>
      </c>
      <c r="AG9322" s="340">
        <f t="shared" si="1459"/>
        <v>0</v>
      </c>
      <c r="AI9322" s="340">
        <f t="shared" si="1462"/>
        <v>0</v>
      </c>
      <c r="AJ9322" s="340">
        <f t="shared" si="1462"/>
        <v>0</v>
      </c>
      <c r="AK9322" s="340">
        <f t="shared" si="1462"/>
        <v>0</v>
      </c>
      <c r="AL9322" s="340">
        <f t="shared" si="1462"/>
        <v>0</v>
      </c>
      <c r="AM9322" s="340">
        <f t="shared" si="1462"/>
        <v>0</v>
      </c>
    </row>
    <row r="9323" spans="1:39" x14ac:dyDescent="0.35">
      <c r="A9323" s="337">
        <v>31236</v>
      </c>
      <c r="B9323" s="338">
        <f t="shared" si="1454"/>
        <v>1985</v>
      </c>
      <c r="C9323" s="338">
        <f t="shared" si="1455"/>
        <v>7</v>
      </c>
      <c r="D9323" s="338">
        <f t="shared" si="1456"/>
        <v>8</v>
      </c>
      <c r="E9323" s="334">
        <v>0</v>
      </c>
      <c r="F9323" s="334">
        <v>0</v>
      </c>
      <c r="G9323" s="334">
        <v>0</v>
      </c>
      <c r="H9323" s="334">
        <v>0</v>
      </c>
      <c r="I9323" s="334">
        <v>0</v>
      </c>
      <c r="J9323" s="334">
        <v>0</v>
      </c>
      <c r="K9323" s="334">
        <v>0</v>
      </c>
      <c r="L9323" s="334">
        <v>0</v>
      </c>
      <c r="M9323" s="334">
        <v>0</v>
      </c>
      <c r="N9323" s="334">
        <v>0</v>
      </c>
      <c r="O9323" s="334">
        <v>0</v>
      </c>
      <c r="P9323" s="334">
        <v>0</v>
      </c>
      <c r="Q9323" s="334">
        <v>0</v>
      </c>
      <c r="R9323" s="334">
        <v>0</v>
      </c>
      <c r="S9323" s="334">
        <v>0</v>
      </c>
      <c r="T9323" s="334">
        <v>0</v>
      </c>
      <c r="U9323" s="334">
        <v>0</v>
      </c>
      <c r="V9323" s="334">
        <v>0</v>
      </c>
      <c r="W9323" s="334">
        <v>0</v>
      </c>
      <c r="X9323" s="334">
        <v>0</v>
      </c>
      <c r="Y9323" s="334">
        <v>0</v>
      </c>
      <c r="Z9323" s="334">
        <v>0</v>
      </c>
      <c r="AA9323" s="334">
        <v>0</v>
      </c>
      <c r="AB9323" s="334">
        <v>0</v>
      </c>
      <c r="AD9323" s="334">
        <v>0</v>
      </c>
      <c r="AE9323" s="334">
        <f t="shared" si="1457"/>
        <v>0</v>
      </c>
      <c r="AF9323" s="334">
        <f t="shared" si="1458"/>
        <v>0</v>
      </c>
      <c r="AG9323" s="340">
        <f t="shared" si="1459"/>
        <v>0</v>
      </c>
      <c r="AI9323" s="340">
        <f t="shared" si="1462"/>
        <v>0</v>
      </c>
      <c r="AJ9323" s="340">
        <f t="shared" si="1462"/>
        <v>0</v>
      </c>
      <c r="AK9323" s="340">
        <f t="shared" si="1462"/>
        <v>0</v>
      </c>
      <c r="AL9323" s="340">
        <f t="shared" si="1462"/>
        <v>0</v>
      </c>
      <c r="AM9323" s="340">
        <f t="shared" si="1462"/>
        <v>0</v>
      </c>
    </row>
    <row r="9324" spans="1:39" x14ac:dyDescent="0.35">
      <c r="A9324" s="337">
        <v>31237</v>
      </c>
      <c r="B9324" s="338">
        <f t="shared" si="1454"/>
        <v>1985</v>
      </c>
      <c r="C9324" s="338">
        <f t="shared" si="1455"/>
        <v>7</v>
      </c>
      <c r="D9324" s="338">
        <f t="shared" si="1456"/>
        <v>9</v>
      </c>
      <c r="E9324" s="334">
        <v>0</v>
      </c>
      <c r="F9324" s="334">
        <v>0</v>
      </c>
      <c r="G9324" s="334">
        <v>0</v>
      </c>
      <c r="H9324" s="334">
        <v>0</v>
      </c>
      <c r="I9324" s="334">
        <v>0</v>
      </c>
      <c r="J9324" s="334">
        <v>0</v>
      </c>
      <c r="K9324" s="334">
        <v>0</v>
      </c>
      <c r="L9324" s="334">
        <v>0</v>
      </c>
      <c r="M9324" s="334">
        <v>0</v>
      </c>
      <c r="N9324" s="334">
        <v>0</v>
      </c>
      <c r="O9324" s="334">
        <v>0</v>
      </c>
      <c r="P9324" s="334">
        <v>0</v>
      </c>
      <c r="Q9324" s="334">
        <v>0</v>
      </c>
      <c r="R9324" s="334">
        <v>0</v>
      </c>
      <c r="S9324" s="334">
        <v>0</v>
      </c>
      <c r="T9324" s="334">
        <v>0</v>
      </c>
      <c r="U9324" s="334">
        <v>0</v>
      </c>
      <c r="V9324" s="334">
        <v>0</v>
      </c>
      <c r="W9324" s="334">
        <v>0</v>
      </c>
      <c r="X9324" s="334">
        <v>0</v>
      </c>
      <c r="Y9324" s="334">
        <v>0</v>
      </c>
      <c r="Z9324" s="334">
        <v>0</v>
      </c>
      <c r="AA9324" s="334">
        <v>0</v>
      </c>
      <c r="AB9324" s="334">
        <v>0</v>
      </c>
      <c r="AD9324" s="334">
        <v>0</v>
      </c>
      <c r="AE9324" s="334">
        <f t="shared" si="1457"/>
        <v>0</v>
      </c>
      <c r="AF9324" s="334">
        <f t="shared" si="1458"/>
        <v>0</v>
      </c>
      <c r="AG9324" s="340">
        <f t="shared" si="1459"/>
        <v>0</v>
      </c>
      <c r="AI9324" s="340">
        <f t="shared" si="1462"/>
        <v>0</v>
      </c>
      <c r="AJ9324" s="340">
        <f t="shared" si="1462"/>
        <v>0</v>
      </c>
      <c r="AK9324" s="340">
        <f t="shared" si="1462"/>
        <v>0</v>
      </c>
      <c r="AL9324" s="340">
        <f t="shared" si="1462"/>
        <v>0</v>
      </c>
      <c r="AM9324" s="340">
        <f t="shared" si="1462"/>
        <v>0</v>
      </c>
    </row>
    <row r="9325" spans="1:39" x14ac:dyDescent="0.35">
      <c r="A9325" s="337">
        <v>31238</v>
      </c>
      <c r="B9325" s="338">
        <f t="shared" si="1454"/>
        <v>1985</v>
      </c>
      <c r="C9325" s="338">
        <f t="shared" si="1455"/>
        <v>7</v>
      </c>
      <c r="D9325" s="338">
        <f t="shared" si="1456"/>
        <v>10</v>
      </c>
      <c r="E9325" s="334">
        <v>0</v>
      </c>
      <c r="F9325" s="334">
        <v>0</v>
      </c>
      <c r="G9325" s="334">
        <v>0</v>
      </c>
      <c r="H9325" s="334">
        <v>0</v>
      </c>
      <c r="I9325" s="334">
        <v>0</v>
      </c>
      <c r="J9325" s="334">
        <v>0</v>
      </c>
      <c r="K9325" s="334">
        <v>0</v>
      </c>
      <c r="L9325" s="334">
        <v>0</v>
      </c>
      <c r="M9325" s="334">
        <v>0</v>
      </c>
      <c r="N9325" s="334">
        <v>0</v>
      </c>
      <c r="O9325" s="334">
        <v>0</v>
      </c>
      <c r="P9325" s="334">
        <v>0</v>
      </c>
      <c r="Q9325" s="334">
        <v>0</v>
      </c>
      <c r="R9325" s="334">
        <v>0</v>
      </c>
      <c r="S9325" s="334">
        <v>0</v>
      </c>
      <c r="T9325" s="334">
        <v>0</v>
      </c>
      <c r="U9325" s="334">
        <v>0</v>
      </c>
      <c r="V9325" s="334">
        <v>0</v>
      </c>
      <c r="W9325" s="334">
        <v>0</v>
      </c>
      <c r="X9325" s="334">
        <v>0</v>
      </c>
      <c r="Y9325" s="334">
        <v>0</v>
      </c>
      <c r="Z9325" s="334">
        <v>0</v>
      </c>
      <c r="AA9325" s="334">
        <v>0</v>
      </c>
      <c r="AB9325" s="334">
        <v>0</v>
      </c>
      <c r="AD9325" s="334">
        <v>0</v>
      </c>
      <c r="AE9325" s="334">
        <f t="shared" si="1457"/>
        <v>0</v>
      </c>
      <c r="AF9325" s="334">
        <f t="shared" si="1458"/>
        <v>0</v>
      </c>
      <c r="AG9325" s="340">
        <f t="shared" si="1459"/>
        <v>0</v>
      </c>
      <c r="AI9325" s="340">
        <f t="shared" si="1462"/>
        <v>0</v>
      </c>
      <c r="AJ9325" s="340">
        <f t="shared" si="1462"/>
        <v>0</v>
      </c>
      <c r="AK9325" s="340">
        <f t="shared" si="1462"/>
        <v>0</v>
      </c>
      <c r="AL9325" s="340">
        <f t="shared" si="1462"/>
        <v>0</v>
      </c>
      <c r="AM9325" s="340">
        <f t="shared" si="1462"/>
        <v>0</v>
      </c>
    </row>
    <row r="9326" spans="1:39" x14ac:dyDescent="0.35">
      <c r="A9326" s="337">
        <v>31239</v>
      </c>
      <c r="B9326" s="338">
        <f t="shared" si="1454"/>
        <v>1985</v>
      </c>
      <c r="C9326" s="338">
        <f t="shared" si="1455"/>
        <v>7</v>
      </c>
      <c r="D9326" s="338">
        <f t="shared" si="1456"/>
        <v>11</v>
      </c>
      <c r="E9326" s="334">
        <v>0</v>
      </c>
      <c r="F9326" s="334">
        <v>0</v>
      </c>
      <c r="G9326" s="334">
        <v>0</v>
      </c>
      <c r="H9326" s="334">
        <v>0</v>
      </c>
      <c r="I9326" s="334">
        <v>0</v>
      </c>
      <c r="J9326" s="334">
        <v>0</v>
      </c>
      <c r="K9326" s="334">
        <v>0</v>
      </c>
      <c r="L9326" s="334">
        <v>0</v>
      </c>
      <c r="M9326" s="334">
        <v>0</v>
      </c>
      <c r="N9326" s="334">
        <v>0</v>
      </c>
      <c r="O9326" s="334">
        <v>0</v>
      </c>
      <c r="P9326" s="334">
        <v>0</v>
      </c>
      <c r="Q9326" s="334">
        <v>0</v>
      </c>
      <c r="R9326" s="334">
        <v>0</v>
      </c>
      <c r="S9326" s="334">
        <v>0</v>
      </c>
      <c r="T9326" s="334">
        <v>0</v>
      </c>
      <c r="U9326" s="334">
        <v>0</v>
      </c>
      <c r="V9326" s="334">
        <v>0</v>
      </c>
      <c r="W9326" s="334">
        <v>0</v>
      </c>
      <c r="X9326" s="334">
        <v>0</v>
      </c>
      <c r="Y9326" s="334">
        <v>0</v>
      </c>
      <c r="Z9326" s="334">
        <v>0</v>
      </c>
      <c r="AA9326" s="334">
        <v>0</v>
      </c>
      <c r="AB9326" s="334">
        <v>0</v>
      </c>
      <c r="AD9326" s="334">
        <v>0</v>
      </c>
      <c r="AE9326" s="334">
        <f t="shared" si="1457"/>
        <v>0</v>
      </c>
      <c r="AF9326" s="334">
        <f t="shared" si="1458"/>
        <v>0</v>
      </c>
      <c r="AG9326" s="340">
        <f t="shared" si="1459"/>
        <v>0</v>
      </c>
      <c r="AI9326" s="340">
        <f t="shared" si="1462"/>
        <v>0</v>
      </c>
      <c r="AJ9326" s="340">
        <f t="shared" si="1462"/>
        <v>0</v>
      </c>
      <c r="AK9326" s="340">
        <f t="shared" si="1462"/>
        <v>0</v>
      </c>
      <c r="AL9326" s="340">
        <f t="shared" si="1462"/>
        <v>0</v>
      </c>
      <c r="AM9326" s="340">
        <f t="shared" si="1462"/>
        <v>0</v>
      </c>
    </row>
    <row r="9327" spans="1:39" x14ac:dyDescent="0.35">
      <c r="A9327" s="337">
        <v>31240</v>
      </c>
      <c r="B9327" s="338">
        <f t="shared" si="1454"/>
        <v>1985</v>
      </c>
      <c r="C9327" s="338">
        <f t="shared" si="1455"/>
        <v>7</v>
      </c>
      <c r="D9327" s="338">
        <f t="shared" si="1456"/>
        <v>12</v>
      </c>
      <c r="E9327" s="334">
        <v>0</v>
      </c>
      <c r="F9327" s="334">
        <v>0</v>
      </c>
      <c r="G9327" s="334">
        <v>0</v>
      </c>
      <c r="H9327" s="334">
        <v>0</v>
      </c>
      <c r="I9327" s="334">
        <v>0</v>
      </c>
      <c r="J9327" s="334">
        <v>0</v>
      </c>
      <c r="K9327" s="334">
        <v>0</v>
      </c>
      <c r="L9327" s="334">
        <v>0</v>
      </c>
      <c r="M9327" s="334">
        <v>0</v>
      </c>
      <c r="N9327" s="334">
        <v>0</v>
      </c>
      <c r="O9327" s="334">
        <v>0</v>
      </c>
      <c r="P9327" s="334">
        <v>0</v>
      </c>
      <c r="Q9327" s="334">
        <v>0</v>
      </c>
      <c r="R9327" s="334">
        <v>6.2</v>
      </c>
      <c r="S9327" s="334">
        <v>0</v>
      </c>
      <c r="T9327" s="334">
        <v>0</v>
      </c>
      <c r="U9327" s="334">
        <v>0</v>
      </c>
      <c r="V9327" s="334">
        <v>0</v>
      </c>
      <c r="W9327" s="334">
        <v>0</v>
      </c>
      <c r="X9327" s="334">
        <v>0</v>
      </c>
      <c r="Y9327" s="334">
        <v>0</v>
      </c>
      <c r="Z9327" s="334">
        <v>0</v>
      </c>
      <c r="AA9327" s="334">
        <v>0</v>
      </c>
      <c r="AB9327" s="334">
        <v>0</v>
      </c>
      <c r="AD9327" s="334">
        <v>6.2</v>
      </c>
      <c r="AE9327" s="334">
        <f t="shared" si="1457"/>
        <v>6.2</v>
      </c>
      <c r="AF9327" s="334">
        <f t="shared" si="1458"/>
        <v>6.2</v>
      </c>
      <c r="AG9327" s="340">
        <f t="shared" si="1459"/>
        <v>0</v>
      </c>
      <c r="AI9327" s="340">
        <f t="shared" si="1462"/>
        <v>0</v>
      </c>
      <c r="AJ9327" s="340">
        <f t="shared" si="1462"/>
        <v>0</v>
      </c>
      <c r="AK9327" s="340">
        <f t="shared" si="1462"/>
        <v>6.2</v>
      </c>
      <c r="AL9327" s="340">
        <f t="shared" si="1462"/>
        <v>0</v>
      </c>
      <c r="AM9327" s="340">
        <f t="shared" si="1462"/>
        <v>0</v>
      </c>
    </row>
    <row r="9328" spans="1:39" x14ac:dyDescent="0.35">
      <c r="A9328" s="337">
        <v>31241</v>
      </c>
      <c r="B9328" s="338">
        <f t="shared" si="1454"/>
        <v>1985</v>
      </c>
      <c r="C9328" s="338">
        <f t="shared" si="1455"/>
        <v>7</v>
      </c>
      <c r="D9328" s="338">
        <f t="shared" si="1456"/>
        <v>13</v>
      </c>
      <c r="E9328" s="334">
        <v>0</v>
      </c>
      <c r="F9328" s="334">
        <v>0</v>
      </c>
      <c r="G9328" s="334">
        <v>0</v>
      </c>
      <c r="H9328" s="334">
        <v>0</v>
      </c>
      <c r="I9328" s="334">
        <v>0</v>
      </c>
      <c r="J9328" s="334">
        <v>0.4</v>
      </c>
      <c r="K9328" s="334">
        <v>0</v>
      </c>
      <c r="L9328" s="334">
        <v>0</v>
      </c>
      <c r="M9328" s="334">
        <v>0</v>
      </c>
      <c r="N9328" s="334">
        <v>0</v>
      </c>
      <c r="O9328" s="334">
        <v>0</v>
      </c>
      <c r="P9328" s="334">
        <v>0.2</v>
      </c>
      <c r="Q9328" s="334">
        <v>0.2</v>
      </c>
      <c r="R9328" s="334">
        <v>0</v>
      </c>
      <c r="S9328" s="334">
        <v>0</v>
      </c>
      <c r="T9328" s="334">
        <v>0</v>
      </c>
      <c r="U9328" s="334">
        <v>0</v>
      </c>
      <c r="V9328" s="334">
        <v>0</v>
      </c>
      <c r="W9328" s="334">
        <v>0</v>
      </c>
      <c r="X9328" s="334">
        <v>0</v>
      </c>
      <c r="Y9328" s="334">
        <v>0</v>
      </c>
      <c r="Z9328" s="334">
        <v>0</v>
      </c>
      <c r="AA9328" s="334">
        <v>0</v>
      </c>
      <c r="AB9328" s="334">
        <v>0</v>
      </c>
      <c r="AD9328" s="334">
        <v>0.8</v>
      </c>
      <c r="AE9328" s="334">
        <f t="shared" si="1457"/>
        <v>0.8</v>
      </c>
      <c r="AF9328" s="334">
        <f t="shared" si="1458"/>
        <v>0.8</v>
      </c>
      <c r="AG9328" s="340">
        <f t="shared" si="1459"/>
        <v>0</v>
      </c>
      <c r="AI9328" s="340">
        <f t="shared" si="1462"/>
        <v>0</v>
      </c>
      <c r="AJ9328" s="340">
        <f t="shared" si="1462"/>
        <v>0</v>
      </c>
      <c r="AK9328" s="340">
        <f t="shared" si="1462"/>
        <v>0.8</v>
      </c>
      <c r="AL9328" s="340">
        <f t="shared" si="1462"/>
        <v>0</v>
      </c>
      <c r="AM9328" s="340">
        <f t="shared" si="1462"/>
        <v>0</v>
      </c>
    </row>
    <row r="9329" spans="1:39" x14ac:dyDescent="0.35">
      <c r="A9329" s="337">
        <v>31242</v>
      </c>
      <c r="B9329" s="338">
        <f t="shared" si="1454"/>
        <v>1985</v>
      </c>
      <c r="C9329" s="338">
        <f t="shared" si="1455"/>
        <v>7</v>
      </c>
      <c r="D9329" s="338">
        <f t="shared" si="1456"/>
        <v>14</v>
      </c>
      <c r="E9329" s="334">
        <v>0</v>
      </c>
      <c r="F9329" s="334">
        <v>0</v>
      </c>
      <c r="G9329" s="334">
        <v>0</v>
      </c>
      <c r="H9329" s="334">
        <v>0</v>
      </c>
      <c r="I9329" s="334">
        <v>0</v>
      </c>
      <c r="J9329" s="334">
        <v>0</v>
      </c>
      <c r="K9329" s="334">
        <v>0</v>
      </c>
      <c r="L9329" s="334">
        <v>0</v>
      </c>
      <c r="M9329" s="334">
        <v>0</v>
      </c>
      <c r="N9329" s="334">
        <v>0</v>
      </c>
      <c r="O9329" s="334">
        <v>0</v>
      </c>
      <c r="P9329" s="334">
        <v>0</v>
      </c>
      <c r="Q9329" s="334">
        <v>0</v>
      </c>
      <c r="R9329" s="334">
        <v>0</v>
      </c>
      <c r="S9329" s="334">
        <v>0</v>
      </c>
      <c r="T9329" s="334">
        <v>0</v>
      </c>
      <c r="U9329" s="334">
        <v>0</v>
      </c>
      <c r="V9329" s="334">
        <v>0</v>
      </c>
      <c r="W9329" s="334">
        <v>0</v>
      </c>
      <c r="X9329" s="334">
        <v>0</v>
      </c>
      <c r="Y9329" s="334">
        <v>0</v>
      </c>
      <c r="Z9329" s="334">
        <v>0</v>
      </c>
      <c r="AA9329" s="334">
        <v>0</v>
      </c>
      <c r="AB9329" s="334">
        <v>0</v>
      </c>
      <c r="AD9329" s="334">
        <v>0</v>
      </c>
      <c r="AE9329" s="334">
        <f t="shared" si="1457"/>
        <v>0</v>
      </c>
      <c r="AF9329" s="334">
        <f t="shared" si="1458"/>
        <v>0</v>
      </c>
      <c r="AG9329" s="340">
        <f t="shared" si="1459"/>
        <v>0</v>
      </c>
      <c r="AI9329" s="340">
        <f t="shared" si="1462"/>
        <v>0</v>
      </c>
      <c r="AJ9329" s="340">
        <f t="shared" si="1462"/>
        <v>0</v>
      </c>
      <c r="AK9329" s="340">
        <f t="shared" si="1462"/>
        <v>0</v>
      </c>
      <c r="AL9329" s="340">
        <f t="shared" si="1462"/>
        <v>0</v>
      </c>
      <c r="AM9329" s="340">
        <f t="shared" si="1462"/>
        <v>0</v>
      </c>
    </row>
    <row r="9330" spans="1:39" x14ac:dyDescent="0.35">
      <c r="A9330" s="337">
        <v>31243</v>
      </c>
      <c r="B9330" s="338">
        <f t="shared" si="1454"/>
        <v>1985</v>
      </c>
      <c r="C9330" s="338">
        <f t="shared" si="1455"/>
        <v>7</v>
      </c>
      <c r="D9330" s="338">
        <f t="shared" si="1456"/>
        <v>15</v>
      </c>
      <c r="E9330" s="334">
        <v>0</v>
      </c>
      <c r="F9330" s="334">
        <v>0</v>
      </c>
      <c r="G9330" s="334">
        <v>0</v>
      </c>
      <c r="H9330" s="334">
        <v>0</v>
      </c>
      <c r="I9330" s="334">
        <v>0</v>
      </c>
      <c r="J9330" s="334">
        <v>0</v>
      </c>
      <c r="K9330" s="334">
        <v>0</v>
      </c>
      <c r="L9330" s="334">
        <v>0</v>
      </c>
      <c r="M9330" s="334">
        <v>0</v>
      </c>
      <c r="N9330" s="334">
        <v>0</v>
      </c>
      <c r="O9330" s="334">
        <v>0</v>
      </c>
      <c r="P9330" s="334">
        <v>0</v>
      </c>
      <c r="Q9330" s="334">
        <v>0</v>
      </c>
      <c r="R9330" s="334">
        <v>0</v>
      </c>
      <c r="S9330" s="334">
        <v>0</v>
      </c>
      <c r="T9330" s="334">
        <v>0</v>
      </c>
      <c r="U9330" s="334">
        <v>0</v>
      </c>
      <c r="V9330" s="334">
        <v>0</v>
      </c>
      <c r="W9330" s="334">
        <v>0</v>
      </c>
      <c r="X9330" s="334">
        <v>0.2</v>
      </c>
      <c r="Y9330" s="334">
        <v>0</v>
      </c>
      <c r="Z9330" s="334">
        <v>0</v>
      </c>
      <c r="AA9330" s="334">
        <v>0</v>
      </c>
      <c r="AB9330" s="334">
        <v>0</v>
      </c>
      <c r="AD9330" s="334">
        <v>0.2</v>
      </c>
      <c r="AE9330" s="334">
        <f t="shared" si="1457"/>
        <v>0.2</v>
      </c>
      <c r="AF9330" s="334">
        <f t="shared" si="1458"/>
        <v>0.2</v>
      </c>
      <c r="AG9330" s="340">
        <f t="shared" si="1459"/>
        <v>0</v>
      </c>
      <c r="AI9330" s="340">
        <f t="shared" si="1462"/>
        <v>0</v>
      </c>
      <c r="AJ9330" s="340">
        <f t="shared" si="1462"/>
        <v>0</v>
      </c>
      <c r="AK9330" s="340">
        <f t="shared" si="1462"/>
        <v>0.2</v>
      </c>
      <c r="AL9330" s="340">
        <f t="shared" si="1462"/>
        <v>0</v>
      </c>
      <c r="AM9330" s="340">
        <f t="shared" si="1462"/>
        <v>0</v>
      </c>
    </row>
    <row r="9331" spans="1:39" x14ac:dyDescent="0.35">
      <c r="A9331" s="337">
        <v>31244</v>
      </c>
      <c r="B9331" s="338">
        <f t="shared" si="1454"/>
        <v>1985</v>
      </c>
      <c r="C9331" s="338">
        <f t="shared" si="1455"/>
        <v>7</v>
      </c>
      <c r="D9331" s="338">
        <f t="shared" si="1456"/>
        <v>16</v>
      </c>
      <c r="E9331" s="334">
        <v>0</v>
      </c>
      <c r="F9331" s="334">
        <v>0</v>
      </c>
      <c r="G9331" s="334">
        <v>0</v>
      </c>
      <c r="H9331" s="334">
        <v>0</v>
      </c>
      <c r="I9331" s="334">
        <v>0</v>
      </c>
      <c r="J9331" s="334">
        <v>0</v>
      </c>
      <c r="K9331" s="334">
        <v>0</v>
      </c>
      <c r="L9331" s="334">
        <v>0</v>
      </c>
      <c r="M9331" s="334">
        <v>0</v>
      </c>
      <c r="N9331" s="334">
        <v>0</v>
      </c>
      <c r="O9331" s="334">
        <v>0</v>
      </c>
      <c r="P9331" s="334">
        <v>0</v>
      </c>
      <c r="Q9331" s="334">
        <v>0</v>
      </c>
      <c r="R9331" s="334">
        <v>0</v>
      </c>
      <c r="S9331" s="334">
        <v>0</v>
      </c>
      <c r="T9331" s="334">
        <v>0</v>
      </c>
      <c r="U9331" s="334">
        <v>0</v>
      </c>
      <c r="V9331" s="334">
        <v>0</v>
      </c>
      <c r="W9331" s="334">
        <v>1</v>
      </c>
      <c r="X9331" s="334">
        <v>8.9</v>
      </c>
      <c r="Y9331" s="334">
        <v>0.7</v>
      </c>
      <c r="Z9331" s="334">
        <v>0</v>
      </c>
      <c r="AA9331" s="334">
        <v>0.2</v>
      </c>
      <c r="AB9331" s="334">
        <v>0</v>
      </c>
      <c r="AD9331" s="334">
        <v>10.8</v>
      </c>
      <c r="AE9331" s="334">
        <f t="shared" si="1457"/>
        <v>10.8</v>
      </c>
      <c r="AF9331" s="334">
        <f t="shared" si="1458"/>
        <v>10.799999999999999</v>
      </c>
      <c r="AG9331" s="340">
        <f t="shared" si="1459"/>
        <v>1.7763568394002505E-15</v>
      </c>
      <c r="AI9331" s="340">
        <f t="shared" si="1462"/>
        <v>0</v>
      </c>
      <c r="AJ9331" s="340">
        <f t="shared" si="1462"/>
        <v>0</v>
      </c>
      <c r="AK9331" s="340">
        <f t="shared" si="1462"/>
        <v>10.799999999999999</v>
      </c>
      <c r="AL9331" s="340">
        <f t="shared" si="1462"/>
        <v>0</v>
      </c>
      <c r="AM9331" s="340">
        <f t="shared" si="1462"/>
        <v>0</v>
      </c>
    </row>
    <row r="9332" spans="1:39" x14ac:dyDescent="0.35">
      <c r="A9332" s="337">
        <v>31245</v>
      </c>
      <c r="B9332" s="338">
        <f t="shared" si="1454"/>
        <v>1985</v>
      </c>
      <c r="C9332" s="338">
        <f t="shared" si="1455"/>
        <v>7</v>
      </c>
      <c r="D9332" s="338">
        <f t="shared" si="1456"/>
        <v>17</v>
      </c>
      <c r="E9332" s="334">
        <v>0</v>
      </c>
      <c r="F9332" s="334">
        <v>0</v>
      </c>
      <c r="G9332" s="334">
        <v>0.2</v>
      </c>
      <c r="H9332" s="334">
        <v>0</v>
      </c>
      <c r="I9332" s="334">
        <v>0</v>
      </c>
      <c r="J9332" s="334">
        <v>0.7</v>
      </c>
      <c r="K9332" s="334">
        <v>1.4</v>
      </c>
      <c r="L9332" s="334">
        <v>1.4</v>
      </c>
      <c r="M9332" s="334">
        <v>2.5</v>
      </c>
      <c r="N9332" s="334">
        <v>1.4</v>
      </c>
      <c r="O9332" s="334">
        <v>2.2999999999999998</v>
      </c>
      <c r="P9332" s="334">
        <v>1.4</v>
      </c>
      <c r="Q9332" s="334">
        <v>1.4</v>
      </c>
      <c r="R9332" s="334">
        <v>0</v>
      </c>
      <c r="S9332" s="334">
        <v>0</v>
      </c>
      <c r="T9332" s="334">
        <v>0</v>
      </c>
      <c r="U9332" s="334">
        <v>0</v>
      </c>
      <c r="V9332" s="334">
        <v>0</v>
      </c>
      <c r="W9332" s="334">
        <v>0</v>
      </c>
      <c r="X9332" s="334">
        <v>0.5</v>
      </c>
      <c r="Y9332" s="334">
        <v>0</v>
      </c>
      <c r="Z9332" s="334">
        <v>0</v>
      </c>
      <c r="AA9332" s="334">
        <v>0</v>
      </c>
      <c r="AB9332" s="334">
        <v>0</v>
      </c>
      <c r="AD9332" s="334">
        <v>13.2</v>
      </c>
      <c r="AE9332" s="334">
        <f t="shared" si="1457"/>
        <v>13.2</v>
      </c>
      <c r="AF9332" s="334">
        <f t="shared" si="1458"/>
        <v>13.2</v>
      </c>
      <c r="AG9332" s="340">
        <f t="shared" si="1459"/>
        <v>0</v>
      </c>
      <c r="AI9332" s="340">
        <f t="shared" ref="AI9332:AM9347" si="1463">IF($C9332=AI$1,$AF9332,0)</f>
        <v>0</v>
      </c>
      <c r="AJ9332" s="340">
        <f t="shared" si="1463"/>
        <v>0</v>
      </c>
      <c r="AK9332" s="340">
        <f t="shared" si="1463"/>
        <v>13.2</v>
      </c>
      <c r="AL9332" s="340">
        <f t="shared" si="1463"/>
        <v>0</v>
      </c>
      <c r="AM9332" s="340">
        <f t="shared" si="1463"/>
        <v>0</v>
      </c>
    </row>
    <row r="9333" spans="1:39" x14ac:dyDescent="0.35">
      <c r="A9333" s="337">
        <v>31246</v>
      </c>
      <c r="B9333" s="338">
        <f t="shared" si="1454"/>
        <v>1985</v>
      </c>
      <c r="C9333" s="338">
        <f t="shared" si="1455"/>
        <v>7</v>
      </c>
      <c r="D9333" s="338">
        <f t="shared" si="1456"/>
        <v>18</v>
      </c>
      <c r="E9333" s="334">
        <v>0</v>
      </c>
      <c r="F9333" s="334">
        <v>0</v>
      </c>
      <c r="G9333" s="334">
        <v>0</v>
      </c>
      <c r="H9333" s="334">
        <v>0</v>
      </c>
      <c r="I9333" s="334">
        <v>0</v>
      </c>
      <c r="J9333" s="334">
        <v>0</v>
      </c>
      <c r="K9333" s="334">
        <v>0</v>
      </c>
      <c r="L9333" s="334">
        <v>0</v>
      </c>
      <c r="M9333" s="334">
        <v>0</v>
      </c>
      <c r="N9333" s="334">
        <v>0</v>
      </c>
      <c r="O9333" s="334">
        <v>0</v>
      </c>
      <c r="P9333" s="334">
        <v>0</v>
      </c>
      <c r="Q9333" s="334">
        <v>0</v>
      </c>
      <c r="R9333" s="334">
        <v>0</v>
      </c>
      <c r="S9333" s="334">
        <v>0</v>
      </c>
      <c r="T9333" s="334">
        <v>0</v>
      </c>
      <c r="U9333" s="334">
        <v>0</v>
      </c>
      <c r="V9333" s="334">
        <v>0</v>
      </c>
      <c r="W9333" s="334">
        <v>0</v>
      </c>
      <c r="X9333" s="334">
        <v>0</v>
      </c>
      <c r="Y9333" s="334">
        <v>0</v>
      </c>
      <c r="Z9333" s="334">
        <v>0</v>
      </c>
      <c r="AA9333" s="334">
        <v>0</v>
      </c>
      <c r="AB9333" s="334">
        <v>0</v>
      </c>
      <c r="AD9333" s="334">
        <v>0</v>
      </c>
      <c r="AE9333" s="334">
        <f t="shared" si="1457"/>
        <v>0</v>
      </c>
      <c r="AF9333" s="334">
        <f t="shared" si="1458"/>
        <v>0</v>
      </c>
      <c r="AG9333" s="340">
        <f t="shared" si="1459"/>
        <v>0</v>
      </c>
      <c r="AI9333" s="340">
        <f t="shared" si="1463"/>
        <v>0</v>
      </c>
      <c r="AJ9333" s="340">
        <f t="shared" si="1463"/>
        <v>0</v>
      </c>
      <c r="AK9333" s="340">
        <f t="shared" si="1463"/>
        <v>0</v>
      </c>
      <c r="AL9333" s="340">
        <f t="shared" si="1463"/>
        <v>0</v>
      </c>
      <c r="AM9333" s="340">
        <f t="shared" si="1463"/>
        <v>0</v>
      </c>
    </row>
    <row r="9334" spans="1:39" x14ac:dyDescent="0.35">
      <c r="A9334" s="337">
        <v>31247</v>
      </c>
      <c r="B9334" s="338">
        <f t="shared" si="1454"/>
        <v>1985</v>
      </c>
      <c r="C9334" s="338">
        <f t="shared" si="1455"/>
        <v>7</v>
      </c>
      <c r="D9334" s="338">
        <f t="shared" si="1456"/>
        <v>19</v>
      </c>
      <c r="E9334" s="334">
        <v>0</v>
      </c>
      <c r="F9334" s="334">
        <v>0</v>
      </c>
      <c r="G9334" s="334">
        <v>0</v>
      </c>
      <c r="H9334" s="334">
        <v>0</v>
      </c>
      <c r="I9334" s="334">
        <v>0</v>
      </c>
      <c r="J9334" s="334">
        <v>0</v>
      </c>
      <c r="K9334" s="334">
        <v>0</v>
      </c>
      <c r="L9334" s="334">
        <v>0</v>
      </c>
      <c r="M9334" s="334">
        <v>0</v>
      </c>
      <c r="N9334" s="334">
        <v>0</v>
      </c>
      <c r="O9334" s="334">
        <v>0</v>
      </c>
      <c r="P9334" s="334">
        <v>0</v>
      </c>
      <c r="Q9334" s="334">
        <v>0</v>
      </c>
      <c r="R9334" s="334">
        <v>0</v>
      </c>
      <c r="S9334" s="334">
        <v>0</v>
      </c>
      <c r="T9334" s="334">
        <v>0</v>
      </c>
      <c r="U9334" s="334">
        <v>0</v>
      </c>
      <c r="V9334" s="334">
        <v>0</v>
      </c>
      <c r="W9334" s="334">
        <v>0</v>
      </c>
      <c r="X9334" s="334">
        <v>0</v>
      </c>
      <c r="Y9334" s="334">
        <v>0</v>
      </c>
      <c r="Z9334" s="334">
        <v>0</v>
      </c>
      <c r="AA9334" s="334">
        <v>0</v>
      </c>
      <c r="AB9334" s="334">
        <v>0</v>
      </c>
      <c r="AD9334" s="334">
        <v>0</v>
      </c>
      <c r="AE9334" s="334">
        <f t="shared" si="1457"/>
        <v>0</v>
      </c>
      <c r="AF9334" s="334">
        <f t="shared" si="1458"/>
        <v>0</v>
      </c>
      <c r="AG9334" s="340">
        <f t="shared" si="1459"/>
        <v>0</v>
      </c>
      <c r="AI9334" s="340">
        <f t="shared" si="1463"/>
        <v>0</v>
      </c>
      <c r="AJ9334" s="340">
        <f t="shared" si="1463"/>
        <v>0</v>
      </c>
      <c r="AK9334" s="340">
        <f t="shared" si="1463"/>
        <v>0</v>
      </c>
      <c r="AL9334" s="340">
        <f t="shared" si="1463"/>
        <v>0</v>
      </c>
      <c r="AM9334" s="340">
        <f t="shared" si="1463"/>
        <v>0</v>
      </c>
    </row>
    <row r="9335" spans="1:39" x14ac:dyDescent="0.35">
      <c r="A9335" s="337">
        <v>31248</v>
      </c>
      <c r="B9335" s="338">
        <f t="shared" si="1454"/>
        <v>1985</v>
      </c>
      <c r="C9335" s="338">
        <f t="shared" si="1455"/>
        <v>7</v>
      </c>
      <c r="D9335" s="338">
        <f t="shared" si="1456"/>
        <v>20</v>
      </c>
      <c r="E9335" s="334">
        <v>0</v>
      </c>
      <c r="F9335" s="334">
        <v>0</v>
      </c>
      <c r="G9335" s="334">
        <v>0</v>
      </c>
      <c r="H9335" s="334">
        <v>0</v>
      </c>
      <c r="I9335" s="334">
        <v>0</v>
      </c>
      <c r="J9335" s="334">
        <v>0</v>
      </c>
      <c r="K9335" s="334">
        <v>0</v>
      </c>
      <c r="L9335" s="334">
        <v>0</v>
      </c>
      <c r="M9335" s="334">
        <v>0</v>
      </c>
      <c r="N9335" s="334">
        <v>0</v>
      </c>
      <c r="O9335" s="334">
        <v>0</v>
      </c>
      <c r="P9335" s="334">
        <v>0</v>
      </c>
      <c r="Q9335" s="334">
        <v>0</v>
      </c>
      <c r="R9335" s="334">
        <v>0</v>
      </c>
      <c r="S9335" s="334">
        <v>0</v>
      </c>
      <c r="T9335" s="334">
        <v>0</v>
      </c>
      <c r="U9335" s="334">
        <v>0</v>
      </c>
      <c r="V9335" s="334">
        <v>0</v>
      </c>
      <c r="W9335" s="334">
        <v>0</v>
      </c>
      <c r="X9335" s="334">
        <v>0</v>
      </c>
      <c r="Y9335" s="334">
        <v>0</v>
      </c>
      <c r="Z9335" s="334">
        <v>0</v>
      </c>
      <c r="AA9335" s="334">
        <v>0</v>
      </c>
      <c r="AB9335" s="334">
        <v>0</v>
      </c>
      <c r="AD9335" s="334">
        <v>0</v>
      </c>
      <c r="AE9335" s="334">
        <f t="shared" si="1457"/>
        <v>0</v>
      </c>
      <c r="AF9335" s="334">
        <f t="shared" si="1458"/>
        <v>0</v>
      </c>
      <c r="AG9335" s="340">
        <f t="shared" si="1459"/>
        <v>0</v>
      </c>
      <c r="AI9335" s="340">
        <f t="shared" si="1463"/>
        <v>0</v>
      </c>
      <c r="AJ9335" s="340">
        <f t="shared" si="1463"/>
        <v>0</v>
      </c>
      <c r="AK9335" s="340">
        <f t="shared" si="1463"/>
        <v>0</v>
      </c>
      <c r="AL9335" s="340">
        <f t="shared" si="1463"/>
        <v>0</v>
      </c>
      <c r="AM9335" s="340">
        <f t="shared" si="1463"/>
        <v>0</v>
      </c>
    </row>
    <row r="9336" spans="1:39" x14ac:dyDescent="0.35">
      <c r="A9336" s="337">
        <v>31249</v>
      </c>
      <c r="B9336" s="338">
        <f t="shared" si="1454"/>
        <v>1985</v>
      </c>
      <c r="C9336" s="338">
        <f t="shared" si="1455"/>
        <v>7</v>
      </c>
      <c r="D9336" s="338">
        <f t="shared" si="1456"/>
        <v>21</v>
      </c>
      <c r="E9336" s="334">
        <v>0</v>
      </c>
      <c r="F9336" s="334">
        <v>0</v>
      </c>
      <c r="G9336" s="334">
        <v>0</v>
      </c>
      <c r="H9336" s="334">
        <v>0</v>
      </c>
      <c r="I9336" s="334">
        <v>0</v>
      </c>
      <c r="J9336" s="334">
        <v>0</v>
      </c>
      <c r="K9336" s="334">
        <v>0</v>
      </c>
      <c r="L9336" s="334">
        <v>0</v>
      </c>
      <c r="M9336" s="334">
        <v>0</v>
      </c>
      <c r="N9336" s="334">
        <v>0</v>
      </c>
      <c r="O9336" s="334">
        <v>0</v>
      </c>
      <c r="P9336" s="334">
        <v>0</v>
      </c>
      <c r="Q9336" s="334">
        <v>0</v>
      </c>
      <c r="R9336" s="334">
        <v>0</v>
      </c>
      <c r="S9336" s="334">
        <v>0</v>
      </c>
      <c r="T9336" s="334">
        <v>0</v>
      </c>
      <c r="U9336" s="334">
        <v>0</v>
      </c>
      <c r="V9336" s="334">
        <v>0</v>
      </c>
      <c r="W9336" s="334">
        <v>0</v>
      </c>
      <c r="X9336" s="334">
        <v>0</v>
      </c>
      <c r="Y9336" s="334">
        <v>0</v>
      </c>
      <c r="Z9336" s="334">
        <v>0</v>
      </c>
      <c r="AA9336" s="334">
        <v>0</v>
      </c>
      <c r="AB9336" s="334">
        <v>0</v>
      </c>
      <c r="AD9336" s="334">
        <v>0</v>
      </c>
      <c r="AE9336" s="334">
        <f t="shared" si="1457"/>
        <v>0</v>
      </c>
      <c r="AF9336" s="334">
        <f t="shared" si="1458"/>
        <v>0</v>
      </c>
      <c r="AG9336" s="340">
        <f t="shared" si="1459"/>
        <v>0</v>
      </c>
      <c r="AI9336" s="340">
        <f t="shared" si="1463"/>
        <v>0</v>
      </c>
      <c r="AJ9336" s="340">
        <f t="shared" si="1463"/>
        <v>0</v>
      </c>
      <c r="AK9336" s="340">
        <f t="shared" si="1463"/>
        <v>0</v>
      </c>
      <c r="AL9336" s="340">
        <f t="shared" si="1463"/>
        <v>0</v>
      </c>
      <c r="AM9336" s="340">
        <f t="shared" si="1463"/>
        <v>0</v>
      </c>
    </row>
    <row r="9337" spans="1:39" x14ac:dyDescent="0.35">
      <c r="A9337" s="337">
        <v>31250</v>
      </c>
      <c r="B9337" s="338">
        <f t="shared" si="1454"/>
        <v>1985</v>
      </c>
      <c r="C9337" s="338">
        <f t="shared" si="1455"/>
        <v>7</v>
      </c>
      <c r="D9337" s="338">
        <f t="shared" si="1456"/>
        <v>22</v>
      </c>
      <c r="E9337" s="334">
        <v>0</v>
      </c>
      <c r="F9337" s="334">
        <v>0</v>
      </c>
      <c r="G9337" s="334">
        <v>0</v>
      </c>
      <c r="H9337" s="334">
        <v>0</v>
      </c>
      <c r="I9337" s="334">
        <v>0</v>
      </c>
      <c r="J9337" s="334">
        <v>0</v>
      </c>
      <c r="K9337" s="334">
        <v>0</v>
      </c>
      <c r="L9337" s="334">
        <v>0</v>
      </c>
      <c r="M9337" s="334">
        <v>0</v>
      </c>
      <c r="N9337" s="334">
        <v>0</v>
      </c>
      <c r="O9337" s="334">
        <v>0</v>
      </c>
      <c r="P9337" s="334">
        <v>0</v>
      </c>
      <c r="Q9337" s="334">
        <v>0</v>
      </c>
      <c r="R9337" s="334">
        <v>0</v>
      </c>
      <c r="S9337" s="334">
        <v>0</v>
      </c>
      <c r="T9337" s="334">
        <v>0</v>
      </c>
      <c r="U9337" s="334">
        <v>0</v>
      </c>
      <c r="V9337" s="334">
        <v>0</v>
      </c>
      <c r="W9337" s="334">
        <v>0</v>
      </c>
      <c r="X9337" s="334">
        <v>0.2</v>
      </c>
      <c r="Y9337" s="334">
        <v>3.6</v>
      </c>
      <c r="Z9337" s="334">
        <v>0</v>
      </c>
      <c r="AA9337" s="334">
        <v>0</v>
      </c>
      <c r="AB9337" s="334">
        <v>0</v>
      </c>
      <c r="AD9337" s="334">
        <v>3.8</v>
      </c>
      <c r="AE9337" s="334">
        <f t="shared" si="1457"/>
        <v>3.8</v>
      </c>
      <c r="AF9337" s="334">
        <f t="shared" si="1458"/>
        <v>3.8000000000000003</v>
      </c>
      <c r="AG9337" s="340">
        <f t="shared" si="1459"/>
        <v>4.4408920985006262E-16</v>
      </c>
      <c r="AI9337" s="340">
        <f t="shared" si="1463"/>
        <v>0</v>
      </c>
      <c r="AJ9337" s="340">
        <f t="shared" si="1463"/>
        <v>0</v>
      </c>
      <c r="AK9337" s="340">
        <f t="shared" si="1463"/>
        <v>3.8000000000000003</v>
      </c>
      <c r="AL9337" s="340">
        <f t="shared" si="1463"/>
        <v>0</v>
      </c>
      <c r="AM9337" s="340">
        <f t="shared" si="1463"/>
        <v>0</v>
      </c>
    </row>
    <row r="9338" spans="1:39" x14ac:dyDescent="0.35">
      <c r="A9338" s="337">
        <v>31251</v>
      </c>
      <c r="B9338" s="338">
        <f t="shared" si="1454"/>
        <v>1985</v>
      </c>
      <c r="C9338" s="338">
        <f t="shared" si="1455"/>
        <v>7</v>
      </c>
      <c r="D9338" s="338">
        <f t="shared" si="1456"/>
        <v>23</v>
      </c>
      <c r="E9338" s="334">
        <v>0</v>
      </c>
      <c r="F9338" s="334">
        <v>0</v>
      </c>
      <c r="G9338" s="334">
        <v>0</v>
      </c>
      <c r="H9338" s="334">
        <v>0</v>
      </c>
      <c r="I9338" s="334">
        <v>0</v>
      </c>
      <c r="J9338" s="334">
        <v>0</v>
      </c>
      <c r="K9338" s="334">
        <v>0</v>
      </c>
      <c r="L9338" s="334">
        <v>0</v>
      </c>
      <c r="M9338" s="334">
        <v>0</v>
      </c>
      <c r="N9338" s="334">
        <v>0</v>
      </c>
      <c r="O9338" s="334">
        <v>0</v>
      </c>
      <c r="P9338" s="334">
        <v>0</v>
      </c>
      <c r="Q9338" s="334">
        <v>0</v>
      </c>
      <c r="R9338" s="334">
        <v>0</v>
      </c>
      <c r="S9338" s="334">
        <v>0</v>
      </c>
      <c r="T9338" s="334">
        <v>0</v>
      </c>
      <c r="U9338" s="334">
        <v>0</v>
      </c>
      <c r="V9338" s="334">
        <v>13</v>
      </c>
      <c r="W9338" s="334">
        <v>0.2</v>
      </c>
      <c r="X9338" s="334">
        <v>0</v>
      </c>
      <c r="Y9338" s="334">
        <v>0</v>
      </c>
      <c r="Z9338" s="334">
        <v>0</v>
      </c>
      <c r="AA9338" s="334">
        <v>0</v>
      </c>
      <c r="AB9338" s="334">
        <v>0</v>
      </c>
      <c r="AD9338" s="334">
        <v>13.2</v>
      </c>
      <c r="AE9338" s="334">
        <f t="shared" si="1457"/>
        <v>13.2</v>
      </c>
      <c r="AF9338" s="334">
        <f t="shared" si="1458"/>
        <v>13.2</v>
      </c>
      <c r="AG9338" s="340">
        <f t="shared" si="1459"/>
        <v>0</v>
      </c>
      <c r="AI9338" s="340">
        <f t="shared" si="1463"/>
        <v>0</v>
      </c>
      <c r="AJ9338" s="340">
        <f t="shared" si="1463"/>
        <v>0</v>
      </c>
      <c r="AK9338" s="340">
        <f t="shared" si="1463"/>
        <v>13.2</v>
      </c>
      <c r="AL9338" s="340">
        <f t="shared" si="1463"/>
        <v>0</v>
      </c>
      <c r="AM9338" s="340">
        <f t="shared" si="1463"/>
        <v>0</v>
      </c>
    </row>
    <row r="9339" spans="1:39" x14ac:dyDescent="0.35">
      <c r="A9339" s="337">
        <v>31252</v>
      </c>
      <c r="B9339" s="338">
        <f t="shared" si="1454"/>
        <v>1985</v>
      </c>
      <c r="C9339" s="338">
        <f t="shared" si="1455"/>
        <v>7</v>
      </c>
      <c r="D9339" s="338">
        <f t="shared" si="1456"/>
        <v>24</v>
      </c>
      <c r="E9339" s="334">
        <v>0</v>
      </c>
      <c r="F9339" s="334">
        <v>0.2</v>
      </c>
      <c r="G9339" s="334">
        <v>0</v>
      </c>
      <c r="H9339" s="334">
        <v>0</v>
      </c>
      <c r="I9339" s="334">
        <v>0</v>
      </c>
      <c r="J9339" s="334">
        <v>0</v>
      </c>
      <c r="K9339" s="334">
        <v>0</v>
      </c>
      <c r="L9339" s="334">
        <v>0</v>
      </c>
      <c r="M9339" s="334">
        <v>0</v>
      </c>
      <c r="N9339" s="334">
        <v>0</v>
      </c>
      <c r="O9339" s="334">
        <v>0</v>
      </c>
      <c r="P9339" s="334">
        <v>0</v>
      </c>
      <c r="Q9339" s="334">
        <v>0</v>
      </c>
      <c r="R9339" s="334">
        <v>0</v>
      </c>
      <c r="S9339" s="334">
        <v>0</v>
      </c>
      <c r="T9339" s="334">
        <v>0</v>
      </c>
      <c r="U9339" s="334">
        <v>0</v>
      </c>
      <c r="V9339" s="334">
        <v>0</v>
      </c>
      <c r="W9339" s="334">
        <v>0</v>
      </c>
      <c r="X9339" s="334">
        <v>0</v>
      </c>
      <c r="Y9339" s="334">
        <v>0</v>
      </c>
      <c r="Z9339" s="334">
        <v>0</v>
      </c>
      <c r="AA9339" s="334">
        <v>0</v>
      </c>
      <c r="AB9339" s="334">
        <v>0.4</v>
      </c>
      <c r="AD9339" s="334">
        <v>0.6</v>
      </c>
      <c r="AE9339" s="334">
        <f t="shared" si="1457"/>
        <v>0.6</v>
      </c>
      <c r="AF9339" s="334">
        <f t="shared" si="1458"/>
        <v>0.60000000000000009</v>
      </c>
      <c r="AG9339" s="340">
        <f t="shared" si="1459"/>
        <v>1.1102230246251565E-16</v>
      </c>
      <c r="AI9339" s="340">
        <f t="shared" si="1463"/>
        <v>0</v>
      </c>
      <c r="AJ9339" s="340">
        <f t="shared" si="1463"/>
        <v>0</v>
      </c>
      <c r="AK9339" s="340">
        <f t="shared" si="1463"/>
        <v>0.60000000000000009</v>
      </c>
      <c r="AL9339" s="340">
        <f t="shared" si="1463"/>
        <v>0</v>
      </c>
      <c r="AM9339" s="340">
        <f t="shared" si="1463"/>
        <v>0</v>
      </c>
    </row>
    <row r="9340" spans="1:39" x14ac:dyDescent="0.35">
      <c r="A9340" s="337">
        <v>31253</v>
      </c>
      <c r="B9340" s="338">
        <f t="shared" si="1454"/>
        <v>1985</v>
      </c>
      <c r="C9340" s="338">
        <f t="shared" si="1455"/>
        <v>7</v>
      </c>
      <c r="D9340" s="338">
        <f t="shared" si="1456"/>
        <v>25</v>
      </c>
      <c r="E9340" s="334">
        <v>0.2</v>
      </c>
      <c r="F9340" s="334">
        <v>0.2</v>
      </c>
      <c r="G9340" s="334">
        <v>0</v>
      </c>
      <c r="H9340" s="334">
        <v>0</v>
      </c>
      <c r="I9340" s="334">
        <v>0</v>
      </c>
      <c r="J9340" s="334">
        <v>0</v>
      </c>
      <c r="K9340" s="334">
        <v>0</v>
      </c>
      <c r="L9340" s="334">
        <v>0</v>
      </c>
      <c r="M9340" s="334">
        <v>0</v>
      </c>
      <c r="N9340" s="334">
        <v>0</v>
      </c>
      <c r="O9340" s="334">
        <v>0</v>
      </c>
      <c r="P9340" s="334">
        <v>0</v>
      </c>
      <c r="Q9340" s="334">
        <v>0</v>
      </c>
      <c r="R9340" s="334">
        <v>0</v>
      </c>
      <c r="S9340" s="334">
        <v>0</v>
      </c>
      <c r="T9340" s="334">
        <v>0</v>
      </c>
      <c r="U9340" s="334">
        <v>0</v>
      </c>
      <c r="V9340" s="334">
        <v>0</v>
      </c>
      <c r="W9340" s="334">
        <v>0</v>
      </c>
      <c r="X9340" s="334">
        <v>0</v>
      </c>
      <c r="Y9340" s="334">
        <v>0</v>
      </c>
      <c r="Z9340" s="334">
        <v>0</v>
      </c>
      <c r="AA9340" s="334">
        <v>0</v>
      </c>
      <c r="AB9340" s="334">
        <v>0</v>
      </c>
      <c r="AD9340" s="334">
        <v>0.4</v>
      </c>
      <c r="AE9340" s="334">
        <f t="shared" si="1457"/>
        <v>0.4</v>
      </c>
      <c r="AF9340" s="334">
        <f t="shared" si="1458"/>
        <v>0.4</v>
      </c>
      <c r="AG9340" s="340">
        <f t="shared" si="1459"/>
        <v>0</v>
      </c>
      <c r="AI9340" s="340">
        <f t="shared" si="1463"/>
        <v>0</v>
      </c>
      <c r="AJ9340" s="340">
        <f t="shared" si="1463"/>
        <v>0</v>
      </c>
      <c r="AK9340" s="340">
        <f t="shared" si="1463"/>
        <v>0.4</v>
      </c>
      <c r="AL9340" s="340">
        <f t="shared" si="1463"/>
        <v>0</v>
      </c>
      <c r="AM9340" s="340">
        <f t="shared" si="1463"/>
        <v>0</v>
      </c>
    </row>
    <row r="9341" spans="1:39" x14ac:dyDescent="0.35">
      <c r="A9341" s="337">
        <v>31254</v>
      </c>
      <c r="B9341" s="338">
        <f t="shared" si="1454"/>
        <v>1985</v>
      </c>
      <c r="C9341" s="338">
        <f t="shared" si="1455"/>
        <v>7</v>
      </c>
      <c r="D9341" s="338">
        <f t="shared" si="1456"/>
        <v>26</v>
      </c>
      <c r="E9341" s="334">
        <v>0</v>
      </c>
      <c r="F9341" s="334">
        <v>0</v>
      </c>
      <c r="G9341" s="334">
        <v>0</v>
      </c>
      <c r="H9341" s="334">
        <v>0</v>
      </c>
      <c r="I9341" s="334">
        <v>0</v>
      </c>
      <c r="J9341" s="334">
        <v>0</v>
      </c>
      <c r="K9341" s="334">
        <v>0</v>
      </c>
      <c r="L9341" s="334">
        <v>0</v>
      </c>
      <c r="M9341" s="334">
        <v>0</v>
      </c>
      <c r="N9341" s="334">
        <v>0</v>
      </c>
      <c r="O9341" s="334">
        <v>0</v>
      </c>
      <c r="P9341" s="334">
        <v>0</v>
      </c>
      <c r="Q9341" s="334">
        <v>0</v>
      </c>
      <c r="R9341" s="334">
        <v>0</v>
      </c>
      <c r="S9341" s="334">
        <v>0</v>
      </c>
      <c r="T9341" s="334">
        <v>0</v>
      </c>
      <c r="U9341" s="334">
        <v>0</v>
      </c>
      <c r="V9341" s="334">
        <v>0</v>
      </c>
      <c r="W9341" s="334">
        <v>0</v>
      </c>
      <c r="X9341" s="334">
        <v>0</v>
      </c>
      <c r="Y9341" s="334">
        <v>0</v>
      </c>
      <c r="Z9341" s="334">
        <v>0</v>
      </c>
      <c r="AA9341" s="334">
        <v>0</v>
      </c>
      <c r="AB9341" s="334">
        <v>0</v>
      </c>
      <c r="AD9341" s="334">
        <v>0</v>
      </c>
      <c r="AE9341" s="334">
        <f t="shared" si="1457"/>
        <v>0</v>
      </c>
      <c r="AF9341" s="334">
        <f t="shared" si="1458"/>
        <v>0</v>
      </c>
      <c r="AG9341" s="340">
        <f t="shared" si="1459"/>
        <v>0</v>
      </c>
      <c r="AI9341" s="340">
        <f t="shared" si="1463"/>
        <v>0</v>
      </c>
      <c r="AJ9341" s="340">
        <f t="shared" si="1463"/>
        <v>0</v>
      </c>
      <c r="AK9341" s="340">
        <f t="shared" si="1463"/>
        <v>0</v>
      </c>
      <c r="AL9341" s="340">
        <f t="shared" si="1463"/>
        <v>0</v>
      </c>
      <c r="AM9341" s="340">
        <f t="shared" si="1463"/>
        <v>0</v>
      </c>
    </row>
    <row r="9342" spans="1:39" x14ac:dyDescent="0.35">
      <c r="A9342" s="337">
        <v>31255</v>
      </c>
      <c r="B9342" s="338">
        <f t="shared" si="1454"/>
        <v>1985</v>
      </c>
      <c r="C9342" s="338">
        <f t="shared" si="1455"/>
        <v>7</v>
      </c>
      <c r="D9342" s="338">
        <f t="shared" si="1456"/>
        <v>27</v>
      </c>
      <c r="E9342" s="334">
        <v>0</v>
      </c>
      <c r="F9342" s="334">
        <v>0</v>
      </c>
      <c r="G9342" s="334">
        <v>0</v>
      </c>
      <c r="H9342" s="334">
        <v>0</v>
      </c>
      <c r="I9342" s="334">
        <v>0</v>
      </c>
      <c r="J9342" s="334">
        <v>0</v>
      </c>
      <c r="K9342" s="334">
        <v>0</v>
      </c>
      <c r="L9342" s="334">
        <v>0</v>
      </c>
      <c r="M9342" s="334">
        <v>0</v>
      </c>
      <c r="N9342" s="334">
        <v>0</v>
      </c>
      <c r="O9342" s="334">
        <v>0</v>
      </c>
      <c r="P9342" s="334">
        <v>0</v>
      </c>
      <c r="Q9342" s="334">
        <v>0</v>
      </c>
      <c r="R9342" s="334">
        <v>0</v>
      </c>
      <c r="S9342" s="334">
        <v>0</v>
      </c>
      <c r="T9342" s="334">
        <v>0</v>
      </c>
      <c r="U9342" s="334">
        <v>0</v>
      </c>
      <c r="V9342" s="334">
        <v>0</v>
      </c>
      <c r="W9342" s="334">
        <v>0</v>
      </c>
      <c r="X9342" s="334">
        <v>0</v>
      </c>
      <c r="Y9342" s="334">
        <v>0</v>
      </c>
      <c r="Z9342" s="334">
        <v>0</v>
      </c>
      <c r="AA9342" s="334">
        <v>0</v>
      </c>
      <c r="AB9342" s="334">
        <v>0</v>
      </c>
      <c r="AD9342" s="334">
        <v>0</v>
      </c>
      <c r="AE9342" s="334">
        <f t="shared" si="1457"/>
        <v>0</v>
      </c>
      <c r="AF9342" s="334">
        <f t="shared" si="1458"/>
        <v>0</v>
      </c>
      <c r="AG9342" s="340">
        <f t="shared" si="1459"/>
        <v>0</v>
      </c>
      <c r="AI9342" s="340">
        <f t="shared" si="1463"/>
        <v>0</v>
      </c>
      <c r="AJ9342" s="340">
        <f t="shared" si="1463"/>
        <v>0</v>
      </c>
      <c r="AK9342" s="340">
        <f t="shared" si="1463"/>
        <v>0</v>
      </c>
      <c r="AL9342" s="340">
        <f t="shared" si="1463"/>
        <v>0</v>
      </c>
      <c r="AM9342" s="340">
        <f t="shared" si="1463"/>
        <v>0</v>
      </c>
    </row>
    <row r="9343" spans="1:39" x14ac:dyDescent="0.35">
      <c r="A9343" s="337">
        <v>31256</v>
      </c>
      <c r="B9343" s="338">
        <f t="shared" si="1454"/>
        <v>1985</v>
      </c>
      <c r="C9343" s="338">
        <f t="shared" si="1455"/>
        <v>7</v>
      </c>
      <c r="D9343" s="338">
        <f t="shared" si="1456"/>
        <v>28</v>
      </c>
      <c r="E9343" s="334">
        <v>0</v>
      </c>
      <c r="F9343" s="334">
        <v>0</v>
      </c>
      <c r="G9343" s="334">
        <v>0</v>
      </c>
      <c r="H9343" s="334">
        <v>0</v>
      </c>
      <c r="I9343" s="334">
        <v>0</v>
      </c>
      <c r="J9343" s="334">
        <v>0</v>
      </c>
      <c r="K9343" s="334">
        <v>0</v>
      </c>
      <c r="L9343" s="334">
        <v>0</v>
      </c>
      <c r="M9343" s="334">
        <v>0</v>
      </c>
      <c r="N9343" s="334">
        <v>0</v>
      </c>
      <c r="O9343" s="334">
        <v>0</v>
      </c>
      <c r="P9343" s="334">
        <v>0</v>
      </c>
      <c r="Q9343" s="334">
        <v>0</v>
      </c>
      <c r="R9343" s="334">
        <v>0</v>
      </c>
      <c r="S9343" s="334">
        <v>0</v>
      </c>
      <c r="T9343" s="334">
        <v>0</v>
      </c>
      <c r="U9343" s="334">
        <v>0</v>
      </c>
      <c r="V9343" s="334">
        <v>0</v>
      </c>
      <c r="W9343" s="334">
        <v>0</v>
      </c>
      <c r="X9343" s="334">
        <v>0</v>
      </c>
      <c r="Y9343" s="334">
        <v>0</v>
      </c>
      <c r="Z9343" s="334">
        <v>2</v>
      </c>
      <c r="AA9343" s="334">
        <v>0.2</v>
      </c>
      <c r="AB9343" s="334">
        <v>0</v>
      </c>
      <c r="AD9343" s="334">
        <v>2.2000000000000002</v>
      </c>
      <c r="AE9343" s="334">
        <f t="shared" si="1457"/>
        <v>2.2000000000000002</v>
      </c>
      <c r="AF9343" s="334">
        <f t="shared" si="1458"/>
        <v>2.2000000000000002</v>
      </c>
      <c r="AG9343" s="340">
        <f t="shared" si="1459"/>
        <v>0</v>
      </c>
      <c r="AI9343" s="340">
        <f t="shared" si="1463"/>
        <v>0</v>
      </c>
      <c r="AJ9343" s="340">
        <f t="shared" si="1463"/>
        <v>0</v>
      </c>
      <c r="AK9343" s="340">
        <f t="shared" si="1463"/>
        <v>2.2000000000000002</v>
      </c>
      <c r="AL9343" s="340">
        <f t="shared" si="1463"/>
        <v>0</v>
      </c>
      <c r="AM9343" s="340">
        <f t="shared" si="1463"/>
        <v>0</v>
      </c>
    </row>
    <row r="9344" spans="1:39" x14ac:dyDescent="0.35">
      <c r="A9344" s="337">
        <v>31257</v>
      </c>
      <c r="B9344" s="338">
        <f t="shared" si="1454"/>
        <v>1985</v>
      </c>
      <c r="C9344" s="338">
        <f t="shared" si="1455"/>
        <v>7</v>
      </c>
      <c r="D9344" s="338">
        <f t="shared" si="1456"/>
        <v>29</v>
      </c>
      <c r="E9344" s="334">
        <v>0</v>
      </c>
      <c r="F9344" s="334">
        <v>1</v>
      </c>
      <c r="G9344" s="334">
        <v>0.6</v>
      </c>
      <c r="H9344" s="334">
        <v>0.2</v>
      </c>
      <c r="I9344" s="334">
        <v>0</v>
      </c>
      <c r="J9344" s="334">
        <v>0</v>
      </c>
      <c r="K9344" s="334">
        <v>0</v>
      </c>
      <c r="L9344" s="334">
        <v>0</v>
      </c>
      <c r="M9344" s="334">
        <v>0</v>
      </c>
      <c r="N9344" s="334">
        <v>0</v>
      </c>
      <c r="O9344" s="334">
        <v>0</v>
      </c>
      <c r="P9344" s="334">
        <v>0</v>
      </c>
      <c r="Q9344" s="334">
        <v>0</v>
      </c>
      <c r="R9344" s="334">
        <v>0</v>
      </c>
      <c r="S9344" s="334">
        <v>0</v>
      </c>
      <c r="T9344" s="334">
        <v>0</v>
      </c>
      <c r="U9344" s="334">
        <v>0</v>
      </c>
      <c r="V9344" s="334">
        <v>0</v>
      </c>
      <c r="W9344" s="334">
        <v>0</v>
      </c>
      <c r="X9344" s="334">
        <v>0</v>
      </c>
      <c r="Y9344" s="334">
        <v>0</v>
      </c>
      <c r="Z9344" s="334">
        <v>0</v>
      </c>
      <c r="AA9344" s="334">
        <v>0</v>
      </c>
      <c r="AB9344" s="334">
        <v>0</v>
      </c>
      <c r="AD9344" s="334">
        <v>1.8</v>
      </c>
      <c r="AE9344" s="334">
        <f t="shared" si="1457"/>
        <v>1.8</v>
      </c>
      <c r="AF9344" s="334">
        <f t="shared" si="1458"/>
        <v>1.8</v>
      </c>
      <c r="AG9344" s="340">
        <f t="shared" si="1459"/>
        <v>0</v>
      </c>
      <c r="AI9344" s="340">
        <f t="shared" si="1463"/>
        <v>0</v>
      </c>
      <c r="AJ9344" s="340">
        <f t="shared" si="1463"/>
        <v>0</v>
      </c>
      <c r="AK9344" s="340">
        <f t="shared" si="1463"/>
        <v>1.8</v>
      </c>
      <c r="AL9344" s="340">
        <f t="shared" si="1463"/>
        <v>0</v>
      </c>
      <c r="AM9344" s="340">
        <f t="shared" si="1463"/>
        <v>0</v>
      </c>
    </row>
    <row r="9345" spans="1:39" x14ac:dyDescent="0.35">
      <c r="A9345" s="337">
        <v>31258</v>
      </c>
      <c r="B9345" s="338">
        <f t="shared" si="1454"/>
        <v>1985</v>
      </c>
      <c r="C9345" s="338">
        <f t="shared" si="1455"/>
        <v>7</v>
      </c>
      <c r="D9345" s="338">
        <f t="shared" si="1456"/>
        <v>30</v>
      </c>
      <c r="E9345" s="334">
        <v>0</v>
      </c>
      <c r="F9345" s="334">
        <v>0</v>
      </c>
      <c r="G9345" s="334">
        <v>0</v>
      </c>
      <c r="H9345" s="334">
        <v>0</v>
      </c>
      <c r="I9345" s="334">
        <v>0</v>
      </c>
      <c r="J9345" s="334">
        <v>0</v>
      </c>
      <c r="K9345" s="334">
        <v>0</v>
      </c>
      <c r="L9345" s="334">
        <v>0</v>
      </c>
      <c r="M9345" s="334">
        <v>0</v>
      </c>
      <c r="N9345" s="334">
        <v>0</v>
      </c>
      <c r="O9345" s="334">
        <v>0</v>
      </c>
      <c r="P9345" s="334">
        <v>0</v>
      </c>
      <c r="Q9345" s="334">
        <v>0</v>
      </c>
      <c r="R9345" s="334">
        <v>0</v>
      </c>
      <c r="S9345" s="334">
        <v>0</v>
      </c>
      <c r="T9345" s="334">
        <v>0</v>
      </c>
      <c r="U9345" s="334">
        <v>0</v>
      </c>
      <c r="V9345" s="334">
        <v>0</v>
      </c>
      <c r="W9345" s="334">
        <v>0</v>
      </c>
      <c r="X9345" s="334">
        <v>0</v>
      </c>
      <c r="Y9345" s="334">
        <v>0</v>
      </c>
      <c r="Z9345" s="334">
        <v>0</v>
      </c>
      <c r="AA9345" s="334">
        <v>0</v>
      </c>
      <c r="AB9345" s="334">
        <v>0</v>
      </c>
      <c r="AD9345" s="334">
        <v>0</v>
      </c>
      <c r="AE9345" s="334">
        <f t="shared" si="1457"/>
        <v>0</v>
      </c>
      <c r="AF9345" s="334">
        <f t="shared" si="1458"/>
        <v>0</v>
      </c>
      <c r="AG9345" s="340">
        <f t="shared" si="1459"/>
        <v>0</v>
      </c>
      <c r="AI9345" s="340">
        <f t="shared" si="1463"/>
        <v>0</v>
      </c>
      <c r="AJ9345" s="340">
        <f t="shared" si="1463"/>
        <v>0</v>
      </c>
      <c r="AK9345" s="340">
        <f t="shared" si="1463"/>
        <v>0</v>
      </c>
      <c r="AL9345" s="340">
        <f t="shared" si="1463"/>
        <v>0</v>
      </c>
      <c r="AM9345" s="340">
        <f t="shared" si="1463"/>
        <v>0</v>
      </c>
    </row>
    <row r="9346" spans="1:39" x14ac:dyDescent="0.35">
      <c r="A9346" s="337">
        <v>31259</v>
      </c>
      <c r="B9346" s="338">
        <f t="shared" si="1454"/>
        <v>1985</v>
      </c>
      <c r="C9346" s="338">
        <f t="shared" si="1455"/>
        <v>7</v>
      </c>
      <c r="D9346" s="338">
        <f t="shared" si="1456"/>
        <v>31</v>
      </c>
      <c r="E9346" s="334">
        <v>0</v>
      </c>
      <c r="F9346" s="334">
        <v>0</v>
      </c>
      <c r="G9346" s="334">
        <v>0</v>
      </c>
      <c r="H9346" s="334">
        <v>0</v>
      </c>
      <c r="I9346" s="334">
        <v>0</v>
      </c>
      <c r="J9346" s="334">
        <v>0</v>
      </c>
      <c r="K9346" s="334">
        <v>0</v>
      </c>
      <c r="L9346" s="334">
        <v>0</v>
      </c>
      <c r="M9346" s="334">
        <v>0</v>
      </c>
      <c r="N9346" s="334">
        <v>0</v>
      </c>
      <c r="O9346" s="334">
        <v>0</v>
      </c>
      <c r="P9346" s="334">
        <v>0</v>
      </c>
      <c r="Q9346" s="334">
        <v>0</v>
      </c>
      <c r="R9346" s="334">
        <v>0</v>
      </c>
      <c r="S9346" s="334">
        <v>0</v>
      </c>
      <c r="T9346" s="334">
        <v>0</v>
      </c>
      <c r="U9346" s="334">
        <v>0</v>
      </c>
      <c r="V9346" s="334">
        <v>0</v>
      </c>
      <c r="W9346" s="334">
        <v>0</v>
      </c>
      <c r="X9346" s="334">
        <v>0</v>
      </c>
      <c r="Y9346" s="334">
        <v>0</v>
      </c>
      <c r="Z9346" s="334">
        <v>0</v>
      </c>
      <c r="AA9346" s="334">
        <v>0</v>
      </c>
      <c r="AB9346" s="334">
        <v>0</v>
      </c>
      <c r="AD9346" s="334">
        <v>0</v>
      </c>
      <c r="AE9346" s="334">
        <f t="shared" si="1457"/>
        <v>0</v>
      </c>
      <c r="AF9346" s="334">
        <f t="shared" si="1458"/>
        <v>0</v>
      </c>
      <c r="AG9346" s="340">
        <f t="shared" si="1459"/>
        <v>0</v>
      </c>
      <c r="AI9346" s="340">
        <f t="shared" si="1463"/>
        <v>0</v>
      </c>
      <c r="AJ9346" s="340">
        <f t="shared" si="1463"/>
        <v>0</v>
      </c>
      <c r="AK9346" s="340">
        <f t="shared" si="1463"/>
        <v>0</v>
      </c>
      <c r="AL9346" s="340">
        <f t="shared" si="1463"/>
        <v>0</v>
      </c>
      <c r="AM9346" s="340">
        <f t="shared" si="1463"/>
        <v>0</v>
      </c>
    </row>
    <row r="9347" spans="1:39" x14ac:dyDescent="0.35">
      <c r="A9347" s="337">
        <v>31260</v>
      </c>
      <c r="B9347" s="338">
        <f t="shared" si="1454"/>
        <v>1985</v>
      </c>
      <c r="C9347" s="338">
        <f t="shared" si="1455"/>
        <v>8</v>
      </c>
      <c r="D9347" s="338">
        <f t="shared" si="1456"/>
        <v>1</v>
      </c>
      <c r="E9347" s="334">
        <v>0</v>
      </c>
      <c r="F9347" s="334">
        <v>0</v>
      </c>
      <c r="G9347" s="334">
        <v>0</v>
      </c>
      <c r="H9347" s="334">
        <v>0</v>
      </c>
      <c r="I9347" s="334">
        <v>0</v>
      </c>
      <c r="J9347" s="334">
        <v>0</v>
      </c>
      <c r="K9347" s="334">
        <v>0</v>
      </c>
      <c r="L9347" s="334">
        <v>0</v>
      </c>
      <c r="M9347" s="334">
        <v>0</v>
      </c>
      <c r="N9347" s="334">
        <v>0</v>
      </c>
      <c r="O9347" s="334">
        <v>0</v>
      </c>
      <c r="P9347" s="334">
        <v>0</v>
      </c>
      <c r="Q9347" s="334">
        <v>0</v>
      </c>
      <c r="R9347" s="334">
        <v>0</v>
      </c>
      <c r="S9347" s="334">
        <v>0</v>
      </c>
      <c r="T9347" s="334">
        <v>0</v>
      </c>
      <c r="U9347" s="334">
        <v>0</v>
      </c>
      <c r="V9347" s="334">
        <v>0</v>
      </c>
      <c r="W9347" s="334">
        <v>0</v>
      </c>
      <c r="X9347" s="334">
        <v>0</v>
      </c>
      <c r="Y9347" s="334">
        <v>0</v>
      </c>
      <c r="Z9347" s="334">
        <v>0</v>
      </c>
      <c r="AA9347" s="334">
        <v>0</v>
      </c>
      <c r="AB9347" s="334">
        <v>0</v>
      </c>
      <c r="AD9347" s="334">
        <v>0</v>
      </c>
      <c r="AE9347" s="334">
        <f t="shared" si="1457"/>
        <v>0</v>
      </c>
      <c r="AF9347" s="334">
        <f t="shared" si="1458"/>
        <v>0</v>
      </c>
      <c r="AG9347" s="340">
        <f t="shared" si="1459"/>
        <v>0</v>
      </c>
      <c r="AI9347" s="340">
        <f t="shared" si="1463"/>
        <v>0</v>
      </c>
      <c r="AJ9347" s="340">
        <f t="shared" si="1463"/>
        <v>0</v>
      </c>
      <c r="AK9347" s="340">
        <f t="shared" si="1463"/>
        <v>0</v>
      </c>
      <c r="AL9347" s="340">
        <f t="shared" si="1463"/>
        <v>0</v>
      </c>
      <c r="AM9347" s="340">
        <f t="shared" si="1463"/>
        <v>0</v>
      </c>
    </row>
    <row r="9348" spans="1:39" x14ac:dyDescent="0.35">
      <c r="A9348" s="337">
        <v>31261</v>
      </c>
      <c r="B9348" s="338">
        <f t="shared" ref="B9348:B9411" si="1464">YEAR(A9348)</f>
        <v>1985</v>
      </c>
      <c r="C9348" s="338">
        <f t="shared" ref="C9348:C9411" si="1465">MONTH(A9348)</f>
        <v>8</v>
      </c>
      <c r="D9348" s="338">
        <f t="shared" ref="D9348:D9411" si="1466">DAY(A9348)</f>
        <v>2</v>
      </c>
      <c r="E9348" s="334">
        <v>0</v>
      </c>
      <c r="F9348" s="334">
        <v>0</v>
      </c>
      <c r="G9348" s="334">
        <v>0</v>
      </c>
      <c r="H9348" s="334">
        <v>0</v>
      </c>
      <c r="I9348" s="334">
        <v>0</v>
      </c>
      <c r="J9348" s="334">
        <v>0</v>
      </c>
      <c r="K9348" s="334">
        <v>0</v>
      </c>
      <c r="L9348" s="334">
        <v>0</v>
      </c>
      <c r="M9348" s="334">
        <v>0</v>
      </c>
      <c r="N9348" s="334">
        <v>0</v>
      </c>
      <c r="O9348" s="334">
        <v>0</v>
      </c>
      <c r="P9348" s="334">
        <v>0</v>
      </c>
      <c r="Q9348" s="334">
        <v>0</v>
      </c>
      <c r="R9348" s="334">
        <v>0</v>
      </c>
      <c r="S9348" s="334">
        <v>0</v>
      </c>
      <c r="T9348" s="334">
        <v>0</v>
      </c>
      <c r="U9348" s="334">
        <v>0</v>
      </c>
      <c r="V9348" s="334">
        <v>0</v>
      </c>
      <c r="W9348" s="334">
        <v>0</v>
      </c>
      <c r="X9348" s="334">
        <v>0</v>
      </c>
      <c r="Y9348" s="334">
        <v>0</v>
      </c>
      <c r="Z9348" s="334">
        <v>0</v>
      </c>
      <c r="AA9348" s="334">
        <v>0</v>
      </c>
      <c r="AB9348" s="334">
        <v>0</v>
      </c>
      <c r="AD9348" s="334">
        <v>0</v>
      </c>
      <c r="AE9348" s="334">
        <f t="shared" ref="AE9348:AE9411" si="1467">AD9348</f>
        <v>0</v>
      </c>
      <c r="AF9348" s="334">
        <f t="shared" ref="AF9348:AF9411" si="1468">SUM(E9348:AB9348)</f>
        <v>0</v>
      </c>
      <c r="AG9348" s="340">
        <f t="shared" ref="AG9348:AG9411" si="1469">ABS(AF9348-AE9348)</f>
        <v>0</v>
      </c>
      <c r="AI9348" s="340">
        <f t="shared" ref="AI9348:AM9363" si="1470">IF($C9348=AI$1,$AF9348,0)</f>
        <v>0</v>
      </c>
      <c r="AJ9348" s="340">
        <f t="shared" si="1470"/>
        <v>0</v>
      </c>
      <c r="AK9348" s="340">
        <f t="shared" si="1470"/>
        <v>0</v>
      </c>
      <c r="AL9348" s="340">
        <f t="shared" si="1470"/>
        <v>0</v>
      </c>
      <c r="AM9348" s="340">
        <f t="shared" si="1470"/>
        <v>0</v>
      </c>
    </row>
    <row r="9349" spans="1:39" x14ac:dyDescent="0.35">
      <c r="A9349" s="337">
        <v>31262</v>
      </c>
      <c r="B9349" s="338">
        <f t="shared" si="1464"/>
        <v>1985</v>
      </c>
      <c r="C9349" s="338">
        <f t="shared" si="1465"/>
        <v>8</v>
      </c>
      <c r="D9349" s="338">
        <f t="shared" si="1466"/>
        <v>3</v>
      </c>
      <c r="E9349" s="334">
        <v>0</v>
      </c>
      <c r="F9349" s="334">
        <v>0</v>
      </c>
      <c r="G9349" s="334">
        <v>0</v>
      </c>
      <c r="H9349" s="334">
        <v>0</v>
      </c>
      <c r="I9349" s="334">
        <v>0</v>
      </c>
      <c r="J9349" s="334">
        <v>0</v>
      </c>
      <c r="K9349" s="334">
        <v>0</v>
      </c>
      <c r="L9349" s="334">
        <v>0</v>
      </c>
      <c r="M9349" s="334">
        <v>0</v>
      </c>
      <c r="N9349" s="334">
        <v>0</v>
      </c>
      <c r="O9349" s="334">
        <v>0</v>
      </c>
      <c r="P9349" s="334">
        <v>0</v>
      </c>
      <c r="Q9349" s="334">
        <v>0</v>
      </c>
      <c r="R9349" s="334">
        <v>0</v>
      </c>
      <c r="S9349" s="334">
        <v>0</v>
      </c>
      <c r="T9349" s="334">
        <v>0</v>
      </c>
      <c r="U9349" s="334">
        <v>0</v>
      </c>
      <c r="V9349" s="334">
        <v>0</v>
      </c>
      <c r="W9349" s="334">
        <v>0</v>
      </c>
      <c r="X9349" s="334">
        <v>0</v>
      </c>
      <c r="Y9349" s="334">
        <v>0</v>
      </c>
      <c r="Z9349" s="334">
        <v>0</v>
      </c>
      <c r="AA9349" s="334">
        <v>0</v>
      </c>
      <c r="AB9349" s="334">
        <v>0</v>
      </c>
      <c r="AD9349" s="334">
        <v>0</v>
      </c>
      <c r="AE9349" s="334">
        <f t="shared" si="1467"/>
        <v>0</v>
      </c>
      <c r="AF9349" s="334">
        <f t="shared" si="1468"/>
        <v>0</v>
      </c>
      <c r="AG9349" s="340">
        <f t="shared" si="1469"/>
        <v>0</v>
      </c>
      <c r="AI9349" s="340">
        <f t="shared" si="1470"/>
        <v>0</v>
      </c>
      <c r="AJ9349" s="340">
        <f t="shared" si="1470"/>
        <v>0</v>
      </c>
      <c r="AK9349" s="340">
        <f t="shared" si="1470"/>
        <v>0</v>
      </c>
      <c r="AL9349" s="340">
        <f t="shared" si="1470"/>
        <v>0</v>
      </c>
      <c r="AM9349" s="340">
        <f t="shared" si="1470"/>
        <v>0</v>
      </c>
    </row>
    <row r="9350" spans="1:39" x14ac:dyDescent="0.35">
      <c r="A9350" s="337">
        <v>31263</v>
      </c>
      <c r="B9350" s="338">
        <f t="shared" si="1464"/>
        <v>1985</v>
      </c>
      <c r="C9350" s="338">
        <f t="shared" si="1465"/>
        <v>8</v>
      </c>
      <c r="D9350" s="338">
        <f t="shared" si="1466"/>
        <v>4</v>
      </c>
      <c r="E9350" s="334">
        <v>0</v>
      </c>
      <c r="F9350" s="334">
        <v>0</v>
      </c>
      <c r="G9350" s="334">
        <v>0</v>
      </c>
      <c r="H9350" s="334">
        <v>0</v>
      </c>
      <c r="I9350" s="334">
        <v>0</v>
      </c>
      <c r="J9350" s="334">
        <v>0</v>
      </c>
      <c r="K9350" s="334">
        <v>0</v>
      </c>
      <c r="L9350" s="334">
        <v>0</v>
      </c>
      <c r="M9350" s="334">
        <v>0</v>
      </c>
      <c r="N9350" s="334">
        <v>0</v>
      </c>
      <c r="O9350" s="334">
        <v>0</v>
      </c>
      <c r="P9350" s="334">
        <v>0</v>
      </c>
      <c r="Q9350" s="334">
        <v>0</v>
      </c>
      <c r="R9350" s="334">
        <v>0</v>
      </c>
      <c r="S9350" s="334">
        <v>0</v>
      </c>
      <c r="T9350" s="334">
        <v>0</v>
      </c>
      <c r="U9350" s="334">
        <v>0</v>
      </c>
      <c r="V9350" s="334">
        <v>0</v>
      </c>
      <c r="W9350" s="334">
        <v>0.2</v>
      </c>
      <c r="X9350" s="334">
        <v>0</v>
      </c>
      <c r="Y9350" s="334">
        <v>0.6</v>
      </c>
      <c r="Z9350" s="334">
        <v>0.2</v>
      </c>
      <c r="AA9350" s="334">
        <v>0</v>
      </c>
      <c r="AB9350" s="334">
        <v>0</v>
      </c>
      <c r="AD9350" s="334">
        <v>1</v>
      </c>
      <c r="AE9350" s="334">
        <f t="shared" si="1467"/>
        <v>1</v>
      </c>
      <c r="AF9350" s="334">
        <f t="shared" si="1468"/>
        <v>1</v>
      </c>
      <c r="AG9350" s="340">
        <f t="shared" si="1469"/>
        <v>0</v>
      </c>
      <c r="AI9350" s="340">
        <f t="shared" si="1470"/>
        <v>0</v>
      </c>
      <c r="AJ9350" s="340">
        <f t="shared" si="1470"/>
        <v>0</v>
      </c>
      <c r="AK9350" s="340">
        <f t="shared" si="1470"/>
        <v>0</v>
      </c>
      <c r="AL9350" s="340">
        <f t="shared" si="1470"/>
        <v>1</v>
      </c>
      <c r="AM9350" s="340">
        <f t="shared" si="1470"/>
        <v>0</v>
      </c>
    </row>
    <row r="9351" spans="1:39" x14ac:dyDescent="0.35">
      <c r="A9351" s="337">
        <v>31264</v>
      </c>
      <c r="B9351" s="338">
        <f t="shared" si="1464"/>
        <v>1985</v>
      </c>
      <c r="C9351" s="338">
        <f t="shared" si="1465"/>
        <v>8</v>
      </c>
      <c r="D9351" s="338">
        <f t="shared" si="1466"/>
        <v>5</v>
      </c>
      <c r="E9351" s="334">
        <v>0</v>
      </c>
      <c r="F9351" s="334">
        <v>0</v>
      </c>
      <c r="G9351" s="334">
        <v>0</v>
      </c>
      <c r="H9351" s="334">
        <v>0</v>
      </c>
      <c r="I9351" s="334">
        <v>0</v>
      </c>
      <c r="J9351" s="334">
        <v>0</v>
      </c>
      <c r="K9351" s="334">
        <v>0</v>
      </c>
      <c r="L9351" s="334">
        <v>0</v>
      </c>
      <c r="M9351" s="334">
        <v>0</v>
      </c>
      <c r="N9351" s="334">
        <v>0</v>
      </c>
      <c r="O9351" s="334">
        <v>0</v>
      </c>
      <c r="P9351" s="334">
        <v>0</v>
      </c>
      <c r="Q9351" s="334">
        <v>0</v>
      </c>
      <c r="R9351" s="334">
        <v>0</v>
      </c>
      <c r="S9351" s="334">
        <v>0</v>
      </c>
      <c r="T9351" s="334">
        <v>0</v>
      </c>
      <c r="U9351" s="334">
        <v>0</v>
      </c>
      <c r="V9351" s="334">
        <v>0</v>
      </c>
      <c r="W9351" s="334">
        <v>0</v>
      </c>
      <c r="X9351" s="334">
        <v>0</v>
      </c>
      <c r="Y9351" s="334">
        <v>0</v>
      </c>
      <c r="Z9351" s="334">
        <v>0</v>
      </c>
      <c r="AA9351" s="334">
        <v>0</v>
      </c>
      <c r="AB9351" s="334">
        <v>0</v>
      </c>
      <c r="AD9351" s="334">
        <v>0</v>
      </c>
      <c r="AE9351" s="334">
        <f t="shared" si="1467"/>
        <v>0</v>
      </c>
      <c r="AF9351" s="334">
        <f t="shared" si="1468"/>
        <v>0</v>
      </c>
      <c r="AG9351" s="340">
        <f t="shared" si="1469"/>
        <v>0</v>
      </c>
      <c r="AI9351" s="340">
        <f t="shared" si="1470"/>
        <v>0</v>
      </c>
      <c r="AJ9351" s="340">
        <f t="shared" si="1470"/>
        <v>0</v>
      </c>
      <c r="AK9351" s="340">
        <f t="shared" si="1470"/>
        <v>0</v>
      </c>
      <c r="AL9351" s="340">
        <f t="shared" si="1470"/>
        <v>0</v>
      </c>
      <c r="AM9351" s="340">
        <f t="shared" si="1470"/>
        <v>0</v>
      </c>
    </row>
    <row r="9352" spans="1:39" x14ac:dyDescent="0.35">
      <c r="A9352" s="337">
        <v>31265</v>
      </c>
      <c r="B9352" s="338">
        <f t="shared" si="1464"/>
        <v>1985</v>
      </c>
      <c r="C9352" s="338">
        <f t="shared" si="1465"/>
        <v>8</v>
      </c>
      <c r="D9352" s="338">
        <f t="shared" si="1466"/>
        <v>6</v>
      </c>
      <c r="E9352" s="334">
        <v>0</v>
      </c>
      <c r="F9352" s="334">
        <v>0</v>
      </c>
      <c r="G9352" s="334">
        <v>0</v>
      </c>
      <c r="H9352" s="334">
        <v>0</v>
      </c>
      <c r="I9352" s="334">
        <v>0</v>
      </c>
      <c r="J9352" s="334">
        <v>0</v>
      </c>
      <c r="K9352" s="334">
        <v>0</v>
      </c>
      <c r="L9352" s="334">
        <v>0</v>
      </c>
      <c r="M9352" s="334">
        <v>0</v>
      </c>
      <c r="N9352" s="334">
        <v>0</v>
      </c>
      <c r="O9352" s="334">
        <v>0</v>
      </c>
      <c r="P9352" s="334">
        <v>0</v>
      </c>
      <c r="Q9352" s="334">
        <v>0</v>
      </c>
      <c r="R9352" s="334">
        <v>0</v>
      </c>
      <c r="S9352" s="334">
        <v>0</v>
      </c>
      <c r="T9352" s="334">
        <v>0</v>
      </c>
      <c r="U9352" s="334">
        <v>0</v>
      </c>
      <c r="V9352" s="334">
        <v>0</v>
      </c>
      <c r="W9352" s="334">
        <v>0</v>
      </c>
      <c r="X9352" s="334">
        <v>0</v>
      </c>
      <c r="Y9352" s="334">
        <v>0</v>
      </c>
      <c r="Z9352" s="334">
        <v>0</v>
      </c>
      <c r="AA9352" s="334">
        <v>0</v>
      </c>
      <c r="AB9352" s="334">
        <v>0</v>
      </c>
      <c r="AD9352" s="334">
        <v>0</v>
      </c>
      <c r="AE9352" s="334">
        <f t="shared" si="1467"/>
        <v>0</v>
      </c>
      <c r="AF9352" s="334">
        <f t="shared" si="1468"/>
        <v>0</v>
      </c>
      <c r="AG9352" s="340">
        <f t="shared" si="1469"/>
        <v>0</v>
      </c>
      <c r="AI9352" s="340">
        <f t="shared" si="1470"/>
        <v>0</v>
      </c>
      <c r="AJ9352" s="340">
        <f t="shared" si="1470"/>
        <v>0</v>
      </c>
      <c r="AK9352" s="340">
        <f t="shared" si="1470"/>
        <v>0</v>
      </c>
      <c r="AL9352" s="340">
        <f t="shared" si="1470"/>
        <v>0</v>
      </c>
      <c r="AM9352" s="340">
        <f t="shared" si="1470"/>
        <v>0</v>
      </c>
    </row>
    <row r="9353" spans="1:39" x14ac:dyDescent="0.35">
      <c r="A9353" s="337">
        <v>31266</v>
      </c>
      <c r="B9353" s="338">
        <f t="shared" si="1464"/>
        <v>1985</v>
      </c>
      <c r="C9353" s="338">
        <f t="shared" si="1465"/>
        <v>8</v>
      </c>
      <c r="D9353" s="338">
        <f t="shared" si="1466"/>
        <v>7</v>
      </c>
      <c r="E9353" s="334">
        <v>0</v>
      </c>
      <c r="F9353" s="334">
        <v>0</v>
      </c>
      <c r="G9353" s="334">
        <v>0</v>
      </c>
      <c r="H9353" s="334">
        <v>0</v>
      </c>
      <c r="I9353" s="334">
        <v>0</v>
      </c>
      <c r="J9353" s="334">
        <v>0</v>
      </c>
      <c r="K9353" s="334">
        <v>0</v>
      </c>
      <c r="L9353" s="334">
        <v>0</v>
      </c>
      <c r="M9353" s="334">
        <v>0</v>
      </c>
      <c r="N9353" s="334">
        <v>0</v>
      </c>
      <c r="O9353" s="334">
        <v>0</v>
      </c>
      <c r="P9353" s="334">
        <v>0</v>
      </c>
      <c r="Q9353" s="334">
        <v>0</v>
      </c>
      <c r="R9353" s="334">
        <v>0</v>
      </c>
      <c r="S9353" s="334">
        <v>0</v>
      </c>
      <c r="T9353" s="334">
        <v>0</v>
      </c>
      <c r="U9353" s="334">
        <v>0</v>
      </c>
      <c r="V9353" s="334">
        <v>0</v>
      </c>
      <c r="W9353" s="334">
        <v>0</v>
      </c>
      <c r="X9353" s="334">
        <v>0</v>
      </c>
      <c r="Y9353" s="334">
        <v>0</v>
      </c>
      <c r="Z9353" s="334">
        <v>0</v>
      </c>
      <c r="AA9353" s="334">
        <v>0</v>
      </c>
      <c r="AB9353" s="334">
        <v>0</v>
      </c>
      <c r="AD9353" s="334">
        <v>0</v>
      </c>
      <c r="AE9353" s="334">
        <f t="shared" si="1467"/>
        <v>0</v>
      </c>
      <c r="AF9353" s="334">
        <f t="shared" si="1468"/>
        <v>0</v>
      </c>
      <c r="AG9353" s="340">
        <f t="shared" si="1469"/>
        <v>0</v>
      </c>
      <c r="AI9353" s="340">
        <f t="shared" si="1470"/>
        <v>0</v>
      </c>
      <c r="AJ9353" s="340">
        <f t="shared" si="1470"/>
        <v>0</v>
      </c>
      <c r="AK9353" s="340">
        <f t="shared" si="1470"/>
        <v>0</v>
      </c>
      <c r="AL9353" s="340">
        <f t="shared" si="1470"/>
        <v>0</v>
      </c>
      <c r="AM9353" s="340">
        <f t="shared" si="1470"/>
        <v>0</v>
      </c>
    </row>
    <row r="9354" spans="1:39" x14ac:dyDescent="0.35">
      <c r="A9354" s="337">
        <v>31267</v>
      </c>
      <c r="B9354" s="338">
        <f t="shared" si="1464"/>
        <v>1985</v>
      </c>
      <c r="C9354" s="338">
        <f t="shared" si="1465"/>
        <v>8</v>
      </c>
      <c r="D9354" s="338">
        <f t="shared" si="1466"/>
        <v>8</v>
      </c>
      <c r="E9354" s="334">
        <v>0</v>
      </c>
      <c r="F9354" s="334">
        <v>0</v>
      </c>
      <c r="G9354" s="334">
        <v>0</v>
      </c>
      <c r="H9354" s="334">
        <v>2.6</v>
      </c>
      <c r="I9354" s="334">
        <v>0</v>
      </c>
      <c r="J9354" s="334">
        <v>0</v>
      </c>
      <c r="K9354" s="334">
        <v>0</v>
      </c>
      <c r="L9354" s="334">
        <v>0</v>
      </c>
      <c r="M9354" s="334">
        <v>0.7</v>
      </c>
      <c r="N9354" s="334">
        <v>1.4</v>
      </c>
      <c r="O9354" s="334">
        <v>0.2</v>
      </c>
      <c r="P9354" s="334">
        <v>0.5</v>
      </c>
      <c r="Q9354" s="334">
        <v>0.2</v>
      </c>
      <c r="R9354" s="334">
        <v>0</v>
      </c>
      <c r="S9354" s="334">
        <v>0</v>
      </c>
      <c r="T9354" s="334">
        <v>0</v>
      </c>
      <c r="U9354" s="334">
        <v>0</v>
      </c>
      <c r="V9354" s="334">
        <v>0</v>
      </c>
      <c r="W9354" s="334">
        <v>0</v>
      </c>
      <c r="X9354" s="334">
        <v>0</v>
      </c>
      <c r="Y9354" s="334">
        <v>0</v>
      </c>
      <c r="Z9354" s="334">
        <v>0</v>
      </c>
      <c r="AA9354" s="334">
        <v>0</v>
      </c>
      <c r="AB9354" s="334">
        <v>0</v>
      </c>
      <c r="AD9354" s="334">
        <v>5.6</v>
      </c>
      <c r="AE9354" s="334">
        <f t="shared" si="1467"/>
        <v>5.6</v>
      </c>
      <c r="AF9354" s="334">
        <f t="shared" si="1468"/>
        <v>5.6</v>
      </c>
      <c r="AG9354" s="340">
        <f t="shared" si="1469"/>
        <v>0</v>
      </c>
      <c r="AI9354" s="340">
        <f t="shared" si="1470"/>
        <v>0</v>
      </c>
      <c r="AJ9354" s="340">
        <f t="shared" si="1470"/>
        <v>0</v>
      </c>
      <c r="AK9354" s="340">
        <f t="shared" si="1470"/>
        <v>0</v>
      </c>
      <c r="AL9354" s="340">
        <f t="shared" si="1470"/>
        <v>5.6</v>
      </c>
      <c r="AM9354" s="340">
        <f t="shared" si="1470"/>
        <v>0</v>
      </c>
    </row>
    <row r="9355" spans="1:39" x14ac:dyDescent="0.35">
      <c r="A9355" s="337">
        <v>31268</v>
      </c>
      <c r="B9355" s="338">
        <f t="shared" si="1464"/>
        <v>1985</v>
      </c>
      <c r="C9355" s="338">
        <f t="shared" si="1465"/>
        <v>8</v>
      </c>
      <c r="D9355" s="338">
        <f t="shared" si="1466"/>
        <v>9</v>
      </c>
      <c r="E9355" s="334">
        <v>0</v>
      </c>
      <c r="F9355" s="334">
        <v>0</v>
      </c>
      <c r="G9355" s="334">
        <v>0</v>
      </c>
      <c r="H9355" s="334">
        <v>0</v>
      </c>
      <c r="I9355" s="334">
        <v>0</v>
      </c>
      <c r="J9355" s="334">
        <v>0</v>
      </c>
      <c r="K9355" s="334">
        <v>0</v>
      </c>
      <c r="L9355" s="334">
        <v>0</v>
      </c>
      <c r="M9355" s="334">
        <v>0</v>
      </c>
      <c r="N9355" s="334">
        <v>0</v>
      </c>
      <c r="O9355" s="334">
        <v>0</v>
      </c>
      <c r="P9355" s="334">
        <v>0</v>
      </c>
      <c r="Q9355" s="334">
        <v>0</v>
      </c>
      <c r="R9355" s="334">
        <v>0</v>
      </c>
      <c r="S9355" s="334">
        <v>0</v>
      </c>
      <c r="T9355" s="334">
        <v>0</v>
      </c>
      <c r="U9355" s="334">
        <v>1.9</v>
      </c>
      <c r="V9355" s="334">
        <v>0</v>
      </c>
      <c r="W9355" s="334">
        <v>0</v>
      </c>
      <c r="X9355" s="334">
        <v>0</v>
      </c>
      <c r="Y9355" s="334">
        <v>2.1</v>
      </c>
      <c r="Z9355" s="334">
        <v>1</v>
      </c>
      <c r="AA9355" s="334">
        <v>0.2</v>
      </c>
      <c r="AB9355" s="334">
        <v>0</v>
      </c>
      <c r="AD9355" s="334">
        <v>5.2</v>
      </c>
      <c r="AE9355" s="334">
        <f t="shared" si="1467"/>
        <v>5.2</v>
      </c>
      <c r="AF9355" s="334">
        <f t="shared" si="1468"/>
        <v>5.2</v>
      </c>
      <c r="AG9355" s="340">
        <f t="shared" si="1469"/>
        <v>0</v>
      </c>
      <c r="AI9355" s="340">
        <f t="shared" si="1470"/>
        <v>0</v>
      </c>
      <c r="AJ9355" s="340">
        <f t="shared" si="1470"/>
        <v>0</v>
      </c>
      <c r="AK9355" s="340">
        <f t="shared" si="1470"/>
        <v>0</v>
      </c>
      <c r="AL9355" s="340">
        <f t="shared" si="1470"/>
        <v>5.2</v>
      </c>
      <c r="AM9355" s="340">
        <f t="shared" si="1470"/>
        <v>0</v>
      </c>
    </row>
    <row r="9356" spans="1:39" x14ac:dyDescent="0.35">
      <c r="A9356" s="337">
        <v>31269</v>
      </c>
      <c r="B9356" s="338">
        <f t="shared" si="1464"/>
        <v>1985</v>
      </c>
      <c r="C9356" s="338">
        <f t="shared" si="1465"/>
        <v>8</v>
      </c>
      <c r="D9356" s="338">
        <f t="shared" si="1466"/>
        <v>10</v>
      </c>
      <c r="E9356" s="334">
        <v>0</v>
      </c>
      <c r="F9356" s="334">
        <v>0</v>
      </c>
      <c r="G9356" s="334">
        <v>0</v>
      </c>
      <c r="H9356" s="334">
        <v>0</v>
      </c>
      <c r="I9356" s="334">
        <v>0</v>
      </c>
      <c r="J9356" s="334">
        <v>0</v>
      </c>
      <c r="K9356" s="334">
        <v>0</v>
      </c>
      <c r="L9356" s="334">
        <v>0</v>
      </c>
      <c r="M9356" s="334">
        <v>0.5</v>
      </c>
      <c r="N9356" s="334">
        <v>0</v>
      </c>
      <c r="O9356" s="334">
        <v>0</v>
      </c>
      <c r="P9356" s="334">
        <v>0.5</v>
      </c>
      <c r="Q9356" s="334">
        <v>0</v>
      </c>
      <c r="R9356" s="334">
        <v>0</v>
      </c>
      <c r="S9356" s="334">
        <v>0</v>
      </c>
      <c r="T9356" s="334">
        <v>0</v>
      </c>
      <c r="U9356" s="334">
        <v>0</v>
      </c>
      <c r="V9356" s="334">
        <v>0</v>
      </c>
      <c r="W9356" s="334">
        <v>0</v>
      </c>
      <c r="X9356" s="334">
        <v>0</v>
      </c>
      <c r="Y9356" s="334">
        <v>0</v>
      </c>
      <c r="Z9356" s="334">
        <v>0</v>
      </c>
      <c r="AA9356" s="334">
        <v>0</v>
      </c>
      <c r="AB9356" s="334">
        <v>0</v>
      </c>
      <c r="AD9356" s="334">
        <v>1</v>
      </c>
      <c r="AE9356" s="334">
        <f t="shared" si="1467"/>
        <v>1</v>
      </c>
      <c r="AF9356" s="334">
        <f t="shared" si="1468"/>
        <v>1</v>
      </c>
      <c r="AG9356" s="340">
        <f t="shared" si="1469"/>
        <v>0</v>
      </c>
      <c r="AI9356" s="340">
        <f t="shared" si="1470"/>
        <v>0</v>
      </c>
      <c r="AJ9356" s="340">
        <f t="shared" si="1470"/>
        <v>0</v>
      </c>
      <c r="AK9356" s="340">
        <f t="shared" si="1470"/>
        <v>0</v>
      </c>
      <c r="AL9356" s="340">
        <f t="shared" si="1470"/>
        <v>1</v>
      </c>
      <c r="AM9356" s="340">
        <f t="shared" si="1470"/>
        <v>0</v>
      </c>
    </row>
    <row r="9357" spans="1:39" x14ac:dyDescent="0.35">
      <c r="A9357" s="337">
        <v>31270</v>
      </c>
      <c r="B9357" s="338">
        <f t="shared" si="1464"/>
        <v>1985</v>
      </c>
      <c r="C9357" s="338">
        <f t="shared" si="1465"/>
        <v>8</v>
      </c>
      <c r="D9357" s="338">
        <f t="shared" si="1466"/>
        <v>11</v>
      </c>
      <c r="E9357" s="334">
        <v>0</v>
      </c>
      <c r="F9357" s="334">
        <v>0</v>
      </c>
      <c r="G9357" s="334">
        <v>0</v>
      </c>
      <c r="H9357" s="334">
        <v>0</v>
      </c>
      <c r="I9357" s="334">
        <v>0</v>
      </c>
      <c r="J9357" s="334">
        <v>0</v>
      </c>
      <c r="K9357" s="334">
        <v>0</v>
      </c>
      <c r="L9357" s="334">
        <v>0</v>
      </c>
      <c r="M9357" s="334">
        <v>0</v>
      </c>
      <c r="N9357" s="334">
        <v>0</v>
      </c>
      <c r="O9357" s="334">
        <v>0</v>
      </c>
      <c r="P9357" s="334">
        <v>0</v>
      </c>
      <c r="Q9357" s="334">
        <v>0</v>
      </c>
      <c r="R9357" s="334">
        <v>0</v>
      </c>
      <c r="S9357" s="334">
        <v>0</v>
      </c>
      <c r="T9357" s="334">
        <v>0</v>
      </c>
      <c r="U9357" s="334">
        <v>0</v>
      </c>
      <c r="V9357" s="334">
        <v>0</v>
      </c>
      <c r="W9357" s="334">
        <v>0</v>
      </c>
      <c r="X9357" s="334">
        <v>0.2</v>
      </c>
      <c r="Y9357" s="334">
        <v>2.4</v>
      </c>
      <c r="Z9357" s="334">
        <v>0.2</v>
      </c>
      <c r="AA9357" s="334">
        <v>0</v>
      </c>
      <c r="AB9357" s="334">
        <v>0</v>
      </c>
      <c r="AD9357" s="334">
        <v>2.8</v>
      </c>
      <c r="AE9357" s="334">
        <f t="shared" si="1467"/>
        <v>2.8</v>
      </c>
      <c r="AF9357" s="334">
        <f t="shared" si="1468"/>
        <v>2.8000000000000003</v>
      </c>
      <c r="AG9357" s="340">
        <f t="shared" si="1469"/>
        <v>4.4408920985006262E-16</v>
      </c>
      <c r="AI9357" s="340">
        <f t="shared" si="1470"/>
        <v>0</v>
      </c>
      <c r="AJ9357" s="340">
        <f t="shared" si="1470"/>
        <v>0</v>
      </c>
      <c r="AK9357" s="340">
        <f t="shared" si="1470"/>
        <v>0</v>
      </c>
      <c r="AL9357" s="340">
        <f t="shared" si="1470"/>
        <v>2.8000000000000003</v>
      </c>
      <c r="AM9357" s="340">
        <f t="shared" si="1470"/>
        <v>0</v>
      </c>
    </row>
    <row r="9358" spans="1:39" x14ac:dyDescent="0.35">
      <c r="A9358" s="337">
        <v>31271</v>
      </c>
      <c r="B9358" s="338">
        <f t="shared" si="1464"/>
        <v>1985</v>
      </c>
      <c r="C9358" s="338">
        <f t="shared" si="1465"/>
        <v>8</v>
      </c>
      <c r="D9358" s="338">
        <f t="shared" si="1466"/>
        <v>12</v>
      </c>
      <c r="E9358" s="334">
        <v>0</v>
      </c>
      <c r="F9358" s="334">
        <v>0</v>
      </c>
      <c r="G9358" s="334">
        <v>0</v>
      </c>
      <c r="H9358" s="334">
        <v>0</v>
      </c>
      <c r="I9358" s="334">
        <v>0</v>
      </c>
      <c r="J9358" s="334">
        <v>0</v>
      </c>
      <c r="K9358" s="334">
        <v>0</v>
      </c>
      <c r="L9358" s="334">
        <v>0</v>
      </c>
      <c r="M9358" s="334">
        <v>0</v>
      </c>
      <c r="N9358" s="334">
        <v>0.7</v>
      </c>
      <c r="O9358" s="334">
        <v>0</v>
      </c>
      <c r="P9358" s="334">
        <v>0</v>
      </c>
      <c r="Q9358" s="334">
        <v>0</v>
      </c>
      <c r="R9358" s="334">
        <v>0</v>
      </c>
      <c r="S9358" s="334">
        <v>0</v>
      </c>
      <c r="T9358" s="334">
        <v>0</v>
      </c>
      <c r="U9358" s="334">
        <v>0</v>
      </c>
      <c r="V9358" s="334">
        <v>0</v>
      </c>
      <c r="W9358" s="334">
        <v>0</v>
      </c>
      <c r="X9358" s="334">
        <v>0.3</v>
      </c>
      <c r="Y9358" s="334">
        <v>0</v>
      </c>
      <c r="Z9358" s="334">
        <v>0</v>
      </c>
      <c r="AA9358" s="334">
        <v>0</v>
      </c>
      <c r="AB9358" s="334">
        <v>0</v>
      </c>
      <c r="AD9358" s="334">
        <v>1</v>
      </c>
      <c r="AE9358" s="334">
        <f t="shared" si="1467"/>
        <v>1</v>
      </c>
      <c r="AF9358" s="334">
        <f t="shared" si="1468"/>
        <v>1</v>
      </c>
      <c r="AG9358" s="340">
        <f t="shared" si="1469"/>
        <v>0</v>
      </c>
      <c r="AI9358" s="340">
        <f t="shared" si="1470"/>
        <v>0</v>
      </c>
      <c r="AJ9358" s="340">
        <f t="shared" si="1470"/>
        <v>0</v>
      </c>
      <c r="AK9358" s="340">
        <f t="shared" si="1470"/>
        <v>0</v>
      </c>
      <c r="AL9358" s="340">
        <f t="shared" si="1470"/>
        <v>1</v>
      </c>
      <c r="AM9358" s="340">
        <f t="shared" si="1470"/>
        <v>0</v>
      </c>
    </row>
    <row r="9359" spans="1:39" x14ac:dyDescent="0.35">
      <c r="A9359" s="337">
        <v>31272</v>
      </c>
      <c r="B9359" s="338">
        <f t="shared" si="1464"/>
        <v>1985</v>
      </c>
      <c r="C9359" s="338">
        <f t="shared" si="1465"/>
        <v>8</v>
      </c>
      <c r="D9359" s="338">
        <f t="shared" si="1466"/>
        <v>13</v>
      </c>
      <c r="E9359" s="334">
        <v>0</v>
      </c>
      <c r="F9359" s="334">
        <v>0</v>
      </c>
      <c r="G9359" s="334">
        <v>0</v>
      </c>
      <c r="H9359" s="334">
        <v>0</v>
      </c>
      <c r="I9359" s="334">
        <v>0</v>
      </c>
      <c r="J9359" s="334">
        <v>0</v>
      </c>
      <c r="K9359" s="334">
        <v>0</v>
      </c>
      <c r="L9359" s="334">
        <v>0</v>
      </c>
      <c r="M9359" s="334">
        <v>0</v>
      </c>
      <c r="N9359" s="334">
        <v>0</v>
      </c>
      <c r="O9359" s="334">
        <v>0</v>
      </c>
      <c r="P9359" s="334">
        <v>0</v>
      </c>
      <c r="Q9359" s="334">
        <v>0</v>
      </c>
      <c r="R9359" s="334">
        <v>0</v>
      </c>
      <c r="S9359" s="334">
        <v>0</v>
      </c>
      <c r="T9359" s="334">
        <v>0</v>
      </c>
      <c r="U9359" s="334">
        <v>0</v>
      </c>
      <c r="V9359" s="334">
        <v>0</v>
      </c>
      <c r="W9359" s="334">
        <v>0</v>
      </c>
      <c r="X9359" s="334">
        <v>0</v>
      </c>
      <c r="Y9359" s="334">
        <v>0</v>
      </c>
      <c r="Z9359" s="334">
        <v>0</v>
      </c>
      <c r="AA9359" s="334">
        <v>0</v>
      </c>
      <c r="AB9359" s="334">
        <v>0</v>
      </c>
      <c r="AD9359" s="334">
        <v>0</v>
      </c>
      <c r="AE9359" s="334">
        <f t="shared" si="1467"/>
        <v>0</v>
      </c>
      <c r="AF9359" s="334">
        <f t="shared" si="1468"/>
        <v>0</v>
      </c>
      <c r="AG9359" s="340">
        <f t="shared" si="1469"/>
        <v>0</v>
      </c>
      <c r="AI9359" s="340">
        <f t="shared" si="1470"/>
        <v>0</v>
      </c>
      <c r="AJ9359" s="340">
        <f t="shared" si="1470"/>
        <v>0</v>
      </c>
      <c r="AK9359" s="340">
        <f t="shared" si="1470"/>
        <v>0</v>
      </c>
      <c r="AL9359" s="340">
        <f t="shared" si="1470"/>
        <v>0</v>
      </c>
      <c r="AM9359" s="340">
        <f t="shared" si="1470"/>
        <v>0</v>
      </c>
    </row>
    <row r="9360" spans="1:39" x14ac:dyDescent="0.35">
      <c r="A9360" s="337">
        <v>31273</v>
      </c>
      <c r="B9360" s="338">
        <f t="shared" si="1464"/>
        <v>1985</v>
      </c>
      <c r="C9360" s="338">
        <f t="shared" si="1465"/>
        <v>8</v>
      </c>
      <c r="D9360" s="338">
        <f t="shared" si="1466"/>
        <v>14</v>
      </c>
      <c r="E9360" s="334">
        <v>0</v>
      </c>
      <c r="F9360" s="334">
        <v>0</v>
      </c>
      <c r="G9360" s="334">
        <v>0</v>
      </c>
      <c r="H9360" s="334">
        <v>0</v>
      </c>
      <c r="I9360" s="334">
        <v>0</v>
      </c>
      <c r="J9360" s="334">
        <v>0</v>
      </c>
      <c r="K9360" s="334">
        <v>0</v>
      </c>
      <c r="L9360" s="334">
        <v>0</v>
      </c>
      <c r="M9360" s="334">
        <v>0</v>
      </c>
      <c r="N9360" s="334">
        <v>0</v>
      </c>
      <c r="O9360" s="334">
        <v>0</v>
      </c>
      <c r="P9360" s="334">
        <v>0</v>
      </c>
      <c r="Q9360" s="334">
        <v>0</v>
      </c>
      <c r="R9360" s="334">
        <v>0</v>
      </c>
      <c r="S9360" s="334">
        <v>0</v>
      </c>
      <c r="T9360" s="334">
        <v>0</v>
      </c>
      <c r="U9360" s="334">
        <v>0</v>
      </c>
      <c r="V9360" s="334">
        <v>0</v>
      </c>
      <c r="W9360" s="334">
        <v>0</v>
      </c>
      <c r="X9360" s="334">
        <v>1</v>
      </c>
      <c r="Y9360" s="334">
        <v>0.2</v>
      </c>
      <c r="Z9360" s="334">
        <v>0.2</v>
      </c>
      <c r="AA9360" s="334">
        <v>0</v>
      </c>
      <c r="AB9360" s="334">
        <v>0</v>
      </c>
      <c r="AD9360" s="334">
        <v>1.4</v>
      </c>
      <c r="AE9360" s="334">
        <f t="shared" si="1467"/>
        <v>1.4</v>
      </c>
      <c r="AF9360" s="334">
        <f t="shared" si="1468"/>
        <v>1.4</v>
      </c>
      <c r="AG9360" s="340">
        <f t="shared" si="1469"/>
        <v>0</v>
      </c>
      <c r="AI9360" s="340">
        <f t="shared" si="1470"/>
        <v>0</v>
      </c>
      <c r="AJ9360" s="340">
        <f t="shared" si="1470"/>
        <v>0</v>
      </c>
      <c r="AK9360" s="340">
        <f t="shared" si="1470"/>
        <v>0</v>
      </c>
      <c r="AL9360" s="340">
        <f t="shared" si="1470"/>
        <v>1.4</v>
      </c>
      <c r="AM9360" s="340">
        <f t="shared" si="1470"/>
        <v>0</v>
      </c>
    </row>
    <row r="9361" spans="1:39" x14ac:dyDescent="0.35">
      <c r="A9361" s="337">
        <v>31274</v>
      </c>
      <c r="B9361" s="338">
        <f t="shared" si="1464"/>
        <v>1985</v>
      </c>
      <c r="C9361" s="338">
        <f t="shared" si="1465"/>
        <v>8</v>
      </c>
      <c r="D9361" s="338">
        <f t="shared" si="1466"/>
        <v>15</v>
      </c>
      <c r="E9361" s="334">
        <v>0.2</v>
      </c>
      <c r="F9361" s="334">
        <v>0</v>
      </c>
      <c r="G9361" s="334">
        <v>0</v>
      </c>
      <c r="H9361" s="334">
        <v>0</v>
      </c>
      <c r="I9361" s="334">
        <v>1.3</v>
      </c>
      <c r="J9361" s="334">
        <v>0</v>
      </c>
      <c r="K9361" s="334">
        <v>0.2</v>
      </c>
      <c r="L9361" s="334">
        <v>1.3</v>
      </c>
      <c r="M9361" s="334">
        <v>2.5</v>
      </c>
      <c r="N9361" s="334">
        <v>3.6</v>
      </c>
      <c r="O9361" s="334">
        <v>3.4</v>
      </c>
      <c r="P9361" s="334">
        <v>3.2</v>
      </c>
      <c r="Q9361" s="334">
        <v>1.9</v>
      </c>
      <c r="R9361" s="334">
        <v>1.7</v>
      </c>
      <c r="S9361" s="334">
        <v>1.1000000000000001</v>
      </c>
      <c r="T9361" s="334">
        <v>0.8</v>
      </c>
      <c r="U9361" s="334">
        <v>0.4</v>
      </c>
      <c r="V9361" s="334">
        <v>0</v>
      </c>
      <c r="W9361" s="334">
        <v>0</v>
      </c>
      <c r="X9361" s="334">
        <v>0</v>
      </c>
      <c r="Y9361" s="334">
        <v>0</v>
      </c>
      <c r="Z9361" s="334">
        <v>0</v>
      </c>
      <c r="AA9361" s="334">
        <v>0.2</v>
      </c>
      <c r="AB9361" s="334">
        <v>0</v>
      </c>
      <c r="AD9361" s="334">
        <v>21.8</v>
      </c>
      <c r="AE9361" s="334">
        <f t="shared" si="1467"/>
        <v>21.8</v>
      </c>
      <c r="AF9361" s="334">
        <f t="shared" si="1468"/>
        <v>21.799999999999997</v>
      </c>
      <c r="AG9361" s="340">
        <f t="shared" si="1469"/>
        <v>3.5527136788005009E-15</v>
      </c>
      <c r="AI9361" s="340">
        <f t="shared" si="1470"/>
        <v>0</v>
      </c>
      <c r="AJ9361" s="340">
        <f t="shared" si="1470"/>
        <v>0</v>
      </c>
      <c r="AK9361" s="340">
        <f t="shared" si="1470"/>
        <v>0</v>
      </c>
      <c r="AL9361" s="340">
        <f t="shared" si="1470"/>
        <v>21.799999999999997</v>
      </c>
      <c r="AM9361" s="340">
        <f t="shared" si="1470"/>
        <v>0</v>
      </c>
    </row>
    <row r="9362" spans="1:39" x14ac:dyDescent="0.35">
      <c r="A9362" s="337">
        <v>31275</v>
      </c>
      <c r="B9362" s="338">
        <f t="shared" si="1464"/>
        <v>1985</v>
      </c>
      <c r="C9362" s="338">
        <f t="shared" si="1465"/>
        <v>8</v>
      </c>
      <c r="D9362" s="338">
        <f t="shared" si="1466"/>
        <v>16</v>
      </c>
      <c r="E9362" s="334">
        <v>0</v>
      </c>
      <c r="F9362" s="334">
        <v>0</v>
      </c>
      <c r="G9362" s="334">
        <v>0</v>
      </c>
      <c r="H9362" s="334">
        <v>0</v>
      </c>
      <c r="I9362" s="334">
        <v>0</v>
      </c>
      <c r="J9362" s="334">
        <v>0</v>
      </c>
      <c r="K9362" s="334">
        <v>0</v>
      </c>
      <c r="L9362" s="334">
        <v>0</v>
      </c>
      <c r="M9362" s="334">
        <v>0</v>
      </c>
      <c r="N9362" s="334">
        <v>0</v>
      </c>
      <c r="O9362" s="334">
        <v>0</v>
      </c>
      <c r="P9362" s="334">
        <v>0</v>
      </c>
      <c r="Q9362" s="334">
        <v>0</v>
      </c>
      <c r="R9362" s="334">
        <v>0</v>
      </c>
      <c r="S9362" s="334">
        <v>0</v>
      </c>
      <c r="T9362" s="334">
        <v>0</v>
      </c>
      <c r="U9362" s="334">
        <v>0</v>
      </c>
      <c r="V9362" s="334">
        <v>0</v>
      </c>
      <c r="W9362" s="334">
        <v>0</v>
      </c>
      <c r="X9362" s="334">
        <v>0</v>
      </c>
      <c r="Y9362" s="334">
        <v>0</v>
      </c>
      <c r="Z9362" s="334">
        <v>0</v>
      </c>
      <c r="AA9362" s="334">
        <v>0</v>
      </c>
      <c r="AB9362" s="334">
        <v>0</v>
      </c>
      <c r="AD9362" s="334">
        <v>0</v>
      </c>
      <c r="AE9362" s="334">
        <f t="shared" si="1467"/>
        <v>0</v>
      </c>
      <c r="AF9362" s="334">
        <f t="shared" si="1468"/>
        <v>0</v>
      </c>
      <c r="AG9362" s="340">
        <f t="shared" si="1469"/>
        <v>0</v>
      </c>
      <c r="AI9362" s="340">
        <f t="shared" si="1470"/>
        <v>0</v>
      </c>
      <c r="AJ9362" s="340">
        <f t="shared" si="1470"/>
        <v>0</v>
      </c>
      <c r="AK9362" s="340">
        <f t="shared" si="1470"/>
        <v>0</v>
      </c>
      <c r="AL9362" s="340">
        <f t="shared" si="1470"/>
        <v>0</v>
      </c>
      <c r="AM9362" s="340">
        <f t="shared" si="1470"/>
        <v>0</v>
      </c>
    </row>
    <row r="9363" spans="1:39" x14ac:dyDescent="0.35">
      <c r="A9363" s="337">
        <v>31276</v>
      </c>
      <c r="B9363" s="338">
        <f t="shared" si="1464"/>
        <v>1985</v>
      </c>
      <c r="C9363" s="338">
        <f t="shared" si="1465"/>
        <v>8</v>
      </c>
      <c r="D9363" s="338">
        <f t="shared" si="1466"/>
        <v>17</v>
      </c>
      <c r="E9363" s="334">
        <v>0</v>
      </c>
      <c r="F9363" s="334">
        <v>0</v>
      </c>
      <c r="G9363" s="334">
        <v>0</v>
      </c>
      <c r="H9363" s="334">
        <v>0</v>
      </c>
      <c r="I9363" s="334">
        <v>0</v>
      </c>
      <c r="J9363" s="334">
        <v>0</v>
      </c>
      <c r="K9363" s="334">
        <v>0</v>
      </c>
      <c r="L9363" s="334">
        <v>0</v>
      </c>
      <c r="M9363" s="334">
        <v>0</v>
      </c>
      <c r="N9363" s="334">
        <v>0</v>
      </c>
      <c r="O9363" s="334">
        <v>0</v>
      </c>
      <c r="P9363" s="334">
        <v>0</v>
      </c>
      <c r="Q9363" s="334">
        <v>0</v>
      </c>
      <c r="R9363" s="334">
        <v>0</v>
      </c>
      <c r="S9363" s="334">
        <v>0</v>
      </c>
      <c r="T9363" s="334">
        <v>0</v>
      </c>
      <c r="U9363" s="334">
        <v>0</v>
      </c>
      <c r="V9363" s="334">
        <v>0</v>
      </c>
      <c r="W9363" s="334">
        <v>0</v>
      </c>
      <c r="X9363" s="334">
        <v>0</v>
      </c>
      <c r="Y9363" s="334">
        <v>0</v>
      </c>
      <c r="Z9363" s="334">
        <v>0</v>
      </c>
      <c r="AA9363" s="334">
        <v>0</v>
      </c>
      <c r="AB9363" s="334">
        <v>0</v>
      </c>
      <c r="AD9363" s="334">
        <v>0</v>
      </c>
      <c r="AE9363" s="334">
        <f t="shared" si="1467"/>
        <v>0</v>
      </c>
      <c r="AF9363" s="334">
        <f t="shared" si="1468"/>
        <v>0</v>
      </c>
      <c r="AG9363" s="340">
        <f t="shared" si="1469"/>
        <v>0</v>
      </c>
      <c r="AI9363" s="340">
        <f t="shared" si="1470"/>
        <v>0</v>
      </c>
      <c r="AJ9363" s="340">
        <f t="shared" si="1470"/>
        <v>0</v>
      </c>
      <c r="AK9363" s="340">
        <f t="shared" si="1470"/>
        <v>0</v>
      </c>
      <c r="AL9363" s="340">
        <f t="shared" si="1470"/>
        <v>0</v>
      </c>
      <c r="AM9363" s="340">
        <f t="shared" si="1470"/>
        <v>0</v>
      </c>
    </row>
    <row r="9364" spans="1:39" x14ac:dyDescent="0.35">
      <c r="A9364" s="337">
        <v>31277</v>
      </c>
      <c r="B9364" s="338">
        <f t="shared" si="1464"/>
        <v>1985</v>
      </c>
      <c r="C9364" s="338">
        <f t="shared" si="1465"/>
        <v>8</v>
      </c>
      <c r="D9364" s="338">
        <f t="shared" si="1466"/>
        <v>18</v>
      </c>
      <c r="E9364" s="334">
        <v>0</v>
      </c>
      <c r="F9364" s="334">
        <v>0</v>
      </c>
      <c r="G9364" s="334">
        <v>0</v>
      </c>
      <c r="H9364" s="334">
        <v>0</v>
      </c>
      <c r="I9364" s="334">
        <v>0</v>
      </c>
      <c r="J9364" s="334">
        <v>0</v>
      </c>
      <c r="K9364" s="334">
        <v>0</v>
      </c>
      <c r="L9364" s="334">
        <v>0</v>
      </c>
      <c r="M9364" s="334">
        <v>0</v>
      </c>
      <c r="N9364" s="334">
        <v>0</v>
      </c>
      <c r="O9364" s="334">
        <v>0</v>
      </c>
      <c r="P9364" s="334">
        <v>0</v>
      </c>
      <c r="Q9364" s="334">
        <v>0</v>
      </c>
      <c r="R9364" s="334">
        <v>0</v>
      </c>
      <c r="S9364" s="334">
        <v>0</v>
      </c>
      <c r="T9364" s="334">
        <v>0</v>
      </c>
      <c r="U9364" s="334">
        <v>0</v>
      </c>
      <c r="V9364" s="334">
        <v>0</v>
      </c>
      <c r="W9364" s="334">
        <v>0</v>
      </c>
      <c r="X9364" s="334">
        <v>0</v>
      </c>
      <c r="Y9364" s="334">
        <v>0</v>
      </c>
      <c r="Z9364" s="334">
        <v>0</v>
      </c>
      <c r="AA9364" s="334">
        <v>0</v>
      </c>
      <c r="AB9364" s="334">
        <v>0</v>
      </c>
      <c r="AD9364" s="334">
        <v>0</v>
      </c>
      <c r="AE9364" s="334">
        <f t="shared" si="1467"/>
        <v>0</v>
      </c>
      <c r="AF9364" s="334">
        <f t="shared" si="1468"/>
        <v>0</v>
      </c>
      <c r="AG9364" s="340">
        <f t="shared" si="1469"/>
        <v>0</v>
      </c>
      <c r="AI9364" s="340">
        <f t="shared" ref="AI9364:AM9379" si="1471">IF($C9364=AI$1,$AF9364,0)</f>
        <v>0</v>
      </c>
      <c r="AJ9364" s="340">
        <f t="shared" si="1471"/>
        <v>0</v>
      </c>
      <c r="AK9364" s="340">
        <f t="shared" si="1471"/>
        <v>0</v>
      </c>
      <c r="AL9364" s="340">
        <f t="shared" si="1471"/>
        <v>0</v>
      </c>
      <c r="AM9364" s="340">
        <f t="shared" si="1471"/>
        <v>0</v>
      </c>
    </row>
    <row r="9365" spans="1:39" x14ac:dyDescent="0.35">
      <c r="A9365" s="337">
        <v>31278</v>
      </c>
      <c r="B9365" s="338">
        <f t="shared" si="1464"/>
        <v>1985</v>
      </c>
      <c r="C9365" s="338">
        <f t="shared" si="1465"/>
        <v>8</v>
      </c>
      <c r="D9365" s="338">
        <f t="shared" si="1466"/>
        <v>19</v>
      </c>
      <c r="E9365" s="334">
        <v>0</v>
      </c>
      <c r="F9365" s="334">
        <v>0</v>
      </c>
      <c r="G9365" s="334">
        <v>0</v>
      </c>
      <c r="H9365" s="334">
        <v>0</v>
      </c>
      <c r="I9365" s="334">
        <v>0</v>
      </c>
      <c r="J9365" s="334">
        <v>0</v>
      </c>
      <c r="K9365" s="334">
        <v>0</v>
      </c>
      <c r="L9365" s="334">
        <v>0</v>
      </c>
      <c r="M9365" s="334">
        <v>0</v>
      </c>
      <c r="N9365" s="334">
        <v>0</v>
      </c>
      <c r="O9365" s="334">
        <v>0</v>
      </c>
      <c r="P9365" s="334">
        <v>0</v>
      </c>
      <c r="Q9365" s="334">
        <v>0</v>
      </c>
      <c r="R9365" s="334">
        <v>0</v>
      </c>
      <c r="S9365" s="334">
        <v>0</v>
      </c>
      <c r="T9365" s="334">
        <v>0</v>
      </c>
      <c r="U9365" s="334">
        <v>0</v>
      </c>
      <c r="V9365" s="334">
        <v>0</v>
      </c>
      <c r="W9365" s="334">
        <v>0</v>
      </c>
      <c r="X9365" s="334">
        <v>0.2</v>
      </c>
      <c r="Y9365" s="334">
        <v>0</v>
      </c>
      <c r="Z9365" s="334">
        <v>0</v>
      </c>
      <c r="AA9365" s="334">
        <v>0.3</v>
      </c>
      <c r="AB9365" s="334">
        <v>0</v>
      </c>
      <c r="AD9365" s="334">
        <v>0.5</v>
      </c>
      <c r="AE9365" s="334">
        <f t="shared" si="1467"/>
        <v>0.5</v>
      </c>
      <c r="AF9365" s="334">
        <f t="shared" si="1468"/>
        <v>0.5</v>
      </c>
      <c r="AG9365" s="340">
        <f t="shared" si="1469"/>
        <v>0</v>
      </c>
      <c r="AI9365" s="340">
        <f t="shared" si="1471"/>
        <v>0</v>
      </c>
      <c r="AJ9365" s="340">
        <f t="shared" si="1471"/>
        <v>0</v>
      </c>
      <c r="AK9365" s="340">
        <f t="shared" si="1471"/>
        <v>0</v>
      </c>
      <c r="AL9365" s="340">
        <f t="shared" si="1471"/>
        <v>0.5</v>
      </c>
      <c r="AM9365" s="340">
        <f t="shared" si="1471"/>
        <v>0</v>
      </c>
    </row>
    <row r="9366" spans="1:39" x14ac:dyDescent="0.35">
      <c r="A9366" s="337">
        <v>31279</v>
      </c>
      <c r="B9366" s="338">
        <f t="shared" si="1464"/>
        <v>1985</v>
      </c>
      <c r="C9366" s="338">
        <f t="shared" si="1465"/>
        <v>8</v>
      </c>
      <c r="D9366" s="338">
        <f t="shared" si="1466"/>
        <v>20</v>
      </c>
      <c r="E9366" s="334">
        <v>0</v>
      </c>
      <c r="F9366" s="334">
        <v>0</v>
      </c>
      <c r="G9366" s="334">
        <v>0</v>
      </c>
      <c r="H9366" s="334">
        <v>0</v>
      </c>
      <c r="I9366" s="334">
        <v>0</v>
      </c>
      <c r="J9366" s="334">
        <v>0</v>
      </c>
      <c r="K9366" s="334">
        <v>0</v>
      </c>
      <c r="L9366" s="334">
        <v>0</v>
      </c>
      <c r="M9366" s="334">
        <v>0</v>
      </c>
      <c r="N9366" s="334">
        <v>0</v>
      </c>
      <c r="O9366" s="334">
        <v>0</v>
      </c>
      <c r="P9366" s="334">
        <v>0</v>
      </c>
      <c r="Q9366" s="334">
        <v>0</v>
      </c>
      <c r="R9366" s="334">
        <v>0</v>
      </c>
      <c r="S9366" s="334">
        <v>0</v>
      </c>
      <c r="T9366" s="334">
        <v>0</v>
      </c>
      <c r="U9366" s="334">
        <v>0</v>
      </c>
      <c r="V9366" s="334">
        <v>0</v>
      </c>
      <c r="W9366" s="334">
        <v>0</v>
      </c>
      <c r="X9366" s="334">
        <v>0</v>
      </c>
      <c r="Y9366" s="334">
        <v>0.1</v>
      </c>
      <c r="Z9366" s="334">
        <v>0</v>
      </c>
      <c r="AA9366" s="334">
        <v>0.1</v>
      </c>
      <c r="AB9366" s="334">
        <v>0</v>
      </c>
      <c r="AD9366" s="334">
        <v>0.2</v>
      </c>
      <c r="AE9366" s="334">
        <f t="shared" si="1467"/>
        <v>0.2</v>
      </c>
      <c r="AF9366" s="334">
        <f t="shared" si="1468"/>
        <v>0.2</v>
      </c>
      <c r="AG9366" s="340">
        <f t="shared" si="1469"/>
        <v>0</v>
      </c>
      <c r="AI9366" s="340">
        <f t="shared" si="1471"/>
        <v>0</v>
      </c>
      <c r="AJ9366" s="340">
        <f t="shared" si="1471"/>
        <v>0</v>
      </c>
      <c r="AK9366" s="340">
        <f t="shared" si="1471"/>
        <v>0</v>
      </c>
      <c r="AL9366" s="340">
        <f t="shared" si="1471"/>
        <v>0.2</v>
      </c>
      <c r="AM9366" s="340">
        <f t="shared" si="1471"/>
        <v>0</v>
      </c>
    </row>
    <row r="9367" spans="1:39" x14ac:dyDescent="0.35">
      <c r="A9367" s="337">
        <v>31280</v>
      </c>
      <c r="B9367" s="338">
        <f t="shared" si="1464"/>
        <v>1985</v>
      </c>
      <c r="C9367" s="338">
        <f t="shared" si="1465"/>
        <v>8</v>
      </c>
      <c r="D9367" s="338">
        <f t="shared" si="1466"/>
        <v>21</v>
      </c>
      <c r="E9367" s="334">
        <v>0</v>
      </c>
      <c r="F9367" s="334">
        <v>0</v>
      </c>
      <c r="G9367" s="334">
        <v>0.2</v>
      </c>
      <c r="H9367" s="334">
        <v>0.2</v>
      </c>
      <c r="I9367" s="334">
        <v>0</v>
      </c>
      <c r="J9367" s="334">
        <v>0</v>
      </c>
      <c r="K9367" s="334">
        <v>0.4</v>
      </c>
      <c r="L9367" s="334">
        <v>0.2</v>
      </c>
      <c r="M9367" s="334">
        <v>0.7</v>
      </c>
      <c r="N9367" s="334">
        <v>2.9</v>
      </c>
      <c r="O9367" s="334">
        <v>4</v>
      </c>
      <c r="P9367" s="334">
        <v>3.5</v>
      </c>
      <c r="Q9367" s="334">
        <v>1.5</v>
      </c>
      <c r="R9367" s="334">
        <v>0.7</v>
      </c>
      <c r="S9367" s="334">
        <v>0.2</v>
      </c>
      <c r="T9367" s="334">
        <v>0.2</v>
      </c>
      <c r="U9367" s="334">
        <v>0.4</v>
      </c>
      <c r="V9367" s="334">
        <v>0.4</v>
      </c>
      <c r="W9367" s="334">
        <v>0.9</v>
      </c>
      <c r="X9367" s="334">
        <v>1.3</v>
      </c>
      <c r="Y9367" s="334">
        <v>0.9</v>
      </c>
      <c r="Z9367" s="334">
        <v>1.8</v>
      </c>
      <c r="AA9367" s="334">
        <v>0.2</v>
      </c>
      <c r="AB9367" s="334">
        <v>1.3</v>
      </c>
      <c r="AD9367" s="334">
        <v>21.9</v>
      </c>
      <c r="AE9367" s="334">
        <f t="shared" si="1467"/>
        <v>21.9</v>
      </c>
      <c r="AF9367" s="334">
        <f t="shared" si="1468"/>
        <v>21.9</v>
      </c>
      <c r="AG9367" s="340">
        <f t="shared" si="1469"/>
        <v>0</v>
      </c>
      <c r="AI9367" s="340">
        <f t="shared" si="1471"/>
        <v>0</v>
      </c>
      <c r="AJ9367" s="340">
        <f t="shared" si="1471"/>
        <v>0</v>
      </c>
      <c r="AK9367" s="340">
        <f t="shared" si="1471"/>
        <v>0</v>
      </c>
      <c r="AL9367" s="340">
        <f t="shared" si="1471"/>
        <v>21.9</v>
      </c>
      <c r="AM9367" s="340">
        <f t="shared" si="1471"/>
        <v>0</v>
      </c>
    </row>
    <row r="9368" spans="1:39" x14ac:dyDescent="0.35">
      <c r="A9368" s="337">
        <v>31281</v>
      </c>
      <c r="B9368" s="338">
        <f t="shared" si="1464"/>
        <v>1985</v>
      </c>
      <c r="C9368" s="338">
        <f t="shared" si="1465"/>
        <v>8</v>
      </c>
      <c r="D9368" s="338">
        <f t="shared" si="1466"/>
        <v>22</v>
      </c>
      <c r="E9368" s="334">
        <v>2.8</v>
      </c>
      <c r="F9368" s="334">
        <v>0.6</v>
      </c>
      <c r="G9368" s="334">
        <v>0.2</v>
      </c>
      <c r="H9368" s="334">
        <v>0.2</v>
      </c>
      <c r="I9368" s="334">
        <v>0</v>
      </c>
      <c r="J9368" s="334">
        <v>0</v>
      </c>
      <c r="K9368" s="334">
        <v>0</v>
      </c>
      <c r="L9368" s="334">
        <v>0</v>
      </c>
      <c r="M9368" s="334">
        <v>0</v>
      </c>
      <c r="N9368" s="334">
        <v>0</v>
      </c>
      <c r="O9368" s="334">
        <v>0</v>
      </c>
      <c r="P9368" s="334">
        <v>0</v>
      </c>
      <c r="Q9368" s="334">
        <v>0</v>
      </c>
      <c r="R9368" s="334">
        <v>0</v>
      </c>
      <c r="S9368" s="334">
        <v>0</v>
      </c>
      <c r="T9368" s="334">
        <v>0</v>
      </c>
      <c r="U9368" s="334">
        <v>0</v>
      </c>
      <c r="V9368" s="334">
        <v>0</v>
      </c>
      <c r="W9368" s="334">
        <v>0</v>
      </c>
      <c r="X9368" s="334">
        <v>0</v>
      </c>
      <c r="Y9368" s="334">
        <v>0</v>
      </c>
      <c r="Z9368" s="334">
        <v>0</v>
      </c>
      <c r="AA9368" s="334">
        <v>0</v>
      </c>
      <c r="AB9368" s="334">
        <v>0</v>
      </c>
      <c r="AD9368" s="334">
        <v>3.8</v>
      </c>
      <c r="AE9368" s="334">
        <f t="shared" si="1467"/>
        <v>3.8</v>
      </c>
      <c r="AF9368" s="334">
        <f t="shared" si="1468"/>
        <v>3.8000000000000003</v>
      </c>
      <c r="AG9368" s="340">
        <f t="shared" si="1469"/>
        <v>4.4408920985006262E-16</v>
      </c>
      <c r="AI9368" s="340">
        <f t="shared" si="1471"/>
        <v>0</v>
      </c>
      <c r="AJ9368" s="340">
        <f t="shared" si="1471"/>
        <v>0</v>
      </c>
      <c r="AK9368" s="340">
        <f t="shared" si="1471"/>
        <v>0</v>
      </c>
      <c r="AL9368" s="340">
        <f t="shared" si="1471"/>
        <v>3.8000000000000003</v>
      </c>
      <c r="AM9368" s="340">
        <f t="shared" si="1471"/>
        <v>0</v>
      </c>
    </row>
    <row r="9369" spans="1:39" x14ac:dyDescent="0.35">
      <c r="A9369" s="337">
        <v>31282</v>
      </c>
      <c r="B9369" s="338">
        <f t="shared" si="1464"/>
        <v>1985</v>
      </c>
      <c r="C9369" s="338">
        <f t="shared" si="1465"/>
        <v>8</v>
      </c>
      <c r="D9369" s="338">
        <f t="shared" si="1466"/>
        <v>23</v>
      </c>
      <c r="E9369" s="334">
        <v>0</v>
      </c>
      <c r="F9369" s="334">
        <v>0</v>
      </c>
      <c r="G9369" s="334">
        <v>0</v>
      </c>
      <c r="H9369" s="334">
        <v>0</v>
      </c>
      <c r="I9369" s="334">
        <v>0</v>
      </c>
      <c r="J9369" s="334">
        <v>0</v>
      </c>
      <c r="K9369" s="334">
        <v>0</v>
      </c>
      <c r="L9369" s="334">
        <v>0</v>
      </c>
      <c r="M9369" s="334">
        <v>0</v>
      </c>
      <c r="N9369" s="334">
        <v>0</v>
      </c>
      <c r="O9369" s="334">
        <v>0</v>
      </c>
      <c r="P9369" s="334">
        <v>0</v>
      </c>
      <c r="Q9369" s="334">
        <v>0</v>
      </c>
      <c r="R9369" s="334">
        <v>0</v>
      </c>
      <c r="S9369" s="334">
        <v>0</v>
      </c>
      <c r="T9369" s="334">
        <v>0</v>
      </c>
      <c r="U9369" s="334">
        <v>0</v>
      </c>
      <c r="V9369" s="334">
        <v>0</v>
      </c>
      <c r="W9369" s="334">
        <v>0</v>
      </c>
      <c r="X9369" s="334">
        <v>0</v>
      </c>
      <c r="Y9369" s="334">
        <v>0</v>
      </c>
      <c r="Z9369" s="334">
        <v>0</v>
      </c>
      <c r="AA9369" s="334">
        <v>0</v>
      </c>
      <c r="AB9369" s="334">
        <v>0</v>
      </c>
      <c r="AD9369" s="334">
        <v>0</v>
      </c>
      <c r="AE9369" s="334">
        <f t="shared" si="1467"/>
        <v>0</v>
      </c>
      <c r="AF9369" s="334">
        <f t="shared" si="1468"/>
        <v>0</v>
      </c>
      <c r="AG9369" s="340">
        <f t="shared" si="1469"/>
        <v>0</v>
      </c>
      <c r="AI9369" s="340">
        <f t="shared" si="1471"/>
        <v>0</v>
      </c>
      <c r="AJ9369" s="340">
        <f t="shared" si="1471"/>
        <v>0</v>
      </c>
      <c r="AK9369" s="340">
        <f t="shared" si="1471"/>
        <v>0</v>
      </c>
      <c r="AL9369" s="340">
        <f t="shared" si="1471"/>
        <v>0</v>
      </c>
      <c r="AM9369" s="340">
        <f t="shared" si="1471"/>
        <v>0</v>
      </c>
    </row>
    <row r="9370" spans="1:39" x14ac:dyDescent="0.35">
      <c r="A9370" s="337">
        <v>31283</v>
      </c>
      <c r="B9370" s="338">
        <f t="shared" si="1464"/>
        <v>1985</v>
      </c>
      <c r="C9370" s="338">
        <f t="shared" si="1465"/>
        <v>8</v>
      </c>
      <c r="D9370" s="338">
        <f t="shared" si="1466"/>
        <v>24</v>
      </c>
      <c r="E9370" s="334">
        <v>0</v>
      </c>
      <c r="F9370" s="334">
        <v>0</v>
      </c>
      <c r="G9370" s="334">
        <v>0</v>
      </c>
      <c r="H9370" s="334">
        <v>0</v>
      </c>
      <c r="I9370" s="334">
        <v>0</v>
      </c>
      <c r="J9370" s="334">
        <v>0</v>
      </c>
      <c r="K9370" s="334">
        <v>0</v>
      </c>
      <c r="L9370" s="334">
        <v>0</v>
      </c>
      <c r="M9370" s="334">
        <v>0</v>
      </c>
      <c r="N9370" s="334">
        <v>0</v>
      </c>
      <c r="O9370" s="334">
        <v>0</v>
      </c>
      <c r="P9370" s="334">
        <v>0</v>
      </c>
      <c r="Q9370" s="334">
        <v>0</v>
      </c>
      <c r="R9370" s="334">
        <v>0</v>
      </c>
      <c r="S9370" s="334">
        <v>0</v>
      </c>
      <c r="T9370" s="334">
        <v>0</v>
      </c>
      <c r="U9370" s="334">
        <v>0</v>
      </c>
      <c r="V9370" s="334">
        <v>0</v>
      </c>
      <c r="W9370" s="334">
        <v>0</v>
      </c>
      <c r="X9370" s="334">
        <v>0</v>
      </c>
      <c r="Y9370" s="334">
        <v>0</v>
      </c>
      <c r="Z9370" s="334">
        <v>0</v>
      </c>
      <c r="AA9370" s="334">
        <v>0</v>
      </c>
      <c r="AB9370" s="334">
        <v>0</v>
      </c>
      <c r="AD9370" s="334">
        <v>0</v>
      </c>
      <c r="AE9370" s="334">
        <f t="shared" si="1467"/>
        <v>0</v>
      </c>
      <c r="AF9370" s="334">
        <f t="shared" si="1468"/>
        <v>0</v>
      </c>
      <c r="AG9370" s="340">
        <f t="shared" si="1469"/>
        <v>0</v>
      </c>
      <c r="AI9370" s="340">
        <f t="shared" si="1471"/>
        <v>0</v>
      </c>
      <c r="AJ9370" s="340">
        <f t="shared" si="1471"/>
        <v>0</v>
      </c>
      <c r="AK9370" s="340">
        <f t="shared" si="1471"/>
        <v>0</v>
      </c>
      <c r="AL9370" s="340">
        <f t="shared" si="1471"/>
        <v>0</v>
      </c>
      <c r="AM9370" s="340">
        <f t="shared" si="1471"/>
        <v>0</v>
      </c>
    </row>
    <row r="9371" spans="1:39" x14ac:dyDescent="0.35">
      <c r="A9371" s="337">
        <v>31284</v>
      </c>
      <c r="B9371" s="338">
        <f t="shared" si="1464"/>
        <v>1985</v>
      </c>
      <c r="C9371" s="338">
        <f t="shared" si="1465"/>
        <v>8</v>
      </c>
      <c r="D9371" s="338">
        <f t="shared" si="1466"/>
        <v>25</v>
      </c>
      <c r="E9371" s="334">
        <v>0</v>
      </c>
      <c r="F9371" s="334">
        <v>0</v>
      </c>
      <c r="G9371" s="334">
        <v>0</v>
      </c>
      <c r="H9371" s="334">
        <v>0</v>
      </c>
      <c r="I9371" s="334">
        <v>0</v>
      </c>
      <c r="J9371" s="334">
        <v>0</v>
      </c>
      <c r="K9371" s="334">
        <v>0</v>
      </c>
      <c r="L9371" s="334">
        <v>0</v>
      </c>
      <c r="M9371" s="334">
        <v>0</v>
      </c>
      <c r="N9371" s="334">
        <v>0</v>
      </c>
      <c r="O9371" s="334">
        <v>0</v>
      </c>
      <c r="P9371" s="334">
        <v>0</v>
      </c>
      <c r="Q9371" s="334">
        <v>0</v>
      </c>
      <c r="R9371" s="334">
        <v>0</v>
      </c>
      <c r="S9371" s="334">
        <v>0</v>
      </c>
      <c r="T9371" s="334">
        <v>0</v>
      </c>
      <c r="U9371" s="334">
        <v>0</v>
      </c>
      <c r="V9371" s="334">
        <v>0</v>
      </c>
      <c r="W9371" s="334">
        <v>0</v>
      </c>
      <c r="X9371" s="334">
        <v>0</v>
      </c>
      <c r="Y9371" s="334">
        <v>0</v>
      </c>
      <c r="Z9371" s="334">
        <v>0</v>
      </c>
      <c r="AA9371" s="334">
        <v>0</v>
      </c>
      <c r="AB9371" s="334">
        <v>0</v>
      </c>
      <c r="AD9371" s="334">
        <v>0</v>
      </c>
      <c r="AE9371" s="334">
        <f t="shared" si="1467"/>
        <v>0</v>
      </c>
      <c r="AF9371" s="334">
        <f t="shared" si="1468"/>
        <v>0</v>
      </c>
      <c r="AG9371" s="340">
        <f t="shared" si="1469"/>
        <v>0</v>
      </c>
      <c r="AI9371" s="340">
        <f t="shared" si="1471"/>
        <v>0</v>
      </c>
      <c r="AJ9371" s="340">
        <f t="shared" si="1471"/>
        <v>0</v>
      </c>
      <c r="AK9371" s="340">
        <f t="shared" si="1471"/>
        <v>0</v>
      </c>
      <c r="AL9371" s="340">
        <f t="shared" si="1471"/>
        <v>0</v>
      </c>
      <c r="AM9371" s="340">
        <f t="shared" si="1471"/>
        <v>0</v>
      </c>
    </row>
    <row r="9372" spans="1:39" x14ac:dyDescent="0.35">
      <c r="A9372" s="337">
        <v>31285</v>
      </c>
      <c r="B9372" s="338">
        <f t="shared" si="1464"/>
        <v>1985</v>
      </c>
      <c r="C9372" s="338">
        <f t="shared" si="1465"/>
        <v>8</v>
      </c>
      <c r="D9372" s="338">
        <f t="shared" si="1466"/>
        <v>26</v>
      </c>
      <c r="E9372" s="334">
        <v>0</v>
      </c>
      <c r="F9372" s="334">
        <v>0</v>
      </c>
      <c r="G9372" s="334">
        <v>0</v>
      </c>
      <c r="H9372" s="334">
        <v>0</v>
      </c>
      <c r="I9372" s="334">
        <v>0</v>
      </c>
      <c r="J9372" s="334">
        <v>0</v>
      </c>
      <c r="K9372" s="334">
        <v>0</v>
      </c>
      <c r="L9372" s="334">
        <v>0</v>
      </c>
      <c r="M9372" s="334">
        <v>0</v>
      </c>
      <c r="N9372" s="334">
        <v>0</v>
      </c>
      <c r="O9372" s="334">
        <v>0</v>
      </c>
      <c r="P9372" s="334">
        <v>0</v>
      </c>
      <c r="Q9372" s="334">
        <v>0</v>
      </c>
      <c r="R9372" s="334">
        <v>0</v>
      </c>
      <c r="S9372" s="334">
        <v>0</v>
      </c>
      <c r="T9372" s="334">
        <v>0</v>
      </c>
      <c r="U9372" s="334">
        <v>0</v>
      </c>
      <c r="V9372" s="334">
        <v>0</v>
      </c>
      <c r="W9372" s="334">
        <v>0</v>
      </c>
      <c r="X9372" s="334">
        <v>0</v>
      </c>
      <c r="Y9372" s="334">
        <v>0</v>
      </c>
      <c r="Z9372" s="334">
        <v>0</v>
      </c>
      <c r="AA9372" s="334">
        <v>0</v>
      </c>
      <c r="AB9372" s="334">
        <v>0</v>
      </c>
      <c r="AD9372" s="334">
        <v>0</v>
      </c>
      <c r="AE9372" s="334">
        <f t="shared" si="1467"/>
        <v>0</v>
      </c>
      <c r="AF9372" s="334">
        <f t="shared" si="1468"/>
        <v>0</v>
      </c>
      <c r="AG9372" s="340">
        <f t="shared" si="1469"/>
        <v>0</v>
      </c>
      <c r="AI9372" s="340">
        <f t="shared" si="1471"/>
        <v>0</v>
      </c>
      <c r="AJ9372" s="340">
        <f t="shared" si="1471"/>
        <v>0</v>
      </c>
      <c r="AK9372" s="340">
        <f t="shared" si="1471"/>
        <v>0</v>
      </c>
      <c r="AL9372" s="340">
        <f t="shared" si="1471"/>
        <v>0</v>
      </c>
      <c r="AM9372" s="340">
        <f t="shared" si="1471"/>
        <v>0</v>
      </c>
    </row>
    <row r="9373" spans="1:39" x14ac:dyDescent="0.35">
      <c r="A9373" s="337">
        <v>31286</v>
      </c>
      <c r="B9373" s="338">
        <f t="shared" si="1464"/>
        <v>1985</v>
      </c>
      <c r="C9373" s="338">
        <f t="shared" si="1465"/>
        <v>8</v>
      </c>
      <c r="D9373" s="338">
        <f t="shared" si="1466"/>
        <v>27</v>
      </c>
      <c r="E9373" s="334">
        <v>0</v>
      </c>
      <c r="F9373" s="334">
        <v>0</v>
      </c>
      <c r="G9373" s="334">
        <v>0</v>
      </c>
      <c r="H9373" s="334">
        <v>0</v>
      </c>
      <c r="I9373" s="334">
        <v>0</v>
      </c>
      <c r="J9373" s="334">
        <v>0</v>
      </c>
      <c r="K9373" s="334">
        <v>0</v>
      </c>
      <c r="L9373" s="334">
        <v>0</v>
      </c>
      <c r="M9373" s="334">
        <v>0</v>
      </c>
      <c r="N9373" s="334">
        <v>0</v>
      </c>
      <c r="O9373" s="334">
        <v>0</v>
      </c>
      <c r="P9373" s="334">
        <v>0</v>
      </c>
      <c r="Q9373" s="334">
        <v>0</v>
      </c>
      <c r="R9373" s="334">
        <v>0</v>
      </c>
      <c r="S9373" s="334">
        <v>0</v>
      </c>
      <c r="T9373" s="334">
        <v>0</v>
      </c>
      <c r="U9373" s="334">
        <v>0</v>
      </c>
      <c r="V9373" s="334">
        <v>0</v>
      </c>
      <c r="W9373" s="334">
        <v>0</v>
      </c>
      <c r="X9373" s="334">
        <v>0</v>
      </c>
      <c r="Y9373" s="334">
        <v>0</v>
      </c>
      <c r="Z9373" s="334">
        <v>0</v>
      </c>
      <c r="AA9373" s="334">
        <v>0</v>
      </c>
      <c r="AB9373" s="334">
        <v>0</v>
      </c>
      <c r="AD9373" s="334">
        <v>0</v>
      </c>
      <c r="AE9373" s="334">
        <f t="shared" si="1467"/>
        <v>0</v>
      </c>
      <c r="AF9373" s="334">
        <f t="shared" si="1468"/>
        <v>0</v>
      </c>
      <c r="AG9373" s="340">
        <f t="shared" si="1469"/>
        <v>0</v>
      </c>
      <c r="AI9373" s="340">
        <f t="shared" si="1471"/>
        <v>0</v>
      </c>
      <c r="AJ9373" s="340">
        <f t="shared" si="1471"/>
        <v>0</v>
      </c>
      <c r="AK9373" s="340">
        <f t="shared" si="1471"/>
        <v>0</v>
      </c>
      <c r="AL9373" s="340">
        <f t="shared" si="1471"/>
        <v>0</v>
      </c>
      <c r="AM9373" s="340">
        <f t="shared" si="1471"/>
        <v>0</v>
      </c>
    </row>
    <row r="9374" spans="1:39" x14ac:dyDescent="0.35">
      <c r="A9374" s="337">
        <v>31287</v>
      </c>
      <c r="B9374" s="338">
        <f t="shared" si="1464"/>
        <v>1985</v>
      </c>
      <c r="C9374" s="338">
        <f t="shared" si="1465"/>
        <v>8</v>
      </c>
      <c r="D9374" s="338">
        <f t="shared" si="1466"/>
        <v>28</v>
      </c>
      <c r="E9374" s="334">
        <v>0</v>
      </c>
      <c r="F9374" s="334">
        <v>0</v>
      </c>
      <c r="G9374" s="334">
        <v>0</v>
      </c>
      <c r="H9374" s="334">
        <v>0</v>
      </c>
      <c r="I9374" s="334">
        <v>0</v>
      </c>
      <c r="J9374" s="334">
        <v>0</v>
      </c>
      <c r="K9374" s="334">
        <v>0</v>
      </c>
      <c r="L9374" s="334">
        <v>0</v>
      </c>
      <c r="M9374" s="334">
        <v>0</v>
      </c>
      <c r="N9374" s="334">
        <v>0</v>
      </c>
      <c r="O9374" s="334">
        <v>0</v>
      </c>
      <c r="P9374" s="334">
        <v>0</v>
      </c>
      <c r="Q9374" s="334">
        <v>0</v>
      </c>
      <c r="R9374" s="334">
        <v>0</v>
      </c>
      <c r="S9374" s="334">
        <v>0</v>
      </c>
      <c r="T9374" s="334">
        <v>0</v>
      </c>
      <c r="U9374" s="334">
        <v>0</v>
      </c>
      <c r="V9374" s="334">
        <v>0</v>
      </c>
      <c r="W9374" s="334">
        <v>0</v>
      </c>
      <c r="X9374" s="334">
        <v>0</v>
      </c>
      <c r="Y9374" s="334">
        <v>0</v>
      </c>
      <c r="Z9374" s="334">
        <v>0</v>
      </c>
      <c r="AA9374" s="334">
        <v>0</v>
      </c>
      <c r="AB9374" s="334">
        <v>0</v>
      </c>
      <c r="AD9374" s="334">
        <v>0</v>
      </c>
      <c r="AE9374" s="334">
        <f t="shared" si="1467"/>
        <v>0</v>
      </c>
      <c r="AF9374" s="334">
        <f t="shared" si="1468"/>
        <v>0</v>
      </c>
      <c r="AG9374" s="340">
        <f t="shared" si="1469"/>
        <v>0</v>
      </c>
      <c r="AI9374" s="340">
        <f t="shared" si="1471"/>
        <v>0</v>
      </c>
      <c r="AJ9374" s="340">
        <f t="shared" si="1471"/>
        <v>0</v>
      </c>
      <c r="AK9374" s="340">
        <f t="shared" si="1471"/>
        <v>0</v>
      </c>
      <c r="AL9374" s="340">
        <f t="shared" si="1471"/>
        <v>0</v>
      </c>
      <c r="AM9374" s="340">
        <f t="shared" si="1471"/>
        <v>0</v>
      </c>
    </row>
    <row r="9375" spans="1:39" x14ac:dyDescent="0.35">
      <c r="A9375" s="337">
        <v>31288</v>
      </c>
      <c r="B9375" s="338">
        <f t="shared" si="1464"/>
        <v>1985</v>
      </c>
      <c r="C9375" s="338">
        <f t="shared" si="1465"/>
        <v>8</v>
      </c>
      <c r="D9375" s="338">
        <f t="shared" si="1466"/>
        <v>29</v>
      </c>
      <c r="E9375" s="334">
        <v>0</v>
      </c>
      <c r="F9375" s="334">
        <v>0</v>
      </c>
      <c r="G9375" s="334">
        <v>0</v>
      </c>
      <c r="H9375" s="334">
        <v>0</v>
      </c>
      <c r="I9375" s="334">
        <v>0</v>
      </c>
      <c r="J9375" s="334">
        <v>0</v>
      </c>
      <c r="K9375" s="334">
        <v>0</v>
      </c>
      <c r="L9375" s="334">
        <v>0</v>
      </c>
      <c r="M9375" s="334">
        <v>0</v>
      </c>
      <c r="N9375" s="334">
        <v>0</v>
      </c>
      <c r="O9375" s="334">
        <v>0</v>
      </c>
      <c r="P9375" s="334">
        <v>0</v>
      </c>
      <c r="Q9375" s="334">
        <v>0</v>
      </c>
      <c r="R9375" s="334">
        <v>0</v>
      </c>
      <c r="S9375" s="334">
        <v>0</v>
      </c>
      <c r="T9375" s="334">
        <v>0</v>
      </c>
      <c r="U9375" s="334">
        <v>0</v>
      </c>
      <c r="V9375" s="334">
        <v>0</v>
      </c>
      <c r="W9375" s="334">
        <v>0</v>
      </c>
      <c r="X9375" s="334">
        <v>0</v>
      </c>
      <c r="Y9375" s="334">
        <v>0</v>
      </c>
      <c r="Z9375" s="334">
        <v>0</v>
      </c>
      <c r="AA9375" s="334">
        <v>0</v>
      </c>
      <c r="AB9375" s="334">
        <v>0</v>
      </c>
      <c r="AD9375" s="334">
        <v>0</v>
      </c>
      <c r="AE9375" s="334">
        <f t="shared" si="1467"/>
        <v>0</v>
      </c>
      <c r="AF9375" s="334">
        <f t="shared" si="1468"/>
        <v>0</v>
      </c>
      <c r="AG9375" s="340">
        <f t="shared" si="1469"/>
        <v>0</v>
      </c>
      <c r="AI9375" s="340">
        <f t="shared" si="1471"/>
        <v>0</v>
      </c>
      <c r="AJ9375" s="340">
        <f t="shared" si="1471"/>
        <v>0</v>
      </c>
      <c r="AK9375" s="340">
        <f t="shared" si="1471"/>
        <v>0</v>
      </c>
      <c r="AL9375" s="340">
        <f t="shared" si="1471"/>
        <v>0</v>
      </c>
      <c r="AM9375" s="340">
        <f t="shared" si="1471"/>
        <v>0</v>
      </c>
    </row>
    <row r="9376" spans="1:39" x14ac:dyDescent="0.35">
      <c r="A9376" s="337">
        <v>31289</v>
      </c>
      <c r="B9376" s="338">
        <f t="shared" si="1464"/>
        <v>1985</v>
      </c>
      <c r="C9376" s="338">
        <f t="shared" si="1465"/>
        <v>8</v>
      </c>
      <c r="D9376" s="338">
        <f t="shared" si="1466"/>
        <v>30</v>
      </c>
      <c r="E9376" s="334">
        <v>0</v>
      </c>
      <c r="F9376" s="334">
        <v>0</v>
      </c>
      <c r="G9376" s="334">
        <v>0</v>
      </c>
      <c r="H9376" s="334">
        <v>0</v>
      </c>
      <c r="I9376" s="334">
        <v>0</v>
      </c>
      <c r="J9376" s="334">
        <v>0</v>
      </c>
      <c r="K9376" s="334">
        <v>0</v>
      </c>
      <c r="L9376" s="334">
        <v>0</v>
      </c>
      <c r="M9376" s="334">
        <v>0</v>
      </c>
      <c r="N9376" s="334">
        <v>0</v>
      </c>
      <c r="O9376" s="334">
        <v>0</v>
      </c>
      <c r="P9376" s="334">
        <v>0</v>
      </c>
      <c r="Q9376" s="334">
        <v>0</v>
      </c>
      <c r="R9376" s="334">
        <v>0</v>
      </c>
      <c r="S9376" s="334">
        <v>0</v>
      </c>
      <c r="T9376" s="334">
        <v>0</v>
      </c>
      <c r="U9376" s="334">
        <v>0</v>
      </c>
      <c r="V9376" s="334">
        <v>0</v>
      </c>
      <c r="W9376" s="334">
        <v>0</v>
      </c>
      <c r="X9376" s="334">
        <v>0</v>
      </c>
      <c r="Y9376" s="334">
        <v>0</v>
      </c>
      <c r="Z9376" s="334">
        <v>0</v>
      </c>
      <c r="AA9376" s="334">
        <v>0</v>
      </c>
      <c r="AB9376" s="334">
        <v>0</v>
      </c>
      <c r="AD9376" s="334">
        <v>0</v>
      </c>
      <c r="AE9376" s="334">
        <f t="shared" si="1467"/>
        <v>0</v>
      </c>
      <c r="AF9376" s="334">
        <f t="shared" si="1468"/>
        <v>0</v>
      </c>
      <c r="AG9376" s="340">
        <f t="shared" si="1469"/>
        <v>0</v>
      </c>
      <c r="AI9376" s="340">
        <f t="shared" si="1471"/>
        <v>0</v>
      </c>
      <c r="AJ9376" s="340">
        <f t="shared" si="1471"/>
        <v>0</v>
      </c>
      <c r="AK9376" s="340">
        <f t="shared" si="1471"/>
        <v>0</v>
      </c>
      <c r="AL9376" s="340">
        <f t="shared" si="1471"/>
        <v>0</v>
      </c>
      <c r="AM9376" s="340">
        <f t="shared" si="1471"/>
        <v>0</v>
      </c>
    </row>
    <row r="9377" spans="1:39" x14ac:dyDescent="0.35">
      <c r="A9377" s="337">
        <v>31290</v>
      </c>
      <c r="B9377" s="338">
        <f t="shared" si="1464"/>
        <v>1985</v>
      </c>
      <c r="C9377" s="338">
        <f t="shared" si="1465"/>
        <v>8</v>
      </c>
      <c r="D9377" s="338">
        <f t="shared" si="1466"/>
        <v>31</v>
      </c>
      <c r="E9377" s="334">
        <v>0</v>
      </c>
      <c r="F9377" s="334">
        <v>0</v>
      </c>
      <c r="G9377" s="334">
        <v>0</v>
      </c>
      <c r="H9377" s="334">
        <v>0</v>
      </c>
      <c r="I9377" s="334">
        <v>0</v>
      </c>
      <c r="J9377" s="334">
        <v>0</v>
      </c>
      <c r="K9377" s="334">
        <v>0</v>
      </c>
      <c r="L9377" s="334">
        <v>0</v>
      </c>
      <c r="M9377" s="334">
        <v>0</v>
      </c>
      <c r="N9377" s="334">
        <v>0</v>
      </c>
      <c r="O9377" s="334">
        <v>0</v>
      </c>
      <c r="P9377" s="334">
        <v>0</v>
      </c>
      <c r="Q9377" s="334">
        <v>0</v>
      </c>
      <c r="R9377" s="334">
        <v>0</v>
      </c>
      <c r="S9377" s="334">
        <v>0</v>
      </c>
      <c r="T9377" s="334">
        <v>0</v>
      </c>
      <c r="U9377" s="334">
        <v>0</v>
      </c>
      <c r="V9377" s="334">
        <v>0</v>
      </c>
      <c r="W9377" s="334">
        <v>0</v>
      </c>
      <c r="X9377" s="334">
        <v>0</v>
      </c>
      <c r="Y9377" s="334">
        <v>0</v>
      </c>
      <c r="Z9377" s="334">
        <v>0</v>
      </c>
      <c r="AA9377" s="334">
        <v>0</v>
      </c>
      <c r="AB9377" s="334">
        <v>0</v>
      </c>
      <c r="AD9377" s="334">
        <v>0</v>
      </c>
      <c r="AE9377" s="334">
        <f t="shared" si="1467"/>
        <v>0</v>
      </c>
      <c r="AF9377" s="334">
        <f t="shared" si="1468"/>
        <v>0</v>
      </c>
      <c r="AG9377" s="340">
        <f t="shared" si="1469"/>
        <v>0</v>
      </c>
      <c r="AI9377" s="340">
        <f t="shared" si="1471"/>
        <v>0</v>
      </c>
      <c r="AJ9377" s="340">
        <f t="shared" si="1471"/>
        <v>0</v>
      </c>
      <c r="AK9377" s="340">
        <f t="shared" si="1471"/>
        <v>0</v>
      </c>
      <c r="AL9377" s="340">
        <f t="shared" si="1471"/>
        <v>0</v>
      </c>
      <c r="AM9377" s="340">
        <f t="shared" si="1471"/>
        <v>0</v>
      </c>
    </row>
    <row r="9378" spans="1:39" x14ac:dyDescent="0.35">
      <c r="A9378" s="337">
        <v>31291</v>
      </c>
      <c r="B9378" s="338">
        <f t="shared" si="1464"/>
        <v>1985</v>
      </c>
      <c r="C9378" s="338">
        <f t="shared" si="1465"/>
        <v>9</v>
      </c>
      <c r="D9378" s="338">
        <f t="shared" si="1466"/>
        <v>1</v>
      </c>
      <c r="E9378" s="334">
        <v>0</v>
      </c>
      <c r="F9378" s="334">
        <v>0</v>
      </c>
      <c r="G9378" s="334">
        <v>0</v>
      </c>
      <c r="H9378" s="334">
        <v>0</v>
      </c>
      <c r="I9378" s="334">
        <v>0</v>
      </c>
      <c r="J9378" s="334">
        <v>0</v>
      </c>
      <c r="K9378" s="334">
        <v>0</v>
      </c>
      <c r="L9378" s="334">
        <v>0</v>
      </c>
      <c r="M9378" s="334">
        <v>0</v>
      </c>
      <c r="N9378" s="334">
        <v>0</v>
      </c>
      <c r="O9378" s="334">
        <v>0</v>
      </c>
      <c r="P9378" s="334">
        <v>0</v>
      </c>
      <c r="Q9378" s="334">
        <v>0</v>
      </c>
      <c r="R9378" s="334">
        <v>0</v>
      </c>
      <c r="S9378" s="334">
        <v>0</v>
      </c>
      <c r="T9378" s="334">
        <v>0</v>
      </c>
      <c r="U9378" s="334">
        <v>0</v>
      </c>
      <c r="V9378" s="334">
        <v>0</v>
      </c>
      <c r="W9378" s="334">
        <v>0</v>
      </c>
      <c r="X9378" s="334">
        <v>0</v>
      </c>
      <c r="Y9378" s="334">
        <v>0</v>
      </c>
      <c r="Z9378" s="334">
        <v>0</v>
      </c>
      <c r="AA9378" s="334">
        <v>0</v>
      </c>
      <c r="AB9378" s="334">
        <v>0</v>
      </c>
      <c r="AD9378" s="334">
        <v>0</v>
      </c>
      <c r="AE9378" s="334">
        <f t="shared" si="1467"/>
        <v>0</v>
      </c>
      <c r="AF9378" s="334">
        <f t="shared" si="1468"/>
        <v>0</v>
      </c>
      <c r="AG9378" s="340">
        <f t="shared" si="1469"/>
        <v>0</v>
      </c>
      <c r="AI9378" s="340">
        <f t="shared" si="1471"/>
        <v>0</v>
      </c>
      <c r="AJ9378" s="340">
        <f t="shared" si="1471"/>
        <v>0</v>
      </c>
      <c r="AK9378" s="340">
        <f t="shared" si="1471"/>
        <v>0</v>
      </c>
      <c r="AL9378" s="340">
        <f t="shared" si="1471"/>
        <v>0</v>
      </c>
      <c r="AM9378" s="340">
        <f t="shared" si="1471"/>
        <v>0</v>
      </c>
    </row>
    <row r="9379" spans="1:39" x14ac:dyDescent="0.35">
      <c r="A9379" s="337">
        <v>31292</v>
      </c>
      <c r="B9379" s="338">
        <f t="shared" si="1464"/>
        <v>1985</v>
      </c>
      <c r="C9379" s="338">
        <f t="shared" si="1465"/>
        <v>9</v>
      </c>
      <c r="D9379" s="338">
        <f t="shared" si="1466"/>
        <v>2</v>
      </c>
      <c r="E9379" s="334">
        <v>0</v>
      </c>
      <c r="F9379" s="334">
        <v>0</v>
      </c>
      <c r="G9379" s="334">
        <v>0</v>
      </c>
      <c r="H9379" s="334">
        <v>0</v>
      </c>
      <c r="I9379" s="334">
        <v>0</v>
      </c>
      <c r="J9379" s="334">
        <v>0</v>
      </c>
      <c r="K9379" s="334">
        <v>0</v>
      </c>
      <c r="L9379" s="334">
        <v>0</v>
      </c>
      <c r="M9379" s="334">
        <v>0</v>
      </c>
      <c r="N9379" s="334">
        <v>0</v>
      </c>
      <c r="O9379" s="334">
        <v>0</v>
      </c>
      <c r="P9379" s="334">
        <v>0</v>
      </c>
      <c r="Q9379" s="334">
        <v>0</v>
      </c>
      <c r="R9379" s="334">
        <v>0</v>
      </c>
      <c r="S9379" s="334">
        <v>0</v>
      </c>
      <c r="T9379" s="334">
        <v>0</v>
      </c>
      <c r="U9379" s="334">
        <v>0</v>
      </c>
      <c r="V9379" s="334">
        <v>0</v>
      </c>
      <c r="W9379" s="334">
        <v>0</v>
      </c>
      <c r="X9379" s="334">
        <v>0</v>
      </c>
      <c r="Y9379" s="334">
        <v>0</v>
      </c>
      <c r="Z9379" s="334">
        <v>0</v>
      </c>
      <c r="AA9379" s="334">
        <v>0</v>
      </c>
      <c r="AB9379" s="334">
        <v>0</v>
      </c>
      <c r="AD9379" s="334">
        <v>0</v>
      </c>
      <c r="AE9379" s="334">
        <f t="shared" si="1467"/>
        <v>0</v>
      </c>
      <c r="AF9379" s="334">
        <f t="shared" si="1468"/>
        <v>0</v>
      </c>
      <c r="AG9379" s="340">
        <f t="shared" si="1469"/>
        <v>0</v>
      </c>
      <c r="AI9379" s="340">
        <f t="shared" si="1471"/>
        <v>0</v>
      </c>
      <c r="AJ9379" s="340">
        <f t="shared" si="1471"/>
        <v>0</v>
      </c>
      <c r="AK9379" s="340">
        <f t="shared" si="1471"/>
        <v>0</v>
      </c>
      <c r="AL9379" s="340">
        <f t="shared" si="1471"/>
        <v>0</v>
      </c>
      <c r="AM9379" s="340">
        <f t="shared" si="1471"/>
        <v>0</v>
      </c>
    </row>
    <row r="9380" spans="1:39" x14ac:dyDescent="0.35">
      <c r="A9380" s="337">
        <v>31293</v>
      </c>
      <c r="B9380" s="338">
        <f t="shared" si="1464"/>
        <v>1985</v>
      </c>
      <c r="C9380" s="338">
        <f t="shared" si="1465"/>
        <v>9</v>
      </c>
      <c r="D9380" s="338">
        <f t="shared" si="1466"/>
        <v>3</v>
      </c>
      <c r="E9380" s="334">
        <v>0</v>
      </c>
      <c r="F9380" s="334">
        <v>0</v>
      </c>
      <c r="G9380" s="334">
        <v>0</v>
      </c>
      <c r="H9380" s="334">
        <v>0</v>
      </c>
      <c r="I9380" s="334">
        <v>0</v>
      </c>
      <c r="J9380" s="334">
        <v>0</v>
      </c>
      <c r="K9380" s="334">
        <v>0</v>
      </c>
      <c r="L9380" s="334">
        <v>0</v>
      </c>
      <c r="M9380" s="334">
        <v>0</v>
      </c>
      <c r="N9380" s="334">
        <v>0.2</v>
      </c>
      <c r="O9380" s="334">
        <v>0</v>
      </c>
      <c r="P9380" s="334">
        <v>0</v>
      </c>
      <c r="Q9380" s="334">
        <v>0</v>
      </c>
      <c r="R9380" s="334">
        <v>1.4</v>
      </c>
      <c r="S9380" s="334">
        <v>1.6</v>
      </c>
      <c r="T9380" s="334">
        <v>0.2</v>
      </c>
      <c r="U9380" s="334">
        <v>0</v>
      </c>
      <c r="V9380" s="334">
        <v>0</v>
      </c>
      <c r="W9380" s="334">
        <v>0</v>
      </c>
      <c r="X9380" s="334">
        <v>0</v>
      </c>
      <c r="Y9380" s="334">
        <v>0</v>
      </c>
      <c r="Z9380" s="334">
        <v>0</v>
      </c>
      <c r="AA9380" s="334">
        <v>0</v>
      </c>
      <c r="AB9380" s="334">
        <v>0</v>
      </c>
      <c r="AD9380" s="334">
        <v>3.4</v>
      </c>
      <c r="AE9380" s="334">
        <f t="shared" si="1467"/>
        <v>3.4</v>
      </c>
      <c r="AF9380" s="334">
        <f t="shared" si="1468"/>
        <v>3.4000000000000004</v>
      </c>
      <c r="AG9380" s="340">
        <f t="shared" si="1469"/>
        <v>4.4408920985006262E-16</v>
      </c>
      <c r="AI9380" s="340">
        <f t="shared" ref="AI9380:AM9395" si="1472">IF($C9380=AI$1,$AF9380,0)</f>
        <v>0</v>
      </c>
      <c r="AJ9380" s="340">
        <f t="shared" si="1472"/>
        <v>0</v>
      </c>
      <c r="AK9380" s="340">
        <f t="shared" si="1472"/>
        <v>0</v>
      </c>
      <c r="AL9380" s="340">
        <f t="shared" si="1472"/>
        <v>0</v>
      </c>
      <c r="AM9380" s="340">
        <f t="shared" si="1472"/>
        <v>3.4000000000000004</v>
      </c>
    </row>
    <row r="9381" spans="1:39" x14ac:dyDescent="0.35">
      <c r="A9381" s="337">
        <v>31294</v>
      </c>
      <c r="B9381" s="338">
        <f t="shared" si="1464"/>
        <v>1985</v>
      </c>
      <c r="C9381" s="338">
        <f t="shared" si="1465"/>
        <v>9</v>
      </c>
      <c r="D9381" s="338">
        <f t="shared" si="1466"/>
        <v>4</v>
      </c>
      <c r="E9381" s="334">
        <v>0</v>
      </c>
      <c r="F9381" s="334">
        <v>0</v>
      </c>
      <c r="G9381" s="334">
        <v>0</v>
      </c>
      <c r="H9381" s="334">
        <v>0</v>
      </c>
      <c r="I9381" s="334">
        <v>0</v>
      </c>
      <c r="J9381" s="334">
        <v>0</v>
      </c>
      <c r="K9381" s="334">
        <v>0</v>
      </c>
      <c r="L9381" s="334">
        <v>0</v>
      </c>
      <c r="M9381" s="334">
        <v>0</v>
      </c>
      <c r="N9381" s="334">
        <v>0</v>
      </c>
      <c r="O9381" s="334">
        <v>0</v>
      </c>
      <c r="P9381" s="334">
        <v>0</v>
      </c>
      <c r="Q9381" s="334">
        <v>0</v>
      </c>
      <c r="R9381" s="334">
        <v>0</v>
      </c>
      <c r="S9381" s="334">
        <v>0</v>
      </c>
      <c r="T9381" s="334">
        <v>0</v>
      </c>
      <c r="U9381" s="334">
        <v>0</v>
      </c>
      <c r="V9381" s="334">
        <v>0</v>
      </c>
      <c r="W9381" s="334">
        <v>0</v>
      </c>
      <c r="X9381" s="334">
        <v>0.2</v>
      </c>
      <c r="Y9381" s="334">
        <v>0</v>
      </c>
      <c r="Z9381" s="334">
        <v>0</v>
      </c>
      <c r="AA9381" s="334">
        <v>0</v>
      </c>
      <c r="AB9381" s="334">
        <v>0</v>
      </c>
      <c r="AD9381" s="334">
        <v>0.2</v>
      </c>
      <c r="AE9381" s="334">
        <f t="shared" si="1467"/>
        <v>0.2</v>
      </c>
      <c r="AF9381" s="334">
        <f t="shared" si="1468"/>
        <v>0.2</v>
      </c>
      <c r="AG9381" s="340">
        <f t="shared" si="1469"/>
        <v>0</v>
      </c>
      <c r="AI9381" s="340">
        <f t="shared" si="1472"/>
        <v>0</v>
      </c>
      <c r="AJ9381" s="340">
        <f t="shared" si="1472"/>
        <v>0</v>
      </c>
      <c r="AK9381" s="340">
        <f t="shared" si="1472"/>
        <v>0</v>
      </c>
      <c r="AL9381" s="340">
        <f t="shared" si="1472"/>
        <v>0</v>
      </c>
      <c r="AM9381" s="340">
        <f t="shared" si="1472"/>
        <v>0.2</v>
      </c>
    </row>
    <row r="9382" spans="1:39" x14ac:dyDescent="0.35">
      <c r="A9382" s="337">
        <v>31295</v>
      </c>
      <c r="B9382" s="338">
        <f t="shared" si="1464"/>
        <v>1985</v>
      </c>
      <c r="C9382" s="338">
        <f t="shared" si="1465"/>
        <v>9</v>
      </c>
      <c r="D9382" s="338">
        <f t="shared" si="1466"/>
        <v>5</v>
      </c>
      <c r="E9382" s="334">
        <v>0</v>
      </c>
      <c r="F9382" s="334">
        <v>0</v>
      </c>
      <c r="G9382" s="334">
        <v>0</v>
      </c>
      <c r="H9382" s="334">
        <v>0</v>
      </c>
      <c r="I9382" s="334">
        <v>0.4</v>
      </c>
      <c r="J9382" s="334">
        <v>0</v>
      </c>
      <c r="K9382" s="334">
        <v>0</v>
      </c>
      <c r="L9382" s="334">
        <v>0</v>
      </c>
      <c r="M9382" s="334">
        <v>0</v>
      </c>
      <c r="N9382" s="334">
        <v>0</v>
      </c>
      <c r="O9382" s="334">
        <v>0</v>
      </c>
      <c r="P9382" s="334">
        <v>2.1</v>
      </c>
      <c r="Q9382" s="334">
        <v>0.5</v>
      </c>
      <c r="R9382" s="334">
        <v>0.7</v>
      </c>
      <c r="S9382" s="334">
        <v>0.2</v>
      </c>
      <c r="T9382" s="334">
        <v>0.2</v>
      </c>
      <c r="U9382" s="334">
        <v>0.5</v>
      </c>
      <c r="V9382" s="334">
        <v>0</v>
      </c>
      <c r="W9382" s="334">
        <v>0.5</v>
      </c>
      <c r="X9382" s="334">
        <v>0.9</v>
      </c>
      <c r="Y9382" s="334">
        <v>0.7</v>
      </c>
      <c r="Z9382" s="334">
        <v>0.7</v>
      </c>
      <c r="AA9382" s="334">
        <v>0.2</v>
      </c>
      <c r="AB9382" s="334">
        <v>0</v>
      </c>
      <c r="AD9382" s="334">
        <v>7.6</v>
      </c>
      <c r="AE9382" s="334">
        <f t="shared" si="1467"/>
        <v>7.6</v>
      </c>
      <c r="AF9382" s="334">
        <f t="shared" si="1468"/>
        <v>7.6000000000000014</v>
      </c>
      <c r="AG9382" s="340">
        <f t="shared" si="1469"/>
        <v>1.7763568394002505E-15</v>
      </c>
      <c r="AI9382" s="340">
        <f t="shared" si="1472"/>
        <v>0</v>
      </c>
      <c r="AJ9382" s="340">
        <f t="shared" si="1472"/>
        <v>0</v>
      </c>
      <c r="AK9382" s="340">
        <f t="shared" si="1472"/>
        <v>0</v>
      </c>
      <c r="AL9382" s="340">
        <f t="shared" si="1472"/>
        <v>0</v>
      </c>
      <c r="AM9382" s="340">
        <f t="shared" si="1472"/>
        <v>7.6000000000000014</v>
      </c>
    </row>
    <row r="9383" spans="1:39" x14ac:dyDescent="0.35">
      <c r="A9383" s="337">
        <v>31296</v>
      </c>
      <c r="B9383" s="338">
        <f t="shared" si="1464"/>
        <v>1985</v>
      </c>
      <c r="C9383" s="338">
        <f t="shared" si="1465"/>
        <v>9</v>
      </c>
      <c r="D9383" s="338">
        <f t="shared" si="1466"/>
        <v>6</v>
      </c>
      <c r="E9383" s="334">
        <v>0</v>
      </c>
      <c r="F9383" s="334">
        <v>0.2</v>
      </c>
      <c r="G9383" s="334">
        <v>0.3</v>
      </c>
      <c r="H9383" s="334">
        <v>0.2</v>
      </c>
      <c r="I9383" s="334">
        <v>0.2</v>
      </c>
      <c r="J9383" s="334">
        <v>0.3</v>
      </c>
      <c r="K9383" s="334">
        <v>0.2</v>
      </c>
      <c r="L9383" s="334">
        <v>0.2</v>
      </c>
      <c r="M9383" s="334">
        <v>0.3</v>
      </c>
      <c r="N9383" s="334">
        <v>0.4</v>
      </c>
      <c r="O9383" s="334">
        <v>0.3</v>
      </c>
      <c r="P9383" s="334">
        <v>0.4</v>
      </c>
      <c r="Q9383" s="334">
        <v>0.2</v>
      </c>
      <c r="R9383" s="334">
        <v>0.3</v>
      </c>
      <c r="S9383" s="334">
        <v>0.2</v>
      </c>
      <c r="T9383" s="334">
        <v>0.2</v>
      </c>
      <c r="U9383" s="334">
        <v>0.3</v>
      </c>
      <c r="V9383" s="334">
        <v>0.2</v>
      </c>
      <c r="W9383" s="334">
        <v>0.2</v>
      </c>
      <c r="X9383" s="334">
        <v>0.3</v>
      </c>
      <c r="Y9383" s="334">
        <v>0.2</v>
      </c>
      <c r="Z9383" s="334">
        <v>0.2</v>
      </c>
      <c r="AA9383" s="334">
        <v>0.3</v>
      </c>
      <c r="AB9383" s="334">
        <v>0.2</v>
      </c>
      <c r="AD9383" s="334">
        <v>5.8</v>
      </c>
      <c r="AE9383" s="334">
        <f t="shared" si="1467"/>
        <v>5.8</v>
      </c>
      <c r="AF9383" s="334">
        <f t="shared" si="1468"/>
        <v>5.8000000000000007</v>
      </c>
      <c r="AG9383" s="340">
        <f t="shared" si="1469"/>
        <v>8.8817841970012523E-16</v>
      </c>
      <c r="AI9383" s="340">
        <f t="shared" si="1472"/>
        <v>0</v>
      </c>
      <c r="AJ9383" s="340">
        <f t="shared" si="1472"/>
        <v>0</v>
      </c>
      <c r="AK9383" s="340">
        <f t="shared" si="1472"/>
        <v>0</v>
      </c>
      <c r="AL9383" s="340">
        <f t="shared" si="1472"/>
        <v>0</v>
      </c>
      <c r="AM9383" s="340">
        <f t="shared" si="1472"/>
        <v>5.8000000000000007</v>
      </c>
    </row>
    <row r="9384" spans="1:39" x14ac:dyDescent="0.35">
      <c r="A9384" s="337">
        <v>31297</v>
      </c>
      <c r="B9384" s="338">
        <f t="shared" si="1464"/>
        <v>1985</v>
      </c>
      <c r="C9384" s="338">
        <f t="shared" si="1465"/>
        <v>9</v>
      </c>
      <c r="D9384" s="338">
        <f t="shared" si="1466"/>
        <v>7</v>
      </c>
      <c r="E9384" s="334">
        <v>0</v>
      </c>
      <c r="F9384" s="334">
        <v>0.3</v>
      </c>
      <c r="G9384" s="334">
        <v>0.2</v>
      </c>
      <c r="H9384" s="334">
        <v>0.3</v>
      </c>
      <c r="I9384" s="334">
        <v>0.2</v>
      </c>
      <c r="J9384" s="334">
        <v>0</v>
      </c>
      <c r="K9384" s="334">
        <v>0</v>
      </c>
      <c r="L9384" s="334">
        <v>0</v>
      </c>
      <c r="M9384" s="334">
        <v>0</v>
      </c>
      <c r="N9384" s="334">
        <v>0</v>
      </c>
      <c r="O9384" s="334">
        <v>0</v>
      </c>
      <c r="P9384" s="334">
        <v>0</v>
      </c>
      <c r="Q9384" s="334">
        <v>0</v>
      </c>
      <c r="R9384" s="334">
        <v>0</v>
      </c>
      <c r="S9384" s="334">
        <v>0</v>
      </c>
      <c r="T9384" s="334">
        <v>0</v>
      </c>
      <c r="U9384" s="334">
        <v>0</v>
      </c>
      <c r="V9384" s="334">
        <v>0</v>
      </c>
      <c r="W9384" s="334">
        <v>0</v>
      </c>
      <c r="X9384" s="334">
        <v>0</v>
      </c>
      <c r="Y9384" s="334">
        <v>0</v>
      </c>
      <c r="Z9384" s="334">
        <v>0</v>
      </c>
      <c r="AA9384" s="334">
        <v>0</v>
      </c>
      <c r="AB9384" s="334">
        <v>0</v>
      </c>
      <c r="AD9384" s="334">
        <v>1</v>
      </c>
      <c r="AE9384" s="334">
        <f t="shared" si="1467"/>
        <v>1</v>
      </c>
      <c r="AF9384" s="334">
        <f t="shared" si="1468"/>
        <v>1</v>
      </c>
      <c r="AG9384" s="340">
        <f t="shared" si="1469"/>
        <v>0</v>
      </c>
      <c r="AI9384" s="340">
        <f t="shared" si="1472"/>
        <v>0</v>
      </c>
      <c r="AJ9384" s="340">
        <f t="shared" si="1472"/>
        <v>0</v>
      </c>
      <c r="AK9384" s="340">
        <f t="shared" si="1472"/>
        <v>0</v>
      </c>
      <c r="AL9384" s="340">
        <f t="shared" si="1472"/>
        <v>0</v>
      </c>
      <c r="AM9384" s="340">
        <f t="shared" si="1472"/>
        <v>1</v>
      </c>
    </row>
    <row r="9385" spans="1:39" x14ac:dyDescent="0.35">
      <c r="A9385" s="337">
        <v>31298</v>
      </c>
      <c r="B9385" s="338">
        <f t="shared" si="1464"/>
        <v>1985</v>
      </c>
      <c r="C9385" s="338">
        <f t="shared" si="1465"/>
        <v>9</v>
      </c>
      <c r="D9385" s="338">
        <f t="shared" si="1466"/>
        <v>8</v>
      </c>
      <c r="E9385" s="334">
        <v>0</v>
      </c>
      <c r="F9385" s="334">
        <v>0</v>
      </c>
      <c r="G9385" s="334">
        <v>0</v>
      </c>
      <c r="H9385" s="334">
        <v>0</v>
      </c>
      <c r="I9385" s="334">
        <v>0</v>
      </c>
      <c r="J9385" s="334">
        <v>0</v>
      </c>
      <c r="K9385" s="334">
        <v>0</v>
      </c>
      <c r="L9385" s="334">
        <v>0</v>
      </c>
      <c r="M9385" s="334">
        <v>0</v>
      </c>
      <c r="N9385" s="334">
        <v>0</v>
      </c>
      <c r="O9385" s="334">
        <v>0</v>
      </c>
      <c r="P9385" s="334">
        <v>0</v>
      </c>
      <c r="Q9385" s="334">
        <v>0</v>
      </c>
      <c r="R9385" s="334">
        <v>0.5</v>
      </c>
      <c r="S9385" s="334">
        <v>0</v>
      </c>
      <c r="T9385" s="334">
        <v>0</v>
      </c>
      <c r="U9385" s="334">
        <v>0</v>
      </c>
      <c r="V9385" s="334">
        <v>0</v>
      </c>
      <c r="W9385" s="334">
        <v>0</v>
      </c>
      <c r="X9385" s="334">
        <v>0</v>
      </c>
      <c r="Y9385" s="334">
        <v>0</v>
      </c>
      <c r="Z9385" s="334">
        <v>0</v>
      </c>
      <c r="AA9385" s="334">
        <v>0</v>
      </c>
      <c r="AB9385" s="334">
        <v>0</v>
      </c>
      <c r="AD9385" s="334">
        <v>0.5</v>
      </c>
      <c r="AE9385" s="334">
        <f t="shared" si="1467"/>
        <v>0.5</v>
      </c>
      <c r="AF9385" s="334">
        <f t="shared" si="1468"/>
        <v>0.5</v>
      </c>
      <c r="AG9385" s="340">
        <f t="shared" si="1469"/>
        <v>0</v>
      </c>
      <c r="AI9385" s="340">
        <f t="shared" si="1472"/>
        <v>0</v>
      </c>
      <c r="AJ9385" s="340">
        <f t="shared" si="1472"/>
        <v>0</v>
      </c>
      <c r="AK9385" s="340">
        <f t="shared" si="1472"/>
        <v>0</v>
      </c>
      <c r="AL9385" s="340">
        <f t="shared" si="1472"/>
        <v>0</v>
      </c>
      <c r="AM9385" s="340">
        <f t="shared" si="1472"/>
        <v>0.5</v>
      </c>
    </row>
    <row r="9386" spans="1:39" x14ac:dyDescent="0.35">
      <c r="A9386" s="337">
        <v>31299</v>
      </c>
      <c r="B9386" s="338">
        <f t="shared" si="1464"/>
        <v>1985</v>
      </c>
      <c r="C9386" s="338">
        <f t="shared" si="1465"/>
        <v>9</v>
      </c>
      <c r="D9386" s="338">
        <f t="shared" si="1466"/>
        <v>9</v>
      </c>
      <c r="E9386" s="334">
        <v>0</v>
      </c>
      <c r="F9386" s="334">
        <v>0</v>
      </c>
      <c r="G9386" s="334">
        <v>0</v>
      </c>
      <c r="H9386" s="334">
        <v>0</v>
      </c>
      <c r="I9386" s="334">
        <v>0</v>
      </c>
      <c r="J9386" s="334">
        <v>0</v>
      </c>
      <c r="K9386" s="334">
        <v>0</v>
      </c>
      <c r="L9386" s="334">
        <v>0</v>
      </c>
      <c r="M9386" s="334">
        <v>0</v>
      </c>
      <c r="N9386" s="334">
        <v>0</v>
      </c>
      <c r="O9386" s="334">
        <v>0</v>
      </c>
      <c r="P9386" s="334">
        <v>0</v>
      </c>
      <c r="Q9386" s="334">
        <v>0</v>
      </c>
      <c r="R9386" s="334">
        <v>0</v>
      </c>
      <c r="S9386" s="334">
        <v>0</v>
      </c>
      <c r="T9386" s="334">
        <v>0</v>
      </c>
      <c r="U9386" s="334">
        <v>0</v>
      </c>
      <c r="V9386" s="334">
        <v>0</v>
      </c>
      <c r="W9386" s="334">
        <v>0</v>
      </c>
      <c r="X9386" s="334">
        <v>0</v>
      </c>
      <c r="Y9386" s="334">
        <v>0</v>
      </c>
      <c r="Z9386" s="334">
        <v>0</v>
      </c>
      <c r="AA9386" s="334">
        <v>0</v>
      </c>
      <c r="AB9386" s="334">
        <v>0</v>
      </c>
      <c r="AD9386" s="334">
        <v>0</v>
      </c>
      <c r="AE9386" s="334">
        <f t="shared" si="1467"/>
        <v>0</v>
      </c>
      <c r="AF9386" s="334">
        <f t="shared" si="1468"/>
        <v>0</v>
      </c>
      <c r="AG9386" s="340">
        <f t="shared" si="1469"/>
        <v>0</v>
      </c>
      <c r="AI9386" s="340">
        <f t="shared" si="1472"/>
        <v>0</v>
      </c>
      <c r="AJ9386" s="340">
        <f t="shared" si="1472"/>
        <v>0</v>
      </c>
      <c r="AK9386" s="340">
        <f t="shared" si="1472"/>
        <v>0</v>
      </c>
      <c r="AL9386" s="340">
        <f t="shared" si="1472"/>
        <v>0</v>
      </c>
      <c r="AM9386" s="340">
        <f t="shared" si="1472"/>
        <v>0</v>
      </c>
    </row>
    <row r="9387" spans="1:39" x14ac:dyDescent="0.35">
      <c r="A9387" s="337">
        <v>31300</v>
      </c>
      <c r="B9387" s="338">
        <f t="shared" si="1464"/>
        <v>1985</v>
      </c>
      <c r="C9387" s="338">
        <f t="shared" si="1465"/>
        <v>9</v>
      </c>
      <c r="D9387" s="338">
        <f t="shared" si="1466"/>
        <v>10</v>
      </c>
      <c r="E9387" s="334">
        <v>0</v>
      </c>
      <c r="F9387" s="334">
        <v>0</v>
      </c>
      <c r="G9387" s="334">
        <v>0</v>
      </c>
      <c r="H9387" s="334">
        <v>0</v>
      </c>
      <c r="I9387" s="334">
        <v>0</v>
      </c>
      <c r="J9387" s="334">
        <v>0</v>
      </c>
      <c r="K9387" s="334">
        <v>0</v>
      </c>
      <c r="L9387" s="334">
        <v>0</v>
      </c>
      <c r="M9387" s="334">
        <v>0</v>
      </c>
      <c r="N9387" s="334">
        <v>0</v>
      </c>
      <c r="O9387" s="334">
        <v>0</v>
      </c>
      <c r="P9387" s="334">
        <v>0</v>
      </c>
      <c r="Q9387" s="334">
        <v>0</v>
      </c>
      <c r="R9387" s="334">
        <v>0</v>
      </c>
      <c r="S9387" s="334">
        <v>0</v>
      </c>
      <c r="T9387" s="334">
        <v>0</v>
      </c>
      <c r="U9387" s="334">
        <v>0</v>
      </c>
      <c r="V9387" s="334">
        <v>0</v>
      </c>
      <c r="W9387" s="334">
        <v>0</v>
      </c>
      <c r="X9387" s="334">
        <v>0</v>
      </c>
      <c r="Y9387" s="334">
        <v>0</v>
      </c>
      <c r="Z9387" s="334">
        <v>0</v>
      </c>
      <c r="AA9387" s="334">
        <v>0</v>
      </c>
      <c r="AB9387" s="334">
        <v>0</v>
      </c>
      <c r="AD9387" s="334">
        <v>0</v>
      </c>
      <c r="AE9387" s="334">
        <f t="shared" si="1467"/>
        <v>0</v>
      </c>
      <c r="AF9387" s="334">
        <f t="shared" si="1468"/>
        <v>0</v>
      </c>
      <c r="AG9387" s="340">
        <f t="shared" si="1469"/>
        <v>0</v>
      </c>
      <c r="AI9387" s="340">
        <f t="shared" si="1472"/>
        <v>0</v>
      </c>
      <c r="AJ9387" s="340">
        <f t="shared" si="1472"/>
        <v>0</v>
      </c>
      <c r="AK9387" s="340">
        <f t="shared" si="1472"/>
        <v>0</v>
      </c>
      <c r="AL9387" s="340">
        <f t="shared" si="1472"/>
        <v>0</v>
      </c>
      <c r="AM9387" s="340">
        <f t="shared" si="1472"/>
        <v>0</v>
      </c>
    </row>
    <row r="9388" spans="1:39" x14ac:dyDescent="0.35">
      <c r="A9388" s="337">
        <v>31301</v>
      </c>
      <c r="B9388" s="338">
        <f t="shared" si="1464"/>
        <v>1985</v>
      </c>
      <c r="C9388" s="338">
        <f t="shared" si="1465"/>
        <v>9</v>
      </c>
      <c r="D9388" s="338">
        <f t="shared" si="1466"/>
        <v>11</v>
      </c>
      <c r="E9388" s="334">
        <v>0</v>
      </c>
      <c r="F9388" s="334">
        <v>0</v>
      </c>
      <c r="G9388" s="334">
        <v>0</v>
      </c>
      <c r="H9388" s="334">
        <v>0</v>
      </c>
      <c r="I9388" s="334">
        <v>0</v>
      </c>
      <c r="J9388" s="334">
        <v>0</v>
      </c>
      <c r="K9388" s="334">
        <v>0</v>
      </c>
      <c r="L9388" s="334">
        <v>0</v>
      </c>
      <c r="M9388" s="334">
        <v>0.1</v>
      </c>
      <c r="N9388" s="334">
        <v>0</v>
      </c>
      <c r="O9388" s="334">
        <v>0.1</v>
      </c>
      <c r="P9388" s="334">
        <v>0</v>
      </c>
      <c r="Q9388" s="334">
        <v>0</v>
      </c>
      <c r="R9388" s="334">
        <v>0</v>
      </c>
      <c r="S9388" s="334">
        <v>0</v>
      </c>
      <c r="T9388" s="334">
        <v>0</v>
      </c>
      <c r="U9388" s="334">
        <v>0</v>
      </c>
      <c r="V9388" s="334">
        <v>0</v>
      </c>
      <c r="W9388" s="334">
        <v>0</v>
      </c>
      <c r="X9388" s="334">
        <v>0</v>
      </c>
      <c r="Y9388" s="334">
        <v>0</v>
      </c>
      <c r="Z9388" s="334">
        <v>0</v>
      </c>
      <c r="AA9388" s="334">
        <v>0</v>
      </c>
      <c r="AB9388" s="334">
        <v>0</v>
      </c>
      <c r="AD9388" s="334">
        <v>0.2</v>
      </c>
      <c r="AE9388" s="334">
        <f t="shared" si="1467"/>
        <v>0.2</v>
      </c>
      <c r="AF9388" s="334">
        <f t="shared" si="1468"/>
        <v>0.2</v>
      </c>
      <c r="AG9388" s="340">
        <f t="shared" si="1469"/>
        <v>0</v>
      </c>
      <c r="AI9388" s="340">
        <f t="shared" si="1472"/>
        <v>0</v>
      </c>
      <c r="AJ9388" s="340">
        <f t="shared" si="1472"/>
        <v>0</v>
      </c>
      <c r="AK9388" s="340">
        <f t="shared" si="1472"/>
        <v>0</v>
      </c>
      <c r="AL9388" s="340">
        <f t="shared" si="1472"/>
        <v>0</v>
      </c>
      <c r="AM9388" s="340">
        <f t="shared" si="1472"/>
        <v>0.2</v>
      </c>
    </row>
    <row r="9389" spans="1:39" x14ac:dyDescent="0.35">
      <c r="A9389" s="337">
        <v>31302</v>
      </c>
      <c r="B9389" s="338">
        <f t="shared" si="1464"/>
        <v>1985</v>
      </c>
      <c r="C9389" s="338">
        <f t="shared" si="1465"/>
        <v>9</v>
      </c>
      <c r="D9389" s="338">
        <f t="shared" si="1466"/>
        <v>12</v>
      </c>
      <c r="E9389" s="334">
        <v>0</v>
      </c>
      <c r="F9389" s="334">
        <v>0</v>
      </c>
      <c r="G9389" s="334">
        <v>0</v>
      </c>
      <c r="H9389" s="334">
        <v>0.6</v>
      </c>
      <c r="I9389" s="334">
        <v>6.3</v>
      </c>
      <c r="J9389" s="334">
        <v>3.6</v>
      </c>
      <c r="K9389" s="334">
        <v>6.5</v>
      </c>
      <c r="L9389" s="334">
        <v>2.1</v>
      </c>
      <c r="M9389" s="334">
        <v>4.3</v>
      </c>
      <c r="N9389" s="334">
        <v>5.8</v>
      </c>
      <c r="O9389" s="334">
        <v>13.1</v>
      </c>
      <c r="P9389" s="334">
        <v>12.9</v>
      </c>
      <c r="Q9389" s="334">
        <v>3.9</v>
      </c>
      <c r="R9389" s="334">
        <v>5.6</v>
      </c>
      <c r="S9389" s="334">
        <v>7.3</v>
      </c>
      <c r="T9389" s="334">
        <v>6.7</v>
      </c>
      <c r="U9389" s="334">
        <v>4.7</v>
      </c>
      <c r="V9389" s="334">
        <v>1.7</v>
      </c>
      <c r="W9389" s="334">
        <v>2.1</v>
      </c>
      <c r="X9389" s="334">
        <v>2.6</v>
      </c>
      <c r="Y9389" s="334">
        <v>0.6</v>
      </c>
      <c r="Z9389" s="334">
        <v>0.9</v>
      </c>
      <c r="AA9389" s="334">
        <v>1.1000000000000001</v>
      </c>
      <c r="AB9389" s="334">
        <v>0.2</v>
      </c>
      <c r="AD9389" s="334">
        <v>92.6</v>
      </c>
      <c r="AE9389" s="334">
        <f t="shared" si="1467"/>
        <v>92.6</v>
      </c>
      <c r="AF9389" s="334">
        <f t="shared" si="1468"/>
        <v>92.6</v>
      </c>
      <c r="AG9389" s="340">
        <f t="shared" si="1469"/>
        <v>0</v>
      </c>
      <c r="AI9389" s="340">
        <f t="shared" si="1472"/>
        <v>0</v>
      </c>
      <c r="AJ9389" s="340">
        <f t="shared" si="1472"/>
        <v>0</v>
      </c>
      <c r="AK9389" s="340">
        <f t="shared" si="1472"/>
        <v>0</v>
      </c>
      <c r="AL9389" s="340">
        <f t="shared" si="1472"/>
        <v>0</v>
      </c>
      <c r="AM9389" s="340">
        <f t="shared" si="1472"/>
        <v>92.6</v>
      </c>
    </row>
    <row r="9390" spans="1:39" x14ac:dyDescent="0.35">
      <c r="A9390" s="337">
        <v>31303</v>
      </c>
      <c r="B9390" s="338">
        <f t="shared" si="1464"/>
        <v>1985</v>
      </c>
      <c r="C9390" s="338">
        <f t="shared" si="1465"/>
        <v>9</v>
      </c>
      <c r="D9390" s="338">
        <f t="shared" si="1466"/>
        <v>13</v>
      </c>
      <c r="E9390" s="334">
        <v>0</v>
      </c>
      <c r="F9390" s="334">
        <v>0.2</v>
      </c>
      <c r="G9390" s="334">
        <v>0</v>
      </c>
      <c r="H9390" s="334">
        <v>0</v>
      </c>
      <c r="I9390" s="334">
        <v>0</v>
      </c>
      <c r="J9390" s="334">
        <v>0</v>
      </c>
      <c r="K9390" s="334">
        <v>0</v>
      </c>
      <c r="L9390" s="334">
        <v>0</v>
      </c>
      <c r="M9390" s="334">
        <v>0</v>
      </c>
      <c r="N9390" s="334">
        <v>0</v>
      </c>
      <c r="O9390" s="334">
        <v>0</v>
      </c>
      <c r="P9390" s="334">
        <v>0</v>
      </c>
      <c r="Q9390" s="334">
        <v>0</v>
      </c>
      <c r="R9390" s="334">
        <v>0</v>
      </c>
      <c r="S9390" s="334">
        <v>0</v>
      </c>
      <c r="T9390" s="334">
        <v>0</v>
      </c>
      <c r="U9390" s="334">
        <v>0</v>
      </c>
      <c r="V9390" s="334">
        <v>0</v>
      </c>
      <c r="W9390" s="334">
        <v>0</v>
      </c>
      <c r="X9390" s="334">
        <v>0</v>
      </c>
      <c r="Y9390" s="334">
        <v>0</v>
      </c>
      <c r="Z9390" s="334">
        <v>0</v>
      </c>
      <c r="AA9390" s="334">
        <v>0</v>
      </c>
      <c r="AB9390" s="334">
        <v>0</v>
      </c>
      <c r="AD9390" s="334">
        <v>0.2</v>
      </c>
      <c r="AE9390" s="334">
        <f t="shared" si="1467"/>
        <v>0.2</v>
      </c>
      <c r="AF9390" s="334">
        <f t="shared" si="1468"/>
        <v>0.2</v>
      </c>
      <c r="AG9390" s="340">
        <f t="shared" si="1469"/>
        <v>0</v>
      </c>
      <c r="AI9390" s="340">
        <f t="shared" si="1472"/>
        <v>0</v>
      </c>
      <c r="AJ9390" s="340">
        <f t="shared" si="1472"/>
        <v>0</v>
      </c>
      <c r="AK9390" s="340">
        <f t="shared" si="1472"/>
        <v>0</v>
      </c>
      <c r="AL9390" s="340">
        <f t="shared" si="1472"/>
        <v>0</v>
      </c>
      <c r="AM9390" s="340">
        <f t="shared" si="1472"/>
        <v>0.2</v>
      </c>
    </row>
    <row r="9391" spans="1:39" x14ac:dyDescent="0.35">
      <c r="A9391" s="337">
        <v>31304</v>
      </c>
      <c r="B9391" s="338">
        <f t="shared" si="1464"/>
        <v>1985</v>
      </c>
      <c r="C9391" s="338">
        <f t="shared" si="1465"/>
        <v>9</v>
      </c>
      <c r="D9391" s="338">
        <f t="shared" si="1466"/>
        <v>14</v>
      </c>
      <c r="E9391" s="334">
        <v>0</v>
      </c>
      <c r="F9391" s="334">
        <v>0</v>
      </c>
      <c r="G9391" s="334">
        <v>0</v>
      </c>
      <c r="H9391" s="334">
        <v>0</v>
      </c>
      <c r="I9391" s="334">
        <v>0</v>
      </c>
      <c r="J9391" s="334">
        <v>0</v>
      </c>
      <c r="K9391" s="334">
        <v>0</v>
      </c>
      <c r="L9391" s="334">
        <v>0</v>
      </c>
      <c r="M9391" s="334">
        <v>0</v>
      </c>
      <c r="N9391" s="334">
        <v>0</v>
      </c>
      <c r="O9391" s="334">
        <v>0</v>
      </c>
      <c r="P9391" s="334">
        <v>0</v>
      </c>
      <c r="Q9391" s="334">
        <v>0</v>
      </c>
      <c r="R9391" s="334">
        <v>0</v>
      </c>
      <c r="S9391" s="334">
        <v>0</v>
      </c>
      <c r="T9391" s="334">
        <v>0</v>
      </c>
      <c r="U9391" s="334">
        <v>0</v>
      </c>
      <c r="V9391" s="334">
        <v>0</v>
      </c>
      <c r="W9391" s="334">
        <v>0</v>
      </c>
      <c r="X9391" s="334">
        <v>0</v>
      </c>
      <c r="Y9391" s="334">
        <v>0</v>
      </c>
      <c r="Z9391" s="334">
        <v>0</v>
      </c>
      <c r="AA9391" s="334">
        <v>0</v>
      </c>
      <c r="AB9391" s="334">
        <v>0</v>
      </c>
      <c r="AD9391" s="334">
        <v>0</v>
      </c>
      <c r="AE9391" s="334">
        <f t="shared" si="1467"/>
        <v>0</v>
      </c>
      <c r="AF9391" s="334">
        <f t="shared" si="1468"/>
        <v>0</v>
      </c>
      <c r="AG9391" s="340">
        <f t="shared" si="1469"/>
        <v>0</v>
      </c>
      <c r="AI9391" s="340">
        <f t="shared" si="1472"/>
        <v>0</v>
      </c>
      <c r="AJ9391" s="340">
        <f t="shared" si="1472"/>
        <v>0</v>
      </c>
      <c r="AK9391" s="340">
        <f t="shared" si="1472"/>
        <v>0</v>
      </c>
      <c r="AL9391" s="340">
        <f t="shared" si="1472"/>
        <v>0</v>
      </c>
      <c r="AM9391" s="340">
        <f t="shared" si="1472"/>
        <v>0</v>
      </c>
    </row>
    <row r="9392" spans="1:39" x14ac:dyDescent="0.35">
      <c r="A9392" s="337">
        <v>31305</v>
      </c>
      <c r="B9392" s="338">
        <f t="shared" si="1464"/>
        <v>1985</v>
      </c>
      <c r="C9392" s="338">
        <f t="shared" si="1465"/>
        <v>9</v>
      </c>
      <c r="D9392" s="338">
        <f t="shared" si="1466"/>
        <v>15</v>
      </c>
      <c r="E9392" s="334">
        <v>0</v>
      </c>
      <c r="F9392" s="334">
        <v>0</v>
      </c>
      <c r="G9392" s="334">
        <v>0</v>
      </c>
      <c r="H9392" s="334">
        <v>0</v>
      </c>
      <c r="I9392" s="334">
        <v>0</v>
      </c>
      <c r="J9392" s="334">
        <v>0</v>
      </c>
      <c r="K9392" s="334">
        <v>0</v>
      </c>
      <c r="L9392" s="334">
        <v>0</v>
      </c>
      <c r="M9392" s="334">
        <v>0</v>
      </c>
      <c r="N9392" s="334">
        <v>0</v>
      </c>
      <c r="O9392" s="334">
        <v>0</v>
      </c>
      <c r="P9392" s="334">
        <v>0</v>
      </c>
      <c r="Q9392" s="334">
        <v>0</v>
      </c>
      <c r="R9392" s="334">
        <v>0</v>
      </c>
      <c r="S9392" s="334">
        <v>0</v>
      </c>
      <c r="T9392" s="334">
        <v>0</v>
      </c>
      <c r="U9392" s="334">
        <v>0</v>
      </c>
      <c r="V9392" s="334">
        <v>0</v>
      </c>
      <c r="W9392" s="334">
        <v>0</v>
      </c>
      <c r="X9392" s="334">
        <v>0</v>
      </c>
      <c r="Y9392" s="334">
        <v>0</v>
      </c>
      <c r="Z9392" s="334">
        <v>0</v>
      </c>
      <c r="AA9392" s="334">
        <v>0</v>
      </c>
      <c r="AB9392" s="334">
        <v>0</v>
      </c>
      <c r="AD9392" s="334">
        <v>0</v>
      </c>
      <c r="AE9392" s="334">
        <f t="shared" si="1467"/>
        <v>0</v>
      </c>
      <c r="AF9392" s="334">
        <f t="shared" si="1468"/>
        <v>0</v>
      </c>
      <c r="AG9392" s="340">
        <f t="shared" si="1469"/>
        <v>0</v>
      </c>
      <c r="AI9392" s="340">
        <f t="shared" si="1472"/>
        <v>0</v>
      </c>
      <c r="AJ9392" s="340">
        <f t="shared" si="1472"/>
        <v>0</v>
      </c>
      <c r="AK9392" s="340">
        <f t="shared" si="1472"/>
        <v>0</v>
      </c>
      <c r="AL9392" s="340">
        <f t="shared" si="1472"/>
        <v>0</v>
      </c>
      <c r="AM9392" s="340">
        <f t="shared" si="1472"/>
        <v>0</v>
      </c>
    </row>
    <row r="9393" spans="1:39" x14ac:dyDescent="0.35">
      <c r="A9393" s="337">
        <v>31306</v>
      </c>
      <c r="B9393" s="338">
        <f t="shared" si="1464"/>
        <v>1985</v>
      </c>
      <c r="C9393" s="338">
        <f t="shared" si="1465"/>
        <v>9</v>
      </c>
      <c r="D9393" s="338">
        <f t="shared" si="1466"/>
        <v>16</v>
      </c>
      <c r="E9393" s="334">
        <v>0</v>
      </c>
      <c r="F9393" s="334">
        <v>0</v>
      </c>
      <c r="G9393" s="334">
        <v>0.1</v>
      </c>
      <c r="H9393" s="334">
        <v>0</v>
      </c>
      <c r="I9393" s="334">
        <v>0</v>
      </c>
      <c r="J9393" s="334">
        <v>0.1</v>
      </c>
      <c r="K9393" s="334">
        <v>0</v>
      </c>
      <c r="L9393" s="334">
        <v>0</v>
      </c>
      <c r="M9393" s="334">
        <v>0</v>
      </c>
      <c r="N9393" s="334">
        <v>0</v>
      </c>
      <c r="O9393" s="334">
        <v>0</v>
      </c>
      <c r="P9393" s="334">
        <v>0</v>
      </c>
      <c r="Q9393" s="334">
        <v>0</v>
      </c>
      <c r="R9393" s="334">
        <v>0</v>
      </c>
      <c r="S9393" s="334">
        <v>0</v>
      </c>
      <c r="T9393" s="334">
        <v>0</v>
      </c>
      <c r="U9393" s="334">
        <v>0</v>
      </c>
      <c r="V9393" s="334">
        <v>0</v>
      </c>
      <c r="W9393" s="334">
        <v>0</v>
      </c>
      <c r="X9393" s="334">
        <v>0</v>
      </c>
      <c r="Y9393" s="334">
        <v>0</v>
      </c>
      <c r="Z9393" s="334">
        <v>0</v>
      </c>
      <c r="AA9393" s="334">
        <v>0</v>
      </c>
      <c r="AB9393" s="334">
        <v>0</v>
      </c>
      <c r="AD9393" s="334">
        <v>0.2</v>
      </c>
      <c r="AE9393" s="334">
        <f t="shared" si="1467"/>
        <v>0.2</v>
      </c>
      <c r="AF9393" s="334">
        <f t="shared" si="1468"/>
        <v>0.2</v>
      </c>
      <c r="AG9393" s="340">
        <f t="shared" si="1469"/>
        <v>0</v>
      </c>
      <c r="AI9393" s="340">
        <f t="shared" si="1472"/>
        <v>0</v>
      </c>
      <c r="AJ9393" s="340">
        <f t="shared" si="1472"/>
        <v>0</v>
      </c>
      <c r="AK9393" s="340">
        <f t="shared" si="1472"/>
        <v>0</v>
      </c>
      <c r="AL9393" s="340">
        <f t="shared" si="1472"/>
        <v>0</v>
      </c>
      <c r="AM9393" s="340">
        <f t="shared" si="1472"/>
        <v>0.2</v>
      </c>
    </row>
    <row r="9394" spans="1:39" x14ac:dyDescent="0.35">
      <c r="A9394" s="337">
        <v>31307</v>
      </c>
      <c r="B9394" s="338">
        <f t="shared" si="1464"/>
        <v>1985</v>
      </c>
      <c r="C9394" s="338">
        <f t="shared" si="1465"/>
        <v>9</v>
      </c>
      <c r="D9394" s="338">
        <f t="shared" si="1466"/>
        <v>17</v>
      </c>
      <c r="E9394" s="334">
        <v>0</v>
      </c>
      <c r="F9394" s="334">
        <v>0</v>
      </c>
      <c r="G9394" s="334">
        <v>0</v>
      </c>
      <c r="H9394" s="334">
        <v>0</v>
      </c>
      <c r="I9394" s="334">
        <v>0</v>
      </c>
      <c r="J9394" s="334">
        <v>0</v>
      </c>
      <c r="K9394" s="334">
        <v>0</v>
      </c>
      <c r="L9394" s="334">
        <v>0</v>
      </c>
      <c r="M9394" s="334">
        <v>0</v>
      </c>
      <c r="N9394" s="334">
        <v>0</v>
      </c>
      <c r="O9394" s="334">
        <v>0</v>
      </c>
      <c r="P9394" s="334">
        <v>0</v>
      </c>
      <c r="Q9394" s="334">
        <v>0</v>
      </c>
      <c r="R9394" s="334">
        <v>0</v>
      </c>
      <c r="S9394" s="334">
        <v>0</v>
      </c>
      <c r="T9394" s="334">
        <v>0</v>
      </c>
      <c r="U9394" s="334">
        <v>0</v>
      </c>
      <c r="V9394" s="334">
        <v>0</v>
      </c>
      <c r="W9394" s="334">
        <v>0</v>
      </c>
      <c r="X9394" s="334">
        <v>0</v>
      </c>
      <c r="Y9394" s="334">
        <v>0</v>
      </c>
      <c r="Z9394" s="334">
        <v>0</v>
      </c>
      <c r="AA9394" s="334">
        <v>0</v>
      </c>
      <c r="AB9394" s="334">
        <v>0</v>
      </c>
      <c r="AD9394" s="334">
        <v>0</v>
      </c>
      <c r="AE9394" s="334">
        <f t="shared" si="1467"/>
        <v>0</v>
      </c>
      <c r="AF9394" s="334">
        <f t="shared" si="1468"/>
        <v>0</v>
      </c>
      <c r="AG9394" s="340">
        <f t="shared" si="1469"/>
        <v>0</v>
      </c>
      <c r="AI9394" s="340">
        <f t="shared" si="1472"/>
        <v>0</v>
      </c>
      <c r="AJ9394" s="340">
        <f t="shared" si="1472"/>
        <v>0</v>
      </c>
      <c r="AK9394" s="340">
        <f t="shared" si="1472"/>
        <v>0</v>
      </c>
      <c r="AL9394" s="340">
        <f t="shared" si="1472"/>
        <v>0</v>
      </c>
      <c r="AM9394" s="340">
        <f t="shared" si="1472"/>
        <v>0</v>
      </c>
    </row>
    <row r="9395" spans="1:39" x14ac:dyDescent="0.35">
      <c r="A9395" s="337">
        <v>31308</v>
      </c>
      <c r="B9395" s="338">
        <f t="shared" si="1464"/>
        <v>1985</v>
      </c>
      <c r="C9395" s="338">
        <f t="shared" si="1465"/>
        <v>9</v>
      </c>
      <c r="D9395" s="338">
        <f t="shared" si="1466"/>
        <v>18</v>
      </c>
      <c r="E9395" s="334">
        <v>0</v>
      </c>
      <c r="F9395" s="334">
        <v>0</v>
      </c>
      <c r="G9395" s="334">
        <v>0</v>
      </c>
      <c r="H9395" s="334">
        <v>0</v>
      </c>
      <c r="I9395" s="334">
        <v>0</v>
      </c>
      <c r="J9395" s="334">
        <v>0</v>
      </c>
      <c r="K9395" s="334">
        <v>0</v>
      </c>
      <c r="L9395" s="334">
        <v>0</v>
      </c>
      <c r="M9395" s="334">
        <v>0</v>
      </c>
      <c r="N9395" s="334">
        <v>0</v>
      </c>
      <c r="O9395" s="334">
        <v>0</v>
      </c>
      <c r="P9395" s="334">
        <v>0</v>
      </c>
      <c r="Q9395" s="334">
        <v>0</v>
      </c>
      <c r="R9395" s="334">
        <v>0</v>
      </c>
      <c r="S9395" s="334">
        <v>0</v>
      </c>
      <c r="T9395" s="334">
        <v>0</v>
      </c>
      <c r="U9395" s="334">
        <v>0</v>
      </c>
      <c r="V9395" s="334">
        <v>0</v>
      </c>
      <c r="W9395" s="334">
        <v>0</v>
      </c>
      <c r="X9395" s="334">
        <v>0</v>
      </c>
      <c r="Y9395" s="334">
        <v>0</v>
      </c>
      <c r="Z9395" s="334">
        <v>0</v>
      </c>
      <c r="AA9395" s="334">
        <v>0</v>
      </c>
      <c r="AB9395" s="334">
        <v>0.5</v>
      </c>
      <c r="AD9395" s="334">
        <v>0.5</v>
      </c>
      <c r="AE9395" s="334">
        <f t="shared" si="1467"/>
        <v>0.5</v>
      </c>
      <c r="AF9395" s="334">
        <f t="shared" si="1468"/>
        <v>0.5</v>
      </c>
      <c r="AG9395" s="340">
        <f t="shared" si="1469"/>
        <v>0</v>
      </c>
      <c r="AI9395" s="340">
        <f t="shared" si="1472"/>
        <v>0</v>
      </c>
      <c r="AJ9395" s="340">
        <f t="shared" si="1472"/>
        <v>0</v>
      </c>
      <c r="AK9395" s="340">
        <f t="shared" si="1472"/>
        <v>0</v>
      </c>
      <c r="AL9395" s="340">
        <f t="shared" si="1472"/>
        <v>0</v>
      </c>
      <c r="AM9395" s="340">
        <f t="shared" si="1472"/>
        <v>0.5</v>
      </c>
    </row>
    <row r="9396" spans="1:39" x14ac:dyDescent="0.35">
      <c r="A9396" s="337">
        <v>31309</v>
      </c>
      <c r="B9396" s="338">
        <f t="shared" si="1464"/>
        <v>1985</v>
      </c>
      <c r="C9396" s="338">
        <f t="shared" si="1465"/>
        <v>9</v>
      </c>
      <c r="D9396" s="338">
        <f t="shared" si="1466"/>
        <v>19</v>
      </c>
      <c r="E9396" s="334">
        <v>0.9</v>
      </c>
      <c r="F9396" s="334">
        <v>1</v>
      </c>
      <c r="G9396" s="334">
        <v>0.9</v>
      </c>
      <c r="H9396" s="334">
        <v>1</v>
      </c>
      <c r="I9396" s="334">
        <v>0.9</v>
      </c>
      <c r="J9396" s="334">
        <v>0.9</v>
      </c>
      <c r="K9396" s="334">
        <v>1</v>
      </c>
      <c r="L9396" s="334">
        <v>0.9</v>
      </c>
      <c r="M9396" s="334">
        <v>1</v>
      </c>
      <c r="N9396" s="334">
        <v>0.9</v>
      </c>
      <c r="O9396" s="334">
        <v>0</v>
      </c>
      <c r="P9396" s="334">
        <v>0</v>
      </c>
      <c r="Q9396" s="334">
        <v>0</v>
      </c>
      <c r="R9396" s="334">
        <v>0</v>
      </c>
      <c r="S9396" s="334">
        <v>0</v>
      </c>
      <c r="T9396" s="334">
        <v>0</v>
      </c>
      <c r="U9396" s="334">
        <v>0</v>
      </c>
      <c r="V9396" s="334">
        <v>0</v>
      </c>
      <c r="W9396" s="334">
        <v>0</v>
      </c>
      <c r="X9396" s="334">
        <v>0</v>
      </c>
      <c r="Y9396" s="334">
        <v>0</v>
      </c>
      <c r="Z9396" s="334">
        <v>0</v>
      </c>
      <c r="AA9396" s="334">
        <v>0</v>
      </c>
      <c r="AB9396" s="334">
        <v>0</v>
      </c>
      <c r="AD9396" s="334">
        <v>9.4</v>
      </c>
      <c r="AE9396" s="334">
        <f t="shared" si="1467"/>
        <v>9.4</v>
      </c>
      <c r="AF9396" s="334">
        <f t="shared" si="1468"/>
        <v>9.4</v>
      </c>
      <c r="AG9396" s="340">
        <f t="shared" si="1469"/>
        <v>0</v>
      </c>
      <c r="AI9396" s="340">
        <f t="shared" ref="AI9396:AM9411" si="1473">IF($C9396=AI$1,$AF9396,0)</f>
        <v>0</v>
      </c>
      <c r="AJ9396" s="340">
        <f t="shared" si="1473"/>
        <v>0</v>
      </c>
      <c r="AK9396" s="340">
        <f t="shared" si="1473"/>
        <v>0</v>
      </c>
      <c r="AL9396" s="340">
        <f t="shared" si="1473"/>
        <v>0</v>
      </c>
      <c r="AM9396" s="340">
        <f t="shared" si="1473"/>
        <v>9.4</v>
      </c>
    </row>
    <row r="9397" spans="1:39" x14ac:dyDescent="0.35">
      <c r="A9397" s="337">
        <v>31310</v>
      </c>
      <c r="B9397" s="338">
        <f t="shared" si="1464"/>
        <v>1985</v>
      </c>
      <c r="C9397" s="338">
        <f t="shared" si="1465"/>
        <v>9</v>
      </c>
      <c r="D9397" s="338">
        <f t="shared" si="1466"/>
        <v>20</v>
      </c>
      <c r="E9397" s="334">
        <v>0</v>
      </c>
      <c r="F9397" s="334">
        <v>0</v>
      </c>
      <c r="G9397" s="334">
        <v>0</v>
      </c>
      <c r="H9397" s="334">
        <v>0</v>
      </c>
      <c r="I9397" s="334">
        <v>0</v>
      </c>
      <c r="J9397" s="334">
        <v>0</v>
      </c>
      <c r="K9397" s="334">
        <v>0</v>
      </c>
      <c r="L9397" s="334">
        <v>0</v>
      </c>
      <c r="M9397" s="334">
        <v>0</v>
      </c>
      <c r="N9397" s="334">
        <v>0</v>
      </c>
      <c r="O9397" s="334">
        <v>0</v>
      </c>
      <c r="P9397" s="334">
        <v>0</v>
      </c>
      <c r="Q9397" s="334">
        <v>0</v>
      </c>
      <c r="R9397" s="334">
        <v>0</v>
      </c>
      <c r="S9397" s="334">
        <v>0</v>
      </c>
      <c r="T9397" s="334">
        <v>0</v>
      </c>
      <c r="U9397" s="334">
        <v>0</v>
      </c>
      <c r="V9397" s="334">
        <v>0</v>
      </c>
      <c r="W9397" s="334">
        <v>0</v>
      </c>
      <c r="X9397" s="334">
        <v>0</v>
      </c>
      <c r="Y9397" s="334">
        <v>0</v>
      </c>
      <c r="Z9397" s="334">
        <v>0</v>
      </c>
      <c r="AA9397" s="334">
        <v>0</v>
      </c>
      <c r="AB9397" s="334">
        <v>0</v>
      </c>
      <c r="AD9397" s="334">
        <v>0</v>
      </c>
      <c r="AE9397" s="334">
        <f t="shared" si="1467"/>
        <v>0</v>
      </c>
      <c r="AF9397" s="334">
        <f t="shared" si="1468"/>
        <v>0</v>
      </c>
      <c r="AG9397" s="340">
        <f t="shared" si="1469"/>
        <v>0</v>
      </c>
      <c r="AI9397" s="340">
        <f t="shared" si="1473"/>
        <v>0</v>
      </c>
      <c r="AJ9397" s="340">
        <f t="shared" si="1473"/>
        <v>0</v>
      </c>
      <c r="AK9397" s="340">
        <f t="shared" si="1473"/>
        <v>0</v>
      </c>
      <c r="AL9397" s="340">
        <f t="shared" si="1473"/>
        <v>0</v>
      </c>
      <c r="AM9397" s="340">
        <f t="shared" si="1473"/>
        <v>0</v>
      </c>
    </row>
    <row r="9398" spans="1:39" x14ac:dyDescent="0.35">
      <c r="A9398" s="337">
        <v>31311</v>
      </c>
      <c r="B9398" s="338">
        <f t="shared" si="1464"/>
        <v>1985</v>
      </c>
      <c r="C9398" s="338">
        <f t="shared" si="1465"/>
        <v>9</v>
      </c>
      <c r="D9398" s="338">
        <f t="shared" si="1466"/>
        <v>21</v>
      </c>
      <c r="E9398" s="334">
        <v>0</v>
      </c>
      <c r="F9398" s="334">
        <v>0</v>
      </c>
      <c r="G9398" s="334">
        <v>0</v>
      </c>
      <c r="H9398" s="334">
        <v>0</v>
      </c>
      <c r="I9398" s="334">
        <v>0</v>
      </c>
      <c r="J9398" s="334">
        <v>0</v>
      </c>
      <c r="K9398" s="334">
        <v>0.1</v>
      </c>
      <c r="L9398" s="334">
        <v>0</v>
      </c>
      <c r="M9398" s="334">
        <v>0</v>
      </c>
      <c r="N9398" s="334">
        <v>0</v>
      </c>
      <c r="O9398" s="334">
        <v>0</v>
      </c>
      <c r="P9398" s="334">
        <v>0</v>
      </c>
      <c r="Q9398" s="334">
        <v>0</v>
      </c>
      <c r="R9398" s="334">
        <v>0</v>
      </c>
      <c r="S9398" s="334">
        <v>0</v>
      </c>
      <c r="T9398" s="334">
        <v>0</v>
      </c>
      <c r="U9398" s="334">
        <v>0</v>
      </c>
      <c r="V9398" s="334">
        <v>0</v>
      </c>
      <c r="W9398" s="334">
        <v>0.1</v>
      </c>
      <c r="X9398" s="334">
        <v>0</v>
      </c>
      <c r="Y9398" s="334">
        <v>0</v>
      </c>
      <c r="Z9398" s="334">
        <v>0</v>
      </c>
      <c r="AA9398" s="334">
        <v>0</v>
      </c>
      <c r="AB9398" s="334">
        <v>0</v>
      </c>
      <c r="AD9398" s="334">
        <v>0.2</v>
      </c>
      <c r="AE9398" s="334">
        <f t="shared" si="1467"/>
        <v>0.2</v>
      </c>
      <c r="AF9398" s="334">
        <f t="shared" si="1468"/>
        <v>0.2</v>
      </c>
      <c r="AG9398" s="340">
        <f t="shared" si="1469"/>
        <v>0</v>
      </c>
      <c r="AI9398" s="340">
        <f t="shared" si="1473"/>
        <v>0</v>
      </c>
      <c r="AJ9398" s="340">
        <f t="shared" si="1473"/>
        <v>0</v>
      </c>
      <c r="AK9398" s="340">
        <f t="shared" si="1473"/>
        <v>0</v>
      </c>
      <c r="AL9398" s="340">
        <f t="shared" si="1473"/>
        <v>0</v>
      </c>
      <c r="AM9398" s="340">
        <f t="shared" si="1473"/>
        <v>0.2</v>
      </c>
    </row>
    <row r="9399" spans="1:39" x14ac:dyDescent="0.35">
      <c r="A9399" s="337">
        <v>31312</v>
      </c>
      <c r="B9399" s="338">
        <f t="shared" si="1464"/>
        <v>1985</v>
      </c>
      <c r="C9399" s="338">
        <f t="shared" si="1465"/>
        <v>9</v>
      </c>
      <c r="D9399" s="338">
        <f t="shared" si="1466"/>
        <v>22</v>
      </c>
      <c r="E9399" s="334">
        <v>0</v>
      </c>
      <c r="F9399" s="334">
        <v>0</v>
      </c>
      <c r="G9399" s="334">
        <v>0</v>
      </c>
      <c r="H9399" s="334">
        <v>0</v>
      </c>
      <c r="I9399" s="334">
        <v>0</v>
      </c>
      <c r="J9399" s="334">
        <v>0</v>
      </c>
      <c r="K9399" s="334">
        <v>0</v>
      </c>
      <c r="L9399" s="334">
        <v>0</v>
      </c>
      <c r="M9399" s="334">
        <v>0.2</v>
      </c>
      <c r="N9399" s="334">
        <v>0</v>
      </c>
      <c r="O9399" s="334">
        <v>0</v>
      </c>
      <c r="P9399" s="334">
        <v>0</v>
      </c>
      <c r="Q9399" s="334">
        <v>0</v>
      </c>
      <c r="R9399" s="334">
        <v>0</v>
      </c>
      <c r="S9399" s="334">
        <v>0</v>
      </c>
      <c r="T9399" s="334">
        <v>0.2</v>
      </c>
      <c r="U9399" s="334">
        <v>0</v>
      </c>
      <c r="V9399" s="334">
        <v>0</v>
      </c>
      <c r="W9399" s="334">
        <v>0</v>
      </c>
      <c r="X9399" s="334">
        <v>0</v>
      </c>
      <c r="Y9399" s="334">
        <v>0</v>
      </c>
      <c r="Z9399" s="334">
        <v>0</v>
      </c>
      <c r="AA9399" s="334">
        <v>0</v>
      </c>
      <c r="AB9399" s="334">
        <v>0</v>
      </c>
      <c r="AD9399" s="334">
        <v>0.4</v>
      </c>
      <c r="AE9399" s="334">
        <f t="shared" si="1467"/>
        <v>0.4</v>
      </c>
      <c r="AF9399" s="334">
        <f t="shared" si="1468"/>
        <v>0.4</v>
      </c>
      <c r="AG9399" s="340">
        <f t="shared" si="1469"/>
        <v>0</v>
      </c>
      <c r="AI9399" s="340">
        <f t="shared" si="1473"/>
        <v>0</v>
      </c>
      <c r="AJ9399" s="340">
        <f t="shared" si="1473"/>
        <v>0</v>
      </c>
      <c r="AK9399" s="340">
        <f t="shared" si="1473"/>
        <v>0</v>
      </c>
      <c r="AL9399" s="340">
        <f t="shared" si="1473"/>
        <v>0</v>
      </c>
      <c r="AM9399" s="340">
        <f t="shared" si="1473"/>
        <v>0.4</v>
      </c>
    </row>
    <row r="9400" spans="1:39" x14ac:dyDescent="0.35">
      <c r="A9400" s="337">
        <v>31313</v>
      </c>
      <c r="B9400" s="338">
        <f t="shared" si="1464"/>
        <v>1985</v>
      </c>
      <c r="C9400" s="338">
        <f t="shared" si="1465"/>
        <v>9</v>
      </c>
      <c r="D9400" s="338">
        <f t="shared" si="1466"/>
        <v>23</v>
      </c>
      <c r="E9400" s="334">
        <v>0</v>
      </c>
      <c r="F9400" s="334">
        <v>0</v>
      </c>
      <c r="G9400" s="334">
        <v>0</v>
      </c>
      <c r="H9400" s="334">
        <v>0</v>
      </c>
      <c r="I9400" s="334">
        <v>0</v>
      </c>
      <c r="J9400" s="334">
        <v>0</v>
      </c>
      <c r="K9400" s="334">
        <v>0</v>
      </c>
      <c r="L9400" s="334">
        <v>0</v>
      </c>
      <c r="M9400" s="334">
        <v>0</v>
      </c>
      <c r="N9400" s="334">
        <v>0</v>
      </c>
      <c r="O9400" s="334">
        <v>0</v>
      </c>
      <c r="P9400" s="334">
        <v>0</v>
      </c>
      <c r="Q9400" s="334">
        <v>0</v>
      </c>
      <c r="R9400" s="334">
        <v>0</v>
      </c>
      <c r="S9400" s="334">
        <v>0</v>
      </c>
      <c r="T9400" s="334">
        <v>0</v>
      </c>
      <c r="U9400" s="334">
        <v>0</v>
      </c>
      <c r="V9400" s="334">
        <v>0</v>
      </c>
      <c r="W9400" s="334">
        <v>0</v>
      </c>
      <c r="X9400" s="334">
        <v>0</v>
      </c>
      <c r="Y9400" s="334">
        <v>0</v>
      </c>
      <c r="Z9400" s="334">
        <v>0</v>
      </c>
      <c r="AA9400" s="334">
        <v>0</v>
      </c>
      <c r="AB9400" s="334">
        <v>0.4</v>
      </c>
      <c r="AD9400" s="334">
        <v>0.4</v>
      </c>
      <c r="AE9400" s="334">
        <f t="shared" si="1467"/>
        <v>0.4</v>
      </c>
      <c r="AF9400" s="334">
        <f t="shared" si="1468"/>
        <v>0.4</v>
      </c>
      <c r="AG9400" s="340">
        <f t="shared" si="1469"/>
        <v>0</v>
      </c>
      <c r="AI9400" s="340">
        <f t="shared" si="1473"/>
        <v>0</v>
      </c>
      <c r="AJ9400" s="340">
        <f t="shared" si="1473"/>
        <v>0</v>
      </c>
      <c r="AK9400" s="340">
        <f t="shared" si="1473"/>
        <v>0</v>
      </c>
      <c r="AL9400" s="340">
        <f t="shared" si="1473"/>
        <v>0</v>
      </c>
      <c r="AM9400" s="340">
        <f t="shared" si="1473"/>
        <v>0.4</v>
      </c>
    </row>
    <row r="9401" spans="1:39" x14ac:dyDescent="0.35">
      <c r="A9401" s="337">
        <v>31314</v>
      </c>
      <c r="B9401" s="338">
        <f t="shared" si="1464"/>
        <v>1985</v>
      </c>
      <c r="C9401" s="338">
        <f t="shared" si="1465"/>
        <v>9</v>
      </c>
      <c r="D9401" s="338">
        <f t="shared" si="1466"/>
        <v>24</v>
      </c>
      <c r="E9401" s="334">
        <v>0</v>
      </c>
      <c r="F9401" s="334">
        <v>0</v>
      </c>
      <c r="G9401" s="334">
        <v>0</v>
      </c>
      <c r="H9401" s="334">
        <v>0</v>
      </c>
      <c r="I9401" s="334">
        <v>0</v>
      </c>
      <c r="J9401" s="334">
        <v>0</v>
      </c>
      <c r="K9401" s="334">
        <v>0</v>
      </c>
      <c r="L9401" s="334">
        <v>0</v>
      </c>
      <c r="M9401" s="334">
        <v>0</v>
      </c>
      <c r="N9401" s="334">
        <v>0</v>
      </c>
      <c r="O9401" s="334">
        <v>0</v>
      </c>
      <c r="P9401" s="334">
        <v>0</v>
      </c>
      <c r="Q9401" s="334">
        <v>0</v>
      </c>
      <c r="R9401" s="334">
        <v>0</v>
      </c>
      <c r="S9401" s="334">
        <v>0</v>
      </c>
      <c r="T9401" s="334">
        <v>0</v>
      </c>
      <c r="U9401" s="334">
        <v>0</v>
      </c>
      <c r="V9401" s="334">
        <v>0</v>
      </c>
      <c r="W9401" s="334">
        <v>0</v>
      </c>
      <c r="X9401" s="334">
        <v>0</v>
      </c>
      <c r="Y9401" s="334">
        <v>0</v>
      </c>
      <c r="Z9401" s="334">
        <v>0</v>
      </c>
      <c r="AA9401" s="334">
        <v>0</v>
      </c>
      <c r="AB9401" s="334">
        <v>0</v>
      </c>
      <c r="AD9401" s="334">
        <v>0</v>
      </c>
      <c r="AE9401" s="334">
        <f t="shared" si="1467"/>
        <v>0</v>
      </c>
      <c r="AF9401" s="334">
        <f t="shared" si="1468"/>
        <v>0</v>
      </c>
      <c r="AG9401" s="340">
        <f t="shared" si="1469"/>
        <v>0</v>
      </c>
      <c r="AI9401" s="340">
        <f t="shared" si="1473"/>
        <v>0</v>
      </c>
      <c r="AJ9401" s="340">
        <f t="shared" si="1473"/>
        <v>0</v>
      </c>
      <c r="AK9401" s="340">
        <f t="shared" si="1473"/>
        <v>0</v>
      </c>
      <c r="AL9401" s="340">
        <f t="shared" si="1473"/>
        <v>0</v>
      </c>
      <c r="AM9401" s="340">
        <f t="shared" si="1473"/>
        <v>0</v>
      </c>
    </row>
    <row r="9402" spans="1:39" x14ac:dyDescent="0.35">
      <c r="A9402" s="337">
        <v>31315</v>
      </c>
      <c r="B9402" s="338">
        <f t="shared" si="1464"/>
        <v>1985</v>
      </c>
      <c r="C9402" s="338">
        <f t="shared" si="1465"/>
        <v>9</v>
      </c>
      <c r="D9402" s="338">
        <f t="shared" si="1466"/>
        <v>25</v>
      </c>
      <c r="E9402" s="334">
        <v>0</v>
      </c>
      <c r="F9402" s="334">
        <v>0</v>
      </c>
      <c r="G9402" s="334">
        <v>0</v>
      </c>
      <c r="H9402" s="334">
        <v>0</v>
      </c>
      <c r="I9402" s="334">
        <v>0</v>
      </c>
      <c r="J9402" s="334">
        <v>0</v>
      </c>
      <c r="K9402" s="334">
        <v>0</v>
      </c>
      <c r="L9402" s="334">
        <v>0</v>
      </c>
      <c r="M9402" s="334">
        <v>0</v>
      </c>
      <c r="N9402" s="334">
        <v>0</v>
      </c>
      <c r="O9402" s="334">
        <v>0</v>
      </c>
      <c r="P9402" s="334">
        <v>0</v>
      </c>
      <c r="Q9402" s="334">
        <v>0</v>
      </c>
      <c r="R9402" s="334">
        <v>0</v>
      </c>
      <c r="S9402" s="334">
        <v>0</v>
      </c>
      <c r="T9402" s="334">
        <v>0</v>
      </c>
      <c r="U9402" s="334">
        <v>0</v>
      </c>
      <c r="V9402" s="334">
        <v>0</v>
      </c>
      <c r="W9402" s="334">
        <v>0</v>
      </c>
      <c r="X9402" s="334">
        <v>0</v>
      </c>
      <c r="Y9402" s="334">
        <v>0</v>
      </c>
      <c r="Z9402" s="334">
        <v>0</v>
      </c>
      <c r="AA9402" s="334">
        <v>0</v>
      </c>
      <c r="AB9402" s="334">
        <v>0</v>
      </c>
      <c r="AD9402" s="334">
        <v>0</v>
      </c>
      <c r="AE9402" s="334">
        <f t="shared" si="1467"/>
        <v>0</v>
      </c>
      <c r="AF9402" s="334">
        <f t="shared" si="1468"/>
        <v>0</v>
      </c>
      <c r="AG9402" s="340">
        <f t="shared" si="1469"/>
        <v>0</v>
      </c>
      <c r="AI9402" s="340">
        <f t="shared" si="1473"/>
        <v>0</v>
      </c>
      <c r="AJ9402" s="340">
        <f t="shared" si="1473"/>
        <v>0</v>
      </c>
      <c r="AK9402" s="340">
        <f t="shared" si="1473"/>
        <v>0</v>
      </c>
      <c r="AL9402" s="340">
        <f t="shared" si="1473"/>
        <v>0</v>
      </c>
      <c r="AM9402" s="340">
        <f t="shared" si="1473"/>
        <v>0</v>
      </c>
    </row>
    <row r="9403" spans="1:39" x14ac:dyDescent="0.35">
      <c r="A9403" s="337">
        <v>31316</v>
      </c>
      <c r="B9403" s="338">
        <f t="shared" si="1464"/>
        <v>1985</v>
      </c>
      <c r="C9403" s="338">
        <f t="shared" si="1465"/>
        <v>9</v>
      </c>
      <c r="D9403" s="338">
        <f t="shared" si="1466"/>
        <v>26</v>
      </c>
      <c r="E9403" s="334">
        <v>0</v>
      </c>
      <c r="F9403" s="334">
        <v>0</v>
      </c>
      <c r="G9403" s="334">
        <v>0</v>
      </c>
      <c r="H9403" s="334">
        <v>0</v>
      </c>
      <c r="I9403" s="334">
        <v>0</v>
      </c>
      <c r="J9403" s="334">
        <v>0</v>
      </c>
      <c r="K9403" s="334">
        <v>0</v>
      </c>
      <c r="L9403" s="334">
        <v>0</v>
      </c>
      <c r="M9403" s="334">
        <v>0</v>
      </c>
      <c r="N9403" s="334">
        <v>0</v>
      </c>
      <c r="O9403" s="334">
        <v>0</v>
      </c>
      <c r="P9403" s="334">
        <v>0</v>
      </c>
      <c r="Q9403" s="334">
        <v>0.2</v>
      </c>
      <c r="R9403" s="334">
        <v>0</v>
      </c>
      <c r="S9403" s="334">
        <v>0</v>
      </c>
      <c r="T9403" s="334">
        <v>0</v>
      </c>
      <c r="U9403" s="334">
        <v>0</v>
      </c>
      <c r="V9403" s="334">
        <v>0</v>
      </c>
      <c r="W9403" s="334">
        <v>0.3</v>
      </c>
      <c r="X9403" s="334">
        <v>0</v>
      </c>
      <c r="Y9403" s="334">
        <v>0</v>
      </c>
      <c r="Z9403" s="334">
        <v>0.2</v>
      </c>
      <c r="AA9403" s="334">
        <v>0.3</v>
      </c>
      <c r="AB9403" s="334">
        <v>0.2</v>
      </c>
      <c r="AD9403" s="334">
        <v>1.2</v>
      </c>
      <c r="AE9403" s="334">
        <f t="shared" si="1467"/>
        <v>1.2</v>
      </c>
      <c r="AF9403" s="334">
        <f t="shared" si="1468"/>
        <v>1.2</v>
      </c>
      <c r="AG9403" s="340">
        <f t="shared" si="1469"/>
        <v>0</v>
      </c>
      <c r="AI9403" s="340">
        <f t="shared" si="1473"/>
        <v>0</v>
      </c>
      <c r="AJ9403" s="340">
        <f t="shared" si="1473"/>
        <v>0</v>
      </c>
      <c r="AK9403" s="340">
        <f t="shared" si="1473"/>
        <v>0</v>
      </c>
      <c r="AL9403" s="340">
        <f t="shared" si="1473"/>
        <v>0</v>
      </c>
      <c r="AM9403" s="340">
        <f t="shared" si="1473"/>
        <v>1.2</v>
      </c>
    </row>
    <row r="9404" spans="1:39" x14ac:dyDescent="0.35">
      <c r="A9404" s="337">
        <v>31317</v>
      </c>
      <c r="B9404" s="338">
        <f t="shared" si="1464"/>
        <v>1985</v>
      </c>
      <c r="C9404" s="338">
        <f t="shared" si="1465"/>
        <v>9</v>
      </c>
      <c r="D9404" s="338">
        <f t="shared" si="1466"/>
        <v>27</v>
      </c>
      <c r="E9404" s="334">
        <v>0</v>
      </c>
      <c r="F9404" s="334">
        <v>0</v>
      </c>
      <c r="G9404" s="334">
        <v>0</v>
      </c>
      <c r="H9404" s="334">
        <v>0</v>
      </c>
      <c r="I9404" s="334">
        <v>0</v>
      </c>
      <c r="J9404" s="334">
        <v>0</v>
      </c>
      <c r="K9404" s="334">
        <v>0</v>
      </c>
      <c r="L9404" s="334">
        <v>0</v>
      </c>
      <c r="M9404" s="334">
        <v>0</v>
      </c>
      <c r="N9404" s="334">
        <v>0</v>
      </c>
      <c r="O9404" s="334">
        <v>0</v>
      </c>
      <c r="P9404" s="334">
        <v>0</v>
      </c>
      <c r="Q9404" s="334">
        <v>0</v>
      </c>
      <c r="R9404" s="334">
        <v>0</v>
      </c>
      <c r="S9404" s="334">
        <v>0</v>
      </c>
      <c r="T9404" s="334">
        <v>0</v>
      </c>
      <c r="U9404" s="334">
        <v>0</v>
      </c>
      <c r="V9404" s="334">
        <v>0</v>
      </c>
      <c r="W9404" s="334">
        <v>0</v>
      </c>
      <c r="X9404" s="334">
        <v>0</v>
      </c>
      <c r="Y9404" s="334">
        <v>0</v>
      </c>
      <c r="Z9404" s="334">
        <v>0</v>
      </c>
      <c r="AA9404" s="334">
        <v>0</v>
      </c>
      <c r="AB9404" s="334">
        <v>0</v>
      </c>
      <c r="AD9404" s="334">
        <v>0</v>
      </c>
      <c r="AE9404" s="334">
        <f t="shared" si="1467"/>
        <v>0</v>
      </c>
      <c r="AF9404" s="334">
        <f t="shared" si="1468"/>
        <v>0</v>
      </c>
      <c r="AG9404" s="340">
        <f t="shared" si="1469"/>
        <v>0</v>
      </c>
      <c r="AI9404" s="340">
        <f t="shared" si="1473"/>
        <v>0</v>
      </c>
      <c r="AJ9404" s="340">
        <f t="shared" si="1473"/>
        <v>0</v>
      </c>
      <c r="AK9404" s="340">
        <f t="shared" si="1473"/>
        <v>0</v>
      </c>
      <c r="AL9404" s="340">
        <f t="shared" si="1473"/>
        <v>0</v>
      </c>
      <c r="AM9404" s="340">
        <f t="shared" si="1473"/>
        <v>0</v>
      </c>
    </row>
    <row r="9405" spans="1:39" x14ac:dyDescent="0.35">
      <c r="A9405" s="337">
        <v>31318</v>
      </c>
      <c r="B9405" s="338">
        <f t="shared" si="1464"/>
        <v>1985</v>
      </c>
      <c r="C9405" s="338">
        <f t="shared" si="1465"/>
        <v>9</v>
      </c>
      <c r="D9405" s="338">
        <f t="shared" si="1466"/>
        <v>28</v>
      </c>
      <c r="E9405" s="334">
        <v>0</v>
      </c>
      <c r="F9405" s="334">
        <v>0</v>
      </c>
      <c r="G9405" s="334">
        <v>0</v>
      </c>
      <c r="H9405" s="334">
        <v>0</v>
      </c>
      <c r="I9405" s="334">
        <v>0</v>
      </c>
      <c r="J9405" s="334">
        <v>0</v>
      </c>
      <c r="K9405" s="334">
        <v>0</v>
      </c>
      <c r="L9405" s="334">
        <v>0</v>
      </c>
      <c r="M9405" s="334">
        <v>0</v>
      </c>
      <c r="N9405" s="334">
        <v>0</v>
      </c>
      <c r="O9405" s="334">
        <v>0</v>
      </c>
      <c r="P9405" s="334">
        <v>0</v>
      </c>
      <c r="Q9405" s="334">
        <v>0</v>
      </c>
      <c r="R9405" s="334">
        <v>0</v>
      </c>
      <c r="S9405" s="334">
        <v>0</v>
      </c>
      <c r="T9405" s="334">
        <v>0</v>
      </c>
      <c r="U9405" s="334">
        <v>0</v>
      </c>
      <c r="V9405" s="334">
        <v>0</v>
      </c>
      <c r="W9405" s="334">
        <v>0</v>
      </c>
      <c r="X9405" s="334">
        <v>0</v>
      </c>
      <c r="Y9405" s="334">
        <v>0</v>
      </c>
      <c r="Z9405" s="334">
        <v>0</v>
      </c>
      <c r="AA9405" s="334">
        <v>0</v>
      </c>
      <c r="AB9405" s="334">
        <v>0</v>
      </c>
      <c r="AD9405" s="334">
        <v>0</v>
      </c>
      <c r="AE9405" s="334">
        <f t="shared" si="1467"/>
        <v>0</v>
      </c>
      <c r="AF9405" s="334">
        <f t="shared" si="1468"/>
        <v>0</v>
      </c>
      <c r="AG9405" s="340">
        <f t="shared" si="1469"/>
        <v>0</v>
      </c>
      <c r="AI9405" s="340">
        <f t="shared" si="1473"/>
        <v>0</v>
      </c>
      <c r="AJ9405" s="340">
        <f t="shared" si="1473"/>
        <v>0</v>
      </c>
      <c r="AK9405" s="340">
        <f t="shared" si="1473"/>
        <v>0</v>
      </c>
      <c r="AL9405" s="340">
        <f t="shared" si="1473"/>
        <v>0</v>
      </c>
      <c r="AM9405" s="340">
        <f t="shared" si="1473"/>
        <v>0</v>
      </c>
    </row>
    <row r="9406" spans="1:39" x14ac:dyDescent="0.35">
      <c r="A9406" s="337">
        <v>31319</v>
      </c>
      <c r="B9406" s="338">
        <f t="shared" si="1464"/>
        <v>1985</v>
      </c>
      <c r="C9406" s="338">
        <f t="shared" si="1465"/>
        <v>9</v>
      </c>
      <c r="D9406" s="338">
        <f t="shared" si="1466"/>
        <v>29</v>
      </c>
      <c r="E9406" s="334">
        <v>0</v>
      </c>
      <c r="F9406" s="334">
        <v>0</v>
      </c>
      <c r="G9406" s="334">
        <v>0</v>
      </c>
      <c r="H9406" s="334">
        <v>0</v>
      </c>
      <c r="I9406" s="334">
        <v>0</v>
      </c>
      <c r="J9406" s="334">
        <v>0</v>
      </c>
      <c r="K9406" s="334">
        <v>0</v>
      </c>
      <c r="L9406" s="334">
        <v>0</v>
      </c>
      <c r="M9406" s="334">
        <v>0</v>
      </c>
      <c r="N9406" s="334">
        <v>0</v>
      </c>
      <c r="O9406" s="334">
        <v>0</v>
      </c>
      <c r="P9406" s="334">
        <v>0</v>
      </c>
      <c r="Q9406" s="334">
        <v>0</v>
      </c>
      <c r="R9406" s="334">
        <v>0</v>
      </c>
      <c r="S9406" s="334">
        <v>0</v>
      </c>
      <c r="T9406" s="334">
        <v>0</v>
      </c>
      <c r="U9406" s="334">
        <v>0</v>
      </c>
      <c r="V9406" s="334">
        <v>0</v>
      </c>
      <c r="W9406" s="334">
        <v>0</v>
      </c>
      <c r="X9406" s="334">
        <v>0</v>
      </c>
      <c r="Y9406" s="334">
        <v>0</v>
      </c>
      <c r="Z9406" s="334">
        <v>0</v>
      </c>
      <c r="AA9406" s="334">
        <v>0</v>
      </c>
      <c r="AB9406" s="334">
        <v>0</v>
      </c>
      <c r="AD9406" s="334">
        <v>0</v>
      </c>
      <c r="AE9406" s="334">
        <f t="shared" si="1467"/>
        <v>0</v>
      </c>
      <c r="AF9406" s="334">
        <f t="shared" si="1468"/>
        <v>0</v>
      </c>
      <c r="AG9406" s="340">
        <f t="shared" si="1469"/>
        <v>0</v>
      </c>
      <c r="AI9406" s="340">
        <f t="shared" si="1473"/>
        <v>0</v>
      </c>
      <c r="AJ9406" s="340">
        <f t="shared" si="1473"/>
        <v>0</v>
      </c>
      <c r="AK9406" s="340">
        <f t="shared" si="1473"/>
        <v>0</v>
      </c>
      <c r="AL9406" s="340">
        <f t="shared" si="1473"/>
        <v>0</v>
      </c>
      <c r="AM9406" s="340">
        <f t="shared" si="1473"/>
        <v>0</v>
      </c>
    </row>
    <row r="9407" spans="1:39" x14ac:dyDescent="0.35">
      <c r="A9407" s="337">
        <v>31320</v>
      </c>
      <c r="B9407" s="338">
        <f t="shared" si="1464"/>
        <v>1985</v>
      </c>
      <c r="C9407" s="338">
        <f t="shared" si="1465"/>
        <v>9</v>
      </c>
      <c r="D9407" s="338">
        <f t="shared" si="1466"/>
        <v>30</v>
      </c>
      <c r="E9407" s="334">
        <v>0</v>
      </c>
      <c r="F9407" s="334">
        <v>0</v>
      </c>
      <c r="G9407" s="334">
        <v>0</v>
      </c>
      <c r="H9407" s="334">
        <v>0</v>
      </c>
      <c r="I9407" s="334">
        <v>0</v>
      </c>
      <c r="J9407" s="334">
        <v>0</v>
      </c>
      <c r="K9407" s="334">
        <v>0</v>
      </c>
      <c r="L9407" s="334">
        <v>0</v>
      </c>
      <c r="M9407" s="334">
        <v>0</v>
      </c>
      <c r="N9407" s="334">
        <v>0</v>
      </c>
      <c r="O9407" s="334">
        <v>0</v>
      </c>
      <c r="P9407" s="334">
        <v>0</v>
      </c>
      <c r="Q9407" s="334">
        <v>0</v>
      </c>
      <c r="R9407" s="334">
        <v>0</v>
      </c>
      <c r="S9407" s="334">
        <v>0</v>
      </c>
      <c r="T9407" s="334">
        <v>0</v>
      </c>
      <c r="U9407" s="334">
        <v>0</v>
      </c>
      <c r="V9407" s="334">
        <v>0</v>
      </c>
      <c r="W9407" s="334">
        <v>0</v>
      </c>
      <c r="X9407" s="334">
        <v>0</v>
      </c>
      <c r="Y9407" s="334">
        <v>0</v>
      </c>
      <c r="Z9407" s="334">
        <v>0</v>
      </c>
      <c r="AA9407" s="334">
        <v>0</v>
      </c>
      <c r="AB9407" s="334">
        <v>0</v>
      </c>
      <c r="AD9407" s="334">
        <v>0</v>
      </c>
      <c r="AE9407" s="334">
        <f t="shared" si="1467"/>
        <v>0</v>
      </c>
      <c r="AF9407" s="334">
        <f t="shared" si="1468"/>
        <v>0</v>
      </c>
      <c r="AG9407" s="340">
        <f t="shared" si="1469"/>
        <v>0</v>
      </c>
      <c r="AI9407" s="340">
        <f t="shared" si="1473"/>
        <v>0</v>
      </c>
      <c r="AJ9407" s="340">
        <f t="shared" si="1473"/>
        <v>0</v>
      </c>
      <c r="AK9407" s="340">
        <f t="shared" si="1473"/>
        <v>0</v>
      </c>
      <c r="AL9407" s="340">
        <f t="shared" si="1473"/>
        <v>0</v>
      </c>
      <c r="AM9407" s="340">
        <f t="shared" si="1473"/>
        <v>0</v>
      </c>
    </row>
    <row r="9408" spans="1:39" x14ac:dyDescent="0.35">
      <c r="A9408" s="337">
        <v>31321</v>
      </c>
      <c r="B9408" s="338">
        <f t="shared" si="1464"/>
        <v>1985</v>
      </c>
      <c r="C9408" s="338">
        <f t="shared" si="1465"/>
        <v>10</v>
      </c>
      <c r="D9408" s="338">
        <f t="shared" si="1466"/>
        <v>1</v>
      </c>
      <c r="E9408" s="334">
        <v>0</v>
      </c>
      <c r="F9408" s="334">
        <v>0</v>
      </c>
      <c r="G9408" s="334">
        <v>0</v>
      </c>
      <c r="H9408" s="334">
        <v>0</v>
      </c>
      <c r="I9408" s="334">
        <v>0</v>
      </c>
      <c r="J9408" s="334">
        <v>0</v>
      </c>
      <c r="K9408" s="334">
        <v>0</v>
      </c>
      <c r="L9408" s="334">
        <v>0</v>
      </c>
      <c r="M9408" s="334">
        <v>0</v>
      </c>
      <c r="N9408" s="334">
        <v>0</v>
      </c>
      <c r="O9408" s="334">
        <v>0</v>
      </c>
      <c r="P9408" s="334">
        <v>0</v>
      </c>
      <c r="Q9408" s="334">
        <v>0.3</v>
      </c>
      <c r="R9408" s="334">
        <v>0</v>
      </c>
      <c r="S9408" s="334">
        <v>0</v>
      </c>
      <c r="T9408" s="334">
        <v>0</v>
      </c>
      <c r="U9408" s="334">
        <v>0</v>
      </c>
      <c r="V9408" s="334">
        <v>0</v>
      </c>
      <c r="W9408" s="334">
        <v>0</v>
      </c>
      <c r="X9408" s="334">
        <v>0</v>
      </c>
      <c r="Y9408" s="334">
        <v>0</v>
      </c>
      <c r="Z9408" s="334">
        <v>0</v>
      </c>
      <c r="AA9408" s="334">
        <v>0</v>
      </c>
      <c r="AB9408" s="334">
        <v>0</v>
      </c>
      <c r="AD9408" s="334">
        <v>0.3</v>
      </c>
      <c r="AE9408" s="334">
        <f t="shared" si="1467"/>
        <v>0.3</v>
      </c>
      <c r="AF9408" s="334">
        <f t="shared" si="1468"/>
        <v>0.3</v>
      </c>
      <c r="AG9408" s="340">
        <f t="shared" si="1469"/>
        <v>0</v>
      </c>
      <c r="AI9408" s="340">
        <f t="shared" si="1473"/>
        <v>0</v>
      </c>
      <c r="AJ9408" s="340">
        <f t="shared" si="1473"/>
        <v>0</v>
      </c>
      <c r="AK9408" s="340">
        <f t="shared" si="1473"/>
        <v>0</v>
      </c>
      <c r="AL9408" s="340">
        <f t="shared" si="1473"/>
        <v>0</v>
      </c>
      <c r="AM9408" s="340">
        <f t="shared" si="1473"/>
        <v>0</v>
      </c>
    </row>
    <row r="9409" spans="1:39" x14ac:dyDescent="0.35">
      <c r="A9409" s="337">
        <v>31322</v>
      </c>
      <c r="B9409" s="338">
        <f t="shared" si="1464"/>
        <v>1985</v>
      </c>
      <c r="C9409" s="338">
        <f t="shared" si="1465"/>
        <v>10</v>
      </c>
      <c r="D9409" s="338">
        <f t="shared" si="1466"/>
        <v>2</v>
      </c>
      <c r="E9409" s="334">
        <v>0</v>
      </c>
      <c r="F9409" s="334">
        <v>0</v>
      </c>
      <c r="G9409" s="334">
        <v>0</v>
      </c>
      <c r="H9409" s="334">
        <v>0</v>
      </c>
      <c r="I9409" s="334">
        <v>0</v>
      </c>
      <c r="J9409" s="334">
        <v>0</v>
      </c>
      <c r="K9409" s="334">
        <v>0</v>
      </c>
      <c r="L9409" s="334">
        <v>0</v>
      </c>
      <c r="M9409" s="334">
        <v>0</v>
      </c>
      <c r="N9409" s="334">
        <v>0</v>
      </c>
      <c r="O9409" s="334">
        <v>0</v>
      </c>
      <c r="P9409" s="334">
        <v>0</v>
      </c>
      <c r="Q9409" s="334">
        <v>0</v>
      </c>
      <c r="R9409" s="334">
        <v>0</v>
      </c>
      <c r="S9409" s="334">
        <v>0</v>
      </c>
      <c r="T9409" s="334">
        <v>0</v>
      </c>
      <c r="U9409" s="334">
        <v>0</v>
      </c>
      <c r="V9409" s="334">
        <v>0</v>
      </c>
      <c r="W9409" s="334">
        <v>0.4</v>
      </c>
      <c r="X9409" s="334">
        <v>0</v>
      </c>
      <c r="Y9409" s="334">
        <v>0</v>
      </c>
      <c r="Z9409" s="334">
        <v>0</v>
      </c>
      <c r="AA9409" s="334">
        <v>0</v>
      </c>
      <c r="AB9409" s="334">
        <v>0</v>
      </c>
      <c r="AD9409" s="334">
        <v>0.4</v>
      </c>
      <c r="AE9409" s="334">
        <f t="shared" si="1467"/>
        <v>0.4</v>
      </c>
      <c r="AF9409" s="334">
        <f t="shared" si="1468"/>
        <v>0.4</v>
      </c>
      <c r="AG9409" s="340">
        <f t="shared" si="1469"/>
        <v>0</v>
      </c>
      <c r="AI9409" s="340">
        <f t="shared" si="1473"/>
        <v>0</v>
      </c>
      <c r="AJ9409" s="340">
        <f t="shared" si="1473"/>
        <v>0</v>
      </c>
      <c r="AK9409" s="340">
        <f t="shared" si="1473"/>
        <v>0</v>
      </c>
      <c r="AL9409" s="340">
        <f t="shared" si="1473"/>
        <v>0</v>
      </c>
      <c r="AM9409" s="340">
        <f t="shared" si="1473"/>
        <v>0</v>
      </c>
    </row>
    <row r="9410" spans="1:39" x14ac:dyDescent="0.35">
      <c r="A9410" s="337">
        <v>31323</v>
      </c>
      <c r="B9410" s="338">
        <f t="shared" si="1464"/>
        <v>1985</v>
      </c>
      <c r="C9410" s="338">
        <f t="shared" si="1465"/>
        <v>10</v>
      </c>
      <c r="D9410" s="338">
        <f t="shared" si="1466"/>
        <v>3</v>
      </c>
      <c r="E9410" s="334">
        <v>0</v>
      </c>
      <c r="F9410" s="334">
        <v>0</v>
      </c>
      <c r="G9410" s="334">
        <v>0</v>
      </c>
      <c r="H9410" s="334">
        <v>0</v>
      </c>
      <c r="I9410" s="334">
        <v>0</v>
      </c>
      <c r="J9410" s="334">
        <v>0</v>
      </c>
      <c r="K9410" s="334">
        <v>0</v>
      </c>
      <c r="L9410" s="334">
        <v>0</v>
      </c>
      <c r="M9410" s="334">
        <v>0</v>
      </c>
      <c r="N9410" s="334">
        <v>0</v>
      </c>
      <c r="O9410" s="334">
        <v>0</v>
      </c>
      <c r="P9410" s="334">
        <v>0</v>
      </c>
      <c r="Q9410" s="334">
        <v>0</v>
      </c>
      <c r="R9410" s="334">
        <v>0</v>
      </c>
      <c r="S9410" s="334">
        <v>0</v>
      </c>
      <c r="T9410" s="334">
        <v>0</v>
      </c>
      <c r="U9410" s="334">
        <v>0</v>
      </c>
      <c r="V9410" s="334">
        <v>0</v>
      </c>
      <c r="W9410" s="334">
        <v>0</v>
      </c>
      <c r="X9410" s="334">
        <v>0</v>
      </c>
      <c r="Y9410" s="334">
        <v>0</v>
      </c>
      <c r="Z9410" s="334">
        <v>0</v>
      </c>
      <c r="AA9410" s="334">
        <v>0</v>
      </c>
      <c r="AB9410" s="334">
        <v>0</v>
      </c>
      <c r="AD9410" s="334">
        <v>0</v>
      </c>
      <c r="AE9410" s="334">
        <f t="shared" si="1467"/>
        <v>0</v>
      </c>
      <c r="AF9410" s="334">
        <f t="shared" si="1468"/>
        <v>0</v>
      </c>
      <c r="AG9410" s="340">
        <f t="shared" si="1469"/>
        <v>0</v>
      </c>
      <c r="AI9410" s="340">
        <f t="shared" si="1473"/>
        <v>0</v>
      </c>
      <c r="AJ9410" s="340">
        <f t="shared" si="1473"/>
        <v>0</v>
      </c>
      <c r="AK9410" s="340">
        <f t="shared" si="1473"/>
        <v>0</v>
      </c>
      <c r="AL9410" s="340">
        <f t="shared" si="1473"/>
        <v>0</v>
      </c>
      <c r="AM9410" s="340">
        <f t="shared" si="1473"/>
        <v>0</v>
      </c>
    </row>
    <row r="9411" spans="1:39" x14ac:dyDescent="0.35">
      <c r="A9411" s="337">
        <v>31324</v>
      </c>
      <c r="B9411" s="338">
        <f t="shared" si="1464"/>
        <v>1985</v>
      </c>
      <c r="C9411" s="338">
        <f t="shared" si="1465"/>
        <v>10</v>
      </c>
      <c r="D9411" s="338">
        <f t="shared" si="1466"/>
        <v>4</v>
      </c>
      <c r="E9411" s="334">
        <v>0</v>
      </c>
      <c r="F9411" s="334">
        <v>0</v>
      </c>
      <c r="G9411" s="334">
        <v>0</v>
      </c>
      <c r="H9411" s="334">
        <v>0</v>
      </c>
      <c r="I9411" s="334">
        <v>0</v>
      </c>
      <c r="J9411" s="334">
        <v>0</v>
      </c>
      <c r="K9411" s="334">
        <v>0</v>
      </c>
      <c r="L9411" s="334">
        <v>0</v>
      </c>
      <c r="M9411" s="334">
        <v>0</v>
      </c>
      <c r="N9411" s="334">
        <v>0</v>
      </c>
      <c r="O9411" s="334">
        <v>0</v>
      </c>
      <c r="P9411" s="334">
        <v>0</v>
      </c>
      <c r="Q9411" s="334">
        <v>0</v>
      </c>
      <c r="R9411" s="334">
        <v>0</v>
      </c>
      <c r="S9411" s="334">
        <v>0</v>
      </c>
      <c r="T9411" s="334">
        <v>0</v>
      </c>
      <c r="U9411" s="334">
        <v>0</v>
      </c>
      <c r="V9411" s="334">
        <v>0</v>
      </c>
      <c r="W9411" s="334">
        <v>0</v>
      </c>
      <c r="X9411" s="334">
        <v>0</v>
      </c>
      <c r="Y9411" s="334">
        <v>0</v>
      </c>
      <c r="Z9411" s="334">
        <v>0</v>
      </c>
      <c r="AA9411" s="334">
        <v>0</v>
      </c>
      <c r="AB9411" s="334">
        <v>0</v>
      </c>
      <c r="AD9411" s="334">
        <v>0</v>
      </c>
      <c r="AE9411" s="334">
        <f t="shared" si="1467"/>
        <v>0</v>
      </c>
      <c r="AF9411" s="334">
        <f t="shared" si="1468"/>
        <v>0</v>
      </c>
      <c r="AG9411" s="340">
        <f t="shared" si="1469"/>
        <v>0</v>
      </c>
      <c r="AI9411" s="340">
        <f t="shared" si="1473"/>
        <v>0</v>
      </c>
      <c r="AJ9411" s="340">
        <f t="shared" si="1473"/>
        <v>0</v>
      </c>
      <c r="AK9411" s="340">
        <f t="shared" si="1473"/>
        <v>0</v>
      </c>
      <c r="AL9411" s="340">
        <f t="shared" si="1473"/>
        <v>0</v>
      </c>
      <c r="AM9411" s="340">
        <f t="shared" si="1473"/>
        <v>0</v>
      </c>
    </row>
    <row r="9412" spans="1:39" x14ac:dyDescent="0.35">
      <c r="A9412" s="337">
        <v>31325</v>
      </c>
      <c r="B9412" s="338">
        <f t="shared" ref="B9412:B9475" si="1474">YEAR(A9412)</f>
        <v>1985</v>
      </c>
      <c r="C9412" s="338">
        <f t="shared" ref="C9412:C9475" si="1475">MONTH(A9412)</f>
        <v>10</v>
      </c>
      <c r="D9412" s="338">
        <f t="shared" ref="D9412:D9475" si="1476">DAY(A9412)</f>
        <v>5</v>
      </c>
      <c r="E9412" s="334">
        <v>0</v>
      </c>
      <c r="F9412" s="334">
        <v>0</v>
      </c>
      <c r="G9412" s="334">
        <v>0</v>
      </c>
      <c r="H9412" s="334">
        <v>0</v>
      </c>
      <c r="I9412" s="334">
        <v>0</v>
      </c>
      <c r="J9412" s="334">
        <v>0</v>
      </c>
      <c r="K9412" s="334">
        <v>0</v>
      </c>
      <c r="L9412" s="334">
        <v>0</v>
      </c>
      <c r="M9412" s="334">
        <v>0</v>
      </c>
      <c r="N9412" s="334">
        <v>0</v>
      </c>
      <c r="O9412" s="334">
        <v>0</v>
      </c>
      <c r="P9412" s="334">
        <v>0</v>
      </c>
      <c r="Q9412" s="334">
        <v>0</v>
      </c>
      <c r="R9412" s="334">
        <v>0</v>
      </c>
      <c r="S9412" s="334">
        <v>0</v>
      </c>
      <c r="T9412" s="334">
        <v>0</v>
      </c>
      <c r="U9412" s="334">
        <v>0</v>
      </c>
      <c r="V9412" s="334">
        <v>0</v>
      </c>
      <c r="W9412" s="334">
        <v>0.1</v>
      </c>
      <c r="X9412" s="334">
        <v>0</v>
      </c>
      <c r="Y9412" s="334">
        <v>0</v>
      </c>
      <c r="Z9412" s="334">
        <v>0</v>
      </c>
      <c r="AA9412" s="334">
        <v>0.1</v>
      </c>
      <c r="AB9412" s="334">
        <v>0</v>
      </c>
      <c r="AD9412" s="334">
        <v>0.2</v>
      </c>
      <c r="AE9412" s="334">
        <f t="shared" ref="AE9412:AE9475" si="1477">AD9412</f>
        <v>0.2</v>
      </c>
      <c r="AF9412" s="334">
        <f t="shared" ref="AF9412:AF9475" si="1478">SUM(E9412:AB9412)</f>
        <v>0.2</v>
      </c>
      <c r="AG9412" s="340">
        <f t="shared" ref="AG9412:AG9475" si="1479">ABS(AF9412-AE9412)</f>
        <v>0</v>
      </c>
      <c r="AI9412" s="340">
        <f t="shared" ref="AI9412:AM9427" si="1480">IF($C9412=AI$1,$AF9412,0)</f>
        <v>0</v>
      </c>
      <c r="AJ9412" s="340">
        <f t="shared" si="1480"/>
        <v>0</v>
      </c>
      <c r="AK9412" s="340">
        <f t="shared" si="1480"/>
        <v>0</v>
      </c>
      <c r="AL9412" s="340">
        <f t="shared" si="1480"/>
        <v>0</v>
      </c>
      <c r="AM9412" s="340">
        <f t="shared" si="1480"/>
        <v>0</v>
      </c>
    </row>
    <row r="9413" spans="1:39" x14ac:dyDescent="0.35">
      <c r="A9413" s="337">
        <v>31326</v>
      </c>
      <c r="B9413" s="338">
        <f t="shared" si="1474"/>
        <v>1985</v>
      </c>
      <c r="C9413" s="338">
        <f t="shared" si="1475"/>
        <v>10</v>
      </c>
      <c r="D9413" s="338">
        <f t="shared" si="1476"/>
        <v>6</v>
      </c>
      <c r="E9413" s="334">
        <v>0.1</v>
      </c>
      <c r="F9413" s="334">
        <v>0.2</v>
      </c>
      <c r="G9413" s="334">
        <v>0.1</v>
      </c>
      <c r="H9413" s="334">
        <v>0.2</v>
      </c>
      <c r="I9413" s="334">
        <v>0.1</v>
      </c>
      <c r="J9413" s="334">
        <v>0.2</v>
      </c>
      <c r="K9413" s="334">
        <v>0.1</v>
      </c>
      <c r="L9413" s="334">
        <v>0.2</v>
      </c>
      <c r="M9413" s="334">
        <v>0.1</v>
      </c>
      <c r="N9413" s="334">
        <v>0.2</v>
      </c>
      <c r="O9413" s="334">
        <v>0.1</v>
      </c>
      <c r="P9413" s="334">
        <v>0.2</v>
      </c>
      <c r="Q9413" s="334">
        <v>0.1</v>
      </c>
      <c r="R9413" s="334">
        <v>0.2</v>
      </c>
      <c r="S9413" s="334">
        <v>0.1</v>
      </c>
      <c r="T9413" s="334">
        <v>0</v>
      </c>
      <c r="U9413" s="334">
        <v>0</v>
      </c>
      <c r="V9413" s="334">
        <v>0</v>
      </c>
      <c r="W9413" s="334">
        <v>0</v>
      </c>
      <c r="X9413" s="334">
        <v>0</v>
      </c>
      <c r="Y9413" s="334">
        <v>0.2</v>
      </c>
      <c r="Z9413" s="334">
        <v>0.1</v>
      </c>
      <c r="AA9413" s="334">
        <v>0.2</v>
      </c>
      <c r="AB9413" s="334">
        <v>0.1</v>
      </c>
      <c r="AD9413" s="334">
        <v>2.8</v>
      </c>
      <c r="AE9413" s="334">
        <f t="shared" si="1477"/>
        <v>2.8</v>
      </c>
      <c r="AF9413" s="334">
        <f t="shared" si="1478"/>
        <v>2.8000000000000012</v>
      </c>
      <c r="AG9413" s="340">
        <f t="shared" si="1479"/>
        <v>1.3322676295501878E-15</v>
      </c>
      <c r="AI9413" s="340">
        <f t="shared" si="1480"/>
        <v>0</v>
      </c>
      <c r="AJ9413" s="340">
        <f t="shared" si="1480"/>
        <v>0</v>
      </c>
      <c r="AK9413" s="340">
        <f t="shared" si="1480"/>
        <v>0</v>
      </c>
      <c r="AL9413" s="340">
        <f t="shared" si="1480"/>
        <v>0</v>
      </c>
      <c r="AM9413" s="340">
        <f t="shared" si="1480"/>
        <v>0</v>
      </c>
    </row>
    <row r="9414" spans="1:39" x14ac:dyDescent="0.35">
      <c r="A9414" s="337">
        <v>31327</v>
      </c>
      <c r="B9414" s="338">
        <f t="shared" si="1474"/>
        <v>1985</v>
      </c>
      <c r="C9414" s="338">
        <f t="shared" si="1475"/>
        <v>10</v>
      </c>
      <c r="D9414" s="338">
        <f t="shared" si="1476"/>
        <v>7</v>
      </c>
      <c r="E9414" s="334">
        <v>0.1</v>
      </c>
      <c r="F9414" s="334">
        <v>0</v>
      </c>
      <c r="G9414" s="334">
        <v>0</v>
      </c>
      <c r="H9414" s="334">
        <v>0</v>
      </c>
      <c r="I9414" s="334">
        <v>0</v>
      </c>
      <c r="J9414" s="334">
        <v>0</v>
      </c>
      <c r="K9414" s="334">
        <v>0.1</v>
      </c>
      <c r="L9414" s="334">
        <v>0</v>
      </c>
      <c r="M9414" s="334">
        <v>0.1</v>
      </c>
      <c r="N9414" s="334">
        <v>0</v>
      </c>
      <c r="O9414" s="334">
        <v>0</v>
      </c>
      <c r="P9414" s="334">
        <v>0</v>
      </c>
      <c r="Q9414" s="334">
        <v>0.1</v>
      </c>
      <c r="R9414" s="334">
        <v>0.1</v>
      </c>
      <c r="S9414" s="334">
        <v>0</v>
      </c>
      <c r="T9414" s="334">
        <v>0</v>
      </c>
      <c r="U9414" s="334">
        <v>0.1</v>
      </c>
      <c r="V9414" s="334">
        <v>0</v>
      </c>
      <c r="W9414" s="334">
        <v>0</v>
      </c>
      <c r="X9414" s="334">
        <v>0</v>
      </c>
      <c r="Y9414" s="334">
        <v>0.1</v>
      </c>
      <c r="Z9414" s="334">
        <v>0</v>
      </c>
      <c r="AA9414" s="334">
        <v>0</v>
      </c>
      <c r="AB9414" s="334">
        <v>0.1</v>
      </c>
      <c r="AD9414" s="334">
        <v>0.8</v>
      </c>
      <c r="AE9414" s="334">
        <f t="shared" si="1477"/>
        <v>0.8</v>
      </c>
      <c r="AF9414" s="334">
        <f t="shared" si="1478"/>
        <v>0.79999999999999993</v>
      </c>
      <c r="AG9414" s="340">
        <f t="shared" si="1479"/>
        <v>1.1102230246251565E-16</v>
      </c>
      <c r="AI9414" s="340">
        <f t="shared" si="1480"/>
        <v>0</v>
      </c>
      <c r="AJ9414" s="340">
        <f t="shared" si="1480"/>
        <v>0</v>
      </c>
      <c r="AK9414" s="340">
        <f t="shared" si="1480"/>
        <v>0</v>
      </c>
      <c r="AL9414" s="340">
        <f t="shared" si="1480"/>
        <v>0</v>
      </c>
      <c r="AM9414" s="340">
        <f t="shared" si="1480"/>
        <v>0</v>
      </c>
    </row>
    <row r="9415" spans="1:39" x14ac:dyDescent="0.35">
      <c r="A9415" s="337">
        <v>31328</v>
      </c>
      <c r="B9415" s="338">
        <f t="shared" si="1474"/>
        <v>1985</v>
      </c>
      <c r="C9415" s="338">
        <f t="shared" si="1475"/>
        <v>10</v>
      </c>
      <c r="D9415" s="338">
        <f t="shared" si="1476"/>
        <v>8</v>
      </c>
      <c r="E9415" s="334">
        <v>0.1</v>
      </c>
      <c r="F9415" s="334">
        <v>0</v>
      </c>
      <c r="G9415" s="334">
        <v>0.2</v>
      </c>
      <c r="H9415" s="334">
        <v>0.1</v>
      </c>
      <c r="I9415" s="334">
        <v>0.2</v>
      </c>
      <c r="J9415" s="334">
        <v>0.1</v>
      </c>
      <c r="K9415" s="334">
        <v>0.2</v>
      </c>
      <c r="L9415" s="334">
        <v>0.1</v>
      </c>
      <c r="M9415" s="334">
        <v>0.2</v>
      </c>
      <c r="N9415" s="334">
        <v>0.1</v>
      </c>
      <c r="O9415" s="334">
        <v>0</v>
      </c>
      <c r="P9415" s="334">
        <v>0.2</v>
      </c>
      <c r="Q9415" s="334">
        <v>0.1</v>
      </c>
      <c r="R9415" s="334">
        <v>0</v>
      </c>
      <c r="S9415" s="334">
        <v>0</v>
      </c>
      <c r="T9415" s="334">
        <v>0</v>
      </c>
      <c r="U9415" s="334">
        <v>0</v>
      </c>
      <c r="V9415" s="334">
        <v>0</v>
      </c>
      <c r="W9415" s="334">
        <v>0</v>
      </c>
      <c r="X9415" s="334">
        <v>0</v>
      </c>
      <c r="Y9415" s="334">
        <v>0</v>
      </c>
      <c r="Z9415" s="334">
        <v>0</v>
      </c>
      <c r="AA9415" s="334">
        <v>0</v>
      </c>
      <c r="AB9415" s="334">
        <v>0</v>
      </c>
      <c r="AD9415" s="334">
        <v>1.6</v>
      </c>
      <c r="AE9415" s="334">
        <f t="shared" si="1477"/>
        <v>1.6</v>
      </c>
      <c r="AF9415" s="334">
        <f t="shared" si="1478"/>
        <v>1.6000000000000003</v>
      </c>
      <c r="AG9415" s="340">
        <f t="shared" si="1479"/>
        <v>2.2204460492503131E-16</v>
      </c>
      <c r="AI9415" s="340">
        <f t="shared" si="1480"/>
        <v>0</v>
      </c>
      <c r="AJ9415" s="340">
        <f t="shared" si="1480"/>
        <v>0</v>
      </c>
      <c r="AK9415" s="340">
        <f t="shared" si="1480"/>
        <v>0</v>
      </c>
      <c r="AL9415" s="340">
        <f t="shared" si="1480"/>
        <v>0</v>
      </c>
      <c r="AM9415" s="340">
        <f t="shared" si="1480"/>
        <v>0</v>
      </c>
    </row>
    <row r="9416" spans="1:39" x14ac:dyDescent="0.35">
      <c r="A9416" s="337">
        <v>31329</v>
      </c>
      <c r="B9416" s="338">
        <f t="shared" si="1474"/>
        <v>1985</v>
      </c>
      <c r="C9416" s="338">
        <f t="shared" si="1475"/>
        <v>10</v>
      </c>
      <c r="D9416" s="338">
        <f t="shared" si="1476"/>
        <v>9</v>
      </c>
      <c r="E9416" s="334">
        <v>0</v>
      </c>
      <c r="F9416" s="334">
        <v>0</v>
      </c>
      <c r="G9416" s="334">
        <v>0</v>
      </c>
      <c r="H9416" s="334">
        <v>0</v>
      </c>
      <c r="I9416" s="334">
        <v>0</v>
      </c>
      <c r="J9416" s="334">
        <v>0</v>
      </c>
      <c r="K9416" s="334">
        <v>0</v>
      </c>
      <c r="L9416" s="334">
        <v>0</v>
      </c>
      <c r="M9416" s="334">
        <v>0</v>
      </c>
      <c r="N9416" s="334">
        <v>0</v>
      </c>
      <c r="O9416" s="334">
        <v>0</v>
      </c>
      <c r="P9416" s="334">
        <v>0</v>
      </c>
      <c r="Q9416" s="334">
        <v>0</v>
      </c>
      <c r="R9416" s="334">
        <v>0</v>
      </c>
      <c r="S9416" s="334">
        <v>0</v>
      </c>
      <c r="T9416" s="334">
        <v>0</v>
      </c>
      <c r="U9416" s="334">
        <v>0</v>
      </c>
      <c r="V9416" s="334">
        <v>0</v>
      </c>
      <c r="W9416" s="334">
        <v>0</v>
      </c>
      <c r="X9416" s="334">
        <v>0</v>
      </c>
      <c r="Y9416" s="334">
        <v>0</v>
      </c>
      <c r="Z9416" s="334">
        <v>0</v>
      </c>
      <c r="AA9416" s="334">
        <v>0</v>
      </c>
      <c r="AB9416" s="334">
        <v>0</v>
      </c>
      <c r="AD9416" s="334">
        <v>0</v>
      </c>
      <c r="AE9416" s="334">
        <f t="shared" si="1477"/>
        <v>0</v>
      </c>
      <c r="AF9416" s="334">
        <f t="shared" si="1478"/>
        <v>0</v>
      </c>
      <c r="AG9416" s="340">
        <f t="shared" si="1479"/>
        <v>0</v>
      </c>
      <c r="AI9416" s="340">
        <f t="shared" si="1480"/>
        <v>0</v>
      </c>
      <c r="AJ9416" s="340">
        <f t="shared" si="1480"/>
        <v>0</v>
      </c>
      <c r="AK9416" s="340">
        <f t="shared" si="1480"/>
        <v>0</v>
      </c>
      <c r="AL9416" s="340">
        <f t="shared" si="1480"/>
        <v>0</v>
      </c>
      <c r="AM9416" s="340">
        <f t="shared" si="1480"/>
        <v>0</v>
      </c>
    </row>
    <row r="9417" spans="1:39" x14ac:dyDescent="0.35">
      <c r="A9417" s="337">
        <v>31330</v>
      </c>
      <c r="B9417" s="338">
        <f t="shared" si="1474"/>
        <v>1985</v>
      </c>
      <c r="C9417" s="338">
        <f t="shared" si="1475"/>
        <v>10</v>
      </c>
      <c r="D9417" s="338">
        <f t="shared" si="1476"/>
        <v>10</v>
      </c>
      <c r="E9417" s="334">
        <v>0</v>
      </c>
      <c r="F9417" s="334">
        <v>0</v>
      </c>
      <c r="G9417" s="334">
        <v>0</v>
      </c>
      <c r="H9417" s="334">
        <v>0</v>
      </c>
      <c r="I9417" s="334">
        <v>0</v>
      </c>
      <c r="J9417" s="334">
        <v>0</v>
      </c>
      <c r="K9417" s="334">
        <v>0</v>
      </c>
      <c r="L9417" s="334">
        <v>0</v>
      </c>
      <c r="M9417" s="334">
        <v>0</v>
      </c>
      <c r="N9417" s="334">
        <v>0</v>
      </c>
      <c r="O9417" s="334">
        <v>0</v>
      </c>
      <c r="P9417" s="334">
        <v>0</v>
      </c>
      <c r="Q9417" s="334">
        <v>0</v>
      </c>
      <c r="R9417" s="334">
        <v>0</v>
      </c>
      <c r="S9417" s="334">
        <v>0</v>
      </c>
      <c r="T9417" s="334">
        <v>0</v>
      </c>
      <c r="U9417" s="334">
        <v>0</v>
      </c>
      <c r="V9417" s="334">
        <v>0</v>
      </c>
      <c r="W9417" s="334">
        <v>0</v>
      </c>
      <c r="X9417" s="334">
        <v>0</v>
      </c>
      <c r="Y9417" s="334">
        <v>0</v>
      </c>
      <c r="Z9417" s="334">
        <v>0</v>
      </c>
      <c r="AA9417" s="334">
        <v>0</v>
      </c>
      <c r="AB9417" s="334">
        <v>0</v>
      </c>
      <c r="AD9417" s="334">
        <v>0</v>
      </c>
      <c r="AE9417" s="334">
        <f t="shared" si="1477"/>
        <v>0</v>
      </c>
      <c r="AF9417" s="334">
        <f t="shared" si="1478"/>
        <v>0</v>
      </c>
      <c r="AG9417" s="340">
        <f t="shared" si="1479"/>
        <v>0</v>
      </c>
      <c r="AI9417" s="340">
        <f t="shared" si="1480"/>
        <v>0</v>
      </c>
      <c r="AJ9417" s="340">
        <f t="shared" si="1480"/>
        <v>0</v>
      </c>
      <c r="AK9417" s="340">
        <f t="shared" si="1480"/>
        <v>0</v>
      </c>
      <c r="AL9417" s="340">
        <f t="shared" si="1480"/>
        <v>0</v>
      </c>
      <c r="AM9417" s="340">
        <f t="shared" si="1480"/>
        <v>0</v>
      </c>
    </row>
    <row r="9418" spans="1:39" x14ac:dyDescent="0.35">
      <c r="A9418" s="337">
        <v>31331</v>
      </c>
      <c r="B9418" s="338">
        <f t="shared" si="1474"/>
        <v>1985</v>
      </c>
      <c r="C9418" s="338">
        <f t="shared" si="1475"/>
        <v>10</v>
      </c>
      <c r="D9418" s="338">
        <f t="shared" si="1476"/>
        <v>11</v>
      </c>
      <c r="E9418" s="334">
        <v>0</v>
      </c>
      <c r="F9418" s="334">
        <v>0</v>
      </c>
      <c r="G9418" s="334">
        <v>0</v>
      </c>
      <c r="H9418" s="334">
        <v>0</v>
      </c>
      <c r="I9418" s="334">
        <v>0</v>
      </c>
      <c r="J9418" s="334">
        <v>0</v>
      </c>
      <c r="K9418" s="334">
        <v>0</v>
      </c>
      <c r="L9418" s="334">
        <v>0</v>
      </c>
      <c r="M9418" s="334">
        <v>0</v>
      </c>
      <c r="N9418" s="334">
        <v>0</v>
      </c>
      <c r="O9418" s="334">
        <v>0</v>
      </c>
      <c r="P9418" s="334">
        <v>0</v>
      </c>
      <c r="Q9418" s="334">
        <v>0</v>
      </c>
      <c r="R9418" s="334">
        <v>0</v>
      </c>
      <c r="S9418" s="334">
        <v>0</v>
      </c>
      <c r="T9418" s="334">
        <v>0</v>
      </c>
      <c r="U9418" s="334">
        <v>0</v>
      </c>
      <c r="V9418" s="334">
        <v>0</v>
      </c>
      <c r="W9418" s="334">
        <v>0</v>
      </c>
      <c r="X9418" s="334">
        <v>0</v>
      </c>
      <c r="Y9418" s="334">
        <v>0</v>
      </c>
      <c r="Z9418" s="334">
        <v>0</v>
      </c>
      <c r="AA9418" s="334">
        <v>0</v>
      </c>
      <c r="AB9418" s="334">
        <v>0</v>
      </c>
      <c r="AD9418" s="334">
        <v>0</v>
      </c>
      <c r="AE9418" s="334">
        <f t="shared" si="1477"/>
        <v>0</v>
      </c>
      <c r="AF9418" s="334">
        <f t="shared" si="1478"/>
        <v>0</v>
      </c>
      <c r="AG9418" s="340">
        <f t="shared" si="1479"/>
        <v>0</v>
      </c>
      <c r="AI9418" s="340">
        <f t="shared" si="1480"/>
        <v>0</v>
      </c>
      <c r="AJ9418" s="340">
        <f t="shared" si="1480"/>
        <v>0</v>
      </c>
      <c r="AK9418" s="340">
        <f t="shared" si="1480"/>
        <v>0</v>
      </c>
      <c r="AL9418" s="340">
        <f t="shared" si="1480"/>
        <v>0</v>
      </c>
      <c r="AM9418" s="340">
        <f t="shared" si="1480"/>
        <v>0</v>
      </c>
    </row>
    <row r="9419" spans="1:39" x14ac:dyDescent="0.35">
      <c r="A9419" s="337">
        <v>31332</v>
      </c>
      <c r="B9419" s="338">
        <f t="shared" si="1474"/>
        <v>1985</v>
      </c>
      <c r="C9419" s="338">
        <f t="shared" si="1475"/>
        <v>10</v>
      </c>
      <c r="D9419" s="338">
        <f t="shared" si="1476"/>
        <v>12</v>
      </c>
      <c r="E9419" s="334">
        <v>0</v>
      </c>
      <c r="F9419" s="334">
        <v>0</v>
      </c>
      <c r="G9419" s="334">
        <v>0</v>
      </c>
      <c r="H9419" s="334">
        <v>0</v>
      </c>
      <c r="I9419" s="334">
        <v>0</v>
      </c>
      <c r="J9419" s="334">
        <v>0</v>
      </c>
      <c r="K9419" s="334">
        <v>0</v>
      </c>
      <c r="L9419" s="334">
        <v>0</v>
      </c>
      <c r="M9419" s="334">
        <v>0</v>
      </c>
      <c r="N9419" s="334">
        <v>0</v>
      </c>
      <c r="O9419" s="334">
        <v>0</v>
      </c>
      <c r="P9419" s="334">
        <v>0</v>
      </c>
      <c r="Q9419" s="334">
        <v>0</v>
      </c>
      <c r="R9419" s="334">
        <v>0</v>
      </c>
      <c r="S9419" s="334">
        <v>0</v>
      </c>
      <c r="T9419" s="334">
        <v>0</v>
      </c>
      <c r="U9419" s="334">
        <v>0</v>
      </c>
      <c r="V9419" s="334">
        <v>0</v>
      </c>
      <c r="W9419" s="334">
        <v>0</v>
      </c>
      <c r="X9419" s="334">
        <v>0</v>
      </c>
      <c r="Y9419" s="334">
        <v>0</v>
      </c>
      <c r="Z9419" s="334">
        <v>0</v>
      </c>
      <c r="AA9419" s="334">
        <v>0</v>
      </c>
      <c r="AB9419" s="334">
        <v>0</v>
      </c>
      <c r="AD9419" s="334">
        <v>0</v>
      </c>
      <c r="AE9419" s="334">
        <f t="shared" si="1477"/>
        <v>0</v>
      </c>
      <c r="AF9419" s="334">
        <f t="shared" si="1478"/>
        <v>0</v>
      </c>
      <c r="AG9419" s="340">
        <f t="shared" si="1479"/>
        <v>0</v>
      </c>
      <c r="AI9419" s="340">
        <f t="shared" si="1480"/>
        <v>0</v>
      </c>
      <c r="AJ9419" s="340">
        <f t="shared" si="1480"/>
        <v>0</v>
      </c>
      <c r="AK9419" s="340">
        <f t="shared" si="1480"/>
        <v>0</v>
      </c>
      <c r="AL9419" s="340">
        <f t="shared" si="1480"/>
        <v>0</v>
      </c>
      <c r="AM9419" s="340">
        <f t="shared" si="1480"/>
        <v>0</v>
      </c>
    </row>
    <row r="9420" spans="1:39" x14ac:dyDescent="0.35">
      <c r="A9420" s="337">
        <v>31333</v>
      </c>
      <c r="B9420" s="338">
        <f t="shared" si="1474"/>
        <v>1985</v>
      </c>
      <c r="C9420" s="338">
        <f t="shared" si="1475"/>
        <v>10</v>
      </c>
      <c r="D9420" s="338">
        <f t="shared" si="1476"/>
        <v>13</v>
      </c>
      <c r="E9420" s="334">
        <v>0</v>
      </c>
      <c r="F9420" s="334">
        <v>0</v>
      </c>
      <c r="G9420" s="334">
        <v>0</v>
      </c>
      <c r="H9420" s="334">
        <v>0</v>
      </c>
      <c r="I9420" s="334">
        <v>0</v>
      </c>
      <c r="J9420" s="334">
        <v>0</v>
      </c>
      <c r="K9420" s="334">
        <v>0</v>
      </c>
      <c r="L9420" s="334">
        <v>0</v>
      </c>
      <c r="M9420" s="334">
        <v>0</v>
      </c>
      <c r="N9420" s="334">
        <v>0</v>
      </c>
      <c r="O9420" s="334">
        <v>0</v>
      </c>
      <c r="P9420" s="334">
        <v>0</v>
      </c>
      <c r="Q9420" s="334">
        <v>0</v>
      </c>
      <c r="R9420" s="334">
        <v>0</v>
      </c>
      <c r="S9420" s="334">
        <v>0</v>
      </c>
      <c r="T9420" s="334">
        <v>0</v>
      </c>
      <c r="U9420" s="334">
        <v>0</v>
      </c>
      <c r="V9420" s="334">
        <v>0</v>
      </c>
      <c r="W9420" s="334">
        <v>0</v>
      </c>
      <c r="X9420" s="334">
        <v>0</v>
      </c>
      <c r="Y9420" s="334">
        <v>0</v>
      </c>
      <c r="Z9420" s="334">
        <v>0</v>
      </c>
      <c r="AA9420" s="334">
        <v>0</v>
      </c>
      <c r="AB9420" s="334">
        <v>0</v>
      </c>
      <c r="AD9420" s="334">
        <v>0</v>
      </c>
      <c r="AE9420" s="334">
        <f t="shared" si="1477"/>
        <v>0</v>
      </c>
      <c r="AF9420" s="334">
        <f t="shared" si="1478"/>
        <v>0</v>
      </c>
      <c r="AG9420" s="340">
        <f t="shared" si="1479"/>
        <v>0</v>
      </c>
      <c r="AI9420" s="340">
        <f t="shared" si="1480"/>
        <v>0</v>
      </c>
      <c r="AJ9420" s="340">
        <f t="shared" si="1480"/>
        <v>0</v>
      </c>
      <c r="AK9420" s="340">
        <f t="shared" si="1480"/>
        <v>0</v>
      </c>
      <c r="AL9420" s="340">
        <f t="shared" si="1480"/>
        <v>0</v>
      </c>
      <c r="AM9420" s="340">
        <f t="shared" si="1480"/>
        <v>0</v>
      </c>
    </row>
    <row r="9421" spans="1:39" x14ac:dyDescent="0.35">
      <c r="A9421" s="337">
        <v>31334</v>
      </c>
      <c r="B9421" s="338">
        <f t="shared" si="1474"/>
        <v>1985</v>
      </c>
      <c r="C9421" s="338">
        <f t="shared" si="1475"/>
        <v>10</v>
      </c>
      <c r="D9421" s="338">
        <f t="shared" si="1476"/>
        <v>14</v>
      </c>
      <c r="E9421" s="334">
        <v>0</v>
      </c>
      <c r="F9421" s="334">
        <v>0</v>
      </c>
      <c r="G9421" s="334">
        <v>0</v>
      </c>
      <c r="H9421" s="334">
        <v>0</v>
      </c>
      <c r="I9421" s="334">
        <v>0</v>
      </c>
      <c r="J9421" s="334">
        <v>0</v>
      </c>
      <c r="K9421" s="334">
        <v>0</v>
      </c>
      <c r="L9421" s="334">
        <v>0</v>
      </c>
      <c r="M9421" s="334">
        <v>0</v>
      </c>
      <c r="N9421" s="334">
        <v>0</v>
      </c>
      <c r="O9421" s="334">
        <v>0</v>
      </c>
      <c r="P9421" s="334">
        <v>0</v>
      </c>
      <c r="Q9421" s="334">
        <v>0</v>
      </c>
      <c r="R9421" s="334">
        <v>0</v>
      </c>
      <c r="S9421" s="334">
        <v>0</v>
      </c>
      <c r="T9421" s="334">
        <v>0</v>
      </c>
      <c r="U9421" s="334">
        <v>0</v>
      </c>
      <c r="V9421" s="334">
        <v>0</v>
      </c>
      <c r="W9421" s="334">
        <v>0</v>
      </c>
      <c r="X9421" s="334">
        <v>0</v>
      </c>
      <c r="Y9421" s="334">
        <v>0</v>
      </c>
      <c r="Z9421" s="334">
        <v>0</v>
      </c>
      <c r="AA9421" s="334">
        <v>0.2</v>
      </c>
      <c r="AB9421" s="334">
        <v>0.6</v>
      </c>
      <c r="AD9421" s="334">
        <v>0.8</v>
      </c>
      <c r="AE9421" s="334">
        <f t="shared" si="1477"/>
        <v>0.8</v>
      </c>
      <c r="AF9421" s="334">
        <f t="shared" si="1478"/>
        <v>0.8</v>
      </c>
      <c r="AG9421" s="340">
        <f t="shared" si="1479"/>
        <v>0</v>
      </c>
      <c r="AI9421" s="340">
        <f t="shared" si="1480"/>
        <v>0</v>
      </c>
      <c r="AJ9421" s="340">
        <f t="shared" si="1480"/>
        <v>0</v>
      </c>
      <c r="AK9421" s="340">
        <f t="shared" si="1480"/>
        <v>0</v>
      </c>
      <c r="AL9421" s="340">
        <f t="shared" si="1480"/>
        <v>0</v>
      </c>
      <c r="AM9421" s="340">
        <f t="shared" si="1480"/>
        <v>0</v>
      </c>
    </row>
    <row r="9422" spans="1:39" x14ac:dyDescent="0.35">
      <c r="A9422" s="337">
        <v>31335</v>
      </c>
      <c r="B9422" s="338">
        <f t="shared" si="1474"/>
        <v>1985</v>
      </c>
      <c r="C9422" s="338">
        <f t="shared" si="1475"/>
        <v>10</v>
      </c>
      <c r="D9422" s="338">
        <f t="shared" si="1476"/>
        <v>15</v>
      </c>
      <c r="E9422" s="334">
        <v>1.2</v>
      </c>
      <c r="F9422" s="334">
        <v>0.8</v>
      </c>
      <c r="G9422" s="334">
        <v>0.7</v>
      </c>
      <c r="H9422" s="334">
        <v>0.6</v>
      </c>
      <c r="I9422" s="334">
        <v>0.5</v>
      </c>
      <c r="J9422" s="334">
        <v>0.8</v>
      </c>
      <c r="K9422" s="334">
        <v>0.5</v>
      </c>
      <c r="L9422" s="334">
        <v>0.2</v>
      </c>
      <c r="M9422" s="334">
        <v>0.2</v>
      </c>
      <c r="N9422" s="334">
        <v>0</v>
      </c>
      <c r="O9422" s="334">
        <v>0</v>
      </c>
      <c r="P9422" s="334">
        <v>0</v>
      </c>
      <c r="Q9422" s="334">
        <v>0</v>
      </c>
      <c r="R9422" s="334">
        <v>0</v>
      </c>
      <c r="S9422" s="334">
        <v>0</v>
      </c>
      <c r="T9422" s="334">
        <v>0</v>
      </c>
      <c r="U9422" s="334">
        <v>0</v>
      </c>
      <c r="V9422" s="334">
        <v>0</v>
      </c>
      <c r="W9422" s="334">
        <v>0</v>
      </c>
      <c r="X9422" s="334">
        <v>0</v>
      </c>
      <c r="Y9422" s="334">
        <v>0</v>
      </c>
      <c r="Z9422" s="334">
        <v>0</v>
      </c>
      <c r="AA9422" s="334">
        <v>0</v>
      </c>
      <c r="AB9422" s="334">
        <v>0</v>
      </c>
      <c r="AD9422" s="334">
        <v>5.5</v>
      </c>
      <c r="AE9422" s="334">
        <f t="shared" si="1477"/>
        <v>5.5</v>
      </c>
      <c r="AF9422" s="334">
        <f t="shared" si="1478"/>
        <v>5.5000000000000009</v>
      </c>
      <c r="AG9422" s="340">
        <f t="shared" si="1479"/>
        <v>8.8817841970012523E-16</v>
      </c>
      <c r="AI9422" s="340">
        <f t="shared" si="1480"/>
        <v>0</v>
      </c>
      <c r="AJ9422" s="340">
        <f t="shared" si="1480"/>
        <v>0</v>
      </c>
      <c r="AK9422" s="340">
        <f t="shared" si="1480"/>
        <v>0</v>
      </c>
      <c r="AL9422" s="340">
        <f t="shared" si="1480"/>
        <v>0</v>
      </c>
      <c r="AM9422" s="340">
        <f t="shared" si="1480"/>
        <v>0</v>
      </c>
    </row>
    <row r="9423" spans="1:39" x14ac:dyDescent="0.35">
      <c r="A9423" s="337">
        <v>31336</v>
      </c>
      <c r="B9423" s="338">
        <f t="shared" si="1474"/>
        <v>1985</v>
      </c>
      <c r="C9423" s="338">
        <f t="shared" si="1475"/>
        <v>10</v>
      </c>
      <c r="D9423" s="338">
        <f t="shared" si="1476"/>
        <v>16</v>
      </c>
      <c r="E9423" s="334">
        <v>0</v>
      </c>
      <c r="F9423" s="334">
        <v>0</v>
      </c>
      <c r="G9423" s="334">
        <v>0</v>
      </c>
      <c r="H9423" s="334">
        <v>0</v>
      </c>
      <c r="I9423" s="334">
        <v>0</v>
      </c>
      <c r="J9423" s="334">
        <v>0</v>
      </c>
      <c r="K9423" s="334">
        <v>0</v>
      </c>
      <c r="L9423" s="334">
        <v>0</v>
      </c>
      <c r="M9423" s="334">
        <v>0</v>
      </c>
      <c r="N9423" s="334">
        <v>0</v>
      </c>
      <c r="O9423" s="334">
        <v>0</v>
      </c>
      <c r="P9423" s="334">
        <v>0.2</v>
      </c>
      <c r="Q9423" s="334">
        <v>0</v>
      </c>
      <c r="R9423" s="334">
        <v>0.5</v>
      </c>
      <c r="S9423" s="334">
        <v>0.8</v>
      </c>
      <c r="T9423" s="334">
        <v>0</v>
      </c>
      <c r="U9423" s="334">
        <v>0</v>
      </c>
      <c r="V9423" s="334">
        <v>0</v>
      </c>
      <c r="W9423" s="334">
        <v>0</v>
      </c>
      <c r="X9423" s="334">
        <v>0</v>
      </c>
      <c r="Y9423" s="334">
        <v>0</v>
      </c>
      <c r="Z9423" s="334">
        <v>0</v>
      </c>
      <c r="AA9423" s="334">
        <v>0</v>
      </c>
      <c r="AB9423" s="334">
        <v>0</v>
      </c>
      <c r="AD9423" s="334">
        <v>1.5</v>
      </c>
      <c r="AE9423" s="334">
        <f t="shared" si="1477"/>
        <v>1.5</v>
      </c>
      <c r="AF9423" s="334">
        <f t="shared" si="1478"/>
        <v>1.5</v>
      </c>
      <c r="AG9423" s="340">
        <f t="shared" si="1479"/>
        <v>0</v>
      </c>
      <c r="AI9423" s="340">
        <f t="shared" si="1480"/>
        <v>0</v>
      </c>
      <c r="AJ9423" s="340">
        <f t="shared" si="1480"/>
        <v>0</v>
      </c>
      <c r="AK9423" s="340">
        <f t="shared" si="1480"/>
        <v>0</v>
      </c>
      <c r="AL9423" s="340">
        <f t="shared" si="1480"/>
        <v>0</v>
      </c>
      <c r="AM9423" s="340">
        <f t="shared" si="1480"/>
        <v>0</v>
      </c>
    </row>
    <row r="9424" spans="1:39" x14ac:dyDescent="0.35">
      <c r="A9424" s="337">
        <v>31337</v>
      </c>
      <c r="B9424" s="338">
        <f t="shared" si="1474"/>
        <v>1985</v>
      </c>
      <c r="C9424" s="338">
        <f t="shared" si="1475"/>
        <v>10</v>
      </c>
      <c r="D9424" s="338">
        <f t="shared" si="1476"/>
        <v>17</v>
      </c>
      <c r="E9424" s="334">
        <v>0</v>
      </c>
      <c r="F9424" s="334">
        <v>0</v>
      </c>
      <c r="G9424" s="334">
        <v>0</v>
      </c>
      <c r="H9424" s="334">
        <v>0</v>
      </c>
      <c r="I9424" s="334">
        <v>0</v>
      </c>
      <c r="J9424" s="334">
        <v>0</v>
      </c>
      <c r="K9424" s="334">
        <v>0</v>
      </c>
      <c r="L9424" s="334">
        <v>0</v>
      </c>
      <c r="M9424" s="334">
        <v>0</v>
      </c>
      <c r="N9424" s="334">
        <v>0</v>
      </c>
      <c r="O9424" s="334">
        <v>0</v>
      </c>
      <c r="P9424" s="334">
        <v>0</v>
      </c>
      <c r="Q9424" s="334">
        <v>0</v>
      </c>
      <c r="R9424" s="334">
        <v>0</v>
      </c>
      <c r="S9424" s="334">
        <v>0</v>
      </c>
      <c r="T9424" s="334">
        <v>0</v>
      </c>
      <c r="U9424" s="334">
        <v>0</v>
      </c>
      <c r="V9424" s="334">
        <v>0</v>
      </c>
      <c r="W9424" s="334">
        <v>0</v>
      </c>
      <c r="X9424" s="334">
        <v>0</v>
      </c>
      <c r="Y9424" s="334">
        <v>0</v>
      </c>
      <c r="Z9424" s="334">
        <v>0</v>
      </c>
      <c r="AA9424" s="334">
        <v>0</v>
      </c>
      <c r="AB9424" s="334">
        <v>0</v>
      </c>
      <c r="AD9424" s="334">
        <v>0</v>
      </c>
      <c r="AE9424" s="334">
        <f t="shared" si="1477"/>
        <v>0</v>
      </c>
      <c r="AF9424" s="334">
        <f t="shared" si="1478"/>
        <v>0</v>
      </c>
      <c r="AG9424" s="340">
        <f t="shared" si="1479"/>
        <v>0</v>
      </c>
      <c r="AI9424" s="340">
        <f t="shared" si="1480"/>
        <v>0</v>
      </c>
      <c r="AJ9424" s="340">
        <f t="shared" si="1480"/>
        <v>0</v>
      </c>
      <c r="AK9424" s="340">
        <f t="shared" si="1480"/>
        <v>0</v>
      </c>
      <c r="AL9424" s="340">
        <f t="shared" si="1480"/>
        <v>0</v>
      </c>
      <c r="AM9424" s="340">
        <f t="shared" si="1480"/>
        <v>0</v>
      </c>
    </row>
    <row r="9425" spans="1:39" x14ac:dyDescent="0.35">
      <c r="A9425" s="337">
        <v>31338</v>
      </c>
      <c r="B9425" s="338">
        <f t="shared" si="1474"/>
        <v>1985</v>
      </c>
      <c r="C9425" s="338">
        <f t="shared" si="1475"/>
        <v>10</v>
      </c>
      <c r="D9425" s="338">
        <f t="shared" si="1476"/>
        <v>18</v>
      </c>
      <c r="E9425" s="334">
        <v>0</v>
      </c>
      <c r="F9425" s="334">
        <v>0</v>
      </c>
      <c r="G9425" s="334">
        <v>0</v>
      </c>
      <c r="H9425" s="334">
        <v>0</v>
      </c>
      <c r="I9425" s="334">
        <v>0</v>
      </c>
      <c r="J9425" s="334">
        <v>0</v>
      </c>
      <c r="K9425" s="334">
        <v>0</v>
      </c>
      <c r="L9425" s="334">
        <v>0</v>
      </c>
      <c r="M9425" s="334">
        <v>0</v>
      </c>
      <c r="N9425" s="334">
        <v>0</v>
      </c>
      <c r="O9425" s="334">
        <v>0</v>
      </c>
      <c r="P9425" s="334">
        <v>0</v>
      </c>
      <c r="Q9425" s="334">
        <v>0</v>
      </c>
      <c r="R9425" s="334">
        <v>0</v>
      </c>
      <c r="S9425" s="334">
        <v>0</v>
      </c>
      <c r="T9425" s="334">
        <v>0</v>
      </c>
      <c r="U9425" s="334">
        <v>0</v>
      </c>
      <c r="V9425" s="334">
        <v>0</v>
      </c>
      <c r="W9425" s="334">
        <v>0</v>
      </c>
      <c r="X9425" s="334">
        <v>0</v>
      </c>
      <c r="Y9425" s="334">
        <v>0</v>
      </c>
      <c r="Z9425" s="334">
        <v>0</v>
      </c>
      <c r="AA9425" s="334">
        <v>0</v>
      </c>
      <c r="AB9425" s="334">
        <v>0</v>
      </c>
      <c r="AD9425" s="334">
        <v>0</v>
      </c>
      <c r="AE9425" s="334">
        <f t="shared" si="1477"/>
        <v>0</v>
      </c>
      <c r="AF9425" s="334">
        <f t="shared" si="1478"/>
        <v>0</v>
      </c>
      <c r="AG9425" s="340">
        <f t="shared" si="1479"/>
        <v>0</v>
      </c>
      <c r="AI9425" s="340">
        <f t="shared" si="1480"/>
        <v>0</v>
      </c>
      <c r="AJ9425" s="340">
        <f t="shared" si="1480"/>
        <v>0</v>
      </c>
      <c r="AK9425" s="340">
        <f t="shared" si="1480"/>
        <v>0</v>
      </c>
      <c r="AL9425" s="340">
        <f t="shared" si="1480"/>
        <v>0</v>
      </c>
      <c r="AM9425" s="340">
        <f t="shared" si="1480"/>
        <v>0</v>
      </c>
    </row>
    <row r="9426" spans="1:39" x14ac:dyDescent="0.35">
      <c r="A9426" s="337">
        <v>31339</v>
      </c>
      <c r="B9426" s="338">
        <f t="shared" si="1474"/>
        <v>1985</v>
      </c>
      <c r="C9426" s="338">
        <f t="shared" si="1475"/>
        <v>10</v>
      </c>
      <c r="D9426" s="338">
        <f t="shared" si="1476"/>
        <v>19</v>
      </c>
      <c r="E9426" s="334">
        <v>0</v>
      </c>
      <c r="F9426" s="334">
        <v>0</v>
      </c>
      <c r="G9426" s="334">
        <v>0</v>
      </c>
      <c r="H9426" s="334">
        <v>0</v>
      </c>
      <c r="I9426" s="334">
        <v>0</v>
      </c>
      <c r="J9426" s="334">
        <v>0</v>
      </c>
      <c r="K9426" s="334">
        <v>0</v>
      </c>
      <c r="L9426" s="334">
        <v>0</v>
      </c>
      <c r="M9426" s="334">
        <v>0</v>
      </c>
      <c r="N9426" s="334">
        <v>0</v>
      </c>
      <c r="O9426" s="334">
        <v>0</v>
      </c>
      <c r="P9426" s="334">
        <v>0</v>
      </c>
      <c r="Q9426" s="334">
        <v>0</v>
      </c>
      <c r="R9426" s="334">
        <v>0</v>
      </c>
      <c r="S9426" s="334">
        <v>0</v>
      </c>
      <c r="T9426" s="334">
        <v>0</v>
      </c>
      <c r="U9426" s="334">
        <v>0</v>
      </c>
      <c r="V9426" s="334">
        <v>0</v>
      </c>
      <c r="W9426" s="334">
        <v>0</v>
      </c>
      <c r="X9426" s="334">
        <v>0</v>
      </c>
      <c r="Y9426" s="334">
        <v>0</v>
      </c>
      <c r="Z9426" s="334">
        <v>0</v>
      </c>
      <c r="AA9426" s="334">
        <v>0</v>
      </c>
      <c r="AB9426" s="334">
        <v>0</v>
      </c>
      <c r="AD9426" s="334">
        <v>0</v>
      </c>
      <c r="AE9426" s="334">
        <f t="shared" si="1477"/>
        <v>0</v>
      </c>
      <c r="AF9426" s="334">
        <f t="shared" si="1478"/>
        <v>0</v>
      </c>
      <c r="AG9426" s="340">
        <f t="shared" si="1479"/>
        <v>0</v>
      </c>
      <c r="AI9426" s="340">
        <f t="shared" si="1480"/>
        <v>0</v>
      </c>
      <c r="AJ9426" s="340">
        <f t="shared" si="1480"/>
        <v>0</v>
      </c>
      <c r="AK9426" s="340">
        <f t="shared" si="1480"/>
        <v>0</v>
      </c>
      <c r="AL9426" s="340">
        <f t="shared" si="1480"/>
        <v>0</v>
      </c>
      <c r="AM9426" s="340">
        <f t="shared" si="1480"/>
        <v>0</v>
      </c>
    </row>
    <row r="9427" spans="1:39" x14ac:dyDescent="0.35">
      <c r="A9427" s="337">
        <v>31340</v>
      </c>
      <c r="B9427" s="338">
        <f t="shared" si="1474"/>
        <v>1985</v>
      </c>
      <c r="C9427" s="338">
        <f t="shared" si="1475"/>
        <v>10</v>
      </c>
      <c r="D9427" s="338">
        <f t="shared" si="1476"/>
        <v>20</v>
      </c>
      <c r="E9427" s="334">
        <v>0</v>
      </c>
      <c r="F9427" s="334">
        <v>0</v>
      </c>
      <c r="G9427" s="334">
        <v>0</v>
      </c>
      <c r="H9427" s="334">
        <v>0</v>
      </c>
      <c r="I9427" s="334">
        <v>0</v>
      </c>
      <c r="J9427" s="334">
        <v>0</v>
      </c>
      <c r="K9427" s="334">
        <v>0</v>
      </c>
      <c r="L9427" s="334">
        <v>0</v>
      </c>
      <c r="M9427" s="334">
        <v>0</v>
      </c>
      <c r="N9427" s="334">
        <v>0</v>
      </c>
      <c r="O9427" s="334">
        <v>0</v>
      </c>
      <c r="P9427" s="334">
        <v>0</v>
      </c>
      <c r="Q9427" s="334">
        <v>0</v>
      </c>
      <c r="R9427" s="334">
        <v>0</v>
      </c>
      <c r="S9427" s="334">
        <v>0</v>
      </c>
      <c r="T9427" s="334">
        <v>0</v>
      </c>
      <c r="U9427" s="334">
        <v>0</v>
      </c>
      <c r="V9427" s="334">
        <v>0</v>
      </c>
      <c r="W9427" s="334">
        <v>0</v>
      </c>
      <c r="X9427" s="334">
        <v>0</v>
      </c>
      <c r="Y9427" s="334">
        <v>0</v>
      </c>
      <c r="Z9427" s="334">
        <v>0</v>
      </c>
      <c r="AA9427" s="334">
        <v>0</v>
      </c>
      <c r="AB9427" s="334">
        <v>0</v>
      </c>
      <c r="AD9427" s="334">
        <v>0</v>
      </c>
      <c r="AE9427" s="334">
        <f t="shared" si="1477"/>
        <v>0</v>
      </c>
      <c r="AF9427" s="334">
        <f t="shared" si="1478"/>
        <v>0</v>
      </c>
      <c r="AG9427" s="340">
        <f t="shared" si="1479"/>
        <v>0</v>
      </c>
      <c r="AI9427" s="340">
        <f t="shared" si="1480"/>
        <v>0</v>
      </c>
      <c r="AJ9427" s="340">
        <f t="shared" si="1480"/>
        <v>0</v>
      </c>
      <c r="AK9427" s="340">
        <f t="shared" si="1480"/>
        <v>0</v>
      </c>
      <c r="AL9427" s="340">
        <f t="shared" si="1480"/>
        <v>0</v>
      </c>
      <c r="AM9427" s="340">
        <f t="shared" si="1480"/>
        <v>0</v>
      </c>
    </row>
    <row r="9428" spans="1:39" x14ac:dyDescent="0.35">
      <c r="A9428" s="337">
        <v>31341</v>
      </c>
      <c r="B9428" s="338">
        <f t="shared" si="1474"/>
        <v>1985</v>
      </c>
      <c r="C9428" s="338">
        <f t="shared" si="1475"/>
        <v>10</v>
      </c>
      <c r="D9428" s="338">
        <f t="shared" si="1476"/>
        <v>21</v>
      </c>
      <c r="E9428" s="334">
        <v>0</v>
      </c>
      <c r="F9428" s="334">
        <v>0</v>
      </c>
      <c r="G9428" s="334">
        <v>0</v>
      </c>
      <c r="H9428" s="334">
        <v>0</v>
      </c>
      <c r="I9428" s="334">
        <v>0</v>
      </c>
      <c r="J9428" s="334">
        <v>0</v>
      </c>
      <c r="K9428" s="334">
        <v>0</v>
      </c>
      <c r="L9428" s="334">
        <v>0</v>
      </c>
      <c r="M9428" s="334">
        <v>0</v>
      </c>
      <c r="N9428" s="334">
        <v>0</v>
      </c>
      <c r="O9428" s="334">
        <v>0</v>
      </c>
      <c r="P9428" s="334">
        <v>0</v>
      </c>
      <c r="Q9428" s="334">
        <v>0</v>
      </c>
      <c r="R9428" s="334">
        <v>0</v>
      </c>
      <c r="S9428" s="334">
        <v>0</v>
      </c>
      <c r="T9428" s="334">
        <v>0</v>
      </c>
      <c r="U9428" s="334">
        <v>0</v>
      </c>
      <c r="V9428" s="334">
        <v>0</v>
      </c>
      <c r="W9428" s="334">
        <v>0</v>
      </c>
      <c r="X9428" s="334">
        <v>0</v>
      </c>
      <c r="Y9428" s="334">
        <v>0</v>
      </c>
      <c r="Z9428" s="334">
        <v>0</v>
      </c>
      <c r="AA9428" s="334">
        <v>0</v>
      </c>
      <c r="AB9428" s="334">
        <v>0</v>
      </c>
      <c r="AD9428" s="334">
        <v>0</v>
      </c>
      <c r="AE9428" s="334">
        <f t="shared" si="1477"/>
        <v>0</v>
      </c>
      <c r="AF9428" s="334">
        <f t="shared" si="1478"/>
        <v>0</v>
      </c>
      <c r="AG9428" s="340">
        <f t="shared" si="1479"/>
        <v>0</v>
      </c>
      <c r="AI9428" s="340">
        <f t="shared" ref="AI9428:AM9443" si="1481">IF($C9428=AI$1,$AF9428,0)</f>
        <v>0</v>
      </c>
      <c r="AJ9428" s="340">
        <f t="shared" si="1481"/>
        <v>0</v>
      </c>
      <c r="AK9428" s="340">
        <f t="shared" si="1481"/>
        <v>0</v>
      </c>
      <c r="AL9428" s="340">
        <f t="shared" si="1481"/>
        <v>0</v>
      </c>
      <c r="AM9428" s="340">
        <f t="shared" si="1481"/>
        <v>0</v>
      </c>
    </row>
    <row r="9429" spans="1:39" x14ac:dyDescent="0.35">
      <c r="A9429" s="337">
        <v>31342</v>
      </c>
      <c r="B9429" s="338">
        <f t="shared" si="1474"/>
        <v>1985</v>
      </c>
      <c r="C9429" s="338">
        <f t="shared" si="1475"/>
        <v>10</v>
      </c>
      <c r="D9429" s="338">
        <f t="shared" si="1476"/>
        <v>22</v>
      </c>
      <c r="E9429" s="334">
        <v>0</v>
      </c>
      <c r="F9429" s="334">
        <v>0</v>
      </c>
      <c r="G9429" s="334">
        <v>0</v>
      </c>
      <c r="H9429" s="334">
        <v>0</v>
      </c>
      <c r="I9429" s="334">
        <v>0</v>
      </c>
      <c r="J9429" s="334">
        <v>0</v>
      </c>
      <c r="K9429" s="334">
        <v>0</v>
      </c>
      <c r="L9429" s="334">
        <v>0</v>
      </c>
      <c r="M9429" s="334">
        <v>0</v>
      </c>
      <c r="N9429" s="334">
        <v>0</v>
      </c>
      <c r="O9429" s="334">
        <v>0</v>
      </c>
      <c r="P9429" s="334">
        <v>0</v>
      </c>
      <c r="Q9429" s="334">
        <v>0</v>
      </c>
      <c r="R9429" s="334">
        <v>0</v>
      </c>
      <c r="S9429" s="334">
        <v>0</v>
      </c>
      <c r="T9429" s="334">
        <v>0</v>
      </c>
      <c r="U9429" s="334">
        <v>0</v>
      </c>
      <c r="V9429" s="334">
        <v>0</v>
      </c>
      <c r="W9429" s="334">
        <v>0</v>
      </c>
      <c r="X9429" s="334">
        <v>0</v>
      </c>
      <c r="Y9429" s="334">
        <v>0</v>
      </c>
      <c r="Z9429" s="334">
        <v>0</v>
      </c>
      <c r="AA9429" s="334">
        <v>0</v>
      </c>
      <c r="AB9429" s="334">
        <v>0</v>
      </c>
      <c r="AD9429" s="334">
        <v>0</v>
      </c>
      <c r="AE9429" s="334">
        <f t="shared" si="1477"/>
        <v>0</v>
      </c>
      <c r="AF9429" s="334">
        <f t="shared" si="1478"/>
        <v>0</v>
      </c>
      <c r="AG9429" s="340">
        <f t="shared" si="1479"/>
        <v>0</v>
      </c>
      <c r="AI9429" s="340">
        <f t="shared" si="1481"/>
        <v>0</v>
      </c>
      <c r="AJ9429" s="340">
        <f t="shared" si="1481"/>
        <v>0</v>
      </c>
      <c r="AK9429" s="340">
        <f t="shared" si="1481"/>
        <v>0</v>
      </c>
      <c r="AL9429" s="340">
        <f t="shared" si="1481"/>
        <v>0</v>
      </c>
      <c r="AM9429" s="340">
        <f t="shared" si="1481"/>
        <v>0</v>
      </c>
    </row>
    <row r="9430" spans="1:39" x14ac:dyDescent="0.35">
      <c r="A9430" s="337">
        <v>31343</v>
      </c>
      <c r="B9430" s="338">
        <f t="shared" si="1474"/>
        <v>1985</v>
      </c>
      <c r="C9430" s="338">
        <f t="shared" si="1475"/>
        <v>10</v>
      </c>
      <c r="D9430" s="338">
        <f t="shared" si="1476"/>
        <v>23</v>
      </c>
      <c r="E9430" s="334">
        <v>0</v>
      </c>
      <c r="F9430" s="334">
        <v>0</v>
      </c>
      <c r="G9430" s="334">
        <v>0</v>
      </c>
      <c r="H9430" s="334">
        <v>0</v>
      </c>
      <c r="I9430" s="334">
        <v>0</v>
      </c>
      <c r="J9430" s="334">
        <v>0</v>
      </c>
      <c r="K9430" s="334">
        <v>0</v>
      </c>
      <c r="L9430" s="334">
        <v>0</v>
      </c>
      <c r="M9430" s="334">
        <v>0</v>
      </c>
      <c r="N9430" s="334">
        <v>0</v>
      </c>
      <c r="O9430" s="334">
        <v>0</v>
      </c>
      <c r="P9430" s="334">
        <v>0</v>
      </c>
      <c r="Q9430" s="334">
        <v>0</v>
      </c>
      <c r="R9430" s="334">
        <v>0</v>
      </c>
      <c r="S9430" s="334">
        <v>0</v>
      </c>
      <c r="T9430" s="334">
        <v>0</v>
      </c>
      <c r="U9430" s="334">
        <v>0</v>
      </c>
      <c r="V9430" s="334">
        <v>0</v>
      </c>
      <c r="W9430" s="334">
        <v>0</v>
      </c>
      <c r="X9430" s="334">
        <v>0</v>
      </c>
      <c r="Y9430" s="334">
        <v>0</v>
      </c>
      <c r="Z9430" s="334">
        <v>0</v>
      </c>
      <c r="AA9430" s="334">
        <v>0</v>
      </c>
      <c r="AB9430" s="334">
        <v>0</v>
      </c>
      <c r="AD9430" s="334">
        <v>0</v>
      </c>
      <c r="AE9430" s="334">
        <f t="shared" si="1477"/>
        <v>0</v>
      </c>
      <c r="AF9430" s="334">
        <f t="shared" si="1478"/>
        <v>0</v>
      </c>
      <c r="AG9430" s="340">
        <f t="shared" si="1479"/>
        <v>0</v>
      </c>
      <c r="AI9430" s="340">
        <f t="shared" si="1481"/>
        <v>0</v>
      </c>
      <c r="AJ9430" s="340">
        <f t="shared" si="1481"/>
        <v>0</v>
      </c>
      <c r="AK9430" s="340">
        <f t="shared" si="1481"/>
        <v>0</v>
      </c>
      <c r="AL9430" s="340">
        <f t="shared" si="1481"/>
        <v>0</v>
      </c>
      <c r="AM9430" s="340">
        <f t="shared" si="1481"/>
        <v>0</v>
      </c>
    </row>
    <row r="9431" spans="1:39" x14ac:dyDescent="0.35">
      <c r="A9431" s="337">
        <v>31344</v>
      </c>
      <c r="B9431" s="338">
        <f t="shared" si="1474"/>
        <v>1985</v>
      </c>
      <c r="C9431" s="338">
        <f t="shared" si="1475"/>
        <v>10</v>
      </c>
      <c r="D9431" s="338">
        <f t="shared" si="1476"/>
        <v>24</v>
      </c>
      <c r="E9431" s="334">
        <v>0</v>
      </c>
      <c r="F9431" s="334">
        <v>0</v>
      </c>
      <c r="G9431" s="334">
        <v>0</v>
      </c>
      <c r="H9431" s="334">
        <v>0</v>
      </c>
      <c r="I9431" s="334">
        <v>0</v>
      </c>
      <c r="J9431" s="334">
        <v>0</v>
      </c>
      <c r="K9431" s="334">
        <v>0</v>
      </c>
      <c r="L9431" s="334">
        <v>0</v>
      </c>
      <c r="M9431" s="334">
        <v>0</v>
      </c>
      <c r="N9431" s="334">
        <v>0</v>
      </c>
      <c r="O9431" s="334">
        <v>0</v>
      </c>
      <c r="P9431" s="334">
        <v>0</v>
      </c>
      <c r="Q9431" s="334">
        <v>0</v>
      </c>
      <c r="R9431" s="334">
        <v>0</v>
      </c>
      <c r="S9431" s="334">
        <v>0</v>
      </c>
      <c r="T9431" s="334">
        <v>0</v>
      </c>
      <c r="U9431" s="334">
        <v>0</v>
      </c>
      <c r="V9431" s="334">
        <v>0</v>
      </c>
      <c r="W9431" s="334">
        <v>0</v>
      </c>
      <c r="X9431" s="334">
        <v>0</v>
      </c>
      <c r="Y9431" s="334">
        <v>0</v>
      </c>
      <c r="Z9431" s="334">
        <v>0</v>
      </c>
      <c r="AA9431" s="334">
        <v>0</v>
      </c>
      <c r="AB9431" s="334">
        <v>0</v>
      </c>
      <c r="AD9431" s="334">
        <v>0</v>
      </c>
      <c r="AE9431" s="334">
        <f t="shared" si="1477"/>
        <v>0</v>
      </c>
      <c r="AF9431" s="334">
        <f t="shared" si="1478"/>
        <v>0</v>
      </c>
      <c r="AG9431" s="340">
        <f t="shared" si="1479"/>
        <v>0</v>
      </c>
      <c r="AI9431" s="340">
        <f t="shared" si="1481"/>
        <v>0</v>
      </c>
      <c r="AJ9431" s="340">
        <f t="shared" si="1481"/>
        <v>0</v>
      </c>
      <c r="AK9431" s="340">
        <f t="shared" si="1481"/>
        <v>0</v>
      </c>
      <c r="AL9431" s="340">
        <f t="shared" si="1481"/>
        <v>0</v>
      </c>
      <c r="AM9431" s="340">
        <f t="shared" si="1481"/>
        <v>0</v>
      </c>
    </row>
    <row r="9432" spans="1:39" x14ac:dyDescent="0.35">
      <c r="A9432" s="337">
        <v>31345</v>
      </c>
      <c r="B9432" s="338">
        <f t="shared" si="1474"/>
        <v>1985</v>
      </c>
      <c r="C9432" s="338">
        <f t="shared" si="1475"/>
        <v>10</v>
      </c>
      <c r="D9432" s="338">
        <f t="shared" si="1476"/>
        <v>25</v>
      </c>
      <c r="E9432" s="334">
        <v>0</v>
      </c>
      <c r="F9432" s="334">
        <v>0</v>
      </c>
      <c r="G9432" s="334">
        <v>0</v>
      </c>
      <c r="H9432" s="334">
        <v>0</v>
      </c>
      <c r="I9432" s="334">
        <v>0</v>
      </c>
      <c r="J9432" s="334">
        <v>0</v>
      </c>
      <c r="K9432" s="334">
        <v>0</v>
      </c>
      <c r="L9432" s="334">
        <v>0</v>
      </c>
      <c r="M9432" s="334">
        <v>0</v>
      </c>
      <c r="N9432" s="334">
        <v>0</v>
      </c>
      <c r="O9432" s="334">
        <v>0</v>
      </c>
      <c r="P9432" s="334">
        <v>0</v>
      </c>
      <c r="Q9432" s="334">
        <v>0</v>
      </c>
      <c r="R9432" s="334">
        <v>0</v>
      </c>
      <c r="S9432" s="334">
        <v>0</v>
      </c>
      <c r="T9432" s="334">
        <v>0</v>
      </c>
      <c r="U9432" s="334">
        <v>0</v>
      </c>
      <c r="V9432" s="334">
        <v>0</v>
      </c>
      <c r="W9432" s="334">
        <v>0</v>
      </c>
      <c r="X9432" s="334">
        <v>0</v>
      </c>
      <c r="Y9432" s="334">
        <v>0</v>
      </c>
      <c r="Z9432" s="334">
        <v>0</v>
      </c>
      <c r="AA9432" s="334">
        <v>0</v>
      </c>
      <c r="AB9432" s="334">
        <v>0</v>
      </c>
      <c r="AD9432" s="334">
        <v>0</v>
      </c>
      <c r="AE9432" s="334">
        <f t="shared" si="1477"/>
        <v>0</v>
      </c>
      <c r="AF9432" s="334">
        <f t="shared" si="1478"/>
        <v>0</v>
      </c>
      <c r="AG9432" s="340">
        <f t="shared" si="1479"/>
        <v>0</v>
      </c>
      <c r="AI9432" s="340">
        <f t="shared" si="1481"/>
        <v>0</v>
      </c>
      <c r="AJ9432" s="340">
        <f t="shared" si="1481"/>
        <v>0</v>
      </c>
      <c r="AK9432" s="340">
        <f t="shared" si="1481"/>
        <v>0</v>
      </c>
      <c r="AL9432" s="340">
        <f t="shared" si="1481"/>
        <v>0</v>
      </c>
      <c r="AM9432" s="340">
        <f t="shared" si="1481"/>
        <v>0</v>
      </c>
    </row>
    <row r="9433" spans="1:39" x14ac:dyDescent="0.35">
      <c r="A9433" s="337">
        <v>31346</v>
      </c>
      <c r="B9433" s="338">
        <f t="shared" si="1474"/>
        <v>1985</v>
      </c>
      <c r="C9433" s="338">
        <f t="shared" si="1475"/>
        <v>10</v>
      </c>
      <c r="D9433" s="338">
        <f t="shared" si="1476"/>
        <v>26</v>
      </c>
      <c r="E9433" s="334">
        <v>0</v>
      </c>
      <c r="F9433" s="334">
        <v>0</v>
      </c>
      <c r="G9433" s="334">
        <v>0</v>
      </c>
      <c r="H9433" s="334">
        <v>0</v>
      </c>
      <c r="I9433" s="334">
        <v>0</v>
      </c>
      <c r="J9433" s="334">
        <v>0</v>
      </c>
      <c r="K9433" s="334">
        <v>0</v>
      </c>
      <c r="L9433" s="334">
        <v>0</v>
      </c>
      <c r="M9433" s="334">
        <v>0</v>
      </c>
      <c r="N9433" s="334">
        <v>0</v>
      </c>
      <c r="O9433" s="334">
        <v>0</v>
      </c>
      <c r="P9433" s="334">
        <v>0</v>
      </c>
      <c r="Q9433" s="334">
        <v>0</v>
      </c>
      <c r="R9433" s="334">
        <v>0</v>
      </c>
      <c r="S9433" s="334">
        <v>0</v>
      </c>
      <c r="T9433" s="334">
        <v>0</v>
      </c>
      <c r="U9433" s="334">
        <v>0</v>
      </c>
      <c r="V9433" s="334">
        <v>0</v>
      </c>
      <c r="W9433" s="334">
        <v>0</v>
      </c>
      <c r="X9433" s="334">
        <v>0</v>
      </c>
      <c r="Y9433" s="334">
        <v>0</v>
      </c>
      <c r="Z9433" s="334">
        <v>0</v>
      </c>
      <c r="AA9433" s="334">
        <v>0</v>
      </c>
      <c r="AB9433" s="334">
        <v>0</v>
      </c>
      <c r="AD9433" s="334">
        <v>0</v>
      </c>
      <c r="AE9433" s="334">
        <f t="shared" si="1477"/>
        <v>0</v>
      </c>
      <c r="AF9433" s="334">
        <f t="shared" si="1478"/>
        <v>0</v>
      </c>
      <c r="AG9433" s="340">
        <f t="shared" si="1479"/>
        <v>0</v>
      </c>
      <c r="AI9433" s="340">
        <f t="shared" si="1481"/>
        <v>0</v>
      </c>
      <c r="AJ9433" s="340">
        <f t="shared" si="1481"/>
        <v>0</v>
      </c>
      <c r="AK9433" s="340">
        <f t="shared" si="1481"/>
        <v>0</v>
      </c>
      <c r="AL9433" s="340">
        <f t="shared" si="1481"/>
        <v>0</v>
      </c>
      <c r="AM9433" s="340">
        <f t="shared" si="1481"/>
        <v>0</v>
      </c>
    </row>
    <row r="9434" spans="1:39" x14ac:dyDescent="0.35">
      <c r="A9434" s="337">
        <v>31347</v>
      </c>
      <c r="B9434" s="338">
        <f t="shared" si="1474"/>
        <v>1985</v>
      </c>
      <c r="C9434" s="338">
        <f t="shared" si="1475"/>
        <v>10</v>
      </c>
      <c r="D9434" s="338">
        <f t="shared" si="1476"/>
        <v>27</v>
      </c>
      <c r="E9434" s="334">
        <v>0</v>
      </c>
      <c r="F9434" s="334">
        <v>0</v>
      </c>
      <c r="G9434" s="334">
        <v>0</v>
      </c>
      <c r="H9434" s="334">
        <v>0</v>
      </c>
      <c r="I9434" s="334">
        <v>0</v>
      </c>
      <c r="J9434" s="334">
        <v>0</v>
      </c>
      <c r="K9434" s="334">
        <v>0</v>
      </c>
      <c r="L9434" s="334">
        <v>0</v>
      </c>
      <c r="M9434" s="334">
        <v>0</v>
      </c>
      <c r="N9434" s="334">
        <v>0</v>
      </c>
      <c r="O9434" s="334">
        <v>0</v>
      </c>
      <c r="P9434" s="334">
        <v>0</v>
      </c>
      <c r="Q9434" s="334">
        <v>0</v>
      </c>
      <c r="R9434" s="334">
        <v>0</v>
      </c>
      <c r="S9434" s="334">
        <v>0</v>
      </c>
      <c r="T9434" s="334">
        <v>0</v>
      </c>
      <c r="U9434" s="334">
        <v>0</v>
      </c>
      <c r="V9434" s="334">
        <v>0</v>
      </c>
      <c r="W9434" s="334">
        <v>0</v>
      </c>
      <c r="X9434" s="334">
        <v>0</v>
      </c>
      <c r="Y9434" s="334">
        <v>0</v>
      </c>
      <c r="Z9434" s="334">
        <v>0</v>
      </c>
      <c r="AA9434" s="334">
        <v>0</v>
      </c>
      <c r="AB9434" s="334">
        <v>0</v>
      </c>
      <c r="AD9434" s="334">
        <v>0</v>
      </c>
      <c r="AE9434" s="334">
        <f t="shared" si="1477"/>
        <v>0</v>
      </c>
      <c r="AF9434" s="334">
        <f t="shared" si="1478"/>
        <v>0</v>
      </c>
      <c r="AG9434" s="340">
        <f t="shared" si="1479"/>
        <v>0</v>
      </c>
      <c r="AI9434" s="340">
        <f t="shared" si="1481"/>
        <v>0</v>
      </c>
      <c r="AJ9434" s="340">
        <f t="shared" si="1481"/>
        <v>0</v>
      </c>
      <c r="AK9434" s="340">
        <f t="shared" si="1481"/>
        <v>0</v>
      </c>
      <c r="AL9434" s="340">
        <f t="shared" si="1481"/>
        <v>0</v>
      </c>
      <c r="AM9434" s="340">
        <f t="shared" si="1481"/>
        <v>0</v>
      </c>
    </row>
    <row r="9435" spans="1:39" x14ac:dyDescent="0.35">
      <c r="A9435" s="337">
        <v>31348</v>
      </c>
      <c r="B9435" s="338">
        <f t="shared" si="1474"/>
        <v>1985</v>
      </c>
      <c r="C9435" s="338">
        <f t="shared" si="1475"/>
        <v>10</v>
      </c>
      <c r="D9435" s="338">
        <f t="shared" si="1476"/>
        <v>28</v>
      </c>
      <c r="E9435" s="334">
        <v>0</v>
      </c>
      <c r="F9435" s="334">
        <v>0</v>
      </c>
      <c r="G9435" s="334">
        <v>0</v>
      </c>
      <c r="H9435" s="334">
        <v>0</v>
      </c>
      <c r="I9435" s="334">
        <v>0</v>
      </c>
      <c r="J9435" s="334">
        <v>0</v>
      </c>
      <c r="K9435" s="334">
        <v>0.7</v>
      </c>
      <c r="L9435" s="334">
        <v>0</v>
      </c>
      <c r="M9435" s="334">
        <v>1.4</v>
      </c>
      <c r="N9435" s="334">
        <v>0.7</v>
      </c>
      <c r="O9435" s="334">
        <v>0</v>
      </c>
      <c r="P9435" s="334">
        <v>0</v>
      </c>
      <c r="Q9435" s="334">
        <v>0</v>
      </c>
      <c r="R9435" s="334">
        <v>0</v>
      </c>
      <c r="S9435" s="334">
        <v>0</v>
      </c>
      <c r="T9435" s="334">
        <v>0</v>
      </c>
      <c r="U9435" s="334">
        <v>0</v>
      </c>
      <c r="V9435" s="334">
        <v>0</v>
      </c>
      <c r="W9435" s="334">
        <v>0</v>
      </c>
      <c r="X9435" s="334">
        <v>0</v>
      </c>
      <c r="Y9435" s="334">
        <v>0</v>
      </c>
      <c r="Z9435" s="334">
        <v>0</v>
      </c>
      <c r="AA9435" s="334">
        <v>0</v>
      </c>
      <c r="AB9435" s="334">
        <v>0</v>
      </c>
      <c r="AD9435" s="334">
        <v>2.8</v>
      </c>
      <c r="AE9435" s="334">
        <f t="shared" si="1477"/>
        <v>2.8</v>
      </c>
      <c r="AF9435" s="334">
        <f t="shared" si="1478"/>
        <v>2.8</v>
      </c>
      <c r="AG9435" s="340">
        <f t="shared" si="1479"/>
        <v>0</v>
      </c>
      <c r="AI9435" s="340">
        <f t="shared" si="1481"/>
        <v>0</v>
      </c>
      <c r="AJ9435" s="340">
        <f t="shared" si="1481"/>
        <v>0</v>
      </c>
      <c r="AK9435" s="340">
        <f t="shared" si="1481"/>
        <v>0</v>
      </c>
      <c r="AL9435" s="340">
        <f t="shared" si="1481"/>
        <v>0</v>
      </c>
      <c r="AM9435" s="340">
        <f t="shared" si="1481"/>
        <v>0</v>
      </c>
    </row>
    <row r="9436" spans="1:39" x14ac:dyDescent="0.35">
      <c r="A9436" s="337">
        <v>31349</v>
      </c>
      <c r="B9436" s="338">
        <f t="shared" si="1474"/>
        <v>1985</v>
      </c>
      <c r="C9436" s="338">
        <f t="shared" si="1475"/>
        <v>10</v>
      </c>
      <c r="D9436" s="338">
        <f t="shared" si="1476"/>
        <v>29</v>
      </c>
      <c r="E9436" s="334">
        <v>0</v>
      </c>
      <c r="F9436" s="334">
        <v>0</v>
      </c>
      <c r="G9436" s="334">
        <v>0</v>
      </c>
      <c r="H9436" s="334">
        <v>0</v>
      </c>
      <c r="I9436" s="334">
        <v>0</v>
      </c>
      <c r="J9436" s="334">
        <v>0</v>
      </c>
      <c r="K9436" s="334">
        <v>0</v>
      </c>
      <c r="L9436" s="334">
        <v>0</v>
      </c>
      <c r="M9436" s="334">
        <v>0</v>
      </c>
      <c r="N9436" s="334">
        <v>0</v>
      </c>
      <c r="O9436" s="334">
        <v>0</v>
      </c>
      <c r="P9436" s="334">
        <v>0</v>
      </c>
      <c r="Q9436" s="334">
        <v>0</v>
      </c>
      <c r="R9436" s="334">
        <v>0</v>
      </c>
      <c r="S9436" s="334">
        <v>0</v>
      </c>
      <c r="T9436" s="334">
        <v>0</v>
      </c>
      <c r="U9436" s="334">
        <v>0</v>
      </c>
      <c r="V9436" s="334">
        <v>0</v>
      </c>
      <c r="W9436" s="334">
        <v>0</v>
      </c>
      <c r="X9436" s="334">
        <v>0</v>
      </c>
      <c r="Y9436" s="334">
        <v>0</v>
      </c>
      <c r="Z9436" s="334">
        <v>0</v>
      </c>
      <c r="AA9436" s="334">
        <v>0</v>
      </c>
      <c r="AB9436" s="334">
        <v>0</v>
      </c>
      <c r="AD9436" s="334">
        <v>0</v>
      </c>
      <c r="AE9436" s="334">
        <f t="shared" si="1477"/>
        <v>0</v>
      </c>
      <c r="AF9436" s="334">
        <f t="shared" si="1478"/>
        <v>0</v>
      </c>
      <c r="AG9436" s="340">
        <f t="shared" si="1479"/>
        <v>0</v>
      </c>
      <c r="AI9436" s="340">
        <f t="shared" si="1481"/>
        <v>0</v>
      </c>
      <c r="AJ9436" s="340">
        <f t="shared" si="1481"/>
        <v>0</v>
      </c>
      <c r="AK9436" s="340">
        <f t="shared" si="1481"/>
        <v>0</v>
      </c>
      <c r="AL9436" s="340">
        <f t="shared" si="1481"/>
        <v>0</v>
      </c>
      <c r="AM9436" s="340">
        <f t="shared" si="1481"/>
        <v>0</v>
      </c>
    </row>
    <row r="9437" spans="1:39" x14ac:dyDescent="0.35">
      <c r="A9437" s="337">
        <v>31350</v>
      </c>
      <c r="B9437" s="338">
        <f t="shared" si="1474"/>
        <v>1985</v>
      </c>
      <c r="C9437" s="338">
        <f t="shared" si="1475"/>
        <v>10</v>
      </c>
      <c r="D9437" s="338">
        <f t="shared" si="1476"/>
        <v>30</v>
      </c>
      <c r="E9437" s="334">
        <v>0</v>
      </c>
      <c r="F9437" s="334">
        <v>0</v>
      </c>
      <c r="G9437" s="334">
        <v>0</v>
      </c>
      <c r="H9437" s="334">
        <v>0</v>
      </c>
      <c r="I9437" s="334">
        <v>0</v>
      </c>
      <c r="J9437" s="334">
        <v>0</v>
      </c>
      <c r="K9437" s="334">
        <v>0</v>
      </c>
      <c r="L9437" s="334">
        <v>0</v>
      </c>
      <c r="M9437" s="334">
        <v>0</v>
      </c>
      <c r="N9437" s="334">
        <v>0</v>
      </c>
      <c r="O9437" s="334">
        <v>0</v>
      </c>
      <c r="P9437" s="334">
        <v>0</v>
      </c>
      <c r="Q9437" s="334">
        <v>0</v>
      </c>
      <c r="R9437" s="334">
        <v>0</v>
      </c>
      <c r="S9437" s="334">
        <v>0</v>
      </c>
      <c r="T9437" s="334">
        <v>0</v>
      </c>
      <c r="U9437" s="334">
        <v>0</v>
      </c>
      <c r="V9437" s="334">
        <v>0</v>
      </c>
      <c r="W9437" s="334">
        <v>0</v>
      </c>
      <c r="X9437" s="334">
        <v>0</v>
      </c>
      <c r="Y9437" s="334">
        <v>0</v>
      </c>
      <c r="Z9437" s="334">
        <v>0</v>
      </c>
      <c r="AA9437" s="334">
        <v>0</v>
      </c>
      <c r="AB9437" s="334">
        <v>0</v>
      </c>
      <c r="AD9437" s="334">
        <v>0</v>
      </c>
      <c r="AE9437" s="334">
        <f t="shared" si="1477"/>
        <v>0</v>
      </c>
      <c r="AF9437" s="334">
        <f t="shared" si="1478"/>
        <v>0</v>
      </c>
      <c r="AG9437" s="340">
        <f t="shared" si="1479"/>
        <v>0</v>
      </c>
      <c r="AI9437" s="340">
        <f t="shared" si="1481"/>
        <v>0</v>
      </c>
      <c r="AJ9437" s="340">
        <f t="shared" si="1481"/>
        <v>0</v>
      </c>
      <c r="AK9437" s="340">
        <f t="shared" si="1481"/>
        <v>0</v>
      </c>
      <c r="AL9437" s="340">
        <f t="shared" si="1481"/>
        <v>0</v>
      </c>
      <c r="AM9437" s="340">
        <f t="shared" si="1481"/>
        <v>0</v>
      </c>
    </row>
    <row r="9438" spans="1:39" x14ac:dyDescent="0.35">
      <c r="A9438" s="337">
        <v>31351</v>
      </c>
      <c r="B9438" s="338">
        <f t="shared" si="1474"/>
        <v>1985</v>
      </c>
      <c r="C9438" s="338">
        <f t="shared" si="1475"/>
        <v>10</v>
      </c>
      <c r="D9438" s="338">
        <f t="shared" si="1476"/>
        <v>31</v>
      </c>
      <c r="E9438" s="334">
        <v>0</v>
      </c>
      <c r="F9438" s="334">
        <v>0</v>
      </c>
      <c r="G9438" s="334">
        <v>0</v>
      </c>
      <c r="H9438" s="334">
        <v>0</v>
      </c>
      <c r="I9438" s="334">
        <v>0</v>
      </c>
      <c r="J9438" s="334">
        <v>0</v>
      </c>
      <c r="K9438" s="334">
        <v>0</v>
      </c>
      <c r="L9438" s="334">
        <v>0</v>
      </c>
      <c r="M9438" s="334">
        <v>0</v>
      </c>
      <c r="N9438" s="334">
        <v>0</v>
      </c>
      <c r="O9438" s="334">
        <v>0</v>
      </c>
      <c r="P9438" s="334">
        <v>0</v>
      </c>
      <c r="Q9438" s="334">
        <v>0</v>
      </c>
      <c r="R9438" s="334">
        <v>0</v>
      </c>
      <c r="S9438" s="334">
        <v>0</v>
      </c>
      <c r="T9438" s="334">
        <v>0</v>
      </c>
      <c r="U9438" s="334">
        <v>0</v>
      </c>
      <c r="V9438" s="334">
        <v>0</v>
      </c>
      <c r="W9438" s="334">
        <v>0</v>
      </c>
      <c r="X9438" s="334">
        <v>0</v>
      </c>
      <c r="Y9438" s="334">
        <v>0</v>
      </c>
      <c r="Z9438" s="334">
        <v>0</v>
      </c>
      <c r="AA9438" s="334">
        <v>0</v>
      </c>
      <c r="AB9438" s="334">
        <v>0</v>
      </c>
      <c r="AD9438" s="334">
        <v>0</v>
      </c>
      <c r="AE9438" s="334">
        <f t="shared" si="1477"/>
        <v>0</v>
      </c>
      <c r="AF9438" s="334">
        <f t="shared" si="1478"/>
        <v>0</v>
      </c>
      <c r="AG9438" s="340">
        <f t="shared" si="1479"/>
        <v>0</v>
      </c>
      <c r="AI9438" s="340">
        <f t="shared" si="1481"/>
        <v>0</v>
      </c>
      <c r="AJ9438" s="340">
        <f t="shared" si="1481"/>
        <v>0</v>
      </c>
      <c r="AK9438" s="340">
        <f t="shared" si="1481"/>
        <v>0</v>
      </c>
      <c r="AL9438" s="340">
        <f t="shared" si="1481"/>
        <v>0</v>
      </c>
      <c r="AM9438" s="340">
        <f t="shared" si="1481"/>
        <v>0</v>
      </c>
    </row>
    <row r="9439" spans="1:39" x14ac:dyDescent="0.35">
      <c r="A9439" s="337">
        <v>31352</v>
      </c>
      <c r="B9439" s="338">
        <f t="shared" si="1474"/>
        <v>1985</v>
      </c>
      <c r="C9439" s="338">
        <f t="shared" si="1475"/>
        <v>11</v>
      </c>
      <c r="D9439" s="338">
        <f t="shared" si="1476"/>
        <v>1</v>
      </c>
      <c r="E9439" s="334">
        <v>0</v>
      </c>
      <c r="F9439" s="334">
        <v>0</v>
      </c>
      <c r="G9439" s="334">
        <v>0</v>
      </c>
      <c r="H9439" s="334">
        <v>0</v>
      </c>
      <c r="I9439" s="334">
        <v>0</v>
      </c>
      <c r="J9439" s="334">
        <v>0</v>
      </c>
      <c r="K9439" s="334">
        <v>0</v>
      </c>
      <c r="L9439" s="334">
        <v>0</v>
      </c>
      <c r="M9439" s="334">
        <v>0</v>
      </c>
      <c r="N9439" s="334">
        <v>0</v>
      </c>
      <c r="O9439" s="334">
        <v>0</v>
      </c>
      <c r="P9439" s="334">
        <v>0</v>
      </c>
      <c r="Q9439" s="334">
        <v>0</v>
      </c>
      <c r="R9439" s="334">
        <v>0</v>
      </c>
      <c r="S9439" s="334">
        <v>0</v>
      </c>
      <c r="T9439" s="334">
        <v>0</v>
      </c>
      <c r="U9439" s="334">
        <v>0</v>
      </c>
      <c r="V9439" s="334">
        <v>0</v>
      </c>
      <c r="W9439" s="334">
        <v>0</v>
      </c>
      <c r="X9439" s="334">
        <v>0</v>
      </c>
      <c r="Y9439" s="334">
        <v>0</v>
      </c>
      <c r="Z9439" s="334">
        <v>0</v>
      </c>
      <c r="AA9439" s="334">
        <v>0</v>
      </c>
      <c r="AB9439" s="334">
        <v>0</v>
      </c>
      <c r="AD9439" s="334">
        <v>0</v>
      </c>
      <c r="AE9439" s="334">
        <f t="shared" si="1477"/>
        <v>0</v>
      </c>
      <c r="AF9439" s="334">
        <f t="shared" si="1478"/>
        <v>0</v>
      </c>
      <c r="AG9439" s="340">
        <f t="shared" si="1479"/>
        <v>0</v>
      </c>
      <c r="AI9439" s="340">
        <f t="shared" si="1481"/>
        <v>0</v>
      </c>
      <c r="AJ9439" s="340">
        <f t="shared" si="1481"/>
        <v>0</v>
      </c>
      <c r="AK9439" s="340">
        <f t="shared" si="1481"/>
        <v>0</v>
      </c>
      <c r="AL9439" s="340">
        <f t="shared" si="1481"/>
        <v>0</v>
      </c>
      <c r="AM9439" s="340">
        <f t="shared" si="1481"/>
        <v>0</v>
      </c>
    </row>
    <row r="9440" spans="1:39" x14ac:dyDescent="0.35">
      <c r="A9440" s="337">
        <v>31353</v>
      </c>
      <c r="B9440" s="338">
        <f t="shared" si="1474"/>
        <v>1985</v>
      </c>
      <c r="C9440" s="338">
        <f t="shared" si="1475"/>
        <v>11</v>
      </c>
      <c r="D9440" s="338">
        <f t="shared" si="1476"/>
        <v>2</v>
      </c>
      <c r="E9440" s="334">
        <v>0</v>
      </c>
      <c r="F9440" s="334">
        <v>0</v>
      </c>
      <c r="G9440" s="334">
        <v>0</v>
      </c>
      <c r="H9440" s="334">
        <v>0</v>
      </c>
      <c r="I9440" s="334">
        <v>0</v>
      </c>
      <c r="J9440" s="334">
        <v>0</v>
      </c>
      <c r="K9440" s="334">
        <v>0</v>
      </c>
      <c r="L9440" s="334">
        <v>0</v>
      </c>
      <c r="M9440" s="334">
        <v>0</v>
      </c>
      <c r="N9440" s="334">
        <v>0</v>
      </c>
      <c r="O9440" s="334">
        <v>0</v>
      </c>
      <c r="P9440" s="334">
        <v>0</v>
      </c>
      <c r="Q9440" s="334">
        <v>0</v>
      </c>
      <c r="R9440" s="334">
        <v>0</v>
      </c>
      <c r="S9440" s="334">
        <v>0</v>
      </c>
      <c r="T9440" s="334">
        <v>0</v>
      </c>
      <c r="U9440" s="334">
        <v>0</v>
      </c>
      <c r="V9440" s="334">
        <v>0</v>
      </c>
      <c r="W9440" s="334">
        <v>0</v>
      </c>
      <c r="X9440" s="334">
        <v>0</v>
      </c>
      <c r="Y9440" s="334">
        <v>0</v>
      </c>
      <c r="Z9440" s="334">
        <v>0</v>
      </c>
      <c r="AA9440" s="334">
        <v>0</v>
      </c>
      <c r="AB9440" s="334">
        <v>0</v>
      </c>
      <c r="AD9440" s="334">
        <v>0</v>
      </c>
      <c r="AE9440" s="334">
        <f t="shared" si="1477"/>
        <v>0</v>
      </c>
      <c r="AF9440" s="334">
        <f t="shared" si="1478"/>
        <v>0</v>
      </c>
      <c r="AG9440" s="340">
        <f t="shared" si="1479"/>
        <v>0</v>
      </c>
      <c r="AI9440" s="340">
        <f t="shared" si="1481"/>
        <v>0</v>
      </c>
      <c r="AJ9440" s="340">
        <f t="shared" si="1481"/>
        <v>0</v>
      </c>
      <c r="AK9440" s="340">
        <f t="shared" si="1481"/>
        <v>0</v>
      </c>
      <c r="AL9440" s="340">
        <f t="shared" si="1481"/>
        <v>0</v>
      </c>
      <c r="AM9440" s="340">
        <f t="shared" si="1481"/>
        <v>0</v>
      </c>
    </row>
    <row r="9441" spans="1:39" x14ac:dyDescent="0.35">
      <c r="A9441" s="337">
        <v>31354</v>
      </c>
      <c r="B9441" s="338">
        <f t="shared" si="1474"/>
        <v>1985</v>
      </c>
      <c r="C9441" s="338">
        <f t="shared" si="1475"/>
        <v>11</v>
      </c>
      <c r="D9441" s="338">
        <f t="shared" si="1476"/>
        <v>3</v>
      </c>
      <c r="E9441" s="334">
        <v>0</v>
      </c>
      <c r="F9441" s="334">
        <v>0</v>
      </c>
      <c r="G9441" s="334">
        <v>0</v>
      </c>
      <c r="H9441" s="334">
        <v>0</v>
      </c>
      <c r="I9441" s="334">
        <v>0</v>
      </c>
      <c r="J9441" s="334">
        <v>0</v>
      </c>
      <c r="K9441" s="334">
        <v>0</v>
      </c>
      <c r="L9441" s="334">
        <v>0</v>
      </c>
      <c r="M9441" s="334">
        <v>0</v>
      </c>
      <c r="N9441" s="334">
        <v>0</v>
      </c>
      <c r="O9441" s="334">
        <v>0</v>
      </c>
      <c r="P9441" s="334">
        <v>0</v>
      </c>
      <c r="Q9441" s="334">
        <v>0</v>
      </c>
      <c r="R9441" s="334">
        <v>0</v>
      </c>
      <c r="S9441" s="334">
        <v>0</v>
      </c>
      <c r="T9441" s="334">
        <v>0</v>
      </c>
      <c r="U9441" s="334">
        <v>0</v>
      </c>
      <c r="V9441" s="334">
        <v>0</v>
      </c>
      <c r="W9441" s="334">
        <v>0</v>
      </c>
      <c r="X9441" s="334">
        <v>0</v>
      </c>
      <c r="Y9441" s="334">
        <v>0</v>
      </c>
      <c r="Z9441" s="334">
        <v>0</v>
      </c>
      <c r="AA9441" s="334">
        <v>0</v>
      </c>
      <c r="AB9441" s="334">
        <v>0</v>
      </c>
      <c r="AD9441" s="334">
        <v>0</v>
      </c>
      <c r="AE9441" s="334">
        <f t="shared" si="1477"/>
        <v>0</v>
      </c>
      <c r="AF9441" s="334">
        <f t="shared" si="1478"/>
        <v>0</v>
      </c>
      <c r="AG9441" s="340">
        <f t="shared" si="1479"/>
        <v>0</v>
      </c>
      <c r="AI9441" s="340">
        <f t="shared" si="1481"/>
        <v>0</v>
      </c>
      <c r="AJ9441" s="340">
        <f t="shared" si="1481"/>
        <v>0</v>
      </c>
      <c r="AK9441" s="340">
        <f t="shared" si="1481"/>
        <v>0</v>
      </c>
      <c r="AL9441" s="340">
        <f t="shared" si="1481"/>
        <v>0</v>
      </c>
      <c r="AM9441" s="340">
        <f t="shared" si="1481"/>
        <v>0</v>
      </c>
    </row>
    <row r="9442" spans="1:39" x14ac:dyDescent="0.35">
      <c r="A9442" s="337">
        <v>31355</v>
      </c>
      <c r="B9442" s="338">
        <f t="shared" si="1474"/>
        <v>1985</v>
      </c>
      <c r="C9442" s="338">
        <f t="shared" si="1475"/>
        <v>11</v>
      </c>
      <c r="D9442" s="338">
        <f t="shared" si="1476"/>
        <v>4</v>
      </c>
      <c r="E9442" s="334">
        <v>0</v>
      </c>
      <c r="F9442" s="334">
        <v>0</v>
      </c>
      <c r="G9442" s="334">
        <v>0</v>
      </c>
      <c r="H9442" s="334">
        <v>0</v>
      </c>
      <c r="I9442" s="334">
        <v>0</v>
      </c>
      <c r="J9442" s="334">
        <v>0</v>
      </c>
      <c r="K9442" s="334">
        <v>0</v>
      </c>
      <c r="L9442" s="334">
        <v>0</v>
      </c>
      <c r="M9442" s="334">
        <v>0</v>
      </c>
      <c r="N9442" s="334">
        <v>0</v>
      </c>
      <c r="O9442" s="334">
        <v>0</v>
      </c>
      <c r="P9442" s="334">
        <v>0</v>
      </c>
      <c r="Q9442" s="334">
        <v>0</v>
      </c>
      <c r="R9442" s="334">
        <v>0</v>
      </c>
      <c r="S9442" s="334">
        <v>0</v>
      </c>
      <c r="T9442" s="334">
        <v>0</v>
      </c>
      <c r="U9442" s="334">
        <v>0</v>
      </c>
      <c r="V9442" s="334">
        <v>0</v>
      </c>
      <c r="W9442" s="334">
        <v>0.2</v>
      </c>
      <c r="X9442" s="334">
        <v>0.1</v>
      </c>
      <c r="Y9442" s="334">
        <v>0.2</v>
      </c>
      <c r="Z9442" s="334">
        <v>0.2</v>
      </c>
      <c r="AA9442" s="334">
        <v>0.1</v>
      </c>
      <c r="AB9442" s="334">
        <v>0.2</v>
      </c>
      <c r="AD9442" s="334">
        <v>1</v>
      </c>
      <c r="AE9442" s="334">
        <f t="shared" si="1477"/>
        <v>1</v>
      </c>
      <c r="AF9442" s="334">
        <f t="shared" si="1478"/>
        <v>1</v>
      </c>
      <c r="AG9442" s="340">
        <f t="shared" si="1479"/>
        <v>0</v>
      </c>
      <c r="AI9442" s="340">
        <f t="shared" si="1481"/>
        <v>0</v>
      </c>
      <c r="AJ9442" s="340">
        <f t="shared" si="1481"/>
        <v>0</v>
      </c>
      <c r="AK9442" s="340">
        <f t="shared" si="1481"/>
        <v>0</v>
      </c>
      <c r="AL9442" s="340">
        <f t="shared" si="1481"/>
        <v>0</v>
      </c>
      <c r="AM9442" s="340">
        <f t="shared" si="1481"/>
        <v>0</v>
      </c>
    </row>
    <row r="9443" spans="1:39" x14ac:dyDescent="0.35">
      <c r="A9443" s="337">
        <v>31356</v>
      </c>
      <c r="B9443" s="338">
        <f t="shared" si="1474"/>
        <v>1985</v>
      </c>
      <c r="C9443" s="338">
        <f t="shared" si="1475"/>
        <v>11</v>
      </c>
      <c r="D9443" s="338">
        <f t="shared" si="1476"/>
        <v>5</v>
      </c>
      <c r="E9443" s="334">
        <v>0.6</v>
      </c>
      <c r="F9443" s="334">
        <v>0</v>
      </c>
      <c r="G9443" s="334">
        <v>0</v>
      </c>
      <c r="H9443" s="334">
        <v>0</v>
      </c>
      <c r="I9443" s="334">
        <v>0</v>
      </c>
      <c r="J9443" s="334">
        <v>0</v>
      </c>
      <c r="K9443" s="334">
        <v>0</v>
      </c>
      <c r="L9443" s="334">
        <v>0</v>
      </c>
      <c r="M9443" s="334">
        <v>0</v>
      </c>
      <c r="N9443" s="334">
        <v>0</v>
      </c>
      <c r="O9443" s="334">
        <v>0</v>
      </c>
      <c r="P9443" s="334">
        <v>0</v>
      </c>
      <c r="Q9443" s="334">
        <v>0</v>
      </c>
      <c r="R9443" s="334">
        <v>0</v>
      </c>
      <c r="S9443" s="334">
        <v>0</v>
      </c>
      <c r="T9443" s="334">
        <v>0</v>
      </c>
      <c r="U9443" s="334">
        <v>0</v>
      </c>
      <c r="V9443" s="334">
        <v>0</v>
      </c>
      <c r="W9443" s="334">
        <v>0</v>
      </c>
      <c r="X9443" s="334">
        <v>0</v>
      </c>
      <c r="Y9443" s="334">
        <v>0</v>
      </c>
      <c r="Z9443" s="334">
        <v>0</v>
      </c>
      <c r="AA9443" s="334">
        <v>0</v>
      </c>
      <c r="AB9443" s="334">
        <v>0</v>
      </c>
      <c r="AD9443" s="334">
        <v>0.6</v>
      </c>
      <c r="AE9443" s="334">
        <f t="shared" si="1477"/>
        <v>0.6</v>
      </c>
      <c r="AF9443" s="334">
        <f t="shared" si="1478"/>
        <v>0.6</v>
      </c>
      <c r="AG9443" s="340">
        <f t="shared" si="1479"/>
        <v>0</v>
      </c>
      <c r="AI9443" s="340">
        <f t="shared" si="1481"/>
        <v>0</v>
      </c>
      <c r="AJ9443" s="340">
        <f t="shared" si="1481"/>
        <v>0</v>
      </c>
      <c r="AK9443" s="340">
        <f t="shared" si="1481"/>
        <v>0</v>
      </c>
      <c r="AL9443" s="340">
        <f t="shared" si="1481"/>
        <v>0</v>
      </c>
      <c r="AM9443" s="340">
        <f t="shared" si="1481"/>
        <v>0</v>
      </c>
    </row>
    <row r="9444" spans="1:39" x14ac:dyDescent="0.35">
      <c r="A9444" s="337">
        <v>31357</v>
      </c>
      <c r="B9444" s="338">
        <f t="shared" si="1474"/>
        <v>1985</v>
      </c>
      <c r="C9444" s="338">
        <f t="shared" si="1475"/>
        <v>11</v>
      </c>
      <c r="D9444" s="338">
        <f t="shared" si="1476"/>
        <v>6</v>
      </c>
      <c r="E9444" s="334">
        <v>0</v>
      </c>
      <c r="F9444" s="334">
        <v>0</v>
      </c>
      <c r="G9444" s="334">
        <v>0</v>
      </c>
      <c r="H9444" s="334">
        <v>0</v>
      </c>
      <c r="I9444" s="334">
        <v>0</v>
      </c>
      <c r="J9444" s="334">
        <v>0</v>
      </c>
      <c r="K9444" s="334">
        <v>0</v>
      </c>
      <c r="L9444" s="334">
        <v>0</v>
      </c>
      <c r="M9444" s="334">
        <v>0</v>
      </c>
      <c r="N9444" s="334">
        <v>0</v>
      </c>
      <c r="O9444" s="334">
        <v>0</v>
      </c>
      <c r="P9444" s="334">
        <v>0</v>
      </c>
      <c r="Q9444" s="334">
        <v>0</v>
      </c>
      <c r="R9444" s="334">
        <v>0</v>
      </c>
      <c r="S9444" s="334">
        <v>0</v>
      </c>
      <c r="T9444" s="334">
        <v>0</v>
      </c>
      <c r="U9444" s="334">
        <v>0</v>
      </c>
      <c r="V9444" s="334">
        <v>0</v>
      </c>
      <c r="W9444" s="334">
        <v>0</v>
      </c>
      <c r="X9444" s="334">
        <v>0</v>
      </c>
      <c r="Y9444" s="334">
        <v>0</v>
      </c>
      <c r="Z9444" s="334">
        <v>0</v>
      </c>
      <c r="AA9444" s="334">
        <v>0</v>
      </c>
      <c r="AB9444" s="334">
        <v>0</v>
      </c>
      <c r="AD9444" s="334">
        <v>0</v>
      </c>
      <c r="AE9444" s="334">
        <f t="shared" si="1477"/>
        <v>0</v>
      </c>
      <c r="AF9444" s="334">
        <f t="shared" si="1478"/>
        <v>0</v>
      </c>
      <c r="AG9444" s="340">
        <f t="shared" si="1479"/>
        <v>0</v>
      </c>
      <c r="AI9444" s="340">
        <f t="shared" ref="AI9444:AM9459" si="1482">IF($C9444=AI$1,$AF9444,0)</f>
        <v>0</v>
      </c>
      <c r="AJ9444" s="340">
        <f t="shared" si="1482"/>
        <v>0</v>
      </c>
      <c r="AK9444" s="340">
        <f t="shared" si="1482"/>
        <v>0</v>
      </c>
      <c r="AL9444" s="340">
        <f t="shared" si="1482"/>
        <v>0</v>
      </c>
      <c r="AM9444" s="340">
        <f t="shared" si="1482"/>
        <v>0</v>
      </c>
    </row>
    <row r="9445" spans="1:39" x14ac:dyDescent="0.35">
      <c r="A9445" s="337">
        <v>31358</v>
      </c>
      <c r="B9445" s="338">
        <f t="shared" si="1474"/>
        <v>1985</v>
      </c>
      <c r="C9445" s="338">
        <f t="shared" si="1475"/>
        <v>11</v>
      </c>
      <c r="D9445" s="338">
        <f t="shared" si="1476"/>
        <v>7</v>
      </c>
      <c r="E9445" s="334">
        <v>0</v>
      </c>
      <c r="F9445" s="334">
        <v>0</v>
      </c>
      <c r="G9445" s="334">
        <v>0</v>
      </c>
      <c r="H9445" s="334">
        <v>0</v>
      </c>
      <c r="I9445" s="334">
        <v>0</v>
      </c>
      <c r="J9445" s="334">
        <v>0</v>
      </c>
      <c r="K9445" s="334">
        <v>0.1</v>
      </c>
      <c r="L9445" s="334">
        <v>0</v>
      </c>
      <c r="M9445" s="334">
        <v>0</v>
      </c>
      <c r="N9445" s="334">
        <v>0</v>
      </c>
      <c r="O9445" s="334">
        <v>0.1</v>
      </c>
      <c r="P9445" s="334">
        <v>0</v>
      </c>
      <c r="Q9445" s="334">
        <v>0</v>
      </c>
      <c r="R9445" s="334">
        <v>0.1</v>
      </c>
      <c r="S9445" s="334">
        <v>0</v>
      </c>
      <c r="T9445" s="334">
        <v>0</v>
      </c>
      <c r="U9445" s="334">
        <v>0</v>
      </c>
      <c r="V9445" s="334">
        <v>0</v>
      </c>
      <c r="W9445" s="334">
        <v>0</v>
      </c>
      <c r="X9445" s="334">
        <v>0.1</v>
      </c>
      <c r="Y9445" s="334">
        <v>0</v>
      </c>
      <c r="Z9445" s="334">
        <v>0</v>
      </c>
      <c r="AA9445" s="334">
        <v>0</v>
      </c>
      <c r="AB9445" s="334">
        <v>0</v>
      </c>
      <c r="AD9445" s="334">
        <v>0.4</v>
      </c>
      <c r="AE9445" s="334">
        <f t="shared" si="1477"/>
        <v>0.4</v>
      </c>
      <c r="AF9445" s="334">
        <f t="shared" si="1478"/>
        <v>0.4</v>
      </c>
      <c r="AG9445" s="340">
        <f t="shared" si="1479"/>
        <v>0</v>
      </c>
      <c r="AI9445" s="340">
        <f t="shared" si="1482"/>
        <v>0</v>
      </c>
      <c r="AJ9445" s="340">
        <f t="shared" si="1482"/>
        <v>0</v>
      </c>
      <c r="AK9445" s="340">
        <f t="shared" si="1482"/>
        <v>0</v>
      </c>
      <c r="AL9445" s="340">
        <f t="shared" si="1482"/>
        <v>0</v>
      </c>
      <c r="AM9445" s="340">
        <f t="shared" si="1482"/>
        <v>0</v>
      </c>
    </row>
    <row r="9446" spans="1:39" x14ac:dyDescent="0.35">
      <c r="A9446" s="337">
        <v>31359</v>
      </c>
      <c r="B9446" s="338">
        <f t="shared" si="1474"/>
        <v>1985</v>
      </c>
      <c r="C9446" s="338">
        <f t="shared" si="1475"/>
        <v>11</v>
      </c>
      <c r="D9446" s="338">
        <f t="shared" si="1476"/>
        <v>8</v>
      </c>
      <c r="E9446" s="334">
        <v>0</v>
      </c>
      <c r="F9446" s="334">
        <v>0</v>
      </c>
      <c r="G9446" s="334">
        <v>0</v>
      </c>
      <c r="H9446" s="334">
        <v>0</v>
      </c>
      <c r="I9446" s="334">
        <v>0</v>
      </c>
      <c r="J9446" s="334">
        <v>0</v>
      </c>
      <c r="K9446" s="334">
        <v>0</v>
      </c>
      <c r="L9446" s="334">
        <v>0</v>
      </c>
      <c r="M9446" s="334">
        <v>0</v>
      </c>
      <c r="N9446" s="334">
        <v>0.1</v>
      </c>
      <c r="O9446" s="334">
        <v>0.1</v>
      </c>
      <c r="P9446" s="334">
        <v>0.1</v>
      </c>
      <c r="Q9446" s="334">
        <v>0.1</v>
      </c>
      <c r="R9446" s="334">
        <v>0.1</v>
      </c>
      <c r="S9446" s="334">
        <v>0.1</v>
      </c>
      <c r="T9446" s="334">
        <v>0.1</v>
      </c>
      <c r="U9446" s="334">
        <v>0.2</v>
      </c>
      <c r="V9446" s="334">
        <v>0.1</v>
      </c>
      <c r="W9446" s="334">
        <v>0.1</v>
      </c>
      <c r="X9446" s="334">
        <v>0.1</v>
      </c>
      <c r="Y9446" s="334">
        <v>0.1</v>
      </c>
      <c r="Z9446" s="334">
        <v>0.1</v>
      </c>
      <c r="AA9446" s="334">
        <v>0.1</v>
      </c>
      <c r="AB9446" s="334">
        <v>0.1</v>
      </c>
      <c r="AD9446" s="334">
        <v>1.6</v>
      </c>
      <c r="AE9446" s="334">
        <f t="shared" si="1477"/>
        <v>1.6</v>
      </c>
      <c r="AF9446" s="334">
        <f t="shared" si="1478"/>
        <v>1.6000000000000003</v>
      </c>
      <c r="AG9446" s="340">
        <f t="shared" si="1479"/>
        <v>2.2204460492503131E-16</v>
      </c>
      <c r="AI9446" s="340">
        <f t="shared" si="1482"/>
        <v>0</v>
      </c>
      <c r="AJ9446" s="340">
        <f t="shared" si="1482"/>
        <v>0</v>
      </c>
      <c r="AK9446" s="340">
        <f t="shared" si="1482"/>
        <v>0</v>
      </c>
      <c r="AL9446" s="340">
        <f t="shared" si="1482"/>
        <v>0</v>
      </c>
      <c r="AM9446" s="340">
        <f t="shared" si="1482"/>
        <v>0</v>
      </c>
    </row>
    <row r="9447" spans="1:39" x14ac:dyDescent="0.35">
      <c r="A9447" s="337">
        <v>31360</v>
      </c>
      <c r="B9447" s="338">
        <f t="shared" si="1474"/>
        <v>1985</v>
      </c>
      <c r="C9447" s="338">
        <f t="shared" si="1475"/>
        <v>11</v>
      </c>
      <c r="D9447" s="338">
        <f t="shared" si="1476"/>
        <v>9</v>
      </c>
      <c r="E9447" s="334">
        <v>0.2</v>
      </c>
      <c r="F9447" s="334">
        <v>0.1</v>
      </c>
      <c r="G9447" s="334">
        <v>0.2</v>
      </c>
      <c r="H9447" s="334">
        <v>0.1</v>
      </c>
      <c r="I9447" s="334">
        <v>0.2</v>
      </c>
      <c r="J9447" s="334">
        <v>0.1</v>
      </c>
      <c r="K9447" s="334">
        <v>0.2</v>
      </c>
      <c r="L9447" s="334">
        <v>0.1</v>
      </c>
      <c r="M9447" s="334">
        <v>0.2</v>
      </c>
      <c r="N9447" s="334">
        <v>0.1</v>
      </c>
      <c r="O9447" s="334">
        <v>0.2</v>
      </c>
      <c r="P9447" s="334">
        <v>0.1</v>
      </c>
      <c r="Q9447" s="334">
        <v>0.2</v>
      </c>
      <c r="R9447" s="334">
        <v>0.1</v>
      </c>
      <c r="S9447" s="334">
        <v>0.2</v>
      </c>
      <c r="T9447" s="334">
        <v>0.1</v>
      </c>
      <c r="U9447" s="334">
        <v>0.1</v>
      </c>
      <c r="V9447" s="334">
        <v>0.2</v>
      </c>
      <c r="W9447" s="334">
        <v>0.1</v>
      </c>
      <c r="X9447" s="334">
        <v>0.2</v>
      </c>
      <c r="Y9447" s="334">
        <v>0.1</v>
      </c>
      <c r="Z9447" s="334">
        <v>0.2</v>
      </c>
      <c r="AA9447" s="334">
        <v>0.1</v>
      </c>
      <c r="AB9447" s="334">
        <v>0.2</v>
      </c>
      <c r="AD9447" s="334">
        <v>3.6</v>
      </c>
      <c r="AE9447" s="334">
        <f t="shared" si="1477"/>
        <v>3.6</v>
      </c>
      <c r="AF9447" s="334">
        <f t="shared" si="1478"/>
        <v>3.6000000000000019</v>
      </c>
      <c r="AG9447" s="340">
        <f t="shared" si="1479"/>
        <v>1.7763568394002505E-15</v>
      </c>
      <c r="AI9447" s="340">
        <f t="shared" si="1482"/>
        <v>0</v>
      </c>
      <c r="AJ9447" s="340">
        <f t="shared" si="1482"/>
        <v>0</v>
      </c>
      <c r="AK9447" s="340">
        <f t="shared" si="1482"/>
        <v>0</v>
      </c>
      <c r="AL9447" s="340">
        <f t="shared" si="1482"/>
        <v>0</v>
      </c>
      <c r="AM9447" s="340">
        <f t="shared" si="1482"/>
        <v>0</v>
      </c>
    </row>
    <row r="9448" spans="1:39" x14ac:dyDescent="0.35">
      <c r="A9448" s="337">
        <v>31361</v>
      </c>
      <c r="B9448" s="338">
        <f t="shared" si="1474"/>
        <v>1985</v>
      </c>
      <c r="C9448" s="338">
        <f t="shared" si="1475"/>
        <v>11</v>
      </c>
      <c r="D9448" s="338">
        <f t="shared" si="1476"/>
        <v>10</v>
      </c>
      <c r="E9448" s="334">
        <v>0</v>
      </c>
      <c r="F9448" s="334">
        <v>0</v>
      </c>
      <c r="G9448" s="334">
        <v>0</v>
      </c>
      <c r="H9448" s="334">
        <v>0.1</v>
      </c>
      <c r="I9448" s="334">
        <v>0</v>
      </c>
      <c r="J9448" s="334">
        <v>0</v>
      </c>
      <c r="K9448" s="334">
        <v>0</v>
      </c>
      <c r="L9448" s="334">
        <v>0</v>
      </c>
      <c r="M9448" s="334">
        <v>0</v>
      </c>
      <c r="N9448" s="334">
        <v>0</v>
      </c>
      <c r="O9448" s="334">
        <v>0</v>
      </c>
      <c r="P9448" s="334">
        <v>0</v>
      </c>
      <c r="Q9448" s="334">
        <v>0</v>
      </c>
      <c r="R9448" s="334">
        <v>0</v>
      </c>
      <c r="S9448" s="334">
        <v>0</v>
      </c>
      <c r="T9448" s="334">
        <v>0</v>
      </c>
      <c r="U9448" s="334">
        <v>0</v>
      </c>
      <c r="V9448" s="334">
        <v>0</v>
      </c>
      <c r="W9448" s="334">
        <v>0</v>
      </c>
      <c r="X9448" s="334">
        <v>0</v>
      </c>
      <c r="Y9448" s="334">
        <v>0.1</v>
      </c>
      <c r="Z9448" s="334">
        <v>0</v>
      </c>
      <c r="AA9448" s="334">
        <v>0</v>
      </c>
      <c r="AB9448" s="334">
        <v>0</v>
      </c>
      <c r="AD9448" s="334">
        <v>0.2</v>
      </c>
      <c r="AE9448" s="334">
        <f t="shared" si="1477"/>
        <v>0.2</v>
      </c>
      <c r="AF9448" s="334">
        <f t="shared" si="1478"/>
        <v>0.2</v>
      </c>
      <c r="AG9448" s="340">
        <f t="shared" si="1479"/>
        <v>0</v>
      </c>
      <c r="AI9448" s="340">
        <f t="shared" si="1482"/>
        <v>0</v>
      </c>
      <c r="AJ9448" s="340">
        <f t="shared" si="1482"/>
        <v>0</v>
      </c>
      <c r="AK9448" s="340">
        <f t="shared" si="1482"/>
        <v>0</v>
      </c>
      <c r="AL9448" s="340">
        <f t="shared" si="1482"/>
        <v>0</v>
      </c>
      <c r="AM9448" s="340">
        <f t="shared" si="1482"/>
        <v>0</v>
      </c>
    </row>
    <row r="9449" spans="1:39" x14ac:dyDescent="0.35">
      <c r="A9449" s="337">
        <v>31362</v>
      </c>
      <c r="B9449" s="338">
        <f t="shared" si="1474"/>
        <v>1985</v>
      </c>
      <c r="C9449" s="338">
        <f t="shared" si="1475"/>
        <v>11</v>
      </c>
      <c r="D9449" s="338">
        <f t="shared" si="1476"/>
        <v>11</v>
      </c>
      <c r="E9449" s="334">
        <v>0</v>
      </c>
      <c r="F9449" s="334">
        <v>0</v>
      </c>
      <c r="G9449" s="334">
        <v>0</v>
      </c>
      <c r="H9449" s="334">
        <v>0</v>
      </c>
      <c r="I9449" s="334">
        <v>0</v>
      </c>
      <c r="J9449" s="334">
        <v>0</v>
      </c>
      <c r="K9449" s="334">
        <v>0</v>
      </c>
      <c r="L9449" s="334">
        <v>0</v>
      </c>
      <c r="M9449" s="334">
        <v>0</v>
      </c>
      <c r="N9449" s="334">
        <v>0</v>
      </c>
      <c r="O9449" s="334">
        <v>0</v>
      </c>
      <c r="P9449" s="334">
        <v>0</v>
      </c>
      <c r="Q9449" s="334">
        <v>0</v>
      </c>
      <c r="R9449" s="334">
        <v>0</v>
      </c>
      <c r="S9449" s="334">
        <v>0</v>
      </c>
      <c r="T9449" s="334">
        <v>0</v>
      </c>
      <c r="U9449" s="334">
        <v>0</v>
      </c>
      <c r="V9449" s="334">
        <v>0</v>
      </c>
      <c r="W9449" s="334">
        <v>0</v>
      </c>
      <c r="X9449" s="334">
        <v>0</v>
      </c>
      <c r="Y9449" s="334">
        <v>0</v>
      </c>
      <c r="Z9449" s="334">
        <v>0</v>
      </c>
      <c r="AA9449" s="334">
        <v>0</v>
      </c>
      <c r="AB9449" s="334">
        <v>0</v>
      </c>
      <c r="AD9449" s="334">
        <v>0</v>
      </c>
      <c r="AE9449" s="334">
        <f t="shared" si="1477"/>
        <v>0</v>
      </c>
      <c r="AF9449" s="334">
        <f t="shared" si="1478"/>
        <v>0</v>
      </c>
      <c r="AG9449" s="340">
        <f t="shared" si="1479"/>
        <v>0</v>
      </c>
      <c r="AI9449" s="340">
        <f t="shared" si="1482"/>
        <v>0</v>
      </c>
      <c r="AJ9449" s="340">
        <f t="shared" si="1482"/>
        <v>0</v>
      </c>
      <c r="AK9449" s="340">
        <f t="shared" si="1482"/>
        <v>0</v>
      </c>
      <c r="AL9449" s="340">
        <f t="shared" si="1482"/>
        <v>0</v>
      </c>
      <c r="AM9449" s="340">
        <f t="shared" si="1482"/>
        <v>0</v>
      </c>
    </row>
    <row r="9450" spans="1:39" x14ac:dyDescent="0.35">
      <c r="A9450" s="337">
        <v>31363</v>
      </c>
      <c r="B9450" s="338">
        <f t="shared" si="1474"/>
        <v>1985</v>
      </c>
      <c r="C9450" s="338">
        <f t="shared" si="1475"/>
        <v>11</v>
      </c>
      <c r="D9450" s="338">
        <f t="shared" si="1476"/>
        <v>12</v>
      </c>
      <c r="E9450" s="334">
        <v>0</v>
      </c>
      <c r="F9450" s="334">
        <v>0</v>
      </c>
      <c r="G9450" s="334">
        <v>0</v>
      </c>
      <c r="H9450" s="334">
        <v>0</v>
      </c>
      <c r="I9450" s="334">
        <v>0</v>
      </c>
      <c r="J9450" s="334">
        <v>0</v>
      </c>
      <c r="K9450" s="334">
        <v>0</v>
      </c>
      <c r="L9450" s="334">
        <v>0</v>
      </c>
      <c r="M9450" s="334">
        <v>0</v>
      </c>
      <c r="N9450" s="334">
        <v>0</v>
      </c>
      <c r="O9450" s="334">
        <v>0</v>
      </c>
      <c r="P9450" s="334">
        <v>0</v>
      </c>
      <c r="Q9450" s="334">
        <v>0</v>
      </c>
      <c r="R9450" s="334">
        <v>0</v>
      </c>
      <c r="S9450" s="334">
        <v>0</v>
      </c>
      <c r="T9450" s="334">
        <v>0</v>
      </c>
      <c r="U9450" s="334">
        <v>0</v>
      </c>
      <c r="V9450" s="334">
        <v>0</v>
      </c>
      <c r="W9450" s="334">
        <v>0</v>
      </c>
      <c r="X9450" s="334">
        <v>0</v>
      </c>
      <c r="Y9450" s="334">
        <v>0</v>
      </c>
      <c r="Z9450" s="334">
        <v>0</v>
      </c>
      <c r="AA9450" s="334">
        <v>0</v>
      </c>
      <c r="AB9450" s="334">
        <v>0</v>
      </c>
      <c r="AD9450" s="334">
        <v>0</v>
      </c>
      <c r="AE9450" s="334">
        <f t="shared" si="1477"/>
        <v>0</v>
      </c>
      <c r="AF9450" s="334">
        <f t="shared" si="1478"/>
        <v>0</v>
      </c>
      <c r="AG9450" s="340">
        <f t="shared" si="1479"/>
        <v>0</v>
      </c>
      <c r="AI9450" s="340">
        <f t="shared" si="1482"/>
        <v>0</v>
      </c>
      <c r="AJ9450" s="340">
        <f t="shared" si="1482"/>
        <v>0</v>
      </c>
      <c r="AK9450" s="340">
        <f t="shared" si="1482"/>
        <v>0</v>
      </c>
      <c r="AL9450" s="340">
        <f t="shared" si="1482"/>
        <v>0</v>
      </c>
      <c r="AM9450" s="340">
        <f t="shared" si="1482"/>
        <v>0</v>
      </c>
    </row>
    <row r="9451" spans="1:39" x14ac:dyDescent="0.35">
      <c r="A9451" s="337">
        <v>31364</v>
      </c>
      <c r="B9451" s="338">
        <f t="shared" si="1474"/>
        <v>1985</v>
      </c>
      <c r="C9451" s="338">
        <f t="shared" si="1475"/>
        <v>11</v>
      </c>
      <c r="D9451" s="338">
        <f t="shared" si="1476"/>
        <v>13</v>
      </c>
      <c r="E9451" s="334">
        <v>0</v>
      </c>
      <c r="F9451" s="334">
        <v>0</v>
      </c>
      <c r="G9451" s="334">
        <v>0</v>
      </c>
      <c r="H9451" s="334">
        <v>0</v>
      </c>
      <c r="I9451" s="334">
        <v>0</v>
      </c>
      <c r="J9451" s="334">
        <v>0</v>
      </c>
      <c r="K9451" s="334">
        <v>0</v>
      </c>
      <c r="L9451" s="334">
        <v>0</v>
      </c>
      <c r="M9451" s="334">
        <v>0</v>
      </c>
      <c r="N9451" s="334">
        <v>0</v>
      </c>
      <c r="O9451" s="334">
        <v>0</v>
      </c>
      <c r="P9451" s="334">
        <v>0</v>
      </c>
      <c r="Q9451" s="334">
        <v>0</v>
      </c>
      <c r="R9451" s="334">
        <v>0</v>
      </c>
      <c r="S9451" s="334">
        <v>0</v>
      </c>
      <c r="T9451" s="334">
        <v>0</v>
      </c>
      <c r="U9451" s="334">
        <v>0</v>
      </c>
      <c r="V9451" s="334">
        <v>0</v>
      </c>
      <c r="W9451" s="334">
        <v>0</v>
      </c>
      <c r="X9451" s="334">
        <v>0</v>
      </c>
      <c r="Y9451" s="334">
        <v>0</v>
      </c>
      <c r="Z9451" s="334">
        <v>0</v>
      </c>
      <c r="AA9451" s="334">
        <v>0</v>
      </c>
      <c r="AB9451" s="334">
        <v>0</v>
      </c>
      <c r="AD9451" s="334">
        <v>0</v>
      </c>
      <c r="AE9451" s="334">
        <f t="shared" si="1477"/>
        <v>0</v>
      </c>
      <c r="AF9451" s="334">
        <f t="shared" si="1478"/>
        <v>0</v>
      </c>
      <c r="AG9451" s="340">
        <f t="shared" si="1479"/>
        <v>0</v>
      </c>
      <c r="AI9451" s="340">
        <f t="shared" si="1482"/>
        <v>0</v>
      </c>
      <c r="AJ9451" s="340">
        <f t="shared" si="1482"/>
        <v>0</v>
      </c>
      <c r="AK9451" s="340">
        <f t="shared" si="1482"/>
        <v>0</v>
      </c>
      <c r="AL9451" s="340">
        <f t="shared" si="1482"/>
        <v>0</v>
      </c>
      <c r="AM9451" s="340">
        <f t="shared" si="1482"/>
        <v>0</v>
      </c>
    </row>
    <row r="9452" spans="1:39" x14ac:dyDescent="0.35">
      <c r="A9452" s="337">
        <v>31365</v>
      </c>
      <c r="B9452" s="338">
        <f t="shared" si="1474"/>
        <v>1985</v>
      </c>
      <c r="C9452" s="338">
        <f t="shared" si="1475"/>
        <v>11</v>
      </c>
      <c r="D9452" s="338">
        <f t="shared" si="1476"/>
        <v>14</v>
      </c>
      <c r="E9452" s="334">
        <v>0</v>
      </c>
      <c r="F9452" s="334">
        <v>0</v>
      </c>
      <c r="G9452" s="334">
        <v>0</v>
      </c>
      <c r="H9452" s="334">
        <v>0</v>
      </c>
      <c r="I9452" s="334">
        <v>0</v>
      </c>
      <c r="J9452" s="334">
        <v>0</v>
      </c>
      <c r="K9452" s="334">
        <v>0</v>
      </c>
      <c r="L9452" s="334">
        <v>0</v>
      </c>
      <c r="M9452" s="334">
        <v>0</v>
      </c>
      <c r="N9452" s="334">
        <v>0</v>
      </c>
      <c r="O9452" s="334">
        <v>0</v>
      </c>
      <c r="P9452" s="334">
        <v>0</v>
      </c>
      <c r="Q9452" s="334">
        <v>0</v>
      </c>
      <c r="R9452" s="334">
        <v>0</v>
      </c>
      <c r="S9452" s="334">
        <v>0</v>
      </c>
      <c r="T9452" s="334">
        <v>0</v>
      </c>
      <c r="U9452" s="334">
        <v>0</v>
      </c>
      <c r="V9452" s="334">
        <v>0</v>
      </c>
      <c r="W9452" s="334">
        <v>0</v>
      </c>
      <c r="X9452" s="334">
        <v>0</v>
      </c>
      <c r="Y9452" s="334">
        <v>0</v>
      </c>
      <c r="Z9452" s="334">
        <v>0</v>
      </c>
      <c r="AA9452" s="334">
        <v>0</v>
      </c>
      <c r="AB9452" s="334">
        <v>0</v>
      </c>
      <c r="AD9452" s="334">
        <v>0</v>
      </c>
      <c r="AE9452" s="334">
        <f t="shared" si="1477"/>
        <v>0</v>
      </c>
      <c r="AF9452" s="334">
        <f t="shared" si="1478"/>
        <v>0</v>
      </c>
      <c r="AG9452" s="340">
        <f t="shared" si="1479"/>
        <v>0</v>
      </c>
      <c r="AI9452" s="340">
        <f t="shared" si="1482"/>
        <v>0</v>
      </c>
      <c r="AJ9452" s="340">
        <f t="shared" si="1482"/>
        <v>0</v>
      </c>
      <c r="AK9452" s="340">
        <f t="shared" si="1482"/>
        <v>0</v>
      </c>
      <c r="AL9452" s="340">
        <f t="shared" si="1482"/>
        <v>0</v>
      </c>
      <c r="AM9452" s="340">
        <f t="shared" si="1482"/>
        <v>0</v>
      </c>
    </row>
    <row r="9453" spans="1:39" x14ac:dyDescent="0.35">
      <c r="A9453" s="337">
        <v>31366</v>
      </c>
      <c r="B9453" s="338">
        <f t="shared" si="1474"/>
        <v>1985</v>
      </c>
      <c r="C9453" s="338">
        <f t="shared" si="1475"/>
        <v>11</v>
      </c>
      <c r="D9453" s="338">
        <f t="shared" si="1476"/>
        <v>15</v>
      </c>
      <c r="E9453" s="334">
        <v>0</v>
      </c>
      <c r="F9453" s="334">
        <v>0</v>
      </c>
      <c r="G9453" s="334">
        <v>0</v>
      </c>
      <c r="H9453" s="334">
        <v>0</v>
      </c>
      <c r="I9453" s="334">
        <v>0</v>
      </c>
      <c r="J9453" s="334">
        <v>0</v>
      </c>
      <c r="K9453" s="334">
        <v>0</v>
      </c>
      <c r="L9453" s="334">
        <v>0</v>
      </c>
      <c r="M9453" s="334">
        <v>0</v>
      </c>
      <c r="N9453" s="334">
        <v>0</v>
      </c>
      <c r="O9453" s="334">
        <v>0</v>
      </c>
      <c r="P9453" s="334">
        <v>0</v>
      </c>
      <c r="Q9453" s="334">
        <v>0</v>
      </c>
      <c r="R9453" s="334">
        <v>0</v>
      </c>
      <c r="S9453" s="334">
        <v>0</v>
      </c>
      <c r="T9453" s="334">
        <v>0</v>
      </c>
      <c r="U9453" s="334">
        <v>0</v>
      </c>
      <c r="V9453" s="334">
        <v>0</v>
      </c>
      <c r="W9453" s="334">
        <v>0</v>
      </c>
      <c r="X9453" s="334">
        <v>0</v>
      </c>
      <c r="Y9453" s="334">
        <v>0</v>
      </c>
      <c r="Z9453" s="334">
        <v>0</v>
      </c>
      <c r="AA9453" s="334">
        <v>0</v>
      </c>
      <c r="AB9453" s="334">
        <v>0</v>
      </c>
      <c r="AD9453" s="334">
        <v>0</v>
      </c>
      <c r="AE9453" s="334">
        <f t="shared" si="1477"/>
        <v>0</v>
      </c>
      <c r="AF9453" s="334">
        <f t="shared" si="1478"/>
        <v>0</v>
      </c>
      <c r="AG9453" s="340">
        <f t="shared" si="1479"/>
        <v>0</v>
      </c>
      <c r="AI9453" s="340">
        <f t="shared" si="1482"/>
        <v>0</v>
      </c>
      <c r="AJ9453" s="340">
        <f t="shared" si="1482"/>
        <v>0</v>
      </c>
      <c r="AK9453" s="340">
        <f t="shared" si="1482"/>
        <v>0</v>
      </c>
      <c r="AL9453" s="340">
        <f t="shared" si="1482"/>
        <v>0</v>
      </c>
      <c r="AM9453" s="340">
        <f t="shared" si="1482"/>
        <v>0</v>
      </c>
    </row>
    <row r="9454" spans="1:39" x14ac:dyDescent="0.35">
      <c r="A9454" s="337">
        <v>31367</v>
      </c>
      <c r="B9454" s="338">
        <f t="shared" si="1474"/>
        <v>1985</v>
      </c>
      <c r="C9454" s="338">
        <f t="shared" si="1475"/>
        <v>11</v>
      </c>
      <c r="D9454" s="338">
        <f t="shared" si="1476"/>
        <v>16</v>
      </c>
      <c r="E9454" s="334">
        <v>0</v>
      </c>
      <c r="F9454" s="334">
        <v>0</v>
      </c>
      <c r="G9454" s="334">
        <v>0</v>
      </c>
      <c r="H9454" s="334">
        <v>0</v>
      </c>
      <c r="I9454" s="334">
        <v>0</v>
      </c>
      <c r="J9454" s="334">
        <v>0</v>
      </c>
      <c r="K9454" s="334">
        <v>0</v>
      </c>
      <c r="L9454" s="334">
        <v>0</v>
      </c>
      <c r="M9454" s="334">
        <v>0.1</v>
      </c>
      <c r="N9454" s="334">
        <v>0</v>
      </c>
      <c r="O9454" s="334">
        <v>0.1</v>
      </c>
      <c r="P9454" s="334">
        <v>0.1</v>
      </c>
      <c r="Q9454" s="334">
        <v>0</v>
      </c>
      <c r="R9454" s="334">
        <v>0.1</v>
      </c>
      <c r="S9454" s="334">
        <v>0.1</v>
      </c>
      <c r="T9454" s="334">
        <v>0</v>
      </c>
      <c r="U9454" s="334">
        <v>0</v>
      </c>
      <c r="V9454" s="334">
        <v>0.1</v>
      </c>
      <c r="W9454" s="334">
        <v>0.1</v>
      </c>
      <c r="X9454" s="334">
        <v>0</v>
      </c>
      <c r="Y9454" s="334">
        <v>0.1</v>
      </c>
      <c r="Z9454" s="334">
        <v>0.1</v>
      </c>
      <c r="AA9454" s="334">
        <v>0</v>
      </c>
      <c r="AB9454" s="334">
        <v>0.1</v>
      </c>
      <c r="AD9454" s="334">
        <v>1</v>
      </c>
      <c r="AE9454" s="334">
        <f t="shared" si="1477"/>
        <v>1</v>
      </c>
      <c r="AF9454" s="334">
        <f t="shared" si="1478"/>
        <v>0.99999999999999989</v>
      </c>
      <c r="AG9454" s="340">
        <f t="shared" si="1479"/>
        <v>1.1102230246251565E-16</v>
      </c>
      <c r="AI9454" s="340">
        <f t="shared" si="1482"/>
        <v>0</v>
      </c>
      <c r="AJ9454" s="340">
        <f t="shared" si="1482"/>
        <v>0</v>
      </c>
      <c r="AK9454" s="340">
        <f t="shared" si="1482"/>
        <v>0</v>
      </c>
      <c r="AL9454" s="340">
        <f t="shared" si="1482"/>
        <v>0</v>
      </c>
      <c r="AM9454" s="340">
        <f t="shared" si="1482"/>
        <v>0</v>
      </c>
    </row>
    <row r="9455" spans="1:39" x14ac:dyDescent="0.35">
      <c r="A9455" s="337">
        <v>31368</v>
      </c>
      <c r="B9455" s="338">
        <f t="shared" si="1474"/>
        <v>1985</v>
      </c>
      <c r="C9455" s="338">
        <f t="shared" si="1475"/>
        <v>11</v>
      </c>
      <c r="D9455" s="338">
        <f t="shared" si="1476"/>
        <v>17</v>
      </c>
      <c r="E9455" s="334">
        <v>0</v>
      </c>
      <c r="F9455" s="334">
        <v>0.1</v>
      </c>
      <c r="G9455" s="334">
        <v>0</v>
      </c>
      <c r="H9455" s="334">
        <v>0</v>
      </c>
      <c r="I9455" s="334">
        <v>0.1</v>
      </c>
      <c r="J9455" s="334">
        <v>0</v>
      </c>
      <c r="K9455" s="334">
        <v>0</v>
      </c>
      <c r="L9455" s="334">
        <v>0.1</v>
      </c>
      <c r="M9455" s="334">
        <v>0</v>
      </c>
      <c r="N9455" s="334">
        <v>0</v>
      </c>
      <c r="O9455" s="334">
        <v>0.1</v>
      </c>
      <c r="P9455" s="334">
        <v>0</v>
      </c>
      <c r="Q9455" s="334">
        <v>0</v>
      </c>
      <c r="R9455" s="334">
        <v>0.1</v>
      </c>
      <c r="S9455" s="334">
        <v>0</v>
      </c>
      <c r="T9455" s="334">
        <v>0</v>
      </c>
      <c r="U9455" s="334">
        <v>0.1</v>
      </c>
      <c r="V9455" s="334">
        <v>0</v>
      </c>
      <c r="W9455" s="334">
        <v>0</v>
      </c>
      <c r="X9455" s="334">
        <v>0.1</v>
      </c>
      <c r="Y9455" s="334">
        <v>0</v>
      </c>
      <c r="Z9455" s="334">
        <v>0</v>
      </c>
      <c r="AA9455" s="334">
        <v>0.1</v>
      </c>
      <c r="AB9455" s="334">
        <v>0</v>
      </c>
      <c r="AD9455" s="334">
        <v>0.8</v>
      </c>
      <c r="AE9455" s="334">
        <f t="shared" si="1477"/>
        <v>0.8</v>
      </c>
      <c r="AF9455" s="334">
        <f t="shared" si="1478"/>
        <v>0.79999999999999993</v>
      </c>
      <c r="AG9455" s="340">
        <f t="shared" si="1479"/>
        <v>1.1102230246251565E-16</v>
      </c>
      <c r="AI9455" s="340">
        <f t="shared" si="1482"/>
        <v>0</v>
      </c>
      <c r="AJ9455" s="340">
        <f t="shared" si="1482"/>
        <v>0</v>
      </c>
      <c r="AK9455" s="340">
        <f t="shared" si="1482"/>
        <v>0</v>
      </c>
      <c r="AL9455" s="340">
        <f t="shared" si="1482"/>
        <v>0</v>
      </c>
      <c r="AM9455" s="340">
        <f t="shared" si="1482"/>
        <v>0</v>
      </c>
    </row>
    <row r="9456" spans="1:39" x14ac:dyDescent="0.35">
      <c r="A9456" s="337">
        <v>31369</v>
      </c>
      <c r="B9456" s="338">
        <f t="shared" si="1474"/>
        <v>1985</v>
      </c>
      <c r="C9456" s="338">
        <f t="shared" si="1475"/>
        <v>11</v>
      </c>
      <c r="D9456" s="338">
        <f t="shared" si="1476"/>
        <v>18</v>
      </c>
      <c r="E9456" s="334">
        <v>0</v>
      </c>
      <c r="F9456" s="334">
        <v>0</v>
      </c>
      <c r="G9456" s="334">
        <v>0</v>
      </c>
      <c r="H9456" s="334">
        <v>0</v>
      </c>
      <c r="I9456" s="334">
        <v>0</v>
      </c>
      <c r="J9456" s="334">
        <v>0</v>
      </c>
      <c r="K9456" s="334">
        <v>0</v>
      </c>
      <c r="L9456" s="334">
        <v>0</v>
      </c>
      <c r="M9456" s="334">
        <v>0</v>
      </c>
      <c r="N9456" s="334">
        <v>0</v>
      </c>
      <c r="O9456" s="334">
        <v>0</v>
      </c>
      <c r="P9456" s="334">
        <v>0</v>
      </c>
      <c r="Q9456" s="334">
        <v>0</v>
      </c>
      <c r="R9456" s="334">
        <v>0</v>
      </c>
      <c r="S9456" s="334">
        <v>0</v>
      </c>
      <c r="T9456" s="334">
        <v>0</v>
      </c>
      <c r="U9456" s="334">
        <v>0</v>
      </c>
      <c r="V9456" s="334">
        <v>0</v>
      </c>
      <c r="W9456" s="334">
        <v>0</v>
      </c>
      <c r="X9456" s="334">
        <v>0</v>
      </c>
      <c r="Y9456" s="334">
        <v>0</v>
      </c>
      <c r="Z9456" s="334">
        <v>0</v>
      </c>
      <c r="AA9456" s="334">
        <v>0</v>
      </c>
      <c r="AB9456" s="334">
        <v>0</v>
      </c>
      <c r="AD9456" s="334">
        <v>0</v>
      </c>
      <c r="AE9456" s="334">
        <f t="shared" si="1477"/>
        <v>0</v>
      </c>
      <c r="AF9456" s="334">
        <f t="shared" si="1478"/>
        <v>0</v>
      </c>
      <c r="AG9456" s="340">
        <f t="shared" si="1479"/>
        <v>0</v>
      </c>
      <c r="AI9456" s="340">
        <f t="shared" si="1482"/>
        <v>0</v>
      </c>
      <c r="AJ9456" s="340">
        <f t="shared" si="1482"/>
        <v>0</v>
      </c>
      <c r="AK9456" s="340">
        <f t="shared" si="1482"/>
        <v>0</v>
      </c>
      <c r="AL9456" s="340">
        <f t="shared" si="1482"/>
        <v>0</v>
      </c>
      <c r="AM9456" s="340">
        <f t="shared" si="1482"/>
        <v>0</v>
      </c>
    </row>
    <row r="9457" spans="1:39" x14ac:dyDescent="0.35">
      <c r="A9457" s="337">
        <v>31370</v>
      </c>
      <c r="B9457" s="338">
        <f t="shared" si="1474"/>
        <v>1985</v>
      </c>
      <c r="C9457" s="338">
        <f t="shared" si="1475"/>
        <v>11</v>
      </c>
      <c r="D9457" s="338">
        <f t="shared" si="1476"/>
        <v>19</v>
      </c>
      <c r="E9457" s="334">
        <v>0</v>
      </c>
      <c r="F9457" s="334">
        <v>0</v>
      </c>
      <c r="G9457" s="334">
        <v>0</v>
      </c>
      <c r="H9457" s="334">
        <v>0</v>
      </c>
      <c r="I9457" s="334">
        <v>0</v>
      </c>
      <c r="J9457" s="334">
        <v>0</v>
      </c>
      <c r="K9457" s="334">
        <v>0</v>
      </c>
      <c r="L9457" s="334">
        <v>0</v>
      </c>
      <c r="M9457" s="334">
        <v>0</v>
      </c>
      <c r="N9457" s="334">
        <v>0</v>
      </c>
      <c r="O9457" s="334">
        <v>0</v>
      </c>
      <c r="P9457" s="334">
        <v>0</v>
      </c>
      <c r="Q9457" s="334">
        <v>0</v>
      </c>
      <c r="R9457" s="334">
        <v>0</v>
      </c>
      <c r="S9457" s="334">
        <v>0</v>
      </c>
      <c r="T9457" s="334">
        <v>0</v>
      </c>
      <c r="U9457" s="334">
        <v>0</v>
      </c>
      <c r="V9457" s="334">
        <v>0</v>
      </c>
      <c r="W9457" s="334">
        <v>0</v>
      </c>
      <c r="X9457" s="334">
        <v>0</v>
      </c>
      <c r="Y9457" s="334">
        <v>0</v>
      </c>
      <c r="Z9457" s="334">
        <v>0</v>
      </c>
      <c r="AA9457" s="334">
        <v>0</v>
      </c>
      <c r="AB9457" s="334">
        <v>0</v>
      </c>
      <c r="AD9457" s="334">
        <v>0</v>
      </c>
      <c r="AE9457" s="334">
        <f t="shared" si="1477"/>
        <v>0</v>
      </c>
      <c r="AF9457" s="334">
        <f t="shared" si="1478"/>
        <v>0</v>
      </c>
      <c r="AG9457" s="340">
        <f t="shared" si="1479"/>
        <v>0</v>
      </c>
      <c r="AI9457" s="340">
        <f t="shared" si="1482"/>
        <v>0</v>
      </c>
      <c r="AJ9457" s="340">
        <f t="shared" si="1482"/>
        <v>0</v>
      </c>
      <c r="AK9457" s="340">
        <f t="shared" si="1482"/>
        <v>0</v>
      </c>
      <c r="AL9457" s="340">
        <f t="shared" si="1482"/>
        <v>0</v>
      </c>
      <c r="AM9457" s="340">
        <f t="shared" si="1482"/>
        <v>0</v>
      </c>
    </row>
    <row r="9458" spans="1:39" x14ac:dyDescent="0.35">
      <c r="A9458" s="337">
        <v>31371</v>
      </c>
      <c r="B9458" s="338">
        <f t="shared" si="1474"/>
        <v>1985</v>
      </c>
      <c r="C9458" s="338">
        <f t="shared" si="1475"/>
        <v>11</v>
      </c>
      <c r="D9458" s="338">
        <f t="shared" si="1476"/>
        <v>20</v>
      </c>
      <c r="E9458" s="334">
        <v>0</v>
      </c>
      <c r="F9458" s="334">
        <v>0</v>
      </c>
      <c r="G9458" s="334">
        <v>0</v>
      </c>
      <c r="H9458" s="334">
        <v>0</v>
      </c>
      <c r="I9458" s="334">
        <v>0</v>
      </c>
      <c r="J9458" s="334">
        <v>0</v>
      </c>
      <c r="K9458" s="334">
        <v>0</v>
      </c>
      <c r="L9458" s="334">
        <v>0</v>
      </c>
      <c r="M9458" s="334">
        <v>0</v>
      </c>
      <c r="N9458" s="334">
        <v>0</v>
      </c>
      <c r="O9458" s="334">
        <v>0</v>
      </c>
      <c r="P9458" s="334">
        <v>0</v>
      </c>
      <c r="Q9458" s="334">
        <v>0</v>
      </c>
      <c r="R9458" s="334">
        <v>0</v>
      </c>
      <c r="S9458" s="334">
        <v>0</v>
      </c>
      <c r="T9458" s="334">
        <v>0</v>
      </c>
      <c r="U9458" s="334">
        <v>0</v>
      </c>
      <c r="V9458" s="334">
        <v>0</v>
      </c>
      <c r="W9458" s="334">
        <v>0</v>
      </c>
      <c r="X9458" s="334">
        <v>0</v>
      </c>
      <c r="Y9458" s="334">
        <v>0</v>
      </c>
      <c r="Z9458" s="334">
        <v>0</v>
      </c>
      <c r="AA9458" s="334">
        <v>0</v>
      </c>
      <c r="AB9458" s="334">
        <v>0</v>
      </c>
      <c r="AD9458" s="334">
        <v>0</v>
      </c>
      <c r="AE9458" s="334">
        <f t="shared" si="1477"/>
        <v>0</v>
      </c>
      <c r="AF9458" s="334">
        <f t="shared" si="1478"/>
        <v>0</v>
      </c>
      <c r="AG9458" s="340">
        <f t="shared" si="1479"/>
        <v>0</v>
      </c>
      <c r="AI9458" s="340">
        <f t="shared" si="1482"/>
        <v>0</v>
      </c>
      <c r="AJ9458" s="340">
        <f t="shared" si="1482"/>
        <v>0</v>
      </c>
      <c r="AK9458" s="340">
        <f t="shared" si="1482"/>
        <v>0</v>
      </c>
      <c r="AL9458" s="340">
        <f t="shared" si="1482"/>
        <v>0</v>
      </c>
      <c r="AM9458" s="340">
        <f t="shared" si="1482"/>
        <v>0</v>
      </c>
    </row>
    <row r="9459" spans="1:39" x14ac:dyDescent="0.35">
      <c r="A9459" s="337">
        <v>31372</v>
      </c>
      <c r="B9459" s="338">
        <f t="shared" si="1474"/>
        <v>1985</v>
      </c>
      <c r="C9459" s="338">
        <f t="shared" si="1475"/>
        <v>11</v>
      </c>
      <c r="D9459" s="338">
        <f t="shared" si="1476"/>
        <v>21</v>
      </c>
      <c r="E9459" s="334">
        <v>0</v>
      </c>
      <c r="F9459" s="334">
        <v>0</v>
      </c>
      <c r="G9459" s="334">
        <v>0</v>
      </c>
      <c r="H9459" s="334">
        <v>0</v>
      </c>
      <c r="I9459" s="334">
        <v>0</v>
      </c>
      <c r="J9459" s="334">
        <v>0</v>
      </c>
      <c r="K9459" s="334">
        <v>0</v>
      </c>
      <c r="L9459" s="334">
        <v>0</v>
      </c>
      <c r="M9459" s="334">
        <v>0</v>
      </c>
      <c r="N9459" s="334">
        <v>0</v>
      </c>
      <c r="O9459" s="334">
        <v>0</v>
      </c>
      <c r="P9459" s="334">
        <v>0</v>
      </c>
      <c r="Q9459" s="334">
        <v>0</v>
      </c>
      <c r="R9459" s="334">
        <v>0</v>
      </c>
      <c r="S9459" s="334">
        <v>0</v>
      </c>
      <c r="T9459" s="334">
        <v>0</v>
      </c>
      <c r="U9459" s="334">
        <v>0</v>
      </c>
      <c r="V9459" s="334">
        <v>0</v>
      </c>
      <c r="W9459" s="334">
        <v>0</v>
      </c>
      <c r="X9459" s="334">
        <v>0</v>
      </c>
      <c r="Y9459" s="334">
        <v>0</v>
      </c>
      <c r="Z9459" s="334">
        <v>0</v>
      </c>
      <c r="AA9459" s="334">
        <v>0</v>
      </c>
      <c r="AB9459" s="334">
        <v>0</v>
      </c>
      <c r="AD9459" s="334">
        <v>0</v>
      </c>
      <c r="AE9459" s="334">
        <f t="shared" si="1477"/>
        <v>0</v>
      </c>
      <c r="AF9459" s="334">
        <f t="shared" si="1478"/>
        <v>0</v>
      </c>
      <c r="AG9459" s="340">
        <f t="shared" si="1479"/>
        <v>0</v>
      </c>
      <c r="AI9459" s="340">
        <f t="shared" si="1482"/>
        <v>0</v>
      </c>
      <c r="AJ9459" s="340">
        <f t="shared" si="1482"/>
        <v>0</v>
      </c>
      <c r="AK9459" s="340">
        <f t="shared" si="1482"/>
        <v>0</v>
      </c>
      <c r="AL9459" s="340">
        <f t="shared" si="1482"/>
        <v>0</v>
      </c>
      <c r="AM9459" s="340">
        <f t="shared" si="1482"/>
        <v>0</v>
      </c>
    </row>
    <row r="9460" spans="1:39" x14ac:dyDescent="0.35">
      <c r="A9460" s="337">
        <v>31373</v>
      </c>
      <c r="B9460" s="338">
        <f t="shared" si="1474"/>
        <v>1985</v>
      </c>
      <c r="C9460" s="338">
        <f t="shared" si="1475"/>
        <v>11</v>
      </c>
      <c r="D9460" s="338">
        <f t="shared" si="1476"/>
        <v>22</v>
      </c>
      <c r="E9460" s="334">
        <v>0</v>
      </c>
      <c r="F9460" s="334">
        <v>0</v>
      </c>
      <c r="G9460" s="334">
        <v>0</v>
      </c>
      <c r="H9460" s="334">
        <v>0</v>
      </c>
      <c r="I9460" s="334">
        <v>0</v>
      </c>
      <c r="J9460" s="334">
        <v>0</v>
      </c>
      <c r="K9460" s="334">
        <v>0</v>
      </c>
      <c r="L9460" s="334">
        <v>0</v>
      </c>
      <c r="M9460" s="334">
        <v>0</v>
      </c>
      <c r="N9460" s="334">
        <v>0</v>
      </c>
      <c r="O9460" s="334">
        <v>0</v>
      </c>
      <c r="P9460" s="334">
        <v>0</v>
      </c>
      <c r="Q9460" s="334">
        <v>0</v>
      </c>
      <c r="R9460" s="334">
        <v>0</v>
      </c>
      <c r="S9460" s="334">
        <v>0</v>
      </c>
      <c r="T9460" s="334">
        <v>0</v>
      </c>
      <c r="U9460" s="334">
        <v>0</v>
      </c>
      <c r="V9460" s="334">
        <v>0</v>
      </c>
      <c r="W9460" s="334">
        <v>0</v>
      </c>
      <c r="X9460" s="334">
        <v>0</v>
      </c>
      <c r="Y9460" s="334">
        <v>0</v>
      </c>
      <c r="Z9460" s="334">
        <v>0</v>
      </c>
      <c r="AA9460" s="334">
        <v>0</v>
      </c>
      <c r="AB9460" s="334">
        <v>0</v>
      </c>
      <c r="AD9460" s="334">
        <v>0</v>
      </c>
      <c r="AE9460" s="334">
        <f t="shared" si="1477"/>
        <v>0</v>
      </c>
      <c r="AF9460" s="334">
        <f t="shared" si="1478"/>
        <v>0</v>
      </c>
      <c r="AG9460" s="340">
        <f t="shared" si="1479"/>
        <v>0</v>
      </c>
      <c r="AI9460" s="340">
        <f t="shared" ref="AI9460:AM9475" si="1483">IF($C9460=AI$1,$AF9460,0)</f>
        <v>0</v>
      </c>
      <c r="AJ9460" s="340">
        <f t="shared" si="1483"/>
        <v>0</v>
      </c>
      <c r="AK9460" s="340">
        <f t="shared" si="1483"/>
        <v>0</v>
      </c>
      <c r="AL9460" s="340">
        <f t="shared" si="1483"/>
        <v>0</v>
      </c>
      <c r="AM9460" s="340">
        <f t="shared" si="1483"/>
        <v>0</v>
      </c>
    </row>
    <row r="9461" spans="1:39" x14ac:dyDescent="0.35">
      <c r="A9461" s="337">
        <v>31374</v>
      </c>
      <c r="B9461" s="338">
        <f t="shared" si="1474"/>
        <v>1985</v>
      </c>
      <c r="C9461" s="338">
        <f t="shared" si="1475"/>
        <v>11</v>
      </c>
      <c r="D9461" s="338">
        <f t="shared" si="1476"/>
        <v>23</v>
      </c>
      <c r="E9461" s="334">
        <v>0</v>
      </c>
      <c r="F9461" s="334">
        <v>0</v>
      </c>
      <c r="G9461" s="334">
        <v>0</v>
      </c>
      <c r="H9461" s="334">
        <v>0</v>
      </c>
      <c r="I9461" s="334">
        <v>0</v>
      </c>
      <c r="J9461" s="334">
        <v>0</v>
      </c>
      <c r="K9461" s="334">
        <v>0</v>
      </c>
      <c r="L9461" s="334">
        <v>0</v>
      </c>
      <c r="M9461" s="334">
        <v>0</v>
      </c>
      <c r="N9461" s="334">
        <v>0</v>
      </c>
      <c r="O9461" s="334">
        <v>0</v>
      </c>
      <c r="P9461" s="334">
        <v>0</v>
      </c>
      <c r="Q9461" s="334">
        <v>0</v>
      </c>
      <c r="R9461" s="334">
        <v>0</v>
      </c>
      <c r="S9461" s="334">
        <v>0</v>
      </c>
      <c r="T9461" s="334">
        <v>0</v>
      </c>
      <c r="U9461" s="334">
        <v>0</v>
      </c>
      <c r="V9461" s="334">
        <v>0</v>
      </c>
      <c r="W9461" s="334">
        <v>0</v>
      </c>
      <c r="X9461" s="334">
        <v>0</v>
      </c>
      <c r="Y9461" s="334">
        <v>0</v>
      </c>
      <c r="Z9461" s="334">
        <v>0</v>
      </c>
      <c r="AA9461" s="334">
        <v>0</v>
      </c>
      <c r="AB9461" s="334">
        <v>0</v>
      </c>
      <c r="AD9461" s="334">
        <v>0</v>
      </c>
      <c r="AE9461" s="334">
        <f t="shared" si="1477"/>
        <v>0</v>
      </c>
      <c r="AF9461" s="334">
        <f t="shared" si="1478"/>
        <v>0</v>
      </c>
      <c r="AG9461" s="340">
        <f t="shared" si="1479"/>
        <v>0</v>
      </c>
      <c r="AI9461" s="340">
        <f t="shared" si="1483"/>
        <v>0</v>
      </c>
      <c r="AJ9461" s="340">
        <f t="shared" si="1483"/>
        <v>0</v>
      </c>
      <c r="AK9461" s="340">
        <f t="shared" si="1483"/>
        <v>0</v>
      </c>
      <c r="AL9461" s="340">
        <f t="shared" si="1483"/>
        <v>0</v>
      </c>
      <c r="AM9461" s="340">
        <f t="shared" si="1483"/>
        <v>0</v>
      </c>
    </row>
    <row r="9462" spans="1:39" x14ac:dyDescent="0.35">
      <c r="A9462" s="337">
        <v>31375</v>
      </c>
      <c r="B9462" s="338">
        <f t="shared" si="1474"/>
        <v>1985</v>
      </c>
      <c r="C9462" s="338">
        <f t="shared" si="1475"/>
        <v>11</v>
      </c>
      <c r="D9462" s="338">
        <f t="shared" si="1476"/>
        <v>24</v>
      </c>
      <c r="E9462" s="334">
        <v>0</v>
      </c>
      <c r="F9462" s="334">
        <v>0</v>
      </c>
      <c r="G9462" s="334">
        <v>0.1</v>
      </c>
      <c r="H9462" s="334">
        <v>0</v>
      </c>
      <c r="I9462" s="334">
        <v>0</v>
      </c>
      <c r="J9462" s="334">
        <v>0</v>
      </c>
      <c r="K9462" s="334">
        <v>0</v>
      </c>
      <c r="L9462" s="334">
        <v>0</v>
      </c>
      <c r="M9462" s="334">
        <v>0.1</v>
      </c>
      <c r="N9462" s="334">
        <v>0</v>
      </c>
      <c r="O9462" s="334">
        <v>0</v>
      </c>
      <c r="P9462" s="334">
        <v>0</v>
      </c>
      <c r="Q9462" s="334">
        <v>0</v>
      </c>
      <c r="R9462" s="334">
        <v>0</v>
      </c>
      <c r="S9462" s="334">
        <v>0.1</v>
      </c>
      <c r="T9462" s="334">
        <v>0</v>
      </c>
      <c r="U9462" s="334">
        <v>0</v>
      </c>
      <c r="V9462" s="334">
        <v>0</v>
      </c>
      <c r="W9462" s="334">
        <v>0</v>
      </c>
      <c r="X9462" s="334">
        <v>0</v>
      </c>
      <c r="Y9462" s="334">
        <v>0</v>
      </c>
      <c r="Z9462" s="334">
        <v>0.1</v>
      </c>
      <c r="AA9462" s="334">
        <v>0</v>
      </c>
      <c r="AB9462" s="334">
        <v>0</v>
      </c>
      <c r="AD9462" s="334">
        <v>0.4</v>
      </c>
      <c r="AE9462" s="334">
        <f t="shared" si="1477"/>
        <v>0.4</v>
      </c>
      <c r="AF9462" s="334">
        <f t="shared" si="1478"/>
        <v>0.4</v>
      </c>
      <c r="AG9462" s="340">
        <f t="shared" si="1479"/>
        <v>0</v>
      </c>
      <c r="AI9462" s="340">
        <f t="shared" si="1483"/>
        <v>0</v>
      </c>
      <c r="AJ9462" s="340">
        <f t="shared" si="1483"/>
        <v>0</v>
      </c>
      <c r="AK9462" s="340">
        <f t="shared" si="1483"/>
        <v>0</v>
      </c>
      <c r="AL9462" s="340">
        <f t="shared" si="1483"/>
        <v>0</v>
      </c>
      <c r="AM9462" s="340">
        <f t="shared" si="1483"/>
        <v>0</v>
      </c>
    </row>
    <row r="9463" spans="1:39" x14ac:dyDescent="0.35">
      <c r="A9463" s="337">
        <v>31376</v>
      </c>
      <c r="B9463" s="338">
        <f t="shared" si="1474"/>
        <v>1985</v>
      </c>
      <c r="C9463" s="338">
        <f t="shared" si="1475"/>
        <v>11</v>
      </c>
      <c r="D9463" s="338">
        <f t="shared" si="1476"/>
        <v>25</v>
      </c>
      <c r="E9463" s="334">
        <v>0</v>
      </c>
      <c r="F9463" s="334">
        <v>0</v>
      </c>
      <c r="G9463" s="334">
        <v>0.1</v>
      </c>
      <c r="H9463" s="334">
        <v>0</v>
      </c>
      <c r="I9463" s="334">
        <v>0</v>
      </c>
      <c r="J9463" s="334">
        <v>0</v>
      </c>
      <c r="K9463" s="334">
        <v>0</v>
      </c>
      <c r="L9463" s="334">
        <v>0</v>
      </c>
      <c r="M9463" s="334">
        <v>0.1</v>
      </c>
      <c r="N9463" s="334">
        <v>0</v>
      </c>
      <c r="O9463" s="334">
        <v>0</v>
      </c>
      <c r="P9463" s="334">
        <v>0</v>
      </c>
      <c r="Q9463" s="334">
        <v>0</v>
      </c>
      <c r="R9463" s="334">
        <v>0</v>
      </c>
      <c r="S9463" s="334">
        <v>0.1</v>
      </c>
      <c r="T9463" s="334">
        <v>0</v>
      </c>
      <c r="U9463" s="334">
        <v>0</v>
      </c>
      <c r="V9463" s="334">
        <v>0</v>
      </c>
      <c r="W9463" s="334">
        <v>0</v>
      </c>
      <c r="X9463" s="334">
        <v>0</v>
      </c>
      <c r="Y9463" s="334">
        <v>0</v>
      </c>
      <c r="Z9463" s="334">
        <v>0.1</v>
      </c>
      <c r="AA9463" s="334">
        <v>0</v>
      </c>
      <c r="AB9463" s="334">
        <v>0</v>
      </c>
      <c r="AD9463" s="334">
        <v>0.4</v>
      </c>
      <c r="AE9463" s="334">
        <f t="shared" si="1477"/>
        <v>0.4</v>
      </c>
      <c r="AF9463" s="334">
        <f t="shared" si="1478"/>
        <v>0.4</v>
      </c>
      <c r="AG9463" s="340">
        <f t="shared" si="1479"/>
        <v>0</v>
      </c>
      <c r="AI9463" s="340">
        <f t="shared" si="1483"/>
        <v>0</v>
      </c>
      <c r="AJ9463" s="340">
        <f t="shared" si="1483"/>
        <v>0</v>
      </c>
      <c r="AK9463" s="340">
        <f t="shared" si="1483"/>
        <v>0</v>
      </c>
      <c r="AL9463" s="340">
        <f t="shared" si="1483"/>
        <v>0</v>
      </c>
      <c r="AM9463" s="340">
        <f t="shared" si="1483"/>
        <v>0</v>
      </c>
    </row>
    <row r="9464" spans="1:39" x14ac:dyDescent="0.35">
      <c r="A9464" s="337">
        <v>31377</v>
      </c>
      <c r="B9464" s="338">
        <f t="shared" si="1474"/>
        <v>1985</v>
      </c>
      <c r="C9464" s="338">
        <f t="shared" si="1475"/>
        <v>11</v>
      </c>
      <c r="D9464" s="338">
        <f t="shared" si="1476"/>
        <v>26</v>
      </c>
      <c r="E9464" s="334">
        <v>0</v>
      </c>
      <c r="F9464" s="334">
        <v>0</v>
      </c>
      <c r="G9464" s="334">
        <v>0</v>
      </c>
      <c r="H9464" s="334">
        <v>0</v>
      </c>
      <c r="I9464" s="334">
        <v>0</v>
      </c>
      <c r="J9464" s="334">
        <v>0</v>
      </c>
      <c r="K9464" s="334">
        <v>0</v>
      </c>
      <c r="L9464" s="334">
        <v>0</v>
      </c>
      <c r="M9464" s="334">
        <v>0</v>
      </c>
      <c r="N9464" s="334">
        <v>0</v>
      </c>
      <c r="O9464" s="334">
        <v>0</v>
      </c>
      <c r="P9464" s="334">
        <v>0</v>
      </c>
      <c r="Q9464" s="334">
        <v>0</v>
      </c>
      <c r="R9464" s="334">
        <v>0</v>
      </c>
      <c r="S9464" s="334">
        <v>0</v>
      </c>
      <c r="T9464" s="334">
        <v>0</v>
      </c>
      <c r="U9464" s="334">
        <v>0</v>
      </c>
      <c r="V9464" s="334">
        <v>0</v>
      </c>
      <c r="W9464" s="334">
        <v>0</v>
      </c>
      <c r="X9464" s="334">
        <v>0</v>
      </c>
      <c r="Y9464" s="334">
        <v>0</v>
      </c>
      <c r="Z9464" s="334">
        <v>0</v>
      </c>
      <c r="AA9464" s="334">
        <v>0</v>
      </c>
      <c r="AB9464" s="334">
        <v>0</v>
      </c>
      <c r="AD9464" s="334">
        <v>0</v>
      </c>
      <c r="AE9464" s="334">
        <f t="shared" si="1477"/>
        <v>0</v>
      </c>
      <c r="AF9464" s="334">
        <f t="shared" si="1478"/>
        <v>0</v>
      </c>
      <c r="AG9464" s="340">
        <f t="shared" si="1479"/>
        <v>0</v>
      </c>
      <c r="AI9464" s="340">
        <f t="shared" si="1483"/>
        <v>0</v>
      </c>
      <c r="AJ9464" s="340">
        <f t="shared" si="1483"/>
        <v>0</v>
      </c>
      <c r="AK9464" s="340">
        <f t="shared" si="1483"/>
        <v>0</v>
      </c>
      <c r="AL9464" s="340">
        <f t="shared" si="1483"/>
        <v>0</v>
      </c>
      <c r="AM9464" s="340">
        <f t="shared" si="1483"/>
        <v>0</v>
      </c>
    </row>
    <row r="9465" spans="1:39" x14ac:dyDescent="0.35">
      <c r="A9465" s="337">
        <v>31378</v>
      </c>
      <c r="B9465" s="338">
        <f t="shared" si="1474"/>
        <v>1985</v>
      </c>
      <c r="C9465" s="338">
        <f t="shared" si="1475"/>
        <v>11</v>
      </c>
      <c r="D9465" s="338">
        <f t="shared" si="1476"/>
        <v>27</v>
      </c>
      <c r="E9465" s="334">
        <v>0</v>
      </c>
      <c r="F9465" s="334">
        <v>0</v>
      </c>
      <c r="G9465" s="334">
        <v>0</v>
      </c>
      <c r="H9465" s="334">
        <v>0</v>
      </c>
      <c r="I9465" s="334">
        <v>0</v>
      </c>
      <c r="J9465" s="334">
        <v>0</v>
      </c>
      <c r="K9465" s="334">
        <v>0</v>
      </c>
      <c r="L9465" s="334">
        <v>0</v>
      </c>
      <c r="M9465" s="334">
        <v>0</v>
      </c>
      <c r="N9465" s="334">
        <v>0</v>
      </c>
      <c r="O9465" s="334">
        <v>0</v>
      </c>
      <c r="P9465" s="334">
        <v>0</v>
      </c>
      <c r="Q9465" s="334">
        <v>0</v>
      </c>
      <c r="R9465" s="334">
        <v>0</v>
      </c>
      <c r="S9465" s="334">
        <v>0</v>
      </c>
      <c r="T9465" s="334">
        <v>0</v>
      </c>
      <c r="U9465" s="334">
        <v>0</v>
      </c>
      <c r="V9465" s="334">
        <v>0</v>
      </c>
      <c r="W9465" s="334">
        <v>0</v>
      </c>
      <c r="X9465" s="334">
        <v>0</v>
      </c>
      <c r="Y9465" s="334">
        <v>0</v>
      </c>
      <c r="Z9465" s="334">
        <v>0</v>
      </c>
      <c r="AA9465" s="334">
        <v>0</v>
      </c>
      <c r="AB9465" s="334">
        <v>0</v>
      </c>
      <c r="AD9465" s="334">
        <v>0</v>
      </c>
      <c r="AE9465" s="334">
        <f t="shared" si="1477"/>
        <v>0</v>
      </c>
      <c r="AF9465" s="334">
        <f t="shared" si="1478"/>
        <v>0</v>
      </c>
      <c r="AG9465" s="340">
        <f t="shared" si="1479"/>
        <v>0</v>
      </c>
      <c r="AI9465" s="340">
        <f t="shared" si="1483"/>
        <v>0</v>
      </c>
      <c r="AJ9465" s="340">
        <f t="shared" si="1483"/>
        <v>0</v>
      </c>
      <c r="AK9465" s="340">
        <f t="shared" si="1483"/>
        <v>0</v>
      </c>
      <c r="AL9465" s="340">
        <f t="shared" si="1483"/>
        <v>0</v>
      </c>
      <c r="AM9465" s="340">
        <f t="shared" si="1483"/>
        <v>0</v>
      </c>
    </row>
    <row r="9466" spans="1:39" x14ac:dyDescent="0.35">
      <c r="A9466" s="337">
        <v>31379</v>
      </c>
      <c r="B9466" s="338">
        <f t="shared" si="1474"/>
        <v>1985</v>
      </c>
      <c r="C9466" s="338">
        <f t="shared" si="1475"/>
        <v>11</v>
      </c>
      <c r="D9466" s="338">
        <f t="shared" si="1476"/>
        <v>28</v>
      </c>
      <c r="E9466" s="334">
        <v>0</v>
      </c>
      <c r="F9466" s="334">
        <v>0</v>
      </c>
      <c r="G9466" s="334">
        <v>0</v>
      </c>
      <c r="H9466" s="334">
        <v>0</v>
      </c>
      <c r="I9466" s="334">
        <v>0</v>
      </c>
      <c r="J9466" s="334">
        <v>0</v>
      </c>
      <c r="K9466" s="334">
        <v>0</v>
      </c>
      <c r="L9466" s="334">
        <v>0</v>
      </c>
      <c r="M9466" s="334">
        <v>0</v>
      </c>
      <c r="N9466" s="334">
        <v>0</v>
      </c>
      <c r="O9466" s="334">
        <v>0</v>
      </c>
      <c r="P9466" s="334">
        <v>0</v>
      </c>
      <c r="Q9466" s="334">
        <v>0</v>
      </c>
      <c r="R9466" s="334">
        <v>0</v>
      </c>
      <c r="S9466" s="334">
        <v>0</v>
      </c>
      <c r="T9466" s="334">
        <v>0</v>
      </c>
      <c r="U9466" s="334">
        <v>0</v>
      </c>
      <c r="V9466" s="334">
        <v>0</v>
      </c>
      <c r="W9466" s="334">
        <v>0</v>
      </c>
      <c r="X9466" s="334">
        <v>0</v>
      </c>
      <c r="Y9466" s="334">
        <v>0</v>
      </c>
      <c r="Z9466" s="334">
        <v>0</v>
      </c>
      <c r="AA9466" s="334">
        <v>0</v>
      </c>
      <c r="AB9466" s="334">
        <v>0</v>
      </c>
      <c r="AD9466" s="334">
        <v>0</v>
      </c>
      <c r="AE9466" s="334">
        <f t="shared" si="1477"/>
        <v>0</v>
      </c>
      <c r="AF9466" s="334">
        <f t="shared" si="1478"/>
        <v>0</v>
      </c>
      <c r="AG9466" s="340">
        <f t="shared" si="1479"/>
        <v>0</v>
      </c>
      <c r="AI9466" s="340">
        <f t="shared" si="1483"/>
        <v>0</v>
      </c>
      <c r="AJ9466" s="340">
        <f t="shared" si="1483"/>
        <v>0</v>
      </c>
      <c r="AK9466" s="340">
        <f t="shared" si="1483"/>
        <v>0</v>
      </c>
      <c r="AL9466" s="340">
        <f t="shared" si="1483"/>
        <v>0</v>
      </c>
      <c r="AM9466" s="340">
        <f t="shared" si="1483"/>
        <v>0</v>
      </c>
    </row>
    <row r="9467" spans="1:39" x14ac:dyDescent="0.35">
      <c r="A9467" s="337">
        <v>31380</v>
      </c>
      <c r="B9467" s="338">
        <f t="shared" si="1474"/>
        <v>1985</v>
      </c>
      <c r="C9467" s="338">
        <f t="shared" si="1475"/>
        <v>11</v>
      </c>
      <c r="D9467" s="338">
        <f t="shared" si="1476"/>
        <v>29</v>
      </c>
      <c r="E9467" s="334">
        <v>0</v>
      </c>
      <c r="F9467" s="334">
        <v>0</v>
      </c>
      <c r="G9467" s="334">
        <v>0.1</v>
      </c>
      <c r="H9467" s="334">
        <v>0</v>
      </c>
      <c r="I9467" s="334">
        <v>0</v>
      </c>
      <c r="J9467" s="334">
        <v>0</v>
      </c>
      <c r="K9467" s="334">
        <v>0</v>
      </c>
      <c r="L9467" s="334">
        <v>0</v>
      </c>
      <c r="M9467" s="334">
        <v>0.1</v>
      </c>
      <c r="N9467" s="334">
        <v>0</v>
      </c>
      <c r="O9467" s="334">
        <v>0</v>
      </c>
      <c r="P9467" s="334">
        <v>0</v>
      </c>
      <c r="Q9467" s="334">
        <v>0</v>
      </c>
      <c r="R9467" s="334">
        <v>0</v>
      </c>
      <c r="S9467" s="334">
        <v>0.1</v>
      </c>
      <c r="T9467" s="334">
        <v>0</v>
      </c>
      <c r="U9467" s="334">
        <v>0</v>
      </c>
      <c r="V9467" s="334">
        <v>0</v>
      </c>
      <c r="W9467" s="334">
        <v>0</v>
      </c>
      <c r="X9467" s="334">
        <v>0</v>
      </c>
      <c r="Y9467" s="334">
        <v>0</v>
      </c>
      <c r="Z9467" s="334">
        <v>0.1</v>
      </c>
      <c r="AA9467" s="334">
        <v>0</v>
      </c>
      <c r="AB9467" s="334">
        <v>0</v>
      </c>
      <c r="AD9467" s="334">
        <v>0.4</v>
      </c>
      <c r="AE9467" s="334">
        <f t="shared" si="1477"/>
        <v>0.4</v>
      </c>
      <c r="AF9467" s="334">
        <f t="shared" si="1478"/>
        <v>0.4</v>
      </c>
      <c r="AG9467" s="340">
        <f t="shared" si="1479"/>
        <v>0</v>
      </c>
      <c r="AI9467" s="340">
        <f t="shared" si="1483"/>
        <v>0</v>
      </c>
      <c r="AJ9467" s="340">
        <f t="shared" si="1483"/>
        <v>0</v>
      </c>
      <c r="AK9467" s="340">
        <f t="shared" si="1483"/>
        <v>0</v>
      </c>
      <c r="AL9467" s="340">
        <f t="shared" si="1483"/>
        <v>0</v>
      </c>
      <c r="AM9467" s="340">
        <f t="shared" si="1483"/>
        <v>0</v>
      </c>
    </row>
    <row r="9468" spans="1:39" x14ac:dyDescent="0.35">
      <c r="A9468" s="337">
        <v>31381</v>
      </c>
      <c r="B9468" s="338">
        <f t="shared" si="1474"/>
        <v>1985</v>
      </c>
      <c r="C9468" s="338">
        <f t="shared" si="1475"/>
        <v>11</v>
      </c>
      <c r="D9468" s="338">
        <f t="shared" si="1476"/>
        <v>30</v>
      </c>
      <c r="E9468" s="334">
        <v>0</v>
      </c>
      <c r="F9468" s="334">
        <v>0.1</v>
      </c>
      <c r="G9468" s="334">
        <v>0</v>
      </c>
      <c r="H9468" s="334">
        <v>0.1</v>
      </c>
      <c r="I9468" s="334">
        <v>0</v>
      </c>
      <c r="J9468" s="334">
        <v>0</v>
      </c>
      <c r="K9468" s="334">
        <v>0.1</v>
      </c>
      <c r="L9468" s="334">
        <v>0</v>
      </c>
      <c r="M9468" s="334">
        <v>0.1</v>
      </c>
      <c r="N9468" s="334">
        <v>0</v>
      </c>
      <c r="O9468" s="334">
        <v>0</v>
      </c>
      <c r="P9468" s="334">
        <v>0.1</v>
      </c>
      <c r="Q9468" s="334">
        <v>0</v>
      </c>
      <c r="R9468" s="334">
        <v>0</v>
      </c>
      <c r="S9468" s="334">
        <v>0.1</v>
      </c>
      <c r="T9468" s="334">
        <v>0</v>
      </c>
      <c r="U9468" s="334">
        <v>0.1</v>
      </c>
      <c r="V9468" s="334">
        <v>0</v>
      </c>
      <c r="W9468" s="334">
        <v>0</v>
      </c>
      <c r="X9468" s="334">
        <v>0.1</v>
      </c>
      <c r="Y9468" s="334">
        <v>0</v>
      </c>
      <c r="Z9468" s="334">
        <v>0.1</v>
      </c>
      <c r="AA9468" s="334">
        <v>0</v>
      </c>
      <c r="AB9468" s="334">
        <v>0</v>
      </c>
      <c r="AD9468" s="334">
        <v>0.9</v>
      </c>
      <c r="AE9468" s="334">
        <f t="shared" si="1477"/>
        <v>0.9</v>
      </c>
      <c r="AF9468" s="334">
        <f t="shared" si="1478"/>
        <v>0.89999999999999991</v>
      </c>
      <c r="AG9468" s="340">
        <f t="shared" si="1479"/>
        <v>1.1102230246251565E-16</v>
      </c>
      <c r="AI9468" s="340">
        <f t="shared" si="1483"/>
        <v>0</v>
      </c>
      <c r="AJ9468" s="340">
        <f t="shared" si="1483"/>
        <v>0</v>
      </c>
      <c r="AK9468" s="340">
        <f t="shared" si="1483"/>
        <v>0</v>
      </c>
      <c r="AL9468" s="340">
        <f t="shared" si="1483"/>
        <v>0</v>
      </c>
      <c r="AM9468" s="340">
        <f t="shared" si="1483"/>
        <v>0</v>
      </c>
    </row>
    <row r="9469" spans="1:39" x14ac:dyDescent="0.35">
      <c r="A9469" s="337">
        <v>31382</v>
      </c>
      <c r="B9469" s="338">
        <f t="shared" si="1474"/>
        <v>1985</v>
      </c>
      <c r="C9469" s="338">
        <f t="shared" si="1475"/>
        <v>12</v>
      </c>
      <c r="D9469" s="338">
        <f t="shared" si="1476"/>
        <v>1</v>
      </c>
      <c r="E9469" s="334">
        <v>0</v>
      </c>
      <c r="F9469" s="334">
        <v>0</v>
      </c>
      <c r="G9469" s="334">
        <v>0</v>
      </c>
      <c r="H9469" s="334">
        <v>0</v>
      </c>
      <c r="I9469" s="334">
        <v>0</v>
      </c>
      <c r="J9469" s="334">
        <v>0</v>
      </c>
      <c r="K9469" s="334">
        <v>0</v>
      </c>
      <c r="L9469" s="334">
        <v>0</v>
      </c>
      <c r="M9469" s="334">
        <v>0</v>
      </c>
      <c r="N9469" s="334">
        <v>0</v>
      </c>
      <c r="O9469" s="334">
        <v>0</v>
      </c>
      <c r="P9469" s="334">
        <v>0</v>
      </c>
      <c r="Q9469" s="334">
        <v>0</v>
      </c>
      <c r="R9469" s="334">
        <v>0</v>
      </c>
      <c r="S9469" s="334">
        <v>0</v>
      </c>
      <c r="T9469" s="334">
        <v>0</v>
      </c>
      <c r="U9469" s="334">
        <v>0</v>
      </c>
      <c r="V9469" s="334">
        <v>0</v>
      </c>
      <c r="W9469" s="334">
        <v>0</v>
      </c>
      <c r="X9469" s="334">
        <v>0</v>
      </c>
      <c r="Y9469" s="334">
        <v>0</v>
      </c>
      <c r="Z9469" s="334">
        <v>0</v>
      </c>
      <c r="AA9469" s="334">
        <v>0</v>
      </c>
      <c r="AB9469" s="334">
        <v>0</v>
      </c>
      <c r="AD9469" s="334">
        <v>0</v>
      </c>
      <c r="AE9469" s="334">
        <f t="shared" si="1477"/>
        <v>0</v>
      </c>
      <c r="AF9469" s="334">
        <f t="shared" si="1478"/>
        <v>0</v>
      </c>
      <c r="AG9469" s="340">
        <f t="shared" si="1479"/>
        <v>0</v>
      </c>
      <c r="AI9469" s="340">
        <f t="shared" si="1483"/>
        <v>0</v>
      </c>
      <c r="AJ9469" s="340">
        <f t="shared" si="1483"/>
        <v>0</v>
      </c>
      <c r="AK9469" s="340">
        <f t="shared" si="1483"/>
        <v>0</v>
      </c>
      <c r="AL9469" s="340">
        <f t="shared" si="1483"/>
        <v>0</v>
      </c>
      <c r="AM9469" s="340">
        <f t="shared" si="1483"/>
        <v>0</v>
      </c>
    </row>
    <row r="9470" spans="1:39" x14ac:dyDescent="0.35">
      <c r="A9470" s="337">
        <v>31383</v>
      </c>
      <c r="B9470" s="338">
        <f t="shared" si="1474"/>
        <v>1985</v>
      </c>
      <c r="C9470" s="338">
        <f t="shared" si="1475"/>
        <v>12</v>
      </c>
      <c r="D9470" s="338">
        <f t="shared" si="1476"/>
        <v>2</v>
      </c>
      <c r="E9470" s="334">
        <v>0</v>
      </c>
      <c r="F9470" s="334">
        <v>0</v>
      </c>
      <c r="G9470" s="334">
        <v>0</v>
      </c>
      <c r="H9470" s="334">
        <v>0</v>
      </c>
      <c r="I9470" s="334">
        <v>0</v>
      </c>
      <c r="J9470" s="334">
        <v>0</v>
      </c>
      <c r="K9470" s="334">
        <v>0</v>
      </c>
      <c r="L9470" s="334">
        <v>0</v>
      </c>
      <c r="M9470" s="334">
        <v>0</v>
      </c>
      <c r="N9470" s="334">
        <v>0</v>
      </c>
      <c r="O9470" s="334">
        <v>0</v>
      </c>
      <c r="P9470" s="334">
        <v>0</v>
      </c>
      <c r="Q9470" s="334">
        <v>0</v>
      </c>
      <c r="R9470" s="334">
        <v>0</v>
      </c>
      <c r="S9470" s="334">
        <v>0</v>
      </c>
      <c r="T9470" s="334">
        <v>0</v>
      </c>
      <c r="U9470" s="334">
        <v>0</v>
      </c>
      <c r="V9470" s="334">
        <v>0</v>
      </c>
      <c r="W9470" s="334">
        <v>0</v>
      </c>
      <c r="X9470" s="334">
        <v>0</v>
      </c>
      <c r="Y9470" s="334">
        <v>0</v>
      </c>
      <c r="Z9470" s="334">
        <v>0</v>
      </c>
      <c r="AA9470" s="334">
        <v>0</v>
      </c>
      <c r="AB9470" s="334">
        <v>0</v>
      </c>
      <c r="AD9470" s="334">
        <v>0</v>
      </c>
      <c r="AE9470" s="334">
        <f t="shared" si="1477"/>
        <v>0</v>
      </c>
      <c r="AF9470" s="334">
        <f t="shared" si="1478"/>
        <v>0</v>
      </c>
      <c r="AG9470" s="340">
        <f t="shared" si="1479"/>
        <v>0</v>
      </c>
      <c r="AI9470" s="340">
        <f t="shared" si="1483"/>
        <v>0</v>
      </c>
      <c r="AJ9470" s="340">
        <f t="shared" si="1483"/>
        <v>0</v>
      </c>
      <c r="AK9470" s="340">
        <f t="shared" si="1483"/>
        <v>0</v>
      </c>
      <c r="AL9470" s="340">
        <f t="shared" si="1483"/>
        <v>0</v>
      </c>
      <c r="AM9470" s="340">
        <f t="shared" si="1483"/>
        <v>0</v>
      </c>
    </row>
    <row r="9471" spans="1:39" x14ac:dyDescent="0.35">
      <c r="A9471" s="337">
        <v>31384</v>
      </c>
      <c r="B9471" s="338">
        <f t="shared" si="1474"/>
        <v>1985</v>
      </c>
      <c r="C9471" s="338">
        <f t="shared" si="1475"/>
        <v>12</v>
      </c>
      <c r="D9471" s="338">
        <f t="shared" si="1476"/>
        <v>3</v>
      </c>
      <c r="E9471" s="334">
        <v>0</v>
      </c>
      <c r="F9471" s="334">
        <v>0</v>
      </c>
      <c r="G9471" s="334">
        <v>0</v>
      </c>
      <c r="H9471" s="334">
        <v>0</v>
      </c>
      <c r="I9471" s="334">
        <v>0</v>
      </c>
      <c r="J9471" s="334">
        <v>0</v>
      </c>
      <c r="K9471" s="334">
        <v>0</v>
      </c>
      <c r="L9471" s="334">
        <v>0</v>
      </c>
      <c r="M9471" s="334">
        <v>0</v>
      </c>
      <c r="N9471" s="334">
        <v>0</v>
      </c>
      <c r="O9471" s="334">
        <v>0</v>
      </c>
      <c r="P9471" s="334">
        <v>0</v>
      </c>
      <c r="Q9471" s="334">
        <v>0</v>
      </c>
      <c r="R9471" s="334">
        <v>0</v>
      </c>
      <c r="S9471" s="334">
        <v>0</v>
      </c>
      <c r="T9471" s="334">
        <v>0</v>
      </c>
      <c r="U9471" s="334">
        <v>0</v>
      </c>
      <c r="V9471" s="334">
        <v>0</v>
      </c>
      <c r="W9471" s="334">
        <v>0</v>
      </c>
      <c r="X9471" s="334">
        <v>0</v>
      </c>
      <c r="Y9471" s="334">
        <v>0</v>
      </c>
      <c r="Z9471" s="334">
        <v>0</v>
      </c>
      <c r="AA9471" s="334">
        <v>0</v>
      </c>
      <c r="AB9471" s="334">
        <v>0</v>
      </c>
      <c r="AD9471" s="334">
        <v>0</v>
      </c>
      <c r="AE9471" s="334">
        <f t="shared" si="1477"/>
        <v>0</v>
      </c>
      <c r="AF9471" s="334">
        <f t="shared" si="1478"/>
        <v>0</v>
      </c>
      <c r="AG9471" s="340">
        <f t="shared" si="1479"/>
        <v>0</v>
      </c>
      <c r="AI9471" s="340">
        <f t="shared" si="1483"/>
        <v>0</v>
      </c>
      <c r="AJ9471" s="340">
        <f t="shared" si="1483"/>
        <v>0</v>
      </c>
      <c r="AK9471" s="340">
        <f t="shared" si="1483"/>
        <v>0</v>
      </c>
      <c r="AL9471" s="340">
        <f t="shared" si="1483"/>
        <v>0</v>
      </c>
      <c r="AM9471" s="340">
        <f t="shared" si="1483"/>
        <v>0</v>
      </c>
    </row>
    <row r="9472" spans="1:39" x14ac:dyDescent="0.35">
      <c r="A9472" s="337">
        <v>31385</v>
      </c>
      <c r="B9472" s="338">
        <f t="shared" si="1474"/>
        <v>1985</v>
      </c>
      <c r="C9472" s="338">
        <f t="shared" si="1475"/>
        <v>12</v>
      </c>
      <c r="D9472" s="338">
        <f t="shared" si="1476"/>
        <v>4</v>
      </c>
      <c r="E9472" s="334">
        <v>0</v>
      </c>
      <c r="F9472" s="334">
        <v>0</v>
      </c>
      <c r="G9472" s="334">
        <v>0</v>
      </c>
      <c r="H9472" s="334">
        <v>0</v>
      </c>
      <c r="I9472" s="334">
        <v>0</v>
      </c>
      <c r="J9472" s="334">
        <v>0</v>
      </c>
      <c r="K9472" s="334">
        <v>0</v>
      </c>
      <c r="L9472" s="334">
        <v>0</v>
      </c>
      <c r="M9472" s="334">
        <v>0</v>
      </c>
      <c r="N9472" s="334">
        <v>0</v>
      </c>
      <c r="O9472" s="334">
        <v>0</v>
      </c>
      <c r="P9472" s="334">
        <v>0</v>
      </c>
      <c r="Q9472" s="334">
        <v>0</v>
      </c>
      <c r="R9472" s="334">
        <v>0</v>
      </c>
      <c r="S9472" s="334">
        <v>0</v>
      </c>
      <c r="T9472" s="334">
        <v>0</v>
      </c>
      <c r="U9472" s="334">
        <v>0</v>
      </c>
      <c r="V9472" s="334">
        <v>0</v>
      </c>
      <c r="W9472" s="334">
        <v>0</v>
      </c>
      <c r="X9472" s="334">
        <v>0</v>
      </c>
      <c r="Y9472" s="334">
        <v>0</v>
      </c>
      <c r="Z9472" s="334">
        <v>0</v>
      </c>
      <c r="AA9472" s="334">
        <v>0</v>
      </c>
      <c r="AB9472" s="334">
        <v>0</v>
      </c>
      <c r="AD9472" s="334">
        <v>0</v>
      </c>
      <c r="AE9472" s="334">
        <f t="shared" si="1477"/>
        <v>0</v>
      </c>
      <c r="AF9472" s="334">
        <f t="shared" si="1478"/>
        <v>0</v>
      </c>
      <c r="AG9472" s="340">
        <f t="shared" si="1479"/>
        <v>0</v>
      </c>
      <c r="AI9472" s="340">
        <f t="shared" si="1483"/>
        <v>0</v>
      </c>
      <c r="AJ9472" s="340">
        <f t="shared" si="1483"/>
        <v>0</v>
      </c>
      <c r="AK9472" s="340">
        <f t="shared" si="1483"/>
        <v>0</v>
      </c>
      <c r="AL9472" s="340">
        <f t="shared" si="1483"/>
        <v>0</v>
      </c>
      <c r="AM9472" s="340">
        <f t="shared" si="1483"/>
        <v>0</v>
      </c>
    </row>
    <row r="9473" spans="1:39" x14ac:dyDescent="0.35">
      <c r="A9473" s="337">
        <v>31386</v>
      </c>
      <c r="B9473" s="338">
        <f t="shared" si="1474"/>
        <v>1985</v>
      </c>
      <c r="C9473" s="338">
        <f t="shared" si="1475"/>
        <v>12</v>
      </c>
      <c r="D9473" s="338">
        <f t="shared" si="1476"/>
        <v>5</v>
      </c>
      <c r="E9473" s="334">
        <v>0</v>
      </c>
      <c r="F9473" s="334">
        <v>0</v>
      </c>
      <c r="G9473" s="334">
        <v>0</v>
      </c>
      <c r="H9473" s="334">
        <v>0</v>
      </c>
      <c r="I9473" s="334">
        <v>0</v>
      </c>
      <c r="J9473" s="334">
        <v>0</v>
      </c>
      <c r="K9473" s="334">
        <v>0</v>
      </c>
      <c r="L9473" s="334">
        <v>0</v>
      </c>
      <c r="M9473" s="334">
        <v>0</v>
      </c>
      <c r="N9473" s="334">
        <v>0</v>
      </c>
      <c r="O9473" s="334">
        <v>0</v>
      </c>
      <c r="P9473" s="334">
        <v>0</v>
      </c>
      <c r="Q9473" s="334">
        <v>0</v>
      </c>
      <c r="R9473" s="334">
        <v>0</v>
      </c>
      <c r="S9473" s="334">
        <v>0</v>
      </c>
      <c r="T9473" s="334">
        <v>0</v>
      </c>
      <c r="U9473" s="334">
        <v>0</v>
      </c>
      <c r="V9473" s="334">
        <v>0</v>
      </c>
      <c r="W9473" s="334">
        <v>0</v>
      </c>
      <c r="X9473" s="334">
        <v>0</v>
      </c>
      <c r="Y9473" s="334">
        <v>0</v>
      </c>
      <c r="Z9473" s="334">
        <v>0</v>
      </c>
      <c r="AA9473" s="334">
        <v>0</v>
      </c>
      <c r="AB9473" s="334">
        <v>0</v>
      </c>
      <c r="AD9473" s="334">
        <v>0</v>
      </c>
      <c r="AE9473" s="334">
        <f t="shared" si="1477"/>
        <v>0</v>
      </c>
      <c r="AF9473" s="334">
        <f t="shared" si="1478"/>
        <v>0</v>
      </c>
      <c r="AG9473" s="340">
        <f t="shared" si="1479"/>
        <v>0</v>
      </c>
      <c r="AI9473" s="340">
        <f t="shared" si="1483"/>
        <v>0</v>
      </c>
      <c r="AJ9473" s="340">
        <f t="shared" si="1483"/>
        <v>0</v>
      </c>
      <c r="AK9473" s="340">
        <f t="shared" si="1483"/>
        <v>0</v>
      </c>
      <c r="AL9473" s="340">
        <f t="shared" si="1483"/>
        <v>0</v>
      </c>
      <c r="AM9473" s="340">
        <f t="shared" si="1483"/>
        <v>0</v>
      </c>
    </row>
    <row r="9474" spans="1:39" x14ac:dyDescent="0.35">
      <c r="A9474" s="337">
        <v>31387</v>
      </c>
      <c r="B9474" s="338">
        <f t="shared" si="1474"/>
        <v>1985</v>
      </c>
      <c r="C9474" s="338">
        <f t="shared" si="1475"/>
        <v>12</v>
      </c>
      <c r="D9474" s="338">
        <f t="shared" si="1476"/>
        <v>6</v>
      </c>
      <c r="E9474" s="334">
        <v>0</v>
      </c>
      <c r="F9474" s="334">
        <v>0</v>
      </c>
      <c r="G9474" s="334">
        <v>0</v>
      </c>
      <c r="H9474" s="334">
        <v>0</v>
      </c>
      <c r="I9474" s="334">
        <v>0</v>
      </c>
      <c r="J9474" s="334">
        <v>0</v>
      </c>
      <c r="K9474" s="334">
        <v>0</v>
      </c>
      <c r="L9474" s="334">
        <v>0</v>
      </c>
      <c r="M9474" s="334">
        <v>0</v>
      </c>
      <c r="N9474" s="334">
        <v>0</v>
      </c>
      <c r="O9474" s="334">
        <v>0</v>
      </c>
      <c r="P9474" s="334">
        <v>0</v>
      </c>
      <c r="Q9474" s="334">
        <v>0</v>
      </c>
      <c r="R9474" s="334">
        <v>0</v>
      </c>
      <c r="S9474" s="334">
        <v>0</v>
      </c>
      <c r="T9474" s="334">
        <v>0</v>
      </c>
      <c r="U9474" s="334">
        <v>0</v>
      </c>
      <c r="V9474" s="334">
        <v>0</v>
      </c>
      <c r="W9474" s="334">
        <v>0</v>
      </c>
      <c r="X9474" s="334">
        <v>0</v>
      </c>
      <c r="Y9474" s="334">
        <v>0</v>
      </c>
      <c r="Z9474" s="334">
        <v>0</v>
      </c>
      <c r="AA9474" s="334">
        <v>0</v>
      </c>
      <c r="AB9474" s="334">
        <v>0</v>
      </c>
      <c r="AD9474" s="334">
        <v>0</v>
      </c>
      <c r="AE9474" s="334">
        <f t="shared" si="1477"/>
        <v>0</v>
      </c>
      <c r="AF9474" s="334">
        <f t="shared" si="1478"/>
        <v>0</v>
      </c>
      <c r="AG9474" s="340">
        <f t="shared" si="1479"/>
        <v>0</v>
      </c>
      <c r="AI9474" s="340">
        <f t="shared" si="1483"/>
        <v>0</v>
      </c>
      <c r="AJ9474" s="340">
        <f t="shared" si="1483"/>
        <v>0</v>
      </c>
      <c r="AK9474" s="340">
        <f t="shared" si="1483"/>
        <v>0</v>
      </c>
      <c r="AL9474" s="340">
        <f t="shared" si="1483"/>
        <v>0</v>
      </c>
      <c r="AM9474" s="340">
        <f t="shared" si="1483"/>
        <v>0</v>
      </c>
    </row>
    <row r="9475" spans="1:39" x14ac:dyDescent="0.35">
      <c r="A9475" s="337">
        <v>31388</v>
      </c>
      <c r="B9475" s="338">
        <f t="shared" si="1474"/>
        <v>1985</v>
      </c>
      <c r="C9475" s="338">
        <f t="shared" si="1475"/>
        <v>12</v>
      </c>
      <c r="D9475" s="338">
        <f t="shared" si="1476"/>
        <v>7</v>
      </c>
      <c r="E9475" s="334">
        <v>0</v>
      </c>
      <c r="F9475" s="334">
        <v>0</v>
      </c>
      <c r="G9475" s="334">
        <v>0</v>
      </c>
      <c r="H9475" s="334">
        <v>0</v>
      </c>
      <c r="I9475" s="334">
        <v>0</v>
      </c>
      <c r="J9475" s="334">
        <v>0</v>
      </c>
      <c r="K9475" s="334">
        <v>0</v>
      </c>
      <c r="L9475" s="334">
        <v>0</v>
      </c>
      <c r="M9475" s="334">
        <v>0</v>
      </c>
      <c r="N9475" s="334">
        <v>0</v>
      </c>
      <c r="O9475" s="334">
        <v>0</v>
      </c>
      <c r="P9475" s="334">
        <v>0</v>
      </c>
      <c r="Q9475" s="334">
        <v>0</v>
      </c>
      <c r="R9475" s="334">
        <v>0</v>
      </c>
      <c r="S9475" s="334">
        <v>0</v>
      </c>
      <c r="T9475" s="334">
        <v>0</v>
      </c>
      <c r="U9475" s="334">
        <v>0</v>
      </c>
      <c r="V9475" s="334">
        <v>0</v>
      </c>
      <c r="W9475" s="334">
        <v>0</v>
      </c>
      <c r="X9475" s="334">
        <v>0</v>
      </c>
      <c r="Y9475" s="334">
        <v>0</v>
      </c>
      <c r="Z9475" s="334">
        <v>0</v>
      </c>
      <c r="AA9475" s="334">
        <v>0</v>
      </c>
      <c r="AB9475" s="334">
        <v>0</v>
      </c>
      <c r="AD9475" s="334">
        <v>0</v>
      </c>
      <c r="AE9475" s="334">
        <f t="shared" si="1477"/>
        <v>0</v>
      </c>
      <c r="AF9475" s="334">
        <f t="shared" si="1478"/>
        <v>0</v>
      </c>
      <c r="AG9475" s="340">
        <f t="shared" si="1479"/>
        <v>0</v>
      </c>
      <c r="AI9475" s="340">
        <f t="shared" si="1483"/>
        <v>0</v>
      </c>
      <c r="AJ9475" s="340">
        <f t="shared" si="1483"/>
        <v>0</v>
      </c>
      <c r="AK9475" s="340">
        <f t="shared" si="1483"/>
        <v>0</v>
      </c>
      <c r="AL9475" s="340">
        <f t="shared" si="1483"/>
        <v>0</v>
      </c>
      <c r="AM9475" s="340">
        <f t="shared" si="1483"/>
        <v>0</v>
      </c>
    </row>
    <row r="9476" spans="1:39" x14ac:dyDescent="0.35">
      <c r="A9476" s="337">
        <v>31389</v>
      </c>
      <c r="B9476" s="338">
        <f t="shared" ref="B9476:B9539" si="1484">YEAR(A9476)</f>
        <v>1985</v>
      </c>
      <c r="C9476" s="338">
        <f t="shared" ref="C9476:C9539" si="1485">MONTH(A9476)</f>
        <v>12</v>
      </c>
      <c r="D9476" s="338">
        <f t="shared" ref="D9476:D9539" si="1486">DAY(A9476)</f>
        <v>8</v>
      </c>
      <c r="E9476" s="334">
        <v>0</v>
      </c>
      <c r="F9476" s="334">
        <v>0</v>
      </c>
      <c r="G9476" s="334">
        <v>0</v>
      </c>
      <c r="H9476" s="334">
        <v>0</v>
      </c>
      <c r="I9476" s="334">
        <v>0</v>
      </c>
      <c r="J9476" s="334">
        <v>0</v>
      </c>
      <c r="K9476" s="334">
        <v>0</v>
      </c>
      <c r="L9476" s="334">
        <v>0</v>
      </c>
      <c r="M9476" s="334">
        <v>0</v>
      </c>
      <c r="N9476" s="334">
        <v>0</v>
      </c>
      <c r="O9476" s="334">
        <v>0</v>
      </c>
      <c r="P9476" s="334">
        <v>0</v>
      </c>
      <c r="Q9476" s="334">
        <v>0</v>
      </c>
      <c r="R9476" s="334">
        <v>0</v>
      </c>
      <c r="S9476" s="334">
        <v>0</v>
      </c>
      <c r="T9476" s="334">
        <v>0</v>
      </c>
      <c r="U9476" s="334">
        <v>0</v>
      </c>
      <c r="V9476" s="334">
        <v>0</v>
      </c>
      <c r="W9476" s="334">
        <v>0</v>
      </c>
      <c r="X9476" s="334">
        <v>0</v>
      </c>
      <c r="Y9476" s="334">
        <v>0</v>
      </c>
      <c r="Z9476" s="334">
        <v>0</v>
      </c>
      <c r="AA9476" s="334">
        <v>0</v>
      </c>
      <c r="AB9476" s="334">
        <v>0</v>
      </c>
      <c r="AD9476" s="334">
        <v>0</v>
      </c>
      <c r="AE9476" s="334">
        <f t="shared" ref="AE9476:AE9539" si="1487">AD9476</f>
        <v>0</v>
      </c>
      <c r="AF9476" s="334">
        <f t="shared" ref="AF9476:AF9539" si="1488">SUM(E9476:AB9476)</f>
        <v>0</v>
      </c>
      <c r="AG9476" s="340">
        <f t="shared" ref="AG9476:AG9539" si="1489">ABS(AF9476-AE9476)</f>
        <v>0</v>
      </c>
      <c r="AI9476" s="340">
        <f t="shared" ref="AI9476:AM9491" si="1490">IF($C9476=AI$1,$AF9476,0)</f>
        <v>0</v>
      </c>
      <c r="AJ9476" s="340">
        <f t="shared" si="1490"/>
        <v>0</v>
      </c>
      <c r="AK9476" s="340">
        <f t="shared" si="1490"/>
        <v>0</v>
      </c>
      <c r="AL9476" s="340">
        <f t="shared" si="1490"/>
        <v>0</v>
      </c>
      <c r="AM9476" s="340">
        <f t="shared" si="1490"/>
        <v>0</v>
      </c>
    </row>
    <row r="9477" spans="1:39" x14ac:dyDescent="0.35">
      <c r="A9477" s="337">
        <v>31390</v>
      </c>
      <c r="B9477" s="338">
        <f t="shared" si="1484"/>
        <v>1985</v>
      </c>
      <c r="C9477" s="338">
        <f t="shared" si="1485"/>
        <v>12</v>
      </c>
      <c r="D9477" s="338">
        <f t="shared" si="1486"/>
        <v>9</v>
      </c>
      <c r="E9477" s="334">
        <v>0</v>
      </c>
      <c r="F9477" s="334">
        <v>0</v>
      </c>
      <c r="G9477" s="334">
        <v>0</v>
      </c>
      <c r="H9477" s="334">
        <v>0</v>
      </c>
      <c r="I9477" s="334">
        <v>0</v>
      </c>
      <c r="J9477" s="334">
        <v>0</v>
      </c>
      <c r="K9477" s="334">
        <v>0</v>
      </c>
      <c r="L9477" s="334">
        <v>0</v>
      </c>
      <c r="M9477" s="334">
        <v>0</v>
      </c>
      <c r="N9477" s="334">
        <v>0</v>
      </c>
      <c r="O9477" s="334">
        <v>0</v>
      </c>
      <c r="P9477" s="334">
        <v>0</v>
      </c>
      <c r="Q9477" s="334">
        <v>0</v>
      </c>
      <c r="R9477" s="334">
        <v>0</v>
      </c>
      <c r="S9477" s="334">
        <v>0</v>
      </c>
      <c r="T9477" s="334">
        <v>0</v>
      </c>
      <c r="U9477" s="334">
        <v>0</v>
      </c>
      <c r="V9477" s="334">
        <v>0</v>
      </c>
      <c r="W9477" s="334">
        <v>0</v>
      </c>
      <c r="X9477" s="334">
        <v>0</v>
      </c>
      <c r="Y9477" s="334">
        <v>0</v>
      </c>
      <c r="Z9477" s="334">
        <v>0</v>
      </c>
      <c r="AA9477" s="334">
        <v>0</v>
      </c>
      <c r="AB9477" s="334">
        <v>0</v>
      </c>
      <c r="AD9477" s="334">
        <v>0</v>
      </c>
      <c r="AE9477" s="334">
        <f t="shared" si="1487"/>
        <v>0</v>
      </c>
      <c r="AF9477" s="334">
        <f t="shared" si="1488"/>
        <v>0</v>
      </c>
      <c r="AG9477" s="340">
        <f t="shared" si="1489"/>
        <v>0</v>
      </c>
      <c r="AI9477" s="340">
        <f t="shared" si="1490"/>
        <v>0</v>
      </c>
      <c r="AJ9477" s="340">
        <f t="shared" si="1490"/>
        <v>0</v>
      </c>
      <c r="AK9477" s="340">
        <f t="shared" si="1490"/>
        <v>0</v>
      </c>
      <c r="AL9477" s="340">
        <f t="shared" si="1490"/>
        <v>0</v>
      </c>
      <c r="AM9477" s="340">
        <f t="shared" si="1490"/>
        <v>0</v>
      </c>
    </row>
    <row r="9478" spans="1:39" x14ac:dyDescent="0.35">
      <c r="A9478" s="337">
        <v>31391</v>
      </c>
      <c r="B9478" s="338">
        <f t="shared" si="1484"/>
        <v>1985</v>
      </c>
      <c r="C9478" s="338">
        <f t="shared" si="1485"/>
        <v>12</v>
      </c>
      <c r="D9478" s="338">
        <f t="shared" si="1486"/>
        <v>10</v>
      </c>
      <c r="E9478" s="334">
        <v>0</v>
      </c>
      <c r="F9478" s="334">
        <v>0</v>
      </c>
      <c r="G9478" s="334">
        <v>0</v>
      </c>
      <c r="H9478" s="334">
        <v>0</v>
      </c>
      <c r="I9478" s="334">
        <v>0</v>
      </c>
      <c r="J9478" s="334">
        <v>0</v>
      </c>
      <c r="K9478" s="334">
        <v>0</v>
      </c>
      <c r="L9478" s="334">
        <v>0</v>
      </c>
      <c r="M9478" s="334">
        <v>0</v>
      </c>
      <c r="N9478" s="334">
        <v>0</v>
      </c>
      <c r="O9478" s="334">
        <v>0</v>
      </c>
      <c r="P9478" s="334">
        <v>0</v>
      </c>
      <c r="Q9478" s="334">
        <v>0</v>
      </c>
      <c r="R9478" s="334">
        <v>0</v>
      </c>
      <c r="S9478" s="334">
        <v>0</v>
      </c>
      <c r="T9478" s="334">
        <v>0</v>
      </c>
      <c r="U9478" s="334">
        <v>0</v>
      </c>
      <c r="V9478" s="334">
        <v>0</v>
      </c>
      <c r="W9478" s="334">
        <v>0</v>
      </c>
      <c r="X9478" s="334">
        <v>0</v>
      </c>
      <c r="Y9478" s="334">
        <v>0</v>
      </c>
      <c r="Z9478" s="334">
        <v>0</v>
      </c>
      <c r="AA9478" s="334">
        <v>0</v>
      </c>
      <c r="AB9478" s="334">
        <v>0</v>
      </c>
      <c r="AD9478" s="334">
        <v>0</v>
      </c>
      <c r="AE9478" s="334">
        <f t="shared" si="1487"/>
        <v>0</v>
      </c>
      <c r="AF9478" s="334">
        <f t="shared" si="1488"/>
        <v>0</v>
      </c>
      <c r="AG9478" s="340">
        <f t="shared" si="1489"/>
        <v>0</v>
      </c>
      <c r="AI9478" s="340">
        <f t="shared" si="1490"/>
        <v>0</v>
      </c>
      <c r="AJ9478" s="340">
        <f t="shared" si="1490"/>
        <v>0</v>
      </c>
      <c r="AK9478" s="340">
        <f t="shared" si="1490"/>
        <v>0</v>
      </c>
      <c r="AL9478" s="340">
        <f t="shared" si="1490"/>
        <v>0</v>
      </c>
      <c r="AM9478" s="340">
        <f t="shared" si="1490"/>
        <v>0</v>
      </c>
    </row>
    <row r="9479" spans="1:39" x14ac:dyDescent="0.35">
      <c r="A9479" s="337">
        <v>31392</v>
      </c>
      <c r="B9479" s="338">
        <f t="shared" si="1484"/>
        <v>1985</v>
      </c>
      <c r="C9479" s="338">
        <f t="shared" si="1485"/>
        <v>12</v>
      </c>
      <c r="D9479" s="338">
        <f t="shared" si="1486"/>
        <v>11</v>
      </c>
      <c r="E9479" s="334">
        <v>0</v>
      </c>
      <c r="F9479" s="334">
        <v>0</v>
      </c>
      <c r="G9479" s="334">
        <v>0</v>
      </c>
      <c r="H9479" s="334">
        <v>0.1</v>
      </c>
      <c r="I9479" s="334">
        <v>0</v>
      </c>
      <c r="J9479" s="334">
        <v>0</v>
      </c>
      <c r="K9479" s="334">
        <v>0</v>
      </c>
      <c r="L9479" s="334">
        <v>0</v>
      </c>
      <c r="M9479" s="334">
        <v>0</v>
      </c>
      <c r="N9479" s="334">
        <v>0</v>
      </c>
      <c r="O9479" s="334">
        <v>0</v>
      </c>
      <c r="P9479" s="334">
        <v>0</v>
      </c>
      <c r="Q9479" s="334">
        <v>0</v>
      </c>
      <c r="R9479" s="334">
        <v>0.1</v>
      </c>
      <c r="S9479" s="334">
        <v>0</v>
      </c>
      <c r="T9479" s="334">
        <v>0.1</v>
      </c>
      <c r="U9479" s="334">
        <v>0.1</v>
      </c>
      <c r="V9479" s="334">
        <v>0</v>
      </c>
      <c r="W9479" s="334">
        <v>0.1</v>
      </c>
      <c r="X9479" s="334">
        <v>0.1</v>
      </c>
      <c r="Y9479" s="334">
        <v>0</v>
      </c>
      <c r="Z9479" s="334">
        <v>0.1</v>
      </c>
      <c r="AA9479" s="334">
        <v>0</v>
      </c>
      <c r="AB9479" s="334">
        <v>0.1</v>
      </c>
      <c r="AD9479" s="334">
        <v>0.8</v>
      </c>
      <c r="AE9479" s="334">
        <f t="shared" si="1487"/>
        <v>0.8</v>
      </c>
      <c r="AF9479" s="334">
        <f t="shared" si="1488"/>
        <v>0.79999999999999993</v>
      </c>
      <c r="AG9479" s="340">
        <f t="shared" si="1489"/>
        <v>1.1102230246251565E-16</v>
      </c>
      <c r="AI9479" s="340">
        <f t="shared" si="1490"/>
        <v>0</v>
      </c>
      <c r="AJ9479" s="340">
        <f t="shared" si="1490"/>
        <v>0</v>
      </c>
      <c r="AK9479" s="340">
        <f t="shared" si="1490"/>
        <v>0</v>
      </c>
      <c r="AL9479" s="340">
        <f t="shared" si="1490"/>
        <v>0</v>
      </c>
      <c r="AM9479" s="340">
        <f t="shared" si="1490"/>
        <v>0</v>
      </c>
    </row>
    <row r="9480" spans="1:39" x14ac:dyDescent="0.35">
      <c r="A9480" s="337">
        <v>31393</v>
      </c>
      <c r="B9480" s="338">
        <f t="shared" si="1484"/>
        <v>1985</v>
      </c>
      <c r="C9480" s="338">
        <f t="shared" si="1485"/>
        <v>12</v>
      </c>
      <c r="D9480" s="338">
        <f t="shared" si="1486"/>
        <v>12</v>
      </c>
      <c r="E9480" s="334">
        <v>0.3</v>
      </c>
      <c r="F9480" s="334">
        <v>0.3</v>
      </c>
      <c r="G9480" s="334">
        <v>0.3</v>
      </c>
      <c r="H9480" s="334">
        <v>0.3</v>
      </c>
      <c r="I9480" s="334">
        <v>0.3</v>
      </c>
      <c r="J9480" s="334">
        <v>0.3</v>
      </c>
      <c r="K9480" s="334">
        <v>0.3</v>
      </c>
      <c r="L9480" s="334">
        <v>0.3</v>
      </c>
      <c r="M9480" s="334">
        <v>0.3</v>
      </c>
      <c r="N9480" s="334">
        <v>0.3</v>
      </c>
      <c r="O9480" s="334">
        <v>0.7</v>
      </c>
      <c r="P9480" s="334">
        <v>0.3</v>
      </c>
      <c r="Q9480" s="334">
        <v>0.3</v>
      </c>
      <c r="R9480" s="334">
        <v>0</v>
      </c>
      <c r="S9480" s="334">
        <v>0.3</v>
      </c>
      <c r="T9480" s="334">
        <v>0.3</v>
      </c>
      <c r="U9480" s="334">
        <v>0.3</v>
      </c>
      <c r="V9480" s="334">
        <v>0.3</v>
      </c>
      <c r="W9480" s="334">
        <v>0.3</v>
      </c>
      <c r="X9480" s="334">
        <v>0.3</v>
      </c>
      <c r="Y9480" s="334">
        <v>0.3</v>
      </c>
      <c r="Z9480" s="334">
        <v>0.3</v>
      </c>
      <c r="AA9480" s="334">
        <v>0.3</v>
      </c>
      <c r="AB9480" s="334">
        <v>0.3</v>
      </c>
      <c r="AD9480" s="334">
        <v>7.3</v>
      </c>
      <c r="AE9480" s="334">
        <f t="shared" si="1487"/>
        <v>7.3</v>
      </c>
      <c r="AF9480" s="334">
        <f t="shared" si="1488"/>
        <v>7.2999999999999972</v>
      </c>
      <c r="AG9480" s="340">
        <f t="shared" si="1489"/>
        <v>2.6645352591003757E-15</v>
      </c>
      <c r="AI9480" s="340">
        <f t="shared" si="1490"/>
        <v>0</v>
      </c>
      <c r="AJ9480" s="340">
        <f t="shared" si="1490"/>
        <v>0</v>
      </c>
      <c r="AK9480" s="340">
        <f t="shared" si="1490"/>
        <v>0</v>
      </c>
      <c r="AL9480" s="340">
        <f t="shared" si="1490"/>
        <v>0</v>
      </c>
      <c r="AM9480" s="340">
        <f t="shared" si="1490"/>
        <v>0</v>
      </c>
    </row>
    <row r="9481" spans="1:39" x14ac:dyDescent="0.35">
      <c r="A9481" s="337">
        <v>31394</v>
      </c>
      <c r="B9481" s="338">
        <f t="shared" si="1484"/>
        <v>1985</v>
      </c>
      <c r="C9481" s="338">
        <f t="shared" si="1485"/>
        <v>12</v>
      </c>
      <c r="D9481" s="338">
        <f t="shared" si="1486"/>
        <v>13</v>
      </c>
      <c r="E9481" s="334">
        <v>0</v>
      </c>
      <c r="F9481" s="334">
        <v>0</v>
      </c>
      <c r="G9481" s="334">
        <v>0</v>
      </c>
      <c r="H9481" s="334">
        <v>0</v>
      </c>
      <c r="I9481" s="334">
        <v>0</v>
      </c>
      <c r="J9481" s="334">
        <v>0</v>
      </c>
      <c r="K9481" s="334">
        <v>0</v>
      </c>
      <c r="L9481" s="334">
        <v>0</v>
      </c>
      <c r="M9481" s="334">
        <v>0</v>
      </c>
      <c r="N9481" s="334">
        <v>0</v>
      </c>
      <c r="O9481" s="334">
        <v>0</v>
      </c>
      <c r="P9481" s="334">
        <v>0</v>
      </c>
      <c r="Q9481" s="334">
        <v>0</v>
      </c>
      <c r="R9481" s="334">
        <v>0</v>
      </c>
      <c r="S9481" s="334">
        <v>0</v>
      </c>
      <c r="T9481" s="334">
        <v>0</v>
      </c>
      <c r="U9481" s="334">
        <v>0</v>
      </c>
      <c r="V9481" s="334">
        <v>0</v>
      </c>
      <c r="W9481" s="334">
        <v>0</v>
      </c>
      <c r="X9481" s="334">
        <v>0</v>
      </c>
      <c r="Y9481" s="334">
        <v>0</v>
      </c>
      <c r="Z9481" s="334">
        <v>0</v>
      </c>
      <c r="AA9481" s="334">
        <v>0</v>
      </c>
      <c r="AB9481" s="334">
        <v>0</v>
      </c>
      <c r="AD9481" s="334">
        <v>0</v>
      </c>
      <c r="AE9481" s="334">
        <f t="shared" si="1487"/>
        <v>0</v>
      </c>
      <c r="AF9481" s="334">
        <f t="shared" si="1488"/>
        <v>0</v>
      </c>
      <c r="AG9481" s="340">
        <f t="shared" si="1489"/>
        <v>0</v>
      </c>
      <c r="AI9481" s="340">
        <f t="shared" si="1490"/>
        <v>0</v>
      </c>
      <c r="AJ9481" s="340">
        <f t="shared" si="1490"/>
        <v>0</v>
      </c>
      <c r="AK9481" s="340">
        <f t="shared" si="1490"/>
        <v>0</v>
      </c>
      <c r="AL9481" s="340">
        <f t="shared" si="1490"/>
        <v>0</v>
      </c>
      <c r="AM9481" s="340">
        <f t="shared" si="1490"/>
        <v>0</v>
      </c>
    </row>
    <row r="9482" spans="1:39" x14ac:dyDescent="0.35">
      <c r="A9482" s="337">
        <v>31395</v>
      </c>
      <c r="B9482" s="338">
        <f t="shared" si="1484"/>
        <v>1985</v>
      </c>
      <c r="C9482" s="338">
        <f t="shared" si="1485"/>
        <v>12</v>
      </c>
      <c r="D9482" s="338">
        <f t="shared" si="1486"/>
        <v>14</v>
      </c>
      <c r="E9482" s="334">
        <v>0</v>
      </c>
      <c r="F9482" s="334">
        <v>0</v>
      </c>
      <c r="G9482" s="334">
        <v>0</v>
      </c>
      <c r="H9482" s="334">
        <v>0</v>
      </c>
      <c r="I9482" s="334">
        <v>0</v>
      </c>
      <c r="J9482" s="334">
        <v>0</v>
      </c>
      <c r="K9482" s="334">
        <v>0</v>
      </c>
      <c r="L9482" s="334">
        <v>0</v>
      </c>
      <c r="M9482" s="334">
        <v>0</v>
      </c>
      <c r="N9482" s="334">
        <v>0</v>
      </c>
      <c r="O9482" s="334">
        <v>0</v>
      </c>
      <c r="P9482" s="334">
        <v>0</v>
      </c>
      <c r="Q9482" s="334">
        <v>0</v>
      </c>
      <c r="R9482" s="334">
        <v>0</v>
      </c>
      <c r="S9482" s="334">
        <v>0</v>
      </c>
      <c r="T9482" s="334">
        <v>0</v>
      </c>
      <c r="U9482" s="334">
        <v>0</v>
      </c>
      <c r="V9482" s="334">
        <v>0</v>
      </c>
      <c r="W9482" s="334">
        <v>0</v>
      </c>
      <c r="X9482" s="334">
        <v>0</v>
      </c>
      <c r="Y9482" s="334">
        <v>0</v>
      </c>
      <c r="Z9482" s="334">
        <v>0</v>
      </c>
      <c r="AA9482" s="334">
        <v>0</v>
      </c>
      <c r="AB9482" s="334">
        <v>0</v>
      </c>
      <c r="AD9482" s="334">
        <v>0</v>
      </c>
      <c r="AE9482" s="334">
        <f t="shared" si="1487"/>
        <v>0</v>
      </c>
      <c r="AF9482" s="334">
        <f t="shared" si="1488"/>
        <v>0</v>
      </c>
      <c r="AG9482" s="340">
        <f t="shared" si="1489"/>
        <v>0</v>
      </c>
      <c r="AI9482" s="340">
        <f t="shared" si="1490"/>
        <v>0</v>
      </c>
      <c r="AJ9482" s="340">
        <f t="shared" si="1490"/>
        <v>0</v>
      </c>
      <c r="AK9482" s="340">
        <f t="shared" si="1490"/>
        <v>0</v>
      </c>
      <c r="AL9482" s="340">
        <f t="shared" si="1490"/>
        <v>0</v>
      </c>
      <c r="AM9482" s="340">
        <f t="shared" si="1490"/>
        <v>0</v>
      </c>
    </row>
    <row r="9483" spans="1:39" x14ac:dyDescent="0.35">
      <c r="A9483" s="337">
        <v>31396</v>
      </c>
      <c r="B9483" s="338">
        <f t="shared" si="1484"/>
        <v>1985</v>
      </c>
      <c r="C9483" s="338">
        <f t="shared" si="1485"/>
        <v>12</v>
      </c>
      <c r="D9483" s="338">
        <f t="shared" si="1486"/>
        <v>15</v>
      </c>
      <c r="E9483" s="334">
        <v>0</v>
      </c>
      <c r="F9483" s="334">
        <v>0</v>
      </c>
      <c r="G9483" s="334">
        <v>0</v>
      </c>
      <c r="H9483" s="334">
        <v>0</v>
      </c>
      <c r="I9483" s="334">
        <v>0</v>
      </c>
      <c r="J9483" s="334">
        <v>0</v>
      </c>
      <c r="K9483" s="334">
        <v>0</v>
      </c>
      <c r="L9483" s="334">
        <v>0</v>
      </c>
      <c r="M9483" s="334">
        <v>0</v>
      </c>
      <c r="N9483" s="334">
        <v>0</v>
      </c>
      <c r="O9483" s="334">
        <v>0</v>
      </c>
      <c r="P9483" s="334">
        <v>0</v>
      </c>
      <c r="Q9483" s="334">
        <v>0</v>
      </c>
      <c r="R9483" s="334">
        <v>0</v>
      </c>
      <c r="S9483" s="334">
        <v>0</v>
      </c>
      <c r="T9483" s="334">
        <v>0</v>
      </c>
      <c r="U9483" s="334">
        <v>0</v>
      </c>
      <c r="V9483" s="334">
        <v>0</v>
      </c>
      <c r="W9483" s="334">
        <v>0</v>
      </c>
      <c r="X9483" s="334">
        <v>0</v>
      </c>
      <c r="Y9483" s="334">
        <v>0</v>
      </c>
      <c r="Z9483" s="334">
        <v>0</v>
      </c>
      <c r="AA9483" s="334">
        <v>0</v>
      </c>
      <c r="AB9483" s="334">
        <v>0</v>
      </c>
      <c r="AD9483" s="334">
        <v>0</v>
      </c>
      <c r="AE9483" s="334">
        <f t="shared" si="1487"/>
        <v>0</v>
      </c>
      <c r="AF9483" s="334">
        <f t="shared" si="1488"/>
        <v>0</v>
      </c>
      <c r="AG9483" s="340">
        <f t="shared" si="1489"/>
        <v>0</v>
      </c>
      <c r="AI9483" s="340">
        <f t="shared" si="1490"/>
        <v>0</v>
      </c>
      <c r="AJ9483" s="340">
        <f t="shared" si="1490"/>
        <v>0</v>
      </c>
      <c r="AK9483" s="340">
        <f t="shared" si="1490"/>
        <v>0</v>
      </c>
      <c r="AL9483" s="340">
        <f t="shared" si="1490"/>
        <v>0</v>
      </c>
      <c r="AM9483" s="340">
        <f t="shared" si="1490"/>
        <v>0</v>
      </c>
    </row>
    <row r="9484" spans="1:39" x14ac:dyDescent="0.35">
      <c r="A9484" s="337">
        <v>31397</v>
      </c>
      <c r="B9484" s="338">
        <f t="shared" si="1484"/>
        <v>1985</v>
      </c>
      <c r="C9484" s="338">
        <f t="shared" si="1485"/>
        <v>12</v>
      </c>
      <c r="D9484" s="338">
        <f t="shared" si="1486"/>
        <v>16</v>
      </c>
      <c r="E9484" s="334">
        <v>0</v>
      </c>
      <c r="F9484" s="334">
        <v>0</v>
      </c>
      <c r="G9484" s="334">
        <v>0</v>
      </c>
      <c r="H9484" s="334">
        <v>0</v>
      </c>
      <c r="I9484" s="334">
        <v>0</v>
      </c>
      <c r="J9484" s="334">
        <v>0</v>
      </c>
      <c r="K9484" s="334">
        <v>0</v>
      </c>
      <c r="L9484" s="334">
        <v>0</v>
      </c>
      <c r="M9484" s="334">
        <v>0</v>
      </c>
      <c r="N9484" s="334">
        <v>0</v>
      </c>
      <c r="O9484" s="334">
        <v>0</v>
      </c>
      <c r="P9484" s="334">
        <v>0</v>
      </c>
      <c r="Q9484" s="334">
        <v>0</v>
      </c>
      <c r="R9484" s="334">
        <v>0</v>
      </c>
      <c r="S9484" s="334">
        <v>0</v>
      </c>
      <c r="T9484" s="334">
        <v>0</v>
      </c>
      <c r="U9484" s="334">
        <v>0</v>
      </c>
      <c r="V9484" s="334">
        <v>0</v>
      </c>
      <c r="W9484" s="334">
        <v>0</v>
      </c>
      <c r="X9484" s="334">
        <v>0</v>
      </c>
      <c r="Y9484" s="334">
        <v>0</v>
      </c>
      <c r="Z9484" s="334">
        <v>0</v>
      </c>
      <c r="AA9484" s="334">
        <v>0</v>
      </c>
      <c r="AB9484" s="334">
        <v>0</v>
      </c>
      <c r="AD9484" s="334">
        <v>0</v>
      </c>
      <c r="AE9484" s="334">
        <f t="shared" si="1487"/>
        <v>0</v>
      </c>
      <c r="AF9484" s="334">
        <f t="shared" si="1488"/>
        <v>0</v>
      </c>
      <c r="AG9484" s="340">
        <f t="shared" si="1489"/>
        <v>0</v>
      </c>
      <c r="AI9484" s="340">
        <f t="shared" si="1490"/>
        <v>0</v>
      </c>
      <c r="AJ9484" s="340">
        <f t="shared" si="1490"/>
        <v>0</v>
      </c>
      <c r="AK9484" s="340">
        <f t="shared" si="1490"/>
        <v>0</v>
      </c>
      <c r="AL9484" s="340">
        <f t="shared" si="1490"/>
        <v>0</v>
      </c>
      <c r="AM9484" s="340">
        <f t="shared" si="1490"/>
        <v>0</v>
      </c>
    </row>
    <row r="9485" spans="1:39" x14ac:dyDescent="0.35">
      <c r="A9485" s="337">
        <v>31398</v>
      </c>
      <c r="B9485" s="338">
        <f t="shared" si="1484"/>
        <v>1985</v>
      </c>
      <c r="C9485" s="338">
        <f t="shared" si="1485"/>
        <v>12</v>
      </c>
      <c r="D9485" s="338">
        <f t="shared" si="1486"/>
        <v>17</v>
      </c>
      <c r="E9485" s="334">
        <v>0</v>
      </c>
      <c r="F9485" s="334">
        <v>0</v>
      </c>
      <c r="G9485" s="334">
        <v>0</v>
      </c>
      <c r="H9485" s="334">
        <v>0</v>
      </c>
      <c r="I9485" s="334">
        <v>0</v>
      </c>
      <c r="J9485" s="334">
        <v>0</v>
      </c>
      <c r="K9485" s="334">
        <v>0</v>
      </c>
      <c r="L9485" s="334">
        <v>0</v>
      </c>
      <c r="M9485" s="334">
        <v>0</v>
      </c>
      <c r="N9485" s="334">
        <v>0</v>
      </c>
      <c r="O9485" s="334">
        <v>0</v>
      </c>
      <c r="P9485" s="334">
        <v>0</v>
      </c>
      <c r="Q9485" s="334">
        <v>0</v>
      </c>
      <c r="R9485" s="334">
        <v>0</v>
      </c>
      <c r="S9485" s="334">
        <v>0</v>
      </c>
      <c r="T9485" s="334">
        <v>0</v>
      </c>
      <c r="U9485" s="334">
        <v>0</v>
      </c>
      <c r="V9485" s="334">
        <v>0</v>
      </c>
      <c r="W9485" s="334">
        <v>0</v>
      </c>
      <c r="X9485" s="334">
        <v>0</v>
      </c>
      <c r="Y9485" s="334">
        <v>0</v>
      </c>
      <c r="Z9485" s="334">
        <v>0</v>
      </c>
      <c r="AA9485" s="334">
        <v>0</v>
      </c>
      <c r="AB9485" s="334">
        <v>0</v>
      </c>
      <c r="AD9485" s="334">
        <v>0</v>
      </c>
      <c r="AE9485" s="334">
        <f t="shared" si="1487"/>
        <v>0</v>
      </c>
      <c r="AF9485" s="334">
        <f t="shared" si="1488"/>
        <v>0</v>
      </c>
      <c r="AG9485" s="340">
        <f t="shared" si="1489"/>
        <v>0</v>
      </c>
      <c r="AI9485" s="340">
        <f t="shared" si="1490"/>
        <v>0</v>
      </c>
      <c r="AJ9485" s="340">
        <f t="shared" si="1490"/>
        <v>0</v>
      </c>
      <c r="AK9485" s="340">
        <f t="shared" si="1490"/>
        <v>0</v>
      </c>
      <c r="AL9485" s="340">
        <f t="shared" si="1490"/>
        <v>0</v>
      </c>
      <c r="AM9485" s="340">
        <f t="shared" si="1490"/>
        <v>0</v>
      </c>
    </row>
    <row r="9486" spans="1:39" x14ac:dyDescent="0.35">
      <c r="A9486" s="337">
        <v>31399</v>
      </c>
      <c r="B9486" s="338">
        <f t="shared" si="1484"/>
        <v>1985</v>
      </c>
      <c r="C9486" s="338">
        <f t="shared" si="1485"/>
        <v>12</v>
      </c>
      <c r="D9486" s="338">
        <f t="shared" si="1486"/>
        <v>18</v>
      </c>
      <c r="E9486" s="334">
        <v>0</v>
      </c>
      <c r="F9486" s="334">
        <v>0</v>
      </c>
      <c r="G9486" s="334">
        <v>0</v>
      </c>
      <c r="H9486" s="334">
        <v>0</v>
      </c>
      <c r="I9486" s="334">
        <v>0</v>
      </c>
      <c r="J9486" s="334">
        <v>0</v>
      </c>
      <c r="K9486" s="334">
        <v>0</v>
      </c>
      <c r="L9486" s="334">
        <v>0</v>
      </c>
      <c r="M9486" s="334">
        <v>0</v>
      </c>
      <c r="N9486" s="334">
        <v>0</v>
      </c>
      <c r="O9486" s="334">
        <v>0</v>
      </c>
      <c r="P9486" s="334">
        <v>0</v>
      </c>
      <c r="Q9486" s="334">
        <v>0</v>
      </c>
      <c r="R9486" s="334">
        <v>0</v>
      </c>
      <c r="S9486" s="334">
        <v>0</v>
      </c>
      <c r="T9486" s="334">
        <v>0</v>
      </c>
      <c r="U9486" s="334">
        <v>0</v>
      </c>
      <c r="V9486" s="334">
        <v>0</v>
      </c>
      <c r="W9486" s="334">
        <v>0</v>
      </c>
      <c r="X9486" s="334">
        <v>0</v>
      </c>
      <c r="Y9486" s="334">
        <v>0</v>
      </c>
      <c r="Z9486" s="334">
        <v>0.2</v>
      </c>
      <c r="AA9486" s="334">
        <v>0.2</v>
      </c>
      <c r="AB9486" s="334">
        <v>0.2</v>
      </c>
      <c r="AD9486" s="334">
        <v>0.6</v>
      </c>
      <c r="AE9486" s="334">
        <f t="shared" si="1487"/>
        <v>0.6</v>
      </c>
      <c r="AF9486" s="334">
        <f t="shared" si="1488"/>
        <v>0.60000000000000009</v>
      </c>
      <c r="AG9486" s="340">
        <f t="shared" si="1489"/>
        <v>1.1102230246251565E-16</v>
      </c>
      <c r="AI9486" s="340">
        <f t="shared" si="1490"/>
        <v>0</v>
      </c>
      <c r="AJ9486" s="340">
        <f t="shared" si="1490"/>
        <v>0</v>
      </c>
      <c r="AK9486" s="340">
        <f t="shared" si="1490"/>
        <v>0</v>
      </c>
      <c r="AL9486" s="340">
        <f t="shared" si="1490"/>
        <v>0</v>
      </c>
      <c r="AM9486" s="340">
        <f t="shared" si="1490"/>
        <v>0</v>
      </c>
    </row>
    <row r="9487" spans="1:39" x14ac:dyDescent="0.35">
      <c r="A9487" s="337">
        <v>31400</v>
      </c>
      <c r="B9487" s="338">
        <f t="shared" si="1484"/>
        <v>1985</v>
      </c>
      <c r="C9487" s="338">
        <f t="shared" si="1485"/>
        <v>12</v>
      </c>
      <c r="D9487" s="338">
        <f t="shared" si="1486"/>
        <v>19</v>
      </c>
      <c r="E9487" s="334">
        <v>0</v>
      </c>
      <c r="F9487" s="334">
        <v>0</v>
      </c>
      <c r="G9487" s="334">
        <v>0</v>
      </c>
      <c r="H9487" s="334">
        <v>0</v>
      </c>
      <c r="I9487" s="334">
        <v>0</v>
      </c>
      <c r="J9487" s="334">
        <v>0</v>
      </c>
      <c r="K9487" s="334">
        <v>0</v>
      </c>
      <c r="L9487" s="334">
        <v>0</v>
      </c>
      <c r="M9487" s="334">
        <v>0</v>
      </c>
      <c r="N9487" s="334">
        <v>0</v>
      </c>
      <c r="O9487" s="334">
        <v>0</v>
      </c>
      <c r="P9487" s="334">
        <v>0</v>
      </c>
      <c r="Q9487" s="334">
        <v>0</v>
      </c>
      <c r="R9487" s="334">
        <v>0</v>
      </c>
      <c r="S9487" s="334">
        <v>0</v>
      </c>
      <c r="T9487" s="334">
        <v>0</v>
      </c>
      <c r="U9487" s="334">
        <v>0</v>
      </c>
      <c r="V9487" s="334">
        <v>0</v>
      </c>
      <c r="W9487" s="334">
        <v>0</v>
      </c>
      <c r="X9487" s="334">
        <v>0</v>
      </c>
      <c r="Y9487" s="334">
        <v>0</v>
      </c>
      <c r="Z9487" s="334">
        <v>0</v>
      </c>
      <c r="AA9487" s="334">
        <v>0</v>
      </c>
      <c r="AB9487" s="334">
        <v>0</v>
      </c>
      <c r="AD9487" s="334">
        <v>0</v>
      </c>
      <c r="AE9487" s="334">
        <f t="shared" si="1487"/>
        <v>0</v>
      </c>
      <c r="AF9487" s="334">
        <f t="shared" si="1488"/>
        <v>0</v>
      </c>
      <c r="AG9487" s="340">
        <f t="shared" si="1489"/>
        <v>0</v>
      </c>
      <c r="AI9487" s="340">
        <f t="shared" si="1490"/>
        <v>0</v>
      </c>
      <c r="AJ9487" s="340">
        <f t="shared" si="1490"/>
        <v>0</v>
      </c>
      <c r="AK9487" s="340">
        <f t="shared" si="1490"/>
        <v>0</v>
      </c>
      <c r="AL9487" s="340">
        <f t="shared" si="1490"/>
        <v>0</v>
      </c>
      <c r="AM9487" s="340">
        <f t="shared" si="1490"/>
        <v>0</v>
      </c>
    </row>
    <row r="9488" spans="1:39" x14ac:dyDescent="0.35">
      <c r="A9488" s="337">
        <v>31401</v>
      </c>
      <c r="B9488" s="338">
        <f t="shared" si="1484"/>
        <v>1985</v>
      </c>
      <c r="C9488" s="338">
        <f t="shared" si="1485"/>
        <v>12</v>
      </c>
      <c r="D9488" s="338">
        <f t="shared" si="1486"/>
        <v>20</v>
      </c>
      <c r="E9488" s="334">
        <v>0</v>
      </c>
      <c r="F9488" s="334">
        <v>0</v>
      </c>
      <c r="G9488" s="334">
        <v>0</v>
      </c>
      <c r="H9488" s="334">
        <v>0</v>
      </c>
      <c r="I9488" s="334">
        <v>0</v>
      </c>
      <c r="J9488" s="334">
        <v>0</v>
      </c>
      <c r="K9488" s="334">
        <v>0</v>
      </c>
      <c r="L9488" s="334">
        <v>0</v>
      </c>
      <c r="M9488" s="334">
        <v>0</v>
      </c>
      <c r="N9488" s="334">
        <v>0</v>
      </c>
      <c r="O9488" s="334">
        <v>0</v>
      </c>
      <c r="P9488" s="334">
        <v>0</v>
      </c>
      <c r="Q9488" s="334">
        <v>0</v>
      </c>
      <c r="R9488" s="334">
        <v>0</v>
      </c>
      <c r="S9488" s="334">
        <v>0</v>
      </c>
      <c r="T9488" s="334">
        <v>0</v>
      </c>
      <c r="U9488" s="334">
        <v>0</v>
      </c>
      <c r="V9488" s="334">
        <v>0</v>
      </c>
      <c r="W9488" s="334">
        <v>0</v>
      </c>
      <c r="X9488" s="334">
        <v>0</v>
      </c>
      <c r="Y9488" s="334">
        <v>0</v>
      </c>
      <c r="Z9488" s="334">
        <v>0</v>
      </c>
      <c r="AA9488" s="334">
        <v>0</v>
      </c>
      <c r="AB9488" s="334">
        <v>0</v>
      </c>
      <c r="AD9488" s="334">
        <v>0</v>
      </c>
      <c r="AE9488" s="334">
        <f t="shared" si="1487"/>
        <v>0</v>
      </c>
      <c r="AF9488" s="334">
        <f t="shared" si="1488"/>
        <v>0</v>
      </c>
      <c r="AG9488" s="340">
        <f t="shared" si="1489"/>
        <v>0</v>
      </c>
      <c r="AI9488" s="340">
        <f t="shared" si="1490"/>
        <v>0</v>
      </c>
      <c r="AJ9488" s="340">
        <f t="shared" si="1490"/>
        <v>0</v>
      </c>
      <c r="AK9488" s="340">
        <f t="shared" si="1490"/>
        <v>0</v>
      </c>
      <c r="AL9488" s="340">
        <f t="shared" si="1490"/>
        <v>0</v>
      </c>
      <c r="AM9488" s="340">
        <f t="shared" si="1490"/>
        <v>0</v>
      </c>
    </row>
    <row r="9489" spans="1:39" x14ac:dyDescent="0.35">
      <c r="A9489" s="337">
        <v>31402</v>
      </c>
      <c r="B9489" s="338">
        <f t="shared" si="1484"/>
        <v>1985</v>
      </c>
      <c r="C9489" s="338">
        <f t="shared" si="1485"/>
        <v>12</v>
      </c>
      <c r="D9489" s="338">
        <f t="shared" si="1486"/>
        <v>21</v>
      </c>
      <c r="E9489" s="334">
        <v>0</v>
      </c>
      <c r="F9489" s="334">
        <v>0</v>
      </c>
      <c r="G9489" s="334">
        <v>0</v>
      </c>
      <c r="H9489" s="334">
        <v>0</v>
      </c>
      <c r="I9489" s="334">
        <v>0</v>
      </c>
      <c r="J9489" s="334">
        <v>0</v>
      </c>
      <c r="K9489" s="334">
        <v>0</v>
      </c>
      <c r="L9489" s="334">
        <v>0</v>
      </c>
      <c r="M9489" s="334">
        <v>0</v>
      </c>
      <c r="N9489" s="334">
        <v>0</v>
      </c>
      <c r="O9489" s="334">
        <v>0</v>
      </c>
      <c r="P9489" s="334">
        <v>0</v>
      </c>
      <c r="Q9489" s="334">
        <v>0</v>
      </c>
      <c r="R9489" s="334">
        <v>0</v>
      </c>
      <c r="S9489" s="334">
        <v>0</v>
      </c>
      <c r="T9489" s="334">
        <v>0</v>
      </c>
      <c r="U9489" s="334">
        <v>0</v>
      </c>
      <c r="V9489" s="334">
        <v>0</v>
      </c>
      <c r="W9489" s="334">
        <v>0</v>
      </c>
      <c r="X9489" s="334">
        <v>0</v>
      </c>
      <c r="Y9489" s="334">
        <v>0</v>
      </c>
      <c r="Z9489" s="334">
        <v>0</v>
      </c>
      <c r="AA9489" s="334">
        <v>0</v>
      </c>
      <c r="AB9489" s="334">
        <v>0</v>
      </c>
      <c r="AD9489" s="334">
        <v>0</v>
      </c>
      <c r="AE9489" s="334">
        <f t="shared" si="1487"/>
        <v>0</v>
      </c>
      <c r="AF9489" s="334">
        <f t="shared" si="1488"/>
        <v>0</v>
      </c>
      <c r="AG9489" s="340">
        <f t="shared" si="1489"/>
        <v>0</v>
      </c>
      <c r="AI9489" s="340">
        <f t="shared" si="1490"/>
        <v>0</v>
      </c>
      <c r="AJ9489" s="340">
        <f t="shared" si="1490"/>
        <v>0</v>
      </c>
      <c r="AK9489" s="340">
        <f t="shared" si="1490"/>
        <v>0</v>
      </c>
      <c r="AL9489" s="340">
        <f t="shared" si="1490"/>
        <v>0</v>
      </c>
      <c r="AM9489" s="340">
        <f t="shared" si="1490"/>
        <v>0</v>
      </c>
    </row>
    <row r="9490" spans="1:39" x14ac:dyDescent="0.35">
      <c r="A9490" s="337">
        <v>31403</v>
      </c>
      <c r="B9490" s="338">
        <f t="shared" si="1484"/>
        <v>1985</v>
      </c>
      <c r="C9490" s="338">
        <f t="shared" si="1485"/>
        <v>12</v>
      </c>
      <c r="D9490" s="338">
        <f t="shared" si="1486"/>
        <v>22</v>
      </c>
      <c r="E9490" s="334">
        <v>0</v>
      </c>
      <c r="F9490" s="334">
        <v>0</v>
      </c>
      <c r="G9490" s="334">
        <v>0</v>
      </c>
      <c r="H9490" s="334">
        <v>0</v>
      </c>
      <c r="I9490" s="334">
        <v>0</v>
      </c>
      <c r="J9490" s="334">
        <v>0</v>
      </c>
      <c r="K9490" s="334">
        <v>0</v>
      </c>
      <c r="L9490" s="334">
        <v>0</v>
      </c>
      <c r="M9490" s="334">
        <v>0</v>
      </c>
      <c r="N9490" s="334">
        <v>0</v>
      </c>
      <c r="O9490" s="334">
        <v>0</v>
      </c>
      <c r="P9490" s="334">
        <v>0</v>
      </c>
      <c r="Q9490" s="334">
        <v>0</v>
      </c>
      <c r="R9490" s="334">
        <v>0</v>
      </c>
      <c r="S9490" s="334">
        <v>0</v>
      </c>
      <c r="T9490" s="334">
        <v>0</v>
      </c>
      <c r="U9490" s="334">
        <v>0</v>
      </c>
      <c r="V9490" s="334">
        <v>0</v>
      </c>
      <c r="W9490" s="334">
        <v>0</v>
      </c>
      <c r="X9490" s="334">
        <v>0</v>
      </c>
      <c r="Y9490" s="334">
        <v>0</v>
      </c>
      <c r="Z9490" s="334">
        <v>0</v>
      </c>
      <c r="AA9490" s="334">
        <v>0</v>
      </c>
      <c r="AB9490" s="334">
        <v>0</v>
      </c>
      <c r="AD9490" s="334">
        <v>0</v>
      </c>
      <c r="AE9490" s="334">
        <f t="shared" si="1487"/>
        <v>0</v>
      </c>
      <c r="AF9490" s="334">
        <f t="shared" si="1488"/>
        <v>0</v>
      </c>
      <c r="AG9490" s="340">
        <f t="shared" si="1489"/>
        <v>0</v>
      </c>
      <c r="AI9490" s="340">
        <f t="shared" si="1490"/>
        <v>0</v>
      </c>
      <c r="AJ9490" s="340">
        <f t="shared" si="1490"/>
        <v>0</v>
      </c>
      <c r="AK9490" s="340">
        <f t="shared" si="1490"/>
        <v>0</v>
      </c>
      <c r="AL9490" s="340">
        <f t="shared" si="1490"/>
        <v>0</v>
      </c>
      <c r="AM9490" s="340">
        <f t="shared" si="1490"/>
        <v>0</v>
      </c>
    </row>
    <row r="9491" spans="1:39" x14ac:dyDescent="0.35">
      <c r="A9491" s="337">
        <v>31404</v>
      </c>
      <c r="B9491" s="338">
        <f t="shared" si="1484"/>
        <v>1985</v>
      </c>
      <c r="C9491" s="338">
        <f t="shared" si="1485"/>
        <v>12</v>
      </c>
      <c r="D9491" s="338">
        <f t="shared" si="1486"/>
        <v>23</v>
      </c>
      <c r="E9491" s="334">
        <v>0</v>
      </c>
      <c r="F9491" s="334">
        <v>0</v>
      </c>
      <c r="G9491" s="334">
        <v>0</v>
      </c>
      <c r="H9491" s="334">
        <v>0</v>
      </c>
      <c r="I9491" s="334">
        <v>0</v>
      </c>
      <c r="J9491" s="334">
        <v>0</v>
      </c>
      <c r="K9491" s="334">
        <v>0</v>
      </c>
      <c r="L9491" s="334">
        <v>0</v>
      </c>
      <c r="M9491" s="334">
        <v>0</v>
      </c>
      <c r="N9491" s="334">
        <v>0</v>
      </c>
      <c r="O9491" s="334">
        <v>0</v>
      </c>
      <c r="P9491" s="334">
        <v>0</v>
      </c>
      <c r="Q9491" s="334">
        <v>0</v>
      </c>
      <c r="R9491" s="334">
        <v>0</v>
      </c>
      <c r="S9491" s="334">
        <v>0</v>
      </c>
      <c r="T9491" s="334">
        <v>0</v>
      </c>
      <c r="U9491" s="334">
        <v>0</v>
      </c>
      <c r="V9491" s="334">
        <v>0</v>
      </c>
      <c r="W9491" s="334">
        <v>0</v>
      </c>
      <c r="X9491" s="334">
        <v>0</v>
      </c>
      <c r="Y9491" s="334">
        <v>0</v>
      </c>
      <c r="Z9491" s="334">
        <v>0</v>
      </c>
      <c r="AA9491" s="334">
        <v>0</v>
      </c>
      <c r="AB9491" s="334">
        <v>0</v>
      </c>
      <c r="AD9491" s="334">
        <v>0</v>
      </c>
      <c r="AE9491" s="334">
        <f t="shared" si="1487"/>
        <v>0</v>
      </c>
      <c r="AF9491" s="334">
        <f t="shared" si="1488"/>
        <v>0</v>
      </c>
      <c r="AG9491" s="340">
        <f t="shared" si="1489"/>
        <v>0</v>
      </c>
      <c r="AI9491" s="340">
        <f t="shared" si="1490"/>
        <v>0</v>
      </c>
      <c r="AJ9491" s="340">
        <f t="shared" si="1490"/>
        <v>0</v>
      </c>
      <c r="AK9491" s="340">
        <f t="shared" si="1490"/>
        <v>0</v>
      </c>
      <c r="AL9491" s="340">
        <f t="shared" si="1490"/>
        <v>0</v>
      </c>
      <c r="AM9491" s="340">
        <f t="shared" si="1490"/>
        <v>0</v>
      </c>
    </row>
    <row r="9492" spans="1:39" x14ac:dyDescent="0.35">
      <c r="A9492" s="337">
        <v>31405</v>
      </c>
      <c r="B9492" s="338">
        <f t="shared" si="1484"/>
        <v>1985</v>
      </c>
      <c r="C9492" s="338">
        <f t="shared" si="1485"/>
        <v>12</v>
      </c>
      <c r="D9492" s="338">
        <f t="shared" si="1486"/>
        <v>24</v>
      </c>
      <c r="E9492" s="334">
        <v>0</v>
      </c>
      <c r="F9492" s="334">
        <v>0</v>
      </c>
      <c r="G9492" s="334">
        <v>0</v>
      </c>
      <c r="H9492" s="334">
        <v>0</v>
      </c>
      <c r="I9492" s="334">
        <v>0</v>
      </c>
      <c r="J9492" s="334">
        <v>0</v>
      </c>
      <c r="K9492" s="334">
        <v>0</v>
      </c>
      <c r="L9492" s="334">
        <v>0</v>
      </c>
      <c r="M9492" s="334">
        <v>0</v>
      </c>
      <c r="N9492" s="334">
        <v>0</v>
      </c>
      <c r="O9492" s="334">
        <v>0</v>
      </c>
      <c r="P9492" s="334">
        <v>0</v>
      </c>
      <c r="Q9492" s="334">
        <v>0</v>
      </c>
      <c r="R9492" s="334">
        <v>0</v>
      </c>
      <c r="S9492" s="334">
        <v>0</v>
      </c>
      <c r="T9492" s="334">
        <v>0</v>
      </c>
      <c r="U9492" s="334">
        <v>0</v>
      </c>
      <c r="V9492" s="334">
        <v>0</v>
      </c>
      <c r="W9492" s="334">
        <v>0</v>
      </c>
      <c r="X9492" s="334">
        <v>0</v>
      </c>
      <c r="Y9492" s="334">
        <v>0</v>
      </c>
      <c r="Z9492" s="334">
        <v>0</v>
      </c>
      <c r="AA9492" s="334">
        <v>0</v>
      </c>
      <c r="AB9492" s="334">
        <v>0</v>
      </c>
      <c r="AD9492" s="334">
        <v>0</v>
      </c>
      <c r="AE9492" s="334">
        <f t="shared" si="1487"/>
        <v>0</v>
      </c>
      <c r="AF9492" s="334">
        <f t="shared" si="1488"/>
        <v>0</v>
      </c>
      <c r="AG9492" s="340">
        <f t="shared" si="1489"/>
        <v>0</v>
      </c>
      <c r="AI9492" s="340">
        <f t="shared" ref="AI9492:AM9507" si="1491">IF($C9492=AI$1,$AF9492,0)</f>
        <v>0</v>
      </c>
      <c r="AJ9492" s="340">
        <f t="shared" si="1491"/>
        <v>0</v>
      </c>
      <c r="AK9492" s="340">
        <f t="shared" si="1491"/>
        <v>0</v>
      </c>
      <c r="AL9492" s="340">
        <f t="shared" si="1491"/>
        <v>0</v>
      </c>
      <c r="AM9492" s="340">
        <f t="shared" si="1491"/>
        <v>0</v>
      </c>
    </row>
    <row r="9493" spans="1:39" x14ac:dyDescent="0.35">
      <c r="A9493" s="337">
        <v>31406</v>
      </c>
      <c r="B9493" s="338">
        <f t="shared" si="1484"/>
        <v>1985</v>
      </c>
      <c r="C9493" s="338">
        <f t="shared" si="1485"/>
        <v>12</v>
      </c>
      <c r="D9493" s="338">
        <f t="shared" si="1486"/>
        <v>25</v>
      </c>
      <c r="E9493" s="334">
        <v>0</v>
      </c>
      <c r="F9493" s="334">
        <v>0</v>
      </c>
      <c r="G9493" s="334">
        <v>0</v>
      </c>
      <c r="H9493" s="334">
        <v>0</v>
      </c>
      <c r="I9493" s="334">
        <v>0</v>
      </c>
      <c r="J9493" s="334">
        <v>0</v>
      </c>
      <c r="K9493" s="334">
        <v>0</v>
      </c>
      <c r="L9493" s="334">
        <v>0</v>
      </c>
      <c r="M9493" s="334">
        <v>0</v>
      </c>
      <c r="N9493" s="334">
        <v>0</v>
      </c>
      <c r="O9493" s="334">
        <v>0</v>
      </c>
      <c r="P9493" s="334">
        <v>0</v>
      </c>
      <c r="Q9493" s="334">
        <v>0</v>
      </c>
      <c r="R9493" s="334">
        <v>0</v>
      </c>
      <c r="S9493" s="334">
        <v>0</v>
      </c>
      <c r="T9493" s="334">
        <v>0</v>
      </c>
      <c r="U9493" s="334">
        <v>0</v>
      </c>
      <c r="V9493" s="334">
        <v>0</v>
      </c>
      <c r="W9493" s="334">
        <v>0</v>
      </c>
      <c r="X9493" s="334">
        <v>0</v>
      </c>
      <c r="Y9493" s="334">
        <v>0</v>
      </c>
      <c r="Z9493" s="334">
        <v>0</v>
      </c>
      <c r="AA9493" s="334">
        <v>0</v>
      </c>
      <c r="AB9493" s="334">
        <v>0</v>
      </c>
      <c r="AD9493" s="334">
        <v>0</v>
      </c>
      <c r="AE9493" s="334">
        <f t="shared" si="1487"/>
        <v>0</v>
      </c>
      <c r="AF9493" s="334">
        <f t="shared" si="1488"/>
        <v>0</v>
      </c>
      <c r="AG9493" s="340">
        <f t="shared" si="1489"/>
        <v>0</v>
      </c>
      <c r="AI9493" s="340">
        <f t="shared" si="1491"/>
        <v>0</v>
      </c>
      <c r="AJ9493" s="340">
        <f t="shared" si="1491"/>
        <v>0</v>
      </c>
      <c r="AK9493" s="340">
        <f t="shared" si="1491"/>
        <v>0</v>
      </c>
      <c r="AL9493" s="340">
        <f t="shared" si="1491"/>
        <v>0</v>
      </c>
      <c r="AM9493" s="340">
        <f t="shared" si="1491"/>
        <v>0</v>
      </c>
    </row>
    <row r="9494" spans="1:39" x14ac:dyDescent="0.35">
      <c r="A9494" s="337">
        <v>31407</v>
      </c>
      <c r="B9494" s="338">
        <f t="shared" si="1484"/>
        <v>1985</v>
      </c>
      <c r="C9494" s="338">
        <f t="shared" si="1485"/>
        <v>12</v>
      </c>
      <c r="D9494" s="338">
        <f t="shared" si="1486"/>
        <v>26</v>
      </c>
      <c r="E9494" s="334">
        <v>0</v>
      </c>
      <c r="F9494" s="334">
        <v>0</v>
      </c>
      <c r="G9494" s="334">
        <v>0</v>
      </c>
      <c r="H9494" s="334">
        <v>0</v>
      </c>
      <c r="I9494" s="334">
        <v>0</v>
      </c>
      <c r="J9494" s="334">
        <v>0</v>
      </c>
      <c r="K9494" s="334">
        <v>0</v>
      </c>
      <c r="L9494" s="334">
        <v>0</v>
      </c>
      <c r="M9494" s="334">
        <v>0</v>
      </c>
      <c r="N9494" s="334">
        <v>0</v>
      </c>
      <c r="O9494" s="334">
        <v>0</v>
      </c>
      <c r="P9494" s="334">
        <v>0</v>
      </c>
      <c r="Q9494" s="334">
        <v>0</v>
      </c>
      <c r="R9494" s="334">
        <v>0</v>
      </c>
      <c r="S9494" s="334">
        <v>0</v>
      </c>
      <c r="T9494" s="334">
        <v>0</v>
      </c>
      <c r="U9494" s="334">
        <v>0</v>
      </c>
      <c r="V9494" s="334">
        <v>0</v>
      </c>
      <c r="W9494" s="334">
        <v>0</v>
      </c>
      <c r="X9494" s="334">
        <v>0</v>
      </c>
      <c r="Y9494" s="334">
        <v>0</v>
      </c>
      <c r="Z9494" s="334">
        <v>0</v>
      </c>
      <c r="AA9494" s="334">
        <v>0</v>
      </c>
      <c r="AB9494" s="334">
        <v>0</v>
      </c>
      <c r="AD9494" s="334">
        <v>0</v>
      </c>
      <c r="AE9494" s="334">
        <f t="shared" si="1487"/>
        <v>0</v>
      </c>
      <c r="AF9494" s="334">
        <f t="shared" si="1488"/>
        <v>0</v>
      </c>
      <c r="AG9494" s="340">
        <f t="shared" si="1489"/>
        <v>0</v>
      </c>
      <c r="AI9494" s="340">
        <f t="shared" si="1491"/>
        <v>0</v>
      </c>
      <c r="AJ9494" s="340">
        <f t="shared" si="1491"/>
        <v>0</v>
      </c>
      <c r="AK9494" s="340">
        <f t="shared" si="1491"/>
        <v>0</v>
      </c>
      <c r="AL9494" s="340">
        <f t="shared" si="1491"/>
        <v>0</v>
      </c>
      <c r="AM9494" s="340">
        <f t="shared" si="1491"/>
        <v>0</v>
      </c>
    </row>
    <row r="9495" spans="1:39" x14ac:dyDescent="0.35">
      <c r="A9495" s="337">
        <v>31408</v>
      </c>
      <c r="B9495" s="338">
        <f t="shared" si="1484"/>
        <v>1985</v>
      </c>
      <c r="C9495" s="338">
        <f t="shared" si="1485"/>
        <v>12</v>
      </c>
      <c r="D9495" s="338">
        <f t="shared" si="1486"/>
        <v>27</v>
      </c>
      <c r="E9495" s="334">
        <v>0</v>
      </c>
      <c r="F9495" s="334">
        <v>0</v>
      </c>
      <c r="G9495" s="334">
        <v>0</v>
      </c>
      <c r="H9495" s="334">
        <v>0</v>
      </c>
      <c r="I9495" s="334">
        <v>0</v>
      </c>
      <c r="J9495" s="334">
        <v>0</v>
      </c>
      <c r="K9495" s="334">
        <v>0</v>
      </c>
      <c r="L9495" s="334">
        <v>0</v>
      </c>
      <c r="M9495" s="334">
        <v>0</v>
      </c>
      <c r="N9495" s="334">
        <v>0</v>
      </c>
      <c r="O9495" s="334">
        <v>0</v>
      </c>
      <c r="P9495" s="334">
        <v>0</v>
      </c>
      <c r="Q9495" s="334">
        <v>0</v>
      </c>
      <c r="R9495" s="334">
        <v>0</v>
      </c>
      <c r="S9495" s="334">
        <v>0</v>
      </c>
      <c r="T9495" s="334">
        <v>0</v>
      </c>
      <c r="U9495" s="334">
        <v>0</v>
      </c>
      <c r="V9495" s="334">
        <v>0</v>
      </c>
      <c r="W9495" s="334">
        <v>0</v>
      </c>
      <c r="X9495" s="334">
        <v>0</v>
      </c>
      <c r="Y9495" s="334">
        <v>0</v>
      </c>
      <c r="Z9495" s="334">
        <v>0</v>
      </c>
      <c r="AA9495" s="334">
        <v>0</v>
      </c>
      <c r="AB9495" s="334">
        <v>0</v>
      </c>
      <c r="AD9495" s="334">
        <v>0</v>
      </c>
      <c r="AE9495" s="334">
        <f t="shared" si="1487"/>
        <v>0</v>
      </c>
      <c r="AF9495" s="334">
        <f t="shared" si="1488"/>
        <v>0</v>
      </c>
      <c r="AG9495" s="340">
        <f t="shared" si="1489"/>
        <v>0</v>
      </c>
      <c r="AI9495" s="340">
        <f t="shared" si="1491"/>
        <v>0</v>
      </c>
      <c r="AJ9495" s="340">
        <f t="shared" si="1491"/>
        <v>0</v>
      </c>
      <c r="AK9495" s="340">
        <f t="shared" si="1491"/>
        <v>0</v>
      </c>
      <c r="AL9495" s="340">
        <f t="shared" si="1491"/>
        <v>0</v>
      </c>
      <c r="AM9495" s="340">
        <f t="shared" si="1491"/>
        <v>0</v>
      </c>
    </row>
    <row r="9496" spans="1:39" x14ac:dyDescent="0.35">
      <c r="A9496" s="337">
        <v>31409</v>
      </c>
      <c r="B9496" s="338">
        <f t="shared" si="1484"/>
        <v>1985</v>
      </c>
      <c r="C9496" s="338">
        <f t="shared" si="1485"/>
        <v>12</v>
      </c>
      <c r="D9496" s="338">
        <f t="shared" si="1486"/>
        <v>28</v>
      </c>
      <c r="E9496" s="334">
        <v>0</v>
      </c>
      <c r="F9496" s="334">
        <v>0</v>
      </c>
      <c r="G9496" s="334">
        <v>0</v>
      </c>
      <c r="H9496" s="334">
        <v>0</v>
      </c>
      <c r="I9496" s="334">
        <v>0</v>
      </c>
      <c r="J9496" s="334">
        <v>0</v>
      </c>
      <c r="K9496" s="334">
        <v>0</v>
      </c>
      <c r="L9496" s="334">
        <v>0</v>
      </c>
      <c r="M9496" s="334">
        <v>0</v>
      </c>
      <c r="N9496" s="334">
        <v>0</v>
      </c>
      <c r="O9496" s="334">
        <v>0</v>
      </c>
      <c r="P9496" s="334">
        <v>0</v>
      </c>
      <c r="Q9496" s="334">
        <v>0</v>
      </c>
      <c r="R9496" s="334">
        <v>0</v>
      </c>
      <c r="S9496" s="334">
        <v>0</v>
      </c>
      <c r="T9496" s="334">
        <v>0</v>
      </c>
      <c r="U9496" s="334">
        <v>0</v>
      </c>
      <c r="V9496" s="334">
        <v>0</v>
      </c>
      <c r="W9496" s="334">
        <v>0</v>
      </c>
      <c r="X9496" s="334">
        <v>0</v>
      </c>
      <c r="Y9496" s="334">
        <v>0</v>
      </c>
      <c r="Z9496" s="334">
        <v>0</v>
      </c>
      <c r="AA9496" s="334">
        <v>0</v>
      </c>
      <c r="AB9496" s="334">
        <v>0</v>
      </c>
      <c r="AD9496" s="334">
        <v>0</v>
      </c>
      <c r="AE9496" s="334">
        <f t="shared" si="1487"/>
        <v>0</v>
      </c>
      <c r="AF9496" s="334">
        <f t="shared" si="1488"/>
        <v>0</v>
      </c>
      <c r="AG9496" s="340">
        <f t="shared" si="1489"/>
        <v>0</v>
      </c>
      <c r="AI9496" s="340">
        <f t="shared" si="1491"/>
        <v>0</v>
      </c>
      <c r="AJ9496" s="340">
        <f t="shared" si="1491"/>
        <v>0</v>
      </c>
      <c r="AK9496" s="340">
        <f t="shared" si="1491"/>
        <v>0</v>
      </c>
      <c r="AL9496" s="340">
        <f t="shared" si="1491"/>
        <v>0</v>
      </c>
      <c r="AM9496" s="340">
        <f t="shared" si="1491"/>
        <v>0</v>
      </c>
    </row>
    <row r="9497" spans="1:39" x14ac:dyDescent="0.35">
      <c r="A9497" s="337">
        <v>31410</v>
      </c>
      <c r="B9497" s="338">
        <f t="shared" si="1484"/>
        <v>1985</v>
      </c>
      <c r="C9497" s="338">
        <f t="shared" si="1485"/>
        <v>12</v>
      </c>
      <c r="D9497" s="338">
        <f t="shared" si="1486"/>
        <v>29</v>
      </c>
      <c r="E9497" s="334">
        <v>0</v>
      </c>
      <c r="F9497" s="334">
        <v>0</v>
      </c>
      <c r="G9497" s="334">
        <v>0</v>
      </c>
      <c r="H9497" s="334">
        <v>0</v>
      </c>
      <c r="I9497" s="334">
        <v>0</v>
      </c>
      <c r="J9497" s="334">
        <v>0</v>
      </c>
      <c r="K9497" s="334">
        <v>0</v>
      </c>
      <c r="L9497" s="334">
        <v>0</v>
      </c>
      <c r="M9497" s="334">
        <v>0</v>
      </c>
      <c r="N9497" s="334">
        <v>0</v>
      </c>
      <c r="O9497" s="334">
        <v>0</v>
      </c>
      <c r="P9497" s="334">
        <v>0</v>
      </c>
      <c r="Q9497" s="334">
        <v>0</v>
      </c>
      <c r="R9497" s="334">
        <v>0</v>
      </c>
      <c r="S9497" s="334">
        <v>0</v>
      </c>
      <c r="T9497" s="334">
        <v>0</v>
      </c>
      <c r="U9497" s="334">
        <v>0</v>
      </c>
      <c r="V9497" s="334">
        <v>0</v>
      </c>
      <c r="W9497" s="334">
        <v>0</v>
      </c>
      <c r="X9497" s="334">
        <v>0</v>
      </c>
      <c r="Y9497" s="334">
        <v>0</v>
      </c>
      <c r="Z9497" s="334">
        <v>0</v>
      </c>
      <c r="AA9497" s="334">
        <v>0</v>
      </c>
      <c r="AB9497" s="334">
        <v>0</v>
      </c>
      <c r="AD9497" s="334">
        <v>0</v>
      </c>
      <c r="AE9497" s="334">
        <f t="shared" si="1487"/>
        <v>0</v>
      </c>
      <c r="AF9497" s="334">
        <f t="shared" si="1488"/>
        <v>0</v>
      </c>
      <c r="AG9497" s="340">
        <f t="shared" si="1489"/>
        <v>0</v>
      </c>
      <c r="AI9497" s="340">
        <f t="shared" si="1491"/>
        <v>0</v>
      </c>
      <c r="AJ9497" s="340">
        <f t="shared" si="1491"/>
        <v>0</v>
      </c>
      <c r="AK9497" s="340">
        <f t="shared" si="1491"/>
        <v>0</v>
      </c>
      <c r="AL9497" s="340">
        <f t="shared" si="1491"/>
        <v>0</v>
      </c>
      <c r="AM9497" s="340">
        <f t="shared" si="1491"/>
        <v>0</v>
      </c>
    </row>
    <row r="9498" spans="1:39" x14ac:dyDescent="0.35">
      <c r="A9498" s="337">
        <v>31411</v>
      </c>
      <c r="B9498" s="338">
        <f t="shared" si="1484"/>
        <v>1985</v>
      </c>
      <c r="C9498" s="338">
        <f t="shared" si="1485"/>
        <v>12</v>
      </c>
      <c r="D9498" s="338">
        <f t="shared" si="1486"/>
        <v>30</v>
      </c>
      <c r="E9498" s="334">
        <v>0</v>
      </c>
      <c r="F9498" s="334">
        <v>0</v>
      </c>
      <c r="G9498" s="334">
        <v>0</v>
      </c>
      <c r="H9498" s="334">
        <v>0</v>
      </c>
      <c r="I9498" s="334">
        <v>0</v>
      </c>
      <c r="J9498" s="334">
        <v>0</v>
      </c>
      <c r="K9498" s="334">
        <v>0</v>
      </c>
      <c r="L9498" s="334">
        <v>0</v>
      </c>
      <c r="M9498" s="334">
        <v>0</v>
      </c>
      <c r="N9498" s="334">
        <v>0</v>
      </c>
      <c r="O9498" s="334">
        <v>0</v>
      </c>
      <c r="P9498" s="334">
        <v>0</v>
      </c>
      <c r="Q9498" s="334">
        <v>0</v>
      </c>
      <c r="R9498" s="334">
        <v>0</v>
      </c>
      <c r="S9498" s="334">
        <v>0</v>
      </c>
      <c r="T9498" s="334">
        <v>0</v>
      </c>
      <c r="U9498" s="334">
        <v>0</v>
      </c>
      <c r="V9498" s="334">
        <v>0</v>
      </c>
      <c r="W9498" s="334">
        <v>0</v>
      </c>
      <c r="X9498" s="334">
        <v>0</v>
      </c>
      <c r="Y9498" s="334">
        <v>0</v>
      </c>
      <c r="Z9498" s="334">
        <v>0</v>
      </c>
      <c r="AA9498" s="334">
        <v>0</v>
      </c>
      <c r="AB9498" s="334">
        <v>0</v>
      </c>
      <c r="AD9498" s="334">
        <v>0</v>
      </c>
      <c r="AE9498" s="334">
        <f t="shared" si="1487"/>
        <v>0</v>
      </c>
      <c r="AF9498" s="334">
        <f t="shared" si="1488"/>
        <v>0</v>
      </c>
      <c r="AG9498" s="340">
        <f t="shared" si="1489"/>
        <v>0</v>
      </c>
      <c r="AI9498" s="340">
        <f t="shared" si="1491"/>
        <v>0</v>
      </c>
      <c r="AJ9498" s="340">
        <f t="shared" si="1491"/>
        <v>0</v>
      </c>
      <c r="AK9498" s="340">
        <f t="shared" si="1491"/>
        <v>0</v>
      </c>
      <c r="AL9498" s="340">
        <f t="shared" si="1491"/>
        <v>0</v>
      </c>
      <c r="AM9498" s="340">
        <f t="shared" si="1491"/>
        <v>0</v>
      </c>
    </row>
    <row r="9499" spans="1:39" x14ac:dyDescent="0.35">
      <c r="A9499" s="337">
        <v>31412</v>
      </c>
      <c r="B9499" s="338">
        <f t="shared" si="1484"/>
        <v>1985</v>
      </c>
      <c r="C9499" s="338">
        <f t="shared" si="1485"/>
        <v>12</v>
      </c>
      <c r="D9499" s="338">
        <f t="shared" si="1486"/>
        <v>31</v>
      </c>
      <c r="E9499" s="334">
        <v>0</v>
      </c>
      <c r="F9499" s="334">
        <v>0</v>
      </c>
      <c r="G9499" s="334">
        <v>0</v>
      </c>
      <c r="H9499" s="334">
        <v>0</v>
      </c>
      <c r="I9499" s="334">
        <v>0</v>
      </c>
      <c r="J9499" s="334">
        <v>0</v>
      </c>
      <c r="K9499" s="334">
        <v>0</v>
      </c>
      <c r="L9499" s="334">
        <v>0</v>
      </c>
      <c r="M9499" s="334">
        <v>0</v>
      </c>
      <c r="N9499" s="334">
        <v>0</v>
      </c>
      <c r="O9499" s="334">
        <v>0</v>
      </c>
      <c r="P9499" s="334">
        <v>0</v>
      </c>
      <c r="Q9499" s="334">
        <v>0</v>
      </c>
      <c r="R9499" s="334">
        <v>0</v>
      </c>
      <c r="S9499" s="334">
        <v>0</v>
      </c>
      <c r="T9499" s="334">
        <v>0</v>
      </c>
      <c r="U9499" s="334">
        <v>0</v>
      </c>
      <c r="V9499" s="334">
        <v>0</v>
      </c>
      <c r="W9499" s="334">
        <v>0</v>
      </c>
      <c r="X9499" s="334">
        <v>0</v>
      </c>
      <c r="Y9499" s="334">
        <v>0</v>
      </c>
      <c r="Z9499" s="334">
        <v>0</v>
      </c>
      <c r="AA9499" s="334">
        <v>0</v>
      </c>
      <c r="AB9499" s="334">
        <v>0</v>
      </c>
      <c r="AD9499" s="334">
        <v>0</v>
      </c>
      <c r="AE9499" s="334">
        <f t="shared" si="1487"/>
        <v>0</v>
      </c>
      <c r="AF9499" s="334">
        <f t="shared" si="1488"/>
        <v>0</v>
      </c>
      <c r="AG9499" s="340">
        <f t="shared" si="1489"/>
        <v>0</v>
      </c>
      <c r="AI9499" s="340">
        <f t="shared" si="1491"/>
        <v>0</v>
      </c>
      <c r="AJ9499" s="340">
        <f t="shared" si="1491"/>
        <v>0</v>
      </c>
      <c r="AK9499" s="340">
        <f t="shared" si="1491"/>
        <v>0</v>
      </c>
      <c r="AL9499" s="340">
        <f t="shared" si="1491"/>
        <v>0</v>
      </c>
      <c r="AM9499" s="340">
        <f t="shared" si="1491"/>
        <v>0</v>
      </c>
    </row>
    <row r="9500" spans="1:39" x14ac:dyDescent="0.35">
      <c r="A9500" s="337">
        <v>31413</v>
      </c>
      <c r="B9500" s="338">
        <f t="shared" si="1484"/>
        <v>1986</v>
      </c>
      <c r="C9500" s="338">
        <f t="shared" si="1485"/>
        <v>1</v>
      </c>
      <c r="D9500" s="338">
        <f t="shared" si="1486"/>
        <v>1</v>
      </c>
      <c r="E9500" s="334">
        <v>0</v>
      </c>
      <c r="F9500" s="334">
        <v>0</v>
      </c>
      <c r="G9500" s="334">
        <v>0</v>
      </c>
      <c r="H9500" s="334">
        <v>0</v>
      </c>
      <c r="I9500" s="334">
        <v>0</v>
      </c>
      <c r="J9500" s="334">
        <v>0</v>
      </c>
      <c r="K9500" s="334">
        <v>0</v>
      </c>
      <c r="L9500" s="334">
        <v>0</v>
      </c>
      <c r="M9500" s="334">
        <v>0</v>
      </c>
      <c r="N9500" s="334">
        <v>0</v>
      </c>
      <c r="O9500" s="334">
        <v>0</v>
      </c>
      <c r="P9500" s="334">
        <v>0</v>
      </c>
      <c r="Q9500" s="334">
        <v>0</v>
      </c>
      <c r="R9500" s="334">
        <v>0</v>
      </c>
      <c r="S9500" s="334">
        <v>0</v>
      </c>
      <c r="T9500" s="334">
        <v>0</v>
      </c>
      <c r="U9500" s="334">
        <v>0</v>
      </c>
      <c r="V9500" s="334">
        <v>0</v>
      </c>
      <c r="W9500" s="334">
        <v>0</v>
      </c>
      <c r="X9500" s="334">
        <v>0</v>
      </c>
      <c r="Y9500" s="334">
        <v>0</v>
      </c>
      <c r="Z9500" s="334">
        <v>0</v>
      </c>
      <c r="AA9500" s="334">
        <v>0</v>
      </c>
      <c r="AB9500" s="334">
        <v>0</v>
      </c>
      <c r="AD9500" s="334">
        <v>0</v>
      </c>
      <c r="AE9500" s="334">
        <f t="shared" si="1487"/>
        <v>0</v>
      </c>
      <c r="AF9500" s="334">
        <f t="shared" si="1488"/>
        <v>0</v>
      </c>
      <c r="AG9500" s="340">
        <f t="shared" si="1489"/>
        <v>0</v>
      </c>
      <c r="AI9500" s="340">
        <f t="shared" si="1491"/>
        <v>0</v>
      </c>
      <c r="AJ9500" s="340">
        <f t="shared" si="1491"/>
        <v>0</v>
      </c>
      <c r="AK9500" s="340">
        <f t="shared" si="1491"/>
        <v>0</v>
      </c>
      <c r="AL9500" s="340">
        <f t="shared" si="1491"/>
        <v>0</v>
      </c>
      <c r="AM9500" s="340">
        <f t="shared" si="1491"/>
        <v>0</v>
      </c>
    </row>
    <row r="9501" spans="1:39" x14ac:dyDescent="0.35">
      <c r="A9501" s="337">
        <v>31414</v>
      </c>
      <c r="B9501" s="338">
        <f t="shared" si="1484"/>
        <v>1986</v>
      </c>
      <c r="C9501" s="338">
        <f t="shared" si="1485"/>
        <v>1</v>
      </c>
      <c r="D9501" s="338">
        <f t="shared" si="1486"/>
        <v>2</v>
      </c>
      <c r="E9501" s="334">
        <v>0</v>
      </c>
      <c r="F9501" s="334">
        <v>0</v>
      </c>
      <c r="G9501" s="334">
        <v>0</v>
      </c>
      <c r="H9501" s="334">
        <v>0</v>
      </c>
      <c r="I9501" s="334">
        <v>0</v>
      </c>
      <c r="J9501" s="334">
        <v>0</v>
      </c>
      <c r="K9501" s="334">
        <v>0</v>
      </c>
      <c r="L9501" s="334">
        <v>0</v>
      </c>
      <c r="M9501" s="334">
        <v>0</v>
      </c>
      <c r="N9501" s="334">
        <v>0</v>
      </c>
      <c r="O9501" s="334">
        <v>0</v>
      </c>
      <c r="P9501" s="334">
        <v>0</v>
      </c>
      <c r="Q9501" s="334">
        <v>0</v>
      </c>
      <c r="R9501" s="334">
        <v>0</v>
      </c>
      <c r="S9501" s="334">
        <v>0</v>
      </c>
      <c r="T9501" s="334">
        <v>0</v>
      </c>
      <c r="U9501" s="334">
        <v>0</v>
      </c>
      <c r="V9501" s="334">
        <v>0</v>
      </c>
      <c r="W9501" s="334">
        <v>0</v>
      </c>
      <c r="X9501" s="334">
        <v>0</v>
      </c>
      <c r="Y9501" s="334">
        <v>0</v>
      </c>
      <c r="Z9501" s="334">
        <v>0</v>
      </c>
      <c r="AA9501" s="334">
        <v>0</v>
      </c>
      <c r="AB9501" s="334">
        <v>0</v>
      </c>
      <c r="AD9501" s="334">
        <v>0</v>
      </c>
      <c r="AE9501" s="334">
        <f t="shared" si="1487"/>
        <v>0</v>
      </c>
      <c r="AF9501" s="334">
        <f t="shared" si="1488"/>
        <v>0</v>
      </c>
      <c r="AG9501" s="340">
        <f t="shared" si="1489"/>
        <v>0</v>
      </c>
      <c r="AI9501" s="340">
        <f t="shared" si="1491"/>
        <v>0</v>
      </c>
      <c r="AJ9501" s="340">
        <f t="shared" si="1491"/>
        <v>0</v>
      </c>
      <c r="AK9501" s="340">
        <f t="shared" si="1491"/>
        <v>0</v>
      </c>
      <c r="AL9501" s="340">
        <f t="shared" si="1491"/>
        <v>0</v>
      </c>
      <c r="AM9501" s="340">
        <f t="shared" si="1491"/>
        <v>0</v>
      </c>
    </row>
    <row r="9502" spans="1:39" x14ac:dyDescent="0.35">
      <c r="A9502" s="337">
        <v>31415</v>
      </c>
      <c r="B9502" s="338">
        <f t="shared" si="1484"/>
        <v>1986</v>
      </c>
      <c r="C9502" s="338">
        <f t="shared" si="1485"/>
        <v>1</v>
      </c>
      <c r="D9502" s="338">
        <f t="shared" si="1486"/>
        <v>3</v>
      </c>
      <c r="E9502" s="334">
        <v>0</v>
      </c>
      <c r="F9502" s="334">
        <v>0</v>
      </c>
      <c r="G9502" s="334">
        <v>0</v>
      </c>
      <c r="H9502" s="334">
        <v>0</v>
      </c>
      <c r="I9502" s="334">
        <v>0</v>
      </c>
      <c r="J9502" s="334">
        <v>0</v>
      </c>
      <c r="K9502" s="334">
        <v>0.1</v>
      </c>
      <c r="L9502" s="334">
        <v>0</v>
      </c>
      <c r="M9502" s="334">
        <v>0.1</v>
      </c>
      <c r="N9502" s="334">
        <v>0</v>
      </c>
      <c r="O9502" s="334">
        <v>0</v>
      </c>
      <c r="P9502" s="334">
        <v>0</v>
      </c>
      <c r="Q9502" s="334">
        <v>0</v>
      </c>
      <c r="R9502" s="334">
        <v>0</v>
      </c>
      <c r="S9502" s="334">
        <v>0</v>
      </c>
      <c r="T9502" s="334">
        <v>0</v>
      </c>
      <c r="U9502" s="334">
        <v>0</v>
      </c>
      <c r="V9502" s="334">
        <v>0</v>
      </c>
      <c r="W9502" s="334">
        <v>0</v>
      </c>
      <c r="X9502" s="334">
        <v>0</v>
      </c>
      <c r="Y9502" s="334">
        <v>0</v>
      </c>
      <c r="Z9502" s="334">
        <v>0</v>
      </c>
      <c r="AA9502" s="334">
        <v>0</v>
      </c>
      <c r="AB9502" s="334">
        <v>0</v>
      </c>
      <c r="AD9502" s="334">
        <v>0.2</v>
      </c>
      <c r="AE9502" s="334">
        <f t="shared" si="1487"/>
        <v>0.2</v>
      </c>
      <c r="AF9502" s="334">
        <f t="shared" si="1488"/>
        <v>0.2</v>
      </c>
      <c r="AG9502" s="340">
        <f t="shared" si="1489"/>
        <v>0</v>
      </c>
      <c r="AI9502" s="340">
        <f t="shared" si="1491"/>
        <v>0</v>
      </c>
      <c r="AJ9502" s="340">
        <f t="shared" si="1491"/>
        <v>0</v>
      </c>
      <c r="AK9502" s="340">
        <f t="shared" si="1491"/>
        <v>0</v>
      </c>
      <c r="AL9502" s="340">
        <f t="shared" si="1491"/>
        <v>0</v>
      </c>
      <c r="AM9502" s="340">
        <f t="shared" si="1491"/>
        <v>0</v>
      </c>
    </row>
    <row r="9503" spans="1:39" x14ac:dyDescent="0.35">
      <c r="A9503" s="337">
        <v>31416</v>
      </c>
      <c r="B9503" s="338">
        <f t="shared" si="1484"/>
        <v>1986</v>
      </c>
      <c r="C9503" s="338">
        <f t="shared" si="1485"/>
        <v>1</v>
      </c>
      <c r="D9503" s="338">
        <f t="shared" si="1486"/>
        <v>4</v>
      </c>
      <c r="E9503" s="334">
        <v>0</v>
      </c>
      <c r="F9503" s="334">
        <v>0</v>
      </c>
      <c r="G9503" s="334">
        <v>0</v>
      </c>
      <c r="H9503" s="334">
        <v>0</v>
      </c>
      <c r="I9503" s="334">
        <v>0</v>
      </c>
      <c r="J9503" s="334">
        <v>0</v>
      </c>
      <c r="K9503" s="334">
        <v>0</v>
      </c>
      <c r="L9503" s="334">
        <v>0</v>
      </c>
      <c r="M9503" s="334">
        <v>0</v>
      </c>
      <c r="N9503" s="334">
        <v>0</v>
      </c>
      <c r="O9503" s="334">
        <v>0</v>
      </c>
      <c r="P9503" s="334">
        <v>0</v>
      </c>
      <c r="Q9503" s="334">
        <v>0</v>
      </c>
      <c r="R9503" s="334">
        <v>0</v>
      </c>
      <c r="S9503" s="334">
        <v>0</v>
      </c>
      <c r="T9503" s="334">
        <v>0</v>
      </c>
      <c r="U9503" s="334">
        <v>0</v>
      </c>
      <c r="V9503" s="334">
        <v>0</v>
      </c>
      <c r="W9503" s="334">
        <v>0</v>
      </c>
      <c r="X9503" s="334">
        <v>0</v>
      </c>
      <c r="Y9503" s="334">
        <v>0</v>
      </c>
      <c r="Z9503" s="334">
        <v>0</v>
      </c>
      <c r="AA9503" s="334">
        <v>0</v>
      </c>
      <c r="AB9503" s="334">
        <v>0</v>
      </c>
      <c r="AD9503" s="334">
        <v>0</v>
      </c>
      <c r="AE9503" s="334">
        <f t="shared" si="1487"/>
        <v>0</v>
      </c>
      <c r="AF9503" s="334">
        <f t="shared" si="1488"/>
        <v>0</v>
      </c>
      <c r="AG9503" s="340">
        <f t="shared" si="1489"/>
        <v>0</v>
      </c>
      <c r="AI9503" s="340">
        <f t="shared" si="1491"/>
        <v>0</v>
      </c>
      <c r="AJ9503" s="340">
        <f t="shared" si="1491"/>
        <v>0</v>
      </c>
      <c r="AK9503" s="340">
        <f t="shared" si="1491"/>
        <v>0</v>
      </c>
      <c r="AL9503" s="340">
        <f t="shared" si="1491"/>
        <v>0</v>
      </c>
      <c r="AM9503" s="340">
        <f t="shared" si="1491"/>
        <v>0</v>
      </c>
    </row>
    <row r="9504" spans="1:39" x14ac:dyDescent="0.35">
      <c r="A9504" s="337">
        <v>31417</v>
      </c>
      <c r="B9504" s="338">
        <f t="shared" si="1484"/>
        <v>1986</v>
      </c>
      <c r="C9504" s="338">
        <f t="shared" si="1485"/>
        <v>1</v>
      </c>
      <c r="D9504" s="338">
        <f t="shared" si="1486"/>
        <v>5</v>
      </c>
      <c r="E9504" s="334">
        <v>0</v>
      </c>
      <c r="F9504" s="334">
        <v>0</v>
      </c>
      <c r="G9504" s="334">
        <v>0</v>
      </c>
      <c r="H9504" s="334">
        <v>0</v>
      </c>
      <c r="I9504" s="334">
        <v>0</v>
      </c>
      <c r="J9504" s="334">
        <v>0</v>
      </c>
      <c r="K9504" s="334">
        <v>0</v>
      </c>
      <c r="L9504" s="334">
        <v>0</v>
      </c>
      <c r="M9504" s="334">
        <v>0</v>
      </c>
      <c r="N9504" s="334">
        <v>0</v>
      </c>
      <c r="O9504" s="334">
        <v>0</v>
      </c>
      <c r="P9504" s="334">
        <v>0</v>
      </c>
      <c r="Q9504" s="334">
        <v>0</v>
      </c>
      <c r="R9504" s="334">
        <v>0</v>
      </c>
      <c r="S9504" s="334">
        <v>0</v>
      </c>
      <c r="T9504" s="334">
        <v>0</v>
      </c>
      <c r="U9504" s="334">
        <v>0</v>
      </c>
      <c r="V9504" s="334">
        <v>0</v>
      </c>
      <c r="W9504" s="334">
        <v>0</v>
      </c>
      <c r="X9504" s="334">
        <v>0</v>
      </c>
      <c r="Y9504" s="334">
        <v>0</v>
      </c>
      <c r="Z9504" s="334">
        <v>0</v>
      </c>
      <c r="AA9504" s="334">
        <v>0</v>
      </c>
      <c r="AB9504" s="334">
        <v>0</v>
      </c>
      <c r="AD9504" s="334">
        <v>0</v>
      </c>
      <c r="AE9504" s="334">
        <f t="shared" si="1487"/>
        <v>0</v>
      </c>
      <c r="AF9504" s="334">
        <f t="shared" si="1488"/>
        <v>0</v>
      </c>
      <c r="AG9504" s="340">
        <f t="shared" si="1489"/>
        <v>0</v>
      </c>
      <c r="AI9504" s="340">
        <f t="shared" si="1491"/>
        <v>0</v>
      </c>
      <c r="AJ9504" s="340">
        <f t="shared" si="1491"/>
        <v>0</v>
      </c>
      <c r="AK9504" s="340">
        <f t="shared" si="1491"/>
        <v>0</v>
      </c>
      <c r="AL9504" s="340">
        <f t="shared" si="1491"/>
        <v>0</v>
      </c>
      <c r="AM9504" s="340">
        <f t="shared" si="1491"/>
        <v>0</v>
      </c>
    </row>
    <row r="9505" spans="1:39" x14ac:dyDescent="0.35">
      <c r="A9505" s="337">
        <v>31418</v>
      </c>
      <c r="B9505" s="338">
        <f t="shared" si="1484"/>
        <v>1986</v>
      </c>
      <c r="C9505" s="338">
        <f t="shared" si="1485"/>
        <v>1</v>
      </c>
      <c r="D9505" s="338">
        <f t="shared" si="1486"/>
        <v>6</v>
      </c>
      <c r="E9505" s="334">
        <v>0</v>
      </c>
      <c r="F9505" s="334">
        <v>0</v>
      </c>
      <c r="G9505" s="334">
        <v>0</v>
      </c>
      <c r="H9505" s="334">
        <v>0</v>
      </c>
      <c r="I9505" s="334">
        <v>0</v>
      </c>
      <c r="J9505" s="334">
        <v>0</v>
      </c>
      <c r="K9505" s="334">
        <v>0</v>
      </c>
      <c r="L9505" s="334">
        <v>0</v>
      </c>
      <c r="M9505" s="334">
        <v>0</v>
      </c>
      <c r="N9505" s="334">
        <v>0</v>
      </c>
      <c r="O9505" s="334">
        <v>0</v>
      </c>
      <c r="P9505" s="334">
        <v>0</v>
      </c>
      <c r="Q9505" s="334">
        <v>0</v>
      </c>
      <c r="R9505" s="334">
        <v>0</v>
      </c>
      <c r="S9505" s="334">
        <v>0</v>
      </c>
      <c r="T9505" s="334">
        <v>0</v>
      </c>
      <c r="U9505" s="334">
        <v>0</v>
      </c>
      <c r="V9505" s="334">
        <v>0</v>
      </c>
      <c r="W9505" s="334">
        <v>0</v>
      </c>
      <c r="X9505" s="334">
        <v>0</v>
      </c>
      <c r="Y9505" s="334">
        <v>0</v>
      </c>
      <c r="Z9505" s="334">
        <v>0</v>
      </c>
      <c r="AA9505" s="334">
        <v>0</v>
      </c>
      <c r="AB9505" s="334">
        <v>0</v>
      </c>
      <c r="AD9505" s="334">
        <v>0</v>
      </c>
      <c r="AE9505" s="334">
        <f t="shared" si="1487"/>
        <v>0</v>
      </c>
      <c r="AF9505" s="334">
        <f t="shared" si="1488"/>
        <v>0</v>
      </c>
      <c r="AG9505" s="340">
        <f t="shared" si="1489"/>
        <v>0</v>
      </c>
      <c r="AI9505" s="340">
        <f t="shared" si="1491"/>
        <v>0</v>
      </c>
      <c r="AJ9505" s="340">
        <f t="shared" si="1491"/>
        <v>0</v>
      </c>
      <c r="AK9505" s="340">
        <f t="shared" si="1491"/>
        <v>0</v>
      </c>
      <c r="AL9505" s="340">
        <f t="shared" si="1491"/>
        <v>0</v>
      </c>
      <c r="AM9505" s="340">
        <f t="shared" si="1491"/>
        <v>0</v>
      </c>
    </row>
    <row r="9506" spans="1:39" x14ac:dyDescent="0.35">
      <c r="A9506" s="337">
        <v>31419</v>
      </c>
      <c r="B9506" s="338">
        <f t="shared" si="1484"/>
        <v>1986</v>
      </c>
      <c r="C9506" s="338">
        <f t="shared" si="1485"/>
        <v>1</v>
      </c>
      <c r="D9506" s="338">
        <f t="shared" si="1486"/>
        <v>7</v>
      </c>
      <c r="E9506" s="334">
        <v>0</v>
      </c>
      <c r="F9506" s="334">
        <v>0</v>
      </c>
      <c r="G9506" s="334">
        <v>0</v>
      </c>
      <c r="H9506" s="334">
        <v>0</v>
      </c>
      <c r="I9506" s="334">
        <v>0</v>
      </c>
      <c r="J9506" s="334">
        <v>0</v>
      </c>
      <c r="K9506" s="334">
        <v>0</v>
      </c>
      <c r="L9506" s="334">
        <v>0</v>
      </c>
      <c r="M9506" s="334">
        <v>0</v>
      </c>
      <c r="N9506" s="334">
        <v>0</v>
      </c>
      <c r="O9506" s="334">
        <v>0</v>
      </c>
      <c r="P9506" s="334">
        <v>0</v>
      </c>
      <c r="Q9506" s="334">
        <v>0</v>
      </c>
      <c r="R9506" s="334">
        <v>0</v>
      </c>
      <c r="S9506" s="334">
        <v>0</v>
      </c>
      <c r="T9506" s="334">
        <v>0</v>
      </c>
      <c r="U9506" s="334">
        <v>0</v>
      </c>
      <c r="V9506" s="334">
        <v>0</v>
      </c>
      <c r="W9506" s="334">
        <v>0</v>
      </c>
      <c r="X9506" s="334">
        <v>0</v>
      </c>
      <c r="Y9506" s="334">
        <v>0</v>
      </c>
      <c r="Z9506" s="334">
        <v>0</v>
      </c>
      <c r="AA9506" s="334">
        <v>0</v>
      </c>
      <c r="AB9506" s="334">
        <v>0</v>
      </c>
      <c r="AD9506" s="334">
        <v>0</v>
      </c>
      <c r="AE9506" s="334">
        <f t="shared" si="1487"/>
        <v>0</v>
      </c>
      <c r="AF9506" s="334">
        <f t="shared" si="1488"/>
        <v>0</v>
      </c>
      <c r="AG9506" s="340">
        <f t="shared" si="1489"/>
        <v>0</v>
      </c>
      <c r="AI9506" s="340">
        <f t="shared" si="1491"/>
        <v>0</v>
      </c>
      <c r="AJ9506" s="340">
        <f t="shared" si="1491"/>
        <v>0</v>
      </c>
      <c r="AK9506" s="340">
        <f t="shared" si="1491"/>
        <v>0</v>
      </c>
      <c r="AL9506" s="340">
        <f t="shared" si="1491"/>
        <v>0</v>
      </c>
      <c r="AM9506" s="340">
        <f t="shared" si="1491"/>
        <v>0</v>
      </c>
    </row>
    <row r="9507" spans="1:39" x14ac:dyDescent="0.35">
      <c r="A9507" s="337">
        <v>31420</v>
      </c>
      <c r="B9507" s="338">
        <f t="shared" si="1484"/>
        <v>1986</v>
      </c>
      <c r="C9507" s="338">
        <f t="shared" si="1485"/>
        <v>1</v>
      </c>
      <c r="D9507" s="338">
        <f t="shared" si="1486"/>
        <v>8</v>
      </c>
      <c r="E9507" s="334">
        <v>0</v>
      </c>
      <c r="F9507" s="334">
        <v>0</v>
      </c>
      <c r="G9507" s="334">
        <v>0</v>
      </c>
      <c r="H9507" s="334">
        <v>0</v>
      </c>
      <c r="I9507" s="334">
        <v>0</v>
      </c>
      <c r="J9507" s="334">
        <v>0</v>
      </c>
      <c r="K9507" s="334">
        <v>0</v>
      </c>
      <c r="L9507" s="334">
        <v>0</v>
      </c>
      <c r="M9507" s="334">
        <v>0</v>
      </c>
      <c r="N9507" s="334">
        <v>0</v>
      </c>
      <c r="O9507" s="334">
        <v>0</v>
      </c>
      <c r="P9507" s="334">
        <v>0</v>
      </c>
      <c r="Q9507" s="334">
        <v>0</v>
      </c>
      <c r="R9507" s="334">
        <v>0</v>
      </c>
      <c r="S9507" s="334">
        <v>0</v>
      </c>
      <c r="T9507" s="334">
        <v>0</v>
      </c>
      <c r="U9507" s="334">
        <v>0</v>
      </c>
      <c r="V9507" s="334">
        <v>0</v>
      </c>
      <c r="W9507" s="334">
        <v>0</v>
      </c>
      <c r="X9507" s="334">
        <v>0</v>
      </c>
      <c r="Y9507" s="334">
        <v>0</v>
      </c>
      <c r="Z9507" s="334">
        <v>0</v>
      </c>
      <c r="AA9507" s="334">
        <v>0</v>
      </c>
      <c r="AB9507" s="334">
        <v>0</v>
      </c>
      <c r="AD9507" s="334">
        <v>0</v>
      </c>
      <c r="AE9507" s="334">
        <f t="shared" si="1487"/>
        <v>0</v>
      </c>
      <c r="AF9507" s="334">
        <f t="shared" si="1488"/>
        <v>0</v>
      </c>
      <c r="AG9507" s="340">
        <f t="shared" si="1489"/>
        <v>0</v>
      </c>
      <c r="AI9507" s="340">
        <f t="shared" si="1491"/>
        <v>0</v>
      </c>
      <c r="AJ9507" s="340">
        <f t="shared" si="1491"/>
        <v>0</v>
      </c>
      <c r="AK9507" s="340">
        <f t="shared" si="1491"/>
        <v>0</v>
      </c>
      <c r="AL9507" s="340">
        <f t="shared" si="1491"/>
        <v>0</v>
      </c>
      <c r="AM9507" s="340">
        <f t="shared" si="1491"/>
        <v>0</v>
      </c>
    </row>
    <row r="9508" spans="1:39" x14ac:dyDescent="0.35">
      <c r="A9508" s="337">
        <v>31421</v>
      </c>
      <c r="B9508" s="338">
        <f t="shared" si="1484"/>
        <v>1986</v>
      </c>
      <c r="C9508" s="338">
        <f t="shared" si="1485"/>
        <v>1</v>
      </c>
      <c r="D9508" s="338">
        <f t="shared" si="1486"/>
        <v>9</v>
      </c>
      <c r="E9508" s="334">
        <v>0</v>
      </c>
      <c r="F9508" s="334">
        <v>0</v>
      </c>
      <c r="G9508" s="334">
        <v>0</v>
      </c>
      <c r="H9508" s="334">
        <v>0</v>
      </c>
      <c r="I9508" s="334">
        <v>0</v>
      </c>
      <c r="J9508" s="334">
        <v>0</v>
      </c>
      <c r="K9508" s="334">
        <v>0</v>
      </c>
      <c r="L9508" s="334">
        <v>0</v>
      </c>
      <c r="M9508" s="334">
        <v>0</v>
      </c>
      <c r="N9508" s="334">
        <v>0</v>
      </c>
      <c r="O9508" s="334">
        <v>0</v>
      </c>
      <c r="P9508" s="334">
        <v>0</v>
      </c>
      <c r="Q9508" s="334">
        <v>0</v>
      </c>
      <c r="R9508" s="334">
        <v>0</v>
      </c>
      <c r="S9508" s="334">
        <v>0</v>
      </c>
      <c r="T9508" s="334">
        <v>0</v>
      </c>
      <c r="U9508" s="334">
        <v>0</v>
      </c>
      <c r="V9508" s="334">
        <v>0</v>
      </c>
      <c r="W9508" s="334">
        <v>0</v>
      </c>
      <c r="X9508" s="334">
        <v>0</v>
      </c>
      <c r="Y9508" s="334">
        <v>0</v>
      </c>
      <c r="Z9508" s="334">
        <v>0</v>
      </c>
      <c r="AA9508" s="334">
        <v>0</v>
      </c>
      <c r="AB9508" s="334">
        <v>0</v>
      </c>
      <c r="AD9508" s="334">
        <v>0</v>
      </c>
      <c r="AE9508" s="334">
        <f t="shared" si="1487"/>
        <v>0</v>
      </c>
      <c r="AF9508" s="334">
        <f t="shared" si="1488"/>
        <v>0</v>
      </c>
      <c r="AG9508" s="340">
        <f t="shared" si="1489"/>
        <v>0</v>
      </c>
      <c r="AI9508" s="340">
        <f t="shared" ref="AI9508:AM9523" si="1492">IF($C9508=AI$1,$AF9508,0)</f>
        <v>0</v>
      </c>
      <c r="AJ9508" s="340">
        <f t="shared" si="1492"/>
        <v>0</v>
      </c>
      <c r="AK9508" s="340">
        <f t="shared" si="1492"/>
        <v>0</v>
      </c>
      <c r="AL9508" s="340">
        <f t="shared" si="1492"/>
        <v>0</v>
      </c>
      <c r="AM9508" s="340">
        <f t="shared" si="1492"/>
        <v>0</v>
      </c>
    </row>
    <row r="9509" spans="1:39" x14ac:dyDescent="0.35">
      <c r="A9509" s="337">
        <v>31422</v>
      </c>
      <c r="B9509" s="338">
        <f t="shared" si="1484"/>
        <v>1986</v>
      </c>
      <c r="C9509" s="338">
        <f t="shared" si="1485"/>
        <v>1</v>
      </c>
      <c r="D9509" s="338">
        <f t="shared" si="1486"/>
        <v>10</v>
      </c>
      <c r="E9509" s="334">
        <v>0</v>
      </c>
      <c r="F9509" s="334">
        <v>0</v>
      </c>
      <c r="G9509" s="334">
        <v>0</v>
      </c>
      <c r="H9509" s="334">
        <v>0</v>
      </c>
      <c r="I9509" s="334">
        <v>0</v>
      </c>
      <c r="J9509" s="334">
        <v>0</v>
      </c>
      <c r="K9509" s="334">
        <v>0</v>
      </c>
      <c r="L9509" s="334">
        <v>0</v>
      </c>
      <c r="M9509" s="334">
        <v>0</v>
      </c>
      <c r="N9509" s="334">
        <v>0</v>
      </c>
      <c r="O9509" s="334">
        <v>0</v>
      </c>
      <c r="P9509" s="334">
        <v>0</v>
      </c>
      <c r="Q9509" s="334">
        <v>0</v>
      </c>
      <c r="R9509" s="334">
        <v>0</v>
      </c>
      <c r="S9509" s="334">
        <v>0</v>
      </c>
      <c r="T9509" s="334">
        <v>0</v>
      </c>
      <c r="U9509" s="334">
        <v>0</v>
      </c>
      <c r="V9509" s="334">
        <v>0</v>
      </c>
      <c r="W9509" s="334">
        <v>0</v>
      </c>
      <c r="X9509" s="334">
        <v>0</v>
      </c>
      <c r="Y9509" s="334">
        <v>0</v>
      </c>
      <c r="Z9509" s="334">
        <v>0</v>
      </c>
      <c r="AA9509" s="334">
        <v>0</v>
      </c>
      <c r="AB9509" s="334">
        <v>0</v>
      </c>
      <c r="AD9509" s="334">
        <v>0</v>
      </c>
      <c r="AE9509" s="334">
        <f t="shared" si="1487"/>
        <v>0</v>
      </c>
      <c r="AF9509" s="334">
        <f t="shared" si="1488"/>
        <v>0</v>
      </c>
      <c r="AG9509" s="340">
        <f t="shared" si="1489"/>
        <v>0</v>
      </c>
      <c r="AI9509" s="340">
        <f t="shared" si="1492"/>
        <v>0</v>
      </c>
      <c r="AJ9509" s="340">
        <f t="shared" si="1492"/>
        <v>0</v>
      </c>
      <c r="AK9509" s="340">
        <f t="shared" si="1492"/>
        <v>0</v>
      </c>
      <c r="AL9509" s="340">
        <f t="shared" si="1492"/>
        <v>0</v>
      </c>
      <c r="AM9509" s="340">
        <f t="shared" si="1492"/>
        <v>0</v>
      </c>
    </row>
    <row r="9510" spans="1:39" x14ac:dyDescent="0.35">
      <c r="A9510" s="337">
        <v>31423</v>
      </c>
      <c r="B9510" s="338">
        <f t="shared" si="1484"/>
        <v>1986</v>
      </c>
      <c r="C9510" s="338">
        <f t="shared" si="1485"/>
        <v>1</v>
      </c>
      <c r="D9510" s="338">
        <f t="shared" si="1486"/>
        <v>11</v>
      </c>
      <c r="E9510" s="334">
        <v>0</v>
      </c>
      <c r="F9510" s="334">
        <v>0</v>
      </c>
      <c r="G9510" s="334">
        <v>0</v>
      </c>
      <c r="H9510" s="334">
        <v>0</v>
      </c>
      <c r="I9510" s="334">
        <v>0</v>
      </c>
      <c r="J9510" s="334">
        <v>0</v>
      </c>
      <c r="K9510" s="334">
        <v>0</v>
      </c>
      <c r="L9510" s="334">
        <v>0</v>
      </c>
      <c r="M9510" s="334">
        <v>0</v>
      </c>
      <c r="N9510" s="334">
        <v>0</v>
      </c>
      <c r="O9510" s="334">
        <v>0</v>
      </c>
      <c r="P9510" s="334">
        <v>0</v>
      </c>
      <c r="Q9510" s="334">
        <v>0</v>
      </c>
      <c r="R9510" s="334">
        <v>0</v>
      </c>
      <c r="S9510" s="334">
        <v>0</v>
      </c>
      <c r="T9510" s="334">
        <v>0</v>
      </c>
      <c r="U9510" s="334">
        <v>0</v>
      </c>
      <c r="V9510" s="334">
        <v>0</v>
      </c>
      <c r="W9510" s="334">
        <v>0</v>
      </c>
      <c r="X9510" s="334">
        <v>0</v>
      </c>
      <c r="Y9510" s="334">
        <v>0</v>
      </c>
      <c r="Z9510" s="334">
        <v>0</v>
      </c>
      <c r="AA9510" s="334">
        <v>0</v>
      </c>
      <c r="AB9510" s="334">
        <v>0</v>
      </c>
      <c r="AD9510" s="334">
        <v>0</v>
      </c>
      <c r="AE9510" s="334">
        <f t="shared" si="1487"/>
        <v>0</v>
      </c>
      <c r="AF9510" s="334">
        <f t="shared" si="1488"/>
        <v>0</v>
      </c>
      <c r="AG9510" s="340">
        <f t="shared" si="1489"/>
        <v>0</v>
      </c>
      <c r="AI9510" s="340">
        <f t="shared" si="1492"/>
        <v>0</v>
      </c>
      <c r="AJ9510" s="340">
        <f t="shared" si="1492"/>
        <v>0</v>
      </c>
      <c r="AK9510" s="340">
        <f t="shared" si="1492"/>
        <v>0</v>
      </c>
      <c r="AL9510" s="340">
        <f t="shared" si="1492"/>
        <v>0</v>
      </c>
      <c r="AM9510" s="340">
        <f t="shared" si="1492"/>
        <v>0</v>
      </c>
    </row>
    <row r="9511" spans="1:39" x14ac:dyDescent="0.35">
      <c r="A9511" s="337">
        <v>31424</v>
      </c>
      <c r="B9511" s="338">
        <f t="shared" si="1484"/>
        <v>1986</v>
      </c>
      <c r="C9511" s="338">
        <f t="shared" si="1485"/>
        <v>1</v>
      </c>
      <c r="D9511" s="338">
        <f t="shared" si="1486"/>
        <v>12</v>
      </c>
      <c r="E9511" s="334">
        <v>0</v>
      </c>
      <c r="F9511" s="334">
        <v>0</v>
      </c>
      <c r="G9511" s="334">
        <v>0</v>
      </c>
      <c r="H9511" s="334">
        <v>0</v>
      </c>
      <c r="I9511" s="334">
        <v>0</v>
      </c>
      <c r="J9511" s="334">
        <v>0</v>
      </c>
      <c r="K9511" s="334">
        <v>0</v>
      </c>
      <c r="L9511" s="334">
        <v>0</v>
      </c>
      <c r="M9511" s="334">
        <v>0</v>
      </c>
      <c r="N9511" s="334">
        <v>0</v>
      </c>
      <c r="O9511" s="334">
        <v>0</v>
      </c>
      <c r="P9511" s="334">
        <v>0</v>
      </c>
      <c r="Q9511" s="334">
        <v>0</v>
      </c>
      <c r="R9511" s="334">
        <v>0</v>
      </c>
      <c r="S9511" s="334">
        <v>0</v>
      </c>
      <c r="T9511" s="334">
        <v>0</v>
      </c>
      <c r="U9511" s="334">
        <v>0</v>
      </c>
      <c r="V9511" s="334">
        <v>0</v>
      </c>
      <c r="W9511" s="334">
        <v>0</v>
      </c>
      <c r="X9511" s="334">
        <v>0</v>
      </c>
      <c r="Y9511" s="334">
        <v>0</v>
      </c>
      <c r="Z9511" s="334">
        <v>0</v>
      </c>
      <c r="AA9511" s="334">
        <v>0</v>
      </c>
      <c r="AB9511" s="334">
        <v>0</v>
      </c>
      <c r="AD9511" s="334">
        <v>0</v>
      </c>
      <c r="AE9511" s="334">
        <f t="shared" si="1487"/>
        <v>0</v>
      </c>
      <c r="AF9511" s="334">
        <f t="shared" si="1488"/>
        <v>0</v>
      </c>
      <c r="AG9511" s="340">
        <f t="shared" si="1489"/>
        <v>0</v>
      </c>
      <c r="AI9511" s="340">
        <f t="shared" si="1492"/>
        <v>0</v>
      </c>
      <c r="AJ9511" s="340">
        <f t="shared" si="1492"/>
        <v>0</v>
      </c>
      <c r="AK9511" s="340">
        <f t="shared" si="1492"/>
        <v>0</v>
      </c>
      <c r="AL9511" s="340">
        <f t="shared" si="1492"/>
        <v>0</v>
      </c>
      <c r="AM9511" s="340">
        <f t="shared" si="1492"/>
        <v>0</v>
      </c>
    </row>
    <row r="9512" spans="1:39" x14ac:dyDescent="0.35">
      <c r="A9512" s="337">
        <v>31425</v>
      </c>
      <c r="B9512" s="338">
        <f t="shared" si="1484"/>
        <v>1986</v>
      </c>
      <c r="C9512" s="338">
        <f t="shared" si="1485"/>
        <v>1</v>
      </c>
      <c r="D9512" s="338">
        <f t="shared" si="1486"/>
        <v>13</v>
      </c>
      <c r="E9512" s="334">
        <v>0</v>
      </c>
      <c r="F9512" s="334">
        <v>0</v>
      </c>
      <c r="G9512" s="334">
        <v>0</v>
      </c>
      <c r="H9512" s="334">
        <v>0</v>
      </c>
      <c r="I9512" s="334">
        <v>0</v>
      </c>
      <c r="J9512" s="334">
        <v>0</v>
      </c>
      <c r="K9512" s="334">
        <v>0</v>
      </c>
      <c r="L9512" s="334">
        <v>0</v>
      </c>
      <c r="M9512" s="334">
        <v>0</v>
      </c>
      <c r="N9512" s="334">
        <v>0</v>
      </c>
      <c r="O9512" s="334">
        <v>0</v>
      </c>
      <c r="P9512" s="334">
        <v>0</v>
      </c>
      <c r="Q9512" s="334">
        <v>0</v>
      </c>
      <c r="R9512" s="334">
        <v>0</v>
      </c>
      <c r="S9512" s="334">
        <v>0</v>
      </c>
      <c r="T9512" s="334">
        <v>0</v>
      </c>
      <c r="U9512" s="334">
        <v>0</v>
      </c>
      <c r="V9512" s="334">
        <v>0</v>
      </c>
      <c r="W9512" s="334">
        <v>0</v>
      </c>
      <c r="X9512" s="334">
        <v>0</v>
      </c>
      <c r="Y9512" s="334">
        <v>0</v>
      </c>
      <c r="Z9512" s="334">
        <v>0</v>
      </c>
      <c r="AA9512" s="334">
        <v>0</v>
      </c>
      <c r="AB9512" s="334">
        <v>0</v>
      </c>
      <c r="AD9512" s="334">
        <v>0</v>
      </c>
      <c r="AE9512" s="334">
        <f t="shared" si="1487"/>
        <v>0</v>
      </c>
      <c r="AF9512" s="334">
        <f t="shared" si="1488"/>
        <v>0</v>
      </c>
      <c r="AG9512" s="340">
        <f t="shared" si="1489"/>
        <v>0</v>
      </c>
      <c r="AI9512" s="340">
        <f t="shared" si="1492"/>
        <v>0</v>
      </c>
      <c r="AJ9512" s="340">
        <f t="shared" si="1492"/>
        <v>0</v>
      </c>
      <c r="AK9512" s="340">
        <f t="shared" si="1492"/>
        <v>0</v>
      </c>
      <c r="AL9512" s="340">
        <f t="shared" si="1492"/>
        <v>0</v>
      </c>
      <c r="AM9512" s="340">
        <f t="shared" si="1492"/>
        <v>0</v>
      </c>
    </row>
    <row r="9513" spans="1:39" x14ac:dyDescent="0.35">
      <c r="A9513" s="337">
        <v>31426</v>
      </c>
      <c r="B9513" s="338">
        <f t="shared" si="1484"/>
        <v>1986</v>
      </c>
      <c r="C9513" s="338">
        <f t="shared" si="1485"/>
        <v>1</v>
      </c>
      <c r="D9513" s="338">
        <f t="shared" si="1486"/>
        <v>14</v>
      </c>
      <c r="E9513" s="334">
        <v>0</v>
      </c>
      <c r="F9513" s="334">
        <v>0</v>
      </c>
      <c r="G9513" s="334">
        <v>0</v>
      </c>
      <c r="H9513" s="334">
        <v>0</v>
      </c>
      <c r="I9513" s="334">
        <v>0</v>
      </c>
      <c r="J9513" s="334">
        <v>0</v>
      </c>
      <c r="K9513" s="334">
        <v>0</v>
      </c>
      <c r="L9513" s="334">
        <v>0</v>
      </c>
      <c r="M9513" s="334">
        <v>0</v>
      </c>
      <c r="N9513" s="334">
        <v>0</v>
      </c>
      <c r="O9513" s="334">
        <v>0</v>
      </c>
      <c r="P9513" s="334">
        <v>0</v>
      </c>
      <c r="Q9513" s="334">
        <v>0</v>
      </c>
      <c r="R9513" s="334">
        <v>0</v>
      </c>
      <c r="S9513" s="334">
        <v>0</v>
      </c>
      <c r="T9513" s="334">
        <v>0</v>
      </c>
      <c r="U9513" s="334">
        <v>0</v>
      </c>
      <c r="V9513" s="334">
        <v>0</v>
      </c>
      <c r="W9513" s="334">
        <v>0</v>
      </c>
      <c r="X9513" s="334">
        <v>0</v>
      </c>
      <c r="Y9513" s="334">
        <v>0</v>
      </c>
      <c r="Z9513" s="334">
        <v>0</v>
      </c>
      <c r="AA9513" s="334">
        <v>0</v>
      </c>
      <c r="AB9513" s="334">
        <v>0</v>
      </c>
      <c r="AD9513" s="334">
        <v>0</v>
      </c>
      <c r="AE9513" s="334">
        <f t="shared" si="1487"/>
        <v>0</v>
      </c>
      <c r="AF9513" s="334">
        <f t="shared" si="1488"/>
        <v>0</v>
      </c>
      <c r="AG9513" s="340">
        <f t="shared" si="1489"/>
        <v>0</v>
      </c>
      <c r="AI9513" s="340">
        <f t="shared" si="1492"/>
        <v>0</v>
      </c>
      <c r="AJ9513" s="340">
        <f t="shared" si="1492"/>
        <v>0</v>
      </c>
      <c r="AK9513" s="340">
        <f t="shared" si="1492"/>
        <v>0</v>
      </c>
      <c r="AL9513" s="340">
        <f t="shared" si="1492"/>
        <v>0</v>
      </c>
      <c r="AM9513" s="340">
        <f t="shared" si="1492"/>
        <v>0</v>
      </c>
    </row>
    <row r="9514" spans="1:39" x14ac:dyDescent="0.35">
      <c r="A9514" s="337">
        <v>31427</v>
      </c>
      <c r="B9514" s="338">
        <f t="shared" si="1484"/>
        <v>1986</v>
      </c>
      <c r="C9514" s="338">
        <f t="shared" si="1485"/>
        <v>1</v>
      </c>
      <c r="D9514" s="338">
        <f t="shared" si="1486"/>
        <v>15</v>
      </c>
      <c r="E9514" s="334">
        <v>0</v>
      </c>
      <c r="F9514" s="334">
        <v>0</v>
      </c>
      <c r="G9514" s="334">
        <v>0</v>
      </c>
      <c r="H9514" s="334">
        <v>0</v>
      </c>
      <c r="I9514" s="334">
        <v>0</v>
      </c>
      <c r="J9514" s="334">
        <v>0</v>
      </c>
      <c r="K9514" s="334">
        <v>0</v>
      </c>
      <c r="L9514" s="334">
        <v>0</v>
      </c>
      <c r="M9514" s="334">
        <v>0</v>
      </c>
      <c r="N9514" s="334">
        <v>0</v>
      </c>
      <c r="O9514" s="334">
        <v>0</v>
      </c>
      <c r="P9514" s="334">
        <v>0</v>
      </c>
      <c r="Q9514" s="334">
        <v>0</v>
      </c>
      <c r="R9514" s="334">
        <v>0</v>
      </c>
      <c r="S9514" s="334">
        <v>0</v>
      </c>
      <c r="T9514" s="334">
        <v>0</v>
      </c>
      <c r="U9514" s="334">
        <v>0</v>
      </c>
      <c r="V9514" s="334">
        <v>0</v>
      </c>
      <c r="W9514" s="334">
        <v>0</v>
      </c>
      <c r="X9514" s="334">
        <v>0</v>
      </c>
      <c r="Y9514" s="334">
        <v>0</v>
      </c>
      <c r="Z9514" s="334">
        <v>0</v>
      </c>
      <c r="AA9514" s="334">
        <v>0</v>
      </c>
      <c r="AB9514" s="334">
        <v>0</v>
      </c>
      <c r="AD9514" s="334">
        <v>0</v>
      </c>
      <c r="AE9514" s="334">
        <f t="shared" si="1487"/>
        <v>0</v>
      </c>
      <c r="AF9514" s="334">
        <f t="shared" si="1488"/>
        <v>0</v>
      </c>
      <c r="AG9514" s="340">
        <f t="shared" si="1489"/>
        <v>0</v>
      </c>
      <c r="AI9514" s="340">
        <f t="shared" si="1492"/>
        <v>0</v>
      </c>
      <c r="AJ9514" s="340">
        <f t="shared" si="1492"/>
        <v>0</v>
      </c>
      <c r="AK9514" s="340">
        <f t="shared" si="1492"/>
        <v>0</v>
      </c>
      <c r="AL9514" s="340">
        <f t="shared" si="1492"/>
        <v>0</v>
      </c>
      <c r="AM9514" s="340">
        <f t="shared" si="1492"/>
        <v>0</v>
      </c>
    </row>
    <row r="9515" spans="1:39" x14ac:dyDescent="0.35">
      <c r="A9515" s="337">
        <v>31428</v>
      </c>
      <c r="B9515" s="338">
        <f t="shared" si="1484"/>
        <v>1986</v>
      </c>
      <c r="C9515" s="338">
        <f t="shared" si="1485"/>
        <v>1</v>
      </c>
      <c r="D9515" s="338">
        <f t="shared" si="1486"/>
        <v>16</v>
      </c>
      <c r="E9515" s="334">
        <v>0</v>
      </c>
      <c r="F9515" s="334">
        <v>0</v>
      </c>
      <c r="G9515" s="334">
        <v>0</v>
      </c>
      <c r="H9515" s="334">
        <v>0</v>
      </c>
      <c r="I9515" s="334">
        <v>0</v>
      </c>
      <c r="J9515" s="334">
        <v>0</v>
      </c>
      <c r="K9515" s="334">
        <v>0</v>
      </c>
      <c r="L9515" s="334">
        <v>0</v>
      </c>
      <c r="M9515" s="334">
        <v>0</v>
      </c>
      <c r="N9515" s="334">
        <v>0</v>
      </c>
      <c r="O9515" s="334">
        <v>0</v>
      </c>
      <c r="P9515" s="334">
        <v>0</v>
      </c>
      <c r="Q9515" s="334">
        <v>0</v>
      </c>
      <c r="R9515" s="334">
        <v>0</v>
      </c>
      <c r="S9515" s="334">
        <v>0</v>
      </c>
      <c r="T9515" s="334">
        <v>0</v>
      </c>
      <c r="U9515" s="334">
        <v>0</v>
      </c>
      <c r="V9515" s="334">
        <v>0</v>
      </c>
      <c r="W9515" s="334">
        <v>0</v>
      </c>
      <c r="X9515" s="334">
        <v>0</v>
      </c>
      <c r="Y9515" s="334">
        <v>0</v>
      </c>
      <c r="Z9515" s="334">
        <v>0</v>
      </c>
      <c r="AA9515" s="334">
        <v>0</v>
      </c>
      <c r="AB9515" s="334">
        <v>0</v>
      </c>
      <c r="AD9515" s="334">
        <v>0</v>
      </c>
      <c r="AE9515" s="334">
        <f t="shared" si="1487"/>
        <v>0</v>
      </c>
      <c r="AF9515" s="334">
        <f t="shared" si="1488"/>
        <v>0</v>
      </c>
      <c r="AG9515" s="340">
        <f t="shared" si="1489"/>
        <v>0</v>
      </c>
      <c r="AI9515" s="340">
        <f t="shared" si="1492"/>
        <v>0</v>
      </c>
      <c r="AJ9515" s="340">
        <f t="shared" si="1492"/>
        <v>0</v>
      </c>
      <c r="AK9515" s="340">
        <f t="shared" si="1492"/>
        <v>0</v>
      </c>
      <c r="AL9515" s="340">
        <f t="shared" si="1492"/>
        <v>0</v>
      </c>
      <c r="AM9515" s="340">
        <f t="shared" si="1492"/>
        <v>0</v>
      </c>
    </row>
    <row r="9516" spans="1:39" x14ac:dyDescent="0.35">
      <c r="A9516" s="337">
        <v>31429</v>
      </c>
      <c r="B9516" s="338">
        <f t="shared" si="1484"/>
        <v>1986</v>
      </c>
      <c r="C9516" s="338">
        <f t="shared" si="1485"/>
        <v>1</v>
      </c>
      <c r="D9516" s="338">
        <f t="shared" si="1486"/>
        <v>17</v>
      </c>
      <c r="E9516" s="334">
        <v>0</v>
      </c>
      <c r="F9516" s="334">
        <v>0</v>
      </c>
      <c r="G9516" s="334">
        <v>0</v>
      </c>
      <c r="H9516" s="334">
        <v>0</v>
      </c>
      <c r="I9516" s="334">
        <v>0</v>
      </c>
      <c r="J9516" s="334">
        <v>0</v>
      </c>
      <c r="K9516" s="334">
        <v>0</v>
      </c>
      <c r="L9516" s="334">
        <v>0</v>
      </c>
      <c r="M9516" s="334">
        <v>0</v>
      </c>
      <c r="N9516" s="334">
        <v>0</v>
      </c>
      <c r="O9516" s="334">
        <v>0</v>
      </c>
      <c r="P9516" s="334">
        <v>0</v>
      </c>
      <c r="Q9516" s="334">
        <v>0</v>
      </c>
      <c r="R9516" s="334">
        <v>0</v>
      </c>
      <c r="S9516" s="334">
        <v>0</v>
      </c>
      <c r="T9516" s="334">
        <v>0</v>
      </c>
      <c r="U9516" s="334">
        <v>0</v>
      </c>
      <c r="V9516" s="334">
        <v>0</v>
      </c>
      <c r="W9516" s="334">
        <v>0</v>
      </c>
      <c r="X9516" s="334">
        <v>0</v>
      </c>
      <c r="Y9516" s="334">
        <v>0</v>
      </c>
      <c r="Z9516" s="334">
        <v>0</v>
      </c>
      <c r="AA9516" s="334">
        <v>0</v>
      </c>
      <c r="AB9516" s="334">
        <v>0</v>
      </c>
      <c r="AD9516" s="334">
        <v>0</v>
      </c>
      <c r="AE9516" s="334">
        <f t="shared" si="1487"/>
        <v>0</v>
      </c>
      <c r="AF9516" s="334">
        <f t="shared" si="1488"/>
        <v>0</v>
      </c>
      <c r="AG9516" s="340">
        <f t="shared" si="1489"/>
        <v>0</v>
      </c>
      <c r="AI9516" s="340">
        <f t="shared" si="1492"/>
        <v>0</v>
      </c>
      <c r="AJ9516" s="340">
        <f t="shared" si="1492"/>
        <v>0</v>
      </c>
      <c r="AK9516" s="340">
        <f t="shared" si="1492"/>
        <v>0</v>
      </c>
      <c r="AL9516" s="340">
        <f t="shared" si="1492"/>
        <v>0</v>
      </c>
      <c r="AM9516" s="340">
        <f t="shared" si="1492"/>
        <v>0</v>
      </c>
    </row>
    <row r="9517" spans="1:39" x14ac:dyDescent="0.35">
      <c r="A9517" s="337">
        <v>31430</v>
      </c>
      <c r="B9517" s="338">
        <f t="shared" si="1484"/>
        <v>1986</v>
      </c>
      <c r="C9517" s="338">
        <f t="shared" si="1485"/>
        <v>1</v>
      </c>
      <c r="D9517" s="338">
        <f t="shared" si="1486"/>
        <v>18</v>
      </c>
      <c r="E9517" s="334">
        <v>0</v>
      </c>
      <c r="F9517" s="334">
        <v>0</v>
      </c>
      <c r="G9517" s="334">
        <v>0</v>
      </c>
      <c r="H9517" s="334">
        <v>0</v>
      </c>
      <c r="I9517" s="334">
        <v>0</v>
      </c>
      <c r="J9517" s="334">
        <v>0</v>
      </c>
      <c r="K9517" s="334">
        <v>0</v>
      </c>
      <c r="L9517" s="334">
        <v>0</v>
      </c>
      <c r="M9517" s="334">
        <v>0</v>
      </c>
      <c r="N9517" s="334">
        <v>0</v>
      </c>
      <c r="O9517" s="334">
        <v>0</v>
      </c>
      <c r="P9517" s="334">
        <v>0</v>
      </c>
      <c r="Q9517" s="334">
        <v>0</v>
      </c>
      <c r="R9517" s="334">
        <v>0</v>
      </c>
      <c r="S9517" s="334">
        <v>0</v>
      </c>
      <c r="T9517" s="334">
        <v>0</v>
      </c>
      <c r="U9517" s="334">
        <v>0</v>
      </c>
      <c r="V9517" s="334">
        <v>0</v>
      </c>
      <c r="W9517" s="334">
        <v>0</v>
      </c>
      <c r="X9517" s="334">
        <v>0</v>
      </c>
      <c r="Y9517" s="334">
        <v>0</v>
      </c>
      <c r="Z9517" s="334">
        <v>0</v>
      </c>
      <c r="AA9517" s="334">
        <v>0</v>
      </c>
      <c r="AB9517" s="334">
        <v>0</v>
      </c>
      <c r="AD9517" s="334">
        <v>0</v>
      </c>
      <c r="AE9517" s="334">
        <f t="shared" si="1487"/>
        <v>0</v>
      </c>
      <c r="AF9517" s="334">
        <f t="shared" si="1488"/>
        <v>0</v>
      </c>
      <c r="AG9517" s="340">
        <f t="shared" si="1489"/>
        <v>0</v>
      </c>
      <c r="AI9517" s="340">
        <f t="shared" si="1492"/>
        <v>0</v>
      </c>
      <c r="AJ9517" s="340">
        <f t="shared" si="1492"/>
        <v>0</v>
      </c>
      <c r="AK9517" s="340">
        <f t="shared" si="1492"/>
        <v>0</v>
      </c>
      <c r="AL9517" s="340">
        <f t="shared" si="1492"/>
        <v>0</v>
      </c>
      <c r="AM9517" s="340">
        <f t="shared" si="1492"/>
        <v>0</v>
      </c>
    </row>
    <row r="9518" spans="1:39" x14ac:dyDescent="0.35">
      <c r="A9518" s="337">
        <v>31431</v>
      </c>
      <c r="B9518" s="338">
        <f t="shared" si="1484"/>
        <v>1986</v>
      </c>
      <c r="C9518" s="338">
        <f t="shared" si="1485"/>
        <v>1</v>
      </c>
      <c r="D9518" s="338">
        <f t="shared" si="1486"/>
        <v>19</v>
      </c>
      <c r="E9518" s="334">
        <v>0</v>
      </c>
      <c r="F9518" s="334">
        <v>0</v>
      </c>
      <c r="G9518" s="334">
        <v>0</v>
      </c>
      <c r="H9518" s="334">
        <v>0</v>
      </c>
      <c r="I9518" s="334">
        <v>0</v>
      </c>
      <c r="J9518" s="334">
        <v>0</v>
      </c>
      <c r="K9518" s="334">
        <v>0</v>
      </c>
      <c r="L9518" s="334">
        <v>0</v>
      </c>
      <c r="M9518" s="334">
        <v>0</v>
      </c>
      <c r="N9518" s="334">
        <v>0</v>
      </c>
      <c r="O9518" s="334">
        <v>0</v>
      </c>
      <c r="P9518" s="334">
        <v>0</v>
      </c>
      <c r="Q9518" s="334">
        <v>0</v>
      </c>
      <c r="R9518" s="334">
        <v>0</v>
      </c>
      <c r="S9518" s="334">
        <v>0</v>
      </c>
      <c r="T9518" s="334">
        <v>0</v>
      </c>
      <c r="U9518" s="334">
        <v>0</v>
      </c>
      <c r="V9518" s="334">
        <v>0</v>
      </c>
      <c r="W9518" s="334">
        <v>0</v>
      </c>
      <c r="X9518" s="334">
        <v>0</v>
      </c>
      <c r="Y9518" s="334">
        <v>0</v>
      </c>
      <c r="Z9518" s="334">
        <v>0</v>
      </c>
      <c r="AA9518" s="334">
        <v>0</v>
      </c>
      <c r="AB9518" s="334">
        <v>0</v>
      </c>
      <c r="AD9518" s="334">
        <v>0</v>
      </c>
      <c r="AE9518" s="334">
        <f t="shared" si="1487"/>
        <v>0</v>
      </c>
      <c r="AF9518" s="334">
        <f t="shared" si="1488"/>
        <v>0</v>
      </c>
      <c r="AG9518" s="340">
        <f t="shared" si="1489"/>
        <v>0</v>
      </c>
      <c r="AI9518" s="340">
        <f t="shared" si="1492"/>
        <v>0</v>
      </c>
      <c r="AJ9518" s="340">
        <f t="shared" si="1492"/>
        <v>0</v>
      </c>
      <c r="AK9518" s="340">
        <f t="shared" si="1492"/>
        <v>0</v>
      </c>
      <c r="AL9518" s="340">
        <f t="shared" si="1492"/>
        <v>0</v>
      </c>
      <c r="AM9518" s="340">
        <f t="shared" si="1492"/>
        <v>0</v>
      </c>
    </row>
    <row r="9519" spans="1:39" x14ac:dyDescent="0.35">
      <c r="A9519" s="337">
        <v>31432</v>
      </c>
      <c r="B9519" s="338">
        <f t="shared" si="1484"/>
        <v>1986</v>
      </c>
      <c r="C9519" s="338">
        <f t="shared" si="1485"/>
        <v>1</v>
      </c>
      <c r="D9519" s="338">
        <f t="shared" si="1486"/>
        <v>20</v>
      </c>
      <c r="E9519" s="334">
        <v>0</v>
      </c>
      <c r="F9519" s="334">
        <v>0</v>
      </c>
      <c r="G9519" s="334">
        <v>0</v>
      </c>
      <c r="H9519" s="334">
        <v>0</v>
      </c>
      <c r="I9519" s="334">
        <v>0</v>
      </c>
      <c r="J9519" s="334">
        <v>0</v>
      </c>
      <c r="K9519" s="334">
        <v>0</v>
      </c>
      <c r="L9519" s="334">
        <v>0</v>
      </c>
      <c r="M9519" s="334">
        <v>0</v>
      </c>
      <c r="N9519" s="334">
        <v>0</v>
      </c>
      <c r="O9519" s="334">
        <v>0</v>
      </c>
      <c r="P9519" s="334">
        <v>0</v>
      </c>
      <c r="Q9519" s="334">
        <v>0</v>
      </c>
      <c r="R9519" s="334">
        <v>0</v>
      </c>
      <c r="S9519" s="334">
        <v>0</v>
      </c>
      <c r="T9519" s="334">
        <v>0</v>
      </c>
      <c r="U9519" s="334">
        <v>0</v>
      </c>
      <c r="V9519" s="334">
        <v>0</v>
      </c>
      <c r="W9519" s="334">
        <v>0</v>
      </c>
      <c r="X9519" s="334">
        <v>0</v>
      </c>
      <c r="Y9519" s="334">
        <v>0</v>
      </c>
      <c r="Z9519" s="334">
        <v>0</v>
      </c>
      <c r="AA9519" s="334">
        <v>0</v>
      </c>
      <c r="AB9519" s="334">
        <v>0</v>
      </c>
      <c r="AD9519" s="334">
        <v>0</v>
      </c>
      <c r="AE9519" s="334">
        <f t="shared" si="1487"/>
        <v>0</v>
      </c>
      <c r="AF9519" s="334">
        <f t="shared" si="1488"/>
        <v>0</v>
      </c>
      <c r="AG9519" s="340">
        <f t="shared" si="1489"/>
        <v>0</v>
      </c>
      <c r="AI9519" s="340">
        <f t="shared" si="1492"/>
        <v>0</v>
      </c>
      <c r="AJ9519" s="340">
        <f t="shared" si="1492"/>
        <v>0</v>
      </c>
      <c r="AK9519" s="340">
        <f t="shared" si="1492"/>
        <v>0</v>
      </c>
      <c r="AL9519" s="340">
        <f t="shared" si="1492"/>
        <v>0</v>
      </c>
      <c r="AM9519" s="340">
        <f t="shared" si="1492"/>
        <v>0</v>
      </c>
    </row>
    <row r="9520" spans="1:39" x14ac:dyDescent="0.35">
      <c r="A9520" s="337">
        <v>31433</v>
      </c>
      <c r="B9520" s="338">
        <f t="shared" si="1484"/>
        <v>1986</v>
      </c>
      <c r="C9520" s="338">
        <f t="shared" si="1485"/>
        <v>1</v>
      </c>
      <c r="D9520" s="338">
        <f t="shared" si="1486"/>
        <v>21</v>
      </c>
      <c r="E9520" s="334">
        <v>0</v>
      </c>
      <c r="F9520" s="334">
        <v>0</v>
      </c>
      <c r="G9520" s="334">
        <v>0</v>
      </c>
      <c r="H9520" s="334">
        <v>0</v>
      </c>
      <c r="I9520" s="334">
        <v>0</v>
      </c>
      <c r="J9520" s="334">
        <v>0</v>
      </c>
      <c r="K9520" s="334">
        <v>0</v>
      </c>
      <c r="L9520" s="334">
        <v>0</v>
      </c>
      <c r="M9520" s="334">
        <v>0</v>
      </c>
      <c r="N9520" s="334">
        <v>0</v>
      </c>
      <c r="O9520" s="334">
        <v>0</v>
      </c>
      <c r="P9520" s="334">
        <v>0</v>
      </c>
      <c r="Q9520" s="334">
        <v>0</v>
      </c>
      <c r="R9520" s="334">
        <v>0</v>
      </c>
      <c r="S9520" s="334">
        <v>0</v>
      </c>
      <c r="T9520" s="334">
        <v>0</v>
      </c>
      <c r="U9520" s="334">
        <v>0</v>
      </c>
      <c r="V9520" s="334">
        <v>0</v>
      </c>
      <c r="W9520" s="334">
        <v>0</v>
      </c>
      <c r="X9520" s="334">
        <v>0</v>
      </c>
      <c r="Y9520" s="334">
        <v>0</v>
      </c>
      <c r="Z9520" s="334">
        <v>0</v>
      </c>
      <c r="AA9520" s="334">
        <v>0</v>
      </c>
      <c r="AB9520" s="334">
        <v>0</v>
      </c>
      <c r="AD9520" s="334">
        <v>0</v>
      </c>
      <c r="AE9520" s="334">
        <f t="shared" si="1487"/>
        <v>0</v>
      </c>
      <c r="AF9520" s="334">
        <f t="shared" si="1488"/>
        <v>0</v>
      </c>
      <c r="AG9520" s="340">
        <f t="shared" si="1489"/>
        <v>0</v>
      </c>
      <c r="AI9520" s="340">
        <f t="shared" si="1492"/>
        <v>0</v>
      </c>
      <c r="AJ9520" s="340">
        <f t="shared" si="1492"/>
        <v>0</v>
      </c>
      <c r="AK9520" s="340">
        <f t="shared" si="1492"/>
        <v>0</v>
      </c>
      <c r="AL9520" s="340">
        <f t="shared" si="1492"/>
        <v>0</v>
      </c>
      <c r="AM9520" s="340">
        <f t="shared" si="1492"/>
        <v>0</v>
      </c>
    </row>
    <row r="9521" spans="1:39" x14ac:dyDescent="0.35">
      <c r="A9521" s="337">
        <v>31434</v>
      </c>
      <c r="B9521" s="338">
        <f t="shared" si="1484"/>
        <v>1986</v>
      </c>
      <c r="C9521" s="338">
        <f t="shared" si="1485"/>
        <v>1</v>
      </c>
      <c r="D9521" s="338">
        <f t="shared" si="1486"/>
        <v>22</v>
      </c>
      <c r="E9521" s="334">
        <v>0</v>
      </c>
      <c r="F9521" s="334">
        <v>0</v>
      </c>
      <c r="G9521" s="334">
        <v>0</v>
      </c>
      <c r="H9521" s="334">
        <v>0</v>
      </c>
      <c r="I9521" s="334">
        <v>0</v>
      </c>
      <c r="J9521" s="334">
        <v>0</v>
      </c>
      <c r="K9521" s="334">
        <v>0</v>
      </c>
      <c r="L9521" s="334">
        <v>0</v>
      </c>
      <c r="M9521" s="334">
        <v>0</v>
      </c>
      <c r="N9521" s="334">
        <v>0</v>
      </c>
      <c r="O9521" s="334">
        <v>0</v>
      </c>
      <c r="P9521" s="334">
        <v>0</v>
      </c>
      <c r="Q9521" s="334">
        <v>0</v>
      </c>
      <c r="R9521" s="334">
        <v>0</v>
      </c>
      <c r="S9521" s="334">
        <v>0</v>
      </c>
      <c r="T9521" s="334">
        <v>0</v>
      </c>
      <c r="U9521" s="334">
        <v>0</v>
      </c>
      <c r="V9521" s="334">
        <v>0</v>
      </c>
      <c r="W9521" s="334">
        <v>0</v>
      </c>
      <c r="X9521" s="334">
        <v>0</v>
      </c>
      <c r="Y9521" s="334">
        <v>0</v>
      </c>
      <c r="Z9521" s="334">
        <v>0</v>
      </c>
      <c r="AA9521" s="334">
        <v>0</v>
      </c>
      <c r="AB9521" s="334">
        <v>0</v>
      </c>
      <c r="AD9521" s="334">
        <v>0</v>
      </c>
      <c r="AE9521" s="334">
        <f t="shared" si="1487"/>
        <v>0</v>
      </c>
      <c r="AF9521" s="334">
        <f t="shared" si="1488"/>
        <v>0</v>
      </c>
      <c r="AG9521" s="340">
        <f t="shared" si="1489"/>
        <v>0</v>
      </c>
      <c r="AI9521" s="340">
        <f t="shared" si="1492"/>
        <v>0</v>
      </c>
      <c r="AJ9521" s="340">
        <f t="shared" si="1492"/>
        <v>0</v>
      </c>
      <c r="AK9521" s="340">
        <f t="shared" si="1492"/>
        <v>0</v>
      </c>
      <c r="AL9521" s="340">
        <f t="shared" si="1492"/>
        <v>0</v>
      </c>
      <c r="AM9521" s="340">
        <f t="shared" si="1492"/>
        <v>0</v>
      </c>
    </row>
    <row r="9522" spans="1:39" x14ac:dyDescent="0.35">
      <c r="A9522" s="337">
        <v>31435</v>
      </c>
      <c r="B9522" s="338">
        <f t="shared" si="1484"/>
        <v>1986</v>
      </c>
      <c r="C9522" s="338">
        <f t="shared" si="1485"/>
        <v>1</v>
      </c>
      <c r="D9522" s="338">
        <f t="shared" si="1486"/>
        <v>23</v>
      </c>
      <c r="E9522" s="334">
        <v>0</v>
      </c>
      <c r="F9522" s="334">
        <v>0</v>
      </c>
      <c r="G9522" s="334">
        <v>0</v>
      </c>
      <c r="H9522" s="334">
        <v>0</v>
      </c>
      <c r="I9522" s="334">
        <v>0</v>
      </c>
      <c r="J9522" s="334">
        <v>0</v>
      </c>
      <c r="K9522" s="334">
        <v>0</v>
      </c>
      <c r="L9522" s="334">
        <v>0</v>
      </c>
      <c r="M9522" s="334">
        <v>0</v>
      </c>
      <c r="N9522" s="334">
        <v>0</v>
      </c>
      <c r="O9522" s="334">
        <v>0</v>
      </c>
      <c r="P9522" s="334">
        <v>0</v>
      </c>
      <c r="Q9522" s="334">
        <v>0</v>
      </c>
      <c r="R9522" s="334">
        <v>0</v>
      </c>
      <c r="S9522" s="334">
        <v>0</v>
      </c>
      <c r="T9522" s="334">
        <v>0</v>
      </c>
      <c r="U9522" s="334">
        <v>0</v>
      </c>
      <c r="V9522" s="334">
        <v>0</v>
      </c>
      <c r="W9522" s="334">
        <v>0</v>
      </c>
      <c r="X9522" s="334">
        <v>0</v>
      </c>
      <c r="Y9522" s="334">
        <v>0</v>
      </c>
      <c r="Z9522" s="334">
        <v>0</v>
      </c>
      <c r="AA9522" s="334">
        <v>0</v>
      </c>
      <c r="AB9522" s="334">
        <v>0</v>
      </c>
      <c r="AD9522" s="334">
        <v>0</v>
      </c>
      <c r="AE9522" s="334">
        <f t="shared" si="1487"/>
        <v>0</v>
      </c>
      <c r="AF9522" s="334">
        <f t="shared" si="1488"/>
        <v>0</v>
      </c>
      <c r="AG9522" s="340">
        <f t="shared" si="1489"/>
        <v>0</v>
      </c>
      <c r="AI9522" s="340">
        <f t="shared" si="1492"/>
        <v>0</v>
      </c>
      <c r="AJ9522" s="340">
        <f t="shared" si="1492"/>
        <v>0</v>
      </c>
      <c r="AK9522" s="340">
        <f t="shared" si="1492"/>
        <v>0</v>
      </c>
      <c r="AL9522" s="340">
        <f t="shared" si="1492"/>
        <v>0</v>
      </c>
      <c r="AM9522" s="340">
        <f t="shared" si="1492"/>
        <v>0</v>
      </c>
    </row>
    <row r="9523" spans="1:39" x14ac:dyDescent="0.35">
      <c r="A9523" s="337">
        <v>31436</v>
      </c>
      <c r="B9523" s="338">
        <f t="shared" si="1484"/>
        <v>1986</v>
      </c>
      <c r="C9523" s="338">
        <f t="shared" si="1485"/>
        <v>1</v>
      </c>
      <c r="D9523" s="338">
        <f t="shared" si="1486"/>
        <v>24</v>
      </c>
      <c r="E9523" s="334">
        <v>0</v>
      </c>
      <c r="F9523" s="334">
        <v>0</v>
      </c>
      <c r="G9523" s="334">
        <v>0</v>
      </c>
      <c r="H9523" s="334">
        <v>0</v>
      </c>
      <c r="I9523" s="334">
        <v>0</v>
      </c>
      <c r="J9523" s="334">
        <v>0</v>
      </c>
      <c r="K9523" s="334">
        <v>0</v>
      </c>
      <c r="L9523" s="334">
        <v>0</v>
      </c>
      <c r="M9523" s="334">
        <v>0</v>
      </c>
      <c r="N9523" s="334">
        <v>0</v>
      </c>
      <c r="O9523" s="334">
        <v>0</v>
      </c>
      <c r="P9523" s="334">
        <v>0</v>
      </c>
      <c r="Q9523" s="334">
        <v>0</v>
      </c>
      <c r="R9523" s="334">
        <v>0</v>
      </c>
      <c r="S9523" s="334">
        <v>0</v>
      </c>
      <c r="T9523" s="334">
        <v>0</v>
      </c>
      <c r="U9523" s="334">
        <v>0</v>
      </c>
      <c r="V9523" s="334">
        <v>0</v>
      </c>
      <c r="W9523" s="334">
        <v>0</v>
      </c>
      <c r="X9523" s="334">
        <v>0</v>
      </c>
      <c r="Y9523" s="334">
        <v>0</v>
      </c>
      <c r="Z9523" s="334">
        <v>0</v>
      </c>
      <c r="AA9523" s="334">
        <v>0</v>
      </c>
      <c r="AB9523" s="334">
        <v>0</v>
      </c>
      <c r="AD9523" s="334">
        <v>0</v>
      </c>
      <c r="AE9523" s="334">
        <f t="shared" si="1487"/>
        <v>0</v>
      </c>
      <c r="AF9523" s="334">
        <f t="shared" si="1488"/>
        <v>0</v>
      </c>
      <c r="AG9523" s="340">
        <f t="shared" si="1489"/>
        <v>0</v>
      </c>
      <c r="AI9523" s="340">
        <f t="shared" si="1492"/>
        <v>0</v>
      </c>
      <c r="AJ9523" s="340">
        <f t="shared" si="1492"/>
        <v>0</v>
      </c>
      <c r="AK9523" s="340">
        <f t="shared" si="1492"/>
        <v>0</v>
      </c>
      <c r="AL9523" s="340">
        <f t="shared" si="1492"/>
        <v>0</v>
      </c>
      <c r="AM9523" s="340">
        <f t="shared" si="1492"/>
        <v>0</v>
      </c>
    </row>
    <row r="9524" spans="1:39" x14ac:dyDescent="0.35">
      <c r="A9524" s="337">
        <v>31437</v>
      </c>
      <c r="B9524" s="338">
        <f t="shared" si="1484"/>
        <v>1986</v>
      </c>
      <c r="C9524" s="338">
        <f t="shared" si="1485"/>
        <v>1</v>
      </c>
      <c r="D9524" s="338">
        <f t="shared" si="1486"/>
        <v>25</v>
      </c>
      <c r="E9524" s="334">
        <v>0</v>
      </c>
      <c r="F9524" s="334">
        <v>0</v>
      </c>
      <c r="G9524" s="334">
        <v>0</v>
      </c>
      <c r="H9524" s="334">
        <v>0</v>
      </c>
      <c r="I9524" s="334">
        <v>0</v>
      </c>
      <c r="J9524" s="334">
        <v>0</v>
      </c>
      <c r="K9524" s="334">
        <v>0</v>
      </c>
      <c r="L9524" s="334">
        <v>0</v>
      </c>
      <c r="M9524" s="334">
        <v>0</v>
      </c>
      <c r="N9524" s="334">
        <v>0</v>
      </c>
      <c r="O9524" s="334">
        <v>0</v>
      </c>
      <c r="P9524" s="334">
        <v>0</v>
      </c>
      <c r="Q9524" s="334">
        <v>0</v>
      </c>
      <c r="R9524" s="334">
        <v>0</v>
      </c>
      <c r="S9524" s="334">
        <v>0</v>
      </c>
      <c r="T9524" s="334">
        <v>0</v>
      </c>
      <c r="U9524" s="334">
        <v>0</v>
      </c>
      <c r="V9524" s="334">
        <v>0</v>
      </c>
      <c r="W9524" s="334">
        <v>0</v>
      </c>
      <c r="X9524" s="334">
        <v>0</v>
      </c>
      <c r="Y9524" s="334">
        <v>0</v>
      </c>
      <c r="Z9524" s="334">
        <v>0</v>
      </c>
      <c r="AA9524" s="334">
        <v>0</v>
      </c>
      <c r="AB9524" s="334">
        <v>0</v>
      </c>
      <c r="AD9524" s="334">
        <v>0</v>
      </c>
      <c r="AE9524" s="334">
        <f t="shared" si="1487"/>
        <v>0</v>
      </c>
      <c r="AF9524" s="334">
        <f t="shared" si="1488"/>
        <v>0</v>
      </c>
      <c r="AG9524" s="340">
        <f t="shared" si="1489"/>
        <v>0</v>
      </c>
      <c r="AI9524" s="340">
        <f t="shared" ref="AI9524:AM9539" si="1493">IF($C9524=AI$1,$AF9524,0)</f>
        <v>0</v>
      </c>
      <c r="AJ9524" s="340">
        <f t="shared" si="1493"/>
        <v>0</v>
      </c>
      <c r="AK9524" s="340">
        <f t="shared" si="1493"/>
        <v>0</v>
      </c>
      <c r="AL9524" s="340">
        <f t="shared" si="1493"/>
        <v>0</v>
      </c>
      <c r="AM9524" s="340">
        <f t="shared" si="1493"/>
        <v>0</v>
      </c>
    </row>
    <row r="9525" spans="1:39" x14ac:dyDescent="0.35">
      <c r="A9525" s="337">
        <v>31438</v>
      </c>
      <c r="B9525" s="338">
        <f t="shared" si="1484"/>
        <v>1986</v>
      </c>
      <c r="C9525" s="338">
        <f t="shared" si="1485"/>
        <v>1</v>
      </c>
      <c r="D9525" s="338">
        <f t="shared" si="1486"/>
        <v>26</v>
      </c>
      <c r="E9525" s="334">
        <v>0</v>
      </c>
      <c r="F9525" s="334">
        <v>0</v>
      </c>
      <c r="G9525" s="334">
        <v>0</v>
      </c>
      <c r="H9525" s="334">
        <v>0</v>
      </c>
      <c r="I9525" s="334">
        <v>0</v>
      </c>
      <c r="J9525" s="334">
        <v>0</v>
      </c>
      <c r="K9525" s="334">
        <v>0</v>
      </c>
      <c r="L9525" s="334">
        <v>0</v>
      </c>
      <c r="M9525" s="334">
        <v>0</v>
      </c>
      <c r="N9525" s="334">
        <v>0</v>
      </c>
      <c r="O9525" s="334">
        <v>0</v>
      </c>
      <c r="P9525" s="334">
        <v>0</v>
      </c>
      <c r="Q9525" s="334">
        <v>0</v>
      </c>
      <c r="R9525" s="334">
        <v>0</v>
      </c>
      <c r="S9525" s="334">
        <v>0</v>
      </c>
      <c r="T9525" s="334">
        <v>0</v>
      </c>
      <c r="U9525" s="334">
        <v>0</v>
      </c>
      <c r="V9525" s="334">
        <v>0</v>
      </c>
      <c r="W9525" s="334">
        <v>0</v>
      </c>
      <c r="X9525" s="334">
        <v>0</v>
      </c>
      <c r="Y9525" s="334">
        <v>0</v>
      </c>
      <c r="Z9525" s="334">
        <v>0</v>
      </c>
      <c r="AA9525" s="334">
        <v>0</v>
      </c>
      <c r="AB9525" s="334">
        <v>0</v>
      </c>
      <c r="AD9525" s="334">
        <v>0</v>
      </c>
      <c r="AE9525" s="334">
        <f t="shared" si="1487"/>
        <v>0</v>
      </c>
      <c r="AF9525" s="334">
        <f t="shared" si="1488"/>
        <v>0</v>
      </c>
      <c r="AG9525" s="340">
        <f t="shared" si="1489"/>
        <v>0</v>
      </c>
      <c r="AI9525" s="340">
        <f t="shared" si="1493"/>
        <v>0</v>
      </c>
      <c r="AJ9525" s="340">
        <f t="shared" si="1493"/>
        <v>0</v>
      </c>
      <c r="AK9525" s="340">
        <f t="shared" si="1493"/>
        <v>0</v>
      </c>
      <c r="AL9525" s="340">
        <f t="shared" si="1493"/>
        <v>0</v>
      </c>
      <c r="AM9525" s="340">
        <f t="shared" si="1493"/>
        <v>0</v>
      </c>
    </row>
    <row r="9526" spans="1:39" x14ac:dyDescent="0.35">
      <c r="A9526" s="337">
        <v>31439</v>
      </c>
      <c r="B9526" s="338">
        <f t="shared" si="1484"/>
        <v>1986</v>
      </c>
      <c r="C9526" s="338">
        <f t="shared" si="1485"/>
        <v>1</v>
      </c>
      <c r="D9526" s="338">
        <f t="shared" si="1486"/>
        <v>27</v>
      </c>
      <c r="E9526" s="334">
        <v>0</v>
      </c>
      <c r="F9526" s="334">
        <v>0</v>
      </c>
      <c r="G9526" s="334">
        <v>0</v>
      </c>
      <c r="H9526" s="334">
        <v>0</v>
      </c>
      <c r="I9526" s="334">
        <v>0</v>
      </c>
      <c r="J9526" s="334">
        <v>0</v>
      </c>
      <c r="K9526" s="334">
        <v>0</v>
      </c>
      <c r="L9526" s="334">
        <v>0</v>
      </c>
      <c r="M9526" s="334">
        <v>0</v>
      </c>
      <c r="N9526" s="334">
        <v>0</v>
      </c>
      <c r="O9526" s="334">
        <v>0</v>
      </c>
      <c r="P9526" s="334">
        <v>0</v>
      </c>
      <c r="Q9526" s="334">
        <v>0</v>
      </c>
      <c r="R9526" s="334">
        <v>0</v>
      </c>
      <c r="S9526" s="334">
        <v>0</v>
      </c>
      <c r="T9526" s="334">
        <v>0</v>
      </c>
      <c r="U9526" s="334">
        <v>0</v>
      </c>
      <c r="V9526" s="334">
        <v>0</v>
      </c>
      <c r="W9526" s="334">
        <v>0</v>
      </c>
      <c r="X9526" s="334">
        <v>0</v>
      </c>
      <c r="Y9526" s="334">
        <v>0</v>
      </c>
      <c r="Z9526" s="334">
        <v>0</v>
      </c>
      <c r="AA9526" s="334">
        <v>0</v>
      </c>
      <c r="AB9526" s="334">
        <v>0</v>
      </c>
      <c r="AD9526" s="334">
        <v>0</v>
      </c>
      <c r="AE9526" s="334">
        <f t="shared" si="1487"/>
        <v>0</v>
      </c>
      <c r="AF9526" s="334">
        <f t="shared" si="1488"/>
        <v>0</v>
      </c>
      <c r="AG9526" s="340">
        <f t="shared" si="1489"/>
        <v>0</v>
      </c>
      <c r="AI9526" s="340">
        <f t="shared" si="1493"/>
        <v>0</v>
      </c>
      <c r="AJ9526" s="340">
        <f t="shared" si="1493"/>
        <v>0</v>
      </c>
      <c r="AK9526" s="340">
        <f t="shared" si="1493"/>
        <v>0</v>
      </c>
      <c r="AL9526" s="340">
        <f t="shared" si="1493"/>
        <v>0</v>
      </c>
      <c r="AM9526" s="340">
        <f t="shared" si="1493"/>
        <v>0</v>
      </c>
    </row>
    <row r="9527" spans="1:39" x14ac:dyDescent="0.35">
      <c r="A9527" s="337">
        <v>31440</v>
      </c>
      <c r="B9527" s="338">
        <f t="shared" si="1484"/>
        <v>1986</v>
      </c>
      <c r="C9527" s="338">
        <f t="shared" si="1485"/>
        <v>1</v>
      </c>
      <c r="D9527" s="338">
        <f t="shared" si="1486"/>
        <v>28</v>
      </c>
      <c r="E9527" s="334">
        <v>0</v>
      </c>
      <c r="F9527" s="334">
        <v>0</v>
      </c>
      <c r="G9527" s="334">
        <v>0</v>
      </c>
      <c r="H9527" s="334">
        <v>0</v>
      </c>
      <c r="I9527" s="334">
        <v>0</v>
      </c>
      <c r="J9527" s="334">
        <v>0</v>
      </c>
      <c r="K9527" s="334">
        <v>0</v>
      </c>
      <c r="L9527" s="334">
        <v>0</v>
      </c>
      <c r="M9527" s="334">
        <v>0</v>
      </c>
      <c r="N9527" s="334">
        <v>0</v>
      </c>
      <c r="O9527" s="334">
        <v>0</v>
      </c>
      <c r="P9527" s="334">
        <v>0</v>
      </c>
      <c r="Q9527" s="334">
        <v>0</v>
      </c>
      <c r="R9527" s="334">
        <v>0</v>
      </c>
      <c r="S9527" s="334">
        <v>0</v>
      </c>
      <c r="T9527" s="334">
        <v>0</v>
      </c>
      <c r="U9527" s="334">
        <v>0</v>
      </c>
      <c r="V9527" s="334">
        <v>0</v>
      </c>
      <c r="W9527" s="334">
        <v>0</v>
      </c>
      <c r="X9527" s="334">
        <v>0</v>
      </c>
      <c r="Y9527" s="334">
        <v>0</v>
      </c>
      <c r="Z9527" s="334">
        <v>0</v>
      </c>
      <c r="AA9527" s="334">
        <v>0</v>
      </c>
      <c r="AB9527" s="334">
        <v>0</v>
      </c>
      <c r="AD9527" s="334">
        <v>0</v>
      </c>
      <c r="AE9527" s="334">
        <f t="shared" si="1487"/>
        <v>0</v>
      </c>
      <c r="AF9527" s="334">
        <f t="shared" si="1488"/>
        <v>0</v>
      </c>
      <c r="AG9527" s="340">
        <f t="shared" si="1489"/>
        <v>0</v>
      </c>
      <c r="AI9527" s="340">
        <f t="shared" si="1493"/>
        <v>0</v>
      </c>
      <c r="AJ9527" s="340">
        <f t="shared" si="1493"/>
        <v>0</v>
      </c>
      <c r="AK9527" s="340">
        <f t="shared" si="1493"/>
        <v>0</v>
      </c>
      <c r="AL9527" s="340">
        <f t="shared" si="1493"/>
        <v>0</v>
      </c>
      <c r="AM9527" s="340">
        <f t="shared" si="1493"/>
        <v>0</v>
      </c>
    </row>
    <row r="9528" spans="1:39" x14ac:dyDescent="0.35">
      <c r="A9528" s="337">
        <v>31441</v>
      </c>
      <c r="B9528" s="338">
        <f t="shared" si="1484"/>
        <v>1986</v>
      </c>
      <c r="C9528" s="338">
        <f t="shared" si="1485"/>
        <v>1</v>
      </c>
      <c r="D9528" s="338">
        <f t="shared" si="1486"/>
        <v>29</v>
      </c>
      <c r="E9528" s="334">
        <v>0</v>
      </c>
      <c r="F9528" s="334">
        <v>0</v>
      </c>
      <c r="G9528" s="334">
        <v>0</v>
      </c>
      <c r="H9528" s="334">
        <v>0</v>
      </c>
      <c r="I9528" s="334">
        <v>0</v>
      </c>
      <c r="J9528" s="334">
        <v>0</v>
      </c>
      <c r="K9528" s="334">
        <v>0.1</v>
      </c>
      <c r="L9528" s="334">
        <v>0</v>
      </c>
      <c r="M9528" s="334">
        <v>0</v>
      </c>
      <c r="N9528" s="334">
        <v>0</v>
      </c>
      <c r="O9528" s="334">
        <v>0</v>
      </c>
      <c r="P9528" s="334">
        <v>0</v>
      </c>
      <c r="Q9528" s="334">
        <v>0.1</v>
      </c>
      <c r="R9528" s="334">
        <v>0</v>
      </c>
      <c r="S9528" s="334">
        <v>0</v>
      </c>
      <c r="T9528" s="334">
        <v>0.1</v>
      </c>
      <c r="U9528" s="334">
        <v>0</v>
      </c>
      <c r="V9528" s="334">
        <v>0</v>
      </c>
      <c r="W9528" s="334">
        <v>0</v>
      </c>
      <c r="X9528" s="334">
        <v>0.1</v>
      </c>
      <c r="Y9528" s="334">
        <v>0</v>
      </c>
      <c r="Z9528" s="334">
        <v>0</v>
      </c>
      <c r="AA9528" s="334">
        <v>0.1</v>
      </c>
      <c r="AB9528" s="334">
        <v>0</v>
      </c>
      <c r="AD9528" s="334">
        <v>0.5</v>
      </c>
      <c r="AE9528" s="334">
        <f t="shared" si="1487"/>
        <v>0.5</v>
      </c>
      <c r="AF9528" s="334">
        <f t="shared" si="1488"/>
        <v>0.5</v>
      </c>
      <c r="AG9528" s="340">
        <f t="shared" si="1489"/>
        <v>0</v>
      </c>
      <c r="AI9528" s="340">
        <f t="shared" si="1493"/>
        <v>0</v>
      </c>
      <c r="AJ9528" s="340">
        <f t="shared" si="1493"/>
        <v>0</v>
      </c>
      <c r="AK9528" s="340">
        <f t="shared" si="1493"/>
        <v>0</v>
      </c>
      <c r="AL9528" s="340">
        <f t="shared" si="1493"/>
        <v>0</v>
      </c>
      <c r="AM9528" s="340">
        <f t="shared" si="1493"/>
        <v>0</v>
      </c>
    </row>
    <row r="9529" spans="1:39" x14ac:dyDescent="0.35">
      <c r="A9529" s="337">
        <v>31442</v>
      </c>
      <c r="B9529" s="338">
        <f t="shared" si="1484"/>
        <v>1986</v>
      </c>
      <c r="C9529" s="338">
        <f t="shared" si="1485"/>
        <v>1</v>
      </c>
      <c r="D9529" s="338">
        <f t="shared" si="1486"/>
        <v>30</v>
      </c>
      <c r="E9529" s="334">
        <v>0</v>
      </c>
      <c r="F9529" s="334">
        <v>0</v>
      </c>
      <c r="G9529" s="334">
        <v>0</v>
      </c>
      <c r="H9529" s="334">
        <v>0</v>
      </c>
      <c r="I9529" s="334">
        <v>0</v>
      </c>
      <c r="J9529" s="334">
        <v>0</v>
      </c>
      <c r="K9529" s="334">
        <v>0</v>
      </c>
      <c r="L9529" s="334">
        <v>0</v>
      </c>
      <c r="M9529" s="334">
        <v>0</v>
      </c>
      <c r="N9529" s="334">
        <v>0</v>
      </c>
      <c r="O9529" s="334">
        <v>0</v>
      </c>
      <c r="P9529" s="334">
        <v>0</v>
      </c>
      <c r="Q9529" s="334">
        <v>0</v>
      </c>
      <c r="R9529" s="334">
        <v>0</v>
      </c>
      <c r="S9529" s="334">
        <v>0</v>
      </c>
      <c r="T9529" s="334">
        <v>0</v>
      </c>
      <c r="U9529" s="334">
        <v>0</v>
      </c>
      <c r="V9529" s="334">
        <v>0</v>
      </c>
      <c r="W9529" s="334">
        <v>0</v>
      </c>
      <c r="X9529" s="334">
        <v>0</v>
      </c>
      <c r="Y9529" s="334">
        <v>0</v>
      </c>
      <c r="Z9529" s="334">
        <v>0</v>
      </c>
      <c r="AA9529" s="334">
        <v>0</v>
      </c>
      <c r="AB9529" s="334">
        <v>0</v>
      </c>
      <c r="AD9529" s="334">
        <v>0</v>
      </c>
      <c r="AE9529" s="334">
        <f t="shared" si="1487"/>
        <v>0</v>
      </c>
      <c r="AF9529" s="334">
        <f t="shared" si="1488"/>
        <v>0</v>
      </c>
      <c r="AG9529" s="340">
        <f t="shared" si="1489"/>
        <v>0</v>
      </c>
      <c r="AI9529" s="340">
        <f t="shared" si="1493"/>
        <v>0</v>
      </c>
      <c r="AJ9529" s="340">
        <f t="shared" si="1493"/>
        <v>0</v>
      </c>
      <c r="AK9529" s="340">
        <f t="shared" si="1493"/>
        <v>0</v>
      </c>
      <c r="AL9529" s="340">
        <f t="shared" si="1493"/>
        <v>0</v>
      </c>
      <c r="AM9529" s="340">
        <f t="shared" si="1493"/>
        <v>0</v>
      </c>
    </row>
    <row r="9530" spans="1:39" x14ac:dyDescent="0.35">
      <c r="A9530" s="337">
        <v>31443</v>
      </c>
      <c r="B9530" s="338">
        <f t="shared" si="1484"/>
        <v>1986</v>
      </c>
      <c r="C9530" s="338">
        <f t="shared" si="1485"/>
        <v>1</v>
      </c>
      <c r="D9530" s="338">
        <f t="shared" si="1486"/>
        <v>31</v>
      </c>
      <c r="E9530" s="334">
        <v>0</v>
      </c>
      <c r="F9530" s="334">
        <v>0</v>
      </c>
      <c r="G9530" s="334">
        <v>0</v>
      </c>
      <c r="H9530" s="334">
        <v>0</v>
      </c>
      <c r="I9530" s="334">
        <v>0</v>
      </c>
      <c r="J9530" s="334">
        <v>0</v>
      </c>
      <c r="K9530" s="334">
        <v>0</v>
      </c>
      <c r="L9530" s="334">
        <v>0</v>
      </c>
      <c r="M9530" s="334">
        <v>0</v>
      </c>
      <c r="N9530" s="334">
        <v>0</v>
      </c>
      <c r="O9530" s="334">
        <v>0</v>
      </c>
      <c r="P9530" s="334">
        <v>0</v>
      </c>
      <c r="Q9530" s="334">
        <v>0</v>
      </c>
      <c r="R9530" s="334">
        <v>0</v>
      </c>
      <c r="S9530" s="334">
        <v>0</v>
      </c>
      <c r="T9530" s="334">
        <v>0</v>
      </c>
      <c r="U9530" s="334">
        <v>0</v>
      </c>
      <c r="V9530" s="334">
        <v>0</v>
      </c>
      <c r="W9530" s="334">
        <v>0</v>
      </c>
      <c r="X9530" s="334">
        <v>0</v>
      </c>
      <c r="Y9530" s="334">
        <v>0</v>
      </c>
      <c r="Z9530" s="334">
        <v>0</v>
      </c>
      <c r="AA9530" s="334">
        <v>0</v>
      </c>
      <c r="AB9530" s="334">
        <v>0</v>
      </c>
      <c r="AD9530" s="334">
        <v>0</v>
      </c>
      <c r="AE9530" s="334">
        <f t="shared" si="1487"/>
        <v>0</v>
      </c>
      <c r="AF9530" s="334">
        <f t="shared" si="1488"/>
        <v>0</v>
      </c>
      <c r="AG9530" s="340">
        <f t="shared" si="1489"/>
        <v>0</v>
      </c>
      <c r="AI9530" s="340">
        <f t="shared" si="1493"/>
        <v>0</v>
      </c>
      <c r="AJ9530" s="340">
        <f t="shared" si="1493"/>
        <v>0</v>
      </c>
      <c r="AK9530" s="340">
        <f t="shared" si="1493"/>
        <v>0</v>
      </c>
      <c r="AL9530" s="340">
        <f t="shared" si="1493"/>
        <v>0</v>
      </c>
      <c r="AM9530" s="340">
        <f t="shared" si="1493"/>
        <v>0</v>
      </c>
    </row>
    <row r="9531" spans="1:39" x14ac:dyDescent="0.35">
      <c r="A9531" s="337">
        <v>31444</v>
      </c>
      <c r="B9531" s="338">
        <f t="shared" si="1484"/>
        <v>1986</v>
      </c>
      <c r="C9531" s="338">
        <f t="shared" si="1485"/>
        <v>2</v>
      </c>
      <c r="D9531" s="338">
        <f t="shared" si="1486"/>
        <v>1</v>
      </c>
      <c r="E9531" s="334">
        <v>0</v>
      </c>
      <c r="F9531" s="334">
        <v>0</v>
      </c>
      <c r="G9531" s="334">
        <v>0</v>
      </c>
      <c r="H9531" s="334">
        <v>0</v>
      </c>
      <c r="I9531" s="334">
        <v>0</v>
      </c>
      <c r="J9531" s="334">
        <v>0</v>
      </c>
      <c r="K9531" s="334">
        <v>0</v>
      </c>
      <c r="L9531" s="334">
        <v>0</v>
      </c>
      <c r="M9531" s="334">
        <v>0</v>
      </c>
      <c r="N9531" s="334">
        <v>0</v>
      </c>
      <c r="O9531" s="334">
        <v>0</v>
      </c>
      <c r="P9531" s="334">
        <v>0</v>
      </c>
      <c r="Q9531" s="334">
        <v>0</v>
      </c>
      <c r="R9531" s="334">
        <v>0</v>
      </c>
      <c r="S9531" s="334">
        <v>0</v>
      </c>
      <c r="T9531" s="334">
        <v>0</v>
      </c>
      <c r="U9531" s="334">
        <v>0</v>
      </c>
      <c r="V9531" s="334">
        <v>0</v>
      </c>
      <c r="W9531" s="334">
        <v>0</v>
      </c>
      <c r="X9531" s="334">
        <v>0</v>
      </c>
      <c r="Y9531" s="334">
        <v>0</v>
      </c>
      <c r="Z9531" s="334">
        <v>0</v>
      </c>
      <c r="AA9531" s="334">
        <v>0</v>
      </c>
      <c r="AB9531" s="334">
        <v>0</v>
      </c>
      <c r="AD9531" s="334">
        <v>0</v>
      </c>
      <c r="AE9531" s="334">
        <f t="shared" si="1487"/>
        <v>0</v>
      </c>
      <c r="AF9531" s="334">
        <f t="shared" si="1488"/>
        <v>0</v>
      </c>
      <c r="AG9531" s="340">
        <f t="shared" si="1489"/>
        <v>0</v>
      </c>
      <c r="AI9531" s="340">
        <f t="shared" si="1493"/>
        <v>0</v>
      </c>
      <c r="AJ9531" s="340">
        <f t="shared" si="1493"/>
        <v>0</v>
      </c>
      <c r="AK9531" s="340">
        <f t="shared" si="1493"/>
        <v>0</v>
      </c>
      <c r="AL9531" s="340">
        <f t="shared" si="1493"/>
        <v>0</v>
      </c>
      <c r="AM9531" s="340">
        <f t="shared" si="1493"/>
        <v>0</v>
      </c>
    </row>
    <row r="9532" spans="1:39" x14ac:dyDescent="0.35">
      <c r="A9532" s="337">
        <v>31445</v>
      </c>
      <c r="B9532" s="338">
        <f t="shared" si="1484"/>
        <v>1986</v>
      </c>
      <c r="C9532" s="338">
        <f t="shared" si="1485"/>
        <v>2</v>
      </c>
      <c r="D9532" s="338">
        <f t="shared" si="1486"/>
        <v>2</v>
      </c>
      <c r="E9532" s="334">
        <v>0</v>
      </c>
      <c r="F9532" s="334">
        <v>0</v>
      </c>
      <c r="G9532" s="334">
        <v>0</v>
      </c>
      <c r="H9532" s="334">
        <v>0</v>
      </c>
      <c r="I9532" s="334">
        <v>0</v>
      </c>
      <c r="J9532" s="334">
        <v>0</v>
      </c>
      <c r="K9532" s="334">
        <v>0</v>
      </c>
      <c r="L9532" s="334">
        <v>0</v>
      </c>
      <c r="M9532" s="334">
        <v>0</v>
      </c>
      <c r="N9532" s="334">
        <v>0</v>
      </c>
      <c r="O9532" s="334">
        <v>0</v>
      </c>
      <c r="P9532" s="334">
        <v>0</v>
      </c>
      <c r="Q9532" s="334">
        <v>0</v>
      </c>
      <c r="R9532" s="334">
        <v>0</v>
      </c>
      <c r="S9532" s="334">
        <v>0</v>
      </c>
      <c r="T9532" s="334">
        <v>0</v>
      </c>
      <c r="U9532" s="334">
        <v>0</v>
      </c>
      <c r="V9532" s="334">
        <v>0</v>
      </c>
      <c r="W9532" s="334">
        <v>0</v>
      </c>
      <c r="X9532" s="334">
        <v>0</v>
      </c>
      <c r="Y9532" s="334">
        <v>0</v>
      </c>
      <c r="Z9532" s="334">
        <v>0</v>
      </c>
      <c r="AA9532" s="334">
        <v>0</v>
      </c>
      <c r="AB9532" s="334">
        <v>0</v>
      </c>
      <c r="AD9532" s="334">
        <v>0</v>
      </c>
      <c r="AE9532" s="334">
        <f t="shared" si="1487"/>
        <v>0</v>
      </c>
      <c r="AF9532" s="334">
        <f t="shared" si="1488"/>
        <v>0</v>
      </c>
      <c r="AG9532" s="340">
        <f t="shared" si="1489"/>
        <v>0</v>
      </c>
      <c r="AI9532" s="340">
        <f t="shared" si="1493"/>
        <v>0</v>
      </c>
      <c r="AJ9532" s="340">
        <f t="shared" si="1493"/>
        <v>0</v>
      </c>
      <c r="AK9532" s="340">
        <f t="shared" si="1493"/>
        <v>0</v>
      </c>
      <c r="AL9532" s="340">
        <f t="shared" si="1493"/>
        <v>0</v>
      </c>
      <c r="AM9532" s="340">
        <f t="shared" si="1493"/>
        <v>0</v>
      </c>
    </row>
    <row r="9533" spans="1:39" x14ac:dyDescent="0.35">
      <c r="A9533" s="337">
        <v>31446</v>
      </c>
      <c r="B9533" s="338">
        <f t="shared" si="1484"/>
        <v>1986</v>
      </c>
      <c r="C9533" s="338">
        <f t="shared" si="1485"/>
        <v>2</v>
      </c>
      <c r="D9533" s="338">
        <f t="shared" si="1486"/>
        <v>3</v>
      </c>
      <c r="E9533" s="334">
        <v>0</v>
      </c>
      <c r="F9533" s="334">
        <v>0</v>
      </c>
      <c r="G9533" s="334">
        <v>0</v>
      </c>
      <c r="H9533" s="334">
        <v>0</v>
      </c>
      <c r="I9533" s="334">
        <v>0</v>
      </c>
      <c r="J9533" s="334">
        <v>0</v>
      </c>
      <c r="K9533" s="334">
        <v>0</v>
      </c>
      <c r="L9533" s="334">
        <v>0</v>
      </c>
      <c r="M9533" s="334">
        <v>0</v>
      </c>
      <c r="N9533" s="334">
        <v>0</v>
      </c>
      <c r="O9533" s="334">
        <v>0</v>
      </c>
      <c r="P9533" s="334">
        <v>0</v>
      </c>
      <c r="Q9533" s="334">
        <v>0</v>
      </c>
      <c r="R9533" s="334">
        <v>0</v>
      </c>
      <c r="S9533" s="334">
        <v>0</v>
      </c>
      <c r="T9533" s="334">
        <v>0</v>
      </c>
      <c r="U9533" s="334">
        <v>0</v>
      </c>
      <c r="V9533" s="334">
        <v>0</v>
      </c>
      <c r="W9533" s="334">
        <v>0</v>
      </c>
      <c r="X9533" s="334">
        <v>0</v>
      </c>
      <c r="Y9533" s="334">
        <v>0</v>
      </c>
      <c r="Z9533" s="334">
        <v>0</v>
      </c>
      <c r="AA9533" s="334">
        <v>0</v>
      </c>
      <c r="AB9533" s="334">
        <v>0</v>
      </c>
      <c r="AD9533" s="334">
        <v>0</v>
      </c>
      <c r="AE9533" s="334">
        <f t="shared" si="1487"/>
        <v>0</v>
      </c>
      <c r="AF9533" s="334">
        <f t="shared" si="1488"/>
        <v>0</v>
      </c>
      <c r="AG9533" s="340">
        <f t="shared" si="1489"/>
        <v>0</v>
      </c>
      <c r="AI9533" s="340">
        <f t="shared" si="1493"/>
        <v>0</v>
      </c>
      <c r="AJ9533" s="340">
        <f t="shared" si="1493"/>
        <v>0</v>
      </c>
      <c r="AK9533" s="340">
        <f t="shared" si="1493"/>
        <v>0</v>
      </c>
      <c r="AL9533" s="340">
        <f t="shared" si="1493"/>
        <v>0</v>
      </c>
      <c r="AM9533" s="340">
        <f t="shared" si="1493"/>
        <v>0</v>
      </c>
    </row>
    <row r="9534" spans="1:39" x14ac:dyDescent="0.35">
      <c r="A9534" s="337">
        <v>31447</v>
      </c>
      <c r="B9534" s="338">
        <f t="shared" si="1484"/>
        <v>1986</v>
      </c>
      <c r="C9534" s="338">
        <f t="shared" si="1485"/>
        <v>2</v>
      </c>
      <c r="D9534" s="338">
        <f t="shared" si="1486"/>
        <v>4</v>
      </c>
      <c r="E9534" s="334">
        <v>0</v>
      </c>
      <c r="F9534" s="334">
        <v>0</v>
      </c>
      <c r="G9534" s="334">
        <v>0</v>
      </c>
      <c r="H9534" s="334">
        <v>0</v>
      </c>
      <c r="I9534" s="334">
        <v>0</v>
      </c>
      <c r="J9534" s="334">
        <v>0</v>
      </c>
      <c r="K9534" s="334">
        <v>0</v>
      </c>
      <c r="L9534" s="334">
        <v>0</v>
      </c>
      <c r="M9534" s="334">
        <v>0</v>
      </c>
      <c r="N9534" s="334">
        <v>0</v>
      </c>
      <c r="O9534" s="334">
        <v>0</v>
      </c>
      <c r="P9534" s="334">
        <v>0</v>
      </c>
      <c r="Q9534" s="334">
        <v>0</v>
      </c>
      <c r="R9534" s="334">
        <v>0</v>
      </c>
      <c r="S9534" s="334">
        <v>0</v>
      </c>
      <c r="T9534" s="334">
        <v>0</v>
      </c>
      <c r="U9534" s="334">
        <v>0</v>
      </c>
      <c r="V9534" s="334">
        <v>0</v>
      </c>
      <c r="W9534" s="334">
        <v>0</v>
      </c>
      <c r="X9534" s="334">
        <v>0</v>
      </c>
      <c r="Y9534" s="334">
        <v>0</v>
      </c>
      <c r="Z9534" s="334">
        <v>0</v>
      </c>
      <c r="AA9534" s="334">
        <v>0</v>
      </c>
      <c r="AB9534" s="334">
        <v>0</v>
      </c>
      <c r="AD9534" s="334">
        <v>0</v>
      </c>
      <c r="AE9534" s="334">
        <f t="shared" si="1487"/>
        <v>0</v>
      </c>
      <c r="AF9534" s="334">
        <f t="shared" si="1488"/>
        <v>0</v>
      </c>
      <c r="AG9534" s="340">
        <f t="shared" si="1489"/>
        <v>0</v>
      </c>
      <c r="AI9534" s="340">
        <f t="shared" si="1493"/>
        <v>0</v>
      </c>
      <c r="AJ9534" s="340">
        <f t="shared" si="1493"/>
        <v>0</v>
      </c>
      <c r="AK9534" s="340">
        <f t="shared" si="1493"/>
        <v>0</v>
      </c>
      <c r="AL9534" s="340">
        <f t="shared" si="1493"/>
        <v>0</v>
      </c>
      <c r="AM9534" s="340">
        <f t="shared" si="1493"/>
        <v>0</v>
      </c>
    </row>
    <row r="9535" spans="1:39" x14ac:dyDescent="0.35">
      <c r="A9535" s="337">
        <v>31448</v>
      </c>
      <c r="B9535" s="338">
        <f t="shared" si="1484"/>
        <v>1986</v>
      </c>
      <c r="C9535" s="338">
        <f t="shared" si="1485"/>
        <v>2</v>
      </c>
      <c r="D9535" s="338">
        <f t="shared" si="1486"/>
        <v>5</v>
      </c>
      <c r="E9535" s="334">
        <v>0</v>
      </c>
      <c r="F9535" s="334">
        <v>0</v>
      </c>
      <c r="G9535" s="334">
        <v>0</v>
      </c>
      <c r="H9535" s="334">
        <v>0</v>
      </c>
      <c r="I9535" s="334">
        <v>0</v>
      </c>
      <c r="J9535" s="334">
        <v>0</v>
      </c>
      <c r="K9535" s="334">
        <v>0</v>
      </c>
      <c r="L9535" s="334">
        <v>0</v>
      </c>
      <c r="M9535" s="334">
        <v>0</v>
      </c>
      <c r="N9535" s="334">
        <v>0</v>
      </c>
      <c r="O9535" s="334">
        <v>0</v>
      </c>
      <c r="P9535" s="334">
        <v>0</v>
      </c>
      <c r="Q9535" s="334">
        <v>0</v>
      </c>
      <c r="R9535" s="334">
        <v>0</v>
      </c>
      <c r="S9535" s="334">
        <v>0</v>
      </c>
      <c r="T9535" s="334">
        <v>0</v>
      </c>
      <c r="U9535" s="334">
        <v>0</v>
      </c>
      <c r="V9535" s="334">
        <v>0</v>
      </c>
      <c r="W9535" s="334">
        <v>0</v>
      </c>
      <c r="X9535" s="334">
        <v>0</v>
      </c>
      <c r="Y9535" s="334">
        <v>0</v>
      </c>
      <c r="Z9535" s="334">
        <v>0</v>
      </c>
      <c r="AA9535" s="334">
        <v>0</v>
      </c>
      <c r="AB9535" s="334">
        <v>0</v>
      </c>
      <c r="AD9535" s="334">
        <v>0</v>
      </c>
      <c r="AE9535" s="334">
        <f t="shared" si="1487"/>
        <v>0</v>
      </c>
      <c r="AF9535" s="334">
        <f t="shared" si="1488"/>
        <v>0</v>
      </c>
      <c r="AG9535" s="340">
        <f t="shared" si="1489"/>
        <v>0</v>
      </c>
      <c r="AI9535" s="340">
        <f t="shared" si="1493"/>
        <v>0</v>
      </c>
      <c r="AJ9535" s="340">
        <f t="shared" si="1493"/>
        <v>0</v>
      </c>
      <c r="AK9535" s="340">
        <f t="shared" si="1493"/>
        <v>0</v>
      </c>
      <c r="AL9535" s="340">
        <f t="shared" si="1493"/>
        <v>0</v>
      </c>
      <c r="AM9535" s="340">
        <f t="shared" si="1493"/>
        <v>0</v>
      </c>
    </row>
    <row r="9536" spans="1:39" x14ac:dyDescent="0.35">
      <c r="A9536" s="337">
        <v>31449</v>
      </c>
      <c r="B9536" s="338">
        <f t="shared" si="1484"/>
        <v>1986</v>
      </c>
      <c r="C9536" s="338">
        <f t="shared" si="1485"/>
        <v>2</v>
      </c>
      <c r="D9536" s="338">
        <f t="shared" si="1486"/>
        <v>6</v>
      </c>
      <c r="E9536" s="334">
        <v>0</v>
      </c>
      <c r="F9536" s="334">
        <v>0</v>
      </c>
      <c r="G9536" s="334">
        <v>0</v>
      </c>
      <c r="H9536" s="334">
        <v>0</v>
      </c>
      <c r="I9536" s="334">
        <v>0</v>
      </c>
      <c r="J9536" s="334">
        <v>0</v>
      </c>
      <c r="K9536" s="334">
        <v>0</v>
      </c>
      <c r="L9536" s="334">
        <v>0</v>
      </c>
      <c r="M9536" s="334">
        <v>0</v>
      </c>
      <c r="N9536" s="334">
        <v>0</v>
      </c>
      <c r="O9536" s="334">
        <v>0</v>
      </c>
      <c r="P9536" s="334">
        <v>0</v>
      </c>
      <c r="Q9536" s="334">
        <v>0</v>
      </c>
      <c r="R9536" s="334">
        <v>0</v>
      </c>
      <c r="S9536" s="334">
        <v>0</v>
      </c>
      <c r="T9536" s="334">
        <v>0</v>
      </c>
      <c r="U9536" s="334">
        <v>0</v>
      </c>
      <c r="V9536" s="334">
        <v>0</v>
      </c>
      <c r="W9536" s="334">
        <v>0</v>
      </c>
      <c r="X9536" s="334">
        <v>0</v>
      </c>
      <c r="Y9536" s="334">
        <v>0</v>
      </c>
      <c r="Z9536" s="334">
        <v>0</v>
      </c>
      <c r="AA9536" s="334">
        <v>0</v>
      </c>
      <c r="AB9536" s="334">
        <v>0</v>
      </c>
      <c r="AD9536" s="334">
        <v>0</v>
      </c>
      <c r="AE9536" s="334">
        <f t="shared" si="1487"/>
        <v>0</v>
      </c>
      <c r="AF9536" s="334">
        <f t="shared" si="1488"/>
        <v>0</v>
      </c>
      <c r="AG9536" s="340">
        <f t="shared" si="1489"/>
        <v>0</v>
      </c>
      <c r="AI9536" s="340">
        <f t="shared" si="1493"/>
        <v>0</v>
      </c>
      <c r="AJ9536" s="340">
        <f t="shared" si="1493"/>
        <v>0</v>
      </c>
      <c r="AK9536" s="340">
        <f t="shared" si="1493"/>
        <v>0</v>
      </c>
      <c r="AL9536" s="340">
        <f t="shared" si="1493"/>
        <v>0</v>
      </c>
      <c r="AM9536" s="340">
        <f t="shared" si="1493"/>
        <v>0</v>
      </c>
    </row>
    <row r="9537" spans="1:39" x14ac:dyDescent="0.35">
      <c r="A9537" s="337">
        <v>31450</v>
      </c>
      <c r="B9537" s="338">
        <f t="shared" si="1484"/>
        <v>1986</v>
      </c>
      <c r="C9537" s="338">
        <f t="shared" si="1485"/>
        <v>2</v>
      </c>
      <c r="D9537" s="338">
        <f t="shared" si="1486"/>
        <v>7</v>
      </c>
      <c r="E9537" s="334">
        <v>0</v>
      </c>
      <c r="F9537" s="334">
        <v>0</v>
      </c>
      <c r="G9537" s="334">
        <v>0</v>
      </c>
      <c r="H9537" s="334">
        <v>0</v>
      </c>
      <c r="I9537" s="334">
        <v>0</v>
      </c>
      <c r="J9537" s="334">
        <v>0</v>
      </c>
      <c r="K9537" s="334">
        <v>0</v>
      </c>
      <c r="L9537" s="334">
        <v>0</v>
      </c>
      <c r="M9537" s="334">
        <v>0</v>
      </c>
      <c r="N9537" s="334">
        <v>0</v>
      </c>
      <c r="O9537" s="334">
        <v>0</v>
      </c>
      <c r="P9537" s="334">
        <v>0</v>
      </c>
      <c r="Q9537" s="334">
        <v>0</v>
      </c>
      <c r="R9537" s="334">
        <v>0</v>
      </c>
      <c r="S9537" s="334">
        <v>0</v>
      </c>
      <c r="T9537" s="334">
        <v>0</v>
      </c>
      <c r="U9537" s="334">
        <v>0</v>
      </c>
      <c r="V9537" s="334">
        <v>0</v>
      </c>
      <c r="W9537" s="334">
        <v>0</v>
      </c>
      <c r="X9537" s="334">
        <v>0</v>
      </c>
      <c r="Y9537" s="334">
        <v>0</v>
      </c>
      <c r="Z9537" s="334">
        <v>0</v>
      </c>
      <c r="AA9537" s="334">
        <v>0</v>
      </c>
      <c r="AB9537" s="334">
        <v>0</v>
      </c>
      <c r="AD9537" s="334">
        <v>0</v>
      </c>
      <c r="AE9537" s="334">
        <f t="shared" si="1487"/>
        <v>0</v>
      </c>
      <c r="AF9537" s="334">
        <f t="shared" si="1488"/>
        <v>0</v>
      </c>
      <c r="AG9537" s="340">
        <f t="shared" si="1489"/>
        <v>0</v>
      </c>
      <c r="AI9537" s="340">
        <f t="shared" si="1493"/>
        <v>0</v>
      </c>
      <c r="AJ9537" s="340">
        <f t="shared" si="1493"/>
        <v>0</v>
      </c>
      <c r="AK9537" s="340">
        <f t="shared" si="1493"/>
        <v>0</v>
      </c>
      <c r="AL9537" s="340">
        <f t="shared" si="1493"/>
        <v>0</v>
      </c>
      <c r="AM9537" s="340">
        <f t="shared" si="1493"/>
        <v>0</v>
      </c>
    </row>
    <row r="9538" spans="1:39" x14ac:dyDescent="0.35">
      <c r="A9538" s="337">
        <v>31451</v>
      </c>
      <c r="B9538" s="338">
        <f t="shared" si="1484"/>
        <v>1986</v>
      </c>
      <c r="C9538" s="338">
        <f t="shared" si="1485"/>
        <v>2</v>
      </c>
      <c r="D9538" s="338">
        <f t="shared" si="1486"/>
        <v>8</v>
      </c>
      <c r="E9538" s="334">
        <v>0</v>
      </c>
      <c r="F9538" s="334">
        <v>0</v>
      </c>
      <c r="G9538" s="334">
        <v>0</v>
      </c>
      <c r="H9538" s="334">
        <v>0</v>
      </c>
      <c r="I9538" s="334">
        <v>0</v>
      </c>
      <c r="J9538" s="334">
        <v>0</v>
      </c>
      <c r="K9538" s="334">
        <v>0</v>
      </c>
      <c r="L9538" s="334">
        <v>0.1</v>
      </c>
      <c r="M9538" s="334">
        <v>0</v>
      </c>
      <c r="N9538" s="334">
        <v>0</v>
      </c>
      <c r="O9538" s="334">
        <v>0</v>
      </c>
      <c r="P9538" s="334">
        <v>0</v>
      </c>
      <c r="Q9538" s="334">
        <v>0</v>
      </c>
      <c r="R9538" s="334">
        <v>0</v>
      </c>
      <c r="S9538" s="334">
        <v>0</v>
      </c>
      <c r="T9538" s="334">
        <v>0</v>
      </c>
      <c r="U9538" s="334">
        <v>0</v>
      </c>
      <c r="V9538" s="334">
        <v>0</v>
      </c>
      <c r="W9538" s="334">
        <v>0</v>
      </c>
      <c r="X9538" s="334">
        <v>0.1</v>
      </c>
      <c r="Y9538" s="334">
        <v>0</v>
      </c>
      <c r="Z9538" s="334">
        <v>0</v>
      </c>
      <c r="AA9538" s="334">
        <v>0</v>
      </c>
      <c r="AB9538" s="334">
        <v>0</v>
      </c>
      <c r="AD9538" s="334">
        <v>0.2</v>
      </c>
      <c r="AE9538" s="334">
        <f t="shared" si="1487"/>
        <v>0.2</v>
      </c>
      <c r="AF9538" s="334">
        <f t="shared" si="1488"/>
        <v>0.2</v>
      </c>
      <c r="AG9538" s="340">
        <f t="shared" si="1489"/>
        <v>0</v>
      </c>
      <c r="AI9538" s="340">
        <f t="shared" si="1493"/>
        <v>0</v>
      </c>
      <c r="AJ9538" s="340">
        <f t="shared" si="1493"/>
        <v>0</v>
      </c>
      <c r="AK9538" s="340">
        <f t="shared" si="1493"/>
        <v>0</v>
      </c>
      <c r="AL9538" s="340">
        <f t="shared" si="1493"/>
        <v>0</v>
      </c>
      <c r="AM9538" s="340">
        <f t="shared" si="1493"/>
        <v>0</v>
      </c>
    </row>
    <row r="9539" spans="1:39" x14ac:dyDescent="0.35">
      <c r="A9539" s="337">
        <v>31452</v>
      </c>
      <c r="B9539" s="338">
        <f t="shared" si="1484"/>
        <v>1986</v>
      </c>
      <c r="C9539" s="338">
        <f t="shared" si="1485"/>
        <v>2</v>
      </c>
      <c r="D9539" s="338">
        <f t="shared" si="1486"/>
        <v>9</v>
      </c>
      <c r="E9539" s="334">
        <v>0</v>
      </c>
      <c r="F9539" s="334">
        <v>0.1</v>
      </c>
      <c r="G9539" s="334">
        <v>0</v>
      </c>
      <c r="H9539" s="334">
        <v>0.1</v>
      </c>
      <c r="I9539" s="334">
        <v>0</v>
      </c>
      <c r="J9539" s="334">
        <v>0.1</v>
      </c>
      <c r="K9539" s="334">
        <v>0</v>
      </c>
      <c r="L9539" s="334">
        <v>0</v>
      </c>
      <c r="M9539" s="334">
        <v>0</v>
      </c>
      <c r="N9539" s="334">
        <v>0</v>
      </c>
      <c r="O9539" s="334">
        <v>0</v>
      </c>
      <c r="P9539" s="334">
        <v>0</v>
      </c>
      <c r="Q9539" s="334">
        <v>0</v>
      </c>
      <c r="R9539" s="334">
        <v>0</v>
      </c>
      <c r="S9539" s="334">
        <v>0</v>
      </c>
      <c r="T9539" s="334">
        <v>0</v>
      </c>
      <c r="U9539" s="334">
        <v>0.1</v>
      </c>
      <c r="V9539" s="334">
        <v>0</v>
      </c>
      <c r="W9539" s="334">
        <v>0</v>
      </c>
      <c r="X9539" s="334">
        <v>0</v>
      </c>
      <c r="Y9539" s="334">
        <v>0.1</v>
      </c>
      <c r="Z9539" s="334">
        <v>0</v>
      </c>
      <c r="AA9539" s="334">
        <v>0.1</v>
      </c>
      <c r="AB9539" s="334">
        <v>0</v>
      </c>
      <c r="AD9539" s="334">
        <v>0.6</v>
      </c>
      <c r="AE9539" s="334">
        <f t="shared" si="1487"/>
        <v>0.6</v>
      </c>
      <c r="AF9539" s="334">
        <f t="shared" si="1488"/>
        <v>0.6</v>
      </c>
      <c r="AG9539" s="340">
        <f t="shared" si="1489"/>
        <v>0</v>
      </c>
      <c r="AI9539" s="340">
        <f t="shared" si="1493"/>
        <v>0</v>
      </c>
      <c r="AJ9539" s="340">
        <f t="shared" si="1493"/>
        <v>0</v>
      </c>
      <c r="AK9539" s="340">
        <f t="shared" si="1493"/>
        <v>0</v>
      </c>
      <c r="AL9539" s="340">
        <f t="shared" si="1493"/>
        <v>0</v>
      </c>
      <c r="AM9539" s="340">
        <f t="shared" si="1493"/>
        <v>0</v>
      </c>
    </row>
    <row r="9540" spans="1:39" x14ac:dyDescent="0.35">
      <c r="A9540" s="337">
        <v>31453</v>
      </c>
      <c r="B9540" s="338">
        <f t="shared" ref="B9540:B9603" si="1494">YEAR(A9540)</f>
        <v>1986</v>
      </c>
      <c r="C9540" s="338">
        <f t="shared" ref="C9540:C9603" si="1495">MONTH(A9540)</f>
        <v>2</v>
      </c>
      <c r="D9540" s="338">
        <f t="shared" ref="D9540:D9603" si="1496">DAY(A9540)</f>
        <v>10</v>
      </c>
      <c r="E9540" s="334">
        <v>0</v>
      </c>
      <c r="F9540" s="334">
        <v>0.1</v>
      </c>
      <c r="G9540" s="334">
        <v>0</v>
      </c>
      <c r="H9540" s="334">
        <v>0</v>
      </c>
      <c r="I9540" s="334">
        <v>0</v>
      </c>
      <c r="J9540" s="334">
        <v>0.1</v>
      </c>
      <c r="K9540" s="334">
        <v>0</v>
      </c>
      <c r="L9540" s="334">
        <v>0</v>
      </c>
      <c r="M9540" s="334">
        <v>0.1</v>
      </c>
      <c r="N9540" s="334">
        <v>0</v>
      </c>
      <c r="O9540" s="334">
        <v>0</v>
      </c>
      <c r="P9540" s="334">
        <v>0</v>
      </c>
      <c r="Q9540" s="334">
        <v>0</v>
      </c>
      <c r="R9540" s="334">
        <v>0</v>
      </c>
      <c r="S9540" s="334">
        <v>0</v>
      </c>
      <c r="T9540" s="334">
        <v>0.1</v>
      </c>
      <c r="U9540" s="334">
        <v>0</v>
      </c>
      <c r="V9540" s="334">
        <v>0</v>
      </c>
      <c r="W9540" s="334">
        <v>0.1</v>
      </c>
      <c r="X9540" s="334">
        <v>0</v>
      </c>
      <c r="Y9540" s="334">
        <v>0</v>
      </c>
      <c r="Z9540" s="334">
        <v>0</v>
      </c>
      <c r="AA9540" s="334">
        <v>0.1</v>
      </c>
      <c r="AB9540" s="334">
        <v>0</v>
      </c>
      <c r="AD9540" s="334">
        <v>0.6</v>
      </c>
      <c r="AE9540" s="334">
        <f t="shared" ref="AE9540:AE9603" si="1497">AD9540</f>
        <v>0.6</v>
      </c>
      <c r="AF9540" s="334">
        <f t="shared" ref="AF9540:AF9603" si="1498">SUM(E9540:AB9540)</f>
        <v>0.6</v>
      </c>
      <c r="AG9540" s="340">
        <f t="shared" ref="AG9540:AG9603" si="1499">ABS(AF9540-AE9540)</f>
        <v>0</v>
      </c>
      <c r="AI9540" s="340">
        <f t="shared" ref="AI9540:AM9555" si="1500">IF($C9540=AI$1,$AF9540,0)</f>
        <v>0</v>
      </c>
      <c r="AJ9540" s="340">
        <f t="shared" si="1500"/>
        <v>0</v>
      </c>
      <c r="AK9540" s="340">
        <f t="shared" si="1500"/>
        <v>0</v>
      </c>
      <c r="AL9540" s="340">
        <f t="shared" si="1500"/>
        <v>0</v>
      </c>
      <c r="AM9540" s="340">
        <f t="shared" si="1500"/>
        <v>0</v>
      </c>
    </row>
    <row r="9541" spans="1:39" x14ac:dyDescent="0.35">
      <c r="A9541" s="337">
        <v>31454</v>
      </c>
      <c r="B9541" s="338">
        <f t="shared" si="1494"/>
        <v>1986</v>
      </c>
      <c r="C9541" s="338">
        <f t="shared" si="1495"/>
        <v>2</v>
      </c>
      <c r="D9541" s="338">
        <f t="shared" si="1496"/>
        <v>11</v>
      </c>
      <c r="E9541" s="334">
        <v>0</v>
      </c>
      <c r="F9541" s="334">
        <v>0</v>
      </c>
      <c r="G9541" s="334">
        <v>0.1</v>
      </c>
      <c r="H9541" s="334">
        <v>0</v>
      </c>
      <c r="I9541" s="334">
        <v>0</v>
      </c>
      <c r="J9541" s="334">
        <v>0</v>
      </c>
      <c r="K9541" s="334">
        <v>0</v>
      </c>
      <c r="L9541" s="334">
        <v>0.1</v>
      </c>
      <c r="M9541" s="334">
        <v>0</v>
      </c>
      <c r="N9541" s="334">
        <v>0</v>
      </c>
      <c r="O9541" s="334">
        <v>0</v>
      </c>
      <c r="P9541" s="334">
        <v>0</v>
      </c>
      <c r="Q9541" s="334">
        <v>0.1</v>
      </c>
      <c r="R9541" s="334">
        <v>0</v>
      </c>
      <c r="S9541" s="334">
        <v>0</v>
      </c>
      <c r="T9541" s="334">
        <v>0</v>
      </c>
      <c r="U9541" s="334">
        <v>0</v>
      </c>
      <c r="V9541" s="334">
        <v>0</v>
      </c>
      <c r="W9541" s="334">
        <v>0</v>
      </c>
      <c r="X9541" s="334">
        <v>0</v>
      </c>
      <c r="Y9541" s="334">
        <v>0</v>
      </c>
      <c r="Z9541" s="334">
        <v>0.1</v>
      </c>
      <c r="AA9541" s="334">
        <v>0</v>
      </c>
      <c r="AB9541" s="334">
        <v>0</v>
      </c>
      <c r="AD9541" s="334">
        <v>0.4</v>
      </c>
      <c r="AE9541" s="334">
        <f t="shared" si="1497"/>
        <v>0.4</v>
      </c>
      <c r="AF9541" s="334">
        <f t="shared" si="1498"/>
        <v>0.4</v>
      </c>
      <c r="AG9541" s="340">
        <f t="shared" si="1499"/>
        <v>0</v>
      </c>
      <c r="AI9541" s="340">
        <f t="shared" si="1500"/>
        <v>0</v>
      </c>
      <c r="AJ9541" s="340">
        <f t="shared" si="1500"/>
        <v>0</v>
      </c>
      <c r="AK9541" s="340">
        <f t="shared" si="1500"/>
        <v>0</v>
      </c>
      <c r="AL9541" s="340">
        <f t="shared" si="1500"/>
        <v>0</v>
      </c>
      <c r="AM9541" s="340">
        <f t="shared" si="1500"/>
        <v>0</v>
      </c>
    </row>
    <row r="9542" spans="1:39" x14ac:dyDescent="0.35">
      <c r="A9542" s="337">
        <v>31455</v>
      </c>
      <c r="B9542" s="338">
        <f t="shared" si="1494"/>
        <v>1986</v>
      </c>
      <c r="C9542" s="338">
        <f t="shared" si="1495"/>
        <v>2</v>
      </c>
      <c r="D9542" s="338">
        <f t="shared" si="1496"/>
        <v>12</v>
      </c>
      <c r="E9542" s="334">
        <v>0</v>
      </c>
      <c r="F9542" s="334">
        <v>0</v>
      </c>
      <c r="G9542" s="334">
        <v>0</v>
      </c>
      <c r="H9542" s="334">
        <v>0</v>
      </c>
      <c r="I9542" s="334">
        <v>0.1</v>
      </c>
      <c r="J9542" s="334">
        <v>0</v>
      </c>
      <c r="K9542" s="334">
        <v>0</v>
      </c>
      <c r="L9542" s="334">
        <v>0</v>
      </c>
      <c r="M9542" s="334">
        <v>0</v>
      </c>
      <c r="N9542" s="334">
        <v>0</v>
      </c>
      <c r="O9542" s="334">
        <v>0</v>
      </c>
      <c r="P9542" s="334">
        <v>0</v>
      </c>
      <c r="Q9542" s="334">
        <v>0</v>
      </c>
      <c r="R9542" s="334">
        <v>0</v>
      </c>
      <c r="S9542" s="334">
        <v>0</v>
      </c>
      <c r="T9542" s="334">
        <v>0</v>
      </c>
      <c r="U9542" s="334">
        <v>0</v>
      </c>
      <c r="V9542" s="334">
        <v>0</v>
      </c>
      <c r="W9542" s="334">
        <v>0</v>
      </c>
      <c r="X9542" s="334">
        <v>0.1</v>
      </c>
      <c r="Y9542" s="334">
        <v>0</v>
      </c>
      <c r="Z9542" s="334">
        <v>0</v>
      </c>
      <c r="AA9542" s="334">
        <v>0</v>
      </c>
      <c r="AB9542" s="334">
        <v>0</v>
      </c>
      <c r="AD9542" s="334">
        <v>0.2</v>
      </c>
      <c r="AE9542" s="334">
        <f t="shared" si="1497"/>
        <v>0.2</v>
      </c>
      <c r="AF9542" s="334">
        <f t="shared" si="1498"/>
        <v>0.2</v>
      </c>
      <c r="AG9542" s="340">
        <f t="shared" si="1499"/>
        <v>0</v>
      </c>
      <c r="AI9542" s="340">
        <f t="shared" si="1500"/>
        <v>0</v>
      </c>
      <c r="AJ9542" s="340">
        <f t="shared" si="1500"/>
        <v>0</v>
      </c>
      <c r="AK9542" s="340">
        <f t="shared" si="1500"/>
        <v>0</v>
      </c>
      <c r="AL9542" s="340">
        <f t="shared" si="1500"/>
        <v>0</v>
      </c>
      <c r="AM9542" s="340">
        <f t="shared" si="1500"/>
        <v>0</v>
      </c>
    </row>
    <row r="9543" spans="1:39" x14ac:dyDescent="0.35">
      <c r="A9543" s="337">
        <v>31456</v>
      </c>
      <c r="B9543" s="338">
        <f t="shared" si="1494"/>
        <v>1986</v>
      </c>
      <c r="C9543" s="338">
        <f t="shared" si="1495"/>
        <v>2</v>
      </c>
      <c r="D9543" s="338">
        <f t="shared" si="1496"/>
        <v>13</v>
      </c>
      <c r="E9543" s="334">
        <v>0</v>
      </c>
      <c r="F9543" s="334">
        <v>0.1</v>
      </c>
      <c r="G9543" s="334">
        <v>0</v>
      </c>
      <c r="H9543" s="334">
        <v>0</v>
      </c>
      <c r="I9543" s="334">
        <v>0</v>
      </c>
      <c r="J9543" s="334">
        <v>0.1</v>
      </c>
      <c r="K9543" s="334">
        <v>0</v>
      </c>
      <c r="L9543" s="334">
        <v>0</v>
      </c>
      <c r="M9543" s="334">
        <v>0</v>
      </c>
      <c r="N9543" s="334">
        <v>0</v>
      </c>
      <c r="O9543" s="334">
        <v>0</v>
      </c>
      <c r="P9543" s="334">
        <v>0</v>
      </c>
      <c r="Q9543" s="334">
        <v>0</v>
      </c>
      <c r="R9543" s="334">
        <v>0</v>
      </c>
      <c r="S9543" s="334">
        <v>0</v>
      </c>
      <c r="T9543" s="334">
        <v>0</v>
      </c>
      <c r="U9543" s="334">
        <v>0</v>
      </c>
      <c r="V9543" s="334">
        <v>0</v>
      </c>
      <c r="W9543" s="334">
        <v>0</v>
      </c>
      <c r="X9543" s="334">
        <v>0</v>
      </c>
      <c r="Y9543" s="334">
        <v>0</v>
      </c>
      <c r="Z9543" s="334">
        <v>0</v>
      </c>
      <c r="AA9543" s="334">
        <v>0</v>
      </c>
      <c r="AB9543" s="334">
        <v>0</v>
      </c>
      <c r="AD9543" s="334">
        <v>0.2</v>
      </c>
      <c r="AE9543" s="334">
        <f t="shared" si="1497"/>
        <v>0.2</v>
      </c>
      <c r="AF9543" s="334">
        <f t="shared" si="1498"/>
        <v>0.2</v>
      </c>
      <c r="AG9543" s="340">
        <f t="shared" si="1499"/>
        <v>0</v>
      </c>
      <c r="AI9543" s="340">
        <f t="shared" si="1500"/>
        <v>0</v>
      </c>
      <c r="AJ9543" s="340">
        <f t="shared" si="1500"/>
        <v>0</v>
      </c>
      <c r="AK9543" s="340">
        <f t="shared" si="1500"/>
        <v>0</v>
      </c>
      <c r="AL9543" s="340">
        <f t="shared" si="1500"/>
        <v>0</v>
      </c>
      <c r="AM9543" s="340">
        <f t="shared" si="1500"/>
        <v>0</v>
      </c>
    </row>
    <row r="9544" spans="1:39" x14ac:dyDescent="0.35">
      <c r="A9544" s="337">
        <v>31457</v>
      </c>
      <c r="B9544" s="338">
        <f t="shared" si="1494"/>
        <v>1986</v>
      </c>
      <c r="C9544" s="338">
        <f t="shared" si="1495"/>
        <v>2</v>
      </c>
      <c r="D9544" s="338">
        <f t="shared" si="1496"/>
        <v>14</v>
      </c>
      <c r="E9544" s="334">
        <v>0</v>
      </c>
      <c r="F9544" s="334">
        <v>0</v>
      </c>
      <c r="G9544" s="334">
        <v>0</v>
      </c>
      <c r="H9544" s="334">
        <v>0</v>
      </c>
      <c r="I9544" s="334">
        <v>0</v>
      </c>
      <c r="J9544" s="334">
        <v>0</v>
      </c>
      <c r="K9544" s="334">
        <v>0</v>
      </c>
      <c r="L9544" s="334">
        <v>0</v>
      </c>
      <c r="M9544" s="334">
        <v>0</v>
      </c>
      <c r="N9544" s="334">
        <v>0</v>
      </c>
      <c r="O9544" s="334">
        <v>0</v>
      </c>
      <c r="P9544" s="334">
        <v>0</v>
      </c>
      <c r="Q9544" s="334">
        <v>0</v>
      </c>
      <c r="R9544" s="334">
        <v>0</v>
      </c>
      <c r="S9544" s="334">
        <v>0</v>
      </c>
      <c r="T9544" s="334">
        <v>0</v>
      </c>
      <c r="U9544" s="334">
        <v>0</v>
      </c>
      <c r="V9544" s="334">
        <v>0</v>
      </c>
      <c r="W9544" s="334">
        <v>0</v>
      </c>
      <c r="X9544" s="334">
        <v>0.2</v>
      </c>
      <c r="Y9544" s="334">
        <v>0.1</v>
      </c>
      <c r="Z9544" s="334">
        <v>0.6</v>
      </c>
      <c r="AA9544" s="334">
        <v>0.1</v>
      </c>
      <c r="AB9544" s="334">
        <v>0.2</v>
      </c>
      <c r="AD9544" s="334">
        <v>1.2</v>
      </c>
      <c r="AE9544" s="334">
        <f t="shared" si="1497"/>
        <v>1.2</v>
      </c>
      <c r="AF9544" s="334">
        <f t="shared" si="1498"/>
        <v>1.2</v>
      </c>
      <c r="AG9544" s="340">
        <f t="shared" si="1499"/>
        <v>0</v>
      </c>
      <c r="AI9544" s="340">
        <f t="shared" si="1500"/>
        <v>0</v>
      </c>
      <c r="AJ9544" s="340">
        <f t="shared" si="1500"/>
        <v>0</v>
      </c>
      <c r="AK9544" s="340">
        <f t="shared" si="1500"/>
        <v>0</v>
      </c>
      <c r="AL9544" s="340">
        <f t="shared" si="1500"/>
        <v>0</v>
      </c>
      <c r="AM9544" s="340">
        <f t="shared" si="1500"/>
        <v>0</v>
      </c>
    </row>
    <row r="9545" spans="1:39" x14ac:dyDescent="0.35">
      <c r="A9545" s="337">
        <v>31458</v>
      </c>
      <c r="B9545" s="338">
        <f t="shared" si="1494"/>
        <v>1986</v>
      </c>
      <c r="C9545" s="338">
        <f t="shared" si="1495"/>
        <v>2</v>
      </c>
      <c r="D9545" s="338">
        <f t="shared" si="1496"/>
        <v>15</v>
      </c>
      <c r="E9545" s="334">
        <v>0.3</v>
      </c>
      <c r="F9545" s="334">
        <v>0.3</v>
      </c>
      <c r="G9545" s="334">
        <v>0.2</v>
      </c>
      <c r="H9545" s="334">
        <v>0.3</v>
      </c>
      <c r="I9545" s="334">
        <v>0.3</v>
      </c>
      <c r="J9545" s="334">
        <v>0.3</v>
      </c>
      <c r="K9545" s="334">
        <v>0.2</v>
      </c>
      <c r="L9545" s="334">
        <v>0.3</v>
      </c>
      <c r="M9545" s="334">
        <v>0.3</v>
      </c>
      <c r="N9545" s="334">
        <v>0.3</v>
      </c>
      <c r="O9545" s="334">
        <v>0.2</v>
      </c>
      <c r="P9545" s="334">
        <v>0.3</v>
      </c>
      <c r="Q9545" s="334">
        <v>0.3</v>
      </c>
      <c r="R9545" s="334">
        <v>0.2</v>
      </c>
      <c r="S9545" s="334">
        <v>0.3</v>
      </c>
      <c r="T9545" s="334">
        <v>0.3</v>
      </c>
      <c r="U9545" s="334">
        <v>0.3</v>
      </c>
      <c r="V9545" s="334">
        <v>0.2</v>
      </c>
      <c r="W9545" s="334">
        <v>0.3</v>
      </c>
      <c r="X9545" s="334">
        <v>0.3</v>
      </c>
      <c r="Y9545" s="334">
        <v>0.3</v>
      </c>
      <c r="Z9545" s="334">
        <v>0.2</v>
      </c>
      <c r="AA9545" s="334">
        <v>0.3</v>
      </c>
      <c r="AB9545" s="334">
        <v>0.3</v>
      </c>
      <c r="AD9545" s="334">
        <v>6.6</v>
      </c>
      <c r="AE9545" s="334">
        <f t="shared" si="1497"/>
        <v>6.6</v>
      </c>
      <c r="AF9545" s="334">
        <f t="shared" si="1498"/>
        <v>6.5999999999999988</v>
      </c>
      <c r="AG9545" s="340">
        <f t="shared" si="1499"/>
        <v>8.8817841970012523E-16</v>
      </c>
      <c r="AI9545" s="340">
        <f t="shared" si="1500"/>
        <v>0</v>
      </c>
      <c r="AJ9545" s="340">
        <f t="shared" si="1500"/>
        <v>0</v>
      </c>
      <c r="AK9545" s="340">
        <f t="shared" si="1500"/>
        <v>0</v>
      </c>
      <c r="AL9545" s="340">
        <f t="shared" si="1500"/>
        <v>0</v>
      </c>
      <c r="AM9545" s="340">
        <f t="shared" si="1500"/>
        <v>0</v>
      </c>
    </row>
    <row r="9546" spans="1:39" x14ac:dyDescent="0.35">
      <c r="A9546" s="337">
        <v>31459</v>
      </c>
      <c r="B9546" s="338">
        <f t="shared" si="1494"/>
        <v>1986</v>
      </c>
      <c r="C9546" s="338">
        <f t="shared" si="1495"/>
        <v>2</v>
      </c>
      <c r="D9546" s="338">
        <f t="shared" si="1496"/>
        <v>16</v>
      </c>
      <c r="E9546" s="334">
        <v>0.1</v>
      </c>
      <c r="F9546" s="334">
        <v>0</v>
      </c>
      <c r="G9546" s="334">
        <v>0.1</v>
      </c>
      <c r="H9546" s="334">
        <v>0</v>
      </c>
      <c r="I9546" s="334">
        <v>0.1</v>
      </c>
      <c r="J9546" s="334">
        <v>0</v>
      </c>
      <c r="K9546" s="334">
        <v>0.1</v>
      </c>
      <c r="L9546" s="334">
        <v>0</v>
      </c>
      <c r="M9546" s="334">
        <v>0.1</v>
      </c>
      <c r="N9546" s="334">
        <v>0</v>
      </c>
      <c r="O9546" s="334">
        <v>0</v>
      </c>
      <c r="P9546" s="334">
        <v>0</v>
      </c>
      <c r="Q9546" s="334">
        <v>0.1</v>
      </c>
      <c r="R9546" s="334">
        <v>0</v>
      </c>
      <c r="S9546" s="334">
        <v>0.1</v>
      </c>
      <c r="T9546" s="334">
        <v>0</v>
      </c>
      <c r="U9546" s="334">
        <v>0.1</v>
      </c>
      <c r="V9546" s="334">
        <v>0</v>
      </c>
      <c r="W9546" s="334">
        <v>0.1</v>
      </c>
      <c r="X9546" s="334">
        <v>0</v>
      </c>
      <c r="Y9546" s="334">
        <v>0.1</v>
      </c>
      <c r="Z9546" s="334">
        <v>0</v>
      </c>
      <c r="AA9546" s="334">
        <v>0.1</v>
      </c>
      <c r="AB9546" s="334">
        <v>0</v>
      </c>
      <c r="AD9546" s="334">
        <v>1.1000000000000001</v>
      </c>
      <c r="AE9546" s="334">
        <f t="shared" si="1497"/>
        <v>1.1000000000000001</v>
      </c>
      <c r="AF9546" s="334">
        <f t="shared" si="1498"/>
        <v>1.0999999999999999</v>
      </c>
      <c r="AG9546" s="340">
        <f t="shared" si="1499"/>
        <v>2.2204460492503131E-16</v>
      </c>
      <c r="AI9546" s="340">
        <f t="shared" si="1500"/>
        <v>0</v>
      </c>
      <c r="AJ9546" s="340">
        <f t="shared" si="1500"/>
        <v>0</v>
      </c>
      <c r="AK9546" s="340">
        <f t="shared" si="1500"/>
        <v>0</v>
      </c>
      <c r="AL9546" s="340">
        <f t="shared" si="1500"/>
        <v>0</v>
      </c>
      <c r="AM9546" s="340">
        <f t="shared" si="1500"/>
        <v>0</v>
      </c>
    </row>
    <row r="9547" spans="1:39" x14ac:dyDescent="0.35">
      <c r="A9547" s="337">
        <v>31460</v>
      </c>
      <c r="B9547" s="338">
        <f t="shared" si="1494"/>
        <v>1986</v>
      </c>
      <c r="C9547" s="338">
        <f t="shared" si="1495"/>
        <v>2</v>
      </c>
      <c r="D9547" s="338">
        <f t="shared" si="1496"/>
        <v>17</v>
      </c>
      <c r="E9547" s="334">
        <v>0</v>
      </c>
      <c r="F9547" s="334">
        <v>0</v>
      </c>
      <c r="G9547" s="334">
        <v>0</v>
      </c>
      <c r="H9547" s="334">
        <v>0.1</v>
      </c>
      <c r="I9547" s="334">
        <v>0</v>
      </c>
      <c r="J9547" s="334">
        <v>0</v>
      </c>
      <c r="K9547" s="334">
        <v>0</v>
      </c>
      <c r="L9547" s="334">
        <v>0</v>
      </c>
      <c r="M9547" s="334">
        <v>0</v>
      </c>
      <c r="N9547" s="334">
        <v>0</v>
      </c>
      <c r="O9547" s="334">
        <v>0</v>
      </c>
      <c r="P9547" s="334">
        <v>0</v>
      </c>
      <c r="Q9547" s="334">
        <v>0</v>
      </c>
      <c r="R9547" s="334">
        <v>0</v>
      </c>
      <c r="S9547" s="334">
        <v>0</v>
      </c>
      <c r="T9547" s="334">
        <v>0</v>
      </c>
      <c r="U9547" s="334">
        <v>0</v>
      </c>
      <c r="V9547" s="334">
        <v>0</v>
      </c>
      <c r="W9547" s="334">
        <v>0</v>
      </c>
      <c r="X9547" s="334">
        <v>0</v>
      </c>
      <c r="Y9547" s="334">
        <v>0</v>
      </c>
      <c r="Z9547" s="334">
        <v>0.1</v>
      </c>
      <c r="AA9547" s="334">
        <v>0</v>
      </c>
      <c r="AB9547" s="334">
        <v>0</v>
      </c>
      <c r="AD9547" s="334">
        <v>0.2</v>
      </c>
      <c r="AE9547" s="334">
        <f t="shared" si="1497"/>
        <v>0.2</v>
      </c>
      <c r="AF9547" s="334">
        <f t="shared" si="1498"/>
        <v>0.2</v>
      </c>
      <c r="AG9547" s="340">
        <f t="shared" si="1499"/>
        <v>0</v>
      </c>
      <c r="AI9547" s="340">
        <f t="shared" si="1500"/>
        <v>0</v>
      </c>
      <c r="AJ9547" s="340">
        <f t="shared" si="1500"/>
        <v>0</v>
      </c>
      <c r="AK9547" s="340">
        <f t="shared" si="1500"/>
        <v>0</v>
      </c>
      <c r="AL9547" s="340">
        <f t="shared" si="1500"/>
        <v>0</v>
      </c>
      <c r="AM9547" s="340">
        <f t="shared" si="1500"/>
        <v>0</v>
      </c>
    </row>
    <row r="9548" spans="1:39" x14ac:dyDescent="0.35">
      <c r="A9548" s="337">
        <v>31461</v>
      </c>
      <c r="B9548" s="338">
        <f t="shared" si="1494"/>
        <v>1986</v>
      </c>
      <c r="C9548" s="338">
        <f t="shared" si="1495"/>
        <v>2</v>
      </c>
      <c r="D9548" s="338">
        <f t="shared" si="1496"/>
        <v>18</v>
      </c>
      <c r="E9548" s="334">
        <v>0</v>
      </c>
      <c r="F9548" s="334">
        <v>0</v>
      </c>
      <c r="G9548" s="334">
        <v>0</v>
      </c>
      <c r="H9548" s="334">
        <v>0</v>
      </c>
      <c r="I9548" s="334">
        <v>0</v>
      </c>
      <c r="J9548" s="334">
        <v>0</v>
      </c>
      <c r="K9548" s="334">
        <v>0</v>
      </c>
      <c r="L9548" s="334">
        <v>0</v>
      </c>
      <c r="M9548" s="334">
        <v>0</v>
      </c>
      <c r="N9548" s="334">
        <v>0</v>
      </c>
      <c r="O9548" s="334">
        <v>0</v>
      </c>
      <c r="P9548" s="334">
        <v>0</v>
      </c>
      <c r="Q9548" s="334">
        <v>0</v>
      </c>
      <c r="R9548" s="334">
        <v>0</v>
      </c>
      <c r="S9548" s="334">
        <v>0</v>
      </c>
      <c r="T9548" s="334">
        <v>0</v>
      </c>
      <c r="U9548" s="334">
        <v>0</v>
      </c>
      <c r="V9548" s="334">
        <v>0</v>
      </c>
      <c r="W9548" s="334">
        <v>0</v>
      </c>
      <c r="X9548" s="334">
        <v>0</v>
      </c>
      <c r="Y9548" s="334">
        <v>0</v>
      </c>
      <c r="Z9548" s="334">
        <v>0</v>
      </c>
      <c r="AA9548" s="334">
        <v>0</v>
      </c>
      <c r="AB9548" s="334">
        <v>0</v>
      </c>
      <c r="AD9548" s="334">
        <v>0</v>
      </c>
      <c r="AE9548" s="334">
        <f t="shared" si="1497"/>
        <v>0</v>
      </c>
      <c r="AF9548" s="334">
        <f t="shared" si="1498"/>
        <v>0</v>
      </c>
      <c r="AG9548" s="340">
        <f t="shared" si="1499"/>
        <v>0</v>
      </c>
      <c r="AI9548" s="340">
        <f t="shared" si="1500"/>
        <v>0</v>
      </c>
      <c r="AJ9548" s="340">
        <f t="shared" si="1500"/>
        <v>0</v>
      </c>
      <c r="AK9548" s="340">
        <f t="shared" si="1500"/>
        <v>0</v>
      </c>
      <c r="AL9548" s="340">
        <f t="shared" si="1500"/>
        <v>0</v>
      </c>
      <c r="AM9548" s="340">
        <f t="shared" si="1500"/>
        <v>0</v>
      </c>
    </row>
    <row r="9549" spans="1:39" x14ac:dyDescent="0.35">
      <c r="A9549" s="337">
        <v>31462</v>
      </c>
      <c r="B9549" s="338">
        <f t="shared" si="1494"/>
        <v>1986</v>
      </c>
      <c r="C9549" s="338">
        <f t="shared" si="1495"/>
        <v>2</v>
      </c>
      <c r="D9549" s="338">
        <f t="shared" si="1496"/>
        <v>19</v>
      </c>
      <c r="E9549" s="334">
        <v>0</v>
      </c>
      <c r="F9549" s="334">
        <v>0</v>
      </c>
      <c r="G9549" s="334">
        <v>0</v>
      </c>
      <c r="H9549" s="334">
        <v>0</v>
      </c>
      <c r="I9549" s="334">
        <v>0</v>
      </c>
      <c r="J9549" s="334">
        <v>0</v>
      </c>
      <c r="K9549" s="334">
        <v>0</v>
      </c>
      <c r="L9549" s="334">
        <v>0</v>
      </c>
      <c r="M9549" s="334">
        <v>0</v>
      </c>
      <c r="N9549" s="334">
        <v>0</v>
      </c>
      <c r="O9549" s="334">
        <v>0</v>
      </c>
      <c r="P9549" s="334">
        <v>0</v>
      </c>
      <c r="Q9549" s="334">
        <v>0</v>
      </c>
      <c r="R9549" s="334">
        <v>0</v>
      </c>
      <c r="S9549" s="334">
        <v>0</v>
      </c>
      <c r="T9549" s="334">
        <v>0</v>
      </c>
      <c r="U9549" s="334">
        <v>0</v>
      </c>
      <c r="V9549" s="334">
        <v>0</v>
      </c>
      <c r="W9549" s="334">
        <v>0</v>
      </c>
      <c r="X9549" s="334">
        <v>0</v>
      </c>
      <c r="Y9549" s="334">
        <v>0</v>
      </c>
      <c r="Z9549" s="334">
        <v>0</v>
      </c>
      <c r="AA9549" s="334">
        <v>0</v>
      </c>
      <c r="AB9549" s="334">
        <v>0</v>
      </c>
      <c r="AD9549" s="334">
        <v>0</v>
      </c>
      <c r="AE9549" s="334">
        <f t="shared" si="1497"/>
        <v>0</v>
      </c>
      <c r="AF9549" s="334">
        <f t="shared" si="1498"/>
        <v>0</v>
      </c>
      <c r="AG9549" s="340">
        <f t="shared" si="1499"/>
        <v>0</v>
      </c>
      <c r="AI9549" s="340">
        <f t="shared" si="1500"/>
        <v>0</v>
      </c>
      <c r="AJ9549" s="340">
        <f t="shared" si="1500"/>
        <v>0</v>
      </c>
      <c r="AK9549" s="340">
        <f t="shared" si="1500"/>
        <v>0</v>
      </c>
      <c r="AL9549" s="340">
        <f t="shared" si="1500"/>
        <v>0</v>
      </c>
      <c r="AM9549" s="340">
        <f t="shared" si="1500"/>
        <v>0</v>
      </c>
    </row>
    <row r="9550" spans="1:39" x14ac:dyDescent="0.35">
      <c r="A9550" s="337">
        <v>31463</v>
      </c>
      <c r="B9550" s="338">
        <f t="shared" si="1494"/>
        <v>1986</v>
      </c>
      <c r="C9550" s="338">
        <f t="shared" si="1495"/>
        <v>2</v>
      </c>
      <c r="D9550" s="338">
        <f t="shared" si="1496"/>
        <v>20</v>
      </c>
      <c r="E9550" s="334">
        <v>0</v>
      </c>
      <c r="F9550" s="334">
        <v>0</v>
      </c>
      <c r="G9550" s="334">
        <v>0</v>
      </c>
      <c r="H9550" s="334">
        <v>0</v>
      </c>
      <c r="I9550" s="334">
        <v>0</v>
      </c>
      <c r="J9550" s="334">
        <v>0</v>
      </c>
      <c r="K9550" s="334">
        <v>0</v>
      </c>
      <c r="L9550" s="334">
        <v>0</v>
      </c>
      <c r="M9550" s="334">
        <v>0</v>
      </c>
      <c r="N9550" s="334">
        <v>0</v>
      </c>
      <c r="O9550" s="334">
        <v>0</v>
      </c>
      <c r="P9550" s="334">
        <v>0</v>
      </c>
      <c r="Q9550" s="334">
        <v>0</v>
      </c>
      <c r="R9550" s="334">
        <v>0</v>
      </c>
      <c r="S9550" s="334">
        <v>0</v>
      </c>
      <c r="T9550" s="334">
        <v>0</v>
      </c>
      <c r="U9550" s="334">
        <v>0</v>
      </c>
      <c r="V9550" s="334">
        <v>0</v>
      </c>
      <c r="W9550" s="334">
        <v>0</v>
      </c>
      <c r="X9550" s="334">
        <v>0</v>
      </c>
      <c r="Y9550" s="334">
        <v>0</v>
      </c>
      <c r="Z9550" s="334">
        <v>0</v>
      </c>
      <c r="AA9550" s="334">
        <v>0</v>
      </c>
      <c r="AB9550" s="334">
        <v>0</v>
      </c>
      <c r="AD9550" s="334">
        <v>0</v>
      </c>
      <c r="AE9550" s="334">
        <f t="shared" si="1497"/>
        <v>0</v>
      </c>
      <c r="AF9550" s="334">
        <f t="shared" si="1498"/>
        <v>0</v>
      </c>
      <c r="AG9550" s="340">
        <f t="shared" si="1499"/>
        <v>0</v>
      </c>
      <c r="AI9550" s="340">
        <f t="shared" si="1500"/>
        <v>0</v>
      </c>
      <c r="AJ9550" s="340">
        <f t="shared" si="1500"/>
        <v>0</v>
      </c>
      <c r="AK9550" s="340">
        <f t="shared" si="1500"/>
        <v>0</v>
      </c>
      <c r="AL9550" s="340">
        <f t="shared" si="1500"/>
        <v>0</v>
      </c>
      <c r="AM9550" s="340">
        <f t="shared" si="1500"/>
        <v>0</v>
      </c>
    </row>
    <row r="9551" spans="1:39" x14ac:dyDescent="0.35">
      <c r="A9551" s="337">
        <v>31464</v>
      </c>
      <c r="B9551" s="338">
        <f t="shared" si="1494"/>
        <v>1986</v>
      </c>
      <c r="C9551" s="338">
        <f t="shared" si="1495"/>
        <v>2</v>
      </c>
      <c r="D9551" s="338">
        <f t="shared" si="1496"/>
        <v>21</v>
      </c>
      <c r="E9551" s="334">
        <v>0</v>
      </c>
      <c r="F9551" s="334">
        <v>0</v>
      </c>
      <c r="G9551" s="334">
        <v>0</v>
      </c>
      <c r="H9551" s="334">
        <v>0</v>
      </c>
      <c r="I9551" s="334">
        <v>0</v>
      </c>
      <c r="J9551" s="334">
        <v>0</v>
      </c>
      <c r="K9551" s="334">
        <v>0</v>
      </c>
      <c r="L9551" s="334">
        <v>0</v>
      </c>
      <c r="M9551" s="334">
        <v>0</v>
      </c>
      <c r="N9551" s="334">
        <v>0</v>
      </c>
      <c r="O9551" s="334">
        <v>0</v>
      </c>
      <c r="P9551" s="334">
        <v>0</v>
      </c>
      <c r="Q9551" s="334">
        <v>0</v>
      </c>
      <c r="R9551" s="334">
        <v>0</v>
      </c>
      <c r="S9551" s="334">
        <v>0</v>
      </c>
      <c r="T9551" s="334">
        <v>0</v>
      </c>
      <c r="U9551" s="334">
        <v>0</v>
      </c>
      <c r="V9551" s="334">
        <v>0</v>
      </c>
      <c r="W9551" s="334">
        <v>0</v>
      </c>
      <c r="X9551" s="334">
        <v>0</v>
      </c>
      <c r="Y9551" s="334">
        <v>0</v>
      </c>
      <c r="Z9551" s="334">
        <v>0</v>
      </c>
      <c r="AA9551" s="334">
        <v>0</v>
      </c>
      <c r="AB9551" s="334">
        <v>0</v>
      </c>
      <c r="AD9551" s="334">
        <v>0</v>
      </c>
      <c r="AE9551" s="334">
        <f t="shared" si="1497"/>
        <v>0</v>
      </c>
      <c r="AF9551" s="334">
        <f t="shared" si="1498"/>
        <v>0</v>
      </c>
      <c r="AG9551" s="340">
        <f t="shared" si="1499"/>
        <v>0</v>
      </c>
      <c r="AI9551" s="340">
        <f t="shared" si="1500"/>
        <v>0</v>
      </c>
      <c r="AJ9551" s="340">
        <f t="shared" si="1500"/>
        <v>0</v>
      </c>
      <c r="AK9551" s="340">
        <f t="shared" si="1500"/>
        <v>0</v>
      </c>
      <c r="AL9551" s="340">
        <f t="shared" si="1500"/>
        <v>0</v>
      </c>
      <c r="AM9551" s="340">
        <f t="shared" si="1500"/>
        <v>0</v>
      </c>
    </row>
    <row r="9552" spans="1:39" x14ac:dyDescent="0.35">
      <c r="A9552" s="337">
        <v>31465</v>
      </c>
      <c r="B9552" s="338">
        <f t="shared" si="1494"/>
        <v>1986</v>
      </c>
      <c r="C9552" s="338">
        <f t="shared" si="1495"/>
        <v>2</v>
      </c>
      <c r="D9552" s="338">
        <f t="shared" si="1496"/>
        <v>22</v>
      </c>
      <c r="E9552" s="334">
        <v>0</v>
      </c>
      <c r="F9552" s="334">
        <v>0</v>
      </c>
      <c r="G9552" s="334">
        <v>0</v>
      </c>
      <c r="H9552" s="334">
        <v>0</v>
      </c>
      <c r="I9552" s="334">
        <v>0</v>
      </c>
      <c r="J9552" s="334">
        <v>0</v>
      </c>
      <c r="K9552" s="334">
        <v>0</v>
      </c>
      <c r="L9552" s="334">
        <v>0</v>
      </c>
      <c r="M9552" s="334">
        <v>0</v>
      </c>
      <c r="N9552" s="334">
        <v>0</v>
      </c>
      <c r="O9552" s="334">
        <v>0</v>
      </c>
      <c r="P9552" s="334">
        <v>0</v>
      </c>
      <c r="Q9552" s="334">
        <v>0</v>
      </c>
      <c r="R9552" s="334">
        <v>0</v>
      </c>
      <c r="S9552" s="334">
        <v>0</v>
      </c>
      <c r="T9552" s="334">
        <v>0</v>
      </c>
      <c r="U9552" s="334">
        <v>0</v>
      </c>
      <c r="V9552" s="334">
        <v>0</v>
      </c>
      <c r="W9552" s="334">
        <v>0</v>
      </c>
      <c r="X9552" s="334">
        <v>0</v>
      </c>
      <c r="Y9552" s="334">
        <v>0</v>
      </c>
      <c r="Z9552" s="334">
        <v>0</v>
      </c>
      <c r="AA9552" s="334">
        <v>0</v>
      </c>
      <c r="AB9552" s="334">
        <v>0</v>
      </c>
      <c r="AD9552" s="334">
        <v>0</v>
      </c>
      <c r="AE9552" s="334">
        <f t="shared" si="1497"/>
        <v>0</v>
      </c>
      <c r="AF9552" s="334">
        <f t="shared" si="1498"/>
        <v>0</v>
      </c>
      <c r="AG9552" s="340">
        <f t="shared" si="1499"/>
        <v>0</v>
      </c>
      <c r="AI9552" s="340">
        <f t="shared" si="1500"/>
        <v>0</v>
      </c>
      <c r="AJ9552" s="340">
        <f t="shared" si="1500"/>
        <v>0</v>
      </c>
      <c r="AK9552" s="340">
        <f t="shared" si="1500"/>
        <v>0</v>
      </c>
      <c r="AL9552" s="340">
        <f t="shared" si="1500"/>
        <v>0</v>
      </c>
      <c r="AM9552" s="340">
        <f t="shared" si="1500"/>
        <v>0</v>
      </c>
    </row>
    <row r="9553" spans="1:39" x14ac:dyDescent="0.35">
      <c r="A9553" s="337">
        <v>31466</v>
      </c>
      <c r="B9553" s="338">
        <f t="shared" si="1494"/>
        <v>1986</v>
      </c>
      <c r="C9553" s="338">
        <f t="shared" si="1495"/>
        <v>2</v>
      </c>
      <c r="D9553" s="338">
        <f t="shared" si="1496"/>
        <v>23</v>
      </c>
      <c r="E9553" s="334">
        <v>0</v>
      </c>
      <c r="F9553" s="334">
        <v>0</v>
      </c>
      <c r="G9553" s="334">
        <v>0</v>
      </c>
      <c r="H9553" s="334">
        <v>0</v>
      </c>
      <c r="I9553" s="334">
        <v>0</v>
      </c>
      <c r="J9553" s="334">
        <v>0</v>
      </c>
      <c r="K9553" s="334">
        <v>0</v>
      </c>
      <c r="L9553" s="334">
        <v>0</v>
      </c>
      <c r="M9553" s="334">
        <v>0</v>
      </c>
      <c r="N9553" s="334">
        <v>0</v>
      </c>
      <c r="O9553" s="334">
        <v>0</v>
      </c>
      <c r="P9553" s="334">
        <v>0</v>
      </c>
      <c r="Q9553" s="334">
        <v>0</v>
      </c>
      <c r="R9553" s="334">
        <v>0</v>
      </c>
      <c r="S9553" s="334">
        <v>0</v>
      </c>
      <c r="T9553" s="334">
        <v>0</v>
      </c>
      <c r="U9553" s="334">
        <v>0</v>
      </c>
      <c r="V9553" s="334">
        <v>0</v>
      </c>
      <c r="W9553" s="334">
        <v>0</v>
      </c>
      <c r="X9553" s="334">
        <v>0</v>
      </c>
      <c r="Y9553" s="334">
        <v>0</v>
      </c>
      <c r="Z9553" s="334">
        <v>0</v>
      </c>
      <c r="AA9553" s="334">
        <v>0</v>
      </c>
      <c r="AB9553" s="334">
        <v>0</v>
      </c>
      <c r="AD9553" s="334">
        <v>0</v>
      </c>
      <c r="AE9553" s="334">
        <f t="shared" si="1497"/>
        <v>0</v>
      </c>
      <c r="AF9553" s="334">
        <f t="shared" si="1498"/>
        <v>0</v>
      </c>
      <c r="AG9553" s="340">
        <f t="shared" si="1499"/>
        <v>0</v>
      </c>
      <c r="AI9553" s="340">
        <f t="shared" si="1500"/>
        <v>0</v>
      </c>
      <c r="AJ9553" s="340">
        <f t="shared" si="1500"/>
        <v>0</v>
      </c>
      <c r="AK9553" s="340">
        <f t="shared" si="1500"/>
        <v>0</v>
      </c>
      <c r="AL9553" s="340">
        <f t="shared" si="1500"/>
        <v>0</v>
      </c>
      <c r="AM9553" s="340">
        <f t="shared" si="1500"/>
        <v>0</v>
      </c>
    </row>
    <row r="9554" spans="1:39" x14ac:dyDescent="0.35">
      <c r="A9554" s="337">
        <v>31467</v>
      </c>
      <c r="B9554" s="338">
        <f t="shared" si="1494"/>
        <v>1986</v>
      </c>
      <c r="C9554" s="338">
        <f t="shared" si="1495"/>
        <v>2</v>
      </c>
      <c r="D9554" s="338">
        <f t="shared" si="1496"/>
        <v>24</v>
      </c>
      <c r="E9554" s="334">
        <v>0</v>
      </c>
      <c r="F9554" s="334">
        <v>0</v>
      </c>
      <c r="G9554" s="334">
        <v>0</v>
      </c>
      <c r="H9554" s="334">
        <v>0</v>
      </c>
      <c r="I9554" s="334">
        <v>0</v>
      </c>
      <c r="J9554" s="334">
        <v>0</v>
      </c>
      <c r="K9554" s="334">
        <v>0</v>
      </c>
      <c r="L9554" s="334">
        <v>0</v>
      </c>
      <c r="M9554" s="334">
        <v>0</v>
      </c>
      <c r="N9554" s="334">
        <v>0</v>
      </c>
      <c r="O9554" s="334">
        <v>0</v>
      </c>
      <c r="P9554" s="334">
        <v>0</v>
      </c>
      <c r="Q9554" s="334">
        <v>0</v>
      </c>
      <c r="R9554" s="334">
        <v>0</v>
      </c>
      <c r="S9554" s="334">
        <v>0</v>
      </c>
      <c r="T9554" s="334">
        <v>0</v>
      </c>
      <c r="U9554" s="334">
        <v>0</v>
      </c>
      <c r="V9554" s="334">
        <v>0</v>
      </c>
      <c r="W9554" s="334">
        <v>0</v>
      </c>
      <c r="X9554" s="334">
        <v>0</v>
      </c>
      <c r="Y9554" s="334">
        <v>0</v>
      </c>
      <c r="Z9554" s="334">
        <v>0</v>
      </c>
      <c r="AA9554" s="334">
        <v>0</v>
      </c>
      <c r="AB9554" s="334">
        <v>0</v>
      </c>
      <c r="AD9554" s="334">
        <v>0</v>
      </c>
      <c r="AE9554" s="334">
        <f t="shared" si="1497"/>
        <v>0</v>
      </c>
      <c r="AF9554" s="334">
        <f t="shared" si="1498"/>
        <v>0</v>
      </c>
      <c r="AG9554" s="340">
        <f t="shared" si="1499"/>
        <v>0</v>
      </c>
      <c r="AI9554" s="340">
        <f t="shared" si="1500"/>
        <v>0</v>
      </c>
      <c r="AJ9554" s="340">
        <f t="shared" si="1500"/>
        <v>0</v>
      </c>
      <c r="AK9554" s="340">
        <f t="shared" si="1500"/>
        <v>0</v>
      </c>
      <c r="AL9554" s="340">
        <f t="shared" si="1500"/>
        <v>0</v>
      </c>
      <c r="AM9554" s="340">
        <f t="shared" si="1500"/>
        <v>0</v>
      </c>
    </row>
    <row r="9555" spans="1:39" x14ac:dyDescent="0.35">
      <c r="A9555" s="337">
        <v>31468</v>
      </c>
      <c r="B9555" s="338">
        <f t="shared" si="1494"/>
        <v>1986</v>
      </c>
      <c r="C9555" s="338">
        <f t="shared" si="1495"/>
        <v>2</v>
      </c>
      <c r="D9555" s="338">
        <f t="shared" si="1496"/>
        <v>25</v>
      </c>
      <c r="E9555" s="334">
        <v>0</v>
      </c>
      <c r="F9555" s="334">
        <v>0</v>
      </c>
      <c r="G9555" s="334">
        <v>0</v>
      </c>
      <c r="H9555" s="334">
        <v>0</v>
      </c>
      <c r="I9555" s="334">
        <v>0</v>
      </c>
      <c r="J9555" s="334">
        <v>0</v>
      </c>
      <c r="K9555" s="334">
        <v>0</v>
      </c>
      <c r="L9555" s="334">
        <v>0</v>
      </c>
      <c r="M9555" s="334">
        <v>0</v>
      </c>
      <c r="N9555" s="334">
        <v>0</v>
      </c>
      <c r="O9555" s="334">
        <v>0</v>
      </c>
      <c r="P9555" s="334">
        <v>0</v>
      </c>
      <c r="Q9555" s="334">
        <v>0</v>
      </c>
      <c r="R9555" s="334">
        <v>0</v>
      </c>
      <c r="S9555" s="334">
        <v>0</v>
      </c>
      <c r="T9555" s="334">
        <v>0</v>
      </c>
      <c r="U9555" s="334">
        <v>0</v>
      </c>
      <c r="V9555" s="334">
        <v>0</v>
      </c>
      <c r="W9555" s="334">
        <v>0</v>
      </c>
      <c r="X9555" s="334">
        <v>0</v>
      </c>
      <c r="Y9555" s="334">
        <v>0</v>
      </c>
      <c r="Z9555" s="334">
        <v>0</v>
      </c>
      <c r="AA9555" s="334">
        <v>0</v>
      </c>
      <c r="AB9555" s="334">
        <v>0</v>
      </c>
      <c r="AD9555" s="334">
        <v>0</v>
      </c>
      <c r="AE9555" s="334">
        <f t="shared" si="1497"/>
        <v>0</v>
      </c>
      <c r="AF9555" s="334">
        <f t="shared" si="1498"/>
        <v>0</v>
      </c>
      <c r="AG9555" s="340">
        <f t="shared" si="1499"/>
        <v>0</v>
      </c>
      <c r="AI9555" s="340">
        <f t="shared" si="1500"/>
        <v>0</v>
      </c>
      <c r="AJ9555" s="340">
        <f t="shared" si="1500"/>
        <v>0</v>
      </c>
      <c r="AK9555" s="340">
        <f t="shared" si="1500"/>
        <v>0</v>
      </c>
      <c r="AL9555" s="340">
        <f t="shared" si="1500"/>
        <v>0</v>
      </c>
      <c r="AM9555" s="340">
        <f t="shared" si="1500"/>
        <v>0</v>
      </c>
    </row>
    <row r="9556" spans="1:39" x14ac:dyDescent="0.35">
      <c r="A9556" s="337">
        <v>31469</v>
      </c>
      <c r="B9556" s="338">
        <f t="shared" si="1494"/>
        <v>1986</v>
      </c>
      <c r="C9556" s="338">
        <f t="shared" si="1495"/>
        <v>2</v>
      </c>
      <c r="D9556" s="338">
        <f t="shared" si="1496"/>
        <v>26</v>
      </c>
      <c r="E9556" s="334">
        <v>0</v>
      </c>
      <c r="F9556" s="334">
        <v>0</v>
      </c>
      <c r="G9556" s="334">
        <v>0</v>
      </c>
      <c r="H9556" s="334">
        <v>0</v>
      </c>
      <c r="I9556" s="334">
        <v>0</v>
      </c>
      <c r="J9556" s="334">
        <v>0</v>
      </c>
      <c r="K9556" s="334">
        <v>0</v>
      </c>
      <c r="L9556" s="334">
        <v>0</v>
      </c>
      <c r="M9556" s="334">
        <v>0</v>
      </c>
      <c r="N9556" s="334">
        <v>0</v>
      </c>
      <c r="O9556" s="334">
        <v>0</v>
      </c>
      <c r="P9556" s="334">
        <v>0</v>
      </c>
      <c r="Q9556" s="334">
        <v>0</v>
      </c>
      <c r="R9556" s="334">
        <v>0</v>
      </c>
      <c r="S9556" s="334">
        <v>0</v>
      </c>
      <c r="T9556" s="334">
        <v>0</v>
      </c>
      <c r="U9556" s="334">
        <v>0</v>
      </c>
      <c r="V9556" s="334">
        <v>0</v>
      </c>
      <c r="W9556" s="334">
        <v>0</v>
      </c>
      <c r="X9556" s="334">
        <v>0</v>
      </c>
      <c r="Y9556" s="334">
        <v>0</v>
      </c>
      <c r="Z9556" s="334">
        <v>0</v>
      </c>
      <c r="AA9556" s="334">
        <v>0</v>
      </c>
      <c r="AB9556" s="334">
        <v>0</v>
      </c>
      <c r="AD9556" s="334">
        <v>0</v>
      </c>
      <c r="AE9556" s="334">
        <f t="shared" si="1497"/>
        <v>0</v>
      </c>
      <c r="AF9556" s="334">
        <f t="shared" si="1498"/>
        <v>0</v>
      </c>
      <c r="AG9556" s="340">
        <f t="shared" si="1499"/>
        <v>0</v>
      </c>
      <c r="AI9556" s="340">
        <f t="shared" ref="AI9556:AM9571" si="1501">IF($C9556=AI$1,$AF9556,0)</f>
        <v>0</v>
      </c>
      <c r="AJ9556" s="340">
        <f t="shared" si="1501"/>
        <v>0</v>
      </c>
      <c r="AK9556" s="340">
        <f t="shared" si="1501"/>
        <v>0</v>
      </c>
      <c r="AL9556" s="340">
        <f t="shared" si="1501"/>
        <v>0</v>
      </c>
      <c r="AM9556" s="340">
        <f t="shared" si="1501"/>
        <v>0</v>
      </c>
    </row>
    <row r="9557" spans="1:39" x14ac:dyDescent="0.35">
      <c r="A9557" s="337">
        <v>31470</v>
      </c>
      <c r="B9557" s="338">
        <f t="shared" si="1494"/>
        <v>1986</v>
      </c>
      <c r="C9557" s="338">
        <f t="shared" si="1495"/>
        <v>2</v>
      </c>
      <c r="D9557" s="338">
        <f t="shared" si="1496"/>
        <v>27</v>
      </c>
      <c r="E9557" s="334">
        <v>0</v>
      </c>
      <c r="F9557" s="334">
        <v>0</v>
      </c>
      <c r="G9557" s="334">
        <v>0</v>
      </c>
      <c r="H9557" s="334">
        <v>0</v>
      </c>
      <c r="I9557" s="334">
        <v>0</v>
      </c>
      <c r="J9557" s="334">
        <v>0</v>
      </c>
      <c r="K9557" s="334">
        <v>0</v>
      </c>
      <c r="L9557" s="334">
        <v>0</v>
      </c>
      <c r="M9557" s="334">
        <v>0</v>
      </c>
      <c r="N9557" s="334">
        <v>0</v>
      </c>
      <c r="O9557" s="334">
        <v>0</v>
      </c>
      <c r="P9557" s="334">
        <v>0</v>
      </c>
      <c r="Q9557" s="334">
        <v>0</v>
      </c>
      <c r="R9557" s="334">
        <v>0</v>
      </c>
      <c r="S9557" s="334">
        <v>0</v>
      </c>
      <c r="T9557" s="334">
        <v>0</v>
      </c>
      <c r="U9557" s="334">
        <v>0</v>
      </c>
      <c r="V9557" s="334">
        <v>0</v>
      </c>
      <c r="W9557" s="334">
        <v>0</v>
      </c>
      <c r="X9557" s="334">
        <v>0</v>
      </c>
      <c r="Y9557" s="334">
        <v>0</v>
      </c>
      <c r="Z9557" s="334">
        <v>0</v>
      </c>
      <c r="AA9557" s="334">
        <v>0</v>
      </c>
      <c r="AB9557" s="334">
        <v>0</v>
      </c>
      <c r="AD9557" s="334">
        <v>0</v>
      </c>
      <c r="AE9557" s="334">
        <f t="shared" si="1497"/>
        <v>0</v>
      </c>
      <c r="AF9557" s="334">
        <f t="shared" si="1498"/>
        <v>0</v>
      </c>
      <c r="AG9557" s="340">
        <f t="shared" si="1499"/>
        <v>0</v>
      </c>
      <c r="AI9557" s="340">
        <f t="shared" si="1501"/>
        <v>0</v>
      </c>
      <c r="AJ9557" s="340">
        <f t="shared" si="1501"/>
        <v>0</v>
      </c>
      <c r="AK9557" s="340">
        <f t="shared" si="1501"/>
        <v>0</v>
      </c>
      <c r="AL9557" s="340">
        <f t="shared" si="1501"/>
        <v>0</v>
      </c>
      <c r="AM9557" s="340">
        <f t="shared" si="1501"/>
        <v>0</v>
      </c>
    </row>
    <row r="9558" spans="1:39" x14ac:dyDescent="0.35">
      <c r="A9558" s="337">
        <v>31471</v>
      </c>
      <c r="B9558" s="338">
        <f t="shared" si="1494"/>
        <v>1986</v>
      </c>
      <c r="C9558" s="338">
        <f t="shared" si="1495"/>
        <v>2</v>
      </c>
      <c r="D9558" s="338">
        <f t="shared" si="1496"/>
        <v>28</v>
      </c>
      <c r="E9558" s="334">
        <v>0</v>
      </c>
      <c r="F9558" s="334">
        <v>0</v>
      </c>
      <c r="G9558" s="334">
        <v>0</v>
      </c>
      <c r="H9558" s="334">
        <v>0</v>
      </c>
      <c r="I9558" s="334">
        <v>0</v>
      </c>
      <c r="J9558" s="334">
        <v>0</v>
      </c>
      <c r="K9558" s="334">
        <v>0</v>
      </c>
      <c r="L9558" s="334">
        <v>0</v>
      </c>
      <c r="M9558" s="334">
        <v>0</v>
      </c>
      <c r="N9558" s="334">
        <v>0</v>
      </c>
      <c r="O9558" s="334">
        <v>0</v>
      </c>
      <c r="P9558" s="334">
        <v>0</v>
      </c>
      <c r="Q9558" s="334">
        <v>0</v>
      </c>
      <c r="R9558" s="334">
        <v>0</v>
      </c>
      <c r="S9558" s="334">
        <v>0</v>
      </c>
      <c r="T9558" s="334">
        <v>0</v>
      </c>
      <c r="U9558" s="334">
        <v>0</v>
      </c>
      <c r="V9558" s="334">
        <v>0</v>
      </c>
      <c r="W9558" s="334">
        <v>0</v>
      </c>
      <c r="X9558" s="334">
        <v>0</v>
      </c>
      <c r="Y9558" s="334">
        <v>0</v>
      </c>
      <c r="Z9558" s="334">
        <v>0</v>
      </c>
      <c r="AA9558" s="334">
        <v>0</v>
      </c>
      <c r="AB9558" s="334">
        <v>0</v>
      </c>
      <c r="AD9558" s="334">
        <v>0</v>
      </c>
      <c r="AE9558" s="334">
        <f t="shared" si="1497"/>
        <v>0</v>
      </c>
      <c r="AF9558" s="334">
        <f t="shared" si="1498"/>
        <v>0</v>
      </c>
      <c r="AG9558" s="340">
        <f t="shared" si="1499"/>
        <v>0</v>
      </c>
      <c r="AI9558" s="340">
        <f t="shared" si="1501"/>
        <v>0</v>
      </c>
      <c r="AJ9558" s="340">
        <f t="shared" si="1501"/>
        <v>0</v>
      </c>
      <c r="AK9558" s="340">
        <f t="shared" si="1501"/>
        <v>0</v>
      </c>
      <c r="AL9558" s="340">
        <f t="shared" si="1501"/>
        <v>0</v>
      </c>
      <c r="AM9558" s="340">
        <f t="shared" si="1501"/>
        <v>0</v>
      </c>
    </row>
    <row r="9559" spans="1:39" x14ac:dyDescent="0.35">
      <c r="A9559" s="337">
        <v>31472</v>
      </c>
      <c r="B9559" s="338">
        <f t="shared" si="1494"/>
        <v>1986</v>
      </c>
      <c r="C9559" s="338">
        <f t="shared" si="1495"/>
        <v>3</v>
      </c>
      <c r="D9559" s="338">
        <f t="shared" si="1496"/>
        <v>1</v>
      </c>
      <c r="E9559" s="334">
        <v>0</v>
      </c>
      <c r="F9559" s="334">
        <v>0</v>
      </c>
      <c r="G9559" s="334">
        <v>0</v>
      </c>
      <c r="H9559" s="334">
        <v>0</v>
      </c>
      <c r="I9559" s="334">
        <v>0</v>
      </c>
      <c r="J9559" s="334">
        <v>0</v>
      </c>
      <c r="K9559" s="334">
        <v>0</v>
      </c>
      <c r="L9559" s="334">
        <v>0</v>
      </c>
      <c r="M9559" s="334">
        <v>0</v>
      </c>
      <c r="N9559" s="334">
        <v>0</v>
      </c>
      <c r="O9559" s="334">
        <v>0</v>
      </c>
      <c r="P9559" s="334">
        <v>0</v>
      </c>
      <c r="Q9559" s="334">
        <v>0</v>
      </c>
      <c r="R9559" s="334">
        <v>0</v>
      </c>
      <c r="S9559" s="334">
        <v>0</v>
      </c>
      <c r="T9559" s="334">
        <v>0</v>
      </c>
      <c r="U9559" s="334">
        <v>0</v>
      </c>
      <c r="V9559" s="334">
        <v>0</v>
      </c>
      <c r="W9559" s="334">
        <v>0</v>
      </c>
      <c r="X9559" s="334">
        <v>0</v>
      </c>
      <c r="Y9559" s="334">
        <v>0</v>
      </c>
      <c r="Z9559" s="334">
        <v>0</v>
      </c>
      <c r="AA9559" s="334">
        <v>0</v>
      </c>
      <c r="AB9559" s="334">
        <v>0</v>
      </c>
      <c r="AD9559" s="334">
        <v>0</v>
      </c>
      <c r="AE9559" s="334">
        <f t="shared" si="1497"/>
        <v>0</v>
      </c>
      <c r="AF9559" s="334">
        <f t="shared" si="1498"/>
        <v>0</v>
      </c>
      <c r="AG9559" s="340">
        <f t="shared" si="1499"/>
        <v>0</v>
      </c>
      <c r="AI9559" s="340">
        <f t="shared" si="1501"/>
        <v>0</v>
      </c>
      <c r="AJ9559" s="340">
        <f t="shared" si="1501"/>
        <v>0</v>
      </c>
      <c r="AK9559" s="340">
        <f t="shared" si="1501"/>
        <v>0</v>
      </c>
      <c r="AL9559" s="340">
        <f t="shared" si="1501"/>
        <v>0</v>
      </c>
      <c r="AM9559" s="340">
        <f t="shared" si="1501"/>
        <v>0</v>
      </c>
    </row>
    <row r="9560" spans="1:39" x14ac:dyDescent="0.35">
      <c r="A9560" s="337">
        <v>31473</v>
      </c>
      <c r="B9560" s="338">
        <f t="shared" si="1494"/>
        <v>1986</v>
      </c>
      <c r="C9560" s="338">
        <f t="shared" si="1495"/>
        <v>3</v>
      </c>
      <c r="D9560" s="338">
        <f t="shared" si="1496"/>
        <v>2</v>
      </c>
      <c r="E9560" s="334">
        <v>0</v>
      </c>
      <c r="F9560" s="334">
        <v>0</v>
      </c>
      <c r="G9560" s="334">
        <v>0</v>
      </c>
      <c r="H9560" s="334">
        <v>0</v>
      </c>
      <c r="I9560" s="334">
        <v>0</v>
      </c>
      <c r="J9560" s="334">
        <v>0</v>
      </c>
      <c r="K9560" s="334">
        <v>0</v>
      </c>
      <c r="L9560" s="334">
        <v>0</v>
      </c>
      <c r="M9560" s="334">
        <v>0</v>
      </c>
      <c r="N9560" s="334">
        <v>0</v>
      </c>
      <c r="O9560" s="334">
        <v>0</v>
      </c>
      <c r="P9560" s="334">
        <v>0</v>
      </c>
      <c r="Q9560" s="334">
        <v>0</v>
      </c>
      <c r="R9560" s="334">
        <v>0</v>
      </c>
      <c r="S9560" s="334">
        <v>0</v>
      </c>
      <c r="T9560" s="334">
        <v>0</v>
      </c>
      <c r="U9560" s="334">
        <v>0</v>
      </c>
      <c r="V9560" s="334">
        <v>0</v>
      </c>
      <c r="W9560" s="334">
        <v>0</v>
      </c>
      <c r="X9560" s="334">
        <v>0</v>
      </c>
      <c r="Y9560" s="334">
        <v>0</v>
      </c>
      <c r="Z9560" s="334">
        <v>0</v>
      </c>
      <c r="AA9560" s="334">
        <v>0</v>
      </c>
      <c r="AB9560" s="334">
        <v>0</v>
      </c>
      <c r="AD9560" s="334">
        <v>0</v>
      </c>
      <c r="AE9560" s="334">
        <f t="shared" si="1497"/>
        <v>0</v>
      </c>
      <c r="AF9560" s="334">
        <f t="shared" si="1498"/>
        <v>0</v>
      </c>
      <c r="AG9560" s="340">
        <f t="shared" si="1499"/>
        <v>0</v>
      </c>
      <c r="AI9560" s="340">
        <f t="shared" si="1501"/>
        <v>0</v>
      </c>
      <c r="AJ9560" s="340">
        <f t="shared" si="1501"/>
        <v>0</v>
      </c>
      <c r="AK9560" s="340">
        <f t="shared" si="1501"/>
        <v>0</v>
      </c>
      <c r="AL9560" s="340">
        <f t="shared" si="1501"/>
        <v>0</v>
      </c>
      <c r="AM9560" s="340">
        <f t="shared" si="1501"/>
        <v>0</v>
      </c>
    </row>
    <row r="9561" spans="1:39" x14ac:dyDescent="0.35">
      <c r="A9561" s="337">
        <v>31474</v>
      </c>
      <c r="B9561" s="338">
        <f t="shared" si="1494"/>
        <v>1986</v>
      </c>
      <c r="C9561" s="338">
        <f t="shared" si="1495"/>
        <v>3</v>
      </c>
      <c r="D9561" s="338">
        <f t="shared" si="1496"/>
        <v>3</v>
      </c>
      <c r="E9561" s="334">
        <v>0</v>
      </c>
      <c r="F9561" s="334">
        <v>0</v>
      </c>
      <c r="G9561" s="334">
        <v>0</v>
      </c>
      <c r="H9561" s="334">
        <v>0</v>
      </c>
      <c r="I9561" s="334">
        <v>0</v>
      </c>
      <c r="J9561" s="334">
        <v>0</v>
      </c>
      <c r="K9561" s="334">
        <v>0</v>
      </c>
      <c r="L9561" s="334">
        <v>0</v>
      </c>
      <c r="M9561" s="334">
        <v>0</v>
      </c>
      <c r="N9561" s="334">
        <v>0</v>
      </c>
      <c r="O9561" s="334">
        <v>0</v>
      </c>
      <c r="P9561" s="334">
        <v>0</v>
      </c>
      <c r="Q9561" s="334">
        <v>0</v>
      </c>
      <c r="R9561" s="334">
        <v>0</v>
      </c>
      <c r="S9561" s="334">
        <v>0</v>
      </c>
      <c r="T9561" s="334">
        <v>0</v>
      </c>
      <c r="U9561" s="334">
        <v>0</v>
      </c>
      <c r="V9561" s="334">
        <v>0</v>
      </c>
      <c r="W9561" s="334">
        <v>0</v>
      </c>
      <c r="X9561" s="334">
        <v>0</v>
      </c>
      <c r="Y9561" s="334">
        <v>0</v>
      </c>
      <c r="Z9561" s="334">
        <v>0</v>
      </c>
      <c r="AA9561" s="334">
        <v>0</v>
      </c>
      <c r="AB9561" s="334">
        <v>0</v>
      </c>
      <c r="AD9561" s="334">
        <v>0</v>
      </c>
      <c r="AE9561" s="334">
        <f t="shared" si="1497"/>
        <v>0</v>
      </c>
      <c r="AF9561" s="334">
        <f t="shared" si="1498"/>
        <v>0</v>
      </c>
      <c r="AG9561" s="340">
        <f t="shared" si="1499"/>
        <v>0</v>
      </c>
      <c r="AI9561" s="340">
        <f t="shared" si="1501"/>
        <v>0</v>
      </c>
      <c r="AJ9561" s="340">
        <f t="shared" si="1501"/>
        <v>0</v>
      </c>
      <c r="AK9561" s="340">
        <f t="shared" si="1501"/>
        <v>0</v>
      </c>
      <c r="AL9561" s="340">
        <f t="shared" si="1501"/>
        <v>0</v>
      </c>
      <c r="AM9561" s="340">
        <f t="shared" si="1501"/>
        <v>0</v>
      </c>
    </row>
    <row r="9562" spans="1:39" x14ac:dyDescent="0.35">
      <c r="A9562" s="337">
        <v>31475</v>
      </c>
      <c r="B9562" s="338">
        <f t="shared" si="1494"/>
        <v>1986</v>
      </c>
      <c r="C9562" s="338">
        <f t="shared" si="1495"/>
        <v>3</v>
      </c>
      <c r="D9562" s="338">
        <f t="shared" si="1496"/>
        <v>4</v>
      </c>
      <c r="E9562" s="334">
        <v>0</v>
      </c>
      <c r="F9562" s="334">
        <v>0</v>
      </c>
      <c r="G9562" s="334">
        <v>0</v>
      </c>
      <c r="H9562" s="334">
        <v>0</v>
      </c>
      <c r="I9562" s="334">
        <v>0</v>
      </c>
      <c r="J9562" s="334">
        <v>0</v>
      </c>
      <c r="K9562" s="334">
        <v>0</v>
      </c>
      <c r="L9562" s="334">
        <v>0</v>
      </c>
      <c r="M9562" s="334">
        <v>0</v>
      </c>
      <c r="N9562" s="334">
        <v>0</v>
      </c>
      <c r="O9562" s="334">
        <v>0.2</v>
      </c>
      <c r="P9562" s="334">
        <v>0</v>
      </c>
      <c r="Q9562" s="334">
        <v>0</v>
      </c>
      <c r="R9562" s="334">
        <v>0</v>
      </c>
      <c r="S9562" s="334">
        <v>0</v>
      </c>
      <c r="T9562" s="334">
        <v>0</v>
      </c>
      <c r="U9562" s="334">
        <v>0</v>
      </c>
      <c r="V9562" s="334">
        <v>0</v>
      </c>
      <c r="W9562" s="334">
        <v>0</v>
      </c>
      <c r="X9562" s="334">
        <v>0</v>
      </c>
      <c r="Y9562" s="334">
        <v>0</v>
      </c>
      <c r="Z9562" s="334">
        <v>0</v>
      </c>
      <c r="AA9562" s="334">
        <v>0</v>
      </c>
      <c r="AB9562" s="334">
        <v>0</v>
      </c>
      <c r="AD9562" s="334">
        <v>0.2</v>
      </c>
      <c r="AE9562" s="334">
        <f t="shared" si="1497"/>
        <v>0.2</v>
      </c>
      <c r="AF9562" s="334">
        <f t="shared" si="1498"/>
        <v>0.2</v>
      </c>
      <c r="AG9562" s="340">
        <f t="shared" si="1499"/>
        <v>0</v>
      </c>
      <c r="AI9562" s="340">
        <f t="shared" si="1501"/>
        <v>0</v>
      </c>
      <c r="AJ9562" s="340">
        <f t="shared" si="1501"/>
        <v>0</v>
      </c>
      <c r="AK9562" s="340">
        <f t="shared" si="1501"/>
        <v>0</v>
      </c>
      <c r="AL9562" s="340">
        <f t="shared" si="1501"/>
        <v>0</v>
      </c>
      <c r="AM9562" s="340">
        <f t="shared" si="1501"/>
        <v>0</v>
      </c>
    </row>
    <row r="9563" spans="1:39" x14ac:dyDescent="0.35">
      <c r="A9563" s="337">
        <v>31476</v>
      </c>
      <c r="B9563" s="338">
        <f t="shared" si="1494"/>
        <v>1986</v>
      </c>
      <c r="C9563" s="338">
        <f t="shared" si="1495"/>
        <v>3</v>
      </c>
      <c r="D9563" s="338">
        <f t="shared" si="1496"/>
        <v>5</v>
      </c>
      <c r="E9563" s="334">
        <v>0</v>
      </c>
      <c r="F9563" s="334">
        <v>0</v>
      </c>
      <c r="G9563" s="334">
        <v>0</v>
      </c>
      <c r="H9563" s="334">
        <v>0</v>
      </c>
      <c r="I9563" s="334">
        <v>0</v>
      </c>
      <c r="J9563" s="334">
        <v>0</v>
      </c>
      <c r="K9563" s="334">
        <v>0</v>
      </c>
      <c r="L9563" s="334">
        <v>0</v>
      </c>
      <c r="M9563" s="334">
        <v>0</v>
      </c>
      <c r="N9563" s="334">
        <v>0</v>
      </c>
      <c r="O9563" s="334">
        <v>0</v>
      </c>
      <c r="P9563" s="334">
        <v>0</v>
      </c>
      <c r="Q9563" s="334">
        <v>0</v>
      </c>
      <c r="R9563" s="334">
        <v>0</v>
      </c>
      <c r="S9563" s="334">
        <v>0</v>
      </c>
      <c r="T9563" s="334">
        <v>0</v>
      </c>
      <c r="U9563" s="334">
        <v>0</v>
      </c>
      <c r="V9563" s="334">
        <v>0</v>
      </c>
      <c r="W9563" s="334">
        <v>0</v>
      </c>
      <c r="X9563" s="334">
        <v>0</v>
      </c>
      <c r="Y9563" s="334">
        <v>0</v>
      </c>
      <c r="Z9563" s="334">
        <v>0</v>
      </c>
      <c r="AA9563" s="334">
        <v>0</v>
      </c>
      <c r="AB9563" s="334">
        <v>0</v>
      </c>
      <c r="AD9563" s="334">
        <v>0</v>
      </c>
      <c r="AE9563" s="334">
        <f t="shared" si="1497"/>
        <v>0</v>
      </c>
      <c r="AF9563" s="334">
        <f t="shared" si="1498"/>
        <v>0</v>
      </c>
      <c r="AG9563" s="340">
        <f t="shared" si="1499"/>
        <v>0</v>
      </c>
      <c r="AI9563" s="340">
        <f t="shared" si="1501"/>
        <v>0</v>
      </c>
      <c r="AJ9563" s="340">
        <f t="shared" si="1501"/>
        <v>0</v>
      </c>
      <c r="AK9563" s="340">
        <f t="shared" si="1501"/>
        <v>0</v>
      </c>
      <c r="AL9563" s="340">
        <f t="shared" si="1501"/>
        <v>0</v>
      </c>
      <c r="AM9563" s="340">
        <f t="shared" si="1501"/>
        <v>0</v>
      </c>
    </row>
    <row r="9564" spans="1:39" x14ac:dyDescent="0.35">
      <c r="A9564" s="337">
        <v>31477</v>
      </c>
      <c r="B9564" s="338">
        <f t="shared" si="1494"/>
        <v>1986</v>
      </c>
      <c r="C9564" s="338">
        <f t="shared" si="1495"/>
        <v>3</v>
      </c>
      <c r="D9564" s="338">
        <f t="shared" si="1496"/>
        <v>6</v>
      </c>
      <c r="E9564" s="334">
        <v>0</v>
      </c>
      <c r="F9564" s="334">
        <v>0.1</v>
      </c>
      <c r="G9564" s="334">
        <v>0</v>
      </c>
      <c r="H9564" s="334">
        <v>0</v>
      </c>
      <c r="I9564" s="334">
        <v>0</v>
      </c>
      <c r="J9564" s="334">
        <v>0.1</v>
      </c>
      <c r="K9564" s="334">
        <v>0</v>
      </c>
      <c r="L9564" s="334">
        <v>0</v>
      </c>
      <c r="M9564" s="334">
        <v>0</v>
      </c>
      <c r="N9564" s="334">
        <v>0.1</v>
      </c>
      <c r="O9564" s="334">
        <v>0</v>
      </c>
      <c r="P9564" s="334">
        <v>0</v>
      </c>
      <c r="Q9564" s="334">
        <v>0</v>
      </c>
      <c r="R9564" s="334">
        <v>0.1</v>
      </c>
      <c r="S9564" s="334">
        <v>0</v>
      </c>
      <c r="T9564" s="334">
        <v>0</v>
      </c>
      <c r="U9564" s="334">
        <v>0</v>
      </c>
      <c r="V9564" s="334">
        <v>0</v>
      </c>
      <c r="W9564" s="334">
        <v>0.1</v>
      </c>
      <c r="X9564" s="334">
        <v>0</v>
      </c>
      <c r="Y9564" s="334">
        <v>0</v>
      </c>
      <c r="Z9564" s="334">
        <v>0</v>
      </c>
      <c r="AA9564" s="334">
        <v>0.1</v>
      </c>
      <c r="AB9564" s="334">
        <v>0</v>
      </c>
      <c r="AD9564" s="334">
        <v>0.6</v>
      </c>
      <c r="AE9564" s="334">
        <f t="shared" si="1497"/>
        <v>0.6</v>
      </c>
      <c r="AF9564" s="334">
        <f t="shared" si="1498"/>
        <v>0.6</v>
      </c>
      <c r="AG9564" s="340">
        <f t="shared" si="1499"/>
        <v>0</v>
      </c>
      <c r="AI9564" s="340">
        <f t="shared" si="1501"/>
        <v>0</v>
      </c>
      <c r="AJ9564" s="340">
        <f t="shared" si="1501"/>
        <v>0</v>
      </c>
      <c r="AK9564" s="340">
        <f t="shared" si="1501"/>
        <v>0</v>
      </c>
      <c r="AL9564" s="340">
        <f t="shared" si="1501"/>
        <v>0</v>
      </c>
      <c r="AM9564" s="340">
        <f t="shared" si="1501"/>
        <v>0</v>
      </c>
    </row>
    <row r="9565" spans="1:39" x14ac:dyDescent="0.35">
      <c r="A9565" s="337">
        <v>31478</v>
      </c>
      <c r="B9565" s="338">
        <f t="shared" si="1494"/>
        <v>1986</v>
      </c>
      <c r="C9565" s="338">
        <f t="shared" si="1495"/>
        <v>3</v>
      </c>
      <c r="D9565" s="338">
        <f t="shared" si="1496"/>
        <v>7</v>
      </c>
      <c r="E9565" s="334">
        <v>0</v>
      </c>
      <c r="F9565" s="334">
        <v>0</v>
      </c>
      <c r="G9565" s="334">
        <v>0</v>
      </c>
      <c r="H9565" s="334">
        <v>0</v>
      </c>
      <c r="I9565" s="334">
        <v>0</v>
      </c>
      <c r="J9565" s="334">
        <v>0</v>
      </c>
      <c r="K9565" s="334">
        <v>0</v>
      </c>
      <c r="L9565" s="334">
        <v>0</v>
      </c>
      <c r="M9565" s="334">
        <v>0</v>
      </c>
      <c r="N9565" s="334">
        <v>0</v>
      </c>
      <c r="O9565" s="334">
        <v>0</v>
      </c>
      <c r="P9565" s="334">
        <v>0</v>
      </c>
      <c r="Q9565" s="334">
        <v>0</v>
      </c>
      <c r="R9565" s="334">
        <v>0</v>
      </c>
      <c r="S9565" s="334">
        <v>0</v>
      </c>
      <c r="T9565" s="334">
        <v>0</v>
      </c>
      <c r="U9565" s="334">
        <v>0</v>
      </c>
      <c r="V9565" s="334">
        <v>0</v>
      </c>
      <c r="W9565" s="334">
        <v>0</v>
      </c>
      <c r="X9565" s="334">
        <v>0</v>
      </c>
      <c r="Y9565" s="334">
        <v>0</v>
      </c>
      <c r="Z9565" s="334">
        <v>0</v>
      </c>
      <c r="AA9565" s="334">
        <v>0</v>
      </c>
      <c r="AB9565" s="334">
        <v>0</v>
      </c>
      <c r="AD9565" s="334">
        <v>0</v>
      </c>
      <c r="AE9565" s="334">
        <f t="shared" si="1497"/>
        <v>0</v>
      </c>
      <c r="AF9565" s="334">
        <f t="shared" si="1498"/>
        <v>0</v>
      </c>
      <c r="AG9565" s="340">
        <f t="shared" si="1499"/>
        <v>0</v>
      </c>
      <c r="AI9565" s="340">
        <f t="shared" si="1501"/>
        <v>0</v>
      </c>
      <c r="AJ9565" s="340">
        <f t="shared" si="1501"/>
        <v>0</v>
      </c>
      <c r="AK9565" s="340">
        <f t="shared" si="1501"/>
        <v>0</v>
      </c>
      <c r="AL9565" s="340">
        <f t="shared" si="1501"/>
        <v>0</v>
      </c>
      <c r="AM9565" s="340">
        <f t="shared" si="1501"/>
        <v>0</v>
      </c>
    </row>
    <row r="9566" spans="1:39" x14ac:dyDescent="0.35">
      <c r="A9566" s="337">
        <v>31479</v>
      </c>
      <c r="B9566" s="338">
        <f t="shared" si="1494"/>
        <v>1986</v>
      </c>
      <c r="C9566" s="338">
        <f t="shared" si="1495"/>
        <v>3</v>
      </c>
      <c r="D9566" s="338">
        <f t="shared" si="1496"/>
        <v>8</v>
      </c>
      <c r="E9566" s="334">
        <v>0</v>
      </c>
      <c r="F9566" s="334">
        <v>0</v>
      </c>
      <c r="G9566" s="334">
        <v>0</v>
      </c>
      <c r="H9566" s="334">
        <v>0</v>
      </c>
      <c r="I9566" s="334">
        <v>0</v>
      </c>
      <c r="J9566" s="334">
        <v>0</v>
      </c>
      <c r="K9566" s="334">
        <v>0</v>
      </c>
      <c r="L9566" s="334">
        <v>0</v>
      </c>
      <c r="M9566" s="334">
        <v>0</v>
      </c>
      <c r="N9566" s="334">
        <v>0</v>
      </c>
      <c r="O9566" s="334">
        <v>0</v>
      </c>
      <c r="P9566" s="334">
        <v>0</v>
      </c>
      <c r="Q9566" s="334">
        <v>0</v>
      </c>
      <c r="R9566" s="334">
        <v>0</v>
      </c>
      <c r="S9566" s="334">
        <v>0</v>
      </c>
      <c r="T9566" s="334">
        <v>0</v>
      </c>
      <c r="U9566" s="334">
        <v>0</v>
      </c>
      <c r="V9566" s="334">
        <v>0</v>
      </c>
      <c r="W9566" s="334">
        <v>0</v>
      </c>
      <c r="X9566" s="334">
        <v>0</v>
      </c>
      <c r="Y9566" s="334">
        <v>0</v>
      </c>
      <c r="Z9566" s="334">
        <v>0</v>
      </c>
      <c r="AA9566" s="334">
        <v>0</v>
      </c>
      <c r="AB9566" s="334">
        <v>0</v>
      </c>
      <c r="AD9566" s="334">
        <v>0</v>
      </c>
      <c r="AE9566" s="334">
        <f t="shared" si="1497"/>
        <v>0</v>
      </c>
      <c r="AF9566" s="334">
        <f t="shared" si="1498"/>
        <v>0</v>
      </c>
      <c r="AG9566" s="340">
        <f t="shared" si="1499"/>
        <v>0</v>
      </c>
      <c r="AI9566" s="340">
        <f t="shared" si="1501"/>
        <v>0</v>
      </c>
      <c r="AJ9566" s="340">
        <f t="shared" si="1501"/>
        <v>0</v>
      </c>
      <c r="AK9566" s="340">
        <f t="shared" si="1501"/>
        <v>0</v>
      </c>
      <c r="AL9566" s="340">
        <f t="shared" si="1501"/>
        <v>0</v>
      </c>
      <c r="AM9566" s="340">
        <f t="shared" si="1501"/>
        <v>0</v>
      </c>
    </row>
    <row r="9567" spans="1:39" x14ac:dyDescent="0.35">
      <c r="A9567" s="337">
        <v>31480</v>
      </c>
      <c r="B9567" s="338">
        <f t="shared" si="1494"/>
        <v>1986</v>
      </c>
      <c r="C9567" s="338">
        <f t="shared" si="1495"/>
        <v>3</v>
      </c>
      <c r="D9567" s="338">
        <f t="shared" si="1496"/>
        <v>9</v>
      </c>
      <c r="E9567" s="334">
        <v>0</v>
      </c>
      <c r="F9567" s="334">
        <v>0</v>
      </c>
      <c r="G9567" s="334">
        <v>0</v>
      </c>
      <c r="H9567" s="334">
        <v>0</v>
      </c>
      <c r="I9567" s="334">
        <v>0</v>
      </c>
      <c r="J9567" s="334">
        <v>0</v>
      </c>
      <c r="K9567" s="334">
        <v>0</v>
      </c>
      <c r="L9567" s="334">
        <v>0</v>
      </c>
      <c r="M9567" s="334">
        <v>0</v>
      </c>
      <c r="N9567" s="334">
        <v>0</v>
      </c>
      <c r="O9567" s="334">
        <v>0</v>
      </c>
      <c r="P9567" s="334">
        <v>0</v>
      </c>
      <c r="Q9567" s="334">
        <v>0</v>
      </c>
      <c r="R9567" s="334">
        <v>0</v>
      </c>
      <c r="S9567" s="334">
        <v>0</v>
      </c>
      <c r="T9567" s="334">
        <v>0</v>
      </c>
      <c r="U9567" s="334">
        <v>0</v>
      </c>
      <c r="V9567" s="334">
        <v>0</v>
      </c>
      <c r="W9567" s="334">
        <v>0</v>
      </c>
      <c r="X9567" s="334">
        <v>0</v>
      </c>
      <c r="Y9567" s="334">
        <v>0</v>
      </c>
      <c r="Z9567" s="334">
        <v>0</v>
      </c>
      <c r="AA9567" s="334">
        <v>0</v>
      </c>
      <c r="AB9567" s="334">
        <v>0</v>
      </c>
      <c r="AD9567" s="334">
        <v>0</v>
      </c>
      <c r="AE9567" s="334">
        <f t="shared" si="1497"/>
        <v>0</v>
      </c>
      <c r="AF9567" s="334">
        <f t="shared" si="1498"/>
        <v>0</v>
      </c>
      <c r="AG9567" s="340">
        <f t="shared" si="1499"/>
        <v>0</v>
      </c>
      <c r="AI9567" s="340">
        <f t="shared" si="1501"/>
        <v>0</v>
      </c>
      <c r="AJ9567" s="340">
        <f t="shared" si="1501"/>
        <v>0</v>
      </c>
      <c r="AK9567" s="340">
        <f t="shared" si="1501"/>
        <v>0</v>
      </c>
      <c r="AL9567" s="340">
        <f t="shared" si="1501"/>
        <v>0</v>
      </c>
      <c r="AM9567" s="340">
        <f t="shared" si="1501"/>
        <v>0</v>
      </c>
    </row>
    <row r="9568" spans="1:39" x14ac:dyDescent="0.35">
      <c r="A9568" s="337">
        <v>31481</v>
      </c>
      <c r="B9568" s="338">
        <f t="shared" si="1494"/>
        <v>1986</v>
      </c>
      <c r="C9568" s="338">
        <f t="shared" si="1495"/>
        <v>3</v>
      </c>
      <c r="D9568" s="338">
        <f t="shared" si="1496"/>
        <v>10</v>
      </c>
      <c r="E9568" s="334">
        <v>0</v>
      </c>
      <c r="F9568" s="334">
        <v>0</v>
      </c>
      <c r="G9568" s="334">
        <v>0</v>
      </c>
      <c r="H9568" s="334">
        <v>0</v>
      </c>
      <c r="I9568" s="334">
        <v>0</v>
      </c>
      <c r="J9568" s="334">
        <v>0</v>
      </c>
      <c r="K9568" s="334">
        <v>0</v>
      </c>
      <c r="L9568" s="334">
        <v>0</v>
      </c>
      <c r="M9568" s="334">
        <v>0</v>
      </c>
      <c r="N9568" s="334">
        <v>0</v>
      </c>
      <c r="O9568" s="334">
        <v>0</v>
      </c>
      <c r="P9568" s="334">
        <v>0</v>
      </c>
      <c r="Q9568" s="334">
        <v>0</v>
      </c>
      <c r="R9568" s="334">
        <v>0</v>
      </c>
      <c r="S9568" s="334">
        <v>0</v>
      </c>
      <c r="T9568" s="334">
        <v>0</v>
      </c>
      <c r="U9568" s="334">
        <v>0</v>
      </c>
      <c r="V9568" s="334">
        <v>0</v>
      </c>
      <c r="W9568" s="334">
        <v>0</v>
      </c>
      <c r="X9568" s="334">
        <v>0</v>
      </c>
      <c r="Y9568" s="334">
        <v>0</v>
      </c>
      <c r="Z9568" s="334">
        <v>0</v>
      </c>
      <c r="AA9568" s="334">
        <v>0</v>
      </c>
      <c r="AB9568" s="334">
        <v>0</v>
      </c>
      <c r="AD9568" s="334">
        <v>0</v>
      </c>
      <c r="AE9568" s="334">
        <f t="shared" si="1497"/>
        <v>0</v>
      </c>
      <c r="AF9568" s="334">
        <f t="shared" si="1498"/>
        <v>0</v>
      </c>
      <c r="AG9568" s="340">
        <f t="shared" si="1499"/>
        <v>0</v>
      </c>
      <c r="AI9568" s="340">
        <f t="shared" si="1501"/>
        <v>0</v>
      </c>
      <c r="AJ9568" s="340">
        <f t="shared" si="1501"/>
        <v>0</v>
      </c>
      <c r="AK9568" s="340">
        <f t="shared" si="1501"/>
        <v>0</v>
      </c>
      <c r="AL9568" s="340">
        <f t="shared" si="1501"/>
        <v>0</v>
      </c>
      <c r="AM9568" s="340">
        <f t="shared" si="1501"/>
        <v>0</v>
      </c>
    </row>
    <row r="9569" spans="1:39" x14ac:dyDescent="0.35">
      <c r="A9569" s="337">
        <v>31482</v>
      </c>
      <c r="B9569" s="338">
        <f t="shared" si="1494"/>
        <v>1986</v>
      </c>
      <c r="C9569" s="338">
        <f t="shared" si="1495"/>
        <v>3</v>
      </c>
      <c r="D9569" s="338">
        <f t="shared" si="1496"/>
        <v>11</v>
      </c>
      <c r="E9569" s="334">
        <v>0</v>
      </c>
      <c r="F9569" s="334">
        <v>0</v>
      </c>
      <c r="G9569" s="334">
        <v>0</v>
      </c>
      <c r="H9569" s="334">
        <v>0</v>
      </c>
      <c r="I9569" s="334">
        <v>0</v>
      </c>
      <c r="J9569" s="334">
        <v>0</v>
      </c>
      <c r="K9569" s="334">
        <v>0</v>
      </c>
      <c r="L9569" s="334">
        <v>0</v>
      </c>
      <c r="M9569" s="334">
        <v>0</v>
      </c>
      <c r="N9569" s="334">
        <v>0</v>
      </c>
      <c r="O9569" s="334">
        <v>0</v>
      </c>
      <c r="P9569" s="334">
        <v>0</v>
      </c>
      <c r="Q9569" s="334">
        <v>0</v>
      </c>
      <c r="R9569" s="334">
        <v>0</v>
      </c>
      <c r="S9569" s="334">
        <v>0</v>
      </c>
      <c r="T9569" s="334">
        <v>0</v>
      </c>
      <c r="U9569" s="334">
        <v>0</v>
      </c>
      <c r="V9569" s="334">
        <v>0</v>
      </c>
      <c r="W9569" s="334">
        <v>0</v>
      </c>
      <c r="X9569" s="334">
        <v>0</v>
      </c>
      <c r="Y9569" s="334">
        <v>0</v>
      </c>
      <c r="Z9569" s="334">
        <v>0</v>
      </c>
      <c r="AA9569" s="334">
        <v>0</v>
      </c>
      <c r="AB9569" s="334">
        <v>0</v>
      </c>
      <c r="AD9569" s="334">
        <v>0</v>
      </c>
      <c r="AE9569" s="334">
        <f t="shared" si="1497"/>
        <v>0</v>
      </c>
      <c r="AF9569" s="334">
        <f t="shared" si="1498"/>
        <v>0</v>
      </c>
      <c r="AG9569" s="340">
        <f t="shared" si="1499"/>
        <v>0</v>
      </c>
      <c r="AI9569" s="340">
        <f t="shared" si="1501"/>
        <v>0</v>
      </c>
      <c r="AJ9569" s="340">
        <f t="shared" si="1501"/>
        <v>0</v>
      </c>
      <c r="AK9569" s="340">
        <f t="shared" si="1501"/>
        <v>0</v>
      </c>
      <c r="AL9569" s="340">
        <f t="shared" si="1501"/>
        <v>0</v>
      </c>
      <c r="AM9569" s="340">
        <f t="shared" si="1501"/>
        <v>0</v>
      </c>
    </row>
    <row r="9570" spans="1:39" x14ac:dyDescent="0.35">
      <c r="A9570" s="337">
        <v>31483</v>
      </c>
      <c r="B9570" s="338">
        <f t="shared" si="1494"/>
        <v>1986</v>
      </c>
      <c r="C9570" s="338">
        <f t="shared" si="1495"/>
        <v>3</v>
      </c>
      <c r="D9570" s="338">
        <f t="shared" si="1496"/>
        <v>12</v>
      </c>
      <c r="E9570" s="334">
        <v>0</v>
      </c>
      <c r="F9570" s="334">
        <v>0</v>
      </c>
      <c r="G9570" s="334">
        <v>0</v>
      </c>
      <c r="H9570" s="334">
        <v>0</v>
      </c>
      <c r="I9570" s="334">
        <v>0</v>
      </c>
      <c r="J9570" s="334">
        <v>0</v>
      </c>
      <c r="K9570" s="334">
        <v>0</v>
      </c>
      <c r="L9570" s="334">
        <v>0</v>
      </c>
      <c r="M9570" s="334">
        <v>0</v>
      </c>
      <c r="N9570" s="334">
        <v>0</v>
      </c>
      <c r="O9570" s="334">
        <v>0</v>
      </c>
      <c r="P9570" s="334">
        <v>0</v>
      </c>
      <c r="Q9570" s="334">
        <v>0</v>
      </c>
      <c r="R9570" s="334">
        <v>0</v>
      </c>
      <c r="S9570" s="334">
        <v>0</v>
      </c>
      <c r="T9570" s="334">
        <v>0</v>
      </c>
      <c r="U9570" s="334">
        <v>0</v>
      </c>
      <c r="V9570" s="334">
        <v>0</v>
      </c>
      <c r="W9570" s="334">
        <v>0</v>
      </c>
      <c r="X9570" s="334">
        <v>0</v>
      </c>
      <c r="Y9570" s="334">
        <v>0</v>
      </c>
      <c r="Z9570" s="334">
        <v>0</v>
      </c>
      <c r="AA9570" s="334">
        <v>0</v>
      </c>
      <c r="AB9570" s="334">
        <v>0</v>
      </c>
      <c r="AD9570" s="334">
        <v>0</v>
      </c>
      <c r="AE9570" s="334">
        <f t="shared" si="1497"/>
        <v>0</v>
      </c>
      <c r="AF9570" s="334">
        <f t="shared" si="1498"/>
        <v>0</v>
      </c>
      <c r="AG9570" s="340">
        <f t="shared" si="1499"/>
        <v>0</v>
      </c>
      <c r="AI9570" s="340">
        <f t="shared" si="1501"/>
        <v>0</v>
      </c>
      <c r="AJ9570" s="340">
        <f t="shared" si="1501"/>
        <v>0</v>
      </c>
      <c r="AK9570" s="340">
        <f t="shared" si="1501"/>
        <v>0</v>
      </c>
      <c r="AL9570" s="340">
        <f t="shared" si="1501"/>
        <v>0</v>
      </c>
      <c r="AM9570" s="340">
        <f t="shared" si="1501"/>
        <v>0</v>
      </c>
    </row>
    <row r="9571" spans="1:39" x14ac:dyDescent="0.35">
      <c r="A9571" s="337">
        <v>31484</v>
      </c>
      <c r="B9571" s="338">
        <f t="shared" si="1494"/>
        <v>1986</v>
      </c>
      <c r="C9571" s="338">
        <f t="shared" si="1495"/>
        <v>3</v>
      </c>
      <c r="D9571" s="338">
        <f t="shared" si="1496"/>
        <v>13</v>
      </c>
      <c r="E9571" s="334">
        <v>0</v>
      </c>
      <c r="F9571" s="334">
        <v>0</v>
      </c>
      <c r="G9571" s="334">
        <v>0</v>
      </c>
      <c r="H9571" s="334">
        <v>0</v>
      </c>
      <c r="I9571" s="334">
        <v>0</v>
      </c>
      <c r="J9571" s="334">
        <v>0</v>
      </c>
      <c r="K9571" s="334">
        <v>0</v>
      </c>
      <c r="L9571" s="334">
        <v>0</v>
      </c>
      <c r="M9571" s="334">
        <v>0.1</v>
      </c>
      <c r="N9571" s="334">
        <v>0</v>
      </c>
      <c r="O9571" s="334">
        <v>0</v>
      </c>
      <c r="P9571" s="334">
        <v>0</v>
      </c>
      <c r="Q9571" s="334">
        <v>0</v>
      </c>
      <c r="R9571" s="334">
        <v>0</v>
      </c>
      <c r="S9571" s="334">
        <v>0</v>
      </c>
      <c r="T9571" s="334">
        <v>0</v>
      </c>
      <c r="U9571" s="334">
        <v>0</v>
      </c>
      <c r="V9571" s="334">
        <v>0</v>
      </c>
      <c r="W9571" s="334">
        <v>0</v>
      </c>
      <c r="X9571" s="334">
        <v>0</v>
      </c>
      <c r="Y9571" s="334">
        <v>0</v>
      </c>
      <c r="Z9571" s="334">
        <v>0</v>
      </c>
      <c r="AA9571" s="334">
        <v>0.1</v>
      </c>
      <c r="AB9571" s="334">
        <v>0</v>
      </c>
      <c r="AD9571" s="334">
        <v>0.2</v>
      </c>
      <c r="AE9571" s="334">
        <f t="shared" si="1497"/>
        <v>0.2</v>
      </c>
      <c r="AF9571" s="334">
        <f t="shared" si="1498"/>
        <v>0.2</v>
      </c>
      <c r="AG9571" s="340">
        <f t="shared" si="1499"/>
        <v>0</v>
      </c>
      <c r="AI9571" s="340">
        <f t="shared" si="1501"/>
        <v>0</v>
      </c>
      <c r="AJ9571" s="340">
        <f t="shared" si="1501"/>
        <v>0</v>
      </c>
      <c r="AK9571" s="340">
        <f t="shared" si="1501"/>
        <v>0</v>
      </c>
      <c r="AL9571" s="340">
        <f t="shared" si="1501"/>
        <v>0</v>
      </c>
      <c r="AM9571" s="340">
        <f t="shared" si="1501"/>
        <v>0</v>
      </c>
    </row>
    <row r="9572" spans="1:39" x14ac:dyDescent="0.35">
      <c r="A9572" s="337">
        <v>31485</v>
      </c>
      <c r="B9572" s="338">
        <f t="shared" si="1494"/>
        <v>1986</v>
      </c>
      <c r="C9572" s="338">
        <f t="shared" si="1495"/>
        <v>3</v>
      </c>
      <c r="D9572" s="338">
        <f t="shared" si="1496"/>
        <v>14</v>
      </c>
      <c r="E9572" s="334">
        <v>0</v>
      </c>
      <c r="F9572" s="334">
        <v>0</v>
      </c>
      <c r="G9572" s="334">
        <v>0</v>
      </c>
      <c r="H9572" s="334">
        <v>0</v>
      </c>
      <c r="I9572" s="334">
        <v>0</v>
      </c>
      <c r="J9572" s="334">
        <v>0</v>
      </c>
      <c r="K9572" s="334">
        <v>0</v>
      </c>
      <c r="L9572" s="334">
        <v>0</v>
      </c>
      <c r="M9572" s="334">
        <v>0</v>
      </c>
      <c r="N9572" s="334">
        <v>0</v>
      </c>
      <c r="O9572" s="334">
        <v>0</v>
      </c>
      <c r="P9572" s="334">
        <v>0</v>
      </c>
      <c r="Q9572" s="334">
        <v>0</v>
      </c>
      <c r="R9572" s="334">
        <v>0</v>
      </c>
      <c r="S9572" s="334">
        <v>0</v>
      </c>
      <c r="T9572" s="334">
        <v>0</v>
      </c>
      <c r="U9572" s="334">
        <v>0</v>
      </c>
      <c r="V9572" s="334">
        <v>0</v>
      </c>
      <c r="W9572" s="334">
        <v>0</v>
      </c>
      <c r="X9572" s="334">
        <v>0</v>
      </c>
      <c r="Y9572" s="334">
        <v>0</v>
      </c>
      <c r="Z9572" s="334">
        <v>0</v>
      </c>
      <c r="AA9572" s="334">
        <v>0</v>
      </c>
      <c r="AB9572" s="334">
        <v>0</v>
      </c>
      <c r="AD9572" s="334">
        <v>0</v>
      </c>
      <c r="AE9572" s="334">
        <f t="shared" si="1497"/>
        <v>0</v>
      </c>
      <c r="AF9572" s="334">
        <f t="shared" si="1498"/>
        <v>0</v>
      </c>
      <c r="AG9572" s="340">
        <f t="shared" si="1499"/>
        <v>0</v>
      </c>
      <c r="AI9572" s="340">
        <f t="shared" ref="AI9572:AM9587" si="1502">IF($C9572=AI$1,$AF9572,0)</f>
        <v>0</v>
      </c>
      <c r="AJ9572" s="340">
        <f t="shared" si="1502"/>
        <v>0</v>
      </c>
      <c r="AK9572" s="340">
        <f t="shared" si="1502"/>
        <v>0</v>
      </c>
      <c r="AL9572" s="340">
        <f t="shared" si="1502"/>
        <v>0</v>
      </c>
      <c r="AM9572" s="340">
        <f t="shared" si="1502"/>
        <v>0</v>
      </c>
    </row>
    <row r="9573" spans="1:39" x14ac:dyDescent="0.35">
      <c r="A9573" s="337">
        <v>31486</v>
      </c>
      <c r="B9573" s="338">
        <f t="shared" si="1494"/>
        <v>1986</v>
      </c>
      <c r="C9573" s="338">
        <f t="shared" si="1495"/>
        <v>3</v>
      </c>
      <c r="D9573" s="338">
        <f t="shared" si="1496"/>
        <v>15</v>
      </c>
      <c r="E9573" s="334">
        <v>0</v>
      </c>
      <c r="F9573" s="334">
        <v>0</v>
      </c>
      <c r="G9573" s="334">
        <v>0</v>
      </c>
      <c r="H9573" s="334">
        <v>0</v>
      </c>
      <c r="I9573" s="334">
        <v>0</v>
      </c>
      <c r="J9573" s="334">
        <v>0</v>
      </c>
      <c r="K9573" s="334">
        <v>0</v>
      </c>
      <c r="L9573" s="334">
        <v>0</v>
      </c>
      <c r="M9573" s="334">
        <v>0</v>
      </c>
      <c r="N9573" s="334">
        <v>0</v>
      </c>
      <c r="O9573" s="334">
        <v>0</v>
      </c>
      <c r="P9573" s="334">
        <v>0.1</v>
      </c>
      <c r="Q9573" s="334">
        <v>0</v>
      </c>
      <c r="R9573" s="334">
        <v>0</v>
      </c>
      <c r="S9573" s="334">
        <v>0</v>
      </c>
      <c r="T9573" s="334">
        <v>0</v>
      </c>
      <c r="U9573" s="334">
        <v>0</v>
      </c>
      <c r="V9573" s="334">
        <v>0</v>
      </c>
      <c r="W9573" s="334">
        <v>0</v>
      </c>
      <c r="X9573" s="334">
        <v>0</v>
      </c>
      <c r="Y9573" s="334">
        <v>0</v>
      </c>
      <c r="Z9573" s="334">
        <v>0.1</v>
      </c>
      <c r="AA9573" s="334">
        <v>0</v>
      </c>
      <c r="AB9573" s="334">
        <v>0</v>
      </c>
      <c r="AD9573" s="334">
        <v>0.2</v>
      </c>
      <c r="AE9573" s="334">
        <f t="shared" si="1497"/>
        <v>0.2</v>
      </c>
      <c r="AF9573" s="334">
        <f t="shared" si="1498"/>
        <v>0.2</v>
      </c>
      <c r="AG9573" s="340">
        <f t="shared" si="1499"/>
        <v>0</v>
      </c>
      <c r="AI9573" s="340">
        <f t="shared" si="1502"/>
        <v>0</v>
      </c>
      <c r="AJ9573" s="340">
        <f t="shared" si="1502"/>
        <v>0</v>
      </c>
      <c r="AK9573" s="340">
        <f t="shared" si="1502"/>
        <v>0</v>
      </c>
      <c r="AL9573" s="340">
        <f t="shared" si="1502"/>
        <v>0</v>
      </c>
      <c r="AM9573" s="340">
        <f t="shared" si="1502"/>
        <v>0</v>
      </c>
    </row>
    <row r="9574" spans="1:39" x14ac:dyDescent="0.35">
      <c r="A9574" s="337">
        <v>31487</v>
      </c>
      <c r="B9574" s="338">
        <f t="shared" si="1494"/>
        <v>1986</v>
      </c>
      <c r="C9574" s="338">
        <f t="shared" si="1495"/>
        <v>3</v>
      </c>
      <c r="D9574" s="338">
        <f t="shared" si="1496"/>
        <v>16</v>
      </c>
      <c r="E9574" s="334">
        <v>0.2</v>
      </c>
      <c r="F9574" s="334">
        <v>0.1</v>
      </c>
      <c r="G9574" s="334">
        <v>0.2</v>
      </c>
      <c r="H9574" s="334">
        <v>0.1</v>
      </c>
      <c r="I9574" s="334">
        <v>0.2</v>
      </c>
      <c r="J9574" s="334">
        <v>0.2</v>
      </c>
      <c r="K9574" s="334">
        <v>0.1</v>
      </c>
      <c r="L9574" s="334">
        <v>0.2</v>
      </c>
      <c r="M9574" s="334">
        <v>0.1</v>
      </c>
      <c r="N9574" s="334">
        <v>0.2</v>
      </c>
      <c r="O9574" s="334">
        <v>0.1</v>
      </c>
      <c r="P9574" s="334">
        <v>0.2</v>
      </c>
      <c r="Q9574" s="334">
        <v>0.2</v>
      </c>
      <c r="R9574" s="334">
        <v>0.1</v>
      </c>
      <c r="S9574" s="334">
        <v>0.2</v>
      </c>
      <c r="T9574" s="334">
        <v>0</v>
      </c>
      <c r="U9574" s="334">
        <v>0.3</v>
      </c>
      <c r="V9574" s="334">
        <v>0.2</v>
      </c>
      <c r="W9574" s="334">
        <v>0.1</v>
      </c>
      <c r="X9574" s="334">
        <v>0.2</v>
      </c>
      <c r="Y9574" s="334">
        <v>0.1</v>
      </c>
      <c r="Z9574" s="334">
        <v>0.2</v>
      </c>
      <c r="AA9574" s="334">
        <v>0.1</v>
      </c>
      <c r="AB9574" s="334">
        <v>0.2</v>
      </c>
      <c r="AD9574" s="334">
        <v>3.8</v>
      </c>
      <c r="AE9574" s="334">
        <f t="shared" si="1497"/>
        <v>3.8</v>
      </c>
      <c r="AF9574" s="334">
        <f t="shared" si="1498"/>
        <v>3.8000000000000012</v>
      </c>
      <c r="AG9574" s="340">
        <f t="shared" si="1499"/>
        <v>1.3322676295501878E-15</v>
      </c>
      <c r="AI9574" s="340">
        <f t="shared" si="1502"/>
        <v>0</v>
      </c>
      <c r="AJ9574" s="340">
        <f t="shared" si="1502"/>
        <v>0</v>
      </c>
      <c r="AK9574" s="340">
        <f t="shared" si="1502"/>
        <v>0</v>
      </c>
      <c r="AL9574" s="340">
        <f t="shared" si="1502"/>
        <v>0</v>
      </c>
      <c r="AM9574" s="340">
        <f t="shared" si="1502"/>
        <v>0</v>
      </c>
    </row>
    <row r="9575" spans="1:39" x14ac:dyDescent="0.35">
      <c r="A9575" s="337">
        <v>31488</v>
      </c>
      <c r="B9575" s="338">
        <f t="shared" si="1494"/>
        <v>1986</v>
      </c>
      <c r="C9575" s="338">
        <f t="shared" si="1495"/>
        <v>3</v>
      </c>
      <c r="D9575" s="338">
        <f t="shared" si="1496"/>
        <v>17</v>
      </c>
      <c r="E9575" s="334">
        <v>0.1</v>
      </c>
      <c r="F9575" s="334">
        <v>0</v>
      </c>
      <c r="G9575" s="334">
        <v>0</v>
      </c>
      <c r="H9575" s="334">
        <v>0</v>
      </c>
      <c r="I9575" s="334">
        <v>0</v>
      </c>
      <c r="J9575" s="334">
        <v>0.1</v>
      </c>
      <c r="K9575" s="334">
        <v>0</v>
      </c>
      <c r="L9575" s="334">
        <v>0</v>
      </c>
      <c r="M9575" s="334">
        <v>0</v>
      </c>
      <c r="N9575" s="334">
        <v>0</v>
      </c>
      <c r="O9575" s="334">
        <v>0</v>
      </c>
      <c r="P9575" s="334">
        <v>0</v>
      </c>
      <c r="Q9575" s="334">
        <v>0</v>
      </c>
      <c r="R9575" s="334">
        <v>0</v>
      </c>
      <c r="S9575" s="334">
        <v>0</v>
      </c>
      <c r="T9575" s="334">
        <v>0</v>
      </c>
      <c r="U9575" s="334">
        <v>0</v>
      </c>
      <c r="V9575" s="334">
        <v>0</v>
      </c>
      <c r="W9575" s="334">
        <v>0</v>
      </c>
      <c r="X9575" s="334">
        <v>0</v>
      </c>
      <c r="Y9575" s="334">
        <v>0</v>
      </c>
      <c r="Z9575" s="334">
        <v>0</v>
      </c>
      <c r="AA9575" s="334">
        <v>0</v>
      </c>
      <c r="AB9575" s="334">
        <v>0</v>
      </c>
      <c r="AD9575" s="334">
        <v>0.2</v>
      </c>
      <c r="AE9575" s="334">
        <f t="shared" si="1497"/>
        <v>0.2</v>
      </c>
      <c r="AF9575" s="334">
        <f t="shared" si="1498"/>
        <v>0.2</v>
      </c>
      <c r="AG9575" s="340">
        <f t="shared" si="1499"/>
        <v>0</v>
      </c>
      <c r="AI9575" s="340">
        <f t="shared" si="1502"/>
        <v>0</v>
      </c>
      <c r="AJ9575" s="340">
        <f t="shared" si="1502"/>
        <v>0</v>
      </c>
      <c r="AK9575" s="340">
        <f t="shared" si="1502"/>
        <v>0</v>
      </c>
      <c r="AL9575" s="340">
        <f t="shared" si="1502"/>
        <v>0</v>
      </c>
      <c r="AM9575" s="340">
        <f t="shared" si="1502"/>
        <v>0</v>
      </c>
    </row>
    <row r="9576" spans="1:39" x14ac:dyDescent="0.35">
      <c r="A9576" s="337">
        <v>31489</v>
      </c>
      <c r="B9576" s="338">
        <f t="shared" si="1494"/>
        <v>1986</v>
      </c>
      <c r="C9576" s="338">
        <f t="shared" si="1495"/>
        <v>3</v>
      </c>
      <c r="D9576" s="338">
        <f t="shared" si="1496"/>
        <v>18</v>
      </c>
      <c r="E9576" s="334">
        <v>0</v>
      </c>
      <c r="F9576" s="334">
        <v>0</v>
      </c>
      <c r="G9576" s="334">
        <v>0</v>
      </c>
      <c r="H9576" s="334">
        <v>0</v>
      </c>
      <c r="I9576" s="334">
        <v>0</v>
      </c>
      <c r="J9576" s="334">
        <v>0</v>
      </c>
      <c r="K9576" s="334">
        <v>0</v>
      </c>
      <c r="L9576" s="334">
        <v>0</v>
      </c>
      <c r="M9576" s="334">
        <v>0</v>
      </c>
      <c r="N9576" s="334">
        <v>0</v>
      </c>
      <c r="O9576" s="334">
        <v>0</v>
      </c>
      <c r="P9576" s="334">
        <v>0</v>
      </c>
      <c r="Q9576" s="334">
        <v>0</v>
      </c>
      <c r="R9576" s="334">
        <v>0</v>
      </c>
      <c r="S9576" s="334">
        <v>0</v>
      </c>
      <c r="T9576" s="334">
        <v>0</v>
      </c>
      <c r="U9576" s="334">
        <v>0</v>
      </c>
      <c r="V9576" s="334">
        <v>0</v>
      </c>
      <c r="W9576" s="334">
        <v>0</v>
      </c>
      <c r="X9576" s="334">
        <v>0</v>
      </c>
      <c r="Y9576" s="334">
        <v>0</v>
      </c>
      <c r="Z9576" s="334">
        <v>0</v>
      </c>
      <c r="AA9576" s="334">
        <v>0</v>
      </c>
      <c r="AB9576" s="334">
        <v>0</v>
      </c>
      <c r="AD9576" s="334">
        <v>0</v>
      </c>
      <c r="AE9576" s="334">
        <f t="shared" si="1497"/>
        <v>0</v>
      </c>
      <c r="AF9576" s="334">
        <f t="shared" si="1498"/>
        <v>0</v>
      </c>
      <c r="AG9576" s="340">
        <f t="shared" si="1499"/>
        <v>0</v>
      </c>
      <c r="AI9576" s="340">
        <f t="shared" si="1502"/>
        <v>0</v>
      </c>
      <c r="AJ9576" s="340">
        <f t="shared" si="1502"/>
        <v>0</v>
      </c>
      <c r="AK9576" s="340">
        <f t="shared" si="1502"/>
        <v>0</v>
      </c>
      <c r="AL9576" s="340">
        <f t="shared" si="1502"/>
        <v>0</v>
      </c>
      <c r="AM9576" s="340">
        <f t="shared" si="1502"/>
        <v>0</v>
      </c>
    </row>
    <row r="9577" spans="1:39" x14ac:dyDescent="0.35">
      <c r="A9577" s="337">
        <v>31490</v>
      </c>
      <c r="B9577" s="338">
        <f t="shared" si="1494"/>
        <v>1986</v>
      </c>
      <c r="C9577" s="338">
        <f t="shared" si="1495"/>
        <v>3</v>
      </c>
      <c r="D9577" s="338">
        <f t="shared" si="1496"/>
        <v>19</v>
      </c>
      <c r="E9577" s="334">
        <v>0</v>
      </c>
      <c r="F9577" s="334">
        <v>0</v>
      </c>
      <c r="G9577" s="334">
        <v>0</v>
      </c>
      <c r="H9577" s="334">
        <v>0</v>
      </c>
      <c r="I9577" s="334">
        <v>0</v>
      </c>
      <c r="J9577" s="334">
        <v>0</v>
      </c>
      <c r="K9577" s="334">
        <v>0</v>
      </c>
      <c r="L9577" s="334">
        <v>0</v>
      </c>
      <c r="M9577" s="334">
        <v>0</v>
      </c>
      <c r="N9577" s="334">
        <v>0</v>
      </c>
      <c r="O9577" s="334">
        <v>0</v>
      </c>
      <c r="P9577" s="334">
        <v>0</v>
      </c>
      <c r="Q9577" s="334">
        <v>0</v>
      </c>
      <c r="R9577" s="334">
        <v>0</v>
      </c>
      <c r="S9577" s="334">
        <v>0</v>
      </c>
      <c r="T9577" s="334">
        <v>0</v>
      </c>
      <c r="U9577" s="334">
        <v>0</v>
      </c>
      <c r="V9577" s="334">
        <v>0</v>
      </c>
      <c r="W9577" s="334">
        <v>0</v>
      </c>
      <c r="X9577" s="334">
        <v>0</v>
      </c>
      <c r="Y9577" s="334">
        <v>0</v>
      </c>
      <c r="Z9577" s="334">
        <v>0</v>
      </c>
      <c r="AA9577" s="334">
        <v>0</v>
      </c>
      <c r="AB9577" s="334">
        <v>0</v>
      </c>
      <c r="AD9577" s="334">
        <v>0</v>
      </c>
      <c r="AE9577" s="334">
        <f t="shared" si="1497"/>
        <v>0</v>
      </c>
      <c r="AF9577" s="334">
        <f t="shared" si="1498"/>
        <v>0</v>
      </c>
      <c r="AG9577" s="340">
        <f t="shared" si="1499"/>
        <v>0</v>
      </c>
      <c r="AI9577" s="340">
        <f t="shared" si="1502"/>
        <v>0</v>
      </c>
      <c r="AJ9577" s="340">
        <f t="shared" si="1502"/>
        <v>0</v>
      </c>
      <c r="AK9577" s="340">
        <f t="shared" si="1502"/>
        <v>0</v>
      </c>
      <c r="AL9577" s="340">
        <f t="shared" si="1502"/>
        <v>0</v>
      </c>
      <c r="AM9577" s="340">
        <f t="shared" si="1502"/>
        <v>0</v>
      </c>
    </row>
    <row r="9578" spans="1:39" x14ac:dyDescent="0.35">
      <c r="A9578" s="337">
        <v>31491</v>
      </c>
      <c r="B9578" s="338">
        <f t="shared" si="1494"/>
        <v>1986</v>
      </c>
      <c r="C9578" s="338">
        <f t="shared" si="1495"/>
        <v>3</v>
      </c>
      <c r="D9578" s="338">
        <f t="shared" si="1496"/>
        <v>20</v>
      </c>
      <c r="E9578" s="334">
        <v>0</v>
      </c>
      <c r="F9578" s="334">
        <v>0</v>
      </c>
      <c r="G9578" s="334">
        <v>0</v>
      </c>
      <c r="H9578" s="334">
        <v>0</v>
      </c>
      <c r="I9578" s="334">
        <v>0</v>
      </c>
      <c r="J9578" s="334">
        <v>0</v>
      </c>
      <c r="K9578" s="334">
        <v>0</v>
      </c>
      <c r="L9578" s="334">
        <v>0</v>
      </c>
      <c r="M9578" s="334">
        <v>0</v>
      </c>
      <c r="N9578" s="334">
        <v>0</v>
      </c>
      <c r="O9578" s="334">
        <v>0</v>
      </c>
      <c r="P9578" s="334">
        <v>0</v>
      </c>
      <c r="Q9578" s="334">
        <v>0</v>
      </c>
      <c r="R9578" s="334">
        <v>0</v>
      </c>
      <c r="S9578" s="334">
        <v>0</v>
      </c>
      <c r="T9578" s="334">
        <v>0</v>
      </c>
      <c r="U9578" s="334">
        <v>0</v>
      </c>
      <c r="V9578" s="334">
        <v>0</v>
      </c>
      <c r="W9578" s="334">
        <v>0</v>
      </c>
      <c r="X9578" s="334">
        <v>0</v>
      </c>
      <c r="Y9578" s="334">
        <v>0</v>
      </c>
      <c r="Z9578" s="334">
        <v>0</v>
      </c>
      <c r="AA9578" s="334">
        <v>0</v>
      </c>
      <c r="AB9578" s="334">
        <v>0</v>
      </c>
      <c r="AD9578" s="334">
        <v>0</v>
      </c>
      <c r="AE9578" s="334">
        <f t="shared" si="1497"/>
        <v>0</v>
      </c>
      <c r="AF9578" s="334">
        <f t="shared" si="1498"/>
        <v>0</v>
      </c>
      <c r="AG9578" s="340">
        <f t="shared" si="1499"/>
        <v>0</v>
      </c>
      <c r="AI9578" s="340">
        <f t="shared" si="1502"/>
        <v>0</v>
      </c>
      <c r="AJ9578" s="340">
        <f t="shared" si="1502"/>
        <v>0</v>
      </c>
      <c r="AK9578" s="340">
        <f t="shared" si="1502"/>
        <v>0</v>
      </c>
      <c r="AL9578" s="340">
        <f t="shared" si="1502"/>
        <v>0</v>
      </c>
      <c r="AM9578" s="340">
        <f t="shared" si="1502"/>
        <v>0</v>
      </c>
    </row>
    <row r="9579" spans="1:39" x14ac:dyDescent="0.35">
      <c r="A9579" s="337">
        <v>31492</v>
      </c>
      <c r="B9579" s="338">
        <f t="shared" si="1494"/>
        <v>1986</v>
      </c>
      <c r="C9579" s="338">
        <f t="shared" si="1495"/>
        <v>3</v>
      </c>
      <c r="D9579" s="338">
        <f t="shared" si="1496"/>
        <v>21</v>
      </c>
      <c r="E9579" s="334">
        <v>0</v>
      </c>
      <c r="F9579" s="334">
        <v>0</v>
      </c>
      <c r="G9579" s="334">
        <v>0</v>
      </c>
      <c r="H9579" s="334">
        <v>0</v>
      </c>
      <c r="I9579" s="334">
        <v>0</v>
      </c>
      <c r="J9579" s="334">
        <v>0</v>
      </c>
      <c r="K9579" s="334">
        <v>0</v>
      </c>
      <c r="L9579" s="334">
        <v>0</v>
      </c>
      <c r="M9579" s="334">
        <v>0</v>
      </c>
      <c r="N9579" s="334">
        <v>0</v>
      </c>
      <c r="O9579" s="334">
        <v>0</v>
      </c>
      <c r="P9579" s="334">
        <v>0</v>
      </c>
      <c r="Q9579" s="334">
        <v>0</v>
      </c>
      <c r="R9579" s="334">
        <v>0</v>
      </c>
      <c r="S9579" s="334">
        <v>0</v>
      </c>
      <c r="T9579" s="334">
        <v>0</v>
      </c>
      <c r="U9579" s="334">
        <v>0</v>
      </c>
      <c r="V9579" s="334">
        <v>0</v>
      </c>
      <c r="W9579" s="334">
        <v>0</v>
      </c>
      <c r="X9579" s="334">
        <v>0</v>
      </c>
      <c r="Y9579" s="334">
        <v>0</v>
      </c>
      <c r="Z9579" s="334">
        <v>0</v>
      </c>
      <c r="AA9579" s="334">
        <v>0</v>
      </c>
      <c r="AB9579" s="334">
        <v>0</v>
      </c>
      <c r="AD9579" s="334">
        <v>0</v>
      </c>
      <c r="AE9579" s="334">
        <f t="shared" si="1497"/>
        <v>0</v>
      </c>
      <c r="AF9579" s="334">
        <f t="shared" si="1498"/>
        <v>0</v>
      </c>
      <c r="AG9579" s="340">
        <f t="shared" si="1499"/>
        <v>0</v>
      </c>
      <c r="AI9579" s="340">
        <f t="shared" si="1502"/>
        <v>0</v>
      </c>
      <c r="AJ9579" s="340">
        <f t="shared" si="1502"/>
        <v>0</v>
      </c>
      <c r="AK9579" s="340">
        <f t="shared" si="1502"/>
        <v>0</v>
      </c>
      <c r="AL9579" s="340">
        <f t="shared" si="1502"/>
        <v>0</v>
      </c>
      <c r="AM9579" s="340">
        <f t="shared" si="1502"/>
        <v>0</v>
      </c>
    </row>
    <row r="9580" spans="1:39" x14ac:dyDescent="0.35">
      <c r="A9580" s="337">
        <v>31493</v>
      </c>
      <c r="B9580" s="338">
        <f t="shared" si="1494"/>
        <v>1986</v>
      </c>
      <c r="C9580" s="338">
        <f t="shared" si="1495"/>
        <v>3</v>
      </c>
      <c r="D9580" s="338">
        <f t="shared" si="1496"/>
        <v>22</v>
      </c>
      <c r="E9580" s="334">
        <v>0</v>
      </c>
      <c r="F9580" s="334">
        <v>0</v>
      </c>
      <c r="G9580" s="334">
        <v>0</v>
      </c>
      <c r="H9580" s="334">
        <v>0</v>
      </c>
      <c r="I9580" s="334">
        <v>0</v>
      </c>
      <c r="J9580" s="334">
        <v>0</v>
      </c>
      <c r="K9580" s="334">
        <v>0</v>
      </c>
      <c r="L9580" s="334">
        <v>0</v>
      </c>
      <c r="M9580" s="334">
        <v>0</v>
      </c>
      <c r="N9580" s="334">
        <v>0</v>
      </c>
      <c r="O9580" s="334">
        <v>0</v>
      </c>
      <c r="P9580" s="334">
        <v>0</v>
      </c>
      <c r="Q9580" s="334">
        <v>0</v>
      </c>
      <c r="R9580" s="334">
        <v>0</v>
      </c>
      <c r="S9580" s="334">
        <v>0</v>
      </c>
      <c r="T9580" s="334">
        <v>0</v>
      </c>
      <c r="U9580" s="334">
        <v>0</v>
      </c>
      <c r="V9580" s="334">
        <v>0</v>
      </c>
      <c r="W9580" s="334">
        <v>0</v>
      </c>
      <c r="X9580" s="334">
        <v>0</v>
      </c>
      <c r="Y9580" s="334">
        <v>0</v>
      </c>
      <c r="Z9580" s="334">
        <v>0</v>
      </c>
      <c r="AA9580" s="334">
        <v>0</v>
      </c>
      <c r="AB9580" s="334">
        <v>0</v>
      </c>
      <c r="AD9580" s="334">
        <v>0</v>
      </c>
      <c r="AE9580" s="334">
        <f t="shared" si="1497"/>
        <v>0</v>
      </c>
      <c r="AF9580" s="334">
        <f t="shared" si="1498"/>
        <v>0</v>
      </c>
      <c r="AG9580" s="340">
        <f t="shared" si="1499"/>
        <v>0</v>
      </c>
      <c r="AI9580" s="340">
        <f t="shared" si="1502"/>
        <v>0</v>
      </c>
      <c r="AJ9580" s="340">
        <f t="shared" si="1502"/>
        <v>0</v>
      </c>
      <c r="AK9580" s="340">
        <f t="shared" si="1502"/>
        <v>0</v>
      </c>
      <c r="AL9580" s="340">
        <f t="shared" si="1502"/>
        <v>0</v>
      </c>
      <c r="AM9580" s="340">
        <f t="shared" si="1502"/>
        <v>0</v>
      </c>
    </row>
    <row r="9581" spans="1:39" x14ac:dyDescent="0.35">
      <c r="A9581" s="337">
        <v>31494</v>
      </c>
      <c r="B9581" s="338">
        <f t="shared" si="1494"/>
        <v>1986</v>
      </c>
      <c r="C9581" s="338">
        <f t="shared" si="1495"/>
        <v>3</v>
      </c>
      <c r="D9581" s="338">
        <f t="shared" si="1496"/>
        <v>23</v>
      </c>
      <c r="E9581" s="334">
        <v>0</v>
      </c>
      <c r="F9581" s="334">
        <v>0</v>
      </c>
      <c r="G9581" s="334">
        <v>0</v>
      </c>
      <c r="H9581" s="334">
        <v>0</v>
      </c>
      <c r="I9581" s="334">
        <v>0</v>
      </c>
      <c r="J9581" s="334">
        <v>0</v>
      </c>
      <c r="K9581" s="334">
        <v>0</v>
      </c>
      <c r="L9581" s="334">
        <v>0</v>
      </c>
      <c r="M9581" s="334">
        <v>0</v>
      </c>
      <c r="N9581" s="334">
        <v>0</v>
      </c>
      <c r="O9581" s="334">
        <v>0</v>
      </c>
      <c r="P9581" s="334">
        <v>0</v>
      </c>
      <c r="Q9581" s="334">
        <v>0</v>
      </c>
      <c r="R9581" s="334">
        <v>0</v>
      </c>
      <c r="S9581" s="334">
        <v>0</v>
      </c>
      <c r="T9581" s="334">
        <v>0</v>
      </c>
      <c r="U9581" s="334">
        <v>0</v>
      </c>
      <c r="V9581" s="334">
        <v>0</v>
      </c>
      <c r="W9581" s="334">
        <v>0</v>
      </c>
      <c r="X9581" s="334">
        <v>0</v>
      </c>
      <c r="Y9581" s="334">
        <v>0</v>
      </c>
      <c r="Z9581" s="334">
        <v>0</v>
      </c>
      <c r="AA9581" s="334">
        <v>0</v>
      </c>
      <c r="AB9581" s="334">
        <v>0</v>
      </c>
      <c r="AD9581" s="334">
        <v>0</v>
      </c>
      <c r="AE9581" s="334">
        <f t="shared" si="1497"/>
        <v>0</v>
      </c>
      <c r="AF9581" s="334">
        <f t="shared" si="1498"/>
        <v>0</v>
      </c>
      <c r="AG9581" s="340">
        <f t="shared" si="1499"/>
        <v>0</v>
      </c>
      <c r="AI9581" s="340">
        <f t="shared" si="1502"/>
        <v>0</v>
      </c>
      <c r="AJ9581" s="340">
        <f t="shared" si="1502"/>
        <v>0</v>
      </c>
      <c r="AK9581" s="340">
        <f t="shared" si="1502"/>
        <v>0</v>
      </c>
      <c r="AL9581" s="340">
        <f t="shared" si="1502"/>
        <v>0</v>
      </c>
      <c r="AM9581" s="340">
        <f t="shared" si="1502"/>
        <v>0</v>
      </c>
    </row>
    <row r="9582" spans="1:39" x14ac:dyDescent="0.35">
      <c r="A9582" s="337">
        <v>31495</v>
      </c>
      <c r="B9582" s="338">
        <f t="shared" si="1494"/>
        <v>1986</v>
      </c>
      <c r="C9582" s="338">
        <f t="shared" si="1495"/>
        <v>3</v>
      </c>
      <c r="D9582" s="338">
        <f t="shared" si="1496"/>
        <v>24</v>
      </c>
      <c r="E9582" s="334">
        <v>0</v>
      </c>
      <c r="F9582" s="334">
        <v>0</v>
      </c>
      <c r="G9582" s="334">
        <v>0</v>
      </c>
      <c r="H9582" s="334">
        <v>0</v>
      </c>
      <c r="I9582" s="334">
        <v>0</v>
      </c>
      <c r="J9582" s="334">
        <v>0</v>
      </c>
      <c r="K9582" s="334">
        <v>0</v>
      </c>
      <c r="L9582" s="334">
        <v>0</v>
      </c>
      <c r="M9582" s="334">
        <v>0</v>
      </c>
      <c r="N9582" s="334">
        <v>0</v>
      </c>
      <c r="O9582" s="334">
        <v>0</v>
      </c>
      <c r="P9582" s="334">
        <v>0</v>
      </c>
      <c r="Q9582" s="334">
        <v>0</v>
      </c>
      <c r="R9582" s="334">
        <v>0</v>
      </c>
      <c r="S9582" s="334">
        <v>0.2</v>
      </c>
      <c r="T9582" s="334">
        <v>0</v>
      </c>
      <c r="U9582" s="334">
        <v>0.2</v>
      </c>
      <c r="V9582" s="334">
        <v>0</v>
      </c>
      <c r="W9582" s="334">
        <v>0</v>
      </c>
      <c r="X9582" s="334">
        <v>0</v>
      </c>
      <c r="Y9582" s="334">
        <v>0</v>
      </c>
      <c r="Z9582" s="334">
        <v>0</v>
      </c>
      <c r="AA9582" s="334">
        <v>0</v>
      </c>
      <c r="AB9582" s="334">
        <v>0</v>
      </c>
      <c r="AD9582" s="334">
        <v>0.4</v>
      </c>
      <c r="AE9582" s="334">
        <f t="shared" si="1497"/>
        <v>0.4</v>
      </c>
      <c r="AF9582" s="334">
        <f t="shared" si="1498"/>
        <v>0.4</v>
      </c>
      <c r="AG9582" s="340">
        <f t="shared" si="1499"/>
        <v>0</v>
      </c>
      <c r="AI9582" s="340">
        <f t="shared" si="1502"/>
        <v>0</v>
      </c>
      <c r="AJ9582" s="340">
        <f t="shared" si="1502"/>
        <v>0</v>
      </c>
      <c r="AK9582" s="340">
        <f t="shared" si="1502"/>
        <v>0</v>
      </c>
      <c r="AL9582" s="340">
        <f t="shared" si="1502"/>
        <v>0</v>
      </c>
      <c r="AM9582" s="340">
        <f t="shared" si="1502"/>
        <v>0</v>
      </c>
    </row>
    <row r="9583" spans="1:39" x14ac:dyDescent="0.35">
      <c r="A9583" s="337">
        <v>31496</v>
      </c>
      <c r="B9583" s="338">
        <f t="shared" si="1494"/>
        <v>1986</v>
      </c>
      <c r="C9583" s="338">
        <f t="shared" si="1495"/>
        <v>3</v>
      </c>
      <c r="D9583" s="338">
        <f t="shared" si="1496"/>
        <v>25</v>
      </c>
      <c r="E9583" s="334">
        <v>0</v>
      </c>
      <c r="F9583" s="334">
        <v>0</v>
      </c>
      <c r="G9583" s="334">
        <v>0</v>
      </c>
      <c r="H9583" s="334">
        <v>0</v>
      </c>
      <c r="I9583" s="334">
        <v>0</v>
      </c>
      <c r="J9583" s="334">
        <v>0</v>
      </c>
      <c r="K9583" s="334">
        <v>0</v>
      </c>
      <c r="L9583" s="334">
        <v>0</v>
      </c>
      <c r="M9583" s="334">
        <v>0</v>
      </c>
      <c r="N9583" s="334">
        <v>0</v>
      </c>
      <c r="O9583" s="334">
        <v>0</v>
      </c>
      <c r="P9583" s="334">
        <v>0</v>
      </c>
      <c r="Q9583" s="334">
        <v>0</v>
      </c>
      <c r="R9583" s="334">
        <v>0</v>
      </c>
      <c r="S9583" s="334">
        <v>0</v>
      </c>
      <c r="T9583" s="334">
        <v>0</v>
      </c>
      <c r="U9583" s="334">
        <v>0</v>
      </c>
      <c r="V9583" s="334">
        <v>0</v>
      </c>
      <c r="W9583" s="334">
        <v>0</v>
      </c>
      <c r="X9583" s="334">
        <v>0</v>
      </c>
      <c r="Y9583" s="334">
        <v>0</v>
      </c>
      <c r="Z9583" s="334">
        <v>0</v>
      </c>
      <c r="AA9583" s="334">
        <v>0</v>
      </c>
      <c r="AB9583" s="334">
        <v>0</v>
      </c>
      <c r="AD9583" s="334">
        <v>0</v>
      </c>
      <c r="AE9583" s="334">
        <f t="shared" si="1497"/>
        <v>0</v>
      </c>
      <c r="AF9583" s="334">
        <f t="shared" si="1498"/>
        <v>0</v>
      </c>
      <c r="AG9583" s="340">
        <f t="shared" si="1499"/>
        <v>0</v>
      </c>
      <c r="AI9583" s="340">
        <f t="shared" si="1502"/>
        <v>0</v>
      </c>
      <c r="AJ9583" s="340">
        <f t="shared" si="1502"/>
        <v>0</v>
      </c>
      <c r="AK9583" s="340">
        <f t="shared" si="1502"/>
        <v>0</v>
      </c>
      <c r="AL9583" s="340">
        <f t="shared" si="1502"/>
        <v>0</v>
      </c>
      <c r="AM9583" s="340">
        <f t="shared" si="1502"/>
        <v>0</v>
      </c>
    </row>
    <row r="9584" spans="1:39" x14ac:dyDescent="0.35">
      <c r="A9584" s="337">
        <v>31497</v>
      </c>
      <c r="B9584" s="338">
        <f t="shared" si="1494"/>
        <v>1986</v>
      </c>
      <c r="C9584" s="338">
        <f t="shared" si="1495"/>
        <v>3</v>
      </c>
      <c r="D9584" s="338">
        <f t="shared" si="1496"/>
        <v>26</v>
      </c>
      <c r="E9584" s="334">
        <v>0</v>
      </c>
      <c r="F9584" s="334">
        <v>0</v>
      </c>
      <c r="G9584" s="334">
        <v>0</v>
      </c>
      <c r="H9584" s="334">
        <v>0</v>
      </c>
      <c r="I9584" s="334">
        <v>0</v>
      </c>
      <c r="J9584" s="334">
        <v>0</v>
      </c>
      <c r="K9584" s="334">
        <v>0</v>
      </c>
      <c r="L9584" s="334">
        <v>0</v>
      </c>
      <c r="M9584" s="334">
        <v>0</v>
      </c>
      <c r="N9584" s="334">
        <v>0</v>
      </c>
      <c r="O9584" s="334">
        <v>0</v>
      </c>
      <c r="P9584" s="334">
        <v>0</v>
      </c>
      <c r="Q9584" s="334">
        <v>0</v>
      </c>
      <c r="R9584" s="334">
        <v>0</v>
      </c>
      <c r="S9584" s="334">
        <v>0</v>
      </c>
      <c r="T9584" s="334">
        <v>0</v>
      </c>
      <c r="U9584" s="334">
        <v>0</v>
      </c>
      <c r="V9584" s="334">
        <v>0</v>
      </c>
      <c r="W9584" s="334">
        <v>0</v>
      </c>
      <c r="X9584" s="334">
        <v>0</v>
      </c>
      <c r="Y9584" s="334">
        <v>0</v>
      </c>
      <c r="Z9584" s="334">
        <v>0</v>
      </c>
      <c r="AA9584" s="334">
        <v>0</v>
      </c>
      <c r="AB9584" s="334">
        <v>0</v>
      </c>
      <c r="AD9584" s="334">
        <v>0</v>
      </c>
      <c r="AE9584" s="334">
        <f t="shared" si="1497"/>
        <v>0</v>
      </c>
      <c r="AF9584" s="334">
        <f t="shared" si="1498"/>
        <v>0</v>
      </c>
      <c r="AG9584" s="340">
        <f t="shared" si="1499"/>
        <v>0</v>
      </c>
      <c r="AI9584" s="340">
        <f t="shared" si="1502"/>
        <v>0</v>
      </c>
      <c r="AJ9584" s="340">
        <f t="shared" si="1502"/>
        <v>0</v>
      </c>
      <c r="AK9584" s="340">
        <f t="shared" si="1502"/>
        <v>0</v>
      </c>
      <c r="AL9584" s="340">
        <f t="shared" si="1502"/>
        <v>0</v>
      </c>
      <c r="AM9584" s="340">
        <f t="shared" si="1502"/>
        <v>0</v>
      </c>
    </row>
    <row r="9585" spans="1:39" x14ac:dyDescent="0.35">
      <c r="A9585" s="337">
        <v>31498</v>
      </c>
      <c r="B9585" s="338">
        <f t="shared" si="1494"/>
        <v>1986</v>
      </c>
      <c r="C9585" s="338">
        <f t="shared" si="1495"/>
        <v>3</v>
      </c>
      <c r="D9585" s="338">
        <f t="shared" si="1496"/>
        <v>27</v>
      </c>
      <c r="E9585" s="334">
        <v>0</v>
      </c>
      <c r="F9585" s="334">
        <v>0</v>
      </c>
      <c r="G9585" s="334">
        <v>0</v>
      </c>
      <c r="H9585" s="334">
        <v>0</v>
      </c>
      <c r="I9585" s="334">
        <v>0</v>
      </c>
      <c r="J9585" s="334">
        <v>0</v>
      </c>
      <c r="K9585" s="334">
        <v>0</v>
      </c>
      <c r="L9585" s="334">
        <v>0</v>
      </c>
      <c r="M9585" s="334">
        <v>0</v>
      </c>
      <c r="N9585" s="334">
        <v>0</v>
      </c>
      <c r="O9585" s="334">
        <v>0</v>
      </c>
      <c r="P9585" s="334">
        <v>0</v>
      </c>
      <c r="Q9585" s="334">
        <v>0</v>
      </c>
      <c r="R9585" s="334">
        <v>0</v>
      </c>
      <c r="S9585" s="334">
        <v>0</v>
      </c>
      <c r="T9585" s="334">
        <v>0</v>
      </c>
      <c r="U9585" s="334">
        <v>0</v>
      </c>
      <c r="V9585" s="334">
        <v>0</v>
      </c>
      <c r="W9585" s="334">
        <v>0</v>
      </c>
      <c r="X9585" s="334">
        <v>0</v>
      </c>
      <c r="Y9585" s="334">
        <v>0</v>
      </c>
      <c r="Z9585" s="334">
        <v>0</v>
      </c>
      <c r="AA9585" s="334">
        <v>0</v>
      </c>
      <c r="AB9585" s="334">
        <v>0</v>
      </c>
      <c r="AD9585" s="334">
        <v>0</v>
      </c>
      <c r="AE9585" s="334">
        <f t="shared" si="1497"/>
        <v>0</v>
      </c>
      <c r="AF9585" s="334">
        <f t="shared" si="1498"/>
        <v>0</v>
      </c>
      <c r="AG9585" s="340">
        <f t="shared" si="1499"/>
        <v>0</v>
      </c>
      <c r="AI9585" s="340">
        <f t="shared" si="1502"/>
        <v>0</v>
      </c>
      <c r="AJ9585" s="340">
        <f t="shared" si="1502"/>
        <v>0</v>
      </c>
      <c r="AK9585" s="340">
        <f t="shared" si="1502"/>
        <v>0</v>
      </c>
      <c r="AL9585" s="340">
        <f t="shared" si="1502"/>
        <v>0</v>
      </c>
      <c r="AM9585" s="340">
        <f t="shared" si="1502"/>
        <v>0</v>
      </c>
    </row>
    <row r="9586" spans="1:39" x14ac:dyDescent="0.35">
      <c r="A9586" s="337">
        <v>31499</v>
      </c>
      <c r="B9586" s="338">
        <f t="shared" si="1494"/>
        <v>1986</v>
      </c>
      <c r="C9586" s="338">
        <f t="shared" si="1495"/>
        <v>3</v>
      </c>
      <c r="D9586" s="338">
        <f t="shared" si="1496"/>
        <v>28</v>
      </c>
      <c r="E9586" s="334">
        <v>0</v>
      </c>
      <c r="F9586" s="334">
        <v>0</v>
      </c>
      <c r="G9586" s="334">
        <v>0</v>
      </c>
      <c r="H9586" s="334">
        <v>0</v>
      </c>
      <c r="I9586" s="334">
        <v>0</v>
      </c>
      <c r="J9586" s="334">
        <v>0</v>
      </c>
      <c r="K9586" s="334">
        <v>0</v>
      </c>
      <c r="L9586" s="334">
        <v>0</v>
      </c>
      <c r="M9586" s="334">
        <v>0</v>
      </c>
      <c r="N9586" s="334">
        <v>0</v>
      </c>
      <c r="O9586" s="334">
        <v>0</v>
      </c>
      <c r="P9586" s="334">
        <v>0</v>
      </c>
      <c r="Q9586" s="334">
        <v>0</v>
      </c>
      <c r="R9586" s="334">
        <v>0</v>
      </c>
      <c r="S9586" s="334">
        <v>0</v>
      </c>
      <c r="T9586" s="334">
        <v>0</v>
      </c>
      <c r="U9586" s="334">
        <v>0</v>
      </c>
      <c r="V9586" s="334">
        <v>0</v>
      </c>
      <c r="W9586" s="334">
        <v>0</v>
      </c>
      <c r="X9586" s="334">
        <v>0</v>
      </c>
      <c r="Y9586" s="334">
        <v>0</v>
      </c>
      <c r="Z9586" s="334">
        <v>0</v>
      </c>
      <c r="AA9586" s="334">
        <v>0</v>
      </c>
      <c r="AB9586" s="334">
        <v>0</v>
      </c>
      <c r="AD9586" s="334">
        <v>0</v>
      </c>
      <c r="AE9586" s="334">
        <f t="shared" si="1497"/>
        <v>0</v>
      </c>
      <c r="AF9586" s="334">
        <f t="shared" si="1498"/>
        <v>0</v>
      </c>
      <c r="AG9586" s="340">
        <f t="shared" si="1499"/>
        <v>0</v>
      </c>
      <c r="AI9586" s="340">
        <f t="shared" si="1502"/>
        <v>0</v>
      </c>
      <c r="AJ9586" s="340">
        <f t="shared" si="1502"/>
        <v>0</v>
      </c>
      <c r="AK9586" s="340">
        <f t="shared" si="1502"/>
        <v>0</v>
      </c>
      <c r="AL9586" s="340">
        <f t="shared" si="1502"/>
        <v>0</v>
      </c>
      <c r="AM9586" s="340">
        <f t="shared" si="1502"/>
        <v>0</v>
      </c>
    </row>
    <row r="9587" spans="1:39" x14ac:dyDescent="0.35">
      <c r="A9587" s="337">
        <v>31500</v>
      </c>
      <c r="B9587" s="338">
        <f t="shared" si="1494"/>
        <v>1986</v>
      </c>
      <c r="C9587" s="338">
        <f t="shared" si="1495"/>
        <v>3</v>
      </c>
      <c r="D9587" s="338">
        <f t="shared" si="1496"/>
        <v>29</v>
      </c>
      <c r="E9587" s="334">
        <v>0</v>
      </c>
      <c r="F9587" s="334">
        <v>0</v>
      </c>
      <c r="G9587" s="334">
        <v>0</v>
      </c>
      <c r="H9587" s="334">
        <v>0</v>
      </c>
      <c r="I9587" s="334">
        <v>0</v>
      </c>
      <c r="J9587" s="334">
        <v>0</v>
      </c>
      <c r="K9587" s="334">
        <v>0</v>
      </c>
      <c r="L9587" s="334">
        <v>0</v>
      </c>
      <c r="M9587" s="334">
        <v>0</v>
      </c>
      <c r="N9587" s="334">
        <v>0</v>
      </c>
      <c r="O9587" s="334">
        <v>0</v>
      </c>
      <c r="P9587" s="334">
        <v>0</v>
      </c>
      <c r="Q9587" s="334">
        <v>0</v>
      </c>
      <c r="R9587" s="334">
        <v>0</v>
      </c>
      <c r="S9587" s="334">
        <v>0</v>
      </c>
      <c r="T9587" s="334">
        <v>0</v>
      </c>
      <c r="U9587" s="334">
        <v>0</v>
      </c>
      <c r="V9587" s="334">
        <v>0</v>
      </c>
      <c r="W9587" s="334">
        <v>0</v>
      </c>
      <c r="X9587" s="334">
        <v>0</v>
      </c>
      <c r="Y9587" s="334">
        <v>0</v>
      </c>
      <c r="Z9587" s="334">
        <v>0</v>
      </c>
      <c r="AA9587" s="334">
        <v>0</v>
      </c>
      <c r="AB9587" s="334">
        <v>0</v>
      </c>
      <c r="AD9587" s="334">
        <v>0</v>
      </c>
      <c r="AE9587" s="334">
        <f t="shared" si="1497"/>
        <v>0</v>
      </c>
      <c r="AF9587" s="334">
        <f t="shared" si="1498"/>
        <v>0</v>
      </c>
      <c r="AG9587" s="340">
        <f t="shared" si="1499"/>
        <v>0</v>
      </c>
      <c r="AI9587" s="340">
        <f t="shared" si="1502"/>
        <v>0</v>
      </c>
      <c r="AJ9587" s="340">
        <f t="shared" si="1502"/>
        <v>0</v>
      </c>
      <c r="AK9587" s="340">
        <f t="shared" si="1502"/>
        <v>0</v>
      </c>
      <c r="AL9587" s="340">
        <f t="shared" si="1502"/>
        <v>0</v>
      </c>
      <c r="AM9587" s="340">
        <f t="shared" si="1502"/>
        <v>0</v>
      </c>
    </row>
    <row r="9588" spans="1:39" x14ac:dyDescent="0.35">
      <c r="A9588" s="337">
        <v>31501</v>
      </c>
      <c r="B9588" s="338">
        <f t="shared" si="1494"/>
        <v>1986</v>
      </c>
      <c r="C9588" s="338">
        <f t="shared" si="1495"/>
        <v>3</v>
      </c>
      <c r="D9588" s="338">
        <f t="shared" si="1496"/>
        <v>30</v>
      </c>
      <c r="E9588" s="334">
        <v>0</v>
      </c>
      <c r="F9588" s="334">
        <v>0</v>
      </c>
      <c r="G9588" s="334">
        <v>0</v>
      </c>
      <c r="H9588" s="334">
        <v>0</v>
      </c>
      <c r="I9588" s="334">
        <v>0</v>
      </c>
      <c r="J9588" s="334">
        <v>0</v>
      </c>
      <c r="K9588" s="334">
        <v>0</v>
      </c>
      <c r="L9588" s="334">
        <v>0</v>
      </c>
      <c r="M9588" s="334">
        <v>0</v>
      </c>
      <c r="N9588" s="334">
        <v>0</v>
      </c>
      <c r="O9588" s="334">
        <v>0</v>
      </c>
      <c r="P9588" s="334">
        <v>0</v>
      </c>
      <c r="Q9588" s="334">
        <v>0</v>
      </c>
      <c r="R9588" s="334">
        <v>0.1</v>
      </c>
      <c r="S9588" s="334">
        <v>0</v>
      </c>
      <c r="T9588" s="334">
        <v>0</v>
      </c>
      <c r="U9588" s="334">
        <v>0.1</v>
      </c>
      <c r="V9588" s="334">
        <v>0</v>
      </c>
      <c r="W9588" s="334">
        <v>0</v>
      </c>
      <c r="X9588" s="334">
        <v>0</v>
      </c>
      <c r="Y9588" s="334">
        <v>0</v>
      </c>
      <c r="Z9588" s="334">
        <v>0</v>
      </c>
      <c r="AA9588" s="334">
        <v>0</v>
      </c>
      <c r="AB9588" s="334">
        <v>0</v>
      </c>
      <c r="AD9588" s="334">
        <v>0.2</v>
      </c>
      <c r="AE9588" s="334">
        <f t="shared" si="1497"/>
        <v>0.2</v>
      </c>
      <c r="AF9588" s="334">
        <f t="shared" si="1498"/>
        <v>0.2</v>
      </c>
      <c r="AG9588" s="340">
        <f t="shared" si="1499"/>
        <v>0</v>
      </c>
      <c r="AI9588" s="340">
        <f t="shared" ref="AI9588:AM9603" si="1503">IF($C9588=AI$1,$AF9588,0)</f>
        <v>0</v>
      </c>
      <c r="AJ9588" s="340">
        <f t="shared" si="1503"/>
        <v>0</v>
      </c>
      <c r="AK9588" s="340">
        <f t="shared" si="1503"/>
        <v>0</v>
      </c>
      <c r="AL9588" s="340">
        <f t="shared" si="1503"/>
        <v>0</v>
      </c>
      <c r="AM9588" s="340">
        <f t="shared" si="1503"/>
        <v>0</v>
      </c>
    </row>
    <row r="9589" spans="1:39" x14ac:dyDescent="0.35">
      <c r="A9589" s="337">
        <v>31502</v>
      </c>
      <c r="B9589" s="338">
        <f t="shared" si="1494"/>
        <v>1986</v>
      </c>
      <c r="C9589" s="338">
        <f t="shared" si="1495"/>
        <v>3</v>
      </c>
      <c r="D9589" s="338">
        <f t="shared" si="1496"/>
        <v>31</v>
      </c>
      <c r="E9589" s="334">
        <v>0</v>
      </c>
      <c r="F9589" s="334">
        <v>0</v>
      </c>
      <c r="G9589" s="334">
        <v>0</v>
      </c>
      <c r="H9589" s="334">
        <v>0</v>
      </c>
      <c r="I9589" s="334">
        <v>0</v>
      </c>
      <c r="J9589" s="334">
        <v>0</v>
      </c>
      <c r="K9589" s="334">
        <v>0</v>
      </c>
      <c r="L9589" s="334">
        <v>0</v>
      </c>
      <c r="M9589" s="334">
        <v>0</v>
      </c>
      <c r="N9589" s="334">
        <v>0</v>
      </c>
      <c r="O9589" s="334">
        <v>0</v>
      </c>
      <c r="P9589" s="334">
        <v>0</v>
      </c>
      <c r="Q9589" s="334">
        <v>0</v>
      </c>
      <c r="R9589" s="334">
        <v>0</v>
      </c>
      <c r="S9589" s="334">
        <v>0</v>
      </c>
      <c r="T9589" s="334">
        <v>0</v>
      </c>
      <c r="U9589" s="334">
        <v>0</v>
      </c>
      <c r="V9589" s="334">
        <v>0</v>
      </c>
      <c r="W9589" s="334">
        <v>0</v>
      </c>
      <c r="X9589" s="334">
        <v>0</v>
      </c>
      <c r="Y9589" s="334">
        <v>0</v>
      </c>
      <c r="Z9589" s="334">
        <v>0</v>
      </c>
      <c r="AA9589" s="334">
        <v>0</v>
      </c>
      <c r="AB9589" s="334">
        <v>0</v>
      </c>
      <c r="AD9589" s="334">
        <v>0</v>
      </c>
      <c r="AE9589" s="334">
        <f t="shared" si="1497"/>
        <v>0</v>
      </c>
      <c r="AF9589" s="334">
        <f t="shared" si="1498"/>
        <v>0</v>
      </c>
      <c r="AG9589" s="340">
        <f t="shared" si="1499"/>
        <v>0</v>
      </c>
      <c r="AI9589" s="340">
        <f t="shared" si="1503"/>
        <v>0</v>
      </c>
      <c r="AJ9589" s="340">
        <f t="shared" si="1503"/>
        <v>0</v>
      </c>
      <c r="AK9589" s="340">
        <f t="shared" si="1503"/>
        <v>0</v>
      </c>
      <c r="AL9589" s="340">
        <f t="shared" si="1503"/>
        <v>0</v>
      </c>
      <c r="AM9589" s="340">
        <f t="shared" si="1503"/>
        <v>0</v>
      </c>
    </row>
    <row r="9590" spans="1:39" x14ac:dyDescent="0.35">
      <c r="A9590" s="337">
        <v>31503</v>
      </c>
      <c r="B9590" s="338">
        <f t="shared" si="1494"/>
        <v>1986</v>
      </c>
      <c r="C9590" s="338">
        <f t="shared" si="1495"/>
        <v>4</v>
      </c>
      <c r="D9590" s="338">
        <f t="shared" si="1496"/>
        <v>1</v>
      </c>
      <c r="E9590" s="334">
        <v>0</v>
      </c>
      <c r="F9590" s="334">
        <v>0</v>
      </c>
      <c r="G9590" s="334">
        <v>0</v>
      </c>
      <c r="H9590" s="334">
        <v>0</v>
      </c>
      <c r="I9590" s="334">
        <v>0</v>
      </c>
      <c r="J9590" s="334">
        <v>0</v>
      </c>
      <c r="K9590" s="334">
        <v>0</v>
      </c>
      <c r="L9590" s="334">
        <v>0</v>
      </c>
      <c r="M9590" s="334">
        <v>0</v>
      </c>
      <c r="N9590" s="334">
        <v>0</v>
      </c>
      <c r="O9590" s="334">
        <v>0</v>
      </c>
      <c r="P9590" s="334">
        <v>0</v>
      </c>
      <c r="Q9590" s="334">
        <v>0</v>
      </c>
      <c r="R9590" s="334">
        <v>0</v>
      </c>
      <c r="S9590" s="334">
        <v>0</v>
      </c>
      <c r="T9590" s="334">
        <v>0</v>
      </c>
      <c r="U9590" s="334">
        <v>0</v>
      </c>
      <c r="V9590" s="334">
        <v>0</v>
      </c>
      <c r="W9590" s="334">
        <v>0</v>
      </c>
      <c r="X9590" s="334">
        <v>0</v>
      </c>
      <c r="Y9590" s="334">
        <v>0</v>
      </c>
      <c r="Z9590" s="334">
        <v>0</v>
      </c>
      <c r="AA9590" s="334">
        <v>0</v>
      </c>
      <c r="AB9590" s="334">
        <v>0</v>
      </c>
      <c r="AD9590" s="334">
        <v>0</v>
      </c>
      <c r="AE9590" s="334">
        <f t="shared" si="1497"/>
        <v>0</v>
      </c>
      <c r="AF9590" s="334">
        <f t="shared" si="1498"/>
        <v>0</v>
      </c>
      <c r="AG9590" s="340">
        <f t="shared" si="1499"/>
        <v>0</v>
      </c>
      <c r="AI9590" s="340">
        <f t="shared" si="1503"/>
        <v>0</v>
      </c>
      <c r="AJ9590" s="340">
        <f t="shared" si="1503"/>
        <v>0</v>
      </c>
      <c r="AK9590" s="340">
        <f t="shared" si="1503"/>
        <v>0</v>
      </c>
      <c r="AL9590" s="340">
        <f t="shared" si="1503"/>
        <v>0</v>
      </c>
      <c r="AM9590" s="340">
        <f t="shared" si="1503"/>
        <v>0</v>
      </c>
    </row>
    <row r="9591" spans="1:39" x14ac:dyDescent="0.35">
      <c r="A9591" s="337">
        <v>31504</v>
      </c>
      <c r="B9591" s="338">
        <f t="shared" si="1494"/>
        <v>1986</v>
      </c>
      <c r="C9591" s="338">
        <f t="shared" si="1495"/>
        <v>4</v>
      </c>
      <c r="D9591" s="338">
        <f t="shared" si="1496"/>
        <v>2</v>
      </c>
      <c r="E9591" s="334">
        <v>0.2</v>
      </c>
      <c r="F9591" s="334">
        <v>0.2</v>
      </c>
      <c r="G9591" s="334">
        <v>0.2</v>
      </c>
      <c r="H9591" s="334">
        <v>0.2</v>
      </c>
      <c r="I9591" s="334">
        <v>0.2</v>
      </c>
      <c r="J9591" s="334">
        <v>0.2</v>
      </c>
      <c r="K9591" s="334">
        <v>0</v>
      </c>
      <c r="L9591" s="334">
        <v>0</v>
      </c>
      <c r="M9591" s="334">
        <v>0</v>
      </c>
      <c r="N9591" s="334">
        <v>0</v>
      </c>
      <c r="O9591" s="334">
        <v>0</v>
      </c>
      <c r="P9591" s="334">
        <v>0</v>
      </c>
      <c r="Q9591" s="334">
        <v>0</v>
      </c>
      <c r="R9591" s="334">
        <v>0</v>
      </c>
      <c r="S9591" s="334">
        <v>0</v>
      </c>
      <c r="T9591" s="334">
        <v>0</v>
      </c>
      <c r="U9591" s="334">
        <v>0</v>
      </c>
      <c r="V9591" s="334">
        <v>0</v>
      </c>
      <c r="W9591" s="334">
        <v>0</v>
      </c>
      <c r="X9591" s="334">
        <v>0</v>
      </c>
      <c r="Y9591" s="334">
        <v>0</v>
      </c>
      <c r="Z9591" s="334">
        <v>0</v>
      </c>
      <c r="AA9591" s="334">
        <v>0</v>
      </c>
      <c r="AB9591" s="334">
        <v>0</v>
      </c>
      <c r="AD9591" s="334">
        <v>1.2</v>
      </c>
      <c r="AE9591" s="334">
        <f t="shared" si="1497"/>
        <v>1.2</v>
      </c>
      <c r="AF9591" s="334">
        <f t="shared" si="1498"/>
        <v>1.2</v>
      </c>
      <c r="AG9591" s="340">
        <f t="shared" si="1499"/>
        <v>0</v>
      </c>
      <c r="AI9591" s="340">
        <f t="shared" si="1503"/>
        <v>0</v>
      </c>
      <c r="AJ9591" s="340">
        <f t="shared" si="1503"/>
        <v>0</v>
      </c>
      <c r="AK9591" s="340">
        <f t="shared" si="1503"/>
        <v>0</v>
      </c>
      <c r="AL9591" s="340">
        <f t="shared" si="1503"/>
        <v>0</v>
      </c>
      <c r="AM9591" s="340">
        <f t="shared" si="1503"/>
        <v>0</v>
      </c>
    </row>
    <row r="9592" spans="1:39" x14ac:dyDescent="0.35">
      <c r="A9592" s="337">
        <v>31505</v>
      </c>
      <c r="B9592" s="338">
        <f t="shared" si="1494"/>
        <v>1986</v>
      </c>
      <c r="C9592" s="338">
        <f t="shared" si="1495"/>
        <v>4</v>
      </c>
      <c r="D9592" s="338">
        <f t="shared" si="1496"/>
        <v>3</v>
      </c>
      <c r="E9592" s="334">
        <v>0</v>
      </c>
      <c r="F9592" s="334">
        <v>0</v>
      </c>
      <c r="G9592" s="334">
        <v>0</v>
      </c>
      <c r="H9592" s="334">
        <v>0</v>
      </c>
      <c r="I9592" s="334">
        <v>0</v>
      </c>
      <c r="J9592" s="334">
        <v>0</v>
      </c>
      <c r="K9592" s="334">
        <v>0</v>
      </c>
      <c r="L9592" s="334">
        <v>0</v>
      </c>
      <c r="M9592" s="334">
        <v>0</v>
      </c>
      <c r="N9592" s="334">
        <v>0</v>
      </c>
      <c r="O9592" s="334">
        <v>0</v>
      </c>
      <c r="P9592" s="334">
        <v>0</v>
      </c>
      <c r="Q9592" s="334">
        <v>0</v>
      </c>
      <c r="R9592" s="334">
        <v>0</v>
      </c>
      <c r="S9592" s="334">
        <v>0</v>
      </c>
      <c r="T9592" s="334">
        <v>0</v>
      </c>
      <c r="U9592" s="334">
        <v>0</v>
      </c>
      <c r="V9592" s="334">
        <v>0</v>
      </c>
      <c r="W9592" s="334">
        <v>0</v>
      </c>
      <c r="X9592" s="334">
        <v>0</v>
      </c>
      <c r="Y9592" s="334">
        <v>0</v>
      </c>
      <c r="Z9592" s="334">
        <v>0</v>
      </c>
      <c r="AA9592" s="334">
        <v>0</v>
      </c>
      <c r="AB9592" s="334">
        <v>0</v>
      </c>
      <c r="AD9592" s="334">
        <v>0</v>
      </c>
      <c r="AE9592" s="334">
        <f t="shared" si="1497"/>
        <v>0</v>
      </c>
      <c r="AF9592" s="334">
        <f t="shared" si="1498"/>
        <v>0</v>
      </c>
      <c r="AG9592" s="340">
        <f t="shared" si="1499"/>
        <v>0</v>
      </c>
      <c r="AI9592" s="340">
        <f t="shared" si="1503"/>
        <v>0</v>
      </c>
      <c r="AJ9592" s="340">
        <f t="shared" si="1503"/>
        <v>0</v>
      </c>
      <c r="AK9592" s="340">
        <f t="shared" si="1503"/>
        <v>0</v>
      </c>
      <c r="AL9592" s="340">
        <f t="shared" si="1503"/>
        <v>0</v>
      </c>
      <c r="AM9592" s="340">
        <f t="shared" si="1503"/>
        <v>0</v>
      </c>
    </row>
    <row r="9593" spans="1:39" x14ac:dyDescent="0.35">
      <c r="A9593" s="337">
        <v>31506</v>
      </c>
      <c r="B9593" s="338">
        <f t="shared" si="1494"/>
        <v>1986</v>
      </c>
      <c r="C9593" s="338">
        <f t="shared" si="1495"/>
        <v>4</v>
      </c>
      <c r="D9593" s="338">
        <f t="shared" si="1496"/>
        <v>4</v>
      </c>
      <c r="E9593" s="334">
        <v>0</v>
      </c>
      <c r="F9593" s="334">
        <v>0</v>
      </c>
      <c r="G9593" s="334">
        <v>0</v>
      </c>
      <c r="H9593" s="334">
        <v>0</v>
      </c>
      <c r="I9593" s="334">
        <v>0</v>
      </c>
      <c r="J9593" s="334">
        <v>0</v>
      </c>
      <c r="K9593" s="334">
        <v>0</v>
      </c>
      <c r="L9593" s="334">
        <v>0</v>
      </c>
      <c r="M9593" s="334">
        <v>0</v>
      </c>
      <c r="N9593" s="334">
        <v>0</v>
      </c>
      <c r="O9593" s="334">
        <v>0</v>
      </c>
      <c r="P9593" s="334">
        <v>0</v>
      </c>
      <c r="Q9593" s="334">
        <v>0</v>
      </c>
      <c r="R9593" s="334">
        <v>0</v>
      </c>
      <c r="S9593" s="334">
        <v>0</v>
      </c>
      <c r="T9593" s="334">
        <v>0</v>
      </c>
      <c r="U9593" s="334">
        <v>0</v>
      </c>
      <c r="V9593" s="334">
        <v>0</v>
      </c>
      <c r="W9593" s="334">
        <v>0</v>
      </c>
      <c r="X9593" s="334">
        <v>0</v>
      </c>
      <c r="Y9593" s="334">
        <v>0</v>
      </c>
      <c r="Z9593" s="334">
        <v>0</v>
      </c>
      <c r="AA9593" s="334">
        <v>0</v>
      </c>
      <c r="AB9593" s="334">
        <v>0</v>
      </c>
      <c r="AD9593" s="334">
        <v>0</v>
      </c>
      <c r="AE9593" s="334">
        <f t="shared" si="1497"/>
        <v>0</v>
      </c>
      <c r="AF9593" s="334">
        <f t="shared" si="1498"/>
        <v>0</v>
      </c>
      <c r="AG9593" s="340">
        <f t="shared" si="1499"/>
        <v>0</v>
      </c>
      <c r="AI9593" s="340">
        <f t="shared" si="1503"/>
        <v>0</v>
      </c>
      <c r="AJ9593" s="340">
        <f t="shared" si="1503"/>
        <v>0</v>
      </c>
      <c r="AK9593" s="340">
        <f t="shared" si="1503"/>
        <v>0</v>
      </c>
      <c r="AL9593" s="340">
        <f t="shared" si="1503"/>
        <v>0</v>
      </c>
      <c r="AM9593" s="340">
        <f t="shared" si="1503"/>
        <v>0</v>
      </c>
    </row>
    <row r="9594" spans="1:39" x14ac:dyDescent="0.35">
      <c r="A9594" s="337">
        <v>31507</v>
      </c>
      <c r="B9594" s="338">
        <f t="shared" si="1494"/>
        <v>1986</v>
      </c>
      <c r="C9594" s="338">
        <f t="shared" si="1495"/>
        <v>4</v>
      </c>
      <c r="D9594" s="338">
        <f t="shared" si="1496"/>
        <v>5</v>
      </c>
      <c r="E9594" s="334">
        <v>0</v>
      </c>
      <c r="F9594" s="334">
        <v>0</v>
      </c>
      <c r="G9594" s="334">
        <v>0</v>
      </c>
      <c r="H9594" s="334">
        <v>0</v>
      </c>
      <c r="I9594" s="334">
        <v>0</v>
      </c>
      <c r="J9594" s="334">
        <v>0</v>
      </c>
      <c r="K9594" s="334">
        <v>0</v>
      </c>
      <c r="L9594" s="334">
        <v>0</v>
      </c>
      <c r="M9594" s="334">
        <v>0</v>
      </c>
      <c r="N9594" s="334">
        <v>0</v>
      </c>
      <c r="O9594" s="334">
        <v>0</v>
      </c>
      <c r="P9594" s="334">
        <v>0</v>
      </c>
      <c r="Q9594" s="334">
        <v>0</v>
      </c>
      <c r="R9594" s="334">
        <v>0</v>
      </c>
      <c r="S9594" s="334">
        <v>0</v>
      </c>
      <c r="T9594" s="334">
        <v>0</v>
      </c>
      <c r="U9594" s="334">
        <v>0</v>
      </c>
      <c r="V9594" s="334">
        <v>0</v>
      </c>
      <c r="W9594" s="334">
        <v>0</v>
      </c>
      <c r="X9594" s="334">
        <v>0</v>
      </c>
      <c r="Y9594" s="334">
        <v>0</v>
      </c>
      <c r="Z9594" s="334">
        <v>0</v>
      </c>
      <c r="AA9594" s="334">
        <v>0</v>
      </c>
      <c r="AB9594" s="334">
        <v>0</v>
      </c>
      <c r="AD9594" s="334">
        <v>0</v>
      </c>
      <c r="AE9594" s="334">
        <f t="shared" si="1497"/>
        <v>0</v>
      </c>
      <c r="AF9594" s="334">
        <f t="shared" si="1498"/>
        <v>0</v>
      </c>
      <c r="AG9594" s="340">
        <f t="shared" si="1499"/>
        <v>0</v>
      </c>
      <c r="AI9594" s="340">
        <f t="shared" si="1503"/>
        <v>0</v>
      </c>
      <c r="AJ9594" s="340">
        <f t="shared" si="1503"/>
        <v>0</v>
      </c>
      <c r="AK9594" s="340">
        <f t="shared" si="1503"/>
        <v>0</v>
      </c>
      <c r="AL9594" s="340">
        <f t="shared" si="1503"/>
        <v>0</v>
      </c>
      <c r="AM9594" s="340">
        <f t="shared" si="1503"/>
        <v>0</v>
      </c>
    </row>
    <row r="9595" spans="1:39" x14ac:dyDescent="0.35">
      <c r="A9595" s="337">
        <v>31508</v>
      </c>
      <c r="B9595" s="338">
        <f t="shared" si="1494"/>
        <v>1986</v>
      </c>
      <c r="C9595" s="338">
        <f t="shared" si="1495"/>
        <v>4</v>
      </c>
      <c r="D9595" s="338">
        <f t="shared" si="1496"/>
        <v>6</v>
      </c>
      <c r="E9595" s="334">
        <v>0</v>
      </c>
      <c r="F9595" s="334">
        <v>0</v>
      </c>
      <c r="G9595" s="334">
        <v>0</v>
      </c>
      <c r="H9595" s="334">
        <v>0</v>
      </c>
      <c r="I9595" s="334">
        <v>0</v>
      </c>
      <c r="J9595" s="334">
        <v>0</v>
      </c>
      <c r="K9595" s="334">
        <v>0</v>
      </c>
      <c r="L9595" s="334">
        <v>0</v>
      </c>
      <c r="M9595" s="334">
        <v>0</v>
      </c>
      <c r="N9595" s="334">
        <v>0</v>
      </c>
      <c r="O9595" s="334">
        <v>0</v>
      </c>
      <c r="P9595" s="334">
        <v>0</v>
      </c>
      <c r="Q9595" s="334">
        <v>0</v>
      </c>
      <c r="R9595" s="334">
        <v>0</v>
      </c>
      <c r="S9595" s="334">
        <v>0</v>
      </c>
      <c r="T9595" s="334">
        <v>0</v>
      </c>
      <c r="U9595" s="334">
        <v>0</v>
      </c>
      <c r="V9595" s="334">
        <v>0</v>
      </c>
      <c r="W9595" s="334">
        <v>0</v>
      </c>
      <c r="X9595" s="334">
        <v>0</v>
      </c>
      <c r="Y9595" s="334">
        <v>0</v>
      </c>
      <c r="Z9595" s="334">
        <v>0</v>
      </c>
      <c r="AA9595" s="334">
        <v>0</v>
      </c>
      <c r="AB9595" s="334">
        <v>0</v>
      </c>
      <c r="AD9595" s="334">
        <v>0</v>
      </c>
      <c r="AE9595" s="334">
        <f t="shared" si="1497"/>
        <v>0</v>
      </c>
      <c r="AF9595" s="334">
        <f t="shared" si="1498"/>
        <v>0</v>
      </c>
      <c r="AG9595" s="340">
        <f t="shared" si="1499"/>
        <v>0</v>
      </c>
      <c r="AI9595" s="340">
        <f t="shared" si="1503"/>
        <v>0</v>
      </c>
      <c r="AJ9595" s="340">
        <f t="shared" si="1503"/>
        <v>0</v>
      </c>
      <c r="AK9595" s="340">
        <f t="shared" si="1503"/>
        <v>0</v>
      </c>
      <c r="AL9595" s="340">
        <f t="shared" si="1503"/>
        <v>0</v>
      </c>
      <c r="AM9595" s="340">
        <f t="shared" si="1503"/>
        <v>0</v>
      </c>
    </row>
    <row r="9596" spans="1:39" x14ac:dyDescent="0.35">
      <c r="A9596" s="337">
        <v>31509</v>
      </c>
      <c r="B9596" s="338">
        <f t="shared" si="1494"/>
        <v>1986</v>
      </c>
      <c r="C9596" s="338">
        <f t="shared" si="1495"/>
        <v>4</v>
      </c>
      <c r="D9596" s="338">
        <f t="shared" si="1496"/>
        <v>7</v>
      </c>
      <c r="E9596" s="334">
        <v>0</v>
      </c>
      <c r="F9596" s="334">
        <v>0</v>
      </c>
      <c r="G9596" s="334">
        <v>0</v>
      </c>
      <c r="H9596" s="334">
        <v>0</v>
      </c>
      <c r="I9596" s="334">
        <v>0</v>
      </c>
      <c r="J9596" s="334">
        <v>0</v>
      </c>
      <c r="K9596" s="334">
        <v>0</v>
      </c>
      <c r="L9596" s="334">
        <v>0</v>
      </c>
      <c r="M9596" s="334">
        <v>0</v>
      </c>
      <c r="N9596" s="334">
        <v>0</v>
      </c>
      <c r="O9596" s="334">
        <v>0</v>
      </c>
      <c r="P9596" s="334">
        <v>0</v>
      </c>
      <c r="Q9596" s="334">
        <v>0</v>
      </c>
      <c r="R9596" s="334">
        <v>0</v>
      </c>
      <c r="S9596" s="334">
        <v>0</v>
      </c>
      <c r="T9596" s="334">
        <v>0</v>
      </c>
      <c r="U9596" s="334">
        <v>0</v>
      </c>
      <c r="V9596" s="334">
        <v>0</v>
      </c>
      <c r="W9596" s="334">
        <v>0</v>
      </c>
      <c r="X9596" s="334">
        <v>0</v>
      </c>
      <c r="Y9596" s="334">
        <v>0</v>
      </c>
      <c r="Z9596" s="334">
        <v>0</v>
      </c>
      <c r="AA9596" s="334">
        <v>0</v>
      </c>
      <c r="AB9596" s="334">
        <v>0</v>
      </c>
      <c r="AD9596" s="334">
        <v>0</v>
      </c>
      <c r="AE9596" s="334">
        <f t="shared" si="1497"/>
        <v>0</v>
      </c>
      <c r="AF9596" s="334">
        <f t="shared" si="1498"/>
        <v>0</v>
      </c>
      <c r="AG9596" s="340">
        <f t="shared" si="1499"/>
        <v>0</v>
      </c>
      <c r="AI9596" s="340">
        <f t="shared" si="1503"/>
        <v>0</v>
      </c>
      <c r="AJ9596" s="340">
        <f t="shared" si="1503"/>
        <v>0</v>
      </c>
      <c r="AK9596" s="340">
        <f t="shared" si="1503"/>
        <v>0</v>
      </c>
      <c r="AL9596" s="340">
        <f t="shared" si="1503"/>
        <v>0</v>
      </c>
      <c r="AM9596" s="340">
        <f t="shared" si="1503"/>
        <v>0</v>
      </c>
    </row>
    <row r="9597" spans="1:39" x14ac:dyDescent="0.35">
      <c r="A9597" s="337">
        <v>31510</v>
      </c>
      <c r="B9597" s="338">
        <f t="shared" si="1494"/>
        <v>1986</v>
      </c>
      <c r="C9597" s="338">
        <f t="shared" si="1495"/>
        <v>4</v>
      </c>
      <c r="D9597" s="338">
        <f t="shared" si="1496"/>
        <v>8</v>
      </c>
      <c r="E9597" s="334">
        <v>0</v>
      </c>
      <c r="F9597" s="334">
        <v>0</v>
      </c>
      <c r="G9597" s="334">
        <v>0</v>
      </c>
      <c r="H9597" s="334">
        <v>0</v>
      </c>
      <c r="I9597" s="334">
        <v>0</v>
      </c>
      <c r="J9597" s="334">
        <v>0</v>
      </c>
      <c r="K9597" s="334">
        <v>0</v>
      </c>
      <c r="L9597" s="334">
        <v>0</v>
      </c>
      <c r="M9597" s="334">
        <v>0</v>
      </c>
      <c r="N9597" s="334">
        <v>0</v>
      </c>
      <c r="O9597" s="334">
        <v>0</v>
      </c>
      <c r="P9597" s="334">
        <v>0</v>
      </c>
      <c r="Q9597" s="334">
        <v>0</v>
      </c>
      <c r="R9597" s="334">
        <v>0</v>
      </c>
      <c r="S9597" s="334">
        <v>0</v>
      </c>
      <c r="T9597" s="334">
        <v>0</v>
      </c>
      <c r="U9597" s="334">
        <v>0</v>
      </c>
      <c r="V9597" s="334">
        <v>0</v>
      </c>
      <c r="W9597" s="334">
        <v>0</v>
      </c>
      <c r="X9597" s="334">
        <v>0</v>
      </c>
      <c r="Y9597" s="334">
        <v>0</v>
      </c>
      <c r="Z9597" s="334">
        <v>0</v>
      </c>
      <c r="AA9597" s="334">
        <v>0</v>
      </c>
      <c r="AB9597" s="334">
        <v>0</v>
      </c>
      <c r="AD9597" s="334">
        <v>0</v>
      </c>
      <c r="AE9597" s="334">
        <f t="shared" si="1497"/>
        <v>0</v>
      </c>
      <c r="AF9597" s="334">
        <f t="shared" si="1498"/>
        <v>0</v>
      </c>
      <c r="AG9597" s="340">
        <f t="shared" si="1499"/>
        <v>0</v>
      </c>
      <c r="AI9597" s="340">
        <f t="shared" si="1503"/>
        <v>0</v>
      </c>
      <c r="AJ9597" s="340">
        <f t="shared" si="1503"/>
        <v>0</v>
      </c>
      <c r="AK9597" s="340">
        <f t="shared" si="1503"/>
        <v>0</v>
      </c>
      <c r="AL9597" s="340">
        <f t="shared" si="1503"/>
        <v>0</v>
      </c>
      <c r="AM9597" s="340">
        <f t="shared" si="1503"/>
        <v>0</v>
      </c>
    </row>
    <row r="9598" spans="1:39" x14ac:dyDescent="0.35">
      <c r="A9598" s="337">
        <v>31511</v>
      </c>
      <c r="B9598" s="338">
        <f t="shared" si="1494"/>
        <v>1986</v>
      </c>
      <c r="C9598" s="338">
        <f t="shared" si="1495"/>
        <v>4</v>
      </c>
      <c r="D9598" s="338">
        <f t="shared" si="1496"/>
        <v>9</v>
      </c>
      <c r="E9598" s="334">
        <v>0</v>
      </c>
      <c r="F9598" s="334">
        <v>0</v>
      </c>
      <c r="G9598" s="334">
        <v>0</v>
      </c>
      <c r="H9598" s="334">
        <v>0</v>
      </c>
      <c r="I9598" s="334">
        <v>0</v>
      </c>
      <c r="J9598" s="334">
        <v>0</v>
      </c>
      <c r="K9598" s="334">
        <v>0</v>
      </c>
      <c r="L9598" s="334">
        <v>0</v>
      </c>
      <c r="M9598" s="334">
        <v>0</v>
      </c>
      <c r="N9598" s="334">
        <v>0</v>
      </c>
      <c r="O9598" s="334">
        <v>0</v>
      </c>
      <c r="P9598" s="334">
        <v>0</v>
      </c>
      <c r="Q9598" s="334">
        <v>0</v>
      </c>
      <c r="R9598" s="334">
        <v>0</v>
      </c>
      <c r="S9598" s="334">
        <v>0</v>
      </c>
      <c r="T9598" s="334">
        <v>0</v>
      </c>
      <c r="U9598" s="334">
        <v>0</v>
      </c>
      <c r="V9598" s="334">
        <v>0</v>
      </c>
      <c r="W9598" s="334">
        <v>0</v>
      </c>
      <c r="X9598" s="334">
        <v>0</v>
      </c>
      <c r="Y9598" s="334">
        <v>0</v>
      </c>
      <c r="Z9598" s="334">
        <v>0</v>
      </c>
      <c r="AA9598" s="334">
        <v>0</v>
      </c>
      <c r="AB9598" s="334">
        <v>0</v>
      </c>
      <c r="AD9598" s="334">
        <v>0</v>
      </c>
      <c r="AE9598" s="334">
        <f t="shared" si="1497"/>
        <v>0</v>
      </c>
      <c r="AF9598" s="334">
        <f t="shared" si="1498"/>
        <v>0</v>
      </c>
      <c r="AG9598" s="340">
        <f t="shared" si="1499"/>
        <v>0</v>
      </c>
      <c r="AI9598" s="340">
        <f t="shared" si="1503"/>
        <v>0</v>
      </c>
      <c r="AJ9598" s="340">
        <f t="shared" si="1503"/>
        <v>0</v>
      </c>
      <c r="AK9598" s="340">
        <f t="shared" si="1503"/>
        <v>0</v>
      </c>
      <c r="AL9598" s="340">
        <f t="shared" si="1503"/>
        <v>0</v>
      </c>
      <c r="AM9598" s="340">
        <f t="shared" si="1503"/>
        <v>0</v>
      </c>
    </row>
    <row r="9599" spans="1:39" x14ac:dyDescent="0.35">
      <c r="A9599" s="337">
        <v>31512</v>
      </c>
      <c r="B9599" s="338">
        <f t="shared" si="1494"/>
        <v>1986</v>
      </c>
      <c r="C9599" s="338">
        <f t="shared" si="1495"/>
        <v>4</v>
      </c>
      <c r="D9599" s="338">
        <f t="shared" si="1496"/>
        <v>10</v>
      </c>
      <c r="E9599" s="334">
        <v>0</v>
      </c>
      <c r="F9599" s="334">
        <v>0</v>
      </c>
      <c r="G9599" s="334">
        <v>0</v>
      </c>
      <c r="H9599" s="334">
        <v>0</v>
      </c>
      <c r="I9599" s="334">
        <v>0</v>
      </c>
      <c r="J9599" s="334">
        <v>0</v>
      </c>
      <c r="K9599" s="334">
        <v>0</v>
      </c>
      <c r="L9599" s="334">
        <v>0.1</v>
      </c>
      <c r="M9599" s="334">
        <v>0</v>
      </c>
      <c r="N9599" s="334">
        <v>0</v>
      </c>
      <c r="O9599" s="334">
        <v>0</v>
      </c>
      <c r="P9599" s="334">
        <v>0</v>
      </c>
      <c r="Q9599" s="334">
        <v>0</v>
      </c>
      <c r="R9599" s="334">
        <v>0</v>
      </c>
      <c r="S9599" s="334">
        <v>0</v>
      </c>
      <c r="T9599" s="334">
        <v>0</v>
      </c>
      <c r="U9599" s="334">
        <v>0</v>
      </c>
      <c r="V9599" s="334">
        <v>0</v>
      </c>
      <c r="W9599" s="334">
        <v>0</v>
      </c>
      <c r="X9599" s="334">
        <v>0</v>
      </c>
      <c r="Y9599" s="334">
        <v>0.1</v>
      </c>
      <c r="Z9599" s="334">
        <v>0</v>
      </c>
      <c r="AA9599" s="334">
        <v>0</v>
      </c>
      <c r="AB9599" s="334">
        <v>0</v>
      </c>
      <c r="AD9599" s="334">
        <v>0.2</v>
      </c>
      <c r="AE9599" s="334">
        <f t="shared" si="1497"/>
        <v>0.2</v>
      </c>
      <c r="AF9599" s="334">
        <f t="shared" si="1498"/>
        <v>0.2</v>
      </c>
      <c r="AG9599" s="340">
        <f t="shared" si="1499"/>
        <v>0</v>
      </c>
      <c r="AI9599" s="340">
        <f t="shared" si="1503"/>
        <v>0</v>
      </c>
      <c r="AJ9599" s="340">
        <f t="shared" si="1503"/>
        <v>0</v>
      </c>
      <c r="AK9599" s="340">
        <f t="shared" si="1503"/>
        <v>0</v>
      </c>
      <c r="AL9599" s="340">
        <f t="shared" si="1503"/>
        <v>0</v>
      </c>
      <c r="AM9599" s="340">
        <f t="shared" si="1503"/>
        <v>0</v>
      </c>
    </row>
    <row r="9600" spans="1:39" x14ac:dyDescent="0.35">
      <c r="A9600" s="337">
        <v>31513</v>
      </c>
      <c r="B9600" s="338">
        <f t="shared" si="1494"/>
        <v>1986</v>
      </c>
      <c r="C9600" s="338">
        <f t="shared" si="1495"/>
        <v>4</v>
      </c>
      <c r="D9600" s="338">
        <f t="shared" si="1496"/>
        <v>11</v>
      </c>
      <c r="E9600" s="334">
        <v>0.1</v>
      </c>
      <c r="F9600" s="334">
        <v>0.1</v>
      </c>
      <c r="G9600" s="334">
        <v>0</v>
      </c>
      <c r="H9600" s="334">
        <v>0.1</v>
      </c>
      <c r="I9600" s="334">
        <v>0.1</v>
      </c>
      <c r="J9600" s="334">
        <v>0.1</v>
      </c>
      <c r="K9600" s="334">
        <v>0.1</v>
      </c>
      <c r="L9600" s="334">
        <v>0</v>
      </c>
      <c r="M9600" s="334">
        <v>0.1</v>
      </c>
      <c r="N9600" s="334">
        <v>0.1</v>
      </c>
      <c r="O9600" s="334">
        <v>0.1</v>
      </c>
      <c r="P9600" s="334">
        <v>0.1</v>
      </c>
      <c r="Q9600" s="334">
        <v>0</v>
      </c>
      <c r="R9600" s="334">
        <v>0.1</v>
      </c>
      <c r="S9600" s="334">
        <v>0.1</v>
      </c>
      <c r="T9600" s="334">
        <v>0.1</v>
      </c>
      <c r="U9600" s="334">
        <v>0</v>
      </c>
      <c r="V9600" s="334">
        <v>0.1</v>
      </c>
      <c r="W9600" s="334">
        <v>0.1</v>
      </c>
      <c r="X9600" s="334">
        <v>0.1</v>
      </c>
      <c r="Y9600" s="334">
        <v>0.1</v>
      </c>
      <c r="Z9600" s="334">
        <v>0</v>
      </c>
      <c r="AA9600" s="334">
        <v>0.1</v>
      </c>
      <c r="AB9600" s="334">
        <v>0.1</v>
      </c>
      <c r="AD9600" s="334">
        <v>1.9</v>
      </c>
      <c r="AE9600" s="334">
        <f t="shared" si="1497"/>
        <v>1.9</v>
      </c>
      <c r="AF9600" s="334">
        <f t="shared" si="1498"/>
        <v>1.9000000000000006</v>
      </c>
      <c r="AG9600" s="340">
        <f t="shared" si="1499"/>
        <v>6.6613381477509392E-16</v>
      </c>
      <c r="AI9600" s="340">
        <f t="shared" si="1503"/>
        <v>0</v>
      </c>
      <c r="AJ9600" s="340">
        <f t="shared" si="1503"/>
        <v>0</v>
      </c>
      <c r="AK9600" s="340">
        <f t="shared" si="1503"/>
        <v>0</v>
      </c>
      <c r="AL9600" s="340">
        <f t="shared" si="1503"/>
        <v>0</v>
      </c>
      <c r="AM9600" s="340">
        <f t="shared" si="1503"/>
        <v>0</v>
      </c>
    </row>
    <row r="9601" spans="1:39" x14ac:dyDescent="0.35">
      <c r="A9601" s="337">
        <v>31514</v>
      </c>
      <c r="B9601" s="338">
        <f t="shared" si="1494"/>
        <v>1986</v>
      </c>
      <c r="C9601" s="338">
        <f t="shared" si="1495"/>
        <v>4</v>
      </c>
      <c r="D9601" s="338">
        <f t="shared" si="1496"/>
        <v>12</v>
      </c>
      <c r="E9601" s="334">
        <v>0.1</v>
      </c>
      <c r="F9601" s="334">
        <v>0.2</v>
      </c>
      <c r="G9601" s="334">
        <v>0.1</v>
      </c>
      <c r="H9601" s="334">
        <v>0.1</v>
      </c>
      <c r="I9601" s="334">
        <v>0.2</v>
      </c>
      <c r="J9601" s="334">
        <v>0.1</v>
      </c>
      <c r="K9601" s="334">
        <v>0.1</v>
      </c>
      <c r="L9601" s="334">
        <v>0.2</v>
      </c>
      <c r="M9601" s="334">
        <v>0.1</v>
      </c>
      <c r="N9601" s="334">
        <v>0.1</v>
      </c>
      <c r="O9601" s="334">
        <v>0.2</v>
      </c>
      <c r="P9601" s="334">
        <v>0.1</v>
      </c>
      <c r="Q9601" s="334">
        <v>0.2</v>
      </c>
      <c r="R9601" s="334">
        <v>0.1</v>
      </c>
      <c r="S9601" s="334">
        <v>0</v>
      </c>
      <c r="T9601" s="334">
        <v>0.1</v>
      </c>
      <c r="U9601" s="334">
        <v>0.2</v>
      </c>
      <c r="V9601" s="334">
        <v>0.1</v>
      </c>
      <c r="W9601" s="334">
        <v>0.1</v>
      </c>
      <c r="X9601" s="334">
        <v>0.2</v>
      </c>
      <c r="Y9601" s="334">
        <v>0.1</v>
      </c>
      <c r="Z9601" s="334">
        <v>0.1</v>
      </c>
      <c r="AA9601" s="334">
        <v>0.2</v>
      </c>
      <c r="AB9601" s="334">
        <v>0.1</v>
      </c>
      <c r="AD9601" s="334">
        <v>3.1</v>
      </c>
      <c r="AE9601" s="334">
        <f t="shared" si="1497"/>
        <v>3.1</v>
      </c>
      <c r="AF9601" s="334">
        <f t="shared" si="1498"/>
        <v>3.100000000000001</v>
      </c>
      <c r="AG9601" s="340">
        <f t="shared" si="1499"/>
        <v>8.8817841970012523E-16</v>
      </c>
      <c r="AI9601" s="340">
        <f t="shared" si="1503"/>
        <v>0</v>
      </c>
      <c r="AJ9601" s="340">
        <f t="shared" si="1503"/>
        <v>0</v>
      </c>
      <c r="AK9601" s="340">
        <f t="shared" si="1503"/>
        <v>0</v>
      </c>
      <c r="AL9601" s="340">
        <f t="shared" si="1503"/>
        <v>0</v>
      </c>
      <c r="AM9601" s="340">
        <f t="shared" si="1503"/>
        <v>0</v>
      </c>
    </row>
    <row r="9602" spans="1:39" x14ac:dyDescent="0.35">
      <c r="A9602" s="337">
        <v>31515</v>
      </c>
      <c r="B9602" s="338">
        <f t="shared" si="1494"/>
        <v>1986</v>
      </c>
      <c r="C9602" s="338">
        <f t="shared" si="1495"/>
        <v>4</v>
      </c>
      <c r="D9602" s="338">
        <f t="shared" si="1496"/>
        <v>13</v>
      </c>
      <c r="E9602" s="334">
        <v>0</v>
      </c>
      <c r="F9602" s="334">
        <v>0.1</v>
      </c>
      <c r="G9602" s="334">
        <v>0</v>
      </c>
      <c r="H9602" s="334">
        <v>0</v>
      </c>
      <c r="I9602" s="334">
        <v>0</v>
      </c>
      <c r="J9602" s="334">
        <v>0</v>
      </c>
      <c r="K9602" s="334">
        <v>0</v>
      </c>
      <c r="L9602" s="334">
        <v>0</v>
      </c>
      <c r="M9602" s="334">
        <v>0</v>
      </c>
      <c r="N9602" s="334">
        <v>0</v>
      </c>
      <c r="O9602" s="334">
        <v>0</v>
      </c>
      <c r="P9602" s="334">
        <v>0</v>
      </c>
      <c r="Q9602" s="334">
        <v>0</v>
      </c>
      <c r="R9602" s="334">
        <v>0.1</v>
      </c>
      <c r="S9602" s="334">
        <v>0</v>
      </c>
      <c r="T9602" s="334">
        <v>0</v>
      </c>
      <c r="U9602" s="334">
        <v>0</v>
      </c>
      <c r="V9602" s="334">
        <v>0</v>
      </c>
      <c r="W9602" s="334">
        <v>0</v>
      </c>
      <c r="X9602" s="334">
        <v>0</v>
      </c>
      <c r="Y9602" s="334">
        <v>0</v>
      </c>
      <c r="Z9602" s="334">
        <v>0</v>
      </c>
      <c r="AA9602" s="334">
        <v>0</v>
      </c>
      <c r="AB9602" s="334">
        <v>0</v>
      </c>
      <c r="AD9602" s="334">
        <v>0.2</v>
      </c>
      <c r="AE9602" s="334">
        <f t="shared" si="1497"/>
        <v>0.2</v>
      </c>
      <c r="AF9602" s="334">
        <f t="shared" si="1498"/>
        <v>0.2</v>
      </c>
      <c r="AG9602" s="340">
        <f t="shared" si="1499"/>
        <v>0</v>
      </c>
      <c r="AI9602" s="340">
        <f t="shared" si="1503"/>
        <v>0</v>
      </c>
      <c r="AJ9602" s="340">
        <f t="shared" si="1503"/>
        <v>0</v>
      </c>
      <c r="AK9602" s="340">
        <f t="shared" si="1503"/>
        <v>0</v>
      </c>
      <c r="AL9602" s="340">
        <f t="shared" si="1503"/>
        <v>0</v>
      </c>
      <c r="AM9602" s="340">
        <f t="shared" si="1503"/>
        <v>0</v>
      </c>
    </row>
    <row r="9603" spans="1:39" x14ac:dyDescent="0.35">
      <c r="A9603" s="337">
        <v>31516</v>
      </c>
      <c r="B9603" s="338">
        <f t="shared" si="1494"/>
        <v>1986</v>
      </c>
      <c r="C9603" s="338">
        <f t="shared" si="1495"/>
        <v>4</v>
      </c>
      <c r="D9603" s="338">
        <f t="shared" si="1496"/>
        <v>14</v>
      </c>
      <c r="E9603" s="334">
        <v>0</v>
      </c>
      <c r="F9603" s="334">
        <v>0</v>
      </c>
      <c r="G9603" s="334">
        <v>0</v>
      </c>
      <c r="H9603" s="334">
        <v>0</v>
      </c>
      <c r="I9603" s="334">
        <v>0</v>
      </c>
      <c r="J9603" s="334">
        <v>0</v>
      </c>
      <c r="K9603" s="334">
        <v>0</v>
      </c>
      <c r="L9603" s="334">
        <v>0</v>
      </c>
      <c r="M9603" s="334">
        <v>0</v>
      </c>
      <c r="N9603" s="334">
        <v>0</v>
      </c>
      <c r="O9603" s="334">
        <v>0</v>
      </c>
      <c r="P9603" s="334">
        <v>0</v>
      </c>
      <c r="Q9603" s="334">
        <v>0</v>
      </c>
      <c r="R9603" s="334">
        <v>0</v>
      </c>
      <c r="S9603" s="334">
        <v>0</v>
      </c>
      <c r="T9603" s="334">
        <v>0</v>
      </c>
      <c r="U9603" s="334">
        <v>0</v>
      </c>
      <c r="V9603" s="334">
        <v>0</v>
      </c>
      <c r="W9603" s="334">
        <v>0</v>
      </c>
      <c r="X9603" s="334">
        <v>0</v>
      </c>
      <c r="Y9603" s="334">
        <v>0</v>
      </c>
      <c r="Z9603" s="334">
        <v>0</v>
      </c>
      <c r="AA9603" s="334">
        <v>0</v>
      </c>
      <c r="AB9603" s="334">
        <v>0</v>
      </c>
      <c r="AD9603" s="334">
        <v>0</v>
      </c>
      <c r="AE9603" s="334">
        <f t="shared" si="1497"/>
        <v>0</v>
      </c>
      <c r="AF9603" s="334">
        <f t="shared" si="1498"/>
        <v>0</v>
      </c>
      <c r="AG9603" s="340">
        <f t="shared" si="1499"/>
        <v>0</v>
      </c>
      <c r="AI9603" s="340">
        <f t="shared" si="1503"/>
        <v>0</v>
      </c>
      <c r="AJ9603" s="340">
        <f t="shared" si="1503"/>
        <v>0</v>
      </c>
      <c r="AK9603" s="340">
        <f t="shared" si="1503"/>
        <v>0</v>
      </c>
      <c r="AL9603" s="340">
        <f t="shared" si="1503"/>
        <v>0</v>
      </c>
      <c r="AM9603" s="340">
        <f t="shared" si="1503"/>
        <v>0</v>
      </c>
    </row>
    <row r="9604" spans="1:39" x14ac:dyDescent="0.35">
      <c r="A9604" s="337">
        <v>31517</v>
      </c>
      <c r="B9604" s="338">
        <f t="shared" ref="B9604:B9667" si="1504">YEAR(A9604)</f>
        <v>1986</v>
      </c>
      <c r="C9604" s="338">
        <f t="shared" ref="C9604:C9667" si="1505">MONTH(A9604)</f>
        <v>4</v>
      </c>
      <c r="D9604" s="338">
        <f t="shared" ref="D9604:D9667" si="1506">DAY(A9604)</f>
        <v>15</v>
      </c>
      <c r="E9604" s="334">
        <v>0</v>
      </c>
      <c r="F9604" s="334">
        <v>0</v>
      </c>
      <c r="G9604" s="334">
        <v>0</v>
      </c>
      <c r="H9604" s="334">
        <v>0</v>
      </c>
      <c r="I9604" s="334">
        <v>0</v>
      </c>
      <c r="J9604" s="334">
        <v>0</v>
      </c>
      <c r="K9604" s="334">
        <v>0</v>
      </c>
      <c r="L9604" s="334">
        <v>0</v>
      </c>
      <c r="M9604" s="334">
        <v>0</v>
      </c>
      <c r="N9604" s="334">
        <v>0</v>
      </c>
      <c r="O9604" s="334">
        <v>0</v>
      </c>
      <c r="P9604" s="334">
        <v>0</v>
      </c>
      <c r="Q9604" s="334">
        <v>0</v>
      </c>
      <c r="R9604" s="334">
        <v>0</v>
      </c>
      <c r="S9604" s="334">
        <v>0</v>
      </c>
      <c r="T9604" s="334">
        <v>0</v>
      </c>
      <c r="U9604" s="334">
        <v>0</v>
      </c>
      <c r="V9604" s="334">
        <v>0</v>
      </c>
      <c r="W9604" s="334">
        <v>0</v>
      </c>
      <c r="X9604" s="334">
        <v>0</v>
      </c>
      <c r="Y9604" s="334">
        <v>0</v>
      </c>
      <c r="Z9604" s="334">
        <v>0</v>
      </c>
      <c r="AA9604" s="334">
        <v>0</v>
      </c>
      <c r="AB9604" s="334">
        <v>0</v>
      </c>
      <c r="AD9604" s="334">
        <v>0</v>
      </c>
      <c r="AE9604" s="334">
        <f t="shared" ref="AE9604:AE9667" si="1507">AD9604</f>
        <v>0</v>
      </c>
      <c r="AF9604" s="334">
        <f t="shared" ref="AF9604:AF9667" si="1508">SUM(E9604:AB9604)</f>
        <v>0</v>
      </c>
      <c r="AG9604" s="340">
        <f t="shared" ref="AG9604:AG9667" si="1509">ABS(AF9604-AE9604)</f>
        <v>0</v>
      </c>
      <c r="AI9604" s="340">
        <f t="shared" ref="AI9604:AM9619" si="1510">IF($C9604=AI$1,$AF9604,0)</f>
        <v>0</v>
      </c>
      <c r="AJ9604" s="340">
        <f t="shared" si="1510"/>
        <v>0</v>
      </c>
      <c r="AK9604" s="340">
        <f t="shared" si="1510"/>
        <v>0</v>
      </c>
      <c r="AL9604" s="340">
        <f t="shared" si="1510"/>
        <v>0</v>
      </c>
      <c r="AM9604" s="340">
        <f t="shared" si="1510"/>
        <v>0</v>
      </c>
    </row>
    <row r="9605" spans="1:39" x14ac:dyDescent="0.35">
      <c r="A9605" s="337">
        <v>31518</v>
      </c>
      <c r="B9605" s="338">
        <f t="shared" si="1504"/>
        <v>1986</v>
      </c>
      <c r="C9605" s="338">
        <f t="shared" si="1505"/>
        <v>4</v>
      </c>
      <c r="D9605" s="338">
        <f t="shared" si="1506"/>
        <v>16</v>
      </c>
      <c r="E9605" s="334">
        <v>0</v>
      </c>
      <c r="F9605" s="334">
        <v>0</v>
      </c>
      <c r="G9605" s="334">
        <v>0</v>
      </c>
      <c r="H9605" s="334">
        <v>0</v>
      </c>
      <c r="I9605" s="334">
        <v>0</v>
      </c>
      <c r="J9605" s="334">
        <v>0</v>
      </c>
      <c r="K9605" s="334">
        <v>0</v>
      </c>
      <c r="L9605" s="334">
        <v>0</v>
      </c>
      <c r="M9605" s="334">
        <v>0</v>
      </c>
      <c r="N9605" s="334">
        <v>0</v>
      </c>
      <c r="O9605" s="334">
        <v>0</v>
      </c>
      <c r="P9605" s="334">
        <v>0</v>
      </c>
      <c r="Q9605" s="334">
        <v>0</v>
      </c>
      <c r="R9605" s="334">
        <v>0</v>
      </c>
      <c r="S9605" s="334">
        <v>0</v>
      </c>
      <c r="T9605" s="334">
        <v>0</v>
      </c>
      <c r="U9605" s="334">
        <v>0</v>
      </c>
      <c r="V9605" s="334">
        <v>0</v>
      </c>
      <c r="W9605" s="334">
        <v>0</v>
      </c>
      <c r="X9605" s="334">
        <v>0</v>
      </c>
      <c r="Y9605" s="334">
        <v>0</v>
      </c>
      <c r="Z9605" s="334">
        <v>0</v>
      </c>
      <c r="AA9605" s="334">
        <v>0</v>
      </c>
      <c r="AB9605" s="334">
        <v>0</v>
      </c>
      <c r="AD9605" s="334">
        <v>0</v>
      </c>
      <c r="AE9605" s="334">
        <f t="shared" si="1507"/>
        <v>0</v>
      </c>
      <c r="AF9605" s="334">
        <f t="shared" si="1508"/>
        <v>0</v>
      </c>
      <c r="AG9605" s="340">
        <f t="shared" si="1509"/>
        <v>0</v>
      </c>
      <c r="AI9605" s="340">
        <f t="shared" si="1510"/>
        <v>0</v>
      </c>
      <c r="AJ9605" s="340">
        <f t="shared" si="1510"/>
        <v>0</v>
      </c>
      <c r="AK9605" s="340">
        <f t="shared" si="1510"/>
        <v>0</v>
      </c>
      <c r="AL9605" s="340">
        <f t="shared" si="1510"/>
        <v>0</v>
      </c>
      <c r="AM9605" s="340">
        <f t="shared" si="1510"/>
        <v>0</v>
      </c>
    </row>
    <row r="9606" spans="1:39" x14ac:dyDescent="0.35">
      <c r="A9606" s="337">
        <v>31519</v>
      </c>
      <c r="B9606" s="338">
        <f t="shared" si="1504"/>
        <v>1986</v>
      </c>
      <c r="C9606" s="338">
        <f t="shared" si="1505"/>
        <v>4</v>
      </c>
      <c r="D9606" s="338">
        <f t="shared" si="1506"/>
        <v>17</v>
      </c>
      <c r="E9606" s="334">
        <v>0</v>
      </c>
      <c r="F9606" s="334">
        <v>0</v>
      </c>
      <c r="G9606" s="334">
        <v>0</v>
      </c>
      <c r="H9606" s="334">
        <v>0</v>
      </c>
      <c r="I9606" s="334">
        <v>0</v>
      </c>
      <c r="J9606" s="334">
        <v>0</v>
      </c>
      <c r="K9606" s="334">
        <v>0</v>
      </c>
      <c r="L9606" s="334">
        <v>0</v>
      </c>
      <c r="M9606" s="334">
        <v>0</v>
      </c>
      <c r="N9606" s="334">
        <v>0</v>
      </c>
      <c r="O9606" s="334">
        <v>0</v>
      </c>
      <c r="P9606" s="334">
        <v>0</v>
      </c>
      <c r="Q9606" s="334">
        <v>0</v>
      </c>
      <c r="R9606" s="334">
        <v>0</v>
      </c>
      <c r="S9606" s="334">
        <v>0</v>
      </c>
      <c r="T9606" s="334">
        <v>0</v>
      </c>
      <c r="U9606" s="334">
        <v>0</v>
      </c>
      <c r="V9606" s="334">
        <v>0</v>
      </c>
      <c r="W9606" s="334">
        <v>0</v>
      </c>
      <c r="X9606" s="334">
        <v>0</v>
      </c>
      <c r="Y9606" s="334">
        <v>0</v>
      </c>
      <c r="Z9606" s="334">
        <v>0</v>
      </c>
      <c r="AA9606" s="334">
        <v>0</v>
      </c>
      <c r="AB9606" s="334">
        <v>0</v>
      </c>
      <c r="AD9606" s="334">
        <v>0</v>
      </c>
      <c r="AE9606" s="334">
        <f t="shared" si="1507"/>
        <v>0</v>
      </c>
      <c r="AF9606" s="334">
        <f t="shared" si="1508"/>
        <v>0</v>
      </c>
      <c r="AG9606" s="340">
        <f t="shared" si="1509"/>
        <v>0</v>
      </c>
      <c r="AI9606" s="340">
        <f t="shared" si="1510"/>
        <v>0</v>
      </c>
      <c r="AJ9606" s="340">
        <f t="shared" si="1510"/>
        <v>0</v>
      </c>
      <c r="AK9606" s="340">
        <f t="shared" si="1510"/>
        <v>0</v>
      </c>
      <c r="AL9606" s="340">
        <f t="shared" si="1510"/>
        <v>0</v>
      </c>
      <c r="AM9606" s="340">
        <f t="shared" si="1510"/>
        <v>0</v>
      </c>
    </row>
    <row r="9607" spans="1:39" x14ac:dyDescent="0.35">
      <c r="A9607" s="337">
        <v>31520</v>
      </c>
      <c r="B9607" s="338">
        <f t="shared" si="1504"/>
        <v>1986</v>
      </c>
      <c r="C9607" s="338">
        <f t="shared" si="1505"/>
        <v>4</v>
      </c>
      <c r="D9607" s="338">
        <f t="shared" si="1506"/>
        <v>18</v>
      </c>
      <c r="E9607" s="334">
        <v>0</v>
      </c>
      <c r="F9607" s="334">
        <v>0</v>
      </c>
      <c r="G9607" s="334">
        <v>0</v>
      </c>
      <c r="H9607" s="334">
        <v>0</v>
      </c>
      <c r="I9607" s="334">
        <v>0</v>
      </c>
      <c r="J9607" s="334">
        <v>0</v>
      </c>
      <c r="K9607" s="334">
        <v>0</v>
      </c>
      <c r="L9607" s="334">
        <v>0</v>
      </c>
      <c r="M9607" s="334">
        <v>0</v>
      </c>
      <c r="N9607" s="334">
        <v>0</v>
      </c>
      <c r="O9607" s="334">
        <v>0</v>
      </c>
      <c r="P9607" s="334">
        <v>0</v>
      </c>
      <c r="Q9607" s="334">
        <v>0</v>
      </c>
      <c r="R9607" s="334">
        <v>0</v>
      </c>
      <c r="S9607" s="334">
        <v>0</v>
      </c>
      <c r="T9607" s="334">
        <v>0</v>
      </c>
      <c r="U9607" s="334">
        <v>0</v>
      </c>
      <c r="V9607" s="334">
        <v>0</v>
      </c>
      <c r="W9607" s="334">
        <v>0</v>
      </c>
      <c r="X9607" s="334">
        <v>0</v>
      </c>
      <c r="Y9607" s="334">
        <v>0</v>
      </c>
      <c r="Z9607" s="334">
        <v>0</v>
      </c>
      <c r="AA9607" s="334">
        <v>0</v>
      </c>
      <c r="AB9607" s="334">
        <v>0</v>
      </c>
      <c r="AD9607" s="334">
        <v>0</v>
      </c>
      <c r="AE9607" s="334">
        <f t="shared" si="1507"/>
        <v>0</v>
      </c>
      <c r="AF9607" s="334">
        <f t="shared" si="1508"/>
        <v>0</v>
      </c>
      <c r="AG9607" s="340">
        <f t="shared" si="1509"/>
        <v>0</v>
      </c>
      <c r="AI9607" s="340">
        <f t="shared" si="1510"/>
        <v>0</v>
      </c>
      <c r="AJ9607" s="340">
        <f t="shared" si="1510"/>
        <v>0</v>
      </c>
      <c r="AK9607" s="340">
        <f t="shared" si="1510"/>
        <v>0</v>
      </c>
      <c r="AL9607" s="340">
        <f t="shared" si="1510"/>
        <v>0</v>
      </c>
      <c r="AM9607" s="340">
        <f t="shared" si="1510"/>
        <v>0</v>
      </c>
    </row>
    <row r="9608" spans="1:39" x14ac:dyDescent="0.35">
      <c r="A9608" s="337">
        <v>31521</v>
      </c>
      <c r="B9608" s="338">
        <f t="shared" si="1504"/>
        <v>1986</v>
      </c>
      <c r="C9608" s="338">
        <f t="shared" si="1505"/>
        <v>4</v>
      </c>
      <c r="D9608" s="338">
        <f t="shared" si="1506"/>
        <v>19</v>
      </c>
      <c r="E9608" s="334">
        <v>0</v>
      </c>
      <c r="F9608" s="334">
        <v>0</v>
      </c>
      <c r="G9608" s="334">
        <v>0</v>
      </c>
      <c r="H9608" s="334">
        <v>0</v>
      </c>
      <c r="I9608" s="334">
        <v>0</v>
      </c>
      <c r="J9608" s="334">
        <v>0</v>
      </c>
      <c r="K9608" s="334">
        <v>0</v>
      </c>
      <c r="L9608" s="334">
        <v>0</v>
      </c>
      <c r="M9608" s="334">
        <v>0</v>
      </c>
      <c r="N9608" s="334">
        <v>0</v>
      </c>
      <c r="O9608" s="334">
        <v>0</v>
      </c>
      <c r="P9608" s="334">
        <v>0</v>
      </c>
      <c r="Q9608" s="334">
        <v>0</v>
      </c>
      <c r="R9608" s="334">
        <v>0</v>
      </c>
      <c r="S9608" s="334">
        <v>0</v>
      </c>
      <c r="T9608" s="334">
        <v>0</v>
      </c>
      <c r="U9608" s="334">
        <v>0</v>
      </c>
      <c r="V9608" s="334">
        <v>0</v>
      </c>
      <c r="W9608" s="334">
        <v>0</v>
      </c>
      <c r="X9608" s="334">
        <v>0</v>
      </c>
      <c r="Y9608" s="334">
        <v>0</v>
      </c>
      <c r="Z9608" s="334">
        <v>0</v>
      </c>
      <c r="AA9608" s="334">
        <v>0</v>
      </c>
      <c r="AB9608" s="334">
        <v>0</v>
      </c>
      <c r="AD9608" s="334">
        <v>0</v>
      </c>
      <c r="AE9608" s="334">
        <f t="shared" si="1507"/>
        <v>0</v>
      </c>
      <c r="AF9608" s="334">
        <f t="shared" si="1508"/>
        <v>0</v>
      </c>
      <c r="AG9608" s="340">
        <f t="shared" si="1509"/>
        <v>0</v>
      </c>
      <c r="AI9608" s="340">
        <f t="shared" si="1510"/>
        <v>0</v>
      </c>
      <c r="AJ9608" s="340">
        <f t="shared" si="1510"/>
        <v>0</v>
      </c>
      <c r="AK9608" s="340">
        <f t="shared" si="1510"/>
        <v>0</v>
      </c>
      <c r="AL9608" s="340">
        <f t="shared" si="1510"/>
        <v>0</v>
      </c>
      <c r="AM9608" s="340">
        <f t="shared" si="1510"/>
        <v>0</v>
      </c>
    </row>
    <row r="9609" spans="1:39" x14ac:dyDescent="0.35">
      <c r="A9609" s="337">
        <v>31522</v>
      </c>
      <c r="B9609" s="338">
        <f t="shared" si="1504"/>
        <v>1986</v>
      </c>
      <c r="C9609" s="338">
        <f t="shared" si="1505"/>
        <v>4</v>
      </c>
      <c r="D9609" s="338">
        <f t="shared" si="1506"/>
        <v>20</v>
      </c>
      <c r="E9609" s="334">
        <v>0</v>
      </c>
      <c r="F9609" s="334">
        <v>0</v>
      </c>
      <c r="G9609" s="334">
        <v>0</v>
      </c>
      <c r="H9609" s="334">
        <v>0</v>
      </c>
      <c r="I9609" s="334">
        <v>0</v>
      </c>
      <c r="J9609" s="334">
        <v>0</v>
      </c>
      <c r="K9609" s="334">
        <v>0</v>
      </c>
      <c r="L9609" s="334">
        <v>0</v>
      </c>
      <c r="M9609" s="334">
        <v>0</v>
      </c>
      <c r="N9609" s="334">
        <v>0</v>
      </c>
      <c r="O9609" s="334">
        <v>0</v>
      </c>
      <c r="P9609" s="334">
        <v>0</v>
      </c>
      <c r="Q9609" s="334">
        <v>0</v>
      </c>
      <c r="R9609" s="334">
        <v>0</v>
      </c>
      <c r="S9609" s="334">
        <v>0</v>
      </c>
      <c r="T9609" s="334">
        <v>0</v>
      </c>
      <c r="U9609" s="334">
        <v>0</v>
      </c>
      <c r="V9609" s="334">
        <v>0</v>
      </c>
      <c r="W9609" s="334">
        <v>0</v>
      </c>
      <c r="X9609" s="334">
        <v>0</v>
      </c>
      <c r="Y9609" s="334">
        <v>0</v>
      </c>
      <c r="Z9609" s="334">
        <v>0</v>
      </c>
      <c r="AA9609" s="334">
        <v>0</v>
      </c>
      <c r="AB9609" s="334">
        <v>0</v>
      </c>
      <c r="AD9609" s="334">
        <v>0</v>
      </c>
      <c r="AE9609" s="334">
        <f t="shared" si="1507"/>
        <v>0</v>
      </c>
      <c r="AF9609" s="334">
        <f t="shared" si="1508"/>
        <v>0</v>
      </c>
      <c r="AG9609" s="340">
        <f t="shared" si="1509"/>
        <v>0</v>
      </c>
      <c r="AI9609" s="340">
        <f t="shared" si="1510"/>
        <v>0</v>
      </c>
      <c r="AJ9609" s="340">
        <f t="shared" si="1510"/>
        <v>0</v>
      </c>
      <c r="AK9609" s="340">
        <f t="shared" si="1510"/>
        <v>0</v>
      </c>
      <c r="AL9609" s="340">
        <f t="shared" si="1510"/>
        <v>0</v>
      </c>
      <c r="AM9609" s="340">
        <f t="shared" si="1510"/>
        <v>0</v>
      </c>
    </row>
    <row r="9610" spans="1:39" x14ac:dyDescent="0.35">
      <c r="A9610" s="337">
        <v>31523</v>
      </c>
      <c r="B9610" s="338">
        <f t="shared" si="1504"/>
        <v>1986</v>
      </c>
      <c r="C9610" s="338">
        <f t="shared" si="1505"/>
        <v>4</v>
      </c>
      <c r="D9610" s="338">
        <f t="shared" si="1506"/>
        <v>21</v>
      </c>
      <c r="E9610" s="334">
        <v>0</v>
      </c>
      <c r="F9610" s="334">
        <v>0</v>
      </c>
      <c r="G9610" s="334">
        <v>0</v>
      </c>
      <c r="H9610" s="334">
        <v>0</v>
      </c>
      <c r="I9610" s="334">
        <v>0</v>
      </c>
      <c r="J9610" s="334">
        <v>0</v>
      </c>
      <c r="K9610" s="334">
        <v>0</v>
      </c>
      <c r="L9610" s="334">
        <v>0</v>
      </c>
      <c r="M9610" s="334">
        <v>0</v>
      </c>
      <c r="N9610" s="334">
        <v>0</v>
      </c>
      <c r="O9610" s="334">
        <v>0</v>
      </c>
      <c r="P9610" s="334">
        <v>0</v>
      </c>
      <c r="Q9610" s="334">
        <v>0</v>
      </c>
      <c r="R9610" s="334">
        <v>0</v>
      </c>
      <c r="S9610" s="334">
        <v>0</v>
      </c>
      <c r="T9610" s="334">
        <v>0</v>
      </c>
      <c r="U9610" s="334">
        <v>0</v>
      </c>
      <c r="V9610" s="334">
        <v>0</v>
      </c>
      <c r="W9610" s="334">
        <v>0</v>
      </c>
      <c r="X9610" s="334">
        <v>0</v>
      </c>
      <c r="Y9610" s="334">
        <v>0</v>
      </c>
      <c r="Z9610" s="334">
        <v>0</v>
      </c>
      <c r="AA9610" s="334">
        <v>0</v>
      </c>
      <c r="AB9610" s="334">
        <v>0</v>
      </c>
      <c r="AD9610" s="334">
        <v>0</v>
      </c>
      <c r="AE9610" s="334">
        <f t="shared" si="1507"/>
        <v>0</v>
      </c>
      <c r="AF9610" s="334">
        <f t="shared" si="1508"/>
        <v>0</v>
      </c>
      <c r="AG9610" s="340">
        <f t="shared" si="1509"/>
        <v>0</v>
      </c>
      <c r="AI9610" s="340">
        <f t="shared" si="1510"/>
        <v>0</v>
      </c>
      <c r="AJ9610" s="340">
        <f t="shared" si="1510"/>
        <v>0</v>
      </c>
      <c r="AK9610" s="340">
        <f t="shared" si="1510"/>
        <v>0</v>
      </c>
      <c r="AL9610" s="340">
        <f t="shared" si="1510"/>
        <v>0</v>
      </c>
      <c r="AM9610" s="340">
        <f t="shared" si="1510"/>
        <v>0</v>
      </c>
    </row>
    <row r="9611" spans="1:39" x14ac:dyDescent="0.35">
      <c r="A9611" s="337">
        <v>31524</v>
      </c>
      <c r="B9611" s="338">
        <f t="shared" si="1504"/>
        <v>1986</v>
      </c>
      <c r="C9611" s="338">
        <f t="shared" si="1505"/>
        <v>4</v>
      </c>
      <c r="D9611" s="338">
        <f t="shared" si="1506"/>
        <v>22</v>
      </c>
      <c r="E9611" s="334">
        <v>0</v>
      </c>
      <c r="F9611" s="334">
        <v>0.2</v>
      </c>
      <c r="G9611" s="334">
        <v>0.5</v>
      </c>
      <c r="H9611" s="334">
        <v>0</v>
      </c>
      <c r="I9611" s="334">
        <v>0</v>
      </c>
      <c r="J9611" s="334">
        <v>0</v>
      </c>
      <c r="K9611" s="334">
        <v>0.5</v>
      </c>
      <c r="L9611" s="334">
        <v>0</v>
      </c>
      <c r="M9611" s="334">
        <v>0.2</v>
      </c>
      <c r="N9611" s="334">
        <v>0.8</v>
      </c>
      <c r="O9611" s="334">
        <v>0.2</v>
      </c>
      <c r="P9611" s="334">
        <v>0</v>
      </c>
      <c r="Q9611" s="334">
        <v>0</v>
      </c>
      <c r="R9611" s="334">
        <v>0</v>
      </c>
      <c r="S9611" s="334">
        <v>0</v>
      </c>
      <c r="T9611" s="334">
        <v>0</v>
      </c>
      <c r="U9611" s="334">
        <v>0</v>
      </c>
      <c r="V9611" s="334">
        <v>0</v>
      </c>
      <c r="W9611" s="334">
        <v>0</v>
      </c>
      <c r="X9611" s="334">
        <v>0</v>
      </c>
      <c r="Y9611" s="334">
        <v>0</v>
      </c>
      <c r="Z9611" s="334">
        <v>0</v>
      </c>
      <c r="AA9611" s="334">
        <v>0</v>
      </c>
      <c r="AB9611" s="334">
        <v>0</v>
      </c>
      <c r="AD9611" s="334">
        <v>2.4</v>
      </c>
      <c r="AE9611" s="334">
        <f t="shared" si="1507"/>
        <v>2.4</v>
      </c>
      <c r="AF9611" s="334">
        <f t="shared" si="1508"/>
        <v>2.4000000000000004</v>
      </c>
      <c r="AG9611" s="340">
        <f t="shared" si="1509"/>
        <v>4.4408920985006262E-16</v>
      </c>
      <c r="AI9611" s="340">
        <f t="shared" si="1510"/>
        <v>0</v>
      </c>
      <c r="AJ9611" s="340">
        <f t="shared" si="1510"/>
        <v>0</v>
      </c>
      <c r="AK9611" s="340">
        <f t="shared" si="1510"/>
        <v>0</v>
      </c>
      <c r="AL9611" s="340">
        <f t="shared" si="1510"/>
        <v>0</v>
      </c>
      <c r="AM9611" s="340">
        <f t="shared" si="1510"/>
        <v>0</v>
      </c>
    </row>
    <row r="9612" spans="1:39" x14ac:dyDescent="0.35">
      <c r="A9612" s="337">
        <v>31525</v>
      </c>
      <c r="B9612" s="338">
        <f t="shared" si="1504"/>
        <v>1986</v>
      </c>
      <c r="C9612" s="338">
        <f t="shared" si="1505"/>
        <v>4</v>
      </c>
      <c r="D9612" s="338">
        <f t="shared" si="1506"/>
        <v>23</v>
      </c>
      <c r="E9612" s="334">
        <v>0</v>
      </c>
      <c r="F9612" s="334">
        <v>0</v>
      </c>
      <c r="G9612" s="334">
        <v>0</v>
      </c>
      <c r="H9612" s="334">
        <v>0</v>
      </c>
      <c r="I9612" s="334">
        <v>0</v>
      </c>
      <c r="J9612" s="334">
        <v>0</v>
      </c>
      <c r="K9612" s="334">
        <v>0</v>
      </c>
      <c r="L9612" s="334">
        <v>0</v>
      </c>
      <c r="M9612" s="334">
        <v>0</v>
      </c>
      <c r="N9612" s="334">
        <v>0</v>
      </c>
      <c r="O9612" s="334">
        <v>0</v>
      </c>
      <c r="P9612" s="334">
        <v>0</v>
      </c>
      <c r="Q9612" s="334">
        <v>0</v>
      </c>
      <c r="R9612" s="334">
        <v>0</v>
      </c>
      <c r="S9612" s="334">
        <v>0</v>
      </c>
      <c r="T9612" s="334">
        <v>0</v>
      </c>
      <c r="U9612" s="334">
        <v>0</v>
      </c>
      <c r="V9612" s="334">
        <v>0</v>
      </c>
      <c r="W9612" s="334">
        <v>0</v>
      </c>
      <c r="X9612" s="334">
        <v>0</v>
      </c>
      <c r="Y9612" s="334">
        <v>0</v>
      </c>
      <c r="Z9612" s="334">
        <v>1.6</v>
      </c>
      <c r="AA9612" s="334">
        <v>0</v>
      </c>
      <c r="AB9612" s="334">
        <v>0</v>
      </c>
      <c r="AD9612" s="334">
        <v>1.6</v>
      </c>
      <c r="AE9612" s="334">
        <f t="shared" si="1507"/>
        <v>1.6</v>
      </c>
      <c r="AF9612" s="334">
        <f t="shared" si="1508"/>
        <v>1.6</v>
      </c>
      <c r="AG9612" s="340">
        <f t="shared" si="1509"/>
        <v>0</v>
      </c>
      <c r="AI9612" s="340">
        <f t="shared" si="1510"/>
        <v>0</v>
      </c>
      <c r="AJ9612" s="340">
        <f t="shared" si="1510"/>
        <v>0</v>
      </c>
      <c r="AK9612" s="340">
        <f t="shared" si="1510"/>
        <v>0</v>
      </c>
      <c r="AL9612" s="340">
        <f t="shared" si="1510"/>
        <v>0</v>
      </c>
      <c r="AM9612" s="340">
        <f t="shared" si="1510"/>
        <v>0</v>
      </c>
    </row>
    <row r="9613" spans="1:39" x14ac:dyDescent="0.35">
      <c r="A9613" s="337">
        <v>31526</v>
      </c>
      <c r="B9613" s="338">
        <f t="shared" si="1504"/>
        <v>1986</v>
      </c>
      <c r="C9613" s="338">
        <f t="shared" si="1505"/>
        <v>4</v>
      </c>
      <c r="D9613" s="338">
        <f t="shared" si="1506"/>
        <v>24</v>
      </c>
      <c r="E9613" s="334">
        <v>0</v>
      </c>
      <c r="F9613" s="334">
        <v>0</v>
      </c>
      <c r="G9613" s="334">
        <v>0</v>
      </c>
      <c r="H9613" s="334">
        <v>0</v>
      </c>
      <c r="I9613" s="334">
        <v>0</v>
      </c>
      <c r="J9613" s="334">
        <v>0</v>
      </c>
      <c r="K9613" s="334">
        <v>0</v>
      </c>
      <c r="L9613" s="334">
        <v>0</v>
      </c>
      <c r="M9613" s="334">
        <v>0</v>
      </c>
      <c r="N9613" s="334">
        <v>0</v>
      </c>
      <c r="O9613" s="334">
        <v>0</v>
      </c>
      <c r="P9613" s="334">
        <v>0</v>
      </c>
      <c r="Q9613" s="334">
        <v>0</v>
      </c>
      <c r="R9613" s="334">
        <v>0</v>
      </c>
      <c r="S9613" s="334">
        <v>0</v>
      </c>
      <c r="T9613" s="334">
        <v>0</v>
      </c>
      <c r="U9613" s="334">
        <v>0</v>
      </c>
      <c r="V9613" s="334">
        <v>0</v>
      </c>
      <c r="W9613" s="334">
        <v>0</v>
      </c>
      <c r="X9613" s="334">
        <v>0</v>
      </c>
      <c r="Y9613" s="334">
        <v>0</v>
      </c>
      <c r="Z9613" s="334">
        <v>0</v>
      </c>
      <c r="AA9613" s="334">
        <v>0</v>
      </c>
      <c r="AB9613" s="334">
        <v>0</v>
      </c>
      <c r="AD9613" s="334">
        <v>0</v>
      </c>
      <c r="AE9613" s="334">
        <f t="shared" si="1507"/>
        <v>0</v>
      </c>
      <c r="AF9613" s="334">
        <f t="shared" si="1508"/>
        <v>0</v>
      </c>
      <c r="AG9613" s="340">
        <f t="shared" si="1509"/>
        <v>0</v>
      </c>
      <c r="AI9613" s="340">
        <f t="shared" si="1510"/>
        <v>0</v>
      </c>
      <c r="AJ9613" s="340">
        <f t="shared" si="1510"/>
        <v>0</v>
      </c>
      <c r="AK9613" s="340">
        <f t="shared" si="1510"/>
        <v>0</v>
      </c>
      <c r="AL9613" s="340">
        <f t="shared" si="1510"/>
        <v>0</v>
      </c>
      <c r="AM9613" s="340">
        <f t="shared" si="1510"/>
        <v>0</v>
      </c>
    </row>
    <row r="9614" spans="1:39" x14ac:dyDescent="0.35">
      <c r="A9614" s="337">
        <v>31527</v>
      </c>
      <c r="B9614" s="338">
        <f t="shared" si="1504"/>
        <v>1986</v>
      </c>
      <c r="C9614" s="338">
        <f t="shared" si="1505"/>
        <v>4</v>
      </c>
      <c r="D9614" s="338">
        <f t="shared" si="1506"/>
        <v>25</v>
      </c>
      <c r="E9614" s="334">
        <v>0</v>
      </c>
      <c r="F9614" s="334">
        <v>0</v>
      </c>
      <c r="G9614" s="334">
        <v>0</v>
      </c>
      <c r="H9614" s="334">
        <v>0</v>
      </c>
      <c r="I9614" s="334">
        <v>0</v>
      </c>
      <c r="J9614" s="334">
        <v>0</v>
      </c>
      <c r="K9614" s="334">
        <v>0</v>
      </c>
      <c r="L9614" s="334">
        <v>0</v>
      </c>
      <c r="M9614" s="334">
        <v>0</v>
      </c>
      <c r="N9614" s="334">
        <v>0</v>
      </c>
      <c r="O9614" s="334">
        <v>0</v>
      </c>
      <c r="P9614" s="334">
        <v>0</v>
      </c>
      <c r="Q9614" s="334">
        <v>0</v>
      </c>
      <c r="R9614" s="334">
        <v>0</v>
      </c>
      <c r="S9614" s="334">
        <v>0</v>
      </c>
      <c r="T9614" s="334">
        <v>0</v>
      </c>
      <c r="U9614" s="334">
        <v>0</v>
      </c>
      <c r="V9614" s="334">
        <v>0</v>
      </c>
      <c r="W9614" s="334">
        <v>0</v>
      </c>
      <c r="X9614" s="334">
        <v>0</v>
      </c>
      <c r="Y9614" s="334">
        <v>0</v>
      </c>
      <c r="Z9614" s="334">
        <v>0</v>
      </c>
      <c r="AA9614" s="334">
        <v>0</v>
      </c>
      <c r="AB9614" s="334">
        <v>0</v>
      </c>
      <c r="AD9614" s="334">
        <v>0</v>
      </c>
      <c r="AE9614" s="334">
        <f t="shared" si="1507"/>
        <v>0</v>
      </c>
      <c r="AF9614" s="334">
        <f t="shared" si="1508"/>
        <v>0</v>
      </c>
      <c r="AG9614" s="340">
        <f t="shared" si="1509"/>
        <v>0</v>
      </c>
      <c r="AI9614" s="340">
        <f t="shared" si="1510"/>
        <v>0</v>
      </c>
      <c r="AJ9614" s="340">
        <f t="shared" si="1510"/>
        <v>0</v>
      </c>
      <c r="AK9614" s="340">
        <f t="shared" si="1510"/>
        <v>0</v>
      </c>
      <c r="AL9614" s="340">
        <f t="shared" si="1510"/>
        <v>0</v>
      </c>
      <c r="AM9614" s="340">
        <f t="shared" si="1510"/>
        <v>0</v>
      </c>
    </row>
    <row r="9615" spans="1:39" x14ac:dyDescent="0.35">
      <c r="A9615" s="337">
        <v>31528</v>
      </c>
      <c r="B9615" s="338">
        <f t="shared" si="1504"/>
        <v>1986</v>
      </c>
      <c r="C9615" s="338">
        <f t="shared" si="1505"/>
        <v>4</v>
      </c>
      <c r="D9615" s="338">
        <f t="shared" si="1506"/>
        <v>26</v>
      </c>
      <c r="E9615" s="334">
        <v>0</v>
      </c>
      <c r="F9615" s="334">
        <v>0.2</v>
      </c>
      <c r="G9615" s="334">
        <v>0</v>
      </c>
      <c r="H9615" s="334">
        <v>0</v>
      </c>
      <c r="I9615" s="334">
        <v>0.3</v>
      </c>
      <c r="J9615" s="334">
        <v>0</v>
      </c>
      <c r="K9615" s="334">
        <v>0</v>
      </c>
      <c r="L9615" s="334">
        <v>0</v>
      </c>
      <c r="M9615" s="334">
        <v>0</v>
      </c>
      <c r="N9615" s="334">
        <v>0</v>
      </c>
      <c r="O9615" s="334">
        <v>0</v>
      </c>
      <c r="P9615" s="334">
        <v>0</v>
      </c>
      <c r="Q9615" s="334">
        <v>0</v>
      </c>
      <c r="R9615" s="334">
        <v>0</v>
      </c>
      <c r="S9615" s="334">
        <v>0.3</v>
      </c>
      <c r="T9615" s="334">
        <v>0</v>
      </c>
      <c r="U9615" s="334">
        <v>0</v>
      </c>
      <c r="V9615" s="334">
        <v>0</v>
      </c>
      <c r="W9615" s="334">
        <v>0</v>
      </c>
      <c r="X9615" s="334">
        <v>0</v>
      </c>
      <c r="Y9615" s="334">
        <v>0</v>
      </c>
      <c r="Z9615" s="334">
        <v>0</v>
      </c>
      <c r="AA9615" s="334">
        <v>0</v>
      </c>
      <c r="AB9615" s="334">
        <v>0</v>
      </c>
      <c r="AD9615" s="334">
        <v>0.8</v>
      </c>
      <c r="AE9615" s="334">
        <f t="shared" si="1507"/>
        <v>0.8</v>
      </c>
      <c r="AF9615" s="334">
        <f t="shared" si="1508"/>
        <v>0.8</v>
      </c>
      <c r="AG9615" s="340">
        <f t="shared" si="1509"/>
        <v>0</v>
      </c>
      <c r="AI9615" s="340">
        <f t="shared" si="1510"/>
        <v>0</v>
      </c>
      <c r="AJ9615" s="340">
        <f t="shared" si="1510"/>
        <v>0</v>
      </c>
      <c r="AK9615" s="340">
        <f t="shared" si="1510"/>
        <v>0</v>
      </c>
      <c r="AL9615" s="340">
        <f t="shared" si="1510"/>
        <v>0</v>
      </c>
      <c r="AM9615" s="340">
        <f t="shared" si="1510"/>
        <v>0</v>
      </c>
    </row>
    <row r="9616" spans="1:39" x14ac:dyDescent="0.35">
      <c r="A9616" s="337">
        <v>31529</v>
      </c>
      <c r="B9616" s="338">
        <f t="shared" si="1504"/>
        <v>1986</v>
      </c>
      <c r="C9616" s="338">
        <f t="shared" si="1505"/>
        <v>4</v>
      </c>
      <c r="D9616" s="338">
        <f t="shared" si="1506"/>
        <v>27</v>
      </c>
      <c r="E9616" s="334">
        <v>0</v>
      </c>
      <c r="F9616" s="334">
        <v>0</v>
      </c>
      <c r="G9616" s="334">
        <v>0</v>
      </c>
      <c r="H9616" s="334">
        <v>0</v>
      </c>
      <c r="I9616" s="334">
        <v>0</v>
      </c>
      <c r="J9616" s="334">
        <v>0</v>
      </c>
      <c r="K9616" s="334">
        <v>0</v>
      </c>
      <c r="L9616" s="334">
        <v>0</v>
      </c>
      <c r="M9616" s="334">
        <v>0</v>
      </c>
      <c r="N9616" s="334">
        <v>0</v>
      </c>
      <c r="O9616" s="334">
        <v>0</v>
      </c>
      <c r="P9616" s="334">
        <v>0</v>
      </c>
      <c r="Q9616" s="334">
        <v>0</v>
      </c>
      <c r="R9616" s="334">
        <v>0</v>
      </c>
      <c r="S9616" s="334">
        <v>0</v>
      </c>
      <c r="T9616" s="334">
        <v>0</v>
      </c>
      <c r="U9616" s="334">
        <v>0</v>
      </c>
      <c r="V9616" s="334">
        <v>0</v>
      </c>
      <c r="W9616" s="334">
        <v>0</v>
      </c>
      <c r="X9616" s="334">
        <v>0</v>
      </c>
      <c r="Y9616" s="334">
        <v>0</v>
      </c>
      <c r="Z9616" s="334">
        <v>0</v>
      </c>
      <c r="AA9616" s="334">
        <v>0</v>
      </c>
      <c r="AB9616" s="334">
        <v>0</v>
      </c>
      <c r="AD9616" s="334">
        <v>0</v>
      </c>
      <c r="AE9616" s="334">
        <f t="shared" si="1507"/>
        <v>0</v>
      </c>
      <c r="AF9616" s="334">
        <f t="shared" si="1508"/>
        <v>0</v>
      </c>
      <c r="AG9616" s="340">
        <f t="shared" si="1509"/>
        <v>0</v>
      </c>
      <c r="AI9616" s="340">
        <f t="shared" si="1510"/>
        <v>0</v>
      </c>
      <c r="AJ9616" s="340">
        <f t="shared" si="1510"/>
        <v>0</v>
      </c>
      <c r="AK9616" s="340">
        <f t="shared" si="1510"/>
        <v>0</v>
      </c>
      <c r="AL9616" s="340">
        <f t="shared" si="1510"/>
        <v>0</v>
      </c>
      <c r="AM9616" s="340">
        <f t="shared" si="1510"/>
        <v>0</v>
      </c>
    </row>
    <row r="9617" spans="1:39" x14ac:dyDescent="0.35">
      <c r="A9617" s="337">
        <v>31530</v>
      </c>
      <c r="B9617" s="338">
        <f t="shared" si="1504"/>
        <v>1986</v>
      </c>
      <c r="C9617" s="338">
        <f t="shared" si="1505"/>
        <v>4</v>
      </c>
      <c r="D9617" s="338">
        <f t="shared" si="1506"/>
        <v>28</v>
      </c>
      <c r="E9617" s="334">
        <v>0</v>
      </c>
      <c r="F9617" s="334">
        <v>0</v>
      </c>
      <c r="G9617" s="334">
        <v>0</v>
      </c>
      <c r="H9617" s="334">
        <v>0</v>
      </c>
      <c r="I9617" s="334">
        <v>0</v>
      </c>
      <c r="J9617" s="334">
        <v>0</v>
      </c>
      <c r="K9617" s="334">
        <v>0</v>
      </c>
      <c r="L9617" s="334">
        <v>0</v>
      </c>
      <c r="M9617" s="334">
        <v>0</v>
      </c>
      <c r="N9617" s="334">
        <v>0</v>
      </c>
      <c r="O9617" s="334">
        <v>0</v>
      </c>
      <c r="P9617" s="334">
        <v>0</v>
      </c>
      <c r="Q9617" s="334">
        <v>0</v>
      </c>
      <c r="R9617" s="334">
        <v>0</v>
      </c>
      <c r="S9617" s="334">
        <v>0</v>
      </c>
      <c r="T9617" s="334">
        <v>0</v>
      </c>
      <c r="U9617" s="334">
        <v>0</v>
      </c>
      <c r="V9617" s="334">
        <v>0</v>
      </c>
      <c r="W9617" s="334">
        <v>0</v>
      </c>
      <c r="X9617" s="334">
        <v>0</v>
      </c>
      <c r="Y9617" s="334">
        <v>0</v>
      </c>
      <c r="Z9617" s="334">
        <v>0</v>
      </c>
      <c r="AA9617" s="334">
        <v>0</v>
      </c>
      <c r="AB9617" s="334">
        <v>0</v>
      </c>
      <c r="AD9617" s="334">
        <v>0</v>
      </c>
      <c r="AE9617" s="334">
        <f t="shared" si="1507"/>
        <v>0</v>
      </c>
      <c r="AF9617" s="334">
        <f t="shared" si="1508"/>
        <v>0</v>
      </c>
      <c r="AG9617" s="340">
        <f t="shared" si="1509"/>
        <v>0</v>
      </c>
      <c r="AI9617" s="340">
        <f t="shared" si="1510"/>
        <v>0</v>
      </c>
      <c r="AJ9617" s="340">
        <f t="shared" si="1510"/>
        <v>0</v>
      </c>
      <c r="AK9617" s="340">
        <f t="shared" si="1510"/>
        <v>0</v>
      </c>
      <c r="AL9617" s="340">
        <f t="shared" si="1510"/>
        <v>0</v>
      </c>
      <c r="AM9617" s="340">
        <f t="shared" si="1510"/>
        <v>0</v>
      </c>
    </row>
    <row r="9618" spans="1:39" x14ac:dyDescent="0.35">
      <c r="A9618" s="337">
        <v>31531</v>
      </c>
      <c r="B9618" s="338">
        <f t="shared" si="1504"/>
        <v>1986</v>
      </c>
      <c r="C9618" s="338">
        <f t="shared" si="1505"/>
        <v>4</v>
      </c>
      <c r="D9618" s="338">
        <f t="shared" si="1506"/>
        <v>29</v>
      </c>
      <c r="E9618" s="334">
        <v>0</v>
      </c>
      <c r="F9618" s="334">
        <v>0</v>
      </c>
      <c r="G9618" s="334">
        <v>0</v>
      </c>
      <c r="H9618" s="334">
        <v>0</v>
      </c>
      <c r="I9618" s="334">
        <v>0</v>
      </c>
      <c r="J9618" s="334">
        <v>0</v>
      </c>
      <c r="K9618" s="334">
        <v>0</v>
      </c>
      <c r="L9618" s="334">
        <v>0</v>
      </c>
      <c r="M9618" s="334">
        <v>0</v>
      </c>
      <c r="N9618" s="334">
        <v>0</v>
      </c>
      <c r="O9618" s="334">
        <v>0</v>
      </c>
      <c r="P9618" s="334">
        <v>0</v>
      </c>
      <c r="Q9618" s="334">
        <v>0</v>
      </c>
      <c r="R9618" s="334">
        <v>0</v>
      </c>
      <c r="S9618" s="334">
        <v>0</v>
      </c>
      <c r="T9618" s="334">
        <v>0</v>
      </c>
      <c r="U9618" s="334">
        <v>0</v>
      </c>
      <c r="V9618" s="334">
        <v>0</v>
      </c>
      <c r="W9618" s="334">
        <v>0</v>
      </c>
      <c r="X9618" s="334">
        <v>0</v>
      </c>
      <c r="Y9618" s="334">
        <v>0</v>
      </c>
      <c r="Z9618" s="334">
        <v>0</v>
      </c>
      <c r="AA9618" s="334">
        <v>0</v>
      </c>
      <c r="AB9618" s="334">
        <v>0</v>
      </c>
      <c r="AD9618" s="334">
        <v>0</v>
      </c>
      <c r="AE9618" s="334">
        <f t="shared" si="1507"/>
        <v>0</v>
      </c>
      <c r="AF9618" s="334">
        <f t="shared" si="1508"/>
        <v>0</v>
      </c>
      <c r="AG9618" s="340">
        <f t="shared" si="1509"/>
        <v>0</v>
      </c>
      <c r="AI9618" s="340">
        <f t="shared" si="1510"/>
        <v>0</v>
      </c>
      <c r="AJ9618" s="340">
        <f t="shared" si="1510"/>
        <v>0</v>
      </c>
      <c r="AK9618" s="340">
        <f t="shared" si="1510"/>
        <v>0</v>
      </c>
      <c r="AL9618" s="340">
        <f t="shared" si="1510"/>
        <v>0</v>
      </c>
      <c r="AM9618" s="340">
        <f t="shared" si="1510"/>
        <v>0</v>
      </c>
    </row>
    <row r="9619" spans="1:39" x14ac:dyDescent="0.35">
      <c r="A9619" s="337">
        <v>31532</v>
      </c>
      <c r="B9619" s="338">
        <f t="shared" si="1504"/>
        <v>1986</v>
      </c>
      <c r="C9619" s="338">
        <f t="shared" si="1505"/>
        <v>4</v>
      </c>
      <c r="D9619" s="338">
        <f t="shared" si="1506"/>
        <v>30</v>
      </c>
      <c r="E9619" s="334">
        <v>0</v>
      </c>
      <c r="F9619" s="334">
        <v>0</v>
      </c>
      <c r="G9619" s="334">
        <v>0</v>
      </c>
      <c r="H9619" s="334">
        <v>0</v>
      </c>
      <c r="I9619" s="334">
        <v>0</v>
      </c>
      <c r="J9619" s="334">
        <v>0</v>
      </c>
      <c r="K9619" s="334">
        <v>0</v>
      </c>
      <c r="L9619" s="334">
        <v>0</v>
      </c>
      <c r="M9619" s="334">
        <v>0</v>
      </c>
      <c r="N9619" s="334">
        <v>0</v>
      </c>
      <c r="O9619" s="334">
        <v>0</v>
      </c>
      <c r="P9619" s="334">
        <v>0</v>
      </c>
      <c r="Q9619" s="334">
        <v>0</v>
      </c>
      <c r="R9619" s="334">
        <v>0</v>
      </c>
      <c r="S9619" s="334">
        <v>0</v>
      </c>
      <c r="T9619" s="334">
        <v>0</v>
      </c>
      <c r="U9619" s="334">
        <v>0</v>
      </c>
      <c r="V9619" s="334">
        <v>0</v>
      </c>
      <c r="W9619" s="334">
        <v>0</v>
      </c>
      <c r="X9619" s="334">
        <v>0</v>
      </c>
      <c r="Y9619" s="334">
        <v>0</v>
      </c>
      <c r="Z9619" s="334">
        <v>0</v>
      </c>
      <c r="AA9619" s="334">
        <v>0</v>
      </c>
      <c r="AB9619" s="334">
        <v>0</v>
      </c>
      <c r="AD9619" s="334">
        <v>0</v>
      </c>
      <c r="AE9619" s="334">
        <f t="shared" si="1507"/>
        <v>0</v>
      </c>
      <c r="AF9619" s="334">
        <f t="shared" si="1508"/>
        <v>0</v>
      </c>
      <c r="AG9619" s="340">
        <f t="shared" si="1509"/>
        <v>0</v>
      </c>
      <c r="AI9619" s="340">
        <f t="shared" si="1510"/>
        <v>0</v>
      </c>
      <c r="AJ9619" s="340">
        <f t="shared" si="1510"/>
        <v>0</v>
      </c>
      <c r="AK9619" s="340">
        <f t="shared" si="1510"/>
        <v>0</v>
      </c>
      <c r="AL9619" s="340">
        <f t="shared" si="1510"/>
        <v>0</v>
      </c>
      <c r="AM9619" s="340">
        <f t="shared" si="1510"/>
        <v>0</v>
      </c>
    </row>
    <row r="9620" spans="1:39" x14ac:dyDescent="0.35">
      <c r="A9620" s="337">
        <v>31533</v>
      </c>
      <c r="B9620" s="338">
        <f t="shared" si="1504"/>
        <v>1986</v>
      </c>
      <c r="C9620" s="338">
        <f t="shared" si="1505"/>
        <v>5</v>
      </c>
      <c r="D9620" s="338">
        <f t="shared" si="1506"/>
        <v>1</v>
      </c>
      <c r="E9620" s="334">
        <v>0</v>
      </c>
      <c r="F9620" s="334">
        <v>0</v>
      </c>
      <c r="G9620" s="334">
        <v>0</v>
      </c>
      <c r="H9620" s="334">
        <v>0</v>
      </c>
      <c r="I9620" s="334">
        <v>0</v>
      </c>
      <c r="J9620" s="334">
        <v>0</v>
      </c>
      <c r="K9620" s="334">
        <v>0</v>
      </c>
      <c r="L9620" s="334">
        <v>0</v>
      </c>
      <c r="M9620" s="334">
        <v>0</v>
      </c>
      <c r="N9620" s="334">
        <v>0</v>
      </c>
      <c r="O9620" s="334">
        <v>0</v>
      </c>
      <c r="P9620" s="334">
        <v>0</v>
      </c>
      <c r="Q9620" s="334">
        <v>0</v>
      </c>
      <c r="R9620" s="334">
        <v>0</v>
      </c>
      <c r="S9620" s="334">
        <v>0</v>
      </c>
      <c r="T9620" s="334">
        <v>0</v>
      </c>
      <c r="U9620" s="334">
        <v>0</v>
      </c>
      <c r="V9620" s="334">
        <v>0</v>
      </c>
      <c r="W9620" s="334">
        <v>0</v>
      </c>
      <c r="X9620" s="334">
        <v>0</v>
      </c>
      <c r="Y9620" s="334">
        <v>0</v>
      </c>
      <c r="Z9620" s="334">
        <v>0</v>
      </c>
      <c r="AA9620" s="334">
        <v>0</v>
      </c>
      <c r="AB9620" s="334">
        <v>0</v>
      </c>
      <c r="AD9620" s="334">
        <v>0</v>
      </c>
      <c r="AE9620" s="334">
        <f t="shared" si="1507"/>
        <v>0</v>
      </c>
      <c r="AF9620" s="334">
        <f t="shared" si="1508"/>
        <v>0</v>
      </c>
      <c r="AG9620" s="340">
        <f t="shared" si="1509"/>
        <v>0</v>
      </c>
      <c r="AI9620" s="340">
        <f t="shared" ref="AI9620:AM9635" si="1511">IF($C9620=AI$1,$AF9620,0)</f>
        <v>0</v>
      </c>
      <c r="AJ9620" s="340">
        <f t="shared" si="1511"/>
        <v>0</v>
      </c>
      <c r="AK9620" s="340">
        <f t="shared" si="1511"/>
        <v>0</v>
      </c>
      <c r="AL9620" s="340">
        <f t="shared" si="1511"/>
        <v>0</v>
      </c>
      <c r="AM9620" s="340">
        <f t="shared" si="1511"/>
        <v>0</v>
      </c>
    </row>
    <row r="9621" spans="1:39" x14ac:dyDescent="0.35">
      <c r="A9621" s="337">
        <v>31534</v>
      </c>
      <c r="B9621" s="338">
        <f t="shared" si="1504"/>
        <v>1986</v>
      </c>
      <c r="C9621" s="338">
        <f t="shared" si="1505"/>
        <v>5</v>
      </c>
      <c r="D9621" s="338">
        <f t="shared" si="1506"/>
        <v>2</v>
      </c>
      <c r="E9621" s="334">
        <v>0</v>
      </c>
      <c r="F9621" s="334">
        <v>0</v>
      </c>
      <c r="G9621" s="334">
        <v>0</v>
      </c>
      <c r="H9621" s="334">
        <v>0</v>
      </c>
      <c r="I9621" s="334">
        <v>0</v>
      </c>
      <c r="J9621" s="334">
        <v>0</v>
      </c>
      <c r="K9621" s="334">
        <v>0</v>
      </c>
      <c r="L9621" s="334">
        <v>0</v>
      </c>
      <c r="M9621" s="334">
        <v>0</v>
      </c>
      <c r="N9621" s="334">
        <v>0</v>
      </c>
      <c r="O9621" s="334">
        <v>0</v>
      </c>
      <c r="P9621" s="334">
        <v>0</v>
      </c>
      <c r="Q9621" s="334">
        <v>0</v>
      </c>
      <c r="R9621" s="334">
        <v>0</v>
      </c>
      <c r="S9621" s="334">
        <v>0</v>
      </c>
      <c r="T9621" s="334">
        <v>0</v>
      </c>
      <c r="U9621" s="334">
        <v>0</v>
      </c>
      <c r="V9621" s="334">
        <v>0</v>
      </c>
      <c r="W9621" s="334">
        <v>0</v>
      </c>
      <c r="X9621" s="334">
        <v>0</v>
      </c>
      <c r="Y9621" s="334">
        <v>0</v>
      </c>
      <c r="Z9621" s="334">
        <v>0</v>
      </c>
      <c r="AA9621" s="334">
        <v>0</v>
      </c>
      <c r="AB9621" s="334">
        <v>0</v>
      </c>
      <c r="AD9621" s="334">
        <v>0</v>
      </c>
      <c r="AE9621" s="334">
        <f t="shared" si="1507"/>
        <v>0</v>
      </c>
      <c r="AF9621" s="334">
        <f t="shared" si="1508"/>
        <v>0</v>
      </c>
      <c r="AG9621" s="340">
        <f t="shared" si="1509"/>
        <v>0</v>
      </c>
      <c r="AI9621" s="340">
        <f t="shared" si="1511"/>
        <v>0</v>
      </c>
      <c r="AJ9621" s="340">
        <f t="shared" si="1511"/>
        <v>0</v>
      </c>
      <c r="AK9621" s="340">
        <f t="shared" si="1511"/>
        <v>0</v>
      </c>
      <c r="AL9621" s="340">
        <f t="shared" si="1511"/>
        <v>0</v>
      </c>
      <c r="AM9621" s="340">
        <f t="shared" si="1511"/>
        <v>0</v>
      </c>
    </row>
    <row r="9622" spans="1:39" x14ac:dyDescent="0.35">
      <c r="A9622" s="337">
        <v>31535</v>
      </c>
      <c r="B9622" s="338">
        <f t="shared" si="1504"/>
        <v>1986</v>
      </c>
      <c r="C9622" s="338">
        <f t="shared" si="1505"/>
        <v>5</v>
      </c>
      <c r="D9622" s="338">
        <f t="shared" si="1506"/>
        <v>3</v>
      </c>
      <c r="E9622" s="334">
        <v>0</v>
      </c>
      <c r="F9622" s="334">
        <v>0</v>
      </c>
      <c r="G9622" s="334">
        <v>0</v>
      </c>
      <c r="H9622" s="334">
        <v>0</v>
      </c>
      <c r="I9622" s="334">
        <v>0</v>
      </c>
      <c r="J9622" s="334">
        <v>0</v>
      </c>
      <c r="K9622" s="334">
        <v>0</v>
      </c>
      <c r="L9622" s="334">
        <v>0</v>
      </c>
      <c r="M9622" s="334">
        <v>0</v>
      </c>
      <c r="N9622" s="334">
        <v>0</v>
      </c>
      <c r="O9622" s="334">
        <v>0</v>
      </c>
      <c r="P9622" s="334">
        <v>0</v>
      </c>
      <c r="Q9622" s="334">
        <v>0</v>
      </c>
      <c r="R9622" s="334">
        <v>0</v>
      </c>
      <c r="S9622" s="334">
        <v>0</v>
      </c>
      <c r="T9622" s="334">
        <v>0</v>
      </c>
      <c r="U9622" s="334">
        <v>0</v>
      </c>
      <c r="V9622" s="334">
        <v>0</v>
      </c>
      <c r="W9622" s="334">
        <v>0</v>
      </c>
      <c r="X9622" s="334">
        <v>0.2</v>
      </c>
      <c r="Y9622" s="334">
        <v>0</v>
      </c>
      <c r="Z9622" s="334">
        <v>0</v>
      </c>
      <c r="AA9622" s="334">
        <v>0</v>
      </c>
      <c r="AB9622" s="334">
        <v>0</v>
      </c>
      <c r="AD9622" s="334">
        <v>0.2</v>
      </c>
      <c r="AE9622" s="334">
        <f t="shared" si="1507"/>
        <v>0.2</v>
      </c>
      <c r="AF9622" s="334">
        <f t="shared" si="1508"/>
        <v>0.2</v>
      </c>
      <c r="AG9622" s="340">
        <f t="shared" si="1509"/>
        <v>0</v>
      </c>
      <c r="AI9622" s="340">
        <f t="shared" si="1511"/>
        <v>0.2</v>
      </c>
      <c r="AJ9622" s="340">
        <f t="shared" si="1511"/>
        <v>0</v>
      </c>
      <c r="AK9622" s="340">
        <f t="shared" si="1511"/>
        <v>0</v>
      </c>
      <c r="AL9622" s="340">
        <f t="shared" si="1511"/>
        <v>0</v>
      </c>
      <c r="AM9622" s="340">
        <f t="shared" si="1511"/>
        <v>0</v>
      </c>
    </row>
    <row r="9623" spans="1:39" x14ac:dyDescent="0.35">
      <c r="A9623" s="337">
        <v>31536</v>
      </c>
      <c r="B9623" s="338">
        <f t="shared" si="1504"/>
        <v>1986</v>
      </c>
      <c r="C9623" s="338">
        <f t="shared" si="1505"/>
        <v>5</v>
      </c>
      <c r="D9623" s="338">
        <f t="shared" si="1506"/>
        <v>4</v>
      </c>
      <c r="E9623" s="334">
        <v>0</v>
      </c>
      <c r="F9623" s="334">
        <v>0</v>
      </c>
      <c r="G9623" s="334">
        <v>0</v>
      </c>
      <c r="H9623" s="334">
        <v>0</v>
      </c>
      <c r="I9623" s="334">
        <v>0.9</v>
      </c>
      <c r="J9623" s="334">
        <v>1.6</v>
      </c>
      <c r="K9623" s="334">
        <v>0.9</v>
      </c>
      <c r="L9623" s="334">
        <v>0.4</v>
      </c>
      <c r="M9623" s="334">
        <v>0.7</v>
      </c>
      <c r="N9623" s="334">
        <v>1.8</v>
      </c>
      <c r="O9623" s="334">
        <v>1.6</v>
      </c>
      <c r="P9623" s="334">
        <v>1.8</v>
      </c>
      <c r="Q9623" s="334">
        <v>2.1</v>
      </c>
      <c r="R9623" s="334">
        <v>2.2999999999999998</v>
      </c>
      <c r="S9623" s="334">
        <v>1.4</v>
      </c>
      <c r="T9623" s="334">
        <v>0.7</v>
      </c>
      <c r="U9623" s="334">
        <v>1.2</v>
      </c>
      <c r="V9623" s="334">
        <v>0.4</v>
      </c>
      <c r="W9623" s="334">
        <v>0.4</v>
      </c>
      <c r="X9623" s="334">
        <v>0.2</v>
      </c>
      <c r="Y9623" s="334">
        <v>0.2</v>
      </c>
      <c r="Z9623" s="334">
        <v>0.4</v>
      </c>
      <c r="AA9623" s="334">
        <v>0.4</v>
      </c>
      <c r="AB9623" s="334">
        <v>0</v>
      </c>
      <c r="AD9623" s="334">
        <v>19.399999999999999</v>
      </c>
      <c r="AE9623" s="334">
        <f t="shared" si="1507"/>
        <v>19.399999999999999</v>
      </c>
      <c r="AF9623" s="334">
        <f t="shared" si="1508"/>
        <v>19.399999999999995</v>
      </c>
      <c r="AG9623" s="340">
        <f t="shared" si="1509"/>
        <v>3.5527136788005009E-15</v>
      </c>
      <c r="AI9623" s="340">
        <f t="shared" si="1511"/>
        <v>19.399999999999995</v>
      </c>
      <c r="AJ9623" s="340">
        <f t="shared" si="1511"/>
        <v>0</v>
      </c>
      <c r="AK9623" s="340">
        <f t="shared" si="1511"/>
        <v>0</v>
      </c>
      <c r="AL9623" s="340">
        <f t="shared" si="1511"/>
        <v>0</v>
      </c>
      <c r="AM9623" s="340">
        <f t="shared" si="1511"/>
        <v>0</v>
      </c>
    </row>
    <row r="9624" spans="1:39" x14ac:dyDescent="0.35">
      <c r="A9624" s="337">
        <v>31537</v>
      </c>
      <c r="B9624" s="338">
        <f t="shared" si="1504"/>
        <v>1986</v>
      </c>
      <c r="C9624" s="338">
        <f t="shared" si="1505"/>
        <v>5</v>
      </c>
      <c r="D9624" s="338">
        <f t="shared" si="1506"/>
        <v>5</v>
      </c>
      <c r="E9624" s="334">
        <v>0.3</v>
      </c>
      <c r="F9624" s="334">
        <v>0</v>
      </c>
      <c r="G9624" s="334">
        <v>0</v>
      </c>
      <c r="H9624" s="334">
        <v>0</v>
      </c>
      <c r="I9624" s="334">
        <v>0</v>
      </c>
      <c r="J9624" s="334">
        <v>0</v>
      </c>
      <c r="K9624" s="334">
        <v>0</v>
      </c>
      <c r="L9624" s="334">
        <v>0.3</v>
      </c>
      <c r="M9624" s="334">
        <v>0.3</v>
      </c>
      <c r="N9624" s="334">
        <v>0</v>
      </c>
      <c r="O9624" s="334">
        <v>0.3</v>
      </c>
      <c r="P9624" s="334">
        <v>0</v>
      </c>
      <c r="Q9624" s="334">
        <v>0</v>
      </c>
      <c r="R9624" s="334">
        <v>0</v>
      </c>
      <c r="S9624" s="334">
        <v>0</v>
      </c>
      <c r="T9624" s="334">
        <v>0</v>
      </c>
      <c r="U9624" s="334">
        <v>0</v>
      </c>
      <c r="V9624" s="334">
        <v>0</v>
      </c>
      <c r="W9624" s="334">
        <v>0</v>
      </c>
      <c r="X9624" s="334">
        <v>0</v>
      </c>
      <c r="Y9624" s="334">
        <v>0</v>
      </c>
      <c r="Z9624" s="334">
        <v>0</v>
      </c>
      <c r="AA9624" s="334">
        <v>0</v>
      </c>
      <c r="AB9624" s="334">
        <v>0</v>
      </c>
      <c r="AD9624" s="334">
        <v>1.2</v>
      </c>
      <c r="AE9624" s="334">
        <f t="shared" si="1507"/>
        <v>1.2</v>
      </c>
      <c r="AF9624" s="334">
        <f t="shared" si="1508"/>
        <v>1.2</v>
      </c>
      <c r="AG9624" s="340">
        <f t="shared" si="1509"/>
        <v>0</v>
      </c>
      <c r="AI9624" s="340">
        <f t="shared" si="1511"/>
        <v>1.2</v>
      </c>
      <c r="AJ9624" s="340">
        <f t="shared" si="1511"/>
        <v>0</v>
      </c>
      <c r="AK9624" s="340">
        <f t="shared" si="1511"/>
        <v>0</v>
      </c>
      <c r="AL9624" s="340">
        <f t="shared" si="1511"/>
        <v>0</v>
      </c>
      <c r="AM9624" s="340">
        <f t="shared" si="1511"/>
        <v>0</v>
      </c>
    </row>
    <row r="9625" spans="1:39" x14ac:dyDescent="0.35">
      <c r="A9625" s="337">
        <v>31538</v>
      </c>
      <c r="B9625" s="338">
        <f t="shared" si="1504"/>
        <v>1986</v>
      </c>
      <c r="C9625" s="338">
        <f t="shared" si="1505"/>
        <v>5</v>
      </c>
      <c r="D9625" s="338">
        <f t="shared" si="1506"/>
        <v>6</v>
      </c>
      <c r="E9625" s="334">
        <v>0</v>
      </c>
      <c r="F9625" s="334">
        <v>0</v>
      </c>
      <c r="G9625" s="334">
        <v>0.2</v>
      </c>
      <c r="H9625" s="334">
        <v>0.2</v>
      </c>
      <c r="I9625" s="334">
        <v>0.7</v>
      </c>
      <c r="J9625" s="334">
        <v>0.7</v>
      </c>
      <c r="K9625" s="334">
        <v>0.2</v>
      </c>
      <c r="L9625" s="334">
        <v>0.5</v>
      </c>
      <c r="M9625" s="334">
        <v>0.2</v>
      </c>
      <c r="N9625" s="334">
        <v>1</v>
      </c>
      <c r="O9625" s="334">
        <v>1.6</v>
      </c>
      <c r="P9625" s="334">
        <v>0.2</v>
      </c>
      <c r="Q9625" s="334">
        <v>0</v>
      </c>
      <c r="R9625" s="334">
        <v>0.2</v>
      </c>
      <c r="S9625" s="334">
        <v>0</v>
      </c>
      <c r="T9625" s="334">
        <v>0</v>
      </c>
      <c r="U9625" s="334">
        <v>0</v>
      </c>
      <c r="V9625" s="334">
        <v>0</v>
      </c>
      <c r="W9625" s="334">
        <v>0</v>
      </c>
      <c r="X9625" s="334">
        <v>0</v>
      </c>
      <c r="Y9625" s="334">
        <v>0</v>
      </c>
      <c r="Z9625" s="334">
        <v>0</v>
      </c>
      <c r="AA9625" s="334">
        <v>0</v>
      </c>
      <c r="AB9625" s="334">
        <v>0</v>
      </c>
      <c r="AD9625" s="334">
        <v>5.7</v>
      </c>
      <c r="AE9625" s="334">
        <f t="shared" si="1507"/>
        <v>5.7</v>
      </c>
      <c r="AF9625" s="334">
        <f t="shared" si="1508"/>
        <v>5.7000000000000011</v>
      </c>
      <c r="AG9625" s="340">
        <f t="shared" si="1509"/>
        <v>8.8817841970012523E-16</v>
      </c>
      <c r="AI9625" s="340">
        <f t="shared" si="1511"/>
        <v>5.7000000000000011</v>
      </c>
      <c r="AJ9625" s="340">
        <f t="shared" si="1511"/>
        <v>0</v>
      </c>
      <c r="AK9625" s="340">
        <f t="shared" si="1511"/>
        <v>0</v>
      </c>
      <c r="AL9625" s="340">
        <f t="shared" si="1511"/>
        <v>0</v>
      </c>
      <c r="AM9625" s="340">
        <f t="shared" si="1511"/>
        <v>0</v>
      </c>
    </row>
    <row r="9626" spans="1:39" x14ac:dyDescent="0.35">
      <c r="A9626" s="337">
        <v>31539</v>
      </c>
      <c r="B9626" s="338">
        <f t="shared" si="1504"/>
        <v>1986</v>
      </c>
      <c r="C9626" s="338">
        <f t="shared" si="1505"/>
        <v>5</v>
      </c>
      <c r="D9626" s="338">
        <f t="shared" si="1506"/>
        <v>7</v>
      </c>
      <c r="E9626" s="334">
        <v>0</v>
      </c>
      <c r="F9626" s="334">
        <v>0</v>
      </c>
      <c r="G9626" s="334">
        <v>0</v>
      </c>
      <c r="H9626" s="334">
        <v>0</v>
      </c>
      <c r="I9626" s="334">
        <v>0</v>
      </c>
      <c r="J9626" s="334">
        <v>0</v>
      </c>
      <c r="K9626" s="334">
        <v>0</v>
      </c>
      <c r="L9626" s="334">
        <v>0</v>
      </c>
      <c r="M9626" s="334">
        <v>0</v>
      </c>
      <c r="N9626" s="334">
        <v>0</v>
      </c>
      <c r="O9626" s="334">
        <v>0</v>
      </c>
      <c r="P9626" s="334">
        <v>0</v>
      </c>
      <c r="Q9626" s="334">
        <v>0</v>
      </c>
      <c r="R9626" s="334">
        <v>0</v>
      </c>
      <c r="S9626" s="334">
        <v>0</v>
      </c>
      <c r="T9626" s="334">
        <v>0</v>
      </c>
      <c r="U9626" s="334">
        <v>0</v>
      </c>
      <c r="V9626" s="334">
        <v>0</v>
      </c>
      <c r="W9626" s="334">
        <v>0</v>
      </c>
      <c r="X9626" s="334">
        <v>0</v>
      </c>
      <c r="Y9626" s="334">
        <v>0</v>
      </c>
      <c r="Z9626" s="334">
        <v>0</v>
      </c>
      <c r="AA9626" s="334">
        <v>0</v>
      </c>
      <c r="AB9626" s="334">
        <v>0</v>
      </c>
      <c r="AD9626" s="334">
        <v>0</v>
      </c>
      <c r="AE9626" s="334">
        <f t="shared" si="1507"/>
        <v>0</v>
      </c>
      <c r="AF9626" s="334">
        <f t="shared" si="1508"/>
        <v>0</v>
      </c>
      <c r="AG9626" s="340">
        <f t="shared" si="1509"/>
        <v>0</v>
      </c>
      <c r="AI9626" s="340">
        <f t="shared" si="1511"/>
        <v>0</v>
      </c>
      <c r="AJ9626" s="340">
        <f t="shared" si="1511"/>
        <v>0</v>
      </c>
      <c r="AK9626" s="340">
        <f t="shared" si="1511"/>
        <v>0</v>
      </c>
      <c r="AL9626" s="340">
        <f t="shared" si="1511"/>
        <v>0</v>
      </c>
      <c r="AM9626" s="340">
        <f t="shared" si="1511"/>
        <v>0</v>
      </c>
    </row>
    <row r="9627" spans="1:39" x14ac:dyDescent="0.35">
      <c r="A9627" s="337">
        <v>31540</v>
      </c>
      <c r="B9627" s="338">
        <f t="shared" si="1504"/>
        <v>1986</v>
      </c>
      <c r="C9627" s="338">
        <f t="shared" si="1505"/>
        <v>5</v>
      </c>
      <c r="D9627" s="338">
        <f t="shared" si="1506"/>
        <v>8</v>
      </c>
      <c r="E9627" s="334">
        <v>0</v>
      </c>
      <c r="F9627" s="334">
        <v>0</v>
      </c>
      <c r="G9627" s="334">
        <v>0</v>
      </c>
      <c r="H9627" s="334">
        <v>0</v>
      </c>
      <c r="I9627" s="334">
        <v>0</v>
      </c>
      <c r="J9627" s="334">
        <v>0</v>
      </c>
      <c r="K9627" s="334">
        <v>0</v>
      </c>
      <c r="L9627" s="334">
        <v>0</v>
      </c>
      <c r="M9627" s="334">
        <v>0</v>
      </c>
      <c r="N9627" s="334">
        <v>0</v>
      </c>
      <c r="O9627" s="334">
        <v>0</v>
      </c>
      <c r="P9627" s="334">
        <v>0</v>
      </c>
      <c r="Q9627" s="334">
        <v>0</v>
      </c>
      <c r="R9627" s="334">
        <v>0</v>
      </c>
      <c r="S9627" s="334">
        <v>0</v>
      </c>
      <c r="T9627" s="334">
        <v>0</v>
      </c>
      <c r="U9627" s="334">
        <v>0</v>
      </c>
      <c r="V9627" s="334">
        <v>0</v>
      </c>
      <c r="W9627" s="334">
        <v>0</v>
      </c>
      <c r="X9627" s="334">
        <v>0</v>
      </c>
      <c r="Y9627" s="334">
        <v>0</v>
      </c>
      <c r="Z9627" s="334">
        <v>0</v>
      </c>
      <c r="AA9627" s="334">
        <v>0</v>
      </c>
      <c r="AB9627" s="334">
        <v>0</v>
      </c>
      <c r="AD9627" s="334">
        <v>0</v>
      </c>
      <c r="AE9627" s="334">
        <f t="shared" si="1507"/>
        <v>0</v>
      </c>
      <c r="AF9627" s="334">
        <f t="shared" si="1508"/>
        <v>0</v>
      </c>
      <c r="AG9627" s="340">
        <f t="shared" si="1509"/>
        <v>0</v>
      </c>
      <c r="AI9627" s="340">
        <f t="shared" si="1511"/>
        <v>0</v>
      </c>
      <c r="AJ9627" s="340">
        <f t="shared" si="1511"/>
        <v>0</v>
      </c>
      <c r="AK9627" s="340">
        <f t="shared" si="1511"/>
        <v>0</v>
      </c>
      <c r="AL9627" s="340">
        <f t="shared" si="1511"/>
        <v>0</v>
      </c>
      <c r="AM9627" s="340">
        <f t="shared" si="1511"/>
        <v>0</v>
      </c>
    </row>
    <row r="9628" spans="1:39" x14ac:dyDescent="0.35">
      <c r="A9628" s="337">
        <v>31541</v>
      </c>
      <c r="B9628" s="338">
        <f t="shared" si="1504"/>
        <v>1986</v>
      </c>
      <c r="C9628" s="338">
        <f t="shared" si="1505"/>
        <v>5</v>
      </c>
      <c r="D9628" s="338">
        <f t="shared" si="1506"/>
        <v>9</v>
      </c>
      <c r="E9628" s="334">
        <v>0</v>
      </c>
      <c r="F9628" s="334">
        <v>0</v>
      </c>
      <c r="G9628" s="334">
        <v>0</v>
      </c>
      <c r="H9628" s="334">
        <v>0</v>
      </c>
      <c r="I9628" s="334">
        <v>0</v>
      </c>
      <c r="J9628" s="334">
        <v>0</v>
      </c>
      <c r="K9628" s="334">
        <v>0</v>
      </c>
      <c r="L9628" s="334">
        <v>0</v>
      </c>
      <c r="M9628" s="334">
        <v>0</v>
      </c>
      <c r="N9628" s="334">
        <v>0</v>
      </c>
      <c r="O9628" s="334">
        <v>0</v>
      </c>
      <c r="P9628" s="334">
        <v>0</v>
      </c>
      <c r="Q9628" s="334">
        <v>0</v>
      </c>
      <c r="R9628" s="334">
        <v>0</v>
      </c>
      <c r="S9628" s="334">
        <v>0</v>
      </c>
      <c r="T9628" s="334">
        <v>0</v>
      </c>
      <c r="U9628" s="334">
        <v>0</v>
      </c>
      <c r="V9628" s="334">
        <v>0</v>
      </c>
      <c r="W9628" s="334">
        <v>0</v>
      </c>
      <c r="X9628" s="334">
        <v>0</v>
      </c>
      <c r="Y9628" s="334">
        <v>0</v>
      </c>
      <c r="Z9628" s="334">
        <v>0</v>
      </c>
      <c r="AA9628" s="334">
        <v>0</v>
      </c>
      <c r="AB9628" s="334">
        <v>0</v>
      </c>
      <c r="AD9628" s="334">
        <v>0</v>
      </c>
      <c r="AE9628" s="334">
        <f t="shared" si="1507"/>
        <v>0</v>
      </c>
      <c r="AF9628" s="334">
        <f t="shared" si="1508"/>
        <v>0</v>
      </c>
      <c r="AG9628" s="340">
        <f t="shared" si="1509"/>
        <v>0</v>
      </c>
      <c r="AI9628" s="340">
        <f t="shared" si="1511"/>
        <v>0</v>
      </c>
      <c r="AJ9628" s="340">
        <f t="shared" si="1511"/>
        <v>0</v>
      </c>
      <c r="AK9628" s="340">
        <f t="shared" si="1511"/>
        <v>0</v>
      </c>
      <c r="AL9628" s="340">
        <f t="shared" si="1511"/>
        <v>0</v>
      </c>
      <c r="AM9628" s="340">
        <f t="shared" si="1511"/>
        <v>0</v>
      </c>
    </row>
    <row r="9629" spans="1:39" x14ac:dyDescent="0.35">
      <c r="A9629" s="337">
        <v>31542</v>
      </c>
      <c r="B9629" s="338">
        <f t="shared" si="1504"/>
        <v>1986</v>
      </c>
      <c r="C9629" s="338">
        <f t="shared" si="1505"/>
        <v>5</v>
      </c>
      <c r="D9629" s="338">
        <f t="shared" si="1506"/>
        <v>10</v>
      </c>
      <c r="E9629" s="334">
        <v>0.6</v>
      </c>
      <c r="F9629" s="334">
        <v>0.6</v>
      </c>
      <c r="G9629" s="334">
        <v>0.6</v>
      </c>
      <c r="H9629" s="334">
        <v>0</v>
      </c>
      <c r="I9629" s="334">
        <v>0.6</v>
      </c>
      <c r="J9629" s="334">
        <v>0.5</v>
      </c>
      <c r="K9629" s="334">
        <v>0.6</v>
      </c>
      <c r="L9629" s="334">
        <v>0.6</v>
      </c>
      <c r="M9629" s="334">
        <v>0.6</v>
      </c>
      <c r="N9629" s="334">
        <v>0.6</v>
      </c>
      <c r="O9629" s="334">
        <v>0</v>
      </c>
      <c r="P9629" s="334">
        <v>0</v>
      </c>
      <c r="Q9629" s="334">
        <v>0</v>
      </c>
      <c r="R9629" s="334">
        <v>0</v>
      </c>
      <c r="S9629" s="334">
        <v>0</v>
      </c>
      <c r="T9629" s="334">
        <v>0</v>
      </c>
      <c r="U9629" s="334">
        <v>0</v>
      </c>
      <c r="V9629" s="334">
        <v>0</v>
      </c>
      <c r="W9629" s="334">
        <v>0</v>
      </c>
      <c r="X9629" s="334">
        <v>0</v>
      </c>
      <c r="Y9629" s="334">
        <v>0</v>
      </c>
      <c r="Z9629" s="334">
        <v>0</v>
      </c>
      <c r="AA9629" s="334">
        <v>0</v>
      </c>
      <c r="AB9629" s="334">
        <v>0</v>
      </c>
      <c r="AD9629" s="334">
        <v>5.3</v>
      </c>
      <c r="AE9629" s="334">
        <f t="shared" si="1507"/>
        <v>5.3</v>
      </c>
      <c r="AF9629" s="334">
        <f t="shared" si="1508"/>
        <v>5.2999999999999989</v>
      </c>
      <c r="AG9629" s="340">
        <f t="shared" si="1509"/>
        <v>8.8817841970012523E-16</v>
      </c>
      <c r="AI9629" s="340">
        <f t="shared" si="1511"/>
        <v>5.2999999999999989</v>
      </c>
      <c r="AJ9629" s="340">
        <f t="shared" si="1511"/>
        <v>0</v>
      </c>
      <c r="AK9629" s="340">
        <f t="shared" si="1511"/>
        <v>0</v>
      </c>
      <c r="AL9629" s="340">
        <f t="shared" si="1511"/>
        <v>0</v>
      </c>
      <c r="AM9629" s="340">
        <f t="shared" si="1511"/>
        <v>0</v>
      </c>
    </row>
    <row r="9630" spans="1:39" x14ac:dyDescent="0.35">
      <c r="A9630" s="337">
        <v>31543</v>
      </c>
      <c r="B9630" s="338">
        <f t="shared" si="1504"/>
        <v>1986</v>
      </c>
      <c r="C9630" s="338">
        <f t="shared" si="1505"/>
        <v>5</v>
      </c>
      <c r="D9630" s="338">
        <f t="shared" si="1506"/>
        <v>11</v>
      </c>
      <c r="E9630" s="334">
        <v>0</v>
      </c>
      <c r="F9630" s="334">
        <v>0</v>
      </c>
      <c r="G9630" s="334">
        <v>0</v>
      </c>
      <c r="H9630" s="334">
        <v>0</v>
      </c>
      <c r="I9630" s="334">
        <v>0</v>
      </c>
      <c r="J9630" s="334">
        <v>0</v>
      </c>
      <c r="K9630" s="334">
        <v>0</v>
      </c>
      <c r="L9630" s="334">
        <v>0</v>
      </c>
      <c r="M9630" s="334">
        <v>0</v>
      </c>
      <c r="N9630" s="334">
        <v>0.1</v>
      </c>
      <c r="O9630" s="334">
        <v>0</v>
      </c>
      <c r="P9630" s="334">
        <v>0</v>
      </c>
      <c r="Q9630" s="334">
        <v>0</v>
      </c>
      <c r="R9630" s="334">
        <v>0</v>
      </c>
      <c r="S9630" s="334">
        <v>0</v>
      </c>
      <c r="T9630" s="334">
        <v>0</v>
      </c>
      <c r="U9630" s="334">
        <v>0</v>
      </c>
      <c r="V9630" s="334">
        <v>0</v>
      </c>
      <c r="W9630" s="334">
        <v>0.1</v>
      </c>
      <c r="X9630" s="334">
        <v>0</v>
      </c>
      <c r="Y9630" s="334">
        <v>0</v>
      </c>
      <c r="Z9630" s="334">
        <v>0</v>
      </c>
      <c r="AA9630" s="334">
        <v>0</v>
      </c>
      <c r="AB9630" s="334">
        <v>0</v>
      </c>
      <c r="AD9630" s="334">
        <v>0.2</v>
      </c>
      <c r="AE9630" s="334">
        <f t="shared" si="1507"/>
        <v>0.2</v>
      </c>
      <c r="AF9630" s="334">
        <f t="shared" si="1508"/>
        <v>0.2</v>
      </c>
      <c r="AG9630" s="340">
        <f t="shared" si="1509"/>
        <v>0</v>
      </c>
      <c r="AI9630" s="340">
        <f t="shared" si="1511"/>
        <v>0.2</v>
      </c>
      <c r="AJ9630" s="340">
        <f t="shared" si="1511"/>
        <v>0</v>
      </c>
      <c r="AK9630" s="340">
        <f t="shared" si="1511"/>
        <v>0</v>
      </c>
      <c r="AL9630" s="340">
        <f t="shared" si="1511"/>
        <v>0</v>
      </c>
      <c r="AM9630" s="340">
        <f t="shared" si="1511"/>
        <v>0</v>
      </c>
    </row>
    <row r="9631" spans="1:39" x14ac:dyDescent="0.35">
      <c r="A9631" s="337">
        <v>31544</v>
      </c>
      <c r="B9631" s="338">
        <f t="shared" si="1504"/>
        <v>1986</v>
      </c>
      <c r="C9631" s="338">
        <f t="shared" si="1505"/>
        <v>5</v>
      </c>
      <c r="D9631" s="338">
        <f t="shared" si="1506"/>
        <v>12</v>
      </c>
      <c r="E9631" s="334">
        <v>0</v>
      </c>
      <c r="F9631" s="334">
        <v>0</v>
      </c>
      <c r="G9631" s="334">
        <v>0</v>
      </c>
      <c r="H9631" s="334">
        <v>0</v>
      </c>
      <c r="I9631" s="334">
        <v>0</v>
      </c>
      <c r="J9631" s="334">
        <v>0</v>
      </c>
      <c r="K9631" s="334">
        <v>0</v>
      </c>
      <c r="L9631" s="334">
        <v>0</v>
      </c>
      <c r="M9631" s="334">
        <v>0</v>
      </c>
      <c r="N9631" s="334">
        <v>0</v>
      </c>
      <c r="O9631" s="334">
        <v>0</v>
      </c>
      <c r="P9631" s="334">
        <v>0</v>
      </c>
      <c r="Q9631" s="334">
        <v>0</v>
      </c>
      <c r="R9631" s="334">
        <v>0</v>
      </c>
      <c r="S9631" s="334">
        <v>0</v>
      </c>
      <c r="T9631" s="334">
        <v>0</v>
      </c>
      <c r="U9631" s="334">
        <v>0</v>
      </c>
      <c r="V9631" s="334">
        <v>0</v>
      </c>
      <c r="W9631" s="334">
        <v>0</v>
      </c>
      <c r="X9631" s="334">
        <v>0</v>
      </c>
      <c r="Y9631" s="334">
        <v>0</v>
      </c>
      <c r="Z9631" s="334">
        <v>0</v>
      </c>
      <c r="AA9631" s="334">
        <v>0</v>
      </c>
      <c r="AB9631" s="334">
        <v>0</v>
      </c>
      <c r="AD9631" s="334">
        <v>0</v>
      </c>
      <c r="AE9631" s="334">
        <f t="shared" si="1507"/>
        <v>0</v>
      </c>
      <c r="AF9631" s="334">
        <f t="shared" si="1508"/>
        <v>0</v>
      </c>
      <c r="AG9631" s="340">
        <f t="shared" si="1509"/>
        <v>0</v>
      </c>
      <c r="AI9631" s="340">
        <f t="shared" si="1511"/>
        <v>0</v>
      </c>
      <c r="AJ9631" s="340">
        <f t="shared" si="1511"/>
        <v>0</v>
      </c>
      <c r="AK9631" s="340">
        <f t="shared" si="1511"/>
        <v>0</v>
      </c>
      <c r="AL9631" s="340">
        <f t="shared" si="1511"/>
        <v>0</v>
      </c>
      <c r="AM9631" s="340">
        <f t="shared" si="1511"/>
        <v>0</v>
      </c>
    </row>
    <row r="9632" spans="1:39" x14ac:dyDescent="0.35">
      <c r="A9632" s="337">
        <v>31545</v>
      </c>
      <c r="B9632" s="338">
        <f t="shared" si="1504"/>
        <v>1986</v>
      </c>
      <c r="C9632" s="338">
        <f t="shared" si="1505"/>
        <v>5</v>
      </c>
      <c r="D9632" s="338">
        <f t="shared" si="1506"/>
        <v>13</v>
      </c>
      <c r="E9632" s="334">
        <v>0</v>
      </c>
      <c r="F9632" s="334">
        <v>0</v>
      </c>
      <c r="G9632" s="334">
        <v>0</v>
      </c>
      <c r="H9632" s="334">
        <v>0</v>
      </c>
      <c r="I9632" s="334">
        <v>0</v>
      </c>
      <c r="J9632" s="334">
        <v>0</v>
      </c>
      <c r="K9632" s="334">
        <v>0</v>
      </c>
      <c r="L9632" s="334">
        <v>0</v>
      </c>
      <c r="M9632" s="334">
        <v>0</v>
      </c>
      <c r="N9632" s="334">
        <v>0</v>
      </c>
      <c r="O9632" s="334">
        <v>0</v>
      </c>
      <c r="P9632" s="334">
        <v>0</v>
      </c>
      <c r="Q9632" s="334">
        <v>0</v>
      </c>
      <c r="R9632" s="334">
        <v>1.7</v>
      </c>
      <c r="S9632" s="334">
        <v>0</v>
      </c>
      <c r="T9632" s="334">
        <v>0</v>
      </c>
      <c r="U9632" s="334">
        <v>1.7</v>
      </c>
      <c r="V9632" s="334">
        <v>1.8</v>
      </c>
      <c r="W9632" s="334">
        <v>1.7</v>
      </c>
      <c r="X9632" s="334">
        <v>3.4</v>
      </c>
      <c r="Y9632" s="334">
        <v>1.7</v>
      </c>
      <c r="Z9632" s="334">
        <v>1.8</v>
      </c>
      <c r="AA9632" s="334">
        <v>1.7</v>
      </c>
      <c r="AB9632" s="334">
        <v>1.7</v>
      </c>
      <c r="AD9632" s="334">
        <v>17.2</v>
      </c>
      <c r="AE9632" s="334">
        <f t="shared" si="1507"/>
        <v>17.2</v>
      </c>
      <c r="AF9632" s="334">
        <f t="shared" si="1508"/>
        <v>17.2</v>
      </c>
      <c r="AG9632" s="340">
        <f t="shared" si="1509"/>
        <v>0</v>
      </c>
      <c r="AI9632" s="340">
        <f t="shared" si="1511"/>
        <v>17.2</v>
      </c>
      <c r="AJ9632" s="340">
        <f t="shared" si="1511"/>
        <v>0</v>
      </c>
      <c r="AK9632" s="340">
        <f t="shared" si="1511"/>
        <v>0</v>
      </c>
      <c r="AL9632" s="340">
        <f t="shared" si="1511"/>
        <v>0</v>
      </c>
      <c r="AM9632" s="340">
        <f t="shared" si="1511"/>
        <v>0</v>
      </c>
    </row>
    <row r="9633" spans="1:39" x14ac:dyDescent="0.35">
      <c r="A9633" s="337">
        <v>31546</v>
      </c>
      <c r="B9633" s="338">
        <f t="shared" si="1504"/>
        <v>1986</v>
      </c>
      <c r="C9633" s="338">
        <f t="shared" si="1505"/>
        <v>5</v>
      </c>
      <c r="D9633" s="338">
        <f t="shared" si="1506"/>
        <v>14</v>
      </c>
      <c r="E9633" s="334">
        <v>0.5</v>
      </c>
      <c r="F9633" s="334">
        <v>0.4</v>
      </c>
      <c r="G9633" s="334">
        <v>0.5</v>
      </c>
      <c r="H9633" s="334">
        <v>0.5</v>
      </c>
      <c r="I9633" s="334">
        <v>0.5</v>
      </c>
      <c r="J9633" s="334">
        <v>0.4</v>
      </c>
      <c r="K9633" s="334">
        <v>0.5</v>
      </c>
      <c r="L9633" s="334">
        <v>0.9</v>
      </c>
      <c r="M9633" s="334">
        <v>0.5</v>
      </c>
      <c r="N9633" s="334">
        <v>0.5</v>
      </c>
      <c r="O9633" s="334">
        <v>0.5</v>
      </c>
      <c r="P9633" s="334">
        <v>0.4</v>
      </c>
      <c r="Q9633" s="334">
        <v>0.5</v>
      </c>
      <c r="R9633" s="334">
        <v>0.5</v>
      </c>
      <c r="S9633" s="334">
        <v>0.5</v>
      </c>
      <c r="T9633" s="334">
        <v>0.4</v>
      </c>
      <c r="U9633" s="334">
        <v>0.5</v>
      </c>
      <c r="V9633" s="334">
        <v>0.5</v>
      </c>
      <c r="W9633" s="334">
        <v>0.4</v>
      </c>
      <c r="X9633" s="334">
        <v>0.5</v>
      </c>
      <c r="Y9633" s="334">
        <v>0.5</v>
      </c>
      <c r="Z9633" s="334">
        <v>0.5</v>
      </c>
      <c r="AA9633" s="334">
        <v>0.4</v>
      </c>
      <c r="AB9633" s="334">
        <v>0.5</v>
      </c>
      <c r="AD9633" s="334">
        <v>11.8</v>
      </c>
      <c r="AE9633" s="334">
        <f t="shared" si="1507"/>
        <v>11.8</v>
      </c>
      <c r="AF9633" s="334">
        <f t="shared" si="1508"/>
        <v>11.8</v>
      </c>
      <c r="AG9633" s="340">
        <f t="shared" si="1509"/>
        <v>0</v>
      </c>
      <c r="AI9633" s="340">
        <f t="shared" si="1511"/>
        <v>11.8</v>
      </c>
      <c r="AJ9633" s="340">
        <f t="shared" si="1511"/>
        <v>0</v>
      </c>
      <c r="AK9633" s="340">
        <f t="shared" si="1511"/>
        <v>0</v>
      </c>
      <c r="AL9633" s="340">
        <f t="shared" si="1511"/>
        <v>0</v>
      </c>
      <c r="AM9633" s="340">
        <f t="shared" si="1511"/>
        <v>0</v>
      </c>
    </row>
    <row r="9634" spans="1:39" x14ac:dyDescent="0.35">
      <c r="A9634" s="337">
        <v>31547</v>
      </c>
      <c r="B9634" s="338">
        <f t="shared" si="1504"/>
        <v>1986</v>
      </c>
      <c r="C9634" s="338">
        <f t="shared" si="1505"/>
        <v>5</v>
      </c>
      <c r="D9634" s="338">
        <f t="shared" si="1506"/>
        <v>15</v>
      </c>
      <c r="E9634" s="334">
        <v>0.4</v>
      </c>
      <c r="F9634" s="334">
        <v>0.4</v>
      </c>
      <c r="G9634" s="334">
        <v>0.4</v>
      </c>
      <c r="H9634" s="334">
        <v>0.4</v>
      </c>
      <c r="I9634" s="334">
        <v>0</v>
      </c>
      <c r="J9634" s="334">
        <v>0</v>
      </c>
      <c r="K9634" s="334">
        <v>0</v>
      </c>
      <c r="L9634" s="334">
        <v>0</v>
      </c>
      <c r="M9634" s="334">
        <v>0</v>
      </c>
      <c r="N9634" s="334">
        <v>0</v>
      </c>
      <c r="O9634" s="334">
        <v>0</v>
      </c>
      <c r="P9634" s="334">
        <v>0</v>
      </c>
      <c r="Q9634" s="334">
        <v>0</v>
      </c>
      <c r="R9634" s="334">
        <v>0</v>
      </c>
      <c r="S9634" s="334">
        <v>0</v>
      </c>
      <c r="T9634" s="334">
        <v>0</v>
      </c>
      <c r="U9634" s="334">
        <v>0</v>
      </c>
      <c r="V9634" s="334">
        <v>0</v>
      </c>
      <c r="W9634" s="334">
        <v>0</v>
      </c>
      <c r="X9634" s="334">
        <v>0</v>
      </c>
      <c r="Y9634" s="334">
        <v>0</v>
      </c>
      <c r="Z9634" s="334">
        <v>0</v>
      </c>
      <c r="AA9634" s="334">
        <v>0</v>
      </c>
      <c r="AB9634" s="334">
        <v>0</v>
      </c>
      <c r="AD9634" s="334">
        <v>1.6</v>
      </c>
      <c r="AE9634" s="334">
        <f t="shared" si="1507"/>
        <v>1.6</v>
      </c>
      <c r="AF9634" s="334">
        <f t="shared" si="1508"/>
        <v>1.6</v>
      </c>
      <c r="AG9634" s="340">
        <f t="shared" si="1509"/>
        <v>0</v>
      </c>
      <c r="AI9634" s="340">
        <f t="shared" si="1511"/>
        <v>1.6</v>
      </c>
      <c r="AJ9634" s="340">
        <f t="shared" si="1511"/>
        <v>0</v>
      </c>
      <c r="AK9634" s="340">
        <f t="shared" si="1511"/>
        <v>0</v>
      </c>
      <c r="AL9634" s="340">
        <f t="shared" si="1511"/>
        <v>0</v>
      </c>
      <c r="AM9634" s="340">
        <f t="shared" si="1511"/>
        <v>0</v>
      </c>
    </row>
    <row r="9635" spans="1:39" x14ac:dyDescent="0.35">
      <c r="A9635" s="337">
        <v>31548</v>
      </c>
      <c r="B9635" s="338">
        <f t="shared" si="1504"/>
        <v>1986</v>
      </c>
      <c r="C9635" s="338">
        <f t="shared" si="1505"/>
        <v>5</v>
      </c>
      <c r="D9635" s="338">
        <f t="shared" si="1506"/>
        <v>16</v>
      </c>
      <c r="E9635" s="334">
        <v>0</v>
      </c>
      <c r="F9635" s="334">
        <v>0</v>
      </c>
      <c r="G9635" s="334">
        <v>0</v>
      </c>
      <c r="H9635" s="334">
        <v>0</v>
      </c>
      <c r="I9635" s="334">
        <v>0</v>
      </c>
      <c r="J9635" s="334">
        <v>0</v>
      </c>
      <c r="K9635" s="334">
        <v>0</v>
      </c>
      <c r="L9635" s="334">
        <v>0</v>
      </c>
      <c r="M9635" s="334">
        <v>0</v>
      </c>
      <c r="N9635" s="334">
        <v>0</v>
      </c>
      <c r="O9635" s="334">
        <v>0</v>
      </c>
      <c r="P9635" s="334">
        <v>0</v>
      </c>
      <c r="Q9635" s="334">
        <v>0</v>
      </c>
      <c r="R9635" s="334">
        <v>0</v>
      </c>
      <c r="S9635" s="334">
        <v>0</v>
      </c>
      <c r="T9635" s="334">
        <v>0</v>
      </c>
      <c r="U9635" s="334">
        <v>0</v>
      </c>
      <c r="V9635" s="334">
        <v>0</v>
      </c>
      <c r="W9635" s="334">
        <v>0</v>
      </c>
      <c r="X9635" s="334">
        <v>0</v>
      </c>
      <c r="Y9635" s="334">
        <v>0</v>
      </c>
      <c r="Z9635" s="334">
        <v>0</v>
      </c>
      <c r="AA9635" s="334">
        <v>0</v>
      </c>
      <c r="AB9635" s="334">
        <v>0</v>
      </c>
      <c r="AD9635" s="334">
        <v>0</v>
      </c>
      <c r="AE9635" s="334">
        <f t="shared" si="1507"/>
        <v>0</v>
      </c>
      <c r="AF9635" s="334">
        <f t="shared" si="1508"/>
        <v>0</v>
      </c>
      <c r="AG9635" s="340">
        <f t="shared" si="1509"/>
        <v>0</v>
      </c>
      <c r="AI9635" s="340">
        <f t="shared" si="1511"/>
        <v>0</v>
      </c>
      <c r="AJ9635" s="340">
        <f t="shared" si="1511"/>
        <v>0</v>
      </c>
      <c r="AK9635" s="340">
        <f t="shared" si="1511"/>
        <v>0</v>
      </c>
      <c r="AL9635" s="340">
        <f t="shared" si="1511"/>
        <v>0</v>
      </c>
      <c r="AM9635" s="340">
        <f t="shared" si="1511"/>
        <v>0</v>
      </c>
    </row>
    <row r="9636" spans="1:39" x14ac:dyDescent="0.35">
      <c r="A9636" s="337">
        <v>31549</v>
      </c>
      <c r="B9636" s="338">
        <f t="shared" si="1504"/>
        <v>1986</v>
      </c>
      <c r="C9636" s="338">
        <f t="shared" si="1505"/>
        <v>5</v>
      </c>
      <c r="D9636" s="338">
        <f t="shared" si="1506"/>
        <v>17</v>
      </c>
      <c r="E9636" s="334">
        <v>0</v>
      </c>
      <c r="F9636" s="334">
        <v>0</v>
      </c>
      <c r="G9636" s="334">
        <v>0</v>
      </c>
      <c r="H9636" s="334">
        <v>0</v>
      </c>
      <c r="I9636" s="334">
        <v>0</v>
      </c>
      <c r="J9636" s="334">
        <v>0</v>
      </c>
      <c r="K9636" s="334">
        <v>0</v>
      </c>
      <c r="L9636" s="334">
        <v>0</v>
      </c>
      <c r="M9636" s="334">
        <v>0</v>
      </c>
      <c r="N9636" s="334">
        <v>0</v>
      </c>
      <c r="O9636" s="334">
        <v>0</v>
      </c>
      <c r="P9636" s="334">
        <v>0</v>
      </c>
      <c r="Q9636" s="334">
        <v>0</v>
      </c>
      <c r="R9636" s="334">
        <v>0</v>
      </c>
      <c r="S9636" s="334">
        <v>0</v>
      </c>
      <c r="T9636" s="334">
        <v>0</v>
      </c>
      <c r="U9636" s="334">
        <v>0</v>
      </c>
      <c r="V9636" s="334">
        <v>0</v>
      </c>
      <c r="W9636" s="334">
        <v>0</v>
      </c>
      <c r="X9636" s="334">
        <v>0</v>
      </c>
      <c r="Y9636" s="334">
        <v>0</v>
      </c>
      <c r="Z9636" s="334">
        <v>0</v>
      </c>
      <c r="AA9636" s="334">
        <v>0</v>
      </c>
      <c r="AB9636" s="334">
        <v>0</v>
      </c>
      <c r="AD9636" s="334">
        <v>0</v>
      </c>
      <c r="AE9636" s="334">
        <f t="shared" si="1507"/>
        <v>0</v>
      </c>
      <c r="AF9636" s="334">
        <f t="shared" si="1508"/>
        <v>0</v>
      </c>
      <c r="AG9636" s="340">
        <f t="shared" si="1509"/>
        <v>0</v>
      </c>
      <c r="AI9636" s="340">
        <f t="shared" ref="AI9636:AM9651" si="1512">IF($C9636=AI$1,$AF9636,0)</f>
        <v>0</v>
      </c>
      <c r="AJ9636" s="340">
        <f t="shared" si="1512"/>
        <v>0</v>
      </c>
      <c r="AK9636" s="340">
        <f t="shared" si="1512"/>
        <v>0</v>
      </c>
      <c r="AL9636" s="340">
        <f t="shared" si="1512"/>
        <v>0</v>
      </c>
      <c r="AM9636" s="340">
        <f t="shared" si="1512"/>
        <v>0</v>
      </c>
    </row>
    <row r="9637" spans="1:39" x14ac:dyDescent="0.35">
      <c r="A9637" s="337">
        <v>31550</v>
      </c>
      <c r="B9637" s="338">
        <f t="shared" si="1504"/>
        <v>1986</v>
      </c>
      <c r="C9637" s="338">
        <f t="shared" si="1505"/>
        <v>5</v>
      </c>
      <c r="D9637" s="338">
        <f t="shared" si="1506"/>
        <v>18</v>
      </c>
      <c r="E9637" s="334">
        <v>0</v>
      </c>
      <c r="F9637" s="334">
        <v>0</v>
      </c>
      <c r="G9637" s="334">
        <v>0</v>
      </c>
      <c r="H9637" s="334">
        <v>0</v>
      </c>
      <c r="I9637" s="334">
        <v>0</v>
      </c>
      <c r="J9637" s="334">
        <v>0</v>
      </c>
      <c r="K9637" s="334">
        <v>0</v>
      </c>
      <c r="L9637" s="334">
        <v>0</v>
      </c>
      <c r="M9637" s="334">
        <v>0</v>
      </c>
      <c r="N9637" s="334">
        <v>0</v>
      </c>
      <c r="O9637" s="334">
        <v>0</v>
      </c>
      <c r="P9637" s="334">
        <v>0</v>
      </c>
      <c r="Q9637" s="334">
        <v>0</v>
      </c>
      <c r="R9637" s="334">
        <v>0</v>
      </c>
      <c r="S9637" s="334">
        <v>0</v>
      </c>
      <c r="T9637" s="334">
        <v>0</v>
      </c>
      <c r="U9637" s="334">
        <v>0</v>
      </c>
      <c r="V9637" s="334">
        <v>0</v>
      </c>
      <c r="W9637" s="334">
        <v>0</v>
      </c>
      <c r="X9637" s="334">
        <v>0</v>
      </c>
      <c r="Y9637" s="334">
        <v>0</v>
      </c>
      <c r="Z9637" s="334">
        <v>0</v>
      </c>
      <c r="AA9637" s="334">
        <v>0</v>
      </c>
      <c r="AB9637" s="334">
        <v>0</v>
      </c>
      <c r="AD9637" s="334">
        <v>0</v>
      </c>
      <c r="AE9637" s="334">
        <f t="shared" si="1507"/>
        <v>0</v>
      </c>
      <c r="AF9637" s="334">
        <f t="shared" si="1508"/>
        <v>0</v>
      </c>
      <c r="AG9637" s="340">
        <f t="shared" si="1509"/>
        <v>0</v>
      </c>
      <c r="AI9637" s="340">
        <f t="shared" si="1512"/>
        <v>0</v>
      </c>
      <c r="AJ9637" s="340">
        <f t="shared" si="1512"/>
        <v>0</v>
      </c>
      <c r="AK9637" s="340">
        <f t="shared" si="1512"/>
        <v>0</v>
      </c>
      <c r="AL9637" s="340">
        <f t="shared" si="1512"/>
        <v>0</v>
      </c>
      <c r="AM9637" s="340">
        <f t="shared" si="1512"/>
        <v>0</v>
      </c>
    </row>
    <row r="9638" spans="1:39" x14ac:dyDescent="0.35">
      <c r="A9638" s="337">
        <v>31551</v>
      </c>
      <c r="B9638" s="338">
        <f t="shared" si="1504"/>
        <v>1986</v>
      </c>
      <c r="C9638" s="338">
        <f t="shared" si="1505"/>
        <v>5</v>
      </c>
      <c r="D9638" s="338">
        <f t="shared" si="1506"/>
        <v>19</v>
      </c>
      <c r="E9638" s="334">
        <v>0</v>
      </c>
      <c r="F9638" s="334">
        <v>0</v>
      </c>
      <c r="G9638" s="334">
        <v>0</v>
      </c>
      <c r="H9638" s="334">
        <v>0</v>
      </c>
      <c r="I9638" s="334">
        <v>0</v>
      </c>
      <c r="J9638" s="334">
        <v>0</v>
      </c>
      <c r="K9638" s="334">
        <v>0</v>
      </c>
      <c r="L9638" s="334">
        <v>0</v>
      </c>
      <c r="M9638" s="334">
        <v>0</v>
      </c>
      <c r="N9638" s="334">
        <v>0</v>
      </c>
      <c r="O9638" s="334">
        <v>0</v>
      </c>
      <c r="P9638" s="334">
        <v>0</v>
      </c>
      <c r="Q9638" s="334">
        <v>0</v>
      </c>
      <c r="R9638" s="334">
        <v>0</v>
      </c>
      <c r="S9638" s="334">
        <v>0</v>
      </c>
      <c r="T9638" s="334">
        <v>0</v>
      </c>
      <c r="U9638" s="334">
        <v>0</v>
      </c>
      <c r="V9638" s="334">
        <v>0</v>
      </c>
      <c r="W9638" s="334">
        <v>0</v>
      </c>
      <c r="X9638" s="334">
        <v>0</v>
      </c>
      <c r="Y9638" s="334">
        <v>0</v>
      </c>
      <c r="Z9638" s="334">
        <v>0</v>
      </c>
      <c r="AA9638" s="334">
        <v>0</v>
      </c>
      <c r="AB9638" s="334">
        <v>0</v>
      </c>
      <c r="AD9638" s="334">
        <v>0</v>
      </c>
      <c r="AE9638" s="334">
        <f t="shared" si="1507"/>
        <v>0</v>
      </c>
      <c r="AF9638" s="334">
        <f t="shared" si="1508"/>
        <v>0</v>
      </c>
      <c r="AG9638" s="340">
        <f t="shared" si="1509"/>
        <v>0</v>
      </c>
      <c r="AI9638" s="340">
        <f t="shared" si="1512"/>
        <v>0</v>
      </c>
      <c r="AJ9638" s="340">
        <f t="shared" si="1512"/>
        <v>0</v>
      </c>
      <c r="AK9638" s="340">
        <f t="shared" si="1512"/>
        <v>0</v>
      </c>
      <c r="AL9638" s="340">
        <f t="shared" si="1512"/>
        <v>0</v>
      </c>
      <c r="AM9638" s="340">
        <f t="shared" si="1512"/>
        <v>0</v>
      </c>
    </row>
    <row r="9639" spans="1:39" x14ac:dyDescent="0.35">
      <c r="A9639" s="337">
        <v>31552</v>
      </c>
      <c r="B9639" s="338">
        <f t="shared" si="1504"/>
        <v>1986</v>
      </c>
      <c r="C9639" s="338">
        <f t="shared" si="1505"/>
        <v>5</v>
      </c>
      <c r="D9639" s="338">
        <f t="shared" si="1506"/>
        <v>20</v>
      </c>
      <c r="E9639" s="334">
        <v>0</v>
      </c>
      <c r="F9639" s="334">
        <v>0</v>
      </c>
      <c r="G9639" s="334">
        <v>0</v>
      </c>
      <c r="H9639" s="334">
        <v>0</v>
      </c>
      <c r="I9639" s="334">
        <v>0</v>
      </c>
      <c r="J9639" s="334">
        <v>0</v>
      </c>
      <c r="K9639" s="334">
        <v>0</v>
      </c>
      <c r="L9639" s="334">
        <v>0</v>
      </c>
      <c r="M9639" s="334">
        <v>0</v>
      </c>
      <c r="N9639" s="334">
        <v>0</v>
      </c>
      <c r="O9639" s="334">
        <v>0</v>
      </c>
      <c r="P9639" s="334">
        <v>0</v>
      </c>
      <c r="Q9639" s="334">
        <v>0</v>
      </c>
      <c r="R9639" s="334">
        <v>0</v>
      </c>
      <c r="S9639" s="334">
        <v>0</v>
      </c>
      <c r="T9639" s="334">
        <v>0</v>
      </c>
      <c r="U9639" s="334">
        <v>0</v>
      </c>
      <c r="V9639" s="334">
        <v>0</v>
      </c>
      <c r="W9639" s="334">
        <v>0</v>
      </c>
      <c r="X9639" s="334">
        <v>0</v>
      </c>
      <c r="Y9639" s="334">
        <v>0</v>
      </c>
      <c r="Z9639" s="334">
        <v>0</v>
      </c>
      <c r="AA9639" s="334">
        <v>0</v>
      </c>
      <c r="AB9639" s="334">
        <v>0</v>
      </c>
      <c r="AD9639" s="334">
        <v>0</v>
      </c>
      <c r="AE9639" s="334">
        <f t="shared" si="1507"/>
        <v>0</v>
      </c>
      <c r="AF9639" s="334">
        <f t="shared" si="1508"/>
        <v>0</v>
      </c>
      <c r="AG9639" s="340">
        <f t="shared" si="1509"/>
        <v>0</v>
      </c>
      <c r="AI9639" s="340">
        <f t="shared" si="1512"/>
        <v>0</v>
      </c>
      <c r="AJ9639" s="340">
        <f t="shared" si="1512"/>
        <v>0</v>
      </c>
      <c r="AK9639" s="340">
        <f t="shared" si="1512"/>
        <v>0</v>
      </c>
      <c r="AL9639" s="340">
        <f t="shared" si="1512"/>
        <v>0</v>
      </c>
      <c r="AM9639" s="340">
        <f t="shared" si="1512"/>
        <v>0</v>
      </c>
    </row>
    <row r="9640" spans="1:39" x14ac:dyDescent="0.35">
      <c r="A9640" s="337">
        <v>31553</v>
      </c>
      <c r="B9640" s="338">
        <f t="shared" si="1504"/>
        <v>1986</v>
      </c>
      <c r="C9640" s="338">
        <f t="shared" si="1505"/>
        <v>5</v>
      </c>
      <c r="D9640" s="338">
        <f t="shared" si="1506"/>
        <v>21</v>
      </c>
      <c r="E9640" s="334">
        <v>0</v>
      </c>
      <c r="F9640" s="334">
        <v>0</v>
      </c>
      <c r="G9640" s="334">
        <v>0</v>
      </c>
      <c r="H9640" s="334">
        <v>0</v>
      </c>
      <c r="I9640" s="334">
        <v>0</v>
      </c>
      <c r="J9640" s="334">
        <v>1.5</v>
      </c>
      <c r="K9640" s="334">
        <v>0.8</v>
      </c>
      <c r="L9640" s="334">
        <v>0.2</v>
      </c>
      <c r="M9640" s="334">
        <v>0</v>
      </c>
      <c r="N9640" s="334">
        <v>0</v>
      </c>
      <c r="O9640" s="334">
        <v>2.2000000000000002</v>
      </c>
      <c r="P9640" s="334">
        <v>0</v>
      </c>
      <c r="Q9640" s="334">
        <v>0</v>
      </c>
      <c r="R9640" s="334">
        <v>0.2</v>
      </c>
      <c r="S9640" s="334">
        <v>0</v>
      </c>
      <c r="T9640" s="334">
        <v>0</v>
      </c>
      <c r="U9640" s="334">
        <v>0</v>
      </c>
      <c r="V9640" s="334">
        <v>0</v>
      </c>
      <c r="W9640" s="334">
        <v>0</v>
      </c>
      <c r="X9640" s="334">
        <v>0</v>
      </c>
      <c r="Y9640" s="334">
        <v>0</v>
      </c>
      <c r="Z9640" s="334">
        <v>0</v>
      </c>
      <c r="AA9640" s="334">
        <v>0</v>
      </c>
      <c r="AB9640" s="334">
        <v>0</v>
      </c>
      <c r="AD9640" s="334">
        <v>4.9000000000000004</v>
      </c>
      <c r="AE9640" s="334">
        <f t="shared" si="1507"/>
        <v>4.9000000000000004</v>
      </c>
      <c r="AF9640" s="334">
        <f t="shared" si="1508"/>
        <v>4.9000000000000004</v>
      </c>
      <c r="AG9640" s="340">
        <f t="shared" si="1509"/>
        <v>0</v>
      </c>
      <c r="AI9640" s="340">
        <f t="shared" si="1512"/>
        <v>4.9000000000000004</v>
      </c>
      <c r="AJ9640" s="340">
        <f t="shared" si="1512"/>
        <v>0</v>
      </c>
      <c r="AK9640" s="340">
        <f t="shared" si="1512"/>
        <v>0</v>
      </c>
      <c r="AL9640" s="340">
        <f t="shared" si="1512"/>
        <v>0</v>
      </c>
      <c r="AM9640" s="340">
        <f t="shared" si="1512"/>
        <v>0</v>
      </c>
    </row>
    <row r="9641" spans="1:39" x14ac:dyDescent="0.35">
      <c r="A9641" s="337">
        <v>31554</v>
      </c>
      <c r="B9641" s="338">
        <f t="shared" si="1504"/>
        <v>1986</v>
      </c>
      <c r="C9641" s="338">
        <f t="shared" si="1505"/>
        <v>5</v>
      </c>
      <c r="D9641" s="338">
        <f t="shared" si="1506"/>
        <v>22</v>
      </c>
      <c r="E9641" s="334">
        <v>0</v>
      </c>
      <c r="F9641" s="334">
        <v>0</v>
      </c>
      <c r="G9641" s="334">
        <v>0</v>
      </c>
      <c r="H9641" s="334">
        <v>0</v>
      </c>
      <c r="I9641" s="334">
        <v>0</v>
      </c>
      <c r="J9641" s="334">
        <v>0</v>
      </c>
      <c r="K9641" s="334">
        <v>0</v>
      </c>
      <c r="L9641" s="334">
        <v>0</v>
      </c>
      <c r="M9641" s="334">
        <v>0</v>
      </c>
      <c r="N9641" s="334">
        <v>0</v>
      </c>
      <c r="O9641" s="334">
        <v>0</v>
      </c>
      <c r="P9641" s="334">
        <v>0</v>
      </c>
      <c r="Q9641" s="334">
        <v>0</v>
      </c>
      <c r="R9641" s="334">
        <v>0</v>
      </c>
      <c r="S9641" s="334">
        <v>0</v>
      </c>
      <c r="T9641" s="334">
        <v>0</v>
      </c>
      <c r="U9641" s="334">
        <v>0</v>
      </c>
      <c r="V9641" s="334">
        <v>0</v>
      </c>
      <c r="W9641" s="334">
        <v>0</v>
      </c>
      <c r="X9641" s="334">
        <v>0</v>
      </c>
      <c r="Y9641" s="334">
        <v>0</v>
      </c>
      <c r="Z9641" s="334">
        <v>0</v>
      </c>
      <c r="AA9641" s="334">
        <v>0</v>
      </c>
      <c r="AB9641" s="334">
        <v>0</v>
      </c>
      <c r="AD9641" s="334">
        <v>0</v>
      </c>
      <c r="AE9641" s="334">
        <f t="shared" si="1507"/>
        <v>0</v>
      </c>
      <c r="AF9641" s="334">
        <f t="shared" si="1508"/>
        <v>0</v>
      </c>
      <c r="AG9641" s="340">
        <f t="shared" si="1509"/>
        <v>0</v>
      </c>
      <c r="AI9641" s="340">
        <f t="shared" si="1512"/>
        <v>0</v>
      </c>
      <c r="AJ9641" s="340">
        <f t="shared" si="1512"/>
        <v>0</v>
      </c>
      <c r="AK9641" s="340">
        <f t="shared" si="1512"/>
        <v>0</v>
      </c>
      <c r="AL9641" s="340">
        <f t="shared" si="1512"/>
        <v>0</v>
      </c>
      <c r="AM9641" s="340">
        <f t="shared" si="1512"/>
        <v>0</v>
      </c>
    </row>
    <row r="9642" spans="1:39" x14ac:dyDescent="0.35">
      <c r="A9642" s="337">
        <v>31555</v>
      </c>
      <c r="B9642" s="338">
        <f t="shared" si="1504"/>
        <v>1986</v>
      </c>
      <c r="C9642" s="338">
        <f t="shared" si="1505"/>
        <v>5</v>
      </c>
      <c r="D9642" s="338">
        <f t="shared" si="1506"/>
        <v>23</v>
      </c>
      <c r="E9642" s="334">
        <v>0</v>
      </c>
      <c r="F9642" s="334">
        <v>0</v>
      </c>
      <c r="G9642" s="334">
        <v>0</v>
      </c>
      <c r="H9642" s="334">
        <v>0</v>
      </c>
      <c r="I9642" s="334">
        <v>0</v>
      </c>
      <c r="J9642" s="334">
        <v>0</v>
      </c>
      <c r="K9642" s="334">
        <v>0</v>
      </c>
      <c r="L9642" s="334">
        <v>0</v>
      </c>
      <c r="M9642" s="334">
        <v>0</v>
      </c>
      <c r="N9642" s="334">
        <v>0</v>
      </c>
      <c r="O9642" s="334">
        <v>0</v>
      </c>
      <c r="P9642" s="334">
        <v>0</v>
      </c>
      <c r="Q9642" s="334">
        <v>0</v>
      </c>
      <c r="R9642" s="334">
        <v>0</v>
      </c>
      <c r="S9642" s="334">
        <v>0</v>
      </c>
      <c r="T9642" s="334">
        <v>0</v>
      </c>
      <c r="U9642" s="334">
        <v>0</v>
      </c>
      <c r="V9642" s="334">
        <v>0</v>
      </c>
      <c r="W9642" s="334">
        <v>0</v>
      </c>
      <c r="X9642" s="334">
        <v>0</v>
      </c>
      <c r="Y9642" s="334">
        <v>0</v>
      </c>
      <c r="Z9642" s="334">
        <v>0</v>
      </c>
      <c r="AA9642" s="334">
        <v>0</v>
      </c>
      <c r="AB9642" s="334">
        <v>0</v>
      </c>
      <c r="AD9642" s="334">
        <v>0</v>
      </c>
      <c r="AE9642" s="334">
        <f t="shared" si="1507"/>
        <v>0</v>
      </c>
      <c r="AF9642" s="334">
        <f t="shared" si="1508"/>
        <v>0</v>
      </c>
      <c r="AG9642" s="340">
        <f t="shared" si="1509"/>
        <v>0</v>
      </c>
      <c r="AI9642" s="340">
        <f t="shared" si="1512"/>
        <v>0</v>
      </c>
      <c r="AJ9642" s="340">
        <f t="shared" si="1512"/>
        <v>0</v>
      </c>
      <c r="AK9642" s="340">
        <f t="shared" si="1512"/>
        <v>0</v>
      </c>
      <c r="AL9642" s="340">
        <f t="shared" si="1512"/>
        <v>0</v>
      </c>
      <c r="AM9642" s="340">
        <f t="shared" si="1512"/>
        <v>0</v>
      </c>
    </row>
    <row r="9643" spans="1:39" x14ac:dyDescent="0.35">
      <c r="A9643" s="337">
        <v>31556</v>
      </c>
      <c r="B9643" s="338">
        <f t="shared" si="1504"/>
        <v>1986</v>
      </c>
      <c r="C9643" s="338">
        <f t="shared" si="1505"/>
        <v>5</v>
      </c>
      <c r="D9643" s="338">
        <f t="shared" si="1506"/>
        <v>24</v>
      </c>
      <c r="E9643" s="334">
        <v>0</v>
      </c>
      <c r="F9643" s="334">
        <v>0</v>
      </c>
      <c r="G9643" s="334">
        <v>0</v>
      </c>
      <c r="H9643" s="334">
        <v>0</v>
      </c>
      <c r="I9643" s="334">
        <v>0</v>
      </c>
      <c r="J9643" s="334">
        <v>0</v>
      </c>
      <c r="K9643" s="334">
        <v>0</v>
      </c>
      <c r="L9643" s="334">
        <v>0</v>
      </c>
      <c r="M9643" s="334">
        <v>0</v>
      </c>
      <c r="N9643" s="334">
        <v>0</v>
      </c>
      <c r="O9643" s="334">
        <v>0</v>
      </c>
      <c r="P9643" s="334">
        <v>0</v>
      </c>
      <c r="Q9643" s="334">
        <v>0</v>
      </c>
      <c r="R9643" s="334">
        <v>0</v>
      </c>
      <c r="S9643" s="334">
        <v>0</v>
      </c>
      <c r="T9643" s="334">
        <v>0</v>
      </c>
      <c r="U9643" s="334">
        <v>0</v>
      </c>
      <c r="V9643" s="334">
        <v>0</v>
      </c>
      <c r="W9643" s="334">
        <v>0</v>
      </c>
      <c r="X9643" s="334">
        <v>0</v>
      </c>
      <c r="Y9643" s="334">
        <v>0</v>
      </c>
      <c r="Z9643" s="334">
        <v>0</v>
      </c>
      <c r="AA9643" s="334">
        <v>0</v>
      </c>
      <c r="AB9643" s="334">
        <v>0</v>
      </c>
      <c r="AD9643" s="334">
        <v>0</v>
      </c>
      <c r="AE9643" s="334">
        <f t="shared" si="1507"/>
        <v>0</v>
      </c>
      <c r="AF9643" s="334">
        <f t="shared" si="1508"/>
        <v>0</v>
      </c>
      <c r="AG9643" s="340">
        <f t="shared" si="1509"/>
        <v>0</v>
      </c>
      <c r="AI9643" s="340">
        <f t="shared" si="1512"/>
        <v>0</v>
      </c>
      <c r="AJ9643" s="340">
        <f t="shared" si="1512"/>
        <v>0</v>
      </c>
      <c r="AK9643" s="340">
        <f t="shared" si="1512"/>
        <v>0</v>
      </c>
      <c r="AL9643" s="340">
        <f t="shared" si="1512"/>
        <v>0</v>
      </c>
      <c r="AM9643" s="340">
        <f t="shared" si="1512"/>
        <v>0</v>
      </c>
    </row>
    <row r="9644" spans="1:39" x14ac:dyDescent="0.35">
      <c r="A9644" s="337">
        <v>31557</v>
      </c>
      <c r="B9644" s="338">
        <f t="shared" si="1504"/>
        <v>1986</v>
      </c>
      <c r="C9644" s="338">
        <f t="shared" si="1505"/>
        <v>5</v>
      </c>
      <c r="D9644" s="338">
        <f t="shared" si="1506"/>
        <v>25</v>
      </c>
      <c r="E9644" s="334">
        <v>0</v>
      </c>
      <c r="F9644" s="334">
        <v>0</v>
      </c>
      <c r="G9644" s="334">
        <v>0</v>
      </c>
      <c r="H9644" s="334">
        <v>0</v>
      </c>
      <c r="I9644" s="334">
        <v>0</v>
      </c>
      <c r="J9644" s="334">
        <v>0</v>
      </c>
      <c r="K9644" s="334">
        <v>0</v>
      </c>
      <c r="L9644" s="334">
        <v>0</v>
      </c>
      <c r="M9644" s="334">
        <v>0</v>
      </c>
      <c r="N9644" s="334">
        <v>0</v>
      </c>
      <c r="O9644" s="334">
        <v>0</v>
      </c>
      <c r="P9644" s="334">
        <v>0</v>
      </c>
      <c r="Q9644" s="334">
        <v>0</v>
      </c>
      <c r="R9644" s="334">
        <v>0</v>
      </c>
      <c r="S9644" s="334">
        <v>0</v>
      </c>
      <c r="T9644" s="334">
        <v>0</v>
      </c>
      <c r="U9644" s="334">
        <v>0</v>
      </c>
      <c r="V9644" s="334">
        <v>0</v>
      </c>
      <c r="W9644" s="334">
        <v>0</v>
      </c>
      <c r="X9644" s="334">
        <v>0</v>
      </c>
      <c r="Y9644" s="334">
        <v>0</v>
      </c>
      <c r="Z9644" s="334">
        <v>0</v>
      </c>
      <c r="AA9644" s="334">
        <v>0</v>
      </c>
      <c r="AB9644" s="334">
        <v>0</v>
      </c>
      <c r="AD9644" s="334">
        <v>0</v>
      </c>
      <c r="AE9644" s="334">
        <f t="shared" si="1507"/>
        <v>0</v>
      </c>
      <c r="AF9644" s="334">
        <f t="shared" si="1508"/>
        <v>0</v>
      </c>
      <c r="AG9644" s="340">
        <f t="shared" si="1509"/>
        <v>0</v>
      </c>
      <c r="AI9644" s="340">
        <f t="shared" si="1512"/>
        <v>0</v>
      </c>
      <c r="AJ9644" s="340">
        <f t="shared" si="1512"/>
        <v>0</v>
      </c>
      <c r="AK9644" s="340">
        <f t="shared" si="1512"/>
        <v>0</v>
      </c>
      <c r="AL9644" s="340">
        <f t="shared" si="1512"/>
        <v>0</v>
      </c>
      <c r="AM9644" s="340">
        <f t="shared" si="1512"/>
        <v>0</v>
      </c>
    </row>
    <row r="9645" spans="1:39" x14ac:dyDescent="0.35">
      <c r="A9645" s="337">
        <v>31558</v>
      </c>
      <c r="B9645" s="338">
        <f t="shared" si="1504"/>
        <v>1986</v>
      </c>
      <c r="C9645" s="338">
        <f t="shared" si="1505"/>
        <v>5</v>
      </c>
      <c r="D9645" s="338">
        <f t="shared" si="1506"/>
        <v>26</v>
      </c>
      <c r="E9645" s="334">
        <v>0</v>
      </c>
      <c r="F9645" s="334">
        <v>0</v>
      </c>
      <c r="G9645" s="334">
        <v>0</v>
      </c>
      <c r="H9645" s="334">
        <v>0</v>
      </c>
      <c r="I9645" s="334">
        <v>0</v>
      </c>
      <c r="J9645" s="334">
        <v>0</v>
      </c>
      <c r="K9645" s="334">
        <v>0</v>
      </c>
      <c r="L9645" s="334">
        <v>0</v>
      </c>
      <c r="M9645" s="334">
        <v>0</v>
      </c>
      <c r="N9645" s="334">
        <v>0</v>
      </c>
      <c r="O9645" s="334">
        <v>0</v>
      </c>
      <c r="P9645" s="334">
        <v>0</v>
      </c>
      <c r="Q9645" s="334">
        <v>0</v>
      </c>
      <c r="R9645" s="334">
        <v>0</v>
      </c>
      <c r="S9645" s="334">
        <v>0</v>
      </c>
      <c r="T9645" s="334">
        <v>0</v>
      </c>
      <c r="U9645" s="334">
        <v>0</v>
      </c>
      <c r="V9645" s="334">
        <v>0</v>
      </c>
      <c r="W9645" s="334">
        <v>0</v>
      </c>
      <c r="X9645" s="334">
        <v>0</v>
      </c>
      <c r="Y9645" s="334">
        <v>0</v>
      </c>
      <c r="Z9645" s="334">
        <v>0</v>
      </c>
      <c r="AA9645" s="334">
        <v>0</v>
      </c>
      <c r="AB9645" s="334">
        <v>0</v>
      </c>
      <c r="AD9645" s="334">
        <v>0</v>
      </c>
      <c r="AE9645" s="334">
        <f t="shared" si="1507"/>
        <v>0</v>
      </c>
      <c r="AF9645" s="334">
        <f t="shared" si="1508"/>
        <v>0</v>
      </c>
      <c r="AG9645" s="340">
        <f t="shared" si="1509"/>
        <v>0</v>
      </c>
      <c r="AI9645" s="340">
        <f t="shared" si="1512"/>
        <v>0</v>
      </c>
      <c r="AJ9645" s="340">
        <f t="shared" si="1512"/>
        <v>0</v>
      </c>
      <c r="AK9645" s="340">
        <f t="shared" si="1512"/>
        <v>0</v>
      </c>
      <c r="AL9645" s="340">
        <f t="shared" si="1512"/>
        <v>0</v>
      </c>
      <c r="AM9645" s="340">
        <f t="shared" si="1512"/>
        <v>0</v>
      </c>
    </row>
    <row r="9646" spans="1:39" x14ac:dyDescent="0.35">
      <c r="A9646" s="337">
        <v>31559</v>
      </c>
      <c r="B9646" s="338">
        <f t="shared" si="1504"/>
        <v>1986</v>
      </c>
      <c r="C9646" s="338">
        <f t="shared" si="1505"/>
        <v>5</v>
      </c>
      <c r="D9646" s="338">
        <f t="shared" si="1506"/>
        <v>27</v>
      </c>
      <c r="E9646" s="334">
        <v>0</v>
      </c>
      <c r="F9646" s="334">
        <v>0</v>
      </c>
      <c r="G9646" s="334">
        <v>0</v>
      </c>
      <c r="H9646" s="334">
        <v>0</v>
      </c>
      <c r="I9646" s="334">
        <v>0</v>
      </c>
      <c r="J9646" s="334">
        <v>0</v>
      </c>
      <c r="K9646" s="334">
        <v>0</v>
      </c>
      <c r="L9646" s="334">
        <v>0</v>
      </c>
      <c r="M9646" s="334">
        <v>0</v>
      </c>
      <c r="N9646" s="334">
        <v>0</v>
      </c>
      <c r="O9646" s="334">
        <v>0</v>
      </c>
      <c r="P9646" s="334">
        <v>0</v>
      </c>
      <c r="Q9646" s="334">
        <v>0</v>
      </c>
      <c r="R9646" s="334">
        <v>0</v>
      </c>
      <c r="S9646" s="334">
        <v>0</v>
      </c>
      <c r="T9646" s="334">
        <v>0</v>
      </c>
      <c r="U9646" s="334">
        <v>0</v>
      </c>
      <c r="V9646" s="334">
        <v>0</v>
      </c>
      <c r="W9646" s="334">
        <v>0</v>
      </c>
      <c r="X9646" s="334">
        <v>0</v>
      </c>
      <c r="Y9646" s="334">
        <v>0</v>
      </c>
      <c r="Z9646" s="334">
        <v>0</v>
      </c>
      <c r="AA9646" s="334">
        <v>0</v>
      </c>
      <c r="AB9646" s="334">
        <v>0</v>
      </c>
      <c r="AD9646" s="334">
        <v>0</v>
      </c>
      <c r="AE9646" s="334">
        <f t="shared" si="1507"/>
        <v>0</v>
      </c>
      <c r="AF9646" s="334">
        <f t="shared" si="1508"/>
        <v>0</v>
      </c>
      <c r="AG9646" s="340">
        <f t="shared" si="1509"/>
        <v>0</v>
      </c>
      <c r="AI9646" s="340">
        <f t="shared" si="1512"/>
        <v>0</v>
      </c>
      <c r="AJ9646" s="340">
        <f t="shared" si="1512"/>
        <v>0</v>
      </c>
      <c r="AK9646" s="340">
        <f t="shared" si="1512"/>
        <v>0</v>
      </c>
      <c r="AL9646" s="340">
        <f t="shared" si="1512"/>
        <v>0</v>
      </c>
      <c r="AM9646" s="340">
        <f t="shared" si="1512"/>
        <v>0</v>
      </c>
    </row>
    <row r="9647" spans="1:39" x14ac:dyDescent="0.35">
      <c r="A9647" s="337">
        <v>31560</v>
      </c>
      <c r="B9647" s="338">
        <f t="shared" si="1504"/>
        <v>1986</v>
      </c>
      <c r="C9647" s="338">
        <f t="shared" si="1505"/>
        <v>5</v>
      </c>
      <c r="D9647" s="338">
        <f t="shared" si="1506"/>
        <v>28</v>
      </c>
      <c r="E9647" s="334">
        <v>0</v>
      </c>
      <c r="F9647" s="334">
        <v>0</v>
      </c>
      <c r="G9647" s="334">
        <v>0</v>
      </c>
      <c r="H9647" s="334">
        <v>0</v>
      </c>
      <c r="I9647" s="334">
        <v>0</v>
      </c>
      <c r="J9647" s="334">
        <v>0</v>
      </c>
      <c r="K9647" s="334">
        <v>0</v>
      </c>
      <c r="L9647" s="334">
        <v>0</v>
      </c>
      <c r="M9647" s="334">
        <v>0</v>
      </c>
      <c r="N9647" s="334">
        <v>0</v>
      </c>
      <c r="O9647" s="334">
        <v>0</v>
      </c>
      <c r="P9647" s="334">
        <v>0</v>
      </c>
      <c r="Q9647" s="334">
        <v>0</v>
      </c>
      <c r="R9647" s="334">
        <v>0</v>
      </c>
      <c r="S9647" s="334">
        <v>0</v>
      </c>
      <c r="T9647" s="334">
        <v>0</v>
      </c>
      <c r="U9647" s="334">
        <v>0</v>
      </c>
      <c r="V9647" s="334">
        <v>0</v>
      </c>
      <c r="W9647" s="334">
        <v>0</v>
      </c>
      <c r="X9647" s="334">
        <v>0</v>
      </c>
      <c r="Y9647" s="334">
        <v>0</v>
      </c>
      <c r="Z9647" s="334">
        <v>0</v>
      </c>
      <c r="AA9647" s="334">
        <v>0</v>
      </c>
      <c r="AB9647" s="334">
        <v>0</v>
      </c>
      <c r="AD9647" s="334">
        <v>0</v>
      </c>
      <c r="AE9647" s="334">
        <f t="shared" si="1507"/>
        <v>0</v>
      </c>
      <c r="AF9647" s="334">
        <f t="shared" si="1508"/>
        <v>0</v>
      </c>
      <c r="AG9647" s="340">
        <f t="shared" si="1509"/>
        <v>0</v>
      </c>
      <c r="AI9647" s="340">
        <f t="shared" si="1512"/>
        <v>0</v>
      </c>
      <c r="AJ9647" s="340">
        <f t="shared" si="1512"/>
        <v>0</v>
      </c>
      <c r="AK9647" s="340">
        <f t="shared" si="1512"/>
        <v>0</v>
      </c>
      <c r="AL9647" s="340">
        <f t="shared" si="1512"/>
        <v>0</v>
      </c>
      <c r="AM9647" s="340">
        <f t="shared" si="1512"/>
        <v>0</v>
      </c>
    </row>
    <row r="9648" spans="1:39" x14ac:dyDescent="0.35">
      <c r="A9648" s="337">
        <v>31561</v>
      </c>
      <c r="B9648" s="338">
        <f t="shared" si="1504"/>
        <v>1986</v>
      </c>
      <c r="C9648" s="338">
        <f t="shared" si="1505"/>
        <v>5</v>
      </c>
      <c r="D9648" s="338">
        <f t="shared" si="1506"/>
        <v>29</v>
      </c>
      <c r="E9648" s="334">
        <v>0</v>
      </c>
      <c r="F9648" s="334">
        <v>0</v>
      </c>
      <c r="G9648" s="334">
        <v>0</v>
      </c>
      <c r="H9648" s="334">
        <v>0</v>
      </c>
      <c r="I9648" s="334">
        <v>0</v>
      </c>
      <c r="J9648" s="334">
        <v>0</v>
      </c>
      <c r="K9648" s="334">
        <v>0</v>
      </c>
      <c r="L9648" s="334">
        <v>0</v>
      </c>
      <c r="M9648" s="334">
        <v>0</v>
      </c>
      <c r="N9648" s="334">
        <v>0</v>
      </c>
      <c r="O9648" s="334">
        <v>0</v>
      </c>
      <c r="P9648" s="334">
        <v>0</v>
      </c>
      <c r="Q9648" s="334">
        <v>0</v>
      </c>
      <c r="R9648" s="334">
        <v>0</v>
      </c>
      <c r="S9648" s="334">
        <v>0</v>
      </c>
      <c r="T9648" s="334">
        <v>0</v>
      </c>
      <c r="U9648" s="334">
        <v>0</v>
      </c>
      <c r="V9648" s="334">
        <v>0</v>
      </c>
      <c r="W9648" s="334">
        <v>0</v>
      </c>
      <c r="X9648" s="334">
        <v>0</v>
      </c>
      <c r="Y9648" s="334">
        <v>0</v>
      </c>
      <c r="Z9648" s="334">
        <v>0</v>
      </c>
      <c r="AA9648" s="334">
        <v>0</v>
      </c>
      <c r="AB9648" s="334">
        <v>0</v>
      </c>
      <c r="AD9648" s="334">
        <v>0</v>
      </c>
      <c r="AE9648" s="334">
        <f t="shared" si="1507"/>
        <v>0</v>
      </c>
      <c r="AF9648" s="334">
        <f t="shared" si="1508"/>
        <v>0</v>
      </c>
      <c r="AG9648" s="340">
        <f t="shared" si="1509"/>
        <v>0</v>
      </c>
      <c r="AI9648" s="340">
        <f t="shared" si="1512"/>
        <v>0</v>
      </c>
      <c r="AJ9648" s="340">
        <f t="shared" si="1512"/>
        <v>0</v>
      </c>
      <c r="AK9648" s="340">
        <f t="shared" si="1512"/>
        <v>0</v>
      </c>
      <c r="AL9648" s="340">
        <f t="shared" si="1512"/>
        <v>0</v>
      </c>
      <c r="AM9648" s="340">
        <f t="shared" si="1512"/>
        <v>0</v>
      </c>
    </row>
    <row r="9649" spans="1:39" x14ac:dyDescent="0.35">
      <c r="A9649" s="337">
        <v>31562</v>
      </c>
      <c r="B9649" s="338">
        <f t="shared" si="1504"/>
        <v>1986</v>
      </c>
      <c r="C9649" s="338">
        <f t="shared" si="1505"/>
        <v>5</v>
      </c>
      <c r="D9649" s="338">
        <f t="shared" si="1506"/>
        <v>30</v>
      </c>
      <c r="E9649" s="334">
        <v>0</v>
      </c>
      <c r="F9649" s="334">
        <v>0</v>
      </c>
      <c r="G9649" s="334">
        <v>0</v>
      </c>
      <c r="H9649" s="334">
        <v>0</v>
      </c>
      <c r="I9649" s="334">
        <v>0</v>
      </c>
      <c r="J9649" s="334">
        <v>0</v>
      </c>
      <c r="K9649" s="334">
        <v>0</v>
      </c>
      <c r="L9649" s="334">
        <v>0</v>
      </c>
      <c r="M9649" s="334">
        <v>0</v>
      </c>
      <c r="N9649" s="334">
        <v>0</v>
      </c>
      <c r="O9649" s="334">
        <v>0</v>
      </c>
      <c r="P9649" s="334">
        <v>0</v>
      </c>
      <c r="Q9649" s="334">
        <v>0</v>
      </c>
      <c r="R9649" s="334">
        <v>0</v>
      </c>
      <c r="S9649" s="334">
        <v>0</v>
      </c>
      <c r="T9649" s="334">
        <v>0</v>
      </c>
      <c r="U9649" s="334">
        <v>0</v>
      </c>
      <c r="V9649" s="334">
        <v>0</v>
      </c>
      <c r="W9649" s="334">
        <v>0</v>
      </c>
      <c r="X9649" s="334">
        <v>0</v>
      </c>
      <c r="Y9649" s="334">
        <v>0</v>
      </c>
      <c r="Z9649" s="334">
        <v>0</v>
      </c>
      <c r="AA9649" s="334">
        <v>0</v>
      </c>
      <c r="AB9649" s="334">
        <v>0</v>
      </c>
      <c r="AD9649" s="334">
        <v>0</v>
      </c>
      <c r="AE9649" s="334">
        <f t="shared" si="1507"/>
        <v>0</v>
      </c>
      <c r="AF9649" s="334">
        <f t="shared" si="1508"/>
        <v>0</v>
      </c>
      <c r="AG9649" s="340">
        <f t="shared" si="1509"/>
        <v>0</v>
      </c>
      <c r="AI9649" s="340">
        <f t="shared" si="1512"/>
        <v>0</v>
      </c>
      <c r="AJ9649" s="340">
        <f t="shared" si="1512"/>
        <v>0</v>
      </c>
      <c r="AK9649" s="340">
        <f t="shared" si="1512"/>
        <v>0</v>
      </c>
      <c r="AL9649" s="340">
        <f t="shared" si="1512"/>
        <v>0</v>
      </c>
      <c r="AM9649" s="340">
        <f t="shared" si="1512"/>
        <v>0</v>
      </c>
    </row>
    <row r="9650" spans="1:39" x14ac:dyDescent="0.35">
      <c r="A9650" s="337">
        <v>31563</v>
      </c>
      <c r="B9650" s="338">
        <f t="shared" si="1504"/>
        <v>1986</v>
      </c>
      <c r="C9650" s="338">
        <f t="shared" si="1505"/>
        <v>5</v>
      </c>
      <c r="D9650" s="338">
        <f t="shared" si="1506"/>
        <v>31</v>
      </c>
      <c r="E9650" s="334">
        <v>0</v>
      </c>
      <c r="F9650" s="334">
        <v>0</v>
      </c>
      <c r="G9650" s="334">
        <v>0</v>
      </c>
      <c r="H9650" s="334">
        <v>0</v>
      </c>
      <c r="I9650" s="334">
        <v>0</v>
      </c>
      <c r="J9650" s="334">
        <v>0</v>
      </c>
      <c r="K9650" s="334">
        <v>0</v>
      </c>
      <c r="L9650" s="334">
        <v>0</v>
      </c>
      <c r="M9650" s="334">
        <v>0</v>
      </c>
      <c r="N9650" s="334">
        <v>0</v>
      </c>
      <c r="O9650" s="334">
        <v>0</v>
      </c>
      <c r="P9650" s="334">
        <v>0</v>
      </c>
      <c r="Q9650" s="334">
        <v>0</v>
      </c>
      <c r="R9650" s="334">
        <v>0</v>
      </c>
      <c r="S9650" s="334">
        <v>0</v>
      </c>
      <c r="T9650" s="334">
        <v>0</v>
      </c>
      <c r="U9650" s="334">
        <v>0</v>
      </c>
      <c r="V9650" s="334">
        <v>0</v>
      </c>
      <c r="W9650" s="334">
        <v>0</v>
      </c>
      <c r="X9650" s="334">
        <v>0</v>
      </c>
      <c r="Y9650" s="334">
        <v>0</v>
      </c>
      <c r="Z9650" s="334">
        <v>0</v>
      </c>
      <c r="AA9650" s="334">
        <v>0</v>
      </c>
      <c r="AB9650" s="334">
        <v>0</v>
      </c>
      <c r="AD9650" s="334">
        <v>0</v>
      </c>
      <c r="AE9650" s="334">
        <f t="shared" si="1507"/>
        <v>0</v>
      </c>
      <c r="AF9650" s="334">
        <f t="shared" si="1508"/>
        <v>0</v>
      </c>
      <c r="AG9650" s="340">
        <f t="shared" si="1509"/>
        <v>0</v>
      </c>
      <c r="AI9650" s="340">
        <f t="shared" si="1512"/>
        <v>0</v>
      </c>
      <c r="AJ9650" s="340">
        <f t="shared" si="1512"/>
        <v>0</v>
      </c>
      <c r="AK9650" s="340">
        <f t="shared" si="1512"/>
        <v>0</v>
      </c>
      <c r="AL9650" s="340">
        <f t="shared" si="1512"/>
        <v>0</v>
      </c>
      <c r="AM9650" s="340">
        <f t="shared" si="1512"/>
        <v>0</v>
      </c>
    </row>
    <row r="9651" spans="1:39" x14ac:dyDescent="0.35">
      <c r="A9651" s="337">
        <v>31564</v>
      </c>
      <c r="B9651" s="338">
        <f t="shared" si="1504"/>
        <v>1986</v>
      </c>
      <c r="C9651" s="338">
        <f t="shared" si="1505"/>
        <v>6</v>
      </c>
      <c r="D9651" s="338">
        <f t="shared" si="1506"/>
        <v>1</v>
      </c>
      <c r="E9651" s="334">
        <v>0</v>
      </c>
      <c r="F9651" s="334">
        <v>0</v>
      </c>
      <c r="G9651" s="334">
        <v>0</v>
      </c>
      <c r="H9651" s="334">
        <v>0</v>
      </c>
      <c r="I9651" s="334">
        <v>0</v>
      </c>
      <c r="J9651" s="334">
        <v>0</v>
      </c>
      <c r="K9651" s="334">
        <v>0</v>
      </c>
      <c r="L9651" s="334">
        <v>0</v>
      </c>
      <c r="M9651" s="334">
        <v>0</v>
      </c>
      <c r="N9651" s="334">
        <v>0</v>
      </c>
      <c r="O9651" s="334">
        <v>0</v>
      </c>
      <c r="P9651" s="334">
        <v>0</v>
      </c>
      <c r="Q9651" s="334">
        <v>0</v>
      </c>
      <c r="R9651" s="334">
        <v>0</v>
      </c>
      <c r="S9651" s="334">
        <v>0</v>
      </c>
      <c r="T9651" s="334">
        <v>0</v>
      </c>
      <c r="U9651" s="334">
        <v>0</v>
      </c>
      <c r="V9651" s="334">
        <v>0</v>
      </c>
      <c r="W9651" s="334">
        <v>0</v>
      </c>
      <c r="X9651" s="334">
        <v>0</v>
      </c>
      <c r="Y9651" s="334">
        <v>0</v>
      </c>
      <c r="Z9651" s="334">
        <v>0</v>
      </c>
      <c r="AA9651" s="334">
        <v>0</v>
      </c>
      <c r="AB9651" s="334">
        <v>0</v>
      </c>
      <c r="AD9651" s="334">
        <v>0</v>
      </c>
      <c r="AE9651" s="334">
        <f t="shared" si="1507"/>
        <v>0</v>
      </c>
      <c r="AF9651" s="334">
        <f t="shared" si="1508"/>
        <v>0</v>
      </c>
      <c r="AG9651" s="340">
        <f t="shared" si="1509"/>
        <v>0</v>
      </c>
      <c r="AI9651" s="340">
        <f t="shared" si="1512"/>
        <v>0</v>
      </c>
      <c r="AJ9651" s="340">
        <f t="shared" si="1512"/>
        <v>0</v>
      </c>
      <c r="AK9651" s="340">
        <f t="shared" si="1512"/>
        <v>0</v>
      </c>
      <c r="AL9651" s="340">
        <f t="shared" si="1512"/>
        <v>0</v>
      </c>
      <c r="AM9651" s="340">
        <f t="shared" si="1512"/>
        <v>0</v>
      </c>
    </row>
    <row r="9652" spans="1:39" x14ac:dyDescent="0.35">
      <c r="A9652" s="337">
        <v>31565</v>
      </c>
      <c r="B9652" s="338">
        <f t="shared" si="1504"/>
        <v>1986</v>
      </c>
      <c r="C9652" s="338">
        <f t="shared" si="1505"/>
        <v>6</v>
      </c>
      <c r="D9652" s="338">
        <f t="shared" si="1506"/>
        <v>2</v>
      </c>
      <c r="E9652" s="334">
        <v>0</v>
      </c>
      <c r="F9652" s="334">
        <v>0</v>
      </c>
      <c r="G9652" s="334">
        <v>0</v>
      </c>
      <c r="H9652" s="334">
        <v>0</v>
      </c>
      <c r="I9652" s="334">
        <v>0</v>
      </c>
      <c r="J9652" s="334">
        <v>0</v>
      </c>
      <c r="K9652" s="334">
        <v>0</v>
      </c>
      <c r="L9652" s="334">
        <v>0</v>
      </c>
      <c r="M9652" s="334">
        <v>0</v>
      </c>
      <c r="N9652" s="334">
        <v>0</v>
      </c>
      <c r="O9652" s="334">
        <v>0</v>
      </c>
      <c r="P9652" s="334">
        <v>0</v>
      </c>
      <c r="Q9652" s="334">
        <v>0</v>
      </c>
      <c r="R9652" s="334">
        <v>0</v>
      </c>
      <c r="S9652" s="334">
        <v>0</v>
      </c>
      <c r="T9652" s="334">
        <v>0</v>
      </c>
      <c r="U9652" s="334">
        <v>0</v>
      </c>
      <c r="V9652" s="334">
        <v>0</v>
      </c>
      <c r="W9652" s="334">
        <v>0</v>
      </c>
      <c r="X9652" s="334">
        <v>0</v>
      </c>
      <c r="Y9652" s="334">
        <v>0</v>
      </c>
      <c r="Z9652" s="334">
        <v>0</v>
      </c>
      <c r="AA9652" s="334">
        <v>0</v>
      </c>
      <c r="AB9652" s="334">
        <v>0</v>
      </c>
      <c r="AD9652" s="334">
        <v>0</v>
      </c>
      <c r="AE9652" s="334">
        <f t="shared" si="1507"/>
        <v>0</v>
      </c>
      <c r="AF9652" s="334">
        <f t="shared" si="1508"/>
        <v>0</v>
      </c>
      <c r="AG9652" s="340">
        <f t="shared" si="1509"/>
        <v>0</v>
      </c>
      <c r="AI9652" s="340">
        <f t="shared" ref="AI9652:AM9667" si="1513">IF($C9652=AI$1,$AF9652,0)</f>
        <v>0</v>
      </c>
      <c r="AJ9652" s="340">
        <f t="shared" si="1513"/>
        <v>0</v>
      </c>
      <c r="AK9652" s="340">
        <f t="shared" si="1513"/>
        <v>0</v>
      </c>
      <c r="AL9652" s="340">
        <f t="shared" si="1513"/>
        <v>0</v>
      </c>
      <c r="AM9652" s="340">
        <f t="shared" si="1513"/>
        <v>0</v>
      </c>
    </row>
    <row r="9653" spans="1:39" x14ac:dyDescent="0.35">
      <c r="A9653" s="337">
        <v>31566</v>
      </c>
      <c r="B9653" s="338">
        <f t="shared" si="1504"/>
        <v>1986</v>
      </c>
      <c r="C9653" s="338">
        <f t="shared" si="1505"/>
        <v>6</v>
      </c>
      <c r="D9653" s="338">
        <f t="shared" si="1506"/>
        <v>3</v>
      </c>
      <c r="E9653" s="334">
        <v>0</v>
      </c>
      <c r="F9653" s="334">
        <v>0</v>
      </c>
      <c r="G9653" s="334">
        <v>0</v>
      </c>
      <c r="H9653" s="334">
        <v>0</v>
      </c>
      <c r="I9653" s="334">
        <v>0</v>
      </c>
      <c r="J9653" s="334">
        <v>0</v>
      </c>
      <c r="K9653" s="334">
        <v>0</v>
      </c>
      <c r="L9653" s="334">
        <v>0</v>
      </c>
      <c r="M9653" s="334">
        <v>0</v>
      </c>
      <c r="N9653" s="334">
        <v>0</v>
      </c>
      <c r="O9653" s="334">
        <v>0</v>
      </c>
      <c r="P9653" s="334">
        <v>0</v>
      </c>
      <c r="Q9653" s="334">
        <v>0</v>
      </c>
      <c r="R9653" s="334">
        <v>0</v>
      </c>
      <c r="S9653" s="334">
        <v>0</v>
      </c>
      <c r="T9653" s="334">
        <v>0</v>
      </c>
      <c r="U9653" s="334">
        <v>0</v>
      </c>
      <c r="V9653" s="334">
        <v>0</v>
      </c>
      <c r="W9653" s="334">
        <v>0</v>
      </c>
      <c r="X9653" s="334">
        <v>0</v>
      </c>
      <c r="Y9653" s="334">
        <v>0</v>
      </c>
      <c r="Z9653" s="334">
        <v>0</v>
      </c>
      <c r="AA9653" s="334">
        <v>0</v>
      </c>
      <c r="AB9653" s="334">
        <v>0</v>
      </c>
      <c r="AD9653" s="334">
        <v>0</v>
      </c>
      <c r="AE9653" s="334">
        <f t="shared" si="1507"/>
        <v>0</v>
      </c>
      <c r="AF9653" s="334">
        <f t="shared" si="1508"/>
        <v>0</v>
      </c>
      <c r="AG9653" s="340">
        <f t="shared" si="1509"/>
        <v>0</v>
      </c>
      <c r="AI9653" s="340">
        <f t="shared" si="1513"/>
        <v>0</v>
      </c>
      <c r="AJ9653" s="340">
        <f t="shared" si="1513"/>
        <v>0</v>
      </c>
      <c r="AK9653" s="340">
        <f t="shared" si="1513"/>
        <v>0</v>
      </c>
      <c r="AL9653" s="340">
        <f t="shared" si="1513"/>
        <v>0</v>
      </c>
      <c r="AM9653" s="340">
        <f t="shared" si="1513"/>
        <v>0</v>
      </c>
    </row>
    <row r="9654" spans="1:39" x14ac:dyDescent="0.35">
      <c r="A9654" s="337">
        <v>31567</v>
      </c>
      <c r="B9654" s="338">
        <f t="shared" si="1504"/>
        <v>1986</v>
      </c>
      <c r="C9654" s="338">
        <f t="shared" si="1505"/>
        <v>6</v>
      </c>
      <c r="D9654" s="338">
        <f t="shared" si="1506"/>
        <v>4</v>
      </c>
      <c r="E9654" s="334">
        <v>0</v>
      </c>
      <c r="F9654" s="334">
        <v>0</v>
      </c>
      <c r="G9654" s="334">
        <v>0</v>
      </c>
      <c r="H9654" s="334">
        <v>0</v>
      </c>
      <c r="I9654" s="334">
        <v>0</v>
      </c>
      <c r="J9654" s="334">
        <v>0</v>
      </c>
      <c r="K9654" s="334">
        <v>0</v>
      </c>
      <c r="L9654" s="334">
        <v>0</v>
      </c>
      <c r="M9654" s="334">
        <v>0</v>
      </c>
      <c r="N9654" s="334">
        <v>0</v>
      </c>
      <c r="O9654" s="334">
        <v>0</v>
      </c>
      <c r="P9654" s="334">
        <v>0</v>
      </c>
      <c r="Q9654" s="334">
        <v>0</v>
      </c>
      <c r="R9654" s="334">
        <v>0</v>
      </c>
      <c r="S9654" s="334">
        <v>0</v>
      </c>
      <c r="T9654" s="334">
        <v>0.2</v>
      </c>
      <c r="U9654" s="334">
        <v>0</v>
      </c>
      <c r="V9654" s="334">
        <v>0</v>
      </c>
      <c r="W9654" s="334">
        <v>1.4</v>
      </c>
      <c r="X9654" s="334">
        <v>0.8</v>
      </c>
      <c r="Y9654" s="334">
        <v>0</v>
      </c>
      <c r="Z9654" s="334">
        <v>0</v>
      </c>
      <c r="AA9654" s="334">
        <v>0</v>
      </c>
      <c r="AB9654" s="334">
        <v>0</v>
      </c>
      <c r="AD9654" s="334">
        <v>2.4</v>
      </c>
      <c r="AE9654" s="334">
        <f t="shared" si="1507"/>
        <v>2.4</v>
      </c>
      <c r="AF9654" s="334">
        <f t="shared" si="1508"/>
        <v>2.4</v>
      </c>
      <c r="AG9654" s="340">
        <f t="shared" si="1509"/>
        <v>0</v>
      </c>
      <c r="AI9654" s="340">
        <f t="shared" si="1513"/>
        <v>0</v>
      </c>
      <c r="AJ9654" s="340">
        <f t="shared" si="1513"/>
        <v>2.4</v>
      </c>
      <c r="AK9654" s="340">
        <f t="shared" si="1513"/>
        <v>0</v>
      </c>
      <c r="AL9654" s="340">
        <f t="shared" si="1513"/>
        <v>0</v>
      </c>
      <c r="AM9654" s="340">
        <f t="shared" si="1513"/>
        <v>0</v>
      </c>
    </row>
    <row r="9655" spans="1:39" x14ac:dyDescent="0.35">
      <c r="A9655" s="337">
        <v>31568</v>
      </c>
      <c r="B9655" s="338">
        <f t="shared" si="1504"/>
        <v>1986</v>
      </c>
      <c r="C9655" s="338">
        <f t="shared" si="1505"/>
        <v>6</v>
      </c>
      <c r="D9655" s="338">
        <f t="shared" si="1506"/>
        <v>5</v>
      </c>
      <c r="E9655" s="334">
        <v>0</v>
      </c>
      <c r="F9655" s="334">
        <v>0</v>
      </c>
      <c r="G9655" s="334">
        <v>0</v>
      </c>
      <c r="H9655" s="334">
        <v>0</v>
      </c>
      <c r="I9655" s="334">
        <v>0</v>
      </c>
      <c r="J9655" s="334">
        <v>0</v>
      </c>
      <c r="K9655" s="334">
        <v>0</v>
      </c>
      <c r="L9655" s="334">
        <v>0</v>
      </c>
      <c r="M9655" s="334">
        <v>0</v>
      </c>
      <c r="N9655" s="334">
        <v>0</v>
      </c>
      <c r="O9655" s="334">
        <v>0</v>
      </c>
      <c r="P9655" s="334">
        <v>0.4</v>
      </c>
      <c r="Q9655" s="334">
        <v>0</v>
      </c>
      <c r="R9655" s="334">
        <v>0</v>
      </c>
      <c r="S9655" s="334">
        <v>0</v>
      </c>
      <c r="T9655" s="334">
        <v>0</v>
      </c>
      <c r="U9655" s="334">
        <v>0</v>
      </c>
      <c r="V9655" s="334">
        <v>0</v>
      </c>
      <c r="W9655" s="334">
        <v>0</v>
      </c>
      <c r="X9655" s="334">
        <v>0</v>
      </c>
      <c r="Y9655" s="334">
        <v>0</v>
      </c>
      <c r="Z9655" s="334">
        <v>0</v>
      </c>
      <c r="AA9655" s="334">
        <v>0</v>
      </c>
      <c r="AB9655" s="334">
        <v>0</v>
      </c>
      <c r="AD9655" s="334">
        <v>0.4</v>
      </c>
      <c r="AE9655" s="334">
        <f t="shared" si="1507"/>
        <v>0.4</v>
      </c>
      <c r="AF9655" s="334">
        <f t="shared" si="1508"/>
        <v>0.4</v>
      </c>
      <c r="AG9655" s="340">
        <f t="shared" si="1509"/>
        <v>0</v>
      </c>
      <c r="AI9655" s="340">
        <f t="shared" si="1513"/>
        <v>0</v>
      </c>
      <c r="AJ9655" s="340">
        <f t="shared" si="1513"/>
        <v>0.4</v>
      </c>
      <c r="AK9655" s="340">
        <f t="shared" si="1513"/>
        <v>0</v>
      </c>
      <c r="AL9655" s="340">
        <f t="shared" si="1513"/>
        <v>0</v>
      </c>
      <c r="AM9655" s="340">
        <f t="shared" si="1513"/>
        <v>0</v>
      </c>
    </row>
    <row r="9656" spans="1:39" x14ac:dyDescent="0.35">
      <c r="A9656" s="337">
        <v>31569</v>
      </c>
      <c r="B9656" s="338">
        <f t="shared" si="1504"/>
        <v>1986</v>
      </c>
      <c r="C9656" s="338">
        <f t="shared" si="1505"/>
        <v>6</v>
      </c>
      <c r="D9656" s="338">
        <f t="shared" si="1506"/>
        <v>6</v>
      </c>
      <c r="E9656" s="334">
        <v>0</v>
      </c>
      <c r="F9656" s="334">
        <v>0</v>
      </c>
      <c r="G9656" s="334">
        <v>0</v>
      </c>
      <c r="H9656" s="334">
        <v>0</v>
      </c>
      <c r="I9656" s="334">
        <v>0</v>
      </c>
      <c r="J9656" s="334">
        <v>0</v>
      </c>
      <c r="K9656" s="334">
        <v>0</v>
      </c>
      <c r="L9656" s="334">
        <v>0</v>
      </c>
      <c r="M9656" s="334">
        <v>0</v>
      </c>
      <c r="N9656" s="334">
        <v>0</v>
      </c>
      <c r="O9656" s="334">
        <v>0</v>
      </c>
      <c r="P9656" s="334">
        <v>0</v>
      </c>
      <c r="Q9656" s="334">
        <v>0</v>
      </c>
      <c r="R9656" s="334">
        <v>6.1</v>
      </c>
      <c r="S9656" s="334">
        <v>0</v>
      </c>
      <c r="T9656" s="334">
        <v>0</v>
      </c>
      <c r="U9656" s="334">
        <v>0</v>
      </c>
      <c r="V9656" s="334">
        <v>0</v>
      </c>
      <c r="W9656" s="334">
        <v>0</v>
      </c>
      <c r="X9656" s="334">
        <v>0</v>
      </c>
      <c r="Y9656" s="334">
        <v>0</v>
      </c>
      <c r="Z9656" s="334">
        <v>0</v>
      </c>
      <c r="AA9656" s="334">
        <v>0.4</v>
      </c>
      <c r="AB9656" s="334">
        <v>0</v>
      </c>
      <c r="AD9656" s="334">
        <v>6.5</v>
      </c>
      <c r="AE9656" s="334">
        <f t="shared" si="1507"/>
        <v>6.5</v>
      </c>
      <c r="AF9656" s="334">
        <f t="shared" si="1508"/>
        <v>6.5</v>
      </c>
      <c r="AG9656" s="340">
        <f t="shared" si="1509"/>
        <v>0</v>
      </c>
      <c r="AI9656" s="340">
        <f t="shared" si="1513"/>
        <v>0</v>
      </c>
      <c r="AJ9656" s="340">
        <f t="shared" si="1513"/>
        <v>6.5</v>
      </c>
      <c r="AK9656" s="340">
        <f t="shared" si="1513"/>
        <v>0</v>
      </c>
      <c r="AL9656" s="340">
        <f t="shared" si="1513"/>
        <v>0</v>
      </c>
      <c r="AM9656" s="340">
        <f t="shared" si="1513"/>
        <v>0</v>
      </c>
    </row>
    <row r="9657" spans="1:39" x14ac:dyDescent="0.35">
      <c r="A9657" s="337">
        <v>31570</v>
      </c>
      <c r="B9657" s="338">
        <f t="shared" si="1504"/>
        <v>1986</v>
      </c>
      <c r="C9657" s="338">
        <f t="shared" si="1505"/>
        <v>6</v>
      </c>
      <c r="D9657" s="338">
        <f t="shared" si="1506"/>
        <v>7</v>
      </c>
      <c r="E9657" s="334">
        <v>0</v>
      </c>
      <c r="F9657" s="334">
        <v>0</v>
      </c>
      <c r="G9657" s="334">
        <v>0</v>
      </c>
      <c r="H9657" s="334">
        <v>0</v>
      </c>
      <c r="I9657" s="334">
        <v>0</v>
      </c>
      <c r="J9657" s="334">
        <v>0</v>
      </c>
      <c r="K9657" s="334">
        <v>0</v>
      </c>
      <c r="L9657" s="334">
        <v>0</v>
      </c>
      <c r="M9657" s="334">
        <v>0</v>
      </c>
      <c r="N9657" s="334">
        <v>0</v>
      </c>
      <c r="O9657" s="334">
        <v>0</v>
      </c>
      <c r="P9657" s="334">
        <v>0</v>
      </c>
      <c r="Q9657" s="334">
        <v>0</v>
      </c>
      <c r="R9657" s="334">
        <v>0</v>
      </c>
      <c r="S9657" s="334">
        <v>0</v>
      </c>
      <c r="T9657" s="334">
        <v>0</v>
      </c>
      <c r="U9657" s="334">
        <v>0</v>
      </c>
      <c r="V9657" s="334">
        <v>0</v>
      </c>
      <c r="W9657" s="334">
        <v>0</v>
      </c>
      <c r="X9657" s="334">
        <v>0</v>
      </c>
      <c r="Y9657" s="334">
        <v>0</v>
      </c>
      <c r="Z9657" s="334">
        <v>0</v>
      </c>
      <c r="AA9657" s="334">
        <v>0</v>
      </c>
      <c r="AB9657" s="334">
        <v>0</v>
      </c>
      <c r="AD9657" s="334">
        <v>0</v>
      </c>
      <c r="AE9657" s="334">
        <f t="shared" si="1507"/>
        <v>0</v>
      </c>
      <c r="AF9657" s="334">
        <f t="shared" si="1508"/>
        <v>0</v>
      </c>
      <c r="AG9657" s="340">
        <f t="shared" si="1509"/>
        <v>0</v>
      </c>
      <c r="AI9657" s="340">
        <f t="shared" si="1513"/>
        <v>0</v>
      </c>
      <c r="AJ9657" s="340">
        <f t="shared" si="1513"/>
        <v>0</v>
      </c>
      <c r="AK9657" s="340">
        <f t="shared" si="1513"/>
        <v>0</v>
      </c>
      <c r="AL9657" s="340">
        <f t="shared" si="1513"/>
        <v>0</v>
      </c>
      <c r="AM9657" s="340">
        <f t="shared" si="1513"/>
        <v>0</v>
      </c>
    </row>
    <row r="9658" spans="1:39" x14ac:dyDescent="0.35">
      <c r="A9658" s="337">
        <v>31571</v>
      </c>
      <c r="B9658" s="338">
        <f t="shared" si="1504"/>
        <v>1986</v>
      </c>
      <c r="C9658" s="338">
        <f t="shared" si="1505"/>
        <v>6</v>
      </c>
      <c r="D9658" s="338">
        <f t="shared" si="1506"/>
        <v>8</v>
      </c>
      <c r="E9658" s="334">
        <v>0</v>
      </c>
      <c r="F9658" s="334">
        <v>0</v>
      </c>
      <c r="G9658" s="334">
        <v>0</v>
      </c>
      <c r="H9658" s="334">
        <v>0</v>
      </c>
      <c r="I9658" s="334">
        <v>0</v>
      </c>
      <c r="J9658" s="334">
        <v>0</v>
      </c>
      <c r="K9658" s="334">
        <v>0</v>
      </c>
      <c r="L9658" s="334">
        <v>0</v>
      </c>
      <c r="M9658" s="334">
        <v>0</v>
      </c>
      <c r="N9658" s="334">
        <v>0</v>
      </c>
      <c r="O9658" s="334">
        <v>0</v>
      </c>
      <c r="P9658" s="334">
        <v>0</v>
      </c>
      <c r="Q9658" s="334">
        <v>0</v>
      </c>
      <c r="R9658" s="334">
        <v>0</v>
      </c>
      <c r="S9658" s="334">
        <v>0</v>
      </c>
      <c r="T9658" s="334">
        <v>0</v>
      </c>
      <c r="U9658" s="334">
        <v>0</v>
      </c>
      <c r="V9658" s="334">
        <v>0</v>
      </c>
      <c r="W9658" s="334">
        <v>0</v>
      </c>
      <c r="X9658" s="334">
        <v>0</v>
      </c>
      <c r="Y9658" s="334">
        <v>0</v>
      </c>
      <c r="Z9658" s="334">
        <v>0</v>
      </c>
      <c r="AA9658" s="334">
        <v>0</v>
      </c>
      <c r="AB9658" s="334">
        <v>0</v>
      </c>
      <c r="AD9658" s="334">
        <v>0</v>
      </c>
      <c r="AE9658" s="334">
        <f t="shared" si="1507"/>
        <v>0</v>
      </c>
      <c r="AF9658" s="334">
        <f t="shared" si="1508"/>
        <v>0</v>
      </c>
      <c r="AG9658" s="340">
        <f t="shared" si="1509"/>
        <v>0</v>
      </c>
      <c r="AI9658" s="340">
        <f t="shared" si="1513"/>
        <v>0</v>
      </c>
      <c r="AJ9658" s="340">
        <f t="shared" si="1513"/>
        <v>0</v>
      </c>
      <c r="AK9658" s="340">
        <f t="shared" si="1513"/>
        <v>0</v>
      </c>
      <c r="AL9658" s="340">
        <f t="shared" si="1513"/>
        <v>0</v>
      </c>
      <c r="AM9658" s="340">
        <f t="shared" si="1513"/>
        <v>0</v>
      </c>
    </row>
    <row r="9659" spans="1:39" x14ac:dyDescent="0.35">
      <c r="A9659" s="337">
        <v>31572</v>
      </c>
      <c r="B9659" s="338">
        <f t="shared" si="1504"/>
        <v>1986</v>
      </c>
      <c r="C9659" s="338">
        <f t="shared" si="1505"/>
        <v>6</v>
      </c>
      <c r="D9659" s="338">
        <f t="shared" si="1506"/>
        <v>9</v>
      </c>
      <c r="E9659" s="334">
        <v>0</v>
      </c>
      <c r="F9659" s="334">
        <v>0</v>
      </c>
      <c r="G9659" s="334">
        <v>0</v>
      </c>
      <c r="H9659" s="334">
        <v>0</v>
      </c>
      <c r="I9659" s="334">
        <v>0</v>
      </c>
      <c r="J9659" s="334">
        <v>0</v>
      </c>
      <c r="K9659" s="334">
        <v>0</v>
      </c>
      <c r="L9659" s="334">
        <v>0</v>
      </c>
      <c r="M9659" s="334">
        <v>0</v>
      </c>
      <c r="N9659" s="334">
        <v>0</v>
      </c>
      <c r="O9659" s="334">
        <v>0</v>
      </c>
      <c r="P9659" s="334">
        <v>0</v>
      </c>
      <c r="Q9659" s="334">
        <v>0</v>
      </c>
      <c r="R9659" s="334">
        <v>0</v>
      </c>
      <c r="S9659" s="334">
        <v>0</v>
      </c>
      <c r="T9659" s="334">
        <v>0</v>
      </c>
      <c r="U9659" s="334">
        <v>0</v>
      </c>
      <c r="V9659" s="334">
        <v>0</v>
      </c>
      <c r="W9659" s="334">
        <v>0</v>
      </c>
      <c r="X9659" s="334">
        <v>0</v>
      </c>
      <c r="Y9659" s="334">
        <v>0</v>
      </c>
      <c r="Z9659" s="334">
        <v>0</v>
      </c>
      <c r="AA9659" s="334">
        <v>0</v>
      </c>
      <c r="AB9659" s="334">
        <v>0</v>
      </c>
      <c r="AD9659" s="334">
        <v>0</v>
      </c>
      <c r="AE9659" s="334">
        <f t="shared" si="1507"/>
        <v>0</v>
      </c>
      <c r="AF9659" s="334">
        <f t="shared" si="1508"/>
        <v>0</v>
      </c>
      <c r="AG9659" s="340">
        <f t="shared" si="1509"/>
        <v>0</v>
      </c>
      <c r="AI9659" s="340">
        <f t="shared" si="1513"/>
        <v>0</v>
      </c>
      <c r="AJ9659" s="340">
        <f t="shared" si="1513"/>
        <v>0</v>
      </c>
      <c r="AK9659" s="340">
        <f t="shared" si="1513"/>
        <v>0</v>
      </c>
      <c r="AL9659" s="340">
        <f t="shared" si="1513"/>
        <v>0</v>
      </c>
      <c r="AM9659" s="340">
        <f t="shared" si="1513"/>
        <v>0</v>
      </c>
    </row>
    <row r="9660" spans="1:39" x14ac:dyDescent="0.35">
      <c r="A9660" s="337">
        <v>31573</v>
      </c>
      <c r="B9660" s="338">
        <f t="shared" si="1504"/>
        <v>1986</v>
      </c>
      <c r="C9660" s="338">
        <f t="shared" si="1505"/>
        <v>6</v>
      </c>
      <c r="D9660" s="338">
        <f t="shared" si="1506"/>
        <v>10</v>
      </c>
      <c r="E9660" s="334">
        <v>0</v>
      </c>
      <c r="F9660" s="334">
        <v>0</v>
      </c>
      <c r="G9660" s="334">
        <v>0</v>
      </c>
      <c r="H9660" s="334">
        <v>0</v>
      </c>
      <c r="I9660" s="334">
        <v>0</v>
      </c>
      <c r="J9660" s="334">
        <v>0</v>
      </c>
      <c r="K9660" s="334">
        <v>0</v>
      </c>
      <c r="L9660" s="334">
        <v>0</v>
      </c>
      <c r="M9660" s="334">
        <v>0</v>
      </c>
      <c r="N9660" s="334">
        <v>0</v>
      </c>
      <c r="O9660" s="334">
        <v>0</v>
      </c>
      <c r="P9660" s="334">
        <v>0</v>
      </c>
      <c r="Q9660" s="334">
        <v>0</v>
      </c>
      <c r="R9660" s="334">
        <v>0</v>
      </c>
      <c r="S9660" s="334">
        <v>0</v>
      </c>
      <c r="T9660" s="334">
        <v>0</v>
      </c>
      <c r="U9660" s="334">
        <v>0</v>
      </c>
      <c r="V9660" s="334">
        <v>0</v>
      </c>
      <c r="W9660" s="334">
        <v>0</v>
      </c>
      <c r="X9660" s="334">
        <v>0</v>
      </c>
      <c r="Y9660" s="334">
        <v>0</v>
      </c>
      <c r="Z9660" s="334">
        <v>0</v>
      </c>
      <c r="AA9660" s="334">
        <v>0</v>
      </c>
      <c r="AB9660" s="334">
        <v>0</v>
      </c>
      <c r="AD9660" s="334">
        <v>0</v>
      </c>
      <c r="AE9660" s="334">
        <f t="shared" si="1507"/>
        <v>0</v>
      </c>
      <c r="AF9660" s="334">
        <f t="shared" si="1508"/>
        <v>0</v>
      </c>
      <c r="AG9660" s="340">
        <f t="shared" si="1509"/>
        <v>0</v>
      </c>
      <c r="AI9660" s="340">
        <f t="shared" si="1513"/>
        <v>0</v>
      </c>
      <c r="AJ9660" s="340">
        <f t="shared" si="1513"/>
        <v>0</v>
      </c>
      <c r="AK9660" s="340">
        <f t="shared" si="1513"/>
        <v>0</v>
      </c>
      <c r="AL9660" s="340">
        <f t="shared" si="1513"/>
        <v>0</v>
      </c>
      <c r="AM9660" s="340">
        <f t="shared" si="1513"/>
        <v>0</v>
      </c>
    </row>
    <row r="9661" spans="1:39" x14ac:dyDescent="0.35">
      <c r="A9661" s="337">
        <v>31574</v>
      </c>
      <c r="B9661" s="338">
        <f t="shared" si="1504"/>
        <v>1986</v>
      </c>
      <c r="C9661" s="338">
        <f t="shared" si="1505"/>
        <v>6</v>
      </c>
      <c r="D9661" s="338">
        <f t="shared" si="1506"/>
        <v>11</v>
      </c>
      <c r="E9661" s="334">
        <v>0</v>
      </c>
      <c r="F9661" s="334">
        <v>0</v>
      </c>
      <c r="G9661" s="334">
        <v>0</v>
      </c>
      <c r="H9661" s="334">
        <v>0</v>
      </c>
      <c r="I9661" s="334">
        <v>0</v>
      </c>
      <c r="J9661" s="334">
        <v>0</v>
      </c>
      <c r="K9661" s="334">
        <v>0</v>
      </c>
      <c r="L9661" s="334">
        <v>0</v>
      </c>
      <c r="M9661" s="334">
        <v>0</v>
      </c>
      <c r="N9661" s="334">
        <v>0</v>
      </c>
      <c r="O9661" s="334">
        <v>0</v>
      </c>
      <c r="P9661" s="334">
        <v>0</v>
      </c>
      <c r="Q9661" s="334">
        <v>0</v>
      </c>
      <c r="R9661" s="334">
        <v>0</v>
      </c>
      <c r="S9661" s="334">
        <v>0</v>
      </c>
      <c r="T9661" s="334">
        <v>0</v>
      </c>
      <c r="U9661" s="334">
        <v>0</v>
      </c>
      <c r="V9661" s="334">
        <v>0</v>
      </c>
      <c r="W9661" s="334">
        <v>0</v>
      </c>
      <c r="X9661" s="334">
        <v>0</v>
      </c>
      <c r="Y9661" s="334">
        <v>0</v>
      </c>
      <c r="Z9661" s="334">
        <v>0</v>
      </c>
      <c r="AA9661" s="334">
        <v>0</v>
      </c>
      <c r="AB9661" s="334">
        <v>0</v>
      </c>
      <c r="AD9661" s="334">
        <v>0</v>
      </c>
      <c r="AE9661" s="334">
        <f t="shared" si="1507"/>
        <v>0</v>
      </c>
      <c r="AF9661" s="334">
        <f t="shared" si="1508"/>
        <v>0</v>
      </c>
      <c r="AG9661" s="340">
        <f t="shared" si="1509"/>
        <v>0</v>
      </c>
      <c r="AI9661" s="340">
        <f t="shared" si="1513"/>
        <v>0</v>
      </c>
      <c r="AJ9661" s="340">
        <f t="shared" si="1513"/>
        <v>0</v>
      </c>
      <c r="AK9661" s="340">
        <f t="shared" si="1513"/>
        <v>0</v>
      </c>
      <c r="AL9661" s="340">
        <f t="shared" si="1513"/>
        <v>0</v>
      </c>
      <c r="AM9661" s="340">
        <f t="shared" si="1513"/>
        <v>0</v>
      </c>
    </row>
    <row r="9662" spans="1:39" x14ac:dyDescent="0.35">
      <c r="A9662" s="337">
        <v>31575</v>
      </c>
      <c r="B9662" s="338">
        <f t="shared" si="1504"/>
        <v>1986</v>
      </c>
      <c r="C9662" s="338">
        <f t="shared" si="1505"/>
        <v>6</v>
      </c>
      <c r="D9662" s="338">
        <f t="shared" si="1506"/>
        <v>12</v>
      </c>
      <c r="E9662" s="334">
        <v>0</v>
      </c>
      <c r="F9662" s="334">
        <v>0</v>
      </c>
      <c r="G9662" s="334">
        <v>0</v>
      </c>
      <c r="H9662" s="334">
        <v>0</v>
      </c>
      <c r="I9662" s="334">
        <v>0</v>
      </c>
      <c r="J9662" s="334">
        <v>0</v>
      </c>
      <c r="K9662" s="334">
        <v>0</v>
      </c>
      <c r="L9662" s="334">
        <v>0</v>
      </c>
      <c r="M9662" s="334">
        <v>0</v>
      </c>
      <c r="N9662" s="334">
        <v>0</v>
      </c>
      <c r="O9662" s="334">
        <v>0</v>
      </c>
      <c r="P9662" s="334">
        <v>0</v>
      </c>
      <c r="Q9662" s="334">
        <v>0</v>
      </c>
      <c r="R9662" s="334">
        <v>0</v>
      </c>
      <c r="S9662" s="334">
        <v>0</v>
      </c>
      <c r="T9662" s="334">
        <v>0</v>
      </c>
      <c r="U9662" s="334">
        <v>0</v>
      </c>
      <c r="V9662" s="334">
        <v>0</v>
      </c>
      <c r="W9662" s="334">
        <v>0</v>
      </c>
      <c r="X9662" s="334">
        <v>0</v>
      </c>
      <c r="Y9662" s="334">
        <v>0</v>
      </c>
      <c r="Z9662" s="334">
        <v>0</v>
      </c>
      <c r="AA9662" s="334">
        <v>0</v>
      </c>
      <c r="AB9662" s="334">
        <v>0</v>
      </c>
      <c r="AD9662" s="334">
        <v>0</v>
      </c>
      <c r="AE9662" s="334">
        <f t="shared" si="1507"/>
        <v>0</v>
      </c>
      <c r="AF9662" s="334">
        <f t="shared" si="1508"/>
        <v>0</v>
      </c>
      <c r="AG9662" s="340">
        <f t="shared" si="1509"/>
        <v>0</v>
      </c>
      <c r="AI9662" s="340">
        <f t="shared" si="1513"/>
        <v>0</v>
      </c>
      <c r="AJ9662" s="340">
        <f t="shared" si="1513"/>
        <v>0</v>
      </c>
      <c r="AK9662" s="340">
        <f t="shared" si="1513"/>
        <v>0</v>
      </c>
      <c r="AL9662" s="340">
        <f t="shared" si="1513"/>
        <v>0</v>
      </c>
      <c r="AM9662" s="340">
        <f t="shared" si="1513"/>
        <v>0</v>
      </c>
    </row>
    <row r="9663" spans="1:39" x14ac:dyDescent="0.35">
      <c r="A9663" s="337">
        <v>31576</v>
      </c>
      <c r="B9663" s="338">
        <f t="shared" si="1504"/>
        <v>1986</v>
      </c>
      <c r="C9663" s="338">
        <f t="shared" si="1505"/>
        <v>6</v>
      </c>
      <c r="D9663" s="338">
        <f t="shared" si="1506"/>
        <v>13</v>
      </c>
      <c r="E9663" s="334">
        <v>0</v>
      </c>
      <c r="F9663" s="334">
        <v>0</v>
      </c>
      <c r="G9663" s="334">
        <v>0</v>
      </c>
      <c r="H9663" s="334">
        <v>0</v>
      </c>
      <c r="I9663" s="334">
        <v>0</v>
      </c>
      <c r="J9663" s="334">
        <v>0</v>
      </c>
      <c r="K9663" s="334">
        <v>0</v>
      </c>
      <c r="L9663" s="334">
        <v>0</v>
      </c>
      <c r="M9663" s="334">
        <v>0</v>
      </c>
      <c r="N9663" s="334">
        <v>0</v>
      </c>
      <c r="O9663" s="334">
        <v>0</v>
      </c>
      <c r="P9663" s="334">
        <v>0</v>
      </c>
      <c r="Q9663" s="334">
        <v>0</v>
      </c>
      <c r="R9663" s="334">
        <v>0</v>
      </c>
      <c r="S9663" s="334">
        <v>0</v>
      </c>
      <c r="T9663" s="334">
        <v>0</v>
      </c>
      <c r="U9663" s="334">
        <v>0</v>
      </c>
      <c r="V9663" s="334">
        <v>0</v>
      </c>
      <c r="W9663" s="334">
        <v>0</v>
      </c>
      <c r="X9663" s="334">
        <v>0</v>
      </c>
      <c r="Y9663" s="334">
        <v>0</v>
      </c>
      <c r="Z9663" s="334">
        <v>0</v>
      </c>
      <c r="AA9663" s="334">
        <v>0</v>
      </c>
      <c r="AB9663" s="334">
        <v>0</v>
      </c>
      <c r="AD9663" s="334">
        <v>0</v>
      </c>
      <c r="AE9663" s="334">
        <f t="shared" si="1507"/>
        <v>0</v>
      </c>
      <c r="AF9663" s="334">
        <f t="shared" si="1508"/>
        <v>0</v>
      </c>
      <c r="AG9663" s="340">
        <f t="shared" si="1509"/>
        <v>0</v>
      </c>
      <c r="AI9663" s="340">
        <f t="shared" si="1513"/>
        <v>0</v>
      </c>
      <c r="AJ9663" s="340">
        <f t="shared" si="1513"/>
        <v>0</v>
      </c>
      <c r="AK9663" s="340">
        <f t="shared" si="1513"/>
        <v>0</v>
      </c>
      <c r="AL9663" s="340">
        <f t="shared" si="1513"/>
        <v>0</v>
      </c>
      <c r="AM9663" s="340">
        <f t="shared" si="1513"/>
        <v>0</v>
      </c>
    </row>
    <row r="9664" spans="1:39" x14ac:dyDescent="0.35">
      <c r="A9664" s="337">
        <v>31577</v>
      </c>
      <c r="B9664" s="338">
        <f t="shared" si="1504"/>
        <v>1986</v>
      </c>
      <c r="C9664" s="338">
        <f t="shared" si="1505"/>
        <v>6</v>
      </c>
      <c r="D9664" s="338">
        <f t="shared" si="1506"/>
        <v>14</v>
      </c>
      <c r="E9664" s="334">
        <v>0</v>
      </c>
      <c r="F9664" s="334">
        <v>0</v>
      </c>
      <c r="G9664" s="334">
        <v>0</v>
      </c>
      <c r="H9664" s="334">
        <v>0</v>
      </c>
      <c r="I9664" s="334">
        <v>0</v>
      </c>
      <c r="J9664" s="334">
        <v>0</v>
      </c>
      <c r="K9664" s="334">
        <v>0</v>
      </c>
      <c r="L9664" s="334">
        <v>0</v>
      </c>
      <c r="M9664" s="334">
        <v>0</v>
      </c>
      <c r="N9664" s="334">
        <v>0</v>
      </c>
      <c r="O9664" s="334">
        <v>0</v>
      </c>
      <c r="P9664" s="334">
        <v>0</v>
      </c>
      <c r="Q9664" s="334">
        <v>0</v>
      </c>
      <c r="R9664" s="334">
        <v>0</v>
      </c>
      <c r="S9664" s="334">
        <v>0</v>
      </c>
      <c r="T9664" s="334">
        <v>0</v>
      </c>
      <c r="U9664" s="334">
        <v>0</v>
      </c>
      <c r="V9664" s="334">
        <v>0</v>
      </c>
      <c r="W9664" s="334">
        <v>0</v>
      </c>
      <c r="X9664" s="334">
        <v>0</v>
      </c>
      <c r="Y9664" s="334">
        <v>0</v>
      </c>
      <c r="Z9664" s="334">
        <v>0</v>
      </c>
      <c r="AA9664" s="334">
        <v>1.8</v>
      </c>
      <c r="AB9664" s="334">
        <v>0.2</v>
      </c>
      <c r="AD9664" s="334">
        <v>2</v>
      </c>
      <c r="AE9664" s="334">
        <f t="shared" si="1507"/>
        <v>2</v>
      </c>
      <c r="AF9664" s="334">
        <f t="shared" si="1508"/>
        <v>2</v>
      </c>
      <c r="AG9664" s="340">
        <f t="shared" si="1509"/>
        <v>0</v>
      </c>
      <c r="AI9664" s="340">
        <f t="shared" si="1513"/>
        <v>0</v>
      </c>
      <c r="AJ9664" s="340">
        <f t="shared" si="1513"/>
        <v>2</v>
      </c>
      <c r="AK9664" s="340">
        <f t="shared" si="1513"/>
        <v>0</v>
      </c>
      <c r="AL9664" s="340">
        <f t="shared" si="1513"/>
        <v>0</v>
      </c>
      <c r="AM9664" s="340">
        <f t="shared" si="1513"/>
        <v>0</v>
      </c>
    </row>
    <row r="9665" spans="1:39" x14ac:dyDescent="0.35">
      <c r="A9665" s="337">
        <v>31578</v>
      </c>
      <c r="B9665" s="338">
        <f t="shared" si="1504"/>
        <v>1986</v>
      </c>
      <c r="C9665" s="338">
        <f t="shared" si="1505"/>
        <v>6</v>
      </c>
      <c r="D9665" s="338">
        <f t="shared" si="1506"/>
        <v>15</v>
      </c>
      <c r="E9665" s="334">
        <v>1.8</v>
      </c>
      <c r="F9665" s="334">
        <v>0.2</v>
      </c>
      <c r="G9665" s="334">
        <v>0</v>
      </c>
      <c r="H9665" s="334">
        <v>0</v>
      </c>
      <c r="I9665" s="334">
        <v>0</v>
      </c>
      <c r="J9665" s="334">
        <v>0</v>
      </c>
      <c r="K9665" s="334">
        <v>0</v>
      </c>
      <c r="L9665" s="334">
        <v>0</v>
      </c>
      <c r="M9665" s="334">
        <v>0</v>
      </c>
      <c r="N9665" s="334">
        <v>0</v>
      </c>
      <c r="O9665" s="334">
        <v>0</v>
      </c>
      <c r="P9665" s="334">
        <v>0</v>
      </c>
      <c r="Q9665" s="334">
        <v>0</v>
      </c>
      <c r="R9665" s="334">
        <v>0</v>
      </c>
      <c r="S9665" s="334">
        <v>0</v>
      </c>
      <c r="T9665" s="334">
        <v>0</v>
      </c>
      <c r="U9665" s="334">
        <v>0</v>
      </c>
      <c r="V9665" s="334">
        <v>0</v>
      </c>
      <c r="W9665" s="334">
        <v>0</v>
      </c>
      <c r="X9665" s="334">
        <v>0</v>
      </c>
      <c r="Y9665" s="334">
        <v>0</v>
      </c>
      <c r="Z9665" s="334">
        <v>0</v>
      </c>
      <c r="AA9665" s="334">
        <v>0</v>
      </c>
      <c r="AB9665" s="334">
        <v>0</v>
      </c>
      <c r="AD9665" s="334">
        <v>2</v>
      </c>
      <c r="AE9665" s="334">
        <f t="shared" si="1507"/>
        <v>2</v>
      </c>
      <c r="AF9665" s="334">
        <f t="shared" si="1508"/>
        <v>2</v>
      </c>
      <c r="AG9665" s="340">
        <f t="shared" si="1509"/>
        <v>0</v>
      </c>
      <c r="AI9665" s="340">
        <f t="shared" si="1513"/>
        <v>0</v>
      </c>
      <c r="AJ9665" s="340">
        <f t="shared" si="1513"/>
        <v>2</v>
      </c>
      <c r="AK9665" s="340">
        <f t="shared" si="1513"/>
        <v>0</v>
      </c>
      <c r="AL9665" s="340">
        <f t="shared" si="1513"/>
        <v>0</v>
      </c>
      <c r="AM9665" s="340">
        <f t="shared" si="1513"/>
        <v>0</v>
      </c>
    </row>
    <row r="9666" spans="1:39" x14ac:dyDescent="0.35">
      <c r="A9666" s="337">
        <v>31579</v>
      </c>
      <c r="B9666" s="338">
        <f t="shared" si="1504"/>
        <v>1986</v>
      </c>
      <c r="C9666" s="338">
        <f t="shared" si="1505"/>
        <v>6</v>
      </c>
      <c r="D9666" s="338">
        <f t="shared" si="1506"/>
        <v>16</v>
      </c>
      <c r="E9666" s="334">
        <v>0</v>
      </c>
      <c r="F9666" s="334">
        <v>0</v>
      </c>
      <c r="G9666" s="334">
        <v>0</v>
      </c>
      <c r="H9666" s="334">
        <v>0</v>
      </c>
      <c r="I9666" s="334">
        <v>0</v>
      </c>
      <c r="J9666" s="334">
        <v>0</v>
      </c>
      <c r="K9666" s="334">
        <v>0</v>
      </c>
      <c r="L9666" s="334">
        <v>0</v>
      </c>
      <c r="M9666" s="334">
        <v>0</v>
      </c>
      <c r="N9666" s="334">
        <v>0</v>
      </c>
      <c r="O9666" s="334">
        <v>0</v>
      </c>
      <c r="P9666" s="334">
        <v>0</v>
      </c>
      <c r="Q9666" s="334">
        <v>0</v>
      </c>
      <c r="R9666" s="334">
        <v>0</v>
      </c>
      <c r="S9666" s="334">
        <v>0</v>
      </c>
      <c r="T9666" s="334">
        <v>0</v>
      </c>
      <c r="U9666" s="334">
        <v>0</v>
      </c>
      <c r="V9666" s="334">
        <v>0</v>
      </c>
      <c r="W9666" s="334">
        <v>0</v>
      </c>
      <c r="X9666" s="334">
        <v>0</v>
      </c>
      <c r="Y9666" s="334">
        <v>0</v>
      </c>
      <c r="Z9666" s="334">
        <v>0</v>
      </c>
      <c r="AA9666" s="334">
        <v>0</v>
      </c>
      <c r="AB9666" s="334">
        <v>0</v>
      </c>
      <c r="AD9666" s="334">
        <v>0</v>
      </c>
      <c r="AE9666" s="334">
        <f t="shared" si="1507"/>
        <v>0</v>
      </c>
      <c r="AF9666" s="334">
        <f t="shared" si="1508"/>
        <v>0</v>
      </c>
      <c r="AG9666" s="340">
        <f t="shared" si="1509"/>
        <v>0</v>
      </c>
      <c r="AI9666" s="340">
        <f t="shared" si="1513"/>
        <v>0</v>
      </c>
      <c r="AJ9666" s="340">
        <f t="shared" si="1513"/>
        <v>0</v>
      </c>
      <c r="AK9666" s="340">
        <f t="shared" si="1513"/>
        <v>0</v>
      </c>
      <c r="AL9666" s="340">
        <f t="shared" si="1513"/>
        <v>0</v>
      </c>
      <c r="AM9666" s="340">
        <f t="shared" si="1513"/>
        <v>0</v>
      </c>
    </row>
    <row r="9667" spans="1:39" x14ac:dyDescent="0.35">
      <c r="A9667" s="337">
        <v>31580</v>
      </c>
      <c r="B9667" s="338">
        <f t="shared" si="1504"/>
        <v>1986</v>
      </c>
      <c r="C9667" s="338">
        <f t="shared" si="1505"/>
        <v>6</v>
      </c>
      <c r="D9667" s="338">
        <f t="shared" si="1506"/>
        <v>17</v>
      </c>
      <c r="E9667" s="334">
        <v>0</v>
      </c>
      <c r="F9667" s="334">
        <v>0</v>
      </c>
      <c r="G9667" s="334">
        <v>0</v>
      </c>
      <c r="H9667" s="334">
        <v>0</v>
      </c>
      <c r="I9667" s="334">
        <v>0</v>
      </c>
      <c r="J9667" s="334">
        <v>0</v>
      </c>
      <c r="K9667" s="334">
        <v>0</v>
      </c>
      <c r="L9667" s="334">
        <v>0</v>
      </c>
      <c r="M9667" s="334">
        <v>0</v>
      </c>
      <c r="N9667" s="334">
        <v>0</v>
      </c>
      <c r="O9667" s="334">
        <v>0</v>
      </c>
      <c r="P9667" s="334">
        <v>0</v>
      </c>
      <c r="Q9667" s="334">
        <v>0</v>
      </c>
      <c r="R9667" s="334">
        <v>0</v>
      </c>
      <c r="S9667" s="334">
        <v>0</v>
      </c>
      <c r="T9667" s="334">
        <v>0</v>
      </c>
      <c r="U9667" s="334">
        <v>0</v>
      </c>
      <c r="V9667" s="334">
        <v>0</v>
      </c>
      <c r="W9667" s="334">
        <v>0</v>
      </c>
      <c r="X9667" s="334">
        <v>0</v>
      </c>
      <c r="Y9667" s="334">
        <v>0</v>
      </c>
      <c r="Z9667" s="334">
        <v>0</v>
      </c>
      <c r="AA9667" s="334">
        <v>0</v>
      </c>
      <c r="AB9667" s="334">
        <v>0</v>
      </c>
      <c r="AD9667" s="334">
        <v>0</v>
      </c>
      <c r="AE9667" s="334">
        <f t="shared" si="1507"/>
        <v>0</v>
      </c>
      <c r="AF9667" s="334">
        <f t="shared" si="1508"/>
        <v>0</v>
      </c>
      <c r="AG9667" s="340">
        <f t="shared" si="1509"/>
        <v>0</v>
      </c>
      <c r="AI9667" s="340">
        <f t="shared" si="1513"/>
        <v>0</v>
      </c>
      <c r="AJ9667" s="340">
        <f t="shared" si="1513"/>
        <v>0</v>
      </c>
      <c r="AK9667" s="340">
        <f t="shared" si="1513"/>
        <v>0</v>
      </c>
      <c r="AL9667" s="340">
        <f t="shared" si="1513"/>
        <v>0</v>
      </c>
      <c r="AM9667" s="340">
        <f t="shared" si="1513"/>
        <v>0</v>
      </c>
    </row>
    <row r="9668" spans="1:39" x14ac:dyDescent="0.35">
      <c r="A9668" s="337">
        <v>31581</v>
      </c>
      <c r="B9668" s="338">
        <f t="shared" ref="B9668:B9731" si="1514">YEAR(A9668)</f>
        <v>1986</v>
      </c>
      <c r="C9668" s="338">
        <f t="shared" ref="C9668:C9731" si="1515">MONTH(A9668)</f>
        <v>6</v>
      </c>
      <c r="D9668" s="338">
        <f t="shared" ref="D9668:D9731" si="1516">DAY(A9668)</f>
        <v>18</v>
      </c>
      <c r="E9668" s="334">
        <v>0</v>
      </c>
      <c r="F9668" s="334">
        <v>0</v>
      </c>
      <c r="G9668" s="334">
        <v>0</v>
      </c>
      <c r="H9668" s="334">
        <v>0</v>
      </c>
      <c r="I9668" s="334">
        <v>0</v>
      </c>
      <c r="J9668" s="334">
        <v>0</v>
      </c>
      <c r="K9668" s="334">
        <v>0</v>
      </c>
      <c r="L9668" s="334">
        <v>0</v>
      </c>
      <c r="M9668" s="334">
        <v>0.5</v>
      </c>
      <c r="N9668" s="334">
        <v>0.8</v>
      </c>
      <c r="O9668" s="334">
        <v>0</v>
      </c>
      <c r="P9668" s="334">
        <v>0</v>
      </c>
      <c r="Q9668" s="334">
        <v>0</v>
      </c>
      <c r="R9668" s="334">
        <v>0</v>
      </c>
      <c r="S9668" s="334">
        <v>0</v>
      </c>
      <c r="T9668" s="334">
        <v>0</v>
      </c>
      <c r="U9668" s="334">
        <v>0</v>
      </c>
      <c r="V9668" s="334">
        <v>0</v>
      </c>
      <c r="W9668" s="334">
        <v>0.3</v>
      </c>
      <c r="X9668" s="334">
        <v>0.3</v>
      </c>
      <c r="Y9668" s="334">
        <v>0</v>
      </c>
      <c r="Z9668" s="334">
        <v>0</v>
      </c>
      <c r="AA9668" s="334">
        <v>0</v>
      </c>
      <c r="AB9668" s="334">
        <v>0</v>
      </c>
      <c r="AD9668" s="334">
        <v>1.9</v>
      </c>
      <c r="AE9668" s="334">
        <f t="shared" ref="AE9668:AE9731" si="1517">AD9668</f>
        <v>1.9</v>
      </c>
      <c r="AF9668" s="334">
        <f t="shared" ref="AF9668:AF9731" si="1518">SUM(E9668:AB9668)</f>
        <v>1.9000000000000001</v>
      </c>
      <c r="AG9668" s="340">
        <f t="shared" ref="AG9668:AG9731" si="1519">ABS(AF9668-AE9668)</f>
        <v>2.2204460492503131E-16</v>
      </c>
      <c r="AI9668" s="340">
        <f t="shared" ref="AI9668:AM9683" si="1520">IF($C9668=AI$1,$AF9668,0)</f>
        <v>0</v>
      </c>
      <c r="AJ9668" s="340">
        <f t="shared" si="1520"/>
        <v>1.9000000000000001</v>
      </c>
      <c r="AK9668" s="340">
        <f t="shared" si="1520"/>
        <v>0</v>
      </c>
      <c r="AL9668" s="340">
        <f t="shared" si="1520"/>
        <v>0</v>
      </c>
      <c r="AM9668" s="340">
        <f t="shared" si="1520"/>
        <v>0</v>
      </c>
    </row>
    <row r="9669" spans="1:39" x14ac:dyDescent="0.35">
      <c r="A9669" s="337">
        <v>31582</v>
      </c>
      <c r="B9669" s="338">
        <f t="shared" si="1514"/>
        <v>1986</v>
      </c>
      <c r="C9669" s="338">
        <f t="shared" si="1515"/>
        <v>6</v>
      </c>
      <c r="D9669" s="338">
        <f t="shared" si="1516"/>
        <v>19</v>
      </c>
      <c r="E9669" s="334">
        <v>0</v>
      </c>
      <c r="F9669" s="334">
        <v>0</v>
      </c>
      <c r="G9669" s="334">
        <v>0</v>
      </c>
      <c r="H9669" s="334">
        <v>0</v>
      </c>
      <c r="I9669" s="334">
        <v>0</v>
      </c>
      <c r="J9669" s="334">
        <v>0</v>
      </c>
      <c r="K9669" s="334">
        <v>0</v>
      </c>
      <c r="L9669" s="334">
        <v>0</v>
      </c>
      <c r="M9669" s="334">
        <v>0</v>
      </c>
      <c r="N9669" s="334">
        <v>0</v>
      </c>
      <c r="O9669" s="334">
        <v>0</v>
      </c>
      <c r="P9669" s="334">
        <v>0</v>
      </c>
      <c r="Q9669" s="334">
        <v>0</v>
      </c>
      <c r="R9669" s="334">
        <v>0</v>
      </c>
      <c r="S9669" s="334">
        <v>0</v>
      </c>
      <c r="T9669" s="334">
        <v>0</v>
      </c>
      <c r="U9669" s="334">
        <v>0</v>
      </c>
      <c r="V9669" s="334">
        <v>0</v>
      </c>
      <c r="W9669" s="334">
        <v>0</v>
      </c>
      <c r="X9669" s="334">
        <v>0</v>
      </c>
      <c r="Y9669" s="334">
        <v>0</v>
      </c>
      <c r="Z9669" s="334">
        <v>0</v>
      </c>
      <c r="AA9669" s="334">
        <v>0</v>
      </c>
      <c r="AB9669" s="334">
        <v>0</v>
      </c>
      <c r="AD9669" s="334">
        <v>0</v>
      </c>
      <c r="AE9669" s="334">
        <f t="shared" si="1517"/>
        <v>0</v>
      </c>
      <c r="AF9669" s="334">
        <f t="shared" si="1518"/>
        <v>0</v>
      </c>
      <c r="AG9669" s="340">
        <f t="shared" si="1519"/>
        <v>0</v>
      </c>
      <c r="AI9669" s="340">
        <f t="shared" si="1520"/>
        <v>0</v>
      </c>
      <c r="AJ9669" s="340">
        <f t="shared" si="1520"/>
        <v>0</v>
      </c>
      <c r="AK9669" s="340">
        <f t="shared" si="1520"/>
        <v>0</v>
      </c>
      <c r="AL9669" s="340">
        <f t="shared" si="1520"/>
        <v>0</v>
      </c>
      <c r="AM9669" s="340">
        <f t="shared" si="1520"/>
        <v>0</v>
      </c>
    </row>
    <row r="9670" spans="1:39" x14ac:dyDescent="0.35">
      <c r="A9670" s="337">
        <v>31583</v>
      </c>
      <c r="B9670" s="338">
        <f t="shared" si="1514"/>
        <v>1986</v>
      </c>
      <c r="C9670" s="338">
        <f t="shared" si="1515"/>
        <v>6</v>
      </c>
      <c r="D9670" s="338">
        <f t="shared" si="1516"/>
        <v>20</v>
      </c>
      <c r="E9670" s="334">
        <v>0</v>
      </c>
      <c r="F9670" s="334">
        <v>0</v>
      </c>
      <c r="G9670" s="334">
        <v>0</v>
      </c>
      <c r="H9670" s="334">
        <v>0</v>
      </c>
      <c r="I9670" s="334">
        <v>0</v>
      </c>
      <c r="J9670" s="334">
        <v>0</v>
      </c>
      <c r="K9670" s="334">
        <v>0</v>
      </c>
      <c r="L9670" s="334">
        <v>0</v>
      </c>
      <c r="M9670" s="334">
        <v>0</v>
      </c>
      <c r="N9670" s="334">
        <v>0</v>
      </c>
      <c r="O9670" s="334">
        <v>0</v>
      </c>
      <c r="P9670" s="334">
        <v>0</v>
      </c>
      <c r="Q9670" s="334">
        <v>0</v>
      </c>
      <c r="R9670" s="334">
        <v>0</v>
      </c>
      <c r="S9670" s="334">
        <v>0</v>
      </c>
      <c r="T9670" s="334">
        <v>0</v>
      </c>
      <c r="U9670" s="334">
        <v>0</v>
      </c>
      <c r="V9670" s="334">
        <v>0</v>
      </c>
      <c r="W9670" s="334">
        <v>0</v>
      </c>
      <c r="X9670" s="334">
        <v>0</v>
      </c>
      <c r="Y9670" s="334">
        <v>0</v>
      </c>
      <c r="Z9670" s="334">
        <v>0</v>
      </c>
      <c r="AA9670" s="334">
        <v>0</v>
      </c>
      <c r="AB9670" s="334">
        <v>0</v>
      </c>
      <c r="AD9670" s="334">
        <v>0</v>
      </c>
      <c r="AE9670" s="334">
        <f t="shared" si="1517"/>
        <v>0</v>
      </c>
      <c r="AF9670" s="334">
        <f t="shared" si="1518"/>
        <v>0</v>
      </c>
      <c r="AG9670" s="340">
        <f t="shared" si="1519"/>
        <v>0</v>
      </c>
      <c r="AI9670" s="340">
        <f t="shared" si="1520"/>
        <v>0</v>
      </c>
      <c r="AJ9670" s="340">
        <f t="shared" si="1520"/>
        <v>0</v>
      </c>
      <c r="AK9670" s="340">
        <f t="shared" si="1520"/>
        <v>0</v>
      </c>
      <c r="AL9670" s="340">
        <f t="shared" si="1520"/>
        <v>0</v>
      </c>
      <c r="AM9670" s="340">
        <f t="shared" si="1520"/>
        <v>0</v>
      </c>
    </row>
    <row r="9671" spans="1:39" x14ac:dyDescent="0.35">
      <c r="A9671" s="337">
        <v>31584</v>
      </c>
      <c r="B9671" s="338">
        <f t="shared" si="1514"/>
        <v>1986</v>
      </c>
      <c r="C9671" s="338">
        <f t="shared" si="1515"/>
        <v>6</v>
      </c>
      <c r="D9671" s="338">
        <f t="shared" si="1516"/>
        <v>21</v>
      </c>
      <c r="E9671" s="334">
        <v>0</v>
      </c>
      <c r="F9671" s="334">
        <v>0</v>
      </c>
      <c r="G9671" s="334">
        <v>0</v>
      </c>
      <c r="H9671" s="334">
        <v>0</v>
      </c>
      <c r="I9671" s="334">
        <v>0</v>
      </c>
      <c r="J9671" s="334">
        <v>0</v>
      </c>
      <c r="K9671" s="334">
        <v>0</v>
      </c>
      <c r="L9671" s="334">
        <v>0</v>
      </c>
      <c r="M9671" s="334">
        <v>0</v>
      </c>
      <c r="N9671" s="334">
        <v>0</v>
      </c>
      <c r="O9671" s="334">
        <v>0</v>
      </c>
      <c r="P9671" s="334">
        <v>0</v>
      </c>
      <c r="Q9671" s="334">
        <v>0</v>
      </c>
      <c r="R9671" s="334">
        <v>0</v>
      </c>
      <c r="S9671" s="334">
        <v>0</v>
      </c>
      <c r="T9671" s="334">
        <v>0</v>
      </c>
      <c r="U9671" s="334">
        <v>0</v>
      </c>
      <c r="V9671" s="334">
        <v>0</v>
      </c>
      <c r="W9671" s="334">
        <v>0</v>
      </c>
      <c r="X9671" s="334">
        <v>0</v>
      </c>
      <c r="Y9671" s="334">
        <v>0</v>
      </c>
      <c r="Z9671" s="334">
        <v>0</v>
      </c>
      <c r="AA9671" s="334">
        <v>0</v>
      </c>
      <c r="AB9671" s="334">
        <v>0</v>
      </c>
      <c r="AD9671" s="334">
        <v>0</v>
      </c>
      <c r="AE9671" s="334">
        <f t="shared" si="1517"/>
        <v>0</v>
      </c>
      <c r="AF9671" s="334">
        <f t="shared" si="1518"/>
        <v>0</v>
      </c>
      <c r="AG9671" s="340">
        <f t="shared" si="1519"/>
        <v>0</v>
      </c>
      <c r="AI9671" s="340">
        <f t="shared" si="1520"/>
        <v>0</v>
      </c>
      <c r="AJ9671" s="340">
        <f t="shared" si="1520"/>
        <v>0</v>
      </c>
      <c r="AK9671" s="340">
        <f t="shared" si="1520"/>
        <v>0</v>
      </c>
      <c r="AL9671" s="340">
        <f t="shared" si="1520"/>
        <v>0</v>
      </c>
      <c r="AM9671" s="340">
        <f t="shared" si="1520"/>
        <v>0</v>
      </c>
    </row>
    <row r="9672" spans="1:39" x14ac:dyDescent="0.35">
      <c r="A9672" s="337">
        <v>31585</v>
      </c>
      <c r="B9672" s="338">
        <f t="shared" si="1514"/>
        <v>1986</v>
      </c>
      <c r="C9672" s="338">
        <f t="shared" si="1515"/>
        <v>6</v>
      </c>
      <c r="D9672" s="338">
        <f t="shared" si="1516"/>
        <v>22</v>
      </c>
      <c r="E9672" s="334">
        <v>0</v>
      </c>
      <c r="F9672" s="334">
        <v>0</v>
      </c>
      <c r="G9672" s="334">
        <v>0</v>
      </c>
      <c r="H9672" s="334">
        <v>0</v>
      </c>
      <c r="I9672" s="334">
        <v>0</v>
      </c>
      <c r="J9672" s="334">
        <v>0</v>
      </c>
      <c r="K9672" s="334">
        <v>0</v>
      </c>
      <c r="L9672" s="334">
        <v>0</v>
      </c>
      <c r="M9672" s="334">
        <v>0</v>
      </c>
      <c r="N9672" s="334">
        <v>0</v>
      </c>
      <c r="O9672" s="334">
        <v>0</v>
      </c>
      <c r="P9672" s="334">
        <v>0</v>
      </c>
      <c r="Q9672" s="334">
        <v>0</v>
      </c>
      <c r="R9672" s="334">
        <v>0</v>
      </c>
      <c r="S9672" s="334">
        <v>0</v>
      </c>
      <c r="T9672" s="334">
        <v>0</v>
      </c>
      <c r="U9672" s="334">
        <v>0</v>
      </c>
      <c r="V9672" s="334">
        <v>0</v>
      </c>
      <c r="W9672" s="334">
        <v>0</v>
      </c>
      <c r="X9672" s="334">
        <v>0</v>
      </c>
      <c r="Y9672" s="334">
        <v>0</v>
      </c>
      <c r="Z9672" s="334">
        <v>0</v>
      </c>
      <c r="AA9672" s="334">
        <v>0</v>
      </c>
      <c r="AB9672" s="334">
        <v>0</v>
      </c>
      <c r="AD9672" s="334">
        <v>0</v>
      </c>
      <c r="AE9672" s="334">
        <f t="shared" si="1517"/>
        <v>0</v>
      </c>
      <c r="AF9672" s="334">
        <f t="shared" si="1518"/>
        <v>0</v>
      </c>
      <c r="AG9672" s="340">
        <f t="shared" si="1519"/>
        <v>0</v>
      </c>
      <c r="AI9672" s="340">
        <f t="shared" si="1520"/>
        <v>0</v>
      </c>
      <c r="AJ9672" s="340">
        <f t="shared" si="1520"/>
        <v>0</v>
      </c>
      <c r="AK9672" s="340">
        <f t="shared" si="1520"/>
        <v>0</v>
      </c>
      <c r="AL9672" s="340">
        <f t="shared" si="1520"/>
        <v>0</v>
      </c>
      <c r="AM9672" s="340">
        <f t="shared" si="1520"/>
        <v>0</v>
      </c>
    </row>
    <row r="9673" spans="1:39" x14ac:dyDescent="0.35">
      <c r="A9673" s="337">
        <v>31586</v>
      </c>
      <c r="B9673" s="338">
        <f t="shared" si="1514"/>
        <v>1986</v>
      </c>
      <c r="C9673" s="338">
        <f t="shared" si="1515"/>
        <v>6</v>
      </c>
      <c r="D9673" s="338">
        <f t="shared" si="1516"/>
        <v>23</v>
      </c>
      <c r="E9673" s="334">
        <v>0</v>
      </c>
      <c r="F9673" s="334">
        <v>0</v>
      </c>
      <c r="G9673" s="334">
        <v>0</v>
      </c>
      <c r="H9673" s="334">
        <v>0</v>
      </c>
      <c r="I9673" s="334">
        <v>0</v>
      </c>
      <c r="J9673" s="334">
        <v>0</v>
      </c>
      <c r="K9673" s="334">
        <v>0</v>
      </c>
      <c r="L9673" s="334">
        <v>0</v>
      </c>
      <c r="M9673" s="334">
        <v>0</v>
      </c>
      <c r="N9673" s="334">
        <v>0</v>
      </c>
      <c r="O9673" s="334">
        <v>0</v>
      </c>
      <c r="P9673" s="334">
        <v>0</v>
      </c>
      <c r="Q9673" s="334">
        <v>0</v>
      </c>
      <c r="R9673" s="334">
        <v>0</v>
      </c>
      <c r="S9673" s="334">
        <v>0</v>
      </c>
      <c r="T9673" s="334">
        <v>0</v>
      </c>
      <c r="U9673" s="334">
        <v>0</v>
      </c>
      <c r="V9673" s="334">
        <v>0</v>
      </c>
      <c r="W9673" s="334">
        <v>0</v>
      </c>
      <c r="X9673" s="334">
        <v>0</v>
      </c>
      <c r="Y9673" s="334">
        <v>0</v>
      </c>
      <c r="Z9673" s="334">
        <v>0</v>
      </c>
      <c r="AA9673" s="334">
        <v>0</v>
      </c>
      <c r="AB9673" s="334">
        <v>0</v>
      </c>
      <c r="AD9673" s="334">
        <v>0</v>
      </c>
      <c r="AE9673" s="334">
        <f t="shared" si="1517"/>
        <v>0</v>
      </c>
      <c r="AF9673" s="334">
        <f t="shared" si="1518"/>
        <v>0</v>
      </c>
      <c r="AG9673" s="340">
        <f t="shared" si="1519"/>
        <v>0</v>
      </c>
      <c r="AI9673" s="340">
        <f t="shared" si="1520"/>
        <v>0</v>
      </c>
      <c r="AJ9673" s="340">
        <f t="shared" si="1520"/>
        <v>0</v>
      </c>
      <c r="AK9673" s="340">
        <f t="shared" si="1520"/>
        <v>0</v>
      </c>
      <c r="AL9673" s="340">
        <f t="shared" si="1520"/>
        <v>0</v>
      </c>
      <c r="AM9673" s="340">
        <f t="shared" si="1520"/>
        <v>0</v>
      </c>
    </row>
    <row r="9674" spans="1:39" x14ac:dyDescent="0.35">
      <c r="A9674" s="337">
        <v>31587</v>
      </c>
      <c r="B9674" s="338">
        <f t="shared" si="1514"/>
        <v>1986</v>
      </c>
      <c r="C9674" s="338">
        <f t="shared" si="1515"/>
        <v>6</v>
      </c>
      <c r="D9674" s="338">
        <f t="shared" si="1516"/>
        <v>24</v>
      </c>
      <c r="E9674" s="334">
        <v>0</v>
      </c>
      <c r="F9674" s="334">
        <v>0</v>
      </c>
      <c r="G9674" s="334">
        <v>0</v>
      </c>
      <c r="H9674" s="334">
        <v>0</v>
      </c>
      <c r="I9674" s="334">
        <v>0</v>
      </c>
      <c r="J9674" s="334">
        <v>0</v>
      </c>
      <c r="K9674" s="334">
        <v>0</v>
      </c>
      <c r="L9674" s="334">
        <v>0</v>
      </c>
      <c r="M9674" s="334">
        <v>0</v>
      </c>
      <c r="N9674" s="334">
        <v>0</v>
      </c>
      <c r="O9674" s="334">
        <v>0</v>
      </c>
      <c r="P9674" s="334">
        <v>0</v>
      </c>
      <c r="Q9674" s="334">
        <v>0</v>
      </c>
      <c r="R9674" s="334">
        <v>0</v>
      </c>
      <c r="S9674" s="334">
        <v>0</v>
      </c>
      <c r="T9674" s="334">
        <v>0</v>
      </c>
      <c r="U9674" s="334">
        <v>0</v>
      </c>
      <c r="V9674" s="334">
        <v>0</v>
      </c>
      <c r="W9674" s="334">
        <v>0</v>
      </c>
      <c r="X9674" s="334">
        <v>0</v>
      </c>
      <c r="Y9674" s="334">
        <v>0</v>
      </c>
      <c r="Z9674" s="334">
        <v>0</v>
      </c>
      <c r="AA9674" s="334">
        <v>0</v>
      </c>
      <c r="AB9674" s="334">
        <v>0</v>
      </c>
      <c r="AD9674" s="334">
        <v>0</v>
      </c>
      <c r="AE9674" s="334">
        <f t="shared" si="1517"/>
        <v>0</v>
      </c>
      <c r="AF9674" s="334">
        <f t="shared" si="1518"/>
        <v>0</v>
      </c>
      <c r="AG9674" s="340">
        <f t="shared" si="1519"/>
        <v>0</v>
      </c>
      <c r="AI9674" s="340">
        <f t="shared" si="1520"/>
        <v>0</v>
      </c>
      <c r="AJ9674" s="340">
        <f t="shared" si="1520"/>
        <v>0</v>
      </c>
      <c r="AK9674" s="340">
        <f t="shared" si="1520"/>
        <v>0</v>
      </c>
      <c r="AL9674" s="340">
        <f t="shared" si="1520"/>
        <v>0</v>
      </c>
      <c r="AM9674" s="340">
        <f t="shared" si="1520"/>
        <v>0</v>
      </c>
    </row>
    <row r="9675" spans="1:39" x14ac:dyDescent="0.35">
      <c r="A9675" s="337">
        <v>31588</v>
      </c>
      <c r="B9675" s="338">
        <f t="shared" si="1514"/>
        <v>1986</v>
      </c>
      <c r="C9675" s="338">
        <f t="shared" si="1515"/>
        <v>6</v>
      </c>
      <c r="D9675" s="338">
        <f t="shared" si="1516"/>
        <v>25</v>
      </c>
      <c r="E9675" s="334">
        <v>0</v>
      </c>
      <c r="F9675" s="334">
        <v>0</v>
      </c>
      <c r="G9675" s="334">
        <v>0</v>
      </c>
      <c r="H9675" s="334">
        <v>0</v>
      </c>
      <c r="I9675" s="334">
        <v>0</v>
      </c>
      <c r="J9675" s="334">
        <v>0</v>
      </c>
      <c r="K9675" s="334">
        <v>0</v>
      </c>
      <c r="L9675" s="334">
        <v>0</v>
      </c>
      <c r="M9675" s="334">
        <v>0</v>
      </c>
      <c r="N9675" s="334">
        <v>0</v>
      </c>
      <c r="O9675" s="334">
        <v>0</v>
      </c>
      <c r="P9675" s="334">
        <v>0</v>
      </c>
      <c r="Q9675" s="334">
        <v>0</v>
      </c>
      <c r="R9675" s="334">
        <v>0</v>
      </c>
      <c r="S9675" s="334">
        <v>0</v>
      </c>
      <c r="T9675" s="334">
        <v>0</v>
      </c>
      <c r="U9675" s="334">
        <v>0</v>
      </c>
      <c r="V9675" s="334">
        <v>0</v>
      </c>
      <c r="W9675" s="334">
        <v>0</v>
      </c>
      <c r="X9675" s="334">
        <v>0</v>
      </c>
      <c r="Y9675" s="334">
        <v>0</v>
      </c>
      <c r="Z9675" s="334">
        <v>0</v>
      </c>
      <c r="AA9675" s="334">
        <v>0</v>
      </c>
      <c r="AB9675" s="334">
        <v>0</v>
      </c>
      <c r="AD9675" s="334">
        <v>0</v>
      </c>
      <c r="AE9675" s="334">
        <f t="shared" si="1517"/>
        <v>0</v>
      </c>
      <c r="AF9675" s="334">
        <f t="shared" si="1518"/>
        <v>0</v>
      </c>
      <c r="AG9675" s="340">
        <f t="shared" si="1519"/>
        <v>0</v>
      </c>
      <c r="AI9675" s="340">
        <f t="shared" si="1520"/>
        <v>0</v>
      </c>
      <c r="AJ9675" s="340">
        <f t="shared" si="1520"/>
        <v>0</v>
      </c>
      <c r="AK9675" s="340">
        <f t="shared" si="1520"/>
        <v>0</v>
      </c>
      <c r="AL9675" s="340">
        <f t="shared" si="1520"/>
        <v>0</v>
      </c>
      <c r="AM9675" s="340">
        <f t="shared" si="1520"/>
        <v>0</v>
      </c>
    </row>
    <row r="9676" spans="1:39" x14ac:dyDescent="0.35">
      <c r="A9676" s="337">
        <v>31589</v>
      </c>
      <c r="B9676" s="338">
        <f t="shared" si="1514"/>
        <v>1986</v>
      </c>
      <c r="C9676" s="338">
        <f t="shared" si="1515"/>
        <v>6</v>
      </c>
      <c r="D9676" s="338">
        <f t="shared" si="1516"/>
        <v>26</v>
      </c>
      <c r="E9676" s="334">
        <v>0</v>
      </c>
      <c r="F9676" s="334">
        <v>0</v>
      </c>
      <c r="G9676" s="334">
        <v>0</v>
      </c>
      <c r="H9676" s="334">
        <v>0</v>
      </c>
      <c r="I9676" s="334">
        <v>0</v>
      </c>
      <c r="J9676" s="334">
        <v>0</v>
      </c>
      <c r="K9676" s="334">
        <v>0</v>
      </c>
      <c r="L9676" s="334">
        <v>0</v>
      </c>
      <c r="M9676" s="334">
        <v>0</v>
      </c>
      <c r="N9676" s="334">
        <v>0</v>
      </c>
      <c r="O9676" s="334">
        <v>0</v>
      </c>
      <c r="P9676" s="334">
        <v>0</v>
      </c>
      <c r="Q9676" s="334">
        <v>0</v>
      </c>
      <c r="R9676" s="334">
        <v>0</v>
      </c>
      <c r="S9676" s="334">
        <v>0</v>
      </c>
      <c r="T9676" s="334">
        <v>0</v>
      </c>
      <c r="U9676" s="334">
        <v>0</v>
      </c>
      <c r="V9676" s="334">
        <v>0</v>
      </c>
      <c r="W9676" s="334">
        <v>0</v>
      </c>
      <c r="X9676" s="334">
        <v>0</v>
      </c>
      <c r="Y9676" s="334">
        <v>0</v>
      </c>
      <c r="Z9676" s="334">
        <v>0</v>
      </c>
      <c r="AA9676" s="334">
        <v>0</v>
      </c>
      <c r="AB9676" s="334">
        <v>0</v>
      </c>
      <c r="AD9676" s="334">
        <v>0</v>
      </c>
      <c r="AE9676" s="334">
        <f t="shared" si="1517"/>
        <v>0</v>
      </c>
      <c r="AF9676" s="334">
        <f t="shared" si="1518"/>
        <v>0</v>
      </c>
      <c r="AG9676" s="340">
        <f t="shared" si="1519"/>
        <v>0</v>
      </c>
      <c r="AI9676" s="340">
        <f t="shared" si="1520"/>
        <v>0</v>
      </c>
      <c r="AJ9676" s="340">
        <f t="shared" si="1520"/>
        <v>0</v>
      </c>
      <c r="AK9676" s="340">
        <f t="shared" si="1520"/>
        <v>0</v>
      </c>
      <c r="AL9676" s="340">
        <f t="shared" si="1520"/>
        <v>0</v>
      </c>
      <c r="AM9676" s="340">
        <f t="shared" si="1520"/>
        <v>0</v>
      </c>
    </row>
    <row r="9677" spans="1:39" x14ac:dyDescent="0.35">
      <c r="A9677" s="337">
        <v>31590</v>
      </c>
      <c r="B9677" s="338">
        <f t="shared" si="1514"/>
        <v>1986</v>
      </c>
      <c r="C9677" s="338">
        <f t="shared" si="1515"/>
        <v>6</v>
      </c>
      <c r="D9677" s="338">
        <f t="shared" si="1516"/>
        <v>27</v>
      </c>
      <c r="E9677" s="334">
        <v>0</v>
      </c>
      <c r="F9677" s="334">
        <v>0</v>
      </c>
      <c r="G9677" s="334">
        <v>0</v>
      </c>
      <c r="H9677" s="334">
        <v>0</v>
      </c>
      <c r="I9677" s="334">
        <v>0</v>
      </c>
      <c r="J9677" s="334">
        <v>0</v>
      </c>
      <c r="K9677" s="334">
        <v>0</v>
      </c>
      <c r="L9677" s="334">
        <v>0</v>
      </c>
      <c r="M9677" s="334">
        <v>0</v>
      </c>
      <c r="N9677" s="334">
        <v>0</v>
      </c>
      <c r="O9677" s="334">
        <v>0</v>
      </c>
      <c r="P9677" s="334">
        <v>0</v>
      </c>
      <c r="Q9677" s="334">
        <v>0</v>
      </c>
      <c r="R9677" s="334">
        <v>0</v>
      </c>
      <c r="S9677" s="334">
        <v>0</v>
      </c>
      <c r="T9677" s="334">
        <v>0</v>
      </c>
      <c r="U9677" s="334">
        <v>0</v>
      </c>
      <c r="V9677" s="334">
        <v>0</v>
      </c>
      <c r="W9677" s="334">
        <v>8.3000000000000007</v>
      </c>
      <c r="X9677" s="334">
        <v>1.5</v>
      </c>
      <c r="Y9677" s="334">
        <v>0</v>
      </c>
      <c r="Z9677" s="334">
        <v>0</v>
      </c>
      <c r="AA9677" s="334">
        <v>0</v>
      </c>
      <c r="AB9677" s="334">
        <v>0.2</v>
      </c>
      <c r="AD9677" s="334">
        <v>10</v>
      </c>
      <c r="AE9677" s="334">
        <f t="shared" si="1517"/>
        <v>10</v>
      </c>
      <c r="AF9677" s="334">
        <f t="shared" si="1518"/>
        <v>10</v>
      </c>
      <c r="AG9677" s="340">
        <f t="shared" si="1519"/>
        <v>0</v>
      </c>
      <c r="AI9677" s="340">
        <f t="shared" si="1520"/>
        <v>0</v>
      </c>
      <c r="AJ9677" s="340">
        <f t="shared" si="1520"/>
        <v>10</v>
      </c>
      <c r="AK9677" s="340">
        <f t="shared" si="1520"/>
        <v>0</v>
      </c>
      <c r="AL9677" s="340">
        <f t="shared" si="1520"/>
        <v>0</v>
      </c>
      <c r="AM9677" s="340">
        <f t="shared" si="1520"/>
        <v>0</v>
      </c>
    </row>
    <row r="9678" spans="1:39" x14ac:dyDescent="0.35">
      <c r="A9678" s="337">
        <v>31591</v>
      </c>
      <c r="B9678" s="338">
        <f t="shared" si="1514"/>
        <v>1986</v>
      </c>
      <c r="C9678" s="338">
        <f t="shared" si="1515"/>
        <v>6</v>
      </c>
      <c r="D9678" s="338">
        <f t="shared" si="1516"/>
        <v>28</v>
      </c>
      <c r="E9678" s="334">
        <v>0</v>
      </c>
      <c r="F9678" s="334">
        <v>0</v>
      </c>
      <c r="G9678" s="334">
        <v>0</v>
      </c>
      <c r="H9678" s="334">
        <v>0</v>
      </c>
      <c r="I9678" s="334">
        <v>0</v>
      </c>
      <c r="J9678" s="334">
        <v>0</v>
      </c>
      <c r="K9678" s="334">
        <v>0</v>
      </c>
      <c r="L9678" s="334">
        <v>0</v>
      </c>
      <c r="M9678" s="334">
        <v>0</v>
      </c>
      <c r="N9678" s="334">
        <v>0</v>
      </c>
      <c r="O9678" s="334">
        <v>0</v>
      </c>
      <c r="P9678" s="334">
        <v>0</v>
      </c>
      <c r="Q9678" s="334">
        <v>0</v>
      </c>
      <c r="R9678" s="334">
        <v>0</v>
      </c>
      <c r="S9678" s="334">
        <v>0</v>
      </c>
      <c r="T9678" s="334">
        <v>0</v>
      </c>
      <c r="U9678" s="334">
        <v>0</v>
      </c>
      <c r="V9678" s="334">
        <v>0</v>
      </c>
      <c r="W9678" s="334">
        <v>0</v>
      </c>
      <c r="X9678" s="334">
        <v>0</v>
      </c>
      <c r="Y9678" s="334">
        <v>0</v>
      </c>
      <c r="Z9678" s="334">
        <v>0</v>
      </c>
      <c r="AA9678" s="334">
        <v>0</v>
      </c>
      <c r="AB9678" s="334">
        <v>0.6</v>
      </c>
      <c r="AD9678" s="334">
        <v>0.6</v>
      </c>
      <c r="AE9678" s="334">
        <f t="shared" si="1517"/>
        <v>0.6</v>
      </c>
      <c r="AF9678" s="334">
        <f t="shared" si="1518"/>
        <v>0.6</v>
      </c>
      <c r="AG9678" s="340">
        <f t="shared" si="1519"/>
        <v>0</v>
      </c>
      <c r="AI9678" s="340">
        <f t="shared" si="1520"/>
        <v>0</v>
      </c>
      <c r="AJ9678" s="340">
        <f t="shared" si="1520"/>
        <v>0.6</v>
      </c>
      <c r="AK9678" s="340">
        <f t="shared" si="1520"/>
        <v>0</v>
      </c>
      <c r="AL9678" s="340">
        <f t="shared" si="1520"/>
        <v>0</v>
      </c>
      <c r="AM9678" s="340">
        <f t="shared" si="1520"/>
        <v>0</v>
      </c>
    </row>
    <row r="9679" spans="1:39" x14ac:dyDescent="0.35">
      <c r="A9679" s="337">
        <v>31592</v>
      </c>
      <c r="B9679" s="338">
        <f t="shared" si="1514"/>
        <v>1986</v>
      </c>
      <c r="C9679" s="338">
        <f t="shared" si="1515"/>
        <v>6</v>
      </c>
      <c r="D9679" s="338">
        <f t="shared" si="1516"/>
        <v>29</v>
      </c>
      <c r="E9679" s="334">
        <v>4.9000000000000004</v>
      </c>
      <c r="F9679" s="334">
        <v>5.0999999999999996</v>
      </c>
      <c r="G9679" s="334">
        <v>3.5</v>
      </c>
      <c r="H9679" s="334">
        <v>4.7</v>
      </c>
      <c r="I9679" s="334">
        <v>4.4000000000000004</v>
      </c>
      <c r="J9679" s="334">
        <v>2.2999999999999998</v>
      </c>
      <c r="K9679" s="334">
        <v>3.2</v>
      </c>
      <c r="L9679" s="334">
        <v>3</v>
      </c>
      <c r="M9679" s="334">
        <v>5.8</v>
      </c>
      <c r="N9679" s="334">
        <v>1.2</v>
      </c>
      <c r="O9679" s="334">
        <v>0.2</v>
      </c>
      <c r="P9679" s="334">
        <v>0.5</v>
      </c>
      <c r="Q9679" s="334">
        <v>0.2</v>
      </c>
      <c r="R9679" s="334">
        <v>0.2</v>
      </c>
      <c r="S9679" s="334">
        <v>2.2999999999999998</v>
      </c>
      <c r="T9679" s="334">
        <v>8.1</v>
      </c>
      <c r="U9679" s="334">
        <v>0.2</v>
      </c>
      <c r="V9679" s="334">
        <v>0</v>
      </c>
      <c r="W9679" s="334">
        <v>0.5</v>
      </c>
      <c r="X9679" s="334">
        <v>0.5</v>
      </c>
      <c r="Y9679" s="334">
        <v>1.8</v>
      </c>
      <c r="Z9679" s="334">
        <v>2.5</v>
      </c>
      <c r="AA9679" s="334">
        <v>0</v>
      </c>
      <c r="AB9679" s="334">
        <v>0</v>
      </c>
      <c r="AD9679" s="334">
        <v>55.1</v>
      </c>
      <c r="AE9679" s="334">
        <f t="shared" si="1517"/>
        <v>55.1</v>
      </c>
      <c r="AF9679" s="334">
        <f t="shared" si="1518"/>
        <v>55.100000000000009</v>
      </c>
      <c r="AG9679" s="340">
        <f t="shared" si="1519"/>
        <v>7.1054273576010019E-15</v>
      </c>
      <c r="AI9679" s="340">
        <f t="shared" si="1520"/>
        <v>0</v>
      </c>
      <c r="AJ9679" s="340">
        <f t="shared" si="1520"/>
        <v>55.100000000000009</v>
      </c>
      <c r="AK9679" s="340">
        <f t="shared" si="1520"/>
        <v>0</v>
      </c>
      <c r="AL9679" s="340">
        <f t="shared" si="1520"/>
        <v>0</v>
      </c>
      <c r="AM9679" s="340">
        <f t="shared" si="1520"/>
        <v>0</v>
      </c>
    </row>
    <row r="9680" spans="1:39" x14ac:dyDescent="0.35">
      <c r="A9680" s="337">
        <v>31593</v>
      </c>
      <c r="B9680" s="338">
        <f t="shared" si="1514"/>
        <v>1986</v>
      </c>
      <c r="C9680" s="338">
        <f t="shared" si="1515"/>
        <v>6</v>
      </c>
      <c r="D9680" s="338">
        <f t="shared" si="1516"/>
        <v>30</v>
      </c>
      <c r="E9680" s="334">
        <v>0</v>
      </c>
      <c r="F9680" s="334">
        <v>0</v>
      </c>
      <c r="G9680" s="334">
        <v>0</v>
      </c>
      <c r="H9680" s="334">
        <v>0</v>
      </c>
      <c r="I9680" s="334">
        <v>0</v>
      </c>
      <c r="J9680" s="334">
        <v>0</v>
      </c>
      <c r="K9680" s="334">
        <v>0</v>
      </c>
      <c r="L9680" s="334">
        <v>0.2</v>
      </c>
      <c r="M9680" s="334">
        <v>0</v>
      </c>
      <c r="N9680" s="334">
        <v>0</v>
      </c>
      <c r="O9680" s="334">
        <v>0</v>
      </c>
      <c r="P9680" s="334">
        <v>0</v>
      </c>
      <c r="Q9680" s="334">
        <v>0</v>
      </c>
      <c r="R9680" s="334">
        <v>0</v>
      </c>
      <c r="S9680" s="334">
        <v>0</v>
      </c>
      <c r="T9680" s="334">
        <v>0</v>
      </c>
      <c r="U9680" s="334">
        <v>0</v>
      </c>
      <c r="V9680" s="334">
        <v>0</v>
      </c>
      <c r="W9680" s="334">
        <v>0</v>
      </c>
      <c r="X9680" s="334">
        <v>0</v>
      </c>
      <c r="Y9680" s="334">
        <v>0</v>
      </c>
      <c r="Z9680" s="334">
        <v>0</v>
      </c>
      <c r="AA9680" s="334">
        <v>0</v>
      </c>
      <c r="AB9680" s="334">
        <v>0</v>
      </c>
      <c r="AD9680" s="334">
        <v>0.2</v>
      </c>
      <c r="AE9680" s="334">
        <f t="shared" si="1517"/>
        <v>0.2</v>
      </c>
      <c r="AF9680" s="334">
        <f t="shared" si="1518"/>
        <v>0.2</v>
      </c>
      <c r="AG9680" s="340">
        <f t="shared" si="1519"/>
        <v>0</v>
      </c>
      <c r="AI9680" s="340">
        <f t="shared" si="1520"/>
        <v>0</v>
      </c>
      <c r="AJ9680" s="340">
        <f t="shared" si="1520"/>
        <v>0.2</v>
      </c>
      <c r="AK9680" s="340">
        <f t="shared" si="1520"/>
        <v>0</v>
      </c>
      <c r="AL9680" s="340">
        <f t="shared" si="1520"/>
        <v>0</v>
      </c>
      <c r="AM9680" s="340">
        <f t="shared" si="1520"/>
        <v>0</v>
      </c>
    </row>
    <row r="9681" spans="1:39" x14ac:dyDescent="0.35">
      <c r="A9681" s="337">
        <v>31594</v>
      </c>
      <c r="B9681" s="338">
        <f t="shared" si="1514"/>
        <v>1986</v>
      </c>
      <c r="C9681" s="338">
        <f t="shared" si="1515"/>
        <v>7</v>
      </c>
      <c r="D9681" s="338">
        <f t="shared" si="1516"/>
        <v>1</v>
      </c>
      <c r="E9681" s="334">
        <v>0</v>
      </c>
      <c r="F9681" s="334">
        <v>0</v>
      </c>
      <c r="G9681" s="334">
        <v>0</v>
      </c>
      <c r="H9681" s="334">
        <v>0</v>
      </c>
      <c r="I9681" s="334">
        <v>0</v>
      </c>
      <c r="J9681" s="334">
        <v>0</v>
      </c>
      <c r="K9681" s="334">
        <v>0</v>
      </c>
      <c r="L9681" s="334">
        <v>0</v>
      </c>
      <c r="M9681" s="334">
        <v>0</v>
      </c>
      <c r="N9681" s="334">
        <v>0</v>
      </c>
      <c r="O9681" s="334">
        <v>0</v>
      </c>
      <c r="P9681" s="334">
        <v>0</v>
      </c>
      <c r="Q9681" s="334">
        <v>0</v>
      </c>
      <c r="R9681" s="334">
        <v>0</v>
      </c>
      <c r="S9681" s="334">
        <v>0</v>
      </c>
      <c r="T9681" s="334">
        <v>0</v>
      </c>
      <c r="U9681" s="334">
        <v>0</v>
      </c>
      <c r="V9681" s="334">
        <v>0</v>
      </c>
      <c r="W9681" s="334">
        <v>0</v>
      </c>
      <c r="X9681" s="334">
        <v>0</v>
      </c>
      <c r="Y9681" s="334">
        <v>0</v>
      </c>
      <c r="Z9681" s="334">
        <v>0</v>
      </c>
      <c r="AA9681" s="334">
        <v>0</v>
      </c>
      <c r="AB9681" s="334">
        <v>0</v>
      </c>
      <c r="AD9681" s="334">
        <v>0</v>
      </c>
      <c r="AE9681" s="334">
        <f t="shared" si="1517"/>
        <v>0</v>
      </c>
      <c r="AF9681" s="334">
        <f t="shared" si="1518"/>
        <v>0</v>
      </c>
      <c r="AG9681" s="340">
        <f t="shared" si="1519"/>
        <v>0</v>
      </c>
      <c r="AI9681" s="340">
        <f t="shared" si="1520"/>
        <v>0</v>
      </c>
      <c r="AJ9681" s="340">
        <f t="shared" si="1520"/>
        <v>0</v>
      </c>
      <c r="AK9681" s="340">
        <f t="shared" si="1520"/>
        <v>0</v>
      </c>
      <c r="AL9681" s="340">
        <f t="shared" si="1520"/>
        <v>0</v>
      </c>
      <c r="AM9681" s="340">
        <f t="shared" si="1520"/>
        <v>0</v>
      </c>
    </row>
    <row r="9682" spans="1:39" x14ac:dyDescent="0.35">
      <c r="A9682" s="337">
        <v>31595</v>
      </c>
      <c r="B9682" s="338">
        <f t="shared" si="1514"/>
        <v>1986</v>
      </c>
      <c r="C9682" s="338">
        <f t="shared" si="1515"/>
        <v>7</v>
      </c>
      <c r="D9682" s="338">
        <f t="shared" si="1516"/>
        <v>2</v>
      </c>
      <c r="E9682" s="334">
        <v>0</v>
      </c>
      <c r="F9682" s="334">
        <v>0</v>
      </c>
      <c r="G9682" s="334">
        <v>0</v>
      </c>
      <c r="H9682" s="334">
        <v>0</v>
      </c>
      <c r="I9682" s="334">
        <v>0</v>
      </c>
      <c r="J9682" s="334">
        <v>0</v>
      </c>
      <c r="K9682" s="334">
        <v>0</v>
      </c>
      <c r="L9682" s="334">
        <v>0</v>
      </c>
      <c r="M9682" s="334">
        <v>0</v>
      </c>
      <c r="N9682" s="334">
        <v>0</v>
      </c>
      <c r="O9682" s="334">
        <v>0</v>
      </c>
      <c r="P9682" s="334">
        <v>0</v>
      </c>
      <c r="Q9682" s="334">
        <v>0</v>
      </c>
      <c r="R9682" s="334">
        <v>0</v>
      </c>
      <c r="S9682" s="334">
        <v>0</v>
      </c>
      <c r="T9682" s="334">
        <v>0</v>
      </c>
      <c r="U9682" s="334">
        <v>0</v>
      </c>
      <c r="V9682" s="334">
        <v>0</v>
      </c>
      <c r="W9682" s="334">
        <v>0</v>
      </c>
      <c r="X9682" s="334">
        <v>0</v>
      </c>
      <c r="Y9682" s="334">
        <v>0</v>
      </c>
      <c r="Z9682" s="334">
        <v>0</v>
      </c>
      <c r="AA9682" s="334">
        <v>0</v>
      </c>
      <c r="AB9682" s="334">
        <v>0</v>
      </c>
      <c r="AD9682" s="334">
        <v>0</v>
      </c>
      <c r="AE9682" s="334">
        <f t="shared" si="1517"/>
        <v>0</v>
      </c>
      <c r="AF9682" s="334">
        <f t="shared" si="1518"/>
        <v>0</v>
      </c>
      <c r="AG9682" s="340">
        <f t="shared" si="1519"/>
        <v>0</v>
      </c>
      <c r="AI9682" s="340">
        <f t="shared" si="1520"/>
        <v>0</v>
      </c>
      <c r="AJ9682" s="340">
        <f t="shared" si="1520"/>
        <v>0</v>
      </c>
      <c r="AK9682" s="340">
        <f t="shared" si="1520"/>
        <v>0</v>
      </c>
      <c r="AL9682" s="340">
        <f t="shared" si="1520"/>
        <v>0</v>
      </c>
      <c r="AM9682" s="340">
        <f t="shared" si="1520"/>
        <v>0</v>
      </c>
    </row>
    <row r="9683" spans="1:39" x14ac:dyDescent="0.35">
      <c r="A9683" s="337">
        <v>31596</v>
      </c>
      <c r="B9683" s="338">
        <f t="shared" si="1514"/>
        <v>1986</v>
      </c>
      <c r="C9683" s="338">
        <f t="shared" si="1515"/>
        <v>7</v>
      </c>
      <c r="D9683" s="338">
        <f t="shared" si="1516"/>
        <v>3</v>
      </c>
      <c r="E9683" s="334">
        <v>0</v>
      </c>
      <c r="F9683" s="334">
        <v>0</v>
      </c>
      <c r="G9683" s="334">
        <v>0</v>
      </c>
      <c r="H9683" s="334">
        <v>0</v>
      </c>
      <c r="I9683" s="334">
        <v>0</v>
      </c>
      <c r="J9683" s="334">
        <v>0</v>
      </c>
      <c r="K9683" s="334">
        <v>0</v>
      </c>
      <c r="L9683" s="334">
        <v>0</v>
      </c>
      <c r="M9683" s="334">
        <v>0</v>
      </c>
      <c r="N9683" s="334">
        <v>0</v>
      </c>
      <c r="O9683" s="334">
        <v>0</v>
      </c>
      <c r="P9683" s="334">
        <v>0</v>
      </c>
      <c r="Q9683" s="334">
        <v>0</v>
      </c>
      <c r="R9683" s="334">
        <v>0</v>
      </c>
      <c r="S9683" s="334">
        <v>0</v>
      </c>
      <c r="T9683" s="334">
        <v>0</v>
      </c>
      <c r="U9683" s="334">
        <v>0</v>
      </c>
      <c r="V9683" s="334">
        <v>0</v>
      </c>
      <c r="W9683" s="334">
        <v>0</v>
      </c>
      <c r="X9683" s="334">
        <v>0</v>
      </c>
      <c r="Y9683" s="334">
        <v>0</v>
      </c>
      <c r="Z9683" s="334">
        <v>0</v>
      </c>
      <c r="AA9683" s="334">
        <v>0</v>
      </c>
      <c r="AB9683" s="334">
        <v>0</v>
      </c>
      <c r="AD9683" s="334">
        <v>0</v>
      </c>
      <c r="AE9683" s="334">
        <f t="shared" si="1517"/>
        <v>0</v>
      </c>
      <c r="AF9683" s="334">
        <f t="shared" si="1518"/>
        <v>0</v>
      </c>
      <c r="AG9683" s="340">
        <f t="shared" si="1519"/>
        <v>0</v>
      </c>
      <c r="AI9683" s="340">
        <f t="shared" si="1520"/>
        <v>0</v>
      </c>
      <c r="AJ9683" s="340">
        <f t="shared" si="1520"/>
        <v>0</v>
      </c>
      <c r="AK9683" s="340">
        <f t="shared" si="1520"/>
        <v>0</v>
      </c>
      <c r="AL9683" s="340">
        <f t="shared" si="1520"/>
        <v>0</v>
      </c>
      <c r="AM9683" s="340">
        <f t="shared" si="1520"/>
        <v>0</v>
      </c>
    </row>
    <row r="9684" spans="1:39" x14ac:dyDescent="0.35">
      <c r="A9684" s="337">
        <v>31597</v>
      </c>
      <c r="B9684" s="338">
        <f t="shared" si="1514"/>
        <v>1986</v>
      </c>
      <c r="C9684" s="338">
        <f t="shared" si="1515"/>
        <v>7</v>
      </c>
      <c r="D9684" s="338">
        <f t="shared" si="1516"/>
        <v>4</v>
      </c>
      <c r="E9684" s="334">
        <v>0</v>
      </c>
      <c r="F9684" s="334">
        <v>0</v>
      </c>
      <c r="G9684" s="334">
        <v>0</v>
      </c>
      <c r="H9684" s="334">
        <v>0</v>
      </c>
      <c r="I9684" s="334">
        <v>0</v>
      </c>
      <c r="J9684" s="334">
        <v>0</v>
      </c>
      <c r="K9684" s="334">
        <v>0</v>
      </c>
      <c r="L9684" s="334">
        <v>0</v>
      </c>
      <c r="M9684" s="334">
        <v>0</v>
      </c>
      <c r="N9684" s="334">
        <v>0</v>
      </c>
      <c r="O9684" s="334">
        <v>0</v>
      </c>
      <c r="P9684" s="334">
        <v>0</v>
      </c>
      <c r="Q9684" s="334">
        <v>0</v>
      </c>
      <c r="R9684" s="334">
        <v>0</v>
      </c>
      <c r="S9684" s="334">
        <v>0</v>
      </c>
      <c r="T9684" s="334">
        <v>0</v>
      </c>
      <c r="U9684" s="334">
        <v>0</v>
      </c>
      <c r="V9684" s="334">
        <v>0</v>
      </c>
      <c r="W9684" s="334">
        <v>0</v>
      </c>
      <c r="X9684" s="334">
        <v>0</v>
      </c>
      <c r="Y9684" s="334">
        <v>0</v>
      </c>
      <c r="Z9684" s="334">
        <v>0</v>
      </c>
      <c r="AA9684" s="334">
        <v>0</v>
      </c>
      <c r="AB9684" s="334">
        <v>0</v>
      </c>
      <c r="AD9684" s="334">
        <v>0</v>
      </c>
      <c r="AE9684" s="334">
        <f t="shared" si="1517"/>
        <v>0</v>
      </c>
      <c r="AF9684" s="334">
        <f t="shared" si="1518"/>
        <v>0</v>
      </c>
      <c r="AG9684" s="340">
        <f t="shared" si="1519"/>
        <v>0</v>
      </c>
      <c r="AI9684" s="340">
        <f t="shared" ref="AI9684:AM9699" si="1521">IF($C9684=AI$1,$AF9684,0)</f>
        <v>0</v>
      </c>
      <c r="AJ9684" s="340">
        <f t="shared" si="1521"/>
        <v>0</v>
      </c>
      <c r="AK9684" s="340">
        <f t="shared" si="1521"/>
        <v>0</v>
      </c>
      <c r="AL9684" s="340">
        <f t="shared" si="1521"/>
        <v>0</v>
      </c>
      <c r="AM9684" s="340">
        <f t="shared" si="1521"/>
        <v>0</v>
      </c>
    </row>
    <row r="9685" spans="1:39" x14ac:dyDescent="0.35">
      <c r="A9685" s="337">
        <v>31598</v>
      </c>
      <c r="B9685" s="338">
        <f t="shared" si="1514"/>
        <v>1986</v>
      </c>
      <c r="C9685" s="338">
        <f t="shared" si="1515"/>
        <v>7</v>
      </c>
      <c r="D9685" s="338">
        <f t="shared" si="1516"/>
        <v>5</v>
      </c>
      <c r="E9685" s="334">
        <v>0</v>
      </c>
      <c r="F9685" s="334">
        <v>0</v>
      </c>
      <c r="G9685" s="334">
        <v>0</v>
      </c>
      <c r="H9685" s="334">
        <v>0.6</v>
      </c>
      <c r="I9685" s="334">
        <v>2.2000000000000002</v>
      </c>
      <c r="J9685" s="334">
        <v>1.5</v>
      </c>
      <c r="K9685" s="334">
        <v>1.1000000000000001</v>
      </c>
      <c r="L9685" s="334">
        <v>0.4</v>
      </c>
      <c r="M9685" s="334">
        <v>0</v>
      </c>
      <c r="N9685" s="334">
        <v>0</v>
      </c>
      <c r="O9685" s="334">
        <v>0</v>
      </c>
      <c r="P9685" s="334">
        <v>0</v>
      </c>
      <c r="Q9685" s="334">
        <v>0</v>
      </c>
      <c r="R9685" s="334">
        <v>0</v>
      </c>
      <c r="S9685" s="334">
        <v>0</v>
      </c>
      <c r="T9685" s="334">
        <v>0</v>
      </c>
      <c r="U9685" s="334">
        <v>0</v>
      </c>
      <c r="V9685" s="334">
        <v>0</v>
      </c>
      <c r="W9685" s="334">
        <v>0</v>
      </c>
      <c r="X9685" s="334">
        <v>0</v>
      </c>
      <c r="Y9685" s="334">
        <v>0</v>
      </c>
      <c r="Z9685" s="334">
        <v>0</v>
      </c>
      <c r="AA9685" s="334">
        <v>0</v>
      </c>
      <c r="AB9685" s="334">
        <v>0</v>
      </c>
      <c r="AD9685" s="334">
        <v>5.8</v>
      </c>
      <c r="AE9685" s="334">
        <f t="shared" si="1517"/>
        <v>5.8</v>
      </c>
      <c r="AF9685" s="334">
        <f t="shared" si="1518"/>
        <v>5.8000000000000007</v>
      </c>
      <c r="AG9685" s="340">
        <f t="shared" si="1519"/>
        <v>8.8817841970012523E-16</v>
      </c>
      <c r="AI9685" s="340">
        <f t="shared" si="1521"/>
        <v>0</v>
      </c>
      <c r="AJ9685" s="340">
        <f t="shared" si="1521"/>
        <v>0</v>
      </c>
      <c r="AK9685" s="340">
        <f t="shared" si="1521"/>
        <v>5.8000000000000007</v>
      </c>
      <c r="AL9685" s="340">
        <f t="shared" si="1521"/>
        <v>0</v>
      </c>
      <c r="AM9685" s="340">
        <f t="shared" si="1521"/>
        <v>0</v>
      </c>
    </row>
    <row r="9686" spans="1:39" x14ac:dyDescent="0.35">
      <c r="A9686" s="337">
        <v>31599</v>
      </c>
      <c r="B9686" s="338">
        <f t="shared" si="1514"/>
        <v>1986</v>
      </c>
      <c r="C9686" s="338">
        <f t="shared" si="1515"/>
        <v>7</v>
      </c>
      <c r="D9686" s="338">
        <f t="shared" si="1516"/>
        <v>6</v>
      </c>
      <c r="E9686" s="334">
        <v>0</v>
      </c>
      <c r="F9686" s="334">
        <v>0</v>
      </c>
      <c r="G9686" s="334">
        <v>0</v>
      </c>
      <c r="H9686" s="334">
        <v>0</v>
      </c>
      <c r="I9686" s="334">
        <v>0</v>
      </c>
      <c r="J9686" s="334">
        <v>0</v>
      </c>
      <c r="K9686" s="334">
        <v>0</v>
      </c>
      <c r="L9686" s="334">
        <v>0</v>
      </c>
      <c r="M9686" s="334">
        <v>0</v>
      </c>
      <c r="N9686" s="334">
        <v>0</v>
      </c>
      <c r="O9686" s="334">
        <v>0</v>
      </c>
      <c r="P9686" s="334">
        <v>0</v>
      </c>
      <c r="Q9686" s="334">
        <v>0</v>
      </c>
      <c r="R9686" s="334">
        <v>0</v>
      </c>
      <c r="S9686" s="334">
        <v>0</v>
      </c>
      <c r="T9686" s="334">
        <v>0</v>
      </c>
      <c r="U9686" s="334">
        <v>0</v>
      </c>
      <c r="V9686" s="334">
        <v>0</v>
      </c>
      <c r="W9686" s="334">
        <v>0</v>
      </c>
      <c r="X9686" s="334">
        <v>0</v>
      </c>
      <c r="Y9686" s="334">
        <v>0</v>
      </c>
      <c r="Z9686" s="334">
        <v>0</v>
      </c>
      <c r="AA9686" s="334">
        <v>0</v>
      </c>
      <c r="AB9686" s="334">
        <v>0</v>
      </c>
      <c r="AD9686" s="334">
        <v>0</v>
      </c>
      <c r="AE9686" s="334">
        <f t="shared" si="1517"/>
        <v>0</v>
      </c>
      <c r="AF9686" s="334">
        <f t="shared" si="1518"/>
        <v>0</v>
      </c>
      <c r="AG9686" s="340">
        <f t="shared" si="1519"/>
        <v>0</v>
      </c>
      <c r="AI9686" s="340">
        <f t="shared" si="1521"/>
        <v>0</v>
      </c>
      <c r="AJ9686" s="340">
        <f t="shared" si="1521"/>
        <v>0</v>
      </c>
      <c r="AK9686" s="340">
        <f t="shared" si="1521"/>
        <v>0</v>
      </c>
      <c r="AL9686" s="340">
        <f t="shared" si="1521"/>
        <v>0</v>
      </c>
      <c r="AM9686" s="340">
        <f t="shared" si="1521"/>
        <v>0</v>
      </c>
    </row>
    <row r="9687" spans="1:39" x14ac:dyDescent="0.35">
      <c r="A9687" s="337">
        <v>31600</v>
      </c>
      <c r="B9687" s="338">
        <f t="shared" si="1514"/>
        <v>1986</v>
      </c>
      <c r="C9687" s="338">
        <f t="shared" si="1515"/>
        <v>7</v>
      </c>
      <c r="D9687" s="338">
        <f t="shared" si="1516"/>
        <v>7</v>
      </c>
      <c r="E9687" s="334">
        <v>0</v>
      </c>
      <c r="F9687" s="334">
        <v>0</v>
      </c>
      <c r="G9687" s="334">
        <v>0</v>
      </c>
      <c r="H9687" s="334">
        <v>0</v>
      </c>
      <c r="I9687" s="334">
        <v>0</v>
      </c>
      <c r="J9687" s="334">
        <v>0</v>
      </c>
      <c r="K9687" s="334">
        <v>0</v>
      </c>
      <c r="L9687" s="334">
        <v>0</v>
      </c>
      <c r="M9687" s="334">
        <v>0</v>
      </c>
      <c r="N9687" s="334">
        <v>0</v>
      </c>
      <c r="O9687" s="334">
        <v>0</v>
      </c>
      <c r="P9687" s="334">
        <v>0</v>
      </c>
      <c r="Q9687" s="334">
        <v>0</v>
      </c>
      <c r="R9687" s="334">
        <v>0</v>
      </c>
      <c r="S9687" s="334">
        <v>0</v>
      </c>
      <c r="T9687" s="334">
        <v>0</v>
      </c>
      <c r="U9687" s="334">
        <v>0</v>
      </c>
      <c r="V9687" s="334">
        <v>2.8</v>
      </c>
      <c r="W9687" s="334">
        <v>0</v>
      </c>
      <c r="X9687" s="334">
        <v>0</v>
      </c>
      <c r="Y9687" s="334">
        <v>0</v>
      </c>
      <c r="Z9687" s="334">
        <v>0</v>
      </c>
      <c r="AA9687" s="334">
        <v>0</v>
      </c>
      <c r="AB9687" s="334">
        <v>0</v>
      </c>
      <c r="AD9687" s="334">
        <v>2.8</v>
      </c>
      <c r="AE9687" s="334">
        <f t="shared" si="1517"/>
        <v>2.8</v>
      </c>
      <c r="AF9687" s="334">
        <f t="shared" si="1518"/>
        <v>2.8</v>
      </c>
      <c r="AG9687" s="340">
        <f t="shared" si="1519"/>
        <v>0</v>
      </c>
      <c r="AI9687" s="340">
        <f t="shared" si="1521"/>
        <v>0</v>
      </c>
      <c r="AJ9687" s="340">
        <f t="shared" si="1521"/>
        <v>0</v>
      </c>
      <c r="AK9687" s="340">
        <f t="shared" si="1521"/>
        <v>2.8</v>
      </c>
      <c r="AL9687" s="340">
        <f t="shared" si="1521"/>
        <v>0</v>
      </c>
      <c r="AM9687" s="340">
        <f t="shared" si="1521"/>
        <v>0</v>
      </c>
    </row>
    <row r="9688" spans="1:39" x14ac:dyDescent="0.35">
      <c r="A9688" s="337">
        <v>31601</v>
      </c>
      <c r="B9688" s="338">
        <f t="shared" si="1514"/>
        <v>1986</v>
      </c>
      <c r="C9688" s="338">
        <f t="shared" si="1515"/>
        <v>7</v>
      </c>
      <c r="D9688" s="338">
        <f t="shared" si="1516"/>
        <v>8</v>
      </c>
      <c r="E9688" s="334">
        <v>0</v>
      </c>
      <c r="F9688" s="334">
        <v>0</v>
      </c>
      <c r="G9688" s="334">
        <v>0</v>
      </c>
      <c r="H9688" s="334">
        <v>0</v>
      </c>
      <c r="I9688" s="334">
        <v>0</v>
      </c>
      <c r="J9688" s="334">
        <v>0</v>
      </c>
      <c r="K9688" s="334">
        <v>0</v>
      </c>
      <c r="L9688" s="334">
        <v>0</v>
      </c>
      <c r="M9688" s="334">
        <v>0</v>
      </c>
      <c r="N9688" s="334">
        <v>0</v>
      </c>
      <c r="O9688" s="334">
        <v>0</v>
      </c>
      <c r="P9688" s="334">
        <v>0</v>
      </c>
      <c r="Q9688" s="334">
        <v>0</v>
      </c>
      <c r="R9688" s="334">
        <v>0</v>
      </c>
      <c r="S9688" s="334">
        <v>0</v>
      </c>
      <c r="T9688" s="334">
        <v>0</v>
      </c>
      <c r="U9688" s="334">
        <v>0</v>
      </c>
      <c r="V9688" s="334">
        <v>0</v>
      </c>
      <c r="W9688" s="334">
        <v>0</v>
      </c>
      <c r="X9688" s="334">
        <v>0.2</v>
      </c>
      <c r="Y9688" s="334">
        <v>0</v>
      </c>
      <c r="Z9688" s="334">
        <v>0</v>
      </c>
      <c r="AA9688" s="334">
        <v>0</v>
      </c>
      <c r="AB9688" s="334">
        <v>0.4</v>
      </c>
      <c r="AD9688" s="334">
        <v>0.6</v>
      </c>
      <c r="AE9688" s="334">
        <f t="shared" si="1517"/>
        <v>0.6</v>
      </c>
      <c r="AF9688" s="334">
        <f t="shared" si="1518"/>
        <v>0.60000000000000009</v>
      </c>
      <c r="AG9688" s="340">
        <f t="shared" si="1519"/>
        <v>1.1102230246251565E-16</v>
      </c>
      <c r="AI9688" s="340">
        <f t="shared" si="1521"/>
        <v>0</v>
      </c>
      <c r="AJ9688" s="340">
        <f t="shared" si="1521"/>
        <v>0</v>
      </c>
      <c r="AK9688" s="340">
        <f t="shared" si="1521"/>
        <v>0.60000000000000009</v>
      </c>
      <c r="AL9688" s="340">
        <f t="shared" si="1521"/>
        <v>0</v>
      </c>
      <c r="AM9688" s="340">
        <f t="shared" si="1521"/>
        <v>0</v>
      </c>
    </row>
    <row r="9689" spans="1:39" x14ac:dyDescent="0.35">
      <c r="A9689" s="337">
        <v>31602</v>
      </c>
      <c r="B9689" s="338">
        <f t="shared" si="1514"/>
        <v>1986</v>
      </c>
      <c r="C9689" s="338">
        <f t="shared" si="1515"/>
        <v>7</v>
      </c>
      <c r="D9689" s="338">
        <f t="shared" si="1516"/>
        <v>9</v>
      </c>
      <c r="E9689" s="334">
        <v>0.6</v>
      </c>
      <c r="F9689" s="334">
        <v>0</v>
      </c>
      <c r="G9689" s="334">
        <v>0</v>
      </c>
      <c r="H9689" s="334">
        <v>0</v>
      </c>
      <c r="I9689" s="334">
        <v>0</v>
      </c>
      <c r="J9689" s="334">
        <v>0</v>
      </c>
      <c r="K9689" s="334">
        <v>0</v>
      </c>
      <c r="L9689" s="334">
        <v>0</v>
      </c>
      <c r="M9689" s="334">
        <v>0</v>
      </c>
      <c r="N9689" s="334">
        <v>0</v>
      </c>
      <c r="O9689" s="334">
        <v>0</v>
      </c>
      <c r="P9689" s="334">
        <v>0</v>
      </c>
      <c r="Q9689" s="334">
        <v>0</v>
      </c>
      <c r="R9689" s="334">
        <v>0</v>
      </c>
      <c r="S9689" s="334">
        <v>7.8</v>
      </c>
      <c r="T9689" s="334">
        <v>0</v>
      </c>
      <c r="U9689" s="334">
        <v>0</v>
      </c>
      <c r="V9689" s="334">
        <v>0</v>
      </c>
      <c r="W9689" s="334">
        <v>0</v>
      </c>
      <c r="X9689" s="334">
        <v>0</v>
      </c>
      <c r="Y9689" s="334">
        <v>0</v>
      </c>
      <c r="Z9689" s="334">
        <v>0</v>
      </c>
      <c r="AA9689" s="334">
        <v>0</v>
      </c>
      <c r="AB9689" s="334">
        <v>0</v>
      </c>
      <c r="AD9689" s="334">
        <v>8.4</v>
      </c>
      <c r="AE9689" s="334">
        <f t="shared" si="1517"/>
        <v>8.4</v>
      </c>
      <c r="AF9689" s="334">
        <f t="shared" si="1518"/>
        <v>8.4</v>
      </c>
      <c r="AG9689" s="340">
        <f t="shared" si="1519"/>
        <v>0</v>
      </c>
      <c r="AI9689" s="340">
        <f t="shared" si="1521"/>
        <v>0</v>
      </c>
      <c r="AJ9689" s="340">
        <f t="shared" si="1521"/>
        <v>0</v>
      </c>
      <c r="AK9689" s="340">
        <f t="shared" si="1521"/>
        <v>8.4</v>
      </c>
      <c r="AL9689" s="340">
        <f t="shared" si="1521"/>
        <v>0</v>
      </c>
      <c r="AM9689" s="340">
        <f t="shared" si="1521"/>
        <v>0</v>
      </c>
    </row>
    <row r="9690" spans="1:39" x14ac:dyDescent="0.35">
      <c r="A9690" s="337">
        <v>31603</v>
      </c>
      <c r="B9690" s="338">
        <f t="shared" si="1514"/>
        <v>1986</v>
      </c>
      <c r="C9690" s="338">
        <f t="shared" si="1515"/>
        <v>7</v>
      </c>
      <c r="D9690" s="338">
        <f t="shared" si="1516"/>
        <v>10</v>
      </c>
      <c r="E9690" s="334">
        <v>0</v>
      </c>
      <c r="F9690" s="334">
        <v>0</v>
      </c>
      <c r="G9690" s="334">
        <v>0</v>
      </c>
      <c r="H9690" s="334">
        <v>0</v>
      </c>
      <c r="I9690" s="334">
        <v>0</v>
      </c>
      <c r="J9690" s="334">
        <v>0</v>
      </c>
      <c r="K9690" s="334">
        <v>0</v>
      </c>
      <c r="L9690" s="334">
        <v>0</v>
      </c>
      <c r="M9690" s="334">
        <v>0</v>
      </c>
      <c r="N9690" s="334">
        <v>0</v>
      </c>
      <c r="O9690" s="334">
        <v>0</v>
      </c>
      <c r="P9690" s="334">
        <v>0</v>
      </c>
      <c r="Q9690" s="334">
        <v>0</v>
      </c>
      <c r="R9690" s="334">
        <v>0</v>
      </c>
      <c r="S9690" s="334">
        <v>0</v>
      </c>
      <c r="T9690" s="334">
        <v>0</v>
      </c>
      <c r="U9690" s="334">
        <v>0</v>
      </c>
      <c r="V9690" s="334">
        <v>0</v>
      </c>
      <c r="W9690" s="334">
        <v>0</v>
      </c>
      <c r="X9690" s="334">
        <v>0.4</v>
      </c>
      <c r="Y9690" s="334">
        <v>0</v>
      </c>
      <c r="Z9690" s="334">
        <v>0</v>
      </c>
      <c r="AA9690" s="334">
        <v>0</v>
      </c>
      <c r="AB9690" s="334">
        <v>0</v>
      </c>
      <c r="AD9690" s="334">
        <v>0.4</v>
      </c>
      <c r="AE9690" s="334">
        <f t="shared" si="1517"/>
        <v>0.4</v>
      </c>
      <c r="AF9690" s="334">
        <f t="shared" si="1518"/>
        <v>0.4</v>
      </c>
      <c r="AG9690" s="340">
        <f t="shared" si="1519"/>
        <v>0</v>
      </c>
      <c r="AI9690" s="340">
        <f t="shared" si="1521"/>
        <v>0</v>
      </c>
      <c r="AJ9690" s="340">
        <f t="shared" si="1521"/>
        <v>0</v>
      </c>
      <c r="AK9690" s="340">
        <f t="shared" si="1521"/>
        <v>0.4</v>
      </c>
      <c r="AL9690" s="340">
        <f t="shared" si="1521"/>
        <v>0</v>
      </c>
      <c r="AM9690" s="340">
        <f t="shared" si="1521"/>
        <v>0</v>
      </c>
    </row>
    <row r="9691" spans="1:39" x14ac:dyDescent="0.35">
      <c r="A9691" s="337">
        <v>31604</v>
      </c>
      <c r="B9691" s="338">
        <f t="shared" si="1514"/>
        <v>1986</v>
      </c>
      <c r="C9691" s="338">
        <f t="shared" si="1515"/>
        <v>7</v>
      </c>
      <c r="D9691" s="338">
        <f t="shared" si="1516"/>
        <v>11</v>
      </c>
      <c r="E9691" s="334">
        <v>0</v>
      </c>
      <c r="F9691" s="334">
        <v>0</v>
      </c>
      <c r="G9691" s="334">
        <v>0</v>
      </c>
      <c r="H9691" s="334">
        <v>0</v>
      </c>
      <c r="I9691" s="334">
        <v>0</v>
      </c>
      <c r="J9691" s="334">
        <v>0</v>
      </c>
      <c r="K9691" s="334">
        <v>0</v>
      </c>
      <c r="L9691" s="334">
        <v>0</v>
      </c>
      <c r="M9691" s="334">
        <v>0</v>
      </c>
      <c r="N9691" s="334">
        <v>0</v>
      </c>
      <c r="O9691" s="334">
        <v>0</v>
      </c>
      <c r="P9691" s="334">
        <v>0</v>
      </c>
      <c r="Q9691" s="334">
        <v>0</v>
      </c>
      <c r="R9691" s="334">
        <v>0</v>
      </c>
      <c r="S9691" s="334">
        <v>0</v>
      </c>
      <c r="T9691" s="334">
        <v>0</v>
      </c>
      <c r="U9691" s="334">
        <v>0</v>
      </c>
      <c r="V9691" s="334">
        <v>0</v>
      </c>
      <c r="W9691" s="334">
        <v>0</v>
      </c>
      <c r="X9691" s="334">
        <v>0</v>
      </c>
      <c r="Y9691" s="334">
        <v>0.3</v>
      </c>
      <c r="Z9691" s="334">
        <v>0.6</v>
      </c>
      <c r="AA9691" s="334">
        <v>0</v>
      </c>
      <c r="AB9691" s="334">
        <v>0</v>
      </c>
      <c r="AD9691" s="334">
        <v>0.9</v>
      </c>
      <c r="AE9691" s="334">
        <f t="shared" si="1517"/>
        <v>0.9</v>
      </c>
      <c r="AF9691" s="334">
        <f t="shared" si="1518"/>
        <v>0.89999999999999991</v>
      </c>
      <c r="AG9691" s="340">
        <f t="shared" si="1519"/>
        <v>1.1102230246251565E-16</v>
      </c>
      <c r="AI9691" s="340">
        <f t="shared" si="1521"/>
        <v>0</v>
      </c>
      <c r="AJ9691" s="340">
        <f t="shared" si="1521"/>
        <v>0</v>
      </c>
      <c r="AK9691" s="340">
        <f t="shared" si="1521"/>
        <v>0.89999999999999991</v>
      </c>
      <c r="AL9691" s="340">
        <f t="shared" si="1521"/>
        <v>0</v>
      </c>
      <c r="AM9691" s="340">
        <f t="shared" si="1521"/>
        <v>0</v>
      </c>
    </row>
    <row r="9692" spans="1:39" x14ac:dyDescent="0.35">
      <c r="A9692" s="337">
        <v>31605</v>
      </c>
      <c r="B9692" s="338">
        <f t="shared" si="1514"/>
        <v>1986</v>
      </c>
      <c r="C9692" s="338">
        <f t="shared" si="1515"/>
        <v>7</v>
      </c>
      <c r="D9692" s="338">
        <f t="shared" si="1516"/>
        <v>12</v>
      </c>
      <c r="E9692" s="334">
        <v>0.2</v>
      </c>
      <c r="F9692" s="334">
        <v>0</v>
      </c>
      <c r="G9692" s="334">
        <v>0</v>
      </c>
      <c r="H9692" s="334">
        <v>0</v>
      </c>
      <c r="I9692" s="334">
        <v>0</v>
      </c>
      <c r="J9692" s="334">
        <v>0</v>
      </c>
      <c r="K9692" s="334">
        <v>0</v>
      </c>
      <c r="L9692" s="334">
        <v>0</v>
      </c>
      <c r="M9692" s="334">
        <v>0</v>
      </c>
      <c r="N9692" s="334">
        <v>0.2</v>
      </c>
      <c r="O9692" s="334">
        <v>0</v>
      </c>
      <c r="P9692" s="334">
        <v>0</v>
      </c>
      <c r="Q9692" s="334">
        <v>0</v>
      </c>
      <c r="R9692" s="334">
        <v>0</v>
      </c>
      <c r="S9692" s="334">
        <v>0</v>
      </c>
      <c r="T9692" s="334">
        <v>4.2</v>
      </c>
      <c r="U9692" s="334">
        <v>0</v>
      </c>
      <c r="V9692" s="334">
        <v>0.9</v>
      </c>
      <c r="W9692" s="334">
        <v>0</v>
      </c>
      <c r="X9692" s="334">
        <v>0</v>
      </c>
      <c r="Y9692" s="334">
        <v>0</v>
      </c>
      <c r="Z9692" s="334">
        <v>0</v>
      </c>
      <c r="AA9692" s="334">
        <v>0.5</v>
      </c>
      <c r="AB9692" s="334">
        <v>0.2</v>
      </c>
      <c r="AD9692" s="334">
        <v>6.2</v>
      </c>
      <c r="AE9692" s="334">
        <f t="shared" si="1517"/>
        <v>6.2</v>
      </c>
      <c r="AF9692" s="334">
        <f t="shared" si="1518"/>
        <v>6.2000000000000011</v>
      </c>
      <c r="AG9692" s="340">
        <f t="shared" si="1519"/>
        <v>8.8817841970012523E-16</v>
      </c>
      <c r="AI9692" s="340">
        <f t="shared" si="1521"/>
        <v>0</v>
      </c>
      <c r="AJ9692" s="340">
        <f t="shared" si="1521"/>
        <v>0</v>
      </c>
      <c r="AK9692" s="340">
        <f t="shared" si="1521"/>
        <v>6.2000000000000011</v>
      </c>
      <c r="AL9692" s="340">
        <f t="shared" si="1521"/>
        <v>0</v>
      </c>
      <c r="AM9692" s="340">
        <f t="shared" si="1521"/>
        <v>0</v>
      </c>
    </row>
    <row r="9693" spans="1:39" x14ac:dyDescent="0.35">
      <c r="A9693" s="337">
        <v>31606</v>
      </c>
      <c r="B9693" s="338">
        <f t="shared" si="1514"/>
        <v>1986</v>
      </c>
      <c r="C9693" s="338">
        <f t="shared" si="1515"/>
        <v>7</v>
      </c>
      <c r="D9693" s="338">
        <f t="shared" si="1516"/>
        <v>13</v>
      </c>
      <c r="E9693" s="334">
        <v>0</v>
      </c>
      <c r="F9693" s="334">
        <v>0.2</v>
      </c>
      <c r="G9693" s="334">
        <v>0.2</v>
      </c>
      <c r="H9693" s="334">
        <v>0</v>
      </c>
      <c r="I9693" s="334">
        <v>0</v>
      </c>
      <c r="J9693" s="334">
        <v>0</v>
      </c>
      <c r="K9693" s="334">
        <v>0</v>
      </c>
      <c r="L9693" s="334">
        <v>0</v>
      </c>
      <c r="M9693" s="334">
        <v>0</v>
      </c>
      <c r="N9693" s="334">
        <v>0</v>
      </c>
      <c r="O9693" s="334">
        <v>0</v>
      </c>
      <c r="P9693" s="334">
        <v>0</v>
      </c>
      <c r="Q9693" s="334">
        <v>0</v>
      </c>
      <c r="R9693" s="334">
        <v>0</v>
      </c>
      <c r="S9693" s="334">
        <v>0</v>
      </c>
      <c r="T9693" s="334">
        <v>0</v>
      </c>
      <c r="U9693" s="334">
        <v>0</v>
      </c>
      <c r="V9693" s="334">
        <v>1</v>
      </c>
      <c r="W9693" s="334">
        <v>0</v>
      </c>
      <c r="X9693" s="334">
        <v>0</v>
      </c>
      <c r="Y9693" s="334">
        <v>0</v>
      </c>
      <c r="Z9693" s="334">
        <v>0</v>
      </c>
      <c r="AA9693" s="334">
        <v>0</v>
      </c>
      <c r="AB9693" s="334">
        <v>0</v>
      </c>
      <c r="AD9693" s="334">
        <v>1.4</v>
      </c>
      <c r="AE9693" s="334">
        <f t="shared" si="1517"/>
        <v>1.4</v>
      </c>
      <c r="AF9693" s="334">
        <f t="shared" si="1518"/>
        <v>1.4</v>
      </c>
      <c r="AG9693" s="340">
        <f t="shared" si="1519"/>
        <v>0</v>
      </c>
      <c r="AI9693" s="340">
        <f t="shared" si="1521"/>
        <v>0</v>
      </c>
      <c r="AJ9693" s="340">
        <f t="shared" si="1521"/>
        <v>0</v>
      </c>
      <c r="AK9693" s="340">
        <f t="shared" si="1521"/>
        <v>1.4</v>
      </c>
      <c r="AL9693" s="340">
        <f t="shared" si="1521"/>
        <v>0</v>
      </c>
      <c r="AM9693" s="340">
        <f t="shared" si="1521"/>
        <v>0</v>
      </c>
    </row>
    <row r="9694" spans="1:39" x14ac:dyDescent="0.35">
      <c r="A9694" s="337">
        <v>31607</v>
      </c>
      <c r="B9694" s="338">
        <f t="shared" si="1514"/>
        <v>1986</v>
      </c>
      <c r="C9694" s="338">
        <f t="shared" si="1515"/>
        <v>7</v>
      </c>
      <c r="D9694" s="338">
        <f t="shared" si="1516"/>
        <v>14</v>
      </c>
      <c r="E9694" s="334">
        <v>0</v>
      </c>
      <c r="F9694" s="334">
        <v>0</v>
      </c>
      <c r="G9694" s="334">
        <v>0</v>
      </c>
      <c r="H9694" s="334">
        <v>0</v>
      </c>
      <c r="I9694" s="334">
        <v>0</v>
      </c>
      <c r="J9694" s="334">
        <v>0</v>
      </c>
      <c r="K9694" s="334">
        <v>0</v>
      </c>
      <c r="L9694" s="334">
        <v>0</v>
      </c>
      <c r="M9694" s="334">
        <v>0</v>
      </c>
      <c r="N9694" s="334">
        <v>0</v>
      </c>
      <c r="O9694" s="334">
        <v>0</v>
      </c>
      <c r="P9694" s="334">
        <v>0</v>
      </c>
      <c r="Q9694" s="334">
        <v>0</v>
      </c>
      <c r="R9694" s="334">
        <v>0</v>
      </c>
      <c r="S9694" s="334">
        <v>0</v>
      </c>
      <c r="T9694" s="334">
        <v>0</v>
      </c>
      <c r="U9694" s="334">
        <v>0</v>
      </c>
      <c r="V9694" s="334">
        <v>0</v>
      </c>
      <c r="W9694" s="334">
        <v>0</v>
      </c>
      <c r="X9694" s="334">
        <v>0</v>
      </c>
      <c r="Y9694" s="334">
        <v>0</v>
      </c>
      <c r="Z9694" s="334">
        <v>0</v>
      </c>
      <c r="AA9694" s="334">
        <v>0</v>
      </c>
      <c r="AB9694" s="334">
        <v>0</v>
      </c>
      <c r="AD9694" s="334">
        <v>0</v>
      </c>
      <c r="AE9694" s="334">
        <f t="shared" si="1517"/>
        <v>0</v>
      </c>
      <c r="AF9694" s="334">
        <f t="shared" si="1518"/>
        <v>0</v>
      </c>
      <c r="AG9694" s="340">
        <f t="shared" si="1519"/>
        <v>0</v>
      </c>
      <c r="AI9694" s="340">
        <f t="shared" si="1521"/>
        <v>0</v>
      </c>
      <c r="AJ9694" s="340">
        <f t="shared" si="1521"/>
        <v>0</v>
      </c>
      <c r="AK9694" s="340">
        <f t="shared" si="1521"/>
        <v>0</v>
      </c>
      <c r="AL9694" s="340">
        <f t="shared" si="1521"/>
        <v>0</v>
      </c>
      <c r="AM9694" s="340">
        <f t="shared" si="1521"/>
        <v>0</v>
      </c>
    </row>
    <row r="9695" spans="1:39" x14ac:dyDescent="0.35">
      <c r="A9695" s="337">
        <v>31608</v>
      </c>
      <c r="B9695" s="338">
        <f t="shared" si="1514"/>
        <v>1986</v>
      </c>
      <c r="C9695" s="338">
        <f t="shared" si="1515"/>
        <v>7</v>
      </c>
      <c r="D9695" s="338">
        <f t="shared" si="1516"/>
        <v>15</v>
      </c>
      <c r="E9695" s="334">
        <v>0</v>
      </c>
      <c r="F9695" s="334">
        <v>0</v>
      </c>
      <c r="G9695" s="334">
        <v>0</v>
      </c>
      <c r="H9695" s="334">
        <v>0.3</v>
      </c>
      <c r="I9695" s="334">
        <v>0</v>
      </c>
      <c r="J9695" s="334">
        <v>0</v>
      </c>
      <c r="K9695" s="334">
        <v>0</v>
      </c>
      <c r="L9695" s="334">
        <v>0</v>
      </c>
      <c r="M9695" s="334">
        <v>0</v>
      </c>
      <c r="N9695" s="334">
        <v>0.6</v>
      </c>
      <c r="O9695" s="334">
        <v>0.3</v>
      </c>
      <c r="P9695" s="334">
        <v>0.3</v>
      </c>
      <c r="Q9695" s="334">
        <v>0.6</v>
      </c>
      <c r="R9695" s="334">
        <v>0</v>
      </c>
      <c r="S9695" s="334">
        <v>0</v>
      </c>
      <c r="T9695" s="334">
        <v>0</v>
      </c>
      <c r="U9695" s="334">
        <v>0</v>
      </c>
      <c r="V9695" s="334">
        <v>0</v>
      </c>
      <c r="W9695" s="334">
        <v>0</v>
      </c>
      <c r="X9695" s="334">
        <v>0</v>
      </c>
      <c r="Y9695" s="334">
        <v>0</v>
      </c>
      <c r="Z9695" s="334">
        <v>0</v>
      </c>
      <c r="AA9695" s="334">
        <v>0</v>
      </c>
      <c r="AB9695" s="334">
        <v>0</v>
      </c>
      <c r="AD9695" s="334">
        <v>2.1</v>
      </c>
      <c r="AE9695" s="334">
        <f t="shared" si="1517"/>
        <v>2.1</v>
      </c>
      <c r="AF9695" s="334">
        <f t="shared" si="1518"/>
        <v>2.1</v>
      </c>
      <c r="AG9695" s="340">
        <f t="shared" si="1519"/>
        <v>0</v>
      </c>
      <c r="AI9695" s="340">
        <f t="shared" si="1521"/>
        <v>0</v>
      </c>
      <c r="AJ9695" s="340">
        <f t="shared" si="1521"/>
        <v>0</v>
      </c>
      <c r="AK9695" s="340">
        <f t="shared" si="1521"/>
        <v>2.1</v>
      </c>
      <c r="AL9695" s="340">
        <f t="shared" si="1521"/>
        <v>0</v>
      </c>
      <c r="AM9695" s="340">
        <f t="shared" si="1521"/>
        <v>0</v>
      </c>
    </row>
    <row r="9696" spans="1:39" x14ac:dyDescent="0.35">
      <c r="A9696" s="337">
        <v>31609</v>
      </c>
      <c r="B9696" s="338">
        <f t="shared" si="1514"/>
        <v>1986</v>
      </c>
      <c r="C9696" s="338">
        <f t="shared" si="1515"/>
        <v>7</v>
      </c>
      <c r="D9696" s="338">
        <f t="shared" si="1516"/>
        <v>16</v>
      </c>
      <c r="E9696" s="334">
        <v>0</v>
      </c>
      <c r="F9696" s="334">
        <v>0</v>
      </c>
      <c r="G9696" s="334">
        <v>0</v>
      </c>
      <c r="H9696" s="334">
        <v>0.2</v>
      </c>
      <c r="I9696" s="334">
        <v>0</v>
      </c>
      <c r="J9696" s="334">
        <v>0</v>
      </c>
      <c r="K9696" s="334">
        <v>0</v>
      </c>
      <c r="L9696" s="334">
        <v>0</v>
      </c>
      <c r="M9696" s="334">
        <v>0</v>
      </c>
      <c r="N9696" s="334">
        <v>0</v>
      </c>
      <c r="O9696" s="334">
        <v>0</v>
      </c>
      <c r="P9696" s="334">
        <v>0</v>
      </c>
      <c r="Q9696" s="334">
        <v>0</v>
      </c>
      <c r="R9696" s="334">
        <v>0</v>
      </c>
      <c r="S9696" s="334">
        <v>0</v>
      </c>
      <c r="T9696" s="334">
        <v>0</v>
      </c>
      <c r="U9696" s="334">
        <v>0</v>
      </c>
      <c r="V9696" s="334">
        <v>0</v>
      </c>
      <c r="W9696" s="334">
        <v>0</v>
      </c>
      <c r="X9696" s="334">
        <v>0</v>
      </c>
      <c r="Y9696" s="334">
        <v>0</v>
      </c>
      <c r="Z9696" s="334">
        <v>0.4</v>
      </c>
      <c r="AA9696" s="334">
        <v>5.3</v>
      </c>
      <c r="AB9696" s="334">
        <v>6.7</v>
      </c>
      <c r="AD9696" s="334">
        <v>12.6</v>
      </c>
      <c r="AE9696" s="334">
        <f t="shared" si="1517"/>
        <v>12.6</v>
      </c>
      <c r="AF9696" s="334">
        <f t="shared" si="1518"/>
        <v>12.600000000000001</v>
      </c>
      <c r="AG9696" s="340">
        <f t="shared" si="1519"/>
        <v>1.7763568394002505E-15</v>
      </c>
      <c r="AI9696" s="340">
        <f t="shared" si="1521"/>
        <v>0</v>
      </c>
      <c r="AJ9696" s="340">
        <f t="shared" si="1521"/>
        <v>0</v>
      </c>
      <c r="AK9696" s="340">
        <f t="shared" si="1521"/>
        <v>12.600000000000001</v>
      </c>
      <c r="AL9696" s="340">
        <f t="shared" si="1521"/>
        <v>0</v>
      </c>
      <c r="AM9696" s="340">
        <f t="shared" si="1521"/>
        <v>0</v>
      </c>
    </row>
    <row r="9697" spans="1:39" x14ac:dyDescent="0.35">
      <c r="A9697" s="337">
        <v>31610</v>
      </c>
      <c r="B9697" s="338">
        <f t="shared" si="1514"/>
        <v>1986</v>
      </c>
      <c r="C9697" s="338">
        <f t="shared" si="1515"/>
        <v>7</v>
      </c>
      <c r="D9697" s="338">
        <f t="shared" si="1516"/>
        <v>17</v>
      </c>
      <c r="E9697" s="334">
        <v>0.2</v>
      </c>
      <c r="F9697" s="334">
        <v>0</v>
      </c>
      <c r="G9697" s="334">
        <v>0</v>
      </c>
      <c r="H9697" s="334">
        <v>0</v>
      </c>
      <c r="I9697" s="334">
        <v>0</v>
      </c>
      <c r="J9697" s="334">
        <v>0</v>
      </c>
      <c r="K9697" s="334">
        <v>0</v>
      </c>
      <c r="L9697" s="334">
        <v>0</v>
      </c>
      <c r="M9697" s="334">
        <v>0</v>
      </c>
      <c r="N9697" s="334">
        <v>0</v>
      </c>
      <c r="O9697" s="334">
        <v>2.1</v>
      </c>
      <c r="P9697" s="334">
        <v>3.9</v>
      </c>
      <c r="Q9697" s="334">
        <v>3</v>
      </c>
      <c r="R9697" s="334">
        <v>3</v>
      </c>
      <c r="S9697" s="334">
        <v>3</v>
      </c>
      <c r="T9697" s="334">
        <v>5.6</v>
      </c>
      <c r="U9697" s="334">
        <v>2.1</v>
      </c>
      <c r="V9697" s="334">
        <v>1.2</v>
      </c>
      <c r="W9697" s="334">
        <v>1.2</v>
      </c>
      <c r="X9697" s="334">
        <v>0.5</v>
      </c>
      <c r="Y9697" s="334">
        <v>0.2</v>
      </c>
      <c r="Z9697" s="334">
        <v>0</v>
      </c>
      <c r="AA9697" s="334">
        <v>0</v>
      </c>
      <c r="AB9697" s="334">
        <v>0</v>
      </c>
      <c r="AD9697" s="334">
        <v>26</v>
      </c>
      <c r="AE9697" s="334">
        <f t="shared" si="1517"/>
        <v>26</v>
      </c>
      <c r="AF9697" s="334">
        <f t="shared" si="1518"/>
        <v>25.999999999999996</v>
      </c>
      <c r="AG9697" s="340">
        <f t="shared" si="1519"/>
        <v>3.5527136788005009E-15</v>
      </c>
      <c r="AI9697" s="340">
        <f t="shared" si="1521"/>
        <v>0</v>
      </c>
      <c r="AJ9697" s="340">
        <f t="shared" si="1521"/>
        <v>0</v>
      </c>
      <c r="AK9697" s="340">
        <f t="shared" si="1521"/>
        <v>25.999999999999996</v>
      </c>
      <c r="AL9697" s="340">
        <f t="shared" si="1521"/>
        <v>0</v>
      </c>
      <c r="AM9697" s="340">
        <f t="shared" si="1521"/>
        <v>0</v>
      </c>
    </row>
    <row r="9698" spans="1:39" x14ac:dyDescent="0.35">
      <c r="A9698" s="337">
        <v>31611</v>
      </c>
      <c r="B9698" s="338">
        <f t="shared" si="1514"/>
        <v>1986</v>
      </c>
      <c r="C9698" s="338">
        <f t="shared" si="1515"/>
        <v>7</v>
      </c>
      <c r="D9698" s="338">
        <f t="shared" si="1516"/>
        <v>18</v>
      </c>
      <c r="E9698" s="334">
        <v>0</v>
      </c>
      <c r="F9698" s="334">
        <v>0</v>
      </c>
      <c r="G9698" s="334">
        <v>0</v>
      </c>
      <c r="H9698" s="334">
        <v>0</v>
      </c>
      <c r="I9698" s="334">
        <v>0</v>
      </c>
      <c r="J9698" s="334">
        <v>0</v>
      </c>
      <c r="K9698" s="334">
        <v>0</v>
      </c>
      <c r="L9698" s="334">
        <v>0</v>
      </c>
      <c r="M9698" s="334">
        <v>0</v>
      </c>
      <c r="N9698" s="334">
        <v>0</v>
      </c>
      <c r="O9698" s="334">
        <v>0</v>
      </c>
      <c r="P9698" s="334">
        <v>0</v>
      </c>
      <c r="Q9698" s="334">
        <v>0</v>
      </c>
      <c r="R9698" s="334">
        <v>0</v>
      </c>
      <c r="S9698" s="334">
        <v>0</v>
      </c>
      <c r="T9698" s="334">
        <v>0</v>
      </c>
      <c r="U9698" s="334">
        <v>0</v>
      </c>
      <c r="V9698" s="334">
        <v>0</v>
      </c>
      <c r="W9698" s="334">
        <v>0</v>
      </c>
      <c r="X9698" s="334">
        <v>0</v>
      </c>
      <c r="Y9698" s="334">
        <v>0</v>
      </c>
      <c r="Z9698" s="334">
        <v>0</v>
      </c>
      <c r="AA9698" s="334">
        <v>0</v>
      </c>
      <c r="AB9698" s="334">
        <v>0</v>
      </c>
      <c r="AD9698" s="334">
        <v>0</v>
      </c>
      <c r="AE9698" s="334">
        <f t="shared" si="1517"/>
        <v>0</v>
      </c>
      <c r="AF9698" s="334">
        <f t="shared" si="1518"/>
        <v>0</v>
      </c>
      <c r="AG9698" s="340">
        <f t="shared" si="1519"/>
        <v>0</v>
      </c>
      <c r="AI9698" s="340">
        <f t="shared" si="1521"/>
        <v>0</v>
      </c>
      <c r="AJ9698" s="340">
        <f t="shared" si="1521"/>
        <v>0</v>
      </c>
      <c r="AK9698" s="340">
        <f t="shared" si="1521"/>
        <v>0</v>
      </c>
      <c r="AL9698" s="340">
        <f t="shared" si="1521"/>
        <v>0</v>
      </c>
      <c r="AM9698" s="340">
        <f t="shared" si="1521"/>
        <v>0</v>
      </c>
    </row>
    <row r="9699" spans="1:39" x14ac:dyDescent="0.35">
      <c r="A9699" s="337">
        <v>31612</v>
      </c>
      <c r="B9699" s="338">
        <f t="shared" si="1514"/>
        <v>1986</v>
      </c>
      <c r="C9699" s="338">
        <f t="shared" si="1515"/>
        <v>7</v>
      </c>
      <c r="D9699" s="338">
        <f t="shared" si="1516"/>
        <v>19</v>
      </c>
      <c r="E9699" s="334">
        <v>0</v>
      </c>
      <c r="F9699" s="334">
        <v>0</v>
      </c>
      <c r="G9699" s="334">
        <v>0</v>
      </c>
      <c r="H9699" s="334">
        <v>0</v>
      </c>
      <c r="I9699" s="334">
        <v>0</v>
      </c>
      <c r="J9699" s="334">
        <v>0</v>
      </c>
      <c r="K9699" s="334">
        <v>0</v>
      </c>
      <c r="L9699" s="334">
        <v>0</v>
      </c>
      <c r="M9699" s="334">
        <v>0</v>
      </c>
      <c r="N9699" s="334">
        <v>0</v>
      </c>
      <c r="O9699" s="334">
        <v>0</v>
      </c>
      <c r="P9699" s="334">
        <v>0</v>
      </c>
      <c r="Q9699" s="334">
        <v>0</v>
      </c>
      <c r="R9699" s="334">
        <v>0</v>
      </c>
      <c r="S9699" s="334">
        <v>0</v>
      </c>
      <c r="T9699" s="334">
        <v>0</v>
      </c>
      <c r="U9699" s="334">
        <v>0</v>
      </c>
      <c r="V9699" s="334">
        <v>0</v>
      </c>
      <c r="W9699" s="334">
        <v>0</v>
      </c>
      <c r="X9699" s="334">
        <v>0</v>
      </c>
      <c r="Y9699" s="334">
        <v>0</v>
      </c>
      <c r="Z9699" s="334">
        <v>0</v>
      </c>
      <c r="AA9699" s="334">
        <v>0</v>
      </c>
      <c r="AB9699" s="334">
        <v>0</v>
      </c>
      <c r="AD9699" s="334">
        <v>0</v>
      </c>
      <c r="AE9699" s="334">
        <f t="shared" si="1517"/>
        <v>0</v>
      </c>
      <c r="AF9699" s="334">
        <f t="shared" si="1518"/>
        <v>0</v>
      </c>
      <c r="AG9699" s="340">
        <f t="shared" si="1519"/>
        <v>0</v>
      </c>
      <c r="AI9699" s="340">
        <f t="shared" si="1521"/>
        <v>0</v>
      </c>
      <c r="AJ9699" s="340">
        <f t="shared" si="1521"/>
        <v>0</v>
      </c>
      <c r="AK9699" s="340">
        <f t="shared" si="1521"/>
        <v>0</v>
      </c>
      <c r="AL9699" s="340">
        <f t="shared" si="1521"/>
        <v>0</v>
      </c>
      <c r="AM9699" s="340">
        <f t="shared" si="1521"/>
        <v>0</v>
      </c>
    </row>
    <row r="9700" spans="1:39" x14ac:dyDescent="0.35">
      <c r="A9700" s="337">
        <v>31613</v>
      </c>
      <c r="B9700" s="338">
        <f t="shared" si="1514"/>
        <v>1986</v>
      </c>
      <c r="C9700" s="338">
        <f t="shared" si="1515"/>
        <v>7</v>
      </c>
      <c r="D9700" s="338">
        <f t="shared" si="1516"/>
        <v>20</v>
      </c>
      <c r="E9700" s="334">
        <v>0</v>
      </c>
      <c r="F9700" s="334">
        <v>0</v>
      </c>
      <c r="G9700" s="334">
        <v>0</v>
      </c>
      <c r="H9700" s="334">
        <v>0</v>
      </c>
      <c r="I9700" s="334">
        <v>0</v>
      </c>
      <c r="J9700" s="334">
        <v>0</v>
      </c>
      <c r="K9700" s="334">
        <v>0</v>
      </c>
      <c r="L9700" s="334">
        <v>0</v>
      </c>
      <c r="M9700" s="334">
        <v>0</v>
      </c>
      <c r="N9700" s="334">
        <v>0</v>
      </c>
      <c r="O9700" s="334">
        <v>0</v>
      </c>
      <c r="P9700" s="334">
        <v>0</v>
      </c>
      <c r="Q9700" s="334">
        <v>0</v>
      </c>
      <c r="R9700" s="334">
        <v>0</v>
      </c>
      <c r="S9700" s="334">
        <v>0</v>
      </c>
      <c r="T9700" s="334">
        <v>0</v>
      </c>
      <c r="U9700" s="334">
        <v>0</v>
      </c>
      <c r="V9700" s="334">
        <v>0</v>
      </c>
      <c r="W9700" s="334">
        <v>0</v>
      </c>
      <c r="X9700" s="334">
        <v>0</v>
      </c>
      <c r="Y9700" s="334">
        <v>0</v>
      </c>
      <c r="Z9700" s="334">
        <v>0</v>
      </c>
      <c r="AA9700" s="334">
        <v>0</v>
      </c>
      <c r="AB9700" s="334">
        <v>0</v>
      </c>
      <c r="AD9700" s="334">
        <v>0</v>
      </c>
      <c r="AE9700" s="334">
        <f t="shared" si="1517"/>
        <v>0</v>
      </c>
      <c r="AF9700" s="334">
        <f t="shared" si="1518"/>
        <v>0</v>
      </c>
      <c r="AG9700" s="340">
        <f t="shared" si="1519"/>
        <v>0</v>
      </c>
      <c r="AI9700" s="340">
        <f t="shared" ref="AI9700:AM9715" si="1522">IF($C9700=AI$1,$AF9700,0)</f>
        <v>0</v>
      </c>
      <c r="AJ9700" s="340">
        <f t="shared" si="1522"/>
        <v>0</v>
      </c>
      <c r="AK9700" s="340">
        <f t="shared" si="1522"/>
        <v>0</v>
      </c>
      <c r="AL9700" s="340">
        <f t="shared" si="1522"/>
        <v>0</v>
      </c>
      <c r="AM9700" s="340">
        <f t="shared" si="1522"/>
        <v>0</v>
      </c>
    </row>
    <row r="9701" spans="1:39" x14ac:dyDescent="0.35">
      <c r="A9701" s="337">
        <v>31614</v>
      </c>
      <c r="B9701" s="338">
        <f t="shared" si="1514"/>
        <v>1986</v>
      </c>
      <c r="C9701" s="338">
        <f t="shared" si="1515"/>
        <v>7</v>
      </c>
      <c r="D9701" s="338">
        <f t="shared" si="1516"/>
        <v>21</v>
      </c>
      <c r="E9701" s="334">
        <v>0</v>
      </c>
      <c r="F9701" s="334">
        <v>0</v>
      </c>
      <c r="G9701" s="334">
        <v>0</v>
      </c>
      <c r="H9701" s="334">
        <v>0</v>
      </c>
      <c r="I9701" s="334">
        <v>0</v>
      </c>
      <c r="J9701" s="334">
        <v>0</v>
      </c>
      <c r="K9701" s="334">
        <v>0</v>
      </c>
      <c r="L9701" s="334">
        <v>0</v>
      </c>
      <c r="M9701" s="334">
        <v>0</v>
      </c>
      <c r="N9701" s="334">
        <v>0</v>
      </c>
      <c r="O9701" s="334">
        <v>0</v>
      </c>
      <c r="P9701" s="334">
        <v>0</v>
      </c>
      <c r="Q9701" s="334">
        <v>0</v>
      </c>
      <c r="R9701" s="334">
        <v>0</v>
      </c>
      <c r="S9701" s="334">
        <v>0</v>
      </c>
      <c r="T9701" s="334">
        <v>0</v>
      </c>
      <c r="U9701" s="334">
        <v>0</v>
      </c>
      <c r="V9701" s="334">
        <v>0</v>
      </c>
      <c r="W9701" s="334">
        <v>0</v>
      </c>
      <c r="X9701" s="334">
        <v>0</v>
      </c>
      <c r="Y9701" s="334">
        <v>0</v>
      </c>
      <c r="Z9701" s="334">
        <v>0</v>
      </c>
      <c r="AA9701" s="334">
        <v>0</v>
      </c>
      <c r="AB9701" s="334">
        <v>0</v>
      </c>
      <c r="AD9701" s="334">
        <v>0</v>
      </c>
      <c r="AE9701" s="334">
        <f t="shared" si="1517"/>
        <v>0</v>
      </c>
      <c r="AF9701" s="334">
        <f t="shared" si="1518"/>
        <v>0</v>
      </c>
      <c r="AG9701" s="340">
        <f t="shared" si="1519"/>
        <v>0</v>
      </c>
      <c r="AI9701" s="340">
        <f t="shared" si="1522"/>
        <v>0</v>
      </c>
      <c r="AJ9701" s="340">
        <f t="shared" si="1522"/>
        <v>0</v>
      </c>
      <c r="AK9701" s="340">
        <f t="shared" si="1522"/>
        <v>0</v>
      </c>
      <c r="AL9701" s="340">
        <f t="shared" si="1522"/>
        <v>0</v>
      </c>
      <c r="AM9701" s="340">
        <f t="shared" si="1522"/>
        <v>0</v>
      </c>
    </row>
    <row r="9702" spans="1:39" x14ac:dyDescent="0.35">
      <c r="A9702" s="337">
        <v>31615</v>
      </c>
      <c r="B9702" s="338">
        <f t="shared" si="1514"/>
        <v>1986</v>
      </c>
      <c r="C9702" s="338">
        <f t="shared" si="1515"/>
        <v>7</v>
      </c>
      <c r="D9702" s="338">
        <f t="shared" si="1516"/>
        <v>22</v>
      </c>
      <c r="E9702" s="334">
        <v>0</v>
      </c>
      <c r="F9702" s="334">
        <v>0</v>
      </c>
      <c r="G9702" s="334">
        <v>0</v>
      </c>
      <c r="H9702" s="334">
        <v>0</v>
      </c>
      <c r="I9702" s="334">
        <v>0</v>
      </c>
      <c r="J9702" s="334">
        <v>0</v>
      </c>
      <c r="K9702" s="334">
        <v>0</v>
      </c>
      <c r="L9702" s="334">
        <v>0</v>
      </c>
      <c r="M9702" s="334">
        <v>0</v>
      </c>
      <c r="N9702" s="334">
        <v>0</v>
      </c>
      <c r="O9702" s="334">
        <v>0</v>
      </c>
      <c r="P9702" s="334">
        <v>0</v>
      </c>
      <c r="Q9702" s="334">
        <v>0</v>
      </c>
      <c r="R9702" s="334">
        <v>0</v>
      </c>
      <c r="S9702" s="334">
        <v>0.5</v>
      </c>
      <c r="T9702" s="334">
        <v>0</v>
      </c>
      <c r="U9702" s="334">
        <v>0</v>
      </c>
      <c r="V9702" s="334">
        <v>0</v>
      </c>
      <c r="W9702" s="334">
        <v>0</v>
      </c>
      <c r="X9702" s="334">
        <v>0</v>
      </c>
      <c r="Y9702" s="334">
        <v>0</v>
      </c>
      <c r="Z9702" s="334">
        <v>0</v>
      </c>
      <c r="AA9702" s="334">
        <v>0</v>
      </c>
      <c r="AB9702" s="334">
        <v>0</v>
      </c>
      <c r="AD9702" s="334">
        <v>0.5</v>
      </c>
      <c r="AE9702" s="334">
        <f t="shared" si="1517"/>
        <v>0.5</v>
      </c>
      <c r="AF9702" s="334">
        <f t="shared" si="1518"/>
        <v>0.5</v>
      </c>
      <c r="AG9702" s="340">
        <f t="shared" si="1519"/>
        <v>0</v>
      </c>
      <c r="AI9702" s="340">
        <f t="shared" si="1522"/>
        <v>0</v>
      </c>
      <c r="AJ9702" s="340">
        <f t="shared" si="1522"/>
        <v>0</v>
      </c>
      <c r="AK9702" s="340">
        <f t="shared" si="1522"/>
        <v>0.5</v>
      </c>
      <c r="AL9702" s="340">
        <f t="shared" si="1522"/>
        <v>0</v>
      </c>
      <c r="AM9702" s="340">
        <f t="shared" si="1522"/>
        <v>0</v>
      </c>
    </row>
    <row r="9703" spans="1:39" x14ac:dyDescent="0.35">
      <c r="A9703" s="337">
        <v>31616</v>
      </c>
      <c r="B9703" s="338">
        <f t="shared" si="1514"/>
        <v>1986</v>
      </c>
      <c r="C9703" s="338">
        <f t="shared" si="1515"/>
        <v>7</v>
      </c>
      <c r="D9703" s="338">
        <f t="shared" si="1516"/>
        <v>23</v>
      </c>
      <c r="E9703" s="334">
        <v>0</v>
      </c>
      <c r="F9703" s="334">
        <v>0</v>
      </c>
      <c r="G9703" s="334">
        <v>0</v>
      </c>
      <c r="H9703" s="334">
        <v>0</v>
      </c>
      <c r="I9703" s="334">
        <v>0</v>
      </c>
      <c r="J9703" s="334">
        <v>0</v>
      </c>
      <c r="K9703" s="334">
        <v>0</v>
      </c>
      <c r="L9703" s="334">
        <v>1.3</v>
      </c>
      <c r="M9703" s="334">
        <v>0</v>
      </c>
      <c r="N9703" s="334">
        <v>0.8</v>
      </c>
      <c r="O9703" s="334">
        <v>0</v>
      </c>
      <c r="P9703" s="334">
        <v>0</v>
      </c>
      <c r="Q9703" s="334">
        <v>0</v>
      </c>
      <c r="R9703" s="334">
        <v>0.2</v>
      </c>
      <c r="S9703" s="334">
        <v>0</v>
      </c>
      <c r="T9703" s="334">
        <v>0</v>
      </c>
      <c r="U9703" s="334">
        <v>0</v>
      </c>
      <c r="V9703" s="334">
        <v>0</v>
      </c>
      <c r="W9703" s="334">
        <v>0</v>
      </c>
      <c r="X9703" s="334">
        <v>0</v>
      </c>
      <c r="Y9703" s="334">
        <v>0</v>
      </c>
      <c r="Z9703" s="334">
        <v>0</v>
      </c>
      <c r="AA9703" s="334">
        <v>0</v>
      </c>
      <c r="AB9703" s="334">
        <v>0</v>
      </c>
      <c r="AD9703" s="334">
        <v>2.2999999999999998</v>
      </c>
      <c r="AE9703" s="334">
        <f t="shared" si="1517"/>
        <v>2.2999999999999998</v>
      </c>
      <c r="AF9703" s="334">
        <f t="shared" si="1518"/>
        <v>2.3000000000000003</v>
      </c>
      <c r="AG9703" s="340">
        <f t="shared" si="1519"/>
        <v>4.4408920985006262E-16</v>
      </c>
      <c r="AI9703" s="340">
        <f t="shared" si="1522"/>
        <v>0</v>
      </c>
      <c r="AJ9703" s="340">
        <f t="shared" si="1522"/>
        <v>0</v>
      </c>
      <c r="AK9703" s="340">
        <f t="shared" si="1522"/>
        <v>2.3000000000000003</v>
      </c>
      <c r="AL9703" s="340">
        <f t="shared" si="1522"/>
        <v>0</v>
      </c>
      <c r="AM9703" s="340">
        <f t="shared" si="1522"/>
        <v>0</v>
      </c>
    </row>
    <row r="9704" spans="1:39" x14ac:dyDescent="0.35">
      <c r="A9704" s="337">
        <v>31617</v>
      </c>
      <c r="B9704" s="338">
        <f t="shared" si="1514"/>
        <v>1986</v>
      </c>
      <c r="C9704" s="338">
        <f t="shared" si="1515"/>
        <v>7</v>
      </c>
      <c r="D9704" s="338">
        <f t="shared" si="1516"/>
        <v>24</v>
      </c>
      <c r="E9704" s="334">
        <v>0</v>
      </c>
      <c r="F9704" s="334">
        <v>0</v>
      </c>
      <c r="G9704" s="334">
        <v>0</v>
      </c>
      <c r="H9704" s="334">
        <v>0</v>
      </c>
      <c r="I9704" s="334">
        <v>0</v>
      </c>
      <c r="J9704" s="334">
        <v>0</v>
      </c>
      <c r="K9704" s="334">
        <v>0</v>
      </c>
      <c r="L9704" s="334">
        <v>0</v>
      </c>
      <c r="M9704" s="334">
        <v>0</v>
      </c>
      <c r="N9704" s="334">
        <v>0</v>
      </c>
      <c r="O9704" s="334">
        <v>0</v>
      </c>
      <c r="P9704" s="334">
        <v>0</v>
      </c>
      <c r="Q9704" s="334">
        <v>0</v>
      </c>
      <c r="R9704" s="334">
        <v>0</v>
      </c>
      <c r="S9704" s="334">
        <v>0</v>
      </c>
      <c r="T9704" s="334">
        <v>0</v>
      </c>
      <c r="U9704" s="334">
        <v>0</v>
      </c>
      <c r="V9704" s="334">
        <v>0</v>
      </c>
      <c r="W9704" s="334">
        <v>0</v>
      </c>
      <c r="X9704" s="334">
        <v>0</v>
      </c>
      <c r="Y9704" s="334">
        <v>0</v>
      </c>
      <c r="Z9704" s="334">
        <v>0</v>
      </c>
      <c r="AA9704" s="334">
        <v>0</v>
      </c>
      <c r="AB9704" s="334">
        <v>0</v>
      </c>
      <c r="AD9704" s="334">
        <v>0</v>
      </c>
      <c r="AE9704" s="334">
        <f t="shared" si="1517"/>
        <v>0</v>
      </c>
      <c r="AF9704" s="334">
        <f t="shared" si="1518"/>
        <v>0</v>
      </c>
      <c r="AG9704" s="340">
        <f t="shared" si="1519"/>
        <v>0</v>
      </c>
      <c r="AI9704" s="340">
        <f t="shared" si="1522"/>
        <v>0</v>
      </c>
      <c r="AJ9704" s="340">
        <f t="shared" si="1522"/>
        <v>0</v>
      </c>
      <c r="AK9704" s="340">
        <f t="shared" si="1522"/>
        <v>0</v>
      </c>
      <c r="AL9704" s="340">
        <f t="shared" si="1522"/>
        <v>0</v>
      </c>
      <c r="AM9704" s="340">
        <f t="shared" si="1522"/>
        <v>0</v>
      </c>
    </row>
    <row r="9705" spans="1:39" x14ac:dyDescent="0.35">
      <c r="A9705" s="337">
        <v>31618</v>
      </c>
      <c r="B9705" s="338">
        <f t="shared" si="1514"/>
        <v>1986</v>
      </c>
      <c r="C9705" s="338">
        <f t="shared" si="1515"/>
        <v>7</v>
      </c>
      <c r="D9705" s="338">
        <f t="shared" si="1516"/>
        <v>25</v>
      </c>
      <c r="E9705" s="334">
        <v>0</v>
      </c>
      <c r="F9705" s="334">
        <v>0</v>
      </c>
      <c r="G9705" s="334">
        <v>0</v>
      </c>
      <c r="H9705" s="334">
        <v>0</v>
      </c>
      <c r="I9705" s="334">
        <v>0</v>
      </c>
      <c r="J9705" s="334">
        <v>0</v>
      </c>
      <c r="K9705" s="334">
        <v>0</v>
      </c>
      <c r="L9705" s="334">
        <v>0</v>
      </c>
      <c r="M9705" s="334">
        <v>0</v>
      </c>
      <c r="N9705" s="334">
        <v>0</v>
      </c>
      <c r="O9705" s="334">
        <v>0</v>
      </c>
      <c r="P9705" s="334">
        <v>0</v>
      </c>
      <c r="Q9705" s="334">
        <v>0</v>
      </c>
      <c r="R9705" s="334">
        <v>0</v>
      </c>
      <c r="S9705" s="334">
        <v>0</v>
      </c>
      <c r="T9705" s="334">
        <v>1.1000000000000001</v>
      </c>
      <c r="U9705" s="334">
        <v>6.1</v>
      </c>
      <c r="V9705" s="334">
        <v>1.5</v>
      </c>
      <c r="W9705" s="334">
        <v>0</v>
      </c>
      <c r="X9705" s="334">
        <v>0</v>
      </c>
      <c r="Y9705" s="334">
        <v>0</v>
      </c>
      <c r="Z9705" s="334">
        <v>0</v>
      </c>
      <c r="AA9705" s="334">
        <v>0</v>
      </c>
      <c r="AB9705" s="334">
        <v>0</v>
      </c>
      <c r="AD9705" s="334">
        <v>8.6999999999999993</v>
      </c>
      <c r="AE9705" s="334">
        <f t="shared" si="1517"/>
        <v>8.6999999999999993</v>
      </c>
      <c r="AF9705" s="334">
        <f t="shared" si="1518"/>
        <v>8.6999999999999993</v>
      </c>
      <c r="AG9705" s="340">
        <f t="shared" si="1519"/>
        <v>0</v>
      </c>
      <c r="AI9705" s="340">
        <f t="shared" si="1522"/>
        <v>0</v>
      </c>
      <c r="AJ9705" s="340">
        <f t="shared" si="1522"/>
        <v>0</v>
      </c>
      <c r="AK9705" s="340">
        <f t="shared" si="1522"/>
        <v>8.6999999999999993</v>
      </c>
      <c r="AL9705" s="340">
        <f t="shared" si="1522"/>
        <v>0</v>
      </c>
      <c r="AM9705" s="340">
        <f t="shared" si="1522"/>
        <v>0</v>
      </c>
    </row>
    <row r="9706" spans="1:39" x14ac:dyDescent="0.35">
      <c r="A9706" s="337">
        <v>31619</v>
      </c>
      <c r="B9706" s="338">
        <f t="shared" si="1514"/>
        <v>1986</v>
      </c>
      <c r="C9706" s="338">
        <f t="shared" si="1515"/>
        <v>7</v>
      </c>
      <c r="D9706" s="338">
        <f t="shared" si="1516"/>
        <v>26</v>
      </c>
      <c r="E9706" s="334">
        <v>0</v>
      </c>
      <c r="F9706" s="334">
        <v>0</v>
      </c>
      <c r="G9706" s="334">
        <v>0</v>
      </c>
      <c r="H9706" s="334">
        <v>0</v>
      </c>
      <c r="I9706" s="334">
        <v>0</v>
      </c>
      <c r="J9706" s="334">
        <v>0</v>
      </c>
      <c r="K9706" s="334">
        <v>0</v>
      </c>
      <c r="L9706" s="334">
        <v>0</v>
      </c>
      <c r="M9706" s="334">
        <v>0</v>
      </c>
      <c r="N9706" s="334">
        <v>0</v>
      </c>
      <c r="O9706" s="334">
        <v>0</v>
      </c>
      <c r="P9706" s="334">
        <v>0</v>
      </c>
      <c r="Q9706" s="334">
        <v>0</v>
      </c>
      <c r="R9706" s="334">
        <v>0</v>
      </c>
      <c r="S9706" s="334">
        <v>0</v>
      </c>
      <c r="T9706" s="334">
        <v>0</v>
      </c>
      <c r="U9706" s="334">
        <v>0</v>
      </c>
      <c r="V9706" s="334">
        <v>0</v>
      </c>
      <c r="W9706" s="334">
        <v>0</v>
      </c>
      <c r="X9706" s="334">
        <v>0</v>
      </c>
      <c r="Y9706" s="334">
        <v>0</v>
      </c>
      <c r="Z9706" s="334">
        <v>0</v>
      </c>
      <c r="AA9706" s="334">
        <v>0</v>
      </c>
      <c r="AB9706" s="334">
        <v>0</v>
      </c>
      <c r="AD9706" s="334">
        <v>0</v>
      </c>
      <c r="AE9706" s="334">
        <f t="shared" si="1517"/>
        <v>0</v>
      </c>
      <c r="AF9706" s="334">
        <f t="shared" si="1518"/>
        <v>0</v>
      </c>
      <c r="AG9706" s="340">
        <f t="shared" si="1519"/>
        <v>0</v>
      </c>
      <c r="AI9706" s="340">
        <f t="shared" si="1522"/>
        <v>0</v>
      </c>
      <c r="AJ9706" s="340">
        <f t="shared" si="1522"/>
        <v>0</v>
      </c>
      <c r="AK9706" s="340">
        <f t="shared" si="1522"/>
        <v>0</v>
      </c>
      <c r="AL9706" s="340">
        <f t="shared" si="1522"/>
        <v>0</v>
      </c>
      <c r="AM9706" s="340">
        <f t="shared" si="1522"/>
        <v>0</v>
      </c>
    </row>
    <row r="9707" spans="1:39" x14ac:dyDescent="0.35">
      <c r="A9707" s="337">
        <v>31620</v>
      </c>
      <c r="B9707" s="338">
        <f t="shared" si="1514"/>
        <v>1986</v>
      </c>
      <c r="C9707" s="338">
        <f t="shared" si="1515"/>
        <v>7</v>
      </c>
      <c r="D9707" s="338">
        <f t="shared" si="1516"/>
        <v>27</v>
      </c>
      <c r="E9707" s="334">
        <v>0</v>
      </c>
      <c r="F9707" s="334">
        <v>0</v>
      </c>
      <c r="G9707" s="334">
        <v>0</v>
      </c>
      <c r="H9707" s="334">
        <v>0</v>
      </c>
      <c r="I9707" s="334">
        <v>0.8</v>
      </c>
      <c r="J9707" s="334">
        <v>2.1</v>
      </c>
      <c r="K9707" s="334">
        <v>1.2</v>
      </c>
      <c r="L9707" s="334">
        <v>1</v>
      </c>
      <c r="M9707" s="334">
        <v>0.2</v>
      </c>
      <c r="N9707" s="334">
        <v>0.3</v>
      </c>
      <c r="O9707" s="334">
        <v>0.2</v>
      </c>
      <c r="P9707" s="334">
        <v>0</v>
      </c>
      <c r="Q9707" s="334">
        <v>0</v>
      </c>
      <c r="R9707" s="334">
        <v>0.2</v>
      </c>
      <c r="S9707" s="334">
        <v>0</v>
      </c>
      <c r="T9707" s="334">
        <v>0</v>
      </c>
      <c r="U9707" s="334">
        <v>0.4</v>
      </c>
      <c r="V9707" s="334">
        <v>0</v>
      </c>
      <c r="W9707" s="334">
        <v>0</v>
      </c>
      <c r="X9707" s="334">
        <v>0</v>
      </c>
      <c r="Y9707" s="334">
        <v>0</v>
      </c>
      <c r="Z9707" s="334">
        <v>0</v>
      </c>
      <c r="AA9707" s="334">
        <v>0</v>
      </c>
      <c r="AB9707" s="334">
        <v>0</v>
      </c>
      <c r="AD9707" s="334">
        <v>6.4</v>
      </c>
      <c r="AE9707" s="334">
        <f t="shared" si="1517"/>
        <v>6.4</v>
      </c>
      <c r="AF9707" s="334">
        <f t="shared" si="1518"/>
        <v>6.4000000000000012</v>
      </c>
      <c r="AG9707" s="340">
        <f t="shared" si="1519"/>
        <v>8.8817841970012523E-16</v>
      </c>
      <c r="AI9707" s="340">
        <f t="shared" si="1522"/>
        <v>0</v>
      </c>
      <c r="AJ9707" s="340">
        <f t="shared" si="1522"/>
        <v>0</v>
      </c>
      <c r="AK9707" s="340">
        <f t="shared" si="1522"/>
        <v>6.4000000000000012</v>
      </c>
      <c r="AL9707" s="340">
        <f t="shared" si="1522"/>
        <v>0</v>
      </c>
      <c r="AM9707" s="340">
        <f t="shared" si="1522"/>
        <v>0</v>
      </c>
    </row>
    <row r="9708" spans="1:39" x14ac:dyDescent="0.35">
      <c r="A9708" s="337">
        <v>31621</v>
      </c>
      <c r="B9708" s="338">
        <f t="shared" si="1514"/>
        <v>1986</v>
      </c>
      <c r="C9708" s="338">
        <f t="shared" si="1515"/>
        <v>7</v>
      </c>
      <c r="D9708" s="338">
        <f t="shared" si="1516"/>
        <v>28</v>
      </c>
      <c r="E9708" s="334">
        <v>0</v>
      </c>
      <c r="F9708" s="334">
        <v>0</v>
      </c>
      <c r="G9708" s="334">
        <v>0</v>
      </c>
      <c r="H9708" s="334">
        <v>0</v>
      </c>
      <c r="I9708" s="334">
        <v>0</v>
      </c>
      <c r="J9708" s="334">
        <v>0</v>
      </c>
      <c r="K9708" s="334">
        <v>0</v>
      </c>
      <c r="L9708" s="334">
        <v>0</v>
      </c>
      <c r="M9708" s="334">
        <v>0</v>
      </c>
      <c r="N9708" s="334">
        <v>0</v>
      </c>
      <c r="O9708" s="334">
        <v>0</v>
      </c>
      <c r="P9708" s="334">
        <v>0</v>
      </c>
      <c r="Q9708" s="334">
        <v>0</v>
      </c>
      <c r="R9708" s="334">
        <v>0</v>
      </c>
      <c r="S9708" s="334">
        <v>0</v>
      </c>
      <c r="T9708" s="334">
        <v>0</v>
      </c>
      <c r="U9708" s="334">
        <v>0</v>
      </c>
      <c r="V9708" s="334">
        <v>0</v>
      </c>
      <c r="W9708" s="334">
        <v>0</v>
      </c>
      <c r="X9708" s="334">
        <v>0</v>
      </c>
      <c r="Y9708" s="334">
        <v>0</v>
      </c>
      <c r="Z9708" s="334">
        <v>2.8</v>
      </c>
      <c r="AA9708" s="334">
        <v>0.2</v>
      </c>
      <c r="AB9708" s="334">
        <v>0</v>
      </c>
      <c r="AD9708" s="334">
        <v>3</v>
      </c>
      <c r="AE9708" s="334">
        <f t="shared" si="1517"/>
        <v>3</v>
      </c>
      <c r="AF9708" s="334">
        <f t="shared" si="1518"/>
        <v>3</v>
      </c>
      <c r="AG9708" s="340">
        <f t="shared" si="1519"/>
        <v>0</v>
      </c>
      <c r="AI9708" s="340">
        <f t="shared" si="1522"/>
        <v>0</v>
      </c>
      <c r="AJ9708" s="340">
        <f t="shared" si="1522"/>
        <v>0</v>
      </c>
      <c r="AK9708" s="340">
        <f t="shared" si="1522"/>
        <v>3</v>
      </c>
      <c r="AL9708" s="340">
        <f t="shared" si="1522"/>
        <v>0</v>
      </c>
      <c r="AM9708" s="340">
        <f t="shared" si="1522"/>
        <v>0</v>
      </c>
    </row>
    <row r="9709" spans="1:39" x14ac:dyDescent="0.35">
      <c r="A9709" s="337">
        <v>31622</v>
      </c>
      <c r="B9709" s="338">
        <f t="shared" si="1514"/>
        <v>1986</v>
      </c>
      <c r="C9709" s="338">
        <f t="shared" si="1515"/>
        <v>7</v>
      </c>
      <c r="D9709" s="338">
        <f t="shared" si="1516"/>
        <v>29</v>
      </c>
      <c r="E9709" s="334">
        <v>0</v>
      </c>
      <c r="F9709" s="334">
        <v>0</v>
      </c>
      <c r="G9709" s="334">
        <v>0</v>
      </c>
      <c r="H9709" s="334">
        <v>0</v>
      </c>
      <c r="I9709" s="334">
        <v>3.8</v>
      </c>
      <c r="J9709" s="334">
        <v>1.4</v>
      </c>
      <c r="K9709" s="334">
        <v>0.2</v>
      </c>
      <c r="L9709" s="334">
        <v>0</v>
      </c>
      <c r="M9709" s="334">
        <v>0</v>
      </c>
      <c r="N9709" s="334">
        <v>0</v>
      </c>
      <c r="O9709" s="334">
        <v>0.2</v>
      </c>
      <c r="P9709" s="334">
        <v>0</v>
      </c>
      <c r="Q9709" s="334">
        <v>0</v>
      </c>
      <c r="R9709" s="334">
        <v>0</v>
      </c>
      <c r="S9709" s="334">
        <v>0</v>
      </c>
      <c r="T9709" s="334">
        <v>0</v>
      </c>
      <c r="U9709" s="334">
        <v>0</v>
      </c>
      <c r="V9709" s="334">
        <v>0</v>
      </c>
      <c r="W9709" s="334">
        <v>0</v>
      </c>
      <c r="X9709" s="334">
        <v>0</v>
      </c>
      <c r="Y9709" s="334">
        <v>0</v>
      </c>
      <c r="Z9709" s="334">
        <v>0</v>
      </c>
      <c r="AA9709" s="334">
        <v>0</v>
      </c>
      <c r="AB9709" s="334">
        <v>0</v>
      </c>
      <c r="AD9709" s="334">
        <v>5.6</v>
      </c>
      <c r="AE9709" s="334">
        <f t="shared" si="1517"/>
        <v>5.6</v>
      </c>
      <c r="AF9709" s="334">
        <f t="shared" si="1518"/>
        <v>5.6</v>
      </c>
      <c r="AG9709" s="340">
        <f t="shared" si="1519"/>
        <v>0</v>
      </c>
      <c r="AI9709" s="340">
        <f t="shared" si="1522"/>
        <v>0</v>
      </c>
      <c r="AJ9709" s="340">
        <f t="shared" si="1522"/>
        <v>0</v>
      </c>
      <c r="AK9709" s="340">
        <f t="shared" si="1522"/>
        <v>5.6</v>
      </c>
      <c r="AL9709" s="340">
        <f t="shared" si="1522"/>
        <v>0</v>
      </c>
      <c r="AM9709" s="340">
        <f t="shared" si="1522"/>
        <v>0</v>
      </c>
    </row>
    <row r="9710" spans="1:39" x14ac:dyDescent="0.35">
      <c r="A9710" s="337">
        <v>31623</v>
      </c>
      <c r="B9710" s="338">
        <f t="shared" si="1514"/>
        <v>1986</v>
      </c>
      <c r="C9710" s="338">
        <f t="shared" si="1515"/>
        <v>7</v>
      </c>
      <c r="D9710" s="338">
        <f t="shared" si="1516"/>
        <v>30</v>
      </c>
      <c r="E9710" s="334">
        <v>0</v>
      </c>
      <c r="F9710" s="334">
        <v>0</v>
      </c>
      <c r="G9710" s="334">
        <v>0</v>
      </c>
      <c r="H9710" s="334">
        <v>0</v>
      </c>
      <c r="I9710" s="334">
        <v>0</v>
      </c>
      <c r="J9710" s="334">
        <v>0</v>
      </c>
      <c r="K9710" s="334">
        <v>0</v>
      </c>
      <c r="L9710" s="334">
        <v>0</v>
      </c>
      <c r="M9710" s="334">
        <v>0</v>
      </c>
      <c r="N9710" s="334">
        <v>0</v>
      </c>
      <c r="O9710" s="334">
        <v>0</v>
      </c>
      <c r="P9710" s="334">
        <v>0</v>
      </c>
      <c r="Q9710" s="334">
        <v>0</v>
      </c>
      <c r="R9710" s="334">
        <v>0</v>
      </c>
      <c r="S9710" s="334">
        <v>0</v>
      </c>
      <c r="T9710" s="334">
        <v>0</v>
      </c>
      <c r="U9710" s="334">
        <v>0</v>
      </c>
      <c r="V9710" s="334">
        <v>0</v>
      </c>
      <c r="W9710" s="334">
        <v>0</v>
      </c>
      <c r="X9710" s="334">
        <v>0</v>
      </c>
      <c r="Y9710" s="334">
        <v>0</v>
      </c>
      <c r="Z9710" s="334">
        <v>0</v>
      </c>
      <c r="AA9710" s="334">
        <v>0</v>
      </c>
      <c r="AB9710" s="334">
        <v>0</v>
      </c>
      <c r="AD9710" s="334">
        <v>0</v>
      </c>
      <c r="AE9710" s="334">
        <f t="shared" si="1517"/>
        <v>0</v>
      </c>
      <c r="AF9710" s="334">
        <f t="shared" si="1518"/>
        <v>0</v>
      </c>
      <c r="AG9710" s="340">
        <f t="shared" si="1519"/>
        <v>0</v>
      </c>
      <c r="AI9710" s="340">
        <f t="shared" si="1522"/>
        <v>0</v>
      </c>
      <c r="AJ9710" s="340">
        <f t="shared" si="1522"/>
        <v>0</v>
      </c>
      <c r="AK9710" s="340">
        <f t="shared" si="1522"/>
        <v>0</v>
      </c>
      <c r="AL9710" s="340">
        <f t="shared" si="1522"/>
        <v>0</v>
      </c>
      <c r="AM9710" s="340">
        <f t="shared" si="1522"/>
        <v>0</v>
      </c>
    </row>
    <row r="9711" spans="1:39" x14ac:dyDescent="0.35">
      <c r="A9711" s="337">
        <v>31624</v>
      </c>
      <c r="B9711" s="338">
        <f t="shared" si="1514"/>
        <v>1986</v>
      </c>
      <c r="C9711" s="338">
        <f t="shared" si="1515"/>
        <v>7</v>
      </c>
      <c r="D9711" s="338">
        <f t="shared" si="1516"/>
        <v>31</v>
      </c>
      <c r="E9711" s="334">
        <v>0</v>
      </c>
      <c r="F9711" s="334">
        <v>0</v>
      </c>
      <c r="G9711" s="334">
        <v>0</v>
      </c>
      <c r="H9711" s="334">
        <v>0</v>
      </c>
      <c r="I9711" s="334">
        <v>0</v>
      </c>
      <c r="J9711" s="334">
        <v>0</v>
      </c>
      <c r="K9711" s="334">
        <v>0</v>
      </c>
      <c r="L9711" s="334">
        <v>0</v>
      </c>
      <c r="M9711" s="334">
        <v>0</v>
      </c>
      <c r="N9711" s="334">
        <v>0</v>
      </c>
      <c r="O9711" s="334">
        <v>0</v>
      </c>
      <c r="P9711" s="334">
        <v>0</v>
      </c>
      <c r="Q9711" s="334">
        <v>0</v>
      </c>
      <c r="R9711" s="334">
        <v>0</v>
      </c>
      <c r="S9711" s="334">
        <v>0</v>
      </c>
      <c r="T9711" s="334">
        <v>0</v>
      </c>
      <c r="U9711" s="334">
        <v>0</v>
      </c>
      <c r="V9711" s="334">
        <v>0</v>
      </c>
      <c r="W9711" s="334">
        <v>0</v>
      </c>
      <c r="X9711" s="334">
        <v>0</v>
      </c>
      <c r="Y9711" s="334">
        <v>0</v>
      </c>
      <c r="Z9711" s="334">
        <v>0</v>
      </c>
      <c r="AA9711" s="334">
        <v>0</v>
      </c>
      <c r="AB9711" s="334">
        <v>0</v>
      </c>
      <c r="AD9711" s="334">
        <v>0</v>
      </c>
      <c r="AE9711" s="334">
        <f t="shared" si="1517"/>
        <v>0</v>
      </c>
      <c r="AF9711" s="334">
        <f t="shared" si="1518"/>
        <v>0</v>
      </c>
      <c r="AG9711" s="340">
        <f t="shared" si="1519"/>
        <v>0</v>
      </c>
      <c r="AI9711" s="340">
        <f t="shared" si="1522"/>
        <v>0</v>
      </c>
      <c r="AJ9711" s="340">
        <f t="shared" si="1522"/>
        <v>0</v>
      </c>
      <c r="AK9711" s="340">
        <f t="shared" si="1522"/>
        <v>0</v>
      </c>
      <c r="AL9711" s="340">
        <f t="shared" si="1522"/>
        <v>0</v>
      </c>
      <c r="AM9711" s="340">
        <f t="shared" si="1522"/>
        <v>0</v>
      </c>
    </row>
    <row r="9712" spans="1:39" x14ac:dyDescent="0.35">
      <c r="A9712" s="337">
        <v>31625</v>
      </c>
      <c r="B9712" s="338">
        <f t="shared" si="1514"/>
        <v>1986</v>
      </c>
      <c r="C9712" s="338">
        <f t="shared" si="1515"/>
        <v>8</v>
      </c>
      <c r="D9712" s="338">
        <f t="shared" si="1516"/>
        <v>1</v>
      </c>
      <c r="E9712" s="334">
        <v>0</v>
      </c>
      <c r="F9712" s="334">
        <v>0</v>
      </c>
      <c r="G9712" s="334">
        <v>0</v>
      </c>
      <c r="H9712" s="334">
        <v>0</v>
      </c>
      <c r="I9712" s="334">
        <v>0</v>
      </c>
      <c r="J9712" s="334">
        <v>0</v>
      </c>
      <c r="K9712" s="334">
        <v>0</v>
      </c>
      <c r="L9712" s="334">
        <v>0</v>
      </c>
      <c r="M9712" s="334">
        <v>0</v>
      </c>
      <c r="N9712" s="334">
        <v>0</v>
      </c>
      <c r="O9712" s="334">
        <v>0</v>
      </c>
      <c r="P9712" s="334">
        <v>0</v>
      </c>
      <c r="Q9712" s="334">
        <v>0</v>
      </c>
      <c r="R9712" s="334">
        <v>0</v>
      </c>
      <c r="S9712" s="334">
        <v>0</v>
      </c>
      <c r="T9712" s="334">
        <v>0</v>
      </c>
      <c r="U9712" s="334">
        <v>0</v>
      </c>
      <c r="V9712" s="334">
        <v>0</v>
      </c>
      <c r="W9712" s="334">
        <v>0</v>
      </c>
      <c r="X9712" s="334">
        <v>0</v>
      </c>
      <c r="Y9712" s="334">
        <v>0</v>
      </c>
      <c r="Z9712" s="334">
        <v>0</v>
      </c>
      <c r="AA9712" s="334">
        <v>0</v>
      </c>
      <c r="AB9712" s="334">
        <v>0</v>
      </c>
      <c r="AD9712" s="334">
        <v>0</v>
      </c>
      <c r="AE9712" s="334">
        <f t="shared" si="1517"/>
        <v>0</v>
      </c>
      <c r="AF9712" s="334">
        <f t="shared" si="1518"/>
        <v>0</v>
      </c>
      <c r="AG9712" s="340">
        <f t="shared" si="1519"/>
        <v>0</v>
      </c>
      <c r="AI9712" s="340">
        <f t="shared" si="1522"/>
        <v>0</v>
      </c>
      <c r="AJ9712" s="340">
        <f t="shared" si="1522"/>
        <v>0</v>
      </c>
      <c r="AK9712" s="340">
        <f t="shared" si="1522"/>
        <v>0</v>
      </c>
      <c r="AL9712" s="340">
        <f t="shared" si="1522"/>
        <v>0</v>
      </c>
      <c r="AM9712" s="340">
        <f t="shared" si="1522"/>
        <v>0</v>
      </c>
    </row>
    <row r="9713" spans="1:39" x14ac:dyDescent="0.35">
      <c r="A9713" s="337">
        <v>31626</v>
      </c>
      <c r="B9713" s="338">
        <f t="shared" si="1514"/>
        <v>1986</v>
      </c>
      <c r="C9713" s="338">
        <f t="shared" si="1515"/>
        <v>8</v>
      </c>
      <c r="D9713" s="338">
        <f t="shared" si="1516"/>
        <v>2</v>
      </c>
      <c r="E9713" s="334">
        <v>0</v>
      </c>
      <c r="F9713" s="334">
        <v>0</v>
      </c>
      <c r="G9713" s="334">
        <v>0</v>
      </c>
      <c r="H9713" s="334">
        <v>0</v>
      </c>
      <c r="I9713" s="334">
        <v>0</v>
      </c>
      <c r="J9713" s="334">
        <v>0</v>
      </c>
      <c r="K9713" s="334">
        <v>0</v>
      </c>
      <c r="L9713" s="334">
        <v>0</v>
      </c>
      <c r="M9713" s="334">
        <v>0</v>
      </c>
      <c r="N9713" s="334">
        <v>0</v>
      </c>
      <c r="O9713" s="334">
        <v>0</v>
      </c>
      <c r="P9713" s="334">
        <v>0</v>
      </c>
      <c r="Q9713" s="334">
        <v>0</v>
      </c>
      <c r="R9713" s="334">
        <v>0</v>
      </c>
      <c r="S9713" s="334">
        <v>0</v>
      </c>
      <c r="T9713" s="334">
        <v>0</v>
      </c>
      <c r="U9713" s="334">
        <v>0</v>
      </c>
      <c r="V9713" s="334">
        <v>0</v>
      </c>
      <c r="W9713" s="334">
        <v>0</v>
      </c>
      <c r="X9713" s="334">
        <v>0</v>
      </c>
      <c r="Y9713" s="334">
        <v>0</v>
      </c>
      <c r="Z9713" s="334">
        <v>0</v>
      </c>
      <c r="AA9713" s="334">
        <v>0</v>
      </c>
      <c r="AB9713" s="334">
        <v>0</v>
      </c>
      <c r="AD9713" s="334">
        <v>0</v>
      </c>
      <c r="AE9713" s="334">
        <f t="shared" si="1517"/>
        <v>0</v>
      </c>
      <c r="AF9713" s="334">
        <f t="shared" si="1518"/>
        <v>0</v>
      </c>
      <c r="AG9713" s="340">
        <f t="shared" si="1519"/>
        <v>0</v>
      </c>
      <c r="AI9713" s="340">
        <f t="shared" si="1522"/>
        <v>0</v>
      </c>
      <c r="AJ9713" s="340">
        <f t="shared" si="1522"/>
        <v>0</v>
      </c>
      <c r="AK9713" s="340">
        <f t="shared" si="1522"/>
        <v>0</v>
      </c>
      <c r="AL9713" s="340">
        <f t="shared" si="1522"/>
        <v>0</v>
      </c>
      <c r="AM9713" s="340">
        <f t="shared" si="1522"/>
        <v>0</v>
      </c>
    </row>
    <row r="9714" spans="1:39" x14ac:dyDescent="0.35">
      <c r="A9714" s="337">
        <v>31627</v>
      </c>
      <c r="B9714" s="338">
        <f t="shared" si="1514"/>
        <v>1986</v>
      </c>
      <c r="C9714" s="338">
        <f t="shared" si="1515"/>
        <v>8</v>
      </c>
      <c r="D9714" s="338">
        <f t="shared" si="1516"/>
        <v>3</v>
      </c>
      <c r="E9714" s="334">
        <v>0</v>
      </c>
      <c r="F9714" s="334">
        <v>0</v>
      </c>
      <c r="G9714" s="334">
        <v>0</v>
      </c>
      <c r="H9714" s="334">
        <v>0</v>
      </c>
      <c r="I9714" s="334">
        <v>0</v>
      </c>
      <c r="J9714" s="334">
        <v>0</v>
      </c>
      <c r="K9714" s="334">
        <v>0</v>
      </c>
      <c r="L9714" s="334">
        <v>0</v>
      </c>
      <c r="M9714" s="334">
        <v>0</v>
      </c>
      <c r="N9714" s="334">
        <v>0</v>
      </c>
      <c r="O9714" s="334">
        <v>0</v>
      </c>
      <c r="P9714" s="334">
        <v>0</v>
      </c>
      <c r="Q9714" s="334">
        <v>0</v>
      </c>
      <c r="R9714" s="334">
        <v>0</v>
      </c>
      <c r="S9714" s="334">
        <v>0</v>
      </c>
      <c r="T9714" s="334">
        <v>0</v>
      </c>
      <c r="U9714" s="334">
        <v>0</v>
      </c>
      <c r="V9714" s="334">
        <v>0</v>
      </c>
      <c r="W9714" s="334">
        <v>0</v>
      </c>
      <c r="X9714" s="334">
        <v>0</v>
      </c>
      <c r="Y9714" s="334">
        <v>0</v>
      </c>
      <c r="Z9714" s="334">
        <v>0</v>
      </c>
      <c r="AA9714" s="334">
        <v>0.4</v>
      </c>
      <c r="AB9714" s="334">
        <v>0</v>
      </c>
      <c r="AD9714" s="334">
        <v>0.4</v>
      </c>
      <c r="AE9714" s="334">
        <f t="shared" si="1517"/>
        <v>0.4</v>
      </c>
      <c r="AF9714" s="334">
        <f t="shared" si="1518"/>
        <v>0.4</v>
      </c>
      <c r="AG9714" s="340">
        <f t="shared" si="1519"/>
        <v>0</v>
      </c>
      <c r="AI9714" s="340">
        <f t="shared" si="1522"/>
        <v>0</v>
      </c>
      <c r="AJ9714" s="340">
        <f t="shared" si="1522"/>
        <v>0</v>
      </c>
      <c r="AK9714" s="340">
        <f t="shared" si="1522"/>
        <v>0</v>
      </c>
      <c r="AL9714" s="340">
        <f t="shared" si="1522"/>
        <v>0.4</v>
      </c>
      <c r="AM9714" s="340">
        <f t="shared" si="1522"/>
        <v>0</v>
      </c>
    </row>
    <row r="9715" spans="1:39" x14ac:dyDescent="0.35">
      <c r="A9715" s="337">
        <v>31628</v>
      </c>
      <c r="B9715" s="338">
        <f t="shared" si="1514"/>
        <v>1986</v>
      </c>
      <c r="C9715" s="338">
        <f t="shared" si="1515"/>
        <v>8</v>
      </c>
      <c r="D9715" s="338">
        <f t="shared" si="1516"/>
        <v>4</v>
      </c>
      <c r="E9715" s="334">
        <v>0.6</v>
      </c>
      <c r="F9715" s="334">
        <v>0</v>
      </c>
      <c r="G9715" s="334">
        <v>0</v>
      </c>
      <c r="H9715" s="334">
        <v>0</v>
      </c>
      <c r="I9715" s="334">
        <v>0</v>
      </c>
      <c r="J9715" s="334">
        <v>0</v>
      </c>
      <c r="K9715" s="334">
        <v>0</v>
      </c>
      <c r="L9715" s="334">
        <v>0</v>
      </c>
      <c r="M9715" s="334">
        <v>0</v>
      </c>
      <c r="N9715" s="334">
        <v>0</v>
      </c>
      <c r="O9715" s="334">
        <v>0</v>
      </c>
      <c r="P9715" s="334">
        <v>0</v>
      </c>
      <c r="Q9715" s="334">
        <v>0</v>
      </c>
      <c r="R9715" s="334">
        <v>0</v>
      </c>
      <c r="S9715" s="334">
        <v>0</v>
      </c>
      <c r="T9715" s="334">
        <v>0</v>
      </c>
      <c r="U9715" s="334">
        <v>0</v>
      </c>
      <c r="V9715" s="334">
        <v>0</v>
      </c>
      <c r="W9715" s="334">
        <v>0</v>
      </c>
      <c r="X9715" s="334">
        <v>0</v>
      </c>
      <c r="Y9715" s="334">
        <v>0</v>
      </c>
      <c r="Z9715" s="334">
        <v>0</v>
      </c>
      <c r="AA9715" s="334">
        <v>0</v>
      </c>
      <c r="AB9715" s="334">
        <v>0</v>
      </c>
      <c r="AD9715" s="334">
        <v>0.6</v>
      </c>
      <c r="AE9715" s="334">
        <f t="shared" si="1517"/>
        <v>0.6</v>
      </c>
      <c r="AF9715" s="334">
        <f t="shared" si="1518"/>
        <v>0.6</v>
      </c>
      <c r="AG9715" s="340">
        <f t="shared" si="1519"/>
        <v>0</v>
      </c>
      <c r="AI9715" s="340">
        <f t="shared" si="1522"/>
        <v>0</v>
      </c>
      <c r="AJ9715" s="340">
        <f t="shared" si="1522"/>
        <v>0</v>
      </c>
      <c r="AK9715" s="340">
        <f t="shared" si="1522"/>
        <v>0</v>
      </c>
      <c r="AL9715" s="340">
        <f t="shared" si="1522"/>
        <v>0.6</v>
      </c>
      <c r="AM9715" s="340">
        <f t="shared" si="1522"/>
        <v>0</v>
      </c>
    </row>
    <row r="9716" spans="1:39" x14ac:dyDescent="0.35">
      <c r="A9716" s="337">
        <v>31629</v>
      </c>
      <c r="B9716" s="338">
        <f t="shared" si="1514"/>
        <v>1986</v>
      </c>
      <c r="C9716" s="338">
        <f t="shared" si="1515"/>
        <v>8</v>
      </c>
      <c r="D9716" s="338">
        <f t="shared" si="1516"/>
        <v>5</v>
      </c>
      <c r="E9716" s="334">
        <v>0</v>
      </c>
      <c r="F9716" s="334">
        <v>0</v>
      </c>
      <c r="G9716" s="334">
        <v>0</v>
      </c>
      <c r="H9716" s="334">
        <v>0</v>
      </c>
      <c r="I9716" s="334">
        <v>0</v>
      </c>
      <c r="J9716" s="334">
        <v>0</v>
      </c>
      <c r="K9716" s="334">
        <v>0.6</v>
      </c>
      <c r="L9716" s="334">
        <v>0</v>
      </c>
      <c r="M9716" s="334">
        <v>0</v>
      </c>
      <c r="N9716" s="334">
        <v>0</v>
      </c>
      <c r="O9716" s="334">
        <v>0.9</v>
      </c>
      <c r="P9716" s="334">
        <v>1.7</v>
      </c>
      <c r="Q9716" s="334">
        <v>0.2</v>
      </c>
      <c r="R9716" s="334">
        <v>0</v>
      </c>
      <c r="S9716" s="334">
        <v>0</v>
      </c>
      <c r="T9716" s="334">
        <v>0</v>
      </c>
      <c r="U9716" s="334">
        <v>0</v>
      </c>
      <c r="V9716" s="334">
        <v>0</v>
      </c>
      <c r="W9716" s="334">
        <v>0</v>
      </c>
      <c r="X9716" s="334">
        <v>0</v>
      </c>
      <c r="Y9716" s="334">
        <v>0</v>
      </c>
      <c r="Z9716" s="334">
        <v>0</v>
      </c>
      <c r="AA9716" s="334">
        <v>0</v>
      </c>
      <c r="AB9716" s="334">
        <v>0</v>
      </c>
      <c r="AD9716" s="334">
        <v>3.4</v>
      </c>
      <c r="AE9716" s="334">
        <f t="shared" si="1517"/>
        <v>3.4</v>
      </c>
      <c r="AF9716" s="334">
        <f t="shared" si="1518"/>
        <v>3.4000000000000004</v>
      </c>
      <c r="AG9716" s="340">
        <f t="shared" si="1519"/>
        <v>4.4408920985006262E-16</v>
      </c>
      <c r="AI9716" s="340">
        <f t="shared" ref="AI9716:AM9731" si="1523">IF($C9716=AI$1,$AF9716,0)</f>
        <v>0</v>
      </c>
      <c r="AJ9716" s="340">
        <f t="shared" si="1523"/>
        <v>0</v>
      </c>
      <c r="AK9716" s="340">
        <f t="shared" si="1523"/>
        <v>0</v>
      </c>
      <c r="AL9716" s="340">
        <f t="shared" si="1523"/>
        <v>3.4000000000000004</v>
      </c>
      <c r="AM9716" s="340">
        <f t="shared" si="1523"/>
        <v>0</v>
      </c>
    </row>
    <row r="9717" spans="1:39" x14ac:dyDescent="0.35">
      <c r="A9717" s="337">
        <v>31630</v>
      </c>
      <c r="B9717" s="338">
        <f t="shared" si="1514"/>
        <v>1986</v>
      </c>
      <c r="C9717" s="338">
        <f t="shared" si="1515"/>
        <v>8</v>
      </c>
      <c r="D9717" s="338">
        <f t="shared" si="1516"/>
        <v>6</v>
      </c>
      <c r="E9717" s="334">
        <v>0</v>
      </c>
      <c r="F9717" s="334">
        <v>0</v>
      </c>
      <c r="G9717" s="334">
        <v>0</v>
      </c>
      <c r="H9717" s="334">
        <v>0</v>
      </c>
      <c r="I9717" s="334">
        <v>0</v>
      </c>
      <c r="J9717" s="334">
        <v>0</v>
      </c>
      <c r="K9717" s="334">
        <v>0</v>
      </c>
      <c r="L9717" s="334">
        <v>0</v>
      </c>
      <c r="M9717" s="334">
        <v>0</v>
      </c>
      <c r="N9717" s="334">
        <v>0</v>
      </c>
      <c r="O9717" s="334">
        <v>0</v>
      </c>
      <c r="P9717" s="334">
        <v>0</v>
      </c>
      <c r="Q9717" s="334">
        <v>0</v>
      </c>
      <c r="R9717" s="334">
        <v>0</v>
      </c>
      <c r="S9717" s="334">
        <v>0</v>
      </c>
      <c r="T9717" s="334">
        <v>0</v>
      </c>
      <c r="U9717" s="334">
        <v>0</v>
      </c>
      <c r="V9717" s="334">
        <v>0</v>
      </c>
      <c r="W9717" s="334">
        <v>0</v>
      </c>
      <c r="X9717" s="334">
        <v>0</v>
      </c>
      <c r="Y9717" s="334">
        <v>0</v>
      </c>
      <c r="Z9717" s="334">
        <v>0</v>
      </c>
      <c r="AA9717" s="334">
        <v>0</v>
      </c>
      <c r="AB9717" s="334">
        <v>0</v>
      </c>
      <c r="AD9717" s="334">
        <v>0</v>
      </c>
      <c r="AE9717" s="334">
        <f t="shared" si="1517"/>
        <v>0</v>
      </c>
      <c r="AF9717" s="334">
        <f t="shared" si="1518"/>
        <v>0</v>
      </c>
      <c r="AG9717" s="340">
        <f t="shared" si="1519"/>
        <v>0</v>
      </c>
      <c r="AI9717" s="340">
        <f t="shared" si="1523"/>
        <v>0</v>
      </c>
      <c r="AJ9717" s="340">
        <f t="shared" si="1523"/>
        <v>0</v>
      </c>
      <c r="AK9717" s="340">
        <f t="shared" si="1523"/>
        <v>0</v>
      </c>
      <c r="AL9717" s="340">
        <f t="shared" si="1523"/>
        <v>0</v>
      </c>
      <c r="AM9717" s="340">
        <f t="shared" si="1523"/>
        <v>0</v>
      </c>
    </row>
    <row r="9718" spans="1:39" x14ac:dyDescent="0.35">
      <c r="A9718" s="337">
        <v>31631</v>
      </c>
      <c r="B9718" s="338">
        <f t="shared" si="1514"/>
        <v>1986</v>
      </c>
      <c r="C9718" s="338">
        <f t="shared" si="1515"/>
        <v>8</v>
      </c>
      <c r="D9718" s="338">
        <f t="shared" si="1516"/>
        <v>7</v>
      </c>
      <c r="E9718" s="334">
        <v>0</v>
      </c>
      <c r="F9718" s="334">
        <v>0</v>
      </c>
      <c r="G9718" s="334">
        <v>0</v>
      </c>
      <c r="H9718" s="334">
        <v>0</v>
      </c>
      <c r="I9718" s="334">
        <v>0</v>
      </c>
      <c r="J9718" s="334">
        <v>0</v>
      </c>
      <c r="K9718" s="334">
        <v>0</v>
      </c>
      <c r="L9718" s="334">
        <v>0</v>
      </c>
      <c r="M9718" s="334">
        <v>0</v>
      </c>
      <c r="N9718" s="334">
        <v>0</v>
      </c>
      <c r="O9718" s="334">
        <v>0</v>
      </c>
      <c r="P9718" s="334">
        <v>0</v>
      </c>
      <c r="Q9718" s="334">
        <v>0</v>
      </c>
      <c r="R9718" s="334">
        <v>0</v>
      </c>
      <c r="S9718" s="334">
        <v>0</v>
      </c>
      <c r="T9718" s="334">
        <v>0</v>
      </c>
      <c r="U9718" s="334">
        <v>0</v>
      </c>
      <c r="V9718" s="334">
        <v>0</v>
      </c>
      <c r="W9718" s="334">
        <v>0</v>
      </c>
      <c r="X9718" s="334">
        <v>0</v>
      </c>
      <c r="Y9718" s="334">
        <v>0</v>
      </c>
      <c r="Z9718" s="334">
        <v>0</v>
      </c>
      <c r="AA9718" s="334">
        <v>0</v>
      </c>
      <c r="AB9718" s="334">
        <v>0</v>
      </c>
      <c r="AD9718" s="334">
        <v>0</v>
      </c>
      <c r="AE9718" s="334">
        <f t="shared" si="1517"/>
        <v>0</v>
      </c>
      <c r="AF9718" s="334">
        <f t="shared" si="1518"/>
        <v>0</v>
      </c>
      <c r="AG9718" s="340">
        <f t="shared" si="1519"/>
        <v>0</v>
      </c>
      <c r="AI9718" s="340">
        <f t="shared" si="1523"/>
        <v>0</v>
      </c>
      <c r="AJ9718" s="340">
        <f t="shared" si="1523"/>
        <v>0</v>
      </c>
      <c r="AK9718" s="340">
        <f t="shared" si="1523"/>
        <v>0</v>
      </c>
      <c r="AL9718" s="340">
        <f t="shared" si="1523"/>
        <v>0</v>
      </c>
      <c r="AM9718" s="340">
        <f t="shared" si="1523"/>
        <v>0</v>
      </c>
    </row>
    <row r="9719" spans="1:39" x14ac:dyDescent="0.35">
      <c r="A9719" s="337">
        <v>31632</v>
      </c>
      <c r="B9719" s="338">
        <f t="shared" si="1514"/>
        <v>1986</v>
      </c>
      <c r="C9719" s="338">
        <f t="shared" si="1515"/>
        <v>8</v>
      </c>
      <c r="D9719" s="338">
        <f t="shared" si="1516"/>
        <v>8</v>
      </c>
      <c r="E9719" s="334">
        <v>0</v>
      </c>
      <c r="F9719" s="334">
        <v>0</v>
      </c>
      <c r="G9719" s="334">
        <v>0</v>
      </c>
      <c r="H9719" s="334">
        <v>0</v>
      </c>
      <c r="I9719" s="334">
        <v>0</v>
      </c>
      <c r="J9719" s="334">
        <v>0</v>
      </c>
      <c r="K9719" s="334">
        <v>0</v>
      </c>
      <c r="L9719" s="334">
        <v>0</v>
      </c>
      <c r="M9719" s="334">
        <v>0</v>
      </c>
      <c r="N9719" s="334">
        <v>0</v>
      </c>
      <c r="O9719" s="334">
        <v>0</v>
      </c>
      <c r="P9719" s="334">
        <v>0</v>
      </c>
      <c r="Q9719" s="334">
        <v>0</v>
      </c>
      <c r="R9719" s="334">
        <v>0</v>
      </c>
      <c r="S9719" s="334">
        <v>0</v>
      </c>
      <c r="T9719" s="334">
        <v>0</v>
      </c>
      <c r="U9719" s="334">
        <v>0</v>
      </c>
      <c r="V9719" s="334">
        <v>0</v>
      </c>
      <c r="W9719" s="334">
        <v>0</v>
      </c>
      <c r="X9719" s="334">
        <v>0.3</v>
      </c>
      <c r="Y9719" s="334">
        <v>0</v>
      </c>
      <c r="Z9719" s="334">
        <v>0</v>
      </c>
      <c r="AA9719" s="334">
        <v>0</v>
      </c>
      <c r="AB9719" s="334">
        <v>0</v>
      </c>
      <c r="AD9719" s="334">
        <v>0.3</v>
      </c>
      <c r="AE9719" s="334">
        <f t="shared" si="1517"/>
        <v>0.3</v>
      </c>
      <c r="AF9719" s="334">
        <f t="shared" si="1518"/>
        <v>0.3</v>
      </c>
      <c r="AG9719" s="340">
        <f t="shared" si="1519"/>
        <v>0</v>
      </c>
      <c r="AI9719" s="340">
        <f t="shared" si="1523"/>
        <v>0</v>
      </c>
      <c r="AJ9719" s="340">
        <f t="shared" si="1523"/>
        <v>0</v>
      </c>
      <c r="AK9719" s="340">
        <f t="shared" si="1523"/>
        <v>0</v>
      </c>
      <c r="AL9719" s="340">
        <f t="shared" si="1523"/>
        <v>0.3</v>
      </c>
      <c r="AM9719" s="340">
        <f t="shared" si="1523"/>
        <v>0</v>
      </c>
    </row>
    <row r="9720" spans="1:39" x14ac:dyDescent="0.35">
      <c r="A9720" s="337">
        <v>31633</v>
      </c>
      <c r="B9720" s="338">
        <f t="shared" si="1514"/>
        <v>1986</v>
      </c>
      <c r="C9720" s="338">
        <f t="shared" si="1515"/>
        <v>8</v>
      </c>
      <c r="D9720" s="338">
        <f t="shared" si="1516"/>
        <v>9</v>
      </c>
      <c r="E9720" s="334">
        <v>0</v>
      </c>
      <c r="F9720" s="334">
        <v>0</v>
      </c>
      <c r="G9720" s="334">
        <v>0</v>
      </c>
      <c r="H9720" s="334">
        <v>0</v>
      </c>
      <c r="I9720" s="334">
        <v>0</v>
      </c>
      <c r="J9720" s="334">
        <v>0</v>
      </c>
      <c r="K9720" s="334">
        <v>0</v>
      </c>
      <c r="L9720" s="334">
        <v>0</v>
      </c>
      <c r="M9720" s="334">
        <v>0</v>
      </c>
      <c r="N9720" s="334">
        <v>0</v>
      </c>
      <c r="O9720" s="334">
        <v>0</v>
      </c>
      <c r="P9720" s="334">
        <v>0</v>
      </c>
      <c r="Q9720" s="334">
        <v>0</v>
      </c>
      <c r="R9720" s="334">
        <v>0</v>
      </c>
      <c r="S9720" s="334">
        <v>0</v>
      </c>
      <c r="T9720" s="334">
        <v>0</v>
      </c>
      <c r="U9720" s="334">
        <v>0</v>
      </c>
      <c r="V9720" s="334">
        <v>0</v>
      </c>
      <c r="W9720" s="334">
        <v>0</v>
      </c>
      <c r="X9720" s="334">
        <v>0</v>
      </c>
      <c r="Y9720" s="334">
        <v>0</v>
      </c>
      <c r="Z9720" s="334">
        <v>0</v>
      </c>
      <c r="AA9720" s="334">
        <v>0</v>
      </c>
      <c r="AB9720" s="334">
        <v>0</v>
      </c>
      <c r="AD9720" s="334">
        <v>0</v>
      </c>
      <c r="AE9720" s="334">
        <f t="shared" si="1517"/>
        <v>0</v>
      </c>
      <c r="AF9720" s="334">
        <f t="shared" si="1518"/>
        <v>0</v>
      </c>
      <c r="AG9720" s="340">
        <f t="shared" si="1519"/>
        <v>0</v>
      </c>
      <c r="AI9720" s="340">
        <f t="shared" si="1523"/>
        <v>0</v>
      </c>
      <c r="AJ9720" s="340">
        <f t="shared" si="1523"/>
        <v>0</v>
      </c>
      <c r="AK9720" s="340">
        <f t="shared" si="1523"/>
        <v>0</v>
      </c>
      <c r="AL9720" s="340">
        <f t="shared" si="1523"/>
        <v>0</v>
      </c>
      <c r="AM9720" s="340">
        <f t="shared" si="1523"/>
        <v>0</v>
      </c>
    </row>
    <row r="9721" spans="1:39" x14ac:dyDescent="0.35">
      <c r="A9721" s="337">
        <v>31634</v>
      </c>
      <c r="B9721" s="338">
        <f t="shared" si="1514"/>
        <v>1986</v>
      </c>
      <c r="C9721" s="338">
        <f t="shared" si="1515"/>
        <v>8</v>
      </c>
      <c r="D9721" s="338">
        <f t="shared" si="1516"/>
        <v>10</v>
      </c>
      <c r="E9721" s="334">
        <v>0</v>
      </c>
      <c r="F9721" s="334">
        <v>0</v>
      </c>
      <c r="G9721" s="334">
        <v>0</v>
      </c>
      <c r="H9721" s="334">
        <v>0</v>
      </c>
      <c r="I9721" s="334">
        <v>0</v>
      </c>
      <c r="J9721" s="334">
        <v>0</v>
      </c>
      <c r="K9721" s="334">
        <v>0</v>
      </c>
      <c r="L9721" s="334">
        <v>0</v>
      </c>
      <c r="M9721" s="334">
        <v>0</v>
      </c>
      <c r="N9721" s="334">
        <v>0</v>
      </c>
      <c r="O9721" s="334">
        <v>0</v>
      </c>
      <c r="P9721" s="334">
        <v>0</v>
      </c>
      <c r="Q9721" s="334">
        <v>0</v>
      </c>
      <c r="R9721" s="334">
        <v>0</v>
      </c>
      <c r="S9721" s="334">
        <v>0</v>
      </c>
      <c r="T9721" s="334">
        <v>0</v>
      </c>
      <c r="U9721" s="334">
        <v>0</v>
      </c>
      <c r="V9721" s="334">
        <v>0</v>
      </c>
      <c r="W9721" s="334">
        <v>0</v>
      </c>
      <c r="X9721" s="334">
        <v>0</v>
      </c>
      <c r="Y9721" s="334">
        <v>0</v>
      </c>
      <c r="Z9721" s="334">
        <v>0</v>
      </c>
      <c r="AA9721" s="334">
        <v>0</v>
      </c>
      <c r="AB9721" s="334">
        <v>0</v>
      </c>
      <c r="AD9721" s="334">
        <v>0</v>
      </c>
      <c r="AE9721" s="334">
        <f t="shared" si="1517"/>
        <v>0</v>
      </c>
      <c r="AF9721" s="334">
        <f t="shared" si="1518"/>
        <v>0</v>
      </c>
      <c r="AG9721" s="340">
        <f t="shared" si="1519"/>
        <v>0</v>
      </c>
      <c r="AI9721" s="340">
        <f t="shared" si="1523"/>
        <v>0</v>
      </c>
      <c r="AJ9721" s="340">
        <f t="shared" si="1523"/>
        <v>0</v>
      </c>
      <c r="AK9721" s="340">
        <f t="shared" si="1523"/>
        <v>0</v>
      </c>
      <c r="AL9721" s="340">
        <f t="shared" si="1523"/>
        <v>0</v>
      </c>
      <c r="AM9721" s="340">
        <f t="shared" si="1523"/>
        <v>0</v>
      </c>
    </row>
    <row r="9722" spans="1:39" x14ac:dyDescent="0.35">
      <c r="A9722" s="337">
        <v>31635</v>
      </c>
      <c r="B9722" s="338">
        <f t="shared" si="1514"/>
        <v>1986</v>
      </c>
      <c r="C9722" s="338">
        <f t="shared" si="1515"/>
        <v>8</v>
      </c>
      <c r="D9722" s="338">
        <f t="shared" si="1516"/>
        <v>11</v>
      </c>
      <c r="E9722" s="334">
        <v>0</v>
      </c>
      <c r="F9722" s="334">
        <v>0</v>
      </c>
      <c r="G9722" s="334">
        <v>0</v>
      </c>
      <c r="H9722" s="334">
        <v>0</v>
      </c>
      <c r="I9722" s="334">
        <v>0</v>
      </c>
      <c r="J9722" s="334">
        <v>0</v>
      </c>
      <c r="K9722" s="334">
        <v>0</v>
      </c>
      <c r="L9722" s="334">
        <v>0</v>
      </c>
      <c r="M9722" s="334">
        <v>0</v>
      </c>
      <c r="N9722" s="334">
        <v>0</v>
      </c>
      <c r="O9722" s="334">
        <v>0</v>
      </c>
      <c r="P9722" s="334">
        <v>0</v>
      </c>
      <c r="Q9722" s="334">
        <v>0</v>
      </c>
      <c r="R9722" s="334">
        <v>0</v>
      </c>
      <c r="S9722" s="334">
        <v>0</v>
      </c>
      <c r="T9722" s="334">
        <v>0</v>
      </c>
      <c r="U9722" s="334">
        <v>0</v>
      </c>
      <c r="V9722" s="334">
        <v>0</v>
      </c>
      <c r="W9722" s="334">
        <v>0</v>
      </c>
      <c r="X9722" s="334">
        <v>0</v>
      </c>
      <c r="Y9722" s="334">
        <v>0</v>
      </c>
      <c r="Z9722" s="334">
        <v>0</v>
      </c>
      <c r="AA9722" s="334">
        <v>0</v>
      </c>
      <c r="AB9722" s="334">
        <v>0</v>
      </c>
      <c r="AD9722" s="334">
        <v>0</v>
      </c>
      <c r="AE9722" s="334">
        <f t="shared" si="1517"/>
        <v>0</v>
      </c>
      <c r="AF9722" s="334">
        <f t="shared" si="1518"/>
        <v>0</v>
      </c>
      <c r="AG9722" s="340">
        <f t="shared" si="1519"/>
        <v>0</v>
      </c>
      <c r="AI9722" s="340">
        <f t="shared" si="1523"/>
        <v>0</v>
      </c>
      <c r="AJ9722" s="340">
        <f t="shared" si="1523"/>
        <v>0</v>
      </c>
      <c r="AK9722" s="340">
        <f t="shared" si="1523"/>
        <v>0</v>
      </c>
      <c r="AL9722" s="340">
        <f t="shared" si="1523"/>
        <v>0</v>
      </c>
      <c r="AM9722" s="340">
        <f t="shared" si="1523"/>
        <v>0</v>
      </c>
    </row>
    <row r="9723" spans="1:39" x14ac:dyDescent="0.35">
      <c r="A9723" s="337">
        <v>31636</v>
      </c>
      <c r="B9723" s="338">
        <f t="shared" si="1514"/>
        <v>1986</v>
      </c>
      <c r="C9723" s="338">
        <f t="shared" si="1515"/>
        <v>8</v>
      </c>
      <c r="D9723" s="338">
        <f t="shared" si="1516"/>
        <v>12</v>
      </c>
      <c r="E9723" s="334">
        <v>0</v>
      </c>
      <c r="F9723" s="334">
        <v>0</v>
      </c>
      <c r="G9723" s="334">
        <v>0</v>
      </c>
      <c r="H9723" s="334">
        <v>0</v>
      </c>
      <c r="I9723" s="334">
        <v>0</v>
      </c>
      <c r="J9723" s="334">
        <v>0</v>
      </c>
      <c r="K9723" s="334">
        <v>0</v>
      </c>
      <c r="L9723" s="334">
        <v>0</v>
      </c>
      <c r="M9723" s="334">
        <v>0</v>
      </c>
      <c r="N9723" s="334">
        <v>0</v>
      </c>
      <c r="O9723" s="334">
        <v>0</v>
      </c>
      <c r="P9723" s="334">
        <v>0</v>
      </c>
      <c r="Q9723" s="334">
        <v>0</v>
      </c>
      <c r="R9723" s="334">
        <v>0</v>
      </c>
      <c r="S9723" s="334">
        <v>0</v>
      </c>
      <c r="T9723" s="334">
        <v>0</v>
      </c>
      <c r="U9723" s="334">
        <v>0</v>
      </c>
      <c r="V9723" s="334">
        <v>0</v>
      </c>
      <c r="W9723" s="334">
        <v>0</v>
      </c>
      <c r="X9723" s="334">
        <v>0</v>
      </c>
      <c r="Y9723" s="334">
        <v>0</v>
      </c>
      <c r="Z9723" s="334">
        <v>0</v>
      </c>
      <c r="AA9723" s="334">
        <v>0</v>
      </c>
      <c r="AB9723" s="334">
        <v>0</v>
      </c>
      <c r="AD9723" s="334">
        <v>0</v>
      </c>
      <c r="AE9723" s="334">
        <f t="shared" si="1517"/>
        <v>0</v>
      </c>
      <c r="AF9723" s="334">
        <f t="shared" si="1518"/>
        <v>0</v>
      </c>
      <c r="AG9723" s="340">
        <f t="shared" si="1519"/>
        <v>0</v>
      </c>
      <c r="AI9723" s="340">
        <f t="shared" si="1523"/>
        <v>0</v>
      </c>
      <c r="AJ9723" s="340">
        <f t="shared" si="1523"/>
        <v>0</v>
      </c>
      <c r="AK9723" s="340">
        <f t="shared" si="1523"/>
        <v>0</v>
      </c>
      <c r="AL9723" s="340">
        <f t="shared" si="1523"/>
        <v>0</v>
      </c>
      <c r="AM9723" s="340">
        <f t="shared" si="1523"/>
        <v>0</v>
      </c>
    </row>
    <row r="9724" spans="1:39" x14ac:dyDescent="0.35">
      <c r="A9724" s="337">
        <v>31637</v>
      </c>
      <c r="B9724" s="338">
        <f t="shared" si="1514"/>
        <v>1986</v>
      </c>
      <c r="C9724" s="338">
        <f t="shared" si="1515"/>
        <v>8</v>
      </c>
      <c r="D9724" s="338">
        <f t="shared" si="1516"/>
        <v>13</v>
      </c>
      <c r="E9724" s="334">
        <v>0</v>
      </c>
      <c r="F9724" s="334">
        <v>0</v>
      </c>
      <c r="G9724" s="334">
        <v>0</v>
      </c>
      <c r="H9724" s="334">
        <v>0</v>
      </c>
      <c r="I9724" s="334">
        <v>0</v>
      </c>
      <c r="J9724" s="334">
        <v>0</v>
      </c>
      <c r="K9724" s="334">
        <v>0.2</v>
      </c>
      <c r="L9724" s="334">
        <v>0.9</v>
      </c>
      <c r="M9724" s="334">
        <v>0</v>
      </c>
      <c r="N9724" s="334">
        <v>0</v>
      </c>
      <c r="O9724" s="334">
        <v>0</v>
      </c>
      <c r="P9724" s="334">
        <v>0</v>
      </c>
      <c r="Q9724" s="334">
        <v>0.2</v>
      </c>
      <c r="R9724" s="334">
        <v>0</v>
      </c>
      <c r="S9724" s="334">
        <v>0</v>
      </c>
      <c r="T9724" s="334">
        <v>0</v>
      </c>
      <c r="U9724" s="334">
        <v>0</v>
      </c>
      <c r="V9724" s="334">
        <v>0</v>
      </c>
      <c r="W9724" s="334">
        <v>0</v>
      </c>
      <c r="X9724" s="334">
        <v>0</v>
      </c>
      <c r="Y9724" s="334">
        <v>0</v>
      </c>
      <c r="Z9724" s="334">
        <v>0</v>
      </c>
      <c r="AA9724" s="334">
        <v>0</v>
      </c>
      <c r="AB9724" s="334">
        <v>0</v>
      </c>
      <c r="AD9724" s="334">
        <v>1.3</v>
      </c>
      <c r="AE9724" s="334">
        <f t="shared" si="1517"/>
        <v>1.3</v>
      </c>
      <c r="AF9724" s="334">
        <f t="shared" si="1518"/>
        <v>1.3</v>
      </c>
      <c r="AG9724" s="340">
        <f t="shared" si="1519"/>
        <v>0</v>
      </c>
      <c r="AI9724" s="340">
        <f t="shared" si="1523"/>
        <v>0</v>
      </c>
      <c r="AJ9724" s="340">
        <f t="shared" si="1523"/>
        <v>0</v>
      </c>
      <c r="AK9724" s="340">
        <f t="shared" si="1523"/>
        <v>0</v>
      </c>
      <c r="AL9724" s="340">
        <f t="shared" si="1523"/>
        <v>1.3</v>
      </c>
      <c r="AM9724" s="340">
        <f t="shared" si="1523"/>
        <v>0</v>
      </c>
    </row>
    <row r="9725" spans="1:39" x14ac:dyDescent="0.35">
      <c r="A9725" s="337">
        <v>31638</v>
      </c>
      <c r="B9725" s="338">
        <f t="shared" si="1514"/>
        <v>1986</v>
      </c>
      <c r="C9725" s="338">
        <f t="shared" si="1515"/>
        <v>8</v>
      </c>
      <c r="D9725" s="338">
        <f t="shared" si="1516"/>
        <v>14</v>
      </c>
      <c r="E9725" s="334">
        <v>0</v>
      </c>
      <c r="F9725" s="334">
        <v>0</v>
      </c>
      <c r="G9725" s="334">
        <v>0</v>
      </c>
      <c r="H9725" s="334">
        <v>0</v>
      </c>
      <c r="I9725" s="334">
        <v>0</v>
      </c>
      <c r="J9725" s="334">
        <v>0</v>
      </c>
      <c r="K9725" s="334">
        <v>0</v>
      </c>
      <c r="L9725" s="334">
        <v>0</v>
      </c>
      <c r="M9725" s="334">
        <v>0</v>
      </c>
      <c r="N9725" s="334">
        <v>0</v>
      </c>
      <c r="O9725" s="334">
        <v>0</v>
      </c>
      <c r="P9725" s="334">
        <v>0</v>
      </c>
      <c r="Q9725" s="334">
        <v>0</v>
      </c>
      <c r="R9725" s="334">
        <v>0</v>
      </c>
      <c r="S9725" s="334">
        <v>0</v>
      </c>
      <c r="T9725" s="334">
        <v>0</v>
      </c>
      <c r="U9725" s="334">
        <v>0</v>
      </c>
      <c r="V9725" s="334">
        <v>0</v>
      </c>
      <c r="W9725" s="334">
        <v>0</v>
      </c>
      <c r="X9725" s="334">
        <v>0</v>
      </c>
      <c r="Y9725" s="334">
        <v>0</v>
      </c>
      <c r="Z9725" s="334">
        <v>0</v>
      </c>
      <c r="AA9725" s="334">
        <v>0</v>
      </c>
      <c r="AB9725" s="334">
        <v>0</v>
      </c>
      <c r="AD9725" s="334">
        <v>0</v>
      </c>
      <c r="AE9725" s="334">
        <f t="shared" si="1517"/>
        <v>0</v>
      </c>
      <c r="AF9725" s="334">
        <f t="shared" si="1518"/>
        <v>0</v>
      </c>
      <c r="AG9725" s="340">
        <f t="shared" si="1519"/>
        <v>0</v>
      </c>
      <c r="AI9725" s="340">
        <f t="shared" si="1523"/>
        <v>0</v>
      </c>
      <c r="AJ9725" s="340">
        <f t="shared" si="1523"/>
        <v>0</v>
      </c>
      <c r="AK9725" s="340">
        <f t="shared" si="1523"/>
        <v>0</v>
      </c>
      <c r="AL9725" s="340">
        <f t="shared" si="1523"/>
        <v>0</v>
      </c>
      <c r="AM9725" s="340">
        <f t="shared" si="1523"/>
        <v>0</v>
      </c>
    </row>
    <row r="9726" spans="1:39" x14ac:dyDescent="0.35">
      <c r="A9726" s="337">
        <v>31639</v>
      </c>
      <c r="B9726" s="338">
        <f t="shared" si="1514"/>
        <v>1986</v>
      </c>
      <c r="C9726" s="338">
        <f t="shared" si="1515"/>
        <v>8</v>
      </c>
      <c r="D9726" s="338">
        <f t="shared" si="1516"/>
        <v>15</v>
      </c>
      <c r="E9726" s="334">
        <v>0</v>
      </c>
      <c r="F9726" s="334">
        <v>0</v>
      </c>
      <c r="G9726" s="334">
        <v>0</v>
      </c>
      <c r="H9726" s="334">
        <v>0</v>
      </c>
      <c r="I9726" s="334">
        <v>0</v>
      </c>
      <c r="J9726" s="334">
        <v>0</v>
      </c>
      <c r="K9726" s="334">
        <v>0</v>
      </c>
      <c r="L9726" s="334">
        <v>0</v>
      </c>
      <c r="M9726" s="334">
        <v>0</v>
      </c>
      <c r="N9726" s="334">
        <v>0</v>
      </c>
      <c r="O9726" s="334">
        <v>0</v>
      </c>
      <c r="P9726" s="334">
        <v>0</v>
      </c>
      <c r="Q9726" s="334">
        <v>0</v>
      </c>
      <c r="R9726" s="334">
        <v>0</v>
      </c>
      <c r="S9726" s="334">
        <v>0</v>
      </c>
      <c r="T9726" s="334">
        <v>0</v>
      </c>
      <c r="U9726" s="334">
        <v>0</v>
      </c>
      <c r="V9726" s="334">
        <v>0</v>
      </c>
      <c r="W9726" s="334">
        <v>0</v>
      </c>
      <c r="X9726" s="334">
        <v>0</v>
      </c>
      <c r="Y9726" s="334">
        <v>0</v>
      </c>
      <c r="Z9726" s="334">
        <v>0</v>
      </c>
      <c r="AA9726" s="334">
        <v>0</v>
      </c>
      <c r="AB9726" s="334">
        <v>0</v>
      </c>
      <c r="AD9726" s="334">
        <v>0</v>
      </c>
      <c r="AE9726" s="334">
        <f t="shared" si="1517"/>
        <v>0</v>
      </c>
      <c r="AF9726" s="334">
        <f t="shared" si="1518"/>
        <v>0</v>
      </c>
      <c r="AG9726" s="340">
        <f t="shared" si="1519"/>
        <v>0</v>
      </c>
      <c r="AI9726" s="340">
        <f t="shared" si="1523"/>
        <v>0</v>
      </c>
      <c r="AJ9726" s="340">
        <f t="shared" si="1523"/>
        <v>0</v>
      </c>
      <c r="AK9726" s="340">
        <f t="shared" si="1523"/>
        <v>0</v>
      </c>
      <c r="AL9726" s="340">
        <f t="shared" si="1523"/>
        <v>0</v>
      </c>
      <c r="AM9726" s="340">
        <f t="shared" si="1523"/>
        <v>0</v>
      </c>
    </row>
    <row r="9727" spans="1:39" x14ac:dyDescent="0.35">
      <c r="A9727" s="337">
        <v>31640</v>
      </c>
      <c r="B9727" s="338">
        <f t="shared" si="1514"/>
        <v>1986</v>
      </c>
      <c r="C9727" s="338">
        <f t="shared" si="1515"/>
        <v>8</v>
      </c>
      <c r="D9727" s="338">
        <f t="shared" si="1516"/>
        <v>16</v>
      </c>
      <c r="E9727" s="334">
        <v>0</v>
      </c>
      <c r="F9727" s="334">
        <v>0</v>
      </c>
      <c r="G9727" s="334">
        <v>0</v>
      </c>
      <c r="H9727" s="334">
        <v>0</v>
      </c>
      <c r="I9727" s="334">
        <v>0</v>
      </c>
      <c r="J9727" s="334">
        <v>0</v>
      </c>
      <c r="K9727" s="334">
        <v>0</v>
      </c>
      <c r="L9727" s="334">
        <v>0</v>
      </c>
      <c r="M9727" s="334">
        <v>0</v>
      </c>
      <c r="N9727" s="334">
        <v>0</v>
      </c>
      <c r="O9727" s="334">
        <v>0</v>
      </c>
      <c r="P9727" s="334">
        <v>0</v>
      </c>
      <c r="Q9727" s="334">
        <v>0</v>
      </c>
      <c r="R9727" s="334">
        <v>0</v>
      </c>
      <c r="S9727" s="334">
        <v>0</v>
      </c>
      <c r="T9727" s="334">
        <v>0</v>
      </c>
      <c r="U9727" s="334">
        <v>0</v>
      </c>
      <c r="V9727" s="334">
        <v>0</v>
      </c>
      <c r="W9727" s="334">
        <v>0</v>
      </c>
      <c r="X9727" s="334">
        <v>0</v>
      </c>
      <c r="Y9727" s="334">
        <v>0</v>
      </c>
      <c r="Z9727" s="334">
        <v>0</v>
      </c>
      <c r="AA9727" s="334">
        <v>0</v>
      </c>
      <c r="AB9727" s="334">
        <v>0</v>
      </c>
      <c r="AD9727" s="334">
        <v>0</v>
      </c>
      <c r="AE9727" s="334">
        <f t="shared" si="1517"/>
        <v>0</v>
      </c>
      <c r="AF9727" s="334">
        <f t="shared" si="1518"/>
        <v>0</v>
      </c>
      <c r="AG9727" s="340">
        <f t="shared" si="1519"/>
        <v>0</v>
      </c>
      <c r="AI9727" s="340">
        <f t="shared" si="1523"/>
        <v>0</v>
      </c>
      <c r="AJ9727" s="340">
        <f t="shared" si="1523"/>
        <v>0</v>
      </c>
      <c r="AK9727" s="340">
        <f t="shared" si="1523"/>
        <v>0</v>
      </c>
      <c r="AL9727" s="340">
        <f t="shared" si="1523"/>
        <v>0</v>
      </c>
      <c r="AM9727" s="340">
        <f t="shared" si="1523"/>
        <v>0</v>
      </c>
    </row>
    <row r="9728" spans="1:39" x14ac:dyDescent="0.35">
      <c r="A9728" s="337">
        <v>31641</v>
      </c>
      <c r="B9728" s="338">
        <f t="shared" si="1514"/>
        <v>1986</v>
      </c>
      <c r="C9728" s="338">
        <f t="shared" si="1515"/>
        <v>8</v>
      </c>
      <c r="D9728" s="338">
        <f t="shared" si="1516"/>
        <v>17</v>
      </c>
      <c r="E9728" s="334">
        <v>0</v>
      </c>
      <c r="F9728" s="334">
        <v>0</v>
      </c>
      <c r="G9728" s="334">
        <v>0</v>
      </c>
      <c r="H9728" s="334">
        <v>0</v>
      </c>
      <c r="I9728" s="334">
        <v>0</v>
      </c>
      <c r="J9728" s="334">
        <v>0</v>
      </c>
      <c r="K9728" s="334">
        <v>0</v>
      </c>
      <c r="L9728" s="334">
        <v>0</v>
      </c>
      <c r="M9728" s="334">
        <v>0</v>
      </c>
      <c r="N9728" s="334">
        <v>0</v>
      </c>
      <c r="O9728" s="334">
        <v>0</v>
      </c>
      <c r="P9728" s="334">
        <v>0</v>
      </c>
      <c r="Q9728" s="334">
        <v>0</v>
      </c>
      <c r="R9728" s="334">
        <v>0</v>
      </c>
      <c r="S9728" s="334">
        <v>0</v>
      </c>
      <c r="T9728" s="334">
        <v>0</v>
      </c>
      <c r="U9728" s="334">
        <v>0</v>
      </c>
      <c r="V9728" s="334">
        <v>0</v>
      </c>
      <c r="W9728" s="334">
        <v>0</v>
      </c>
      <c r="X9728" s="334">
        <v>0</v>
      </c>
      <c r="Y9728" s="334">
        <v>0</v>
      </c>
      <c r="Z9728" s="334">
        <v>0</v>
      </c>
      <c r="AA9728" s="334">
        <v>0</v>
      </c>
      <c r="AB9728" s="334">
        <v>0</v>
      </c>
      <c r="AD9728" s="334">
        <v>0</v>
      </c>
      <c r="AE9728" s="334">
        <f t="shared" si="1517"/>
        <v>0</v>
      </c>
      <c r="AF9728" s="334">
        <f t="shared" si="1518"/>
        <v>0</v>
      </c>
      <c r="AG9728" s="340">
        <f t="shared" si="1519"/>
        <v>0</v>
      </c>
      <c r="AI9728" s="340">
        <f t="shared" si="1523"/>
        <v>0</v>
      </c>
      <c r="AJ9728" s="340">
        <f t="shared" si="1523"/>
        <v>0</v>
      </c>
      <c r="AK9728" s="340">
        <f t="shared" si="1523"/>
        <v>0</v>
      </c>
      <c r="AL9728" s="340">
        <f t="shared" si="1523"/>
        <v>0</v>
      </c>
      <c r="AM9728" s="340">
        <f t="shared" si="1523"/>
        <v>0</v>
      </c>
    </row>
    <row r="9729" spans="1:39" x14ac:dyDescent="0.35">
      <c r="A9729" s="337">
        <v>31642</v>
      </c>
      <c r="B9729" s="338">
        <f t="shared" si="1514"/>
        <v>1986</v>
      </c>
      <c r="C9729" s="338">
        <f t="shared" si="1515"/>
        <v>8</v>
      </c>
      <c r="D9729" s="338">
        <f t="shared" si="1516"/>
        <v>18</v>
      </c>
      <c r="E9729" s="334">
        <v>0</v>
      </c>
      <c r="F9729" s="334">
        <v>0</v>
      </c>
      <c r="G9729" s="334">
        <v>0</v>
      </c>
      <c r="H9729" s="334">
        <v>0</v>
      </c>
      <c r="I9729" s="334">
        <v>0</v>
      </c>
      <c r="J9729" s="334">
        <v>0</v>
      </c>
      <c r="K9729" s="334">
        <v>0</v>
      </c>
      <c r="L9729" s="334">
        <v>0</v>
      </c>
      <c r="M9729" s="334">
        <v>0</v>
      </c>
      <c r="N9729" s="334">
        <v>0</v>
      </c>
      <c r="O9729" s="334">
        <v>0</v>
      </c>
      <c r="P9729" s="334">
        <v>0</v>
      </c>
      <c r="Q9729" s="334">
        <v>0</v>
      </c>
      <c r="R9729" s="334">
        <v>0</v>
      </c>
      <c r="S9729" s="334">
        <v>0</v>
      </c>
      <c r="T9729" s="334">
        <v>0</v>
      </c>
      <c r="U9729" s="334">
        <v>0</v>
      </c>
      <c r="V9729" s="334">
        <v>0</v>
      </c>
      <c r="W9729" s="334">
        <v>0</v>
      </c>
      <c r="X9729" s="334">
        <v>0</v>
      </c>
      <c r="Y9729" s="334">
        <v>0</v>
      </c>
      <c r="Z9729" s="334">
        <v>0</v>
      </c>
      <c r="AA9729" s="334">
        <v>0</v>
      </c>
      <c r="AB9729" s="334">
        <v>0</v>
      </c>
      <c r="AD9729" s="334">
        <v>0</v>
      </c>
      <c r="AE9729" s="334">
        <f t="shared" si="1517"/>
        <v>0</v>
      </c>
      <c r="AF9729" s="334">
        <f t="shared" si="1518"/>
        <v>0</v>
      </c>
      <c r="AG9729" s="340">
        <f t="shared" si="1519"/>
        <v>0</v>
      </c>
      <c r="AI9729" s="340">
        <f t="shared" si="1523"/>
        <v>0</v>
      </c>
      <c r="AJ9729" s="340">
        <f t="shared" si="1523"/>
        <v>0</v>
      </c>
      <c r="AK9729" s="340">
        <f t="shared" si="1523"/>
        <v>0</v>
      </c>
      <c r="AL9729" s="340">
        <f t="shared" si="1523"/>
        <v>0</v>
      </c>
      <c r="AM9729" s="340">
        <f t="shared" si="1523"/>
        <v>0</v>
      </c>
    </row>
    <row r="9730" spans="1:39" x14ac:dyDescent="0.35">
      <c r="A9730" s="337">
        <v>31643</v>
      </c>
      <c r="B9730" s="338">
        <f t="shared" si="1514"/>
        <v>1986</v>
      </c>
      <c r="C9730" s="338">
        <f t="shared" si="1515"/>
        <v>8</v>
      </c>
      <c r="D9730" s="338">
        <f t="shared" si="1516"/>
        <v>19</v>
      </c>
      <c r="E9730" s="334">
        <v>0</v>
      </c>
      <c r="F9730" s="334">
        <v>0</v>
      </c>
      <c r="G9730" s="334">
        <v>0</v>
      </c>
      <c r="H9730" s="334">
        <v>0</v>
      </c>
      <c r="I9730" s="334">
        <v>0</v>
      </c>
      <c r="J9730" s="334">
        <v>0</v>
      </c>
      <c r="K9730" s="334">
        <v>0</v>
      </c>
      <c r="L9730" s="334">
        <v>0</v>
      </c>
      <c r="M9730" s="334">
        <v>0</v>
      </c>
      <c r="N9730" s="334">
        <v>0</v>
      </c>
      <c r="O9730" s="334">
        <v>0</v>
      </c>
      <c r="P9730" s="334">
        <v>0</v>
      </c>
      <c r="Q9730" s="334">
        <v>0</v>
      </c>
      <c r="R9730" s="334">
        <v>0</v>
      </c>
      <c r="S9730" s="334">
        <v>0</v>
      </c>
      <c r="T9730" s="334">
        <v>0</v>
      </c>
      <c r="U9730" s="334">
        <v>0</v>
      </c>
      <c r="V9730" s="334">
        <v>0</v>
      </c>
      <c r="W9730" s="334">
        <v>0</v>
      </c>
      <c r="X9730" s="334">
        <v>0</v>
      </c>
      <c r="Y9730" s="334">
        <v>0</v>
      </c>
      <c r="Z9730" s="334">
        <v>0</v>
      </c>
      <c r="AA9730" s="334">
        <v>0</v>
      </c>
      <c r="AB9730" s="334">
        <v>0</v>
      </c>
      <c r="AD9730" s="334">
        <v>0</v>
      </c>
      <c r="AE9730" s="334">
        <f t="shared" si="1517"/>
        <v>0</v>
      </c>
      <c r="AF9730" s="334">
        <f t="shared" si="1518"/>
        <v>0</v>
      </c>
      <c r="AG9730" s="340">
        <f t="shared" si="1519"/>
        <v>0</v>
      </c>
      <c r="AI9730" s="340">
        <f t="shared" si="1523"/>
        <v>0</v>
      </c>
      <c r="AJ9730" s="340">
        <f t="shared" si="1523"/>
        <v>0</v>
      </c>
      <c r="AK9730" s="340">
        <f t="shared" si="1523"/>
        <v>0</v>
      </c>
      <c r="AL9730" s="340">
        <f t="shared" si="1523"/>
        <v>0</v>
      </c>
      <c r="AM9730" s="340">
        <f t="shared" si="1523"/>
        <v>0</v>
      </c>
    </row>
    <row r="9731" spans="1:39" x14ac:dyDescent="0.35">
      <c r="A9731" s="337">
        <v>31644</v>
      </c>
      <c r="B9731" s="338">
        <f t="shared" si="1514"/>
        <v>1986</v>
      </c>
      <c r="C9731" s="338">
        <f t="shared" si="1515"/>
        <v>8</v>
      </c>
      <c r="D9731" s="338">
        <f t="shared" si="1516"/>
        <v>20</v>
      </c>
      <c r="E9731" s="334">
        <v>0</v>
      </c>
      <c r="F9731" s="334">
        <v>0</v>
      </c>
      <c r="G9731" s="334">
        <v>0</v>
      </c>
      <c r="H9731" s="334">
        <v>0</v>
      </c>
      <c r="I9731" s="334">
        <v>0</v>
      </c>
      <c r="J9731" s="334">
        <v>0</v>
      </c>
      <c r="K9731" s="334">
        <v>0</v>
      </c>
      <c r="L9731" s="334">
        <v>0</v>
      </c>
      <c r="M9731" s="334">
        <v>0</v>
      </c>
      <c r="N9731" s="334">
        <v>0</v>
      </c>
      <c r="O9731" s="334">
        <v>0</v>
      </c>
      <c r="P9731" s="334">
        <v>0</v>
      </c>
      <c r="Q9731" s="334">
        <v>0</v>
      </c>
      <c r="R9731" s="334">
        <v>0</v>
      </c>
      <c r="S9731" s="334">
        <v>0</v>
      </c>
      <c r="T9731" s="334">
        <v>0</v>
      </c>
      <c r="U9731" s="334">
        <v>0</v>
      </c>
      <c r="V9731" s="334">
        <v>0</v>
      </c>
      <c r="W9731" s="334">
        <v>0</v>
      </c>
      <c r="X9731" s="334">
        <v>0</v>
      </c>
      <c r="Y9731" s="334">
        <v>0</v>
      </c>
      <c r="Z9731" s="334">
        <v>0</v>
      </c>
      <c r="AA9731" s="334">
        <v>0</v>
      </c>
      <c r="AB9731" s="334">
        <v>0</v>
      </c>
      <c r="AD9731" s="334">
        <v>0</v>
      </c>
      <c r="AE9731" s="334">
        <f t="shared" si="1517"/>
        <v>0</v>
      </c>
      <c r="AF9731" s="334">
        <f t="shared" si="1518"/>
        <v>0</v>
      </c>
      <c r="AG9731" s="340">
        <f t="shared" si="1519"/>
        <v>0</v>
      </c>
      <c r="AI9731" s="340">
        <f t="shared" si="1523"/>
        <v>0</v>
      </c>
      <c r="AJ9731" s="340">
        <f t="shared" si="1523"/>
        <v>0</v>
      </c>
      <c r="AK9731" s="340">
        <f t="shared" si="1523"/>
        <v>0</v>
      </c>
      <c r="AL9731" s="340">
        <f t="shared" si="1523"/>
        <v>0</v>
      </c>
      <c r="AM9731" s="340">
        <f t="shared" si="1523"/>
        <v>0</v>
      </c>
    </row>
    <row r="9732" spans="1:39" x14ac:dyDescent="0.35">
      <c r="A9732" s="337">
        <v>31645</v>
      </c>
      <c r="B9732" s="338">
        <f t="shared" ref="B9732:B9795" si="1524">YEAR(A9732)</f>
        <v>1986</v>
      </c>
      <c r="C9732" s="338">
        <f t="shared" ref="C9732:C9795" si="1525">MONTH(A9732)</f>
        <v>8</v>
      </c>
      <c r="D9732" s="338">
        <f t="shared" ref="D9732:D9795" si="1526">DAY(A9732)</f>
        <v>21</v>
      </c>
      <c r="E9732" s="334">
        <v>0</v>
      </c>
      <c r="F9732" s="334">
        <v>0</v>
      </c>
      <c r="G9732" s="334">
        <v>0</v>
      </c>
      <c r="H9732" s="334">
        <v>0</v>
      </c>
      <c r="I9732" s="334">
        <v>0</v>
      </c>
      <c r="J9732" s="334">
        <v>0</v>
      </c>
      <c r="K9732" s="334">
        <v>0</v>
      </c>
      <c r="L9732" s="334">
        <v>0</v>
      </c>
      <c r="M9732" s="334">
        <v>0</v>
      </c>
      <c r="N9732" s="334">
        <v>0</v>
      </c>
      <c r="O9732" s="334">
        <v>0</v>
      </c>
      <c r="P9732" s="334">
        <v>0</v>
      </c>
      <c r="Q9732" s="334">
        <v>0</v>
      </c>
      <c r="R9732" s="334">
        <v>0</v>
      </c>
      <c r="S9732" s="334">
        <v>0</v>
      </c>
      <c r="T9732" s="334">
        <v>0</v>
      </c>
      <c r="U9732" s="334">
        <v>0</v>
      </c>
      <c r="V9732" s="334">
        <v>0</v>
      </c>
      <c r="W9732" s="334">
        <v>0</v>
      </c>
      <c r="X9732" s="334">
        <v>0</v>
      </c>
      <c r="Y9732" s="334">
        <v>0</v>
      </c>
      <c r="Z9732" s="334">
        <v>0</v>
      </c>
      <c r="AA9732" s="334">
        <v>0</v>
      </c>
      <c r="AB9732" s="334">
        <v>0</v>
      </c>
      <c r="AD9732" s="334">
        <v>0</v>
      </c>
      <c r="AE9732" s="334">
        <f t="shared" ref="AE9732:AE9795" si="1527">AD9732</f>
        <v>0</v>
      </c>
      <c r="AF9732" s="334">
        <f t="shared" ref="AF9732:AF9795" si="1528">SUM(E9732:AB9732)</f>
        <v>0</v>
      </c>
      <c r="AG9732" s="340">
        <f t="shared" ref="AG9732:AG9795" si="1529">ABS(AF9732-AE9732)</f>
        <v>0</v>
      </c>
      <c r="AI9732" s="340">
        <f t="shared" ref="AI9732:AM9747" si="1530">IF($C9732=AI$1,$AF9732,0)</f>
        <v>0</v>
      </c>
      <c r="AJ9732" s="340">
        <f t="shared" si="1530"/>
        <v>0</v>
      </c>
      <c r="AK9732" s="340">
        <f t="shared" si="1530"/>
        <v>0</v>
      </c>
      <c r="AL9732" s="340">
        <f t="shared" si="1530"/>
        <v>0</v>
      </c>
      <c r="AM9732" s="340">
        <f t="shared" si="1530"/>
        <v>0</v>
      </c>
    </row>
    <row r="9733" spans="1:39" x14ac:dyDescent="0.35">
      <c r="A9733" s="337">
        <v>31646</v>
      </c>
      <c r="B9733" s="338">
        <f t="shared" si="1524"/>
        <v>1986</v>
      </c>
      <c r="C9733" s="338">
        <f t="shared" si="1525"/>
        <v>8</v>
      </c>
      <c r="D9733" s="338">
        <f t="shared" si="1526"/>
        <v>22</v>
      </c>
      <c r="E9733" s="334">
        <v>0</v>
      </c>
      <c r="F9733" s="334">
        <v>0</v>
      </c>
      <c r="G9733" s="334">
        <v>0</v>
      </c>
      <c r="H9733" s="334">
        <v>0</v>
      </c>
      <c r="I9733" s="334">
        <v>0</v>
      </c>
      <c r="J9733" s="334">
        <v>0</v>
      </c>
      <c r="K9733" s="334">
        <v>0</v>
      </c>
      <c r="L9733" s="334">
        <v>0</v>
      </c>
      <c r="M9733" s="334">
        <v>0</v>
      </c>
      <c r="N9733" s="334">
        <v>0</v>
      </c>
      <c r="O9733" s="334">
        <v>0</v>
      </c>
      <c r="P9733" s="334">
        <v>0</v>
      </c>
      <c r="Q9733" s="334">
        <v>0</v>
      </c>
      <c r="R9733" s="334">
        <v>0</v>
      </c>
      <c r="S9733" s="334">
        <v>0</v>
      </c>
      <c r="T9733" s="334">
        <v>0</v>
      </c>
      <c r="U9733" s="334">
        <v>0</v>
      </c>
      <c r="V9733" s="334">
        <v>0</v>
      </c>
      <c r="W9733" s="334">
        <v>0</v>
      </c>
      <c r="X9733" s="334">
        <v>0</v>
      </c>
      <c r="Y9733" s="334">
        <v>0</v>
      </c>
      <c r="Z9733" s="334">
        <v>0</v>
      </c>
      <c r="AA9733" s="334">
        <v>0</v>
      </c>
      <c r="AB9733" s="334">
        <v>0</v>
      </c>
      <c r="AD9733" s="334">
        <v>0</v>
      </c>
      <c r="AE9733" s="334">
        <f t="shared" si="1527"/>
        <v>0</v>
      </c>
      <c r="AF9733" s="334">
        <f t="shared" si="1528"/>
        <v>0</v>
      </c>
      <c r="AG9733" s="340">
        <f t="shared" si="1529"/>
        <v>0</v>
      </c>
      <c r="AI9733" s="340">
        <f t="shared" si="1530"/>
        <v>0</v>
      </c>
      <c r="AJ9733" s="340">
        <f t="shared" si="1530"/>
        <v>0</v>
      </c>
      <c r="AK9733" s="340">
        <f t="shared" si="1530"/>
        <v>0</v>
      </c>
      <c r="AL9733" s="340">
        <f t="shared" si="1530"/>
        <v>0</v>
      </c>
      <c r="AM9733" s="340">
        <f t="shared" si="1530"/>
        <v>0</v>
      </c>
    </row>
    <row r="9734" spans="1:39" x14ac:dyDescent="0.35">
      <c r="A9734" s="337">
        <v>31647</v>
      </c>
      <c r="B9734" s="338">
        <f t="shared" si="1524"/>
        <v>1986</v>
      </c>
      <c r="C9734" s="338">
        <f t="shared" si="1525"/>
        <v>8</v>
      </c>
      <c r="D9734" s="338">
        <f t="shared" si="1526"/>
        <v>23</v>
      </c>
      <c r="E9734" s="334">
        <v>0</v>
      </c>
      <c r="F9734" s="334">
        <v>0</v>
      </c>
      <c r="G9734" s="334">
        <v>0</v>
      </c>
      <c r="H9734" s="334">
        <v>0</v>
      </c>
      <c r="I9734" s="334">
        <v>0</v>
      </c>
      <c r="J9734" s="334">
        <v>0</v>
      </c>
      <c r="K9734" s="334">
        <v>0</v>
      </c>
      <c r="L9734" s="334">
        <v>0</v>
      </c>
      <c r="M9734" s="334">
        <v>0</v>
      </c>
      <c r="N9734" s="334">
        <v>0</v>
      </c>
      <c r="O9734" s="334">
        <v>0</v>
      </c>
      <c r="P9734" s="334">
        <v>0</v>
      </c>
      <c r="Q9734" s="334">
        <v>0</v>
      </c>
      <c r="R9734" s="334">
        <v>0</v>
      </c>
      <c r="S9734" s="334">
        <v>0</v>
      </c>
      <c r="T9734" s="334">
        <v>0</v>
      </c>
      <c r="U9734" s="334">
        <v>0</v>
      </c>
      <c r="V9734" s="334">
        <v>0</v>
      </c>
      <c r="W9734" s="334">
        <v>0</v>
      </c>
      <c r="X9734" s="334">
        <v>0</v>
      </c>
      <c r="Y9734" s="334">
        <v>0</v>
      </c>
      <c r="Z9734" s="334">
        <v>0</v>
      </c>
      <c r="AA9734" s="334">
        <v>0</v>
      </c>
      <c r="AB9734" s="334">
        <v>0</v>
      </c>
      <c r="AD9734" s="334">
        <v>0</v>
      </c>
      <c r="AE9734" s="334">
        <f t="shared" si="1527"/>
        <v>0</v>
      </c>
      <c r="AF9734" s="334">
        <f t="shared" si="1528"/>
        <v>0</v>
      </c>
      <c r="AG9734" s="340">
        <f t="shared" si="1529"/>
        <v>0</v>
      </c>
      <c r="AI9734" s="340">
        <f t="shared" si="1530"/>
        <v>0</v>
      </c>
      <c r="AJ9734" s="340">
        <f t="shared" si="1530"/>
        <v>0</v>
      </c>
      <c r="AK9734" s="340">
        <f t="shared" si="1530"/>
        <v>0</v>
      </c>
      <c r="AL9734" s="340">
        <f t="shared" si="1530"/>
        <v>0</v>
      </c>
      <c r="AM9734" s="340">
        <f t="shared" si="1530"/>
        <v>0</v>
      </c>
    </row>
    <row r="9735" spans="1:39" x14ac:dyDescent="0.35">
      <c r="A9735" s="337">
        <v>31648</v>
      </c>
      <c r="B9735" s="338">
        <f t="shared" si="1524"/>
        <v>1986</v>
      </c>
      <c r="C9735" s="338">
        <f t="shared" si="1525"/>
        <v>8</v>
      </c>
      <c r="D9735" s="338">
        <f t="shared" si="1526"/>
        <v>24</v>
      </c>
      <c r="E9735" s="334">
        <v>0</v>
      </c>
      <c r="F9735" s="334">
        <v>0</v>
      </c>
      <c r="G9735" s="334">
        <v>0</v>
      </c>
      <c r="H9735" s="334">
        <v>0</v>
      </c>
      <c r="I9735" s="334">
        <v>0</v>
      </c>
      <c r="J9735" s="334">
        <v>0</v>
      </c>
      <c r="K9735" s="334">
        <v>0</v>
      </c>
      <c r="L9735" s="334">
        <v>0</v>
      </c>
      <c r="M9735" s="334">
        <v>0</v>
      </c>
      <c r="N9735" s="334">
        <v>0</v>
      </c>
      <c r="O9735" s="334">
        <v>0</v>
      </c>
      <c r="P9735" s="334">
        <v>0</v>
      </c>
      <c r="Q9735" s="334">
        <v>0</v>
      </c>
      <c r="R9735" s="334">
        <v>0</v>
      </c>
      <c r="S9735" s="334">
        <v>0</v>
      </c>
      <c r="T9735" s="334">
        <v>0</v>
      </c>
      <c r="U9735" s="334">
        <v>0</v>
      </c>
      <c r="V9735" s="334">
        <v>0</v>
      </c>
      <c r="W9735" s="334">
        <v>0</v>
      </c>
      <c r="X9735" s="334">
        <v>0</v>
      </c>
      <c r="Y9735" s="334">
        <v>0</v>
      </c>
      <c r="Z9735" s="334">
        <v>0</v>
      </c>
      <c r="AA9735" s="334">
        <v>0</v>
      </c>
      <c r="AB9735" s="334">
        <v>0</v>
      </c>
      <c r="AD9735" s="334">
        <v>0</v>
      </c>
      <c r="AE9735" s="334">
        <f t="shared" si="1527"/>
        <v>0</v>
      </c>
      <c r="AF9735" s="334">
        <f t="shared" si="1528"/>
        <v>0</v>
      </c>
      <c r="AG9735" s="340">
        <f t="shared" si="1529"/>
        <v>0</v>
      </c>
      <c r="AI9735" s="340">
        <f t="shared" si="1530"/>
        <v>0</v>
      </c>
      <c r="AJ9735" s="340">
        <f t="shared" si="1530"/>
        <v>0</v>
      </c>
      <c r="AK9735" s="340">
        <f t="shared" si="1530"/>
        <v>0</v>
      </c>
      <c r="AL9735" s="340">
        <f t="shared" si="1530"/>
        <v>0</v>
      </c>
      <c r="AM9735" s="340">
        <f t="shared" si="1530"/>
        <v>0</v>
      </c>
    </row>
    <row r="9736" spans="1:39" x14ac:dyDescent="0.35">
      <c r="A9736" s="337">
        <v>31649</v>
      </c>
      <c r="B9736" s="338">
        <f t="shared" si="1524"/>
        <v>1986</v>
      </c>
      <c r="C9736" s="338">
        <f t="shared" si="1525"/>
        <v>8</v>
      </c>
      <c r="D9736" s="338">
        <f t="shared" si="1526"/>
        <v>25</v>
      </c>
      <c r="E9736" s="334">
        <v>0</v>
      </c>
      <c r="F9736" s="334">
        <v>0</v>
      </c>
      <c r="G9736" s="334">
        <v>0</v>
      </c>
      <c r="H9736" s="334">
        <v>0</v>
      </c>
      <c r="I9736" s="334">
        <v>0</v>
      </c>
      <c r="J9736" s="334">
        <v>0</v>
      </c>
      <c r="K9736" s="334">
        <v>0</v>
      </c>
      <c r="L9736" s="334">
        <v>0</v>
      </c>
      <c r="M9736" s="334">
        <v>0</v>
      </c>
      <c r="N9736" s="334">
        <v>0</v>
      </c>
      <c r="O9736" s="334">
        <v>0</v>
      </c>
      <c r="P9736" s="334">
        <v>0</v>
      </c>
      <c r="Q9736" s="334">
        <v>0</v>
      </c>
      <c r="R9736" s="334">
        <v>0</v>
      </c>
      <c r="S9736" s="334">
        <v>0</v>
      </c>
      <c r="T9736" s="334">
        <v>0</v>
      </c>
      <c r="U9736" s="334">
        <v>0</v>
      </c>
      <c r="V9736" s="334">
        <v>0</v>
      </c>
      <c r="W9736" s="334">
        <v>0</v>
      </c>
      <c r="X9736" s="334">
        <v>0</v>
      </c>
      <c r="Y9736" s="334">
        <v>0</v>
      </c>
      <c r="Z9736" s="334">
        <v>0</v>
      </c>
      <c r="AA9736" s="334">
        <v>0</v>
      </c>
      <c r="AB9736" s="334">
        <v>0</v>
      </c>
      <c r="AD9736" s="334">
        <v>0</v>
      </c>
      <c r="AE9736" s="334">
        <f t="shared" si="1527"/>
        <v>0</v>
      </c>
      <c r="AF9736" s="334">
        <f t="shared" si="1528"/>
        <v>0</v>
      </c>
      <c r="AG9736" s="340">
        <f t="shared" si="1529"/>
        <v>0</v>
      </c>
      <c r="AI9736" s="340">
        <f t="shared" si="1530"/>
        <v>0</v>
      </c>
      <c r="AJ9736" s="340">
        <f t="shared" si="1530"/>
        <v>0</v>
      </c>
      <c r="AK9736" s="340">
        <f t="shared" si="1530"/>
        <v>0</v>
      </c>
      <c r="AL9736" s="340">
        <f t="shared" si="1530"/>
        <v>0</v>
      </c>
      <c r="AM9736" s="340">
        <f t="shared" si="1530"/>
        <v>0</v>
      </c>
    </row>
    <row r="9737" spans="1:39" x14ac:dyDescent="0.35">
      <c r="A9737" s="337">
        <v>31650</v>
      </c>
      <c r="B9737" s="338">
        <f t="shared" si="1524"/>
        <v>1986</v>
      </c>
      <c r="C9737" s="338">
        <f t="shared" si="1525"/>
        <v>8</v>
      </c>
      <c r="D9737" s="338">
        <f t="shared" si="1526"/>
        <v>26</v>
      </c>
      <c r="E9737" s="334">
        <v>0</v>
      </c>
      <c r="F9737" s="334">
        <v>0</v>
      </c>
      <c r="G9737" s="334">
        <v>0</v>
      </c>
      <c r="H9737" s="334">
        <v>0</v>
      </c>
      <c r="I9737" s="334">
        <v>0</v>
      </c>
      <c r="J9737" s="334">
        <v>0</v>
      </c>
      <c r="K9737" s="334">
        <v>0</v>
      </c>
      <c r="L9737" s="334">
        <v>0</v>
      </c>
      <c r="M9737" s="334">
        <v>0</v>
      </c>
      <c r="N9737" s="334">
        <v>0</v>
      </c>
      <c r="O9737" s="334">
        <v>0</v>
      </c>
      <c r="P9737" s="334">
        <v>0</v>
      </c>
      <c r="Q9737" s="334">
        <v>0</v>
      </c>
      <c r="R9737" s="334">
        <v>0</v>
      </c>
      <c r="S9737" s="334">
        <v>0</v>
      </c>
      <c r="T9737" s="334">
        <v>0</v>
      </c>
      <c r="U9737" s="334">
        <v>0</v>
      </c>
      <c r="V9737" s="334">
        <v>0</v>
      </c>
      <c r="W9737" s="334">
        <v>0</v>
      </c>
      <c r="X9737" s="334">
        <v>0</v>
      </c>
      <c r="Y9737" s="334">
        <v>0</v>
      </c>
      <c r="Z9737" s="334">
        <v>0</v>
      </c>
      <c r="AA9737" s="334">
        <v>0</v>
      </c>
      <c r="AB9737" s="334">
        <v>0</v>
      </c>
      <c r="AD9737" s="334">
        <v>0</v>
      </c>
      <c r="AE9737" s="334">
        <f t="shared" si="1527"/>
        <v>0</v>
      </c>
      <c r="AF9737" s="334">
        <f t="shared" si="1528"/>
        <v>0</v>
      </c>
      <c r="AG9737" s="340">
        <f t="shared" si="1529"/>
        <v>0</v>
      </c>
      <c r="AI9737" s="340">
        <f t="shared" si="1530"/>
        <v>0</v>
      </c>
      <c r="AJ9737" s="340">
        <f t="shared" si="1530"/>
        <v>0</v>
      </c>
      <c r="AK9737" s="340">
        <f t="shared" si="1530"/>
        <v>0</v>
      </c>
      <c r="AL9737" s="340">
        <f t="shared" si="1530"/>
        <v>0</v>
      </c>
      <c r="AM9737" s="340">
        <f t="shared" si="1530"/>
        <v>0</v>
      </c>
    </row>
    <row r="9738" spans="1:39" x14ac:dyDescent="0.35">
      <c r="A9738" s="337">
        <v>31651</v>
      </c>
      <c r="B9738" s="338">
        <f t="shared" si="1524"/>
        <v>1986</v>
      </c>
      <c r="C9738" s="338">
        <f t="shared" si="1525"/>
        <v>8</v>
      </c>
      <c r="D9738" s="338">
        <f t="shared" si="1526"/>
        <v>27</v>
      </c>
      <c r="E9738" s="334">
        <v>0</v>
      </c>
      <c r="F9738" s="334">
        <v>0</v>
      </c>
      <c r="G9738" s="334">
        <v>0</v>
      </c>
      <c r="H9738" s="334">
        <v>0</v>
      </c>
      <c r="I9738" s="334">
        <v>0</v>
      </c>
      <c r="J9738" s="334">
        <v>0</v>
      </c>
      <c r="K9738" s="334">
        <v>0</v>
      </c>
      <c r="L9738" s="334">
        <v>0</v>
      </c>
      <c r="M9738" s="334">
        <v>0</v>
      </c>
      <c r="N9738" s="334">
        <v>0</v>
      </c>
      <c r="O9738" s="334">
        <v>0</v>
      </c>
      <c r="P9738" s="334">
        <v>0</v>
      </c>
      <c r="Q9738" s="334">
        <v>0</v>
      </c>
      <c r="R9738" s="334">
        <v>0</v>
      </c>
      <c r="S9738" s="334">
        <v>0</v>
      </c>
      <c r="T9738" s="334">
        <v>0</v>
      </c>
      <c r="U9738" s="334">
        <v>0</v>
      </c>
      <c r="V9738" s="334">
        <v>0</v>
      </c>
      <c r="W9738" s="334">
        <v>0</v>
      </c>
      <c r="X9738" s="334">
        <v>0</v>
      </c>
      <c r="Y9738" s="334">
        <v>0</v>
      </c>
      <c r="Z9738" s="334">
        <v>0</v>
      </c>
      <c r="AA9738" s="334">
        <v>0</v>
      </c>
      <c r="AB9738" s="334">
        <v>0</v>
      </c>
      <c r="AD9738" s="334">
        <v>0</v>
      </c>
      <c r="AE9738" s="334">
        <f t="shared" si="1527"/>
        <v>0</v>
      </c>
      <c r="AF9738" s="334">
        <f t="shared" si="1528"/>
        <v>0</v>
      </c>
      <c r="AG9738" s="340">
        <f t="shared" si="1529"/>
        <v>0</v>
      </c>
      <c r="AI9738" s="340">
        <f t="shared" si="1530"/>
        <v>0</v>
      </c>
      <c r="AJ9738" s="340">
        <f t="shared" si="1530"/>
        <v>0</v>
      </c>
      <c r="AK9738" s="340">
        <f t="shared" si="1530"/>
        <v>0</v>
      </c>
      <c r="AL9738" s="340">
        <f t="shared" si="1530"/>
        <v>0</v>
      </c>
      <c r="AM9738" s="340">
        <f t="shared" si="1530"/>
        <v>0</v>
      </c>
    </row>
    <row r="9739" spans="1:39" x14ac:dyDescent="0.35">
      <c r="A9739" s="337">
        <v>31652</v>
      </c>
      <c r="B9739" s="338">
        <f t="shared" si="1524"/>
        <v>1986</v>
      </c>
      <c r="C9739" s="338">
        <f t="shared" si="1525"/>
        <v>8</v>
      </c>
      <c r="D9739" s="338">
        <f t="shared" si="1526"/>
        <v>28</v>
      </c>
      <c r="E9739" s="334">
        <v>0</v>
      </c>
      <c r="F9739" s="334">
        <v>0</v>
      </c>
      <c r="G9739" s="334">
        <v>0</v>
      </c>
      <c r="H9739" s="334">
        <v>0</v>
      </c>
      <c r="I9739" s="334">
        <v>0</v>
      </c>
      <c r="J9739" s="334">
        <v>0</v>
      </c>
      <c r="K9739" s="334">
        <v>0</v>
      </c>
      <c r="L9739" s="334">
        <v>0</v>
      </c>
      <c r="M9739" s="334">
        <v>0</v>
      </c>
      <c r="N9739" s="334">
        <v>0</v>
      </c>
      <c r="O9739" s="334">
        <v>0</v>
      </c>
      <c r="P9739" s="334">
        <v>0</v>
      </c>
      <c r="Q9739" s="334">
        <v>0</v>
      </c>
      <c r="R9739" s="334">
        <v>0</v>
      </c>
      <c r="S9739" s="334">
        <v>0</v>
      </c>
      <c r="T9739" s="334">
        <v>0</v>
      </c>
      <c r="U9739" s="334">
        <v>0</v>
      </c>
      <c r="V9739" s="334">
        <v>0</v>
      </c>
      <c r="W9739" s="334">
        <v>0</v>
      </c>
      <c r="X9739" s="334">
        <v>0</v>
      </c>
      <c r="Y9739" s="334">
        <v>0</v>
      </c>
      <c r="Z9739" s="334">
        <v>0</v>
      </c>
      <c r="AA9739" s="334">
        <v>0</v>
      </c>
      <c r="AB9739" s="334">
        <v>0</v>
      </c>
      <c r="AD9739" s="334">
        <v>0</v>
      </c>
      <c r="AE9739" s="334">
        <f t="shared" si="1527"/>
        <v>0</v>
      </c>
      <c r="AF9739" s="334">
        <f t="shared" si="1528"/>
        <v>0</v>
      </c>
      <c r="AG9739" s="340">
        <f t="shared" si="1529"/>
        <v>0</v>
      </c>
      <c r="AI9739" s="340">
        <f t="shared" si="1530"/>
        <v>0</v>
      </c>
      <c r="AJ9739" s="340">
        <f t="shared" si="1530"/>
        <v>0</v>
      </c>
      <c r="AK9739" s="340">
        <f t="shared" si="1530"/>
        <v>0</v>
      </c>
      <c r="AL9739" s="340">
        <f t="shared" si="1530"/>
        <v>0</v>
      </c>
      <c r="AM9739" s="340">
        <f t="shared" si="1530"/>
        <v>0</v>
      </c>
    </row>
    <row r="9740" spans="1:39" x14ac:dyDescent="0.35">
      <c r="A9740" s="337">
        <v>31653</v>
      </c>
      <c r="B9740" s="338">
        <f t="shared" si="1524"/>
        <v>1986</v>
      </c>
      <c r="C9740" s="338">
        <f t="shared" si="1525"/>
        <v>8</v>
      </c>
      <c r="D9740" s="338">
        <f t="shared" si="1526"/>
        <v>29</v>
      </c>
      <c r="E9740" s="334">
        <v>0</v>
      </c>
      <c r="F9740" s="334">
        <v>0</v>
      </c>
      <c r="G9740" s="334">
        <v>0</v>
      </c>
      <c r="H9740" s="334">
        <v>0</v>
      </c>
      <c r="I9740" s="334">
        <v>0</v>
      </c>
      <c r="J9740" s="334">
        <v>0</v>
      </c>
      <c r="K9740" s="334">
        <v>0</v>
      </c>
      <c r="L9740" s="334">
        <v>0</v>
      </c>
      <c r="M9740" s="334">
        <v>0</v>
      </c>
      <c r="N9740" s="334">
        <v>0</v>
      </c>
      <c r="O9740" s="334">
        <v>0</v>
      </c>
      <c r="P9740" s="334">
        <v>0</v>
      </c>
      <c r="Q9740" s="334">
        <v>0</v>
      </c>
      <c r="R9740" s="334">
        <v>0</v>
      </c>
      <c r="S9740" s="334">
        <v>0</v>
      </c>
      <c r="T9740" s="334">
        <v>0</v>
      </c>
      <c r="U9740" s="334">
        <v>0</v>
      </c>
      <c r="V9740" s="334">
        <v>0</v>
      </c>
      <c r="W9740" s="334">
        <v>0</v>
      </c>
      <c r="X9740" s="334">
        <v>0</v>
      </c>
      <c r="Y9740" s="334">
        <v>0</v>
      </c>
      <c r="Z9740" s="334">
        <v>0</v>
      </c>
      <c r="AA9740" s="334">
        <v>0</v>
      </c>
      <c r="AB9740" s="334">
        <v>0</v>
      </c>
      <c r="AD9740" s="334">
        <v>0</v>
      </c>
      <c r="AE9740" s="334">
        <f t="shared" si="1527"/>
        <v>0</v>
      </c>
      <c r="AF9740" s="334">
        <f t="shared" si="1528"/>
        <v>0</v>
      </c>
      <c r="AG9740" s="340">
        <f t="shared" si="1529"/>
        <v>0</v>
      </c>
      <c r="AI9740" s="340">
        <f t="shared" si="1530"/>
        <v>0</v>
      </c>
      <c r="AJ9740" s="340">
        <f t="shared" si="1530"/>
        <v>0</v>
      </c>
      <c r="AK9740" s="340">
        <f t="shared" si="1530"/>
        <v>0</v>
      </c>
      <c r="AL9740" s="340">
        <f t="shared" si="1530"/>
        <v>0</v>
      </c>
      <c r="AM9740" s="340">
        <f t="shared" si="1530"/>
        <v>0</v>
      </c>
    </row>
    <row r="9741" spans="1:39" x14ac:dyDescent="0.35">
      <c r="A9741" s="337">
        <v>31654</v>
      </c>
      <c r="B9741" s="338">
        <f t="shared" si="1524"/>
        <v>1986</v>
      </c>
      <c r="C9741" s="338">
        <f t="shared" si="1525"/>
        <v>8</v>
      </c>
      <c r="D9741" s="338">
        <f t="shared" si="1526"/>
        <v>30</v>
      </c>
      <c r="E9741" s="334">
        <v>0.2</v>
      </c>
      <c r="F9741" s="334">
        <v>3</v>
      </c>
      <c r="G9741" s="334">
        <v>5</v>
      </c>
      <c r="H9741" s="334">
        <v>2.8</v>
      </c>
      <c r="I9741" s="334">
        <v>0.2</v>
      </c>
      <c r="J9741" s="334">
        <v>0</v>
      </c>
      <c r="K9741" s="334">
        <v>0.2</v>
      </c>
      <c r="L9741" s="334">
        <v>0.2</v>
      </c>
      <c r="M9741" s="334">
        <v>0</v>
      </c>
      <c r="N9741" s="334">
        <v>0</v>
      </c>
      <c r="O9741" s="334">
        <v>0</v>
      </c>
      <c r="P9741" s="334">
        <v>0</v>
      </c>
      <c r="Q9741" s="334">
        <v>0.2</v>
      </c>
      <c r="R9741" s="334">
        <v>0.7</v>
      </c>
      <c r="S9741" s="334">
        <v>0.7</v>
      </c>
      <c r="T9741" s="334">
        <v>1.1000000000000001</v>
      </c>
      <c r="U9741" s="334">
        <v>0.7</v>
      </c>
      <c r="V9741" s="334">
        <v>0.5</v>
      </c>
      <c r="W9741" s="334">
        <v>0.2</v>
      </c>
      <c r="X9741" s="334">
        <v>0</v>
      </c>
      <c r="Y9741" s="334">
        <v>0</v>
      </c>
      <c r="Z9741" s="334">
        <v>0</v>
      </c>
      <c r="AA9741" s="334">
        <v>0</v>
      </c>
      <c r="AB9741" s="334">
        <v>0</v>
      </c>
      <c r="AD9741" s="334">
        <v>15.7</v>
      </c>
      <c r="AE9741" s="334">
        <f t="shared" si="1527"/>
        <v>15.7</v>
      </c>
      <c r="AF9741" s="334">
        <f t="shared" si="1528"/>
        <v>15.699999999999994</v>
      </c>
      <c r="AG9741" s="340">
        <f t="shared" si="1529"/>
        <v>5.3290705182007514E-15</v>
      </c>
      <c r="AI9741" s="340">
        <f t="shared" si="1530"/>
        <v>0</v>
      </c>
      <c r="AJ9741" s="340">
        <f t="shared" si="1530"/>
        <v>0</v>
      </c>
      <c r="AK9741" s="340">
        <f t="shared" si="1530"/>
        <v>0</v>
      </c>
      <c r="AL9741" s="340">
        <f t="shared" si="1530"/>
        <v>15.699999999999994</v>
      </c>
      <c r="AM9741" s="340">
        <f t="shared" si="1530"/>
        <v>0</v>
      </c>
    </row>
    <row r="9742" spans="1:39" x14ac:dyDescent="0.35">
      <c r="A9742" s="337">
        <v>31655</v>
      </c>
      <c r="B9742" s="338">
        <f t="shared" si="1524"/>
        <v>1986</v>
      </c>
      <c r="C9742" s="338">
        <f t="shared" si="1525"/>
        <v>8</v>
      </c>
      <c r="D9742" s="338">
        <f t="shared" si="1526"/>
        <v>31</v>
      </c>
      <c r="E9742" s="334">
        <v>0</v>
      </c>
      <c r="F9742" s="334">
        <v>0</v>
      </c>
      <c r="G9742" s="334">
        <v>0</v>
      </c>
      <c r="H9742" s="334">
        <v>0</v>
      </c>
      <c r="I9742" s="334">
        <v>0</v>
      </c>
      <c r="J9742" s="334">
        <v>0</v>
      </c>
      <c r="K9742" s="334">
        <v>0</v>
      </c>
      <c r="L9742" s="334">
        <v>0</v>
      </c>
      <c r="M9742" s="334">
        <v>0</v>
      </c>
      <c r="N9742" s="334">
        <v>0</v>
      </c>
      <c r="O9742" s="334">
        <v>0</v>
      </c>
      <c r="P9742" s="334">
        <v>0</v>
      </c>
      <c r="Q9742" s="334">
        <v>0</v>
      </c>
      <c r="R9742" s="334">
        <v>0</v>
      </c>
      <c r="S9742" s="334">
        <v>0</v>
      </c>
      <c r="T9742" s="334">
        <v>0</v>
      </c>
      <c r="U9742" s="334">
        <v>0</v>
      </c>
      <c r="V9742" s="334">
        <v>0</v>
      </c>
      <c r="W9742" s="334">
        <v>0</v>
      </c>
      <c r="X9742" s="334">
        <v>0</v>
      </c>
      <c r="Y9742" s="334">
        <v>0</v>
      </c>
      <c r="Z9742" s="334">
        <v>0</v>
      </c>
      <c r="AA9742" s="334">
        <v>0</v>
      </c>
      <c r="AB9742" s="334">
        <v>0</v>
      </c>
      <c r="AD9742" s="334">
        <v>0</v>
      </c>
      <c r="AE9742" s="334">
        <f t="shared" si="1527"/>
        <v>0</v>
      </c>
      <c r="AF9742" s="334">
        <f t="shared" si="1528"/>
        <v>0</v>
      </c>
      <c r="AG9742" s="340">
        <f t="shared" si="1529"/>
        <v>0</v>
      </c>
      <c r="AI9742" s="340">
        <f t="shared" si="1530"/>
        <v>0</v>
      </c>
      <c r="AJ9742" s="340">
        <f t="shared" si="1530"/>
        <v>0</v>
      </c>
      <c r="AK9742" s="340">
        <f t="shared" si="1530"/>
        <v>0</v>
      </c>
      <c r="AL9742" s="340">
        <f t="shared" si="1530"/>
        <v>0</v>
      </c>
      <c r="AM9742" s="340">
        <f t="shared" si="1530"/>
        <v>0</v>
      </c>
    </row>
    <row r="9743" spans="1:39" x14ac:dyDescent="0.35">
      <c r="A9743" s="337">
        <v>31656</v>
      </c>
      <c r="B9743" s="338">
        <f t="shared" si="1524"/>
        <v>1986</v>
      </c>
      <c r="C9743" s="338">
        <f t="shared" si="1525"/>
        <v>9</v>
      </c>
      <c r="D9743" s="338">
        <f t="shared" si="1526"/>
        <v>1</v>
      </c>
      <c r="E9743" s="334">
        <v>0</v>
      </c>
      <c r="F9743" s="334">
        <v>0</v>
      </c>
      <c r="G9743" s="334">
        <v>0</v>
      </c>
      <c r="H9743" s="334">
        <v>0</v>
      </c>
      <c r="I9743" s="334">
        <v>0</v>
      </c>
      <c r="J9743" s="334">
        <v>0</v>
      </c>
      <c r="K9743" s="334">
        <v>0</v>
      </c>
      <c r="L9743" s="334">
        <v>0</v>
      </c>
      <c r="M9743" s="334">
        <v>0</v>
      </c>
      <c r="N9743" s="334">
        <v>0</v>
      </c>
      <c r="O9743" s="334">
        <v>0</v>
      </c>
      <c r="P9743" s="334">
        <v>0</v>
      </c>
      <c r="Q9743" s="334">
        <v>0</v>
      </c>
      <c r="R9743" s="334">
        <v>0</v>
      </c>
      <c r="S9743" s="334">
        <v>0</v>
      </c>
      <c r="T9743" s="334">
        <v>0</v>
      </c>
      <c r="U9743" s="334">
        <v>0</v>
      </c>
      <c r="V9743" s="334">
        <v>0</v>
      </c>
      <c r="W9743" s="334">
        <v>0</v>
      </c>
      <c r="X9743" s="334">
        <v>0</v>
      </c>
      <c r="Y9743" s="334">
        <v>0</v>
      </c>
      <c r="Z9743" s="334">
        <v>0</v>
      </c>
      <c r="AA9743" s="334">
        <v>0</v>
      </c>
      <c r="AB9743" s="334">
        <v>0</v>
      </c>
      <c r="AD9743" s="334">
        <v>0</v>
      </c>
      <c r="AE9743" s="334">
        <f t="shared" si="1527"/>
        <v>0</v>
      </c>
      <c r="AF9743" s="334">
        <f t="shared" si="1528"/>
        <v>0</v>
      </c>
      <c r="AG9743" s="340">
        <f t="shared" si="1529"/>
        <v>0</v>
      </c>
      <c r="AI9743" s="340">
        <f t="shared" si="1530"/>
        <v>0</v>
      </c>
      <c r="AJ9743" s="340">
        <f t="shared" si="1530"/>
        <v>0</v>
      </c>
      <c r="AK9743" s="340">
        <f t="shared" si="1530"/>
        <v>0</v>
      </c>
      <c r="AL9743" s="340">
        <f t="shared" si="1530"/>
        <v>0</v>
      </c>
      <c r="AM9743" s="340">
        <f t="shared" si="1530"/>
        <v>0</v>
      </c>
    </row>
    <row r="9744" spans="1:39" x14ac:dyDescent="0.35">
      <c r="A9744" s="337">
        <v>31657</v>
      </c>
      <c r="B9744" s="338">
        <f t="shared" si="1524"/>
        <v>1986</v>
      </c>
      <c r="C9744" s="338">
        <f t="shared" si="1525"/>
        <v>9</v>
      </c>
      <c r="D9744" s="338">
        <f t="shared" si="1526"/>
        <v>2</v>
      </c>
      <c r="E9744" s="334">
        <v>0</v>
      </c>
      <c r="F9744" s="334">
        <v>0</v>
      </c>
      <c r="G9744" s="334">
        <v>0</v>
      </c>
      <c r="H9744" s="334">
        <v>0</v>
      </c>
      <c r="I9744" s="334">
        <v>0</v>
      </c>
      <c r="J9744" s="334">
        <v>0</v>
      </c>
      <c r="K9744" s="334">
        <v>0</v>
      </c>
      <c r="L9744" s="334">
        <v>0</v>
      </c>
      <c r="M9744" s="334">
        <v>0</v>
      </c>
      <c r="N9744" s="334">
        <v>0</v>
      </c>
      <c r="O9744" s="334">
        <v>0</v>
      </c>
      <c r="P9744" s="334">
        <v>0</v>
      </c>
      <c r="Q9744" s="334">
        <v>0</v>
      </c>
      <c r="R9744" s="334">
        <v>0</v>
      </c>
      <c r="S9744" s="334">
        <v>0</v>
      </c>
      <c r="T9744" s="334">
        <v>0</v>
      </c>
      <c r="U9744" s="334">
        <v>0</v>
      </c>
      <c r="V9744" s="334">
        <v>0</v>
      </c>
      <c r="W9744" s="334">
        <v>0</v>
      </c>
      <c r="X9744" s="334">
        <v>0</v>
      </c>
      <c r="Y9744" s="334">
        <v>0</v>
      </c>
      <c r="Z9744" s="334">
        <v>0</v>
      </c>
      <c r="AA9744" s="334">
        <v>0</v>
      </c>
      <c r="AB9744" s="334">
        <v>0</v>
      </c>
      <c r="AD9744" s="334">
        <v>0</v>
      </c>
      <c r="AE9744" s="334">
        <f t="shared" si="1527"/>
        <v>0</v>
      </c>
      <c r="AF9744" s="334">
        <f t="shared" si="1528"/>
        <v>0</v>
      </c>
      <c r="AG9744" s="340">
        <f t="shared" si="1529"/>
        <v>0</v>
      </c>
      <c r="AI9744" s="340">
        <f t="shared" si="1530"/>
        <v>0</v>
      </c>
      <c r="AJ9744" s="340">
        <f t="shared" si="1530"/>
        <v>0</v>
      </c>
      <c r="AK9744" s="340">
        <f t="shared" si="1530"/>
        <v>0</v>
      </c>
      <c r="AL9744" s="340">
        <f t="shared" si="1530"/>
        <v>0</v>
      </c>
      <c r="AM9744" s="340">
        <f t="shared" si="1530"/>
        <v>0</v>
      </c>
    </row>
    <row r="9745" spans="1:39" x14ac:dyDescent="0.35">
      <c r="A9745" s="337">
        <v>31658</v>
      </c>
      <c r="B9745" s="338">
        <f t="shared" si="1524"/>
        <v>1986</v>
      </c>
      <c r="C9745" s="338">
        <f t="shared" si="1525"/>
        <v>9</v>
      </c>
      <c r="D9745" s="338">
        <f t="shared" si="1526"/>
        <v>3</v>
      </c>
      <c r="E9745" s="334">
        <v>0</v>
      </c>
      <c r="F9745" s="334">
        <v>0</v>
      </c>
      <c r="G9745" s="334">
        <v>3.5</v>
      </c>
      <c r="H9745" s="334">
        <v>2.9</v>
      </c>
      <c r="I9745" s="334">
        <v>2</v>
      </c>
      <c r="J9745" s="334">
        <v>0</v>
      </c>
      <c r="K9745" s="334">
        <v>2.4</v>
      </c>
      <c r="L9745" s="334">
        <v>1.4</v>
      </c>
      <c r="M9745" s="334">
        <v>0</v>
      </c>
      <c r="N9745" s="334">
        <v>0</v>
      </c>
      <c r="O9745" s="334">
        <v>0</v>
      </c>
      <c r="P9745" s="334">
        <v>0</v>
      </c>
      <c r="Q9745" s="334">
        <v>0</v>
      </c>
      <c r="R9745" s="334">
        <v>0</v>
      </c>
      <c r="S9745" s="334">
        <v>0</v>
      </c>
      <c r="T9745" s="334">
        <v>0</v>
      </c>
      <c r="U9745" s="334">
        <v>0</v>
      </c>
      <c r="V9745" s="334">
        <v>0</v>
      </c>
      <c r="W9745" s="334">
        <v>0</v>
      </c>
      <c r="X9745" s="334">
        <v>0</v>
      </c>
      <c r="Y9745" s="334">
        <v>0</v>
      </c>
      <c r="Z9745" s="334">
        <v>0</v>
      </c>
      <c r="AA9745" s="334">
        <v>0</v>
      </c>
      <c r="AB9745" s="334">
        <v>0</v>
      </c>
      <c r="AD9745" s="334">
        <v>12.2</v>
      </c>
      <c r="AE9745" s="334">
        <f t="shared" si="1527"/>
        <v>12.2</v>
      </c>
      <c r="AF9745" s="334">
        <f t="shared" si="1528"/>
        <v>12.200000000000001</v>
      </c>
      <c r="AG9745" s="340">
        <f t="shared" si="1529"/>
        <v>1.7763568394002505E-15</v>
      </c>
      <c r="AI9745" s="340">
        <f t="shared" si="1530"/>
        <v>0</v>
      </c>
      <c r="AJ9745" s="340">
        <f t="shared" si="1530"/>
        <v>0</v>
      </c>
      <c r="AK9745" s="340">
        <f t="shared" si="1530"/>
        <v>0</v>
      </c>
      <c r="AL9745" s="340">
        <f t="shared" si="1530"/>
        <v>0</v>
      </c>
      <c r="AM9745" s="340">
        <f t="shared" si="1530"/>
        <v>12.200000000000001</v>
      </c>
    </row>
    <row r="9746" spans="1:39" x14ac:dyDescent="0.35">
      <c r="A9746" s="337">
        <v>31659</v>
      </c>
      <c r="B9746" s="338">
        <f t="shared" si="1524"/>
        <v>1986</v>
      </c>
      <c r="C9746" s="338">
        <f t="shared" si="1525"/>
        <v>9</v>
      </c>
      <c r="D9746" s="338">
        <f t="shared" si="1526"/>
        <v>4</v>
      </c>
      <c r="E9746" s="334">
        <v>0</v>
      </c>
      <c r="F9746" s="334">
        <v>0</v>
      </c>
      <c r="G9746" s="334">
        <v>0</v>
      </c>
      <c r="H9746" s="334">
        <v>0</v>
      </c>
      <c r="I9746" s="334">
        <v>0</v>
      </c>
      <c r="J9746" s="334">
        <v>0</v>
      </c>
      <c r="K9746" s="334">
        <v>0</v>
      </c>
      <c r="L9746" s="334">
        <v>0</v>
      </c>
      <c r="M9746" s="334">
        <v>0</v>
      </c>
      <c r="N9746" s="334">
        <v>0</v>
      </c>
      <c r="O9746" s="334">
        <v>0</v>
      </c>
      <c r="P9746" s="334">
        <v>0</v>
      </c>
      <c r="Q9746" s="334">
        <v>0</v>
      </c>
      <c r="R9746" s="334">
        <v>0</v>
      </c>
      <c r="S9746" s="334">
        <v>0.2</v>
      </c>
      <c r="T9746" s="334">
        <v>0</v>
      </c>
      <c r="U9746" s="334">
        <v>0.4</v>
      </c>
      <c r="V9746" s="334">
        <v>0.2</v>
      </c>
      <c r="W9746" s="334">
        <v>0.2</v>
      </c>
      <c r="X9746" s="334">
        <v>0.2</v>
      </c>
      <c r="Y9746" s="334">
        <v>1.1000000000000001</v>
      </c>
      <c r="Z9746" s="334">
        <v>0.4</v>
      </c>
      <c r="AA9746" s="334">
        <v>1.1000000000000001</v>
      </c>
      <c r="AB9746" s="334">
        <v>1.6</v>
      </c>
      <c r="AD9746" s="334">
        <v>5.4</v>
      </c>
      <c r="AE9746" s="334">
        <f t="shared" si="1527"/>
        <v>5.4</v>
      </c>
      <c r="AF9746" s="334">
        <f t="shared" si="1528"/>
        <v>5.4</v>
      </c>
      <c r="AG9746" s="340">
        <f t="shared" si="1529"/>
        <v>0</v>
      </c>
      <c r="AI9746" s="340">
        <f t="shared" si="1530"/>
        <v>0</v>
      </c>
      <c r="AJ9746" s="340">
        <f t="shared" si="1530"/>
        <v>0</v>
      </c>
      <c r="AK9746" s="340">
        <f t="shared" si="1530"/>
        <v>0</v>
      </c>
      <c r="AL9746" s="340">
        <f t="shared" si="1530"/>
        <v>0</v>
      </c>
      <c r="AM9746" s="340">
        <f t="shared" si="1530"/>
        <v>5.4</v>
      </c>
    </row>
    <row r="9747" spans="1:39" x14ac:dyDescent="0.35">
      <c r="A9747" s="337">
        <v>31660</v>
      </c>
      <c r="B9747" s="338">
        <f t="shared" si="1524"/>
        <v>1986</v>
      </c>
      <c r="C9747" s="338">
        <f t="shared" si="1525"/>
        <v>9</v>
      </c>
      <c r="D9747" s="338">
        <f t="shared" si="1526"/>
        <v>5</v>
      </c>
      <c r="E9747" s="334">
        <v>0.7</v>
      </c>
      <c r="F9747" s="334">
        <v>0.3</v>
      </c>
      <c r="G9747" s="334">
        <v>0.7</v>
      </c>
      <c r="H9747" s="334">
        <v>0.2</v>
      </c>
      <c r="I9747" s="334">
        <v>0</v>
      </c>
      <c r="J9747" s="334">
        <v>0.2</v>
      </c>
      <c r="K9747" s="334">
        <v>0</v>
      </c>
      <c r="L9747" s="334">
        <v>0</v>
      </c>
      <c r="M9747" s="334">
        <v>0</v>
      </c>
      <c r="N9747" s="334">
        <v>0</v>
      </c>
      <c r="O9747" s="334">
        <v>0</v>
      </c>
      <c r="P9747" s="334">
        <v>0</v>
      </c>
      <c r="Q9747" s="334">
        <v>0</v>
      </c>
      <c r="R9747" s="334">
        <v>0</v>
      </c>
      <c r="S9747" s="334">
        <v>0</v>
      </c>
      <c r="T9747" s="334">
        <v>0</v>
      </c>
      <c r="U9747" s="334">
        <v>0</v>
      </c>
      <c r="V9747" s="334">
        <v>0</v>
      </c>
      <c r="W9747" s="334">
        <v>0</v>
      </c>
      <c r="X9747" s="334">
        <v>0</v>
      </c>
      <c r="Y9747" s="334">
        <v>0</v>
      </c>
      <c r="Z9747" s="334">
        <v>0</v>
      </c>
      <c r="AA9747" s="334">
        <v>0</v>
      </c>
      <c r="AB9747" s="334">
        <v>0</v>
      </c>
      <c r="AD9747" s="334">
        <v>2.1</v>
      </c>
      <c r="AE9747" s="334">
        <f t="shared" si="1527"/>
        <v>2.1</v>
      </c>
      <c r="AF9747" s="334">
        <f t="shared" si="1528"/>
        <v>2.1</v>
      </c>
      <c r="AG9747" s="340">
        <f t="shared" si="1529"/>
        <v>0</v>
      </c>
      <c r="AI9747" s="340">
        <f t="shared" si="1530"/>
        <v>0</v>
      </c>
      <c r="AJ9747" s="340">
        <f t="shared" si="1530"/>
        <v>0</v>
      </c>
      <c r="AK9747" s="340">
        <f t="shared" si="1530"/>
        <v>0</v>
      </c>
      <c r="AL9747" s="340">
        <f t="shared" si="1530"/>
        <v>0</v>
      </c>
      <c r="AM9747" s="340">
        <f t="shared" si="1530"/>
        <v>2.1</v>
      </c>
    </row>
    <row r="9748" spans="1:39" x14ac:dyDescent="0.35">
      <c r="A9748" s="337">
        <v>31661</v>
      </c>
      <c r="B9748" s="338">
        <f t="shared" si="1524"/>
        <v>1986</v>
      </c>
      <c r="C9748" s="338">
        <f t="shared" si="1525"/>
        <v>9</v>
      </c>
      <c r="D9748" s="338">
        <f t="shared" si="1526"/>
        <v>6</v>
      </c>
      <c r="E9748" s="334">
        <v>0</v>
      </c>
      <c r="F9748" s="334">
        <v>0</v>
      </c>
      <c r="G9748" s="334">
        <v>0</v>
      </c>
      <c r="H9748" s="334">
        <v>0</v>
      </c>
      <c r="I9748" s="334">
        <v>0</v>
      </c>
      <c r="J9748" s="334">
        <v>0</v>
      </c>
      <c r="K9748" s="334">
        <v>0</v>
      </c>
      <c r="L9748" s="334">
        <v>0</v>
      </c>
      <c r="M9748" s="334">
        <v>0</v>
      </c>
      <c r="N9748" s="334">
        <v>0</v>
      </c>
      <c r="O9748" s="334">
        <v>0</v>
      </c>
      <c r="P9748" s="334">
        <v>0</v>
      </c>
      <c r="Q9748" s="334">
        <v>0</v>
      </c>
      <c r="R9748" s="334">
        <v>0</v>
      </c>
      <c r="S9748" s="334">
        <v>0</v>
      </c>
      <c r="T9748" s="334">
        <v>0</v>
      </c>
      <c r="U9748" s="334">
        <v>0</v>
      </c>
      <c r="V9748" s="334">
        <v>0</v>
      </c>
      <c r="W9748" s="334">
        <v>0</v>
      </c>
      <c r="X9748" s="334">
        <v>0</v>
      </c>
      <c r="Y9748" s="334">
        <v>0</v>
      </c>
      <c r="Z9748" s="334">
        <v>0</v>
      </c>
      <c r="AA9748" s="334">
        <v>0</v>
      </c>
      <c r="AB9748" s="334">
        <v>0</v>
      </c>
      <c r="AD9748" s="334">
        <v>0</v>
      </c>
      <c r="AE9748" s="334">
        <f t="shared" si="1527"/>
        <v>0</v>
      </c>
      <c r="AF9748" s="334">
        <f t="shared" si="1528"/>
        <v>0</v>
      </c>
      <c r="AG9748" s="340">
        <f t="shared" si="1529"/>
        <v>0</v>
      </c>
      <c r="AI9748" s="340">
        <f t="shared" ref="AI9748:AM9763" si="1531">IF($C9748=AI$1,$AF9748,0)</f>
        <v>0</v>
      </c>
      <c r="AJ9748" s="340">
        <f t="shared" si="1531"/>
        <v>0</v>
      </c>
      <c r="AK9748" s="340">
        <f t="shared" si="1531"/>
        <v>0</v>
      </c>
      <c r="AL9748" s="340">
        <f t="shared" si="1531"/>
        <v>0</v>
      </c>
      <c r="AM9748" s="340">
        <f t="shared" si="1531"/>
        <v>0</v>
      </c>
    </row>
    <row r="9749" spans="1:39" x14ac:dyDescent="0.35">
      <c r="A9749" s="337">
        <v>31662</v>
      </c>
      <c r="B9749" s="338">
        <f t="shared" si="1524"/>
        <v>1986</v>
      </c>
      <c r="C9749" s="338">
        <f t="shared" si="1525"/>
        <v>9</v>
      </c>
      <c r="D9749" s="338">
        <f t="shared" si="1526"/>
        <v>7</v>
      </c>
      <c r="E9749" s="334">
        <v>0</v>
      </c>
      <c r="F9749" s="334">
        <v>0</v>
      </c>
      <c r="G9749" s="334">
        <v>0</v>
      </c>
      <c r="H9749" s="334">
        <v>0</v>
      </c>
      <c r="I9749" s="334">
        <v>0</v>
      </c>
      <c r="J9749" s="334">
        <v>0</v>
      </c>
      <c r="K9749" s="334">
        <v>0</v>
      </c>
      <c r="L9749" s="334">
        <v>0</v>
      </c>
      <c r="M9749" s="334">
        <v>0</v>
      </c>
      <c r="N9749" s="334">
        <v>0</v>
      </c>
      <c r="O9749" s="334">
        <v>0</v>
      </c>
      <c r="P9749" s="334">
        <v>0</v>
      </c>
      <c r="Q9749" s="334">
        <v>0</v>
      </c>
      <c r="R9749" s="334">
        <v>0</v>
      </c>
      <c r="S9749" s="334">
        <v>0</v>
      </c>
      <c r="T9749" s="334">
        <v>0</v>
      </c>
      <c r="U9749" s="334">
        <v>0</v>
      </c>
      <c r="V9749" s="334">
        <v>0</v>
      </c>
      <c r="W9749" s="334">
        <v>0</v>
      </c>
      <c r="X9749" s="334">
        <v>0</v>
      </c>
      <c r="Y9749" s="334">
        <v>0</v>
      </c>
      <c r="Z9749" s="334">
        <v>0</v>
      </c>
      <c r="AA9749" s="334">
        <v>0</v>
      </c>
      <c r="AB9749" s="334">
        <v>0</v>
      </c>
      <c r="AD9749" s="334">
        <v>0</v>
      </c>
      <c r="AE9749" s="334">
        <f t="shared" si="1527"/>
        <v>0</v>
      </c>
      <c r="AF9749" s="334">
        <f t="shared" si="1528"/>
        <v>0</v>
      </c>
      <c r="AG9749" s="340">
        <f t="shared" si="1529"/>
        <v>0</v>
      </c>
      <c r="AI9749" s="340">
        <f t="shared" si="1531"/>
        <v>0</v>
      </c>
      <c r="AJ9749" s="340">
        <f t="shared" si="1531"/>
        <v>0</v>
      </c>
      <c r="AK9749" s="340">
        <f t="shared" si="1531"/>
        <v>0</v>
      </c>
      <c r="AL9749" s="340">
        <f t="shared" si="1531"/>
        <v>0</v>
      </c>
      <c r="AM9749" s="340">
        <f t="shared" si="1531"/>
        <v>0</v>
      </c>
    </row>
    <row r="9750" spans="1:39" x14ac:dyDescent="0.35">
      <c r="A9750" s="337">
        <v>31663</v>
      </c>
      <c r="B9750" s="338">
        <f t="shared" si="1524"/>
        <v>1986</v>
      </c>
      <c r="C9750" s="338">
        <f t="shared" si="1525"/>
        <v>9</v>
      </c>
      <c r="D9750" s="338">
        <f t="shared" si="1526"/>
        <v>8</v>
      </c>
      <c r="E9750" s="334">
        <v>0</v>
      </c>
      <c r="F9750" s="334">
        <v>0</v>
      </c>
      <c r="G9750" s="334">
        <v>0</v>
      </c>
      <c r="H9750" s="334">
        <v>0</v>
      </c>
      <c r="I9750" s="334">
        <v>0</v>
      </c>
      <c r="J9750" s="334">
        <v>0</v>
      </c>
      <c r="K9750" s="334">
        <v>0</v>
      </c>
      <c r="L9750" s="334">
        <v>0</v>
      </c>
      <c r="M9750" s="334">
        <v>0</v>
      </c>
      <c r="N9750" s="334">
        <v>0</v>
      </c>
      <c r="O9750" s="334">
        <v>0</v>
      </c>
      <c r="P9750" s="334">
        <v>0</v>
      </c>
      <c r="Q9750" s="334">
        <v>0</v>
      </c>
      <c r="R9750" s="334">
        <v>0</v>
      </c>
      <c r="S9750" s="334">
        <v>0</v>
      </c>
      <c r="T9750" s="334">
        <v>0</v>
      </c>
      <c r="U9750" s="334">
        <v>0</v>
      </c>
      <c r="V9750" s="334">
        <v>0</v>
      </c>
      <c r="W9750" s="334">
        <v>0</v>
      </c>
      <c r="X9750" s="334">
        <v>0</v>
      </c>
      <c r="Y9750" s="334">
        <v>0</v>
      </c>
      <c r="Z9750" s="334">
        <v>0</v>
      </c>
      <c r="AA9750" s="334">
        <v>0</v>
      </c>
      <c r="AB9750" s="334">
        <v>0</v>
      </c>
      <c r="AD9750" s="334">
        <v>0</v>
      </c>
      <c r="AE9750" s="334">
        <f t="shared" si="1527"/>
        <v>0</v>
      </c>
      <c r="AF9750" s="334">
        <f t="shared" si="1528"/>
        <v>0</v>
      </c>
      <c r="AG9750" s="340">
        <f t="shared" si="1529"/>
        <v>0</v>
      </c>
      <c r="AI9750" s="340">
        <f t="shared" si="1531"/>
        <v>0</v>
      </c>
      <c r="AJ9750" s="340">
        <f t="shared" si="1531"/>
        <v>0</v>
      </c>
      <c r="AK9750" s="340">
        <f t="shared" si="1531"/>
        <v>0</v>
      </c>
      <c r="AL9750" s="340">
        <f t="shared" si="1531"/>
        <v>0</v>
      </c>
      <c r="AM9750" s="340">
        <f t="shared" si="1531"/>
        <v>0</v>
      </c>
    </row>
    <row r="9751" spans="1:39" x14ac:dyDescent="0.35">
      <c r="A9751" s="337">
        <v>31664</v>
      </c>
      <c r="B9751" s="338">
        <f t="shared" si="1524"/>
        <v>1986</v>
      </c>
      <c r="C9751" s="338">
        <f t="shared" si="1525"/>
        <v>9</v>
      </c>
      <c r="D9751" s="338">
        <f t="shared" si="1526"/>
        <v>9</v>
      </c>
      <c r="E9751" s="334">
        <v>0</v>
      </c>
      <c r="F9751" s="334">
        <v>0.4</v>
      </c>
      <c r="G9751" s="334">
        <v>1.8</v>
      </c>
      <c r="H9751" s="334">
        <v>0.4</v>
      </c>
      <c r="I9751" s="334">
        <v>0.4</v>
      </c>
      <c r="J9751" s="334">
        <v>0</v>
      </c>
      <c r="K9751" s="334">
        <v>0</v>
      </c>
      <c r="L9751" s="334">
        <v>0</v>
      </c>
      <c r="M9751" s="334">
        <v>0</v>
      </c>
      <c r="N9751" s="334">
        <v>0</v>
      </c>
      <c r="O9751" s="334">
        <v>0</v>
      </c>
      <c r="P9751" s="334">
        <v>0</v>
      </c>
      <c r="Q9751" s="334">
        <v>0</v>
      </c>
      <c r="R9751" s="334">
        <v>0</v>
      </c>
      <c r="S9751" s="334">
        <v>0</v>
      </c>
      <c r="T9751" s="334">
        <v>0</v>
      </c>
      <c r="U9751" s="334">
        <v>0</v>
      </c>
      <c r="V9751" s="334">
        <v>0</v>
      </c>
      <c r="W9751" s="334">
        <v>0</v>
      </c>
      <c r="X9751" s="334">
        <v>0</v>
      </c>
      <c r="Y9751" s="334">
        <v>0</v>
      </c>
      <c r="Z9751" s="334">
        <v>0</v>
      </c>
      <c r="AA9751" s="334">
        <v>0</v>
      </c>
      <c r="AB9751" s="334">
        <v>0</v>
      </c>
      <c r="AD9751" s="334">
        <v>3</v>
      </c>
      <c r="AE9751" s="334">
        <f t="shared" si="1527"/>
        <v>3</v>
      </c>
      <c r="AF9751" s="334">
        <f t="shared" si="1528"/>
        <v>3</v>
      </c>
      <c r="AG9751" s="340">
        <f t="shared" si="1529"/>
        <v>0</v>
      </c>
      <c r="AI9751" s="340">
        <f t="shared" si="1531"/>
        <v>0</v>
      </c>
      <c r="AJ9751" s="340">
        <f t="shared" si="1531"/>
        <v>0</v>
      </c>
      <c r="AK9751" s="340">
        <f t="shared" si="1531"/>
        <v>0</v>
      </c>
      <c r="AL9751" s="340">
        <f t="shared" si="1531"/>
        <v>0</v>
      </c>
      <c r="AM9751" s="340">
        <f t="shared" si="1531"/>
        <v>3</v>
      </c>
    </row>
    <row r="9752" spans="1:39" x14ac:dyDescent="0.35">
      <c r="A9752" s="337">
        <v>31665</v>
      </c>
      <c r="B9752" s="338">
        <f t="shared" si="1524"/>
        <v>1986</v>
      </c>
      <c r="C9752" s="338">
        <f t="shared" si="1525"/>
        <v>9</v>
      </c>
      <c r="D9752" s="338">
        <f t="shared" si="1526"/>
        <v>10</v>
      </c>
      <c r="E9752" s="334">
        <v>0</v>
      </c>
      <c r="F9752" s="334">
        <v>0</v>
      </c>
      <c r="G9752" s="334">
        <v>0</v>
      </c>
      <c r="H9752" s="334">
        <v>0</v>
      </c>
      <c r="I9752" s="334">
        <v>0</v>
      </c>
      <c r="J9752" s="334">
        <v>0</v>
      </c>
      <c r="K9752" s="334">
        <v>0</v>
      </c>
      <c r="L9752" s="334">
        <v>0</v>
      </c>
      <c r="M9752" s="334">
        <v>0</v>
      </c>
      <c r="N9752" s="334">
        <v>0</v>
      </c>
      <c r="O9752" s="334">
        <v>0</v>
      </c>
      <c r="P9752" s="334">
        <v>0</v>
      </c>
      <c r="Q9752" s="334">
        <v>0</v>
      </c>
      <c r="R9752" s="334">
        <v>0</v>
      </c>
      <c r="S9752" s="334">
        <v>0</v>
      </c>
      <c r="T9752" s="334">
        <v>0</v>
      </c>
      <c r="U9752" s="334">
        <v>0.4</v>
      </c>
      <c r="V9752" s="334">
        <v>0</v>
      </c>
      <c r="W9752" s="334">
        <v>0</v>
      </c>
      <c r="X9752" s="334">
        <v>0</v>
      </c>
      <c r="Y9752" s="334">
        <v>0</v>
      </c>
      <c r="Z9752" s="334">
        <v>0</v>
      </c>
      <c r="AA9752" s="334">
        <v>0</v>
      </c>
      <c r="AB9752" s="334">
        <v>0</v>
      </c>
      <c r="AD9752" s="334">
        <v>0.4</v>
      </c>
      <c r="AE9752" s="334">
        <f t="shared" si="1527"/>
        <v>0.4</v>
      </c>
      <c r="AF9752" s="334">
        <f t="shared" si="1528"/>
        <v>0.4</v>
      </c>
      <c r="AG9752" s="340">
        <f t="shared" si="1529"/>
        <v>0</v>
      </c>
      <c r="AI9752" s="340">
        <f t="shared" si="1531"/>
        <v>0</v>
      </c>
      <c r="AJ9752" s="340">
        <f t="shared" si="1531"/>
        <v>0</v>
      </c>
      <c r="AK9752" s="340">
        <f t="shared" si="1531"/>
        <v>0</v>
      </c>
      <c r="AL9752" s="340">
        <f t="shared" si="1531"/>
        <v>0</v>
      </c>
      <c r="AM9752" s="340">
        <f t="shared" si="1531"/>
        <v>0.4</v>
      </c>
    </row>
    <row r="9753" spans="1:39" x14ac:dyDescent="0.35">
      <c r="A9753" s="337">
        <v>31666</v>
      </c>
      <c r="B9753" s="338">
        <f t="shared" si="1524"/>
        <v>1986</v>
      </c>
      <c r="C9753" s="338">
        <f t="shared" si="1525"/>
        <v>9</v>
      </c>
      <c r="D9753" s="338">
        <f t="shared" si="1526"/>
        <v>11</v>
      </c>
      <c r="E9753" s="334">
        <v>0</v>
      </c>
      <c r="F9753" s="334">
        <v>0.6</v>
      </c>
      <c r="G9753" s="334">
        <v>0.2</v>
      </c>
      <c r="H9753" s="334">
        <v>0</v>
      </c>
      <c r="I9753" s="334">
        <v>0</v>
      </c>
      <c r="J9753" s="334">
        <v>0</v>
      </c>
      <c r="K9753" s="334">
        <v>0</v>
      </c>
      <c r="L9753" s="334">
        <v>0</v>
      </c>
      <c r="M9753" s="334">
        <v>0</v>
      </c>
      <c r="N9753" s="334">
        <v>0</v>
      </c>
      <c r="O9753" s="334">
        <v>0</v>
      </c>
      <c r="P9753" s="334">
        <v>0</v>
      </c>
      <c r="Q9753" s="334">
        <v>0</v>
      </c>
      <c r="R9753" s="334">
        <v>0</v>
      </c>
      <c r="S9753" s="334">
        <v>0.2</v>
      </c>
      <c r="T9753" s="334">
        <v>0</v>
      </c>
      <c r="U9753" s="334">
        <v>1</v>
      </c>
      <c r="V9753" s="334">
        <v>0</v>
      </c>
      <c r="W9753" s="334">
        <v>0</v>
      </c>
      <c r="X9753" s="334">
        <v>0</v>
      </c>
      <c r="Y9753" s="334">
        <v>0</v>
      </c>
      <c r="Z9753" s="334">
        <v>0</v>
      </c>
      <c r="AA9753" s="334">
        <v>0</v>
      </c>
      <c r="AB9753" s="334">
        <v>0</v>
      </c>
      <c r="AD9753" s="334">
        <v>2</v>
      </c>
      <c r="AE9753" s="334">
        <f t="shared" si="1527"/>
        <v>2</v>
      </c>
      <c r="AF9753" s="334">
        <f t="shared" si="1528"/>
        <v>2</v>
      </c>
      <c r="AG9753" s="340">
        <f t="shared" si="1529"/>
        <v>0</v>
      </c>
      <c r="AI9753" s="340">
        <f t="shared" si="1531"/>
        <v>0</v>
      </c>
      <c r="AJ9753" s="340">
        <f t="shared" si="1531"/>
        <v>0</v>
      </c>
      <c r="AK9753" s="340">
        <f t="shared" si="1531"/>
        <v>0</v>
      </c>
      <c r="AL9753" s="340">
        <f t="shared" si="1531"/>
        <v>0</v>
      </c>
      <c r="AM9753" s="340">
        <f t="shared" si="1531"/>
        <v>2</v>
      </c>
    </row>
    <row r="9754" spans="1:39" x14ac:dyDescent="0.35">
      <c r="A9754" s="337">
        <v>31667</v>
      </c>
      <c r="B9754" s="338">
        <f t="shared" si="1524"/>
        <v>1986</v>
      </c>
      <c r="C9754" s="338">
        <f t="shared" si="1525"/>
        <v>9</v>
      </c>
      <c r="D9754" s="338">
        <f t="shared" si="1526"/>
        <v>12</v>
      </c>
      <c r="E9754" s="334">
        <v>0</v>
      </c>
      <c r="F9754" s="334">
        <v>0</v>
      </c>
      <c r="G9754" s="334">
        <v>0</v>
      </c>
      <c r="H9754" s="334">
        <v>0</v>
      </c>
      <c r="I9754" s="334">
        <v>0</v>
      </c>
      <c r="J9754" s="334">
        <v>0</v>
      </c>
      <c r="K9754" s="334">
        <v>0</v>
      </c>
      <c r="L9754" s="334">
        <v>0</v>
      </c>
      <c r="M9754" s="334">
        <v>0</v>
      </c>
      <c r="N9754" s="334">
        <v>0</v>
      </c>
      <c r="O9754" s="334">
        <v>0</v>
      </c>
      <c r="P9754" s="334">
        <v>0</v>
      </c>
      <c r="Q9754" s="334">
        <v>0</v>
      </c>
      <c r="R9754" s="334">
        <v>0</v>
      </c>
      <c r="S9754" s="334">
        <v>0</v>
      </c>
      <c r="T9754" s="334">
        <v>0</v>
      </c>
      <c r="U9754" s="334">
        <v>0</v>
      </c>
      <c r="V9754" s="334">
        <v>0</v>
      </c>
      <c r="W9754" s="334">
        <v>0</v>
      </c>
      <c r="X9754" s="334">
        <v>0</v>
      </c>
      <c r="Y9754" s="334">
        <v>0</v>
      </c>
      <c r="Z9754" s="334">
        <v>0</v>
      </c>
      <c r="AA9754" s="334">
        <v>0</v>
      </c>
      <c r="AB9754" s="334">
        <v>0</v>
      </c>
      <c r="AD9754" s="334">
        <v>0</v>
      </c>
      <c r="AE9754" s="334">
        <f t="shared" si="1527"/>
        <v>0</v>
      </c>
      <c r="AF9754" s="334">
        <f t="shared" si="1528"/>
        <v>0</v>
      </c>
      <c r="AG9754" s="340">
        <f t="shared" si="1529"/>
        <v>0</v>
      </c>
      <c r="AI9754" s="340">
        <f t="shared" si="1531"/>
        <v>0</v>
      </c>
      <c r="AJ9754" s="340">
        <f t="shared" si="1531"/>
        <v>0</v>
      </c>
      <c r="AK9754" s="340">
        <f t="shared" si="1531"/>
        <v>0</v>
      </c>
      <c r="AL9754" s="340">
        <f t="shared" si="1531"/>
        <v>0</v>
      </c>
      <c r="AM9754" s="340">
        <f t="shared" si="1531"/>
        <v>0</v>
      </c>
    </row>
    <row r="9755" spans="1:39" x14ac:dyDescent="0.35">
      <c r="A9755" s="337">
        <v>31668</v>
      </c>
      <c r="B9755" s="338">
        <f t="shared" si="1524"/>
        <v>1986</v>
      </c>
      <c r="C9755" s="338">
        <f t="shared" si="1525"/>
        <v>9</v>
      </c>
      <c r="D9755" s="338">
        <f t="shared" si="1526"/>
        <v>13</v>
      </c>
      <c r="E9755" s="334">
        <v>0</v>
      </c>
      <c r="F9755" s="334">
        <v>0</v>
      </c>
      <c r="G9755" s="334">
        <v>0</v>
      </c>
      <c r="H9755" s="334">
        <v>0</v>
      </c>
      <c r="I9755" s="334">
        <v>0</v>
      </c>
      <c r="J9755" s="334">
        <v>0</v>
      </c>
      <c r="K9755" s="334">
        <v>0</v>
      </c>
      <c r="L9755" s="334">
        <v>0</v>
      </c>
      <c r="M9755" s="334">
        <v>0</v>
      </c>
      <c r="N9755" s="334">
        <v>0</v>
      </c>
      <c r="O9755" s="334">
        <v>0</v>
      </c>
      <c r="P9755" s="334">
        <v>0.2</v>
      </c>
      <c r="Q9755" s="334">
        <v>0.2</v>
      </c>
      <c r="R9755" s="334">
        <v>0</v>
      </c>
      <c r="S9755" s="334">
        <v>0</v>
      </c>
      <c r="T9755" s="334">
        <v>0</v>
      </c>
      <c r="U9755" s="334">
        <v>0</v>
      </c>
      <c r="V9755" s="334">
        <v>0</v>
      </c>
      <c r="W9755" s="334">
        <v>1.3</v>
      </c>
      <c r="X9755" s="334">
        <v>0.8</v>
      </c>
      <c r="Y9755" s="334">
        <v>0.2</v>
      </c>
      <c r="Z9755" s="334">
        <v>0.2</v>
      </c>
      <c r="AA9755" s="334">
        <v>0</v>
      </c>
      <c r="AB9755" s="334">
        <v>0</v>
      </c>
      <c r="AD9755" s="334">
        <v>2.9</v>
      </c>
      <c r="AE9755" s="334">
        <f t="shared" si="1527"/>
        <v>2.9</v>
      </c>
      <c r="AF9755" s="334">
        <f t="shared" si="1528"/>
        <v>2.9000000000000004</v>
      </c>
      <c r="AG9755" s="340">
        <f t="shared" si="1529"/>
        <v>4.4408920985006262E-16</v>
      </c>
      <c r="AI9755" s="340">
        <f t="shared" si="1531"/>
        <v>0</v>
      </c>
      <c r="AJ9755" s="340">
        <f t="shared" si="1531"/>
        <v>0</v>
      </c>
      <c r="AK9755" s="340">
        <f t="shared" si="1531"/>
        <v>0</v>
      </c>
      <c r="AL9755" s="340">
        <f t="shared" si="1531"/>
        <v>0</v>
      </c>
      <c r="AM9755" s="340">
        <f t="shared" si="1531"/>
        <v>2.9000000000000004</v>
      </c>
    </row>
    <row r="9756" spans="1:39" x14ac:dyDescent="0.35">
      <c r="A9756" s="337">
        <v>31669</v>
      </c>
      <c r="B9756" s="338">
        <f t="shared" si="1524"/>
        <v>1986</v>
      </c>
      <c r="C9756" s="338">
        <f t="shared" si="1525"/>
        <v>9</v>
      </c>
      <c r="D9756" s="338">
        <f t="shared" si="1526"/>
        <v>14</v>
      </c>
      <c r="E9756" s="334">
        <v>0</v>
      </c>
      <c r="F9756" s="334">
        <v>0</v>
      </c>
      <c r="G9756" s="334">
        <v>0</v>
      </c>
      <c r="H9756" s="334">
        <v>0</v>
      </c>
      <c r="I9756" s="334">
        <v>0</v>
      </c>
      <c r="J9756" s="334">
        <v>0</v>
      </c>
      <c r="K9756" s="334">
        <v>0</v>
      </c>
      <c r="L9756" s="334">
        <v>0</v>
      </c>
      <c r="M9756" s="334">
        <v>0</v>
      </c>
      <c r="N9756" s="334">
        <v>0</v>
      </c>
      <c r="O9756" s="334">
        <v>0</v>
      </c>
      <c r="P9756" s="334">
        <v>0</v>
      </c>
      <c r="Q9756" s="334">
        <v>0</v>
      </c>
      <c r="R9756" s="334">
        <v>0</v>
      </c>
      <c r="S9756" s="334">
        <v>0</v>
      </c>
      <c r="T9756" s="334">
        <v>0</v>
      </c>
      <c r="U9756" s="334">
        <v>0</v>
      </c>
      <c r="V9756" s="334">
        <v>0</v>
      </c>
      <c r="W9756" s="334">
        <v>0</v>
      </c>
      <c r="X9756" s="334">
        <v>0</v>
      </c>
      <c r="Y9756" s="334">
        <v>0</v>
      </c>
      <c r="Z9756" s="334">
        <v>0</v>
      </c>
      <c r="AA9756" s="334">
        <v>0</v>
      </c>
      <c r="AB9756" s="334">
        <v>0</v>
      </c>
      <c r="AD9756" s="334">
        <v>0</v>
      </c>
      <c r="AE9756" s="334">
        <f t="shared" si="1527"/>
        <v>0</v>
      </c>
      <c r="AF9756" s="334">
        <f t="shared" si="1528"/>
        <v>0</v>
      </c>
      <c r="AG9756" s="340">
        <f t="shared" si="1529"/>
        <v>0</v>
      </c>
      <c r="AI9756" s="340">
        <f t="shared" si="1531"/>
        <v>0</v>
      </c>
      <c r="AJ9756" s="340">
        <f t="shared" si="1531"/>
        <v>0</v>
      </c>
      <c r="AK9756" s="340">
        <f t="shared" si="1531"/>
        <v>0</v>
      </c>
      <c r="AL9756" s="340">
        <f t="shared" si="1531"/>
        <v>0</v>
      </c>
      <c r="AM9756" s="340">
        <f t="shared" si="1531"/>
        <v>0</v>
      </c>
    </row>
    <row r="9757" spans="1:39" x14ac:dyDescent="0.35">
      <c r="A9757" s="337">
        <v>31670</v>
      </c>
      <c r="B9757" s="338">
        <f t="shared" si="1524"/>
        <v>1986</v>
      </c>
      <c r="C9757" s="338">
        <f t="shared" si="1525"/>
        <v>9</v>
      </c>
      <c r="D9757" s="338">
        <f t="shared" si="1526"/>
        <v>15</v>
      </c>
      <c r="E9757" s="334">
        <v>0</v>
      </c>
      <c r="F9757" s="334">
        <v>0</v>
      </c>
      <c r="G9757" s="334">
        <v>0</v>
      </c>
      <c r="H9757" s="334">
        <v>0</v>
      </c>
      <c r="I9757" s="334">
        <v>0</v>
      </c>
      <c r="J9757" s="334">
        <v>0</v>
      </c>
      <c r="K9757" s="334">
        <v>0</v>
      </c>
      <c r="L9757" s="334">
        <v>0</v>
      </c>
      <c r="M9757" s="334">
        <v>0</v>
      </c>
      <c r="N9757" s="334">
        <v>0</v>
      </c>
      <c r="O9757" s="334">
        <v>0</v>
      </c>
      <c r="P9757" s="334">
        <v>0</v>
      </c>
      <c r="Q9757" s="334">
        <v>0</v>
      </c>
      <c r="R9757" s="334">
        <v>0</v>
      </c>
      <c r="S9757" s="334">
        <v>0</v>
      </c>
      <c r="T9757" s="334">
        <v>0</v>
      </c>
      <c r="U9757" s="334">
        <v>0</v>
      </c>
      <c r="V9757" s="334">
        <v>0.2</v>
      </c>
      <c r="W9757" s="334">
        <v>0</v>
      </c>
      <c r="X9757" s="334">
        <v>0.2</v>
      </c>
      <c r="Y9757" s="334">
        <v>0</v>
      </c>
      <c r="Z9757" s="334">
        <v>0</v>
      </c>
      <c r="AA9757" s="334">
        <v>0.2</v>
      </c>
      <c r="AB9757" s="334">
        <v>0</v>
      </c>
      <c r="AD9757" s="334">
        <v>0.6</v>
      </c>
      <c r="AE9757" s="334">
        <f t="shared" si="1527"/>
        <v>0.6</v>
      </c>
      <c r="AF9757" s="334">
        <f t="shared" si="1528"/>
        <v>0.60000000000000009</v>
      </c>
      <c r="AG9757" s="340">
        <f t="shared" si="1529"/>
        <v>1.1102230246251565E-16</v>
      </c>
      <c r="AI9757" s="340">
        <f t="shared" si="1531"/>
        <v>0</v>
      </c>
      <c r="AJ9757" s="340">
        <f t="shared" si="1531"/>
        <v>0</v>
      </c>
      <c r="AK9757" s="340">
        <f t="shared" si="1531"/>
        <v>0</v>
      </c>
      <c r="AL9757" s="340">
        <f t="shared" si="1531"/>
        <v>0</v>
      </c>
      <c r="AM9757" s="340">
        <f t="shared" si="1531"/>
        <v>0.60000000000000009</v>
      </c>
    </row>
    <row r="9758" spans="1:39" x14ac:dyDescent="0.35">
      <c r="A9758" s="337">
        <v>31671</v>
      </c>
      <c r="B9758" s="338">
        <f t="shared" si="1524"/>
        <v>1986</v>
      </c>
      <c r="C9758" s="338">
        <f t="shared" si="1525"/>
        <v>9</v>
      </c>
      <c r="D9758" s="338">
        <f t="shared" si="1526"/>
        <v>16</v>
      </c>
      <c r="E9758" s="334">
        <v>0</v>
      </c>
      <c r="F9758" s="334">
        <v>0</v>
      </c>
      <c r="G9758" s="334">
        <v>0</v>
      </c>
      <c r="H9758" s="334">
        <v>0</v>
      </c>
      <c r="I9758" s="334">
        <v>0</v>
      </c>
      <c r="J9758" s="334">
        <v>0</v>
      </c>
      <c r="K9758" s="334">
        <v>0</v>
      </c>
      <c r="L9758" s="334">
        <v>0.6</v>
      </c>
      <c r="M9758" s="334">
        <v>0.4</v>
      </c>
      <c r="N9758" s="334">
        <v>0</v>
      </c>
      <c r="O9758" s="334">
        <v>0</v>
      </c>
      <c r="P9758" s="334">
        <v>0.4</v>
      </c>
      <c r="Q9758" s="334">
        <v>0</v>
      </c>
      <c r="R9758" s="334">
        <v>0</v>
      </c>
      <c r="S9758" s="334">
        <v>0</v>
      </c>
      <c r="T9758" s="334">
        <v>0</v>
      </c>
      <c r="U9758" s="334">
        <v>0</v>
      </c>
      <c r="V9758" s="334">
        <v>0</v>
      </c>
      <c r="W9758" s="334">
        <v>0</v>
      </c>
      <c r="X9758" s="334">
        <v>0</v>
      </c>
      <c r="Y9758" s="334">
        <v>0</v>
      </c>
      <c r="Z9758" s="334">
        <v>5.8</v>
      </c>
      <c r="AA9758" s="334">
        <v>4.4000000000000004</v>
      </c>
      <c r="AB9758" s="334">
        <v>9.6999999999999993</v>
      </c>
      <c r="AD9758" s="334">
        <v>21.3</v>
      </c>
      <c r="AE9758" s="334">
        <f t="shared" si="1527"/>
        <v>21.3</v>
      </c>
      <c r="AF9758" s="334">
        <f t="shared" si="1528"/>
        <v>21.299999999999997</v>
      </c>
      <c r="AG9758" s="340">
        <f t="shared" si="1529"/>
        <v>3.5527136788005009E-15</v>
      </c>
      <c r="AI9758" s="340">
        <f t="shared" si="1531"/>
        <v>0</v>
      </c>
      <c r="AJ9758" s="340">
        <f t="shared" si="1531"/>
        <v>0</v>
      </c>
      <c r="AK9758" s="340">
        <f t="shared" si="1531"/>
        <v>0</v>
      </c>
      <c r="AL9758" s="340">
        <f t="shared" si="1531"/>
        <v>0</v>
      </c>
      <c r="AM9758" s="340">
        <f t="shared" si="1531"/>
        <v>21.299999999999997</v>
      </c>
    </row>
    <row r="9759" spans="1:39" x14ac:dyDescent="0.35">
      <c r="A9759" s="337">
        <v>31672</v>
      </c>
      <c r="B9759" s="338">
        <f t="shared" si="1524"/>
        <v>1986</v>
      </c>
      <c r="C9759" s="338">
        <f t="shared" si="1525"/>
        <v>9</v>
      </c>
      <c r="D9759" s="338">
        <f t="shared" si="1526"/>
        <v>17</v>
      </c>
      <c r="E9759" s="334">
        <v>3.9</v>
      </c>
      <c r="F9759" s="334">
        <v>0.3</v>
      </c>
      <c r="G9759" s="334">
        <v>0.3</v>
      </c>
      <c r="H9759" s="334">
        <v>0.3</v>
      </c>
      <c r="I9759" s="334">
        <v>0</v>
      </c>
      <c r="J9759" s="334">
        <v>0</v>
      </c>
      <c r="K9759" s="334">
        <v>0</v>
      </c>
      <c r="L9759" s="334">
        <v>0.3</v>
      </c>
      <c r="M9759" s="334">
        <v>0</v>
      </c>
      <c r="N9759" s="334">
        <v>1.3</v>
      </c>
      <c r="O9759" s="334">
        <v>0.6</v>
      </c>
      <c r="P9759" s="334">
        <v>0</v>
      </c>
      <c r="Q9759" s="334">
        <v>0</v>
      </c>
      <c r="R9759" s="334">
        <v>0</v>
      </c>
      <c r="S9759" s="334">
        <v>1.7</v>
      </c>
      <c r="T9759" s="334">
        <v>0.3</v>
      </c>
      <c r="U9759" s="334">
        <v>0</v>
      </c>
      <c r="V9759" s="334">
        <v>0</v>
      </c>
      <c r="W9759" s="334">
        <v>0</v>
      </c>
      <c r="X9759" s="334">
        <v>0</v>
      </c>
      <c r="Y9759" s="334">
        <v>0</v>
      </c>
      <c r="Z9759" s="334">
        <v>0</v>
      </c>
      <c r="AA9759" s="334">
        <v>0</v>
      </c>
      <c r="AB9759" s="334">
        <v>0</v>
      </c>
      <c r="AD9759" s="334">
        <v>9</v>
      </c>
      <c r="AE9759" s="334">
        <f t="shared" si="1527"/>
        <v>9</v>
      </c>
      <c r="AF9759" s="334">
        <f t="shared" si="1528"/>
        <v>9</v>
      </c>
      <c r="AG9759" s="340">
        <f t="shared" si="1529"/>
        <v>0</v>
      </c>
      <c r="AI9759" s="340">
        <f t="shared" si="1531"/>
        <v>0</v>
      </c>
      <c r="AJ9759" s="340">
        <f t="shared" si="1531"/>
        <v>0</v>
      </c>
      <c r="AK9759" s="340">
        <f t="shared" si="1531"/>
        <v>0</v>
      </c>
      <c r="AL9759" s="340">
        <f t="shared" si="1531"/>
        <v>0</v>
      </c>
      <c r="AM9759" s="340">
        <f t="shared" si="1531"/>
        <v>9</v>
      </c>
    </row>
    <row r="9760" spans="1:39" x14ac:dyDescent="0.35">
      <c r="A9760" s="337">
        <v>31673</v>
      </c>
      <c r="B9760" s="338">
        <f t="shared" si="1524"/>
        <v>1986</v>
      </c>
      <c r="C9760" s="338">
        <f t="shared" si="1525"/>
        <v>9</v>
      </c>
      <c r="D9760" s="338">
        <f t="shared" si="1526"/>
        <v>18</v>
      </c>
      <c r="E9760" s="334">
        <v>0</v>
      </c>
      <c r="F9760" s="334">
        <v>0</v>
      </c>
      <c r="G9760" s="334">
        <v>0</v>
      </c>
      <c r="H9760" s="334">
        <v>0</v>
      </c>
      <c r="I9760" s="334">
        <v>0</v>
      </c>
      <c r="J9760" s="334">
        <v>0</v>
      </c>
      <c r="K9760" s="334">
        <v>0.2</v>
      </c>
      <c r="L9760" s="334">
        <v>0</v>
      </c>
      <c r="M9760" s="334">
        <v>0</v>
      </c>
      <c r="N9760" s="334">
        <v>0</v>
      </c>
      <c r="O9760" s="334">
        <v>0</v>
      </c>
      <c r="P9760" s="334">
        <v>0</v>
      </c>
      <c r="Q9760" s="334">
        <v>0</v>
      </c>
      <c r="R9760" s="334">
        <v>0</v>
      </c>
      <c r="S9760" s="334">
        <v>0</v>
      </c>
      <c r="T9760" s="334">
        <v>0</v>
      </c>
      <c r="U9760" s="334">
        <v>0</v>
      </c>
      <c r="V9760" s="334">
        <v>0</v>
      </c>
      <c r="W9760" s="334">
        <v>0</v>
      </c>
      <c r="X9760" s="334">
        <v>0</v>
      </c>
      <c r="Y9760" s="334">
        <v>0</v>
      </c>
      <c r="Z9760" s="334">
        <v>0</v>
      </c>
      <c r="AA9760" s="334">
        <v>0</v>
      </c>
      <c r="AB9760" s="334">
        <v>0</v>
      </c>
      <c r="AD9760" s="334">
        <v>0.2</v>
      </c>
      <c r="AE9760" s="334">
        <f t="shared" si="1527"/>
        <v>0.2</v>
      </c>
      <c r="AF9760" s="334">
        <f t="shared" si="1528"/>
        <v>0.2</v>
      </c>
      <c r="AG9760" s="340">
        <f t="shared" si="1529"/>
        <v>0</v>
      </c>
      <c r="AI9760" s="340">
        <f t="shared" si="1531"/>
        <v>0</v>
      </c>
      <c r="AJ9760" s="340">
        <f t="shared" si="1531"/>
        <v>0</v>
      </c>
      <c r="AK9760" s="340">
        <f t="shared" si="1531"/>
        <v>0</v>
      </c>
      <c r="AL9760" s="340">
        <f t="shared" si="1531"/>
        <v>0</v>
      </c>
      <c r="AM9760" s="340">
        <f t="shared" si="1531"/>
        <v>0.2</v>
      </c>
    </row>
    <row r="9761" spans="1:39" x14ac:dyDescent="0.35">
      <c r="A9761" s="337">
        <v>31674</v>
      </c>
      <c r="B9761" s="338">
        <f t="shared" si="1524"/>
        <v>1986</v>
      </c>
      <c r="C9761" s="338">
        <f t="shared" si="1525"/>
        <v>9</v>
      </c>
      <c r="D9761" s="338">
        <f t="shared" si="1526"/>
        <v>19</v>
      </c>
      <c r="E9761" s="334">
        <v>0</v>
      </c>
      <c r="F9761" s="334">
        <v>0</v>
      </c>
      <c r="G9761" s="334">
        <v>0</v>
      </c>
      <c r="H9761" s="334">
        <v>0</v>
      </c>
      <c r="I9761" s="334">
        <v>0.2</v>
      </c>
      <c r="J9761" s="334">
        <v>0</v>
      </c>
      <c r="K9761" s="334">
        <v>0</v>
      </c>
      <c r="L9761" s="334">
        <v>0</v>
      </c>
      <c r="M9761" s="334">
        <v>0</v>
      </c>
      <c r="N9761" s="334">
        <v>0</v>
      </c>
      <c r="O9761" s="334">
        <v>0</v>
      </c>
      <c r="P9761" s="334">
        <v>0</v>
      </c>
      <c r="Q9761" s="334">
        <v>0</v>
      </c>
      <c r="R9761" s="334">
        <v>0</v>
      </c>
      <c r="S9761" s="334">
        <v>0.2</v>
      </c>
      <c r="T9761" s="334">
        <v>0.2</v>
      </c>
      <c r="U9761" s="334">
        <v>0</v>
      </c>
      <c r="V9761" s="334">
        <v>0</v>
      </c>
      <c r="W9761" s="334">
        <v>0</v>
      </c>
      <c r="X9761" s="334">
        <v>0</v>
      </c>
      <c r="Y9761" s="334">
        <v>0.4</v>
      </c>
      <c r="Z9761" s="334">
        <v>0.2</v>
      </c>
      <c r="AA9761" s="334">
        <v>0.4</v>
      </c>
      <c r="AB9761" s="334">
        <v>0.6</v>
      </c>
      <c r="AD9761" s="334">
        <v>2.2000000000000002</v>
      </c>
      <c r="AE9761" s="334">
        <f t="shared" si="1527"/>
        <v>2.2000000000000002</v>
      </c>
      <c r="AF9761" s="334">
        <f t="shared" si="1528"/>
        <v>2.2000000000000002</v>
      </c>
      <c r="AG9761" s="340">
        <f t="shared" si="1529"/>
        <v>0</v>
      </c>
      <c r="AI9761" s="340">
        <f t="shared" si="1531"/>
        <v>0</v>
      </c>
      <c r="AJ9761" s="340">
        <f t="shared" si="1531"/>
        <v>0</v>
      </c>
      <c r="AK9761" s="340">
        <f t="shared" si="1531"/>
        <v>0</v>
      </c>
      <c r="AL9761" s="340">
        <f t="shared" si="1531"/>
        <v>0</v>
      </c>
      <c r="AM9761" s="340">
        <f t="shared" si="1531"/>
        <v>2.2000000000000002</v>
      </c>
    </row>
    <row r="9762" spans="1:39" x14ac:dyDescent="0.35">
      <c r="A9762" s="337">
        <v>31675</v>
      </c>
      <c r="B9762" s="338">
        <f t="shared" si="1524"/>
        <v>1986</v>
      </c>
      <c r="C9762" s="338">
        <f t="shared" si="1525"/>
        <v>9</v>
      </c>
      <c r="D9762" s="338">
        <f t="shared" si="1526"/>
        <v>20</v>
      </c>
      <c r="E9762" s="334">
        <v>0.8</v>
      </c>
      <c r="F9762" s="334">
        <v>0.2</v>
      </c>
      <c r="G9762" s="334">
        <v>0</v>
      </c>
      <c r="H9762" s="334">
        <v>0</v>
      </c>
      <c r="I9762" s="334">
        <v>0</v>
      </c>
      <c r="J9762" s="334">
        <v>0</v>
      </c>
      <c r="K9762" s="334">
        <v>0</v>
      </c>
      <c r="L9762" s="334">
        <v>0</v>
      </c>
      <c r="M9762" s="334">
        <v>0</v>
      </c>
      <c r="N9762" s="334">
        <v>0.2</v>
      </c>
      <c r="O9762" s="334">
        <v>0</v>
      </c>
      <c r="P9762" s="334">
        <v>0</v>
      </c>
      <c r="Q9762" s="334">
        <v>0</v>
      </c>
      <c r="R9762" s="334">
        <v>0</v>
      </c>
      <c r="S9762" s="334">
        <v>0</v>
      </c>
      <c r="T9762" s="334">
        <v>0</v>
      </c>
      <c r="U9762" s="334">
        <v>0</v>
      </c>
      <c r="V9762" s="334">
        <v>0</v>
      </c>
      <c r="W9762" s="334">
        <v>0</v>
      </c>
      <c r="X9762" s="334">
        <v>0</v>
      </c>
      <c r="Y9762" s="334">
        <v>0</v>
      </c>
      <c r="Z9762" s="334">
        <v>0</v>
      </c>
      <c r="AA9762" s="334">
        <v>0</v>
      </c>
      <c r="AB9762" s="334">
        <v>0</v>
      </c>
      <c r="AD9762" s="334">
        <v>1.2</v>
      </c>
      <c r="AE9762" s="334">
        <f t="shared" si="1527"/>
        <v>1.2</v>
      </c>
      <c r="AF9762" s="334">
        <f t="shared" si="1528"/>
        <v>1.2</v>
      </c>
      <c r="AG9762" s="340">
        <f t="shared" si="1529"/>
        <v>0</v>
      </c>
      <c r="AI9762" s="340">
        <f t="shared" si="1531"/>
        <v>0</v>
      </c>
      <c r="AJ9762" s="340">
        <f t="shared" si="1531"/>
        <v>0</v>
      </c>
      <c r="AK9762" s="340">
        <f t="shared" si="1531"/>
        <v>0</v>
      </c>
      <c r="AL9762" s="340">
        <f t="shared" si="1531"/>
        <v>0</v>
      </c>
      <c r="AM9762" s="340">
        <f t="shared" si="1531"/>
        <v>1.2</v>
      </c>
    </row>
    <row r="9763" spans="1:39" x14ac:dyDescent="0.35">
      <c r="A9763" s="337">
        <v>31676</v>
      </c>
      <c r="B9763" s="338">
        <f t="shared" si="1524"/>
        <v>1986</v>
      </c>
      <c r="C9763" s="338">
        <f t="shared" si="1525"/>
        <v>9</v>
      </c>
      <c r="D9763" s="338">
        <f t="shared" si="1526"/>
        <v>21</v>
      </c>
      <c r="E9763" s="334">
        <v>0</v>
      </c>
      <c r="F9763" s="334">
        <v>0</v>
      </c>
      <c r="G9763" s="334">
        <v>0</v>
      </c>
      <c r="H9763" s="334">
        <v>0</v>
      </c>
      <c r="I9763" s="334">
        <v>0</v>
      </c>
      <c r="J9763" s="334">
        <v>0</v>
      </c>
      <c r="K9763" s="334">
        <v>0</v>
      </c>
      <c r="L9763" s="334">
        <v>0</v>
      </c>
      <c r="M9763" s="334">
        <v>0</v>
      </c>
      <c r="N9763" s="334">
        <v>0</v>
      </c>
      <c r="O9763" s="334">
        <v>0</v>
      </c>
      <c r="P9763" s="334">
        <v>0</v>
      </c>
      <c r="Q9763" s="334">
        <v>0</v>
      </c>
      <c r="R9763" s="334">
        <v>0</v>
      </c>
      <c r="S9763" s="334">
        <v>0</v>
      </c>
      <c r="T9763" s="334">
        <v>0</v>
      </c>
      <c r="U9763" s="334">
        <v>0</v>
      </c>
      <c r="V9763" s="334">
        <v>0</v>
      </c>
      <c r="W9763" s="334">
        <v>0</v>
      </c>
      <c r="X9763" s="334">
        <v>0</v>
      </c>
      <c r="Y9763" s="334">
        <v>0</v>
      </c>
      <c r="Z9763" s="334">
        <v>0</v>
      </c>
      <c r="AA9763" s="334">
        <v>0</v>
      </c>
      <c r="AB9763" s="334">
        <v>0</v>
      </c>
      <c r="AD9763" s="334">
        <v>0</v>
      </c>
      <c r="AE9763" s="334">
        <f t="shared" si="1527"/>
        <v>0</v>
      </c>
      <c r="AF9763" s="334">
        <f t="shared" si="1528"/>
        <v>0</v>
      </c>
      <c r="AG9763" s="340">
        <f t="shared" si="1529"/>
        <v>0</v>
      </c>
      <c r="AI9763" s="340">
        <f t="shared" si="1531"/>
        <v>0</v>
      </c>
      <c r="AJ9763" s="340">
        <f t="shared" si="1531"/>
        <v>0</v>
      </c>
      <c r="AK9763" s="340">
        <f t="shared" si="1531"/>
        <v>0</v>
      </c>
      <c r="AL9763" s="340">
        <f t="shared" si="1531"/>
        <v>0</v>
      </c>
      <c r="AM9763" s="340">
        <f t="shared" si="1531"/>
        <v>0</v>
      </c>
    </row>
    <row r="9764" spans="1:39" x14ac:dyDescent="0.35">
      <c r="A9764" s="337">
        <v>31677</v>
      </c>
      <c r="B9764" s="338">
        <f t="shared" si="1524"/>
        <v>1986</v>
      </c>
      <c r="C9764" s="338">
        <f t="shared" si="1525"/>
        <v>9</v>
      </c>
      <c r="D9764" s="338">
        <f t="shared" si="1526"/>
        <v>22</v>
      </c>
      <c r="E9764" s="334">
        <v>0</v>
      </c>
      <c r="F9764" s="334">
        <v>0</v>
      </c>
      <c r="G9764" s="334">
        <v>0</v>
      </c>
      <c r="H9764" s="334">
        <v>0</v>
      </c>
      <c r="I9764" s="334">
        <v>0</v>
      </c>
      <c r="J9764" s="334">
        <v>0</v>
      </c>
      <c r="K9764" s="334">
        <v>0</v>
      </c>
      <c r="L9764" s="334">
        <v>0</v>
      </c>
      <c r="M9764" s="334">
        <v>0</v>
      </c>
      <c r="N9764" s="334">
        <v>0</v>
      </c>
      <c r="O9764" s="334">
        <v>0</v>
      </c>
      <c r="P9764" s="334">
        <v>0</v>
      </c>
      <c r="Q9764" s="334">
        <v>0</v>
      </c>
      <c r="R9764" s="334">
        <v>0</v>
      </c>
      <c r="S9764" s="334">
        <v>0</v>
      </c>
      <c r="T9764" s="334">
        <v>0</v>
      </c>
      <c r="U9764" s="334">
        <v>0</v>
      </c>
      <c r="V9764" s="334">
        <v>0</v>
      </c>
      <c r="W9764" s="334">
        <v>0</v>
      </c>
      <c r="X9764" s="334">
        <v>0</v>
      </c>
      <c r="Y9764" s="334">
        <v>0</v>
      </c>
      <c r="Z9764" s="334">
        <v>0</v>
      </c>
      <c r="AA9764" s="334">
        <v>0</v>
      </c>
      <c r="AB9764" s="334">
        <v>0</v>
      </c>
      <c r="AD9764" s="334">
        <v>0</v>
      </c>
      <c r="AE9764" s="334">
        <f t="shared" si="1527"/>
        <v>0</v>
      </c>
      <c r="AF9764" s="334">
        <f t="shared" si="1528"/>
        <v>0</v>
      </c>
      <c r="AG9764" s="340">
        <f t="shared" si="1529"/>
        <v>0</v>
      </c>
      <c r="AI9764" s="340">
        <f t="shared" ref="AI9764:AM9779" si="1532">IF($C9764=AI$1,$AF9764,0)</f>
        <v>0</v>
      </c>
      <c r="AJ9764" s="340">
        <f t="shared" si="1532"/>
        <v>0</v>
      </c>
      <c r="AK9764" s="340">
        <f t="shared" si="1532"/>
        <v>0</v>
      </c>
      <c r="AL9764" s="340">
        <f t="shared" si="1532"/>
        <v>0</v>
      </c>
      <c r="AM9764" s="340">
        <f t="shared" si="1532"/>
        <v>0</v>
      </c>
    </row>
    <row r="9765" spans="1:39" x14ac:dyDescent="0.35">
      <c r="A9765" s="337">
        <v>31678</v>
      </c>
      <c r="B9765" s="338">
        <f t="shared" si="1524"/>
        <v>1986</v>
      </c>
      <c r="C9765" s="338">
        <f t="shared" si="1525"/>
        <v>9</v>
      </c>
      <c r="D9765" s="338">
        <f t="shared" si="1526"/>
        <v>23</v>
      </c>
      <c r="E9765" s="334">
        <v>0</v>
      </c>
      <c r="F9765" s="334">
        <v>0</v>
      </c>
      <c r="G9765" s="334">
        <v>0</v>
      </c>
      <c r="H9765" s="334">
        <v>0</v>
      </c>
      <c r="I9765" s="334">
        <v>0</v>
      </c>
      <c r="J9765" s="334">
        <v>0</v>
      </c>
      <c r="K9765" s="334">
        <v>0</v>
      </c>
      <c r="L9765" s="334">
        <v>0</v>
      </c>
      <c r="M9765" s="334">
        <v>0</v>
      </c>
      <c r="N9765" s="334">
        <v>0</v>
      </c>
      <c r="O9765" s="334">
        <v>0</v>
      </c>
      <c r="P9765" s="334">
        <v>0</v>
      </c>
      <c r="Q9765" s="334">
        <v>0</v>
      </c>
      <c r="R9765" s="334">
        <v>0</v>
      </c>
      <c r="S9765" s="334">
        <v>0</v>
      </c>
      <c r="T9765" s="334">
        <v>0</v>
      </c>
      <c r="U9765" s="334">
        <v>0</v>
      </c>
      <c r="V9765" s="334">
        <v>0</v>
      </c>
      <c r="W9765" s="334">
        <v>0</v>
      </c>
      <c r="X9765" s="334">
        <v>0</v>
      </c>
      <c r="Y9765" s="334">
        <v>0</v>
      </c>
      <c r="Z9765" s="334">
        <v>0</v>
      </c>
      <c r="AA9765" s="334">
        <v>0</v>
      </c>
      <c r="AB9765" s="334">
        <v>0</v>
      </c>
      <c r="AD9765" s="334">
        <v>0</v>
      </c>
      <c r="AE9765" s="334">
        <f t="shared" si="1527"/>
        <v>0</v>
      </c>
      <c r="AF9765" s="334">
        <f t="shared" si="1528"/>
        <v>0</v>
      </c>
      <c r="AG9765" s="340">
        <f t="shared" si="1529"/>
        <v>0</v>
      </c>
      <c r="AI9765" s="340">
        <f t="shared" si="1532"/>
        <v>0</v>
      </c>
      <c r="AJ9765" s="340">
        <f t="shared" si="1532"/>
        <v>0</v>
      </c>
      <c r="AK9765" s="340">
        <f t="shared" si="1532"/>
        <v>0</v>
      </c>
      <c r="AL9765" s="340">
        <f t="shared" si="1532"/>
        <v>0</v>
      </c>
      <c r="AM9765" s="340">
        <f t="shared" si="1532"/>
        <v>0</v>
      </c>
    </row>
    <row r="9766" spans="1:39" x14ac:dyDescent="0.35">
      <c r="A9766" s="337">
        <v>31679</v>
      </c>
      <c r="B9766" s="338">
        <f t="shared" si="1524"/>
        <v>1986</v>
      </c>
      <c r="C9766" s="338">
        <f t="shared" si="1525"/>
        <v>9</v>
      </c>
      <c r="D9766" s="338">
        <f t="shared" si="1526"/>
        <v>24</v>
      </c>
      <c r="E9766" s="334">
        <v>0</v>
      </c>
      <c r="F9766" s="334">
        <v>0</v>
      </c>
      <c r="G9766" s="334">
        <v>0</v>
      </c>
      <c r="H9766" s="334">
        <v>0</v>
      </c>
      <c r="I9766" s="334">
        <v>0</v>
      </c>
      <c r="J9766" s="334">
        <v>0</v>
      </c>
      <c r="K9766" s="334">
        <v>0</v>
      </c>
      <c r="L9766" s="334">
        <v>0</v>
      </c>
      <c r="M9766" s="334">
        <v>0</v>
      </c>
      <c r="N9766" s="334">
        <v>0</v>
      </c>
      <c r="O9766" s="334">
        <v>0</v>
      </c>
      <c r="P9766" s="334">
        <v>0</v>
      </c>
      <c r="Q9766" s="334">
        <v>0</v>
      </c>
      <c r="R9766" s="334">
        <v>0</v>
      </c>
      <c r="S9766" s="334">
        <v>0</v>
      </c>
      <c r="T9766" s="334">
        <v>0</v>
      </c>
      <c r="U9766" s="334">
        <v>0</v>
      </c>
      <c r="V9766" s="334">
        <v>0</v>
      </c>
      <c r="W9766" s="334">
        <v>0</v>
      </c>
      <c r="X9766" s="334">
        <v>0</v>
      </c>
      <c r="Y9766" s="334">
        <v>0</v>
      </c>
      <c r="Z9766" s="334">
        <v>0</v>
      </c>
      <c r="AA9766" s="334">
        <v>0</v>
      </c>
      <c r="AB9766" s="334">
        <v>0</v>
      </c>
      <c r="AD9766" s="334">
        <v>0</v>
      </c>
      <c r="AE9766" s="334">
        <f t="shared" si="1527"/>
        <v>0</v>
      </c>
      <c r="AF9766" s="334">
        <f t="shared" si="1528"/>
        <v>0</v>
      </c>
      <c r="AG9766" s="340">
        <f t="shared" si="1529"/>
        <v>0</v>
      </c>
      <c r="AI9766" s="340">
        <f t="shared" si="1532"/>
        <v>0</v>
      </c>
      <c r="AJ9766" s="340">
        <f t="shared" si="1532"/>
        <v>0</v>
      </c>
      <c r="AK9766" s="340">
        <f t="shared" si="1532"/>
        <v>0</v>
      </c>
      <c r="AL9766" s="340">
        <f t="shared" si="1532"/>
        <v>0</v>
      </c>
      <c r="AM9766" s="340">
        <f t="shared" si="1532"/>
        <v>0</v>
      </c>
    </row>
    <row r="9767" spans="1:39" x14ac:dyDescent="0.35">
      <c r="A9767" s="337">
        <v>31680</v>
      </c>
      <c r="B9767" s="338">
        <f t="shared" si="1524"/>
        <v>1986</v>
      </c>
      <c r="C9767" s="338">
        <f t="shared" si="1525"/>
        <v>9</v>
      </c>
      <c r="D9767" s="338">
        <f t="shared" si="1526"/>
        <v>25</v>
      </c>
      <c r="E9767" s="334">
        <v>2</v>
      </c>
      <c r="F9767" s="334">
        <v>2</v>
      </c>
      <c r="G9767" s="334">
        <v>2.1</v>
      </c>
      <c r="H9767" s="334">
        <v>4</v>
      </c>
      <c r="I9767" s="334">
        <v>4.0999999999999996</v>
      </c>
      <c r="J9767" s="334">
        <v>2</v>
      </c>
      <c r="K9767" s="334">
        <v>2</v>
      </c>
      <c r="L9767" s="334">
        <v>4.0999999999999996</v>
      </c>
      <c r="M9767" s="334">
        <v>2</v>
      </c>
      <c r="N9767" s="334">
        <v>4</v>
      </c>
      <c r="O9767" s="334">
        <v>4.0999999999999996</v>
      </c>
      <c r="P9767" s="334">
        <v>4</v>
      </c>
      <c r="Q9767" s="334">
        <v>2</v>
      </c>
      <c r="R9767" s="334">
        <v>2.1</v>
      </c>
      <c r="S9767" s="334">
        <v>2</v>
      </c>
      <c r="T9767" s="334">
        <v>2</v>
      </c>
      <c r="U9767" s="334">
        <v>2</v>
      </c>
      <c r="V9767" s="334">
        <v>2.1</v>
      </c>
      <c r="W9767" s="334">
        <v>2</v>
      </c>
      <c r="X9767" s="334">
        <v>2</v>
      </c>
      <c r="Y9767" s="334">
        <v>2</v>
      </c>
      <c r="Z9767" s="334">
        <v>2.1</v>
      </c>
      <c r="AA9767" s="334">
        <v>2</v>
      </c>
      <c r="AB9767" s="334">
        <v>2</v>
      </c>
      <c r="AD9767" s="334">
        <v>60.7</v>
      </c>
      <c r="AE9767" s="334">
        <f t="shared" si="1527"/>
        <v>60.7</v>
      </c>
      <c r="AF9767" s="334">
        <f t="shared" si="1528"/>
        <v>60.7</v>
      </c>
      <c r="AG9767" s="340">
        <f t="shared" si="1529"/>
        <v>0</v>
      </c>
      <c r="AI9767" s="340">
        <f t="shared" si="1532"/>
        <v>0</v>
      </c>
      <c r="AJ9767" s="340">
        <f t="shared" si="1532"/>
        <v>0</v>
      </c>
      <c r="AK9767" s="340">
        <f t="shared" si="1532"/>
        <v>0</v>
      </c>
      <c r="AL9767" s="340">
        <f t="shared" si="1532"/>
        <v>0</v>
      </c>
      <c r="AM9767" s="340">
        <f t="shared" si="1532"/>
        <v>60.7</v>
      </c>
    </row>
    <row r="9768" spans="1:39" x14ac:dyDescent="0.35">
      <c r="A9768" s="337">
        <v>31681</v>
      </c>
      <c r="B9768" s="338">
        <f t="shared" si="1524"/>
        <v>1986</v>
      </c>
      <c r="C9768" s="338">
        <f t="shared" si="1525"/>
        <v>9</v>
      </c>
      <c r="D9768" s="338">
        <f t="shared" si="1526"/>
        <v>26</v>
      </c>
      <c r="E9768" s="334">
        <v>0.8</v>
      </c>
      <c r="F9768" s="334">
        <v>0.8</v>
      </c>
      <c r="G9768" s="334">
        <v>0.8</v>
      </c>
      <c r="H9768" s="334">
        <v>0.8</v>
      </c>
      <c r="I9768" s="334">
        <v>0.8</v>
      </c>
      <c r="J9768" s="334">
        <v>0.7</v>
      </c>
      <c r="K9768" s="334">
        <v>0.8</v>
      </c>
      <c r="L9768" s="334">
        <v>0.8</v>
      </c>
      <c r="M9768" s="334">
        <v>0.8</v>
      </c>
      <c r="N9768" s="334">
        <v>0.8</v>
      </c>
      <c r="O9768" s="334">
        <v>0.8</v>
      </c>
      <c r="P9768" s="334">
        <v>0.8</v>
      </c>
      <c r="Q9768" s="334">
        <v>0.8</v>
      </c>
      <c r="R9768" s="334">
        <v>0.8</v>
      </c>
      <c r="S9768" s="334">
        <v>0.8</v>
      </c>
      <c r="T9768" s="334">
        <v>0.8</v>
      </c>
      <c r="U9768" s="334">
        <v>0.8</v>
      </c>
      <c r="V9768" s="334">
        <v>0.7</v>
      </c>
      <c r="W9768" s="334">
        <v>0.8</v>
      </c>
      <c r="X9768" s="334">
        <v>0.8</v>
      </c>
      <c r="Y9768" s="334">
        <v>0</v>
      </c>
      <c r="Z9768" s="334">
        <v>0.8</v>
      </c>
      <c r="AA9768" s="334">
        <v>0.8</v>
      </c>
      <c r="AB9768" s="334">
        <v>0.8</v>
      </c>
      <c r="AD9768" s="334">
        <v>18.2</v>
      </c>
      <c r="AE9768" s="334">
        <f t="shared" si="1527"/>
        <v>18.2</v>
      </c>
      <c r="AF9768" s="334">
        <f t="shared" si="1528"/>
        <v>18.200000000000006</v>
      </c>
      <c r="AG9768" s="340">
        <f t="shared" si="1529"/>
        <v>7.1054273576010019E-15</v>
      </c>
      <c r="AI9768" s="340">
        <f t="shared" si="1532"/>
        <v>0</v>
      </c>
      <c r="AJ9768" s="340">
        <f t="shared" si="1532"/>
        <v>0</v>
      </c>
      <c r="AK9768" s="340">
        <f t="shared" si="1532"/>
        <v>0</v>
      </c>
      <c r="AL9768" s="340">
        <f t="shared" si="1532"/>
        <v>0</v>
      </c>
      <c r="AM9768" s="340">
        <f t="shared" si="1532"/>
        <v>18.200000000000006</v>
      </c>
    </row>
    <row r="9769" spans="1:39" x14ac:dyDescent="0.35">
      <c r="A9769" s="337">
        <v>31682</v>
      </c>
      <c r="B9769" s="338">
        <f t="shared" si="1524"/>
        <v>1986</v>
      </c>
      <c r="C9769" s="338">
        <f t="shared" si="1525"/>
        <v>9</v>
      </c>
      <c r="D9769" s="338">
        <f t="shared" si="1526"/>
        <v>27</v>
      </c>
      <c r="E9769" s="334">
        <v>0</v>
      </c>
      <c r="F9769" s="334">
        <v>0</v>
      </c>
      <c r="G9769" s="334">
        <v>0</v>
      </c>
      <c r="H9769" s="334">
        <v>0.2</v>
      </c>
      <c r="I9769" s="334">
        <v>0</v>
      </c>
      <c r="J9769" s="334">
        <v>0.2</v>
      </c>
      <c r="K9769" s="334">
        <v>0</v>
      </c>
      <c r="L9769" s="334">
        <v>0.3</v>
      </c>
      <c r="M9769" s="334">
        <v>0</v>
      </c>
      <c r="N9769" s="334">
        <v>0</v>
      </c>
      <c r="O9769" s="334">
        <v>0</v>
      </c>
      <c r="P9769" s="334">
        <v>0</v>
      </c>
      <c r="Q9769" s="334">
        <v>0</v>
      </c>
      <c r="R9769" s="334">
        <v>0</v>
      </c>
      <c r="S9769" s="334">
        <v>0</v>
      </c>
      <c r="T9769" s="334">
        <v>0</v>
      </c>
      <c r="U9769" s="334">
        <v>0</v>
      </c>
      <c r="V9769" s="334">
        <v>0</v>
      </c>
      <c r="W9769" s="334">
        <v>0.5</v>
      </c>
      <c r="X9769" s="334">
        <v>0.3</v>
      </c>
      <c r="Y9769" s="334">
        <v>0</v>
      </c>
      <c r="Z9769" s="334">
        <v>0</v>
      </c>
      <c r="AA9769" s="334">
        <v>0</v>
      </c>
      <c r="AB9769" s="334">
        <v>0</v>
      </c>
      <c r="AD9769" s="334">
        <v>1.5</v>
      </c>
      <c r="AE9769" s="334">
        <f t="shared" si="1527"/>
        <v>1.5</v>
      </c>
      <c r="AF9769" s="334">
        <f t="shared" si="1528"/>
        <v>1.5</v>
      </c>
      <c r="AG9769" s="340">
        <f t="shared" si="1529"/>
        <v>0</v>
      </c>
      <c r="AI9769" s="340">
        <f t="shared" si="1532"/>
        <v>0</v>
      </c>
      <c r="AJ9769" s="340">
        <f t="shared" si="1532"/>
        <v>0</v>
      </c>
      <c r="AK9769" s="340">
        <f t="shared" si="1532"/>
        <v>0</v>
      </c>
      <c r="AL9769" s="340">
        <f t="shared" si="1532"/>
        <v>0</v>
      </c>
      <c r="AM9769" s="340">
        <f t="shared" si="1532"/>
        <v>1.5</v>
      </c>
    </row>
    <row r="9770" spans="1:39" x14ac:dyDescent="0.35">
      <c r="A9770" s="337">
        <v>31683</v>
      </c>
      <c r="B9770" s="338">
        <f t="shared" si="1524"/>
        <v>1986</v>
      </c>
      <c r="C9770" s="338">
        <f t="shared" si="1525"/>
        <v>9</v>
      </c>
      <c r="D9770" s="338">
        <f t="shared" si="1526"/>
        <v>28</v>
      </c>
      <c r="E9770" s="334">
        <v>0</v>
      </c>
      <c r="F9770" s="334">
        <v>0</v>
      </c>
      <c r="G9770" s="334">
        <v>0</v>
      </c>
      <c r="H9770" s="334">
        <v>0</v>
      </c>
      <c r="I9770" s="334">
        <v>0</v>
      </c>
      <c r="J9770" s="334">
        <v>0</v>
      </c>
      <c r="K9770" s="334">
        <v>0</v>
      </c>
      <c r="L9770" s="334">
        <v>0</v>
      </c>
      <c r="M9770" s="334">
        <v>0</v>
      </c>
      <c r="N9770" s="334">
        <v>0</v>
      </c>
      <c r="O9770" s="334">
        <v>0</v>
      </c>
      <c r="P9770" s="334">
        <v>0</v>
      </c>
      <c r="Q9770" s="334">
        <v>0</v>
      </c>
      <c r="R9770" s="334">
        <v>0</v>
      </c>
      <c r="S9770" s="334">
        <v>0</v>
      </c>
      <c r="T9770" s="334">
        <v>0</v>
      </c>
      <c r="U9770" s="334">
        <v>0</v>
      </c>
      <c r="V9770" s="334">
        <v>0.7</v>
      </c>
      <c r="W9770" s="334">
        <v>0</v>
      </c>
      <c r="X9770" s="334">
        <v>0</v>
      </c>
      <c r="Y9770" s="334">
        <v>0</v>
      </c>
      <c r="Z9770" s="334">
        <v>0</v>
      </c>
      <c r="AA9770" s="334">
        <v>0</v>
      </c>
      <c r="AB9770" s="334">
        <v>0</v>
      </c>
      <c r="AD9770" s="334">
        <v>0.7</v>
      </c>
      <c r="AE9770" s="334">
        <f t="shared" si="1527"/>
        <v>0.7</v>
      </c>
      <c r="AF9770" s="334">
        <f t="shared" si="1528"/>
        <v>0.7</v>
      </c>
      <c r="AG9770" s="340">
        <f t="shared" si="1529"/>
        <v>0</v>
      </c>
      <c r="AI9770" s="340">
        <f t="shared" si="1532"/>
        <v>0</v>
      </c>
      <c r="AJ9770" s="340">
        <f t="shared" si="1532"/>
        <v>0</v>
      </c>
      <c r="AK9770" s="340">
        <f t="shared" si="1532"/>
        <v>0</v>
      </c>
      <c r="AL9770" s="340">
        <f t="shared" si="1532"/>
        <v>0</v>
      </c>
      <c r="AM9770" s="340">
        <f t="shared" si="1532"/>
        <v>0.7</v>
      </c>
    </row>
    <row r="9771" spans="1:39" x14ac:dyDescent="0.35">
      <c r="A9771" s="337">
        <v>31684</v>
      </c>
      <c r="B9771" s="338">
        <f t="shared" si="1524"/>
        <v>1986</v>
      </c>
      <c r="C9771" s="338">
        <f t="shared" si="1525"/>
        <v>9</v>
      </c>
      <c r="D9771" s="338">
        <f t="shared" si="1526"/>
        <v>29</v>
      </c>
      <c r="E9771" s="334">
        <v>0</v>
      </c>
      <c r="F9771" s="334">
        <v>0</v>
      </c>
      <c r="G9771" s="334">
        <v>0</v>
      </c>
      <c r="H9771" s="334">
        <v>0</v>
      </c>
      <c r="I9771" s="334">
        <v>0</v>
      </c>
      <c r="J9771" s="334">
        <v>0</v>
      </c>
      <c r="K9771" s="334">
        <v>0</v>
      </c>
      <c r="L9771" s="334">
        <v>0</v>
      </c>
      <c r="M9771" s="334">
        <v>0</v>
      </c>
      <c r="N9771" s="334">
        <v>0</v>
      </c>
      <c r="O9771" s="334">
        <v>0</v>
      </c>
      <c r="P9771" s="334">
        <v>0</v>
      </c>
      <c r="Q9771" s="334">
        <v>0</v>
      </c>
      <c r="R9771" s="334">
        <v>0</v>
      </c>
      <c r="S9771" s="334">
        <v>0</v>
      </c>
      <c r="T9771" s="334">
        <v>0</v>
      </c>
      <c r="U9771" s="334">
        <v>0</v>
      </c>
      <c r="V9771" s="334">
        <v>0</v>
      </c>
      <c r="W9771" s="334">
        <v>0</v>
      </c>
      <c r="X9771" s="334">
        <v>0</v>
      </c>
      <c r="Y9771" s="334">
        <v>0</v>
      </c>
      <c r="Z9771" s="334">
        <v>0</v>
      </c>
      <c r="AA9771" s="334">
        <v>0</v>
      </c>
      <c r="AB9771" s="334">
        <v>0</v>
      </c>
      <c r="AD9771" s="334">
        <v>0</v>
      </c>
      <c r="AE9771" s="334">
        <f t="shared" si="1527"/>
        <v>0</v>
      </c>
      <c r="AF9771" s="334">
        <f t="shared" si="1528"/>
        <v>0</v>
      </c>
      <c r="AG9771" s="340">
        <f t="shared" si="1529"/>
        <v>0</v>
      </c>
      <c r="AI9771" s="340">
        <f t="shared" si="1532"/>
        <v>0</v>
      </c>
      <c r="AJ9771" s="340">
        <f t="shared" si="1532"/>
        <v>0</v>
      </c>
      <c r="AK9771" s="340">
        <f t="shared" si="1532"/>
        <v>0</v>
      </c>
      <c r="AL9771" s="340">
        <f t="shared" si="1532"/>
        <v>0</v>
      </c>
      <c r="AM9771" s="340">
        <f t="shared" si="1532"/>
        <v>0</v>
      </c>
    </row>
    <row r="9772" spans="1:39" x14ac:dyDescent="0.35">
      <c r="A9772" s="337">
        <v>31685</v>
      </c>
      <c r="B9772" s="338">
        <f t="shared" si="1524"/>
        <v>1986</v>
      </c>
      <c r="C9772" s="338">
        <f t="shared" si="1525"/>
        <v>9</v>
      </c>
      <c r="D9772" s="338">
        <f t="shared" si="1526"/>
        <v>30</v>
      </c>
      <c r="E9772" s="334">
        <v>0</v>
      </c>
      <c r="F9772" s="334">
        <v>0</v>
      </c>
      <c r="G9772" s="334">
        <v>0</v>
      </c>
      <c r="H9772" s="334">
        <v>0</v>
      </c>
      <c r="I9772" s="334">
        <v>0</v>
      </c>
      <c r="J9772" s="334">
        <v>0</v>
      </c>
      <c r="K9772" s="334">
        <v>0</v>
      </c>
      <c r="L9772" s="334">
        <v>0</v>
      </c>
      <c r="M9772" s="334">
        <v>0</v>
      </c>
      <c r="N9772" s="334">
        <v>0</v>
      </c>
      <c r="O9772" s="334">
        <v>0</v>
      </c>
      <c r="P9772" s="334">
        <v>0</v>
      </c>
      <c r="Q9772" s="334">
        <v>0</v>
      </c>
      <c r="R9772" s="334">
        <v>0</v>
      </c>
      <c r="S9772" s="334">
        <v>0</v>
      </c>
      <c r="T9772" s="334">
        <v>0</v>
      </c>
      <c r="U9772" s="334">
        <v>0.9</v>
      </c>
      <c r="V9772" s="334">
        <v>0</v>
      </c>
      <c r="W9772" s="334">
        <v>0</v>
      </c>
      <c r="X9772" s="334">
        <v>0</v>
      </c>
      <c r="Y9772" s="334">
        <v>0</v>
      </c>
      <c r="Z9772" s="334">
        <v>0.7</v>
      </c>
      <c r="AA9772" s="334">
        <v>0.2</v>
      </c>
      <c r="AB9772" s="334">
        <v>0.2</v>
      </c>
      <c r="AD9772" s="334">
        <v>2</v>
      </c>
      <c r="AE9772" s="334">
        <f t="shared" si="1527"/>
        <v>2</v>
      </c>
      <c r="AF9772" s="334">
        <f t="shared" si="1528"/>
        <v>2</v>
      </c>
      <c r="AG9772" s="340">
        <f t="shared" si="1529"/>
        <v>0</v>
      </c>
      <c r="AI9772" s="340">
        <f t="shared" si="1532"/>
        <v>0</v>
      </c>
      <c r="AJ9772" s="340">
        <f t="shared" si="1532"/>
        <v>0</v>
      </c>
      <c r="AK9772" s="340">
        <f t="shared" si="1532"/>
        <v>0</v>
      </c>
      <c r="AL9772" s="340">
        <f t="shared" si="1532"/>
        <v>0</v>
      </c>
      <c r="AM9772" s="340">
        <f t="shared" si="1532"/>
        <v>2</v>
      </c>
    </row>
    <row r="9773" spans="1:39" x14ac:dyDescent="0.35">
      <c r="A9773" s="337">
        <v>31686</v>
      </c>
      <c r="B9773" s="338">
        <f t="shared" si="1524"/>
        <v>1986</v>
      </c>
      <c r="C9773" s="338">
        <f t="shared" si="1525"/>
        <v>10</v>
      </c>
      <c r="D9773" s="338">
        <f t="shared" si="1526"/>
        <v>1</v>
      </c>
      <c r="E9773" s="334">
        <v>0.5</v>
      </c>
      <c r="F9773" s="334">
        <v>0.9</v>
      </c>
      <c r="G9773" s="334">
        <v>0</v>
      </c>
      <c r="H9773" s="334">
        <v>0</v>
      </c>
      <c r="I9773" s="334">
        <v>0</v>
      </c>
      <c r="J9773" s="334">
        <v>0</v>
      </c>
      <c r="K9773" s="334">
        <v>0</v>
      </c>
      <c r="L9773" s="334">
        <v>0.2</v>
      </c>
      <c r="M9773" s="334">
        <v>0.7</v>
      </c>
      <c r="N9773" s="334">
        <v>0.2</v>
      </c>
      <c r="O9773" s="334">
        <v>0</v>
      </c>
      <c r="P9773" s="334">
        <v>0</v>
      </c>
      <c r="Q9773" s="334">
        <v>0</v>
      </c>
      <c r="R9773" s="334">
        <v>0</v>
      </c>
      <c r="S9773" s="334">
        <v>1.4</v>
      </c>
      <c r="T9773" s="334">
        <v>0.5</v>
      </c>
      <c r="U9773" s="334">
        <v>0.4</v>
      </c>
      <c r="V9773" s="334">
        <v>0.4</v>
      </c>
      <c r="W9773" s="334">
        <v>0.4</v>
      </c>
      <c r="X9773" s="334">
        <v>0.4</v>
      </c>
      <c r="Y9773" s="334">
        <v>0</v>
      </c>
      <c r="Z9773" s="334">
        <v>0</v>
      </c>
      <c r="AA9773" s="334">
        <v>0</v>
      </c>
      <c r="AB9773" s="334">
        <v>0</v>
      </c>
      <c r="AD9773" s="334">
        <v>6</v>
      </c>
      <c r="AE9773" s="334">
        <f t="shared" si="1527"/>
        <v>6</v>
      </c>
      <c r="AF9773" s="334">
        <f t="shared" si="1528"/>
        <v>6.0000000000000018</v>
      </c>
      <c r="AG9773" s="340">
        <f t="shared" si="1529"/>
        <v>1.7763568394002505E-15</v>
      </c>
      <c r="AI9773" s="340">
        <f t="shared" si="1532"/>
        <v>0</v>
      </c>
      <c r="AJ9773" s="340">
        <f t="shared" si="1532"/>
        <v>0</v>
      </c>
      <c r="AK9773" s="340">
        <f t="shared" si="1532"/>
        <v>0</v>
      </c>
      <c r="AL9773" s="340">
        <f t="shared" si="1532"/>
        <v>0</v>
      </c>
      <c r="AM9773" s="340">
        <f t="shared" si="1532"/>
        <v>0</v>
      </c>
    </row>
    <row r="9774" spans="1:39" x14ac:dyDescent="0.35">
      <c r="A9774" s="337">
        <v>31687</v>
      </c>
      <c r="B9774" s="338">
        <f t="shared" si="1524"/>
        <v>1986</v>
      </c>
      <c r="C9774" s="338">
        <f t="shared" si="1525"/>
        <v>10</v>
      </c>
      <c r="D9774" s="338">
        <f t="shared" si="1526"/>
        <v>2</v>
      </c>
      <c r="E9774" s="334">
        <v>0</v>
      </c>
      <c r="F9774" s="334">
        <v>0</v>
      </c>
      <c r="G9774" s="334">
        <v>0</v>
      </c>
      <c r="H9774" s="334">
        <v>0</v>
      </c>
      <c r="I9774" s="334">
        <v>0</v>
      </c>
      <c r="J9774" s="334">
        <v>0</v>
      </c>
      <c r="K9774" s="334">
        <v>0</v>
      </c>
      <c r="L9774" s="334">
        <v>0</v>
      </c>
      <c r="M9774" s="334">
        <v>0</v>
      </c>
      <c r="N9774" s="334">
        <v>0</v>
      </c>
      <c r="O9774" s="334">
        <v>0</v>
      </c>
      <c r="P9774" s="334">
        <v>0</v>
      </c>
      <c r="Q9774" s="334">
        <v>0</v>
      </c>
      <c r="R9774" s="334">
        <v>0</v>
      </c>
      <c r="S9774" s="334">
        <v>0</v>
      </c>
      <c r="T9774" s="334">
        <v>0</v>
      </c>
      <c r="U9774" s="334">
        <v>0</v>
      </c>
      <c r="V9774" s="334">
        <v>0</v>
      </c>
      <c r="W9774" s="334">
        <v>0</v>
      </c>
      <c r="X9774" s="334">
        <v>0</v>
      </c>
      <c r="Y9774" s="334">
        <v>0</v>
      </c>
      <c r="Z9774" s="334">
        <v>0</v>
      </c>
      <c r="AA9774" s="334">
        <v>0</v>
      </c>
      <c r="AB9774" s="334">
        <v>0</v>
      </c>
      <c r="AD9774" s="334">
        <v>0</v>
      </c>
      <c r="AE9774" s="334">
        <f t="shared" si="1527"/>
        <v>0</v>
      </c>
      <c r="AF9774" s="334">
        <f t="shared" si="1528"/>
        <v>0</v>
      </c>
      <c r="AG9774" s="340">
        <f t="shared" si="1529"/>
        <v>0</v>
      </c>
      <c r="AI9774" s="340">
        <f t="shared" si="1532"/>
        <v>0</v>
      </c>
      <c r="AJ9774" s="340">
        <f t="shared" si="1532"/>
        <v>0</v>
      </c>
      <c r="AK9774" s="340">
        <f t="shared" si="1532"/>
        <v>0</v>
      </c>
      <c r="AL9774" s="340">
        <f t="shared" si="1532"/>
        <v>0</v>
      </c>
      <c r="AM9774" s="340">
        <f t="shared" si="1532"/>
        <v>0</v>
      </c>
    </row>
    <row r="9775" spans="1:39" x14ac:dyDescent="0.35">
      <c r="A9775" s="337">
        <v>31688</v>
      </c>
      <c r="B9775" s="338">
        <f t="shared" si="1524"/>
        <v>1986</v>
      </c>
      <c r="C9775" s="338">
        <f t="shared" si="1525"/>
        <v>10</v>
      </c>
      <c r="D9775" s="338">
        <f t="shared" si="1526"/>
        <v>3</v>
      </c>
      <c r="E9775" s="334">
        <v>0</v>
      </c>
      <c r="F9775" s="334">
        <v>0</v>
      </c>
      <c r="G9775" s="334">
        <v>0</v>
      </c>
      <c r="H9775" s="334">
        <v>0</v>
      </c>
      <c r="I9775" s="334">
        <v>0</v>
      </c>
      <c r="J9775" s="334">
        <v>0</v>
      </c>
      <c r="K9775" s="334">
        <v>0</v>
      </c>
      <c r="L9775" s="334">
        <v>0</v>
      </c>
      <c r="M9775" s="334">
        <v>0</v>
      </c>
      <c r="N9775" s="334">
        <v>0</v>
      </c>
      <c r="O9775" s="334">
        <v>0</v>
      </c>
      <c r="P9775" s="334">
        <v>0</v>
      </c>
      <c r="Q9775" s="334">
        <v>0</v>
      </c>
      <c r="R9775" s="334">
        <v>0</v>
      </c>
      <c r="S9775" s="334">
        <v>0</v>
      </c>
      <c r="T9775" s="334">
        <v>0</v>
      </c>
      <c r="U9775" s="334">
        <v>0</v>
      </c>
      <c r="V9775" s="334">
        <v>0</v>
      </c>
      <c r="W9775" s="334">
        <v>0</v>
      </c>
      <c r="X9775" s="334">
        <v>0</v>
      </c>
      <c r="Y9775" s="334">
        <v>0</v>
      </c>
      <c r="Z9775" s="334">
        <v>0</v>
      </c>
      <c r="AA9775" s="334">
        <v>0</v>
      </c>
      <c r="AB9775" s="334">
        <v>0</v>
      </c>
      <c r="AD9775" s="334">
        <v>0</v>
      </c>
      <c r="AE9775" s="334">
        <f t="shared" si="1527"/>
        <v>0</v>
      </c>
      <c r="AF9775" s="334">
        <f t="shared" si="1528"/>
        <v>0</v>
      </c>
      <c r="AG9775" s="340">
        <f t="shared" si="1529"/>
        <v>0</v>
      </c>
      <c r="AI9775" s="340">
        <f t="shared" si="1532"/>
        <v>0</v>
      </c>
      <c r="AJ9775" s="340">
        <f t="shared" si="1532"/>
        <v>0</v>
      </c>
      <c r="AK9775" s="340">
        <f t="shared" si="1532"/>
        <v>0</v>
      </c>
      <c r="AL9775" s="340">
        <f t="shared" si="1532"/>
        <v>0</v>
      </c>
      <c r="AM9775" s="340">
        <f t="shared" si="1532"/>
        <v>0</v>
      </c>
    </row>
    <row r="9776" spans="1:39" x14ac:dyDescent="0.35">
      <c r="A9776" s="337">
        <v>31689</v>
      </c>
      <c r="B9776" s="338">
        <f t="shared" si="1524"/>
        <v>1986</v>
      </c>
      <c r="C9776" s="338">
        <f t="shared" si="1525"/>
        <v>10</v>
      </c>
      <c r="D9776" s="338">
        <f t="shared" si="1526"/>
        <v>4</v>
      </c>
      <c r="E9776" s="334">
        <v>0</v>
      </c>
      <c r="F9776" s="334">
        <v>0</v>
      </c>
      <c r="G9776" s="334">
        <v>0</v>
      </c>
      <c r="H9776" s="334">
        <v>0</v>
      </c>
      <c r="I9776" s="334">
        <v>0</v>
      </c>
      <c r="J9776" s="334">
        <v>0</v>
      </c>
      <c r="K9776" s="334">
        <v>0</v>
      </c>
      <c r="L9776" s="334">
        <v>0</v>
      </c>
      <c r="M9776" s="334">
        <v>0</v>
      </c>
      <c r="N9776" s="334">
        <v>0</v>
      </c>
      <c r="O9776" s="334">
        <v>0</v>
      </c>
      <c r="P9776" s="334">
        <v>0</v>
      </c>
      <c r="Q9776" s="334">
        <v>0</v>
      </c>
      <c r="R9776" s="334">
        <v>0</v>
      </c>
      <c r="S9776" s="334">
        <v>0</v>
      </c>
      <c r="T9776" s="334">
        <v>0</v>
      </c>
      <c r="U9776" s="334">
        <v>0</v>
      </c>
      <c r="V9776" s="334">
        <v>0</v>
      </c>
      <c r="W9776" s="334">
        <v>0</v>
      </c>
      <c r="X9776" s="334">
        <v>0</v>
      </c>
      <c r="Y9776" s="334">
        <v>0</v>
      </c>
      <c r="Z9776" s="334">
        <v>0</v>
      </c>
      <c r="AA9776" s="334">
        <v>0</v>
      </c>
      <c r="AB9776" s="334">
        <v>0</v>
      </c>
      <c r="AD9776" s="334">
        <v>0</v>
      </c>
      <c r="AE9776" s="334">
        <f t="shared" si="1527"/>
        <v>0</v>
      </c>
      <c r="AF9776" s="334">
        <f t="shared" si="1528"/>
        <v>0</v>
      </c>
      <c r="AG9776" s="340">
        <f t="shared" si="1529"/>
        <v>0</v>
      </c>
      <c r="AI9776" s="340">
        <f t="shared" si="1532"/>
        <v>0</v>
      </c>
      <c r="AJ9776" s="340">
        <f t="shared" si="1532"/>
        <v>0</v>
      </c>
      <c r="AK9776" s="340">
        <f t="shared" si="1532"/>
        <v>0</v>
      </c>
      <c r="AL9776" s="340">
        <f t="shared" si="1532"/>
        <v>0</v>
      </c>
      <c r="AM9776" s="340">
        <f t="shared" si="1532"/>
        <v>0</v>
      </c>
    </row>
    <row r="9777" spans="1:39" x14ac:dyDescent="0.35">
      <c r="A9777" s="337">
        <v>31690</v>
      </c>
      <c r="B9777" s="338">
        <f t="shared" si="1524"/>
        <v>1986</v>
      </c>
      <c r="C9777" s="338">
        <f t="shared" si="1525"/>
        <v>10</v>
      </c>
      <c r="D9777" s="338">
        <f t="shared" si="1526"/>
        <v>5</v>
      </c>
      <c r="E9777" s="334">
        <v>0</v>
      </c>
      <c r="F9777" s="334">
        <v>0</v>
      </c>
      <c r="G9777" s="334">
        <v>0</v>
      </c>
      <c r="H9777" s="334">
        <v>0</v>
      </c>
      <c r="I9777" s="334">
        <v>0</v>
      </c>
      <c r="J9777" s="334">
        <v>0</v>
      </c>
      <c r="K9777" s="334">
        <v>0</v>
      </c>
      <c r="L9777" s="334">
        <v>0</v>
      </c>
      <c r="M9777" s="334">
        <v>0</v>
      </c>
      <c r="N9777" s="334">
        <v>0</v>
      </c>
      <c r="O9777" s="334">
        <v>0</v>
      </c>
      <c r="P9777" s="334">
        <v>0</v>
      </c>
      <c r="Q9777" s="334">
        <v>0</v>
      </c>
      <c r="R9777" s="334">
        <v>0</v>
      </c>
      <c r="S9777" s="334">
        <v>0</v>
      </c>
      <c r="T9777" s="334">
        <v>0</v>
      </c>
      <c r="U9777" s="334">
        <v>0</v>
      </c>
      <c r="V9777" s="334">
        <v>0</v>
      </c>
      <c r="W9777" s="334">
        <v>0</v>
      </c>
      <c r="X9777" s="334">
        <v>0</v>
      </c>
      <c r="Y9777" s="334">
        <v>0</v>
      </c>
      <c r="Z9777" s="334">
        <v>0</v>
      </c>
      <c r="AA9777" s="334">
        <v>0</v>
      </c>
      <c r="AB9777" s="334">
        <v>0</v>
      </c>
      <c r="AD9777" s="334">
        <v>0</v>
      </c>
      <c r="AE9777" s="334">
        <f t="shared" si="1527"/>
        <v>0</v>
      </c>
      <c r="AF9777" s="334">
        <f t="shared" si="1528"/>
        <v>0</v>
      </c>
      <c r="AG9777" s="340">
        <f t="shared" si="1529"/>
        <v>0</v>
      </c>
      <c r="AI9777" s="340">
        <f t="shared" si="1532"/>
        <v>0</v>
      </c>
      <c r="AJ9777" s="340">
        <f t="shared" si="1532"/>
        <v>0</v>
      </c>
      <c r="AK9777" s="340">
        <f t="shared" si="1532"/>
        <v>0</v>
      </c>
      <c r="AL9777" s="340">
        <f t="shared" si="1532"/>
        <v>0</v>
      </c>
      <c r="AM9777" s="340">
        <f t="shared" si="1532"/>
        <v>0</v>
      </c>
    </row>
    <row r="9778" spans="1:39" x14ac:dyDescent="0.35">
      <c r="A9778" s="337">
        <v>31691</v>
      </c>
      <c r="B9778" s="338">
        <f t="shared" si="1524"/>
        <v>1986</v>
      </c>
      <c r="C9778" s="338">
        <f t="shared" si="1525"/>
        <v>10</v>
      </c>
      <c r="D9778" s="338">
        <f t="shared" si="1526"/>
        <v>6</v>
      </c>
      <c r="E9778" s="334">
        <v>0</v>
      </c>
      <c r="F9778" s="334">
        <v>0</v>
      </c>
      <c r="G9778" s="334">
        <v>0</v>
      </c>
      <c r="H9778" s="334">
        <v>0</v>
      </c>
      <c r="I9778" s="334">
        <v>0</v>
      </c>
      <c r="J9778" s="334">
        <v>0</v>
      </c>
      <c r="K9778" s="334">
        <v>0</v>
      </c>
      <c r="L9778" s="334">
        <v>0</v>
      </c>
      <c r="M9778" s="334">
        <v>0</v>
      </c>
      <c r="N9778" s="334">
        <v>0</v>
      </c>
      <c r="O9778" s="334">
        <v>0</v>
      </c>
      <c r="P9778" s="334">
        <v>0</v>
      </c>
      <c r="Q9778" s="334">
        <v>0</v>
      </c>
      <c r="R9778" s="334">
        <v>0</v>
      </c>
      <c r="S9778" s="334">
        <v>0</v>
      </c>
      <c r="T9778" s="334">
        <v>0</v>
      </c>
      <c r="U9778" s="334">
        <v>0</v>
      </c>
      <c r="V9778" s="334">
        <v>0</v>
      </c>
      <c r="W9778" s="334">
        <v>0</v>
      </c>
      <c r="X9778" s="334">
        <v>0</v>
      </c>
      <c r="Y9778" s="334">
        <v>0</v>
      </c>
      <c r="Z9778" s="334">
        <v>0</v>
      </c>
      <c r="AA9778" s="334">
        <v>0</v>
      </c>
      <c r="AB9778" s="334">
        <v>0</v>
      </c>
      <c r="AD9778" s="334">
        <v>0</v>
      </c>
      <c r="AE9778" s="334">
        <f t="shared" si="1527"/>
        <v>0</v>
      </c>
      <c r="AF9778" s="334">
        <f t="shared" si="1528"/>
        <v>0</v>
      </c>
      <c r="AG9778" s="340">
        <f t="shared" si="1529"/>
        <v>0</v>
      </c>
      <c r="AI9778" s="340">
        <f t="shared" si="1532"/>
        <v>0</v>
      </c>
      <c r="AJ9778" s="340">
        <f t="shared" si="1532"/>
        <v>0</v>
      </c>
      <c r="AK9778" s="340">
        <f t="shared" si="1532"/>
        <v>0</v>
      </c>
      <c r="AL9778" s="340">
        <f t="shared" si="1532"/>
        <v>0</v>
      </c>
      <c r="AM9778" s="340">
        <f t="shared" si="1532"/>
        <v>0</v>
      </c>
    </row>
    <row r="9779" spans="1:39" x14ac:dyDescent="0.35">
      <c r="A9779" s="337">
        <v>31692</v>
      </c>
      <c r="B9779" s="338">
        <f t="shared" si="1524"/>
        <v>1986</v>
      </c>
      <c r="C9779" s="338">
        <f t="shared" si="1525"/>
        <v>10</v>
      </c>
      <c r="D9779" s="338">
        <f t="shared" si="1526"/>
        <v>7</v>
      </c>
      <c r="E9779" s="334">
        <v>0</v>
      </c>
      <c r="F9779" s="334">
        <v>0</v>
      </c>
      <c r="G9779" s="334">
        <v>0</v>
      </c>
      <c r="H9779" s="334">
        <v>0</v>
      </c>
      <c r="I9779" s="334">
        <v>0</v>
      </c>
      <c r="J9779" s="334">
        <v>0</v>
      </c>
      <c r="K9779" s="334">
        <v>0</v>
      </c>
      <c r="L9779" s="334">
        <v>0</v>
      </c>
      <c r="M9779" s="334">
        <v>0</v>
      </c>
      <c r="N9779" s="334">
        <v>0</v>
      </c>
      <c r="O9779" s="334">
        <v>0</v>
      </c>
      <c r="P9779" s="334">
        <v>0</v>
      </c>
      <c r="Q9779" s="334">
        <v>0</v>
      </c>
      <c r="R9779" s="334">
        <v>0</v>
      </c>
      <c r="S9779" s="334">
        <v>0</v>
      </c>
      <c r="T9779" s="334">
        <v>0</v>
      </c>
      <c r="U9779" s="334">
        <v>0</v>
      </c>
      <c r="V9779" s="334">
        <v>0</v>
      </c>
      <c r="W9779" s="334">
        <v>0.4</v>
      </c>
      <c r="X9779" s="334">
        <v>0.4</v>
      </c>
      <c r="Y9779" s="334">
        <v>0</v>
      </c>
      <c r="Z9779" s="334">
        <v>0.4</v>
      </c>
      <c r="AA9779" s="334">
        <v>0</v>
      </c>
      <c r="AB9779" s="334">
        <v>0</v>
      </c>
      <c r="AD9779" s="334">
        <v>1.2</v>
      </c>
      <c r="AE9779" s="334">
        <f t="shared" si="1527"/>
        <v>1.2</v>
      </c>
      <c r="AF9779" s="334">
        <f t="shared" si="1528"/>
        <v>1.2000000000000002</v>
      </c>
      <c r="AG9779" s="340">
        <f t="shared" si="1529"/>
        <v>2.2204460492503131E-16</v>
      </c>
      <c r="AI9779" s="340">
        <f t="shared" si="1532"/>
        <v>0</v>
      </c>
      <c r="AJ9779" s="340">
        <f t="shared" si="1532"/>
        <v>0</v>
      </c>
      <c r="AK9779" s="340">
        <f t="shared" si="1532"/>
        <v>0</v>
      </c>
      <c r="AL9779" s="340">
        <f t="shared" si="1532"/>
        <v>0</v>
      </c>
      <c r="AM9779" s="340">
        <f t="shared" si="1532"/>
        <v>0</v>
      </c>
    </row>
    <row r="9780" spans="1:39" x14ac:dyDescent="0.35">
      <c r="A9780" s="337">
        <v>31693</v>
      </c>
      <c r="B9780" s="338">
        <f t="shared" si="1524"/>
        <v>1986</v>
      </c>
      <c r="C9780" s="338">
        <f t="shared" si="1525"/>
        <v>10</v>
      </c>
      <c r="D9780" s="338">
        <f t="shared" si="1526"/>
        <v>8</v>
      </c>
      <c r="E9780" s="334">
        <v>0</v>
      </c>
      <c r="F9780" s="334">
        <v>0.1</v>
      </c>
      <c r="G9780" s="334">
        <v>0</v>
      </c>
      <c r="H9780" s="334">
        <v>0.1</v>
      </c>
      <c r="I9780" s="334">
        <v>0</v>
      </c>
      <c r="J9780" s="334">
        <v>0.1</v>
      </c>
      <c r="K9780" s="334">
        <v>0</v>
      </c>
      <c r="L9780" s="334">
        <v>0.1</v>
      </c>
      <c r="M9780" s="334">
        <v>0</v>
      </c>
      <c r="N9780" s="334">
        <v>0.1</v>
      </c>
      <c r="O9780" s="334">
        <v>0</v>
      </c>
      <c r="P9780" s="334">
        <v>0</v>
      </c>
      <c r="Q9780" s="334">
        <v>0</v>
      </c>
      <c r="R9780" s="334">
        <v>0</v>
      </c>
      <c r="S9780" s="334">
        <v>0</v>
      </c>
      <c r="T9780" s="334">
        <v>0</v>
      </c>
      <c r="U9780" s="334">
        <v>0</v>
      </c>
      <c r="V9780" s="334">
        <v>0</v>
      </c>
      <c r="W9780" s="334">
        <v>0</v>
      </c>
      <c r="X9780" s="334">
        <v>0</v>
      </c>
      <c r="Y9780" s="334">
        <v>0</v>
      </c>
      <c r="Z9780" s="334">
        <v>0</v>
      </c>
      <c r="AA9780" s="334">
        <v>0</v>
      </c>
      <c r="AB9780" s="334">
        <v>0</v>
      </c>
      <c r="AD9780" s="334">
        <v>0.5</v>
      </c>
      <c r="AE9780" s="334">
        <f t="shared" si="1527"/>
        <v>0.5</v>
      </c>
      <c r="AF9780" s="334">
        <f t="shared" si="1528"/>
        <v>0.5</v>
      </c>
      <c r="AG9780" s="340">
        <f t="shared" si="1529"/>
        <v>0</v>
      </c>
      <c r="AI9780" s="340">
        <f t="shared" ref="AI9780:AM9795" si="1533">IF($C9780=AI$1,$AF9780,0)</f>
        <v>0</v>
      </c>
      <c r="AJ9780" s="340">
        <f t="shared" si="1533"/>
        <v>0</v>
      </c>
      <c r="AK9780" s="340">
        <f t="shared" si="1533"/>
        <v>0</v>
      </c>
      <c r="AL9780" s="340">
        <f t="shared" si="1533"/>
        <v>0</v>
      </c>
      <c r="AM9780" s="340">
        <f t="shared" si="1533"/>
        <v>0</v>
      </c>
    </row>
    <row r="9781" spans="1:39" x14ac:dyDescent="0.35">
      <c r="A9781" s="337">
        <v>31694</v>
      </c>
      <c r="B9781" s="338">
        <f t="shared" si="1524"/>
        <v>1986</v>
      </c>
      <c r="C9781" s="338">
        <f t="shared" si="1525"/>
        <v>10</v>
      </c>
      <c r="D9781" s="338">
        <f t="shared" si="1526"/>
        <v>9</v>
      </c>
      <c r="E9781" s="334">
        <v>0</v>
      </c>
      <c r="F9781" s="334">
        <v>0</v>
      </c>
      <c r="G9781" s="334">
        <v>0</v>
      </c>
      <c r="H9781" s="334">
        <v>0</v>
      </c>
      <c r="I9781" s="334">
        <v>0</v>
      </c>
      <c r="J9781" s="334">
        <v>0</v>
      </c>
      <c r="K9781" s="334">
        <v>0</v>
      </c>
      <c r="L9781" s="334">
        <v>0</v>
      </c>
      <c r="M9781" s="334">
        <v>0</v>
      </c>
      <c r="N9781" s="334">
        <v>0</v>
      </c>
      <c r="O9781" s="334">
        <v>0</v>
      </c>
      <c r="P9781" s="334">
        <v>0</v>
      </c>
      <c r="Q9781" s="334">
        <v>0</v>
      </c>
      <c r="R9781" s="334">
        <v>0</v>
      </c>
      <c r="S9781" s="334">
        <v>0.2</v>
      </c>
      <c r="T9781" s="334">
        <v>0</v>
      </c>
      <c r="U9781" s="334">
        <v>0</v>
      </c>
      <c r="V9781" s="334">
        <v>0.2</v>
      </c>
      <c r="W9781" s="334">
        <v>0</v>
      </c>
      <c r="X9781" s="334">
        <v>0</v>
      </c>
      <c r="Y9781" s="334">
        <v>0</v>
      </c>
      <c r="Z9781" s="334">
        <v>0</v>
      </c>
      <c r="AA9781" s="334">
        <v>0</v>
      </c>
      <c r="AB9781" s="334">
        <v>0</v>
      </c>
      <c r="AD9781" s="334">
        <v>0.4</v>
      </c>
      <c r="AE9781" s="334">
        <f t="shared" si="1527"/>
        <v>0.4</v>
      </c>
      <c r="AF9781" s="334">
        <f t="shared" si="1528"/>
        <v>0.4</v>
      </c>
      <c r="AG9781" s="340">
        <f t="shared" si="1529"/>
        <v>0</v>
      </c>
      <c r="AI9781" s="340">
        <f t="shared" si="1533"/>
        <v>0</v>
      </c>
      <c r="AJ9781" s="340">
        <f t="shared" si="1533"/>
        <v>0</v>
      </c>
      <c r="AK9781" s="340">
        <f t="shared" si="1533"/>
        <v>0</v>
      </c>
      <c r="AL9781" s="340">
        <f t="shared" si="1533"/>
        <v>0</v>
      </c>
      <c r="AM9781" s="340">
        <f t="shared" si="1533"/>
        <v>0</v>
      </c>
    </row>
    <row r="9782" spans="1:39" x14ac:dyDescent="0.35">
      <c r="A9782" s="337">
        <v>31695</v>
      </c>
      <c r="B9782" s="338">
        <f t="shared" si="1524"/>
        <v>1986</v>
      </c>
      <c r="C9782" s="338">
        <f t="shared" si="1525"/>
        <v>10</v>
      </c>
      <c r="D9782" s="338">
        <f t="shared" si="1526"/>
        <v>10</v>
      </c>
      <c r="E9782" s="334">
        <v>0</v>
      </c>
      <c r="F9782" s="334">
        <v>0</v>
      </c>
      <c r="G9782" s="334">
        <v>0</v>
      </c>
      <c r="H9782" s="334">
        <v>0</v>
      </c>
      <c r="I9782" s="334">
        <v>0</v>
      </c>
      <c r="J9782" s="334">
        <v>0</v>
      </c>
      <c r="K9782" s="334">
        <v>0</v>
      </c>
      <c r="L9782" s="334">
        <v>0</v>
      </c>
      <c r="M9782" s="334">
        <v>0</v>
      </c>
      <c r="N9782" s="334">
        <v>0</v>
      </c>
      <c r="O9782" s="334">
        <v>0</v>
      </c>
      <c r="P9782" s="334">
        <v>0</v>
      </c>
      <c r="Q9782" s="334">
        <v>0</v>
      </c>
      <c r="R9782" s="334">
        <v>0</v>
      </c>
      <c r="S9782" s="334">
        <v>0</v>
      </c>
      <c r="T9782" s="334">
        <v>0</v>
      </c>
      <c r="U9782" s="334">
        <v>0</v>
      </c>
      <c r="V9782" s="334">
        <v>0</v>
      </c>
      <c r="W9782" s="334">
        <v>0</v>
      </c>
      <c r="X9782" s="334">
        <v>0</v>
      </c>
      <c r="Y9782" s="334">
        <v>0</v>
      </c>
      <c r="Z9782" s="334">
        <v>0</v>
      </c>
      <c r="AA9782" s="334">
        <v>0</v>
      </c>
      <c r="AB9782" s="334">
        <v>0</v>
      </c>
      <c r="AD9782" s="334">
        <v>0</v>
      </c>
      <c r="AE9782" s="334">
        <f t="shared" si="1527"/>
        <v>0</v>
      </c>
      <c r="AF9782" s="334">
        <f t="shared" si="1528"/>
        <v>0</v>
      </c>
      <c r="AG9782" s="340">
        <f t="shared" si="1529"/>
        <v>0</v>
      </c>
      <c r="AI9782" s="340">
        <f t="shared" si="1533"/>
        <v>0</v>
      </c>
      <c r="AJ9782" s="340">
        <f t="shared" si="1533"/>
        <v>0</v>
      </c>
      <c r="AK9782" s="340">
        <f t="shared" si="1533"/>
        <v>0</v>
      </c>
      <c r="AL9782" s="340">
        <f t="shared" si="1533"/>
        <v>0</v>
      </c>
      <c r="AM9782" s="340">
        <f t="shared" si="1533"/>
        <v>0</v>
      </c>
    </row>
    <row r="9783" spans="1:39" x14ac:dyDescent="0.35">
      <c r="A9783" s="337">
        <v>31696</v>
      </c>
      <c r="B9783" s="338">
        <f t="shared" si="1524"/>
        <v>1986</v>
      </c>
      <c r="C9783" s="338">
        <f t="shared" si="1525"/>
        <v>10</v>
      </c>
      <c r="D9783" s="338">
        <f t="shared" si="1526"/>
        <v>11</v>
      </c>
      <c r="E9783" s="334">
        <v>0</v>
      </c>
      <c r="F9783" s="334">
        <v>0</v>
      </c>
      <c r="G9783" s="334">
        <v>0</v>
      </c>
      <c r="H9783" s="334">
        <v>0</v>
      </c>
      <c r="I9783" s="334">
        <v>0</v>
      </c>
      <c r="J9783" s="334">
        <v>0</v>
      </c>
      <c r="K9783" s="334">
        <v>0</v>
      </c>
      <c r="L9783" s="334">
        <v>0</v>
      </c>
      <c r="M9783" s="334">
        <v>0</v>
      </c>
      <c r="N9783" s="334">
        <v>0</v>
      </c>
      <c r="O9783" s="334">
        <v>0</v>
      </c>
      <c r="P9783" s="334">
        <v>0</v>
      </c>
      <c r="Q9783" s="334">
        <v>0</v>
      </c>
      <c r="R9783" s="334">
        <v>0</v>
      </c>
      <c r="S9783" s="334">
        <v>0</v>
      </c>
      <c r="T9783" s="334">
        <v>0</v>
      </c>
      <c r="U9783" s="334">
        <v>0</v>
      </c>
      <c r="V9783" s="334">
        <v>0</v>
      </c>
      <c r="W9783" s="334">
        <v>0</v>
      </c>
      <c r="X9783" s="334">
        <v>0</v>
      </c>
      <c r="Y9783" s="334">
        <v>0</v>
      </c>
      <c r="Z9783" s="334">
        <v>0</v>
      </c>
      <c r="AA9783" s="334">
        <v>0</v>
      </c>
      <c r="AB9783" s="334">
        <v>0</v>
      </c>
      <c r="AD9783" s="334">
        <v>0</v>
      </c>
      <c r="AE9783" s="334">
        <f t="shared" si="1527"/>
        <v>0</v>
      </c>
      <c r="AF9783" s="334">
        <f t="shared" si="1528"/>
        <v>0</v>
      </c>
      <c r="AG9783" s="340">
        <f t="shared" si="1529"/>
        <v>0</v>
      </c>
      <c r="AI9783" s="340">
        <f t="shared" si="1533"/>
        <v>0</v>
      </c>
      <c r="AJ9783" s="340">
        <f t="shared" si="1533"/>
        <v>0</v>
      </c>
      <c r="AK9783" s="340">
        <f t="shared" si="1533"/>
        <v>0</v>
      </c>
      <c r="AL9783" s="340">
        <f t="shared" si="1533"/>
        <v>0</v>
      </c>
      <c r="AM9783" s="340">
        <f t="shared" si="1533"/>
        <v>0</v>
      </c>
    </row>
    <row r="9784" spans="1:39" x14ac:dyDescent="0.35">
      <c r="A9784" s="337">
        <v>31697</v>
      </c>
      <c r="B9784" s="338">
        <f t="shared" si="1524"/>
        <v>1986</v>
      </c>
      <c r="C9784" s="338">
        <f t="shared" si="1525"/>
        <v>10</v>
      </c>
      <c r="D9784" s="338">
        <f t="shared" si="1526"/>
        <v>12</v>
      </c>
      <c r="E9784" s="334">
        <v>0</v>
      </c>
      <c r="F9784" s="334">
        <v>0</v>
      </c>
      <c r="G9784" s="334">
        <v>0</v>
      </c>
      <c r="H9784" s="334">
        <v>0</v>
      </c>
      <c r="I9784" s="334">
        <v>0</v>
      </c>
      <c r="J9784" s="334">
        <v>0</v>
      </c>
      <c r="K9784" s="334">
        <v>0</v>
      </c>
      <c r="L9784" s="334">
        <v>0</v>
      </c>
      <c r="M9784" s="334">
        <v>0</v>
      </c>
      <c r="N9784" s="334">
        <v>0</v>
      </c>
      <c r="O9784" s="334">
        <v>0</v>
      </c>
      <c r="P9784" s="334">
        <v>0</v>
      </c>
      <c r="Q9784" s="334">
        <v>0</v>
      </c>
      <c r="R9784" s="334">
        <v>0</v>
      </c>
      <c r="S9784" s="334">
        <v>0</v>
      </c>
      <c r="T9784" s="334">
        <v>0</v>
      </c>
      <c r="U9784" s="334">
        <v>0</v>
      </c>
      <c r="V9784" s="334">
        <v>0</v>
      </c>
      <c r="W9784" s="334">
        <v>0</v>
      </c>
      <c r="X9784" s="334">
        <v>0</v>
      </c>
      <c r="Y9784" s="334">
        <v>0</v>
      </c>
      <c r="Z9784" s="334">
        <v>0</v>
      </c>
      <c r="AA9784" s="334">
        <v>0</v>
      </c>
      <c r="AB9784" s="334">
        <v>0</v>
      </c>
      <c r="AD9784" s="334">
        <v>0</v>
      </c>
      <c r="AE9784" s="334">
        <f t="shared" si="1527"/>
        <v>0</v>
      </c>
      <c r="AF9784" s="334">
        <f t="shared" si="1528"/>
        <v>0</v>
      </c>
      <c r="AG9784" s="340">
        <f t="shared" si="1529"/>
        <v>0</v>
      </c>
      <c r="AI9784" s="340">
        <f t="shared" si="1533"/>
        <v>0</v>
      </c>
      <c r="AJ9784" s="340">
        <f t="shared" si="1533"/>
        <v>0</v>
      </c>
      <c r="AK9784" s="340">
        <f t="shared" si="1533"/>
        <v>0</v>
      </c>
      <c r="AL9784" s="340">
        <f t="shared" si="1533"/>
        <v>0</v>
      </c>
      <c r="AM9784" s="340">
        <f t="shared" si="1533"/>
        <v>0</v>
      </c>
    </row>
    <row r="9785" spans="1:39" x14ac:dyDescent="0.35">
      <c r="A9785" s="337">
        <v>31698</v>
      </c>
      <c r="B9785" s="338">
        <f t="shared" si="1524"/>
        <v>1986</v>
      </c>
      <c r="C9785" s="338">
        <f t="shared" si="1525"/>
        <v>10</v>
      </c>
      <c r="D9785" s="338">
        <f t="shared" si="1526"/>
        <v>13</v>
      </c>
      <c r="E9785" s="334">
        <v>0</v>
      </c>
      <c r="F9785" s="334">
        <v>0</v>
      </c>
      <c r="G9785" s="334">
        <v>0</v>
      </c>
      <c r="H9785" s="334">
        <v>0</v>
      </c>
      <c r="I9785" s="334">
        <v>0</v>
      </c>
      <c r="J9785" s="334">
        <v>0</v>
      </c>
      <c r="K9785" s="334">
        <v>0</v>
      </c>
      <c r="L9785" s="334">
        <v>0</v>
      </c>
      <c r="M9785" s="334">
        <v>0</v>
      </c>
      <c r="N9785" s="334">
        <v>0</v>
      </c>
      <c r="O9785" s="334">
        <v>0</v>
      </c>
      <c r="P9785" s="334">
        <v>0</v>
      </c>
      <c r="Q9785" s="334">
        <v>0</v>
      </c>
      <c r="R9785" s="334">
        <v>0</v>
      </c>
      <c r="S9785" s="334">
        <v>0</v>
      </c>
      <c r="T9785" s="334">
        <v>0</v>
      </c>
      <c r="U9785" s="334">
        <v>0</v>
      </c>
      <c r="V9785" s="334">
        <v>0</v>
      </c>
      <c r="W9785" s="334">
        <v>0</v>
      </c>
      <c r="X9785" s="334">
        <v>0</v>
      </c>
      <c r="Y9785" s="334">
        <v>0</v>
      </c>
      <c r="Z9785" s="334">
        <v>0</v>
      </c>
      <c r="AA9785" s="334">
        <v>0</v>
      </c>
      <c r="AB9785" s="334">
        <v>0</v>
      </c>
      <c r="AD9785" s="334">
        <v>0</v>
      </c>
      <c r="AE9785" s="334">
        <f t="shared" si="1527"/>
        <v>0</v>
      </c>
      <c r="AF9785" s="334">
        <f t="shared" si="1528"/>
        <v>0</v>
      </c>
      <c r="AG9785" s="340">
        <f t="shared" si="1529"/>
        <v>0</v>
      </c>
      <c r="AI9785" s="340">
        <f t="shared" si="1533"/>
        <v>0</v>
      </c>
      <c r="AJ9785" s="340">
        <f t="shared" si="1533"/>
        <v>0</v>
      </c>
      <c r="AK9785" s="340">
        <f t="shared" si="1533"/>
        <v>0</v>
      </c>
      <c r="AL9785" s="340">
        <f t="shared" si="1533"/>
        <v>0</v>
      </c>
      <c r="AM9785" s="340">
        <f t="shared" si="1533"/>
        <v>0</v>
      </c>
    </row>
    <row r="9786" spans="1:39" x14ac:dyDescent="0.35">
      <c r="A9786" s="337">
        <v>31699</v>
      </c>
      <c r="B9786" s="338">
        <f t="shared" si="1524"/>
        <v>1986</v>
      </c>
      <c r="C9786" s="338">
        <f t="shared" si="1525"/>
        <v>10</v>
      </c>
      <c r="D9786" s="338">
        <f t="shared" si="1526"/>
        <v>14</v>
      </c>
      <c r="E9786" s="334">
        <v>0</v>
      </c>
      <c r="F9786" s="334">
        <v>0</v>
      </c>
      <c r="G9786" s="334">
        <v>0</v>
      </c>
      <c r="H9786" s="334">
        <v>0</v>
      </c>
      <c r="I9786" s="334">
        <v>0</v>
      </c>
      <c r="J9786" s="334">
        <v>0</v>
      </c>
      <c r="K9786" s="334">
        <v>0</v>
      </c>
      <c r="L9786" s="334">
        <v>0</v>
      </c>
      <c r="M9786" s="334">
        <v>0</v>
      </c>
      <c r="N9786" s="334">
        <v>0</v>
      </c>
      <c r="O9786" s="334">
        <v>0</v>
      </c>
      <c r="P9786" s="334">
        <v>0</v>
      </c>
      <c r="Q9786" s="334">
        <v>0</v>
      </c>
      <c r="R9786" s="334">
        <v>0</v>
      </c>
      <c r="S9786" s="334">
        <v>0</v>
      </c>
      <c r="T9786" s="334">
        <v>0</v>
      </c>
      <c r="U9786" s="334">
        <v>0</v>
      </c>
      <c r="V9786" s="334">
        <v>0</v>
      </c>
      <c r="W9786" s="334">
        <v>0</v>
      </c>
      <c r="X9786" s="334">
        <v>0</v>
      </c>
      <c r="Y9786" s="334">
        <v>0</v>
      </c>
      <c r="Z9786" s="334">
        <v>0</v>
      </c>
      <c r="AA9786" s="334">
        <v>0</v>
      </c>
      <c r="AB9786" s="334">
        <v>0</v>
      </c>
      <c r="AD9786" s="334">
        <v>0</v>
      </c>
      <c r="AE9786" s="334">
        <f t="shared" si="1527"/>
        <v>0</v>
      </c>
      <c r="AF9786" s="334">
        <f t="shared" si="1528"/>
        <v>0</v>
      </c>
      <c r="AG9786" s="340">
        <f t="shared" si="1529"/>
        <v>0</v>
      </c>
      <c r="AI9786" s="340">
        <f t="shared" si="1533"/>
        <v>0</v>
      </c>
      <c r="AJ9786" s="340">
        <f t="shared" si="1533"/>
        <v>0</v>
      </c>
      <c r="AK9786" s="340">
        <f t="shared" si="1533"/>
        <v>0</v>
      </c>
      <c r="AL9786" s="340">
        <f t="shared" si="1533"/>
        <v>0</v>
      </c>
      <c r="AM9786" s="340">
        <f t="shared" si="1533"/>
        <v>0</v>
      </c>
    </row>
    <row r="9787" spans="1:39" x14ac:dyDescent="0.35">
      <c r="A9787" s="337">
        <v>31700</v>
      </c>
      <c r="B9787" s="338">
        <f t="shared" si="1524"/>
        <v>1986</v>
      </c>
      <c r="C9787" s="338">
        <f t="shared" si="1525"/>
        <v>10</v>
      </c>
      <c r="D9787" s="338">
        <f t="shared" si="1526"/>
        <v>15</v>
      </c>
      <c r="E9787" s="334">
        <v>0</v>
      </c>
      <c r="F9787" s="334">
        <v>0</v>
      </c>
      <c r="G9787" s="334">
        <v>0</v>
      </c>
      <c r="H9787" s="334">
        <v>0</v>
      </c>
      <c r="I9787" s="334">
        <v>0</v>
      </c>
      <c r="J9787" s="334">
        <v>0</v>
      </c>
      <c r="K9787" s="334">
        <v>0</v>
      </c>
      <c r="L9787" s="334">
        <v>0</v>
      </c>
      <c r="M9787" s="334">
        <v>0</v>
      </c>
      <c r="N9787" s="334">
        <v>0</v>
      </c>
      <c r="O9787" s="334">
        <v>0</v>
      </c>
      <c r="P9787" s="334">
        <v>0</v>
      </c>
      <c r="Q9787" s="334">
        <v>0</v>
      </c>
      <c r="R9787" s="334">
        <v>0</v>
      </c>
      <c r="S9787" s="334">
        <v>0</v>
      </c>
      <c r="T9787" s="334">
        <v>0</v>
      </c>
      <c r="U9787" s="334">
        <v>0</v>
      </c>
      <c r="V9787" s="334">
        <v>0</v>
      </c>
      <c r="W9787" s="334">
        <v>0</v>
      </c>
      <c r="X9787" s="334">
        <v>0</v>
      </c>
      <c r="Y9787" s="334">
        <v>0</v>
      </c>
      <c r="Z9787" s="334">
        <v>0</v>
      </c>
      <c r="AA9787" s="334">
        <v>0</v>
      </c>
      <c r="AB9787" s="334">
        <v>0</v>
      </c>
      <c r="AD9787" s="334">
        <v>0</v>
      </c>
      <c r="AE9787" s="334">
        <f t="shared" si="1527"/>
        <v>0</v>
      </c>
      <c r="AF9787" s="334">
        <f t="shared" si="1528"/>
        <v>0</v>
      </c>
      <c r="AG9787" s="340">
        <f t="shared" si="1529"/>
        <v>0</v>
      </c>
      <c r="AI9787" s="340">
        <f t="shared" si="1533"/>
        <v>0</v>
      </c>
      <c r="AJ9787" s="340">
        <f t="shared" si="1533"/>
        <v>0</v>
      </c>
      <c r="AK9787" s="340">
        <f t="shared" si="1533"/>
        <v>0</v>
      </c>
      <c r="AL9787" s="340">
        <f t="shared" si="1533"/>
        <v>0</v>
      </c>
      <c r="AM9787" s="340">
        <f t="shared" si="1533"/>
        <v>0</v>
      </c>
    </row>
    <row r="9788" spans="1:39" x14ac:dyDescent="0.35">
      <c r="A9788" s="337">
        <v>31701</v>
      </c>
      <c r="B9788" s="338">
        <f t="shared" si="1524"/>
        <v>1986</v>
      </c>
      <c r="C9788" s="338">
        <f t="shared" si="1525"/>
        <v>10</v>
      </c>
      <c r="D9788" s="338">
        <f t="shared" si="1526"/>
        <v>16</v>
      </c>
      <c r="E9788" s="334">
        <v>0</v>
      </c>
      <c r="F9788" s="334">
        <v>0</v>
      </c>
      <c r="G9788" s="334">
        <v>0</v>
      </c>
      <c r="H9788" s="334">
        <v>0</v>
      </c>
      <c r="I9788" s="334">
        <v>0</v>
      </c>
      <c r="J9788" s="334">
        <v>0</v>
      </c>
      <c r="K9788" s="334">
        <v>0</v>
      </c>
      <c r="L9788" s="334">
        <v>0</v>
      </c>
      <c r="M9788" s="334">
        <v>0</v>
      </c>
      <c r="N9788" s="334">
        <v>0</v>
      </c>
      <c r="O9788" s="334">
        <v>0</v>
      </c>
      <c r="P9788" s="334">
        <v>0</v>
      </c>
      <c r="Q9788" s="334">
        <v>0</v>
      </c>
      <c r="R9788" s="334">
        <v>0</v>
      </c>
      <c r="S9788" s="334">
        <v>0</v>
      </c>
      <c r="T9788" s="334">
        <v>0</v>
      </c>
      <c r="U9788" s="334">
        <v>0</v>
      </c>
      <c r="V9788" s="334">
        <v>0</v>
      </c>
      <c r="W9788" s="334">
        <v>0</v>
      </c>
      <c r="X9788" s="334">
        <v>0</v>
      </c>
      <c r="Y9788" s="334">
        <v>0</v>
      </c>
      <c r="Z9788" s="334">
        <v>0</v>
      </c>
      <c r="AA9788" s="334">
        <v>0</v>
      </c>
      <c r="AB9788" s="334">
        <v>0</v>
      </c>
      <c r="AD9788" s="334">
        <v>0</v>
      </c>
      <c r="AE9788" s="334">
        <f t="shared" si="1527"/>
        <v>0</v>
      </c>
      <c r="AF9788" s="334">
        <f t="shared" si="1528"/>
        <v>0</v>
      </c>
      <c r="AG9788" s="340">
        <f t="shared" si="1529"/>
        <v>0</v>
      </c>
      <c r="AI9788" s="340">
        <f t="shared" si="1533"/>
        <v>0</v>
      </c>
      <c r="AJ9788" s="340">
        <f t="shared" si="1533"/>
        <v>0</v>
      </c>
      <c r="AK9788" s="340">
        <f t="shared" si="1533"/>
        <v>0</v>
      </c>
      <c r="AL9788" s="340">
        <f t="shared" si="1533"/>
        <v>0</v>
      </c>
      <c r="AM9788" s="340">
        <f t="shared" si="1533"/>
        <v>0</v>
      </c>
    </row>
    <row r="9789" spans="1:39" x14ac:dyDescent="0.35">
      <c r="A9789" s="337">
        <v>31702</v>
      </c>
      <c r="B9789" s="338">
        <f t="shared" si="1524"/>
        <v>1986</v>
      </c>
      <c r="C9789" s="338">
        <f t="shared" si="1525"/>
        <v>10</v>
      </c>
      <c r="D9789" s="338">
        <f t="shared" si="1526"/>
        <v>17</v>
      </c>
      <c r="E9789" s="334">
        <v>0</v>
      </c>
      <c r="F9789" s="334">
        <v>0</v>
      </c>
      <c r="G9789" s="334">
        <v>0</v>
      </c>
      <c r="H9789" s="334">
        <v>0</v>
      </c>
      <c r="I9789" s="334">
        <v>0</v>
      </c>
      <c r="J9789" s="334">
        <v>0</v>
      </c>
      <c r="K9789" s="334">
        <v>0</v>
      </c>
      <c r="L9789" s="334">
        <v>0</v>
      </c>
      <c r="M9789" s="334">
        <v>0</v>
      </c>
      <c r="N9789" s="334">
        <v>0</v>
      </c>
      <c r="O9789" s="334">
        <v>0</v>
      </c>
      <c r="P9789" s="334">
        <v>0</v>
      </c>
      <c r="Q9789" s="334">
        <v>0</v>
      </c>
      <c r="R9789" s="334">
        <v>0</v>
      </c>
      <c r="S9789" s="334">
        <v>0</v>
      </c>
      <c r="T9789" s="334">
        <v>0</v>
      </c>
      <c r="U9789" s="334">
        <v>0</v>
      </c>
      <c r="V9789" s="334">
        <v>0</v>
      </c>
      <c r="W9789" s="334">
        <v>0</v>
      </c>
      <c r="X9789" s="334">
        <v>0</v>
      </c>
      <c r="Y9789" s="334">
        <v>0</v>
      </c>
      <c r="Z9789" s="334">
        <v>0</v>
      </c>
      <c r="AA9789" s="334">
        <v>0</v>
      </c>
      <c r="AB9789" s="334">
        <v>0</v>
      </c>
      <c r="AD9789" s="334">
        <v>0</v>
      </c>
      <c r="AE9789" s="334">
        <f t="shared" si="1527"/>
        <v>0</v>
      </c>
      <c r="AF9789" s="334">
        <f t="shared" si="1528"/>
        <v>0</v>
      </c>
      <c r="AG9789" s="340">
        <f t="shared" si="1529"/>
        <v>0</v>
      </c>
      <c r="AI9789" s="340">
        <f t="shared" si="1533"/>
        <v>0</v>
      </c>
      <c r="AJ9789" s="340">
        <f t="shared" si="1533"/>
        <v>0</v>
      </c>
      <c r="AK9789" s="340">
        <f t="shared" si="1533"/>
        <v>0</v>
      </c>
      <c r="AL9789" s="340">
        <f t="shared" si="1533"/>
        <v>0</v>
      </c>
      <c r="AM9789" s="340">
        <f t="shared" si="1533"/>
        <v>0</v>
      </c>
    </row>
    <row r="9790" spans="1:39" x14ac:dyDescent="0.35">
      <c r="A9790" s="337">
        <v>31703</v>
      </c>
      <c r="B9790" s="338">
        <f t="shared" si="1524"/>
        <v>1986</v>
      </c>
      <c r="C9790" s="338">
        <f t="shared" si="1525"/>
        <v>10</v>
      </c>
      <c r="D9790" s="338">
        <f t="shared" si="1526"/>
        <v>18</v>
      </c>
      <c r="E9790" s="334">
        <v>0</v>
      </c>
      <c r="F9790" s="334">
        <v>0</v>
      </c>
      <c r="G9790" s="334">
        <v>0</v>
      </c>
      <c r="H9790" s="334">
        <v>0</v>
      </c>
      <c r="I9790" s="334">
        <v>0</v>
      </c>
      <c r="J9790" s="334">
        <v>0</v>
      </c>
      <c r="K9790" s="334">
        <v>0</v>
      </c>
      <c r="L9790" s="334">
        <v>0</v>
      </c>
      <c r="M9790" s="334">
        <v>0</v>
      </c>
      <c r="N9790" s="334">
        <v>0</v>
      </c>
      <c r="O9790" s="334">
        <v>0</v>
      </c>
      <c r="P9790" s="334">
        <v>0</v>
      </c>
      <c r="Q9790" s="334">
        <v>0</v>
      </c>
      <c r="R9790" s="334">
        <v>0</v>
      </c>
      <c r="S9790" s="334">
        <v>0</v>
      </c>
      <c r="T9790" s="334">
        <v>0</v>
      </c>
      <c r="U9790" s="334">
        <v>0</v>
      </c>
      <c r="V9790" s="334">
        <v>0</v>
      </c>
      <c r="W9790" s="334">
        <v>0</v>
      </c>
      <c r="X9790" s="334">
        <v>0</v>
      </c>
      <c r="Y9790" s="334">
        <v>0</v>
      </c>
      <c r="Z9790" s="334">
        <v>0</v>
      </c>
      <c r="AA9790" s="334">
        <v>0</v>
      </c>
      <c r="AB9790" s="334">
        <v>0</v>
      </c>
      <c r="AD9790" s="334">
        <v>0</v>
      </c>
      <c r="AE9790" s="334">
        <f t="shared" si="1527"/>
        <v>0</v>
      </c>
      <c r="AF9790" s="334">
        <f t="shared" si="1528"/>
        <v>0</v>
      </c>
      <c r="AG9790" s="340">
        <f t="shared" si="1529"/>
        <v>0</v>
      </c>
      <c r="AI9790" s="340">
        <f t="shared" si="1533"/>
        <v>0</v>
      </c>
      <c r="AJ9790" s="340">
        <f t="shared" si="1533"/>
        <v>0</v>
      </c>
      <c r="AK9790" s="340">
        <f t="shared" si="1533"/>
        <v>0</v>
      </c>
      <c r="AL9790" s="340">
        <f t="shared" si="1533"/>
        <v>0</v>
      </c>
      <c r="AM9790" s="340">
        <f t="shared" si="1533"/>
        <v>0</v>
      </c>
    </row>
    <row r="9791" spans="1:39" x14ac:dyDescent="0.35">
      <c r="A9791" s="337">
        <v>31704</v>
      </c>
      <c r="B9791" s="338">
        <f t="shared" si="1524"/>
        <v>1986</v>
      </c>
      <c r="C9791" s="338">
        <f t="shared" si="1525"/>
        <v>10</v>
      </c>
      <c r="D9791" s="338">
        <f t="shared" si="1526"/>
        <v>19</v>
      </c>
      <c r="E9791" s="334">
        <v>0</v>
      </c>
      <c r="F9791" s="334">
        <v>0</v>
      </c>
      <c r="G9791" s="334">
        <v>0</v>
      </c>
      <c r="H9791" s="334">
        <v>0</v>
      </c>
      <c r="I9791" s="334">
        <v>0</v>
      </c>
      <c r="J9791" s="334">
        <v>0</v>
      </c>
      <c r="K9791" s="334">
        <v>0</v>
      </c>
      <c r="L9791" s="334">
        <v>0</v>
      </c>
      <c r="M9791" s="334">
        <v>0</v>
      </c>
      <c r="N9791" s="334">
        <v>0</v>
      </c>
      <c r="O9791" s="334">
        <v>0</v>
      </c>
      <c r="P9791" s="334">
        <v>0</v>
      </c>
      <c r="Q9791" s="334">
        <v>0</v>
      </c>
      <c r="R9791" s="334">
        <v>0</v>
      </c>
      <c r="S9791" s="334">
        <v>0</v>
      </c>
      <c r="T9791" s="334">
        <v>0</v>
      </c>
      <c r="U9791" s="334">
        <v>0</v>
      </c>
      <c r="V9791" s="334">
        <v>0</v>
      </c>
      <c r="W9791" s="334">
        <v>0</v>
      </c>
      <c r="X9791" s="334">
        <v>0</v>
      </c>
      <c r="Y9791" s="334">
        <v>0</v>
      </c>
      <c r="Z9791" s="334">
        <v>0</v>
      </c>
      <c r="AA9791" s="334">
        <v>0</v>
      </c>
      <c r="AB9791" s="334">
        <v>0</v>
      </c>
      <c r="AD9791" s="334">
        <v>0</v>
      </c>
      <c r="AE9791" s="334">
        <f t="shared" si="1527"/>
        <v>0</v>
      </c>
      <c r="AF9791" s="334">
        <f t="shared" si="1528"/>
        <v>0</v>
      </c>
      <c r="AG9791" s="340">
        <f t="shared" si="1529"/>
        <v>0</v>
      </c>
      <c r="AI9791" s="340">
        <f t="shared" si="1533"/>
        <v>0</v>
      </c>
      <c r="AJ9791" s="340">
        <f t="shared" si="1533"/>
        <v>0</v>
      </c>
      <c r="AK9791" s="340">
        <f t="shared" si="1533"/>
        <v>0</v>
      </c>
      <c r="AL9791" s="340">
        <f t="shared" si="1533"/>
        <v>0</v>
      </c>
      <c r="AM9791" s="340">
        <f t="shared" si="1533"/>
        <v>0</v>
      </c>
    </row>
    <row r="9792" spans="1:39" x14ac:dyDescent="0.35">
      <c r="A9792" s="337">
        <v>31705</v>
      </c>
      <c r="B9792" s="338">
        <f t="shared" si="1524"/>
        <v>1986</v>
      </c>
      <c r="C9792" s="338">
        <f t="shared" si="1525"/>
        <v>10</v>
      </c>
      <c r="D9792" s="338">
        <f t="shared" si="1526"/>
        <v>20</v>
      </c>
      <c r="E9792" s="334">
        <v>0</v>
      </c>
      <c r="F9792" s="334">
        <v>0</v>
      </c>
      <c r="G9792" s="334">
        <v>0</v>
      </c>
      <c r="H9792" s="334">
        <v>0</v>
      </c>
      <c r="I9792" s="334">
        <v>0</v>
      </c>
      <c r="J9792" s="334">
        <v>0</v>
      </c>
      <c r="K9792" s="334">
        <v>0</v>
      </c>
      <c r="L9792" s="334">
        <v>0</v>
      </c>
      <c r="M9792" s="334">
        <v>0</v>
      </c>
      <c r="N9792" s="334">
        <v>0</v>
      </c>
      <c r="O9792" s="334">
        <v>0</v>
      </c>
      <c r="P9792" s="334">
        <v>0</v>
      </c>
      <c r="Q9792" s="334">
        <v>0</v>
      </c>
      <c r="R9792" s="334">
        <v>0</v>
      </c>
      <c r="S9792" s="334">
        <v>0</v>
      </c>
      <c r="T9792" s="334">
        <v>0</v>
      </c>
      <c r="U9792" s="334">
        <v>0</v>
      </c>
      <c r="V9792" s="334">
        <v>0</v>
      </c>
      <c r="W9792" s="334">
        <v>0</v>
      </c>
      <c r="X9792" s="334">
        <v>0</v>
      </c>
      <c r="Y9792" s="334">
        <v>0</v>
      </c>
      <c r="Z9792" s="334">
        <v>0</v>
      </c>
      <c r="AA9792" s="334">
        <v>0</v>
      </c>
      <c r="AB9792" s="334">
        <v>0</v>
      </c>
      <c r="AD9792" s="334">
        <v>0</v>
      </c>
      <c r="AE9792" s="334">
        <f t="shared" si="1527"/>
        <v>0</v>
      </c>
      <c r="AF9792" s="334">
        <f t="shared" si="1528"/>
        <v>0</v>
      </c>
      <c r="AG9792" s="340">
        <f t="shared" si="1529"/>
        <v>0</v>
      </c>
      <c r="AI9792" s="340">
        <f t="shared" si="1533"/>
        <v>0</v>
      </c>
      <c r="AJ9792" s="340">
        <f t="shared" si="1533"/>
        <v>0</v>
      </c>
      <c r="AK9792" s="340">
        <f t="shared" si="1533"/>
        <v>0</v>
      </c>
      <c r="AL9792" s="340">
        <f t="shared" si="1533"/>
        <v>0</v>
      </c>
      <c r="AM9792" s="340">
        <f t="shared" si="1533"/>
        <v>0</v>
      </c>
    </row>
    <row r="9793" spans="1:39" x14ac:dyDescent="0.35">
      <c r="A9793" s="337">
        <v>31706</v>
      </c>
      <c r="B9793" s="338">
        <f t="shared" si="1524"/>
        <v>1986</v>
      </c>
      <c r="C9793" s="338">
        <f t="shared" si="1525"/>
        <v>10</v>
      </c>
      <c r="D9793" s="338">
        <f t="shared" si="1526"/>
        <v>21</v>
      </c>
      <c r="E9793" s="334">
        <v>0</v>
      </c>
      <c r="F9793" s="334">
        <v>0</v>
      </c>
      <c r="G9793" s="334">
        <v>0</v>
      </c>
      <c r="H9793" s="334">
        <v>0</v>
      </c>
      <c r="I9793" s="334">
        <v>0</v>
      </c>
      <c r="J9793" s="334">
        <v>0</v>
      </c>
      <c r="K9793" s="334">
        <v>0</v>
      </c>
      <c r="L9793" s="334">
        <v>0</v>
      </c>
      <c r="M9793" s="334">
        <v>0</v>
      </c>
      <c r="N9793" s="334">
        <v>0</v>
      </c>
      <c r="O9793" s="334">
        <v>0</v>
      </c>
      <c r="P9793" s="334">
        <v>0</v>
      </c>
      <c r="Q9793" s="334">
        <v>0</v>
      </c>
      <c r="R9793" s="334">
        <v>0</v>
      </c>
      <c r="S9793" s="334">
        <v>0</v>
      </c>
      <c r="T9793" s="334">
        <v>0</v>
      </c>
      <c r="U9793" s="334">
        <v>0</v>
      </c>
      <c r="V9793" s="334">
        <v>0</v>
      </c>
      <c r="W9793" s="334">
        <v>0</v>
      </c>
      <c r="X9793" s="334">
        <v>0</v>
      </c>
      <c r="Y9793" s="334">
        <v>0</v>
      </c>
      <c r="Z9793" s="334">
        <v>0</v>
      </c>
      <c r="AA9793" s="334">
        <v>0</v>
      </c>
      <c r="AB9793" s="334">
        <v>0</v>
      </c>
      <c r="AD9793" s="334">
        <v>0</v>
      </c>
      <c r="AE9793" s="334">
        <f t="shared" si="1527"/>
        <v>0</v>
      </c>
      <c r="AF9793" s="334">
        <f t="shared" si="1528"/>
        <v>0</v>
      </c>
      <c r="AG9793" s="340">
        <f t="shared" si="1529"/>
        <v>0</v>
      </c>
      <c r="AI9793" s="340">
        <f t="shared" si="1533"/>
        <v>0</v>
      </c>
      <c r="AJ9793" s="340">
        <f t="shared" si="1533"/>
        <v>0</v>
      </c>
      <c r="AK9793" s="340">
        <f t="shared" si="1533"/>
        <v>0</v>
      </c>
      <c r="AL9793" s="340">
        <f t="shared" si="1533"/>
        <v>0</v>
      </c>
      <c r="AM9793" s="340">
        <f t="shared" si="1533"/>
        <v>0</v>
      </c>
    </row>
    <row r="9794" spans="1:39" x14ac:dyDescent="0.35">
      <c r="A9794" s="337">
        <v>31707</v>
      </c>
      <c r="B9794" s="338">
        <f t="shared" si="1524"/>
        <v>1986</v>
      </c>
      <c r="C9794" s="338">
        <f t="shared" si="1525"/>
        <v>10</v>
      </c>
      <c r="D9794" s="338">
        <f t="shared" si="1526"/>
        <v>22</v>
      </c>
      <c r="E9794" s="334">
        <v>0</v>
      </c>
      <c r="F9794" s="334">
        <v>0</v>
      </c>
      <c r="G9794" s="334">
        <v>0</v>
      </c>
      <c r="H9794" s="334">
        <v>0</v>
      </c>
      <c r="I9794" s="334">
        <v>0</v>
      </c>
      <c r="J9794" s="334">
        <v>0</v>
      </c>
      <c r="K9794" s="334">
        <v>0</v>
      </c>
      <c r="L9794" s="334">
        <v>0</v>
      </c>
      <c r="M9794" s="334">
        <v>0</v>
      </c>
      <c r="N9794" s="334">
        <v>0</v>
      </c>
      <c r="O9794" s="334">
        <v>0</v>
      </c>
      <c r="P9794" s="334">
        <v>0</v>
      </c>
      <c r="Q9794" s="334">
        <v>0</v>
      </c>
      <c r="R9794" s="334">
        <v>0</v>
      </c>
      <c r="S9794" s="334">
        <v>0</v>
      </c>
      <c r="T9794" s="334">
        <v>0</v>
      </c>
      <c r="U9794" s="334">
        <v>0</v>
      </c>
      <c r="V9794" s="334">
        <v>0</v>
      </c>
      <c r="W9794" s="334">
        <v>0</v>
      </c>
      <c r="X9794" s="334">
        <v>0</v>
      </c>
      <c r="Y9794" s="334">
        <v>0</v>
      </c>
      <c r="Z9794" s="334">
        <v>0</v>
      </c>
      <c r="AA9794" s="334">
        <v>0</v>
      </c>
      <c r="AB9794" s="334">
        <v>0</v>
      </c>
      <c r="AD9794" s="334">
        <v>0</v>
      </c>
      <c r="AE9794" s="334">
        <f t="shared" si="1527"/>
        <v>0</v>
      </c>
      <c r="AF9794" s="334">
        <f t="shared" si="1528"/>
        <v>0</v>
      </c>
      <c r="AG9794" s="340">
        <f t="shared" si="1529"/>
        <v>0</v>
      </c>
      <c r="AI9794" s="340">
        <f t="shared" si="1533"/>
        <v>0</v>
      </c>
      <c r="AJ9794" s="340">
        <f t="shared" si="1533"/>
        <v>0</v>
      </c>
      <c r="AK9794" s="340">
        <f t="shared" si="1533"/>
        <v>0</v>
      </c>
      <c r="AL9794" s="340">
        <f t="shared" si="1533"/>
        <v>0</v>
      </c>
      <c r="AM9794" s="340">
        <f t="shared" si="1533"/>
        <v>0</v>
      </c>
    </row>
    <row r="9795" spans="1:39" x14ac:dyDescent="0.35">
      <c r="A9795" s="337">
        <v>31708</v>
      </c>
      <c r="B9795" s="338">
        <f t="shared" si="1524"/>
        <v>1986</v>
      </c>
      <c r="C9795" s="338">
        <f t="shared" si="1525"/>
        <v>10</v>
      </c>
      <c r="D9795" s="338">
        <f t="shared" si="1526"/>
        <v>23</v>
      </c>
      <c r="E9795" s="334">
        <v>0</v>
      </c>
      <c r="F9795" s="334">
        <v>0</v>
      </c>
      <c r="G9795" s="334">
        <v>0</v>
      </c>
      <c r="H9795" s="334">
        <v>0</v>
      </c>
      <c r="I9795" s="334">
        <v>0</v>
      </c>
      <c r="J9795" s="334">
        <v>0</v>
      </c>
      <c r="K9795" s="334">
        <v>0</v>
      </c>
      <c r="L9795" s="334">
        <v>0</v>
      </c>
      <c r="M9795" s="334">
        <v>0</v>
      </c>
      <c r="N9795" s="334">
        <v>0</v>
      </c>
      <c r="O9795" s="334">
        <v>0</v>
      </c>
      <c r="P9795" s="334">
        <v>0</v>
      </c>
      <c r="Q9795" s="334">
        <v>0</v>
      </c>
      <c r="R9795" s="334">
        <v>0</v>
      </c>
      <c r="S9795" s="334">
        <v>0</v>
      </c>
      <c r="T9795" s="334">
        <v>0</v>
      </c>
      <c r="U9795" s="334">
        <v>0</v>
      </c>
      <c r="V9795" s="334">
        <v>0</v>
      </c>
      <c r="W9795" s="334">
        <v>0</v>
      </c>
      <c r="X9795" s="334">
        <v>0</v>
      </c>
      <c r="Y9795" s="334">
        <v>0</v>
      </c>
      <c r="Z9795" s="334">
        <v>0</v>
      </c>
      <c r="AA9795" s="334">
        <v>0</v>
      </c>
      <c r="AB9795" s="334">
        <v>0</v>
      </c>
      <c r="AD9795" s="334">
        <v>0</v>
      </c>
      <c r="AE9795" s="334">
        <f t="shared" si="1527"/>
        <v>0</v>
      </c>
      <c r="AF9795" s="334">
        <f t="shared" si="1528"/>
        <v>0</v>
      </c>
      <c r="AG9795" s="340">
        <f t="shared" si="1529"/>
        <v>0</v>
      </c>
      <c r="AI9795" s="340">
        <f t="shared" si="1533"/>
        <v>0</v>
      </c>
      <c r="AJ9795" s="340">
        <f t="shared" si="1533"/>
        <v>0</v>
      </c>
      <c r="AK9795" s="340">
        <f t="shared" si="1533"/>
        <v>0</v>
      </c>
      <c r="AL9795" s="340">
        <f t="shared" si="1533"/>
        <v>0</v>
      </c>
      <c r="AM9795" s="340">
        <f t="shared" si="1533"/>
        <v>0</v>
      </c>
    </row>
    <row r="9796" spans="1:39" x14ac:dyDescent="0.35">
      <c r="A9796" s="337">
        <v>31709</v>
      </c>
      <c r="B9796" s="338">
        <f t="shared" ref="B9796:B9859" si="1534">YEAR(A9796)</f>
        <v>1986</v>
      </c>
      <c r="C9796" s="338">
        <f t="shared" ref="C9796:C9859" si="1535">MONTH(A9796)</f>
        <v>10</v>
      </c>
      <c r="D9796" s="338">
        <f t="shared" ref="D9796:D9859" si="1536">DAY(A9796)</f>
        <v>24</v>
      </c>
      <c r="E9796" s="334">
        <v>0</v>
      </c>
      <c r="F9796" s="334">
        <v>0</v>
      </c>
      <c r="G9796" s="334">
        <v>0</v>
      </c>
      <c r="H9796" s="334">
        <v>0</v>
      </c>
      <c r="I9796" s="334">
        <v>0</v>
      </c>
      <c r="J9796" s="334">
        <v>0</v>
      </c>
      <c r="K9796" s="334">
        <v>0</v>
      </c>
      <c r="L9796" s="334">
        <v>0</v>
      </c>
      <c r="M9796" s="334">
        <v>0</v>
      </c>
      <c r="N9796" s="334">
        <v>0</v>
      </c>
      <c r="O9796" s="334">
        <v>0</v>
      </c>
      <c r="P9796" s="334">
        <v>0</v>
      </c>
      <c r="Q9796" s="334">
        <v>0</v>
      </c>
      <c r="R9796" s="334">
        <v>0</v>
      </c>
      <c r="S9796" s="334">
        <v>0</v>
      </c>
      <c r="T9796" s="334">
        <v>0</v>
      </c>
      <c r="U9796" s="334">
        <v>0</v>
      </c>
      <c r="V9796" s="334">
        <v>0</v>
      </c>
      <c r="W9796" s="334">
        <v>0</v>
      </c>
      <c r="X9796" s="334">
        <v>0</v>
      </c>
      <c r="Y9796" s="334">
        <v>0</v>
      </c>
      <c r="Z9796" s="334">
        <v>0</v>
      </c>
      <c r="AA9796" s="334">
        <v>0</v>
      </c>
      <c r="AB9796" s="334">
        <v>0</v>
      </c>
      <c r="AD9796" s="334">
        <v>0</v>
      </c>
      <c r="AE9796" s="334">
        <f t="shared" ref="AE9796:AE9859" si="1537">AD9796</f>
        <v>0</v>
      </c>
      <c r="AF9796" s="334">
        <f t="shared" ref="AF9796:AF9859" si="1538">SUM(E9796:AB9796)</f>
        <v>0</v>
      </c>
      <c r="AG9796" s="340">
        <f t="shared" ref="AG9796:AG9859" si="1539">ABS(AF9796-AE9796)</f>
        <v>0</v>
      </c>
      <c r="AI9796" s="340">
        <f t="shared" ref="AI9796:AM9811" si="1540">IF($C9796=AI$1,$AF9796,0)</f>
        <v>0</v>
      </c>
      <c r="AJ9796" s="340">
        <f t="shared" si="1540"/>
        <v>0</v>
      </c>
      <c r="AK9796" s="340">
        <f t="shared" si="1540"/>
        <v>0</v>
      </c>
      <c r="AL9796" s="340">
        <f t="shared" si="1540"/>
        <v>0</v>
      </c>
      <c r="AM9796" s="340">
        <f t="shared" si="1540"/>
        <v>0</v>
      </c>
    </row>
    <row r="9797" spans="1:39" x14ac:dyDescent="0.35">
      <c r="A9797" s="337">
        <v>31710</v>
      </c>
      <c r="B9797" s="338">
        <f t="shared" si="1534"/>
        <v>1986</v>
      </c>
      <c r="C9797" s="338">
        <f t="shared" si="1535"/>
        <v>10</v>
      </c>
      <c r="D9797" s="338">
        <f t="shared" si="1536"/>
        <v>25</v>
      </c>
      <c r="E9797" s="334">
        <v>0</v>
      </c>
      <c r="F9797" s="334">
        <v>0</v>
      </c>
      <c r="G9797" s="334">
        <v>0</v>
      </c>
      <c r="H9797" s="334">
        <v>0</v>
      </c>
      <c r="I9797" s="334">
        <v>0</v>
      </c>
      <c r="J9797" s="334">
        <v>0</v>
      </c>
      <c r="K9797" s="334">
        <v>0</v>
      </c>
      <c r="L9797" s="334">
        <v>0</v>
      </c>
      <c r="M9797" s="334">
        <v>0</v>
      </c>
      <c r="N9797" s="334">
        <v>0</v>
      </c>
      <c r="O9797" s="334">
        <v>0</v>
      </c>
      <c r="P9797" s="334">
        <v>0</v>
      </c>
      <c r="Q9797" s="334">
        <v>0</v>
      </c>
      <c r="R9797" s="334">
        <v>0</v>
      </c>
      <c r="S9797" s="334">
        <v>0</v>
      </c>
      <c r="T9797" s="334">
        <v>0</v>
      </c>
      <c r="U9797" s="334">
        <v>0</v>
      </c>
      <c r="V9797" s="334">
        <v>0</v>
      </c>
      <c r="W9797" s="334">
        <v>0</v>
      </c>
      <c r="X9797" s="334">
        <v>0</v>
      </c>
      <c r="Y9797" s="334">
        <v>0</v>
      </c>
      <c r="Z9797" s="334">
        <v>0</v>
      </c>
      <c r="AA9797" s="334">
        <v>0</v>
      </c>
      <c r="AB9797" s="334">
        <v>0</v>
      </c>
      <c r="AD9797" s="334">
        <v>0</v>
      </c>
      <c r="AE9797" s="334">
        <f t="shared" si="1537"/>
        <v>0</v>
      </c>
      <c r="AF9797" s="334">
        <f t="shared" si="1538"/>
        <v>0</v>
      </c>
      <c r="AG9797" s="340">
        <f t="shared" si="1539"/>
        <v>0</v>
      </c>
      <c r="AI9797" s="340">
        <f t="shared" si="1540"/>
        <v>0</v>
      </c>
      <c r="AJ9797" s="340">
        <f t="shared" si="1540"/>
        <v>0</v>
      </c>
      <c r="AK9797" s="340">
        <f t="shared" si="1540"/>
        <v>0</v>
      </c>
      <c r="AL9797" s="340">
        <f t="shared" si="1540"/>
        <v>0</v>
      </c>
      <c r="AM9797" s="340">
        <f t="shared" si="1540"/>
        <v>0</v>
      </c>
    </row>
    <row r="9798" spans="1:39" x14ac:dyDescent="0.35">
      <c r="A9798" s="337">
        <v>31711</v>
      </c>
      <c r="B9798" s="338">
        <f t="shared" si="1534"/>
        <v>1986</v>
      </c>
      <c r="C9798" s="338">
        <f t="shared" si="1535"/>
        <v>10</v>
      </c>
      <c r="D9798" s="338">
        <f t="shared" si="1536"/>
        <v>26</v>
      </c>
      <c r="E9798" s="334">
        <v>0</v>
      </c>
      <c r="F9798" s="334">
        <v>0</v>
      </c>
      <c r="G9798" s="334">
        <v>0</v>
      </c>
      <c r="H9798" s="334">
        <v>0</v>
      </c>
      <c r="I9798" s="334">
        <v>0</v>
      </c>
      <c r="J9798" s="334">
        <v>0</v>
      </c>
      <c r="K9798" s="334">
        <v>0</v>
      </c>
      <c r="L9798" s="334">
        <v>0</v>
      </c>
      <c r="M9798" s="334">
        <v>0</v>
      </c>
      <c r="N9798" s="334">
        <v>0</v>
      </c>
      <c r="O9798" s="334">
        <v>0</v>
      </c>
      <c r="P9798" s="334">
        <v>0</v>
      </c>
      <c r="Q9798" s="334">
        <v>0</v>
      </c>
      <c r="R9798" s="334">
        <v>0</v>
      </c>
      <c r="S9798" s="334">
        <v>0</v>
      </c>
      <c r="T9798" s="334">
        <v>0</v>
      </c>
      <c r="U9798" s="334">
        <v>0</v>
      </c>
      <c r="V9798" s="334">
        <v>0</v>
      </c>
      <c r="W9798" s="334">
        <v>0</v>
      </c>
      <c r="X9798" s="334">
        <v>0</v>
      </c>
      <c r="Y9798" s="334">
        <v>0</v>
      </c>
      <c r="Z9798" s="334">
        <v>0</v>
      </c>
      <c r="AA9798" s="334">
        <v>0</v>
      </c>
      <c r="AB9798" s="334">
        <v>0</v>
      </c>
      <c r="AD9798" s="334">
        <v>0</v>
      </c>
      <c r="AE9798" s="334">
        <f t="shared" si="1537"/>
        <v>0</v>
      </c>
      <c r="AF9798" s="334">
        <f t="shared" si="1538"/>
        <v>0</v>
      </c>
      <c r="AG9798" s="340">
        <f t="shared" si="1539"/>
        <v>0</v>
      </c>
      <c r="AI9798" s="340">
        <f t="shared" si="1540"/>
        <v>0</v>
      </c>
      <c r="AJ9798" s="340">
        <f t="shared" si="1540"/>
        <v>0</v>
      </c>
      <c r="AK9798" s="340">
        <f t="shared" si="1540"/>
        <v>0</v>
      </c>
      <c r="AL9798" s="340">
        <f t="shared" si="1540"/>
        <v>0</v>
      </c>
      <c r="AM9798" s="340">
        <f t="shared" si="1540"/>
        <v>0</v>
      </c>
    </row>
    <row r="9799" spans="1:39" x14ac:dyDescent="0.35">
      <c r="A9799" s="337">
        <v>31712</v>
      </c>
      <c r="B9799" s="338">
        <f t="shared" si="1534"/>
        <v>1986</v>
      </c>
      <c r="C9799" s="338">
        <f t="shared" si="1535"/>
        <v>10</v>
      </c>
      <c r="D9799" s="338">
        <f t="shared" si="1536"/>
        <v>27</v>
      </c>
      <c r="E9799" s="334">
        <v>0</v>
      </c>
      <c r="F9799" s="334">
        <v>0</v>
      </c>
      <c r="G9799" s="334">
        <v>0</v>
      </c>
      <c r="H9799" s="334">
        <v>0</v>
      </c>
      <c r="I9799" s="334">
        <v>0</v>
      </c>
      <c r="J9799" s="334">
        <v>0</v>
      </c>
      <c r="K9799" s="334">
        <v>0</v>
      </c>
      <c r="L9799" s="334">
        <v>0</v>
      </c>
      <c r="M9799" s="334">
        <v>0</v>
      </c>
      <c r="N9799" s="334">
        <v>0</v>
      </c>
      <c r="O9799" s="334">
        <v>0</v>
      </c>
      <c r="P9799" s="334">
        <v>0</v>
      </c>
      <c r="Q9799" s="334">
        <v>0</v>
      </c>
      <c r="R9799" s="334">
        <v>0</v>
      </c>
      <c r="S9799" s="334">
        <v>0</v>
      </c>
      <c r="T9799" s="334">
        <v>0</v>
      </c>
      <c r="U9799" s="334">
        <v>0</v>
      </c>
      <c r="V9799" s="334">
        <v>0</v>
      </c>
      <c r="W9799" s="334">
        <v>0</v>
      </c>
      <c r="X9799" s="334">
        <v>0</v>
      </c>
      <c r="Y9799" s="334">
        <v>0</v>
      </c>
      <c r="Z9799" s="334">
        <v>0</v>
      </c>
      <c r="AA9799" s="334">
        <v>0</v>
      </c>
      <c r="AB9799" s="334">
        <v>0</v>
      </c>
      <c r="AD9799" s="334">
        <v>0</v>
      </c>
      <c r="AE9799" s="334">
        <f t="shared" si="1537"/>
        <v>0</v>
      </c>
      <c r="AF9799" s="334">
        <f t="shared" si="1538"/>
        <v>0</v>
      </c>
      <c r="AG9799" s="340">
        <f t="shared" si="1539"/>
        <v>0</v>
      </c>
      <c r="AI9799" s="340">
        <f t="shared" si="1540"/>
        <v>0</v>
      </c>
      <c r="AJ9799" s="340">
        <f t="shared" si="1540"/>
        <v>0</v>
      </c>
      <c r="AK9799" s="340">
        <f t="shared" si="1540"/>
        <v>0</v>
      </c>
      <c r="AL9799" s="340">
        <f t="shared" si="1540"/>
        <v>0</v>
      </c>
      <c r="AM9799" s="340">
        <f t="shared" si="1540"/>
        <v>0</v>
      </c>
    </row>
    <row r="9800" spans="1:39" x14ac:dyDescent="0.35">
      <c r="A9800" s="337">
        <v>31713</v>
      </c>
      <c r="B9800" s="338">
        <f t="shared" si="1534"/>
        <v>1986</v>
      </c>
      <c r="C9800" s="338">
        <f t="shared" si="1535"/>
        <v>10</v>
      </c>
      <c r="D9800" s="338">
        <f t="shared" si="1536"/>
        <v>28</v>
      </c>
      <c r="E9800" s="334">
        <v>0</v>
      </c>
      <c r="F9800" s="334">
        <v>0</v>
      </c>
      <c r="G9800" s="334">
        <v>0</v>
      </c>
      <c r="H9800" s="334">
        <v>0</v>
      </c>
      <c r="I9800" s="334">
        <v>0</v>
      </c>
      <c r="J9800" s="334">
        <v>0</v>
      </c>
      <c r="K9800" s="334">
        <v>0</v>
      </c>
      <c r="L9800" s="334">
        <v>0</v>
      </c>
      <c r="M9800" s="334">
        <v>0</v>
      </c>
      <c r="N9800" s="334">
        <v>0</v>
      </c>
      <c r="O9800" s="334">
        <v>0</v>
      </c>
      <c r="P9800" s="334">
        <v>0</v>
      </c>
      <c r="Q9800" s="334">
        <v>0</v>
      </c>
      <c r="R9800" s="334">
        <v>0</v>
      </c>
      <c r="S9800" s="334">
        <v>0</v>
      </c>
      <c r="T9800" s="334">
        <v>0</v>
      </c>
      <c r="U9800" s="334">
        <v>0</v>
      </c>
      <c r="V9800" s="334">
        <v>0</v>
      </c>
      <c r="W9800" s="334">
        <v>0</v>
      </c>
      <c r="X9800" s="334">
        <v>0</v>
      </c>
      <c r="Y9800" s="334">
        <v>0</v>
      </c>
      <c r="Z9800" s="334">
        <v>0</v>
      </c>
      <c r="AA9800" s="334">
        <v>0</v>
      </c>
      <c r="AB9800" s="334">
        <v>0</v>
      </c>
      <c r="AD9800" s="334">
        <v>0</v>
      </c>
      <c r="AE9800" s="334">
        <f t="shared" si="1537"/>
        <v>0</v>
      </c>
      <c r="AF9800" s="334">
        <f t="shared" si="1538"/>
        <v>0</v>
      </c>
      <c r="AG9800" s="340">
        <f t="shared" si="1539"/>
        <v>0</v>
      </c>
      <c r="AI9800" s="340">
        <f t="shared" si="1540"/>
        <v>0</v>
      </c>
      <c r="AJ9800" s="340">
        <f t="shared" si="1540"/>
        <v>0</v>
      </c>
      <c r="AK9800" s="340">
        <f t="shared" si="1540"/>
        <v>0</v>
      </c>
      <c r="AL9800" s="340">
        <f t="shared" si="1540"/>
        <v>0</v>
      </c>
      <c r="AM9800" s="340">
        <f t="shared" si="1540"/>
        <v>0</v>
      </c>
    </row>
    <row r="9801" spans="1:39" x14ac:dyDescent="0.35">
      <c r="A9801" s="337">
        <v>31714</v>
      </c>
      <c r="B9801" s="338">
        <f t="shared" si="1534"/>
        <v>1986</v>
      </c>
      <c r="C9801" s="338">
        <f t="shared" si="1535"/>
        <v>10</v>
      </c>
      <c r="D9801" s="338">
        <f t="shared" si="1536"/>
        <v>29</v>
      </c>
      <c r="E9801" s="334">
        <v>0</v>
      </c>
      <c r="F9801" s="334">
        <v>0</v>
      </c>
      <c r="G9801" s="334">
        <v>0</v>
      </c>
      <c r="H9801" s="334">
        <v>0</v>
      </c>
      <c r="I9801" s="334">
        <v>0</v>
      </c>
      <c r="J9801" s="334">
        <v>0</v>
      </c>
      <c r="K9801" s="334">
        <v>0</v>
      </c>
      <c r="L9801" s="334">
        <v>0</v>
      </c>
      <c r="M9801" s="334">
        <v>0</v>
      </c>
      <c r="N9801" s="334">
        <v>0</v>
      </c>
      <c r="O9801" s="334">
        <v>0</v>
      </c>
      <c r="P9801" s="334">
        <v>0</v>
      </c>
      <c r="Q9801" s="334">
        <v>0</v>
      </c>
      <c r="R9801" s="334">
        <v>0</v>
      </c>
      <c r="S9801" s="334">
        <v>0</v>
      </c>
      <c r="T9801" s="334">
        <v>0</v>
      </c>
      <c r="U9801" s="334">
        <v>0</v>
      </c>
      <c r="V9801" s="334">
        <v>0</v>
      </c>
      <c r="W9801" s="334">
        <v>0</v>
      </c>
      <c r="X9801" s="334">
        <v>0</v>
      </c>
      <c r="Y9801" s="334">
        <v>0</v>
      </c>
      <c r="Z9801" s="334">
        <v>0</v>
      </c>
      <c r="AA9801" s="334">
        <v>0</v>
      </c>
      <c r="AB9801" s="334">
        <v>0</v>
      </c>
      <c r="AD9801" s="334">
        <v>0</v>
      </c>
      <c r="AE9801" s="334">
        <f t="shared" si="1537"/>
        <v>0</v>
      </c>
      <c r="AF9801" s="334">
        <f t="shared" si="1538"/>
        <v>0</v>
      </c>
      <c r="AG9801" s="340">
        <f t="shared" si="1539"/>
        <v>0</v>
      </c>
      <c r="AI9801" s="340">
        <f t="shared" si="1540"/>
        <v>0</v>
      </c>
      <c r="AJ9801" s="340">
        <f t="shared" si="1540"/>
        <v>0</v>
      </c>
      <c r="AK9801" s="340">
        <f t="shared" si="1540"/>
        <v>0</v>
      </c>
      <c r="AL9801" s="340">
        <f t="shared" si="1540"/>
        <v>0</v>
      </c>
      <c r="AM9801" s="340">
        <f t="shared" si="1540"/>
        <v>0</v>
      </c>
    </row>
    <row r="9802" spans="1:39" x14ac:dyDescent="0.35">
      <c r="A9802" s="337">
        <v>31715</v>
      </c>
      <c r="B9802" s="338">
        <f t="shared" si="1534"/>
        <v>1986</v>
      </c>
      <c r="C9802" s="338">
        <f t="shared" si="1535"/>
        <v>10</v>
      </c>
      <c r="D9802" s="338">
        <f t="shared" si="1536"/>
        <v>30</v>
      </c>
      <c r="E9802" s="334">
        <v>0</v>
      </c>
      <c r="F9802" s="334">
        <v>0</v>
      </c>
      <c r="G9802" s="334">
        <v>0</v>
      </c>
      <c r="H9802" s="334">
        <v>0</v>
      </c>
      <c r="I9802" s="334">
        <v>0</v>
      </c>
      <c r="J9802" s="334">
        <v>0</v>
      </c>
      <c r="K9802" s="334">
        <v>0</v>
      </c>
      <c r="L9802" s="334">
        <v>0</v>
      </c>
      <c r="M9802" s="334">
        <v>0.1</v>
      </c>
      <c r="N9802" s="334">
        <v>0.2</v>
      </c>
      <c r="O9802" s="334">
        <v>0.1</v>
      </c>
      <c r="P9802" s="334">
        <v>0.1</v>
      </c>
      <c r="Q9802" s="334">
        <v>0.2</v>
      </c>
      <c r="R9802" s="334">
        <v>0.1</v>
      </c>
      <c r="S9802" s="334">
        <v>0.1</v>
      </c>
      <c r="T9802" s="334">
        <v>0.2</v>
      </c>
      <c r="U9802" s="334">
        <v>0.1</v>
      </c>
      <c r="V9802" s="334">
        <v>0.1</v>
      </c>
      <c r="W9802" s="334">
        <v>0.1</v>
      </c>
      <c r="X9802" s="334">
        <v>0.2</v>
      </c>
      <c r="Y9802" s="334">
        <v>0.1</v>
      </c>
      <c r="Z9802" s="334">
        <v>0.1</v>
      </c>
      <c r="AA9802" s="334">
        <v>0.2</v>
      </c>
      <c r="AB9802" s="334">
        <v>0.1</v>
      </c>
      <c r="AD9802" s="334">
        <v>2.1</v>
      </c>
      <c r="AE9802" s="334">
        <f t="shared" si="1537"/>
        <v>2.1</v>
      </c>
      <c r="AF9802" s="334">
        <f t="shared" si="1538"/>
        <v>2.1000000000000005</v>
      </c>
      <c r="AG9802" s="340">
        <f t="shared" si="1539"/>
        <v>4.4408920985006262E-16</v>
      </c>
      <c r="AI9802" s="340">
        <f t="shared" si="1540"/>
        <v>0</v>
      </c>
      <c r="AJ9802" s="340">
        <f t="shared" si="1540"/>
        <v>0</v>
      </c>
      <c r="AK9802" s="340">
        <f t="shared" si="1540"/>
        <v>0</v>
      </c>
      <c r="AL9802" s="340">
        <f t="shared" si="1540"/>
        <v>0</v>
      </c>
      <c r="AM9802" s="340">
        <f t="shared" si="1540"/>
        <v>0</v>
      </c>
    </row>
    <row r="9803" spans="1:39" x14ac:dyDescent="0.35">
      <c r="A9803" s="337">
        <v>31716</v>
      </c>
      <c r="B9803" s="338">
        <f t="shared" si="1534"/>
        <v>1986</v>
      </c>
      <c r="C9803" s="338">
        <f t="shared" si="1535"/>
        <v>10</v>
      </c>
      <c r="D9803" s="338">
        <f t="shared" si="1536"/>
        <v>31</v>
      </c>
      <c r="E9803" s="334">
        <v>0</v>
      </c>
      <c r="F9803" s="334">
        <v>0.1</v>
      </c>
      <c r="G9803" s="334">
        <v>0</v>
      </c>
      <c r="H9803" s="334">
        <v>0.1</v>
      </c>
      <c r="I9803" s="334">
        <v>0</v>
      </c>
      <c r="J9803" s="334">
        <v>0.1</v>
      </c>
      <c r="K9803" s="334">
        <v>0</v>
      </c>
      <c r="L9803" s="334">
        <v>0.1</v>
      </c>
      <c r="M9803" s="334">
        <v>0</v>
      </c>
      <c r="N9803" s="334">
        <v>0</v>
      </c>
      <c r="O9803" s="334">
        <v>0</v>
      </c>
      <c r="P9803" s="334">
        <v>0</v>
      </c>
      <c r="Q9803" s="334">
        <v>0</v>
      </c>
      <c r="R9803" s="334">
        <v>0</v>
      </c>
      <c r="S9803" s="334">
        <v>0</v>
      </c>
      <c r="T9803" s="334">
        <v>0</v>
      </c>
      <c r="U9803" s="334">
        <v>0</v>
      </c>
      <c r="V9803" s="334">
        <v>0</v>
      </c>
      <c r="W9803" s="334">
        <v>0</v>
      </c>
      <c r="X9803" s="334">
        <v>0</v>
      </c>
      <c r="Y9803" s="334">
        <v>0</v>
      </c>
      <c r="Z9803" s="334">
        <v>0</v>
      </c>
      <c r="AA9803" s="334">
        <v>0</v>
      </c>
      <c r="AB9803" s="334">
        <v>0</v>
      </c>
      <c r="AD9803" s="334">
        <v>0.4</v>
      </c>
      <c r="AE9803" s="334">
        <f t="shared" si="1537"/>
        <v>0.4</v>
      </c>
      <c r="AF9803" s="334">
        <f t="shared" si="1538"/>
        <v>0.4</v>
      </c>
      <c r="AG9803" s="340">
        <f t="shared" si="1539"/>
        <v>0</v>
      </c>
      <c r="AI9803" s="340">
        <f t="shared" si="1540"/>
        <v>0</v>
      </c>
      <c r="AJ9803" s="340">
        <f t="shared" si="1540"/>
        <v>0</v>
      </c>
      <c r="AK9803" s="340">
        <f t="shared" si="1540"/>
        <v>0</v>
      </c>
      <c r="AL9803" s="340">
        <f t="shared" si="1540"/>
        <v>0</v>
      </c>
      <c r="AM9803" s="340">
        <f t="shared" si="1540"/>
        <v>0</v>
      </c>
    </row>
    <row r="9804" spans="1:39" x14ac:dyDescent="0.35">
      <c r="A9804" s="337">
        <v>31717</v>
      </c>
      <c r="B9804" s="338">
        <f t="shared" si="1534"/>
        <v>1986</v>
      </c>
      <c r="C9804" s="338">
        <f t="shared" si="1535"/>
        <v>11</v>
      </c>
      <c r="D9804" s="338">
        <f t="shared" si="1536"/>
        <v>1</v>
      </c>
      <c r="E9804" s="334">
        <v>0</v>
      </c>
      <c r="F9804" s="334">
        <v>0</v>
      </c>
      <c r="G9804" s="334">
        <v>0</v>
      </c>
      <c r="H9804" s="334">
        <v>0</v>
      </c>
      <c r="I9804" s="334">
        <v>0</v>
      </c>
      <c r="J9804" s="334">
        <v>0</v>
      </c>
      <c r="K9804" s="334">
        <v>0</v>
      </c>
      <c r="L9804" s="334">
        <v>0</v>
      </c>
      <c r="M9804" s="334">
        <v>0</v>
      </c>
      <c r="N9804" s="334">
        <v>0</v>
      </c>
      <c r="O9804" s="334">
        <v>0</v>
      </c>
      <c r="P9804" s="334">
        <v>0</v>
      </c>
      <c r="Q9804" s="334">
        <v>0</v>
      </c>
      <c r="R9804" s="334">
        <v>0</v>
      </c>
      <c r="S9804" s="334">
        <v>0</v>
      </c>
      <c r="T9804" s="334">
        <v>0</v>
      </c>
      <c r="U9804" s="334">
        <v>0</v>
      </c>
      <c r="V9804" s="334">
        <v>0</v>
      </c>
      <c r="W9804" s="334">
        <v>0</v>
      </c>
      <c r="X9804" s="334">
        <v>0</v>
      </c>
      <c r="Y9804" s="334">
        <v>0</v>
      </c>
      <c r="Z9804" s="334">
        <v>0</v>
      </c>
      <c r="AA9804" s="334">
        <v>0</v>
      </c>
      <c r="AB9804" s="334">
        <v>0</v>
      </c>
      <c r="AD9804" s="334">
        <v>0</v>
      </c>
      <c r="AE9804" s="334">
        <f t="shared" si="1537"/>
        <v>0</v>
      </c>
      <c r="AF9804" s="334">
        <f t="shared" si="1538"/>
        <v>0</v>
      </c>
      <c r="AG9804" s="340">
        <f t="shared" si="1539"/>
        <v>0</v>
      </c>
      <c r="AI9804" s="340">
        <f t="shared" si="1540"/>
        <v>0</v>
      </c>
      <c r="AJ9804" s="340">
        <f t="shared" si="1540"/>
        <v>0</v>
      </c>
      <c r="AK9804" s="340">
        <f t="shared" si="1540"/>
        <v>0</v>
      </c>
      <c r="AL9804" s="340">
        <f t="shared" si="1540"/>
        <v>0</v>
      </c>
      <c r="AM9804" s="340">
        <f t="shared" si="1540"/>
        <v>0</v>
      </c>
    </row>
    <row r="9805" spans="1:39" x14ac:dyDescent="0.35">
      <c r="A9805" s="337">
        <v>31718</v>
      </c>
      <c r="B9805" s="338">
        <f t="shared" si="1534"/>
        <v>1986</v>
      </c>
      <c r="C9805" s="338">
        <f t="shared" si="1535"/>
        <v>11</v>
      </c>
      <c r="D9805" s="338">
        <f t="shared" si="1536"/>
        <v>2</v>
      </c>
      <c r="E9805" s="334">
        <v>0</v>
      </c>
      <c r="F9805" s="334">
        <v>0</v>
      </c>
      <c r="G9805" s="334">
        <v>0</v>
      </c>
      <c r="H9805" s="334">
        <v>0</v>
      </c>
      <c r="I9805" s="334">
        <v>0</v>
      </c>
      <c r="J9805" s="334">
        <v>0</v>
      </c>
      <c r="K9805" s="334">
        <v>0</v>
      </c>
      <c r="L9805" s="334">
        <v>0</v>
      </c>
      <c r="M9805" s="334">
        <v>0</v>
      </c>
      <c r="N9805" s="334">
        <v>0</v>
      </c>
      <c r="O9805" s="334">
        <v>0</v>
      </c>
      <c r="P9805" s="334">
        <v>0</v>
      </c>
      <c r="Q9805" s="334">
        <v>0</v>
      </c>
      <c r="R9805" s="334">
        <v>0</v>
      </c>
      <c r="S9805" s="334">
        <v>0</v>
      </c>
      <c r="T9805" s="334">
        <v>0</v>
      </c>
      <c r="U9805" s="334">
        <v>0</v>
      </c>
      <c r="V9805" s="334">
        <v>0</v>
      </c>
      <c r="W9805" s="334">
        <v>0</v>
      </c>
      <c r="X9805" s="334">
        <v>0</v>
      </c>
      <c r="Y9805" s="334">
        <v>0</v>
      </c>
      <c r="Z9805" s="334">
        <v>0</v>
      </c>
      <c r="AA9805" s="334">
        <v>0</v>
      </c>
      <c r="AB9805" s="334">
        <v>0</v>
      </c>
      <c r="AD9805" s="334">
        <v>0</v>
      </c>
      <c r="AE9805" s="334">
        <f t="shared" si="1537"/>
        <v>0</v>
      </c>
      <c r="AF9805" s="334">
        <f t="shared" si="1538"/>
        <v>0</v>
      </c>
      <c r="AG9805" s="340">
        <f t="shared" si="1539"/>
        <v>0</v>
      </c>
      <c r="AI9805" s="340">
        <f t="shared" si="1540"/>
        <v>0</v>
      </c>
      <c r="AJ9805" s="340">
        <f t="shared" si="1540"/>
        <v>0</v>
      </c>
      <c r="AK9805" s="340">
        <f t="shared" si="1540"/>
        <v>0</v>
      </c>
      <c r="AL9805" s="340">
        <f t="shared" si="1540"/>
        <v>0</v>
      </c>
      <c r="AM9805" s="340">
        <f t="shared" si="1540"/>
        <v>0</v>
      </c>
    </row>
    <row r="9806" spans="1:39" x14ac:dyDescent="0.35">
      <c r="A9806" s="337">
        <v>31719</v>
      </c>
      <c r="B9806" s="338">
        <f t="shared" si="1534"/>
        <v>1986</v>
      </c>
      <c r="C9806" s="338">
        <f t="shared" si="1535"/>
        <v>11</v>
      </c>
      <c r="D9806" s="338">
        <f t="shared" si="1536"/>
        <v>3</v>
      </c>
      <c r="E9806" s="334">
        <v>0</v>
      </c>
      <c r="F9806" s="334">
        <v>0</v>
      </c>
      <c r="G9806" s="334">
        <v>0</v>
      </c>
      <c r="H9806" s="334">
        <v>0</v>
      </c>
      <c r="I9806" s="334">
        <v>0</v>
      </c>
      <c r="J9806" s="334">
        <v>0</v>
      </c>
      <c r="K9806" s="334">
        <v>0</v>
      </c>
      <c r="L9806" s="334">
        <v>0</v>
      </c>
      <c r="M9806" s="334">
        <v>0</v>
      </c>
      <c r="N9806" s="334">
        <v>0</v>
      </c>
      <c r="O9806" s="334">
        <v>0</v>
      </c>
      <c r="P9806" s="334">
        <v>0</v>
      </c>
      <c r="Q9806" s="334">
        <v>0</v>
      </c>
      <c r="R9806" s="334">
        <v>0</v>
      </c>
      <c r="S9806" s="334">
        <v>0</v>
      </c>
      <c r="T9806" s="334">
        <v>0</v>
      </c>
      <c r="U9806" s="334">
        <v>0</v>
      </c>
      <c r="V9806" s="334">
        <v>0</v>
      </c>
      <c r="W9806" s="334">
        <v>0</v>
      </c>
      <c r="X9806" s="334">
        <v>0</v>
      </c>
      <c r="Y9806" s="334">
        <v>0</v>
      </c>
      <c r="Z9806" s="334">
        <v>0</v>
      </c>
      <c r="AA9806" s="334">
        <v>0</v>
      </c>
      <c r="AB9806" s="334">
        <v>0</v>
      </c>
      <c r="AD9806" s="334">
        <v>0</v>
      </c>
      <c r="AE9806" s="334">
        <f t="shared" si="1537"/>
        <v>0</v>
      </c>
      <c r="AF9806" s="334">
        <f t="shared" si="1538"/>
        <v>0</v>
      </c>
      <c r="AG9806" s="340">
        <f t="shared" si="1539"/>
        <v>0</v>
      </c>
      <c r="AI9806" s="340">
        <f t="shared" si="1540"/>
        <v>0</v>
      </c>
      <c r="AJ9806" s="340">
        <f t="shared" si="1540"/>
        <v>0</v>
      </c>
      <c r="AK9806" s="340">
        <f t="shared" si="1540"/>
        <v>0</v>
      </c>
      <c r="AL9806" s="340">
        <f t="shared" si="1540"/>
        <v>0</v>
      </c>
      <c r="AM9806" s="340">
        <f t="shared" si="1540"/>
        <v>0</v>
      </c>
    </row>
    <row r="9807" spans="1:39" x14ac:dyDescent="0.35">
      <c r="A9807" s="337">
        <v>31720</v>
      </c>
      <c r="B9807" s="338">
        <f t="shared" si="1534"/>
        <v>1986</v>
      </c>
      <c r="C9807" s="338">
        <f t="shared" si="1535"/>
        <v>11</v>
      </c>
      <c r="D9807" s="338">
        <f t="shared" si="1536"/>
        <v>4</v>
      </c>
      <c r="E9807" s="334">
        <v>0</v>
      </c>
      <c r="F9807" s="334">
        <v>0</v>
      </c>
      <c r="G9807" s="334">
        <v>0</v>
      </c>
      <c r="H9807" s="334">
        <v>0</v>
      </c>
      <c r="I9807" s="334">
        <v>0</v>
      </c>
      <c r="J9807" s="334">
        <v>0</v>
      </c>
      <c r="K9807" s="334">
        <v>0</v>
      </c>
      <c r="L9807" s="334">
        <v>0</v>
      </c>
      <c r="M9807" s="334">
        <v>0</v>
      </c>
      <c r="N9807" s="334">
        <v>0</v>
      </c>
      <c r="O9807" s="334">
        <v>0</v>
      </c>
      <c r="P9807" s="334">
        <v>0</v>
      </c>
      <c r="Q9807" s="334">
        <v>0</v>
      </c>
      <c r="R9807" s="334">
        <v>0</v>
      </c>
      <c r="S9807" s="334">
        <v>0</v>
      </c>
      <c r="T9807" s="334">
        <v>0</v>
      </c>
      <c r="U9807" s="334">
        <v>0</v>
      </c>
      <c r="V9807" s="334">
        <v>0</v>
      </c>
      <c r="W9807" s="334">
        <v>0</v>
      </c>
      <c r="X9807" s="334">
        <v>0</v>
      </c>
      <c r="Y9807" s="334">
        <v>0</v>
      </c>
      <c r="Z9807" s="334">
        <v>0</v>
      </c>
      <c r="AA9807" s="334">
        <v>0</v>
      </c>
      <c r="AB9807" s="334">
        <v>0</v>
      </c>
      <c r="AD9807" s="334">
        <v>0</v>
      </c>
      <c r="AE9807" s="334">
        <f t="shared" si="1537"/>
        <v>0</v>
      </c>
      <c r="AF9807" s="334">
        <f t="shared" si="1538"/>
        <v>0</v>
      </c>
      <c r="AG9807" s="340">
        <f t="shared" si="1539"/>
        <v>0</v>
      </c>
      <c r="AI9807" s="340">
        <f t="shared" si="1540"/>
        <v>0</v>
      </c>
      <c r="AJ9807" s="340">
        <f t="shared" si="1540"/>
        <v>0</v>
      </c>
      <c r="AK9807" s="340">
        <f t="shared" si="1540"/>
        <v>0</v>
      </c>
      <c r="AL9807" s="340">
        <f t="shared" si="1540"/>
        <v>0</v>
      </c>
      <c r="AM9807" s="340">
        <f t="shared" si="1540"/>
        <v>0</v>
      </c>
    </row>
    <row r="9808" spans="1:39" x14ac:dyDescent="0.35">
      <c r="A9808" s="337">
        <v>31721</v>
      </c>
      <c r="B9808" s="338">
        <f t="shared" si="1534"/>
        <v>1986</v>
      </c>
      <c r="C9808" s="338">
        <f t="shared" si="1535"/>
        <v>11</v>
      </c>
      <c r="D9808" s="338">
        <f t="shared" si="1536"/>
        <v>5</v>
      </c>
      <c r="E9808" s="334">
        <v>0</v>
      </c>
      <c r="F9808" s="334">
        <v>0</v>
      </c>
      <c r="G9808" s="334">
        <v>0</v>
      </c>
      <c r="H9808" s="334">
        <v>0</v>
      </c>
      <c r="I9808" s="334">
        <v>0.2</v>
      </c>
      <c r="J9808" s="334">
        <v>0.2</v>
      </c>
      <c r="K9808" s="334">
        <v>0.2</v>
      </c>
      <c r="L9808" s="334">
        <v>0.2</v>
      </c>
      <c r="M9808" s="334">
        <v>0.2</v>
      </c>
      <c r="N9808" s="334">
        <v>0.2</v>
      </c>
      <c r="O9808" s="334">
        <v>0.2</v>
      </c>
      <c r="P9808" s="334">
        <v>0.2</v>
      </c>
      <c r="Q9808" s="334">
        <v>0</v>
      </c>
      <c r="R9808" s="334">
        <v>0</v>
      </c>
      <c r="S9808" s="334">
        <v>0</v>
      </c>
      <c r="T9808" s="334">
        <v>0</v>
      </c>
      <c r="U9808" s="334">
        <v>0</v>
      </c>
      <c r="V9808" s="334">
        <v>0</v>
      </c>
      <c r="W9808" s="334">
        <v>0</v>
      </c>
      <c r="X9808" s="334">
        <v>0</v>
      </c>
      <c r="Y9808" s="334">
        <v>0</v>
      </c>
      <c r="Z9808" s="334">
        <v>0</v>
      </c>
      <c r="AA9808" s="334">
        <v>0</v>
      </c>
      <c r="AB9808" s="334">
        <v>0</v>
      </c>
      <c r="AD9808" s="334">
        <v>1.6</v>
      </c>
      <c r="AE9808" s="334">
        <f t="shared" si="1537"/>
        <v>1.6</v>
      </c>
      <c r="AF9808" s="334">
        <f t="shared" si="1538"/>
        <v>1.5999999999999999</v>
      </c>
      <c r="AG9808" s="340">
        <f t="shared" si="1539"/>
        <v>2.2204460492503131E-16</v>
      </c>
      <c r="AI9808" s="340">
        <f t="shared" si="1540"/>
        <v>0</v>
      </c>
      <c r="AJ9808" s="340">
        <f t="shared" si="1540"/>
        <v>0</v>
      </c>
      <c r="AK9808" s="340">
        <f t="shared" si="1540"/>
        <v>0</v>
      </c>
      <c r="AL9808" s="340">
        <f t="shared" si="1540"/>
        <v>0</v>
      </c>
      <c r="AM9808" s="340">
        <f t="shared" si="1540"/>
        <v>0</v>
      </c>
    </row>
    <row r="9809" spans="1:39" x14ac:dyDescent="0.35">
      <c r="A9809" s="337">
        <v>31722</v>
      </c>
      <c r="B9809" s="338">
        <f t="shared" si="1534"/>
        <v>1986</v>
      </c>
      <c r="C9809" s="338">
        <f t="shared" si="1535"/>
        <v>11</v>
      </c>
      <c r="D9809" s="338">
        <f t="shared" si="1536"/>
        <v>6</v>
      </c>
      <c r="E9809" s="334">
        <v>0</v>
      </c>
      <c r="F9809" s="334">
        <v>0</v>
      </c>
      <c r="G9809" s="334">
        <v>0</v>
      </c>
      <c r="H9809" s="334">
        <v>0</v>
      </c>
      <c r="I9809" s="334">
        <v>0</v>
      </c>
      <c r="J9809" s="334">
        <v>0</v>
      </c>
      <c r="K9809" s="334">
        <v>0</v>
      </c>
      <c r="L9809" s="334">
        <v>0</v>
      </c>
      <c r="M9809" s="334">
        <v>0</v>
      </c>
      <c r="N9809" s="334">
        <v>0</v>
      </c>
      <c r="O9809" s="334">
        <v>0</v>
      </c>
      <c r="P9809" s="334">
        <v>0</v>
      </c>
      <c r="Q9809" s="334">
        <v>0</v>
      </c>
      <c r="R9809" s="334">
        <v>0</v>
      </c>
      <c r="S9809" s="334">
        <v>0</v>
      </c>
      <c r="T9809" s="334">
        <v>0</v>
      </c>
      <c r="U9809" s="334">
        <v>0</v>
      </c>
      <c r="V9809" s="334">
        <v>0</v>
      </c>
      <c r="W9809" s="334">
        <v>0</v>
      </c>
      <c r="X9809" s="334">
        <v>0</v>
      </c>
      <c r="Y9809" s="334">
        <v>0</v>
      </c>
      <c r="Z9809" s="334">
        <v>0</v>
      </c>
      <c r="AA9809" s="334">
        <v>0</v>
      </c>
      <c r="AB9809" s="334">
        <v>0</v>
      </c>
      <c r="AD9809" s="334">
        <v>0</v>
      </c>
      <c r="AE9809" s="334">
        <f t="shared" si="1537"/>
        <v>0</v>
      </c>
      <c r="AF9809" s="334">
        <f t="shared" si="1538"/>
        <v>0</v>
      </c>
      <c r="AG9809" s="340">
        <f t="shared" si="1539"/>
        <v>0</v>
      </c>
      <c r="AI9809" s="340">
        <f t="shared" si="1540"/>
        <v>0</v>
      </c>
      <c r="AJ9809" s="340">
        <f t="shared" si="1540"/>
        <v>0</v>
      </c>
      <c r="AK9809" s="340">
        <f t="shared" si="1540"/>
        <v>0</v>
      </c>
      <c r="AL9809" s="340">
        <f t="shared" si="1540"/>
        <v>0</v>
      </c>
      <c r="AM9809" s="340">
        <f t="shared" si="1540"/>
        <v>0</v>
      </c>
    </row>
    <row r="9810" spans="1:39" x14ac:dyDescent="0.35">
      <c r="A9810" s="337">
        <v>31723</v>
      </c>
      <c r="B9810" s="338">
        <f t="shared" si="1534"/>
        <v>1986</v>
      </c>
      <c r="C9810" s="338">
        <f t="shared" si="1535"/>
        <v>11</v>
      </c>
      <c r="D9810" s="338">
        <f t="shared" si="1536"/>
        <v>7</v>
      </c>
      <c r="E9810" s="334">
        <v>0</v>
      </c>
      <c r="F9810" s="334">
        <v>0</v>
      </c>
      <c r="G9810" s="334">
        <v>0</v>
      </c>
      <c r="H9810" s="334">
        <v>0</v>
      </c>
      <c r="I9810" s="334">
        <v>0</v>
      </c>
      <c r="J9810" s="334">
        <v>0.1</v>
      </c>
      <c r="K9810" s="334">
        <v>0</v>
      </c>
      <c r="L9810" s="334">
        <v>0</v>
      </c>
      <c r="M9810" s="334">
        <v>0</v>
      </c>
      <c r="N9810" s="334">
        <v>0</v>
      </c>
      <c r="O9810" s="334">
        <v>0</v>
      </c>
      <c r="P9810" s="334">
        <v>0</v>
      </c>
      <c r="Q9810" s="334">
        <v>0</v>
      </c>
      <c r="R9810" s="334">
        <v>0</v>
      </c>
      <c r="S9810" s="334">
        <v>0</v>
      </c>
      <c r="T9810" s="334">
        <v>0</v>
      </c>
      <c r="U9810" s="334">
        <v>0</v>
      </c>
      <c r="V9810" s="334">
        <v>0</v>
      </c>
      <c r="W9810" s="334">
        <v>0.1</v>
      </c>
      <c r="X9810" s="334">
        <v>0</v>
      </c>
      <c r="Y9810" s="334">
        <v>0</v>
      </c>
      <c r="Z9810" s="334">
        <v>0</v>
      </c>
      <c r="AA9810" s="334">
        <v>0</v>
      </c>
      <c r="AB9810" s="334">
        <v>0</v>
      </c>
      <c r="AD9810" s="334">
        <v>0.2</v>
      </c>
      <c r="AE9810" s="334">
        <f t="shared" si="1537"/>
        <v>0.2</v>
      </c>
      <c r="AF9810" s="334">
        <f t="shared" si="1538"/>
        <v>0.2</v>
      </c>
      <c r="AG9810" s="340">
        <f t="shared" si="1539"/>
        <v>0</v>
      </c>
      <c r="AI9810" s="340">
        <f t="shared" si="1540"/>
        <v>0</v>
      </c>
      <c r="AJ9810" s="340">
        <f t="shared" si="1540"/>
        <v>0</v>
      </c>
      <c r="AK9810" s="340">
        <f t="shared" si="1540"/>
        <v>0</v>
      </c>
      <c r="AL9810" s="340">
        <f t="shared" si="1540"/>
        <v>0</v>
      </c>
      <c r="AM9810" s="340">
        <f t="shared" si="1540"/>
        <v>0</v>
      </c>
    </row>
    <row r="9811" spans="1:39" x14ac:dyDescent="0.35">
      <c r="A9811" s="337">
        <v>31724</v>
      </c>
      <c r="B9811" s="338">
        <f t="shared" si="1534"/>
        <v>1986</v>
      </c>
      <c r="C9811" s="338">
        <f t="shared" si="1535"/>
        <v>11</v>
      </c>
      <c r="D9811" s="338">
        <f t="shared" si="1536"/>
        <v>8</v>
      </c>
      <c r="E9811" s="334">
        <v>0.1</v>
      </c>
      <c r="F9811" s="334">
        <v>0</v>
      </c>
      <c r="G9811" s="334">
        <v>0.1</v>
      </c>
      <c r="H9811" s="334">
        <v>0</v>
      </c>
      <c r="I9811" s="334">
        <v>0.1</v>
      </c>
      <c r="J9811" s="334">
        <v>0</v>
      </c>
      <c r="K9811" s="334">
        <v>0.1</v>
      </c>
      <c r="L9811" s="334">
        <v>0</v>
      </c>
      <c r="M9811" s="334">
        <v>0.1</v>
      </c>
      <c r="N9811" s="334">
        <v>0</v>
      </c>
      <c r="O9811" s="334">
        <v>0</v>
      </c>
      <c r="P9811" s="334">
        <v>0</v>
      </c>
      <c r="Q9811" s="334">
        <v>0</v>
      </c>
      <c r="R9811" s="334">
        <v>0</v>
      </c>
      <c r="S9811" s="334">
        <v>0</v>
      </c>
      <c r="T9811" s="334">
        <v>0</v>
      </c>
      <c r="U9811" s="334">
        <v>0.1</v>
      </c>
      <c r="V9811" s="334">
        <v>0</v>
      </c>
      <c r="W9811" s="334">
        <v>0</v>
      </c>
      <c r="X9811" s="334">
        <v>0</v>
      </c>
      <c r="Y9811" s="334">
        <v>0.1</v>
      </c>
      <c r="Z9811" s="334">
        <v>0</v>
      </c>
      <c r="AA9811" s="334">
        <v>0.1</v>
      </c>
      <c r="AB9811" s="334">
        <v>0</v>
      </c>
      <c r="AD9811" s="334">
        <v>0.8</v>
      </c>
      <c r="AE9811" s="334">
        <f t="shared" si="1537"/>
        <v>0.8</v>
      </c>
      <c r="AF9811" s="334">
        <f t="shared" si="1538"/>
        <v>0.79999999999999993</v>
      </c>
      <c r="AG9811" s="340">
        <f t="shared" si="1539"/>
        <v>1.1102230246251565E-16</v>
      </c>
      <c r="AI9811" s="340">
        <f t="shared" si="1540"/>
        <v>0</v>
      </c>
      <c r="AJ9811" s="340">
        <f t="shared" si="1540"/>
        <v>0</v>
      </c>
      <c r="AK9811" s="340">
        <f t="shared" si="1540"/>
        <v>0</v>
      </c>
      <c r="AL9811" s="340">
        <f t="shared" si="1540"/>
        <v>0</v>
      </c>
      <c r="AM9811" s="340">
        <f t="shared" si="1540"/>
        <v>0</v>
      </c>
    </row>
    <row r="9812" spans="1:39" x14ac:dyDescent="0.35">
      <c r="A9812" s="337">
        <v>31725</v>
      </c>
      <c r="B9812" s="338">
        <f t="shared" si="1534"/>
        <v>1986</v>
      </c>
      <c r="C9812" s="338">
        <f t="shared" si="1535"/>
        <v>11</v>
      </c>
      <c r="D9812" s="338">
        <f t="shared" si="1536"/>
        <v>9</v>
      </c>
      <c r="E9812" s="334">
        <v>0.1</v>
      </c>
      <c r="F9812" s="334">
        <v>0</v>
      </c>
      <c r="G9812" s="334">
        <v>0.1</v>
      </c>
      <c r="H9812" s="334">
        <v>0</v>
      </c>
      <c r="I9812" s="334">
        <v>0</v>
      </c>
      <c r="J9812" s="334">
        <v>0</v>
      </c>
      <c r="K9812" s="334">
        <v>0</v>
      </c>
      <c r="L9812" s="334">
        <v>0</v>
      </c>
      <c r="M9812" s="334">
        <v>0</v>
      </c>
      <c r="N9812" s="334">
        <v>0</v>
      </c>
      <c r="O9812" s="334">
        <v>0</v>
      </c>
      <c r="P9812" s="334">
        <v>0</v>
      </c>
      <c r="Q9812" s="334">
        <v>0</v>
      </c>
      <c r="R9812" s="334">
        <v>0</v>
      </c>
      <c r="S9812" s="334">
        <v>0</v>
      </c>
      <c r="T9812" s="334">
        <v>0</v>
      </c>
      <c r="U9812" s="334">
        <v>0</v>
      </c>
      <c r="V9812" s="334">
        <v>0</v>
      </c>
      <c r="W9812" s="334">
        <v>0</v>
      </c>
      <c r="X9812" s="334">
        <v>0</v>
      </c>
      <c r="Y9812" s="334">
        <v>0</v>
      </c>
      <c r="Z9812" s="334">
        <v>0</v>
      </c>
      <c r="AA9812" s="334">
        <v>0</v>
      </c>
      <c r="AB9812" s="334">
        <v>0</v>
      </c>
      <c r="AD9812" s="334">
        <v>0.2</v>
      </c>
      <c r="AE9812" s="334">
        <f t="shared" si="1537"/>
        <v>0.2</v>
      </c>
      <c r="AF9812" s="334">
        <f t="shared" si="1538"/>
        <v>0.2</v>
      </c>
      <c r="AG9812" s="340">
        <f t="shared" si="1539"/>
        <v>0</v>
      </c>
      <c r="AI9812" s="340">
        <f t="shared" ref="AI9812:AM9827" si="1541">IF($C9812=AI$1,$AF9812,0)</f>
        <v>0</v>
      </c>
      <c r="AJ9812" s="340">
        <f t="shared" si="1541"/>
        <v>0</v>
      </c>
      <c r="AK9812" s="340">
        <f t="shared" si="1541"/>
        <v>0</v>
      </c>
      <c r="AL9812" s="340">
        <f t="shared" si="1541"/>
        <v>0</v>
      </c>
      <c r="AM9812" s="340">
        <f t="shared" si="1541"/>
        <v>0</v>
      </c>
    </row>
    <row r="9813" spans="1:39" x14ac:dyDescent="0.35">
      <c r="A9813" s="337">
        <v>31726</v>
      </c>
      <c r="B9813" s="338">
        <f t="shared" si="1534"/>
        <v>1986</v>
      </c>
      <c r="C9813" s="338">
        <f t="shared" si="1535"/>
        <v>11</v>
      </c>
      <c r="D9813" s="338">
        <f t="shared" si="1536"/>
        <v>10</v>
      </c>
      <c r="E9813" s="334">
        <v>0</v>
      </c>
      <c r="F9813" s="334">
        <v>0</v>
      </c>
      <c r="G9813" s="334">
        <v>0</v>
      </c>
      <c r="H9813" s="334">
        <v>0</v>
      </c>
      <c r="I9813" s="334">
        <v>0</v>
      </c>
      <c r="J9813" s="334">
        <v>0</v>
      </c>
      <c r="K9813" s="334">
        <v>0</v>
      </c>
      <c r="L9813" s="334">
        <v>0</v>
      </c>
      <c r="M9813" s="334">
        <v>0</v>
      </c>
      <c r="N9813" s="334">
        <v>0</v>
      </c>
      <c r="O9813" s="334">
        <v>0</v>
      </c>
      <c r="P9813" s="334">
        <v>0</v>
      </c>
      <c r="Q9813" s="334">
        <v>0</v>
      </c>
      <c r="R9813" s="334">
        <v>0</v>
      </c>
      <c r="S9813" s="334">
        <v>0</v>
      </c>
      <c r="T9813" s="334">
        <v>0</v>
      </c>
      <c r="U9813" s="334">
        <v>0</v>
      </c>
      <c r="V9813" s="334">
        <v>0</v>
      </c>
      <c r="W9813" s="334">
        <v>0</v>
      </c>
      <c r="X9813" s="334">
        <v>0</v>
      </c>
      <c r="Y9813" s="334">
        <v>0</v>
      </c>
      <c r="Z9813" s="334">
        <v>0</v>
      </c>
      <c r="AA9813" s="334">
        <v>0</v>
      </c>
      <c r="AB9813" s="334">
        <v>0</v>
      </c>
      <c r="AD9813" s="334">
        <v>0</v>
      </c>
      <c r="AE9813" s="334">
        <f t="shared" si="1537"/>
        <v>0</v>
      </c>
      <c r="AF9813" s="334">
        <f t="shared" si="1538"/>
        <v>0</v>
      </c>
      <c r="AG9813" s="340">
        <f t="shared" si="1539"/>
        <v>0</v>
      </c>
      <c r="AI9813" s="340">
        <f t="shared" si="1541"/>
        <v>0</v>
      </c>
      <c r="AJ9813" s="340">
        <f t="shared" si="1541"/>
        <v>0</v>
      </c>
      <c r="AK9813" s="340">
        <f t="shared" si="1541"/>
        <v>0</v>
      </c>
      <c r="AL9813" s="340">
        <f t="shared" si="1541"/>
        <v>0</v>
      </c>
      <c r="AM9813" s="340">
        <f t="shared" si="1541"/>
        <v>0</v>
      </c>
    </row>
    <row r="9814" spans="1:39" x14ac:dyDescent="0.35">
      <c r="A9814" s="337">
        <v>31727</v>
      </c>
      <c r="B9814" s="338">
        <f t="shared" si="1534"/>
        <v>1986</v>
      </c>
      <c r="C9814" s="338">
        <f t="shared" si="1535"/>
        <v>11</v>
      </c>
      <c r="D9814" s="338">
        <f t="shared" si="1536"/>
        <v>11</v>
      </c>
      <c r="E9814" s="334">
        <v>0</v>
      </c>
      <c r="F9814" s="334">
        <v>0</v>
      </c>
      <c r="G9814" s="334">
        <v>0</v>
      </c>
      <c r="H9814" s="334">
        <v>0</v>
      </c>
      <c r="I9814" s="334">
        <v>0</v>
      </c>
      <c r="J9814" s="334">
        <v>0.1</v>
      </c>
      <c r="K9814" s="334">
        <v>0</v>
      </c>
      <c r="L9814" s="334">
        <v>0</v>
      </c>
      <c r="M9814" s="334">
        <v>0</v>
      </c>
      <c r="N9814" s="334">
        <v>0</v>
      </c>
      <c r="O9814" s="334">
        <v>0</v>
      </c>
      <c r="P9814" s="334">
        <v>0</v>
      </c>
      <c r="Q9814" s="334">
        <v>0</v>
      </c>
      <c r="R9814" s="334">
        <v>0</v>
      </c>
      <c r="S9814" s="334">
        <v>0</v>
      </c>
      <c r="T9814" s="334">
        <v>0</v>
      </c>
      <c r="U9814" s="334">
        <v>0</v>
      </c>
      <c r="V9814" s="334">
        <v>0.1</v>
      </c>
      <c r="W9814" s="334">
        <v>0</v>
      </c>
      <c r="X9814" s="334">
        <v>0</v>
      </c>
      <c r="Y9814" s="334">
        <v>0</v>
      </c>
      <c r="Z9814" s="334">
        <v>0</v>
      </c>
      <c r="AA9814" s="334">
        <v>0</v>
      </c>
      <c r="AB9814" s="334">
        <v>0</v>
      </c>
      <c r="AD9814" s="334">
        <v>0.2</v>
      </c>
      <c r="AE9814" s="334">
        <f t="shared" si="1537"/>
        <v>0.2</v>
      </c>
      <c r="AF9814" s="334">
        <f t="shared" si="1538"/>
        <v>0.2</v>
      </c>
      <c r="AG9814" s="340">
        <f t="shared" si="1539"/>
        <v>0</v>
      </c>
      <c r="AI9814" s="340">
        <f t="shared" si="1541"/>
        <v>0</v>
      </c>
      <c r="AJ9814" s="340">
        <f t="shared" si="1541"/>
        <v>0</v>
      </c>
      <c r="AK9814" s="340">
        <f t="shared" si="1541"/>
        <v>0</v>
      </c>
      <c r="AL9814" s="340">
        <f t="shared" si="1541"/>
        <v>0</v>
      </c>
      <c r="AM9814" s="340">
        <f t="shared" si="1541"/>
        <v>0</v>
      </c>
    </row>
    <row r="9815" spans="1:39" x14ac:dyDescent="0.35">
      <c r="A9815" s="337">
        <v>31728</v>
      </c>
      <c r="B9815" s="338">
        <f t="shared" si="1534"/>
        <v>1986</v>
      </c>
      <c r="C9815" s="338">
        <f t="shared" si="1535"/>
        <v>11</v>
      </c>
      <c r="D9815" s="338">
        <f t="shared" si="1536"/>
        <v>12</v>
      </c>
      <c r="E9815" s="334">
        <v>0</v>
      </c>
      <c r="F9815" s="334">
        <v>0</v>
      </c>
      <c r="G9815" s="334">
        <v>0</v>
      </c>
      <c r="H9815" s="334">
        <v>0</v>
      </c>
      <c r="I9815" s="334">
        <v>0</v>
      </c>
      <c r="J9815" s="334">
        <v>0</v>
      </c>
      <c r="K9815" s="334">
        <v>0</v>
      </c>
      <c r="L9815" s="334">
        <v>0</v>
      </c>
      <c r="M9815" s="334">
        <v>0</v>
      </c>
      <c r="N9815" s="334">
        <v>0</v>
      </c>
      <c r="O9815" s="334">
        <v>0</v>
      </c>
      <c r="P9815" s="334">
        <v>0</v>
      </c>
      <c r="Q9815" s="334">
        <v>0</v>
      </c>
      <c r="R9815" s="334">
        <v>0</v>
      </c>
      <c r="S9815" s="334">
        <v>0</v>
      </c>
      <c r="T9815" s="334">
        <v>0</v>
      </c>
      <c r="U9815" s="334">
        <v>0</v>
      </c>
      <c r="V9815" s="334">
        <v>0</v>
      </c>
      <c r="W9815" s="334">
        <v>0</v>
      </c>
      <c r="X9815" s="334">
        <v>0</v>
      </c>
      <c r="Y9815" s="334">
        <v>0</v>
      </c>
      <c r="Z9815" s="334">
        <v>0</v>
      </c>
      <c r="AA9815" s="334">
        <v>0</v>
      </c>
      <c r="AB9815" s="334">
        <v>0</v>
      </c>
      <c r="AD9815" s="334">
        <v>0</v>
      </c>
      <c r="AE9815" s="334">
        <f t="shared" si="1537"/>
        <v>0</v>
      </c>
      <c r="AF9815" s="334">
        <f t="shared" si="1538"/>
        <v>0</v>
      </c>
      <c r="AG9815" s="340">
        <f t="shared" si="1539"/>
        <v>0</v>
      </c>
      <c r="AI9815" s="340">
        <f t="shared" si="1541"/>
        <v>0</v>
      </c>
      <c r="AJ9815" s="340">
        <f t="shared" si="1541"/>
        <v>0</v>
      </c>
      <c r="AK9815" s="340">
        <f t="shared" si="1541"/>
        <v>0</v>
      </c>
      <c r="AL9815" s="340">
        <f t="shared" si="1541"/>
        <v>0</v>
      </c>
      <c r="AM9815" s="340">
        <f t="shared" si="1541"/>
        <v>0</v>
      </c>
    </row>
    <row r="9816" spans="1:39" x14ac:dyDescent="0.35">
      <c r="A9816" s="337">
        <v>31729</v>
      </c>
      <c r="B9816" s="338">
        <f t="shared" si="1534"/>
        <v>1986</v>
      </c>
      <c r="C9816" s="338">
        <f t="shared" si="1535"/>
        <v>11</v>
      </c>
      <c r="D9816" s="338">
        <f t="shared" si="1536"/>
        <v>13</v>
      </c>
      <c r="E9816" s="334">
        <v>0</v>
      </c>
      <c r="F9816" s="334">
        <v>0</v>
      </c>
      <c r="G9816" s="334">
        <v>0</v>
      </c>
      <c r="H9816" s="334">
        <v>0</v>
      </c>
      <c r="I9816" s="334">
        <v>0</v>
      </c>
      <c r="J9816" s="334">
        <v>0</v>
      </c>
      <c r="K9816" s="334">
        <v>0</v>
      </c>
      <c r="L9816" s="334">
        <v>0</v>
      </c>
      <c r="M9816" s="334">
        <v>0</v>
      </c>
      <c r="N9816" s="334">
        <v>0</v>
      </c>
      <c r="O9816" s="334">
        <v>0</v>
      </c>
      <c r="P9816" s="334">
        <v>0</v>
      </c>
      <c r="Q9816" s="334">
        <v>0</v>
      </c>
      <c r="R9816" s="334">
        <v>0</v>
      </c>
      <c r="S9816" s="334">
        <v>0</v>
      </c>
      <c r="T9816" s="334">
        <v>0</v>
      </c>
      <c r="U9816" s="334">
        <v>0</v>
      </c>
      <c r="V9816" s="334">
        <v>0.4</v>
      </c>
      <c r="W9816" s="334">
        <v>0.5</v>
      </c>
      <c r="X9816" s="334">
        <v>0.4</v>
      </c>
      <c r="Y9816" s="334">
        <v>0.4</v>
      </c>
      <c r="Z9816" s="334">
        <v>0.4</v>
      </c>
      <c r="AA9816" s="334">
        <v>0.5</v>
      </c>
      <c r="AB9816" s="334">
        <v>0.4</v>
      </c>
      <c r="AD9816" s="334">
        <v>3</v>
      </c>
      <c r="AE9816" s="334">
        <f t="shared" si="1537"/>
        <v>3</v>
      </c>
      <c r="AF9816" s="334">
        <f t="shared" si="1538"/>
        <v>3</v>
      </c>
      <c r="AG9816" s="340">
        <f t="shared" si="1539"/>
        <v>0</v>
      </c>
      <c r="AI9816" s="340">
        <f t="shared" si="1541"/>
        <v>0</v>
      </c>
      <c r="AJ9816" s="340">
        <f t="shared" si="1541"/>
        <v>0</v>
      </c>
      <c r="AK9816" s="340">
        <f t="shared" si="1541"/>
        <v>0</v>
      </c>
      <c r="AL9816" s="340">
        <f t="shared" si="1541"/>
        <v>0</v>
      </c>
      <c r="AM9816" s="340">
        <f t="shared" si="1541"/>
        <v>0</v>
      </c>
    </row>
    <row r="9817" spans="1:39" x14ac:dyDescent="0.35">
      <c r="A9817" s="337">
        <v>31730</v>
      </c>
      <c r="B9817" s="338">
        <f t="shared" si="1534"/>
        <v>1986</v>
      </c>
      <c r="C9817" s="338">
        <f t="shared" si="1535"/>
        <v>11</v>
      </c>
      <c r="D9817" s="338">
        <f t="shared" si="1536"/>
        <v>14</v>
      </c>
      <c r="E9817" s="334">
        <v>0.1</v>
      </c>
      <c r="F9817" s="334">
        <v>0.1</v>
      </c>
      <c r="G9817" s="334">
        <v>0.1</v>
      </c>
      <c r="H9817" s="334">
        <v>0.1</v>
      </c>
      <c r="I9817" s="334">
        <v>0.1</v>
      </c>
      <c r="J9817" s="334">
        <v>0.1</v>
      </c>
      <c r="K9817" s="334">
        <v>0.1</v>
      </c>
      <c r="L9817" s="334">
        <v>0.1</v>
      </c>
      <c r="M9817" s="334">
        <v>0.1</v>
      </c>
      <c r="N9817" s="334">
        <v>0.1</v>
      </c>
      <c r="O9817" s="334">
        <v>0.1</v>
      </c>
      <c r="P9817" s="334">
        <v>0.1</v>
      </c>
      <c r="Q9817" s="334">
        <v>0</v>
      </c>
      <c r="R9817" s="334">
        <v>0</v>
      </c>
      <c r="S9817" s="334">
        <v>0.1</v>
      </c>
      <c r="T9817" s="334">
        <v>0.1</v>
      </c>
      <c r="U9817" s="334">
        <v>0.1</v>
      </c>
      <c r="V9817" s="334">
        <v>0</v>
      </c>
      <c r="W9817" s="334">
        <v>0</v>
      </c>
      <c r="X9817" s="334">
        <v>0</v>
      </c>
      <c r="Y9817" s="334">
        <v>0</v>
      </c>
      <c r="Z9817" s="334">
        <v>0</v>
      </c>
      <c r="AA9817" s="334">
        <v>0</v>
      </c>
      <c r="AB9817" s="334">
        <v>0</v>
      </c>
      <c r="AD9817" s="334">
        <v>1.5</v>
      </c>
      <c r="AE9817" s="334">
        <f t="shared" si="1537"/>
        <v>1.5</v>
      </c>
      <c r="AF9817" s="334">
        <f t="shared" si="1538"/>
        <v>1.5000000000000002</v>
      </c>
      <c r="AG9817" s="340">
        <f t="shared" si="1539"/>
        <v>2.2204460492503131E-16</v>
      </c>
      <c r="AI9817" s="340">
        <f t="shared" si="1541"/>
        <v>0</v>
      </c>
      <c r="AJ9817" s="340">
        <f t="shared" si="1541"/>
        <v>0</v>
      </c>
      <c r="AK9817" s="340">
        <f t="shared" si="1541"/>
        <v>0</v>
      </c>
      <c r="AL9817" s="340">
        <f t="shared" si="1541"/>
        <v>0</v>
      </c>
      <c r="AM9817" s="340">
        <f t="shared" si="1541"/>
        <v>0</v>
      </c>
    </row>
    <row r="9818" spans="1:39" x14ac:dyDescent="0.35">
      <c r="A9818" s="337">
        <v>31731</v>
      </c>
      <c r="B9818" s="338">
        <f t="shared" si="1534"/>
        <v>1986</v>
      </c>
      <c r="C9818" s="338">
        <f t="shared" si="1535"/>
        <v>11</v>
      </c>
      <c r="D9818" s="338">
        <f t="shared" si="1536"/>
        <v>15</v>
      </c>
      <c r="E9818" s="334">
        <v>0</v>
      </c>
      <c r="F9818" s="334">
        <v>0</v>
      </c>
      <c r="G9818" s="334">
        <v>0</v>
      </c>
      <c r="H9818" s="334">
        <v>0</v>
      </c>
      <c r="I9818" s="334">
        <v>0</v>
      </c>
      <c r="J9818" s="334">
        <v>0</v>
      </c>
      <c r="K9818" s="334">
        <v>0</v>
      </c>
      <c r="L9818" s="334">
        <v>0</v>
      </c>
      <c r="M9818" s="334">
        <v>0</v>
      </c>
      <c r="N9818" s="334">
        <v>0</v>
      </c>
      <c r="O9818" s="334">
        <v>0</v>
      </c>
      <c r="P9818" s="334">
        <v>0</v>
      </c>
      <c r="Q9818" s="334">
        <v>0</v>
      </c>
      <c r="R9818" s="334">
        <v>0</v>
      </c>
      <c r="S9818" s="334">
        <v>0</v>
      </c>
      <c r="T9818" s="334">
        <v>0</v>
      </c>
      <c r="U9818" s="334">
        <v>0</v>
      </c>
      <c r="V9818" s="334">
        <v>0</v>
      </c>
      <c r="W9818" s="334">
        <v>0</v>
      </c>
      <c r="X9818" s="334">
        <v>0</v>
      </c>
      <c r="Y9818" s="334">
        <v>0</v>
      </c>
      <c r="Z9818" s="334">
        <v>0</v>
      </c>
      <c r="AA9818" s="334">
        <v>0</v>
      </c>
      <c r="AB9818" s="334">
        <v>0</v>
      </c>
      <c r="AD9818" s="334">
        <v>0</v>
      </c>
      <c r="AE9818" s="334">
        <f t="shared" si="1537"/>
        <v>0</v>
      </c>
      <c r="AF9818" s="334">
        <f t="shared" si="1538"/>
        <v>0</v>
      </c>
      <c r="AG9818" s="340">
        <f t="shared" si="1539"/>
        <v>0</v>
      </c>
      <c r="AI9818" s="340">
        <f t="shared" si="1541"/>
        <v>0</v>
      </c>
      <c r="AJ9818" s="340">
        <f t="shared" si="1541"/>
        <v>0</v>
      </c>
      <c r="AK9818" s="340">
        <f t="shared" si="1541"/>
        <v>0</v>
      </c>
      <c r="AL9818" s="340">
        <f t="shared" si="1541"/>
        <v>0</v>
      </c>
      <c r="AM9818" s="340">
        <f t="shared" si="1541"/>
        <v>0</v>
      </c>
    </row>
    <row r="9819" spans="1:39" x14ac:dyDescent="0.35">
      <c r="A9819" s="337">
        <v>31732</v>
      </c>
      <c r="B9819" s="338">
        <f t="shared" si="1534"/>
        <v>1986</v>
      </c>
      <c r="C9819" s="338">
        <f t="shared" si="1535"/>
        <v>11</v>
      </c>
      <c r="D9819" s="338">
        <f t="shared" si="1536"/>
        <v>16</v>
      </c>
      <c r="E9819" s="334">
        <v>0</v>
      </c>
      <c r="F9819" s="334">
        <v>0</v>
      </c>
      <c r="G9819" s="334">
        <v>0</v>
      </c>
      <c r="H9819" s="334">
        <v>0</v>
      </c>
      <c r="I9819" s="334">
        <v>0</v>
      </c>
      <c r="J9819" s="334">
        <v>0</v>
      </c>
      <c r="K9819" s="334">
        <v>0</v>
      </c>
      <c r="L9819" s="334">
        <v>0</v>
      </c>
      <c r="M9819" s="334">
        <v>0</v>
      </c>
      <c r="N9819" s="334">
        <v>0</v>
      </c>
      <c r="O9819" s="334">
        <v>0</v>
      </c>
      <c r="P9819" s="334">
        <v>0</v>
      </c>
      <c r="Q9819" s="334">
        <v>0</v>
      </c>
      <c r="R9819" s="334">
        <v>0</v>
      </c>
      <c r="S9819" s="334">
        <v>0</v>
      </c>
      <c r="T9819" s="334">
        <v>0</v>
      </c>
      <c r="U9819" s="334">
        <v>0</v>
      </c>
      <c r="V9819" s="334">
        <v>0</v>
      </c>
      <c r="W9819" s="334">
        <v>0</v>
      </c>
      <c r="X9819" s="334">
        <v>0</v>
      </c>
      <c r="Y9819" s="334">
        <v>0</v>
      </c>
      <c r="Z9819" s="334">
        <v>0.3</v>
      </c>
      <c r="AA9819" s="334">
        <v>0.2</v>
      </c>
      <c r="AB9819" s="334">
        <v>0.3</v>
      </c>
      <c r="AD9819" s="334">
        <v>0.8</v>
      </c>
      <c r="AE9819" s="334">
        <f t="shared" si="1537"/>
        <v>0.8</v>
      </c>
      <c r="AF9819" s="334">
        <f t="shared" si="1538"/>
        <v>0.8</v>
      </c>
      <c r="AG9819" s="340">
        <f t="shared" si="1539"/>
        <v>0</v>
      </c>
      <c r="AI9819" s="340">
        <f t="shared" si="1541"/>
        <v>0</v>
      </c>
      <c r="AJ9819" s="340">
        <f t="shared" si="1541"/>
        <v>0</v>
      </c>
      <c r="AK9819" s="340">
        <f t="shared" si="1541"/>
        <v>0</v>
      </c>
      <c r="AL9819" s="340">
        <f t="shared" si="1541"/>
        <v>0</v>
      </c>
      <c r="AM9819" s="340">
        <f t="shared" si="1541"/>
        <v>0</v>
      </c>
    </row>
    <row r="9820" spans="1:39" x14ac:dyDescent="0.35">
      <c r="A9820" s="337">
        <v>31733</v>
      </c>
      <c r="B9820" s="338">
        <f t="shared" si="1534"/>
        <v>1986</v>
      </c>
      <c r="C9820" s="338">
        <f t="shared" si="1535"/>
        <v>11</v>
      </c>
      <c r="D9820" s="338">
        <f t="shared" si="1536"/>
        <v>17</v>
      </c>
      <c r="E9820" s="334">
        <v>0.2</v>
      </c>
      <c r="F9820" s="334">
        <v>0.2</v>
      </c>
      <c r="G9820" s="334">
        <v>0.1</v>
      </c>
      <c r="H9820" s="334">
        <v>0.2</v>
      </c>
      <c r="I9820" s="334">
        <v>0.2</v>
      </c>
      <c r="J9820" s="334">
        <v>0.2</v>
      </c>
      <c r="K9820" s="334">
        <v>0.2</v>
      </c>
      <c r="L9820" s="334">
        <v>0.1</v>
      </c>
      <c r="M9820" s="334">
        <v>0.2</v>
      </c>
      <c r="N9820" s="334">
        <v>0.2</v>
      </c>
      <c r="O9820" s="334">
        <v>0.2</v>
      </c>
      <c r="P9820" s="334">
        <v>0.1</v>
      </c>
      <c r="Q9820" s="334">
        <v>0.2</v>
      </c>
      <c r="R9820" s="334">
        <v>0</v>
      </c>
      <c r="S9820" s="334">
        <v>0</v>
      </c>
      <c r="T9820" s="334">
        <v>0</v>
      </c>
      <c r="U9820" s="334">
        <v>0</v>
      </c>
      <c r="V9820" s="334">
        <v>0</v>
      </c>
      <c r="W9820" s="334">
        <v>0.2</v>
      </c>
      <c r="X9820" s="334">
        <v>0.2</v>
      </c>
      <c r="Y9820" s="334">
        <v>0.2</v>
      </c>
      <c r="Z9820" s="334">
        <v>0.1</v>
      </c>
      <c r="AA9820" s="334">
        <v>0.2</v>
      </c>
      <c r="AB9820" s="334">
        <v>0.2</v>
      </c>
      <c r="AD9820" s="334">
        <v>3.4</v>
      </c>
      <c r="AE9820" s="334">
        <f t="shared" si="1537"/>
        <v>3.4</v>
      </c>
      <c r="AF9820" s="334">
        <f t="shared" si="1538"/>
        <v>3.4000000000000008</v>
      </c>
      <c r="AG9820" s="340">
        <f t="shared" si="1539"/>
        <v>8.8817841970012523E-16</v>
      </c>
      <c r="AI9820" s="340">
        <f t="shared" si="1541"/>
        <v>0</v>
      </c>
      <c r="AJ9820" s="340">
        <f t="shared" si="1541"/>
        <v>0</v>
      </c>
      <c r="AK9820" s="340">
        <f t="shared" si="1541"/>
        <v>0</v>
      </c>
      <c r="AL9820" s="340">
        <f t="shared" si="1541"/>
        <v>0</v>
      </c>
      <c r="AM9820" s="340">
        <f t="shared" si="1541"/>
        <v>0</v>
      </c>
    </row>
    <row r="9821" spans="1:39" x14ac:dyDescent="0.35">
      <c r="A9821" s="337">
        <v>31734</v>
      </c>
      <c r="B9821" s="338">
        <f t="shared" si="1534"/>
        <v>1986</v>
      </c>
      <c r="C9821" s="338">
        <f t="shared" si="1535"/>
        <v>11</v>
      </c>
      <c r="D9821" s="338">
        <f t="shared" si="1536"/>
        <v>18</v>
      </c>
      <c r="E9821" s="334">
        <v>0</v>
      </c>
      <c r="F9821" s="334">
        <v>0</v>
      </c>
      <c r="G9821" s="334">
        <v>0</v>
      </c>
      <c r="H9821" s="334">
        <v>0</v>
      </c>
      <c r="I9821" s="334">
        <v>0</v>
      </c>
      <c r="J9821" s="334">
        <v>0</v>
      </c>
      <c r="K9821" s="334">
        <v>0</v>
      </c>
      <c r="L9821" s="334">
        <v>0</v>
      </c>
      <c r="M9821" s="334">
        <v>0</v>
      </c>
      <c r="N9821" s="334">
        <v>0</v>
      </c>
      <c r="O9821" s="334">
        <v>0</v>
      </c>
      <c r="P9821" s="334">
        <v>0</v>
      </c>
      <c r="Q9821" s="334">
        <v>0</v>
      </c>
      <c r="R9821" s="334">
        <v>0</v>
      </c>
      <c r="S9821" s="334">
        <v>0</v>
      </c>
      <c r="T9821" s="334">
        <v>0</v>
      </c>
      <c r="U9821" s="334">
        <v>0</v>
      </c>
      <c r="V9821" s="334">
        <v>0</v>
      </c>
      <c r="W9821" s="334">
        <v>0</v>
      </c>
      <c r="X9821" s="334">
        <v>0</v>
      </c>
      <c r="Y9821" s="334">
        <v>0</v>
      </c>
      <c r="Z9821" s="334">
        <v>0</v>
      </c>
      <c r="AA9821" s="334">
        <v>0</v>
      </c>
      <c r="AB9821" s="334">
        <v>0</v>
      </c>
      <c r="AD9821" s="334">
        <v>0</v>
      </c>
      <c r="AE9821" s="334">
        <f t="shared" si="1537"/>
        <v>0</v>
      </c>
      <c r="AF9821" s="334">
        <f t="shared" si="1538"/>
        <v>0</v>
      </c>
      <c r="AG9821" s="340">
        <f t="shared" si="1539"/>
        <v>0</v>
      </c>
      <c r="AI9821" s="340">
        <f t="shared" si="1541"/>
        <v>0</v>
      </c>
      <c r="AJ9821" s="340">
        <f t="shared" si="1541"/>
        <v>0</v>
      </c>
      <c r="AK9821" s="340">
        <f t="shared" si="1541"/>
        <v>0</v>
      </c>
      <c r="AL9821" s="340">
        <f t="shared" si="1541"/>
        <v>0</v>
      </c>
      <c r="AM9821" s="340">
        <f t="shared" si="1541"/>
        <v>0</v>
      </c>
    </row>
    <row r="9822" spans="1:39" x14ac:dyDescent="0.35">
      <c r="A9822" s="337">
        <v>31735</v>
      </c>
      <c r="B9822" s="338">
        <f t="shared" si="1534"/>
        <v>1986</v>
      </c>
      <c r="C9822" s="338">
        <f t="shared" si="1535"/>
        <v>11</v>
      </c>
      <c r="D9822" s="338">
        <f t="shared" si="1536"/>
        <v>19</v>
      </c>
      <c r="E9822" s="334">
        <v>0</v>
      </c>
      <c r="F9822" s="334">
        <v>0</v>
      </c>
      <c r="G9822" s="334">
        <v>0</v>
      </c>
      <c r="H9822" s="334">
        <v>0</v>
      </c>
      <c r="I9822" s="334">
        <v>0</v>
      </c>
      <c r="J9822" s="334">
        <v>0</v>
      </c>
      <c r="K9822" s="334">
        <v>0</v>
      </c>
      <c r="L9822" s="334">
        <v>0</v>
      </c>
      <c r="M9822" s="334">
        <v>0</v>
      </c>
      <c r="N9822" s="334">
        <v>0</v>
      </c>
      <c r="O9822" s="334">
        <v>0</v>
      </c>
      <c r="P9822" s="334">
        <v>0</v>
      </c>
      <c r="Q9822" s="334">
        <v>0</v>
      </c>
      <c r="R9822" s="334">
        <v>0</v>
      </c>
      <c r="S9822" s="334">
        <v>0</v>
      </c>
      <c r="T9822" s="334">
        <v>0</v>
      </c>
      <c r="U9822" s="334">
        <v>0</v>
      </c>
      <c r="V9822" s="334">
        <v>0</v>
      </c>
      <c r="W9822" s="334">
        <v>0</v>
      </c>
      <c r="X9822" s="334">
        <v>0</v>
      </c>
      <c r="Y9822" s="334">
        <v>0</v>
      </c>
      <c r="Z9822" s="334">
        <v>0</v>
      </c>
      <c r="AA9822" s="334">
        <v>0</v>
      </c>
      <c r="AB9822" s="334">
        <v>0</v>
      </c>
      <c r="AD9822" s="334">
        <v>0</v>
      </c>
      <c r="AE9822" s="334">
        <f t="shared" si="1537"/>
        <v>0</v>
      </c>
      <c r="AF9822" s="334">
        <f t="shared" si="1538"/>
        <v>0</v>
      </c>
      <c r="AG9822" s="340">
        <f t="shared" si="1539"/>
        <v>0</v>
      </c>
      <c r="AI9822" s="340">
        <f t="shared" si="1541"/>
        <v>0</v>
      </c>
      <c r="AJ9822" s="340">
        <f t="shared" si="1541"/>
        <v>0</v>
      </c>
      <c r="AK9822" s="340">
        <f t="shared" si="1541"/>
        <v>0</v>
      </c>
      <c r="AL9822" s="340">
        <f t="shared" si="1541"/>
        <v>0</v>
      </c>
      <c r="AM9822" s="340">
        <f t="shared" si="1541"/>
        <v>0</v>
      </c>
    </row>
    <row r="9823" spans="1:39" x14ac:dyDescent="0.35">
      <c r="A9823" s="337">
        <v>31736</v>
      </c>
      <c r="B9823" s="338">
        <f t="shared" si="1534"/>
        <v>1986</v>
      </c>
      <c r="C9823" s="338">
        <f t="shared" si="1535"/>
        <v>11</v>
      </c>
      <c r="D9823" s="338">
        <f t="shared" si="1536"/>
        <v>20</v>
      </c>
      <c r="E9823" s="334">
        <v>0</v>
      </c>
      <c r="F9823" s="334">
        <v>0</v>
      </c>
      <c r="G9823" s="334">
        <v>0</v>
      </c>
      <c r="H9823" s="334">
        <v>0</v>
      </c>
      <c r="I9823" s="334">
        <v>0</v>
      </c>
      <c r="J9823" s="334">
        <v>0</v>
      </c>
      <c r="K9823" s="334">
        <v>0</v>
      </c>
      <c r="L9823" s="334">
        <v>0</v>
      </c>
      <c r="M9823" s="334">
        <v>0</v>
      </c>
      <c r="N9823" s="334">
        <v>0</v>
      </c>
      <c r="O9823" s="334">
        <v>0</v>
      </c>
      <c r="P9823" s="334">
        <v>0</v>
      </c>
      <c r="Q9823" s="334">
        <v>0</v>
      </c>
      <c r="R9823" s="334">
        <v>0</v>
      </c>
      <c r="S9823" s="334">
        <v>0</v>
      </c>
      <c r="T9823" s="334">
        <v>0</v>
      </c>
      <c r="U9823" s="334">
        <v>0</v>
      </c>
      <c r="V9823" s="334">
        <v>0</v>
      </c>
      <c r="W9823" s="334">
        <v>0</v>
      </c>
      <c r="X9823" s="334">
        <v>0</v>
      </c>
      <c r="Y9823" s="334">
        <v>0</v>
      </c>
      <c r="Z9823" s="334">
        <v>0</v>
      </c>
      <c r="AA9823" s="334">
        <v>0</v>
      </c>
      <c r="AB9823" s="334">
        <v>0</v>
      </c>
      <c r="AD9823" s="334">
        <v>0</v>
      </c>
      <c r="AE9823" s="334">
        <f t="shared" si="1537"/>
        <v>0</v>
      </c>
      <c r="AF9823" s="334">
        <f t="shared" si="1538"/>
        <v>0</v>
      </c>
      <c r="AG9823" s="340">
        <f t="shared" si="1539"/>
        <v>0</v>
      </c>
      <c r="AI9823" s="340">
        <f t="shared" si="1541"/>
        <v>0</v>
      </c>
      <c r="AJ9823" s="340">
        <f t="shared" si="1541"/>
        <v>0</v>
      </c>
      <c r="AK9823" s="340">
        <f t="shared" si="1541"/>
        <v>0</v>
      </c>
      <c r="AL9823" s="340">
        <f t="shared" si="1541"/>
        <v>0</v>
      </c>
      <c r="AM9823" s="340">
        <f t="shared" si="1541"/>
        <v>0</v>
      </c>
    </row>
    <row r="9824" spans="1:39" x14ac:dyDescent="0.35">
      <c r="A9824" s="337">
        <v>31737</v>
      </c>
      <c r="B9824" s="338">
        <f t="shared" si="1534"/>
        <v>1986</v>
      </c>
      <c r="C9824" s="338">
        <f t="shared" si="1535"/>
        <v>11</v>
      </c>
      <c r="D9824" s="338">
        <f t="shared" si="1536"/>
        <v>21</v>
      </c>
      <c r="E9824" s="334">
        <v>0</v>
      </c>
      <c r="F9824" s="334">
        <v>0</v>
      </c>
      <c r="G9824" s="334">
        <v>0</v>
      </c>
      <c r="H9824" s="334">
        <v>0</v>
      </c>
      <c r="I9824" s="334">
        <v>0</v>
      </c>
      <c r="J9824" s="334">
        <v>0</v>
      </c>
      <c r="K9824" s="334">
        <v>0</v>
      </c>
      <c r="L9824" s="334">
        <v>0</v>
      </c>
      <c r="M9824" s="334">
        <v>0</v>
      </c>
      <c r="N9824" s="334">
        <v>0</v>
      </c>
      <c r="O9824" s="334">
        <v>0</v>
      </c>
      <c r="P9824" s="334">
        <v>0</v>
      </c>
      <c r="Q9824" s="334">
        <v>0</v>
      </c>
      <c r="R9824" s="334">
        <v>0</v>
      </c>
      <c r="S9824" s="334">
        <v>0</v>
      </c>
      <c r="T9824" s="334">
        <v>0</v>
      </c>
      <c r="U9824" s="334">
        <v>0</v>
      </c>
      <c r="V9824" s="334">
        <v>0</v>
      </c>
      <c r="W9824" s="334">
        <v>0</v>
      </c>
      <c r="X9824" s="334">
        <v>0</v>
      </c>
      <c r="Y9824" s="334">
        <v>0</v>
      </c>
      <c r="Z9824" s="334">
        <v>0</v>
      </c>
      <c r="AA9824" s="334">
        <v>0</v>
      </c>
      <c r="AB9824" s="334">
        <v>0</v>
      </c>
      <c r="AD9824" s="334">
        <v>0</v>
      </c>
      <c r="AE9824" s="334">
        <f t="shared" si="1537"/>
        <v>0</v>
      </c>
      <c r="AF9824" s="334">
        <f t="shared" si="1538"/>
        <v>0</v>
      </c>
      <c r="AG9824" s="340">
        <f t="shared" si="1539"/>
        <v>0</v>
      </c>
      <c r="AI9824" s="340">
        <f t="shared" si="1541"/>
        <v>0</v>
      </c>
      <c r="AJ9824" s="340">
        <f t="shared" si="1541"/>
        <v>0</v>
      </c>
      <c r="AK9824" s="340">
        <f t="shared" si="1541"/>
        <v>0</v>
      </c>
      <c r="AL9824" s="340">
        <f t="shared" si="1541"/>
        <v>0</v>
      </c>
      <c r="AM9824" s="340">
        <f t="shared" si="1541"/>
        <v>0</v>
      </c>
    </row>
    <row r="9825" spans="1:39" x14ac:dyDescent="0.35">
      <c r="A9825" s="337">
        <v>31738</v>
      </c>
      <c r="B9825" s="338">
        <f t="shared" si="1534"/>
        <v>1986</v>
      </c>
      <c r="C9825" s="338">
        <f t="shared" si="1535"/>
        <v>11</v>
      </c>
      <c r="D9825" s="338">
        <f t="shared" si="1536"/>
        <v>22</v>
      </c>
      <c r="E9825" s="334">
        <v>0</v>
      </c>
      <c r="F9825" s="334">
        <v>0</v>
      </c>
      <c r="G9825" s="334">
        <v>0</v>
      </c>
      <c r="H9825" s="334">
        <v>0</v>
      </c>
      <c r="I9825" s="334">
        <v>0</v>
      </c>
      <c r="J9825" s="334">
        <v>0</v>
      </c>
      <c r="K9825" s="334">
        <v>0</v>
      </c>
      <c r="L9825" s="334">
        <v>0</v>
      </c>
      <c r="M9825" s="334">
        <v>0</v>
      </c>
      <c r="N9825" s="334">
        <v>0</v>
      </c>
      <c r="O9825" s="334">
        <v>0</v>
      </c>
      <c r="P9825" s="334">
        <v>0</v>
      </c>
      <c r="Q9825" s="334">
        <v>0</v>
      </c>
      <c r="R9825" s="334">
        <v>0</v>
      </c>
      <c r="S9825" s="334">
        <v>0</v>
      </c>
      <c r="T9825" s="334">
        <v>0</v>
      </c>
      <c r="U9825" s="334">
        <v>0</v>
      </c>
      <c r="V9825" s="334">
        <v>0</v>
      </c>
      <c r="W9825" s="334">
        <v>0</v>
      </c>
      <c r="X9825" s="334">
        <v>0</v>
      </c>
      <c r="Y9825" s="334">
        <v>0</v>
      </c>
      <c r="Z9825" s="334">
        <v>0</v>
      </c>
      <c r="AA9825" s="334">
        <v>0</v>
      </c>
      <c r="AB9825" s="334">
        <v>0</v>
      </c>
      <c r="AD9825" s="334">
        <v>0</v>
      </c>
      <c r="AE9825" s="334">
        <f t="shared" si="1537"/>
        <v>0</v>
      </c>
      <c r="AF9825" s="334">
        <f t="shared" si="1538"/>
        <v>0</v>
      </c>
      <c r="AG9825" s="340">
        <f t="shared" si="1539"/>
        <v>0</v>
      </c>
      <c r="AI9825" s="340">
        <f t="shared" si="1541"/>
        <v>0</v>
      </c>
      <c r="AJ9825" s="340">
        <f t="shared" si="1541"/>
        <v>0</v>
      </c>
      <c r="AK9825" s="340">
        <f t="shared" si="1541"/>
        <v>0</v>
      </c>
      <c r="AL9825" s="340">
        <f t="shared" si="1541"/>
        <v>0</v>
      </c>
      <c r="AM9825" s="340">
        <f t="shared" si="1541"/>
        <v>0</v>
      </c>
    </row>
    <row r="9826" spans="1:39" x14ac:dyDescent="0.35">
      <c r="A9826" s="337">
        <v>31739</v>
      </c>
      <c r="B9826" s="338">
        <f t="shared" si="1534"/>
        <v>1986</v>
      </c>
      <c r="C9826" s="338">
        <f t="shared" si="1535"/>
        <v>11</v>
      </c>
      <c r="D9826" s="338">
        <f t="shared" si="1536"/>
        <v>23</v>
      </c>
      <c r="E9826" s="334">
        <v>0</v>
      </c>
      <c r="F9826" s="334">
        <v>0</v>
      </c>
      <c r="G9826" s="334">
        <v>0</v>
      </c>
      <c r="H9826" s="334">
        <v>0</v>
      </c>
      <c r="I9826" s="334">
        <v>0</v>
      </c>
      <c r="J9826" s="334">
        <v>0</v>
      </c>
      <c r="K9826" s="334">
        <v>0</v>
      </c>
      <c r="L9826" s="334">
        <v>0</v>
      </c>
      <c r="M9826" s="334">
        <v>0</v>
      </c>
      <c r="N9826" s="334">
        <v>0</v>
      </c>
      <c r="O9826" s="334">
        <v>0</v>
      </c>
      <c r="P9826" s="334">
        <v>0</v>
      </c>
      <c r="Q9826" s="334">
        <v>0</v>
      </c>
      <c r="R9826" s="334">
        <v>0</v>
      </c>
      <c r="S9826" s="334">
        <v>0</v>
      </c>
      <c r="T9826" s="334">
        <v>0</v>
      </c>
      <c r="U9826" s="334">
        <v>0</v>
      </c>
      <c r="V9826" s="334">
        <v>0</v>
      </c>
      <c r="W9826" s="334">
        <v>0</v>
      </c>
      <c r="X9826" s="334">
        <v>0</v>
      </c>
      <c r="Y9826" s="334">
        <v>0</v>
      </c>
      <c r="Z9826" s="334">
        <v>0</v>
      </c>
      <c r="AA9826" s="334">
        <v>0</v>
      </c>
      <c r="AB9826" s="334">
        <v>0</v>
      </c>
      <c r="AD9826" s="334">
        <v>0</v>
      </c>
      <c r="AE9826" s="334">
        <f t="shared" si="1537"/>
        <v>0</v>
      </c>
      <c r="AF9826" s="334">
        <f t="shared" si="1538"/>
        <v>0</v>
      </c>
      <c r="AG9826" s="340">
        <f t="shared" si="1539"/>
        <v>0</v>
      </c>
      <c r="AI9826" s="340">
        <f t="shared" si="1541"/>
        <v>0</v>
      </c>
      <c r="AJ9826" s="340">
        <f t="shared" si="1541"/>
        <v>0</v>
      </c>
      <c r="AK9826" s="340">
        <f t="shared" si="1541"/>
        <v>0</v>
      </c>
      <c r="AL9826" s="340">
        <f t="shared" si="1541"/>
        <v>0</v>
      </c>
      <c r="AM9826" s="340">
        <f t="shared" si="1541"/>
        <v>0</v>
      </c>
    </row>
    <row r="9827" spans="1:39" x14ac:dyDescent="0.35">
      <c r="A9827" s="337">
        <v>31740</v>
      </c>
      <c r="B9827" s="338">
        <f t="shared" si="1534"/>
        <v>1986</v>
      </c>
      <c r="C9827" s="338">
        <f t="shared" si="1535"/>
        <v>11</v>
      </c>
      <c r="D9827" s="338">
        <f t="shared" si="1536"/>
        <v>24</v>
      </c>
      <c r="E9827" s="334">
        <v>0</v>
      </c>
      <c r="F9827" s="334">
        <v>0</v>
      </c>
      <c r="G9827" s="334">
        <v>0</v>
      </c>
      <c r="H9827" s="334">
        <v>0</v>
      </c>
      <c r="I9827" s="334">
        <v>0</v>
      </c>
      <c r="J9827" s="334">
        <v>0</v>
      </c>
      <c r="K9827" s="334">
        <v>0</v>
      </c>
      <c r="L9827" s="334">
        <v>0</v>
      </c>
      <c r="M9827" s="334">
        <v>0</v>
      </c>
      <c r="N9827" s="334">
        <v>0</v>
      </c>
      <c r="O9827" s="334">
        <v>0</v>
      </c>
      <c r="P9827" s="334">
        <v>0</v>
      </c>
      <c r="Q9827" s="334">
        <v>0</v>
      </c>
      <c r="R9827" s="334">
        <v>0</v>
      </c>
      <c r="S9827" s="334">
        <v>0</v>
      </c>
      <c r="T9827" s="334">
        <v>0</v>
      </c>
      <c r="U9827" s="334">
        <v>0</v>
      </c>
      <c r="V9827" s="334">
        <v>0</v>
      </c>
      <c r="W9827" s="334">
        <v>0</v>
      </c>
      <c r="X9827" s="334">
        <v>0</v>
      </c>
      <c r="Y9827" s="334">
        <v>0</v>
      </c>
      <c r="Z9827" s="334">
        <v>0</v>
      </c>
      <c r="AA9827" s="334">
        <v>0</v>
      </c>
      <c r="AB9827" s="334">
        <v>0</v>
      </c>
      <c r="AD9827" s="334">
        <v>0</v>
      </c>
      <c r="AE9827" s="334">
        <f t="shared" si="1537"/>
        <v>0</v>
      </c>
      <c r="AF9827" s="334">
        <f t="shared" si="1538"/>
        <v>0</v>
      </c>
      <c r="AG9827" s="340">
        <f t="shared" si="1539"/>
        <v>0</v>
      </c>
      <c r="AI9827" s="340">
        <f t="shared" si="1541"/>
        <v>0</v>
      </c>
      <c r="AJ9827" s="340">
        <f t="shared" si="1541"/>
        <v>0</v>
      </c>
      <c r="AK9827" s="340">
        <f t="shared" si="1541"/>
        <v>0</v>
      </c>
      <c r="AL9827" s="340">
        <f t="shared" si="1541"/>
        <v>0</v>
      </c>
      <c r="AM9827" s="340">
        <f t="shared" si="1541"/>
        <v>0</v>
      </c>
    </row>
    <row r="9828" spans="1:39" x14ac:dyDescent="0.35">
      <c r="A9828" s="337">
        <v>31741</v>
      </c>
      <c r="B9828" s="338">
        <f t="shared" si="1534"/>
        <v>1986</v>
      </c>
      <c r="C9828" s="338">
        <f t="shared" si="1535"/>
        <v>11</v>
      </c>
      <c r="D9828" s="338">
        <f t="shared" si="1536"/>
        <v>25</v>
      </c>
      <c r="E9828" s="334">
        <v>0</v>
      </c>
      <c r="F9828" s="334">
        <v>0</v>
      </c>
      <c r="G9828" s="334">
        <v>0</v>
      </c>
      <c r="H9828" s="334">
        <v>0</v>
      </c>
      <c r="I9828" s="334">
        <v>0</v>
      </c>
      <c r="J9828" s="334">
        <v>0</v>
      </c>
      <c r="K9828" s="334">
        <v>0</v>
      </c>
      <c r="L9828" s="334">
        <v>0</v>
      </c>
      <c r="M9828" s="334">
        <v>0</v>
      </c>
      <c r="N9828" s="334">
        <v>0</v>
      </c>
      <c r="O9828" s="334">
        <v>0</v>
      </c>
      <c r="P9828" s="334">
        <v>0</v>
      </c>
      <c r="Q9828" s="334">
        <v>0</v>
      </c>
      <c r="R9828" s="334">
        <v>0</v>
      </c>
      <c r="S9828" s="334">
        <v>0</v>
      </c>
      <c r="T9828" s="334">
        <v>0</v>
      </c>
      <c r="U9828" s="334">
        <v>0</v>
      </c>
      <c r="V9828" s="334">
        <v>0</v>
      </c>
      <c r="W9828" s="334">
        <v>0</v>
      </c>
      <c r="X9828" s="334">
        <v>0</v>
      </c>
      <c r="Y9828" s="334">
        <v>0</v>
      </c>
      <c r="Z9828" s="334">
        <v>0</v>
      </c>
      <c r="AA9828" s="334">
        <v>0</v>
      </c>
      <c r="AB9828" s="334">
        <v>0</v>
      </c>
      <c r="AD9828" s="334">
        <v>0</v>
      </c>
      <c r="AE9828" s="334">
        <f t="shared" si="1537"/>
        <v>0</v>
      </c>
      <c r="AF9828" s="334">
        <f t="shared" si="1538"/>
        <v>0</v>
      </c>
      <c r="AG9828" s="340">
        <f t="shared" si="1539"/>
        <v>0</v>
      </c>
      <c r="AI9828" s="340">
        <f t="shared" ref="AI9828:AM9843" si="1542">IF($C9828=AI$1,$AF9828,0)</f>
        <v>0</v>
      </c>
      <c r="AJ9828" s="340">
        <f t="shared" si="1542"/>
        <v>0</v>
      </c>
      <c r="AK9828" s="340">
        <f t="shared" si="1542"/>
        <v>0</v>
      </c>
      <c r="AL9828" s="340">
        <f t="shared" si="1542"/>
        <v>0</v>
      </c>
      <c r="AM9828" s="340">
        <f t="shared" si="1542"/>
        <v>0</v>
      </c>
    </row>
    <row r="9829" spans="1:39" x14ac:dyDescent="0.35">
      <c r="A9829" s="337">
        <v>31742</v>
      </c>
      <c r="B9829" s="338">
        <f t="shared" si="1534"/>
        <v>1986</v>
      </c>
      <c r="C9829" s="338">
        <f t="shared" si="1535"/>
        <v>11</v>
      </c>
      <c r="D9829" s="338">
        <f t="shared" si="1536"/>
        <v>26</v>
      </c>
      <c r="E9829" s="334">
        <v>0</v>
      </c>
      <c r="F9829" s="334">
        <v>0</v>
      </c>
      <c r="G9829" s="334">
        <v>0</v>
      </c>
      <c r="H9829" s="334">
        <v>0</v>
      </c>
      <c r="I9829" s="334">
        <v>0</v>
      </c>
      <c r="J9829" s="334">
        <v>0</v>
      </c>
      <c r="K9829" s="334">
        <v>0</v>
      </c>
      <c r="L9829" s="334">
        <v>0</v>
      </c>
      <c r="M9829" s="334">
        <v>0</v>
      </c>
      <c r="N9829" s="334">
        <v>0</v>
      </c>
      <c r="O9829" s="334">
        <v>0</v>
      </c>
      <c r="P9829" s="334">
        <v>0</v>
      </c>
      <c r="Q9829" s="334">
        <v>0</v>
      </c>
      <c r="R9829" s="334">
        <v>0</v>
      </c>
      <c r="S9829" s="334">
        <v>0</v>
      </c>
      <c r="T9829" s="334">
        <v>0</v>
      </c>
      <c r="U9829" s="334">
        <v>0</v>
      </c>
      <c r="V9829" s="334">
        <v>0</v>
      </c>
      <c r="W9829" s="334">
        <v>0</v>
      </c>
      <c r="X9829" s="334">
        <v>0</v>
      </c>
      <c r="Y9829" s="334">
        <v>0</v>
      </c>
      <c r="Z9829" s="334">
        <v>0</v>
      </c>
      <c r="AA9829" s="334">
        <v>0</v>
      </c>
      <c r="AB9829" s="334">
        <v>0</v>
      </c>
      <c r="AD9829" s="334">
        <v>0</v>
      </c>
      <c r="AE9829" s="334">
        <f t="shared" si="1537"/>
        <v>0</v>
      </c>
      <c r="AF9829" s="334">
        <f t="shared" si="1538"/>
        <v>0</v>
      </c>
      <c r="AG9829" s="340">
        <f t="shared" si="1539"/>
        <v>0</v>
      </c>
      <c r="AI9829" s="340">
        <f t="shared" si="1542"/>
        <v>0</v>
      </c>
      <c r="AJ9829" s="340">
        <f t="shared" si="1542"/>
        <v>0</v>
      </c>
      <c r="AK9829" s="340">
        <f t="shared" si="1542"/>
        <v>0</v>
      </c>
      <c r="AL9829" s="340">
        <f t="shared" si="1542"/>
        <v>0</v>
      </c>
      <c r="AM9829" s="340">
        <f t="shared" si="1542"/>
        <v>0</v>
      </c>
    </row>
    <row r="9830" spans="1:39" x14ac:dyDescent="0.35">
      <c r="A9830" s="337">
        <v>31743</v>
      </c>
      <c r="B9830" s="338">
        <f t="shared" si="1534"/>
        <v>1986</v>
      </c>
      <c r="C9830" s="338">
        <f t="shared" si="1535"/>
        <v>11</v>
      </c>
      <c r="D9830" s="338">
        <f t="shared" si="1536"/>
        <v>27</v>
      </c>
      <c r="E9830" s="334">
        <v>0</v>
      </c>
      <c r="F9830" s="334">
        <v>0</v>
      </c>
      <c r="G9830" s="334">
        <v>0</v>
      </c>
      <c r="H9830" s="334">
        <v>0</v>
      </c>
      <c r="I9830" s="334">
        <v>0</v>
      </c>
      <c r="J9830" s="334">
        <v>0</v>
      </c>
      <c r="K9830" s="334">
        <v>0</v>
      </c>
      <c r="L9830" s="334">
        <v>0</v>
      </c>
      <c r="M9830" s="334">
        <v>0</v>
      </c>
      <c r="N9830" s="334">
        <v>0</v>
      </c>
      <c r="O9830" s="334">
        <v>0</v>
      </c>
      <c r="P9830" s="334">
        <v>0</v>
      </c>
      <c r="Q9830" s="334">
        <v>0</v>
      </c>
      <c r="R9830" s="334">
        <v>0</v>
      </c>
      <c r="S9830" s="334">
        <v>0</v>
      </c>
      <c r="T9830" s="334">
        <v>0</v>
      </c>
      <c r="U9830" s="334">
        <v>0</v>
      </c>
      <c r="V9830" s="334">
        <v>0</v>
      </c>
      <c r="W9830" s="334">
        <v>0</v>
      </c>
      <c r="X9830" s="334">
        <v>0</v>
      </c>
      <c r="Y9830" s="334">
        <v>0</v>
      </c>
      <c r="Z9830" s="334">
        <v>0</v>
      </c>
      <c r="AA9830" s="334">
        <v>0</v>
      </c>
      <c r="AB9830" s="334">
        <v>0</v>
      </c>
      <c r="AD9830" s="334">
        <v>0</v>
      </c>
      <c r="AE9830" s="334">
        <f t="shared" si="1537"/>
        <v>0</v>
      </c>
      <c r="AF9830" s="334">
        <f t="shared" si="1538"/>
        <v>0</v>
      </c>
      <c r="AG9830" s="340">
        <f t="shared" si="1539"/>
        <v>0</v>
      </c>
      <c r="AI9830" s="340">
        <f t="shared" si="1542"/>
        <v>0</v>
      </c>
      <c r="AJ9830" s="340">
        <f t="shared" si="1542"/>
        <v>0</v>
      </c>
      <c r="AK9830" s="340">
        <f t="shared" si="1542"/>
        <v>0</v>
      </c>
      <c r="AL9830" s="340">
        <f t="shared" si="1542"/>
        <v>0</v>
      </c>
      <c r="AM9830" s="340">
        <f t="shared" si="1542"/>
        <v>0</v>
      </c>
    </row>
    <row r="9831" spans="1:39" x14ac:dyDescent="0.35">
      <c r="A9831" s="337">
        <v>31744</v>
      </c>
      <c r="B9831" s="338">
        <f t="shared" si="1534"/>
        <v>1986</v>
      </c>
      <c r="C9831" s="338">
        <f t="shared" si="1535"/>
        <v>11</v>
      </c>
      <c r="D9831" s="338">
        <f t="shared" si="1536"/>
        <v>28</v>
      </c>
      <c r="E9831" s="334">
        <v>0</v>
      </c>
      <c r="F9831" s="334">
        <v>0</v>
      </c>
      <c r="G9831" s="334">
        <v>0</v>
      </c>
      <c r="H9831" s="334">
        <v>0</v>
      </c>
      <c r="I9831" s="334">
        <v>0</v>
      </c>
      <c r="J9831" s="334">
        <v>0</v>
      </c>
      <c r="K9831" s="334">
        <v>0</v>
      </c>
      <c r="L9831" s="334">
        <v>0</v>
      </c>
      <c r="M9831" s="334">
        <v>0</v>
      </c>
      <c r="N9831" s="334">
        <v>0</v>
      </c>
      <c r="O9831" s="334">
        <v>0</v>
      </c>
      <c r="P9831" s="334">
        <v>0</v>
      </c>
      <c r="Q9831" s="334">
        <v>0</v>
      </c>
      <c r="R9831" s="334">
        <v>0</v>
      </c>
      <c r="S9831" s="334">
        <v>0</v>
      </c>
      <c r="T9831" s="334">
        <v>0</v>
      </c>
      <c r="U9831" s="334">
        <v>0</v>
      </c>
      <c r="V9831" s="334">
        <v>0</v>
      </c>
      <c r="W9831" s="334">
        <v>0</v>
      </c>
      <c r="X9831" s="334">
        <v>0</v>
      </c>
      <c r="Y9831" s="334">
        <v>0</v>
      </c>
      <c r="Z9831" s="334">
        <v>0</v>
      </c>
      <c r="AA9831" s="334">
        <v>0</v>
      </c>
      <c r="AB9831" s="334">
        <v>0</v>
      </c>
      <c r="AD9831" s="334">
        <v>0</v>
      </c>
      <c r="AE9831" s="334">
        <f t="shared" si="1537"/>
        <v>0</v>
      </c>
      <c r="AF9831" s="334">
        <f t="shared" si="1538"/>
        <v>0</v>
      </c>
      <c r="AG9831" s="340">
        <f t="shared" si="1539"/>
        <v>0</v>
      </c>
      <c r="AI9831" s="340">
        <f t="shared" si="1542"/>
        <v>0</v>
      </c>
      <c r="AJ9831" s="340">
        <f t="shared" si="1542"/>
        <v>0</v>
      </c>
      <c r="AK9831" s="340">
        <f t="shared" si="1542"/>
        <v>0</v>
      </c>
      <c r="AL9831" s="340">
        <f t="shared" si="1542"/>
        <v>0</v>
      </c>
      <c r="AM9831" s="340">
        <f t="shared" si="1542"/>
        <v>0</v>
      </c>
    </row>
    <row r="9832" spans="1:39" x14ac:dyDescent="0.35">
      <c r="A9832" s="337">
        <v>31745</v>
      </c>
      <c r="B9832" s="338">
        <f t="shared" si="1534"/>
        <v>1986</v>
      </c>
      <c r="C9832" s="338">
        <f t="shared" si="1535"/>
        <v>11</v>
      </c>
      <c r="D9832" s="338">
        <f t="shared" si="1536"/>
        <v>29</v>
      </c>
      <c r="E9832" s="334">
        <v>0</v>
      </c>
      <c r="F9832" s="334">
        <v>0</v>
      </c>
      <c r="G9832" s="334">
        <v>0</v>
      </c>
      <c r="H9832" s="334">
        <v>0</v>
      </c>
      <c r="I9832" s="334">
        <v>0</v>
      </c>
      <c r="J9832" s="334">
        <v>0</v>
      </c>
      <c r="K9832" s="334">
        <v>0</v>
      </c>
      <c r="L9832" s="334">
        <v>0</v>
      </c>
      <c r="M9832" s="334">
        <v>0</v>
      </c>
      <c r="N9832" s="334">
        <v>0</v>
      </c>
      <c r="O9832" s="334">
        <v>0</v>
      </c>
      <c r="P9832" s="334">
        <v>0</v>
      </c>
      <c r="Q9832" s="334">
        <v>0</v>
      </c>
      <c r="R9832" s="334">
        <v>0</v>
      </c>
      <c r="S9832" s="334">
        <v>0</v>
      </c>
      <c r="T9832" s="334">
        <v>0</v>
      </c>
      <c r="U9832" s="334">
        <v>0</v>
      </c>
      <c r="V9832" s="334">
        <v>0</v>
      </c>
      <c r="W9832" s="334">
        <v>0</v>
      </c>
      <c r="X9832" s="334">
        <v>0</v>
      </c>
      <c r="Y9832" s="334">
        <v>0</v>
      </c>
      <c r="Z9832" s="334">
        <v>0</v>
      </c>
      <c r="AA9832" s="334">
        <v>0</v>
      </c>
      <c r="AB9832" s="334">
        <v>0</v>
      </c>
      <c r="AD9832" s="334">
        <v>0</v>
      </c>
      <c r="AE9832" s="334">
        <f t="shared" si="1537"/>
        <v>0</v>
      </c>
      <c r="AF9832" s="334">
        <f t="shared" si="1538"/>
        <v>0</v>
      </c>
      <c r="AG9832" s="340">
        <f t="shared" si="1539"/>
        <v>0</v>
      </c>
      <c r="AI9832" s="340">
        <f t="shared" si="1542"/>
        <v>0</v>
      </c>
      <c r="AJ9832" s="340">
        <f t="shared" si="1542"/>
        <v>0</v>
      </c>
      <c r="AK9832" s="340">
        <f t="shared" si="1542"/>
        <v>0</v>
      </c>
      <c r="AL9832" s="340">
        <f t="shared" si="1542"/>
        <v>0</v>
      </c>
      <c r="AM9832" s="340">
        <f t="shared" si="1542"/>
        <v>0</v>
      </c>
    </row>
    <row r="9833" spans="1:39" x14ac:dyDescent="0.35">
      <c r="A9833" s="337">
        <v>31746</v>
      </c>
      <c r="B9833" s="338">
        <f t="shared" si="1534"/>
        <v>1986</v>
      </c>
      <c r="C9833" s="338">
        <f t="shared" si="1535"/>
        <v>11</v>
      </c>
      <c r="D9833" s="338">
        <f t="shared" si="1536"/>
        <v>30</v>
      </c>
      <c r="E9833" s="334">
        <v>0</v>
      </c>
      <c r="F9833" s="334">
        <v>0</v>
      </c>
      <c r="G9833" s="334">
        <v>0</v>
      </c>
      <c r="H9833" s="334">
        <v>0</v>
      </c>
      <c r="I9833" s="334">
        <v>0</v>
      </c>
      <c r="J9833" s="334">
        <v>0</v>
      </c>
      <c r="K9833" s="334">
        <v>0</v>
      </c>
      <c r="L9833" s="334">
        <v>0</v>
      </c>
      <c r="M9833" s="334">
        <v>0</v>
      </c>
      <c r="N9833" s="334">
        <v>0</v>
      </c>
      <c r="O9833" s="334">
        <v>0</v>
      </c>
      <c r="P9833" s="334">
        <v>0</v>
      </c>
      <c r="Q9833" s="334">
        <v>0</v>
      </c>
      <c r="R9833" s="334">
        <v>0</v>
      </c>
      <c r="S9833" s="334">
        <v>0</v>
      </c>
      <c r="T9833" s="334">
        <v>0</v>
      </c>
      <c r="U9833" s="334">
        <v>0</v>
      </c>
      <c r="V9833" s="334">
        <v>0</v>
      </c>
      <c r="W9833" s="334">
        <v>0</v>
      </c>
      <c r="X9833" s="334">
        <v>0</v>
      </c>
      <c r="Y9833" s="334">
        <v>0</v>
      </c>
      <c r="Z9833" s="334">
        <v>0</v>
      </c>
      <c r="AA9833" s="334">
        <v>0</v>
      </c>
      <c r="AB9833" s="334">
        <v>0</v>
      </c>
      <c r="AD9833" s="334">
        <v>0</v>
      </c>
      <c r="AE9833" s="334">
        <f t="shared" si="1537"/>
        <v>0</v>
      </c>
      <c r="AF9833" s="334">
        <f t="shared" si="1538"/>
        <v>0</v>
      </c>
      <c r="AG9833" s="340">
        <f t="shared" si="1539"/>
        <v>0</v>
      </c>
      <c r="AI9833" s="340">
        <f t="shared" si="1542"/>
        <v>0</v>
      </c>
      <c r="AJ9833" s="340">
        <f t="shared" si="1542"/>
        <v>0</v>
      </c>
      <c r="AK9833" s="340">
        <f t="shared" si="1542"/>
        <v>0</v>
      </c>
      <c r="AL9833" s="340">
        <f t="shared" si="1542"/>
        <v>0</v>
      </c>
      <c r="AM9833" s="340">
        <f t="shared" si="1542"/>
        <v>0</v>
      </c>
    </row>
    <row r="9834" spans="1:39" x14ac:dyDescent="0.35">
      <c r="A9834" s="337">
        <v>31747</v>
      </c>
      <c r="B9834" s="338">
        <f t="shared" si="1534"/>
        <v>1986</v>
      </c>
      <c r="C9834" s="338">
        <f t="shared" si="1535"/>
        <v>12</v>
      </c>
      <c r="D9834" s="338">
        <f t="shared" si="1536"/>
        <v>1</v>
      </c>
      <c r="E9834" s="334">
        <v>0</v>
      </c>
      <c r="F9834" s="334">
        <v>0</v>
      </c>
      <c r="G9834" s="334">
        <v>0</v>
      </c>
      <c r="H9834" s="334">
        <v>0</v>
      </c>
      <c r="I9834" s="334">
        <v>0</v>
      </c>
      <c r="J9834" s="334">
        <v>0</v>
      </c>
      <c r="K9834" s="334">
        <v>0</v>
      </c>
      <c r="L9834" s="334">
        <v>0</v>
      </c>
      <c r="M9834" s="334">
        <v>0</v>
      </c>
      <c r="N9834" s="334">
        <v>0</v>
      </c>
      <c r="O9834" s="334">
        <v>0</v>
      </c>
      <c r="P9834" s="334">
        <v>0</v>
      </c>
      <c r="Q9834" s="334">
        <v>0</v>
      </c>
      <c r="R9834" s="334">
        <v>0</v>
      </c>
      <c r="S9834" s="334">
        <v>0</v>
      </c>
      <c r="T9834" s="334">
        <v>0</v>
      </c>
      <c r="U9834" s="334">
        <v>0</v>
      </c>
      <c r="V9834" s="334">
        <v>0</v>
      </c>
      <c r="W9834" s="334">
        <v>0</v>
      </c>
      <c r="X9834" s="334">
        <v>0</v>
      </c>
      <c r="Y9834" s="334">
        <v>0</v>
      </c>
      <c r="Z9834" s="334">
        <v>0</v>
      </c>
      <c r="AA9834" s="334">
        <v>0</v>
      </c>
      <c r="AB9834" s="334">
        <v>0</v>
      </c>
      <c r="AD9834" s="334">
        <v>0</v>
      </c>
      <c r="AE9834" s="334">
        <f t="shared" si="1537"/>
        <v>0</v>
      </c>
      <c r="AF9834" s="334">
        <f t="shared" si="1538"/>
        <v>0</v>
      </c>
      <c r="AG9834" s="340">
        <f t="shared" si="1539"/>
        <v>0</v>
      </c>
      <c r="AI9834" s="340">
        <f t="shared" si="1542"/>
        <v>0</v>
      </c>
      <c r="AJ9834" s="340">
        <f t="shared" si="1542"/>
        <v>0</v>
      </c>
      <c r="AK9834" s="340">
        <f t="shared" si="1542"/>
        <v>0</v>
      </c>
      <c r="AL9834" s="340">
        <f t="shared" si="1542"/>
        <v>0</v>
      </c>
      <c r="AM9834" s="340">
        <f t="shared" si="1542"/>
        <v>0</v>
      </c>
    </row>
    <row r="9835" spans="1:39" x14ac:dyDescent="0.35">
      <c r="A9835" s="337">
        <v>31748</v>
      </c>
      <c r="B9835" s="338">
        <f t="shared" si="1534"/>
        <v>1986</v>
      </c>
      <c r="C9835" s="338">
        <f t="shared" si="1535"/>
        <v>12</v>
      </c>
      <c r="D9835" s="338">
        <f t="shared" si="1536"/>
        <v>2</v>
      </c>
      <c r="E9835" s="334">
        <v>0</v>
      </c>
      <c r="F9835" s="334">
        <v>0</v>
      </c>
      <c r="G9835" s="334">
        <v>0</v>
      </c>
      <c r="H9835" s="334">
        <v>0</v>
      </c>
      <c r="I9835" s="334">
        <v>0</v>
      </c>
      <c r="J9835" s="334">
        <v>0</v>
      </c>
      <c r="K9835" s="334">
        <v>0</v>
      </c>
      <c r="L9835" s="334">
        <v>0</v>
      </c>
      <c r="M9835" s="334">
        <v>0</v>
      </c>
      <c r="N9835" s="334">
        <v>0</v>
      </c>
      <c r="O9835" s="334">
        <v>0</v>
      </c>
      <c r="P9835" s="334">
        <v>0</v>
      </c>
      <c r="Q9835" s="334">
        <v>0</v>
      </c>
      <c r="R9835" s="334">
        <v>0</v>
      </c>
      <c r="S9835" s="334">
        <v>0</v>
      </c>
      <c r="T9835" s="334">
        <v>0</v>
      </c>
      <c r="U9835" s="334">
        <v>0</v>
      </c>
      <c r="V9835" s="334">
        <v>0</v>
      </c>
      <c r="W9835" s="334">
        <v>0</v>
      </c>
      <c r="X9835" s="334">
        <v>0</v>
      </c>
      <c r="Y9835" s="334">
        <v>0</v>
      </c>
      <c r="Z9835" s="334">
        <v>0</v>
      </c>
      <c r="AA9835" s="334">
        <v>0</v>
      </c>
      <c r="AB9835" s="334">
        <v>0</v>
      </c>
      <c r="AD9835" s="334">
        <v>0</v>
      </c>
      <c r="AE9835" s="334">
        <f t="shared" si="1537"/>
        <v>0</v>
      </c>
      <c r="AF9835" s="334">
        <f t="shared" si="1538"/>
        <v>0</v>
      </c>
      <c r="AG9835" s="340">
        <f t="shared" si="1539"/>
        <v>0</v>
      </c>
      <c r="AI9835" s="340">
        <f t="shared" si="1542"/>
        <v>0</v>
      </c>
      <c r="AJ9835" s="340">
        <f t="shared" si="1542"/>
        <v>0</v>
      </c>
      <c r="AK9835" s="340">
        <f t="shared" si="1542"/>
        <v>0</v>
      </c>
      <c r="AL9835" s="340">
        <f t="shared" si="1542"/>
        <v>0</v>
      </c>
      <c r="AM9835" s="340">
        <f t="shared" si="1542"/>
        <v>0</v>
      </c>
    </row>
    <row r="9836" spans="1:39" x14ac:dyDescent="0.35">
      <c r="A9836" s="337">
        <v>31749</v>
      </c>
      <c r="B9836" s="338">
        <f t="shared" si="1534"/>
        <v>1986</v>
      </c>
      <c r="C9836" s="338">
        <f t="shared" si="1535"/>
        <v>12</v>
      </c>
      <c r="D9836" s="338">
        <f t="shared" si="1536"/>
        <v>3</v>
      </c>
      <c r="E9836" s="334">
        <v>0</v>
      </c>
      <c r="F9836" s="334">
        <v>0</v>
      </c>
      <c r="G9836" s="334">
        <v>0</v>
      </c>
      <c r="H9836" s="334">
        <v>0</v>
      </c>
      <c r="I9836" s="334">
        <v>0</v>
      </c>
      <c r="J9836" s="334">
        <v>0</v>
      </c>
      <c r="K9836" s="334">
        <v>0</v>
      </c>
      <c r="L9836" s="334">
        <v>0</v>
      </c>
      <c r="M9836" s="334">
        <v>0</v>
      </c>
      <c r="N9836" s="334">
        <v>0</v>
      </c>
      <c r="O9836" s="334">
        <v>0</v>
      </c>
      <c r="P9836" s="334">
        <v>0</v>
      </c>
      <c r="Q9836" s="334">
        <v>0</v>
      </c>
      <c r="R9836" s="334">
        <v>0</v>
      </c>
      <c r="S9836" s="334">
        <v>0</v>
      </c>
      <c r="T9836" s="334">
        <v>0</v>
      </c>
      <c r="U9836" s="334">
        <v>0</v>
      </c>
      <c r="V9836" s="334">
        <v>0</v>
      </c>
      <c r="W9836" s="334">
        <v>0</v>
      </c>
      <c r="X9836" s="334">
        <v>0</v>
      </c>
      <c r="Y9836" s="334">
        <v>0</v>
      </c>
      <c r="Z9836" s="334">
        <v>0</v>
      </c>
      <c r="AA9836" s="334">
        <v>0</v>
      </c>
      <c r="AB9836" s="334">
        <v>0</v>
      </c>
      <c r="AD9836" s="334">
        <v>0</v>
      </c>
      <c r="AE9836" s="334">
        <f t="shared" si="1537"/>
        <v>0</v>
      </c>
      <c r="AF9836" s="334">
        <f t="shared" si="1538"/>
        <v>0</v>
      </c>
      <c r="AG9836" s="340">
        <f t="shared" si="1539"/>
        <v>0</v>
      </c>
      <c r="AI9836" s="340">
        <f t="shared" si="1542"/>
        <v>0</v>
      </c>
      <c r="AJ9836" s="340">
        <f t="shared" si="1542"/>
        <v>0</v>
      </c>
      <c r="AK9836" s="340">
        <f t="shared" si="1542"/>
        <v>0</v>
      </c>
      <c r="AL9836" s="340">
        <f t="shared" si="1542"/>
        <v>0</v>
      </c>
      <c r="AM9836" s="340">
        <f t="shared" si="1542"/>
        <v>0</v>
      </c>
    </row>
    <row r="9837" spans="1:39" x14ac:dyDescent="0.35">
      <c r="A9837" s="337">
        <v>31750</v>
      </c>
      <c r="B9837" s="338">
        <f t="shared" si="1534"/>
        <v>1986</v>
      </c>
      <c r="C9837" s="338">
        <f t="shared" si="1535"/>
        <v>12</v>
      </c>
      <c r="D9837" s="338">
        <f t="shared" si="1536"/>
        <v>4</v>
      </c>
      <c r="E9837" s="334">
        <v>0</v>
      </c>
      <c r="F9837" s="334">
        <v>0</v>
      </c>
      <c r="G9837" s="334">
        <v>0</v>
      </c>
      <c r="H9837" s="334">
        <v>0</v>
      </c>
      <c r="I9837" s="334">
        <v>0</v>
      </c>
      <c r="J9837" s="334">
        <v>0</v>
      </c>
      <c r="K9837" s="334">
        <v>0</v>
      </c>
      <c r="L9837" s="334">
        <v>0</v>
      </c>
      <c r="M9837" s="334">
        <v>0</v>
      </c>
      <c r="N9837" s="334">
        <v>0</v>
      </c>
      <c r="O9837" s="334">
        <v>0</v>
      </c>
      <c r="P9837" s="334">
        <v>0</v>
      </c>
      <c r="Q9837" s="334">
        <v>0</v>
      </c>
      <c r="R9837" s="334">
        <v>0</v>
      </c>
      <c r="S9837" s="334">
        <v>0</v>
      </c>
      <c r="T9837" s="334">
        <v>0</v>
      </c>
      <c r="U9837" s="334">
        <v>0</v>
      </c>
      <c r="V9837" s="334">
        <v>0</v>
      </c>
      <c r="W9837" s="334">
        <v>0</v>
      </c>
      <c r="X9837" s="334">
        <v>0</v>
      </c>
      <c r="Y9837" s="334">
        <v>0</v>
      </c>
      <c r="Z9837" s="334">
        <v>0</v>
      </c>
      <c r="AA9837" s="334">
        <v>0</v>
      </c>
      <c r="AB9837" s="334">
        <v>0</v>
      </c>
      <c r="AD9837" s="334">
        <v>0</v>
      </c>
      <c r="AE9837" s="334">
        <f t="shared" si="1537"/>
        <v>0</v>
      </c>
      <c r="AF9837" s="334">
        <f t="shared" si="1538"/>
        <v>0</v>
      </c>
      <c r="AG9837" s="340">
        <f t="shared" si="1539"/>
        <v>0</v>
      </c>
      <c r="AI9837" s="340">
        <f t="shared" si="1542"/>
        <v>0</v>
      </c>
      <c r="AJ9837" s="340">
        <f t="shared" si="1542"/>
        <v>0</v>
      </c>
      <c r="AK9837" s="340">
        <f t="shared" si="1542"/>
        <v>0</v>
      </c>
      <c r="AL9837" s="340">
        <f t="shared" si="1542"/>
        <v>0</v>
      </c>
      <c r="AM9837" s="340">
        <f t="shared" si="1542"/>
        <v>0</v>
      </c>
    </row>
    <row r="9838" spans="1:39" x14ac:dyDescent="0.35">
      <c r="A9838" s="337">
        <v>31751</v>
      </c>
      <c r="B9838" s="338">
        <f t="shared" si="1534"/>
        <v>1986</v>
      </c>
      <c r="C9838" s="338">
        <f t="shared" si="1535"/>
        <v>12</v>
      </c>
      <c r="D9838" s="338">
        <f t="shared" si="1536"/>
        <v>5</v>
      </c>
      <c r="E9838" s="334">
        <v>0</v>
      </c>
      <c r="F9838" s="334">
        <v>0</v>
      </c>
      <c r="G9838" s="334">
        <v>0</v>
      </c>
      <c r="H9838" s="334">
        <v>0</v>
      </c>
      <c r="I9838" s="334">
        <v>0</v>
      </c>
      <c r="J9838" s="334">
        <v>0</v>
      </c>
      <c r="K9838" s="334">
        <v>0</v>
      </c>
      <c r="L9838" s="334">
        <v>0</v>
      </c>
      <c r="M9838" s="334">
        <v>0</v>
      </c>
      <c r="N9838" s="334">
        <v>0</v>
      </c>
      <c r="O9838" s="334">
        <v>0</v>
      </c>
      <c r="P9838" s="334">
        <v>0</v>
      </c>
      <c r="Q9838" s="334">
        <v>0</v>
      </c>
      <c r="R9838" s="334">
        <v>0</v>
      </c>
      <c r="S9838" s="334">
        <v>0</v>
      </c>
      <c r="T9838" s="334">
        <v>0</v>
      </c>
      <c r="U9838" s="334">
        <v>0</v>
      </c>
      <c r="V9838" s="334">
        <v>0</v>
      </c>
      <c r="W9838" s="334">
        <v>0</v>
      </c>
      <c r="X9838" s="334">
        <v>0</v>
      </c>
      <c r="Y9838" s="334">
        <v>0</v>
      </c>
      <c r="Z9838" s="334">
        <v>0</v>
      </c>
      <c r="AA9838" s="334">
        <v>0</v>
      </c>
      <c r="AB9838" s="334">
        <v>0</v>
      </c>
      <c r="AD9838" s="334">
        <v>0</v>
      </c>
      <c r="AE9838" s="334">
        <f t="shared" si="1537"/>
        <v>0</v>
      </c>
      <c r="AF9838" s="334">
        <f t="shared" si="1538"/>
        <v>0</v>
      </c>
      <c r="AG9838" s="340">
        <f t="shared" si="1539"/>
        <v>0</v>
      </c>
      <c r="AI9838" s="340">
        <f t="shared" si="1542"/>
        <v>0</v>
      </c>
      <c r="AJ9838" s="340">
        <f t="shared" si="1542"/>
        <v>0</v>
      </c>
      <c r="AK9838" s="340">
        <f t="shared" si="1542"/>
        <v>0</v>
      </c>
      <c r="AL9838" s="340">
        <f t="shared" si="1542"/>
        <v>0</v>
      </c>
      <c r="AM9838" s="340">
        <f t="shared" si="1542"/>
        <v>0</v>
      </c>
    </row>
    <row r="9839" spans="1:39" x14ac:dyDescent="0.35">
      <c r="A9839" s="337">
        <v>31752</v>
      </c>
      <c r="B9839" s="338">
        <f t="shared" si="1534"/>
        <v>1986</v>
      </c>
      <c r="C9839" s="338">
        <f t="shared" si="1535"/>
        <v>12</v>
      </c>
      <c r="D9839" s="338">
        <f t="shared" si="1536"/>
        <v>6</v>
      </c>
      <c r="E9839" s="334">
        <v>0</v>
      </c>
      <c r="F9839" s="334">
        <v>0</v>
      </c>
      <c r="G9839" s="334">
        <v>0</v>
      </c>
      <c r="H9839" s="334">
        <v>0</v>
      </c>
      <c r="I9839" s="334">
        <v>0</v>
      </c>
      <c r="J9839" s="334">
        <v>0</v>
      </c>
      <c r="K9839" s="334">
        <v>0</v>
      </c>
      <c r="L9839" s="334">
        <v>0</v>
      </c>
      <c r="M9839" s="334">
        <v>0</v>
      </c>
      <c r="N9839" s="334">
        <v>0</v>
      </c>
      <c r="O9839" s="334">
        <v>0</v>
      </c>
      <c r="P9839" s="334">
        <v>0</v>
      </c>
      <c r="Q9839" s="334">
        <v>0</v>
      </c>
      <c r="R9839" s="334">
        <v>0</v>
      </c>
      <c r="S9839" s="334">
        <v>0</v>
      </c>
      <c r="T9839" s="334">
        <v>0</v>
      </c>
      <c r="U9839" s="334">
        <v>0</v>
      </c>
      <c r="V9839" s="334">
        <v>0</v>
      </c>
      <c r="W9839" s="334">
        <v>0</v>
      </c>
      <c r="X9839" s="334">
        <v>0</v>
      </c>
      <c r="Y9839" s="334">
        <v>0</v>
      </c>
      <c r="Z9839" s="334">
        <v>0</v>
      </c>
      <c r="AA9839" s="334">
        <v>0</v>
      </c>
      <c r="AB9839" s="334">
        <v>0</v>
      </c>
      <c r="AD9839" s="334">
        <v>0</v>
      </c>
      <c r="AE9839" s="334">
        <f t="shared" si="1537"/>
        <v>0</v>
      </c>
      <c r="AF9839" s="334">
        <f t="shared" si="1538"/>
        <v>0</v>
      </c>
      <c r="AG9839" s="340">
        <f t="shared" si="1539"/>
        <v>0</v>
      </c>
      <c r="AI9839" s="340">
        <f t="shared" si="1542"/>
        <v>0</v>
      </c>
      <c r="AJ9839" s="340">
        <f t="shared" si="1542"/>
        <v>0</v>
      </c>
      <c r="AK9839" s="340">
        <f t="shared" si="1542"/>
        <v>0</v>
      </c>
      <c r="AL9839" s="340">
        <f t="shared" si="1542"/>
        <v>0</v>
      </c>
      <c r="AM9839" s="340">
        <f t="shared" si="1542"/>
        <v>0</v>
      </c>
    </row>
    <row r="9840" spans="1:39" x14ac:dyDescent="0.35">
      <c r="A9840" s="337">
        <v>31753</v>
      </c>
      <c r="B9840" s="338">
        <f t="shared" si="1534"/>
        <v>1986</v>
      </c>
      <c r="C9840" s="338">
        <f t="shared" si="1535"/>
        <v>12</v>
      </c>
      <c r="D9840" s="338">
        <f t="shared" si="1536"/>
        <v>7</v>
      </c>
      <c r="E9840" s="334">
        <v>0</v>
      </c>
      <c r="F9840" s="334">
        <v>0</v>
      </c>
      <c r="G9840" s="334">
        <v>0</v>
      </c>
      <c r="H9840" s="334">
        <v>0</v>
      </c>
      <c r="I9840" s="334">
        <v>0</v>
      </c>
      <c r="J9840" s="334">
        <v>0</v>
      </c>
      <c r="K9840" s="334">
        <v>0</v>
      </c>
      <c r="L9840" s="334">
        <v>0</v>
      </c>
      <c r="M9840" s="334">
        <v>0</v>
      </c>
      <c r="N9840" s="334">
        <v>0</v>
      </c>
      <c r="O9840" s="334">
        <v>0</v>
      </c>
      <c r="P9840" s="334">
        <v>0</v>
      </c>
      <c r="Q9840" s="334">
        <v>0</v>
      </c>
      <c r="R9840" s="334">
        <v>0</v>
      </c>
      <c r="S9840" s="334">
        <v>0</v>
      </c>
      <c r="T9840" s="334">
        <v>0</v>
      </c>
      <c r="U9840" s="334">
        <v>0</v>
      </c>
      <c r="V9840" s="334">
        <v>0</v>
      </c>
      <c r="W9840" s="334">
        <v>0</v>
      </c>
      <c r="X9840" s="334">
        <v>0</v>
      </c>
      <c r="Y9840" s="334">
        <v>0</v>
      </c>
      <c r="Z9840" s="334">
        <v>0</v>
      </c>
      <c r="AA9840" s="334">
        <v>0</v>
      </c>
      <c r="AB9840" s="334">
        <v>0</v>
      </c>
      <c r="AD9840" s="334">
        <v>0</v>
      </c>
      <c r="AE9840" s="334">
        <f t="shared" si="1537"/>
        <v>0</v>
      </c>
      <c r="AF9840" s="334">
        <f t="shared" si="1538"/>
        <v>0</v>
      </c>
      <c r="AG9840" s="340">
        <f t="shared" si="1539"/>
        <v>0</v>
      </c>
      <c r="AI9840" s="340">
        <f t="shared" si="1542"/>
        <v>0</v>
      </c>
      <c r="AJ9840" s="340">
        <f t="shared" si="1542"/>
        <v>0</v>
      </c>
      <c r="AK9840" s="340">
        <f t="shared" si="1542"/>
        <v>0</v>
      </c>
      <c r="AL9840" s="340">
        <f t="shared" si="1542"/>
        <v>0</v>
      </c>
      <c r="AM9840" s="340">
        <f t="shared" si="1542"/>
        <v>0</v>
      </c>
    </row>
    <row r="9841" spans="1:39" x14ac:dyDescent="0.35">
      <c r="A9841" s="337">
        <v>31754</v>
      </c>
      <c r="B9841" s="338">
        <f t="shared" si="1534"/>
        <v>1986</v>
      </c>
      <c r="C9841" s="338">
        <f t="shared" si="1535"/>
        <v>12</v>
      </c>
      <c r="D9841" s="338">
        <f t="shared" si="1536"/>
        <v>8</v>
      </c>
      <c r="E9841" s="334">
        <v>0</v>
      </c>
      <c r="F9841" s="334">
        <v>0</v>
      </c>
      <c r="G9841" s="334">
        <v>0</v>
      </c>
      <c r="H9841" s="334">
        <v>0</v>
      </c>
      <c r="I9841" s="334">
        <v>0</v>
      </c>
      <c r="J9841" s="334">
        <v>0</v>
      </c>
      <c r="K9841" s="334">
        <v>0</v>
      </c>
      <c r="L9841" s="334">
        <v>0</v>
      </c>
      <c r="M9841" s="334">
        <v>0</v>
      </c>
      <c r="N9841" s="334">
        <v>0</v>
      </c>
      <c r="O9841" s="334">
        <v>0</v>
      </c>
      <c r="P9841" s="334">
        <v>0</v>
      </c>
      <c r="Q9841" s="334">
        <v>0</v>
      </c>
      <c r="R9841" s="334">
        <v>0</v>
      </c>
      <c r="S9841" s="334">
        <v>0</v>
      </c>
      <c r="T9841" s="334">
        <v>0</v>
      </c>
      <c r="U9841" s="334">
        <v>0</v>
      </c>
      <c r="V9841" s="334">
        <v>0</v>
      </c>
      <c r="W9841" s="334">
        <v>0</v>
      </c>
      <c r="X9841" s="334">
        <v>0</v>
      </c>
      <c r="Y9841" s="334">
        <v>0</v>
      </c>
      <c r="Z9841" s="334">
        <v>0</v>
      </c>
      <c r="AA9841" s="334">
        <v>0</v>
      </c>
      <c r="AB9841" s="334">
        <v>0</v>
      </c>
      <c r="AD9841" s="334">
        <v>0</v>
      </c>
      <c r="AE9841" s="334">
        <f t="shared" si="1537"/>
        <v>0</v>
      </c>
      <c r="AF9841" s="334">
        <f t="shared" si="1538"/>
        <v>0</v>
      </c>
      <c r="AG9841" s="340">
        <f t="shared" si="1539"/>
        <v>0</v>
      </c>
      <c r="AI9841" s="340">
        <f t="shared" si="1542"/>
        <v>0</v>
      </c>
      <c r="AJ9841" s="340">
        <f t="shared" si="1542"/>
        <v>0</v>
      </c>
      <c r="AK9841" s="340">
        <f t="shared" si="1542"/>
        <v>0</v>
      </c>
      <c r="AL9841" s="340">
        <f t="shared" si="1542"/>
        <v>0</v>
      </c>
      <c r="AM9841" s="340">
        <f t="shared" si="1542"/>
        <v>0</v>
      </c>
    </row>
    <row r="9842" spans="1:39" x14ac:dyDescent="0.35">
      <c r="A9842" s="337">
        <v>31755</v>
      </c>
      <c r="B9842" s="338">
        <f t="shared" si="1534"/>
        <v>1986</v>
      </c>
      <c r="C9842" s="338">
        <f t="shared" si="1535"/>
        <v>12</v>
      </c>
      <c r="D9842" s="338">
        <f t="shared" si="1536"/>
        <v>9</v>
      </c>
      <c r="E9842" s="334">
        <v>0</v>
      </c>
      <c r="F9842" s="334">
        <v>0</v>
      </c>
      <c r="G9842" s="334">
        <v>0</v>
      </c>
      <c r="H9842" s="334">
        <v>0</v>
      </c>
      <c r="I9842" s="334">
        <v>0</v>
      </c>
      <c r="J9842" s="334">
        <v>0</v>
      </c>
      <c r="K9842" s="334">
        <v>0</v>
      </c>
      <c r="L9842" s="334">
        <v>0</v>
      </c>
      <c r="M9842" s="334">
        <v>0</v>
      </c>
      <c r="N9842" s="334">
        <v>0</v>
      </c>
      <c r="O9842" s="334">
        <v>0</v>
      </c>
      <c r="P9842" s="334">
        <v>0</v>
      </c>
      <c r="Q9842" s="334">
        <v>0</v>
      </c>
      <c r="R9842" s="334">
        <v>0</v>
      </c>
      <c r="S9842" s="334">
        <v>0</v>
      </c>
      <c r="T9842" s="334">
        <v>0</v>
      </c>
      <c r="U9842" s="334">
        <v>0</v>
      </c>
      <c r="V9842" s="334">
        <v>0</v>
      </c>
      <c r="W9842" s="334">
        <v>0</v>
      </c>
      <c r="X9842" s="334">
        <v>0</v>
      </c>
      <c r="Y9842" s="334">
        <v>0</v>
      </c>
      <c r="Z9842" s="334">
        <v>0</v>
      </c>
      <c r="AA9842" s="334">
        <v>0</v>
      </c>
      <c r="AB9842" s="334">
        <v>0</v>
      </c>
      <c r="AD9842" s="334">
        <v>0</v>
      </c>
      <c r="AE9842" s="334">
        <f t="shared" si="1537"/>
        <v>0</v>
      </c>
      <c r="AF9842" s="334">
        <f t="shared" si="1538"/>
        <v>0</v>
      </c>
      <c r="AG9842" s="340">
        <f t="shared" si="1539"/>
        <v>0</v>
      </c>
      <c r="AI9842" s="340">
        <f t="shared" si="1542"/>
        <v>0</v>
      </c>
      <c r="AJ9842" s="340">
        <f t="shared" si="1542"/>
        <v>0</v>
      </c>
      <c r="AK9842" s="340">
        <f t="shared" si="1542"/>
        <v>0</v>
      </c>
      <c r="AL9842" s="340">
        <f t="shared" si="1542"/>
        <v>0</v>
      </c>
      <c r="AM9842" s="340">
        <f t="shared" si="1542"/>
        <v>0</v>
      </c>
    </row>
    <row r="9843" spans="1:39" x14ac:dyDescent="0.35">
      <c r="A9843" s="337">
        <v>31756</v>
      </c>
      <c r="B9843" s="338">
        <f t="shared" si="1534"/>
        <v>1986</v>
      </c>
      <c r="C9843" s="338">
        <f t="shared" si="1535"/>
        <v>12</v>
      </c>
      <c r="D9843" s="338">
        <f t="shared" si="1536"/>
        <v>10</v>
      </c>
      <c r="E9843" s="334">
        <v>0</v>
      </c>
      <c r="F9843" s="334">
        <v>0</v>
      </c>
      <c r="G9843" s="334">
        <v>0</v>
      </c>
      <c r="H9843" s="334">
        <v>0</v>
      </c>
      <c r="I9843" s="334">
        <v>0</v>
      </c>
      <c r="J9843" s="334">
        <v>0</v>
      </c>
      <c r="K9843" s="334">
        <v>0</v>
      </c>
      <c r="L9843" s="334">
        <v>0</v>
      </c>
      <c r="M9843" s="334">
        <v>0</v>
      </c>
      <c r="N9843" s="334">
        <v>0</v>
      </c>
      <c r="O9843" s="334">
        <v>0</v>
      </c>
      <c r="P9843" s="334">
        <v>0</v>
      </c>
      <c r="Q9843" s="334">
        <v>0</v>
      </c>
      <c r="R9843" s="334">
        <v>0</v>
      </c>
      <c r="S9843" s="334">
        <v>0</v>
      </c>
      <c r="T9843" s="334">
        <v>0</v>
      </c>
      <c r="U9843" s="334">
        <v>0</v>
      </c>
      <c r="V9843" s="334">
        <v>0</v>
      </c>
      <c r="W9843" s="334">
        <v>0</v>
      </c>
      <c r="X9843" s="334">
        <v>0</v>
      </c>
      <c r="Y9843" s="334">
        <v>0</v>
      </c>
      <c r="Z9843" s="334">
        <v>0</v>
      </c>
      <c r="AA9843" s="334">
        <v>0</v>
      </c>
      <c r="AB9843" s="334">
        <v>0</v>
      </c>
      <c r="AD9843" s="334">
        <v>0</v>
      </c>
      <c r="AE9843" s="334">
        <f t="shared" si="1537"/>
        <v>0</v>
      </c>
      <c r="AF9843" s="334">
        <f t="shared" si="1538"/>
        <v>0</v>
      </c>
      <c r="AG9843" s="340">
        <f t="shared" si="1539"/>
        <v>0</v>
      </c>
      <c r="AI9843" s="340">
        <f t="shared" si="1542"/>
        <v>0</v>
      </c>
      <c r="AJ9843" s="340">
        <f t="shared" si="1542"/>
        <v>0</v>
      </c>
      <c r="AK9843" s="340">
        <f t="shared" si="1542"/>
        <v>0</v>
      </c>
      <c r="AL9843" s="340">
        <f t="shared" si="1542"/>
        <v>0</v>
      </c>
      <c r="AM9843" s="340">
        <f t="shared" si="1542"/>
        <v>0</v>
      </c>
    </row>
    <row r="9844" spans="1:39" x14ac:dyDescent="0.35">
      <c r="A9844" s="337">
        <v>31757</v>
      </c>
      <c r="B9844" s="338">
        <f t="shared" si="1534"/>
        <v>1986</v>
      </c>
      <c r="C9844" s="338">
        <f t="shared" si="1535"/>
        <v>12</v>
      </c>
      <c r="D9844" s="338">
        <f t="shared" si="1536"/>
        <v>11</v>
      </c>
      <c r="E9844" s="334">
        <v>0</v>
      </c>
      <c r="F9844" s="334">
        <v>0</v>
      </c>
      <c r="G9844" s="334">
        <v>0</v>
      </c>
      <c r="H9844" s="334">
        <v>0</v>
      </c>
      <c r="I9844" s="334">
        <v>0</v>
      </c>
      <c r="J9844" s="334">
        <v>0</v>
      </c>
      <c r="K9844" s="334">
        <v>0</v>
      </c>
      <c r="L9844" s="334">
        <v>0</v>
      </c>
      <c r="M9844" s="334">
        <v>0</v>
      </c>
      <c r="N9844" s="334">
        <v>0</v>
      </c>
      <c r="O9844" s="334">
        <v>0</v>
      </c>
      <c r="P9844" s="334">
        <v>0</v>
      </c>
      <c r="Q9844" s="334">
        <v>0</v>
      </c>
      <c r="R9844" s="334">
        <v>0</v>
      </c>
      <c r="S9844" s="334">
        <v>0</v>
      </c>
      <c r="T9844" s="334">
        <v>0</v>
      </c>
      <c r="U9844" s="334">
        <v>0</v>
      </c>
      <c r="V9844" s="334">
        <v>0</v>
      </c>
      <c r="W9844" s="334">
        <v>0</v>
      </c>
      <c r="X9844" s="334">
        <v>0</v>
      </c>
      <c r="Y9844" s="334">
        <v>0</v>
      </c>
      <c r="Z9844" s="334">
        <v>0</v>
      </c>
      <c r="AA9844" s="334">
        <v>0</v>
      </c>
      <c r="AB9844" s="334">
        <v>0</v>
      </c>
      <c r="AD9844" s="334">
        <v>0</v>
      </c>
      <c r="AE9844" s="334">
        <f t="shared" si="1537"/>
        <v>0</v>
      </c>
      <c r="AF9844" s="334">
        <f t="shared" si="1538"/>
        <v>0</v>
      </c>
      <c r="AG9844" s="340">
        <f t="shared" si="1539"/>
        <v>0</v>
      </c>
      <c r="AI9844" s="340">
        <f t="shared" ref="AI9844:AM9859" si="1543">IF($C9844=AI$1,$AF9844,0)</f>
        <v>0</v>
      </c>
      <c r="AJ9844" s="340">
        <f t="shared" si="1543"/>
        <v>0</v>
      </c>
      <c r="AK9844" s="340">
        <f t="shared" si="1543"/>
        <v>0</v>
      </c>
      <c r="AL9844" s="340">
        <f t="shared" si="1543"/>
        <v>0</v>
      </c>
      <c r="AM9844" s="340">
        <f t="shared" si="1543"/>
        <v>0</v>
      </c>
    </row>
    <row r="9845" spans="1:39" x14ac:dyDescent="0.35">
      <c r="A9845" s="337">
        <v>31758</v>
      </c>
      <c r="B9845" s="338">
        <f t="shared" si="1534"/>
        <v>1986</v>
      </c>
      <c r="C9845" s="338">
        <f t="shared" si="1535"/>
        <v>12</v>
      </c>
      <c r="D9845" s="338">
        <f t="shared" si="1536"/>
        <v>12</v>
      </c>
      <c r="E9845" s="334">
        <v>0</v>
      </c>
      <c r="F9845" s="334">
        <v>0</v>
      </c>
      <c r="G9845" s="334">
        <v>0</v>
      </c>
      <c r="H9845" s="334">
        <v>0</v>
      </c>
      <c r="I9845" s="334">
        <v>0</v>
      </c>
      <c r="J9845" s="334">
        <v>0</v>
      </c>
      <c r="K9845" s="334">
        <v>0</v>
      </c>
      <c r="L9845" s="334">
        <v>0</v>
      </c>
      <c r="M9845" s="334">
        <v>0</v>
      </c>
      <c r="N9845" s="334">
        <v>0</v>
      </c>
      <c r="O9845" s="334">
        <v>0</v>
      </c>
      <c r="P9845" s="334">
        <v>0</v>
      </c>
      <c r="Q9845" s="334">
        <v>0</v>
      </c>
      <c r="R9845" s="334">
        <v>0</v>
      </c>
      <c r="S9845" s="334">
        <v>0</v>
      </c>
      <c r="T9845" s="334">
        <v>0</v>
      </c>
      <c r="U9845" s="334">
        <v>0</v>
      </c>
      <c r="V9845" s="334">
        <v>0</v>
      </c>
      <c r="W9845" s="334">
        <v>0</v>
      </c>
      <c r="X9845" s="334">
        <v>0.3</v>
      </c>
      <c r="Y9845" s="334">
        <v>0.3</v>
      </c>
      <c r="Z9845" s="334">
        <v>0.3</v>
      </c>
      <c r="AA9845" s="334">
        <v>0.3</v>
      </c>
      <c r="AB9845" s="334">
        <v>0</v>
      </c>
      <c r="AD9845" s="334">
        <v>1.2</v>
      </c>
      <c r="AE9845" s="334">
        <f t="shared" si="1537"/>
        <v>1.2</v>
      </c>
      <c r="AF9845" s="334">
        <f t="shared" si="1538"/>
        <v>1.2</v>
      </c>
      <c r="AG9845" s="340">
        <f t="shared" si="1539"/>
        <v>0</v>
      </c>
      <c r="AI9845" s="340">
        <f t="shared" si="1543"/>
        <v>0</v>
      </c>
      <c r="AJ9845" s="340">
        <f t="shared" si="1543"/>
        <v>0</v>
      </c>
      <c r="AK9845" s="340">
        <f t="shared" si="1543"/>
        <v>0</v>
      </c>
      <c r="AL9845" s="340">
        <f t="shared" si="1543"/>
        <v>0</v>
      </c>
      <c r="AM9845" s="340">
        <f t="shared" si="1543"/>
        <v>0</v>
      </c>
    </row>
    <row r="9846" spans="1:39" x14ac:dyDescent="0.35">
      <c r="A9846" s="337">
        <v>31759</v>
      </c>
      <c r="B9846" s="338">
        <f t="shared" si="1534"/>
        <v>1986</v>
      </c>
      <c r="C9846" s="338">
        <f t="shared" si="1535"/>
        <v>12</v>
      </c>
      <c r="D9846" s="338">
        <f t="shared" si="1536"/>
        <v>13</v>
      </c>
      <c r="E9846" s="334">
        <v>0</v>
      </c>
      <c r="F9846" s="334">
        <v>0</v>
      </c>
      <c r="G9846" s="334">
        <v>0</v>
      </c>
      <c r="H9846" s="334">
        <v>0</v>
      </c>
      <c r="I9846" s="334">
        <v>0</v>
      </c>
      <c r="J9846" s="334">
        <v>0</v>
      </c>
      <c r="K9846" s="334">
        <v>0</v>
      </c>
      <c r="L9846" s="334">
        <v>0</v>
      </c>
      <c r="M9846" s="334">
        <v>0</v>
      </c>
      <c r="N9846" s="334">
        <v>0</v>
      </c>
      <c r="O9846" s="334">
        <v>0</v>
      </c>
      <c r="P9846" s="334">
        <v>0</v>
      </c>
      <c r="Q9846" s="334">
        <v>0</v>
      </c>
      <c r="R9846" s="334">
        <v>0</v>
      </c>
      <c r="S9846" s="334">
        <v>0</v>
      </c>
      <c r="T9846" s="334">
        <v>0</v>
      </c>
      <c r="U9846" s="334">
        <v>0</v>
      </c>
      <c r="V9846" s="334">
        <v>0</v>
      </c>
      <c r="W9846" s="334">
        <v>0</v>
      </c>
      <c r="X9846" s="334">
        <v>0</v>
      </c>
      <c r="Y9846" s="334">
        <v>0</v>
      </c>
      <c r="Z9846" s="334">
        <v>0</v>
      </c>
      <c r="AA9846" s="334">
        <v>0</v>
      </c>
      <c r="AB9846" s="334">
        <v>0</v>
      </c>
      <c r="AD9846" s="334">
        <v>0</v>
      </c>
      <c r="AE9846" s="334">
        <f t="shared" si="1537"/>
        <v>0</v>
      </c>
      <c r="AF9846" s="334">
        <f t="shared" si="1538"/>
        <v>0</v>
      </c>
      <c r="AG9846" s="340">
        <f t="shared" si="1539"/>
        <v>0</v>
      </c>
      <c r="AI9846" s="340">
        <f t="shared" si="1543"/>
        <v>0</v>
      </c>
      <c r="AJ9846" s="340">
        <f t="shared" si="1543"/>
        <v>0</v>
      </c>
      <c r="AK9846" s="340">
        <f t="shared" si="1543"/>
        <v>0</v>
      </c>
      <c r="AL9846" s="340">
        <f t="shared" si="1543"/>
        <v>0</v>
      </c>
      <c r="AM9846" s="340">
        <f t="shared" si="1543"/>
        <v>0</v>
      </c>
    </row>
    <row r="9847" spans="1:39" x14ac:dyDescent="0.35">
      <c r="A9847" s="337">
        <v>31760</v>
      </c>
      <c r="B9847" s="338">
        <f t="shared" si="1534"/>
        <v>1986</v>
      </c>
      <c r="C9847" s="338">
        <f t="shared" si="1535"/>
        <v>12</v>
      </c>
      <c r="D9847" s="338">
        <f t="shared" si="1536"/>
        <v>14</v>
      </c>
      <c r="E9847" s="334">
        <v>0</v>
      </c>
      <c r="F9847" s="334">
        <v>0</v>
      </c>
      <c r="G9847" s="334">
        <v>0</v>
      </c>
      <c r="H9847" s="334">
        <v>0</v>
      </c>
      <c r="I9847" s="334">
        <v>0</v>
      </c>
      <c r="J9847" s="334">
        <v>0</v>
      </c>
      <c r="K9847" s="334">
        <v>0</v>
      </c>
      <c r="L9847" s="334">
        <v>0</v>
      </c>
      <c r="M9847" s="334">
        <v>0</v>
      </c>
      <c r="N9847" s="334">
        <v>0</v>
      </c>
      <c r="O9847" s="334">
        <v>0</v>
      </c>
      <c r="P9847" s="334">
        <v>0</v>
      </c>
      <c r="Q9847" s="334">
        <v>0</v>
      </c>
      <c r="R9847" s="334">
        <v>0</v>
      </c>
      <c r="S9847" s="334">
        <v>0</v>
      </c>
      <c r="T9847" s="334">
        <v>0</v>
      </c>
      <c r="U9847" s="334">
        <v>0</v>
      </c>
      <c r="V9847" s="334">
        <v>0</v>
      </c>
      <c r="W9847" s="334">
        <v>0</v>
      </c>
      <c r="X9847" s="334">
        <v>0</v>
      </c>
      <c r="Y9847" s="334">
        <v>0</v>
      </c>
      <c r="Z9847" s="334">
        <v>0</v>
      </c>
      <c r="AA9847" s="334">
        <v>0</v>
      </c>
      <c r="AB9847" s="334">
        <v>0</v>
      </c>
      <c r="AD9847" s="334">
        <v>0</v>
      </c>
      <c r="AE9847" s="334">
        <f t="shared" si="1537"/>
        <v>0</v>
      </c>
      <c r="AF9847" s="334">
        <f t="shared" si="1538"/>
        <v>0</v>
      </c>
      <c r="AG9847" s="340">
        <f t="shared" si="1539"/>
        <v>0</v>
      </c>
      <c r="AI9847" s="340">
        <f t="shared" si="1543"/>
        <v>0</v>
      </c>
      <c r="AJ9847" s="340">
        <f t="shared" si="1543"/>
        <v>0</v>
      </c>
      <c r="AK9847" s="340">
        <f t="shared" si="1543"/>
        <v>0</v>
      </c>
      <c r="AL9847" s="340">
        <f t="shared" si="1543"/>
        <v>0</v>
      </c>
      <c r="AM9847" s="340">
        <f t="shared" si="1543"/>
        <v>0</v>
      </c>
    </row>
    <row r="9848" spans="1:39" x14ac:dyDescent="0.35">
      <c r="A9848" s="337">
        <v>31761</v>
      </c>
      <c r="B9848" s="338">
        <f t="shared" si="1534"/>
        <v>1986</v>
      </c>
      <c r="C9848" s="338">
        <f t="shared" si="1535"/>
        <v>12</v>
      </c>
      <c r="D9848" s="338">
        <f t="shared" si="1536"/>
        <v>15</v>
      </c>
      <c r="E9848" s="334">
        <v>0</v>
      </c>
      <c r="F9848" s="334">
        <v>0</v>
      </c>
      <c r="G9848" s="334">
        <v>0</v>
      </c>
      <c r="H9848" s="334">
        <v>0</v>
      </c>
      <c r="I9848" s="334">
        <v>0</v>
      </c>
      <c r="J9848" s="334">
        <v>0</v>
      </c>
      <c r="K9848" s="334">
        <v>0</v>
      </c>
      <c r="L9848" s="334">
        <v>0</v>
      </c>
      <c r="M9848" s="334">
        <v>0</v>
      </c>
      <c r="N9848" s="334">
        <v>0</v>
      </c>
      <c r="O9848" s="334">
        <v>0</v>
      </c>
      <c r="P9848" s="334">
        <v>0</v>
      </c>
      <c r="Q9848" s="334">
        <v>0</v>
      </c>
      <c r="R9848" s="334">
        <v>0</v>
      </c>
      <c r="S9848" s="334">
        <v>0</v>
      </c>
      <c r="T9848" s="334">
        <v>0</v>
      </c>
      <c r="U9848" s="334">
        <v>0</v>
      </c>
      <c r="V9848" s="334">
        <v>0</v>
      </c>
      <c r="W9848" s="334">
        <v>0</v>
      </c>
      <c r="X9848" s="334">
        <v>0</v>
      </c>
      <c r="Y9848" s="334">
        <v>0</v>
      </c>
      <c r="Z9848" s="334">
        <v>0</v>
      </c>
      <c r="AA9848" s="334">
        <v>0</v>
      </c>
      <c r="AB9848" s="334">
        <v>0</v>
      </c>
      <c r="AD9848" s="334">
        <v>0</v>
      </c>
      <c r="AE9848" s="334">
        <f t="shared" si="1537"/>
        <v>0</v>
      </c>
      <c r="AF9848" s="334">
        <f t="shared" si="1538"/>
        <v>0</v>
      </c>
      <c r="AG9848" s="340">
        <f t="shared" si="1539"/>
        <v>0</v>
      </c>
      <c r="AI9848" s="340">
        <f t="shared" si="1543"/>
        <v>0</v>
      </c>
      <c r="AJ9848" s="340">
        <f t="shared" si="1543"/>
        <v>0</v>
      </c>
      <c r="AK9848" s="340">
        <f t="shared" si="1543"/>
        <v>0</v>
      </c>
      <c r="AL9848" s="340">
        <f t="shared" si="1543"/>
        <v>0</v>
      </c>
      <c r="AM9848" s="340">
        <f t="shared" si="1543"/>
        <v>0</v>
      </c>
    </row>
    <row r="9849" spans="1:39" x14ac:dyDescent="0.35">
      <c r="A9849" s="337">
        <v>31762</v>
      </c>
      <c r="B9849" s="338">
        <f t="shared" si="1534"/>
        <v>1986</v>
      </c>
      <c r="C9849" s="338">
        <f t="shared" si="1535"/>
        <v>12</v>
      </c>
      <c r="D9849" s="338">
        <f t="shared" si="1536"/>
        <v>16</v>
      </c>
      <c r="E9849" s="334">
        <v>0</v>
      </c>
      <c r="F9849" s="334">
        <v>0</v>
      </c>
      <c r="G9849" s="334">
        <v>0</v>
      </c>
      <c r="H9849" s="334">
        <v>0</v>
      </c>
      <c r="I9849" s="334">
        <v>0</v>
      </c>
      <c r="J9849" s="334">
        <v>0</v>
      </c>
      <c r="K9849" s="334">
        <v>0</v>
      </c>
      <c r="L9849" s="334">
        <v>0</v>
      </c>
      <c r="M9849" s="334">
        <v>0</v>
      </c>
      <c r="N9849" s="334">
        <v>0</v>
      </c>
      <c r="O9849" s="334">
        <v>0</v>
      </c>
      <c r="P9849" s="334">
        <v>0</v>
      </c>
      <c r="Q9849" s="334">
        <v>0</v>
      </c>
      <c r="R9849" s="334">
        <v>0</v>
      </c>
      <c r="S9849" s="334">
        <v>0</v>
      </c>
      <c r="T9849" s="334">
        <v>0</v>
      </c>
      <c r="U9849" s="334">
        <v>0</v>
      </c>
      <c r="V9849" s="334">
        <v>0</v>
      </c>
      <c r="W9849" s="334">
        <v>0</v>
      </c>
      <c r="X9849" s="334">
        <v>0</v>
      </c>
      <c r="Y9849" s="334">
        <v>0</v>
      </c>
      <c r="Z9849" s="334">
        <v>0</v>
      </c>
      <c r="AA9849" s="334">
        <v>0</v>
      </c>
      <c r="AB9849" s="334">
        <v>0</v>
      </c>
      <c r="AD9849" s="334">
        <v>0</v>
      </c>
      <c r="AE9849" s="334">
        <f t="shared" si="1537"/>
        <v>0</v>
      </c>
      <c r="AF9849" s="334">
        <f t="shared" si="1538"/>
        <v>0</v>
      </c>
      <c r="AG9849" s="340">
        <f t="shared" si="1539"/>
        <v>0</v>
      </c>
      <c r="AI9849" s="340">
        <f t="shared" si="1543"/>
        <v>0</v>
      </c>
      <c r="AJ9849" s="340">
        <f t="shared" si="1543"/>
        <v>0</v>
      </c>
      <c r="AK9849" s="340">
        <f t="shared" si="1543"/>
        <v>0</v>
      </c>
      <c r="AL9849" s="340">
        <f t="shared" si="1543"/>
        <v>0</v>
      </c>
      <c r="AM9849" s="340">
        <f t="shared" si="1543"/>
        <v>0</v>
      </c>
    </row>
    <row r="9850" spans="1:39" x14ac:dyDescent="0.35">
      <c r="A9850" s="337">
        <v>31763</v>
      </c>
      <c r="B9850" s="338">
        <f t="shared" si="1534"/>
        <v>1986</v>
      </c>
      <c r="C9850" s="338">
        <f t="shared" si="1535"/>
        <v>12</v>
      </c>
      <c r="D9850" s="338">
        <f t="shared" si="1536"/>
        <v>17</v>
      </c>
      <c r="E9850" s="334">
        <v>0</v>
      </c>
      <c r="F9850" s="334">
        <v>0</v>
      </c>
      <c r="G9850" s="334">
        <v>0</v>
      </c>
      <c r="H9850" s="334">
        <v>0</v>
      </c>
      <c r="I9850" s="334">
        <v>0</v>
      </c>
      <c r="J9850" s="334">
        <v>0</v>
      </c>
      <c r="K9850" s="334">
        <v>0</v>
      </c>
      <c r="L9850" s="334">
        <v>0</v>
      </c>
      <c r="M9850" s="334">
        <v>0</v>
      </c>
      <c r="N9850" s="334">
        <v>0</v>
      </c>
      <c r="O9850" s="334">
        <v>0</v>
      </c>
      <c r="P9850" s="334">
        <v>0</v>
      </c>
      <c r="Q9850" s="334">
        <v>0</v>
      </c>
      <c r="R9850" s="334">
        <v>0</v>
      </c>
      <c r="S9850" s="334">
        <v>0</v>
      </c>
      <c r="T9850" s="334">
        <v>0</v>
      </c>
      <c r="U9850" s="334">
        <v>0</v>
      </c>
      <c r="V9850" s="334">
        <v>0</v>
      </c>
      <c r="W9850" s="334">
        <v>0</v>
      </c>
      <c r="X9850" s="334">
        <v>0</v>
      </c>
      <c r="Y9850" s="334">
        <v>0</v>
      </c>
      <c r="Z9850" s="334">
        <v>0</v>
      </c>
      <c r="AA9850" s="334">
        <v>0</v>
      </c>
      <c r="AB9850" s="334">
        <v>0</v>
      </c>
      <c r="AD9850" s="334">
        <v>0</v>
      </c>
      <c r="AE9850" s="334">
        <f t="shared" si="1537"/>
        <v>0</v>
      </c>
      <c r="AF9850" s="334">
        <f t="shared" si="1538"/>
        <v>0</v>
      </c>
      <c r="AG9850" s="340">
        <f t="shared" si="1539"/>
        <v>0</v>
      </c>
      <c r="AI9850" s="340">
        <f t="shared" si="1543"/>
        <v>0</v>
      </c>
      <c r="AJ9850" s="340">
        <f t="shared" si="1543"/>
        <v>0</v>
      </c>
      <c r="AK9850" s="340">
        <f t="shared" si="1543"/>
        <v>0</v>
      </c>
      <c r="AL9850" s="340">
        <f t="shared" si="1543"/>
        <v>0</v>
      </c>
      <c r="AM9850" s="340">
        <f t="shared" si="1543"/>
        <v>0</v>
      </c>
    </row>
    <row r="9851" spans="1:39" x14ac:dyDescent="0.35">
      <c r="A9851" s="337">
        <v>31764</v>
      </c>
      <c r="B9851" s="338">
        <f t="shared" si="1534"/>
        <v>1986</v>
      </c>
      <c r="C9851" s="338">
        <f t="shared" si="1535"/>
        <v>12</v>
      </c>
      <c r="D9851" s="338">
        <f t="shared" si="1536"/>
        <v>18</v>
      </c>
      <c r="E9851" s="334">
        <v>0</v>
      </c>
      <c r="F9851" s="334">
        <v>0</v>
      </c>
      <c r="G9851" s="334">
        <v>0</v>
      </c>
      <c r="H9851" s="334">
        <v>0</v>
      </c>
      <c r="I9851" s="334">
        <v>0</v>
      </c>
      <c r="J9851" s="334">
        <v>0</v>
      </c>
      <c r="K9851" s="334">
        <v>0</v>
      </c>
      <c r="L9851" s="334">
        <v>0</v>
      </c>
      <c r="M9851" s="334">
        <v>0</v>
      </c>
      <c r="N9851" s="334">
        <v>0</v>
      </c>
      <c r="O9851" s="334">
        <v>0</v>
      </c>
      <c r="P9851" s="334">
        <v>0</v>
      </c>
      <c r="Q9851" s="334">
        <v>0</v>
      </c>
      <c r="R9851" s="334">
        <v>0</v>
      </c>
      <c r="S9851" s="334">
        <v>0</v>
      </c>
      <c r="T9851" s="334">
        <v>0</v>
      </c>
      <c r="U9851" s="334">
        <v>0</v>
      </c>
      <c r="V9851" s="334">
        <v>0</v>
      </c>
      <c r="W9851" s="334">
        <v>0</v>
      </c>
      <c r="X9851" s="334">
        <v>0</v>
      </c>
      <c r="Y9851" s="334">
        <v>0</v>
      </c>
      <c r="Z9851" s="334">
        <v>0</v>
      </c>
      <c r="AA9851" s="334">
        <v>0</v>
      </c>
      <c r="AB9851" s="334">
        <v>0</v>
      </c>
      <c r="AD9851" s="334">
        <v>0</v>
      </c>
      <c r="AE9851" s="334">
        <f t="shared" si="1537"/>
        <v>0</v>
      </c>
      <c r="AF9851" s="334">
        <f t="shared" si="1538"/>
        <v>0</v>
      </c>
      <c r="AG9851" s="340">
        <f t="shared" si="1539"/>
        <v>0</v>
      </c>
      <c r="AI9851" s="340">
        <f t="shared" si="1543"/>
        <v>0</v>
      </c>
      <c r="AJ9851" s="340">
        <f t="shared" si="1543"/>
        <v>0</v>
      </c>
      <c r="AK9851" s="340">
        <f t="shared" si="1543"/>
        <v>0</v>
      </c>
      <c r="AL9851" s="340">
        <f t="shared" si="1543"/>
        <v>0</v>
      </c>
      <c r="AM9851" s="340">
        <f t="shared" si="1543"/>
        <v>0</v>
      </c>
    </row>
    <row r="9852" spans="1:39" x14ac:dyDescent="0.35">
      <c r="A9852" s="337">
        <v>31765</v>
      </c>
      <c r="B9852" s="338">
        <f t="shared" si="1534"/>
        <v>1986</v>
      </c>
      <c r="C9852" s="338">
        <f t="shared" si="1535"/>
        <v>12</v>
      </c>
      <c r="D9852" s="338">
        <f t="shared" si="1536"/>
        <v>19</v>
      </c>
      <c r="E9852" s="334">
        <v>0</v>
      </c>
      <c r="F9852" s="334">
        <v>0</v>
      </c>
      <c r="G9852" s="334">
        <v>0</v>
      </c>
      <c r="H9852" s="334">
        <v>0</v>
      </c>
      <c r="I9852" s="334">
        <v>0</v>
      </c>
      <c r="J9852" s="334">
        <v>0</v>
      </c>
      <c r="K9852" s="334">
        <v>0</v>
      </c>
      <c r="L9852" s="334">
        <v>0</v>
      </c>
      <c r="M9852" s="334">
        <v>0</v>
      </c>
      <c r="N9852" s="334">
        <v>0</v>
      </c>
      <c r="O9852" s="334">
        <v>0</v>
      </c>
      <c r="P9852" s="334">
        <v>0</v>
      </c>
      <c r="Q9852" s="334">
        <v>0</v>
      </c>
      <c r="R9852" s="334">
        <v>0</v>
      </c>
      <c r="S9852" s="334">
        <v>0</v>
      </c>
      <c r="T9852" s="334">
        <v>0</v>
      </c>
      <c r="U9852" s="334">
        <v>0</v>
      </c>
      <c r="V9852" s="334">
        <v>0</v>
      </c>
      <c r="W9852" s="334">
        <v>0</v>
      </c>
      <c r="X9852" s="334">
        <v>0</v>
      </c>
      <c r="Y9852" s="334">
        <v>0</v>
      </c>
      <c r="Z9852" s="334">
        <v>0</v>
      </c>
      <c r="AA9852" s="334">
        <v>0</v>
      </c>
      <c r="AB9852" s="334">
        <v>0</v>
      </c>
      <c r="AD9852" s="334">
        <v>0</v>
      </c>
      <c r="AE9852" s="334">
        <f t="shared" si="1537"/>
        <v>0</v>
      </c>
      <c r="AF9852" s="334">
        <f t="shared" si="1538"/>
        <v>0</v>
      </c>
      <c r="AG9852" s="340">
        <f t="shared" si="1539"/>
        <v>0</v>
      </c>
      <c r="AI9852" s="340">
        <f t="shared" si="1543"/>
        <v>0</v>
      </c>
      <c r="AJ9852" s="340">
        <f t="shared" si="1543"/>
        <v>0</v>
      </c>
      <c r="AK9852" s="340">
        <f t="shared" si="1543"/>
        <v>0</v>
      </c>
      <c r="AL9852" s="340">
        <f t="shared" si="1543"/>
        <v>0</v>
      </c>
      <c r="AM9852" s="340">
        <f t="shared" si="1543"/>
        <v>0</v>
      </c>
    </row>
    <row r="9853" spans="1:39" x14ac:dyDescent="0.35">
      <c r="A9853" s="337">
        <v>31766</v>
      </c>
      <c r="B9853" s="338">
        <f t="shared" si="1534"/>
        <v>1986</v>
      </c>
      <c r="C9853" s="338">
        <f t="shared" si="1535"/>
        <v>12</v>
      </c>
      <c r="D9853" s="338">
        <f t="shared" si="1536"/>
        <v>20</v>
      </c>
      <c r="E9853" s="334">
        <v>0</v>
      </c>
      <c r="F9853" s="334">
        <v>0</v>
      </c>
      <c r="G9853" s="334">
        <v>0</v>
      </c>
      <c r="H9853" s="334">
        <v>0</v>
      </c>
      <c r="I9853" s="334">
        <v>0</v>
      </c>
      <c r="J9853" s="334">
        <v>0</v>
      </c>
      <c r="K9853" s="334">
        <v>0</v>
      </c>
      <c r="L9853" s="334">
        <v>0</v>
      </c>
      <c r="M9853" s="334">
        <v>0</v>
      </c>
      <c r="N9853" s="334">
        <v>0</v>
      </c>
      <c r="O9853" s="334">
        <v>0</v>
      </c>
      <c r="P9853" s="334">
        <v>0</v>
      </c>
      <c r="Q9853" s="334">
        <v>0</v>
      </c>
      <c r="R9853" s="334">
        <v>0</v>
      </c>
      <c r="S9853" s="334">
        <v>0</v>
      </c>
      <c r="T9853" s="334">
        <v>0</v>
      </c>
      <c r="U9853" s="334">
        <v>0</v>
      </c>
      <c r="V9853" s="334">
        <v>0</v>
      </c>
      <c r="W9853" s="334">
        <v>0</v>
      </c>
      <c r="X9853" s="334">
        <v>0</v>
      </c>
      <c r="Y9853" s="334">
        <v>0</v>
      </c>
      <c r="Z9853" s="334">
        <v>0</v>
      </c>
      <c r="AA9853" s="334">
        <v>0</v>
      </c>
      <c r="AB9853" s="334">
        <v>0</v>
      </c>
      <c r="AD9853" s="334">
        <v>0</v>
      </c>
      <c r="AE9853" s="334">
        <f t="shared" si="1537"/>
        <v>0</v>
      </c>
      <c r="AF9853" s="334">
        <f t="shared" si="1538"/>
        <v>0</v>
      </c>
      <c r="AG9853" s="340">
        <f t="shared" si="1539"/>
        <v>0</v>
      </c>
      <c r="AI9853" s="340">
        <f t="shared" si="1543"/>
        <v>0</v>
      </c>
      <c r="AJ9853" s="340">
        <f t="shared" si="1543"/>
        <v>0</v>
      </c>
      <c r="AK9853" s="340">
        <f t="shared" si="1543"/>
        <v>0</v>
      </c>
      <c r="AL9853" s="340">
        <f t="shared" si="1543"/>
        <v>0</v>
      </c>
      <c r="AM9853" s="340">
        <f t="shared" si="1543"/>
        <v>0</v>
      </c>
    </row>
    <row r="9854" spans="1:39" x14ac:dyDescent="0.35">
      <c r="A9854" s="337">
        <v>31767</v>
      </c>
      <c r="B9854" s="338">
        <f t="shared" si="1534"/>
        <v>1986</v>
      </c>
      <c r="C9854" s="338">
        <f t="shared" si="1535"/>
        <v>12</v>
      </c>
      <c r="D9854" s="338">
        <f t="shared" si="1536"/>
        <v>21</v>
      </c>
      <c r="E9854" s="334">
        <v>0</v>
      </c>
      <c r="F9854" s="334">
        <v>0</v>
      </c>
      <c r="G9854" s="334">
        <v>0</v>
      </c>
      <c r="H9854" s="334">
        <v>0</v>
      </c>
      <c r="I9854" s="334">
        <v>0</v>
      </c>
      <c r="J9854" s="334">
        <v>0</v>
      </c>
      <c r="K9854" s="334">
        <v>0</v>
      </c>
      <c r="L9854" s="334">
        <v>0</v>
      </c>
      <c r="M9854" s="334">
        <v>0</v>
      </c>
      <c r="N9854" s="334">
        <v>0</v>
      </c>
      <c r="O9854" s="334">
        <v>0</v>
      </c>
      <c r="P9854" s="334">
        <v>0</v>
      </c>
      <c r="Q9854" s="334">
        <v>0</v>
      </c>
      <c r="R9854" s="334">
        <v>0</v>
      </c>
      <c r="S9854" s="334">
        <v>0</v>
      </c>
      <c r="T9854" s="334">
        <v>0</v>
      </c>
      <c r="U9854" s="334">
        <v>0</v>
      </c>
      <c r="V9854" s="334">
        <v>0</v>
      </c>
      <c r="W9854" s="334">
        <v>0</v>
      </c>
      <c r="X9854" s="334">
        <v>0</v>
      </c>
      <c r="Y9854" s="334">
        <v>0</v>
      </c>
      <c r="Z9854" s="334">
        <v>0</v>
      </c>
      <c r="AA9854" s="334">
        <v>0</v>
      </c>
      <c r="AB9854" s="334">
        <v>0</v>
      </c>
      <c r="AD9854" s="334">
        <v>0</v>
      </c>
      <c r="AE9854" s="334">
        <f t="shared" si="1537"/>
        <v>0</v>
      </c>
      <c r="AF9854" s="334">
        <f t="shared" si="1538"/>
        <v>0</v>
      </c>
      <c r="AG9854" s="340">
        <f t="shared" si="1539"/>
        <v>0</v>
      </c>
      <c r="AI9854" s="340">
        <f t="shared" si="1543"/>
        <v>0</v>
      </c>
      <c r="AJ9854" s="340">
        <f t="shared" si="1543"/>
        <v>0</v>
      </c>
      <c r="AK9854" s="340">
        <f t="shared" si="1543"/>
        <v>0</v>
      </c>
      <c r="AL9854" s="340">
        <f t="shared" si="1543"/>
        <v>0</v>
      </c>
      <c r="AM9854" s="340">
        <f t="shared" si="1543"/>
        <v>0</v>
      </c>
    </row>
    <row r="9855" spans="1:39" x14ac:dyDescent="0.35">
      <c r="A9855" s="337">
        <v>31768</v>
      </c>
      <c r="B9855" s="338">
        <f t="shared" si="1534"/>
        <v>1986</v>
      </c>
      <c r="C9855" s="338">
        <f t="shared" si="1535"/>
        <v>12</v>
      </c>
      <c r="D9855" s="338">
        <f t="shared" si="1536"/>
        <v>22</v>
      </c>
      <c r="E9855" s="334">
        <v>0</v>
      </c>
      <c r="F9855" s="334">
        <v>0</v>
      </c>
      <c r="G9855" s="334">
        <v>0</v>
      </c>
      <c r="H9855" s="334">
        <v>0</v>
      </c>
      <c r="I9855" s="334">
        <v>0</v>
      </c>
      <c r="J9855" s="334">
        <v>0</v>
      </c>
      <c r="K9855" s="334">
        <v>0</v>
      </c>
      <c r="L9855" s="334">
        <v>0</v>
      </c>
      <c r="M9855" s="334">
        <v>0</v>
      </c>
      <c r="N9855" s="334">
        <v>0</v>
      </c>
      <c r="O9855" s="334">
        <v>0</v>
      </c>
      <c r="P9855" s="334">
        <v>0</v>
      </c>
      <c r="Q9855" s="334">
        <v>0</v>
      </c>
      <c r="R9855" s="334">
        <v>0</v>
      </c>
      <c r="S9855" s="334">
        <v>0</v>
      </c>
      <c r="T9855" s="334">
        <v>0</v>
      </c>
      <c r="U9855" s="334">
        <v>0</v>
      </c>
      <c r="V9855" s="334">
        <v>0</v>
      </c>
      <c r="W9855" s="334">
        <v>0</v>
      </c>
      <c r="X9855" s="334">
        <v>0</v>
      </c>
      <c r="Y9855" s="334">
        <v>0</v>
      </c>
      <c r="Z9855" s="334">
        <v>0</v>
      </c>
      <c r="AA9855" s="334">
        <v>0</v>
      </c>
      <c r="AB9855" s="334">
        <v>0</v>
      </c>
      <c r="AD9855" s="334">
        <v>0</v>
      </c>
      <c r="AE9855" s="334">
        <f t="shared" si="1537"/>
        <v>0</v>
      </c>
      <c r="AF9855" s="334">
        <f t="shared" si="1538"/>
        <v>0</v>
      </c>
      <c r="AG9855" s="340">
        <f t="shared" si="1539"/>
        <v>0</v>
      </c>
      <c r="AI9855" s="340">
        <f t="shared" si="1543"/>
        <v>0</v>
      </c>
      <c r="AJ9855" s="340">
        <f t="shared" si="1543"/>
        <v>0</v>
      </c>
      <c r="AK9855" s="340">
        <f t="shared" si="1543"/>
        <v>0</v>
      </c>
      <c r="AL9855" s="340">
        <f t="shared" si="1543"/>
        <v>0</v>
      </c>
      <c r="AM9855" s="340">
        <f t="shared" si="1543"/>
        <v>0</v>
      </c>
    </row>
    <row r="9856" spans="1:39" x14ac:dyDescent="0.35">
      <c r="A9856" s="337">
        <v>31769</v>
      </c>
      <c r="B9856" s="338">
        <f t="shared" si="1534"/>
        <v>1986</v>
      </c>
      <c r="C9856" s="338">
        <f t="shared" si="1535"/>
        <v>12</v>
      </c>
      <c r="D9856" s="338">
        <f t="shared" si="1536"/>
        <v>23</v>
      </c>
      <c r="E9856" s="334">
        <v>0</v>
      </c>
      <c r="F9856" s="334">
        <v>0</v>
      </c>
      <c r="G9856" s="334">
        <v>0</v>
      </c>
      <c r="H9856" s="334">
        <v>0</v>
      </c>
      <c r="I9856" s="334">
        <v>0</v>
      </c>
      <c r="J9856" s="334">
        <v>0</v>
      </c>
      <c r="K9856" s="334">
        <v>0</v>
      </c>
      <c r="L9856" s="334">
        <v>0</v>
      </c>
      <c r="M9856" s="334">
        <v>0</v>
      </c>
      <c r="N9856" s="334">
        <v>0</v>
      </c>
      <c r="O9856" s="334">
        <v>0</v>
      </c>
      <c r="P9856" s="334">
        <v>0</v>
      </c>
      <c r="Q9856" s="334">
        <v>0</v>
      </c>
      <c r="R9856" s="334">
        <v>0</v>
      </c>
      <c r="S9856" s="334">
        <v>0</v>
      </c>
      <c r="T9856" s="334">
        <v>0</v>
      </c>
      <c r="U9856" s="334">
        <v>0</v>
      </c>
      <c r="V9856" s="334">
        <v>0</v>
      </c>
      <c r="W9856" s="334">
        <v>0</v>
      </c>
      <c r="X9856" s="334">
        <v>0</v>
      </c>
      <c r="Y9856" s="334">
        <v>0</v>
      </c>
      <c r="Z9856" s="334">
        <v>0</v>
      </c>
      <c r="AA9856" s="334">
        <v>0</v>
      </c>
      <c r="AB9856" s="334">
        <v>0</v>
      </c>
      <c r="AD9856" s="334">
        <v>0</v>
      </c>
      <c r="AE9856" s="334">
        <f t="shared" si="1537"/>
        <v>0</v>
      </c>
      <c r="AF9856" s="334">
        <f t="shared" si="1538"/>
        <v>0</v>
      </c>
      <c r="AG9856" s="340">
        <f t="shared" si="1539"/>
        <v>0</v>
      </c>
      <c r="AI9856" s="340">
        <f t="shared" si="1543"/>
        <v>0</v>
      </c>
      <c r="AJ9856" s="340">
        <f t="shared" si="1543"/>
        <v>0</v>
      </c>
      <c r="AK9856" s="340">
        <f t="shared" si="1543"/>
        <v>0</v>
      </c>
      <c r="AL9856" s="340">
        <f t="shared" si="1543"/>
        <v>0</v>
      </c>
      <c r="AM9856" s="340">
        <f t="shared" si="1543"/>
        <v>0</v>
      </c>
    </row>
    <row r="9857" spans="1:39" x14ac:dyDescent="0.35">
      <c r="A9857" s="337">
        <v>31770</v>
      </c>
      <c r="B9857" s="338">
        <f t="shared" si="1534"/>
        <v>1986</v>
      </c>
      <c r="C9857" s="338">
        <f t="shared" si="1535"/>
        <v>12</v>
      </c>
      <c r="D9857" s="338">
        <f t="shared" si="1536"/>
        <v>24</v>
      </c>
      <c r="E9857" s="334">
        <v>0</v>
      </c>
      <c r="F9857" s="334">
        <v>0</v>
      </c>
      <c r="G9857" s="334">
        <v>0</v>
      </c>
      <c r="H9857" s="334">
        <v>0</v>
      </c>
      <c r="I9857" s="334">
        <v>0</v>
      </c>
      <c r="J9857" s="334">
        <v>0</v>
      </c>
      <c r="K9857" s="334">
        <v>0</v>
      </c>
      <c r="L9857" s="334">
        <v>0</v>
      </c>
      <c r="M9857" s="334">
        <v>0</v>
      </c>
      <c r="N9857" s="334">
        <v>0</v>
      </c>
      <c r="O9857" s="334">
        <v>0</v>
      </c>
      <c r="P9857" s="334">
        <v>0</v>
      </c>
      <c r="Q9857" s="334">
        <v>0</v>
      </c>
      <c r="R9857" s="334">
        <v>0</v>
      </c>
      <c r="S9857" s="334">
        <v>0</v>
      </c>
      <c r="T9857" s="334">
        <v>0</v>
      </c>
      <c r="U9857" s="334">
        <v>0</v>
      </c>
      <c r="V9857" s="334">
        <v>0</v>
      </c>
      <c r="W9857" s="334">
        <v>0</v>
      </c>
      <c r="X9857" s="334">
        <v>0</v>
      </c>
      <c r="Y9857" s="334">
        <v>0</v>
      </c>
      <c r="Z9857" s="334">
        <v>0</v>
      </c>
      <c r="AA9857" s="334">
        <v>0</v>
      </c>
      <c r="AB9857" s="334">
        <v>0</v>
      </c>
      <c r="AD9857" s="334">
        <v>0</v>
      </c>
      <c r="AE9857" s="334">
        <f t="shared" si="1537"/>
        <v>0</v>
      </c>
      <c r="AF9857" s="334">
        <f t="shared" si="1538"/>
        <v>0</v>
      </c>
      <c r="AG9857" s="340">
        <f t="shared" si="1539"/>
        <v>0</v>
      </c>
      <c r="AI9857" s="340">
        <f t="shared" si="1543"/>
        <v>0</v>
      </c>
      <c r="AJ9857" s="340">
        <f t="shared" si="1543"/>
        <v>0</v>
      </c>
      <c r="AK9857" s="340">
        <f t="shared" si="1543"/>
        <v>0</v>
      </c>
      <c r="AL9857" s="340">
        <f t="shared" si="1543"/>
        <v>0</v>
      </c>
      <c r="AM9857" s="340">
        <f t="shared" si="1543"/>
        <v>0</v>
      </c>
    </row>
    <row r="9858" spans="1:39" x14ac:dyDescent="0.35">
      <c r="A9858" s="337">
        <v>31771</v>
      </c>
      <c r="B9858" s="338">
        <f t="shared" si="1534"/>
        <v>1986</v>
      </c>
      <c r="C9858" s="338">
        <f t="shared" si="1535"/>
        <v>12</v>
      </c>
      <c r="D9858" s="338">
        <f t="shared" si="1536"/>
        <v>25</v>
      </c>
      <c r="E9858" s="334">
        <v>0</v>
      </c>
      <c r="F9858" s="334">
        <v>0</v>
      </c>
      <c r="G9858" s="334">
        <v>0</v>
      </c>
      <c r="H9858" s="334">
        <v>0</v>
      </c>
      <c r="I9858" s="334">
        <v>0</v>
      </c>
      <c r="J9858" s="334">
        <v>0</v>
      </c>
      <c r="K9858" s="334">
        <v>0</v>
      </c>
      <c r="L9858" s="334">
        <v>0</v>
      </c>
      <c r="M9858" s="334">
        <v>0</v>
      </c>
      <c r="N9858" s="334">
        <v>0</v>
      </c>
      <c r="O9858" s="334">
        <v>0</v>
      </c>
      <c r="P9858" s="334">
        <v>0</v>
      </c>
      <c r="Q9858" s="334">
        <v>0</v>
      </c>
      <c r="R9858" s="334">
        <v>0</v>
      </c>
      <c r="S9858" s="334">
        <v>0</v>
      </c>
      <c r="T9858" s="334">
        <v>0</v>
      </c>
      <c r="U9858" s="334">
        <v>0</v>
      </c>
      <c r="V9858" s="334">
        <v>0</v>
      </c>
      <c r="W9858" s="334">
        <v>0</v>
      </c>
      <c r="X9858" s="334">
        <v>0</v>
      </c>
      <c r="Y9858" s="334">
        <v>0</v>
      </c>
      <c r="Z9858" s="334">
        <v>0</v>
      </c>
      <c r="AA9858" s="334">
        <v>0</v>
      </c>
      <c r="AB9858" s="334">
        <v>0</v>
      </c>
      <c r="AD9858" s="334">
        <v>0</v>
      </c>
      <c r="AE9858" s="334">
        <f t="shared" si="1537"/>
        <v>0</v>
      </c>
      <c r="AF9858" s="334">
        <f t="shared" si="1538"/>
        <v>0</v>
      </c>
      <c r="AG9858" s="340">
        <f t="shared" si="1539"/>
        <v>0</v>
      </c>
      <c r="AI9858" s="340">
        <f t="shared" si="1543"/>
        <v>0</v>
      </c>
      <c r="AJ9858" s="340">
        <f t="shared" si="1543"/>
        <v>0</v>
      </c>
      <c r="AK9858" s="340">
        <f t="shared" si="1543"/>
        <v>0</v>
      </c>
      <c r="AL9858" s="340">
        <f t="shared" si="1543"/>
        <v>0</v>
      </c>
      <c r="AM9858" s="340">
        <f t="shared" si="1543"/>
        <v>0</v>
      </c>
    </row>
    <row r="9859" spans="1:39" x14ac:dyDescent="0.35">
      <c r="A9859" s="337">
        <v>31772</v>
      </c>
      <c r="B9859" s="338">
        <f t="shared" si="1534"/>
        <v>1986</v>
      </c>
      <c r="C9859" s="338">
        <f t="shared" si="1535"/>
        <v>12</v>
      </c>
      <c r="D9859" s="338">
        <f t="shared" si="1536"/>
        <v>26</v>
      </c>
      <c r="E9859" s="334">
        <v>0</v>
      </c>
      <c r="F9859" s="334">
        <v>0</v>
      </c>
      <c r="G9859" s="334">
        <v>0</v>
      </c>
      <c r="H9859" s="334">
        <v>0</v>
      </c>
      <c r="I9859" s="334">
        <v>0</v>
      </c>
      <c r="J9859" s="334">
        <v>0</v>
      </c>
      <c r="K9859" s="334">
        <v>0</v>
      </c>
      <c r="L9859" s="334">
        <v>0</v>
      </c>
      <c r="M9859" s="334">
        <v>0</v>
      </c>
      <c r="N9859" s="334">
        <v>0</v>
      </c>
      <c r="O9859" s="334">
        <v>0</v>
      </c>
      <c r="P9859" s="334">
        <v>0</v>
      </c>
      <c r="Q9859" s="334">
        <v>0</v>
      </c>
      <c r="R9859" s="334">
        <v>0</v>
      </c>
      <c r="S9859" s="334">
        <v>0</v>
      </c>
      <c r="T9859" s="334">
        <v>0</v>
      </c>
      <c r="U9859" s="334">
        <v>0</v>
      </c>
      <c r="V9859" s="334">
        <v>0</v>
      </c>
      <c r="W9859" s="334">
        <v>0</v>
      </c>
      <c r="X9859" s="334">
        <v>0</v>
      </c>
      <c r="Y9859" s="334">
        <v>0</v>
      </c>
      <c r="Z9859" s="334">
        <v>0</v>
      </c>
      <c r="AA9859" s="334">
        <v>0</v>
      </c>
      <c r="AB9859" s="334">
        <v>0</v>
      </c>
      <c r="AD9859" s="334">
        <v>0</v>
      </c>
      <c r="AE9859" s="334">
        <f t="shared" si="1537"/>
        <v>0</v>
      </c>
      <c r="AF9859" s="334">
        <f t="shared" si="1538"/>
        <v>0</v>
      </c>
      <c r="AG9859" s="340">
        <f t="shared" si="1539"/>
        <v>0</v>
      </c>
      <c r="AI9859" s="340">
        <f t="shared" si="1543"/>
        <v>0</v>
      </c>
      <c r="AJ9859" s="340">
        <f t="shared" si="1543"/>
        <v>0</v>
      </c>
      <c r="AK9859" s="340">
        <f t="shared" si="1543"/>
        <v>0</v>
      </c>
      <c r="AL9859" s="340">
        <f t="shared" si="1543"/>
        <v>0</v>
      </c>
      <c r="AM9859" s="340">
        <f t="shared" si="1543"/>
        <v>0</v>
      </c>
    </row>
    <row r="9860" spans="1:39" x14ac:dyDescent="0.35">
      <c r="A9860" s="337">
        <v>31773</v>
      </c>
      <c r="B9860" s="338">
        <f t="shared" ref="B9860:B9923" si="1544">YEAR(A9860)</f>
        <v>1986</v>
      </c>
      <c r="C9860" s="338">
        <f t="shared" ref="C9860:C9923" si="1545">MONTH(A9860)</f>
        <v>12</v>
      </c>
      <c r="D9860" s="338">
        <f t="shared" ref="D9860:D9923" si="1546">DAY(A9860)</f>
        <v>27</v>
      </c>
      <c r="E9860" s="334">
        <v>0</v>
      </c>
      <c r="F9860" s="334">
        <v>0</v>
      </c>
      <c r="G9860" s="334">
        <v>0</v>
      </c>
      <c r="H9860" s="334">
        <v>0</v>
      </c>
      <c r="I9860" s="334">
        <v>0</v>
      </c>
      <c r="J9860" s="334">
        <v>0</v>
      </c>
      <c r="K9860" s="334">
        <v>0</v>
      </c>
      <c r="L9860" s="334">
        <v>0</v>
      </c>
      <c r="M9860" s="334">
        <v>0</v>
      </c>
      <c r="N9860" s="334">
        <v>0</v>
      </c>
      <c r="O9860" s="334">
        <v>0</v>
      </c>
      <c r="P9860" s="334">
        <v>0</v>
      </c>
      <c r="Q9860" s="334">
        <v>0</v>
      </c>
      <c r="R9860" s="334">
        <v>0</v>
      </c>
      <c r="S9860" s="334">
        <v>0</v>
      </c>
      <c r="T9860" s="334">
        <v>0</v>
      </c>
      <c r="U9860" s="334">
        <v>0</v>
      </c>
      <c r="V9860" s="334">
        <v>0</v>
      </c>
      <c r="W9860" s="334">
        <v>0</v>
      </c>
      <c r="X9860" s="334">
        <v>0</v>
      </c>
      <c r="Y9860" s="334">
        <v>0</v>
      </c>
      <c r="Z9860" s="334">
        <v>0</v>
      </c>
      <c r="AA9860" s="334">
        <v>0</v>
      </c>
      <c r="AB9860" s="334">
        <v>0</v>
      </c>
      <c r="AD9860" s="334">
        <v>0</v>
      </c>
      <c r="AE9860" s="334">
        <f t="shared" ref="AE9860:AE9923" si="1547">AD9860</f>
        <v>0</v>
      </c>
      <c r="AF9860" s="334">
        <f t="shared" ref="AF9860:AF9923" si="1548">SUM(E9860:AB9860)</f>
        <v>0</v>
      </c>
      <c r="AG9860" s="340">
        <f t="shared" ref="AG9860:AG9923" si="1549">ABS(AF9860-AE9860)</f>
        <v>0</v>
      </c>
      <c r="AI9860" s="340">
        <f t="shared" ref="AI9860:AM9875" si="1550">IF($C9860=AI$1,$AF9860,0)</f>
        <v>0</v>
      </c>
      <c r="AJ9860" s="340">
        <f t="shared" si="1550"/>
        <v>0</v>
      </c>
      <c r="AK9860" s="340">
        <f t="shared" si="1550"/>
        <v>0</v>
      </c>
      <c r="AL9860" s="340">
        <f t="shared" si="1550"/>
        <v>0</v>
      </c>
      <c r="AM9860" s="340">
        <f t="shared" si="1550"/>
        <v>0</v>
      </c>
    </row>
    <row r="9861" spans="1:39" x14ac:dyDescent="0.35">
      <c r="A9861" s="337">
        <v>31774</v>
      </c>
      <c r="B9861" s="338">
        <f t="shared" si="1544"/>
        <v>1986</v>
      </c>
      <c r="C9861" s="338">
        <f t="shared" si="1545"/>
        <v>12</v>
      </c>
      <c r="D9861" s="338">
        <f t="shared" si="1546"/>
        <v>28</v>
      </c>
      <c r="E9861" s="334">
        <v>0</v>
      </c>
      <c r="F9861" s="334">
        <v>0</v>
      </c>
      <c r="G9861" s="334">
        <v>0</v>
      </c>
      <c r="H9861" s="334">
        <v>0</v>
      </c>
      <c r="I9861" s="334">
        <v>0</v>
      </c>
      <c r="J9861" s="334">
        <v>0</v>
      </c>
      <c r="K9861" s="334">
        <v>0</v>
      </c>
      <c r="L9861" s="334">
        <v>0</v>
      </c>
      <c r="M9861" s="334">
        <v>0</v>
      </c>
      <c r="N9861" s="334">
        <v>0</v>
      </c>
      <c r="O9861" s="334">
        <v>0</v>
      </c>
      <c r="P9861" s="334">
        <v>0</v>
      </c>
      <c r="Q9861" s="334">
        <v>0</v>
      </c>
      <c r="R9861" s="334">
        <v>0</v>
      </c>
      <c r="S9861" s="334">
        <v>0</v>
      </c>
      <c r="T9861" s="334">
        <v>0</v>
      </c>
      <c r="U9861" s="334">
        <v>0</v>
      </c>
      <c r="V9861" s="334">
        <v>0</v>
      </c>
      <c r="W9861" s="334">
        <v>0</v>
      </c>
      <c r="X9861" s="334">
        <v>0</v>
      </c>
      <c r="Y9861" s="334">
        <v>0</v>
      </c>
      <c r="Z9861" s="334">
        <v>0</v>
      </c>
      <c r="AA9861" s="334">
        <v>0</v>
      </c>
      <c r="AB9861" s="334">
        <v>0</v>
      </c>
      <c r="AD9861" s="334">
        <v>0</v>
      </c>
      <c r="AE9861" s="334">
        <f t="shared" si="1547"/>
        <v>0</v>
      </c>
      <c r="AF9861" s="334">
        <f t="shared" si="1548"/>
        <v>0</v>
      </c>
      <c r="AG9861" s="340">
        <f t="shared" si="1549"/>
        <v>0</v>
      </c>
      <c r="AI9861" s="340">
        <f t="shared" si="1550"/>
        <v>0</v>
      </c>
      <c r="AJ9861" s="340">
        <f t="shared" si="1550"/>
        <v>0</v>
      </c>
      <c r="AK9861" s="340">
        <f t="shared" si="1550"/>
        <v>0</v>
      </c>
      <c r="AL9861" s="340">
        <f t="shared" si="1550"/>
        <v>0</v>
      </c>
      <c r="AM9861" s="340">
        <f t="shared" si="1550"/>
        <v>0</v>
      </c>
    </row>
    <row r="9862" spans="1:39" x14ac:dyDescent="0.35">
      <c r="A9862" s="337">
        <v>31775</v>
      </c>
      <c r="B9862" s="338">
        <f t="shared" si="1544"/>
        <v>1986</v>
      </c>
      <c r="C9862" s="338">
        <f t="shared" si="1545"/>
        <v>12</v>
      </c>
      <c r="D9862" s="338">
        <f t="shared" si="1546"/>
        <v>29</v>
      </c>
      <c r="E9862" s="334">
        <v>0</v>
      </c>
      <c r="F9862" s="334">
        <v>0</v>
      </c>
      <c r="G9862" s="334">
        <v>0</v>
      </c>
      <c r="H9862" s="334">
        <v>0</v>
      </c>
      <c r="I9862" s="334">
        <v>0</v>
      </c>
      <c r="J9862" s="334">
        <v>0</v>
      </c>
      <c r="K9862" s="334">
        <v>0</v>
      </c>
      <c r="L9862" s="334">
        <v>0</v>
      </c>
      <c r="M9862" s="334">
        <v>0</v>
      </c>
      <c r="N9862" s="334">
        <v>0</v>
      </c>
      <c r="O9862" s="334">
        <v>0</v>
      </c>
      <c r="P9862" s="334">
        <v>0</v>
      </c>
      <c r="Q9862" s="334">
        <v>0</v>
      </c>
      <c r="R9862" s="334">
        <v>0</v>
      </c>
      <c r="S9862" s="334">
        <v>0</v>
      </c>
      <c r="T9862" s="334">
        <v>0</v>
      </c>
      <c r="U9862" s="334">
        <v>0</v>
      </c>
      <c r="V9862" s="334">
        <v>0</v>
      </c>
      <c r="W9862" s="334">
        <v>0</v>
      </c>
      <c r="X9862" s="334">
        <v>0</v>
      </c>
      <c r="Y9862" s="334">
        <v>0</v>
      </c>
      <c r="Z9862" s="334">
        <v>0</v>
      </c>
      <c r="AA9862" s="334">
        <v>0</v>
      </c>
      <c r="AB9862" s="334">
        <v>0</v>
      </c>
      <c r="AD9862" s="334">
        <v>0</v>
      </c>
      <c r="AE9862" s="334">
        <f t="shared" si="1547"/>
        <v>0</v>
      </c>
      <c r="AF9862" s="334">
        <f t="shared" si="1548"/>
        <v>0</v>
      </c>
      <c r="AG9862" s="340">
        <f t="shared" si="1549"/>
        <v>0</v>
      </c>
      <c r="AI9862" s="340">
        <f t="shared" si="1550"/>
        <v>0</v>
      </c>
      <c r="AJ9862" s="340">
        <f t="shared" si="1550"/>
        <v>0</v>
      </c>
      <c r="AK9862" s="340">
        <f t="shared" si="1550"/>
        <v>0</v>
      </c>
      <c r="AL9862" s="340">
        <f t="shared" si="1550"/>
        <v>0</v>
      </c>
      <c r="AM9862" s="340">
        <f t="shared" si="1550"/>
        <v>0</v>
      </c>
    </row>
    <row r="9863" spans="1:39" x14ac:dyDescent="0.35">
      <c r="A9863" s="337">
        <v>31776</v>
      </c>
      <c r="B9863" s="338">
        <f t="shared" si="1544"/>
        <v>1986</v>
      </c>
      <c r="C9863" s="338">
        <f t="shared" si="1545"/>
        <v>12</v>
      </c>
      <c r="D9863" s="338">
        <f t="shared" si="1546"/>
        <v>30</v>
      </c>
      <c r="E9863" s="334">
        <v>0</v>
      </c>
      <c r="F9863" s="334">
        <v>0</v>
      </c>
      <c r="G9863" s="334">
        <v>0</v>
      </c>
      <c r="H9863" s="334">
        <v>0</v>
      </c>
      <c r="I9863" s="334">
        <v>0</v>
      </c>
      <c r="J9863" s="334">
        <v>0</v>
      </c>
      <c r="K9863" s="334">
        <v>0</v>
      </c>
      <c r="L9863" s="334">
        <v>0</v>
      </c>
      <c r="M9863" s="334">
        <v>0</v>
      </c>
      <c r="N9863" s="334">
        <v>0</v>
      </c>
      <c r="O9863" s="334">
        <v>0</v>
      </c>
      <c r="P9863" s="334">
        <v>0</v>
      </c>
      <c r="Q9863" s="334">
        <v>0</v>
      </c>
      <c r="R9863" s="334">
        <v>0</v>
      </c>
      <c r="S9863" s="334">
        <v>0</v>
      </c>
      <c r="T9863" s="334">
        <v>0</v>
      </c>
      <c r="U9863" s="334">
        <v>0</v>
      </c>
      <c r="V9863" s="334">
        <v>0</v>
      </c>
      <c r="W9863" s="334">
        <v>0</v>
      </c>
      <c r="X9863" s="334">
        <v>0</v>
      </c>
      <c r="Y9863" s="334">
        <v>0</v>
      </c>
      <c r="Z9863" s="334">
        <v>0</v>
      </c>
      <c r="AA9863" s="334">
        <v>0</v>
      </c>
      <c r="AB9863" s="334">
        <v>0</v>
      </c>
      <c r="AD9863" s="334">
        <v>0</v>
      </c>
      <c r="AE9863" s="334">
        <f t="shared" si="1547"/>
        <v>0</v>
      </c>
      <c r="AF9863" s="334">
        <f t="shared" si="1548"/>
        <v>0</v>
      </c>
      <c r="AG9863" s="340">
        <f t="shared" si="1549"/>
        <v>0</v>
      </c>
      <c r="AI9863" s="340">
        <f t="shared" si="1550"/>
        <v>0</v>
      </c>
      <c r="AJ9863" s="340">
        <f t="shared" si="1550"/>
        <v>0</v>
      </c>
      <c r="AK9863" s="340">
        <f t="shared" si="1550"/>
        <v>0</v>
      </c>
      <c r="AL9863" s="340">
        <f t="shared" si="1550"/>
        <v>0</v>
      </c>
      <c r="AM9863" s="340">
        <f t="shared" si="1550"/>
        <v>0</v>
      </c>
    </row>
    <row r="9864" spans="1:39" x14ac:dyDescent="0.35">
      <c r="A9864" s="337">
        <v>31777</v>
      </c>
      <c r="B9864" s="338">
        <f t="shared" si="1544"/>
        <v>1986</v>
      </c>
      <c r="C9864" s="338">
        <f t="shared" si="1545"/>
        <v>12</v>
      </c>
      <c r="D9864" s="338">
        <f t="shared" si="1546"/>
        <v>31</v>
      </c>
      <c r="E9864" s="334">
        <v>0</v>
      </c>
      <c r="F9864" s="334">
        <v>0</v>
      </c>
      <c r="G9864" s="334">
        <v>0</v>
      </c>
      <c r="H9864" s="334">
        <v>0</v>
      </c>
      <c r="I9864" s="334">
        <v>0</v>
      </c>
      <c r="J9864" s="334">
        <v>0</v>
      </c>
      <c r="K9864" s="334">
        <v>0</v>
      </c>
      <c r="L9864" s="334">
        <v>0</v>
      </c>
      <c r="M9864" s="334">
        <v>0</v>
      </c>
      <c r="N9864" s="334">
        <v>0</v>
      </c>
      <c r="O9864" s="334">
        <v>0</v>
      </c>
      <c r="P9864" s="334">
        <v>0</v>
      </c>
      <c r="Q9864" s="334">
        <v>0</v>
      </c>
      <c r="R9864" s="334">
        <v>0</v>
      </c>
      <c r="S9864" s="334">
        <v>0</v>
      </c>
      <c r="T9864" s="334">
        <v>0</v>
      </c>
      <c r="U9864" s="334">
        <v>0</v>
      </c>
      <c r="V9864" s="334">
        <v>0</v>
      </c>
      <c r="W9864" s="334">
        <v>0</v>
      </c>
      <c r="X9864" s="334">
        <v>0</v>
      </c>
      <c r="Y9864" s="334">
        <v>0</v>
      </c>
      <c r="Z9864" s="334">
        <v>0</v>
      </c>
      <c r="AA9864" s="334">
        <v>0</v>
      </c>
      <c r="AB9864" s="334">
        <v>0</v>
      </c>
      <c r="AD9864" s="334">
        <v>0</v>
      </c>
      <c r="AE9864" s="334">
        <f t="shared" si="1547"/>
        <v>0</v>
      </c>
      <c r="AF9864" s="334">
        <f t="shared" si="1548"/>
        <v>0</v>
      </c>
      <c r="AG9864" s="340">
        <f t="shared" si="1549"/>
        <v>0</v>
      </c>
      <c r="AI9864" s="340">
        <f t="shared" si="1550"/>
        <v>0</v>
      </c>
      <c r="AJ9864" s="340">
        <f t="shared" si="1550"/>
        <v>0</v>
      </c>
      <c r="AK9864" s="340">
        <f t="shared" si="1550"/>
        <v>0</v>
      </c>
      <c r="AL9864" s="340">
        <f t="shared" si="1550"/>
        <v>0</v>
      </c>
      <c r="AM9864" s="340">
        <f t="shared" si="1550"/>
        <v>0</v>
      </c>
    </row>
    <row r="9865" spans="1:39" x14ac:dyDescent="0.35">
      <c r="A9865" s="337">
        <v>31778</v>
      </c>
      <c r="B9865" s="338">
        <f t="shared" si="1544"/>
        <v>1987</v>
      </c>
      <c r="C9865" s="338">
        <f t="shared" si="1545"/>
        <v>1</v>
      </c>
      <c r="D9865" s="338">
        <f t="shared" si="1546"/>
        <v>1</v>
      </c>
      <c r="E9865" s="334">
        <v>0</v>
      </c>
      <c r="F9865" s="334">
        <v>0</v>
      </c>
      <c r="G9865" s="334">
        <v>0</v>
      </c>
      <c r="H9865" s="334">
        <v>0</v>
      </c>
      <c r="I9865" s="334">
        <v>0</v>
      </c>
      <c r="J9865" s="334">
        <v>0</v>
      </c>
      <c r="K9865" s="334">
        <v>0</v>
      </c>
      <c r="L9865" s="334">
        <v>0</v>
      </c>
      <c r="M9865" s="334">
        <v>0</v>
      </c>
      <c r="N9865" s="334">
        <v>0</v>
      </c>
      <c r="O9865" s="334">
        <v>0</v>
      </c>
      <c r="P9865" s="334">
        <v>0</v>
      </c>
      <c r="Q9865" s="334">
        <v>0</v>
      </c>
      <c r="R9865" s="334">
        <v>0</v>
      </c>
      <c r="S9865" s="334">
        <v>0</v>
      </c>
      <c r="T9865" s="334">
        <v>0</v>
      </c>
      <c r="U9865" s="334">
        <v>0</v>
      </c>
      <c r="V9865" s="334">
        <v>0</v>
      </c>
      <c r="W9865" s="334">
        <v>0</v>
      </c>
      <c r="X9865" s="334">
        <v>0</v>
      </c>
      <c r="Y9865" s="334">
        <v>0</v>
      </c>
      <c r="Z9865" s="334">
        <v>0</v>
      </c>
      <c r="AA9865" s="334">
        <v>0</v>
      </c>
      <c r="AB9865" s="334">
        <v>0</v>
      </c>
      <c r="AD9865" s="334">
        <v>0</v>
      </c>
      <c r="AE9865" s="334">
        <f t="shared" si="1547"/>
        <v>0</v>
      </c>
      <c r="AF9865" s="334">
        <f t="shared" si="1548"/>
        <v>0</v>
      </c>
      <c r="AG9865" s="340">
        <f t="shared" si="1549"/>
        <v>0</v>
      </c>
      <c r="AI9865" s="340">
        <f t="shared" si="1550"/>
        <v>0</v>
      </c>
      <c r="AJ9865" s="340">
        <f t="shared" si="1550"/>
        <v>0</v>
      </c>
      <c r="AK9865" s="340">
        <f t="shared" si="1550"/>
        <v>0</v>
      </c>
      <c r="AL9865" s="340">
        <f t="shared" si="1550"/>
        <v>0</v>
      </c>
      <c r="AM9865" s="340">
        <f t="shared" si="1550"/>
        <v>0</v>
      </c>
    </row>
    <row r="9866" spans="1:39" x14ac:dyDescent="0.35">
      <c r="A9866" s="337">
        <v>31779</v>
      </c>
      <c r="B9866" s="338">
        <f t="shared" si="1544"/>
        <v>1987</v>
      </c>
      <c r="C9866" s="338">
        <f t="shared" si="1545"/>
        <v>1</v>
      </c>
      <c r="D9866" s="338">
        <f t="shared" si="1546"/>
        <v>2</v>
      </c>
      <c r="E9866" s="334">
        <v>0</v>
      </c>
      <c r="F9866" s="334">
        <v>0</v>
      </c>
      <c r="G9866" s="334">
        <v>0</v>
      </c>
      <c r="H9866" s="334">
        <v>0</v>
      </c>
      <c r="I9866" s="334">
        <v>0</v>
      </c>
      <c r="J9866" s="334">
        <v>0</v>
      </c>
      <c r="K9866" s="334">
        <v>0</v>
      </c>
      <c r="L9866" s="334">
        <v>0</v>
      </c>
      <c r="M9866" s="334">
        <v>0</v>
      </c>
      <c r="N9866" s="334">
        <v>0</v>
      </c>
      <c r="O9866" s="334">
        <v>0</v>
      </c>
      <c r="P9866" s="334">
        <v>0</v>
      </c>
      <c r="Q9866" s="334">
        <v>0</v>
      </c>
      <c r="R9866" s="334">
        <v>0</v>
      </c>
      <c r="S9866" s="334">
        <v>0</v>
      </c>
      <c r="T9866" s="334">
        <v>0</v>
      </c>
      <c r="U9866" s="334">
        <v>0</v>
      </c>
      <c r="V9866" s="334">
        <v>0</v>
      </c>
      <c r="W9866" s="334">
        <v>0</v>
      </c>
      <c r="X9866" s="334">
        <v>0</v>
      </c>
      <c r="Y9866" s="334">
        <v>0</v>
      </c>
      <c r="Z9866" s="334">
        <v>0</v>
      </c>
      <c r="AA9866" s="334">
        <v>0</v>
      </c>
      <c r="AB9866" s="334">
        <v>0</v>
      </c>
      <c r="AD9866" s="334">
        <v>0</v>
      </c>
      <c r="AE9866" s="334">
        <f t="shared" si="1547"/>
        <v>0</v>
      </c>
      <c r="AF9866" s="334">
        <f t="shared" si="1548"/>
        <v>0</v>
      </c>
      <c r="AG9866" s="340">
        <f t="shared" si="1549"/>
        <v>0</v>
      </c>
      <c r="AI9866" s="340">
        <f t="shared" si="1550"/>
        <v>0</v>
      </c>
      <c r="AJ9866" s="340">
        <f t="shared" si="1550"/>
        <v>0</v>
      </c>
      <c r="AK9866" s="340">
        <f t="shared" si="1550"/>
        <v>0</v>
      </c>
      <c r="AL9866" s="340">
        <f t="shared" si="1550"/>
        <v>0</v>
      </c>
      <c r="AM9866" s="340">
        <f t="shared" si="1550"/>
        <v>0</v>
      </c>
    </row>
    <row r="9867" spans="1:39" x14ac:dyDescent="0.35">
      <c r="A9867" s="337">
        <v>31780</v>
      </c>
      <c r="B9867" s="338">
        <f t="shared" si="1544"/>
        <v>1987</v>
      </c>
      <c r="C9867" s="338">
        <f t="shared" si="1545"/>
        <v>1</v>
      </c>
      <c r="D9867" s="338">
        <f t="shared" si="1546"/>
        <v>3</v>
      </c>
      <c r="E9867" s="334">
        <v>0</v>
      </c>
      <c r="F9867" s="334">
        <v>0</v>
      </c>
      <c r="G9867" s="334">
        <v>0</v>
      </c>
      <c r="H9867" s="334">
        <v>0</v>
      </c>
      <c r="I9867" s="334">
        <v>0</v>
      </c>
      <c r="J9867" s="334">
        <v>0</v>
      </c>
      <c r="K9867" s="334">
        <v>0</v>
      </c>
      <c r="L9867" s="334">
        <v>0</v>
      </c>
      <c r="M9867" s="334">
        <v>0</v>
      </c>
      <c r="N9867" s="334">
        <v>0</v>
      </c>
      <c r="O9867" s="334">
        <v>0</v>
      </c>
      <c r="P9867" s="334">
        <v>0</v>
      </c>
      <c r="Q9867" s="334">
        <v>0</v>
      </c>
      <c r="R9867" s="334">
        <v>0</v>
      </c>
      <c r="S9867" s="334">
        <v>0</v>
      </c>
      <c r="T9867" s="334">
        <v>0</v>
      </c>
      <c r="U9867" s="334">
        <v>0</v>
      </c>
      <c r="V9867" s="334">
        <v>0</v>
      </c>
      <c r="W9867" s="334">
        <v>0</v>
      </c>
      <c r="X9867" s="334">
        <v>0</v>
      </c>
      <c r="Y9867" s="334">
        <v>0</v>
      </c>
      <c r="Z9867" s="334">
        <v>0</v>
      </c>
      <c r="AA9867" s="334">
        <v>0</v>
      </c>
      <c r="AB9867" s="334">
        <v>0</v>
      </c>
      <c r="AD9867" s="334">
        <v>0</v>
      </c>
      <c r="AE9867" s="334">
        <f t="shared" si="1547"/>
        <v>0</v>
      </c>
      <c r="AF9867" s="334">
        <f t="shared" si="1548"/>
        <v>0</v>
      </c>
      <c r="AG9867" s="340">
        <f t="shared" si="1549"/>
        <v>0</v>
      </c>
      <c r="AI9867" s="340">
        <f t="shared" si="1550"/>
        <v>0</v>
      </c>
      <c r="AJ9867" s="340">
        <f t="shared" si="1550"/>
        <v>0</v>
      </c>
      <c r="AK9867" s="340">
        <f t="shared" si="1550"/>
        <v>0</v>
      </c>
      <c r="AL9867" s="340">
        <f t="shared" si="1550"/>
        <v>0</v>
      </c>
      <c r="AM9867" s="340">
        <f t="shared" si="1550"/>
        <v>0</v>
      </c>
    </row>
    <row r="9868" spans="1:39" x14ac:dyDescent="0.35">
      <c r="A9868" s="337">
        <v>31781</v>
      </c>
      <c r="B9868" s="338">
        <f t="shared" si="1544"/>
        <v>1987</v>
      </c>
      <c r="C9868" s="338">
        <f t="shared" si="1545"/>
        <v>1</v>
      </c>
      <c r="D9868" s="338">
        <f t="shared" si="1546"/>
        <v>4</v>
      </c>
      <c r="E9868" s="334">
        <v>0</v>
      </c>
      <c r="F9868" s="334">
        <v>0</v>
      </c>
      <c r="G9868" s="334">
        <v>0</v>
      </c>
      <c r="H9868" s="334">
        <v>0</v>
      </c>
      <c r="I9868" s="334">
        <v>0</v>
      </c>
      <c r="J9868" s="334">
        <v>0</v>
      </c>
      <c r="K9868" s="334">
        <v>0</v>
      </c>
      <c r="L9868" s="334">
        <v>0</v>
      </c>
      <c r="M9868" s="334">
        <v>0</v>
      </c>
      <c r="N9868" s="334">
        <v>0</v>
      </c>
      <c r="O9868" s="334">
        <v>0</v>
      </c>
      <c r="P9868" s="334">
        <v>0</v>
      </c>
      <c r="Q9868" s="334">
        <v>0</v>
      </c>
      <c r="R9868" s="334">
        <v>0</v>
      </c>
      <c r="S9868" s="334">
        <v>0</v>
      </c>
      <c r="T9868" s="334">
        <v>0</v>
      </c>
      <c r="U9868" s="334">
        <v>0</v>
      </c>
      <c r="V9868" s="334">
        <v>0</v>
      </c>
      <c r="W9868" s="334">
        <v>0</v>
      </c>
      <c r="X9868" s="334">
        <v>0</v>
      </c>
      <c r="Y9868" s="334">
        <v>0</v>
      </c>
      <c r="Z9868" s="334">
        <v>0</v>
      </c>
      <c r="AA9868" s="334">
        <v>0</v>
      </c>
      <c r="AB9868" s="334">
        <v>0</v>
      </c>
      <c r="AD9868" s="334">
        <v>0</v>
      </c>
      <c r="AE9868" s="334">
        <f t="shared" si="1547"/>
        <v>0</v>
      </c>
      <c r="AF9868" s="334">
        <f t="shared" si="1548"/>
        <v>0</v>
      </c>
      <c r="AG9868" s="340">
        <f t="shared" si="1549"/>
        <v>0</v>
      </c>
      <c r="AI9868" s="340">
        <f t="shared" si="1550"/>
        <v>0</v>
      </c>
      <c r="AJ9868" s="340">
        <f t="shared" si="1550"/>
        <v>0</v>
      </c>
      <c r="AK9868" s="340">
        <f t="shared" si="1550"/>
        <v>0</v>
      </c>
      <c r="AL9868" s="340">
        <f t="shared" si="1550"/>
        <v>0</v>
      </c>
      <c r="AM9868" s="340">
        <f t="shared" si="1550"/>
        <v>0</v>
      </c>
    </row>
    <row r="9869" spans="1:39" x14ac:dyDescent="0.35">
      <c r="A9869" s="337">
        <v>31782</v>
      </c>
      <c r="B9869" s="338">
        <f t="shared" si="1544"/>
        <v>1987</v>
      </c>
      <c r="C9869" s="338">
        <f t="shared" si="1545"/>
        <v>1</v>
      </c>
      <c r="D9869" s="338">
        <f t="shared" si="1546"/>
        <v>5</v>
      </c>
      <c r="E9869" s="334">
        <v>0</v>
      </c>
      <c r="F9869" s="334">
        <v>0</v>
      </c>
      <c r="G9869" s="334">
        <v>0</v>
      </c>
      <c r="H9869" s="334">
        <v>0</v>
      </c>
      <c r="I9869" s="334">
        <v>0</v>
      </c>
      <c r="J9869" s="334">
        <v>0</v>
      </c>
      <c r="K9869" s="334">
        <v>0</v>
      </c>
      <c r="L9869" s="334">
        <v>0</v>
      </c>
      <c r="M9869" s="334">
        <v>0</v>
      </c>
      <c r="N9869" s="334">
        <v>0</v>
      </c>
      <c r="O9869" s="334">
        <v>0</v>
      </c>
      <c r="P9869" s="334">
        <v>0</v>
      </c>
      <c r="Q9869" s="334">
        <v>0</v>
      </c>
      <c r="R9869" s="334">
        <v>0</v>
      </c>
      <c r="S9869" s="334">
        <v>0</v>
      </c>
      <c r="T9869" s="334">
        <v>0</v>
      </c>
      <c r="U9869" s="334">
        <v>0</v>
      </c>
      <c r="V9869" s="334">
        <v>0</v>
      </c>
      <c r="W9869" s="334">
        <v>0</v>
      </c>
      <c r="X9869" s="334">
        <v>0</v>
      </c>
      <c r="Y9869" s="334">
        <v>0</v>
      </c>
      <c r="Z9869" s="334">
        <v>0</v>
      </c>
      <c r="AA9869" s="334">
        <v>0</v>
      </c>
      <c r="AB9869" s="334">
        <v>0</v>
      </c>
      <c r="AD9869" s="334">
        <v>0</v>
      </c>
      <c r="AE9869" s="334">
        <f t="shared" si="1547"/>
        <v>0</v>
      </c>
      <c r="AF9869" s="334">
        <f t="shared" si="1548"/>
        <v>0</v>
      </c>
      <c r="AG9869" s="340">
        <f t="shared" si="1549"/>
        <v>0</v>
      </c>
      <c r="AI9869" s="340">
        <f t="shared" si="1550"/>
        <v>0</v>
      </c>
      <c r="AJ9869" s="340">
        <f t="shared" si="1550"/>
        <v>0</v>
      </c>
      <c r="AK9869" s="340">
        <f t="shared" si="1550"/>
        <v>0</v>
      </c>
      <c r="AL9869" s="340">
        <f t="shared" si="1550"/>
        <v>0</v>
      </c>
      <c r="AM9869" s="340">
        <f t="shared" si="1550"/>
        <v>0</v>
      </c>
    </row>
    <row r="9870" spans="1:39" x14ac:dyDescent="0.35">
      <c r="A9870" s="337">
        <v>31783</v>
      </c>
      <c r="B9870" s="338">
        <f t="shared" si="1544"/>
        <v>1987</v>
      </c>
      <c r="C9870" s="338">
        <f t="shared" si="1545"/>
        <v>1</v>
      </c>
      <c r="D9870" s="338">
        <f t="shared" si="1546"/>
        <v>6</v>
      </c>
      <c r="E9870" s="334">
        <v>0</v>
      </c>
      <c r="F9870" s="334">
        <v>0</v>
      </c>
      <c r="G9870" s="334">
        <v>0</v>
      </c>
      <c r="H9870" s="334">
        <v>0</v>
      </c>
      <c r="I9870" s="334">
        <v>0</v>
      </c>
      <c r="J9870" s="334">
        <v>0</v>
      </c>
      <c r="K9870" s="334">
        <v>0</v>
      </c>
      <c r="L9870" s="334">
        <v>0</v>
      </c>
      <c r="M9870" s="334">
        <v>0</v>
      </c>
      <c r="N9870" s="334">
        <v>0</v>
      </c>
      <c r="O9870" s="334">
        <v>0</v>
      </c>
      <c r="P9870" s="334">
        <v>0</v>
      </c>
      <c r="Q9870" s="334">
        <v>0</v>
      </c>
      <c r="R9870" s="334">
        <v>0</v>
      </c>
      <c r="S9870" s="334">
        <v>0</v>
      </c>
      <c r="T9870" s="334">
        <v>0</v>
      </c>
      <c r="U9870" s="334">
        <v>0</v>
      </c>
      <c r="V9870" s="334">
        <v>0</v>
      </c>
      <c r="W9870" s="334">
        <v>0</v>
      </c>
      <c r="X9870" s="334">
        <v>0</v>
      </c>
      <c r="Y9870" s="334">
        <v>0</v>
      </c>
      <c r="Z9870" s="334">
        <v>0</v>
      </c>
      <c r="AA9870" s="334">
        <v>0</v>
      </c>
      <c r="AB9870" s="334">
        <v>0</v>
      </c>
      <c r="AD9870" s="334">
        <v>0</v>
      </c>
      <c r="AE9870" s="334">
        <f t="shared" si="1547"/>
        <v>0</v>
      </c>
      <c r="AF9870" s="334">
        <f t="shared" si="1548"/>
        <v>0</v>
      </c>
      <c r="AG9870" s="340">
        <f t="shared" si="1549"/>
        <v>0</v>
      </c>
      <c r="AI9870" s="340">
        <f t="shared" si="1550"/>
        <v>0</v>
      </c>
      <c r="AJ9870" s="340">
        <f t="shared" si="1550"/>
        <v>0</v>
      </c>
      <c r="AK9870" s="340">
        <f t="shared" si="1550"/>
        <v>0</v>
      </c>
      <c r="AL9870" s="340">
        <f t="shared" si="1550"/>
        <v>0</v>
      </c>
      <c r="AM9870" s="340">
        <f t="shared" si="1550"/>
        <v>0</v>
      </c>
    </row>
    <row r="9871" spans="1:39" x14ac:dyDescent="0.35">
      <c r="A9871" s="337">
        <v>31784</v>
      </c>
      <c r="B9871" s="338">
        <f t="shared" si="1544"/>
        <v>1987</v>
      </c>
      <c r="C9871" s="338">
        <f t="shared" si="1545"/>
        <v>1</v>
      </c>
      <c r="D9871" s="338">
        <f t="shared" si="1546"/>
        <v>7</v>
      </c>
      <c r="E9871" s="334">
        <v>0</v>
      </c>
      <c r="F9871" s="334">
        <v>0</v>
      </c>
      <c r="G9871" s="334">
        <v>0</v>
      </c>
      <c r="H9871" s="334">
        <v>0</v>
      </c>
      <c r="I9871" s="334">
        <v>0</v>
      </c>
      <c r="J9871" s="334">
        <v>0</v>
      </c>
      <c r="K9871" s="334">
        <v>0</v>
      </c>
      <c r="L9871" s="334">
        <v>0</v>
      </c>
      <c r="M9871" s="334">
        <v>0</v>
      </c>
      <c r="N9871" s="334">
        <v>0</v>
      </c>
      <c r="O9871" s="334">
        <v>0</v>
      </c>
      <c r="P9871" s="334">
        <v>0</v>
      </c>
      <c r="Q9871" s="334">
        <v>0</v>
      </c>
      <c r="R9871" s="334">
        <v>0</v>
      </c>
      <c r="S9871" s="334">
        <v>0</v>
      </c>
      <c r="T9871" s="334">
        <v>0</v>
      </c>
      <c r="U9871" s="334">
        <v>0</v>
      </c>
      <c r="V9871" s="334">
        <v>0</v>
      </c>
      <c r="W9871" s="334">
        <v>0</v>
      </c>
      <c r="X9871" s="334">
        <v>0</v>
      </c>
      <c r="Y9871" s="334">
        <v>0</v>
      </c>
      <c r="Z9871" s="334">
        <v>0</v>
      </c>
      <c r="AA9871" s="334">
        <v>0</v>
      </c>
      <c r="AB9871" s="334">
        <v>0</v>
      </c>
      <c r="AD9871" s="334">
        <v>0</v>
      </c>
      <c r="AE9871" s="334">
        <f t="shared" si="1547"/>
        <v>0</v>
      </c>
      <c r="AF9871" s="334">
        <f t="shared" si="1548"/>
        <v>0</v>
      </c>
      <c r="AG9871" s="340">
        <f t="shared" si="1549"/>
        <v>0</v>
      </c>
      <c r="AI9871" s="340">
        <f t="shared" si="1550"/>
        <v>0</v>
      </c>
      <c r="AJ9871" s="340">
        <f t="shared" si="1550"/>
        <v>0</v>
      </c>
      <c r="AK9871" s="340">
        <f t="shared" si="1550"/>
        <v>0</v>
      </c>
      <c r="AL9871" s="340">
        <f t="shared" si="1550"/>
        <v>0</v>
      </c>
      <c r="AM9871" s="340">
        <f t="shared" si="1550"/>
        <v>0</v>
      </c>
    </row>
    <row r="9872" spans="1:39" x14ac:dyDescent="0.35">
      <c r="A9872" s="337">
        <v>31785</v>
      </c>
      <c r="B9872" s="338">
        <f t="shared" si="1544"/>
        <v>1987</v>
      </c>
      <c r="C9872" s="338">
        <f t="shared" si="1545"/>
        <v>1</v>
      </c>
      <c r="D9872" s="338">
        <f t="shared" si="1546"/>
        <v>8</v>
      </c>
      <c r="E9872" s="334">
        <v>0</v>
      </c>
      <c r="F9872" s="334">
        <v>0</v>
      </c>
      <c r="G9872" s="334">
        <v>0</v>
      </c>
      <c r="H9872" s="334">
        <v>0</v>
      </c>
      <c r="I9872" s="334">
        <v>0</v>
      </c>
      <c r="J9872" s="334">
        <v>0</v>
      </c>
      <c r="K9872" s="334">
        <v>0</v>
      </c>
      <c r="L9872" s="334">
        <v>0</v>
      </c>
      <c r="M9872" s="334">
        <v>0</v>
      </c>
      <c r="N9872" s="334">
        <v>0</v>
      </c>
      <c r="O9872" s="334">
        <v>0</v>
      </c>
      <c r="P9872" s="334">
        <v>0</v>
      </c>
      <c r="Q9872" s="334">
        <v>0</v>
      </c>
      <c r="R9872" s="334">
        <v>0</v>
      </c>
      <c r="S9872" s="334">
        <v>0</v>
      </c>
      <c r="T9872" s="334">
        <v>0</v>
      </c>
      <c r="U9872" s="334">
        <v>0</v>
      </c>
      <c r="V9872" s="334">
        <v>0</v>
      </c>
      <c r="W9872" s="334">
        <v>0</v>
      </c>
      <c r="X9872" s="334">
        <v>0</v>
      </c>
      <c r="Y9872" s="334">
        <v>0</v>
      </c>
      <c r="Z9872" s="334">
        <v>0</v>
      </c>
      <c r="AA9872" s="334">
        <v>0</v>
      </c>
      <c r="AB9872" s="334">
        <v>0</v>
      </c>
      <c r="AD9872" s="334">
        <v>0</v>
      </c>
      <c r="AE9872" s="334">
        <f t="shared" si="1547"/>
        <v>0</v>
      </c>
      <c r="AF9872" s="334">
        <f t="shared" si="1548"/>
        <v>0</v>
      </c>
      <c r="AG9872" s="340">
        <f t="shared" si="1549"/>
        <v>0</v>
      </c>
      <c r="AI9872" s="340">
        <f t="shared" si="1550"/>
        <v>0</v>
      </c>
      <c r="AJ9872" s="340">
        <f t="shared" si="1550"/>
        <v>0</v>
      </c>
      <c r="AK9872" s="340">
        <f t="shared" si="1550"/>
        <v>0</v>
      </c>
      <c r="AL9872" s="340">
        <f t="shared" si="1550"/>
        <v>0</v>
      </c>
      <c r="AM9872" s="340">
        <f t="shared" si="1550"/>
        <v>0</v>
      </c>
    </row>
    <row r="9873" spans="1:39" x14ac:dyDescent="0.35">
      <c r="A9873" s="337">
        <v>31786</v>
      </c>
      <c r="B9873" s="338">
        <f t="shared" si="1544"/>
        <v>1987</v>
      </c>
      <c r="C9873" s="338">
        <f t="shared" si="1545"/>
        <v>1</v>
      </c>
      <c r="D9873" s="338">
        <f t="shared" si="1546"/>
        <v>9</v>
      </c>
      <c r="E9873" s="334">
        <v>0</v>
      </c>
      <c r="F9873" s="334">
        <v>0</v>
      </c>
      <c r="G9873" s="334">
        <v>0</v>
      </c>
      <c r="H9873" s="334">
        <v>0</v>
      </c>
      <c r="I9873" s="334">
        <v>0</v>
      </c>
      <c r="J9873" s="334">
        <v>0</v>
      </c>
      <c r="K9873" s="334">
        <v>0</v>
      </c>
      <c r="L9873" s="334">
        <v>0</v>
      </c>
      <c r="M9873" s="334">
        <v>0</v>
      </c>
      <c r="N9873" s="334">
        <v>0</v>
      </c>
      <c r="O9873" s="334">
        <v>0</v>
      </c>
      <c r="P9873" s="334">
        <v>0</v>
      </c>
      <c r="Q9873" s="334">
        <v>0</v>
      </c>
      <c r="R9873" s="334">
        <v>0</v>
      </c>
      <c r="S9873" s="334">
        <v>0</v>
      </c>
      <c r="T9873" s="334">
        <v>0</v>
      </c>
      <c r="U9873" s="334">
        <v>0</v>
      </c>
      <c r="V9873" s="334">
        <v>0</v>
      </c>
      <c r="W9873" s="334">
        <v>0</v>
      </c>
      <c r="X9873" s="334">
        <v>0</v>
      </c>
      <c r="Y9873" s="334">
        <v>0</v>
      </c>
      <c r="Z9873" s="334">
        <v>0</v>
      </c>
      <c r="AA9873" s="334">
        <v>0</v>
      </c>
      <c r="AB9873" s="334">
        <v>0</v>
      </c>
      <c r="AD9873" s="334">
        <v>0</v>
      </c>
      <c r="AE9873" s="334">
        <f t="shared" si="1547"/>
        <v>0</v>
      </c>
      <c r="AF9873" s="334">
        <f t="shared" si="1548"/>
        <v>0</v>
      </c>
      <c r="AG9873" s="340">
        <f t="shared" si="1549"/>
        <v>0</v>
      </c>
      <c r="AI9873" s="340">
        <f t="shared" si="1550"/>
        <v>0</v>
      </c>
      <c r="AJ9873" s="340">
        <f t="shared" si="1550"/>
        <v>0</v>
      </c>
      <c r="AK9873" s="340">
        <f t="shared" si="1550"/>
        <v>0</v>
      </c>
      <c r="AL9873" s="340">
        <f t="shared" si="1550"/>
        <v>0</v>
      </c>
      <c r="AM9873" s="340">
        <f t="shared" si="1550"/>
        <v>0</v>
      </c>
    </row>
    <row r="9874" spans="1:39" x14ac:dyDescent="0.35">
      <c r="A9874" s="337">
        <v>31787</v>
      </c>
      <c r="B9874" s="338">
        <f t="shared" si="1544"/>
        <v>1987</v>
      </c>
      <c r="C9874" s="338">
        <f t="shared" si="1545"/>
        <v>1</v>
      </c>
      <c r="D9874" s="338">
        <f t="shared" si="1546"/>
        <v>10</v>
      </c>
      <c r="E9874" s="334">
        <v>0</v>
      </c>
      <c r="F9874" s="334">
        <v>0</v>
      </c>
      <c r="G9874" s="334">
        <v>0</v>
      </c>
      <c r="H9874" s="334">
        <v>0</v>
      </c>
      <c r="I9874" s="334">
        <v>0</v>
      </c>
      <c r="J9874" s="334">
        <v>0</v>
      </c>
      <c r="K9874" s="334">
        <v>0</v>
      </c>
      <c r="L9874" s="334">
        <v>0</v>
      </c>
      <c r="M9874" s="334">
        <v>0</v>
      </c>
      <c r="N9874" s="334">
        <v>0</v>
      </c>
      <c r="O9874" s="334">
        <v>0</v>
      </c>
      <c r="P9874" s="334">
        <v>0</v>
      </c>
      <c r="Q9874" s="334">
        <v>0</v>
      </c>
      <c r="R9874" s="334">
        <v>0</v>
      </c>
      <c r="S9874" s="334">
        <v>0</v>
      </c>
      <c r="T9874" s="334">
        <v>0</v>
      </c>
      <c r="U9874" s="334">
        <v>0</v>
      </c>
      <c r="V9874" s="334">
        <v>0</v>
      </c>
      <c r="W9874" s="334">
        <v>0</v>
      </c>
      <c r="X9874" s="334">
        <v>0</v>
      </c>
      <c r="Y9874" s="334">
        <v>0</v>
      </c>
      <c r="Z9874" s="334">
        <v>0</v>
      </c>
      <c r="AA9874" s="334">
        <v>0</v>
      </c>
      <c r="AB9874" s="334">
        <v>0</v>
      </c>
      <c r="AD9874" s="334">
        <v>0</v>
      </c>
      <c r="AE9874" s="334">
        <f t="shared" si="1547"/>
        <v>0</v>
      </c>
      <c r="AF9874" s="334">
        <f t="shared" si="1548"/>
        <v>0</v>
      </c>
      <c r="AG9874" s="340">
        <f t="shared" si="1549"/>
        <v>0</v>
      </c>
      <c r="AI9874" s="340">
        <f t="shared" si="1550"/>
        <v>0</v>
      </c>
      <c r="AJ9874" s="340">
        <f t="shared" si="1550"/>
        <v>0</v>
      </c>
      <c r="AK9874" s="340">
        <f t="shared" si="1550"/>
        <v>0</v>
      </c>
      <c r="AL9874" s="340">
        <f t="shared" si="1550"/>
        <v>0</v>
      </c>
      <c r="AM9874" s="340">
        <f t="shared" si="1550"/>
        <v>0</v>
      </c>
    </row>
    <row r="9875" spans="1:39" x14ac:dyDescent="0.35">
      <c r="A9875" s="337">
        <v>31788</v>
      </c>
      <c r="B9875" s="338">
        <f t="shared" si="1544"/>
        <v>1987</v>
      </c>
      <c r="C9875" s="338">
        <f t="shared" si="1545"/>
        <v>1</v>
      </c>
      <c r="D9875" s="338">
        <f t="shared" si="1546"/>
        <v>11</v>
      </c>
      <c r="E9875" s="334">
        <v>0</v>
      </c>
      <c r="F9875" s="334">
        <v>0</v>
      </c>
      <c r="G9875" s="334">
        <v>0</v>
      </c>
      <c r="H9875" s="334">
        <v>0</v>
      </c>
      <c r="I9875" s="334">
        <v>0</v>
      </c>
      <c r="J9875" s="334">
        <v>0</v>
      </c>
      <c r="K9875" s="334">
        <v>0</v>
      </c>
      <c r="L9875" s="334">
        <v>0</v>
      </c>
      <c r="M9875" s="334">
        <v>0</v>
      </c>
      <c r="N9875" s="334">
        <v>0</v>
      </c>
      <c r="O9875" s="334">
        <v>0</v>
      </c>
      <c r="P9875" s="334">
        <v>0</v>
      </c>
      <c r="Q9875" s="334">
        <v>0</v>
      </c>
      <c r="R9875" s="334">
        <v>0</v>
      </c>
      <c r="S9875" s="334">
        <v>0</v>
      </c>
      <c r="T9875" s="334">
        <v>0</v>
      </c>
      <c r="U9875" s="334">
        <v>0</v>
      </c>
      <c r="V9875" s="334">
        <v>0</v>
      </c>
      <c r="W9875" s="334">
        <v>0</v>
      </c>
      <c r="X9875" s="334">
        <v>0</v>
      </c>
      <c r="Y9875" s="334">
        <v>0</v>
      </c>
      <c r="Z9875" s="334">
        <v>0</v>
      </c>
      <c r="AA9875" s="334">
        <v>0</v>
      </c>
      <c r="AB9875" s="334">
        <v>0</v>
      </c>
      <c r="AD9875" s="334">
        <v>0</v>
      </c>
      <c r="AE9875" s="334">
        <f t="shared" si="1547"/>
        <v>0</v>
      </c>
      <c r="AF9875" s="334">
        <f t="shared" si="1548"/>
        <v>0</v>
      </c>
      <c r="AG9875" s="340">
        <f t="shared" si="1549"/>
        <v>0</v>
      </c>
      <c r="AI9875" s="340">
        <f t="shared" si="1550"/>
        <v>0</v>
      </c>
      <c r="AJ9875" s="340">
        <f t="shared" si="1550"/>
        <v>0</v>
      </c>
      <c r="AK9875" s="340">
        <f t="shared" si="1550"/>
        <v>0</v>
      </c>
      <c r="AL9875" s="340">
        <f t="shared" si="1550"/>
        <v>0</v>
      </c>
      <c r="AM9875" s="340">
        <f t="shared" si="1550"/>
        <v>0</v>
      </c>
    </row>
    <row r="9876" spans="1:39" x14ac:dyDescent="0.35">
      <c r="A9876" s="337">
        <v>31789</v>
      </c>
      <c r="B9876" s="338">
        <f t="shared" si="1544"/>
        <v>1987</v>
      </c>
      <c r="C9876" s="338">
        <f t="shared" si="1545"/>
        <v>1</v>
      </c>
      <c r="D9876" s="338">
        <f t="shared" si="1546"/>
        <v>12</v>
      </c>
      <c r="E9876" s="334">
        <v>0</v>
      </c>
      <c r="F9876" s="334">
        <v>0</v>
      </c>
      <c r="G9876" s="334">
        <v>0</v>
      </c>
      <c r="H9876" s="334">
        <v>0</v>
      </c>
      <c r="I9876" s="334">
        <v>0</v>
      </c>
      <c r="J9876" s="334">
        <v>0</v>
      </c>
      <c r="K9876" s="334">
        <v>0</v>
      </c>
      <c r="L9876" s="334">
        <v>0</v>
      </c>
      <c r="M9876" s="334">
        <v>0</v>
      </c>
      <c r="N9876" s="334">
        <v>0</v>
      </c>
      <c r="O9876" s="334">
        <v>0</v>
      </c>
      <c r="P9876" s="334">
        <v>0</v>
      </c>
      <c r="Q9876" s="334">
        <v>0</v>
      </c>
      <c r="R9876" s="334">
        <v>0</v>
      </c>
      <c r="S9876" s="334">
        <v>0</v>
      </c>
      <c r="T9876" s="334">
        <v>0</v>
      </c>
      <c r="U9876" s="334">
        <v>0</v>
      </c>
      <c r="V9876" s="334">
        <v>0</v>
      </c>
      <c r="W9876" s="334">
        <v>0</v>
      </c>
      <c r="X9876" s="334">
        <v>0</v>
      </c>
      <c r="Y9876" s="334">
        <v>0</v>
      </c>
      <c r="Z9876" s="334">
        <v>0</v>
      </c>
      <c r="AA9876" s="334">
        <v>0</v>
      </c>
      <c r="AB9876" s="334">
        <v>0</v>
      </c>
      <c r="AD9876" s="334">
        <v>0</v>
      </c>
      <c r="AE9876" s="334">
        <f t="shared" si="1547"/>
        <v>0</v>
      </c>
      <c r="AF9876" s="334">
        <f t="shared" si="1548"/>
        <v>0</v>
      </c>
      <c r="AG9876" s="340">
        <f t="shared" si="1549"/>
        <v>0</v>
      </c>
      <c r="AI9876" s="340">
        <f t="shared" ref="AI9876:AM9891" si="1551">IF($C9876=AI$1,$AF9876,0)</f>
        <v>0</v>
      </c>
      <c r="AJ9876" s="340">
        <f t="shared" si="1551"/>
        <v>0</v>
      </c>
      <c r="AK9876" s="340">
        <f t="shared" si="1551"/>
        <v>0</v>
      </c>
      <c r="AL9876" s="340">
        <f t="shared" si="1551"/>
        <v>0</v>
      </c>
      <c r="AM9876" s="340">
        <f t="shared" si="1551"/>
        <v>0</v>
      </c>
    </row>
    <row r="9877" spans="1:39" x14ac:dyDescent="0.35">
      <c r="A9877" s="337">
        <v>31790</v>
      </c>
      <c r="B9877" s="338">
        <f t="shared" si="1544"/>
        <v>1987</v>
      </c>
      <c r="C9877" s="338">
        <f t="shared" si="1545"/>
        <v>1</v>
      </c>
      <c r="D9877" s="338">
        <f t="shared" si="1546"/>
        <v>13</v>
      </c>
      <c r="E9877" s="334">
        <v>0</v>
      </c>
      <c r="F9877" s="334">
        <v>0</v>
      </c>
      <c r="G9877" s="334">
        <v>0</v>
      </c>
      <c r="H9877" s="334">
        <v>0</v>
      </c>
      <c r="I9877" s="334">
        <v>0</v>
      </c>
      <c r="J9877" s="334">
        <v>0</v>
      </c>
      <c r="K9877" s="334">
        <v>0</v>
      </c>
      <c r="L9877" s="334">
        <v>0</v>
      </c>
      <c r="M9877" s="334">
        <v>0</v>
      </c>
      <c r="N9877" s="334">
        <v>0</v>
      </c>
      <c r="O9877" s="334">
        <v>0</v>
      </c>
      <c r="P9877" s="334">
        <v>0</v>
      </c>
      <c r="Q9877" s="334">
        <v>0</v>
      </c>
      <c r="R9877" s="334">
        <v>0</v>
      </c>
      <c r="S9877" s="334">
        <v>0</v>
      </c>
      <c r="T9877" s="334">
        <v>0.1</v>
      </c>
      <c r="U9877" s="334">
        <v>0</v>
      </c>
      <c r="V9877" s="334">
        <v>0</v>
      </c>
      <c r="W9877" s="334">
        <v>0</v>
      </c>
      <c r="X9877" s="334">
        <v>0</v>
      </c>
      <c r="Y9877" s="334">
        <v>0.1</v>
      </c>
      <c r="Z9877" s="334">
        <v>0</v>
      </c>
      <c r="AA9877" s="334">
        <v>0</v>
      </c>
      <c r="AB9877" s="334">
        <v>0</v>
      </c>
      <c r="AD9877" s="334">
        <v>0.2</v>
      </c>
      <c r="AE9877" s="334">
        <f t="shared" si="1547"/>
        <v>0.2</v>
      </c>
      <c r="AF9877" s="334">
        <f t="shared" si="1548"/>
        <v>0.2</v>
      </c>
      <c r="AG9877" s="340">
        <f t="shared" si="1549"/>
        <v>0</v>
      </c>
      <c r="AI9877" s="340">
        <f t="shared" si="1551"/>
        <v>0</v>
      </c>
      <c r="AJ9877" s="340">
        <f t="shared" si="1551"/>
        <v>0</v>
      </c>
      <c r="AK9877" s="340">
        <f t="shared" si="1551"/>
        <v>0</v>
      </c>
      <c r="AL9877" s="340">
        <f t="shared" si="1551"/>
        <v>0</v>
      </c>
      <c r="AM9877" s="340">
        <f t="shared" si="1551"/>
        <v>0</v>
      </c>
    </row>
    <row r="9878" spans="1:39" x14ac:dyDescent="0.35">
      <c r="A9878" s="337">
        <v>31791</v>
      </c>
      <c r="B9878" s="338">
        <f t="shared" si="1544"/>
        <v>1987</v>
      </c>
      <c r="C9878" s="338">
        <f t="shared" si="1545"/>
        <v>1</v>
      </c>
      <c r="D9878" s="338">
        <f t="shared" si="1546"/>
        <v>14</v>
      </c>
      <c r="E9878" s="334">
        <v>0</v>
      </c>
      <c r="F9878" s="334">
        <v>0</v>
      </c>
      <c r="G9878" s="334">
        <v>0</v>
      </c>
      <c r="H9878" s="334">
        <v>0</v>
      </c>
      <c r="I9878" s="334">
        <v>0.1</v>
      </c>
      <c r="J9878" s="334">
        <v>0</v>
      </c>
      <c r="K9878" s="334">
        <v>0</v>
      </c>
      <c r="L9878" s="334">
        <v>0</v>
      </c>
      <c r="M9878" s="334">
        <v>0</v>
      </c>
      <c r="N9878" s="334">
        <v>0</v>
      </c>
      <c r="O9878" s="334">
        <v>0</v>
      </c>
      <c r="P9878" s="334">
        <v>0</v>
      </c>
      <c r="Q9878" s="334">
        <v>0.1</v>
      </c>
      <c r="R9878" s="334">
        <v>0</v>
      </c>
      <c r="S9878" s="334">
        <v>0</v>
      </c>
      <c r="T9878" s="334">
        <v>0</v>
      </c>
      <c r="U9878" s="334">
        <v>0</v>
      </c>
      <c r="V9878" s="334">
        <v>0</v>
      </c>
      <c r="W9878" s="334">
        <v>0</v>
      </c>
      <c r="X9878" s="334">
        <v>0</v>
      </c>
      <c r="Y9878" s="334">
        <v>0</v>
      </c>
      <c r="Z9878" s="334">
        <v>0</v>
      </c>
      <c r="AA9878" s="334">
        <v>0</v>
      </c>
      <c r="AB9878" s="334">
        <v>0</v>
      </c>
      <c r="AD9878" s="334">
        <v>0.2</v>
      </c>
      <c r="AE9878" s="334">
        <f t="shared" si="1547"/>
        <v>0.2</v>
      </c>
      <c r="AF9878" s="334">
        <f t="shared" si="1548"/>
        <v>0.2</v>
      </c>
      <c r="AG9878" s="340">
        <f t="shared" si="1549"/>
        <v>0</v>
      </c>
      <c r="AI9878" s="340">
        <f t="shared" si="1551"/>
        <v>0</v>
      </c>
      <c r="AJ9878" s="340">
        <f t="shared" si="1551"/>
        <v>0</v>
      </c>
      <c r="AK9878" s="340">
        <f t="shared" si="1551"/>
        <v>0</v>
      </c>
      <c r="AL9878" s="340">
        <f t="shared" si="1551"/>
        <v>0</v>
      </c>
      <c r="AM9878" s="340">
        <f t="shared" si="1551"/>
        <v>0</v>
      </c>
    </row>
    <row r="9879" spans="1:39" x14ac:dyDescent="0.35">
      <c r="A9879" s="337">
        <v>31792</v>
      </c>
      <c r="B9879" s="338">
        <f t="shared" si="1544"/>
        <v>1987</v>
      </c>
      <c r="C9879" s="338">
        <f t="shared" si="1545"/>
        <v>1</v>
      </c>
      <c r="D9879" s="338">
        <f t="shared" si="1546"/>
        <v>15</v>
      </c>
      <c r="E9879" s="334">
        <v>0</v>
      </c>
      <c r="F9879" s="334">
        <v>0</v>
      </c>
      <c r="G9879" s="334">
        <v>0</v>
      </c>
      <c r="H9879" s="334">
        <v>0</v>
      </c>
      <c r="I9879" s="334">
        <v>0</v>
      </c>
      <c r="J9879" s="334">
        <v>0</v>
      </c>
      <c r="K9879" s="334">
        <v>0</v>
      </c>
      <c r="L9879" s="334">
        <v>0</v>
      </c>
      <c r="M9879" s="334">
        <v>0</v>
      </c>
      <c r="N9879" s="334">
        <v>0</v>
      </c>
      <c r="O9879" s="334">
        <v>0</v>
      </c>
      <c r="P9879" s="334">
        <v>0</v>
      </c>
      <c r="Q9879" s="334">
        <v>0</v>
      </c>
      <c r="R9879" s="334">
        <v>0</v>
      </c>
      <c r="S9879" s="334">
        <v>0</v>
      </c>
      <c r="T9879" s="334">
        <v>0</v>
      </c>
      <c r="U9879" s="334">
        <v>0</v>
      </c>
      <c r="V9879" s="334">
        <v>0</v>
      </c>
      <c r="W9879" s="334">
        <v>0</v>
      </c>
      <c r="X9879" s="334">
        <v>0</v>
      </c>
      <c r="Y9879" s="334">
        <v>0</v>
      </c>
      <c r="Z9879" s="334">
        <v>0</v>
      </c>
      <c r="AA9879" s="334">
        <v>0</v>
      </c>
      <c r="AB9879" s="334">
        <v>0</v>
      </c>
      <c r="AD9879" s="334">
        <v>0</v>
      </c>
      <c r="AE9879" s="334">
        <f t="shared" si="1547"/>
        <v>0</v>
      </c>
      <c r="AF9879" s="334">
        <f t="shared" si="1548"/>
        <v>0</v>
      </c>
      <c r="AG9879" s="340">
        <f t="shared" si="1549"/>
        <v>0</v>
      </c>
      <c r="AI9879" s="340">
        <f t="shared" si="1551"/>
        <v>0</v>
      </c>
      <c r="AJ9879" s="340">
        <f t="shared" si="1551"/>
        <v>0</v>
      </c>
      <c r="AK9879" s="340">
        <f t="shared" si="1551"/>
        <v>0</v>
      </c>
      <c r="AL9879" s="340">
        <f t="shared" si="1551"/>
        <v>0</v>
      </c>
      <c r="AM9879" s="340">
        <f t="shared" si="1551"/>
        <v>0</v>
      </c>
    </row>
    <row r="9880" spans="1:39" x14ac:dyDescent="0.35">
      <c r="A9880" s="337">
        <v>31793</v>
      </c>
      <c r="B9880" s="338">
        <f t="shared" si="1544"/>
        <v>1987</v>
      </c>
      <c r="C9880" s="338">
        <f t="shared" si="1545"/>
        <v>1</v>
      </c>
      <c r="D9880" s="338">
        <f t="shared" si="1546"/>
        <v>16</v>
      </c>
      <c r="E9880" s="334">
        <v>0</v>
      </c>
      <c r="F9880" s="334">
        <v>0</v>
      </c>
      <c r="G9880" s="334">
        <v>0</v>
      </c>
      <c r="H9880" s="334">
        <v>0</v>
      </c>
      <c r="I9880" s="334">
        <v>0.1</v>
      </c>
      <c r="J9880" s="334">
        <v>0</v>
      </c>
      <c r="K9880" s="334">
        <v>0.1</v>
      </c>
      <c r="L9880" s="334">
        <v>0.1</v>
      </c>
      <c r="M9880" s="334">
        <v>0</v>
      </c>
      <c r="N9880" s="334">
        <v>0.1</v>
      </c>
      <c r="O9880" s="334">
        <v>0</v>
      </c>
      <c r="P9880" s="334">
        <v>0.1</v>
      </c>
      <c r="Q9880" s="334">
        <v>0</v>
      </c>
      <c r="R9880" s="334">
        <v>0</v>
      </c>
      <c r="S9880" s="334">
        <v>0</v>
      </c>
      <c r="T9880" s="334">
        <v>0</v>
      </c>
      <c r="U9880" s="334">
        <v>0</v>
      </c>
      <c r="V9880" s="334">
        <v>0</v>
      </c>
      <c r="W9880" s="334">
        <v>0.1</v>
      </c>
      <c r="X9880" s="334">
        <v>0</v>
      </c>
      <c r="Y9880" s="334">
        <v>0.1</v>
      </c>
      <c r="Z9880" s="334">
        <v>0.1</v>
      </c>
      <c r="AA9880" s="334">
        <v>0</v>
      </c>
      <c r="AB9880" s="334">
        <v>0.1</v>
      </c>
      <c r="AD9880" s="334">
        <v>0.9</v>
      </c>
      <c r="AE9880" s="334">
        <f t="shared" si="1547"/>
        <v>0.9</v>
      </c>
      <c r="AF9880" s="334">
        <f t="shared" si="1548"/>
        <v>0.89999999999999991</v>
      </c>
      <c r="AG9880" s="340">
        <f t="shared" si="1549"/>
        <v>1.1102230246251565E-16</v>
      </c>
      <c r="AI9880" s="340">
        <f t="shared" si="1551"/>
        <v>0</v>
      </c>
      <c r="AJ9880" s="340">
        <f t="shared" si="1551"/>
        <v>0</v>
      </c>
      <c r="AK9880" s="340">
        <f t="shared" si="1551"/>
        <v>0</v>
      </c>
      <c r="AL9880" s="340">
        <f t="shared" si="1551"/>
        <v>0</v>
      </c>
      <c r="AM9880" s="340">
        <f t="shared" si="1551"/>
        <v>0</v>
      </c>
    </row>
    <row r="9881" spans="1:39" x14ac:dyDescent="0.35">
      <c r="A9881" s="337">
        <v>31794</v>
      </c>
      <c r="B9881" s="338">
        <f t="shared" si="1544"/>
        <v>1987</v>
      </c>
      <c r="C9881" s="338">
        <f t="shared" si="1545"/>
        <v>1</v>
      </c>
      <c r="D9881" s="338">
        <f t="shared" si="1546"/>
        <v>17</v>
      </c>
      <c r="E9881" s="334">
        <v>0</v>
      </c>
      <c r="F9881" s="334">
        <v>0</v>
      </c>
      <c r="G9881" s="334">
        <v>0</v>
      </c>
      <c r="H9881" s="334">
        <v>0</v>
      </c>
      <c r="I9881" s="334">
        <v>0</v>
      </c>
      <c r="J9881" s="334">
        <v>0</v>
      </c>
      <c r="K9881" s="334">
        <v>0</v>
      </c>
      <c r="L9881" s="334">
        <v>0</v>
      </c>
      <c r="M9881" s="334">
        <v>0</v>
      </c>
      <c r="N9881" s="334">
        <v>0</v>
      </c>
      <c r="O9881" s="334">
        <v>0</v>
      </c>
      <c r="P9881" s="334">
        <v>0</v>
      </c>
      <c r="Q9881" s="334">
        <v>0</v>
      </c>
      <c r="R9881" s="334">
        <v>0</v>
      </c>
      <c r="S9881" s="334">
        <v>0</v>
      </c>
      <c r="T9881" s="334">
        <v>0</v>
      </c>
      <c r="U9881" s="334">
        <v>0</v>
      </c>
      <c r="V9881" s="334">
        <v>0</v>
      </c>
      <c r="W9881" s="334">
        <v>0</v>
      </c>
      <c r="X9881" s="334">
        <v>0</v>
      </c>
      <c r="Y9881" s="334">
        <v>0</v>
      </c>
      <c r="Z9881" s="334">
        <v>0</v>
      </c>
      <c r="AA9881" s="334">
        <v>0</v>
      </c>
      <c r="AB9881" s="334">
        <v>0</v>
      </c>
      <c r="AD9881" s="334">
        <v>0</v>
      </c>
      <c r="AE9881" s="334">
        <f t="shared" si="1547"/>
        <v>0</v>
      </c>
      <c r="AF9881" s="334">
        <f t="shared" si="1548"/>
        <v>0</v>
      </c>
      <c r="AG9881" s="340">
        <f t="shared" si="1549"/>
        <v>0</v>
      </c>
      <c r="AI9881" s="340">
        <f t="shared" si="1551"/>
        <v>0</v>
      </c>
      <c r="AJ9881" s="340">
        <f t="shared" si="1551"/>
        <v>0</v>
      </c>
      <c r="AK9881" s="340">
        <f t="shared" si="1551"/>
        <v>0</v>
      </c>
      <c r="AL9881" s="340">
        <f t="shared" si="1551"/>
        <v>0</v>
      </c>
      <c r="AM9881" s="340">
        <f t="shared" si="1551"/>
        <v>0</v>
      </c>
    </row>
    <row r="9882" spans="1:39" x14ac:dyDescent="0.35">
      <c r="A9882" s="337">
        <v>31795</v>
      </c>
      <c r="B9882" s="338">
        <f t="shared" si="1544"/>
        <v>1987</v>
      </c>
      <c r="C9882" s="338">
        <f t="shared" si="1545"/>
        <v>1</v>
      </c>
      <c r="D9882" s="338">
        <f t="shared" si="1546"/>
        <v>18</v>
      </c>
      <c r="E9882" s="334">
        <v>0</v>
      </c>
      <c r="F9882" s="334">
        <v>0</v>
      </c>
      <c r="G9882" s="334">
        <v>0</v>
      </c>
      <c r="H9882" s="334">
        <v>0</v>
      </c>
      <c r="I9882" s="334">
        <v>0</v>
      </c>
      <c r="J9882" s="334">
        <v>0</v>
      </c>
      <c r="K9882" s="334">
        <v>0</v>
      </c>
      <c r="L9882" s="334">
        <v>0</v>
      </c>
      <c r="M9882" s="334">
        <v>0</v>
      </c>
      <c r="N9882" s="334">
        <v>0</v>
      </c>
      <c r="O9882" s="334">
        <v>0</v>
      </c>
      <c r="P9882" s="334">
        <v>0</v>
      </c>
      <c r="Q9882" s="334">
        <v>0</v>
      </c>
      <c r="R9882" s="334">
        <v>0</v>
      </c>
      <c r="S9882" s="334">
        <v>0</v>
      </c>
      <c r="T9882" s="334">
        <v>0</v>
      </c>
      <c r="U9882" s="334">
        <v>0</v>
      </c>
      <c r="V9882" s="334">
        <v>0</v>
      </c>
      <c r="W9882" s="334">
        <v>0</v>
      </c>
      <c r="X9882" s="334">
        <v>0</v>
      </c>
      <c r="Y9882" s="334">
        <v>0</v>
      </c>
      <c r="Z9882" s="334">
        <v>0</v>
      </c>
      <c r="AA9882" s="334">
        <v>0</v>
      </c>
      <c r="AB9882" s="334">
        <v>0</v>
      </c>
      <c r="AD9882" s="334">
        <v>0</v>
      </c>
      <c r="AE9882" s="334">
        <f t="shared" si="1547"/>
        <v>0</v>
      </c>
      <c r="AF9882" s="334">
        <f t="shared" si="1548"/>
        <v>0</v>
      </c>
      <c r="AG9882" s="340">
        <f t="shared" si="1549"/>
        <v>0</v>
      </c>
      <c r="AI9882" s="340">
        <f t="shared" si="1551"/>
        <v>0</v>
      </c>
      <c r="AJ9882" s="340">
        <f t="shared" si="1551"/>
        <v>0</v>
      </c>
      <c r="AK9882" s="340">
        <f t="shared" si="1551"/>
        <v>0</v>
      </c>
      <c r="AL9882" s="340">
        <f t="shared" si="1551"/>
        <v>0</v>
      </c>
      <c r="AM9882" s="340">
        <f t="shared" si="1551"/>
        <v>0</v>
      </c>
    </row>
    <row r="9883" spans="1:39" x14ac:dyDescent="0.35">
      <c r="A9883" s="337">
        <v>31796</v>
      </c>
      <c r="B9883" s="338">
        <f t="shared" si="1544"/>
        <v>1987</v>
      </c>
      <c r="C9883" s="338">
        <f t="shared" si="1545"/>
        <v>1</v>
      </c>
      <c r="D9883" s="338">
        <f t="shared" si="1546"/>
        <v>19</v>
      </c>
      <c r="E9883" s="334">
        <v>0</v>
      </c>
      <c r="F9883" s="334">
        <v>0</v>
      </c>
      <c r="G9883" s="334">
        <v>0</v>
      </c>
      <c r="H9883" s="334">
        <v>0</v>
      </c>
      <c r="I9883" s="334">
        <v>0</v>
      </c>
      <c r="J9883" s="334">
        <v>0</v>
      </c>
      <c r="K9883" s="334">
        <v>0</v>
      </c>
      <c r="L9883" s="334">
        <v>0</v>
      </c>
      <c r="M9883" s="334">
        <v>0</v>
      </c>
      <c r="N9883" s="334">
        <v>0</v>
      </c>
      <c r="O9883" s="334">
        <v>0</v>
      </c>
      <c r="P9883" s="334">
        <v>0</v>
      </c>
      <c r="Q9883" s="334">
        <v>0</v>
      </c>
      <c r="R9883" s="334">
        <v>0</v>
      </c>
      <c r="S9883" s="334">
        <v>0</v>
      </c>
      <c r="T9883" s="334">
        <v>0</v>
      </c>
      <c r="U9883" s="334">
        <v>0</v>
      </c>
      <c r="V9883" s="334">
        <v>0</v>
      </c>
      <c r="W9883" s="334">
        <v>0</v>
      </c>
      <c r="X9883" s="334">
        <v>0</v>
      </c>
      <c r="Y9883" s="334">
        <v>0</v>
      </c>
      <c r="Z9883" s="334">
        <v>0</v>
      </c>
      <c r="AA9883" s="334">
        <v>0</v>
      </c>
      <c r="AB9883" s="334">
        <v>0</v>
      </c>
      <c r="AD9883" s="334">
        <v>0</v>
      </c>
      <c r="AE9883" s="334">
        <f t="shared" si="1547"/>
        <v>0</v>
      </c>
      <c r="AF9883" s="334">
        <f t="shared" si="1548"/>
        <v>0</v>
      </c>
      <c r="AG9883" s="340">
        <f t="shared" si="1549"/>
        <v>0</v>
      </c>
      <c r="AI9883" s="340">
        <f t="shared" si="1551"/>
        <v>0</v>
      </c>
      <c r="AJ9883" s="340">
        <f t="shared" si="1551"/>
        <v>0</v>
      </c>
      <c r="AK9883" s="340">
        <f t="shared" si="1551"/>
        <v>0</v>
      </c>
      <c r="AL9883" s="340">
        <f t="shared" si="1551"/>
        <v>0</v>
      </c>
      <c r="AM9883" s="340">
        <f t="shared" si="1551"/>
        <v>0</v>
      </c>
    </row>
    <row r="9884" spans="1:39" x14ac:dyDescent="0.35">
      <c r="A9884" s="337">
        <v>31797</v>
      </c>
      <c r="B9884" s="338">
        <f t="shared" si="1544"/>
        <v>1987</v>
      </c>
      <c r="C9884" s="338">
        <f t="shared" si="1545"/>
        <v>1</v>
      </c>
      <c r="D9884" s="338">
        <f t="shared" si="1546"/>
        <v>20</v>
      </c>
      <c r="E9884" s="334">
        <v>0</v>
      </c>
      <c r="F9884" s="334">
        <v>0</v>
      </c>
      <c r="G9884" s="334">
        <v>0</v>
      </c>
      <c r="H9884" s="334">
        <v>0</v>
      </c>
      <c r="I9884" s="334">
        <v>0</v>
      </c>
      <c r="J9884" s="334">
        <v>0</v>
      </c>
      <c r="K9884" s="334">
        <v>0</v>
      </c>
      <c r="L9884" s="334">
        <v>0</v>
      </c>
      <c r="M9884" s="334">
        <v>0</v>
      </c>
      <c r="N9884" s="334">
        <v>0</v>
      </c>
      <c r="O9884" s="334">
        <v>0</v>
      </c>
      <c r="P9884" s="334">
        <v>0</v>
      </c>
      <c r="Q9884" s="334">
        <v>0</v>
      </c>
      <c r="R9884" s="334">
        <v>0</v>
      </c>
      <c r="S9884" s="334">
        <v>0</v>
      </c>
      <c r="T9884" s="334">
        <v>0</v>
      </c>
      <c r="U9884" s="334">
        <v>0</v>
      </c>
      <c r="V9884" s="334">
        <v>0</v>
      </c>
      <c r="W9884" s="334">
        <v>0</v>
      </c>
      <c r="X9884" s="334">
        <v>0</v>
      </c>
      <c r="Y9884" s="334">
        <v>0</v>
      </c>
      <c r="Z9884" s="334">
        <v>0</v>
      </c>
      <c r="AA9884" s="334">
        <v>0</v>
      </c>
      <c r="AB9884" s="334">
        <v>0</v>
      </c>
      <c r="AD9884" s="334">
        <v>0</v>
      </c>
      <c r="AE9884" s="334">
        <f t="shared" si="1547"/>
        <v>0</v>
      </c>
      <c r="AF9884" s="334">
        <f t="shared" si="1548"/>
        <v>0</v>
      </c>
      <c r="AG9884" s="340">
        <f t="shared" si="1549"/>
        <v>0</v>
      </c>
      <c r="AI9884" s="340">
        <f t="shared" si="1551"/>
        <v>0</v>
      </c>
      <c r="AJ9884" s="340">
        <f t="shared" si="1551"/>
        <v>0</v>
      </c>
      <c r="AK9884" s="340">
        <f t="shared" si="1551"/>
        <v>0</v>
      </c>
      <c r="AL9884" s="340">
        <f t="shared" si="1551"/>
        <v>0</v>
      </c>
      <c r="AM9884" s="340">
        <f t="shared" si="1551"/>
        <v>0</v>
      </c>
    </row>
    <row r="9885" spans="1:39" x14ac:dyDescent="0.35">
      <c r="A9885" s="337">
        <v>31798</v>
      </c>
      <c r="B9885" s="338">
        <f t="shared" si="1544"/>
        <v>1987</v>
      </c>
      <c r="C9885" s="338">
        <f t="shared" si="1545"/>
        <v>1</v>
      </c>
      <c r="D9885" s="338">
        <f t="shared" si="1546"/>
        <v>21</v>
      </c>
      <c r="E9885" s="334">
        <v>0</v>
      </c>
      <c r="F9885" s="334">
        <v>0</v>
      </c>
      <c r="G9885" s="334">
        <v>0</v>
      </c>
      <c r="H9885" s="334">
        <v>0</v>
      </c>
      <c r="I9885" s="334">
        <v>0</v>
      </c>
      <c r="J9885" s="334">
        <v>0</v>
      </c>
      <c r="K9885" s="334">
        <v>0</v>
      </c>
      <c r="L9885" s="334">
        <v>0</v>
      </c>
      <c r="M9885" s="334">
        <v>0</v>
      </c>
      <c r="N9885" s="334">
        <v>0</v>
      </c>
      <c r="O9885" s="334">
        <v>0</v>
      </c>
      <c r="P9885" s="334">
        <v>0</v>
      </c>
      <c r="Q9885" s="334">
        <v>0</v>
      </c>
      <c r="R9885" s="334">
        <v>0</v>
      </c>
      <c r="S9885" s="334">
        <v>0</v>
      </c>
      <c r="T9885" s="334">
        <v>0</v>
      </c>
      <c r="U9885" s="334">
        <v>0</v>
      </c>
      <c r="V9885" s="334">
        <v>0</v>
      </c>
      <c r="W9885" s="334">
        <v>0</v>
      </c>
      <c r="X9885" s="334">
        <v>0</v>
      </c>
      <c r="Y9885" s="334">
        <v>0</v>
      </c>
      <c r="Z9885" s="334">
        <v>0</v>
      </c>
      <c r="AA9885" s="334">
        <v>0</v>
      </c>
      <c r="AB9885" s="334">
        <v>0</v>
      </c>
      <c r="AD9885" s="334">
        <v>0</v>
      </c>
      <c r="AE9885" s="334">
        <f t="shared" si="1547"/>
        <v>0</v>
      </c>
      <c r="AF9885" s="334">
        <f t="shared" si="1548"/>
        <v>0</v>
      </c>
      <c r="AG9885" s="340">
        <f t="shared" si="1549"/>
        <v>0</v>
      </c>
      <c r="AI9885" s="340">
        <f t="shared" si="1551"/>
        <v>0</v>
      </c>
      <c r="AJ9885" s="340">
        <f t="shared" si="1551"/>
        <v>0</v>
      </c>
      <c r="AK9885" s="340">
        <f t="shared" si="1551"/>
        <v>0</v>
      </c>
      <c r="AL9885" s="340">
        <f t="shared" si="1551"/>
        <v>0</v>
      </c>
      <c r="AM9885" s="340">
        <f t="shared" si="1551"/>
        <v>0</v>
      </c>
    </row>
    <row r="9886" spans="1:39" x14ac:dyDescent="0.35">
      <c r="A9886" s="337">
        <v>31799</v>
      </c>
      <c r="B9886" s="338">
        <f t="shared" si="1544"/>
        <v>1987</v>
      </c>
      <c r="C9886" s="338">
        <f t="shared" si="1545"/>
        <v>1</v>
      </c>
      <c r="D9886" s="338">
        <f t="shared" si="1546"/>
        <v>22</v>
      </c>
      <c r="E9886" s="334">
        <v>0</v>
      </c>
      <c r="F9886" s="334">
        <v>0</v>
      </c>
      <c r="G9886" s="334">
        <v>0</v>
      </c>
      <c r="H9886" s="334">
        <v>0</v>
      </c>
      <c r="I9886" s="334">
        <v>0</v>
      </c>
      <c r="J9886" s="334">
        <v>0</v>
      </c>
      <c r="K9886" s="334">
        <v>0</v>
      </c>
      <c r="L9886" s="334">
        <v>0</v>
      </c>
      <c r="M9886" s="334">
        <v>0</v>
      </c>
      <c r="N9886" s="334">
        <v>0</v>
      </c>
      <c r="O9886" s="334">
        <v>0</v>
      </c>
      <c r="P9886" s="334">
        <v>0</v>
      </c>
      <c r="Q9886" s="334">
        <v>0</v>
      </c>
      <c r="R9886" s="334">
        <v>0</v>
      </c>
      <c r="S9886" s="334">
        <v>0</v>
      </c>
      <c r="T9886" s="334">
        <v>0</v>
      </c>
      <c r="U9886" s="334">
        <v>0</v>
      </c>
      <c r="V9886" s="334">
        <v>0</v>
      </c>
      <c r="W9886" s="334">
        <v>0</v>
      </c>
      <c r="X9886" s="334">
        <v>0</v>
      </c>
      <c r="Y9886" s="334">
        <v>0</v>
      </c>
      <c r="Z9886" s="334">
        <v>0</v>
      </c>
      <c r="AA9886" s="334">
        <v>0</v>
      </c>
      <c r="AB9886" s="334">
        <v>0</v>
      </c>
      <c r="AD9886" s="334">
        <v>0</v>
      </c>
      <c r="AE9886" s="334">
        <f t="shared" si="1547"/>
        <v>0</v>
      </c>
      <c r="AF9886" s="334">
        <f t="shared" si="1548"/>
        <v>0</v>
      </c>
      <c r="AG9886" s="340">
        <f t="shared" si="1549"/>
        <v>0</v>
      </c>
      <c r="AI9886" s="340">
        <f t="shared" si="1551"/>
        <v>0</v>
      </c>
      <c r="AJ9886" s="340">
        <f t="shared" si="1551"/>
        <v>0</v>
      </c>
      <c r="AK9886" s="340">
        <f t="shared" si="1551"/>
        <v>0</v>
      </c>
      <c r="AL9886" s="340">
        <f t="shared" si="1551"/>
        <v>0</v>
      </c>
      <c r="AM9886" s="340">
        <f t="shared" si="1551"/>
        <v>0</v>
      </c>
    </row>
    <row r="9887" spans="1:39" x14ac:dyDescent="0.35">
      <c r="A9887" s="337">
        <v>31800</v>
      </c>
      <c r="B9887" s="338">
        <f t="shared" si="1544"/>
        <v>1987</v>
      </c>
      <c r="C9887" s="338">
        <f t="shared" si="1545"/>
        <v>1</v>
      </c>
      <c r="D9887" s="338">
        <f t="shared" si="1546"/>
        <v>23</v>
      </c>
      <c r="E9887" s="334">
        <v>0</v>
      </c>
      <c r="F9887" s="334">
        <v>0</v>
      </c>
      <c r="G9887" s="334">
        <v>0</v>
      </c>
      <c r="H9887" s="334">
        <v>0</v>
      </c>
      <c r="I9887" s="334">
        <v>0</v>
      </c>
      <c r="J9887" s="334">
        <v>0</v>
      </c>
      <c r="K9887" s="334">
        <v>0</v>
      </c>
      <c r="L9887" s="334">
        <v>0</v>
      </c>
      <c r="M9887" s="334">
        <v>0</v>
      </c>
      <c r="N9887" s="334">
        <v>0</v>
      </c>
      <c r="O9887" s="334">
        <v>0</v>
      </c>
      <c r="P9887" s="334">
        <v>0</v>
      </c>
      <c r="Q9887" s="334">
        <v>0</v>
      </c>
      <c r="R9887" s="334">
        <v>0</v>
      </c>
      <c r="S9887" s="334">
        <v>0</v>
      </c>
      <c r="T9887" s="334">
        <v>0</v>
      </c>
      <c r="U9887" s="334">
        <v>0</v>
      </c>
      <c r="V9887" s="334">
        <v>0</v>
      </c>
      <c r="W9887" s="334">
        <v>0</v>
      </c>
      <c r="X9887" s="334">
        <v>0</v>
      </c>
      <c r="Y9887" s="334">
        <v>0</v>
      </c>
      <c r="Z9887" s="334">
        <v>0</v>
      </c>
      <c r="AA9887" s="334">
        <v>0</v>
      </c>
      <c r="AB9887" s="334">
        <v>0</v>
      </c>
      <c r="AD9887" s="334">
        <v>0</v>
      </c>
      <c r="AE9887" s="334">
        <f t="shared" si="1547"/>
        <v>0</v>
      </c>
      <c r="AF9887" s="334">
        <f t="shared" si="1548"/>
        <v>0</v>
      </c>
      <c r="AG9887" s="340">
        <f t="shared" si="1549"/>
        <v>0</v>
      </c>
      <c r="AI9887" s="340">
        <f t="shared" si="1551"/>
        <v>0</v>
      </c>
      <c r="AJ9887" s="340">
        <f t="shared" si="1551"/>
        <v>0</v>
      </c>
      <c r="AK9887" s="340">
        <f t="shared" si="1551"/>
        <v>0</v>
      </c>
      <c r="AL9887" s="340">
        <f t="shared" si="1551"/>
        <v>0</v>
      </c>
      <c r="AM9887" s="340">
        <f t="shared" si="1551"/>
        <v>0</v>
      </c>
    </row>
    <row r="9888" spans="1:39" x14ac:dyDescent="0.35">
      <c r="A9888" s="337">
        <v>31801</v>
      </c>
      <c r="B9888" s="338">
        <f t="shared" si="1544"/>
        <v>1987</v>
      </c>
      <c r="C9888" s="338">
        <f t="shared" si="1545"/>
        <v>1</v>
      </c>
      <c r="D9888" s="338">
        <f t="shared" si="1546"/>
        <v>24</v>
      </c>
      <c r="E9888" s="334">
        <v>0</v>
      </c>
      <c r="F9888" s="334">
        <v>0</v>
      </c>
      <c r="G9888" s="334">
        <v>0</v>
      </c>
      <c r="H9888" s="334">
        <v>0</v>
      </c>
      <c r="I9888" s="334">
        <v>0</v>
      </c>
      <c r="J9888" s="334">
        <v>0</v>
      </c>
      <c r="K9888" s="334">
        <v>0</v>
      </c>
      <c r="L9888" s="334">
        <v>0</v>
      </c>
      <c r="M9888" s="334">
        <v>0</v>
      </c>
      <c r="N9888" s="334">
        <v>0</v>
      </c>
      <c r="O9888" s="334">
        <v>0</v>
      </c>
      <c r="P9888" s="334">
        <v>0</v>
      </c>
      <c r="Q9888" s="334">
        <v>0</v>
      </c>
      <c r="R9888" s="334">
        <v>0</v>
      </c>
      <c r="S9888" s="334">
        <v>0</v>
      </c>
      <c r="T9888" s="334">
        <v>0</v>
      </c>
      <c r="U9888" s="334">
        <v>0</v>
      </c>
      <c r="V9888" s="334">
        <v>0</v>
      </c>
      <c r="W9888" s="334">
        <v>0</v>
      </c>
      <c r="X9888" s="334">
        <v>0</v>
      </c>
      <c r="Y9888" s="334">
        <v>0</v>
      </c>
      <c r="Z9888" s="334">
        <v>0</v>
      </c>
      <c r="AA9888" s="334">
        <v>0</v>
      </c>
      <c r="AB9888" s="334">
        <v>0</v>
      </c>
      <c r="AD9888" s="334">
        <v>0</v>
      </c>
      <c r="AE9888" s="334">
        <f t="shared" si="1547"/>
        <v>0</v>
      </c>
      <c r="AF9888" s="334">
        <f t="shared" si="1548"/>
        <v>0</v>
      </c>
      <c r="AG9888" s="340">
        <f t="shared" si="1549"/>
        <v>0</v>
      </c>
      <c r="AI9888" s="340">
        <f t="shared" si="1551"/>
        <v>0</v>
      </c>
      <c r="AJ9888" s="340">
        <f t="shared" si="1551"/>
        <v>0</v>
      </c>
      <c r="AK9888" s="340">
        <f t="shared" si="1551"/>
        <v>0</v>
      </c>
      <c r="AL9888" s="340">
        <f t="shared" si="1551"/>
        <v>0</v>
      </c>
      <c r="AM9888" s="340">
        <f t="shared" si="1551"/>
        <v>0</v>
      </c>
    </row>
    <row r="9889" spans="1:39" x14ac:dyDescent="0.35">
      <c r="A9889" s="337">
        <v>31802</v>
      </c>
      <c r="B9889" s="338">
        <f t="shared" si="1544"/>
        <v>1987</v>
      </c>
      <c r="C9889" s="338">
        <f t="shared" si="1545"/>
        <v>1</v>
      </c>
      <c r="D9889" s="338">
        <f t="shared" si="1546"/>
        <v>25</v>
      </c>
      <c r="E9889" s="334">
        <v>0</v>
      </c>
      <c r="F9889" s="334">
        <v>0</v>
      </c>
      <c r="G9889" s="334">
        <v>0</v>
      </c>
      <c r="H9889" s="334">
        <v>0</v>
      </c>
      <c r="I9889" s="334">
        <v>0</v>
      </c>
      <c r="J9889" s="334">
        <v>0</v>
      </c>
      <c r="K9889" s="334">
        <v>0</v>
      </c>
      <c r="L9889" s="334">
        <v>0</v>
      </c>
      <c r="M9889" s="334">
        <v>0</v>
      </c>
      <c r="N9889" s="334">
        <v>0</v>
      </c>
      <c r="O9889" s="334">
        <v>0</v>
      </c>
      <c r="P9889" s="334">
        <v>0</v>
      </c>
      <c r="Q9889" s="334">
        <v>0</v>
      </c>
      <c r="R9889" s="334">
        <v>0</v>
      </c>
      <c r="S9889" s="334">
        <v>0</v>
      </c>
      <c r="T9889" s="334">
        <v>0</v>
      </c>
      <c r="U9889" s="334">
        <v>0</v>
      </c>
      <c r="V9889" s="334">
        <v>0</v>
      </c>
      <c r="W9889" s="334">
        <v>0</v>
      </c>
      <c r="X9889" s="334">
        <v>0</v>
      </c>
      <c r="Y9889" s="334">
        <v>0</v>
      </c>
      <c r="Z9889" s="334">
        <v>0</v>
      </c>
      <c r="AA9889" s="334">
        <v>0</v>
      </c>
      <c r="AB9889" s="334">
        <v>0</v>
      </c>
      <c r="AD9889" s="334">
        <v>0</v>
      </c>
      <c r="AE9889" s="334">
        <f t="shared" si="1547"/>
        <v>0</v>
      </c>
      <c r="AF9889" s="334">
        <f t="shared" si="1548"/>
        <v>0</v>
      </c>
      <c r="AG9889" s="340">
        <f t="shared" si="1549"/>
        <v>0</v>
      </c>
      <c r="AI9889" s="340">
        <f t="shared" si="1551"/>
        <v>0</v>
      </c>
      <c r="AJ9889" s="340">
        <f t="shared" si="1551"/>
        <v>0</v>
      </c>
      <c r="AK9889" s="340">
        <f t="shared" si="1551"/>
        <v>0</v>
      </c>
      <c r="AL9889" s="340">
        <f t="shared" si="1551"/>
        <v>0</v>
      </c>
      <c r="AM9889" s="340">
        <f t="shared" si="1551"/>
        <v>0</v>
      </c>
    </row>
    <row r="9890" spans="1:39" x14ac:dyDescent="0.35">
      <c r="A9890" s="337">
        <v>31803</v>
      </c>
      <c r="B9890" s="338">
        <f t="shared" si="1544"/>
        <v>1987</v>
      </c>
      <c r="C9890" s="338">
        <f t="shared" si="1545"/>
        <v>1</v>
      </c>
      <c r="D9890" s="338">
        <f t="shared" si="1546"/>
        <v>26</v>
      </c>
      <c r="E9890" s="334">
        <v>0</v>
      </c>
      <c r="F9890" s="334">
        <v>0</v>
      </c>
      <c r="G9890" s="334">
        <v>0</v>
      </c>
      <c r="H9890" s="334">
        <v>0</v>
      </c>
      <c r="I9890" s="334">
        <v>0</v>
      </c>
      <c r="J9890" s="334">
        <v>0</v>
      </c>
      <c r="K9890" s="334">
        <v>0</v>
      </c>
      <c r="L9890" s="334">
        <v>0</v>
      </c>
      <c r="M9890" s="334">
        <v>0</v>
      </c>
      <c r="N9890" s="334">
        <v>0</v>
      </c>
      <c r="O9890" s="334">
        <v>0</v>
      </c>
      <c r="P9890" s="334">
        <v>0</v>
      </c>
      <c r="Q9890" s="334">
        <v>0</v>
      </c>
      <c r="R9890" s="334">
        <v>0</v>
      </c>
      <c r="S9890" s="334">
        <v>0</v>
      </c>
      <c r="T9890" s="334">
        <v>0</v>
      </c>
      <c r="U9890" s="334">
        <v>0</v>
      </c>
      <c r="V9890" s="334">
        <v>0</v>
      </c>
      <c r="W9890" s="334">
        <v>0</v>
      </c>
      <c r="X9890" s="334">
        <v>0</v>
      </c>
      <c r="Y9890" s="334">
        <v>0</v>
      </c>
      <c r="Z9890" s="334">
        <v>0</v>
      </c>
      <c r="AA9890" s="334">
        <v>0</v>
      </c>
      <c r="AB9890" s="334">
        <v>0</v>
      </c>
      <c r="AD9890" s="334">
        <v>0</v>
      </c>
      <c r="AE9890" s="334">
        <f t="shared" si="1547"/>
        <v>0</v>
      </c>
      <c r="AF9890" s="334">
        <f t="shared" si="1548"/>
        <v>0</v>
      </c>
      <c r="AG9890" s="340">
        <f t="shared" si="1549"/>
        <v>0</v>
      </c>
      <c r="AI9890" s="340">
        <f t="shared" si="1551"/>
        <v>0</v>
      </c>
      <c r="AJ9890" s="340">
        <f t="shared" si="1551"/>
        <v>0</v>
      </c>
      <c r="AK9890" s="340">
        <f t="shared" si="1551"/>
        <v>0</v>
      </c>
      <c r="AL9890" s="340">
        <f t="shared" si="1551"/>
        <v>0</v>
      </c>
      <c r="AM9890" s="340">
        <f t="shared" si="1551"/>
        <v>0</v>
      </c>
    </row>
    <row r="9891" spans="1:39" x14ac:dyDescent="0.35">
      <c r="A9891" s="337">
        <v>31804</v>
      </c>
      <c r="B9891" s="338">
        <f t="shared" si="1544"/>
        <v>1987</v>
      </c>
      <c r="C9891" s="338">
        <f t="shared" si="1545"/>
        <v>1</v>
      </c>
      <c r="D9891" s="338">
        <f t="shared" si="1546"/>
        <v>27</v>
      </c>
      <c r="E9891" s="334">
        <v>0</v>
      </c>
      <c r="F9891" s="334">
        <v>0</v>
      </c>
      <c r="G9891" s="334">
        <v>0</v>
      </c>
      <c r="H9891" s="334">
        <v>0</v>
      </c>
      <c r="I9891" s="334">
        <v>0</v>
      </c>
      <c r="J9891" s="334">
        <v>0</v>
      </c>
      <c r="K9891" s="334">
        <v>0</v>
      </c>
      <c r="L9891" s="334">
        <v>0</v>
      </c>
      <c r="M9891" s="334">
        <v>0</v>
      </c>
      <c r="N9891" s="334">
        <v>0</v>
      </c>
      <c r="O9891" s="334">
        <v>0</v>
      </c>
      <c r="P9891" s="334">
        <v>0</v>
      </c>
      <c r="Q9891" s="334">
        <v>0</v>
      </c>
      <c r="R9891" s="334">
        <v>0</v>
      </c>
      <c r="S9891" s="334">
        <v>0</v>
      </c>
      <c r="T9891" s="334">
        <v>0</v>
      </c>
      <c r="U9891" s="334">
        <v>0</v>
      </c>
      <c r="V9891" s="334">
        <v>0</v>
      </c>
      <c r="W9891" s="334">
        <v>0</v>
      </c>
      <c r="X9891" s="334">
        <v>0</v>
      </c>
      <c r="Y9891" s="334">
        <v>0</v>
      </c>
      <c r="Z9891" s="334">
        <v>0</v>
      </c>
      <c r="AA9891" s="334">
        <v>0</v>
      </c>
      <c r="AB9891" s="334">
        <v>0</v>
      </c>
      <c r="AD9891" s="334">
        <v>0</v>
      </c>
      <c r="AE9891" s="334">
        <f t="shared" si="1547"/>
        <v>0</v>
      </c>
      <c r="AF9891" s="334">
        <f t="shared" si="1548"/>
        <v>0</v>
      </c>
      <c r="AG9891" s="340">
        <f t="shared" si="1549"/>
        <v>0</v>
      </c>
      <c r="AI9891" s="340">
        <f t="shared" si="1551"/>
        <v>0</v>
      </c>
      <c r="AJ9891" s="340">
        <f t="shared" si="1551"/>
        <v>0</v>
      </c>
      <c r="AK9891" s="340">
        <f t="shared" si="1551"/>
        <v>0</v>
      </c>
      <c r="AL9891" s="340">
        <f t="shared" si="1551"/>
        <v>0</v>
      </c>
      <c r="AM9891" s="340">
        <f t="shared" si="1551"/>
        <v>0</v>
      </c>
    </row>
    <row r="9892" spans="1:39" x14ac:dyDescent="0.35">
      <c r="A9892" s="337">
        <v>31805</v>
      </c>
      <c r="B9892" s="338">
        <f t="shared" si="1544"/>
        <v>1987</v>
      </c>
      <c r="C9892" s="338">
        <f t="shared" si="1545"/>
        <v>1</v>
      </c>
      <c r="D9892" s="338">
        <f t="shared" si="1546"/>
        <v>28</v>
      </c>
      <c r="E9892" s="334">
        <v>0</v>
      </c>
      <c r="F9892" s="334">
        <v>0</v>
      </c>
      <c r="G9892" s="334">
        <v>0</v>
      </c>
      <c r="H9892" s="334">
        <v>0</v>
      </c>
      <c r="I9892" s="334">
        <v>0</v>
      </c>
      <c r="J9892" s="334">
        <v>0</v>
      </c>
      <c r="K9892" s="334">
        <v>0</v>
      </c>
      <c r="L9892" s="334">
        <v>0</v>
      </c>
      <c r="M9892" s="334">
        <v>0</v>
      </c>
      <c r="N9892" s="334">
        <v>0</v>
      </c>
      <c r="O9892" s="334">
        <v>0</v>
      </c>
      <c r="P9892" s="334">
        <v>0</v>
      </c>
      <c r="Q9892" s="334">
        <v>0</v>
      </c>
      <c r="R9892" s="334">
        <v>0</v>
      </c>
      <c r="S9892" s="334">
        <v>0</v>
      </c>
      <c r="T9892" s="334">
        <v>0</v>
      </c>
      <c r="U9892" s="334">
        <v>0</v>
      </c>
      <c r="V9892" s="334">
        <v>0</v>
      </c>
      <c r="W9892" s="334">
        <v>0</v>
      </c>
      <c r="X9892" s="334">
        <v>0</v>
      </c>
      <c r="Y9892" s="334">
        <v>0</v>
      </c>
      <c r="Z9892" s="334">
        <v>0</v>
      </c>
      <c r="AA9892" s="334">
        <v>0</v>
      </c>
      <c r="AB9892" s="334">
        <v>0</v>
      </c>
      <c r="AD9892" s="334">
        <v>0</v>
      </c>
      <c r="AE9892" s="334">
        <f t="shared" si="1547"/>
        <v>0</v>
      </c>
      <c r="AF9892" s="334">
        <f t="shared" si="1548"/>
        <v>0</v>
      </c>
      <c r="AG9892" s="340">
        <f t="shared" si="1549"/>
        <v>0</v>
      </c>
      <c r="AI9892" s="340">
        <f t="shared" ref="AI9892:AM9907" si="1552">IF($C9892=AI$1,$AF9892,0)</f>
        <v>0</v>
      </c>
      <c r="AJ9892" s="340">
        <f t="shared" si="1552"/>
        <v>0</v>
      </c>
      <c r="AK9892" s="340">
        <f t="shared" si="1552"/>
        <v>0</v>
      </c>
      <c r="AL9892" s="340">
        <f t="shared" si="1552"/>
        <v>0</v>
      </c>
      <c r="AM9892" s="340">
        <f t="shared" si="1552"/>
        <v>0</v>
      </c>
    </row>
    <row r="9893" spans="1:39" x14ac:dyDescent="0.35">
      <c r="A9893" s="337">
        <v>31806</v>
      </c>
      <c r="B9893" s="338">
        <f t="shared" si="1544"/>
        <v>1987</v>
      </c>
      <c r="C9893" s="338">
        <f t="shared" si="1545"/>
        <v>1</v>
      </c>
      <c r="D9893" s="338">
        <f t="shared" si="1546"/>
        <v>29</v>
      </c>
      <c r="E9893" s="334">
        <v>0</v>
      </c>
      <c r="F9893" s="334">
        <v>0</v>
      </c>
      <c r="G9893" s="334">
        <v>0</v>
      </c>
      <c r="H9893" s="334">
        <v>0</v>
      </c>
      <c r="I9893" s="334">
        <v>0</v>
      </c>
      <c r="J9893" s="334">
        <v>0</v>
      </c>
      <c r="K9893" s="334">
        <v>0</v>
      </c>
      <c r="L9893" s="334">
        <v>0</v>
      </c>
      <c r="M9893" s="334">
        <v>0</v>
      </c>
      <c r="N9893" s="334">
        <v>0</v>
      </c>
      <c r="O9893" s="334">
        <v>0</v>
      </c>
      <c r="P9893" s="334">
        <v>0</v>
      </c>
      <c r="Q9893" s="334">
        <v>0</v>
      </c>
      <c r="R9893" s="334">
        <v>0</v>
      </c>
      <c r="S9893" s="334">
        <v>0</v>
      </c>
      <c r="T9893" s="334">
        <v>0</v>
      </c>
      <c r="U9893" s="334">
        <v>0</v>
      </c>
      <c r="V9893" s="334">
        <v>0</v>
      </c>
      <c r="W9893" s="334">
        <v>0</v>
      </c>
      <c r="X9893" s="334">
        <v>0</v>
      </c>
      <c r="Y9893" s="334">
        <v>0</v>
      </c>
      <c r="Z9893" s="334">
        <v>0</v>
      </c>
      <c r="AA9893" s="334">
        <v>0</v>
      </c>
      <c r="AB9893" s="334">
        <v>0</v>
      </c>
      <c r="AD9893" s="334">
        <v>0</v>
      </c>
      <c r="AE9893" s="334">
        <f t="shared" si="1547"/>
        <v>0</v>
      </c>
      <c r="AF9893" s="334">
        <f t="shared" si="1548"/>
        <v>0</v>
      </c>
      <c r="AG9893" s="340">
        <f t="shared" si="1549"/>
        <v>0</v>
      </c>
      <c r="AI9893" s="340">
        <f t="shared" si="1552"/>
        <v>0</v>
      </c>
      <c r="AJ9893" s="340">
        <f t="shared" si="1552"/>
        <v>0</v>
      </c>
      <c r="AK9893" s="340">
        <f t="shared" si="1552"/>
        <v>0</v>
      </c>
      <c r="AL9893" s="340">
        <f t="shared" si="1552"/>
        <v>0</v>
      </c>
      <c r="AM9893" s="340">
        <f t="shared" si="1552"/>
        <v>0</v>
      </c>
    </row>
    <row r="9894" spans="1:39" x14ac:dyDescent="0.35">
      <c r="A9894" s="337">
        <v>31807</v>
      </c>
      <c r="B9894" s="338">
        <f t="shared" si="1544"/>
        <v>1987</v>
      </c>
      <c r="C9894" s="338">
        <f t="shared" si="1545"/>
        <v>1</v>
      </c>
      <c r="D9894" s="338">
        <f t="shared" si="1546"/>
        <v>30</v>
      </c>
      <c r="E9894" s="334">
        <v>0</v>
      </c>
      <c r="F9894" s="334">
        <v>0</v>
      </c>
      <c r="G9894" s="334">
        <v>0</v>
      </c>
      <c r="H9894" s="334">
        <v>0</v>
      </c>
      <c r="I9894" s="334">
        <v>0</v>
      </c>
      <c r="J9894" s="334">
        <v>0</v>
      </c>
      <c r="K9894" s="334">
        <v>0</v>
      </c>
      <c r="L9894" s="334">
        <v>0</v>
      </c>
      <c r="M9894" s="334">
        <v>0</v>
      </c>
      <c r="N9894" s="334">
        <v>0</v>
      </c>
      <c r="O9894" s="334">
        <v>0</v>
      </c>
      <c r="P9894" s="334">
        <v>0</v>
      </c>
      <c r="Q9894" s="334">
        <v>0</v>
      </c>
      <c r="R9894" s="334">
        <v>0</v>
      </c>
      <c r="S9894" s="334">
        <v>0</v>
      </c>
      <c r="T9894" s="334">
        <v>0</v>
      </c>
      <c r="U9894" s="334">
        <v>0</v>
      </c>
      <c r="V9894" s="334">
        <v>0</v>
      </c>
      <c r="W9894" s="334">
        <v>0</v>
      </c>
      <c r="X9894" s="334">
        <v>0</v>
      </c>
      <c r="Y9894" s="334">
        <v>0</v>
      </c>
      <c r="Z9894" s="334">
        <v>0</v>
      </c>
      <c r="AA9894" s="334">
        <v>0</v>
      </c>
      <c r="AB9894" s="334">
        <v>0</v>
      </c>
      <c r="AD9894" s="334">
        <v>0</v>
      </c>
      <c r="AE9894" s="334">
        <f t="shared" si="1547"/>
        <v>0</v>
      </c>
      <c r="AF9894" s="334">
        <f t="shared" si="1548"/>
        <v>0</v>
      </c>
      <c r="AG9894" s="340">
        <f t="shared" si="1549"/>
        <v>0</v>
      </c>
      <c r="AI9894" s="340">
        <f t="shared" si="1552"/>
        <v>0</v>
      </c>
      <c r="AJ9894" s="340">
        <f t="shared" si="1552"/>
        <v>0</v>
      </c>
      <c r="AK9894" s="340">
        <f t="shared" si="1552"/>
        <v>0</v>
      </c>
      <c r="AL9894" s="340">
        <f t="shared" si="1552"/>
        <v>0</v>
      </c>
      <c r="AM9894" s="340">
        <f t="shared" si="1552"/>
        <v>0</v>
      </c>
    </row>
    <row r="9895" spans="1:39" x14ac:dyDescent="0.35">
      <c r="A9895" s="337">
        <v>31808</v>
      </c>
      <c r="B9895" s="338">
        <f t="shared" si="1544"/>
        <v>1987</v>
      </c>
      <c r="C9895" s="338">
        <f t="shared" si="1545"/>
        <v>1</v>
      </c>
      <c r="D9895" s="338">
        <f t="shared" si="1546"/>
        <v>31</v>
      </c>
      <c r="E9895" s="334">
        <v>0</v>
      </c>
      <c r="F9895" s="334">
        <v>0</v>
      </c>
      <c r="G9895" s="334">
        <v>0</v>
      </c>
      <c r="H9895" s="334">
        <v>0</v>
      </c>
      <c r="I9895" s="334">
        <v>0</v>
      </c>
      <c r="J9895" s="334">
        <v>0</v>
      </c>
      <c r="K9895" s="334">
        <v>0</v>
      </c>
      <c r="L9895" s="334">
        <v>0</v>
      </c>
      <c r="M9895" s="334">
        <v>0</v>
      </c>
      <c r="N9895" s="334">
        <v>0</v>
      </c>
      <c r="O9895" s="334">
        <v>0</v>
      </c>
      <c r="P9895" s="334">
        <v>0</v>
      </c>
      <c r="Q9895" s="334">
        <v>0</v>
      </c>
      <c r="R9895" s="334">
        <v>0</v>
      </c>
      <c r="S9895" s="334">
        <v>0</v>
      </c>
      <c r="T9895" s="334">
        <v>0</v>
      </c>
      <c r="U9895" s="334">
        <v>0</v>
      </c>
      <c r="V9895" s="334">
        <v>0</v>
      </c>
      <c r="W9895" s="334">
        <v>0</v>
      </c>
      <c r="X9895" s="334">
        <v>0</v>
      </c>
      <c r="Y9895" s="334">
        <v>0</v>
      </c>
      <c r="Z9895" s="334">
        <v>0</v>
      </c>
      <c r="AA9895" s="334">
        <v>0</v>
      </c>
      <c r="AB9895" s="334">
        <v>0</v>
      </c>
      <c r="AD9895" s="334">
        <v>0</v>
      </c>
      <c r="AE9895" s="334">
        <f t="shared" si="1547"/>
        <v>0</v>
      </c>
      <c r="AF9895" s="334">
        <f t="shared" si="1548"/>
        <v>0</v>
      </c>
      <c r="AG9895" s="340">
        <f t="shared" si="1549"/>
        <v>0</v>
      </c>
      <c r="AI9895" s="340">
        <f t="shared" si="1552"/>
        <v>0</v>
      </c>
      <c r="AJ9895" s="340">
        <f t="shared" si="1552"/>
        <v>0</v>
      </c>
      <c r="AK9895" s="340">
        <f t="shared" si="1552"/>
        <v>0</v>
      </c>
      <c r="AL9895" s="340">
        <f t="shared" si="1552"/>
        <v>0</v>
      </c>
      <c r="AM9895" s="340">
        <f t="shared" si="1552"/>
        <v>0</v>
      </c>
    </row>
    <row r="9896" spans="1:39" x14ac:dyDescent="0.35">
      <c r="A9896" s="337">
        <v>31809</v>
      </c>
      <c r="B9896" s="338">
        <f t="shared" si="1544"/>
        <v>1987</v>
      </c>
      <c r="C9896" s="338">
        <f t="shared" si="1545"/>
        <v>2</v>
      </c>
      <c r="D9896" s="338">
        <f t="shared" si="1546"/>
        <v>1</v>
      </c>
      <c r="E9896" s="334">
        <v>0</v>
      </c>
      <c r="F9896" s="334">
        <v>0</v>
      </c>
      <c r="G9896" s="334">
        <v>0</v>
      </c>
      <c r="H9896" s="334">
        <v>0</v>
      </c>
      <c r="I9896" s="334">
        <v>0</v>
      </c>
      <c r="J9896" s="334">
        <v>0</v>
      </c>
      <c r="K9896" s="334">
        <v>0</v>
      </c>
      <c r="L9896" s="334">
        <v>0.1</v>
      </c>
      <c r="M9896" s="334">
        <v>0.1</v>
      </c>
      <c r="N9896" s="334">
        <v>0.2</v>
      </c>
      <c r="O9896" s="334">
        <v>0.1</v>
      </c>
      <c r="P9896" s="334">
        <v>0.1</v>
      </c>
      <c r="Q9896" s="334">
        <v>0.1</v>
      </c>
      <c r="R9896" s="334">
        <v>0.1</v>
      </c>
      <c r="S9896" s="334">
        <v>0.1</v>
      </c>
      <c r="T9896" s="334">
        <v>0</v>
      </c>
      <c r="U9896" s="334">
        <v>0</v>
      </c>
      <c r="V9896" s="334">
        <v>0</v>
      </c>
      <c r="W9896" s="334">
        <v>0</v>
      </c>
      <c r="X9896" s="334">
        <v>0.2</v>
      </c>
      <c r="Y9896" s="334">
        <v>0.1</v>
      </c>
      <c r="Z9896" s="334">
        <v>0.1</v>
      </c>
      <c r="AA9896" s="334">
        <v>0.1</v>
      </c>
      <c r="AB9896" s="334">
        <v>0</v>
      </c>
      <c r="AD9896" s="334">
        <v>1.4</v>
      </c>
      <c r="AE9896" s="334">
        <f t="shared" si="1547"/>
        <v>1.4</v>
      </c>
      <c r="AF9896" s="334">
        <f t="shared" si="1548"/>
        <v>1.4000000000000001</v>
      </c>
      <c r="AG9896" s="340">
        <f t="shared" si="1549"/>
        <v>2.2204460492503131E-16</v>
      </c>
      <c r="AI9896" s="340">
        <f t="shared" si="1552"/>
        <v>0</v>
      </c>
      <c r="AJ9896" s="340">
        <f t="shared" si="1552"/>
        <v>0</v>
      </c>
      <c r="AK9896" s="340">
        <f t="shared" si="1552"/>
        <v>0</v>
      </c>
      <c r="AL9896" s="340">
        <f t="shared" si="1552"/>
        <v>0</v>
      </c>
      <c r="AM9896" s="340">
        <f t="shared" si="1552"/>
        <v>0</v>
      </c>
    </row>
    <row r="9897" spans="1:39" x14ac:dyDescent="0.35">
      <c r="A9897" s="337">
        <v>31810</v>
      </c>
      <c r="B9897" s="338">
        <f t="shared" si="1544"/>
        <v>1987</v>
      </c>
      <c r="C9897" s="338">
        <f t="shared" si="1545"/>
        <v>2</v>
      </c>
      <c r="D9897" s="338">
        <f t="shared" si="1546"/>
        <v>2</v>
      </c>
      <c r="E9897" s="334">
        <v>0</v>
      </c>
      <c r="F9897" s="334">
        <v>0</v>
      </c>
      <c r="G9897" s="334">
        <v>0</v>
      </c>
      <c r="H9897" s="334">
        <v>0</v>
      </c>
      <c r="I9897" s="334">
        <v>0</v>
      </c>
      <c r="J9897" s="334">
        <v>0</v>
      </c>
      <c r="K9897" s="334">
        <v>0</v>
      </c>
      <c r="L9897" s="334">
        <v>0</v>
      </c>
      <c r="M9897" s="334">
        <v>0</v>
      </c>
      <c r="N9897" s="334">
        <v>0</v>
      </c>
      <c r="O9897" s="334">
        <v>0</v>
      </c>
      <c r="P9897" s="334">
        <v>0</v>
      </c>
      <c r="Q9897" s="334">
        <v>0</v>
      </c>
      <c r="R9897" s="334">
        <v>0</v>
      </c>
      <c r="S9897" s="334">
        <v>0</v>
      </c>
      <c r="T9897" s="334">
        <v>0</v>
      </c>
      <c r="U9897" s="334">
        <v>0</v>
      </c>
      <c r="V9897" s="334">
        <v>0</v>
      </c>
      <c r="W9897" s="334">
        <v>0</v>
      </c>
      <c r="X9897" s="334">
        <v>0</v>
      </c>
      <c r="Y9897" s="334">
        <v>0</v>
      </c>
      <c r="Z9897" s="334">
        <v>0</v>
      </c>
      <c r="AA9897" s="334">
        <v>0</v>
      </c>
      <c r="AB9897" s="334">
        <v>0</v>
      </c>
      <c r="AD9897" s="334">
        <v>0</v>
      </c>
      <c r="AE9897" s="334">
        <f t="shared" si="1547"/>
        <v>0</v>
      </c>
      <c r="AF9897" s="334">
        <f t="shared" si="1548"/>
        <v>0</v>
      </c>
      <c r="AG9897" s="340">
        <f t="shared" si="1549"/>
        <v>0</v>
      </c>
      <c r="AI9897" s="340">
        <f t="shared" si="1552"/>
        <v>0</v>
      </c>
      <c r="AJ9897" s="340">
        <f t="shared" si="1552"/>
        <v>0</v>
      </c>
      <c r="AK9897" s="340">
        <f t="shared" si="1552"/>
        <v>0</v>
      </c>
      <c r="AL9897" s="340">
        <f t="shared" si="1552"/>
        <v>0</v>
      </c>
      <c r="AM9897" s="340">
        <f t="shared" si="1552"/>
        <v>0</v>
      </c>
    </row>
    <row r="9898" spans="1:39" x14ac:dyDescent="0.35">
      <c r="A9898" s="337">
        <v>31811</v>
      </c>
      <c r="B9898" s="338">
        <f t="shared" si="1544"/>
        <v>1987</v>
      </c>
      <c r="C9898" s="338">
        <f t="shared" si="1545"/>
        <v>2</v>
      </c>
      <c r="D9898" s="338">
        <f t="shared" si="1546"/>
        <v>3</v>
      </c>
      <c r="E9898" s="334">
        <v>0</v>
      </c>
      <c r="F9898" s="334">
        <v>0</v>
      </c>
      <c r="G9898" s="334">
        <v>0</v>
      </c>
      <c r="H9898" s="334">
        <v>0</v>
      </c>
      <c r="I9898" s="334">
        <v>0</v>
      </c>
      <c r="J9898" s="334">
        <v>0</v>
      </c>
      <c r="K9898" s="334">
        <v>0</v>
      </c>
      <c r="L9898" s="334">
        <v>0</v>
      </c>
      <c r="M9898" s="334">
        <v>0</v>
      </c>
      <c r="N9898" s="334">
        <v>0</v>
      </c>
      <c r="O9898" s="334">
        <v>0</v>
      </c>
      <c r="P9898" s="334">
        <v>0</v>
      </c>
      <c r="Q9898" s="334">
        <v>0</v>
      </c>
      <c r="R9898" s="334">
        <v>0</v>
      </c>
      <c r="S9898" s="334">
        <v>0</v>
      </c>
      <c r="T9898" s="334">
        <v>0</v>
      </c>
      <c r="U9898" s="334">
        <v>0</v>
      </c>
      <c r="V9898" s="334">
        <v>0</v>
      </c>
      <c r="W9898" s="334">
        <v>0</v>
      </c>
      <c r="X9898" s="334">
        <v>0</v>
      </c>
      <c r="Y9898" s="334">
        <v>0</v>
      </c>
      <c r="Z9898" s="334">
        <v>0</v>
      </c>
      <c r="AA9898" s="334">
        <v>0</v>
      </c>
      <c r="AB9898" s="334">
        <v>0</v>
      </c>
      <c r="AD9898" s="334">
        <v>0</v>
      </c>
      <c r="AE9898" s="334">
        <f t="shared" si="1547"/>
        <v>0</v>
      </c>
      <c r="AF9898" s="334">
        <f t="shared" si="1548"/>
        <v>0</v>
      </c>
      <c r="AG9898" s="340">
        <f t="shared" si="1549"/>
        <v>0</v>
      </c>
      <c r="AI9898" s="340">
        <f t="shared" si="1552"/>
        <v>0</v>
      </c>
      <c r="AJ9898" s="340">
        <f t="shared" si="1552"/>
        <v>0</v>
      </c>
      <c r="AK9898" s="340">
        <f t="shared" si="1552"/>
        <v>0</v>
      </c>
      <c r="AL9898" s="340">
        <f t="shared" si="1552"/>
        <v>0</v>
      </c>
      <c r="AM9898" s="340">
        <f t="shared" si="1552"/>
        <v>0</v>
      </c>
    </row>
    <row r="9899" spans="1:39" x14ac:dyDescent="0.35">
      <c r="A9899" s="337">
        <v>31812</v>
      </c>
      <c r="B9899" s="338">
        <f t="shared" si="1544"/>
        <v>1987</v>
      </c>
      <c r="C9899" s="338">
        <f t="shared" si="1545"/>
        <v>2</v>
      </c>
      <c r="D9899" s="338">
        <f t="shared" si="1546"/>
        <v>4</v>
      </c>
      <c r="E9899" s="334">
        <v>0</v>
      </c>
      <c r="F9899" s="334">
        <v>0</v>
      </c>
      <c r="G9899" s="334">
        <v>0</v>
      </c>
      <c r="H9899" s="334">
        <v>0</v>
      </c>
      <c r="I9899" s="334">
        <v>0</v>
      </c>
      <c r="J9899" s="334">
        <v>0</v>
      </c>
      <c r="K9899" s="334">
        <v>0</v>
      </c>
      <c r="L9899" s="334">
        <v>0</v>
      </c>
      <c r="M9899" s="334">
        <v>0</v>
      </c>
      <c r="N9899" s="334">
        <v>0</v>
      </c>
      <c r="O9899" s="334">
        <v>0</v>
      </c>
      <c r="P9899" s="334">
        <v>0</v>
      </c>
      <c r="Q9899" s="334">
        <v>0</v>
      </c>
      <c r="R9899" s="334">
        <v>0</v>
      </c>
      <c r="S9899" s="334">
        <v>0</v>
      </c>
      <c r="T9899" s="334">
        <v>0</v>
      </c>
      <c r="U9899" s="334">
        <v>0</v>
      </c>
      <c r="V9899" s="334">
        <v>0</v>
      </c>
      <c r="W9899" s="334">
        <v>0</v>
      </c>
      <c r="X9899" s="334">
        <v>0</v>
      </c>
      <c r="Y9899" s="334">
        <v>0</v>
      </c>
      <c r="Z9899" s="334">
        <v>0</v>
      </c>
      <c r="AA9899" s="334">
        <v>0</v>
      </c>
      <c r="AB9899" s="334">
        <v>0</v>
      </c>
      <c r="AD9899" s="334">
        <v>0</v>
      </c>
      <c r="AE9899" s="334">
        <f t="shared" si="1547"/>
        <v>0</v>
      </c>
      <c r="AF9899" s="334">
        <f t="shared" si="1548"/>
        <v>0</v>
      </c>
      <c r="AG9899" s="340">
        <f t="shared" si="1549"/>
        <v>0</v>
      </c>
      <c r="AI9899" s="340">
        <f t="shared" si="1552"/>
        <v>0</v>
      </c>
      <c r="AJ9899" s="340">
        <f t="shared" si="1552"/>
        <v>0</v>
      </c>
      <c r="AK9899" s="340">
        <f t="shared" si="1552"/>
        <v>0</v>
      </c>
      <c r="AL9899" s="340">
        <f t="shared" si="1552"/>
        <v>0</v>
      </c>
      <c r="AM9899" s="340">
        <f t="shared" si="1552"/>
        <v>0</v>
      </c>
    </row>
    <row r="9900" spans="1:39" x14ac:dyDescent="0.35">
      <c r="A9900" s="337">
        <v>31813</v>
      </c>
      <c r="B9900" s="338">
        <f t="shared" si="1544"/>
        <v>1987</v>
      </c>
      <c r="C9900" s="338">
        <f t="shared" si="1545"/>
        <v>2</v>
      </c>
      <c r="D9900" s="338">
        <f t="shared" si="1546"/>
        <v>5</v>
      </c>
      <c r="E9900" s="334">
        <v>0</v>
      </c>
      <c r="F9900" s="334">
        <v>0</v>
      </c>
      <c r="G9900" s="334">
        <v>0</v>
      </c>
      <c r="H9900" s="334">
        <v>0</v>
      </c>
      <c r="I9900" s="334">
        <v>0</v>
      </c>
      <c r="J9900" s="334">
        <v>0</v>
      </c>
      <c r="K9900" s="334">
        <v>0</v>
      </c>
      <c r="L9900" s="334">
        <v>0</v>
      </c>
      <c r="M9900" s="334">
        <v>0</v>
      </c>
      <c r="N9900" s="334">
        <v>0</v>
      </c>
      <c r="O9900" s="334">
        <v>0</v>
      </c>
      <c r="P9900" s="334">
        <v>0</v>
      </c>
      <c r="Q9900" s="334">
        <v>0</v>
      </c>
      <c r="R9900" s="334">
        <v>0</v>
      </c>
      <c r="S9900" s="334">
        <v>0</v>
      </c>
      <c r="T9900" s="334">
        <v>0</v>
      </c>
      <c r="U9900" s="334">
        <v>0</v>
      </c>
      <c r="V9900" s="334">
        <v>0</v>
      </c>
      <c r="W9900" s="334">
        <v>0</v>
      </c>
      <c r="X9900" s="334">
        <v>0</v>
      </c>
      <c r="Y9900" s="334">
        <v>0</v>
      </c>
      <c r="Z9900" s="334">
        <v>0</v>
      </c>
      <c r="AA9900" s="334">
        <v>0</v>
      </c>
      <c r="AB9900" s="334">
        <v>0</v>
      </c>
      <c r="AD9900" s="334">
        <v>0</v>
      </c>
      <c r="AE9900" s="334">
        <f t="shared" si="1547"/>
        <v>0</v>
      </c>
      <c r="AF9900" s="334">
        <f t="shared" si="1548"/>
        <v>0</v>
      </c>
      <c r="AG9900" s="340">
        <f t="shared" si="1549"/>
        <v>0</v>
      </c>
      <c r="AI9900" s="340">
        <f t="shared" si="1552"/>
        <v>0</v>
      </c>
      <c r="AJ9900" s="340">
        <f t="shared" si="1552"/>
        <v>0</v>
      </c>
      <c r="AK9900" s="340">
        <f t="shared" si="1552"/>
        <v>0</v>
      </c>
      <c r="AL9900" s="340">
        <f t="shared" si="1552"/>
        <v>0</v>
      </c>
      <c r="AM9900" s="340">
        <f t="shared" si="1552"/>
        <v>0</v>
      </c>
    </row>
    <row r="9901" spans="1:39" x14ac:dyDescent="0.35">
      <c r="A9901" s="337">
        <v>31814</v>
      </c>
      <c r="B9901" s="338">
        <f t="shared" si="1544"/>
        <v>1987</v>
      </c>
      <c r="C9901" s="338">
        <f t="shared" si="1545"/>
        <v>2</v>
      </c>
      <c r="D9901" s="338">
        <f t="shared" si="1546"/>
        <v>6</v>
      </c>
      <c r="E9901" s="334">
        <v>0</v>
      </c>
      <c r="F9901" s="334">
        <v>0</v>
      </c>
      <c r="G9901" s="334">
        <v>0</v>
      </c>
      <c r="H9901" s="334">
        <v>0</v>
      </c>
      <c r="I9901" s="334">
        <v>0</v>
      </c>
      <c r="J9901" s="334">
        <v>0</v>
      </c>
      <c r="K9901" s="334">
        <v>0</v>
      </c>
      <c r="L9901" s="334">
        <v>0</v>
      </c>
      <c r="M9901" s="334">
        <v>0</v>
      </c>
      <c r="N9901" s="334">
        <v>0</v>
      </c>
      <c r="O9901" s="334">
        <v>0</v>
      </c>
      <c r="P9901" s="334">
        <v>0</v>
      </c>
      <c r="Q9901" s="334">
        <v>0</v>
      </c>
      <c r="R9901" s="334">
        <v>0</v>
      </c>
      <c r="S9901" s="334">
        <v>0</v>
      </c>
      <c r="T9901" s="334">
        <v>0</v>
      </c>
      <c r="U9901" s="334">
        <v>0</v>
      </c>
      <c r="V9901" s="334">
        <v>0</v>
      </c>
      <c r="W9901" s="334">
        <v>0</v>
      </c>
      <c r="X9901" s="334">
        <v>0</v>
      </c>
      <c r="Y9901" s="334">
        <v>0</v>
      </c>
      <c r="Z9901" s="334">
        <v>0</v>
      </c>
      <c r="AA9901" s="334">
        <v>0</v>
      </c>
      <c r="AB9901" s="334">
        <v>0</v>
      </c>
      <c r="AD9901" s="334">
        <v>0</v>
      </c>
      <c r="AE9901" s="334">
        <f t="shared" si="1547"/>
        <v>0</v>
      </c>
      <c r="AF9901" s="334">
        <f t="shared" si="1548"/>
        <v>0</v>
      </c>
      <c r="AG9901" s="340">
        <f t="shared" si="1549"/>
        <v>0</v>
      </c>
      <c r="AI9901" s="340">
        <f t="shared" si="1552"/>
        <v>0</v>
      </c>
      <c r="AJ9901" s="340">
        <f t="shared" si="1552"/>
        <v>0</v>
      </c>
      <c r="AK9901" s="340">
        <f t="shared" si="1552"/>
        <v>0</v>
      </c>
      <c r="AL9901" s="340">
        <f t="shared" si="1552"/>
        <v>0</v>
      </c>
      <c r="AM9901" s="340">
        <f t="shared" si="1552"/>
        <v>0</v>
      </c>
    </row>
    <row r="9902" spans="1:39" x14ac:dyDescent="0.35">
      <c r="A9902" s="337">
        <v>31815</v>
      </c>
      <c r="B9902" s="338">
        <f t="shared" si="1544"/>
        <v>1987</v>
      </c>
      <c r="C9902" s="338">
        <f t="shared" si="1545"/>
        <v>2</v>
      </c>
      <c r="D9902" s="338">
        <f t="shared" si="1546"/>
        <v>7</v>
      </c>
      <c r="E9902" s="334">
        <v>0</v>
      </c>
      <c r="F9902" s="334">
        <v>0</v>
      </c>
      <c r="G9902" s="334">
        <v>0</v>
      </c>
      <c r="H9902" s="334">
        <v>0</v>
      </c>
      <c r="I9902" s="334">
        <v>0</v>
      </c>
      <c r="J9902" s="334">
        <v>0</v>
      </c>
      <c r="K9902" s="334">
        <v>0</v>
      </c>
      <c r="L9902" s="334">
        <v>0</v>
      </c>
      <c r="M9902" s="334">
        <v>0</v>
      </c>
      <c r="N9902" s="334">
        <v>0</v>
      </c>
      <c r="O9902" s="334">
        <v>0</v>
      </c>
      <c r="P9902" s="334">
        <v>0</v>
      </c>
      <c r="Q9902" s="334">
        <v>0</v>
      </c>
      <c r="R9902" s="334">
        <v>0</v>
      </c>
      <c r="S9902" s="334">
        <v>0</v>
      </c>
      <c r="T9902" s="334">
        <v>0</v>
      </c>
      <c r="U9902" s="334">
        <v>0</v>
      </c>
      <c r="V9902" s="334">
        <v>0</v>
      </c>
      <c r="W9902" s="334">
        <v>0</v>
      </c>
      <c r="X9902" s="334">
        <v>0</v>
      </c>
      <c r="Y9902" s="334">
        <v>0</v>
      </c>
      <c r="Z9902" s="334">
        <v>0</v>
      </c>
      <c r="AA9902" s="334">
        <v>0</v>
      </c>
      <c r="AB9902" s="334">
        <v>0</v>
      </c>
      <c r="AD9902" s="334">
        <v>0</v>
      </c>
      <c r="AE9902" s="334">
        <f t="shared" si="1547"/>
        <v>0</v>
      </c>
      <c r="AF9902" s="334">
        <f t="shared" si="1548"/>
        <v>0</v>
      </c>
      <c r="AG9902" s="340">
        <f t="shared" si="1549"/>
        <v>0</v>
      </c>
      <c r="AI9902" s="340">
        <f t="shared" si="1552"/>
        <v>0</v>
      </c>
      <c r="AJ9902" s="340">
        <f t="shared" si="1552"/>
        <v>0</v>
      </c>
      <c r="AK9902" s="340">
        <f t="shared" si="1552"/>
        <v>0</v>
      </c>
      <c r="AL9902" s="340">
        <f t="shared" si="1552"/>
        <v>0</v>
      </c>
      <c r="AM9902" s="340">
        <f t="shared" si="1552"/>
        <v>0</v>
      </c>
    </row>
    <row r="9903" spans="1:39" x14ac:dyDescent="0.35">
      <c r="A9903" s="337">
        <v>31816</v>
      </c>
      <c r="B9903" s="338">
        <f t="shared" si="1544"/>
        <v>1987</v>
      </c>
      <c r="C9903" s="338">
        <f t="shared" si="1545"/>
        <v>2</v>
      </c>
      <c r="D9903" s="338">
        <f t="shared" si="1546"/>
        <v>8</v>
      </c>
      <c r="E9903" s="334">
        <v>0</v>
      </c>
      <c r="F9903" s="334">
        <v>0</v>
      </c>
      <c r="G9903" s="334">
        <v>0</v>
      </c>
      <c r="H9903" s="334">
        <v>0</v>
      </c>
      <c r="I9903" s="334">
        <v>0</v>
      </c>
      <c r="J9903" s="334">
        <v>0</v>
      </c>
      <c r="K9903" s="334">
        <v>0</v>
      </c>
      <c r="L9903" s="334">
        <v>0</v>
      </c>
      <c r="M9903" s="334">
        <v>0</v>
      </c>
      <c r="N9903" s="334">
        <v>0</v>
      </c>
      <c r="O9903" s="334">
        <v>0</v>
      </c>
      <c r="P9903" s="334">
        <v>0</v>
      </c>
      <c r="Q9903" s="334">
        <v>0</v>
      </c>
      <c r="R9903" s="334">
        <v>0</v>
      </c>
      <c r="S9903" s="334">
        <v>0</v>
      </c>
      <c r="T9903" s="334">
        <v>0</v>
      </c>
      <c r="U9903" s="334">
        <v>0</v>
      </c>
      <c r="V9903" s="334">
        <v>0</v>
      </c>
      <c r="W9903" s="334">
        <v>0</v>
      </c>
      <c r="X9903" s="334">
        <v>0</v>
      </c>
      <c r="Y9903" s="334">
        <v>0</v>
      </c>
      <c r="Z9903" s="334">
        <v>0</v>
      </c>
      <c r="AA9903" s="334">
        <v>0</v>
      </c>
      <c r="AB9903" s="334">
        <v>0</v>
      </c>
      <c r="AD9903" s="334">
        <v>0</v>
      </c>
      <c r="AE9903" s="334">
        <f t="shared" si="1547"/>
        <v>0</v>
      </c>
      <c r="AF9903" s="334">
        <f t="shared" si="1548"/>
        <v>0</v>
      </c>
      <c r="AG9903" s="340">
        <f t="shared" si="1549"/>
        <v>0</v>
      </c>
      <c r="AI9903" s="340">
        <f t="shared" si="1552"/>
        <v>0</v>
      </c>
      <c r="AJ9903" s="340">
        <f t="shared" si="1552"/>
        <v>0</v>
      </c>
      <c r="AK9903" s="340">
        <f t="shared" si="1552"/>
        <v>0</v>
      </c>
      <c r="AL9903" s="340">
        <f t="shared" si="1552"/>
        <v>0</v>
      </c>
      <c r="AM9903" s="340">
        <f t="shared" si="1552"/>
        <v>0</v>
      </c>
    </row>
    <row r="9904" spans="1:39" x14ac:dyDescent="0.35">
      <c r="A9904" s="337">
        <v>31817</v>
      </c>
      <c r="B9904" s="338">
        <f t="shared" si="1544"/>
        <v>1987</v>
      </c>
      <c r="C9904" s="338">
        <f t="shared" si="1545"/>
        <v>2</v>
      </c>
      <c r="D9904" s="338">
        <f t="shared" si="1546"/>
        <v>9</v>
      </c>
      <c r="E9904" s="334">
        <v>0</v>
      </c>
      <c r="F9904" s="334">
        <v>0</v>
      </c>
      <c r="G9904" s="334">
        <v>0</v>
      </c>
      <c r="H9904" s="334">
        <v>0</v>
      </c>
      <c r="I9904" s="334">
        <v>0</v>
      </c>
      <c r="J9904" s="334">
        <v>0</v>
      </c>
      <c r="K9904" s="334">
        <v>0</v>
      </c>
      <c r="L9904" s="334">
        <v>0</v>
      </c>
      <c r="M9904" s="334">
        <v>0</v>
      </c>
      <c r="N9904" s="334">
        <v>0</v>
      </c>
      <c r="O9904" s="334">
        <v>0</v>
      </c>
      <c r="P9904" s="334">
        <v>0</v>
      </c>
      <c r="Q9904" s="334">
        <v>0</v>
      </c>
      <c r="R9904" s="334">
        <v>0</v>
      </c>
      <c r="S9904" s="334">
        <v>0</v>
      </c>
      <c r="T9904" s="334">
        <v>0</v>
      </c>
      <c r="U9904" s="334">
        <v>0</v>
      </c>
      <c r="V9904" s="334">
        <v>0</v>
      </c>
      <c r="W9904" s="334">
        <v>0</v>
      </c>
      <c r="X9904" s="334">
        <v>0</v>
      </c>
      <c r="Y9904" s="334">
        <v>0</v>
      </c>
      <c r="Z9904" s="334">
        <v>0</v>
      </c>
      <c r="AA9904" s="334">
        <v>0</v>
      </c>
      <c r="AB9904" s="334">
        <v>0</v>
      </c>
      <c r="AD9904" s="334">
        <v>0</v>
      </c>
      <c r="AE9904" s="334">
        <f t="shared" si="1547"/>
        <v>0</v>
      </c>
      <c r="AF9904" s="334">
        <f t="shared" si="1548"/>
        <v>0</v>
      </c>
      <c r="AG9904" s="340">
        <f t="shared" si="1549"/>
        <v>0</v>
      </c>
      <c r="AI9904" s="340">
        <f t="shared" si="1552"/>
        <v>0</v>
      </c>
      <c r="AJ9904" s="340">
        <f t="shared" si="1552"/>
        <v>0</v>
      </c>
      <c r="AK9904" s="340">
        <f t="shared" si="1552"/>
        <v>0</v>
      </c>
      <c r="AL9904" s="340">
        <f t="shared" si="1552"/>
        <v>0</v>
      </c>
      <c r="AM9904" s="340">
        <f t="shared" si="1552"/>
        <v>0</v>
      </c>
    </row>
    <row r="9905" spans="1:39" x14ac:dyDescent="0.35">
      <c r="A9905" s="337">
        <v>31818</v>
      </c>
      <c r="B9905" s="338">
        <f t="shared" si="1544"/>
        <v>1987</v>
      </c>
      <c r="C9905" s="338">
        <f t="shared" si="1545"/>
        <v>2</v>
      </c>
      <c r="D9905" s="338">
        <f t="shared" si="1546"/>
        <v>10</v>
      </c>
      <c r="E9905" s="334">
        <v>0</v>
      </c>
      <c r="F9905" s="334">
        <v>0</v>
      </c>
      <c r="G9905" s="334">
        <v>0</v>
      </c>
      <c r="H9905" s="334">
        <v>0</v>
      </c>
      <c r="I9905" s="334">
        <v>0</v>
      </c>
      <c r="J9905" s="334">
        <v>0</v>
      </c>
      <c r="K9905" s="334">
        <v>0</v>
      </c>
      <c r="L9905" s="334">
        <v>0</v>
      </c>
      <c r="M9905" s="334">
        <v>0</v>
      </c>
      <c r="N9905" s="334">
        <v>0</v>
      </c>
      <c r="O9905" s="334">
        <v>0</v>
      </c>
      <c r="P9905" s="334">
        <v>0</v>
      </c>
      <c r="Q9905" s="334">
        <v>0</v>
      </c>
      <c r="R9905" s="334">
        <v>0</v>
      </c>
      <c r="S9905" s="334">
        <v>0</v>
      </c>
      <c r="T9905" s="334">
        <v>0</v>
      </c>
      <c r="U9905" s="334">
        <v>0</v>
      </c>
      <c r="V9905" s="334">
        <v>0</v>
      </c>
      <c r="W9905" s="334">
        <v>0</v>
      </c>
      <c r="X9905" s="334">
        <v>0</v>
      </c>
      <c r="Y9905" s="334">
        <v>0</v>
      </c>
      <c r="Z9905" s="334">
        <v>0</v>
      </c>
      <c r="AA9905" s="334">
        <v>0</v>
      </c>
      <c r="AB9905" s="334">
        <v>0</v>
      </c>
      <c r="AD9905" s="334">
        <v>0</v>
      </c>
      <c r="AE9905" s="334">
        <f t="shared" si="1547"/>
        <v>0</v>
      </c>
      <c r="AF9905" s="334">
        <f t="shared" si="1548"/>
        <v>0</v>
      </c>
      <c r="AG9905" s="340">
        <f t="shared" si="1549"/>
        <v>0</v>
      </c>
      <c r="AI9905" s="340">
        <f t="shared" si="1552"/>
        <v>0</v>
      </c>
      <c r="AJ9905" s="340">
        <f t="shared" si="1552"/>
        <v>0</v>
      </c>
      <c r="AK9905" s="340">
        <f t="shared" si="1552"/>
        <v>0</v>
      </c>
      <c r="AL9905" s="340">
        <f t="shared" si="1552"/>
        <v>0</v>
      </c>
      <c r="AM9905" s="340">
        <f t="shared" si="1552"/>
        <v>0</v>
      </c>
    </row>
    <row r="9906" spans="1:39" x14ac:dyDescent="0.35">
      <c r="A9906" s="337">
        <v>31819</v>
      </c>
      <c r="B9906" s="338">
        <f t="shared" si="1544"/>
        <v>1987</v>
      </c>
      <c r="C9906" s="338">
        <f t="shared" si="1545"/>
        <v>2</v>
      </c>
      <c r="D9906" s="338">
        <f t="shared" si="1546"/>
        <v>11</v>
      </c>
      <c r="E9906" s="334">
        <v>0</v>
      </c>
      <c r="F9906" s="334">
        <v>0</v>
      </c>
      <c r="G9906" s="334">
        <v>0</v>
      </c>
      <c r="H9906" s="334">
        <v>0</v>
      </c>
      <c r="I9906" s="334">
        <v>0</v>
      </c>
      <c r="J9906" s="334">
        <v>0</v>
      </c>
      <c r="K9906" s="334">
        <v>0</v>
      </c>
      <c r="L9906" s="334">
        <v>0</v>
      </c>
      <c r="M9906" s="334">
        <v>0</v>
      </c>
      <c r="N9906" s="334">
        <v>0</v>
      </c>
      <c r="O9906" s="334">
        <v>0</v>
      </c>
      <c r="P9906" s="334">
        <v>0</v>
      </c>
      <c r="Q9906" s="334">
        <v>0</v>
      </c>
      <c r="R9906" s="334">
        <v>0</v>
      </c>
      <c r="S9906" s="334">
        <v>0</v>
      </c>
      <c r="T9906" s="334">
        <v>0</v>
      </c>
      <c r="U9906" s="334">
        <v>0</v>
      </c>
      <c r="V9906" s="334">
        <v>0</v>
      </c>
      <c r="W9906" s="334">
        <v>0</v>
      </c>
      <c r="X9906" s="334">
        <v>0</v>
      </c>
      <c r="Y9906" s="334">
        <v>0</v>
      </c>
      <c r="Z9906" s="334">
        <v>0</v>
      </c>
      <c r="AA9906" s="334">
        <v>0</v>
      </c>
      <c r="AB9906" s="334">
        <v>0</v>
      </c>
      <c r="AD9906" s="334">
        <v>0</v>
      </c>
      <c r="AE9906" s="334">
        <f t="shared" si="1547"/>
        <v>0</v>
      </c>
      <c r="AF9906" s="334">
        <f t="shared" si="1548"/>
        <v>0</v>
      </c>
      <c r="AG9906" s="340">
        <f t="shared" si="1549"/>
        <v>0</v>
      </c>
      <c r="AI9906" s="340">
        <f t="shared" si="1552"/>
        <v>0</v>
      </c>
      <c r="AJ9906" s="340">
        <f t="shared" si="1552"/>
        <v>0</v>
      </c>
      <c r="AK9906" s="340">
        <f t="shared" si="1552"/>
        <v>0</v>
      </c>
      <c r="AL9906" s="340">
        <f t="shared" si="1552"/>
        <v>0</v>
      </c>
      <c r="AM9906" s="340">
        <f t="shared" si="1552"/>
        <v>0</v>
      </c>
    </row>
    <row r="9907" spans="1:39" x14ac:dyDescent="0.35">
      <c r="A9907" s="337">
        <v>31820</v>
      </c>
      <c r="B9907" s="338">
        <f t="shared" si="1544"/>
        <v>1987</v>
      </c>
      <c r="C9907" s="338">
        <f t="shared" si="1545"/>
        <v>2</v>
      </c>
      <c r="D9907" s="338">
        <f t="shared" si="1546"/>
        <v>12</v>
      </c>
      <c r="E9907" s="334">
        <v>0</v>
      </c>
      <c r="F9907" s="334">
        <v>0</v>
      </c>
      <c r="G9907" s="334">
        <v>0</v>
      </c>
      <c r="H9907" s="334">
        <v>0</v>
      </c>
      <c r="I9907" s="334">
        <v>0</v>
      </c>
      <c r="J9907" s="334">
        <v>0</v>
      </c>
      <c r="K9907" s="334">
        <v>0</v>
      </c>
      <c r="L9907" s="334">
        <v>0</v>
      </c>
      <c r="M9907" s="334">
        <v>0</v>
      </c>
      <c r="N9907" s="334">
        <v>0</v>
      </c>
      <c r="O9907" s="334">
        <v>0</v>
      </c>
      <c r="P9907" s="334">
        <v>0</v>
      </c>
      <c r="Q9907" s="334">
        <v>0</v>
      </c>
      <c r="R9907" s="334">
        <v>0</v>
      </c>
      <c r="S9907" s="334">
        <v>0</v>
      </c>
      <c r="T9907" s="334">
        <v>0</v>
      </c>
      <c r="U9907" s="334">
        <v>0</v>
      </c>
      <c r="V9907" s="334">
        <v>0</v>
      </c>
      <c r="W9907" s="334">
        <v>0</v>
      </c>
      <c r="X9907" s="334">
        <v>0</v>
      </c>
      <c r="Y9907" s="334">
        <v>0</v>
      </c>
      <c r="Z9907" s="334">
        <v>0</v>
      </c>
      <c r="AA9907" s="334">
        <v>0</v>
      </c>
      <c r="AB9907" s="334">
        <v>0</v>
      </c>
      <c r="AD9907" s="334">
        <v>0</v>
      </c>
      <c r="AE9907" s="334">
        <f t="shared" si="1547"/>
        <v>0</v>
      </c>
      <c r="AF9907" s="334">
        <f t="shared" si="1548"/>
        <v>0</v>
      </c>
      <c r="AG9907" s="340">
        <f t="shared" si="1549"/>
        <v>0</v>
      </c>
      <c r="AI9907" s="340">
        <f t="shared" si="1552"/>
        <v>0</v>
      </c>
      <c r="AJ9907" s="340">
        <f t="shared" si="1552"/>
        <v>0</v>
      </c>
      <c r="AK9907" s="340">
        <f t="shared" si="1552"/>
        <v>0</v>
      </c>
      <c r="AL9907" s="340">
        <f t="shared" si="1552"/>
        <v>0</v>
      </c>
      <c r="AM9907" s="340">
        <f t="shared" si="1552"/>
        <v>0</v>
      </c>
    </row>
    <row r="9908" spans="1:39" x14ac:dyDescent="0.35">
      <c r="A9908" s="337">
        <v>31821</v>
      </c>
      <c r="B9908" s="338">
        <f t="shared" si="1544"/>
        <v>1987</v>
      </c>
      <c r="C9908" s="338">
        <f t="shared" si="1545"/>
        <v>2</v>
      </c>
      <c r="D9908" s="338">
        <f t="shared" si="1546"/>
        <v>13</v>
      </c>
      <c r="E9908" s="334">
        <v>0</v>
      </c>
      <c r="F9908" s="334">
        <v>0</v>
      </c>
      <c r="G9908" s="334">
        <v>0</v>
      </c>
      <c r="H9908" s="334">
        <v>0</v>
      </c>
      <c r="I9908" s="334">
        <v>0</v>
      </c>
      <c r="J9908" s="334">
        <v>0</v>
      </c>
      <c r="K9908" s="334">
        <v>0</v>
      </c>
      <c r="L9908" s="334">
        <v>0</v>
      </c>
      <c r="M9908" s="334">
        <v>0</v>
      </c>
      <c r="N9908" s="334">
        <v>0</v>
      </c>
      <c r="O9908" s="334">
        <v>0</v>
      </c>
      <c r="P9908" s="334">
        <v>0</v>
      </c>
      <c r="Q9908" s="334">
        <v>0</v>
      </c>
      <c r="R9908" s="334">
        <v>0</v>
      </c>
      <c r="S9908" s="334">
        <v>0</v>
      </c>
      <c r="T9908" s="334">
        <v>0</v>
      </c>
      <c r="U9908" s="334">
        <v>0</v>
      </c>
      <c r="V9908" s="334">
        <v>0</v>
      </c>
      <c r="W9908" s="334">
        <v>0</v>
      </c>
      <c r="X9908" s="334">
        <v>0</v>
      </c>
      <c r="Y9908" s="334">
        <v>0</v>
      </c>
      <c r="Z9908" s="334">
        <v>0</v>
      </c>
      <c r="AA9908" s="334">
        <v>0</v>
      </c>
      <c r="AB9908" s="334">
        <v>0</v>
      </c>
      <c r="AD9908" s="334">
        <v>0</v>
      </c>
      <c r="AE9908" s="334">
        <f t="shared" si="1547"/>
        <v>0</v>
      </c>
      <c r="AF9908" s="334">
        <f t="shared" si="1548"/>
        <v>0</v>
      </c>
      <c r="AG9908" s="340">
        <f t="shared" si="1549"/>
        <v>0</v>
      </c>
      <c r="AI9908" s="340">
        <f t="shared" ref="AI9908:AM9923" si="1553">IF($C9908=AI$1,$AF9908,0)</f>
        <v>0</v>
      </c>
      <c r="AJ9908" s="340">
        <f t="shared" si="1553"/>
        <v>0</v>
      </c>
      <c r="AK9908" s="340">
        <f t="shared" si="1553"/>
        <v>0</v>
      </c>
      <c r="AL9908" s="340">
        <f t="shared" si="1553"/>
        <v>0</v>
      </c>
      <c r="AM9908" s="340">
        <f t="shared" si="1553"/>
        <v>0</v>
      </c>
    </row>
    <row r="9909" spans="1:39" x14ac:dyDescent="0.35">
      <c r="A9909" s="337">
        <v>31822</v>
      </c>
      <c r="B9909" s="338">
        <f t="shared" si="1544"/>
        <v>1987</v>
      </c>
      <c r="C9909" s="338">
        <f t="shared" si="1545"/>
        <v>2</v>
      </c>
      <c r="D9909" s="338">
        <f t="shared" si="1546"/>
        <v>14</v>
      </c>
      <c r="E9909" s="334">
        <v>0</v>
      </c>
      <c r="F9909" s="334">
        <v>0</v>
      </c>
      <c r="G9909" s="334">
        <v>0</v>
      </c>
      <c r="H9909" s="334">
        <v>0</v>
      </c>
      <c r="I9909" s="334">
        <v>0</v>
      </c>
      <c r="J9909" s="334">
        <v>0</v>
      </c>
      <c r="K9909" s="334">
        <v>0</v>
      </c>
      <c r="L9909" s="334">
        <v>0</v>
      </c>
      <c r="M9909" s="334">
        <v>0</v>
      </c>
      <c r="N9909" s="334">
        <v>0</v>
      </c>
      <c r="O9909" s="334">
        <v>0</v>
      </c>
      <c r="P9909" s="334">
        <v>0</v>
      </c>
      <c r="Q9909" s="334">
        <v>0</v>
      </c>
      <c r="R9909" s="334">
        <v>0</v>
      </c>
      <c r="S9909" s="334">
        <v>0</v>
      </c>
      <c r="T9909" s="334">
        <v>0</v>
      </c>
      <c r="U9909" s="334">
        <v>0</v>
      </c>
      <c r="V9909" s="334">
        <v>0</v>
      </c>
      <c r="W9909" s="334">
        <v>0</v>
      </c>
      <c r="X9909" s="334">
        <v>0</v>
      </c>
      <c r="Y9909" s="334">
        <v>0</v>
      </c>
      <c r="Z9909" s="334">
        <v>0</v>
      </c>
      <c r="AA9909" s="334">
        <v>0</v>
      </c>
      <c r="AB9909" s="334">
        <v>0</v>
      </c>
      <c r="AD9909" s="334">
        <v>0</v>
      </c>
      <c r="AE9909" s="334">
        <f t="shared" si="1547"/>
        <v>0</v>
      </c>
      <c r="AF9909" s="334">
        <f t="shared" si="1548"/>
        <v>0</v>
      </c>
      <c r="AG9909" s="340">
        <f t="shared" si="1549"/>
        <v>0</v>
      </c>
      <c r="AI9909" s="340">
        <f t="shared" si="1553"/>
        <v>0</v>
      </c>
      <c r="AJ9909" s="340">
        <f t="shared" si="1553"/>
        <v>0</v>
      </c>
      <c r="AK9909" s="340">
        <f t="shared" si="1553"/>
        <v>0</v>
      </c>
      <c r="AL9909" s="340">
        <f t="shared" si="1553"/>
        <v>0</v>
      </c>
      <c r="AM9909" s="340">
        <f t="shared" si="1553"/>
        <v>0</v>
      </c>
    </row>
    <row r="9910" spans="1:39" x14ac:dyDescent="0.35">
      <c r="A9910" s="337">
        <v>31823</v>
      </c>
      <c r="B9910" s="338">
        <f t="shared" si="1544"/>
        <v>1987</v>
      </c>
      <c r="C9910" s="338">
        <f t="shared" si="1545"/>
        <v>2</v>
      </c>
      <c r="D9910" s="338">
        <f t="shared" si="1546"/>
        <v>15</v>
      </c>
      <c r="E9910" s="334">
        <v>0</v>
      </c>
      <c r="F9910" s="334">
        <v>0</v>
      </c>
      <c r="G9910" s="334">
        <v>0</v>
      </c>
      <c r="H9910" s="334">
        <v>0</v>
      </c>
      <c r="I9910" s="334">
        <v>0</v>
      </c>
      <c r="J9910" s="334">
        <v>0</v>
      </c>
      <c r="K9910" s="334">
        <v>0</v>
      </c>
      <c r="L9910" s="334">
        <v>0</v>
      </c>
      <c r="M9910" s="334">
        <v>0</v>
      </c>
      <c r="N9910" s="334">
        <v>0</v>
      </c>
      <c r="O9910" s="334">
        <v>0</v>
      </c>
      <c r="P9910" s="334">
        <v>0</v>
      </c>
      <c r="Q9910" s="334">
        <v>0</v>
      </c>
      <c r="R9910" s="334">
        <v>0</v>
      </c>
      <c r="S9910" s="334">
        <v>0</v>
      </c>
      <c r="T9910" s="334">
        <v>0</v>
      </c>
      <c r="U9910" s="334">
        <v>0</v>
      </c>
      <c r="V9910" s="334">
        <v>0</v>
      </c>
      <c r="W9910" s="334">
        <v>0</v>
      </c>
      <c r="X9910" s="334">
        <v>0</v>
      </c>
      <c r="Y9910" s="334">
        <v>0</v>
      </c>
      <c r="Z9910" s="334">
        <v>0</v>
      </c>
      <c r="AA9910" s="334">
        <v>0</v>
      </c>
      <c r="AB9910" s="334">
        <v>0</v>
      </c>
      <c r="AD9910" s="334">
        <v>0</v>
      </c>
      <c r="AE9910" s="334">
        <f t="shared" si="1547"/>
        <v>0</v>
      </c>
      <c r="AF9910" s="334">
        <f t="shared" si="1548"/>
        <v>0</v>
      </c>
      <c r="AG9910" s="340">
        <f t="shared" si="1549"/>
        <v>0</v>
      </c>
      <c r="AI9910" s="340">
        <f t="shared" si="1553"/>
        <v>0</v>
      </c>
      <c r="AJ9910" s="340">
        <f t="shared" si="1553"/>
        <v>0</v>
      </c>
      <c r="AK9910" s="340">
        <f t="shared" si="1553"/>
        <v>0</v>
      </c>
      <c r="AL9910" s="340">
        <f t="shared" si="1553"/>
        <v>0</v>
      </c>
      <c r="AM9910" s="340">
        <f t="shared" si="1553"/>
        <v>0</v>
      </c>
    </row>
    <row r="9911" spans="1:39" x14ac:dyDescent="0.35">
      <c r="A9911" s="337">
        <v>31824</v>
      </c>
      <c r="B9911" s="338">
        <f t="shared" si="1544"/>
        <v>1987</v>
      </c>
      <c r="C9911" s="338">
        <f t="shared" si="1545"/>
        <v>2</v>
      </c>
      <c r="D9911" s="338">
        <f t="shared" si="1546"/>
        <v>16</v>
      </c>
      <c r="E9911" s="334">
        <v>0</v>
      </c>
      <c r="F9911" s="334">
        <v>0</v>
      </c>
      <c r="G9911" s="334">
        <v>0</v>
      </c>
      <c r="H9911" s="334">
        <v>0</v>
      </c>
      <c r="I9911" s="334">
        <v>0</v>
      </c>
      <c r="J9911" s="334">
        <v>0</v>
      </c>
      <c r="K9911" s="334">
        <v>0</v>
      </c>
      <c r="L9911" s="334">
        <v>0</v>
      </c>
      <c r="M9911" s="334">
        <v>0</v>
      </c>
      <c r="N9911" s="334">
        <v>0</v>
      </c>
      <c r="O9911" s="334">
        <v>0</v>
      </c>
      <c r="P9911" s="334">
        <v>0</v>
      </c>
      <c r="Q9911" s="334">
        <v>0</v>
      </c>
      <c r="R9911" s="334">
        <v>0</v>
      </c>
      <c r="S9911" s="334">
        <v>0</v>
      </c>
      <c r="T9911" s="334">
        <v>0</v>
      </c>
      <c r="U9911" s="334">
        <v>0</v>
      </c>
      <c r="V9911" s="334">
        <v>0</v>
      </c>
      <c r="W9911" s="334">
        <v>0</v>
      </c>
      <c r="X9911" s="334">
        <v>0</v>
      </c>
      <c r="Y9911" s="334">
        <v>0</v>
      </c>
      <c r="Z9911" s="334">
        <v>0</v>
      </c>
      <c r="AA9911" s="334">
        <v>0</v>
      </c>
      <c r="AB9911" s="334">
        <v>0</v>
      </c>
      <c r="AD9911" s="334">
        <v>0</v>
      </c>
      <c r="AE9911" s="334">
        <f t="shared" si="1547"/>
        <v>0</v>
      </c>
      <c r="AF9911" s="334">
        <f t="shared" si="1548"/>
        <v>0</v>
      </c>
      <c r="AG9911" s="340">
        <f t="shared" si="1549"/>
        <v>0</v>
      </c>
      <c r="AI9911" s="340">
        <f t="shared" si="1553"/>
        <v>0</v>
      </c>
      <c r="AJ9911" s="340">
        <f t="shared" si="1553"/>
        <v>0</v>
      </c>
      <c r="AK9911" s="340">
        <f t="shared" si="1553"/>
        <v>0</v>
      </c>
      <c r="AL9911" s="340">
        <f t="shared" si="1553"/>
        <v>0</v>
      </c>
      <c r="AM9911" s="340">
        <f t="shared" si="1553"/>
        <v>0</v>
      </c>
    </row>
    <row r="9912" spans="1:39" x14ac:dyDescent="0.35">
      <c r="A9912" s="337">
        <v>31825</v>
      </c>
      <c r="B9912" s="338">
        <f t="shared" si="1544"/>
        <v>1987</v>
      </c>
      <c r="C9912" s="338">
        <f t="shared" si="1545"/>
        <v>2</v>
      </c>
      <c r="D9912" s="338">
        <f t="shared" si="1546"/>
        <v>17</v>
      </c>
      <c r="E9912" s="334">
        <v>0</v>
      </c>
      <c r="F9912" s="334">
        <v>0</v>
      </c>
      <c r="G9912" s="334">
        <v>0</v>
      </c>
      <c r="H9912" s="334">
        <v>0</v>
      </c>
      <c r="I9912" s="334">
        <v>0</v>
      </c>
      <c r="J9912" s="334">
        <v>0</v>
      </c>
      <c r="K9912" s="334">
        <v>0</v>
      </c>
      <c r="L9912" s="334">
        <v>0</v>
      </c>
      <c r="M9912" s="334">
        <v>0</v>
      </c>
      <c r="N9912" s="334">
        <v>0</v>
      </c>
      <c r="O9912" s="334">
        <v>0</v>
      </c>
      <c r="P9912" s="334">
        <v>0</v>
      </c>
      <c r="Q9912" s="334">
        <v>0</v>
      </c>
      <c r="R9912" s="334">
        <v>0</v>
      </c>
      <c r="S9912" s="334">
        <v>0</v>
      </c>
      <c r="T9912" s="334">
        <v>0</v>
      </c>
      <c r="U9912" s="334">
        <v>0</v>
      </c>
      <c r="V9912" s="334">
        <v>0</v>
      </c>
      <c r="W9912" s="334">
        <v>0</v>
      </c>
      <c r="X9912" s="334">
        <v>0</v>
      </c>
      <c r="Y9912" s="334">
        <v>0</v>
      </c>
      <c r="Z9912" s="334">
        <v>0</v>
      </c>
      <c r="AA9912" s="334">
        <v>0</v>
      </c>
      <c r="AB9912" s="334">
        <v>0</v>
      </c>
      <c r="AD9912" s="334">
        <v>0</v>
      </c>
      <c r="AE9912" s="334">
        <f t="shared" si="1547"/>
        <v>0</v>
      </c>
      <c r="AF9912" s="334">
        <f t="shared" si="1548"/>
        <v>0</v>
      </c>
      <c r="AG9912" s="340">
        <f t="shared" si="1549"/>
        <v>0</v>
      </c>
      <c r="AI9912" s="340">
        <f t="shared" si="1553"/>
        <v>0</v>
      </c>
      <c r="AJ9912" s="340">
        <f t="shared" si="1553"/>
        <v>0</v>
      </c>
      <c r="AK9912" s="340">
        <f t="shared" si="1553"/>
        <v>0</v>
      </c>
      <c r="AL9912" s="340">
        <f t="shared" si="1553"/>
        <v>0</v>
      </c>
      <c r="AM9912" s="340">
        <f t="shared" si="1553"/>
        <v>0</v>
      </c>
    </row>
    <row r="9913" spans="1:39" x14ac:dyDescent="0.35">
      <c r="A9913" s="337">
        <v>31826</v>
      </c>
      <c r="B9913" s="338">
        <f t="shared" si="1544"/>
        <v>1987</v>
      </c>
      <c r="C9913" s="338">
        <f t="shared" si="1545"/>
        <v>2</v>
      </c>
      <c r="D9913" s="338">
        <f t="shared" si="1546"/>
        <v>18</v>
      </c>
      <c r="E9913" s="334">
        <v>0</v>
      </c>
      <c r="F9913" s="334">
        <v>0</v>
      </c>
      <c r="G9913" s="334">
        <v>0</v>
      </c>
      <c r="H9913" s="334">
        <v>0</v>
      </c>
      <c r="I9913" s="334">
        <v>0</v>
      </c>
      <c r="J9913" s="334">
        <v>0</v>
      </c>
      <c r="K9913" s="334">
        <v>0</v>
      </c>
      <c r="L9913" s="334">
        <v>0</v>
      </c>
      <c r="M9913" s="334">
        <v>0</v>
      </c>
      <c r="N9913" s="334">
        <v>0</v>
      </c>
      <c r="O9913" s="334">
        <v>0</v>
      </c>
      <c r="P9913" s="334">
        <v>0</v>
      </c>
      <c r="Q9913" s="334">
        <v>0</v>
      </c>
      <c r="R9913" s="334">
        <v>0</v>
      </c>
      <c r="S9913" s="334">
        <v>0</v>
      </c>
      <c r="T9913" s="334">
        <v>0</v>
      </c>
      <c r="U9913" s="334">
        <v>0</v>
      </c>
      <c r="V9913" s="334">
        <v>0</v>
      </c>
      <c r="W9913" s="334">
        <v>0</v>
      </c>
      <c r="X9913" s="334">
        <v>0</v>
      </c>
      <c r="Y9913" s="334">
        <v>0</v>
      </c>
      <c r="Z9913" s="334">
        <v>0</v>
      </c>
      <c r="AA9913" s="334">
        <v>0</v>
      </c>
      <c r="AB9913" s="334">
        <v>0</v>
      </c>
      <c r="AD9913" s="334">
        <v>0</v>
      </c>
      <c r="AE9913" s="334">
        <f t="shared" si="1547"/>
        <v>0</v>
      </c>
      <c r="AF9913" s="334">
        <f t="shared" si="1548"/>
        <v>0</v>
      </c>
      <c r="AG9913" s="340">
        <f t="shared" si="1549"/>
        <v>0</v>
      </c>
      <c r="AI9913" s="340">
        <f t="shared" si="1553"/>
        <v>0</v>
      </c>
      <c r="AJ9913" s="340">
        <f t="shared" si="1553"/>
        <v>0</v>
      </c>
      <c r="AK9913" s="340">
        <f t="shared" si="1553"/>
        <v>0</v>
      </c>
      <c r="AL9913" s="340">
        <f t="shared" si="1553"/>
        <v>0</v>
      </c>
      <c r="AM9913" s="340">
        <f t="shared" si="1553"/>
        <v>0</v>
      </c>
    </row>
    <row r="9914" spans="1:39" x14ac:dyDescent="0.35">
      <c r="A9914" s="337">
        <v>31827</v>
      </c>
      <c r="B9914" s="338">
        <f t="shared" si="1544"/>
        <v>1987</v>
      </c>
      <c r="C9914" s="338">
        <f t="shared" si="1545"/>
        <v>2</v>
      </c>
      <c r="D9914" s="338">
        <f t="shared" si="1546"/>
        <v>19</v>
      </c>
      <c r="E9914" s="334">
        <v>0</v>
      </c>
      <c r="F9914" s="334">
        <v>0</v>
      </c>
      <c r="G9914" s="334">
        <v>0</v>
      </c>
      <c r="H9914" s="334">
        <v>0</v>
      </c>
      <c r="I9914" s="334">
        <v>0</v>
      </c>
      <c r="J9914" s="334">
        <v>0</v>
      </c>
      <c r="K9914" s="334">
        <v>0</v>
      </c>
      <c r="L9914" s="334">
        <v>0</v>
      </c>
      <c r="M9914" s="334">
        <v>0</v>
      </c>
      <c r="N9914" s="334">
        <v>0</v>
      </c>
      <c r="O9914" s="334">
        <v>0</v>
      </c>
      <c r="P9914" s="334">
        <v>0</v>
      </c>
      <c r="Q9914" s="334">
        <v>0</v>
      </c>
      <c r="R9914" s="334">
        <v>0</v>
      </c>
      <c r="S9914" s="334">
        <v>0</v>
      </c>
      <c r="T9914" s="334">
        <v>0</v>
      </c>
      <c r="U9914" s="334">
        <v>0</v>
      </c>
      <c r="V9914" s="334">
        <v>0</v>
      </c>
      <c r="W9914" s="334">
        <v>0</v>
      </c>
      <c r="X9914" s="334">
        <v>0</v>
      </c>
      <c r="Y9914" s="334">
        <v>0</v>
      </c>
      <c r="Z9914" s="334">
        <v>0</v>
      </c>
      <c r="AA9914" s="334">
        <v>0</v>
      </c>
      <c r="AB9914" s="334">
        <v>0</v>
      </c>
      <c r="AD9914" s="334">
        <v>0</v>
      </c>
      <c r="AE9914" s="334">
        <f t="shared" si="1547"/>
        <v>0</v>
      </c>
      <c r="AF9914" s="334">
        <f t="shared" si="1548"/>
        <v>0</v>
      </c>
      <c r="AG9914" s="340">
        <f t="shared" si="1549"/>
        <v>0</v>
      </c>
      <c r="AI9914" s="340">
        <f t="shared" si="1553"/>
        <v>0</v>
      </c>
      <c r="AJ9914" s="340">
        <f t="shared" si="1553"/>
        <v>0</v>
      </c>
      <c r="AK9914" s="340">
        <f t="shared" si="1553"/>
        <v>0</v>
      </c>
      <c r="AL9914" s="340">
        <f t="shared" si="1553"/>
        <v>0</v>
      </c>
      <c r="AM9914" s="340">
        <f t="shared" si="1553"/>
        <v>0</v>
      </c>
    </row>
    <row r="9915" spans="1:39" x14ac:dyDescent="0.35">
      <c r="A9915" s="337">
        <v>31828</v>
      </c>
      <c r="B9915" s="338">
        <f t="shared" si="1544"/>
        <v>1987</v>
      </c>
      <c r="C9915" s="338">
        <f t="shared" si="1545"/>
        <v>2</v>
      </c>
      <c r="D9915" s="338">
        <f t="shared" si="1546"/>
        <v>20</v>
      </c>
      <c r="E9915" s="334">
        <v>0</v>
      </c>
      <c r="F9915" s="334">
        <v>0</v>
      </c>
      <c r="G9915" s="334">
        <v>0</v>
      </c>
      <c r="H9915" s="334">
        <v>0</v>
      </c>
      <c r="I9915" s="334">
        <v>0</v>
      </c>
      <c r="J9915" s="334">
        <v>0</v>
      </c>
      <c r="K9915" s="334">
        <v>0</v>
      </c>
      <c r="L9915" s="334">
        <v>0</v>
      </c>
      <c r="M9915" s="334">
        <v>0</v>
      </c>
      <c r="N9915" s="334">
        <v>0</v>
      </c>
      <c r="O9915" s="334">
        <v>0</v>
      </c>
      <c r="P9915" s="334">
        <v>0</v>
      </c>
      <c r="Q9915" s="334">
        <v>0</v>
      </c>
      <c r="R9915" s="334">
        <v>0</v>
      </c>
      <c r="S9915" s="334">
        <v>0</v>
      </c>
      <c r="T9915" s="334">
        <v>0</v>
      </c>
      <c r="U9915" s="334">
        <v>0</v>
      </c>
      <c r="V9915" s="334">
        <v>0</v>
      </c>
      <c r="W9915" s="334">
        <v>0</v>
      </c>
      <c r="X9915" s="334">
        <v>0</v>
      </c>
      <c r="Y9915" s="334">
        <v>0</v>
      </c>
      <c r="Z9915" s="334">
        <v>0</v>
      </c>
      <c r="AA9915" s="334">
        <v>0</v>
      </c>
      <c r="AB9915" s="334">
        <v>0</v>
      </c>
      <c r="AD9915" s="334">
        <v>0</v>
      </c>
      <c r="AE9915" s="334">
        <f t="shared" si="1547"/>
        <v>0</v>
      </c>
      <c r="AF9915" s="334">
        <f t="shared" si="1548"/>
        <v>0</v>
      </c>
      <c r="AG9915" s="340">
        <f t="shared" si="1549"/>
        <v>0</v>
      </c>
      <c r="AI9915" s="340">
        <f t="shared" si="1553"/>
        <v>0</v>
      </c>
      <c r="AJ9915" s="340">
        <f t="shared" si="1553"/>
        <v>0</v>
      </c>
      <c r="AK9915" s="340">
        <f t="shared" si="1553"/>
        <v>0</v>
      </c>
      <c r="AL9915" s="340">
        <f t="shared" si="1553"/>
        <v>0</v>
      </c>
      <c r="AM9915" s="340">
        <f t="shared" si="1553"/>
        <v>0</v>
      </c>
    </row>
    <row r="9916" spans="1:39" x14ac:dyDescent="0.35">
      <c r="A9916" s="337">
        <v>31829</v>
      </c>
      <c r="B9916" s="338">
        <f t="shared" si="1544"/>
        <v>1987</v>
      </c>
      <c r="C9916" s="338">
        <f t="shared" si="1545"/>
        <v>2</v>
      </c>
      <c r="D9916" s="338">
        <f t="shared" si="1546"/>
        <v>21</v>
      </c>
      <c r="E9916" s="334">
        <v>0</v>
      </c>
      <c r="F9916" s="334">
        <v>0</v>
      </c>
      <c r="G9916" s="334">
        <v>0</v>
      </c>
      <c r="H9916" s="334">
        <v>0</v>
      </c>
      <c r="I9916" s="334">
        <v>0</v>
      </c>
      <c r="J9916" s="334">
        <v>0</v>
      </c>
      <c r="K9916" s="334">
        <v>0</v>
      </c>
      <c r="L9916" s="334">
        <v>0</v>
      </c>
      <c r="M9916" s="334">
        <v>0</v>
      </c>
      <c r="N9916" s="334">
        <v>0</v>
      </c>
      <c r="O9916" s="334">
        <v>0</v>
      </c>
      <c r="P9916" s="334">
        <v>0</v>
      </c>
      <c r="Q9916" s="334">
        <v>0</v>
      </c>
      <c r="R9916" s="334">
        <v>0</v>
      </c>
      <c r="S9916" s="334">
        <v>0</v>
      </c>
      <c r="T9916" s="334">
        <v>0</v>
      </c>
      <c r="U9916" s="334">
        <v>0</v>
      </c>
      <c r="V9916" s="334">
        <v>0</v>
      </c>
      <c r="W9916" s="334">
        <v>0</v>
      </c>
      <c r="X9916" s="334">
        <v>0</v>
      </c>
      <c r="Y9916" s="334">
        <v>0</v>
      </c>
      <c r="Z9916" s="334">
        <v>0</v>
      </c>
      <c r="AA9916" s="334">
        <v>0</v>
      </c>
      <c r="AB9916" s="334">
        <v>0</v>
      </c>
      <c r="AD9916" s="334">
        <v>0</v>
      </c>
      <c r="AE9916" s="334">
        <f t="shared" si="1547"/>
        <v>0</v>
      </c>
      <c r="AF9916" s="334">
        <f t="shared" si="1548"/>
        <v>0</v>
      </c>
      <c r="AG9916" s="340">
        <f t="shared" si="1549"/>
        <v>0</v>
      </c>
      <c r="AI9916" s="340">
        <f t="shared" si="1553"/>
        <v>0</v>
      </c>
      <c r="AJ9916" s="340">
        <f t="shared" si="1553"/>
        <v>0</v>
      </c>
      <c r="AK9916" s="340">
        <f t="shared" si="1553"/>
        <v>0</v>
      </c>
      <c r="AL9916" s="340">
        <f t="shared" si="1553"/>
        <v>0</v>
      </c>
      <c r="AM9916" s="340">
        <f t="shared" si="1553"/>
        <v>0</v>
      </c>
    </row>
    <row r="9917" spans="1:39" x14ac:dyDescent="0.35">
      <c r="A9917" s="337">
        <v>31830</v>
      </c>
      <c r="B9917" s="338">
        <f t="shared" si="1544"/>
        <v>1987</v>
      </c>
      <c r="C9917" s="338">
        <f t="shared" si="1545"/>
        <v>2</v>
      </c>
      <c r="D9917" s="338">
        <f t="shared" si="1546"/>
        <v>22</v>
      </c>
      <c r="E9917" s="334">
        <v>0</v>
      </c>
      <c r="F9917" s="334">
        <v>0</v>
      </c>
      <c r="G9917" s="334">
        <v>0</v>
      </c>
      <c r="H9917" s="334">
        <v>0</v>
      </c>
      <c r="I9917" s="334">
        <v>0</v>
      </c>
      <c r="J9917" s="334">
        <v>0</v>
      </c>
      <c r="K9917" s="334">
        <v>0</v>
      </c>
      <c r="L9917" s="334">
        <v>0</v>
      </c>
      <c r="M9917" s="334">
        <v>0</v>
      </c>
      <c r="N9917" s="334">
        <v>0</v>
      </c>
      <c r="O9917" s="334">
        <v>0</v>
      </c>
      <c r="P9917" s="334">
        <v>0</v>
      </c>
      <c r="Q9917" s="334">
        <v>0</v>
      </c>
      <c r="R9917" s="334">
        <v>0</v>
      </c>
      <c r="S9917" s="334">
        <v>0</v>
      </c>
      <c r="T9917" s="334">
        <v>0</v>
      </c>
      <c r="U9917" s="334">
        <v>0</v>
      </c>
      <c r="V9917" s="334">
        <v>0</v>
      </c>
      <c r="W9917" s="334">
        <v>0</v>
      </c>
      <c r="X9917" s="334">
        <v>0</v>
      </c>
      <c r="Y9917" s="334">
        <v>0</v>
      </c>
      <c r="Z9917" s="334">
        <v>0</v>
      </c>
      <c r="AA9917" s="334">
        <v>0</v>
      </c>
      <c r="AB9917" s="334">
        <v>0</v>
      </c>
      <c r="AD9917" s="334">
        <v>0</v>
      </c>
      <c r="AE9917" s="334">
        <f t="shared" si="1547"/>
        <v>0</v>
      </c>
      <c r="AF9917" s="334">
        <f t="shared" si="1548"/>
        <v>0</v>
      </c>
      <c r="AG9917" s="340">
        <f t="shared" si="1549"/>
        <v>0</v>
      </c>
      <c r="AI9917" s="340">
        <f t="shared" si="1553"/>
        <v>0</v>
      </c>
      <c r="AJ9917" s="340">
        <f t="shared" si="1553"/>
        <v>0</v>
      </c>
      <c r="AK9917" s="340">
        <f t="shared" si="1553"/>
        <v>0</v>
      </c>
      <c r="AL9917" s="340">
        <f t="shared" si="1553"/>
        <v>0</v>
      </c>
      <c r="AM9917" s="340">
        <f t="shared" si="1553"/>
        <v>0</v>
      </c>
    </row>
    <row r="9918" spans="1:39" x14ac:dyDescent="0.35">
      <c r="A9918" s="337">
        <v>31831</v>
      </c>
      <c r="B9918" s="338">
        <f t="shared" si="1544"/>
        <v>1987</v>
      </c>
      <c r="C9918" s="338">
        <f t="shared" si="1545"/>
        <v>2</v>
      </c>
      <c r="D9918" s="338">
        <f t="shared" si="1546"/>
        <v>23</v>
      </c>
      <c r="E9918" s="334">
        <v>0</v>
      </c>
      <c r="F9918" s="334">
        <v>0</v>
      </c>
      <c r="G9918" s="334">
        <v>0</v>
      </c>
      <c r="H9918" s="334">
        <v>0</v>
      </c>
      <c r="I9918" s="334">
        <v>0.1</v>
      </c>
      <c r="J9918" s="334">
        <v>0</v>
      </c>
      <c r="K9918" s="334">
        <v>0.1</v>
      </c>
      <c r="L9918" s="334">
        <v>0</v>
      </c>
      <c r="M9918" s="334">
        <v>0</v>
      </c>
      <c r="N9918" s="334">
        <v>0.1</v>
      </c>
      <c r="O9918" s="334">
        <v>0</v>
      </c>
      <c r="P9918" s="334">
        <v>0.1</v>
      </c>
      <c r="Q9918" s="334">
        <v>0</v>
      </c>
      <c r="R9918" s="334">
        <v>0</v>
      </c>
      <c r="S9918" s="334">
        <v>0.1</v>
      </c>
      <c r="T9918" s="334">
        <v>0</v>
      </c>
      <c r="U9918" s="334">
        <v>0</v>
      </c>
      <c r="V9918" s="334">
        <v>0.1</v>
      </c>
      <c r="W9918" s="334">
        <v>0</v>
      </c>
      <c r="X9918" s="334">
        <v>0</v>
      </c>
      <c r="Y9918" s="334">
        <v>0</v>
      </c>
      <c r="Z9918" s="334">
        <v>0</v>
      </c>
      <c r="AA9918" s="334">
        <v>0</v>
      </c>
      <c r="AB9918" s="334">
        <v>0</v>
      </c>
      <c r="AD9918" s="334">
        <v>0.6</v>
      </c>
      <c r="AE9918" s="334">
        <f t="shared" si="1547"/>
        <v>0.6</v>
      </c>
      <c r="AF9918" s="334">
        <f t="shared" si="1548"/>
        <v>0.6</v>
      </c>
      <c r="AG9918" s="340">
        <f t="shared" si="1549"/>
        <v>0</v>
      </c>
      <c r="AI9918" s="340">
        <f t="shared" si="1553"/>
        <v>0</v>
      </c>
      <c r="AJ9918" s="340">
        <f t="shared" si="1553"/>
        <v>0</v>
      </c>
      <c r="AK9918" s="340">
        <f t="shared" si="1553"/>
        <v>0</v>
      </c>
      <c r="AL9918" s="340">
        <f t="shared" si="1553"/>
        <v>0</v>
      </c>
      <c r="AM9918" s="340">
        <f t="shared" si="1553"/>
        <v>0</v>
      </c>
    </row>
    <row r="9919" spans="1:39" x14ac:dyDescent="0.35">
      <c r="A9919" s="337">
        <v>31832</v>
      </c>
      <c r="B9919" s="338">
        <f t="shared" si="1544"/>
        <v>1987</v>
      </c>
      <c r="C9919" s="338">
        <f t="shared" si="1545"/>
        <v>2</v>
      </c>
      <c r="D9919" s="338">
        <f t="shared" si="1546"/>
        <v>24</v>
      </c>
      <c r="E9919" s="334">
        <v>0</v>
      </c>
      <c r="F9919" s="334">
        <v>0</v>
      </c>
      <c r="G9919" s="334">
        <v>0</v>
      </c>
      <c r="H9919" s="334">
        <v>0</v>
      </c>
      <c r="I9919" s="334">
        <v>0</v>
      </c>
      <c r="J9919" s="334">
        <v>0</v>
      </c>
      <c r="K9919" s="334">
        <v>0</v>
      </c>
      <c r="L9919" s="334">
        <v>0</v>
      </c>
      <c r="M9919" s="334">
        <v>0</v>
      </c>
      <c r="N9919" s="334">
        <v>0.1</v>
      </c>
      <c r="O9919" s="334">
        <v>0</v>
      </c>
      <c r="P9919" s="334">
        <v>0</v>
      </c>
      <c r="Q9919" s="334">
        <v>0</v>
      </c>
      <c r="R9919" s="334">
        <v>0.1</v>
      </c>
      <c r="S9919" s="334">
        <v>0</v>
      </c>
      <c r="T9919" s="334">
        <v>0</v>
      </c>
      <c r="U9919" s="334">
        <v>0</v>
      </c>
      <c r="V9919" s="334">
        <v>0.1</v>
      </c>
      <c r="W9919" s="334">
        <v>0</v>
      </c>
      <c r="X9919" s="334">
        <v>0</v>
      </c>
      <c r="Y9919" s="334">
        <v>0</v>
      </c>
      <c r="Z9919" s="334">
        <v>0.1</v>
      </c>
      <c r="AA9919" s="334">
        <v>0</v>
      </c>
      <c r="AB9919" s="334">
        <v>0</v>
      </c>
      <c r="AD9919" s="334">
        <v>0.4</v>
      </c>
      <c r="AE9919" s="334">
        <f t="shared" si="1547"/>
        <v>0.4</v>
      </c>
      <c r="AF9919" s="334">
        <f t="shared" si="1548"/>
        <v>0.4</v>
      </c>
      <c r="AG9919" s="340">
        <f t="shared" si="1549"/>
        <v>0</v>
      </c>
      <c r="AI9919" s="340">
        <f t="shared" si="1553"/>
        <v>0</v>
      </c>
      <c r="AJ9919" s="340">
        <f t="shared" si="1553"/>
        <v>0</v>
      </c>
      <c r="AK9919" s="340">
        <f t="shared" si="1553"/>
        <v>0</v>
      </c>
      <c r="AL9919" s="340">
        <f t="shared" si="1553"/>
        <v>0</v>
      </c>
      <c r="AM9919" s="340">
        <f t="shared" si="1553"/>
        <v>0</v>
      </c>
    </row>
    <row r="9920" spans="1:39" x14ac:dyDescent="0.35">
      <c r="A9920" s="337">
        <v>31833</v>
      </c>
      <c r="B9920" s="338">
        <f t="shared" si="1544"/>
        <v>1987</v>
      </c>
      <c r="C9920" s="338">
        <f t="shared" si="1545"/>
        <v>2</v>
      </c>
      <c r="D9920" s="338">
        <f t="shared" si="1546"/>
        <v>25</v>
      </c>
      <c r="E9920" s="334">
        <v>0</v>
      </c>
      <c r="F9920" s="334">
        <v>0</v>
      </c>
      <c r="G9920" s="334">
        <v>0</v>
      </c>
      <c r="H9920" s="334">
        <v>0</v>
      </c>
      <c r="I9920" s="334">
        <v>0</v>
      </c>
      <c r="J9920" s="334">
        <v>0</v>
      </c>
      <c r="K9920" s="334">
        <v>0</v>
      </c>
      <c r="L9920" s="334">
        <v>0</v>
      </c>
      <c r="M9920" s="334">
        <v>0</v>
      </c>
      <c r="N9920" s="334">
        <v>0</v>
      </c>
      <c r="O9920" s="334">
        <v>0</v>
      </c>
      <c r="P9920" s="334">
        <v>0</v>
      </c>
      <c r="Q9920" s="334">
        <v>0</v>
      </c>
      <c r="R9920" s="334">
        <v>0</v>
      </c>
      <c r="S9920" s="334">
        <v>0</v>
      </c>
      <c r="T9920" s="334">
        <v>0</v>
      </c>
      <c r="U9920" s="334">
        <v>0</v>
      </c>
      <c r="V9920" s="334">
        <v>0</v>
      </c>
      <c r="W9920" s="334">
        <v>0</v>
      </c>
      <c r="X9920" s="334">
        <v>0</v>
      </c>
      <c r="Y9920" s="334">
        <v>0</v>
      </c>
      <c r="Z9920" s="334">
        <v>0</v>
      </c>
      <c r="AA9920" s="334">
        <v>0</v>
      </c>
      <c r="AB9920" s="334">
        <v>0</v>
      </c>
      <c r="AD9920" s="334">
        <v>0</v>
      </c>
      <c r="AE9920" s="334">
        <f t="shared" si="1547"/>
        <v>0</v>
      </c>
      <c r="AF9920" s="334">
        <f t="shared" si="1548"/>
        <v>0</v>
      </c>
      <c r="AG9920" s="340">
        <f t="shared" si="1549"/>
        <v>0</v>
      </c>
      <c r="AI9920" s="340">
        <f t="shared" si="1553"/>
        <v>0</v>
      </c>
      <c r="AJ9920" s="340">
        <f t="shared" si="1553"/>
        <v>0</v>
      </c>
      <c r="AK9920" s="340">
        <f t="shared" si="1553"/>
        <v>0</v>
      </c>
      <c r="AL9920" s="340">
        <f t="shared" si="1553"/>
        <v>0</v>
      </c>
      <c r="AM9920" s="340">
        <f t="shared" si="1553"/>
        <v>0</v>
      </c>
    </row>
    <row r="9921" spans="1:39" x14ac:dyDescent="0.35">
      <c r="A9921" s="337">
        <v>31834</v>
      </c>
      <c r="B9921" s="338">
        <f t="shared" si="1544"/>
        <v>1987</v>
      </c>
      <c r="C9921" s="338">
        <f t="shared" si="1545"/>
        <v>2</v>
      </c>
      <c r="D9921" s="338">
        <f t="shared" si="1546"/>
        <v>26</v>
      </c>
      <c r="E9921" s="334">
        <v>0</v>
      </c>
      <c r="F9921" s="334">
        <v>0</v>
      </c>
      <c r="G9921" s="334">
        <v>0</v>
      </c>
      <c r="H9921" s="334">
        <v>0</v>
      </c>
      <c r="I9921" s="334">
        <v>0</v>
      </c>
      <c r="J9921" s="334">
        <v>0</v>
      </c>
      <c r="K9921" s="334">
        <v>0</v>
      </c>
      <c r="L9921" s="334">
        <v>0</v>
      </c>
      <c r="M9921" s="334">
        <v>0</v>
      </c>
      <c r="N9921" s="334">
        <v>0</v>
      </c>
      <c r="O9921" s="334">
        <v>0</v>
      </c>
      <c r="P9921" s="334">
        <v>0</v>
      </c>
      <c r="Q9921" s="334">
        <v>0</v>
      </c>
      <c r="R9921" s="334">
        <v>0</v>
      </c>
      <c r="S9921" s="334">
        <v>0</v>
      </c>
      <c r="T9921" s="334">
        <v>0</v>
      </c>
      <c r="U9921" s="334">
        <v>0</v>
      </c>
      <c r="V9921" s="334">
        <v>0</v>
      </c>
      <c r="W9921" s="334">
        <v>0</v>
      </c>
      <c r="X9921" s="334">
        <v>0</v>
      </c>
      <c r="Y9921" s="334">
        <v>0</v>
      </c>
      <c r="Z9921" s="334">
        <v>0</v>
      </c>
      <c r="AA9921" s="334">
        <v>0</v>
      </c>
      <c r="AB9921" s="334">
        <v>0</v>
      </c>
      <c r="AD9921" s="334">
        <v>0</v>
      </c>
      <c r="AE9921" s="334">
        <f t="shared" si="1547"/>
        <v>0</v>
      </c>
      <c r="AF9921" s="334">
        <f t="shared" si="1548"/>
        <v>0</v>
      </c>
      <c r="AG9921" s="340">
        <f t="shared" si="1549"/>
        <v>0</v>
      </c>
      <c r="AI9921" s="340">
        <f t="shared" si="1553"/>
        <v>0</v>
      </c>
      <c r="AJ9921" s="340">
        <f t="shared" si="1553"/>
        <v>0</v>
      </c>
      <c r="AK9921" s="340">
        <f t="shared" si="1553"/>
        <v>0</v>
      </c>
      <c r="AL9921" s="340">
        <f t="shared" si="1553"/>
        <v>0</v>
      </c>
      <c r="AM9921" s="340">
        <f t="shared" si="1553"/>
        <v>0</v>
      </c>
    </row>
    <row r="9922" spans="1:39" x14ac:dyDescent="0.35">
      <c r="A9922" s="337">
        <v>31835</v>
      </c>
      <c r="B9922" s="338">
        <f t="shared" si="1544"/>
        <v>1987</v>
      </c>
      <c r="C9922" s="338">
        <f t="shared" si="1545"/>
        <v>2</v>
      </c>
      <c r="D9922" s="338">
        <f t="shared" si="1546"/>
        <v>27</v>
      </c>
      <c r="E9922" s="334">
        <v>0</v>
      </c>
      <c r="F9922" s="334">
        <v>0</v>
      </c>
      <c r="G9922" s="334">
        <v>0</v>
      </c>
      <c r="H9922" s="334">
        <v>0</v>
      </c>
      <c r="I9922" s="334">
        <v>0</v>
      </c>
      <c r="J9922" s="334">
        <v>0</v>
      </c>
      <c r="K9922" s="334">
        <v>0</v>
      </c>
      <c r="L9922" s="334">
        <v>0</v>
      </c>
      <c r="M9922" s="334">
        <v>0</v>
      </c>
      <c r="N9922" s="334">
        <v>0</v>
      </c>
      <c r="O9922" s="334">
        <v>0</v>
      </c>
      <c r="P9922" s="334">
        <v>0</v>
      </c>
      <c r="Q9922" s="334">
        <v>0</v>
      </c>
      <c r="R9922" s="334">
        <v>0</v>
      </c>
      <c r="S9922" s="334">
        <v>0</v>
      </c>
      <c r="T9922" s="334">
        <v>0</v>
      </c>
      <c r="U9922" s="334">
        <v>0</v>
      </c>
      <c r="V9922" s="334">
        <v>0</v>
      </c>
      <c r="W9922" s="334">
        <v>0.1</v>
      </c>
      <c r="X9922" s="334">
        <v>0</v>
      </c>
      <c r="Y9922" s="334">
        <v>0.1</v>
      </c>
      <c r="Z9922" s="334">
        <v>0.1</v>
      </c>
      <c r="AA9922" s="334">
        <v>0</v>
      </c>
      <c r="AB9922" s="334">
        <v>0.1</v>
      </c>
      <c r="AD9922" s="334">
        <v>0.4</v>
      </c>
      <c r="AE9922" s="334">
        <f t="shared" si="1547"/>
        <v>0.4</v>
      </c>
      <c r="AF9922" s="334">
        <f t="shared" si="1548"/>
        <v>0.4</v>
      </c>
      <c r="AG9922" s="340">
        <f t="shared" si="1549"/>
        <v>0</v>
      </c>
      <c r="AI9922" s="340">
        <f t="shared" si="1553"/>
        <v>0</v>
      </c>
      <c r="AJ9922" s="340">
        <f t="shared" si="1553"/>
        <v>0</v>
      </c>
      <c r="AK9922" s="340">
        <f t="shared" si="1553"/>
        <v>0</v>
      </c>
      <c r="AL9922" s="340">
        <f t="shared" si="1553"/>
        <v>0</v>
      </c>
      <c r="AM9922" s="340">
        <f t="shared" si="1553"/>
        <v>0</v>
      </c>
    </row>
    <row r="9923" spans="1:39" x14ac:dyDescent="0.35">
      <c r="A9923" s="337">
        <v>31836</v>
      </c>
      <c r="B9923" s="338">
        <f t="shared" si="1544"/>
        <v>1987</v>
      </c>
      <c r="C9923" s="338">
        <f t="shared" si="1545"/>
        <v>2</v>
      </c>
      <c r="D9923" s="338">
        <f t="shared" si="1546"/>
        <v>28</v>
      </c>
      <c r="E9923" s="334">
        <v>0</v>
      </c>
      <c r="F9923" s="334">
        <v>0</v>
      </c>
      <c r="G9923" s="334">
        <v>0</v>
      </c>
      <c r="H9923" s="334">
        <v>0</v>
      </c>
      <c r="I9923" s="334">
        <v>0</v>
      </c>
      <c r="J9923" s="334">
        <v>0</v>
      </c>
      <c r="K9923" s="334">
        <v>0</v>
      </c>
      <c r="L9923" s="334">
        <v>0</v>
      </c>
      <c r="M9923" s="334">
        <v>0</v>
      </c>
      <c r="N9923" s="334">
        <v>0</v>
      </c>
      <c r="O9923" s="334">
        <v>0</v>
      </c>
      <c r="P9923" s="334">
        <v>0</v>
      </c>
      <c r="Q9923" s="334">
        <v>0</v>
      </c>
      <c r="R9923" s="334">
        <v>0</v>
      </c>
      <c r="S9923" s="334">
        <v>0</v>
      </c>
      <c r="T9923" s="334">
        <v>0</v>
      </c>
      <c r="U9923" s="334">
        <v>0</v>
      </c>
      <c r="V9923" s="334">
        <v>0</v>
      </c>
      <c r="W9923" s="334">
        <v>0</v>
      </c>
      <c r="X9923" s="334">
        <v>0</v>
      </c>
      <c r="Y9923" s="334">
        <v>0</v>
      </c>
      <c r="Z9923" s="334">
        <v>0</v>
      </c>
      <c r="AA9923" s="334">
        <v>0</v>
      </c>
      <c r="AB9923" s="334">
        <v>0</v>
      </c>
      <c r="AD9923" s="334">
        <v>0</v>
      </c>
      <c r="AE9923" s="334">
        <f t="shared" si="1547"/>
        <v>0</v>
      </c>
      <c r="AF9923" s="334">
        <f t="shared" si="1548"/>
        <v>0</v>
      </c>
      <c r="AG9923" s="340">
        <f t="shared" si="1549"/>
        <v>0</v>
      </c>
      <c r="AI9923" s="340">
        <f t="shared" si="1553"/>
        <v>0</v>
      </c>
      <c r="AJ9923" s="340">
        <f t="shared" si="1553"/>
        <v>0</v>
      </c>
      <c r="AK9923" s="340">
        <f t="shared" si="1553"/>
        <v>0</v>
      </c>
      <c r="AL9923" s="340">
        <f t="shared" si="1553"/>
        <v>0</v>
      </c>
      <c r="AM9923" s="340">
        <f t="shared" si="1553"/>
        <v>0</v>
      </c>
    </row>
    <row r="9924" spans="1:39" x14ac:dyDescent="0.35">
      <c r="A9924" s="337">
        <v>31837</v>
      </c>
      <c r="B9924" s="338">
        <f t="shared" ref="B9924:B9987" si="1554">YEAR(A9924)</f>
        <v>1987</v>
      </c>
      <c r="C9924" s="338">
        <f t="shared" ref="C9924:C9987" si="1555">MONTH(A9924)</f>
        <v>3</v>
      </c>
      <c r="D9924" s="338">
        <f t="shared" ref="D9924:D9987" si="1556">DAY(A9924)</f>
        <v>1</v>
      </c>
      <c r="E9924" s="334">
        <v>0</v>
      </c>
      <c r="F9924" s="334">
        <v>0</v>
      </c>
      <c r="G9924" s="334">
        <v>0</v>
      </c>
      <c r="H9924" s="334">
        <v>0</v>
      </c>
      <c r="I9924" s="334">
        <v>0</v>
      </c>
      <c r="J9924" s="334">
        <v>0</v>
      </c>
      <c r="K9924" s="334">
        <v>0</v>
      </c>
      <c r="L9924" s="334">
        <v>0</v>
      </c>
      <c r="M9924" s="334">
        <v>0</v>
      </c>
      <c r="N9924" s="334">
        <v>0</v>
      </c>
      <c r="O9924" s="334">
        <v>0</v>
      </c>
      <c r="P9924" s="334">
        <v>0</v>
      </c>
      <c r="Q9924" s="334">
        <v>0</v>
      </c>
      <c r="R9924" s="334">
        <v>0</v>
      </c>
      <c r="S9924" s="334">
        <v>0</v>
      </c>
      <c r="T9924" s="334">
        <v>0</v>
      </c>
      <c r="U9924" s="334">
        <v>0</v>
      </c>
      <c r="V9924" s="334">
        <v>0</v>
      </c>
      <c r="W9924" s="334">
        <v>0</v>
      </c>
      <c r="X9924" s="334">
        <v>0</v>
      </c>
      <c r="Y9924" s="334">
        <v>0</v>
      </c>
      <c r="Z9924" s="334">
        <v>0</v>
      </c>
      <c r="AA9924" s="334">
        <v>0</v>
      </c>
      <c r="AB9924" s="334">
        <v>0</v>
      </c>
      <c r="AD9924" s="334">
        <v>0</v>
      </c>
      <c r="AE9924" s="334">
        <f t="shared" ref="AE9924:AE9987" si="1557">AD9924</f>
        <v>0</v>
      </c>
      <c r="AF9924" s="334">
        <f t="shared" ref="AF9924:AF9987" si="1558">SUM(E9924:AB9924)</f>
        <v>0</v>
      </c>
      <c r="AG9924" s="340">
        <f t="shared" ref="AG9924:AG9987" si="1559">ABS(AF9924-AE9924)</f>
        <v>0</v>
      </c>
      <c r="AI9924" s="340">
        <f t="shared" ref="AI9924:AM9939" si="1560">IF($C9924=AI$1,$AF9924,0)</f>
        <v>0</v>
      </c>
      <c r="AJ9924" s="340">
        <f t="shared" si="1560"/>
        <v>0</v>
      </c>
      <c r="AK9924" s="340">
        <f t="shared" si="1560"/>
        <v>0</v>
      </c>
      <c r="AL9924" s="340">
        <f t="shared" si="1560"/>
        <v>0</v>
      </c>
      <c r="AM9924" s="340">
        <f t="shared" si="1560"/>
        <v>0</v>
      </c>
    </row>
    <row r="9925" spans="1:39" x14ac:dyDescent="0.35">
      <c r="A9925" s="337">
        <v>31838</v>
      </c>
      <c r="B9925" s="338">
        <f t="shared" si="1554"/>
        <v>1987</v>
      </c>
      <c r="C9925" s="338">
        <f t="shared" si="1555"/>
        <v>3</v>
      </c>
      <c r="D9925" s="338">
        <f t="shared" si="1556"/>
        <v>2</v>
      </c>
      <c r="E9925" s="334">
        <v>0</v>
      </c>
      <c r="F9925" s="334">
        <v>0</v>
      </c>
      <c r="G9925" s="334">
        <v>0</v>
      </c>
      <c r="H9925" s="334">
        <v>0</v>
      </c>
      <c r="I9925" s="334">
        <v>0</v>
      </c>
      <c r="J9925" s="334">
        <v>0</v>
      </c>
      <c r="K9925" s="334">
        <v>0</v>
      </c>
      <c r="L9925" s="334">
        <v>0</v>
      </c>
      <c r="M9925" s="334">
        <v>0</v>
      </c>
      <c r="N9925" s="334">
        <v>0</v>
      </c>
      <c r="O9925" s="334">
        <v>0</v>
      </c>
      <c r="P9925" s="334">
        <v>0</v>
      </c>
      <c r="Q9925" s="334">
        <v>0</v>
      </c>
      <c r="R9925" s="334">
        <v>0</v>
      </c>
      <c r="S9925" s="334">
        <v>0</v>
      </c>
      <c r="T9925" s="334">
        <v>0</v>
      </c>
      <c r="U9925" s="334">
        <v>0</v>
      </c>
      <c r="V9925" s="334">
        <v>0</v>
      </c>
      <c r="W9925" s="334">
        <v>0</v>
      </c>
      <c r="X9925" s="334">
        <v>0</v>
      </c>
      <c r="Y9925" s="334">
        <v>0</v>
      </c>
      <c r="Z9925" s="334">
        <v>0</v>
      </c>
      <c r="AA9925" s="334">
        <v>0</v>
      </c>
      <c r="AB9925" s="334">
        <v>0</v>
      </c>
      <c r="AD9925" s="334">
        <v>0</v>
      </c>
      <c r="AE9925" s="334">
        <f t="shared" si="1557"/>
        <v>0</v>
      </c>
      <c r="AF9925" s="334">
        <f t="shared" si="1558"/>
        <v>0</v>
      </c>
      <c r="AG9925" s="340">
        <f t="shared" si="1559"/>
        <v>0</v>
      </c>
      <c r="AI9925" s="340">
        <f t="shared" si="1560"/>
        <v>0</v>
      </c>
      <c r="AJ9925" s="340">
        <f t="shared" si="1560"/>
        <v>0</v>
      </c>
      <c r="AK9925" s="340">
        <f t="shared" si="1560"/>
        <v>0</v>
      </c>
      <c r="AL9925" s="340">
        <f t="shared" si="1560"/>
        <v>0</v>
      </c>
      <c r="AM9925" s="340">
        <f t="shared" si="1560"/>
        <v>0</v>
      </c>
    </row>
    <row r="9926" spans="1:39" x14ac:dyDescent="0.35">
      <c r="A9926" s="337">
        <v>31839</v>
      </c>
      <c r="B9926" s="338">
        <f t="shared" si="1554"/>
        <v>1987</v>
      </c>
      <c r="C9926" s="338">
        <f t="shared" si="1555"/>
        <v>3</v>
      </c>
      <c r="D9926" s="338">
        <f t="shared" si="1556"/>
        <v>3</v>
      </c>
      <c r="E9926" s="334">
        <v>0</v>
      </c>
      <c r="F9926" s="334">
        <v>0</v>
      </c>
      <c r="G9926" s="334">
        <v>0</v>
      </c>
      <c r="H9926" s="334">
        <v>0</v>
      </c>
      <c r="I9926" s="334">
        <v>0</v>
      </c>
      <c r="J9926" s="334">
        <v>0</v>
      </c>
      <c r="K9926" s="334">
        <v>0</v>
      </c>
      <c r="L9926" s="334">
        <v>0</v>
      </c>
      <c r="M9926" s="334">
        <v>0</v>
      </c>
      <c r="N9926" s="334">
        <v>0</v>
      </c>
      <c r="O9926" s="334">
        <v>0</v>
      </c>
      <c r="P9926" s="334">
        <v>0</v>
      </c>
      <c r="Q9926" s="334">
        <v>0</v>
      </c>
      <c r="R9926" s="334">
        <v>0</v>
      </c>
      <c r="S9926" s="334">
        <v>0</v>
      </c>
      <c r="T9926" s="334">
        <v>0</v>
      </c>
      <c r="U9926" s="334">
        <v>0</v>
      </c>
      <c r="V9926" s="334">
        <v>0</v>
      </c>
      <c r="W9926" s="334">
        <v>0</v>
      </c>
      <c r="X9926" s="334">
        <v>0</v>
      </c>
      <c r="Y9926" s="334">
        <v>0</v>
      </c>
      <c r="Z9926" s="334">
        <v>0</v>
      </c>
      <c r="AA9926" s="334">
        <v>0</v>
      </c>
      <c r="AB9926" s="334">
        <v>0</v>
      </c>
      <c r="AD9926" s="334">
        <v>0</v>
      </c>
      <c r="AE9926" s="334">
        <f t="shared" si="1557"/>
        <v>0</v>
      </c>
      <c r="AF9926" s="334">
        <f t="shared" si="1558"/>
        <v>0</v>
      </c>
      <c r="AG9926" s="340">
        <f t="shared" si="1559"/>
        <v>0</v>
      </c>
      <c r="AI9926" s="340">
        <f t="shared" si="1560"/>
        <v>0</v>
      </c>
      <c r="AJ9926" s="340">
        <f t="shared" si="1560"/>
        <v>0</v>
      </c>
      <c r="AK9926" s="340">
        <f t="shared" si="1560"/>
        <v>0</v>
      </c>
      <c r="AL9926" s="340">
        <f t="shared" si="1560"/>
        <v>0</v>
      </c>
      <c r="AM9926" s="340">
        <f t="shared" si="1560"/>
        <v>0</v>
      </c>
    </row>
    <row r="9927" spans="1:39" x14ac:dyDescent="0.35">
      <c r="A9927" s="337">
        <v>31840</v>
      </c>
      <c r="B9927" s="338">
        <f t="shared" si="1554"/>
        <v>1987</v>
      </c>
      <c r="C9927" s="338">
        <f t="shared" si="1555"/>
        <v>3</v>
      </c>
      <c r="D9927" s="338">
        <f t="shared" si="1556"/>
        <v>4</v>
      </c>
      <c r="E9927" s="334">
        <v>0</v>
      </c>
      <c r="F9927" s="334">
        <v>0</v>
      </c>
      <c r="G9927" s="334">
        <v>0</v>
      </c>
      <c r="H9927" s="334">
        <v>0</v>
      </c>
      <c r="I9927" s="334">
        <v>0</v>
      </c>
      <c r="J9927" s="334">
        <v>0</v>
      </c>
      <c r="K9927" s="334">
        <v>0</v>
      </c>
      <c r="L9927" s="334">
        <v>0</v>
      </c>
      <c r="M9927" s="334">
        <v>0</v>
      </c>
      <c r="N9927" s="334">
        <v>0</v>
      </c>
      <c r="O9927" s="334">
        <v>0</v>
      </c>
      <c r="P9927" s="334">
        <v>0</v>
      </c>
      <c r="Q9927" s="334">
        <v>0</v>
      </c>
      <c r="R9927" s="334">
        <v>0</v>
      </c>
      <c r="S9927" s="334">
        <v>0</v>
      </c>
      <c r="T9927" s="334">
        <v>0</v>
      </c>
      <c r="U9927" s="334">
        <v>0</v>
      </c>
      <c r="V9927" s="334">
        <v>0</v>
      </c>
      <c r="W9927" s="334">
        <v>0</v>
      </c>
      <c r="X9927" s="334">
        <v>0</v>
      </c>
      <c r="Y9927" s="334">
        <v>0</v>
      </c>
      <c r="Z9927" s="334">
        <v>0</v>
      </c>
      <c r="AA9927" s="334">
        <v>0</v>
      </c>
      <c r="AB9927" s="334">
        <v>0</v>
      </c>
      <c r="AD9927" s="334">
        <v>0</v>
      </c>
      <c r="AE9927" s="334">
        <f t="shared" si="1557"/>
        <v>0</v>
      </c>
      <c r="AF9927" s="334">
        <f t="shared" si="1558"/>
        <v>0</v>
      </c>
      <c r="AG9927" s="340">
        <f t="shared" si="1559"/>
        <v>0</v>
      </c>
      <c r="AI9927" s="340">
        <f t="shared" si="1560"/>
        <v>0</v>
      </c>
      <c r="AJ9927" s="340">
        <f t="shared" si="1560"/>
        <v>0</v>
      </c>
      <c r="AK9927" s="340">
        <f t="shared" si="1560"/>
        <v>0</v>
      </c>
      <c r="AL9927" s="340">
        <f t="shared" si="1560"/>
        <v>0</v>
      </c>
      <c r="AM9927" s="340">
        <f t="shared" si="1560"/>
        <v>0</v>
      </c>
    </row>
    <row r="9928" spans="1:39" x14ac:dyDescent="0.35">
      <c r="A9928" s="337">
        <v>31841</v>
      </c>
      <c r="B9928" s="338">
        <f t="shared" si="1554"/>
        <v>1987</v>
      </c>
      <c r="C9928" s="338">
        <f t="shared" si="1555"/>
        <v>3</v>
      </c>
      <c r="D9928" s="338">
        <f t="shared" si="1556"/>
        <v>5</v>
      </c>
      <c r="E9928" s="334">
        <v>0</v>
      </c>
      <c r="F9928" s="334">
        <v>0</v>
      </c>
      <c r="G9928" s="334">
        <v>0</v>
      </c>
      <c r="H9928" s="334">
        <v>0</v>
      </c>
      <c r="I9928" s="334">
        <v>0</v>
      </c>
      <c r="J9928" s="334">
        <v>0</v>
      </c>
      <c r="K9928" s="334">
        <v>0</v>
      </c>
      <c r="L9928" s="334">
        <v>0</v>
      </c>
      <c r="M9928" s="334">
        <v>0</v>
      </c>
      <c r="N9928" s="334">
        <v>0</v>
      </c>
      <c r="O9928" s="334">
        <v>0</v>
      </c>
      <c r="P9928" s="334">
        <v>0</v>
      </c>
      <c r="Q9928" s="334">
        <v>0</v>
      </c>
      <c r="R9928" s="334">
        <v>0</v>
      </c>
      <c r="S9928" s="334">
        <v>0</v>
      </c>
      <c r="T9928" s="334">
        <v>0</v>
      </c>
      <c r="U9928" s="334">
        <v>0</v>
      </c>
      <c r="V9928" s="334">
        <v>0</v>
      </c>
      <c r="W9928" s="334">
        <v>0</v>
      </c>
      <c r="X9928" s="334">
        <v>0</v>
      </c>
      <c r="Y9928" s="334">
        <v>0</v>
      </c>
      <c r="Z9928" s="334">
        <v>0</v>
      </c>
      <c r="AA9928" s="334">
        <v>0</v>
      </c>
      <c r="AB9928" s="334">
        <v>0</v>
      </c>
      <c r="AD9928" s="334">
        <v>0</v>
      </c>
      <c r="AE9928" s="334">
        <f t="shared" si="1557"/>
        <v>0</v>
      </c>
      <c r="AF9928" s="334">
        <f t="shared" si="1558"/>
        <v>0</v>
      </c>
      <c r="AG9928" s="340">
        <f t="shared" si="1559"/>
        <v>0</v>
      </c>
      <c r="AI9928" s="340">
        <f t="shared" si="1560"/>
        <v>0</v>
      </c>
      <c r="AJ9928" s="340">
        <f t="shared" si="1560"/>
        <v>0</v>
      </c>
      <c r="AK9928" s="340">
        <f t="shared" si="1560"/>
        <v>0</v>
      </c>
      <c r="AL9928" s="340">
        <f t="shared" si="1560"/>
        <v>0</v>
      </c>
      <c r="AM9928" s="340">
        <f t="shared" si="1560"/>
        <v>0</v>
      </c>
    </row>
    <row r="9929" spans="1:39" x14ac:dyDescent="0.35">
      <c r="A9929" s="337">
        <v>31842</v>
      </c>
      <c r="B9929" s="338">
        <f t="shared" si="1554"/>
        <v>1987</v>
      </c>
      <c r="C9929" s="338">
        <f t="shared" si="1555"/>
        <v>3</v>
      </c>
      <c r="D9929" s="338">
        <f t="shared" si="1556"/>
        <v>6</v>
      </c>
      <c r="E9929" s="334">
        <v>0</v>
      </c>
      <c r="F9929" s="334">
        <v>0</v>
      </c>
      <c r="G9929" s="334">
        <v>0</v>
      </c>
      <c r="H9929" s="334">
        <v>0</v>
      </c>
      <c r="I9929" s="334">
        <v>0</v>
      </c>
      <c r="J9929" s="334">
        <v>0</v>
      </c>
      <c r="K9929" s="334">
        <v>0</v>
      </c>
      <c r="L9929" s="334">
        <v>0</v>
      </c>
      <c r="M9929" s="334">
        <v>0</v>
      </c>
      <c r="N9929" s="334">
        <v>0</v>
      </c>
      <c r="O9929" s="334">
        <v>0</v>
      </c>
      <c r="P9929" s="334">
        <v>0</v>
      </c>
      <c r="Q9929" s="334">
        <v>0</v>
      </c>
      <c r="R9929" s="334">
        <v>0</v>
      </c>
      <c r="S9929" s="334">
        <v>0</v>
      </c>
      <c r="T9929" s="334">
        <v>0</v>
      </c>
      <c r="U9929" s="334">
        <v>0</v>
      </c>
      <c r="V9929" s="334">
        <v>0</v>
      </c>
      <c r="W9929" s="334">
        <v>0</v>
      </c>
      <c r="X9929" s="334">
        <v>0</v>
      </c>
      <c r="Y9929" s="334">
        <v>0</v>
      </c>
      <c r="Z9929" s="334">
        <v>0</v>
      </c>
      <c r="AA9929" s="334">
        <v>0</v>
      </c>
      <c r="AB9929" s="334">
        <v>0</v>
      </c>
      <c r="AD9929" s="334">
        <v>0</v>
      </c>
      <c r="AE9929" s="334">
        <f t="shared" si="1557"/>
        <v>0</v>
      </c>
      <c r="AF9929" s="334">
        <f t="shared" si="1558"/>
        <v>0</v>
      </c>
      <c r="AG9929" s="340">
        <f t="shared" si="1559"/>
        <v>0</v>
      </c>
      <c r="AI9929" s="340">
        <f t="shared" si="1560"/>
        <v>0</v>
      </c>
      <c r="AJ9929" s="340">
        <f t="shared" si="1560"/>
        <v>0</v>
      </c>
      <c r="AK9929" s="340">
        <f t="shared" si="1560"/>
        <v>0</v>
      </c>
      <c r="AL9929" s="340">
        <f t="shared" si="1560"/>
        <v>0</v>
      </c>
      <c r="AM9929" s="340">
        <f t="shared" si="1560"/>
        <v>0</v>
      </c>
    </row>
    <row r="9930" spans="1:39" x14ac:dyDescent="0.35">
      <c r="A9930" s="337">
        <v>31843</v>
      </c>
      <c r="B9930" s="338">
        <f t="shared" si="1554"/>
        <v>1987</v>
      </c>
      <c r="C9930" s="338">
        <f t="shared" si="1555"/>
        <v>3</v>
      </c>
      <c r="D9930" s="338">
        <f t="shared" si="1556"/>
        <v>7</v>
      </c>
      <c r="E9930" s="334">
        <v>0.3</v>
      </c>
      <c r="F9930" s="334">
        <v>0.3</v>
      </c>
      <c r="G9930" s="334">
        <v>0.3</v>
      </c>
      <c r="H9930" s="334">
        <v>0</v>
      </c>
      <c r="I9930" s="334">
        <v>0</v>
      </c>
      <c r="J9930" s="334">
        <v>0</v>
      </c>
      <c r="K9930" s="334">
        <v>0</v>
      </c>
      <c r="L9930" s="334">
        <v>0</v>
      </c>
      <c r="M9930" s="334">
        <v>0</v>
      </c>
      <c r="N9930" s="334">
        <v>0</v>
      </c>
      <c r="O9930" s="334">
        <v>0</v>
      </c>
      <c r="P9930" s="334">
        <v>0</v>
      </c>
      <c r="Q9930" s="334">
        <v>0</v>
      </c>
      <c r="R9930" s="334">
        <v>0</v>
      </c>
      <c r="S9930" s="334">
        <v>0</v>
      </c>
      <c r="T9930" s="334">
        <v>0</v>
      </c>
      <c r="U9930" s="334">
        <v>0.3</v>
      </c>
      <c r="V9930" s="334">
        <v>0.3</v>
      </c>
      <c r="W9930" s="334">
        <v>0.4</v>
      </c>
      <c r="X9930" s="334">
        <v>0.3</v>
      </c>
      <c r="Y9930" s="334">
        <v>0.3</v>
      </c>
      <c r="Z9930" s="334">
        <v>0.3</v>
      </c>
      <c r="AA9930" s="334">
        <v>0.3</v>
      </c>
      <c r="AB9930" s="334">
        <v>0.3</v>
      </c>
      <c r="AD9930" s="334">
        <v>3.4</v>
      </c>
      <c r="AE9930" s="334">
        <f t="shared" si="1557"/>
        <v>3.4</v>
      </c>
      <c r="AF9930" s="334">
        <f t="shared" si="1558"/>
        <v>3.399999999999999</v>
      </c>
      <c r="AG9930" s="340">
        <f t="shared" si="1559"/>
        <v>8.8817841970012523E-16</v>
      </c>
      <c r="AI9930" s="340">
        <f t="shared" si="1560"/>
        <v>0</v>
      </c>
      <c r="AJ9930" s="340">
        <f t="shared" si="1560"/>
        <v>0</v>
      </c>
      <c r="AK9930" s="340">
        <f t="shared" si="1560"/>
        <v>0</v>
      </c>
      <c r="AL9930" s="340">
        <f t="shared" si="1560"/>
        <v>0</v>
      </c>
      <c r="AM9930" s="340">
        <f t="shared" si="1560"/>
        <v>0</v>
      </c>
    </row>
    <row r="9931" spans="1:39" x14ac:dyDescent="0.35">
      <c r="A9931" s="337">
        <v>31844</v>
      </c>
      <c r="B9931" s="338">
        <f t="shared" si="1554"/>
        <v>1987</v>
      </c>
      <c r="C9931" s="338">
        <f t="shared" si="1555"/>
        <v>3</v>
      </c>
      <c r="D9931" s="338">
        <f t="shared" si="1556"/>
        <v>8</v>
      </c>
      <c r="E9931" s="334">
        <v>0</v>
      </c>
      <c r="F9931" s="334">
        <v>0</v>
      </c>
      <c r="G9931" s="334">
        <v>0.1</v>
      </c>
      <c r="H9931" s="334">
        <v>0</v>
      </c>
      <c r="I9931" s="334">
        <v>0</v>
      </c>
      <c r="J9931" s="334">
        <v>0</v>
      </c>
      <c r="K9931" s="334">
        <v>0</v>
      </c>
      <c r="L9931" s="334">
        <v>0.1</v>
      </c>
      <c r="M9931" s="334">
        <v>0</v>
      </c>
      <c r="N9931" s="334">
        <v>0</v>
      </c>
      <c r="O9931" s="334">
        <v>0</v>
      </c>
      <c r="P9931" s="334">
        <v>0.1</v>
      </c>
      <c r="Q9931" s="334">
        <v>0</v>
      </c>
      <c r="R9931" s="334">
        <v>0</v>
      </c>
      <c r="S9931" s="334">
        <v>0</v>
      </c>
      <c r="T9931" s="334">
        <v>0</v>
      </c>
      <c r="U9931" s="334">
        <v>0</v>
      </c>
      <c r="V9931" s="334">
        <v>0</v>
      </c>
      <c r="W9931" s="334">
        <v>0</v>
      </c>
      <c r="X9931" s="334">
        <v>0</v>
      </c>
      <c r="Y9931" s="334">
        <v>0</v>
      </c>
      <c r="Z9931" s="334">
        <v>0.1</v>
      </c>
      <c r="AA9931" s="334">
        <v>0</v>
      </c>
      <c r="AB9931" s="334">
        <v>0</v>
      </c>
      <c r="AD9931" s="334">
        <v>0.4</v>
      </c>
      <c r="AE9931" s="334">
        <f t="shared" si="1557"/>
        <v>0.4</v>
      </c>
      <c r="AF9931" s="334">
        <f t="shared" si="1558"/>
        <v>0.4</v>
      </c>
      <c r="AG9931" s="340">
        <f t="shared" si="1559"/>
        <v>0</v>
      </c>
      <c r="AI9931" s="340">
        <f t="shared" si="1560"/>
        <v>0</v>
      </c>
      <c r="AJ9931" s="340">
        <f t="shared" si="1560"/>
        <v>0</v>
      </c>
      <c r="AK9931" s="340">
        <f t="shared" si="1560"/>
        <v>0</v>
      </c>
      <c r="AL9931" s="340">
        <f t="shared" si="1560"/>
        <v>0</v>
      </c>
      <c r="AM9931" s="340">
        <f t="shared" si="1560"/>
        <v>0</v>
      </c>
    </row>
    <row r="9932" spans="1:39" x14ac:dyDescent="0.35">
      <c r="A9932" s="337">
        <v>31845</v>
      </c>
      <c r="B9932" s="338">
        <f t="shared" si="1554"/>
        <v>1987</v>
      </c>
      <c r="C9932" s="338">
        <f t="shared" si="1555"/>
        <v>3</v>
      </c>
      <c r="D9932" s="338">
        <f t="shared" si="1556"/>
        <v>9</v>
      </c>
      <c r="E9932" s="334">
        <v>0</v>
      </c>
      <c r="F9932" s="334">
        <v>0.1</v>
      </c>
      <c r="G9932" s="334">
        <v>0</v>
      </c>
      <c r="H9932" s="334">
        <v>0</v>
      </c>
      <c r="I9932" s="334">
        <v>0.1</v>
      </c>
      <c r="J9932" s="334">
        <v>0</v>
      </c>
      <c r="K9932" s="334">
        <v>0</v>
      </c>
      <c r="L9932" s="334">
        <v>0.1</v>
      </c>
      <c r="M9932" s="334">
        <v>0</v>
      </c>
      <c r="N9932" s="334">
        <v>0</v>
      </c>
      <c r="O9932" s="334">
        <v>0.1</v>
      </c>
      <c r="P9932" s="334">
        <v>0</v>
      </c>
      <c r="Q9932" s="334">
        <v>0.1</v>
      </c>
      <c r="R9932" s="334">
        <v>0</v>
      </c>
      <c r="S9932" s="334">
        <v>0</v>
      </c>
      <c r="T9932" s="334">
        <v>0</v>
      </c>
      <c r="U9932" s="334">
        <v>0.1</v>
      </c>
      <c r="V9932" s="334">
        <v>0</v>
      </c>
      <c r="W9932" s="334">
        <v>0</v>
      </c>
      <c r="X9932" s="334">
        <v>0.1</v>
      </c>
      <c r="Y9932" s="334">
        <v>0</v>
      </c>
      <c r="Z9932" s="334">
        <v>0</v>
      </c>
      <c r="AA9932" s="334">
        <v>0.1</v>
      </c>
      <c r="AB9932" s="334">
        <v>0</v>
      </c>
      <c r="AD9932" s="334">
        <v>0.8</v>
      </c>
      <c r="AE9932" s="334">
        <f t="shared" si="1557"/>
        <v>0.8</v>
      </c>
      <c r="AF9932" s="334">
        <f t="shared" si="1558"/>
        <v>0.79999999999999993</v>
      </c>
      <c r="AG9932" s="340">
        <f t="shared" si="1559"/>
        <v>1.1102230246251565E-16</v>
      </c>
      <c r="AI9932" s="340">
        <f t="shared" si="1560"/>
        <v>0</v>
      </c>
      <c r="AJ9932" s="340">
        <f t="shared" si="1560"/>
        <v>0</v>
      </c>
      <c r="AK9932" s="340">
        <f t="shared" si="1560"/>
        <v>0</v>
      </c>
      <c r="AL9932" s="340">
        <f t="shared" si="1560"/>
        <v>0</v>
      </c>
      <c r="AM9932" s="340">
        <f t="shared" si="1560"/>
        <v>0</v>
      </c>
    </row>
    <row r="9933" spans="1:39" x14ac:dyDescent="0.35">
      <c r="A9933" s="337">
        <v>31846</v>
      </c>
      <c r="B9933" s="338">
        <f t="shared" si="1554"/>
        <v>1987</v>
      </c>
      <c r="C9933" s="338">
        <f t="shared" si="1555"/>
        <v>3</v>
      </c>
      <c r="D9933" s="338">
        <f t="shared" si="1556"/>
        <v>10</v>
      </c>
      <c r="E9933" s="334">
        <v>0.1</v>
      </c>
      <c r="F9933" s="334">
        <v>0.1</v>
      </c>
      <c r="G9933" s="334">
        <v>0.2</v>
      </c>
      <c r="H9933" s="334">
        <v>0.1</v>
      </c>
      <c r="I9933" s="334">
        <v>0.1</v>
      </c>
      <c r="J9933" s="334">
        <v>0.1</v>
      </c>
      <c r="K9933" s="334">
        <v>0.1</v>
      </c>
      <c r="L9933" s="334">
        <v>0.1</v>
      </c>
      <c r="M9933" s="334">
        <v>0.2</v>
      </c>
      <c r="N9933" s="334">
        <v>0.1</v>
      </c>
      <c r="O9933" s="334">
        <v>0.1</v>
      </c>
      <c r="P9933" s="334">
        <v>0.1</v>
      </c>
      <c r="Q9933" s="334">
        <v>0.1</v>
      </c>
      <c r="R9933" s="334">
        <v>0.1</v>
      </c>
      <c r="S9933" s="334">
        <v>0.2</v>
      </c>
      <c r="T9933" s="334">
        <v>0.1</v>
      </c>
      <c r="U9933" s="334">
        <v>0.1</v>
      </c>
      <c r="V9933" s="334">
        <v>0.1</v>
      </c>
      <c r="W9933" s="334">
        <v>0.1</v>
      </c>
      <c r="X9933" s="334">
        <v>0.1</v>
      </c>
      <c r="Y9933" s="334">
        <v>0.1</v>
      </c>
      <c r="Z9933" s="334">
        <v>0.2</v>
      </c>
      <c r="AA9933" s="334">
        <v>0.1</v>
      </c>
      <c r="AB9933" s="334">
        <v>0.1</v>
      </c>
      <c r="AD9933" s="334">
        <v>2.8</v>
      </c>
      <c r="AE9933" s="334">
        <f t="shared" si="1557"/>
        <v>2.8</v>
      </c>
      <c r="AF9933" s="334">
        <f t="shared" si="1558"/>
        <v>2.8000000000000012</v>
      </c>
      <c r="AG9933" s="340">
        <f t="shared" si="1559"/>
        <v>1.3322676295501878E-15</v>
      </c>
      <c r="AI9933" s="340">
        <f t="shared" si="1560"/>
        <v>0</v>
      </c>
      <c r="AJ9933" s="340">
        <f t="shared" si="1560"/>
        <v>0</v>
      </c>
      <c r="AK9933" s="340">
        <f t="shared" si="1560"/>
        <v>0</v>
      </c>
      <c r="AL9933" s="340">
        <f t="shared" si="1560"/>
        <v>0</v>
      </c>
      <c r="AM9933" s="340">
        <f t="shared" si="1560"/>
        <v>0</v>
      </c>
    </row>
    <row r="9934" spans="1:39" x14ac:dyDescent="0.35">
      <c r="A9934" s="337">
        <v>31847</v>
      </c>
      <c r="B9934" s="338">
        <f t="shared" si="1554"/>
        <v>1987</v>
      </c>
      <c r="C9934" s="338">
        <f t="shared" si="1555"/>
        <v>3</v>
      </c>
      <c r="D9934" s="338">
        <f t="shared" si="1556"/>
        <v>11</v>
      </c>
      <c r="E9934" s="334">
        <v>0</v>
      </c>
      <c r="F9934" s="334">
        <v>0.1</v>
      </c>
      <c r="G9934" s="334">
        <v>0</v>
      </c>
      <c r="H9934" s="334">
        <v>0</v>
      </c>
      <c r="I9934" s="334">
        <v>0</v>
      </c>
      <c r="J9934" s="334">
        <v>0.1</v>
      </c>
      <c r="K9934" s="334">
        <v>0</v>
      </c>
      <c r="L9934" s="334">
        <v>0</v>
      </c>
      <c r="M9934" s="334">
        <v>0</v>
      </c>
      <c r="N9934" s="334">
        <v>0</v>
      </c>
      <c r="O9934" s="334">
        <v>0.1</v>
      </c>
      <c r="P9934" s="334">
        <v>0</v>
      </c>
      <c r="Q9934" s="334">
        <v>0</v>
      </c>
      <c r="R9934" s="334">
        <v>0.1</v>
      </c>
      <c r="S9934" s="334">
        <v>0</v>
      </c>
      <c r="T9934" s="334">
        <v>0</v>
      </c>
      <c r="U9934" s="334">
        <v>0</v>
      </c>
      <c r="V9934" s="334">
        <v>0.1</v>
      </c>
      <c r="W9934" s="334">
        <v>0</v>
      </c>
      <c r="X9934" s="334">
        <v>0</v>
      </c>
      <c r="Y9934" s="334">
        <v>0</v>
      </c>
      <c r="Z9934" s="334">
        <v>0.1</v>
      </c>
      <c r="AA9934" s="334">
        <v>0</v>
      </c>
      <c r="AB9934" s="334">
        <v>0</v>
      </c>
      <c r="AD9934" s="334">
        <v>0.6</v>
      </c>
      <c r="AE9934" s="334">
        <f t="shared" si="1557"/>
        <v>0.6</v>
      </c>
      <c r="AF9934" s="334">
        <f t="shared" si="1558"/>
        <v>0.6</v>
      </c>
      <c r="AG9934" s="340">
        <f t="shared" si="1559"/>
        <v>0</v>
      </c>
      <c r="AI9934" s="340">
        <f t="shared" si="1560"/>
        <v>0</v>
      </c>
      <c r="AJ9934" s="340">
        <f t="shared" si="1560"/>
        <v>0</v>
      </c>
      <c r="AK9934" s="340">
        <f t="shared" si="1560"/>
        <v>0</v>
      </c>
      <c r="AL9934" s="340">
        <f t="shared" si="1560"/>
        <v>0</v>
      </c>
      <c r="AM9934" s="340">
        <f t="shared" si="1560"/>
        <v>0</v>
      </c>
    </row>
    <row r="9935" spans="1:39" x14ac:dyDescent="0.35">
      <c r="A9935" s="337">
        <v>31848</v>
      </c>
      <c r="B9935" s="338">
        <f t="shared" si="1554"/>
        <v>1987</v>
      </c>
      <c r="C9935" s="338">
        <f t="shared" si="1555"/>
        <v>3</v>
      </c>
      <c r="D9935" s="338">
        <f t="shared" si="1556"/>
        <v>12</v>
      </c>
      <c r="E9935" s="334">
        <v>0</v>
      </c>
      <c r="F9935" s="334">
        <v>0</v>
      </c>
      <c r="G9935" s="334">
        <v>0</v>
      </c>
      <c r="H9935" s="334">
        <v>0</v>
      </c>
      <c r="I9935" s="334">
        <v>0</v>
      </c>
      <c r="J9935" s="334">
        <v>0</v>
      </c>
      <c r="K9935" s="334">
        <v>0</v>
      </c>
      <c r="L9935" s="334">
        <v>0</v>
      </c>
      <c r="M9935" s="334">
        <v>0</v>
      </c>
      <c r="N9935" s="334">
        <v>0</v>
      </c>
      <c r="O9935" s="334">
        <v>0</v>
      </c>
      <c r="P9935" s="334">
        <v>0</v>
      </c>
      <c r="Q9935" s="334">
        <v>0</v>
      </c>
      <c r="R9935" s="334">
        <v>0</v>
      </c>
      <c r="S9935" s="334">
        <v>0</v>
      </c>
      <c r="T9935" s="334">
        <v>0</v>
      </c>
      <c r="U9935" s="334">
        <v>0</v>
      </c>
      <c r="V9935" s="334">
        <v>0</v>
      </c>
      <c r="W9935" s="334">
        <v>0</v>
      </c>
      <c r="X9935" s="334">
        <v>0</v>
      </c>
      <c r="Y9935" s="334">
        <v>0</v>
      </c>
      <c r="Z9935" s="334">
        <v>0</v>
      </c>
      <c r="AA9935" s="334">
        <v>0</v>
      </c>
      <c r="AB9935" s="334">
        <v>0</v>
      </c>
      <c r="AD9935" s="334">
        <v>0</v>
      </c>
      <c r="AE9935" s="334">
        <f t="shared" si="1557"/>
        <v>0</v>
      </c>
      <c r="AF9935" s="334">
        <f t="shared" si="1558"/>
        <v>0</v>
      </c>
      <c r="AG9935" s="340">
        <f t="shared" si="1559"/>
        <v>0</v>
      </c>
      <c r="AI9935" s="340">
        <f t="shared" si="1560"/>
        <v>0</v>
      </c>
      <c r="AJ9935" s="340">
        <f t="shared" si="1560"/>
        <v>0</v>
      </c>
      <c r="AK9935" s="340">
        <f t="shared" si="1560"/>
        <v>0</v>
      </c>
      <c r="AL9935" s="340">
        <f t="shared" si="1560"/>
        <v>0</v>
      </c>
      <c r="AM9935" s="340">
        <f t="shared" si="1560"/>
        <v>0</v>
      </c>
    </row>
    <row r="9936" spans="1:39" x14ac:dyDescent="0.35">
      <c r="A9936" s="337">
        <v>31849</v>
      </c>
      <c r="B9936" s="338">
        <f t="shared" si="1554"/>
        <v>1987</v>
      </c>
      <c r="C9936" s="338">
        <f t="shared" si="1555"/>
        <v>3</v>
      </c>
      <c r="D9936" s="338">
        <f t="shared" si="1556"/>
        <v>13</v>
      </c>
      <c r="E9936" s="334">
        <v>0</v>
      </c>
      <c r="F9936" s="334">
        <v>0</v>
      </c>
      <c r="G9936" s="334">
        <v>0</v>
      </c>
      <c r="H9936" s="334">
        <v>0.3</v>
      </c>
      <c r="I9936" s="334">
        <v>0.4</v>
      </c>
      <c r="J9936" s="334">
        <v>0.3</v>
      </c>
      <c r="K9936" s="334">
        <v>0.3</v>
      </c>
      <c r="L9936" s="334">
        <v>0.3</v>
      </c>
      <c r="M9936" s="334">
        <v>0.4</v>
      </c>
      <c r="N9936" s="334">
        <v>0.3</v>
      </c>
      <c r="O9936" s="334">
        <v>0.3</v>
      </c>
      <c r="P9936" s="334">
        <v>0.4</v>
      </c>
      <c r="Q9936" s="334">
        <v>0.3</v>
      </c>
      <c r="R9936" s="334">
        <v>0.3</v>
      </c>
      <c r="S9936" s="334">
        <v>0.4</v>
      </c>
      <c r="T9936" s="334">
        <v>0.3</v>
      </c>
      <c r="U9936" s="334">
        <v>0.3</v>
      </c>
      <c r="V9936" s="334">
        <v>0.3</v>
      </c>
      <c r="W9936" s="334">
        <v>0</v>
      </c>
      <c r="X9936" s="334">
        <v>0</v>
      </c>
      <c r="Y9936" s="334">
        <v>0</v>
      </c>
      <c r="Z9936" s="334">
        <v>0.4</v>
      </c>
      <c r="AA9936" s="334">
        <v>0.3</v>
      </c>
      <c r="AB9936" s="334">
        <v>0</v>
      </c>
      <c r="AD9936" s="334">
        <v>5.6</v>
      </c>
      <c r="AE9936" s="334">
        <f t="shared" si="1557"/>
        <v>5.6</v>
      </c>
      <c r="AF9936" s="334">
        <f t="shared" si="1558"/>
        <v>5.5999999999999988</v>
      </c>
      <c r="AG9936" s="340">
        <f t="shared" si="1559"/>
        <v>8.8817841970012523E-16</v>
      </c>
      <c r="AI9936" s="340">
        <f t="shared" si="1560"/>
        <v>0</v>
      </c>
      <c r="AJ9936" s="340">
        <f t="shared" si="1560"/>
        <v>0</v>
      </c>
      <c r="AK9936" s="340">
        <f t="shared" si="1560"/>
        <v>0</v>
      </c>
      <c r="AL9936" s="340">
        <f t="shared" si="1560"/>
        <v>0</v>
      </c>
      <c r="AM9936" s="340">
        <f t="shared" si="1560"/>
        <v>0</v>
      </c>
    </row>
    <row r="9937" spans="1:39" x14ac:dyDescent="0.35">
      <c r="A9937" s="337">
        <v>31850</v>
      </c>
      <c r="B9937" s="338">
        <f t="shared" si="1554"/>
        <v>1987</v>
      </c>
      <c r="C9937" s="338">
        <f t="shared" si="1555"/>
        <v>3</v>
      </c>
      <c r="D9937" s="338">
        <f t="shared" si="1556"/>
        <v>14</v>
      </c>
      <c r="E9937" s="334">
        <v>0</v>
      </c>
      <c r="F9937" s="334">
        <v>0</v>
      </c>
      <c r="G9937" s="334">
        <v>0</v>
      </c>
      <c r="H9937" s="334">
        <v>0</v>
      </c>
      <c r="I9937" s="334">
        <v>0</v>
      </c>
      <c r="J9937" s="334">
        <v>0</v>
      </c>
      <c r="K9937" s="334">
        <v>0</v>
      </c>
      <c r="L9937" s="334">
        <v>0</v>
      </c>
      <c r="M9937" s="334">
        <v>0</v>
      </c>
      <c r="N9937" s="334">
        <v>0</v>
      </c>
      <c r="O9937" s="334">
        <v>0</v>
      </c>
      <c r="P9937" s="334">
        <v>0</v>
      </c>
      <c r="Q9937" s="334">
        <v>0</v>
      </c>
      <c r="R9937" s="334">
        <v>0</v>
      </c>
      <c r="S9937" s="334">
        <v>0</v>
      </c>
      <c r="T9937" s="334">
        <v>0</v>
      </c>
      <c r="U9937" s="334">
        <v>0</v>
      </c>
      <c r="V9937" s="334">
        <v>0</v>
      </c>
      <c r="W9937" s="334">
        <v>0</v>
      </c>
      <c r="X9937" s="334">
        <v>0</v>
      </c>
      <c r="Y9937" s="334">
        <v>0</v>
      </c>
      <c r="Z9937" s="334">
        <v>0</v>
      </c>
      <c r="AA9937" s="334">
        <v>0</v>
      </c>
      <c r="AB9937" s="334">
        <v>0</v>
      </c>
      <c r="AD9937" s="334">
        <v>0</v>
      </c>
      <c r="AE9937" s="334">
        <f t="shared" si="1557"/>
        <v>0</v>
      </c>
      <c r="AF9937" s="334">
        <f t="shared" si="1558"/>
        <v>0</v>
      </c>
      <c r="AG9937" s="340">
        <f t="shared" si="1559"/>
        <v>0</v>
      </c>
      <c r="AI9937" s="340">
        <f t="shared" si="1560"/>
        <v>0</v>
      </c>
      <c r="AJ9937" s="340">
        <f t="shared" si="1560"/>
        <v>0</v>
      </c>
      <c r="AK9937" s="340">
        <f t="shared" si="1560"/>
        <v>0</v>
      </c>
      <c r="AL9937" s="340">
        <f t="shared" si="1560"/>
        <v>0</v>
      </c>
      <c r="AM9937" s="340">
        <f t="shared" si="1560"/>
        <v>0</v>
      </c>
    </row>
    <row r="9938" spans="1:39" x14ac:dyDescent="0.35">
      <c r="A9938" s="337">
        <v>31851</v>
      </c>
      <c r="B9938" s="338">
        <f t="shared" si="1554"/>
        <v>1987</v>
      </c>
      <c r="C9938" s="338">
        <f t="shared" si="1555"/>
        <v>3</v>
      </c>
      <c r="D9938" s="338">
        <f t="shared" si="1556"/>
        <v>15</v>
      </c>
      <c r="E9938" s="334">
        <v>0</v>
      </c>
      <c r="F9938" s="334">
        <v>0</v>
      </c>
      <c r="G9938" s="334">
        <v>0</v>
      </c>
      <c r="H9938" s="334">
        <v>0</v>
      </c>
      <c r="I9938" s="334">
        <v>0</v>
      </c>
      <c r="J9938" s="334">
        <v>0</v>
      </c>
      <c r="K9938" s="334">
        <v>0</v>
      </c>
      <c r="L9938" s="334">
        <v>0</v>
      </c>
      <c r="M9938" s="334">
        <v>0</v>
      </c>
      <c r="N9938" s="334">
        <v>0</v>
      </c>
      <c r="O9938" s="334">
        <v>0</v>
      </c>
      <c r="P9938" s="334">
        <v>0</v>
      </c>
      <c r="Q9938" s="334">
        <v>0</v>
      </c>
      <c r="R9938" s="334">
        <v>0</v>
      </c>
      <c r="S9938" s="334">
        <v>0</v>
      </c>
      <c r="T9938" s="334">
        <v>0</v>
      </c>
      <c r="U9938" s="334">
        <v>0</v>
      </c>
      <c r="V9938" s="334">
        <v>0</v>
      </c>
      <c r="W9938" s="334">
        <v>0</v>
      </c>
      <c r="X9938" s="334">
        <v>0</v>
      </c>
      <c r="Y9938" s="334">
        <v>0</v>
      </c>
      <c r="Z9938" s="334">
        <v>0</v>
      </c>
      <c r="AA9938" s="334">
        <v>0</v>
      </c>
      <c r="AB9938" s="334">
        <v>0</v>
      </c>
      <c r="AD9938" s="334">
        <v>0</v>
      </c>
      <c r="AE9938" s="334">
        <f t="shared" si="1557"/>
        <v>0</v>
      </c>
      <c r="AF9938" s="334">
        <f t="shared" si="1558"/>
        <v>0</v>
      </c>
      <c r="AG9938" s="340">
        <f t="shared" si="1559"/>
        <v>0</v>
      </c>
      <c r="AI9938" s="340">
        <f t="shared" si="1560"/>
        <v>0</v>
      </c>
      <c r="AJ9938" s="340">
        <f t="shared" si="1560"/>
        <v>0</v>
      </c>
      <c r="AK9938" s="340">
        <f t="shared" si="1560"/>
        <v>0</v>
      </c>
      <c r="AL9938" s="340">
        <f t="shared" si="1560"/>
        <v>0</v>
      </c>
      <c r="AM9938" s="340">
        <f t="shared" si="1560"/>
        <v>0</v>
      </c>
    </row>
    <row r="9939" spans="1:39" x14ac:dyDescent="0.35">
      <c r="A9939" s="337">
        <v>31852</v>
      </c>
      <c r="B9939" s="338">
        <f t="shared" si="1554"/>
        <v>1987</v>
      </c>
      <c r="C9939" s="338">
        <f t="shared" si="1555"/>
        <v>3</v>
      </c>
      <c r="D9939" s="338">
        <f t="shared" si="1556"/>
        <v>16</v>
      </c>
      <c r="E9939" s="334">
        <v>0</v>
      </c>
      <c r="F9939" s="334">
        <v>0</v>
      </c>
      <c r="G9939" s="334">
        <v>0</v>
      </c>
      <c r="H9939" s="334">
        <v>0</v>
      </c>
      <c r="I9939" s="334">
        <v>0</v>
      </c>
      <c r="J9939" s="334">
        <v>0</v>
      </c>
      <c r="K9939" s="334">
        <v>0</v>
      </c>
      <c r="L9939" s="334">
        <v>0</v>
      </c>
      <c r="M9939" s="334">
        <v>0</v>
      </c>
      <c r="N9939" s="334">
        <v>0</v>
      </c>
      <c r="O9939" s="334">
        <v>0</v>
      </c>
      <c r="P9939" s="334">
        <v>0</v>
      </c>
      <c r="Q9939" s="334">
        <v>0</v>
      </c>
      <c r="R9939" s="334">
        <v>0</v>
      </c>
      <c r="S9939" s="334">
        <v>0</v>
      </c>
      <c r="T9939" s="334">
        <v>0</v>
      </c>
      <c r="U9939" s="334">
        <v>0</v>
      </c>
      <c r="V9939" s="334">
        <v>0</v>
      </c>
      <c r="W9939" s="334">
        <v>0</v>
      </c>
      <c r="X9939" s="334">
        <v>0</v>
      </c>
      <c r="Y9939" s="334">
        <v>0</v>
      </c>
      <c r="Z9939" s="334">
        <v>0</v>
      </c>
      <c r="AA9939" s="334">
        <v>0</v>
      </c>
      <c r="AB9939" s="334">
        <v>0</v>
      </c>
      <c r="AD9939" s="334">
        <v>0</v>
      </c>
      <c r="AE9939" s="334">
        <f t="shared" si="1557"/>
        <v>0</v>
      </c>
      <c r="AF9939" s="334">
        <f t="shared" si="1558"/>
        <v>0</v>
      </c>
      <c r="AG9939" s="340">
        <f t="shared" si="1559"/>
        <v>0</v>
      </c>
      <c r="AI9939" s="340">
        <f t="shared" si="1560"/>
        <v>0</v>
      </c>
      <c r="AJ9939" s="340">
        <f t="shared" si="1560"/>
        <v>0</v>
      </c>
      <c r="AK9939" s="340">
        <f t="shared" si="1560"/>
        <v>0</v>
      </c>
      <c r="AL9939" s="340">
        <f t="shared" si="1560"/>
        <v>0</v>
      </c>
      <c r="AM9939" s="340">
        <f t="shared" si="1560"/>
        <v>0</v>
      </c>
    </row>
    <row r="9940" spans="1:39" x14ac:dyDescent="0.35">
      <c r="A9940" s="337">
        <v>31853</v>
      </c>
      <c r="B9940" s="338">
        <f t="shared" si="1554"/>
        <v>1987</v>
      </c>
      <c r="C9940" s="338">
        <f t="shared" si="1555"/>
        <v>3</v>
      </c>
      <c r="D9940" s="338">
        <f t="shared" si="1556"/>
        <v>17</v>
      </c>
      <c r="E9940" s="334">
        <v>0</v>
      </c>
      <c r="F9940" s="334">
        <v>0</v>
      </c>
      <c r="G9940" s="334">
        <v>0</v>
      </c>
      <c r="H9940" s="334">
        <v>0</v>
      </c>
      <c r="I9940" s="334">
        <v>0</v>
      </c>
      <c r="J9940" s="334">
        <v>0</v>
      </c>
      <c r="K9940" s="334">
        <v>0</v>
      </c>
      <c r="L9940" s="334">
        <v>0</v>
      </c>
      <c r="M9940" s="334">
        <v>0</v>
      </c>
      <c r="N9940" s="334">
        <v>0</v>
      </c>
      <c r="O9940" s="334">
        <v>0</v>
      </c>
      <c r="P9940" s="334">
        <v>0</v>
      </c>
      <c r="Q9940" s="334">
        <v>0</v>
      </c>
      <c r="R9940" s="334">
        <v>0</v>
      </c>
      <c r="S9940" s="334">
        <v>0</v>
      </c>
      <c r="T9940" s="334">
        <v>0</v>
      </c>
      <c r="U9940" s="334">
        <v>0</v>
      </c>
      <c r="V9940" s="334">
        <v>0</v>
      </c>
      <c r="W9940" s="334">
        <v>0</v>
      </c>
      <c r="X9940" s="334">
        <v>0</v>
      </c>
      <c r="Y9940" s="334">
        <v>0</v>
      </c>
      <c r="Z9940" s="334">
        <v>0</v>
      </c>
      <c r="AA9940" s="334">
        <v>0</v>
      </c>
      <c r="AB9940" s="334">
        <v>0</v>
      </c>
      <c r="AD9940" s="334">
        <v>0</v>
      </c>
      <c r="AE9940" s="334">
        <f t="shared" si="1557"/>
        <v>0</v>
      </c>
      <c r="AF9940" s="334">
        <f t="shared" si="1558"/>
        <v>0</v>
      </c>
      <c r="AG9940" s="340">
        <f t="shared" si="1559"/>
        <v>0</v>
      </c>
      <c r="AI9940" s="340">
        <f t="shared" ref="AI9940:AM9955" si="1561">IF($C9940=AI$1,$AF9940,0)</f>
        <v>0</v>
      </c>
      <c r="AJ9940" s="340">
        <f t="shared" si="1561"/>
        <v>0</v>
      </c>
      <c r="AK9940" s="340">
        <f t="shared" si="1561"/>
        <v>0</v>
      </c>
      <c r="AL9940" s="340">
        <f t="shared" si="1561"/>
        <v>0</v>
      </c>
      <c r="AM9940" s="340">
        <f t="shared" si="1561"/>
        <v>0</v>
      </c>
    </row>
    <row r="9941" spans="1:39" x14ac:dyDescent="0.35">
      <c r="A9941" s="337">
        <v>31854</v>
      </c>
      <c r="B9941" s="338">
        <f t="shared" si="1554"/>
        <v>1987</v>
      </c>
      <c r="C9941" s="338">
        <f t="shared" si="1555"/>
        <v>3</v>
      </c>
      <c r="D9941" s="338">
        <f t="shared" si="1556"/>
        <v>18</v>
      </c>
      <c r="E9941" s="334">
        <v>0</v>
      </c>
      <c r="F9941" s="334">
        <v>0</v>
      </c>
      <c r="G9941" s="334">
        <v>0</v>
      </c>
      <c r="H9941" s="334">
        <v>0</v>
      </c>
      <c r="I9941" s="334">
        <v>0</v>
      </c>
      <c r="J9941" s="334">
        <v>0</v>
      </c>
      <c r="K9941" s="334">
        <v>0</v>
      </c>
      <c r="L9941" s="334">
        <v>0</v>
      </c>
      <c r="M9941" s="334">
        <v>0</v>
      </c>
      <c r="N9941" s="334">
        <v>0</v>
      </c>
      <c r="O9941" s="334">
        <v>0</v>
      </c>
      <c r="P9941" s="334">
        <v>0</v>
      </c>
      <c r="Q9941" s="334">
        <v>0</v>
      </c>
      <c r="R9941" s="334">
        <v>0</v>
      </c>
      <c r="S9941" s="334">
        <v>0</v>
      </c>
      <c r="T9941" s="334">
        <v>0</v>
      </c>
      <c r="U9941" s="334">
        <v>0</v>
      </c>
      <c r="V9941" s="334">
        <v>0</v>
      </c>
      <c r="W9941" s="334">
        <v>0</v>
      </c>
      <c r="X9941" s="334">
        <v>0</v>
      </c>
      <c r="Y9941" s="334">
        <v>0.1</v>
      </c>
      <c r="Z9941" s="334">
        <v>0</v>
      </c>
      <c r="AA9941" s="334">
        <v>0.1</v>
      </c>
      <c r="AB9941" s="334">
        <v>0</v>
      </c>
      <c r="AD9941" s="334">
        <v>0.2</v>
      </c>
      <c r="AE9941" s="334">
        <f t="shared" si="1557"/>
        <v>0.2</v>
      </c>
      <c r="AF9941" s="334">
        <f t="shared" si="1558"/>
        <v>0.2</v>
      </c>
      <c r="AG9941" s="340">
        <f t="shared" si="1559"/>
        <v>0</v>
      </c>
      <c r="AI9941" s="340">
        <f t="shared" si="1561"/>
        <v>0</v>
      </c>
      <c r="AJ9941" s="340">
        <f t="shared" si="1561"/>
        <v>0</v>
      </c>
      <c r="AK9941" s="340">
        <f t="shared" si="1561"/>
        <v>0</v>
      </c>
      <c r="AL9941" s="340">
        <f t="shared" si="1561"/>
        <v>0</v>
      </c>
      <c r="AM9941" s="340">
        <f t="shared" si="1561"/>
        <v>0</v>
      </c>
    </row>
    <row r="9942" spans="1:39" x14ac:dyDescent="0.35">
      <c r="A9942" s="337">
        <v>31855</v>
      </c>
      <c r="B9942" s="338">
        <f t="shared" si="1554"/>
        <v>1987</v>
      </c>
      <c r="C9942" s="338">
        <f t="shared" si="1555"/>
        <v>3</v>
      </c>
      <c r="D9942" s="338">
        <f t="shared" si="1556"/>
        <v>19</v>
      </c>
      <c r="E9942" s="334">
        <v>0.2</v>
      </c>
      <c r="F9942" s="334">
        <v>0.2</v>
      </c>
      <c r="G9942" s="334">
        <v>0.2</v>
      </c>
      <c r="H9942" s="334">
        <v>0.2</v>
      </c>
      <c r="I9942" s="334">
        <v>0.2</v>
      </c>
      <c r="J9942" s="334">
        <v>0.2</v>
      </c>
      <c r="K9942" s="334">
        <v>0.2</v>
      </c>
      <c r="L9942" s="334">
        <v>0.2</v>
      </c>
      <c r="M9942" s="334">
        <v>0.2</v>
      </c>
      <c r="N9942" s="334">
        <v>0.2</v>
      </c>
      <c r="O9942" s="334">
        <v>0.2</v>
      </c>
      <c r="P9942" s="334">
        <v>0.3</v>
      </c>
      <c r="Q9942" s="334">
        <v>0.2</v>
      </c>
      <c r="R9942" s="334">
        <v>0.2</v>
      </c>
      <c r="S9942" s="334">
        <v>0.2</v>
      </c>
      <c r="T9942" s="334">
        <v>0.2</v>
      </c>
      <c r="U9942" s="334">
        <v>0.2</v>
      </c>
      <c r="V9942" s="334">
        <v>0.2</v>
      </c>
      <c r="W9942" s="334">
        <v>0.2</v>
      </c>
      <c r="X9942" s="334">
        <v>0.2</v>
      </c>
      <c r="Y9942" s="334">
        <v>0.2</v>
      </c>
      <c r="Z9942" s="334">
        <v>0.2</v>
      </c>
      <c r="AA9942" s="334">
        <v>0.2</v>
      </c>
      <c r="AB9942" s="334">
        <v>0.2</v>
      </c>
      <c r="AD9942" s="334">
        <v>4.9000000000000004</v>
      </c>
      <c r="AE9942" s="334">
        <f t="shared" si="1557"/>
        <v>4.9000000000000004</v>
      </c>
      <c r="AF9942" s="334">
        <f t="shared" si="1558"/>
        <v>4.9000000000000012</v>
      </c>
      <c r="AG9942" s="340">
        <f t="shared" si="1559"/>
        <v>8.8817841970012523E-16</v>
      </c>
      <c r="AI9942" s="340">
        <f t="shared" si="1561"/>
        <v>0</v>
      </c>
      <c r="AJ9942" s="340">
        <f t="shared" si="1561"/>
        <v>0</v>
      </c>
      <c r="AK9942" s="340">
        <f t="shared" si="1561"/>
        <v>0</v>
      </c>
      <c r="AL9942" s="340">
        <f t="shared" si="1561"/>
        <v>0</v>
      </c>
      <c r="AM9942" s="340">
        <f t="shared" si="1561"/>
        <v>0</v>
      </c>
    </row>
    <row r="9943" spans="1:39" x14ac:dyDescent="0.35">
      <c r="A9943" s="337">
        <v>31856</v>
      </c>
      <c r="B9943" s="338">
        <f t="shared" si="1554"/>
        <v>1987</v>
      </c>
      <c r="C9943" s="338">
        <f t="shared" si="1555"/>
        <v>3</v>
      </c>
      <c r="D9943" s="338">
        <f t="shared" si="1556"/>
        <v>20</v>
      </c>
      <c r="E9943" s="334">
        <v>0</v>
      </c>
      <c r="F9943" s="334">
        <v>0.1</v>
      </c>
      <c r="G9943" s="334">
        <v>0</v>
      </c>
      <c r="H9943" s="334">
        <v>0</v>
      </c>
      <c r="I9943" s="334">
        <v>0</v>
      </c>
      <c r="J9943" s="334">
        <v>0.1</v>
      </c>
      <c r="K9943" s="334">
        <v>0</v>
      </c>
      <c r="L9943" s="334">
        <v>0</v>
      </c>
      <c r="M9943" s="334">
        <v>0</v>
      </c>
      <c r="N9943" s="334">
        <v>0</v>
      </c>
      <c r="O9943" s="334">
        <v>0</v>
      </c>
      <c r="P9943" s="334">
        <v>0</v>
      </c>
      <c r="Q9943" s="334">
        <v>0</v>
      </c>
      <c r="R9943" s="334">
        <v>0</v>
      </c>
      <c r="S9943" s="334">
        <v>0</v>
      </c>
      <c r="T9943" s="334">
        <v>0</v>
      </c>
      <c r="U9943" s="334">
        <v>0</v>
      </c>
      <c r="V9943" s="334">
        <v>0</v>
      </c>
      <c r="W9943" s="334">
        <v>0</v>
      </c>
      <c r="X9943" s="334">
        <v>0</v>
      </c>
      <c r="Y9943" s="334">
        <v>0</v>
      </c>
      <c r="Z9943" s="334">
        <v>0</v>
      </c>
      <c r="AA9943" s="334">
        <v>0</v>
      </c>
      <c r="AB9943" s="334">
        <v>0</v>
      </c>
      <c r="AD9943" s="334">
        <v>0.2</v>
      </c>
      <c r="AE9943" s="334">
        <f t="shared" si="1557"/>
        <v>0.2</v>
      </c>
      <c r="AF9943" s="334">
        <f t="shared" si="1558"/>
        <v>0.2</v>
      </c>
      <c r="AG9943" s="340">
        <f t="shared" si="1559"/>
        <v>0</v>
      </c>
      <c r="AI9943" s="340">
        <f t="shared" si="1561"/>
        <v>0</v>
      </c>
      <c r="AJ9943" s="340">
        <f t="shared" si="1561"/>
        <v>0</v>
      </c>
      <c r="AK9943" s="340">
        <f t="shared" si="1561"/>
        <v>0</v>
      </c>
      <c r="AL9943" s="340">
        <f t="shared" si="1561"/>
        <v>0</v>
      </c>
      <c r="AM9943" s="340">
        <f t="shared" si="1561"/>
        <v>0</v>
      </c>
    </row>
    <row r="9944" spans="1:39" x14ac:dyDescent="0.35">
      <c r="A9944" s="337">
        <v>31857</v>
      </c>
      <c r="B9944" s="338">
        <f t="shared" si="1554"/>
        <v>1987</v>
      </c>
      <c r="C9944" s="338">
        <f t="shared" si="1555"/>
        <v>3</v>
      </c>
      <c r="D9944" s="338">
        <f t="shared" si="1556"/>
        <v>21</v>
      </c>
      <c r="E9944" s="334">
        <v>0</v>
      </c>
      <c r="F9944" s="334">
        <v>0</v>
      </c>
      <c r="G9944" s="334">
        <v>0</v>
      </c>
      <c r="H9944" s="334">
        <v>0</v>
      </c>
      <c r="I9944" s="334">
        <v>0</v>
      </c>
      <c r="J9944" s="334">
        <v>0</v>
      </c>
      <c r="K9944" s="334">
        <v>0</v>
      </c>
      <c r="L9944" s="334">
        <v>0</v>
      </c>
      <c r="M9944" s="334">
        <v>0</v>
      </c>
      <c r="N9944" s="334">
        <v>0</v>
      </c>
      <c r="O9944" s="334">
        <v>0</v>
      </c>
      <c r="P9944" s="334">
        <v>0</v>
      </c>
      <c r="Q9944" s="334">
        <v>0</v>
      </c>
      <c r="R9944" s="334">
        <v>0</v>
      </c>
      <c r="S9944" s="334">
        <v>0</v>
      </c>
      <c r="T9944" s="334">
        <v>0</v>
      </c>
      <c r="U9944" s="334">
        <v>0</v>
      </c>
      <c r="V9944" s="334">
        <v>0</v>
      </c>
      <c r="W9944" s="334">
        <v>0</v>
      </c>
      <c r="X9944" s="334">
        <v>0</v>
      </c>
      <c r="Y9944" s="334">
        <v>0</v>
      </c>
      <c r="Z9944" s="334">
        <v>0</v>
      </c>
      <c r="AA9944" s="334">
        <v>0</v>
      </c>
      <c r="AB9944" s="334">
        <v>0</v>
      </c>
      <c r="AD9944" s="334">
        <v>0</v>
      </c>
      <c r="AE9944" s="334">
        <f t="shared" si="1557"/>
        <v>0</v>
      </c>
      <c r="AF9944" s="334">
        <f t="shared" si="1558"/>
        <v>0</v>
      </c>
      <c r="AG9944" s="340">
        <f t="shared" si="1559"/>
        <v>0</v>
      </c>
      <c r="AI9944" s="340">
        <f t="shared" si="1561"/>
        <v>0</v>
      </c>
      <c r="AJ9944" s="340">
        <f t="shared" si="1561"/>
        <v>0</v>
      </c>
      <c r="AK9944" s="340">
        <f t="shared" si="1561"/>
        <v>0</v>
      </c>
      <c r="AL9944" s="340">
        <f t="shared" si="1561"/>
        <v>0</v>
      </c>
      <c r="AM9944" s="340">
        <f t="shared" si="1561"/>
        <v>0</v>
      </c>
    </row>
    <row r="9945" spans="1:39" x14ac:dyDescent="0.35">
      <c r="A9945" s="337">
        <v>31858</v>
      </c>
      <c r="B9945" s="338">
        <f t="shared" si="1554"/>
        <v>1987</v>
      </c>
      <c r="C9945" s="338">
        <f t="shared" si="1555"/>
        <v>3</v>
      </c>
      <c r="D9945" s="338">
        <f t="shared" si="1556"/>
        <v>22</v>
      </c>
      <c r="E9945" s="334">
        <v>0</v>
      </c>
      <c r="F9945" s="334">
        <v>0</v>
      </c>
      <c r="G9945" s="334">
        <v>0</v>
      </c>
      <c r="H9945" s="334">
        <v>0</v>
      </c>
      <c r="I9945" s="334">
        <v>0</v>
      </c>
      <c r="J9945" s="334">
        <v>0</v>
      </c>
      <c r="K9945" s="334">
        <v>0</v>
      </c>
      <c r="L9945" s="334">
        <v>0</v>
      </c>
      <c r="M9945" s="334">
        <v>0</v>
      </c>
      <c r="N9945" s="334">
        <v>0</v>
      </c>
      <c r="O9945" s="334">
        <v>0</v>
      </c>
      <c r="P9945" s="334">
        <v>0</v>
      </c>
      <c r="Q9945" s="334">
        <v>0</v>
      </c>
      <c r="R9945" s="334">
        <v>0</v>
      </c>
      <c r="S9945" s="334">
        <v>0</v>
      </c>
      <c r="T9945" s="334">
        <v>0</v>
      </c>
      <c r="U9945" s="334">
        <v>0</v>
      </c>
      <c r="V9945" s="334">
        <v>0</v>
      </c>
      <c r="W9945" s="334">
        <v>0</v>
      </c>
      <c r="X9945" s="334">
        <v>0</v>
      </c>
      <c r="Y9945" s="334">
        <v>0</v>
      </c>
      <c r="Z9945" s="334">
        <v>0</v>
      </c>
      <c r="AA9945" s="334">
        <v>0</v>
      </c>
      <c r="AB9945" s="334">
        <v>0</v>
      </c>
      <c r="AD9945" s="334">
        <v>0</v>
      </c>
      <c r="AE9945" s="334">
        <f t="shared" si="1557"/>
        <v>0</v>
      </c>
      <c r="AF9945" s="334">
        <f t="shared" si="1558"/>
        <v>0</v>
      </c>
      <c r="AG9945" s="340">
        <f t="shared" si="1559"/>
        <v>0</v>
      </c>
      <c r="AI9945" s="340">
        <f t="shared" si="1561"/>
        <v>0</v>
      </c>
      <c r="AJ9945" s="340">
        <f t="shared" si="1561"/>
        <v>0</v>
      </c>
      <c r="AK9945" s="340">
        <f t="shared" si="1561"/>
        <v>0</v>
      </c>
      <c r="AL9945" s="340">
        <f t="shared" si="1561"/>
        <v>0</v>
      </c>
      <c r="AM9945" s="340">
        <f t="shared" si="1561"/>
        <v>0</v>
      </c>
    </row>
    <row r="9946" spans="1:39" x14ac:dyDescent="0.35">
      <c r="A9946" s="337">
        <v>31859</v>
      </c>
      <c r="B9946" s="338">
        <f t="shared" si="1554"/>
        <v>1987</v>
      </c>
      <c r="C9946" s="338">
        <f t="shared" si="1555"/>
        <v>3</v>
      </c>
      <c r="D9946" s="338">
        <f t="shared" si="1556"/>
        <v>23</v>
      </c>
      <c r="E9946" s="334">
        <v>0</v>
      </c>
      <c r="F9946" s="334">
        <v>0</v>
      </c>
      <c r="G9946" s="334">
        <v>0</v>
      </c>
      <c r="H9946" s="334">
        <v>0</v>
      </c>
      <c r="I9946" s="334">
        <v>0</v>
      </c>
      <c r="J9946" s="334">
        <v>0</v>
      </c>
      <c r="K9946" s="334">
        <v>0</v>
      </c>
      <c r="L9946" s="334">
        <v>0</v>
      </c>
      <c r="M9946" s="334">
        <v>0</v>
      </c>
      <c r="N9946" s="334">
        <v>0</v>
      </c>
      <c r="O9946" s="334">
        <v>0</v>
      </c>
      <c r="P9946" s="334">
        <v>0</v>
      </c>
      <c r="Q9946" s="334">
        <v>0</v>
      </c>
      <c r="R9946" s="334">
        <v>0</v>
      </c>
      <c r="S9946" s="334">
        <v>0</v>
      </c>
      <c r="T9946" s="334">
        <v>0</v>
      </c>
      <c r="U9946" s="334">
        <v>0</v>
      </c>
      <c r="V9946" s="334">
        <v>0</v>
      </c>
      <c r="W9946" s="334">
        <v>0</v>
      </c>
      <c r="X9946" s="334">
        <v>0</v>
      </c>
      <c r="Y9946" s="334">
        <v>0</v>
      </c>
      <c r="Z9946" s="334">
        <v>0</v>
      </c>
      <c r="AA9946" s="334">
        <v>0</v>
      </c>
      <c r="AB9946" s="334">
        <v>0</v>
      </c>
      <c r="AD9946" s="334">
        <v>0</v>
      </c>
      <c r="AE9946" s="334">
        <f t="shared" si="1557"/>
        <v>0</v>
      </c>
      <c r="AF9946" s="334">
        <f t="shared" si="1558"/>
        <v>0</v>
      </c>
      <c r="AG9946" s="340">
        <f t="shared" si="1559"/>
        <v>0</v>
      </c>
      <c r="AI9946" s="340">
        <f t="shared" si="1561"/>
        <v>0</v>
      </c>
      <c r="AJ9946" s="340">
        <f t="shared" si="1561"/>
        <v>0</v>
      </c>
      <c r="AK9946" s="340">
        <f t="shared" si="1561"/>
        <v>0</v>
      </c>
      <c r="AL9946" s="340">
        <f t="shared" si="1561"/>
        <v>0</v>
      </c>
      <c r="AM9946" s="340">
        <f t="shared" si="1561"/>
        <v>0</v>
      </c>
    </row>
    <row r="9947" spans="1:39" x14ac:dyDescent="0.35">
      <c r="A9947" s="337">
        <v>31860</v>
      </c>
      <c r="B9947" s="338">
        <f t="shared" si="1554"/>
        <v>1987</v>
      </c>
      <c r="C9947" s="338">
        <f t="shared" si="1555"/>
        <v>3</v>
      </c>
      <c r="D9947" s="338">
        <f t="shared" si="1556"/>
        <v>24</v>
      </c>
      <c r="E9947" s="334">
        <v>0</v>
      </c>
      <c r="F9947" s="334">
        <v>0</v>
      </c>
      <c r="G9947" s="334">
        <v>0</v>
      </c>
      <c r="H9947" s="334">
        <v>0</v>
      </c>
      <c r="I9947" s="334">
        <v>0</v>
      </c>
      <c r="J9947" s="334">
        <v>0</v>
      </c>
      <c r="K9947" s="334">
        <v>0</v>
      </c>
      <c r="L9947" s="334">
        <v>0</v>
      </c>
      <c r="M9947" s="334">
        <v>0</v>
      </c>
      <c r="N9947" s="334">
        <v>0</v>
      </c>
      <c r="O9947" s="334">
        <v>0</v>
      </c>
      <c r="P9947" s="334">
        <v>0</v>
      </c>
      <c r="Q9947" s="334">
        <v>0</v>
      </c>
      <c r="R9947" s="334">
        <v>0</v>
      </c>
      <c r="S9947" s="334">
        <v>0</v>
      </c>
      <c r="T9947" s="334">
        <v>0</v>
      </c>
      <c r="U9947" s="334">
        <v>0</v>
      </c>
      <c r="V9947" s="334">
        <v>0</v>
      </c>
      <c r="W9947" s="334">
        <v>0</v>
      </c>
      <c r="X9947" s="334">
        <v>0</v>
      </c>
      <c r="Y9947" s="334">
        <v>0</v>
      </c>
      <c r="Z9947" s="334">
        <v>0</v>
      </c>
      <c r="AA9947" s="334">
        <v>0</v>
      </c>
      <c r="AB9947" s="334">
        <v>0</v>
      </c>
      <c r="AD9947" s="334">
        <v>0</v>
      </c>
      <c r="AE9947" s="334">
        <f t="shared" si="1557"/>
        <v>0</v>
      </c>
      <c r="AF9947" s="334">
        <f t="shared" si="1558"/>
        <v>0</v>
      </c>
      <c r="AG9947" s="340">
        <f t="shared" si="1559"/>
        <v>0</v>
      </c>
      <c r="AI9947" s="340">
        <f t="shared" si="1561"/>
        <v>0</v>
      </c>
      <c r="AJ9947" s="340">
        <f t="shared" si="1561"/>
        <v>0</v>
      </c>
      <c r="AK9947" s="340">
        <f t="shared" si="1561"/>
        <v>0</v>
      </c>
      <c r="AL9947" s="340">
        <f t="shared" si="1561"/>
        <v>0</v>
      </c>
      <c r="AM9947" s="340">
        <f t="shared" si="1561"/>
        <v>0</v>
      </c>
    </row>
    <row r="9948" spans="1:39" x14ac:dyDescent="0.35">
      <c r="A9948" s="337">
        <v>31861</v>
      </c>
      <c r="B9948" s="338">
        <f t="shared" si="1554"/>
        <v>1987</v>
      </c>
      <c r="C9948" s="338">
        <f t="shared" si="1555"/>
        <v>3</v>
      </c>
      <c r="D9948" s="338">
        <f t="shared" si="1556"/>
        <v>25</v>
      </c>
      <c r="E9948" s="334">
        <v>0</v>
      </c>
      <c r="F9948" s="334">
        <v>0</v>
      </c>
      <c r="G9948" s="334">
        <v>0</v>
      </c>
      <c r="H9948" s="334">
        <v>0</v>
      </c>
      <c r="I9948" s="334">
        <v>0</v>
      </c>
      <c r="J9948" s="334">
        <v>0</v>
      </c>
      <c r="K9948" s="334">
        <v>0</v>
      </c>
      <c r="L9948" s="334">
        <v>0</v>
      </c>
      <c r="M9948" s="334">
        <v>0</v>
      </c>
      <c r="N9948" s="334">
        <v>0</v>
      </c>
      <c r="O9948" s="334">
        <v>0</v>
      </c>
      <c r="P9948" s="334">
        <v>0</v>
      </c>
      <c r="Q9948" s="334">
        <v>0</v>
      </c>
      <c r="R9948" s="334">
        <v>0</v>
      </c>
      <c r="S9948" s="334">
        <v>0</v>
      </c>
      <c r="T9948" s="334">
        <v>0</v>
      </c>
      <c r="U9948" s="334">
        <v>0</v>
      </c>
      <c r="V9948" s="334">
        <v>0</v>
      </c>
      <c r="W9948" s="334">
        <v>0</v>
      </c>
      <c r="X9948" s="334">
        <v>0</v>
      </c>
      <c r="Y9948" s="334">
        <v>0</v>
      </c>
      <c r="Z9948" s="334">
        <v>0</v>
      </c>
      <c r="AA9948" s="334">
        <v>0</v>
      </c>
      <c r="AB9948" s="334">
        <v>0</v>
      </c>
      <c r="AD9948" s="334">
        <v>0</v>
      </c>
      <c r="AE9948" s="334">
        <f t="shared" si="1557"/>
        <v>0</v>
      </c>
      <c r="AF9948" s="334">
        <f t="shared" si="1558"/>
        <v>0</v>
      </c>
      <c r="AG9948" s="340">
        <f t="shared" si="1559"/>
        <v>0</v>
      </c>
      <c r="AI9948" s="340">
        <f t="shared" si="1561"/>
        <v>0</v>
      </c>
      <c r="AJ9948" s="340">
        <f t="shared" si="1561"/>
        <v>0</v>
      </c>
      <c r="AK9948" s="340">
        <f t="shared" si="1561"/>
        <v>0</v>
      </c>
      <c r="AL9948" s="340">
        <f t="shared" si="1561"/>
        <v>0</v>
      </c>
      <c r="AM9948" s="340">
        <f t="shared" si="1561"/>
        <v>0</v>
      </c>
    </row>
    <row r="9949" spans="1:39" x14ac:dyDescent="0.35">
      <c r="A9949" s="337">
        <v>31862</v>
      </c>
      <c r="B9949" s="338">
        <f t="shared" si="1554"/>
        <v>1987</v>
      </c>
      <c r="C9949" s="338">
        <f t="shared" si="1555"/>
        <v>3</v>
      </c>
      <c r="D9949" s="338">
        <f t="shared" si="1556"/>
        <v>26</v>
      </c>
      <c r="E9949" s="334">
        <v>0</v>
      </c>
      <c r="F9949" s="334">
        <v>0</v>
      </c>
      <c r="G9949" s="334">
        <v>0</v>
      </c>
      <c r="H9949" s="334">
        <v>0</v>
      </c>
      <c r="I9949" s="334">
        <v>0</v>
      </c>
      <c r="J9949" s="334">
        <v>0</v>
      </c>
      <c r="K9949" s="334">
        <v>0</v>
      </c>
      <c r="L9949" s="334">
        <v>0</v>
      </c>
      <c r="M9949" s="334">
        <v>0</v>
      </c>
      <c r="N9949" s="334">
        <v>0</v>
      </c>
      <c r="O9949" s="334">
        <v>0</v>
      </c>
      <c r="P9949" s="334">
        <v>0</v>
      </c>
      <c r="Q9949" s="334">
        <v>0</v>
      </c>
      <c r="R9949" s="334">
        <v>0</v>
      </c>
      <c r="S9949" s="334">
        <v>0</v>
      </c>
      <c r="T9949" s="334">
        <v>0</v>
      </c>
      <c r="U9949" s="334">
        <v>0</v>
      </c>
      <c r="V9949" s="334">
        <v>0</v>
      </c>
      <c r="W9949" s="334">
        <v>0</v>
      </c>
      <c r="X9949" s="334">
        <v>0</v>
      </c>
      <c r="Y9949" s="334">
        <v>0</v>
      </c>
      <c r="Z9949" s="334">
        <v>0</v>
      </c>
      <c r="AA9949" s="334">
        <v>0</v>
      </c>
      <c r="AB9949" s="334">
        <v>0</v>
      </c>
      <c r="AD9949" s="334">
        <v>0</v>
      </c>
      <c r="AE9949" s="334">
        <f t="shared" si="1557"/>
        <v>0</v>
      </c>
      <c r="AF9949" s="334">
        <f t="shared" si="1558"/>
        <v>0</v>
      </c>
      <c r="AG9949" s="340">
        <f t="shared" si="1559"/>
        <v>0</v>
      </c>
      <c r="AI9949" s="340">
        <f t="shared" si="1561"/>
        <v>0</v>
      </c>
      <c r="AJ9949" s="340">
        <f t="shared" si="1561"/>
        <v>0</v>
      </c>
      <c r="AK9949" s="340">
        <f t="shared" si="1561"/>
        <v>0</v>
      </c>
      <c r="AL9949" s="340">
        <f t="shared" si="1561"/>
        <v>0</v>
      </c>
      <c r="AM9949" s="340">
        <f t="shared" si="1561"/>
        <v>0</v>
      </c>
    </row>
    <row r="9950" spans="1:39" x14ac:dyDescent="0.35">
      <c r="A9950" s="337">
        <v>31863</v>
      </c>
      <c r="B9950" s="338">
        <f t="shared" si="1554"/>
        <v>1987</v>
      </c>
      <c r="C9950" s="338">
        <f t="shared" si="1555"/>
        <v>3</v>
      </c>
      <c r="D9950" s="338">
        <f t="shared" si="1556"/>
        <v>27</v>
      </c>
      <c r="E9950" s="334">
        <v>0.1</v>
      </c>
      <c r="F9950" s="334">
        <v>0.1</v>
      </c>
      <c r="G9950" s="334">
        <v>0.1</v>
      </c>
      <c r="H9950" s="334">
        <v>0</v>
      </c>
      <c r="I9950" s="334">
        <v>0.1</v>
      </c>
      <c r="J9950" s="334">
        <v>0.1</v>
      </c>
      <c r="K9950" s="334">
        <v>0.1</v>
      </c>
      <c r="L9950" s="334">
        <v>0.1</v>
      </c>
      <c r="M9950" s="334">
        <v>0.1</v>
      </c>
      <c r="N9950" s="334">
        <v>0.1</v>
      </c>
      <c r="O9950" s="334">
        <v>0</v>
      </c>
      <c r="P9950" s="334">
        <v>0.1</v>
      </c>
      <c r="Q9950" s="334">
        <v>0.1</v>
      </c>
      <c r="R9950" s="334">
        <v>0.1</v>
      </c>
      <c r="S9950" s="334">
        <v>0</v>
      </c>
      <c r="T9950" s="334">
        <v>0</v>
      </c>
      <c r="U9950" s="334">
        <v>0</v>
      </c>
      <c r="V9950" s="334">
        <v>0</v>
      </c>
      <c r="W9950" s="334">
        <v>0</v>
      </c>
      <c r="X9950" s="334">
        <v>0</v>
      </c>
      <c r="Y9950" s="334">
        <v>0</v>
      </c>
      <c r="Z9950" s="334">
        <v>0</v>
      </c>
      <c r="AA9950" s="334">
        <v>0</v>
      </c>
      <c r="AB9950" s="334">
        <v>0</v>
      </c>
      <c r="AD9950" s="334">
        <v>1.2</v>
      </c>
      <c r="AE9950" s="334">
        <f t="shared" si="1557"/>
        <v>1.2</v>
      </c>
      <c r="AF9950" s="334">
        <f t="shared" si="1558"/>
        <v>1.2</v>
      </c>
      <c r="AG9950" s="340">
        <f t="shared" si="1559"/>
        <v>0</v>
      </c>
      <c r="AI9950" s="340">
        <f t="shared" si="1561"/>
        <v>0</v>
      </c>
      <c r="AJ9950" s="340">
        <f t="shared" si="1561"/>
        <v>0</v>
      </c>
      <c r="AK9950" s="340">
        <f t="shared" si="1561"/>
        <v>0</v>
      </c>
      <c r="AL9950" s="340">
        <f t="shared" si="1561"/>
        <v>0</v>
      </c>
      <c r="AM9950" s="340">
        <f t="shared" si="1561"/>
        <v>0</v>
      </c>
    </row>
    <row r="9951" spans="1:39" x14ac:dyDescent="0.35">
      <c r="A9951" s="337">
        <v>31864</v>
      </c>
      <c r="B9951" s="338">
        <f t="shared" si="1554"/>
        <v>1987</v>
      </c>
      <c r="C9951" s="338">
        <f t="shared" si="1555"/>
        <v>3</v>
      </c>
      <c r="D9951" s="338">
        <f t="shared" si="1556"/>
        <v>28</v>
      </c>
      <c r="E9951" s="334">
        <v>0</v>
      </c>
      <c r="F9951" s="334">
        <v>0</v>
      </c>
      <c r="G9951" s="334">
        <v>0</v>
      </c>
      <c r="H9951" s="334">
        <v>0</v>
      </c>
      <c r="I9951" s="334">
        <v>0</v>
      </c>
      <c r="J9951" s="334">
        <v>0</v>
      </c>
      <c r="K9951" s="334">
        <v>0</v>
      </c>
      <c r="L9951" s="334">
        <v>0</v>
      </c>
      <c r="M9951" s="334">
        <v>0</v>
      </c>
      <c r="N9951" s="334">
        <v>0</v>
      </c>
      <c r="O9951" s="334">
        <v>0</v>
      </c>
      <c r="P9951" s="334">
        <v>0</v>
      </c>
      <c r="Q9951" s="334">
        <v>0</v>
      </c>
      <c r="R9951" s="334">
        <v>0</v>
      </c>
      <c r="S9951" s="334">
        <v>0</v>
      </c>
      <c r="T9951" s="334">
        <v>0</v>
      </c>
      <c r="U9951" s="334">
        <v>0</v>
      </c>
      <c r="V9951" s="334">
        <v>0</v>
      </c>
      <c r="W9951" s="334">
        <v>0</v>
      </c>
      <c r="X9951" s="334">
        <v>0</v>
      </c>
      <c r="Y9951" s="334">
        <v>0</v>
      </c>
      <c r="Z9951" s="334">
        <v>0</v>
      </c>
      <c r="AA9951" s="334">
        <v>0</v>
      </c>
      <c r="AB9951" s="334">
        <v>0</v>
      </c>
      <c r="AD9951" s="334">
        <v>0</v>
      </c>
      <c r="AE9951" s="334">
        <f t="shared" si="1557"/>
        <v>0</v>
      </c>
      <c r="AF9951" s="334">
        <f t="shared" si="1558"/>
        <v>0</v>
      </c>
      <c r="AG9951" s="340">
        <f t="shared" si="1559"/>
        <v>0</v>
      </c>
      <c r="AI9951" s="340">
        <f t="shared" si="1561"/>
        <v>0</v>
      </c>
      <c r="AJ9951" s="340">
        <f t="shared" si="1561"/>
        <v>0</v>
      </c>
      <c r="AK9951" s="340">
        <f t="shared" si="1561"/>
        <v>0</v>
      </c>
      <c r="AL9951" s="340">
        <f t="shared" si="1561"/>
        <v>0</v>
      </c>
      <c r="AM9951" s="340">
        <f t="shared" si="1561"/>
        <v>0</v>
      </c>
    </row>
    <row r="9952" spans="1:39" x14ac:dyDescent="0.35">
      <c r="A9952" s="337">
        <v>31865</v>
      </c>
      <c r="B9952" s="338">
        <f t="shared" si="1554"/>
        <v>1987</v>
      </c>
      <c r="C9952" s="338">
        <f t="shared" si="1555"/>
        <v>3</v>
      </c>
      <c r="D9952" s="338">
        <f t="shared" si="1556"/>
        <v>29</v>
      </c>
      <c r="E9952" s="334">
        <v>0</v>
      </c>
      <c r="F9952" s="334">
        <v>0</v>
      </c>
      <c r="G9952" s="334">
        <v>0</v>
      </c>
      <c r="H9952" s="334">
        <v>0</v>
      </c>
      <c r="I9952" s="334">
        <v>0</v>
      </c>
      <c r="J9952" s="334">
        <v>0</v>
      </c>
      <c r="K9952" s="334">
        <v>0</v>
      </c>
      <c r="L9952" s="334">
        <v>0</v>
      </c>
      <c r="M9952" s="334">
        <v>0</v>
      </c>
      <c r="N9952" s="334">
        <v>0</v>
      </c>
      <c r="O9952" s="334">
        <v>0</v>
      </c>
      <c r="P9952" s="334">
        <v>0</v>
      </c>
      <c r="Q9952" s="334">
        <v>0</v>
      </c>
      <c r="R9952" s="334">
        <v>0</v>
      </c>
      <c r="S9952" s="334">
        <v>0</v>
      </c>
      <c r="T9952" s="334">
        <v>0</v>
      </c>
      <c r="U9952" s="334">
        <v>0</v>
      </c>
      <c r="V9952" s="334">
        <v>0</v>
      </c>
      <c r="W9952" s="334">
        <v>0</v>
      </c>
      <c r="X9952" s="334">
        <v>0</v>
      </c>
      <c r="Y9952" s="334">
        <v>0</v>
      </c>
      <c r="Z9952" s="334">
        <v>0</v>
      </c>
      <c r="AA9952" s="334">
        <v>0</v>
      </c>
      <c r="AB9952" s="334">
        <v>0</v>
      </c>
      <c r="AD9952" s="334">
        <v>0</v>
      </c>
      <c r="AE9952" s="334">
        <f t="shared" si="1557"/>
        <v>0</v>
      </c>
      <c r="AF9952" s="334">
        <f t="shared" si="1558"/>
        <v>0</v>
      </c>
      <c r="AG9952" s="340">
        <f t="shared" si="1559"/>
        <v>0</v>
      </c>
      <c r="AI9952" s="340">
        <f t="shared" si="1561"/>
        <v>0</v>
      </c>
      <c r="AJ9952" s="340">
        <f t="shared" si="1561"/>
        <v>0</v>
      </c>
      <c r="AK9952" s="340">
        <f t="shared" si="1561"/>
        <v>0</v>
      </c>
      <c r="AL9952" s="340">
        <f t="shared" si="1561"/>
        <v>0</v>
      </c>
      <c r="AM9952" s="340">
        <f t="shared" si="1561"/>
        <v>0</v>
      </c>
    </row>
    <row r="9953" spans="1:39" x14ac:dyDescent="0.35">
      <c r="A9953" s="337">
        <v>31866</v>
      </c>
      <c r="B9953" s="338">
        <f t="shared" si="1554"/>
        <v>1987</v>
      </c>
      <c r="C9953" s="338">
        <f t="shared" si="1555"/>
        <v>3</v>
      </c>
      <c r="D9953" s="338">
        <f t="shared" si="1556"/>
        <v>30</v>
      </c>
      <c r="E9953" s="334">
        <v>0</v>
      </c>
      <c r="F9953" s="334">
        <v>0</v>
      </c>
      <c r="G9953" s="334">
        <v>0</v>
      </c>
      <c r="H9953" s="334">
        <v>0</v>
      </c>
      <c r="I9953" s="334">
        <v>0</v>
      </c>
      <c r="J9953" s="334">
        <v>0</v>
      </c>
      <c r="K9953" s="334">
        <v>0</v>
      </c>
      <c r="L9953" s="334">
        <v>0</v>
      </c>
      <c r="M9953" s="334">
        <v>0</v>
      </c>
      <c r="N9953" s="334">
        <v>0</v>
      </c>
      <c r="O9953" s="334">
        <v>0</v>
      </c>
      <c r="P9953" s="334">
        <v>0</v>
      </c>
      <c r="Q9953" s="334">
        <v>0</v>
      </c>
      <c r="R9953" s="334">
        <v>0</v>
      </c>
      <c r="S9953" s="334">
        <v>0</v>
      </c>
      <c r="T9953" s="334">
        <v>0</v>
      </c>
      <c r="U9953" s="334">
        <v>0</v>
      </c>
      <c r="V9953" s="334">
        <v>0</v>
      </c>
      <c r="W9953" s="334">
        <v>0</v>
      </c>
      <c r="X9953" s="334">
        <v>0</v>
      </c>
      <c r="Y9953" s="334">
        <v>0</v>
      </c>
      <c r="Z9953" s="334">
        <v>0</v>
      </c>
      <c r="AA9953" s="334">
        <v>0</v>
      </c>
      <c r="AB9953" s="334">
        <v>0</v>
      </c>
      <c r="AD9953" s="334">
        <v>0</v>
      </c>
      <c r="AE9953" s="334">
        <f t="shared" si="1557"/>
        <v>0</v>
      </c>
      <c r="AF9953" s="334">
        <f t="shared" si="1558"/>
        <v>0</v>
      </c>
      <c r="AG9953" s="340">
        <f t="shared" si="1559"/>
        <v>0</v>
      </c>
      <c r="AI9953" s="340">
        <f t="shared" si="1561"/>
        <v>0</v>
      </c>
      <c r="AJ9953" s="340">
        <f t="shared" si="1561"/>
        <v>0</v>
      </c>
      <c r="AK9953" s="340">
        <f t="shared" si="1561"/>
        <v>0</v>
      </c>
      <c r="AL9953" s="340">
        <f t="shared" si="1561"/>
        <v>0</v>
      </c>
      <c r="AM9953" s="340">
        <f t="shared" si="1561"/>
        <v>0</v>
      </c>
    </row>
    <row r="9954" spans="1:39" x14ac:dyDescent="0.35">
      <c r="A9954" s="337">
        <v>31867</v>
      </c>
      <c r="B9954" s="338">
        <f t="shared" si="1554"/>
        <v>1987</v>
      </c>
      <c r="C9954" s="338">
        <f t="shared" si="1555"/>
        <v>3</v>
      </c>
      <c r="D9954" s="338">
        <f t="shared" si="1556"/>
        <v>31</v>
      </c>
      <c r="E9954" s="334">
        <v>0</v>
      </c>
      <c r="F9954" s="334">
        <v>0</v>
      </c>
      <c r="G9954" s="334">
        <v>0</v>
      </c>
      <c r="H9954" s="334">
        <v>0</v>
      </c>
      <c r="I9954" s="334">
        <v>0</v>
      </c>
      <c r="J9954" s="334">
        <v>0</v>
      </c>
      <c r="K9954" s="334">
        <v>0</v>
      </c>
      <c r="L9954" s="334">
        <v>0</v>
      </c>
      <c r="M9954" s="334">
        <v>0</v>
      </c>
      <c r="N9954" s="334">
        <v>0</v>
      </c>
      <c r="O9954" s="334">
        <v>0</v>
      </c>
      <c r="P9954" s="334">
        <v>0</v>
      </c>
      <c r="Q9954" s="334">
        <v>0</v>
      </c>
      <c r="R9954" s="334">
        <v>0</v>
      </c>
      <c r="S9954" s="334">
        <v>0</v>
      </c>
      <c r="T9954" s="334">
        <v>0</v>
      </c>
      <c r="U9954" s="334">
        <v>0</v>
      </c>
      <c r="V9954" s="334">
        <v>0</v>
      </c>
      <c r="W9954" s="334">
        <v>0</v>
      </c>
      <c r="X9954" s="334">
        <v>0</v>
      </c>
      <c r="Y9954" s="334">
        <v>0</v>
      </c>
      <c r="Z9954" s="334">
        <v>0</v>
      </c>
      <c r="AA9954" s="334">
        <v>0</v>
      </c>
      <c r="AB9954" s="334">
        <v>0</v>
      </c>
      <c r="AD9954" s="334">
        <v>0</v>
      </c>
      <c r="AE9954" s="334">
        <f t="shared" si="1557"/>
        <v>0</v>
      </c>
      <c r="AF9954" s="334">
        <f t="shared" si="1558"/>
        <v>0</v>
      </c>
      <c r="AG9954" s="340">
        <f t="shared" si="1559"/>
        <v>0</v>
      </c>
      <c r="AI9954" s="340">
        <f t="shared" si="1561"/>
        <v>0</v>
      </c>
      <c r="AJ9954" s="340">
        <f t="shared" si="1561"/>
        <v>0</v>
      </c>
      <c r="AK9954" s="340">
        <f t="shared" si="1561"/>
        <v>0</v>
      </c>
      <c r="AL9954" s="340">
        <f t="shared" si="1561"/>
        <v>0</v>
      </c>
      <c r="AM9954" s="340">
        <f t="shared" si="1561"/>
        <v>0</v>
      </c>
    </row>
    <row r="9955" spans="1:39" x14ac:dyDescent="0.35">
      <c r="A9955" s="337">
        <v>31868</v>
      </c>
      <c r="B9955" s="338">
        <f t="shared" si="1554"/>
        <v>1987</v>
      </c>
      <c r="C9955" s="338">
        <f t="shared" si="1555"/>
        <v>4</v>
      </c>
      <c r="D9955" s="338">
        <f t="shared" si="1556"/>
        <v>1</v>
      </c>
      <c r="E9955" s="334">
        <v>0</v>
      </c>
      <c r="F9955" s="334">
        <v>0</v>
      </c>
      <c r="G9955" s="334">
        <v>0</v>
      </c>
      <c r="H9955" s="334">
        <v>0</v>
      </c>
      <c r="I9955" s="334">
        <v>0</v>
      </c>
      <c r="J9955" s="334">
        <v>0</v>
      </c>
      <c r="K9955" s="334">
        <v>0</v>
      </c>
      <c r="L9955" s="334">
        <v>0</v>
      </c>
      <c r="M9955" s="334">
        <v>0</v>
      </c>
      <c r="N9955" s="334">
        <v>0</v>
      </c>
      <c r="O9955" s="334">
        <v>0</v>
      </c>
      <c r="P9955" s="334">
        <v>0</v>
      </c>
      <c r="Q9955" s="334">
        <v>0</v>
      </c>
      <c r="R9955" s="334">
        <v>0</v>
      </c>
      <c r="S9955" s="334">
        <v>0</v>
      </c>
      <c r="T9955" s="334">
        <v>0</v>
      </c>
      <c r="U9955" s="334">
        <v>0</v>
      </c>
      <c r="V9955" s="334">
        <v>0</v>
      </c>
      <c r="W9955" s="334">
        <v>0</v>
      </c>
      <c r="X9955" s="334">
        <v>0</v>
      </c>
      <c r="Y9955" s="334">
        <v>0</v>
      </c>
      <c r="Z9955" s="334">
        <v>0</v>
      </c>
      <c r="AA9955" s="334">
        <v>0</v>
      </c>
      <c r="AB9955" s="334">
        <v>0</v>
      </c>
      <c r="AD9955" s="334">
        <v>0</v>
      </c>
      <c r="AE9955" s="334">
        <f t="shared" si="1557"/>
        <v>0</v>
      </c>
      <c r="AF9955" s="334">
        <f t="shared" si="1558"/>
        <v>0</v>
      </c>
      <c r="AG9955" s="340">
        <f t="shared" si="1559"/>
        <v>0</v>
      </c>
      <c r="AI9955" s="340">
        <f t="shared" si="1561"/>
        <v>0</v>
      </c>
      <c r="AJ9955" s="340">
        <f t="shared" si="1561"/>
        <v>0</v>
      </c>
      <c r="AK9955" s="340">
        <f t="shared" si="1561"/>
        <v>0</v>
      </c>
      <c r="AL9955" s="340">
        <f t="shared" si="1561"/>
        <v>0</v>
      </c>
      <c r="AM9955" s="340">
        <f t="shared" si="1561"/>
        <v>0</v>
      </c>
    </row>
    <row r="9956" spans="1:39" x14ac:dyDescent="0.35">
      <c r="A9956" s="337">
        <v>31869</v>
      </c>
      <c r="B9956" s="338">
        <f t="shared" si="1554"/>
        <v>1987</v>
      </c>
      <c r="C9956" s="338">
        <f t="shared" si="1555"/>
        <v>4</v>
      </c>
      <c r="D9956" s="338">
        <f t="shared" si="1556"/>
        <v>2</v>
      </c>
      <c r="E9956" s="334">
        <v>0</v>
      </c>
      <c r="F9956" s="334">
        <v>0</v>
      </c>
      <c r="G9956" s="334">
        <v>0</v>
      </c>
      <c r="H9956" s="334">
        <v>0</v>
      </c>
      <c r="I9956" s="334">
        <v>0</v>
      </c>
      <c r="J9956" s="334">
        <v>0</v>
      </c>
      <c r="K9956" s="334">
        <v>0</v>
      </c>
      <c r="L9956" s="334">
        <v>0</v>
      </c>
      <c r="M9956" s="334">
        <v>0</v>
      </c>
      <c r="N9956" s="334">
        <v>0</v>
      </c>
      <c r="O9956" s="334">
        <v>0</v>
      </c>
      <c r="P9956" s="334">
        <v>0</v>
      </c>
      <c r="Q9956" s="334">
        <v>0</v>
      </c>
      <c r="R9956" s="334">
        <v>0</v>
      </c>
      <c r="S9956" s="334">
        <v>0</v>
      </c>
      <c r="T9956" s="334">
        <v>0</v>
      </c>
      <c r="U9956" s="334">
        <v>0</v>
      </c>
      <c r="V9956" s="334">
        <v>0</v>
      </c>
      <c r="W9956" s="334">
        <v>0</v>
      </c>
      <c r="X9956" s="334">
        <v>0</v>
      </c>
      <c r="Y9956" s="334">
        <v>0</v>
      </c>
      <c r="Z9956" s="334">
        <v>0</v>
      </c>
      <c r="AA9956" s="334">
        <v>0</v>
      </c>
      <c r="AB9956" s="334">
        <v>0</v>
      </c>
      <c r="AD9956" s="334">
        <v>0</v>
      </c>
      <c r="AE9956" s="334">
        <f t="shared" si="1557"/>
        <v>0</v>
      </c>
      <c r="AF9956" s="334">
        <f t="shared" si="1558"/>
        <v>0</v>
      </c>
      <c r="AG9956" s="340">
        <f t="shared" si="1559"/>
        <v>0</v>
      </c>
      <c r="AI9956" s="340">
        <f t="shared" ref="AI9956:AM9971" si="1562">IF($C9956=AI$1,$AF9956,0)</f>
        <v>0</v>
      </c>
      <c r="AJ9956" s="340">
        <f t="shared" si="1562"/>
        <v>0</v>
      </c>
      <c r="AK9956" s="340">
        <f t="shared" si="1562"/>
        <v>0</v>
      </c>
      <c r="AL9956" s="340">
        <f t="shared" si="1562"/>
        <v>0</v>
      </c>
      <c r="AM9956" s="340">
        <f t="shared" si="1562"/>
        <v>0</v>
      </c>
    </row>
    <row r="9957" spans="1:39" x14ac:dyDescent="0.35">
      <c r="A9957" s="337">
        <v>31870</v>
      </c>
      <c r="B9957" s="338">
        <f t="shared" si="1554"/>
        <v>1987</v>
      </c>
      <c r="C9957" s="338">
        <f t="shared" si="1555"/>
        <v>4</v>
      </c>
      <c r="D9957" s="338">
        <f t="shared" si="1556"/>
        <v>3</v>
      </c>
      <c r="E9957" s="334">
        <v>0</v>
      </c>
      <c r="F9957" s="334">
        <v>0</v>
      </c>
      <c r="G9957" s="334">
        <v>0</v>
      </c>
      <c r="H9957" s="334">
        <v>0</v>
      </c>
      <c r="I9957" s="334">
        <v>0</v>
      </c>
      <c r="J9957" s="334">
        <v>0</v>
      </c>
      <c r="K9957" s="334">
        <v>0</v>
      </c>
      <c r="L9957" s="334">
        <v>0</v>
      </c>
      <c r="M9957" s="334">
        <v>0</v>
      </c>
      <c r="N9957" s="334">
        <v>0</v>
      </c>
      <c r="O9957" s="334">
        <v>0</v>
      </c>
      <c r="P9957" s="334">
        <v>0</v>
      </c>
      <c r="Q9957" s="334">
        <v>0</v>
      </c>
      <c r="R9957" s="334">
        <v>0</v>
      </c>
      <c r="S9957" s="334">
        <v>0</v>
      </c>
      <c r="T9957" s="334">
        <v>0</v>
      </c>
      <c r="U9957" s="334">
        <v>0</v>
      </c>
      <c r="V9957" s="334">
        <v>0</v>
      </c>
      <c r="W9957" s="334">
        <v>0</v>
      </c>
      <c r="X9957" s="334">
        <v>0</v>
      </c>
      <c r="Y9957" s="334">
        <v>0</v>
      </c>
      <c r="Z9957" s="334">
        <v>0</v>
      </c>
      <c r="AA9957" s="334">
        <v>0</v>
      </c>
      <c r="AB9957" s="334">
        <v>0</v>
      </c>
      <c r="AD9957" s="334">
        <v>0</v>
      </c>
      <c r="AE9957" s="334">
        <f t="shared" si="1557"/>
        <v>0</v>
      </c>
      <c r="AF9957" s="334">
        <f t="shared" si="1558"/>
        <v>0</v>
      </c>
      <c r="AG9957" s="340">
        <f t="shared" si="1559"/>
        <v>0</v>
      </c>
      <c r="AI9957" s="340">
        <f t="shared" si="1562"/>
        <v>0</v>
      </c>
      <c r="AJ9957" s="340">
        <f t="shared" si="1562"/>
        <v>0</v>
      </c>
      <c r="AK9957" s="340">
        <f t="shared" si="1562"/>
        <v>0</v>
      </c>
      <c r="AL9957" s="340">
        <f t="shared" si="1562"/>
        <v>0</v>
      </c>
      <c r="AM9957" s="340">
        <f t="shared" si="1562"/>
        <v>0</v>
      </c>
    </row>
    <row r="9958" spans="1:39" x14ac:dyDescent="0.35">
      <c r="A9958" s="337">
        <v>31871</v>
      </c>
      <c r="B9958" s="338">
        <f t="shared" si="1554"/>
        <v>1987</v>
      </c>
      <c r="C9958" s="338">
        <f t="shared" si="1555"/>
        <v>4</v>
      </c>
      <c r="D9958" s="338">
        <f t="shared" si="1556"/>
        <v>4</v>
      </c>
      <c r="E9958" s="334">
        <v>0</v>
      </c>
      <c r="F9958" s="334">
        <v>0</v>
      </c>
      <c r="G9958" s="334">
        <v>0</v>
      </c>
      <c r="H9958" s="334">
        <v>0</v>
      </c>
      <c r="I9958" s="334">
        <v>0</v>
      </c>
      <c r="J9958" s="334">
        <v>0</v>
      </c>
      <c r="K9958" s="334">
        <v>0</v>
      </c>
      <c r="L9958" s="334">
        <v>0</v>
      </c>
      <c r="M9958" s="334">
        <v>0</v>
      </c>
      <c r="N9958" s="334">
        <v>0</v>
      </c>
      <c r="O9958" s="334">
        <v>0</v>
      </c>
      <c r="P9958" s="334">
        <v>0</v>
      </c>
      <c r="Q9958" s="334">
        <v>0</v>
      </c>
      <c r="R9958" s="334">
        <v>0</v>
      </c>
      <c r="S9958" s="334">
        <v>0</v>
      </c>
      <c r="T9958" s="334">
        <v>0</v>
      </c>
      <c r="U9958" s="334">
        <v>0</v>
      </c>
      <c r="V9958" s="334">
        <v>0</v>
      </c>
      <c r="W9958" s="334">
        <v>0</v>
      </c>
      <c r="X9958" s="334">
        <v>0</v>
      </c>
      <c r="Y9958" s="334">
        <v>0</v>
      </c>
      <c r="Z9958" s="334">
        <v>0</v>
      </c>
      <c r="AA9958" s="334">
        <v>0</v>
      </c>
      <c r="AB9958" s="334">
        <v>0</v>
      </c>
      <c r="AD9958" s="334">
        <v>0</v>
      </c>
      <c r="AE9958" s="334">
        <f t="shared" si="1557"/>
        <v>0</v>
      </c>
      <c r="AF9958" s="334">
        <f t="shared" si="1558"/>
        <v>0</v>
      </c>
      <c r="AG9958" s="340">
        <f t="shared" si="1559"/>
        <v>0</v>
      </c>
      <c r="AI9958" s="340">
        <f t="shared" si="1562"/>
        <v>0</v>
      </c>
      <c r="AJ9958" s="340">
        <f t="shared" si="1562"/>
        <v>0</v>
      </c>
      <c r="AK9958" s="340">
        <f t="shared" si="1562"/>
        <v>0</v>
      </c>
      <c r="AL9958" s="340">
        <f t="shared" si="1562"/>
        <v>0</v>
      </c>
      <c r="AM9958" s="340">
        <f t="shared" si="1562"/>
        <v>0</v>
      </c>
    </row>
    <row r="9959" spans="1:39" x14ac:dyDescent="0.35">
      <c r="A9959" s="337">
        <v>31872</v>
      </c>
      <c r="B9959" s="338">
        <f t="shared" si="1554"/>
        <v>1987</v>
      </c>
      <c r="C9959" s="338">
        <f t="shared" si="1555"/>
        <v>4</v>
      </c>
      <c r="D9959" s="338">
        <f t="shared" si="1556"/>
        <v>5</v>
      </c>
      <c r="E9959" s="334">
        <v>0</v>
      </c>
      <c r="F9959" s="334">
        <v>0</v>
      </c>
      <c r="G9959" s="334">
        <v>0</v>
      </c>
      <c r="H9959" s="334">
        <v>0</v>
      </c>
      <c r="I9959" s="334">
        <v>0</v>
      </c>
      <c r="J9959" s="334">
        <v>0</v>
      </c>
      <c r="K9959" s="334">
        <v>0</v>
      </c>
      <c r="L9959" s="334">
        <v>0</v>
      </c>
      <c r="M9959" s="334">
        <v>0</v>
      </c>
      <c r="N9959" s="334">
        <v>0</v>
      </c>
      <c r="O9959" s="334">
        <v>0</v>
      </c>
      <c r="P9959" s="334">
        <v>0</v>
      </c>
      <c r="Q9959" s="334">
        <v>0</v>
      </c>
      <c r="R9959" s="334">
        <v>0</v>
      </c>
      <c r="S9959" s="334">
        <v>0</v>
      </c>
      <c r="T9959" s="334">
        <v>0</v>
      </c>
      <c r="U9959" s="334">
        <v>0</v>
      </c>
      <c r="V9959" s="334">
        <v>0</v>
      </c>
      <c r="W9959" s="334">
        <v>0</v>
      </c>
      <c r="X9959" s="334">
        <v>0</v>
      </c>
      <c r="Y9959" s="334">
        <v>0</v>
      </c>
      <c r="Z9959" s="334">
        <v>0</v>
      </c>
      <c r="AA9959" s="334">
        <v>0</v>
      </c>
      <c r="AB9959" s="334">
        <v>0</v>
      </c>
      <c r="AD9959" s="334">
        <v>0</v>
      </c>
      <c r="AE9959" s="334">
        <f t="shared" si="1557"/>
        <v>0</v>
      </c>
      <c r="AF9959" s="334">
        <f t="shared" si="1558"/>
        <v>0</v>
      </c>
      <c r="AG9959" s="340">
        <f t="shared" si="1559"/>
        <v>0</v>
      </c>
      <c r="AI9959" s="340">
        <f t="shared" si="1562"/>
        <v>0</v>
      </c>
      <c r="AJ9959" s="340">
        <f t="shared" si="1562"/>
        <v>0</v>
      </c>
      <c r="AK9959" s="340">
        <f t="shared" si="1562"/>
        <v>0</v>
      </c>
      <c r="AL9959" s="340">
        <f t="shared" si="1562"/>
        <v>0</v>
      </c>
      <c r="AM9959" s="340">
        <f t="shared" si="1562"/>
        <v>0</v>
      </c>
    </row>
    <row r="9960" spans="1:39" x14ac:dyDescent="0.35">
      <c r="A9960" s="337">
        <v>31873</v>
      </c>
      <c r="B9960" s="338">
        <f t="shared" si="1554"/>
        <v>1987</v>
      </c>
      <c r="C9960" s="338">
        <f t="shared" si="1555"/>
        <v>4</v>
      </c>
      <c r="D9960" s="338">
        <f t="shared" si="1556"/>
        <v>6</v>
      </c>
      <c r="E9960" s="334">
        <v>0</v>
      </c>
      <c r="F9960" s="334">
        <v>0</v>
      </c>
      <c r="G9960" s="334">
        <v>0</v>
      </c>
      <c r="H9960" s="334">
        <v>0</v>
      </c>
      <c r="I9960" s="334">
        <v>0</v>
      </c>
      <c r="J9960" s="334">
        <v>0</v>
      </c>
      <c r="K9960" s="334">
        <v>0</v>
      </c>
      <c r="L9960" s="334">
        <v>0</v>
      </c>
      <c r="M9960" s="334">
        <v>0</v>
      </c>
      <c r="N9960" s="334">
        <v>0</v>
      </c>
      <c r="O9960" s="334">
        <v>0</v>
      </c>
      <c r="P9960" s="334">
        <v>0</v>
      </c>
      <c r="Q9960" s="334">
        <v>0</v>
      </c>
      <c r="R9960" s="334">
        <v>0</v>
      </c>
      <c r="S9960" s="334">
        <v>0.2</v>
      </c>
      <c r="T9960" s="334">
        <v>0</v>
      </c>
      <c r="U9960" s="334">
        <v>0</v>
      </c>
      <c r="V9960" s="334">
        <v>0</v>
      </c>
      <c r="W9960" s="334">
        <v>0</v>
      </c>
      <c r="X9960" s="334">
        <v>0</v>
      </c>
      <c r="Y9960" s="334">
        <v>0</v>
      </c>
      <c r="Z9960" s="334">
        <v>0</v>
      </c>
      <c r="AA9960" s="334">
        <v>0</v>
      </c>
      <c r="AB9960" s="334">
        <v>0</v>
      </c>
      <c r="AD9960" s="334">
        <v>0.2</v>
      </c>
      <c r="AE9960" s="334">
        <f t="shared" si="1557"/>
        <v>0.2</v>
      </c>
      <c r="AF9960" s="334">
        <f t="shared" si="1558"/>
        <v>0.2</v>
      </c>
      <c r="AG9960" s="340">
        <f t="shared" si="1559"/>
        <v>0</v>
      </c>
      <c r="AI9960" s="340">
        <f t="shared" si="1562"/>
        <v>0</v>
      </c>
      <c r="AJ9960" s="340">
        <f t="shared" si="1562"/>
        <v>0</v>
      </c>
      <c r="AK9960" s="340">
        <f t="shared" si="1562"/>
        <v>0</v>
      </c>
      <c r="AL9960" s="340">
        <f t="shared" si="1562"/>
        <v>0</v>
      </c>
      <c r="AM9960" s="340">
        <f t="shared" si="1562"/>
        <v>0</v>
      </c>
    </row>
    <row r="9961" spans="1:39" x14ac:dyDescent="0.35">
      <c r="A9961" s="337">
        <v>31874</v>
      </c>
      <c r="B9961" s="338">
        <f t="shared" si="1554"/>
        <v>1987</v>
      </c>
      <c r="C9961" s="338">
        <f t="shared" si="1555"/>
        <v>4</v>
      </c>
      <c r="D9961" s="338">
        <f t="shared" si="1556"/>
        <v>7</v>
      </c>
      <c r="E9961" s="334">
        <v>0</v>
      </c>
      <c r="F9961" s="334">
        <v>0</v>
      </c>
      <c r="G9961" s="334">
        <v>0</v>
      </c>
      <c r="H9961" s="334">
        <v>0</v>
      </c>
      <c r="I9961" s="334">
        <v>0</v>
      </c>
      <c r="J9961" s="334">
        <v>0</v>
      </c>
      <c r="K9961" s="334">
        <v>0</v>
      </c>
      <c r="L9961" s="334">
        <v>0</v>
      </c>
      <c r="M9961" s="334">
        <v>0</v>
      </c>
      <c r="N9961" s="334">
        <v>0</v>
      </c>
      <c r="O9961" s="334">
        <v>0</v>
      </c>
      <c r="P9961" s="334">
        <v>0</v>
      </c>
      <c r="Q9961" s="334">
        <v>0</v>
      </c>
      <c r="R9961" s="334">
        <v>0</v>
      </c>
      <c r="S9961" s="334">
        <v>0</v>
      </c>
      <c r="T9961" s="334">
        <v>0</v>
      </c>
      <c r="U9961" s="334">
        <v>0</v>
      </c>
      <c r="V9961" s="334">
        <v>0</v>
      </c>
      <c r="W9961" s="334">
        <v>0</v>
      </c>
      <c r="X9961" s="334">
        <v>0</v>
      </c>
      <c r="Y9961" s="334">
        <v>0</v>
      </c>
      <c r="Z9961" s="334">
        <v>0</v>
      </c>
      <c r="AA9961" s="334">
        <v>0</v>
      </c>
      <c r="AB9961" s="334">
        <v>0</v>
      </c>
      <c r="AD9961" s="334">
        <v>0</v>
      </c>
      <c r="AE9961" s="334">
        <f t="shared" si="1557"/>
        <v>0</v>
      </c>
      <c r="AF9961" s="334">
        <f t="shared" si="1558"/>
        <v>0</v>
      </c>
      <c r="AG9961" s="340">
        <f t="shared" si="1559"/>
        <v>0</v>
      </c>
      <c r="AI9961" s="340">
        <f t="shared" si="1562"/>
        <v>0</v>
      </c>
      <c r="AJ9961" s="340">
        <f t="shared" si="1562"/>
        <v>0</v>
      </c>
      <c r="AK9961" s="340">
        <f t="shared" si="1562"/>
        <v>0</v>
      </c>
      <c r="AL9961" s="340">
        <f t="shared" si="1562"/>
        <v>0</v>
      </c>
      <c r="AM9961" s="340">
        <f t="shared" si="1562"/>
        <v>0</v>
      </c>
    </row>
    <row r="9962" spans="1:39" x14ac:dyDescent="0.35">
      <c r="A9962" s="337">
        <v>31875</v>
      </c>
      <c r="B9962" s="338">
        <f t="shared" si="1554"/>
        <v>1987</v>
      </c>
      <c r="C9962" s="338">
        <f t="shared" si="1555"/>
        <v>4</v>
      </c>
      <c r="D9962" s="338">
        <f t="shared" si="1556"/>
        <v>8</v>
      </c>
      <c r="E9962" s="334">
        <v>0</v>
      </c>
      <c r="F9962" s="334">
        <v>0</v>
      </c>
      <c r="G9962" s="334">
        <v>0</v>
      </c>
      <c r="H9962" s="334">
        <v>0</v>
      </c>
      <c r="I9962" s="334">
        <v>0</v>
      </c>
      <c r="J9962" s="334">
        <v>0</v>
      </c>
      <c r="K9962" s="334">
        <v>0</v>
      </c>
      <c r="L9962" s="334">
        <v>0</v>
      </c>
      <c r="M9962" s="334">
        <v>0</v>
      </c>
      <c r="N9962" s="334">
        <v>0</v>
      </c>
      <c r="O9962" s="334">
        <v>0</v>
      </c>
      <c r="P9962" s="334">
        <v>0</v>
      </c>
      <c r="Q9962" s="334">
        <v>0</v>
      </c>
      <c r="R9962" s="334">
        <v>0</v>
      </c>
      <c r="S9962" s="334">
        <v>0</v>
      </c>
      <c r="T9962" s="334">
        <v>0</v>
      </c>
      <c r="U9962" s="334">
        <v>0</v>
      </c>
      <c r="V9962" s="334">
        <v>0</v>
      </c>
      <c r="W9962" s="334">
        <v>0</v>
      </c>
      <c r="X9962" s="334">
        <v>0</v>
      </c>
      <c r="Y9962" s="334">
        <v>0</v>
      </c>
      <c r="Z9962" s="334">
        <v>0</v>
      </c>
      <c r="AA9962" s="334">
        <v>0</v>
      </c>
      <c r="AB9962" s="334">
        <v>0</v>
      </c>
      <c r="AD9962" s="334">
        <v>0</v>
      </c>
      <c r="AE9962" s="334">
        <f t="shared" si="1557"/>
        <v>0</v>
      </c>
      <c r="AF9962" s="334">
        <f t="shared" si="1558"/>
        <v>0</v>
      </c>
      <c r="AG9962" s="340">
        <f t="shared" si="1559"/>
        <v>0</v>
      </c>
      <c r="AI9962" s="340">
        <f t="shared" si="1562"/>
        <v>0</v>
      </c>
      <c r="AJ9962" s="340">
        <f t="shared" si="1562"/>
        <v>0</v>
      </c>
      <c r="AK9962" s="340">
        <f t="shared" si="1562"/>
        <v>0</v>
      </c>
      <c r="AL9962" s="340">
        <f t="shared" si="1562"/>
        <v>0</v>
      </c>
      <c r="AM9962" s="340">
        <f t="shared" si="1562"/>
        <v>0</v>
      </c>
    </row>
    <row r="9963" spans="1:39" x14ac:dyDescent="0.35">
      <c r="A9963" s="337">
        <v>31876</v>
      </c>
      <c r="B9963" s="338">
        <f t="shared" si="1554"/>
        <v>1987</v>
      </c>
      <c r="C9963" s="338">
        <f t="shared" si="1555"/>
        <v>4</v>
      </c>
      <c r="D9963" s="338">
        <f t="shared" si="1556"/>
        <v>9</v>
      </c>
      <c r="E9963" s="334">
        <v>0</v>
      </c>
      <c r="F9963" s="334">
        <v>0</v>
      </c>
      <c r="G9963" s="334">
        <v>0</v>
      </c>
      <c r="H9963" s="334">
        <v>0</v>
      </c>
      <c r="I9963" s="334">
        <v>0</v>
      </c>
      <c r="J9963" s="334">
        <v>0</v>
      </c>
      <c r="K9963" s="334">
        <v>0</v>
      </c>
      <c r="L9963" s="334">
        <v>0</v>
      </c>
      <c r="M9963" s="334">
        <v>0</v>
      </c>
      <c r="N9963" s="334">
        <v>0</v>
      </c>
      <c r="O9963" s="334">
        <v>0</v>
      </c>
      <c r="P9963" s="334">
        <v>0</v>
      </c>
      <c r="Q9963" s="334">
        <v>0</v>
      </c>
      <c r="R9963" s="334">
        <v>0</v>
      </c>
      <c r="S9963" s="334">
        <v>0</v>
      </c>
      <c r="T9963" s="334">
        <v>0</v>
      </c>
      <c r="U9963" s="334">
        <v>0</v>
      </c>
      <c r="V9963" s="334">
        <v>0</v>
      </c>
      <c r="W9963" s="334">
        <v>0</v>
      </c>
      <c r="X9963" s="334">
        <v>0</v>
      </c>
      <c r="Y9963" s="334">
        <v>0</v>
      </c>
      <c r="Z9963" s="334">
        <v>0</v>
      </c>
      <c r="AA9963" s="334">
        <v>0</v>
      </c>
      <c r="AB9963" s="334">
        <v>0</v>
      </c>
      <c r="AD9963" s="334">
        <v>0</v>
      </c>
      <c r="AE9963" s="334">
        <f t="shared" si="1557"/>
        <v>0</v>
      </c>
      <c r="AF9963" s="334">
        <f t="shared" si="1558"/>
        <v>0</v>
      </c>
      <c r="AG9963" s="340">
        <f t="shared" si="1559"/>
        <v>0</v>
      </c>
      <c r="AI9963" s="340">
        <f t="shared" si="1562"/>
        <v>0</v>
      </c>
      <c r="AJ9963" s="340">
        <f t="shared" si="1562"/>
        <v>0</v>
      </c>
      <c r="AK9963" s="340">
        <f t="shared" si="1562"/>
        <v>0</v>
      </c>
      <c r="AL9963" s="340">
        <f t="shared" si="1562"/>
        <v>0</v>
      </c>
      <c r="AM9963" s="340">
        <f t="shared" si="1562"/>
        <v>0</v>
      </c>
    </row>
    <row r="9964" spans="1:39" x14ac:dyDescent="0.35">
      <c r="A9964" s="337">
        <v>31877</v>
      </c>
      <c r="B9964" s="338">
        <f t="shared" si="1554"/>
        <v>1987</v>
      </c>
      <c r="C9964" s="338">
        <f t="shared" si="1555"/>
        <v>4</v>
      </c>
      <c r="D9964" s="338">
        <f t="shared" si="1556"/>
        <v>10</v>
      </c>
      <c r="E9964" s="334">
        <v>0</v>
      </c>
      <c r="F9964" s="334">
        <v>0</v>
      </c>
      <c r="G9964" s="334">
        <v>0</v>
      </c>
      <c r="H9964" s="334">
        <v>0</v>
      </c>
      <c r="I9964" s="334">
        <v>0</v>
      </c>
      <c r="J9964" s="334">
        <v>0</v>
      </c>
      <c r="K9964" s="334">
        <v>0</v>
      </c>
      <c r="L9964" s="334">
        <v>0</v>
      </c>
      <c r="M9964" s="334">
        <v>0</v>
      </c>
      <c r="N9964" s="334">
        <v>0</v>
      </c>
      <c r="O9964" s="334">
        <v>0</v>
      </c>
      <c r="P9964" s="334">
        <v>0</v>
      </c>
      <c r="Q9964" s="334">
        <v>0</v>
      </c>
      <c r="R9964" s="334">
        <v>0</v>
      </c>
      <c r="S9964" s="334">
        <v>0</v>
      </c>
      <c r="T9964" s="334">
        <v>0</v>
      </c>
      <c r="U9964" s="334">
        <v>0</v>
      </c>
      <c r="V9964" s="334">
        <v>0</v>
      </c>
      <c r="W9964" s="334">
        <v>0</v>
      </c>
      <c r="X9964" s="334">
        <v>0</v>
      </c>
      <c r="Y9964" s="334">
        <v>0</v>
      </c>
      <c r="Z9964" s="334">
        <v>0</v>
      </c>
      <c r="AA9964" s="334">
        <v>0</v>
      </c>
      <c r="AB9964" s="334">
        <v>0</v>
      </c>
      <c r="AD9964" s="334">
        <v>0</v>
      </c>
      <c r="AE9964" s="334">
        <f t="shared" si="1557"/>
        <v>0</v>
      </c>
      <c r="AF9964" s="334">
        <f t="shared" si="1558"/>
        <v>0</v>
      </c>
      <c r="AG9964" s="340">
        <f t="shared" si="1559"/>
        <v>0</v>
      </c>
      <c r="AI9964" s="340">
        <f t="shared" si="1562"/>
        <v>0</v>
      </c>
      <c r="AJ9964" s="340">
        <f t="shared" si="1562"/>
        <v>0</v>
      </c>
      <c r="AK9964" s="340">
        <f t="shared" si="1562"/>
        <v>0</v>
      </c>
      <c r="AL9964" s="340">
        <f t="shared" si="1562"/>
        <v>0</v>
      </c>
      <c r="AM9964" s="340">
        <f t="shared" si="1562"/>
        <v>0</v>
      </c>
    </row>
    <row r="9965" spans="1:39" x14ac:dyDescent="0.35">
      <c r="A9965" s="337">
        <v>31878</v>
      </c>
      <c r="B9965" s="338">
        <f t="shared" si="1554"/>
        <v>1987</v>
      </c>
      <c r="C9965" s="338">
        <f t="shared" si="1555"/>
        <v>4</v>
      </c>
      <c r="D9965" s="338">
        <f t="shared" si="1556"/>
        <v>11</v>
      </c>
      <c r="E9965" s="334">
        <v>0</v>
      </c>
      <c r="F9965" s="334">
        <v>0</v>
      </c>
      <c r="G9965" s="334">
        <v>0</v>
      </c>
      <c r="H9965" s="334">
        <v>0</v>
      </c>
      <c r="I9965" s="334">
        <v>0.4</v>
      </c>
      <c r="J9965" s="334">
        <v>0.5</v>
      </c>
      <c r="K9965" s="334">
        <v>0.4</v>
      </c>
      <c r="L9965" s="334">
        <v>0.4</v>
      </c>
      <c r="M9965" s="334">
        <v>0</v>
      </c>
      <c r="N9965" s="334">
        <v>0</v>
      </c>
      <c r="O9965" s="334">
        <v>0</v>
      </c>
      <c r="P9965" s="334">
        <v>0</v>
      </c>
      <c r="Q9965" s="334">
        <v>0</v>
      </c>
      <c r="R9965" s="334">
        <v>0.5</v>
      </c>
      <c r="S9965" s="334">
        <v>0</v>
      </c>
      <c r="T9965" s="334">
        <v>0</v>
      </c>
      <c r="U9965" s="334">
        <v>0</v>
      </c>
      <c r="V9965" s="334">
        <v>0</v>
      </c>
      <c r="W9965" s="334">
        <v>0.4</v>
      </c>
      <c r="X9965" s="334">
        <v>0</v>
      </c>
      <c r="Y9965" s="334">
        <v>0</v>
      </c>
      <c r="Z9965" s="334">
        <v>0</v>
      </c>
      <c r="AA9965" s="334">
        <v>0</v>
      </c>
      <c r="AB9965" s="334">
        <v>0</v>
      </c>
      <c r="AD9965" s="334">
        <v>2.6</v>
      </c>
      <c r="AE9965" s="334">
        <f t="shared" si="1557"/>
        <v>2.6</v>
      </c>
      <c r="AF9965" s="334">
        <f t="shared" si="1558"/>
        <v>2.6</v>
      </c>
      <c r="AG9965" s="340">
        <f t="shared" si="1559"/>
        <v>0</v>
      </c>
      <c r="AI9965" s="340">
        <f t="shared" si="1562"/>
        <v>0</v>
      </c>
      <c r="AJ9965" s="340">
        <f t="shared" si="1562"/>
        <v>0</v>
      </c>
      <c r="AK9965" s="340">
        <f t="shared" si="1562"/>
        <v>0</v>
      </c>
      <c r="AL9965" s="340">
        <f t="shared" si="1562"/>
        <v>0</v>
      </c>
      <c r="AM9965" s="340">
        <f t="shared" si="1562"/>
        <v>0</v>
      </c>
    </row>
    <row r="9966" spans="1:39" x14ac:dyDescent="0.35">
      <c r="A9966" s="337">
        <v>31879</v>
      </c>
      <c r="B9966" s="338">
        <f t="shared" si="1554"/>
        <v>1987</v>
      </c>
      <c r="C9966" s="338">
        <f t="shared" si="1555"/>
        <v>4</v>
      </c>
      <c r="D9966" s="338">
        <f t="shared" si="1556"/>
        <v>12</v>
      </c>
      <c r="E9966" s="334">
        <v>0</v>
      </c>
      <c r="F9966" s="334">
        <v>0</v>
      </c>
      <c r="G9966" s="334">
        <v>0</v>
      </c>
      <c r="H9966" s="334">
        <v>0</v>
      </c>
      <c r="I9966" s="334">
        <v>0</v>
      </c>
      <c r="J9966" s="334">
        <v>0</v>
      </c>
      <c r="K9966" s="334">
        <v>0</v>
      </c>
      <c r="L9966" s="334">
        <v>0</v>
      </c>
      <c r="M9966" s="334">
        <v>0</v>
      </c>
      <c r="N9966" s="334">
        <v>0</v>
      </c>
      <c r="O9966" s="334">
        <v>0</v>
      </c>
      <c r="P9966" s="334">
        <v>0</v>
      </c>
      <c r="Q9966" s="334">
        <v>0</v>
      </c>
      <c r="R9966" s="334">
        <v>0</v>
      </c>
      <c r="S9966" s="334">
        <v>0</v>
      </c>
      <c r="T9966" s="334">
        <v>0</v>
      </c>
      <c r="U9966" s="334">
        <v>0</v>
      </c>
      <c r="V9966" s="334">
        <v>0</v>
      </c>
      <c r="W9966" s="334">
        <v>0</v>
      </c>
      <c r="X9966" s="334">
        <v>0</v>
      </c>
      <c r="Y9966" s="334">
        <v>0</v>
      </c>
      <c r="Z9966" s="334">
        <v>0</v>
      </c>
      <c r="AA9966" s="334">
        <v>0</v>
      </c>
      <c r="AB9966" s="334">
        <v>0</v>
      </c>
      <c r="AD9966" s="334">
        <v>0</v>
      </c>
      <c r="AE9966" s="334">
        <f t="shared" si="1557"/>
        <v>0</v>
      </c>
      <c r="AF9966" s="334">
        <f t="shared" si="1558"/>
        <v>0</v>
      </c>
      <c r="AG9966" s="340">
        <f t="shared" si="1559"/>
        <v>0</v>
      </c>
      <c r="AI9966" s="340">
        <f t="shared" si="1562"/>
        <v>0</v>
      </c>
      <c r="AJ9966" s="340">
        <f t="shared" si="1562"/>
        <v>0</v>
      </c>
      <c r="AK9966" s="340">
        <f t="shared" si="1562"/>
        <v>0</v>
      </c>
      <c r="AL9966" s="340">
        <f t="shared" si="1562"/>
        <v>0</v>
      </c>
      <c r="AM9966" s="340">
        <f t="shared" si="1562"/>
        <v>0</v>
      </c>
    </row>
    <row r="9967" spans="1:39" x14ac:dyDescent="0.35">
      <c r="A9967" s="337">
        <v>31880</v>
      </c>
      <c r="B9967" s="338">
        <f t="shared" si="1554"/>
        <v>1987</v>
      </c>
      <c r="C9967" s="338">
        <f t="shared" si="1555"/>
        <v>4</v>
      </c>
      <c r="D9967" s="338">
        <f t="shared" si="1556"/>
        <v>13</v>
      </c>
      <c r="E9967" s="334">
        <v>0</v>
      </c>
      <c r="F9967" s="334">
        <v>0</v>
      </c>
      <c r="G9967" s="334">
        <v>0</v>
      </c>
      <c r="H9967" s="334">
        <v>0</v>
      </c>
      <c r="I9967" s="334">
        <v>0</v>
      </c>
      <c r="J9967" s="334">
        <v>0</v>
      </c>
      <c r="K9967" s="334">
        <v>0</v>
      </c>
      <c r="L9967" s="334">
        <v>0</v>
      </c>
      <c r="M9967" s="334">
        <v>0</v>
      </c>
      <c r="N9967" s="334">
        <v>0</v>
      </c>
      <c r="O9967" s="334">
        <v>0</v>
      </c>
      <c r="P9967" s="334">
        <v>0</v>
      </c>
      <c r="Q9967" s="334">
        <v>0</v>
      </c>
      <c r="R9967" s="334">
        <v>0</v>
      </c>
      <c r="S9967" s="334">
        <v>0</v>
      </c>
      <c r="T9967" s="334">
        <v>0</v>
      </c>
      <c r="U9967" s="334">
        <v>0</v>
      </c>
      <c r="V9967" s="334">
        <v>0</v>
      </c>
      <c r="W9967" s="334">
        <v>0</v>
      </c>
      <c r="X9967" s="334">
        <v>0</v>
      </c>
      <c r="Y9967" s="334">
        <v>0</v>
      </c>
      <c r="Z9967" s="334">
        <v>0</v>
      </c>
      <c r="AA9967" s="334">
        <v>0</v>
      </c>
      <c r="AB9967" s="334">
        <v>0</v>
      </c>
      <c r="AD9967" s="334">
        <v>0</v>
      </c>
      <c r="AE9967" s="334">
        <f t="shared" si="1557"/>
        <v>0</v>
      </c>
      <c r="AF9967" s="334">
        <f t="shared" si="1558"/>
        <v>0</v>
      </c>
      <c r="AG9967" s="340">
        <f t="shared" si="1559"/>
        <v>0</v>
      </c>
      <c r="AI9967" s="340">
        <f t="shared" si="1562"/>
        <v>0</v>
      </c>
      <c r="AJ9967" s="340">
        <f t="shared" si="1562"/>
        <v>0</v>
      </c>
      <c r="AK9967" s="340">
        <f t="shared" si="1562"/>
        <v>0</v>
      </c>
      <c r="AL9967" s="340">
        <f t="shared" si="1562"/>
        <v>0</v>
      </c>
      <c r="AM9967" s="340">
        <f t="shared" si="1562"/>
        <v>0</v>
      </c>
    </row>
    <row r="9968" spans="1:39" x14ac:dyDescent="0.35">
      <c r="A9968" s="337">
        <v>31881</v>
      </c>
      <c r="B9968" s="338">
        <f t="shared" si="1554"/>
        <v>1987</v>
      </c>
      <c r="C9968" s="338">
        <f t="shared" si="1555"/>
        <v>4</v>
      </c>
      <c r="D9968" s="338">
        <f t="shared" si="1556"/>
        <v>14</v>
      </c>
      <c r="E9968" s="334">
        <v>0</v>
      </c>
      <c r="F9968" s="334">
        <v>0</v>
      </c>
      <c r="G9968" s="334">
        <v>0</v>
      </c>
      <c r="H9968" s="334">
        <v>0</v>
      </c>
      <c r="I9968" s="334">
        <v>0</v>
      </c>
      <c r="J9968" s="334">
        <v>0</v>
      </c>
      <c r="K9968" s="334">
        <v>0</v>
      </c>
      <c r="L9968" s="334">
        <v>0</v>
      </c>
      <c r="M9968" s="334">
        <v>0</v>
      </c>
      <c r="N9968" s="334">
        <v>0</v>
      </c>
      <c r="O9968" s="334">
        <v>0</v>
      </c>
      <c r="P9968" s="334">
        <v>0</v>
      </c>
      <c r="Q9968" s="334">
        <v>0</v>
      </c>
      <c r="R9968" s="334">
        <v>0</v>
      </c>
      <c r="S9968" s="334">
        <v>0</v>
      </c>
      <c r="T9968" s="334">
        <v>0</v>
      </c>
      <c r="U9968" s="334">
        <v>0</v>
      </c>
      <c r="V9968" s="334">
        <v>0</v>
      </c>
      <c r="W9968" s="334">
        <v>0</v>
      </c>
      <c r="X9968" s="334">
        <v>0</v>
      </c>
      <c r="Y9968" s="334">
        <v>0</v>
      </c>
      <c r="Z9968" s="334">
        <v>0</v>
      </c>
      <c r="AA9968" s="334">
        <v>0</v>
      </c>
      <c r="AB9968" s="334">
        <v>0</v>
      </c>
      <c r="AD9968" s="334">
        <v>0</v>
      </c>
      <c r="AE9968" s="334">
        <f t="shared" si="1557"/>
        <v>0</v>
      </c>
      <c r="AF9968" s="334">
        <f t="shared" si="1558"/>
        <v>0</v>
      </c>
      <c r="AG9968" s="340">
        <f t="shared" si="1559"/>
        <v>0</v>
      </c>
      <c r="AI9968" s="340">
        <f t="shared" si="1562"/>
        <v>0</v>
      </c>
      <c r="AJ9968" s="340">
        <f t="shared" si="1562"/>
        <v>0</v>
      </c>
      <c r="AK9968" s="340">
        <f t="shared" si="1562"/>
        <v>0</v>
      </c>
      <c r="AL9968" s="340">
        <f t="shared" si="1562"/>
        <v>0</v>
      </c>
      <c r="AM9968" s="340">
        <f t="shared" si="1562"/>
        <v>0</v>
      </c>
    </row>
    <row r="9969" spans="1:39" x14ac:dyDescent="0.35">
      <c r="A9969" s="337">
        <v>31882</v>
      </c>
      <c r="B9969" s="338">
        <f t="shared" si="1554"/>
        <v>1987</v>
      </c>
      <c r="C9969" s="338">
        <f t="shared" si="1555"/>
        <v>4</v>
      </c>
      <c r="D9969" s="338">
        <f t="shared" si="1556"/>
        <v>15</v>
      </c>
      <c r="E9969" s="334">
        <v>0</v>
      </c>
      <c r="F9969" s="334">
        <v>0</v>
      </c>
      <c r="G9969" s="334">
        <v>0</v>
      </c>
      <c r="H9969" s="334">
        <v>0</v>
      </c>
      <c r="I9969" s="334">
        <v>0</v>
      </c>
      <c r="J9969" s="334">
        <v>0</v>
      </c>
      <c r="K9969" s="334">
        <v>0</v>
      </c>
      <c r="L9969" s="334">
        <v>0</v>
      </c>
      <c r="M9969" s="334">
        <v>0</v>
      </c>
      <c r="N9969" s="334">
        <v>0</v>
      </c>
      <c r="O9969" s="334">
        <v>0</v>
      </c>
      <c r="P9969" s="334">
        <v>0</v>
      </c>
      <c r="Q9969" s="334">
        <v>0</v>
      </c>
      <c r="R9969" s="334">
        <v>0</v>
      </c>
      <c r="S9969" s="334">
        <v>0</v>
      </c>
      <c r="T9969" s="334">
        <v>0</v>
      </c>
      <c r="U9969" s="334">
        <v>0</v>
      </c>
      <c r="V9969" s="334">
        <v>0</v>
      </c>
      <c r="W9969" s="334">
        <v>0</v>
      </c>
      <c r="X9969" s="334">
        <v>0</v>
      </c>
      <c r="Y9969" s="334">
        <v>0</v>
      </c>
      <c r="Z9969" s="334">
        <v>0</v>
      </c>
      <c r="AA9969" s="334">
        <v>0</v>
      </c>
      <c r="AB9969" s="334">
        <v>0</v>
      </c>
      <c r="AD9969" s="334">
        <v>0</v>
      </c>
      <c r="AE9969" s="334">
        <f t="shared" si="1557"/>
        <v>0</v>
      </c>
      <c r="AF9969" s="334">
        <f t="shared" si="1558"/>
        <v>0</v>
      </c>
      <c r="AG9969" s="340">
        <f t="shared" si="1559"/>
        <v>0</v>
      </c>
      <c r="AI9969" s="340">
        <f t="shared" si="1562"/>
        <v>0</v>
      </c>
      <c r="AJ9969" s="340">
        <f t="shared" si="1562"/>
        <v>0</v>
      </c>
      <c r="AK9969" s="340">
        <f t="shared" si="1562"/>
        <v>0</v>
      </c>
      <c r="AL9969" s="340">
        <f t="shared" si="1562"/>
        <v>0</v>
      </c>
      <c r="AM9969" s="340">
        <f t="shared" si="1562"/>
        <v>0</v>
      </c>
    </row>
    <row r="9970" spans="1:39" x14ac:dyDescent="0.35">
      <c r="A9970" s="337">
        <v>31883</v>
      </c>
      <c r="B9970" s="338">
        <f t="shared" si="1554"/>
        <v>1987</v>
      </c>
      <c r="C9970" s="338">
        <f t="shared" si="1555"/>
        <v>4</v>
      </c>
      <c r="D9970" s="338">
        <f t="shared" si="1556"/>
        <v>16</v>
      </c>
      <c r="E9970" s="334">
        <v>0</v>
      </c>
      <c r="F9970" s="334">
        <v>0</v>
      </c>
      <c r="G9970" s="334">
        <v>0</v>
      </c>
      <c r="H9970" s="334">
        <v>0</v>
      </c>
      <c r="I9970" s="334">
        <v>0</v>
      </c>
      <c r="J9970" s="334">
        <v>0</v>
      </c>
      <c r="K9970" s="334">
        <v>0</v>
      </c>
      <c r="L9970" s="334">
        <v>0</v>
      </c>
      <c r="M9970" s="334">
        <v>0</v>
      </c>
      <c r="N9970" s="334">
        <v>0</v>
      </c>
      <c r="O9970" s="334">
        <v>0</v>
      </c>
      <c r="P9970" s="334">
        <v>0</v>
      </c>
      <c r="Q9970" s="334">
        <v>0</v>
      </c>
      <c r="R9970" s="334">
        <v>0</v>
      </c>
      <c r="S9970" s="334">
        <v>0</v>
      </c>
      <c r="T9970" s="334">
        <v>0</v>
      </c>
      <c r="U9970" s="334">
        <v>0</v>
      </c>
      <c r="V9970" s="334">
        <v>0</v>
      </c>
      <c r="W9970" s="334">
        <v>0</v>
      </c>
      <c r="X9970" s="334">
        <v>0</v>
      </c>
      <c r="Y9970" s="334">
        <v>0</v>
      </c>
      <c r="Z9970" s="334">
        <v>0</v>
      </c>
      <c r="AA9970" s="334">
        <v>0</v>
      </c>
      <c r="AB9970" s="334">
        <v>0</v>
      </c>
      <c r="AD9970" s="334">
        <v>0</v>
      </c>
      <c r="AE9970" s="334">
        <f t="shared" si="1557"/>
        <v>0</v>
      </c>
      <c r="AF9970" s="334">
        <f t="shared" si="1558"/>
        <v>0</v>
      </c>
      <c r="AG9970" s="340">
        <f t="shared" si="1559"/>
        <v>0</v>
      </c>
      <c r="AI9970" s="340">
        <f t="shared" si="1562"/>
        <v>0</v>
      </c>
      <c r="AJ9970" s="340">
        <f t="shared" si="1562"/>
        <v>0</v>
      </c>
      <c r="AK9970" s="340">
        <f t="shared" si="1562"/>
        <v>0</v>
      </c>
      <c r="AL9970" s="340">
        <f t="shared" si="1562"/>
        <v>0</v>
      </c>
      <c r="AM9970" s="340">
        <f t="shared" si="1562"/>
        <v>0</v>
      </c>
    </row>
    <row r="9971" spans="1:39" x14ac:dyDescent="0.35">
      <c r="A9971" s="337">
        <v>31884</v>
      </c>
      <c r="B9971" s="338">
        <f t="shared" si="1554"/>
        <v>1987</v>
      </c>
      <c r="C9971" s="338">
        <f t="shared" si="1555"/>
        <v>4</v>
      </c>
      <c r="D9971" s="338">
        <f t="shared" si="1556"/>
        <v>17</v>
      </c>
      <c r="E9971" s="334">
        <v>0</v>
      </c>
      <c r="F9971" s="334">
        <v>0</v>
      </c>
      <c r="G9971" s="334">
        <v>0</v>
      </c>
      <c r="H9971" s="334">
        <v>0</v>
      </c>
      <c r="I9971" s="334">
        <v>0</v>
      </c>
      <c r="J9971" s="334">
        <v>0</v>
      </c>
      <c r="K9971" s="334">
        <v>0</v>
      </c>
      <c r="L9971" s="334">
        <v>0</v>
      </c>
      <c r="M9971" s="334">
        <v>0.5</v>
      </c>
      <c r="N9971" s="334">
        <v>0.4</v>
      </c>
      <c r="O9971" s="334">
        <v>0</v>
      </c>
      <c r="P9971" s="334">
        <v>0</v>
      </c>
      <c r="Q9971" s="334">
        <v>0</v>
      </c>
      <c r="R9971" s="334">
        <v>0</v>
      </c>
      <c r="S9971" s="334">
        <v>0</v>
      </c>
      <c r="T9971" s="334">
        <v>0</v>
      </c>
      <c r="U9971" s="334">
        <v>0</v>
      </c>
      <c r="V9971" s="334">
        <v>0.5</v>
      </c>
      <c r="W9971" s="334">
        <v>0.4</v>
      </c>
      <c r="X9971" s="334">
        <v>0.5</v>
      </c>
      <c r="Y9971" s="334">
        <v>0</v>
      </c>
      <c r="Z9971" s="334">
        <v>0.4</v>
      </c>
      <c r="AA9971" s="334">
        <v>0.5</v>
      </c>
      <c r="AB9971" s="334">
        <v>0.4</v>
      </c>
      <c r="AD9971" s="334">
        <v>3.6</v>
      </c>
      <c r="AE9971" s="334">
        <f t="shared" si="1557"/>
        <v>3.6</v>
      </c>
      <c r="AF9971" s="334">
        <f t="shared" si="1558"/>
        <v>3.5999999999999996</v>
      </c>
      <c r="AG9971" s="340">
        <f t="shared" si="1559"/>
        <v>4.4408920985006262E-16</v>
      </c>
      <c r="AI9971" s="340">
        <f t="shared" si="1562"/>
        <v>0</v>
      </c>
      <c r="AJ9971" s="340">
        <f t="shared" si="1562"/>
        <v>0</v>
      </c>
      <c r="AK9971" s="340">
        <f t="shared" si="1562"/>
        <v>0</v>
      </c>
      <c r="AL9971" s="340">
        <f t="shared" si="1562"/>
        <v>0</v>
      </c>
      <c r="AM9971" s="340">
        <f t="shared" si="1562"/>
        <v>0</v>
      </c>
    </row>
    <row r="9972" spans="1:39" x14ac:dyDescent="0.35">
      <c r="A9972" s="337">
        <v>31885</v>
      </c>
      <c r="B9972" s="338">
        <f t="shared" si="1554"/>
        <v>1987</v>
      </c>
      <c r="C9972" s="338">
        <f t="shared" si="1555"/>
        <v>4</v>
      </c>
      <c r="D9972" s="338">
        <f t="shared" si="1556"/>
        <v>18</v>
      </c>
      <c r="E9972" s="334">
        <v>1.3</v>
      </c>
      <c r="F9972" s="334">
        <v>1.8</v>
      </c>
      <c r="G9972" s="334">
        <v>1.3</v>
      </c>
      <c r="H9972" s="334">
        <v>1.2</v>
      </c>
      <c r="I9972" s="334">
        <v>0.7</v>
      </c>
      <c r="J9972" s="334">
        <v>0.6</v>
      </c>
      <c r="K9972" s="334">
        <v>0.6</v>
      </c>
      <c r="L9972" s="334">
        <v>0.6</v>
      </c>
      <c r="M9972" s="334">
        <v>0</v>
      </c>
      <c r="N9972" s="334">
        <v>0</v>
      </c>
      <c r="O9972" s="334">
        <v>0</v>
      </c>
      <c r="P9972" s="334">
        <v>0</v>
      </c>
      <c r="Q9972" s="334">
        <v>0</v>
      </c>
      <c r="R9972" s="334">
        <v>0</v>
      </c>
      <c r="S9972" s="334">
        <v>0</v>
      </c>
      <c r="T9972" s="334">
        <v>0.7</v>
      </c>
      <c r="U9972" s="334">
        <v>0.6</v>
      </c>
      <c r="V9972" s="334">
        <v>0</v>
      </c>
      <c r="W9972" s="334">
        <v>0</v>
      </c>
      <c r="X9972" s="334">
        <v>0</v>
      </c>
      <c r="Y9972" s="334">
        <v>0</v>
      </c>
      <c r="Z9972" s="334">
        <v>0</v>
      </c>
      <c r="AA9972" s="334">
        <v>0</v>
      </c>
      <c r="AB9972" s="334">
        <v>0</v>
      </c>
      <c r="AD9972" s="334">
        <v>9.4</v>
      </c>
      <c r="AE9972" s="334">
        <f t="shared" si="1557"/>
        <v>9.4</v>
      </c>
      <c r="AF9972" s="334">
        <f t="shared" si="1558"/>
        <v>9.3999999999999986</v>
      </c>
      <c r="AG9972" s="340">
        <f t="shared" si="1559"/>
        <v>1.7763568394002505E-15</v>
      </c>
      <c r="AI9972" s="340">
        <f t="shared" ref="AI9972:AM9987" si="1563">IF($C9972=AI$1,$AF9972,0)</f>
        <v>0</v>
      </c>
      <c r="AJ9972" s="340">
        <f t="shared" si="1563"/>
        <v>0</v>
      </c>
      <c r="AK9972" s="340">
        <f t="shared" si="1563"/>
        <v>0</v>
      </c>
      <c r="AL9972" s="340">
        <f t="shared" si="1563"/>
        <v>0</v>
      </c>
      <c r="AM9972" s="340">
        <f t="shared" si="1563"/>
        <v>0</v>
      </c>
    </row>
    <row r="9973" spans="1:39" x14ac:dyDescent="0.35">
      <c r="A9973" s="337">
        <v>31886</v>
      </c>
      <c r="B9973" s="338">
        <f t="shared" si="1554"/>
        <v>1987</v>
      </c>
      <c r="C9973" s="338">
        <f t="shared" si="1555"/>
        <v>4</v>
      </c>
      <c r="D9973" s="338">
        <f t="shared" si="1556"/>
        <v>19</v>
      </c>
      <c r="E9973" s="334">
        <v>0</v>
      </c>
      <c r="F9973" s="334">
        <v>0</v>
      </c>
      <c r="G9973" s="334">
        <v>0</v>
      </c>
      <c r="H9973" s="334">
        <v>0</v>
      </c>
      <c r="I9973" s="334">
        <v>0</v>
      </c>
      <c r="J9973" s="334">
        <v>0</v>
      </c>
      <c r="K9973" s="334">
        <v>0</v>
      </c>
      <c r="L9973" s="334">
        <v>0</v>
      </c>
      <c r="M9973" s="334">
        <v>0</v>
      </c>
      <c r="N9973" s="334">
        <v>0</v>
      </c>
      <c r="O9973" s="334">
        <v>0</v>
      </c>
      <c r="P9973" s="334">
        <v>0</v>
      </c>
      <c r="Q9973" s="334">
        <v>0</v>
      </c>
      <c r="R9973" s="334">
        <v>0</v>
      </c>
      <c r="S9973" s="334">
        <v>0</v>
      </c>
      <c r="T9973" s="334">
        <v>0</v>
      </c>
      <c r="U9973" s="334">
        <v>0</v>
      </c>
      <c r="V9973" s="334">
        <v>0</v>
      </c>
      <c r="W9973" s="334">
        <v>0</v>
      </c>
      <c r="X9973" s="334">
        <v>0</v>
      </c>
      <c r="Y9973" s="334">
        <v>0</v>
      </c>
      <c r="Z9973" s="334">
        <v>0</v>
      </c>
      <c r="AA9973" s="334">
        <v>0</v>
      </c>
      <c r="AB9973" s="334">
        <v>0</v>
      </c>
      <c r="AD9973" s="334">
        <v>0</v>
      </c>
      <c r="AE9973" s="334">
        <f t="shared" si="1557"/>
        <v>0</v>
      </c>
      <c r="AF9973" s="334">
        <f t="shared" si="1558"/>
        <v>0</v>
      </c>
      <c r="AG9973" s="340">
        <f t="shared" si="1559"/>
        <v>0</v>
      </c>
      <c r="AI9973" s="340">
        <f t="shared" si="1563"/>
        <v>0</v>
      </c>
      <c r="AJ9973" s="340">
        <f t="shared" si="1563"/>
        <v>0</v>
      </c>
      <c r="AK9973" s="340">
        <f t="shared" si="1563"/>
        <v>0</v>
      </c>
      <c r="AL9973" s="340">
        <f t="shared" si="1563"/>
        <v>0</v>
      </c>
      <c r="AM9973" s="340">
        <f t="shared" si="1563"/>
        <v>0</v>
      </c>
    </row>
    <row r="9974" spans="1:39" x14ac:dyDescent="0.35">
      <c r="A9974" s="337">
        <v>31887</v>
      </c>
      <c r="B9974" s="338">
        <f t="shared" si="1554"/>
        <v>1987</v>
      </c>
      <c r="C9974" s="338">
        <f t="shared" si="1555"/>
        <v>4</v>
      </c>
      <c r="D9974" s="338">
        <f t="shared" si="1556"/>
        <v>20</v>
      </c>
      <c r="E9974" s="334">
        <v>0</v>
      </c>
      <c r="F9974" s="334">
        <v>0</v>
      </c>
      <c r="G9974" s="334">
        <v>0</v>
      </c>
      <c r="H9974" s="334">
        <v>0</v>
      </c>
      <c r="I9974" s="334">
        <v>0</v>
      </c>
      <c r="J9974" s="334">
        <v>0</v>
      </c>
      <c r="K9974" s="334">
        <v>0</v>
      </c>
      <c r="L9974" s="334">
        <v>0</v>
      </c>
      <c r="M9974" s="334">
        <v>0</v>
      </c>
      <c r="N9974" s="334">
        <v>0</v>
      </c>
      <c r="O9974" s="334">
        <v>0</v>
      </c>
      <c r="P9974" s="334">
        <v>0</v>
      </c>
      <c r="Q9974" s="334">
        <v>0</v>
      </c>
      <c r="R9974" s="334">
        <v>0</v>
      </c>
      <c r="S9974" s="334">
        <v>0</v>
      </c>
      <c r="T9974" s="334">
        <v>0</v>
      </c>
      <c r="U9974" s="334">
        <v>0</v>
      </c>
      <c r="V9974" s="334">
        <v>0</v>
      </c>
      <c r="W9974" s="334">
        <v>0</v>
      </c>
      <c r="X9974" s="334">
        <v>0</v>
      </c>
      <c r="Y9974" s="334">
        <v>0</v>
      </c>
      <c r="Z9974" s="334">
        <v>0</v>
      </c>
      <c r="AA9974" s="334">
        <v>0</v>
      </c>
      <c r="AB9974" s="334">
        <v>0</v>
      </c>
      <c r="AD9974" s="334">
        <v>0</v>
      </c>
      <c r="AE9974" s="334">
        <f t="shared" si="1557"/>
        <v>0</v>
      </c>
      <c r="AF9974" s="334">
        <f t="shared" si="1558"/>
        <v>0</v>
      </c>
      <c r="AG9974" s="340">
        <f t="shared" si="1559"/>
        <v>0</v>
      </c>
      <c r="AI9974" s="340">
        <f t="shared" si="1563"/>
        <v>0</v>
      </c>
      <c r="AJ9974" s="340">
        <f t="shared" si="1563"/>
        <v>0</v>
      </c>
      <c r="AK9974" s="340">
        <f t="shared" si="1563"/>
        <v>0</v>
      </c>
      <c r="AL9974" s="340">
        <f t="shared" si="1563"/>
        <v>0</v>
      </c>
      <c r="AM9974" s="340">
        <f t="shared" si="1563"/>
        <v>0</v>
      </c>
    </row>
    <row r="9975" spans="1:39" x14ac:dyDescent="0.35">
      <c r="A9975" s="337">
        <v>31888</v>
      </c>
      <c r="B9975" s="338">
        <f t="shared" si="1554"/>
        <v>1987</v>
      </c>
      <c r="C9975" s="338">
        <f t="shared" si="1555"/>
        <v>4</v>
      </c>
      <c r="D9975" s="338">
        <f t="shared" si="1556"/>
        <v>21</v>
      </c>
      <c r="E9975" s="334">
        <v>0</v>
      </c>
      <c r="F9975" s="334">
        <v>0</v>
      </c>
      <c r="G9975" s="334">
        <v>0</v>
      </c>
      <c r="H9975" s="334">
        <v>0</v>
      </c>
      <c r="I9975" s="334">
        <v>0</v>
      </c>
      <c r="J9975" s="334">
        <v>0</v>
      </c>
      <c r="K9975" s="334">
        <v>0</v>
      </c>
      <c r="L9975" s="334">
        <v>0</v>
      </c>
      <c r="M9975" s="334">
        <v>0</v>
      </c>
      <c r="N9975" s="334">
        <v>0</v>
      </c>
      <c r="O9975" s="334">
        <v>0</v>
      </c>
      <c r="P9975" s="334">
        <v>0</v>
      </c>
      <c r="Q9975" s="334">
        <v>0</v>
      </c>
      <c r="R9975" s="334">
        <v>0</v>
      </c>
      <c r="S9975" s="334">
        <v>0</v>
      </c>
      <c r="T9975" s="334">
        <v>0</v>
      </c>
      <c r="U9975" s="334">
        <v>0</v>
      </c>
      <c r="V9975" s="334">
        <v>0</v>
      </c>
      <c r="W9975" s="334">
        <v>0</v>
      </c>
      <c r="X9975" s="334">
        <v>0</v>
      </c>
      <c r="Y9975" s="334">
        <v>0</v>
      </c>
      <c r="Z9975" s="334">
        <v>0</v>
      </c>
      <c r="AA9975" s="334">
        <v>0</v>
      </c>
      <c r="AB9975" s="334">
        <v>0</v>
      </c>
      <c r="AD9975" s="334">
        <v>0</v>
      </c>
      <c r="AE9975" s="334">
        <f t="shared" si="1557"/>
        <v>0</v>
      </c>
      <c r="AF9975" s="334">
        <f t="shared" si="1558"/>
        <v>0</v>
      </c>
      <c r="AG9975" s="340">
        <f t="shared" si="1559"/>
        <v>0</v>
      </c>
      <c r="AI9975" s="340">
        <f t="shared" si="1563"/>
        <v>0</v>
      </c>
      <c r="AJ9975" s="340">
        <f t="shared" si="1563"/>
        <v>0</v>
      </c>
      <c r="AK9975" s="340">
        <f t="shared" si="1563"/>
        <v>0</v>
      </c>
      <c r="AL9975" s="340">
        <f t="shared" si="1563"/>
        <v>0</v>
      </c>
      <c r="AM9975" s="340">
        <f t="shared" si="1563"/>
        <v>0</v>
      </c>
    </row>
    <row r="9976" spans="1:39" x14ac:dyDescent="0.35">
      <c r="A9976" s="337">
        <v>31889</v>
      </c>
      <c r="B9976" s="338">
        <f t="shared" si="1554"/>
        <v>1987</v>
      </c>
      <c r="C9976" s="338">
        <f t="shared" si="1555"/>
        <v>4</v>
      </c>
      <c r="D9976" s="338">
        <f t="shared" si="1556"/>
        <v>22</v>
      </c>
      <c r="E9976" s="334">
        <v>0</v>
      </c>
      <c r="F9976" s="334">
        <v>0</v>
      </c>
      <c r="G9976" s="334">
        <v>0</v>
      </c>
      <c r="H9976" s="334">
        <v>0</v>
      </c>
      <c r="I9976" s="334">
        <v>0</v>
      </c>
      <c r="J9976" s="334">
        <v>0</v>
      </c>
      <c r="K9976" s="334">
        <v>0</v>
      </c>
      <c r="L9976" s="334">
        <v>0</v>
      </c>
      <c r="M9976" s="334">
        <v>0</v>
      </c>
      <c r="N9976" s="334">
        <v>0</v>
      </c>
      <c r="O9976" s="334">
        <v>0</v>
      </c>
      <c r="P9976" s="334">
        <v>0</v>
      </c>
      <c r="Q9976" s="334">
        <v>0</v>
      </c>
      <c r="R9976" s="334">
        <v>0</v>
      </c>
      <c r="S9976" s="334">
        <v>0</v>
      </c>
      <c r="T9976" s="334">
        <v>0</v>
      </c>
      <c r="U9976" s="334">
        <v>0</v>
      </c>
      <c r="V9976" s="334">
        <v>0</v>
      </c>
      <c r="W9976" s="334">
        <v>0</v>
      </c>
      <c r="X9976" s="334">
        <v>0</v>
      </c>
      <c r="Y9976" s="334">
        <v>0</v>
      </c>
      <c r="Z9976" s="334">
        <v>0</v>
      </c>
      <c r="AA9976" s="334">
        <v>0</v>
      </c>
      <c r="AB9976" s="334">
        <v>0</v>
      </c>
      <c r="AD9976" s="334">
        <v>0</v>
      </c>
      <c r="AE9976" s="334">
        <f t="shared" si="1557"/>
        <v>0</v>
      </c>
      <c r="AF9976" s="334">
        <f t="shared" si="1558"/>
        <v>0</v>
      </c>
      <c r="AG9976" s="340">
        <f t="shared" si="1559"/>
        <v>0</v>
      </c>
      <c r="AI9976" s="340">
        <f t="shared" si="1563"/>
        <v>0</v>
      </c>
      <c r="AJ9976" s="340">
        <f t="shared" si="1563"/>
        <v>0</v>
      </c>
      <c r="AK9976" s="340">
        <f t="shared" si="1563"/>
        <v>0</v>
      </c>
      <c r="AL9976" s="340">
        <f t="shared" si="1563"/>
        <v>0</v>
      </c>
      <c r="AM9976" s="340">
        <f t="shared" si="1563"/>
        <v>0</v>
      </c>
    </row>
    <row r="9977" spans="1:39" x14ac:dyDescent="0.35">
      <c r="A9977" s="337">
        <v>31890</v>
      </c>
      <c r="B9977" s="338">
        <f t="shared" si="1554"/>
        <v>1987</v>
      </c>
      <c r="C9977" s="338">
        <f t="shared" si="1555"/>
        <v>4</v>
      </c>
      <c r="D9977" s="338">
        <f t="shared" si="1556"/>
        <v>23</v>
      </c>
      <c r="E9977" s="334">
        <v>0</v>
      </c>
      <c r="F9977" s="334">
        <v>0</v>
      </c>
      <c r="G9977" s="334">
        <v>0</v>
      </c>
      <c r="H9977" s="334">
        <v>0</v>
      </c>
      <c r="I9977" s="334">
        <v>0</v>
      </c>
      <c r="J9977" s="334">
        <v>0.2</v>
      </c>
      <c r="K9977" s="334">
        <v>0.2</v>
      </c>
      <c r="L9977" s="334">
        <v>0.2</v>
      </c>
      <c r="M9977" s="334">
        <v>0.2</v>
      </c>
      <c r="N9977" s="334">
        <v>0.2</v>
      </c>
      <c r="O9977" s="334">
        <v>0.2</v>
      </c>
      <c r="P9977" s="334">
        <v>0</v>
      </c>
      <c r="Q9977" s="334">
        <v>0</v>
      </c>
      <c r="R9977" s="334">
        <v>0</v>
      </c>
      <c r="S9977" s="334">
        <v>0</v>
      </c>
      <c r="T9977" s="334">
        <v>0</v>
      </c>
      <c r="U9977" s="334">
        <v>0</v>
      </c>
      <c r="V9977" s="334">
        <v>0.2</v>
      </c>
      <c r="W9977" s="334">
        <v>0.2</v>
      </c>
      <c r="X9977" s="334">
        <v>0.2</v>
      </c>
      <c r="Y9977" s="334">
        <v>0.2</v>
      </c>
      <c r="Z9977" s="334">
        <v>0</v>
      </c>
      <c r="AA9977" s="334">
        <v>0</v>
      </c>
      <c r="AB9977" s="334">
        <v>0</v>
      </c>
      <c r="AD9977" s="334">
        <v>2</v>
      </c>
      <c r="AE9977" s="334">
        <f t="shared" si="1557"/>
        <v>2</v>
      </c>
      <c r="AF9977" s="334">
        <f t="shared" si="1558"/>
        <v>1.9999999999999998</v>
      </c>
      <c r="AG9977" s="340">
        <f t="shared" si="1559"/>
        <v>2.2204460492503131E-16</v>
      </c>
      <c r="AI9977" s="340">
        <f t="shared" si="1563"/>
        <v>0</v>
      </c>
      <c r="AJ9977" s="340">
        <f t="shared" si="1563"/>
        <v>0</v>
      </c>
      <c r="AK9977" s="340">
        <f t="shared" si="1563"/>
        <v>0</v>
      </c>
      <c r="AL9977" s="340">
        <f t="shared" si="1563"/>
        <v>0</v>
      </c>
      <c r="AM9977" s="340">
        <f t="shared" si="1563"/>
        <v>0</v>
      </c>
    </row>
    <row r="9978" spans="1:39" x14ac:dyDescent="0.35">
      <c r="A9978" s="337">
        <v>31891</v>
      </c>
      <c r="B9978" s="338">
        <f t="shared" si="1554"/>
        <v>1987</v>
      </c>
      <c r="C9978" s="338">
        <f t="shared" si="1555"/>
        <v>4</v>
      </c>
      <c r="D9978" s="338">
        <f t="shared" si="1556"/>
        <v>24</v>
      </c>
      <c r="E9978" s="334">
        <v>0</v>
      </c>
      <c r="F9978" s="334">
        <v>0</v>
      </c>
      <c r="G9978" s="334">
        <v>0</v>
      </c>
      <c r="H9978" s="334">
        <v>0</v>
      </c>
      <c r="I9978" s="334">
        <v>0</v>
      </c>
      <c r="J9978" s="334">
        <v>0</v>
      </c>
      <c r="K9978" s="334">
        <v>0</v>
      </c>
      <c r="L9978" s="334">
        <v>0</v>
      </c>
      <c r="M9978" s="334">
        <v>0</v>
      </c>
      <c r="N9978" s="334">
        <v>0</v>
      </c>
      <c r="O9978" s="334">
        <v>0</v>
      </c>
      <c r="P9978" s="334">
        <v>0</v>
      </c>
      <c r="Q9978" s="334">
        <v>0</v>
      </c>
      <c r="R9978" s="334">
        <v>0</v>
      </c>
      <c r="S9978" s="334">
        <v>0</v>
      </c>
      <c r="T9978" s="334">
        <v>0</v>
      </c>
      <c r="U9978" s="334">
        <v>0</v>
      </c>
      <c r="V9978" s="334">
        <v>0</v>
      </c>
      <c r="W9978" s="334">
        <v>0</v>
      </c>
      <c r="X9978" s="334">
        <v>0</v>
      </c>
      <c r="Y9978" s="334">
        <v>0</v>
      </c>
      <c r="Z9978" s="334">
        <v>0</v>
      </c>
      <c r="AA9978" s="334">
        <v>0</v>
      </c>
      <c r="AB9978" s="334">
        <v>0</v>
      </c>
      <c r="AD9978" s="334">
        <v>0</v>
      </c>
      <c r="AE9978" s="334">
        <f t="shared" si="1557"/>
        <v>0</v>
      </c>
      <c r="AF9978" s="334">
        <f t="shared" si="1558"/>
        <v>0</v>
      </c>
      <c r="AG9978" s="340">
        <f t="shared" si="1559"/>
        <v>0</v>
      </c>
      <c r="AI9978" s="340">
        <f t="shared" si="1563"/>
        <v>0</v>
      </c>
      <c r="AJ9978" s="340">
        <f t="shared" si="1563"/>
        <v>0</v>
      </c>
      <c r="AK9978" s="340">
        <f t="shared" si="1563"/>
        <v>0</v>
      </c>
      <c r="AL9978" s="340">
        <f t="shared" si="1563"/>
        <v>0</v>
      </c>
      <c r="AM9978" s="340">
        <f t="shared" si="1563"/>
        <v>0</v>
      </c>
    </row>
    <row r="9979" spans="1:39" x14ac:dyDescent="0.35">
      <c r="A9979" s="337">
        <v>31892</v>
      </c>
      <c r="B9979" s="338">
        <f t="shared" si="1554"/>
        <v>1987</v>
      </c>
      <c r="C9979" s="338">
        <f t="shared" si="1555"/>
        <v>4</v>
      </c>
      <c r="D9979" s="338">
        <f t="shared" si="1556"/>
        <v>25</v>
      </c>
      <c r="E9979" s="334">
        <v>0</v>
      </c>
      <c r="F9979" s="334">
        <v>0</v>
      </c>
      <c r="G9979" s="334">
        <v>0</v>
      </c>
      <c r="H9979" s="334">
        <v>0</v>
      </c>
      <c r="I9979" s="334">
        <v>0</v>
      </c>
      <c r="J9979" s="334">
        <v>0</v>
      </c>
      <c r="K9979" s="334">
        <v>0</v>
      </c>
      <c r="L9979" s="334">
        <v>0</v>
      </c>
      <c r="M9979" s="334">
        <v>0</v>
      </c>
      <c r="N9979" s="334">
        <v>0</v>
      </c>
      <c r="O9979" s="334">
        <v>0</v>
      </c>
      <c r="P9979" s="334">
        <v>0</v>
      </c>
      <c r="Q9979" s="334">
        <v>0</v>
      </c>
      <c r="R9979" s="334">
        <v>0</v>
      </c>
      <c r="S9979" s="334">
        <v>0</v>
      </c>
      <c r="T9979" s="334">
        <v>0</v>
      </c>
      <c r="U9979" s="334">
        <v>0</v>
      </c>
      <c r="V9979" s="334">
        <v>0</v>
      </c>
      <c r="W9979" s="334">
        <v>0</v>
      </c>
      <c r="X9979" s="334">
        <v>0</v>
      </c>
      <c r="Y9979" s="334">
        <v>0</v>
      </c>
      <c r="Z9979" s="334">
        <v>0</v>
      </c>
      <c r="AA9979" s="334">
        <v>0</v>
      </c>
      <c r="AB9979" s="334">
        <v>0</v>
      </c>
      <c r="AD9979" s="334">
        <v>0</v>
      </c>
      <c r="AE9979" s="334">
        <f t="shared" si="1557"/>
        <v>0</v>
      </c>
      <c r="AF9979" s="334">
        <f t="shared" si="1558"/>
        <v>0</v>
      </c>
      <c r="AG9979" s="340">
        <f t="shared" si="1559"/>
        <v>0</v>
      </c>
      <c r="AI9979" s="340">
        <f t="shared" si="1563"/>
        <v>0</v>
      </c>
      <c r="AJ9979" s="340">
        <f t="shared" si="1563"/>
        <v>0</v>
      </c>
      <c r="AK9979" s="340">
        <f t="shared" si="1563"/>
        <v>0</v>
      </c>
      <c r="AL9979" s="340">
        <f t="shared" si="1563"/>
        <v>0</v>
      </c>
      <c r="AM9979" s="340">
        <f t="shared" si="1563"/>
        <v>0</v>
      </c>
    </row>
    <row r="9980" spans="1:39" x14ac:dyDescent="0.35">
      <c r="A9980" s="337">
        <v>31893</v>
      </c>
      <c r="B9980" s="338">
        <f t="shared" si="1554"/>
        <v>1987</v>
      </c>
      <c r="C9980" s="338">
        <f t="shared" si="1555"/>
        <v>4</v>
      </c>
      <c r="D9980" s="338">
        <f t="shared" si="1556"/>
        <v>26</v>
      </c>
      <c r="E9980" s="334">
        <v>0</v>
      </c>
      <c r="F9980" s="334">
        <v>0</v>
      </c>
      <c r="G9980" s="334">
        <v>0</v>
      </c>
      <c r="H9980" s="334">
        <v>0</v>
      </c>
      <c r="I9980" s="334">
        <v>0</v>
      </c>
      <c r="J9980" s="334">
        <v>0</v>
      </c>
      <c r="K9980" s="334">
        <v>0</v>
      </c>
      <c r="L9980" s="334">
        <v>0</v>
      </c>
      <c r="M9980" s="334">
        <v>0</v>
      </c>
      <c r="N9980" s="334">
        <v>0</v>
      </c>
      <c r="O9980" s="334">
        <v>0</v>
      </c>
      <c r="P9980" s="334">
        <v>0</v>
      </c>
      <c r="Q9980" s="334">
        <v>0</v>
      </c>
      <c r="R9980" s="334">
        <v>0</v>
      </c>
      <c r="S9980" s="334">
        <v>0</v>
      </c>
      <c r="T9980" s="334">
        <v>0</v>
      </c>
      <c r="U9980" s="334">
        <v>0</v>
      </c>
      <c r="V9980" s="334">
        <v>0</v>
      </c>
      <c r="W9980" s="334">
        <v>0</v>
      </c>
      <c r="X9980" s="334">
        <v>0</v>
      </c>
      <c r="Y9980" s="334">
        <v>0</v>
      </c>
      <c r="Z9980" s="334">
        <v>0</v>
      </c>
      <c r="AA9980" s="334">
        <v>0</v>
      </c>
      <c r="AB9980" s="334">
        <v>0</v>
      </c>
      <c r="AD9980" s="334">
        <v>0</v>
      </c>
      <c r="AE9980" s="334">
        <f t="shared" si="1557"/>
        <v>0</v>
      </c>
      <c r="AF9980" s="334">
        <f t="shared" si="1558"/>
        <v>0</v>
      </c>
      <c r="AG9980" s="340">
        <f t="shared" si="1559"/>
        <v>0</v>
      </c>
      <c r="AI9980" s="340">
        <f t="shared" si="1563"/>
        <v>0</v>
      </c>
      <c r="AJ9980" s="340">
        <f t="shared" si="1563"/>
        <v>0</v>
      </c>
      <c r="AK9980" s="340">
        <f t="shared" si="1563"/>
        <v>0</v>
      </c>
      <c r="AL9980" s="340">
        <f t="shared" si="1563"/>
        <v>0</v>
      </c>
      <c r="AM9980" s="340">
        <f t="shared" si="1563"/>
        <v>0</v>
      </c>
    </row>
    <row r="9981" spans="1:39" x14ac:dyDescent="0.35">
      <c r="A9981" s="337">
        <v>31894</v>
      </c>
      <c r="B9981" s="338">
        <f t="shared" si="1554"/>
        <v>1987</v>
      </c>
      <c r="C9981" s="338">
        <f t="shared" si="1555"/>
        <v>4</v>
      </c>
      <c r="D9981" s="338">
        <f t="shared" si="1556"/>
        <v>27</v>
      </c>
      <c r="E9981" s="334">
        <v>0</v>
      </c>
      <c r="F9981" s="334">
        <v>0</v>
      </c>
      <c r="G9981" s="334">
        <v>0</v>
      </c>
      <c r="H9981" s="334">
        <v>0</v>
      </c>
      <c r="I9981" s="334">
        <v>0</v>
      </c>
      <c r="J9981" s="334">
        <v>0</v>
      </c>
      <c r="K9981" s="334">
        <v>0</v>
      </c>
      <c r="L9981" s="334">
        <v>0</v>
      </c>
      <c r="M9981" s="334">
        <v>0</v>
      </c>
      <c r="N9981" s="334">
        <v>0</v>
      </c>
      <c r="O9981" s="334">
        <v>0</v>
      </c>
      <c r="P9981" s="334">
        <v>0</v>
      </c>
      <c r="Q9981" s="334">
        <v>0</v>
      </c>
      <c r="R9981" s="334">
        <v>0</v>
      </c>
      <c r="S9981" s="334">
        <v>0</v>
      </c>
      <c r="T9981" s="334">
        <v>0</v>
      </c>
      <c r="U9981" s="334">
        <v>0</v>
      </c>
      <c r="V9981" s="334">
        <v>0</v>
      </c>
      <c r="W9981" s="334">
        <v>0</v>
      </c>
      <c r="X9981" s="334">
        <v>0</v>
      </c>
      <c r="Y9981" s="334">
        <v>0</v>
      </c>
      <c r="Z9981" s="334">
        <v>0</v>
      </c>
      <c r="AA9981" s="334">
        <v>0</v>
      </c>
      <c r="AB9981" s="334">
        <v>0</v>
      </c>
      <c r="AD9981" s="334">
        <v>0</v>
      </c>
      <c r="AE9981" s="334">
        <f t="shared" si="1557"/>
        <v>0</v>
      </c>
      <c r="AF9981" s="334">
        <f t="shared" si="1558"/>
        <v>0</v>
      </c>
      <c r="AG9981" s="340">
        <f t="shared" si="1559"/>
        <v>0</v>
      </c>
      <c r="AI9981" s="340">
        <f t="shared" si="1563"/>
        <v>0</v>
      </c>
      <c r="AJ9981" s="340">
        <f t="shared" si="1563"/>
        <v>0</v>
      </c>
      <c r="AK9981" s="340">
        <f t="shared" si="1563"/>
        <v>0</v>
      </c>
      <c r="AL9981" s="340">
        <f t="shared" si="1563"/>
        <v>0</v>
      </c>
      <c r="AM9981" s="340">
        <f t="shared" si="1563"/>
        <v>0</v>
      </c>
    </row>
    <row r="9982" spans="1:39" x14ac:dyDescent="0.35">
      <c r="A9982" s="337">
        <v>31895</v>
      </c>
      <c r="B9982" s="338">
        <f t="shared" si="1554"/>
        <v>1987</v>
      </c>
      <c r="C9982" s="338">
        <f t="shared" si="1555"/>
        <v>4</v>
      </c>
      <c r="D9982" s="338">
        <f t="shared" si="1556"/>
        <v>28</v>
      </c>
      <c r="E9982" s="334">
        <v>0</v>
      </c>
      <c r="F9982" s="334">
        <v>0</v>
      </c>
      <c r="G9982" s="334">
        <v>0</v>
      </c>
      <c r="H9982" s="334">
        <v>0</v>
      </c>
      <c r="I9982" s="334">
        <v>0</v>
      </c>
      <c r="J9982" s="334">
        <v>0</v>
      </c>
      <c r="K9982" s="334">
        <v>0</v>
      </c>
      <c r="L9982" s="334">
        <v>0</v>
      </c>
      <c r="M9982" s="334">
        <v>0</v>
      </c>
      <c r="N9982" s="334">
        <v>0</v>
      </c>
      <c r="O9982" s="334">
        <v>0</v>
      </c>
      <c r="P9982" s="334">
        <v>0</v>
      </c>
      <c r="Q9982" s="334">
        <v>0</v>
      </c>
      <c r="R9982" s="334">
        <v>0</v>
      </c>
      <c r="S9982" s="334">
        <v>0</v>
      </c>
      <c r="T9982" s="334">
        <v>0</v>
      </c>
      <c r="U9982" s="334">
        <v>0</v>
      </c>
      <c r="V9982" s="334">
        <v>0</v>
      </c>
      <c r="W9982" s="334">
        <v>0</v>
      </c>
      <c r="X9982" s="334">
        <v>0</v>
      </c>
      <c r="Y9982" s="334">
        <v>0</v>
      </c>
      <c r="Z9982" s="334">
        <v>0</v>
      </c>
      <c r="AA9982" s="334">
        <v>0</v>
      </c>
      <c r="AB9982" s="334">
        <v>0</v>
      </c>
      <c r="AD9982" s="334">
        <v>0</v>
      </c>
      <c r="AE9982" s="334">
        <f t="shared" si="1557"/>
        <v>0</v>
      </c>
      <c r="AF9982" s="334">
        <f t="shared" si="1558"/>
        <v>0</v>
      </c>
      <c r="AG9982" s="340">
        <f t="shared" si="1559"/>
        <v>0</v>
      </c>
      <c r="AI9982" s="340">
        <f t="shared" si="1563"/>
        <v>0</v>
      </c>
      <c r="AJ9982" s="340">
        <f t="shared" si="1563"/>
        <v>0</v>
      </c>
      <c r="AK9982" s="340">
        <f t="shared" si="1563"/>
        <v>0</v>
      </c>
      <c r="AL9982" s="340">
        <f t="shared" si="1563"/>
        <v>0</v>
      </c>
      <c r="AM9982" s="340">
        <f t="shared" si="1563"/>
        <v>0</v>
      </c>
    </row>
    <row r="9983" spans="1:39" x14ac:dyDescent="0.35">
      <c r="A9983" s="337">
        <v>31896</v>
      </c>
      <c r="B9983" s="338">
        <f t="shared" si="1554"/>
        <v>1987</v>
      </c>
      <c r="C9983" s="338">
        <f t="shared" si="1555"/>
        <v>4</v>
      </c>
      <c r="D9983" s="338">
        <f t="shared" si="1556"/>
        <v>29</v>
      </c>
      <c r="E9983" s="334">
        <v>0</v>
      </c>
      <c r="F9983" s="334">
        <v>0</v>
      </c>
      <c r="G9983" s="334">
        <v>0</v>
      </c>
      <c r="H9983" s="334">
        <v>0</v>
      </c>
      <c r="I9983" s="334">
        <v>0</v>
      </c>
      <c r="J9983" s="334">
        <v>0</v>
      </c>
      <c r="K9983" s="334">
        <v>0</v>
      </c>
      <c r="L9983" s="334">
        <v>0</v>
      </c>
      <c r="M9983" s="334">
        <v>0</v>
      </c>
      <c r="N9983" s="334">
        <v>0</v>
      </c>
      <c r="O9983" s="334">
        <v>0</v>
      </c>
      <c r="P9983" s="334">
        <v>0</v>
      </c>
      <c r="Q9983" s="334">
        <v>0</v>
      </c>
      <c r="R9983" s="334">
        <v>0</v>
      </c>
      <c r="S9983" s="334">
        <v>0</v>
      </c>
      <c r="T9983" s="334">
        <v>0</v>
      </c>
      <c r="U9983" s="334">
        <v>0</v>
      </c>
      <c r="V9983" s="334">
        <v>0</v>
      </c>
      <c r="W9983" s="334">
        <v>0</v>
      </c>
      <c r="X9983" s="334">
        <v>0</v>
      </c>
      <c r="Y9983" s="334">
        <v>2</v>
      </c>
      <c r="Z9983" s="334">
        <v>0</v>
      </c>
      <c r="AA9983" s="334">
        <v>0</v>
      </c>
      <c r="AB9983" s="334">
        <v>0</v>
      </c>
      <c r="AD9983" s="334">
        <v>2</v>
      </c>
      <c r="AE9983" s="334">
        <f t="shared" si="1557"/>
        <v>2</v>
      </c>
      <c r="AF9983" s="334">
        <f t="shared" si="1558"/>
        <v>2</v>
      </c>
      <c r="AG9983" s="340">
        <f t="shared" si="1559"/>
        <v>0</v>
      </c>
      <c r="AI9983" s="340">
        <f t="shared" si="1563"/>
        <v>0</v>
      </c>
      <c r="AJ9983" s="340">
        <f t="shared" si="1563"/>
        <v>0</v>
      </c>
      <c r="AK9983" s="340">
        <f t="shared" si="1563"/>
        <v>0</v>
      </c>
      <c r="AL9983" s="340">
        <f t="shared" si="1563"/>
        <v>0</v>
      </c>
      <c r="AM9983" s="340">
        <f t="shared" si="1563"/>
        <v>0</v>
      </c>
    </row>
    <row r="9984" spans="1:39" x14ac:dyDescent="0.35">
      <c r="A9984" s="337">
        <v>31897</v>
      </c>
      <c r="B9984" s="338">
        <f t="shared" si="1554"/>
        <v>1987</v>
      </c>
      <c r="C9984" s="338">
        <f t="shared" si="1555"/>
        <v>4</v>
      </c>
      <c r="D9984" s="338">
        <f t="shared" si="1556"/>
        <v>30</v>
      </c>
      <c r="E9984" s="334">
        <v>0</v>
      </c>
      <c r="F9984" s="334">
        <v>0</v>
      </c>
      <c r="G9984" s="334">
        <v>0</v>
      </c>
      <c r="H9984" s="334">
        <v>0</v>
      </c>
      <c r="I9984" s="334">
        <v>0</v>
      </c>
      <c r="J9984" s="334">
        <v>0</v>
      </c>
      <c r="K9984" s="334">
        <v>0</v>
      </c>
      <c r="L9984" s="334">
        <v>0</v>
      </c>
      <c r="M9984" s="334">
        <v>0</v>
      </c>
      <c r="N9984" s="334">
        <v>0</v>
      </c>
      <c r="O9984" s="334">
        <v>0</v>
      </c>
      <c r="P9984" s="334">
        <v>0</v>
      </c>
      <c r="Q9984" s="334">
        <v>0</v>
      </c>
      <c r="R9984" s="334">
        <v>0</v>
      </c>
      <c r="S9984" s="334">
        <v>0</v>
      </c>
      <c r="T9984" s="334">
        <v>0</v>
      </c>
      <c r="U9984" s="334">
        <v>0</v>
      </c>
      <c r="V9984" s="334">
        <v>0</v>
      </c>
      <c r="W9984" s="334">
        <v>0.2</v>
      </c>
      <c r="X9984" s="334">
        <v>0</v>
      </c>
      <c r="Y9984" s="334">
        <v>0.5</v>
      </c>
      <c r="Z9984" s="334">
        <v>0</v>
      </c>
      <c r="AA9984" s="334">
        <v>0</v>
      </c>
      <c r="AB9984" s="334">
        <v>1.9</v>
      </c>
      <c r="AD9984" s="334">
        <v>2.6</v>
      </c>
      <c r="AE9984" s="334">
        <f t="shared" si="1557"/>
        <v>2.6</v>
      </c>
      <c r="AF9984" s="334">
        <f t="shared" si="1558"/>
        <v>2.5999999999999996</v>
      </c>
      <c r="AG9984" s="340">
        <f t="shared" si="1559"/>
        <v>4.4408920985006262E-16</v>
      </c>
      <c r="AI9984" s="340">
        <f t="shared" si="1563"/>
        <v>0</v>
      </c>
      <c r="AJ9984" s="340">
        <f t="shared" si="1563"/>
        <v>0</v>
      </c>
      <c r="AK9984" s="340">
        <f t="shared" si="1563"/>
        <v>0</v>
      </c>
      <c r="AL9984" s="340">
        <f t="shared" si="1563"/>
        <v>0</v>
      </c>
      <c r="AM9984" s="340">
        <f t="shared" si="1563"/>
        <v>0</v>
      </c>
    </row>
    <row r="9985" spans="1:39" x14ac:dyDescent="0.35">
      <c r="A9985" s="337">
        <v>31898</v>
      </c>
      <c r="B9985" s="338">
        <f t="shared" si="1554"/>
        <v>1987</v>
      </c>
      <c r="C9985" s="338">
        <f t="shared" si="1555"/>
        <v>5</v>
      </c>
      <c r="D9985" s="338">
        <f t="shared" si="1556"/>
        <v>1</v>
      </c>
      <c r="E9985" s="334">
        <v>2.2000000000000002</v>
      </c>
      <c r="F9985" s="334">
        <v>0</v>
      </c>
      <c r="G9985" s="334">
        <v>0.3</v>
      </c>
      <c r="H9985" s="334">
        <v>0</v>
      </c>
      <c r="I9985" s="334">
        <v>0</v>
      </c>
      <c r="J9985" s="334">
        <v>0</v>
      </c>
      <c r="K9985" s="334">
        <v>0</v>
      </c>
      <c r="L9985" s="334">
        <v>0.2</v>
      </c>
      <c r="M9985" s="334">
        <v>0</v>
      </c>
      <c r="N9985" s="334">
        <v>0</v>
      </c>
      <c r="O9985" s="334">
        <v>0</v>
      </c>
      <c r="P9985" s="334">
        <v>0</v>
      </c>
      <c r="Q9985" s="334">
        <v>0</v>
      </c>
      <c r="R9985" s="334">
        <v>0</v>
      </c>
      <c r="S9985" s="334">
        <v>0</v>
      </c>
      <c r="T9985" s="334">
        <v>0</v>
      </c>
      <c r="U9985" s="334">
        <v>0</v>
      </c>
      <c r="V9985" s="334">
        <v>0</v>
      </c>
      <c r="W9985" s="334">
        <v>0</v>
      </c>
      <c r="X9985" s="334">
        <v>0</v>
      </c>
      <c r="Y9985" s="334">
        <v>0</v>
      </c>
      <c r="Z9985" s="334">
        <v>0</v>
      </c>
      <c r="AA9985" s="334">
        <v>0</v>
      </c>
      <c r="AB9985" s="334">
        <v>0</v>
      </c>
      <c r="AD9985" s="334">
        <v>2.7</v>
      </c>
      <c r="AE9985" s="334">
        <f t="shared" si="1557"/>
        <v>2.7</v>
      </c>
      <c r="AF9985" s="334">
        <f t="shared" si="1558"/>
        <v>2.7</v>
      </c>
      <c r="AG9985" s="340">
        <f t="shared" si="1559"/>
        <v>0</v>
      </c>
      <c r="AI9985" s="340">
        <f t="shared" si="1563"/>
        <v>2.7</v>
      </c>
      <c r="AJ9985" s="340">
        <f t="shared" si="1563"/>
        <v>0</v>
      </c>
      <c r="AK9985" s="340">
        <f t="shared" si="1563"/>
        <v>0</v>
      </c>
      <c r="AL9985" s="340">
        <f t="shared" si="1563"/>
        <v>0</v>
      </c>
      <c r="AM9985" s="340">
        <f t="shared" si="1563"/>
        <v>0</v>
      </c>
    </row>
    <row r="9986" spans="1:39" x14ac:dyDescent="0.35">
      <c r="A9986" s="337">
        <v>31899</v>
      </c>
      <c r="B9986" s="338">
        <f t="shared" si="1554"/>
        <v>1987</v>
      </c>
      <c r="C9986" s="338">
        <f t="shared" si="1555"/>
        <v>5</v>
      </c>
      <c r="D9986" s="338">
        <f t="shared" si="1556"/>
        <v>2</v>
      </c>
      <c r="E9986" s="334">
        <v>0</v>
      </c>
      <c r="F9986" s="334">
        <v>0</v>
      </c>
      <c r="G9986" s="334">
        <v>0</v>
      </c>
      <c r="H9986" s="334">
        <v>0</v>
      </c>
      <c r="I9986" s="334">
        <v>0</v>
      </c>
      <c r="J9986" s="334">
        <v>0</v>
      </c>
      <c r="K9986" s="334">
        <v>0</v>
      </c>
      <c r="L9986" s="334">
        <v>0</v>
      </c>
      <c r="M9986" s="334">
        <v>0</v>
      </c>
      <c r="N9986" s="334">
        <v>0</v>
      </c>
      <c r="O9986" s="334">
        <v>0</v>
      </c>
      <c r="P9986" s="334">
        <v>0</v>
      </c>
      <c r="Q9986" s="334">
        <v>0</v>
      </c>
      <c r="R9986" s="334">
        <v>0</v>
      </c>
      <c r="S9986" s="334">
        <v>0</v>
      </c>
      <c r="T9986" s="334">
        <v>0</v>
      </c>
      <c r="U9986" s="334">
        <v>0</v>
      </c>
      <c r="V9986" s="334">
        <v>2</v>
      </c>
      <c r="W9986" s="334">
        <v>0.4</v>
      </c>
      <c r="X9986" s="334">
        <v>0</v>
      </c>
      <c r="Y9986" s="334">
        <v>0</v>
      </c>
      <c r="Z9986" s="334">
        <v>0</v>
      </c>
      <c r="AA9986" s="334">
        <v>0</v>
      </c>
      <c r="AB9986" s="334">
        <v>0</v>
      </c>
      <c r="AD9986" s="334">
        <v>2.4</v>
      </c>
      <c r="AE9986" s="334">
        <f t="shared" si="1557"/>
        <v>2.4</v>
      </c>
      <c r="AF9986" s="334">
        <f t="shared" si="1558"/>
        <v>2.4</v>
      </c>
      <c r="AG9986" s="340">
        <f t="shared" si="1559"/>
        <v>0</v>
      </c>
      <c r="AI9986" s="340">
        <f t="shared" si="1563"/>
        <v>2.4</v>
      </c>
      <c r="AJ9986" s="340">
        <f t="shared" si="1563"/>
        <v>0</v>
      </c>
      <c r="AK9986" s="340">
        <f t="shared" si="1563"/>
        <v>0</v>
      </c>
      <c r="AL9986" s="340">
        <f t="shared" si="1563"/>
        <v>0</v>
      </c>
      <c r="AM9986" s="340">
        <f t="shared" si="1563"/>
        <v>0</v>
      </c>
    </row>
    <row r="9987" spans="1:39" x14ac:dyDescent="0.35">
      <c r="A9987" s="337">
        <v>31900</v>
      </c>
      <c r="B9987" s="338">
        <f t="shared" si="1554"/>
        <v>1987</v>
      </c>
      <c r="C9987" s="338">
        <f t="shared" si="1555"/>
        <v>5</v>
      </c>
      <c r="D9987" s="338">
        <f t="shared" si="1556"/>
        <v>3</v>
      </c>
      <c r="E9987" s="334">
        <v>0</v>
      </c>
      <c r="F9987" s="334">
        <v>0</v>
      </c>
      <c r="G9987" s="334">
        <v>0</v>
      </c>
      <c r="H9987" s="334">
        <v>0</v>
      </c>
      <c r="I9987" s="334">
        <v>0</v>
      </c>
      <c r="J9987" s="334">
        <v>0</v>
      </c>
      <c r="K9987" s="334">
        <v>0</v>
      </c>
      <c r="L9987" s="334">
        <v>0</v>
      </c>
      <c r="M9987" s="334">
        <v>0</v>
      </c>
      <c r="N9987" s="334">
        <v>0</v>
      </c>
      <c r="O9987" s="334">
        <v>0</v>
      </c>
      <c r="P9987" s="334">
        <v>0</v>
      </c>
      <c r="Q9987" s="334">
        <v>0</v>
      </c>
      <c r="R9987" s="334">
        <v>0</v>
      </c>
      <c r="S9987" s="334">
        <v>0</v>
      </c>
      <c r="T9987" s="334">
        <v>0</v>
      </c>
      <c r="U9987" s="334">
        <v>0</v>
      </c>
      <c r="V9987" s="334">
        <v>0</v>
      </c>
      <c r="W9987" s="334">
        <v>0</v>
      </c>
      <c r="X9987" s="334">
        <v>0</v>
      </c>
      <c r="Y9987" s="334">
        <v>0</v>
      </c>
      <c r="Z9987" s="334">
        <v>0</v>
      </c>
      <c r="AA9987" s="334">
        <v>0</v>
      </c>
      <c r="AB9987" s="334">
        <v>0</v>
      </c>
      <c r="AD9987" s="334">
        <v>0</v>
      </c>
      <c r="AE9987" s="334">
        <f t="shared" si="1557"/>
        <v>0</v>
      </c>
      <c r="AF9987" s="334">
        <f t="shared" si="1558"/>
        <v>0</v>
      </c>
      <c r="AG9987" s="340">
        <f t="shared" si="1559"/>
        <v>0</v>
      </c>
      <c r="AI9987" s="340">
        <f t="shared" si="1563"/>
        <v>0</v>
      </c>
      <c r="AJ9987" s="340">
        <f t="shared" si="1563"/>
        <v>0</v>
      </c>
      <c r="AK9987" s="340">
        <f t="shared" si="1563"/>
        <v>0</v>
      </c>
      <c r="AL9987" s="340">
        <f t="shared" si="1563"/>
        <v>0</v>
      </c>
      <c r="AM9987" s="340">
        <f t="shared" si="1563"/>
        <v>0</v>
      </c>
    </row>
    <row r="9988" spans="1:39" x14ac:dyDescent="0.35">
      <c r="A9988" s="337">
        <v>31901</v>
      </c>
      <c r="B9988" s="338">
        <f t="shared" ref="B9988:B10051" si="1564">YEAR(A9988)</f>
        <v>1987</v>
      </c>
      <c r="C9988" s="338">
        <f t="shared" ref="C9988:C10051" si="1565">MONTH(A9988)</f>
        <v>5</v>
      </c>
      <c r="D9988" s="338">
        <f t="shared" ref="D9988:D10051" si="1566">DAY(A9988)</f>
        <v>4</v>
      </c>
      <c r="E9988" s="334">
        <v>0</v>
      </c>
      <c r="F9988" s="334">
        <v>0</v>
      </c>
      <c r="G9988" s="334">
        <v>0</v>
      </c>
      <c r="H9988" s="334">
        <v>0</v>
      </c>
      <c r="I9988" s="334">
        <v>0</v>
      </c>
      <c r="J9988" s="334">
        <v>0</v>
      </c>
      <c r="K9988" s="334">
        <v>0</v>
      </c>
      <c r="L9988" s="334">
        <v>0</v>
      </c>
      <c r="M9988" s="334">
        <v>0</v>
      </c>
      <c r="N9988" s="334">
        <v>0</v>
      </c>
      <c r="O9988" s="334">
        <v>0</v>
      </c>
      <c r="P9988" s="334">
        <v>0</v>
      </c>
      <c r="Q9988" s="334">
        <v>0</v>
      </c>
      <c r="R9988" s="334">
        <v>0</v>
      </c>
      <c r="S9988" s="334">
        <v>0</v>
      </c>
      <c r="T9988" s="334">
        <v>0</v>
      </c>
      <c r="U9988" s="334">
        <v>0</v>
      </c>
      <c r="V9988" s="334">
        <v>0</v>
      </c>
      <c r="W9988" s="334">
        <v>0</v>
      </c>
      <c r="X9988" s="334">
        <v>0</v>
      </c>
      <c r="Y9988" s="334">
        <v>0</v>
      </c>
      <c r="Z9988" s="334">
        <v>0</v>
      </c>
      <c r="AA9988" s="334">
        <v>0</v>
      </c>
      <c r="AB9988" s="334">
        <v>0</v>
      </c>
      <c r="AD9988" s="334">
        <v>0</v>
      </c>
      <c r="AE9988" s="334">
        <f t="shared" ref="AE9988:AE10051" si="1567">AD9988</f>
        <v>0</v>
      </c>
      <c r="AF9988" s="334">
        <f t="shared" ref="AF9988:AF10051" si="1568">SUM(E9988:AB9988)</f>
        <v>0</v>
      </c>
      <c r="AG9988" s="340">
        <f t="shared" ref="AG9988:AG10051" si="1569">ABS(AF9988-AE9988)</f>
        <v>0</v>
      </c>
      <c r="AI9988" s="340">
        <f t="shared" ref="AI9988:AM10003" si="1570">IF($C9988=AI$1,$AF9988,0)</f>
        <v>0</v>
      </c>
      <c r="AJ9988" s="340">
        <f t="shared" si="1570"/>
        <v>0</v>
      </c>
      <c r="AK9988" s="340">
        <f t="shared" si="1570"/>
        <v>0</v>
      </c>
      <c r="AL9988" s="340">
        <f t="shared" si="1570"/>
        <v>0</v>
      </c>
      <c r="AM9988" s="340">
        <f t="shared" si="1570"/>
        <v>0</v>
      </c>
    </row>
    <row r="9989" spans="1:39" x14ac:dyDescent="0.35">
      <c r="A9989" s="337">
        <v>31902</v>
      </c>
      <c r="B9989" s="338">
        <f t="shared" si="1564"/>
        <v>1987</v>
      </c>
      <c r="C9989" s="338">
        <f t="shared" si="1565"/>
        <v>5</v>
      </c>
      <c r="D9989" s="338">
        <f t="shared" si="1566"/>
        <v>5</v>
      </c>
      <c r="E9989" s="334">
        <v>0</v>
      </c>
      <c r="F9989" s="334">
        <v>0</v>
      </c>
      <c r="G9989" s="334">
        <v>0</v>
      </c>
      <c r="H9989" s="334">
        <v>0</v>
      </c>
      <c r="I9989" s="334">
        <v>0</v>
      </c>
      <c r="J9989" s="334">
        <v>0</v>
      </c>
      <c r="K9989" s="334">
        <v>0</v>
      </c>
      <c r="L9989" s="334">
        <v>0</v>
      </c>
      <c r="M9989" s="334">
        <v>0</v>
      </c>
      <c r="N9989" s="334">
        <v>0</v>
      </c>
      <c r="O9989" s="334">
        <v>0</v>
      </c>
      <c r="P9989" s="334">
        <v>0</v>
      </c>
      <c r="Q9989" s="334">
        <v>0</v>
      </c>
      <c r="R9989" s="334">
        <v>0</v>
      </c>
      <c r="S9989" s="334">
        <v>0</v>
      </c>
      <c r="T9989" s="334">
        <v>0</v>
      </c>
      <c r="U9989" s="334">
        <v>0</v>
      </c>
      <c r="V9989" s="334">
        <v>0</v>
      </c>
      <c r="W9989" s="334">
        <v>0</v>
      </c>
      <c r="X9989" s="334">
        <v>0</v>
      </c>
      <c r="Y9989" s="334">
        <v>0</v>
      </c>
      <c r="Z9989" s="334">
        <v>0</v>
      </c>
      <c r="AA9989" s="334">
        <v>0</v>
      </c>
      <c r="AB9989" s="334">
        <v>0</v>
      </c>
      <c r="AD9989" s="334">
        <v>0</v>
      </c>
      <c r="AE9989" s="334">
        <f t="shared" si="1567"/>
        <v>0</v>
      </c>
      <c r="AF9989" s="334">
        <f t="shared" si="1568"/>
        <v>0</v>
      </c>
      <c r="AG9989" s="340">
        <f t="shared" si="1569"/>
        <v>0</v>
      </c>
      <c r="AI9989" s="340">
        <f t="shared" si="1570"/>
        <v>0</v>
      </c>
      <c r="AJ9989" s="340">
        <f t="shared" si="1570"/>
        <v>0</v>
      </c>
      <c r="AK9989" s="340">
        <f t="shared" si="1570"/>
        <v>0</v>
      </c>
      <c r="AL9989" s="340">
        <f t="shared" si="1570"/>
        <v>0</v>
      </c>
      <c r="AM9989" s="340">
        <f t="shared" si="1570"/>
        <v>0</v>
      </c>
    </row>
    <row r="9990" spans="1:39" x14ac:dyDescent="0.35">
      <c r="A9990" s="337">
        <v>31903</v>
      </c>
      <c r="B9990" s="338">
        <f t="shared" si="1564"/>
        <v>1987</v>
      </c>
      <c r="C9990" s="338">
        <f t="shared" si="1565"/>
        <v>5</v>
      </c>
      <c r="D9990" s="338">
        <f t="shared" si="1566"/>
        <v>6</v>
      </c>
      <c r="E9990" s="334">
        <v>0</v>
      </c>
      <c r="F9990" s="334">
        <v>0</v>
      </c>
      <c r="G9990" s="334">
        <v>0</v>
      </c>
      <c r="H9990" s="334">
        <v>0</v>
      </c>
      <c r="I9990" s="334">
        <v>0</v>
      </c>
      <c r="J9990" s="334">
        <v>0</v>
      </c>
      <c r="K9990" s="334">
        <v>0</v>
      </c>
      <c r="L9990" s="334">
        <v>0</v>
      </c>
      <c r="M9990" s="334">
        <v>0</v>
      </c>
      <c r="N9990" s="334">
        <v>0</v>
      </c>
      <c r="O9990" s="334">
        <v>0</v>
      </c>
      <c r="P9990" s="334">
        <v>0</v>
      </c>
      <c r="Q9990" s="334">
        <v>0</v>
      </c>
      <c r="R9990" s="334">
        <v>0</v>
      </c>
      <c r="S9990" s="334">
        <v>0</v>
      </c>
      <c r="T9990" s="334">
        <v>0</v>
      </c>
      <c r="U9990" s="334">
        <v>0</v>
      </c>
      <c r="V9990" s="334">
        <v>0</v>
      </c>
      <c r="W9990" s="334">
        <v>0</v>
      </c>
      <c r="X9990" s="334">
        <v>0</v>
      </c>
      <c r="Y9990" s="334">
        <v>0</v>
      </c>
      <c r="Z9990" s="334">
        <v>0</v>
      </c>
      <c r="AA9990" s="334">
        <v>0</v>
      </c>
      <c r="AB9990" s="334">
        <v>0</v>
      </c>
      <c r="AD9990" s="334">
        <v>0</v>
      </c>
      <c r="AE9990" s="334">
        <f t="shared" si="1567"/>
        <v>0</v>
      </c>
      <c r="AF9990" s="334">
        <f t="shared" si="1568"/>
        <v>0</v>
      </c>
      <c r="AG9990" s="340">
        <f t="shared" si="1569"/>
        <v>0</v>
      </c>
      <c r="AI9990" s="340">
        <f t="shared" si="1570"/>
        <v>0</v>
      </c>
      <c r="AJ9990" s="340">
        <f t="shared" si="1570"/>
        <v>0</v>
      </c>
      <c r="AK9990" s="340">
        <f t="shared" si="1570"/>
        <v>0</v>
      </c>
      <c r="AL9990" s="340">
        <f t="shared" si="1570"/>
        <v>0</v>
      </c>
      <c r="AM9990" s="340">
        <f t="shared" si="1570"/>
        <v>0</v>
      </c>
    </row>
    <row r="9991" spans="1:39" x14ac:dyDescent="0.35">
      <c r="A9991" s="337">
        <v>31904</v>
      </c>
      <c r="B9991" s="338">
        <f t="shared" si="1564"/>
        <v>1987</v>
      </c>
      <c r="C9991" s="338">
        <f t="shared" si="1565"/>
        <v>5</v>
      </c>
      <c r="D9991" s="338">
        <f t="shared" si="1566"/>
        <v>7</v>
      </c>
      <c r="E9991" s="334">
        <v>0</v>
      </c>
      <c r="F9991" s="334">
        <v>0</v>
      </c>
      <c r="G9991" s="334">
        <v>0</v>
      </c>
      <c r="H9991" s="334">
        <v>0</v>
      </c>
      <c r="I9991" s="334">
        <v>0</v>
      </c>
      <c r="J9991" s="334">
        <v>0</v>
      </c>
      <c r="K9991" s="334">
        <v>0</v>
      </c>
      <c r="L9991" s="334">
        <v>0</v>
      </c>
      <c r="M9991" s="334">
        <v>0</v>
      </c>
      <c r="N9991" s="334">
        <v>0</v>
      </c>
      <c r="O9991" s="334">
        <v>0</v>
      </c>
      <c r="P9991" s="334">
        <v>0</v>
      </c>
      <c r="Q9991" s="334">
        <v>0</v>
      </c>
      <c r="R9991" s="334">
        <v>0</v>
      </c>
      <c r="S9991" s="334">
        <v>0</v>
      </c>
      <c r="T9991" s="334">
        <v>0</v>
      </c>
      <c r="U9991" s="334">
        <v>0</v>
      </c>
      <c r="V9991" s="334">
        <v>0</v>
      </c>
      <c r="W9991" s="334">
        <v>0</v>
      </c>
      <c r="X9991" s="334">
        <v>0</v>
      </c>
      <c r="Y9991" s="334">
        <v>0</v>
      </c>
      <c r="Z9991" s="334">
        <v>0</v>
      </c>
      <c r="AA9991" s="334">
        <v>0</v>
      </c>
      <c r="AB9991" s="334">
        <v>0</v>
      </c>
      <c r="AD9991" s="334">
        <v>0</v>
      </c>
      <c r="AE9991" s="334">
        <f t="shared" si="1567"/>
        <v>0</v>
      </c>
      <c r="AF9991" s="334">
        <f t="shared" si="1568"/>
        <v>0</v>
      </c>
      <c r="AG9991" s="340">
        <f t="shared" si="1569"/>
        <v>0</v>
      </c>
      <c r="AI9991" s="340">
        <f t="shared" si="1570"/>
        <v>0</v>
      </c>
      <c r="AJ9991" s="340">
        <f t="shared" si="1570"/>
        <v>0</v>
      </c>
      <c r="AK9991" s="340">
        <f t="shared" si="1570"/>
        <v>0</v>
      </c>
      <c r="AL9991" s="340">
        <f t="shared" si="1570"/>
        <v>0</v>
      </c>
      <c r="AM9991" s="340">
        <f t="shared" si="1570"/>
        <v>0</v>
      </c>
    </row>
    <row r="9992" spans="1:39" x14ac:dyDescent="0.35">
      <c r="A9992" s="337">
        <v>31905</v>
      </c>
      <c r="B9992" s="338">
        <f t="shared" si="1564"/>
        <v>1987</v>
      </c>
      <c r="C9992" s="338">
        <f t="shared" si="1565"/>
        <v>5</v>
      </c>
      <c r="D9992" s="338">
        <f t="shared" si="1566"/>
        <v>8</v>
      </c>
      <c r="E9992" s="334">
        <v>0</v>
      </c>
      <c r="F9992" s="334">
        <v>0</v>
      </c>
      <c r="G9992" s="334">
        <v>0</v>
      </c>
      <c r="H9992" s="334">
        <v>0</v>
      </c>
      <c r="I9992" s="334">
        <v>0</v>
      </c>
      <c r="J9992" s="334">
        <v>0</v>
      </c>
      <c r="K9992" s="334">
        <v>0</v>
      </c>
      <c r="L9992" s="334">
        <v>0</v>
      </c>
      <c r="M9992" s="334">
        <v>0</v>
      </c>
      <c r="N9992" s="334">
        <v>0</v>
      </c>
      <c r="O9992" s="334">
        <v>0</v>
      </c>
      <c r="P9992" s="334">
        <v>0</v>
      </c>
      <c r="Q9992" s="334">
        <v>0</v>
      </c>
      <c r="R9992" s="334">
        <v>0</v>
      </c>
      <c r="S9992" s="334">
        <v>0</v>
      </c>
      <c r="T9992" s="334">
        <v>0</v>
      </c>
      <c r="U9992" s="334">
        <v>0</v>
      </c>
      <c r="V9992" s="334">
        <v>0</v>
      </c>
      <c r="W9992" s="334">
        <v>0</v>
      </c>
      <c r="X9992" s="334">
        <v>0</v>
      </c>
      <c r="Y9992" s="334">
        <v>0</v>
      </c>
      <c r="Z9992" s="334">
        <v>0</v>
      </c>
      <c r="AA9992" s="334">
        <v>0</v>
      </c>
      <c r="AB9992" s="334">
        <v>0</v>
      </c>
      <c r="AD9992" s="334">
        <v>0</v>
      </c>
      <c r="AE9992" s="334">
        <f t="shared" si="1567"/>
        <v>0</v>
      </c>
      <c r="AF9992" s="334">
        <f t="shared" si="1568"/>
        <v>0</v>
      </c>
      <c r="AG9992" s="340">
        <f t="shared" si="1569"/>
        <v>0</v>
      </c>
      <c r="AI9992" s="340">
        <f t="shared" si="1570"/>
        <v>0</v>
      </c>
      <c r="AJ9992" s="340">
        <f t="shared" si="1570"/>
        <v>0</v>
      </c>
      <c r="AK9992" s="340">
        <f t="shared" si="1570"/>
        <v>0</v>
      </c>
      <c r="AL9992" s="340">
        <f t="shared" si="1570"/>
        <v>0</v>
      </c>
      <c r="AM9992" s="340">
        <f t="shared" si="1570"/>
        <v>0</v>
      </c>
    </row>
    <row r="9993" spans="1:39" x14ac:dyDescent="0.35">
      <c r="A9993" s="337">
        <v>31906</v>
      </c>
      <c r="B9993" s="338">
        <f t="shared" si="1564"/>
        <v>1987</v>
      </c>
      <c r="C9993" s="338">
        <f t="shared" si="1565"/>
        <v>5</v>
      </c>
      <c r="D9993" s="338">
        <f t="shared" si="1566"/>
        <v>9</v>
      </c>
      <c r="E9993" s="334">
        <v>0</v>
      </c>
      <c r="F9993" s="334">
        <v>0</v>
      </c>
      <c r="G9993" s="334">
        <v>0</v>
      </c>
      <c r="H9993" s="334">
        <v>0</v>
      </c>
      <c r="I9993" s="334">
        <v>0</v>
      </c>
      <c r="J9993" s="334">
        <v>0</v>
      </c>
      <c r="K9993" s="334">
        <v>0</v>
      </c>
      <c r="L9993" s="334">
        <v>0</v>
      </c>
      <c r="M9993" s="334">
        <v>0</v>
      </c>
      <c r="N9993" s="334">
        <v>0</v>
      </c>
      <c r="O9993" s="334">
        <v>0</v>
      </c>
      <c r="P9993" s="334">
        <v>0</v>
      </c>
      <c r="Q9993" s="334">
        <v>0</v>
      </c>
      <c r="R9993" s="334">
        <v>0</v>
      </c>
      <c r="S9993" s="334">
        <v>0</v>
      </c>
      <c r="T9993" s="334">
        <v>0</v>
      </c>
      <c r="U9993" s="334">
        <v>0</v>
      </c>
      <c r="V9993" s="334">
        <v>0</v>
      </c>
      <c r="W9993" s="334">
        <v>0</v>
      </c>
      <c r="X9993" s="334">
        <v>0</v>
      </c>
      <c r="Y9993" s="334">
        <v>0</v>
      </c>
      <c r="Z9993" s="334">
        <v>0</v>
      </c>
      <c r="AA9993" s="334">
        <v>0</v>
      </c>
      <c r="AB9993" s="334">
        <v>0</v>
      </c>
      <c r="AD9993" s="334">
        <v>0</v>
      </c>
      <c r="AE9993" s="334">
        <f t="shared" si="1567"/>
        <v>0</v>
      </c>
      <c r="AF9993" s="334">
        <f t="shared" si="1568"/>
        <v>0</v>
      </c>
      <c r="AG9993" s="340">
        <f t="shared" si="1569"/>
        <v>0</v>
      </c>
      <c r="AI9993" s="340">
        <f t="shared" si="1570"/>
        <v>0</v>
      </c>
      <c r="AJ9993" s="340">
        <f t="shared" si="1570"/>
        <v>0</v>
      </c>
      <c r="AK9993" s="340">
        <f t="shared" si="1570"/>
        <v>0</v>
      </c>
      <c r="AL9993" s="340">
        <f t="shared" si="1570"/>
        <v>0</v>
      </c>
      <c r="AM9993" s="340">
        <f t="shared" si="1570"/>
        <v>0</v>
      </c>
    </row>
    <row r="9994" spans="1:39" x14ac:dyDescent="0.35">
      <c r="A9994" s="337">
        <v>31907</v>
      </c>
      <c r="B9994" s="338">
        <f t="shared" si="1564"/>
        <v>1987</v>
      </c>
      <c r="C9994" s="338">
        <f t="shared" si="1565"/>
        <v>5</v>
      </c>
      <c r="D9994" s="338">
        <f t="shared" si="1566"/>
        <v>10</v>
      </c>
      <c r="E9994" s="334">
        <v>0</v>
      </c>
      <c r="F9994" s="334">
        <v>0</v>
      </c>
      <c r="G9994" s="334">
        <v>0</v>
      </c>
      <c r="H9994" s="334">
        <v>0</v>
      </c>
      <c r="I9994" s="334">
        <v>0</v>
      </c>
      <c r="J9994" s="334">
        <v>0</v>
      </c>
      <c r="K9994" s="334">
        <v>0</v>
      </c>
      <c r="L9994" s="334">
        <v>0</v>
      </c>
      <c r="M9994" s="334">
        <v>0</v>
      </c>
      <c r="N9994" s="334">
        <v>0</v>
      </c>
      <c r="O9994" s="334">
        <v>0</v>
      </c>
      <c r="P9994" s="334">
        <v>0</v>
      </c>
      <c r="Q9994" s="334">
        <v>0</v>
      </c>
      <c r="R9994" s="334">
        <v>0</v>
      </c>
      <c r="S9994" s="334">
        <v>0</v>
      </c>
      <c r="T9994" s="334">
        <v>0</v>
      </c>
      <c r="U9994" s="334">
        <v>0</v>
      </c>
      <c r="V9994" s="334">
        <v>0</v>
      </c>
      <c r="W9994" s="334">
        <v>0</v>
      </c>
      <c r="X9994" s="334">
        <v>0</v>
      </c>
      <c r="Y9994" s="334">
        <v>0</v>
      </c>
      <c r="Z9994" s="334">
        <v>0</v>
      </c>
      <c r="AA9994" s="334">
        <v>0</v>
      </c>
      <c r="AB9994" s="334">
        <v>0</v>
      </c>
      <c r="AD9994" s="334">
        <v>0</v>
      </c>
      <c r="AE9994" s="334">
        <f t="shared" si="1567"/>
        <v>0</v>
      </c>
      <c r="AF9994" s="334">
        <f t="shared" si="1568"/>
        <v>0</v>
      </c>
      <c r="AG9994" s="340">
        <f t="shared" si="1569"/>
        <v>0</v>
      </c>
      <c r="AI9994" s="340">
        <f t="shared" si="1570"/>
        <v>0</v>
      </c>
      <c r="AJ9994" s="340">
        <f t="shared" si="1570"/>
        <v>0</v>
      </c>
      <c r="AK9994" s="340">
        <f t="shared" si="1570"/>
        <v>0</v>
      </c>
      <c r="AL9994" s="340">
        <f t="shared" si="1570"/>
        <v>0</v>
      </c>
      <c r="AM9994" s="340">
        <f t="shared" si="1570"/>
        <v>0</v>
      </c>
    </row>
    <row r="9995" spans="1:39" x14ac:dyDescent="0.35">
      <c r="A9995" s="337">
        <v>31908</v>
      </c>
      <c r="B9995" s="338">
        <f t="shared" si="1564"/>
        <v>1987</v>
      </c>
      <c r="C9995" s="338">
        <f t="shared" si="1565"/>
        <v>5</v>
      </c>
      <c r="D9995" s="338">
        <f t="shared" si="1566"/>
        <v>11</v>
      </c>
      <c r="E9995" s="334">
        <v>0</v>
      </c>
      <c r="F9995" s="334">
        <v>0</v>
      </c>
      <c r="G9995" s="334">
        <v>0</v>
      </c>
      <c r="H9995" s="334">
        <v>0</v>
      </c>
      <c r="I9995" s="334">
        <v>0</v>
      </c>
      <c r="J9995" s="334">
        <v>0</v>
      </c>
      <c r="K9995" s="334">
        <v>0</v>
      </c>
      <c r="L9995" s="334">
        <v>0</v>
      </c>
      <c r="M9995" s="334">
        <v>0</v>
      </c>
      <c r="N9995" s="334">
        <v>0</v>
      </c>
      <c r="O9995" s="334">
        <v>0</v>
      </c>
      <c r="P9995" s="334">
        <v>0</v>
      </c>
      <c r="Q9995" s="334">
        <v>0</v>
      </c>
      <c r="R9995" s="334">
        <v>0</v>
      </c>
      <c r="S9995" s="334">
        <v>0</v>
      </c>
      <c r="T9995" s="334">
        <v>0</v>
      </c>
      <c r="U9995" s="334">
        <v>0</v>
      </c>
      <c r="V9995" s="334">
        <v>0</v>
      </c>
      <c r="W9995" s="334">
        <v>0</v>
      </c>
      <c r="X9995" s="334">
        <v>0</v>
      </c>
      <c r="Y9995" s="334">
        <v>0</v>
      </c>
      <c r="Z9995" s="334">
        <v>0</v>
      </c>
      <c r="AA9995" s="334">
        <v>0</v>
      </c>
      <c r="AB9995" s="334">
        <v>0</v>
      </c>
      <c r="AD9995" s="334">
        <v>0</v>
      </c>
      <c r="AE9995" s="334">
        <f t="shared" si="1567"/>
        <v>0</v>
      </c>
      <c r="AF9995" s="334">
        <f t="shared" si="1568"/>
        <v>0</v>
      </c>
      <c r="AG9995" s="340">
        <f t="shared" si="1569"/>
        <v>0</v>
      </c>
      <c r="AI9995" s="340">
        <f t="shared" si="1570"/>
        <v>0</v>
      </c>
      <c r="AJ9995" s="340">
        <f t="shared" si="1570"/>
        <v>0</v>
      </c>
      <c r="AK9995" s="340">
        <f t="shared" si="1570"/>
        <v>0</v>
      </c>
      <c r="AL9995" s="340">
        <f t="shared" si="1570"/>
        <v>0</v>
      </c>
      <c r="AM9995" s="340">
        <f t="shared" si="1570"/>
        <v>0</v>
      </c>
    </row>
    <row r="9996" spans="1:39" x14ac:dyDescent="0.35">
      <c r="A9996" s="337">
        <v>31909</v>
      </c>
      <c r="B9996" s="338">
        <f t="shared" si="1564"/>
        <v>1987</v>
      </c>
      <c r="C9996" s="338">
        <f t="shared" si="1565"/>
        <v>5</v>
      </c>
      <c r="D9996" s="338">
        <f t="shared" si="1566"/>
        <v>12</v>
      </c>
      <c r="E9996" s="334">
        <v>0</v>
      </c>
      <c r="F9996" s="334">
        <v>0</v>
      </c>
      <c r="G9996" s="334">
        <v>0</v>
      </c>
      <c r="H9996" s="334">
        <v>0</v>
      </c>
      <c r="I9996" s="334">
        <v>0</v>
      </c>
      <c r="J9996" s="334">
        <v>0</v>
      </c>
      <c r="K9996" s="334">
        <v>0</v>
      </c>
      <c r="L9996" s="334">
        <v>0</v>
      </c>
      <c r="M9996" s="334">
        <v>0.4</v>
      </c>
      <c r="N9996" s="334">
        <v>0</v>
      </c>
      <c r="O9996" s="334">
        <v>0.6</v>
      </c>
      <c r="P9996" s="334">
        <v>0.2</v>
      </c>
      <c r="Q9996" s="334">
        <v>0.2</v>
      </c>
      <c r="R9996" s="334">
        <v>0</v>
      </c>
      <c r="S9996" s="334">
        <v>0</v>
      </c>
      <c r="T9996" s="334">
        <v>0</v>
      </c>
      <c r="U9996" s="334">
        <v>0</v>
      </c>
      <c r="V9996" s="334">
        <v>0</v>
      </c>
      <c r="W9996" s="334">
        <v>0</v>
      </c>
      <c r="X9996" s="334">
        <v>0</v>
      </c>
      <c r="Y9996" s="334">
        <v>0</v>
      </c>
      <c r="Z9996" s="334">
        <v>0</v>
      </c>
      <c r="AA9996" s="334">
        <v>0</v>
      </c>
      <c r="AB9996" s="334">
        <v>0</v>
      </c>
      <c r="AD9996" s="334">
        <v>1.4</v>
      </c>
      <c r="AE9996" s="334">
        <f t="shared" si="1567"/>
        <v>1.4</v>
      </c>
      <c r="AF9996" s="334">
        <f t="shared" si="1568"/>
        <v>1.4</v>
      </c>
      <c r="AG9996" s="340">
        <f t="shared" si="1569"/>
        <v>0</v>
      </c>
      <c r="AI9996" s="340">
        <f t="shared" si="1570"/>
        <v>1.4</v>
      </c>
      <c r="AJ9996" s="340">
        <f t="shared" si="1570"/>
        <v>0</v>
      </c>
      <c r="AK9996" s="340">
        <f t="shared" si="1570"/>
        <v>0</v>
      </c>
      <c r="AL9996" s="340">
        <f t="shared" si="1570"/>
        <v>0</v>
      </c>
      <c r="AM9996" s="340">
        <f t="shared" si="1570"/>
        <v>0</v>
      </c>
    </row>
    <row r="9997" spans="1:39" x14ac:dyDescent="0.35">
      <c r="A9997" s="337">
        <v>31910</v>
      </c>
      <c r="B9997" s="338">
        <f t="shared" si="1564"/>
        <v>1987</v>
      </c>
      <c r="C9997" s="338">
        <f t="shared" si="1565"/>
        <v>5</v>
      </c>
      <c r="D9997" s="338">
        <f t="shared" si="1566"/>
        <v>13</v>
      </c>
      <c r="E9997" s="334">
        <v>0</v>
      </c>
      <c r="F9997" s="334">
        <v>0</v>
      </c>
      <c r="G9997" s="334">
        <v>0</v>
      </c>
      <c r="H9997" s="334">
        <v>0</v>
      </c>
      <c r="I9997" s="334">
        <v>0</v>
      </c>
      <c r="J9997" s="334">
        <v>0</v>
      </c>
      <c r="K9997" s="334">
        <v>0</v>
      </c>
      <c r="L9997" s="334">
        <v>0</v>
      </c>
      <c r="M9997" s="334">
        <v>0</v>
      </c>
      <c r="N9997" s="334">
        <v>0</v>
      </c>
      <c r="O9997" s="334">
        <v>0</v>
      </c>
      <c r="P9997" s="334">
        <v>0</v>
      </c>
      <c r="Q9997" s="334">
        <v>0</v>
      </c>
      <c r="R9997" s="334">
        <v>0</v>
      </c>
      <c r="S9997" s="334">
        <v>0</v>
      </c>
      <c r="T9997" s="334">
        <v>0</v>
      </c>
      <c r="U9997" s="334">
        <v>0</v>
      </c>
      <c r="V9997" s="334">
        <v>0</v>
      </c>
      <c r="W9997" s="334">
        <v>0</v>
      </c>
      <c r="X9997" s="334">
        <v>0</v>
      </c>
      <c r="Y9997" s="334">
        <v>0</v>
      </c>
      <c r="Z9997" s="334">
        <v>0</v>
      </c>
      <c r="AA9997" s="334">
        <v>0</v>
      </c>
      <c r="AB9997" s="334">
        <v>0</v>
      </c>
      <c r="AD9997" s="334">
        <v>0</v>
      </c>
      <c r="AE9997" s="334">
        <f t="shared" si="1567"/>
        <v>0</v>
      </c>
      <c r="AF9997" s="334">
        <f t="shared" si="1568"/>
        <v>0</v>
      </c>
      <c r="AG9997" s="340">
        <f t="shared" si="1569"/>
        <v>0</v>
      </c>
      <c r="AI9997" s="340">
        <f t="shared" si="1570"/>
        <v>0</v>
      </c>
      <c r="AJ9997" s="340">
        <f t="shared" si="1570"/>
        <v>0</v>
      </c>
      <c r="AK9997" s="340">
        <f t="shared" si="1570"/>
        <v>0</v>
      </c>
      <c r="AL9997" s="340">
        <f t="shared" si="1570"/>
        <v>0</v>
      </c>
      <c r="AM9997" s="340">
        <f t="shared" si="1570"/>
        <v>0</v>
      </c>
    </row>
    <row r="9998" spans="1:39" x14ac:dyDescent="0.35">
      <c r="A9998" s="337">
        <v>31911</v>
      </c>
      <c r="B9998" s="338">
        <f t="shared" si="1564"/>
        <v>1987</v>
      </c>
      <c r="C9998" s="338">
        <f t="shared" si="1565"/>
        <v>5</v>
      </c>
      <c r="D9998" s="338">
        <f t="shared" si="1566"/>
        <v>14</v>
      </c>
      <c r="E9998" s="334">
        <v>0</v>
      </c>
      <c r="F9998" s="334">
        <v>0</v>
      </c>
      <c r="G9998" s="334">
        <v>0</v>
      </c>
      <c r="H9998" s="334">
        <v>0</v>
      </c>
      <c r="I9998" s="334">
        <v>0</v>
      </c>
      <c r="J9998" s="334">
        <v>0</v>
      </c>
      <c r="K9998" s="334">
        <v>0</v>
      </c>
      <c r="L9998" s="334">
        <v>0</v>
      </c>
      <c r="M9998" s="334">
        <v>0</v>
      </c>
      <c r="N9998" s="334">
        <v>0</v>
      </c>
      <c r="O9998" s="334">
        <v>0</v>
      </c>
      <c r="P9998" s="334">
        <v>0</v>
      </c>
      <c r="Q9998" s="334">
        <v>0</v>
      </c>
      <c r="R9998" s="334">
        <v>0</v>
      </c>
      <c r="S9998" s="334">
        <v>0</v>
      </c>
      <c r="T9998" s="334">
        <v>0</v>
      </c>
      <c r="U9998" s="334">
        <v>0</v>
      </c>
      <c r="V9998" s="334">
        <v>0</v>
      </c>
      <c r="W9998" s="334">
        <v>0</v>
      </c>
      <c r="X9998" s="334">
        <v>0</v>
      </c>
      <c r="Y9998" s="334">
        <v>0</v>
      </c>
      <c r="Z9998" s="334">
        <v>0</v>
      </c>
      <c r="AA9998" s="334">
        <v>0</v>
      </c>
      <c r="AB9998" s="334">
        <v>0</v>
      </c>
      <c r="AD9998" s="334">
        <v>0</v>
      </c>
      <c r="AE9998" s="334">
        <f t="shared" si="1567"/>
        <v>0</v>
      </c>
      <c r="AF9998" s="334">
        <f t="shared" si="1568"/>
        <v>0</v>
      </c>
      <c r="AG9998" s="340">
        <f t="shared" si="1569"/>
        <v>0</v>
      </c>
      <c r="AI9998" s="340">
        <f t="shared" si="1570"/>
        <v>0</v>
      </c>
      <c r="AJ9998" s="340">
        <f t="shared" si="1570"/>
        <v>0</v>
      </c>
      <c r="AK9998" s="340">
        <f t="shared" si="1570"/>
        <v>0</v>
      </c>
      <c r="AL9998" s="340">
        <f t="shared" si="1570"/>
        <v>0</v>
      </c>
      <c r="AM9998" s="340">
        <f t="shared" si="1570"/>
        <v>0</v>
      </c>
    </row>
    <row r="9999" spans="1:39" x14ac:dyDescent="0.35">
      <c r="A9999" s="337">
        <v>31912</v>
      </c>
      <c r="B9999" s="338">
        <f t="shared" si="1564"/>
        <v>1987</v>
      </c>
      <c r="C9999" s="338">
        <f t="shared" si="1565"/>
        <v>5</v>
      </c>
      <c r="D9999" s="338">
        <f t="shared" si="1566"/>
        <v>15</v>
      </c>
      <c r="E9999" s="334">
        <v>0</v>
      </c>
      <c r="F9999" s="334">
        <v>0</v>
      </c>
      <c r="G9999" s="334">
        <v>0</v>
      </c>
      <c r="H9999" s="334">
        <v>0</v>
      </c>
      <c r="I9999" s="334">
        <v>0</v>
      </c>
      <c r="J9999" s="334">
        <v>0</v>
      </c>
      <c r="K9999" s="334">
        <v>0</v>
      </c>
      <c r="L9999" s="334">
        <v>0</v>
      </c>
      <c r="M9999" s="334">
        <v>0</v>
      </c>
      <c r="N9999" s="334">
        <v>0</v>
      </c>
      <c r="O9999" s="334">
        <v>0</v>
      </c>
      <c r="P9999" s="334">
        <v>0</v>
      </c>
      <c r="Q9999" s="334">
        <v>0</v>
      </c>
      <c r="R9999" s="334">
        <v>0</v>
      </c>
      <c r="S9999" s="334">
        <v>0</v>
      </c>
      <c r="T9999" s="334">
        <v>0</v>
      </c>
      <c r="U9999" s="334">
        <v>0</v>
      </c>
      <c r="V9999" s="334">
        <v>0</v>
      </c>
      <c r="W9999" s="334">
        <v>0</v>
      </c>
      <c r="X9999" s="334">
        <v>0</v>
      </c>
      <c r="Y9999" s="334">
        <v>0</v>
      </c>
      <c r="Z9999" s="334">
        <v>0</v>
      </c>
      <c r="AA9999" s="334">
        <v>0</v>
      </c>
      <c r="AB9999" s="334">
        <v>0</v>
      </c>
      <c r="AD9999" s="334">
        <v>0</v>
      </c>
      <c r="AE9999" s="334">
        <f t="shared" si="1567"/>
        <v>0</v>
      </c>
      <c r="AF9999" s="334">
        <f t="shared" si="1568"/>
        <v>0</v>
      </c>
      <c r="AG9999" s="340">
        <f t="shared" si="1569"/>
        <v>0</v>
      </c>
      <c r="AI9999" s="340">
        <f t="shared" si="1570"/>
        <v>0</v>
      </c>
      <c r="AJ9999" s="340">
        <f t="shared" si="1570"/>
        <v>0</v>
      </c>
      <c r="AK9999" s="340">
        <f t="shared" si="1570"/>
        <v>0</v>
      </c>
      <c r="AL9999" s="340">
        <f t="shared" si="1570"/>
        <v>0</v>
      </c>
      <c r="AM9999" s="340">
        <f t="shared" si="1570"/>
        <v>0</v>
      </c>
    </row>
    <row r="10000" spans="1:39" x14ac:dyDescent="0.35">
      <c r="A10000" s="337">
        <v>31913</v>
      </c>
      <c r="B10000" s="338">
        <f t="shared" si="1564"/>
        <v>1987</v>
      </c>
      <c r="C10000" s="338">
        <f t="shared" si="1565"/>
        <v>5</v>
      </c>
      <c r="D10000" s="338">
        <f t="shared" si="1566"/>
        <v>16</v>
      </c>
      <c r="E10000" s="334">
        <v>0</v>
      </c>
      <c r="F10000" s="334">
        <v>0</v>
      </c>
      <c r="G10000" s="334">
        <v>0.9</v>
      </c>
      <c r="H10000" s="334">
        <v>1.9</v>
      </c>
      <c r="I10000" s="334">
        <v>1.4</v>
      </c>
      <c r="J10000" s="334">
        <v>0.5</v>
      </c>
      <c r="K10000" s="334">
        <v>0</v>
      </c>
      <c r="L10000" s="334">
        <v>0.7</v>
      </c>
      <c r="M10000" s="334">
        <v>0.2</v>
      </c>
      <c r="N10000" s="334">
        <v>0</v>
      </c>
      <c r="O10000" s="334">
        <v>0</v>
      </c>
      <c r="P10000" s="334">
        <v>0</v>
      </c>
      <c r="Q10000" s="334">
        <v>0</v>
      </c>
      <c r="R10000" s="334">
        <v>0</v>
      </c>
      <c r="S10000" s="334">
        <v>0</v>
      </c>
      <c r="T10000" s="334">
        <v>0</v>
      </c>
      <c r="U10000" s="334">
        <v>0</v>
      </c>
      <c r="V10000" s="334">
        <v>0</v>
      </c>
      <c r="W10000" s="334">
        <v>0</v>
      </c>
      <c r="X10000" s="334">
        <v>0</v>
      </c>
      <c r="Y10000" s="334">
        <v>0</v>
      </c>
      <c r="Z10000" s="334">
        <v>0</v>
      </c>
      <c r="AA10000" s="334">
        <v>0</v>
      </c>
      <c r="AB10000" s="334">
        <v>0</v>
      </c>
      <c r="AD10000" s="334">
        <v>5.6</v>
      </c>
      <c r="AE10000" s="334">
        <f t="shared" si="1567"/>
        <v>5.6</v>
      </c>
      <c r="AF10000" s="334">
        <f t="shared" si="1568"/>
        <v>5.6</v>
      </c>
      <c r="AG10000" s="340">
        <f t="shared" si="1569"/>
        <v>0</v>
      </c>
      <c r="AI10000" s="340">
        <f t="shared" si="1570"/>
        <v>5.6</v>
      </c>
      <c r="AJ10000" s="340">
        <f t="shared" si="1570"/>
        <v>0</v>
      </c>
      <c r="AK10000" s="340">
        <f t="shared" si="1570"/>
        <v>0</v>
      </c>
      <c r="AL10000" s="340">
        <f t="shared" si="1570"/>
        <v>0</v>
      </c>
      <c r="AM10000" s="340">
        <f t="shared" si="1570"/>
        <v>0</v>
      </c>
    </row>
    <row r="10001" spans="1:39" x14ac:dyDescent="0.35">
      <c r="A10001" s="337">
        <v>31914</v>
      </c>
      <c r="B10001" s="338">
        <f t="shared" si="1564"/>
        <v>1987</v>
      </c>
      <c r="C10001" s="338">
        <f t="shared" si="1565"/>
        <v>5</v>
      </c>
      <c r="D10001" s="338">
        <f t="shared" si="1566"/>
        <v>17</v>
      </c>
      <c r="E10001" s="334">
        <v>0</v>
      </c>
      <c r="F10001" s="334">
        <v>0</v>
      </c>
      <c r="G10001" s="334">
        <v>0</v>
      </c>
      <c r="H10001" s="334">
        <v>0</v>
      </c>
      <c r="I10001" s="334">
        <v>0</v>
      </c>
      <c r="J10001" s="334">
        <v>0</v>
      </c>
      <c r="K10001" s="334">
        <v>0</v>
      </c>
      <c r="L10001" s="334">
        <v>0</v>
      </c>
      <c r="M10001" s="334">
        <v>0</v>
      </c>
      <c r="N10001" s="334">
        <v>0</v>
      </c>
      <c r="O10001" s="334">
        <v>0</v>
      </c>
      <c r="P10001" s="334">
        <v>0</v>
      </c>
      <c r="Q10001" s="334">
        <v>0</v>
      </c>
      <c r="R10001" s="334">
        <v>0</v>
      </c>
      <c r="S10001" s="334">
        <v>0</v>
      </c>
      <c r="T10001" s="334">
        <v>0</v>
      </c>
      <c r="U10001" s="334">
        <v>0</v>
      </c>
      <c r="V10001" s="334">
        <v>0</v>
      </c>
      <c r="W10001" s="334">
        <v>0</v>
      </c>
      <c r="X10001" s="334">
        <v>0</v>
      </c>
      <c r="Y10001" s="334">
        <v>0</v>
      </c>
      <c r="Z10001" s="334">
        <v>0</v>
      </c>
      <c r="AA10001" s="334">
        <v>0</v>
      </c>
      <c r="AB10001" s="334">
        <v>0</v>
      </c>
      <c r="AD10001" s="334">
        <v>0</v>
      </c>
      <c r="AE10001" s="334">
        <f t="shared" si="1567"/>
        <v>0</v>
      </c>
      <c r="AF10001" s="334">
        <f t="shared" si="1568"/>
        <v>0</v>
      </c>
      <c r="AG10001" s="340">
        <f t="shared" si="1569"/>
        <v>0</v>
      </c>
      <c r="AI10001" s="340">
        <f t="shared" si="1570"/>
        <v>0</v>
      </c>
      <c r="AJ10001" s="340">
        <f t="shared" si="1570"/>
        <v>0</v>
      </c>
      <c r="AK10001" s="340">
        <f t="shared" si="1570"/>
        <v>0</v>
      </c>
      <c r="AL10001" s="340">
        <f t="shared" si="1570"/>
        <v>0</v>
      </c>
      <c r="AM10001" s="340">
        <f t="shared" si="1570"/>
        <v>0</v>
      </c>
    </row>
    <row r="10002" spans="1:39" x14ac:dyDescent="0.35">
      <c r="A10002" s="337">
        <v>31915</v>
      </c>
      <c r="B10002" s="338">
        <f t="shared" si="1564"/>
        <v>1987</v>
      </c>
      <c r="C10002" s="338">
        <f t="shared" si="1565"/>
        <v>5</v>
      </c>
      <c r="D10002" s="338">
        <f t="shared" si="1566"/>
        <v>18</v>
      </c>
      <c r="E10002" s="334">
        <v>0</v>
      </c>
      <c r="F10002" s="334">
        <v>0</v>
      </c>
      <c r="G10002" s="334">
        <v>0</v>
      </c>
      <c r="H10002" s="334">
        <v>0</v>
      </c>
      <c r="I10002" s="334">
        <v>0</v>
      </c>
      <c r="J10002" s="334">
        <v>0</v>
      </c>
      <c r="K10002" s="334">
        <v>0</v>
      </c>
      <c r="L10002" s="334">
        <v>0</v>
      </c>
      <c r="M10002" s="334">
        <v>0</v>
      </c>
      <c r="N10002" s="334">
        <v>0</v>
      </c>
      <c r="O10002" s="334">
        <v>0</v>
      </c>
      <c r="P10002" s="334">
        <v>0</v>
      </c>
      <c r="Q10002" s="334">
        <v>0</v>
      </c>
      <c r="R10002" s="334">
        <v>0</v>
      </c>
      <c r="S10002" s="334">
        <v>0</v>
      </c>
      <c r="T10002" s="334">
        <v>0</v>
      </c>
      <c r="U10002" s="334">
        <v>0</v>
      </c>
      <c r="V10002" s="334">
        <v>0</v>
      </c>
      <c r="W10002" s="334">
        <v>0</v>
      </c>
      <c r="X10002" s="334">
        <v>0</v>
      </c>
      <c r="Y10002" s="334">
        <v>0</v>
      </c>
      <c r="Z10002" s="334">
        <v>0</v>
      </c>
      <c r="AA10002" s="334">
        <v>0</v>
      </c>
      <c r="AB10002" s="334">
        <v>0</v>
      </c>
      <c r="AD10002" s="334">
        <v>0</v>
      </c>
      <c r="AE10002" s="334">
        <f t="shared" si="1567"/>
        <v>0</v>
      </c>
      <c r="AF10002" s="334">
        <f t="shared" si="1568"/>
        <v>0</v>
      </c>
      <c r="AG10002" s="340">
        <f t="shared" si="1569"/>
        <v>0</v>
      </c>
      <c r="AI10002" s="340">
        <f t="shared" si="1570"/>
        <v>0</v>
      </c>
      <c r="AJ10002" s="340">
        <f t="shared" si="1570"/>
        <v>0</v>
      </c>
      <c r="AK10002" s="340">
        <f t="shared" si="1570"/>
        <v>0</v>
      </c>
      <c r="AL10002" s="340">
        <f t="shared" si="1570"/>
        <v>0</v>
      </c>
      <c r="AM10002" s="340">
        <f t="shared" si="1570"/>
        <v>0</v>
      </c>
    </row>
    <row r="10003" spans="1:39" x14ac:dyDescent="0.35">
      <c r="A10003" s="337">
        <v>31916</v>
      </c>
      <c r="B10003" s="338">
        <f t="shared" si="1564"/>
        <v>1987</v>
      </c>
      <c r="C10003" s="338">
        <f t="shared" si="1565"/>
        <v>5</v>
      </c>
      <c r="D10003" s="338">
        <f t="shared" si="1566"/>
        <v>19</v>
      </c>
      <c r="E10003" s="334">
        <v>0</v>
      </c>
      <c r="F10003" s="334">
        <v>0</v>
      </c>
      <c r="G10003" s="334">
        <v>0</v>
      </c>
      <c r="H10003" s="334">
        <v>0</v>
      </c>
      <c r="I10003" s="334">
        <v>0</v>
      </c>
      <c r="J10003" s="334">
        <v>0</v>
      </c>
      <c r="K10003" s="334">
        <v>0</v>
      </c>
      <c r="L10003" s="334">
        <v>0</v>
      </c>
      <c r="M10003" s="334">
        <v>0</v>
      </c>
      <c r="N10003" s="334">
        <v>0</v>
      </c>
      <c r="O10003" s="334">
        <v>0</v>
      </c>
      <c r="P10003" s="334">
        <v>0</v>
      </c>
      <c r="Q10003" s="334">
        <v>0</v>
      </c>
      <c r="R10003" s="334">
        <v>0</v>
      </c>
      <c r="S10003" s="334">
        <v>0</v>
      </c>
      <c r="T10003" s="334">
        <v>0</v>
      </c>
      <c r="U10003" s="334">
        <v>0</v>
      </c>
      <c r="V10003" s="334">
        <v>0</v>
      </c>
      <c r="W10003" s="334">
        <v>0</v>
      </c>
      <c r="X10003" s="334">
        <v>0</v>
      </c>
      <c r="Y10003" s="334">
        <v>0</v>
      </c>
      <c r="Z10003" s="334">
        <v>0</v>
      </c>
      <c r="AA10003" s="334">
        <v>0</v>
      </c>
      <c r="AB10003" s="334">
        <v>0</v>
      </c>
      <c r="AD10003" s="334">
        <v>0</v>
      </c>
      <c r="AE10003" s="334">
        <f t="shared" si="1567"/>
        <v>0</v>
      </c>
      <c r="AF10003" s="334">
        <f t="shared" si="1568"/>
        <v>0</v>
      </c>
      <c r="AG10003" s="340">
        <f t="shared" si="1569"/>
        <v>0</v>
      </c>
      <c r="AI10003" s="340">
        <f t="shared" si="1570"/>
        <v>0</v>
      </c>
      <c r="AJ10003" s="340">
        <f t="shared" si="1570"/>
        <v>0</v>
      </c>
      <c r="AK10003" s="340">
        <f t="shared" si="1570"/>
        <v>0</v>
      </c>
      <c r="AL10003" s="340">
        <f t="shared" si="1570"/>
        <v>0</v>
      </c>
      <c r="AM10003" s="340">
        <f t="shared" si="1570"/>
        <v>0</v>
      </c>
    </row>
    <row r="10004" spans="1:39" x14ac:dyDescent="0.35">
      <c r="A10004" s="337">
        <v>31917</v>
      </c>
      <c r="B10004" s="338">
        <f t="shared" si="1564"/>
        <v>1987</v>
      </c>
      <c r="C10004" s="338">
        <f t="shared" si="1565"/>
        <v>5</v>
      </c>
      <c r="D10004" s="338">
        <f t="shared" si="1566"/>
        <v>20</v>
      </c>
      <c r="E10004" s="334">
        <v>0</v>
      </c>
      <c r="F10004" s="334">
        <v>0</v>
      </c>
      <c r="G10004" s="334">
        <v>0</v>
      </c>
      <c r="H10004" s="334">
        <v>0</v>
      </c>
      <c r="I10004" s="334">
        <v>0</v>
      </c>
      <c r="J10004" s="334">
        <v>0</v>
      </c>
      <c r="K10004" s="334">
        <v>0</v>
      </c>
      <c r="L10004" s="334">
        <v>0</v>
      </c>
      <c r="M10004" s="334">
        <v>0</v>
      </c>
      <c r="N10004" s="334">
        <v>0</v>
      </c>
      <c r="O10004" s="334">
        <v>0</v>
      </c>
      <c r="P10004" s="334">
        <v>0</v>
      </c>
      <c r="Q10004" s="334">
        <v>0</v>
      </c>
      <c r="R10004" s="334">
        <v>0</v>
      </c>
      <c r="S10004" s="334">
        <v>0</v>
      </c>
      <c r="T10004" s="334">
        <v>0</v>
      </c>
      <c r="U10004" s="334">
        <v>0</v>
      </c>
      <c r="V10004" s="334">
        <v>0</v>
      </c>
      <c r="W10004" s="334">
        <v>0</v>
      </c>
      <c r="X10004" s="334">
        <v>0</v>
      </c>
      <c r="Y10004" s="334">
        <v>0</v>
      </c>
      <c r="Z10004" s="334">
        <v>0</v>
      </c>
      <c r="AA10004" s="334">
        <v>0</v>
      </c>
      <c r="AB10004" s="334">
        <v>0</v>
      </c>
      <c r="AD10004" s="334">
        <v>0</v>
      </c>
      <c r="AE10004" s="334">
        <f t="shared" si="1567"/>
        <v>0</v>
      </c>
      <c r="AF10004" s="334">
        <f t="shared" si="1568"/>
        <v>0</v>
      </c>
      <c r="AG10004" s="340">
        <f t="shared" si="1569"/>
        <v>0</v>
      </c>
      <c r="AI10004" s="340">
        <f t="shared" ref="AI10004:AM10019" si="1571">IF($C10004=AI$1,$AF10004,0)</f>
        <v>0</v>
      </c>
      <c r="AJ10004" s="340">
        <f t="shared" si="1571"/>
        <v>0</v>
      </c>
      <c r="AK10004" s="340">
        <f t="shared" si="1571"/>
        <v>0</v>
      </c>
      <c r="AL10004" s="340">
        <f t="shared" si="1571"/>
        <v>0</v>
      </c>
      <c r="AM10004" s="340">
        <f t="shared" si="1571"/>
        <v>0</v>
      </c>
    </row>
    <row r="10005" spans="1:39" x14ac:dyDescent="0.35">
      <c r="A10005" s="337">
        <v>31918</v>
      </c>
      <c r="B10005" s="338">
        <f t="shared" si="1564"/>
        <v>1987</v>
      </c>
      <c r="C10005" s="338">
        <f t="shared" si="1565"/>
        <v>5</v>
      </c>
      <c r="D10005" s="338">
        <f t="shared" si="1566"/>
        <v>21</v>
      </c>
      <c r="E10005" s="334">
        <v>0</v>
      </c>
      <c r="F10005" s="334">
        <v>0</v>
      </c>
      <c r="G10005" s="334">
        <v>0</v>
      </c>
      <c r="H10005" s="334">
        <v>0</v>
      </c>
      <c r="I10005" s="334">
        <v>0.1</v>
      </c>
      <c r="J10005" s="334">
        <v>0</v>
      </c>
      <c r="K10005" s="334">
        <v>0</v>
      </c>
      <c r="L10005" s="334">
        <v>0</v>
      </c>
      <c r="M10005" s="334">
        <v>0</v>
      </c>
      <c r="N10005" s="334">
        <v>0</v>
      </c>
      <c r="O10005" s="334">
        <v>0</v>
      </c>
      <c r="P10005" s="334">
        <v>0.1</v>
      </c>
      <c r="Q10005" s="334">
        <v>0</v>
      </c>
      <c r="R10005" s="334">
        <v>0</v>
      </c>
      <c r="S10005" s="334">
        <v>0</v>
      </c>
      <c r="T10005" s="334">
        <v>0</v>
      </c>
      <c r="U10005" s="334">
        <v>0</v>
      </c>
      <c r="V10005" s="334">
        <v>0</v>
      </c>
      <c r="W10005" s="334">
        <v>0</v>
      </c>
      <c r="X10005" s="334">
        <v>0</v>
      </c>
      <c r="Y10005" s="334">
        <v>0</v>
      </c>
      <c r="Z10005" s="334">
        <v>0</v>
      </c>
      <c r="AA10005" s="334">
        <v>0</v>
      </c>
      <c r="AB10005" s="334">
        <v>0</v>
      </c>
      <c r="AD10005" s="334">
        <v>0.2</v>
      </c>
      <c r="AE10005" s="334">
        <f t="shared" si="1567"/>
        <v>0.2</v>
      </c>
      <c r="AF10005" s="334">
        <f t="shared" si="1568"/>
        <v>0.2</v>
      </c>
      <c r="AG10005" s="340">
        <f t="shared" si="1569"/>
        <v>0</v>
      </c>
      <c r="AI10005" s="340">
        <f t="shared" si="1571"/>
        <v>0.2</v>
      </c>
      <c r="AJ10005" s="340">
        <f t="shared" si="1571"/>
        <v>0</v>
      </c>
      <c r="AK10005" s="340">
        <f t="shared" si="1571"/>
        <v>0</v>
      </c>
      <c r="AL10005" s="340">
        <f t="shared" si="1571"/>
        <v>0</v>
      </c>
      <c r="AM10005" s="340">
        <f t="shared" si="1571"/>
        <v>0</v>
      </c>
    </row>
    <row r="10006" spans="1:39" x14ac:dyDescent="0.35">
      <c r="A10006" s="337">
        <v>31919</v>
      </c>
      <c r="B10006" s="338">
        <f t="shared" si="1564"/>
        <v>1987</v>
      </c>
      <c r="C10006" s="338">
        <f t="shared" si="1565"/>
        <v>5</v>
      </c>
      <c r="D10006" s="338">
        <f t="shared" si="1566"/>
        <v>22</v>
      </c>
      <c r="E10006" s="334">
        <v>0</v>
      </c>
      <c r="F10006" s="334">
        <v>0</v>
      </c>
      <c r="G10006" s="334">
        <v>0</v>
      </c>
      <c r="H10006" s="334">
        <v>0</v>
      </c>
      <c r="I10006" s="334">
        <v>0</v>
      </c>
      <c r="J10006" s="334">
        <v>0</v>
      </c>
      <c r="K10006" s="334">
        <v>0</v>
      </c>
      <c r="L10006" s="334">
        <v>0</v>
      </c>
      <c r="M10006" s="334">
        <v>0</v>
      </c>
      <c r="N10006" s="334">
        <v>0</v>
      </c>
      <c r="O10006" s="334">
        <v>0</v>
      </c>
      <c r="P10006" s="334">
        <v>0</v>
      </c>
      <c r="Q10006" s="334">
        <v>0</v>
      </c>
      <c r="R10006" s="334">
        <v>0</v>
      </c>
      <c r="S10006" s="334">
        <v>0</v>
      </c>
      <c r="T10006" s="334">
        <v>0</v>
      </c>
      <c r="U10006" s="334">
        <v>0</v>
      </c>
      <c r="V10006" s="334">
        <v>0</v>
      </c>
      <c r="W10006" s="334">
        <v>0</v>
      </c>
      <c r="X10006" s="334">
        <v>0</v>
      </c>
      <c r="Y10006" s="334">
        <v>0</v>
      </c>
      <c r="Z10006" s="334">
        <v>0</v>
      </c>
      <c r="AA10006" s="334">
        <v>0</v>
      </c>
      <c r="AB10006" s="334">
        <v>0</v>
      </c>
      <c r="AD10006" s="334">
        <v>0</v>
      </c>
      <c r="AE10006" s="334">
        <f t="shared" si="1567"/>
        <v>0</v>
      </c>
      <c r="AF10006" s="334">
        <f t="shared" si="1568"/>
        <v>0</v>
      </c>
      <c r="AG10006" s="340">
        <f t="shared" si="1569"/>
        <v>0</v>
      </c>
      <c r="AI10006" s="340">
        <f t="shared" si="1571"/>
        <v>0</v>
      </c>
      <c r="AJ10006" s="340">
        <f t="shared" si="1571"/>
        <v>0</v>
      </c>
      <c r="AK10006" s="340">
        <f t="shared" si="1571"/>
        <v>0</v>
      </c>
      <c r="AL10006" s="340">
        <f t="shared" si="1571"/>
        <v>0</v>
      </c>
      <c r="AM10006" s="340">
        <f t="shared" si="1571"/>
        <v>0</v>
      </c>
    </row>
    <row r="10007" spans="1:39" x14ac:dyDescent="0.35">
      <c r="A10007" s="337">
        <v>31920</v>
      </c>
      <c r="B10007" s="338">
        <f t="shared" si="1564"/>
        <v>1987</v>
      </c>
      <c r="C10007" s="338">
        <f t="shared" si="1565"/>
        <v>5</v>
      </c>
      <c r="D10007" s="338">
        <f t="shared" si="1566"/>
        <v>23</v>
      </c>
      <c r="E10007" s="334">
        <v>0</v>
      </c>
      <c r="F10007" s="334">
        <v>0</v>
      </c>
      <c r="G10007" s="334">
        <v>0</v>
      </c>
      <c r="H10007" s="334">
        <v>0</v>
      </c>
      <c r="I10007" s="334">
        <v>0</v>
      </c>
      <c r="J10007" s="334">
        <v>0</v>
      </c>
      <c r="K10007" s="334">
        <v>0</v>
      </c>
      <c r="L10007" s="334">
        <v>0</v>
      </c>
      <c r="M10007" s="334">
        <v>0</v>
      </c>
      <c r="N10007" s="334">
        <v>0</v>
      </c>
      <c r="O10007" s="334">
        <v>0</v>
      </c>
      <c r="P10007" s="334">
        <v>0</v>
      </c>
      <c r="Q10007" s="334">
        <v>0</v>
      </c>
      <c r="R10007" s="334">
        <v>0</v>
      </c>
      <c r="S10007" s="334">
        <v>0</v>
      </c>
      <c r="T10007" s="334">
        <v>0</v>
      </c>
      <c r="U10007" s="334">
        <v>0</v>
      </c>
      <c r="V10007" s="334">
        <v>0</v>
      </c>
      <c r="W10007" s="334">
        <v>0</v>
      </c>
      <c r="X10007" s="334">
        <v>0</v>
      </c>
      <c r="Y10007" s="334">
        <v>0</v>
      </c>
      <c r="Z10007" s="334">
        <v>0</v>
      </c>
      <c r="AA10007" s="334">
        <v>0</v>
      </c>
      <c r="AB10007" s="334">
        <v>0</v>
      </c>
      <c r="AD10007" s="334">
        <v>0</v>
      </c>
      <c r="AE10007" s="334">
        <f t="shared" si="1567"/>
        <v>0</v>
      </c>
      <c r="AF10007" s="334">
        <f t="shared" si="1568"/>
        <v>0</v>
      </c>
      <c r="AG10007" s="340">
        <f t="shared" si="1569"/>
        <v>0</v>
      </c>
      <c r="AI10007" s="340">
        <f t="shared" si="1571"/>
        <v>0</v>
      </c>
      <c r="AJ10007" s="340">
        <f t="shared" si="1571"/>
        <v>0</v>
      </c>
      <c r="AK10007" s="340">
        <f t="shared" si="1571"/>
        <v>0</v>
      </c>
      <c r="AL10007" s="340">
        <f t="shared" si="1571"/>
        <v>0</v>
      </c>
      <c r="AM10007" s="340">
        <f t="shared" si="1571"/>
        <v>0</v>
      </c>
    </row>
    <row r="10008" spans="1:39" x14ac:dyDescent="0.35">
      <c r="A10008" s="337">
        <v>31921</v>
      </c>
      <c r="B10008" s="338">
        <f t="shared" si="1564"/>
        <v>1987</v>
      </c>
      <c r="C10008" s="338">
        <f t="shared" si="1565"/>
        <v>5</v>
      </c>
      <c r="D10008" s="338">
        <f t="shared" si="1566"/>
        <v>24</v>
      </c>
      <c r="E10008" s="334">
        <v>0</v>
      </c>
      <c r="F10008" s="334">
        <v>0</v>
      </c>
      <c r="G10008" s="334">
        <v>0</v>
      </c>
      <c r="H10008" s="334">
        <v>0</v>
      </c>
      <c r="I10008" s="334">
        <v>0</v>
      </c>
      <c r="J10008" s="334">
        <v>0</v>
      </c>
      <c r="K10008" s="334">
        <v>0</v>
      </c>
      <c r="L10008" s="334">
        <v>0</v>
      </c>
      <c r="M10008" s="334">
        <v>0</v>
      </c>
      <c r="N10008" s="334">
        <v>0</v>
      </c>
      <c r="O10008" s="334">
        <v>0</v>
      </c>
      <c r="P10008" s="334">
        <v>0</v>
      </c>
      <c r="Q10008" s="334">
        <v>0</v>
      </c>
      <c r="R10008" s="334">
        <v>0</v>
      </c>
      <c r="S10008" s="334">
        <v>0</v>
      </c>
      <c r="T10008" s="334">
        <v>0</v>
      </c>
      <c r="U10008" s="334">
        <v>0</v>
      </c>
      <c r="V10008" s="334">
        <v>0</v>
      </c>
      <c r="W10008" s="334">
        <v>0</v>
      </c>
      <c r="X10008" s="334">
        <v>0</v>
      </c>
      <c r="Y10008" s="334">
        <v>0</v>
      </c>
      <c r="Z10008" s="334">
        <v>0</v>
      </c>
      <c r="AA10008" s="334">
        <v>0</v>
      </c>
      <c r="AB10008" s="334">
        <v>0</v>
      </c>
      <c r="AD10008" s="334">
        <v>0</v>
      </c>
      <c r="AE10008" s="334">
        <f t="shared" si="1567"/>
        <v>0</v>
      </c>
      <c r="AF10008" s="334">
        <f t="shared" si="1568"/>
        <v>0</v>
      </c>
      <c r="AG10008" s="340">
        <f t="shared" si="1569"/>
        <v>0</v>
      </c>
      <c r="AI10008" s="340">
        <f t="shared" si="1571"/>
        <v>0</v>
      </c>
      <c r="AJ10008" s="340">
        <f t="shared" si="1571"/>
        <v>0</v>
      </c>
      <c r="AK10008" s="340">
        <f t="shared" si="1571"/>
        <v>0</v>
      </c>
      <c r="AL10008" s="340">
        <f t="shared" si="1571"/>
        <v>0</v>
      </c>
      <c r="AM10008" s="340">
        <f t="shared" si="1571"/>
        <v>0</v>
      </c>
    </row>
    <row r="10009" spans="1:39" x14ac:dyDescent="0.35">
      <c r="A10009" s="337">
        <v>31922</v>
      </c>
      <c r="B10009" s="338">
        <f t="shared" si="1564"/>
        <v>1987</v>
      </c>
      <c r="C10009" s="338">
        <f t="shared" si="1565"/>
        <v>5</v>
      </c>
      <c r="D10009" s="338">
        <f t="shared" si="1566"/>
        <v>25</v>
      </c>
      <c r="E10009" s="334">
        <v>0</v>
      </c>
      <c r="F10009" s="334">
        <v>0</v>
      </c>
      <c r="G10009" s="334">
        <v>0</v>
      </c>
      <c r="H10009" s="334">
        <v>0</v>
      </c>
      <c r="I10009" s="334">
        <v>0</v>
      </c>
      <c r="J10009" s="334">
        <v>0</v>
      </c>
      <c r="K10009" s="334">
        <v>0</v>
      </c>
      <c r="L10009" s="334">
        <v>0</v>
      </c>
      <c r="M10009" s="334">
        <v>0</v>
      </c>
      <c r="N10009" s="334">
        <v>0</v>
      </c>
      <c r="O10009" s="334">
        <v>0</v>
      </c>
      <c r="P10009" s="334">
        <v>0</v>
      </c>
      <c r="Q10009" s="334">
        <v>0</v>
      </c>
      <c r="R10009" s="334">
        <v>0</v>
      </c>
      <c r="S10009" s="334">
        <v>0</v>
      </c>
      <c r="T10009" s="334">
        <v>0</v>
      </c>
      <c r="U10009" s="334">
        <v>0</v>
      </c>
      <c r="V10009" s="334">
        <v>0</v>
      </c>
      <c r="W10009" s="334">
        <v>0</v>
      </c>
      <c r="X10009" s="334">
        <v>0</v>
      </c>
      <c r="Y10009" s="334">
        <v>0</v>
      </c>
      <c r="Z10009" s="334">
        <v>0</v>
      </c>
      <c r="AA10009" s="334">
        <v>0</v>
      </c>
      <c r="AB10009" s="334">
        <v>0</v>
      </c>
      <c r="AD10009" s="334">
        <v>0</v>
      </c>
      <c r="AE10009" s="334">
        <f t="shared" si="1567"/>
        <v>0</v>
      </c>
      <c r="AF10009" s="334">
        <f t="shared" si="1568"/>
        <v>0</v>
      </c>
      <c r="AG10009" s="340">
        <f t="shared" si="1569"/>
        <v>0</v>
      </c>
      <c r="AI10009" s="340">
        <f t="shared" si="1571"/>
        <v>0</v>
      </c>
      <c r="AJ10009" s="340">
        <f t="shared" si="1571"/>
        <v>0</v>
      </c>
      <c r="AK10009" s="340">
        <f t="shared" si="1571"/>
        <v>0</v>
      </c>
      <c r="AL10009" s="340">
        <f t="shared" si="1571"/>
        <v>0</v>
      </c>
      <c r="AM10009" s="340">
        <f t="shared" si="1571"/>
        <v>0</v>
      </c>
    </row>
    <row r="10010" spans="1:39" x14ac:dyDescent="0.35">
      <c r="A10010" s="337">
        <v>31923</v>
      </c>
      <c r="B10010" s="338">
        <f t="shared" si="1564"/>
        <v>1987</v>
      </c>
      <c r="C10010" s="338">
        <f t="shared" si="1565"/>
        <v>5</v>
      </c>
      <c r="D10010" s="338">
        <f t="shared" si="1566"/>
        <v>26</v>
      </c>
      <c r="E10010" s="334">
        <v>0</v>
      </c>
      <c r="F10010" s="334">
        <v>0</v>
      </c>
      <c r="G10010" s="334">
        <v>0</v>
      </c>
      <c r="H10010" s="334">
        <v>0</v>
      </c>
      <c r="I10010" s="334">
        <v>0</v>
      </c>
      <c r="J10010" s="334">
        <v>0</v>
      </c>
      <c r="K10010" s="334">
        <v>0</v>
      </c>
      <c r="L10010" s="334">
        <v>0</v>
      </c>
      <c r="M10010" s="334">
        <v>0</v>
      </c>
      <c r="N10010" s="334">
        <v>0</v>
      </c>
      <c r="O10010" s="334">
        <v>0</v>
      </c>
      <c r="P10010" s="334">
        <v>0</v>
      </c>
      <c r="Q10010" s="334">
        <v>0</v>
      </c>
      <c r="R10010" s="334">
        <v>0</v>
      </c>
      <c r="S10010" s="334">
        <v>0</v>
      </c>
      <c r="T10010" s="334">
        <v>0</v>
      </c>
      <c r="U10010" s="334">
        <v>0</v>
      </c>
      <c r="V10010" s="334">
        <v>0</v>
      </c>
      <c r="W10010" s="334">
        <v>0</v>
      </c>
      <c r="X10010" s="334">
        <v>0</v>
      </c>
      <c r="Y10010" s="334">
        <v>0</v>
      </c>
      <c r="Z10010" s="334">
        <v>0</v>
      </c>
      <c r="AA10010" s="334">
        <v>0</v>
      </c>
      <c r="AB10010" s="334">
        <v>0</v>
      </c>
      <c r="AD10010" s="334">
        <v>0</v>
      </c>
      <c r="AE10010" s="334">
        <f t="shared" si="1567"/>
        <v>0</v>
      </c>
      <c r="AF10010" s="334">
        <f t="shared" si="1568"/>
        <v>0</v>
      </c>
      <c r="AG10010" s="340">
        <f t="shared" si="1569"/>
        <v>0</v>
      </c>
      <c r="AI10010" s="340">
        <f t="shared" si="1571"/>
        <v>0</v>
      </c>
      <c r="AJ10010" s="340">
        <f t="shared" si="1571"/>
        <v>0</v>
      </c>
      <c r="AK10010" s="340">
        <f t="shared" si="1571"/>
        <v>0</v>
      </c>
      <c r="AL10010" s="340">
        <f t="shared" si="1571"/>
        <v>0</v>
      </c>
      <c r="AM10010" s="340">
        <f t="shared" si="1571"/>
        <v>0</v>
      </c>
    </row>
    <row r="10011" spans="1:39" x14ac:dyDescent="0.35">
      <c r="A10011" s="337">
        <v>31924</v>
      </c>
      <c r="B10011" s="338">
        <f t="shared" si="1564"/>
        <v>1987</v>
      </c>
      <c r="C10011" s="338">
        <f t="shared" si="1565"/>
        <v>5</v>
      </c>
      <c r="D10011" s="338">
        <f t="shared" si="1566"/>
        <v>27</v>
      </c>
      <c r="E10011" s="334">
        <v>0</v>
      </c>
      <c r="F10011" s="334">
        <v>0</v>
      </c>
      <c r="G10011" s="334">
        <v>0</v>
      </c>
      <c r="H10011" s="334">
        <v>0</v>
      </c>
      <c r="I10011" s="334">
        <v>0</v>
      </c>
      <c r="J10011" s="334">
        <v>0</v>
      </c>
      <c r="K10011" s="334">
        <v>0</v>
      </c>
      <c r="L10011" s="334">
        <v>0</v>
      </c>
      <c r="M10011" s="334">
        <v>0</v>
      </c>
      <c r="N10011" s="334">
        <v>0</v>
      </c>
      <c r="O10011" s="334">
        <v>0</v>
      </c>
      <c r="P10011" s="334">
        <v>0</v>
      </c>
      <c r="Q10011" s="334">
        <v>0</v>
      </c>
      <c r="R10011" s="334">
        <v>0</v>
      </c>
      <c r="S10011" s="334">
        <v>0</v>
      </c>
      <c r="T10011" s="334">
        <v>0</v>
      </c>
      <c r="U10011" s="334">
        <v>0</v>
      </c>
      <c r="V10011" s="334">
        <v>0</v>
      </c>
      <c r="W10011" s="334">
        <v>0</v>
      </c>
      <c r="X10011" s="334">
        <v>0</v>
      </c>
      <c r="Y10011" s="334">
        <v>0</v>
      </c>
      <c r="Z10011" s="334">
        <v>0</v>
      </c>
      <c r="AA10011" s="334">
        <v>0</v>
      </c>
      <c r="AB10011" s="334">
        <v>0</v>
      </c>
      <c r="AD10011" s="334">
        <v>0</v>
      </c>
      <c r="AE10011" s="334">
        <f t="shared" si="1567"/>
        <v>0</v>
      </c>
      <c r="AF10011" s="334">
        <f t="shared" si="1568"/>
        <v>0</v>
      </c>
      <c r="AG10011" s="340">
        <f t="shared" si="1569"/>
        <v>0</v>
      </c>
      <c r="AI10011" s="340">
        <f t="shared" si="1571"/>
        <v>0</v>
      </c>
      <c r="AJ10011" s="340">
        <f t="shared" si="1571"/>
        <v>0</v>
      </c>
      <c r="AK10011" s="340">
        <f t="shared" si="1571"/>
        <v>0</v>
      </c>
      <c r="AL10011" s="340">
        <f t="shared" si="1571"/>
        <v>0</v>
      </c>
      <c r="AM10011" s="340">
        <f t="shared" si="1571"/>
        <v>0</v>
      </c>
    </row>
    <row r="10012" spans="1:39" x14ac:dyDescent="0.35">
      <c r="A10012" s="337">
        <v>31925</v>
      </c>
      <c r="B10012" s="338">
        <f t="shared" si="1564"/>
        <v>1987</v>
      </c>
      <c r="C10012" s="338">
        <f t="shared" si="1565"/>
        <v>5</v>
      </c>
      <c r="D10012" s="338">
        <f t="shared" si="1566"/>
        <v>28</v>
      </c>
      <c r="E10012" s="334">
        <v>0</v>
      </c>
      <c r="F10012" s="334">
        <v>0</v>
      </c>
      <c r="G10012" s="334">
        <v>0</v>
      </c>
      <c r="H10012" s="334">
        <v>0</v>
      </c>
      <c r="I10012" s="334">
        <v>0</v>
      </c>
      <c r="J10012" s="334">
        <v>0</v>
      </c>
      <c r="K10012" s="334">
        <v>0</v>
      </c>
      <c r="L10012" s="334">
        <v>0</v>
      </c>
      <c r="M10012" s="334">
        <v>0</v>
      </c>
      <c r="N10012" s="334">
        <v>0</v>
      </c>
      <c r="O10012" s="334">
        <v>0</v>
      </c>
      <c r="P10012" s="334">
        <v>0</v>
      </c>
      <c r="Q10012" s="334">
        <v>0</v>
      </c>
      <c r="R10012" s="334">
        <v>0</v>
      </c>
      <c r="S10012" s="334">
        <v>0</v>
      </c>
      <c r="T10012" s="334">
        <v>0</v>
      </c>
      <c r="U10012" s="334">
        <v>0</v>
      </c>
      <c r="V10012" s="334">
        <v>0</v>
      </c>
      <c r="W10012" s="334">
        <v>0</v>
      </c>
      <c r="X10012" s="334">
        <v>0</v>
      </c>
      <c r="Y10012" s="334">
        <v>0</v>
      </c>
      <c r="Z10012" s="334">
        <v>0</v>
      </c>
      <c r="AA10012" s="334">
        <v>0</v>
      </c>
      <c r="AB10012" s="334">
        <v>0</v>
      </c>
      <c r="AD10012" s="334">
        <v>0</v>
      </c>
      <c r="AE10012" s="334">
        <f t="shared" si="1567"/>
        <v>0</v>
      </c>
      <c r="AF10012" s="334">
        <f t="shared" si="1568"/>
        <v>0</v>
      </c>
      <c r="AG10012" s="340">
        <f t="shared" si="1569"/>
        <v>0</v>
      </c>
      <c r="AI10012" s="340">
        <f t="shared" si="1571"/>
        <v>0</v>
      </c>
      <c r="AJ10012" s="340">
        <f t="shared" si="1571"/>
        <v>0</v>
      </c>
      <c r="AK10012" s="340">
        <f t="shared" si="1571"/>
        <v>0</v>
      </c>
      <c r="AL10012" s="340">
        <f t="shared" si="1571"/>
        <v>0</v>
      </c>
      <c r="AM10012" s="340">
        <f t="shared" si="1571"/>
        <v>0</v>
      </c>
    </row>
    <row r="10013" spans="1:39" x14ac:dyDescent="0.35">
      <c r="A10013" s="337">
        <v>31926</v>
      </c>
      <c r="B10013" s="338">
        <f t="shared" si="1564"/>
        <v>1987</v>
      </c>
      <c r="C10013" s="338">
        <f t="shared" si="1565"/>
        <v>5</v>
      </c>
      <c r="D10013" s="338">
        <f t="shared" si="1566"/>
        <v>29</v>
      </c>
      <c r="E10013" s="334">
        <v>0</v>
      </c>
      <c r="F10013" s="334">
        <v>0</v>
      </c>
      <c r="G10013" s="334">
        <v>0</v>
      </c>
      <c r="H10013" s="334">
        <v>0</v>
      </c>
      <c r="I10013" s="334">
        <v>0</v>
      </c>
      <c r="J10013" s="334">
        <v>0</v>
      </c>
      <c r="K10013" s="334">
        <v>0</v>
      </c>
      <c r="L10013" s="334">
        <v>0</v>
      </c>
      <c r="M10013" s="334">
        <v>0</v>
      </c>
      <c r="N10013" s="334">
        <v>0</v>
      </c>
      <c r="O10013" s="334">
        <v>0</v>
      </c>
      <c r="P10013" s="334">
        <v>0</v>
      </c>
      <c r="Q10013" s="334">
        <v>0</v>
      </c>
      <c r="R10013" s="334">
        <v>0</v>
      </c>
      <c r="S10013" s="334">
        <v>0</v>
      </c>
      <c r="T10013" s="334">
        <v>0</v>
      </c>
      <c r="U10013" s="334">
        <v>0</v>
      </c>
      <c r="V10013" s="334">
        <v>0</v>
      </c>
      <c r="W10013" s="334">
        <v>0</v>
      </c>
      <c r="X10013" s="334">
        <v>0</v>
      </c>
      <c r="Y10013" s="334">
        <v>0</v>
      </c>
      <c r="Z10013" s="334">
        <v>0</v>
      </c>
      <c r="AA10013" s="334">
        <v>0</v>
      </c>
      <c r="AB10013" s="334">
        <v>0</v>
      </c>
      <c r="AD10013" s="334">
        <v>0</v>
      </c>
      <c r="AE10013" s="334">
        <f t="shared" si="1567"/>
        <v>0</v>
      </c>
      <c r="AF10013" s="334">
        <f t="shared" si="1568"/>
        <v>0</v>
      </c>
      <c r="AG10013" s="340">
        <f t="shared" si="1569"/>
        <v>0</v>
      </c>
      <c r="AI10013" s="340">
        <f t="shared" si="1571"/>
        <v>0</v>
      </c>
      <c r="AJ10013" s="340">
        <f t="shared" si="1571"/>
        <v>0</v>
      </c>
      <c r="AK10013" s="340">
        <f t="shared" si="1571"/>
        <v>0</v>
      </c>
      <c r="AL10013" s="340">
        <f t="shared" si="1571"/>
        <v>0</v>
      </c>
      <c r="AM10013" s="340">
        <f t="shared" si="1571"/>
        <v>0</v>
      </c>
    </row>
    <row r="10014" spans="1:39" x14ac:dyDescent="0.35">
      <c r="A10014" s="337">
        <v>31927</v>
      </c>
      <c r="B10014" s="338">
        <f t="shared" si="1564"/>
        <v>1987</v>
      </c>
      <c r="C10014" s="338">
        <f t="shared" si="1565"/>
        <v>5</v>
      </c>
      <c r="D10014" s="338">
        <f t="shared" si="1566"/>
        <v>30</v>
      </c>
      <c r="E10014" s="334">
        <v>0</v>
      </c>
      <c r="F10014" s="334">
        <v>0</v>
      </c>
      <c r="G10014" s="334">
        <v>0</v>
      </c>
      <c r="H10014" s="334">
        <v>0</v>
      </c>
      <c r="I10014" s="334">
        <v>0</v>
      </c>
      <c r="J10014" s="334">
        <v>0</v>
      </c>
      <c r="K10014" s="334">
        <v>0</v>
      </c>
      <c r="L10014" s="334">
        <v>0</v>
      </c>
      <c r="M10014" s="334">
        <v>0</v>
      </c>
      <c r="N10014" s="334">
        <v>0</v>
      </c>
      <c r="O10014" s="334">
        <v>0</v>
      </c>
      <c r="P10014" s="334">
        <v>0</v>
      </c>
      <c r="Q10014" s="334">
        <v>0</v>
      </c>
      <c r="R10014" s="334">
        <v>0</v>
      </c>
      <c r="S10014" s="334">
        <v>0</v>
      </c>
      <c r="T10014" s="334">
        <v>0</v>
      </c>
      <c r="U10014" s="334">
        <v>0</v>
      </c>
      <c r="V10014" s="334">
        <v>0</v>
      </c>
      <c r="W10014" s="334">
        <v>0</v>
      </c>
      <c r="X10014" s="334">
        <v>0</v>
      </c>
      <c r="Y10014" s="334">
        <v>0</v>
      </c>
      <c r="Z10014" s="334">
        <v>0</v>
      </c>
      <c r="AA10014" s="334">
        <v>0</v>
      </c>
      <c r="AB10014" s="334">
        <v>0</v>
      </c>
      <c r="AD10014" s="334">
        <v>0</v>
      </c>
      <c r="AE10014" s="334">
        <f t="shared" si="1567"/>
        <v>0</v>
      </c>
      <c r="AF10014" s="334">
        <f t="shared" si="1568"/>
        <v>0</v>
      </c>
      <c r="AG10014" s="340">
        <f t="shared" si="1569"/>
        <v>0</v>
      </c>
      <c r="AI10014" s="340">
        <f t="shared" si="1571"/>
        <v>0</v>
      </c>
      <c r="AJ10014" s="340">
        <f t="shared" si="1571"/>
        <v>0</v>
      </c>
      <c r="AK10014" s="340">
        <f t="shared" si="1571"/>
        <v>0</v>
      </c>
      <c r="AL10014" s="340">
        <f t="shared" si="1571"/>
        <v>0</v>
      </c>
      <c r="AM10014" s="340">
        <f t="shared" si="1571"/>
        <v>0</v>
      </c>
    </row>
    <row r="10015" spans="1:39" x14ac:dyDescent="0.35">
      <c r="A10015" s="337">
        <v>31928</v>
      </c>
      <c r="B10015" s="338">
        <f t="shared" si="1564"/>
        <v>1987</v>
      </c>
      <c r="C10015" s="338">
        <f t="shared" si="1565"/>
        <v>5</v>
      </c>
      <c r="D10015" s="338">
        <f t="shared" si="1566"/>
        <v>31</v>
      </c>
      <c r="E10015" s="334">
        <v>0</v>
      </c>
      <c r="F10015" s="334">
        <v>0</v>
      </c>
      <c r="G10015" s="334">
        <v>0</v>
      </c>
      <c r="H10015" s="334">
        <v>0</v>
      </c>
      <c r="I10015" s="334">
        <v>0</v>
      </c>
      <c r="J10015" s="334">
        <v>0</v>
      </c>
      <c r="K10015" s="334">
        <v>0</v>
      </c>
      <c r="L10015" s="334">
        <v>0</v>
      </c>
      <c r="M10015" s="334">
        <v>0</v>
      </c>
      <c r="N10015" s="334">
        <v>0</v>
      </c>
      <c r="O10015" s="334">
        <v>0</v>
      </c>
      <c r="P10015" s="334">
        <v>0</v>
      </c>
      <c r="Q10015" s="334">
        <v>0</v>
      </c>
      <c r="R10015" s="334">
        <v>0</v>
      </c>
      <c r="S10015" s="334">
        <v>0</v>
      </c>
      <c r="T10015" s="334">
        <v>0</v>
      </c>
      <c r="U10015" s="334">
        <v>0</v>
      </c>
      <c r="V10015" s="334">
        <v>0</v>
      </c>
      <c r="W10015" s="334">
        <v>0.4</v>
      </c>
      <c r="X10015" s="334">
        <v>0</v>
      </c>
      <c r="Y10015" s="334">
        <v>0</v>
      </c>
      <c r="Z10015" s="334">
        <v>0</v>
      </c>
      <c r="AA10015" s="334">
        <v>0</v>
      </c>
      <c r="AB10015" s="334">
        <v>0</v>
      </c>
      <c r="AD10015" s="334">
        <v>0.4</v>
      </c>
      <c r="AE10015" s="334">
        <f t="shared" si="1567"/>
        <v>0.4</v>
      </c>
      <c r="AF10015" s="334">
        <f t="shared" si="1568"/>
        <v>0.4</v>
      </c>
      <c r="AG10015" s="340">
        <f t="shared" si="1569"/>
        <v>0</v>
      </c>
      <c r="AI10015" s="340">
        <f t="shared" si="1571"/>
        <v>0.4</v>
      </c>
      <c r="AJ10015" s="340">
        <f t="shared" si="1571"/>
        <v>0</v>
      </c>
      <c r="AK10015" s="340">
        <f t="shared" si="1571"/>
        <v>0</v>
      </c>
      <c r="AL10015" s="340">
        <f t="shared" si="1571"/>
        <v>0</v>
      </c>
      <c r="AM10015" s="340">
        <f t="shared" si="1571"/>
        <v>0</v>
      </c>
    </row>
    <row r="10016" spans="1:39" x14ac:dyDescent="0.35">
      <c r="A10016" s="337">
        <v>31929</v>
      </c>
      <c r="B10016" s="338">
        <f t="shared" si="1564"/>
        <v>1987</v>
      </c>
      <c r="C10016" s="338">
        <f t="shared" si="1565"/>
        <v>6</v>
      </c>
      <c r="D10016" s="338">
        <f t="shared" si="1566"/>
        <v>1</v>
      </c>
      <c r="E10016" s="334">
        <v>0</v>
      </c>
      <c r="F10016" s="334">
        <v>0</v>
      </c>
      <c r="G10016" s="334">
        <v>0</v>
      </c>
      <c r="H10016" s="334">
        <v>0</v>
      </c>
      <c r="I10016" s="334">
        <v>0</v>
      </c>
      <c r="J10016" s="334">
        <v>0</v>
      </c>
      <c r="K10016" s="334">
        <v>0</v>
      </c>
      <c r="L10016" s="334">
        <v>0</v>
      </c>
      <c r="M10016" s="334">
        <v>0</v>
      </c>
      <c r="N10016" s="334">
        <v>0</v>
      </c>
      <c r="O10016" s="334">
        <v>0</v>
      </c>
      <c r="P10016" s="334">
        <v>0</v>
      </c>
      <c r="Q10016" s="334">
        <v>0</v>
      </c>
      <c r="R10016" s="334">
        <v>0</v>
      </c>
      <c r="S10016" s="334">
        <v>0</v>
      </c>
      <c r="T10016" s="334">
        <v>0</v>
      </c>
      <c r="U10016" s="334">
        <v>0</v>
      </c>
      <c r="V10016" s="334">
        <v>0</v>
      </c>
      <c r="W10016" s="334">
        <v>0</v>
      </c>
      <c r="X10016" s="334">
        <v>0</v>
      </c>
      <c r="Y10016" s="334">
        <v>0</v>
      </c>
      <c r="Z10016" s="334">
        <v>0</v>
      </c>
      <c r="AA10016" s="334">
        <v>0</v>
      </c>
      <c r="AB10016" s="334">
        <v>0</v>
      </c>
      <c r="AD10016" s="334">
        <v>0</v>
      </c>
      <c r="AE10016" s="334">
        <f t="shared" si="1567"/>
        <v>0</v>
      </c>
      <c r="AF10016" s="334">
        <f t="shared" si="1568"/>
        <v>0</v>
      </c>
      <c r="AG10016" s="340">
        <f t="shared" si="1569"/>
        <v>0</v>
      </c>
      <c r="AI10016" s="340">
        <f t="shared" si="1571"/>
        <v>0</v>
      </c>
      <c r="AJ10016" s="340">
        <f t="shared" si="1571"/>
        <v>0</v>
      </c>
      <c r="AK10016" s="340">
        <f t="shared" si="1571"/>
        <v>0</v>
      </c>
      <c r="AL10016" s="340">
        <f t="shared" si="1571"/>
        <v>0</v>
      </c>
      <c r="AM10016" s="340">
        <f t="shared" si="1571"/>
        <v>0</v>
      </c>
    </row>
    <row r="10017" spans="1:39" x14ac:dyDescent="0.35">
      <c r="A10017" s="337">
        <v>31930</v>
      </c>
      <c r="B10017" s="338">
        <f t="shared" si="1564"/>
        <v>1987</v>
      </c>
      <c r="C10017" s="338">
        <f t="shared" si="1565"/>
        <v>6</v>
      </c>
      <c r="D10017" s="338">
        <f t="shared" si="1566"/>
        <v>2</v>
      </c>
      <c r="E10017" s="334">
        <v>0</v>
      </c>
      <c r="F10017" s="334">
        <v>0</v>
      </c>
      <c r="G10017" s="334">
        <v>0</v>
      </c>
      <c r="H10017" s="334">
        <v>0</v>
      </c>
      <c r="I10017" s="334">
        <v>0</v>
      </c>
      <c r="J10017" s="334">
        <v>0</v>
      </c>
      <c r="K10017" s="334">
        <v>0</v>
      </c>
      <c r="L10017" s="334">
        <v>0</v>
      </c>
      <c r="M10017" s="334">
        <v>0</v>
      </c>
      <c r="N10017" s="334">
        <v>0</v>
      </c>
      <c r="O10017" s="334">
        <v>0</v>
      </c>
      <c r="P10017" s="334">
        <v>0</v>
      </c>
      <c r="Q10017" s="334">
        <v>0</v>
      </c>
      <c r="R10017" s="334">
        <v>0</v>
      </c>
      <c r="S10017" s="334">
        <v>0</v>
      </c>
      <c r="T10017" s="334">
        <v>0</v>
      </c>
      <c r="U10017" s="334">
        <v>0</v>
      </c>
      <c r="V10017" s="334">
        <v>0</v>
      </c>
      <c r="W10017" s="334">
        <v>0</v>
      </c>
      <c r="X10017" s="334">
        <v>0</v>
      </c>
      <c r="Y10017" s="334">
        <v>0</v>
      </c>
      <c r="Z10017" s="334">
        <v>0</v>
      </c>
      <c r="AA10017" s="334">
        <v>0</v>
      </c>
      <c r="AB10017" s="334">
        <v>0</v>
      </c>
      <c r="AD10017" s="334">
        <v>0</v>
      </c>
      <c r="AE10017" s="334">
        <f t="shared" si="1567"/>
        <v>0</v>
      </c>
      <c r="AF10017" s="334">
        <f t="shared" si="1568"/>
        <v>0</v>
      </c>
      <c r="AG10017" s="340">
        <f t="shared" si="1569"/>
        <v>0</v>
      </c>
      <c r="AI10017" s="340">
        <f t="shared" si="1571"/>
        <v>0</v>
      </c>
      <c r="AJ10017" s="340">
        <f t="shared" si="1571"/>
        <v>0</v>
      </c>
      <c r="AK10017" s="340">
        <f t="shared" si="1571"/>
        <v>0</v>
      </c>
      <c r="AL10017" s="340">
        <f t="shared" si="1571"/>
        <v>0</v>
      </c>
      <c r="AM10017" s="340">
        <f t="shared" si="1571"/>
        <v>0</v>
      </c>
    </row>
    <row r="10018" spans="1:39" x14ac:dyDescent="0.35">
      <c r="A10018" s="337">
        <v>31931</v>
      </c>
      <c r="B10018" s="338">
        <f t="shared" si="1564"/>
        <v>1987</v>
      </c>
      <c r="C10018" s="338">
        <f t="shared" si="1565"/>
        <v>6</v>
      </c>
      <c r="D10018" s="338">
        <f t="shared" si="1566"/>
        <v>3</v>
      </c>
      <c r="E10018" s="334">
        <v>0</v>
      </c>
      <c r="F10018" s="334">
        <v>0</v>
      </c>
      <c r="G10018" s="334">
        <v>0</v>
      </c>
      <c r="H10018" s="334">
        <v>0</v>
      </c>
      <c r="I10018" s="334">
        <v>0</v>
      </c>
      <c r="J10018" s="334">
        <v>0</v>
      </c>
      <c r="K10018" s="334">
        <v>0</v>
      </c>
      <c r="L10018" s="334">
        <v>0</v>
      </c>
      <c r="M10018" s="334">
        <v>0</v>
      </c>
      <c r="N10018" s="334">
        <v>0</v>
      </c>
      <c r="O10018" s="334">
        <v>0</v>
      </c>
      <c r="P10018" s="334">
        <v>0</v>
      </c>
      <c r="Q10018" s="334">
        <v>0</v>
      </c>
      <c r="R10018" s="334">
        <v>0</v>
      </c>
      <c r="S10018" s="334">
        <v>0</v>
      </c>
      <c r="T10018" s="334">
        <v>0</v>
      </c>
      <c r="U10018" s="334">
        <v>0</v>
      </c>
      <c r="V10018" s="334">
        <v>0</v>
      </c>
      <c r="W10018" s="334">
        <v>0</v>
      </c>
      <c r="X10018" s="334">
        <v>0</v>
      </c>
      <c r="Y10018" s="334">
        <v>0</v>
      </c>
      <c r="Z10018" s="334">
        <v>0</v>
      </c>
      <c r="AA10018" s="334">
        <v>0</v>
      </c>
      <c r="AB10018" s="334">
        <v>0</v>
      </c>
      <c r="AD10018" s="334">
        <v>0</v>
      </c>
      <c r="AE10018" s="334">
        <f t="shared" si="1567"/>
        <v>0</v>
      </c>
      <c r="AF10018" s="334">
        <f t="shared" si="1568"/>
        <v>0</v>
      </c>
      <c r="AG10018" s="340">
        <f t="shared" si="1569"/>
        <v>0</v>
      </c>
      <c r="AI10018" s="340">
        <f t="shared" si="1571"/>
        <v>0</v>
      </c>
      <c r="AJ10018" s="340">
        <f t="shared" si="1571"/>
        <v>0</v>
      </c>
      <c r="AK10018" s="340">
        <f t="shared" si="1571"/>
        <v>0</v>
      </c>
      <c r="AL10018" s="340">
        <f t="shared" si="1571"/>
        <v>0</v>
      </c>
      <c r="AM10018" s="340">
        <f t="shared" si="1571"/>
        <v>0</v>
      </c>
    </row>
    <row r="10019" spans="1:39" x14ac:dyDescent="0.35">
      <c r="A10019" s="337">
        <v>31932</v>
      </c>
      <c r="B10019" s="338">
        <f t="shared" si="1564"/>
        <v>1987</v>
      </c>
      <c r="C10019" s="338">
        <f t="shared" si="1565"/>
        <v>6</v>
      </c>
      <c r="D10019" s="338">
        <f t="shared" si="1566"/>
        <v>4</v>
      </c>
      <c r="E10019" s="334">
        <v>0</v>
      </c>
      <c r="F10019" s="334">
        <v>0</v>
      </c>
      <c r="G10019" s="334">
        <v>0</v>
      </c>
      <c r="H10019" s="334">
        <v>0</v>
      </c>
      <c r="I10019" s="334">
        <v>0</v>
      </c>
      <c r="J10019" s="334">
        <v>0</v>
      </c>
      <c r="K10019" s="334">
        <v>0</v>
      </c>
      <c r="L10019" s="334">
        <v>0</v>
      </c>
      <c r="M10019" s="334">
        <v>0</v>
      </c>
      <c r="N10019" s="334">
        <v>0</v>
      </c>
      <c r="O10019" s="334">
        <v>0</v>
      </c>
      <c r="P10019" s="334">
        <v>0</v>
      </c>
      <c r="Q10019" s="334">
        <v>0</v>
      </c>
      <c r="R10019" s="334">
        <v>0</v>
      </c>
      <c r="S10019" s="334">
        <v>0</v>
      </c>
      <c r="T10019" s="334">
        <v>0</v>
      </c>
      <c r="U10019" s="334">
        <v>0</v>
      </c>
      <c r="V10019" s="334">
        <v>0</v>
      </c>
      <c r="W10019" s="334">
        <v>0</v>
      </c>
      <c r="X10019" s="334">
        <v>0</v>
      </c>
      <c r="Y10019" s="334">
        <v>0</v>
      </c>
      <c r="Z10019" s="334">
        <v>0</v>
      </c>
      <c r="AA10019" s="334">
        <v>0</v>
      </c>
      <c r="AB10019" s="334">
        <v>0</v>
      </c>
      <c r="AD10019" s="334">
        <v>0</v>
      </c>
      <c r="AE10019" s="334">
        <f t="shared" si="1567"/>
        <v>0</v>
      </c>
      <c r="AF10019" s="334">
        <f t="shared" si="1568"/>
        <v>0</v>
      </c>
      <c r="AG10019" s="340">
        <f t="shared" si="1569"/>
        <v>0</v>
      </c>
      <c r="AI10019" s="340">
        <f t="shared" si="1571"/>
        <v>0</v>
      </c>
      <c r="AJ10019" s="340">
        <f t="shared" si="1571"/>
        <v>0</v>
      </c>
      <c r="AK10019" s="340">
        <f t="shared" si="1571"/>
        <v>0</v>
      </c>
      <c r="AL10019" s="340">
        <f t="shared" si="1571"/>
        <v>0</v>
      </c>
      <c r="AM10019" s="340">
        <f t="shared" si="1571"/>
        <v>0</v>
      </c>
    </row>
    <row r="10020" spans="1:39" x14ac:dyDescent="0.35">
      <c r="A10020" s="337">
        <v>31933</v>
      </c>
      <c r="B10020" s="338">
        <f t="shared" si="1564"/>
        <v>1987</v>
      </c>
      <c r="C10020" s="338">
        <f t="shared" si="1565"/>
        <v>6</v>
      </c>
      <c r="D10020" s="338">
        <f t="shared" si="1566"/>
        <v>5</v>
      </c>
      <c r="E10020" s="334">
        <v>0</v>
      </c>
      <c r="F10020" s="334">
        <v>0</v>
      </c>
      <c r="G10020" s="334">
        <v>0</v>
      </c>
      <c r="H10020" s="334">
        <v>0</v>
      </c>
      <c r="I10020" s="334">
        <v>0</v>
      </c>
      <c r="J10020" s="334">
        <v>0</v>
      </c>
      <c r="K10020" s="334">
        <v>0</v>
      </c>
      <c r="L10020" s="334">
        <v>0</v>
      </c>
      <c r="M10020" s="334">
        <v>0</v>
      </c>
      <c r="N10020" s="334">
        <v>0</v>
      </c>
      <c r="O10020" s="334">
        <v>0</v>
      </c>
      <c r="P10020" s="334">
        <v>0</v>
      </c>
      <c r="Q10020" s="334">
        <v>0</v>
      </c>
      <c r="R10020" s="334">
        <v>0</v>
      </c>
      <c r="S10020" s="334">
        <v>0.2</v>
      </c>
      <c r="T10020" s="334">
        <v>0</v>
      </c>
      <c r="U10020" s="334">
        <v>0</v>
      </c>
      <c r="V10020" s="334">
        <v>0</v>
      </c>
      <c r="W10020" s="334">
        <v>0</v>
      </c>
      <c r="X10020" s="334">
        <v>0</v>
      </c>
      <c r="Y10020" s="334">
        <v>0</v>
      </c>
      <c r="Z10020" s="334">
        <v>0</v>
      </c>
      <c r="AA10020" s="334">
        <v>0</v>
      </c>
      <c r="AB10020" s="334">
        <v>0</v>
      </c>
      <c r="AD10020" s="334">
        <v>0.2</v>
      </c>
      <c r="AE10020" s="334">
        <f t="shared" si="1567"/>
        <v>0.2</v>
      </c>
      <c r="AF10020" s="334">
        <f t="shared" si="1568"/>
        <v>0.2</v>
      </c>
      <c r="AG10020" s="340">
        <f t="shared" si="1569"/>
        <v>0</v>
      </c>
      <c r="AI10020" s="340">
        <f t="shared" ref="AI10020:AM10035" si="1572">IF($C10020=AI$1,$AF10020,0)</f>
        <v>0</v>
      </c>
      <c r="AJ10020" s="340">
        <f t="shared" si="1572"/>
        <v>0.2</v>
      </c>
      <c r="AK10020" s="340">
        <f t="shared" si="1572"/>
        <v>0</v>
      </c>
      <c r="AL10020" s="340">
        <f t="shared" si="1572"/>
        <v>0</v>
      </c>
      <c r="AM10020" s="340">
        <f t="shared" si="1572"/>
        <v>0</v>
      </c>
    </row>
    <row r="10021" spans="1:39" x14ac:dyDescent="0.35">
      <c r="A10021" s="337">
        <v>31934</v>
      </c>
      <c r="B10021" s="338">
        <f t="shared" si="1564"/>
        <v>1987</v>
      </c>
      <c r="C10021" s="338">
        <f t="shared" si="1565"/>
        <v>6</v>
      </c>
      <c r="D10021" s="338">
        <f t="shared" si="1566"/>
        <v>6</v>
      </c>
      <c r="E10021" s="334">
        <v>0</v>
      </c>
      <c r="F10021" s="334">
        <v>0</v>
      </c>
      <c r="G10021" s="334">
        <v>0</v>
      </c>
      <c r="H10021" s="334">
        <v>0</v>
      </c>
      <c r="I10021" s="334">
        <v>0</v>
      </c>
      <c r="J10021" s="334">
        <v>0</v>
      </c>
      <c r="K10021" s="334">
        <v>0</v>
      </c>
      <c r="L10021" s="334">
        <v>0</v>
      </c>
      <c r="M10021" s="334">
        <v>0</v>
      </c>
      <c r="N10021" s="334">
        <v>0</v>
      </c>
      <c r="O10021" s="334">
        <v>0</v>
      </c>
      <c r="P10021" s="334">
        <v>0</v>
      </c>
      <c r="Q10021" s="334">
        <v>0</v>
      </c>
      <c r="R10021" s="334">
        <v>2</v>
      </c>
      <c r="S10021" s="334">
        <v>0</v>
      </c>
      <c r="T10021" s="334">
        <v>0</v>
      </c>
      <c r="U10021" s="334">
        <v>0</v>
      </c>
      <c r="V10021" s="334">
        <v>0</v>
      </c>
      <c r="W10021" s="334">
        <v>0</v>
      </c>
      <c r="X10021" s="334">
        <v>0</v>
      </c>
      <c r="Y10021" s="334">
        <v>0</v>
      </c>
      <c r="Z10021" s="334">
        <v>0</v>
      </c>
      <c r="AA10021" s="334">
        <v>0</v>
      </c>
      <c r="AB10021" s="334">
        <v>0</v>
      </c>
      <c r="AD10021" s="334">
        <v>2</v>
      </c>
      <c r="AE10021" s="334">
        <f t="shared" si="1567"/>
        <v>2</v>
      </c>
      <c r="AF10021" s="334">
        <f t="shared" si="1568"/>
        <v>2</v>
      </c>
      <c r="AG10021" s="340">
        <f t="shared" si="1569"/>
        <v>0</v>
      </c>
      <c r="AI10021" s="340">
        <f t="shared" si="1572"/>
        <v>0</v>
      </c>
      <c r="AJ10021" s="340">
        <f t="shared" si="1572"/>
        <v>2</v>
      </c>
      <c r="AK10021" s="340">
        <f t="shared" si="1572"/>
        <v>0</v>
      </c>
      <c r="AL10021" s="340">
        <f t="shared" si="1572"/>
        <v>0</v>
      </c>
      <c r="AM10021" s="340">
        <f t="shared" si="1572"/>
        <v>0</v>
      </c>
    </row>
    <row r="10022" spans="1:39" x14ac:dyDescent="0.35">
      <c r="A10022" s="337">
        <v>31935</v>
      </c>
      <c r="B10022" s="338">
        <f t="shared" si="1564"/>
        <v>1987</v>
      </c>
      <c r="C10022" s="338">
        <f t="shared" si="1565"/>
        <v>6</v>
      </c>
      <c r="D10022" s="338">
        <f t="shared" si="1566"/>
        <v>7</v>
      </c>
      <c r="E10022" s="334">
        <v>0</v>
      </c>
      <c r="F10022" s="334">
        <v>0</v>
      </c>
      <c r="G10022" s="334">
        <v>0</v>
      </c>
      <c r="H10022" s="334">
        <v>0</v>
      </c>
      <c r="I10022" s="334">
        <v>0</v>
      </c>
      <c r="J10022" s="334">
        <v>0</v>
      </c>
      <c r="K10022" s="334">
        <v>0</v>
      </c>
      <c r="L10022" s="334">
        <v>0</v>
      </c>
      <c r="M10022" s="334">
        <v>0</v>
      </c>
      <c r="N10022" s="334">
        <v>0</v>
      </c>
      <c r="O10022" s="334">
        <v>0</v>
      </c>
      <c r="P10022" s="334">
        <v>0</v>
      </c>
      <c r="Q10022" s="334">
        <v>0</v>
      </c>
      <c r="R10022" s="334">
        <v>0</v>
      </c>
      <c r="S10022" s="334">
        <v>0</v>
      </c>
      <c r="T10022" s="334">
        <v>0</v>
      </c>
      <c r="U10022" s="334">
        <v>0</v>
      </c>
      <c r="V10022" s="334">
        <v>0</v>
      </c>
      <c r="W10022" s="334">
        <v>0</v>
      </c>
      <c r="X10022" s="334">
        <v>0</v>
      </c>
      <c r="Y10022" s="334">
        <v>0</v>
      </c>
      <c r="Z10022" s="334">
        <v>0</v>
      </c>
      <c r="AA10022" s="334">
        <v>0</v>
      </c>
      <c r="AB10022" s="334">
        <v>0</v>
      </c>
      <c r="AD10022" s="334">
        <v>0</v>
      </c>
      <c r="AE10022" s="334">
        <f t="shared" si="1567"/>
        <v>0</v>
      </c>
      <c r="AF10022" s="334">
        <f t="shared" si="1568"/>
        <v>0</v>
      </c>
      <c r="AG10022" s="340">
        <f t="shared" si="1569"/>
        <v>0</v>
      </c>
      <c r="AI10022" s="340">
        <f t="shared" si="1572"/>
        <v>0</v>
      </c>
      <c r="AJ10022" s="340">
        <f t="shared" si="1572"/>
        <v>0</v>
      </c>
      <c r="AK10022" s="340">
        <f t="shared" si="1572"/>
        <v>0</v>
      </c>
      <c r="AL10022" s="340">
        <f t="shared" si="1572"/>
        <v>0</v>
      </c>
      <c r="AM10022" s="340">
        <f t="shared" si="1572"/>
        <v>0</v>
      </c>
    </row>
    <row r="10023" spans="1:39" x14ac:dyDescent="0.35">
      <c r="A10023" s="337">
        <v>31936</v>
      </c>
      <c r="B10023" s="338">
        <f t="shared" si="1564"/>
        <v>1987</v>
      </c>
      <c r="C10023" s="338">
        <f t="shared" si="1565"/>
        <v>6</v>
      </c>
      <c r="D10023" s="338">
        <f t="shared" si="1566"/>
        <v>8</v>
      </c>
      <c r="E10023" s="334">
        <v>0</v>
      </c>
      <c r="F10023" s="334">
        <v>0</v>
      </c>
      <c r="G10023" s="334">
        <v>0</v>
      </c>
      <c r="H10023" s="334">
        <v>0</v>
      </c>
      <c r="I10023" s="334">
        <v>0</v>
      </c>
      <c r="J10023" s="334">
        <v>0</v>
      </c>
      <c r="K10023" s="334">
        <v>0</v>
      </c>
      <c r="L10023" s="334">
        <v>0</v>
      </c>
      <c r="M10023" s="334">
        <v>0</v>
      </c>
      <c r="N10023" s="334">
        <v>0</v>
      </c>
      <c r="O10023" s="334">
        <v>0</v>
      </c>
      <c r="P10023" s="334">
        <v>0</v>
      </c>
      <c r="Q10023" s="334">
        <v>0</v>
      </c>
      <c r="R10023" s="334">
        <v>0</v>
      </c>
      <c r="S10023" s="334">
        <v>0</v>
      </c>
      <c r="T10023" s="334">
        <v>0</v>
      </c>
      <c r="U10023" s="334">
        <v>0</v>
      </c>
      <c r="V10023" s="334">
        <v>0</v>
      </c>
      <c r="W10023" s="334">
        <v>0</v>
      </c>
      <c r="X10023" s="334">
        <v>0</v>
      </c>
      <c r="Y10023" s="334">
        <v>0</v>
      </c>
      <c r="Z10023" s="334">
        <v>0</v>
      </c>
      <c r="AA10023" s="334">
        <v>0</v>
      </c>
      <c r="AB10023" s="334">
        <v>0</v>
      </c>
      <c r="AD10023" s="334">
        <v>0</v>
      </c>
      <c r="AE10023" s="334">
        <f t="shared" si="1567"/>
        <v>0</v>
      </c>
      <c r="AF10023" s="334">
        <f t="shared" si="1568"/>
        <v>0</v>
      </c>
      <c r="AG10023" s="340">
        <f t="shared" si="1569"/>
        <v>0</v>
      </c>
      <c r="AI10023" s="340">
        <f t="shared" si="1572"/>
        <v>0</v>
      </c>
      <c r="AJ10023" s="340">
        <f t="shared" si="1572"/>
        <v>0</v>
      </c>
      <c r="AK10023" s="340">
        <f t="shared" si="1572"/>
        <v>0</v>
      </c>
      <c r="AL10023" s="340">
        <f t="shared" si="1572"/>
        <v>0</v>
      </c>
      <c r="AM10023" s="340">
        <f t="shared" si="1572"/>
        <v>0</v>
      </c>
    </row>
    <row r="10024" spans="1:39" x14ac:dyDescent="0.35">
      <c r="A10024" s="337">
        <v>31937</v>
      </c>
      <c r="B10024" s="338">
        <f t="shared" si="1564"/>
        <v>1987</v>
      </c>
      <c r="C10024" s="338">
        <f t="shared" si="1565"/>
        <v>6</v>
      </c>
      <c r="D10024" s="338">
        <f t="shared" si="1566"/>
        <v>9</v>
      </c>
      <c r="E10024" s="334">
        <v>0</v>
      </c>
      <c r="F10024" s="334">
        <v>0</v>
      </c>
      <c r="G10024" s="334">
        <v>0</v>
      </c>
      <c r="H10024" s="334">
        <v>0</v>
      </c>
      <c r="I10024" s="334">
        <v>0</v>
      </c>
      <c r="J10024" s="334">
        <v>0</v>
      </c>
      <c r="K10024" s="334">
        <v>0</v>
      </c>
      <c r="L10024" s="334">
        <v>0</v>
      </c>
      <c r="M10024" s="334">
        <v>0</v>
      </c>
      <c r="N10024" s="334">
        <v>0</v>
      </c>
      <c r="O10024" s="334">
        <v>0</v>
      </c>
      <c r="P10024" s="334">
        <v>0</v>
      </c>
      <c r="Q10024" s="334">
        <v>0</v>
      </c>
      <c r="R10024" s="334">
        <v>0</v>
      </c>
      <c r="S10024" s="334">
        <v>0</v>
      </c>
      <c r="T10024" s="334">
        <v>0</v>
      </c>
      <c r="U10024" s="334">
        <v>0</v>
      </c>
      <c r="V10024" s="334">
        <v>0</v>
      </c>
      <c r="W10024" s="334">
        <v>0</v>
      </c>
      <c r="X10024" s="334">
        <v>0</v>
      </c>
      <c r="Y10024" s="334">
        <v>0</v>
      </c>
      <c r="Z10024" s="334">
        <v>0</v>
      </c>
      <c r="AA10024" s="334">
        <v>0</v>
      </c>
      <c r="AB10024" s="334">
        <v>0</v>
      </c>
      <c r="AD10024" s="334">
        <v>0</v>
      </c>
      <c r="AE10024" s="334">
        <f t="shared" si="1567"/>
        <v>0</v>
      </c>
      <c r="AF10024" s="334">
        <f t="shared" si="1568"/>
        <v>0</v>
      </c>
      <c r="AG10024" s="340">
        <f t="shared" si="1569"/>
        <v>0</v>
      </c>
      <c r="AI10024" s="340">
        <f t="shared" si="1572"/>
        <v>0</v>
      </c>
      <c r="AJ10024" s="340">
        <f t="shared" si="1572"/>
        <v>0</v>
      </c>
      <c r="AK10024" s="340">
        <f t="shared" si="1572"/>
        <v>0</v>
      </c>
      <c r="AL10024" s="340">
        <f t="shared" si="1572"/>
        <v>0</v>
      </c>
      <c r="AM10024" s="340">
        <f t="shared" si="1572"/>
        <v>0</v>
      </c>
    </row>
    <row r="10025" spans="1:39" x14ac:dyDescent="0.35">
      <c r="A10025" s="337">
        <v>31938</v>
      </c>
      <c r="B10025" s="338">
        <f t="shared" si="1564"/>
        <v>1987</v>
      </c>
      <c r="C10025" s="338">
        <f t="shared" si="1565"/>
        <v>6</v>
      </c>
      <c r="D10025" s="338">
        <f t="shared" si="1566"/>
        <v>10</v>
      </c>
      <c r="E10025" s="334">
        <v>0</v>
      </c>
      <c r="F10025" s="334">
        <v>0</v>
      </c>
      <c r="G10025" s="334">
        <v>0</v>
      </c>
      <c r="H10025" s="334">
        <v>0</v>
      </c>
      <c r="I10025" s="334">
        <v>0</v>
      </c>
      <c r="J10025" s="334">
        <v>0</v>
      </c>
      <c r="K10025" s="334">
        <v>0</v>
      </c>
      <c r="L10025" s="334">
        <v>0</v>
      </c>
      <c r="M10025" s="334">
        <v>0</v>
      </c>
      <c r="N10025" s="334">
        <v>0</v>
      </c>
      <c r="O10025" s="334">
        <v>0</v>
      </c>
      <c r="P10025" s="334">
        <v>0</v>
      </c>
      <c r="Q10025" s="334">
        <v>0</v>
      </c>
      <c r="R10025" s="334">
        <v>0</v>
      </c>
      <c r="S10025" s="334">
        <v>0</v>
      </c>
      <c r="T10025" s="334">
        <v>0</v>
      </c>
      <c r="U10025" s="334">
        <v>0</v>
      </c>
      <c r="V10025" s="334">
        <v>0</v>
      </c>
      <c r="W10025" s="334">
        <v>0</v>
      </c>
      <c r="X10025" s="334">
        <v>0</v>
      </c>
      <c r="Y10025" s="334">
        <v>0</v>
      </c>
      <c r="Z10025" s="334">
        <v>0</v>
      </c>
      <c r="AA10025" s="334">
        <v>0</v>
      </c>
      <c r="AB10025" s="334">
        <v>0</v>
      </c>
      <c r="AD10025" s="334">
        <v>0</v>
      </c>
      <c r="AE10025" s="334">
        <f t="shared" si="1567"/>
        <v>0</v>
      </c>
      <c r="AF10025" s="334">
        <f t="shared" si="1568"/>
        <v>0</v>
      </c>
      <c r="AG10025" s="340">
        <f t="shared" si="1569"/>
        <v>0</v>
      </c>
      <c r="AI10025" s="340">
        <f t="shared" si="1572"/>
        <v>0</v>
      </c>
      <c r="AJ10025" s="340">
        <f t="shared" si="1572"/>
        <v>0</v>
      </c>
      <c r="AK10025" s="340">
        <f t="shared" si="1572"/>
        <v>0</v>
      </c>
      <c r="AL10025" s="340">
        <f t="shared" si="1572"/>
        <v>0</v>
      </c>
      <c r="AM10025" s="340">
        <f t="shared" si="1572"/>
        <v>0</v>
      </c>
    </row>
    <row r="10026" spans="1:39" x14ac:dyDescent="0.35">
      <c r="A10026" s="337">
        <v>31939</v>
      </c>
      <c r="B10026" s="338">
        <f t="shared" si="1564"/>
        <v>1987</v>
      </c>
      <c r="C10026" s="338">
        <f t="shared" si="1565"/>
        <v>6</v>
      </c>
      <c r="D10026" s="338">
        <f t="shared" si="1566"/>
        <v>11</v>
      </c>
      <c r="E10026" s="334">
        <v>0</v>
      </c>
      <c r="F10026" s="334">
        <v>0</v>
      </c>
      <c r="G10026" s="334">
        <v>0</v>
      </c>
      <c r="H10026" s="334">
        <v>0</v>
      </c>
      <c r="I10026" s="334">
        <v>0</v>
      </c>
      <c r="J10026" s="334">
        <v>0</v>
      </c>
      <c r="K10026" s="334">
        <v>0</v>
      </c>
      <c r="L10026" s="334">
        <v>0</v>
      </c>
      <c r="M10026" s="334">
        <v>0</v>
      </c>
      <c r="N10026" s="334">
        <v>0</v>
      </c>
      <c r="O10026" s="334">
        <v>0</v>
      </c>
      <c r="P10026" s="334">
        <v>0</v>
      </c>
      <c r="Q10026" s="334">
        <v>0</v>
      </c>
      <c r="R10026" s="334">
        <v>0</v>
      </c>
      <c r="S10026" s="334">
        <v>0</v>
      </c>
      <c r="T10026" s="334">
        <v>0</v>
      </c>
      <c r="U10026" s="334">
        <v>0</v>
      </c>
      <c r="V10026" s="334">
        <v>0</v>
      </c>
      <c r="W10026" s="334">
        <v>0</v>
      </c>
      <c r="X10026" s="334">
        <v>0</v>
      </c>
      <c r="Y10026" s="334">
        <v>0</v>
      </c>
      <c r="Z10026" s="334">
        <v>0</v>
      </c>
      <c r="AA10026" s="334">
        <v>0</v>
      </c>
      <c r="AB10026" s="334">
        <v>0</v>
      </c>
      <c r="AD10026" s="334">
        <v>0</v>
      </c>
      <c r="AE10026" s="334">
        <f t="shared" si="1567"/>
        <v>0</v>
      </c>
      <c r="AF10026" s="334">
        <f t="shared" si="1568"/>
        <v>0</v>
      </c>
      <c r="AG10026" s="340">
        <f t="shared" si="1569"/>
        <v>0</v>
      </c>
      <c r="AI10026" s="340">
        <f t="shared" si="1572"/>
        <v>0</v>
      </c>
      <c r="AJ10026" s="340">
        <f t="shared" si="1572"/>
        <v>0</v>
      </c>
      <c r="AK10026" s="340">
        <f t="shared" si="1572"/>
        <v>0</v>
      </c>
      <c r="AL10026" s="340">
        <f t="shared" si="1572"/>
        <v>0</v>
      </c>
      <c r="AM10026" s="340">
        <f t="shared" si="1572"/>
        <v>0</v>
      </c>
    </row>
    <row r="10027" spans="1:39" x14ac:dyDescent="0.35">
      <c r="A10027" s="337">
        <v>31940</v>
      </c>
      <c r="B10027" s="338">
        <f t="shared" si="1564"/>
        <v>1987</v>
      </c>
      <c r="C10027" s="338">
        <f t="shared" si="1565"/>
        <v>6</v>
      </c>
      <c r="D10027" s="338">
        <f t="shared" si="1566"/>
        <v>12</v>
      </c>
      <c r="E10027" s="334">
        <v>0</v>
      </c>
      <c r="F10027" s="334">
        <v>0</v>
      </c>
      <c r="G10027" s="334">
        <v>0</v>
      </c>
      <c r="H10027" s="334">
        <v>0</v>
      </c>
      <c r="I10027" s="334">
        <v>0</v>
      </c>
      <c r="J10027" s="334">
        <v>0</v>
      </c>
      <c r="K10027" s="334">
        <v>0</v>
      </c>
      <c r="L10027" s="334">
        <v>0</v>
      </c>
      <c r="M10027" s="334">
        <v>0</v>
      </c>
      <c r="N10027" s="334">
        <v>0</v>
      </c>
      <c r="O10027" s="334">
        <v>0</v>
      </c>
      <c r="P10027" s="334">
        <v>0</v>
      </c>
      <c r="Q10027" s="334">
        <v>0</v>
      </c>
      <c r="R10027" s="334">
        <v>0</v>
      </c>
      <c r="S10027" s="334">
        <v>0</v>
      </c>
      <c r="T10027" s="334">
        <v>0</v>
      </c>
      <c r="U10027" s="334">
        <v>0</v>
      </c>
      <c r="V10027" s="334">
        <v>0</v>
      </c>
      <c r="W10027" s="334">
        <v>0</v>
      </c>
      <c r="X10027" s="334">
        <v>0</v>
      </c>
      <c r="Y10027" s="334">
        <v>0</v>
      </c>
      <c r="Z10027" s="334">
        <v>0</v>
      </c>
      <c r="AA10027" s="334">
        <v>0</v>
      </c>
      <c r="AB10027" s="334">
        <v>0</v>
      </c>
      <c r="AD10027" s="334">
        <v>0</v>
      </c>
      <c r="AE10027" s="334">
        <f t="shared" si="1567"/>
        <v>0</v>
      </c>
      <c r="AF10027" s="334">
        <f t="shared" si="1568"/>
        <v>0</v>
      </c>
      <c r="AG10027" s="340">
        <f t="shared" si="1569"/>
        <v>0</v>
      </c>
      <c r="AI10027" s="340">
        <f t="shared" si="1572"/>
        <v>0</v>
      </c>
      <c r="AJ10027" s="340">
        <f t="shared" si="1572"/>
        <v>0</v>
      </c>
      <c r="AK10027" s="340">
        <f t="shared" si="1572"/>
        <v>0</v>
      </c>
      <c r="AL10027" s="340">
        <f t="shared" si="1572"/>
        <v>0</v>
      </c>
      <c r="AM10027" s="340">
        <f t="shared" si="1572"/>
        <v>0</v>
      </c>
    </row>
    <row r="10028" spans="1:39" x14ac:dyDescent="0.35">
      <c r="A10028" s="337">
        <v>31941</v>
      </c>
      <c r="B10028" s="338">
        <f t="shared" si="1564"/>
        <v>1987</v>
      </c>
      <c r="C10028" s="338">
        <f t="shared" si="1565"/>
        <v>6</v>
      </c>
      <c r="D10028" s="338">
        <f t="shared" si="1566"/>
        <v>13</v>
      </c>
      <c r="E10028" s="334">
        <v>0</v>
      </c>
      <c r="F10028" s="334">
        <v>0</v>
      </c>
      <c r="G10028" s="334">
        <v>0</v>
      </c>
      <c r="H10028" s="334">
        <v>0</v>
      </c>
      <c r="I10028" s="334">
        <v>0</v>
      </c>
      <c r="J10028" s="334">
        <v>0</v>
      </c>
      <c r="K10028" s="334">
        <v>0</v>
      </c>
      <c r="L10028" s="334">
        <v>0</v>
      </c>
      <c r="M10028" s="334">
        <v>0</v>
      </c>
      <c r="N10028" s="334">
        <v>0</v>
      </c>
      <c r="O10028" s="334">
        <v>0</v>
      </c>
      <c r="P10028" s="334">
        <v>0</v>
      </c>
      <c r="Q10028" s="334">
        <v>0</v>
      </c>
      <c r="R10028" s="334">
        <v>0</v>
      </c>
      <c r="S10028" s="334">
        <v>0</v>
      </c>
      <c r="T10028" s="334">
        <v>0</v>
      </c>
      <c r="U10028" s="334">
        <v>0</v>
      </c>
      <c r="V10028" s="334">
        <v>0</v>
      </c>
      <c r="W10028" s="334">
        <v>0</v>
      </c>
      <c r="X10028" s="334">
        <v>0</v>
      </c>
      <c r="Y10028" s="334">
        <v>0</v>
      </c>
      <c r="Z10028" s="334">
        <v>0</v>
      </c>
      <c r="AA10028" s="334">
        <v>0</v>
      </c>
      <c r="AB10028" s="334">
        <v>0</v>
      </c>
      <c r="AD10028" s="334">
        <v>0</v>
      </c>
      <c r="AE10028" s="334">
        <f t="shared" si="1567"/>
        <v>0</v>
      </c>
      <c r="AF10028" s="334">
        <f t="shared" si="1568"/>
        <v>0</v>
      </c>
      <c r="AG10028" s="340">
        <f t="shared" si="1569"/>
        <v>0</v>
      </c>
      <c r="AI10028" s="340">
        <f t="shared" si="1572"/>
        <v>0</v>
      </c>
      <c r="AJ10028" s="340">
        <f t="shared" si="1572"/>
        <v>0</v>
      </c>
      <c r="AK10028" s="340">
        <f t="shared" si="1572"/>
        <v>0</v>
      </c>
      <c r="AL10028" s="340">
        <f t="shared" si="1572"/>
        <v>0</v>
      </c>
      <c r="AM10028" s="340">
        <f t="shared" si="1572"/>
        <v>0</v>
      </c>
    </row>
    <row r="10029" spans="1:39" x14ac:dyDescent="0.35">
      <c r="A10029" s="337">
        <v>31942</v>
      </c>
      <c r="B10029" s="338">
        <f t="shared" si="1564"/>
        <v>1987</v>
      </c>
      <c r="C10029" s="338">
        <f t="shared" si="1565"/>
        <v>6</v>
      </c>
      <c r="D10029" s="338">
        <f t="shared" si="1566"/>
        <v>14</v>
      </c>
      <c r="E10029" s="334">
        <v>0</v>
      </c>
      <c r="F10029" s="334">
        <v>0</v>
      </c>
      <c r="G10029" s="334">
        <v>0</v>
      </c>
      <c r="H10029" s="334">
        <v>0</v>
      </c>
      <c r="I10029" s="334">
        <v>0</v>
      </c>
      <c r="J10029" s="334">
        <v>0</v>
      </c>
      <c r="K10029" s="334">
        <v>0</v>
      </c>
      <c r="L10029" s="334">
        <v>0</v>
      </c>
      <c r="M10029" s="334">
        <v>0</v>
      </c>
      <c r="N10029" s="334">
        <v>0</v>
      </c>
      <c r="O10029" s="334">
        <v>0</v>
      </c>
      <c r="P10029" s="334">
        <v>0</v>
      </c>
      <c r="Q10029" s="334">
        <v>0</v>
      </c>
      <c r="R10029" s="334">
        <v>0</v>
      </c>
      <c r="S10029" s="334">
        <v>0</v>
      </c>
      <c r="T10029" s="334">
        <v>0</v>
      </c>
      <c r="U10029" s="334">
        <v>0</v>
      </c>
      <c r="V10029" s="334">
        <v>0</v>
      </c>
      <c r="W10029" s="334">
        <v>0</v>
      </c>
      <c r="X10029" s="334">
        <v>0</v>
      </c>
      <c r="Y10029" s="334">
        <v>0</v>
      </c>
      <c r="Z10029" s="334">
        <v>0</v>
      </c>
      <c r="AA10029" s="334">
        <v>0</v>
      </c>
      <c r="AB10029" s="334">
        <v>0</v>
      </c>
      <c r="AD10029" s="334">
        <v>0</v>
      </c>
      <c r="AE10029" s="334">
        <f t="shared" si="1567"/>
        <v>0</v>
      </c>
      <c r="AF10029" s="334">
        <f t="shared" si="1568"/>
        <v>0</v>
      </c>
      <c r="AG10029" s="340">
        <f t="shared" si="1569"/>
        <v>0</v>
      </c>
      <c r="AI10029" s="340">
        <f t="shared" si="1572"/>
        <v>0</v>
      </c>
      <c r="AJ10029" s="340">
        <f t="shared" si="1572"/>
        <v>0</v>
      </c>
      <c r="AK10029" s="340">
        <f t="shared" si="1572"/>
        <v>0</v>
      </c>
      <c r="AL10029" s="340">
        <f t="shared" si="1572"/>
        <v>0</v>
      </c>
      <c r="AM10029" s="340">
        <f t="shared" si="1572"/>
        <v>0</v>
      </c>
    </row>
    <row r="10030" spans="1:39" x14ac:dyDescent="0.35">
      <c r="A10030" s="337">
        <v>31943</v>
      </c>
      <c r="B10030" s="338">
        <f t="shared" si="1564"/>
        <v>1987</v>
      </c>
      <c r="C10030" s="338">
        <f t="shared" si="1565"/>
        <v>6</v>
      </c>
      <c r="D10030" s="338">
        <f t="shared" si="1566"/>
        <v>15</v>
      </c>
      <c r="E10030" s="334">
        <v>0</v>
      </c>
      <c r="F10030" s="334">
        <v>0</v>
      </c>
      <c r="G10030" s="334">
        <v>0</v>
      </c>
      <c r="H10030" s="334">
        <v>0</v>
      </c>
      <c r="I10030" s="334">
        <v>0</v>
      </c>
      <c r="J10030" s="334">
        <v>0</v>
      </c>
      <c r="K10030" s="334">
        <v>0</v>
      </c>
      <c r="L10030" s="334">
        <v>0</v>
      </c>
      <c r="M10030" s="334">
        <v>0</v>
      </c>
      <c r="N10030" s="334">
        <v>0</v>
      </c>
      <c r="O10030" s="334">
        <v>0</v>
      </c>
      <c r="P10030" s="334">
        <v>0</v>
      </c>
      <c r="Q10030" s="334">
        <v>0</v>
      </c>
      <c r="R10030" s="334">
        <v>0</v>
      </c>
      <c r="S10030" s="334">
        <v>0</v>
      </c>
      <c r="T10030" s="334">
        <v>0</v>
      </c>
      <c r="U10030" s="334">
        <v>0</v>
      </c>
      <c r="V10030" s="334">
        <v>0</v>
      </c>
      <c r="W10030" s="334">
        <v>0</v>
      </c>
      <c r="X10030" s="334">
        <v>0</v>
      </c>
      <c r="Y10030" s="334">
        <v>0</v>
      </c>
      <c r="Z10030" s="334">
        <v>0</v>
      </c>
      <c r="AA10030" s="334">
        <v>0</v>
      </c>
      <c r="AB10030" s="334">
        <v>0</v>
      </c>
      <c r="AD10030" s="334">
        <v>0</v>
      </c>
      <c r="AE10030" s="334">
        <f t="shared" si="1567"/>
        <v>0</v>
      </c>
      <c r="AF10030" s="334">
        <f t="shared" si="1568"/>
        <v>0</v>
      </c>
      <c r="AG10030" s="340">
        <f t="shared" si="1569"/>
        <v>0</v>
      </c>
      <c r="AI10030" s="340">
        <f t="shared" si="1572"/>
        <v>0</v>
      </c>
      <c r="AJ10030" s="340">
        <f t="shared" si="1572"/>
        <v>0</v>
      </c>
      <c r="AK10030" s="340">
        <f t="shared" si="1572"/>
        <v>0</v>
      </c>
      <c r="AL10030" s="340">
        <f t="shared" si="1572"/>
        <v>0</v>
      </c>
      <c r="AM10030" s="340">
        <f t="shared" si="1572"/>
        <v>0</v>
      </c>
    </row>
    <row r="10031" spans="1:39" x14ac:dyDescent="0.35">
      <c r="A10031" s="337">
        <v>31944</v>
      </c>
      <c r="B10031" s="338">
        <f t="shared" si="1564"/>
        <v>1987</v>
      </c>
      <c r="C10031" s="338">
        <f t="shared" si="1565"/>
        <v>6</v>
      </c>
      <c r="D10031" s="338">
        <f t="shared" si="1566"/>
        <v>16</v>
      </c>
      <c r="E10031" s="334">
        <v>5.9</v>
      </c>
      <c r="F10031" s="334">
        <v>0.2</v>
      </c>
      <c r="G10031" s="334">
        <v>0.4</v>
      </c>
      <c r="H10031" s="334">
        <v>0.4</v>
      </c>
      <c r="I10031" s="334">
        <v>0</v>
      </c>
      <c r="J10031" s="334">
        <v>0</v>
      </c>
      <c r="K10031" s="334">
        <v>0</v>
      </c>
      <c r="L10031" s="334">
        <v>0</v>
      </c>
      <c r="M10031" s="334">
        <v>0</v>
      </c>
      <c r="N10031" s="334">
        <v>0</v>
      </c>
      <c r="O10031" s="334">
        <v>0</v>
      </c>
      <c r="P10031" s="334">
        <v>0</v>
      </c>
      <c r="Q10031" s="334">
        <v>0</v>
      </c>
      <c r="R10031" s="334">
        <v>0</v>
      </c>
      <c r="S10031" s="334">
        <v>0</v>
      </c>
      <c r="T10031" s="334">
        <v>2.2999999999999998</v>
      </c>
      <c r="U10031" s="334">
        <v>2.2000000000000002</v>
      </c>
      <c r="V10031" s="334">
        <v>0</v>
      </c>
      <c r="W10031" s="334">
        <v>0</v>
      </c>
      <c r="X10031" s="334">
        <v>0</v>
      </c>
      <c r="Y10031" s="334">
        <v>0</v>
      </c>
      <c r="Z10031" s="334">
        <v>0</v>
      </c>
      <c r="AA10031" s="334">
        <v>0</v>
      </c>
      <c r="AB10031" s="334">
        <v>0</v>
      </c>
      <c r="AD10031" s="334">
        <v>11.4</v>
      </c>
      <c r="AE10031" s="334">
        <f t="shared" si="1567"/>
        <v>11.4</v>
      </c>
      <c r="AF10031" s="334">
        <f t="shared" si="1568"/>
        <v>11.400000000000002</v>
      </c>
      <c r="AG10031" s="340">
        <f t="shared" si="1569"/>
        <v>1.7763568394002505E-15</v>
      </c>
      <c r="AI10031" s="340">
        <f t="shared" si="1572"/>
        <v>0</v>
      </c>
      <c r="AJ10031" s="340">
        <f t="shared" si="1572"/>
        <v>11.400000000000002</v>
      </c>
      <c r="AK10031" s="340">
        <f t="shared" si="1572"/>
        <v>0</v>
      </c>
      <c r="AL10031" s="340">
        <f t="shared" si="1572"/>
        <v>0</v>
      </c>
      <c r="AM10031" s="340">
        <f t="shared" si="1572"/>
        <v>0</v>
      </c>
    </row>
    <row r="10032" spans="1:39" x14ac:dyDescent="0.35">
      <c r="A10032" s="337">
        <v>31945</v>
      </c>
      <c r="B10032" s="338">
        <f t="shared" si="1564"/>
        <v>1987</v>
      </c>
      <c r="C10032" s="338">
        <f t="shared" si="1565"/>
        <v>6</v>
      </c>
      <c r="D10032" s="338">
        <f t="shared" si="1566"/>
        <v>17</v>
      </c>
      <c r="E10032" s="334">
        <v>0</v>
      </c>
      <c r="F10032" s="334">
        <v>0</v>
      </c>
      <c r="G10032" s="334">
        <v>0</v>
      </c>
      <c r="H10032" s="334">
        <v>0</v>
      </c>
      <c r="I10032" s="334">
        <v>0</v>
      </c>
      <c r="J10032" s="334">
        <v>0</v>
      </c>
      <c r="K10032" s="334">
        <v>0</v>
      </c>
      <c r="L10032" s="334">
        <v>0</v>
      </c>
      <c r="M10032" s="334">
        <v>0</v>
      </c>
      <c r="N10032" s="334">
        <v>0</v>
      </c>
      <c r="O10032" s="334">
        <v>0</v>
      </c>
      <c r="P10032" s="334">
        <v>0</v>
      </c>
      <c r="Q10032" s="334">
        <v>0</v>
      </c>
      <c r="R10032" s="334">
        <v>0</v>
      </c>
      <c r="S10032" s="334">
        <v>0</v>
      </c>
      <c r="T10032" s="334">
        <v>0</v>
      </c>
      <c r="U10032" s="334">
        <v>0</v>
      </c>
      <c r="V10032" s="334">
        <v>0</v>
      </c>
      <c r="W10032" s="334">
        <v>0</v>
      </c>
      <c r="X10032" s="334">
        <v>0</v>
      </c>
      <c r="Y10032" s="334">
        <v>0</v>
      </c>
      <c r="Z10032" s="334">
        <v>0</v>
      </c>
      <c r="AA10032" s="334">
        <v>0</v>
      </c>
      <c r="AB10032" s="334">
        <v>0</v>
      </c>
      <c r="AD10032" s="334">
        <v>0</v>
      </c>
      <c r="AE10032" s="334">
        <f t="shared" si="1567"/>
        <v>0</v>
      </c>
      <c r="AF10032" s="334">
        <f t="shared" si="1568"/>
        <v>0</v>
      </c>
      <c r="AG10032" s="340">
        <f t="shared" si="1569"/>
        <v>0</v>
      </c>
      <c r="AI10032" s="340">
        <f t="shared" si="1572"/>
        <v>0</v>
      </c>
      <c r="AJ10032" s="340">
        <f t="shared" si="1572"/>
        <v>0</v>
      </c>
      <c r="AK10032" s="340">
        <f t="shared" si="1572"/>
        <v>0</v>
      </c>
      <c r="AL10032" s="340">
        <f t="shared" si="1572"/>
        <v>0</v>
      </c>
      <c r="AM10032" s="340">
        <f t="shared" si="1572"/>
        <v>0</v>
      </c>
    </row>
    <row r="10033" spans="1:39" x14ac:dyDescent="0.35">
      <c r="A10033" s="337">
        <v>31946</v>
      </c>
      <c r="B10033" s="338">
        <f t="shared" si="1564"/>
        <v>1987</v>
      </c>
      <c r="C10033" s="338">
        <f t="shared" si="1565"/>
        <v>6</v>
      </c>
      <c r="D10033" s="338">
        <f t="shared" si="1566"/>
        <v>18</v>
      </c>
      <c r="E10033" s="334">
        <v>0</v>
      </c>
      <c r="F10033" s="334">
        <v>0</v>
      </c>
      <c r="G10033" s="334">
        <v>0</v>
      </c>
      <c r="H10033" s="334">
        <v>0</v>
      </c>
      <c r="I10033" s="334">
        <v>0</v>
      </c>
      <c r="J10033" s="334">
        <v>0</v>
      </c>
      <c r="K10033" s="334">
        <v>0</v>
      </c>
      <c r="L10033" s="334">
        <v>0</v>
      </c>
      <c r="M10033" s="334">
        <v>0</v>
      </c>
      <c r="N10033" s="334">
        <v>0</v>
      </c>
      <c r="O10033" s="334">
        <v>0</v>
      </c>
      <c r="P10033" s="334">
        <v>0</v>
      </c>
      <c r="Q10033" s="334">
        <v>0</v>
      </c>
      <c r="R10033" s="334">
        <v>0</v>
      </c>
      <c r="S10033" s="334">
        <v>0</v>
      </c>
      <c r="T10033" s="334">
        <v>0</v>
      </c>
      <c r="U10033" s="334">
        <v>0</v>
      </c>
      <c r="V10033" s="334">
        <v>0</v>
      </c>
      <c r="W10033" s="334">
        <v>0</v>
      </c>
      <c r="X10033" s="334">
        <v>0</v>
      </c>
      <c r="Y10033" s="334">
        <v>0</v>
      </c>
      <c r="Z10033" s="334">
        <v>0</v>
      </c>
      <c r="AA10033" s="334">
        <v>0</v>
      </c>
      <c r="AB10033" s="334">
        <v>0</v>
      </c>
      <c r="AD10033" s="334">
        <v>0</v>
      </c>
      <c r="AE10033" s="334">
        <f t="shared" si="1567"/>
        <v>0</v>
      </c>
      <c r="AF10033" s="334">
        <f t="shared" si="1568"/>
        <v>0</v>
      </c>
      <c r="AG10033" s="340">
        <f t="shared" si="1569"/>
        <v>0</v>
      </c>
      <c r="AI10033" s="340">
        <f t="shared" si="1572"/>
        <v>0</v>
      </c>
      <c r="AJ10033" s="340">
        <f t="shared" si="1572"/>
        <v>0</v>
      </c>
      <c r="AK10033" s="340">
        <f t="shared" si="1572"/>
        <v>0</v>
      </c>
      <c r="AL10033" s="340">
        <f t="shared" si="1572"/>
        <v>0</v>
      </c>
      <c r="AM10033" s="340">
        <f t="shared" si="1572"/>
        <v>0</v>
      </c>
    </row>
    <row r="10034" spans="1:39" x14ac:dyDescent="0.35">
      <c r="A10034" s="337">
        <v>31947</v>
      </c>
      <c r="B10034" s="338">
        <f t="shared" si="1564"/>
        <v>1987</v>
      </c>
      <c r="C10034" s="338">
        <f t="shared" si="1565"/>
        <v>6</v>
      </c>
      <c r="D10034" s="338">
        <f t="shared" si="1566"/>
        <v>19</v>
      </c>
      <c r="E10034" s="334">
        <v>0</v>
      </c>
      <c r="F10034" s="334">
        <v>0</v>
      </c>
      <c r="G10034" s="334">
        <v>0</v>
      </c>
      <c r="H10034" s="334">
        <v>0</v>
      </c>
      <c r="I10034" s="334">
        <v>0</v>
      </c>
      <c r="J10034" s="334">
        <v>0</v>
      </c>
      <c r="K10034" s="334">
        <v>0</v>
      </c>
      <c r="L10034" s="334">
        <v>0</v>
      </c>
      <c r="M10034" s="334">
        <v>0</v>
      </c>
      <c r="N10034" s="334">
        <v>0</v>
      </c>
      <c r="O10034" s="334">
        <v>0</v>
      </c>
      <c r="P10034" s="334">
        <v>0</v>
      </c>
      <c r="Q10034" s="334">
        <v>0</v>
      </c>
      <c r="R10034" s="334">
        <v>0</v>
      </c>
      <c r="S10034" s="334">
        <v>0</v>
      </c>
      <c r="T10034" s="334">
        <v>0</v>
      </c>
      <c r="U10034" s="334">
        <v>0</v>
      </c>
      <c r="V10034" s="334">
        <v>0</v>
      </c>
      <c r="W10034" s="334">
        <v>0</v>
      </c>
      <c r="X10034" s="334">
        <v>0</v>
      </c>
      <c r="Y10034" s="334">
        <v>0</v>
      </c>
      <c r="Z10034" s="334">
        <v>0</v>
      </c>
      <c r="AA10034" s="334">
        <v>0</v>
      </c>
      <c r="AB10034" s="334">
        <v>0</v>
      </c>
      <c r="AD10034" s="334">
        <v>0</v>
      </c>
      <c r="AE10034" s="334">
        <f t="shared" si="1567"/>
        <v>0</v>
      </c>
      <c r="AF10034" s="334">
        <f t="shared" si="1568"/>
        <v>0</v>
      </c>
      <c r="AG10034" s="340">
        <f t="shared" si="1569"/>
        <v>0</v>
      </c>
      <c r="AI10034" s="340">
        <f t="shared" si="1572"/>
        <v>0</v>
      </c>
      <c r="AJ10034" s="340">
        <f t="shared" si="1572"/>
        <v>0</v>
      </c>
      <c r="AK10034" s="340">
        <f t="shared" si="1572"/>
        <v>0</v>
      </c>
      <c r="AL10034" s="340">
        <f t="shared" si="1572"/>
        <v>0</v>
      </c>
      <c r="AM10034" s="340">
        <f t="shared" si="1572"/>
        <v>0</v>
      </c>
    </row>
    <row r="10035" spans="1:39" x14ac:dyDescent="0.35">
      <c r="A10035" s="337">
        <v>31948</v>
      </c>
      <c r="B10035" s="338">
        <f t="shared" si="1564"/>
        <v>1987</v>
      </c>
      <c r="C10035" s="338">
        <f t="shared" si="1565"/>
        <v>6</v>
      </c>
      <c r="D10035" s="338">
        <f t="shared" si="1566"/>
        <v>20</v>
      </c>
      <c r="E10035" s="334">
        <v>0</v>
      </c>
      <c r="F10035" s="334">
        <v>0</v>
      </c>
      <c r="G10035" s="334">
        <v>0</v>
      </c>
      <c r="H10035" s="334">
        <v>0</v>
      </c>
      <c r="I10035" s="334">
        <v>1.3</v>
      </c>
      <c r="J10035" s="334">
        <v>0</v>
      </c>
      <c r="K10035" s="334">
        <v>0.2</v>
      </c>
      <c r="L10035" s="334">
        <v>0</v>
      </c>
      <c r="M10035" s="334">
        <v>0</v>
      </c>
      <c r="N10035" s="334">
        <v>0</v>
      </c>
      <c r="O10035" s="334">
        <v>0</v>
      </c>
      <c r="P10035" s="334">
        <v>0.7</v>
      </c>
      <c r="Q10035" s="334">
        <v>0</v>
      </c>
      <c r="R10035" s="334">
        <v>0</v>
      </c>
      <c r="S10035" s="334">
        <v>0.5</v>
      </c>
      <c r="T10035" s="334">
        <v>0.2</v>
      </c>
      <c r="U10035" s="334">
        <v>0</v>
      </c>
      <c r="V10035" s="334">
        <v>0</v>
      </c>
      <c r="W10035" s="334">
        <v>0</v>
      </c>
      <c r="X10035" s="334">
        <v>0</v>
      </c>
      <c r="Y10035" s="334">
        <v>0</v>
      </c>
      <c r="Z10035" s="334">
        <v>0</v>
      </c>
      <c r="AA10035" s="334">
        <v>0</v>
      </c>
      <c r="AB10035" s="334">
        <v>0</v>
      </c>
      <c r="AD10035" s="334">
        <v>2.9</v>
      </c>
      <c r="AE10035" s="334">
        <f t="shared" si="1567"/>
        <v>2.9</v>
      </c>
      <c r="AF10035" s="334">
        <f t="shared" si="1568"/>
        <v>2.9000000000000004</v>
      </c>
      <c r="AG10035" s="340">
        <f t="shared" si="1569"/>
        <v>4.4408920985006262E-16</v>
      </c>
      <c r="AI10035" s="340">
        <f t="shared" si="1572"/>
        <v>0</v>
      </c>
      <c r="AJ10035" s="340">
        <f t="shared" si="1572"/>
        <v>2.9000000000000004</v>
      </c>
      <c r="AK10035" s="340">
        <f t="shared" si="1572"/>
        <v>0</v>
      </c>
      <c r="AL10035" s="340">
        <f t="shared" si="1572"/>
        <v>0</v>
      </c>
      <c r="AM10035" s="340">
        <f t="shared" si="1572"/>
        <v>0</v>
      </c>
    </row>
    <row r="10036" spans="1:39" x14ac:dyDescent="0.35">
      <c r="A10036" s="337">
        <v>31949</v>
      </c>
      <c r="B10036" s="338">
        <f t="shared" si="1564"/>
        <v>1987</v>
      </c>
      <c r="C10036" s="338">
        <f t="shared" si="1565"/>
        <v>6</v>
      </c>
      <c r="D10036" s="338">
        <f t="shared" si="1566"/>
        <v>21</v>
      </c>
      <c r="E10036" s="334">
        <v>0</v>
      </c>
      <c r="F10036" s="334">
        <v>0</v>
      </c>
      <c r="G10036" s="334">
        <v>0</v>
      </c>
      <c r="H10036" s="334">
        <v>0</v>
      </c>
      <c r="I10036" s="334">
        <v>0</v>
      </c>
      <c r="J10036" s="334">
        <v>0</v>
      </c>
      <c r="K10036" s="334">
        <v>0</v>
      </c>
      <c r="L10036" s="334">
        <v>0</v>
      </c>
      <c r="M10036" s="334">
        <v>0</v>
      </c>
      <c r="N10036" s="334">
        <v>0</v>
      </c>
      <c r="O10036" s="334">
        <v>0</v>
      </c>
      <c r="P10036" s="334">
        <v>0</v>
      </c>
      <c r="Q10036" s="334">
        <v>0</v>
      </c>
      <c r="R10036" s="334">
        <v>0</v>
      </c>
      <c r="S10036" s="334">
        <v>0</v>
      </c>
      <c r="T10036" s="334">
        <v>0</v>
      </c>
      <c r="U10036" s="334">
        <v>0</v>
      </c>
      <c r="V10036" s="334">
        <v>0</v>
      </c>
      <c r="W10036" s="334">
        <v>0</v>
      </c>
      <c r="X10036" s="334">
        <v>0</v>
      </c>
      <c r="Y10036" s="334">
        <v>0</v>
      </c>
      <c r="Z10036" s="334">
        <v>0</v>
      </c>
      <c r="AA10036" s="334">
        <v>0</v>
      </c>
      <c r="AB10036" s="334">
        <v>0</v>
      </c>
      <c r="AD10036" s="334">
        <v>0</v>
      </c>
      <c r="AE10036" s="334">
        <f t="shared" si="1567"/>
        <v>0</v>
      </c>
      <c r="AF10036" s="334">
        <f t="shared" si="1568"/>
        <v>0</v>
      </c>
      <c r="AG10036" s="340">
        <f t="shared" si="1569"/>
        <v>0</v>
      </c>
      <c r="AI10036" s="340">
        <f t="shared" ref="AI10036:AM10051" si="1573">IF($C10036=AI$1,$AF10036,0)</f>
        <v>0</v>
      </c>
      <c r="AJ10036" s="340">
        <f t="shared" si="1573"/>
        <v>0</v>
      </c>
      <c r="AK10036" s="340">
        <f t="shared" si="1573"/>
        <v>0</v>
      </c>
      <c r="AL10036" s="340">
        <f t="shared" si="1573"/>
        <v>0</v>
      </c>
      <c r="AM10036" s="340">
        <f t="shared" si="1573"/>
        <v>0</v>
      </c>
    </row>
    <row r="10037" spans="1:39" x14ac:dyDescent="0.35">
      <c r="A10037" s="337">
        <v>31950</v>
      </c>
      <c r="B10037" s="338">
        <f t="shared" si="1564"/>
        <v>1987</v>
      </c>
      <c r="C10037" s="338">
        <f t="shared" si="1565"/>
        <v>6</v>
      </c>
      <c r="D10037" s="338">
        <f t="shared" si="1566"/>
        <v>22</v>
      </c>
      <c r="E10037" s="334">
        <v>0</v>
      </c>
      <c r="F10037" s="334">
        <v>0</v>
      </c>
      <c r="G10037" s="334">
        <v>0</v>
      </c>
      <c r="H10037" s="334">
        <v>0</v>
      </c>
      <c r="I10037" s="334">
        <v>0</v>
      </c>
      <c r="J10037" s="334">
        <v>0</v>
      </c>
      <c r="K10037" s="334">
        <v>0</v>
      </c>
      <c r="L10037" s="334">
        <v>0</v>
      </c>
      <c r="M10037" s="334">
        <v>0</v>
      </c>
      <c r="N10037" s="334">
        <v>0</v>
      </c>
      <c r="O10037" s="334">
        <v>0</v>
      </c>
      <c r="P10037" s="334">
        <v>0</v>
      </c>
      <c r="Q10037" s="334">
        <v>0</v>
      </c>
      <c r="R10037" s="334">
        <v>0</v>
      </c>
      <c r="S10037" s="334">
        <v>0</v>
      </c>
      <c r="T10037" s="334">
        <v>0</v>
      </c>
      <c r="U10037" s="334">
        <v>0</v>
      </c>
      <c r="V10037" s="334">
        <v>0</v>
      </c>
      <c r="W10037" s="334">
        <v>0</v>
      </c>
      <c r="X10037" s="334">
        <v>0</v>
      </c>
      <c r="Y10037" s="334">
        <v>0</v>
      </c>
      <c r="Z10037" s="334">
        <v>0</v>
      </c>
      <c r="AA10037" s="334">
        <v>0</v>
      </c>
      <c r="AB10037" s="334">
        <v>0</v>
      </c>
      <c r="AD10037" s="334">
        <v>0</v>
      </c>
      <c r="AE10037" s="334">
        <f t="shared" si="1567"/>
        <v>0</v>
      </c>
      <c r="AF10037" s="334">
        <f t="shared" si="1568"/>
        <v>0</v>
      </c>
      <c r="AG10037" s="340">
        <f t="shared" si="1569"/>
        <v>0</v>
      </c>
      <c r="AI10037" s="340">
        <f t="shared" si="1573"/>
        <v>0</v>
      </c>
      <c r="AJ10037" s="340">
        <f t="shared" si="1573"/>
        <v>0</v>
      </c>
      <c r="AK10037" s="340">
        <f t="shared" si="1573"/>
        <v>0</v>
      </c>
      <c r="AL10037" s="340">
        <f t="shared" si="1573"/>
        <v>0</v>
      </c>
      <c r="AM10037" s="340">
        <f t="shared" si="1573"/>
        <v>0</v>
      </c>
    </row>
    <row r="10038" spans="1:39" x14ac:dyDescent="0.35">
      <c r="A10038" s="337">
        <v>31951</v>
      </c>
      <c r="B10038" s="338">
        <f t="shared" si="1564"/>
        <v>1987</v>
      </c>
      <c r="C10038" s="338">
        <f t="shared" si="1565"/>
        <v>6</v>
      </c>
      <c r="D10038" s="338">
        <f t="shared" si="1566"/>
        <v>23</v>
      </c>
      <c r="E10038" s="334">
        <v>0</v>
      </c>
      <c r="F10038" s="334">
        <v>0</v>
      </c>
      <c r="G10038" s="334">
        <v>0</v>
      </c>
      <c r="H10038" s="334">
        <v>0</v>
      </c>
      <c r="I10038" s="334">
        <v>0</v>
      </c>
      <c r="J10038" s="334">
        <v>0</v>
      </c>
      <c r="K10038" s="334">
        <v>0</v>
      </c>
      <c r="L10038" s="334">
        <v>0</v>
      </c>
      <c r="M10038" s="334">
        <v>0</v>
      </c>
      <c r="N10038" s="334">
        <v>0</v>
      </c>
      <c r="O10038" s="334">
        <v>0</v>
      </c>
      <c r="P10038" s="334">
        <v>0</v>
      </c>
      <c r="Q10038" s="334">
        <v>0</v>
      </c>
      <c r="R10038" s="334">
        <v>0</v>
      </c>
      <c r="S10038" s="334">
        <v>0</v>
      </c>
      <c r="T10038" s="334">
        <v>0</v>
      </c>
      <c r="U10038" s="334">
        <v>0</v>
      </c>
      <c r="V10038" s="334">
        <v>0</v>
      </c>
      <c r="W10038" s="334">
        <v>0</v>
      </c>
      <c r="X10038" s="334">
        <v>0</v>
      </c>
      <c r="Y10038" s="334">
        <v>0</v>
      </c>
      <c r="Z10038" s="334">
        <v>0</v>
      </c>
      <c r="AA10038" s="334">
        <v>0</v>
      </c>
      <c r="AB10038" s="334">
        <v>0</v>
      </c>
      <c r="AD10038" s="334">
        <v>0</v>
      </c>
      <c r="AE10038" s="334">
        <f t="shared" si="1567"/>
        <v>0</v>
      </c>
      <c r="AF10038" s="334">
        <f t="shared" si="1568"/>
        <v>0</v>
      </c>
      <c r="AG10038" s="340">
        <f t="shared" si="1569"/>
        <v>0</v>
      </c>
      <c r="AI10038" s="340">
        <f t="shared" si="1573"/>
        <v>0</v>
      </c>
      <c r="AJ10038" s="340">
        <f t="shared" si="1573"/>
        <v>0</v>
      </c>
      <c r="AK10038" s="340">
        <f t="shared" si="1573"/>
        <v>0</v>
      </c>
      <c r="AL10038" s="340">
        <f t="shared" si="1573"/>
        <v>0</v>
      </c>
      <c r="AM10038" s="340">
        <f t="shared" si="1573"/>
        <v>0</v>
      </c>
    </row>
    <row r="10039" spans="1:39" x14ac:dyDescent="0.35">
      <c r="A10039" s="337">
        <v>31952</v>
      </c>
      <c r="B10039" s="338">
        <f t="shared" si="1564"/>
        <v>1987</v>
      </c>
      <c r="C10039" s="338">
        <f t="shared" si="1565"/>
        <v>6</v>
      </c>
      <c r="D10039" s="338">
        <f t="shared" si="1566"/>
        <v>24</v>
      </c>
      <c r="E10039" s="334">
        <v>0</v>
      </c>
      <c r="F10039" s="334">
        <v>0</v>
      </c>
      <c r="G10039" s="334">
        <v>0</v>
      </c>
      <c r="H10039" s="334">
        <v>0</v>
      </c>
      <c r="I10039" s="334">
        <v>0</v>
      </c>
      <c r="J10039" s="334">
        <v>0</v>
      </c>
      <c r="K10039" s="334">
        <v>0</v>
      </c>
      <c r="L10039" s="334">
        <v>0</v>
      </c>
      <c r="M10039" s="334">
        <v>0</v>
      </c>
      <c r="N10039" s="334">
        <v>0</v>
      </c>
      <c r="O10039" s="334">
        <v>0</v>
      </c>
      <c r="P10039" s="334">
        <v>0</v>
      </c>
      <c r="Q10039" s="334">
        <v>0</v>
      </c>
      <c r="R10039" s="334">
        <v>0</v>
      </c>
      <c r="S10039" s="334">
        <v>0</v>
      </c>
      <c r="T10039" s="334">
        <v>0</v>
      </c>
      <c r="U10039" s="334">
        <v>0</v>
      </c>
      <c r="V10039" s="334">
        <v>0</v>
      </c>
      <c r="W10039" s="334">
        <v>0</v>
      </c>
      <c r="X10039" s="334">
        <v>0</v>
      </c>
      <c r="Y10039" s="334">
        <v>0</v>
      </c>
      <c r="Z10039" s="334">
        <v>0</v>
      </c>
      <c r="AA10039" s="334">
        <v>0</v>
      </c>
      <c r="AB10039" s="334">
        <v>0</v>
      </c>
      <c r="AD10039" s="334">
        <v>0</v>
      </c>
      <c r="AE10039" s="334">
        <f t="shared" si="1567"/>
        <v>0</v>
      </c>
      <c r="AF10039" s="334">
        <f t="shared" si="1568"/>
        <v>0</v>
      </c>
      <c r="AG10039" s="340">
        <f t="shared" si="1569"/>
        <v>0</v>
      </c>
      <c r="AI10039" s="340">
        <f t="shared" si="1573"/>
        <v>0</v>
      </c>
      <c r="AJ10039" s="340">
        <f t="shared" si="1573"/>
        <v>0</v>
      </c>
      <c r="AK10039" s="340">
        <f t="shared" si="1573"/>
        <v>0</v>
      </c>
      <c r="AL10039" s="340">
        <f t="shared" si="1573"/>
        <v>0</v>
      </c>
      <c r="AM10039" s="340">
        <f t="shared" si="1573"/>
        <v>0</v>
      </c>
    </row>
    <row r="10040" spans="1:39" x14ac:dyDescent="0.35">
      <c r="A10040" s="337">
        <v>31953</v>
      </c>
      <c r="B10040" s="338">
        <f t="shared" si="1564"/>
        <v>1987</v>
      </c>
      <c r="C10040" s="338">
        <f t="shared" si="1565"/>
        <v>6</v>
      </c>
      <c r="D10040" s="338">
        <f t="shared" si="1566"/>
        <v>25</v>
      </c>
      <c r="E10040" s="334">
        <v>0</v>
      </c>
      <c r="F10040" s="334">
        <v>0</v>
      </c>
      <c r="G10040" s="334">
        <v>0</v>
      </c>
      <c r="H10040" s="334">
        <v>0</v>
      </c>
      <c r="I10040" s="334">
        <v>0</v>
      </c>
      <c r="J10040" s="334">
        <v>0</v>
      </c>
      <c r="K10040" s="334">
        <v>0</v>
      </c>
      <c r="L10040" s="334">
        <v>0</v>
      </c>
      <c r="M10040" s="334">
        <v>0</v>
      </c>
      <c r="N10040" s="334">
        <v>0</v>
      </c>
      <c r="O10040" s="334">
        <v>0</v>
      </c>
      <c r="P10040" s="334">
        <v>0</v>
      </c>
      <c r="Q10040" s="334">
        <v>0</v>
      </c>
      <c r="R10040" s="334">
        <v>0</v>
      </c>
      <c r="S10040" s="334">
        <v>0</v>
      </c>
      <c r="T10040" s="334">
        <v>0</v>
      </c>
      <c r="U10040" s="334">
        <v>0</v>
      </c>
      <c r="V10040" s="334">
        <v>0</v>
      </c>
      <c r="W10040" s="334">
        <v>0</v>
      </c>
      <c r="X10040" s="334">
        <v>0</v>
      </c>
      <c r="Y10040" s="334">
        <v>0</v>
      </c>
      <c r="Z10040" s="334">
        <v>0</v>
      </c>
      <c r="AA10040" s="334">
        <v>0</v>
      </c>
      <c r="AB10040" s="334">
        <v>0</v>
      </c>
      <c r="AD10040" s="334">
        <v>0</v>
      </c>
      <c r="AE10040" s="334">
        <f t="shared" si="1567"/>
        <v>0</v>
      </c>
      <c r="AF10040" s="334">
        <f t="shared" si="1568"/>
        <v>0</v>
      </c>
      <c r="AG10040" s="340">
        <f t="shared" si="1569"/>
        <v>0</v>
      </c>
      <c r="AI10040" s="340">
        <f t="shared" si="1573"/>
        <v>0</v>
      </c>
      <c r="AJ10040" s="340">
        <f t="shared" si="1573"/>
        <v>0</v>
      </c>
      <c r="AK10040" s="340">
        <f t="shared" si="1573"/>
        <v>0</v>
      </c>
      <c r="AL10040" s="340">
        <f t="shared" si="1573"/>
        <v>0</v>
      </c>
      <c r="AM10040" s="340">
        <f t="shared" si="1573"/>
        <v>0</v>
      </c>
    </row>
    <row r="10041" spans="1:39" x14ac:dyDescent="0.35">
      <c r="A10041" s="337">
        <v>31954</v>
      </c>
      <c r="B10041" s="338">
        <f t="shared" si="1564"/>
        <v>1987</v>
      </c>
      <c r="C10041" s="338">
        <f t="shared" si="1565"/>
        <v>6</v>
      </c>
      <c r="D10041" s="338">
        <f t="shared" si="1566"/>
        <v>26</v>
      </c>
      <c r="E10041" s="334">
        <v>0</v>
      </c>
      <c r="F10041" s="334">
        <v>0</v>
      </c>
      <c r="G10041" s="334">
        <v>0</v>
      </c>
      <c r="H10041" s="334">
        <v>0</v>
      </c>
      <c r="I10041" s="334">
        <v>0</v>
      </c>
      <c r="J10041" s="334">
        <v>0</v>
      </c>
      <c r="K10041" s="334">
        <v>0</v>
      </c>
      <c r="L10041" s="334">
        <v>0</v>
      </c>
      <c r="M10041" s="334">
        <v>0</v>
      </c>
      <c r="N10041" s="334">
        <v>0</v>
      </c>
      <c r="O10041" s="334">
        <v>0</v>
      </c>
      <c r="P10041" s="334">
        <v>0</v>
      </c>
      <c r="Q10041" s="334">
        <v>0</v>
      </c>
      <c r="R10041" s="334">
        <v>0</v>
      </c>
      <c r="S10041" s="334">
        <v>0</v>
      </c>
      <c r="T10041" s="334">
        <v>0</v>
      </c>
      <c r="U10041" s="334">
        <v>0</v>
      </c>
      <c r="V10041" s="334">
        <v>0</v>
      </c>
      <c r="W10041" s="334">
        <v>0</v>
      </c>
      <c r="X10041" s="334">
        <v>0</v>
      </c>
      <c r="Y10041" s="334">
        <v>0</v>
      </c>
      <c r="Z10041" s="334">
        <v>0</v>
      </c>
      <c r="AA10041" s="334">
        <v>0</v>
      </c>
      <c r="AB10041" s="334">
        <v>0</v>
      </c>
      <c r="AD10041" s="334">
        <v>0</v>
      </c>
      <c r="AE10041" s="334">
        <f t="shared" si="1567"/>
        <v>0</v>
      </c>
      <c r="AF10041" s="334">
        <f t="shared" si="1568"/>
        <v>0</v>
      </c>
      <c r="AG10041" s="340">
        <f t="shared" si="1569"/>
        <v>0</v>
      </c>
      <c r="AI10041" s="340">
        <f t="shared" si="1573"/>
        <v>0</v>
      </c>
      <c r="AJ10041" s="340">
        <f t="shared" si="1573"/>
        <v>0</v>
      </c>
      <c r="AK10041" s="340">
        <f t="shared" si="1573"/>
        <v>0</v>
      </c>
      <c r="AL10041" s="340">
        <f t="shared" si="1573"/>
        <v>0</v>
      </c>
      <c r="AM10041" s="340">
        <f t="shared" si="1573"/>
        <v>0</v>
      </c>
    </row>
    <row r="10042" spans="1:39" x14ac:dyDescent="0.35">
      <c r="A10042" s="337">
        <v>31955</v>
      </c>
      <c r="B10042" s="338">
        <f t="shared" si="1564"/>
        <v>1987</v>
      </c>
      <c r="C10042" s="338">
        <f t="shared" si="1565"/>
        <v>6</v>
      </c>
      <c r="D10042" s="338">
        <f t="shared" si="1566"/>
        <v>27</v>
      </c>
      <c r="E10042" s="334">
        <v>0</v>
      </c>
      <c r="F10042" s="334">
        <v>0</v>
      </c>
      <c r="G10042" s="334">
        <v>0</v>
      </c>
      <c r="H10042" s="334">
        <v>0</v>
      </c>
      <c r="I10042" s="334">
        <v>0</v>
      </c>
      <c r="J10042" s="334">
        <v>0</v>
      </c>
      <c r="K10042" s="334">
        <v>0</v>
      </c>
      <c r="L10042" s="334">
        <v>0</v>
      </c>
      <c r="M10042" s="334">
        <v>0</v>
      </c>
      <c r="N10042" s="334">
        <v>0</v>
      </c>
      <c r="O10042" s="334">
        <v>0</v>
      </c>
      <c r="P10042" s="334">
        <v>0</v>
      </c>
      <c r="Q10042" s="334">
        <v>0</v>
      </c>
      <c r="R10042" s="334">
        <v>0</v>
      </c>
      <c r="S10042" s="334">
        <v>0.2</v>
      </c>
      <c r="T10042" s="334">
        <v>0</v>
      </c>
      <c r="U10042" s="334">
        <v>0.4</v>
      </c>
      <c r="V10042" s="334">
        <v>0.2</v>
      </c>
      <c r="W10042" s="334">
        <v>0.9</v>
      </c>
      <c r="X10042" s="334">
        <v>0.9</v>
      </c>
      <c r="Y10042" s="334">
        <v>0</v>
      </c>
      <c r="Z10042" s="334">
        <v>0</v>
      </c>
      <c r="AA10042" s="334">
        <v>0</v>
      </c>
      <c r="AB10042" s="334">
        <v>0</v>
      </c>
      <c r="AD10042" s="334">
        <v>2.6</v>
      </c>
      <c r="AE10042" s="334">
        <f t="shared" si="1567"/>
        <v>2.6</v>
      </c>
      <c r="AF10042" s="334">
        <f t="shared" si="1568"/>
        <v>2.6</v>
      </c>
      <c r="AG10042" s="340">
        <f t="shared" si="1569"/>
        <v>0</v>
      </c>
      <c r="AI10042" s="340">
        <f t="shared" si="1573"/>
        <v>0</v>
      </c>
      <c r="AJ10042" s="340">
        <f t="shared" si="1573"/>
        <v>2.6</v>
      </c>
      <c r="AK10042" s="340">
        <f t="shared" si="1573"/>
        <v>0</v>
      </c>
      <c r="AL10042" s="340">
        <f t="shared" si="1573"/>
        <v>0</v>
      </c>
      <c r="AM10042" s="340">
        <f t="shared" si="1573"/>
        <v>0</v>
      </c>
    </row>
    <row r="10043" spans="1:39" x14ac:dyDescent="0.35">
      <c r="A10043" s="337">
        <v>31956</v>
      </c>
      <c r="B10043" s="338">
        <f t="shared" si="1564"/>
        <v>1987</v>
      </c>
      <c r="C10043" s="338">
        <f t="shared" si="1565"/>
        <v>6</v>
      </c>
      <c r="D10043" s="338">
        <f t="shared" si="1566"/>
        <v>28</v>
      </c>
      <c r="E10043" s="334">
        <v>0</v>
      </c>
      <c r="F10043" s="334">
        <v>0</v>
      </c>
      <c r="G10043" s="334">
        <v>0</v>
      </c>
      <c r="H10043" s="334">
        <v>0</v>
      </c>
      <c r="I10043" s="334">
        <v>0</v>
      </c>
      <c r="J10043" s="334">
        <v>0</v>
      </c>
      <c r="K10043" s="334">
        <v>0</v>
      </c>
      <c r="L10043" s="334">
        <v>0</v>
      </c>
      <c r="M10043" s="334">
        <v>0</v>
      </c>
      <c r="N10043" s="334">
        <v>0</v>
      </c>
      <c r="O10043" s="334">
        <v>0</v>
      </c>
      <c r="P10043" s="334">
        <v>0</v>
      </c>
      <c r="Q10043" s="334">
        <v>0</v>
      </c>
      <c r="R10043" s="334">
        <v>0</v>
      </c>
      <c r="S10043" s="334">
        <v>0</v>
      </c>
      <c r="T10043" s="334">
        <v>0</v>
      </c>
      <c r="U10043" s="334">
        <v>0</v>
      </c>
      <c r="V10043" s="334">
        <v>0</v>
      </c>
      <c r="W10043" s="334">
        <v>0</v>
      </c>
      <c r="X10043" s="334">
        <v>0</v>
      </c>
      <c r="Y10043" s="334">
        <v>0</v>
      </c>
      <c r="Z10043" s="334">
        <v>0</v>
      </c>
      <c r="AA10043" s="334">
        <v>0</v>
      </c>
      <c r="AB10043" s="334">
        <v>0</v>
      </c>
      <c r="AD10043" s="334">
        <v>0</v>
      </c>
      <c r="AE10043" s="334">
        <f t="shared" si="1567"/>
        <v>0</v>
      </c>
      <c r="AF10043" s="334">
        <f t="shared" si="1568"/>
        <v>0</v>
      </c>
      <c r="AG10043" s="340">
        <f t="shared" si="1569"/>
        <v>0</v>
      </c>
      <c r="AI10043" s="340">
        <f t="shared" si="1573"/>
        <v>0</v>
      </c>
      <c r="AJ10043" s="340">
        <f t="shared" si="1573"/>
        <v>0</v>
      </c>
      <c r="AK10043" s="340">
        <f t="shared" si="1573"/>
        <v>0</v>
      </c>
      <c r="AL10043" s="340">
        <f t="shared" si="1573"/>
        <v>0</v>
      </c>
      <c r="AM10043" s="340">
        <f t="shared" si="1573"/>
        <v>0</v>
      </c>
    </row>
    <row r="10044" spans="1:39" x14ac:dyDescent="0.35">
      <c r="A10044" s="337">
        <v>31957</v>
      </c>
      <c r="B10044" s="338">
        <f t="shared" si="1564"/>
        <v>1987</v>
      </c>
      <c r="C10044" s="338">
        <f t="shared" si="1565"/>
        <v>6</v>
      </c>
      <c r="D10044" s="338">
        <f t="shared" si="1566"/>
        <v>29</v>
      </c>
      <c r="E10044" s="334">
        <v>0</v>
      </c>
      <c r="F10044" s="334">
        <v>0</v>
      </c>
      <c r="G10044" s="334">
        <v>0</v>
      </c>
      <c r="H10044" s="334">
        <v>0</v>
      </c>
      <c r="I10044" s="334">
        <v>0</v>
      </c>
      <c r="J10044" s="334">
        <v>0</v>
      </c>
      <c r="K10044" s="334">
        <v>0</v>
      </c>
      <c r="L10044" s="334">
        <v>0</v>
      </c>
      <c r="M10044" s="334">
        <v>0</v>
      </c>
      <c r="N10044" s="334">
        <v>0</v>
      </c>
      <c r="O10044" s="334">
        <v>0</v>
      </c>
      <c r="P10044" s="334">
        <v>0</v>
      </c>
      <c r="Q10044" s="334">
        <v>0</v>
      </c>
      <c r="R10044" s="334">
        <v>0</v>
      </c>
      <c r="S10044" s="334">
        <v>0</v>
      </c>
      <c r="T10044" s="334">
        <v>0</v>
      </c>
      <c r="U10044" s="334">
        <v>0</v>
      </c>
      <c r="V10044" s="334">
        <v>0</v>
      </c>
      <c r="W10044" s="334">
        <v>0</v>
      </c>
      <c r="X10044" s="334">
        <v>0</v>
      </c>
      <c r="Y10044" s="334">
        <v>0</v>
      </c>
      <c r="Z10044" s="334">
        <v>0</v>
      </c>
      <c r="AA10044" s="334">
        <v>0</v>
      </c>
      <c r="AB10044" s="334">
        <v>0.2</v>
      </c>
      <c r="AD10044" s="334">
        <v>0.2</v>
      </c>
      <c r="AE10044" s="334">
        <f t="shared" si="1567"/>
        <v>0.2</v>
      </c>
      <c r="AF10044" s="334">
        <f t="shared" si="1568"/>
        <v>0.2</v>
      </c>
      <c r="AG10044" s="340">
        <f t="shared" si="1569"/>
        <v>0</v>
      </c>
      <c r="AI10044" s="340">
        <f t="shared" si="1573"/>
        <v>0</v>
      </c>
      <c r="AJ10044" s="340">
        <f t="shared" si="1573"/>
        <v>0.2</v>
      </c>
      <c r="AK10044" s="340">
        <f t="shared" si="1573"/>
        <v>0</v>
      </c>
      <c r="AL10044" s="340">
        <f t="shared" si="1573"/>
        <v>0</v>
      </c>
      <c r="AM10044" s="340">
        <f t="shared" si="1573"/>
        <v>0</v>
      </c>
    </row>
    <row r="10045" spans="1:39" x14ac:dyDescent="0.35">
      <c r="A10045" s="337">
        <v>31958</v>
      </c>
      <c r="B10045" s="338">
        <f t="shared" si="1564"/>
        <v>1987</v>
      </c>
      <c r="C10045" s="338">
        <f t="shared" si="1565"/>
        <v>6</v>
      </c>
      <c r="D10045" s="338">
        <f t="shared" si="1566"/>
        <v>30</v>
      </c>
      <c r="E10045" s="334">
        <v>0.5</v>
      </c>
      <c r="F10045" s="334">
        <v>0</v>
      </c>
      <c r="G10045" s="334">
        <v>0</v>
      </c>
      <c r="H10045" s="334">
        <v>0</v>
      </c>
      <c r="I10045" s="334">
        <v>0</v>
      </c>
      <c r="J10045" s="334">
        <v>0</v>
      </c>
      <c r="K10045" s="334">
        <v>0</v>
      </c>
      <c r="L10045" s="334">
        <v>0</v>
      </c>
      <c r="M10045" s="334">
        <v>0</v>
      </c>
      <c r="N10045" s="334">
        <v>0</v>
      </c>
      <c r="O10045" s="334">
        <v>0</v>
      </c>
      <c r="P10045" s="334">
        <v>0</v>
      </c>
      <c r="Q10045" s="334">
        <v>0</v>
      </c>
      <c r="R10045" s="334">
        <v>0.3</v>
      </c>
      <c r="S10045" s="334">
        <v>1.1000000000000001</v>
      </c>
      <c r="T10045" s="334">
        <v>0</v>
      </c>
      <c r="U10045" s="334">
        <v>0.5</v>
      </c>
      <c r="V10045" s="334">
        <v>0</v>
      </c>
      <c r="W10045" s="334">
        <v>0</v>
      </c>
      <c r="X10045" s="334">
        <v>0</v>
      </c>
      <c r="Y10045" s="334">
        <v>0</v>
      </c>
      <c r="Z10045" s="334">
        <v>0</v>
      </c>
      <c r="AA10045" s="334">
        <v>0</v>
      </c>
      <c r="AB10045" s="334">
        <v>0</v>
      </c>
      <c r="AD10045" s="334">
        <v>2.4</v>
      </c>
      <c r="AE10045" s="334">
        <f t="shared" si="1567"/>
        <v>2.4</v>
      </c>
      <c r="AF10045" s="334">
        <f t="shared" si="1568"/>
        <v>2.4000000000000004</v>
      </c>
      <c r="AG10045" s="340">
        <f t="shared" si="1569"/>
        <v>4.4408920985006262E-16</v>
      </c>
      <c r="AI10045" s="340">
        <f t="shared" si="1573"/>
        <v>0</v>
      </c>
      <c r="AJ10045" s="340">
        <f t="shared" si="1573"/>
        <v>2.4000000000000004</v>
      </c>
      <c r="AK10045" s="340">
        <f t="shared" si="1573"/>
        <v>0</v>
      </c>
      <c r="AL10045" s="340">
        <f t="shared" si="1573"/>
        <v>0</v>
      </c>
      <c r="AM10045" s="340">
        <f t="shared" si="1573"/>
        <v>0</v>
      </c>
    </row>
    <row r="10046" spans="1:39" x14ac:dyDescent="0.35">
      <c r="A10046" s="337">
        <v>31959</v>
      </c>
      <c r="B10046" s="338">
        <f t="shared" si="1564"/>
        <v>1987</v>
      </c>
      <c r="C10046" s="338">
        <f t="shared" si="1565"/>
        <v>7</v>
      </c>
      <c r="D10046" s="338">
        <f t="shared" si="1566"/>
        <v>1</v>
      </c>
      <c r="E10046" s="334">
        <v>0</v>
      </c>
      <c r="F10046" s="334">
        <v>0</v>
      </c>
      <c r="G10046" s="334">
        <v>0</v>
      </c>
      <c r="H10046" s="334">
        <v>0</v>
      </c>
      <c r="I10046" s="334">
        <v>0</v>
      </c>
      <c r="J10046" s="334">
        <v>0</v>
      </c>
      <c r="K10046" s="334">
        <v>0</v>
      </c>
      <c r="L10046" s="334">
        <v>0</v>
      </c>
      <c r="M10046" s="334">
        <v>0</v>
      </c>
      <c r="N10046" s="334">
        <v>0</v>
      </c>
      <c r="O10046" s="334">
        <v>0</v>
      </c>
      <c r="P10046" s="334">
        <v>0</v>
      </c>
      <c r="Q10046" s="334">
        <v>0</v>
      </c>
      <c r="R10046" s="334">
        <v>0</v>
      </c>
      <c r="S10046" s="334">
        <v>0</v>
      </c>
      <c r="T10046" s="334">
        <v>0</v>
      </c>
      <c r="U10046" s="334">
        <v>0</v>
      </c>
      <c r="V10046" s="334">
        <v>0</v>
      </c>
      <c r="W10046" s="334">
        <v>0</v>
      </c>
      <c r="X10046" s="334">
        <v>0</v>
      </c>
      <c r="Y10046" s="334">
        <v>0</v>
      </c>
      <c r="Z10046" s="334">
        <v>0</v>
      </c>
      <c r="AA10046" s="334">
        <v>0</v>
      </c>
      <c r="AB10046" s="334">
        <v>0</v>
      </c>
      <c r="AD10046" s="334">
        <v>0</v>
      </c>
      <c r="AE10046" s="334">
        <f t="shared" si="1567"/>
        <v>0</v>
      </c>
      <c r="AF10046" s="334">
        <f t="shared" si="1568"/>
        <v>0</v>
      </c>
      <c r="AG10046" s="340">
        <f t="shared" si="1569"/>
        <v>0</v>
      </c>
      <c r="AI10046" s="340">
        <f t="shared" si="1573"/>
        <v>0</v>
      </c>
      <c r="AJ10046" s="340">
        <f t="shared" si="1573"/>
        <v>0</v>
      </c>
      <c r="AK10046" s="340">
        <f t="shared" si="1573"/>
        <v>0</v>
      </c>
      <c r="AL10046" s="340">
        <f t="shared" si="1573"/>
        <v>0</v>
      </c>
      <c r="AM10046" s="340">
        <f t="shared" si="1573"/>
        <v>0</v>
      </c>
    </row>
    <row r="10047" spans="1:39" x14ac:dyDescent="0.35">
      <c r="A10047" s="337">
        <v>31960</v>
      </c>
      <c r="B10047" s="338">
        <f t="shared" si="1564"/>
        <v>1987</v>
      </c>
      <c r="C10047" s="338">
        <f t="shared" si="1565"/>
        <v>7</v>
      </c>
      <c r="D10047" s="338">
        <f t="shared" si="1566"/>
        <v>2</v>
      </c>
      <c r="E10047" s="334">
        <v>0</v>
      </c>
      <c r="F10047" s="334">
        <v>0</v>
      </c>
      <c r="G10047" s="334">
        <v>0</v>
      </c>
      <c r="H10047" s="334">
        <v>0</v>
      </c>
      <c r="I10047" s="334">
        <v>0</v>
      </c>
      <c r="J10047" s="334">
        <v>0</v>
      </c>
      <c r="K10047" s="334">
        <v>0</v>
      </c>
      <c r="L10047" s="334">
        <v>0</v>
      </c>
      <c r="M10047" s="334">
        <v>0</v>
      </c>
      <c r="N10047" s="334">
        <v>0</v>
      </c>
      <c r="O10047" s="334">
        <v>0</v>
      </c>
      <c r="P10047" s="334">
        <v>0</v>
      </c>
      <c r="Q10047" s="334">
        <v>0</v>
      </c>
      <c r="R10047" s="334">
        <v>0</v>
      </c>
      <c r="S10047" s="334">
        <v>0</v>
      </c>
      <c r="T10047" s="334">
        <v>0</v>
      </c>
      <c r="U10047" s="334">
        <v>0</v>
      </c>
      <c r="V10047" s="334">
        <v>0</v>
      </c>
      <c r="W10047" s="334">
        <v>0</v>
      </c>
      <c r="X10047" s="334">
        <v>0</v>
      </c>
      <c r="Y10047" s="334">
        <v>0</v>
      </c>
      <c r="Z10047" s="334">
        <v>0.2</v>
      </c>
      <c r="AA10047" s="334">
        <v>3.6</v>
      </c>
      <c r="AB10047" s="334">
        <v>0</v>
      </c>
      <c r="AD10047" s="334">
        <v>3.8</v>
      </c>
      <c r="AE10047" s="334">
        <f t="shared" si="1567"/>
        <v>3.8</v>
      </c>
      <c r="AF10047" s="334">
        <f t="shared" si="1568"/>
        <v>3.8000000000000003</v>
      </c>
      <c r="AG10047" s="340">
        <f t="shared" si="1569"/>
        <v>4.4408920985006262E-16</v>
      </c>
      <c r="AI10047" s="340">
        <f t="shared" si="1573"/>
        <v>0</v>
      </c>
      <c r="AJ10047" s="340">
        <f t="shared" si="1573"/>
        <v>0</v>
      </c>
      <c r="AK10047" s="340">
        <f t="shared" si="1573"/>
        <v>3.8000000000000003</v>
      </c>
      <c r="AL10047" s="340">
        <f t="shared" si="1573"/>
        <v>0</v>
      </c>
      <c r="AM10047" s="340">
        <f t="shared" si="1573"/>
        <v>0</v>
      </c>
    </row>
    <row r="10048" spans="1:39" x14ac:dyDescent="0.35">
      <c r="A10048" s="337">
        <v>31961</v>
      </c>
      <c r="B10048" s="338">
        <f t="shared" si="1564"/>
        <v>1987</v>
      </c>
      <c r="C10048" s="338">
        <f t="shared" si="1565"/>
        <v>7</v>
      </c>
      <c r="D10048" s="338">
        <f t="shared" si="1566"/>
        <v>3</v>
      </c>
      <c r="E10048" s="334">
        <v>0</v>
      </c>
      <c r="F10048" s="334">
        <v>0</v>
      </c>
      <c r="G10048" s="334">
        <v>0</v>
      </c>
      <c r="H10048" s="334">
        <v>0</v>
      </c>
      <c r="I10048" s="334">
        <v>0</v>
      </c>
      <c r="J10048" s="334">
        <v>0</v>
      </c>
      <c r="K10048" s="334">
        <v>0</v>
      </c>
      <c r="L10048" s="334">
        <v>0</v>
      </c>
      <c r="M10048" s="334">
        <v>0</v>
      </c>
      <c r="N10048" s="334">
        <v>0</v>
      </c>
      <c r="O10048" s="334">
        <v>0</v>
      </c>
      <c r="P10048" s="334">
        <v>0</v>
      </c>
      <c r="Q10048" s="334">
        <v>0</v>
      </c>
      <c r="R10048" s="334">
        <v>0</v>
      </c>
      <c r="S10048" s="334">
        <v>0</v>
      </c>
      <c r="T10048" s="334">
        <v>0</v>
      </c>
      <c r="U10048" s="334">
        <v>0</v>
      </c>
      <c r="V10048" s="334">
        <v>0</v>
      </c>
      <c r="W10048" s="334">
        <v>0</v>
      </c>
      <c r="X10048" s="334">
        <v>2.1</v>
      </c>
      <c r="Y10048" s="334">
        <v>4.5999999999999996</v>
      </c>
      <c r="Z10048" s="334">
        <v>3</v>
      </c>
      <c r="AA10048" s="334">
        <v>4.5999999999999996</v>
      </c>
      <c r="AB10048" s="334">
        <v>5.0999999999999996</v>
      </c>
      <c r="AD10048" s="334">
        <v>19.399999999999999</v>
      </c>
      <c r="AE10048" s="334">
        <f t="shared" si="1567"/>
        <v>19.399999999999999</v>
      </c>
      <c r="AF10048" s="334">
        <f t="shared" si="1568"/>
        <v>19.399999999999999</v>
      </c>
      <c r="AG10048" s="340">
        <f t="shared" si="1569"/>
        <v>0</v>
      </c>
      <c r="AI10048" s="340">
        <f t="shared" si="1573"/>
        <v>0</v>
      </c>
      <c r="AJ10048" s="340">
        <f t="shared" si="1573"/>
        <v>0</v>
      </c>
      <c r="AK10048" s="340">
        <f t="shared" si="1573"/>
        <v>19.399999999999999</v>
      </c>
      <c r="AL10048" s="340">
        <f t="shared" si="1573"/>
        <v>0</v>
      </c>
      <c r="AM10048" s="340">
        <f t="shared" si="1573"/>
        <v>0</v>
      </c>
    </row>
    <row r="10049" spans="1:39" x14ac:dyDescent="0.35">
      <c r="A10049" s="337">
        <v>31962</v>
      </c>
      <c r="B10049" s="338">
        <f t="shared" si="1564"/>
        <v>1987</v>
      </c>
      <c r="C10049" s="338">
        <f t="shared" si="1565"/>
        <v>7</v>
      </c>
      <c r="D10049" s="338">
        <f t="shared" si="1566"/>
        <v>4</v>
      </c>
      <c r="E10049" s="334">
        <v>4.7</v>
      </c>
      <c r="F10049" s="334">
        <v>4.3</v>
      </c>
      <c r="G10049" s="334">
        <v>0.7</v>
      </c>
      <c r="H10049" s="334">
        <v>0.2</v>
      </c>
      <c r="I10049" s="334">
        <v>0.5</v>
      </c>
      <c r="J10049" s="334">
        <v>0.2</v>
      </c>
      <c r="K10049" s="334">
        <v>0</v>
      </c>
      <c r="L10049" s="334">
        <v>0</v>
      </c>
      <c r="M10049" s="334">
        <v>0</v>
      </c>
      <c r="N10049" s="334">
        <v>0</v>
      </c>
      <c r="O10049" s="334">
        <v>0</v>
      </c>
      <c r="P10049" s="334">
        <v>0</v>
      </c>
      <c r="Q10049" s="334">
        <v>0</v>
      </c>
      <c r="R10049" s="334">
        <v>0.2</v>
      </c>
      <c r="S10049" s="334">
        <v>0</v>
      </c>
      <c r="T10049" s="334">
        <v>0</v>
      </c>
      <c r="U10049" s="334">
        <v>0</v>
      </c>
      <c r="V10049" s="334">
        <v>0</v>
      </c>
      <c r="W10049" s="334">
        <v>0</v>
      </c>
      <c r="X10049" s="334">
        <v>0</v>
      </c>
      <c r="Y10049" s="334">
        <v>0</v>
      </c>
      <c r="Z10049" s="334">
        <v>0</v>
      </c>
      <c r="AA10049" s="334">
        <v>0</v>
      </c>
      <c r="AB10049" s="334">
        <v>0</v>
      </c>
      <c r="AD10049" s="334">
        <v>10.8</v>
      </c>
      <c r="AE10049" s="334">
        <f t="shared" si="1567"/>
        <v>10.8</v>
      </c>
      <c r="AF10049" s="334">
        <f t="shared" si="1568"/>
        <v>10.799999999999997</v>
      </c>
      <c r="AG10049" s="340">
        <f t="shared" si="1569"/>
        <v>3.5527136788005009E-15</v>
      </c>
      <c r="AI10049" s="340">
        <f t="shared" si="1573"/>
        <v>0</v>
      </c>
      <c r="AJ10049" s="340">
        <f t="shared" si="1573"/>
        <v>0</v>
      </c>
      <c r="AK10049" s="340">
        <f t="shared" si="1573"/>
        <v>10.799999999999997</v>
      </c>
      <c r="AL10049" s="340">
        <f t="shared" si="1573"/>
        <v>0</v>
      </c>
      <c r="AM10049" s="340">
        <f t="shared" si="1573"/>
        <v>0</v>
      </c>
    </row>
    <row r="10050" spans="1:39" x14ac:dyDescent="0.35">
      <c r="A10050" s="337">
        <v>31963</v>
      </c>
      <c r="B10050" s="338">
        <f t="shared" si="1564"/>
        <v>1987</v>
      </c>
      <c r="C10050" s="338">
        <f t="shared" si="1565"/>
        <v>7</v>
      </c>
      <c r="D10050" s="338">
        <f t="shared" si="1566"/>
        <v>5</v>
      </c>
      <c r="E10050" s="334">
        <v>0</v>
      </c>
      <c r="F10050" s="334">
        <v>0</v>
      </c>
      <c r="G10050" s="334">
        <v>0</v>
      </c>
      <c r="H10050" s="334">
        <v>0</v>
      </c>
      <c r="I10050" s="334">
        <v>0</v>
      </c>
      <c r="J10050" s="334">
        <v>0</v>
      </c>
      <c r="K10050" s="334">
        <v>3</v>
      </c>
      <c r="L10050" s="334">
        <v>3.4</v>
      </c>
      <c r="M10050" s="334">
        <v>0.4</v>
      </c>
      <c r="N10050" s="334">
        <v>0</v>
      </c>
      <c r="O10050" s="334">
        <v>0</v>
      </c>
      <c r="P10050" s="334">
        <v>0</v>
      </c>
      <c r="Q10050" s="334">
        <v>0</v>
      </c>
      <c r="R10050" s="334">
        <v>0</v>
      </c>
      <c r="S10050" s="334">
        <v>0</v>
      </c>
      <c r="T10050" s="334">
        <v>0</v>
      </c>
      <c r="U10050" s="334">
        <v>2.8</v>
      </c>
      <c r="V10050" s="334">
        <v>4.7</v>
      </c>
      <c r="W10050" s="334">
        <v>0.6</v>
      </c>
      <c r="X10050" s="334">
        <v>0.2</v>
      </c>
      <c r="Y10050" s="334">
        <v>0</v>
      </c>
      <c r="Z10050" s="334">
        <v>0</v>
      </c>
      <c r="AA10050" s="334">
        <v>0</v>
      </c>
      <c r="AB10050" s="334">
        <v>0</v>
      </c>
      <c r="AD10050" s="334">
        <v>15.1</v>
      </c>
      <c r="AE10050" s="334">
        <f t="shared" si="1567"/>
        <v>15.1</v>
      </c>
      <c r="AF10050" s="334">
        <f t="shared" si="1568"/>
        <v>15.1</v>
      </c>
      <c r="AG10050" s="340">
        <f t="shared" si="1569"/>
        <v>0</v>
      </c>
      <c r="AI10050" s="340">
        <f t="shared" si="1573"/>
        <v>0</v>
      </c>
      <c r="AJ10050" s="340">
        <f t="shared" si="1573"/>
        <v>0</v>
      </c>
      <c r="AK10050" s="340">
        <f t="shared" si="1573"/>
        <v>15.1</v>
      </c>
      <c r="AL10050" s="340">
        <f t="shared" si="1573"/>
        <v>0</v>
      </c>
      <c r="AM10050" s="340">
        <f t="shared" si="1573"/>
        <v>0</v>
      </c>
    </row>
    <row r="10051" spans="1:39" x14ac:dyDescent="0.35">
      <c r="A10051" s="337">
        <v>31964</v>
      </c>
      <c r="B10051" s="338">
        <f t="shared" si="1564"/>
        <v>1987</v>
      </c>
      <c r="C10051" s="338">
        <f t="shared" si="1565"/>
        <v>7</v>
      </c>
      <c r="D10051" s="338">
        <f t="shared" si="1566"/>
        <v>6</v>
      </c>
      <c r="E10051" s="334">
        <v>0</v>
      </c>
      <c r="F10051" s="334">
        <v>0</v>
      </c>
      <c r="G10051" s="334">
        <v>0</v>
      </c>
      <c r="H10051" s="334">
        <v>0</v>
      </c>
      <c r="I10051" s="334">
        <v>0</v>
      </c>
      <c r="J10051" s="334">
        <v>0</v>
      </c>
      <c r="K10051" s="334">
        <v>0</v>
      </c>
      <c r="L10051" s="334">
        <v>0</v>
      </c>
      <c r="M10051" s="334">
        <v>0</v>
      </c>
      <c r="N10051" s="334">
        <v>0</v>
      </c>
      <c r="O10051" s="334">
        <v>0</v>
      </c>
      <c r="P10051" s="334">
        <v>0</v>
      </c>
      <c r="Q10051" s="334">
        <v>0</v>
      </c>
      <c r="R10051" s="334">
        <v>0</v>
      </c>
      <c r="S10051" s="334">
        <v>0</v>
      </c>
      <c r="T10051" s="334">
        <v>0</v>
      </c>
      <c r="U10051" s="334">
        <v>0</v>
      </c>
      <c r="V10051" s="334">
        <v>0.6</v>
      </c>
      <c r="W10051" s="334">
        <v>0</v>
      </c>
      <c r="X10051" s="334">
        <v>0</v>
      </c>
      <c r="Y10051" s="334">
        <v>0</v>
      </c>
      <c r="Z10051" s="334">
        <v>0</v>
      </c>
      <c r="AA10051" s="334">
        <v>0</v>
      </c>
      <c r="AB10051" s="334">
        <v>0</v>
      </c>
      <c r="AD10051" s="334">
        <v>0.6</v>
      </c>
      <c r="AE10051" s="334">
        <f t="shared" si="1567"/>
        <v>0.6</v>
      </c>
      <c r="AF10051" s="334">
        <f t="shared" si="1568"/>
        <v>0.6</v>
      </c>
      <c r="AG10051" s="340">
        <f t="shared" si="1569"/>
        <v>0</v>
      </c>
      <c r="AI10051" s="340">
        <f t="shared" si="1573"/>
        <v>0</v>
      </c>
      <c r="AJ10051" s="340">
        <f t="shared" si="1573"/>
        <v>0</v>
      </c>
      <c r="AK10051" s="340">
        <f t="shared" si="1573"/>
        <v>0.6</v>
      </c>
      <c r="AL10051" s="340">
        <f t="shared" si="1573"/>
        <v>0</v>
      </c>
      <c r="AM10051" s="340">
        <f t="shared" si="1573"/>
        <v>0</v>
      </c>
    </row>
    <row r="10052" spans="1:39" x14ac:dyDescent="0.35">
      <c r="A10052" s="337">
        <v>31965</v>
      </c>
      <c r="B10052" s="338">
        <f t="shared" ref="B10052:B10115" si="1574">YEAR(A10052)</f>
        <v>1987</v>
      </c>
      <c r="C10052" s="338">
        <f t="shared" ref="C10052:C10115" si="1575">MONTH(A10052)</f>
        <v>7</v>
      </c>
      <c r="D10052" s="338">
        <f t="shared" ref="D10052:D10115" si="1576">DAY(A10052)</f>
        <v>7</v>
      </c>
      <c r="E10052" s="334">
        <v>0</v>
      </c>
      <c r="F10052" s="334">
        <v>0</v>
      </c>
      <c r="G10052" s="334">
        <v>0</v>
      </c>
      <c r="H10052" s="334">
        <v>0</v>
      </c>
      <c r="I10052" s="334">
        <v>0</v>
      </c>
      <c r="J10052" s="334">
        <v>0</v>
      </c>
      <c r="K10052" s="334">
        <v>0</v>
      </c>
      <c r="L10052" s="334">
        <v>0</v>
      </c>
      <c r="M10052" s="334">
        <v>0</v>
      </c>
      <c r="N10052" s="334">
        <v>0</v>
      </c>
      <c r="O10052" s="334">
        <v>0</v>
      </c>
      <c r="P10052" s="334">
        <v>0</v>
      </c>
      <c r="Q10052" s="334">
        <v>0</v>
      </c>
      <c r="R10052" s="334">
        <v>0</v>
      </c>
      <c r="S10052" s="334">
        <v>0</v>
      </c>
      <c r="T10052" s="334">
        <v>0</v>
      </c>
      <c r="U10052" s="334">
        <v>0</v>
      </c>
      <c r="V10052" s="334">
        <v>0</v>
      </c>
      <c r="W10052" s="334">
        <v>0</v>
      </c>
      <c r="X10052" s="334">
        <v>0</v>
      </c>
      <c r="Y10052" s="334">
        <v>0</v>
      </c>
      <c r="Z10052" s="334">
        <v>0</v>
      </c>
      <c r="AA10052" s="334">
        <v>0</v>
      </c>
      <c r="AB10052" s="334">
        <v>0</v>
      </c>
      <c r="AD10052" s="334">
        <v>0</v>
      </c>
      <c r="AE10052" s="334">
        <f t="shared" ref="AE10052:AE10115" si="1577">AD10052</f>
        <v>0</v>
      </c>
      <c r="AF10052" s="334">
        <f t="shared" ref="AF10052:AF10115" si="1578">SUM(E10052:AB10052)</f>
        <v>0</v>
      </c>
      <c r="AG10052" s="340">
        <f t="shared" ref="AG10052:AG10115" si="1579">ABS(AF10052-AE10052)</f>
        <v>0</v>
      </c>
      <c r="AI10052" s="340">
        <f t="shared" ref="AI10052:AM10067" si="1580">IF($C10052=AI$1,$AF10052,0)</f>
        <v>0</v>
      </c>
      <c r="AJ10052" s="340">
        <f t="shared" si="1580"/>
        <v>0</v>
      </c>
      <c r="AK10052" s="340">
        <f t="shared" si="1580"/>
        <v>0</v>
      </c>
      <c r="AL10052" s="340">
        <f t="shared" si="1580"/>
        <v>0</v>
      </c>
      <c r="AM10052" s="340">
        <f t="shared" si="1580"/>
        <v>0</v>
      </c>
    </row>
    <row r="10053" spans="1:39" x14ac:dyDescent="0.35">
      <c r="A10053" s="337">
        <v>31966</v>
      </c>
      <c r="B10053" s="338">
        <f t="shared" si="1574"/>
        <v>1987</v>
      </c>
      <c r="C10053" s="338">
        <f t="shared" si="1575"/>
        <v>7</v>
      </c>
      <c r="D10053" s="338">
        <f t="shared" si="1576"/>
        <v>8</v>
      </c>
      <c r="E10053" s="334">
        <v>0</v>
      </c>
      <c r="F10053" s="334">
        <v>0</v>
      </c>
      <c r="G10053" s="334">
        <v>0</v>
      </c>
      <c r="H10053" s="334">
        <v>0</v>
      </c>
      <c r="I10053" s="334">
        <v>0</v>
      </c>
      <c r="J10053" s="334">
        <v>0</v>
      </c>
      <c r="K10053" s="334">
        <v>0</v>
      </c>
      <c r="L10053" s="334">
        <v>0</v>
      </c>
      <c r="M10053" s="334">
        <v>0</v>
      </c>
      <c r="N10053" s="334">
        <v>0</v>
      </c>
      <c r="O10053" s="334">
        <v>0</v>
      </c>
      <c r="P10053" s="334">
        <v>0</v>
      </c>
      <c r="Q10053" s="334">
        <v>0</v>
      </c>
      <c r="R10053" s="334">
        <v>0</v>
      </c>
      <c r="S10053" s="334">
        <v>0</v>
      </c>
      <c r="T10053" s="334">
        <v>0</v>
      </c>
      <c r="U10053" s="334">
        <v>0</v>
      </c>
      <c r="V10053" s="334">
        <v>0</v>
      </c>
      <c r="W10053" s="334">
        <v>0</v>
      </c>
      <c r="X10053" s="334">
        <v>0</v>
      </c>
      <c r="Y10053" s="334">
        <v>0</v>
      </c>
      <c r="Z10053" s="334">
        <v>0</v>
      </c>
      <c r="AA10053" s="334">
        <v>0</v>
      </c>
      <c r="AB10053" s="334">
        <v>0.6</v>
      </c>
      <c r="AD10053" s="334">
        <v>0.6</v>
      </c>
      <c r="AE10053" s="334">
        <f t="shared" si="1577"/>
        <v>0.6</v>
      </c>
      <c r="AF10053" s="334">
        <f t="shared" si="1578"/>
        <v>0.6</v>
      </c>
      <c r="AG10053" s="340">
        <f t="shared" si="1579"/>
        <v>0</v>
      </c>
      <c r="AI10053" s="340">
        <f t="shared" si="1580"/>
        <v>0</v>
      </c>
      <c r="AJ10053" s="340">
        <f t="shared" si="1580"/>
        <v>0</v>
      </c>
      <c r="AK10053" s="340">
        <f t="shared" si="1580"/>
        <v>0.6</v>
      </c>
      <c r="AL10053" s="340">
        <f t="shared" si="1580"/>
        <v>0</v>
      </c>
      <c r="AM10053" s="340">
        <f t="shared" si="1580"/>
        <v>0</v>
      </c>
    </row>
    <row r="10054" spans="1:39" x14ac:dyDescent="0.35">
      <c r="A10054" s="337">
        <v>31967</v>
      </c>
      <c r="B10054" s="338">
        <f t="shared" si="1574"/>
        <v>1987</v>
      </c>
      <c r="C10054" s="338">
        <f t="shared" si="1575"/>
        <v>7</v>
      </c>
      <c r="D10054" s="338">
        <f t="shared" si="1576"/>
        <v>9</v>
      </c>
      <c r="E10054" s="334">
        <v>0</v>
      </c>
      <c r="F10054" s="334">
        <v>0</v>
      </c>
      <c r="G10054" s="334">
        <v>0</v>
      </c>
      <c r="H10054" s="334">
        <v>0</v>
      </c>
      <c r="I10054" s="334">
        <v>0</v>
      </c>
      <c r="J10054" s="334">
        <v>0</v>
      </c>
      <c r="K10054" s="334">
        <v>0</v>
      </c>
      <c r="L10054" s="334">
        <v>0</v>
      </c>
      <c r="M10054" s="334">
        <v>0</v>
      </c>
      <c r="N10054" s="334">
        <v>0</v>
      </c>
      <c r="O10054" s="334">
        <v>0</v>
      </c>
      <c r="P10054" s="334">
        <v>0</v>
      </c>
      <c r="Q10054" s="334">
        <v>0</v>
      </c>
      <c r="R10054" s="334">
        <v>0</v>
      </c>
      <c r="S10054" s="334">
        <v>0</v>
      </c>
      <c r="T10054" s="334">
        <v>0</v>
      </c>
      <c r="U10054" s="334">
        <v>0</v>
      </c>
      <c r="V10054" s="334">
        <v>0</v>
      </c>
      <c r="W10054" s="334">
        <v>0</v>
      </c>
      <c r="X10054" s="334">
        <v>0</v>
      </c>
      <c r="Y10054" s="334">
        <v>0</v>
      </c>
      <c r="Z10054" s="334">
        <v>0</v>
      </c>
      <c r="AA10054" s="334">
        <v>0</v>
      </c>
      <c r="AB10054" s="334">
        <v>0</v>
      </c>
      <c r="AD10054" s="334">
        <v>0</v>
      </c>
      <c r="AE10054" s="334">
        <f t="shared" si="1577"/>
        <v>0</v>
      </c>
      <c r="AF10054" s="334">
        <f t="shared" si="1578"/>
        <v>0</v>
      </c>
      <c r="AG10054" s="340">
        <f t="shared" si="1579"/>
        <v>0</v>
      </c>
      <c r="AI10054" s="340">
        <f t="shared" si="1580"/>
        <v>0</v>
      </c>
      <c r="AJ10054" s="340">
        <f t="shared" si="1580"/>
        <v>0</v>
      </c>
      <c r="AK10054" s="340">
        <f t="shared" si="1580"/>
        <v>0</v>
      </c>
      <c r="AL10054" s="340">
        <f t="shared" si="1580"/>
        <v>0</v>
      </c>
      <c r="AM10054" s="340">
        <f t="shared" si="1580"/>
        <v>0</v>
      </c>
    </row>
    <row r="10055" spans="1:39" x14ac:dyDescent="0.35">
      <c r="A10055" s="337">
        <v>31968</v>
      </c>
      <c r="B10055" s="338">
        <f t="shared" si="1574"/>
        <v>1987</v>
      </c>
      <c r="C10055" s="338">
        <f t="shared" si="1575"/>
        <v>7</v>
      </c>
      <c r="D10055" s="338">
        <f t="shared" si="1576"/>
        <v>10</v>
      </c>
      <c r="E10055" s="334">
        <v>0</v>
      </c>
      <c r="F10055" s="334">
        <v>0</v>
      </c>
      <c r="G10055" s="334">
        <v>0</v>
      </c>
      <c r="H10055" s="334">
        <v>0.1</v>
      </c>
      <c r="I10055" s="334">
        <v>0</v>
      </c>
      <c r="J10055" s="334">
        <v>0</v>
      </c>
      <c r="K10055" s="334">
        <v>0</v>
      </c>
      <c r="L10055" s="334">
        <v>0</v>
      </c>
      <c r="M10055" s="334">
        <v>0</v>
      </c>
      <c r="N10055" s="334">
        <v>0</v>
      </c>
      <c r="O10055" s="334">
        <v>0</v>
      </c>
      <c r="P10055" s="334">
        <v>0</v>
      </c>
      <c r="Q10055" s="334">
        <v>0</v>
      </c>
      <c r="R10055" s="334">
        <v>0</v>
      </c>
      <c r="S10055" s="334">
        <v>0</v>
      </c>
      <c r="T10055" s="334">
        <v>0</v>
      </c>
      <c r="U10055" s="334">
        <v>0</v>
      </c>
      <c r="V10055" s="334">
        <v>0.1</v>
      </c>
      <c r="W10055" s="334">
        <v>0</v>
      </c>
      <c r="X10055" s="334">
        <v>0</v>
      </c>
      <c r="Y10055" s="334">
        <v>0</v>
      </c>
      <c r="Z10055" s="334">
        <v>0</v>
      </c>
      <c r="AA10055" s="334">
        <v>0</v>
      </c>
      <c r="AB10055" s="334">
        <v>0</v>
      </c>
      <c r="AD10055" s="334">
        <v>0.2</v>
      </c>
      <c r="AE10055" s="334">
        <f t="shared" si="1577"/>
        <v>0.2</v>
      </c>
      <c r="AF10055" s="334">
        <f t="shared" si="1578"/>
        <v>0.2</v>
      </c>
      <c r="AG10055" s="340">
        <f t="shared" si="1579"/>
        <v>0</v>
      </c>
      <c r="AI10055" s="340">
        <f t="shared" si="1580"/>
        <v>0</v>
      </c>
      <c r="AJ10055" s="340">
        <f t="shared" si="1580"/>
        <v>0</v>
      </c>
      <c r="AK10055" s="340">
        <f t="shared" si="1580"/>
        <v>0.2</v>
      </c>
      <c r="AL10055" s="340">
        <f t="shared" si="1580"/>
        <v>0</v>
      </c>
      <c r="AM10055" s="340">
        <f t="shared" si="1580"/>
        <v>0</v>
      </c>
    </row>
    <row r="10056" spans="1:39" x14ac:dyDescent="0.35">
      <c r="A10056" s="337">
        <v>31969</v>
      </c>
      <c r="B10056" s="338">
        <f t="shared" si="1574"/>
        <v>1987</v>
      </c>
      <c r="C10056" s="338">
        <f t="shared" si="1575"/>
        <v>7</v>
      </c>
      <c r="D10056" s="338">
        <f t="shared" si="1576"/>
        <v>11</v>
      </c>
      <c r="E10056" s="334">
        <v>0</v>
      </c>
      <c r="F10056" s="334">
        <v>0</v>
      </c>
      <c r="G10056" s="334">
        <v>0</v>
      </c>
      <c r="H10056" s="334">
        <v>0</v>
      </c>
      <c r="I10056" s="334">
        <v>0</v>
      </c>
      <c r="J10056" s="334">
        <v>0</v>
      </c>
      <c r="K10056" s="334">
        <v>0</v>
      </c>
      <c r="L10056" s="334">
        <v>0</v>
      </c>
      <c r="M10056" s="334">
        <v>0</v>
      </c>
      <c r="N10056" s="334">
        <v>0</v>
      </c>
      <c r="O10056" s="334">
        <v>0</v>
      </c>
      <c r="P10056" s="334">
        <v>0</v>
      </c>
      <c r="Q10056" s="334">
        <v>0</v>
      </c>
      <c r="R10056" s="334">
        <v>0</v>
      </c>
      <c r="S10056" s="334">
        <v>0</v>
      </c>
      <c r="T10056" s="334">
        <v>0</v>
      </c>
      <c r="U10056" s="334">
        <v>0</v>
      </c>
      <c r="V10056" s="334">
        <v>0</v>
      </c>
      <c r="W10056" s="334">
        <v>0</v>
      </c>
      <c r="X10056" s="334">
        <v>0</v>
      </c>
      <c r="Y10056" s="334">
        <v>0</v>
      </c>
      <c r="Z10056" s="334">
        <v>0</v>
      </c>
      <c r="AA10056" s="334">
        <v>0</v>
      </c>
      <c r="AB10056" s="334">
        <v>0</v>
      </c>
      <c r="AD10056" s="334">
        <v>0</v>
      </c>
      <c r="AE10056" s="334">
        <f t="shared" si="1577"/>
        <v>0</v>
      </c>
      <c r="AF10056" s="334">
        <f t="shared" si="1578"/>
        <v>0</v>
      </c>
      <c r="AG10056" s="340">
        <f t="shared" si="1579"/>
        <v>0</v>
      </c>
      <c r="AI10056" s="340">
        <f t="shared" si="1580"/>
        <v>0</v>
      </c>
      <c r="AJ10056" s="340">
        <f t="shared" si="1580"/>
        <v>0</v>
      </c>
      <c r="AK10056" s="340">
        <f t="shared" si="1580"/>
        <v>0</v>
      </c>
      <c r="AL10056" s="340">
        <f t="shared" si="1580"/>
        <v>0</v>
      </c>
      <c r="AM10056" s="340">
        <f t="shared" si="1580"/>
        <v>0</v>
      </c>
    </row>
    <row r="10057" spans="1:39" x14ac:dyDescent="0.35">
      <c r="A10057" s="337">
        <v>31970</v>
      </c>
      <c r="B10057" s="338">
        <f t="shared" si="1574"/>
        <v>1987</v>
      </c>
      <c r="C10057" s="338">
        <f t="shared" si="1575"/>
        <v>7</v>
      </c>
      <c r="D10057" s="338">
        <f t="shared" si="1576"/>
        <v>12</v>
      </c>
      <c r="E10057" s="334">
        <v>0</v>
      </c>
      <c r="F10057" s="334">
        <v>0</v>
      </c>
      <c r="G10057" s="334">
        <v>0</v>
      </c>
      <c r="H10057" s="334">
        <v>0</v>
      </c>
      <c r="I10057" s="334">
        <v>0</v>
      </c>
      <c r="J10057" s="334">
        <v>0</v>
      </c>
      <c r="K10057" s="334">
        <v>0</v>
      </c>
      <c r="L10057" s="334">
        <v>0</v>
      </c>
      <c r="M10057" s="334">
        <v>0</v>
      </c>
      <c r="N10057" s="334">
        <v>0</v>
      </c>
      <c r="O10057" s="334">
        <v>0</v>
      </c>
      <c r="P10057" s="334">
        <v>0</v>
      </c>
      <c r="Q10057" s="334">
        <v>0</v>
      </c>
      <c r="R10057" s="334">
        <v>0.2</v>
      </c>
      <c r="S10057" s="334">
        <v>0</v>
      </c>
      <c r="T10057" s="334">
        <v>0</v>
      </c>
      <c r="U10057" s="334">
        <v>0</v>
      </c>
      <c r="V10057" s="334">
        <v>0</v>
      </c>
      <c r="W10057" s="334">
        <v>0</v>
      </c>
      <c r="X10057" s="334">
        <v>0</v>
      </c>
      <c r="Y10057" s="334">
        <v>0</v>
      </c>
      <c r="Z10057" s="334">
        <v>0</v>
      </c>
      <c r="AA10057" s="334">
        <v>0</v>
      </c>
      <c r="AB10057" s="334">
        <v>0</v>
      </c>
      <c r="AD10057" s="334">
        <v>0.2</v>
      </c>
      <c r="AE10057" s="334">
        <f t="shared" si="1577"/>
        <v>0.2</v>
      </c>
      <c r="AF10057" s="334">
        <f t="shared" si="1578"/>
        <v>0.2</v>
      </c>
      <c r="AG10057" s="340">
        <f t="shared" si="1579"/>
        <v>0</v>
      </c>
      <c r="AI10057" s="340">
        <f t="shared" si="1580"/>
        <v>0</v>
      </c>
      <c r="AJ10057" s="340">
        <f t="shared" si="1580"/>
        <v>0</v>
      </c>
      <c r="AK10057" s="340">
        <f t="shared" si="1580"/>
        <v>0.2</v>
      </c>
      <c r="AL10057" s="340">
        <f t="shared" si="1580"/>
        <v>0</v>
      </c>
      <c r="AM10057" s="340">
        <f t="shared" si="1580"/>
        <v>0</v>
      </c>
    </row>
    <row r="10058" spans="1:39" x14ac:dyDescent="0.35">
      <c r="A10058" s="337">
        <v>31971</v>
      </c>
      <c r="B10058" s="338">
        <f t="shared" si="1574"/>
        <v>1987</v>
      </c>
      <c r="C10058" s="338">
        <f t="shared" si="1575"/>
        <v>7</v>
      </c>
      <c r="D10058" s="338">
        <f t="shared" si="1576"/>
        <v>13</v>
      </c>
      <c r="E10058" s="334">
        <v>0</v>
      </c>
      <c r="F10058" s="334">
        <v>0</v>
      </c>
      <c r="G10058" s="334">
        <v>0</v>
      </c>
      <c r="H10058" s="334">
        <v>0</v>
      </c>
      <c r="I10058" s="334">
        <v>0</v>
      </c>
      <c r="J10058" s="334">
        <v>0</v>
      </c>
      <c r="K10058" s="334">
        <v>0</v>
      </c>
      <c r="L10058" s="334">
        <v>0</v>
      </c>
      <c r="M10058" s="334">
        <v>0</v>
      </c>
      <c r="N10058" s="334">
        <v>0</v>
      </c>
      <c r="O10058" s="334">
        <v>0</v>
      </c>
      <c r="P10058" s="334">
        <v>0</v>
      </c>
      <c r="Q10058" s="334">
        <v>0</v>
      </c>
      <c r="R10058" s="334">
        <v>0</v>
      </c>
      <c r="S10058" s="334">
        <v>0</v>
      </c>
      <c r="T10058" s="334">
        <v>0</v>
      </c>
      <c r="U10058" s="334">
        <v>0</v>
      </c>
      <c r="V10058" s="334">
        <v>0</v>
      </c>
      <c r="W10058" s="334">
        <v>0</v>
      </c>
      <c r="X10058" s="334">
        <v>0</v>
      </c>
      <c r="Y10058" s="334">
        <v>0</v>
      </c>
      <c r="Z10058" s="334">
        <v>0</v>
      </c>
      <c r="AA10058" s="334">
        <v>0</v>
      </c>
      <c r="AB10058" s="334">
        <v>0</v>
      </c>
      <c r="AD10058" s="334">
        <v>0</v>
      </c>
      <c r="AE10058" s="334">
        <f t="shared" si="1577"/>
        <v>0</v>
      </c>
      <c r="AF10058" s="334">
        <f t="shared" si="1578"/>
        <v>0</v>
      </c>
      <c r="AG10058" s="340">
        <f t="shared" si="1579"/>
        <v>0</v>
      </c>
      <c r="AI10058" s="340">
        <f t="shared" si="1580"/>
        <v>0</v>
      </c>
      <c r="AJ10058" s="340">
        <f t="shared" si="1580"/>
        <v>0</v>
      </c>
      <c r="AK10058" s="340">
        <f t="shared" si="1580"/>
        <v>0</v>
      </c>
      <c r="AL10058" s="340">
        <f t="shared" si="1580"/>
        <v>0</v>
      </c>
      <c r="AM10058" s="340">
        <f t="shared" si="1580"/>
        <v>0</v>
      </c>
    </row>
    <row r="10059" spans="1:39" x14ac:dyDescent="0.35">
      <c r="A10059" s="337">
        <v>31972</v>
      </c>
      <c r="B10059" s="338">
        <f t="shared" si="1574"/>
        <v>1987</v>
      </c>
      <c r="C10059" s="338">
        <f t="shared" si="1575"/>
        <v>7</v>
      </c>
      <c r="D10059" s="338">
        <f t="shared" si="1576"/>
        <v>14</v>
      </c>
      <c r="E10059" s="334">
        <v>0</v>
      </c>
      <c r="F10059" s="334">
        <v>0</v>
      </c>
      <c r="G10059" s="334">
        <v>0</v>
      </c>
      <c r="H10059" s="334">
        <v>0</v>
      </c>
      <c r="I10059" s="334">
        <v>0</v>
      </c>
      <c r="J10059" s="334">
        <v>0</v>
      </c>
      <c r="K10059" s="334">
        <v>0</v>
      </c>
      <c r="L10059" s="334">
        <v>0</v>
      </c>
      <c r="M10059" s="334">
        <v>0</v>
      </c>
      <c r="N10059" s="334">
        <v>0</v>
      </c>
      <c r="O10059" s="334">
        <v>0</v>
      </c>
      <c r="P10059" s="334">
        <v>0</v>
      </c>
      <c r="Q10059" s="334">
        <v>0</v>
      </c>
      <c r="R10059" s="334">
        <v>0</v>
      </c>
      <c r="S10059" s="334">
        <v>0</v>
      </c>
      <c r="T10059" s="334">
        <v>0</v>
      </c>
      <c r="U10059" s="334">
        <v>0</v>
      </c>
      <c r="V10059" s="334">
        <v>0</v>
      </c>
      <c r="W10059" s="334">
        <v>0</v>
      </c>
      <c r="X10059" s="334">
        <v>0</v>
      </c>
      <c r="Y10059" s="334">
        <v>0</v>
      </c>
      <c r="Z10059" s="334">
        <v>0</v>
      </c>
      <c r="AA10059" s="334">
        <v>0</v>
      </c>
      <c r="AB10059" s="334">
        <v>0</v>
      </c>
      <c r="AD10059" s="334">
        <v>0</v>
      </c>
      <c r="AE10059" s="334">
        <f t="shared" si="1577"/>
        <v>0</v>
      </c>
      <c r="AF10059" s="334">
        <f t="shared" si="1578"/>
        <v>0</v>
      </c>
      <c r="AG10059" s="340">
        <f t="shared" si="1579"/>
        <v>0</v>
      </c>
      <c r="AI10059" s="340">
        <f t="shared" si="1580"/>
        <v>0</v>
      </c>
      <c r="AJ10059" s="340">
        <f t="shared" si="1580"/>
        <v>0</v>
      </c>
      <c r="AK10059" s="340">
        <f t="shared" si="1580"/>
        <v>0</v>
      </c>
      <c r="AL10059" s="340">
        <f t="shared" si="1580"/>
        <v>0</v>
      </c>
      <c r="AM10059" s="340">
        <f t="shared" si="1580"/>
        <v>0</v>
      </c>
    </row>
    <row r="10060" spans="1:39" x14ac:dyDescent="0.35">
      <c r="A10060" s="337">
        <v>31973</v>
      </c>
      <c r="B10060" s="338">
        <f t="shared" si="1574"/>
        <v>1987</v>
      </c>
      <c r="C10060" s="338">
        <f t="shared" si="1575"/>
        <v>7</v>
      </c>
      <c r="D10060" s="338">
        <f t="shared" si="1576"/>
        <v>15</v>
      </c>
      <c r="E10060" s="334">
        <v>0</v>
      </c>
      <c r="F10060" s="334">
        <v>0</v>
      </c>
      <c r="G10060" s="334">
        <v>0</v>
      </c>
      <c r="H10060" s="334">
        <v>0</v>
      </c>
      <c r="I10060" s="334">
        <v>0</v>
      </c>
      <c r="J10060" s="334">
        <v>0</v>
      </c>
      <c r="K10060" s="334">
        <v>0</v>
      </c>
      <c r="L10060" s="334">
        <v>0</v>
      </c>
      <c r="M10060" s="334">
        <v>0</v>
      </c>
      <c r="N10060" s="334">
        <v>0</v>
      </c>
      <c r="O10060" s="334">
        <v>0</v>
      </c>
      <c r="P10060" s="334">
        <v>0</v>
      </c>
      <c r="Q10060" s="334">
        <v>0</v>
      </c>
      <c r="R10060" s="334">
        <v>0</v>
      </c>
      <c r="S10060" s="334">
        <v>0</v>
      </c>
      <c r="T10060" s="334">
        <v>0</v>
      </c>
      <c r="U10060" s="334">
        <v>0</v>
      </c>
      <c r="V10060" s="334">
        <v>0</v>
      </c>
      <c r="W10060" s="334">
        <v>0.4</v>
      </c>
      <c r="X10060" s="334">
        <v>0</v>
      </c>
      <c r="Y10060" s="334">
        <v>0.2</v>
      </c>
      <c r="Z10060" s="334">
        <v>0</v>
      </c>
      <c r="AA10060" s="334">
        <v>0</v>
      </c>
      <c r="AB10060" s="334">
        <v>2.9</v>
      </c>
      <c r="AD10060" s="334">
        <v>3.5</v>
      </c>
      <c r="AE10060" s="334">
        <f t="shared" si="1577"/>
        <v>3.5</v>
      </c>
      <c r="AF10060" s="334">
        <f t="shared" si="1578"/>
        <v>3.5</v>
      </c>
      <c r="AG10060" s="340">
        <f t="shared" si="1579"/>
        <v>0</v>
      </c>
      <c r="AI10060" s="340">
        <f t="shared" si="1580"/>
        <v>0</v>
      </c>
      <c r="AJ10060" s="340">
        <f t="shared" si="1580"/>
        <v>0</v>
      </c>
      <c r="AK10060" s="340">
        <f t="shared" si="1580"/>
        <v>3.5</v>
      </c>
      <c r="AL10060" s="340">
        <f t="shared" si="1580"/>
        <v>0</v>
      </c>
      <c r="AM10060" s="340">
        <f t="shared" si="1580"/>
        <v>0</v>
      </c>
    </row>
    <row r="10061" spans="1:39" x14ac:dyDescent="0.35">
      <c r="A10061" s="337">
        <v>31974</v>
      </c>
      <c r="B10061" s="338">
        <f t="shared" si="1574"/>
        <v>1987</v>
      </c>
      <c r="C10061" s="338">
        <f t="shared" si="1575"/>
        <v>7</v>
      </c>
      <c r="D10061" s="338">
        <f t="shared" si="1576"/>
        <v>16</v>
      </c>
      <c r="E10061" s="334">
        <v>2.2000000000000002</v>
      </c>
      <c r="F10061" s="334">
        <v>0.9</v>
      </c>
      <c r="G10061" s="334">
        <v>0</v>
      </c>
      <c r="H10061" s="334">
        <v>0</v>
      </c>
      <c r="I10061" s="334">
        <v>0</v>
      </c>
      <c r="J10061" s="334">
        <v>0</v>
      </c>
      <c r="K10061" s="334">
        <v>0</v>
      </c>
      <c r="L10061" s="334">
        <v>0</v>
      </c>
      <c r="M10061" s="334">
        <v>0</v>
      </c>
      <c r="N10061" s="334">
        <v>0</v>
      </c>
      <c r="O10061" s="334">
        <v>0.7</v>
      </c>
      <c r="P10061" s="334">
        <v>0</v>
      </c>
      <c r="Q10061" s="334">
        <v>0</v>
      </c>
      <c r="R10061" s="334">
        <v>0</v>
      </c>
      <c r="S10061" s="334">
        <v>0</v>
      </c>
      <c r="T10061" s="334">
        <v>0</v>
      </c>
      <c r="U10061" s="334">
        <v>0.7</v>
      </c>
      <c r="V10061" s="334">
        <v>0.9</v>
      </c>
      <c r="W10061" s="334">
        <v>0</v>
      </c>
      <c r="X10061" s="334">
        <v>0</v>
      </c>
      <c r="Y10061" s="334">
        <v>0</v>
      </c>
      <c r="Z10061" s="334">
        <v>0</v>
      </c>
      <c r="AA10061" s="334">
        <v>0</v>
      </c>
      <c r="AB10061" s="334">
        <v>0.2</v>
      </c>
      <c r="AD10061" s="334">
        <v>5.6</v>
      </c>
      <c r="AE10061" s="334">
        <f t="shared" si="1577"/>
        <v>5.6</v>
      </c>
      <c r="AF10061" s="334">
        <f t="shared" si="1578"/>
        <v>5.6000000000000005</v>
      </c>
      <c r="AG10061" s="340">
        <f t="shared" si="1579"/>
        <v>8.8817841970012523E-16</v>
      </c>
      <c r="AI10061" s="340">
        <f t="shared" si="1580"/>
        <v>0</v>
      </c>
      <c r="AJ10061" s="340">
        <f t="shared" si="1580"/>
        <v>0</v>
      </c>
      <c r="AK10061" s="340">
        <f t="shared" si="1580"/>
        <v>5.6000000000000005</v>
      </c>
      <c r="AL10061" s="340">
        <f t="shared" si="1580"/>
        <v>0</v>
      </c>
      <c r="AM10061" s="340">
        <f t="shared" si="1580"/>
        <v>0</v>
      </c>
    </row>
    <row r="10062" spans="1:39" x14ac:dyDescent="0.35">
      <c r="A10062" s="337">
        <v>31975</v>
      </c>
      <c r="B10062" s="338">
        <f t="shared" si="1574"/>
        <v>1987</v>
      </c>
      <c r="C10062" s="338">
        <f t="shared" si="1575"/>
        <v>7</v>
      </c>
      <c r="D10062" s="338">
        <f t="shared" si="1576"/>
        <v>17</v>
      </c>
      <c r="E10062" s="334">
        <v>0</v>
      </c>
      <c r="F10062" s="334">
        <v>0</v>
      </c>
      <c r="G10062" s="334">
        <v>0</v>
      </c>
      <c r="H10062" s="334">
        <v>0</v>
      </c>
      <c r="I10062" s="334">
        <v>0</v>
      </c>
      <c r="J10062" s="334">
        <v>0</v>
      </c>
      <c r="K10062" s="334">
        <v>0</v>
      </c>
      <c r="L10062" s="334">
        <v>0</v>
      </c>
      <c r="M10062" s="334">
        <v>0</v>
      </c>
      <c r="N10062" s="334">
        <v>0</v>
      </c>
      <c r="O10062" s="334">
        <v>0</v>
      </c>
      <c r="P10062" s="334">
        <v>0</v>
      </c>
      <c r="Q10062" s="334">
        <v>0</v>
      </c>
      <c r="R10062" s="334">
        <v>0</v>
      </c>
      <c r="S10062" s="334">
        <v>0</v>
      </c>
      <c r="T10062" s="334">
        <v>0</v>
      </c>
      <c r="U10062" s="334">
        <v>0</v>
      </c>
      <c r="V10062" s="334">
        <v>0</v>
      </c>
      <c r="W10062" s="334">
        <v>0</v>
      </c>
      <c r="X10062" s="334">
        <v>0</v>
      </c>
      <c r="Y10062" s="334">
        <v>0</v>
      </c>
      <c r="Z10062" s="334">
        <v>0</v>
      </c>
      <c r="AA10062" s="334">
        <v>0</v>
      </c>
      <c r="AB10062" s="334">
        <v>0</v>
      </c>
      <c r="AD10062" s="334">
        <v>0</v>
      </c>
      <c r="AE10062" s="334">
        <f t="shared" si="1577"/>
        <v>0</v>
      </c>
      <c r="AF10062" s="334">
        <f t="shared" si="1578"/>
        <v>0</v>
      </c>
      <c r="AG10062" s="340">
        <f t="shared" si="1579"/>
        <v>0</v>
      </c>
      <c r="AI10062" s="340">
        <f t="shared" si="1580"/>
        <v>0</v>
      </c>
      <c r="AJ10062" s="340">
        <f t="shared" si="1580"/>
        <v>0</v>
      </c>
      <c r="AK10062" s="340">
        <f t="shared" si="1580"/>
        <v>0</v>
      </c>
      <c r="AL10062" s="340">
        <f t="shared" si="1580"/>
        <v>0</v>
      </c>
      <c r="AM10062" s="340">
        <f t="shared" si="1580"/>
        <v>0</v>
      </c>
    </row>
    <row r="10063" spans="1:39" x14ac:dyDescent="0.35">
      <c r="A10063" s="337">
        <v>31976</v>
      </c>
      <c r="B10063" s="338">
        <f t="shared" si="1574"/>
        <v>1987</v>
      </c>
      <c r="C10063" s="338">
        <f t="shared" si="1575"/>
        <v>7</v>
      </c>
      <c r="D10063" s="338">
        <f t="shared" si="1576"/>
        <v>18</v>
      </c>
      <c r="E10063" s="334">
        <v>0</v>
      </c>
      <c r="F10063" s="334">
        <v>0</v>
      </c>
      <c r="G10063" s="334">
        <v>0</v>
      </c>
      <c r="H10063" s="334">
        <v>0</v>
      </c>
      <c r="I10063" s="334">
        <v>0</v>
      </c>
      <c r="J10063" s="334">
        <v>0</v>
      </c>
      <c r="K10063" s="334">
        <v>0</v>
      </c>
      <c r="L10063" s="334">
        <v>0</v>
      </c>
      <c r="M10063" s="334">
        <v>0.4</v>
      </c>
      <c r="N10063" s="334">
        <v>0</v>
      </c>
      <c r="O10063" s="334">
        <v>0.2</v>
      </c>
      <c r="P10063" s="334">
        <v>0.2</v>
      </c>
      <c r="Q10063" s="334">
        <v>0.2</v>
      </c>
      <c r="R10063" s="334">
        <v>0.2</v>
      </c>
      <c r="S10063" s="334">
        <v>0</v>
      </c>
      <c r="T10063" s="334">
        <v>0.2</v>
      </c>
      <c r="U10063" s="334">
        <v>4.0999999999999996</v>
      </c>
      <c r="V10063" s="334">
        <v>1.6</v>
      </c>
      <c r="W10063" s="334">
        <v>2.1</v>
      </c>
      <c r="X10063" s="334">
        <v>1.6</v>
      </c>
      <c r="Y10063" s="334">
        <v>1.1000000000000001</v>
      </c>
      <c r="Z10063" s="334">
        <v>2.1</v>
      </c>
      <c r="AA10063" s="334">
        <v>4.3</v>
      </c>
      <c r="AB10063" s="334">
        <v>1.3</v>
      </c>
      <c r="AD10063" s="334">
        <v>19.600000000000001</v>
      </c>
      <c r="AE10063" s="334">
        <f t="shared" si="1577"/>
        <v>19.600000000000001</v>
      </c>
      <c r="AF10063" s="334">
        <f t="shared" si="1578"/>
        <v>19.599999999999998</v>
      </c>
      <c r="AG10063" s="340">
        <f t="shared" si="1579"/>
        <v>3.5527136788005009E-15</v>
      </c>
      <c r="AI10063" s="340">
        <f t="shared" si="1580"/>
        <v>0</v>
      </c>
      <c r="AJ10063" s="340">
        <f t="shared" si="1580"/>
        <v>0</v>
      </c>
      <c r="AK10063" s="340">
        <f t="shared" si="1580"/>
        <v>19.599999999999998</v>
      </c>
      <c r="AL10063" s="340">
        <f t="shared" si="1580"/>
        <v>0</v>
      </c>
      <c r="AM10063" s="340">
        <f t="shared" si="1580"/>
        <v>0</v>
      </c>
    </row>
    <row r="10064" spans="1:39" x14ac:dyDescent="0.35">
      <c r="A10064" s="337">
        <v>31977</v>
      </c>
      <c r="B10064" s="338">
        <f t="shared" si="1574"/>
        <v>1987</v>
      </c>
      <c r="C10064" s="338">
        <f t="shared" si="1575"/>
        <v>7</v>
      </c>
      <c r="D10064" s="338">
        <f t="shared" si="1576"/>
        <v>19</v>
      </c>
      <c r="E10064" s="334">
        <v>1.8</v>
      </c>
      <c r="F10064" s="334">
        <v>3.2</v>
      </c>
      <c r="G10064" s="334">
        <v>1.8</v>
      </c>
      <c r="H10064" s="334">
        <v>1.1000000000000001</v>
      </c>
      <c r="I10064" s="334">
        <v>0.9</v>
      </c>
      <c r="J10064" s="334">
        <v>0.5</v>
      </c>
      <c r="K10064" s="334">
        <v>0.9</v>
      </c>
      <c r="L10064" s="334">
        <v>1.1000000000000001</v>
      </c>
      <c r="M10064" s="334">
        <v>0.9</v>
      </c>
      <c r="N10064" s="334">
        <v>0.5</v>
      </c>
      <c r="O10064" s="334">
        <v>0</v>
      </c>
      <c r="P10064" s="334">
        <v>0.2</v>
      </c>
      <c r="Q10064" s="334">
        <v>0</v>
      </c>
      <c r="R10064" s="334">
        <v>0</v>
      </c>
      <c r="S10064" s="334">
        <v>0</v>
      </c>
      <c r="T10064" s="334">
        <v>0</v>
      </c>
      <c r="U10064" s="334">
        <v>0</v>
      </c>
      <c r="V10064" s="334">
        <v>0</v>
      </c>
      <c r="W10064" s="334">
        <v>0</v>
      </c>
      <c r="X10064" s="334">
        <v>0</v>
      </c>
      <c r="Y10064" s="334">
        <v>0</v>
      </c>
      <c r="Z10064" s="334">
        <v>0.2</v>
      </c>
      <c r="AA10064" s="334">
        <v>1.6</v>
      </c>
      <c r="AB10064" s="334">
        <v>0</v>
      </c>
      <c r="AD10064" s="334">
        <v>14.7</v>
      </c>
      <c r="AE10064" s="334">
        <f t="shared" si="1577"/>
        <v>14.7</v>
      </c>
      <c r="AF10064" s="334">
        <f t="shared" si="1578"/>
        <v>14.7</v>
      </c>
      <c r="AG10064" s="340">
        <f t="shared" si="1579"/>
        <v>0</v>
      </c>
      <c r="AI10064" s="340">
        <f t="shared" si="1580"/>
        <v>0</v>
      </c>
      <c r="AJ10064" s="340">
        <f t="shared" si="1580"/>
        <v>0</v>
      </c>
      <c r="AK10064" s="340">
        <f t="shared" si="1580"/>
        <v>14.7</v>
      </c>
      <c r="AL10064" s="340">
        <f t="shared" si="1580"/>
        <v>0</v>
      </c>
      <c r="AM10064" s="340">
        <f t="shared" si="1580"/>
        <v>0</v>
      </c>
    </row>
    <row r="10065" spans="1:39" x14ac:dyDescent="0.35">
      <c r="A10065" s="337">
        <v>31978</v>
      </c>
      <c r="B10065" s="338">
        <f t="shared" si="1574"/>
        <v>1987</v>
      </c>
      <c r="C10065" s="338">
        <f t="shared" si="1575"/>
        <v>7</v>
      </c>
      <c r="D10065" s="338">
        <f t="shared" si="1576"/>
        <v>20</v>
      </c>
      <c r="E10065" s="334">
        <v>0</v>
      </c>
      <c r="F10065" s="334">
        <v>0</v>
      </c>
      <c r="G10065" s="334">
        <v>0</v>
      </c>
      <c r="H10065" s="334">
        <v>0</v>
      </c>
      <c r="I10065" s="334">
        <v>0</v>
      </c>
      <c r="J10065" s="334">
        <v>0</v>
      </c>
      <c r="K10065" s="334">
        <v>0</v>
      </c>
      <c r="L10065" s="334">
        <v>0</v>
      </c>
      <c r="M10065" s="334">
        <v>0</v>
      </c>
      <c r="N10065" s="334">
        <v>0</v>
      </c>
      <c r="O10065" s="334">
        <v>0</v>
      </c>
      <c r="P10065" s="334">
        <v>0</v>
      </c>
      <c r="Q10065" s="334">
        <v>0</v>
      </c>
      <c r="R10065" s="334">
        <v>0</v>
      </c>
      <c r="S10065" s="334">
        <v>0</v>
      </c>
      <c r="T10065" s="334">
        <v>0</v>
      </c>
      <c r="U10065" s="334">
        <v>3.2</v>
      </c>
      <c r="V10065" s="334">
        <v>3.8</v>
      </c>
      <c r="W10065" s="334">
        <v>0</v>
      </c>
      <c r="X10065" s="334">
        <v>0</v>
      </c>
      <c r="Y10065" s="334">
        <v>0</v>
      </c>
      <c r="Z10065" s="334">
        <v>0</v>
      </c>
      <c r="AA10065" s="334">
        <v>0</v>
      </c>
      <c r="AB10065" s="334">
        <v>0</v>
      </c>
      <c r="AD10065" s="334">
        <v>7</v>
      </c>
      <c r="AE10065" s="334">
        <f t="shared" si="1577"/>
        <v>7</v>
      </c>
      <c r="AF10065" s="334">
        <f t="shared" si="1578"/>
        <v>7</v>
      </c>
      <c r="AG10065" s="340">
        <f t="shared" si="1579"/>
        <v>0</v>
      </c>
      <c r="AI10065" s="340">
        <f t="shared" si="1580"/>
        <v>0</v>
      </c>
      <c r="AJ10065" s="340">
        <f t="shared" si="1580"/>
        <v>0</v>
      </c>
      <c r="AK10065" s="340">
        <f t="shared" si="1580"/>
        <v>7</v>
      </c>
      <c r="AL10065" s="340">
        <f t="shared" si="1580"/>
        <v>0</v>
      </c>
      <c r="AM10065" s="340">
        <f t="shared" si="1580"/>
        <v>0</v>
      </c>
    </row>
    <row r="10066" spans="1:39" x14ac:dyDescent="0.35">
      <c r="A10066" s="337">
        <v>31979</v>
      </c>
      <c r="B10066" s="338">
        <f t="shared" si="1574"/>
        <v>1987</v>
      </c>
      <c r="C10066" s="338">
        <f t="shared" si="1575"/>
        <v>7</v>
      </c>
      <c r="D10066" s="338">
        <f t="shared" si="1576"/>
        <v>21</v>
      </c>
      <c r="E10066" s="334">
        <v>0</v>
      </c>
      <c r="F10066" s="334">
        <v>0</v>
      </c>
      <c r="G10066" s="334">
        <v>0</v>
      </c>
      <c r="H10066" s="334">
        <v>0</v>
      </c>
      <c r="I10066" s="334">
        <v>0</v>
      </c>
      <c r="J10066" s="334">
        <v>0</v>
      </c>
      <c r="K10066" s="334">
        <v>0</v>
      </c>
      <c r="L10066" s="334">
        <v>0</v>
      </c>
      <c r="M10066" s="334">
        <v>0</v>
      </c>
      <c r="N10066" s="334">
        <v>0</v>
      </c>
      <c r="O10066" s="334">
        <v>0</v>
      </c>
      <c r="P10066" s="334">
        <v>0</v>
      </c>
      <c r="Q10066" s="334">
        <v>0</v>
      </c>
      <c r="R10066" s="334">
        <v>0</v>
      </c>
      <c r="S10066" s="334">
        <v>0</v>
      </c>
      <c r="T10066" s="334">
        <v>0</v>
      </c>
      <c r="U10066" s="334">
        <v>0</v>
      </c>
      <c r="V10066" s="334">
        <v>0</v>
      </c>
      <c r="W10066" s="334">
        <v>0</v>
      </c>
      <c r="X10066" s="334">
        <v>0</v>
      </c>
      <c r="Y10066" s="334">
        <v>0</v>
      </c>
      <c r="Z10066" s="334">
        <v>0</v>
      </c>
      <c r="AA10066" s="334">
        <v>0</v>
      </c>
      <c r="AB10066" s="334">
        <v>0</v>
      </c>
      <c r="AD10066" s="334">
        <v>0</v>
      </c>
      <c r="AE10066" s="334">
        <f t="shared" si="1577"/>
        <v>0</v>
      </c>
      <c r="AF10066" s="334">
        <f t="shared" si="1578"/>
        <v>0</v>
      </c>
      <c r="AG10066" s="340">
        <f t="shared" si="1579"/>
        <v>0</v>
      </c>
      <c r="AI10066" s="340">
        <f t="shared" si="1580"/>
        <v>0</v>
      </c>
      <c r="AJ10066" s="340">
        <f t="shared" si="1580"/>
        <v>0</v>
      </c>
      <c r="AK10066" s="340">
        <f t="shared" si="1580"/>
        <v>0</v>
      </c>
      <c r="AL10066" s="340">
        <f t="shared" si="1580"/>
        <v>0</v>
      </c>
      <c r="AM10066" s="340">
        <f t="shared" si="1580"/>
        <v>0</v>
      </c>
    </row>
    <row r="10067" spans="1:39" x14ac:dyDescent="0.35">
      <c r="A10067" s="337">
        <v>31980</v>
      </c>
      <c r="B10067" s="338">
        <f t="shared" si="1574"/>
        <v>1987</v>
      </c>
      <c r="C10067" s="338">
        <f t="shared" si="1575"/>
        <v>7</v>
      </c>
      <c r="D10067" s="338">
        <f t="shared" si="1576"/>
        <v>22</v>
      </c>
      <c r="E10067" s="334">
        <v>2.8</v>
      </c>
      <c r="F10067" s="334">
        <v>0.4</v>
      </c>
      <c r="G10067" s="334">
        <v>0.4</v>
      </c>
      <c r="H10067" s="334">
        <v>0.2</v>
      </c>
      <c r="I10067" s="334">
        <v>0</v>
      </c>
      <c r="J10067" s="334">
        <v>0</v>
      </c>
      <c r="K10067" s="334">
        <v>0.2</v>
      </c>
      <c r="L10067" s="334">
        <v>0</v>
      </c>
      <c r="M10067" s="334">
        <v>0</v>
      </c>
      <c r="N10067" s="334">
        <v>0</v>
      </c>
      <c r="O10067" s="334">
        <v>0</v>
      </c>
      <c r="P10067" s="334">
        <v>0</v>
      </c>
      <c r="Q10067" s="334">
        <v>0</v>
      </c>
      <c r="R10067" s="334">
        <v>0</v>
      </c>
      <c r="S10067" s="334">
        <v>0</v>
      </c>
      <c r="T10067" s="334">
        <v>14.8</v>
      </c>
      <c r="U10067" s="334">
        <v>2.6</v>
      </c>
      <c r="V10067" s="334">
        <v>0.2</v>
      </c>
      <c r="W10067" s="334">
        <v>0</v>
      </c>
      <c r="X10067" s="334">
        <v>0</v>
      </c>
      <c r="Y10067" s="334">
        <v>0</v>
      </c>
      <c r="Z10067" s="334">
        <v>0</v>
      </c>
      <c r="AA10067" s="334">
        <v>0</v>
      </c>
      <c r="AB10067" s="334">
        <v>0</v>
      </c>
      <c r="AD10067" s="334">
        <v>21.6</v>
      </c>
      <c r="AE10067" s="334">
        <f t="shared" si="1577"/>
        <v>21.6</v>
      </c>
      <c r="AF10067" s="334">
        <f t="shared" si="1578"/>
        <v>21.6</v>
      </c>
      <c r="AG10067" s="340">
        <f t="shared" si="1579"/>
        <v>0</v>
      </c>
      <c r="AI10067" s="340">
        <f t="shared" si="1580"/>
        <v>0</v>
      </c>
      <c r="AJ10067" s="340">
        <f t="shared" si="1580"/>
        <v>0</v>
      </c>
      <c r="AK10067" s="340">
        <f t="shared" si="1580"/>
        <v>21.6</v>
      </c>
      <c r="AL10067" s="340">
        <f t="shared" si="1580"/>
        <v>0</v>
      </c>
      <c r="AM10067" s="340">
        <f t="shared" si="1580"/>
        <v>0</v>
      </c>
    </row>
    <row r="10068" spans="1:39" x14ac:dyDescent="0.35">
      <c r="A10068" s="337">
        <v>31981</v>
      </c>
      <c r="B10068" s="338">
        <f t="shared" si="1574"/>
        <v>1987</v>
      </c>
      <c r="C10068" s="338">
        <f t="shared" si="1575"/>
        <v>7</v>
      </c>
      <c r="D10068" s="338">
        <f t="shared" si="1576"/>
        <v>23</v>
      </c>
      <c r="E10068" s="334">
        <v>0</v>
      </c>
      <c r="F10068" s="334">
        <v>0</v>
      </c>
      <c r="G10068" s="334">
        <v>0</v>
      </c>
      <c r="H10068" s="334">
        <v>0</v>
      </c>
      <c r="I10068" s="334">
        <v>0</v>
      </c>
      <c r="J10068" s="334">
        <v>0</v>
      </c>
      <c r="K10068" s="334">
        <v>0</v>
      </c>
      <c r="L10068" s="334">
        <v>0</v>
      </c>
      <c r="M10068" s="334">
        <v>0</v>
      </c>
      <c r="N10068" s="334">
        <v>0</v>
      </c>
      <c r="O10068" s="334">
        <v>0</v>
      </c>
      <c r="P10068" s="334">
        <v>0</v>
      </c>
      <c r="Q10068" s="334">
        <v>0</v>
      </c>
      <c r="R10068" s="334">
        <v>0</v>
      </c>
      <c r="S10068" s="334">
        <v>0</v>
      </c>
      <c r="T10068" s="334">
        <v>0</v>
      </c>
      <c r="U10068" s="334">
        <v>0</v>
      </c>
      <c r="V10068" s="334">
        <v>0</v>
      </c>
      <c r="W10068" s="334">
        <v>0</v>
      </c>
      <c r="X10068" s="334">
        <v>0</v>
      </c>
      <c r="Y10068" s="334">
        <v>0</v>
      </c>
      <c r="Z10068" s="334">
        <v>0</v>
      </c>
      <c r="AA10068" s="334">
        <v>0</v>
      </c>
      <c r="AB10068" s="334">
        <v>0</v>
      </c>
      <c r="AD10068" s="334">
        <v>0</v>
      </c>
      <c r="AE10068" s="334">
        <f t="shared" si="1577"/>
        <v>0</v>
      </c>
      <c r="AF10068" s="334">
        <f t="shared" si="1578"/>
        <v>0</v>
      </c>
      <c r="AG10068" s="340">
        <f t="shared" si="1579"/>
        <v>0</v>
      </c>
      <c r="AI10068" s="340">
        <f t="shared" ref="AI10068:AM10083" si="1581">IF($C10068=AI$1,$AF10068,0)</f>
        <v>0</v>
      </c>
      <c r="AJ10068" s="340">
        <f t="shared" si="1581"/>
        <v>0</v>
      </c>
      <c r="AK10068" s="340">
        <f t="shared" si="1581"/>
        <v>0</v>
      </c>
      <c r="AL10068" s="340">
        <f t="shared" si="1581"/>
        <v>0</v>
      </c>
      <c r="AM10068" s="340">
        <f t="shared" si="1581"/>
        <v>0</v>
      </c>
    </row>
    <row r="10069" spans="1:39" x14ac:dyDescent="0.35">
      <c r="A10069" s="337">
        <v>31982</v>
      </c>
      <c r="B10069" s="338">
        <f t="shared" si="1574"/>
        <v>1987</v>
      </c>
      <c r="C10069" s="338">
        <f t="shared" si="1575"/>
        <v>7</v>
      </c>
      <c r="D10069" s="338">
        <f t="shared" si="1576"/>
        <v>24</v>
      </c>
      <c r="E10069" s="334">
        <v>0</v>
      </c>
      <c r="F10069" s="334">
        <v>0</v>
      </c>
      <c r="G10069" s="334">
        <v>0</v>
      </c>
      <c r="H10069" s="334">
        <v>0</v>
      </c>
      <c r="I10069" s="334">
        <v>0</v>
      </c>
      <c r="J10069" s="334">
        <v>0</v>
      </c>
      <c r="K10069" s="334">
        <v>0</v>
      </c>
      <c r="L10069" s="334">
        <v>0</v>
      </c>
      <c r="M10069" s="334">
        <v>0</v>
      </c>
      <c r="N10069" s="334">
        <v>0</v>
      </c>
      <c r="O10069" s="334">
        <v>0</v>
      </c>
      <c r="P10069" s="334">
        <v>0</v>
      </c>
      <c r="Q10069" s="334">
        <v>0</v>
      </c>
      <c r="R10069" s="334">
        <v>0</v>
      </c>
      <c r="S10069" s="334">
        <v>0</v>
      </c>
      <c r="T10069" s="334">
        <v>0</v>
      </c>
      <c r="U10069" s="334">
        <v>0</v>
      </c>
      <c r="V10069" s="334">
        <v>0</v>
      </c>
      <c r="W10069" s="334">
        <v>0</v>
      </c>
      <c r="X10069" s="334">
        <v>0</v>
      </c>
      <c r="Y10069" s="334">
        <v>0</v>
      </c>
      <c r="Z10069" s="334">
        <v>0</v>
      </c>
      <c r="AA10069" s="334">
        <v>0</v>
      </c>
      <c r="AB10069" s="334">
        <v>0</v>
      </c>
      <c r="AD10069" s="334">
        <v>0</v>
      </c>
      <c r="AE10069" s="334">
        <f t="shared" si="1577"/>
        <v>0</v>
      </c>
      <c r="AF10069" s="334">
        <f t="shared" si="1578"/>
        <v>0</v>
      </c>
      <c r="AG10069" s="340">
        <f t="shared" si="1579"/>
        <v>0</v>
      </c>
      <c r="AI10069" s="340">
        <f t="shared" si="1581"/>
        <v>0</v>
      </c>
      <c r="AJ10069" s="340">
        <f t="shared" si="1581"/>
        <v>0</v>
      </c>
      <c r="AK10069" s="340">
        <f t="shared" si="1581"/>
        <v>0</v>
      </c>
      <c r="AL10069" s="340">
        <f t="shared" si="1581"/>
        <v>0</v>
      </c>
      <c r="AM10069" s="340">
        <f t="shared" si="1581"/>
        <v>0</v>
      </c>
    </row>
    <row r="10070" spans="1:39" x14ac:dyDescent="0.35">
      <c r="A10070" s="337">
        <v>31983</v>
      </c>
      <c r="B10070" s="338">
        <f t="shared" si="1574"/>
        <v>1987</v>
      </c>
      <c r="C10070" s="338">
        <f t="shared" si="1575"/>
        <v>7</v>
      </c>
      <c r="D10070" s="338">
        <f t="shared" si="1576"/>
        <v>25</v>
      </c>
      <c r="E10070" s="334">
        <v>0</v>
      </c>
      <c r="F10070" s="334">
        <v>0</v>
      </c>
      <c r="G10070" s="334">
        <v>0</v>
      </c>
      <c r="H10070" s="334">
        <v>0</v>
      </c>
      <c r="I10070" s="334">
        <v>0</v>
      </c>
      <c r="J10070" s="334">
        <v>0</v>
      </c>
      <c r="K10070" s="334">
        <v>0</v>
      </c>
      <c r="L10070" s="334">
        <v>0</v>
      </c>
      <c r="M10070" s="334">
        <v>0</v>
      </c>
      <c r="N10070" s="334">
        <v>0</v>
      </c>
      <c r="O10070" s="334">
        <v>0</v>
      </c>
      <c r="P10070" s="334">
        <v>0</v>
      </c>
      <c r="Q10070" s="334">
        <v>0</v>
      </c>
      <c r="R10070" s="334">
        <v>0</v>
      </c>
      <c r="S10070" s="334">
        <v>0</v>
      </c>
      <c r="T10070" s="334">
        <v>0</v>
      </c>
      <c r="U10070" s="334">
        <v>0.9</v>
      </c>
      <c r="V10070" s="334">
        <v>1.1000000000000001</v>
      </c>
      <c r="W10070" s="334">
        <v>0</v>
      </c>
      <c r="X10070" s="334">
        <v>0</v>
      </c>
      <c r="Y10070" s="334">
        <v>0</v>
      </c>
      <c r="Z10070" s="334">
        <v>0</v>
      </c>
      <c r="AA10070" s="334">
        <v>0</v>
      </c>
      <c r="AB10070" s="334">
        <v>0</v>
      </c>
      <c r="AD10070" s="334">
        <v>2</v>
      </c>
      <c r="AE10070" s="334">
        <f t="shared" si="1577"/>
        <v>2</v>
      </c>
      <c r="AF10070" s="334">
        <f t="shared" si="1578"/>
        <v>2</v>
      </c>
      <c r="AG10070" s="340">
        <f t="shared" si="1579"/>
        <v>0</v>
      </c>
      <c r="AI10070" s="340">
        <f t="shared" si="1581"/>
        <v>0</v>
      </c>
      <c r="AJ10070" s="340">
        <f t="shared" si="1581"/>
        <v>0</v>
      </c>
      <c r="AK10070" s="340">
        <f t="shared" si="1581"/>
        <v>2</v>
      </c>
      <c r="AL10070" s="340">
        <f t="shared" si="1581"/>
        <v>0</v>
      </c>
      <c r="AM10070" s="340">
        <f t="shared" si="1581"/>
        <v>0</v>
      </c>
    </row>
    <row r="10071" spans="1:39" x14ac:dyDescent="0.35">
      <c r="A10071" s="337">
        <v>31984</v>
      </c>
      <c r="B10071" s="338">
        <f t="shared" si="1574"/>
        <v>1987</v>
      </c>
      <c r="C10071" s="338">
        <f t="shared" si="1575"/>
        <v>7</v>
      </c>
      <c r="D10071" s="338">
        <f t="shared" si="1576"/>
        <v>26</v>
      </c>
      <c r="E10071" s="334">
        <v>0</v>
      </c>
      <c r="F10071" s="334">
        <v>0</v>
      </c>
      <c r="G10071" s="334">
        <v>0</v>
      </c>
      <c r="H10071" s="334">
        <v>0</v>
      </c>
      <c r="I10071" s="334">
        <v>0</v>
      </c>
      <c r="J10071" s="334">
        <v>0</v>
      </c>
      <c r="K10071" s="334">
        <v>0</v>
      </c>
      <c r="L10071" s="334">
        <v>0</v>
      </c>
      <c r="M10071" s="334">
        <v>0</v>
      </c>
      <c r="N10071" s="334">
        <v>0</v>
      </c>
      <c r="O10071" s="334">
        <v>0</v>
      </c>
      <c r="P10071" s="334">
        <v>0</v>
      </c>
      <c r="Q10071" s="334">
        <v>0</v>
      </c>
      <c r="R10071" s="334">
        <v>0</v>
      </c>
      <c r="S10071" s="334">
        <v>0</v>
      </c>
      <c r="T10071" s="334">
        <v>0</v>
      </c>
      <c r="U10071" s="334">
        <v>0</v>
      </c>
      <c r="V10071" s="334">
        <v>0</v>
      </c>
      <c r="W10071" s="334">
        <v>0</v>
      </c>
      <c r="X10071" s="334">
        <v>0</v>
      </c>
      <c r="Y10071" s="334">
        <v>0</v>
      </c>
      <c r="Z10071" s="334">
        <v>0</v>
      </c>
      <c r="AA10071" s="334">
        <v>0</v>
      </c>
      <c r="AB10071" s="334">
        <v>0</v>
      </c>
      <c r="AD10071" s="334">
        <v>0</v>
      </c>
      <c r="AE10071" s="334">
        <f t="shared" si="1577"/>
        <v>0</v>
      </c>
      <c r="AF10071" s="334">
        <f t="shared" si="1578"/>
        <v>0</v>
      </c>
      <c r="AG10071" s="340">
        <f t="shared" si="1579"/>
        <v>0</v>
      </c>
      <c r="AI10071" s="340">
        <f t="shared" si="1581"/>
        <v>0</v>
      </c>
      <c r="AJ10071" s="340">
        <f t="shared" si="1581"/>
        <v>0</v>
      </c>
      <c r="AK10071" s="340">
        <f t="shared" si="1581"/>
        <v>0</v>
      </c>
      <c r="AL10071" s="340">
        <f t="shared" si="1581"/>
        <v>0</v>
      </c>
      <c r="AM10071" s="340">
        <f t="shared" si="1581"/>
        <v>0</v>
      </c>
    </row>
    <row r="10072" spans="1:39" x14ac:dyDescent="0.35">
      <c r="A10072" s="337">
        <v>31985</v>
      </c>
      <c r="B10072" s="338">
        <f t="shared" si="1574"/>
        <v>1987</v>
      </c>
      <c r="C10072" s="338">
        <f t="shared" si="1575"/>
        <v>7</v>
      </c>
      <c r="D10072" s="338">
        <f t="shared" si="1576"/>
        <v>27</v>
      </c>
      <c r="E10072" s="334">
        <v>0</v>
      </c>
      <c r="F10072" s="334">
        <v>0</v>
      </c>
      <c r="G10072" s="334">
        <v>0</v>
      </c>
      <c r="H10072" s="334">
        <v>0</v>
      </c>
      <c r="I10072" s="334">
        <v>0</v>
      </c>
      <c r="J10072" s="334">
        <v>0</v>
      </c>
      <c r="K10072" s="334">
        <v>0</v>
      </c>
      <c r="L10072" s="334">
        <v>0</v>
      </c>
      <c r="M10072" s="334">
        <v>0</v>
      </c>
      <c r="N10072" s="334">
        <v>0</v>
      </c>
      <c r="O10072" s="334">
        <v>0</v>
      </c>
      <c r="P10072" s="334">
        <v>0</v>
      </c>
      <c r="Q10072" s="334">
        <v>0</v>
      </c>
      <c r="R10072" s="334">
        <v>0</v>
      </c>
      <c r="S10072" s="334">
        <v>0</v>
      </c>
      <c r="T10072" s="334">
        <v>0</v>
      </c>
      <c r="U10072" s="334">
        <v>0</v>
      </c>
      <c r="V10072" s="334">
        <v>0</v>
      </c>
      <c r="W10072" s="334">
        <v>0</v>
      </c>
      <c r="X10072" s="334">
        <v>0</v>
      </c>
      <c r="Y10072" s="334">
        <v>0</v>
      </c>
      <c r="Z10072" s="334">
        <v>0</v>
      </c>
      <c r="AA10072" s="334">
        <v>0</v>
      </c>
      <c r="AB10072" s="334">
        <v>0</v>
      </c>
      <c r="AD10072" s="334">
        <v>0</v>
      </c>
      <c r="AE10072" s="334">
        <f t="shared" si="1577"/>
        <v>0</v>
      </c>
      <c r="AF10072" s="334">
        <f t="shared" si="1578"/>
        <v>0</v>
      </c>
      <c r="AG10072" s="340">
        <f t="shared" si="1579"/>
        <v>0</v>
      </c>
      <c r="AI10072" s="340">
        <f t="shared" si="1581"/>
        <v>0</v>
      </c>
      <c r="AJ10072" s="340">
        <f t="shared" si="1581"/>
        <v>0</v>
      </c>
      <c r="AK10072" s="340">
        <f t="shared" si="1581"/>
        <v>0</v>
      </c>
      <c r="AL10072" s="340">
        <f t="shared" si="1581"/>
        <v>0</v>
      </c>
      <c r="AM10072" s="340">
        <f t="shared" si="1581"/>
        <v>0</v>
      </c>
    </row>
    <row r="10073" spans="1:39" x14ac:dyDescent="0.35">
      <c r="A10073" s="337">
        <v>31986</v>
      </c>
      <c r="B10073" s="338">
        <f t="shared" si="1574"/>
        <v>1987</v>
      </c>
      <c r="C10073" s="338">
        <f t="shared" si="1575"/>
        <v>7</v>
      </c>
      <c r="D10073" s="338">
        <f t="shared" si="1576"/>
        <v>28</v>
      </c>
      <c r="E10073" s="334">
        <v>0</v>
      </c>
      <c r="F10073" s="334">
        <v>0</v>
      </c>
      <c r="G10073" s="334">
        <v>0</v>
      </c>
      <c r="H10073" s="334">
        <v>0</v>
      </c>
      <c r="I10073" s="334">
        <v>0</v>
      </c>
      <c r="J10073" s="334">
        <v>0</v>
      </c>
      <c r="K10073" s="334">
        <v>0</v>
      </c>
      <c r="L10073" s="334">
        <v>0</v>
      </c>
      <c r="M10073" s="334">
        <v>0</v>
      </c>
      <c r="N10073" s="334">
        <v>0</v>
      </c>
      <c r="O10073" s="334">
        <v>0</v>
      </c>
      <c r="P10073" s="334">
        <v>0</v>
      </c>
      <c r="Q10073" s="334">
        <v>0</v>
      </c>
      <c r="R10073" s="334">
        <v>0</v>
      </c>
      <c r="S10073" s="334">
        <v>0</v>
      </c>
      <c r="T10073" s="334">
        <v>0</v>
      </c>
      <c r="U10073" s="334">
        <v>0</v>
      </c>
      <c r="V10073" s="334">
        <v>0</v>
      </c>
      <c r="W10073" s="334">
        <v>0</v>
      </c>
      <c r="X10073" s="334">
        <v>0</v>
      </c>
      <c r="Y10073" s="334">
        <v>0</v>
      </c>
      <c r="Z10073" s="334">
        <v>0</v>
      </c>
      <c r="AA10073" s="334">
        <v>0</v>
      </c>
      <c r="AB10073" s="334">
        <v>0</v>
      </c>
      <c r="AD10073" s="334">
        <v>0</v>
      </c>
      <c r="AE10073" s="334">
        <f t="shared" si="1577"/>
        <v>0</v>
      </c>
      <c r="AF10073" s="334">
        <f t="shared" si="1578"/>
        <v>0</v>
      </c>
      <c r="AG10073" s="340">
        <f t="shared" si="1579"/>
        <v>0</v>
      </c>
      <c r="AI10073" s="340">
        <f t="shared" si="1581"/>
        <v>0</v>
      </c>
      <c r="AJ10073" s="340">
        <f t="shared" si="1581"/>
        <v>0</v>
      </c>
      <c r="AK10073" s="340">
        <f t="shared" si="1581"/>
        <v>0</v>
      </c>
      <c r="AL10073" s="340">
        <f t="shared" si="1581"/>
        <v>0</v>
      </c>
      <c r="AM10073" s="340">
        <f t="shared" si="1581"/>
        <v>0</v>
      </c>
    </row>
    <row r="10074" spans="1:39" x14ac:dyDescent="0.35">
      <c r="A10074" s="337">
        <v>31987</v>
      </c>
      <c r="B10074" s="338">
        <f t="shared" si="1574"/>
        <v>1987</v>
      </c>
      <c r="C10074" s="338">
        <f t="shared" si="1575"/>
        <v>7</v>
      </c>
      <c r="D10074" s="338">
        <f t="shared" si="1576"/>
        <v>29</v>
      </c>
      <c r="E10074" s="334">
        <v>0</v>
      </c>
      <c r="F10074" s="334">
        <v>0</v>
      </c>
      <c r="G10074" s="334">
        <v>0</v>
      </c>
      <c r="H10074" s="334">
        <v>0</v>
      </c>
      <c r="I10074" s="334">
        <v>0</v>
      </c>
      <c r="J10074" s="334">
        <v>0</v>
      </c>
      <c r="K10074" s="334">
        <v>0</v>
      </c>
      <c r="L10074" s="334">
        <v>0</v>
      </c>
      <c r="M10074" s="334">
        <v>0</v>
      </c>
      <c r="N10074" s="334">
        <v>0</v>
      </c>
      <c r="O10074" s="334">
        <v>0</v>
      </c>
      <c r="P10074" s="334">
        <v>0</v>
      </c>
      <c r="Q10074" s="334">
        <v>0</v>
      </c>
      <c r="R10074" s="334">
        <v>0</v>
      </c>
      <c r="S10074" s="334">
        <v>0</v>
      </c>
      <c r="T10074" s="334">
        <v>0</v>
      </c>
      <c r="U10074" s="334">
        <v>0</v>
      </c>
      <c r="V10074" s="334">
        <v>0</v>
      </c>
      <c r="W10074" s="334">
        <v>0</v>
      </c>
      <c r="X10074" s="334">
        <v>0</v>
      </c>
      <c r="Y10074" s="334">
        <v>0</v>
      </c>
      <c r="Z10074" s="334">
        <v>0</v>
      </c>
      <c r="AA10074" s="334">
        <v>0</v>
      </c>
      <c r="AB10074" s="334">
        <v>0</v>
      </c>
      <c r="AD10074" s="334">
        <v>0</v>
      </c>
      <c r="AE10074" s="334">
        <f t="shared" si="1577"/>
        <v>0</v>
      </c>
      <c r="AF10074" s="334">
        <f t="shared" si="1578"/>
        <v>0</v>
      </c>
      <c r="AG10074" s="340">
        <f t="shared" si="1579"/>
        <v>0</v>
      </c>
      <c r="AI10074" s="340">
        <f t="shared" si="1581"/>
        <v>0</v>
      </c>
      <c r="AJ10074" s="340">
        <f t="shared" si="1581"/>
        <v>0</v>
      </c>
      <c r="AK10074" s="340">
        <f t="shared" si="1581"/>
        <v>0</v>
      </c>
      <c r="AL10074" s="340">
        <f t="shared" si="1581"/>
        <v>0</v>
      </c>
      <c r="AM10074" s="340">
        <f t="shared" si="1581"/>
        <v>0</v>
      </c>
    </row>
    <row r="10075" spans="1:39" x14ac:dyDescent="0.35">
      <c r="A10075" s="337">
        <v>31988</v>
      </c>
      <c r="B10075" s="338">
        <f t="shared" si="1574"/>
        <v>1987</v>
      </c>
      <c r="C10075" s="338">
        <f t="shared" si="1575"/>
        <v>7</v>
      </c>
      <c r="D10075" s="338">
        <f t="shared" si="1576"/>
        <v>30</v>
      </c>
      <c r="E10075" s="334">
        <v>0</v>
      </c>
      <c r="F10075" s="334">
        <v>0</v>
      </c>
      <c r="G10075" s="334">
        <v>0</v>
      </c>
      <c r="H10075" s="334">
        <v>0</v>
      </c>
      <c r="I10075" s="334">
        <v>0</v>
      </c>
      <c r="J10075" s="334">
        <v>0</v>
      </c>
      <c r="K10075" s="334">
        <v>0</v>
      </c>
      <c r="L10075" s="334">
        <v>0</v>
      </c>
      <c r="M10075" s="334">
        <v>0</v>
      </c>
      <c r="N10075" s="334">
        <v>0</v>
      </c>
      <c r="O10075" s="334">
        <v>0</v>
      </c>
      <c r="P10075" s="334">
        <v>0</v>
      </c>
      <c r="Q10075" s="334">
        <v>0</v>
      </c>
      <c r="R10075" s="334">
        <v>0</v>
      </c>
      <c r="S10075" s="334">
        <v>0</v>
      </c>
      <c r="T10075" s="334">
        <v>0</v>
      </c>
      <c r="U10075" s="334">
        <v>0</v>
      </c>
      <c r="V10075" s="334">
        <v>0</v>
      </c>
      <c r="W10075" s="334">
        <v>0.8</v>
      </c>
      <c r="X10075" s="334">
        <v>0</v>
      </c>
      <c r="Y10075" s="334">
        <v>0.3</v>
      </c>
      <c r="Z10075" s="334">
        <v>0.5</v>
      </c>
      <c r="AA10075" s="334">
        <v>0</v>
      </c>
      <c r="AB10075" s="334">
        <v>0</v>
      </c>
      <c r="AD10075" s="334">
        <v>1.6</v>
      </c>
      <c r="AE10075" s="334">
        <f t="shared" si="1577"/>
        <v>1.6</v>
      </c>
      <c r="AF10075" s="334">
        <f t="shared" si="1578"/>
        <v>1.6</v>
      </c>
      <c r="AG10075" s="340">
        <f t="shared" si="1579"/>
        <v>0</v>
      </c>
      <c r="AI10075" s="340">
        <f t="shared" si="1581"/>
        <v>0</v>
      </c>
      <c r="AJ10075" s="340">
        <f t="shared" si="1581"/>
        <v>0</v>
      </c>
      <c r="AK10075" s="340">
        <f t="shared" si="1581"/>
        <v>1.6</v>
      </c>
      <c r="AL10075" s="340">
        <f t="shared" si="1581"/>
        <v>0</v>
      </c>
      <c r="AM10075" s="340">
        <f t="shared" si="1581"/>
        <v>0</v>
      </c>
    </row>
    <row r="10076" spans="1:39" x14ac:dyDescent="0.35">
      <c r="A10076" s="337">
        <v>31989</v>
      </c>
      <c r="B10076" s="338">
        <f t="shared" si="1574"/>
        <v>1987</v>
      </c>
      <c r="C10076" s="338">
        <f t="shared" si="1575"/>
        <v>7</v>
      </c>
      <c r="D10076" s="338">
        <f t="shared" si="1576"/>
        <v>31</v>
      </c>
      <c r="E10076" s="334">
        <v>0</v>
      </c>
      <c r="F10076" s="334">
        <v>0</v>
      </c>
      <c r="G10076" s="334">
        <v>0</v>
      </c>
      <c r="H10076" s="334">
        <v>0</v>
      </c>
      <c r="I10076" s="334">
        <v>0</v>
      </c>
      <c r="J10076" s="334">
        <v>0</v>
      </c>
      <c r="K10076" s="334">
        <v>0</v>
      </c>
      <c r="L10076" s="334">
        <v>0</v>
      </c>
      <c r="M10076" s="334">
        <v>0</v>
      </c>
      <c r="N10076" s="334">
        <v>0</v>
      </c>
      <c r="O10076" s="334">
        <v>0</v>
      </c>
      <c r="P10076" s="334">
        <v>0</v>
      </c>
      <c r="Q10076" s="334">
        <v>0</v>
      </c>
      <c r="R10076" s="334">
        <v>0</v>
      </c>
      <c r="S10076" s="334">
        <v>0</v>
      </c>
      <c r="T10076" s="334">
        <v>0</v>
      </c>
      <c r="U10076" s="334">
        <v>0</v>
      </c>
      <c r="V10076" s="334">
        <v>0</v>
      </c>
      <c r="W10076" s="334">
        <v>0</v>
      </c>
      <c r="X10076" s="334">
        <v>0</v>
      </c>
      <c r="Y10076" s="334">
        <v>0</v>
      </c>
      <c r="Z10076" s="334">
        <v>0</v>
      </c>
      <c r="AA10076" s="334">
        <v>0</v>
      </c>
      <c r="AB10076" s="334">
        <v>0</v>
      </c>
      <c r="AD10076" s="334">
        <v>0</v>
      </c>
      <c r="AE10076" s="334">
        <f t="shared" si="1577"/>
        <v>0</v>
      </c>
      <c r="AF10076" s="334">
        <f t="shared" si="1578"/>
        <v>0</v>
      </c>
      <c r="AG10076" s="340">
        <f t="shared" si="1579"/>
        <v>0</v>
      </c>
      <c r="AI10076" s="340">
        <f t="shared" si="1581"/>
        <v>0</v>
      </c>
      <c r="AJ10076" s="340">
        <f t="shared" si="1581"/>
        <v>0</v>
      </c>
      <c r="AK10076" s="340">
        <f t="shared" si="1581"/>
        <v>0</v>
      </c>
      <c r="AL10076" s="340">
        <f t="shared" si="1581"/>
        <v>0</v>
      </c>
      <c r="AM10076" s="340">
        <f t="shared" si="1581"/>
        <v>0</v>
      </c>
    </row>
    <row r="10077" spans="1:39" x14ac:dyDescent="0.35">
      <c r="A10077" s="337">
        <v>31990</v>
      </c>
      <c r="B10077" s="338">
        <f t="shared" si="1574"/>
        <v>1987</v>
      </c>
      <c r="C10077" s="338">
        <f t="shared" si="1575"/>
        <v>8</v>
      </c>
      <c r="D10077" s="338">
        <f t="shared" si="1576"/>
        <v>1</v>
      </c>
      <c r="E10077" s="334">
        <v>0</v>
      </c>
      <c r="F10077" s="334">
        <v>0</v>
      </c>
      <c r="G10077" s="334">
        <v>0</v>
      </c>
      <c r="H10077" s="334">
        <v>0</v>
      </c>
      <c r="I10077" s="334">
        <v>0</v>
      </c>
      <c r="J10077" s="334">
        <v>0</v>
      </c>
      <c r="K10077" s="334">
        <v>0</v>
      </c>
      <c r="L10077" s="334">
        <v>0</v>
      </c>
      <c r="M10077" s="334">
        <v>0</v>
      </c>
      <c r="N10077" s="334">
        <v>0</v>
      </c>
      <c r="O10077" s="334">
        <v>0</v>
      </c>
      <c r="P10077" s="334">
        <v>0</v>
      </c>
      <c r="Q10077" s="334">
        <v>0</v>
      </c>
      <c r="R10077" s="334">
        <v>0</v>
      </c>
      <c r="S10077" s="334">
        <v>0</v>
      </c>
      <c r="T10077" s="334">
        <v>0</v>
      </c>
      <c r="U10077" s="334">
        <v>0</v>
      </c>
      <c r="V10077" s="334">
        <v>0</v>
      </c>
      <c r="W10077" s="334">
        <v>0</v>
      </c>
      <c r="X10077" s="334">
        <v>0</v>
      </c>
      <c r="Y10077" s="334">
        <v>0</v>
      </c>
      <c r="Z10077" s="334">
        <v>0</v>
      </c>
      <c r="AA10077" s="334">
        <v>0</v>
      </c>
      <c r="AB10077" s="334">
        <v>0</v>
      </c>
      <c r="AD10077" s="334">
        <v>0</v>
      </c>
      <c r="AE10077" s="334">
        <f t="shared" si="1577"/>
        <v>0</v>
      </c>
      <c r="AF10077" s="334">
        <f t="shared" si="1578"/>
        <v>0</v>
      </c>
      <c r="AG10077" s="340">
        <f t="shared" si="1579"/>
        <v>0</v>
      </c>
      <c r="AI10077" s="340">
        <f t="shared" si="1581"/>
        <v>0</v>
      </c>
      <c r="AJ10077" s="340">
        <f t="shared" si="1581"/>
        <v>0</v>
      </c>
      <c r="AK10077" s="340">
        <f t="shared" si="1581"/>
        <v>0</v>
      </c>
      <c r="AL10077" s="340">
        <f t="shared" si="1581"/>
        <v>0</v>
      </c>
      <c r="AM10077" s="340">
        <f t="shared" si="1581"/>
        <v>0</v>
      </c>
    </row>
    <row r="10078" spans="1:39" x14ac:dyDescent="0.35">
      <c r="A10078" s="337">
        <v>31991</v>
      </c>
      <c r="B10078" s="338">
        <f t="shared" si="1574"/>
        <v>1987</v>
      </c>
      <c r="C10078" s="338">
        <f t="shared" si="1575"/>
        <v>8</v>
      </c>
      <c r="D10078" s="338">
        <f t="shared" si="1576"/>
        <v>2</v>
      </c>
      <c r="E10078" s="334">
        <v>0</v>
      </c>
      <c r="F10078" s="334">
        <v>0</v>
      </c>
      <c r="G10078" s="334">
        <v>0</v>
      </c>
      <c r="H10078" s="334">
        <v>0</v>
      </c>
      <c r="I10078" s="334">
        <v>0</v>
      </c>
      <c r="J10078" s="334">
        <v>0</v>
      </c>
      <c r="K10078" s="334">
        <v>0</v>
      </c>
      <c r="L10078" s="334">
        <v>0</v>
      </c>
      <c r="M10078" s="334">
        <v>0</v>
      </c>
      <c r="N10078" s="334">
        <v>0</v>
      </c>
      <c r="O10078" s="334">
        <v>0</v>
      </c>
      <c r="P10078" s="334">
        <v>0</v>
      </c>
      <c r="Q10078" s="334">
        <v>0</v>
      </c>
      <c r="R10078" s="334">
        <v>0</v>
      </c>
      <c r="S10078" s="334">
        <v>0</v>
      </c>
      <c r="T10078" s="334">
        <v>0</v>
      </c>
      <c r="U10078" s="334">
        <v>0</v>
      </c>
      <c r="V10078" s="334">
        <v>0</v>
      </c>
      <c r="W10078" s="334">
        <v>0</v>
      </c>
      <c r="X10078" s="334">
        <v>0</v>
      </c>
      <c r="Y10078" s="334">
        <v>0</v>
      </c>
      <c r="Z10078" s="334">
        <v>0</v>
      </c>
      <c r="AA10078" s="334">
        <v>0.5</v>
      </c>
      <c r="AB10078" s="334">
        <v>1.1000000000000001</v>
      </c>
      <c r="AD10078" s="334">
        <v>1.6</v>
      </c>
      <c r="AE10078" s="334">
        <f t="shared" si="1577"/>
        <v>1.6</v>
      </c>
      <c r="AF10078" s="334">
        <f t="shared" si="1578"/>
        <v>1.6</v>
      </c>
      <c r="AG10078" s="340">
        <f t="shared" si="1579"/>
        <v>0</v>
      </c>
      <c r="AI10078" s="340">
        <f t="shared" si="1581"/>
        <v>0</v>
      </c>
      <c r="AJ10078" s="340">
        <f t="shared" si="1581"/>
        <v>0</v>
      </c>
      <c r="AK10078" s="340">
        <f t="shared" si="1581"/>
        <v>0</v>
      </c>
      <c r="AL10078" s="340">
        <f t="shared" si="1581"/>
        <v>1.6</v>
      </c>
      <c r="AM10078" s="340">
        <f t="shared" si="1581"/>
        <v>0</v>
      </c>
    </row>
    <row r="10079" spans="1:39" x14ac:dyDescent="0.35">
      <c r="A10079" s="337">
        <v>31992</v>
      </c>
      <c r="B10079" s="338">
        <f t="shared" si="1574"/>
        <v>1987</v>
      </c>
      <c r="C10079" s="338">
        <f t="shared" si="1575"/>
        <v>8</v>
      </c>
      <c r="D10079" s="338">
        <f t="shared" si="1576"/>
        <v>3</v>
      </c>
      <c r="E10079" s="334">
        <v>0.9</v>
      </c>
      <c r="F10079" s="334">
        <v>0</v>
      </c>
      <c r="G10079" s="334">
        <v>0.3</v>
      </c>
      <c r="H10079" s="334">
        <v>0</v>
      </c>
      <c r="I10079" s="334">
        <v>0</v>
      </c>
      <c r="J10079" s="334">
        <v>0</v>
      </c>
      <c r="K10079" s="334">
        <v>0</v>
      </c>
      <c r="L10079" s="334">
        <v>0</v>
      </c>
      <c r="M10079" s="334">
        <v>0</v>
      </c>
      <c r="N10079" s="334">
        <v>0</v>
      </c>
      <c r="O10079" s="334">
        <v>0</v>
      </c>
      <c r="P10079" s="334">
        <v>0</v>
      </c>
      <c r="Q10079" s="334">
        <v>0</v>
      </c>
      <c r="R10079" s="334">
        <v>0</v>
      </c>
      <c r="S10079" s="334">
        <v>0</v>
      </c>
      <c r="T10079" s="334">
        <v>0</v>
      </c>
      <c r="U10079" s="334">
        <v>0</v>
      </c>
      <c r="V10079" s="334">
        <v>0</v>
      </c>
      <c r="W10079" s="334">
        <v>0</v>
      </c>
      <c r="X10079" s="334">
        <v>0</v>
      </c>
      <c r="Y10079" s="334">
        <v>0</v>
      </c>
      <c r="Z10079" s="334">
        <v>0</v>
      </c>
      <c r="AA10079" s="334">
        <v>0</v>
      </c>
      <c r="AB10079" s="334">
        <v>0</v>
      </c>
      <c r="AD10079" s="334">
        <v>1.2</v>
      </c>
      <c r="AE10079" s="334">
        <f t="shared" si="1577"/>
        <v>1.2</v>
      </c>
      <c r="AF10079" s="334">
        <f t="shared" si="1578"/>
        <v>1.2</v>
      </c>
      <c r="AG10079" s="340">
        <f t="shared" si="1579"/>
        <v>0</v>
      </c>
      <c r="AI10079" s="340">
        <f t="shared" si="1581"/>
        <v>0</v>
      </c>
      <c r="AJ10079" s="340">
        <f t="shared" si="1581"/>
        <v>0</v>
      </c>
      <c r="AK10079" s="340">
        <f t="shared" si="1581"/>
        <v>0</v>
      </c>
      <c r="AL10079" s="340">
        <f t="shared" si="1581"/>
        <v>1.2</v>
      </c>
      <c r="AM10079" s="340">
        <f t="shared" si="1581"/>
        <v>0</v>
      </c>
    </row>
    <row r="10080" spans="1:39" x14ac:dyDescent="0.35">
      <c r="A10080" s="337">
        <v>31993</v>
      </c>
      <c r="B10080" s="338">
        <f t="shared" si="1574"/>
        <v>1987</v>
      </c>
      <c r="C10080" s="338">
        <f t="shared" si="1575"/>
        <v>8</v>
      </c>
      <c r="D10080" s="338">
        <f t="shared" si="1576"/>
        <v>4</v>
      </c>
      <c r="E10080" s="334">
        <v>0</v>
      </c>
      <c r="F10080" s="334">
        <v>0</v>
      </c>
      <c r="G10080" s="334">
        <v>0</v>
      </c>
      <c r="H10080" s="334">
        <v>0</v>
      </c>
      <c r="I10080" s="334">
        <v>0</v>
      </c>
      <c r="J10080" s="334">
        <v>0</v>
      </c>
      <c r="K10080" s="334">
        <v>0</v>
      </c>
      <c r="L10080" s="334">
        <v>0</v>
      </c>
      <c r="M10080" s="334">
        <v>0</v>
      </c>
      <c r="N10080" s="334">
        <v>0</v>
      </c>
      <c r="O10080" s="334">
        <v>0</v>
      </c>
      <c r="P10080" s="334">
        <v>0</v>
      </c>
      <c r="Q10080" s="334">
        <v>0</v>
      </c>
      <c r="R10080" s="334">
        <v>0</v>
      </c>
      <c r="S10080" s="334">
        <v>0</v>
      </c>
      <c r="T10080" s="334">
        <v>0</v>
      </c>
      <c r="U10080" s="334">
        <v>0</v>
      </c>
      <c r="V10080" s="334">
        <v>0.2</v>
      </c>
      <c r="W10080" s="334">
        <v>14.6</v>
      </c>
      <c r="X10080" s="334">
        <v>0.2</v>
      </c>
      <c r="Y10080" s="334">
        <v>0</v>
      </c>
      <c r="Z10080" s="334">
        <v>2.6</v>
      </c>
      <c r="AA10080" s="334">
        <v>2.8</v>
      </c>
      <c r="AB10080" s="334">
        <v>2.6</v>
      </c>
      <c r="AD10080" s="334">
        <v>23</v>
      </c>
      <c r="AE10080" s="334">
        <f t="shared" si="1577"/>
        <v>23</v>
      </c>
      <c r="AF10080" s="334">
        <f t="shared" si="1578"/>
        <v>23</v>
      </c>
      <c r="AG10080" s="340">
        <f t="shared" si="1579"/>
        <v>0</v>
      </c>
      <c r="AI10080" s="340">
        <f t="shared" si="1581"/>
        <v>0</v>
      </c>
      <c r="AJ10080" s="340">
        <f t="shared" si="1581"/>
        <v>0</v>
      </c>
      <c r="AK10080" s="340">
        <f t="shared" si="1581"/>
        <v>0</v>
      </c>
      <c r="AL10080" s="340">
        <f t="shared" si="1581"/>
        <v>23</v>
      </c>
      <c r="AM10080" s="340">
        <f t="shared" si="1581"/>
        <v>0</v>
      </c>
    </row>
    <row r="10081" spans="1:39" x14ac:dyDescent="0.35">
      <c r="A10081" s="337">
        <v>31994</v>
      </c>
      <c r="B10081" s="338">
        <f t="shared" si="1574"/>
        <v>1987</v>
      </c>
      <c r="C10081" s="338">
        <f t="shared" si="1575"/>
        <v>8</v>
      </c>
      <c r="D10081" s="338">
        <f t="shared" si="1576"/>
        <v>5</v>
      </c>
      <c r="E10081" s="334">
        <v>0</v>
      </c>
      <c r="F10081" s="334">
        <v>0</v>
      </c>
      <c r="G10081" s="334">
        <v>0</v>
      </c>
      <c r="H10081" s="334">
        <v>0</v>
      </c>
      <c r="I10081" s="334">
        <v>0</v>
      </c>
      <c r="J10081" s="334">
        <v>0</v>
      </c>
      <c r="K10081" s="334">
        <v>0</v>
      </c>
      <c r="L10081" s="334">
        <v>0</v>
      </c>
      <c r="M10081" s="334">
        <v>0</v>
      </c>
      <c r="N10081" s="334">
        <v>0</v>
      </c>
      <c r="O10081" s="334">
        <v>0</v>
      </c>
      <c r="P10081" s="334">
        <v>0</v>
      </c>
      <c r="Q10081" s="334">
        <v>0</v>
      </c>
      <c r="R10081" s="334">
        <v>0</v>
      </c>
      <c r="S10081" s="334">
        <v>0</v>
      </c>
      <c r="T10081" s="334">
        <v>0</v>
      </c>
      <c r="U10081" s="334">
        <v>0</v>
      </c>
      <c r="V10081" s="334">
        <v>0</v>
      </c>
      <c r="W10081" s="334">
        <v>0</v>
      </c>
      <c r="X10081" s="334">
        <v>0</v>
      </c>
      <c r="Y10081" s="334">
        <v>0</v>
      </c>
      <c r="Z10081" s="334">
        <v>0</v>
      </c>
      <c r="AA10081" s="334">
        <v>0</v>
      </c>
      <c r="AB10081" s="334">
        <v>0</v>
      </c>
      <c r="AD10081" s="334">
        <v>0</v>
      </c>
      <c r="AE10081" s="334">
        <f t="shared" si="1577"/>
        <v>0</v>
      </c>
      <c r="AF10081" s="334">
        <f t="shared" si="1578"/>
        <v>0</v>
      </c>
      <c r="AG10081" s="340">
        <f t="shared" si="1579"/>
        <v>0</v>
      </c>
      <c r="AI10081" s="340">
        <f t="shared" si="1581"/>
        <v>0</v>
      </c>
      <c r="AJ10081" s="340">
        <f t="shared" si="1581"/>
        <v>0</v>
      </c>
      <c r="AK10081" s="340">
        <f t="shared" si="1581"/>
        <v>0</v>
      </c>
      <c r="AL10081" s="340">
        <f t="shared" si="1581"/>
        <v>0</v>
      </c>
      <c r="AM10081" s="340">
        <f t="shared" si="1581"/>
        <v>0</v>
      </c>
    </row>
    <row r="10082" spans="1:39" x14ac:dyDescent="0.35">
      <c r="A10082" s="337">
        <v>31995</v>
      </c>
      <c r="B10082" s="338">
        <f t="shared" si="1574"/>
        <v>1987</v>
      </c>
      <c r="C10082" s="338">
        <f t="shared" si="1575"/>
        <v>8</v>
      </c>
      <c r="D10082" s="338">
        <f t="shared" si="1576"/>
        <v>6</v>
      </c>
      <c r="E10082" s="334">
        <v>0</v>
      </c>
      <c r="F10082" s="334">
        <v>0</v>
      </c>
      <c r="G10082" s="334">
        <v>0</v>
      </c>
      <c r="H10082" s="334">
        <v>0</v>
      </c>
      <c r="I10082" s="334">
        <v>0</v>
      </c>
      <c r="J10082" s="334">
        <v>0</v>
      </c>
      <c r="K10082" s="334">
        <v>0</v>
      </c>
      <c r="L10082" s="334">
        <v>0</v>
      </c>
      <c r="M10082" s="334">
        <v>0</v>
      </c>
      <c r="N10082" s="334">
        <v>0</v>
      </c>
      <c r="O10082" s="334">
        <v>0</v>
      </c>
      <c r="P10082" s="334">
        <v>0</v>
      </c>
      <c r="Q10082" s="334">
        <v>0</v>
      </c>
      <c r="R10082" s="334">
        <v>0</v>
      </c>
      <c r="S10082" s="334">
        <v>0</v>
      </c>
      <c r="T10082" s="334">
        <v>0</v>
      </c>
      <c r="U10082" s="334">
        <v>0</v>
      </c>
      <c r="V10082" s="334">
        <v>0</v>
      </c>
      <c r="W10082" s="334">
        <v>0</v>
      </c>
      <c r="X10082" s="334">
        <v>0</v>
      </c>
      <c r="Y10082" s="334">
        <v>0</v>
      </c>
      <c r="Z10082" s="334">
        <v>0</v>
      </c>
      <c r="AA10082" s="334">
        <v>0</v>
      </c>
      <c r="AB10082" s="334">
        <v>0</v>
      </c>
      <c r="AD10082" s="334">
        <v>0</v>
      </c>
      <c r="AE10082" s="334">
        <f t="shared" si="1577"/>
        <v>0</v>
      </c>
      <c r="AF10082" s="334">
        <f t="shared" si="1578"/>
        <v>0</v>
      </c>
      <c r="AG10082" s="340">
        <f t="shared" si="1579"/>
        <v>0</v>
      </c>
      <c r="AI10082" s="340">
        <f t="shared" si="1581"/>
        <v>0</v>
      </c>
      <c r="AJ10082" s="340">
        <f t="shared" si="1581"/>
        <v>0</v>
      </c>
      <c r="AK10082" s="340">
        <f t="shared" si="1581"/>
        <v>0</v>
      </c>
      <c r="AL10082" s="340">
        <f t="shared" si="1581"/>
        <v>0</v>
      </c>
      <c r="AM10082" s="340">
        <f t="shared" si="1581"/>
        <v>0</v>
      </c>
    </row>
    <row r="10083" spans="1:39" x14ac:dyDescent="0.35">
      <c r="A10083" s="337">
        <v>31996</v>
      </c>
      <c r="B10083" s="338">
        <f t="shared" si="1574"/>
        <v>1987</v>
      </c>
      <c r="C10083" s="338">
        <f t="shared" si="1575"/>
        <v>8</v>
      </c>
      <c r="D10083" s="338">
        <f t="shared" si="1576"/>
        <v>7</v>
      </c>
      <c r="E10083" s="334">
        <v>0</v>
      </c>
      <c r="F10083" s="334">
        <v>0</v>
      </c>
      <c r="G10083" s="334">
        <v>0</v>
      </c>
      <c r="H10083" s="334">
        <v>0</v>
      </c>
      <c r="I10083" s="334">
        <v>0</v>
      </c>
      <c r="J10083" s="334">
        <v>0</v>
      </c>
      <c r="K10083" s="334">
        <v>0</v>
      </c>
      <c r="L10083" s="334">
        <v>0</v>
      </c>
      <c r="M10083" s="334">
        <v>0</v>
      </c>
      <c r="N10083" s="334">
        <v>0</v>
      </c>
      <c r="O10083" s="334">
        <v>0</v>
      </c>
      <c r="P10083" s="334">
        <v>0</v>
      </c>
      <c r="Q10083" s="334">
        <v>0</v>
      </c>
      <c r="R10083" s="334">
        <v>0</v>
      </c>
      <c r="S10083" s="334">
        <v>0</v>
      </c>
      <c r="T10083" s="334">
        <v>0</v>
      </c>
      <c r="U10083" s="334">
        <v>0</v>
      </c>
      <c r="V10083" s="334">
        <v>0</v>
      </c>
      <c r="W10083" s="334">
        <v>0</v>
      </c>
      <c r="X10083" s="334">
        <v>0</v>
      </c>
      <c r="Y10083" s="334">
        <v>0</v>
      </c>
      <c r="Z10083" s="334">
        <v>0</v>
      </c>
      <c r="AA10083" s="334">
        <v>0</v>
      </c>
      <c r="AB10083" s="334">
        <v>0</v>
      </c>
      <c r="AD10083" s="334">
        <v>0</v>
      </c>
      <c r="AE10083" s="334">
        <f t="shared" si="1577"/>
        <v>0</v>
      </c>
      <c r="AF10083" s="334">
        <f t="shared" si="1578"/>
        <v>0</v>
      </c>
      <c r="AG10083" s="340">
        <f t="shared" si="1579"/>
        <v>0</v>
      </c>
      <c r="AI10083" s="340">
        <f t="shared" si="1581"/>
        <v>0</v>
      </c>
      <c r="AJ10083" s="340">
        <f t="shared" si="1581"/>
        <v>0</v>
      </c>
      <c r="AK10083" s="340">
        <f t="shared" si="1581"/>
        <v>0</v>
      </c>
      <c r="AL10083" s="340">
        <f t="shared" si="1581"/>
        <v>0</v>
      </c>
      <c r="AM10083" s="340">
        <f t="shared" si="1581"/>
        <v>0</v>
      </c>
    </row>
    <row r="10084" spans="1:39" x14ac:dyDescent="0.35">
      <c r="A10084" s="337">
        <v>31997</v>
      </c>
      <c r="B10084" s="338">
        <f t="shared" si="1574"/>
        <v>1987</v>
      </c>
      <c r="C10084" s="338">
        <f t="shared" si="1575"/>
        <v>8</v>
      </c>
      <c r="D10084" s="338">
        <f t="shared" si="1576"/>
        <v>8</v>
      </c>
      <c r="E10084" s="334">
        <v>0</v>
      </c>
      <c r="F10084" s="334">
        <v>0</v>
      </c>
      <c r="G10084" s="334">
        <v>0</v>
      </c>
      <c r="H10084" s="334">
        <v>0</v>
      </c>
      <c r="I10084" s="334">
        <v>0</v>
      </c>
      <c r="J10084" s="334">
        <v>0</v>
      </c>
      <c r="K10084" s="334">
        <v>0</v>
      </c>
      <c r="L10084" s="334">
        <v>0</v>
      </c>
      <c r="M10084" s="334">
        <v>0</v>
      </c>
      <c r="N10084" s="334">
        <v>0</v>
      </c>
      <c r="O10084" s="334">
        <v>0</v>
      </c>
      <c r="P10084" s="334">
        <v>0</v>
      </c>
      <c r="Q10084" s="334">
        <v>0</v>
      </c>
      <c r="R10084" s="334">
        <v>0</v>
      </c>
      <c r="S10084" s="334">
        <v>0</v>
      </c>
      <c r="T10084" s="334">
        <v>0</v>
      </c>
      <c r="U10084" s="334">
        <v>0.3</v>
      </c>
      <c r="V10084" s="334">
        <v>0</v>
      </c>
      <c r="W10084" s="334">
        <v>0</v>
      </c>
      <c r="X10084" s="334">
        <v>0</v>
      </c>
      <c r="Y10084" s="334">
        <v>0</v>
      </c>
      <c r="Z10084" s="334">
        <v>0</v>
      </c>
      <c r="AA10084" s="334">
        <v>0</v>
      </c>
      <c r="AB10084" s="334">
        <v>0</v>
      </c>
      <c r="AD10084" s="334">
        <v>0.3</v>
      </c>
      <c r="AE10084" s="334">
        <f t="shared" si="1577"/>
        <v>0.3</v>
      </c>
      <c r="AF10084" s="334">
        <f t="shared" si="1578"/>
        <v>0.3</v>
      </c>
      <c r="AG10084" s="340">
        <f t="shared" si="1579"/>
        <v>0</v>
      </c>
      <c r="AI10084" s="340">
        <f t="shared" ref="AI10084:AM10099" si="1582">IF($C10084=AI$1,$AF10084,0)</f>
        <v>0</v>
      </c>
      <c r="AJ10084" s="340">
        <f t="shared" si="1582"/>
        <v>0</v>
      </c>
      <c r="AK10084" s="340">
        <f t="shared" si="1582"/>
        <v>0</v>
      </c>
      <c r="AL10084" s="340">
        <f t="shared" si="1582"/>
        <v>0.3</v>
      </c>
      <c r="AM10084" s="340">
        <f t="shared" si="1582"/>
        <v>0</v>
      </c>
    </row>
    <row r="10085" spans="1:39" x14ac:dyDescent="0.35">
      <c r="A10085" s="337">
        <v>31998</v>
      </c>
      <c r="B10085" s="338">
        <f t="shared" si="1574"/>
        <v>1987</v>
      </c>
      <c r="C10085" s="338">
        <f t="shared" si="1575"/>
        <v>8</v>
      </c>
      <c r="D10085" s="338">
        <f t="shared" si="1576"/>
        <v>9</v>
      </c>
      <c r="E10085" s="334">
        <v>0</v>
      </c>
      <c r="F10085" s="334">
        <v>0</v>
      </c>
      <c r="G10085" s="334">
        <v>0</v>
      </c>
      <c r="H10085" s="334">
        <v>0</v>
      </c>
      <c r="I10085" s="334">
        <v>0</v>
      </c>
      <c r="J10085" s="334">
        <v>0</v>
      </c>
      <c r="K10085" s="334">
        <v>0</v>
      </c>
      <c r="L10085" s="334">
        <v>0</v>
      </c>
      <c r="M10085" s="334">
        <v>0</v>
      </c>
      <c r="N10085" s="334">
        <v>0</v>
      </c>
      <c r="O10085" s="334">
        <v>0</v>
      </c>
      <c r="P10085" s="334">
        <v>0</v>
      </c>
      <c r="Q10085" s="334">
        <v>0</v>
      </c>
      <c r="R10085" s="334">
        <v>0</v>
      </c>
      <c r="S10085" s="334">
        <v>0</v>
      </c>
      <c r="T10085" s="334">
        <v>0</v>
      </c>
      <c r="U10085" s="334">
        <v>1.3</v>
      </c>
      <c r="V10085" s="334">
        <v>1.3</v>
      </c>
      <c r="W10085" s="334">
        <v>0</v>
      </c>
      <c r="X10085" s="334">
        <v>0</v>
      </c>
      <c r="Y10085" s="334">
        <v>0</v>
      </c>
      <c r="Z10085" s="334">
        <v>0.2</v>
      </c>
      <c r="AA10085" s="334">
        <v>0</v>
      </c>
      <c r="AB10085" s="334">
        <v>0</v>
      </c>
      <c r="AD10085" s="334">
        <v>2.8</v>
      </c>
      <c r="AE10085" s="334">
        <f t="shared" si="1577"/>
        <v>2.8</v>
      </c>
      <c r="AF10085" s="334">
        <f t="shared" si="1578"/>
        <v>2.8000000000000003</v>
      </c>
      <c r="AG10085" s="340">
        <f t="shared" si="1579"/>
        <v>4.4408920985006262E-16</v>
      </c>
      <c r="AI10085" s="340">
        <f t="shared" si="1582"/>
        <v>0</v>
      </c>
      <c r="AJ10085" s="340">
        <f t="shared" si="1582"/>
        <v>0</v>
      </c>
      <c r="AK10085" s="340">
        <f t="shared" si="1582"/>
        <v>0</v>
      </c>
      <c r="AL10085" s="340">
        <f t="shared" si="1582"/>
        <v>2.8000000000000003</v>
      </c>
      <c r="AM10085" s="340">
        <f t="shared" si="1582"/>
        <v>0</v>
      </c>
    </row>
    <row r="10086" spans="1:39" x14ac:dyDescent="0.35">
      <c r="A10086" s="337">
        <v>31999</v>
      </c>
      <c r="B10086" s="338">
        <f t="shared" si="1574"/>
        <v>1987</v>
      </c>
      <c r="C10086" s="338">
        <f t="shared" si="1575"/>
        <v>8</v>
      </c>
      <c r="D10086" s="338">
        <f t="shared" si="1576"/>
        <v>10</v>
      </c>
      <c r="E10086" s="334">
        <v>0</v>
      </c>
      <c r="F10086" s="334">
        <v>0</v>
      </c>
      <c r="G10086" s="334">
        <v>0</v>
      </c>
      <c r="H10086" s="334">
        <v>0</v>
      </c>
      <c r="I10086" s="334">
        <v>0</v>
      </c>
      <c r="J10086" s="334">
        <v>0.2</v>
      </c>
      <c r="K10086" s="334">
        <v>0</v>
      </c>
      <c r="L10086" s="334">
        <v>0</v>
      </c>
      <c r="M10086" s="334">
        <v>0</v>
      </c>
      <c r="N10086" s="334">
        <v>0</v>
      </c>
      <c r="O10086" s="334">
        <v>0.2</v>
      </c>
      <c r="P10086" s="334">
        <v>0.4</v>
      </c>
      <c r="Q10086" s="334">
        <v>0</v>
      </c>
      <c r="R10086" s="334">
        <v>0</v>
      </c>
      <c r="S10086" s="334">
        <v>0.2</v>
      </c>
      <c r="T10086" s="334">
        <v>2.5</v>
      </c>
      <c r="U10086" s="334">
        <v>4.3</v>
      </c>
      <c r="V10086" s="334">
        <v>2.2000000000000002</v>
      </c>
      <c r="W10086" s="334">
        <v>2.5</v>
      </c>
      <c r="X10086" s="334">
        <v>0.7</v>
      </c>
      <c r="Y10086" s="334">
        <v>0</v>
      </c>
      <c r="Z10086" s="334">
        <v>0</v>
      </c>
      <c r="AA10086" s="334">
        <v>0</v>
      </c>
      <c r="AB10086" s="334">
        <v>0</v>
      </c>
      <c r="AD10086" s="334">
        <v>13.2</v>
      </c>
      <c r="AE10086" s="334">
        <f t="shared" si="1577"/>
        <v>13.2</v>
      </c>
      <c r="AF10086" s="334">
        <f t="shared" si="1578"/>
        <v>13.2</v>
      </c>
      <c r="AG10086" s="340">
        <f t="shared" si="1579"/>
        <v>0</v>
      </c>
      <c r="AI10086" s="340">
        <f t="shared" si="1582"/>
        <v>0</v>
      </c>
      <c r="AJ10086" s="340">
        <f t="shared" si="1582"/>
        <v>0</v>
      </c>
      <c r="AK10086" s="340">
        <f t="shared" si="1582"/>
        <v>0</v>
      </c>
      <c r="AL10086" s="340">
        <f t="shared" si="1582"/>
        <v>13.2</v>
      </c>
      <c r="AM10086" s="340">
        <f t="shared" si="1582"/>
        <v>0</v>
      </c>
    </row>
    <row r="10087" spans="1:39" x14ac:dyDescent="0.35">
      <c r="A10087" s="337">
        <v>32000</v>
      </c>
      <c r="B10087" s="338">
        <f t="shared" si="1574"/>
        <v>1987</v>
      </c>
      <c r="C10087" s="338">
        <f t="shared" si="1575"/>
        <v>8</v>
      </c>
      <c r="D10087" s="338">
        <f t="shared" si="1576"/>
        <v>11</v>
      </c>
      <c r="E10087" s="334">
        <v>0</v>
      </c>
      <c r="F10087" s="334">
        <v>0</v>
      </c>
      <c r="G10087" s="334">
        <v>0</v>
      </c>
      <c r="H10087" s="334">
        <v>0</v>
      </c>
      <c r="I10087" s="334">
        <v>0</v>
      </c>
      <c r="J10087" s="334">
        <v>0</v>
      </c>
      <c r="K10087" s="334">
        <v>0</v>
      </c>
      <c r="L10087" s="334">
        <v>0.1</v>
      </c>
      <c r="M10087" s="334">
        <v>0.1</v>
      </c>
      <c r="N10087" s="334">
        <v>0</v>
      </c>
      <c r="O10087" s="334">
        <v>0</v>
      </c>
      <c r="P10087" s="334">
        <v>0</v>
      </c>
      <c r="Q10087" s="334">
        <v>0</v>
      </c>
      <c r="R10087" s="334">
        <v>0</v>
      </c>
      <c r="S10087" s="334">
        <v>0</v>
      </c>
      <c r="T10087" s="334">
        <v>0</v>
      </c>
      <c r="U10087" s="334">
        <v>0</v>
      </c>
      <c r="V10087" s="334">
        <v>0</v>
      </c>
      <c r="W10087" s="334">
        <v>0</v>
      </c>
      <c r="X10087" s="334">
        <v>0</v>
      </c>
      <c r="Y10087" s="334">
        <v>0</v>
      </c>
      <c r="Z10087" s="334">
        <v>0</v>
      </c>
      <c r="AA10087" s="334">
        <v>0</v>
      </c>
      <c r="AB10087" s="334">
        <v>0</v>
      </c>
      <c r="AD10087" s="334">
        <v>0.2</v>
      </c>
      <c r="AE10087" s="334">
        <f t="shared" si="1577"/>
        <v>0.2</v>
      </c>
      <c r="AF10087" s="334">
        <f t="shared" si="1578"/>
        <v>0.2</v>
      </c>
      <c r="AG10087" s="340">
        <f t="shared" si="1579"/>
        <v>0</v>
      </c>
      <c r="AI10087" s="340">
        <f t="shared" si="1582"/>
        <v>0</v>
      </c>
      <c r="AJ10087" s="340">
        <f t="shared" si="1582"/>
        <v>0</v>
      </c>
      <c r="AK10087" s="340">
        <f t="shared" si="1582"/>
        <v>0</v>
      </c>
      <c r="AL10087" s="340">
        <f t="shared" si="1582"/>
        <v>0.2</v>
      </c>
      <c r="AM10087" s="340">
        <f t="shared" si="1582"/>
        <v>0</v>
      </c>
    </row>
    <row r="10088" spans="1:39" x14ac:dyDescent="0.35">
      <c r="A10088" s="337">
        <v>32001</v>
      </c>
      <c r="B10088" s="338">
        <f t="shared" si="1574"/>
        <v>1987</v>
      </c>
      <c r="C10088" s="338">
        <f t="shared" si="1575"/>
        <v>8</v>
      </c>
      <c r="D10088" s="338">
        <f t="shared" si="1576"/>
        <v>12</v>
      </c>
      <c r="E10088" s="334">
        <v>0</v>
      </c>
      <c r="F10088" s="334">
        <v>0</v>
      </c>
      <c r="G10088" s="334">
        <v>0</v>
      </c>
      <c r="H10088" s="334">
        <v>0</v>
      </c>
      <c r="I10088" s="334">
        <v>0</v>
      </c>
      <c r="J10088" s="334">
        <v>0</v>
      </c>
      <c r="K10088" s="334">
        <v>0</v>
      </c>
      <c r="L10088" s="334">
        <v>0</v>
      </c>
      <c r="M10088" s="334">
        <v>0</v>
      </c>
      <c r="N10088" s="334">
        <v>0</v>
      </c>
      <c r="O10088" s="334">
        <v>0</v>
      </c>
      <c r="P10088" s="334">
        <v>0</v>
      </c>
      <c r="Q10088" s="334">
        <v>0</v>
      </c>
      <c r="R10088" s="334">
        <v>0</v>
      </c>
      <c r="S10088" s="334">
        <v>0</v>
      </c>
      <c r="T10088" s="334">
        <v>0</v>
      </c>
      <c r="U10088" s="334">
        <v>0</v>
      </c>
      <c r="V10088" s="334">
        <v>0</v>
      </c>
      <c r="W10088" s="334">
        <v>0</v>
      </c>
      <c r="X10088" s="334">
        <v>0</v>
      </c>
      <c r="Y10088" s="334">
        <v>0</v>
      </c>
      <c r="Z10088" s="334">
        <v>0</v>
      </c>
      <c r="AA10088" s="334">
        <v>1.2</v>
      </c>
      <c r="AB10088" s="334">
        <v>1</v>
      </c>
      <c r="AD10088" s="334">
        <v>2.2000000000000002</v>
      </c>
      <c r="AE10088" s="334">
        <f t="shared" si="1577"/>
        <v>2.2000000000000002</v>
      </c>
      <c r="AF10088" s="334">
        <f t="shared" si="1578"/>
        <v>2.2000000000000002</v>
      </c>
      <c r="AG10088" s="340">
        <f t="shared" si="1579"/>
        <v>0</v>
      </c>
      <c r="AI10088" s="340">
        <f t="shared" si="1582"/>
        <v>0</v>
      </c>
      <c r="AJ10088" s="340">
        <f t="shared" si="1582"/>
        <v>0</v>
      </c>
      <c r="AK10088" s="340">
        <f t="shared" si="1582"/>
        <v>0</v>
      </c>
      <c r="AL10088" s="340">
        <f t="shared" si="1582"/>
        <v>2.2000000000000002</v>
      </c>
      <c r="AM10088" s="340">
        <f t="shared" si="1582"/>
        <v>0</v>
      </c>
    </row>
    <row r="10089" spans="1:39" x14ac:dyDescent="0.35">
      <c r="A10089" s="337">
        <v>32002</v>
      </c>
      <c r="B10089" s="338">
        <f t="shared" si="1574"/>
        <v>1987</v>
      </c>
      <c r="C10089" s="338">
        <f t="shared" si="1575"/>
        <v>8</v>
      </c>
      <c r="D10089" s="338">
        <f t="shared" si="1576"/>
        <v>13</v>
      </c>
      <c r="E10089" s="334">
        <v>1.2</v>
      </c>
      <c r="F10089" s="334">
        <v>0.9</v>
      </c>
      <c r="G10089" s="334">
        <v>0.4</v>
      </c>
      <c r="H10089" s="334">
        <v>0.7</v>
      </c>
      <c r="I10089" s="334">
        <v>0.2</v>
      </c>
      <c r="J10089" s="334">
        <v>0.4</v>
      </c>
      <c r="K10089" s="334">
        <v>0.2</v>
      </c>
      <c r="L10089" s="334">
        <v>0</v>
      </c>
      <c r="M10089" s="334">
        <v>0</v>
      </c>
      <c r="N10089" s="334">
        <v>0</v>
      </c>
      <c r="O10089" s="334">
        <v>0</v>
      </c>
      <c r="P10089" s="334">
        <v>0</v>
      </c>
      <c r="Q10089" s="334">
        <v>0</v>
      </c>
      <c r="R10089" s="334">
        <v>0</v>
      </c>
      <c r="S10089" s="334">
        <v>0.2</v>
      </c>
      <c r="T10089" s="334">
        <v>0</v>
      </c>
      <c r="U10089" s="334">
        <v>0</v>
      </c>
      <c r="V10089" s="334">
        <v>0</v>
      </c>
      <c r="W10089" s="334">
        <v>1.2</v>
      </c>
      <c r="X10089" s="334">
        <v>1.1000000000000001</v>
      </c>
      <c r="Y10089" s="334">
        <v>1.1000000000000001</v>
      </c>
      <c r="Z10089" s="334">
        <v>1.4</v>
      </c>
      <c r="AA10089" s="334">
        <v>1.6</v>
      </c>
      <c r="AB10089" s="334">
        <v>1.6</v>
      </c>
      <c r="AD10089" s="334">
        <v>12.2</v>
      </c>
      <c r="AE10089" s="334">
        <f t="shared" si="1577"/>
        <v>12.2</v>
      </c>
      <c r="AF10089" s="334">
        <f t="shared" si="1578"/>
        <v>12.2</v>
      </c>
      <c r="AG10089" s="340">
        <f t="shared" si="1579"/>
        <v>0</v>
      </c>
      <c r="AI10089" s="340">
        <f t="shared" si="1582"/>
        <v>0</v>
      </c>
      <c r="AJ10089" s="340">
        <f t="shared" si="1582"/>
        <v>0</v>
      </c>
      <c r="AK10089" s="340">
        <f t="shared" si="1582"/>
        <v>0</v>
      </c>
      <c r="AL10089" s="340">
        <f t="shared" si="1582"/>
        <v>12.2</v>
      </c>
      <c r="AM10089" s="340">
        <f t="shared" si="1582"/>
        <v>0</v>
      </c>
    </row>
    <row r="10090" spans="1:39" x14ac:dyDescent="0.35">
      <c r="A10090" s="337">
        <v>32003</v>
      </c>
      <c r="B10090" s="338">
        <f t="shared" si="1574"/>
        <v>1987</v>
      </c>
      <c r="C10090" s="338">
        <f t="shared" si="1575"/>
        <v>8</v>
      </c>
      <c r="D10090" s="338">
        <f t="shared" si="1576"/>
        <v>14</v>
      </c>
      <c r="E10090" s="334">
        <v>1.4</v>
      </c>
      <c r="F10090" s="334">
        <v>1.4</v>
      </c>
      <c r="G10090" s="334">
        <v>2.9</v>
      </c>
      <c r="H10090" s="334">
        <v>1.7</v>
      </c>
      <c r="I10090" s="334">
        <v>0.5</v>
      </c>
      <c r="J10090" s="334">
        <v>0.2</v>
      </c>
      <c r="K10090" s="334">
        <v>0.9</v>
      </c>
      <c r="L10090" s="334">
        <v>1.6</v>
      </c>
      <c r="M10090" s="334">
        <v>1.6</v>
      </c>
      <c r="N10090" s="334">
        <v>1.2</v>
      </c>
      <c r="O10090" s="334">
        <v>0.9</v>
      </c>
      <c r="P10090" s="334">
        <v>0.5</v>
      </c>
      <c r="Q10090" s="334">
        <v>0.9</v>
      </c>
      <c r="R10090" s="334">
        <v>0.9</v>
      </c>
      <c r="S10090" s="334">
        <v>0</v>
      </c>
      <c r="T10090" s="334">
        <v>0</v>
      </c>
      <c r="U10090" s="334">
        <v>0</v>
      </c>
      <c r="V10090" s="334">
        <v>0</v>
      </c>
      <c r="W10090" s="334">
        <v>0</v>
      </c>
      <c r="X10090" s="334">
        <v>0</v>
      </c>
      <c r="Y10090" s="334">
        <v>0</v>
      </c>
      <c r="Z10090" s="334">
        <v>0</v>
      </c>
      <c r="AA10090" s="334">
        <v>0.5</v>
      </c>
      <c r="AB10090" s="334">
        <v>0.7</v>
      </c>
      <c r="AD10090" s="334">
        <v>17.8</v>
      </c>
      <c r="AE10090" s="334">
        <f t="shared" si="1577"/>
        <v>17.8</v>
      </c>
      <c r="AF10090" s="334">
        <f t="shared" si="1578"/>
        <v>17.799999999999997</v>
      </c>
      <c r="AG10090" s="340">
        <f t="shared" si="1579"/>
        <v>3.5527136788005009E-15</v>
      </c>
      <c r="AI10090" s="340">
        <f t="shared" si="1582"/>
        <v>0</v>
      </c>
      <c r="AJ10090" s="340">
        <f t="shared" si="1582"/>
        <v>0</v>
      </c>
      <c r="AK10090" s="340">
        <f t="shared" si="1582"/>
        <v>0</v>
      </c>
      <c r="AL10090" s="340">
        <f t="shared" si="1582"/>
        <v>17.799999999999997</v>
      </c>
      <c r="AM10090" s="340">
        <f t="shared" si="1582"/>
        <v>0</v>
      </c>
    </row>
    <row r="10091" spans="1:39" x14ac:dyDescent="0.35">
      <c r="A10091" s="337">
        <v>32004</v>
      </c>
      <c r="B10091" s="338">
        <f t="shared" si="1574"/>
        <v>1987</v>
      </c>
      <c r="C10091" s="338">
        <f t="shared" si="1575"/>
        <v>8</v>
      </c>
      <c r="D10091" s="338">
        <f t="shared" si="1576"/>
        <v>15</v>
      </c>
      <c r="E10091" s="334">
        <v>0</v>
      </c>
      <c r="F10091" s="334">
        <v>0</v>
      </c>
      <c r="G10091" s="334">
        <v>0</v>
      </c>
      <c r="H10091" s="334">
        <v>0</v>
      </c>
      <c r="I10091" s="334">
        <v>0</v>
      </c>
      <c r="J10091" s="334">
        <v>0</v>
      </c>
      <c r="K10091" s="334">
        <v>0</v>
      </c>
      <c r="L10091" s="334">
        <v>0</v>
      </c>
      <c r="M10091" s="334">
        <v>0</v>
      </c>
      <c r="N10091" s="334">
        <v>0</v>
      </c>
      <c r="O10091" s="334">
        <v>0</v>
      </c>
      <c r="P10091" s="334">
        <v>0</v>
      </c>
      <c r="Q10091" s="334">
        <v>0</v>
      </c>
      <c r="R10091" s="334">
        <v>0</v>
      </c>
      <c r="S10091" s="334">
        <v>0</v>
      </c>
      <c r="T10091" s="334">
        <v>0</v>
      </c>
      <c r="U10091" s="334">
        <v>0</v>
      </c>
      <c r="V10091" s="334">
        <v>0</v>
      </c>
      <c r="W10091" s="334">
        <v>0</v>
      </c>
      <c r="X10091" s="334">
        <v>1.3</v>
      </c>
      <c r="Y10091" s="334">
        <v>0.3</v>
      </c>
      <c r="Z10091" s="334">
        <v>0</v>
      </c>
      <c r="AA10091" s="334">
        <v>0</v>
      </c>
      <c r="AB10091" s="334">
        <v>0</v>
      </c>
      <c r="AD10091" s="334">
        <v>1.6</v>
      </c>
      <c r="AE10091" s="334">
        <f t="shared" si="1577"/>
        <v>1.6</v>
      </c>
      <c r="AF10091" s="334">
        <f t="shared" si="1578"/>
        <v>1.6</v>
      </c>
      <c r="AG10091" s="340">
        <f t="shared" si="1579"/>
        <v>0</v>
      </c>
      <c r="AI10091" s="340">
        <f t="shared" si="1582"/>
        <v>0</v>
      </c>
      <c r="AJ10091" s="340">
        <f t="shared" si="1582"/>
        <v>0</v>
      </c>
      <c r="AK10091" s="340">
        <f t="shared" si="1582"/>
        <v>0</v>
      </c>
      <c r="AL10091" s="340">
        <f t="shared" si="1582"/>
        <v>1.6</v>
      </c>
      <c r="AM10091" s="340">
        <f t="shared" si="1582"/>
        <v>0</v>
      </c>
    </row>
    <row r="10092" spans="1:39" x14ac:dyDescent="0.35">
      <c r="A10092" s="337">
        <v>32005</v>
      </c>
      <c r="B10092" s="338">
        <f t="shared" si="1574"/>
        <v>1987</v>
      </c>
      <c r="C10092" s="338">
        <f t="shared" si="1575"/>
        <v>8</v>
      </c>
      <c r="D10092" s="338">
        <f t="shared" si="1576"/>
        <v>16</v>
      </c>
      <c r="E10092" s="334">
        <v>0</v>
      </c>
      <c r="F10092" s="334">
        <v>0</v>
      </c>
      <c r="G10092" s="334">
        <v>0</v>
      </c>
      <c r="H10092" s="334">
        <v>0</v>
      </c>
      <c r="I10092" s="334">
        <v>0</v>
      </c>
      <c r="J10092" s="334">
        <v>0</v>
      </c>
      <c r="K10092" s="334">
        <v>0</v>
      </c>
      <c r="L10092" s="334">
        <v>0</v>
      </c>
      <c r="M10092" s="334">
        <v>0</v>
      </c>
      <c r="N10092" s="334">
        <v>0</v>
      </c>
      <c r="O10092" s="334">
        <v>0</v>
      </c>
      <c r="P10092" s="334">
        <v>0.2</v>
      </c>
      <c r="Q10092" s="334">
        <v>0</v>
      </c>
      <c r="R10092" s="334">
        <v>0</v>
      </c>
      <c r="S10092" s="334">
        <v>0</v>
      </c>
      <c r="T10092" s="334">
        <v>0</v>
      </c>
      <c r="U10092" s="334">
        <v>0</v>
      </c>
      <c r="V10092" s="334">
        <v>0.4</v>
      </c>
      <c r="W10092" s="334">
        <v>1.8</v>
      </c>
      <c r="X10092" s="334">
        <v>0.4</v>
      </c>
      <c r="Y10092" s="334">
        <v>0</v>
      </c>
      <c r="Z10092" s="334">
        <v>0</v>
      </c>
      <c r="AA10092" s="334">
        <v>0</v>
      </c>
      <c r="AB10092" s="334">
        <v>0</v>
      </c>
      <c r="AD10092" s="334">
        <v>2.8</v>
      </c>
      <c r="AE10092" s="334">
        <f t="shared" si="1577"/>
        <v>2.8</v>
      </c>
      <c r="AF10092" s="334">
        <f t="shared" si="1578"/>
        <v>2.8000000000000003</v>
      </c>
      <c r="AG10092" s="340">
        <f t="shared" si="1579"/>
        <v>4.4408920985006262E-16</v>
      </c>
      <c r="AI10092" s="340">
        <f t="shared" si="1582"/>
        <v>0</v>
      </c>
      <c r="AJ10092" s="340">
        <f t="shared" si="1582"/>
        <v>0</v>
      </c>
      <c r="AK10092" s="340">
        <f t="shared" si="1582"/>
        <v>0</v>
      </c>
      <c r="AL10092" s="340">
        <f t="shared" si="1582"/>
        <v>2.8000000000000003</v>
      </c>
      <c r="AM10092" s="340">
        <f t="shared" si="1582"/>
        <v>0</v>
      </c>
    </row>
    <row r="10093" spans="1:39" x14ac:dyDescent="0.35">
      <c r="A10093" s="337">
        <v>32006</v>
      </c>
      <c r="B10093" s="338">
        <f t="shared" si="1574"/>
        <v>1987</v>
      </c>
      <c r="C10093" s="338">
        <f t="shared" si="1575"/>
        <v>8</v>
      </c>
      <c r="D10093" s="338">
        <f t="shared" si="1576"/>
        <v>17</v>
      </c>
      <c r="E10093" s="334">
        <v>0.2</v>
      </c>
      <c r="F10093" s="334">
        <v>0.6</v>
      </c>
      <c r="G10093" s="334">
        <v>0</v>
      </c>
      <c r="H10093" s="334">
        <v>0</v>
      </c>
      <c r="I10093" s="334">
        <v>0</v>
      </c>
      <c r="J10093" s="334">
        <v>0</v>
      </c>
      <c r="K10093" s="334">
        <v>0</v>
      </c>
      <c r="L10093" s="334">
        <v>0</v>
      </c>
      <c r="M10093" s="334">
        <v>0</v>
      </c>
      <c r="N10093" s="334">
        <v>0</v>
      </c>
      <c r="O10093" s="334">
        <v>0</v>
      </c>
      <c r="P10093" s="334">
        <v>0</v>
      </c>
      <c r="Q10093" s="334">
        <v>0</v>
      </c>
      <c r="R10093" s="334">
        <v>3</v>
      </c>
      <c r="S10093" s="334">
        <v>0</v>
      </c>
      <c r="T10093" s="334">
        <v>0</v>
      </c>
      <c r="U10093" s="334">
        <v>1.4</v>
      </c>
      <c r="V10093" s="334">
        <v>0</v>
      </c>
      <c r="W10093" s="334">
        <v>0</v>
      </c>
      <c r="X10093" s="334">
        <v>0</v>
      </c>
      <c r="Y10093" s="334">
        <v>0.8</v>
      </c>
      <c r="Z10093" s="334">
        <v>0.2</v>
      </c>
      <c r="AA10093" s="334">
        <v>0</v>
      </c>
      <c r="AB10093" s="334">
        <v>0.2</v>
      </c>
      <c r="AD10093" s="334">
        <v>6.4</v>
      </c>
      <c r="AE10093" s="334">
        <f t="shared" si="1577"/>
        <v>6.4</v>
      </c>
      <c r="AF10093" s="334">
        <f t="shared" si="1578"/>
        <v>6.3999999999999995</v>
      </c>
      <c r="AG10093" s="340">
        <f t="shared" si="1579"/>
        <v>8.8817841970012523E-16</v>
      </c>
      <c r="AI10093" s="340">
        <f t="shared" si="1582"/>
        <v>0</v>
      </c>
      <c r="AJ10093" s="340">
        <f t="shared" si="1582"/>
        <v>0</v>
      </c>
      <c r="AK10093" s="340">
        <f t="shared" si="1582"/>
        <v>0</v>
      </c>
      <c r="AL10093" s="340">
        <f t="shared" si="1582"/>
        <v>6.3999999999999995</v>
      </c>
      <c r="AM10093" s="340">
        <f t="shared" si="1582"/>
        <v>0</v>
      </c>
    </row>
    <row r="10094" spans="1:39" x14ac:dyDescent="0.35">
      <c r="A10094" s="337">
        <v>32007</v>
      </c>
      <c r="B10094" s="338">
        <f t="shared" si="1574"/>
        <v>1987</v>
      </c>
      <c r="C10094" s="338">
        <f t="shared" si="1575"/>
        <v>8</v>
      </c>
      <c r="D10094" s="338">
        <f t="shared" si="1576"/>
        <v>18</v>
      </c>
      <c r="E10094" s="334">
        <v>0</v>
      </c>
      <c r="F10094" s="334">
        <v>0.1</v>
      </c>
      <c r="G10094" s="334">
        <v>0</v>
      </c>
      <c r="H10094" s="334">
        <v>0</v>
      </c>
      <c r="I10094" s="334">
        <v>0</v>
      </c>
      <c r="J10094" s="334">
        <v>0</v>
      </c>
      <c r="K10094" s="334">
        <v>0</v>
      </c>
      <c r="L10094" s="334">
        <v>0</v>
      </c>
      <c r="M10094" s="334">
        <v>0</v>
      </c>
      <c r="N10094" s="334">
        <v>0</v>
      </c>
      <c r="O10094" s="334">
        <v>0</v>
      </c>
      <c r="P10094" s="334">
        <v>0</v>
      </c>
      <c r="Q10094" s="334">
        <v>0</v>
      </c>
      <c r="R10094" s="334">
        <v>0</v>
      </c>
      <c r="S10094" s="334">
        <v>0</v>
      </c>
      <c r="T10094" s="334">
        <v>0</v>
      </c>
      <c r="U10094" s="334">
        <v>0</v>
      </c>
      <c r="V10094" s="334">
        <v>0</v>
      </c>
      <c r="W10094" s="334">
        <v>0</v>
      </c>
      <c r="X10094" s="334">
        <v>0.1</v>
      </c>
      <c r="Y10094" s="334">
        <v>0</v>
      </c>
      <c r="Z10094" s="334">
        <v>0</v>
      </c>
      <c r="AA10094" s="334">
        <v>0</v>
      </c>
      <c r="AB10094" s="334">
        <v>0</v>
      </c>
      <c r="AD10094" s="334">
        <v>0.2</v>
      </c>
      <c r="AE10094" s="334">
        <f t="shared" si="1577"/>
        <v>0.2</v>
      </c>
      <c r="AF10094" s="334">
        <f t="shared" si="1578"/>
        <v>0.2</v>
      </c>
      <c r="AG10094" s="340">
        <f t="shared" si="1579"/>
        <v>0</v>
      </c>
      <c r="AI10094" s="340">
        <f t="shared" si="1582"/>
        <v>0</v>
      </c>
      <c r="AJ10094" s="340">
        <f t="shared" si="1582"/>
        <v>0</v>
      </c>
      <c r="AK10094" s="340">
        <f t="shared" si="1582"/>
        <v>0</v>
      </c>
      <c r="AL10094" s="340">
        <f t="shared" si="1582"/>
        <v>0.2</v>
      </c>
      <c r="AM10094" s="340">
        <f t="shared" si="1582"/>
        <v>0</v>
      </c>
    </row>
    <row r="10095" spans="1:39" x14ac:dyDescent="0.35">
      <c r="A10095" s="337">
        <v>32008</v>
      </c>
      <c r="B10095" s="338">
        <f t="shared" si="1574"/>
        <v>1987</v>
      </c>
      <c r="C10095" s="338">
        <f t="shared" si="1575"/>
        <v>8</v>
      </c>
      <c r="D10095" s="338">
        <f t="shared" si="1576"/>
        <v>19</v>
      </c>
      <c r="E10095" s="334">
        <v>0</v>
      </c>
      <c r="F10095" s="334">
        <v>0</v>
      </c>
      <c r="G10095" s="334">
        <v>0</v>
      </c>
      <c r="H10095" s="334">
        <v>0</v>
      </c>
      <c r="I10095" s="334">
        <v>0</v>
      </c>
      <c r="J10095" s="334">
        <v>0</v>
      </c>
      <c r="K10095" s="334">
        <v>0</v>
      </c>
      <c r="L10095" s="334">
        <v>0</v>
      </c>
      <c r="M10095" s="334">
        <v>0</v>
      </c>
      <c r="N10095" s="334">
        <v>0</v>
      </c>
      <c r="O10095" s="334">
        <v>0</v>
      </c>
      <c r="P10095" s="334">
        <v>0</v>
      </c>
      <c r="Q10095" s="334">
        <v>0</v>
      </c>
      <c r="R10095" s="334">
        <v>0</v>
      </c>
      <c r="S10095" s="334">
        <v>0</v>
      </c>
      <c r="T10095" s="334">
        <v>0</v>
      </c>
      <c r="U10095" s="334">
        <v>0</v>
      </c>
      <c r="V10095" s="334">
        <v>0</v>
      </c>
      <c r="W10095" s="334">
        <v>0</v>
      </c>
      <c r="X10095" s="334">
        <v>0</v>
      </c>
      <c r="Y10095" s="334">
        <v>0</v>
      </c>
      <c r="Z10095" s="334">
        <v>0</v>
      </c>
      <c r="AA10095" s="334">
        <v>0</v>
      </c>
      <c r="AB10095" s="334">
        <v>0</v>
      </c>
      <c r="AD10095" s="334">
        <v>0</v>
      </c>
      <c r="AE10095" s="334">
        <f t="shared" si="1577"/>
        <v>0</v>
      </c>
      <c r="AF10095" s="334">
        <f t="shared" si="1578"/>
        <v>0</v>
      </c>
      <c r="AG10095" s="340">
        <f t="shared" si="1579"/>
        <v>0</v>
      </c>
      <c r="AI10095" s="340">
        <f t="shared" si="1582"/>
        <v>0</v>
      </c>
      <c r="AJ10095" s="340">
        <f t="shared" si="1582"/>
        <v>0</v>
      </c>
      <c r="AK10095" s="340">
        <f t="shared" si="1582"/>
        <v>0</v>
      </c>
      <c r="AL10095" s="340">
        <f t="shared" si="1582"/>
        <v>0</v>
      </c>
      <c r="AM10095" s="340">
        <f t="shared" si="1582"/>
        <v>0</v>
      </c>
    </row>
    <row r="10096" spans="1:39" x14ac:dyDescent="0.35">
      <c r="A10096" s="337">
        <v>32009</v>
      </c>
      <c r="B10096" s="338">
        <f t="shared" si="1574"/>
        <v>1987</v>
      </c>
      <c r="C10096" s="338">
        <f t="shared" si="1575"/>
        <v>8</v>
      </c>
      <c r="D10096" s="338">
        <f t="shared" si="1576"/>
        <v>20</v>
      </c>
      <c r="E10096" s="334">
        <v>0</v>
      </c>
      <c r="F10096" s="334">
        <v>0</v>
      </c>
      <c r="G10096" s="334">
        <v>0</v>
      </c>
      <c r="H10096" s="334">
        <v>0</v>
      </c>
      <c r="I10096" s="334">
        <v>0</v>
      </c>
      <c r="J10096" s="334">
        <v>0</v>
      </c>
      <c r="K10096" s="334">
        <v>0</v>
      </c>
      <c r="L10096" s="334">
        <v>0</v>
      </c>
      <c r="M10096" s="334">
        <v>0</v>
      </c>
      <c r="N10096" s="334">
        <v>0</v>
      </c>
      <c r="O10096" s="334">
        <v>0</v>
      </c>
      <c r="P10096" s="334">
        <v>0</v>
      </c>
      <c r="Q10096" s="334">
        <v>0</v>
      </c>
      <c r="R10096" s="334">
        <v>0</v>
      </c>
      <c r="S10096" s="334">
        <v>0</v>
      </c>
      <c r="T10096" s="334">
        <v>0</v>
      </c>
      <c r="U10096" s="334">
        <v>0</v>
      </c>
      <c r="V10096" s="334">
        <v>0</v>
      </c>
      <c r="W10096" s="334">
        <v>0</v>
      </c>
      <c r="X10096" s="334">
        <v>0</v>
      </c>
      <c r="Y10096" s="334">
        <v>0</v>
      </c>
      <c r="Z10096" s="334">
        <v>0</v>
      </c>
      <c r="AA10096" s="334">
        <v>0</v>
      </c>
      <c r="AB10096" s="334">
        <v>0</v>
      </c>
      <c r="AD10096" s="334">
        <v>0</v>
      </c>
      <c r="AE10096" s="334">
        <f t="shared" si="1577"/>
        <v>0</v>
      </c>
      <c r="AF10096" s="334">
        <f t="shared" si="1578"/>
        <v>0</v>
      </c>
      <c r="AG10096" s="340">
        <f t="shared" si="1579"/>
        <v>0</v>
      </c>
      <c r="AI10096" s="340">
        <f t="shared" si="1582"/>
        <v>0</v>
      </c>
      <c r="AJ10096" s="340">
        <f t="shared" si="1582"/>
        <v>0</v>
      </c>
      <c r="AK10096" s="340">
        <f t="shared" si="1582"/>
        <v>0</v>
      </c>
      <c r="AL10096" s="340">
        <f t="shared" si="1582"/>
        <v>0</v>
      </c>
      <c r="AM10096" s="340">
        <f t="shared" si="1582"/>
        <v>0</v>
      </c>
    </row>
    <row r="10097" spans="1:39" x14ac:dyDescent="0.35">
      <c r="A10097" s="337">
        <v>32010</v>
      </c>
      <c r="B10097" s="338">
        <f t="shared" si="1574"/>
        <v>1987</v>
      </c>
      <c r="C10097" s="338">
        <f t="shared" si="1575"/>
        <v>8</v>
      </c>
      <c r="D10097" s="338">
        <f t="shared" si="1576"/>
        <v>21</v>
      </c>
      <c r="E10097" s="334">
        <v>0</v>
      </c>
      <c r="F10097" s="334">
        <v>0</v>
      </c>
      <c r="G10097" s="334">
        <v>0</v>
      </c>
      <c r="H10097" s="334">
        <v>0</v>
      </c>
      <c r="I10097" s="334">
        <v>0</v>
      </c>
      <c r="J10097" s="334">
        <v>0</v>
      </c>
      <c r="K10097" s="334">
        <v>0</v>
      </c>
      <c r="L10097" s="334">
        <v>0</v>
      </c>
      <c r="M10097" s="334">
        <v>0</v>
      </c>
      <c r="N10097" s="334">
        <v>0</v>
      </c>
      <c r="O10097" s="334">
        <v>0</v>
      </c>
      <c r="P10097" s="334">
        <v>0</v>
      </c>
      <c r="Q10097" s="334">
        <v>0</v>
      </c>
      <c r="R10097" s="334">
        <v>0</v>
      </c>
      <c r="S10097" s="334">
        <v>0</v>
      </c>
      <c r="T10097" s="334">
        <v>0</v>
      </c>
      <c r="U10097" s="334">
        <v>0</v>
      </c>
      <c r="V10097" s="334">
        <v>0</v>
      </c>
      <c r="W10097" s="334">
        <v>0</v>
      </c>
      <c r="X10097" s="334">
        <v>0</v>
      </c>
      <c r="Y10097" s="334">
        <v>0</v>
      </c>
      <c r="Z10097" s="334">
        <v>0</v>
      </c>
      <c r="AA10097" s="334">
        <v>0</v>
      </c>
      <c r="AB10097" s="334">
        <v>0</v>
      </c>
      <c r="AD10097" s="334">
        <v>0</v>
      </c>
      <c r="AE10097" s="334">
        <f t="shared" si="1577"/>
        <v>0</v>
      </c>
      <c r="AF10097" s="334">
        <f t="shared" si="1578"/>
        <v>0</v>
      </c>
      <c r="AG10097" s="340">
        <f t="shared" si="1579"/>
        <v>0</v>
      </c>
      <c r="AI10097" s="340">
        <f t="shared" si="1582"/>
        <v>0</v>
      </c>
      <c r="AJ10097" s="340">
        <f t="shared" si="1582"/>
        <v>0</v>
      </c>
      <c r="AK10097" s="340">
        <f t="shared" si="1582"/>
        <v>0</v>
      </c>
      <c r="AL10097" s="340">
        <f t="shared" si="1582"/>
        <v>0</v>
      </c>
      <c r="AM10097" s="340">
        <f t="shared" si="1582"/>
        <v>0</v>
      </c>
    </row>
    <row r="10098" spans="1:39" x14ac:dyDescent="0.35">
      <c r="A10098" s="337">
        <v>32011</v>
      </c>
      <c r="B10098" s="338">
        <f t="shared" si="1574"/>
        <v>1987</v>
      </c>
      <c r="C10098" s="338">
        <f t="shared" si="1575"/>
        <v>8</v>
      </c>
      <c r="D10098" s="338">
        <f t="shared" si="1576"/>
        <v>22</v>
      </c>
      <c r="E10098" s="334">
        <v>0</v>
      </c>
      <c r="F10098" s="334">
        <v>0</v>
      </c>
      <c r="G10098" s="334">
        <v>0</v>
      </c>
      <c r="H10098" s="334">
        <v>0</v>
      </c>
      <c r="I10098" s="334">
        <v>0</v>
      </c>
      <c r="J10098" s="334">
        <v>0</v>
      </c>
      <c r="K10098" s="334">
        <v>0</v>
      </c>
      <c r="L10098" s="334">
        <v>0</v>
      </c>
      <c r="M10098" s="334">
        <v>0</v>
      </c>
      <c r="N10098" s="334">
        <v>0</v>
      </c>
      <c r="O10098" s="334">
        <v>0</v>
      </c>
      <c r="P10098" s="334">
        <v>0</v>
      </c>
      <c r="Q10098" s="334">
        <v>0</v>
      </c>
      <c r="R10098" s="334">
        <v>0</v>
      </c>
      <c r="S10098" s="334">
        <v>0</v>
      </c>
      <c r="T10098" s="334">
        <v>0</v>
      </c>
      <c r="U10098" s="334">
        <v>0</v>
      </c>
      <c r="V10098" s="334">
        <v>0</v>
      </c>
      <c r="W10098" s="334">
        <v>0</v>
      </c>
      <c r="X10098" s="334">
        <v>0</v>
      </c>
      <c r="Y10098" s="334">
        <v>0</v>
      </c>
      <c r="Z10098" s="334">
        <v>0</v>
      </c>
      <c r="AA10098" s="334">
        <v>0</v>
      </c>
      <c r="AB10098" s="334">
        <v>0</v>
      </c>
      <c r="AD10098" s="334">
        <v>0</v>
      </c>
      <c r="AE10098" s="334">
        <f t="shared" si="1577"/>
        <v>0</v>
      </c>
      <c r="AF10098" s="334">
        <f t="shared" si="1578"/>
        <v>0</v>
      </c>
      <c r="AG10098" s="340">
        <f t="shared" si="1579"/>
        <v>0</v>
      </c>
      <c r="AI10098" s="340">
        <f t="shared" si="1582"/>
        <v>0</v>
      </c>
      <c r="AJ10098" s="340">
        <f t="shared" si="1582"/>
        <v>0</v>
      </c>
      <c r="AK10098" s="340">
        <f t="shared" si="1582"/>
        <v>0</v>
      </c>
      <c r="AL10098" s="340">
        <f t="shared" si="1582"/>
        <v>0</v>
      </c>
      <c r="AM10098" s="340">
        <f t="shared" si="1582"/>
        <v>0</v>
      </c>
    </row>
    <row r="10099" spans="1:39" x14ac:dyDescent="0.35">
      <c r="A10099" s="337">
        <v>32012</v>
      </c>
      <c r="B10099" s="338">
        <f t="shared" si="1574"/>
        <v>1987</v>
      </c>
      <c r="C10099" s="338">
        <f t="shared" si="1575"/>
        <v>8</v>
      </c>
      <c r="D10099" s="338">
        <f t="shared" si="1576"/>
        <v>23</v>
      </c>
      <c r="E10099" s="334">
        <v>0</v>
      </c>
      <c r="F10099" s="334">
        <v>0</v>
      </c>
      <c r="G10099" s="334">
        <v>0</v>
      </c>
      <c r="H10099" s="334">
        <v>0</v>
      </c>
      <c r="I10099" s="334">
        <v>0</v>
      </c>
      <c r="J10099" s="334">
        <v>0</v>
      </c>
      <c r="K10099" s="334">
        <v>0</v>
      </c>
      <c r="L10099" s="334">
        <v>0</v>
      </c>
      <c r="M10099" s="334">
        <v>0</v>
      </c>
      <c r="N10099" s="334">
        <v>0</v>
      </c>
      <c r="O10099" s="334">
        <v>0</v>
      </c>
      <c r="P10099" s="334">
        <v>0</v>
      </c>
      <c r="Q10099" s="334">
        <v>0</v>
      </c>
      <c r="R10099" s="334">
        <v>0</v>
      </c>
      <c r="S10099" s="334">
        <v>0</v>
      </c>
      <c r="T10099" s="334">
        <v>0</v>
      </c>
      <c r="U10099" s="334">
        <v>0</v>
      </c>
      <c r="V10099" s="334">
        <v>0</v>
      </c>
      <c r="W10099" s="334">
        <v>0</v>
      </c>
      <c r="X10099" s="334">
        <v>0</v>
      </c>
      <c r="Y10099" s="334">
        <v>0</v>
      </c>
      <c r="Z10099" s="334">
        <v>0</v>
      </c>
      <c r="AA10099" s="334">
        <v>0</v>
      </c>
      <c r="AB10099" s="334">
        <v>0</v>
      </c>
      <c r="AD10099" s="334">
        <v>0</v>
      </c>
      <c r="AE10099" s="334">
        <f t="shared" si="1577"/>
        <v>0</v>
      </c>
      <c r="AF10099" s="334">
        <f t="shared" si="1578"/>
        <v>0</v>
      </c>
      <c r="AG10099" s="340">
        <f t="shared" si="1579"/>
        <v>0</v>
      </c>
      <c r="AI10099" s="340">
        <f t="shared" si="1582"/>
        <v>0</v>
      </c>
      <c r="AJ10099" s="340">
        <f t="shared" si="1582"/>
        <v>0</v>
      </c>
      <c r="AK10099" s="340">
        <f t="shared" si="1582"/>
        <v>0</v>
      </c>
      <c r="AL10099" s="340">
        <f t="shared" si="1582"/>
        <v>0</v>
      </c>
      <c r="AM10099" s="340">
        <f t="shared" si="1582"/>
        <v>0</v>
      </c>
    </row>
    <row r="10100" spans="1:39" x14ac:dyDescent="0.35">
      <c r="A10100" s="337">
        <v>32013</v>
      </c>
      <c r="B10100" s="338">
        <f t="shared" si="1574"/>
        <v>1987</v>
      </c>
      <c r="C10100" s="338">
        <f t="shared" si="1575"/>
        <v>8</v>
      </c>
      <c r="D10100" s="338">
        <f t="shared" si="1576"/>
        <v>24</v>
      </c>
      <c r="E10100" s="334">
        <v>0</v>
      </c>
      <c r="F10100" s="334">
        <v>0</v>
      </c>
      <c r="G10100" s="334">
        <v>0</v>
      </c>
      <c r="H10100" s="334">
        <v>0</v>
      </c>
      <c r="I10100" s="334">
        <v>0</v>
      </c>
      <c r="J10100" s="334">
        <v>0</v>
      </c>
      <c r="K10100" s="334">
        <v>0</v>
      </c>
      <c r="L10100" s="334">
        <v>0</v>
      </c>
      <c r="M10100" s="334">
        <v>0</v>
      </c>
      <c r="N10100" s="334">
        <v>0</v>
      </c>
      <c r="O10100" s="334">
        <v>0</v>
      </c>
      <c r="P10100" s="334">
        <v>0</v>
      </c>
      <c r="Q10100" s="334">
        <v>0</v>
      </c>
      <c r="R10100" s="334">
        <v>0</v>
      </c>
      <c r="S10100" s="334">
        <v>0</v>
      </c>
      <c r="T10100" s="334">
        <v>0</v>
      </c>
      <c r="U10100" s="334">
        <v>0</v>
      </c>
      <c r="V10100" s="334">
        <v>2.5</v>
      </c>
      <c r="W10100" s="334">
        <v>0</v>
      </c>
      <c r="X10100" s="334">
        <v>0.6</v>
      </c>
      <c r="Y10100" s="334">
        <v>8.1</v>
      </c>
      <c r="Z10100" s="334">
        <v>1.8</v>
      </c>
      <c r="AA10100" s="334">
        <v>0</v>
      </c>
      <c r="AB10100" s="334">
        <v>0</v>
      </c>
      <c r="AD10100" s="334">
        <v>13</v>
      </c>
      <c r="AE10100" s="334">
        <f t="shared" si="1577"/>
        <v>13</v>
      </c>
      <c r="AF10100" s="334">
        <f t="shared" si="1578"/>
        <v>13</v>
      </c>
      <c r="AG10100" s="340">
        <f t="shared" si="1579"/>
        <v>0</v>
      </c>
      <c r="AI10100" s="340">
        <f t="shared" ref="AI10100:AM10115" si="1583">IF($C10100=AI$1,$AF10100,0)</f>
        <v>0</v>
      </c>
      <c r="AJ10100" s="340">
        <f t="shared" si="1583"/>
        <v>0</v>
      </c>
      <c r="AK10100" s="340">
        <f t="shared" si="1583"/>
        <v>0</v>
      </c>
      <c r="AL10100" s="340">
        <f t="shared" si="1583"/>
        <v>13</v>
      </c>
      <c r="AM10100" s="340">
        <f t="shared" si="1583"/>
        <v>0</v>
      </c>
    </row>
    <row r="10101" spans="1:39" x14ac:dyDescent="0.35">
      <c r="A10101" s="337">
        <v>32014</v>
      </c>
      <c r="B10101" s="338">
        <f t="shared" si="1574"/>
        <v>1987</v>
      </c>
      <c r="C10101" s="338">
        <f t="shared" si="1575"/>
        <v>8</v>
      </c>
      <c r="D10101" s="338">
        <f t="shared" si="1576"/>
        <v>25</v>
      </c>
      <c r="E10101" s="334">
        <v>0</v>
      </c>
      <c r="F10101" s="334">
        <v>0</v>
      </c>
      <c r="G10101" s="334">
        <v>0</v>
      </c>
      <c r="H10101" s="334">
        <v>0</v>
      </c>
      <c r="I10101" s="334">
        <v>0</v>
      </c>
      <c r="J10101" s="334">
        <v>0</v>
      </c>
      <c r="K10101" s="334">
        <v>0</v>
      </c>
      <c r="L10101" s="334">
        <v>0</v>
      </c>
      <c r="M10101" s="334">
        <v>0</v>
      </c>
      <c r="N10101" s="334">
        <v>0</v>
      </c>
      <c r="O10101" s="334">
        <v>0.4</v>
      </c>
      <c r="P10101" s="334">
        <v>0</v>
      </c>
      <c r="Q10101" s="334">
        <v>0</v>
      </c>
      <c r="R10101" s="334">
        <v>0</v>
      </c>
      <c r="S10101" s="334">
        <v>0</v>
      </c>
      <c r="T10101" s="334">
        <v>0</v>
      </c>
      <c r="U10101" s="334">
        <v>0</v>
      </c>
      <c r="V10101" s="334">
        <v>0</v>
      </c>
      <c r="W10101" s="334">
        <v>0</v>
      </c>
      <c r="X10101" s="334">
        <v>0</v>
      </c>
      <c r="Y10101" s="334">
        <v>0</v>
      </c>
      <c r="Z10101" s="334">
        <v>0</v>
      </c>
      <c r="AA10101" s="334">
        <v>0</v>
      </c>
      <c r="AB10101" s="334">
        <v>0</v>
      </c>
      <c r="AD10101" s="334">
        <v>0.4</v>
      </c>
      <c r="AE10101" s="334">
        <f t="shared" si="1577"/>
        <v>0.4</v>
      </c>
      <c r="AF10101" s="334">
        <f t="shared" si="1578"/>
        <v>0.4</v>
      </c>
      <c r="AG10101" s="340">
        <f t="shared" si="1579"/>
        <v>0</v>
      </c>
      <c r="AI10101" s="340">
        <f t="shared" si="1583"/>
        <v>0</v>
      </c>
      <c r="AJ10101" s="340">
        <f t="shared" si="1583"/>
        <v>0</v>
      </c>
      <c r="AK10101" s="340">
        <f t="shared" si="1583"/>
        <v>0</v>
      </c>
      <c r="AL10101" s="340">
        <f t="shared" si="1583"/>
        <v>0.4</v>
      </c>
      <c r="AM10101" s="340">
        <f t="shared" si="1583"/>
        <v>0</v>
      </c>
    </row>
    <row r="10102" spans="1:39" x14ac:dyDescent="0.35">
      <c r="A10102" s="337">
        <v>32015</v>
      </c>
      <c r="B10102" s="338">
        <f t="shared" si="1574"/>
        <v>1987</v>
      </c>
      <c r="C10102" s="338">
        <f t="shared" si="1575"/>
        <v>8</v>
      </c>
      <c r="D10102" s="338">
        <f t="shared" si="1576"/>
        <v>26</v>
      </c>
      <c r="E10102" s="334">
        <v>0</v>
      </c>
      <c r="F10102" s="334">
        <v>0</v>
      </c>
      <c r="G10102" s="334">
        <v>0</v>
      </c>
      <c r="H10102" s="334">
        <v>0</v>
      </c>
      <c r="I10102" s="334">
        <v>0</v>
      </c>
      <c r="J10102" s="334">
        <v>0</v>
      </c>
      <c r="K10102" s="334">
        <v>0</v>
      </c>
      <c r="L10102" s="334">
        <v>0</v>
      </c>
      <c r="M10102" s="334">
        <v>0</v>
      </c>
      <c r="N10102" s="334">
        <v>0</v>
      </c>
      <c r="O10102" s="334">
        <v>0</v>
      </c>
      <c r="P10102" s="334">
        <v>0</v>
      </c>
      <c r="Q10102" s="334">
        <v>0</v>
      </c>
      <c r="R10102" s="334">
        <v>0</v>
      </c>
      <c r="S10102" s="334">
        <v>0</v>
      </c>
      <c r="T10102" s="334">
        <v>0</v>
      </c>
      <c r="U10102" s="334">
        <v>0</v>
      </c>
      <c r="V10102" s="334">
        <v>0</v>
      </c>
      <c r="W10102" s="334">
        <v>0</v>
      </c>
      <c r="X10102" s="334">
        <v>0</v>
      </c>
      <c r="Y10102" s="334">
        <v>0</v>
      </c>
      <c r="Z10102" s="334">
        <v>0</v>
      </c>
      <c r="AA10102" s="334">
        <v>0</v>
      </c>
      <c r="AB10102" s="334">
        <v>0</v>
      </c>
      <c r="AD10102" s="334">
        <v>0</v>
      </c>
      <c r="AE10102" s="334">
        <f t="shared" si="1577"/>
        <v>0</v>
      </c>
      <c r="AF10102" s="334">
        <f t="shared" si="1578"/>
        <v>0</v>
      </c>
      <c r="AG10102" s="340">
        <f t="shared" si="1579"/>
        <v>0</v>
      </c>
      <c r="AI10102" s="340">
        <f t="shared" si="1583"/>
        <v>0</v>
      </c>
      <c r="AJ10102" s="340">
        <f t="shared" si="1583"/>
        <v>0</v>
      </c>
      <c r="AK10102" s="340">
        <f t="shared" si="1583"/>
        <v>0</v>
      </c>
      <c r="AL10102" s="340">
        <f t="shared" si="1583"/>
        <v>0</v>
      </c>
      <c r="AM10102" s="340">
        <f t="shared" si="1583"/>
        <v>0</v>
      </c>
    </row>
    <row r="10103" spans="1:39" x14ac:dyDescent="0.35">
      <c r="A10103" s="337">
        <v>32016</v>
      </c>
      <c r="B10103" s="338">
        <f t="shared" si="1574"/>
        <v>1987</v>
      </c>
      <c r="C10103" s="338">
        <f t="shared" si="1575"/>
        <v>8</v>
      </c>
      <c r="D10103" s="338">
        <f t="shared" si="1576"/>
        <v>27</v>
      </c>
      <c r="E10103" s="334">
        <v>0</v>
      </c>
      <c r="F10103" s="334">
        <v>0</v>
      </c>
      <c r="G10103" s="334">
        <v>0</v>
      </c>
      <c r="H10103" s="334">
        <v>0</v>
      </c>
      <c r="I10103" s="334">
        <v>0</v>
      </c>
      <c r="J10103" s="334">
        <v>0</v>
      </c>
      <c r="K10103" s="334">
        <v>0</v>
      </c>
      <c r="L10103" s="334">
        <v>0</v>
      </c>
      <c r="M10103" s="334">
        <v>0</v>
      </c>
      <c r="N10103" s="334">
        <v>0</v>
      </c>
      <c r="O10103" s="334">
        <v>0</v>
      </c>
      <c r="P10103" s="334">
        <v>0</v>
      </c>
      <c r="Q10103" s="334">
        <v>0</v>
      </c>
      <c r="R10103" s="334">
        <v>0</v>
      </c>
      <c r="S10103" s="334">
        <v>0</v>
      </c>
      <c r="T10103" s="334">
        <v>0</v>
      </c>
      <c r="U10103" s="334">
        <v>0</v>
      </c>
      <c r="V10103" s="334">
        <v>0</v>
      </c>
      <c r="W10103" s="334">
        <v>0</v>
      </c>
      <c r="X10103" s="334">
        <v>0</v>
      </c>
      <c r="Y10103" s="334">
        <v>0</v>
      </c>
      <c r="Z10103" s="334">
        <v>0</v>
      </c>
      <c r="AA10103" s="334">
        <v>0</v>
      </c>
      <c r="AB10103" s="334">
        <v>0</v>
      </c>
      <c r="AD10103" s="334">
        <v>0</v>
      </c>
      <c r="AE10103" s="334">
        <f t="shared" si="1577"/>
        <v>0</v>
      </c>
      <c r="AF10103" s="334">
        <f t="shared" si="1578"/>
        <v>0</v>
      </c>
      <c r="AG10103" s="340">
        <f t="shared" si="1579"/>
        <v>0</v>
      </c>
      <c r="AI10103" s="340">
        <f t="shared" si="1583"/>
        <v>0</v>
      </c>
      <c r="AJ10103" s="340">
        <f t="shared" si="1583"/>
        <v>0</v>
      </c>
      <c r="AK10103" s="340">
        <f t="shared" si="1583"/>
        <v>0</v>
      </c>
      <c r="AL10103" s="340">
        <f t="shared" si="1583"/>
        <v>0</v>
      </c>
      <c r="AM10103" s="340">
        <f t="shared" si="1583"/>
        <v>0</v>
      </c>
    </row>
    <row r="10104" spans="1:39" x14ac:dyDescent="0.35">
      <c r="A10104" s="337">
        <v>32017</v>
      </c>
      <c r="B10104" s="338">
        <f t="shared" si="1574"/>
        <v>1987</v>
      </c>
      <c r="C10104" s="338">
        <f t="shared" si="1575"/>
        <v>8</v>
      </c>
      <c r="D10104" s="338">
        <f t="shared" si="1576"/>
        <v>28</v>
      </c>
      <c r="E10104" s="334">
        <v>0</v>
      </c>
      <c r="F10104" s="334">
        <v>0</v>
      </c>
      <c r="G10104" s="334">
        <v>0</v>
      </c>
      <c r="H10104" s="334">
        <v>0</v>
      </c>
      <c r="I10104" s="334">
        <v>0</v>
      </c>
      <c r="J10104" s="334">
        <v>0</v>
      </c>
      <c r="K10104" s="334">
        <v>0</v>
      </c>
      <c r="L10104" s="334">
        <v>0</v>
      </c>
      <c r="M10104" s="334">
        <v>0</v>
      </c>
      <c r="N10104" s="334">
        <v>0</v>
      </c>
      <c r="O10104" s="334">
        <v>0</v>
      </c>
      <c r="P10104" s="334">
        <v>0</v>
      </c>
      <c r="Q10104" s="334">
        <v>0</v>
      </c>
      <c r="R10104" s="334">
        <v>0</v>
      </c>
      <c r="S10104" s="334">
        <v>0</v>
      </c>
      <c r="T10104" s="334">
        <v>0</v>
      </c>
      <c r="U10104" s="334">
        <v>0</v>
      </c>
      <c r="V10104" s="334">
        <v>0</v>
      </c>
      <c r="W10104" s="334">
        <v>0</v>
      </c>
      <c r="X10104" s="334">
        <v>0</v>
      </c>
      <c r="Y10104" s="334">
        <v>0</v>
      </c>
      <c r="Z10104" s="334">
        <v>0</v>
      </c>
      <c r="AA10104" s="334">
        <v>0</v>
      </c>
      <c r="AB10104" s="334">
        <v>0</v>
      </c>
      <c r="AD10104" s="334">
        <v>0</v>
      </c>
      <c r="AE10104" s="334">
        <f t="shared" si="1577"/>
        <v>0</v>
      </c>
      <c r="AF10104" s="334">
        <f t="shared" si="1578"/>
        <v>0</v>
      </c>
      <c r="AG10104" s="340">
        <f t="shared" si="1579"/>
        <v>0</v>
      </c>
      <c r="AI10104" s="340">
        <f t="shared" si="1583"/>
        <v>0</v>
      </c>
      <c r="AJ10104" s="340">
        <f t="shared" si="1583"/>
        <v>0</v>
      </c>
      <c r="AK10104" s="340">
        <f t="shared" si="1583"/>
        <v>0</v>
      </c>
      <c r="AL10104" s="340">
        <f t="shared" si="1583"/>
        <v>0</v>
      </c>
      <c r="AM10104" s="340">
        <f t="shared" si="1583"/>
        <v>0</v>
      </c>
    </row>
    <row r="10105" spans="1:39" x14ac:dyDescent="0.35">
      <c r="A10105" s="337">
        <v>32018</v>
      </c>
      <c r="B10105" s="338">
        <f t="shared" si="1574"/>
        <v>1987</v>
      </c>
      <c r="C10105" s="338">
        <f t="shared" si="1575"/>
        <v>8</v>
      </c>
      <c r="D10105" s="338">
        <f t="shared" si="1576"/>
        <v>29</v>
      </c>
      <c r="E10105" s="334">
        <v>0.2</v>
      </c>
      <c r="F10105" s="334">
        <v>0.9</v>
      </c>
      <c r="G10105" s="334">
        <v>1.3</v>
      </c>
      <c r="H10105" s="334">
        <v>1.6</v>
      </c>
      <c r="I10105" s="334">
        <v>0</v>
      </c>
      <c r="J10105" s="334">
        <v>0</v>
      </c>
      <c r="K10105" s="334">
        <v>0</v>
      </c>
      <c r="L10105" s="334">
        <v>0</v>
      </c>
      <c r="M10105" s="334">
        <v>0</v>
      </c>
      <c r="N10105" s="334">
        <v>0</v>
      </c>
      <c r="O10105" s="334">
        <v>0</v>
      </c>
      <c r="P10105" s="334">
        <v>0</v>
      </c>
      <c r="Q10105" s="334">
        <v>0</v>
      </c>
      <c r="R10105" s="334">
        <v>0</v>
      </c>
      <c r="S10105" s="334">
        <v>0</v>
      </c>
      <c r="T10105" s="334">
        <v>0</v>
      </c>
      <c r="U10105" s="334">
        <v>0</v>
      </c>
      <c r="V10105" s="334">
        <v>0</v>
      </c>
      <c r="W10105" s="334">
        <v>0</v>
      </c>
      <c r="X10105" s="334">
        <v>0</v>
      </c>
      <c r="Y10105" s="334">
        <v>0</v>
      </c>
      <c r="Z10105" s="334">
        <v>0</v>
      </c>
      <c r="AA10105" s="334">
        <v>0</v>
      </c>
      <c r="AB10105" s="334">
        <v>0</v>
      </c>
      <c r="AD10105" s="334">
        <v>4</v>
      </c>
      <c r="AE10105" s="334">
        <f t="shared" si="1577"/>
        <v>4</v>
      </c>
      <c r="AF10105" s="334">
        <f t="shared" si="1578"/>
        <v>4</v>
      </c>
      <c r="AG10105" s="340">
        <f t="shared" si="1579"/>
        <v>0</v>
      </c>
      <c r="AI10105" s="340">
        <f t="shared" si="1583"/>
        <v>0</v>
      </c>
      <c r="AJ10105" s="340">
        <f t="shared" si="1583"/>
        <v>0</v>
      </c>
      <c r="AK10105" s="340">
        <f t="shared" si="1583"/>
        <v>0</v>
      </c>
      <c r="AL10105" s="340">
        <f t="shared" si="1583"/>
        <v>4</v>
      </c>
      <c r="AM10105" s="340">
        <f t="shared" si="1583"/>
        <v>0</v>
      </c>
    </row>
    <row r="10106" spans="1:39" x14ac:dyDescent="0.35">
      <c r="A10106" s="337">
        <v>32019</v>
      </c>
      <c r="B10106" s="338">
        <f t="shared" si="1574"/>
        <v>1987</v>
      </c>
      <c r="C10106" s="338">
        <f t="shared" si="1575"/>
        <v>8</v>
      </c>
      <c r="D10106" s="338">
        <f t="shared" si="1576"/>
        <v>30</v>
      </c>
      <c r="E10106" s="334">
        <v>0</v>
      </c>
      <c r="F10106" s="334">
        <v>0</v>
      </c>
      <c r="G10106" s="334">
        <v>0</v>
      </c>
      <c r="H10106" s="334">
        <v>0</v>
      </c>
      <c r="I10106" s="334">
        <v>0</v>
      </c>
      <c r="J10106" s="334">
        <v>0</v>
      </c>
      <c r="K10106" s="334">
        <v>0</v>
      </c>
      <c r="L10106" s="334">
        <v>0</v>
      </c>
      <c r="M10106" s="334">
        <v>0</v>
      </c>
      <c r="N10106" s="334">
        <v>0</v>
      </c>
      <c r="O10106" s="334">
        <v>0</v>
      </c>
      <c r="P10106" s="334">
        <v>0</v>
      </c>
      <c r="Q10106" s="334">
        <v>0</v>
      </c>
      <c r="R10106" s="334">
        <v>0</v>
      </c>
      <c r="S10106" s="334">
        <v>0</v>
      </c>
      <c r="T10106" s="334">
        <v>0</v>
      </c>
      <c r="U10106" s="334">
        <v>0</v>
      </c>
      <c r="V10106" s="334">
        <v>0</v>
      </c>
      <c r="W10106" s="334">
        <v>0</v>
      </c>
      <c r="X10106" s="334">
        <v>0</v>
      </c>
      <c r="Y10106" s="334">
        <v>0</v>
      </c>
      <c r="Z10106" s="334">
        <v>0</v>
      </c>
      <c r="AA10106" s="334">
        <v>0</v>
      </c>
      <c r="AB10106" s="334">
        <v>0</v>
      </c>
      <c r="AD10106" s="334">
        <v>0</v>
      </c>
      <c r="AE10106" s="334">
        <f t="shared" si="1577"/>
        <v>0</v>
      </c>
      <c r="AF10106" s="334">
        <f t="shared" si="1578"/>
        <v>0</v>
      </c>
      <c r="AG10106" s="340">
        <f t="shared" si="1579"/>
        <v>0</v>
      </c>
      <c r="AI10106" s="340">
        <f t="shared" si="1583"/>
        <v>0</v>
      </c>
      <c r="AJ10106" s="340">
        <f t="shared" si="1583"/>
        <v>0</v>
      </c>
      <c r="AK10106" s="340">
        <f t="shared" si="1583"/>
        <v>0</v>
      </c>
      <c r="AL10106" s="340">
        <f t="shared" si="1583"/>
        <v>0</v>
      </c>
      <c r="AM10106" s="340">
        <f t="shared" si="1583"/>
        <v>0</v>
      </c>
    </row>
    <row r="10107" spans="1:39" x14ac:dyDescent="0.35">
      <c r="A10107" s="337">
        <v>32020</v>
      </c>
      <c r="B10107" s="338">
        <f t="shared" si="1574"/>
        <v>1987</v>
      </c>
      <c r="C10107" s="338">
        <f t="shared" si="1575"/>
        <v>8</v>
      </c>
      <c r="D10107" s="338">
        <f t="shared" si="1576"/>
        <v>31</v>
      </c>
      <c r="E10107" s="334">
        <v>0</v>
      </c>
      <c r="F10107" s="334">
        <v>0</v>
      </c>
      <c r="G10107" s="334">
        <v>0</v>
      </c>
      <c r="H10107" s="334">
        <v>0</v>
      </c>
      <c r="I10107" s="334">
        <v>0</v>
      </c>
      <c r="J10107" s="334">
        <v>0</v>
      </c>
      <c r="K10107" s="334">
        <v>0</v>
      </c>
      <c r="L10107" s="334">
        <v>0</v>
      </c>
      <c r="M10107" s="334">
        <v>0</v>
      </c>
      <c r="N10107" s="334">
        <v>0</v>
      </c>
      <c r="O10107" s="334">
        <v>0</v>
      </c>
      <c r="P10107" s="334">
        <v>0</v>
      </c>
      <c r="Q10107" s="334">
        <v>0</v>
      </c>
      <c r="R10107" s="334">
        <v>0</v>
      </c>
      <c r="S10107" s="334">
        <v>0</v>
      </c>
      <c r="T10107" s="334">
        <v>0</v>
      </c>
      <c r="U10107" s="334">
        <v>0</v>
      </c>
      <c r="V10107" s="334">
        <v>0</v>
      </c>
      <c r="W10107" s="334">
        <v>0</v>
      </c>
      <c r="X10107" s="334">
        <v>0</v>
      </c>
      <c r="Y10107" s="334">
        <v>0</v>
      </c>
      <c r="Z10107" s="334">
        <v>0</v>
      </c>
      <c r="AA10107" s="334">
        <v>0</v>
      </c>
      <c r="AB10107" s="334">
        <v>0</v>
      </c>
      <c r="AD10107" s="334">
        <v>0</v>
      </c>
      <c r="AE10107" s="334">
        <f t="shared" si="1577"/>
        <v>0</v>
      </c>
      <c r="AF10107" s="334">
        <f t="shared" si="1578"/>
        <v>0</v>
      </c>
      <c r="AG10107" s="340">
        <f t="shared" si="1579"/>
        <v>0</v>
      </c>
      <c r="AI10107" s="340">
        <f t="shared" si="1583"/>
        <v>0</v>
      </c>
      <c r="AJ10107" s="340">
        <f t="shared" si="1583"/>
        <v>0</v>
      </c>
      <c r="AK10107" s="340">
        <f t="shared" si="1583"/>
        <v>0</v>
      </c>
      <c r="AL10107" s="340">
        <f t="shared" si="1583"/>
        <v>0</v>
      </c>
      <c r="AM10107" s="340">
        <f t="shared" si="1583"/>
        <v>0</v>
      </c>
    </row>
    <row r="10108" spans="1:39" x14ac:dyDescent="0.35">
      <c r="A10108" s="337">
        <v>32021</v>
      </c>
      <c r="B10108" s="338">
        <f t="shared" si="1574"/>
        <v>1987</v>
      </c>
      <c r="C10108" s="338">
        <f t="shared" si="1575"/>
        <v>9</v>
      </c>
      <c r="D10108" s="338">
        <f t="shared" si="1576"/>
        <v>1</v>
      </c>
      <c r="E10108" s="334">
        <v>0</v>
      </c>
      <c r="F10108" s="334">
        <v>0</v>
      </c>
      <c r="G10108" s="334">
        <v>0</v>
      </c>
      <c r="H10108" s="334">
        <v>0</v>
      </c>
      <c r="I10108" s="334">
        <v>0</v>
      </c>
      <c r="J10108" s="334">
        <v>0</v>
      </c>
      <c r="K10108" s="334">
        <v>0</v>
      </c>
      <c r="L10108" s="334">
        <v>0</v>
      </c>
      <c r="M10108" s="334">
        <v>0</v>
      </c>
      <c r="N10108" s="334">
        <v>0</v>
      </c>
      <c r="O10108" s="334">
        <v>0</v>
      </c>
      <c r="P10108" s="334">
        <v>0</v>
      </c>
      <c r="Q10108" s="334">
        <v>0</v>
      </c>
      <c r="R10108" s="334">
        <v>0</v>
      </c>
      <c r="S10108" s="334">
        <v>0</v>
      </c>
      <c r="T10108" s="334">
        <v>0</v>
      </c>
      <c r="U10108" s="334">
        <v>0</v>
      </c>
      <c r="V10108" s="334">
        <v>0</v>
      </c>
      <c r="W10108" s="334">
        <v>0</v>
      </c>
      <c r="X10108" s="334">
        <v>0</v>
      </c>
      <c r="Y10108" s="334">
        <v>0</v>
      </c>
      <c r="Z10108" s="334">
        <v>0</v>
      </c>
      <c r="AA10108" s="334">
        <v>0</v>
      </c>
      <c r="AB10108" s="334">
        <v>0</v>
      </c>
      <c r="AD10108" s="334">
        <v>0</v>
      </c>
      <c r="AE10108" s="334">
        <f t="shared" si="1577"/>
        <v>0</v>
      </c>
      <c r="AF10108" s="334">
        <f t="shared" si="1578"/>
        <v>0</v>
      </c>
      <c r="AG10108" s="340">
        <f t="shared" si="1579"/>
        <v>0</v>
      </c>
      <c r="AI10108" s="340">
        <f t="shared" si="1583"/>
        <v>0</v>
      </c>
      <c r="AJ10108" s="340">
        <f t="shared" si="1583"/>
        <v>0</v>
      </c>
      <c r="AK10108" s="340">
        <f t="shared" si="1583"/>
        <v>0</v>
      </c>
      <c r="AL10108" s="340">
        <f t="shared" si="1583"/>
        <v>0</v>
      </c>
      <c r="AM10108" s="340">
        <f t="shared" si="1583"/>
        <v>0</v>
      </c>
    </row>
    <row r="10109" spans="1:39" x14ac:dyDescent="0.35">
      <c r="A10109" s="337">
        <v>32022</v>
      </c>
      <c r="B10109" s="338">
        <f t="shared" si="1574"/>
        <v>1987</v>
      </c>
      <c r="C10109" s="338">
        <f t="shared" si="1575"/>
        <v>9</v>
      </c>
      <c r="D10109" s="338">
        <f t="shared" si="1576"/>
        <v>2</v>
      </c>
      <c r="E10109" s="334">
        <v>0</v>
      </c>
      <c r="F10109" s="334">
        <v>0</v>
      </c>
      <c r="G10109" s="334">
        <v>0</v>
      </c>
      <c r="H10109" s="334">
        <v>0</v>
      </c>
      <c r="I10109" s="334">
        <v>0</v>
      </c>
      <c r="J10109" s="334">
        <v>0</v>
      </c>
      <c r="K10109" s="334">
        <v>0</v>
      </c>
      <c r="L10109" s="334">
        <v>0</v>
      </c>
      <c r="M10109" s="334">
        <v>0</v>
      </c>
      <c r="N10109" s="334">
        <v>0</v>
      </c>
      <c r="O10109" s="334">
        <v>0</v>
      </c>
      <c r="P10109" s="334">
        <v>0</v>
      </c>
      <c r="Q10109" s="334">
        <v>0</v>
      </c>
      <c r="R10109" s="334">
        <v>0</v>
      </c>
      <c r="S10109" s="334">
        <v>0</v>
      </c>
      <c r="T10109" s="334">
        <v>2.9</v>
      </c>
      <c r="U10109" s="334">
        <v>2.9</v>
      </c>
      <c r="V10109" s="334">
        <v>5.7</v>
      </c>
      <c r="W10109" s="334">
        <v>0.2</v>
      </c>
      <c r="X10109" s="334">
        <v>0</v>
      </c>
      <c r="Y10109" s="334">
        <v>0.4</v>
      </c>
      <c r="Z10109" s="334">
        <v>1.3</v>
      </c>
      <c r="AA10109" s="334">
        <v>0.4</v>
      </c>
      <c r="AB10109" s="334">
        <v>0</v>
      </c>
      <c r="AD10109" s="334">
        <v>13.8</v>
      </c>
      <c r="AE10109" s="334">
        <f t="shared" si="1577"/>
        <v>13.8</v>
      </c>
      <c r="AF10109" s="334">
        <f t="shared" si="1578"/>
        <v>13.8</v>
      </c>
      <c r="AG10109" s="340">
        <f t="shared" si="1579"/>
        <v>0</v>
      </c>
      <c r="AI10109" s="340">
        <f t="shared" si="1583"/>
        <v>0</v>
      </c>
      <c r="AJ10109" s="340">
        <f t="shared" si="1583"/>
        <v>0</v>
      </c>
      <c r="AK10109" s="340">
        <f t="shared" si="1583"/>
        <v>0</v>
      </c>
      <c r="AL10109" s="340">
        <f t="shared" si="1583"/>
        <v>0</v>
      </c>
      <c r="AM10109" s="340">
        <f t="shared" si="1583"/>
        <v>13.8</v>
      </c>
    </row>
    <row r="10110" spans="1:39" x14ac:dyDescent="0.35">
      <c r="A10110" s="337">
        <v>32023</v>
      </c>
      <c r="B10110" s="338">
        <f t="shared" si="1574"/>
        <v>1987</v>
      </c>
      <c r="C10110" s="338">
        <f t="shared" si="1575"/>
        <v>9</v>
      </c>
      <c r="D10110" s="338">
        <f t="shared" si="1576"/>
        <v>3</v>
      </c>
      <c r="E10110" s="334">
        <v>0.2</v>
      </c>
      <c r="F10110" s="334">
        <v>0.2</v>
      </c>
      <c r="G10110" s="334">
        <v>0.2</v>
      </c>
      <c r="H10110" s="334">
        <v>0</v>
      </c>
      <c r="I10110" s="334">
        <v>0</v>
      </c>
      <c r="J10110" s="334">
        <v>0.7</v>
      </c>
      <c r="K10110" s="334">
        <v>2</v>
      </c>
      <c r="L10110" s="334">
        <v>1.7</v>
      </c>
      <c r="M10110" s="334">
        <v>1</v>
      </c>
      <c r="N10110" s="334">
        <v>0.2</v>
      </c>
      <c r="O10110" s="334">
        <v>0</v>
      </c>
      <c r="P10110" s="334">
        <v>0</v>
      </c>
      <c r="Q10110" s="334">
        <v>0</v>
      </c>
      <c r="R10110" s="334">
        <v>0</v>
      </c>
      <c r="S10110" s="334">
        <v>0</v>
      </c>
      <c r="T10110" s="334">
        <v>0</v>
      </c>
      <c r="U10110" s="334">
        <v>0</v>
      </c>
      <c r="V10110" s="334">
        <v>0</v>
      </c>
      <c r="W10110" s="334">
        <v>0</v>
      </c>
      <c r="X10110" s="334">
        <v>0</v>
      </c>
      <c r="Y10110" s="334">
        <v>0</v>
      </c>
      <c r="Z10110" s="334">
        <v>0</v>
      </c>
      <c r="AA10110" s="334">
        <v>0</v>
      </c>
      <c r="AB10110" s="334">
        <v>0</v>
      </c>
      <c r="AD10110" s="334">
        <v>6.2</v>
      </c>
      <c r="AE10110" s="334">
        <f t="shared" si="1577"/>
        <v>6.2</v>
      </c>
      <c r="AF10110" s="334">
        <f t="shared" si="1578"/>
        <v>6.2</v>
      </c>
      <c r="AG10110" s="340">
        <f t="shared" si="1579"/>
        <v>0</v>
      </c>
      <c r="AI10110" s="340">
        <f t="shared" si="1583"/>
        <v>0</v>
      </c>
      <c r="AJ10110" s="340">
        <f t="shared" si="1583"/>
        <v>0</v>
      </c>
      <c r="AK10110" s="340">
        <f t="shared" si="1583"/>
        <v>0</v>
      </c>
      <c r="AL10110" s="340">
        <f t="shared" si="1583"/>
        <v>0</v>
      </c>
      <c r="AM10110" s="340">
        <f t="shared" si="1583"/>
        <v>6.2</v>
      </c>
    </row>
    <row r="10111" spans="1:39" x14ac:dyDescent="0.35">
      <c r="A10111" s="337">
        <v>32024</v>
      </c>
      <c r="B10111" s="338">
        <f t="shared" si="1574"/>
        <v>1987</v>
      </c>
      <c r="C10111" s="338">
        <f t="shared" si="1575"/>
        <v>9</v>
      </c>
      <c r="D10111" s="338">
        <f t="shared" si="1576"/>
        <v>4</v>
      </c>
      <c r="E10111" s="334">
        <v>0</v>
      </c>
      <c r="F10111" s="334">
        <v>0</v>
      </c>
      <c r="G10111" s="334">
        <v>0</v>
      </c>
      <c r="H10111" s="334">
        <v>0</v>
      </c>
      <c r="I10111" s="334">
        <v>0</v>
      </c>
      <c r="J10111" s="334">
        <v>0</v>
      </c>
      <c r="K10111" s="334">
        <v>0</v>
      </c>
      <c r="L10111" s="334">
        <v>0</v>
      </c>
      <c r="M10111" s="334">
        <v>0</v>
      </c>
      <c r="N10111" s="334">
        <v>0</v>
      </c>
      <c r="O10111" s="334">
        <v>0</v>
      </c>
      <c r="P10111" s="334">
        <v>0</v>
      </c>
      <c r="Q10111" s="334">
        <v>0</v>
      </c>
      <c r="R10111" s="334">
        <v>0</v>
      </c>
      <c r="S10111" s="334">
        <v>0</v>
      </c>
      <c r="T10111" s="334">
        <v>0</v>
      </c>
      <c r="U10111" s="334">
        <v>0</v>
      </c>
      <c r="V10111" s="334">
        <v>0</v>
      </c>
      <c r="W10111" s="334">
        <v>0</v>
      </c>
      <c r="X10111" s="334">
        <v>0</v>
      </c>
      <c r="Y10111" s="334">
        <v>0</v>
      </c>
      <c r="Z10111" s="334">
        <v>0</v>
      </c>
      <c r="AA10111" s="334">
        <v>0</v>
      </c>
      <c r="AB10111" s="334">
        <v>0</v>
      </c>
      <c r="AD10111" s="334">
        <v>0</v>
      </c>
      <c r="AE10111" s="334">
        <f t="shared" si="1577"/>
        <v>0</v>
      </c>
      <c r="AF10111" s="334">
        <f t="shared" si="1578"/>
        <v>0</v>
      </c>
      <c r="AG10111" s="340">
        <f t="shared" si="1579"/>
        <v>0</v>
      </c>
      <c r="AI10111" s="340">
        <f t="shared" si="1583"/>
        <v>0</v>
      </c>
      <c r="AJ10111" s="340">
        <f t="shared" si="1583"/>
        <v>0</v>
      </c>
      <c r="AK10111" s="340">
        <f t="shared" si="1583"/>
        <v>0</v>
      </c>
      <c r="AL10111" s="340">
        <f t="shared" si="1583"/>
        <v>0</v>
      </c>
      <c r="AM10111" s="340">
        <f t="shared" si="1583"/>
        <v>0</v>
      </c>
    </row>
    <row r="10112" spans="1:39" x14ac:dyDescent="0.35">
      <c r="A10112" s="337">
        <v>32025</v>
      </c>
      <c r="B10112" s="338">
        <f t="shared" si="1574"/>
        <v>1987</v>
      </c>
      <c r="C10112" s="338">
        <f t="shared" si="1575"/>
        <v>9</v>
      </c>
      <c r="D10112" s="338">
        <f t="shared" si="1576"/>
        <v>5</v>
      </c>
      <c r="E10112" s="334">
        <v>0</v>
      </c>
      <c r="F10112" s="334">
        <v>0</v>
      </c>
      <c r="G10112" s="334">
        <v>0</v>
      </c>
      <c r="H10112" s="334">
        <v>0</v>
      </c>
      <c r="I10112" s="334">
        <v>0</v>
      </c>
      <c r="J10112" s="334">
        <v>0</v>
      </c>
      <c r="K10112" s="334">
        <v>0</v>
      </c>
      <c r="L10112" s="334">
        <v>0</v>
      </c>
      <c r="M10112" s="334">
        <v>0</v>
      </c>
      <c r="N10112" s="334">
        <v>0</v>
      </c>
      <c r="O10112" s="334">
        <v>0</v>
      </c>
      <c r="P10112" s="334">
        <v>0</v>
      </c>
      <c r="Q10112" s="334">
        <v>0</v>
      </c>
      <c r="R10112" s="334">
        <v>0</v>
      </c>
      <c r="S10112" s="334">
        <v>0</v>
      </c>
      <c r="T10112" s="334">
        <v>0</v>
      </c>
      <c r="U10112" s="334">
        <v>0</v>
      </c>
      <c r="V10112" s="334">
        <v>0</v>
      </c>
      <c r="W10112" s="334">
        <v>0</v>
      </c>
      <c r="X10112" s="334">
        <v>0</v>
      </c>
      <c r="Y10112" s="334">
        <v>0</v>
      </c>
      <c r="Z10112" s="334">
        <v>0</v>
      </c>
      <c r="AA10112" s="334">
        <v>0</v>
      </c>
      <c r="AB10112" s="334">
        <v>0</v>
      </c>
      <c r="AD10112" s="334">
        <v>0</v>
      </c>
      <c r="AE10112" s="334">
        <f t="shared" si="1577"/>
        <v>0</v>
      </c>
      <c r="AF10112" s="334">
        <f t="shared" si="1578"/>
        <v>0</v>
      </c>
      <c r="AG10112" s="340">
        <f t="shared" si="1579"/>
        <v>0</v>
      </c>
      <c r="AI10112" s="340">
        <f t="shared" si="1583"/>
        <v>0</v>
      </c>
      <c r="AJ10112" s="340">
        <f t="shared" si="1583"/>
        <v>0</v>
      </c>
      <c r="AK10112" s="340">
        <f t="shared" si="1583"/>
        <v>0</v>
      </c>
      <c r="AL10112" s="340">
        <f t="shared" si="1583"/>
        <v>0</v>
      </c>
      <c r="AM10112" s="340">
        <f t="shared" si="1583"/>
        <v>0</v>
      </c>
    </row>
    <row r="10113" spans="1:39" x14ac:dyDescent="0.35">
      <c r="A10113" s="337">
        <v>32026</v>
      </c>
      <c r="B10113" s="338">
        <f t="shared" si="1574"/>
        <v>1987</v>
      </c>
      <c r="C10113" s="338">
        <f t="shared" si="1575"/>
        <v>9</v>
      </c>
      <c r="D10113" s="338">
        <f t="shared" si="1576"/>
        <v>6</v>
      </c>
      <c r="E10113" s="334">
        <v>0.8</v>
      </c>
      <c r="F10113" s="334">
        <v>1</v>
      </c>
      <c r="G10113" s="334">
        <v>0.2</v>
      </c>
      <c r="H10113" s="334">
        <v>0</v>
      </c>
      <c r="I10113" s="334">
        <v>0</v>
      </c>
      <c r="J10113" s="334">
        <v>0.2</v>
      </c>
      <c r="K10113" s="334">
        <v>0</v>
      </c>
      <c r="L10113" s="334">
        <v>0.2</v>
      </c>
      <c r="M10113" s="334">
        <v>0</v>
      </c>
      <c r="N10113" s="334">
        <v>0</v>
      </c>
      <c r="O10113" s="334">
        <v>0</v>
      </c>
      <c r="P10113" s="334">
        <v>0</v>
      </c>
      <c r="Q10113" s="334">
        <v>0</v>
      </c>
      <c r="R10113" s="334">
        <v>0</v>
      </c>
      <c r="S10113" s="334">
        <v>0</v>
      </c>
      <c r="T10113" s="334">
        <v>0</v>
      </c>
      <c r="U10113" s="334">
        <v>0</v>
      </c>
      <c r="V10113" s="334">
        <v>0</v>
      </c>
      <c r="W10113" s="334">
        <v>0</v>
      </c>
      <c r="X10113" s="334">
        <v>0</v>
      </c>
      <c r="Y10113" s="334">
        <v>0</v>
      </c>
      <c r="Z10113" s="334">
        <v>0</v>
      </c>
      <c r="AA10113" s="334">
        <v>0</v>
      </c>
      <c r="AB10113" s="334">
        <v>0</v>
      </c>
      <c r="AD10113" s="334">
        <v>2.4</v>
      </c>
      <c r="AE10113" s="334">
        <f t="shared" si="1577"/>
        <v>2.4</v>
      </c>
      <c r="AF10113" s="334">
        <f t="shared" si="1578"/>
        <v>2.4000000000000004</v>
      </c>
      <c r="AG10113" s="340">
        <f t="shared" si="1579"/>
        <v>4.4408920985006262E-16</v>
      </c>
      <c r="AI10113" s="340">
        <f t="shared" si="1583"/>
        <v>0</v>
      </c>
      <c r="AJ10113" s="340">
        <f t="shared" si="1583"/>
        <v>0</v>
      </c>
      <c r="AK10113" s="340">
        <f t="shared" si="1583"/>
        <v>0</v>
      </c>
      <c r="AL10113" s="340">
        <f t="shared" si="1583"/>
        <v>0</v>
      </c>
      <c r="AM10113" s="340">
        <f t="shared" si="1583"/>
        <v>2.4000000000000004</v>
      </c>
    </row>
    <row r="10114" spans="1:39" x14ac:dyDescent="0.35">
      <c r="A10114" s="337">
        <v>32027</v>
      </c>
      <c r="B10114" s="338">
        <f t="shared" si="1574"/>
        <v>1987</v>
      </c>
      <c r="C10114" s="338">
        <f t="shared" si="1575"/>
        <v>9</v>
      </c>
      <c r="D10114" s="338">
        <f t="shared" si="1576"/>
        <v>7</v>
      </c>
      <c r="E10114" s="334">
        <v>0</v>
      </c>
      <c r="F10114" s="334">
        <v>0</v>
      </c>
      <c r="G10114" s="334">
        <v>0</v>
      </c>
      <c r="H10114" s="334">
        <v>0</v>
      </c>
      <c r="I10114" s="334">
        <v>0</v>
      </c>
      <c r="J10114" s="334">
        <v>0</v>
      </c>
      <c r="K10114" s="334">
        <v>0</v>
      </c>
      <c r="L10114" s="334">
        <v>0</v>
      </c>
      <c r="M10114" s="334">
        <v>0</v>
      </c>
      <c r="N10114" s="334">
        <v>0</v>
      </c>
      <c r="O10114" s="334">
        <v>0</v>
      </c>
      <c r="P10114" s="334">
        <v>0</v>
      </c>
      <c r="Q10114" s="334">
        <v>0</v>
      </c>
      <c r="R10114" s="334">
        <v>0</v>
      </c>
      <c r="S10114" s="334">
        <v>0</v>
      </c>
      <c r="T10114" s="334">
        <v>0</v>
      </c>
      <c r="U10114" s="334">
        <v>0</v>
      </c>
      <c r="V10114" s="334">
        <v>0</v>
      </c>
      <c r="W10114" s="334">
        <v>0</v>
      </c>
      <c r="X10114" s="334">
        <v>0</v>
      </c>
      <c r="Y10114" s="334">
        <v>0</v>
      </c>
      <c r="Z10114" s="334">
        <v>0</v>
      </c>
      <c r="AA10114" s="334">
        <v>0</v>
      </c>
      <c r="AB10114" s="334">
        <v>0</v>
      </c>
      <c r="AD10114" s="334">
        <v>0</v>
      </c>
      <c r="AE10114" s="334">
        <f t="shared" si="1577"/>
        <v>0</v>
      </c>
      <c r="AF10114" s="334">
        <f t="shared" si="1578"/>
        <v>0</v>
      </c>
      <c r="AG10114" s="340">
        <f t="shared" si="1579"/>
        <v>0</v>
      </c>
      <c r="AI10114" s="340">
        <f t="shared" si="1583"/>
        <v>0</v>
      </c>
      <c r="AJ10114" s="340">
        <f t="shared" si="1583"/>
        <v>0</v>
      </c>
      <c r="AK10114" s="340">
        <f t="shared" si="1583"/>
        <v>0</v>
      </c>
      <c r="AL10114" s="340">
        <f t="shared" si="1583"/>
        <v>0</v>
      </c>
      <c r="AM10114" s="340">
        <f t="shared" si="1583"/>
        <v>0</v>
      </c>
    </row>
    <row r="10115" spans="1:39" x14ac:dyDescent="0.35">
      <c r="A10115" s="337">
        <v>32028</v>
      </c>
      <c r="B10115" s="338">
        <f t="shared" si="1574"/>
        <v>1987</v>
      </c>
      <c r="C10115" s="338">
        <f t="shared" si="1575"/>
        <v>9</v>
      </c>
      <c r="D10115" s="338">
        <f t="shared" si="1576"/>
        <v>8</v>
      </c>
      <c r="E10115" s="334">
        <v>0</v>
      </c>
      <c r="F10115" s="334">
        <v>0</v>
      </c>
      <c r="G10115" s="334">
        <v>0</v>
      </c>
      <c r="H10115" s="334">
        <v>0</v>
      </c>
      <c r="I10115" s="334">
        <v>0</v>
      </c>
      <c r="J10115" s="334">
        <v>0</v>
      </c>
      <c r="K10115" s="334">
        <v>0</v>
      </c>
      <c r="L10115" s="334">
        <v>0</v>
      </c>
      <c r="M10115" s="334">
        <v>0</v>
      </c>
      <c r="N10115" s="334">
        <v>0</v>
      </c>
      <c r="O10115" s="334">
        <v>0</v>
      </c>
      <c r="P10115" s="334">
        <v>0</v>
      </c>
      <c r="Q10115" s="334">
        <v>0</v>
      </c>
      <c r="R10115" s="334">
        <v>0</v>
      </c>
      <c r="S10115" s="334">
        <v>0</v>
      </c>
      <c r="T10115" s="334">
        <v>0</v>
      </c>
      <c r="U10115" s="334">
        <v>0</v>
      </c>
      <c r="V10115" s="334">
        <v>0</v>
      </c>
      <c r="W10115" s="334">
        <v>0</v>
      </c>
      <c r="X10115" s="334">
        <v>0</v>
      </c>
      <c r="Y10115" s="334">
        <v>0</v>
      </c>
      <c r="Z10115" s="334">
        <v>0</v>
      </c>
      <c r="AA10115" s="334">
        <v>0</v>
      </c>
      <c r="AB10115" s="334">
        <v>0</v>
      </c>
      <c r="AD10115" s="334">
        <v>0</v>
      </c>
      <c r="AE10115" s="334">
        <f t="shared" si="1577"/>
        <v>0</v>
      </c>
      <c r="AF10115" s="334">
        <f t="shared" si="1578"/>
        <v>0</v>
      </c>
      <c r="AG10115" s="340">
        <f t="shared" si="1579"/>
        <v>0</v>
      </c>
      <c r="AI10115" s="340">
        <f t="shared" si="1583"/>
        <v>0</v>
      </c>
      <c r="AJ10115" s="340">
        <f t="shared" si="1583"/>
        <v>0</v>
      </c>
      <c r="AK10115" s="340">
        <f t="shared" si="1583"/>
        <v>0</v>
      </c>
      <c r="AL10115" s="340">
        <f t="shared" si="1583"/>
        <v>0</v>
      </c>
      <c r="AM10115" s="340">
        <f t="shared" si="1583"/>
        <v>0</v>
      </c>
    </row>
    <row r="10116" spans="1:39" x14ac:dyDescent="0.35">
      <c r="A10116" s="337">
        <v>32029</v>
      </c>
      <c r="B10116" s="338">
        <f t="shared" ref="B10116:B10179" si="1584">YEAR(A10116)</f>
        <v>1987</v>
      </c>
      <c r="C10116" s="338">
        <f t="shared" ref="C10116:C10179" si="1585">MONTH(A10116)</f>
        <v>9</v>
      </c>
      <c r="D10116" s="338">
        <f t="shared" ref="D10116:D10179" si="1586">DAY(A10116)</f>
        <v>9</v>
      </c>
      <c r="E10116" s="334">
        <v>0</v>
      </c>
      <c r="F10116" s="334">
        <v>0</v>
      </c>
      <c r="G10116" s="334">
        <v>0</v>
      </c>
      <c r="H10116" s="334">
        <v>0</v>
      </c>
      <c r="I10116" s="334">
        <v>0</v>
      </c>
      <c r="J10116" s="334">
        <v>0</v>
      </c>
      <c r="K10116" s="334">
        <v>0</v>
      </c>
      <c r="L10116" s="334">
        <v>0</v>
      </c>
      <c r="M10116" s="334">
        <v>0</v>
      </c>
      <c r="N10116" s="334">
        <v>0</v>
      </c>
      <c r="O10116" s="334">
        <v>0</v>
      </c>
      <c r="P10116" s="334">
        <v>0</v>
      </c>
      <c r="Q10116" s="334">
        <v>0</v>
      </c>
      <c r="R10116" s="334">
        <v>0</v>
      </c>
      <c r="S10116" s="334">
        <v>0</v>
      </c>
      <c r="T10116" s="334">
        <v>0</v>
      </c>
      <c r="U10116" s="334">
        <v>0</v>
      </c>
      <c r="V10116" s="334">
        <v>0</v>
      </c>
      <c r="W10116" s="334">
        <v>0</v>
      </c>
      <c r="X10116" s="334">
        <v>0</v>
      </c>
      <c r="Y10116" s="334">
        <v>0</v>
      </c>
      <c r="Z10116" s="334">
        <v>0</v>
      </c>
      <c r="AA10116" s="334">
        <v>0</v>
      </c>
      <c r="AB10116" s="334">
        <v>0</v>
      </c>
      <c r="AD10116" s="334">
        <v>0</v>
      </c>
      <c r="AE10116" s="334">
        <f t="shared" ref="AE10116:AE10179" si="1587">AD10116</f>
        <v>0</v>
      </c>
      <c r="AF10116" s="334">
        <f t="shared" ref="AF10116:AF10179" si="1588">SUM(E10116:AB10116)</f>
        <v>0</v>
      </c>
      <c r="AG10116" s="340">
        <f t="shared" ref="AG10116:AG10179" si="1589">ABS(AF10116-AE10116)</f>
        <v>0</v>
      </c>
      <c r="AI10116" s="340">
        <f t="shared" ref="AI10116:AM10131" si="1590">IF($C10116=AI$1,$AF10116,0)</f>
        <v>0</v>
      </c>
      <c r="AJ10116" s="340">
        <f t="shared" si="1590"/>
        <v>0</v>
      </c>
      <c r="AK10116" s="340">
        <f t="shared" si="1590"/>
        <v>0</v>
      </c>
      <c r="AL10116" s="340">
        <f t="shared" si="1590"/>
        <v>0</v>
      </c>
      <c r="AM10116" s="340">
        <f t="shared" si="1590"/>
        <v>0</v>
      </c>
    </row>
    <row r="10117" spans="1:39" x14ac:dyDescent="0.35">
      <c r="A10117" s="337">
        <v>32030</v>
      </c>
      <c r="B10117" s="338">
        <f t="shared" si="1584"/>
        <v>1987</v>
      </c>
      <c r="C10117" s="338">
        <f t="shared" si="1585"/>
        <v>9</v>
      </c>
      <c r="D10117" s="338">
        <f t="shared" si="1586"/>
        <v>10</v>
      </c>
      <c r="E10117" s="334">
        <v>0</v>
      </c>
      <c r="F10117" s="334">
        <v>0</v>
      </c>
      <c r="G10117" s="334">
        <v>0</v>
      </c>
      <c r="H10117" s="334">
        <v>0</v>
      </c>
      <c r="I10117" s="334">
        <v>0</v>
      </c>
      <c r="J10117" s="334">
        <v>0</v>
      </c>
      <c r="K10117" s="334">
        <v>0</v>
      </c>
      <c r="L10117" s="334">
        <v>0</v>
      </c>
      <c r="M10117" s="334">
        <v>0</v>
      </c>
      <c r="N10117" s="334">
        <v>0</v>
      </c>
      <c r="O10117" s="334">
        <v>0</v>
      </c>
      <c r="P10117" s="334">
        <v>0</v>
      </c>
      <c r="Q10117" s="334">
        <v>0</v>
      </c>
      <c r="R10117" s="334">
        <v>0</v>
      </c>
      <c r="S10117" s="334">
        <v>0</v>
      </c>
      <c r="T10117" s="334">
        <v>0</v>
      </c>
      <c r="U10117" s="334">
        <v>0</v>
      </c>
      <c r="V10117" s="334">
        <v>0</v>
      </c>
      <c r="W10117" s="334">
        <v>0</v>
      </c>
      <c r="X10117" s="334">
        <v>0</v>
      </c>
      <c r="Y10117" s="334">
        <v>0</v>
      </c>
      <c r="Z10117" s="334">
        <v>0</v>
      </c>
      <c r="AA10117" s="334">
        <v>0</v>
      </c>
      <c r="AB10117" s="334">
        <v>0</v>
      </c>
      <c r="AD10117" s="334">
        <v>0</v>
      </c>
      <c r="AE10117" s="334">
        <f t="shared" si="1587"/>
        <v>0</v>
      </c>
      <c r="AF10117" s="334">
        <f t="shared" si="1588"/>
        <v>0</v>
      </c>
      <c r="AG10117" s="340">
        <f t="shared" si="1589"/>
        <v>0</v>
      </c>
      <c r="AI10117" s="340">
        <f t="shared" si="1590"/>
        <v>0</v>
      </c>
      <c r="AJ10117" s="340">
        <f t="shared" si="1590"/>
        <v>0</v>
      </c>
      <c r="AK10117" s="340">
        <f t="shared" si="1590"/>
        <v>0</v>
      </c>
      <c r="AL10117" s="340">
        <f t="shared" si="1590"/>
        <v>0</v>
      </c>
      <c r="AM10117" s="340">
        <f t="shared" si="1590"/>
        <v>0</v>
      </c>
    </row>
    <row r="10118" spans="1:39" x14ac:dyDescent="0.35">
      <c r="A10118" s="337">
        <v>32031</v>
      </c>
      <c r="B10118" s="338">
        <f t="shared" si="1584"/>
        <v>1987</v>
      </c>
      <c r="C10118" s="338">
        <f t="shared" si="1585"/>
        <v>9</v>
      </c>
      <c r="D10118" s="338">
        <f t="shared" si="1586"/>
        <v>11</v>
      </c>
      <c r="E10118" s="334">
        <v>0</v>
      </c>
      <c r="F10118" s="334">
        <v>0</v>
      </c>
      <c r="G10118" s="334">
        <v>0</v>
      </c>
      <c r="H10118" s="334">
        <v>0</v>
      </c>
      <c r="I10118" s="334">
        <v>0</v>
      </c>
      <c r="J10118" s="334">
        <v>0</v>
      </c>
      <c r="K10118" s="334">
        <v>0</v>
      </c>
      <c r="L10118" s="334">
        <v>0</v>
      </c>
      <c r="M10118" s="334">
        <v>0</v>
      </c>
      <c r="N10118" s="334">
        <v>0</v>
      </c>
      <c r="O10118" s="334">
        <v>0</v>
      </c>
      <c r="P10118" s="334">
        <v>0</v>
      </c>
      <c r="Q10118" s="334">
        <v>0</v>
      </c>
      <c r="R10118" s="334">
        <v>0</v>
      </c>
      <c r="S10118" s="334">
        <v>0</v>
      </c>
      <c r="T10118" s="334">
        <v>0</v>
      </c>
      <c r="U10118" s="334">
        <v>0</v>
      </c>
      <c r="V10118" s="334">
        <v>0</v>
      </c>
      <c r="W10118" s="334">
        <v>0</v>
      </c>
      <c r="X10118" s="334">
        <v>0</v>
      </c>
      <c r="Y10118" s="334">
        <v>0</v>
      </c>
      <c r="Z10118" s="334">
        <v>0</v>
      </c>
      <c r="AA10118" s="334">
        <v>0</v>
      </c>
      <c r="AB10118" s="334">
        <v>0</v>
      </c>
      <c r="AD10118" s="334">
        <v>0</v>
      </c>
      <c r="AE10118" s="334">
        <f t="shared" si="1587"/>
        <v>0</v>
      </c>
      <c r="AF10118" s="334">
        <f t="shared" si="1588"/>
        <v>0</v>
      </c>
      <c r="AG10118" s="340">
        <f t="shared" si="1589"/>
        <v>0</v>
      </c>
      <c r="AI10118" s="340">
        <f t="shared" si="1590"/>
        <v>0</v>
      </c>
      <c r="AJ10118" s="340">
        <f t="shared" si="1590"/>
        <v>0</v>
      </c>
      <c r="AK10118" s="340">
        <f t="shared" si="1590"/>
        <v>0</v>
      </c>
      <c r="AL10118" s="340">
        <f t="shared" si="1590"/>
        <v>0</v>
      </c>
      <c r="AM10118" s="340">
        <f t="shared" si="1590"/>
        <v>0</v>
      </c>
    </row>
    <row r="10119" spans="1:39" x14ac:dyDescent="0.35">
      <c r="A10119" s="337">
        <v>32032</v>
      </c>
      <c r="B10119" s="338">
        <f t="shared" si="1584"/>
        <v>1987</v>
      </c>
      <c r="C10119" s="338">
        <f t="shared" si="1585"/>
        <v>9</v>
      </c>
      <c r="D10119" s="338">
        <f t="shared" si="1586"/>
        <v>12</v>
      </c>
      <c r="E10119" s="334">
        <v>0</v>
      </c>
      <c r="F10119" s="334">
        <v>0</v>
      </c>
      <c r="G10119" s="334">
        <v>0</v>
      </c>
      <c r="H10119" s="334">
        <v>0</v>
      </c>
      <c r="I10119" s="334">
        <v>0</v>
      </c>
      <c r="J10119" s="334">
        <v>0</v>
      </c>
      <c r="K10119" s="334">
        <v>0</v>
      </c>
      <c r="L10119" s="334">
        <v>0</v>
      </c>
      <c r="M10119" s="334">
        <v>0</v>
      </c>
      <c r="N10119" s="334">
        <v>0</v>
      </c>
      <c r="O10119" s="334">
        <v>0</v>
      </c>
      <c r="P10119" s="334">
        <v>0</v>
      </c>
      <c r="Q10119" s="334">
        <v>0</v>
      </c>
      <c r="R10119" s="334">
        <v>0</v>
      </c>
      <c r="S10119" s="334">
        <v>0</v>
      </c>
      <c r="T10119" s="334">
        <v>0</v>
      </c>
      <c r="U10119" s="334">
        <v>0</v>
      </c>
      <c r="V10119" s="334">
        <v>0</v>
      </c>
      <c r="W10119" s="334">
        <v>0</v>
      </c>
      <c r="X10119" s="334">
        <v>0</v>
      </c>
      <c r="Y10119" s="334">
        <v>0</v>
      </c>
      <c r="Z10119" s="334">
        <v>0</v>
      </c>
      <c r="AA10119" s="334">
        <v>0</v>
      </c>
      <c r="AB10119" s="334">
        <v>0</v>
      </c>
      <c r="AD10119" s="334">
        <v>0</v>
      </c>
      <c r="AE10119" s="334">
        <f t="shared" si="1587"/>
        <v>0</v>
      </c>
      <c r="AF10119" s="334">
        <f t="shared" si="1588"/>
        <v>0</v>
      </c>
      <c r="AG10119" s="340">
        <f t="shared" si="1589"/>
        <v>0</v>
      </c>
      <c r="AI10119" s="340">
        <f t="shared" si="1590"/>
        <v>0</v>
      </c>
      <c r="AJ10119" s="340">
        <f t="shared" si="1590"/>
        <v>0</v>
      </c>
      <c r="AK10119" s="340">
        <f t="shared" si="1590"/>
        <v>0</v>
      </c>
      <c r="AL10119" s="340">
        <f t="shared" si="1590"/>
        <v>0</v>
      </c>
      <c r="AM10119" s="340">
        <f t="shared" si="1590"/>
        <v>0</v>
      </c>
    </row>
    <row r="10120" spans="1:39" x14ac:dyDescent="0.35">
      <c r="A10120" s="337">
        <v>32033</v>
      </c>
      <c r="B10120" s="338">
        <f t="shared" si="1584"/>
        <v>1987</v>
      </c>
      <c r="C10120" s="338">
        <f t="shared" si="1585"/>
        <v>9</v>
      </c>
      <c r="D10120" s="338">
        <f t="shared" si="1586"/>
        <v>13</v>
      </c>
      <c r="E10120" s="334">
        <v>0</v>
      </c>
      <c r="F10120" s="334">
        <v>0</v>
      </c>
      <c r="G10120" s="334">
        <v>0</v>
      </c>
      <c r="H10120" s="334">
        <v>0</v>
      </c>
      <c r="I10120" s="334">
        <v>0</v>
      </c>
      <c r="J10120" s="334">
        <v>0</v>
      </c>
      <c r="K10120" s="334">
        <v>0</v>
      </c>
      <c r="L10120" s="334">
        <v>0</v>
      </c>
      <c r="M10120" s="334">
        <v>0</v>
      </c>
      <c r="N10120" s="334">
        <v>0</v>
      </c>
      <c r="O10120" s="334">
        <v>0</v>
      </c>
      <c r="P10120" s="334">
        <v>0</v>
      </c>
      <c r="Q10120" s="334">
        <v>0</v>
      </c>
      <c r="R10120" s="334">
        <v>0</v>
      </c>
      <c r="S10120" s="334">
        <v>0</v>
      </c>
      <c r="T10120" s="334">
        <v>0</v>
      </c>
      <c r="U10120" s="334">
        <v>0</v>
      </c>
      <c r="V10120" s="334">
        <v>0</v>
      </c>
      <c r="W10120" s="334">
        <v>0</v>
      </c>
      <c r="X10120" s="334">
        <v>0</v>
      </c>
      <c r="Y10120" s="334">
        <v>0</v>
      </c>
      <c r="Z10120" s="334">
        <v>0</v>
      </c>
      <c r="AA10120" s="334">
        <v>0</v>
      </c>
      <c r="AB10120" s="334">
        <v>0</v>
      </c>
      <c r="AD10120" s="334">
        <v>0</v>
      </c>
      <c r="AE10120" s="334">
        <f t="shared" si="1587"/>
        <v>0</v>
      </c>
      <c r="AF10120" s="334">
        <f t="shared" si="1588"/>
        <v>0</v>
      </c>
      <c r="AG10120" s="340">
        <f t="shared" si="1589"/>
        <v>0</v>
      </c>
      <c r="AI10120" s="340">
        <f t="shared" si="1590"/>
        <v>0</v>
      </c>
      <c r="AJ10120" s="340">
        <f t="shared" si="1590"/>
        <v>0</v>
      </c>
      <c r="AK10120" s="340">
        <f t="shared" si="1590"/>
        <v>0</v>
      </c>
      <c r="AL10120" s="340">
        <f t="shared" si="1590"/>
        <v>0</v>
      </c>
      <c r="AM10120" s="340">
        <f t="shared" si="1590"/>
        <v>0</v>
      </c>
    </row>
    <row r="10121" spans="1:39" x14ac:dyDescent="0.35">
      <c r="A10121" s="337">
        <v>32034</v>
      </c>
      <c r="B10121" s="338">
        <f t="shared" si="1584"/>
        <v>1987</v>
      </c>
      <c r="C10121" s="338">
        <f t="shared" si="1585"/>
        <v>9</v>
      </c>
      <c r="D10121" s="338">
        <f t="shared" si="1586"/>
        <v>14</v>
      </c>
      <c r="E10121" s="334">
        <v>0</v>
      </c>
      <c r="F10121" s="334">
        <v>0</v>
      </c>
      <c r="G10121" s="334">
        <v>0</v>
      </c>
      <c r="H10121" s="334">
        <v>0</v>
      </c>
      <c r="I10121" s="334">
        <v>0</v>
      </c>
      <c r="J10121" s="334">
        <v>0</v>
      </c>
      <c r="K10121" s="334">
        <v>0</v>
      </c>
      <c r="L10121" s="334">
        <v>0</v>
      </c>
      <c r="M10121" s="334">
        <v>0</v>
      </c>
      <c r="N10121" s="334">
        <v>0</v>
      </c>
      <c r="O10121" s="334">
        <v>0</v>
      </c>
      <c r="P10121" s="334">
        <v>0</v>
      </c>
      <c r="Q10121" s="334">
        <v>0</v>
      </c>
      <c r="R10121" s="334">
        <v>0</v>
      </c>
      <c r="S10121" s="334">
        <v>0</v>
      </c>
      <c r="T10121" s="334">
        <v>0</v>
      </c>
      <c r="U10121" s="334">
        <v>0</v>
      </c>
      <c r="V10121" s="334">
        <v>0</v>
      </c>
      <c r="W10121" s="334">
        <v>0</v>
      </c>
      <c r="X10121" s="334">
        <v>0</v>
      </c>
      <c r="Y10121" s="334">
        <v>0</v>
      </c>
      <c r="Z10121" s="334">
        <v>0</v>
      </c>
      <c r="AA10121" s="334">
        <v>0</v>
      </c>
      <c r="AB10121" s="334">
        <v>0</v>
      </c>
      <c r="AD10121" s="334">
        <v>0</v>
      </c>
      <c r="AE10121" s="334">
        <f t="shared" si="1587"/>
        <v>0</v>
      </c>
      <c r="AF10121" s="334">
        <f t="shared" si="1588"/>
        <v>0</v>
      </c>
      <c r="AG10121" s="340">
        <f t="shared" si="1589"/>
        <v>0</v>
      </c>
      <c r="AI10121" s="340">
        <f t="shared" si="1590"/>
        <v>0</v>
      </c>
      <c r="AJ10121" s="340">
        <f t="shared" si="1590"/>
        <v>0</v>
      </c>
      <c r="AK10121" s="340">
        <f t="shared" si="1590"/>
        <v>0</v>
      </c>
      <c r="AL10121" s="340">
        <f t="shared" si="1590"/>
        <v>0</v>
      </c>
      <c r="AM10121" s="340">
        <f t="shared" si="1590"/>
        <v>0</v>
      </c>
    </row>
    <row r="10122" spans="1:39" x14ac:dyDescent="0.35">
      <c r="A10122" s="337">
        <v>32035</v>
      </c>
      <c r="B10122" s="338">
        <f t="shared" si="1584"/>
        <v>1987</v>
      </c>
      <c r="C10122" s="338">
        <f t="shared" si="1585"/>
        <v>9</v>
      </c>
      <c r="D10122" s="338">
        <f t="shared" si="1586"/>
        <v>15</v>
      </c>
      <c r="E10122" s="334">
        <v>0</v>
      </c>
      <c r="F10122" s="334">
        <v>0</v>
      </c>
      <c r="G10122" s="334">
        <v>0</v>
      </c>
      <c r="H10122" s="334">
        <v>0</v>
      </c>
      <c r="I10122" s="334">
        <v>0</v>
      </c>
      <c r="J10122" s="334">
        <v>0</v>
      </c>
      <c r="K10122" s="334">
        <v>0</v>
      </c>
      <c r="L10122" s="334">
        <v>0</v>
      </c>
      <c r="M10122" s="334">
        <v>0</v>
      </c>
      <c r="N10122" s="334">
        <v>0</v>
      </c>
      <c r="O10122" s="334">
        <v>0</v>
      </c>
      <c r="P10122" s="334">
        <v>0</v>
      </c>
      <c r="Q10122" s="334">
        <v>0</v>
      </c>
      <c r="R10122" s="334">
        <v>0</v>
      </c>
      <c r="S10122" s="334">
        <v>0</v>
      </c>
      <c r="T10122" s="334">
        <v>0</v>
      </c>
      <c r="U10122" s="334">
        <v>0</v>
      </c>
      <c r="V10122" s="334">
        <v>0</v>
      </c>
      <c r="W10122" s="334">
        <v>0</v>
      </c>
      <c r="X10122" s="334">
        <v>0</v>
      </c>
      <c r="Y10122" s="334">
        <v>0</v>
      </c>
      <c r="Z10122" s="334">
        <v>0</v>
      </c>
      <c r="AA10122" s="334">
        <v>0</v>
      </c>
      <c r="AB10122" s="334">
        <v>0</v>
      </c>
      <c r="AD10122" s="334">
        <v>0</v>
      </c>
      <c r="AE10122" s="334">
        <f t="shared" si="1587"/>
        <v>0</v>
      </c>
      <c r="AF10122" s="334">
        <f t="shared" si="1588"/>
        <v>0</v>
      </c>
      <c r="AG10122" s="340">
        <f t="shared" si="1589"/>
        <v>0</v>
      </c>
      <c r="AI10122" s="340">
        <f t="shared" si="1590"/>
        <v>0</v>
      </c>
      <c r="AJ10122" s="340">
        <f t="shared" si="1590"/>
        <v>0</v>
      </c>
      <c r="AK10122" s="340">
        <f t="shared" si="1590"/>
        <v>0</v>
      </c>
      <c r="AL10122" s="340">
        <f t="shared" si="1590"/>
        <v>0</v>
      </c>
      <c r="AM10122" s="340">
        <f t="shared" si="1590"/>
        <v>0</v>
      </c>
    </row>
    <row r="10123" spans="1:39" x14ac:dyDescent="0.35">
      <c r="A10123" s="337">
        <v>32036</v>
      </c>
      <c r="B10123" s="338">
        <f t="shared" si="1584"/>
        <v>1987</v>
      </c>
      <c r="C10123" s="338">
        <f t="shared" si="1585"/>
        <v>9</v>
      </c>
      <c r="D10123" s="338">
        <f t="shared" si="1586"/>
        <v>16</v>
      </c>
      <c r="E10123" s="334">
        <v>0</v>
      </c>
      <c r="F10123" s="334">
        <v>0</v>
      </c>
      <c r="G10123" s="334">
        <v>0</v>
      </c>
      <c r="H10123" s="334">
        <v>0</v>
      </c>
      <c r="I10123" s="334">
        <v>0</v>
      </c>
      <c r="J10123" s="334">
        <v>0</v>
      </c>
      <c r="K10123" s="334">
        <v>0</v>
      </c>
      <c r="L10123" s="334">
        <v>0</v>
      </c>
      <c r="M10123" s="334">
        <v>0</v>
      </c>
      <c r="N10123" s="334">
        <v>0</v>
      </c>
      <c r="O10123" s="334">
        <v>0</v>
      </c>
      <c r="P10123" s="334">
        <v>0</v>
      </c>
      <c r="Q10123" s="334">
        <v>0</v>
      </c>
      <c r="R10123" s="334">
        <v>0</v>
      </c>
      <c r="S10123" s="334">
        <v>0</v>
      </c>
      <c r="T10123" s="334">
        <v>0</v>
      </c>
      <c r="U10123" s="334">
        <v>0</v>
      </c>
      <c r="V10123" s="334">
        <v>0</v>
      </c>
      <c r="W10123" s="334">
        <v>0</v>
      </c>
      <c r="X10123" s="334">
        <v>0</v>
      </c>
      <c r="Y10123" s="334">
        <v>0</v>
      </c>
      <c r="Z10123" s="334">
        <v>0</v>
      </c>
      <c r="AA10123" s="334">
        <v>0</v>
      </c>
      <c r="AB10123" s="334">
        <v>0</v>
      </c>
      <c r="AD10123" s="334">
        <v>0</v>
      </c>
      <c r="AE10123" s="334">
        <f t="shared" si="1587"/>
        <v>0</v>
      </c>
      <c r="AF10123" s="334">
        <f t="shared" si="1588"/>
        <v>0</v>
      </c>
      <c r="AG10123" s="340">
        <f t="shared" si="1589"/>
        <v>0</v>
      </c>
      <c r="AI10123" s="340">
        <f t="shared" si="1590"/>
        <v>0</v>
      </c>
      <c r="AJ10123" s="340">
        <f t="shared" si="1590"/>
        <v>0</v>
      </c>
      <c r="AK10123" s="340">
        <f t="shared" si="1590"/>
        <v>0</v>
      </c>
      <c r="AL10123" s="340">
        <f t="shared" si="1590"/>
        <v>0</v>
      </c>
      <c r="AM10123" s="340">
        <f t="shared" si="1590"/>
        <v>0</v>
      </c>
    </row>
    <row r="10124" spans="1:39" x14ac:dyDescent="0.35">
      <c r="A10124" s="337">
        <v>32037</v>
      </c>
      <c r="B10124" s="338">
        <f t="shared" si="1584"/>
        <v>1987</v>
      </c>
      <c r="C10124" s="338">
        <f t="shared" si="1585"/>
        <v>9</v>
      </c>
      <c r="D10124" s="338">
        <f t="shared" si="1586"/>
        <v>17</v>
      </c>
      <c r="E10124" s="334">
        <v>0</v>
      </c>
      <c r="F10124" s="334">
        <v>0</v>
      </c>
      <c r="G10124" s="334">
        <v>0</v>
      </c>
      <c r="H10124" s="334">
        <v>0</v>
      </c>
      <c r="I10124" s="334">
        <v>0</v>
      </c>
      <c r="J10124" s="334">
        <v>0</v>
      </c>
      <c r="K10124" s="334">
        <v>0</v>
      </c>
      <c r="L10124" s="334">
        <v>0</v>
      </c>
      <c r="M10124" s="334">
        <v>0</v>
      </c>
      <c r="N10124" s="334">
        <v>0</v>
      </c>
      <c r="O10124" s="334">
        <v>0</v>
      </c>
      <c r="P10124" s="334">
        <v>0</v>
      </c>
      <c r="Q10124" s="334">
        <v>0</v>
      </c>
      <c r="R10124" s="334">
        <v>0</v>
      </c>
      <c r="S10124" s="334">
        <v>0</v>
      </c>
      <c r="T10124" s="334">
        <v>0</v>
      </c>
      <c r="U10124" s="334">
        <v>0</v>
      </c>
      <c r="V10124" s="334">
        <v>0</v>
      </c>
      <c r="W10124" s="334">
        <v>0</v>
      </c>
      <c r="X10124" s="334">
        <v>0</v>
      </c>
      <c r="Y10124" s="334">
        <v>0</v>
      </c>
      <c r="Z10124" s="334">
        <v>0</v>
      </c>
      <c r="AA10124" s="334">
        <v>0</v>
      </c>
      <c r="AB10124" s="334">
        <v>0</v>
      </c>
      <c r="AD10124" s="334">
        <v>0</v>
      </c>
      <c r="AE10124" s="334">
        <f t="shared" si="1587"/>
        <v>0</v>
      </c>
      <c r="AF10124" s="334">
        <f t="shared" si="1588"/>
        <v>0</v>
      </c>
      <c r="AG10124" s="340">
        <f t="shared" si="1589"/>
        <v>0</v>
      </c>
      <c r="AI10124" s="340">
        <f t="shared" si="1590"/>
        <v>0</v>
      </c>
      <c r="AJ10124" s="340">
        <f t="shared" si="1590"/>
        <v>0</v>
      </c>
      <c r="AK10124" s="340">
        <f t="shared" si="1590"/>
        <v>0</v>
      </c>
      <c r="AL10124" s="340">
        <f t="shared" si="1590"/>
        <v>0</v>
      </c>
      <c r="AM10124" s="340">
        <f t="shared" si="1590"/>
        <v>0</v>
      </c>
    </row>
    <row r="10125" spans="1:39" x14ac:dyDescent="0.35">
      <c r="A10125" s="337">
        <v>32038</v>
      </c>
      <c r="B10125" s="338">
        <f t="shared" si="1584"/>
        <v>1987</v>
      </c>
      <c r="C10125" s="338">
        <f t="shared" si="1585"/>
        <v>9</v>
      </c>
      <c r="D10125" s="338">
        <f t="shared" si="1586"/>
        <v>18</v>
      </c>
      <c r="E10125" s="334">
        <v>0</v>
      </c>
      <c r="F10125" s="334">
        <v>0</v>
      </c>
      <c r="G10125" s="334">
        <v>0</v>
      </c>
      <c r="H10125" s="334">
        <v>0</v>
      </c>
      <c r="I10125" s="334">
        <v>0</v>
      </c>
      <c r="J10125" s="334">
        <v>0</v>
      </c>
      <c r="K10125" s="334">
        <v>0</v>
      </c>
      <c r="L10125" s="334">
        <v>0</v>
      </c>
      <c r="M10125" s="334">
        <v>0</v>
      </c>
      <c r="N10125" s="334">
        <v>0</v>
      </c>
      <c r="O10125" s="334">
        <v>0</v>
      </c>
      <c r="P10125" s="334">
        <v>0</v>
      </c>
      <c r="Q10125" s="334">
        <v>0</v>
      </c>
      <c r="R10125" s="334">
        <v>0</v>
      </c>
      <c r="S10125" s="334">
        <v>0</v>
      </c>
      <c r="T10125" s="334">
        <v>0</v>
      </c>
      <c r="U10125" s="334">
        <v>0</v>
      </c>
      <c r="V10125" s="334">
        <v>0</v>
      </c>
      <c r="W10125" s="334">
        <v>0</v>
      </c>
      <c r="X10125" s="334">
        <v>0</v>
      </c>
      <c r="Y10125" s="334">
        <v>0</v>
      </c>
      <c r="Z10125" s="334">
        <v>0</v>
      </c>
      <c r="AA10125" s="334">
        <v>0</v>
      </c>
      <c r="AB10125" s="334">
        <v>0</v>
      </c>
      <c r="AD10125" s="334">
        <v>0</v>
      </c>
      <c r="AE10125" s="334">
        <f t="shared" si="1587"/>
        <v>0</v>
      </c>
      <c r="AF10125" s="334">
        <f t="shared" si="1588"/>
        <v>0</v>
      </c>
      <c r="AG10125" s="340">
        <f t="shared" si="1589"/>
        <v>0</v>
      </c>
      <c r="AI10125" s="340">
        <f t="shared" si="1590"/>
        <v>0</v>
      </c>
      <c r="AJ10125" s="340">
        <f t="shared" si="1590"/>
        <v>0</v>
      </c>
      <c r="AK10125" s="340">
        <f t="shared" si="1590"/>
        <v>0</v>
      </c>
      <c r="AL10125" s="340">
        <f t="shared" si="1590"/>
        <v>0</v>
      </c>
      <c r="AM10125" s="340">
        <f t="shared" si="1590"/>
        <v>0</v>
      </c>
    </row>
    <row r="10126" spans="1:39" x14ac:dyDescent="0.35">
      <c r="A10126" s="337">
        <v>32039</v>
      </c>
      <c r="B10126" s="338">
        <f t="shared" si="1584"/>
        <v>1987</v>
      </c>
      <c r="C10126" s="338">
        <f t="shared" si="1585"/>
        <v>9</v>
      </c>
      <c r="D10126" s="338">
        <f t="shared" si="1586"/>
        <v>19</v>
      </c>
      <c r="E10126" s="334">
        <v>0</v>
      </c>
      <c r="F10126" s="334">
        <v>0</v>
      </c>
      <c r="G10126" s="334">
        <v>0</v>
      </c>
      <c r="H10126" s="334">
        <v>0</v>
      </c>
      <c r="I10126" s="334">
        <v>0</v>
      </c>
      <c r="J10126" s="334">
        <v>0</v>
      </c>
      <c r="K10126" s="334">
        <v>0</v>
      </c>
      <c r="L10126" s="334">
        <v>0</v>
      </c>
      <c r="M10126" s="334">
        <v>0</v>
      </c>
      <c r="N10126" s="334">
        <v>0</v>
      </c>
      <c r="O10126" s="334">
        <v>0</v>
      </c>
      <c r="P10126" s="334">
        <v>0</v>
      </c>
      <c r="Q10126" s="334">
        <v>0</v>
      </c>
      <c r="R10126" s="334">
        <v>0</v>
      </c>
      <c r="S10126" s="334">
        <v>0</v>
      </c>
      <c r="T10126" s="334">
        <v>0</v>
      </c>
      <c r="U10126" s="334">
        <v>0</v>
      </c>
      <c r="V10126" s="334">
        <v>0</v>
      </c>
      <c r="W10126" s="334">
        <v>0</v>
      </c>
      <c r="X10126" s="334">
        <v>0</v>
      </c>
      <c r="Y10126" s="334">
        <v>0</v>
      </c>
      <c r="Z10126" s="334">
        <v>0</v>
      </c>
      <c r="AA10126" s="334">
        <v>0</v>
      </c>
      <c r="AB10126" s="334">
        <v>0</v>
      </c>
      <c r="AD10126" s="334">
        <v>0</v>
      </c>
      <c r="AE10126" s="334">
        <f t="shared" si="1587"/>
        <v>0</v>
      </c>
      <c r="AF10126" s="334">
        <f t="shared" si="1588"/>
        <v>0</v>
      </c>
      <c r="AG10126" s="340">
        <f t="shared" si="1589"/>
        <v>0</v>
      </c>
      <c r="AI10126" s="340">
        <f t="shared" si="1590"/>
        <v>0</v>
      </c>
      <c r="AJ10126" s="340">
        <f t="shared" si="1590"/>
        <v>0</v>
      </c>
      <c r="AK10126" s="340">
        <f t="shared" si="1590"/>
        <v>0</v>
      </c>
      <c r="AL10126" s="340">
        <f t="shared" si="1590"/>
        <v>0</v>
      </c>
      <c r="AM10126" s="340">
        <f t="shared" si="1590"/>
        <v>0</v>
      </c>
    </row>
    <row r="10127" spans="1:39" x14ac:dyDescent="0.35">
      <c r="A10127" s="337">
        <v>32040</v>
      </c>
      <c r="B10127" s="338">
        <f t="shared" si="1584"/>
        <v>1987</v>
      </c>
      <c r="C10127" s="338">
        <f t="shared" si="1585"/>
        <v>9</v>
      </c>
      <c r="D10127" s="338">
        <f t="shared" si="1586"/>
        <v>20</v>
      </c>
      <c r="E10127" s="334">
        <v>0</v>
      </c>
      <c r="F10127" s="334">
        <v>0</v>
      </c>
      <c r="G10127" s="334">
        <v>0</v>
      </c>
      <c r="H10127" s="334">
        <v>0</v>
      </c>
      <c r="I10127" s="334">
        <v>0</v>
      </c>
      <c r="J10127" s="334">
        <v>0</v>
      </c>
      <c r="K10127" s="334">
        <v>0</v>
      </c>
      <c r="L10127" s="334">
        <v>0</v>
      </c>
      <c r="M10127" s="334">
        <v>0</v>
      </c>
      <c r="N10127" s="334">
        <v>0</v>
      </c>
      <c r="O10127" s="334">
        <v>0</v>
      </c>
      <c r="P10127" s="334">
        <v>0</v>
      </c>
      <c r="Q10127" s="334">
        <v>0</v>
      </c>
      <c r="R10127" s="334">
        <v>0</v>
      </c>
      <c r="S10127" s="334">
        <v>0</v>
      </c>
      <c r="T10127" s="334">
        <v>0</v>
      </c>
      <c r="U10127" s="334">
        <v>0</v>
      </c>
      <c r="V10127" s="334">
        <v>0</v>
      </c>
      <c r="W10127" s="334">
        <v>0</v>
      </c>
      <c r="X10127" s="334">
        <v>0</v>
      </c>
      <c r="Y10127" s="334">
        <v>0</v>
      </c>
      <c r="Z10127" s="334">
        <v>0</v>
      </c>
      <c r="AA10127" s="334">
        <v>0</v>
      </c>
      <c r="AB10127" s="334">
        <v>0</v>
      </c>
      <c r="AD10127" s="334">
        <v>0</v>
      </c>
      <c r="AE10127" s="334">
        <f t="shared" si="1587"/>
        <v>0</v>
      </c>
      <c r="AF10127" s="334">
        <f t="shared" si="1588"/>
        <v>0</v>
      </c>
      <c r="AG10127" s="340">
        <f t="shared" si="1589"/>
        <v>0</v>
      </c>
      <c r="AI10127" s="340">
        <f t="shared" si="1590"/>
        <v>0</v>
      </c>
      <c r="AJ10127" s="340">
        <f t="shared" si="1590"/>
        <v>0</v>
      </c>
      <c r="AK10127" s="340">
        <f t="shared" si="1590"/>
        <v>0</v>
      </c>
      <c r="AL10127" s="340">
        <f t="shared" si="1590"/>
        <v>0</v>
      </c>
      <c r="AM10127" s="340">
        <f t="shared" si="1590"/>
        <v>0</v>
      </c>
    </row>
    <row r="10128" spans="1:39" x14ac:dyDescent="0.35">
      <c r="A10128" s="337">
        <v>32041</v>
      </c>
      <c r="B10128" s="338">
        <f t="shared" si="1584"/>
        <v>1987</v>
      </c>
      <c r="C10128" s="338">
        <f t="shared" si="1585"/>
        <v>9</v>
      </c>
      <c r="D10128" s="338">
        <f t="shared" si="1586"/>
        <v>21</v>
      </c>
      <c r="E10128" s="334">
        <v>0</v>
      </c>
      <c r="F10128" s="334">
        <v>0</v>
      </c>
      <c r="G10128" s="334">
        <v>0</v>
      </c>
      <c r="H10128" s="334">
        <v>0</v>
      </c>
      <c r="I10128" s="334">
        <v>0</v>
      </c>
      <c r="J10128" s="334">
        <v>0</v>
      </c>
      <c r="K10128" s="334">
        <v>0</v>
      </c>
      <c r="L10128" s="334">
        <v>0</v>
      </c>
      <c r="M10128" s="334">
        <v>0</v>
      </c>
      <c r="N10128" s="334">
        <v>0</v>
      </c>
      <c r="O10128" s="334">
        <v>0</v>
      </c>
      <c r="P10128" s="334">
        <v>0</v>
      </c>
      <c r="Q10128" s="334">
        <v>0</v>
      </c>
      <c r="R10128" s="334">
        <v>0</v>
      </c>
      <c r="S10128" s="334">
        <v>0</v>
      </c>
      <c r="T10128" s="334">
        <v>0</v>
      </c>
      <c r="U10128" s="334">
        <v>0</v>
      </c>
      <c r="V10128" s="334">
        <v>0</v>
      </c>
      <c r="W10128" s="334">
        <v>0</v>
      </c>
      <c r="X10128" s="334">
        <v>0</v>
      </c>
      <c r="Y10128" s="334">
        <v>0</v>
      </c>
      <c r="Z10128" s="334">
        <v>0</v>
      </c>
      <c r="AA10128" s="334">
        <v>0</v>
      </c>
      <c r="AB10128" s="334">
        <v>0</v>
      </c>
      <c r="AD10128" s="334">
        <v>0</v>
      </c>
      <c r="AE10128" s="334">
        <f t="shared" si="1587"/>
        <v>0</v>
      </c>
      <c r="AF10128" s="334">
        <f t="shared" si="1588"/>
        <v>0</v>
      </c>
      <c r="AG10128" s="340">
        <f t="shared" si="1589"/>
        <v>0</v>
      </c>
      <c r="AI10128" s="340">
        <f t="shared" si="1590"/>
        <v>0</v>
      </c>
      <c r="AJ10128" s="340">
        <f t="shared" si="1590"/>
        <v>0</v>
      </c>
      <c r="AK10128" s="340">
        <f t="shared" si="1590"/>
        <v>0</v>
      </c>
      <c r="AL10128" s="340">
        <f t="shared" si="1590"/>
        <v>0</v>
      </c>
      <c r="AM10128" s="340">
        <f t="shared" si="1590"/>
        <v>0</v>
      </c>
    </row>
    <row r="10129" spans="1:39" x14ac:dyDescent="0.35">
      <c r="A10129" s="337">
        <v>32042</v>
      </c>
      <c r="B10129" s="338">
        <f t="shared" si="1584"/>
        <v>1987</v>
      </c>
      <c r="C10129" s="338">
        <f t="shared" si="1585"/>
        <v>9</v>
      </c>
      <c r="D10129" s="338">
        <f t="shared" si="1586"/>
        <v>22</v>
      </c>
      <c r="E10129" s="334">
        <v>0</v>
      </c>
      <c r="F10129" s="334">
        <v>0</v>
      </c>
      <c r="G10129" s="334">
        <v>0</v>
      </c>
      <c r="H10129" s="334">
        <v>0</v>
      </c>
      <c r="I10129" s="334">
        <v>0</v>
      </c>
      <c r="J10129" s="334">
        <v>0</v>
      </c>
      <c r="K10129" s="334">
        <v>0</v>
      </c>
      <c r="L10129" s="334">
        <v>0</v>
      </c>
      <c r="M10129" s="334">
        <v>0</v>
      </c>
      <c r="N10129" s="334">
        <v>0</v>
      </c>
      <c r="O10129" s="334">
        <v>0</v>
      </c>
      <c r="P10129" s="334">
        <v>0</v>
      </c>
      <c r="Q10129" s="334">
        <v>0</v>
      </c>
      <c r="R10129" s="334">
        <v>0</v>
      </c>
      <c r="S10129" s="334">
        <v>0</v>
      </c>
      <c r="T10129" s="334">
        <v>0</v>
      </c>
      <c r="U10129" s="334">
        <v>0</v>
      </c>
      <c r="V10129" s="334">
        <v>0</v>
      </c>
      <c r="W10129" s="334">
        <v>0</v>
      </c>
      <c r="X10129" s="334">
        <v>0</v>
      </c>
      <c r="Y10129" s="334">
        <v>0</v>
      </c>
      <c r="Z10129" s="334">
        <v>0</v>
      </c>
      <c r="AA10129" s="334">
        <v>0</v>
      </c>
      <c r="AB10129" s="334">
        <v>0</v>
      </c>
      <c r="AD10129" s="334">
        <v>0</v>
      </c>
      <c r="AE10129" s="334">
        <f t="shared" si="1587"/>
        <v>0</v>
      </c>
      <c r="AF10129" s="334">
        <f t="shared" si="1588"/>
        <v>0</v>
      </c>
      <c r="AG10129" s="340">
        <f t="shared" si="1589"/>
        <v>0</v>
      </c>
      <c r="AI10129" s="340">
        <f t="shared" si="1590"/>
        <v>0</v>
      </c>
      <c r="AJ10129" s="340">
        <f t="shared" si="1590"/>
        <v>0</v>
      </c>
      <c r="AK10129" s="340">
        <f t="shared" si="1590"/>
        <v>0</v>
      </c>
      <c r="AL10129" s="340">
        <f t="shared" si="1590"/>
        <v>0</v>
      </c>
      <c r="AM10129" s="340">
        <f t="shared" si="1590"/>
        <v>0</v>
      </c>
    </row>
    <row r="10130" spans="1:39" x14ac:dyDescent="0.35">
      <c r="A10130" s="337">
        <v>32043</v>
      </c>
      <c r="B10130" s="338">
        <f t="shared" si="1584"/>
        <v>1987</v>
      </c>
      <c r="C10130" s="338">
        <f t="shared" si="1585"/>
        <v>9</v>
      </c>
      <c r="D10130" s="338">
        <f t="shared" si="1586"/>
        <v>23</v>
      </c>
      <c r="E10130" s="334">
        <v>0</v>
      </c>
      <c r="F10130" s="334">
        <v>0</v>
      </c>
      <c r="G10130" s="334">
        <v>0</v>
      </c>
      <c r="H10130" s="334">
        <v>0</v>
      </c>
      <c r="I10130" s="334">
        <v>0</v>
      </c>
      <c r="J10130" s="334">
        <v>0</v>
      </c>
      <c r="K10130" s="334">
        <v>0</v>
      </c>
      <c r="L10130" s="334">
        <v>0</v>
      </c>
      <c r="M10130" s="334">
        <v>0</v>
      </c>
      <c r="N10130" s="334">
        <v>0</v>
      </c>
      <c r="O10130" s="334">
        <v>0</v>
      </c>
      <c r="P10130" s="334">
        <v>0</v>
      </c>
      <c r="Q10130" s="334">
        <v>0</v>
      </c>
      <c r="R10130" s="334">
        <v>0</v>
      </c>
      <c r="S10130" s="334">
        <v>0</v>
      </c>
      <c r="T10130" s="334">
        <v>0</v>
      </c>
      <c r="U10130" s="334">
        <v>0</v>
      </c>
      <c r="V10130" s="334">
        <v>0</v>
      </c>
      <c r="W10130" s="334">
        <v>0</v>
      </c>
      <c r="X10130" s="334">
        <v>0</v>
      </c>
      <c r="Y10130" s="334">
        <v>0</v>
      </c>
      <c r="Z10130" s="334">
        <v>0</v>
      </c>
      <c r="AA10130" s="334">
        <v>0</v>
      </c>
      <c r="AB10130" s="334">
        <v>0</v>
      </c>
      <c r="AD10130" s="334">
        <v>0</v>
      </c>
      <c r="AE10130" s="334">
        <f t="shared" si="1587"/>
        <v>0</v>
      </c>
      <c r="AF10130" s="334">
        <f t="shared" si="1588"/>
        <v>0</v>
      </c>
      <c r="AG10130" s="340">
        <f t="shared" si="1589"/>
        <v>0</v>
      </c>
      <c r="AI10130" s="340">
        <f t="shared" si="1590"/>
        <v>0</v>
      </c>
      <c r="AJ10130" s="340">
        <f t="shared" si="1590"/>
        <v>0</v>
      </c>
      <c r="AK10130" s="340">
        <f t="shared" si="1590"/>
        <v>0</v>
      </c>
      <c r="AL10130" s="340">
        <f t="shared" si="1590"/>
        <v>0</v>
      </c>
      <c r="AM10130" s="340">
        <f t="shared" si="1590"/>
        <v>0</v>
      </c>
    </row>
    <row r="10131" spans="1:39" x14ac:dyDescent="0.35">
      <c r="A10131" s="337">
        <v>32044</v>
      </c>
      <c r="B10131" s="338">
        <f t="shared" si="1584"/>
        <v>1987</v>
      </c>
      <c r="C10131" s="338">
        <f t="shared" si="1585"/>
        <v>9</v>
      </c>
      <c r="D10131" s="338">
        <f t="shared" si="1586"/>
        <v>24</v>
      </c>
      <c r="E10131" s="334">
        <v>0</v>
      </c>
      <c r="F10131" s="334">
        <v>0</v>
      </c>
      <c r="G10131" s="334">
        <v>0</v>
      </c>
      <c r="H10131" s="334">
        <v>0</v>
      </c>
      <c r="I10131" s="334">
        <v>0</v>
      </c>
      <c r="J10131" s="334">
        <v>0</v>
      </c>
      <c r="K10131" s="334">
        <v>0</v>
      </c>
      <c r="L10131" s="334">
        <v>0</v>
      </c>
      <c r="M10131" s="334">
        <v>0</v>
      </c>
      <c r="N10131" s="334">
        <v>0</v>
      </c>
      <c r="O10131" s="334">
        <v>0</v>
      </c>
      <c r="P10131" s="334">
        <v>0</v>
      </c>
      <c r="Q10131" s="334">
        <v>0</v>
      </c>
      <c r="R10131" s="334">
        <v>0</v>
      </c>
      <c r="S10131" s="334">
        <v>0</v>
      </c>
      <c r="T10131" s="334">
        <v>0</v>
      </c>
      <c r="U10131" s="334">
        <v>0</v>
      </c>
      <c r="V10131" s="334">
        <v>0</v>
      </c>
      <c r="W10131" s="334">
        <v>0</v>
      </c>
      <c r="X10131" s="334">
        <v>0</v>
      </c>
      <c r="Y10131" s="334">
        <v>0</v>
      </c>
      <c r="Z10131" s="334">
        <v>0</v>
      </c>
      <c r="AA10131" s="334">
        <v>0</v>
      </c>
      <c r="AB10131" s="334">
        <v>0</v>
      </c>
      <c r="AD10131" s="334">
        <v>0</v>
      </c>
      <c r="AE10131" s="334">
        <f t="shared" si="1587"/>
        <v>0</v>
      </c>
      <c r="AF10131" s="334">
        <f t="shared" si="1588"/>
        <v>0</v>
      </c>
      <c r="AG10131" s="340">
        <f t="shared" si="1589"/>
        <v>0</v>
      </c>
      <c r="AI10131" s="340">
        <f t="shared" si="1590"/>
        <v>0</v>
      </c>
      <c r="AJ10131" s="340">
        <f t="shared" si="1590"/>
        <v>0</v>
      </c>
      <c r="AK10131" s="340">
        <f t="shared" si="1590"/>
        <v>0</v>
      </c>
      <c r="AL10131" s="340">
        <f t="shared" si="1590"/>
        <v>0</v>
      </c>
      <c r="AM10131" s="340">
        <f t="shared" si="1590"/>
        <v>0</v>
      </c>
    </row>
    <row r="10132" spans="1:39" x14ac:dyDescent="0.35">
      <c r="A10132" s="337">
        <v>32045</v>
      </c>
      <c r="B10132" s="338">
        <f t="shared" si="1584"/>
        <v>1987</v>
      </c>
      <c r="C10132" s="338">
        <f t="shared" si="1585"/>
        <v>9</v>
      </c>
      <c r="D10132" s="338">
        <f t="shared" si="1586"/>
        <v>25</v>
      </c>
      <c r="E10132" s="334">
        <v>0</v>
      </c>
      <c r="F10132" s="334">
        <v>0</v>
      </c>
      <c r="G10132" s="334">
        <v>0</v>
      </c>
      <c r="H10132" s="334">
        <v>0</v>
      </c>
      <c r="I10132" s="334">
        <v>0</v>
      </c>
      <c r="J10132" s="334">
        <v>0</v>
      </c>
      <c r="K10132" s="334">
        <v>0</v>
      </c>
      <c r="L10132" s="334">
        <v>0</v>
      </c>
      <c r="M10132" s="334">
        <v>0</v>
      </c>
      <c r="N10132" s="334">
        <v>0</v>
      </c>
      <c r="O10132" s="334">
        <v>0</v>
      </c>
      <c r="P10132" s="334">
        <v>0</v>
      </c>
      <c r="Q10132" s="334">
        <v>0</v>
      </c>
      <c r="R10132" s="334">
        <v>0</v>
      </c>
      <c r="S10132" s="334">
        <v>0</v>
      </c>
      <c r="T10132" s="334">
        <v>0</v>
      </c>
      <c r="U10132" s="334">
        <v>0</v>
      </c>
      <c r="V10132" s="334">
        <v>0</v>
      </c>
      <c r="W10132" s="334">
        <v>0</v>
      </c>
      <c r="X10132" s="334">
        <v>0</v>
      </c>
      <c r="Y10132" s="334">
        <v>0</v>
      </c>
      <c r="Z10132" s="334">
        <v>0</v>
      </c>
      <c r="AA10132" s="334">
        <v>0</v>
      </c>
      <c r="AB10132" s="334">
        <v>0</v>
      </c>
      <c r="AD10132" s="334">
        <v>0</v>
      </c>
      <c r="AE10132" s="334">
        <f t="shared" si="1587"/>
        <v>0</v>
      </c>
      <c r="AF10132" s="334">
        <f t="shared" si="1588"/>
        <v>0</v>
      </c>
      <c r="AG10132" s="340">
        <f t="shared" si="1589"/>
        <v>0</v>
      </c>
      <c r="AI10132" s="340">
        <f t="shared" ref="AI10132:AM10147" si="1591">IF($C10132=AI$1,$AF10132,0)</f>
        <v>0</v>
      </c>
      <c r="AJ10132" s="340">
        <f t="shared" si="1591"/>
        <v>0</v>
      </c>
      <c r="AK10132" s="340">
        <f t="shared" si="1591"/>
        <v>0</v>
      </c>
      <c r="AL10132" s="340">
        <f t="shared" si="1591"/>
        <v>0</v>
      </c>
      <c r="AM10132" s="340">
        <f t="shared" si="1591"/>
        <v>0</v>
      </c>
    </row>
    <row r="10133" spans="1:39" x14ac:dyDescent="0.35">
      <c r="A10133" s="337">
        <v>32046</v>
      </c>
      <c r="B10133" s="338">
        <f t="shared" si="1584"/>
        <v>1987</v>
      </c>
      <c r="C10133" s="338">
        <f t="shared" si="1585"/>
        <v>9</v>
      </c>
      <c r="D10133" s="338">
        <f t="shared" si="1586"/>
        <v>26</v>
      </c>
      <c r="E10133" s="334">
        <v>0</v>
      </c>
      <c r="F10133" s="334">
        <v>0</v>
      </c>
      <c r="G10133" s="334">
        <v>0</v>
      </c>
      <c r="H10133" s="334">
        <v>0</v>
      </c>
      <c r="I10133" s="334">
        <v>0</v>
      </c>
      <c r="J10133" s="334">
        <v>0</v>
      </c>
      <c r="K10133" s="334">
        <v>0</v>
      </c>
      <c r="L10133" s="334">
        <v>0</v>
      </c>
      <c r="M10133" s="334">
        <v>0</v>
      </c>
      <c r="N10133" s="334">
        <v>0</v>
      </c>
      <c r="O10133" s="334">
        <v>1.7</v>
      </c>
      <c r="P10133" s="334">
        <v>4</v>
      </c>
      <c r="Q10133" s="334">
        <v>1.1000000000000001</v>
      </c>
      <c r="R10133" s="334">
        <v>0</v>
      </c>
      <c r="S10133" s="334">
        <v>0</v>
      </c>
      <c r="T10133" s="334">
        <v>0</v>
      </c>
      <c r="U10133" s="334">
        <v>0</v>
      </c>
      <c r="V10133" s="334">
        <v>0</v>
      </c>
      <c r="W10133" s="334">
        <v>0</v>
      </c>
      <c r="X10133" s="334">
        <v>0</v>
      </c>
      <c r="Y10133" s="334">
        <v>0</v>
      </c>
      <c r="Z10133" s="334">
        <v>0</v>
      </c>
      <c r="AA10133" s="334">
        <v>0</v>
      </c>
      <c r="AB10133" s="334">
        <v>0</v>
      </c>
      <c r="AD10133" s="334">
        <v>6.8</v>
      </c>
      <c r="AE10133" s="334">
        <f t="shared" si="1587"/>
        <v>6.8</v>
      </c>
      <c r="AF10133" s="334">
        <f t="shared" si="1588"/>
        <v>6.8000000000000007</v>
      </c>
      <c r="AG10133" s="340">
        <f t="shared" si="1589"/>
        <v>8.8817841970012523E-16</v>
      </c>
      <c r="AI10133" s="340">
        <f t="shared" si="1591"/>
        <v>0</v>
      </c>
      <c r="AJ10133" s="340">
        <f t="shared" si="1591"/>
        <v>0</v>
      </c>
      <c r="AK10133" s="340">
        <f t="shared" si="1591"/>
        <v>0</v>
      </c>
      <c r="AL10133" s="340">
        <f t="shared" si="1591"/>
        <v>0</v>
      </c>
      <c r="AM10133" s="340">
        <f t="shared" si="1591"/>
        <v>6.8000000000000007</v>
      </c>
    </row>
    <row r="10134" spans="1:39" x14ac:dyDescent="0.35">
      <c r="A10134" s="337">
        <v>32047</v>
      </c>
      <c r="B10134" s="338">
        <f t="shared" si="1584"/>
        <v>1987</v>
      </c>
      <c r="C10134" s="338">
        <f t="shared" si="1585"/>
        <v>9</v>
      </c>
      <c r="D10134" s="338">
        <f t="shared" si="1586"/>
        <v>27</v>
      </c>
      <c r="E10134" s="334">
        <v>0</v>
      </c>
      <c r="F10134" s="334">
        <v>0</v>
      </c>
      <c r="G10134" s="334">
        <v>0</v>
      </c>
      <c r="H10134" s="334">
        <v>0</v>
      </c>
      <c r="I10134" s="334">
        <v>0</v>
      </c>
      <c r="J10134" s="334">
        <v>0</v>
      </c>
      <c r="K10134" s="334">
        <v>0</v>
      </c>
      <c r="L10134" s="334">
        <v>0</v>
      </c>
      <c r="M10134" s="334">
        <v>0</v>
      </c>
      <c r="N10134" s="334">
        <v>0</v>
      </c>
      <c r="O10134" s="334">
        <v>0</v>
      </c>
      <c r="P10134" s="334">
        <v>0</v>
      </c>
      <c r="Q10134" s="334">
        <v>0</v>
      </c>
      <c r="R10134" s="334">
        <v>0</v>
      </c>
      <c r="S10134" s="334">
        <v>0</v>
      </c>
      <c r="T10134" s="334">
        <v>0</v>
      </c>
      <c r="U10134" s="334">
        <v>0</v>
      </c>
      <c r="V10134" s="334">
        <v>0</v>
      </c>
      <c r="W10134" s="334">
        <v>0</v>
      </c>
      <c r="X10134" s="334">
        <v>0</v>
      </c>
      <c r="Y10134" s="334">
        <v>0</v>
      </c>
      <c r="Z10134" s="334">
        <v>0</v>
      </c>
      <c r="AA10134" s="334">
        <v>0</v>
      </c>
      <c r="AB10134" s="334">
        <v>0</v>
      </c>
      <c r="AD10134" s="334">
        <v>0</v>
      </c>
      <c r="AE10134" s="334">
        <f t="shared" si="1587"/>
        <v>0</v>
      </c>
      <c r="AF10134" s="334">
        <f t="shared" si="1588"/>
        <v>0</v>
      </c>
      <c r="AG10134" s="340">
        <f t="shared" si="1589"/>
        <v>0</v>
      </c>
      <c r="AI10134" s="340">
        <f t="shared" si="1591"/>
        <v>0</v>
      </c>
      <c r="AJ10134" s="340">
        <f t="shared" si="1591"/>
        <v>0</v>
      </c>
      <c r="AK10134" s="340">
        <f t="shared" si="1591"/>
        <v>0</v>
      </c>
      <c r="AL10134" s="340">
        <f t="shared" si="1591"/>
        <v>0</v>
      </c>
      <c r="AM10134" s="340">
        <f t="shared" si="1591"/>
        <v>0</v>
      </c>
    </row>
    <row r="10135" spans="1:39" x14ac:dyDescent="0.35">
      <c r="A10135" s="337">
        <v>32048</v>
      </c>
      <c r="B10135" s="338">
        <f t="shared" si="1584"/>
        <v>1987</v>
      </c>
      <c r="C10135" s="338">
        <f t="shared" si="1585"/>
        <v>9</v>
      </c>
      <c r="D10135" s="338">
        <f t="shared" si="1586"/>
        <v>28</v>
      </c>
      <c r="E10135" s="334">
        <v>0</v>
      </c>
      <c r="F10135" s="334">
        <v>0</v>
      </c>
      <c r="G10135" s="334">
        <v>0</v>
      </c>
      <c r="H10135" s="334">
        <v>0</v>
      </c>
      <c r="I10135" s="334">
        <v>0</v>
      </c>
      <c r="J10135" s="334">
        <v>0</v>
      </c>
      <c r="K10135" s="334">
        <v>0</v>
      </c>
      <c r="L10135" s="334">
        <v>0</v>
      </c>
      <c r="M10135" s="334">
        <v>0</v>
      </c>
      <c r="N10135" s="334">
        <v>0</v>
      </c>
      <c r="O10135" s="334">
        <v>0</v>
      </c>
      <c r="P10135" s="334">
        <v>0</v>
      </c>
      <c r="Q10135" s="334">
        <v>0</v>
      </c>
      <c r="R10135" s="334">
        <v>0</v>
      </c>
      <c r="S10135" s="334">
        <v>0</v>
      </c>
      <c r="T10135" s="334">
        <v>0</v>
      </c>
      <c r="U10135" s="334">
        <v>0</v>
      </c>
      <c r="V10135" s="334">
        <v>0</v>
      </c>
      <c r="W10135" s="334">
        <v>0</v>
      </c>
      <c r="X10135" s="334">
        <v>0</v>
      </c>
      <c r="Y10135" s="334">
        <v>0</v>
      </c>
      <c r="Z10135" s="334">
        <v>0</v>
      </c>
      <c r="AA10135" s="334">
        <v>0</v>
      </c>
      <c r="AB10135" s="334">
        <v>0</v>
      </c>
      <c r="AD10135" s="334">
        <v>0</v>
      </c>
      <c r="AE10135" s="334">
        <f t="shared" si="1587"/>
        <v>0</v>
      </c>
      <c r="AF10135" s="334">
        <f t="shared" si="1588"/>
        <v>0</v>
      </c>
      <c r="AG10135" s="340">
        <f t="shared" si="1589"/>
        <v>0</v>
      </c>
      <c r="AI10135" s="340">
        <f t="shared" si="1591"/>
        <v>0</v>
      </c>
      <c r="AJ10135" s="340">
        <f t="shared" si="1591"/>
        <v>0</v>
      </c>
      <c r="AK10135" s="340">
        <f t="shared" si="1591"/>
        <v>0</v>
      </c>
      <c r="AL10135" s="340">
        <f t="shared" si="1591"/>
        <v>0</v>
      </c>
      <c r="AM10135" s="340">
        <f t="shared" si="1591"/>
        <v>0</v>
      </c>
    </row>
    <row r="10136" spans="1:39" x14ac:dyDescent="0.35">
      <c r="A10136" s="337">
        <v>32049</v>
      </c>
      <c r="B10136" s="338">
        <f t="shared" si="1584"/>
        <v>1987</v>
      </c>
      <c r="C10136" s="338">
        <f t="shared" si="1585"/>
        <v>9</v>
      </c>
      <c r="D10136" s="338">
        <f t="shared" si="1586"/>
        <v>29</v>
      </c>
      <c r="E10136" s="334">
        <v>0</v>
      </c>
      <c r="F10136" s="334">
        <v>0</v>
      </c>
      <c r="G10136" s="334">
        <v>0</v>
      </c>
      <c r="H10136" s="334">
        <v>0</v>
      </c>
      <c r="I10136" s="334">
        <v>0</v>
      </c>
      <c r="J10136" s="334">
        <v>0</v>
      </c>
      <c r="K10136" s="334">
        <v>0</v>
      </c>
      <c r="L10136" s="334">
        <v>0</v>
      </c>
      <c r="M10136" s="334">
        <v>0</v>
      </c>
      <c r="N10136" s="334">
        <v>0</v>
      </c>
      <c r="O10136" s="334">
        <v>0</v>
      </c>
      <c r="P10136" s="334">
        <v>0</v>
      </c>
      <c r="Q10136" s="334">
        <v>0</v>
      </c>
      <c r="R10136" s="334">
        <v>0</v>
      </c>
      <c r="S10136" s="334">
        <v>0</v>
      </c>
      <c r="T10136" s="334">
        <v>0</v>
      </c>
      <c r="U10136" s="334">
        <v>0</v>
      </c>
      <c r="V10136" s="334">
        <v>0</v>
      </c>
      <c r="W10136" s="334">
        <v>0</v>
      </c>
      <c r="X10136" s="334">
        <v>0</v>
      </c>
      <c r="Y10136" s="334">
        <v>0</v>
      </c>
      <c r="Z10136" s="334">
        <v>0</v>
      </c>
      <c r="AA10136" s="334">
        <v>0</v>
      </c>
      <c r="AB10136" s="334">
        <v>0</v>
      </c>
      <c r="AD10136" s="334">
        <v>0</v>
      </c>
      <c r="AE10136" s="334">
        <f t="shared" si="1587"/>
        <v>0</v>
      </c>
      <c r="AF10136" s="334">
        <f t="shared" si="1588"/>
        <v>0</v>
      </c>
      <c r="AG10136" s="340">
        <f t="shared" si="1589"/>
        <v>0</v>
      </c>
      <c r="AI10136" s="340">
        <f t="shared" si="1591"/>
        <v>0</v>
      </c>
      <c r="AJ10136" s="340">
        <f t="shared" si="1591"/>
        <v>0</v>
      </c>
      <c r="AK10136" s="340">
        <f t="shared" si="1591"/>
        <v>0</v>
      </c>
      <c r="AL10136" s="340">
        <f t="shared" si="1591"/>
        <v>0</v>
      </c>
      <c r="AM10136" s="340">
        <f t="shared" si="1591"/>
        <v>0</v>
      </c>
    </row>
    <row r="10137" spans="1:39" x14ac:dyDescent="0.35">
      <c r="A10137" s="337">
        <v>32050</v>
      </c>
      <c r="B10137" s="338">
        <f t="shared" si="1584"/>
        <v>1987</v>
      </c>
      <c r="C10137" s="338">
        <f t="shared" si="1585"/>
        <v>9</v>
      </c>
      <c r="D10137" s="338">
        <f t="shared" si="1586"/>
        <v>30</v>
      </c>
      <c r="E10137" s="334">
        <v>0</v>
      </c>
      <c r="F10137" s="334">
        <v>0</v>
      </c>
      <c r="G10137" s="334">
        <v>0</v>
      </c>
      <c r="H10137" s="334">
        <v>0</v>
      </c>
      <c r="I10137" s="334">
        <v>0</v>
      </c>
      <c r="J10137" s="334">
        <v>0</v>
      </c>
      <c r="K10137" s="334">
        <v>0</v>
      </c>
      <c r="L10137" s="334">
        <v>0</v>
      </c>
      <c r="M10137" s="334">
        <v>0</v>
      </c>
      <c r="N10137" s="334">
        <v>0</v>
      </c>
      <c r="O10137" s="334">
        <v>0</v>
      </c>
      <c r="P10137" s="334">
        <v>0</v>
      </c>
      <c r="Q10137" s="334">
        <v>0</v>
      </c>
      <c r="R10137" s="334">
        <v>0</v>
      </c>
      <c r="S10137" s="334">
        <v>0</v>
      </c>
      <c r="T10137" s="334">
        <v>0</v>
      </c>
      <c r="U10137" s="334">
        <v>0</v>
      </c>
      <c r="V10137" s="334">
        <v>0</v>
      </c>
      <c r="W10137" s="334">
        <v>0</v>
      </c>
      <c r="X10137" s="334">
        <v>0</v>
      </c>
      <c r="Y10137" s="334">
        <v>0</v>
      </c>
      <c r="Z10137" s="334">
        <v>0</v>
      </c>
      <c r="AA10137" s="334">
        <v>0</v>
      </c>
      <c r="AB10137" s="334">
        <v>0</v>
      </c>
      <c r="AD10137" s="334">
        <v>0</v>
      </c>
      <c r="AE10137" s="334">
        <f t="shared" si="1587"/>
        <v>0</v>
      </c>
      <c r="AF10137" s="334">
        <f t="shared" si="1588"/>
        <v>0</v>
      </c>
      <c r="AG10137" s="340">
        <f t="shared" si="1589"/>
        <v>0</v>
      </c>
      <c r="AI10137" s="340">
        <f t="shared" si="1591"/>
        <v>0</v>
      </c>
      <c r="AJ10137" s="340">
        <f t="shared" si="1591"/>
        <v>0</v>
      </c>
      <c r="AK10137" s="340">
        <f t="shared" si="1591"/>
        <v>0</v>
      </c>
      <c r="AL10137" s="340">
        <f t="shared" si="1591"/>
        <v>0</v>
      </c>
      <c r="AM10137" s="340">
        <f t="shared" si="1591"/>
        <v>0</v>
      </c>
    </row>
    <row r="10138" spans="1:39" x14ac:dyDescent="0.35">
      <c r="A10138" s="337">
        <v>32051</v>
      </c>
      <c r="B10138" s="338">
        <f t="shared" si="1584"/>
        <v>1987</v>
      </c>
      <c r="C10138" s="338">
        <f t="shared" si="1585"/>
        <v>10</v>
      </c>
      <c r="D10138" s="338">
        <f t="shared" si="1586"/>
        <v>1</v>
      </c>
      <c r="E10138" s="334">
        <v>0</v>
      </c>
      <c r="F10138" s="334">
        <v>0</v>
      </c>
      <c r="G10138" s="334">
        <v>0</v>
      </c>
      <c r="H10138" s="334">
        <v>0</v>
      </c>
      <c r="I10138" s="334">
        <v>0</v>
      </c>
      <c r="J10138" s="334">
        <v>0</v>
      </c>
      <c r="K10138" s="334">
        <v>0</v>
      </c>
      <c r="L10138" s="334">
        <v>0</v>
      </c>
      <c r="M10138" s="334">
        <v>0</v>
      </c>
      <c r="N10138" s="334">
        <v>0</v>
      </c>
      <c r="O10138" s="334">
        <v>0</v>
      </c>
      <c r="P10138" s="334">
        <v>0</v>
      </c>
      <c r="Q10138" s="334">
        <v>0</v>
      </c>
      <c r="R10138" s="334">
        <v>0</v>
      </c>
      <c r="S10138" s="334">
        <v>0</v>
      </c>
      <c r="T10138" s="334">
        <v>0</v>
      </c>
      <c r="U10138" s="334">
        <v>0</v>
      </c>
      <c r="V10138" s="334">
        <v>0</v>
      </c>
      <c r="W10138" s="334">
        <v>0</v>
      </c>
      <c r="X10138" s="334">
        <v>0</v>
      </c>
      <c r="Y10138" s="334">
        <v>0</v>
      </c>
      <c r="Z10138" s="334">
        <v>0</v>
      </c>
      <c r="AA10138" s="334">
        <v>0</v>
      </c>
      <c r="AB10138" s="334">
        <v>0</v>
      </c>
      <c r="AD10138" s="334">
        <v>0</v>
      </c>
      <c r="AE10138" s="334">
        <f t="shared" si="1587"/>
        <v>0</v>
      </c>
      <c r="AF10138" s="334">
        <f t="shared" si="1588"/>
        <v>0</v>
      </c>
      <c r="AG10138" s="340">
        <f t="shared" si="1589"/>
        <v>0</v>
      </c>
      <c r="AI10138" s="340">
        <f t="shared" si="1591"/>
        <v>0</v>
      </c>
      <c r="AJ10138" s="340">
        <f t="shared" si="1591"/>
        <v>0</v>
      </c>
      <c r="AK10138" s="340">
        <f t="shared" si="1591"/>
        <v>0</v>
      </c>
      <c r="AL10138" s="340">
        <f t="shared" si="1591"/>
        <v>0</v>
      </c>
      <c r="AM10138" s="340">
        <f t="shared" si="1591"/>
        <v>0</v>
      </c>
    </row>
    <row r="10139" spans="1:39" x14ac:dyDescent="0.35">
      <c r="A10139" s="337">
        <v>32052</v>
      </c>
      <c r="B10139" s="338">
        <f t="shared" si="1584"/>
        <v>1987</v>
      </c>
      <c r="C10139" s="338">
        <f t="shared" si="1585"/>
        <v>10</v>
      </c>
      <c r="D10139" s="338">
        <f t="shared" si="1586"/>
        <v>2</v>
      </c>
      <c r="E10139" s="334">
        <v>0</v>
      </c>
      <c r="F10139" s="334">
        <v>0</v>
      </c>
      <c r="G10139" s="334">
        <v>0</v>
      </c>
      <c r="H10139" s="334">
        <v>0</v>
      </c>
      <c r="I10139" s="334">
        <v>0</v>
      </c>
      <c r="J10139" s="334">
        <v>0</v>
      </c>
      <c r="K10139" s="334">
        <v>0</v>
      </c>
      <c r="L10139" s="334">
        <v>0</v>
      </c>
      <c r="M10139" s="334">
        <v>0</v>
      </c>
      <c r="N10139" s="334">
        <v>0</v>
      </c>
      <c r="O10139" s="334">
        <v>0</v>
      </c>
      <c r="P10139" s="334">
        <v>0</v>
      </c>
      <c r="Q10139" s="334">
        <v>0</v>
      </c>
      <c r="R10139" s="334">
        <v>0</v>
      </c>
      <c r="S10139" s="334">
        <v>0</v>
      </c>
      <c r="T10139" s="334">
        <v>0</v>
      </c>
      <c r="U10139" s="334">
        <v>0</v>
      </c>
      <c r="V10139" s="334">
        <v>0</v>
      </c>
      <c r="W10139" s="334">
        <v>0</v>
      </c>
      <c r="X10139" s="334">
        <v>0</v>
      </c>
      <c r="Y10139" s="334">
        <v>0</v>
      </c>
      <c r="Z10139" s="334">
        <v>0</v>
      </c>
      <c r="AA10139" s="334">
        <v>0</v>
      </c>
      <c r="AB10139" s="334">
        <v>0</v>
      </c>
      <c r="AD10139" s="334">
        <v>0</v>
      </c>
      <c r="AE10139" s="334">
        <f t="shared" si="1587"/>
        <v>0</v>
      </c>
      <c r="AF10139" s="334">
        <f t="shared" si="1588"/>
        <v>0</v>
      </c>
      <c r="AG10139" s="340">
        <f t="shared" si="1589"/>
        <v>0</v>
      </c>
      <c r="AI10139" s="340">
        <f t="shared" si="1591"/>
        <v>0</v>
      </c>
      <c r="AJ10139" s="340">
        <f t="shared" si="1591"/>
        <v>0</v>
      </c>
      <c r="AK10139" s="340">
        <f t="shared" si="1591"/>
        <v>0</v>
      </c>
      <c r="AL10139" s="340">
        <f t="shared" si="1591"/>
        <v>0</v>
      </c>
      <c r="AM10139" s="340">
        <f t="shared" si="1591"/>
        <v>0</v>
      </c>
    </row>
    <row r="10140" spans="1:39" x14ac:dyDescent="0.35">
      <c r="A10140" s="337">
        <v>32053</v>
      </c>
      <c r="B10140" s="338">
        <f t="shared" si="1584"/>
        <v>1987</v>
      </c>
      <c r="C10140" s="338">
        <f t="shared" si="1585"/>
        <v>10</v>
      </c>
      <c r="D10140" s="338">
        <f t="shared" si="1586"/>
        <v>3</v>
      </c>
      <c r="E10140" s="334">
        <v>0</v>
      </c>
      <c r="F10140" s="334">
        <v>0</v>
      </c>
      <c r="G10140" s="334">
        <v>0</v>
      </c>
      <c r="H10140" s="334">
        <v>0</v>
      </c>
      <c r="I10140" s="334">
        <v>0</v>
      </c>
      <c r="J10140" s="334">
        <v>0</v>
      </c>
      <c r="K10140" s="334">
        <v>0</v>
      </c>
      <c r="L10140" s="334">
        <v>0</v>
      </c>
      <c r="M10140" s="334">
        <v>0</v>
      </c>
      <c r="N10140" s="334">
        <v>0</v>
      </c>
      <c r="O10140" s="334">
        <v>0</v>
      </c>
      <c r="P10140" s="334">
        <v>0</v>
      </c>
      <c r="Q10140" s="334">
        <v>0</v>
      </c>
      <c r="R10140" s="334">
        <v>0</v>
      </c>
      <c r="S10140" s="334">
        <v>0</v>
      </c>
      <c r="T10140" s="334">
        <v>0</v>
      </c>
      <c r="U10140" s="334">
        <v>0</v>
      </c>
      <c r="V10140" s="334">
        <v>0</v>
      </c>
      <c r="W10140" s="334">
        <v>0</v>
      </c>
      <c r="X10140" s="334">
        <v>0</v>
      </c>
      <c r="Y10140" s="334">
        <v>0</v>
      </c>
      <c r="Z10140" s="334">
        <v>0</v>
      </c>
      <c r="AA10140" s="334">
        <v>0</v>
      </c>
      <c r="AB10140" s="334">
        <v>0</v>
      </c>
      <c r="AD10140" s="334">
        <v>0</v>
      </c>
      <c r="AE10140" s="334">
        <f t="shared" si="1587"/>
        <v>0</v>
      </c>
      <c r="AF10140" s="334">
        <f t="shared" si="1588"/>
        <v>0</v>
      </c>
      <c r="AG10140" s="340">
        <f t="shared" si="1589"/>
        <v>0</v>
      </c>
      <c r="AI10140" s="340">
        <f t="shared" si="1591"/>
        <v>0</v>
      </c>
      <c r="AJ10140" s="340">
        <f t="shared" si="1591"/>
        <v>0</v>
      </c>
      <c r="AK10140" s="340">
        <f t="shared" si="1591"/>
        <v>0</v>
      </c>
      <c r="AL10140" s="340">
        <f t="shared" si="1591"/>
        <v>0</v>
      </c>
      <c r="AM10140" s="340">
        <f t="shared" si="1591"/>
        <v>0</v>
      </c>
    </row>
    <row r="10141" spans="1:39" x14ac:dyDescent="0.35">
      <c r="A10141" s="337">
        <v>32054</v>
      </c>
      <c r="B10141" s="338">
        <f t="shared" si="1584"/>
        <v>1987</v>
      </c>
      <c r="C10141" s="338">
        <f t="shared" si="1585"/>
        <v>10</v>
      </c>
      <c r="D10141" s="338">
        <f t="shared" si="1586"/>
        <v>4</v>
      </c>
      <c r="E10141" s="334">
        <v>0</v>
      </c>
      <c r="F10141" s="334">
        <v>0</v>
      </c>
      <c r="G10141" s="334">
        <v>0</v>
      </c>
      <c r="H10141" s="334">
        <v>0</v>
      </c>
      <c r="I10141" s="334">
        <v>0</v>
      </c>
      <c r="J10141" s="334">
        <v>0</v>
      </c>
      <c r="K10141" s="334">
        <v>0</v>
      </c>
      <c r="L10141" s="334">
        <v>0</v>
      </c>
      <c r="M10141" s="334">
        <v>0</v>
      </c>
      <c r="N10141" s="334">
        <v>0</v>
      </c>
      <c r="O10141" s="334">
        <v>0</v>
      </c>
      <c r="P10141" s="334">
        <v>0</v>
      </c>
      <c r="Q10141" s="334">
        <v>0</v>
      </c>
      <c r="R10141" s="334">
        <v>0</v>
      </c>
      <c r="S10141" s="334">
        <v>0</v>
      </c>
      <c r="T10141" s="334">
        <v>0</v>
      </c>
      <c r="U10141" s="334">
        <v>0</v>
      </c>
      <c r="V10141" s="334">
        <v>0</v>
      </c>
      <c r="W10141" s="334">
        <v>0</v>
      </c>
      <c r="X10141" s="334">
        <v>0</v>
      </c>
      <c r="Y10141" s="334">
        <v>0</v>
      </c>
      <c r="Z10141" s="334">
        <v>0</v>
      </c>
      <c r="AA10141" s="334">
        <v>0</v>
      </c>
      <c r="AB10141" s="334">
        <v>0</v>
      </c>
      <c r="AD10141" s="334">
        <v>0</v>
      </c>
      <c r="AE10141" s="334">
        <f t="shared" si="1587"/>
        <v>0</v>
      </c>
      <c r="AF10141" s="334">
        <f t="shared" si="1588"/>
        <v>0</v>
      </c>
      <c r="AG10141" s="340">
        <f t="shared" si="1589"/>
        <v>0</v>
      </c>
      <c r="AI10141" s="340">
        <f t="shared" si="1591"/>
        <v>0</v>
      </c>
      <c r="AJ10141" s="340">
        <f t="shared" si="1591"/>
        <v>0</v>
      </c>
      <c r="AK10141" s="340">
        <f t="shared" si="1591"/>
        <v>0</v>
      </c>
      <c r="AL10141" s="340">
        <f t="shared" si="1591"/>
        <v>0</v>
      </c>
      <c r="AM10141" s="340">
        <f t="shared" si="1591"/>
        <v>0</v>
      </c>
    </row>
    <row r="10142" spans="1:39" x14ac:dyDescent="0.35">
      <c r="A10142" s="337">
        <v>32055</v>
      </c>
      <c r="B10142" s="338">
        <f t="shared" si="1584"/>
        <v>1987</v>
      </c>
      <c r="C10142" s="338">
        <f t="shared" si="1585"/>
        <v>10</v>
      </c>
      <c r="D10142" s="338">
        <f t="shared" si="1586"/>
        <v>5</v>
      </c>
      <c r="E10142" s="334">
        <v>0</v>
      </c>
      <c r="F10142" s="334">
        <v>0</v>
      </c>
      <c r="G10142" s="334">
        <v>0</v>
      </c>
      <c r="H10142" s="334">
        <v>0</v>
      </c>
      <c r="I10142" s="334">
        <v>0</v>
      </c>
      <c r="J10142" s="334">
        <v>0</v>
      </c>
      <c r="K10142" s="334">
        <v>0</v>
      </c>
      <c r="L10142" s="334">
        <v>0</v>
      </c>
      <c r="M10142" s="334">
        <v>0</v>
      </c>
      <c r="N10142" s="334">
        <v>0</v>
      </c>
      <c r="O10142" s="334">
        <v>0</v>
      </c>
      <c r="P10142" s="334">
        <v>0</v>
      </c>
      <c r="Q10142" s="334">
        <v>0</v>
      </c>
      <c r="R10142" s="334">
        <v>0</v>
      </c>
      <c r="S10142" s="334">
        <v>0</v>
      </c>
      <c r="T10142" s="334">
        <v>0</v>
      </c>
      <c r="U10142" s="334">
        <v>0</v>
      </c>
      <c r="V10142" s="334">
        <v>0</v>
      </c>
      <c r="W10142" s="334">
        <v>0</v>
      </c>
      <c r="X10142" s="334">
        <v>0</v>
      </c>
      <c r="Y10142" s="334">
        <v>0</v>
      </c>
      <c r="Z10142" s="334">
        <v>0</v>
      </c>
      <c r="AA10142" s="334">
        <v>0</v>
      </c>
      <c r="AB10142" s="334">
        <v>0</v>
      </c>
      <c r="AD10142" s="334">
        <v>0</v>
      </c>
      <c r="AE10142" s="334">
        <f t="shared" si="1587"/>
        <v>0</v>
      </c>
      <c r="AF10142" s="334">
        <f t="shared" si="1588"/>
        <v>0</v>
      </c>
      <c r="AG10142" s="340">
        <f t="shared" si="1589"/>
        <v>0</v>
      </c>
      <c r="AI10142" s="340">
        <f t="shared" si="1591"/>
        <v>0</v>
      </c>
      <c r="AJ10142" s="340">
        <f t="shared" si="1591"/>
        <v>0</v>
      </c>
      <c r="AK10142" s="340">
        <f t="shared" si="1591"/>
        <v>0</v>
      </c>
      <c r="AL10142" s="340">
        <f t="shared" si="1591"/>
        <v>0</v>
      </c>
      <c r="AM10142" s="340">
        <f t="shared" si="1591"/>
        <v>0</v>
      </c>
    </row>
    <row r="10143" spans="1:39" x14ac:dyDescent="0.35">
      <c r="A10143" s="337">
        <v>32056</v>
      </c>
      <c r="B10143" s="338">
        <f t="shared" si="1584"/>
        <v>1987</v>
      </c>
      <c r="C10143" s="338">
        <f t="shared" si="1585"/>
        <v>10</v>
      </c>
      <c r="D10143" s="338">
        <f t="shared" si="1586"/>
        <v>6</v>
      </c>
      <c r="E10143" s="334">
        <v>0</v>
      </c>
      <c r="F10143" s="334">
        <v>0</v>
      </c>
      <c r="G10143" s="334">
        <v>0</v>
      </c>
      <c r="H10143" s="334">
        <v>0</v>
      </c>
      <c r="I10143" s="334">
        <v>0</v>
      </c>
      <c r="J10143" s="334">
        <v>0</v>
      </c>
      <c r="K10143" s="334">
        <v>0</v>
      </c>
      <c r="L10143" s="334">
        <v>0</v>
      </c>
      <c r="M10143" s="334">
        <v>0</v>
      </c>
      <c r="N10143" s="334">
        <v>0</v>
      </c>
      <c r="O10143" s="334">
        <v>0</v>
      </c>
      <c r="P10143" s="334">
        <v>0</v>
      </c>
      <c r="Q10143" s="334">
        <v>0</v>
      </c>
      <c r="R10143" s="334">
        <v>0</v>
      </c>
      <c r="S10143" s="334">
        <v>0</v>
      </c>
      <c r="T10143" s="334">
        <v>0</v>
      </c>
      <c r="U10143" s="334">
        <v>0</v>
      </c>
      <c r="V10143" s="334">
        <v>0</v>
      </c>
      <c r="W10143" s="334">
        <v>0</v>
      </c>
      <c r="X10143" s="334">
        <v>0</v>
      </c>
      <c r="Y10143" s="334">
        <v>0</v>
      </c>
      <c r="Z10143" s="334">
        <v>0</v>
      </c>
      <c r="AA10143" s="334">
        <v>0</v>
      </c>
      <c r="AB10143" s="334">
        <v>0</v>
      </c>
      <c r="AD10143" s="334">
        <v>0</v>
      </c>
      <c r="AE10143" s="334">
        <f t="shared" si="1587"/>
        <v>0</v>
      </c>
      <c r="AF10143" s="334">
        <f t="shared" si="1588"/>
        <v>0</v>
      </c>
      <c r="AG10143" s="340">
        <f t="shared" si="1589"/>
        <v>0</v>
      </c>
      <c r="AI10143" s="340">
        <f t="shared" si="1591"/>
        <v>0</v>
      </c>
      <c r="AJ10143" s="340">
        <f t="shared" si="1591"/>
        <v>0</v>
      </c>
      <c r="AK10143" s="340">
        <f t="shared" si="1591"/>
        <v>0</v>
      </c>
      <c r="AL10143" s="340">
        <f t="shared" si="1591"/>
        <v>0</v>
      </c>
      <c r="AM10143" s="340">
        <f t="shared" si="1591"/>
        <v>0</v>
      </c>
    </row>
    <row r="10144" spans="1:39" x14ac:dyDescent="0.35">
      <c r="A10144" s="337">
        <v>32057</v>
      </c>
      <c r="B10144" s="338">
        <f t="shared" si="1584"/>
        <v>1987</v>
      </c>
      <c r="C10144" s="338">
        <f t="shared" si="1585"/>
        <v>10</v>
      </c>
      <c r="D10144" s="338">
        <f t="shared" si="1586"/>
        <v>7</v>
      </c>
      <c r="E10144" s="334">
        <v>0</v>
      </c>
      <c r="F10144" s="334">
        <v>0</v>
      </c>
      <c r="G10144" s="334">
        <v>0</v>
      </c>
      <c r="H10144" s="334">
        <v>0</v>
      </c>
      <c r="I10144" s="334">
        <v>0</v>
      </c>
      <c r="J10144" s="334">
        <v>0</v>
      </c>
      <c r="K10144" s="334">
        <v>0</v>
      </c>
      <c r="L10144" s="334">
        <v>0</v>
      </c>
      <c r="M10144" s="334">
        <v>0</v>
      </c>
      <c r="N10144" s="334">
        <v>0</v>
      </c>
      <c r="O10144" s="334">
        <v>0</v>
      </c>
      <c r="P10144" s="334">
        <v>0</v>
      </c>
      <c r="Q10144" s="334">
        <v>0</v>
      </c>
      <c r="R10144" s="334">
        <v>0</v>
      </c>
      <c r="S10144" s="334">
        <v>0</v>
      </c>
      <c r="T10144" s="334">
        <v>0</v>
      </c>
      <c r="U10144" s="334">
        <v>0</v>
      </c>
      <c r="V10144" s="334">
        <v>0</v>
      </c>
      <c r="W10144" s="334">
        <v>0</v>
      </c>
      <c r="X10144" s="334">
        <v>0</v>
      </c>
      <c r="Y10144" s="334">
        <v>0</v>
      </c>
      <c r="Z10144" s="334">
        <v>0</v>
      </c>
      <c r="AA10144" s="334">
        <v>0</v>
      </c>
      <c r="AB10144" s="334">
        <v>0</v>
      </c>
      <c r="AD10144" s="334">
        <v>0</v>
      </c>
      <c r="AE10144" s="334">
        <f t="shared" si="1587"/>
        <v>0</v>
      </c>
      <c r="AF10144" s="334">
        <f t="shared" si="1588"/>
        <v>0</v>
      </c>
      <c r="AG10144" s="340">
        <f t="shared" si="1589"/>
        <v>0</v>
      </c>
      <c r="AI10144" s="340">
        <f t="shared" si="1591"/>
        <v>0</v>
      </c>
      <c r="AJ10144" s="340">
        <f t="shared" si="1591"/>
        <v>0</v>
      </c>
      <c r="AK10144" s="340">
        <f t="shared" si="1591"/>
        <v>0</v>
      </c>
      <c r="AL10144" s="340">
        <f t="shared" si="1591"/>
        <v>0</v>
      </c>
      <c r="AM10144" s="340">
        <f t="shared" si="1591"/>
        <v>0</v>
      </c>
    </row>
    <row r="10145" spans="1:39" x14ac:dyDescent="0.35">
      <c r="A10145" s="337">
        <v>32058</v>
      </c>
      <c r="B10145" s="338">
        <f t="shared" si="1584"/>
        <v>1987</v>
      </c>
      <c r="C10145" s="338">
        <f t="shared" si="1585"/>
        <v>10</v>
      </c>
      <c r="D10145" s="338">
        <f t="shared" si="1586"/>
        <v>8</v>
      </c>
      <c r="E10145" s="334">
        <v>0</v>
      </c>
      <c r="F10145" s="334">
        <v>0</v>
      </c>
      <c r="G10145" s="334">
        <v>0</v>
      </c>
      <c r="H10145" s="334">
        <v>0</v>
      </c>
      <c r="I10145" s="334">
        <v>0</v>
      </c>
      <c r="J10145" s="334">
        <v>0</v>
      </c>
      <c r="K10145" s="334">
        <v>0</v>
      </c>
      <c r="L10145" s="334">
        <v>0</v>
      </c>
      <c r="M10145" s="334">
        <v>0</v>
      </c>
      <c r="N10145" s="334">
        <v>0</v>
      </c>
      <c r="O10145" s="334">
        <v>0</v>
      </c>
      <c r="P10145" s="334">
        <v>0</v>
      </c>
      <c r="Q10145" s="334">
        <v>0</v>
      </c>
      <c r="R10145" s="334">
        <v>0</v>
      </c>
      <c r="S10145" s="334">
        <v>0</v>
      </c>
      <c r="T10145" s="334">
        <v>0</v>
      </c>
      <c r="U10145" s="334">
        <v>0</v>
      </c>
      <c r="V10145" s="334">
        <v>0</v>
      </c>
      <c r="W10145" s="334">
        <v>0</v>
      </c>
      <c r="X10145" s="334">
        <v>0</v>
      </c>
      <c r="Y10145" s="334">
        <v>0</v>
      </c>
      <c r="Z10145" s="334">
        <v>0</v>
      </c>
      <c r="AA10145" s="334">
        <v>0</v>
      </c>
      <c r="AB10145" s="334">
        <v>0</v>
      </c>
      <c r="AD10145" s="334">
        <v>0</v>
      </c>
      <c r="AE10145" s="334">
        <f t="shared" si="1587"/>
        <v>0</v>
      </c>
      <c r="AF10145" s="334">
        <f t="shared" si="1588"/>
        <v>0</v>
      </c>
      <c r="AG10145" s="340">
        <f t="shared" si="1589"/>
        <v>0</v>
      </c>
      <c r="AI10145" s="340">
        <f t="shared" si="1591"/>
        <v>0</v>
      </c>
      <c r="AJ10145" s="340">
        <f t="shared" si="1591"/>
        <v>0</v>
      </c>
      <c r="AK10145" s="340">
        <f t="shared" si="1591"/>
        <v>0</v>
      </c>
      <c r="AL10145" s="340">
        <f t="shared" si="1591"/>
        <v>0</v>
      </c>
      <c r="AM10145" s="340">
        <f t="shared" si="1591"/>
        <v>0</v>
      </c>
    </row>
    <row r="10146" spans="1:39" x14ac:dyDescent="0.35">
      <c r="A10146" s="337">
        <v>32059</v>
      </c>
      <c r="B10146" s="338">
        <f t="shared" si="1584"/>
        <v>1987</v>
      </c>
      <c r="C10146" s="338">
        <f t="shared" si="1585"/>
        <v>10</v>
      </c>
      <c r="D10146" s="338">
        <f t="shared" si="1586"/>
        <v>9</v>
      </c>
      <c r="E10146" s="334">
        <v>0</v>
      </c>
      <c r="F10146" s="334">
        <v>0</v>
      </c>
      <c r="G10146" s="334">
        <v>0</v>
      </c>
      <c r="H10146" s="334">
        <v>0</v>
      </c>
      <c r="I10146" s="334">
        <v>0</v>
      </c>
      <c r="J10146" s="334">
        <v>0</v>
      </c>
      <c r="K10146" s="334">
        <v>0</v>
      </c>
      <c r="L10146" s="334">
        <v>0</v>
      </c>
      <c r="M10146" s="334">
        <v>0</v>
      </c>
      <c r="N10146" s="334">
        <v>0</v>
      </c>
      <c r="O10146" s="334">
        <v>0</v>
      </c>
      <c r="P10146" s="334">
        <v>0</v>
      </c>
      <c r="Q10146" s="334">
        <v>0</v>
      </c>
      <c r="R10146" s="334">
        <v>0</v>
      </c>
      <c r="S10146" s="334">
        <v>0</v>
      </c>
      <c r="T10146" s="334">
        <v>0</v>
      </c>
      <c r="U10146" s="334">
        <v>0</v>
      </c>
      <c r="V10146" s="334">
        <v>0</v>
      </c>
      <c r="W10146" s="334">
        <v>0</v>
      </c>
      <c r="X10146" s="334">
        <v>0</v>
      </c>
      <c r="Y10146" s="334">
        <v>0</v>
      </c>
      <c r="Z10146" s="334">
        <v>0</v>
      </c>
      <c r="AA10146" s="334">
        <v>0</v>
      </c>
      <c r="AB10146" s="334">
        <v>0</v>
      </c>
      <c r="AD10146" s="334">
        <v>0</v>
      </c>
      <c r="AE10146" s="334">
        <f t="shared" si="1587"/>
        <v>0</v>
      </c>
      <c r="AF10146" s="334">
        <f t="shared" si="1588"/>
        <v>0</v>
      </c>
      <c r="AG10146" s="340">
        <f t="shared" si="1589"/>
        <v>0</v>
      </c>
      <c r="AI10146" s="340">
        <f t="shared" si="1591"/>
        <v>0</v>
      </c>
      <c r="AJ10146" s="340">
        <f t="shared" si="1591"/>
        <v>0</v>
      </c>
      <c r="AK10146" s="340">
        <f t="shared" si="1591"/>
        <v>0</v>
      </c>
      <c r="AL10146" s="340">
        <f t="shared" si="1591"/>
        <v>0</v>
      </c>
      <c r="AM10146" s="340">
        <f t="shared" si="1591"/>
        <v>0</v>
      </c>
    </row>
    <row r="10147" spans="1:39" x14ac:dyDescent="0.35">
      <c r="A10147" s="337">
        <v>32060</v>
      </c>
      <c r="B10147" s="338">
        <f t="shared" si="1584"/>
        <v>1987</v>
      </c>
      <c r="C10147" s="338">
        <f t="shared" si="1585"/>
        <v>10</v>
      </c>
      <c r="D10147" s="338">
        <f t="shared" si="1586"/>
        <v>10</v>
      </c>
      <c r="E10147" s="334">
        <v>0</v>
      </c>
      <c r="F10147" s="334">
        <v>0</v>
      </c>
      <c r="G10147" s="334">
        <v>0</v>
      </c>
      <c r="H10147" s="334">
        <v>0</v>
      </c>
      <c r="I10147" s="334">
        <v>0</v>
      </c>
      <c r="J10147" s="334">
        <v>0</v>
      </c>
      <c r="K10147" s="334">
        <v>0</v>
      </c>
      <c r="L10147" s="334">
        <v>0</v>
      </c>
      <c r="M10147" s="334">
        <v>0</v>
      </c>
      <c r="N10147" s="334">
        <v>0</v>
      </c>
      <c r="O10147" s="334">
        <v>0</v>
      </c>
      <c r="P10147" s="334">
        <v>0</v>
      </c>
      <c r="Q10147" s="334">
        <v>0</v>
      </c>
      <c r="R10147" s="334">
        <v>0</v>
      </c>
      <c r="S10147" s="334">
        <v>0</v>
      </c>
      <c r="T10147" s="334">
        <v>0</v>
      </c>
      <c r="U10147" s="334">
        <v>0</v>
      </c>
      <c r="V10147" s="334">
        <v>0</v>
      </c>
      <c r="W10147" s="334">
        <v>0</v>
      </c>
      <c r="X10147" s="334">
        <v>0</v>
      </c>
      <c r="Y10147" s="334">
        <v>0</v>
      </c>
      <c r="Z10147" s="334">
        <v>0</v>
      </c>
      <c r="AA10147" s="334">
        <v>0</v>
      </c>
      <c r="AB10147" s="334">
        <v>0</v>
      </c>
      <c r="AD10147" s="334">
        <v>0</v>
      </c>
      <c r="AE10147" s="334">
        <f t="shared" si="1587"/>
        <v>0</v>
      </c>
      <c r="AF10147" s="334">
        <f t="shared" si="1588"/>
        <v>0</v>
      </c>
      <c r="AG10147" s="340">
        <f t="shared" si="1589"/>
        <v>0</v>
      </c>
      <c r="AI10147" s="340">
        <f t="shared" si="1591"/>
        <v>0</v>
      </c>
      <c r="AJ10147" s="340">
        <f t="shared" si="1591"/>
        <v>0</v>
      </c>
      <c r="AK10147" s="340">
        <f t="shared" si="1591"/>
        <v>0</v>
      </c>
      <c r="AL10147" s="340">
        <f t="shared" si="1591"/>
        <v>0</v>
      </c>
      <c r="AM10147" s="340">
        <f t="shared" si="1591"/>
        <v>0</v>
      </c>
    </row>
    <row r="10148" spans="1:39" x14ac:dyDescent="0.35">
      <c r="A10148" s="337">
        <v>32061</v>
      </c>
      <c r="B10148" s="338">
        <f t="shared" si="1584"/>
        <v>1987</v>
      </c>
      <c r="C10148" s="338">
        <f t="shared" si="1585"/>
        <v>10</v>
      </c>
      <c r="D10148" s="338">
        <f t="shared" si="1586"/>
        <v>11</v>
      </c>
      <c r="E10148" s="334">
        <v>0</v>
      </c>
      <c r="F10148" s="334">
        <v>0</v>
      </c>
      <c r="G10148" s="334">
        <v>0</v>
      </c>
      <c r="H10148" s="334">
        <v>0</v>
      </c>
      <c r="I10148" s="334">
        <v>0</v>
      </c>
      <c r="J10148" s="334">
        <v>0</v>
      </c>
      <c r="K10148" s="334">
        <v>0</v>
      </c>
      <c r="L10148" s="334">
        <v>0</v>
      </c>
      <c r="M10148" s="334">
        <v>0</v>
      </c>
      <c r="N10148" s="334">
        <v>0</v>
      </c>
      <c r="O10148" s="334">
        <v>0</v>
      </c>
      <c r="P10148" s="334">
        <v>0</v>
      </c>
      <c r="Q10148" s="334">
        <v>0</v>
      </c>
      <c r="R10148" s="334">
        <v>0</v>
      </c>
      <c r="S10148" s="334">
        <v>0</v>
      </c>
      <c r="T10148" s="334">
        <v>0</v>
      </c>
      <c r="U10148" s="334">
        <v>0</v>
      </c>
      <c r="V10148" s="334">
        <v>0</v>
      </c>
      <c r="W10148" s="334">
        <v>0</v>
      </c>
      <c r="X10148" s="334">
        <v>0</v>
      </c>
      <c r="Y10148" s="334">
        <v>0</v>
      </c>
      <c r="Z10148" s="334">
        <v>0</v>
      </c>
      <c r="AA10148" s="334">
        <v>0</v>
      </c>
      <c r="AB10148" s="334">
        <v>0</v>
      </c>
      <c r="AD10148" s="334">
        <v>0</v>
      </c>
      <c r="AE10148" s="334">
        <f t="shared" si="1587"/>
        <v>0</v>
      </c>
      <c r="AF10148" s="334">
        <f t="shared" si="1588"/>
        <v>0</v>
      </c>
      <c r="AG10148" s="340">
        <f t="shared" si="1589"/>
        <v>0</v>
      </c>
      <c r="AI10148" s="340">
        <f t="shared" ref="AI10148:AM10163" si="1592">IF($C10148=AI$1,$AF10148,0)</f>
        <v>0</v>
      </c>
      <c r="AJ10148" s="340">
        <f t="shared" si="1592"/>
        <v>0</v>
      </c>
      <c r="AK10148" s="340">
        <f t="shared" si="1592"/>
        <v>0</v>
      </c>
      <c r="AL10148" s="340">
        <f t="shared" si="1592"/>
        <v>0</v>
      </c>
      <c r="AM10148" s="340">
        <f t="shared" si="1592"/>
        <v>0</v>
      </c>
    </row>
    <row r="10149" spans="1:39" x14ac:dyDescent="0.35">
      <c r="A10149" s="337">
        <v>32062</v>
      </c>
      <c r="B10149" s="338">
        <f t="shared" si="1584"/>
        <v>1987</v>
      </c>
      <c r="C10149" s="338">
        <f t="shared" si="1585"/>
        <v>10</v>
      </c>
      <c r="D10149" s="338">
        <f t="shared" si="1586"/>
        <v>12</v>
      </c>
      <c r="E10149" s="334">
        <v>0</v>
      </c>
      <c r="F10149" s="334">
        <v>0</v>
      </c>
      <c r="G10149" s="334">
        <v>0</v>
      </c>
      <c r="H10149" s="334">
        <v>0</v>
      </c>
      <c r="I10149" s="334">
        <v>0</v>
      </c>
      <c r="J10149" s="334">
        <v>0</v>
      </c>
      <c r="K10149" s="334">
        <v>0</v>
      </c>
      <c r="L10149" s="334">
        <v>0</v>
      </c>
      <c r="M10149" s="334">
        <v>0</v>
      </c>
      <c r="N10149" s="334">
        <v>0</v>
      </c>
      <c r="O10149" s="334">
        <v>0</v>
      </c>
      <c r="P10149" s="334">
        <v>0</v>
      </c>
      <c r="Q10149" s="334">
        <v>0</v>
      </c>
      <c r="R10149" s="334">
        <v>0</v>
      </c>
      <c r="S10149" s="334">
        <v>0</v>
      </c>
      <c r="T10149" s="334">
        <v>0</v>
      </c>
      <c r="U10149" s="334">
        <v>0</v>
      </c>
      <c r="V10149" s="334">
        <v>0</v>
      </c>
      <c r="W10149" s="334">
        <v>0</v>
      </c>
      <c r="X10149" s="334">
        <v>0</v>
      </c>
      <c r="Y10149" s="334">
        <v>0</v>
      </c>
      <c r="Z10149" s="334">
        <v>0</v>
      </c>
      <c r="AA10149" s="334">
        <v>0</v>
      </c>
      <c r="AB10149" s="334">
        <v>0</v>
      </c>
      <c r="AD10149" s="334">
        <v>0</v>
      </c>
      <c r="AE10149" s="334">
        <f t="shared" si="1587"/>
        <v>0</v>
      </c>
      <c r="AF10149" s="334">
        <f t="shared" si="1588"/>
        <v>0</v>
      </c>
      <c r="AG10149" s="340">
        <f t="shared" si="1589"/>
        <v>0</v>
      </c>
      <c r="AI10149" s="340">
        <f t="shared" si="1592"/>
        <v>0</v>
      </c>
      <c r="AJ10149" s="340">
        <f t="shared" si="1592"/>
        <v>0</v>
      </c>
      <c r="AK10149" s="340">
        <f t="shared" si="1592"/>
        <v>0</v>
      </c>
      <c r="AL10149" s="340">
        <f t="shared" si="1592"/>
        <v>0</v>
      </c>
      <c r="AM10149" s="340">
        <f t="shared" si="1592"/>
        <v>0</v>
      </c>
    </row>
    <row r="10150" spans="1:39" x14ac:dyDescent="0.35">
      <c r="A10150" s="337">
        <v>32063</v>
      </c>
      <c r="B10150" s="338">
        <f t="shared" si="1584"/>
        <v>1987</v>
      </c>
      <c r="C10150" s="338">
        <f t="shared" si="1585"/>
        <v>10</v>
      </c>
      <c r="D10150" s="338">
        <f t="shared" si="1586"/>
        <v>13</v>
      </c>
      <c r="E10150" s="334">
        <v>0</v>
      </c>
      <c r="F10150" s="334">
        <v>0</v>
      </c>
      <c r="G10150" s="334">
        <v>0</v>
      </c>
      <c r="H10150" s="334">
        <v>0</v>
      </c>
      <c r="I10150" s="334">
        <v>0</v>
      </c>
      <c r="J10150" s="334">
        <v>0</v>
      </c>
      <c r="K10150" s="334">
        <v>0</v>
      </c>
      <c r="L10150" s="334">
        <v>0</v>
      </c>
      <c r="M10150" s="334">
        <v>0</v>
      </c>
      <c r="N10150" s="334">
        <v>0</v>
      </c>
      <c r="O10150" s="334">
        <v>0</v>
      </c>
      <c r="P10150" s="334">
        <v>0</v>
      </c>
      <c r="Q10150" s="334">
        <v>0</v>
      </c>
      <c r="R10150" s="334">
        <v>0</v>
      </c>
      <c r="S10150" s="334">
        <v>0</v>
      </c>
      <c r="T10150" s="334">
        <v>0</v>
      </c>
      <c r="U10150" s="334">
        <v>0</v>
      </c>
      <c r="V10150" s="334">
        <v>0</v>
      </c>
      <c r="W10150" s="334">
        <v>0</v>
      </c>
      <c r="X10150" s="334">
        <v>0</v>
      </c>
      <c r="Y10150" s="334">
        <v>0</v>
      </c>
      <c r="Z10150" s="334">
        <v>0</v>
      </c>
      <c r="AA10150" s="334">
        <v>0</v>
      </c>
      <c r="AB10150" s="334">
        <v>0</v>
      </c>
      <c r="AD10150" s="334">
        <v>0</v>
      </c>
      <c r="AE10150" s="334">
        <f t="shared" si="1587"/>
        <v>0</v>
      </c>
      <c r="AF10150" s="334">
        <f t="shared" si="1588"/>
        <v>0</v>
      </c>
      <c r="AG10150" s="340">
        <f t="shared" si="1589"/>
        <v>0</v>
      </c>
      <c r="AI10150" s="340">
        <f t="shared" si="1592"/>
        <v>0</v>
      </c>
      <c r="AJ10150" s="340">
        <f t="shared" si="1592"/>
        <v>0</v>
      </c>
      <c r="AK10150" s="340">
        <f t="shared" si="1592"/>
        <v>0</v>
      </c>
      <c r="AL10150" s="340">
        <f t="shared" si="1592"/>
        <v>0</v>
      </c>
      <c r="AM10150" s="340">
        <f t="shared" si="1592"/>
        <v>0</v>
      </c>
    </row>
    <row r="10151" spans="1:39" x14ac:dyDescent="0.35">
      <c r="A10151" s="337">
        <v>32064</v>
      </c>
      <c r="B10151" s="338">
        <f t="shared" si="1584"/>
        <v>1987</v>
      </c>
      <c r="C10151" s="338">
        <f t="shared" si="1585"/>
        <v>10</v>
      </c>
      <c r="D10151" s="338">
        <f t="shared" si="1586"/>
        <v>14</v>
      </c>
      <c r="E10151" s="334">
        <v>0</v>
      </c>
      <c r="F10151" s="334">
        <v>0</v>
      </c>
      <c r="G10151" s="334">
        <v>0</v>
      </c>
      <c r="H10151" s="334">
        <v>0</v>
      </c>
      <c r="I10151" s="334">
        <v>0</v>
      </c>
      <c r="J10151" s="334">
        <v>0</v>
      </c>
      <c r="K10151" s="334">
        <v>0</v>
      </c>
      <c r="L10151" s="334">
        <v>0</v>
      </c>
      <c r="M10151" s="334">
        <v>0</v>
      </c>
      <c r="N10151" s="334">
        <v>0</v>
      </c>
      <c r="O10151" s="334">
        <v>0</v>
      </c>
      <c r="P10151" s="334">
        <v>0</v>
      </c>
      <c r="Q10151" s="334">
        <v>0</v>
      </c>
      <c r="R10151" s="334">
        <v>0</v>
      </c>
      <c r="S10151" s="334">
        <v>0</v>
      </c>
      <c r="T10151" s="334">
        <v>0</v>
      </c>
      <c r="U10151" s="334">
        <v>0</v>
      </c>
      <c r="V10151" s="334">
        <v>0</v>
      </c>
      <c r="W10151" s="334">
        <v>0</v>
      </c>
      <c r="X10151" s="334">
        <v>0</v>
      </c>
      <c r="Y10151" s="334">
        <v>0</v>
      </c>
      <c r="Z10151" s="334">
        <v>0</v>
      </c>
      <c r="AA10151" s="334">
        <v>0</v>
      </c>
      <c r="AB10151" s="334">
        <v>0</v>
      </c>
      <c r="AD10151" s="334">
        <v>0</v>
      </c>
      <c r="AE10151" s="334">
        <f t="shared" si="1587"/>
        <v>0</v>
      </c>
      <c r="AF10151" s="334">
        <f t="shared" si="1588"/>
        <v>0</v>
      </c>
      <c r="AG10151" s="340">
        <f t="shared" si="1589"/>
        <v>0</v>
      </c>
      <c r="AI10151" s="340">
        <f t="shared" si="1592"/>
        <v>0</v>
      </c>
      <c r="AJ10151" s="340">
        <f t="shared" si="1592"/>
        <v>0</v>
      </c>
      <c r="AK10151" s="340">
        <f t="shared" si="1592"/>
        <v>0</v>
      </c>
      <c r="AL10151" s="340">
        <f t="shared" si="1592"/>
        <v>0</v>
      </c>
      <c r="AM10151" s="340">
        <f t="shared" si="1592"/>
        <v>0</v>
      </c>
    </row>
    <row r="10152" spans="1:39" x14ac:dyDescent="0.35">
      <c r="A10152" s="337">
        <v>32065</v>
      </c>
      <c r="B10152" s="338">
        <f t="shared" si="1584"/>
        <v>1987</v>
      </c>
      <c r="C10152" s="338">
        <f t="shared" si="1585"/>
        <v>10</v>
      </c>
      <c r="D10152" s="338">
        <f t="shared" si="1586"/>
        <v>15</v>
      </c>
      <c r="E10152" s="334">
        <v>0</v>
      </c>
      <c r="F10152" s="334">
        <v>0</v>
      </c>
      <c r="G10152" s="334">
        <v>0</v>
      </c>
      <c r="H10152" s="334">
        <v>0</v>
      </c>
      <c r="I10152" s="334">
        <v>0</v>
      </c>
      <c r="J10152" s="334">
        <v>0</v>
      </c>
      <c r="K10152" s="334">
        <v>0</v>
      </c>
      <c r="L10152" s="334">
        <v>0</v>
      </c>
      <c r="M10152" s="334">
        <v>0</v>
      </c>
      <c r="N10152" s="334">
        <v>0</v>
      </c>
      <c r="O10152" s="334">
        <v>0</v>
      </c>
      <c r="P10152" s="334">
        <v>0</v>
      </c>
      <c r="Q10152" s="334">
        <v>0</v>
      </c>
      <c r="R10152" s="334">
        <v>0</v>
      </c>
      <c r="S10152" s="334">
        <v>0</v>
      </c>
      <c r="T10152" s="334">
        <v>0</v>
      </c>
      <c r="U10152" s="334">
        <v>0</v>
      </c>
      <c r="V10152" s="334">
        <v>0</v>
      </c>
      <c r="W10152" s="334">
        <v>0</v>
      </c>
      <c r="X10152" s="334">
        <v>0</v>
      </c>
      <c r="Y10152" s="334">
        <v>0</v>
      </c>
      <c r="Z10152" s="334">
        <v>0</v>
      </c>
      <c r="AA10152" s="334">
        <v>0</v>
      </c>
      <c r="AB10152" s="334">
        <v>0</v>
      </c>
      <c r="AD10152" s="334">
        <v>0</v>
      </c>
      <c r="AE10152" s="334">
        <f t="shared" si="1587"/>
        <v>0</v>
      </c>
      <c r="AF10152" s="334">
        <f t="shared" si="1588"/>
        <v>0</v>
      </c>
      <c r="AG10152" s="340">
        <f t="shared" si="1589"/>
        <v>0</v>
      </c>
      <c r="AI10152" s="340">
        <f t="shared" si="1592"/>
        <v>0</v>
      </c>
      <c r="AJ10152" s="340">
        <f t="shared" si="1592"/>
        <v>0</v>
      </c>
      <c r="AK10152" s="340">
        <f t="shared" si="1592"/>
        <v>0</v>
      </c>
      <c r="AL10152" s="340">
        <f t="shared" si="1592"/>
        <v>0</v>
      </c>
      <c r="AM10152" s="340">
        <f t="shared" si="1592"/>
        <v>0</v>
      </c>
    </row>
    <row r="10153" spans="1:39" x14ac:dyDescent="0.35">
      <c r="A10153" s="337">
        <v>32066</v>
      </c>
      <c r="B10153" s="338">
        <f t="shared" si="1584"/>
        <v>1987</v>
      </c>
      <c r="C10153" s="338">
        <f t="shared" si="1585"/>
        <v>10</v>
      </c>
      <c r="D10153" s="338">
        <f t="shared" si="1586"/>
        <v>16</v>
      </c>
      <c r="E10153" s="334">
        <v>0</v>
      </c>
      <c r="F10153" s="334">
        <v>0</v>
      </c>
      <c r="G10153" s="334">
        <v>0</v>
      </c>
      <c r="H10153" s="334">
        <v>0</v>
      </c>
      <c r="I10153" s="334">
        <v>0</v>
      </c>
      <c r="J10153" s="334">
        <v>0</v>
      </c>
      <c r="K10153" s="334">
        <v>0</v>
      </c>
      <c r="L10153" s="334">
        <v>0</v>
      </c>
      <c r="M10153" s="334">
        <v>0</v>
      </c>
      <c r="N10153" s="334">
        <v>0</v>
      </c>
      <c r="O10153" s="334">
        <v>0</v>
      </c>
      <c r="P10153" s="334">
        <v>0</v>
      </c>
      <c r="Q10153" s="334">
        <v>0</v>
      </c>
      <c r="R10153" s="334">
        <v>0</v>
      </c>
      <c r="S10153" s="334">
        <v>0</v>
      </c>
      <c r="T10153" s="334">
        <v>0</v>
      </c>
      <c r="U10153" s="334">
        <v>0</v>
      </c>
      <c r="V10153" s="334">
        <v>0</v>
      </c>
      <c r="W10153" s="334">
        <v>0</v>
      </c>
      <c r="X10153" s="334">
        <v>0</v>
      </c>
      <c r="Y10153" s="334">
        <v>0</v>
      </c>
      <c r="Z10153" s="334">
        <v>0</v>
      </c>
      <c r="AA10153" s="334">
        <v>0</v>
      </c>
      <c r="AB10153" s="334">
        <v>0</v>
      </c>
      <c r="AD10153" s="334">
        <v>0</v>
      </c>
      <c r="AE10153" s="334">
        <f t="shared" si="1587"/>
        <v>0</v>
      </c>
      <c r="AF10153" s="334">
        <f t="shared" si="1588"/>
        <v>0</v>
      </c>
      <c r="AG10153" s="340">
        <f t="shared" si="1589"/>
        <v>0</v>
      </c>
      <c r="AI10153" s="340">
        <f t="shared" si="1592"/>
        <v>0</v>
      </c>
      <c r="AJ10153" s="340">
        <f t="shared" si="1592"/>
        <v>0</v>
      </c>
      <c r="AK10153" s="340">
        <f t="shared" si="1592"/>
        <v>0</v>
      </c>
      <c r="AL10153" s="340">
        <f t="shared" si="1592"/>
        <v>0</v>
      </c>
      <c r="AM10153" s="340">
        <f t="shared" si="1592"/>
        <v>0</v>
      </c>
    </row>
    <row r="10154" spans="1:39" x14ac:dyDescent="0.35">
      <c r="A10154" s="337">
        <v>32067</v>
      </c>
      <c r="B10154" s="338">
        <f t="shared" si="1584"/>
        <v>1987</v>
      </c>
      <c r="C10154" s="338">
        <f t="shared" si="1585"/>
        <v>10</v>
      </c>
      <c r="D10154" s="338">
        <f t="shared" si="1586"/>
        <v>17</v>
      </c>
      <c r="E10154" s="334">
        <v>0.3</v>
      </c>
      <c r="F10154" s="334">
        <v>0.3</v>
      </c>
      <c r="G10154" s="334">
        <v>0</v>
      </c>
      <c r="H10154" s="334">
        <v>0</v>
      </c>
      <c r="I10154" s="334">
        <v>0</v>
      </c>
      <c r="J10154" s="334">
        <v>0</v>
      </c>
      <c r="K10154" s="334">
        <v>0</v>
      </c>
      <c r="L10154" s="334">
        <v>0</v>
      </c>
      <c r="M10154" s="334">
        <v>0</v>
      </c>
      <c r="N10154" s="334">
        <v>0</v>
      </c>
      <c r="O10154" s="334">
        <v>0</v>
      </c>
      <c r="P10154" s="334">
        <v>0</v>
      </c>
      <c r="Q10154" s="334">
        <v>0</v>
      </c>
      <c r="R10154" s="334">
        <v>0</v>
      </c>
      <c r="S10154" s="334">
        <v>0</v>
      </c>
      <c r="T10154" s="334">
        <v>0</v>
      </c>
      <c r="U10154" s="334">
        <v>0</v>
      </c>
      <c r="V10154" s="334">
        <v>0</v>
      </c>
      <c r="W10154" s="334">
        <v>0</v>
      </c>
      <c r="X10154" s="334">
        <v>0</v>
      </c>
      <c r="Y10154" s="334">
        <v>0</v>
      </c>
      <c r="Z10154" s="334">
        <v>0</v>
      </c>
      <c r="AA10154" s="334">
        <v>0</v>
      </c>
      <c r="AB10154" s="334">
        <v>0</v>
      </c>
      <c r="AD10154" s="334">
        <v>0.6</v>
      </c>
      <c r="AE10154" s="334">
        <f t="shared" si="1587"/>
        <v>0.6</v>
      </c>
      <c r="AF10154" s="334">
        <f t="shared" si="1588"/>
        <v>0.6</v>
      </c>
      <c r="AG10154" s="340">
        <f t="shared" si="1589"/>
        <v>0</v>
      </c>
      <c r="AI10154" s="340">
        <f t="shared" si="1592"/>
        <v>0</v>
      </c>
      <c r="AJ10154" s="340">
        <f t="shared" si="1592"/>
        <v>0</v>
      </c>
      <c r="AK10154" s="340">
        <f t="shared" si="1592"/>
        <v>0</v>
      </c>
      <c r="AL10154" s="340">
        <f t="shared" si="1592"/>
        <v>0</v>
      </c>
      <c r="AM10154" s="340">
        <f t="shared" si="1592"/>
        <v>0</v>
      </c>
    </row>
    <row r="10155" spans="1:39" x14ac:dyDescent="0.35">
      <c r="A10155" s="337">
        <v>32068</v>
      </c>
      <c r="B10155" s="338">
        <f t="shared" si="1584"/>
        <v>1987</v>
      </c>
      <c r="C10155" s="338">
        <f t="shared" si="1585"/>
        <v>10</v>
      </c>
      <c r="D10155" s="338">
        <f t="shared" si="1586"/>
        <v>18</v>
      </c>
      <c r="E10155" s="334">
        <v>0</v>
      </c>
      <c r="F10155" s="334">
        <v>0</v>
      </c>
      <c r="G10155" s="334">
        <v>0</v>
      </c>
      <c r="H10155" s="334">
        <v>0</v>
      </c>
      <c r="I10155" s="334">
        <v>0</v>
      </c>
      <c r="J10155" s="334">
        <v>0</v>
      </c>
      <c r="K10155" s="334">
        <v>0</v>
      </c>
      <c r="L10155" s="334">
        <v>0</v>
      </c>
      <c r="M10155" s="334">
        <v>0</v>
      </c>
      <c r="N10155" s="334">
        <v>0</v>
      </c>
      <c r="O10155" s="334">
        <v>0</v>
      </c>
      <c r="P10155" s="334">
        <v>0</v>
      </c>
      <c r="Q10155" s="334">
        <v>0</v>
      </c>
      <c r="R10155" s="334">
        <v>0</v>
      </c>
      <c r="S10155" s="334">
        <v>0</v>
      </c>
      <c r="T10155" s="334">
        <v>0</v>
      </c>
      <c r="U10155" s="334">
        <v>0</v>
      </c>
      <c r="V10155" s="334">
        <v>0</v>
      </c>
      <c r="W10155" s="334">
        <v>0</v>
      </c>
      <c r="X10155" s="334">
        <v>0</v>
      </c>
      <c r="Y10155" s="334">
        <v>0</v>
      </c>
      <c r="Z10155" s="334">
        <v>0</v>
      </c>
      <c r="AA10155" s="334">
        <v>0</v>
      </c>
      <c r="AB10155" s="334">
        <v>0</v>
      </c>
      <c r="AD10155" s="334">
        <v>0</v>
      </c>
      <c r="AE10155" s="334">
        <f t="shared" si="1587"/>
        <v>0</v>
      </c>
      <c r="AF10155" s="334">
        <f t="shared" si="1588"/>
        <v>0</v>
      </c>
      <c r="AG10155" s="340">
        <f t="shared" si="1589"/>
        <v>0</v>
      </c>
      <c r="AI10155" s="340">
        <f t="shared" si="1592"/>
        <v>0</v>
      </c>
      <c r="AJ10155" s="340">
        <f t="shared" si="1592"/>
        <v>0</v>
      </c>
      <c r="AK10155" s="340">
        <f t="shared" si="1592"/>
        <v>0</v>
      </c>
      <c r="AL10155" s="340">
        <f t="shared" si="1592"/>
        <v>0</v>
      </c>
      <c r="AM10155" s="340">
        <f t="shared" si="1592"/>
        <v>0</v>
      </c>
    </row>
    <row r="10156" spans="1:39" x14ac:dyDescent="0.35">
      <c r="A10156" s="337">
        <v>32069</v>
      </c>
      <c r="B10156" s="338">
        <f t="shared" si="1584"/>
        <v>1987</v>
      </c>
      <c r="C10156" s="338">
        <f t="shared" si="1585"/>
        <v>10</v>
      </c>
      <c r="D10156" s="338">
        <f t="shared" si="1586"/>
        <v>19</v>
      </c>
      <c r="E10156" s="334">
        <v>0</v>
      </c>
      <c r="F10156" s="334">
        <v>0</v>
      </c>
      <c r="G10156" s="334">
        <v>0</v>
      </c>
      <c r="H10156" s="334">
        <v>0</v>
      </c>
      <c r="I10156" s="334">
        <v>0</v>
      </c>
      <c r="J10156" s="334">
        <v>0</v>
      </c>
      <c r="K10156" s="334">
        <v>0</v>
      </c>
      <c r="L10156" s="334">
        <v>0</v>
      </c>
      <c r="M10156" s="334">
        <v>0</v>
      </c>
      <c r="N10156" s="334">
        <v>0</v>
      </c>
      <c r="O10156" s="334">
        <v>0</v>
      </c>
      <c r="P10156" s="334">
        <v>0</v>
      </c>
      <c r="Q10156" s="334">
        <v>0</v>
      </c>
      <c r="R10156" s="334">
        <v>0</v>
      </c>
      <c r="S10156" s="334">
        <v>0</v>
      </c>
      <c r="T10156" s="334">
        <v>0</v>
      </c>
      <c r="U10156" s="334">
        <v>0</v>
      </c>
      <c r="V10156" s="334">
        <v>0</v>
      </c>
      <c r="W10156" s="334">
        <v>0</v>
      </c>
      <c r="X10156" s="334">
        <v>0</v>
      </c>
      <c r="Y10156" s="334">
        <v>0</v>
      </c>
      <c r="Z10156" s="334">
        <v>0</v>
      </c>
      <c r="AA10156" s="334">
        <v>0</v>
      </c>
      <c r="AB10156" s="334">
        <v>0</v>
      </c>
      <c r="AD10156" s="334">
        <v>0</v>
      </c>
      <c r="AE10156" s="334">
        <f t="shared" si="1587"/>
        <v>0</v>
      </c>
      <c r="AF10156" s="334">
        <f t="shared" si="1588"/>
        <v>0</v>
      </c>
      <c r="AG10156" s="340">
        <f t="shared" si="1589"/>
        <v>0</v>
      </c>
      <c r="AI10156" s="340">
        <f t="shared" si="1592"/>
        <v>0</v>
      </c>
      <c r="AJ10156" s="340">
        <f t="shared" si="1592"/>
        <v>0</v>
      </c>
      <c r="AK10156" s="340">
        <f t="shared" si="1592"/>
        <v>0</v>
      </c>
      <c r="AL10156" s="340">
        <f t="shared" si="1592"/>
        <v>0</v>
      </c>
      <c r="AM10156" s="340">
        <f t="shared" si="1592"/>
        <v>0</v>
      </c>
    </row>
    <row r="10157" spans="1:39" x14ac:dyDescent="0.35">
      <c r="A10157" s="337">
        <v>32070</v>
      </c>
      <c r="B10157" s="338">
        <f t="shared" si="1584"/>
        <v>1987</v>
      </c>
      <c r="C10157" s="338">
        <f t="shared" si="1585"/>
        <v>10</v>
      </c>
      <c r="D10157" s="338">
        <f t="shared" si="1586"/>
        <v>20</v>
      </c>
      <c r="E10157" s="334">
        <v>0</v>
      </c>
      <c r="F10157" s="334">
        <v>0</v>
      </c>
      <c r="G10157" s="334">
        <v>0</v>
      </c>
      <c r="H10157" s="334">
        <v>0</v>
      </c>
      <c r="I10157" s="334">
        <v>0</v>
      </c>
      <c r="J10157" s="334">
        <v>0</v>
      </c>
      <c r="K10157" s="334">
        <v>0</v>
      </c>
      <c r="L10157" s="334">
        <v>0</v>
      </c>
      <c r="M10157" s="334">
        <v>0</v>
      </c>
      <c r="N10157" s="334">
        <v>0</v>
      </c>
      <c r="O10157" s="334">
        <v>0</v>
      </c>
      <c r="P10157" s="334">
        <v>0</v>
      </c>
      <c r="Q10157" s="334">
        <v>0</v>
      </c>
      <c r="R10157" s="334">
        <v>0</v>
      </c>
      <c r="S10157" s="334">
        <v>0</v>
      </c>
      <c r="T10157" s="334">
        <v>0</v>
      </c>
      <c r="U10157" s="334">
        <v>0</v>
      </c>
      <c r="V10157" s="334">
        <v>0</v>
      </c>
      <c r="W10157" s="334">
        <v>0</v>
      </c>
      <c r="X10157" s="334">
        <v>0</v>
      </c>
      <c r="Y10157" s="334">
        <v>0</v>
      </c>
      <c r="Z10157" s="334">
        <v>0</v>
      </c>
      <c r="AA10157" s="334">
        <v>0</v>
      </c>
      <c r="AB10157" s="334">
        <v>0</v>
      </c>
      <c r="AD10157" s="334">
        <v>0</v>
      </c>
      <c r="AE10157" s="334">
        <f t="shared" si="1587"/>
        <v>0</v>
      </c>
      <c r="AF10157" s="334">
        <f t="shared" si="1588"/>
        <v>0</v>
      </c>
      <c r="AG10157" s="340">
        <f t="shared" si="1589"/>
        <v>0</v>
      </c>
      <c r="AI10157" s="340">
        <f t="shared" si="1592"/>
        <v>0</v>
      </c>
      <c r="AJ10157" s="340">
        <f t="shared" si="1592"/>
        <v>0</v>
      </c>
      <c r="AK10157" s="340">
        <f t="shared" si="1592"/>
        <v>0</v>
      </c>
      <c r="AL10157" s="340">
        <f t="shared" si="1592"/>
        <v>0</v>
      </c>
      <c r="AM10157" s="340">
        <f t="shared" si="1592"/>
        <v>0</v>
      </c>
    </row>
    <row r="10158" spans="1:39" x14ac:dyDescent="0.35">
      <c r="A10158" s="337">
        <v>32071</v>
      </c>
      <c r="B10158" s="338">
        <f t="shared" si="1584"/>
        <v>1987</v>
      </c>
      <c r="C10158" s="338">
        <f t="shared" si="1585"/>
        <v>10</v>
      </c>
      <c r="D10158" s="338">
        <f t="shared" si="1586"/>
        <v>21</v>
      </c>
      <c r="E10158" s="334">
        <v>0</v>
      </c>
      <c r="F10158" s="334">
        <v>0</v>
      </c>
      <c r="G10158" s="334">
        <v>0</v>
      </c>
      <c r="H10158" s="334">
        <v>0</v>
      </c>
      <c r="I10158" s="334">
        <v>0</v>
      </c>
      <c r="J10158" s="334">
        <v>0</v>
      </c>
      <c r="K10158" s="334">
        <v>0</v>
      </c>
      <c r="L10158" s="334">
        <v>0</v>
      </c>
      <c r="M10158" s="334">
        <v>0</v>
      </c>
      <c r="N10158" s="334">
        <v>0</v>
      </c>
      <c r="O10158" s="334">
        <v>0</v>
      </c>
      <c r="P10158" s="334">
        <v>0</v>
      </c>
      <c r="Q10158" s="334">
        <v>0</v>
      </c>
      <c r="R10158" s="334">
        <v>0</v>
      </c>
      <c r="S10158" s="334">
        <v>0</v>
      </c>
      <c r="T10158" s="334">
        <v>0</v>
      </c>
      <c r="U10158" s="334">
        <v>0</v>
      </c>
      <c r="V10158" s="334">
        <v>0</v>
      </c>
      <c r="W10158" s="334">
        <v>0</v>
      </c>
      <c r="X10158" s="334">
        <v>0</v>
      </c>
      <c r="Y10158" s="334">
        <v>0</v>
      </c>
      <c r="Z10158" s="334">
        <v>0</v>
      </c>
      <c r="AA10158" s="334">
        <v>0</v>
      </c>
      <c r="AB10158" s="334">
        <v>0</v>
      </c>
      <c r="AD10158" s="334">
        <v>0</v>
      </c>
      <c r="AE10158" s="334">
        <f t="shared" si="1587"/>
        <v>0</v>
      </c>
      <c r="AF10158" s="334">
        <f t="shared" si="1588"/>
        <v>0</v>
      </c>
      <c r="AG10158" s="340">
        <f t="shared" si="1589"/>
        <v>0</v>
      </c>
      <c r="AI10158" s="340">
        <f t="shared" si="1592"/>
        <v>0</v>
      </c>
      <c r="AJ10158" s="340">
        <f t="shared" si="1592"/>
        <v>0</v>
      </c>
      <c r="AK10158" s="340">
        <f t="shared" si="1592"/>
        <v>0</v>
      </c>
      <c r="AL10158" s="340">
        <f t="shared" si="1592"/>
        <v>0</v>
      </c>
      <c r="AM10158" s="340">
        <f t="shared" si="1592"/>
        <v>0</v>
      </c>
    </row>
    <row r="10159" spans="1:39" x14ac:dyDescent="0.35">
      <c r="A10159" s="337">
        <v>32072</v>
      </c>
      <c r="B10159" s="338">
        <f t="shared" si="1584"/>
        <v>1987</v>
      </c>
      <c r="C10159" s="338">
        <f t="shared" si="1585"/>
        <v>10</v>
      </c>
      <c r="D10159" s="338">
        <f t="shared" si="1586"/>
        <v>22</v>
      </c>
      <c r="E10159" s="334">
        <v>0</v>
      </c>
      <c r="F10159" s="334">
        <v>0</v>
      </c>
      <c r="G10159" s="334">
        <v>0</v>
      </c>
      <c r="H10159" s="334">
        <v>0</v>
      </c>
      <c r="I10159" s="334">
        <v>0</v>
      </c>
      <c r="J10159" s="334">
        <v>0</v>
      </c>
      <c r="K10159" s="334">
        <v>0</v>
      </c>
      <c r="L10159" s="334">
        <v>0</v>
      </c>
      <c r="M10159" s="334">
        <v>0</v>
      </c>
      <c r="N10159" s="334">
        <v>0</v>
      </c>
      <c r="O10159" s="334">
        <v>0</v>
      </c>
      <c r="P10159" s="334">
        <v>0</v>
      </c>
      <c r="Q10159" s="334">
        <v>0</v>
      </c>
      <c r="R10159" s="334">
        <v>0</v>
      </c>
      <c r="S10159" s="334">
        <v>0</v>
      </c>
      <c r="T10159" s="334">
        <v>0</v>
      </c>
      <c r="U10159" s="334">
        <v>0</v>
      </c>
      <c r="V10159" s="334">
        <v>0</v>
      </c>
      <c r="W10159" s="334">
        <v>0</v>
      </c>
      <c r="X10159" s="334">
        <v>0</v>
      </c>
      <c r="Y10159" s="334">
        <v>0</v>
      </c>
      <c r="Z10159" s="334">
        <v>0</v>
      </c>
      <c r="AA10159" s="334">
        <v>0</v>
      </c>
      <c r="AB10159" s="334">
        <v>0</v>
      </c>
      <c r="AD10159" s="334">
        <v>0</v>
      </c>
      <c r="AE10159" s="334">
        <f t="shared" si="1587"/>
        <v>0</v>
      </c>
      <c r="AF10159" s="334">
        <f t="shared" si="1588"/>
        <v>0</v>
      </c>
      <c r="AG10159" s="340">
        <f t="shared" si="1589"/>
        <v>0</v>
      </c>
      <c r="AI10159" s="340">
        <f t="shared" si="1592"/>
        <v>0</v>
      </c>
      <c r="AJ10159" s="340">
        <f t="shared" si="1592"/>
        <v>0</v>
      </c>
      <c r="AK10159" s="340">
        <f t="shared" si="1592"/>
        <v>0</v>
      </c>
      <c r="AL10159" s="340">
        <f t="shared" si="1592"/>
        <v>0</v>
      </c>
      <c r="AM10159" s="340">
        <f t="shared" si="1592"/>
        <v>0</v>
      </c>
    </row>
    <row r="10160" spans="1:39" x14ac:dyDescent="0.35">
      <c r="A10160" s="337">
        <v>32073</v>
      </c>
      <c r="B10160" s="338">
        <f t="shared" si="1584"/>
        <v>1987</v>
      </c>
      <c r="C10160" s="338">
        <f t="shared" si="1585"/>
        <v>10</v>
      </c>
      <c r="D10160" s="338">
        <f t="shared" si="1586"/>
        <v>23</v>
      </c>
      <c r="E10160" s="334">
        <v>0</v>
      </c>
      <c r="F10160" s="334">
        <v>0</v>
      </c>
      <c r="G10160" s="334">
        <v>0</v>
      </c>
      <c r="H10160" s="334">
        <v>0</v>
      </c>
      <c r="I10160" s="334">
        <v>0</v>
      </c>
      <c r="J10160" s="334">
        <v>0</v>
      </c>
      <c r="K10160" s="334">
        <v>0</v>
      </c>
      <c r="L10160" s="334">
        <v>0</v>
      </c>
      <c r="M10160" s="334">
        <v>0</v>
      </c>
      <c r="N10160" s="334">
        <v>0</v>
      </c>
      <c r="O10160" s="334">
        <v>0</v>
      </c>
      <c r="P10160" s="334">
        <v>0</v>
      </c>
      <c r="Q10160" s="334">
        <v>0</v>
      </c>
      <c r="R10160" s="334">
        <v>0</v>
      </c>
      <c r="S10160" s="334">
        <v>0</v>
      </c>
      <c r="T10160" s="334">
        <v>0</v>
      </c>
      <c r="U10160" s="334">
        <v>0</v>
      </c>
      <c r="V10160" s="334">
        <v>0</v>
      </c>
      <c r="W10160" s="334">
        <v>0</v>
      </c>
      <c r="X10160" s="334">
        <v>0</v>
      </c>
      <c r="Y10160" s="334">
        <v>0</v>
      </c>
      <c r="Z10160" s="334">
        <v>0</v>
      </c>
      <c r="AA10160" s="334">
        <v>0</v>
      </c>
      <c r="AB10160" s="334">
        <v>0</v>
      </c>
      <c r="AD10160" s="334">
        <v>0</v>
      </c>
      <c r="AE10160" s="334">
        <f t="shared" si="1587"/>
        <v>0</v>
      </c>
      <c r="AF10160" s="334">
        <f t="shared" si="1588"/>
        <v>0</v>
      </c>
      <c r="AG10160" s="340">
        <f t="shared" si="1589"/>
        <v>0</v>
      </c>
      <c r="AI10160" s="340">
        <f t="shared" si="1592"/>
        <v>0</v>
      </c>
      <c r="AJ10160" s="340">
        <f t="shared" si="1592"/>
        <v>0</v>
      </c>
      <c r="AK10160" s="340">
        <f t="shared" si="1592"/>
        <v>0</v>
      </c>
      <c r="AL10160" s="340">
        <f t="shared" si="1592"/>
        <v>0</v>
      </c>
      <c r="AM10160" s="340">
        <f t="shared" si="1592"/>
        <v>0</v>
      </c>
    </row>
    <row r="10161" spans="1:39" x14ac:dyDescent="0.35">
      <c r="A10161" s="337">
        <v>32074</v>
      </c>
      <c r="B10161" s="338">
        <f t="shared" si="1584"/>
        <v>1987</v>
      </c>
      <c r="C10161" s="338">
        <f t="shared" si="1585"/>
        <v>10</v>
      </c>
      <c r="D10161" s="338">
        <f t="shared" si="1586"/>
        <v>24</v>
      </c>
      <c r="E10161" s="334">
        <v>0</v>
      </c>
      <c r="F10161" s="334">
        <v>0</v>
      </c>
      <c r="G10161" s="334">
        <v>0</v>
      </c>
      <c r="H10161" s="334">
        <v>0</v>
      </c>
      <c r="I10161" s="334">
        <v>0</v>
      </c>
      <c r="J10161" s="334">
        <v>0</v>
      </c>
      <c r="K10161" s="334">
        <v>0</v>
      </c>
      <c r="L10161" s="334">
        <v>0</v>
      </c>
      <c r="M10161" s="334">
        <v>0</v>
      </c>
      <c r="N10161" s="334">
        <v>0</v>
      </c>
      <c r="O10161" s="334">
        <v>0</v>
      </c>
      <c r="P10161" s="334">
        <v>0</v>
      </c>
      <c r="Q10161" s="334">
        <v>0</v>
      </c>
      <c r="R10161" s="334">
        <v>0</v>
      </c>
      <c r="S10161" s="334">
        <v>0</v>
      </c>
      <c r="T10161" s="334">
        <v>0</v>
      </c>
      <c r="U10161" s="334">
        <v>0</v>
      </c>
      <c r="V10161" s="334">
        <v>0</v>
      </c>
      <c r="W10161" s="334">
        <v>0</v>
      </c>
      <c r="X10161" s="334">
        <v>0</v>
      </c>
      <c r="Y10161" s="334">
        <v>0</v>
      </c>
      <c r="Z10161" s="334">
        <v>0</v>
      </c>
      <c r="AA10161" s="334">
        <v>0</v>
      </c>
      <c r="AB10161" s="334">
        <v>0</v>
      </c>
      <c r="AD10161" s="334">
        <v>0</v>
      </c>
      <c r="AE10161" s="334">
        <f t="shared" si="1587"/>
        <v>0</v>
      </c>
      <c r="AF10161" s="334">
        <f t="shared" si="1588"/>
        <v>0</v>
      </c>
      <c r="AG10161" s="340">
        <f t="shared" si="1589"/>
        <v>0</v>
      </c>
      <c r="AI10161" s="340">
        <f t="shared" si="1592"/>
        <v>0</v>
      </c>
      <c r="AJ10161" s="340">
        <f t="shared" si="1592"/>
        <v>0</v>
      </c>
      <c r="AK10161" s="340">
        <f t="shared" si="1592"/>
        <v>0</v>
      </c>
      <c r="AL10161" s="340">
        <f t="shared" si="1592"/>
        <v>0</v>
      </c>
      <c r="AM10161" s="340">
        <f t="shared" si="1592"/>
        <v>0</v>
      </c>
    </row>
    <row r="10162" spans="1:39" x14ac:dyDescent="0.35">
      <c r="A10162" s="337">
        <v>32075</v>
      </c>
      <c r="B10162" s="338">
        <f t="shared" si="1584"/>
        <v>1987</v>
      </c>
      <c r="C10162" s="338">
        <f t="shared" si="1585"/>
        <v>10</v>
      </c>
      <c r="D10162" s="338">
        <f t="shared" si="1586"/>
        <v>25</v>
      </c>
      <c r="E10162" s="334">
        <v>0</v>
      </c>
      <c r="F10162" s="334">
        <v>0</v>
      </c>
      <c r="G10162" s="334">
        <v>0</v>
      </c>
      <c r="H10162" s="334">
        <v>0</v>
      </c>
      <c r="I10162" s="334">
        <v>0</v>
      </c>
      <c r="J10162" s="334">
        <v>0</v>
      </c>
      <c r="K10162" s="334">
        <v>0</v>
      </c>
      <c r="L10162" s="334">
        <v>0</v>
      </c>
      <c r="M10162" s="334">
        <v>0</v>
      </c>
      <c r="N10162" s="334">
        <v>0</v>
      </c>
      <c r="O10162" s="334">
        <v>0</v>
      </c>
      <c r="P10162" s="334">
        <v>0</v>
      </c>
      <c r="Q10162" s="334">
        <v>0</v>
      </c>
      <c r="R10162" s="334">
        <v>0</v>
      </c>
      <c r="S10162" s="334">
        <v>0</v>
      </c>
      <c r="T10162" s="334">
        <v>0</v>
      </c>
      <c r="U10162" s="334">
        <v>0</v>
      </c>
      <c r="V10162" s="334">
        <v>0</v>
      </c>
      <c r="W10162" s="334">
        <v>1.4</v>
      </c>
      <c r="X10162" s="334">
        <v>0</v>
      </c>
      <c r="Y10162" s="334">
        <v>0</v>
      </c>
      <c r="Z10162" s="334">
        <v>0</v>
      </c>
      <c r="AA10162" s="334">
        <v>0</v>
      </c>
      <c r="AB10162" s="334">
        <v>0</v>
      </c>
      <c r="AD10162" s="334">
        <v>1.4</v>
      </c>
      <c r="AE10162" s="334">
        <f t="shared" si="1587"/>
        <v>1.4</v>
      </c>
      <c r="AF10162" s="334">
        <f t="shared" si="1588"/>
        <v>1.4</v>
      </c>
      <c r="AG10162" s="340">
        <f t="shared" si="1589"/>
        <v>0</v>
      </c>
      <c r="AI10162" s="340">
        <f t="shared" si="1592"/>
        <v>0</v>
      </c>
      <c r="AJ10162" s="340">
        <f t="shared" si="1592"/>
        <v>0</v>
      </c>
      <c r="AK10162" s="340">
        <f t="shared" si="1592"/>
        <v>0</v>
      </c>
      <c r="AL10162" s="340">
        <f t="shared" si="1592"/>
        <v>0</v>
      </c>
      <c r="AM10162" s="340">
        <f t="shared" si="1592"/>
        <v>0</v>
      </c>
    </row>
    <row r="10163" spans="1:39" x14ac:dyDescent="0.35">
      <c r="A10163" s="337">
        <v>32076</v>
      </c>
      <c r="B10163" s="338">
        <f t="shared" si="1584"/>
        <v>1987</v>
      </c>
      <c r="C10163" s="338">
        <f t="shared" si="1585"/>
        <v>10</v>
      </c>
      <c r="D10163" s="338">
        <f t="shared" si="1586"/>
        <v>26</v>
      </c>
      <c r="E10163" s="334">
        <v>0</v>
      </c>
      <c r="F10163" s="334">
        <v>0</v>
      </c>
      <c r="G10163" s="334">
        <v>0</v>
      </c>
      <c r="H10163" s="334">
        <v>0</v>
      </c>
      <c r="I10163" s="334">
        <v>0</v>
      </c>
      <c r="J10163" s="334">
        <v>0</v>
      </c>
      <c r="K10163" s="334">
        <v>0</v>
      </c>
      <c r="L10163" s="334">
        <v>0</v>
      </c>
      <c r="M10163" s="334">
        <v>0</v>
      </c>
      <c r="N10163" s="334">
        <v>0</v>
      </c>
      <c r="O10163" s="334">
        <v>0</v>
      </c>
      <c r="P10163" s="334">
        <v>0</v>
      </c>
      <c r="Q10163" s="334">
        <v>0</v>
      </c>
      <c r="R10163" s="334">
        <v>0</v>
      </c>
      <c r="S10163" s="334">
        <v>0</v>
      </c>
      <c r="T10163" s="334">
        <v>0</v>
      </c>
      <c r="U10163" s="334">
        <v>0</v>
      </c>
      <c r="V10163" s="334">
        <v>0</v>
      </c>
      <c r="W10163" s="334">
        <v>0</v>
      </c>
      <c r="X10163" s="334">
        <v>0</v>
      </c>
      <c r="Y10163" s="334">
        <v>0</v>
      </c>
      <c r="Z10163" s="334">
        <v>0</v>
      </c>
      <c r="AA10163" s="334">
        <v>0</v>
      </c>
      <c r="AB10163" s="334">
        <v>0</v>
      </c>
      <c r="AD10163" s="334">
        <v>0</v>
      </c>
      <c r="AE10163" s="334">
        <f t="shared" si="1587"/>
        <v>0</v>
      </c>
      <c r="AF10163" s="334">
        <f t="shared" si="1588"/>
        <v>0</v>
      </c>
      <c r="AG10163" s="340">
        <f t="shared" si="1589"/>
        <v>0</v>
      </c>
      <c r="AI10163" s="340">
        <f t="shared" si="1592"/>
        <v>0</v>
      </c>
      <c r="AJ10163" s="340">
        <f t="shared" si="1592"/>
        <v>0</v>
      </c>
      <c r="AK10163" s="340">
        <f t="shared" si="1592"/>
        <v>0</v>
      </c>
      <c r="AL10163" s="340">
        <f t="shared" si="1592"/>
        <v>0</v>
      </c>
      <c r="AM10163" s="340">
        <f t="shared" si="1592"/>
        <v>0</v>
      </c>
    </row>
    <row r="10164" spans="1:39" x14ac:dyDescent="0.35">
      <c r="A10164" s="337">
        <v>32077</v>
      </c>
      <c r="B10164" s="338">
        <f t="shared" si="1584"/>
        <v>1987</v>
      </c>
      <c r="C10164" s="338">
        <f t="shared" si="1585"/>
        <v>10</v>
      </c>
      <c r="D10164" s="338">
        <f t="shared" si="1586"/>
        <v>27</v>
      </c>
      <c r="E10164" s="334">
        <v>0</v>
      </c>
      <c r="F10164" s="334">
        <v>0</v>
      </c>
      <c r="G10164" s="334">
        <v>0</v>
      </c>
      <c r="H10164" s="334">
        <v>0</v>
      </c>
      <c r="I10164" s="334">
        <v>0</v>
      </c>
      <c r="J10164" s="334">
        <v>0</v>
      </c>
      <c r="K10164" s="334">
        <v>0</v>
      </c>
      <c r="L10164" s="334">
        <v>0</v>
      </c>
      <c r="M10164" s="334">
        <v>0</v>
      </c>
      <c r="N10164" s="334">
        <v>0</v>
      </c>
      <c r="O10164" s="334">
        <v>0</v>
      </c>
      <c r="P10164" s="334">
        <v>0</v>
      </c>
      <c r="Q10164" s="334">
        <v>0</v>
      </c>
      <c r="R10164" s="334">
        <v>0</v>
      </c>
      <c r="S10164" s="334">
        <v>0</v>
      </c>
      <c r="T10164" s="334">
        <v>0</v>
      </c>
      <c r="U10164" s="334">
        <v>0</v>
      </c>
      <c r="V10164" s="334">
        <v>0</v>
      </c>
      <c r="W10164" s="334">
        <v>0</v>
      </c>
      <c r="X10164" s="334">
        <v>0</v>
      </c>
      <c r="Y10164" s="334">
        <v>0</v>
      </c>
      <c r="Z10164" s="334">
        <v>0</v>
      </c>
      <c r="AA10164" s="334">
        <v>0</v>
      </c>
      <c r="AB10164" s="334">
        <v>0</v>
      </c>
      <c r="AD10164" s="334">
        <v>0</v>
      </c>
      <c r="AE10164" s="334">
        <f t="shared" si="1587"/>
        <v>0</v>
      </c>
      <c r="AF10164" s="334">
        <f t="shared" si="1588"/>
        <v>0</v>
      </c>
      <c r="AG10164" s="340">
        <f t="shared" si="1589"/>
        <v>0</v>
      </c>
      <c r="AI10164" s="340">
        <f t="shared" ref="AI10164:AM10179" si="1593">IF($C10164=AI$1,$AF10164,0)</f>
        <v>0</v>
      </c>
      <c r="AJ10164" s="340">
        <f t="shared" si="1593"/>
        <v>0</v>
      </c>
      <c r="AK10164" s="340">
        <f t="shared" si="1593"/>
        <v>0</v>
      </c>
      <c r="AL10164" s="340">
        <f t="shared" si="1593"/>
        <v>0</v>
      </c>
      <c r="AM10164" s="340">
        <f t="shared" si="1593"/>
        <v>0</v>
      </c>
    </row>
    <row r="10165" spans="1:39" x14ac:dyDescent="0.35">
      <c r="A10165" s="337">
        <v>32078</v>
      </c>
      <c r="B10165" s="338">
        <f t="shared" si="1584"/>
        <v>1987</v>
      </c>
      <c r="C10165" s="338">
        <f t="shared" si="1585"/>
        <v>10</v>
      </c>
      <c r="D10165" s="338">
        <f t="shared" si="1586"/>
        <v>28</v>
      </c>
      <c r="E10165" s="334">
        <v>0</v>
      </c>
      <c r="F10165" s="334">
        <v>0</v>
      </c>
      <c r="G10165" s="334">
        <v>0</v>
      </c>
      <c r="H10165" s="334">
        <v>0</v>
      </c>
      <c r="I10165" s="334">
        <v>0</v>
      </c>
      <c r="J10165" s="334">
        <v>0</v>
      </c>
      <c r="K10165" s="334">
        <v>0</v>
      </c>
      <c r="L10165" s="334">
        <v>0</v>
      </c>
      <c r="M10165" s="334">
        <v>0</v>
      </c>
      <c r="N10165" s="334">
        <v>0</v>
      </c>
      <c r="O10165" s="334">
        <v>0</v>
      </c>
      <c r="P10165" s="334">
        <v>0</v>
      </c>
      <c r="Q10165" s="334">
        <v>0</v>
      </c>
      <c r="R10165" s="334">
        <v>0</v>
      </c>
      <c r="S10165" s="334">
        <v>0</v>
      </c>
      <c r="T10165" s="334">
        <v>0</v>
      </c>
      <c r="U10165" s="334">
        <v>0</v>
      </c>
      <c r="V10165" s="334">
        <v>0</v>
      </c>
      <c r="W10165" s="334">
        <v>0</v>
      </c>
      <c r="X10165" s="334">
        <v>0</v>
      </c>
      <c r="Y10165" s="334">
        <v>0</v>
      </c>
      <c r="Z10165" s="334">
        <v>0</v>
      </c>
      <c r="AA10165" s="334">
        <v>0</v>
      </c>
      <c r="AB10165" s="334">
        <v>0</v>
      </c>
      <c r="AD10165" s="334">
        <v>0</v>
      </c>
      <c r="AE10165" s="334">
        <f t="shared" si="1587"/>
        <v>0</v>
      </c>
      <c r="AF10165" s="334">
        <f t="shared" si="1588"/>
        <v>0</v>
      </c>
      <c r="AG10165" s="340">
        <f t="shared" si="1589"/>
        <v>0</v>
      </c>
      <c r="AI10165" s="340">
        <f t="shared" si="1593"/>
        <v>0</v>
      </c>
      <c r="AJ10165" s="340">
        <f t="shared" si="1593"/>
        <v>0</v>
      </c>
      <c r="AK10165" s="340">
        <f t="shared" si="1593"/>
        <v>0</v>
      </c>
      <c r="AL10165" s="340">
        <f t="shared" si="1593"/>
        <v>0</v>
      </c>
      <c r="AM10165" s="340">
        <f t="shared" si="1593"/>
        <v>0</v>
      </c>
    </row>
    <row r="10166" spans="1:39" x14ac:dyDescent="0.35">
      <c r="A10166" s="337">
        <v>32079</v>
      </c>
      <c r="B10166" s="338">
        <f t="shared" si="1584"/>
        <v>1987</v>
      </c>
      <c r="C10166" s="338">
        <f t="shared" si="1585"/>
        <v>10</v>
      </c>
      <c r="D10166" s="338">
        <f t="shared" si="1586"/>
        <v>29</v>
      </c>
      <c r="E10166" s="334">
        <v>0</v>
      </c>
      <c r="F10166" s="334">
        <v>0</v>
      </c>
      <c r="G10166" s="334">
        <v>0</v>
      </c>
      <c r="H10166" s="334">
        <v>0</v>
      </c>
      <c r="I10166" s="334">
        <v>0</v>
      </c>
      <c r="J10166" s="334">
        <v>0</v>
      </c>
      <c r="K10166" s="334">
        <v>0</v>
      </c>
      <c r="L10166" s="334">
        <v>0</v>
      </c>
      <c r="M10166" s="334">
        <v>0</v>
      </c>
      <c r="N10166" s="334">
        <v>0</v>
      </c>
      <c r="O10166" s="334">
        <v>0</v>
      </c>
      <c r="P10166" s="334">
        <v>0</v>
      </c>
      <c r="Q10166" s="334">
        <v>0</v>
      </c>
      <c r="R10166" s="334">
        <v>0</v>
      </c>
      <c r="S10166" s="334">
        <v>0</v>
      </c>
      <c r="T10166" s="334">
        <v>0</v>
      </c>
      <c r="U10166" s="334">
        <v>0</v>
      </c>
      <c r="V10166" s="334">
        <v>0</v>
      </c>
      <c r="W10166" s="334">
        <v>0</v>
      </c>
      <c r="X10166" s="334">
        <v>0</v>
      </c>
      <c r="Y10166" s="334">
        <v>0</v>
      </c>
      <c r="Z10166" s="334">
        <v>0</v>
      </c>
      <c r="AA10166" s="334">
        <v>0</v>
      </c>
      <c r="AB10166" s="334">
        <v>0</v>
      </c>
      <c r="AD10166" s="334">
        <v>0</v>
      </c>
      <c r="AE10166" s="334">
        <f t="shared" si="1587"/>
        <v>0</v>
      </c>
      <c r="AF10166" s="334">
        <f t="shared" si="1588"/>
        <v>0</v>
      </c>
      <c r="AG10166" s="340">
        <f t="shared" si="1589"/>
        <v>0</v>
      </c>
      <c r="AI10166" s="340">
        <f t="shared" si="1593"/>
        <v>0</v>
      </c>
      <c r="AJ10166" s="340">
        <f t="shared" si="1593"/>
        <v>0</v>
      </c>
      <c r="AK10166" s="340">
        <f t="shared" si="1593"/>
        <v>0</v>
      </c>
      <c r="AL10166" s="340">
        <f t="shared" si="1593"/>
        <v>0</v>
      </c>
      <c r="AM10166" s="340">
        <f t="shared" si="1593"/>
        <v>0</v>
      </c>
    </row>
    <row r="10167" spans="1:39" x14ac:dyDescent="0.35">
      <c r="A10167" s="337">
        <v>32080</v>
      </c>
      <c r="B10167" s="338">
        <f t="shared" si="1584"/>
        <v>1987</v>
      </c>
      <c r="C10167" s="338">
        <f t="shared" si="1585"/>
        <v>10</v>
      </c>
      <c r="D10167" s="338">
        <f t="shared" si="1586"/>
        <v>30</v>
      </c>
      <c r="E10167" s="334">
        <v>0</v>
      </c>
      <c r="F10167" s="334">
        <v>0</v>
      </c>
      <c r="G10167" s="334">
        <v>0</v>
      </c>
      <c r="H10167" s="334">
        <v>0</v>
      </c>
      <c r="I10167" s="334">
        <v>0</v>
      </c>
      <c r="J10167" s="334">
        <v>0</v>
      </c>
      <c r="K10167" s="334">
        <v>0</v>
      </c>
      <c r="L10167" s="334">
        <v>0</v>
      </c>
      <c r="M10167" s="334">
        <v>0</v>
      </c>
      <c r="N10167" s="334">
        <v>0</v>
      </c>
      <c r="O10167" s="334">
        <v>0</v>
      </c>
      <c r="P10167" s="334">
        <v>0</v>
      </c>
      <c r="Q10167" s="334">
        <v>0</v>
      </c>
      <c r="R10167" s="334">
        <v>0</v>
      </c>
      <c r="S10167" s="334">
        <v>0</v>
      </c>
      <c r="T10167" s="334">
        <v>0</v>
      </c>
      <c r="U10167" s="334">
        <v>0</v>
      </c>
      <c r="V10167" s="334">
        <v>0</v>
      </c>
      <c r="W10167" s="334">
        <v>0</v>
      </c>
      <c r="X10167" s="334">
        <v>0</v>
      </c>
      <c r="Y10167" s="334">
        <v>0</v>
      </c>
      <c r="Z10167" s="334">
        <v>0</v>
      </c>
      <c r="AA10167" s="334">
        <v>0</v>
      </c>
      <c r="AB10167" s="334">
        <v>0</v>
      </c>
      <c r="AD10167" s="334">
        <v>0</v>
      </c>
      <c r="AE10167" s="334">
        <f t="shared" si="1587"/>
        <v>0</v>
      </c>
      <c r="AF10167" s="334">
        <f t="shared" si="1588"/>
        <v>0</v>
      </c>
      <c r="AG10167" s="340">
        <f t="shared" si="1589"/>
        <v>0</v>
      </c>
      <c r="AI10167" s="340">
        <f t="shared" si="1593"/>
        <v>0</v>
      </c>
      <c r="AJ10167" s="340">
        <f t="shared" si="1593"/>
        <v>0</v>
      </c>
      <c r="AK10167" s="340">
        <f t="shared" si="1593"/>
        <v>0</v>
      </c>
      <c r="AL10167" s="340">
        <f t="shared" si="1593"/>
        <v>0</v>
      </c>
      <c r="AM10167" s="340">
        <f t="shared" si="1593"/>
        <v>0</v>
      </c>
    </row>
    <row r="10168" spans="1:39" x14ac:dyDescent="0.35">
      <c r="A10168" s="337">
        <v>32081</v>
      </c>
      <c r="B10168" s="338">
        <f t="shared" si="1584"/>
        <v>1987</v>
      </c>
      <c r="C10168" s="338">
        <f t="shared" si="1585"/>
        <v>10</v>
      </c>
      <c r="D10168" s="338">
        <f t="shared" si="1586"/>
        <v>31</v>
      </c>
      <c r="E10168" s="334">
        <v>0</v>
      </c>
      <c r="F10168" s="334">
        <v>0</v>
      </c>
      <c r="G10168" s="334">
        <v>0</v>
      </c>
      <c r="H10168" s="334">
        <v>0</v>
      </c>
      <c r="I10168" s="334">
        <v>0</v>
      </c>
      <c r="J10168" s="334">
        <v>0</v>
      </c>
      <c r="K10168" s="334">
        <v>0</v>
      </c>
      <c r="L10168" s="334">
        <v>0</v>
      </c>
      <c r="M10168" s="334">
        <v>0</v>
      </c>
      <c r="N10168" s="334">
        <v>0</v>
      </c>
      <c r="O10168" s="334">
        <v>0</v>
      </c>
      <c r="P10168" s="334">
        <v>0</v>
      </c>
      <c r="Q10168" s="334">
        <v>0</v>
      </c>
      <c r="R10168" s="334">
        <v>0</v>
      </c>
      <c r="S10168" s="334">
        <v>0</v>
      </c>
      <c r="T10168" s="334">
        <v>0</v>
      </c>
      <c r="U10168" s="334">
        <v>0</v>
      </c>
      <c r="V10168" s="334">
        <v>0</v>
      </c>
      <c r="W10168" s="334">
        <v>0</v>
      </c>
      <c r="X10168" s="334">
        <v>0</v>
      </c>
      <c r="Y10168" s="334">
        <v>0</v>
      </c>
      <c r="Z10168" s="334">
        <v>0</v>
      </c>
      <c r="AA10168" s="334">
        <v>0</v>
      </c>
      <c r="AB10168" s="334">
        <v>0</v>
      </c>
      <c r="AD10168" s="334">
        <v>0</v>
      </c>
      <c r="AE10168" s="334">
        <f t="shared" si="1587"/>
        <v>0</v>
      </c>
      <c r="AF10168" s="334">
        <f t="shared" si="1588"/>
        <v>0</v>
      </c>
      <c r="AG10168" s="340">
        <f t="shared" si="1589"/>
        <v>0</v>
      </c>
      <c r="AI10168" s="340">
        <f t="shared" si="1593"/>
        <v>0</v>
      </c>
      <c r="AJ10168" s="340">
        <f t="shared" si="1593"/>
        <v>0</v>
      </c>
      <c r="AK10168" s="340">
        <f t="shared" si="1593"/>
        <v>0</v>
      </c>
      <c r="AL10168" s="340">
        <f t="shared" si="1593"/>
        <v>0</v>
      </c>
      <c r="AM10168" s="340">
        <f t="shared" si="1593"/>
        <v>0</v>
      </c>
    </row>
    <row r="10169" spans="1:39" x14ac:dyDescent="0.35">
      <c r="A10169" s="337">
        <v>32082</v>
      </c>
      <c r="B10169" s="338">
        <f t="shared" si="1584"/>
        <v>1987</v>
      </c>
      <c r="C10169" s="338">
        <f t="shared" si="1585"/>
        <v>11</v>
      </c>
      <c r="D10169" s="338">
        <f t="shared" si="1586"/>
        <v>1</v>
      </c>
      <c r="E10169" s="334">
        <v>0</v>
      </c>
      <c r="F10169" s="334">
        <v>0</v>
      </c>
      <c r="G10169" s="334">
        <v>0</v>
      </c>
      <c r="H10169" s="334">
        <v>0</v>
      </c>
      <c r="I10169" s="334">
        <v>0</v>
      </c>
      <c r="J10169" s="334">
        <v>0</v>
      </c>
      <c r="K10169" s="334">
        <v>0</v>
      </c>
      <c r="L10169" s="334">
        <v>0</v>
      </c>
      <c r="M10169" s="334">
        <v>0</v>
      </c>
      <c r="N10169" s="334">
        <v>0</v>
      </c>
      <c r="O10169" s="334">
        <v>0</v>
      </c>
      <c r="P10169" s="334">
        <v>0</v>
      </c>
      <c r="Q10169" s="334">
        <v>0</v>
      </c>
      <c r="R10169" s="334">
        <v>0</v>
      </c>
      <c r="S10169" s="334">
        <v>0</v>
      </c>
      <c r="T10169" s="334">
        <v>0</v>
      </c>
      <c r="U10169" s="334">
        <v>0</v>
      </c>
      <c r="V10169" s="334">
        <v>0</v>
      </c>
      <c r="W10169" s="334">
        <v>0</v>
      </c>
      <c r="X10169" s="334">
        <v>0</v>
      </c>
      <c r="Y10169" s="334">
        <v>0</v>
      </c>
      <c r="Z10169" s="334">
        <v>0</v>
      </c>
      <c r="AA10169" s="334">
        <v>0</v>
      </c>
      <c r="AB10169" s="334">
        <v>0</v>
      </c>
      <c r="AD10169" s="334">
        <v>0</v>
      </c>
      <c r="AE10169" s="334">
        <f t="shared" si="1587"/>
        <v>0</v>
      </c>
      <c r="AF10169" s="334">
        <f t="shared" si="1588"/>
        <v>0</v>
      </c>
      <c r="AG10169" s="340">
        <f t="shared" si="1589"/>
        <v>0</v>
      </c>
      <c r="AI10169" s="340">
        <f t="shared" si="1593"/>
        <v>0</v>
      </c>
      <c r="AJ10169" s="340">
        <f t="shared" si="1593"/>
        <v>0</v>
      </c>
      <c r="AK10169" s="340">
        <f t="shared" si="1593"/>
        <v>0</v>
      </c>
      <c r="AL10169" s="340">
        <f t="shared" si="1593"/>
        <v>0</v>
      </c>
      <c r="AM10169" s="340">
        <f t="shared" si="1593"/>
        <v>0</v>
      </c>
    </row>
    <row r="10170" spans="1:39" x14ac:dyDescent="0.35">
      <c r="A10170" s="337">
        <v>32083</v>
      </c>
      <c r="B10170" s="338">
        <f t="shared" si="1584"/>
        <v>1987</v>
      </c>
      <c r="C10170" s="338">
        <f t="shared" si="1585"/>
        <v>11</v>
      </c>
      <c r="D10170" s="338">
        <f t="shared" si="1586"/>
        <v>2</v>
      </c>
      <c r="E10170" s="334">
        <v>0</v>
      </c>
      <c r="F10170" s="334">
        <v>0</v>
      </c>
      <c r="G10170" s="334">
        <v>0</v>
      </c>
      <c r="H10170" s="334">
        <v>0</v>
      </c>
      <c r="I10170" s="334">
        <v>0</v>
      </c>
      <c r="J10170" s="334">
        <v>0</v>
      </c>
      <c r="K10170" s="334">
        <v>0</v>
      </c>
      <c r="L10170" s="334">
        <v>0</v>
      </c>
      <c r="M10170" s="334">
        <v>0</v>
      </c>
      <c r="N10170" s="334">
        <v>0</v>
      </c>
      <c r="O10170" s="334">
        <v>0</v>
      </c>
      <c r="P10170" s="334">
        <v>0</v>
      </c>
      <c r="Q10170" s="334">
        <v>0</v>
      </c>
      <c r="R10170" s="334">
        <v>0</v>
      </c>
      <c r="S10170" s="334">
        <v>0</v>
      </c>
      <c r="T10170" s="334">
        <v>0</v>
      </c>
      <c r="U10170" s="334">
        <v>0</v>
      </c>
      <c r="V10170" s="334">
        <v>0</v>
      </c>
      <c r="W10170" s="334">
        <v>0</v>
      </c>
      <c r="X10170" s="334">
        <v>0</v>
      </c>
      <c r="Y10170" s="334">
        <v>0</v>
      </c>
      <c r="Z10170" s="334">
        <v>0</v>
      </c>
      <c r="AA10170" s="334">
        <v>0</v>
      </c>
      <c r="AB10170" s="334">
        <v>0</v>
      </c>
      <c r="AD10170" s="334">
        <v>0</v>
      </c>
      <c r="AE10170" s="334">
        <f t="shared" si="1587"/>
        <v>0</v>
      </c>
      <c r="AF10170" s="334">
        <f t="shared" si="1588"/>
        <v>0</v>
      </c>
      <c r="AG10170" s="340">
        <f t="shared" si="1589"/>
        <v>0</v>
      </c>
      <c r="AI10170" s="340">
        <f t="shared" si="1593"/>
        <v>0</v>
      </c>
      <c r="AJ10170" s="340">
        <f t="shared" si="1593"/>
        <v>0</v>
      </c>
      <c r="AK10170" s="340">
        <f t="shared" si="1593"/>
        <v>0</v>
      </c>
      <c r="AL10170" s="340">
        <f t="shared" si="1593"/>
        <v>0</v>
      </c>
      <c r="AM10170" s="340">
        <f t="shared" si="1593"/>
        <v>0</v>
      </c>
    </row>
    <row r="10171" spans="1:39" x14ac:dyDescent="0.35">
      <c r="A10171" s="337">
        <v>32084</v>
      </c>
      <c r="B10171" s="338">
        <f t="shared" si="1584"/>
        <v>1987</v>
      </c>
      <c r="C10171" s="338">
        <f t="shared" si="1585"/>
        <v>11</v>
      </c>
      <c r="D10171" s="338">
        <f t="shared" si="1586"/>
        <v>3</v>
      </c>
      <c r="E10171" s="334">
        <v>0</v>
      </c>
      <c r="F10171" s="334">
        <v>0</v>
      </c>
      <c r="G10171" s="334">
        <v>0</v>
      </c>
      <c r="H10171" s="334">
        <v>0</v>
      </c>
      <c r="I10171" s="334">
        <v>0</v>
      </c>
      <c r="J10171" s="334">
        <v>0</v>
      </c>
      <c r="K10171" s="334">
        <v>0</v>
      </c>
      <c r="L10171" s="334">
        <v>0</v>
      </c>
      <c r="M10171" s="334">
        <v>0</v>
      </c>
      <c r="N10171" s="334">
        <v>0</v>
      </c>
      <c r="O10171" s="334">
        <v>0</v>
      </c>
      <c r="P10171" s="334">
        <v>0</v>
      </c>
      <c r="Q10171" s="334">
        <v>0</v>
      </c>
      <c r="R10171" s="334">
        <v>0</v>
      </c>
      <c r="S10171" s="334">
        <v>0</v>
      </c>
      <c r="T10171" s="334">
        <v>0</v>
      </c>
      <c r="U10171" s="334">
        <v>0</v>
      </c>
      <c r="V10171" s="334">
        <v>0</v>
      </c>
      <c r="W10171" s="334">
        <v>0</v>
      </c>
      <c r="X10171" s="334">
        <v>0.1</v>
      </c>
      <c r="Y10171" s="334">
        <v>0.1</v>
      </c>
      <c r="Z10171" s="334">
        <v>0</v>
      </c>
      <c r="AA10171" s="334">
        <v>0.1</v>
      </c>
      <c r="AB10171" s="334">
        <v>0.1</v>
      </c>
      <c r="AD10171" s="334">
        <v>0.4</v>
      </c>
      <c r="AE10171" s="334">
        <f t="shared" si="1587"/>
        <v>0.4</v>
      </c>
      <c r="AF10171" s="334">
        <f t="shared" si="1588"/>
        <v>0.4</v>
      </c>
      <c r="AG10171" s="340">
        <f t="shared" si="1589"/>
        <v>0</v>
      </c>
      <c r="AI10171" s="340">
        <f t="shared" si="1593"/>
        <v>0</v>
      </c>
      <c r="AJ10171" s="340">
        <f t="shared" si="1593"/>
        <v>0</v>
      </c>
      <c r="AK10171" s="340">
        <f t="shared" si="1593"/>
        <v>0</v>
      </c>
      <c r="AL10171" s="340">
        <f t="shared" si="1593"/>
        <v>0</v>
      </c>
      <c r="AM10171" s="340">
        <f t="shared" si="1593"/>
        <v>0</v>
      </c>
    </row>
    <row r="10172" spans="1:39" x14ac:dyDescent="0.35">
      <c r="A10172" s="337">
        <v>32085</v>
      </c>
      <c r="B10172" s="338">
        <f t="shared" si="1584"/>
        <v>1987</v>
      </c>
      <c r="C10172" s="338">
        <f t="shared" si="1585"/>
        <v>11</v>
      </c>
      <c r="D10172" s="338">
        <f t="shared" si="1586"/>
        <v>4</v>
      </c>
      <c r="E10172" s="334">
        <v>0.1</v>
      </c>
      <c r="F10172" s="334">
        <v>0</v>
      </c>
      <c r="G10172" s="334">
        <v>0.1</v>
      </c>
      <c r="H10172" s="334">
        <v>0</v>
      </c>
      <c r="I10172" s="334">
        <v>0.1</v>
      </c>
      <c r="J10172" s="334">
        <v>0</v>
      </c>
      <c r="K10172" s="334">
        <v>0.1</v>
      </c>
      <c r="L10172" s="334">
        <v>0</v>
      </c>
      <c r="M10172" s="334">
        <v>0</v>
      </c>
      <c r="N10172" s="334">
        <v>0</v>
      </c>
      <c r="O10172" s="334">
        <v>0</v>
      </c>
      <c r="P10172" s="334">
        <v>0</v>
      </c>
      <c r="Q10172" s="334">
        <v>0</v>
      </c>
      <c r="R10172" s="334">
        <v>0</v>
      </c>
      <c r="S10172" s="334">
        <v>0</v>
      </c>
      <c r="T10172" s="334">
        <v>0</v>
      </c>
      <c r="U10172" s="334">
        <v>0</v>
      </c>
      <c r="V10172" s="334">
        <v>0</v>
      </c>
      <c r="W10172" s="334">
        <v>0</v>
      </c>
      <c r="X10172" s="334">
        <v>0</v>
      </c>
      <c r="Y10172" s="334">
        <v>0</v>
      </c>
      <c r="Z10172" s="334">
        <v>0</v>
      </c>
      <c r="AA10172" s="334">
        <v>0</v>
      </c>
      <c r="AB10172" s="334">
        <v>0</v>
      </c>
      <c r="AD10172" s="334">
        <v>0.4</v>
      </c>
      <c r="AE10172" s="334">
        <f t="shared" si="1587"/>
        <v>0.4</v>
      </c>
      <c r="AF10172" s="334">
        <f t="shared" si="1588"/>
        <v>0.4</v>
      </c>
      <c r="AG10172" s="340">
        <f t="shared" si="1589"/>
        <v>0</v>
      </c>
      <c r="AI10172" s="340">
        <f t="shared" si="1593"/>
        <v>0</v>
      </c>
      <c r="AJ10172" s="340">
        <f t="shared" si="1593"/>
        <v>0</v>
      </c>
      <c r="AK10172" s="340">
        <f t="shared" si="1593"/>
        <v>0</v>
      </c>
      <c r="AL10172" s="340">
        <f t="shared" si="1593"/>
        <v>0</v>
      </c>
      <c r="AM10172" s="340">
        <f t="shared" si="1593"/>
        <v>0</v>
      </c>
    </row>
    <row r="10173" spans="1:39" x14ac:dyDescent="0.35">
      <c r="A10173" s="337">
        <v>32086</v>
      </c>
      <c r="B10173" s="338">
        <f t="shared" si="1584"/>
        <v>1987</v>
      </c>
      <c r="C10173" s="338">
        <f t="shared" si="1585"/>
        <v>11</v>
      </c>
      <c r="D10173" s="338">
        <f t="shared" si="1586"/>
        <v>5</v>
      </c>
      <c r="E10173" s="334">
        <v>0</v>
      </c>
      <c r="F10173" s="334">
        <v>0</v>
      </c>
      <c r="G10173" s="334">
        <v>0</v>
      </c>
      <c r="H10173" s="334">
        <v>0</v>
      </c>
      <c r="I10173" s="334">
        <v>0</v>
      </c>
      <c r="J10173" s="334">
        <v>0</v>
      </c>
      <c r="K10173" s="334">
        <v>0</v>
      </c>
      <c r="L10173" s="334">
        <v>0</v>
      </c>
      <c r="M10173" s="334">
        <v>0</v>
      </c>
      <c r="N10173" s="334">
        <v>0</v>
      </c>
      <c r="O10173" s="334">
        <v>0</v>
      </c>
      <c r="P10173" s="334">
        <v>0</v>
      </c>
      <c r="Q10173" s="334">
        <v>0</v>
      </c>
      <c r="R10173" s="334">
        <v>0</v>
      </c>
      <c r="S10173" s="334">
        <v>0</v>
      </c>
      <c r="T10173" s="334">
        <v>0</v>
      </c>
      <c r="U10173" s="334">
        <v>0</v>
      </c>
      <c r="V10173" s="334">
        <v>0</v>
      </c>
      <c r="W10173" s="334">
        <v>0</v>
      </c>
      <c r="X10173" s="334">
        <v>0</v>
      </c>
      <c r="Y10173" s="334">
        <v>0</v>
      </c>
      <c r="Z10173" s="334">
        <v>0</v>
      </c>
      <c r="AA10173" s="334">
        <v>0</v>
      </c>
      <c r="AB10173" s="334">
        <v>0</v>
      </c>
      <c r="AD10173" s="334">
        <v>0</v>
      </c>
      <c r="AE10173" s="334">
        <f t="shared" si="1587"/>
        <v>0</v>
      </c>
      <c r="AF10173" s="334">
        <f t="shared" si="1588"/>
        <v>0</v>
      </c>
      <c r="AG10173" s="340">
        <f t="shared" si="1589"/>
        <v>0</v>
      </c>
      <c r="AI10173" s="340">
        <f t="shared" si="1593"/>
        <v>0</v>
      </c>
      <c r="AJ10173" s="340">
        <f t="shared" si="1593"/>
        <v>0</v>
      </c>
      <c r="AK10173" s="340">
        <f t="shared" si="1593"/>
        <v>0</v>
      </c>
      <c r="AL10173" s="340">
        <f t="shared" si="1593"/>
        <v>0</v>
      </c>
      <c r="AM10173" s="340">
        <f t="shared" si="1593"/>
        <v>0</v>
      </c>
    </row>
    <row r="10174" spans="1:39" x14ac:dyDescent="0.35">
      <c r="A10174" s="337">
        <v>32087</v>
      </c>
      <c r="B10174" s="338">
        <f t="shared" si="1584"/>
        <v>1987</v>
      </c>
      <c r="C10174" s="338">
        <f t="shared" si="1585"/>
        <v>11</v>
      </c>
      <c r="D10174" s="338">
        <f t="shared" si="1586"/>
        <v>6</v>
      </c>
      <c r="E10174" s="334">
        <v>0</v>
      </c>
      <c r="F10174" s="334">
        <v>0</v>
      </c>
      <c r="G10174" s="334">
        <v>0</v>
      </c>
      <c r="H10174" s="334">
        <v>0</v>
      </c>
      <c r="I10174" s="334">
        <v>0</v>
      </c>
      <c r="J10174" s="334">
        <v>0</v>
      </c>
      <c r="K10174" s="334">
        <v>0</v>
      </c>
      <c r="L10174" s="334">
        <v>0</v>
      </c>
      <c r="M10174" s="334">
        <v>0</v>
      </c>
      <c r="N10174" s="334">
        <v>0</v>
      </c>
      <c r="O10174" s="334">
        <v>0</v>
      </c>
      <c r="P10174" s="334">
        <v>0</v>
      </c>
      <c r="Q10174" s="334">
        <v>0</v>
      </c>
      <c r="R10174" s="334">
        <v>0</v>
      </c>
      <c r="S10174" s="334">
        <v>0</v>
      </c>
      <c r="T10174" s="334">
        <v>0</v>
      </c>
      <c r="U10174" s="334">
        <v>0</v>
      </c>
      <c r="V10174" s="334">
        <v>0</v>
      </c>
      <c r="W10174" s="334">
        <v>0</v>
      </c>
      <c r="X10174" s="334">
        <v>0</v>
      </c>
      <c r="Y10174" s="334">
        <v>0</v>
      </c>
      <c r="Z10174" s="334">
        <v>0</v>
      </c>
      <c r="AA10174" s="334">
        <v>0</v>
      </c>
      <c r="AB10174" s="334">
        <v>0</v>
      </c>
      <c r="AD10174" s="334">
        <v>0</v>
      </c>
      <c r="AE10174" s="334">
        <f t="shared" si="1587"/>
        <v>0</v>
      </c>
      <c r="AF10174" s="334">
        <f t="shared" si="1588"/>
        <v>0</v>
      </c>
      <c r="AG10174" s="340">
        <f t="shared" si="1589"/>
        <v>0</v>
      </c>
      <c r="AI10174" s="340">
        <f t="shared" si="1593"/>
        <v>0</v>
      </c>
      <c r="AJ10174" s="340">
        <f t="shared" si="1593"/>
        <v>0</v>
      </c>
      <c r="AK10174" s="340">
        <f t="shared" si="1593"/>
        <v>0</v>
      </c>
      <c r="AL10174" s="340">
        <f t="shared" si="1593"/>
        <v>0</v>
      </c>
      <c r="AM10174" s="340">
        <f t="shared" si="1593"/>
        <v>0</v>
      </c>
    </row>
    <row r="10175" spans="1:39" x14ac:dyDescent="0.35">
      <c r="A10175" s="337">
        <v>32088</v>
      </c>
      <c r="B10175" s="338">
        <f t="shared" si="1584"/>
        <v>1987</v>
      </c>
      <c r="C10175" s="338">
        <f t="shared" si="1585"/>
        <v>11</v>
      </c>
      <c r="D10175" s="338">
        <f t="shared" si="1586"/>
        <v>7</v>
      </c>
      <c r="E10175" s="334">
        <v>0</v>
      </c>
      <c r="F10175" s="334">
        <v>0</v>
      </c>
      <c r="G10175" s="334">
        <v>0</v>
      </c>
      <c r="H10175" s="334">
        <v>0</v>
      </c>
      <c r="I10175" s="334">
        <v>0</v>
      </c>
      <c r="J10175" s="334">
        <v>0</v>
      </c>
      <c r="K10175" s="334">
        <v>0</v>
      </c>
      <c r="L10175" s="334">
        <v>0</v>
      </c>
      <c r="M10175" s="334">
        <v>0</v>
      </c>
      <c r="N10175" s="334">
        <v>0</v>
      </c>
      <c r="O10175" s="334">
        <v>0</v>
      </c>
      <c r="P10175" s="334">
        <v>0</v>
      </c>
      <c r="Q10175" s="334">
        <v>0</v>
      </c>
      <c r="R10175" s="334">
        <v>0</v>
      </c>
      <c r="S10175" s="334">
        <v>0</v>
      </c>
      <c r="T10175" s="334">
        <v>0</v>
      </c>
      <c r="U10175" s="334">
        <v>0</v>
      </c>
      <c r="V10175" s="334">
        <v>0</v>
      </c>
      <c r="W10175" s="334">
        <v>0</v>
      </c>
      <c r="X10175" s="334">
        <v>0</v>
      </c>
      <c r="Y10175" s="334">
        <v>0</v>
      </c>
      <c r="Z10175" s="334">
        <v>0</v>
      </c>
      <c r="AA10175" s="334">
        <v>0</v>
      </c>
      <c r="AB10175" s="334">
        <v>0</v>
      </c>
      <c r="AD10175" s="334">
        <v>0</v>
      </c>
      <c r="AE10175" s="334">
        <f t="shared" si="1587"/>
        <v>0</v>
      </c>
      <c r="AF10175" s="334">
        <f t="shared" si="1588"/>
        <v>0</v>
      </c>
      <c r="AG10175" s="340">
        <f t="shared" si="1589"/>
        <v>0</v>
      </c>
      <c r="AI10175" s="340">
        <f t="shared" si="1593"/>
        <v>0</v>
      </c>
      <c r="AJ10175" s="340">
        <f t="shared" si="1593"/>
        <v>0</v>
      </c>
      <c r="AK10175" s="340">
        <f t="shared" si="1593"/>
        <v>0</v>
      </c>
      <c r="AL10175" s="340">
        <f t="shared" si="1593"/>
        <v>0</v>
      </c>
      <c r="AM10175" s="340">
        <f t="shared" si="1593"/>
        <v>0</v>
      </c>
    </row>
    <row r="10176" spans="1:39" x14ac:dyDescent="0.35">
      <c r="A10176" s="337">
        <v>32089</v>
      </c>
      <c r="B10176" s="338">
        <f t="shared" si="1584"/>
        <v>1987</v>
      </c>
      <c r="C10176" s="338">
        <f t="shared" si="1585"/>
        <v>11</v>
      </c>
      <c r="D10176" s="338">
        <f t="shared" si="1586"/>
        <v>8</v>
      </c>
      <c r="E10176" s="334">
        <v>0</v>
      </c>
      <c r="F10176" s="334">
        <v>0</v>
      </c>
      <c r="G10176" s="334">
        <v>0</v>
      </c>
      <c r="H10176" s="334">
        <v>0</v>
      </c>
      <c r="I10176" s="334">
        <v>0</v>
      </c>
      <c r="J10176" s="334">
        <v>0</v>
      </c>
      <c r="K10176" s="334">
        <v>0</v>
      </c>
      <c r="L10176" s="334">
        <v>0</v>
      </c>
      <c r="M10176" s="334">
        <v>0</v>
      </c>
      <c r="N10176" s="334">
        <v>0</v>
      </c>
      <c r="O10176" s="334">
        <v>0</v>
      </c>
      <c r="P10176" s="334">
        <v>0</v>
      </c>
      <c r="Q10176" s="334">
        <v>0</v>
      </c>
      <c r="R10176" s="334">
        <v>0</v>
      </c>
      <c r="S10176" s="334">
        <v>0</v>
      </c>
      <c r="T10176" s="334">
        <v>0</v>
      </c>
      <c r="U10176" s="334">
        <v>0</v>
      </c>
      <c r="V10176" s="334">
        <v>0</v>
      </c>
      <c r="W10176" s="334">
        <v>0</v>
      </c>
      <c r="X10176" s="334">
        <v>0</v>
      </c>
      <c r="Y10176" s="334">
        <v>0</v>
      </c>
      <c r="Z10176" s="334">
        <v>0</v>
      </c>
      <c r="AA10176" s="334">
        <v>0</v>
      </c>
      <c r="AB10176" s="334">
        <v>0</v>
      </c>
      <c r="AD10176" s="334">
        <v>0</v>
      </c>
      <c r="AE10176" s="334">
        <f t="shared" si="1587"/>
        <v>0</v>
      </c>
      <c r="AF10176" s="334">
        <f t="shared" si="1588"/>
        <v>0</v>
      </c>
      <c r="AG10176" s="340">
        <f t="shared" si="1589"/>
        <v>0</v>
      </c>
      <c r="AI10176" s="340">
        <f t="shared" si="1593"/>
        <v>0</v>
      </c>
      <c r="AJ10176" s="340">
        <f t="shared" si="1593"/>
        <v>0</v>
      </c>
      <c r="AK10176" s="340">
        <f t="shared" si="1593"/>
        <v>0</v>
      </c>
      <c r="AL10176" s="340">
        <f t="shared" si="1593"/>
        <v>0</v>
      </c>
      <c r="AM10176" s="340">
        <f t="shared" si="1593"/>
        <v>0</v>
      </c>
    </row>
    <row r="10177" spans="1:39" x14ac:dyDescent="0.35">
      <c r="A10177" s="337">
        <v>32090</v>
      </c>
      <c r="B10177" s="338">
        <f t="shared" si="1584"/>
        <v>1987</v>
      </c>
      <c r="C10177" s="338">
        <f t="shared" si="1585"/>
        <v>11</v>
      </c>
      <c r="D10177" s="338">
        <f t="shared" si="1586"/>
        <v>9</v>
      </c>
      <c r="E10177" s="334">
        <v>0</v>
      </c>
      <c r="F10177" s="334">
        <v>0</v>
      </c>
      <c r="G10177" s="334">
        <v>0</v>
      </c>
      <c r="H10177" s="334">
        <v>0</v>
      </c>
      <c r="I10177" s="334">
        <v>0</v>
      </c>
      <c r="J10177" s="334">
        <v>0</v>
      </c>
      <c r="K10177" s="334">
        <v>0</v>
      </c>
      <c r="L10177" s="334">
        <v>0</v>
      </c>
      <c r="M10177" s="334">
        <v>0</v>
      </c>
      <c r="N10177" s="334">
        <v>0</v>
      </c>
      <c r="O10177" s="334">
        <v>0</v>
      </c>
      <c r="P10177" s="334">
        <v>0</v>
      </c>
      <c r="Q10177" s="334">
        <v>0</v>
      </c>
      <c r="R10177" s="334">
        <v>0</v>
      </c>
      <c r="S10177" s="334">
        <v>0</v>
      </c>
      <c r="T10177" s="334">
        <v>0</v>
      </c>
      <c r="U10177" s="334">
        <v>0</v>
      </c>
      <c r="V10177" s="334">
        <v>0</v>
      </c>
      <c r="W10177" s="334">
        <v>0</v>
      </c>
      <c r="X10177" s="334">
        <v>0</v>
      </c>
      <c r="Y10177" s="334">
        <v>0</v>
      </c>
      <c r="Z10177" s="334">
        <v>0</v>
      </c>
      <c r="AA10177" s="334">
        <v>0</v>
      </c>
      <c r="AB10177" s="334">
        <v>0</v>
      </c>
      <c r="AD10177" s="334">
        <v>0</v>
      </c>
      <c r="AE10177" s="334">
        <f t="shared" si="1587"/>
        <v>0</v>
      </c>
      <c r="AF10177" s="334">
        <f t="shared" si="1588"/>
        <v>0</v>
      </c>
      <c r="AG10177" s="340">
        <f t="shared" si="1589"/>
        <v>0</v>
      </c>
      <c r="AI10177" s="340">
        <f t="shared" si="1593"/>
        <v>0</v>
      </c>
      <c r="AJ10177" s="340">
        <f t="shared" si="1593"/>
        <v>0</v>
      </c>
      <c r="AK10177" s="340">
        <f t="shared" si="1593"/>
        <v>0</v>
      </c>
      <c r="AL10177" s="340">
        <f t="shared" si="1593"/>
        <v>0</v>
      </c>
      <c r="AM10177" s="340">
        <f t="shared" si="1593"/>
        <v>0</v>
      </c>
    </row>
    <row r="10178" spans="1:39" x14ac:dyDescent="0.35">
      <c r="A10178" s="337">
        <v>32091</v>
      </c>
      <c r="B10178" s="338">
        <f t="shared" si="1584"/>
        <v>1987</v>
      </c>
      <c r="C10178" s="338">
        <f t="shared" si="1585"/>
        <v>11</v>
      </c>
      <c r="D10178" s="338">
        <f t="shared" si="1586"/>
        <v>10</v>
      </c>
      <c r="E10178" s="334">
        <v>0</v>
      </c>
      <c r="F10178" s="334">
        <v>0</v>
      </c>
      <c r="G10178" s="334">
        <v>0</v>
      </c>
      <c r="H10178" s="334">
        <v>0</v>
      </c>
      <c r="I10178" s="334">
        <v>0</v>
      </c>
      <c r="J10178" s="334">
        <v>0</v>
      </c>
      <c r="K10178" s="334">
        <v>0</v>
      </c>
      <c r="L10178" s="334">
        <v>0</v>
      </c>
      <c r="M10178" s="334">
        <v>0</v>
      </c>
      <c r="N10178" s="334">
        <v>0</v>
      </c>
      <c r="O10178" s="334">
        <v>0</v>
      </c>
      <c r="P10178" s="334">
        <v>0</v>
      </c>
      <c r="Q10178" s="334">
        <v>0</v>
      </c>
      <c r="R10178" s="334">
        <v>0</v>
      </c>
      <c r="S10178" s="334">
        <v>0</v>
      </c>
      <c r="T10178" s="334">
        <v>0</v>
      </c>
      <c r="U10178" s="334">
        <v>0</v>
      </c>
      <c r="V10178" s="334">
        <v>0</v>
      </c>
      <c r="W10178" s="334">
        <v>0</v>
      </c>
      <c r="X10178" s="334">
        <v>0</v>
      </c>
      <c r="Y10178" s="334">
        <v>0</v>
      </c>
      <c r="Z10178" s="334">
        <v>0</v>
      </c>
      <c r="AA10178" s="334">
        <v>0</v>
      </c>
      <c r="AB10178" s="334">
        <v>0</v>
      </c>
      <c r="AD10178" s="334">
        <v>0</v>
      </c>
      <c r="AE10178" s="334">
        <f t="shared" si="1587"/>
        <v>0</v>
      </c>
      <c r="AF10178" s="334">
        <f t="shared" si="1588"/>
        <v>0</v>
      </c>
      <c r="AG10178" s="340">
        <f t="shared" si="1589"/>
        <v>0</v>
      </c>
      <c r="AI10178" s="340">
        <f t="shared" si="1593"/>
        <v>0</v>
      </c>
      <c r="AJ10178" s="340">
        <f t="shared" si="1593"/>
        <v>0</v>
      </c>
      <c r="AK10178" s="340">
        <f t="shared" si="1593"/>
        <v>0</v>
      </c>
      <c r="AL10178" s="340">
        <f t="shared" si="1593"/>
        <v>0</v>
      </c>
      <c r="AM10178" s="340">
        <f t="shared" si="1593"/>
        <v>0</v>
      </c>
    </row>
    <row r="10179" spans="1:39" x14ac:dyDescent="0.35">
      <c r="A10179" s="337">
        <v>32092</v>
      </c>
      <c r="B10179" s="338">
        <f t="shared" si="1584"/>
        <v>1987</v>
      </c>
      <c r="C10179" s="338">
        <f t="shared" si="1585"/>
        <v>11</v>
      </c>
      <c r="D10179" s="338">
        <f t="shared" si="1586"/>
        <v>11</v>
      </c>
      <c r="E10179" s="334">
        <v>0</v>
      </c>
      <c r="F10179" s="334">
        <v>0</v>
      </c>
      <c r="G10179" s="334">
        <v>0</v>
      </c>
      <c r="H10179" s="334">
        <v>0</v>
      </c>
      <c r="I10179" s="334">
        <v>0</v>
      </c>
      <c r="J10179" s="334">
        <v>0</v>
      </c>
      <c r="K10179" s="334">
        <v>0</v>
      </c>
      <c r="L10179" s="334">
        <v>0</v>
      </c>
      <c r="M10179" s="334">
        <v>0</v>
      </c>
      <c r="N10179" s="334">
        <v>0</v>
      </c>
      <c r="O10179" s="334">
        <v>0</v>
      </c>
      <c r="P10179" s="334">
        <v>0</v>
      </c>
      <c r="Q10179" s="334">
        <v>0</v>
      </c>
      <c r="R10179" s="334">
        <v>0</v>
      </c>
      <c r="S10179" s="334">
        <v>0</v>
      </c>
      <c r="T10179" s="334">
        <v>0</v>
      </c>
      <c r="U10179" s="334">
        <v>0</v>
      </c>
      <c r="V10179" s="334">
        <v>0</v>
      </c>
      <c r="W10179" s="334">
        <v>0</v>
      </c>
      <c r="X10179" s="334">
        <v>0</v>
      </c>
      <c r="Y10179" s="334">
        <v>0</v>
      </c>
      <c r="Z10179" s="334">
        <v>0</v>
      </c>
      <c r="AA10179" s="334">
        <v>0</v>
      </c>
      <c r="AB10179" s="334">
        <v>0</v>
      </c>
      <c r="AD10179" s="334">
        <v>0</v>
      </c>
      <c r="AE10179" s="334">
        <f t="shared" si="1587"/>
        <v>0</v>
      </c>
      <c r="AF10179" s="334">
        <f t="shared" si="1588"/>
        <v>0</v>
      </c>
      <c r="AG10179" s="340">
        <f t="shared" si="1589"/>
        <v>0</v>
      </c>
      <c r="AI10179" s="340">
        <f t="shared" si="1593"/>
        <v>0</v>
      </c>
      <c r="AJ10179" s="340">
        <f t="shared" si="1593"/>
        <v>0</v>
      </c>
      <c r="AK10179" s="340">
        <f t="shared" si="1593"/>
        <v>0</v>
      </c>
      <c r="AL10179" s="340">
        <f t="shared" si="1593"/>
        <v>0</v>
      </c>
      <c r="AM10179" s="340">
        <f t="shared" si="1593"/>
        <v>0</v>
      </c>
    </row>
    <row r="10180" spans="1:39" x14ac:dyDescent="0.35">
      <c r="A10180" s="337">
        <v>32093</v>
      </c>
      <c r="B10180" s="338">
        <f t="shared" ref="B10180:B10243" si="1594">YEAR(A10180)</f>
        <v>1987</v>
      </c>
      <c r="C10180" s="338">
        <f t="shared" ref="C10180:C10243" si="1595">MONTH(A10180)</f>
        <v>11</v>
      </c>
      <c r="D10180" s="338">
        <f t="shared" ref="D10180:D10243" si="1596">DAY(A10180)</f>
        <v>12</v>
      </c>
      <c r="E10180" s="334">
        <v>0</v>
      </c>
      <c r="F10180" s="334">
        <v>0</v>
      </c>
      <c r="G10180" s="334">
        <v>0</v>
      </c>
      <c r="H10180" s="334">
        <v>0</v>
      </c>
      <c r="I10180" s="334">
        <v>0</v>
      </c>
      <c r="J10180" s="334">
        <v>0</v>
      </c>
      <c r="K10180" s="334">
        <v>0</v>
      </c>
      <c r="L10180" s="334">
        <v>0</v>
      </c>
      <c r="M10180" s="334">
        <v>0</v>
      </c>
      <c r="N10180" s="334">
        <v>0</v>
      </c>
      <c r="O10180" s="334">
        <v>0</v>
      </c>
      <c r="P10180" s="334">
        <v>0</v>
      </c>
      <c r="Q10180" s="334">
        <v>0</v>
      </c>
      <c r="R10180" s="334">
        <v>0</v>
      </c>
      <c r="S10180" s="334">
        <v>0</v>
      </c>
      <c r="T10180" s="334">
        <v>0</v>
      </c>
      <c r="U10180" s="334">
        <v>0</v>
      </c>
      <c r="V10180" s="334">
        <v>0</v>
      </c>
      <c r="W10180" s="334">
        <v>0</v>
      </c>
      <c r="X10180" s="334">
        <v>0</v>
      </c>
      <c r="Y10180" s="334">
        <v>0</v>
      </c>
      <c r="Z10180" s="334">
        <v>0</v>
      </c>
      <c r="AA10180" s="334">
        <v>0</v>
      </c>
      <c r="AB10180" s="334">
        <v>0</v>
      </c>
      <c r="AD10180" s="334">
        <v>0</v>
      </c>
      <c r="AE10180" s="334">
        <f t="shared" ref="AE10180:AE10243" si="1597">AD10180</f>
        <v>0</v>
      </c>
      <c r="AF10180" s="334">
        <f t="shared" ref="AF10180:AF10243" si="1598">SUM(E10180:AB10180)</f>
        <v>0</v>
      </c>
      <c r="AG10180" s="340">
        <f t="shared" ref="AG10180:AG10243" si="1599">ABS(AF10180-AE10180)</f>
        <v>0</v>
      </c>
      <c r="AI10180" s="340">
        <f t="shared" ref="AI10180:AM10195" si="1600">IF($C10180=AI$1,$AF10180,0)</f>
        <v>0</v>
      </c>
      <c r="AJ10180" s="340">
        <f t="shared" si="1600"/>
        <v>0</v>
      </c>
      <c r="AK10180" s="340">
        <f t="shared" si="1600"/>
        <v>0</v>
      </c>
      <c r="AL10180" s="340">
        <f t="shared" si="1600"/>
        <v>0</v>
      </c>
      <c r="AM10180" s="340">
        <f t="shared" si="1600"/>
        <v>0</v>
      </c>
    </row>
    <row r="10181" spans="1:39" x14ac:dyDescent="0.35">
      <c r="A10181" s="337">
        <v>32094</v>
      </c>
      <c r="B10181" s="338">
        <f t="shared" si="1594"/>
        <v>1987</v>
      </c>
      <c r="C10181" s="338">
        <f t="shared" si="1595"/>
        <v>11</v>
      </c>
      <c r="D10181" s="338">
        <f t="shared" si="1596"/>
        <v>13</v>
      </c>
      <c r="E10181" s="334">
        <v>0</v>
      </c>
      <c r="F10181" s="334">
        <v>0</v>
      </c>
      <c r="G10181" s="334">
        <v>0</v>
      </c>
      <c r="H10181" s="334">
        <v>0</v>
      </c>
      <c r="I10181" s="334">
        <v>0</v>
      </c>
      <c r="J10181" s="334">
        <v>0</v>
      </c>
      <c r="K10181" s="334">
        <v>0</v>
      </c>
      <c r="L10181" s="334">
        <v>0</v>
      </c>
      <c r="M10181" s="334">
        <v>0</v>
      </c>
      <c r="N10181" s="334">
        <v>0</v>
      </c>
      <c r="O10181" s="334">
        <v>0</v>
      </c>
      <c r="P10181" s="334">
        <v>0</v>
      </c>
      <c r="Q10181" s="334">
        <v>0</v>
      </c>
      <c r="R10181" s="334">
        <v>0</v>
      </c>
      <c r="S10181" s="334">
        <v>0</v>
      </c>
      <c r="T10181" s="334">
        <v>0</v>
      </c>
      <c r="U10181" s="334">
        <v>0</v>
      </c>
      <c r="V10181" s="334">
        <v>0</v>
      </c>
      <c r="W10181" s="334">
        <v>0</v>
      </c>
      <c r="X10181" s="334">
        <v>0</v>
      </c>
      <c r="Y10181" s="334">
        <v>0</v>
      </c>
      <c r="Z10181" s="334">
        <v>0</v>
      </c>
      <c r="AA10181" s="334">
        <v>0</v>
      </c>
      <c r="AB10181" s="334">
        <v>0</v>
      </c>
      <c r="AD10181" s="334">
        <v>0</v>
      </c>
      <c r="AE10181" s="334">
        <f t="shared" si="1597"/>
        <v>0</v>
      </c>
      <c r="AF10181" s="334">
        <f t="shared" si="1598"/>
        <v>0</v>
      </c>
      <c r="AG10181" s="340">
        <f t="shared" si="1599"/>
        <v>0</v>
      </c>
      <c r="AI10181" s="340">
        <f t="shared" si="1600"/>
        <v>0</v>
      </c>
      <c r="AJ10181" s="340">
        <f t="shared" si="1600"/>
        <v>0</v>
      </c>
      <c r="AK10181" s="340">
        <f t="shared" si="1600"/>
        <v>0</v>
      </c>
      <c r="AL10181" s="340">
        <f t="shared" si="1600"/>
        <v>0</v>
      </c>
      <c r="AM10181" s="340">
        <f t="shared" si="1600"/>
        <v>0</v>
      </c>
    </row>
    <row r="10182" spans="1:39" x14ac:dyDescent="0.35">
      <c r="A10182" s="337">
        <v>32095</v>
      </c>
      <c r="B10182" s="338">
        <f t="shared" si="1594"/>
        <v>1987</v>
      </c>
      <c r="C10182" s="338">
        <f t="shared" si="1595"/>
        <v>11</v>
      </c>
      <c r="D10182" s="338">
        <f t="shared" si="1596"/>
        <v>14</v>
      </c>
      <c r="E10182" s="334">
        <v>0</v>
      </c>
      <c r="F10182" s="334">
        <v>0</v>
      </c>
      <c r="G10182" s="334">
        <v>0</v>
      </c>
      <c r="H10182" s="334">
        <v>0</v>
      </c>
      <c r="I10182" s="334">
        <v>0</v>
      </c>
      <c r="J10182" s="334">
        <v>0</v>
      </c>
      <c r="K10182" s="334">
        <v>0</v>
      </c>
      <c r="L10182" s="334">
        <v>0</v>
      </c>
      <c r="M10182" s="334">
        <v>0</v>
      </c>
      <c r="N10182" s="334">
        <v>0</v>
      </c>
      <c r="O10182" s="334">
        <v>0</v>
      </c>
      <c r="P10182" s="334">
        <v>0</v>
      </c>
      <c r="Q10182" s="334">
        <v>0</v>
      </c>
      <c r="R10182" s="334">
        <v>0</v>
      </c>
      <c r="S10182" s="334">
        <v>0</v>
      </c>
      <c r="T10182" s="334">
        <v>0</v>
      </c>
      <c r="U10182" s="334">
        <v>0</v>
      </c>
      <c r="V10182" s="334">
        <v>0</v>
      </c>
      <c r="W10182" s="334">
        <v>0</v>
      </c>
      <c r="X10182" s="334">
        <v>0</v>
      </c>
      <c r="Y10182" s="334">
        <v>0</v>
      </c>
      <c r="Z10182" s="334">
        <v>0</v>
      </c>
      <c r="AA10182" s="334">
        <v>0</v>
      </c>
      <c r="AB10182" s="334">
        <v>0</v>
      </c>
      <c r="AD10182" s="334">
        <v>0</v>
      </c>
      <c r="AE10182" s="334">
        <f t="shared" si="1597"/>
        <v>0</v>
      </c>
      <c r="AF10182" s="334">
        <f t="shared" si="1598"/>
        <v>0</v>
      </c>
      <c r="AG10182" s="340">
        <f t="shared" si="1599"/>
        <v>0</v>
      </c>
      <c r="AI10182" s="340">
        <f t="shared" si="1600"/>
        <v>0</v>
      </c>
      <c r="AJ10182" s="340">
        <f t="shared" si="1600"/>
        <v>0</v>
      </c>
      <c r="AK10182" s="340">
        <f t="shared" si="1600"/>
        <v>0</v>
      </c>
      <c r="AL10182" s="340">
        <f t="shared" si="1600"/>
        <v>0</v>
      </c>
      <c r="AM10182" s="340">
        <f t="shared" si="1600"/>
        <v>0</v>
      </c>
    </row>
    <row r="10183" spans="1:39" x14ac:dyDescent="0.35">
      <c r="A10183" s="337">
        <v>32096</v>
      </c>
      <c r="B10183" s="338">
        <f t="shared" si="1594"/>
        <v>1987</v>
      </c>
      <c r="C10183" s="338">
        <f t="shared" si="1595"/>
        <v>11</v>
      </c>
      <c r="D10183" s="338">
        <f t="shared" si="1596"/>
        <v>15</v>
      </c>
      <c r="E10183" s="334">
        <v>0</v>
      </c>
      <c r="F10183" s="334">
        <v>0</v>
      </c>
      <c r="G10183" s="334">
        <v>0</v>
      </c>
      <c r="H10183" s="334">
        <v>0</v>
      </c>
      <c r="I10183" s="334">
        <v>0</v>
      </c>
      <c r="J10183" s="334">
        <v>0</v>
      </c>
      <c r="K10183" s="334">
        <v>0</v>
      </c>
      <c r="L10183" s="334">
        <v>0</v>
      </c>
      <c r="M10183" s="334">
        <v>0</v>
      </c>
      <c r="N10183" s="334">
        <v>0</v>
      </c>
      <c r="O10183" s="334">
        <v>0</v>
      </c>
      <c r="P10183" s="334">
        <v>0</v>
      </c>
      <c r="Q10183" s="334">
        <v>0</v>
      </c>
      <c r="R10183" s="334">
        <v>0</v>
      </c>
      <c r="S10183" s="334">
        <v>0</v>
      </c>
      <c r="T10183" s="334">
        <v>0</v>
      </c>
      <c r="U10183" s="334">
        <v>0</v>
      </c>
      <c r="V10183" s="334">
        <v>0</v>
      </c>
      <c r="W10183" s="334">
        <v>0</v>
      </c>
      <c r="X10183" s="334">
        <v>0</v>
      </c>
      <c r="Y10183" s="334">
        <v>0</v>
      </c>
      <c r="Z10183" s="334">
        <v>0</v>
      </c>
      <c r="AA10183" s="334">
        <v>0</v>
      </c>
      <c r="AB10183" s="334">
        <v>0</v>
      </c>
      <c r="AD10183" s="334">
        <v>0</v>
      </c>
      <c r="AE10183" s="334">
        <f t="shared" si="1597"/>
        <v>0</v>
      </c>
      <c r="AF10183" s="334">
        <f t="shared" si="1598"/>
        <v>0</v>
      </c>
      <c r="AG10183" s="340">
        <f t="shared" si="1599"/>
        <v>0</v>
      </c>
      <c r="AI10183" s="340">
        <f t="shared" si="1600"/>
        <v>0</v>
      </c>
      <c r="AJ10183" s="340">
        <f t="shared" si="1600"/>
        <v>0</v>
      </c>
      <c r="AK10183" s="340">
        <f t="shared" si="1600"/>
        <v>0</v>
      </c>
      <c r="AL10183" s="340">
        <f t="shared" si="1600"/>
        <v>0</v>
      </c>
      <c r="AM10183" s="340">
        <f t="shared" si="1600"/>
        <v>0</v>
      </c>
    </row>
    <row r="10184" spans="1:39" x14ac:dyDescent="0.35">
      <c r="A10184" s="337">
        <v>32097</v>
      </c>
      <c r="B10184" s="338">
        <f t="shared" si="1594"/>
        <v>1987</v>
      </c>
      <c r="C10184" s="338">
        <f t="shared" si="1595"/>
        <v>11</v>
      </c>
      <c r="D10184" s="338">
        <f t="shared" si="1596"/>
        <v>16</v>
      </c>
      <c r="E10184" s="334">
        <v>0</v>
      </c>
      <c r="F10184" s="334">
        <v>0</v>
      </c>
      <c r="G10184" s="334">
        <v>0</v>
      </c>
      <c r="H10184" s="334">
        <v>0</v>
      </c>
      <c r="I10184" s="334">
        <v>0</v>
      </c>
      <c r="J10184" s="334">
        <v>0</v>
      </c>
      <c r="K10184" s="334">
        <v>0.4</v>
      </c>
      <c r="L10184" s="334">
        <v>0.3</v>
      </c>
      <c r="M10184" s="334">
        <v>0.4</v>
      </c>
      <c r="N10184" s="334">
        <v>0.3</v>
      </c>
      <c r="O10184" s="334">
        <v>0.7</v>
      </c>
      <c r="P10184" s="334">
        <v>0.7</v>
      </c>
      <c r="Q10184" s="334">
        <v>0.4</v>
      </c>
      <c r="R10184" s="334">
        <v>0.7</v>
      </c>
      <c r="S10184" s="334">
        <v>0.3</v>
      </c>
      <c r="T10184" s="334">
        <v>0.4</v>
      </c>
      <c r="U10184" s="334">
        <v>0</v>
      </c>
      <c r="V10184" s="334">
        <v>0</v>
      </c>
      <c r="W10184" s="334">
        <v>0</v>
      </c>
      <c r="X10184" s="334">
        <v>0</v>
      </c>
      <c r="Y10184" s="334">
        <v>0</v>
      </c>
      <c r="Z10184" s="334">
        <v>0</v>
      </c>
      <c r="AA10184" s="334">
        <v>0</v>
      </c>
      <c r="AB10184" s="334">
        <v>0</v>
      </c>
      <c r="AD10184" s="334">
        <v>4.5999999999999996</v>
      </c>
      <c r="AE10184" s="334">
        <f t="shared" si="1597"/>
        <v>4.5999999999999996</v>
      </c>
      <c r="AF10184" s="334">
        <f t="shared" si="1598"/>
        <v>4.5999999999999996</v>
      </c>
      <c r="AG10184" s="340">
        <f t="shared" si="1599"/>
        <v>0</v>
      </c>
      <c r="AI10184" s="340">
        <f t="shared" si="1600"/>
        <v>0</v>
      </c>
      <c r="AJ10184" s="340">
        <f t="shared" si="1600"/>
        <v>0</v>
      </c>
      <c r="AK10184" s="340">
        <f t="shared" si="1600"/>
        <v>0</v>
      </c>
      <c r="AL10184" s="340">
        <f t="shared" si="1600"/>
        <v>0</v>
      </c>
      <c r="AM10184" s="340">
        <f t="shared" si="1600"/>
        <v>0</v>
      </c>
    </row>
    <row r="10185" spans="1:39" x14ac:dyDescent="0.35">
      <c r="A10185" s="337">
        <v>32098</v>
      </c>
      <c r="B10185" s="338">
        <f t="shared" si="1594"/>
        <v>1987</v>
      </c>
      <c r="C10185" s="338">
        <f t="shared" si="1595"/>
        <v>11</v>
      </c>
      <c r="D10185" s="338">
        <f t="shared" si="1596"/>
        <v>17</v>
      </c>
      <c r="E10185" s="334">
        <v>0</v>
      </c>
      <c r="F10185" s="334">
        <v>0</v>
      </c>
      <c r="G10185" s="334">
        <v>0</v>
      </c>
      <c r="H10185" s="334">
        <v>0</v>
      </c>
      <c r="I10185" s="334">
        <v>0</v>
      </c>
      <c r="J10185" s="334">
        <v>0</v>
      </c>
      <c r="K10185" s="334">
        <v>0</v>
      </c>
      <c r="L10185" s="334">
        <v>0</v>
      </c>
      <c r="M10185" s="334">
        <v>0</v>
      </c>
      <c r="N10185" s="334">
        <v>0</v>
      </c>
      <c r="O10185" s="334">
        <v>0</v>
      </c>
      <c r="P10185" s="334">
        <v>0</v>
      </c>
      <c r="Q10185" s="334">
        <v>0</v>
      </c>
      <c r="R10185" s="334">
        <v>0</v>
      </c>
      <c r="S10185" s="334">
        <v>0</v>
      </c>
      <c r="T10185" s="334">
        <v>0</v>
      </c>
      <c r="U10185" s="334">
        <v>0</v>
      </c>
      <c r="V10185" s="334">
        <v>0</v>
      </c>
      <c r="W10185" s="334">
        <v>0</v>
      </c>
      <c r="X10185" s="334">
        <v>0</v>
      </c>
      <c r="Y10185" s="334">
        <v>0</v>
      </c>
      <c r="Z10185" s="334">
        <v>0</v>
      </c>
      <c r="AA10185" s="334">
        <v>0</v>
      </c>
      <c r="AB10185" s="334">
        <v>0</v>
      </c>
      <c r="AD10185" s="334">
        <v>0</v>
      </c>
      <c r="AE10185" s="334">
        <f t="shared" si="1597"/>
        <v>0</v>
      </c>
      <c r="AF10185" s="334">
        <f t="shared" si="1598"/>
        <v>0</v>
      </c>
      <c r="AG10185" s="340">
        <f t="shared" si="1599"/>
        <v>0</v>
      </c>
      <c r="AI10185" s="340">
        <f t="shared" si="1600"/>
        <v>0</v>
      </c>
      <c r="AJ10185" s="340">
        <f t="shared" si="1600"/>
        <v>0</v>
      </c>
      <c r="AK10185" s="340">
        <f t="shared" si="1600"/>
        <v>0</v>
      </c>
      <c r="AL10185" s="340">
        <f t="shared" si="1600"/>
        <v>0</v>
      </c>
      <c r="AM10185" s="340">
        <f t="shared" si="1600"/>
        <v>0</v>
      </c>
    </row>
    <row r="10186" spans="1:39" x14ac:dyDescent="0.35">
      <c r="A10186" s="337">
        <v>32099</v>
      </c>
      <c r="B10186" s="338">
        <f t="shared" si="1594"/>
        <v>1987</v>
      </c>
      <c r="C10186" s="338">
        <f t="shared" si="1595"/>
        <v>11</v>
      </c>
      <c r="D10186" s="338">
        <f t="shared" si="1596"/>
        <v>18</v>
      </c>
      <c r="E10186" s="334">
        <v>0</v>
      </c>
      <c r="F10186" s="334">
        <v>0</v>
      </c>
      <c r="G10186" s="334">
        <v>0</v>
      </c>
      <c r="H10186" s="334">
        <v>0</v>
      </c>
      <c r="I10186" s="334">
        <v>0</v>
      </c>
      <c r="J10186" s="334">
        <v>0</v>
      </c>
      <c r="K10186" s="334">
        <v>0</v>
      </c>
      <c r="L10186" s="334">
        <v>0</v>
      </c>
      <c r="M10186" s="334">
        <v>0</v>
      </c>
      <c r="N10186" s="334">
        <v>0</v>
      </c>
      <c r="O10186" s="334">
        <v>0</v>
      </c>
      <c r="P10186" s="334">
        <v>0</v>
      </c>
      <c r="Q10186" s="334">
        <v>0</v>
      </c>
      <c r="R10186" s="334">
        <v>0</v>
      </c>
      <c r="S10186" s="334">
        <v>0</v>
      </c>
      <c r="T10186" s="334">
        <v>0</v>
      </c>
      <c r="U10186" s="334">
        <v>0</v>
      </c>
      <c r="V10186" s="334">
        <v>0</v>
      </c>
      <c r="W10186" s="334">
        <v>0</v>
      </c>
      <c r="X10186" s="334">
        <v>0</v>
      </c>
      <c r="Y10186" s="334">
        <v>0</v>
      </c>
      <c r="Z10186" s="334">
        <v>0</v>
      </c>
      <c r="AA10186" s="334">
        <v>0</v>
      </c>
      <c r="AB10186" s="334">
        <v>0</v>
      </c>
      <c r="AD10186" s="334">
        <v>0</v>
      </c>
      <c r="AE10186" s="334">
        <f t="shared" si="1597"/>
        <v>0</v>
      </c>
      <c r="AF10186" s="334">
        <f t="shared" si="1598"/>
        <v>0</v>
      </c>
      <c r="AG10186" s="340">
        <f t="shared" si="1599"/>
        <v>0</v>
      </c>
      <c r="AI10186" s="340">
        <f t="shared" si="1600"/>
        <v>0</v>
      </c>
      <c r="AJ10186" s="340">
        <f t="shared" si="1600"/>
        <v>0</v>
      </c>
      <c r="AK10186" s="340">
        <f t="shared" si="1600"/>
        <v>0</v>
      </c>
      <c r="AL10186" s="340">
        <f t="shared" si="1600"/>
        <v>0</v>
      </c>
      <c r="AM10186" s="340">
        <f t="shared" si="1600"/>
        <v>0</v>
      </c>
    </row>
    <row r="10187" spans="1:39" x14ac:dyDescent="0.35">
      <c r="A10187" s="337">
        <v>32100</v>
      </c>
      <c r="B10187" s="338">
        <f t="shared" si="1594"/>
        <v>1987</v>
      </c>
      <c r="C10187" s="338">
        <f t="shared" si="1595"/>
        <v>11</v>
      </c>
      <c r="D10187" s="338">
        <f t="shared" si="1596"/>
        <v>19</v>
      </c>
      <c r="E10187" s="334">
        <v>0</v>
      </c>
      <c r="F10187" s="334">
        <v>0</v>
      </c>
      <c r="G10187" s="334">
        <v>0</v>
      </c>
      <c r="H10187" s="334">
        <v>0</v>
      </c>
      <c r="I10187" s="334">
        <v>0</v>
      </c>
      <c r="J10187" s="334">
        <v>0</v>
      </c>
      <c r="K10187" s="334">
        <v>0</v>
      </c>
      <c r="L10187" s="334">
        <v>0</v>
      </c>
      <c r="M10187" s="334">
        <v>0</v>
      </c>
      <c r="N10187" s="334">
        <v>0</v>
      </c>
      <c r="O10187" s="334">
        <v>0</v>
      </c>
      <c r="P10187" s="334">
        <v>0</v>
      </c>
      <c r="Q10187" s="334">
        <v>0</v>
      </c>
      <c r="R10187" s="334">
        <v>0</v>
      </c>
      <c r="S10187" s="334">
        <v>0</v>
      </c>
      <c r="T10187" s="334">
        <v>0</v>
      </c>
      <c r="U10187" s="334">
        <v>0</v>
      </c>
      <c r="V10187" s="334">
        <v>0</v>
      </c>
      <c r="W10187" s="334">
        <v>0</v>
      </c>
      <c r="X10187" s="334">
        <v>0</v>
      </c>
      <c r="Y10187" s="334">
        <v>0</v>
      </c>
      <c r="Z10187" s="334">
        <v>0</v>
      </c>
      <c r="AA10187" s="334">
        <v>0</v>
      </c>
      <c r="AB10187" s="334">
        <v>0</v>
      </c>
      <c r="AD10187" s="334">
        <v>0</v>
      </c>
      <c r="AE10187" s="334">
        <f t="shared" si="1597"/>
        <v>0</v>
      </c>
      <c r="AF10187" s="334">
        <f t="shared" si="1598"/>
        <v>0</v>
      </c>
      <c r="AG10187" s="340">
        <f t="shared" si="1599"/>
        <v>0</v>
      </c>
      <c r="AI10187" s="340">
        <f t="shared" si="1600"/>
        <v>0</v>
      </c>
      <c r="AJ10187" s="340">
        <f t="shared" si="1600"/>
        <v>0</v>
      </c>
      <c r="AK10187" s="340">
        <f t="shared" si="1600"/>
        <v>0</v>
      </c>
      <c r="AL10187" s="340">
        <f t="shared" si="1600"/>
        <v>0</v>
      </c>
      <c r="AM10187" s="340">
        <f t="shared" si="1600"/>
        <v>0</v>
      </c>
    </row>
    <row r="10188" spans="1:39" x14ac:dyDescent="0.35">
      <c r="A10188" s="337">
        <v>32101</v>
      </c>
      <c r="B10188" s="338">
        <f t="shared" si="1594"/>
        <v>1987</v>
      </c>
      <c r="C10188" s="338">
        <f t="shared" si="1595"/>
        <v>11</v>
      </c>
      <c r="D10188" s="338">
        <f t="shared" si="1596"/>
        <v>20</v>
      </c>
      <c r="E10188" s="334">
        <v>0</v>
      </c>
      <c r="F10188" s="334">
        <v>0</v>
      </c>
      <c r="G10188" s="334">
        <v>0</v>
      </c>
      <c r="H10188" s="334">
        <v>0</v>
      </c>
      <c r="I10188" s="334">
        <v>0</v>
      </c>
      <c r="J10188" s="334">
        <v>0</v>
      </c>
      <c r="K10188" s="334">
        <v>0</v>
      </c>
      <c r="L10188" s="334">
        <v>0</v>
      </c>
      <c r="M10188" s="334">
        <v>0</v>
      </c>
      <c r="N10188" s="334">
        <v>0</v>
      </c>
      <c r="O10188" s="334">
        <v>0</v>
      </c>
      <c r="P10188" s="334">
        <v>0</v>
      </c>
      <c r="Q10188" s="334">
        <v>0</v>
      </c>
      <c r="R10188" s="334">
        <v>0</v>
      </c>
      <c r="S10188" s="334">
        <v>0</v>
      </c>
      <c r="T10188" s="334">
        <v>0</v>
      </c>
      <c r="U10188" s="334">
        <v>0</v>
      </c>
      <c r="V10188" s="334">
        <v>0</v>
      </c>
      <c r="W10188" s="334">
        <v>0</v>
      </c>
      <c r="X10188" s="334">
        <v>0</v>
      </c>
      <c r="Y10188" s="334">
        <v>0</v>
      </c>
      <c r="Z10188" s="334">
        <v>0</v>
      </c>
      <c r="AA10188" s="334">
        <v>0</v>
      </c>
      <c r="AB10188" s="334">
        <v>0</v>
      </c>
      <c r="AD10188" s="334">
        <v>0</v>
      </c>
      <c r="AE10188" s="334">
        <f t="shared" si="1597"/>
        <v>0</v>
      </c>
      <c r="AF10188" s="334">
        <f t="shared" si="1598"/>
        <v>0</v>
      </c>
      <c r="AG10188" s="340">
        <f t="shared" si="1599"/>
        <v>0</v>
      </c>
      <c r="AI10188" s="340">
        <f t="shared" si="1600"/>
        <v>0</v>
      </c>
      <c r="AJ10188" s="340">
        <f t="shared" si="1600"/>
        <v>0</v>
      </c>
      <c r="AK10188" s="340">
        <f t="shared" si="1600"/>
        <v>0</v>
      </c>
      <c r="AL10188" s="340">
        <f t="shared" si="1600"/>
        <v>0</v>
      </c>
      <c r="AM10188" s="340">
        <f t="shared" si="1600"/>
        <v>0</v>
      </c>
    </row>
    <row r="10189" spans="1:39" x14ac:dyDescent="0.35">
      <c r="A10189" s="337">
        <v>32102</v>
      </c>
      <c r="B10189" s="338">
        <f t="shared" si="1594"/>
        <v>1987</v>
      </c>
      <c r="C10189" s="338">
        <f t="shared" si="1595"/>
        <v>11</v>
      </c>
      <c r="D10189" s="338">
        <f t="shared" si="1596"/>
        <v>21</v>
      </c>
      <c r="E10189" s="334">
        <v>0</v>
      </c>
      <c r="F10189" s="334">
        <v>0</v>
      </c>
      <c r="G10189" s="334">
        <v>0</v>
      </c>
      <c r="H10189" s="334">
        <v>0</v>
      </c>
      <c r="I10189" s="334">
        <v>0</v>
      </c>
      <c r="J10189" s="334">
        <v>0</v>
      </c>
      <c r="K10189" s="334">
        <v>0</v>
      </c>
      <c r="L10189" s="334">
        <v>0</v>
      </c>
      <c r="M10189" s="334">
        <v>0</v>
      </c>
      <c r="N10189" s="334">
        <v>0</v>
      </c>
      <c r="O10189" s="334">
        <v>0</v>
      </c>
      <c r="P10189" s="334">
        <v>0</v>
      </c>
      <c r="Q10189" s="334">
        <v>0</v>
      </c>
      <c r="R10189" s="334">
        <v>0</v>
      </c>
      <c r="S10189" s="334">
        <v>0</v>
      </c>
      <c r="T10189" s="334">
        <v>0</v>
      </c>
      <c r="U10189" s="334">
        <v>0</v>
      </c>
      <c r="V10189" s="334">
        <v>0</v>
      </c>
      <c r="W10189" s="334">
        <v>0</v>
      </c>
      <c r="X10189" s="334">
        <v>0</v>
      </c>
      <c r="Y10189" s="334">
        <v>0</v>
      </c>
      <c r="Z10189" s="334">
        <v>0</v>
      </c>
      <c r="AA10189" s="334">
        <v>0</v>
      </c>
      <c r="AB10189" s="334">
        <v>0</v>
      </c>
      <c r="AD10189" s="334">
        <v>0</v>
      </c>
      <c r="AE10189" s="334">
        <f t="shared" si="1597"/>
        <v>0</v>
      </c>
      <c r="AF10189" s="334">
        <f t="shared" si="1598"/>
        <v>0</v>
      </c>
      <c r="AG10189" s="340">
        <f t="shared" si="1599"/>
        <v>0</v>
      </c>
      <c r="AI10189" s="340">
        <f t="shared" si="1600"/>
        <v>0</v>
      </c>
      <c r="AJ10189" s="340">
        <f t="shared" si="1600"/>
        <v>0</v>
      </c>
      <c r="AK10189" s="340">
        <f t="shared" si="1600"/>
        <v>0</v>
      </c>
      <c r="AL10189" s="340">
        <f t="shared" si="1600"/>
        <v>0</v>
      </c>
      <c r="AM10189" s="340">
        <f t="shared" si="1600"/>
        <v>0</v>
      </c>
    </row>
    <row r="10190" spans="1:39" x14ac:dyDescent="0.35">
      <c r="A10190" s="337">
        <v>32103</v>
      </c>
      <c r="B10190" s="338">
        <f t="shared" si="1594"/>
        <v>1987</v>
      </c>
      <c r="C10190" s="338">
        <f t="shared" si="1595"/>
        <v>11</v>
      </c>
      <c r="D10190" s="338">
        <f t="shared" si="1596"/>
        <v>22</v>
      </c>
      <c r="E10190" s="334">
        <v>0</v>
      </c>
      <c r="F10190" s="334">
        <v>0</v>
      </c>
      <c r="G10190" s="334">
        <v>0</v>
      </c>
      <c r="H10190" s="334">
        <v>0</v>
      </c>
      <c r="I10190" s="334">
        <v>0</v>
      </c>
      <c r="J10190" s="334">
        <v>0</v>
      </c>
      <c r="K10190" s="334">
        <v>0</v>
      </c>
      <c r="L10190" s="334">
        <v>0</v>
      </c>
      <c r="M10190" s="334">
        <v>0</v>
      </c>
      <c r="N10190" s="334">
        <v>0</v>
      </c>
      <c r="O10190" s="334">
        <v>0</v>
      </c>
      <c r="P10190" s="334">
        <v>0</v>
      </c>
      <c r="Q10190" s="334">
        <v>0</v>
      </c>
      <c r="R10190" s="334">
        <v>0</v>
      </c>
      <c r="S10190" s="334">
        <v>0</v>
      </c>
      <c r="T10190" s="334">
        <v>0</v>
      </c>
      <c r="U10190" s="334">
        <v>0</v>
      </c>
      <c r="V10190" s="334">
        <v>0</v>
      </c>
      <c r="W10190" s="334">
        <v>0</v>
      </c>
      <c r="X10190" s="334">
        <v>0</v>
      </c>
      <c r="Y10190" s="334">
        <v>0</v>
      </c>
      <c r="Z10190" s="334">
        <v>0</v>
      </c>
      <c r="AA10190" s="334">
        <v>0</v>
      </c>
      <c r="AB10190" s="334">
        <v>0</v>
      </c>
      <c r="AD10190" s="334">
        <v>0</v>
      </c>
      <c r="AE10190" s="334">
        <f t="shared" si="1597"/>
        <v>0</v>
      </c>
      <c r="AF10190" s="334">
        <f t="shared" si="1598"/>
        <v>0</v>
      </c>
      <c r="AG10190" s="340">
        <f t="shared" si="1599"/>
        <v>0</v>
      </c>
      <c r="AI10190" s="340">
        <f t="shared" si="1600"/>
        <v>0</v>
      </c>
      <c r="AJ10190" s="340">
        <f t="shared" si="1600"/>
        <v>0</v>
      </c>
      <c r="AK10190" s="340">
        <f t="shared" si="1600"/>
        <v>0</v>
      </c>
      <c r="AL10190" s="340">
        <f t="shared" si="1600"/>
        <v>0</v>
      </c>
      <c r="AM10190" s="340">
        <f t="shared" si="1600"/>
        <v>0</v>
      </c>
    </row>
    <row r="10191" spans="1:39" x14ac:dyDescent="0.35">
      <c r="A10191" s="337">
        <v>32104</v>
      </c>
      <c r="B10191" s="338">
        <f t="shared" si="1594"/>
        <v>1987</v>
      </c>
      <c r="C10191" s="338">
        <f t="shared" si="1595"/>
        <v>11</v>
      </c>
      <c r="D10191" s="338">
        <f t="shared" si="1596"/>
        <v>23</v>
      </c>
      <c r="E10191" s="334">
        <v>0</v>
      </c>
      <c r="F10191" s="334">
        <v>0</v>
      </c>
      <c r="G10191" s="334">
        <v>0</v>
      </c>
      <c r="H10191" s="334">
        <v>0</v>
      </c>
      <c r="I10191" s="334">
        <v>0</v>
      </c>
      <c r="J10191" s="334">
        <v>0</v>
      </c>
      <c r="K10191" s="334">
        <v>0</v>
      </c>
      <c r="L10191" s="334">
        <v>0</v>
      </c>
      <c r="M10191" s="334">
        <v>0</v>
      </c>
      <c r="N10191" s="334">
        <v>0</v>
      </c>
      <c r="O10191" s="334">
        <v>0</v>
      </c>
      <c r="P10191" s="334">
        <v>0</v>
      </c>
      <c r="Q10191" s="334">
        <v>0</v>
      </c>
      <c r="R10191" s="334">
        <v>0</v>
      </c>
      <c r="S10191" s="334">
        <v>0</v>
      </c>
      <c r="T10191" s="334">
        <v>0</v>
      </c>
      <c r="U10191" s="334">
        <v>0</v>
      </c>
      <c r="V10191" s="334">
        <v>0</v>
      </c>
      <c r="W10191" s="334">
        <v>0</v>
      </c>
      <c r="X10191" s="334">
        <v>0</v>
      </c>
      <c r="Y10191" s="334">
        <v>0</v>
      </c>
      <c r="Z10191" s="334">
        <v>0</v>
      </c>
      <c r="AA10191" s="334">
        <v>0</v>
      </c>
      <c r="AB10191" s="334">
        <v>0</v>
      </c>
      <c r="AD10191" s="334">
        <v>0</v>
      </c>
      <c r="AE10191" s="334">
        <f t="shared" si="1597"/>
        <v>0</v>
      </c>
      <c r="AF10191" s="334">
        <f t="shared" si="1598"/>
        <v>0</v>
      </c>
      <c r="AG10191" s="340">
        <f t="shared" si="1599"/>
        <v>0</v>
      </c>
      <c r="AI10191" s="340">
        <f t="shared" si="1600"/>
        <v>0</v>
      </c>
      <c r="AJ10191" s="340">
        <f t="shared" si="1600"/>
        <v>0</v>
      </c>
      <c r="AK10191" s="340">
        <f t="shared" si="1600"/>
        <v>0</v>
      </c>
      <c r="AL10191" s="340">
        <f t="shared" si="1600"/>
        <v>0</v>
      </c>
      <c r="AM10191" s="340">
        <f t="shared" si="1600"/>
        <v>0</v>
      </c>
    </row>
    <row r="10192" spans="1:39" x14ac:dyDescent="0.35">
      <c r="A10192" s="337">
        <v>32105</v>
      </c>
      <c r="B10192" s="338">
        <f t="shared" si="1594"/>
        <v>1987</v>
      </c>
      <c r="C10192" s="338">
        <f t="shared" si="1595"/>
        <v>11</v>
      </c>
      <c r="D10192" s="338">
        <f t="shared" si="1596"/>
        <v>24</v>
      </c>
      <c r="E10192" s="334">
        <v>0</v>
      </c>
      <c r="F10192" s="334">
        <v>0</v>
      </c>
      <c r="G10192" s="334">
        <v>0</v>
      </c>
      <c r="H10192" s="334">
        <v>0</v>
      </c>
      <c r="I10192" s="334">
        <v>0</v>
      </c>
      <c r="J10192" s="334">
        <v>0</v>
      </c>
      <c r="K10192" s="334">
        <v>0</v>
      </c>
      <c r="L10192" s="334">
        <v>0</v>
      </c>
      <c r="M10192" s="334">
        <v>0</v>
      </c>
      <c r="N10192" s="334">
        <v>0</v>
      </c>
      <c r="O10192" s="334">
        <v>0</v>
      </c>
      <c r="P10192" s="334">
        <v>0</v>
      </c>
      <c r="Q10192" s="334">
        <v>0</v>
      </c>
      <c r="R10192" s="334">
        <v>0</v>
      </c>
      <c r="S10192" s="334">
        <v>0</v>
      </c>
      <c r="T10192" s="334">
        <v>0</v>
      </c>
      <c r="U10192" s="334">
        <v>0</v>
      </c>
      <c r="V10192" s="334">
        <v>0</v>
      </c>
      <c r="W10192" s="334">
        <v>0</v>
      </c>
      <c r="X10192" s="334">
        <v>0</v>
      </c>
      <c r="Y10192" s="334">
        <v>0</v>
      </c>
      <c r="Z10192" s="334">
        <v>0</v>
      </c>
      <c r="AA10192" s="334">
        <v>0</v>
      </c>
      <c r="AB10192" s="334">
        <v>0</v>
      </c>
      <c r="AD10192" s="334">
        <v>0</v>
      </c>
      <c r="AE10192" s="334">
        <f t="shared" si="1597"/>
        <v>0</v>
      </c>
      <c r="AF10192" s="334">
        <f t="shared" si="1598"/>
        <v>0</v>
      </c>
      <c r="AG10192" s="340">
        <f t="shared" si="1599"/>
        <v>0</v>
      </c>
      <c r="AI10192" s="340">
        <f t="shared" si="1600"/>
        <v>0</v>
      </c>
      <c r="AJ10192" s="340">
        <f t="shared" si="1600"/>
        <v>0</v>
      </c>
      <c r="AK10192" s="340">
        <f t="shared" si="1600"/>
        <v>0</v>
      </c>
      <c r="AL10192" s="340">
        <f t="shared" si="1600"/>
        <v>0</v>
      </c>
      <c r="AM10192" s="340">
        <f t="shared" si="1600"/>
        <v>0</v>
      </c>
    </row>
    <row r="10193" spans="1:39" x14ac:dyDescent="0.35">
      <c r="A10193" s="337">
        <v>32106</v>
      </c>
      <c r="B10193" s="338">
        <f t="shared" si="1594"/>
        <v>1987</v>
      </c>
      <c r="C10193" s="338">
        <f t="shared" si="1595"/>
        <v>11</v>
      </c>
      <c r="D10193" s="338">
        <f t="shared" si="1596"/>
        <v>25</v>
      </c>
      <c r="E10193" s="334">
        <v>0</v>
      </c>
      <c r="F10193" s="334">
        <v>0</v>
      </c>
      <c r="G10193" s="334">
        <v>0</v>
      </c>
      <c r="H10193" s="334">
        <v>0</v>
      </c>
      <c r="I10193" s="334">
        <v>0</v>
      </c>
      <c r="J10193" s="334">
        <v>0</v>
      </c>
      <c r="K10193" s="334">
        <v>0</v>
      </c>
      <c r="L10193" s="334">
        <v>0</v>
      </c>
      <c r="M10193" s="334">
        <v>0</v>
      </c>
      <c r="N10193" s="334">
        <v>0</v>
      </c>
      <c r="O10193" s="334">
        <v>0</v>
      </c>
      <c r="P10193" s="334">
        <v>0</v>
      </c>
      <c r="Q10193" s="334">
        <v>0</v>
      </c>
      <c r="R10193" s="334">
        <v>0</v>
      </c>
      <c r="S10193" s="334">
        <v>0</v>
      </c>
      <c r="T10193" s="334">
        <v>0</v>
      </c>
      <c r="U10193" s="334">
        <v>0</v>
      </c>
      <c r="V10193" s="334">
        <v>0</v>
      </c>
      <c r="W10193" s="334">
        <v>0</v>
      </c>
      <c r="X10193" s="334">
        <v>0</v>
      </c>
      <c r="Y10193" s="334">
        <v>0</v>
      </c>
      <c r="Z10193" s="334">
        <v>0</v>
      </c>
      <c r="AA10193" s="334">
        <v>0</v>
      </c>
      <c r="AB10193" s="334">
        <v>0</v>
      </c>
      <c r="AD10193" s="334">
        <v>0</v>
      </c>
      <c r="AE10193" s="334">
        <f t="shared" si="1597"/>
        <v>0</v>
      </c>
      <c r="AF10193" s="334">
        <f t="shared" si="1598"/>
        <v>0</v>
      </c>
      <c r="AG10193" s="340">
        <f t="shared" si="1599"/>
        <v>0</v>
      </c>
      <c r="AI10193" s="340">
        <f t="shared" si="1600"/>
        <v>0</v>
      </c>
      <c r="AJ10193" s="340">
        <f t="shared" si="1600"/>
        <v>0</v>
      </c>
      <c r="AK10193" s="340">
        <f t="shared" si="1600"/>
        <v>0</v>
      </c>
      <c r="AL10193" s="340">
        <f t="shared" si="1600"/>
        <v>0</v>
      </c>
      <c r="AM10193" s="340">
        <f t="shared" si="1600"/>
        <v>0</v>
      </c>
    </row>
    <row r="10194" spans="1:39" x14ac:dyDescent="0.35">
      <c r="A10194" s="337">
        <v>32107</v>
      </c>
      <c r="B10194" s="338">
        <f t="shared" si="1594"/>
        <v>1987</v>
      </c>
      <c r="C10194" s="338">
        <f t="shared" si="1595"/>
        <v>11</v>
      </c>
      <c r="D10194" s="338">
        <f t="shared" si="1596"/>
        <v>26</v>
      </c>
      <c r="E10194" s="334">
        <v>0</v>
      </c>
      <c r="F10194" s="334">
        <v>0</v>
      </c>
      <c r="G10194" s="334">
        <v>0</v>
      </c>
      <c r="H10194" s="334">
        <v>0</v>
      </c>
      <c r="I10194" s="334">
        <v>0</v>
      </c>
      <c r="J10194" s="334">
        <v>0</v>
      </c>
      <c r="K10194" s="334">
        <v>0</v>
      </c>
      <c r="L10194" s="334">
        <v>0</v>
      </c>
      <c r="M10194" s="334">
        <v>0</v>
      </c>
      <c r="N10194" s="334">
        <v>0</v>
      </c>
      <c r="O10194" s="334">
        <v>0</v>
      </c>
      <c r="P10194" s="334">
        <v>0</v>
      </c>
      <c r="Q10194" s="334">
        <v>0</v>
      </c>
      <c r="R10194" s="334">
        <v>0</v>
      </c>
      <c r="S10194" s="334">
        <v>0</v>
      </c>
      <c r="T10194" s="334">
        <v>0</v>
      </c>
      <c r="U10194" s="334">
        <v>0</v>
      </c>
      <c r="V10194" s="334">
        <v>0</v>
      </c>
      <c r="W10194" s="334">
        <v>0</v>
      </c>
      <c r="X10194" s="334">
        <v>0</v>
      </c>
      <c r="Y10194" s="334">
        <v>0</v>
      </c>
      <c r="Z10194" s="334">
        <v>0</v>
      </c>
      <c r="AA10194" s="334">
        <v>0</v>
      </c>
      <c r="AB10194" s="334">
        <v>0</v>
      </c>
      <c r="AD10194" s="334">
        <v>0</v>
      </c>
      <c r="AE10194" s="334">
        <f t="shared" si="1597"/>
        <v>0</v>
      </c>
      <c r="AF10194" s="334">
        <f t="shared" si="1598"/>
        <v>0</v>
      </c>
      <c r="AG10194" s="340">
        <f t="shared" si="1599"/>
        <v>0</v>
      </c>
      <c r="AI10194" s="340">
        <f t="shared" si="1600"/>
        <v>0</v>
      </c>
      <c r="AJ10194" s="340">
        <f t="shared" si="1600"/>
        <v>0</v>
      </c>
      <c r="AK10194" s="340">
        <f t="shared" si="1600"/>
        <v>0</v>
      </c>
      <c r="AL10194" s="340">
        <f t="shared" si="1600"/>
        <v>0</v>
      </c>
      <c r="AM10194" s="340">
        <f t="shared" si="1600"/>
        <v>0</v>
      </c>
    </row>
    <row r="10195" spans="1:39" x14ac:dyDescent="0.35">
      <c r="A10195" s="337">
        <v>32108</v>
      </c>
      <c r="B10195" s="338">
        <f t="shared" si="1594"/>
        <v>1987</v>
      </c>
      <c r="C10195" s="338">
        <f t="shared" si="1595"/>
        <v>11</v>
      </c>
      <c r="D10195" s="338">
        <f t="shared" si="1596"/>
        <v>27</v>
      </c>
      <c r="E10195" s="334">
        <v>0</v>
      </c>
      <c r="F10195" s="334">
        <v>0</v>
      </c>
      <c r="G10195" s="334">
        <v>0</v>
      </c>
      <c r="H10195" s="334">
        <v>0</v>
      </c>
      <c r="I10195" s="334">
        <v>0</v>
      </c>
      <c r="J10195" s="334">
        <v>0</v>
      </c>
      <c r="K10195" s="334">
        <v>0</v>
      </c>
      <c r="L10195" s="334">
        <v>0</v>
      </c>
      <c r="M10195" s="334">
        <v>0</v>
      </c>
      <c r="N10195" s="334">
        <v>0</v>
      </c>
      <c r="O10195" s="334">
        <v>0</v>
      </c>
      <c r="P10195" s="334">
        <v>0</v>
      </c>
      <c r="Q10195" s="334">
        <v>0</v>
      </c>
      <c r="R10195" s="334">
        <v>0</v>
      </c>
      <c r="S10195" s="334">
        <v>0</v>
      </c>
      <c r="T10195" s="334">
        <v>0</v>
      </c>
      <c r="U10195" s="334">
        <v>0</v>
      </c>
      <c r="V10195" s="334">
        <v>0</v>
      </c>
      <c r="W10195" s="334">
        <v>0</v>
      </c>
      <c r="X10195" s="334">
        <v>0</v>
      </c>
      <c r="Y10195" s="334">
        <v>0</v>
      </c>
      <c r="Z10195" s="334">
        <v>0</v>
      </c>
      <c r="AA10195" s="334">
        <v>0</v>
      </c>
      <c r="AB10195" s="334">
        <v>0</v>
      </c>
      <c r="AD10195" s="334">
        <v>0</v>
      </c>
      <c r="AE10195" s="334">
        <f t="shared" si="1597"/>
        <v>0</v>
      </c>
      <c r="AF10195" s="334">
        <f t="shared" si="1598"/>
        <v>0</v>
      </c>
      <c r="AG10195" s="340">
        <f t="shared" si="1599"/>
        <v>0</v>
      </c>
      <c r="AI10195" s="340">
        <f t="shared" si="1600"/>
        <v>0</v>
      </c>
      <c r="AJ10195" s="340">
        <f t="shared" si="1600"/>
        <v>0</v>
      </c>
      <c r="AK10195" s="340">
        <f t="shared" si="1600"/>
        <v>0</v>
      </c>
      <c r="AL10195" s="340">
        <f t="shared" si="1600"/>
        <v>0</v>
      </c>
      <c r="AM10195" s="340">
        <f t="shared" si="1600"/>
        <v>0</v>
      </c>
    </row>
    <row r="10196" spans="1:39" x14ac:dyDescent="0.35">
      <c r="A10196" s="337">
        <v>32109</v>
      </c>
      <c r="B10196" s="338">
        <f t="shared" si="1594"/>
        <v>1987</v>
      </c>
      <c r="C10196" s="338">
        <f t="shared" si="1595"/>
        <v>11</v>
      </c>
      <c r="D10196" s="338">
        <f t="shared" si="1596"/>
        <v>28</v>
      </c>
      <c r="E10196" s="334">
        <v>0</v>
      </c>
      <c r="F10196" s="334">
        <v>0</v>
      </c>
      <c r="G10196" s="334">
        <v>0</v>
      </c>
      <c r="H10196" s="334">
        <v>0</v>
      </c>
      <c r="I10196" s="334">
        <v>0</v>
      </c>
      <c r="J10196" s="334">
        <v>0</v>
      </c>
      <c r="K10196" s="334">
        <v>0</v>
      </c>
      <c r="L10196" s="334">
        <v>0</v>
      </c>
      <c r="M10196" s="334">
        <v>0</v>
      </c>
      <c r="N10196" s="334">
        <v>0</v>
      </c>
      <c r="O10196" s="334">
        <v>0</v>
      </c>
      <c r="P10196" s="334">
        <v>0</v>
      </c>
      <c r="Q10196" s="334">
        <v>0</v>
      </c>
      <c r="R10196" s="334">
        <v>0</v>
      </c>
      <c r="S10196" s="334">
        <v>0</v>
      </c>
      <c r="T10196" s="334">
        <v>0</v>
      </c>
      <c r="U10196" s="334">
        <v>0</v>
      </c>
      <c r="V10196" s="334">
        <v>0</v>
      </c>
      <c r="W10196" s="334">
        <v>0</v>
      </c>
      <c r="X10196" s="334">
        <v>0</v>
      </c>
      <c r="Y10196" s="334">
        <v>0</v>
      </c>
      <c r="Z10196" s="334">
        <v>0</v>
      </c>
      <c r="AA10196" s="334">
        <v>0</v>
      </c>
      <c r="AB10196" s="334">
        <v>0</v>
      </c>
      <c r="AD10196" s="334">
        <v>0</v>
      </c>
      <c r="AE10196" s="334">
        <f t="shared" si="1597"/>
        <v>0</v>
      </c>
      <c r="AF10196" s="334">
        <f t="shared" si="1598"/>
        <v>0</v>
      </c>
      <c r="AG10196" s="340">
        <f t="shared" si="1599"/>
        <v>0</v>
      </c>
      <c r="AI10196" s="340">
        <f t="shared" ref="AI10196:AM10211" si="1601">IF($C10196=AI$1,$AF10196,0)</f>
        <v>0</v>
      </c>
      <c r="AJ10196" s="340">
        <f t="shared" si="1601"/>
        <v>0</v>
      </c>
      <c r="AK10196" s="340">
        <f t="shared" si="1601"/>
        <v>0</v>
      </c>
      <c r="AL10196" s="340">
        <f t="shared" si="1601"/>
        <v>0</v>
      </c>
      <c r="AM10196" s="340">
        <f t="shared" si="1601"/>
        <v>0</v>
      </c>
    </row>
    <row r="10197" spans="1:39" x14ac:dyDescent="0.35">
      <c r="A10197" s="337">
        <v>32110</v>
      </c>
      <c r="B10197" s="338">
        <f t="shared" si="1594"/>
        <v>1987</v>
      </c>
      <c r="C10197" s="338">
        <f t="shared" si="1595"/>
        <v>11</v>
      </c>
      <c r="D10197" s="338">
        <f t="shared" si="1596"/>
        <v>29</v>
      </c>
      <c r="E10197" s="334">
        <v>0</v>
      </c>
      <c r="F10197" s="334">
        <v>0</v>
      </c>
      <c r="G10197" s="334">
        <v>0</v>
      </c>
      <c r="H10197" s="334">
        <v>0</v>
      </c>
      <c r="I10197" s="334">
        <v>0</v>
      </c>
      <c r="J10197" s="334">
        <v>0</v>
      </c>
      <c r="K10197" s="334">
        <v>0</v>
      </c>
      <c r="L10197" s="334">
        <v>0</v>
      </c>
      <c r="M10197" s="334">
        <v>0</v>
      </c>
      <c r="N10197" s="334">
        <v>0</v>
      </c>
      <c r="O10197" s="334">
        <v>0</v>
      </c>
      <c r="P10197" s="334">
        <v>0</v>
      </c>
      <c r="Q10197" s="334">
        <v>0</v>
      </c>
      <c r="R10197" s="334">
        <v>0</v>
      </c>
      <c r="S10197" s="334">
        <v>0</v>
      </c>
      <c r="T10197" s="334">
        <v>0</v>
      </c>
      <c r="U10197" s="334">
        <v>0</v>
      </c>
      <c r="V10197" s="334">
        <v>0</v>
      </c>
      <c r="W10197" s="334">
        <v>0</v>
      </c>
      <c r="X10197" s="334">
        <v>0</v>
      </c>
      <c r="Y10197" s="334">
        <v>0</v>
      </c>
      <c r="Z10197" s="334">
        <v>0</v>
      </c>
      <c r="AA10197" s="334">
        <v>0</v>
      </c>
      <c r="AB10197" s="334">
        <v>0</v>
      </c>
      <c r="AD10197" s="334">
        <v>0</v>
      </c>
      <c r="AE10197" s="334">
        <f t="shared" si="1597"/>
        <v>0</v>
      </c>
      <c r="AF10197" s="334">
        <f t="shared" si="1598"/>
        <v>0</v>
      </c>
      <c r="AG10197" s="340">
        <f t="shared" si="1599"/>
        <v>0</v>
      </c>
      <c r="AI10197" s="340">
        <f t="shared" si="1601"/>
        <v>0</v>
      </c>
      <c r="AJ10197" s="340">
        <f t="shared" si="1601"/>
        <v>0</v>
      </c>
      <c r="AK10197" s="340">
        <f t="shared" si="1601"/>
        <v>0</v>
      </c>
      <c r="AL10197" s="340">
        <f t="shared" si="1601"/>
        <v>0</v>
      </c>
      <c r="AM10197" s="340">
        <f t="shared" si="1601"/>
        <v>0</v>
      </c>
    </row>
    <row r="10198" spans="1:39" x14ac:dyDescent="0.35">
      <c r="A10198" s="337">
        <v>32111</v>
      </c>
      <c r="B10198" s="338">
        <f t="shared" si="1594"/>
        <v>1987</v>
      </c>
      <c r="C10198" s="338">
        <f t="shared" si="1595"/>
        <v>11</v>
      </c>
      <c r="D10198" s="338">
        <f t="shared" si="1596"/>
        <v>30</v>
      </c>
      <c r="E10198" s="334">
        <v>0</v>
      </c>
      <c r="F10198" s="334">
        <v>0</v>
      </c>
      <c r="G10198" s="334">
        <v>0</v>
      </c>
      <c r="H10198" s="334">
        <v>0</v>
      </c>
      <c r="I10198" s="334">
        <v>0</v>
      </c>
      <c r="J10198" s="334">
        <v>0</v>
      </c>
      <c r="K10198" s="334">
        <v>0</v>
      </c>
      <c r="L10198" s="334">
        <v>0</v>
      </c>
      <c r="M10198" s="334">
        <v>0</v>
      </c>
      <c r="N10198" s="334">
        <v>0</v>
      </c>
      <c r="O10198" s="334">
        <v>0</v>
      </c>
      <c r="P10198" s="334">
        <v>0</v>
      </c>
      <c r="Q10198" s="334">
        <v>0</v>
      </c>
      <c r="R10198" s="334">
        <v>0</v>
      </c>
      <c r="S10198" s="334">
        <v>0</v>
      </c>
      <c r="T10198" s="334">
        <v>0</v>
      </c>
      <c r="U10198" s="334">
        <v>0</v>
      </c>
      <c r="V10198" s="334">
        <v>0</v>
      </c>
      <c r="W10198" s="334">
        <v>0</v>
      </c>
      <c r="X10198" s="334">
        <v>0</v>
      </c>
      <c r="Y10198" s="334">
        <v>0</v>
      </c>
      <c r="Z10198" s="334">
        <v>0</v>
      </c>
      <c r="AA10198" s="334">
        <v>0</v>
      </c>
      <c r="AB10198" s="334">
        <v>0</v>
      </c>
      <c r="AD10198" s="334">
        <v>0</v>
      </c>
      <c r="AE10198" s="334">
        <f t="shared" si="1597"/>
        <v>0</v>
      </c>
      <c r="AF10198" s="334">
        <f t="shared" si="1598"/>
        <v>0</v>
      </c>
      <c r="AG10198" s="340">
        <f t="shared" si="1599"/>
        <v>0</v>
      </c>
      <c r="AI10198" s="340">
        <f t="shared" si="1601"/>
        <v>0</v>
      </c>
      <c r="AJ10198" s="340">
        <f t="shared" si="1601"/>
        <v>0</v>
      </c>
      <c r="AK10198" s="340">
        <f t="shared" si="1601"/>
        <v>0</v>
      </c>
      <c r="AL10198" s="340">
        <f t="shared" si="1601"/>
        <v>0</v>
      </c>
      <c r="AM10198" s="340">
        <f t="shared" si="1601"/>
        <v>0</v>
      </c>
    </row>
    <row r="10199" spans="1:39" x14ac:dyDescent="0.35">
      <c r="A10199" s="337">
        <v>32112</v>
      </c>
      <c r="B10199" s="338">
        <f t="shared" si="1594"/>
        <v>1987</v>
      </c>
      <c r="C10199" s="338">
        <f t="shared" si="1595"/>
        <v>12</v>
      </c>
      <c r="D10199" s="338">
        <f t="shared" si="1596"/>
        <v>1</v>
      </c>
      <c r="E10199" s="334">
        <v>0</v>
      </c>
      <c r="F10199" s="334">
        <v>0</v>
      </c>
      <c r="G10199" s="334">
        <v>0</v>
      </c>
      <c r="H10199" s="334">
        <v>0</v>
      </c>
      <c r="I10199" s="334">
        <v>0</v>
      </c>
      <c r="J10199" s="334">
        <v>0</v>
      </c>
      <c r="K10199" s="334">
        <v>0</v>
      </c>
      <c r="L10199" s="334">
        <v>0</v>
      </c>
      <c r="M10199" s="334">
        <v>0</v>
      </c>
      <c r="N10199" s="334">
        <v>0</v>
      </c>
      <c r="O10199" s="334">
        <v>0</v>
      </c>
      <c r="P10199" s="334">
        <v>0</v>
      </c>
      <c r="Q10199" s="334">
        <v>0</v>
      </c>
      <c r="R10199" s="334">
        <v>0</v>
      </c>
      <c r="S10199" s="334">
        <v>0</v>
      </c>
      <c r="T10199" s="334">
        <v>0</v>
      </c>
      <c r="U10199" s="334">
        <v>0</v>
      </c>
      <c r="V10199" s="334">
        <v>0</v>
      </c>
      <c r="W10199" s="334">
        <v>0</v>
      </c>
      <c r="X10199" s="334">
        <v>0</v>
      </c>
      <c r="Y10199" s="334">
        <v>0</v>
      </c>
      <c r="Z10199" s="334">
        <v>0</v>
      </c>
      <c r="AA10199" s="334">
        <v>0</v>
      </c>
      <c r="AB10199" s="334">
        <v>0</v>
      </c>
      <c r="AD10199" s="334">
        <v>0</v>
      </c>
      <c r="AE10199" s="334">
        <f t="shared" si="1597"/>
        <v>0</v>
      </c>
      <c r="AF10199" s="334">
        <f t="shared" si="1598"/>
        <v>0</v>
      </c>
      <c r="AG10199" s="340">
        <f t="shared" si="1599"/>
        <v>0</v>
      </c>
      <c r="AI10199" s="340">
        <f t="shared" si="1601"/>
        <v>0</v>
      </c>
      <c r="AJ10199" s="340">
        <f t="shared" si="1601"/>
        <v>0</v>
      </c>
      <c r="AK10199" s="340">
        <f t="shared" si="1601"/>
        <v>0</v>
      </c>
      <c r="AL10199" s="340">
        <f t="shared" si="1601"/>
        <v>0</v>
      </c>
      <c r="AM10199" s="340">
        <f t="shared" si="1601"/>
        <v>0</v>
      </c>
    </row>
    <row r="10200" spans="1:39" x14ac:dyDescent="0.35">
      <c r="A10200" s="337">
        <v>32113</v>
      </c>
      <c r="B10200" s="338">
        <f t="shared" si="1594"/>
        <v>1987</v>
      </c>
      <c r="C10200" s="338">
        <f t="shared" si="1595"/>
        <v>12</v>
      </c>
      <c r="D10200" s="338">
        <f t="shared" si="1596"/>
        <v>2</v>
      </c>
      <c r="E10200" s="334">
        <v>0</v>
      </c>
      <c r="F10200" s="334">
        <v>0</v>
      </c>
      <c r="G10200" s="334">
        <v>0</v>
      </c>
      <c r="H10200" s="334">
        <v>0</v>
      </c>
      <c r="I10200" s="334">
        <v>0</v>
      </c>
      <c r="J10200" s="334">
        <v>0</v>
      </c>
      <c r="K10200" s="334">
        <v>0</v>
      </c>
      <c r="L10200" s="334">
        <v>0</v>
      </c>
      <c r="M10200" s="334">
        <v>0</v>
      </c>
      <c r="N10200" s="334">
        <v>0</v>
      </c>
      <c r="O10200" s="334">
        <v>0</v>
      </c>
      <c r="P10200" s="334">
        <v>0</v>
      </c>
      <c r="Q10200" s="334">
        <v>0</v>
      </c>
      <c r="R10200" s="334">
        <v>0</v>
      </c>
      <c r="S10200" s="334">
        <v>0</v>
      </c>
      <c r="T10200" s="334">
        <v>0</v>
      </c>
      <c r="U10200" s="334">
        <v>0</v>
      </c>
      <c r="V10200" s="334">
        <v>0</v>
      </c>
      <c r="W10200" s="334">
        <v>0</v>
      </c>
      <c r="X10200" s="334">
        <v>0</v>
      </c>
      <c r="Y10200" s="334">
        <v>0</v>
      </c>
      <c r="Z10200" s="334">
        <v>0</v>
      </c>
      <c r="AA10200" s="334">
        <v>0</v>
      </c>
      <c r="AB10200" s="334">
        <v>0</v>
      </c>
      <c r="AD10200" s="334">
        <v>0</v>
      </c>
      <c r="AE10200" s="334">
        <f t="shared" si="1597"/>
        <v>0</v>
      </c>
      <c r="AF10200" s="334">
        <f t="shared" si="1598"/>
        <v>0</v>
      </c>
      <c r="AG10200" s="340">
        <f t="shared" si="1599"/>
        <v>0</v>
      </c>
      <c r="AI10200" s="340">
        <f t="shared" si="1601"/>
        <v>0</v>
      </c>
      <c r="AJ10200" s="340">
        <f t="shared" si="1601"/>
        <v>0</v>
      </c>
      <c r="AK10200" s="340">
        <f t="shared" si="1601"/>
        <v>0</v>
      </c>
      <c r="AL10200" s="340">
        <f t="shared" si="1601"/>
        <v>0</v>
      </c>
      <c r="AM10200" s="340">
        <f t="shared" si="1601"/>
        <v>0</v>
      </c>
    </row>
    <row r="10201" spans="1:39" x14ac:dyDescent="0.35">
      <c r="A10201" s="337">
        <v>32114</v>
      </c>
      <c r="B10201" s="338">
        <f t="shared" si="1594"/>
        <v>1987</v>
      </c>
      <c r="C10201" s="338">
        <f t="shared" si="1595"/>
        <v>12</v>
      </c>
      <c r="D10201" s="338">
        <f t="shared" si="1596"/>
        <v>3</v>
      </c>
      <c r="E10201" s="334">
        <v>0</v>
      </c>
      <c r="F10201" s="334">
        <v>0</v>
      </c>
      <c r="G10201" s="334">
        <v>0</v>
      </c>
      <c r="H10201" s="334">
        <v>0</v>
      </c>
      <c r="I10201" s="334">
        <v>0</v>
      </c>
      <c r="J10201" s="334">
        <v>0</v>
      </c>
      <c r="K10201" s="334">
        <v>0</v>
      </c>
      <c r="L10201" s="334">
        <v>0</v>
      </c>
      <c r="M10201" s="334">
        <v>0</v>
      </c>
      <c r="N10201" s="334">
        <v>0</v>
      </c>
      <c r="O10201" s="334">
        <v>0</v>
      </c>
      <c r="P10201" s="334">
        <v>0</v>
      </c>
      <c r="Q10201" s="334">
        <v>0</v>
      </c>
      <c r="R10201" s="334">
        <v>0</v>
      </c>
      <c r="S10201" s="334">
        <v>0</v>
      </c>
      <c r="T10201" s="334">
        <v>0</v>
      </c>
      <c r="U10201" s="334">
        <v>0</v>
      </c>
      <c r="V10201" s="334">
        <v>0</v>
      </c>
      <c r="W10201" s="334">
        <v>0</v>
      </c>
      <c r="X10201" s="334">
        <v>0</v>
      </c>
      <c r="Y10201" s="334">
        <v>0</v>
      </c>
      <c r="Z10201" s="334">
        <v>0</v>
      </c>
      <c r="AA10201" s="334">
        <v>0</v>
      </c>
      <c r="AB10201" s="334">
        <v>0</v>
      </c>
      <c r="AD10201" s="334">
        <v>0</v>
      </c>
      <c r="AE10201" s="334">
        <f t="shared" si="1597"/>
        <v>0</v>
      </c>
      <c r="AF10201" s="334">
        <f t="shared" si="1598"/>
        <v>0</v>
      </c>
      <c r="AG10201" s="340">
        <f t="shared" si="1599"/>
        <v>0</v>
      </c>
      <c r="AI10201" s="340">
        <f t="shared" si="1601"/>
        <v>0</v>
      </c>
      <c r="AJ10201" s="340">
        <f t="shared" si="1601"/>
        <v>0</v>
      </c>
      <c r="AK10201" s="340">
        <f t="shared" si="1601"/>
        <v>0</v>
      </c>
      <c r="AL10201" s="340">
        <f t="shared" si="1601"/>
        <v>0</v>
      </c>
      <c r="AM10201" s="340">
        <f t="shared" si="1601"/>
        <v>0</v>
      </c>
    </row>
    <row r="10202" spans="1:39" x14ac:dyDescent="0.35">
      <c r="A10202" s="337">
        <v>32115</v>
      </c>
      <c r="B10202" s="338">
        <f t="shared" si="1594"/>
        <v>1987</v>
      </c>
      <c r="C10202" s="338">
        <f t="shared" si="1595"/>
        <v>12</v>
      </c>
      <c r="D10202" s="338">
        <f t="shared" si="1596"/>
        <v>4</v>
      </c>
      <c r="E10202" s="334">
        <v>0.1</v>
      </c>
      <c r="F10202" s="334">
        <v>0</v>
      </c>
      <c r="G10202" s="334">
        <v>0</v>
      </c>
      <c r="H10202" s="334">
        <v>0</v>
      </c>
      <c r="I10202" s="334">
        <v>0</v>
      </c>
      <c r="J10202" s="334">
        <v>0</v>
      </c>
      <c r="K10202" s="334">
        <v>0.1</v>
      </c>
      <c r="L10202" s="334">
        <v>0</v>
      </c>
      <c r="M10202" s="334">
        <v>0</v>
      </c>
      <c r="N10202" s="334">
        <v>0</v>
      </c>
      <c r="O10202" s="334">
        <v>0</v>
      </c>
      <c r="P10202" s="334">
        <v>0</v>
      </c>
      <c r="Q10202" s="334">
        <v>0.1</v>
      </c>
      <c r="R10202" s="334">
        <v>0</v>
      </c>
      <c r="S10202" s="334">
        <v>0</v>
      </c>
      <c r="T10202" s="334">
        <v>0</v>
      </c>
      <c r="U10202" s="334">
        <v>0</v>
      </c>
      <c r="V10202" s="334">
        <v>0</v>
      </c>
      <c r="W10202" s="334">
        <v>0.1</v>
      </c>
      <c r="X10202" s="334">
        <v>0</v>
      </c>
      <c r="Y10202" s="334">
        <v>0</v>
      </c>
      <c r="Z10202" s="334">
        <v>0</v>
      </c>
      <c r="AA10202" s="334">
        <v>0</v>
      </c>
      <c r="AB10202" s="334">
        <v>0</v>
      </c>
      <c r="AD10202" s="334">
        <v>0.4</v>
      </c>
      <c r="AE10202" s="334">
        <f t="shared" si="1597"/>
        <v>0.4</v>
      </c>
      <c r="AF10202" s="334">
        <f t="shared" si="1598"/>
        <v>0.4</v>
      </c>
      <c r="AG10202" s="340">
        <f t="shared" si="1599"/>
        <v>0</v>
      </c>
      <c r="AI10202" s="340">
        <f t="shared" si="1601"/>
        <v>0</v>
      </c>
      <c r="AJ10202" s="340">
        <f t="shared" si="1601"/>
        <v>0</v>
      </c>
      <c r="AK10202" s="340">
        <f t="shared" si="1601"/>
        <v>0</v>
      </c>
      <c r="AL10202" s="340">
        <f t="shared" si="1601"/>
        <v>0</v>
      </c>
      <c r="AM10202" s="340">
        <f t="shared" si="1601"/>
        <v>0</v>
      </c>
    </row>
    <row r="10203" spans="1:39" x14ac:dyDescent="0.35">
      <c r="A10203" s="337">
        <v>32116</v>
      </c>
      <c r="B10203" s="338">
        <f t="shared" si="1594"/>
        <v>1987</v>
      </c>
      <c r="C10203" s="338">
        <f t="shared" si="1595"/>
        <v>12</v>
      </c>
      <c r="D10203" s="338">
        <f t="shared" si="1596"/>
        <v>5</v>
      </c>
      <c r="E10203" s="334">
        <v>0</v>
      </c>
      <c r="F10203" s="334">
        <v>0</v>
      </c>
      <c r="G10203" s="334">
        <v>0</v>
      </c>
      <c r="H10203" s="334">
        <v>0</v>
      </c>
      <c r="I10203" s="334">
        <v>0</v>
      </c>
      <c r="J10203" s="334">
        <v>0</v>
      </c>
      <c r="K10203" s="334">
        <v>0</v>
      </c>
      <c r="L10203" s="334">
        <v>0</v>
      </c>
      <c r="M10203" s="334">
        <v>0</v>
      </c>
      <c r="N10203" s="334">
        <v>0</v>
      </c>
      <c r="O10203" s="334">
        <v>0</v>
      </c>
      <c r="P10203" s="334">
        <v>0</v>
      </c>
      <c r="Q10203" s="334">
        <v>0</v>
      </c>
      <c r="R10203" s="334">
        <v>0</v>
      </c>
      <c r="S10203" s="334">
        <v>0</v>
      </c>
      <c r="T10203" s="334">
        <v>0</v>
      </c>
      <c r="U10203" s="334">
        <v>0</v>
      </c>
      <c r="V10203" s="334">
        <v>0</v>
      </c>
      <c r="W10203" s="334">
        <v>0</v>
      </c>
      <c r="X10203" s="334">
        <v>0</v>
      </c>
      <c r="Y10203" s="334">
        <v>0</v>
      </c>
      <c r="Z10203" s="334">
        <v>0</v>
      </c>
      <c r="AA10203" s="334">
        <v>0</v>
      </c>
      <c r="AB10203" s="334">
        <v>0</v>
      </c>
      <c r="AD10203" s="334">
        <v>0</v>
      </c>
      <c r="AE10203" s="334">
        <f t="shared" si="1597"/>
        <v>0</v>
      </c>
      <c r="AF10203" s="334">
        <f t="shared" si="1598"/>
        <v>0</v>
      </c>
      <c r="AG10203" s="340">
        <f t="shared" si="1599"/>
        <v>0</v>
      </c>
      <c r="AI10203" s="340">
        <f t="shared" si="1601"/>
        <v>0</v>
      </c>
      <c r="AJ10203" s="340">
        <f t="shared" si="1601"/>
        <v>0</v>
      </c>
      <c r="AK10203" s="340">
        <f t="shared" si="1601"/>
        <v>0</v>
      </c>
      <c r="AL10203" s="340">
        <f t="shared" si="1601"/>
        <v>0</v>
      </c>
      <c r="AM10203" s="340">
        <f t="shared" si="1601"/>
        <v>0</v>
      </c>
    </row>
    <row r="10204" spans="1:39" x14ac:dyDescent="0.35">
      <c r="A10204" s="337">
        <v>32117</v>
      </c>
      <c r="B10204" s="338">
        <f t="shared" si="1594"/>
        <v>1987</v>
      </c>
      <c r="C10204" s="338">
        <f t="shared" si="1595"/>
        <v>12</v>
      </c>
      <c r="D10204" s="338">
        <f t="shared" si="1596"/>
        <v>6</v>
      </c>
      <c r="E10204" s="334">
        <v>0</v>
      </c>
      <c r="F10204" s="334">
        <v>0</v>
      </c>
      <c r="G10204" s="334">
        <v>0</v>
      </c>
      <c r="H10204" s="334">
        <v>0</v>
      </c>
      <c r="I10204" s="334">
        <v>0</v>
      </c>
      <c r="J10204" s="334">
        <v>0</v>
      </c>
      <c r="K10204" s="334">
        <v>0</v>
      </c>
      <c r="L10204" s="334">
        <v>0</v>
      </c>
      <c r="M10204" s="334">
        <v>0</v>
      </c>
      <c r="N10204" s="334">
        <v>0</v>
      </c>
      <c r="O10204" s="334">
        <v>0</v>
      </c>
      <c r="P10204" s="334">
        <v>0</v>
      </c>
      <c r="Q10204" s="334">
        <v>0</v>
      </c>
      <c r="R10204" s="334">
        <v>0</v>
      </c>
      <c r="S10204" s="334">
        <v>0</v>
      </c>
      <c r="T10204" s="334">
        <v>0</v>
      </c>
      <c r="U10204" s="334">
        <v>0</v>
      </c>
      <c r="V10204" s="334">
        <v>0</v>
      </c>
      <c r="W10204" s="334">
        <v>0</v>
      </c>
      <c r="X10204" s="334">
        <v>0</v>
      </c>
      <c r="Y10204" s="334">
        <v>0</v>
      </c>
      <c r="Z10204" s="334">
        <v>0</v>
      </c>
      <c r="AA10204" s="334">
        <v>0</v>
      </c>
      <c r="AB10204" s="334">
        <v>0</v>
      </c>
      <c r="AD10204" s="334">
        <v>0</v>
      </c>
      <c r="AE10204" s="334">
        <f t="shared" si="1597"/>
        <v>0</v>
      </c>
      <c r="AF10204" s="334">
        <f t="shared" si="1598"/>
        <v>0</v>
      </c>
      <c r="AG10204" s="340">
        <f t="shared" si="1599"/>
        <v>0</v>
      </c>
      <c r="AI10204" s="340">
        <f t="shared" si="1601"/>
        <v>0</v>
      </c>
      <c r="AJ10204" s="340">
        <f t="shared" si="1601"/>
        <v>0</v>
      </c>
      <c r="AK10204" s="340">
        <f t="shared" si="1601"/>
        <v>0</v>
      </c>
      <c r="AL10204" s="340">
        <f t="shared" si="1601"/>
        <v>0</v>
      </c>
      <c r="AM10204" s="340">
        <f t="shared" si="1601"/>
        <v>0</v>
      </c>
    </row>
    <row r="10205" spans="1:39" x14ac:dyDescent="0.35">
      <c r="A10205" s="337">
        <v>32118</v>
      </c>
      <c r="B10205" s="338">
        <f t="shared" si="1594"/>
        <v>1987</v>
      </c>
      <c r="C10205" s="338">
        <f t="shared" si="1595"/>
        <v>12</v>
      </c>
      <c r="D10205" s="338">
        <f t="shared" si="1596"/>
        <v>7</v>
      </c>
      <c r="E10205" s="334">
        <v>0</v>
      </c>
      <c r="F10205" s="334">
        <v>0</v>
      </c>
      <c r="G10205" s="334">
        <v>0</v>
      </c>
      <c r="H10205" s="334">
        <v>0</v>
      </c>
      <c r="I10205" s="334">
        <v>0</v>
      </c>
      <c r="J10205" s="334">
        <v>0</v>
      </c>
      <c r="K10205" s="334">
        <v>0</v>
      </c>
      <c r="L10205" s="334">
        <v>0</v>
      </c>
      <c r="M10205" s="334">
        <v>0</v>
      </c>
      <c r="N10205" s="334">
        <v>0</v>
      </c>
      <c r="O10205" s="334">
        <v>0</v>
      </c>
      <c r="P10205" s="334">
        <v>0</v>
      </c>
      <c r="Q10205" s="334">
        <v>0</v>
      </c>
      <c r="R10205" s="334">
        <v>0</v>
      </c>
      <c r="S10205" s="334">
        <v>0</v>
      </c>
      <c r="T10205" s="334">
        <v>0</v>
      </c>
      <c r="U10205" s="334">
        <v>0</v>
      </c>
      <c r="V10205" s="334">
        <v>0</v>
      </c>
      <c r="W10205" s="334">
        <v>0</v>
      </c>
      <c r="X10205" s="334">
        <v>0</v>
      </c>
      <c r="Y10205" s="334">
        <v>0</v>
      </c>
      <c r="Z10205" s="334">
        <v>0</v>
      </c>
      <c r="AA10205" s="334">
        <v>0</v>
      </c>
      <c r="AB10205" s="334">
        <v>0</v>
      </c>
      <c r="AD10205" s="334">
        <v>0</v>
      </c>
      <c r="AE10205" s="334">
        <f t="shared" si="1597"/>
        <v>0</v>
      </c>
      <c r="AF10205" s="334">
        <f t="shared" si="1598"/>
        <v>0</v>
      </c>
      <c r="AG10205" s="340">
        <f t="shared" si="1599"/>
        <v>0</v>
      </c>
      <c r="AI10205" s="340">
        <f t="shared" si="1601"/>
        <v>0</v>
      </c>
      <c r="AJ10205" s="340">
        <f t="shared" si="1601"/>
        <v>0</v>
      </c>
      <c r="AK10205" s="340">
        <f t="shared" si="1601"/>
        <v>0</v>
      </c>
      <c r="AL10205" s="340">
        <f t="shared" si="1601"/>
        <v>0</v>
      </c>
      <c r="AM10205" s="340">
        <f t="shared" si="1601"/>
        <v>0</v>
      </c>
    </row>
    <row r="10206" spans="1:39" x14ac:dyDescent="0.35">
      <c r="A10206" s="337">
        <v>32119</v>
      </c>
      <c r="B10206" s="338">
        <f t="shared" si="1594"/>
        <v>1987</v>
      </c>
      <c r="C10206" s="338">
        <f t="shared" si="1595"/>
        <v>12</v>
      </c>
      <c r="D10206" s="338">
        <f t="shared" si="1596"/>
        <v>8</v>
      </c>
      <c r="E10206" s="334">
        <v>0</v>
      </c>
      <c r="F10206" s="334">
        <v>0</v>
      </c>
      <c r="G10206" s="334">
        <v>0</v>
      </c>
      <c r="H10206" s="334">
        <v>0</v>
      </c>
      <c r="I10206" s="334">
        <v>0</v>
      </c>
      <c r="J10206" s="334">
        <v>0</v>
      </c>
      <c r="K10206" s="334">
        <v>0</v>
      </c>
      <c r="L10206" s="334">
        <v>0</v>
      </c>
      <c r="M10206" s="334">
        <v>0</v>
      </c>
      <c r="N10206" s="334">
        <v>0</v>
      </c>
      <c r="O10206" s="334">
        <v>0</v>
      </c>
      <c r="P10206" s="334">
        <v>0</v>
      </c>
      <c r="Q10206" s="334">
        <v>0</v>
      </c>
      <c r="R10206" s="334">
        <v>0</v>
      </c>
      <c r="S10206" s="334">
        <v>0</v>
      </c>
      <c r="T10206" s="334">
        <v>0</v>
      </c>
      <c r="U10206" s="334">
        <v>0</v>
      </c>
      <c r="V10206" s="334">
        <v>0</v>
      </c>
      <c r="W10206" s="334">
        <v>0</v>
      </c>
      <c r="X10206" s="334">
        <v>0</v>
      </c>
      <c r="Y10206" s="334">
        <v>0</v>
      </c>
      <c r="Z10206" s="334">
        <v>0</v>
      </c>
      <c r="AA10206" s="334">
        <v>0</v>
      </c>
      <c r="AB10206" s="334">
        <v>0</v>
      </c>
      <c r="AD10206" s="334">
        <v>0</v>
      </c>
      <c r="AE10206" s="334">
        <f t="shared" si="1597"/>
        <v>0</v>
      </c>
      <c r="AF10206" s="334">
        <f t="shared" si="1598"/>
        <v>0</v>
      </c>
      <c r="AG10206" s="340">
        <f t="shared" si="1599"/>
        <v>0</v>
      </c>
      <c r="AI10206" s="340">
        <f t="shared" si="1601"/>
        <v>0</v>
      </c>
      <c r="AJ10206" s="340">
        <f t="shared" si="1601"/>
        <v>0</v>
      </c>
      <c r="AK10206" s="340">
        <f t="shared" si="1601"/>
        <v>0</v>
      </c>
      <c r="AL10206" s="340">
        <f t="shared" si="1601"/>
        <v>0</v>
      </c>
      <c r="AM10206" s="340">
        <f t="shared" si="1601"/>
        <v>0</v>
      </c>
    </row>
    <row r="10207" spans="1:39" x14ac:dyDescent="0.35">
      <c r="A10207" s="337">
        <v>32120</v>
      </c>
      <c r="B10207" s="338">
        <f t="shared" si="1594"/>
        <v>1987</v>
      </c>
      <c r="C10207" s="338">
        <f t="shared" si="1595"/>
        <v>12</v>
      </c>
      <c r="D10207" s="338">
        <f t="shared" si="1596"/>
        <v>9</v>
      </c>
      <c r="E10207" s="334">
        <v>0</v>
      </c>
      <c r="F10207" s="334">
        <v>0</v>
      </c>
      <c r="G10207" s="334">
        <v>0</v>
      </c>
      <c r="H10207" s="334">
        <v>0</v>
      </c>
      <c r="I10207" s="334">
        <v>0</v>
      </c>
      <c r="J10207" s="334">
        <v>0</v>
      </c>
      <c r="K10207" s="334">
        <v>0</v>
      </c>
      <c r="L10207" s="334">
        <v>0</v>
      </c>
      <c r="M10207" s="334">
        <v>0</v>
      </c>
      <c r="N10207" s="334">
        <v>0</v>
      </c>
      <c r="O10207" s="334">
        <v>0</v>
      </c>
      <c r="P10207" s="334">
        <v>0</v>
      </c>
      <c r="Q10207" s="334">
        <v>0</v>
      </c>
      <c r="R10207" s="334">
        <v>0</v>
      </c>
      <c r="S10207" s="334">
        <v>0</v>
      </c>
      <c r="T10207" s="334">
        <v>0</v>
      </c>
      <c r="U10207" s="334">
        <v>0</v>
      </c>
      <c r="V10207" s="334">
        <v>0</v>
      </c>
      <c r="W10207" s="334">
        <v>0</v>
      </c>
      <c r="X10207" s="334">
        <v>0</v>
      </c>
      <c r="Y10207" s="334">
        <v>0</v>
      </c>
      <c r="Z10207" s="334">
        <v>0</v>
      </c>
      <c r="AA10207" s="334">
        <v>0</v>
      </c>
      <c r="AB10207" s="334">
        <v>0</v>
      </c>
      <c r="AD10207" s="334">
        <v>0</v>
      </c>
      <c r="AE10207" s="334">
        <f t="shared" si="1597"/>
        <v>0</v>
      </c>
      <c r="AF10207" s="334">
        <f t="shared" si="1598"/>
        <v>0</v>
      </c>
      <c r="AG10207" s="340">
        <f t="shared" si="1599"/>
        <v>0</v>
      </c>
      <c r="AI10207" s="340">
        <f t="shared" si="1601"/>
        <v>0</v>
      </c>
      <c r="AJ10207" s="340">
        <f t="shared" si="1601"/>
        <v>0</v>
      </c>
      <c r="AK10207" s="340">
        <f t="shared" si="1601"/>
        <v>0</v>
      </c>
      <c r="AL10207" s="340">
        <f t="shared" si="1601"/>
        <v>0</v>
      </c>
      <c r="AM10207" s="340">
        <f t="shared" si="1601"/>
        <v>0</v>
      </c>
    </row>
    <row r="10208" spans="1:39" x14ac:dyDescent="0.35">
      <c r="A10208" s="337">
        <v>32121</v>
      </c>
      <c r="B10208" s="338">
        <f t="shared" si="1594"/>
        <v>1987</v>
      </c>
      <c r="C10208" s="338">
        <f t="shared" si="1595"/>
        <v>12</v>
      </c>
      <c r="D10208" s="338">
        <f t="shared" si="1596"/>
        <v>10</v>
      </c>
      <c r="E10208" s="334">
        <v>0</v>
      </c>
      <c r="F10208" s="334">
        <v>0</v>
      </c>
      <c r="G10208" s="334">
        <v>0</v>
      </c>
      <c r="H10208" s="334">
        <v>0</v>
      </c>
      <c r="I10208" s="334">
        <v>0</v>
      </c>
      <c r="J10208" s="334">
        <v>0</v>
      </c>
      <c r="K10208" s="334">
        <v>0</v>
      </c>
      <c r="L10208" s="334">
        <v>0</v>
      </c>
      <c r="M10208" s="334">
        <v>0</v>
      </c>
      <c r="N10208" s="334">
        <v>0</v>
      </c>
      <c r="O10208" s="334">
        <v>0</v>
      </c>
      <c r="P10208" s="334">
        <v>0</v>
      </c>
      <c r="Q10208" s="334">
        <v>0</v>
      </c>
      <c r="R10208" s="334">
        <v>0</v>
      </c>
      <c r="S10208" s="334">
        <v>0</v>
      </c>
      <c r="T10208" s="334">
        <v>0</v>
      </c>
      <c r="U10208" s="334">
        <v>0</v>
      </c>
      <c r="V10208" s="334">
        <v>0</v>
      </c>
      <c r="W10208" s="334">
        <v>0</v>
      </c>
      <c r="X10208" s="334">
        <v>0</v>
      </c>
      <c r="Y10208" s="334">
        <v>0</v>
      </c>
      <c r="Z10208" s="334">
        <v>0</v>
      </c>
      <c r="AA10208" s="334">
        <v>0</v>
      </c>
      <c r="AB10208" s="334">
        <v>0</v>
      </c>
      <c r="AD10208" s="334">
        <v>0</v>
      </c>
      <c r="AE10208" s="334">
        <f t="shared" si="1597"/>
        <v>0</v>
      </c>
      <c r="AF10208" s="334">
        <f t="shared" si="1598"/>
        <v>0</v>
      </c>
      <c r="AG10208" s="340">
        <f t="shared" si="1599"/>
        <v>0</v>
      </c>
      <c r="AI10208" s="340">
        <f t="shared" si="1601"/>
        <v>0</v>
      </c>
      <c r="AJ10208" s="340">
        <f t="shared" si="1601"/>
        <v>0</v>
      </c>
      <c r="AK10208" s="340">
        <f t="shared" si="1601"/>
        <v>0</v>
      </c>
      <c r="AL10208" s="340">
        <f t="shared" si="1601"/>
        <v>0</v>
      </c>
      <c r="AM10208" s="340">
        <f t="shared" si="1601"/>
        <v>0</v>
      </c>
    </row>
    <row r="10209" spans="1:39" x14ac:dyDescent="0.35">
      <c r="A10209" s="337">
        <v>32122</v>
      </c>
      <c r="B10209" s="338">
        <f t="shared" si="1594"/>
        <v>1987</v>
      </c>
      <c r="C10209" s="338">
        <f t="shared" si="1595"/>
        <v>12</v>
      </c>
      <c r="D10209" s="338">
        <f t="shared" si="1596"/>
        <v>11</v>
      </c>
      <c r="E10209" s="334">
        <v>0</v>
      </c>
      <c r="F10209" s="334">
        <v>0</v>
      </c>
      <c r="G10209" s="334">
        <v>0</v>
      </c>
      <c r="H10209" s="334">
        <v>0</v>
      </c>
      <c r="I10209" s="334">
        <v>0</v>
      </c>
      <c r="J10209" s="334">
        <v>0</v>
      </c>
      <c r="K10209" s="334">
        <v>0.3</v>
      </c>
      <c r="L10209" s="334">
        <v>0.3</v>
      </c>
      <c r="M10209" s="334">
        <v>0</v>
      </c>
      <c r="N10209" s="334">
        <v>0</v>
      </c>
      <c r="O10209" s="334">
        <v>0</v>
      </c>
      <c r="P10209" s="334">
        <v>0</v>
      </c>
      <c r="Q10209" s="334">
        <v>0</v>
      </c>
      <c r="R10209" s="334">
        <v>0</v>
      </c>
      <c r="S10209" s="334">
        <v>0</v>
      </c>
      <c r="T10209" s="334">
        <v>0</v>
      </c>
      <c r="U10209" s="334">
        <v>0</v>
      </c>
      <c r="V10209" s="334">
        <v>0</v>
      </c>
      <c r="W10209" s="334">
        <v>0</v>
      </c>
      <c r="X10209" s="334">
        <v>0</v>
      </c>
      <c r="Y10209" s="334">
        <v>0</v>
      </c>
      <c r="Z10209" s="334">
        <v>0</v>
      </c>
      <c r="AA10209" s="334">
        <v>0</v>
      </c>
      <c r="AB10209" s="334">
        <v>0</v>
      </c>
      <c r="AD10209" s="334">
        <v>0.6</v>
      </c>
      <c r="AE10209" s="334">
        <f t="shared" si="1597"/>
        <v>0.6</v>
      </c>
      <c r="AF10209" s="334">
        <f t="shared" si="1598"/>
        <v>0.6</v>
      </c>
      <c r="AG10209" s="340">
        <f t="shared" si="1599"/>
        <v>0</v>
      </c>
      <c r="AI10209" s="340">
        <f t="shared" si="1601"/>
        <v>0</v>
      </c>
      <c r="AJ10209" s="340">
        <f t="shared" si="1601"/>
        <v>0</v>
      </c>
      <c r="AK10209" s="340">
        <f t="shared" si="1601"/>
        <v>0</v>
      </c>
      <c r="AL10209" s="340">
        <f t="shared" si="1601"/>
        <v>0</v>
      </c>
      <c r="AM10209" s="340">
        <f t="shared" si="1601"/>
        <v>0</v>
      </c>
    </row>
    <row r="10210" spans="1:39" x14ac:dyDescent="0.35">
      <c r="A10210" s="337">
        <v>32123</v>
      </c>
      <c r="B10210" s="338">
        <f t="shared" si="1594"/>
        <v>1987</v>
      </c>
      <c r="C10210" s="338">
        <f t="shared" si="1595"/>
        <v>12</v>
      </c>
      <c r="D10210" s="338">
        <f t="shared" si="1596"/>
        <v>12</v>
      </c>
      <c r="E10210" s="334">
        <v>0</v>
      </c>
      <c r="F10210" s="334">
        <v>0</v>
      </c>
      <c r="G10210" s="334">
        <v>0</v>
      </c>
      <c r="H10210" s="334">
        <v>0</v>
      </c>
      <c r="I10210" s="334">
        <v>0</v>
      </c>
      <c r="J10210" s="334">
        <v>0</v>
      </c>
      <c r="K10210" s="334">
        <v>0</v>
      </c>
      <c r="L10210" s="334">
        <v>0</v>
      </c>
      <c r="M10210" s="334">
        <v>0</v>
      </c>
      <c r="N10210" s="334">
        <v>0</v>
      </c>
      <c r="O10210" s="334">
        <v>0</v>
      </c>
      <c r="P10210" s="334">
        <v>0</v>
      </c>
      <c r="Q10210" s="334">
        <v>0</v>
      </c>
      <c r="R10210" s="334">
        <v>0</v>
      </c>
      <c r="S10210" s="334">
        <v>0</v>
      </c>
      <c r="T10210" s="334">
        <v>0</v>
      </c>
      <c r="U10210" s="334">
        <v>0</v>
      </c>
      <c r="V10210" s="334">
        <v>0</v>
      </c>
      <c r="W10210" s="334">
        <v>0</v>
      </c>
      <c r="X10210" s="334">
        <v>0</v>
      </c>
      <c r="Y10210" s="334">
        <v>0</v>
      </c>
      <c r="Z10210" s="334">
        <v>0</v>
      </c>
      <c r="AA10210" s="334">
        <v>0</v>
      </c>
      <c r="AB10210" s="334">
        <v>0</v>
      </c>
      <c r="AD10210" s="334">
        <v>0</v>
      </c>
      <c r="AE10210" s="334">
        <f t="shared" si="1597"/>
        <v>0</v>
      </c>
      <c r="AF10210" s="334">
        <f t="shared" si="1598"/>
        <v>0</v>
      </c>
      <c r="AG10210" s="340">
        <f t="shared" si="1599"/>
        <v>0</v>
      </c>
      <c r="AI10210" s="340">
        <f t="shared" si="1601"/>
        <v>0</v>
      </c>
      <c r="AJ10210" s="340">
        <f t="shared" si="1601"/>
        <v>0</v>
      </c>
      <c r="AK10210" s="340">
        <f t="shared" si="1601"/>
        <v>0</v>
      </c>
      <c r="AL10210" s="340">
        <f t="shared" si="1601"/>
        <v>0</v>
      </c>
      <c r="AM10210" s="340">
        <f t="shared" si="1601"/>
        <v>0</v>
      </c>
    </row>
    <row r="10211" spans="1:39" x14ac:dyDescent="0.35">
      <c r="A10211" s="337">
        <v>32124</v>
      </c>
      <c r="B10211" s="338">
        <f t="shared" si="1594"/>
        <v>1987</v>
      </c>
      <c r="C10211" s="338">
        <f t="shared" si="1595"/>
        <v>12</v>
      </c>
      <c r="D10211" s="338">
        <f t="shared" si="1596"/>
        <v>13</v>
      </c>
      <c r="E10211" s="334">
        <v>0</v>
      </c>
      <c r="F10211" s="334">
        <v>0</v>
      </c>
      <c r="G10211" s="334">
        <v>0</v>
      </c>
      <c r="H10211" s="334">
        <v>0</v>
      </c>
      <c r="I10211" s="334">
        <v>0</v>
      </c>
      <c r="J10211" s="334">
        <v>0</v>
      </c>
      <c r="K10211" s="334">
        <v>0</v>
      </c>
      <c r="L10211" s="334">
        <v>0</v>
      </c>
      <c r="M10211" s="334">
        <v>0</v>
      </c>
      <c r="N10211" s="334">
        <v>0</v>
      </c>
      <c r="O10211" s="334">
        <v>0</v>
      </c>
      <c r="P10211" s="334">
        <v>0</v>
      </c>
      <c r="Q10211" s="334">
        <v>0</v>
      </c>
      <c r="R10211" s="334">
        <v>0</v>
      </c>
      <c r="S10211" s="334">
        <v>0</v>
      </c>
      <c r="T10211" s="334">
        <v>0</v>
      </c>
      <c r="U10211" s="334">
        <v>0</v>
      </c>
      <c r="V10211" s="334">
        <v>0</v>
      </c>
      <c r="W10211" s="334">
        <v>0</v>
      </c>
      <c r="X10211" s="334">
        <v>0</v>
      </c>
      <c r="Y10211" s="334">
        <v>0</v>
      </c>
      <c r="Z10211" s="334">
        <v>0</v>
      </c>
      <c r="AA10211" s="334">
        <v>0</v>
      </c>
      <c r="AB10211" s="334">
        <v>0</v>
      </c>
      <c r="AD10211" s="334">
        <v>0</v>
      </c>
      <c r="AE10211" s="334">
        <f t="shared" si="1597"/>
        <v>0</v>
      </c>
      <c r="AF10211" s="334">
        <f t="shared" si="1598"/>
        <v>0</v>
      </c>
      <c r="AG10211" s="340">
        <f t="shared" si="1599"/>
        <v>0</v>
      </c>
      <c r="AI10211" s="340">
        <f t="shared" si="1601"/>
        <v>0</v>
      </c>
      <c r="AJ10211" s="340">
        <f t="shared" si="1601"/>
        <v>0</v>
      </c>
      <c r="AK10211" s="340">
        <f t="shared" si="1601"/>
        <v>0</v>
      </c>
      <c r="AL10211" s="340">
        <f t="shared" si="1601"/>
        <v>0</v>
      </c>
      <c r="AM10211" s="340">
        <f t="shared" si="1601"/>
        <v>0</v>
      </c>
    </row>
    <row r="10212" spans="1:39" x14ac:dyDescent="0.35">
      <c r="A10212" s="337">
        <v>32125</v>
      </c>
      <c r="B10212" s="338">
        <f t="shared" si="1594"/>
        <v>1987</v>
      </c>
      <c r="C10212" s="338">
        <f t="shared" si="1595"/>
        <v>12</v>
      </c>
      <c r="D10212" s="338">
        <f t="shared" si="1596"/>
        <v>14</v>
      </c>
      <c r="E10212" s="334">
        <v>0</v>
      </c>
      <c r="F10212" s="334">
        <v>0</v>
      </c>
      <c r="G10212" s="334">
        <v>0</v>
      </c>
      <c r="H10212" s="334">
        <v>0</v>
      </c>
      <c r="I10212" s="334">
        <v>0</v>
      </c>
      <c r="J10212" s="334">
        <v>0</v>
      </c>
      <c r="K10212" s="334">
        <v>0</v>
      </c>
      <c r="L10212" s="334">
        <v>0</v>
      </c>
      <c r="M10212" s="334">
        <v>0</v>
      </c>
      <c r="N10212" s="334">
        <v>0</v>
      </c>
      <c r="O10212" s="334">
        <v>0</v>
      </c>
      <c r="P10212" s="334">
        <v>0</v>
      </c>
      <c r="Q10212" s="334">
        <v>0</v>
      </c>
      <c r="R10212" s="334">
        <v>0</v>
      </c>
      <c r="S10212" s="334">
        <v>0</v>
      </c>
      <c r="T10212" s="334">
        <v>0</v>
      </c>
      <c r="U10212" s="334">
        <v>0</v>
      </c>
      <c r="V10212" s="334">
        <v>0</v>
      </c>
      <c r="W10212" s="334">
        <v>0</v>
      </c>
      <c r="X10212" s="334">
        <v>0</v>
      </c>
      <c r="Y10212" s="334">
        <v>0</v>
      </c>
      <c r="Z10212" s="334">
        <v>0</v>
      </c>
      <c r="AA10212" s="334">
        <v>0</v>
      </c>
      <c r="AB10212" s="334">
        <v>0</v>
      </c>
      <c r="AD10212" s="334">
        <v>0</v>
      </c>
      <c r="AE10212" s="334">
        <f t="shared" si="1597"/>
        <v>0</v>
      </c>
      <c r="AF10212" s="334">
        <f t="shared" si="1598"/>
        <v>0</v>
      </c>
      <c r="AG10212" s="340">
        <f t="shared" si="1599"/>
        <v>0</v>
      </c>
      <c r="AI10212" s="340">
        <f t="shared" ref="AI10212:AM10227" si="1602">IF($C10212=AI$1,$AF10212,0)</f>
        <v>0</v>
      </c>
      <c r="AJ10212" s="340">
        <f t="shared" si="1602"/>
        <v>0</v>
      </c>
      <c r="AK10212" s="340">
        <f t="shared" si="1602"/>
        <v>0</v>
      </c>
      <c r="AL10212" s="340">
        <f t="shared" si="1602"/>
        <v>0</v>
      </c>
      <c r="AM10212" s="340">
        <f t="shared" si="1602"/>
        <v>0</v>
      </c>
    </row>
    <row r="10213" spans="1:39" x14ac:dyDescent="0.35">
      <c r="A10213" s="337">
        <v>32126</v>
      </c>
      <c r="B10213" s="338">
        <f t="shared" si="1594"/>
        <v>1987</v>
      </c>
      <c r="C10213" s="338">
        <f t="shared" si="1595"/>
        <v>12</v>
      </c>
      <c r="D10213" s="338">
        <f t="shared" si="1596"/>
        <v>15</v>
      </c>
      <c r="E10213" s="334">
        <v>0</v>
      </c>
      <c r="F10213" s="334">
        <v>0</v>
      </c>
      <c r="G10213" s="334">
        <v>0</v>
      </c>
      <c r="H10213" s="334">
        <v>0</v>
      </c>
      <c r="I10213" s="334">
        <v>0</v>
      </c>
      <c r="J10213" s="334">
        <v>0</v>
      </c>
      <c r="K10213" s="334">
        <v>0</v>
      </c>
      <c r="L10213" s="334">
        <v>0</v>
      </c>
      <c r="M10213" s="334">
        <v>0</v>
      </c>
      <c r="N10213" s="334">
        <v>0</v>
      </c>
      <c r="O10213" s="334">
        <v>0</v>
      </c>
      <c r="P10213" s="334">
        <v>0</v>
      </c>
      <c r="Q10213" s="334">
        <v>0</v>
      </c>
      <c r="R10213" s="334">
        <v>0</v>
      </c>
      <c r="S10213" s="334">
        <v>0</v>
      </c>
      <c r="T10213" s="334">
        <v>0</v>
      </c>
      <c r="U10213" s="334">
        <v>0</v>
      </c>
      <c r="V10213" s="334">
        <v>0</v>
      </c>
      <c r="W10213" s="334">
        <v>0</v>
      </c>
      <c r="X10213" s="334">
        <v>0</v>
      </c>
      <c r="Y10213" s="334">
        <v>0</v>
      </c>
      <c r="Z10213" s="334">
        <v>0</v>
      </c>
      <c r="AA10213" s="334">
        <v>0</v>
      </c>
      <c r="AB10213" s="334">
        <v>0</v>
      </c>
      <c r="AD10213" s="334">
        <v>0</v>
      </c>
      <c r="AE10213" s="334">
        <f t="shared" si="1597"/>
        <v>0</v>
      </c>
      <c r="AF10213" s="334">
        <f t="shared" si="1598"/>
        <v>0</v>
      </c>
      <c r="AG10213" s="340">
        <f t="shared" si="1599"/>
        <v>0</v>
      </c>
      <c r="AI10213" s="340">
        <f t="shared" si="1602"/>
        <v>0</v>
      </c>
      <c r="AJ10213" s="340">
        <f t="shared" si="1602"/>
        <v>0</v>
      </c>
      <c r="AK10213" s="340">
        <f t="shared" si="1602"/>
        <v>0</v>
      </c>
      <c r="AL10213" s="340">
        <f t="shared" si="1602"/>
        <v>0</v>
      </c>
      <c r="AM10213" s="340">
        <f t="shared" si="1602"/>
        <v>0</v>
      </c>
    </row>
    <row r="10214" spans="1:39" x14ac:dyDescent="0.35">
      <c r="A10214" s="337">
        <v>32127</v>
      </c>
      <c r="B10214" s="338">
        <f t="shared" si="1594"/>
        <v>1987</v>
      </c>
      <c r="C10214" s="338">
        <f t="shared" si="1595"/>
        <v>12</v>
      </c>
      <c r="D10214" s="338">
        <f t="shared" si="1596"/>
        <v>16</v>
      </c>
      <c r="E10214" s="334">
        <v>0</v>
      </c>
      <c r="F10214" s="334">
        <v>0</v>
      </c>
      <c r="G10214" s="334">
        <v>0</v>
      </c>
      <c r="H10214" s="334">
        <v>0</v>
      </c>
      <c r="I10214" s="334">
        <v>0</v>
      </c>
      <c r="J10214" s="334">
        <v>0</v>
      </c>
      <c r="K10214" s="334">
        <v>0</v>
      </c>
      <c r="L10214" s="334">
        <v>0</v>
      </c>
      <c r="M10214" s="334">
        <v>0</v>
      </c>
      <c r="N10214" s="334">
        <v>0</v>
      </c>
      <c r="O10214" s="334">
        <v>0</v>
      </c>
      <c r="P10214" s="334">
        <v>0</v>
      </c>
      <c r="Q10214" s="334">
        <v>0</v>
      </c>
      <c r="R10214" s="334">
        <v>0</v>
      </c>
      <c r="S10214" s="334">
        <v>0</v>
      </c>
      <c r="T10214" s="334">
        <v>0</v>
      </c>
      <c r="U10214" s="334">
        <v>0</v>
      </c>
      <c r="V10214" s="334">
        <v>0</v>
      </c>
      <c r="W10214" s="334">
        <v>0</v>
      </c>
      <c r="X10214" s="334">
        <v>0</v>
      </c>
      <c r="Y10214" s="334">
        <v>0</v>
      </c>
      <c r="Z10214" s="334">
        <v>0</v>
      </c>
      <c r="AA10214" s="334">
        <v>0</v>
      </c>
      <c r="AB10214" s="334">
        <v>0</v>
      </c>
      <c r="AD10214" s="334">
        <v>0</v>
      </c>
      <c r="AE10214" s="334">
        <f t="shared" si="1597"/>
        <v>0</v>
      </c>
      <c r="AF10214" s="334">
        <f t="shared" si="1598"/>
        <v>0</v>
      </c>
      <c r="AG10214" s="340">
        <f t="shared" si="1599"/>
        <v>0</v>
      </c>
      <c r="AI10214" s="340">
        <f t="shared" si="1602"/>
        <v>0</v>
      </c>
      <c r="AJ10214" s="340">
        <f t="shared" si="1602"/>
        <v>0</v>
      </c>
      <c r="AK10214" s="340">
        <f t="shared" si="1602"/>
        <v>0</v>
      </c>
      <c r="AL10214" s="340">
        <f t="shared" si="1602"/>
        <v>0</v>
      </c>
      <c r="AM10214" s="340">
        <f t="shared" si="1602"/>
        <v>0</v>
      </c>
    </row>
    <row r="10215" spans="1:39" x14ac:dyDescent="0.35">
      <c r="A10215" s="337">
        <v>32128</v>
      </c>
      <c r="B10215" s="338">
        <f t="shared" si="1594"/>
        <v>1987</v>
      </c>
      <c r="C10215" s="338">
        <f t="shared" si="1595"/>
        <v>12</v>
      </c>
      <c r="D10215" s="338">
        <f t="shared" si="1596"/>
        <v>17</v>
      </c>
      <c r="E10215" s="334">
        <v>0</v>
      </c>
      <c r="F10215" s="334">
        <v>0</v>
      </c>
      <c r="G10215" s="334">
        <v>0</v>
      </c>
      <c r="H10215" s="334">
        <v>0</v>
      </c>
      <c r="I10215" s="334">
        <v>0</v>
      </c>
      <c r="J10215" s="334">
        <v>0</v>
      </c>
      <c r="K10215" s="334">
        <v>0</v>
      </c>
      <c r="L10215" s="334">
        <v>0</v>
      </c>
      <c r="M10215" s="334">
        <v>0</v>
      </c>
      <c r="N10215" s="334">
        <v>0</v>
      </c>
      <c r="O10215" s="334">
        <v>0</v>
      </c>
      <c r="P10215" s="334">
        <v>0</v>
      </c>
      <c r="Q10215" s="334">
        <v>0</v>
      </c>
      <c r="R10215" s="334">
        <v>0</v>
      </c>
      <c r="S10215" s="334">
        <v>0</v>
      </c>
      <c r="T10215" s="334">
        <v>0</v>
      </c>
      <c r="U10215" s="334">
        <v>0</v>
      </c>
      <c r="V10215" s="334">
        <v>0</v>
      </c>
      <c r="W10215" s="334">
        <v>0</v>
      </c>
      <c r="X10215" s="334">
        <v>0</v>
      </c>
      <c r="Y10215" s="334">
        <v>0</v>
      </c>
      <c r="Z10215" s="334">
        <v>0</v>
      </c>
      <c r="AA10215" s="334">
        <v>0</v>
      </c>
      <c r="AB10215" s="334">
        <v>0</v>
      </c>
      <c r="AD10215" s="334">
        <v>0</v>
      </c>
      <c r="AE10215" s="334">
        <f t="shared" si="1597"/>
        <v>0</v>
      </c>
      <c r="AF10215" s="334">
        <f t="shared" si="1598"/>
        <v>0</v>
      </c>
      <c r="AG10215" s="340">
        <f t="shared" si="1599"/>
        <v>0</v>
      </c>
      <c r="AI10215" s="340">
        <f t="shared" si="1602"/>
        <v>0</v>
      </c>
      <c r="AJ10215" s="340">
        <f t="shared" si="1602"/>
        <v>0</v>
      </c>
      <c r="AK10215" s="340">
        <f t="shared" si="1602"/>
        <v>0</v>
      </c>
      <c r="AL10215" s="340">
        <f t="shared" si="1602"/>
        <v>0</v>
      </c>
      <c r="AM10215" s="340">
        <f t="shared" si="1602"/>
        <v>0</v>
      </c>
    </row>
    <row r="10216" spans="1:39" x14ac:dyDescent="0.35">
      <c r="A10216" s="337">
        <v>32129</v>
      </c>
      <c r="B10216" s="338">
        <f t="shared" si="1594"/>
        <v>1987</v>
      </c>
      <c r="C10216" s="338">
        <f t="shared" si="1595"/>
        <v>12</v>
      </c>
      <c r="D10216" s="338">
        <f t="shared" si="1596"/>
        <v>18</v>
      </c>
      <c r="E10216" s="334">
        <v>0</v>
      </c>
      <c r="F10216" s="334">
        <v>0</v>
      </c>
      <c r="G10216" s="334">
        <v>0</v>
      </c>
      <c r="H10216" s="334">
        <v>0</v>
      </c>
      <c r="I10216" s="334">
        <v>0</v>
      </c>
      <c r="J10216" s="334">
        <v>0</v>
      </c>
      <c r="K10216" s="334">
        <v>0.1</v>
      </c>
      <c r="L10216" s="334">
        <v>0</v>
      </c>
      <c r="M10216" s="334">
        <v>0</v>
      </c>
      <c r="N10216" s="334">
        <v>0</v>
      </c>
      <c r="O10216" s="334">
        <v>0</v>
      </c>
      <c r="P10216" s="334">
        <v>0</v>
      </c>
      <c r="Q10216" s="334">
        <v>0</v>
      </c>
      <c r="R10216" s="334">
        <v>0</v>
      </c>
      <c r="S10216" s="334">
        <v>0</v>
      </c>
      <c r="T10216" s="334">
        <v>0</v>
      </c>
      <c r="U10216" s="334">
        <v>0</v>
      </c>
      <c r="V10216" s="334">
        <v>0</v>
      </c>
      <c r="W10216" s="334">
        <v>0.1</v>
      </c>
      <c r="X10216" s="334">
        <v>0</v>
      </c>
      <c r="Y10216" s="334">
        <v>0</v>
      </c>
      <c r="Z10216" s="334">
        <v>0</v>
      </c>
      <c r="AA10216" s="334">
        <v>0</v>
      </c>
      <c r="AB10216" s="334">
        <v>0</v>
      </c>
      <c r="AD10216" s="334">
        <v>0.2</v>
      </c>
      <c r="AE10216" s="334">
        <f t="shared" si="1597"/>
        <v>0.2</v>
      </c>
      <c r="AF10216" s="334">
        <f t="shared" si="1598"/>
        <v>0.2</v>
      </c>
      <c r="AG10216" s="340">
        <f t="shared" si="1599"/>
        <v>0</v>
      </c>
      <c r="AI10216" s="340">
        <f t="shared" si="1602"/>
        <v>0</v>
      </c>
      <c r="AJ10216" s="340">
        <f t="shared" si="1602"/>
        <v>0</v>
      </c>
      <c r="AK10216" s="340">
        <f t="shared" si="1602"/>
        <v>0</v>
      </c>
      <c r="AL10216" s="340">
        <f t="shared" si="1602"/>
        <v>0</v>
      </c>
      <c r="AM10216" s="340">
        <f t="shared" si="1602"/>
        <v>0</v>
      </c>
    </row>
    <row r="10217" spans="1:39" x14ac:dyDescent="0.35">
      <c r="A10217" s="337">
        <v>32130</v>
      </c>
      <c r="B10217" s="338">
        <f t="shared" si="1594"/>
        <v>1987</v>
      </c>
      <c r="C10217" s="338">
        <f t="shared" si="1595"/>
        <v>12</v>
      </c>
      <c r="D10217" s="338">
        <f t="shared" si="1596"/>
        <v>19</v>
      </c>
      <c r="E10217" s="334">
        <v>0</v>
      </c>
      <c r="F10217" s="334">
        <v>0</v>
      </c>
      <c r="G10217" s="334">
        <v>0</v>
      </c>
      <c r="H10217" s="334">
        <v>0</v>
      </c>
      <c r="I10217" s="334">
        <v>0</v>
      </c>
      <c r="J10217" s="334">
        <v>0</v>
      </c>
      <c r="K10217" s="334">
        <v>0</v>
      </c>
      <c r="L10217" s="334">
        <v>0</v>
      </c>
      <c r="M10217" s="334">
        <v>0</v>
      </c>
      <c r="N10217" s="334">
        <v>0</v>
      </c>
      <c r="O10217" s="334">
        <v>0</v>
      </c>
      <c r="P10217" s="334">
        <v>0</v>
      </c>
      <c r="Q10217" s="334">
        <v>0</v>
      </c>
      <c r="R10217" s="334">
        <v>0</v>
      </c>
      <c r="S10217" s="334">
        <v>0</v>
      </c>
      <c r="T10217" s="334">
        <v>0</v>
      </c>
      <c r="U10217" s="334">
        <v>0</v>
      </c>
      <c r="V10217" s="334">
        <v>0</v>
      </c>
      <c r="W10217" s="334">
        <v>0</v>
      </c>
      <c r="X10217" s="334">
        <v>0</v>
      </c>
      <c r="Y10217" s="334">
        <v>0</v>
      </c>
      <c r="Z10217" s="334">
        <v>0</v>
      </c>
      <c r="AA10217" s="334">
        <v>0</v>
      </c>
      <c r="AB10217" s="334">
        <v>0</v>
      </c>
      <c r="AD10217" s="334">
        <v>0</v>
      </c>
      <c r="AE10217" s="334">
        <f t="shared" si="1597"/>
        <v>0</v>
      </c>
      <c r="AF10217" s="334">
        <f t="shared" si="1598"/>
        <v>0</v>
      </c>
      <c r="AG10217" s="340">
        <f t="shared" si="1599"/>
        <v>0</v>
      </c>
      <c r="AI10217" s="340">
        <f t="shared" si="1602"/>
        <v>0</v>
      </c>
      <c r="AJ10217" s="340">
        <f t="shared" si="1602"/>
        <v>0</v>
      </c>
      <c r="AK10217" s="340">
        <f t="shared" si="1602"/>
        <v>0</v>
      </c>
      <c r="AL10217" s="340">
        <f t="shared" si="1602"/>
        <v>0</v>
      </c>
      <c r="AM10217" s="340">
        <f t="shared" si="1602"/>
        <v>0</v>
      </c>
    </row>
    <row r="10218" spans="1:39" x14ac:dyDescent="0.35">
      <c r="A10218" s="337">
        <v>32131</v>
      </c>
      <c r="B10218" s="338">
        <f t="shared" si="1594"/>
        <v>1987</v>
      </c>
      <c r="C10218" s="338">
        <f t="shared" si="1595"/>
        <v>12</v>
      </c>
      <c r="D10218" s="338">
        <f t="shared" si="1596"/>
        <v>20</v>
      </c>
      <c r="E10218" s="334">
        <v>0</v>
      </c>
      <c r="F10218" s="334">
        <v>0</v>
      </c>
      <c r="G10218" s="334">
        <v>0</v>
      </c>
      <c r="H10218" s="334">
        <v>0</v>
      </c>
      <c r="I10218" s="334">
        <v>0</v>
      </c>
      <c r="J10218" s="334">
        <v>0</v>
      </c>
      <c r="K10218" s="334">
        <v>0</v>
      </c>
      <c r="L10218" s="334">
        <v>0</v>
      </c>
      <c r="M10218" s="334">
        <v>0</v>
      </c>
      <c r="N10218" s="334">
        <v>0</v>
      </c>
      <c r="O10218" s="334">
        <v>0</v>
      </c>
      <c r="P10218" s="334">
        <v>0</v>
      </c>
      <c r="Q10218" s="334">
        <v>0</v>
      </c>
      <c r="R10218" s="334">
        <v>0</v>
      </c>
      <c r="S10218" s="334">
        <v>0</v>
      </c>
      <c r="T10218" s="334">
        <v>0</v>
      </c>
      <c r="U10218" s="334">
        <v>0</v>
      </c>
      <c r="V10218" s="334">
        <v>0</v>
      </c>
      <c r="W10218" s="334">
        <v>0</v>
      </c>
      <c r="X10218" s="334">
        <v>0</v>
      </c>
      <c r="Y10218" s="334">
        <v>0</v>
      </c>
      <c r="Z10218" s="334">
        <v>0</v>
      </c>
      <c r="AA10218" s="334">
        <v>0</v>
      </c>
      <c r="AB10218" s="334">
        <v>0</v>
      </c>
      <c r="AD10218" s="334">
        <v>0</v>
      </c>
      <c r="AE10218" s="334">
        <f t="shared" si="1597"/>
        <v>0</v>
      </c>
      <c r="AF10218" s="334">
        <f t="shared" si="1598"/>
        <v>0</v>
      </c>
      <c r="AG10218" s="340">
        <f t="shared" si="1599"/>
        <v>0</v>
      </c>
      <c r="AI10218" s="340">
        <f t="shared" si="1602"/>
        <v>0</v>
      </c>
      <c r="AJ10218" s="340">
        <f t="shared" si="1602"/>
        <v>0</v>
      </c>
      <c r="AK10218" s="340">
        <f t="shared" si="1602"/>
        <v>0</v>
      </c>
      <c r="AL10218" s="340">
        <f t="shared" si="1602"/>
        <v>0</v>
      </c>
      <c r="AM10218" s="340">
        <f t="shared" si="1602"/>
        <v>0</v>
      </c>
    </row>
    <row r="10219" spans="1:39" x14ac:dyDescent="0.35">
      <c r="A10219" s="337">
        <v>32132</v>
      </c>
      <c r="B10219" s="338">
        <f t="shared" si="1594"/>
        <v>1987</v>
      </c>
      <c r="C10219" s="338">
        <f t="shared" si="1595"/>
        <v>12</v>
      </c>
      <c r="D10219" s="338">
        <f t="shared" si="1596"/>
        <v>21</v>
      </c>
      <c r="E10219" s="334">
        <v>0</v>
      </c>
      <c r="F10219" s="334">
        <v>0</v>
      </c>
      <c r="G10219" s="334">
        <v>0</v>
      </c>
      <c r="H10219" s="334">
        <v>0</v>
      </c>
      <c r="I10219" s="334">
        <v>0</v>
      </c>
      <c r="J10219" s="334">
        <v>0</v>
      </c>
      <c r="K10219" s="334">
        <v>0</v>
      </c>
      <c r="L10219" s="334">
        <v>0</v>
      </c>
      <c r="M10219" s="334">
        <v>0</v>
      </c>
      <c r="N10219" s="334">
        <v>0</v>
      </c>
      <c r="O10219" s="334">
        <v>0</v>
      </c>
      <c r="P10219" s="334">
        <v>0</v>
      </c>
      <c r="Q10219" s="334">
        <v>0</v>
      </c>
      <c r="R10219" s="334">
        <v>0</v>
      </c>
      <c r="S10219" s="334">
        <v>0</v>
      </c>
      <c r="T10219" s="334">
        <v>0</v>
      </c>
      <c r="U10219" s="334">
        <v>0</v>
      </c>
      <c r="V10219" s="334">
        <v>0</v>
      </c>
      <c r="W10219" s="334">
        <v>0</v>
      </c>
      <c r="X10219" s="334">
        <v>0</v>
      </c>
      <c r="Y10219" s="334">
        <v>0</v>
      </c>
      <c r="Z10219" s="334">
        <v>0</v>
      </c>
      <c r="AA10219" s="334">
        <v>0</v>
      </c>
      <c r="AB10219" s="334">
        <v>0</v>
      </c>
      <c r="AD10219" s="334">
        <v>0</v>
      </c>
      <c r="AE10219" s="334">
        <f t="shared" si="1597"/>
        <v>0</v>
      </c>
      <c r="AF10219" s="334">
        <f t="shared" si="1598"/>
        <v>0</v>
      </c>
      <c r="AG10219" s="340">
        <f t="shared" si="1599"/>
        <v>0</v>
      </c>
      <c r="AI10219" s="340">
        <f t="shared" si="1602"/>
        <v>0</v>
      </c>
      <c r="AJ10219" s="340">
        <f t="shared" si="1602"/>
        <v>0</v>
      </c>
      <c r="AK10219" s="340">
        <f t="shared" si="1602"/>
        <v>0</v>
      </c>
      <c r="AL10219" s="340">
        <f t="shared" si="1602"/>
        <v>0</v>
      </c>
      <c r="AM10219" s="340">
        <f t="shared" si="1602"/>
        <v>0</v>
      </c>
    </row>
    <row r="10220" spans="1:39" x14ac:dyDescent="0.35">
      <c r="A10220" s="337">
        <v>32133</v>
      </c>
      <c r="B10220" s="338">
        <f t="shared" si="1594"/>
        <v>1987</v>
      </c>
      <c r="C10220" s="338">
        <f t="shared" si="1595"/>
        <v>12</v>
      </c>
      <c r="D10220" s="338">
        <f t="shared" si="1596"/>
        <v>22</v>
      </c>
      <c r="E10220" s="334">
        <v>0</v>
      </c>
      <c r="F10220" s="334">
        <v>0</v>
      </c>
      <c r="G10220" s="334">
        <v>0</v>
      </c>
      <c r="H10220" s="334">
        <v>0</v>
      </c>
      <c r="I10220" s="334">
        <v>0</v>
      </c>
      <c r="J10220" s="334">
        <v>0</v>
      </c>
      <c r="K10220" s="334">
        <v>0</v>
      </c>
      <c r="L10220" s="334">
        <v>0</v>
      </c>
      <c r="M10220" s="334">
        <v>0</v>
      </c>
      <c r="N10220" s="334">
        <v>0</v>
      </c>
      <c r="O10220" s="334">
        <v>0</v>
      </c>
      <c r="P10220" s="334">
        <v>0</v>
      </c>
      <c r="Q10220" s="334">
        <v>0</v>
      </c>
      <c r="R10220" s="334">
        <v>0</v>
      </c>
      <c r="S10220" s="334">
        <v>0</v>
      </c>
      <c r="T10220" s="334">
        <v>0</v>
      </c>
      <c r="U10220" s="334">
        <v>0</v>
      </c>
      <c r="V10220" s="334">
        <v>0</v>
      </c>
      <c r="W10220" s="334">
        <v>0</v>
      </c>
      <c r="X10220" s="334">
        <v>0</v>
      </c>
      <c r="Y10220" s="334">
        <v>0</v>
      </c>
      <c r="Z10220" s="334">
        <v>0</v>
      </c>
      <c r="AA10220" s="334">
        <v>0</v>
      </c>
      <c r="AB10220" s="334">
        <v>0</v>
      </c>
      <c r="AD10220" s="334">
        <v>0</v>
      </c>
      <c r="AE10220" s="334">
        <f t="shared" si="1597"/>
        <v>0</v>
      </c>
      <c r="AF10220" s="334">
        <f t="shared" si="1598"/>
        <v>0</v>
      </c>
      <c r="AG10220" s="340">
        <f t="shared" si="1599"/>
        <v>0</v>
      </c>
      <c r="AI10220" s="340">
        <f t="shared" si="1602"/>
        <v>0</v>
      </c>
      <c r="AJ10220" s="340">
        <f t="shared" si="1602"/>
        <v>0</v>
      </c>
      <c r="AK10220" s="340">
        <f t="shared" si="1602"/>
        <v>0</v>
      </c>
      <c r="AL10220" s="340">
        <f t="shared" si="1602"/>
        <v>0</v>
      </c>
      <c r="AM10220" s="340">
        <f t="shared" si="1602"/>
        <v>0</v>
      </c>
    </row>
    <row r="10221" spans="1:39" x14ac:dyDescent="0.35">
      <c r="A10221" s="337">
        <v>32134</v>
      </c>
      <c r="B10221" s="338">
        <f t="shared" si="1594"/>
        <v>1987</v>
      </c>
      <c r="C10221" s="338">
        <f t="shared" si="1595"/>
        <v>12</v>
      </c>
      <c r="D10221" s="338">
        <f t="shared" si="1596"/>
        <v>23</v>
      </c>
      <c r="E10221" s="334">
        <v>0</v>
      </c>
      <c r="F10221" s="334">
        <v>0</v>
      </c>
      <c r="G10221" s="334">
        <v>0</v>
      </c>
      <c r="H10221" s="334">
        <v>0</v>
      </c>
      <c r="I10221" s="334">
        <v>0</v>
      </c>
      <c r="J10221" s="334">
        <v>0</v>
      </c>
      <c r="K10221" s="334">
        <v>0</v>
      </c>
      <c r="L10221" s="334">
        <v>0</v>
      </c>
      <c r="M10221" s="334">
        <v>0</v>
      </c>
      <c r="N10221" s="334">
        <v>0</v>
      </c>
      <c r="O10221" s="334">
        <v>0</v>
      </c>
      <c r="P10221" s="334">
        <v>0</v>
      </c>
      <c r="Q10221" s="334">
        <v>0</v>
      </c>
      <c r="R10221" s="334">
        <v>0</v>
      </c>
      <c r="S10221" s="334">
        <v>0</v>
      </c>
      <c r="T10221" s="334">
        <v>0</v>
      </c>
      <c r="U10221" s="334">
        <v>0</v>
      </c>
      <c r="V10221" s="334">
        <v>0</v>
      </c>
      <c r="W10221" s="334">
        <v>0</v>
      </c>
      <c r="X10221" s="334">
        <v>0</v>
      </c>
      <c r="Y10221" s="334">
        <v>0</v>
      </c>
      <c r="Z10221" s="334">
        <v>0</v>
      </c>
      <c r="AA10221" s="334">
        <v>0</v>
      </c>
      <c r="AB10221" s="334">
        <v>0</v>
      </c>
      <c r="AD10221" s="334">
        <v>0</v>
      </c>
      <c r="AE10221" s="334">
        <f t="shared" si="1597"/>
        <v>0</v>
      </c>
      <c r="AF10221" s="334">
        <f t="shared" si="1598"/>
        <v>0</v>
      </c>
      <c r="AG10221" s="340">
        <f t="shared" si="1599"/>
        <v>0</v>
      </c>
      <c r="AI10221" s="340">
        <f t="shared" si="1602"/>
        <v>0</v>
      </c>
      <c r="AJ10221" s="340">
        <f t="shared" si="1602"/>
        <v>0</v>
      </c>
      <c r="AK10221" s="340">
        <f t="shared" si="1602"/>
        <v>0</v>
      </c>
      <c r="AL10221" s="340">
        <f t="shared" si="1602"/>
        <v>0</v>
      </c>
      <c r="AM10221" s="340">
        <f t="shared" si="1602"/>
        <v>0</v>
      </c>
    </row>
    <row r="10222" spans="1:39" x14ac:dyDescent="0.35">
      <c r="A10222" s="337">
        <v>32135</v>
      </c>
      <c r="B10222" s="338">
        <f t="shared" si="1594"/>
        <v>1987</v>
      </c>
      <c r="C10222" s="338">
        <f t="shared" si="1595"/>
        <v>12</v>
      </c>
      <c r="D10222" s="338">
        <f t="shared" si="1596"/>
        <v>24</v>
      </c>
      <c r="E10222" s="334">
        <v>0</v>
      </c>
      <c r="F10222" s="334">
        <v>0</v>
      </c>
      <c r="G10222" s="334">
        <v>0</v>
      </c>
      <c r="H10222" s="334">
        <v>0</v>
      </c>
      <c r="I10222" s="334">
        <v>0</v>
      </c>
      <c r="J10222" s="334">
        <v>0</v>
      </c>
      <c r="K10222" s="334">
        <v>0.1</v>
      </c>
      <c r="L10222" s="334">
        <v>0.1</v>
      </c>
      <c r="M10222" s="334">
        <v>0.1</v>
      </c>
      <c r="N10222" s="334">
        <v>0.1</v>
      </c>
      <c r="O10222" s="334">
        <v>0.1</v>
      </c>
      <c r="P10222" s="334">
        <v>0.1</v>
      </c>
      <c r="Q10222" s="334">
        <v>0.1</v>
      </c>
      <c r="R10222" s="334">
        <v>0.1</v>
      </c>
      <c r="S10222" s="334">
        <v>0.1</v>
      </c>
      <c r="T10222" s="334">
        <v>0.1</v>
      </c>
      <c r="U10222" s="334">
        <v>0</v>
      </c>
      <c r="V10222" s="334">
        <v>0</v>
      </c>
      <c r="W10222" s="334">
        <v>0</v>
      </c>
      <c r="X10222" s="334">
        <v>0</v>
      </c>
      <c r="Y10222" s="334">
        <v>0</v>
      </c>
      <c r="Z10222" s="334">
        <v>0</v>
      </c>
      <c r="AA10222" s="334">
        <v>0</v>
      </c>
      <c r="AB10222" s="334">
        <v>0</v>
      </c>
      <c r="AD10222" s="334">
        <v>1</v>
      </c>
      <c r="AE10222" s="334">
        <f t="shared" si="1597"/>
        <v>1</v>
      </c>
      <c r="AF10222" s="334">
        <f t="shared" si="1598"/>
        <v>0.99999999999999989</v>
      </c>
      <c r="AG10222" s="340">
        <f t="shared" si="1599"/>
        <v>1.1102230246251565E-16</v>
      </c>
      <c r="AI10222" s="340">
        <f t="shared" si="1602"/>
        <v>0</v>
      </c>
      <c r="AJ10222" s="340">
        <f t="shared" si="1602"/>
        <v>0</v>
      </c>
      <c r="AK10222" s="340">
        <f t="shared" si="1602"/>
        <v>0</v>
      </c>
      <c r="AL10222" s="340">
        <f t="shared" si="1602"/>
        <v>0</v>
      </c>
      <c r="AM10222" s="340">
        <f t="shared" si="1602"/>
        <v>0</v>
      </c>
    </row>
    <row r="10223" spans="1:39" x14ac:dyDescent="0.35">
      <c r="A10223" s="337">
        <v>32136</v>
      </c>
      <c r="B10223" s="338">
        <f t="shared" si="1594"/>
        <v>1987</v>
      </c>
      <c r="C10223" s="338">
        <f t="shared" si="1595"/>
        <v>12</v>
      </c>
      <c r="D10223" s="338">
        <f t="shared" si="1596"/>
        <v>25</v>
      </c>
      <c r="E10223" s="334">
        <v>0</v>
      </c>
      <c r="F10223" s="334">
        <v>0</v>
      </c>
      <c r="G10223" s="334">
        <v>0</v>
      </c>
      <c r="H10223" s="334">
        <v>0</v>
      </c>
      <c r="I10223" s="334">
        <v>0</v>
      </c>
      <c r="J10223" s="334">
        <v>0</v>
      </c>
      <c r="K10223" s="334">
        <v>0</v>
      </c>
      <c r="L10223" s="334">
        <v>0</v>
      </c>
      <c r="M10223" s="334">
        <v>0</v>
      </c>
      <c r="N10223" s="334">
        <v>0</v>
      </c>
      <c r="O10223" s="334">
        <v>0</v>
      </c>
      <c r="P10223" s="334">
        <v>0</v>
      </c>
      <c r="Q10223" s="334">
        <v>0</v>
      </c>
      <c r="R10223" s="334">
        <v>0</v>
      </c>
      <c r="S10223" s="334">
        <v>0</v>
      </c>
      <c r="T10223" s="334">
        <v>0</v>
      </c>
      <c r="U10223" s="334">
        <v>0</v>
      </c>
      <c r="V10223" s="334">
        <v>0</v>
      </c>
      <c r="W10223" s="334">
        <v>0</v>
      </c>
      <c r="X10223" s="334">
        <v>0</v>
      </c>
      <c r="Y10223" s="334">
        <v>0</v>
      </c>
      <c r="Z10223" s="334">
        <v>0</v>
      </c>
      <c r="AA10223" s="334">
        <v>0</v>
      </c>
      <c r="AB10223" s="334">
        <v>0</v>
      </c>
      <c r="AD10223" s="334">
        <v>0</v>
      </c>
      <c r="AE10223" s="334">
        <f t="shared" si="1597"/>
        <v>0</v>
      </c>
      <c r="AF10223" s="334">
        <f t="shared" si="1598"/>
        <v>0</v>
      </c>
      <c r="AG10223" s="340">
        <f t="shared" si="1599"/>
        <v>0</v>
      </c>
      <c r="AI10223" s="340">
        <f t="shared" si="1602"/>
        <v>0</v>
      </c>
      <c r="AJ10223" s="340">
        <f t="shared" si="1602"/>
        <v>0</v>
      </c>
      <c r="AK10223" s="340">
        <f t="shared" si="1602"/>
        <v>0</v>
      </c>
      <c r="AL10223" s="340">
        <f t="shared" si="1602"/>
        <v>0</v>
      </c>
      <c r="AM10223" s="340">
        <f t="shared" si="1602"/>
        <v>0</v>
      </c>
    </row>
    <row r="10224" spans="1:39" x14ac:dyDescent="0.35">
      <c r="A10224" s="337">
        <v>32137</v>
      </c>
      <c r="B10224" s="338">
        <f t="shared" si="1594"/>
        <v>1987</v>
      </c>
      <c r="C10224" s="338">
        <f t="shared" si="1595"/>
        <v>12</v>
      </c>
      <c r="D10224" s="338">
        <f t="shared" si="1596"/>
        <v>26</v>
      </c>
      <c r="E10224" s="334">
        <v>0</v>
      </c>
      <c r="F10224" s="334">
        <v>0</v>
      </c>
      <c r="G10224" s="334">
        <v>0</v>
      </c>
      <c r="H10224" s="334">
        <v>0</v>
      </c>
      <c r="I10224" s="334">
        <v>0</v>
      </c>
      <c r="J10224" s="334">
        <v>0</v>
      </c>
      <c r="K10224" s="334">
        <v>0</v>
      </c>
      <c r="L10224" s="334">
        <v>0</v>
      </c>
      <c r="M10224" s="334">
        <v>0</v>
      </c>
      <c r="N10224" s="334">
        <v>0</v>
      </c>
      <c r="O10224" s="334">
        <v>0</v>
      </c>
      <c r="P10224" s="334">
        <v>0</v>
      </c>
      <c r="Q10224" s="334">
        <v>0</v>
      </c>
      <c r="R10224" s="334">
        <v>0</v>
      </c>
      <c r="S10224" s="334">
        <v>0</v>
      </c>
      <c r="T10224" s="334">
        <v>0</v>
      </c>
      <c r="U10224" s="334">
        <v>0</v>
      </c>
      <c r="V10224" s="334">
        <v>0</v>
      </c>
      <c r="W10224" s="334">
        <v>0</v>
      </c>
      <c r="X10224" s="334">
        <v>0</v>
      </c>
      <c r="Y10224" s="334">
        <v>0</v>
      </c>
      <c r="Z10224" s="334">
        <v>0</v>
      </c>
      <c r="AA10224" s="334">
        <v>0</v>
      </c>
      <c r="AB10224" s="334">
        <v>0</v>
      </c>
      <c r="AD10224" s="334">
        <v>0</v>
      </c>
      <c r="AE10224" s="334">
        <f t="shared" si="1597"/>
        <v>0</v>
      </c>
      <c r="AF10224" s="334">
        <f t="shared" si="1598"/>
        <v>0</v>
      </c>
      <c r="AG10224" s="340">
        <f t="shared" si="1599"/>
        <v>0</v>
      </c>
      <c r="AI10224" s="340">
        <f t="shared" si="1602"/>
        <v>0</v>
      </c>
      <c r="AJ10224" s="340">
        <f t="shared" si="1602"/>
        <v>0</v>
      </c>
      <c r="AK10224" s="340">
        <f t="shared" si="1602"/>
        <v>0</v>
      </c>
      <c r="AL10224" s="340">
        <f t="shared" si="1602"/>
        <v>0</v>
      </c>
      <c r="AM10224" s="340">
        <f t="shared" si="1602"/>
        <v>0</v>
      </c>
    </row>
    <row r="10225" spans="1:39" x14ac:dyDescent="0.35">
      <c r="A10225" s="337">
        <v>32138</v>
      </c>
      <c r="B10225" s="338">
        <f t="shared" si="1594"/>
        <v>1987</v>
      </c>
      <c r="C10225" s="338">
        <f t="shared" si="1595"/>
        <v>12</v>
      </c>
      <c r="D10225" s="338">
        <f t="shared" si="1596"/>
        <v>27</v>
      </c>
      <c r="E10225" s="334">
        <v>0</v>
      </c>
      <c r="F10225" s="334">
        <v>0</v>
      </c>
      <c r="G10225" s="334">
        <v>0</v>
      </c>
      <c r="H10225" s="334">
        <v>0</v>
      </c>
      <c r="I10225" s="334">
        <v>0</v>
      </c>
      <c r="J10225" s="334">
        <v>0</v>
      </c>
      <c r="K10225" s="334">
        <v>0</v>
      </c>
      <c r="L10225" s="334">
        <v>0</v>
      </c>
      <c r="M10225" s="334">
        <v>0</v>
      </c>
      <c r="N10225" s="334">
        <v>0</v>
      </c>
      <c r="O10225" s="334">
        <v>0</v>
      </c>
      <c r="P10225" s="334">
        <v>0</v>
      </c>
      <c r="Q10225" s="334">
        <v>0</v>
      </c>
      <c r="R10225" s="334">
        <v>0</v>
      </c>
      <c r="S10225" s="334">
        <v>0</v>
      </c>
      <c r="T10225" s="334">
        <v>0</v>
      </c>
      <c r="U10225" s="334">
        <v>0</v>
      </c>
      <c r="V10225" s="334">
        <v>0</v>
      </c>
      <c r="W10225" s="334">
        <v>0</v>
      </c>
      <c r="X10225" s="334">
        <v>0</v>
      </c>
      <c r="Y10225" s="334">
        <v>0</v>
      </c>
      <c r="Z10225" s="334">
        <v>0</v>
      </c>
      <c r="AA10225" s="334">
        <v>0</v>
      </c>
      <c r="AB10225" s="334">
        <v>0</v>
      </c>
      <c r="AD10225" s="334">
        <v>0</v>
      </c>
      <c r="AE10225" s="334">
        <f t="shared" si="1597"/>
        <v>0</v>
      </c>
      <c r="AF10225" s="334">
        <f t="shared" si="1598"/>
        <v>0</v>
      </c>
      <c r="AG10225" s="340">
        <f t="shared" si="1599"/>
        <v>0</v>
      </c>
      <c r="AI10225" s="340">
        <f t="shared" si="1602"/>
        <v>0</v>
      </c>
      <c r="AJ10225" s="340">
        <f t="shared" si="1602"/>
        <v>0</v>
      </c>
      <c r="AK10225" s="340">
        <f t="shared" si="1602"/>
        <v>0</v>
      </c>
      <c r="AL10225" s="340">
        <f t="shared" si="1602"/>
        <v>0</v>
      </c>
      <c r="AM10225" s="340">
        <f t="shared" si="1602"/>
        <v>0</v>
      </c>
    </row>
    <row r="10226" spans="1:39" x14ac:dyDescent="0.35">
      <c r="A10226" s="337">
        <v>32139</v>
      </c>
      <c r="B10226" s="338">
        <f t="shared" si="1594"/>
        <v>1987</v>
      </c>
      <c r="C10226" s="338">
        <f t="shared" si="1595"/>
        <v>12</v>
      </c>
      <c r="D10226" s="338">
        <f t="shared" si="1596"/>
        <v>28</v>
      </c>
      <c r="E10226" s="334">
        <v>0</v>
      </c>
      <c r="F10226" s="334">
        <v>0</v>
      </c>
      <c r="G10226" s="334">
        <v>0</v>
      </c>
      <c r="H10226" s="334">
        <v>0</v>
      </c>
      <c r="I10226" s="334">
        <v>0</v>
      </c>
      <c r="J10226" s="334">
        <v>0</v>
      </c>
      <c r="K10226" s="334">
        <v>0</v>
      </c>
      <c r="L10226" s="334">
        <v>0</v>
      </c>
      <c r="M10226" s="334">
        <v>0</v>
      </c>
      <c r="N10226" s="334">
        <v>0</v>
      </c>
      <c r="O10226" s="334">
        <v>0</v>
      </c>
      <c r="P10226" s="334">
        <v>0</v>
      </c>
      <c r="Q10226" s="334">
        <v>0</v>
      </c>
      <c r="R10226" s="334">
        <v>0</v>
      </c>
      <c r="S10226" s="334">
        <v>0</v>
      </c>
      <c r="T10226" s="334">
        <v>0</v>
      </c>
      <c r="U10226" s="334">
        <v>0</v>
      </c>
      <c r="V10226" s="334">
        <v>0</v>
      </c>
      <c r="W10226" s="334">
        <v>0</v>
      </c>
      <c r="X10226" s="334">
        <v>0</v>
      </c>
      <c r="Y10226" s="334">
        <v>0</v>
      </c>
      <c r="Z10226" s="334">
        <v>0</v>
      </c>
      <c r="AA10226" s="334">
        <v>0</v>
      </c>
      <c r="AB10226" s="334">
        <v>0</v>
      </c>
      <c r="AD10226" s="334">
        <v>0</v>
      </c>
      <c r="AE10226" s="334">
        <f t="shared" si="1597"/>
        <v>0</v>
      </c>
      <c r="AF10226" s="334">
        <f t="shared" si="1598"/>
        <v>0</v>
      </c>
      <c r="AG10226" s="340">
        <f t="shared" si="1599"/>
        <v>0</v>
      </c>
      <c r="AI10226" s="340">
        <f t="shared" si="1602"/>
        <v>0</v>
      </c>
      <c r="AJ10226" s="340">
        <f t="shared" si="1602"/>
        <v>0</v>
      </c>
      <c r="AK10226" s="340">
        <f t="shared" si="1602"/>
        <v>0</v>
      </c>
      <c r="AL10226" s="340">
        <f t="shared" si="1602"/>
        <v>0</v>
      </c>
      <c r="AM10226" s="340">
        <f t="shared" si="1602"/>
        <v>0</v>
      </c>
    </row>
    <row r="10227" spans="1:39" x14ac:dyDescent="0.35">
      <c r="A10227" s="337">
        <v>32140</v>
      </c>
      <c r="B10227" s="338">
        <f t="shared" si="1594"/>
        <v>1987</v>
      </c>
      <c r="C10227" s="338">
        <f t="shared" si="1595"/>
        <v>12</v>
      </c>
      <c r="D10227" s="338">
        <f t="shared" si="1596"/>
        <v>29</v>
      </c>
      <c r="E10227" s="334">
        <v>0</v>
      </c>
      <c r="F10227" s="334">
        <v>0</v>
      </c>
      <c r="G10227" s="334">
        <v>0</v>
      </c>
      <c r="H10227" s="334">
        <v>0</v>
      </c>
      <c r="I10227" s="334">
        <v>0</v>
      </c>
      <c r="J10227" s="334">
        <v>0</v>
      </c>
      <c r="K10227" s="334">
        <v>0</v>
      </c>
      <c r="L10227" s="334">
        <v>0.1</v>
      </c>
      <c r="M10227" s="334">
        <v>0.1</v>
      </c>
      <c r="N10227" s="334">
        <v>0.1</v>
      </c>
      <c r="O10227" s="334">
        <v>0.1</v>
      </c>
      <c r="P10227" s="334">
        <v>0.2</v>
      </c>
      <c r="Q10227" s="334">
        <v>0.1</v>
      </c>
      <c r="R10227" s="334">
        <v>0.1</v>
      </c>
      <c r="S10227" s="334">
        <v>0.1</v>
      </c>
      <c r="T10227" s="334">
        <v>0.1</v>
      </c>
      <c r="U10227" s="334">
        <v>0.1</v>
      </c>
      <c r="V10227" s="334">
        <v>0.1</v>
      </c>
      <c r="W10227" s="334">
        <v>0.1</v>
      </c>
      <c r="X10227" s="334">
        <v>0.2</v>
      </c>
      <c r="Y10227" s="334">
        <v>0.1</v>
      </c>
      <c r="Z10227" s="334">
        <v>0.1</v>
      </c>
      <c r="AA10227" s="334">
        <v>0.1</v>
      </c>
      <c r="AB10227" s="334">
        <v>0.1</v>
      </c>
      <c r="AD10227" s="334">
        <v>1.9</v>
      </c>
      <c r="AE10227" s="334">
        <f t="shared" si="1597"/>
        <v>1.9</v>
      </c>
      <c r="AF10227" s="334">
        <f t="shared" si="1598"/>
        <v>1.9000000000000006</v>
      </c>
      <c r="AG10227" s="340">
        <f t="shared" si="1599"/>
        <v>6.6613381477509392E-16</v>
      </c>
      <c r="AI10227" s="340">
        <f t="shared" si="1602"/>
        <v>0</v>
      </c>
      <c r="AJ10227" s="340">
        <f t="shared" si="1602"/>
        <v>0</v>
      </c>
      <c r="AK10227" s="340">
        <f t="shared" si="1602"/>
        <v>0</v>
      </c>
      <c r="AL10227" s="340">
        <f t="shared" si="1602"/>
        <v>0</v>
      </c>
      <c r="AM10227" s="340">
        <f t="shared" si="1602"/>
        <v>0</v>
      </c>
    </row>
    <row r="10228" spans="1:39" x14ac:dyDescent="0.35">
      <c r="A10228" s="337">
        <v>32141</v>
      </c>
      <c r="B10228" s="338">
        <f t="shared" si="1594"/>
        <v>1987</v>
      </c>
      <c r="C10228" s="338">
        <f t="shared" si="1595"/>
        <v>12</v>
      </c>
      <c r="D10228" s="338">
        <f t="shared" si="1596"/>
        <v>30</v>
      </c>
      <c r="E10228" s="334">
        <v>0.1</v>
      </c>
      <c r="F10228" s="334">
        <v>0</v>
      </c>
      <c r="G10228" s="334">
        <v>0.1</v>
      </c>
      <c r="H10228" s="334">
        <v>0</v>
      </c>
      <c r="I10228" s="334">
        <v>0.1</v>
      </c>
      <c r="J10228" s="334">
        <v>0.1</v>
      </c>
      <c r="K10228" s="334">
        <v>0</v>
      </c>
      <c r="L10228" s="334">
        <v>0.1</v>
      </c>
      <c r="M10228" s="334">
        <v>0.1</v>
      </c>
      <c r="N10228" s="334">
        <v>0</v>
      </c>
      <c r="O10228" s="334">
        <v>0.1</v>
      </c>
      <c r="P10228" s="334">
        <v>0</v>
      </c>
      <c r="Q10228" s="334">
        <v>0.1</v>
      </c>
      <c r="R10228" s="334">
        <v>0</v>
      </c>
      <c r="S10228" s="334">
        <v>0</v>
      </c>
      <c r="T10228" s="334">
        <v>0</v>
      </c>
      <c r="U10228" s="334">
        <v>0</v>
      </c>
      <c r="V10228" s="334">
        <v>0</v>
      </c>
      <c r="W10228" s="334">
        <v>0</v>
      </c>
      <c r="X10228" s="334">
        <v>0</v>
      </c>
      <c r="Y10228" s="334">
        <v>0</v>
      </c>
      <c r="Z10228" s="334">
        <v>0</v>
      </c>
      <c r="AA10228" s="334">
        <v>0</v>
      </c>
      <c r="AB10228" s="334">
        <v>0</v>
      </c>
      <c r="AD10228" s="334">
        <v>0.8</v>
      </c>
      <c r="AE10228" s="334">
        <f t="shared" si="1597"/>
        <v>0.8</v>
      </c>
      <c r="AF10228" s="334">
        <f t="shared" si="1598"/>
        <v>0.79999999999999993</v>
      </c>
      <c r="AG10228" s="340">
        <f t="shared" si="1599"/>
        <v>1.1102230246251565E-16</v>
      </c>
      <c r="AI10228" s="340">
        <f t="shared" ref="AI10228:AM10243" si="1603">IF($C10228=AI$1,$AF10228,0)</f>
        <v>0</v>
      </c>
      <c r="AJ10228" s="340">
        <f t="shared" si="1603"/>
        <v>0</v>
      </c>
      <c r="AK10228" s="340">
        <f t="shared" si="1603"/>
        <v>0</v>
      </c>
      <c r="AL10228" s="340">
        <f t="shared" si="1603"/>
        <v>0</v>
      </c>
      <c r="AM10228" s="340">
        <f t="shared" si="1603"/>
        <v>0</v>
      </c>
    </row>
    <row r="10229" spans="1:39" x14ac:dyDescent="0.35">
      <c r="A10229" s="337">
        <v>32142</v>
      </c>
      <c r="B10229" s="338">
        <f t="shared" si="1594"/>
        <v>1987</v>
      </c>
      <c r="C10229" s="338">
        <f t="shared" si="1595"/>
        <v>12</v>
      </c>
      <c r="D10229" s="338">
        <f t="shared" si="1596"/>
        <v>31</v>
      </c>
      <c r="E10229" s="334">
        <v>0</v>
      </c>
      <c r="F10229" s="334">
        <v>0</v>
      </c>
      <c r="G10229" s="334">
        <v>0</v>
      </c>
      <c r="H10229" s="334">
        <v>0</v>
      </c>
      <c r="I10229" s="334">
        <v>0</v>
      </c>
      <c r="J10229" s="334">
        <v>0</v>
      </c>
      <c r="K10229" s="334">
        <v>0</v>
      </c>
      <c r="L10229" s="334">
        <v>0</v>
      </c>
      <c r="M10229" s="334">
        <v>0</v>
      </c>
      <c r="N10229" s="334">
        <v>0</v>
      </c>
      <c r="O10229" s="334">
        <v>0</v>
      </c>
      <c r="P10229" s="334">
        <v>0</v>
      </c>
      <c r="Q10229" s="334">
        <v>0</v>
      </c>
      <c r="R10229" s="334">
        <v>0</v>
      </c>
      <c r="S10229" s="334">
        <v>0</v>
      </c>
      <c r="T10229" s="334">
        <v>0</v>
      </c>
      <c r="U10229" s="334">
        <v>0</v>
      </c>
      <c r="V10229" s="334">
        <v>0</v>
      </c>
      <c r="W10229" s="334">
        <v>0</v>
      </c>
      <c r="X10229" s="334">
        <v>0</v>
      </c>
      <c r="Y10229" s="334">
        <v>0</v>
      </c>
      <c r="Z10229" s="334">
        <v>0</v>
      </c>
      <c r="AA10229" s="334">
        <v>0</v>
      </c>
      <c r="AB10229" s="334">
        <v>0</v>
      </c>
      <c r="AD10229" s="334">
        <v>0</v>
      </c>
      <c r="AE10229" s="334">
        <f t="shared" si="1597"/>
        <v>0</v>
      </c>
      <c r="AF10229" s="334">
        <f t="shared" si="1598"/>
        <v>0</v>
      </c>
      <c r="AG10229" s="340">
        <f t="shared" si="1599"/>
        <v>0</v>
      </c>
      <c r="AI10229" s="340">
        <f t="shared" si="1603"/>
        <v>0</v>
      </c>
      <c r="AJ10229" s="340">
        <f t="shared" si="1603"/>
        <v>0</v>
      </c>
      <c r="AK10229" s="340">
        <f t="shared" si="1603"/>
        <v>0</v>
      </c>
      <c r="AL10229" s="340">
        <f t="shared" si="1603"/>
        <v>0</v>
      </c>
      <c r="AM10229" s="340">
        <f t="shared" si="1603"/>
        <v>0</v>
      </c>
    </row>
    <row r="10230" spans="1:39" x14ac:dyDescent="0.35">
      <c r="A10230" s="337">
        <v>32143</v>
      </c>
      <c r="B10230" s="338">
        <f t="shared" si="1594"/>
        <v>1988</v>
      </c>
      <c r="C10230" s="338">
        <f t="shared" si="1595"/>
        <v>1</v>
      </c>
      <c r="D10230" s="338">
        <f t="shared" si="1596"/>
        <v>1</v>
      </c>
      <c r="E10230" s="334">
        <v>0</v>
      </c>
      <c r="F10230" s="334">
        <v>0</v>
      </c>
      <c r="G10230" s="334">
        <v>0</v>
      </c>
      <c r="H10230" s="334">
        <v>0</v>
      </c>
      <c r="I10230" s="334">
        <v>0</v>
      </c>
      <c r="J10230" s="334">
        <v>0</v>
      </c>
      <c r="K10230" s="334">
        <v>0</v>
      </c>
      <c r="L10230" s="334">
        <v>0</v>
      </c>
      <c r="M10230" s="334">
        <v>0</v>
      </c>
      <c r="N10230" s="334">
        <v>0</v>
      </c>
      <c r="O10230" s="334">
        <v>0</v>
      </c>
      <c r="P10230" s="334">
        <v>0</v>
      </c>
      <c r="Q10230" s="334">
        <v>0</v>
      </c>
      <c r="R10230" s="334">
        <v>0</v>
      </c>
      <c r="S10230" s="334">
        <v>0</v>
      </c>
      <c r="T10230" s="334">
        <v>0</v>
      </c>
      <c r="U10230" s="334">
        <v>0</v>
      </c>
      <c r="V10230" s="334">
        <v>0</v>
      </c>
      <c r="W10230" s="334">
        <v>0</v>
      </c>
      <c r="X10230" s="334">
        <v>0</v>
      </c>
      <c r="Y10230" s="334">
        <v>0</v>
      </c>
      <c r="Z10230" s="334">
        <v>0</v>
      </c>
      <c r="AA10230" s="334">
        <v>0</v>
      </c>
      <c r="AB10230" s="334">
        <v>0</v>
      </c>
      <c r="AD10230" s="334">
        <v>0</v>
      </c>
      <c r="AE10230" s="334">
        <f t="shared" si="1597"/>
        <v>0</v>
      </c>
      <c r="AF10230" s="334">
        <f t="shared" si="1598"/>
        <v>0</v>
      </c>
      <c r="AG10230" s="340">
        <f t="shared" si="1599"/>
        <v>0</v>
      </c>
      <c r="AI10230" s="340">
        <f t="shared" si="1603"/>
        <v>0</v>
      </c>
      <c r="AJ10230" s="340">
        <f t="shared" si="1603"/>
        <v>0</v>
      </c>
      <c r="AK10230" s="340">
        <f t="shared" si="1603"/>
        <v>0</v>
      </c>
      <c r="AL10230" s="340">
        <f t="shared" si="1603"/>
        <v>0</v>
      </c>
      <c r="AM10230" s="340">
        <f t="shared" si="1603"/>
        <v>0</v>
      </c>
    </row>
    <row r="10231" spans="1:39" x14ac:dyDescent="0.35">
      <c r="A10231" s="337">
        <v>32144</v>
      </c>
      <c r="B10231" s="338">
        <f t="shared" si="1594"/>
        <v>1988</v>
      </c>
      <c r="C10231" s="338">
        <f t="shared" si="1595"/>
        <v>1</v>
      </c>
      <c r="D10231" s="338">
        <f t="shared" si="1596"/>
        <v>2</v>
      </c>
      <c r="E10231" s="334">
        <v>0</v>
      </c>
      <c r="F10231" s="334">
        <v>0</v>
      </c>
      <c r="G10231" s="334">
        <v>0</v>
      </c>
      <c r="H10231" s="334">
        <v>0</v>
      </c>
      <c r="I10231" s="334">
        <v>0</v>
      </c>
      <c r="J10231" s="334">
        <v>0</v>
      </c>
      <c r="K10231" s="334">
        <v>0</v>
      </c>
      <c r="L10231" s="334">
        <v>0</v>
      </c>
      <c r="M10231" s="334">
        <v>0</v>
      </c>
      <c r="N10231" s="334">
        <v>0</v>
      </c>
      <c r="O10231" s="334">
        <v>0</v>
      </c>
      <c r="P10231" s="334">
        <v>0</v>
      </c>
      <c r="Q10231" s="334">
        <v>0</v>
      </c>
      <c r="R10231" s="334">
        <v>0</v>
      </c>
      <c r="S10231" s="334">
        <v>0</v>
      </c>
      <c r="T10231" s="334">
        <v>0</v>
      </c>
      <c r="U10231" s="334">
        <v>0</v>
      </c>
      <c r="V10231" s="334">
        <v>0</v>
      </c>
      <c r="W10231" s="334">
        <v>0</v>
      </c>
      <c r="X10231" s="334">
        <v>0</v>
      </c>
      <c r="Y10231" s="334">
        <v>0</v>
      </c>
      <c r="Z10231" s="334">
        <v>0</v>
      </c>
      <c r="AA10231" s="334">
        <v>0</v>
      </c>
      <c r="AB10231" s="334">
        <v>0</v>
      </c>
      <c r="AD10231" s="334">
        <v>0</v>
      </c>
      <c r="AE10231" s="334">
        <f t="shared" si="1597"/>
        <v>0</v>
      </c>
      <c r="AF10231" s="334">
        <f t="shared" si="1598"/>
        <v>0</v>
      </c>
      <c r="AG10231" s="340">
        <f t="shared" si="1599"/>
        <v>0</v>
      </c>
      <c r="AI10231" s="340">
        <f t="shared" si="1603"/>
        <v>0</v>
      </c>
      <c r="AJ10231" s="340">
        <f t="shared" si="1603"/>
        <v>0</v>
      </c>
      <c r="AK10231" s="340">
        <f t="shared" si="1603"/>
        <v>0</v>
      </c>
      <c r="AL10231" s="340">
        <f t="shared" si="1603"/>
        <v>0</v>
      </c>
      <c r="AM10231" s="340">
        <f t="shared" si="1603"/>
        <v>0</v>
      </c>
    </row>
    <row r="10232" spans="1:39" x14ac:dyDescent="0.35">
      <c r="A10232" s="337">
        <v>32145</v>
      </c>
      <c r="B10232" s="338">
        <f t="shared" si="1594"/>
        <v>1988</v>
      </c>
      <c r="C10232" s="338">
        <f t="shared" si="1595"/>
        <v>1</v>
      </c>
      <c r="D10232" s="338">
        <f t="shared" si="1596"/>
        <v>3</v>
      </c>
      <c r="E10232" s="334">
        <v>0</v>
      </c>
      <c r="F10232" s="334">
        <v>0</v>
      </c>
      <c r="G10232" s="334">
        <v>0</v>
      </c>
      <c r="H10232" s="334">
        <v>0</v>
      </c>
      <c r="I10232" s="334">
        <v>0</v>
      </c>
      <c r="J10232" s="334">
        <v>0</v>
      </c>
      <c r="K10232" s="334">
        <v>0</v>
      </c>
      <c r="L10232" s="334">
        <v>0</v>
      </c>
      <c r="M10232" s="334">
        <v>0</v>
      </c>
      <c r="N10232" s="334">
        <v>0</v>
      </c>
      <c r="O10232" s="334">
        <v>0</v>
      </c>
      <c r="P10232" s="334">
        <v>0</v>
      </c>
      <c r="Q10232" s="334">
        <v>0</v>
      </c>
      <c r="R10232" s="334">
        <v>0</v>
      </c>
      <c r="S10232" s="334">
        <v>0</v>
      </c>
      <c r="T10232" s="334">
        <v>0</v>
      </c>
      <c r="U10232" s="334">
        <v>0</v>
      </c>
      <c r="V10232" s="334">
        <v>0</v>
      </c>
      <c r="W10232" s="334">
        <v>0</v>
      </c>
      <c r="X10232" s="334">
        <v>0</v>
      </c>
      <c r="Y10232" s="334">
        <v>0</v>
      </c>
      <c r="Z10232" s="334">
        <v>0</v>
      </c>
      <c r="AA10232" s="334">
        <v>0</v>
      </c>
      <c r="AB10232" s="334">
        <v>0</v>
      </c>
      <c r="AD10232" s="334">
        <v>0</v>
      </c>
      <c r="AE10232" s="334">
        <f t="shared" si="1597"/>
        <v>0</v>
      </c>
      <c r="AF10232" s="334">
        <f t="shared" si="1598"/>
        <v>0</v>
      </c>
      <c r="AG10232" s="340">
        <f t="shared" si="1599"/>
        <v>0</v>
      </c>
      <c r="AI10232" s="340">
        <f t="shared" si="1603"/>
        <v>0</v>
      </c>
      <c r="AJ10232" s="340">
        <f t="shared" si="1603"/>
        <v>0</v>
      </c>
      <c r="AK10232" s="340">
        <f t="shared" si="1603"/>
        <v>0</v>
      </c>
      <c r="AL10232" s="340">
        <f t="shared" si="1603"/>
        <v>0</v>
      </c>
      <c r="AM10232" s="340">
        <f t="shared" si="1603"/>
        <v>0</v>
      </c>
    </row>
    <row r="10233" spans="1:39" x14ac:dyDescent="0.35">
      <c r="A10233" s="337">
        <v>32146</v>
      </c>
      <c r="B10233" s="338">
        <f t="shared" si="1594"/>
        <v>1988</v>
      </c>
      <c r="C10233" s="338">
        <f t="shared" si="1595"/>
        <v>1</v>
      </c>
      <c r="D10233" s="338">
        <f t="shared" si="1596"/>
        <v>4</v>
      </c>
      <c r="E10233" s="334">
        <v>0</v>
      </c>
      <c r="F10233" s="334">
        <v>0</v>
      </c>
      <c r="G10233" s="334">
        <v>0</v>
      </c>
      <c r="H10233" s="334">
        <v>0</v>
      </c>
      <c r="I10233" s="334">
        <v>0</v>
      </c>
      <c r="J10233" s="334">
        <v>0</v>
      </c>
      <c r="K10233" s="334">
        <v>0</v>
      </c>
      <c r="L10233" s="334">
        <v>0</v>
      </c>
      <c r="M10233" s="334">
        <v>0</v>
      </c>
      <c r="N10233" s="334">
        <v>0</v>
      </c>
      <c r="O10233" s="334">
        <v>0</v>
      </c>
      <c r="P10233" s="334">
        <v>0</v>
      </c>
      <c r="Q10233" s="334">
        <v>0</v>
      </c>
      <c r="R10233" s="334">
        <v>0</v>
      </c>
      <c r="S10233" s="334">
        <v>0</v>
      </c>
      <c r="T10233" s="334">
        <v>0</v>
      </c>
      <c r="U10233" s="334">
        <v>0</v>
      </c>
      <c r="V10233" s="334">
        <v>0</v>
      </c>
      <c r="W10233" s="334">
        <v>0</v>
      </c>
      <c r="X10233" s="334">
        <v>0</v>
      </c>
      <c r="Y10233" s="334">
        <v>0</v>
      </c>
      <c r="Z10233" s="334">
        <v>0</v>
      </c>
      <c r="AA10233" s="334">
        <v>0</v>
      </c>
      <c r="AB10233" s="334">
        <v>0</v>
      </c>
      <c r="AD10233" s="334">
        <v>0</v>
      </c>
      <c r="AE10233" s="334">
        <f t="shared" si="1597"/>
        <v>0</v>
      </c>
      <c r="AF10233" s="334">
        <f t="shared" si="1598"/>
        <v>0</v>
      </c>
      <c r="AG10233" s="340">
        <f t="shared" si="1599"/>
        <v>0</v>
      </c>
      <c r="AI10233" s="340">
        <f t="shared" si="1603"/>
        <v>0</v>
      </c>
      <c r="AJ10233" s="340">
        <f t="shared" si="1603"/>
        <v>0</v>
      </c>
      <c r="AK10233" s="340">
        <f t="shared" si="1603"/>
        <v>0</v>
      </c>
      <c r="AL10233" s="340">
        <f t="shared" si="1603"/>
        <v>0</v>
      </c>
      <c r="AM10233" s="340">
        <f t="shared" si="1603"/>
        <v>0</v>
      </c>
    </row>
    <row r="10234" spans="1:39" x14ac:dyDescent="0.35">
      <c r="A10234" s="337">
        <v>32147</v>
      </c>
      <c r="B10234" s="338">
        <f t="shared" si="1594"/>
        <v>1988</v>
      </c>
      <c r="C10234" s="338">
        <f t="shared" si="1595"/>
        <v>1</v>
      </c>
      <c r="D10234" s="338">
        <f t="shared" si="1596"/>
        <v>5</v>
      </c>
      <c r="E10234" s="334">
        <v>0</v>
      </c>
      <c r="F10234" s="334">
        <v>0</v>
      </c>
      <c r="G10234" s="334">
        <v>0</v>
      </c>
      <c r="H10234" s="334">
        <v>0</v>
      </c>
      <c r="I10234" s="334">
        <v>0</v>
      </c>
      <c r="J10234" s="334">
        <v>0</v>
      </c>
      <c r="K10234" s="334">
        <v>0</v>
      </c>
      <c r="L10234" s="334">
        <v>0</v>
      </c>
      <c r="M10234" s="334">
        <v>0</v>
      </c>
      <c r="N10234" s="334">
        <v>0</v>
      </c>
      <c r="O10234" s="334">
        <v>0</v>
      </c>
      <c r="P10234" s="334">
        <v>0</v>
      </c>
      <c r="Q10234" s="334">
        <v>0</v>
      </c>
      <c r="R10234" s="334">
        <v>0</v>
      </c>
      <c r="S10234" s="334">
        <v>0</v>
      </c>
      <c r="T10234" s="334">
        <v>0</v>
      </c>
      <c r="U10234" s="334">
        <v>0</v>
      </c>
      <c r="V10234" s="334">
        <v>0</v>
      </c>
      <c r="W10234" s="334">
        <v>0</v>
      </c>
      <c r="X10234" s="334">
        <v>0</v>
      </c>
      <c r="Y10234" s="334">
        <v>0</v>
      </c>
      <c r="Z10234" s="334">
        <v>0</v>
      </c>
      <c r="AA10234" s="334">
        <v>0</v>
      </c>
      <c r="AB10234" s="334">
        <v>0</v>
      </c>
      <c r="AD10234" s="334">
        <v>0</v>
      </c>
      <c r="AE10234" s="334">
        <f t="shared" si="1597"/>
        <v>0</v>
      </c>
      <c r="AF10234" s="334">
        <f t="shared" si="1598"/>
        <v>0</v>
      </c>
      <c r="AG10234" s="340">
        <f t="shared" si="1599"/>
        <v>0</v>
      </c>
      <c r="AI10234" s="340">
        <f t="shared" si="1603"/>
        <v>0</v>
      </c>
      <c r="AJ10234" s="340">
        <f t="shared" si="1603"/>
        <v>0</v>
      </c>
      <c r="AK10234" s="340">
        <f t="shared" si="1603"/>
        <v>0</v>
      </c>
      <c r="AL10234" s="340">
        <f t="shared" si="1603"/>
        <v>0</v>
      </c>
      <c r="AM10234" s="340">
        <f t="shared" si="1603"/>
        <v>0</v>
      </c>
    </row>
    <row r="10235" spans="1:39" x14ac:dyDescent="0.35">
      <c r="A10235" s="337">
        <v>32148</v>
      </c>
      <c r="B10235" s="338">
        <f t="shared" si="1594"/>
        <v>1988</v>
      </c>
      <c r="C10235" s="338">
        <f t="shared" si="1595"/>
        <v>1</v>
      </c>
      <c r="D10235" s="338">
        <f t="shared" si="1596"/>
        <v>6</v>
      </c>
      <c r="E10235" s="334">
        <v>0</v>
      </c>
      <c r="F10235" s="334">
        <v>0</v>
      </c>
      <c r="G10235" s="334">
        <v>0</v>
      </c>
      <c r="H10235" s="334">
        <v>0</v>
      </c>
      <c r="I10235" s="334">
        <v>0</v>
      </c>
      <c r="J10235" s="334">
        <v>0</v>
      </c>
      <c r="K10235" s="334">
        <v>0</v>
      </c>
      <c r="L10235" s="334">
        <v>0</v>
      </c>
      <c r="M10235" s="334">
        <v>0</v>
      </c>
      <c r="N10235" s="334">
        <v>0</v>
      </c>
      <c r="O10235" s="334">
        <v>0</v>
      </c>
      <c r="P10235" s="334">
        <v>0</v>
      </c>
      <c r="Q10235" s="334">
        <v>0</v>
      </c>
      <c r="R10235" s="334">
        <v>0</v>
      </c>
      <c r="S10235" s="334">
        <v>0</v>
      </c>
      <c r="T10235" s="334">
        <v>0</v>
      </c>
      <c r="U10235" s="334">
        <v>0</v>
      </c>
      <c r="V10235" s="334">
        <v>0</v>
      </c>
      <c r="W10235" s="334">
        <v>0</v>
      </c>
      <c r="X10235" s="334">
        <v>0</v>
      </c>
      <c r="Y10235" s="334">
        <v>0</v>
      </c>
      <c r="Z10235" s="334">
        <v>0</v>
      </c>
      <c r="AA10235" s="334">
        <v>0</v>
      </c>
      <c r="AB10235" s="334">
        <v>0</v>
      </c>
      <c r="AD10235" s="334">
        <v>0</v>
      </c>
      <c r="AE10235" s="334">
        <f t="shared" si="1597"/>
        <v>0</v>
      </c>
      <c r="AF10235" s="334">
        <f t="shared" si="1598"/>
        <v>0</v>
      </c>
      <c r="AG10235" s="340">
        <f t="shared" si="1599"/>
        <v>0</v>
      </c>
      <c r="AI10235" s="340">
        <f t="shared" si="1603"/>
        <v>0</v>
      </c>
      <c r="AJ10235" s="340">
        <f t="shared" si="1603"/>
        <v>0</v>
      </c>
      <c r="AK10235" s="340">
        <f t="shared" si="1603"/>
        <v>0</v>
      </c>
      <c r="AL10235" s="340">
        <f t="shared" si="1603"/>
        <v>0</v>
      </c>
      <c r="AM10235" s="340">
        <f t="shared" si="1603"/>
        <v>0</v>
      </c>
    </row>
    <row r="10236" spans="1:39" x14ac:dyDescent="0.35">
      <c r="A10236" s="337">
        <v>32149</v>
      </c>
      <c r="B10236" s="338">
        <f t="shared" si="1594"/>
        <v>1988</v>
      </c>
      <c r="C10236" s="338">
        <f t="shared" si="1595"/>
        <v>1</v>
      </c>
      <c r="D10236" s="338">
        <f t="shared" si="1596"/>
        <v>7</v>
      </c>
      <c r="E10236" s="334">
        <v>0</v>
      </c>
      <c r="F10236" s="334">
        <v>0</v>
      </c>
      <c r="G10236" s="334">
        <v>0</v>
      </c>
      <c r="H10236" s="334">
        <v>0</v>
      </c>
      <c r="I10236" s="334">
        <v>0</v>
      </c>
      <c r="J10236" s="334">
        <v>0.1</v>
      </c>
      <c r="K10236" s="334">
        <v>0</v>
      </c>
      <c r="L10236" s="334">
        <v>0</v>
      </c>
      <c r="M10236" s="334">
        <v>0</v>
      </c>
      <c r="N10236" s="334">
        <v>0</v>
      </c>
      <c r="O10236" s="334">
        <v>0</v>
      </c>
      <c r="P10236" s="334">
        <v>0</v>
      </c>
      <c r="Q10236" s="334">
        <v>0</v>
      </c>
      <c r="R10236" s="334">
        <v>0.1</v>
      </c>
      <c r="S10236" s="334">
        <v>0</v>
      </c>
      <c r="T10236" s="334">
        <v>0</v>
      </c>
      <c r="U10236" s="334">
        <v>0</v>
      </c>
      <c r="V10236" s="334">
        <v>0</v>
      </c>
      <c r="W10236" s="334">
        <v>0</v>
      </c>
      <c r="X10236" s="334">
        <v>0</v>
      </c>
      <c r="Y10236" s="334">
        <v>0</v>
      </c>
      <c r="Z10236" s="334">
        <v>0</v>
      </c>
      <c r="AA10236" s="334">
        <v>0</v>
      </c>
      <c r="AB10236" s="334">
        <v>0</v>
      </c>
      <c r="AD10236" s="334">
        <v>0.2</v>
      </c>
      <c r="AE10236" s="334">
        <f t="shared" si="1597"/>
        <v>0.2</v>
      </c>
      <c r="AF10236" s="334">
        <f t="shared" si="1598"/>
        <v>0.2</v>
      </c>
      <c r="AG10236" s="340">
        <f t="shared" si="1599"/>
        <v>0</v>
      </c>
      <c r="AI10236" s="340">
        <f t="shared" si="1603"/>
        <v>0</v>
      </c>
      <c r="AJ10236" s="340">
        <f t="shared" si="1603"/>
        <v>0</v>
      </c>
      <c r="AK10236" s="340">
        <f t="shared" si="1603"/>
        <v>0</v>
      </c>
      <c r="AL10236" s="340">
        <f t="shared" si="1603"/>
        <v>0</v>
      </c>
      <c r="AM10236" s="340">
        <f t="shared" si="1603"/>
        <v>0</v>
      </c>
    </row>
    <row r="10237" spans="1:39" x14ac:dyDescent="0.35">
      <c r="A10237" s="337">
        <v>32150</v>
      </c>
      <c r="B10237" s="338">
        <f t="shared" si="1594"/>
        <v>1988</v>
      </c>
      <c r="C10237" s="338">
        <f t="shared" si="1595"/>
        <v>1</v>
      </c>
      <c r="D10237" s="338">
        <f t="shared" si="1596"/>
        <v>8</v>
      </c>
      <c r="E10237" s="334">
        <v>0</v>
      </c>
      <c r="F10237" s="334">
        <v>0</v>
      </c>
      <c r="G10237" s="334">
        <v>0</v>
      </c>
      <c r="H10237" s="334">
        <v>0</v>
      </c>
      <c r="I10237" s="334">
        <v>0</v>
      </c>
      <c r="J10237" s="334">
        <v>0</v>
      </c>
      <c r="K10237" s="334">
        <v>0</v>
      </c>
      <c r="L10237" s="334">
        <v>0</v>
      </c>
      <c r="M10237" s="334">
        <v>0</v>
      </c>
      <c r="N10237" s="334">
        <v>0</v>
      </c>
      <c r="O10237" s="334">
        <v>0</v>
      </c>
      <c r="P10237" s="334">
        <v>0</v>
      </c>
      <c r="Q10237" s="334">
        <v>0</v>
      </c>
      <c r="R10237" s="334">
        <v>0</v>
      </c>
      <c r="S10237" s="334">
        <v>0</v>
      </c>
      <c r="T10237" s="334">
        <v>0</v>
      </c>
      <c r="U10237" s="334">
        <v>0</v>
      </c>
      <c r="V10237" s="334">
        <v>0</v>
      </c>
      <c r="W10237" s="334">
        <v>0</v>
      </c>
      <c r="X10237" s="334">
        <v>0</v>
      </c>
      <c r="Y10237" s="334">
        <v>0</v>
      </c>
      <c r="Z10237" s="334">
        <v>0</v>
      </c>
      <c r="AA10237" s="334">
        <v>0</v>
      </c>
      <c r="AB10237" s="334">
        <v>0</v>
      </c>
      <c r="AD10237" s="334">
        <v>0</v>
      </c>
      <c r="AE10237" s="334">
        <f t="shared" si="1597"/>
        <v>0</v>
      </c>
      <c r="AF10237" s="334">
        <f t="shared" si="1598"/>
        <v>0</v>
      </c>
      <c r="AG10237" s="340">
        <f t="shared" si="1599"/>
        <v>0</v>
      </c>
      <c r="AI10237" s="340">
        <f t="shared" si="1603"/>
        <v>0</v>
      </c>
      <c r="AJ10237" s="340">
        <f t="shared" si="1603"/>
        <v>0</v>
      </c>
      <c r="AK10237" s="340">
        <f t="shared" si="1603"/>
        <v>0</v>
      </c>
      <c r="AL10237" s="340">
        <f t="shared" si="1603"/>
        <v>0</v>
      </c>
      <c r="AM10237" s="340">
        <f t="shared" si="1603"/>
        <v>0</v>
      </c>
    </row>
    <row r="10238" spans="1:39" x14ac:dyDescent="0.35">
      <c r="A10238" s="337">
        <v>32151</v>
      </c>
      <c r="B10238" s="338">
        <f t="shared" si="1594"/>
        <v>1988</v>
      </c>
      <c r="C10238" s="338">
        <f t="shared" si="1595"/>
        <v>1</v>
      </c>
      <c r="D10238" s="338">
        <f t="shared" si="1596"/>
        <v>9</v>
      </c>
      <c r="E10238" s="334">
        <v>0</v>
      </c>
      <c r="F10238" s="334">
        <v>0</v>
      </c>
      <c r="G10238" s="334">
        <v>0</v>
      </c>
      <c r="H10238" s="334">
        <v>0</v>
      </c>
      <c r="I10238" s="334">
        <v>0</v>
      </c>
      <c r="J10238" s="334">
        <v>0</v>
      </c>
      <c r="K10238" s="334">
        <v>0</v>
      </c>
      <c r="L10238" s="334">
        <v>0</v>
      </c>
      <c r="M10238" s="334">
        <v>0</v>
      </c>
      <c r="N10238" s="334">
        <v>0</v>
      </c>
      <c r="O10238" s="334">
        <v>0</v>
      </c>
      <c r="P10238" s="334">
        <v>0</v>
      </c>
      <c r="Q10238" s="334">
        <v>0</v>
      </c>
      <c r="R10238" s="334">
        <v>0</v>
      </c>
      <c r="S10238" s="334">
        <v>0</v>
      </c>
      <c r="T10238" s="334">
        <v>0</v>
      </c>
      <c r="U10238" s="334">
        <v>0</v>
      </c>
      <c r="V10238" s="334">
        <v>0</v>
      </c>
      <c r="W10238" s="334">
        <v>0</v>
      </c>
      <c r="X10238" s="334">
        <v>0</v>
      </c>
      <c r="Y10238" s="334">
        <v>0</v>
      </c>
      <c r="Z10238" s="334">
        <v>0</v>
      </c>
      <c r="AA10238" s="334">
        <v>0</v>
      </c>
      <c r="AB10238" s="334">
        <v>0</v>
      </c>
      <c r="AD10238" s="334">
        <v>0</v>
      </c>
      <c r="AE10238" s="334">
        <f t="shared" si="1597"/>
        <v>0</v>
      </c>
      <c r="AF10238" s="334">
        <f t="shared" si="1598"/>
        <v>0</v>
      </c>
      <c r="AG10238" s="340">
        <f t="shared" si="1599"/>
        <v>0</v>
      </c>
      <c r="AI10238" s="340">
        <f t="shared" si="1603"/>
        <v>0</v>
      </c>
      <c r="AJ10238" s="340">
        <f t="shared" si="1603"/>
        <v>0</v>
      </c>
      <c r="AK10238" s="340">
        <f t="shared" si="1603"/>
        <v>0</v>
      </c>
      <c r="AL10238" s="340">
        <f t="shared" si="1603"/>
        <v>0</v>
      </c>
      <c r="AM10238" s="340">
        <f t="shared" si="1603"/>
        <v>0</v>
      </c>
    </row>
    <row r="10239" spans="1:39" x14ac:dyDescent="0.35">
      <c r="A10239" s="337">
        <v>32152</v>
      </c>
      <c r="B10239" s="338">
        <f t="shared" si="1594"/>
        <v>1988</v>
      </c>
      <c r="C10239" s="338">
        <f t="shared" si="1595"/>
        <v>1</v>
      </c>
      <c r="D10239" s="338">
        <f t="shared" si="1596"/>
        <v>10</v>
      </c>
      <c r="E10239" s="334">
        <v>0</v>
      </c>
      <c r="F10239" s="334">
        <v>0</v>
      </c>
      <c r="G10239" s="334">
        <v>0</v>
      </c>
      <c r="H10239" s="334">
        <v>0</v>
      </c>
      <c r="I10239" s="334">
        <v>0</v>
      </c>
      <c r="J10239" s="334">
        <v>0</v>
      </c>
      <c r="K10239" s="334">
        <v>0</v>
      </c>
      <c r="L10239" s="334">
        <v>0</v>
      </c>
      <c r="M10239" s="334">
        <v>0</v>
      </c>
      <c r="N10239" s="334">
        <v>0</v>
      </c>
      <c r="O10239" s="334">
        <v>0</v>
      </c>
      <c r="P10239" s="334">
        <v>0</v>
      </c>
      <c r="Q10239" s="334">
        <v>0</v>
      </c>
      <c r="R10239" s="334">
        <v>0</v>
      </c>
      <c r="S10239" s="334">
        <v>0</v>
      </c>
      <c r="T10239" s="334">
        <v>0</v>
      </c>
      <c r="U10239" s="334">
        <v>0</v>
      </c>
      <c r="V10239" s="334">
        <v>0</v>
      </c>
      <c r="W10239" s="334">
        <v>0</v>
      </c>
      <c r="X10239" s="334">
        <v>0</v>
      </c>
      <c r="Y10239" s="334">
        <v>0</v>
      </c>
      <c r="Z10239" s="334">
        <v>0</v>
      </c>
      <c r="AA10239" s="334">
        <v>0</v>
      </c>
      <c r="AB10239" s="334">
        <v>0</v>
      </c>
      <c r="AD10239" s="334">
        <v>0</v>
      </c>
      <c r="AE10239" s="334">
        <f t="shared" si="1597"/>
        <v>0</v>
      </c>
      <c r="AF10239" s="334">
        <f t="shared" si="1598"/>
        <v>0</v>
      </c>
      <c r="AG10239" s="340">
        <f t="shared" si="1599"/>
        <v>0</v>
      </c>
      <c r="AI10239" s="340">
        <f t="shared" si="1603"/>
        <v>0</v>
      </c>
      <c r="AJ10239" s="340">
        <f t="shared" si="1603"/>
        <v>0</v>
      </c>
      <c r="AK10239" s="340">
        <f t="shared" si="1603"/>
        <v>0</v>
      </c>
      <c r="AL10239" s="340">
        <f t="shared" si="1603"/>
        <v>0</v>
      </c>
      <c r="AM10239" s="340">
        <f t="shared" si="1603"/>
        <v>0</v>
      </c>
    </row>
    <row r="10240" spans="1:39" x14ac:dyDescent="0.35">
      <c r="A10240" s="337">
        <v>32153</v>
      </c>
      <c r="B10240" s="338">
        <f t="shared" si="1594"/>
        <v>1988</v>
      </c>
      <c r="C10240" s="338">
        <f t="shared" si="1595"/>
        <v>1</v>
      </c>
      <c r="D10240" s="338">
        <f t="shared" si="1596"/>
        <v>11</v>
      </c>
      <c r="E10240" s="334">
        <v>0.1</v>
      </c>
      <c r="F10240" s="334">
        <v>0</v>
      </c>
      <c r="G10240" s="334">
        <v>0.1</v>
      </c>
      <c r="H10240" s="334">
        <v>0.1</v>
      </c>
      <c r="I10240" s="334">
        <v>0.1</v>
      </c>
      <c r="J10240" s="334">
        <v>0</v>
      </c>
      <c r="K10240" s="334">
        <v>0.1</v>
      </c>
      <c r="L10240" s="334">
        <v>0.1</v>
      </c>
      <c r="M10240" s="334">
        <v>0.1</v>
      </c>
      <c r="N10240" s="334">
        <v>0</v>
      </c>
      <c r="O10240" s="334">
        <v>0.1</v>
      </c>
      <c r="P10240" s="334">
        <v>0.1</v>
      </c>
      <c r="Q10240" s="334">
        <v>0</v>
      </c>
      <c r="R10240" s="334">
        <v>0.1</v>
      </c>
      <c r="S10240" s="334">
        <v>0.1</v>
      </c>
      <c r="T10240" s="334">
        <v>0.1</v>
      </c>
      <c r="U10240" s="334">
        <v>0</v>
      </c>
      <c r="V10240" s="334">
        <v>0.1</v>
      </c>
      <c r="W10240" s="334">
        <v>0</v>
      </c>
      <c r="X10240" s="334">
        <v>0</v>
      </c>
      <c r="Y10240" s="334">
        <v>0.1</v>
      </c>
      <c r="Z10240" s="334">
        <v>0.1</v>
      </c>
      <c r="AA10240" s="334">
        <v>0</v>
      </c>
      <c r="AB10240" s="334">
        <v>0.1</v>
      </c>
      <c r="AD10240" s="334">
        <v>1.6</v>
      </c>
      <c r="AE10240" s="334">
        <f t="shared" si="1597"/>
        <v>1.6</v>
      </c>
      <c r="AF10240" s="334">
        <f t="shared" si="1598"/>
        <v>1.6000000000000003</v>
      </c>
      <c r="AG10240" s="340">
        <f t="shared" si="1599"/>
        <v>2.2204460492503131E-16</v>
      </c>
      <c r="AI10240" s="340">
        <f t="shared" si="1603"/>
        <v>0</v>
      </c>
      <c r="AJ10240" s="340">
        <f t="shared" si="1603"/>
        <v>0</v>
      </c>
      <c r="AK10240" s="340">
        <f t="shared" si="1603"/>
        <v>0</v>
      </c>
      <c r="AL10240" s="340">
        <f t="shared" si="1603"/>
        <v>0</v>
      </c>
      <c r="AM10240" s="340">
        <f t="shared" si="1603"/>
        <v>0</v>
      </c>
    </row>
    <row r="10241" spans="1:39" x14ac:dyDescent="0.35">
      <c r="A10241" s="337">
        <v>32154</v>
      </c>
      <c r="B10241" s="338">
        <f t="shared" si="1594"/>
        <v>1988</v>
      </c>
      <c r="C10241" s="338">
        <f t="shared" si="1595"/>
        <v>1</v>
      </c>
      <c r="D10241" s="338">
        <f t="shared" si="1596"/>
        <v>12</v>
      </c>
      <c r="E10241" s="334">
        <v>0</v>
      </c>
      <c r="F10241" s="334">
        <v>0</v>
      </c>
      <c r="G10241" s="334">
        <v>0</v>
      </c>
      <c r="H10241" s="334">
        <v>0</v>
      </c>
      <c r="I10241" s="334">
        <v>0</v>
      </c>
      <c r="J10241" s="334">
        <v>0</v>
      </c>
      <c r="K10241" s="334">
        <v>0</v>
      </c>
      <c r="L10241" s="334">
        <v>0</v>
      </c>
      <c r="M10241" s="334">
        <v>0</v>
      </c>
      <c r="N10241" s="334">
        <v>0</v>
      </c>
      <c r="O10241" s="334">
        <v>0</v>
      </c>
      <c r="P10241" s="334">
        <v>0</v>
      </c>
      <c r="Q10241" s="334">
        <v>0</v>
      </c>
      <c r="R10241" s="334">
        <v>0</v>
      </c>
      <c r="S10241" s="334">
        <v>0</v>
      </c>
      <c r="T10241" s="334">
        <v>0</v>
      </c>
      <c r="U10241" s="334">
        <v>0</v>
      </c>
      <c r="V10241" s="334">
        <v>0</v>
      </c>
      <c r="W10241" s="334">
        <v>0</v>
      </c>
      <c r="X10241" s="334">
        <v>0</v>
      </c>
      <c r="Y10241" s="334">
        <v>0</v>
      </c>
      <c r="Z10241" s="334">
        <v>0</v>
      </c>
      <c r="AA10241" s="334">
        <v>0</v>
      </c>
      <c r="AB10241" s="334">
        <v>0</v>
      </c>
      <c r="AD10241" s="334">
        <v>0</v>
      </c>
      <c r="AE10241" s="334">
        <f t="shared" si="1597"/>
        <v>0</v>
      </c>
      <c r="AF10241" s="334">
        <f t="shared" si="1598"/>
        <v>0</v>
      </c>
      <c r="AG10241" s="340">
        <f t="shared" si="1599"/>
        <v>0</v>
      </c>
      <c r="AI10241" s="340">
        <f t="shared" si="1603"/>
        <v>0</v>
      </c>
      <c r="AJ10241" s="340">
        <f t="shared" si="1603"/>
        <v>0</v>
      </c>
      <c r="AK10241" s="340">
        <f t="shared" si="1603"/>
        <v>0</v>
      </c>
      <c r="AL10241" s="340">
        <f t="shared" si="1603"/>
        <v>0</v>
      </c>
      <c r="AM10241" s="340">
        <f t="shared" si="1603"/>
        <v>0</v>
      </c>
    </row>
    <row r="10242" spans="1:39" x14ac:dyDescent="0.35">
      <c r="A10242" s="337">
        <v>32155</v>
      </c>
      <c r="B10242" s="338">
        <f t="shared" si="1594"/>
        <v>1988</v>
      </c>
      <c r="C10242" s="338">
        <f t="shared" si="1595"/>
        <v>1</v>
      </c>
      <c r="D10242" s="338">
        <f t="shared" si="1596"/>
        <v>13</v>
      </c>
      <c r="E10242" s="334">
        <v>0</v>
      </c>
      <c r="F10242" s="334">
        <v>0</v>
      </c>
      <c r="G10242" s="334">
        <v>0</v>
      </c>
      <c r="H10242" s="334">
        <v>0</v>
      </c>
      <c r="I10242" s="334">
        <v>0</v>
      </c>
      <c r="J10242" s="334">
        <v>0</v>
      </c>
      <c r="K10242" s="334">
        <v>0</v>
      </c>
      <c r="L10242" s="334">
        <v>0</v>
      </c>
      <c r="M10242" s="334">
        <v>0</v>
      </c>
      <c r="N10242" s="334">
        <v>0</v>
      </c>
      <c r="O10242" s="334">
        <v>0</v>
      </c>
      <c r="P10242" s="334">
        <v>0</v>
      </c>
      <c r="Q10242" s="334">
        <v>0</v>
      </c>
      <c r="R10242" s="334">
        <v>0</v>
      </c>
      <c r="S10242" s="334">
        <v>0</v>
      </c>
      <c r="T10242" s="334">
        <v>0</v>
      </c>
      <c r="U10242" s="334">
        <v>0</v>
      </c>
      <c r="V10242" s="334">
        <v>0</v>
      </c>
      <c r="W10242" s="334">
        <v>0</v>
      </c>
      <c r="X10242" s="334">
        <v>0</v>
      </c>
      <c r="Y10242" s="334">
        <v>0</v>
      </c>
      <c r="Z10242" s="334">
        <v>0</v>
      </c>
      <c r="AA10242" s="334">
        <v>0</v>
      </c>
      <c r="AB10242" s="334">
        <v>0</v>
      </c>
      <c r="AD10242" s="334">
        <v>0</v>
      </c>
      <c r="AE10242" s="334">
        <f t="shared" si="1597"/>
        <v>0</v>
      </c>
      <c r="AF10242" s="334">
        <f t="shared" si="1598"/>
        <v>0</v>
      </c>
      <c r="AG10242" s="340">
        <f t="shared" si="1599"/>
        <v>0</v>
      </c>
      <c r="AI10242" s="340">
        <f t="shared" si="1603"/>
        <v>0</v>
      </c>
      <c r="AJ10242" s="340">
        <f t="shared" si="1603"/>
        <v>0</v>
      </c>
      <c r="AK10242" s="340">
        <f t="shared" si="1603"/>
        <v>0</v>
      </c>
      <c r="AL10242" s="340">
        <f t="shared" si="1603"/>
        <v>0</v>
      </c>
      <c r="AM10242" s="340">
        <f t="shared" si="1603"/>
        <v>0</v>
      </c>
    </row>
    <row r="10243" spans="1:39" x14ac:dyDescent="0.35">
      <c r="A10243" s="337">
        <v>32156</v>
      </c>
      <c r="B10243" s="338">
        <f t="shared" si="1594"/>
        <v>1988</v>
      </c>
      <c r="C10243" s="338">
        <f t="shared" si="1595"/>
        <v>1</v>
      </c>
      <c r="D10243" s="338">
        <f t="shared" si="1596"/>
        <v>14</v>
      </c>
      <c r="E10243" s="334">
        <v>0</v>
      </c>
      <c r="F10243" s="334">
        <v>0</v>
      </c>
      <c r="G10243" s="334">
        <v>0</v>
      </c>
      <c r="H10243" s="334">
        <v>0</v>
      </c>
      <c r="I10243" s="334">
        <v>0</v>
      </c>
      <c r="J10243" s="334">
        <v>0</v>
      </c>
      <c r="K10243" s="334">
        <v>0</v>
      </c>
      <c r="L10243" s="334">
        <v>0</v>
      </c>
      <c r="M10243" s="334">
        <v>0</v>
      </c>
      <c r="N10243" s="334">
        <v>0</v>
      </c>
      <c r="O10243" s="334">
        <v>0</v>
      </c>
      <c r="P10243" s="334">
        <v>0</v>
      </c>
      <c r="Q10243" s="334">
        <v>0</v>
      </c>
      <c r="R10243" s="334">
        <v>0</v>
      </c>
      <c r="S10243" s="334">
        <v>0</v>
      </c>
      <c r="T10243" s="334">
        <v>0</v>
      </c>
      <c r="U10243" s="334">
        <v>0</v>
      </c>
      <c r="V10243" s="334">
        <v>0</v>
      </c>
      <c r="W10243" s="334">
        <v>0</v>
      </c>
      <c r="X10243" s="334">
        <v>0</v>
      </c>
      <c r="Y10243" s="334">
        <v>0</v>
      </c>
      <c r="Z10243" s="334">
        <v>0</v>
      </c>
      <c r="AA10243" s="334">
        <v>0</v>
      </c>
      <c r="AB10243" s="334">
        <v>0</v>
      </c>
      <c r="AD10243" s="334">
        <v>0</v>
      </c>
      <c r="AE10243" s="334">
        <f t="shared" si="1597"/>
        <v>0</v>
      </c>
      <c r="AF10243" s="334">
        <f t="shared" si="1598"/>
        <v>0</v>
      </c>
      <c r="AG10243" s="340">
        <f t="shared" si="1599"/>
        <v>0</v>
      </c>
      <c r="AI10243" s="340">
        <f t="shared" si="1603"/>
        <v>0</v>
      </c>
      <c r="AJ10243" s="340">
        <f t="shared" si="1603"/>
        <v>0</v>
      </c>
      <c r="AK10243" s="340">
        <f t="shared" si="1603"/>
        <v>0</v>
      </c>
      <c r="AL10243" s="340">
        <f t="shared" si="1603"/>
        <v>0</v>
      </c>
      <c r="AM10243" s="340">
        <f t="shared" si="1603"/>
        <v>0</v>
      </c>
    </row>
    <row r="10244" spans="1:39" x14ac:dyDescent="0.35">
      <c r="A10244" s="337">
        <v>32157</v>
      </c>
      <c r="B10244" s="338">
        <f t="shared" ref="B10244:B10307" si="1604">YEAR(A10244)</f>
        <v>1988</v>
      </c>
      <c r="C10244" s="338">
        <f t="shared" ref="C10244:C10307" si="1605">MONTH(A10244)</f>
        <v>1</v>
      </c>
      <c r="D10244" s="338">
        <f t="shared" ref="D10244:D10307" si="1606">DAY(A10244)</f>
        <v>15</v>
      </c>
      <c r="E10244" s="334">
        <v>0</v>
      </c>
      <c r="F10244" s="334">
        <v>0</v>
      </c>
      <c r="G10244" s="334">
        <v>0</v>
      </c>
      <c r="H10244" s="334">
        <v>0</v>
      </c>
      <c r="I10244" s="334">
        <v>0</v>
      </c>
      <c r="J10244" s="334">
        <v>0</v>
      </c>
      <c r="K10244" s="334">
        <v>0</v>
      </c>
      <c r="L10244" s="334">
        <v>0</v>
      </c>
      <c r="M10244" s="334">
        <v>0</v>
      </c>
      <c r="N10244" s="334">
        <v>0</v>
      </c>
      <c r="O10244" s="334">
        <v>0</v>
      </c>
      <c r="P10244" s="334">
        <v>0</v>
      </c>
      <c r="Q10244" s="334">
        <v>0</v>
      </c>
      <c r="R10244" s="334">
        <v>0</v>
      </c>
      <c r="S10244" s="334">
        <v>0</v>
      </c>
      <c r="T10244" s="334">
        <v>0</v>
      </c>
      <c r="U10244" s="334">
        <v>0</v>
      </c>
      <c r="V10244" s="334">
        <v>0</v>
      </c>
      <c r="W10244" s="334">
        <v>0</v>
      </c>
      <c r="X10244" s="334">
        <v>0</v>
      </c>
      <c r="Y10244" s="334">
        <v>0</v>
      </c>
      <c r="Z10244" s="334">
        <v>0</v>
      </c>
      <c r="AA10244" s="334">
        <v>0</v>
      </c>
      <c r="AB10244" s="334">
        <v>0</v>
      </c>
      <c r="AD10244" s="334">
        <v>0</v>
      </c>
      <c r="AE10244" s="334">
        <f t="shared" ref="AE10244:AE10307" si="1607">AD10244</f>
        <v>0</v>
      </c>
      <c r="AF10244" s="334">
        <f t="shared" ref="AF10244:AF10307" si="1608">SUM(E10244:AB10244)</f>
        <v>0</v>
      </c>
      <c r="AG10244" s="340">
        <f t="shared" ref="AG10244:AG10307" si="1609">ABS(AF10244-AE10244)</f>
        <v>0</v>
      </c>
      <c r="AI10244" s="340">
        <f t="shared" ref="AI10244:AM10259" si="1610">IF($C10244=AI$1,$AF10244,0)</f>
        <v>0</v>
      </c>
      <c r="AJ10244" s="340">
        <f t="shared" si="1610"/>
        <v>0</v>
      </c>
      <c r="AK10244" s="340">
        <f t="shared" si="1610"/>
        <v>0</v>
      </c>
      <c r="AL10244" s="340">
        <f t="shared" si="1610"/>
        <v>0</v>
      </c>
      <c r="AM10244" s="340">
        <f t="shared" si="1610"/>
        <v>0</v>
      </c>
    </row>
    <row r="10245" spans="1:39" x14ac:dyDescent="0.35">
      <c r="A10245" s="337">
        <v>32158</v>
      </c>
      <c r="B10245" s="338">
        <f t="shared" si="1604"/>
        <v>1988</v>
      </c>
      <c r="C10245" s="338">
        <f t="shared" si="1605"/>
        <v>1</v>
      </c>
      <c r="D10245" s="338">
        <f t="shared" si="1606"/>
        <v>16</v>
      </c>
      <c r="E10245" s="334">
        <v>0</v>
      </c>
      <c r="F10245" s="334">
        <v>0</v>
      </c>
      <c r="G10245" s="334">
        <v>0</v>
      </c>
      <c r="H10245" s="334">
        <v>0</v>
      </c>
      <c r="I10245" s="334">
        <v>0</v>
      </c>
      <c r="J10245" s="334">
        <v>0</v>
      </c>
      <c r="K10245" s="334">
        <v>0</v>
      </c>
      <c r="L10245" s="334">
        <v>0</v>
      </c>
      <c r="M10245" s="334">
        <v>0</v>
      </c>
      <c r="N10245" s="334">
        <v>0</v>
      </c>
      <c r="O10245" s="334">
        <v>0</v>
      </c>
      <c r="P10245" s="334">
        <v>0</v>
      </c>
      <c r="Q10245" s="334">
        <v>0</v>
      </c>
      <c r="R10245" s="334">
        <v>0</v>
      </c>
      <c r="S10245" s="334">
        <v>0</v>
      </c>
      <c r="T10245" s="334">
        <v>0</v>
      </c>
      <c r="U10245" s="334">
        <v>0</v>
      </c>
      <c r="V10245" s="334">
        <v>0</v>
      </c>
      <c r="W10245" s="334">
        <v>0</v>
      </c>
      <c r="X10245" s="334">
        <v>0</v>
      </c>
      <c r="Y10245" s="334">
        <v>0</v>
      </c>
      <c r="Z10245" s="334">
        <v>0</v>
      </c>
      <c r="AA10245" s="334">
        <v>0</v>
      </c>
      <c r="AB10245" s="334">
        <v>0</v>
      </c>
      <c r="AD10245" s="334">
        <v>0</v>
      </c>
      <c r="AE10245" s="334">
        <f t="shared" si="1607"/>
        <v>0</v>
      </c>
      <c r="AF10245" s="334">
        <f t="shared" si="1608"/>
        <v>0</v>
      </c>
      <c r="AG10245" s="340">
        <f t="shared" si="1609"/>
        <v>0</v>
      </c>
      <c r="AI10245" s="340">
        <f t="shared" si="1610"/>
        <v>0</v>
      </c>
      <c r="AJ10245" s="340">
        <f t="shared" si="1610"/>
        <v>0</v>
      </c>
      <c r="AK10245" s="340">
        <f t="shared" si="1610"/>
        <v>0</v>
      </c>
      <c r="AL10245" s="340">
        <f t="shared" si="1610"/>
        <v>0</v>
      </c>
      <c r="AM10245" s="340">
        <f t="shared" si="1610"/>
        <v>0</v>
      </c>
    </row>
    <row r="10246" spans="1:39" x14ac:dyDescent="0.35">
      <c r="A10246" s="337">
        <v>32159</v>
      </c>
      <c r="B10246" s="338">
        <f t="shared" si="1604"/>
        <v>1988</v>
      </c>
      <c r="C10246" s="338">
        <f t="shared" si="1605"/>
        <v>1</v>
      </c>
      <c r="D10246" s="338">
        <f t="shared" si="1606"/>
        <v>17</v>
      </c>
      <c r="E10246" s="334">
        <v>0</v>
      </c>
      <c r="F10246" s="334">
        <v>0</v>
      </c>
      <c r="G10246" s="334">
        <v>0</v>
      </c>
      <c r="H10246" s="334">
        <v>0</v>
      </c>
      <c r="I10246" s="334">
        <v>0</v>
      </c>
      <c r="J10246" s="334">
        <v>0</v>
      </c>
      <c r="K10246" s="334">
        <v>0</v>
      </c>
      <c r="L10246" s="334">
        <v>0</v>
      </c>
      <c r="M10246" s="334">
        <v>0</v>
      </c>
      <c r="N10246" s="334">
        <v>0</v>
      </c>
      <c r="O10246" s="334">
        <v>0</v>
      </c>
      <c r="P10246" s="334">
        <v>0</v>
      </c>
      <c r="Q10246" s="334">
        <v>0</v>
      </c>
      <c r="R10246" s="334">
        <v>0</v>
      </c>
      <c r="S10246" s="334">
        <v>0</v>
      </c>
      <c r="T10246" s="334">
        <v>0</v>
      </c>
      <c r="U10246" s="334">
        <v>0</v>
      </c>
      <c r="V10246" s="334">
        <v>0</v>
      </c>
      <c r="W10246" s="334">
        <v>0</v>
      </c>
      <c r="X10246" s="334">
        <v>0</v>
      </c>
      <c r="Y10246" s="334">
        <v>0</v>
      </c>
      <c r="Z10246" s="334">
        <v>0</v>
      </c>
      <c r="AA10246" s="334">
        <v>0</v>
      </c>
      <c r="AB10246" s="334">
        <v>0</v>
      </c>
      <c r="AD10246" s="334">
        <v>0</v>
      </c>
      <c r="AE10246" s="334">
        <f t="shared" si="1607"/>
        <v>0</v>
      </c>
      <c r="AF10246" s="334">
        <f t="shared" si="1608"/>
        <v>0</v>
      </c>
      <c r="AG10246" s="340">
        <f t="shared" si="1609"/>
        <v>0</v>
      </c>
      <c r="AI10246" s="340">
        <f t="shared" si="1610"/>
        <v>0</v>
      </c>
      <c r="AJ10246" s="340">
        <f t="shared" si="1610"/>
        <v>0</v>
      </c>
      <c r="AK10246" s="340">
        <f t="shared" si="1610"/>
        <v>0</v>
      </c>
      <c r="AL10246" s="340">
        <f t="shared" si="1610"/>
        <v>0</v>
      </c>
      <c r="AM10246" s="340">
        <f t="shared" si="1610"/>
        <v>0</v>
      </c>
    </row>
    <row r="10247" spans="1:39" x14ac:dyDescent="0.35">
      <c r="A10247" s="337">
        <v>32160</v>
      </c>
      <c r="B10247" s="338">
        <f t="shared" si="1604"/>
        <v>1988</v>
      </c>
      <c r="C10247" s="338">
        <f t="shared" si="1605"/>
        <v>1</v>
      </c>
      <c r="D10247" s="338">
        <f t="shared" si="1606"/>
        <v>18</v>
      </c>
      <c r="E10247" s="334">
        <v>0</v>
      </c>
      <c r="F10247" s="334">
        <v>0</v>
      </c>
      <c r="G10247" s="334">
        <v>0</v>
      </c>
      <c r="H10247" s="334">
        <v>0</v>
      </c>
      <c r="I10247" s="334">
        <v>0</v>
      </c>
      <c r="J10247" s="334">
        <v>0</v>
      </c>
      <c r="K10247" s="334">
        <v>0</v>
      </c>
      <c r="L10247" s="334">
        <v>0</v>
      </c>
      <c r="M10247" s="334">
        <v>0</v>
      </c>
      <c r="N10247" s="334">
        <v>0</v>
      </c>
      <c r="O10247" s="334">
        <v>0</v>
      </c>
      <c r="P10247" s="334">
        <v>0</v>
      </c>
      <c r="Q10247" s="334">
        <v>0</v>
      </c>
      <c r="R10247" s="334">
        <v>0</v>
      </c>
      <c r="S10247" s="334">
        <v>0</v>
      </c>
      <c r="T10247" s="334">
        <v>0</v>
      </c>
      <c r="U10247" s="334">
        <v>0</v>
      </c>
      <c r="V10247" s="334">
        <v>0</v>
      </c>
      <c r="W10247" s="334">
        <v>0</v>
      </c>
      <c r="X10247" s="334">
        <v>0</v>
      </c>
      <c r="Y10247" s="334">
        <v>0</v>
      </c>
      <c r="Z10247" s="334">
        <v>0</v>
      </c>
      <c r="AA10247" s="334">
        <v>0</v>
      </c>
      <c r="AB10247" s="334">
        <v>0</v>
      </c>
      <c r="AD10247" s="334">
        <v>0</v>
      </c>
      <c r="AE10247" s="334">
        <f t="shared" si="1607"/>
        <v>0</v>
      </c>
      <c r="AF10247" s="334">
        <f t="shared" si="1608"/>
        <v>0</v>
      </c>
      <c r="AG10247" s="340">
        <f t="shared" si="1609"/>
        <v>0</v>
      </c>
      <c r="AI10247" s="340">
        <f t="shared" si="1610"/>
        <v>0</v>
      </c>
      <c r="AJ10247" s="340">
        <f t="shared" si="1610"/>
        <v>0</v>
      </c>
      <c r="AK10247" s="340">
        <f t="shared" si="1610"/>
        <v>0</v>
      </c>
      <c r="AL10247" s="340">
        <f t="shared" si="1610"/>
        <v>0</v>
      </c>
      <c r="AM10247" s="340">
        <f t="shared" si="1610"/>
        <v>0</v>
      </c>
    </row>
    <row r="10248" spans="1:39" x14ac:dyDescent="0.35">
      <c r="A10248" s="337">
        <v>32161</v>
      </c>
      <c r="B10248" s="338">
        <f t="shared" si="1604"/>
        <v>1988</v>
      </c>
      <c r="C10248" s="338">
        <f t="shared" si="1605"/>
        <v>1</v>
      </c>
      <c r="D10248" s="338">
        <f t="shared" si="1606"/>
        <v>19</v>
      </c>
      <c r="E10248" s="334">
        <v>0</v>
      </c>
      <c r="F10248" s="334">
        <v>0</v>
      </c>
      <c r="G10248" s="334">
        <v>0</v>
      </c>
      <c r="H10248" s="334">
        <v>0</v>
      </c>
      <c r="I10248" s="334">
        <v>0</v>
      </c>
      <c r="J10248" s="334">
        <v>0</v>
      </c>
      <c r="K10248" s="334">
        <v>0</v>
      </c>
      <c r="L10248" s="334">
        <v>0</v>
      </c>
      <c r="M10248" s="334">
        <v>0</v>
      </c>
      <c r="N10248" s="334">
        <v>0</v>
      </c>
      <c r="O10248" s="334">
        <v>0</v>
      </c>
      <c r="P10248" s="334">
        <v>0</v>
      </c>
      <c r="Q10248" s="334">
        <v>0</v>
      </c>
      <c r="R10248" s="334">
        <v>0</v>
      </c>
      <c r="S10248" s="334">
        <v>0</v>
      </c>
      <c r="T10248" s="334">
        <v>0</v>
      </c>
      <c r="U10248" s="334">
        <v>0</v>
      </c>
      <c r="V10248" s="334">
        <v>0</v>
      </c>
      <c r="W10248" s="334">
        <v>0</v>
      </c>
      <c r="X10248" s="334">
        <v>0</v>
      </c>
      <c r="Y10248" s="334">
        <v>0</v>
      </c>
      <c r="Z10248" s="334">
        <v>0</v>
      </c>
      <c r="AA10248" s="334">
        <v>0</v>
      </c>
      <c r="AB10248" s="334">
        <v>0</v>
      </c>
      <c r="AD10248" s="334">
        <v>0</v>
      </c>
      <c r="AE10248" s="334">
        <f t="shared" si="1607"/>
        <v>0</v>
      </c>
      <c r="AF10248" s="334">
        <f t="shared" si="1608"/>
        <v>0</v>
      </c>
      <c r="AG10248" s="340">
        <f t="shared" si="1609"/>
        <v>0</v>
      </c>
      <c r="AI10248" s="340">
        <f t="shared" si="1610"/>
        <v>0</v>
      </c>
      <c r="AJ10248" s="340">
        <f t="shared" si="1610"/>
        <v>0</v>
      </c>
      <c r="AK10248" s="340">
        <f t="shared" si="1610"/>
        <v>0</v>
      </c>
      <c r="AL10248" s="340">
        <f t="shared" si="1610"/>
        <v>0</v>
      </c>
      <c r="AM10248" s="340">
        <f t="shared" si="1610"/>
        <v>0</v>
      </c>
    </row>
    <row r="10249" spans="1:39" x14ac:dyDescent="0.35">
      <c r="A10249" s="337">
        <v>32162</v>
      </c>
      <c r="B10249" s="338">
        <f t="shared" si="1604"/>
        <v>1988</v>
      </c>
      <c r="C10249" s="338">
        <f t="shared" si="1605"/>
        <v>1</v>
      </c>
      <c r="D10249" s="338">
        <f t="shared" si="1606"/>
        <v>20</v>
      </c>
      <c r="E10249" s="334">
        <v>0</v>
      </c>
      <c r="F10249" s="334">
        <v>0</v>
      </c>
      <c r="G10249" s="334">
        <v>0</v>
      </c>
      <c r="H10249" s="334">
        <v>0</v>
      </c>
      <c r="I10249" s="334">
        <v>0</v>
      </c>
      <c r="J10249" s="334">
        <v>0</v>
      </c>
      <c r="K10249" s="334">
        <v>0</v>
      </c>
      <c r="L10249" s="334">
        <v>0</v>
      </c>
      <c r="M10249" s="334">
        <v>0</v>
      </c>
      <c r="N10249" s="334">
        <v>0</v>
      </c>
      <c r="O10249" s="334">
        <v>0</v>
      </c>
      <c r="P10249" s="334">
        <v>0</v>
      </c>
      <c r="Q10249" s="334">
        <v>0</v>
      </c>
      <c r="R10249" s="334">
        <v>0</v>
      </c>
      <c r="S10249" s="334">
        <v>0</v>
      </c>
      <c r="T10249" s="334">
        <v>0</v>
      </c>
      <c r="U10249" s="334">
        <v>0</v>
      </c>
      <c r="V10249" s="334">
        <v>0</v>
      </c>
      <c r="W10249" s="334">
        <v>0</v>
      </c>
      <c r="X10249" s="334">
        <v>0</v>
      </c>
      <c r="Y10249" s="334">
        <v>0</v>
      </c>
      <c r="Z10249" s="334">
        <v>0</v>
      </c>
      <c r="AA10249" s="334">
        <v>0</v>
      </c>
      <c r="AB10249" s="334">
        <v>0</v>
      </c>
      <c r="AD10249" s="334">
        <v>0</v>
      </c>
      <c r="AE10249" s="334">
        <f t="shared" si="1607"/>
        <v>0</v>
      </c>
      <c r="AF10249" s="334">
        <f t="shared" si="1608"/>
        <v>0</v>
      </c>
      <c r="AG10249" s="340">
        <f t="shared" si="1609"/>
        <v>0</v>
      </c>
      <c r="AI10249" s="340">
        <f t="shared" si="1610"/>
        <v>0</v>
      </c>
      <c r="AJ10249" s="340">
        <f t="shared" si="1610"/>
        <v>0</v>
      </c>
      <c r="AK10249" s="340">
        <f t="shared" si="1610"/>
        <v>0</v>
      </c>
      <c r="AL10249" s="340">
        <f t="shared" si="1610"/>
        <v>0</v>
      </c>
      <c r="AM10249" s="340">
        <f t="shared" si="1610"/>
        <v>0</v>
      </c>
    </row>
    <row r="10250" spans="1:39" x14ac:dyDescent="0.35">
      <c r="A10250" s="337">
        <v>32163</v>
      </c>
      <c r="B10250" s="338">
        <f t="shared" si="1604"/>
        <v>1988</v>
      </c>
      <c r="C10250" s="338">
        <f t="shared" si="1605"/>
        <v>1</v>
      </c>
      <c r="D10250" s="338">
        <f t="shared" si="1606"/>
        <v>21</v>
      </c>
      <c r="E10250" s="334">
        <v>0</v>
      </c>
      <c r="F10250" s="334">
        <v>0</v>
      </c>
      <c r="G10250" s="334">
        <v>0</v>
      </c>
      <c r="H10250" s="334">
        <v>0</v>
      </c>
      <c r="I10250" s="334">
        <v>0</v>
      </c>
      <c r="J10250" s="334">
        <v>0</v>
      </c>
      <c r="K10250" s="334">
        <v>0</v>
      </c>
      <c r="L10250" s="334">
        <v>0</v>
      </c>
      <c r="M10250" s="334">
        <v>0</v>
      </c>
      <c r="N10250" s="334">
        <v>0</v>
      </c>
      <c r="O10250" s="334">
        <v>0</v>
      </c>
      <c r="P10250" s="334">
        <v>0</v>
      </c>
      <c r="Q10250" s="334">
        <v>0</v>
      </c>
      <c r="R10250" s="334">
        <v>0</v>
      </c>
      <c r="S10250" s="334">
        <v>0</v>
      </c>
      <c r="T10250" s="334">
        <v>0</v>
      </c>
      <c r="U10250" s="334">
        <v>0</v>
      </c>
      <c r="V10250" s="334">
        <v>0</v>
      </c>
      <c r="W10250" s="334">
        <v>0</v>
      </c>
      <c r="X10250" s="334">
        <v>0</v>
      </c>
      <c r="Y10250" s="334">
        <v>0</v>
      </c>
      <c r="Z10250" s="334">
        <v>0</v>
      </c>
      <c r="AA10250" s="334">
        <v>0</v>
      </c>
      <c r="AB10250" s="334">
        <v>0</v>
      </c>
      <c r="AD10250" s="334">
        <v>0</v>
      </c>
      <c r="AE10250" s="334">
        <f t="shared" si="1607"/>
        <v>0</v>
      </c>
      <c r="AF10250" s="334">
        <f t="shared" si="1608"/>
        <v>0</v>
      </c>
      <c r="AG10250" s="340">
        <f t="shared" si="1609"/>
        <v>0</v>
      </c>
      <c r="AI10250" s="340">
        <f t="shared" si="1610"/>
        <v>0</v>
      </c>
      <c r="AJ10250" s="340">
        <f t="shared" si="1610"/>
        <v>0</v>
      </c>
      <c r="AK10250" s="340">
        <f t="shared" si="1610"/>
        <v>0</v>
      </c>
      <c r="AL10250" s="340">
        <f t="shared" si="1610"/>
        <v>0</v>
      </c>
      <c r="AM10250" s="340">
        <f t="shared" si="1610"/>
        <v>0</v>
      </c>
    </row>
    <row r="10251" spans="1:39" x14ac:dyDescent="0.35">
      <c r="A10251" s="337">
        <v>32164</v>
      </c>
      <c r="B10251" s="338">
        <f t="shared" si="1604"/>
        <v>1988</v>
      </c>
      <c r="C10251" s="338">
        <f t="shared" si="1605"/>
        <v>1</v>
      </c>
      <c r="D10251" s="338">
        <f t="shared" si="1606"/>
        <v>22</v>
      </c>
      <c r="E10251" s="334">
        <v>0</v>
      </c>
      <c r="F10251" s="334">
        <v>0</v>
      </c>
      <c r="G10251" s="334">
        <v>0</v>
      </c>
      <c r="H10251" s="334">
        <v>0</v>
      </c>
      <c r="I10251" s="334">
        <v>0</v>
      </c>
      <c r="J10251" s="334">
        <v>0</v>
      </c>
      <c r="K10251" s="334">
        <v>0</v>
      </c>
      <c r="L10251" s="334">
        <v>0</v>
      </c>
      <c r="M10251" s="334">
        <v>0</v>
      </c>
      <c r="N10251" s="334">
        <v>0</v>
      </c>
      <c r="O10251" s="334">
        <v>0</v>
      </c>
      <c r="P10251" s="334">
        <v>0</v>
      </c>
      <c r="Q10251" s="334">
        <v>0</v>
      </c>
      <c r="R10251" s="334">
        <v>0</v>
      </c>
      <c r="S10251" s="334">
        <v>0</v>
      </c>
      <c r="T10251" s="334">
        <v>0</v>
      </c>
      <c r="U10251" s="334">
        <v>0</v>
      </c>
      <c r="V10251" s="334">
        <v>0</v>
      </c>
      <c r="W10251" s="334">
        <v>0</v>
      </c>
      <c r="X10251" s="334">
        <v>0</v>
      </c>
      <c r="Y10251" s="334">
        <v>0</v>
      </c>
      <c r="Z10251" s="334">
        <v>0</v>
      </c>
      <c r="AA10251" s="334">
        <v>0</v>
      </c>
      <c r="AB10251" s="334">
        <v>0</v>
      </c>
      <c r="AD10251" s="334">
        <v>0</v>
      </c>
      <c r="AE10251" s="334">
        <f t="shared" si="1607"/>
        <v>0</v>
      </c>
      <c r="AF10251" s="334">
        <f t="shared" si="1608"/>
        <v>0</v>
      </c>
      <c r="AG10251" s="340">
        <f t="shared" si="1609"/>
        <v>0</v>
      </c>
      <c r="AI10251" s="340">
        <f t="shared" si="1610"/>
        <v>0</v>
      </c>
      <c r="AJ10251" s="340">
        <f t="shared" si="1610"/>
        <v>0</v>
      </c>
      <c r="AK10251" s="340">
        <f t="shared" si="1610"/>
        <v>0</v>
      </c>
      <c r="AL10251" s="340">
        <f t="shared" si="1610"/>
        <v>0</v>
      </c>
      <c r="AM10251" s="340">
        <f t="shared" si="1610"/>
        <v>0</v>
      </c>
    </row>
    <row r="10252" spans="1:39" x14ac:dyDescent="0.35">
      <c r="A10252" s="337">
        <v>32165</v>
      </c>
      <c r="B10252" s="338">
        <f t="shared" si="1604"/>
        <v>1988</v>
      </c>
      <c r="C10252" s="338">
        <f t="shared" si="1605"/>
        <v>1</v>
      </c>
      <c r="D10252" s="338">
        <f t="shared" si="1606"/>
        <v>23</v>
      </c>
      <c r="E10252" s="334">
        <v>0</v>
      </c>
      <c r="F10252" s="334">
        <v>0</v>
      </c>
      <c r="G10252" s="334">
        <v>0</v>
      </c>
      <c r="H10252" s="334">
        <v>0</v>
      </c>
      <c r="I10252" s="334">
        <v>0</v>
      </c>
      <c r="J10252" s="334">
        <v>0</v>
      </c>
      <c r="K10252" s="334">
        <v>0</v>
      </c>
      <c r="L10252" s="334">
        <v>0</v>
      </c>
      <c r="M10252" s="334">
        <v>0</v>
      </c>
      <c r="N10252" s="334">
        <v>0</v>
      </c>
      <c r="O10252" s="334">
        <v>0</v>
      </c>
      <c r="P10252" s="334">
        <v>0</v>
      </c>
      <c r="Q10252" s="334">
        <v>0</v>
      </c>
      <c r="R10252" s="334">
        <v>0</v>
      </c>
      <c r="S10252" s="334">
        <v>0</v>
      </c>
      <c r="T10252" s="334">
        <v>0</v>
      </c>
      <c r="U10252" s="334">
        <v>0</v>
      </c>
      <c r="V10252" s="334">
        <v>0</v>
      </c>
      <c r="W10252" s="334">
        <v>0</v>
      </c>
      <c r="X10252" s="334">
        <v>0</v>
      </c>
      <c r="Y10252" s="334">
        <v>0</v>
      </c>
      <c r="Z10252" s="334">
        <v>0</v>
      </c>
      <c r="AA10252" s="334">
        <v>0</v>
      </c>
      <c r="AB10252" s="334">
        <v>0</v>
      </c>
      <c r="AD10252" s="334">
        <v>0</v>
      </c>
      <c r="AE10252" s="334">
        <f t="shared" si="1607"/>
        <v>0</v>
      </c>
      <c r="AF10252" s="334">
        <f t="shared" si="1608"/>
        <v>0</v>
      </c>
      <c r="AG10252" s="340">
        <f t="shared" si="1609"/>
        <v>0</v>
      </c>
      <c r="AI10252" s="340">
        <f t="shared" si="1610"/>
        <v>0</v>
      </c>
      <c r="AJ10252" s="340">
        <f t="shared" si="1610"/>
        <v>0</v>
      </c>
      <c r="AK10252" s="340">
        <f t="shared" si="1610"/>
        <v>0</v>
      </c>
      <c r="AL10252" s="340">
        <f t="shared" si="1610"/>
        <v>0</v>
      </c>
      <c r="AM10252" s="340">
        <f t="shared" si="1610"/>
        <v>0</v>
      </c>
    </row>
    <row r="10253" spans="1:39" x14ac:dyDescent="0.35">
      <c r="A10253" s="337">
        <v>32166</v>
      </c>
      <c r="B10253" s="338">
        <f t="shared" si="1604"/>
        <v>1988</v>
      </c>
      <c r="C10253" s="338">
        <f t="shared" si="1605"/>
        <v>1</v>
      </c>
      <c r="D10253" s="338">
        <f t="shared" si="1606"/>
        <v>24</v>
      </c>
      <c r="E10253" s="334">
        <v>0</v>
      </c>
      <c r="F10253" s="334">
        <v>0</v>
      </c>
      <c r="G10253" s="334">
        <v>0</v>
      </c>
      <c r="H10253" s="334">
        <v>0</v>
      </c>
      <c r="I10253" s="334">
        <v>0</v>
      </c>
      <c r="J10253" s="334">
        <v>0</v>
      </c>
      <c r="K10253" s="334">
        <v>0</v>
      </c>
      <c r="L10253" s="334">
        <v>0</v>
      </c>
      <c r="M10253" s="334">
        <v>0</v>
      </c>
      <c r="N10253" s="334">
        <v>0</v>
      </c>
      <c r="O10253" s="334">
        <v>0</v>
      </c>
      <c r="P10253" s="334">
        <v>0</v>
      </c>
      <c r="Q10253" s="334">
        <v>0</v>
      </c>
      <c r="R10253" s="334">
        <v>0</v>
      </c>
      <c r="S10253" s="334">
        <v>0</v>
      </c>
      <c r="T10253" s="334">
        <v>0</v>
      </c>
      <c r="U10253" s="334">
        <v>0</v>
      </c>
      <c r="V10253" s="334">
        <v>0</v>
      </c>
      <c r="W10253" s="334">
        <v>0</v>
      </c>
      <c r="X10253" s="334">
        <v>0</v>
      </c>
      <c r="Y10253" s="334">
        <v>0</v>
      </c>
      <c r="Z10253" s="334">
        <v>0</v>
      </c>
      <c r="AA10253" s="334">
        <v>0</v>
      </c>
      <c r="AB10253" s="334">
        <v>0</v>
      </c>
      <c r="AD10253" s="334">
        <v>0</v>
      </c>
      <c r="AE10253" s="334">
        <f t="shared" si="1607"/>
        <v>0</v>
      </c>
      <c r="AF10253" s="334">
        <f t="shared" si="1608"/>
        <v>0</v>
      </c>
      <c r="AG10253" s="340">
        <f t="shared" si="1609"/>
        <v>0</v>
      </c>
      <c r="AI10253" s="340">
        <f t="shared" si="1610"/>
        <v>0</v>
      </c>
      <c r="AJ10253" s="340">
        <f t="shared" si="1610"/>
        <v>0</v>
      </c>
      <c r="AK10253" s="340">
        <f t="shared" si="1610"/>
        <v>0</v>
      </c>
      <c r="AL10253" s="340">
        <f t="shared" si="1610"/>
        <v>0</v>
      </c>
      <c r="AM10253" s="340">
        <f t="shared" si="1610"/>
        <v>0</v>
      </c>
    </row>
    <row r="10254" spans="1:39" x14ac:dyDescent="0.35">
      <c r="A10254" s="337">
        <v>32167</v>
      </c>
      <c r="B10254" s="338">
        <f t="shared" si="1604"/>
        <v>1988</v>
      </c>
      <c r="C10254" s="338">
        <f t="shared" si="1605"/>
        <v>1</v>
      </c>
      <c r="D10254" s="338">
        <f t="shared" si="1606"/>
        <v>25</v>
      </c>
      <c r="E10254" s="334">
        <v>0</v>
      </c>
      <c r="F10254" s="334">
        <v>0</v>
      </c>
      <c r="G10254" s="334">
        <v>0</v>
      </c>
      <c r="H10254" s="334">
        <v>0</v>
      </c>
      <c r="I10254" s="334">
        <v>0</v>
      </c>
      <c r="J10254" s="334">
        <v>0</v>
      </c>
      <c r="K10254" s="334">
        <v>0</v>
      </c>
      <c r="L10254" s="334">
        <v>0</v>
      </c>
      <c r="M10254" s="334">
        <v>0</v>
      </c>
      <c r="N10254" s="334">
        <v>0</v>
      </c>
      <c r="O10254" s="334">
        <v>0</v>
      </c>
      <c r="P10254" s="334">
        <v>0</v>
      </c>
      <c r="Q10254" s="334">
        <v>0</v>
      </c>
      <c r="R10254" s="334">
        <v>0</v>
      </c>
      <c r="S10254" s="334">
        <v>0</v>
      </c>
      <c r="T10254" s="334">
        <v>0</v>
      </c>
      <c r="U10254" s="334">
        <v>0</v>
      </c>
      <c r="V10254" s="334">
        <v>0</v>
      </c>
      <c r="W10254" s="334">
        <v>0</v>
      </c>
      <c r="X10254" s="334">
        <v>0</v>
      </c>
      <c r="Y10254" s="334">
        <v>0</v>
      </c>
      <c r="Z10254" s="334">
        <v>0</v>
      </c>
      <c r="AA10254" s="334">
        <v>0</v>
      </c>
      <c r="AB10254" s="334">
        <v>0</v>
      </c>
      <c r="AD10254" s="334">
        <v>0</v>
      </c>
      <c r="AE10254" s="334">
        <f t="shared" si="1607"/>
        <v>0</v>
      </c>
      <c r="AF10254" s="334">
        <f t="shared" si="1608"/>
        <v>0</v>
      </c>
      <c r="AG10254" s="340">
        <f t="shared" si="1609"/>
        <v>0</v>
      </c>
      <c r="AI10254" s="340">
        <f t="shared" si="1610"/>
        <v>0</v>
      </c>
      <c r="AJ10254" s="340">
        <f t="shared" si="1610"/>
        <v>0</v>
      </c>
      <c r="AK10254" s="340">
        <f t="shared" si="1610"/>
        <v>0</v>
      </c>
      <c r="AL10254" s="340">
        <f t="shared" si="1610"/>
        <v>0</v>
      </c>
      <c r="AM10254" s="340">
        <f t="shared" si="1610"/>
        <v>0</v>
      </c>
    </row>
    <row r="10255" spans="1:39" x14ac:dyDescent="0.35">
      <c r="A10255" s="337">
        <v>32168</v>
      </c>
      <c r="B10255" s="338">
        <f t="shared" si="1604"/>
        <v>1988</v>
      </c>
      <c r="C10255" s="338">
        <f t="shared" si="1605"/>
        <v>1</v>
      </c>
      <c r="D10255" s="338">
        <f t="shared" si="1606"/>
        <v>26</v>
      </c>
      <c r="E10255" s="334">
        <v>0</v>
      </c>
      <c r="F10255" s="334">
        <v>0</v>
      </c>
      <c r="G10255" s="334">
        <v>0</v>
      </c>
      <c r="H10255" s="334">
        <v>0</v>
      </c>
      <c r="I10255" s="334">
        <v>0</v>
      </c>
      <c r="J10255" s="334">
        <v>0</v>
      </c>
      <c r="K10255" s="334">
        <v>0</v>
      </c>
      <c r="L10255" s="334">
        <v>0</v>
      </c>
      <c r="M10255" s="334">
        <v>0</v>
      </c>
      <c r="N10255" s="334">
        <v>0</v>
      </c>
      <c r="O10255" s="334">
        <v>0</v>
      </c>
      <c r="P10255" s="334">
        <v>0</v>
      </c>
      <c r="Q10255" s="334">
        <v>0</v>
      </c>
      <c r="R10255" s="334">
        <v>0</v>
      </c>
      <c r="S10255" s="334">
        <v>0</v>
      </c>
      <c r="T10255" s="334">
        <v>0</v>
      </c>
      <c r="U10255" s="334">
        <v>0</v>
      </c>
      <c r="V10255" s="334">
        <v>0</v>
      </c>
      <c r="W10255" s="334">
        <v>0</v>
      </c>
      <c r="X10255" s="334">
        <v>0</v>
      </c>
      <c r="Y10255" s="334">
        <v>0</v>
      </c>
      <c r="Z10255" s="334">
        <v>0</v>
      </c>
      <c r="AA10255" s="334">
        <v>0</v>
      </c>
      <c r="AB10255" s="334">
        <v>0</v>
      </c>
      <c r="AD10255" s="334">
        <v>0</v>
      </c>
      <c r="AE10255" s="334">
        <f t="shared" si="1607"/>
        <v>0</v>
      </c>
      <c r="AF10255" s="334">
        <f t="shared" si="1608"/>
        <v>0</v>
      </c>
      <c r="AG10255" s="340">
        <f t="shared" si="1609"/>
        <v>0</v>
      </c>
      <c r="AI10255" s="340">
        <f t="shared" si="1610"/>
        <v>0</v>
      </c>
      <c r="AJ10255" s="340">
        <f t="shared" si="1610"/>
        <v>0</v>
      </c>
      <c r="AK10255" s="340">
        <f t="shared" si="1610"/>
        <v>0</v>
      </c>
      <c r="AL10255" s="340">
        <f t="shared" si="1610"/>
        <v>0</v>
      </c>
      <c r="AM10255" s="340">
        <f t="shared" si="1610"/>
        <v>0</v>
      </c>
    </row>
    <row r="10256" spans="1:39" x14ac:dyDescent="0.35">
      <c r="A10256" s="337">
        <v>32169</v>
      </c>
      <c r="B10256" s="338">
        <f t="shared" si="1604"/>
        <v>1988</v>
      </c>
      <c r="C10256" s="338">
        <f t="shared" si="1605"/>
        <v>1</v>
      </c>
      <c r="D10256" s="338">
        <f t="shared" si="1606"/>
        <v>27</v>
      </c>
      <c r="E10256" s="334">
        <v>0</v>
      </c>
      <c r="F10256" s="334">
        <v>0</v>
      </c>
      <c r="G10256" s="334">
        <v>0</v>
      </c>
      <c r="H10256" s="334">
        <v>0</v>
      </c>
      <c r="I10256" s="334">
        <v>0</v>
      </c>
      <c r="J10256" s="334">
        <v>0</v>
      </c>
      <c r="K10256" s="334">
        <v>0</v>
      </c>
      <c r="L10256" s="334">
        <v>0</v>
      </c>
      <c r="M10256" s="334">
        <v>0</v>
      </c>
      <c r="N10256" s="334">
        <v>0</v>
      </c>
      <c r="O10256" s="334">
        <v>0</v>
      </c>
      <c r="P10256" s="334">
        <v>0</v>
      </c>
      <c r="Q10256" s="334">
        <v>0</v>
      </c>
      <c r="R10256" s="334">
        <v>0</v>
      </c>
      <c r="S10256" s="334">
        <v>0</v>
      </c>
      <c r="T10256" s="334">
        <v>0</v>
      </c>
      <c r="U10256" s="334">
        <v>0</v>
      </c>
      <c r="V10256" s="334">
        <v>0</v>
      </c>
      <c r="W10256" s="334">
        <v>0</v>
      </c>
      <c r="X10256" s="334">
        <v>0</v>
      </c>
      <c r="Y10256" s="334">
        <v>0</v>
      </c>
      <c r="Z10256" s="334">
        <v>0</v>
      </c>
      <c r="AA10256" s="334">
        <v>0</v>
      </c>
      <c r="AB10256" s="334">
        <v>0</v>
      </c>
      <c r="AD10256" s="334">
        <v>0</v>
      </c>
      <c r="AE10256" s="334">
        <f t="shared" si="1607"/>
        <v>0</v>
      </c>
      <c r="AF10256" s="334">
        <f t="shared" si="1608"/>
        <v>0</v>
      </c>
      <c r="AG10256" s="340">
        <f t="shared" si="1609"/>
        <v>0</v>
      </c>
      <c r="AI10256" s="340">
        <f t="shared" si="1610"/>
        <v>0</v>
      </c>
      <c r="AJ10256" s="340">
        <f t="shared" si="1610"/>
        <v>0</v>
      </c>
      <c r="AK10256" s="340">
        <f t="shared" si="1610"/>
        <v>0</v>
      </c>
      <c r="AL10256" s="340">
        <f t="shared" si="1610"/>
        <v>0</v>
      </c>
      <c r="AM10256" s="340">
        <f t="shared" si="1610"/>
        <v>0</v>
      </c>
    </row>
    <row r="10257" spans="1:39" x14ac:dyDescent="0.35">
      <c r="A10257" s="337">
        <v>32170</v>
      </c>
      <c r="B10257" s="338">
        <f t="shared" si="1604"/>
        <v>1988</v>
      </c>
      <c r="C10257" s="338">
        <f t="shared" si="1605"/>
        <v>1</v>
      </c>
      <c r="D10257" s="338">
        <f t="shared" si="1606"/>
        <v>28</v>
      </c>
      <c r="E10257" s="334">
        <v>0</v>
      </c>
      <c r="F10257" s="334">
        <v>0</v>
      </c>
      <c r="G10257" s="334">
        <v>0</v>
      </c>
      <c r="H10257" s="334">
        <v>0</v>
      </c>
      <c r="I10257" s="334">
        <v>0</v>
      </c>
      <c r="J10257" s="334">
        <v>0</v>
      </c>
      <c r="K10257" s="334">
        <v>0</v>
      </c>
      <c r="L10257" s="334">
        <v>0</v>
      </c>
      <c r="M10257" s="334">
        <v>0</v>
      </c>
      <c r="N10257" s="334">
        <v>0</v>
      </c>
      <c r="O10257" s="334">
        <v>0</v>
      </c>
      <c r="P10257" s="334">
        <v>0</v>
      </c>
      <c r="Q10257" s="334">
        <v>0</v>
      </c>
      <c r="R10257" s="334">
        <v>0</v>
      </c>
      <c r="S10257" s="334">
        <v>0</v>
      </c>
      <c r="T10257" s="334">
        <v>0</v>
      </c>
      <c r="U10257" s="334">
        <v>0</v>
      </c>
      <c r="V10257" s="334">
        <v>0</v>
      </c>
      <c r="W10257" s="334">
        <v>0</v>
      </c>
      <c r="X10257" s="334">
        <v>0</v>
      </c>
      <c r="Y10257" s="334">
        <v>0</v>
      </c>
      <c r="Z10257" s="334">
        <v>0</v>
      </c>
      <c r="AA10257" s="334">
        <v>0</v>
      </c>
      <c r="AB10257" s="334">
        <v>0</v>
      </c>
      <c r="AD10257" s="334">
        <v>0</v>
      </c>
      <c r="AE10257" s="334">
        <f t="shared" si="1607"/>
        <v>0</v>
      </c>
      <c r="AF10257" s="334">
        <f t="shared" si="1608"/>
        <v>0</v>
      </c>
      <c r="AG10257" s="340">
        <f t="shared" si="1609"/>
        <v>0</v>
      </c>
      <c r="AI10257" s="340">
        <f t="shared" si="1610"/>
        <v>0</v>
      </c>
      <c r="AJ10257" s="340">
        <f t="shared" si="1610"/>
        <v>0</v>
      </c>
      <c r="AK10257" s="340">
        <f t="shared" si="1610"/>
        <v>0</v>
      </c>
      <c r="AL10257" s="340">
        <f t="shared" si="1610"/>
        <v>0</v>
      </c>
      <c r="AM10257" s="340">
        <f t="shared" si="1610"/>
        <v>0</v>
      </c>
    </row>
    <row r="10258" spans="1:39" x14ac:dyDescent="0.35">
      <c r="A10258" s="337">
        <v>32171</v>
      </c>
      <c r="B10258" s="338">
        <f t="shared" si="1604"/>
        <v>1988</v>
      </c>
      <c r="C10258" s="338">
        <f t="shared" si="1605"/>
        <v>1</v>
      </c>
      <c r="D10258" s="338">
        <f t="shared" si="1606"/>
        <v>29</v>
      </c>
      <c r="E10258" s="334">
        <v>0</v>
      </c>
      <c r="F10258" s="334">
        <v>0</v>
      </c>
      <c r="G10258" s="334">
        <v>0.1</v>
      </c>
      <c r="H10258" s="334">
        <v>0</v>
      </c>
      <c r="I10258" s="334">
        <v>0</v>
      </c>
      <c r="J10258" s="334">
        <v>0</v>
      </c>
      <c r="K10258" s="334">
        <v>0</v>
      </c>
      <c r="L10258" s="334">
        <v>0</v>
      </c>
      <c r="M10258" s="334">
        <v>0.1</v>
      </c>
      <c r="N10258" s="334">
        <v>0</v>
      </c>
      <c r="O10258" s="334">
        <v>0</v>
      </c>
      <c r="P10258" s="334">
        <v>0</v>
      </c>
      <c r="Q10258" s="334">
        <v>0</v>
      </c>
      <c r="R10258" s="334">
        <v>0</v>
      </c>
      <c r="S10258" s="334">
        <v>0.1</v>
      </c>
      <c r="T10258" s="334">
        <v>0</v>
      </c>
      <c r="U10258" s="334">
        <v>0</v>
      </c>
      <c r="V10258" s="334">
        <v>0</v>
      </c>
      <c r="W10258" s="334">
        <v>0</v>
      </c>
      <c r="X10258" s="334">
        <v>0</v>
      </c>
      <c r="Y10258" s="334">
        <v>0</v>
      </c>
      <c r="Z10258" s="334">
        <v>0.1</v>
      </c>
      <c r="AA10258" s="334">
        <v>0</v>
      </c>
      <c r="AB10258" s="334">
        <v>0</v>
      </c>
      <c r="AD10258" s="334">
        <v>0.4</v>
      </c>
      <c r="AE10258" s="334">
        <f t="shared" si="1607"/>
        <v>0.4</v>
      </c>
      <c r="AF10258" s="334">
        <f t="shared" si="1608"/>
        <v>0.4</v>
      </c>
      <c r="AG10258" s="340">
        <f t="shared" si="1609"/>
        <v>0</v>
      </c>
      <c r="AI10258" s="340">
        <f t="shared" si="1610"/>
        <v>0</v>
      </c>
      <c r="AJ10258" s="340">
        <f t="shared" si="1610"/>
        <v>0</v>
      </c>
      <c r="AK10258" s="340">
        <f t="shared" si="1610"/>
        <v>0</v>
      </c>
      <c r="AL10258" s="340">
        <f t="shared" si="1610"/>
        <v>0</v>
      </c>
      <c r="AM10258" s="340">
        <f t="shared" si="1610"/>
        <v>0</v>
      </c>
    </row>
    <row r="10259" spans="1:39" x14ac:dyDescent="0.35">
      <c r="A10259" s="337">
        <v>32172</v>
      </c>
      <c r="B10259" s="338">
        <f t="shared" si="1604"/>
        <v>1988</v>
      </c>
      <c r="C10259" s="338">
        <f t="shared" si="1605"/>
        <v>1</v>
      </c>
      <c r="D10259" s="338">
        <f t="shared" si="1606"/>
        <v>30</v>
      </c>
      <c r="E10259" s="334">
        <v>0.2</v>
      </c>
      <c r="F10259" s="334">
        <v>0.2</v>
      </c>
      <c r="G10259" s="334">
        <v>0.3</v>
      </c>
      <c r="H10259" s="334">
        <v>0.2</v>
      </c>
      <c r="I10259" s="334">
        <v>0.2</v>
      </c>
      <c r="J10259" s="334">
        <v>0.1</v>
      </c>
      <c r="K10259" s="334">
        <v>0.2</v>
      </c>
      <c r="L10259" s="334">
        <v>0.2</v>
      </c>
      <c r="M10259" s="334">
        <v>0.2</v>
      </c>
      <c r="N10259" s="334">
        <v>0.1</v>
      </c>
      <c r="O10259" s="334">
        <v>0.2</v>
      </c>
      <c r="P10259" s="334">
        <v>0</v>
      </c>
      <c r="Q10259" s="334">
        <v>0</v>
      </c>
      <c r="R10259" s="334">
        <v>0</v>
      </c>
      <c r="S10259" s="334">
        <v>0</v>
      </c>
      <c r="T10259" s="334">
        <v>0</v>
      </c>
      <c r="U10259" s="334">
        <v>0</v>
      </c>
      <c r="V10259" s="334">
        <v>0</v>
      </c>
      <c r="W10259" s="334">
        <v>0</v>
      </c>
      <c r="X10259" s="334">
        <v>0</v>
      </c>
      <c r="Y10259" s="334">
        <v>0</v>
      </c>
      <c r="Z10259" s="334">
        <v>0</v>
      </c>
      <c r="AA10259" s="334">
        <v>0</v>
      </c>
      <c r="AB10259" s="334">
        <v>0</v>
      </c>
      <c r="AD10259" s="334">
        <v>2.1</v>
      </c>
      <c r="AE10259" s="334">
        <f t="shared" si="1607"/>
        <v>2.1</v>
      </c>
      <c r="AF10259" s="334">
        <f t="shared" si="1608"/>
        <v>2.1</v>
      </c>
      <c r="AG10259" s="340">
        <f t="shared" si="1609"/>
        <v>0</v>
      </c>
      <c r="AI10259" s="340">
        <f t="shared" si="1610"/>
        <v>0</v>
      </c>
      <c r="AJ10259" s="340">
        <f t="shared" si="1610"/>
        <v>0</v>
      </c>
      <c r="AK10259" s="340">
        <f t="shared" si="1610"/>
        <v>0</v>
      </c>
      <c r="AL10259" s="340">
        <f t="shared" si="1610"/>
        <v>0</v>
      </c>
      <c r="AM10259" s="340">
        <f t="shared" si="1610"/>
        <v>0</v>
      </c>
    </row>
    <row r="10260" spans="1:39" x14ac:dyDescent="0.35">
      <c r="A10260" s="337">
        <v>32173</v>
      </c>
      <c r="B10260" s="338">
        <f t="shared" si="1604"/>
        <v>1988</v>
      </c>
      <c r="C10260" s="338">
        <f t="shared" si="1605"/>
        <v>1</v>
      </c>
      <c r="D10260" s="338">
        <f t="shared" si="1606"/>
        <v>31</v>
      </c>
      <c r="E10260" s="334">
        <v>0</v>
      </c>
      <c r="F10260" s="334">
        <v>0</v>
      </c>
      <c r="G10260" s="334">
        <v>0</v>
      </c>
      <c r="H10260" s="334">
        <v>0</v>
      </c>
      <c r="I10260" s="334">
        <v>0</v>
      </c>
      <c r="J10260" s="334">
        <v>0</v>
      </c>
      <c r="K10260" s="334">
        <v>0</v>
      </c>
      <c r="L10260" s="334">
        <v>0</v>
      </c>
      <c r="M10260" s="334">
        <v>0</v>
      </c>
      <c r="N10260" s="334">
        <v>0</v>
      </c>
      <c r="O10260" s="334">
        <v>0</v>
      </c>
      <c r="P10260" s="334">
        <v>0</v>
      </c>
      <c r="Q10260" s="334">
        <v>0</v>
      </c>
      <c r="R10260" s="334">
        <v>0</v>
      </c>
      <c r="S10260" s="334">
        <v>0</v>
      </c>
      <c r="T10260" s="334">
        <v>0</v>
      </c>
      <c r="U10260" s="334">
        <v>0</v>
      </c>
      <c r="V10260" s="334">
        <v>0</v>
      </c>
      <c r="W10260" s="334">
        <v>0</v>
      </c>
      <c r="X10260" s="334">
        <v>0</v>
      </c>
      <c r="Y10260" s="334">
        <v>0</v>
      </c>
      <c r="Z10260" s="334">
        <v>0</v>
      </c>
      <c r="AA10260" s="334">
        <v>0</v>
      </c>
      <c r="AB10260" s="334">
        <v>0</v>
      </c>
      <c r="AD10260" s="334">
        <v>0</v>
      </c>
      <c r="AE10260" s="334">
        <f t="shared" si="1607"/>
        <v>0</v>
      </c>
      <c r="AF10260" s="334">
        <f t="shared" si="1608"/>
        <v>0</v>
      </c>
      <c r="AG10260" s="340">
        <f t="shared" si="1609"/>
        <v>0</v>
      </c>
      <c r="AI10260" s="340">
        <f t="shared" ref="AI10260:AM10275" si="1611">IF($C10260=AI$1,$AF10260,0)</f>
        <v>0</v>
      </c>
      <c r="AJ10260" s="340">
        <f t="shared" si="1611"/>
        <v>0</v>
      </c>
      <c r="AK10260" s="340">
        <f t="shared" si="1611"/>
        <v>0</v>
      </c>
      <c r="AL10260" s="340">
        <f t="shared" si="1611"/>
        <v>0</v>
      </c>
      <c r="AM10260" s="340">
        <f t="shared" si="1611"/>
        <v>0</v>
      </c>
    </row>
    <row r="10261" spans="1:39" x14ac:dyDescent="0.35">
      <c r="A10261" s="337">
        <v>32174</v>
      </c>
      <c r="B10261" s="338">
        <f t="shared" si="1604"/>
        <v>1988</v>
      </c>
      <c r="C10261" s="338">
        <f t="shared" si="1605"/>
        <v>2</v>
      </c>
      <c r="D10261" s="338">
        <f t="shared" si="1606"/>
        <v>1</v>
      </c>
      <c r="E10261" s="334">
        <v>0</v>
      </c>
      <c r="F10261" s="334">
        <v>0</v>
      </c>
      <c r="G10261" s="334">
        <v>0</v>
      </c>
      <c r="H10261" s="334">
        <v>0</v>
      </c>
      <c r="I10261" s="334">
        <v>0</v>
      </c>
      <c r="J10261" s="334">
        <v>0</v>
      </c>
      <c r="K10261" s="334">
        <v>0</v>
      </c>
      <c r="L10261" s="334">
        <v>0</v>
      </c>
      <c r="M10261" s="334">
        <v>0</v>
      </c>
      <c r="N10261" s="334">
        <v>0</v>
      </c>
      <c r="O10261" s="334">
        <v>0</v>
      </c>
      <c r="P10261" s="334">
        <v>0</v>
      </c>
      <c r="Q10261" s="334">
        <v>0</v>
      </c>
      <c r="R10261" s="334">
        <v>0</v>
      </c>
      <c r="S10261" s="334">
        <v>0</v>
      </c>
      <c r="T10261" s="334">
        <v>0</v>
      </c>
      <c r="U10261" s="334">
        <v>0</v>
      </c>
      <c r="V10261" s="334">
        <v>0</v>
      </c>
      <c r="W10261" s="334">
        <v>0</v>
      </c>
      <c r="X10261" s="334">
        <v>0</v>
      </c>
      <c r="Y10261" s="334">
        <v>0</v>
      </c>
      <c r="Z10261" s="334">
        <v>0</v>
      </c>
      <c r="AA10261" s="334">
        <v>0</v>
      </c>
      <c r="AB10261" s="334">
        <v>0</v>
      </c>
      <c r="AD10261" s="334">
        <v>0</v>
      </c>
      <c r="AE10261" s="334">
        <f t="shared" si="1607"/>
        <v>0</v>
      </c>
      <c r="AF10261" s="334">
        <f t="shared" si="1608"/>
        <v>0</v>
      </c>
      <c r="AG10261" s="340">
        <f t="shared" si="1609"/>
        <v>0</v>
      </c>
      <c r="AI10261" s="340">
        <f t="shared" si="1611"/>
        <v>0</v>
      </c>
      <c r="AJ10261" s="340">
        <f t="shared" si="1611"/>
        <v>0</v>
      </c>
      <c r="AK10261" s="340">
        <f t="shared" si="1611"/>
        <v>0</v>
      </c>
      <c r="AL10261" s="340">
        <f t="shared" si="1611"/>
        <v>0</v>
      </c>
      <c r="AM10261" s="340">
        <f t="shared" si="1611"/>
        <v>0</v>
      </c>
    </row>
    <row r="10262" spans="1:39" x14ac:dyDescent="0.35">
      <c r="A10262" s="337">
        <v>32175</v>
      </c>
      <c r="B10262" s="338">
        <f t="shared" si="1604"/>
        <v>1988</v>
      </c>
      <c r="C10262" s="338">
        <f t="shared" si="1605"/>
        <v>2</v>
      </c>
      <c r="D10262" s="338">
        <f t="shared" si="1606"/>
        <v>2</v>
      </c>
      <c r="E10262" s="334">
        <v>0</v>
      </c>
      <c r="F10262" s="334">
        <v>0</v>
      </c>
      <c r="G10262" s="334">
        <v>0</v>
      </c>
      <c r="H10262" s="334">
        <v>0</v>
      </c>
      <c r="I10262" s="334">
        <v>0.1</v>
      </c>
      <c r="J10262" s="334">
        <v>0</v>
      </c>
      <c r="K10262" s="334">
        <v>0</v>
      </c>
      <c r="L10262" s="334">
        <v>0</v>
      </c>
      <c r="M10262" s="334">
        <v>0</v>
      </c>
      <c r="N10262" s="334">
        <v>0</v>
      </c>
      <c r="O10262" s="334">
        <v>0</v>
      </c>
      <c r="P10262" s="334">
        <v>0</v>
      </c>
      <c r="Q10262" s="334">
        <v>0</v>
      </c>
      <c r="R10262" s="334">
        <v>0</v>
      </c>
      <c r="S10262" s="334">
        <v>0</v>
      </c>
      <c r="T10262" s="334">
        <v>0</v>
      </c>
      <c r="U10262" s="334">
        <v>0</v>
      </c>
      <c r="V10262" s="334">
        <v>0</v>
      </c>
      <c r="W10262" s="334">
        <v>0</v>
      </c>
      <c r="X10262" s="334">
        <v>0</v>
      </c>
      <c r="Y10262" s="334">
        <v>0.1</v>
      </c>
      <c r="Z10262" s="334">
        <v>0</v>
      </c>
      <c r="AA10262" s="334">
        <v>0</v>
      </c>
      <c r="AB10262" s="334">
        <v>0</v>
      </c>
      <c r="AD10262" s="334">
        <v>0.2</v>
      </c>
      <c r="AE10262" s="334">
        <f t="shared" si="1607"/>
        <v>0.2</v>
      </c>
      <c r="AF10262" s="334">
        <f t="shared" si="1608"/>
        <v>0.2</v>
      </c>
      <c r="AG10262" s="340">
        <f t="shared" si="1609"/>
        <v>0</v>
      </c>
      <c r="AI10262" s="340">
        <f t="shared" si="1611"/>
        <v>0</v>
      </c>
      <c r="AJ10262" s="340">
        <f t="shared" si="1611"/>
        <v>0</v>
      </c>
      <c r="AK10262" s="340">
        <f t="shared" si="1611"/>
        <v>0</v>
      </c>
      <c r="AL10262" s="340">
        <f t="shared" si="1611"/>
        <v>0</v>
      </c>
      <c r="AM10262" s="340">
        <f t="shared" si="1611"/>
        <v>0</v>
      </c>
    </row>
    <row r="10263" spans="1:39" x14ac:dyDescent="0.35">
      <c r="A10263" s="337">
        <v>32176</v>
      </c>
      <c r="B10263" s="338">
        <f t="shared" si="1604"/>
        <v>1988</v>
      </c>
      <c r="C10263" s="338">
        <f t="shared" si="1605"/>
        <v>2</v>
      </c>
      <c r="D10263" s="338">
        <f t="shared" si="1606"/>
        <v>3</v>
      </c>
      <c r="E10263" s="334">
        <v>0</v>
      </c>
      <c r="F10263" s="334">
        <v>0</v>
      </c>
      <c r="G10263" s="334">
        <v>0</v>
      </c>
      <c r="H10263" s="334">
        <v>0</v>
      </c>
      <c r="I10263" s="334">
        <v>0</v>
      </c>
      <c r="J10263" s="334">
        <v>0</v>
      </c>
      <c r="K10263" s="334">
        <v>0</v>
      </c>
      <c r="L10263" s="334">
        <v>0</v>
      </c>
      <c r="M10263" s="334">
        <v>0</v>
      </c>
      <c r="N10263" s="334">
        <v>0</v>
      </c>
      <c r="O10263" s="334">
        <v>0</v>
      </c>
      <c r="P10263" s="334">
        <v>0</v>
      </c>
      <c r="Q10263" s="334">
        <v>0</v>
      </c>
      <c r="R10263" s="334">
        <v>0</v>
      </c>
      <c r="S10263" s="334">
        <v>0</v>
      </c>
      <c r="T10263" s="334">
        <v>0</v>
      </c>
      <c r="U10263" s="334">
        <v>0</v>
      </c>
      <c r="V10263" s="334">
        <v>0</v>
      </c>
      <c r="W10263" s="334">
        <v>0</v>
      </c>
      <c r="X10263" s="334">
        <v>0</v>
      </c>
      <c r="Y10263" s="334">
        <v>0</v>
      </c>
      <c r="Z10263" s="334">
        <v>0</v>
      </c>
      <c r="AA10263" s="334">
        <v>0</v>
      </c>
      <c r="AB10263" s="334">
        <v>0</v>
      </c>
      <c r="AD10263" s="334">
        <v>0</v>
      </c>
      <c r="AE10263" s="334">
        <f t="shared" si="1607"/>
        <v>0</v>
      </c>
      <c r="AF10263" s="334">
        <f t="shared" si="1608"/>
        <v>0</v>
      </c>
      <c r="AG10263" s="340">
        <f t="shared" si="1609"/>
        <v>0</v>
      </c>
      <c r="AI10263" s="340">
        <f t="shared" si="1611"/>
        <v>0</v>
      </c>
      <c r="AJ10263" s="340">
        <f t="shared" si="1611"/>
        <v>0</v>
      </c>
      <c r="AK10263" s="340">
        <f t="shared" si="1611"/>
        <v>0</v>
      </c>
      <c r="AL10263" s="340">
        <f t="shared" si="1611"/>
        <v>0</v>
      </c>
      <c r="AM10263" s="340">
        <f t="shared" si="1611"/>
        <v>0</v>
      </c>
    </row>
    <row r="10264" spans="1:39" x14ac:dyDescent="0.35">
      <c r="A10264" s="337">
        <v>32177</v>
      </c>
      <c r="B10264" s="338">
        <f t="shared" si="1604"/>
        <v>1988</v>
      </c>
      <c r="C10264" s="338">
        <f t="shared" si="1605"/>
        <v>2</v>
      </c>
      <c r="D10264" s="338">
        <f t="shared" si="1606"/>
        <v>4</v>
      </c>
      <c r="E10264" s="334">
        <v>0</v>
      </c>
      <c r="F10264" s="334">
        <v>0</v>
      </c>
      <c r="G10264" s="334">
        <v>0</v>
      </c>
      <c r="H10264" s="334">
        <v>0</v>
      </c>
      <c r="I10264" s="334">
        <v>0</v>
      </c>
      <c r="J10264" s="334">
        <v>0</v>
      </c>
      <c r="K10264" s="334">
        <v>0</v>
      </c>
      <c r="L10264" s="334">
        <v>0</v>
      </c>
      <c r="M10264" s="334">
        <v>0</v>
      </c>
      <c r="N10264" s="334">
        <v>0</v>
      </c>
      <c r="O10264" s="334">
        <v>0.1</v>
      </c>
      <c r="P10264" s="334">
        <v>0</v>
      </c>
      <c r="Q10264" s="334">
        <v>0</v>
      </c>
      <c r="R10264" s="334">
        <v>0</v>
      </c>
      <c r="S10264" s="334">
        <v>0</v>
      </c>
      <c r="T10264" s="334">
        <v>0</v>
      </c>
      <c r="U10264" s="334">
        <v>0.1</v>
      </c>
      <c r="V10264" s="334">
        <v>0</v>
      </c>
      <c r="W10264" s="334">
        <v>0.1</v>
      </c>
      <c r="X10264" s="334">
        <v>0.1</v>
      </c>
      <c r="Y10264" s="334">
        <v>0</v>
      </c>
      <c r="Z10264" s="334">
        <v>0.1</v>
      </c>
      <c r="AA10264" s="334">
        <v>0</v>
      </c>
      <c r="AB10264" s="334">
        <v>0.1</v>
      </c>
      <c r="AD10264" s="334">
        <v>0.6</v>
      </c>
      <c r="AE10264" s="334">
        <f t="shared" si="1607"/>
        <v>0.6</v>
      </c>
      <c r="AF10264" s="334">
        <f t="shared" si="1608"/>
        <v>0.6</v>
      </c>
      <c r="AG10264" s="340">
        <f t="shared" si="1609"/>
        <v>0</v>
      </c>
      <c r="AI10264" s="340">
        <f t="shared" si="1611"/>
        <v>0</v>
      </c>
      <c r="AJ10264" s="340">
        <f t="shared" si="1611"/>
        <v>0</v>
      </c>
      <c r="AK10264" s="340">
        <f t="shared" si="1611"/>
        <v>0</v>
      </c>
      <c r="AL10264" s="340">
        <f t="shared" si="1611"/>
        <v>0</v>
      </c>
      <c r="AM10264" s="340">
        <f t="shared" si="1611"/>
        <v>0</v>
      </c>
    </row>
    <row r="10265" spans="1:39" x14ac:dyDescent="0.35">
      <c r="A10265" s="337">
        <v>32178</v>
      </c>
      <c r="B10265" s="338">
        <f t="shared" si="1604"/>
        <v>1988</v>
      </c>
      <c r="C10265" s="338">
        <f t="shared" si="1605"/>
        <v>2</v>
      </c>
      <c r="D10265" s="338">
        <f t="shared" si="1606"/>
        <v>5</v>
      </c>
      <c r="E10265" s="334">
        <v>0.1</v>
      </c>
      <c r="F10265" s="334">
        <v>0</v>
      </c>
      <c r="G10265" s="334">
        <v>0.1</v>
      </c>
      <c r="H10265" s="334">
        <v>0</v>
      </c>
      <c r="I10265" s="334">
        <v>0</v>
      </c>
      <c r="J10265" s="334">
        <v>0</v>
      </c>
      <c r="K10265" s="334">
        <v>0</v>
      </c>
      <c r="L10265" s="334">
        <v>0</v>
      </c>
      <c r="M10265" s="334">
        <v>0</v>
      </c>
      <c r="N10265" s="334">
        <v>0</v>
      </c>
      <c r="O10265" s="334">
        <v>0</v>
      </c>
      <c r="P10265" s="334">
        <v>0</v>
      </c>
      <c r="Q10265" s="334">
        <v>0</v>
      </c>
      <c r="R10265" s="334">
        <v>0</v>
      </c>
      <c r="S10265" s="334">
        <v>0</v>
      </c>
      <c r="T10265" s="334">
        <v>0</v>
      </c>
      <c r="U10265" s="334">
        <v>0</v>
      </c>
      <c r="V10265" s="334">
        <v>0</v>
      </c>
      <c r="W10265" s="334">
        <v>0</v>
      </c>
      <c r="X10265" s="334">
        <v>0</v>
      </c>
      <c r="Y10265" s="334">
        <v>0</v>
      </c>
      <c r="Z10265" s="334">
        <v>0</v>
      </c>
      <c r="AA10265" s="334">
        <v>0</v>
      </c>
      <c r="AB10265" s="334">
        <v>0</v>
      </c>
      <c r="AD10265" s="334">
        <v>0.2</v>
      </c>
      <c r="AE10265" s="334">
        <f t="shared" si="1607"/>
        <v>0.2</v>
      </c>
      <c r="AF10265" s="334">
        <f t="shared" si="1608"/>
        <v>0.2</v>
      </c>
      <c r="AG10265" s="340">
        <f t="shared" si="1609"/>
        <v>0</v>
      </c>
      <c r="AI10265" s="340">
        <f t="shared" si="1611"/>
        <v>0</v>
      </c>
      <c r="AJ10265" s="340">
        <f t="shared" si="1611"/>
        <v>0</v>
      </c>
      <c r="AK10265" s="340">
        <f t="shared" si="1611"/>
        <v>0</v>
      </c>
      <c r="AL10265" s="340">
        <f t="shared" si="1611"/>
        <v>0</v>
      </c>
      <c r="AM10265" s="340">
        <f t="shared" si="1611"/>
        <v>0</v>
      </c>
    </row>
    <row r="10266" spans="1:39" x14ac:dyDescent="0.35">
      <c r="A10266" s="337">
        <v>32179</v>
      </c>
      <c r="B10266" s="338">
        <f t="shared" si="1604"/>
        <v>1988</v>
      </c>
      <c r="C10266" s="338">
        <f t="shared" si="1605"/>
        <v>2</v>
      </c>
      <c r="D10266" s="338">
        <f t="shared" si="1606"/>
        <v>6</v>
      </c>
      <c r="E10266" s="334">
        <v>0</v>
      </c>
      <c r="F10266" s="334">
        <v>0</v>
      </c>
      <c r="G10266" s="334">
        <v>0</v>
      </c>
      <c r="H10266" s="334">
        <v>0</v>
      </c>
      <c r="I10266" s="334">
        <v>0</v>
      </c>
      <c r="J10266" s="334">
        <v>0</v>
      </c>
      <c r="K10266" s="334">
        <v>0</v>
      </c>
      <c r="L10266" s="334">
        <v>0</v>
      </c>
      <c r="M10266" s="334">
        <v>0</v>
      </c>
      <c r="N10266" s="334">
        <v>0</v>
      </c>
      <c r="O10266" s="334">
        <v>0</v>
      </c>
      <c r="P10266" s="334">
        <v>0</v>
      </c>
      <c r="Q10266" s="334">
        <v>0</v>
      </c>
      <c r="R10266" s="334">
        <v>0</v>
      </c>
      <c r="S10266" s="334">
        <v>0</v>
      </c>
      <c r="T10266" s="334">
        <v>0</v>
      </c>
      <c r="U10266" s="334">
        <v>0</v>
      </c>
      <c r="V10266" s="334">
        <v>0</v>
      </c>
      <c r="W10266" s="334">
        <v>0</v>
      </c>
      <c r="X10266" s="334">
        <v>0</v>
      </c>
      <c r="Y10266" s="334">
        <v>0</v>
      </c>
      <c r="Z10266" s="334">
        <v>0</v>
      </c>
      <c r="AA10266" s="334">
        <v>0</v>
      </c>
      <c r="AB10266" s="334">
        <v>0</v>
      </c>
      <c r="AD10266" s="334">
        <v>0</v>
      </c>
      <c r="AE10266" s="334">
        <f t="shared" si="1607"/>
        <v>0</v>
      </c>
      <c r="AF10266" s="334">
        <f t="shared" si="1608"/>
        <v>0</v>
      </c>
      <c r="AG10266" s="340">
        <f t="shared" si="1609"/>
        <v>0</v>
      </c>
      <c r="AI10266" s="340">
        <f t="shared" si="1611"/>
        <v>0</v>
      </c>
      <c r="AJ10266" s="340">
        <f t="shared" si="1611"/>
        <v>0</v>
      </c>
      <c r="AK10266" s="340">
        <f t="shared" si="1611"/>
        <v>0</v>
      </c>
      <c r="AL10266" s="340">
        <f t="shared" si="1611"/>
        <v>0</v>
      </c>
      <c r="AM10266" s="340">
        <f t="shared" si="1611"/>
        <v>0</v>
      </c>
    </row>
    <row r="10267" spans="1:39" x14ac:dyDescent="0.35">
      <c r="A10267" s="337">
        <v>32180</v>
      </c>
      <c r="B10267" s="338">
        <f t="shared" si="1604"/>
        <v>1988</v>
      </c>
      <c r="C10267" s="338">
        <f t="shared" si="1605"/>
        <v>2</v>
      </c>
      <c r="D10267" s="338">
        <f t="shared" si="1606"/>
        <v>7</v>
      </c>
      <c r="E10267" s="334">
        <v>0</v>
      </c>
      <c r="F10267" s="334">
        <v>0.1</v>
      </c>
      <c r="G10267" s="334">
        <v>0</v>
      </c>
      <c r="H10267" s="334">
        <v>0</v>
      </c>
      <c r="I10267" s="334">
        <v>0</v>
      </c>
      <c r="J10267" s="334">
        <v>0.1</v>
      </c>
      <c r="K10267" s="334">
        <v>0</v>
      </c>
      <c r="L10267" s="334">
        <v>0</v>
      </c>
      <c r="M10267" s="334">
        <v>0.1</v>
      </c>
      <c r="N10267" s="334">
        <v>0</v>
      </c>
      <c r="O10267" s="334">
        <v>0</v>
      </c>
      <c r="P10267" s="334">
        <v>0</v>
      </c>
      <c r="Q10267" s="334">
        <v>0</v>
      </c>
      <c r="R10267" s="334">
        <v>0</v>
      </c>
      <c r="S10267" s="334">
        <v>0</v>
      </c>
      <c r="T10267" s="334">
        <v>0</v>
      </c>
      <c r="U10267" s="334">
        <v>0</v>
      </c>
      <c r="V10267" s="334">
        <v>0</v>
      </c>
      <c r="W10267" s="334">
        <v>0</v>
      </c>
      <c r="X10267" s="334">
        <v>0</v>
      </c>
      <c r="Y10267" s="334">
        <v>0</v>
      </c>
      <c r="Z10267" s="334">
        <v>0</v>
      </c>
      <c r="AA10267" s="334">
        <v>0.1</v>
      </c>
      <c r="AB10267" s="334">
        <v>0</v>
      </c>
      <c r="AD10267" s="334">
        <v>0.4</v>
      </c>
      <c r="AE10267" s="334">
        <f t="shared" si="1607"/>
        <v>0.4</v>
      </c>
      <c r="AF10267" s="334">
        <f t="shared" si="1608"/>
        <v>0.4</v>
      </c>
      <c r="AG10267" s="340">
        <f t="shared" si="1609"/>
        <v>0</v>
      </c>
      <c r="AI10267" s="340">
        <f t="shared" si="1611"/>
        <v>0</v>
      </c>
      <c r="AJ10267" s="340">
        <f t="shared" si="1611"/>
        <v>0</v>
      </c>
      <c r="AK10267" s="340">
        <f t="shared" si="1611"/>
        <v>0</v>
      </c>
      <c r="AL10267" s="340">
        <f t="shared" si="1611"/>
        <v>0</v>
      </c>
      <c r="AM10267" s="340">
        <f t="shared" si="1611"/>
        <v>0</v>
      </c>
    </row>
    <row r="10268" spans="1:39" x14ac:dyDescent="0.35">
      <c r="A10268" s="337">
        <v>32181</v>
      </c>
      <c r="B10268" s="338">
        <f t="shared" si="1604"/>
        <v>1988</v>
      </c>
      <c r="C10268" s="338">
        <f t="shared" si="1605"/>
        <v>2</v>
      </c>
      <c r="D10268" s="338">
        <f t="shared" si="1606"/>
        <v>8</v>
      </c>
      <c r="E10268" s="334">
        <v>0</v>
      </c>
      <c r="F10268" s="334">
        <v>0.1</v>
      </c>
      <c r="G10268" s="334">
        <v>0</v>
      </c>
      <c r="H10268" s="334">
        <v>0.1</v>
      </c>
      <c r="I10268" s="334">
        <v>0</v>
      </c>
      <c r="J10268" s="334">
        <v>0.1</v>
      </c>
      <c r="K10268" s="334">
        <v>0</v>
      </c>
      <c r="L10268" s="334">
        <v>0.1</v>
      </c>
      <c r="M10268" s="334">
        <v>0</v>
      </c>
      <c r="N10268" s="334">
        <v>0.1</v>
      </c>
      <c r="O10268" s="334">
        <v>0</v>
      </c>
      <c r="P10268" s="334">
        <v>0.1</v>
      </c>
      <c r="Q10268" s="334">
        <v>0</v>
      </c>
      <c r="R10268" s="334">
        <v>0</v>
      </c>
      <c r="S10268" s="334">
        <v>0.1</v>
      </c>
      <c r="T10268" s="334">
        <v>0</v>
      </c>
      <c r="U10268" s="334">
        <v>0.1</v>
      </c>
      <c r="V10268" s="334">
        <v>0</v>
      </c>
      <c r="W10268" s="334">
        <v>0.1</v>
      </c>
      <c r="X10268" s="334">
        <v>0</v>
      </c>
      <c r="Y10268" s="334">
        <v>0.1</v>
      </c>
      <c r="Z10268" s="334">
        <v>0</v>
      </c>
      <c r="AA10268" s="334">
        <v>0.1</v>
      </c>
      <c r="AB10268" s="334">
        <v>0</v>
      </c>
      <c r="AD10268" s="334">
        <v>1.1000000000000001</v>
      </c>
      <c r="AE10268" s="334">
        <f t="shared" si="1607"/>
        <v>1.1000000000000001</v>
      </c>
      <c r="AF10268" s="334">
        <f t="shared" si="1608"/>
        <v>1.0999999999999999</v>
      </c>
      <c r="AG10268" s="340">
        <f t="shared" si="1609"/>
        <v>2.2204460492503131E-16</v>
      </c>
      <c r="AI10268" s="340">
        <f t="shared" si="1611"/>
        <v>0</v>
      </c>
      <c r="AJ10268" s="340">
        <f t="shared" si="1611"/>
        <v>0</v>
      </c>
      <c r="AK10268" s="340">
        <f t="shared" si="1611"/>
        <v>0</v>
      </c>
      <c r="AL10268" s="340">
        <f t="shared" si="1611"/>
        <v>0</v>
      </c>
      <c r="AM10268" s="340">
        <f t="shared" si="1611"/>
        <v>0</v>
      </c>
    </row>
    <row r="10269" spans="1:39" x14ac:dyDescent="0.35">
      <c r="A10269" s="337">
        <v>32182</v>
      </c>
      <c r="B10269" s="338">
        <f t="shared" si="1604"/>
        <v>1988</v>
      </c>
      <c r="C10269" s="338">
        <f t="shared" si="1605"/>
        <v>2</v>
      </c>
      <c r="D10269" s="338">
        <f t="shared" si="1606"/>
        <v>9</v>
      </c>
      <c r="E10269" s="334">
        <v>0.1</v>
      </c>
      <c r="F10269" s="334">
        <v>0.1</v>
      </c>
      <c r="G10269" s="334">
        <v>0</v>
      </c>
      <c r="H10269" s="334">
        <v>0.1</v>
      </c>
      <c r="I10269" s="334">
        <v>0.1</v>
      </c>
      <c r="J10269" s="334">
        <v>0.1</v>
      </c>
      <c r="K10269" s="334">
        <v>0.1</v>
      </c>
      <c r="L10269" s="334">
        <v>0.1</v>
      </c>
      <c r="M10269" s="334">
        <v>0</v>
      </c>
      <c r="N10269" s="334">
        <v>0.1</v>
      </c>
      <c r="O10269" s="334">
        <v>0</v>
      </c>
      <c r="P10269" s="334">
        <v>0</v>
      </c>
      <c r="Q10269" s="334">
        <v>0.1</v>
      </c>
      <c r="R10269" s="334">
        <v>0.1</v>
      </c>
      <c r="S10269" s="334">
        <v>0.1</v>
      </c>
      <c r="T10269" s="334">
        <v>0</v>
      </c>
      <c r="U10269" s="334">
        <v>0.1</v>
      </c>
      <c r="V10269" s="334">
        <v>0.1</v>
      </c>
      <c r="W10269" s="334">
        <v>0.1</v>
      </c>
      <c r="X10269" s="334">
        <v>0.1</v>
      </c>
      <c r="Y10269" s="334">
        <v>0.1</v>
      </c>
      <c r="Z10269" s="334">
        <v>0</v>
      </c>
      <c r="AA10269" s="334">
        <v>0.1</v>
      </c>
      <c r="AB10269" s="334">
        <v>0.1</v>
      </c>
      <c r="AD10269" s="334">
        <v>1.8</v>
      </c>
      <c r="AE10269" s="334">
        <f t="shared" si="1607"/>
        <v>1.8</v>
      </c>
      <c r="AF10269" s="334">
        <f t="shared" si="1608"/>
        <v>1.8000000000000005</v>
      </c>
      <c r="AG10269" s="340">
        <f t="shared" si="1609"/>
        <v>4.4408920985006262E-16</v>
      </c>
      <c r="AI10269" s="340">
        <f t="shared" si="1611"/>
        <v>0</v>
      </c>
      <c r="AJ10269" s="340">
        <f t="shared" si="1611"/>
        <v>0</v>
      </c>
      <c r="AK10269" s="340">
        <f t="shared" si="1611"/>
        <v>0</v>
      </c>
      <c r="AL10269" s="340">
        <f t="shared" si="1611"/>
        <v>0</v>
      </c>
      <c r="AM10269" s="340">
        <f t="shared" si="1611"/>
        <v>0</v>
      </c>
    </row>
    <row r="10270" spans="1:39" x14ac:dyDescent="0.35">
      <c r="A10270" s="337">
        <v>32183</v>
      </c>
      <c r="B10270" s="338">
        <f t="shared" si="1604"/>
        <v>1988</v>
      </c>
      <c r="C10270" s="338">
        <f t="shared" si="1605"/>
        <v>2</v>
      </c>
      <c r="D10270" s="338">
        <f t="shared" si="1606"/>
        <v>10</v>
      </c>
      <c r="E10270" s="334">
        <v>0</v>
      </c>
      <c r="F10270" s="334">
        <v>0</v>
      </c>
      <c r="G10270" s="334">
        <v>0</v>
      </c>
      <c r="H10270" s="334">
        <v>0</v>
      </c>
      <c r="I10270" s="334">
        <v>0</v>
      </c>
      <c r="J10270" s="334">
        <v>0</v>
      </c>
      <c r="K10270" s="334">
        <v>0</v>
      </c>
      <c r="L10270" s="334">
        <v>0</v>
      </c>
      <c r="M10270" s="334">
        <v>0</v>
      </c>
      <c r="N10270" s="334">
        <v>0</v>
      </c>
      <c r="O10270" s="334">
        <v>0</v>
      </c>
      <c r="P10270" s="334">
        <v>0</v>
      </c>
      <c r="Q10270" s="334">
        <v>0</v>
      </c>
      <c r="R10270" s="334">
        <v>0</v>
      </c>
      <c r="S10270" s="334">
        <v>0</v>
      </c>
      <c r="T10270" s="334">
        <v>0</v>
      </c>
      <c r="U10270" s="334">
        <v>0</v>
      </c>
      <c r="V10270" s="334">
        <v>0</v>
      </c>
      <c r="W10270" s="334">
        <v>0</v>
      </c>
      <c r="X10270" s="334">
        <v>0</v>
      </c>
      <c r="Y10270" s="334">
        <v>0</v>
      </c>
      <c r="Z10270" s="334">
        <v>0</v>
      </c>
      <c r="AA10270" s="334">
        <v>0</v>
      </c>
      <c r="AB10270" s="334">
        <v>0</v>
      </c>
      <c r="AD10270" s="334">
        <v>0</v>
      </c>
      <c r="AE10270" s="334">
        <f t="shared" si="1607"/>
        <v>0</v>
      </c>
      <c r="AF10270" s="334">
        <f t="shared" si="1608"/>
        <v>0</v>
      </c>
      <c r="AG10270" s="340">
        <f t="shared" si="1609"/>
        <v>0</v>
      </c>
      <c r="AI10270" s="340">
        <f t="shared" si="1611"/>
        <v>0</v>
      </c>
      <c r="AJ10270" s="340">
        <f t="shared" si="1611"/>
        <v>0</v>
      </c>
      <c r="AK10270" s="340">
        <f t="shared" si="1611"/>
        <v>0</v>
      </c>
      <c r="AL10270" s="340">
        <f t="shared" si="1611"/>
        <v>0</v>
      </c>
      <c r="AM10270" s="340">
        <f t="shared" si="1611"/>
        <v>0</v>
      </c>
    </row>
    <row r="10271" spans="1:39" x14ac:dyDescent="0.35">
      <c r="A10271" s="337">
        <v>32184</v>
      </c>
      <c r="B10271" s="338">
        <f t="shared" si="1604"/>
        <v>1988</v>
      </c>
      <c r="C10271" s="338">
        <f t="shared" si="1605"/>
        <v>2</v>
      </c>
      <c r="D10271" s="338">
        <f t="shared" si="1606"/>
        <v>11</v>
      </c>
      <c r="E10271" s="334">
        <v>0</v>
      </c>
      <c r="F10271" s="334">
        <v>0</v>
      </c>
      <c r="G10271" s="334">
        <v>0</v>
      </c>
      <c r="H10271" s="334">
        <v>0</v>
      </c>
      <c r="I10271" s="334">
        <v>0</v>
      </c>
      <c r="J10271" s="334">
        <v>0</v>
      </c>
      <c r="K10271" s="334">
        <v>0</v>
      </c>
      <c r="L10271" s="334">
        <v>0</v>
      </c>
      <c r="M10271" s="334">
        <v>0</v>
      </c>
      <c r="N10271" s="334">
        <v>0</v>
      </c>
      <c r="O10271" s="334">
        <v>0</v>
      </c>
      <c r="P10271" s="334">
        <v>0</v>
      </c>
      <c r="Q10271" s="334">
        <v>0</v>
      </c>
      <c r="R10271" s="334">
        <v>0</v>
      </c>
      <c r="S10271" s="334">
        <v>0</v>
      </c>
      <c r="T10271" s="334">
        <v>0</v>
      </c>
      <c r="U10271" s="334">
        <v>0</v>
      </c>
      <c r="V10271" s="334">
        <v>0</v>
      </c>
      <c r="W10271" s="334">
        <v>0</v>
      </c>
      <c r="X10271" s="334">
        <v>0</v>
      </c>
      <c r="Y10271" s="334">
        <v>0</v>
      </c>
      <c r="Z10271" s="334">
        <v>0</v>
      </c>
      <c r="AA10271" s="334">
        <v>0</v>
      </c>
      <c r="AB10271" s="334">
        <v>0</v>
      </c>
      <c r="AD10271" s="334">
        <v>0</v>
      </c>
      <c r="AE10271" s="334">
        <f t="shared" si="1607"/>
        <v>0</v>
      </c>
      <c r="AF10271" s="334">
        <f t="shared" si="1608"/>
        <v>0</v>
      </c>
      <c r="AG10271" s="340">
        <f t="shared" si="1609"/>
        <v>0</v>
      </c>
      <c r="AI10271" s="340">
        <f t="shared" si="1611"/>
        <v>0</v>
      </c>
      <c r="AJ10271" s="340">
        <f t="shared" si="1611"/>
        <v>0</v>
      </c>
      <c r="AK10271" s="340">
        <f t="shared" si="1611"/>
        <v>0</v>
      </c>
      <c r="AL10271" s="340">
        <f t="shared" si="1611"/>
        <v>0</v>
      </c>
      <c r="AM10271" s="340">
        <f t="shared" si="1611"/>
        <v>0</v>
      </c>
    </row>
    <row r="10272" spans="1:39" x14ac:dyDescent="0.35">
      <c r="A10272" s="337">
        <v>32185</v>
      </c>
      <c r="B10272" s="338">
        <f t="shared" si="1604"/>
        <v>1988</v>
      </c>
      <c r="C10272" s="338">
        <f t="shared" si="1605"/>
        <v>2</v>
      </c>
      <c r="D10272" s="338">
        <f t="shared" si="1606"/>
        <v>12</v>
      </c>
      <c r="E10272" s="334">
        <v>0</v>
      </c>
      <c r="F10272" s="334">
        <v>0</v>
      </c>
      <c r="G10272" s="334">
        <v>0</v>
      </c>
      <c r="H10272" s="334">
        <v>0</v>
      </c>
      <c r="I10272" s="334">
        <v>0</v>
      </c>
      <c r="J10272" s="334">
        <v>0</v>
      </c>
      <c r="K10272" s="334">
        <v>0</v>
      </c>
      <c r="L10272" s="334">
        <v>0</v>
      </c>
      <c r="M10272" s="334">
        <v>0</v>
      </c>
      <c r="N10272" s="334">
        <v>0</v>
      </c>
      <c r="O10272" s="334">
        <v>0</v>
      </c>
      <c r="P10272" s="334">
        <v>0</v>
      </c>
      <c r="Q10272" s="334">
        <v>0</v>
      </c>
      <c r="R10272" s="334">
        <v>0</v>
      </c>
      <c r="S10272" s="334">
        <v>0</v>
      </c>
      <c r="T10272" s="334">
        <v>0</v>
      </c>
      <c r="U10272" s="334">
        <v>0</v>
      </c>
      <c r="V10272" s="334">
        <v>0</v>
      </c>
      <c r="W10272" s="334">
        <v>0</v>
      </c>
      <c r="X10272" s="334">
        <v>0</v>
      </c>
      <c r="Y10272" s="334">
        <v>0</v>
      </c>
      <c r="Z10272" s="334">
        <v>0</v>
      </c>
      <c r="AA10272" s="334">
        <v>0</v>
      </c>
      <c r="AB10272" s="334">
        <v>0</v>
      </c>
      <c r="AD10272" s="334">
        <v>0</v>
      </c>
      <c r="AE10272" s="334">
        <f t="shared" si="1607"/>
        <v>0</v>
      </c>
      <c r="AF10272" s="334">
        <f t="shared" si="1608"/>
        <v>0</v>
      </c>
      <c r="AG10272" s="340">
        <f t="shared" si="1609"/>
        <v>0</v>
      </c>
      <c r="AI10272" s="340">
        <f t="shared" si="1611"/>
        <v>0</v>
      </c>
      <c r="AJ10272" s="340">
        <f t="shared" si="1611"/>
        <v>0</v>
      </c>
      <c r="AK10272" s="340">
        <f t="shared" si="1611"/>
        <v>0</v>
      </c>
      <c r="AL10272" s="340">
        <f t="shared" si="1611"/>
        <v>0</v>
      </c>
      <c r="AM10272" s="340">
        <f t="shared" si="1611"/>
        <v>0</v>
      </c>
    </row>
    <row r="10273" spans="1:39" x14ac:dyDescent="0.35">
      <c r="A10273" s="337">
        <v>32186</v>
      </c>
      <c r="B10273" s="338">
        <f t="shared" si="1604"/>
        <v>1988</v>
      </c>
      <c r="C10273" s="338">
        <f t="shared" si="1605"/>
        <v>2</v>
      </c>
      <c r="D10273" s="338">
        <f t="shared" si="1606"/>
        <v>13</v>
      </c>
      <c r="E10273" s="334">
        <v>0</v>
      </c>
      <c r="F10273" s="334">
        <v>0</v>
      </c>
      <c r="G10273" s="334">
        <v>0</v>
      </c>
      <c r="H10273" s="334">
        <v>0</v>
      </c>
      <c r="I10273" s="334">
        <v>0</v>
      </c>
      <c r="J10273" s="334">
        <v>0</v>
      </c>
      <c r="K10273" s="334">
        <v>0</v>
      </c>
      <c r="L10273" s="334">
        <v>0</v>
      </c>
      <c r="M10273" s="334">
        <v>0</v>
      </c>
      <c r="N10273" s="334">
        <v>0</v>
      </c>
      <c r="O10273" s="334">
        <v>0</v>
      </c>
      <c r="P10273" s="334">
        <v>0</v>
      </c>
      <c r="Q10273" s="334">
        <v>0</v>
      </c>
      <c r="R10273" s="334">
        <v>0</v>
      </c>
      <c r="S10273" s="334">
        <v>0</v>
      </c>
      <c r="T10273" s="334">
        <v>0</v>
      </c>
      <c r="U10273" s="334">
        <v>0</v>
      </c>
      <c r="V10273" s="334">
        <v>0</v>
      </c>
      <c r="W10273" s="334">
        <v>0</v>
      </c>
      <c r="X10273" s="334">
        <v>0</v>
      </c>
      <c r="Y10273" s="334">
        <v>0</v>
      </c>
      <c r="Z10273" s="334">
        <v>0</v>
      </c>
      <c r="AA10273" s="334">
        <v>0</v>
      </c>
      <c r="AB10273" s="334">
        <v>0</v>
      </c>
      <c r="AD10273" s="334">
        <v>0</v>
      </c>
      <c r="AE10273" s="334">
        <f t="shared" si="1607"/>
        <v>0</v>
      </c>
      <c r="AF10273" s="334">
        <f t="shared" si="1608"/>
        <v>0</v>
      </c>
      <c r="AG10273" s="340">
        <f t="shared" si="1609"/>
        <v>0</v>
      </c>
      <c r="AI10273" s="340">
        <f t="shared" si="1611"/>
        <v>0</v>
      </c>
      <c r="AJ10273" s="340">
        <f t="shared" si="1611"/>
        <v>0</v>
      </c>
      <c r="AK10273" s="340">
        <f t="shared" si="1611"/>
        <v>0</v>
      </c>
      <c r="AL10273" s="340">
        <f t="shared" si="1611"/>
        <v>0</v>
      </c>
      <c r="AM10273" s="340">
        <f t="shared" si="1611"/>
        <v>0</v>
      </c>
    </row>
    <row r="10274" spans="1:39" x14ac:dyDescent="0.35">
      <c r="A10274" s="337">
        <v>32187</v>
      </c>
      <c r="B10274" s="338">
        <f t="shared" si="1604"/>
        <v>1988</v>
      </c>
      <c r="C10274" s="338">
        <f t="shared" si="1605"/>
        <v>2</v>
      </c>
      <c r="D10274" s="338">
        <f t="shared" si="1606"/>
        <v>14</v>
      </c>
      <c r="E10274" s="334">
        <v>0</v>
      </c>
      <c r="F10274" s="334">
        <v>0</v>
      </c>
      <c r="G10274" s="334">
        <v>0</v>
      </c>
      <c r="H10274" s="334">
        <v>0</v>
      </c>
      <c r="I10274" s="334">
        <v>0</v>
      </c>
      <c r="J10274" s="334">
        <v>0</v>
      </c>
      <c r="K10274" s="334">
        <v>0</v>
      </c>
      <c r="L10274" s="334">
        <v>0</v>
      </c>
      <c r="M10274" s="334">
        <v>0</v>
      </c>
      <c r="N10274" s="334">
        <v>0</v>
      </c>
      <c r="O10274" s="334">
        <v>0</v>
      </c>
      <c r="P10274" s="334">
        <v>0</v>
      </c>
      <c r="Q10274" s="334">
        <v>0</v>
      </c>
      <c r="R10274" s="334">
        <v>0</v>
      </c>
      <c r="S10274" s="334">
        <v>0</v>
      </c>
      <c r="T10274" s="334">
        <v>0</v>
      </c>
      <c r="U10274" s="334">
        <v>0</v>
      </c>
      <c r="V10274" s="334">
        <v>0</v>
      </c>
      <c r="W10274" s="334">
        <v>0</v>
      </c>
      <c r="X10274" s="334">
        <v>0</v>
      </c>
      <c r="Y10274" s="334">
        <v>0</v>
      </c>
      <c r="Z10274" s="334">
        <v>0</v>
      </c>
      <c r="AA10274" s="334">
        <v>0</v>
      </c>
      <c r="AB10274" s="334">
        <v>0</v>
      </c>
      <c r="AD10274" s="334">
        <v>0</v>
      </c>
      <c r="AE10274" s="334">
        <f t="shared" si="1607"/>
        <v>0</v>
      </c>
      <c r="AF10274" s="334">
        <f t="shared" si="1608"/>
        <v>0</v>
      </c>
      <c r="AG10274" s="340">
        <f t="shared" si="1609"/>
        <v>0</v>
      </c>
      <c r="AI10274" s="340">
        <f t="shared" si="1611"/>
        <v>0</v>
      </c>
      <c r="AJ10274" s="340">
        <f t="shared" si="1611"/>
        <v>0</v>
      </c>
      <c r="AK10274" s="340">
        <f t="shared" si="1611"/>
        <v>0</v>
      </c>
      <c r="AL10274" s="340">
        <f t="shared" si="1611"/>
        <v>0</v>
      </c>
      <c r="AM10274" s="340">
        <f t="shared" si="1611"/>
        <v>0</v>
      </c>
    </row>
    <row r="10275" spans="1:39" x14ac:dyDescent="0.35">
      <c r="A10275" s="337">
        <v>32188</v>
      </c>
      <c r="B10275" s="338">
        <f t="shared" si="1604"/>
        <v>1988</v>
      </c>
      <c r="C10275" s="338">
        <f t="shared" si="1605"/>
        <v>2</v>
      </c>
      <c r="D10275" s="338">
        <f t="shared" si="1606"/>
        <v>15</v>
      </c>
      <c r="E10275" s="334">
        <v>0</v>
      </c>
      <c r="F10275" s="334">
        <v>0</v>
      </c>
      <c r="G10275" s="334">
        <v>0</v>
      </c>
      <c r="H10275" s="334">
        <v>0</v>
      </c>
      <c r="I10275" s="334">
        <v>0</v>
      </c>
      <c r="J10275" s="334">
        <v>0</v>
      </c>
      <c r="K10275" s="334">
        <v>0</v>
      </c>
      <c r="L10275" s="334">
        <v>0</v>
      </c>
      <c r="M10275" s="334">
        <v>0</v>
      </c>
      <c r="N10275" s="334">
        <v>0</v>
      </c>
      <c r="O10275" s="334">
        <v>0</v>
      </c>
      <c r="P10275" s="334">
        <v>0</v>
      </c>
      <c r="Q10275" s="334">
        <v>0</v>
      </c>
      <c r="R10275" s="334">
        <v>0</v>
      </c>
      <c r="S10275" s="334">
        <v>0</v>
      </c>
      <c r="T10275" s="334">
        <v>0</v>
      </c>
      <c r="U10275" s="334">
        <v>0</v>
      </c>
      <c r="V10275" s="334">
        <v>0</v>
      </c>
      <c r="W10275" s="334">
        <v>0</v>
      </c>
      <c r="X10275" s="334">
        <v>0</v>
      </c>
      <c r="Y10275" s="334">
        <v>0</v>
      </c>
      <c r="Z10275" s="334">
        <v>0</v>
      </c>
      <c r="AA10275" s="334">
        <v>0</v>
      </c>
      <c r="AB10275" s="334">
        <v>0</v>
      </c>
      <c r="AD10275" s="334">
        <v>0</v>
      </c>
      <c r="AE10275" s="334">
        <f t="shared" si="1607"/>
        <v>0</v>
      </c>
      <c r="AF10275" s="334">
        <f t="shared" si="1608"/>
        <v>0</v>
      </c>
      <c r="AG10275" s="340">
        <f t="shared" si="1609"/>
        <v>0</v>
      </c>
      <c r="AI10275" s="340">
        <f t="shared" si="1611"/>
        <v>0</v>
      </c>
      <c r="AJ10275" s="340">
        <f t="shared" si="1611"/>
        <v>0</v>
      </c>
      <c r="AK10275" s="340">
        <f t="shared" si="1611"/>
        <v>0</v>
      </c>
      <c r="AL10275" s="340">
        <f t="shared" si="1611"/>
        <v>0</v>
      </c>
      <c r="AM10275" s="340">
        <f t="shared" si="1611"/>
        <v>0</v>
      </c>
    </row>
    <row r="10276" spans="1:39" x14ac:dyDescent="0.35">
      <c r="A10276" s="337">
        <v>32189</v>
      </c>
      <c r="B10276" s="338">
        <f t="shared" si="1604"/>
        <v>1988</v>
      </c>
      <c r="C10276" s="338">
        <f t="shared" si="1605"/>
        <v>2</v>
      </c>
      <c r="D10276" s="338">
        <f t="shared" si="1606"/>
        <v>16</v>
      </c>
      <c r="E10276" s="334">
        <v>0</v>
      </c>
      <c r="F10276" s="334">
        <v>0</v>
      </c>
      <c r="G10276" s="334">
        <v>0</v>
      </c>
      <c r="H10276" s="334">
        <v>0</v>
      </c>
      <c r="I10276" s="334">
        <v>0</v>
      </c>
      <c r="J10276" s="334">
        <v>0</v>
      </c>
      <c r="K10276" s="334">
        <v>0</v>
      </c>
      <c r="L10276" s="334">
        <v>0</v>
      </c>
      <c r="M10276" s="334">
        <v>0</v>
      </c>
      <c r="N10276" s="334">
        <v>0</v>
      </c>
      <c r="O10276" s="334">
        <v>0</v>
      </c>
      <c r="P10276" s="334">
        <v>0</v>
      </c>
      <c r="Q10276" s="334">
        <v>0</v>
      </c>
      <c r="R10276" s="334">
        <v>0</v>
      </c>
      <c r="S10276" s="334">
        <v>0</v>
      </c>
      <c r="T10276" s="334">
        <v>0</v>
      </c>
      <c r="U10276" s="334">
        <v>0</v>
      </c>
      <c r="V10276" s="334">
        <v>0</v>
      </c>
      <c r="W10276" s="334">
        <v>0</v>
      </c>
      <c r="X10276" s="334">
        <v>0</v>
      </c>
      <c r="Y10276" s="334">
        <v>0</v>
      </c>
      <c r="Z10276" s="334">
        <v>0</v>
      </c>
      <c r="AA10276" s="334">
        <v>0</v>
      </c>
      <c r="AB10276" s="334">
        <v>0</v>
      </c>
      <c r="AD10276" s="334">
        <v>0</v>
      </c>
      <c r="AE10276" s="334">
        <f t="shared" si="1607"/>
        <v>0</v>
      </c>
      <c r="AF10276" s="334">
        <f t="shared" si="1608"/>
        <v>0</v>
      </c>
      <c r="AG10276" s="340">
        <f t="shared" si="1609"/>
        <v>0</v>
      </c>
      <c r="AI10276" s="340">
        <f t="shared" ref="AI10276:AM10291" si="1612">IF($C10276=AI$1,$AF10276,0)</f>
        <v>0</v>
      </c>
      <c r="AJ10276" s="340">
        <f t="shared" si="1612"/>
        <v>0</v>
      </c>
      <c r="AK10276" s="340">
        <f t="shared" si="1612"/>
        <v>0</v>
      </c>
      <c r="AL10276" s="340">
        <f t="shared" si="1612"/>
        <v>0</v>
      </c>
      <c r="AM10276" s="340">
        <f t="shared" si="1612"/>
        <v>0</v>
      </c>
    </row>
    <row r="10277" spans="1:39" x14ac:dyDescent="0.35">
      <c r="A10277" s="337">
        <v>32190</v>
      </c>
      <c r="B10277" s="338">
        <f t="shared" si="1604"/>
        <v>1988</v>
      </c>
      <c r="C10277" s="338">
        <f t="shared" si="1605"/>
        <v>2</v>
      </c>
      <c r="D10277" s="338">
        <f t="shared" si="1606"/>
        <v>17</v>
      </c>
      <c r="E10277" s="334">
        <v>0</v>
      </c>
      <c r="F10277" s="334">
        <v>0</v>
      </c>
      <c r="G10277" s="334">
        <v>0</v>
      </c>
      <c r="H10277" s="334">
        <v>0</v>
      </c>
      <c r="I10277" s="334">
        <v>0</v>
      </c>
      <c r="J10277" s="334">
        <v>0</v>
      </c>
      <c r="K10277" s="334">
        <v>0</v>
      </c>
      <c r="L10277" s="334">
        <v>0</v>
      </c>
      <c r="M10277" s="334">
        <v>0</v>
      </c>
      <c r="N10277" s="334">
        <v>0</v>
      </c>
      <c r="O10277" s="334">
        <v>0</v>
      </c>
      <c r="P10277" s="334">
        <v>0</v>
      </c>
      <c r="Q10277" s="334">
        <v>0</v>
      </c>
      <c r="R10277" s="334">
        <v>0</v>
      </c>
      <c r="S10277" s="334">
        <v>0</v>
      </c>
      <c r="T10277" s="334">
        <v>0</v>
      </c>
      <c r="U10277" s="334">
        <v>0</v>
      </c>
      <c r="V10277" s="334">
        <v>0</v>
      </c>
      <c r="W10277" s="334">
        <v>0</v>
      </c>
      <c r="X10277" s="334">
        <v>0</v>
      </c>
      <c r="Y10277" s="334">
        <v>0</v>
      </c>
      <c r="Z10277" s="334">
        <v>0</v>
      </c>
      <c r="AA10277" s="334">
        <v>0</v>
      </c>
      <c r="AB10277" s="334">
        <v>0</v>
      </c>
      <c r="AD10277" s="334">
        <v>0</v>
      </c>
      <c r="AE10277" s="334">
        <f t="shared" si="1607"/>
        <v>0</v>
      </c>
      <c r="AF10277" s="334">
        <f t="shared" si="1608"/>
        <v>0</v>
      </c>
      <c r="AG10277" s="340">
        <f t="shared" si="1609"/>
        <v>0</v>
      </c>
      <c r="AI10277" s="340">
        <f t="shared" si="1612"/>
        <v>0</v>
      </c>
      <c r="AJ10277" s="340">
        <f t="shared" si="1612"/>
        <v>0</v>
      </c>
      <c r="AK10277" s="340">
        <f t="shared" si="1612"/>
        <v>0</v>
      </c>
      <c r="AL10277" s="340">
        <f t="shared" si="1612"/>
        <v>0</v>
      </c>
      <c r="AM10277" s="340">
        <f t="shared" si="1612"/>
        <v>0</v>
      </c>
    </row>
    <row r="10278" spans="1:39" x14ac:dyDescent="0.35">
      <c r="A10278" s="337">
        <v>32191</v>
      </c>
      <c r="B10278" s="338">
        <f t="shared" si="1604"/>
        <v>1988</v>
      </c>
      <c r="C10278" s="338">
        <f t="shared" si="1605"/>
        <v>2</v>
      </c>
      <c r="D10278" s="338">
        <f t="shared" si="1606"/>
        <v>18</v>
      </c>
      <c r="E10278" s="334">
        <v>0</v>
      </c>
      <c r="F10278" s="334">
        <v>0</v>
      </c>
      <c r="G10278" s="334">
        <v>0</v>
      </c>
      <c r="H10278" s="334">
        <v>0</v>
      </c>
      <c r="I10278" s="334">
        <v>0</v>
      </c>
      <c r="J10278" s="334">
        <v>0</v>
      </c>
      <c r="K10278" s="334">
        <v>0</v>
      </c>
      <c r="L10278" s="334">
        <v>0</v>
      </c>
      <c r="M10278" s="334">
        <v>0</v>
      </c>
      <c r="N10278" s="334">
        <v>0</v>
      </c>
      <c r="O10278" s="334">
        <v>0</v>
      </c>
      <c r="P10278" s="334">
        <v>0</v>
      </c>
      <c r="Q10278" s="334">
        <v>0</v>
      </c>
      <c r="R10278" s="334">
        <v>0</v>
      </c>
      <c r="S10278" s="334">
        <v>0</v>
      </c>
      <c r="T10278" s="334">
        <v>0</v>
      </c>
      <c r="U10278" s="334">
        <v>0</v>
      </c>
      <c r="V10278" s="334">
        <v>0</v>
      </c>
      <c r="W10278" s="334">
        <v>0</v>
      </c>
      <c r="X10278" s="334">
        <v>0</v>
      </c>
      <c r="Y10278" s="334">
        <v>0</v>
      </c>
      <c r="Z10278" s="334">
        <v>0</v>
      </c>
      <c r="AA10278" s="334">
        <v>0</v>
      </c>
      <c r="AB10278" s="334">
        <v>0</v>
      </c>
      <c r="AD10278" s="334">
        <v>0</v>
      </c>
      <c r="AE10278" s="334">
        <f t="shared" si="1607"/>
        <v>0</v>
      </c>
      <c r="AF10278" s="334">
        <f t="shared" si="1608"/>
        <v>0</v>
      </c>
      <c r="AG10278" s="340">
        <f t="shared" si="1609"/>
        <v>0</v>
      </c>
      <c r="AI10278" s="340">
        <f t="shared" si="1612"/>
        <v>0</v>
      </c>
      <c r="AJ10278" s="340">
        <f t="shared" si="1612"/>
        <v>0</v>
      </c>
      <c r="AK10278" s="340">
        <f t="shared" si="1612"/>
        <v>0</v>
      </c>
      <c r="AL10278" s="340">
        <f t="shared" si="1612"/>
        <v>0</v>
      </c>
      <c r="AM10278" s="340">
        <f t="shared" si="1612"/>
        <v>0</v>
      </c>
    </row>
    <row r="10279" spans="1:39" x14ac:dyDescent="0.35">
      <c r="A10279" s="337">
        <v>32192</v>
      </c>
      <c r="B10279" s="338">
        <f t="shared" si="1604"/>
        <v>1988</v>
      </c>
      <c r="C10279" s="338">
        <f t="shared" si="1605"/>
        <v>2</v>
      </c>
      <c r="D10279" s="338">
        <f t="shared" si="1606"/>
        <v>19</v>
      </c>
      <c r="E10279" s="334">
        <v>0</v>
      </c>
      <c r="F10279" s="334">
        <v>0</v>
      </c>
      <c r="G10279" s="334">
        <v>0</v>
      </c>
      <c r="H10279" s="334">
        <v>0</v>
      </c>
      <c r="I10279" s="334">
        <v>0</v>
      </c>
      <c r="J10279" s="334">
        <v>0</v>
      </c>
      <c r="K10279" s="334">
        <v>0</v>
      </c>
      <c r="L10279" s="334">
        <v>0</v>
      </c>
      <c r="M10279" s="334">
        <v>0</v>
      </c>
      <c r="N10279" s="334">
        <v>0</v>
      </c>
      <c r="O10279" s="334">
        <v>0</v>
      </c>
      <c r="P10279" s="334">
        <v>0</v>
      </c>
      <c r="Q10279" s="334">
        <v>0</v>
      </c>
      <c r="R10279" s="334">
        <v>0</v>
      </c>
      <c r="S10279" s="334">
        <v>0</v>
      </c>
      <c r="T10279" s="334">
        <v>0</v>
      </c>
      <c r="U10279" s="334">
        <v>0</v>
      </c>
      <c r="V10279" s="334">
        <v>0</v>
      </c>
      <c r="W10279" s="334">
        <v>0</v>
      </c>
      <c r="X10279" s="334">
        <v>0</v>
      </c>
      <c r="Y10279" s="334">
        <v>0</v>
      </c>
      <c r="Z10279" s="334">
        <v>0</v>
      </c>
      <c r="AA10279" s="334">
        <v>0</v>
      </c>
      <c r="AB10279" s="334">
        <v>0</v>
      </c>
      <c r="AD10279" s="334">
        <v>0</v>
      </c>
      <c r="AE10279" s="334">
        <f t="shared" si="1607"/>
        <v>0</v>
      </c>
      <c r="AF10279" s="334">
        <f t="shared" si="1608"/>
        <v>0</v>
      </c>
      <c r="AG10279" s="340">
        <f t="shared" si="1609"/>
        <v>0</v>
      </c>
      <c r="AI10279" s="340">
        <f t="shared" si="1612"/>
        <v>0</v>
      </c>
      <c r="AJ10279" s="340">
        <f t="shared" si="1612"/>
        <v>0</v>
      </c>
      <c r="AK10279" s="340">
        <f t="shared" si="1612"/>
        <v>0</v>
      </c>
      <c r="AL10279" s="340">
        <f t="shared" si="1612"/>
        <v>0</v>
      </c>
      <c r="AM10279" s="340">
        <f t="shared" si="1612"/>
        <v>0</v>
      </c>
    </row>
    <row r="10280" spans="1:39" x14ac:dyDescent="0.35">
      <c r="A10280" s="337">
        <v>32193</v>
      </c>
      <c r="B10280" s="338">
        <f t="shared" si="1604"/>
        <v>1988</v>
      </c>
      <c r="C10280" s="338">
        <f t="shared" si="1605"/>
        <v>2</v>
      </c>
      <c r="D10280" s="338">
        <f t="shared" si="1606"/>
        <v>20</v>
      </c>
      <c r="E10280" s="334">
        <v>0</v>
      </c>
      <c r="F10280" s="334">
        <v>0</v>
      </c>
      <c r="G10280" s="334">
        <v>0</v>
      </c>
      <c r="H10280" s="334">
        <v>0</v>
      </c>
      <c r="I10280" s="334">
        <v>0</v>
      </c>
      <c r="J10280" s="334">
        <v>0</v>
      </c>
      <c r="K10280" s="334">
        <v>0</v>
      </c>
      <c r="L10280" s="334">
        <v>0</v>
      </c>
      <c r="M10280" s="334">
        <v>0</v>
      </c>
      <c r="N10280" s="334">
        <v>0</v>
      </c>
      <c r="O10280" s="334">
        <v>0</v>
      </c>
      <c r="P10280" s="334">
        <v>0</v>
      </c>
      <c r="Q10280" s="334">
        <v>0</v>
      </c>
      <c r="R10280" s="334">
        <v>0</v>
      </c>
      <c r="S10280" s="334">
        <v>0</v>
      </c>
      <c r="T10280" s="334">
        <v>0</v>
      </c>
      <c r="U10280" s="334">
        <v>0</v>
      </c>
      <c r="V10280" s="334">
        <v>0</v>
      </c>
      <c r="W10280" s="334">
        <v>0</v>
      </c>
      <c r="X10280" s="334">
        <v>0</v>
      </c>
      <c r="Y10280" s="334">
        <v>0</v>
      </c>
      <c r="Z10280" s="334">
        <v>0</v>
      </c>
      <c r="AA10280" s="334">
        <v>0</v>
      </c>
      <c r="AB10280" s="334">
        <v>0</v>
      </c>
      <c r="AD10280" s="334">
        <v>0</v>
      </c>
      <c r="AE10280" s="334">
        <f t="shared" si="1607"/>
        <v>0</v>
      </c>
      <c r="AF10280" s="334">
        <f t="shared" si="1608"/>
        <v>0</v>
      </c>
      <c r="AG10280" s="340">
        <f t="shared" si="1609"/>
        <v>0</v>
      </c>
      <c r="AI10280" s="340">
        <f t="shared" si="1612"/>
        <v>0</v>
      </c>
      <c r="AJ10280" s="340">
        <f t="shared" si="1612"/>
        <v>0</v>
      </c>
      <c r="AK10280" s="340">
        <f t="shared" si="1612"/>
        <v>0</v>
      </c>
      <c r="AL10280" s="340">
        <f t="shared" si="1612"/>
        <v>0</v>
      </c>
      <c r="AM10280" s="340">
        <f t="shared" si="1612"/>
        <v>0</v>
      </c>
    </row>
    <row r="10281" spans="1:39" x14ac:dyDescent="0.35">
      <c r="A10281" s="337">
        <v>32194</v>
      </c>
      <c r="B10281" s="338">
        <f t="shared" si="1604"/>
        <v>1988</v>
      </c>
      <c r="C10281" s="338">
        <f t="shared" si="1605"/>
        <v>2</v>
      </c>
      <c r="D10281" s="338">
        <f t="shared" si="1606"/>
        <v>21</v>
      </c>
      <c r="E10281" s="334">
        <v>0</v>
      </c>
      <c r="F10281" s="334">
        <v>0</v>
      </c>
      <c r="G10281" s="334">
        <v>0</v>
      </c>
      <c r="H10281" s="334">
        <v>0</v>
      </c>
      <c r="I10281" s="334">
        <v>0</v>
      </c>
      <c r="J10281" s="334">
        <v>0</v>
      </c>
      <c r="K10281" s="334">
        <v>0</v>
      </c>
      <c r="L10281" s="334">
        <v>0</v>
      </c>
      <c r="M10281" s="334">
        <v>0</v>
      </c>
      <c r="N10281" s="334">
        <v>0</v>
      </c>
      <c r="O10281" s="334">
        <v>0</v>
      </c>
      <c r="P10281" s="334">
        <v>0</v>
      </c>
      <c r="Q10281" s="334">
        <v>0</v>
      </c>
      <c r="R10281" s="334">
        <v>0</v>
      </c>
      <c r="S10281" s="334">
        <v>0</v>
      </c>
      <c r="T10281" s="334">
        <v>0</v>
      </c>
      <c r="U10281" s="334">
        <v>0</v>
      </c>
      <c r="V10281" s="334">
        <v>0</v>
      </c>
      <c r="W10281" s="334">
        <v>0</v>
      </c>
      <c r="X10281" s="334">
        <v>0</v>
      </c>
      <c r="Y10281" s="334">
        <v>0</v>
      </c>
      <c r="Z10281" s="334">
        <v>0</v>
      </c>
      <c r="AA10281" s="334">
        <v>0</v>
      </c>
      <c r="AB10281" s="334">
        <v>0</v>
      </c>
      <c r="AD10281" s="334">
        <v>0</v>
      </c>
      <c r="AE10281" s="334">
        <f t="shared" si="1607"/>
        <v>0</v>
      </c>
      <c r="AF10281" s="334">
        <f t="shared" si="1608"/>
        <v>0</v>
      </c>
      <c r="AG10281" s="340">
        <f t="shared" si="1609"/>
        <v>0</v>
      </c>
      <c r="AI10281" s="340">
        <f t="shared" si="1612"/>
        <v>0</v>
      </c>
      <c r="AJ10281" s="340">
        <f t="shared" si="1612"/>
        <v>0</v>
      </c>
      <c r="AK10281" s="340">
        <f t="shared" si="1612"/>
        <v>0</v>
      </c>
      <c r="AL10281" s="340">
        <f t="shared" si="1612"/>
        <v>0</v>
      </c>
      <c r="AM10281" s="340">
        <f t="shared" si="1612"/>
        <v>0</v>
      </c>
    </row>
    <row r="10282" spans="1:39" x14ac:dyDescent="0.35">
      <c r="A10282" s="337">
        <v>32195</v>
      </c>
      <c r="B10282" s="338">
        <f t="shared" si="1604"/>
        <v>1988</v>
      </c>
      <c r="C10282" s="338">
        <f t="shared" si="1605"/>
        <v>2</v>
      </c>
      <c r="D10282" s="338">
        <f t="shared" si="1606"/>
        <v>22</v>
      </c>
      <c r="E10282" s="334">
        <v>0</v>
      </c>
      <c r="F10282" s="334">
        <v>0</v>
      </c>
      <c r="G10282" s="334">
        <v>0</v>
      </c>
      <c r="H10282" s="334">
        <v>0</v>
      </c>
      <c r="I10282" s="334">
        <v>0</v>
      </c>
      <c r="J10282" s="334">
        <v>0</v>
      </c>
      <c r="K10282" s="334">
        <v>0</v>
      </c>
      <c r="L10282" s="334">
        <v>0</v>
      </c>
      <c r="M10282" s="334">
        <v>0</v>
      </c>
      <c r="N10282" s="334">
        <v>0</v>
      </c>
      <c r="O10282" s="334">
        <v>0</v>
      </c>
      <c r="P10282" s="334">
        <v>0</v>
      </c>
      <c r="Q10282" s="334">
        <v>0</v>
      </c>
      <c r="R10282" s="334">
        <v>0</v>
      </c>
      <c r="S10282" s="334">
        <v>0</v>
      </c>
      <c r="T10282" s="334">
        <v>0</v>
      </c>
      <c r="U10282" s="334">
        <v>0</v>
      </c>
      <c r="V10282" s="334">
        <v>0</v>
      </c>
      <c r="W10282" s="334">
        <v>0</v>
      </c>
      <c r="X10282" s="334">
        <v>0</v>
      </c>
      <c r="Y10282" s="334">
        <v>0</v>
      </c>
      <c r="Z10282" s="334">
        <v>0</v>
      </c>
      <c r="AA10282" s="334">
        <v>0</v>
      </c>
      <c r="AB10282" s="334">
        <v>0</v>
      </c>
      <c r="AD10282" s="334">
        <v>0</v>
      </c>
      <c r="AE10282" s="334">
        <f t="shared" si="1607"/>
        <v>0</v>
      </c>
      <c r="AF10282" s="334">
        <f t="shared" si="1608"/>
        <v>0</v>
      </c>
      <c r="AG10282" s="340">
        <f t="shared" si="1609"/>
        <v>0</v>
      </c>
      <c r="AI10282" s="340">
        <f t="shared" si="1612"/>
        <v>0</v>
      </c>
      <c r="AJ10282" s="340">
        <f t="shared" si="1612"/>
        <v>0</v>
      </c>
      <c r="AK10282" s="340">
        <f t="shared" si="1612"/>
        <v>0</v>
      </c>
      <c r="AL10282" s="340">
        <f t="shared" si="1612"/>
        <v>0</v>
      </c>
      <c r="AM10282" s="340">
        <f t="shared" si="1612"/>
        <v>0</v>
      </c>
    </row>
    <row r="10283" spans="1:39" x14ac:dyDescent="0.35">
      <c r="A10283" s="337">
        <v>32196</v>
      </c>
      <c r="B10283" s="338">
        <f t="shared" si="1604"/>
        <v>1988</v>
      </c>
      <c r="C10283" s="338">
        <f t="shared" si="1605"/>
        <v>2</v>
      </c>
      <c r="D10283" s="338">
        <f t="shared" si="1606"/>
        <v>23</v>
      </c>
      <c r="E10283" s="334">
        <v>0</v>
      </c>
      <c r="F10283" s="334">
        <v>0</v>
      </c>
      <c r="G10283" s="334">
        <v>0</v>
      </c>
      <c r="H10283" s="334">
        <v>0</v>
      </c>
      <c r="I10283" s="334">
        <v>0</v>
      </c>
      <c r="J10283" s="334">
        <v>0</v>
      </c>
      <c r="K10283" s="334">
        <v>0</v>
      </c>
      <c r="L10283" s="334">
        <v>0</v>
      </c>
      <c r="M10283" s="334">
        <v>0</v>
      </c>
      <c r="N10283" s="334">
        <v>0</v>
      </c>
      <c r="O10283" s="334">
        <v>0</v>
      </c>
      <c r="P10283" s="334">
        <v>0</v>
      </c>
      <c r="Q10283" s="334">
        <v>0</v>
      </c>
      <c r="R10283" s="334">
        <v>0</v>
      </c>
      <c r="S10283" s="334">
        <v>0</v>
      </c>
      <c r="T10283" s="334">
        <v>0</v>
      </c>
      <c r="U10283" s="334">
        <v>0</v>
      </c>
      <c r="V10283" s="334">
        <v>0</v>
      </c>
      <c r="W10283" s="334">
        <v>0</v>
      </c>
      <c r="X10283" s="334">
        <v>0</v>
      </c>
      <c r="Y10283" s="334">
        <v>0</v>
      </c>
      <c r="Z10283" s="334">
        <v>0</v>
      </c>
      <c r="AA10283" s="334">
        <v>0</v>
      </c>
      <c r="AB10283" s="334">
        <v>0</v>
      </c>
      <c r="AD10283" s="334">
        <v>0</v>
      </c>
      <c r="AE10283" s="334">
        <f t="shared" si="1607"/>
        <v>0</v>
      </c>
      <c r="AF10283" s="334">
        <f t="shared" si="1608"/>
        <v>0</v>
      </c>
      <c r="AG10283" s="340">
        <f t="shared" si="1609"/>
        <v>0</v>
      </c>
      <c r="AI10283" s="340">
        <f t="shared" si="1612"/>
        <v>0</v>
      </c>
      <c r="AJ10283" s="340">
        <f t="shared" si="1612"/>
        <v>0</v>
      </c>
      <c r="AK10283" s="340">
        <f t="shared" si="1612"/>
        <v>0</v>
      </c>
      <c r="AL10283" s="340">
        <f t="shared" si="1612"/>
        <v>0</v>
      </c>
      <c r="AM10283" s="340">
        <f t="shared" si="1612"/>
        <v>0</v>
      </c>
    </row>
    <row r="10284" spans="1:39" x14ac:dyDescent="0.35">
      <c r="A10284" s="337">
        <v>32197</v>
      </c>
      <c r="B10284" s="338">
        <f t="shared" si="1604"/>
        <v>1988</v>
      </c>
      <c r="C10284" s="338">
        <f t="shared" si="1605"/>
        <v>2</v>
      </c>
      <c r="D10284" s="338">
        <f t="shared" si="1606"/>
        <v>24</v>
      </c>
      <c r="E10284" s="334">
        <v>0</v>
      </c>
      <c r="F10284" s="334">
        <v>0</v>
      </c>
      <c r="G10284" s="334">
        <v>0</v>
      </c>
      <c r="H10284" s="334">
        <v>0</v>
      </c>
      <c r="I10284" s="334">
        <v>0</v>
      </c>
      <c r="J10284" s="334">
        <v>0</v>
      </c>
      <c r="K10284" s="334">
        <v>0</v>
      </c>
      <c r="L10284" s="334">
        <v>0</v>
      </c>
      <c r="M10284" s="334">
        <v>0</v>
      </c>
      <c r="N10284" s="334">
        <v>0</v>
      </c>
      <c r="O10284" s="334">
        <v>0</v>
      </c>
      <c r="P10284" s="334">
        <v>0</v>
      </c>
      <c r="Q10284" s="334">
        <v>0</v>
      </c>
      <c r="R10284" s="334">
        <v>0</v>
      </c>
      <c r="S10284" s="334">
        <v>0</v>
      </c>
      <c r="T10284" s="334">
        <v>0</v>
      </c>
      <c r="U10284" s="334">
        <v>0</v>
      </c>
      <c r="V10284" s="334">
        <v>0</v>
      </c>
      <c r="W10284" s="334">
        <v>0</v>
      </c>
      <c r="X10284" s="334">
        <v>0</v>
      </c>
      <c r="Y10284" s="334">
        <v>0</v>
      </c>
      <c r="Z10284" s="334">
        <v>0</v>
      </c>
      <c r="AA10284" s="334">
        <v>0</v>
      </c>
      <c r="AB10284" s="334">
        <v>0</v>
      </c>
      <c r="AD10284" s="334">
        <v>0</v>
      </c>
      <c r="AE10284" s="334">
        <f t="shared" si="1607"/>
        <v>0</v>
      </c>
      <c r="AF10284" s="334">
        <f t="shared" si="1608"/>
        <v>0</v>
      </c>
      <c r="AG10284" s="340">
        <f t="shared" si="1609"/>
        <v>0</v>
      </c>
      <c r="AI10284" s="340">
        <f t="shared" si="1612"/>
        <v>0</v>
      </c>
      <c r="AJ10284" s="340">
        <f t="shared" si="1612"/>
        <v>0</v>
      </c>
      <c r="AK10284" s="340">
        <f t="shared" si="1612"/>
        <v>0</v>
      </c>
      <c r="AL10284" s="340">
        <f t="shared" si="1612"/>
        <v>0</v>
      </c>
      <c r="AM10284" s="340">
        <f t="shared" si="1612"/>
        <v>0</v>
      </c>
    </row>
    <row r="10285" spans="1:39" x14ac:dyDescent="0.35">
      <c r="A10285" s="337">
        <v>32198</v>
      </c>
      <c r="B10285" s="338">
        <f t="shared" si="1604"/>
        <v>1988</v>
      </c>
      <c r="C10285" s="338">
        <f t="shared" si="1605"/>
        <v>2</v>
      </c>
      <c r="D10285" s="338">
        <f t="shared" si="1606"/>
        <v>25</v>
      </c>
      <c r="E10285" s="334">
        <v>0</v>
      </c>
      <c r="F10285" s="334">
        <v>0</v>
      </c>
      <c r="G10285" s="334">
        <v>0</v>
      </c>
      <c r="H10285" s="334">
        <v>0</v>
      </c>
      <c r="I10285" s="334">
        <v>0</v>
      </c>
      <c r="J10285" s="334">
        <v>0</v>
      </c>
      <c r="K10285" s="334">
        <v>0</v>
      </c>
      <c r="L10285" s="334">
        <v>0</v>
      </c>
      <c r="M10285" s="334">
        <v>0</v>
      </c>
      <c r="N10285" s="334">
        <v>0</v>
      </c>
      <c r="O10285" s="334">
        <v>0</v>
      </c>
      <c r="P10285" s="334">
        <v>0</v>
      </c>
      <c r="Q10285" s="334">
        <v>0</v>
      </c>
      <c r="R10285" s="334">
        <v>0</v>
      </c>
      <c r="S10285" s="334">
        <v>0</v>
      </c>
      <c r="T10285" s="334">
        <v>0</v>
      </c>
      <c r="U10285" s="334">
        <v>0</v>
      </c>
      <c r="V10285" s="334">
        <v>0</v>
      </c>
      <c r="W10285" s="334">
        <v>0</v>
      </c>
      <c r="X10285" s="334">
        <v>0</v>
      </c>
      <c r="Y10285" s="334">
        <v>0</v>
      </c>
      <c r="Z10285" s="334">
        <v>0</v>
      </c>
      <c r="AA10285" s="334">
        <v>0</v>
      </c>
      <c r="AB10285" s="334">
        <v>0</v>
      </c>
      <c r="AD10285" s="334">
        <v>0</v>
      </c>
      <c r="AE10285" s="334">
        <f t="shared" si="1607"/>
        <v>0</v>
      </c>
      <c r="AF10285" s="334">
        <f t="shared" si="1608"/>
        <v>0</v>
      </c>
      <c r="AG10285" s="340">
        <f t="shared" si="1609"/>
        <v>0</v>
      </c>
      <c r="AI10285" s="340">
        <f t="shared" si="1612"/>
        <v>0</v>
      </c>
      <c r="AJ10285" s="340">
        <f t="shared" si="1612"/>
        <v>0</v>
      </c>
      <c r="AK10285" s="340">
        <f t="shared" si="1612"/>
        <v>0</v>
      </c>
      <c r="AL10285" s="340">
        <f t="shared" si="1612"/>
        <v>0</v>
      </c>
      <c r="AM10285" s="340">
        <f t="shared" si="1612"/>
        <v>0</v>
      </c>
    </row>
    <row r="10286" spans="1:39" x14ac:dyDescent="0.35">
      <c r="A10286" s="337">
        <v>32199</v>
      </c>
      <c r="B10286" s="338">
        <f t="shared" si="1604"/>
        <v>1988</v>
      </c>
      <c r="C10286" s="338">
        <f t="shared" si="1605"/>
        <v>2</v>
      </c>
      <c r="D10286" s="338">
        <f t="shared" si="1606"/>
        <v>26</v>
      </c>
      <c r="E10286" s="334">
        <v>0</v>
      </c>
      <c r="F10286" s="334">
        <v>0</v>
      </c>
      <c r="G10286" s="334">
        <v>0</v>
      </c>
      <c r="H10286" s="334">
        <v>0</v>
      </c>
      <c r="I10286" s="334">
        <v>0</v>
      </c>
      <c r="J10286" s="334">
        <v>0</v>
      </c>
      <c r="K10286" s="334">
        <v>0</v>
      </c>
      <c r="L10286" s="334">
        <v>0</v>
      </c>
      <c r="M10286" s="334">
        <v>0</v>
      </c>
      <c r="N10286" s="334">
        <v>0</v>
      </c>
      <c r="O10286" s="334">
        <v>0</v>
      </c>
      <c r="P10286" s="334">
        <v>0</v>
      </c>
      <c r="Q10286" s="334">
        <v>0</v>
      </c>
      <c r="R10286" s="334">
        <v>0</v>
      </c>
      <c r="S10286" s="334">
        <v>0</v>
      </c>
      <c r="T10286" s="334">
        <v>0</v>
      </c>
      <c r="U10286" s="334">
        <v>0</v>
      </c>
      <c r="V10286" s="334">
        <v>0</v>
      </c>
      <c r="W10286" s="334">
        <v>0</v>
      </c>
      <c r="X10286" s="334">
        <v>0</v>
      </c>
      <c r="Y10286" s="334">
        <v>0</v>
      </c>
      <c r="Z10286" s="334">
        <v>0</v>
      </c>
      <c r="AA10286" s="334">
        <v>0</v>
      </c>
      <c r="AB10286" s="334">
        <v>0</v>
      </c>
      <c r="AD10286" s="334">
        <v>0</v>
      </c>
      <c r="AE10286" s="334">
        <f t="shared" si="1607"/>
        <v>0</v>
      </c>
      <c r="AF10286" s="334">
        <f t="shared" si="1608"/>
        <v>0</v>
      </c>
      <c r="AG10286" s="340">
        <f t="shared" si="1609"/>
        <v>0</v>
      </c>
      <c r="AI10286" s="340">
        <f t="shared" si="1612"/>
        <v>0</v>
      </c>
      <c r="AJ10286" s="340">
        <f t="shared" si="1612"/>
        <v>0</v>
      </c>
      <c r="AK10286" s="340">
        <f t="shared" si="1612"/>
        <v>0</v>
      </c>
      <c r="AL10286" s="340">
        <f t="shared" si="1612"/>
        <v>0</v>
      </c>
      <c r="AM10286" s="340">
        <f t="shared" si="1612"/>
        <v>0</v>
      </c>
    </row>
    <row r="10287" spans="1:39" x14ac:dyDescent="0.35">
      <c r="A10287" s="337">
        <v>32200</v>
      </c>
      <c r="B10287" s="338">
        <f t="shared" si="1604"/>
        <v>1988</v>
      </c>
      <c r="C10287" s="338">
        <f t="shared" si="1605"/>
        <v>2</v>
      </c>
      <c r="D10287" s="338">
        <f t="shared" si="1606"/>
        <v>27</v>
      </c>
      <c r="E10287" s="334">
        <v>0</v>
      </c>
      <c r="F10287" s="334">
        <v>0</v>
      </c>
      <c r="G10287" s="334">
        <v>0</v>
      </c>
      <c r="H10287" s="334">
        <v>0</v>
      </c>
      <c r="I10287" s="334">
        <v>0</v>
      </c>
      <c r="J10287" s="334">
        <v>0</v>
      </c>
      <c r="K10287" s="334">
        <v>0</v>
      </c>
      <c r="L10287" s="334">
        <v>0</v>
      </c>
      <c r="M10287" s="334">
        <v>0</v>
      </c>
      <c r="N10287" s="334">
        <v>0</v>
      </c>
      <c r="O10287" s="334">
        <v>0</v>
      </c>
      <c r="P10287" s="334">
        <v>0</v>
      </c>
      <c r="Q10287" s="334">
        <v>0</v>
      </c>
      <c r="R10287" s="334">
        <v>0</v>
      </c>
      <c r="S10287" s="334">
        <v>0</v>
      </c>
      <c r="T10287" s="334">
        <v>0</v>
      </c>
      <c r="U10287" s="334">
        <v>0</v>
      </c>
      <c r="V10287" s="334">
        <v>0</v>
      </c>
      <c r="W10287" s="334">
        <v>0</v>
      </c>
      <c r="X10287" s="334">
        <v>0</v>
      </c>
      <c r="Y10287" s="334">
        <v>0</v>
      </c>
      <c r="Z10287" s="334">
        <v>0</v>
      </c>
      <c r="AA10287" s="334">
        <v>0</v>
      </c>
      <c r="AB10287" s="334">
        <v>0</v>
      </c>
      <c r="AD10287" s="334">
        <v>0</v>
      </c>
      <c r="AE10287" s="334">
        <f t="shared" si="1607"/>
        <v>0</v>
      </c>
      <c r="AF10287" s="334">
        <f t="shared" si="1608"/>
        <v>0</v>
      </c>
      <c r="AG10287" s="340">
        <f t="shared" si="1609"/>
        <v>0</v>
      </c>
      <c r="AI10287" s="340">
        <f t="shared" si="1612"/>
        <v>0</v>
      </c>
      <c r="AJ10287" s="340">
        <f t="shared" si="1612"/>
        <v>0</v>
      </c>
      <c r="AK10287" s="340">
        <f t="shared" si="1612"/>
        <v>0</v>
      </c>
      <c r="AL10287" s="340">
        <f t="shared" si="1612"/>
        <v>0</v>
      </c>
      <c r="AM10287" s="340">
        <f t="shared" si="1612"/>
        <v>0</v>
      </c>
    </row>
    <row r="10288" spans="1:39" x14ac:dyDescent="0.35">
      <c r="A10288" s="337">
        <v>32201</v>
      </c>
      <c r="B10288" s="338">
        <f t="shared" si="1604"/>
        <v>1988</v>
      </c>
      <c r="C10288" s="338">
        <f t="shared" si="1605"/>
        <v>2</v>
      </c>
      <c r="D10288" s="338">
        <f t="shared" si="1606"/>
        <v>28</v>
      </c>
      <c r="E10288" s="334">
        <v>0</v>
      </c>
      <c r="F10288" s="334">
        <v>0</v>
      </c>
      <c r="G10288" s="334">
        <v>0</v>
      </c>
      <c r="H10288" s="334">
        <v>0</v>
      </c>
      <c r="I10288" s="334">
        <v>0</v>
      </c>
      <c r="J10288" s="334">
        <v>0</v>
      </c>
      <c r="K10288" s="334">
        <v>0</v>
      </c>
      <c r="L10288" s="334">
        <v>0</v>
      </c>
      <c r="M10288" s="334">
        <v>0</v>
      </c>
      <c r="N10288" s="334">
        <v>0</v>
      </c>
      <c r="O10288" s="334">
        <v>0</v>
      </c>
      <c r="P10288" s="334">
        <v>0</v>
      </c>
      <c r="Q10288" s="334">
        <v>0</v>
      </c>
      <c r="R10288" s="334">
        <v>0</v>
      </c>
      <c r="S10288" s="334">
        <v>0</v>
      </c>
      <c r="T10288" s="334">
        <v>0</v>
      </c>
      <c r="U10288" s="334">
        <v>0</v>
      </c>
      <c r="V10288" s="334">
        <v>0</v>
      </c>
      <c r="W10288" s="334">
        <v>0</v>
      </c>
      <c r="X10288" s="334">
        <v>0</v>
      </c>
      <c r="Y10288" s="334">
        <v>0</v>
      </c>
      <c r="Z10288" s="334">
        <v>0</v>
      </c>
      <c r="AA10288" s="334">
        <v>0</v>
      </c>
      <c r="AB10288" s="334">
        <v>0</v>
      </c>
      <c r="AD10288" s="334">
        <v>0</v>
      </c>
      <c r="AE10288" s="334">
        <f t="shared" si="1607"/>
        <v>0</v>
      </c>
      <c r="AF10288" s="334">
        <f t="shared" si="1608"/>
        <v>0</v>
      </c>
      <c r="AG10288" s="340">
        <f t="shared" si="1609"/>
        <v>0</v>
      </c>
      <c r="AI10288" s="340">
        <f t="shared" si="1612"/>
        <v>0</v>
      </c>
      <c r="AJ10288" s="340">
        <f t="shared" si="1612"/>
        <v>0</v>
      </c>
      <c r="AK10288" s="340">
        <f t="shared" si="1612"/>
        <v>0</v>
      </c>
      <c r="AL10288" s="340">
        <f t="shared" si="1612"/>
        <v>0</v>
      </c>
      <c r="AM10288" s="340">
        <f t="shared" si="1612"/>
        <v>0</v>
      </c>
    </row>
    <row r="10289" spans="1:39" x14ac:dyDescent="0.35">
      <c r="A10289" s="337">
        <v>32202</v>
      </c>
      <c r="B10289" s="338">
        <f t="shared" si="1604"/>
        <v>1988</v>
      </c>
      <c r="C10289" s="338">
        <f t="shared" si="1605"/>
        <v>2</v>
      </c>
      <c r="D10289" s="338">
        <f t="shared" si="1606"/>
        <v>29</v>
      </c>
      <c r="E10289" s="334">
        <v>0</v>
      </c>
      <c r="F10289" s="334">
        <v>0</v>
      </c>
      <c r="G10289" s="334">
        <v>0</v>
      </c>
      <c r="H10289" s="334">
        <v>0</v>
      </c>
      <c r="I10289" s="334">
        <v>0</v>
      </c>
      <c r="J10289" s="334">
        <v>0</v>
      </c>
      <c r="K10289" s="334">
        <v>0</v>
      </c>
      <c r="L10289" s="334">
        <v>0</v>
      </c>
      <c r="M10289" s="334">
        <v>0</v>
      </c>
      <c r="N10289" s="334">
        <v>0</v>
      </c>
      <c r="O10289" s="334">
        <v>0</v>
      </c>
      <c r="P10289" s="334">
        <v>0</v>
      </c>
      <c r="Q10289" s="334">
        <v>0</v>
      </c>
      <c r="R10289" s="334">
        <v>0</v>
      </c>
      <c r="S10289" s="334">
        <v>0</v>
      </c>
      <c r="T10289" s="334">
        <v>0</v>
      </c>
      <c r="U10289" s="334">
        <v>0</v>
      </c>
      <c r="V10289" s="334">
        <v>0</v>
      </c>
      <c r="W10289" s="334">
        <v>0</v>
      </c>
      <c r="X10289" s="334">
        <v>0</v>
      </c>
      <c r="Y10289" s="334">
        <v>0</v>
      </c>
      <c r="Z10289" s="334">
        <v>0</v>
      </c>
      <c r="AA10289" s="334">
        <v>0</v>
      </c>
      <c r="AB10289" s="334">
        <v>0</v>
      </c>
      <c r="AD10289" s="334">
        <v>0</v>
      </c>
      <c r="AE10289" s="334">
        <f t="shared" si="1607"/>
        <v>0</v>
      </c>
      <c r="AF10289" s="334">
        <f t="shared" si="1608"/>
        <v>0</v>
      </c>
      <c r="AG10289" s="340">
        <f t="shared" si="1609"/>
        <v>0</v>
      </c>
      <c r="AI10289" s="340">
        <f t="shared" si="1612"/>
        <v>0</v>
      </c>
      <c r="AJ10289" s="340">
        <f t="shared" si="1612"/>
        <v>0</v>
      </c>
      <c r="AK10289" s="340">
        <f t="shared" si="1612"/>
        <v>0</v>
      </c>
      <c r="AL10289" s="340">
        <f t="shared" si="1612"/>
        <v>0</v>
      </c>
      <c r="AM10289" s="340">
        <f t="shared" si="1612"/>
        <v>0</v>
      </c>
    </row>
    <row r="10290" spans="1:39" x14ac:dyDescent="0.35">
      <c r="A10290" s="337">
        <v>32203</v>
      </c>
      <c r="B10290" s="338">
        <f t="shared" si="1604"/>
        <v>1988</v>
      </c>
      <c r="C10290" s="338">
        <f t="shared" si="1605"/>
        <v>3</v>
      </c>
      <c r="D10290" s="338">
        <f t="shared" si="1606"/>
        <v>1</v>
      </c>
      <c r="E10290" s="334">
        <v>0</v>
      </c>
      <c r="F10290" s="334">
        <v>0</v>
      </c>
      <c r="G10290" s="334">
        <v>0</v>
      </c>
      <c r="H10290" s="334">
        <v>0</v>
      </c>
      <c r="I10290" s="334">
        <v>0</v>
      </c>
      <c r="J10290" s="334">
        <v>0</v>
      </c>
      <c r="K10290" s="334">
        <v>0</v>
      </c>
      <c r="L10290" s="334">
        <v>0.1</v>
      </c>
      <c r="M10290" s="334">
        <v>0.1</v>
      </c>
      <c r="N10290" s="334">
        <v>0</v>
      </c>
      <c r="O10290" s="334">
        <v>0</v>
      </c>
      <c r="P10290" s="334">
        <v>0</v>
      </c>
      <c r="Q10290" s="334">
        <v>0</v>
      </c>
      <c r="R10290" s="334">
        <v>0</v>
      </c>
      <c r="S10290" s="334">
        <v>0</v>
      </c>
      <c r="T10290" s="334">
        <v>0</v>
      </c>
      <c r="U10290" s="334">
        <v>0</v>
      </c>
      <c r="V10290" s="334">
        <v>0</v>
      </c>
      <c r="W10290" s="334">
        <v>0</v>
      </c>
      <c r="X10290" s="334">
        <v>0</v>
      </c>
      <c r="Y10290" s="334">
        <v>0</v>
      </c>
      <c r="Z10290" s="334">
        <v>0</v>
      </c>
      <c r="AA10290" s="334">
        <v>0</v>
      </c>
      <c r="AB10290" s="334">
        <v>0</v>
      </c>
      <c r="AD10290" s="334">
        <v>0.2</v>
      </c>
      <c r="AE10290" s="334">
        <f t="shared" si="1607"/>
        <v>0.2</v>
      </c>
      <c r="AF10290" s="334">
        <f t="shared" si="1608"/>
        <v>0.2</v>
      </c>
      <c r="AG10290" s="340">
        <f t="shared" si="1609"/>
        <v>0</v>
      </c>
      <c r="AI10290" s="340">
        <f t="shared" si="1612"/>
        <v>0</v>
      </c>
      <c r="AJ10290" s="340">
        <f t="shared" si="1612"/>
        <v>0</v>
      </c>
      <c r="AK10290" s="340">
        <f t="shared" si="1612"/>
        <v>0</v>
      </c>
      <c r="AL10290" s="340">
        <f t="shared" si="1612"/>
        <v>0</v>
      </c>
      <c r="AM10290" s="340">
        <f t="shared" si="1612"/>
        <v>0</v>
      </c>
    </row>
    <row r="10291" spans="1:39" x14ac:dyDescent="0.35">
      <c r="A10291" s="337">
        <v>32204</v>
      </c>
      <c r="B10291" s="338">
        <f t="shared" si="1604"/>
        <v>1988</v>
      </c>
      <c r="C10291" s="338">
        <f t="shared" si="1605"/>
        <v>3</v>
      </c>
      <c r="D10291" s="338">
        <f t="shared" si="1606"/>
        <v>2</v>
      </c>
      <c r="E10291" s="334">
        <v>0</v>
      </c>
      <c r="F10291" s="334">
        <v>0</v>
      </c>
      <c r="G10291" s="334">
        <v>0</v>
      </c>
      <c r="H10291" s="334">
        <v>0</v>
      </c>
      <c r="I10291" s="334">
        <v>0</v>
      </c>
      <c r="J10291" s="334">
        <v>0</v>
      </c>
      <c r="K10291" s="334">
        <v>0</v>
      </c>
      <c r="L10291" s="334">
        <v>0</v>
      </c>
      <c r="M10291" s="334">
        <v>0</v>
      </c>
      <c r="N10291" s="334">
        <v>0</v>
      </c>
      <c r="O10291" s="334">
        <v>0</v>
      </c>
      <c r="P10291" s="334">
        <v>0</v>
      </c>
      <c r="Q10291" s="334">
        <v>0</v>
      </c>
      <c r="R10291" s="334">
        <v>0</v>
      </c>
      <c r="S10291" s="334">
        <v>0</v>
      </c>
      <c r="T10291" s="334">
        <v>0</v>
      </c>
      <c r="U10291" s="334">
        <v>0</v>
      </c>
      <c r="V10291" s="334">
        <v>0</v>
      </c>
      <c r="W10291" s="334">
        <v>0</v>
      </c>
      <c r="X10291" s="334">
        <v>0</v>
      </c>
      <c r="Y10291" s="334">
        <v>0</v>
      </c>
      <c r="Z10291" s="334">
        <v>0</v>
      </c>
      <c r="AA10291" s="334">
        <v>0</v>
      </c>
      <c r="AB10291" s="334">
        <v>0</v>
      </c>
      <c r="AD10291" s="334">
        <v>0</v>
      </c>
      <c r="AE10291" s="334">
        <f t="shared" si="1607"/>
        <v>0</v>
      </c>
      <c r="AF10291" s="334">
        <f t="shared" si="1608"/>
        <v>0</v>
      </c>
      <c r="AG10291" s="340">
        <f t="shared" si="1609"/>
        <v>0</v>
      </c>
      <c r="AI10291" s="340">
        <f t="shared" si="1612"/>
        <v>0</v>
      </c>
      <c r="AJ10291" s="340">
        <f t="shared" si="1612"/>
        <v>0</v>
      </c>
      <c r="AK10291" s="340">
        <f t="shared" si="1612"/>
        <v>0</v>
      </c>
      <c r="AL10291" s="340">
        <f t="shared" si="1612"/>
        <v>0</v>
      </c>
      <c r="AM10291" s="340">
        <f t="shared" si="1612"/>
        <v>0</v>
      </c>
    </row>
    <row r="10292" spans="1:39" x14ac:dyDescent="0.35">
      <c r="A10292" s="337">
        <v>32205</v>
      </c>
      <c r="B10292" s="338">
        <f t="shared" si="1604"/>
        <v>1988</v>
      </c>
      <c r="C10292" s="338">
        <f t="shared" si="1605"/>
        <v>3</v>
      </c>
      <c r="D10292" s="338">
        <f t="shared" si="1606"/>
        <v>3</v>
      </c>
      <c r="E10292" s="334">
        <v>0</v>
      </c>
      <c r="F10292" s="334">
        <v>0</v>
      </c>
      <c r="G10292" s="334">
        <v>0</v>
      </c>
      <c r="H10292" s="334">
        <v>0</v>
      </c>
      <c r="I10292" s="334">
        <v>0</v>
      </c>
      <c r="J10292" s="334">
        <v>0</v>
      </c>
      <c r="K10292" s="334">
        <v>0</v>
      </c>
      <c r="L10292" s="334">
        <v>0</v>
      </c>
      <c r="M10292" s="334">
        <v>0.2</v>
      </c>
      <c r="N10292" s="334">
        <v>0.3</v>
      </c>
      <c r="O10292" s="334">
        <v>0.2</v>
      </c>
      <c r="P10292" s="334">
        <v>0.3</v>
      </c>
      <c r="Q10292" s="334">
        <v>0.2</v>
      </c>
      <c r="R10292" s="334">
        <v>0.2</v>
      </c>
      <c r="S10292" s="334">
        <v>0.3</v>
      </c>
      <c r="T10292" s="334">
        <v>0.2</v>
      </c>
      <c r="U10292" s="334">
        <v>0.2</v>
      </c>
      <c r="V10292" s="334">
        <v>0.3</v>
      </c>
      <c r="W10292" s="334">
        <v>0.2</v>
      </c>
      <c r="X10292" s="334">
        <v>0.3</v>
      </c>
      <c r="Y10292" s="334">
        <v>0.2</v>
      </c>
      <c r="Z10292" s="334">
        <v>0.2</v>
      </c>
      <c r="AA10292" s="334">
        <v>0.3</v>
      </c>
      <c r="AB10292" s="334">
        <v>0.2</v>
      </c>
      <c r="AD10292" s="334">
        <v>3.8</v>
      </c>
      <c r="AE10292" s="334">
        <f t="shared" si="1607"/>
        <v>3.8</v>
      </c>
      <c r="AF10292" s="334">
        <f t="shared" si="1608"/>
        <v>3.8000000000000003</v>
      </c>
      <c r="AG10292" s="340">
        <f t="shared" si="1609"/>
        <v>4.4408920985006262E-16</v>
      </c>
      <c r="AI10292" s="340">
        <f t="shared" ref="AI10292:AM10307" si="1613">IF($C10292=AI$1,$AF10292,0)</f>
        <v>0</v>
      </c>
      <c r="AJ10292" s="340">
        <f t="shared" si="1613"/>
        <v>0</v>
      </c>
      <c r="AK10292" s="340">
        <f t="shared" si="1613"/>
        <v>0</v>
      </c>
      <c r="AL10292" s="340">
        <f t="shared" si="1613"/>
        <v>0</v>
      </c>
      <c r="AM10292" s="340">
        <f t="shared" si="1613"/>
        <v>0</v>
      </c>
    </row>
    <row r="10293" spans="1:39" x14ac:dyDescent="0.35">
      <c r="A10293" s="337">
        <v>32206</v>
      </c>
      <c r="B10293" s="338">
        <f t="shared" si="1604"/>
        <v>1988</v>
      </c>
      <c r="C10293" s="338">
        <f t="shared" si="1605"/>
        <v>3</v>
      </c>
      <c r="D10293" s="338">
        <f t="shared" si="1606"/>
        <v>4</v>
      </c>
      <c r="E10293" s="334">
        <v>0</v>
      </c>
      <c r="F10293" s="334">
        <v>0</v>
      </c>
      <c r="G10293" s="334">
        <v>0</v>
      </c>
      <c r="H10293" s="334">
        <v>0</v>
      </c>
      <c r="I10293" s="334">
        <v>0</v>
      </c>
      <c r="J10293" s="334">
        <v>0</v>
      </c>
      <c r="K10293" s="334">
        <v>0</v>
      </c>
      <c r="L10293" s="334">
        <v>0</v>
      </c>
      <c r="M10293" s="334">
        <v>0</v>
      </c>
      <c r="N10293" s="334">
        <v>0</v>
      </c>
      <c r="O10293" s="334">
        <v>0</v>
      </c>
      <c r="P10293" s="334">
        <v>0</v>
      </c>
      <c r="Q10293" s="334">
        <v>0</v>
      </c>
      <c r="R10293" s="334">
        <v>0</v>
      </c>
      <c r="S10293" s="334">
        <v>0</v>
      </c>
      <c r="T10293" s="334">
        <v>0</v>
      </c>
      <c r="U10293" s="334">
        <v>0</v>
      </c>
      <c r="V10293" s="334">
        <v>0</v>
      </c>
      <c r="W10293" s="334">
        <v>0</v>
      </c>
      <c r="X10293" s="334">
        <v>0</v>
      </c>
      <c r="Y10293" s="334">
        <v>0</v>
      </c>
      <c r="Z10293" s="334">
        <v>0</v>
      </c>
      <c r="AA10293" s="334">
        <v>0</v>
      </c>
      <c r="AB10293" s="334">
        <v>0</v>
      </c>
      <c r="AD10293" s="334">
        <v>0</v>
      </c>
      <c r="AE10293" s="334">
        <f t="shared" si="1607"/>
        <v>0</v>
      </c>
      <c r="AF10293" s="334">
        <f t="shared" si="1608"/>
        <v>0</v>
      </c>
      <c r="AG10293" s="340">
        <f t="shared" si="1609"/>
        <v>0</v>
      </c>
      <c r="AI10293" s="340">
        <f t="shared" si="1613"/>
        <v>0</v>
      </c>
      <c r="AJ10293" s="340">
        <f t="shared" si="1613"/>
        <v>0</v>
      </c>
      <c r="AK10293" s="340">
        <f t="shared" si="1613"/>
        <v>0</v>
      </c>
      <c r="AL10293" s="340">
        <f t="shared" si="1613"/>
        <v>0</v>
      </c>
      <c r="AM10293" s="340">
        <f t="shared" si="1613"/>
        <v>0</v>
      </c>
    </row>
    <row r="10294" spans="1:39" x14ac:dyDescent="0.35">
      <c r="A10294" s="337">
        <v>32207</v>
      </c>
      <c r="B10294" s="338">
        <f t="shared" si="1604"/>
        <v>1988</v>
      </c>
      <c r="C10294" s="338">
        <f t="shared" si="1605"/>
        <v>3</v>
      </c>
      <c r="D10294" s="338">
        <f t="shared" si="1606"/>
        <v>5</v>
      </c>
      <c r="E10294" s="334">
        <v>0</v>
      </c>
      <c r="F10294" s="334">
        <v>0</v>
      </c>
      <c r="G10294" s="334">
        <v>0</v>
      </c>
      <c r="H10294" s="334">
        <v>0</v>
      </c>
      <c r="I10294" s="334">
        <v>0</v>
      </c>
      <c r="J10294" s="334">
        <v>0</v>
      </c>
      <c r="K10294" s="334">
        <v>0</v>
      </c>
      <c r="L10294" s="334">
        <v>0</v>
      </c>
      <c r="M10294" s="334">
        <v>0</v>
      </c>
      <c r="N10294" s="334">
        <v>0</v>
      </c>
      <c r="O10294" s="334">
        <v>0</v>
      </c>
      <c r="P10294" s="334">
        <v>0</v>
      </c>
      <c r="Q10294" s="334">
        <v>0</v>
      </c>
      <c r="R10294" s="334">
        <v>0</v>
      </c>
      <c r="S10294" s="334">
        <v>0</v>
      </c>
      <c r="T10294" s="334">
        <v>0</v>
      </c>
      <c r="U10294" s="334">
        <v>0</v>
      </c>
      <c r="V10294" s="334">
        <v>0</v>
      </c>
      <c r="W10294" s="334">
        <v>0</v>
      </c>
      <c r="X10294" s="334">
        <v>0</v>
      </c>
      <c r="Y10294" s="334">
        <v>0</v>
      </c>
      <c r="Z10294" s="334">
        <v>0</v>
      </c>
      <c r="AA10294" s="334">
        <v>0</v>
      </c>
      <c r="AB10294" s="334">
        <v>0</v>
      </c>
      <c r="AD10294" s="334">
        <v>0</v>
      </c>
      <c r="AE10294" s="334">
        <f t="shared" si="1607"/>
        <v>0</v>
      </c>
      <c r="AF10294" s="334">
        <f t="shared" si="1608"/>
        <v>0</v>
      </c>
      <c r="AG10294" s="340">
        <f t="shared" si="1609"/>
        <v>0</v>
      </c>
      <c r="AI10294" s="340">
        <f t="shared" si="1613"/>
        <v>0</v>
      </c>
      <c r="AJ10294" s="340">
        <f t="shared" si="1613"/>
        <v>0</v>
      </c>
      <c r="AK10294" s="340">
        <f t="shared" si="1613"/>
        <v>0</v>
      </c>
      <c r="AL10294" s="340">
        <f t="shared" si="1613"/>
        <v>0</v>
      </c>
      <c r="AM10294" s="340">
        <f t="shared" si="1613"/>
        <v>0</v>
      </c>
    </row>
    <row r="10295" spans="1:39" x14ac:dyDescent="0.35">
      <c r="A10295" s="337">
        <v>32208</v>
      </c>
      <c r="B10295" s="338">
        <f t="shared" si="1604"/>
        <v>1988</v>
      </c>
      <c r="C10295" s="338">
        <f t="shared" si="1605"/>
        <v>3</v>
      </c>
      <c r="D10295" s="338">
        <f t="shared" si="1606"/>
        <v>6</v>
      </c>
      <c r="E10295" s="334">
        <v>0</v>
      </c>
      <c r="F10295" s="334">
        <v>0</v>
      </c>
      <c r="G10295" s="334">
        <v>0</v>
      </c>
      <c r="H10295" s="334">
        <v>0</v>
      </c>
      <c r="I10295" s="334">
        <v>0</v>
      </c>
      <c r="J10295" s="334">
        <v>0</v>
      </c>
      <c r="K10295" s="334">
        <v>0</v>
      </c>
      <c r="L10295" s="334">
        <v>0</v>
      </c>
      <c r="M10295" s="334">
        <v>0</v>
      </c>
      <c r="N10295" s="334">
        <v>0</v>
      </c>
      <c r="O10295" s="334">
        <v>0</v>
      </c>
      <c r="P10295" s="334">
        <v>0</v>
      </c>
      <c r="Q10295" s="334">
        <v>0</v>
      </c>
      <c r="R10295" s="334">
        <v>0</v>
      </c>
      <c r="S10295" s="334">
        <v>0</v>
      </c>
      <c r="T10295" s="334">
        <v>0</v>
      </c>
      <c r="U10295" s="334">
        <v>0</v>
      </c>
      <c r="V10295" s="334">
        <v>0</v>
      </c>
      <c r="W10295" s="334">
        <v>0</v>
      </c>
      <c r="X10295" s="334">
        <v>0</v>
      </c>
      <c r="Y10295" s="334">
        <v>0</v>
      </c>
      <c r="Z10295" s="334">
        <v>0</v>
      </c>
      <c r="AA10295" s="334">
        <v>0</v>
      </c>
      <c r="AB10295" s="334">
        <v>0</v>
      </c>
      <c r="AD10295" s="334">
        <v>0</v>
      </c>
      <c r="AE10295" s="334">
        <f t="shared" si="1607"/>
        <v>0</v>
      </c>
      <c r="AF10295" s="334">
        <f t="shared" si="1608"/>
        <v>0</v>
      </c>
      <c r="AG10295" s="340">
        <f t="shared" si="1609"/>
        <v>0</v>
      </c>
      <c r="AI10295" s="340">
        <f t="shared" si="1613"/>
        <v>0</v>
      </c>
      <c r="AJ10295" s="340">
        <f t="shared" si="1613"/>
        <v>0</v>
      </c>
      <c r="AK10295" s="340">
        <f t="shared" si="1613"/>
        <v>0</v>
      </c>
      <c r="AL10295" s="340">
        <f t="shared" si="1613"/>
        <v>0</v>
      </c>
      <c r="AM10295" s="340">
        <f t="shared" si="1613"/>
        <v>0</v>
      </c>
    </row>
    <row r="10296" spans="1:39" x14ac:dyDescent="0.35">
      <c r="A10296" s="337">
        <v>32209</v>
      </c>
      <c r="B10296" s="338">
        <f t="shared" si="1604"/>
        <v>1988</v>
      </c>
      <c r="C10296" s="338">
        <f t="shared" si="1605"/>
        <v>3</v>
      </c>
      <c r="D10296" s="338">
        <f t="shared" si="1606"/>
        <v>7</v>
      </c>
      <c r="E10296" s="334">
        <v>0</v>
      </c>
      <c r="F10296" s="334">
        <v>0</v>
      </c>
      <c r="G10296" s="334">
        <v>0</v>
      </c>
      <c r="H10296" s="334">
        <v>0</v>
      </c>
      <c r="I10296" s="334">
        <v>0</v>
      </c>
      <c r="J10296" s="334">
        <v>0</v>
      </c>
      <c r="K10296" s="334">
        <v>0</v>
      </c>
      <c r="L10296" s="334">
        <v>0</v>
      </c>
      <c r="M10296" s="334">
        <v>0</v>
      </c>
      <c r="N10296" s="334">
        <v>0</v>
      </c>
      <c r="O10296" s="334">
        <v>0</v>
      </c>
      <c r="P10296" s="334">
        <v>0</v>
      </c>
      <c r="Q10296" s="334">
        <v>0</v>
      </c>
      <c r="R10296" s="334">
        <v>0</v>
      </c>
      <c r="S10296" s="334">
        <v>0</v>
      </c>
      <c r="T10296" s="334">
        <v>0</v>
      </c>
      <c r="U10296" s="334">
        <v>0</v>
      </c>
      <c r="V10296" s="334">
        <v>0</v>
      </c>
      <c r="W10296" s="334">
        <v>0</v>
      </c>
      <c r="X10296" s="334">
        <v>0</v>
      </c>
      <c r="Y10296" s="334">
        <v>0</v>
      </c>
      <c r="Z10296" s="334">
        <v>0</v>
      </c>
      <c r="AA10296" s="334">
        <v>0</v>
      </c>
      <c r="AB10296" s="334">
        <v>0</v>
      </c>
      <c r="AD10296" s="334">
        <v>0</v>
      </c>
      <c r="AE10296" s="334">
        <f t="shared" si="1607"/>
        <v>0</v>
      </c>
      <c r="AF10296" s="334">
        <f t="shared" si="1608"/>
        <v>0</v>
      </c>
      <c r="AG10296" s="340">
        <f t="shared" si="1609"/>
        <v>0</v>
      </c>
      <c r="AI10296" s="340">
        <f t="shared" si="1613"/>
        <v>0</v>
      </c>
      <c r="AJ10296" s="340">
        <f t="shared" si="1613"/>
        <v>0</v>
      </c>
      <c r="AK10296" s="340">
        <f t="shared" si="1613"/>
        <v>0</v>
      </c>
      <c r="AL10296" s="340">
        <f t="shared" si="1613"/>
        <v>0</v>
      </c>
      <c r="AM10296" s="340">
        <f t="shared" si="1613"/>
        <v>0</v>
      </c>
    </row>
    <row r="10297" spans="1:39" x14ac:dyDescent="0.35">
      <c r="A10297" s="337">
        <v>32210</v>
      </c>
      <c r="B10297" s="338">
        <f t="shared" si="1604"/>
        <v>1988</v>
      </c>
      <c r="C10297" s="338">
        <f t="shared" si="1605"/>
        <v>3</v>
      </c>
      <c r="D10297" s="338">
        <f t="shared" si="1606"/>
        <v>8</v>
      </c>
      <c r="E10297" s="334">
        <v>0</v>
      </c>
      <c r="F10297" s="334">
        <v>0</v>
      </c>
      <c r="G10297" s="334">
        <v>0</v>
      </c>
      <c r="H10297" s="334">
        <v>0</v>
      </c>
      <c r="I10297" s="334">
        <v>0</v>
      </c>
      <c r="J10297" s="334">
        <v>0</v>
      </c>
      <c r="K10297" s="334">
        <v>0</v>
      </c>
      <c r="L10297" s="334">
        <v>0</v>
      </c>
      <c r="M10297" s="334">
        <v>0</v>
      </c>
      <c r="N10297" s="334">
        <v>0</v>
      </c>
      <c r="O10297" s="334">
        <v>0</v>
      </c>
      <c r="P10297" s="334">
        <v>0</v>
      </c>
      <c r="Q10297" s="334">
        <v>0</v>
      </c>
      <c r="R10297" s="334">
        <v>0</v>
      </c>
      <c r="S10297" s="334">
        <v>0</v>
      </c>
      <c r="T10297" s="334">
        <v>0</v>
      </c>
      <c r="U10297" s="334">
        <v>0</v>
      </c>
      <c r="V10297" s="334">
        <v>0</v>
      </c>
      <c r="W10297" s="334">
        <v>0</v>
      </c>
      <c r="X10297" s="334">
        <v>0</v>
      </c>
      <c r="Y10297" s="334">
        <v>0</v>
      </c>
      <c r="Z10297" s="334">
        <v>0</v>
      </c>
      <c r="AA10297" s="334">
        <v>0</v>
      </c>
      <c r="AB10297" s="334">
        <v>0</v>
      </c>
      <c r="AD10297" s="334">
        <v>0</v>
      </c>
      <c r="AE10297" s="334">
        <f t="shared" si="1607"/>
        <v>0</v>
      </c>
      <c r="AF10297" s="334">
        <f t="shared" si="1608"/>
        <v>0</v>
      </c>
      <c r="AG10297" s="340">
        <f t="shared" si="1609"/>
        <v>0</v>
      </c>
      <c r="AI10297" s="340">
        <f t="shared" si="1613"/>
        <v>0</v>
      </c>
      <c r="AJ10297" s="340">
        <f t="shared" si="1613"/>
        <v>0</v>
      </c>
      <c r="AK10297" s="340">
        <f t="shared" si="1613"/>
        <v>0</v>
      </c>
      <c r="AL10297" s="340">
        <f t="shared" si="1613"/>
        <v>0</v>
      </c>
      <c r="AM10297" s="340">
        <f t="shared" si="1613"/>
        <v>0</v>
      </c>
    </row>
    <row r="10298" spans="1:39" x14ac:dyDescent="0.35">
      <c r="A10298" s="337">
        <v>32211</v>
      </c>
      <c r="B10298" s="338">
        <f t="shared" si="1604"/>
        <v>1988</v>
      </c>
      <c r="C10298" s="338">
        <f t="shared" si="1605"/>
        <v>3</v>
      </c>
      <c r="D10298" s="338">
        <f t="shared" si="1606"/>
        <v>9</v>
      </c>
      <c r="E10298" s="334">
        <v>0</v>
      </c>
      <c r="F10298" s="334">
        <v>0</v>
      </c>
      <c r="G10298" s="334">
        <v>0</v>
      </c>
      <c r="H10298" s="334">
        <v>0</v>
      </c>
      <c r="I10298" s="334">
        <v>0</v>
      </c>
      <c r="J10298" s="334">
        <v>0</v>
      </c>
      <c r="K10298" s="334">
        <v>0</v>
      </c>
      <c r="L10298" s="334">
        <v>0</v>
      </c>
      <c r="M10298" s="334">
        <v>0</v>
      </c>
      <c r="N10298" s="334">
        <v>0</v>
      </c>
      <c r="O10298" s="334">
        <v>0</v>
      </c>
      <c r="P10298" s="334">
        <v>0</v>
      </c>
      <c r="Q10298" s="334">
        <v>0</v>
      </c>
      <c r="R10298" s="334">
        <v>0</v>
      </c>
      <c r="S10298" s="334">
        <v>0</v>
      </c>
      <c r="T10298" s="334">
        <v>0</v>
      </c>
      <c r="U10298" s="334">
        <v>0</v>
      </c>
      <c r="V10298" s="334">
        <v>0</v>
      </c>
      <c r="W10298" s="334">
        <v>0</v>
      </c>
      <c r="X10298" s="334">
        <v>0</v>
      </c>
      <c r="Y10298" s="334">
        <v>0</v>
      </c>
      <c r="Z10298" s="334">
        <v>0</v>
      </c>
      <c r="AA10298" s="334">
        <v>0</v>
      </c>
      <c r="AB10298" s="334">
        <v>0</v>
      </c>
      <c r="AD10298" s="334">
        <v>0</v>
      </c>
      <c r="AE10298" s="334">
        <f t="shared" si="1607"/>
        <v>0</v>
      </c>
      <c r="AF10298" s="334">
        <f t="shared" si="1608"/>
        <v>0</v>
      </c>
      <c r="AG10298" s="340">
        <f t="shared" si="1609"/>
        <v>0</v>
      </c>
      <c r="AI10298" s="340">
        <f t="shared" si="1613"/>
        <v>0</v>
      </c>
      <c r="AJ10298" s="340">
        <f t="shared" si="1613"/>
        <v>0</v>
      </c>
      <c r="AK10298" s="340">
        <f t="shared" si="1613"/>
        <v>0</v>
      </c>
      <c r="AL10298" s="340">
        <f t="shared" si="1613"/>
        <v>0</v>
      </c>
      <c r="AM10298" s="340">
        <f t="shared" si="1613"/>
        <v>0</v>
      </c>
    </row>
    <row r="10299" spans="1:39" x14ac:dyDescent="0.35">
      <c r="A10299" s="337">
        <v>32212</v>
      </c>
      <c r="B10299" s="338">
        <f t="shared" si="1604"/>
        <v>1988</v>
      </c>
      <c r="C10299" s="338">
        <f t="shared" si="1605"/>
        <v>3</v>
      </c>
      <c r="D10299" s="338">
        <f t="shared" si="1606"/>
        <v>10</v>
      </c>
      <c r="E10299" s="334">
        <v>0</v>
      </c>
      <c r="F10299" s="334">
        <v>0</v>
      </c>
      <c r="G10299" s="334">
        <v>0</v>
      </c>
      <c r="H10299" s="334">
        <v>0</v>
      </c>
      <c r="I10299" s="334">
        <v>0</v>
      </c>
      <c r="J10299" s="334">
        <v>0</v>
      </c>
      <c r="K10299" s="334">
        <v>0</v>
      </c>
      <c r="L10299" s="334">
        <v>0</v>
      </c>
      <c r="M10299" s="334">
        <v>0</v>
      </c>
      <c r="N10299" s="334">
        <v>0</v>
      </c>
      <c r="O10299" s="334">
        <v>0</v>
      </c>
      <c r="P10299" s="334">
        <v>0</v>
      </c>
      <c r="Q10299" s="334">
        <v>0</v>
      </c>
      <c r="R10299" s="334">
        <v>0</v>
      </c>
      <c r="S10299" s="334">
        <v>0</v>
      </c>
      <c r="T10299" s="334">
        <v>0</v>
      </c>
      <c r="U10299" s="334">
        <v>0</v>
      </c>
      <c r="V10299" s="334">
        <v>0</v>
      </c>
      <c r="W10299" s="334">
        <v>0</v>
      </c>
      <c r="X10299" s="334">
        <v>0</v>
      </c>
      <c r="Y10299" s="334">
        <v>0</v>
      </c>
      <c r="Z10299" s="334">
        <v>0</v>
      </c>
      <c r="AA10299" s="334">
        <v>0</v>
      </c>
      <c r="AB10299" s="334">
        <v>0</v>
      </c>
      <c r="AD10299" s="334">
        <v>0</v>
      </c>
      <c r="AE10299" s="334">
        <f t="shared" si="1607"/>
        <v>0</v>
      </c>
      <c r="AF10299" s="334">
        <f t="shared" si="1608"/>
        <v>0</v>
      </c>
      <c r="AG10299" s="340">
        <f t="shared" si="1609"/>
        <v>0</v>
      </c>
      <c r="AI10299" s="340">
        <f t="shared" si="1613"/>
        <v>0</v>
      </c>
      <c r="AJ10299" s="340">
        <f t="shared" si="1613"/>
        <v>0</v>
      </c>
      <c r="AK10299" s="340">
        <f t="shared" si="1613"/>
        <v>0</v>
      </c>
      <c r="AL10299" s="340">
        <f t="shared" si="1613"/>
        <v>0</v>
      </c>
      <c r="AM10299" s="340">
        <f t="shared" si="1613"/>
        <v>0</v>
      </c>
    </row>
    <row r="10300" spans="1:39" x14ac:dyDescent="0.35">
      <c r="A10300" s="337">
        <v>32213</v>
      </c>
      <c r="B10300" s="338">
        <f t="shared" si="1604"/>
        <v>1988</v>
      </c>
      <c r="C10300" s="338">
        <f t="shared" si="1605"/>
        <v>3</v>
      </c>
      <c r="D10300" s="338">
        <f t="shared" si="1606"/>
        <v>11</v>
      </c>
      <c r="E10300" s="334">
        <v>0</v>
      </c>
      <c r="F10300" s="334">
        <v>0</v>
      </c>
      <c r="G10300" s="334">
        <v>0</v>
      </c>
      <c r="H10300" s="334">
        <v>0</v>
      </c>
      <c r="I10300" s="334">
        <v>0</v>
      </c>
      <c r="J10300" s="334">
        <v>0</v>
      </c>
      <c r="K10300" s="334">
        <v>0</v>
      </c>
      <c r="L10300" s="334">
        <v>0</v>
      </c>
      <c r="M10300" s="334">
        <v>0</v>
      </c>
      <c r="N10300" s="334">
        <v>0</v>
      </c>
      <c r="O10300" s="334">
        <v>0</v>
      </c>
      <c r="P10300" s="334">
        <v>0</v>
      </c>
      <c r="Q10300" s="334">
        <v>0</v>
      </c>
      <c r="R10300" s="334">
        <v>0</v>
      </c>
      <c r="S10300" s="334">
        <v>0</v>
      </c>
      <c r="T10300" s="334">
        <v>0</v>
      </c>
      <c r="U10300" s="334">
        <v>0</v>
      </c>
      <c r="V10300" s="334">
        <v>0</v>
      </c>
      <c r="W10300" s="334">
        <v>0</v>
      </c>
      <c r="X10300" s="334">
        <v>0</v>
      </c>
      <c r="Y10300" s="334">
        <v>0</v>
      </c>
      <c r="Z10300" s="334">
        <v>0</v>
      </c>
      <c r="AA10300" s="334">
        <v>0</v>
      </c>
      <c r="AB10300" s="334">
        <v>0</v>
      </c>
      <c r="AD10300" s="334">
        <v>0</v>
      </c>
      <c r="AE10300" s="334">
        <f t="shared" si="1607"/>
        <v>0</v>
      </c>
      <c r="AF10300" s="334">
        <f t="shared" si="1608"/>
        <v>0</v>
      </c>
      <c r="AG10300" s="340">
        <f t="shared" si="1609"/>
        <v>0</v>
      </c>
      <c r="AI10300" s="340">
        <f t="shared" si="1613"/>
        <v>0</v>
      </c>
      <c r="AJ10300" s="340">
        <f t="shared" si="1613"/>
        <v>0</v>
      </c>
      <c r="AK10300" s="340">
        <f t="shared" si="1613"/>
        <v>0</v>
      </c>
      <c r="AL10300" s="340">
        <f t="shared" si="1613"/>
        <v>0</v>
      </c>
      <c r="AM10300" s="340">
        <f t="shared" si="1613"/>
        <v>0</v>
      </c>
    </row>
    <row r="10301" spans="1:39" x14ac:dyDescent="0.35">
      <c r="A10301" s="337">
        <v>32214</v>
      </c>
      <c r="B10301" s="338">
        <f t="shared" si="1604"/>
        <v>1988</v>
      </c>
      <c r="C10301" s="338">
        <f t="shared" si="1605"/>
        <v>3</v>
      </c>
      <c r="D10301" s="338">
        <f t="shared" si="1606"/>
        <v>12</v>
      </c>
      <c r="E10301" s="334">
        <v>0</v>
      </c>
      <c r="F10301" s="334">
        <v>0</v>
      </c>
      <c r="G10301" s="334">
        <v>0</v>
      </c>
      <c r="H10301" s="334">
        <v>0</v>
      </c>
      <c r="I10301" s="334">
        <v>0</v>
      </c>
      <c r="J10301" s="334">
        <v>0</v>
      </c>
      <c r="K10301" s="334">
        <v>0</v>
      </c>
      <c r="L10301" s="334">
        <v>0</v>
      </c>
      <c r="M10301" s="334">
        <v>0</v>
      </c>
      <c r="N10301" s="334">
        <v>0</v>
      </c>
      <c r="O10301" s="334">
        <v>0</v>
      </c>
      <c r="P10301" s="334">
        <v>0</v>
      </c>
      <c r="Q10301" s="334">
        <v>0</v>
      </c>
      <c r="R10301" s="334">
        <v>0</v>
      </c>
      <c r="S10301" s="334">
        <v>0</v>
      </c>
      <c r="T10301" s="334">
        <v>0</v>
      </c>
      <c r="U10301" s="334">
        <v>0</v>
      </c>
      <c r="V10301" s="334">
        <v>0</v>
      </c>
      <c r="W10301" s="334">
        <v>0</v>
      </c>
      <c r="X10301" s="334">
        <v>0</v>
      </c>
      <c r="Y10301" s="334">
        <v>0</v>
      </c>
      <c r="Z10301" s="334">
        <v>0</v>
      </c>
      <c r="AA10301" s="334">
        <v>0</v>
      </c>
      <c r="AB10301" s="334">
        <v>0</v>
      </c>
      <c r="AD10301" s="334">
        <v>0</v>
      </c>
      <c r="AE10301" s="334">
        <f t="shared" si="1607"/>
        <v>0</v>
      </c>
      <c r="AF10301" s="334">
        <f t="shared" si="1608"/>
        <v>0</v>
      </c>
      <c r="AG10301" s="340">
        <f t="shared" si="1609"/>
        <v>0</v>
      </c>
      <c r="AI10301" s="340">
        <f t="shared" si="1613"/>
        <v>0</v>
      </c>
      <c r="AJ10301" s="340">
        <f t="shared" si="1613"/>
        <v>0</v>
      </c>
      <c r="AK10301" s="340">
        <f t="shared" si="1613"/>
        <v>0</v>
      </c>
      <c r="AL10301" s="340">
        <f t="shared" si="1613"/>
        <v>0</v>
      </c>
      <c r="AM10301" s="340">
        <f t="shared" si="1613"/>
        <v>0</v>
      </c>
    </row>
    <row r="10302" spans="1:39" x14ac:dyDescent="0.35">
      <c r="A10302" s="337">
        <v>32215</v>
      </c>
      <c r="B10302" s="338">
        <f t="shared" si="1604"/>
        <v>1988</v>
      </c>
      <c r="C10302" s="338">
        <f t="shared" si="1605"/>
        <v>3</v>
      </c>
      <c r="D10302" s="338">
        <f t="shared" si="1606"/>
        <v>13</v>
      </c>
      <c r="E10302" s="334">
        <v>0</v>
      </c>
      <c r="F10302" s="334">
        <v>0</v>
      </c>
      <c r="G10302" s="334">
        <v>0</v>
      </c>
      <c r="H10302" s="334">
        <v>0</v>
      </c>
      <c r="I10302" s="334">
        <v>0</v>
      </c>
      <c r="J10302" s="334">
        <v>0</v>
      </c>
      <c r="K10302" s="334">
        <v>0</v>
      </c>
      <c r="L10302" s="334">
        <v>0</v>
      </c>
      <c r="M10302" s="334">
        <v>0</v>
      </c>
      <c r="N10302" s="334">
        <v>0</v>
      </c>
      <c r="O10302" s="334">
        <v>0</v>
      </c>
      <c r="P10302" s="334">
        <v>0</v>
      </c>
      <c r="Q10302" s="334">
        <v>0</v>
      </c>
      <c r="R10302" s="334">
        <v>0</v>
      </c>
      <c r="S10302" s="334">
        <v>0</v>
      </c>
      <c r="T10302" s="334">
        <v>0</v>
      </c>
      <c r="U10302" s="334">
        <v>0</v>
      </c>
      <c r="V10302" s="334">
        <v>0</v>
      </c>
      <c r="W10302" s="334">
        <v>0</v>
      </c>
      <c r="X10302" s="334">
        <v>0</v>
      </c>
      <c r="Y10302" s="334">
        <v>0</v>
      </c>
      <c r="Z10302" s="334">
        <v>0</v>
      </c>
      <c r="AA10302" s="334">
        <v>0</v>
      </c>
      <c r="AB10302" s="334">
        <v>0</v>
      </c>
      <c r="AD10302" s="334">
        <v>0</v>
      </c>
      <c r="AE10302" s="334">
        <f t="shared" si="1607"/>
        <v>0</v>
      </c>
      <c r="AF10302" s="334">
        <f t="shared" si="1608"/>
        <v>0</v>
      </c>
      <c r="AG10302" s="340">
        <f t="shared" si="1609"/>
        <v>0</v>
      </c>
      <c r="AI10302" s="340">
        <f t="shared" si="1613"/>
        <v>0</v>
      </c>
      <c r="AJ10302" s="340">
        <f t="shared" si="1613"/>
        <v>0</v>
      </c>
      <c r="AK10302" s="340">
        <f t="shared" si="1613"/>
        <v>0</v>
      </c>
      <c r="AL10302" s="340">
        <f t="shared" si="1613"/>
        <v>0</v>
      </c>
      <c r="AM10302" s="340">
        <f t="shared" si="1613"/>
        <v>0</v>
      </c>
    </row>
    <row r="10303" spans="1:39" x14ac:dyDescent="0.35">
      <c r="A10303" s="337">
        <v>32216</v>
      </c>
      <c r="B10303" s="338">
        <f t="shared" si="1604"/>
        <v>1988</v>
      </c>
      <c r="C10303" s="338">
        <f t="shared" si="1605"/>
        <v>3</v>
      </c>
      <c r="D10303" s="338">
        <f t="shared" si="1606"/>
        <v>14</v>
      </c>
      <c r="E10303" s="334">
        <v>0</v>
      </c>
      <c r="F10303" s="334">
        <v>0</v>
      </c>
      <c r="G10303" s="334">
        <v>0</v>
      </c>
      <c r="H10303" s="334">
        <v>0</v>
      </c>
      <c r="I10303" s="334">
        <v>0</v>
      </c>
      <c r="J10303" s="334">
        <v>0.3</v>
      </c>
      <c r="K10303" s="334">
        <v>0.3</v>
      </c>
      <c r="L10303" s="334">
        <v>0.3</v>
      </c>
      <c r="M10303" s="334">
        <v>0.3</v>
      </c>
      <c r="N10303" s="334">
        <v>0.3</v>
      </c>
      <c r="O10303" s="334">
        <v>0.3</v>
      </c>
      <c r="P10303" s="334">
        <v>0.3</v>
      </c>
      <c r="Q10303" s="334">
        <v>0.3</v>
      </c>
      <c r="R10303" s="334">
        <v>0.3</v>
      </c>
      <c r="S10303" s="334">
        <v>0.2</v>
      </c>
      <c r="T10303" s="334">
        <v>0.3</v>
      </c>
      <c r="U10303" s="334">
        <v>0.3</v>
      </c>
      <c r="V10303" s="334">
        <v>0.3</v>
      </c>
      <c r="W10303" s="334">
        <v>0.3</v>
      </c>
      <c r="X10303" s="334">
        <v>0.3</v>
      </c>
      <c r="Y10303" s="334">
        <v>0.3</v>
      </c>
      <c r="Z10303" s="334">
        <v>0.3</v>
      </c>
      <c r="AA10303" s="334">
        <v>0.3</v>
      </c>
      <c r="AB10303" s="334">
        <v>0.3</v>
      </c>
      <c r="AD10303" s="334">
        <v>5.6</v>
      </c>
      <c r="AE10303" s="334">
        <f t="shared" si="1607"/>
        <v>5.6</v>
      </c>
      <c r="AF10303" s="334">
        <f t="shared" si="1608"/>
        <v>5.5999999999999988</v>
      </c>
      <c r="AG10303" s="340">
        <f t="shared" si="1609"/>
        <v>8.8817841970012523E-16</v>
      </c>
      <c r="AI10303" s="340">
        <f t="shared" si="1613"/>
        <v>0</v>
      </c>
      <c r="AJ10303" s="340">
        <f t="shared" si="1613"/>
        <v>0</v>
      </c>
      <c r="AK10303" s="340">
        <f t="shared" si="1613"/>
        <v>0</v>
      </c>
      <c r="AL10303" s="340">
        <f t="shared" si="1613"/>
        <v>0</v>
      </c>
      <c r="AM10303" s="340">
        <f t="shared" si="1613"/>
        <v>0</v>
      </c>
    </row>
    <row r="10304" spans="1:39" x14ac:dyDescent="0.35">
      <c r="A10304" s="337">
        <v>32217</v>
      </c>
      <c r="B10304" s="338">
        <f t="shared" si="1604"/>
        <v>1988</v>
      </c>
      <c r="C10304" s="338">
        <f t="shared" si="1605"/>
        <v>3</v>
      </c>
      <c r="D10304" s="338">
        <f t="shared" si="1606"/>
        <v>15</v>
      </c>
      <c r="E10304" s="334">
        <v>0.1</v>
      </c>
      <c r="F10304" s="334">
        <v>0</v>
      </c>
      <c r="G10304" s="334">
        <v>0</v>
      </c>
      <c r="H10304" s="334">
        <v>0</v>
      </c>
      <c r="I10304" s="334">
        <v>0.1</v>
      </c>
      <c r="J10304" s="334">
        <v>0.1</v>
      </c>
      <c r="K10304" s="334">
        <v>0.1</v>
      </c>
      <c r="L10304" s="334">
        <v>0</v>
      </c>
      <c r="M10304" s="334">
        <v>0.1</v>
      </c>
      <c r="N10304" s="334">
        <v>0.1</v>
      </c>
      <c r="O10304" s="334">
        <v>0</v>
      </c>
      <c r="P10304" s="334">
        <v>0.1</v>
      </c>
      <c r="Q10304" s="334">
        <v>0.1</v>
      </c>
      <c r="R10304" s="334">
        <v>0.1</v>
      </c>
      <c r="S10304" s="334">
        <v>0</v>
      </c>
      <c r="T10304" s="334">
        <v>0</v>
      </c>
      <c r="U10304" s="334">
        <v>0</v>
      </c>
      <c r="V10304" s="334">
        <v>0</v>
      </c>
      <c r="W10304" s="334">
        <v>0</v>
      </c>
      <c r="X10304" s="334">
        <v>0</v>
      </c>
      <c r="Y10304" s="334">
        <v>0</v>
      </c>
      <c r="Z10304" s="334">
        <v>0</v>
      </c>
      <c r="AA10304" s="334">
        <v>0</v>
      </c>
      <c r="AB10304" s="334">
        <v>0.1</v>
      </c>
      <c r="AD10304" s="334">
        <v>1</v>
      </c>
      <c r="AE10304" s="334">
        <f t="shared" si="1607"/>
        <v>1</v>
      </c>
      <c r="AF10304" s="334">
        <f t="shared" si="1608"/>
        <v>0.99999999999999989</v>
      </c>
      <c r="AG10304" s="340">
        <f t="shared" si="1609"/>
        <v>1.1102230246251565E-16</v>
      </c>
      <c r="AI10304" s="340">
        <f t="shared" si="1613"/>
        <v>0</v>
      </c>
      <c r="AJ10304" s="340">
        <f t="shared" si="1613"/>
        <v>0</v>
      </c>
      <c r="AK10304" s="340">
        <f t="shared" si="1613"/>
        <v>0</v>
      </c>
      <c r="AL10304" s="340">
        <f t="shared" si="1613"/>
        <v>0</v>
      </c>
      <c r="AM10304" s="340">
        <f t="shared" si="1613"/>
        <v>0</v>
      </c>
    </row>
    <row r="10305" spans="1:39" x14ac:dyDescent="0.35">
      <c r="A10305" s="337">
        <v>32218</v>
      </c>
      <c r="B10305" s="338">
        <f t="shared" si="1604"/>
        <v>1988</v>
      </c>
      <c r="C10305" s="338">
        <f t="shared" si="1605"/>
        <v>3</v>
      </c>
      <c r="D10305" s="338">
        <f t="shared" si="1606"/>
        <v>16</v>
      </c>
      <c r="E10305" s="334">
        <v>0</v>
      </c>
      <c r="F10305" s="334">
        <v>0</v>
      </c>
      <c r="G10305" s="334">
        <v>0</v>
      </c>
      <c r="H10305" s="334">
        <v>0</v>
      </c>
      <c r="I10305" s="334">
        <v>0</v>
      </c>
      <c r="J10305" s="334">
        <v>0</v>
      </c>
      <c r="K10305" s="334">
        <v>0</v>
      </c>
      <c r="L10305" s="334">
        <v>0</v>
      </c>
      <c r="M10305" s="334">
        <v>0</v>
      </c>
      <c r="N10305" s="334">
        <v>0</v>
      </c>
      <c r="O10305" s="334">
        <v>0</v>
      </c>
      <c r="P10305" s="334">
        <v>0</v>
      </c>
      <c r="Q10305" s="334">
        <v>0</v>
      </c>
      <c r="R10305" s="334">
        <v>0</v>
      </c>
      <c r="S10305" s="334">
        <v>0</v>
      </c>
      <c r="T10305" s="334">
        <v>0</v>
      </c>
      <c r="U10305" s="334">
        <v>0</v>
      </c>
      <c r="V10305" s="334">
        <v>0</v>
      </c>
      <c r="W10305" s="334">
        <v>0</v>
      </c>
      <c r="X10305" s="334">
        <v>0</v>
      </c>
      <c r="Y10305" s="334">
        <v>0</v>
      </c>
      <c r="Z10305" s="334">
        <v>0</v>
      </c>
      <c r="AA10305" s="334">
        <v>0</v>
      </c>
      <c r="AB10305" s="334">
        <v>0</v>
      </c>
      <c r="AD10305" s="334">
        <v>0</v>
      </c>
      <c r="AE10305" s="334">
        <f t="shared" si="1607"/>
        <v>0</v>
      </c>
      <c r="AF10305" s="334">
        <f t="shared" si="1608"/>
        <v>0</v>
      </c>
      <c r="AG10305" s="340">
        <f t="shared" si="1609"/>
        <v>0</v>
      </c>
      <c r="AI10305" s="340">
        <f t="shared" si="1613"/>
        <v>0</v>
      </c>
      <c r="AJ10305" s="340">
        <f t="shared" si="1613"/>
        <v>0</v>
      </c>
      <c r="AK10305" s="340">
        <f t="shared" si="1613"/>
        <v>0</v>
      </c>
      <c r="AL10305" s="340">
        <f t="shared" si="1613"/>
        <v>0</v>
      </c>
      <c r="AM10305" s="340">
        <f t="shared" si="1613"/>
        <v>0</v>
      </c>
    </row>
    <row r="10306" spans="1:39" x14ac:dyDescent="0.35">
      <c r="A10306" s="337">
        <v>32219</v>
      </c>
      <c r="B10306" s="338">
        <f t="shared" si="1604"/>
        <v>1988</v>
      </c>
      <c r="C10306" s="338">
        <f t="shared" si="1605"/>
        <v>3</v>
      </c>
      <c r="D10306" s="338">
        <f t="shared" si="1606"/>
        <v>17</v>
      </c>
      <c r="E10306" s="334">
        <v>0</v>
      </c>
      <c r="F10306" s="334">
        <v>0</v>
      </c>
      <c r="G10306" s="334">
        <v>0</v>
      </c>
      <c r="H10306" s="334">
        <v>0</v>
      </c>
      <c r="I10306" s="334">
        <v>0</v>
      </c>
      <c r="J10306" s="334">
        <v>0</v>
      </c>
      <c r="K10306" s="334">
        <v>0</v>
      </c>
      <c r="L10306" s="334">
        <v>0</v>
      </c>
      <c r="M10306" s="334">
        <v>0</v>
      </c>
      <c r="N10306" s="334">
        <v>0</v>
      </c>
      <c r="O10306" s="334">
        <v>0</v>
      </c>
      <c r="P10306" s="334">
        <v>0</v>
      </c>
      <c r="Q10306" s="334">
        <v>0</v>
      </c>
      <c r="R10306" s="334">
        <v>0</v>
      </c>
      <c r="S10306" s="334">
        <v>0</v>
      </c>
      <c r="T10306" s="334">
        <v>0</v>
      </c>
      <c r="U10306" s="334">
        <v>0</v>
      </c>
      <c r="V10306" s="334">
        <v>0</v>
      </c>
      <c r="W10306" s="334">
        <v>0</v>
      </c>
      <c r="X10306" s="334">
        <v>0</v>
      </c>
      <c r="Y10306" s="334">
        <v>0</v>
      </c>
      <c r="Z10306" s="334">
        <v>0</v>
      </c>
      <c r="AA10306" s="334">
        <v>0</v>
      </c>
      <c r="AB10306" s="334">
        <v>0</v>
      </c>
      <c r="AD10306" s="334">
        <v>0</v>
      </c>
      <c r="AE10306" s="334">
        <f t="shared" si="1607"/>
        <v>0</v>
      </c>
      <c r="AF10306" s="334">
        <f t="shared" si="1608"/>
        <v>0</v>
      </c>
      <c r="AG10306" s="340">
        <f t="shared" si="1609"/>
        <v>0</v>
      </c>
      <c r="AI10306" s="340">
        <f t="shared" si="1613"/>
        <v>0</v>
      </c>
      <c r="AJ10306" s="340">
        <f t="shared" si="1613"/>
        <v>0</v>
      </c>
      <c r="AK10306" s="340">
        <f t="shared" si="1613"/>
        <v>0</v>
      </c>
      <c r="AL10306" s="340">
        <f t="shared" si="1613"/>
        <v>0</v>
      </c>
      <c r="AM10306" s="340">
        <f t="shared" si="1613"/>
        <v>0</v>
      </c>
    </row>
    <row r="10307" spans="1:39" x14ac:dyDescent="0.35">
      <c r="A10307" s="337">
        <v>32220</v>
      </c>
      <c r="B10307" s="338">
        <f t="shared" si="1604"/>
        <v>1988</v>
      </c>
      <c r="C10307" s="338">
        <f t="shared" si="1605"/>
        <v>3</v>
      </c>
      <c r="D10307" s="338">
        <f t="shared" si="1606"/>
        <v>18</v>
      </c>
      <c r="E10307" s="334">
        <v>0</v>
      </c>
      <c r="F10307" s="334">
        <v>0</v>
      </c>
      <c r="G10307" s="334">
        <v>0</v>
      </c>
      <c r="H10307" s="334">
        <v>0</v>
      </c>
      <c r="I10307" s="334">
        <v>0</v>
      </c>
      <c r="J10307" s="334">
        <v>0</v>
      </c>
      <c r="K10307" s="334">
        <v>0</v>
      </c>
      <c r="L10307" s="334">
        <v>0</v>
      </c>
      <c r="M10307" s="334">
        <v>0</v>
      </c>
      <c r="N10307" s="334">
        <v>0</v>
      </c>
      <c r="O10307" s="334">
        <v>0</v>
      </c>
      <c r="P10307" s="334">
        <v>0</v>
      </c>
      <c r="Q10307" s="334">
        <v>0</v>
      </c>
      <c r="R10307" s="334">
        <v>0</v>
      </c>
      <c r="S10307" s="334">
        <v>0</v>
      </c>
      <c r="T10307" s="334">
        <v>0</v>
      </c>
      <c r="U10307" s="334">
        <v>0</v>
      </c>
      <c r="V10307" s="334">
        <v>0</v>
      </c>
      <c r="W10307" s="334">
        <v>0</v>
      </c>
      <c r="X10307" s="334">
        <v>0</v>
      </c>
      <c r="Y10307" s="334">
        <v>0</v>
      </c>
      <c r="Z10307" s="334">
        <v>0</v>
      </c>
      <c r="AA10307" s="334">
        <v>0</v>
      </c>
      <c r="AB10307" s="334">
        <v>0</v>
      </c>
      <c r="AD10307" s="334">
        <v>0</v>
      </c>
      <c r="AE10307" s="334">
        <f t="shared" si="1607"/>
        <v>0</v>
      </c>
      <c r="AF10307" s="334">
        <f t="shared" si="1608"/>
        <v>0</v>
      </c>
      <c r="AG10307" s="340">
        <f t="shared" si="1609"/>
        <v>0</v>
      </c>
      <c r="AI10307" s="340">
        <f t="shared" si="1613"/>
        <v>0</v>
      </c>
      <c r="AJ10307" s="340">
        <f t="shared" si="1613"/>
        <v>0</v>
      </c>
      <c r="AK10307" s="340">
        <f t="shared" si="1613"/>
        <v>0</v>
      </c>
      <c r="AL10307" s="340">
        <f t="shared" si="1613"/>
        <v>0</v>
      </c>
      <c r="AM10307" s="340">
        <f t="shared" si="1613"/>
        <v>0</v>
      </c>
    </row>
    <row r="10308" spans="1:39" x14ac:dyDescent="0.35">
      <c r="A10308" s="337">
        <v>32221</v>
      </c>
      <c r="B10308" s="338">
        <f t="shared" ref="B10308:B10371" si="1614">YEAR(A10308)</f>
        <v>1988</v>
      </c>
      <c r="C10308" s="338">
        <f t="shared" ref="C10308:C10371" si="1615">MONTH(A10308)</f>
        <v>3</v>
      </c>
      <c r="D10308" s="338">
        <f t="shared" ref="D10308:D10371" si="1616">DAY(A10308)</f>
        <v>19</v>
      </c>
      <c r="E10308" s="334">
        <v>0</v>
      </c>
      <c r="F10308" s="334">
        <v>0</v>
      </c>
      <c r="G10308" s="334">
        <v>0</v>
      </c>
      <c r="H10308" s="334">
        <v>0</v>
      </c>
      <c r="I10308" s="334">
        <v>0</v>
      </c>
      <c r="J10308" s="334">
        <v>0</v>
      </c>
      <c r="K10308" s="334">
        <v>0</v>
      </c>
      <c r="L10308" s="334">
        <v>0</v>
      </c>
      <c r="M10308" s="334">
        <v>0</v>
      </c>
      <c r="N10308" s="334">
        <v>0</v>
      </c>
      <c r="O10308" s="334">
        <v>0</v>
      </c>
      <c r="P10308" s="334">
        <v>0</v>
      </c>
      <c r="Q10308" s="334">
        <v>0</v>
      </c>
      <c r="R10308" s="334">
        <v>0</v>
      </c>
      <c r="S10308" s="334">
        <v>0</v>
      </c>
      <c r="T10308" s="334">
        <v>0</v>
      </c>
      <c r="U10308" s="334">
        <v>0</v>
      </c>
      <c r="V10308" s="334">
        <v>0</v>
      </c>
      <c r="W10308" s="334">
        <v>0</v>
      </c>
      <c r="X10308" s="334">
        <v>0</v>
      </c>
      <c r="Y10308" s="334">
        <v>0</v>
      </c>
      <c r="Z10308" s="334">
        <v>0</v>
      </c>
      <c r="AA10308" s="334">
        <v>0</v>
      </c>
      <c r="AB10308" s="334">
        <v>0</v>
      </c>
      <c r="AD10308" s="334">
        <v>0</v>
      </c>
      <c r="AE10308" s="334">
        <f t="shared" ref="AE10308:AE10371" si="1617">AD10308</f>
        <v>0</v>
      </c>
      <c r="AF10308" s="334">
        <f t="shared" ref="AF10308:AF10371" si="1618">SUM(E10308:AB10308)</f>
        <v>0</v>
      </c>
      <c r="AG10308" s="340">
        <f t="shared" ref="AG10308:AG10371" si="1619">ABS(AF10308-AE10308)</f>
        <v>0</v>
      </c>
      <c r="AI10308" s="340">
        <f t="shared" ref="AI10308:AM10323" si="1620">IF($C10308=AI$1,$AF10308,0)</f>
        <v>0</v>
      </c>
      <c r="AJ10308" s="340">
        <f t="shared" si="1620"/>
        <v>0</v>
      </c>
      <c r="AK10308" s="340">
        <f t="shared" si="1620"/>
        <v>0</v>
      </c>
      <c r="AL10308" s="340">
        <f t="shared" si="1620"/>
        <v>0</v>
      </c>
      <c r="AM10308" s="340">
        <f t="shared" si="1620"/>
        <v>0</v>
      </c>
    </row>
    <row r="10309" spans="1:39" x14ac:dyDescent="0.35">
      <c r="A10309" s="337">
        <v>32222</v>
      </c>
      <c r="B10309" s="338">
        <f t="shared" si="1614"/>
        <v>1988</v>
      </c>
      <c r="C10309" s="338">
        <f t="shared" si="1615"/>
        <v>3</v>
      </c>
      <c r="D10309" s="338">
        <f t="shared" si="1616"/>
        <v>20</v>
      </c>
      <c r="E10309" s="334">
        <v>0</v>
      </c>
      <c r="F10309" s="334">
        <v>0</v>
      </c>
      <c r="G10309" s="334">
        <v>0</v>
      </c>
      <c r="H10309" s="334">
        <v>0</v>
      </c>
      <c r="I10309" s="334">
        <v>0</v>
      </c>
      <c r="J10309" s="334">
        <v>0</v>
      </c>
      <c r="K10309" s="334">
        <v>0</v>
      </c>
      <c r="L10309" s="334">
        <v>0</v>
      </c>
      <c r="M10309" s="334">
        <v>0</v>
      </c>
      <c r="N10309" s="334">
        <v>0</v>
      </c>
      <c r="O10309" s="334">
        <v>0</v>
      </c>
      <c r="P10309" s="334">
        <v>0</v>
      </c>
      <c r="Q10309" s="334">
        <v>0</v>
      </c>
      <c r="R10309" s="334">
        <v>0</v>
      </c>
      <c r="S10309" s="334">
        <v>0</v>
      </c>
      <c r="T10309" s="334">
        <v>0</v>
      </c>
      <c r="U10309" s="334">
        <v>0</v>
      </c>
      <c r="V10309" s="334">
        <v>0</v>
      </c>
      <c r="W10309" s="334">
        <v>0</v>
      </c>
      <c r="X10309" s="334">
        <v>0</v>
      </c>
      <c r="Y10309" s="334">
        <v>0</v>
      </c>
      <c r="Z10309" s="334">
        <v>0</v>
      </c>
      <c r="AA10309" s="334">
        <v>0</v>
      </c>
      <c r="AB10309" s="334">
        <v>0</v>
      </c>
      <c r="AD10309" s="334">
        <v>0</v>
      </c>
      <c r="AE10309" s="334">
        <f t="shared" si="1617"/>
        <v>0</v>
      </c>
      <c r="AF10309" s="334">
        <f t="shared" si="1618"/>
        <v>0</v>
      </c>
      <c r="AG10309" s="340">
        <f t="shared" si="1619"/>
        <v>0</v>
      </c>
      <c r="AI10309" s="340">
        <f t="shared" si="1620"/>
        <v>0</v>
      </c>
      <c r="AJ10309" s="340">
        <f t="shared" si="1620"/>
        <v>0</v>
      </c>
      <c r="AK10309" s="340">
        <f t="shared" si="1620"/>
        <v>0</v>
      </c>
      <c r="AL10309" s="340">
        <f t="shared" si="1620"/>
        <v>0</v>
      </c>
      <c r="AM10309" s="340">
        <f t="shared" si="1620"/>
        <v>0</v>
      </c>
    </row>
    <row r="10310" spans="1:39" x14ac:dyDescent="0.35">
      <c r="A10310" s="337">
        <v>32223</v>
      </c>
      <c r="B10310" s="338">
        <f t="shared" si="1614"/>
        <v>1988</v>
      </c>
      <c r="C10310" s="338">
        <f t="shared" si="1615"/>
        <v>3</v>
      </c>
      <c r="D10310" s="338">
        <f t="shared" si="1616"/>
        <v>21</v>
      </c>
      <c r="E10310" s="334">
        <v>0</v>
      </c>
      <c r="F10310" s="334">
        <v>0</v>
      </c>
      <c r="G10310" s="334">
        <v>0</v>
      </c>
      <c r="H10310" s="334">
        <v>0</v>
      </c>
      <c r="I10310" s="334">
        <v>0</v>
      </c>
      <c r="J10310" s="334">
        <v>0</v>
      </c>
      <c r="K10310" s="334">
        <v>0</v>
      </c>
      <c r="L10310" s="334">
        <v>0</v>
      </c>
      <c r="M10310" s="334">
        <v>0</v>
      </c>
      <c r="N10310" s="334">
        <v>0</v>
      </c>
      <c r="O10310" s="334">
        <v>0</v>
      </c>
      <c r="P10310" s="334">
        <v>0</v>
      </c>
      <c r="Q10310" s="334">
        <v>0</v>
      </c>
      <c r="R10310" s="334">
        <v>0</v>
      </c>
      <c r="S10310" s="334">
        <v>0</v>
      </c>
      <c r="T10310" s="334">
        <v>0</v>
      </c>
      <c r="U10310" s="334">
        <v>0</v>
      </c>
      <c r="V10310" s="334">
        <v>0</v>
      </c>
      <c r="W10310" s="334">
        <v>0</v>
      </c>
      <c r="X10310" s="334">
        <v>0</v>
      </c>
      <c r="Y10310" s="334">
        <v>0</v>
      </c>
      <c r="Z10310" s="334">
        <v>0</v>
      </c>
      <c r="AA10310" s="334">
        <v>0</v>
      </c>
      <c r="AB10310" s="334">
        <v>0</v>
      </c>
      <c r="AD10310" s="334">
        <v>0</v>
      </c>
      <c r="AE10310" s="334">
        <f t="shared" si="1617"/>
        <v>0</v>
      </c>
      <c r="AF10310" s="334">
        <f t="shared" si="1618"/>
        <v>0</v>
      </c>
      <c r="AG10310" s="340">
        <f t="shared" si="1619"/>
        <v>0</v>
      </c>
      <c r="AI10310" s="340">
        <f t="shared" si="1620"/>
        <v>0</v>
      </c>
      <c r="AJ10310" s="340">
        <f t="shared" si="1620"/>
        <v>0</v>
      </c>
      <c r="AK10310" s="340">
        <f t="shared" si="1620"/>
        <v>0</v>
      </c>
      <c r="AL10310" s="340">
        <f t="shared" si="1620"/>
        <v>0</v>
      </c>
      <c r="AM10310" s="340">
        <f t="shared" si="1620"/>
        <v>0</v>
      </c>
    </row>
    <row r="10311" spans="1:39" x14ac:dyDescent="0.35">
      <c r="A10311" s="337">
        <v>32224</v>
      </c>
      <c r="B10311" s="338">
        <f t="shared" si="1614"/>
        <v>1988</v>
      </c>
      <c r="C10311" s="338">
        <f t="shared" si="1615"/>
        <v>3</v>
      </c>
      <c r="D10311" s="338">
        <f t="shared" si="1616"/>
        <v>22</v>
      </c>
      <c r="E10311" s="334">
        <v>0</v>
      </c>
      <c r="F10311" s="334">
        <v>0</v>
      </c>
      <c r="G10311" s="334">
        <v>0</v>
      </c>
      <c r="H10311" s="334">
        <v>0</v>
      </c>
      <c r="I10311" s="334">
        <v>0</v>
      </c>
      <c r="J10311" s="334">
        <v>0</v>
      </c>
      <c r="K10311" s="334">
        <v>0</v>
      </c>
      <c r="L10311" s="334">
        <v>0</v>
      </c>
      <c r="M10311" s="334">
        <v>0</v>
      </c>
      <c r="N10311" s="334">
        <v>0</v>
      </c>
      <c r="O10311" s="334">
        <v>0</v>
      </c>
      <c r="P10311" s="334">
        <v>0</v>
      </c>
      <c r="Q10311" s="334">
        <v>0</v>
      </c>
      <c r="R10311" s="334">
        <v>0</v>
      </c>
      <c r="S10311" s="334">
        <v>0</v>
      </c>
      <c r="T10311" s="334">
        <v>0</v>
      </c>
      <c r="U10311" s="334">
        <v>0</v>
      </c>
      <c r="V10311" s="334">
        <v>0</v>
      </c>
      <c r="W10311" s="334">
        <v>0</v>
      </c>
      <c r="X10311" s="334">
        <v>0</v>
      </c>
      <c r="Y10311" s="334">
        <v>0</v>
      </c>
      <c r="Z10311" s="334">
        <v>0</v>
      </c>
      <c r="AA10311" s="334">
        <v>0</v>
      </c>
      <c r="AB10311" s="334">
        <v>0</v>
      </c>
      <c r="AD10311" s="334">
        <v>0</v>
      </c>
      <c r="AE10311" s="334">
        <f t="shared" si="1617"/>
        <v>0</v>
      </c>
      <c r="AF10311" s="334">
        <f t="shared" si="1618"/>
        <v>0</v>
      </c>
      <c r="AG10311" s="340">
        <f t="shared" si="1619"/>
        <v>0</v>
      </c>
      <c r="AI10311" s="340">
        <f t="shared" si="1620"/>
        <v>0</v>
      </c>
      <c r="AJ10311" s="340">
        <f t="shared" si="1620"/>
        <v>0</v>
      </c>
      <c r="AK10311" s="340">
        <f t="shared" si="1620"/>
        <v>0</v>
      </c>
      <c r="AL10311" s="340">
        <f t="shared" si="1620"/>
        <v>0</v>
      </c>
      <c r="AM10311" s="340">
        <f t="shared" si="1620"/>
        <v>0</v>
      </c>
    </row>
    <row r="10312" spans="1:39" x14ac:dyDescent="0.35">
      <c r="A10312" s="337">
        <v>32225</v>
      </c>
      <c r="B10312" s="338">
        <f t="shared" si="1614"/>
        <v>1988</v>
      </c>
      <c r="C10312" s="338">
        <f t="shared" si="1615"/>
        <v>3</v>
      </c>
      <c r="D10312" s="338">
        <f t="shared" si="1616"/>
        <v>23</v>
      </c>
      <c r="E10312" s="334">
        <v>0</v>
      </c>
      <c r="F10312" s="334">
        <v>0</v>
      </c>
      <c r="G10312" s="334">
        <v>0</v>
      </c>
      <c r="H10312" s="334">
        <v>0</v>
      </c>
      <c r="I10312" s="334">
        <v>0</v>
      </c>
      <c r="J10312" s="334">
        <v>0</v>
      </c>
      <c r="K10312" s="334">
        <v>0</v>
      </c>
      <c r="L10312" s="334">
        <v>0</v>
      </c>
      <c r="M10312" s="334">
        <v>0</v>
      </c>
      <c r="N10312" s="334">
        <v>0</v>
      </c>
      <c r="O10312" s="334">
        <v>0</v>
      </c>
      <c r="P10312" s="334">
        <v>0</v>
      </c>
      <c r="Q10312" s="334">
        <v>0</v>
      </c>
      <c r="R10312" s="334">
        <v>0</v>
      </c>
      <c r="S10312" s="334">
        <v>0</v>
      </c>
      <c r="T10312" s="334">
        <v>0</v>
      </c>
      <c r="U10312" s="334">
        <v>0</v>
      </c>
      <c r="V10312" s="334">
        <v>0</v>
      </c>
      <c r="W10312" s="334">
        <v>0</v>
      </c>
      <c r="X10312" s="334">
        <v>0</v>
      </c>
      <c r="Y10312" s="334">
        <v>0</v>
      </c>
      <c r="Z10312" s="334">
        <v>0</v>
      </c>
      <c r="AA10312" s="334">
        <v>0</v>
      </c>
      <c r="AB10312" s="334">
        <v>0</v>
      </c>
      <c r="AD10312" s="334">
        <v>0</v>
      </c>
      <c r="AE10312" s="334">
        <f t="shared" si="1617"/>
        <v>0</v>
      </c>
      <c r="AF10312" s="334">
        <f t="shared" si="1618"/>
        <v>0</v>
      </c>
      <c r="AG10312" s="340">
        <f t="shared" si="1619"/>
        <v>0</v>
      </c>
      <c r="AI10312" s="340">
        <f t="shared" si="1620"/>
        <v>0</v>
      </c>
      <c r="AJ10312" s="340">
        <f t="shared" si="1620"/>
        <v>0</v>
      </c>
      <c r="AK10312" s="340">
        <f t="shared" si="1620"/>
        <v>0</v>
      </c>
      <c r="AL10312" s="340">
        <f t="shared" si="1620"/>
        <v>0</v>
      </c>
      <c r="AM10312" s="340">
        <f t="shared" si="1620"/>
        <v>0</v>
      </c>
    </row>
    <row r="10313" spans="1:39" x14ac:dyDescent="0.35">
      <c r="A10313" s="337">
        <v>32226</v>
      </c>
      <c r="B10313" s="338">
        <f t="shared" si="1614"/>
        <v>1988</v>
      </c>
      <c r="C10313" s="338">
        <f t="shared" si="1615"/>
        <v>3</v>
      </c>
      <c r="D10313" s="338">
        <f t="shared" si="1616"/>
        <v>24</v>
      </c>
      <c r="E10313" s="334">
        <v>0</v>
      </c>
      <c r="F10313" s="334">
        <v>0</v>
      </c>
      <c r="G10313" s="334">
        <v>0</v>
      </c>
      <c r="H10313" s="334">
        <v>0</v>
      </c>
      <c r="I10313" s="334">
        <v>0</v>
      </c>
      <c r="J10313" s="334">
        <v>0</v>
      </c>
      <c r="K10313" s="334">
        <v>0</v>
      </c>
      <c r="L10313" s="334">
        <v>0</v>
      </c>
      <c r="M10313" s="334">
        <v>0</v>
      </c>
      <c r="N10313" s="334">
        <v>0</v>
      </c>
      <c r="O10313" s="334">
        <v>0</v>
      </c>
      <c r="P10313" s="334">
        <v>0</v>
      </c>
      <c r="Q10313" s="334">
        <v>0</v>
      </c>
      <c r="R10313" s="334">
        <v>0</v>
      </c>
      <c r="S10313" s="334">
        <v>0</v>
      </c>
      <c r="T10313" s="334">
        <v>0</v>
      </c>
      <c r="U10313" s="334">
        <v>0</v>
      </c>
      <c r="V10313" s="334">
        <v>0</v>
      </c>
      <c r="W10313" s="334">
        <v>0</v>
      </c>
      <c r="X10313" s="334">
        <v>0</v>
      </c>
      <c r="Y10313" s="334">
        <v>0</v>
      </c>
      <c r="Z10313" s="334">
        <v>0</v>
      </c>
      <c r="AA10313" s="334">
        <v>0</v>
      </c>
      <c r="AB10313" s="334">
        <v>0</v>
      </c>
      <c r="AD10313" s="334">
        <v>0</v>
      </c>
      <c r="AE10313" s="334">
        <f t="shared" si="1617"/>
        <v>0</v>
      </c>
      <c r="AF10313" s="334">
        <f t="shared" si="1618"/>
        <v>0</v>
      </c>
      <c r="AG10313" s="340">
        <f t="shared" si="1619"/>
        <v>0</v>
      </c>
      <c r="AI10313" s="340">
        <f t="shared" si="1620"/>
        <v>0</v>
      </c>
      <c r="AJ10313" s="340">
        <f t="shared" si="1620"/>
        <v>0</v>
      </c>
      <c r="AK10313" s="340">
        <f t="shared" si="1620"/>
        <v>0</v>
      </c>
      <c r="AL10313" s="340">
        <f t="shared" si="1620"/>
        <v>0</v>
      </c>
      <c r="AM10313" s="340">
        <f t="shared" si="1620"/>
        <v>0</v>
      </c>
    </row>
    <row r="10314" spans="1:39" x14ac:dyDescent="0.35">
      <c r="A10314" s="337">
        <v>32227</v>
      </c>
      <c r="B10314" s="338">
        <f t="shared" si="1614"/>
        <v>1988</v>
      </c>
      <c r="C10314" s="338">
        <f t="shared" si="1615"/>
        <v>3</v>
      </c>
      <c r="D10314" s="338">
        <f t="shared" si="1616"/>
        <v>25</v>
      </c>
      <c r="E10314" s="334">
        <v>0</v>
      </c>
      <c r="F10314" s="334">
        <v>0</v>
      </c>
      <c r="G10314" s="334">
        <v>0</v>
      </c>
      <c r="H10314" s="334">
        <v>0</v>
      </c>
      <c r="I10314" s="334">
        <v>0</v>
      </c>
      <c r="J10314" s="334">
        <v>0</v>
      </c>
      <c r="K10314" s="334">
        <v>0</v>
      </c>
      <c r="L10314" s="334">
        <v>0</v>
      </c>
      <c r="M10314" s="334">
        <v>0</v>
      </c>
      <c r="N10314" s="334">
        <v>0</v>
      </c>
      <c r="O10314" s="334">
        <v>0</v>
      </c>
      <c r="P10314" s="334">
        <v>0</v>
      </c>
      <c r="Q10314" s="334">
        <v>0</v>
      </c>
      <c r="R10314" s="334">
        <v>0</v>
      </c>
      <c r="S10314" s="334">
        <v>0</v>
      </c>
      <c r="T10314" s="334">
        <v>0</v>
      </c>
      <c r="U10314" s="334">
        <v>0</v>
      </c>
      <c r="V10314" s="334">
        <v>0</v>
      </c>
      <c r="W10314" s="334">
        <v>0</v>
      </c>
      <c r="X10314" s="334">
        <v>0</v>
      </c>
      <c r="Y10314" s="334">
        <v>0</v>
      </c>
      <c r="Z10314" s="334">
        <v>0</v>
      </c>
      <c r="AA10314" s="334">
        <v>0</v>
      </c>
      <c r="AB10314" s="334">
        <v>0</v>
      </c>
      <c r="AD10314" s="334">
        <v>0</v>
      </c>
      <c r="AE10314" s="334">
        <f t="shared" si="1617"/>
        <v>0</v>
      </c>
      <c r="AF10314" s="334">
        <f t="shared" si="1618"/>
        <v>0</v>
      </c>
      <c r="AG10314" s="340">
        <f t="shared" si="1619"/>
        <v>0</v>
      </c>
      <c r="AI10314" s="340">
        <f t="shared" si="1620"/>
        <v>0</v>
      </c>
      <c r="AJ10314" s="340">
        <f t="shared" si="1620"/>
        <v>0</v>
      </c>
      <c r="AK10314" s="340">
        <f t="shared" si="1620"/>
        <v>0</v>
      </c>
      <c r="AL10314" s="340">
        <f t="shared" si="1620"/>
        <v>0</v>
      </c>
      <c r="AM10314" s="340">
        <f t="shared" si="1620"/>
        <v>0</v>
      </c>
    </row>
    <row r="10315" spans="1:39" x14ac:dyDescent="0.35">
      <c r="A10315" s="337">
        <v>32228</v>
      </c>
      <c r="B10315" s="338">
        <f t="shared" si="1614"/>
        <v>1988</v>
      </c>
      <c r="C10315" s="338">
        <f t="shared" si="1615"/>
        <v>3</v>
      </c>
      <c r="D10315" s="338">
        <f t="shared" si="1616"/>
        <v>26</v>
      </c>
      <c r="E10315" s="334">
        <v>0</v>
      </c>
      <c r="F10315" s="334">
        <v>0</v>
      </c>
      <c r="G10315" s="334">
        <v>0</v>
      </c>
      <c r="H10315" s="334">
        <v>0</v>
      </c>
      <c r="I10315" s="334">
        <v>0</v>
      </c>
      <c r="J10315" s="334">
        <v>0</v>
      </c>
      <c r="K10315" s="334">
        <v>0</v>
      </c>
      <c r="L10315" s="334">
        <v>0</v>
      </c>
      <c r="M10315" s="334">
        <v>0</v>
      </c>
      <c r="N10315" s="334">
        <v>0</v>
      </c>
      <c r="O10315" s="334">
        <v>0</v>
      </c>
      <c r="P10315" s="334">
        <v>0</v>
      </c>
      <c r="Q10315" s="334">
        <v>0</v>
      </c>
      <c r="R10315" s="334">
        <v>0</v>
      </c>
      <c r="S10315" s="334">
        <v>0</v>
      </c>
      <c r="T10315" s="334">
        <v>0</v>
      </c>
      <c r="U10315" s="334">
        <v>0</v>
      </c>
      <c r="V10315" s="334">
        <v>0</v>
      </c>
      <c r="W10315" s="334">
        <v>0</v>
      </c>
      <c r="X10315" s="334">
        <v>0</v>
      </c>
      <c r="Y10315" s="334">
        <v>0</v>
      </c>
      <c r="Z10315" s="334">
        <v>0.3</v>
      </c>
      <c r="AA10315" s="334">
        <v>0.4</v>
      </c>
      <c r="AB10315" s="334">
        <v>0.3</v>
      </c>
      <c r="AD10315" s="334">
        <v>1</v>
      </c>
      <c r="AE10315" s="334">
        <f t="shared" si="1617"/>
        <v>1</v>
      </c>
      <c r="AF10315" s="334">
        <f t="shared" si="1618"/>
        <v>1</v>
      </c>
      <c r="AG10315" s="340">
        <f t="shared" si="1619"/>
        <v>0</v>
      </c>
      <c r="AI10315" s="340">
        <f t="shared" si="1620"/>
        <v>0</v>
      </c>
      <c r="AJ10315" s="340">
        <f t="shared" si="1620"/>
        <v>0</v>
      </c>
      <c r="AK10315" s="340">
        <f t="shared" si="1620"/>
        <v>0</v>
      </c>
      <c r="AL10315" s="340">
        <f t="shared" si="1620"/>
        <v>0</v>
      </c>
      <c r="AM10315" s="340">
        <f t="shared" si="1620"/>
        <v>0</v>
      </c>
    </row>
    <row r="10316" spans="1:39" x14ac:dyDescent="0.35">
      <c r="A10316" s="337">
        <v>32229</v>
      </c>
      <c r="B10316" s="338">
        <f t="shared" si="1614"/>
        <v>1988</v>
      </c>
      <c r="C10316" s="338">
        <f t="shared" si="1615"/>
        <v>3</v>
      </c>
      <c r="D10316" s="338">
        <f t="shared" si="1616"/>
        <v>27</v>
      </c>
      <c r="E10316" s="334">
        <v>0.4</v>
      </c>
      <c r="F10316" s="334">
        <v>0.3</v>
      </c>
      <c r="G10316" s="334">
        <v>0.4</v>
      </c>
      <c r="H10316" s="334">
        <v>0.8</v>
      </c>
      <c r="I10316" s="334">
        <v>0.7</v>
      </c>
      <c r="J10316" s="334">
        <v>0.7</v>
      </c>
      <c r="K10316" s="334">
        <v>0.8</v>
      </c>
      <c r="L10316" s="334">
        <v>0.7</v>
      </c>
      <c r="M10316" s="334">
        <v>0.4</v>
      </c>
      <c r="N10316" s="334">
        <v>0.4</v>
      </c>
      <c r="O10316" s="334">
        <v>0.3</v>
      </c>
      <c r="P10316" s="334">
        <v>0.4</v>
      </c>
      <c r="Q10316" s="334">
        <v>0</v>
      </c>
      <c r="R10316" s="334">
        <v>0</v>
      </c>
      <c r="S10316" s="334">
        <v>0</v>
      </c>
      <c r="T10316" s="334">
        <v>0</v>
      </c>
      <c r="U10316" s="334">
        <v>0</v>
      </c>
      <c r="V10316" s="334">
        <v>0</v>
      </c>
      <c r="W10316" s="334">
        <v>0</v>
      </c>
      <c r="X10316" s="334">
        <v>0</v>
      </c>
      <c r="Y10316" s="334">
        <v>0</v>
      </c>
      <c r="Z10316" s="334">
        <v>0.4</v>
      </c>
      <c r="AA10316" s="334">
        <v>0.3</v>
      </c>
      <c r="AB10316" s="334">
        <v>0.4</v>
      </c>
      <c r="AD10316" s="334">
        <v>7.4</v>
      </c>
      <c r="AE10316" s="334">
        <f t="shared" si="1617"/>
        <v>7.4</v>
      </c>
      <c r="AF10316" s="334">
        <f t="shared" si="1618"/>
        <v>7.4000000000000012</v>
      </c>
      <c r="AG10316" s="340">
        <f t="shared" si="1619"/>
        <v>8.8817841970012523E-16</v>
      </c>
      <c r="AI10316" s="340">
        <f t="shared" si="1620"/>
        <v>0</v>
      </c>
      <c r="AJ10316" s="340">
        <f t="shared" si="1620"/>
        <v>0</v>
      </c>
      <c r="AK10316" s="340">
        <f t="shared" si="1620"/>
        <v>0</v>
      </c>
      <c r="AL10316" s="340">
        <f t="shared" si="1620"/>
        <v>0</v>
      </c>
      <c r="AM10316" s="340">
        <f t="shared" si="1620"/>
        <v>0</v>
      </c>
    </row>
    <row r="10317" spans="1:39" x14ac:dyDescent="0.35">
      <c r="A10317" s="337">
        <v>32230</v>
      </c>
      <c r="B10317" s="338">
        <f t="shared" si="1614"/>
        <v>1988</v>
      </c>
      <c r="C10317" s="338">
        <f t="shared" si="1615"/>
        <v>3</v>
      </c>
      <c r="D10317" s="338">
        <f t="shared" si="1616"/>
        <v>28</v>
      </c>
      <c r="E10317" s="334">
        <v>0</v>
      </c>
      <c r="F10317" s="334">
        <v>0.1</v>
      </c>
      <c r="G10317" s="334">
        <v>0</v>
      </c>
      <c r="H10317" s="334">
        <v>0</v>
      </c>
      <c r="I10317" s="334">
        <v>0</v>
      </c>
      <c r="J10317" s="334">
        <v>0.1</v>
      </c>
      <c r="K10317" s="334">
        <v>0</v>
      </c>
      <c r="L10317" s="334">
        <v>0</v>
      </c>
      <c r="M10317" s="334">
        <v>0</v>
      </c>
      <c r="N10317" s="334">
        <v>0</v>
      </c>
      <c r="O10317" s="334">
        <v>0</v>
      </c>
      <c r="P10317" s="334">
        <v>0</v>
      </c>
      <c r="Q10317" s="334">
        <v>0</v>
      </c>
      <c r="R10317" s="334">
        <v>0</v>
      </c>
      <c r="S10317" s="334">
        <v>0</v>
      </c>
      <c r="T10317" s="334">
        <v>0</v>
      </c>
      <c r="U10317" s="334">
        <v>0</v>
      </c>
      <c r="V10317" s="334">
        <v>0</v>
      </c>
      <c r="W10317" s="334">
        <v>0</v>
      </c>
      <c r="X10317" s="334">
        <v>0</v>
      </c>
      <c r="Y10317" s="334">
        <v>0</v>
      </c>
      <c r="Z10317" s="334">
        <v>0</v>
      </c>
      <c r="AA10317" s="334">
        <v>0</v>
      </c>
      <c r="AB10317" s="334">
        <v>0</v>
      </c>
      <c r="AD10317" s="334">
        <v>0.2</v>
      </c>
      <c r="AE10317" s="334">
        <f t="shared" si="1617"/>
        <v>0.2</v>
      </c>
      <c r="AF10317" s="334">
        <f t="shared" si="1618"/>
        <v>0.2</v>
      </c>
      <c r="AG10317" s="340">
        <f t="shared" si="1619"/>
        <v>0</v>
      </c>
      <c r="AI10317" s="340">
        <f t="shared" si="1620"/>
        <v>0</v>
      </c>
      <c r="AJ10317" s="340">
        <f t="shared" si="1620"/>
        <v>0</v>
      </c>
      <c r="AK10317" s="340">
        <f t="shared" si="1620"/>
        <v>0</v>
      </c>
      <c r="AL10317" s="340">
        <f t="shared" si="1620"/>
        <v>0</v>
      </c>
      <c r="AM10317" s="340">
        <f t="shared" si="1620"/>
        <v>0</v>
      </c>
    </row>
    <row r="10318" spans="1:39" x14ac:dyDescent="0.35">
      <c r="A10318" s="337">
        <v>32231</v>
      </c>
      <c r="B10318" s="338">
        <f t="shared" si="1614"/>
        <v>1988</v>
      </c>
      <c r="C10318" s="338">
        <f t="shared" si="1615"/>
        <v>3</v>
      </c>
      <c r="D10318" s="338">
        <f t="shared" si="1616"/>
        <v>29</v>
      </c>
      <c r="E10318" s="334">
        <v>0</v>
      </c>
      <c r="F10318" s="334">
        <v>0</v>
      </c>
      <c r="G10318" s="334">
        <v>0</v>
      </c>
      <c r="H10318" s="334">
        <v>0</v>
      </c>
      <c r="I10318" s="334">
        <v>0</v>
      </c>
      <c r="J10318" s="334">
        <v>0</v>
      </c>
      <c r="K10318" s="334">
        <v>0</v>
      </c>
      <c r="L10318" s="334">
        <v>0</v>
      </c>
      <c r="M10318" s="334">
        <v>0</v>
      </c>
      <c r="N10318" s="334">
        <v>0</v>
      </c>
      <c r="O10318" s="334">
        <v>0</v>
      </c>
      <c r="P10318" s="334">
        <v>0</v>
      </c>
      <c r="Q10318" s="334">
        <v>0</v>
      </c>
      <c r="R10318" s="334">
        <v>0</v>
      </c>
      <c r="S10318" s="334">
        <v>0</v>
      </c>
      <c r="T10318" s="334">
        <v>0</v>
      </c>
      <c r="U10318" s="334">
        <v>0</v>
      </c>
      <c r="V10318" s="334">
        <v>0</v>
      </c>
      <c r="W10318" s="334">
        <v>0</v>
      </c>
      <c r="X10318" s="334">
        <v>0</v>
      </c>
      <c r="Y10318" s="334">
        <v>0</v>
      </c>
      <c r="Z10318" s="334">
        <v>0</v>
      </c>
      <c r="AA10318" s="334">
        <v>0</v>
      </c>
      <c r="AB10318" s="334">
        <v>0</v>
      </c>
      <c r="AD10318" s="334">
        <v>0</v>
      </c>
      <c r="AE10318" s="334">
        <f t="shared" si="1617"/>
        <v>0</v>
      </c>
      <c r="AF10318" s="334">
        <f t="shared" si="1618"/>
        <v>0</v>
      </c>
      <c r="AG10318" s="340">
        <f t="shared" si="1619"/>
        <v>0</v>
      </c>
      <c r="AI10318" s="340">
        <f t="shared" si="1620"/>
        <v>0</v>
      </c>
      <c r="AJ10318" s="340">
        <f t="shared" si="1620"/>
        <v>0</v>
      </c>
      <c r="AK10318" s="340">
        <f t="shared" si="1620"/>
        <v>0</v>
      </c>
      <c r="AL10318" s="340">
        <f t="shared" si="1620"/>
        <v>0</v>
      </c>
      <c r="AM10318" s="340">
        <f t="shared" si="1620"/>
        <v>0</v>
      </c>
    </row>
    <row r="10319" spans="1:39" x14ac:dyDescent="0.35">
      <c r="A10319" s="337">
        <v>32232</v>
      </c>
      <c r="B10319" s="338">
        <f t="shared" si="1614"/>
        <v>1988</v>
      </c>
      <c r="C10319" s="338">
        <f t="shared" si="1615"/>
        <v>3</v>
      </c>
      <c r="D10319" s="338">
        <f t="shared" si="1616"/>
        <v>30</v>
      </c>
      <c r="E10319" s="334">
        <v>0</v>
      </c>
      <c r="F10319" s="334">
        <v>0</v>
      </c>
      <c r="G10319" s="334">
        <v>0</v>
      </c>
      <c r="H10319" s="334">
        <v>0</v>
      </c>
      <c r="I10319" s="334">
        <v>0.1</v>
      </c>
      <c r="J10319" s="334">
        <v>0.1</v>
      </c>
      <c r="K10319" s="334">
        <v>0.2</v>
      </c>
      <c r="L10319" s="334">
        <v>0.1</v>
      </c>
      <c r="M10319" s="334">
        <v>0.1</v>
      </c>
      <c r="N10319" s="334">
        <v>0</v>
      </c>
      <c r="O10319" s="334">
        <v>0</v>
      </c>
      <c r="P10319" s="334">
        <v>0</v>
      </c>
      <c r="Q10319" s="334">
        <v>0</v>
      </c>
      <c r="R10319" s="334">
        <v>0</v>
      </c>
      <c r="S10319" s="334">
        <v>0</v>
      </c>
      <c r="T10319" s="334">
        <v>0</v>
      </c>
      <c r="U10319" s="334">
        <v>0</v>
      </c>
      <c r="V10319" s="334">
        <v>0</v>
      </c>
      <c r="W10319" s="334">
        <v>0</v>
      </c>
      <c r="X10319" s="334">
        <v>0</v>
      </c>
      <c r="Y10319" s="334">
        <v>0</v>
      </c>
      <c r="Z10319" s="334">
        <v>0</v>
      </c>
      <c r="AA10319" s="334">
        <v>0</v>
      </c>
      <c r="AB10319" s="334">
        <v>0</v>
      </c>
      <c r="AD10319" s="334">
        <v>0.6</v>
      </c>
      <c r="AE10319" s="334">
        <f t="shared" si="1617"/>
        <v>0.6</v>
      </c>
      <c r="AF10319" s="334">
        <f t="shared" si="1618"/>
        <v>0.6</v>
      </c>
      <c r="AG10319" s="340">
        <f t="shared" si="1619"/>
        <v>0</v>
      </c>
      <c r="AI10319" s="340">
        <f t="shared" si="1620"/>
        <v>0</v>
      </c>
      <c r="AJ10319" s="340">
        <f t="shared" si="1620"/>
        <v>0</v>
      </c>
      <c r="AK10319" s="340">
        <f t="shared" si="1620"/>
        <v>0</v>
      </c>
      <c r="AL10319" s="340">
        <f t="shared" si="1620"/>
        <v>0</v>
      </c>
      <c r="AM10319" s="340">
        <f t="shared" si="1620"/>
        <v>0</v>
      </c>
    </row>
    <row r="10320" spans="1:39" x14ac:dyDescent="0.35">
      <c r="A10320" s="337">
        <v>32233</v>
      </c>
      <c r="B10320" s="338">
        <f t="shared" si="1614"/>
        <v>1988</v>
      </c>
      <c r="C10320" s="338">
        <f t="shared" si="1615"/>
        <v>3</v>
      </c>
      <c r="D10320" s="338">
        <f t="shared" si="1616"/>
        <v>31</v>
      </c>
      <c r="E10320" s="334">
        <v>0</v>
      </c>
      <c r="F10320" s="334">
        <v>0</v>
      </c>
      <c r="G10320" s="334">
        <v>0</v>
      </c>
      <c r="H10320" s="334">
        <v>0</v>
      </c>
      <c r="I10320" s="334">
        <v>0</v>
      </c>
      <c r="J10320" s="334">
        <v>0</v>
      </c>
      <c r="K10320" s="334">
        <v>0</v>
      </c>
      <c r="L10320" s="334">
        <v>0</v>
      </c>
      <c r="M10320" s="334">
        <v>0</v>
      </c>
      <c r="N10320" s="334">
        <v>0</v>
      </c>
      <c r="O10320" s="334">
        <v>0</v>
      </c>
      <c r="P10320" s="334">
        <v>0</v>
      </c>
      <c r="Q10320" s="334">
        <v>0</v>
      </c>
      <c r="R10320" s="334">
        <v>0</v>
      </c>
      <c r="S10320" s="334">
        <v>0</v>
      </c>
      <c r="T10320" s="334">
        <v>0</v>
      </c>
      <c r="U10320" s="334">
        <v>0</v>
      </c>
      <c r="V10320" s="334">
        <v>0</v>
      </c>
      <c r="W10320" s="334">
        <v>0</v>
      </c>
      <c r="X10320" s="334">
        <v>0</v>
      </c>
      <c r="Y10320" s="334">
        <v>0</v>
      </c>
      <c r="Z10320" s="334">
        <v>0</v>
      </c>
      <c r="AA10320" s="334">
        <v>0</v>
      </c>
      <c r="AB10320" s="334">
        <v>0</v>
      </c>
      <c r="AD10320" s="334">
        <v>0</v>
      </c>
      <c r="AE10320" s="334">
        <f t="shared" si="1617"/>
        <v>0</v>
      </c>
      <c r="AF10320" s="334">
        <f t="shared" si="1618"/>
        <v>0</v>
      </c>
      <c r="AG10320" s="340">
        <f t="shared" si="1619"/>
        <v>0</v>
      </c>
      <c r="AI10320" s="340">
        <f t="shared" si="1620"/>
        <v>0</v>
      </c>
      <c r="AJ10320" s="340">
        <f t="shared" si="1620"/>
        <v>0</v>
      </c>
      <c r="AK10320" s="340">
        <f t="shared" si="1620"/>
        <v>0</v>
      </c>
      <c r="AL10320" s="340">
        <f t="shared" si="1620"/>
        <v>0</v>
      </c>
      <c r="AM10320" s="340">
        <f t="shared" si="1620"/>
        <v>0</v>
      </c>
    </row>
    <row r="10321" spans="1:39" x14ac:dyDescent="0.35">
      <c r="A10321" s="337">
        <v>32234</v>
      </c>
      <c r="B10321" s="338">
        <f t="shared" si="1614"/>
        <v>1988</v>
      </c>
      <c r="C10321" s="338">
        <f t="shared" si="1615"/>
        <v>4</v>
      </c>
      <c r="D10321" s="338">
        <f t="shared" si="1616"/>
        <v>1</v>
      </c>
      <c r="E10321" s="334">
        <v>0</v>
      </c>
      <c r="F10321" s="334">
        <v>0</v>
      </c>
      <c r="G10321" s="334">
        <v>0</v>
      </c>
      <c r="H10321" s="334">
        <v>0</v>
      </c>
      <c r="I10321" s="334">
        <v>0</v>
      </c>
      <c r="J10321" s="334">
        <v>0</v>
      </c>
      <c r="K10321" s="334">
        <v>0</v>
      </c>
      <c r="L10321" s="334">
        <v>0</v>
      </c>
      <c r="M10321" s="334">
        <v>0</v>
      </c>
      <c r="N10321" s="334">
        <v>0</v>
      </c>
      <c r="O10321" s="334">
        <v>0</v>
      </c>
      <c r="P10321" s="334">
        <v>0</v>
      </c>
      <c r="Q10321" s="334">
        <v>0</v>
      </c>
      <c r="R10321" s="334">
        <v>0</v>
      </c>
      <c r="S10321" s="334">
        <v>0</v>
      </c>
      <c r="T10321" s="334">
        <v>0</v>
      </c>
      <c r="U10321" s="334">
        <v>0</v>
      </c>
      <c r="V10321" s="334">
        <v>0</v>
      </c>
      <c r="W10321" s="334">
        <v>0</v>
      </c>
      <c r="X10321" s="334">
        <v>0</v>
      </c>
      <c r="Y10321" s="334">
        <v>0</v>
      </c>
      <c r="Z10321" s="334">
        <v>0</v>
      </c>
      <c r="AA10321" s="334">
        <v>0</v>
      </c>
      <c r="AB10321" s="334">
        <v>0</v>
      </c>
      <c r="AD10321" s="334">
        <v>0</v>
      </c>
      <c r="AE10321" s="334">
        <f t="shared" si="1617"/>
        <v>0</v>
      </c>
      <c r="AF10321" s="334">
        <f t="shared" si="1618"/>
        <v>0</v>
      </c>
      <c r="AG10321" s="340">
        <f t="shared" si="1619"/>
        <v>0</v>
      </c>
      <c r="AI10321" s="340">
        <f t="shared" si="1620"/>
        <v>0</v>
      </c>
      <c r="AJ10321" s="340">
        <f t="shared" si="1620"/>
        <v>0</v>
      </c>
      <c r="AK10321" s="340">
        <f t="shared" si="1620"/>
        <v>0</v>
      </c>
      <c r="AL10321" s="340">
        <f t="shared" si="1620"/>
        <v>0</v>
      </c>
      <c r="AM10321" s="340">
        <f t="shared" si="1620"/>
        <v>0</v>
      </c>
    </row>
    <row r="10322" spans="1:39" x14ac:dyDescent="0.35">
      <c r="A10322" s="337">
        <v>32235</v>
      </c>
      <c r="B10322" s="338">
        <f t="shared" si="1614"/>
        <v>1988</v>
      </c>
      <c r="C10322" s="338">
        <f t="shared" si="1615"/>
        <v>4</v>
      </c>
      <c r="D10322" s="338">
        <f t="shared" si="1616"/>
        <v>2</v>
      </c>
      <c r="E10322" s="334">
        <v>0</v>
      </c>
      <c r="F10322" s="334">
        <v>0</v>
      </c>
      <c r="G10322" s="334">
        <v>0</v>
      </c>
      <c r="H10322" s="334">
        <v>0</v>
      </c>
      <c r="I10322" s="334">
        <v>0</v>
      </c>
      <c r="J10322" s="334">
        <v>0</v>
      </c>
      <c r="K10322" s="334">
        <v>0</v>
      </c>
      <c r="L10322" s="334">
        <v>0.1</v>
      </c>
      <c r="M10322" s="334">
        <v>0.1</v>
      </c>
      <c r="N10322" s="334">
        <v>0</v>
      </c>
      <c r="O10322" s="334">
        <v>0</v>
      </c>
      <c r="P10322" s="334">
        <v>0.1</v>
      </c>
      <c r="Q10322" s="334">
        <v>0.1</v>
      </c>
      <c r="R10322" s="334">
        <v>0</v>
      </c>
      <c r="S10322" s="334">
        <v>0</v>
      </c>
      <c r="T10322" s="334">
        <v>0</v>
      </c>
      <c r="U10322" s="334">
        <v>0</v>
      </c>
      <c r="V10322" s="334">
        <v>0</v>
      </c>
      <c r="W10322" s="334">
        <v>0</v>
      </c>
      <c r="X10322" s="334">
        <v>0</v>
      </c>
      <c r="Y10322" s="334">
        <v>0</v>
      </c>
      <c r="Z10322" s="334">
        <v>0</v>
      </c>
      <c r="AA10322" s="334">
        <v>0</v>
      </c>
      <c r="AB10322" s="334">
        <v>0</v>
      </c>
      <c r="AD10322" s="334">
        <v>0.4</v>
      </c>
      <c r="AE10322" s="334">
        <f t="shared" si="1617"/>
        <v>0.4</v>
      </c>
      <c r="AF10322" s="334">
        <f t="shared" si="1618"/>
        <v>0.4</v>
      </c>
      <c r="AG10322" s="340">
        <f t="shared" si="1619"/>
        <v>0</v>
      </c>
      <c r="AI10322" s="340">
        <f t="shared" si="1620"/>
        <v>0</v>
      </c>
      <c r="AJ10322" s="340">
        <f t="shared" si="1620"/>
        <v>0</v>
      </c>
      <c r="AK10322" s="340">
        <f t="shared" si="1620"/>
        <v>0</v>
      </c>
      <c r="AL10322" s="340">
        <f t="shared" si="1620"/>
        <v>0</v>
      </c>
      <c r="AM10322" s="340">
        <f t="shared" si="1620"/>
        <v>0</v>
      </c>
    </row>
    <row r="10323" spans="1:39" x14ac:dyDescent="0.35">
      <c r="A10323" s="337">
        <v>32236</v>
      </c>
      <c r="B10323" s="338">
        <f t="shared" si="1614"/>
        <v>1988</v>
      </c>
      <c r="C10323" s="338">
        <f t="shared" si="1615"/>
        <v>4</v>
      </c>
      <c r="D10323" s="338">
        <f t="shared" si="1616"/>
        <v>3</v>
      </c>
      <c r="E10323" s="334">
        <v>0</v>
      </c>
      <c r="F10323" s="334">
        <v>0</v>
      </c>
      <c r="G10323" s="334">
        <v>0</v>
      </c>
      <c r="H10323" s="334">
        <v>0</v>
      </c>
      <c r="I10323" s="334">
        <v>0</v>
      </c>
      <c r="J10323" s="334">
        <v>0</v>
      </c>
      <c r="K10323" s="334">
        <v>0</v>
      </c>
      <c r="L10323" s="334">
        <v>0</v>
      </c>
      <c r="M10323" s="334">
        <v>0</v>
      </c>
      <c r="N10323" s="334">
        <v>0</v>
      </c>
      <c r="O10323" s="334">
        <v>0</v>
      </c>
      <c r="P10323" s="334">
        <v>0</v>
      </c>
      <c r="Q10323" s="334">
        <v>0</v>
      </c>
      <c r="R10323" s="334">
        <v>0</v>
      </c>
      <c r="S10323" s="334">
        <v>0</v>
      </c>
      <c r="T10323" s="334">
        <v>0</v>
      </c>
      <c r="U10323" s="334">
        <v>0</v>
      </c>
      <c r="V10323" s="334">
        <v>0</v>
      </c>
      <c r="W10323" s="334">
        <v>0</v>
      </c>
      <c r="X10323" s="334">
        <v>0</v>
      </c>
      <c r="Y10323" s="334">
        <v>0</v>
      </c>
      <c r="Z10323" s="334">
        <v>0</v>
      </c>
      <c r="AA10323" s="334">
        <v>0</v>
      </c>
      <c r="AB10323" s="334">
        <v>0</v>
      </c>
      <c r="AD10323" s="334">
        <v>0</v>
      </c>
      <c r="AE10323" s="334">
        <f t="shared" si="1617"/>
        <v>0</v>
      </c>
      <c r="AF10323" s="334">
        <f t="shared" si="1618"/>
        <v>0</v>
      </c>
      <c r="AG10323" s="340">
        <f t="shared" si="1619"/>
        <v>0</v>
      </c>
      <c r="AI10323" s="340">
        <f t="shared" si="1620"/>
        <v>0</v>
      </c>
      <c r="AJ10323" s="340">
        <f t="shared" si="1620"/>
        <v>0</v>
      </c>
      <c r="AK10323" s="340">
        <f t="shared" si="1620"/>
        <v>0</v>
      </c>
      <c r="AL10323" s="340">
        <f t="shared" si="1620"/>
        <v>0</v>
      </c>
      <c r="AM10323" s="340">
        <f t="shared" si="1620"/>
        <v>0</v>
      </c>
    </row>
    <row r="10324" spans="1:39" x14ac:dyDescent="0.35">
      <c r="A10324" s="337">
        <v>32237</v>
      </c>
      <c r="B10324" s="338">
        <f t="shared" si="1614"/>
        <v>1988</v>
      </c>
      <c r="C10324" s="338">
        <f t="shared" si="1615"/>
        <v>4</v>
      </c>
      <c r="D10324" s="338">
        <f t="shared" si="1616"/>
        <v>4</v>
      </c>
      <c r="E10324" s="334">
        <v>0</v>
      </c>
      <c r="F10324" s="334">
        <v>0</v>
      </c>
      <c r="G10324" s="334">
        <v>0</v>
      </c>
      <c r="H10324" s="334">
        <v>0</v>
      </c>
      <c r="I10324" s="334">
        <v>0</v>
      </c>
      <c r="J10324" s="334">
        <v>0</v>
      </c>
      <c r="K10324" s="334">
        <v>0</v>
      </c>
      <c r="L10324" s="334">
        <v>0</v>
      </c>
      <c r="M10324" s="334">
        <v>0</v>
      </c>
      <c r="N10324" s="334">
        <v>0</v>
      </c>
      <c r="O10324" s="334">
        <v>0</v>
      </c>
      <c r="P10324" s="334">
        <v>0</v>
      </c>
      <c r="Q10324" s="334">
        <v>0</v>
      </c>
      <c r="R10324" s="334">
        <v>0</v>
      </c>
      <c r="S10324" s="334">
        <v>0</v>
      </c>
      <c r="T10324" s="334">
        <v>0</v>
      </c>
      <c r="U10324" s="334">
        <v>0</v>
      </c>
      <c r="V10324" s="334">
        <v>0</v>
      </c>
      <c r="W10324" s="334">
        <v>0</v>
      </c>
      <c r="X10324" s="334">
        <v>0</v>
      </c>
      <c r="Y10324" s="334">
        <v>0</v>
      </c>
      <c r="Z10324" s="334">
        <v>0</v>
      </c>
      <c r="AA10324" s="334">
        <v>0</v>
      </c>
      <c r="AB10324" s="334">
        <v>0</v>
      </c>
      <c r="AD10324" s="334">
        <v>0</v>
      </c>
      <c r="AE10324" s="334">
        <f t="shared" si="1617"/>
        <v>0</v>
      </c>
      <c r="AF10324" s="334">
        <f t="shared" si="1618"/>
        <v>0</v>
      </c>
      <c r="AG10324" s="340">
        <f t="shared" si="1619"/>
        <v>0</v>
      </c>
      <c r="AI10324" s="340">
        <f t="shared" ref="AI10324:AM10339" si="1621">IF($C10324=AI$1,$AF10324,0)</f>
        <v>0</v>
      </c>
      <c r="AJ10324" s="340">
        <f t="shared" si="1621"/>
        <v>0</v>
      </c>
      <c r="AK10324" s="340">
        <f t="shared" si="1621"/>
        <v>0</v>
      </c>
      <c r="AL10324" s="340">
        <f t="shared" si="1621"/>
        <v>0</v>
      </c>
      <c r="AM10324" s="340">
        <f t="shared" si="1621"/>
        <v>0</v>
      </c>
    </row>
    <row r="10325" spans="1:39" x14ac:dyDescent="0.35">
      <c r="A10325" s="337">
        <v>32238</v>
      </c>
      <c r="B10325" s="338">
        <f t="shared" si="1614"/>
        <v>1988</v>
      </c>
      <c r="C10325" s="338">
        <f t="shared" si="1615"/>
        <v>4</v>
      </c>
      <c r="D10325" s="338">
        <f t="shared" si="1616"/>
        <v>5</v>
      </c>
      <c r="E10325" s="334">
        <v>0</v>
      </c>
      <c r="F10325" s="334">
        <v>0</v>
      </c>
      <c r="G10325" s="334">
        <v>0</v>
      </c>
      <c r="H10325" s="334">
        <v>0</v>
      </c>
      <c r="I10325" s="334">
        <v>0</v>
      </c>
      <c r="J10325" s="334">
        <v>0</v>
      </c>
      <c r="K10325" s="334">
        <v>0</v>
      </c>
      <c r="L10325" s="334">
        <v>0</v>
      </c>
      <c r="M10325" s="334">
        <v>0</v>
      </c>
      <c r="N10325" s="334">
        <v>0</v>
      </c>
      <c r="O10325" s="334">
        <v>0</v>
      </c>
      <c r="P10325" s="334">
        <v>0</v>
      </c>
      <c r="Q10325" s="334">
        <v>0</v>
      </c>
      <c r="R10325" s="334">
        <v>0</v>
      </c>
      <c r="S10325" s="334">
        <v>0</v>
      </c>
      <c r="T10325" s="334">
        <v>0</v>
      </c>
      <c r="U10325" s="334">
        <v>0</v>
      </c>
      <c r="V10325" s="334">
        <v>0</v>
      </c>
      <c r="W10325" s="334">
        <v>0</v>
      </c>
      <c r="X10325" s="334">
        <v>0</v>
      </c>
      <c r="Y10325" s="334">
        <v>0</v>
      </c>
      <c r="Z10325" s="334">
        <v>0</v>
      </c>
      <c r="AA10325" s="334">
        <v>0</v>
      </c>
      <c r="AB10325" s="334">
        <v>0</v>
      </c>
      <c r="AD10325" s="334">
        <v>0</v>
      </c>
      <c r="AE10325" s="334">
        <f t="shared" si="1617"/>
        <v>0</v>
      </c>
      <c r="AF10325" s="334">
        <f t="shared" si="1618"/>
        <v>0</v>
      </c>
      <c r="AG10325" s="340">
        <f t="shared" si="1619"/>
        <v>0</v>
      </c>
      <c r="AI10325" s="340">
        <f t="shared" si="1621"/>
        <v>0</v>
      </c>
      <c r="AJ10325" s="340">
        <f t="shared" si="1621"/>
        <v>0</v>
      </c>
      <c r="AK10325" s="340">
        <f t="shared" si="1621"/>
        <v>0</v>
      </c>
      <c r="AL10325" s="340">
        <f t="shared" si="1621"/>
        <v>0</v>
      </c>
      <c r="AM10325" s="340">
        <f t="shared" si="1621"/>
        <v>0</v>
      </c>
    </row>
    <row r="10326" spans="1:39" x14ac:dyDescent="0.35">
      <c r="A10326" s="337">
        <v>32239</v>
      </c>
      <c r="B10326" s="338">
        <f t="shared" si="1614"/>
        <v>1988</v>
      </c>
      <c r="C10326" s="338">
        <f t="shared" si="1615"/>
        <v>4</v>
      </c>
      <c r="D10326" s="338">
        <f t="shared" si="1616"/>
        <v>6</v>
      </c>
      <c r="E10326" s="334">
        <v>0</v>
      </c>
      <c r="F10326" s="334">
        <v>0</v>
      </c>
      <c r="G10326" s="334">
        <v>0</v>
      </c>
      <c r="H10326" s="334">
        <v>0</v>
      </c>
      <c r="I10326" s="334">
        <v>0</v>
      </c>
      <c r="J10326" s="334">
        <v>0</v>
      </c>
      <c r="K10326" s="334">
        <v>0</v>
      </c>
      <c r="L10326" s="334">
        <v>0</v>
      </c>
      <c r="M10326" s="334">
        <v>0</v>
      </c>
      <c r="N10326" s="334">
        <v>0</v>
      </c>
      <c r="O10326" s="334">
        <v>0</v>
      </c>
      <c r="P10326" s="334">
        <v>0</v>
      </c>
      <c r="Q10326" s="334">
        <v>0</v>
      </c>
      <c r="R10326" s="334">
        <v>0</v>
      </c>
      <c r="S10326" s="334">
        <v>0</v>
      </c>
      <c r="T10326" s="334">
        <v>0</v>
      </c>
      <c r="U10326" s="334">
        <v>0</v>
      </c>
      <c r="V10326" s="334">
        <v>0</v>
      </c>
      <c r="W10326" s="334">
        <v>0</v>
      </c>
      <c r="X10326" s="334">
        <v>0</v>
      </c>
      <c r="Y10326" s="334">
        <v>0</v>
      </c>
      <c r="Z10326" s="334">
        <v>0</v>
      </c>
      <c r="AA10326" s="334">
        <v>0</v>
      </c>
      <c r="AB10326" s="334">
        <v>0</v>
      </c>
      <c r="AD10326" s="334">
        <v>0</v>
      </c>
      <c r="AE10326" s="334">
        <f t="shared" si="1617"/>
        <v>0</v>
      </c>
      <c r="AF10326" s="334">
        <f t="shared" si="1618"/>
        <v>0</v>
      </c>
      <c r="AG10326" s="340">
        <f t="shared" si="1619"/>
        <v>0</v>
      </c>
      <c r="AI10326" s="340">
        <f t="shared" si="1621"/>
        <v>0</v>
      </c>
      <c r="AJ10326" s="340">
        <f t="shared" si="1621"/>
        <v>0</v>
      </c>
      <c r="AK10326" s="340">
        <f t="shared" si="1621"/>
        <v>0</v>
      </c>
      <c r="AL10326" s="340">
        <f t="shared" si="1621"/>
        <v>0</v>
      </c>
      <c r="AM10326" s="340">
        <f t="shared" si="1621"/>
        <v>0</v>
      </c>
    </row>
    <row r="10327" spans="1:39" x14ac:dyDescent="0.35">
      <c r="A10327" s="337">
        <v>32240</v>
      </c>
      <c r="B10327" s="338">
        <f t="shared" si="1614"/>
        <v>1988</v>
      </c>
      <c r="C10327" s="338">
        <f t="shared" si="1615"/>
        <v>4</v>
      </c>
      <c r="D10327" s="338">
        <f t="shared" si="1616"/>
        <v>7</v>
      </c>
      <c r="E10327" s="334">
        <v>0</v>
      </c>
      <c r="F10327" s="334">
        <v>0</v>
      </c>
      <c r="G10327" s="334">
        <v>0</v>
      </c>
      <c r="H10327" s="334">
        <v>0</v>
      </c>
      <c r="I10327" s="334">
        <v>0</v>
      </c>
      <c r="J10327" s="334">
        <v>0</v>
      </c>
      <c r="K10327" s="334">
        <v>0</v>
      </c>
      <c r="L10327" s="334">
        <v>0</v>
      </c>
      <c r="M10327" s="334">
        <v>0</v>
      </c>
      <c r="N10327" s="334">
        <v>0</v>
      </c>
      <c r="O10327" s="334">
        <v>0</v>
      </c>
      <c r="P10327" s="334">
        <v>0</v>
      </c>
      <c r="Q10327" s="334">
        <v>0</v>
      </c>
      <c r="R10327" s="334">
        <v>0</v>
      </c>
      <c r="S10327" s="334">
        <v>0</v>
      </c>
      <c r="T10327" s="334">
        <v>0</v>
      </c>
      <c r="U10327" s="334">
        <v>0</v>
      </c>
      <c r="V10327" s="334">
        <v>0</v>
      </c>
      <c r="W10327" s="334">
        <v>0</v>
      </c>
      <c r="X10327" s="334">
        <v>0</v>
      </c>
      <c r="Y10327" s="334">
        <v>0</v>
      </c>
      <c r="Z10327" s="334">
        <v>0</v>
      </c>
      <c r="AA10327" s="334">
        <v>0</v>
      </c>
      <c r="AB10327" s="334">
        <v>0</v>
      </c>
      <c r="AD10327" s="334">
        <v>0</v>
      </c>
      <c r="AE10327" s="334">
        <f t="shared" si="1617"/>
        <v>0</v>
      </c>
      <c r="AF10327" s="334">
        <f t="shared" si="1618"/>
        <v>0</v>
      </c>
      <c r="AG10327" s="340">
        <f t="shared" si="1619"/>
        <v>0</v>
      </c>
      <c r="AI10327" s="340">
        <f t="shared" si="1621"/>
        <v>0</v>
      </c>
      <c r="AJ10327" s="340">
        <f t="shared" si="1621"/>
        <v>0</v>
      </c>
      <c r="AK10327" s="340">
        <f t="shared" si="1621"/>
        <v>0</v>
      </c>
      <c r="AL10327" s="340">
        <f t="shared" si="1621"/>
        <v>0</v>
      </c>
      <c r="AM10327" s="340">
        <f t="shared" si="1621"/>
        <v>0</v>
      </c>
    </row>
    <row r="10328" spans="1:39" x14ac:dyDescent="0.35">
      <c r="A10328" s="337">
        <v>32241</v>
      </c>
      <c r="B10328" s="338">
        <f t="shared" si="1614"/>
        <v>1988</v>
      </c>
      <c r="C10328" s="338">
        <f t="shared" si="1615"/>
        <v>4</v>
      </c>
      <c r="D10328" s="338">
        <f t="shared" si="1616"/>
        <v>8</v>
      </c>
      <c r="E10328" s="334">
        <v>0</v>
      </c>
      <c r="F10328" s="334">
        <v>0</v>
      </c>
      <c r="G10328" s="334">
        <v>0</v>
      </c>
      <c r="H10328" s="334">
        <v>0</v>
      </c>
      <c r="I10328" s="334">
        <v>0</v>
      </c>
      <c r="J10328" s="334">
        <v>0</v>
      </c>
      <c r="K10328" s="334">
        <v>0</v>
      </c>
      <c r="L10328" s="334">
        <v>0</v>
      </c>
      <c r="M10328" s="334">
        <v>0</v>
      </c>
      <c r="N10328" s="334">
        <v>0</v>
      </c>
      <c r="O10328" s="334">
        <v>0</v>
      </c>
      <c r="P10328" s="334">
        <v>0</v>
      </c>
      <c r="Q10328" s="334">
        <v>0</v>
      </c>
      <c r="R10328" s="334">
        <v>0</v>
      </c>
      <c r="S10328" s="334">
        <v>0</v>
      </c>
      <c r="T10328" s="334">
        <v>0</v>
      </c>
      <c r="U10328" s="334">
        <v>0</v>
      </c>
      <c r="V10328" s="334">
        <v>0</v>
      </c>
      <c r="W10328" s="334">
        <v>0</v>
      </c>
      <c r="X10328" s="334">
        <v>0</v>
      </c>
      <c r="Y10328" s="334">
        <v>0</v>
      </c>
      <c r="Z10328" s="334">
        <v>0</v>
      </c>
      <c r="AA10328" s="334">
        <v>0</v>
      </c>
      <c r="AB10328" s="334">
        <v>0</v>
      </c>
      <c r="AD10328" s="334">
        <v>0</v>
      </c>
      <c r="AE10328" s="334">
        <f t="shared" si="1617"/>
        <v>0</v>
      </c>
      <c r="AF10328" s="334">
        <f t="shared" si="1618"/>
        <v>0</v>
      </c>
      <c r="AG10328" s="340">
        <f t="shared" si="1619"/>
        <v>0</v>
      </c>
      <c r="AI10328" s="340">
        <f t="shared" si="1621"/>
        <v>0</v>
      </c>
      <c r="AJ10328" s="340">
        <f t="shared" si="1621"/>
        <v>0</v>
      </c>
      <c r="AK10328" s="340">
        <f t="shared" si="1621"/>
        <v>0</v>
      </c>
      <c r="AL10328" s="340">
        <f t="shared" si="1621"/>
        <v>0</v>
      </c>
      <c r="AM10328" s="340">
        <f t="shared" si="1621"/>
        <v>0</v>
      </c>
    </row>
    <row r="10329" spans="1:39" x14ac:dyDescent="0.35">
      <c r="A10329" s="337">
        <v>32242</v>
      </c>
      <c r="B10329" s="338">
        <f t="shared" si="1614"/>
        <v>1988</v>
      </c>
      <c r="C10329" s="338">
        <f t="shared" si="1615"/>
        <v>4</v>
      </c>
      <c r="D10329" s="338">
        <f t="shared" si="1616"/>
        <v>9</v>
      </c>
      <c r="E10329" s="334">
        <v>0</v>
      </c>
      <c r="F10329" s="334">
        <v>0</v>
      </c>
      <c r="G10329" s="334">
        <v>0</v>
      </c>
      <c r="H10329" s="334">
        <v>0</v>
      </c>
      <c r="I10329" s="334">
        <v>0</v>
      </c>
      <c r="J10329" s="334">
        <v>0</v>
      </c>
      <c r="K10329" s="334">
        <v>0</v>
      </c>
      <c r="L10329" s="334">
        <v>0</v>
      </c>
      <c r="M10329" s="334">
        <v>0</v>
      </c>
      <c r="N10329" s="334">
        <v>0</v>
      </c>
      <c r="O10329" s="334">
        <v>0</v>
      </c>
      <c r="P10329" s="334">
        <v>0</v>
      </c>
      <c r="Q10329" s="334">
        <v>0</v>
      </c>
      <c r="R10329" s="334">
        <v>0</v>
      </c>
      <c r="S10329" s="334">
        <v>0</v>
      </c>
      <c r="T10329" s="334">
        <v>0</v>
      </c>
      <c r="U10329" s="334">
        <v>0</v>
      </c>
      <c r="V10329" s="334">
        <v>0</v>
      </c>
      <c r="W10329" s="334">
        <v>0</v>
      </c>
      <c r="X10329" s="334">
        <v>0</v>
      </c>
      <c r="Y10329" s="334">
        <v>0</v>
      </c>
      <c r="Z10329" s="334">
        <v>0</v>
      </c>
      <c r="AA10329" s="334">
        <v>0</v>
      </c>
      <c r="AB10329" s="334">
        <v>0</v>
      </c>
      <c r="AD10329" s="334">
        <v>0</v>
      </c>
      <c r="AE10329" s="334">
        <f t="shared" si="1617"/>
        <v>0</v>
      </c>
      <c r="AF10329" s="334">
        <f t="shared" si="1618"/>
        <v>0</v>
      </c>
      <c r="AG10329" s="340">
        <f t="shared" si="1619"/>
        <v>0</v>
      </c>
      <c r="AI10329" s="340">
        <f t="shared" si="1621"/>
        <v>0</v>
      </c>
      <c r="AJ10329" s="340">
        <f t="shared" si="1621"/>
        <v>0</v>
      </c>
      <c r="AK10329" s="340">
        <f t="shared" si="1621"/>
        <v>0</v>
      </c>
      <c r="AL10329" s="340">
        <f t="shared" si="1621"/>
        <v>0</v>
      </c>
      <c r="AM10329" s="340">
        <f t="shared" si="1621"/>
        <v>0</v>
      </c>
    </row>
    <row r="10330" spans="1:39" x14ac:dyDescent="0.35">
      <c r="A10330" s="337">
        <v>32243</v>
      </c>
      <c r="B10330" s="338">
        <f t="shared" si="1614"/>
        <v>1988</v>
      </c>
      <c r="C10330" s="338">
        <f t="shared" si="1615"/>
        <v>4</v>
      </c>
      <c r="D10330" s="338">
        <f t="shared" si="1616"/>
        <v>10</v>
      </c>
      <c r="E10330" s="334">
        <v>0</v>
      </c>
      <c r="F10330" s="334">
        <v>0</v>
      </c>
      <c r="G10330" s="334">
        <v>0</v>
      </c>
      <c r="H10330" s="334">
        <v>0</v>
      </c>
      <c r="I10330" s="334">
        <v>0</v>
      </c>
      <c r="J10330" s="334">
        <v>0</v>
      </c>
      <c r="K10330" s="334">
        <v>0</v>
      </c>
      <c r="L10330" s="334">
        <v>0</v>
      </c>
      <c r="M10330" s="334">
        <v>0</v>
      </c>
      <c r="N10330" s="334">
        <v>0</v>
      </c>
      <c r="O10330" s="334">
        <v>0</v>
      </c>
      <c r="P10330" s="334">
        <v>0</v>
      </c>
      <c r="Q10330" s="334">
        <v>0</v>
      </c>
      <c r="R10330" s="334">
        <v>0</v>
      </c>
      <c r="S10330" s="334">
        <v>0</v>
      </c>
      <c r="T10330" s="334">
        <v>0</v>
      </c>
      <c r="U10330" s="334">
        <v>0</v>
      </c>
      <c r="V10330" s="334">
        <v>0</v>
      </c>
      <c r="W10330" s="334">
        <v>0</v>
      </c>
      <c r="X10330" s="334">
        <v>0</v>
      </c>
      <c r="Y10330" s="334">
        <v>0</v>
      </c>
      <c r="Z10330" s="334">
        <v>0</v>
      </c>
      <c r="AA10330" s="334">
        <v>0</v>
      </c>
      <c r="AB10330" s="334">
        <v>0</v>
      </c>
      <c r="AD10330" s="334">
        <v>0</v>
      </c>
      <c r="AE10330" s="334">
        <f t="shared" si="1617"/>
        <v>0</v>
      </c>
      <c r="AF10330" s="334">
        <f t="shared" si="1618"/>
        <v>0</v>
      </c>
      <c r="AG10330" s="340">
        <f t="shared" si="1619"/>
        <v>0</v>
      </c>
      <c r="AI10330" s="340">
        <f t="shared" si="1621"/>
        <v>0</v>
      </c>
      <c r="AJ10330" s="340">
        <f t="shared" si="1621"/>
        <v>0</v>
      </c>
      <c r="AK10330" s="340">
        <f t="shared" si="1621"/>
        <v>0</v>
      </c>
      <c r="AL10330" s="340">
        <f t="shared" si="1621"/>
        <v>0</v>
      </c>
      <c r="AM10330" s="340">
        <f t="shared" si="1621"/>
        <v>0</v>
      </c>
    </row>
    <row r="10331" spans="1:39" x14ac:dyDescent="0.35">
      <c r="A10331" s="337">
        <v>32244</v>
      </c>
      <c r="B10331" s="338">
        <f t="shared" si="1614"/>
        <v>1988</v>
      </c>
      <c r="C10331" s="338">
        <f t="shared" si="1615"/>
        <v>4</v>
      </c>
      <c r="D10331" s="338">
        <f t="shared" si="1616"/>
        <v>11</v>
      </c>
      <c r="E10331" s="334">
        <v>0</v>
      </c>
      <c r="F10331" s="334">
        <v>0</v>
      </c>
      <c r="G10331" s="334">
        <v>0</v>
      </c>
      <c r="H10331" s="334">
        <v>0</v>
      </c>
      <c r="I10331" s="334">
        <v>0</v>
      </c>
      <c r="J10331" s="334">
        <v>0</v>
      </c>
      <c r="K10331" s="334">
        <v>0</v>
      </c>
      <c r="L10331" s="334">
        <v>0</v>
      </c>
      <c r="M10331" s="334">
        <v>0</v>
      </c>
      <c r="N10331" s="334">
        <v>0</v>
      </c>
      <c r="O10331" s="334">
        <v>0</v>
      </c>
      <c r="P10331" s="334">
        <v>0</v>
      </c>
      <c r="Q10331" s="334">
        <v>0</v>
      </c>
      <c r="R10331" s="334">
        <v>0</v>
      </c>
      <c r="S10331" s="334">
        <v>0</v>
      </c>
      <c r="T10331" s="334">
        <v>0</v>
      </c>
      <c r="U10331" s="334">
        <v>0</v>
      </c>
      <c r="V10331" s="334">
        <v>0</v>
      </c>
      <c r="W10331" s="334">
        <v>0</v>
      </c>
      <c r="X10331" s="334">
        <v>0</v>
      </c>
      <c r="Y10331" s="334">
        <v>0</v>
      </c>
      <c r="Z10331" s="334">
        <v>0</v>
      </c>
      <c r="AA10331" s="334">
        <v>0</v>
      </c>
      <c r="AB10331" s="334">
        <v>0</v>
      </c>
      <c r="AD10331" s="334">
        <v>0</v>
      </c>
      <c r="AE10331" s="334">
        <f t="shared" si="1617"/>
        <v>0</v>
      </c>
      <c r="AF10331" s="334">
        <f t="shared" si="1618"/>
        <v>0</v>
      </c>
      <c r="AG10331" s="340">
        <f t="shared" si="1619"/>
        <v>0</v>
      </c>
      <c r="AI10331" s="340">
        <f t="shared" si="1621"/>
        <v>0</v>
      </c>
      <c r="AJ10331" s="340">
        <f t="shared" si="1621"/>
        <v>0</v>
      </c>
      <c r="AK10331" s="340">
        <f t="shared" si="1621"/>
        <v>0</v>
      </c>
      <c r="AL10331" s="340">
        <f t="shared" si="1621"/>
        <v>0</v>
      </c>
      <c r="AM10331" s="340">
        <f t="shared" si="1621"/>
        <v>0</v>
      </c>
    </row>
    <row r="10332" spans="1:39" x14ac:dyDescent="0.35">
      <c r="A10332" s="337">
        <v>32245</v>
      </c>
      <c r="B10332" s="338">
        <f t="shared" si="1614"/>
        <v>1988</v>
      </c>
      <c r="C10332" s="338">
        <f t="shared" si="1615"/>
        <v>4</v>
      </c>
      <c r="D10332" s="338">
        <f t="shared" si="1616"/>
        <v>12</v>
      </c>
      <c r="E10332" s="334">
        <v>0</v>
      </c>
      <c r="F10332" s="334">
        <v>0</v>
      </c>
      <c r="G10332" s="334">
        <v>0</v>
      </c>
      <c r="H10332" s="334">
        <v>0</v>
      </c>
      <c r="I10332" s="334">
        <v>0</v>
      </c>
      <c r="J10332" s="334">
        <v>0</v>
      </c>
      <c r="K10332" s="334">
        <v>0</v>
      </c>
      <c r="L10332" s="334">
        <v>0</v>
      </c>
      <c r="M10332" s="334">
        <v>0</v>
      </c>
      <c r="N10332" s="334">
        <v>0</v>
      </c>
      <c r="O10332" s="334">
        <v>0</v>
      </c>
      <c r="P10332" s="334">
        <v>0</v>
      </c>
      <c r="Q10332" s="334">
        <v>0</v>
      </c>
      <c r="R10332" s="334">
        <v>0</v>
      </c>
      <c r="S10332" s="334">
        <v>0</v>
      </c>
      <c r="T10332" s="334">
        <v>0</v>
      </c>
      <c r="U10332" s="334">
        <v>0</v>
      </c>
      <c r="V10332" s="334">
        <v>0</v>
      </c>
      <c r="W10332" s="334">
        <v>0</v>
      </c>
      <c r="X10332" s="334">
        <v>0</v>
      </c>
      <c r="Y10332" s="334">
        <v>0</v>
      </c>
      <c r="Z10332" s="334">
        <v>0</v>
      </c>
      <c r="AA10332" s="334">
        <v>0</v>
      </c>
      <c r="AB10332" s="334">
        <v>0</v>
      </c>
      <c r="AD10332" s="334">
        <v>0</v>
      </c>
      <c r="AE10332" s="334">
        <f t="shared" si="1617"/>
        <v>0</v>
      </c>
      <c r="AF10332" s="334">
        <f t="shared" si="1618"/>
        <v>0</v>
      </c>
      <c r="AG10332" s="340">
        <f t="shared" si="1619"/>
        <v>0</v>
      </c>
      <c r="AI10332" s="340">
        <f t="shared" si="1621"/>
        <v>0</v>
      </c>
      <c r="AJ10332" s="340">
        <f t="shared" si="1621"/>
        <v>0</v>
      </c>
      <c r="AK10332" s="340">
        <f t="shared" si="1621"/>
        <v>0</v>
      </c>
      <c r="AL10332" s="340">
        <f t="shared" si="1621"/>
        <v>0</v>
      </c>
      <c r="AM10332" s="340">
        <f t="shared" si="1621"/>
        <v>0</v>
      </c>
    </row>
    <row r="10333" spans="1:39" x14ac:dyDescent="0.35">
      <c r="A10333" s="337">
        <v>32246</v>
      </c>
      <c r="B10333" s="338">
        <f t="shared" si="1614"/>
        <v>1988</v>
      </c>
      <c r="C10333" s="338">
        <f t="shared" si="1615"/>
        <v>4</v>
      </c>
      <c r="D10333" s="338">
        <f t="shared" si="1616"/>
        <v>13</v>
      </c>
      <c r="E10333" s="334">
        <v>0</v>
      </c>
      <c r="F10333" s="334">
        <v>0</v>
      </c>
      <c r="G10333" s="334">
        <v>0</v>
      </c>
      <c r="H10333" s="334">
        <v>0</v>
      </c>
      <c r="I10333" s="334">
        <v>0</v>
      </c>
      <c r="J10333" s="334">
        <v>0</v>
      </c>
      <c r="K10333" s="334">
        <v>0</v>
      </c>
      <c r="L10333" s="334">
        <v>0</v>
      </c>
      <c r="M10333" s="334">
        <v>0</v>
      </c>
      <c r="N10333" s="334">
        <v>0</v>
      </c>
      <c r="O10333" s="334">
        <v>0</v>
      </c>
      <c r="P10333" s="334">
        <v>0</v>
      </c>
      <c r="Q10333" s="334">
        <v>0</v>
      </c>
      <c r="R10333" s="334">
        <v>0</v>
      </c>
      <c r="S10333" s="334">
        <v>0</v>
      </c>
      <c r="T10333" s="334">
        <v>0</v>
      </c>
      <c r="U10333" s="334">
        <v>0</v>
      </c>
      <c r="V10333" s="334">
        <v>0</v>
      </c>
      <c r="W10333" s="334">
        <v>0</v>
      </c>
      <c r="X10333" s="334">
        <v>0</v>
      </c>
      <c r="Y10333" s="334">
        <v>0</v>
      </c>
      <c r="Z10333" s="334">
        <v>0</v>
      </c>
      <c r="AA10333" s="334">
        <v>0</v>
      </c>
      <c r="AB10333" s="334">
        <v>0</v>
      </c>
      <c r="AD10333" s="334">
        <v>0</v>
      </c>
      <c r="AE10333" s="334">
        <f t="shared" si="1617"/>
        <v>0</v>
      </c>
      <c r="AF10333" s="334">
        <f t="shared" si="1618"/>
        <v>0</v>
      </c>
      <c r="AG10333" s="340">
        <f t="shared" si="1619"/>
        <v>0</v>
      </c>
      <c r="AI10333" s="340">
        <f t="shared" si="1621"/>
        <v>0</v>
      </c>
      <c r="AJ10333" s="340">
        <f t="shared" si="1621"/>
        <v>0</v>
      </c>
      <c r="AK10333" s="340">
        <f t="shared" si="1621"/>
        <v>0</v>
      </c>
      <c r="AL10333" s="340">
        <f t="shared" si="1621"/>
        <v>0</v>
      </c>
      <c r="AM10333" s="340">
        <f t="shared" si="1621"/>
        <v>0</v>
      </c>
    </row>
    <row r="10334" spans="1:39" x14ac:dyDescent="0.35">
      <c r="A10334" s="337">
        <v>32247</v>
      </c>
      <c r="B10334" s="338">
        <f t="shared" si="1614"/>
        <v>1988</v>
      </c>
      <c r="C10334" s="338">
        <f t="shared" si="1615"/>
        <v>4</v>
      </c>
      <c r="D10334" s="338">
        <f t="shared" si="1616"/>
        <v>14</v>
      </c>
      <c r="E10334" s="334">
        <v>0</v>
      </c>
      <c r="F10334" s="334">
        <v>0</v>
      </c>
      <c r="G10334" s="334">
        <v>0</v>
      </c>
      <c r="H10334" s="334">
        <v>0</v>
      </c>
      <c r="I10334" s="334">
        <v>0</v>
      </c>
      <c r="J10334" s="334">
        <v>0</v>
      </c>
      <c r="K10334" s="334">
        <v>0</v>
      </c>
      <c r="L10334" s="334">
        <v>0</v>
      </c>
      <c r="M10334" s="334">
        <v>0</v>
      </c>
      <c r="N10334" s="334">
        <v>0</v>
      </c>
      <c r="O10334" s="334">
        <v>0</v>
      </c>
      <c r="P10334" s="334">
        <v>0</v>
      </c>
      <c r="Q10334" s="334">
        <v>0</v>
      </c>
      <c r="R10334" s="334">
        <v>0</v>
      </c>
      <c r="S10334" s="334">
        <v>0</v>
      </c>
      <c r="T10334" s="334">
        <v>0</v>
      </c>
      <c r="U10334" s="334">
        <v>0</v>
      </c>
      <c r="V10334" s="334">
        <v>0</v>
      </c>
      <c r="W10334" s="334">
        <v>0</v>
      </c>
      <c r="X10334" s="334">
        <v>0</v>
      </c>
      <c r="Y10334" s="334">
        <v>0</v>
      </c>
      <c r="Z10334" s="334">
        <v>0</v>
      </c>
      <c r="AA10334" s="334">
        <v>0</v>
      </c>
      <c r="AB10334" s="334">
        <v>0</v>
      </c>
      <c r="AD10334" s="334">
        <v>0</v>
      </c>
      <c r="AE10334" s="334">
        <f t="shared" si="1617"/>
        <v>0</v>
      </c>
      <c r="AF10334" s="334">
        <f t="shared" si="1618"/>
        <v>0</v>
      </c>
      <c r="AG10334" s="340">
        <f t="shared" si="1619"/>
        <v>0</v>
      </c>
      <c r="AI10334" s="340">
        <f t="shared" si="1621"/>
        <v>0</v>
      </c>
      <c r="AJ10334" s="340">
        <f t="shared" si="1621"/>
        <v>0</v>
      </c>
      <c r="AK10334" s="340">
        <f t="shared" si="1621"/>
        <v>0</v>
      </c>
      <c r="AL10334" s="340">
        <f t="shared" si="1621"/>
        <v>0</v>
      </c>
      <c r="AM10334" s="340">
        <f t="shared" si="1621"/>
        <v>0</v>
      </c>
    </row>
    <row r="10335" spans="1:39" x14ac:dyDescent="0.35">
      <c r="A10335" s="337">
        <v>32248</v>
      </c>
      <c r="B10335" s="338">
        <f t="shared" si="1614"/>
        <v>1988</v>
      </c>
      <c r="C10335" s="338">
        <f t="shared" si="1615"/>
        <v>4</v>
      </c>
      <c r="D10335" s="338">
        <f t="shared" si="1616"/>
        <v>15</v>
      </c>
      <c r="E10335" s="334">
        <v>0</v>
      </c>
      <c r="F10335" s="334">
        <v>0</v>
      </c>
      <c r="G10335" s="334">
        <v>0</v>
      </c>
      <c r="H10335" s="334">
        <v>0</v>
      </c>
      <c r="I10335" s="334">
        <v>0</v>
      </c>
      <c r="J10335" s="334">
        <v>0</v>
      </c>
      <c r="K10335" s="334">
        <v>0</v>
      </c>
      <c r="L10335" s="334">
        <v>0</v>
      </c>
      <c r="M10335" s="334">
        <v>0</v>
      </c>
      <c r="N10335" s="334">
        <v>0</v>
      </c>
      <c r="O10335" s="334">
        <v>0</v>
      </c>
      <c r="P10335" s="334">
        <v>0</v>
      </c>
      <c r="Q10335" s="334">
        <v>0</v>
      </c>
      <c r="R10335" s="334">
        <v>0</v>
      </c>
      <c r="S10335" s="334">
        <v>0</v>
      </c>
      <c r="T10335" s="334">
        <v>0</v>
      </c>
      <c r="U10335" s="334">
        <v>0</v>
      </c>
      <c r="V10335" s="334">
        <v>0</v>
      </c>
      <c r="W10335" s="334">
        <v>0</v>
      </c>
      <c r="X10335" s="334">
        <v>0</v>
      </c>
      <c r="Y10335" s="334">
        <v>0</v>
      </c>
      <c r="Z10335" s="334">
        <v>0</v>
      </c>
      <c r="AA10335" s="334">
        <v>0</v>
      </c>
      <c r="AB10335" s="334">
        <v>0</v>
      </c>
      <c r="AD10335" s="334">
        <v>0</v>
      </c>
      <c r="AE10335" s="334">
        <f t="shared" si="1617"/>
        <v>0</v>
      </c>
      <c r="AF10335" s="334">
        <f t="shared" si="1618"/>
        <v>0</v>
      </c>
      <c r="AG10335" s="340">
        <f t="shared" si="1619"/>
        <v>0</v>
      </c>
      <c r="AI10335" s="340">
        <f t="shared" si="1621"/>
        <v>0</v>
      </c>
      <c r="AJ10335" s="340">
        <f t="shared" si="1621"/>
        <v>0</v>
      </c>
      <c r="AK10335" s="340">
        <f t="shared" si="1621"/>
        <v>0</v>
      </c>
      <c r="AL10335" s="340">
        <f t="shared" si="1621"/>
        <v>0</v>
      </c>
      <c r="AM10335" s="340">
        <f t="shared" si="1621"/>
        <v>0</v>
      </c>
    </row>
    <row r="10336" spans="1:39" x14ac:dyDescent="0.35">
      <c r="A10336" s="337">
        <v>32249</v>
      </c>
      <c r="B10336" s="338">
        <f t="shared" si="1614"/>
        <v>1988</v>
      </c>
      <c r="C10336" s="338">
        <f t="shared" si="1615"/>
        <v>4</v>
      </c>
      <c r="D10336" s="338">
        <f t="shared" si="1616"/>
        <v>16</v>
      </c>
      <c r="E10336" s="334">
        <v>0</v>
      </c>
      <c r="F10336" s="334">
        <v>0</v>
      </c>
      <c r="G10336" s="334">
        <v>0</v>
      </c>
      <c r="H10336" s="334">
        <v>0</v>
      </c>
      <c r="I10336" s="334">
        <v>0</v>
      </c>
      <c r="J10336" s="334">
        <v>0</v>
      </c>
      <c r="K10336" s="334">
        <v>0</v>
      </c>
      <c r="L10336" s="334">
        <v>0</v>
      </c>
      <c r="M10336" s="334">
        <v>0</v>
      </c>
      <c r="N10336" s="334">
        <v>0</v>
      </c>
      <c r="O10336" s="334">
        <v>0</v>
      </c>
      <c r="P10336" s="334">
        <v>0</v>
      </c>
      <c r="Q10336" s="334">
        <v>0</v>
      </c>
      <c r="R10336" s="334">
        <v>0</v>
      </c>
      <c r="S10336" s="334">
        <v>0</v>
      </c>
      <c r="T10336" s="334">
        <v>0</v>
      </c>
      <c r="U10336" s="334">
        <v>0</v>
      </c>
      <c r="V10336" s="334">
        <v>0</v>
      </c>
      <c r="W10336" s="334">
        <v>0</v>
      </c>
      <c r="X10336" s="334">
        <v>0</v>
      </c>
      <c r="Y10336" s="334">
        <v>0</v>
      </c>
      <c r="Z10336" s="334">
        <v>0</v>
      </c>
      <c r="AA10336" s="334">
        <v>0</v>
      </c>
      <c r="AB10336" s="334">
        <v>0</v>
      </c>
      <c r="AD10336" s="334">
        <v>0</v>
      </c>
      <c r="AE10336" s="334">
        <f t="shared" si="1617"/>
        <v>0</v>
      </c>
      <c r="AF10336" s="334">
        <f t="shared" si="1618"/>
        <v>0</v>
      </c>
      <c r="AG10336" s="340">
        <f t="shared" si="1619"/>
        <v>0</v>
      </c>
      <c r="AI10336" s="340">
        <f t="shared" si="1621"/>
        <v>0</v>
      </c>
      <c r="AJ10336" s="340">
        <f t="shared" si="1621"/>
        <v>0</v>
      </c>
      <c r="AK10336" s="340">
        <f t="shared" si="1621"/>
        <v>0</v>
      </c>
      <c r="AL10336" s="340">
        <f t="shared" si="1621"/>
        <v>0</v>
      </c>
      <c r="AM10336" s="340">
        <f t="shared" si="1621"/>
        <v>0</v>
      </c>
    </row>
    <row r="10337" spans="1:39" x14ac:dyDescent="0.35">
      <c r="A10337" s="337">
        <v>32250</v>
      </c>
      <c r="B10337" s="338">
        <f t="shared" si="1614"/>
        <v>1988</v>
      </c>
      <c r="C10337" s="338">
        <f t="shared" si="1615"/>
        <v>4</v>
      </c>
      <c r="D10337" s="338">
        <f t="shared" si="1616"/>
        <v>17</v>
      </c>
      <c r="E10337" s="334">
        <v>0</v>
      </c>
      <c r="F10337" s="334">
        <v>0</v>
      </c>
      <c r="G10337" s="334">
        <v>0</v>
      </c>
      <c r="H10337" s="334">
        <v>0</v>
      </c>
      <c r="I10337" s="334">
        <v>0</v>
      </c>
      <c r="J10337" s="334">
        <v>0</v>
      </c>
      <c r="K10337" s="334">
        <v>0</v>
      </c>
      <c r="L10337" s="334">
        <v>0</v>
      </c>
      <c r="M10337" s="334">
        <v>0</v>
      </c>
      <c r="N10337" s="334">
        <v>0</v>
      </c>
      <c r="O10337" s="334">
        <v>0</v>
      </c>
      <c r="P10337" s="334">
        <v>0</v>
      </c>
      <c r="Q10337" s="334">
        <v>0</v>
      </c>
      <c r="R10337" s="334">
        <v>0</v>
      </c>
      <c r="S10337" s="334">
        <v>0</v>
      </c>
      <c r="T10337" s="334">
        <v>0</v>
      </c>
      <c r="U10337" s="334">
        <v>0</v>
      </c>
      <c r="V10337" s="334">
        <v>0</v>
      </c>
      <c r="W10337" s="334">
        <v>0</v>
      </c>
      <c r="X10337" s="334">
        <v>0</v>
      </c>
      <c r="Y10337" s="334">
        <v>0</v>
      </c>
      <c r="Z10337" s="334">
        <v>0</v>
      </c>
      <c r="AA10337" s="334">
        <v>0</v>
      </c>
      <c r="AB10337" s="334">
        <v>0</v>
      </c>
      <c r="AD10337" s="334">
        <v>0</v>
      </c>
      <c r="AE10337" s="334">
        <f t="shared" si="1617"/>
        <v>0</v>
      </c>
      <c r="AF10337" s="334">
        <f t="shared" si="1618"/>
        <v>0</v>
      </c>
      <c r="AG10337" s="340">
        <f t="shared" si="1619"/>
        <v>0</v>
      </c>
      <c r="AI10337" s="340">
        <f t="shared" si="1621"/>
        <v>0</v>
      </c>
      <c r="AJ10337" s="340">
        <f t="shared" si="1621"/>
        <v>0</v>
      </c>
      <c r="AK10337" s="340">
        <f t="shared" si="1621"/>
        <v>0</v>
      </c>
      <c r="AL10337" s="340">
        <f t="shared" si="1621"/>
        <v>0</v>
      </c>
      <c r="AM10337" s="340">
        <f t="shared" si="1621"/>
        <v>0</v>
      </c>
    </row>
    <row r="10338" spans="1:39" x14ac:dyDescent="0.35">
      <c r="A10338" s="337">
        <v>32251</v>
      </c>
      <c r="B10338" s="338">
        <f t="shared" si="1614"/>
        <v>1988</v>
      </c>
      <c r="C10338" s="338">
        <f t="shared" si="1615"/>
        <v>4</v>
      </c>
      <c r="D10338" s="338">
        <f t="shared" si="1616"/>
        <v>18</v>
      </c>
      <c r="E10338" s="334">
        <v>0</v>
      </c>
      <c r="F10338" s="334">
        <v>0</v>
      </c>
      <c r="G10338" s="334">
        <v>0</v>
      </c>
      <c r="H10338" s="334">
        <v>0</v>
      </c>
      <c r="I10338" s="334">
        <v>0</v>
      </c>
      <c r="J10338" s="334">
        <v>0</v>
      </c>
      <c r="K10338" s="334">
        <v>0</v>
      </c>
      <c r="L10338" s="334">
        <v>0</v>
      </c>
      <c r="M10338" s="334">
        <v>0</v>
      </c>
      <c r="N10338" s="334">
        <v>0</v>
      </c>
      <c r="O10338" s="334">
        <v>0</v>
      </c>
      <c r="P10338" s="334">
        <v>0</v>
      </c>
      <c r="Q10338" s="334">
        <v>0</v>
      </c>
      <c r="R10338" s="334">
        <v>0</v>
      </c>
      <c r="S10338" s="334">
        <v>0</v>
      </c>
      <c r="T10338" s="334">
        <v>0</v>
      </c>
      <c r="U10338" s="334">
        <v>0</v>
      </c>
      <c r="V10338" s="334">
        <v>0</v>
      </c>
      <c r="W10338" s="334">
        <v>0</v>
      </c>
      <c r="X10338" s="334">
        <v>0</v>
      </c>
      <c r="Y10338" s="334">
        <v>0</v>
      </c>
      <c r="Z10338" s="334">
        <v>0</v>
      </c>
      <c r="AA10338" s="334">
        <v>0</v>
      </c>
      <c r="AB10338" s="334">
        <v>0.3</v>
      </c>
      <c r="AD10338" s="334">
        <v>0.3</v>
      </c>
      <c r="AE10338" s="334">
        <f t="shared" si="1617"/>
        <v>0.3</v>
      </c>
      <c r="AF10338" s="334">
        <f t="shared" si="1618"/>
        <v>0.3</v>
      </c>
      <c r="AG10338" s="340">
        <f t="shared" si="1619"/>
        <v>0</v>
      </c>
      <c r="AI10338" s="340">
        <f t="shared" si="1621"/>
        <v>0</v>
      </c>
      <c r="AJ10338" s="340">
        <f t="shared" si="1621"/>
        <v>0</v>
      </c>
      <c r="AK10338" s="340">
        <f t="shared" si="1621"/>
        <v>0</v>
      </c>
      <c r="AL10338" s="340">
        <f t="shared" si="1621"/>
        <v>0</v>
      </c>
      <c r="AM10338" s="340">
        <f t="shared" si="1621"/>
        <v>0</v>
      </c>
    </row>
    <row r="10339" spans="1:39" x14ac:dyDescent="0.35">
      <c r="A10339" s="337">
        <v>32252</v>
      </c>
      <c r="B10339" s="338">
        <f t="shared" si="1614"/>
        <v>1988</v>
      </c>
      <c r="C10339" s="338">
        <f t="shared" si="1615"/>
        <v>4</v>
      </c>
      <c r="D10339" s="338">
        <f t="shared" si="1616"/>
        <v>19</v>
      </c>
      <c r="E10339" s="334">
        <v>0.2</v>
      </c>
      <c r="F10339" s="334">
        <v>0</v>
      </c>
      <c r="G10339" s="334">
        <v>0.3</v>
      </c>
      <c r="H10339" s="334">
        <v>0</v>
      </c>
      <c r="I10339" s="334">
        <v>0</v>
      </c>
      <c r="J10339" s="334">
        <v>0</v>
      </c>
      <c r="K10339" s="334">
        <v>0</v>
      </c>
      <c r="L10339" s="334">
        <v>0</v>
      </c>
      <c r="M10339" s="334">
        <v>0</v>
      </c>
      <c r="N10339" s="334">
        <v>0</v>
      </c>
      <c r="O10339" s="334">
        <v>0</v>
      </c>
      <c r="P10339" s="334">
        <v>0</v>
      </c>
      <c r="Q10339" s="334">
        <v>0</v>
      </c>
      <c r="R10339" s="334">
        <v>0</v>
      </c>
      <c r="S10339" s="334">
        <v>0</v>
      </c>
      <c r="T10339" s="334">
        <v>0</v>
      </c>
      <c r="U10339" s="334">
        <v>0</v>
      </c>
      <c r="V10339" s="334">
        <v>0</v>
      </c>
      <c r="W10339" s="334">
        <v>0</v>
      </c>
      <c r="X10339" s="334">
        <v>0</v>
      </c>
      <c r="Y10339" s="334">
        <v>0</v>
      </c>
      <c r="Z10339" s="334">
        <v>0</v>
      </c>
      <c r="AA10339" s="334">
        <v>0.2</v>
      </c>
      <c r="AB10339" s="334">
        <v>0</v>
      </c>
      <c r="AD10339" s="334">
        <v>0.7</v>
      </c>
      <c r="AE10339" s="334">
        <f t="shared" si="1617"/>
        <v>0.7</v>
      </c>
      <c r="AF10339" s="334">
        <f t="shared" si="1618"/>
        <v>0.7</v>
      </c>
      <c r="AG10339" s="340">
        <f t="shared" si="1619"/>
        <v>0</v>
      </c>
      <c r="AI10339" s="340">
        <f t="shared" si="1621"/>
        <v>0</v>
      </c>
      <c r="AJ10339" s="340">
        <f t="shared" si="1621"/>
        <v>0</v>
      </c>
      <c r="AK10339" s="340">
        <f t="shared" si="1621"/>
        <v>0</v>
      </c>
      <c r="AL10339" s="340">
        <f t="shared" si="1621"/>
        <v>0</v>
      </c>
      <c r="AM10339" s="340">
        <f t="shared" si="1621"/>
        <v>0</v>
      </c>
    </row>
    <row r="10340" spans="1:39" x14ac:dyDescent="0.35">
      <c r="A10340" s="337">
        <v>32253</v>
      </c>
      <c r="B10340" s="338">
        <f t="shared" si="1614"/>
        <v>1988</v>
      </c>
      <c r="C10340" s="338">
        <f t="shared" si="1615"/>
        <v>4</v>
      </c>
      <c r="D10340" s="338">
        <f t="shared" si="1616"/>
        <v>20</v>
      </c>
      <c r="E10340" s="334">
        <v>0</v>
      </c>
      <c r="F10340" s="334">
        <v>0</v>
      </c>
      <c r="G10340" s="334">
        <v>0</v>
      </c>
      <c r="H10340" s="334">
        <v>0</v>
      </c>
      <c r="I10340" s="334">
        <v>0</v>
      </c>
      <c r="J10340" s="334">
        <v>0</v>
      </c>
      <c r="K10340" s="334">
        <v>0</v>
      </c>
      <c r="L10340" s="334">
        <v>0</v>
      </c>
      <c r="M10340" s="334">
        <v>0</v>
      </c>
      <c r="N10340" s="334">
        <v>0</v>
      </c>
      <c r="O10340" s="334">
        <v>0</v>
      </c>
      <c r="P10340" s="334">
        <v>0</v>
      </c>
      <c r="Q10340" s="334">
        <v>0</v>
      </c>
      <c r="R10340" s="334">
        <v>0</v>
      </c>
      <c r="S10340" s="334">
        <v>0</v>
      </c>
      <c r="T10340" s="334">
        <v>0</v>
      </c>
      <c r="U10340" s="334">
        <v>0</v>
      </c>
      <c r="V10340" s="334">
        <v>0</v>
      </c>
      <c r="W10340" s="334">
        <v>0</v>
      </c>
      <c r="X10340" s="334">
        <v>0</v>
      </c>
      <c r="Y10340" s="334">
        <v>0</v>
      </c>
      <c r="Z10340" s="334">
        <v>0</v>
      </c>
      <c r="AA10340" s="334">
        <v>0</v>
      </c>
      <c r="AB10340" s="334">
        <v>0</v>
      </c>
      <c r="AD10340" s="334">
        <v>0</v>
      </c>
      <c r="AE10340" s="334">
        <f t="shared" si="1617"/>
        <v>0</v>
      </c>
      <c r="AF10340" s="334">
        <f t="shared" si="1618"/>
        <v>0</v>
      </c>
      <c r="AG10340" s="340">
        <f t="shared" si="1619"/>
        <v>0</v>
      </c>
      <c r="AI10340" s="340">
        <f t="shared" ref="AI10340:AM10355" si="1622">IF($C10340=AI$1,$AF10340,0)</f>
        <v>0</v>
      </c>
      <c r="AJ10340" s="340">
        <f t="shared" si="1622"/>
        <v>0</v>
      </c>
      <c r="AK10340" s="340">
        <f t="shared" si="1622"/>
        <v>0</v>
      </c>
      <c r="AL10340" s="340">
        <f t="shared" si="1622"/>
        <v>0</v>
      </c>
      <c r="AM10340" s="340">
        <f t="shared" si="1622"/>
        <v>0</v>
      </c>
    </row>
    <row r="10341" spans="1:39" x14ac:dyDescent="0.35">
      <c r="A10341" s="337">
        <v>32254</v>
      </c>
      <c r="B10341" s="338">
        <f t="shared" si="1614"/>
        <v>1988</v>
      </c>
      <c r="C10341" s="338">
        <f t="shared" si="1615"/>
        <v>4</v>
      </c>
      <c r="D10341" s="338">
        <f t="shared" si="1616"/>
        <v>21</v>
      </c>
      <c r="E10341" s="334">
        <v>0</v>
      </c>
      <c r="F10341" s="334">
        <v>0</v>
      </c>
      <c r="G10341" s="334">
        <v>0</v>
      </c>
      <c r="H10341" s="334">
        <v>0</v>
      </c>
      <c r="I10341" s="334">
        <v>0</v>
      </c>
      <c r="J10341" s="334">
        <v>0</v>
      </c>
      <c r="K10341" s="334">
        <v>0</v>
      </c>
      <c r="L10341" s="334">
        <v>0</v>
      </c>
      <c r="M10341" s="334">
        <v>0</v>
      </c>
      <c r="N10341" s="334">
        <v>0</v>
      </c>
      <c r="O10341" s="334">
        <v>0</v>
      </c>
      <c r="P10341" s="334">
        <v>0</v>
      </c>
      <c r="Q10341" s="334">
        <v>0</v>
      </c>
      <c r="R10341" s="334">
        <v>0</v>
      </c>
      <c r="S10341" s="334">
        <v>0</v>
      </c>
      <c r="T10341" s="334">
        <v>0</v>
      </c>
      <c r="U10341" s="334">
        <v>0</v>
      </c>
      <c r="V10341" s="334">
        <v>0</v>
      </c>
      <c r="W10341" s="334">
        <v>0</v>
      </c>
      <c r="X10341" s="334">
        <v>0</v>
      </c>
      <c r="Y10341" s="334">
        <v>0</v>
      </c>
      <c r="Z10341" s="334">
        <v>0</v>
      </c>
      <c r="AA10341" s="334">
        <v>0</v>
      </c>
      <c r="AB10341" s="334">
        <v>0</v>
      </c>
      <c r="AD10341" s="334">
        <v>0</v>
      </c>
      <c r="AE10341" s="334">
        <f t="shared" si="1617"/>
        <v>0</v>
      </c>
      <c r="AF10341" s="334">
        <f t="shared" si="1618"/>
        <v>0</v>
      </c>
      <c r="AG10341" s="340">
        <f t="shared" si="1619"/>
        <v>0</v>
      </c>
      <c r="AI10341" s="340">
        <f t="shared" si="1622"/>
        <v>0</v>
      </c>
      <c r="AJ10341" s="340">
        <f t="shared" si="1622"/>
        <v>0</v>
      </c>
      <c r="AK10341" s="340">
        <f t="shared" si="1622"/>
        <v>0</v>
      </c>
      <c r="AL10341" s="340">
        <f t="shared" si="1622"/>
        <v>0</v>
      </c>
      <c r="AM10341" s="340">
        <f t="shared" si="1622"/>
        <v>0</v>
      </c>
    </row>
    <row r="10342" spans="1:39" x14ac:dyDescent="0.35">
      <c r="A10342" s="337">
        <v>32255</v>
      </c>
      <c r="B10342" s="338">
        <f t="shared" si="1614"/>
        <v>1988</v>
      </c>
      <c r="C10342" s="338">
        <f t="shared" si="1615"/>
        <v>4</v>
      </c>
      <c r="D10342" s="338">
        <f t="shared" si="1616"/>
        <v>22</v>
      </c>
      <c r="E10342" s="334">
        <v>0</v>
      </c>
      <c r="F10342" s="334">
        <v>0</v>
      </c>
      <c r="G10342" s="334">
        <v>0</v>
      </c>
      <c r="H10342" s="334">
        <v>0</v>
      </c>
      <c r="I10342" s="334">
        <v>0</v>
      </c>
      <c r="J10342" s="334">
        <v>0</v>
      </c>
      <c r="K10342" s="334">
        <v>0</v>
      </c>
      <c r="L10342" s="334">
        <v>0</v>
      </c>
      <c r="M10342" s="334">
        <v>0</v>
      </c>
      <c r="N10342" s="334">
        <v>0</v>
      </c>
      <c r="O10342" s="334">
        <v>0</v>
      </c>
      <c r="P10342" s="334">
        <v>0</v>
      </c>
      <c r="Q10342" s="334">
        <v>0</v>
      </c>
      <c r="R10342" s="334">
        <v>0</v>
      </c>
      <c r="S10342" s="334">
        <v>0</v>
      </c>
      <c r="T10342" s="334">
        <v>0</v>
      </c>
      <c r="U10342" s="334">
        <v>0</v>
      </c>
      <c r="V10342" s="334">
        <v>0</v>
      </c>
      <c r="W10342" s="334">
        <v>0</v>
      </c>
      <c r="X10342" s="334">
        <v>0</v>
      </c>
      <c r="Y10342" s="334">
        <v>0</v>
      </c>
      <c r="Z10342" s="334">
        <v>0</v>
      </c>
      <c r="AA10342" s="334">
        <v>0</v>
      </c>
      <c r="AB10342" s="334">
        <v>0</v>
      </c>
      <c r="AD10342" s="334">
        <v>0</v>
      </c>
      <c r="AE10342" s="334">
        <f t="shared" si="1617"/>
        <v>0</v>
      </c>
      <c r="AF10342" s="334">
        <f t="shared" si="1618"/>
        <v>0</v>
      </c>
      <c r="AG10342" s="340">
        <f t="shared" si="1619"/>
        <v>0</v>
      </c>
      <c r="AI10342" s="340">
        <f t="shared" si="1622"/>
        <v>0</v>
      </c>
      <c r="AJ10342" s="340">
        <f t="shared" si="1622"/>
        <v>0</v>
      </c>
      <c r="AK10342" s="340">
        <f t="shared" si="1622"/>
        <v>0</v>
      </c>
      <c r="AL10342" s="340">
        <f t="shared" si="1622"/>
        <v>0</v>
      </c>
      <c r="AM10342" s="340">
        <f t="shared" si="1622"/>
        <v>0</v>
      </c>
    </row>
    <row r="10343" spans="1:39" x14ac:dyDescent="0.35">
      <c r="A10343" s="337">
        <v>32256</v>
      </c>
      <c r="B10343" s="338">
        <f t="shared" si="1614"/>
        <v>1988</v>
      </c>
      <c r="C10343" s="338">
        <f t="shared" si="1615"/>
        <v>4</v>
      </c>
      <c r="D10343" s="338">
        <f t="shared" si="1616"/>
        <v>23</v>
      </c>
      <c r="E10343" s="334">
        <v>0</v>
      </c>
      <c r="F10343" s="334">
        <v>0</v>
      </c>
      <c r="G10343" s="334">
        <v>0</v>
      </c>
      <c r="H10343" s="334">
        <v>0</v>
      </c>
      <c r="I10343" s="334">
        <v>0</v>
      </c>
      <c r="J10343" s="334">
        <v>0</v>
      </c>
      <c r="K10343" s="334">
        <v>0</v>
      </c>
      <c r="L10343" s="334">
        <v>0</v>
      </c>
      <c r="M10343" s="334">
        <v>0</v>
      </c>
      <c r="N10343" s="334">
        <v>0</v>
      </c>
      <c r="O10343" s="334">
        <v>0</v>
      </c>
      <c r="P10343" s="334">
        <v>0</v>
      </c>
      <c r="Q10343" s="334">
        <v>0</v>
      </c>
      <c r="R10343" s="334">
        <v>0</v>
      </c>
      <c r="S10343" s="334">
        <v>0</v>
      </c>
      <c r="T10343" s="334">
        <v>0</v>
      </c>
      <c r="U10343" s="334">
        <v>0</v>
      </c>
      <c r="V10343" s="334">
        <v>0</v>
      </c>
      <c r="W10343" s="334">
        <v>0</v>
      </c>
      <c r="X10343" s="334">
        <v>0</v>
      </c>
      <c r="Y10343" s="334">
        <v>0</v>
      </c>
      <c r="Z10343" s="334">
        <v>0</v>
      </c>
      <c r="AA10343" s="334">
        <v>0</v>
      </c>
      <c r="AB10343" s="334">
        <v>0</v>
      </c>
      <c r="AD10343" s="334">
        <v>0</v>
      </c>
      <c r="AE10343" s="334">
        <f t="shared" si="1617"/>
        <v>0</v>
      </c>
      <c r="AF10343" s="334">
        <f t="shared" si="1618"/>
        <v>0</v>
      </c>
      <c r="AG10343" s="340">
        <f t="shared" si="1619"/>
        <v>0</v>
      </c>
      <c r="AI10343" s="340">
        <f t="shared" si="1622"/>
        <v>0</v>
      </c>
      <c r="AJ10343" s="340">
        <f t="shared" si="1622"/>
        <v>0</v>
      </c>
      <c r="AK10343" s="340">
        <f t="shared" si="1622"/>
        <v>0</v>
      </c>
      <c r="AL10343" s="340">
        <f t="shared" si="1622"/>
        <v>0</v>
      </c>
      <c r="AM10343" s="340">
        <f t="shared" si="1622"/>
        <v>0</v>
      </c>
    </row>
    <row r="10344" spans="1:39" x14ac:dyDescent="0.35">
      <c r="A10344" s="337">
        <v>32257</v>
      </c>
      <c r="B10344" s="338">
        <f t="shared" si="1614"/>
        <v>1988</v>
      </c>
      <c r="C10344" s="338">
        <f t="shared" si="1615"/>
        <v>4</v>
      </c>
      <c r="D10344" s="338">
        <f t="shared" si="1616"/>
        <v>24</v>
      </c>
      <c r="E10344" s="334">
        <v>0</v>
      </c>
      <c r="F10344" s="334">
        <v>0</v>
      </c>
      <c r="G10344" s="334">
        <v>0</v>
      </c>
      <c r="H10344" s="334">
        <v>0</v>
      </c>
      <c r="I10344" s="334">
        <v>0</v>
      </c>
      <c r="J10344" s="334">
        <v>0</v>
      </c>
      <c r="K10344" s="334">
        <v>0</v>
      </c>
      <c r="L10344" s="334">
        <v>0</v>
      </c>
      <c r="M10344" s="334">
        <v>0</v>
      </c>
      <c r="N10344" s="334">
        <v>0</v>
      </c>
      <c r="O10344" s="334">
        <v>0</v>
      </c>
      <c r="P10344" s="334">
        <v>0</v>
      </c>
      <c r="Q10344" s="334">
        <v>0</v>
      </c>
      <c r="R10344" s="334">
        <v>0</v>
      </c>
      <c r="S10344" s="334">
        <v>0</v>
      </c>
      <c r="T10344" s="334">
        <v>0</v>
      </c>
      <c r="U10344" s="334">
        <v>0</v>
      </c>
      <c r="V10344" s="334">
        <v>0</v>
      </c>
      <c r="W10344" s="334">
        <v>0</v>
      </c>
      <c r="X10344" s="334">
        <v>0</v>
      </c>
      <c r="Y10344" s="334">
        <v>0</v>
      </c>
      <c r="Z10344" s="334">
        <v>0</v>
      </c>
      <c r="AA10344" s="334">
        <v>0</v>
      </c>
      <c r="AB10344" s="334">
        <v>0</v>
      </c>
      <c r="AD10344" s="334">
        <v>0</v>
      </c>
      <c r="AE10344" s="334">
        <f t="shared" si="1617"/>
        <v>0</v>
      </c>
      <c r="AF10344" s="334">
        <f t="shared" si="1618"/>
        <v>0</v>
      </c>
      <c r="AG10344" s="340">
        <f t="shared" si="1619"/>
        <v>0</v>
      </c>
      <c r="AI10344" s="340">
        <f t="shared" si="1622"/>
        <v>0</v>
      </c>
      <c r="AJ10344" s="340">
        <f t="shared" si="1622"/>
        <v>0</v>
      </c>
      <c r="AK10344" s="340">
        <f t="shared" si="1622"/>
        <v>0</v>
      </c>
      <c r="AL10344" s="340">
        <f t="shared" si="1622"/>
        <v>0</v>
      </c>
      <c r="AM10344" s="340">
        <f t="shared" si="1622"/>
        <v>0</v>
      </c>
    </row>
    <row r="10345" spans="1:39" x14ac:dyDescent="0.35">
      <c r="A10345" s="337">
        <v>32258</v>
      </c>
      <c r="B10345" s="338">
        <f t="shared" si="1614"/>
        <v>1988</v>
      </c>
      <c r="C10345" s="338">
        <f t="shared" si="1615"/>
        <v>4</v>
      </c>
      <c r="D10345" s="338">
        <f t="shared" si="1616"/>
        <v>25</v>
      </c>
      <c r="E10345" s="334">
        <v>0</v>
      </c>
      <c r="F10345" s="334">
        <v>0</v>
      </c>
      <c r="G10345" s="334">
        <v>0</v>
      </c>
      <c r="H10345" s="334">
        <v>0</v>
      </c>
      <c r="I10345" s="334">
        <v>0</v>
      </c>
      <c r="J10345" s="334">
        <v>0</v>
      </c>
      <c r="K10345" s="334">
        <v>0</v>
      </c>
      <c r="L10345" s="334">
        <v>0</v>
      </c>
      <c r="M10345" s="334">
        <v>0</v>
      </c>
      <c r="N10345" s="334">
        <v>0</v>
      </c>
      <c r="O10345" s="334">
        <v>0</v>
      </c>
      <c r="P10345" s="334">
        <v>0</v>
      </c>
      <c r="Q10345" s="334">
        <v>0</v>
      </c>
      <c r="R10345" s="334">
        <v>0</v>
      </c>
      <c r="S10345" s="334">
        <v>0</v>
      </c>
      <c r="T10345" s="334">
        <v>0</v>
      </c>
      <c r="U10345" s="334">
        <v>0</v>
      </c>
      <c r="V10345" s="334">
        <v>0</v>
      </c>
      <c r="W10345" s="334">
        <v>0</v>
      </c>
      <c r="X10345" s="334">
        <v>0</v>
      </c>
      <c r="Y10345" s="334">
        <v>0</v>
      </c>
      <c r="Z10345" s="334">
        <v>0</v>
      </c>
      <c r="AA10345" s="334">
        <v>0</v>
      </c>
      <c r="AB10345" s="334">
        <v>0</v>
      </c>
      <c r="AD10345" s="334">
        <v>0</v>
      </c>
      <c r="AE10345" s="334">
        <f t="shared" si="1617"/>
        <v>0</v>
      </c>
      <c r="AF10345" s="334">
        <f t="shared" si="1618"/>
        <v>0</v>
      </c>
      <c r="AG10345" s="340">
        <f t="shared" si="1619"/>
        <v>0</v>
      </c>
      <c r="AI10345" s="340">
        <f t="shared" si="1622"/>
        <v>0</v>
      </c>
      <c r="AJ10345" s="340">
        <f t="shared" si="1622"/>
        <v>0</v>
      </c>
      <c r="AK10345" s="340">
        <f t="shared" si="1622"/>
        <v>0</v>
      </c>
      <c r="AL10345" s="340">
        <f t="shared" si="1622"/>
        <v>0</v>
      </c>
      <c r="AM10345" s="340">
        <f t="shared" si="1622"/>
        <v>0</v>
      </c>
    </row>
    <row r="10346" spans="1:39" x14ac:dyDescent="0.35">
      <c r="A10346" s="337">
        <v>32259</v>
      </c>
      <c r="B10346" s="338">
        <f t="shared" si="1614"/>
        <v>1988</v>
      </c>
      <c r="C10346" s="338">
        <f t="shared" si="1615"/>
        <v>4</v>
      </c>
      <c r="D10346" s="338">
        <f t="shared" si="1616"/>
        <v>26</v>
      </c>
      <c r="E10346" s="334">
        <v>0</v>
      </c>
      <c r="F10346" s="334">
        <v>0</v>
      </c>
      <c r="G10346" s="334">
        <v>0</v>
      </c>
      <c r="H10346" s="334">
        <v>0</v>
      </c>
      <c r="I10346" s="334">
        <v>0</v>
      </c>
      <c r="J10346" s="334">
        <v>0</v>
      </c>
      <c r="K10346" s="334">
        <v>0</v>
      </c>
      <c r="L10346" s="334">
        <v>0</v>
      </c>
      <c r="M10346" s="334">
        <v>0</v>
      </c>
      <c r="N10346" s="334">
        <v>0</v>
      </c>
      <c r="O10346" s="334">
        <v>0</v>
      </c>
      <c r="P10346" s="334">
        <v>0</v>
      </c>
      <c r="Q10346" s="334">
        <v>0</v>
      </c>
      <c r="R10346" s="334">
        <v>0</v>
      </c>
      <c r="S10346" s="334">
        <v>0</v>
      </c>
      <c r="T10346" s="334">
        <v>0</v>
      </c>
      <c r="U10346" s="334">
        <v>0</v>
      </c>
      <c r="V10346" s="334">
        <v>0</v>
      </c>
      <c r="W10346" s="334">
        <v>0</v>
      </c>
      <c r="X10346" s="334">
        <v>0</v>
      </c>
      <c r="Y10346" s="334">
        <v>0</v>
      </c>
      <c r="Z10346" s="334">
        <v>0</v>
      </c>
      <c r="AA10346" s="334">
        <v>0</v>
      </c>
      <c r="AB10346" s="334">
        <v>0</v>
      </c>
      <c r="AD10346" s="334">
        <v>0</v>
      </c>
      <c r="AE10346" s="334">
        <f t="shared" si="1617"/>
        <v>0</v>
      </c>
      <c r="AF10346" s="334">
        <f t="shared" si="1618"/>
        <v>0</v>
      </c>
      <c r="AG10346" s="340">
        <f t="shared" si="1619"/>
        <v>0</v>
      </c>
      <c r="AI10346" s="340">
        <f t="shared" si="1622"/>
        <v>0</v>
      </c>
      <c r="AJ10346" s="340">
        <f t="shared" si="1622"/>
        <v>0</v>
      </c>
      <c r="AK10346" s="340">
        <f t="shared" si="1622"/>
        <v>0</v>
      </c>
      <c r="AL10346" s="340">
        <f t="shared" si="1622"/>
        <v>0</v>
      </c>
      <c r="AM10346" s="340">
        <f t="shared" si="1622"/>
        <v>0</v>
      </c>
    </row>
    <row r="10347" spans="1:39" x14ac:dyDescent="0.35">
      <c r="A10347" s="337">
        <v>32260</v>
      </c>
      <c r="B10347" s="338">
        <f t="shared" si="1614"/>
        <v>1988</v>
      </c>
      <c r="C10347" s="338">
        <f t="shared" si="1615"/>
        <v>4</v>
      </c>
      <c r="D10347" s="338">
        <f t="shared" si="1616"/>
        <v>27</v>
      </c>
      <c r="E10347" s="334">
        <v>0</v>
      </c>
      <c r="F10347" s="334">
        <v>0</v>
      </c>
      <c r="G10347" s="334">
        <v>0</v>
      </c>
      <c r="H10347" s="334">
        <v>0</v>
      </c>
      <c r="I10347" s="334">
        <v>0</v>
      </c>
      <c r="J10347" s="334">
        <v>0</v>
      </c>
      <c r="K10347" s="334">
        <v>0</v>
      </c>
      <c r="L10347" s="334">
        <v>0</v>
      </c>
      <c r="M10347" s="334">
        <v>0</v>
      </c>
      <c r="N10347" s="334">
        <v>0</v>
      </c>
      <c r="O10347" s="334">
        <v>0</v>
      </c>
      <c r="P10347" s="334">
        <v>0</v>
      </c>
      <c r="Q10347" s="334">
        <v>0</v>
      </c>
      <c r="R10347" s="334">
        <v>0</v>
      </c>
      <c r="S10347" s="334">
        <v>0</v>
      </c>
      <c r="T10347" s="334">
        <v>0</v>
      </c>
      <c r="U10347" s="334">
        <v>0</v>
      </c>
      <c r="V10347" s="334">
        <v>0</v>
      </c>
      <c r="W10347" s="334">
        <v>0</v>
      </c>
      <c r="X10347" s="334">
        <v>0</v>
      </c>
      <c r="Y10347" s="334">
        <v>0</v>
      </c>
      <c r="Z10347" s="334">
        <v>0</v>
      </c>
      <c r="AA10347" s="334">
        <v>0</v>
      </c>
      <c r="AB10347" s="334">
        <v>0</v>
      </c>
      <c r="AD10347" s="334">
        <v>0</v>
      </c>
      <c r="AE10347" s="334">
        <f t="shared" si="1617"/>
        <v>0</v>
      </c>
      <c r="AF10347" s="334">
        <f t="shared" si="1618"/>
        <v>0</v>
      </c>
      <c r="AG10347" s="340">
        <f t="shared" si="1619"/>
        <v>0</v>
      </c>
      <c r="AI10347" s="340">
        <f t="shared" si="1622"/>
        <v>0</v>
      </c>
      <c r="AJ10347" s="340">
        <f t="shared" si="1622"/>
        <v>0</v>
      </c>
      <c r="AK10347" s="340">
        <f t="shared" si="1622"/>
        <v>0</v>
      </c>
      <c r="AL10347" s="340">
        <f t="shared" si="1622"/>
        <v>0</v>
      </c>
      <c r="AM10347" s="340">
        <f t="shared" si="1622"/>
        <v>0</v>
      </c>
    </row>
    <row r="10348" spans="1:39" x14ac:dyDescent="0.35">
      <c r="A10348" s="337">
        <v>32261</v>
      </c>
      <c r="B10348" s="338">
        <f t="shared" si="1614"/>
        <v>1988</v>
      </c>
      <c r="C10348" s="338">
        <f t="shared" si="1615"/>
        <v>4</v>
      </c>
      <c r="D10348" s="338">
        <f t="shared" si="1616"/>
        <v>28</v>
      </c>
      <c r="E10348" s="334">
        <v>0</v>
      </c>
      <c r="F10348" s="334">
        <v>0</v>
      </c>
      <c r="G10348" s="334">
        <v>0</v>
      </c>
      <c r="H10348" s="334">
        <v>0</v>
      </c>
      <c r="I10348" s="334">
        <v>0</v>
      </c>
      <c r="J10348" s="334">
        <v>0</v>
      </c>
      <c r="K10348" s="334">
        <v>0</v>
      </c>
      <c r="L10348" s="334">
        <v>0</v>
      </c>
      <c r="M10348" s="334">
        <v>0</v>
      </c>
      <c r="N10348" s="334">
        <v>0</v>
      </c>
      <c r="O10348" s="334">
        <v>0</v>
      </c>
      <c r="P10348" s="334">
        <v>0</v>
      </c>
      <c r="Q10348" s="334">
        <v>0</v>
      </c>
      <c r="R10348" s="334">
        <v>0</v>
      </c>
      <c r="S10348" s="334">
        <v>0</v>
      </c>
      <c r="T10348" s="334">
        <v>0</v>
      </c>
      <c r="U10348" s="334">
        <v>0</v>
      </c>
      <c r="V10348" s="334">
        <v>0</v>
      </c>
      <c r="W10348" s="334">
        <v>0</v>
      </c>
      <c r="X10348" s="334">
        <v>0</v>
      </c>
      <c r="Y10348" s="334">
        <v>0</v>
      </c>
      <c r="Z10348" s="334">
        <v>0</v>
      </c>
      <c r="AA10348" s="334">
        <v>0</v>
      </c>
      <c r="AB10348" s="334">
        <v>0</v>
      </c>
      <c r="AD10348" s="334">
        <v>0</v>
      </c>
      <c r="AE10348" s="334">
        <f t="shared" si="1617"/>
        <v>0</v>
      </c>
      <c r="AF10348" s="334">
        <f t="shared" si="1618"/>
        <v>0</v>
      </c>
      <c r="AG10348" s="340">
        <f t="shared" si="1619"/>
        <v>0</v>
      </c>
      <c r="AI10348" s="340">
        <f t="shared" si="1622"/>
        <v>0</v>
      </c>
      <c r="AJ10348" s="340">
        <f t="shared" si="1622"/>
        <v>0</v>
      </c>
      <c r="AK10348" s="340">
        <f t="shared" si="1622"/>
        <v>0</v>
      </c>
      <c r="AL10348" s="340">
        <f t="shared" si="1622"/>
        <v>0</v>
      </c>
      <c r="AM10348" s="340">
        <f t="shared" si="1622"/>
        <v>0</v>
      </c>
    </row>
    <row r="10349" spans="1:39" x14ac:dyDescent="0.35">
      <c r="A10349" s="337">
        <v>32262</v>
      </c>
      <c r="B10349" s="338">
        <f t="shared" si="1614"/>
        <v>1988</v>
      </c>
      <c r="C10349" s="338">
        <f t="shared" si="1615"/>
        <v>4</v>
      </c>
      <c r="D10349" s="338">
        <f t="shared" si="1616"/>
        <v>29</v>
      </c>
      <c r="E10349" s="334">
        <v>0</v>
      </c>
      <c r="F10349" s="334">
        <v>0</v>
      </c>
      <c r="G10349" s="334">
        <v>0</v>
      </c>
      <c r="H10349" s="334">
        <v>0</v>
      </c>
      <c r="I10349" s="334">
        <v>0</v>
      </c>
      <c r="J10349" s="334">
        <v>0</v>
      </c>
      <c r="K10349" s="334">
        <v>0</v>
      </c>
      <c r="L10349" s="334">
        <v>0</v>
      </c>
      <c r="M10349" s="334">
        <v>0</v>
      </c>
      <c r="N10349" s="334">
        <v>0</v>
      </c>
      <c r="O10349" s="334">
        <v>0</v>
      </c>
      <c r="P10349" s="334">
        <v>0</v>
      </c>
      <c r="Q10349" s="334">
        <v>0</v>
      </c>
      <c r="R10349" s="334">
        <v>0</v>
      </c>
      <c r="S10349" s="334">
        <v>0</v>
      </c>
      <c r="T10349" s="334">
        <v>0</v>
      </c>
      <c r="U10349" s="334">
        <v>0</v>
      </c>
      <c r="V10349" s="334">
        <v>0</v>
      </c>
      <c r="W10349" s="334">
        <v>0</v>
      </c>
      <c r="X10349" s="334">
        <v>0</v>
      </c>
      <c r="Y10349" s="334">
        <v>0</v>
      </c>
      <c r="Z10349" s="334">
        <v>0</v>
      </c>
      <c r="AA10349" s="334">
        <v>0</v>
      </c>
      <c r="AB10349" s="334">
        <v>0</v>
      </c>
      <c r="AD10349" s="334">
        <v>0</v>
      </c>
      <c r="AE10349" s="334">
        <f t="shared" si="1617"/>
        <v>0</v>
      </c>
      <c r="AF10349" s="334">
        <f t="shared" si="1618"/>
        <v>0</v>
      </c>
      <c r="AG10349" s="340">
        <f t="shared" si="1619"/>
        <v>0</v>
      </c>
      <c r="AI10349" s="340">
        <f t="shared" si="1622"/>
        <v>0</v>
      </c>
      <c r="AJ10349" s="340">
        <f t="shared" si="1622"/>
        <v>0</v>
      </c>
      <c r="AK10349" s="340">
        <f t="shared" si="1622"/>
        <v>0</v>
      </c>
      <c r="AL10349" s="340">
        <f t="shared" si="1622"/>
        <v>0</v>
      </c>
      <c r="AM10349" s="340">
        <f t="shared" si="1622"/>
        <v>0</v>
      </c>
    </row>
    <row r="10350" spans="1:39" x14ac:dyDescent="0.35">
      <c r="A10350" s="337">
        <v>32263</v>
      </c>
      <c r="B10350" s="338">
        <f t="shared" si="1614"/>
        <v>1988</v>
      </c>
      <c r="C10350" s="338">
        <f t="shared" si="1615"/>
        <v>4</v>
      </c>
      <c r="D10350" s="338">
        <f t="shared" si="1616"/>
        <v>30</v>
      </c>
      <c r="E10350" s="334">
        <v>0</v>
      </c>
      <c r="F10350" s="334">
        <v>0</v>
      </c>
      <c r="G10350" s="334">
        <v>0</v>
      </c>
      <c r="H10350" s="334">
        <v>0</v>
      </c>
      <c r="I10350" s="334">
        <v>0</v>
      </c>
      <c r="J10350" s="334">
        <v>0</v>
      </c>
      <c r="K10350" s="334">
        <v>0</v>
      </c>
      <c r="L10350" s="334">
        <v>0</v>
      </c>
      <c r="M10350" s="334">
        <v>0</v>
      </c>
      <c r="N10350" s="334">
        <v>0</v>
      </c>
      <c r="O10350" s="334">
        <v>0</v>
      </c>
      <c r="P10350" s="334">
        <v>0</v>
      </c>
      <c r="Q10350" s="334">
        <v>0</v>
      </c>
      <c r="R10350" s="334">
        <v>0</v>
      </c>
      <c r="S10350" s="334">
        <v>0</v>
      </c>
      <c r="T10350" s="334">
        <v>0</v>
      </c>
      <c r="U10350" s="334">
        <v>0</v>
      </c>
      <c r="V10350" s="334">
        <v>0</v>
      </c>
      <c r="W10350" s="334">
        <v>0</v>
      </c>
      <c r="X10350" s="334">
        <v>0</v>
      </c>
      <c r="Y10350" s="334">
        <v>0</v>
      </c>
      <c r="Z10350" s="334">
        <v>0</v>
      </c>
      <c r="AA10350" s="334">
        <v>0</v>
      </c>
      <c r="AB10350" s="334">
        <v>0</v>
      </c>
      <c r="AD10350" s="334">
        <v>0</v>
      </c>
      <c r="AE10350" s="334">
        <f t="shared" si="1617"/>
        <v>0</v>
      </c>
      <c r="AF10350" s="334">
        <f t="shared" si="1618"/>
        <v>0</v>
      </c>
      <c r="AG10350" s="340">
        <f t="shared" si="1619"/>
        <v>0</v>
      </c>
      <c r="AI10350" s="340">
        <f t="shared" si="1622"/>
        <v>0</v>
      </c>
      <c r="AJ10350" s="340">
        <f t="shared" si="1622"/>
        <v>0</v>
      </c>
      <c r="AK10350" s="340">
        <f t="shared" si="1622"/>
        <v>0</v>
      </c>
      <c r="AL10350" s="340">
        <f t="shared" si="1622"/>
        <v>0</v>
      </c>
      <c r="AM10350" s="340">
        <f t="shared" si="1622"/>
        <v>0</v>
      </c>
    </row>
    <row r="10351" spans="1:39" x14ac:dyDescent="0.35">
      <c r="A10351" s="337">
        <v>32264</v>
      </c>
      <c r="B10351" s="338">
        <f t="shared" si="1614"/>
        <v>1988</v>
      </c>
      <c r="C10351" s="338">
        <f t="shared" si="1615"/>
        <v>5</v>
      </c>
      <c r="D10351" s="338">
        <f t="shared" si="1616"/>
        <v>1</v>
      </c>
      <c r="E10351" s="334">
        <v>0</v>
      </c>
      <c r="F10351" s="334">
        <v>0</v>
      </c>
      <c r="G10351" s="334">
        <v>0</v>
      </c>
      <c r="H10351" s="334">
        <v>0</v>
      </c>
      <c r="I10351" s="334">
        <v>0</v>
      </c>
      <c r="J10351" s="334">
        <v>0</v>
      </c>
      <c r="K10351" s="334">
        <v>0</v>
      </c>
      <c r="L10351" s="334">
        <v>0</v>
      </c>
      <c r="M10351" s="334">
        <v>0</v>
      </c>
      <c r="N10351" s="334">
        <v>0</v>
      </c>
      <c r="O10351" s="334">
        <v>0</v>
      </c>
      <c r="P10351" s="334">
        <v>0</v>
      </c>
      <c r="Q10351" s="334">
        <v>0</v>
      </c>
      <c r="R10351" s="334">
        <v>0</v>
      </c>
      <c r="S10351" s="334">
        <v>0</v>
      </c>
      <c r="T10351" s="334">
        <v>0</v>
      </c>
      <c r="U10351" s="334">
        <v>0</v>
      </c>
      <c r="V10351" s="334">
        <v>0</v>
      </c>
      <c r="W10351" s="334">
        <v>0</v>
      </c>
      <c r="X10351" s="334">
        <v>0</v>
      </c>
      <c r="Y10351" s="334">
        <v>0</v>
      </c>
      <c r="Z10351" s="334">
        <v>0</v>
      </c>
      <c r="AA10351" s="334">
        <v>0</v>
      </c>
      <c r="AB10351" s="334">
        <v>0</v>
      </c>
      <c r="AD10351" s="334">
        <v>0</v>
      </c>
      <c r="AE10351" s="334">
        <f t="shared" si="1617"/>
        <v>0</v>
      </c>
      <c r="AF10351" s="334">
        <f t="shared" si="1618"/>
        <v>0</v>
      </c>
      <c r="AG10351" s="340">
        <f t="shared" si="1619"/>
        <v>0</v>
      </c>
      <c r="AI10351" s="340">
        <f t="shared" si="1622"/>
        <v>0</v>
      </c>
      <c r="AJ10351" s="340">
        <f t="shared" si="1622"/>
        <v>0</v>
      </c>
      <c r="AK10351" s="340">
        <f t="shared" si="1622"/>
        <v>0</v>
      </c>
      <c r="AL10351" s="340">
        <f t="shared" si="1622"/>
        <v>0</v>
      </c>
      <c r="AM10351" s="340">
        <f t="shared" si="1622"/>
        <v>0</v>
      </c>
    </row>
    <row r="10352" spans="1:39" x14ac:dyDescent="0.35">
      <c r="A10352" s="337">
        <v>32265</v>
      </c>
      <c r="B10352" s="338">
        <f t="shared" si="1614"/>
        <v>1988</v>
      </c>
      <c r="C10352" s="338">
        <f t="shared" si="1615"/>
        <v>5</v>
      </c>
      <c r="D10352" s="338">
        <f t="shared" si="1616"/>
        <v>2</v>
      </c>
      <c r="E10352" s="334">
        <v>0</v>
      </c>
      <c r="F10352" s="334">
        <v>0</v>
      </c>
      <c r="G10352" s="334">
        <v>0</v>
      </c>
      <c r="H10352" s="334">
        <v>0</v>
      </c>
      <c r="I10352" s="334">
        <v>0</v>
      </c>
      <c r="J10352" s="334">
        <v>0</v>
      </c>
      <c r="K10352" s="334">
        <v>0</v>
      </c>
      <c r="L10352" s="334">
        <v>0</v>
      </c>
      <c r="M10352" s="334">
        <v>0</v>
      </c>
      <c r="N10352" s="334">
        <v>0</v>
      </c>
      <c r="O10352" s="334">
        <v>0</v>
      </c>
      <c r="P10352" s="334">
        <v>0</v>
      </c>
      <c r="Q10352" s="334">
        <v>0</v>
      </c>
      <c r="R10352" s="334">
        <v>0</v>
      </c>
      <c r="S10352" s="334">
        <v>0</v>
      </c>
      <c r="T10352" s="334">
        <v>0</v>
      </c>
      <c r="U10352" s="334">
        <v>0</v>
      </c>
      <c r="V10352" s="334">
        <v>0</v>
      </c>
      <c r="W10352" s="334">
        <v>0</v>
      </c>
      <c r="X10352" s="334">
        <v>0</v>
      </c>
      <c r="Y10352" s="334">
        <v>0</v>
      </c>
      <c r="Z10352" s="334">
        <v>0</v>
      </c>
      <c r="AA10352" s="334">
        <v>0</v>
      </c>
      <c r="AB10352" s="334">
        <v>0</v>
      </c>
      <c r="AD10352" s="334">
        <v>0</v>
      </c>
      <c r="AE10352" s="334">
        <f t="shared" si="1617"/>
        <v>0</v>
      </c>
      <c r="AF10352" s="334">
        <f t="shared" si="1618"/>
        <v>0</v>
      </c>
      <c r="AG10352" s="340">
        <f t="shared" si="1619"/>
        <v>0</v>
      </c>
      <c r="AI10352" s="340">
        <f t="shared" si="1622"/>
        <v>0</v>
      </c>
      <c r="AJ10352" s="340">
        <f t="shared" si="1622"/>
        <v>0</v>
      </c>
      <c r="AK10352" s="340">
        <f t="shared" si="1622"/>
        <v>0</v>
      </c>
      <c r="AL10352" s="340">
        <f t="shared" si="1622"/>
        <v>0</v>
      </c>
      <c r="AM10352" s="340">
        <f t="shared" si="1622"/>
        <v>0</v>
      </c>
    </row>
    <row r="10353" spans="1:39" x14ac:dyDescent="0.35">
      <c r="A10353" s="337">
        <v>32266</v>
      </c>
      <c r="B10353" s="338">
        <f t="shared" si="1614"/>
        <v>1988</v>
      </c>
      <c r="C10353" s="338">
        <f t="shared" si="1615"/>
        <v>5</v>
      </c>
      <c r="D10353" s="338">
        <f t="shared" si="1616"/>
        <v>3</v>
      </c>
      <c r="E10353" s="334">
        <v>0</v>
      </c>
      <c r="F10353" s="334">
        <v>0</v>
      </c>
      <c r="G10353" s="334">
        <v>0</v>
      </c>
      <c r="H10353" s="334">
        <v>0</v>
      </c>
      <c r="I10353" s="334">
        <v>0</v>
      </c>
      <c r="J10353" s="334">
        <v>0</v>
      </c>
      <c r="K10353" s="334">
        <v>0</v>
      </c>
      <c r="L10353" s="334">
        <v>0</v>
      </c>
      <c r="M10353" s="334">
        <v>0</v>
      </c>
      <c r="N10353" s="334">
        <v>0</v>
      </c>
      <c r="O10353" s="334">
        <v>0</v>
      </c>
      <c r="P10353" s="334">
        <v>0</v>
      </c>
      <c r="Q10353" s="334">
        <v>0</v>
      </c>
      <c r="R10353" s="334">
        <v>0</v>
      </c>
      <c r="S10353" s="334">
        <v>0</v>
      </c>
      <c r="T10353" s="334">
        <v>0</v>
      </c>
      <c r="U10353" s="334">
        <v>0</v>
      </c>
      <c r="V10353" s="334">
        <v>0</v>
      </c>
      <c r="W10353" s="334">
        <v>0</v>
      </c>
      <c r="X10353" s="334">
        <v>0</v>
      </c>
      <c r="Y10353" s="334">
        <v>0</v>
      </c>
      <c r="Z10353" s="334">
        <v>0</v>
      </c>
      <c r="AA10353" s="334">
        <v>0</v>
      </c>
      <c r="AB10353" s="334">
        <v>0</v>
      </c>
      <c r="AD10353" s="334">
        <v>0</v>
      </c>
      <c r="AE10353" s="334">
        <f t="shared" si="1617"/>
        <v>0</v>
      </c>
      <c r="AF10353" s="334">
        <f t="shared" si="1618"/>
        <v>0</v>
      </c>
      <c r="AG10353" s="340">
        <f t="shared" si="1619"/>
        <v>0</v>
      </c>
      <c r="AI10353" s="340">
        <f t="shared" si="1622"/>
        <v>0</v>
      </c>
      <c r="AJ10353" s="340">
        <f t="shared" si="1622"/>
        <v>0</v>
      </c>
      <c r="AK10353" s="340">
        <f t="shared" si="1622"/>
        <v>0</v>
      </c>
      <c r="AL10353" s="340">
        <f t="shared" si="1622"/>
        <v>0</v>
      </c>
      <c r="AM10353" s="340">
        <f t="shared" si="1622"/>
        <v>0</v>
      </c>
    </row>
    <row r="10354" spans="1:39" x14ac:dyDescent="0.35">
      <c r="A10354" s="337">
        <v>32267</v>
      </c>
      <c r="B10354" s="338">
        <f t="shared" si="1614"/>
        <v>1988</v>
      </c>
      <c r="C10354" s="338">
        <f t="shared" si="1615"/>
        <v>5</v>
      </c>
      <c r="D10354" s="338">
        <f t="shared" si="1616"/>
        <v>4</v>
      </c>
      <c r="E10354" s="334">
        <v>0</v>
      </c>
      <c r="F10354" s="334">
        <v>0</v>
      </c>
      <c r="G10354" s="334">
        <v>0</v>
      </c>
      <c r="H10354" s="334">
        <v>0</v>
      </c>
      <c r="I10354" s="334">
        <v>0</v>
      </c>
      <c r="J10354" s="334">
        <v>0</v>
      </c>
      <c r="K10354" s="334">
        <v>0</v>
      </c>
      <c r="L10354" s="334">
        <v>0</v>
      </c>
      <c r="M10354" s="334">
        <v>0</v>
      </c>
      <c r="N10354" s="334">
        <v>0</v>
      </c>
      <c r="O10354" s="334">
        <v>0</v>
      </c>
      <c r="P10354" s="334">
        <v>0</v>
      </c>
      <c r="Q10354" s="334">
        <v>0</v>
      </c>
      <c r="R10354" s="334">
        <v>0</v>
      </c>
      <c r="S10354" s="334">
        <v>0</v>
      </c>
      <c r="T10354" s="334">
        <v>0</v>
      </c>
      <c r="U10354" s="334">
        <v>0</v>
      </c>
      <c r="V10354" s="334">
        <v>0</v>
      </c>
      <c r="W10354" s="334">
        <v>0</v>
      </c>
      <c r="X10354" s="334">
        <v>0</v>
      </c>
      <c r="Y10354" s="334">
        <v>0</v>
      </c>
      <c r="Z10354" s="334">
        <v>0</v>
      </c>
      <c r="AA10354" s="334">
        <v>0.2</v>
      </c>
      <c r="AB10354" s="334">
        <v>0</v>
      </c>
      <c r="AD10354" s="334">
        <v>0.2</v>
      </c>
      <c r="AE10354" s="334">
        <f t="shared" si="1617"/>
        <v>0.2</v>
      </c>
      <c r="AF10354" s="334">
        <f t="shared" si="1618"/>
        <v>0.2</v>
      </c>
      <c r="AG10354" s="340">
        <f t="shared" si="1619"/>
        <v>0</v>
      </c>
      <c r="AI10354" s="340">
        <f t="shared" si="1622"/>
        <v>0.2</v>
      </c>
      <c r="AJ10354" s="340">
        <f t="shared" si="1622"/>
        <v>0</v>
      </c>
      <c r="AK10354" s="340">
        <f t="shared" si="1622"/>
        <v>0</v>
      </c>
      <c r="AL10354" s="340">
        <f t="shared" si="1622"/>
        <v>0</v>
      </c>
      <c r="AM10354" s="340">
        <f t="shared" si="1622"/>
        <v>0</v>
      </c>
    </row>
    <row r="10355" spans="1:39" x14ac:dyDescent="0.35">
      <c r="A10355" s="337">
        <v>32268</v>
      </c>
      <c r="B10355" s="338">
        <f t="shared" si="1614"/>
        <v>1988</v>
      </c>
      <c r="C10355" s="338">
        <f t="shared" si="1615"/>
        <v>5</v>
      </c>
      <c r="D10355" s="338">
        <f t="shared" si="1616"/>
        <v>5</v>
      </c>
      <c r="E10355" s="334">
        <v>0</v>
      </c>
      <c r="F10355" s="334">
        <v>0</v>
      </c>
      <c r="G10355" s="334">
        <v>0</v>
      </c>
      <c r="H10355" s="334">
        <v>0</v>
      </c>
      <c r="I10355" s="334">
        <v>0</v>
      </c>
      <c r="J10355" s="334">
        <v>0</v>
      </c>
      <c r="K10355" s="334">
        <v>0</v>
      </c>
      <c r="L10355" s="334">
        <v>0.8</v>
      </c>
      <c r="M10355" s="334">
        <v>0.2</v>
      </c>
      <c r="N10355" s="334">
        <v>0.8</v>
      </c>
      <c r="O10355" s="334">
        <v>0.6</v>
      </c>
      <c r="P10355" s="334">
        <v>0</v>
      </c>
      <c r="Q10355" s="334">
        <v>0</v>
      </c>
      <c r="R10355" s="334">
        <v>0</v>
      </c>
      <c r="S10355" s="334">
        <v>0</v>
      </c>
      <c r="T10355" s="334">
        <v>0</v>
      </c>
      <c r="U10355" s="334">
        <v>0</v>
      </c>
      <c r="V10355" s="334">
        <v>0</v>
      </c>
      <c r="W10355" s="334">
        <v>0</v>
      </c>
      <c r="X10355" s="334">
        <v>0</v>
      </c>
      <c r="Y10355" s="334">
        <v>0</v>
      </c>
      <c r="Z10355" s="334">
        <v>0</v>
      </c>
      <c r="AA10355" s="334">
        <v>0</v>
      </c>
      <c r="AB10355" s="334">
        <v>0</v>
      </c>
      <c r="AD10355" s="334">
        <v>2.4</v>
      </c>
      <c r="AE10355" s="334">
        <f t="shared" si="1617"/>
        <v>2.4</v>
      </c>
      <c r="AF10355" s="334">
        <f t="shared" si="1618"/>
        <v>2.4</v>
      </c>
      <c r="AG10355" s="340">
        <f t="shared" si="1619"/>
        <v>0</v>
      </c>
      <c r="AI10355" s="340">
        <f t="shared" si="1622"/>
        <v>2.4</v>
      </c>
      <c r="AJ10355" s="340">
        <f t="shared" si="1622"/>
        <v>0</v>
      </c>
      <c r="AK10355" s="340">
        <f t="shared" si="1622"/>
        <v>0</v>
      </c>
      <c r="AL10355" s="340">
        <f t="shared" si="1622"/>
        <v>0</v>
      </c>
      <c r="AM10355" s="340">
        <f t="shared" si="1622"/>
        <v>0</v>
      </c>
    </row>
    <row r="10356" spans="1:39" x14ac:dyDescent="0.35">
      <c r="A10356" s="337">
        <v>32269</v>
      </c>
      <c r="B10356" s="338">
        <f t="shared" si="1614"/>
        <v>1988</v>
      </c>
      <c r="C10356" s="338">
        <f t="shared" si="1615"/>
        <v>5</v>
      </c>
      <c r="D10356" s="338">
        <f t="shared" si="1616"/>
        <v>6</v>
      </c>
      <c r="E10356" s="334">
        <v>0</v>
      </c>
      <c r="F10356" s="334">
        <v>0</v>
      </c>
      <c r="G10356" s="334">
        <v>0</v>
      </c>
      <c r="H10356" s="334">
        <v>0</v>
      </c>
      <c r="I10356" s="334">
        <v>0</v>
      </c>
      <c r="J10356" s="334">
        <v>0</v>
      </c>
      <c r="K10356" s="334">
        <v>0</v>
      </c>
      <c r="L10356" s="334">
        <v>0</v>
      </c>
      <c r="M10356" s="334">
        <v>0</v>
      </c>
      <c r="N10356" s="334">
        <v>0</v>
      </c>
      <c r="O10356" s="334">
        <v>0</v>
      </c>
      <c r="P10356" s="334">
        <v>0</v>
      </c>
      <c r="Q10356" s="334">
        <v>0</v>
      </c>
      <c r="R10356" s="334">
        <v>0</v>
      </c>
      <c r="S10356" s="334">
        <v>0</v>
      </c>
      <c r="T10356" s="334">
        <v>0</v>
      </c>
      <c r="U10356" s="334">
        <v>0</v>
      </c>
      <c r="V10356" s="334">
        <v>0</v>
      </c>
      <c r="W10356" s="334">
        <v>0</v>
      </c>
      <c r="X10356" s="334">
        <v>0</v>
      </c>
      <c r="Y10356" s="334">
        <v>0</v>
      </c>
      <c r="Z10356" s="334">
        <v>0</v>
      </c>
      <c r="AA10356" s="334">
        <v>0</v>
      </c>
      <c r="AB10356" s="334">
        <v>0</v>
      </c>
      <c r="AD10356" s="334">
        <v>0</v>
      </c>
      <c r="AE10356" s="334">
        <f t="shared" si="1617"/>
        <v>0</v>
      </c>
      <c r="AF10356" s="334">
        <f t="shared" si="1618"/>
        <v>0</v>
      </c>
      <c r="AG10356" s="340">
        <f t="shared" si="1619"/>
        <v>0</v>
      </c>
      <c r="AI10356" s="340">
        <f t="shared" ref="AI10356:AM10371" si="1623">IF($C10356=AI$1,$AF10356,0)</f>
        <v>0</v>
      </c>
      <c r="AJ10356" s="340">
        <f t="shared" si="1623"/>
        <v>0</v>
      </c>
      <c r="AK10356" s="340">
        <f t="shared" si="1623"/>
        <v>0</v>
      </c>
      <c r="AL10356" s="340">
        <f t="shared" si="1623"/>
        <v>0</v>
      </c>
      <c r="AM10356" s="340">
        <f t="shared" si="1623"/>
        <v>0</v>
      </c>
    </row>
    <row r="10357" spans="1:39" x14ac:dyDescent="0.35">
      <c r="A10357" s="337">
        <v>32270</v>
      </c>
      <c r="B10357" s="338">
        <f t="shared" si="1614"/>
        <v>1988</v>
      </c>
      <c r="C10357" s="338">
        <f t="shared" si="1615"/>
        <v>5</v>
      </c>
      <c r="D10357" s="338">
        <f t="shared" si="1616"/>
        <v>7</v>
      </c>
      <c r="E10357" s="334">
        <v>0</v>
      </c>
      <c r="F10357" s="334">
        <v>0</v>
      </c>
      <c r="G10357" s="334">
        <v>0</v>
      </c>
      <c r="H10357" s="334">
        <v>0</v>
      </c>
      <c r="I10357" s="334">
        <v>0</v>
      </c>
      <c r="J10357" s="334">
        <v>0</v>
      </c>
      <c r="K10357" s="334">
        <v>0</v>
      </c>
      <c r="L10357" s="334">
        <v>0</v>
      </c>
      <c r="M10357" s="334">
        <v>0</v>
      </c>
      <c r="N10357" s="334">
        <v>0</v>
      </c>
      <c r="O10357" s="334">
        <v>0</v>
      </c>
      <c r="P10357" s="334">
        <v>0</v>
      </c>
      <c r="Q10357" s="334">
        <v>0</v>
      </c>
      <c r="R10357" s="334">
        <v>0</v>
      </c>
      <c r="S10357" s="334">
        <v>0</v>
      </c>
      <c r="T10357" s="334">
        <v>0</v>
      </c>
      <c r="U10357" s="334">
        <v>0</v>
      </c>
      <c r="V10357" s="334">
        <v>0</v>
      </c>
      <c r="W10357" s="334">
        <v>0</v>
      </c>
      <c r="X10357" s="334">
        <v>0</v>
      </c>
      <c r="Y10357" s="334">
        <v>0</v>
      </c>
      <c r="Z10357" s="334">
        <v>0</v>
      </c>
      <c r="AA10357" s="334">
        <v>0</v>
      </c>
      <c r="AB10357" s="334">
        <v>0</v>
      </c>
      <c r="AD10357" s="334">
        <v>0</v>
      </c>
      <c r="AE10357" s="334">
        <f t="shared" si="1617"/>
        <v>0</v>
      </c>
      <c r="AF10357" s="334">
        <f t="shared" si="1618"/>
        <v>0</v>
      </c>
      <c r="AG10357" s="340">
        <f t="shared" si="1619"/>
        <v>0</v>
      </c>
      <c r="AI10357" s="340">
        <f t="shared" si="1623"/>
        <v>0</v>
      </c>
      <c r="AJ10357" s="340">
        <f t="shared" si="1623"/>
        <v>0</v>
      </c>
      <c r="AK10357" s="340">
        <f t="shared" si="1623"/>
        <v>0</v>
      </c>
      <c r="AL10357" s="340">
        <f t="shared" si="1623"/>
        <v>0</v>
      </c>
      <c r="AM10357" s="340">
        <f t="shared" si="1623"/>
        <v>0</v>
      </c>
    </row>
    <row r="10358" spans="1:39" x14ac:dyDescent="0.35">
      <c r="A10358" s="337">
        <v>32271</v>
      </c>
      <c r="B10358" s="338">
        <f t="shared" si="1614"/>
        <v>1988</v>
      </c>
      <c r="C10358" s="338">
        <f t="shared" si="1615"/>
        <v>5</v>
      </c>
      <c r="D10358" s="338">
        <f t="shared" si="1616"/>
        <v>8</v>
      </c>
      <c r="E10358" s="334">
        <v>0</v>
      </c>
      <c r="F10358" s="334">
        <v>0</v>
      </c>
      <c r="G10358" s="334">
        <v>0</v>
      </c>
      <c r="H10358" s="334">
        <v>0</v>
      </c>
      <c r="I10358" s="334">
        <v>0</v>
      </c>
      <c r="J10358" s="334">
        <v>0</v>
      </c>
      <c r="K10358" s="334">
        <v>0</v>
      </c>
      <c r="L10358" s="334">
        <v>0</v>
      </c>
      <c r="M10358" s="334">
        <v>0</v>
      </c>
      <c r="N10358" s="334">
        <v>0</v>
      </c>
      <c r="O10358" s="334">
        <v>0</v>
      </c>
      <c r="P10358" s="334">
        <v>0</v>
      </c>
      <c r="Q10358" s="334">
        <v>0</v>
      </c>
      <c r="R10358" s="334">
        <v>0</v>
      </c>
      <c r="S10358" s="334">
        <v>0</v>
      </c>
      <c r="T10358" s="334">
        <v>0</v>
      </c>
      <c r="U10358" s="334">
        <v>0</v>
      </c>
      <c r="V10358" s="334">
        <v>0</v>
      </c>
      <c r="W10358" s="334">
        <v>0</v>
      </c>
      <c r="X10358" s="334">
        <v>0</v>
      </c>
      <c r="Y10358" s="334">
        <v>0</v>
      </c>
      <c r="Z10358" s="334">
        <v>0</v>
      </c>
      <c r="AA10358" s="334">
        <v>0</v>
      </c>
      <c r="AB10358" s="334">
        <v>0</v>
      </c>
      <c r="AD10358" s="334">
        <v>0</v>
      </c>
      <c r="AE10358" s="334">
        <f t="shared" si="1617"/>
        <v>0</v>
      </c>
      <c r="AF10358" s="334">
        <f t="shared" si="1618"/>
        <v>0</v>
      </c>
      <c r="AG10358" s="340">
        <f t="shared" si="1619"/>
        <v>0</v>
      </c>
      <c r="AI10358" s="340">
        <f t="shared" si="1623"/>
        <v>0</v>
      </c>
      <c r="AJ10358" s="340">
        <f t="shared" si="1623"/>
        <v>0</v>
      </c>
      <c r="AK10358" s="340">
        <f t="shared" si="1623"/>
        <v>0</v>
      </c>
      <c r="AL10358" s="340">
        <f t="shared" si="1623"/>
        <v>0</v>
      </c>
      <c r="AM10358" s="340">
        <f t="shared" si="1623"/>
        <v>0</v>
      </c>
    </row>
    <row r="10359" spans="1:39" x14ac:dyDescent="0.35">
      <c r="A10359" s="337">
        <v>32272</v>
      </c>
      <c r="B10359" s="338">
        <f t="shared" si="1614"/>
        <v>1988</v>
      </c>
      <c r="C10359" s="338">
        <f t="shared" si="1615"/>
        <v>5</v>
      </c>
      <c r="D10359" s="338">
        <f t="shared" si="1616"/>
        <v>9</v>
      </c>
      <c r="E10359" s="334">
        <v>0</v>
      </c>
      <c r="F10359" s="334">
        <v>0</v>
      </c>
      <c r="G10359" s="334">
        <v>0</v>
      </c>
      <c r="H10359" s="334">
        <v>0</v>
      </c>
      <c r="I10359" s="334">
        <v>0</v>
      </c>
      <c r="J10359" s="334">
        <v>0</v>
      </c>
      <c r="K10359" s="334">
        <v>0</v>
      </c>
      <c r="L10359" s="334">
        <v>0</v>
      </c>
      <c r="M10359" s="334">
        <v>0</v>
      </c>
      <c r="N10359" s="334">
        <v>0</v>
      </c>
      <c r="O10359" s="334">
        <v>0</v>
      </c>
      <c r="P10359" s="334">
        <v>0</v>
      </c>
      <c r="Q10359" s="334">
        <v>0</v>
      </c>
      <c r="R10359" s="334">
        <v>0</v>
      </c>
      <c r="S10359" s="334">
        <v>0</v>
      </c>
      <c r="T10359" s="334">
        <v>0</v>
      </c>
      <c r="U10359" s="334">
        <v>0</v>
      </c>
      <c r="V10359" s="334">
        <v>0</v>
      </c>
      <c r="W10359" s="334">
        <v>0</v>
      </c>
      <c r="X10359" s="334">
        <v>0</v>
      </c>
      <c r="Y10359" s="334">
        <v>0</v>
      </c>
      <c r="Z10359" s="334">
        <v>0</v>
      </c>
      <c r="AA10359" s="334">
        <v>0</v>
      </c>
      <c r="AB10359" s="334">
        <v>0</v>
      </c>
      <c r="AD10359" s="334">
        <v>0</v>
      </c>
      <c r="AE10359" s="334">
        <f t="shared" si="1617"/>
        <v>0</v>
      </c>
      <c r="AF10359" s="334">
        <f t="shared" si="1618"/>
        <v>0</v>
      </c>
      <c r="AG10359" s="340">
        <f t="shared" si="1619"/>
        <v>0</v>
      </c>
      <c r="AI10359" s="340">
        <f t="shared" si="1623"/>
        <v>0</v>
      </c>
      <c r="AJ10359" s="340">
        <f t="shared" si="1623"/>
        <v>0</v>
      </c>
      <c r="AK10359" s="340">
        <f t="shared" si="1623"/>
        <v>0</v>
      </c>
      <c r="AL10359" s="340">
        <f t="shared" si="1623"/>
        <v>0</v>
      </c>
      <c r="AM10359" s="340">
        <f t="shared" si="1623"/>
        <v>0</v>
      </c>
    </row>
    <row r="10360" spans="1:39" x14ac:dyDescent="0.35">
      <c r="A10360" s="337">
        <v>32273</v>
      </c>
      <c r="B10360" s="338">
        <f t="shared" si="1614"/>
        <v>1988</v>
      </c>
      <c r="C10360" s="338">
        <f t="shared" si="1615"/>
        <v>5</v>
      </c>
      <c r="D10360" s="338">
        <f t="shared" si="1616"/>
        <v>10</v>
      </c>
      <c r="E10360" s="334">
        <v>0</v>
      </c>
      <c r="F10360" s="334">
        <v>0</v>
      </c>
      <c r="G10360" s="334">
        <v>0</v>
      </c>
      <c r="H10360" s="334">
        <v>0</v>
      </c>
      <c r="I10360" s="334">
        <v>0</v>
      </c>
      <c r="J10360" s="334">
        <v>0</v>
      </c>
      <c r="K10360" s="334">
        <v>0</v>
      </c>
      <c r="L10360" s="334">
        <v>0</v>
      </c>
      <c r="M10360" s="334">
        <v>0</v>
      </c>
      <c r="N10360" s="334">
        <v>0</v>
      </c>
      <c r="O10360" s="334">
        <v>0</v>
      </c>
      <c r="P10360" s="334">
        <v>0</v>
      </c>
      <c r="Q10360" s="334">
        <v>0</v>
      </c>
      <c r="R10360" s="334">
        <v>0</v>
      </c>
      <c r="S10360" s="334">
        <v>0</v>
      </c>
      <c r="T10360" s="334">
        <v>0</v>
      </c>
      <c r="U10360" s="334">
        <v>0</v>
      </c>
      <c r="V10360" s="334">
        <v>0</v>
      </c>
      <c r="W10360" s="334">
        <v>0</v>
      </c>
      <c r="X10360" s="334">
        <v>0</v>
      </c>
      <c r="Y10360" s="334">
        <v>0</v>
      </c>
      <c r="Z10360" s="334">
        <v>0</v>
      </c>
      <c r="AA10360" s="334">
        <v>0</v>
      </c>
      <c r="AB10360" s="334">
        <v>0</v>
      </c>
      <c r="AD10360" s="334">
        <v>0</v>
      </c>
      <c r="AE10360" s="334">
        <f t="shared" si="1617"/>
        <v>0</v>
      </c>
      <c r="AF10360" s="334">
        <f t="shared" si="1618"/>
        <v>0</v>
      </c>
      <c r="AG10360" s="340">
        <f t="shared" si="1619"/>
        <v>0</v>
      </c>
      <c r="AI10360" s="340">
        <f t="shared" si="1623"/>
        <v>0</v>
      </c>
      <c r="AJ10360" s="340">
        <f t="shared" si="1623"/>
        <v>0</v>
      </c>
      <c r="AK10360" s="340">
        <f t="shared" si="1623"/>
        <v>0</v>
      </c>
      <c r="AL10360" s="340">
        <f t="shared" si="1623"/>
        <v>0</v>
      </c>
      <c r="AM10360" s="340">
        <f t="shared" si="1623"/>
        <v>0</v>
      </c>
    </row>
    <row r="10361" spans="1:39" x14ac:dyDescent="0.35">
      <c r="A10361" s="337">
        <v>32274</v>
      </c>
      <c r="B10361" s="338">
        <f t="shared" si="1614"/>
        <v>1988</v>
      </c>
      <c r="C10361" s="338">
        <f t="shared" si="1615"/>
        <v>5</v>
      </c>
      <c r="D10361" s="338">
        <f t="shared" si="1616"/>
        <v>11</v>
      </c>
      <c r="E10361" s="334">
        <v>0</v>
      </c>
      <c r="F10361" s="334">
        <v>0</v>
      </c>
      <c r="G10361" s="334">
        <v>0</v>
      </c>
      <c r="H10361" s="334">
        <v>0</v>
      </c>
      <c r="I10361" s="334">
        <v>0</v>
      </c>
      <c r="J10361" s="334">
        <v>0</v>
      </c>
      <c r="K10361" s="334">
        <v>0</v>
      </c>
      <c r="L10361" s="334">
        <v>0</v>
      </c>
      <c r="M10361" s="334">
        <v>0</v>
      </c>
      <c r="N10361" s="334">
        <v>0</v>
      </c>
      <c r="O10361" s="334">
        <v>0</v>
      </c>
      <c r="P10361" s="334">
        <v>0</v>
      </c>
      <c r="Q10361" s="334">
        <v>0</v>
      </c>
      <c r="R10361" s="334">
        <v>0</v>
      </c>
      <c r="S10361" s="334">
        <v>0</v>
      </c>
      <c r="T10361" s="334">
        <v>0</v>
      </c>
      <c r="U10361" s="334">
        <v>0</v>
      </c>
      <c r="V10361" s="334">
        <v>0</v>
      </c>
      <c r="W10361" s="334">
        <v>0</v>
      </c>
      <c r="X10361" s="334">
        <v>0</v>
      </c>
      <c r="Y10361" s="334">
        <v>0</v>
      </c>
      <c r="Z10361" s="334">
        <v>0</v>
      </c>
      <c r="AA10361" s="334">
        <v>0</v>
      </c>
      <c r="AB10361" s="334">
        <v>0</v>
      </c>
      <c r="AD10361" s="334">
        <v>0</v>
      </c>
      <c r="AE10361" s="334">
        <f t="shared" si="1617"/>
        <v>0</v>
      </c>
      <c r="AF10361" s="334">
        <f t="shared" si="1618"/>
        <v>0</v>
      </c>
      <c r="AG10361" s="340">
        <f t="shared" si="1619"/>
        <v>0</v>
      </c>
      <c r="AI10361" s="340">
        <f t="shared" si="1623"/>
        <v>0</v>
      </c>
      <c r="AJ10361" s="340">
        <f t="shared" si="1623"/>
        <v>0</v>
      </c>
      <c r="AK10361" s="340">
        <f t="shared" si="1623"/>
        <v>0</v>
      </c>
      <c r="AL10361" s="340">
        <f t="shared" si="1623"/>
        <v>0</v>
      </c>
      <c r="AM10361" s="340">
        <f t="shared" si="1623"/>
        <v>0</v>
      </c>
    </row>
    <row r="10362" spans="1:39" x14ac:dyDescent="0.35">
      <c r="A10362" s="337">
        <v>32275</v>
      </c>
      <c r="B10362" s="338">
        <f t="shared" si="1614"/>
        <v>1988</v>
      </c>
      <c r="C10362" s="338">
        <f t="shared" si="1615"/>
        <v>5</v>
      </c>
      <c r="D10362" s="338">
        <f t="shared" si="1616"/>
        <v>12</v>
      </c>
      <c r="E10362" s="334">
        <v>0</v>
      </c>
      <c r="F10362" s="334">
        <v>0</v>
      </c>
      <c r="G10362" s="334">
        <v>0</v>
      </c>
      <c r="H10362" s="334">
        <v>0</v>
      </c>
      <c r="I10362" s="334">
        <v>0</v>
      </c>
      <c r="J10362" s="334">
        <v>0</v>
      </c>
      <c r="K10362" s="334">
        <v>0</v>
      </c>
      <c r="L10362" s="334">
        <v>0</v>
      </c>
      <c r="M10362" s="334">
        <v>0</v>
      </c>
      <c r="N10362" s="334">
        <v>0</v>
      </c>
      <c r="O10362" s="334">
        <v>0</v>
      </c>
      <c r="P10362" s="334">
        <v>0</v>
      </c>
      <c r="Q10362" s="334">
        <v>0</v>
      </c>
      <c r="R10362" s="334">
        <v>0</v>
      </c>
      <c r="S10362" s="334">
        <v>0</v>
      </c>
      <c r="T10362" s="334">
        <v>0</v>
      </c>
      <c r="U10362" s="334">
        <v>0</v>
      </c>
      <c r="V10362" s="334">
        <v>0</v>
      </c>
      <c r="W10362" s="334">
        <v>0</v>
      </c>
      <c r="X10362" s="334">
        <v>0</v>
      </c>
      <c r="Y10362" s="334">
        <v>0</v>
      </c>
      <c r="Z10362" s="334">
        <v>0</v>
      </c>
      <c r="AA10362" s="334">
        <v>0</v>
      </c>
      <c r="AB10362" s="334">
        <v>0</v>
      </c>
      <c r="AD10362" s="334">
        <v>0</v>
      </c>
      <c r="AE10362" s="334">
        <f t="shared" si="1617"/>
        <v>0</v>
      </c>
      <c r="AF10362" s="334">
        <f t="shared" si="1618"/>
        <v>0</v>
      </c>
      <c r="AG10362" s="340">
        <f t="shared" si="1619"/>
        <v>0</v>
      </c>
      <c r="AI10362" s="340">
        <f t="shared" si="1623"/>
        <v>0</v>
      </c>
      <c r="AJ10362" s="340">
        <f t="shared" si="1623"/>
        <v>0</v>
      </c>
      <c r="AK10362" s="340">
        <f t="shared" si="1623"/>
        <v>0</v>
      </c>
      <c r="AL10362" s="340">
        <f t="shared" si="1623"/>
        <v>0</v>
      </c>
      <c r="AM10362" s="340">
        <f t="shared" si="1623"/>
        <v>0</v>
      </c>
    </row>
    <row r="10363" spans="1:39" x14ac:dyDescent="0.35">
      <c r="A10363" s="337">
        <v>32276</v>
      </c>
      <c r="B10363" s="338">
        <f t="shared" si="1614"/>
        <v>1988</v>
      </c>
      <c r="C10363" s="338">
        <f t="shared" si="1615"/>
        <v>5</v>
      </c>
      <c r="D10363" s="338">
        <f t="shared" si="1616"/>
        <v>13</v>
      </c>
      <c r="E10363" s="334">
        <v>0</v>
      </c>
      <c r="F10363" s="334">
        <v>0</v>
      </c>
      <c r="G10363" s="334">
        <v>0</v>
      </c>
      <c r="H10363" s="334">
        <v>0</v>
      </c>
      <c r="I10363" s="334">
        <v>0</v>
      </c>
      <c r="J10363" s="334">
        <v>0</v>
      </c>
      <c r="K10363" s="334">
        <v>0</v>
      </c>
      <c r="L10363" s="334">
        <v>0</v>
      </c>
      <c r="M10363" s="334">
        <v>0</v>
      </c>
      <c r="N10363" s="334">
        <v>0</v>
      </c>
      <c r="O10363" s="334">
        <v>0</v>
      </c>
      <c r="P10363" s="334">
        <v>0</v>
      </c>
      <c r="Q10363" s="334">
        <v>0</v>
      </c>
      <c r="R10363" s="334">
        <v>0</v>
      </c>
      <c r="S10363" s="334">
        <v>0</v>
      </c>
      <c r="T10363" s="334">
        <v>0</v>
      </c>
      <c r="U10363" s="334">
        <v>0</v>
      </c>
      <c r="V10363" s="334">
        <v>0</v>
      </c>
      <c r="W10363" s="334">
        <v>0</v>
      </c>
      <c r="X10363" s="334">
        <v>0</v>
      </c>
      <c r="Y10363" s="334">
        <v>0</v>
      </c>
      <c r="Z10363" s="334">
        <v>0</v>
      </c>
      <c r="AA10363" s="334">
        <v>0</v>
      </c>
      <c r="AB10363" s="334">
        <v>0</v>
      </c>
      <c r="AD10363" s="334">
        <v>0</v>
      </c>
      <c r="AE10363" s="334">
        <f t="shared" si="1617"/>
        <v>0</v>
      </c>
      <c r="AF10363" s="334">
        <f t="shared" si="1618"/>
        <v>0</v>
      </c>
      <c r="AG10363" s="340">
        <f t="shared" si="1619"/>
        <v>0</v>
      </c>
      <c r="AI10363" s="340">
        <f t="shared" si="1623"/>
        <v>0</v>
      </c>
      <c r="AJ10363" s="340">
        <f t="shared" si="1623"/>
        <v>0</v>
      </c>
      <c r="AK10363" s="340">
        <f t="shared" si="1623"/>
        <v>0</v>
      </c>
      <c r="AL10363" s="340">
        <f t="shared" si="1623"/>
        <v>0</v>
      </c>
      <c r="AM10363" s="340">
        <f t="shared" si="1623"/>
        <v>0</v>
      </c>
    </row>
    <row r="10364" spans="1:39" x14ac:dyDescent="0.35">
      <c r="A10364" s="337">
        <v>32277</v>
      </c>
      <c r="B10364" s="338">
        <f t="shared" si="1614"/>
        <v>1988</v>
      </c>
      <c r="C10364" s="338">
        <f t="shared" si="1615"/>
        <v>5</v>
      </c>
      <c r="D10364" s="338">
        <f t="shared" si="1616"/>
        <v>14</v>
      </c>
      <c r="E10364" s="334">
        <v>0</v>
      </c>
      <c r="F10364" s="334">
        <v>0</v>
      </c>
      <c r="G10364" s="334">
        <v>0</v>
      </c>
      <c r="H10364" s="334">
        <v>0</v>
      </c>
      <c r="I10364" s="334">
        <v>0</v>
      </c>
      <c r="J10364" s="334">
        <v>0</v>
      </c>
      <c r="K10364" s="334">
        <v>0</v>
      </c>
      <c r="L10364" s="334">
        <v>0</v>
      </c>
      <c r="M10364" s="334">
        <v>0</v>
      </c>
      <c r="N10364" s="334">
        <v>0</v>
      </c>
      <c r="O10364" s="334">
        <v>0</v>
      </c>
      <c r="P10364" s="334">
        <v>0</v>
      </c>
      <c r="Q10364" s="334">
        <v>0</v>
      </c>
      <c r="R10364" s="334">
        <v>0</v>
      </c>
      <c r="S10364" s="334">
        <v>0</v>
      </c>
      <c r="T10364" s="334">
        <v>0</v>
      </c>
      <c r="U10364" s="334">
        <v>0</v>
      </c>
      <c r="V10364" s="334">
        <v>0</v>
      </c>
      <c r="W10364" s="334">
        <v>0</v>
      </c>
      <c r="X10364" s="334">
        <v>0</v>
      </c>
      <c r="Y10364" s="334">
        <v>0</v>
      </c>
      <c r="Z10364" s="334">
        <v>0</v>
      </c>
      <c r="AA10364" s="334">
        <v>0</v>
      </c>
      <c r="AB10364" s="334">
        <v>0</v>
      </c>
      <c r="AD10364" s="334">
        <v>0</v>
      </c>
      <c r="AE10364" s="334">
        <f t="shared" si="1617"/>
        <v>0</v>
      </c>
      <c r="AF10364" s="334">
        <f t="shared" si="1618"/>
        <v>0</v>
      </c>
      <c r="AG10364" s="340">
        <f t="shared" si="1619"/>
        <v>0</v>
      </c>
      <c r="AI10364" s="340">
        <f t="shared" si="1623"/>
        <v>0</v>
      </c>
      <c r="AJ10364" s="340">
        <f t="shared" si="1623"/>
        <v>0</v>
      </c>
      <c r="AK10364" s="340">
        <f t="shared" si="1623"/>
        <v>0</v>
      </c>
      <c r="AL10364" s="340">
        <f t="shared" si="1623"/>
        <v>0</v>
      </c>
      <c r="AM10364" s="340">
        <f t="shared" si="1623"/>
        <v>0</v>
      </c>
    </row>
    <row r="10365" spans="1:39" x14ac:dyDescent="0.35">
      <c r="A10365" s="337">
        <v>32278</v>
      </c>
      <c r="B10365" s="338">
        <f t="shared" si="1614"/>
        <v>1988</v>
      </c>
      <c r="C10365" s="338">
        <f t="shared" si="1615"/>
        <v>5</v>
      </c>
      <c r="D10365" s="338">
        <f t="shared" si="1616"/>
        <v>15</v>
      </c>
      <c r="E10365" s="334">
        <v>0</v>
      </c>
      <c r="F10365" s="334">
        <v>0</v>
      </c>
      <c r="G10365" s="334">
        <v>0</v>
      </c>
      <c r="H10365" s="334">
        <v>0</v>
      </c>
      <c r="I10365" s="334">
        <v>0</v>
      </c>
      <c r="J10365" s="334">
        <v>0</v>
      </c>
      <c r="K10365" s="334">
        <v>0</v>
      </c>
      <c r="L10365" s="334">
        <v>0</v>
      </c>
      <c r="M10365" s="334">
        <v>0</v>
      </c>
      <c r="N10365" s="334">
        <v>0</v>
      </c>
      <c r="O10365" s="334">
        <v>0</v>
      </c>
      <c r="P10365" s="334">
        <v>0</v>
      </c>
      <c r="Q10365" s="334">
        <v>0</v>
      </c>
      <c r="R10365" s="334">
        <v>0</v>
      </c>
      <c r="S10365" s="334">
        <v>0</v>
      </c>
      <c r="T10365" s="334">
        <v>0</v>
      </c>
      <c r="U10365" s="334">
        <v>0</v>
      </c>
      <c r="V10365" s="334">
        <v>0</v>
      </c>
      <c r="W10365" s="334">
        <v>0</v>
      </c>
      <c r="X10365" s="334">
        <v>0</v>
      </c>
      <c r="Y10365" s="334">
        <v>0</v>
      </c>
      <c r="Z10365" s="334">
        <v>0</v>
      </c>
      <c r="AA10365" s="334">
        <v>0</v>
      </c>
      <c r="AB10365" s="334">
        <v>0</v>
      </c>
      <c r="AD10365" s="334">
        <v>0</v>
      </c>
      <c r="AE10365" s="334">
        <f t="shared" si="1617"/>
        <v>0</v>
      </c>
      <c r="AF10365" s="334">
        <f t="shared" si="1618"/>
        <v>0</v>
      </c>
      <c r="AG10365" s="340">
        <f t="shared" si="1619"/>
        <v>0</v>
      </c>
      <c r="AI10365" s="340">
        <f t="shared" si="1623"/>
        <v>0</v>
      </c>
      <c r="AJ10365" s="340">
        <f t="shared" si="1623"/>
        <v>0</v>
      </c>
      <c r="AK10365" s="340">
        <f t="shared" si="1623"/>
        <v>0</v>
      </c>
      <c r="AL10365" s="340">
        <f t="shared" si="1623"/>
        <v>0</v>
      </c>
      <c r="AM10365" s="340">
        <f t="shared" si="1623"/>
        <v>0</v>
      </c>
    </row>
    <row r="10366" spans="1:39" x14ac:dyDescent="0.35">
      <c r="A10366" s="337">
        <v>32279</v>
      </c>
      <c r="B10366" s="338">
        <f t="shared" si="1614"/>
        <v>1988</v>
      </c>
      <c r="C10366" s="338">
        <f t="shared" si="1615"/>
        <v>5</v>
      </c>
      <c r="D10366" s="338">
        <f t="shared" si="1616"/>
        <v>16</v>
      </c>
      <c r="E10366" s="334">
        <v>0</v>
      </c>
      <c r="F10366" s="334">
        <v>0</v>
      </c>
      <c r="G10366" s="334">
        <v>0</v>
      </c>
      <c r="H10366" s="334">
        <v>0</v>
      </c>
      <c r="I10366" s="334">
        <v>0</v>
      </c>
      <c r="J10366" s="334">
        <v>0</v>
      </c>
      <c r="K10366" s="334">
        <v>0</v>
      </c>
      <c r="L10366" s="334">
        <v>0</v>
      </c>
      <c r="M10366" s="334">
        <v>0</v>
      </c>
      <c r="N10366" s="334">
        <v>0</v>
      </c>
      <c r="O10366" s="334">
        <v>0</v>
      </c>
      <c r="P10366" s="334">
        <v>0</v>
      </c>
      <c r="Q10366" s="334">
        <v>0</v>
      </c>
      <c r="R10366" s="334">
        <v>0</v>
      </c>
      <c r="S10366" s="334">
        <v>0</v>
      </c>
      <c r="T10366" s="334">
        <v>0</v>
      </c>
      <c r="U10366" s="334">
        <v>0</v>
      </c>
      <c r="V10366" s="334">
        <v>0</v>
      </c>
      <c r="W10366" s="334">
        <v>0</v>
      </c>
      <c r="X10366" s="334">
        <v>0</v>
      </c>
      <c r="Y10366" s="334">
        <v>0</v>
      </c>
      <c r="Z10366" s="334">
        <v>0</v>
      </c>
      <c r="AA10366" s="334">
        <v>0</v>
      </c>
      <c r="AB10366" s="334">
        <v>0</v>
      </c>
      <c r="AD10366" s="334">
        <v>0</v>
      </c>
      <c r="AE10366" s="334">
        <f t="shared" si="1617"/>
        <v>0</v>
      </c>
      <c r="AF10366" s="334">
        <f t="shared" si="1618"/>
        <v>0</v>
      </c>
      <c r="AG10366" s="340">
        <f t="shared" si="1619"/>
        <v>0</v>
      </c>
      <c r="AI10366" s="340">
        <f t="shared" si="1623"/>
        <v>0</v>
      </c>
      <c r="AJ10366" s="340">
        <f t="shared" si="1623"/>
        <v>0</v>
      </c>
      <c r="AK10366" s="340">
        <f t="shared" si="1623"/>
        <v>0</v>
      </c>
      <c r="AL10366" s="340">
        <f t="shared" si="1623"/>
        <v>0</v>
      </c>
      <c r="AM10366" s="340">
        <f t="shared" si="1623"/>
        <v>0</v>
      </c>
    </row>
    <row r="10367" spans="1:39" x14ac:dyDescent="0.35">
      <c r="A10367" s="337">
        <v>32280</v>
      </c>
      <c r="B10367" s="338">
        <f t="shared" si="1614"/>
        <v>1988</v>
      </c>
      <c r="C10367" s="338">
        <f t="shared" si="1615"/>
        <v>5</v>
      </c>
      <c r="D10367" s="338">
        <f t="shared" si="1616"/>
        <v>17</v>
      </c>
      <c r="E10367" s="334">
        <v>0</v>
      </c>
      <c r="F10367" s="334">
        <v>0</v>
      </c>
      <c r="G10367" s="334">
        <v>0</v>
      </c>
      <c r="H10367" s="334">
        <v>0</v>
      </c>
      <c r="I10367" s="334">
        <v>0</v>
      </c>
      <c r="J10367" s="334">
        <v>0</v>
      </c>
      <c r="K10367" s="334">
        <v>0</v>
      </c>
      <c r="L10367" s="334">
        <v>0</v>
      </c>
      <c r="M10367" s="334">
        <v>0</v>
      </c>
      <c r="N10367" s="334">
        <v>0</v>
      </c>
      <c r="O10367" s="334">
        <v>0</v>
      </c>
      <c r="P10367" s="334">
        <v>0</v>
      </c>
      <c r="Q10367" s="334">
        <v>0</v>
      </c>
      <c r="R10367" s="334">
        <v>0</v>
      </c>
      <c r="S10367" s="334">
        <v>0</v>
      </c>
      <c r="T10367" s="334">
        <v>0</v>
      </c>
      <c r="U10367" s="334">
        <v>0</v>
      </c>
      <c r="V10367" s="334">
        <v>0</v>
      </c>
      <c r="W10367" s="334">
        <v>0</v>
      </c>
      <c r="X10367" s="334">
        <v>0</v>
      </c>
      <c r="Y10367" s="334">
        <v>0</v>
      </c>
      <c r="Z10367" s="334">
        <v>0</v>
      </c>
      <c r="AA10367" s="334">
        <v>0</v>
      </c>
      <c r="AB10367" s="334">
        <v>0</v>
      </c>
      <c r="AD10367" s="334">
        <v>0</v>
      </c>
      <c r="AE10367" s="334">
        <f t="shared" si="1617"/>
        <v>0</v>
      </c>
      <c r="AF10367" s="334">
        <f t="shared" si="1618"/>
        <v>0</v>
      </c>
      <c r="AG10367" s="340">
        <f t="shared" si="1619"/>
        <v>0</v>
      </c>
      <c r="AI10367" s="340">
        <f t="shared" si="1623"/>
        <v>0</v>
      </c>
      <c r="AJ10367" s="340">
        <f t="shared" si="1623"/>
        <v>0</v>
      </c>
      <c r="AK10367" s="340">
        <f t="shared" si="1623"/>
        <v>0</v>
      </c>
      <c r="AL10367" s="340">
        <f t="shared" si="1623"/>
        <v>0</v>
      </c>
      <c r="AM10367" s="340">
        <f t="shared" si="1623"/>
        <v>0</v>
      </c>
    </row>
    <row r="10368" spans="1:39" x14ac:dyDescent="0.35">
      <c r="A10368" s="337">
        <v>32281</v>
      </c>
      <c r="B10368" s="338">
        <f t="shared" si="1614"/>
        <v>1988</v>
      </c>
      <c r="C10368" s="338">
        <f t="shared" si="1615"/>
        <v>5</v>
      </c>
      <c r="D10368" s="338">
        <f t="shared" si="1616"/>
        <v>18</v>
      </c>
      <c r="E10368" s="334">
        <v>0</v>
      </c>
      <c r="F10368" s="334">
        <v>0</v>
      </c>
      <c r="G10368" s="334">
        <v>0</v>
      </c>
      <c r="H10368" s="334">
        <v>0</v>
      </c>
      <c r="I10368" s="334">
        <v>0</v>
      </c>
      <c r="J10368" s="334">
        <v>0</v>
      </c>
      <c r="K10368" s="334">
        <v>0</v>
      </c>
      <c r="L10368" s="334">
        <v>0</v>
      </c>
      <c r="M10368" s="334">
        <v>0</v>
      </c>
      <c r="N10368" s="334">
        <v>0</v>
      </c>
      <c r="O10368" s="334">
        <v>0</v>
      </c>
      <c r="P10368" s="334">
        <v>0</v>
      </c>
      <c r="Q10368" s="334">
        <v>0</v>
      </c>
      <c r="R10368" s="334">
        <v>0</v>
      </c>
      <c r="S10368" s="334">
        <v>0</v>
      </c>
      <c r="T10368" s="334">
        <v>0</v>
      </c>
      <c r="U10368" s="334">
        <v>0</v>
      </c>
      <c r="V10368" s="334">
        <v>0</v>
      </c>
      <c r="W10368" s="334">
        <v>0</v>
      </c>
      <c r="X10368" s="334">
        <v>0</v>
      </c>
      <c r="Y10368" s="334">
        <v>0</v>
      </c>
      <c r="Z10368" s="334">
        <v>0</v>
      </c>
      <c r="AA10368" s="334">
        <v>0</v>
      </c>
      <c r="AB10368" s="334">
        <v>0</v>
      </c>
      <c r="AD10368" s="334">
        <v>0</v>
      </c>
      <c r="AE10368" s="334">
        <f t="shared" si="1617"/>
        <v>0</v>
      </c>
      <c r="AF10368" s="334">
        <f t="shared" si="1618"/>
        <v>0</v>
      </c>
      <c r="AG10368" s="340">
        <f t="shared" si="1619"/>
        <v>0</v>
      </c>
      <c r="AI10368" s="340">
        <f t="shared" si="1623"/>
        <v>0</v>
      </c>
      <c r="AJ10368" s="340">
        <f t="shared" si="1623"/>
        <v>0</v>
      </c>
      <c r="AK10368" s="340">
        <f t="shared" si="1623"/>
        <v>0</v>
      </c>
      <c r="AL10368" s="340">
        <f t="shared" si="1623"/>
        <v>0</v>
      </c>
      <c r="AM10368" s="340">
        <f t="shared" si="1623"/>
        <v>0</v>
      </c>
    </row>
    <row r="10369" spans="1:39" x14ac:dyDescent="0.35">
      <c r="A10369" s="337">
        <v>32282</v>
      </c>
      <c r="B10369" s="338">
        <f t="shared" si="1614"/>
        <v>1988</v>
      </c>
      <c r="C10369" s="338">
        <f t="shared" si="1615"/>
        <v>5</v>
      </c>
      <c r="D10369" s="338">
        <f t="shared" si="1616"/>
        <v>19</v>
      </c>
      <c r="E10369" s="334">
        <v>0</v>
      </c>
      <c r="F10369" s="334">
        <v>0</v>
      </c>
      <c r="G10369" s="334">
        <v>0</v>
      </c>
      <c r="H10369" s="334">
        <v>0</v>
      </c>
      <c r="I10369" s="334">
        <v>0</v>
      </c>
      <c r="J10369" s="334">
        <v>0</v>
      </c>
      <c r="K10369" s="334">
        <v>0</v>
      </c>
      <c r="L10369" s="334">
        <v>0</v>
      </c>
      <c r="M10369" s="334">
        <v>0</v>
      </c>
      <c r="N10369" s="334">
        <v>0</v>
      </c>
      <c r="O10369" s="334">
        <v>0</v>
      </c>
      <c r="P10369" s="334">
        <v>0</v>
      </c>
      <c r="Q10369" s="334">
        <v>0</v>
      </c>
      <c r="R10369" s="334">
        <v>0</v>
      </c>
      <c r="S10369" s="334">
        <v>0</v>
      </c>
      <c r="T10369" s="334">
        <v>0</v>
      </c>
      <c r="U10369" s="334">
        <v>0</v>
      </c>
      <c r="V10369" s="334">
        <v>0</v>
      </c>
      <c r="W10369" s="334">
        <v>0</v>
      </c>
      <c r="X10369" s="334">
        <v>0</v>
      </c>
      <c r="Y10369" s="334">
        <v>0</v>
      </c>
      <c r="Z10369" s="334">
        <v>0</v>
      </c>
      <c r="AA10369" s="334">
        <v>0</v>
      </c>
      <c r="AB10369" s="334">
        <v>0</v>
      </c>
      <c r="AD10369" s="334">
        <v>0</v>
      </c>
      <c r="AE10369" s="334">
        <f t="shared" si="1617"/>
        <v>0</v>
      </c>
      <c r="AF10369" s="334">
        <f t="shared" si="1618"/>
        <v>0</v>
      </c>
      <c r="AG10369" s="340">
        <f t="shared" si="1619"/>
        <v>0</v>
      </c>
      <c r="AI10369" s="340">
        <f t="shared" si="1623"/>
        <v>0</v>
      </c>
      <c r="AJ10369" s="340">
        <f t="shared" si="1623"/>
        <v>0</v>
      </c>
      <c r="AK10369" s="340">
        <f t="shared" si="1623"/>
        <v>0</v>
      </c>
      <c r="AL10369" s="340">
        <f t="shared" si="1623"/>
        <v>0</v>
      </c>
      <c r="AM10369" s="340">
        <f t="shared" si="1623"/>
        <v>0</v>
      </c>
    </row>
    <row r="10370" spans="1:39" x14ac:dyDescent="0.35">
      <c r="A10370" s="337">
        <v>32283</v>
      </c>
      <c r="B10370" s="338">
        <f t="shared" si="1614"/>
        <v>1988</v>
      </c>
      <c r="C10370" s="338">
        <f t="shared" si="1615"/>
        <v>5</v>
      </c>
      <c r="D10370" s="338">
        <f t="shared" si="1616"/>
        <v>20</v>
      </c>
      <c r="E10370" s="334">
        <v>0</v>
      </c>
      <c r="F10370" s="334">
        <v>0</v>
      </c>
      <c r="G10370" s="334">
        <v>0</v>
      </c>
      <c r="H10370" s="334">
        <v>0</v>
      </c>
      <c r="I10370" s="334">
        <v>0</v>
      </c>
      <c r="J10370" s="334">
        <v>0</v>
      </c>
      <c r="K10370" s="334">
        <v>0</v>
      </c>
      <c r="L10370" s="334">
        <v>0</v>
      </c>
      <c r="M10370" s="334">
        <v>0</v>
      </c>
      <c r="N10370" s="334">
        <v>0</v>
      </c>
      <c r="O10370" s="334">
        <v>0</v>
      </c>
      <c r="P10370" s="334">
        <v>0</v>
      </c>
      <c r="Q10370" s="334">
        <v>0</v>
      </c>
      <c r="R10370" s="334">
        <v>0</v>
      </c>
      <c r="S10370" s="334">
        <v>0</v>
      </c>
      <c r="T10370" s="334">
        <v>0</v>
      </c>
      <c r="U10370" s="334">
        <v>0</v>
      </c>
      <c r="V10370" s="334">
        <v>0</v>
      </c>
      <c r="W10370" s="334">
        <v>0</v>
      </c>
      <c r="X10370" s="334">
        <v>0</v>
      </c>
      <c r="Y10370" s="334">
        <v>0</v>
      </c>
      <c r="Z10370" s="334">
        <v>0</v>
      </c>
      <c r="AA10370" s="334">
        <v>0</v>
      </c>
      <c r="AB10370" s="334">
        <v>0</v>
      </c>
      <c r="AD10370" s="334">
        <v>0</v>
      </c>
      <c r="AE10370" s="334">
        <f t="shared" si="1617"/>
        <v>0</v>
      </c>
      <c r="AF10370" s="334">
        <f t="shared" si="1618"/>
        <v>0</v>
      </c>
      <c r="AG10370" s="340">
        <f t="shared" si="1619"/>
        <v>0</v>
      </c>
      <c r="AI10370" s="340">
        <f t="shared" si="1623"/>
        <v>0</v>
      </c>
      <c r="AJ10370" s="340">
        <f t="shared" si="1623"/>
        <v>0</v>
      </c>
      <c r="AK10370" s="340">
        <f t="shared" si="1623"/>
        <v>0</v>
      </c>
      <c r="AL10370" s="340">
        <f t="shared" si="1623"/>
        <v>0</v>
      </c>
      <c r="AM10370" s="340">
        <f t="shared" si="1623"/>
        <v>0</v>
      </c>
    </row>
    <row r="10371" spans="1:39" x14ac:dyDescent="0.35">
      <c r="A10371" s="337">
        <v>32284</v>
      </c>
      <c r="B10371" s="338">
        <f t="shared" si="1614"/>
        <v>1988</v>
      </c>
      <c r="C10371" s="338">
        <f t="shared" si="1615"/>
        <v>5</v>
      </c>
      <c r="D10371" s="338">
        <f t="shared" si="1616"/>
        <v>21</v>
      </c>
      <c r="E10371" s="334">
        <v>0</v>
      </c>
      <c r="F10371" s="334">
        <v>0</v>
      </c>
      <c r="G10371" s="334">
        <v>0</v>
      </c>
      <c r="H10371" s="334">
        <v>0</v>
      </c>
      <c r="I10371" s="334">
        <v>0</v>
      </c>
      <c r="J10371" s="334">
        <v>0</v>
      </c>
      <c r="K10371" s="334">
        <v>0</v>
      </c>
      <c r="L10371" s="334">
        <v>0</v>
      </c>
      <c r="M10371" s="334">
        <v>0</v>
      </c>
      <c r="N10371" s="334">
        <v>0</v>
      </c>
      <c r="O10371" s="334">
        <v>0</v>
      </c>
      <c r="P10371" s="334">
        <v>0</v>
      </c>
      <c r="Q10371" s="334">
        <v>0</v>
      </c>
      <c r="R10371" s="334">
        <v>0</v>
      </c>
      <c r="S10371" s="334">
        <v>0</v>
      </c>
      <c r="T10371" s="334">
        <v>0</v>
      </c>
      <c r="U10371" s="334">
        <v>0</v>
      </c>
      <c r="V10371" s="334">
        <v>0</v>
      </c>
      <c r="W10371" s="334">
        <v>0</v>
      </c>
      <c r="X10371" s="334">
        <v>0</v>
      </c>
      <c r="Y10371" s="334">
        <v>0</v>
      </c>
      <c r="Z10371" s="334">
        <v>0</v>
      </c>
      <c r="AA10371" s="334">
        <v>0</v>
      </c>
      <c r="AB10371" s="334">
        <v>0</v>
      </c>
      <c r="AD10371" s="334">
        <v>0</v>
      </c>
      <c r="AE10371" s="334">
        <f t="shared" si="1617"/>
        <v>0</v>
      </c>
      <c r="AF10371" s="334">
        <f t="shared" si="1618"/>
        <v>0</v>
      </c>
      <c r="AG10371" s="340">
        <f t="shared" si="1619"/>
        <v>0</v>
      </c>
      <c r="AI10371" s="340">
        <f t="shared" si="1623"/>
        <v>0</v>
      </c>
      <c r="AJ10371" s="340">
        <f t="shared" si="1623"/>
        <v>0</v>
      </c>
      <c r="AK10371" s="340">
        <f t="shared" si="1623"/>
        <v>0</v>
      </c>
      <c r="AL10371" s="340">
        <f t="shared" si="1623"/>
        <v>0</v>
      </c>
      <c r="AM10371" s="340">
        <f t="shared" si="1623"/>
        <v>0</v>
      </c>
    </row>
    <row r="10372" spans="1:39" x14ac:dyDescent="0.35">
      <c r="A10372" s="337">
        <v>32285</v>
      </c>
      <c r="B10372" s="338">
        <f t="shared" ref="B10372:B10435" si="1624">YEAR(A10372)</f>
        <v>1988</v>
      </c>
      <c r="C10372" s="338">
        <f t="shared" ref="C10372:C10435" si="1625">MONTH(A10372)</f>
        <v>5</v>
      </c>
      <c r="D10372" s="338">
        <f t="shared" ref="D10372:D10435" si="1626">DAY(A10372)</f>
        <v>22</v>
      </c>
      <c r="E10372" s="334">
        <v>0</v>
      </c>
      <c r="F10372" s="334">
        <v>0</v>
      </c>
      <c r="G10372" s="334">
        <v>0</v>
      </c>
      <c r="H10372" s="334">
        <v>0</v>
      </c>
      <c r="I10372" s="334">
        <v>0</v>
      </c>
      <c r="J10372" s="334">
        <v>0</v>
      </c>
      <c r="K10372" s="334">
        <v>0</v>
      </c>
      <c r="L10372" s="334">
        <v>0</v>
      </c>
      <c r="M10372" s="334">
        <v>0</v>
      </c>
      <c r="N10372" s="334">
        <v>0</v>
      </c>
      <c r="O10372" s="334">
        <v>0</v>
      </c>
      <c r="P10372" s="334">
        <v>0</v>
      </c>
      <c r="Q10372" s="334">
        <v>0</v>
      </c>
      <c r="R10372" s="334">
        <v>0</v>
      </c>
      <c r="S10372" s="334">
        <v>0</v>
      </c>
      <c r="T10372" s="334">
        <v>0</v>
      </c>
      <c r="U10372" s="334">
        <v>0</v>
      </c>
      <c r="V10372" s="334">
        <v>0</v>
      </c>
      <c r="W10372" s="334">
        <v>0</v>
      </c>
      <c r="X10372" s="334">
        <v>0</v>
      </c>
      <c r="Y10372" s="334">
        <v>0</v>
      </c>
      <c r="Z10372" s="334">
        <v>0</v>
      </c>
      <c r="AA10372" s="334">
        <v>0</v>
      </c>
      <c r="AB10372" s="334">
        <v>0</v>
      </c>
      <c r="AD10372" s="334">
        <v>0</v>
      </c>
      <c r="AE10372" s="334">
        <f t="shared" ref="AE10372:AE10435" si="1627">AD10372</f>
        <v>0</v>
      </c>
      <c r="AF10372" s="334">
        <f t="shared" ref="AF10372:AF10435" si="1628">SUM(E10372:AB10372)</f>
        <v>0</v>
      </c>
      <c r="AG10372" s="340">
        <f t="shared" ref="AG10372:AG10435" si="1629">ABS(AF10372-AE10372)</f>
        <v>0</v>
      </c>
      <c r="AI10372" s="340">
        <f t="shared" ref="AI10372:AM10387" si="1630">IF($C10372=AI$1,$AF10372,0)</f>
        <v>0</v>
      </c>
      <c r="AJ10372" s="340">
        <f t="shared" si="1630"/>
        <v>0</v>
      </c>
      <c r="AK10372" s="340">
        <f t="shared" si="1630"/>
        <v>0</v>
      </c>
      <c r="AL10372" s="340">
        <f t="shared" si="1630"/>
        <v>0</v>
      </c>
      <c r="AM10372" s="340">
        <f t="shared" si="1630"/>
        <v>0</v>
      </c>
    </row>
    <row r="10373" spans="1:39" x14ac:dyDescent="0.35">
      <c r="A10373" s="337">
        <v>32286</v>
      </c>
      <c r="B10373" s="338">
        <f t="shared" si="1624"/>
        <v>1988</v>
      </c>
      <c r="C10373" s="338">
        <f t="shared" si="1625"/>
        <v>5</v>
      </c>
      <c r="D10373" s="338">
        <f t="shared" si="1626"/>
        <v>23</v>
      </c>
      <c r="E10373" s="334">
        <v>0</v>
      </c>
      <c r="F10373" s="334">
        <v>0</v>
      </c>
      <c r="G10373" s="334">
        <v>0</v>
      </c>
      <c r="H10373" s="334">
        <v>0</v>
      </c>
      <c r="I10373" s="334">
        <v>0</v>
      </c>
      <c r="J10373" s="334">
        <v>0</v>
      </c>
      <c r="K10373" s="334">
        <v>0</v>
      </c>
      <c r="L10373" s="334">
        <v>0</v>
      </c>
      <c r="M10373" s="334">
        <v>0</v>
      </c>
      <c r="N10373" s="334">
        <v>0</v>
      </c>
      <c r="O10373" s="334">
        <v>0</v>
      </c>
      <c r="P10373" s="334">
        <v>0</v>
      </c>
      <c r="Q10373" s="334">
        <v>0</v>
      </c>
      <c r="R10373" s="334">
        <v>0</v>
      </c>
      <c r="S10373" s="334">
        <v>0</v>
      </c>
      <c r="T10373" s="334">
        <v>0</v>
      </c>
      <c r="U10373" s="334">
        <v>0</v>
      </c>
      <c r="V10373" s="334">
        <v>0</v>
      </c>
      <c r="W10373" s="334">
        <v>0</v>
      </c>
      <c r="X10373" s="334">
        <v>0</v>
      </c>
      <c r="Y10373" s="334">
        <v>0</v>
      </c>
      <c r="Z10373" s="334">
        <v>0</v>
      </c>
      <c r="AA10373" s="334">
        <v>0</v>
      </c>
      <c r="AB10373" s="334">
        <v>0</v>
      </c>
      <c r="AD10373" s="334">
        <v>0</v>
      </c>
      <c r="AE10373" s="334">
        <f t="shared" si="1627"/>
        <v>0</v>
      </c>
      <c r="AF10373" s="334">
        <f t="shared" si="1628"/>
        <v>0</v>
      </c>
      <c r="AG10373" s="340">
        <f t="shared" si="1629"/>
        <v>0</v>
      </c>
      <c r="AI10373" s="340">
        <f t="shared" si="1630"/>
        <v>0</v>
      </c>
      <c r="AJ10373" s="340">
        <f t="shared" si="1630"/>
        <v>0</v>
      </c>
      <c r="AK10373" s="340">
        <f t="shared" si="1630"/>
        <v>0</v>
      </c>
      <c r="AL10373" s="340">
        <f t="shared" si="1630"/>
        <v>0</v>
      </c>
      <c r="AM10373" s="340">
        <f t="shared" si="1630"/>
        <v>0</v>
      </c>
    </row>
    <row r="10374" spans="1:39" x14ac:dyDescent="0.35">
      <c r="A10374" s="337">
        <v>32287</v>
      </c>
      <c r="B10374" s="338">
        <f t="shared" si="1624"/>
        <v>1988</v>
      </c>
      <c r="C10374" s="338">
        <f t="shared" si="1625"/>
        <v>5</v>
      </c>
      <c r="D10374" s="338">
        <f t="shared" si="1626"/>
        <v>24</v>
      </c>
      <c r="E10374" s="334">
        <v>0</v>
      </c>
      <c r="F10374" s="334">
        <v>0</v>
      </c>
      <c r="G10374" s="334">
        <v>0</v>
      </c>
      <c r="H10374" s="334">
        <v>0</v>
      </c>
      <c r="I10374" s="334">
        <v>0</v>
      </c>
      <c r="J10374" s="334">
        <v>0</v>
      </c>
      <c r="K10374" s="334">
        <v>0</v>
      </c>
      <c r="L10374" s="334">
        <v>0</v>
      </c>
      <c r="M10374" s="334">
        <v>0</v>
      </c>
      <c r="N10374" s="334">
        <v>0</v>
      </c>
      <c r="O10374" s="334">
        <v>0</v>
      </c>
      <c r="P10374" s="334">
        <v>0</v>
      </c>
      <c r="Q10374" s="334">
        <v>0</v>
      </c>
      <c r="R10374" s="334">
        <v>1.2</v>
      </c>
      <c r="S10374" s="334">
        <v>1.8</v>
      </c>
      <c r="T10374" s="334">
        <v>0</v>
      </c>
      <c r="U10374" s="334">
        <v>0</v>
      </c>
      <c r="V10374" s="334">
        <v>0</v>
      </c>
      <c r="W10374" s="334">
        <v>0</v>
      </c>
      <c r="X10374" s="334">
        <v>0</v>
      </c>
      <c r="Y10374" s="334">
        <v>0</v>
      </c>
      <c r="Z10374" s="334">
        <v>0</v>
      </c>
      <c r="AA10374" s="334">
        <v>0</v>
      </c>
      <c r="AB10374" s="334">
        <v>0</v>
      </c>
      <c r="AD10374" s="334">
        <v>3</v>
      </c>
      <c r="AE10374" s="334">
        <f t="shared" si="1627"/>
        <v>3</v>
      </c>
      <c r="AF10374" s="334">
        <f t="shared" si="1628"/>
        <v>3</v>
      </c>
      <c r="AG10374" s="340">
        <f t="shared" si="1629"/>
        <v>0</v>
      </c>
      <c r="AI10374" s="340">
        <f t="shared" si="1630"/>
        <v>3</v>
      </c>
      <c r="AJ10374" s="340">
        <f t="shared" si="1630"/>
        <v>0</v>
      </c>
      <c r="AK10374" s="340">
        <f t="shared" si="1630"/>
        <v>0</v>
      </c>
      <c r="AL10374" s="340">
        <f t="shared" si="1630"/>
        <v>0</v>
      </c>
      <c r="AM10374" s="340">
        <f t="shared" si="1630"/>
        <v>0</v>
      </c>
    </row>
    <row r="10375" spans="1:39" x14ac:dyDescent="0.35">
      <c r="A10375" s="337">
        <v>32288</v>
      </c>
      <c r="B10375" s="338">
        <f t="shared" si="1624"/>
        <v>1988</v>
      </c>
      <c r="C10375" s="338">
        <f t="shared" si="1625"/>
        <v>5</v>
      </c>
      <c r="D10375" s="338">
        <f t="shared" si="1626"/>
        <v>25</v>
      </c>
      <c r="E10375" s="334">
        <v>0</v>
      </c>
      <c r="F10375" s="334">
        <v>0</v>
      </c>
      <c r="G10375" s="334">
        <v>0</v>
      </c>
      <c r="H10375" s="334">
        <v>0</v>
      </c>
      <c r="I10375" s="334">
        <v>0</v>
      </c>
      <c r="J10375" s="334">
        <v>0</v>
      </c>
      <c r="K10375" s="334">
        <v>0</v>
      </c>
      <c r="L10375" s="334">
        <v>0</v>
      </c>
      <c r="M10375" s="334">
        <v>0</v>
      </c>
      <c r="N10375" s="334">
        <v>0</v>
      </c>
      <c r="O10375" s="334">
        <v>0</v>
      </c>
      <c r="P10375" s="334">
        <v>0</v>
      </c>
      <c r="Q10375" s="334">
        <v>0</v>
      </c>
      <c r="R10375" s="334">
        <v>0</v>
      </c>
      <c r="S10375" s="334">
        <v>0</v>
      </c>
      <c r="T10375" s="334">
        <v>0</v>
      </c>
      <c r="U10375" s="334">
        <v>0</v>
      </c>
      <c r="V10375" s="334">
        <v>0</v>
      </c>
      <c r="W10375" s="334">
        <v>0</v>
      </c>
      <c r="X10375" s="334">
        <v>0</v>
      </c>
      <c r="Y10375" s="334">
        <v>0</v>
      </c>
      <c r="Z10375" s="334">
        <v>0</v>
      </c>
      <c r="AA10375" s="334">
        <v>0</v>
      </c>
      <c r="AB10375" s="334">
        <v>0</v>
      </c>
      <c r="AD10375" s="334">
        <v>0</v>
      </c>
      <c r="AE10375" s="334">
        <f t="shared" si="1627"/>
        <v>0</v>
      </c>
      <c r="AF10375" s="334">
        <f t="shared" si="1628"/>
        <v>0</v>
      </c>
      <c r="AG10375" s="340">
        <f t="shared" si="1629"/>
        <v>0</v>
      </c>
      <c r="AI10375" s="340">
        <f t="shared" si="1630"/>
        <v>0</v>
      </c>
      <c r="AJ10375" s="340">
        <f t="shared" si="1630"/>
        <v>0</v>
      </c>
      <c r="AK10375" s="340">
        <f t="shared" si="1630"/>
        <v>0</v>
      </c>
      <c r="AL10375" s="340">
        <f t="shared" si="1630"/>
        <v>0</v>
      </c>
      <c r="AM10375" s="340">
        <f t="shared" si="1630"/>
        <v>0</v>
      </c>
    </row>
    <row r="10376" spans="1:39" x14ac:dyDescent="0.35">
      <c r="A10376" s="337">
        <v>32289</v>
      </c>
      <c r="B10376" s="338">
        <f t="shared" si="1624"/>
        <v>1988</v>
      </c>
      <c r="C10376" s="338">
        <f t="shared" si="1625"/>
        <v>5</v>
      </c>
      <c r="D10376" s="338">
        <f t="shared" si="1626"/>
        <v>26</v>
      </c>
      <c r="E10376" s="334">
        <v>0</v>
      </c>
      <c r="F10376" s="334">
        <v>0</v>
      </c>
      <c r="G10376" s="334">
        <v>0</v>
      </c>
      <c r="H10376" s="334">
        <v>0</v>
      </c>
      <c r="I10376" s="334">
        <v>0</v>
      </c>
      <c r="J10376" s="334">
        <v>0</v>
      </c>
      <c r="K10376" s="334">
        <v>0</v>
      </c>
      <c r="L10376" s="334">
        <v>0</v>
      </c>
      <c r="M10376" s="334">
        <v>0</v>
      </c>
      <c r="N10376" s="334">
        <v>0</v>
      </c>
      <c r="O10376" s="334">
        <v>0</v>
      </c>
      <c r="P10376" s="334">
        <v>0</v>
      </c>
      <c r="Q10376" s="334">
        <v>0</v>
      </c>
      <c r="R10376" s="334">
        <v>0</v>
      </c>
      <c r="S10376" s="334">
        <v>0</v>
      </c>
      <c r="T10376" s="334">
        <v>0</v>
      </c>
      <c r="U10376" s="334">
        <v>0</v>
      </c>
      <c r="V10376" s="334">
        <v>0</v>
      </c>
      <c r="W10376" s="334">
        <v>0</v>
      </c>
      <c r="X10376" s="334">
        <v>0</v>
      </c>
      <c r="Y10376" s="334">
        <v>0</v>
      </c>
      <c r="Z10376" s="334">
        <v>0</v>
      </c>
      <c r="AA10376" s="334">
        <v>0</v>
      </c>
      <c r="AB10376" s="334">
        <v>0</v>
      </c>
      <c r="AD10376" s="334">
        <v>0</v>
      </c>
      <c r="AE10376" s="334">
        <f t="shared" si="1627"/>
        <v>0</v>
      </c>
      <c r="AF10376" s="334">
        <f t="shared" si="1628"/>
        <v>0</v>
      </c>
      <c r="AG10376" s="340">
        <f t="shared" si="1629"/>
        <v>0</v>
      </c>
      <c r="AI10376" s="340">
        <f t="shared" si="1630"/>
        <v>0</v>
      </c>
      <c r="AJ10376" s="340">
        <f t="shared" si="1630"/>
        <v>0</v>
      </c>
      <c r="AK10376" s="340">
        <f t="shared" si="1630"/>
        <v>0</v>
      </c>
      <c r="AL10376" s="340">
        <f t="shared" si="1630"/>
        <v>0</v>
      </c>
      <c r="AM10376" s="340">
        <f t="shared" si="1630"/>
        <v>0</v>
      </c>
    </row>
    <row r="10377" spans="1:39" x14ac:dyDescent="0.35">
      <c r="A10377" s="337">
        <v>32290</v>
      </c>
      <c r="B10377" s="338">
        <f t="shared" si="1624"/>
        <v>1988</v>
      </c>
      <c r="C10377" s="338">
        <f t="shared" si="1625"/>
        <v>5</v>
      </c>
      <c r="D10377" s="338">
        <f t="shared" si="1626"/>
        <v>27</v>
      </c>
      <c r="E10377" s="334">
        <v>0</v>
      </c>
      <c r="F10377" s="334">
        <v>0</v>
      </c>
      <c r="G10377" s="334">
        <v>0</v>
      </c>
      <c r="H10377" s="334">
        <v>0</v>
      </c>
      <c r="I10377" s="334">
        <v>0</v>
      </c>
      <c r="J10377" s="334">
        <v>0</v>
      </c>
      <c r="K10377" s="334">
        <v>0</v>
      </c>
      <c r="L10377" s="334">
        <v>0</v>
      </c>
      <c r="M10377" s="334">
        <v>0</v>
      </c>
      <c r="N10377" s="334">
        <v>0</v>
      </c>
      <c r="O10377" s="334">
        <v>0</v>
      </c>
      <c r="P10377" s="334">
        <v>0</v>
      </c>
      <c r="Q10377" s="334">
        <v>0</v>
      </c>
      <c r="R10377" s="334">
        <v>0</v>
      </c>
      <c r="S10377" s="334">
        <v>0</v>
      </c>
      <c r="T10377" s="334">
        <v>0</v>
      </c>
      <c r="U10377" s="334">
        <v>0</v>
      </c>
      <c r="V10377" s="334">
        <v>0</v>
      </c>
      <c r="W10377" s="334">
        <v>0</v>
      </c>
      <c r="X10377" s="334">
        <v>0</v>
      </c>
      <c r="Y10377" s="334">
        <v>0</v>
      </c>
      <c r="Z10377" s="334">
        <v>0</v>
      </c>
      <c r="AA10377" s="334">
        <v>0</v>
      </c>
      <c r="AB10377" s="334">
        <v>0</v>
      </c>
      <c r="AD10377" s="334">
        <v>0</v>
      </c>
      <c r="AE10377" s="334">
        <f t="shared" si="1627"/>
        <v>0</v>
      </c>
      <c r="AF10377" s="334">
        <f t="shared" si="1628"/>
        <v>0</v>
      </c>
      <c r="AG10377" s="340">
        <f t="shared" si="1629"/>
        <v>0</v>
      </c>
      <c r="AI10377" s="340">
        <f t="shared" si="1630"/>
        <v>0</v>
      </c>
      <c r="AJ10377" s="340">
        <f t="shared" si="1630"/>
        <v>0</v>
      </c>
      <c r="AK10377" s="340">
        <f t="shared" si="1630"/>
        <v>0</v>
      </c>
      <c r="AL10377" s="340">
        <f t="shared" si="1630"/>
        <v>0</v>
      </c>
      <c r="AM10377" s="340">
        <f t="shared" si="1630"/>
        <v>0</v>
      </c>
    </row>
    <row r="10378" spans="1:39" x14ac:dyDescent="0.35">
      <c r="A10378" s="337">
        <v>32291</v>
      </c>
      <c r="B10378" s="338">
        <f t="shared" si="1624"/>
        <v>1988</v>
      </c>
      <c r="C10378" s="338">
        <f t="shared" si="1625"/>
        <v>5</v>
      </c>
      <c r="D10378" s="338">
        <f t="shared" si="1626"/>
        <v>28</v>
      </c>
      <c r="E10378" s="334">
        <v>0</v>
      </c>
      <c r="F10378" s="334">
        <v>0</v>
      </c>
      <c r="G10378" s="334">
        <v>0</v>
      </c>
      <c r="H10378" s="334">
        <v>0</v>
      </c>
      <c r="I10378" s="334">
        <v>0</v>
      </c>
      <c r="J10378" s="334">
        <v>0</v>
      </c>
      <c r="K10378" s="334">
        <v>0</v>
      </c>
      <c r="L10378" s="334">
        <v>0</v>
      </c>
      <c r="M10378" s="334">
        <v>0</v>
      </c>
      <c r="N10378" s="334">
        <v>0</v>
      </c>
      <c r="O10378" s="334">
        <v>0</v>
      </c>
      <c r="P10378" s="334">
        <v>0</v>
      </c>
      <c r="Q10378" s="334">
        <v>0</v>
      </c>
      <c r="R10378" s="334">
        <v>0</v>
      </c>
      <c r="S10378" s="334">
        <v>0</v>
      </c>
      <c r="T10378" s="334">
        <v>0</v>
      </c>
      <c r="U10378" s="334">
        <v>0</v>
      </c>
      <c r="V10378" s="334">
        <v>0.2</v>
      </c>
      <c r="W10378" s="334">
        <v>0</v>
      </c>
      <c r="X10378" s="334">
        <v>0</v>
      </c>
      <c r="Y10378" s="334">
        <v>0.2</v>
      </c>
      <c r="Z10378" s="334">
        <v>0</v>
      </c>
      <c r="AA10378" s="334">
        <v>0</v>
      </c>
      <c r="AB10378" s="334">
        <v>0</v>
      </c>
      <c r="AD10378" s="334">
        <v>0.4</v>
      </c>
      <c r="AE10378" s="334">
        <f t="shared" si="1627"/>
        <v>0.4</v>
      </c>
      <c r="AF10378" s="334">
        <f t="shared" si="1628"/>
        <v>0.4</v>
      </c>
      <c r="AG10378" s="340">
        <f t="shared" si="1629"/>
        <v>0</v>
      </c>
      <c r="AI10378" s="340">
        <f t="shared" si="1630"/>
        <v>0.4</v>
      </c>
      <c r="AJ10378" s="340">
        <f t="shared" si="1630"/>
        <v>0</v>
      </c>
      <c r="AK10378" s="340">
        <f t="shared" si="1630"/>
        <v>0</v>
      </c>
      <c r="AL10378" s="340">
        <f t="shared" si="1630"/>
        <v>0</v>
      </c>
      <c r="AM10378" s="340">
        <f t="shared" si="1630"/>
        <v>0</v>
      </c>
    </row>
    <row r="10379" spans="1:39" x14ac:dyDescent="0.35">
      <c r="A10379" s="337">
        <v>32292</v>
      </c>
      <c r="B10379" s="338">
        <f t="shared" si="1624"/>
        <v>1988</v>
      </c>
      <c r="C10379" s="338">
        <f t="shared" si="1625"/>
        <v>5</v>
      </c>
      <c r="D10379" s="338">
        <f t="shared" si="1626"/>
        <v>29</v>
      </c>
      <c r="E10379" s="334">
        <v>0</v>
      </c>
      <c r="F10379" s="334">
        <v>0</v>
      </c>
      <c r="G10379" s="334">
        <v>0</v>
      </c>
      <c r="H10379" s="334">
        <v>0</v>
      </c>
      <c r="I10379" s="334">
        <v>0</v>
      </c>
      <c r="J10379" s="334">
        <v>0</v>
      </c>
      <c r="K10379" s="334">
        <v>0</v>
      </c>
      <c r="L10379" s="334">
        <v>0</v>
      </c>
      <c r="M10379" s="334">
        <v>0</v>
      </c>
      <c r="N10379" s="334">
        <v>0.5</v>
      </c>
      <c r="O10379" s="334">
        <v>0.2</v>
      </c>
      <c r="P10379" s="334">
        <v>1</v>
      </c>
      <c r="Q10379" s="334">
        <v>0</v>
      </c>
      <c r="R10379" s="334">
        <v>0</v>
      </c>
      <c r="S10379" s="334">
        <v>0</v>
      </c>
      <c r="T10379" s="334">
        <v>0</v>
      </c>
      <c r="U10379" s="334">
        <v>0</v>
      </c>
      <c r="V10379" s="334">
        <v>0</v>
      </c>
      <c r="W10379" s="334">
        <v>0</v>
      </c>
      <c r="X10379" s="334">
        <v>0</v>
      </c>
      <c r="Y10379" s="334">
        <v>0</v>
      </c>
      <c r="Z10379" s="334">
        <v>0.3</v>
      </c>
      <c r="AA10379" s="334">
        <v>0</v>
      </c>
      <c r="AB10379" s="334">
        <v>0</v>
      </c>
      <c r="AD10379" s="334">
        <v>2</v>
      </c>
      <c r="AE10379" s="334">
        <f t="shared" si="1627"/>
        <v>2</v>
      </c>
      <c r="AF10379" s="334">
        <f t="shared" si="1628"/>
        <v>2</v>
      </c>
      <c r="AG10379" s="340">
        <f t="shared" si="1629"/>
        <v>0</v>
      </c>
      <c r="AI10379" s="340">
        <f t="shared" si="1630"/>
        <v>2</v>
      </c>
      <c r="AJ10379" s="340">
        <f t="shared" si="1630"/>
        <v>0</v>
      </c>
      <c r="AK10379" s="340">
        <f t="shared" si="1630"/>
        <v>0</v>
      </c>
      <c r="AL10379" s="340">
        <f t="shared" si="1630"/>
        <v>0</v>
      </c>
      <c r="AM10379" s="340">
        <f t="shared" si="1630"/>
        <v>0</v>
      </c>
    </row>
    <row r="10380" spans="1:39" x14ac:dyDescent="0.35">
      <c r="A10380" s="337">
        <v>32293</v>
      </c>
      <c r="B10380" s="338">
        <f t="shared" si="1624"/>
        <v>1988</v>
      </c>
      <c r="C10380" s="338">
        <f t="shared" si="1625"/>
        <v>5</v>
      </c>
      <c r="D10380" s="338">
        <f t="shared" si="1626"/>
        <v>30</v>
      </c>
      <c r="E10380" s="334">
        <v>0</v>
      </c>
      <c r="F10380" s="334">
        <v>0</v>
      </c>
      <c r="G10380" s="334">
        <v>0</v>
      </c>
      <c r="H10380" s="334">
        <v>0</v>
      </c>
      <c r="I10380" s="334">
        <v>0</v>
      </c>
      <c r="J10380" s="334">
        <v>3.9</v>
      </c>
      <c r="K10380" s="334">
        <v>3.7</v>
      </c>
      <c r="L10380" s="334">
        <v>0.2</v>
      </c>
      <c r="M10380" s="334">
        <v>0</v>
      </c>
      <c r="N10380" s="334">
        <v>0</v>
      </c>
      <c r="O10380" s="334">
        <v>0</v>
      </c>
      <c r="P10380" s="334">
        <v>0</v>
      </c>
      <c r="Q10380" s="334">
        <v>0</v>
      </c>
      <c r="R10380" s="334">
        <v>0</v>
      </c>
      <c r="S10380" s="334">
        <v>0</v>
      </c>
      <c r="T10380" s="334">
        <v>0</v>
      </c>
      <c r="U10380" s="334">
        <v>0</v>
      </c>
      <c r="V10380" s="334">
        <v>0</v>
      </c>
      <c r="W10380" s="334">
        <v>0</v>
      </c>
      <c r="X10380" s="334">
        <v>0</v>
      </c>
      <c r="Y10380" s="334">
        <v>0</v>
      </c>
      <c r="Z10380" s="334">
        <v>0</v>
      </c>
      <c r="AA10380" s="334">
        <v>0</v>
      </c>
      <c r="AB10380" s="334">
        <v>0</v>
      </c>
      <c r="AD10380" s="334">
        <v>7.8</v>
      </c>
      <c r="AE10380" s="334">
        <f t="shared" si="1627"/>
        <v>7.8</v>
      </c>
      <c r="AF10380" s="334">
        <f t="shared" si="1628"/>
        <v>7.8</v>
      </c>
      <c r="AG10380" s="340">
        <f t="shared" si="1629"/>
        <v>0</v>
      </c>
      <c r="AI10380" s="340">
        <f t="shared" si="1630"/>
        <v>7.8</v>
      </c>
      <c r="AJ10380" s="340">
        <f t="shared" si="1630"/>
        <v>0</v>
      </c>
      <c r="AK10380" s="340">
        <f t="shared" si="1630"/>
        <v>0</v>
      </c>
      <c r="AL10380" s="340">
        <f t="shared" si="1630"/>
        <v>0</v>
      </c>
      <c r="AM10380" s="340">
        <f t="shared" si="1630"/>
        <v>0</v>
      </c>
    </row>
    <row r="10381" spans="1:39" x14ac:dyDescent="0.35">
      <c r="A10381" s="337">
        <v>32294</v>
      </c>
      <c r="B10381" s="338">
        <f t="shared" si="1624"/>
        <v>1988</v>
      </c>
      <c r="C10381" s="338">
        <f t="shared" si="1625"/>
        <v>5</v>
      </c>
      <c r="D10381" s="338">
        <f t="shared" si="1626"/>
        <v>31</v>
      </c>
      <c r="E10381" s="334">
        <v>0</v>
      </c>
      <c r="F10381" s="334">
        <v>0</v>
      </c>
      <c r="G10381" s="334">
        <v>0</v>
      </c>
      <c r="H10381" s="334">
        <v>0</v>
      </c>
      <c r="I10381" s="334">
        <v>0</v>
      </c>
      <c r="J10381" s="334">
        <v>0</v>
      </c>
      <c r="K10381" s="334">
        <v>0</v>
      </c>
      <c r="L10381" s="334">
        <v>0</v>
      </c>
      <c r="M10381" s="334">
        <v>0</v>
      </c>
      <c r="N10381" s="334">
        <v>0</v>
      </c>
      <c r="O10381" s="334">
        <v>0</v>
      </c>
      <c r="P10381" s="334">
        <v>0</v>
      </c>
      <c r="Q10381" s="334">
        <v>0</v>
      </c>
      <c r="R10381" s="334">
        <v>0</v>
      </c>
      <c r="S10381" s="334">
        <v>0</v>
      </c>
      <c r="T10381" s="334">
        <v>0</v>
      </c>
      <c r="U10381" s="334">
        <v>0.2</v>
      </c>
      <c r="V10381" s="334">
        <v>0</v>
      </c>
      <c r="W10381" s="334">
        <v>0</v>
      </c>
      <c r="X10381" s="334">
        <v>0</v>
      </c>
      <c r="Y10381" s="334">
        <v>0</v>
      </c>
      <c r="Z10381" s="334">
        <v>0</v>
      </c>
      <c r="AA10381" s="334">
        <v>0</v>
      </c>
      <c r="AB10381" s="334">
        <v>0</v>
      </c>
      <c r="AD10381" s="334">
        <v>0.2</v>
      </c>
      <c r="AE10381" s="334">
        <f t="shared" si="1627"/>
        <v>0.2</v>
      </c>
      <c r="AF10381" s="334">
        <f t="shared" si="1628"/>
        <v>0.2</v>
      </c>
      <c r="AG10381" s="340">
        <f t="shared" si="1629"/>
        <v>0</v>
      </c>
      <c r="AI10381" s="340">
        <f t="shared" si="1630"/>
        <v>0.2</v>
      </c>
      <c r="AJ10381" s="340">
        <f t="shared" si="1630"/>
        <v>0</v>
      </c>
      <c r="AK10381" s="340">
        <f t="shared" si="1630"/>
        <v>0</v>
      </c>
      <c r="AL10381" s="340">
        <f t="shared" si="1630"/>
        <v>0</v>
      </c>
      <c r="AM10381" s="340">
        <f t="shared" si="1630"/>
        <v>0</v>
      </c>
    </row>
    <row r="10382" spans="1:39" x14ac:dyDescent="0.35">
      <c r="A10382" s="337">
        <v>32295</v>
      </c>
      <c r="B10382" s="338">
        <f t="shared" si="1624"/>
        <v>1988</v>
      </c>
      <c r="C10382" s="338">
        <f t="shared" si="1625"/>
        <v>6</v>
      </c>
      <c r="D10382" s="338">
        <f t="shared" si="1626"/>
        <v>1</v>
      </c>
      <c r="E10382" s="334">
        <v>0</v>
      </c>
      <c r="F10382" s="334">
        <v>0</v>
      </c>
      <c r="G10382" s="334">
        <v>0</v>
      </c>
      <c r="H10382" s="334">
        <v>0</v>
      </c>
      <c r="I10382" s="334">
        <v>0</v>
      </c>
      <c r="J10382" s="334">
        <v>0</v>
      </c>
      <c r="K10382" s="334">
        <v>0</v>
      </c>
      <c r="L10382" s="334">
        <v>0</v>
      </c>
      <c r="M10382" s="334">
        <v>0</v>
      </c>
      <c r="N10382" s="334">
        <v>0</v>
      </c>
      <c r="O10382" s="334">
        <v>0</v>
      </c>
      <c r="P10382" s="334">
        <v>0</v>
      </c>
      <c r="Q10382" s="334">
        <v>0</v>
      </c>
      <c r="R10382" s="334">
        <v>0</v>
      </c>
      <c r="S10382" s="334">
        <v>0</v>
      </c>
      <c r="T10382" s="334">
        <v>0</v>
      </c>
      <c r="U10382" s="334">
        <v>0</v>
      </c>
      <c r="V10382" s="334">
        <v>0</v>
      </c>
      <c r="W10382" s="334">
        <v>0</v>
      </c>
      <c r="X10382" s="334">
        <v>0</v>
      </c>
      <c r="Y10382" s="334">
        <v>0</v>
      </c>
      <c r="Z10382" s="334">
        <v>0</v>
      </c>
      <c r="AA10382" s="334">
        <v>0</v>
      </c>
      <c r="AB10382" s="334">
        <v>0</v>
      </c>
      <c r="AD10382" s="334">
        <v>0</v>
      </c>
      <c r="AE10382" s="334">
        <f t="shared" si="1627"/>
        <v>0</v>
      </c>
      <c r="AF10382" s="334">
        <f t="shared" si="1628"/>
        <v>0</v>
      </c>
      <c r="AG10382" s="340">
        <f t="shared" si="1629"/>
        <v>0</v>
      </c>
      <c r="AI10382" s="340">
        <f t="shared" si="1630"/>
        <v>0</v>
      </c>
      <c r="AJ10382" s="340">
        <f t="shared" si="1630"/>
        <v>0</v>
      </c>
      <c r="AK10382" s="340">
        <f t="shared" si="1630"/>
        <v>0</v>
      </c>
      <c r="AL10382" s="340">
        <f t="shared" si="1630"/>
        <v>0</v>
      </c>
      <c r="AM10382" s="340">
        <f t="shared" si="1630"/>
        <v>0</v>
      </c>
    </row>
    <row r="10383" spans="1:39" x14ac:dyDescent="0.35">
      <c r="A10383" s="337">
        <v>32296</v>
      </c>
      <c r="B10383" s="338">
        <f t="shared" si="1624"/>
        <v>1988</v>
      </c>
      <c r="C10383" s="338">
        <f t="shared" si="1625"/>
        <v>6</v>
      </c>
      <c r="D10383" s="338">
        <f t="shared" si="1626"/>
        <v>2</v>
      </c>
      <c r="E10383" s="334">
        <v>0</v>
      </c>
      <c r="F10383" s="334">
        <v>0</v>
      </c>
      <c r="G10383" s="334">
        <v>0</v>
      </c>
      <c r="H10383" s="334">
        <v>0</v>
      </c>
      <c r="I10383" s="334">
        <v>0</v>
      </c>
      <c r="J10383" s="334">
        <v>0</v>
      </c>
      <c r="K10383" s="334">
        <v>0</v>
      </c>
      <c r="L10383" s="334">
        <v>0</v>
      </c>
      <c r="M10383" s="334">
        <v>0</v>
      </c>
      <c r="N10383" s="334">
        <v>0</v>
      </c>
      <c r="O10383" s="334">
        <v>0</v>
      </c>
      <c r="P10383" s="334">
        <v>0</v>
      </c>
      <c r="Q10383" s="334">
        <v>0</v>
      </c>
      <c r="R10383" s="334">
        <v>0</v>
      </c>
      <c r="S10383" s="334">
        <v>0</v>
      </c>
      <c r="T10383" s="334">
        <v>0</v>
      </c>
      <c r="U10383" s="334">
        <v>0</v>
      </c>
      <c r="V10383" s="334">
        <v>0</v>
      </c>
      <c r="W10383" s="334">
        <v>0</v>
      </c>
      <c r="X10383" s="334">
        <v>0</v>
      </c>
      <c r="Y10383" s="334">
        <v>0</v>
      </c>
      <c r="Z10383" s="334">
        <v>0</v>
      </c>
      <c r="AA10383" s="334">
        <v>0</v>
      </c>
      <c r="AB10383" s="334">
        <v>0</v>
      </c>
      <c r="AD10383" s="334">
        <v>0</v>
      </c>
      <c r="AE10383" s="334">
        <f t="shared" si="1627"/>
        <v>0</v>
      </c>
      <c r="AF10383" s="334">
        <f t="shared" si="1628"/>
        <v>0</v>
      </c>
      <c r="AG10383" s="340">
        <f t="shared" si="1629"/>
        <v>0</v>
      </c>
      <c r="AI10383" s="340">
        <f t="shared" si="1630"/>
        <v>0</v>
      </c>
      <c r="AJ10383" s="340">
        <f t="shared" si="1630"/>
        <v>0</v>
      </c>
      <c r="AK10383" s="340">
        <f t="shared" si="1630"/>
        <v>0</v>
      </c>
      <c r="AL10383" s="340">
        <f t="shared" si="1630"/>
        <v>0</v>
      </c>
      <c r="AM10383" s="340">
        <f t="shared" si="1630"/>
        <v>0</v>
      </c>
    </row>
    <row r="10384" spans="1:39" x14ac:dyDescent="0.35">
      <c r="A10384" s="337">
        <v>32297</v>
      </c>
      <c r="B10384" s="338">
        <f t="shared" si="1624"/>
        <v>1988</v>
      </c>
      <c r="C10384" s="338">
        <f t="shared" si="1625"/>
        <v>6</v>
      </c>
      <c r="D10384" s="338">
        <f t="shared" si="1626"/>
        <v>3</v>
      </c>
      <c r="E10384" s="334">
        <v>0</v>
      </c>
      <c r="F10384" s="334">
        <v>0</v>
      </c>
      <c r="G10384" s="334">
        <v>0</v>
      </c>
      <c r="H10384" s="334">
        <v>0</v>
      </c>
      <c r="I10384" s="334">
        <v>0</v>
      </c>
      <c r="J10384" s="334">
        <v>0</v>
      </c>
      <c r="K10384" s="334">
        <v>0</v>
      </c>
      <c r="L10384" s="334">
        <v>0</v>
      </c>
      <c r="M10384" s="334">
        <v>0</v>
      </c>
      <c r="N10384" s="334">
        <v>0</v>
      </c>
      <c r="O10384" s="334">
        <v>0</v>
      </c>
      <c r="P10384" s="334">
        <v>0</v>
      </c>
      <c r="Q10384" s="334">
        <v>0</v>
      </c>
      <c r="R10384" s="334">
        <v>0</v>
      </c>
      <c r="S10384" s="334">
        <v>0</v>
      </c>
      <c r="T10384" s="334">
        <v>0</v>
      </c>
      <c r="U10384" s="334">
        <v>0</v>
      </c>
      <c r="V10384" s="334">
        <v>0</v>
      </c>
      <c r="W10384" s="334">
        <v>0</v>
      </c>
      <c r="X10384" s="334">
        <v>0</v>
      </c>
      <c r="Y10384" s="334">
        <v>0</v>
      </c>
      <c r="Z10384" s="334">
        <v>0</v>
      </c>
      <c r="AA10384" s="334">
        <v>0</v>
      </c>
      <c r="AB10384" s="334">
        <v>0</v>
      </c>
      <c r="AD10384" s="334">
        <v>0</v>
      </c>
      <c r="AE10384" s="334">
        <f t="shared" si="1627"/>
        <v>0</v>
      </c>
      <c r="AF10384" s="334">
        <f t="shared" si="1628"/>
        <v>0</v>
      </c>
      <c r="AG10384" s="340">
        <f t="shared" si="1629"/>
        <v>0</v>
      </c>
      <c r="AI10384" s="340">
        <f t="shared" si="1630"/>
        <v>0</v>
      </c>
      <c r="AJ10384" s="340">
        <f t="shared" si="1630"/>
        <v>0</v>
      </c>
      <c r="AK10384" s="340">
        <f t="shared" si="1630"/>
        <v>0</v>
      </c>
      <c r="AL10384" s="340">
        <f t="shared" si="1630"/>
        <v>0</v>
      </c>
      <c r="AM10384" s="340">
        <f t="shared" si="1630"/>
        <v>0</v>
      </c>
    </row>
    <row r="10385" spans="1:39" x14ac:dyDescent="0.35">
      <c r="A10385" s="337">
        <v>32298</v>
      </c>
      <c r="B10385" s="338">
        <f t="shared" si="1624"/>
        <v>1988</v>
      </c>
      <c r="C10385" s="338">
        <f t="shared" si="1625"/>
        <v>6</v>
      </c>
      <c r="D10385" s="338">
        <f t="shared" si="1626"/>
        <v>4</v>
      </c>
      <c r="E10385" s="334">
        <v>0</v>
      </c>
      <c r="F10385" s="334">
        <v>0</v>
      </c>
      <c r="G10385" s="334">
        <v>0</v>
      </c>
      <c r="H10385" s="334">
        <v>0</v>
      </c>
      <c r="I10385" s="334">
        <v>0</v>
      </c>
      <c r="J10385" s="334">
        <v>0</v>
      </c>
      <c r="K10385" s="334">
        <v>0</v>
      </c>
      <c r="L10385" s="334">
        <v>0</v>
      </c>
      <c r="M10385" s="334">
        <v>0</v>
      </c>
      <c r="N10385" s="334">
        <v>0</v>
      </c>
      <c r="O10385" s="334">
        <v>0</v>
      </c>
      <c r="P10385" s="334">
        <v>2.5</v>
      </c>
      <c r="Q10385" s="334">
        <v>1.4</v>
      </c>
      <c r="R10385" s="334">
        <v>0</v>
      </c>
      <c r="S10385" s="334">
        <v>0</v>
      </c>
      <c r="T10385" s="334">
        <v>0</v>
      </c>
      <c r="U10385" s="334">
        <v>0</v>
      </c>
      <c r="V10385" s="334">
        <v>0</v>
      </c>
      <c r="W10385" s="334">
        <v>0</v>
      </c>
      <c r="X10385" s="334">
        <v>0</v>
      </c>
      <c r="Y10385" s="334">
        <v>0</v>
      </c>
      <c r="Z10385" s="334">
        <v>0.5</v>
      </c>
      <c r="AA10385" s="334">
        <v>3.4</v>
      </c>
      <c r="AB10385" s="334">
        <v>0.2</v>
      </c>
      <c r="AD10385" s="334">
        <v>8</v>
      </c>
      <c r="AE10385" s="334">
        <f t="shared" si="1627"/>
        <v>8</v>
      </c>
      <c r="AF10385" s="334">
        <f t="shared" si="1628"/>
        <v>8</v>
      </c>
      <c r="AG10385" s="340">
        <f t="shared" si="1629"/>
        <v>0</v>
      </c>
      <c r="AI10385" s="340">
        <f t="shared" si="1630"/>
        <v>0</v>
      </c>
      <c r="AJ10385" s="340">
        <f t="shared" si="1630"/>
        <v>8</v>
      </c>
      <c r="AK10385" s="340">
        <f t="shared" si="1630"/>
        <v>0</v>
      </c>
      <c r="AL10385" s="340">
        <f t="shared" si="1630"/>
        <v>0</v>
      </c>
      <c r="AM10385" s="340">
        <f t="shared" si="1630"/>
        <v>0</v>
      </c>
    </row>
    <row r="10386" spans="1:39" x14ac:dyDescent="0.35">
      <c r="A10386" s="337">
        <v>32299</v>
      </c>
      <c r="B10386" s="338">
        <f t="shared" si="1624"/>
        <v>1988</v>
      </c>
      <c r="C10386" s="338">
        <f t="shared" si="1625"/>
        <v>6</v>
      </c>
      <c r="D10386" s="338">
        <f t="shared" si="1626"/>
        <v>5</v>
      </c>
      <c r="E10386" s="334">
        <v>0</v>
      </c>
      <c r="F10386" s="334">
        <v>0</v>
      </c>
      <c r="G10386" s="334">
        <v>6.4</v>
      </c>
      <c r="H10386" s="334">
        <v>1.2</v>
      </c>
      <c r="I10386" s="334">
        <v>0</v>
      </c>
      <c r="J10386" s="334">
        <v>0</v>
      </c>
      <c r="K10386" s="334">
        <v>0</v>
      </c>
      <c r="L10386" s="334">
        <v>0</v>
      </c>
      <c r="M10386" s="334">
        <v>0</v>
      </c>
      <c r="N10386" s="334">
        <v>0</v>
      </c>
      <c r="O10386" s="334">
        <v>0</v>
      </c>
      <c r="P10386" s="334">
        <v>0</v>
      </c>
      <c r="Q10386" s="334">
        <v>0</v>
      </c>
      <c r="R10386" s="334">
        <v>0</v>
      </c>
      <c r="S10386" s="334">
        <v>0</v>
      </c>
      <c r="T10386" s="334">
        <v>0</v>
      </c>
      <c r="U10386" s="334">
        <v>0</v>
      </c>
      <c r="V10386" s="334">
        <v>0</v>
      </c>
      <c r="W10386" s="334">
        <v>0</v>
      </c>
      <c r="X10386" s="334">
        <v>0</v>
      </c>
      <c r="Y10386" s="334">
        <v>0</v>
      </c>
      <c r="Z10386" s="334">
        <v>0</v>
      </c>
      <c r="AA10386" s="334">
        <v>0</v>
      </c>
      <c r="AB10386" s="334">
        <v>0</v>
      </c>
      <c r="AD10386" s="334">
        <v>7.6</v>
      </c>
      <c r="AE10386" s="334">
        <f t="shared" si="1627"/>
        <v>7.6</v>
      </c>
      <c r="AF10386" s="334">
        <f t="shared" si="1628"/>
        <v>7.6000000000000005</v>
      </c>
      <c r="AG10386" s="340">
        <f t="shared" si="1629"/>
        <v>8.8817841970012523E-16</v>
      </c>
      <c r="AI10386" s="340">
        <f t="shared" si="1630"/>
        <v>0</v>
      </c>
      <c r="AJ10386" s="340">
        <f t="shared" si="1630"/>
        <v>7.6000000000000005</v>
      </c>
      <c r="AK10386" s="340">
        <f t="shared" si="1630"/>
        <v>0</v>
      </c>
      <c r="AL10386" s="340">
        <f t="shared" si="1630"/>
        <v>0</v>
      </c>
      <c r="AM10386" s="340">
        <f t="shared" si="1630"/>
        <v>0</v>
      </c>
    </row>
    <row r="10387" spans="1:39" x14ac:dyDescent="0.35">
      <c r="A10387" s="337">
        <v>32300</v>
      </c>
      <c r="B10387" s="338">
        <f t="shared" si="1624"/>
        <v>1988</v>
      </c>
      <c r="C10387" s="338">
        <f t="shared" si="1625"/>
        <v>6</v>
      </c>
      <c r="D10387" s="338">
        <f t="shared" si="1626"/>
        <v>6</v>
      </c>
      <c r="E10387" s="334">
        <v>0</v>
      </c>
      <c r="F10387" s="334">
        <v>0</v>
      </c>
      <c r="G10387" s="334">
        <v>0</v>
      </c>
      <c r="H10387" s="334">
        <v>0</v>
      </c>
      <c r="I10387" s="334">
        <v>0</v>
      </c>
      <c r="J10387" s="334">
        <v>0</v>
      </c>
      <c r="K10387" s="334">
        <v>0</v>
      </c>
      <c r="L10387" s="334">
        <v>0</v>
      </c>
      <c r="M10387" s="334">
        <v>0</v>
      </c>
      <c r="N10387" s="334">
        <v>0</v>
      </c>
      <c r="O10387" s="334">
        <v>0</v>
      </c>
      <c r="P10387" s="334">
        <v>0</v>
      </c>
      <c r="Q10387" s="334">
        <v>0</v>
      </c>
      <c r="R10387" s="334">
        <v>0</v>
      </c>
      <c r="S10387" s="334">
        <v>0</v>
      </c>
      <c r="T10387" s="334">
        <v>0</v>
      </c>
      <c r="U10387" s="334">
        <v>0</v>
      </c>
      <c r="V10387" s="334">
        <v>0</v>
      </c>
      <c r="W10387" s="334">
        <v>0</v>
      </c>
      <c r="X10387" s="334">
        <v>0</v>
      </c>
      <c r="Y10387" s="334">
        <v>0</v>
      </c>
      <c r="Z10387" s="334">
        <v>0</v>
      </c>
      <c r="AA10387" s="334">
        <v>0</v>
      </c>
      <c r="AB10387" s="334">
        <v>0</v>
      </c>
      <c r="AD10387" s="334">
        <v>0</v>
      </c>
      <c r="AE10387" s="334">
        <f t="shared" si="1627"/>
        <v>0</v>
      </c>
      <c r="AF10387" s="334">
        <f t="shared" si="1628"/>
        <v>0</v>
      </c>
      <c r="AG10387" s="340">
        <f t="shared" si="1629"/>
        <v>0</v>
      </c>
      <c r="AI10387" s="340">
        <f t="shared" si="1630"/>
        <v>0</v>
      </c>
      <c r="AJ10387" s="340">
        <f t="shared" si="1630"/>
        <v>0</v>
      </c>
      <c r="AK10387" s="340">
        <f t="shared" si="1630"/>
        <v>0</v>
      </c>
      <c r="AL10387" s="340">
        <f t="shared" si="1630"/>
        <v>0</v>
      </c>
      <c r="AM10387" s="340">
        <f t="shared" si="1630"/>
        <v>0</v>
      </c>
    </row>
    <row r="10388" spans="1:39" x14ac:dyDescent="0.35">
      <c r="A10388" s="337">
        <v>32301</v>
      </c>
      <c r="B10388" s="338">
        <f t="shared" si="1624"/>
        <v>1988</v>
      </c>
      <c r="C10388" s="338">
        <f t="shared" si="1625"/>
        <v>6</v>
      </c>
      <c r="D10388" s="338">
        <f t="shared" si="1626"/>
        <v>7</v>
      </c>
      <c r="E10388" s="334">
        <v>0</v>
      </c>
      <c r="F10388" s="334">
        <v>0</v>
      </c>
      <c r="G10388" s="334">
        <v>0.2</v>
      </c>
      <c r="H10388" s="334">
        <v>0</v>
      </c>
      <c r="I10388" s="334">
        <v>0</v>
      </c>
      <c r="J10388" s="334">
        <v>0</v>
      </c>
      <c r="K10388" s="334">
        <v>2.2000000000000002</v>
      </c>
      <c r="L10388" s="334">
        <v>0</v>
      </c>
      <c r="M10388" s="334">
        <v>0.2</v>
      </c>
      <c r="N10388" s="334">
        <v>0</v>
      </c>
      <c r="O10388" s="334">
        <v>1.7</v>
      </c>
      <c r="P10388" s="334">
        <v>0.4</v>
      </c>
      <c r="Q10388" s="334">
        <v>1.5</v>
      </c>
      <c r="R10388" s="334">
        <v>0.4</v>
      </c>
      <c r="S10388" s="334">
        <v>0</v>
      </c>
      <c r="T10388" s="334">
        <v>0</v>
      </c>
      <c r="U10388" s="334">
        <v>0</v>
      </c>
      <c r="V10388" s="334">
        <v>0</v>
      </c>
      <c r="W10388" s="334">
        <v>0</v>
      </c>
      <c r="X10388" s="334">
        <v>0</v>
      </c>
      <c r="Y10388" s="334">
        <v>0</v>
      </c>
      <c r="Z10388" s="334">
        <v>4.7</v>
      </c>
      <c r="AA10388" s="334">
        <v>0.2</v>
      </c>
      <c r="AB10388" s="334">
        <v>0</v>
      </c>
      <c r="AD10388" s="334">
        <v>11.5</v>
      </c>
      <c r="AE10388" s="334">
        <f t="shared" si="1627"/>
        <v>11.5</v>
      </c>
      <c r="AF10388" s="334">
        <f t="shared" si="1628"/>
        <v>11.5</v>
      </c>
      <c r="AG10388" s="340">
        <f t="shared" si="1629"/>
        <v>0</v>
      </c>
      <c r="AI10388" s="340">
        <f t="shared" ref="AI10388:AM10403" si="1631">IF($C10388=AI$1,$AF10388,0)</f>
        <v>0</v>
      </c>
      <c r="AJ10388" s="340">
        <f t="shared" si="1631"/>
        <v>11.5</v>
      </c>
      <c r="AK10388" s="340">
        <f t="shared" si="1631"/>
        <v>0</v>
      </c>
      <c r="AL10388" s="340">
        <f t="shared" si="1631"/>
        <v>0</v>
      </c>
      <c r="AM10388" s="340">
        <f t="shared" si="1631"/>
        <v>0</v>
      </c>
    </row>
    <row r="10389" spans="1:39" x14ac:dyDescent="0.35">
      <c r="A10389" s="337">
        <v>32302</v>
      </c>
      <c r="B10389" s="338">
        <f t="shared" si="1624"/>
        <v>1988</v>
      </c>
      <c r="C10389" s="338">
        <f t="shared" si="1625"/>
        <v>6</v>
      </c>
      <c r="D10389" s="338">
        <f t="shared" si="1626"/>
        <v>8</v>
      </c>
      <c r="E10389" s="334">
        <v>0</v>
      </c>
      <c r="F10389" s="334">
        <v>0</v>
      </c>
      <c r="G10389" s="334">
        <v>0</v>
      </c>
      <c r="H10389" s="334">
        <v>0</v>
      </c>
      <c r="I10389" s="334">
        <v>0</v>
      </c>
      <c r="J10389" s="334">
        <v>0</v>
      </c>
      <c r="K10389" s="334">
        <v>0</v>
      </c>
      <c r="L10389" s="334">
        <v>0</v>
      </c>
      <c r="M10389" s="334">
        <v>0</v>
      </c>
      <c r="N10389" s="334">
        <v>0</v>
      </c>
      <c r="O10389" s="334">
        <v>0</v>
      </c>
      <c r="P10389" s="334">
        <v>0</v>
      </c>
      <c r="Q10389" s="334">
        <v>0</v>
      </c>
      <c r="R10389" s="334">
        <v>0</v>
      </c>
      <c r="S10389" s="334">
        <v>0</v>
      </c>
      <c r="T10389" s="334">
        <v>0</v>
      </c>
      <c r="U10389" s="334">
        <v>0.4</v>
      </c>
      <c r="V10389" s="334">
        <v>1.7</v>
      </c>
      <c r="W10389" s="334">
        <v>2.2999999999999998</v>
      </c>
      <c r="X10389" s="334">
        <v>2.5</v>
      </c>
      <c r="Y10389" s="334">
        <v>1.7</v>
      </c>
      <c r="Z10389" s="334">
        <v>0.6</v>
      </c>
      <c r="AA10389" s="334">
        <v>1.4</v>
      </c>
      <c r="AB10389" s="334">
        <v>1.2</v>
      </c>
      <c r="AD10389" s="334">
        <v>11.8</v>
      </c>
      <c r="AE10389" s="334">
        <f t="shared" si="1627"/>
        <v>11.8</v>
      </c>
      <c r="AF10389" s="334">
        <f t="shared" si="1628"/>
        <v>11.799999999999999</v>
      </c>
      <c r="AG10389" s="340">
        <f t="shared" si="1629"/>
        <v>1.7763568394002505E-15</v>
      </c>
      <c r="AI10389" s="340">
        <f t="shared" si="1631"/>
        <v>0</v>
      </c>
      <c r="AJ10389" s="340">
        <f t="shared" si="1631"/>
        <v>11.799999999999999</v>
      </c>
      <c r="AK10389" s="340">
        <f t="shared" si="1631"/>
        <v>0</v>
      </c>
      <c r="AL10389" s="340">
        <f t="shared" si="1631"/>
        <v>0</v>
      </c>
      <c r="AM10389" s="340">
        <f t="shared" si="1631"/>
        <v>0</v>
      </c>
    </row>
    <row r="10390" spans="1:39" x14ac:dyDescent="0.35">
      <c r="A10390" s="337">
        <v>32303</v>
      </c>
      <c r="B10390" s="338">
        <f t="shared" si="1624"/>
        <v>1988</v>
      </c>
      <c r="C10390" s="338">
        <f t="shared" si="1625"/>
        <v>6</v>
      </c>
      <c r="D10390" s="338">
        <f t="shared" si="1626"/>
        <v>9</v>
      </c>
      <c r="E10390" s="334">
        <v>0.8</v>
      </c>
      <c r="F10390" s="334">
        <v>0</v>
      </c>
      <c r="G10390" s="334">
        <v>0</v>
      </c>
      <c r="H10390" s="334">
        <v>0</v>
      </c>
      <c r="I10390" s="334">
        <v>0</v>
      </c>
      <c r="J10390" s="334">
        <v>0</v>
      </c>
      <c r="K10390" s="334">
        <v>0</v>
      </c>
      <c r="L10390" s="334">
        <v>0</v>
      </c>
      <c r="M10390" s="334">
        <v>0</v>
      </c>
      <c r="N10390" s="334">
        <v>0</v>
      </c>
      <c r="O10390" s="334">
        <v>0</v>
      </c>
      <c r="P10390" s="334">
        <v>0</v>
      </c>
      <c r="Q10390" s="334">
        <v>0</v>
      </c>
      <c r="R10390" s="334">
        <v>0</v>
      </c>
      <c r="S10390" s="334">
        <v>0</v>
      </c>
      <c r="T10390" s="334">
        <v>0</v>
      </c>
      <c r="U10390" s="334">
        <v>0</v>
      </c>
      <c r="V10390" s="334">
        <v>0</v>
      </c>
      <c r="W10390" s="334">
        <v>0</v>
      </c>
      <c r="X10390" s="334">
        <v>0</v>
      </c>
      <c r="Y10390" s="334">
        <v>0</v>
      </c>
      <c r="Z10390" s="334">
        <v>0</v>
      </c>
      <c r="AA10390" s="334">
        <v>0</v>
      </c>
      <c r="AB10390" s="334">
        <v>0</v>
      </c>
      <c r="AD10390" s="334">
        <v>0.8</v>
      </c>
      <c r="AE10390" s="334">
        <f t="shared" si="1627"/>
        <v>0.8</v>
      </c>
      <c r="AF10390" s="334">
        <f t="shared" si="1628"/>
        <v>0.8</v>
      </c>
      <c r="AG10390" s="340">
        <f t="shared" si="1629"/>
        <v>0</v>
      </c>
      <c r="AI10390" s="340">
        <f t="shared" si="1631"/>
        <v>0</v>
      </c>
      <c r="AJ10390" s="340">
        <f t="shared" si="1631"/>
        <v>0.8</v>
      </c>
      <c r="AK10390" s="340">
        <f t="shared" si="1631"/>
        <v>0</v>
      </c>
      <c r="AL10390" s="340">
        <f t="shared" si="1631"/>
        <v>0</v>
      </c>
      <c r="AM10390" s="340">
        <f t="shared" si="1631"/>
        <v>0</v>
      </c>
    </row>
    <row r="10391" spans="1:39" x14ac:dyDescent="0.35">
      <c r="A10391" s="337">
        <v>32304</v>
      </c>
      <c r="B10391" s="338">
        <f t="shared" si="1624"/>
        <v>1988</v>
      </c>
      <c r="C10391" s="338">
        <f t="shared" si="1625"/>
        <v>6</v>
      </c>
      <c r="D10391" s="338">
        <f t="shared" si="1626"/>
        <v>10</v>
      </c>
      <c r="E10391" s="334">
        <v>0</v>
      </c>
      <c r="F10391" s="334">
        <v>0</v>
      </c>
      <c r="G10391" s="334">
        <v>0</v>
      </c>
      <c r="H10391" s="334">
        <v>0</v>
      </c>
      <c r="I10391" s="334">
        <v>0</v>
      </c>
      <c r="J10391" s="334">
        <v>0</v>
      </c>
      <c r="K10391" s="334">
        <v>0</v>
      </c>
      <c r="L10391" s="334">
        <v>0</v>
      </c>
      <c r="M10391" s="334">
        <v>0</v>
      </c>
      <c r="N10391" s="334">
        <v>0</v>
      </c>
      <c r="O10391" s="334">
        <v>0</v>
      </c>
      <c r="P10391" s="334">
        <v>0</v>
      </c>
      <c r="Q10391" s="334">
        <v>0</v>
      </c>
      <c r="R10391" s="334">
        <v>0</v>
      </c>
      <c r="S10391" s="334">
        <v>0</v>
      </c>
      <c r="T10391" s="334">
        <v>0</v>
      </c>
      <c r="U10391" s="334">
        <v>1.3</v>
      </c>
      <c r="V10391" s="334">
        <v>0</v>
      </c>
      <c r="W10391" s="334">
        <v>0</v>
      </c>
      <c r="X10391" s="334">
        <v>0</v>
      </c>
      <c r="Y10391" s="334">
        <v>0</v>
      </c>
      <c r="Z10391" s="334">
        <v>0</v>
      </c>
      <c r="AA10391" s="334">
        <v>0</v>
      </c>
      <c r="AB10391" s="334">
        <v>0</v>
      </c>
      <c r="AD10391" s="334">
        <v>1.3</v>
      </c>
      <c r="AE10391" s="334">
        <f t="shared" si="1627"/>
        <v>1.3</v>
      </c>
      <c r="AF10391" s="334">
        <f t="shared" si="1628"/>
        <v>1.3</v>
      </c>
      <c r="AG10391" s="340">
        <f t="shared" si="1629"/>
        <v>0</v>
      </c>
      <c r="AI10391" s="340">
        <f t="shared" si="1631"/>
        <v>0</v>
      </c>
      <c r="AJ10391" s="340">
        <f t="shared" si="1631"/>
        <v>1.3</v>
      </c>
      <c r="AK10391" s="340">
        <f t="shared" si="1631"/>
        <v>0</v>
      </c>
      <c r="AL10391" s="340">
        <f t="shared" si="1631"/>
        <v>0</v>
      </c>
      <c r="AM10391" s="340">
        <f t="shared" si="1631"/>
        <v>0</v>
      </c>
    </row>
    <row r="10392" spans="1:39" x14ac:dyDescent="0.35">
      <c r="A10392" s="337">
        <v>32305</v>
      </c>
      <c r="B10392" s="338">
        <f t="shared" si="1624"/>
        <v>1988</v>
      </c>
      <c r="C10392" s="338">
        <f t="shared" si="1625"/>
        <v>6</v>
      </c>
      <c r="D10392" s="338">
        <f t="shared" si="1626"/>
        <v>11</v>
      </c>
      <c r="E10392" s="334">
        <v>0</v>
      </c>
      <c r="F10392" s="334">
        <v>0</v>
      </c>
      <c r="G10392" s="334">
        <v>0</v>
      </c>
      <c r="H10392" s="334">
        <v>0</v>
      </c>
      <c r="I10392" s="334">
        <v>0</v>
      </c>
      <c r="J10392" s="334">
        <v>0</v>
      </c>
      <c r="K10392" s="334">
        <v>0</v>
      </c>
      <c r="L10392" s="334">
        <v>0</v>
      </c>
      <c r="M10392" s="334">
        <v>0</v>
      </c>
      <c r="N10392" s="334">
        <v>0</v>
      </c>
      <c r="O10392" s="334">
        <v>0</v>
      </c>
      <c r="P10392" s="334">
        <v>0</v>
      </c>
      <c r="Q10392" s="334">
        <v>0</v>
      </c>
      <c r="R10392" s="334">
        <v>0</v>
      </c>
      <c r="S10392" s="334">
        <v>0</v>
      </c>
      <c r="T10392" s="334">
        <v>0</v>
      </c>
      <c r="U10392" s="334">
        <v>0</v>
      </c>
      <c r="V10392" s="334">
        <v>0</v>
      </c>
      <c r="W10392" s="334">
        <v>0</v>
      </c>
      <c r="X10392" s="334">
        <v>0</v>
      </c>
      <c r="Y10392" s="334">
        <v>0</v>
      </c>
      <c r="Z10392" s="334">
        <v>0</v>
      </c>
      <c r="AA10392" s="334">
        <v>0</v>
      </c>
      <c r="AB10392" s="334">
        <v>0</v>
      </c>
      <c r="AD10392" s="334">
        <v>0</v>
      </c>
      <c r="AE10392" s="334">
        <f t="shared" si="1627"/>
        <v>0</v>
      </c>
      <c r="AF10392" s="334">
        <f t="shared" si="1628"/>
        <v>0</v>
      </c>
      <c r="AG10392" s="340">
        <f t="shared" si="1629"/>
        <v>0</v>
      </c>
      <c r="AI10392" s="340">
        <f t="shared" si="1631"/>
        <v>0</v>
      </c>
      <c r="AJ10392" s="340">
        <f t="shared" si="1631"/>
        <v>0</v>
      </c>
      <c r="AK10392" s="340">
        <f t="shared" si="1631"/>
        <v>0</v>
      </c>
      <c r="AL10392" s="340">
        <f t="shared" si="1631"/>
        <v>0</v>
      </c>
      <c r="AM10392" s="340">
        <f t="shared" si="1631"/>
        <v>0</v>
      </c>
    </row>
    <row r="10393" spans="1:39" x14ac:dyDescent="0.35">
      <c r="A10393" s="337">
        <v>32306</v>
      </c>
      <c r="B10393" s="338">
        <f t="shared" si="1624"/>
        <v>1988</v>
      </c>
      <c r="C10393" s="338">
        <f t="shared" si="1625"/>
        <v>6</v>
      </c>
      <c r="D10393" s="338">
        <f t="shared" si="1626"/>
        <v>12</v>
      </c>
      <c r="E10393" s="334">
        <v>0</v>
      </c>
      <c r="F10393" s="334">
        <v>0</v>
      </c>
      <c r="G10393" s="334">
        <v>0</v>
      </c>
      <c r="H10393" s="334">
        <v>0</v>
      </c>
      <c r="I10393" s="334">
        <v>0</v>
      </c>
      <c r="J10393" s="334">
        <v>0</v>
      </c>
      <c r="K10393" s="334">
        <v>0</v>
      </c>
      <c r="L10393" s="334">
        <v>0</v>
      </c>
      <c r="M10393" s="334">
        <v>0</v>
      </c>
      <c r="N10393" s="334">
        <v>0</v>
      </c>
      <c r="O10393" s="334">
        <v>0</v>
      </c>
      <c r="P10393" s="334">
        <v>0</v>
      </c>
      <c r="Q10393" s="334">
        <v>0</v>
      </c>
      <c r="R10393" s="334">
        <v>0</v>
      </c>
      <c r="S10393" s="334">
        <v>0</v>
      </c>
      <c r="T10393" s="334">
        <v>0</v>
      </c>
      <c r="U10393" s="334">
        <v>0</v>
      </c>
      <c r="V10393" s="334">
        <v>0</v>
      </c>
      <c r="W10393" s="334">
        <v>0</v>
      </c>
      <c r="X10393" s="334">
        <v>0</v>
      </c>
      <c r="Y10393" s="334">
        <v>1.3</v>
      </c>
      <c r="Z10393" s="334">
        <v>2.5</v>
      </c>
      <c r="AA10393" s="334">
        <v>0</v>
      </c>
      <c r="AB10393" s="334">
        <v>0</v>
      </c>
      <c r="AD10393" s="334">
        <v>3.8</v>
      </c>
      <c r="AE10393" s="334">
        <f t="shared" si="1627"/>
        <v>3.8</v>
      </c>
      <c r="AF10393" s="334">
        <f t="shared" si="1628"/>
        <v>3.8</v>
      </c>
      <c r="AG10393" s="340">
        <f t="shared" si="1629"/>
        <v>0</v>
      </c>
      <c r="AI10393" s="340">
        <f t="shared" si="1631"/>
        <v>0</v>
      </c>
      <c r="AJ10393" s="340">
        <f t="shared" si="1631"/>
        <v>3.8</v>
      </c>
      <c r="AK10393" s="340">
        <f t="shared" si="1631"/>
        <v>0</v>
      </c>
      <c r="AL10393" s="340">
        <f t="shared" si="1631"/>
        <v>0</v>
      </c>
      <c r="AM10393" s="340">
        <f t="shared" si="1631"/>
        <v>0</v>
      </c>
    </row>
    <row r="10394" spans="1:39" x14ac:dyDescent="0.35">
      <c r="A10394" s="337">
        <v>32307</v>
      </c>
      <c r="B10394" s="338">
        <f t="shared" si="1624"/>
        <v>1988</v>
      </c>
      <c r="C10394" s="338">
        <f t="shared" si="1625"/>
        <v>6</v>
      </c>
      <c r="D10394" s="338">
        <f t="shared" si="1626"/>
        <v>13</v>
      </c>
      <c r="E10394" s="334">
        <v>0</v>
      </c>
      <c r="F10394" s="334">
        <v>0</v>
      </c>
      <c r="G10394" s="334">
        <v>0</v>
      </c>
      <c r="H10394" s="334">
        <v>0</v>
      </c>
      <c r="I10394" s="334">
        <v>0</v>
      </c>
      <c r="J10394" s="334">
        <v>0</v>
      </c>
      <c r="K10394" s="334">
        <v>0</v>
      </c>
      <c r="L10394" s="334">
        <v>0</v>
      </c>
      <c r="M10394" s="334">
        <v>0</v>
      </c>
      <c r="N10394" s="334">
        <v>0</v>
      </c>
      <c r="O10394" s="334">
        <v>0</v>
      </c>
      <c r="P10394" s="334">
        <v>0</v>
      </c>
      <c r="Q10394" s="334">
        <v>0</v>
      </c>
      <c r="R10394" s="334">
        <v>0</v>
      </c>
      <c r="S10394" s="334">
        <v>0</v>
      </c>
      <c r="T10394" s="334">
        <v>0</v>
      </c>
      <c r="U10394" s="334">
        <v>0</v>
      </c>
      <c r="V10394" s="334">
        <v>0</v>
      </c>
      <c r="W10394" s="334">
        <v>0</v>
      </c>
      <c r="X10394" s="334">
        <v>0</v>
      </c>
      <c r="Y10394" s="334">
        <v>0</v>
      </c>
      <c r="Z10394" s="334">
        <v>0</v>
      </c>
      <c r="AA10394" s="334">
        <v>0</v>
      </c>
      <c r="AB10394" s="334">
        <v>0</v>
      </c>
      <c r="AD10394" s="334">
        <v>0</v>
      </c>
      <c r="AE10394" s="334">
        <f t="shared" si="1627"/>
        <v>0</v>
      </c>
      <c r="AF10394" s="334">
        <f t="shared" si="1628"/>
        <v>0</v>
      </c>
      <c r="AG10394" s="340">
        <f t="shared" si="1629"/>
        <v>0</v>
      </c>
      <c r="AI10394" s="340">
        <f t="shared" si="1631"/>
        <v>0</v>
      </c>
      <c r="AJ10394" s="340">
        <f t="shared" si="1631"/>
        <v>0</v>
      </c>
      <c r="AK10394" s="340">
        <f t="shared" si="1631"/>
        <v>0</v>
      </c>
      <c r="AL10394" s="340">
        <f t="shared" si="1631"/>
        <v>0</v>
      </c>
      <c r="AM10394" s="340">
        <f t="shared" si="1631"/>
        <v>0</v>
      </c>
    </row>
    <row r="10395" spans="1:39" x14ac:dyDescent="0.35">
      <c r="A10395" s="337">
        <v>32308</v>
      </c>
      <c r="B10395" s="338">
        <f t="shared" si="1624"/>
        <v>1988</v>
      </c>
      <c r="C10395" s="338">
        <f t="shared" si="1625"/>
        <v>6</v>
      </c>
      <c r="D10395" s="338">
        <f t="shared" si="1626"/>
        <v>14</v>
      </c>
      <c r="E10395" s="334">
        <v>0</v>
      </c>
      <c r="F10395" s="334">
        <v>0</v>
      </c>
      <c r="G10395" s="334">
        <v>0</v>
      </c>
      <c r="H10395" s="334">
        <v>0</v>
      </c>
      <c r="I10395" s="334">
        <v>0</v>
      </c>
      <c r="J10395" s="334">
        <v>0</v>
      </c>
      <c r="K10395" s="334">
        <v>0</v>
      </c>
      <c r="L10395" s="334">
        <v>0</v>
      </c>
      <c r="M10395" s="334">
        <v>0</v>
      </c>
      <c r="N10395" s="334">
        <v>0</v>
      </c>
      <c r="O10395" s="334">
        <v>0</v>
      </c>
      <c r="P10395" s="334">
        <v>0</v>
      </c>
      <c r="Q10395" s="334">
        <v>0</v>
      </c>
      <c r="R10395" s="334">
        <v>0</v>
      </c>
      <c r="S10395" s="334">
        <v>0</v>
      </c>
      <c r="T10395" s="334">
        <v>0</v>
      </c>
      <c r="U10395" s="334">
        <v>0</v>
      </c>
      <c r="V10395" s="334">
        <v>0</v>
      </c>
      <c r="W10395" s="334">
        <v>0</v>
      </c>
      <c r="X10395" s="334">
        <v>0</v>
      </c>
      <c r="Y10395" s="334">
        <v>0</v>
      </c>
      <c r="Z10395" s="334">
        <v>0</v>
      </c>
      <c r="AA10395" s="334">
        <v>0</v>
      </c>
      <c r="AB10395" s="334">
        <v>0</v>
      </c>
      <c r="AD10395" s="334">
        <v>0</v>
      </c>
      <c r="AE10395" s="334">
        <f t="shared" si="1627"/>
        <v>0</v>
      </c>
      <c r="AF10395" s="334">
        <f t="shared" si="1628"/>
        <v>0</v>
      </c>
      <c r="AG10395" s="340">
        <f t="shared" si="1629"/>
        <v>0</v>
      </c>
      <c r="AI10395" s="340">
        <f t="shared" si="1631"/>
        <v>0</v>
      </c>
      <c r="AJ10395" s="340">
        <f t="shared" si="1631"/>
        <v>0</v>
      </c>
      <c r="AK10395" s="340">
        <f t="shared" si="1631"/>
        <v>0</v>
      </c>
      <c r="AL10395" s="340">
        <f t="shared" si="1631"/>
        <v>0</v>
      </c>
      <c r="AM10395" s="340">
        <f t="shared" si="1631"/>
        <v>0</v>
      </c>
    </row>
    <row r="10396" spans="1:39" x14ac:dyDescent="0.35">
      <c r="A10396" s="337">
        <v>32309</v>
      </c>
      <c r="B10396" s="338">
        <f t="shared" si="1624"/>
        <v>1988</v>
      </c>
      <c r="C10396" s="338">
        <f t="shared" si="1625"/>
        <v>6</v>
      </c>
      <c r="D10396" s="338">
        <f t="shared" si="1626"/>
        <v>15</v>
      </c>
      <c r="E10396" s="334">
        <v>0</v>
      </c>
      <c r="F10396" s="334">
        <v>0</v>
      </c>
      <c r="G10396" s="334">
        <v>0</v>
      </c>
      <c r="H10396" s="334">
        <v>0</v>
      </c>
      <c r="I10396" s="334">
        <v>0</v>
      </c>
      <c r="J10396" s="334">
        <v>0</v>
      </c>
      <c r="K10396" s="334">
        <v>0</v>
      </c>
      <c r="L10396" s="334">
        <v>0</v>
      </c>
      <c r="M10396" s="334">
        <v>0</v>
      </c>
      <c r="N10396" s="334">
        <v>0</v>
      </c>
      <c r="O10396" s="334">
        <v>0</v>
      </c>
      <c r="P10396" s="334">
        <v>0</v>
      </c>
      <c r="Q10396" s="334">
        <v>0</v>
      </c>
      <c r="R10396" s="334">
        <v>0</v>
      </c>
      <c r="S10396" s="334">
        <v>0</v>
      </c>
      <c r="T10396" s="334">
        <v>0</v>
      </c>
      <c r="U10396" s="334">
        <v>0</v>
      </c>
      <c r="V10396" s="334">
        <v>0</v>
      </c>
      <c r="W10396" s="334">
        <v>0</v>
      </c>
      <c r="X10396" s="334">
        <v>0</v>
      </c>
      <c r="Y10396" s="334">
        <v>0</v>
      </c>
      <c r="Z10396" s="334">
        <v>0</v>
      </c>
      <c r="AA10396" s="334">
        <v>0</v>
      </c>
      <c r="AB10396" s="334">
        <v>0</v>
      </c>
      <c r="AD10396" s="334">
        <v>0</v>
      </c>
      <c r="AE10396" s="334">
        <f t="shared" si="1627"/>
        <v>0</v>
      </c>
      <c r="AF10396" s="334">
        <f t="shared" si="1628"/>
        <v>0</v>
      </c>
      <c r="AG10396" s="340">
        <f t="shared" si="1629"/>
        <v>0</v>
      </c>
      <c r="AI10396" s="340">
        <f t="shared" si="1631"/>
        <v>0</v>
      </c>
      <c r="AJ10396" s="340">
        <f t="shared" si="1631"/>
        <v>0</v>
      </c>
      <c r="AK10396" s="340">
        <f t="shared" si="1631"/>
        <v>0</v>
      </c>
      <c r="AL10396" s="340">
        <f t="shared" si="1631"/>
        <v>0</v>
      </c>
      <c r="AM10396" s="340">
        <f t="shared" si="1631"/>
        <v>0</v>
      </c>
    </row>
    <row r="10397" spans="1:39" x14ac:dyDescent="0.35">
      <c r="A10397" s="337">
        <v>32310</v>
      </c>
      <c r="B10397" s="338">
        <f t="shared" si="1624"/>
        <v>1988</v>
      </c>
      <c r="C10397" s="338">
        <f t="shared" si="1625"/>
        <v>6</v>
      </c>
      <c r="D10397" s="338">
        <f t="shared" si="1626"/>
        <v>16</v>
      </c>
      <c r="E10397" s="334">
        <v>0</v>
      </c>
      <c r="F10397" s="334">
        <v>0</v>
      </c>
      <c r="G10397" s="334">
        <v>0</v>
      </c>
      <c r="H10397" s="334">
        <v>0</v>
      </c>
      <c r="I10397" s="334">
        <v>0</v>
      </c>
      <c r="J10397" s="334">
        <v>0</v>
      </c>
      <c r="K10397" s="334">
        <v>0</v>
      </c>
      <c r="L10397" s="334">
        <v>0</v>
      </c>
      <c r="M10397" s="334">
        <v>0</v>
      </c>
      <c r="N10397" s="334">
        <v>0</v>
      </c>
      <c r="O10397" s="334">
        <v>0</v>
      </c>
      <c r="P10397" s="334">
        <v>0</v>
      </c>
      <c r="Q10397" s="334">
        <v>0</v>
      </c>
      <c r="R10397" s="334">
        <v>0</v>
      </c>
      <c r="S10397" s="334">
        <v>0</v>
      </c>
      <c r="T10397" s="334">
        <v>0</v>
      </c>
      <c r="U10397" s="334">
        <v>0</v>
      </c>
      <c r="V10397" s="334">
        <v>0</v>
      </c>
      <c r="W10397" s="334">
        <v>0</v>
      </c>
      <c r="X10397" s="334">
        <v>0</v>
      </c>
      <c r="Y10397" s="334">
        <v>0</v>
      </c>
      <c r="Z10397" s="334">
        <v>0</v>
      </c>
      <c r="AA10397" s="334">
        <v>0</v>
      </c>
      <c r="AB10397" s="334">
        <v>0</v>
      </c>
      <c r="AD10397" s="334">
        <v>0</v>
      </c>
      <c r="AE10397" s="334">
        <f t="shared" si="1627"/>
        <v>0</v>
      </c>
      <c r="AF10397" s="334">
        <f t="shared" si="1628"/>
        <v>0</v>
      </c>
      <c r="AG10397" s="340">
        <f t="shared" si="1629"/>
        <v>0</v>
      </c>
      <c r="AI10397" s="340">
        <f t="shared" si="1631"/>
        <v>0</v>
      </c>
      <c r="AJ10397" s="340">
        <f t="shared" si="1631"/>
        <v>0</v>
      </c>
      <c r="AK10397" s="340">
        <f t="shared" si="1631"/>
        <v>0</v>
      </c>
      <c r="AL10397" s="340">
        <f t="shared" si="1631"/>
        <v>0</v>
      </c>
      <c r="AM10397" s="340">
        <f t="shared" si="1631"/>
        <v>0</v>
      </c>
    </row>
    <row r="10398" spans="1:39" x14ac:dyDescent="0.35">
      <c r="A10398" s="337">
        <v>32311</v>
      </c>
      <c r="B10398" s="338">
        <f t="shared" si="1624"/>
        <v>1988</v>
      </c>
      <c r="C10398" s="338">
        <f t="shared" si="1625"/>
        <v>6</v>
      </c>
      <c r="D10398" s="338">
        <f t="shared" si="1626"/>
        <v>17</v>
      </c>
      <c r="E10398" s="334">
        <v>0</v>
      </c>
      <c r="F10398" s="334">
        <v>0</v>
      </c>
      <c r="G10398" s="334">
        <v>0</v>
      </c>
      <c r="H10398" s="334">
        <v>0</v>
      </c>
      <c r="I10398" s="334">
        <v>0</v>
      </c>
      <c r="J10398" s="334">
        <v>0</v>
      </c>
      <c r="K10398" s="334">
        <v>0</v>
      </c>
      <c r="L10398" s="334">
        <v>0</v>
      </c>
      <c r="M10398" s="334">
        <v>0</v>
      </c>
      <c r="N10398" s="334">
        <v>0</v>
      </c>
      <c r="O10398" s="334">
        <v>0</v>
      </c>
      <c r="P10398" s="334">
        <v>0</v>
      </c>
      <c r="Q10398" s="334">
        <v>0</v>
      </c>
      <c r="R10398" s="334">
        <v>0</v>
      </c>
      <c r="S10398" s="334">
        <v>0</v>
      </c>
      <c r="T10398" s="334">
        <v>0</v>
      </c>
      <c r="U10398" s="334">
        <v>0</v>
      </c>
      <c r="V10398" s="334">
        <v>1</v>
      </c>
      <c r="W10398" s="334">
        <v>0</v>
      </c>
      <c r="X10398" s="334">
        <v>0</v>
      </c>
      <c r="Y10398" s="334">
        <v>0</v>
      </c>
      <c r="Z10398" s="334">
        <v>0</v>
      </c>
      <c r="AA10398" s="334">
        <v>0</v>
      </c>
      <c r="AB10398" s="334">
        <v>0</v>
      </c>
      <c r="AD10398" s="334">
        <v>1</v>
      </c>
      <c r="AE10398" s="334">
        <f t="shared" si="1627"/>
        <v>1</v>
      </c>
      <c r="AF10398" s="334">
        <f t="shared" si="1628"/>
        <v>1</v>
      </c>
      <c r="AG10398" s="340">
        <f t="shared" si="1629"/>
        <v>0</v>
      </c>
      <c r="AI10398" s="340">
        <f t="shared" si="1631"/>
        <v>0</v>
      </c>
      <c r="AJ10398" s="340">
        <f t="shared" si="1631"/>
        <v>1</v>
      </c>
      <c r="AK10398" s="340">
        <f t="shared" si="1631"/>
        <v>0</v>
      </c>
      <c r="AL10398" s="340">
        <f t="shared" si="1631"/>
        <v>0</v>
      </c>
      <c r="AM10398" s="340">
        <f t="shared" si="1631"/>
        <v>0</v>
      </c>
    </row>
    <row r="10399" spans="1:39" x14ac:dyDescent="0.35">
      <c r="A10399" s="337">
        <v>32312</v>
      </c>
      <c r="B10399" s="338">
        <f t="shared" si="1624"/>
        <v>1988</v>
      </c>
      <c r="C10399" s="338">
        <f t="shared" si="1625"/>
        <v>6</v>
      </c>
      <c r="D10399" s="338">
        <f t="shared" si="1626"/>
        <v>18</v>
      </c>
      <c r="E10399" s="334">
        <v>0</v>
      </c>
      <c r="F10399" s="334">
        <v>0</v>
      </c>
      <c r="G10399" s="334">
        <v>0</v>
      </c>
      <c r="H10399" s="334">
        <v>0</v>
      </c>
      <c r="I10399" s="334">
        <v>0</v>
      </c>
      <c r="J10399" s="334">
        <v>0</v>
      </c>
      <c r="K10399" s="334">
        <v>0</v>
      </c>
      <c r="L10399" s="334">
        <v>0</v>
      </c>
      <c r="M10399" s="334">
        <v>0</v>
      </c>
      <c r="N10399" s="334">
        <v>0</v>
      </c>
      <c r="O10399" s="334">
        <v>0</v>
      </c>
      <c r="P10399" s="334">
        <v>0</v>
      </c>
      <c r="Q10399" s="334">
        <v>0</v>
      </c>
      <c r="R10399" s="334">
        <v>0</v>
      </c>
      <c r="S10399" s="334">
        <v>0</v>
      </c>
      <c r="T10399" s="334">
        <v>0</v>
      </c>
      <c r="U10399" s="334">
        <v>0</v>
      </c>
      <c r="V10399" s="334">
        <v>0</v>
      </c>
      <c r="W10399" s="334">
        <v>0</v>
      </c>
      <c r="X10399" s="334">
        <v>0</v>
      </c>
      <c r="Y10399" s="334">
        <v>0</v>
      </c>
      <c r="Z10399" s="334">
        <v>0</v>
      </c>
      <c r="AA10399" s="334">
        <v>0</v>
      </c>
      <c r="AB10399" s="334">
        <v>0</v>
      </c>
      <c r="AD10399" s="334">
        <v>0</v>
      </c>
      <c r="AE10399" s="334">
        <f t="shared" si="1627"/>
        <v>0</v>
      </c>
      <c r="AF10399" s="334">
        <f t="shared" si="1628"/>
        <v>0</v>
      </c>
      <c r="AG10399" s="340">
        <f t="shared" si="1629"/>
        <v>0</v>
      </c>
      <c r="AI10399" s="340">
        <f t="shared" si="1631"/>
        <v>0</v>
      </c>
      <c r="AJ10399" s="340">
        <f t="shared" si="1631"/>
        <v>0</v>
      </c>
      <c r="AK10399" s="340">
        <f t="shared" si="1631"/>
        <v>0</v>
      </c>
      <c r="AL10399" s="340">
        <f t="shared" si="1631"/>
        <v>0</v>
      </c>
      <c r="AM10399" s="340">
        <f t="shared" si="1631"/>
        <v>0</v>
      </c>
    </row>
    <row r="10400" spans="1:39" x14ac:dyDescent="0.35">
      <c r="A10400" s="337">
        <v>32313</v>
      </c>
      <c r="B10400" s="338">
        <f t="shared" si="1624"/>
        <v>1988</v>
      </c>
      <c r="C10400" s="338">
        <f t="shared" si="1625"/>
        <v>6</v>
      </c>
      <c r="D10400" s="338">
        <f t="shared" si="1626"/>
        <v>19</v>
      </c>
      <c r="E10400" s="334">
        <v>0</v>
      </c>
      <c r="F10400" s="334">
        <v>0</v>
      </c>
      <c r="G10400" s="334">
        <v>0</v>
      </c>
      <c r="H10400" s="334">
        <v>0</v>
      </c>
      <c r="I10400" s="334">
        <v>0</v>
      </c>
      <c r="J10400" s="334">
        <v>0</v>
      </c>
      <c r="K10400" s="334">
        <v>0</v>
      </c>
      <c r="L10400" s="334">
        <v>0</v>
      </c>
      <c r="M10400" s="334">
        <v>0</v>
      </c>
      <c r="N10400" s="334">
        <v>0</v>
      </c>
      <c r="O10400" s="334">
        <v>0</v>
      </c>
      <c r="P10400" s="334">
        <v>0</v>
      </c>
      <c r="Q10400" s="334">
        <v>0</v>
      </c>
      <c r="R10400" s="334">
        <v>0</v>
      </c>
      <c r="S10400" s="334">
        <v>0</v>
      </c>
      <c r="T10400" s="334">
        <v>0</v>
      </c>
      <c r="U10400" s="334">
        <v>0</v>
      </c>
      <c r="V10400" s="334">
        <v>0</v>
      </c>
      <c r="W10400" s="334">
        <v>0</v>
      </c>
      <c r="X10400" s="334">
        <v>0</v>
      </c>
      <c r="Y10400" s="334">
        <v>0</v>
      </c>
      <c r="Z10400" s="334">
        <v>0</v>
      </c>
      <c r="AA10400" s="334">
        <v>0</v>
      </c>
      <c r="AB10400" s="334">
        <v>0</v>
      </c>
      <c r="AD10400" s="334">
        <v>0</v>
      </c>
      <c r="AE10400" s="334">
        <f t="shared" si="1627"/>
        <v>0</v>
      </c>
      <c r="AF10400" s="334">
        <f t="shared" si="1628"/>
        <v>0</v>
      </c>
      <c r="AG10400" s="340">
        <f t="shared" si="1629"/>
        <v>0</v>
      </c>
      <c r="AI10400" s="340">
        <f t="shared" si="1631"/>
        <v>0</v>
      </c>
      <c r="AJ10400" s="340">
        <f t="shared" si="1631"/>
        <v>0</v>
      </c>
      <c r="AK10400" s="340">
        <f t="shared" si="1631"/>
        <v>0</v>
      </c>
      <c r="AL10400" s="340">
        <f t="shared" si="1631"/>
        <v>0</v>
      </c>
      <c r="AM10400" s="340">
        <f t="shared" si="1631"/>
        <v>0</v>
      </c>
    </row>
    <row r="10401" spans="1:39" x14ac:dyDescent="0.35">
      <c r="A10401" s="337">
        <v>32314</v>
      </c>
      <c r="B10401" s="338">
        <f t="shared" si="1624"/>
        <v>1988</v>
      </c>
      <c r="C10401" s="338">
        <f t="shared" si="1625"/>
        <v>6</v>
      </c>
      <c r="D10401" s="338">
        <f t="shared" si="1626"/>
        <v>20</v>
      </c>
      <c r="E10401" s="334">
        <v>0</v>
      </c>
      <c r="F10401" s="334">
        <v>0</v>
      </c>
      <c r="G10401" s="334">
        <v>0</v>
      </c>
      <c r="H10401" s="334">
        <v>0</v>
      </c>
      <c r="I10401" s="334">
        <v>0</v>
      </c>
      <c r="J10401" s="334">
        <v>0</v>
      </c>
      <c r="K10401" s="334">
        <v>0</v>
      </c>
      <c r="L10401" s="334">
        <v>0</v>
      </c>
      <c r="M10401" s="334">
        <v>0</v>
      </c>
      <c r="N10401" s="334">
        <v>0</v>
      </c>
      <c r="O10401" s="334">
        <v>0</v>
      </c>
      <c r="P10401" s="334">
        <v>0</v>
      </c>
      <c r="Q10401" s="334">
        <v>0</v>
      </c>
      <c r="R10401" s="334">
        <v>0</v>
      </c>
      <c r="S10401" s="334">
        <v>0</v>
      </c>
      <c r="T10401" s="334">
        <v>0</v>
      </c>
      <c r="U10401" s="334">
        <v>0</v>
      </c>
      <c r="V10401" s="334">
        <v>0</v>
      </c>
      <c r="W10401" s="334">
        <v>0</v>
      </c>
      <c r="X10401" s="334">
        <v>0</v>
      </c>
      <c r="Y10401" s="334">
        <v>0</v>
      </c>
      <c r="Z10401" s="334">
        <v>0</v>
      </c>
      <c r="AA10401" s="334">
        <v>0</v>
      </c>
      <c r="AB10401" s="334">
        <v>0</v>
      </c>
      <c r="AD10401" s="334">
        <v>0</v>
      </c>
      <c r="AE10401" s="334">
        <f t="shared" si="1627"/>
        <v>0</v>
      </c>
      <c r="AF10401" s="334">
        <f t="shared" si="1628"/>
        <v>0</v>
      </c>
      <c r="AG10401" s="340">
        <f t="shared" si="1629"/>
        <v>0</v>
      </c>
      <c r="AI10401" s="340">
        <f t="shared" si="1631"/>
        <v>0</v>
      </c>
      <c r="AJ10401" s="340">
        <f t="shared" si="1631"/>
        <v>0</v>
      </c>
      <c r="AK10401" s="340">
        <f t="shared" si="1631"/>
        <v>0</v>
      </c>
      <c r="AL10401" s="340">
        <f t="shared" si="1631"/>
        <v>0</v>
      </c>
      <c r="AM10401" s="340">
        <f t="shared" si="1631"/>
        <v>0</v>
      </c>
    </row>
    <row r="10402" spans="1:39" x14ac:dyDescent="0.35">
      <c r="A10402" s="337">
        <v>32315</v>
      </c>
      <c r="B10402" s="338">
        <f t="shared" si="1624"/>
        <v>1988</v>
      </c>
      <c r="C10402" s="338">
        <f t="shared" si="1625"/>
        <v>6</v>
      </c>
      <c r="D10402" s="338">
        <f t="shared" si="1626"/>
        <v>21</v>
      </c>
      <c r="E10402" s="334">
        <v>0</v>
      </c>
      <c r="F10402" s="334">
        <v>0</v>
      </c>
      <c r="G10402" s="334">
        <v>0</v>
      </c>
      <c r="H10402" s="334">
        <v>0</v>
      </c>
      <c r="I10402" s="334">
        <v>0</v>
      </c>
      <c r="J10402" s="334">
        <v>0</v>
      </c>
      <c r="K10402" s="334">
        <v>0</v>
      </c>
      <c r="L10402" s="334">
        <v>0</v>
      </c>
      <c r="M10402" s="334">
        <v>0</v>
      </c>
      <c r="N10402" s="334">
        <v>0</v>
      </c>
      <c r="O10402" s="334">
        <v>0</v>
      </c>
      <c r="P10402" s="334">
        <v>0</v>
      </c>
      <c r="Q10402" s="334">
        <v>0</v>
      </c>
      <c r="R10402" s="334">
        <v>0</v>
      </c>
      <c r="S10402" s="334">
        <v>0</v>
      </c>
      <c r="T10402" s="334">
        <v>0</v>
      </c>
      <c r="U10402" s="334">
        <v>0</v>
      </c>
      <c r="V10402" s="334">
        <v>0</v>
      </c>
      <c r="W10402" s="334">
        <v>0</v>
      </c>
      <c r="X10402" s="334">
        <v>0</v>
      </c>
      <c r="Y10402" s="334">
        <v>0</v>
      </c>
      <c r="Z10402" s="334">
        <v>0</v>
      </c>
      <c r="AA10402" s="334">
        <v>0</v>
      </c>
      <c r="AB10402" s="334">
        <v>0</v>
      </c>
      <c r="AD10402" s="334">
        <v>0</v>
      </c>
      <c r="AE10402" s="334">
        <f t="shared" si="1627"/>
        <v>0</v>
      </c>
      <c r="AF10402" s="334">
        <f t="shared" si="1628"/>
        <v>0</v>
      </c>
      <c r="AG10402" s="340">
        <f t="shared" si="1629"/>
        <v>0</v>
      </c>
      <c r="AI10402" s="340">
        <f t="shared" si="1631"/>
        <v>0</v>
      </c>
      <c r="AJ10402" s="340">
        <f t="shared" si="1631"/>
        <v>0</v>
      </c>
      <c r="AK10402" s="340">
        <f t="shared" si="1631"/>
        <v>0</v>
      </c>
      <c r="AL10402" s="340">
        <f t="shared" si="1631"/>
        <v>0</v>
      </c>
      <c r="AM10402" s="340">
        <f t="shared" si="1631"/>
        <v>0</v>
      </c>
    </row>
    <row r="10403" spans="1:39" x14ac:dyDescent="0.35">
      <c r="A10403" s="337">
        <v>32316</v>
      </c>
      <c r="B10403" s="338">
        <f t="shared" si="1624"/>
        <v>1988</v>
      </c>
      <c r="C10403" s="338">
        <f t="shared" si="1625"/>
        <v>6</v>
      </c>
      <c r="D10403" s="338">
        <f t="shared" si="1626"/>
        <v>22</v>
      </c>
      <c r="E10403" s="334">
        <v>0</v>
      </c>
      <c r="F10403" s="334">
        <v>0</v>
      </c>
      <c r="G10403" s="334">
        <v>0</v>
      </c>
      <c r="H10403" s="334">
        <v>0</v>
      </c>
      <c r="I10403" s="334">
        <v>0</v>
      </c>
      <c r="J10403" s="334">
        <v>0</v>
      </c>
      <c r="K10403" s="334">
        <v>0</v>
      </c>
      <c r="L10403" s="334">
        <v>0</v>
      </c>
      <c r="M10403" s="334">
        <v>0</v>
      </c>
      <c r="N10403" s="334">
        <v>0</v>
      </c>
      <c r="O10403" s="334">
        <v>0</v>
      </c>
      <c r="P10403" s="334">
        <v>0</v>
      </c>
      <c r="Q10403" s="334">
        <v>0</v>
      </c>
      <c r="R10403" s="334">
        <v>0</v>
      </c>
      <c r="S10403" s="334">
        <v>0</v>
      </c>
      <c r="T10403" s="334">
        <v>0</v>
      </c>
      <c r="U10403" s="334">
        <v>0</v>
      </c>
      <c r="V10403" s="334">
        <v>0</v>
      </c>
      <c r="W10403" s="334">
        <v>0</v>
      </c>
      <c r="X10403" s="334">
        <v>0</v>
      </c>
      <c r="Y10403" s="334">
        <v>0</v>
      </c>
      <c r="Z10403" s="334">
        <v>0</v>
      </c>
      <c r="AA10403" s="334">
        <v>0</v>
      </c>
      <c r="AB10403" s="334">
        <v>0</v>
      </c>
      <c r="AD10403" s="334">
        <v>0</v>
      </c>
      <c r="AE10403" s="334">
        <f t="shared" si="1627"/>
        <v>0</v>
      </c>
      <c r="AF10403" s="334">
        <f t="shared" si="1628"/>
        <v>0</v>
      </c>
      <c r="AG10403" s="340">
        <f t="shared" si="1629"/>
        <v>0</v>
      </c>
      <c r="AI10403" s="340">
        <f t="shared" si="1631"/>
        <v>0</v>
      </c>
      <c r="AJ10403" s="340">
        <f t="shared" si="1631"/>
        <v>0</v>
      </c>
      <c r="AK10403" s="340">
        <f t="shared" si="1631"/>
        <v>0</v>
      </c>
      <c r="AL10403" s="340">
        <f t="shared" si="1631"/>
        <v>0</v>
      </c>
      <c r="AM10403" s="340">
        <f t="shared" si="1631"/>
        <v>0</v>
      </c>
    </row>
    <row r="10404" spans="1:39" x14ac:dyDescent="0.35">
      <c r="A10404" s="337">
        <v>32317</v>
      </c>
      <c r="B10404" s="338">
        <f t="shared" si="1624"/>
        <v>1988</v>
      </c>
      <c r="C10404" s="338">
        <f t="shared" si="1625"/>
        <v>6</v>
      </c>
      <c r="D10404" s="338">
        <f t="shared" si="1626"/>
        <v>23</v>
      </c>
      <c r="E10404" s="334">
        <v>0</v>
      </c>
      <c r="F10404" s="334">
        <v>0</v>
      </c>
      <c r="G10404" s="334">
        <v>0</v>
      </c>
      <c r="H10404" s="334">
        <v>0</v>
      </c>
      <c r="I10404" s="334">
        <v>0</v>
      </c>
      <c r="J10404" s="334">
        <v>0</v>
      </c>
      <c r="K10404" s="334">
        <v>0</v>
      </c>
      <c r="L10404" s="334">
        <v>0</v>
      </c>
      <c r="M10404" s="334">
        <v>0</v>
      </c>
      <c r="N10404" s="334">
        <v>0</v>
      </c>
      <c r="O10404" s="334">
        <v>0</v>
      </c>
      <c r="P10404" s="334">
        <v>0</v>
      </c>
      <c r="Q10404" s="334">
        <v>0</v>
      </c>
      <c r="R10404" s="334">
        <v>0</v>
      </c>
      <c r="S10404" s="334">
        <v>0</v>
      </c>
      <c r="T10404" s="334">
        <v>0</v>
      </c>
      <c r="U10404" s="334">
        <v>0</v>
      </c>
      <c r="V10404" s="334">
        <v>0</v>
      </c>
      <c r="W10404" s="334">
        <v>0</v>
      </c>
      <c r="X10404" s="334">
        <v>0</v>
      </c>
      <c r="Y10404" s="334">
        <v>0</v>
      </c>
      <c r="Z10404" s="334">
        <v>0</v>
      </c>
      <c r="AA10404" s="334">
        <v>0</v>
      </c>
      <c r="AB10404" s="334">
        <v>0</v>
      </c>
      <c r="AD10404" s="334">
        <v>0</v>
      </c>
      <c r="AE10404" s="334">
        <f t="shared" si="1627"/>
        <v>0</v>
      </c>
      <c r="AF10404" s="334">
        <f t="shared" si="1628"/>
        <v>0</v>
      </c>
      <c r="AG10404" s="340">
        <f t="shared" si="1629"/>
        <v>0</v>
      </c>
      <c r="AI10404" s="340">
        <f t="shared" ref="AI10404:AM10419" si="1632">IF($C10404=AI$1,$AF10404,0)</f>
        <v>0</v>
      </c>
      <c r="AJ10404" s="340">
        <f t="shared" si="1632"/>
        <v>0</v>
      </c>
      <c r="AK10404" s="340">
        <f t="shared" si="1632"/>
        <v>0</v>
      </c>
      <c r="AL10404" s="340">
        <f t="shared" si="1632"/>
        <v>0</v>
      </c>
      <c r="AM10404" s="340">
        <f t="shared" si="1632"/>
        <v>0</v>
      </c>
    </row>
    <row r="10405" spans="1:39" x14ac:dyDescent="0.35">
      <c r="A10405" s="337">
        <v>32318</v>
      </c>
      <c r="B10405" s="338">
        <f t="shared" si="1624"/>
        <v>1988</v>
      </c>
      <c r="C10405" s="338">
        <f t="shared" si="1625"/>
        <v>6</v>
      </c>
      <c r="D10405" s="338">
        <f t="shared" si="1626"/>
        <v>24</v>
      </c>
      <c r="E10405" s="334">
        <v>0</v>
      </c>
      <c r="F10405" s="334">
        <v>0</v>
      </c>
      <c r="G10405" s="334">
        <v>0</v>
      </c>
      <c r="H10405" s="334">
        <v>0</v>
      </c>
      <c r="I10405" s="334">
        <v>0</v>
      </c>
      <c r="J10405" s="334">
        <v>0</v>
      </c>
      <c r="K10405" s="334">
        <v>0</v>
      </c>
      <c r="L10405" s="334">
        <v>0</v>
      </c>
      <c r="M10405" s="334">
        <v>0</v>
      </c>
      <c r="N10405" s="334">
        <v>0</v>
      </c>
      <c r="O10405" s="334">
        <v>0</v>
      </c>
      <c r="P10405" s="334">
        <v>0</v>
      </c>
      <c r="Q10405" s="334">
        <v>0</v>
      </c>
      <c r="R10405" s="334">
        <v>0</v>
      </c>
      <c r="S10405" s="334">
        <v>0</v>
      </c>
      <c r="T10405" s="334">
        <v>0</v>
      </c>
      <c r="U10405" s="334">
        <v>0</v>
      </c>
      <c r="V10405" s="334">
        <v>0</v>
      </c>
      <c r="W10405" s="334">
        <v>0</v>
      </c>
      <c r="X10405" s="334">
        <v>0</v>
      </c>
      <c r="Y10405" s="334">
        <v>0</v>
      </c>
      <c r="Z10405" s="334">
        <v>0</v>
      </c>
      <c r="AA10405" s="334">
        <v>0</v>
      </c>
      <c r="AB10405" s="334">
        <v>0</v>
      </c>
      <c r="AD10405" s="334">
        <v>0</v>
      </c>
      <c r="AE10405" s="334">
        <f t="shared" si="1627"/>
        <v>0</v>
      </c>
      <c r="AF10405" s="334">
        <f t="shared" si="1628"/>
        <v>0</v>
      </c>
      <c r="AG10405" s="340">
        <f t="shared" si="1629"/>
        <v>0</v>
      </c>
      <c r="AI10405" s="340">
        <f t="shared" si="1632"/>
        <v>0</v>
      </c>
      <c r="AJ10405" s="340">
        <f t="shared" si="1632"/>
        <v>0</v>
      </c>
      <c r="AK10405" s="340">
        <f t="shared" si="1632"/>
        <v>0</v>
      </c>
      <c r="AL10405" s="340">
        <f t="shared" si="1632"/>
        <v>0</v>
      </c>
      <c r="AM10405" s="340">
        <f t="shared" si="1632"/>
        <v>0</v>
      </c>
    </row>
    <row r="10406" spans="1:39" x14ac:dyDescent="0.35">
      <c r="A10406" s="337">
        <v>32319</v>
      </c>
      <c r="B10406" s="338">
        <f t="shared" si="1624"/>
        <v>1988</v>
      </c>
      <c r="C10406" s="338">
        <f t="shared" si="1625"/>
        <v>6</v>
      </c>
      <c r="D10406" s="338">
        <f t="shared" si="1626"/>
        <v>25</v>
      </c>
      <c r="E10406" s="334">
        <v>0</v>
      </c>
      <c r="F10406" s="334">
        <v>0</v>
      </c>
      <c r="G10406" s="334">
        <v>0</v>
      </c>
      <c r="H10406" s="334">
        <v>0</v>
      </c>
      <c r="I10406" s="334">
        <v>0</v>
      </c>
      <c r="J10406" s="334">
        <v>0</v>
      </c>
      <c r="K10406" s="334">
        <v>0</v>
      </c>
      <c r="L10406" s="334">
        <v>0</v>
      </c>
      <c r="M10406" s="334">
        <v>0</v>
      </c>
      <c r="N10406" s="334">
        <v>0</v>
      </c>
      <c r="O10406" s="334">
        <v>0</v>
      </c>
      <c r="P10406" s="334">
        <v>0</v>
      </c>
      <c r="Q10406" s="334">
        <v>0</v>
      </c>
      <c r="R10406" s="334">
        <v>0</v>
      </c>
      <c r="S10406" s="334">
        <v>0</v>
      </c>
      <c r="T10406" s="334">
        <v>0</v>
      </c>
      <c r="U10406" s="334">
        <v>0</v>
      </c>
      <c r="V10406" s="334">
        <v>0</v>
      </c>
      <c r="W10406" s="334">
        <v>0</v>
      </c>
      <c r="X10406" s="334">
        <v>0</v>
      </c>
      <c r="Y10406" s="334">
        <v>0</v>
      </c>
      <c r="Z10406" s="334">
        <v>0</v>
      </c>
      <c r="AA10406" s="334">
        <v>0</v>
      </c>
      <c r="AB10406" s="334">
        <v>0</v>
      </c>
      <c r="AD10406" s="334">
        <v>0</v>
      </c>
      <c r="AE10406" s="334">
        <f t="shared" si="1627"/>
        <v>0</v>
      </c>
      <c r="AF10406" s="334">
        <f t="shared" si="1628"/>
        <v>0</v>
      </c>
      <c r="AG10406" s="340">
        <f t="shared" si="1629"/>
        <v>0</v>
      </c>
      <c r="AI10406" s="340">
        <f t="shared" si="1632"/>
        <v>0</v>
      </c>
      <c r="AJ10406" s="340">
        <f t="shared" si="1632"/>
        <v>0</v>
      </c>
      <c r="AK10406" s="340">
        <f t="shared" si="1632"/>
        <v>0</v>
      </c>
      <c r="AL10406" s="340">
        <f t="shared" si="1632"/>
        <v>0</v>
      </c>
      <c r="AM10406" s="340">
        <f t="shared" si="1632"/>
        <v>0</v>
      </c>
    </row>
    <row r="10407" spans="1:39" x14ac:dyDescent="0.35">
      <c r="A10407" s="337">
        <v>32320</v>
      </c>
      <c r="B10407" s="338">
        <f t="shared" si="1624"/>
        <v>1988</v>
      </c>
      <c r="C10407" s="338">
        <f t="shared" si="1625"/>
        <v>6</v>
      </c>
      <c r="D10407" s="338">
        <f t="shared" si="1626"/>
        <v>26</v>
      </c>
      <c r="E10407" s="334">
        <v>0</v>
      </c>
      <c r="F10407" s="334">
        <v>0</v>
      </c>
      <c r="G10407" s="334">
        <v>0</v>
      </c>
      <c r="H10407" s="334">
        <v>0</v>
      </c>
      <c r="I10407" s="334">
        <v>0</v>
      </c>
      <c r="J10407" s="334">
        <v>0</v>
      </c>
      <c r="K10407" s="334">
        <v>0</v>
      </c>
      <c r="L10407" s="334">
        <v>0</v>
      </c>
      <c r="M10407" s="334">
        <v>0</v>
      </c>
      <c r="N10407" s="334">
        <v>0</v>
      </c>
      <c r="O10407" s="334">
        <v>0</v>
      </c>
      <c r="P10407" s="334">
        <v>0</v>
      </c>
      <c r="Q10407" s="334">
        <v>0</v>
      </c>
      <c r="R10407" s="334">
        <v>0</v>
      </c>
      <c r="S10407" s="334">
        <v>0</v>
      </c>
      <c r="T10407" s="334">
        <v>0</v>
      </c>
      <c r="U10407" s="334">
        <v>0</v>
      </c>
      <c r="V10407" s="334">
        <v>0</v>
      </c>
      <c r="W10407" s="334">
        <v>0</v>
      </c>
      <c r="X10407" s="334">
        <v>0</v>
      </c>
      <c r="Y10407" s="334">
        <v>0</v>
      </c>
      <c r="Z10407" s="334">
        <v>0</v>
      </c>
      <c r="AA10407" s="334">
        <v>0</v>
      </c>
      <c r="AB10407" s="334">
        <v>0.4</v>
      </c>
      <c r="AD10407" s="334">
        <v>0.4</v>
      </c>
      <c r="AE10407" s="334">
        <f t="shared" si="1627"/>
        <v>0.4</v>
      </c>
      <c r="AF10407" s="334">
        <f t="shared" si="1628"/>
        <v>0.4</v>
      </c>
      <c r="AG10407" s="340">
        <f t="shared" si="1629"/>
        <v>0</v>
      </c>
      <c r="AI10407" s="340">
        <f t="shared" si="1632"/>
        <v>0</v>
      </c>
      <c r="AJ10407" s="340">
        <f t="shared" si="1632"/>
        <v>0.4</v>
      </c>
      <c r="AK10407" s="340">
        <f t="shared" si="1632"/>
        <v>0</v>
      </c>
      <c r="AL10407" s="340">
        <f t="shared" si="1632"/>
        <v>0</v>
      </c>
      <c r="AM10407" s="340">
        <f t="shared" si="1632"/>
        <v>0</v>
      </c>
    </row>
    <row r="10408" spans="1:39" x14ac:dyDescent="0.35">
      <c r="A10408" s="337">
        <v>32321</v>
      </c>
      <c r="B10408" s="338">
        <f t="shared" si="1624"/>
        <v>1988</v>
      </c>
      <c r="C10408" s="338">
        <f t="shared" si="1625"/>
        <v>6</v>
      </c>
      <c r="D10408" s="338">
        <f t="shared" si="1626"/>
        <v>27</v>
      </c>
      <c r="E10408" s="334">
        <v>0</v>
      </c>
      <c r="F10408" s="334">
        <v>0</v>
      </c>
      <c r="G10408" s="334">
        <v>0</v>
      </c>
      <c r="H10408" s="334">
        <v>0</v>
      </c>
      <c r="I10408" s="334">
        <v>0</v>
      </c>
      <c r="J10408" s="334">
        <v>0</v>
      </c>
      <c r="K10408" s="334">
        <v>0</v>
      </c>
      <c r="L10408" s="334">
        <v>0</v>
      </c>
      <c r="M10408" s="334">
        <v>0</v>
      </c>
      <c r="N10408" s="334">
        <v>0</v>
      </c>
      <c r="O10408" s="334">
        <v>0</v>
      </c>
      <c r="P10408" s="334">
        <v>0</v>
      </c>
      <c r="Q10408" s="334">
        <v>0</v>
      </c>
      <c r="R10408" s="334">
        <v>0</v>
      </c>
      <c r="S10408" s="334">
        <v>0</v>
      </c>
      <c r="T10408" s="334">
        <v>3.4</v>
      </c>
      <c r="U10408" s="334">
        <v>1.3</v>
      </c>
      <c r="V10408" s="334">
        <v>0</v>
      </c>
      <c r="W10408" s="334">
        <v>0</v>
      </c>
      <c r="X10408" s="334">
        <v>0</v>
      </c>
      <c r="Y10408" s="334">
        <v>0</v>
      </c>
      <c r="Z10408" s="334">
        <v>0</v>
      </c>
      <c r="AA10408" s="334">
        <v>0</v>
      </c>
      <c r="AB10408" s="334">
        <v>0</v>
      </c>
      <c r="AD10408" s="334">
        <v>4.7</v>
      </c>
      <c r="AE10408" s="334">
        <f t="shared" si="1627"/>
        <v>4.7</v>
      </c>
      <c r="AF10408" s="334">
        <f t="shared" si="1628"/>
        <v>4.7</v>
      </c>
      <c r="AG10408" s="340">
        <f t="shared" si="1629"/>
        <v>0</v>
      </c>
      <c r="AI10408" s="340">
        <f t="shared" si="1632"/>
        <v>0</v>
      </c>
      <c r="AJ10408" s="340">
        <f t="shared" si="1632"/>
        <v>4.7</v>
      </c>
      <c r="AK10408" s="340">
        <f t="shared" si="1632"/>
        <v>0</v>
      </c>
      <c r="AL10408" s="340">
        <f t="shared" si="1632"/>
        <v>0</v>
      </c>
      <c r="AM10408" s="340">
        <f t="shared" si="1632"/>
        <v>0</v>
      </c>
    </row>
    <row r="10409" spans="1:39" x14ac:dyDescent="0.35">
      <c r="A10409" s="337">
        <v>32322</v>
      </c>
      <c r="B10409" s="338">
        <f t="shared" si="1624"/>
        <v>1988</v>
      </c>
      <c r="C10409" s="338">
        <f t="shared" si="1625"/>
        <v>6</v>
      </c>
      <c r="D10409" s="338">
        <f t="shared" si="1626"/>
        <v>28</v>
      </c>
      <c r="E10409" s="334">
        <v>0</v>
      </c>
      <c r="F10409" s="334">
        <v>0</v>
      </c>
      <c r="G10409" s="334">
        <v>0</v>
      </c>
      <c r="H10409" s="334">
        <v>0</v>
      </c>
      <c r="I10409" s="334">
        <v>0</v>
      </c>
      <c r="J10409" s="334">
        <v>0</v>
      </c>
      <c r="K10409" s="334">
        <v>0</v>
      </c>
      <c r="L10409" s="334">
        <v>0</v>
      </c>
      <c r="M10409" s="334">
        <v>0</v>
      </c>
      <c r="N10409" s="334">
        <v>0</v>
      </c>
      <c r="O10409" s="334">
        <v>0</v>
      </c>
      <c r="P10409" s="334">
        <v>0</v>
      </c>
      <c r="Q10409" s="334">
        <v>0</v>
      </c>
      <c r="R10409" s="334">
        <v>2.5</v>
      </c>
      <c r="S10409" s="334">
        <v>1.4</v>
      </c>
      <c r="T10409" s="334">
        <v>0</v>
      </c>
      <c r="U10409" s="334">
        <v>0</v>
      </c>
      <c r="V10409" s="334">
        <v>2.5</v>
      </c>
      <c r="W10409" s="334">
        <v>0.5</v>
      </c>
      <c r="X10409" s="334">
        <v>0</v>
      </c>
      <c r="Y10409" s="334">
        <v>0</v>
      </c>
      <c r="Z10409" s="334">
        <v>0</v>
      </c>
      <c r="AA10409" s="334">
        <v>0</v>
      </c>
      <c r="AB10409" s="334">
        <v>0</v>
      </c>
      <c r="AD10409" s="334">
        <v>6.9</v>
      </c>
      <c r="AE10409" s="334">
        <f t="shared" si="1627"/>
        <v>6.9</v>
      </c>
      <c r="AF10409" s="334">
        <f t="shared" si="1628"/>
        <v>6.9</v>
      </c>
      <c r="AG10409" s="340">
        <f t="shared" si="1629"/>
        <v>0</v>
      </c>
      <c r="AI10409" s="340">
        <f t="shared" si="1632"/>
        <v>0</v>
      </c>
      <c r="AJ10409" s="340">
        <f t="shared" si="1632"/>
        <v>6.9</v>
      </c>
      <c r="AK10409" s="340">
        <f t="shared" si="1632"/>
        <v>0</v>
      </c>
      <c r="AL10409" s="340">
        <f t="shared" si="1632"/>
        <v>0</v>
      </c>
      <c r="AM10409" s="340">
        <f t="shared" si="1632"/>
        <v>0</v>
      </c>
    </row>
    <row r="10410" spans="1:39" x14ac:dyDescent="0.35">
      <c r="A10410" s="337">
        <v>32323</v>
      </c>
      <c r="B10410" s="338">
        <f t="shared" si="1624"/>
        <v>1988</v>
      </c>
      <c r="C10410" s="338">
        <f t="shared" si="1625"/>
        <v>6</v>
      </c>
      <c r="D10410" s="338">
        <f t="shared" si="1626"/>
        <v>29</v>
      </c>
      <c r="E10410" s="334">
        <v>0</v>
      </c>
      <c r="F10410" s="334">
        <v>0</v>
      </c>
      <c r="G10410" s="334">
        <v>0</v>
      </c>
      <c r="H10410" s="334">
        <v>0</v>
      </c>
      <c r="I10410" s="334">
        <v>0</v>
      </c>
      <c r="J10410" s="334">
        <v>0</v>
      </c>
      <c r="K10410" s="334">
        <v>0</v>
      </c>
      <c r="L10410" s="334">
        <v>0</v>
      </c>
      <c r="M10410" s="334">
        <v>0</v>
      </c>
      <c r="N10410" s="334">
        <v>0</v>
      </c>
      <c r="O10410" s="334">
        <v>0</v>
      </c>
      <c r="P10410" s="334">
        <v>0</v>
      </c>
      <c r="Q10410" s="334">
        <v>0</v>
      </c>
      <c r="R10410" s="334">
        <v>0</v>
      </c>
      <c r="S10410" s="334">
        <v>0</v>
      </c>
      <c r="T10410" s="334">
        <v>0</v>
      </c>
      <c r="U10410" s="334">
        <v>0</v>
      </c>
      <c r="V10410" s="334">
        <v>0</v>
      </c>
      <c r="W10410" s="334">
        <v>0</v>
      </c>
      <c r="X10410" s="334">
        <v>1.9</v>
      </c>
      <c r="Y10410" s="334">
        <v>6.2</v>
      </c>
      <c r="Z10410" s="334">
        <v>6</v>
      </c>
      <c r="AA10410" s="334">
        <v>4.4000000000000004</v>
      </c>
      <c r="AB10410" s="334">
        <v>3.5</v>
      </c>
      <c r="AD10410" s="334">
        <v>22</v>
      </c>
      <c r="AE10410" s="334">
        <f t="shared" si="1627"/>
        <v>22</v>
      </c>
      <c r="AF10410" s="334">
        <f t="shared" si="1628"/>
        <v>22</v>
      </c>
      <c r="AG10410" s="340">
        <f t="shared" si="1629"/>
        <v>0</v>
      </c>
      <c r="AI10410" s="340">
        <f t="shared" si="1632"/>
        <v>0</v>
      </c>
      <c r="AJ10410" s="340">
        <f t="shared" si="1632"/>
        <v>22</v>
      </c>
      <c r="AK10410" s="340">
        <f t="shared" si="1632"/>
        <v>0</v>
      </c>
      <c r="AL10410" s="340">
        <f t="shared" si="1632"/>
        <v>0</v>
      </c>
      <c r="AM10410" s="340">
        <f t="shared" si="1632"/>
        <v>0</v>
      </c>
    </row>
    <row r="10411" spans="1:39" x14ac:dyDescent="0.35">
      <c r="A10411" s="337">
        <v>32324</v>
      </c>
      <c r="B10411" s="338">
        <f t="shared" si="1624"/>
        <v>1988</v>
      </c>
      <c r="C10411" s="338">
        <f t="shared" si="1625"/>
        <v>6</v>
      </c>
      <c r="D10411" s="338">
        <f t="shared" si="1626"/>
        <v>30</v>
      </c>
      <c r="E10411" s="334">
        <v>4.5</v>
      </c>
      <c r="F10411" s="334">
        <v>0</v>
      </c>
      <c r="G10411" s="334">
        <v>0.3</v>
      </c>
      <c r="H10411" s="334">
        <v>0</v>
      </c>
      <c r="I10411" s="334">
        <v>0</v>
      </c>
      <c r="J10411" s="334">
        <v>0</v>
      </c>
      <c r="K10411" s="334">
        <v>0</v>
      </c>
      <c r="L10411" s="334">
        <v>0</v>
      </c>
      <c r="M10411" s="334">
        <v>0</v>
      </c>
      <c r="N10411" s="334">
        <v>0</v>
      </c>
      <c r="O10411" s="334">
        <v>0</v>
      </c>
      <c r="P10411" s="334">
        <v>0</v>
      </c>
      <c r="Q10411" s="334">
        <v>0</v>
      </c>
      <c r="R10411" s="334">
        <v>0</v>
      </c>
      <c r="S10411" s="334">
        <v>0</v>
      </c>
      <c r="T10411" s="334">
        <v>0</v>
      </c>
      <c r="U10411" s="334">
        <v>0</v>
      </c>
      <c r="V10411" s="334">
        <v>0</v>
      </c>
      <c r="W10411" s="334">
        <v>0</v>
      </c>
      <c r="X10411" s="334">
        <v>0</v>
      </c>
      <c r="Y10411" s="334">
        <v>0</v>
      </c>
      <c r="Z10411" s="334">
        <v>0</v>
      </c>
      <c r="AA10411" s="334">
        <v>0</v>
      </c>
      <c r="AB10411" s="334">
        <v>0</v>
      </c>
      <c r="AD10411" s="334">
        <v>4.8</v>
      </c>
      <c r="AE10411" s="334">
        <f t="shared" si="1627"/>
        <v>4.8</v>
      </c>
      <c r="AF10411" s="334">
        <f t="shared" si="1628"/>
        <v>4.8</v>
      </c>
      <c r="AG10411" s="340">
        <f t="shared" si="1629"/>
        <v>0</v>
      </c>
      <c r="AI10411" s="340">
        <f t="shared" si="1632"/>
        <v>0</v>
      </c>
      <c r="AJ10411" s="340">
        <f t="shared" si="1632"/>
        <v>4.8</v>
      </c>
      <c r="AK10411" s="340">
        <f t="shared" si="1632"/>
        <v>0</v>
      </c>
      <c r="AL10411" s="340">
        <f t="shared" si="1632"/>
        <v>0</v>
      </c>
      <c r="AM10411" s="340">
        <f t="shared" si="1632"/>
        <v>0</v>
      </c>
    </row>
    <row r="10412" spans="1:39" x14ac:dyDescent="0.35">
      <c r="A10412" s="337">
        <v>32325</v>
      </c>
      <c r="B10412" s="338">
        <f t="shared" si="1624"/>
        <v>1988</v>
      </c>
      <c r="C10412" s="338">
        <f t="shared" si="1625"/>
        <v>7</v>
      </c>
      <c r="D10412" s="338">
        <f t="shared" si="1626"/>
        <v>1</v>
      </c>
      <c r="E10412" s="334">
        <v>0</v>
      </c>
      <c r="F10412" s="334">
        <v>0</v>
      </c>
      <c r="G10412" s="334">
        <v>0</v>
      </c>
      <c r="H10412" s="334">
        <v>0</v>
      </c>
      <c r="I10412" s="334">
        <v>0</v>
      </c>
      <c r="J10412" s="334">
        <v>0</v>
      </c>
      <c r="K10412" s="334">
        <v>0</v>
      </c>
      <c r="L10412" s="334">
        <v>0</v>
      </c>
      <c r="M10412" s="334">
        <v>0</v>
      </c>
      <c r="N10412" s="334">
        <v>0</v>
      </c>
      <c r="O10412" s="334">
        <v>0</v>
      </c>
      <c r="P10412" s="334">
        <v>0</v>
      </c>
      <c r="Q10412" s="334">
        <v>0</v>
      </c>
      <c r="R10412" s="334">
        <v>0</v>
      </c>
      <c r="S10412" s="334">
        <v>0</v>
      </c>
      <c r="T10412" s="334">
        <v>0</v>
      </c>
      <c r="U10412" s="334">
        <v>0</v>
      </c>
      <c r="V10412" s="334">
        <v>0</v>
      </c>
      <c r="W10412" s="334">
        <v>0</v>
      </c>
      <c r="X10412" s="334">
        <v>0</v>
      </c>
      <c r="Y10412" s="334">
        <v>0</v>
      </c>
      <c r="Z10412" s="334">
        <v>0</v>
      </c>
      <c r="AA10412" s="334">
        <v>0</v>
      </c>
      <c r="AB10412" s="334">
        <v>0</v>
      </c>
      <c r="AD10412" s="334">
        <v>0</v>
      </c>
      <c r="AE10412" s="334">
        <f t="shared" si="1627"/>
        <v>0</v>
      </c>
      <c r="AF10412" s="334">
        <f t="shared" si="1628"/>
        <v>0</v>
      </c>
      <c r="AG10412" s="340">
        <f t="shared" si="1629"/>
        <v>0</v>
      </c>
      <c r="AI10412" s="340">
        <f t="shared" si="1632"/>
        <v>0</v>
      </c>
      <c r="AJ10412" s="340">
        <f t="shared" si="1632"/>
        <v>0</v>
      </c>
      <c r="AK10412" s="340">
        <f t="shared" si="1632"/>
        <v>0</v>
      </c>
      <c r="AL10412" s="340">
        <f t="shared" si="1632"/>
        <v>0</v>
      </c>
      <c r="AM10412" s="340">
        <f t="shared" si="1632"/>
        <v>0</v>
      </c>
    </row>
    <row r="10413" spans="1:39" x14ac:dyDescent="0.35">
      <c r="A10413" s="337">
        <v>32326</v>
      </c>
      <c r="B10413" s="338">
        <f t="shared" si="1624"/>
        <v>1988</v>
      </c>
      <c r="C10413" s="338">
        <f t="shared" si="1625"/>
        <v>7</v>
      </c>
      <c r="D10413" s="338">
        <f t="shared" si="1626"/>
        <v>2</v>
      </c>
      <c r="E10413" s="334">
        <v>0</v>
      </c>
      <c r="F10413" s="334">
        <v>0</v>
      </c>
      <c r="G10413" s="334">
        <v>0</v>
      </c>
      <c r="H10413" s="334">
        <v>0</v>
      </c>
      <c r="I10413" s="334">
        <v>0</v>
      </c>
      <c r="J10413" s="334">
        <v>0</v>
      </c>
      <c r="K10413" s="334">
        <v>0</v>
      </c>
      <c r="L10413" s="334">
        <v>0</v>
      </c>
      <c r="M10413" s="334">
        <v>0</v>
      </c>
      <c r="N10413" s="334">
        <v>0</v>
      </c>
      <c r="O10413" s="334">
        <v>0</v>
      </c>
      <c r="P10413" s="334">
        <v>0</v>
      </c>
      <c r="Q10413" s="334">
        <v>0</v>
      </c>
      <c r="R10413" s="334">
        <v>0</v>
      </c>
      <c r="S10413" s="334">
        <v>0</v>
      </c>
      <c r="T10413" s="334">
        <v>0</v>
      </c>
      <c r="U10413" s="334">
        <v>0</v>
      </c>
      <c r="V10413" s="334">
        <v>0</v>
      </c>
      <c r="W10413" s="334">
        <v>1.2</v>
      </c>
      <c r="X10413" s="334">
        <v>1.2</v>
      </c>
      <c r="Y10413" s="334">
        <v>0</v>
      </c>
      <c r="Z10413" s="334">
        <v>0</v>
      </c>
      <c r="AA10413" s="334">
        <v>0</v>
      </c>
      <c r="AB10413" s="334">
        <v>0</v>
      </c>
      <c r="AD10413" s="334">
        <v>2.4</v>
      </c>
      <c r="AE10413" s="334">
        <f t="shared" si="1627"/>
        <v>2.4</v>
      </c>
      <c r="AF10413" s="334">
        <f t="shared" si="1628"/>
        <v>2.4</v>
      </c>
      <c r="AG10413" s="340">
        <f t="shared" si="1629"/>
        <v>0</v>
      </c>
      <c r="AI10413" s="340">
        <f t="shared" si="1632"/>
        <v>0</v>
      </c>
      <c r="AJ10413" s="340">
        <f t="shared" si="1632"/>
        <v>0</v>
      </c>
      <c r="AK10413" s="340">
        <f t="shared" si="1632"/>
        <v>2.4</v>
      </c>
      <c r="AL10413" s="340">
        <f t="shared" si="1632"/>
        <v>0</v>
      </c>
      <c r="AM10413" s="340">
        <f t="shared" si="1632"/>
        <v>0</v>
      </c>
    </row>
    <row r="10414" spans="1:39" x14ac:dyDescent="0.35">
      <c r="A10414" s="337">
        <v>32327</v>
      </c>
      <c r="B10414" s="338">
        <f t="shared" si="1624"/>
        <v>1988</v>
      </c>
      <c r="C10414" s="338">
        <f t="shared" si="1625"/>
        <v>7</v>
      </c>
      <c r="D10414" s="338">
        <f t="shared" si="1626"/>
        <v>3</v>
      </c>
      <c r="E10414" s="334">
        <v>0</v>
      </c>
      <c r="F10414" s="334">
        <v>0</v>
      </c>
      <c r="G10414" s="334">
        <v>0</v>
      </c>
      <c r="H10414" s="334">
        <v>0</v>
      </c>
      <c r="I10414" s="334">
        <v>0</v>
      </c>
      <c r="J10414" s="334">
        <v>0</v>
      </c>
      <c r="K10414" s="334">
        <v>0</v>
      </c>
      <c r="L10414" s="334">
        <v>0</v>
      </c>
      <c r="M10414" s="334">
        <v>0</v>
      </c>
      <c r="N10414" s="334">
        <v>0</v>
      </c>
      <c r="O10414" s="334">
        <v>0</v>
      </c>
      <c r="P10414" s="334">
        <v>0</v>
      </c>
      <c r="Q10414" s="334">
        <v>0</v>
      </c>
      <c r="R10414" s="334">
        <v>0</v>
      </c>
      <c r="S10414" s="334">
        <v>0</v>
      </c>
      <c r="T10414" s="334">
        <v>0</v>
      </c>
      <c r="U10414" s="334">
        <v>0</v>
      </c>
      <c r="V10414" s="334">
        <v>3.1</v>
      </c>
      <c r="W10414" s="334">
        <v>0.4</v>
      </c>
      <c r="X10414" s="334">
        <v>0.7</v>
      </c>
      <c r="Y10414" s="334">
        <v>3.3</v>
      </c>
      <c r="Z10414" s="334">
        <v>1.3</v>
      </c>
      <c r="AA10414" s="334">
        <v>0.2</v>
      </c>
      <c r="AB10414" s="334">
        <v>0.2</v>
      </c>
      <c r="AD10414" s="334">
        <v>9.1999999999999993</v>
      </c>
      <c r="AE10414" s="334">
        <f t="shared" si="1627"/>
        <v>9.1999999999999993</v>
      </c>
      <c r="AF10414" s="334">
        <f t="shared" si="1628"/>
        <v>9.1999999999999993</v>
      </c>
      <c r="AG10414" s="340">
        <f t="shared" si="1629"/>
        <v>0</v>
      </c>
      <c r="AI10414" s="340">
        <f t="shared" si="1632"/>
        <v>0</v>
      </c>
      <c r="AJ10414" s="340">
        <f t="shared" si="1632"/>
        <v>0</v>
      </c>
      <c r="AK10414" s="340">
        <f t="shared" si="1632"/>
        <v>9.1999999999999993</v>
      </c>
      <c r="AL10414" s="340">
        <f t="shared" si="1632"/>
        <v>0</v>
      </c>
      <c r="AM10414" s="340">
        <f t="shared" si="1632"/>
        <v>0</v>
      </c>
    </row>
    <row r="10415" spans="1:39" x14ac:dyDescent="0.35">
      <c r="A10415" s="337">
        <v>32328</v>
      </c>
      <c r="B10415" s="338">
        <f t="shared" si="1624"/>
        <v>1988</v>
      </c>
      <c r="C10415" s="338">
        <f t="shared" si="1625"/>
        <v>7</v>
      </c>
      <c r="D10415" s="338">
        <f t="shared" si="1626"/>
        <v>4</v>
      </c>
      <c r="E10415" s="334">
        <v>0</v>
      </c>
      <c r="F10415" s="334">
        <v>0</v>
      </c>
      <c r="G10415" s="334">
        <v>0</v>
      </c>
      <c r="H10415" s="334">
        <v>0</v>
      </c>
      <c r="I10415" s="334">
        <v>0</v>
      </c>
      <c r="J10415" s="334">
        <v>0</v>
      </c>
      <c r="K10415" s="334">
        <v>0</v>
      </c>
      <c r="L10415" s="334">
        <v>0</v>
      </c>
      <c r="M10415" s="334">
        <v>0</v>
      </c>
      <c r="N10415" s="334">
        <v>0</v>
      </c>
      <c r="O10415" s="334">
        <v>0</v>
      </c>
      <c r="P10415" s="334">
        <v>0</v>
      </c>
      <c r="Q10415" s="334">
        <v>0</v>
      </c>
      <c r="R10415" s="334">
        <v>0</v>
      </c>
      <c r="S10415" s="334">
        <v>0</v>
      </c>
      <c r="T10415" s="334">
        <v>0</v>
      </c>
      <c r="U10415" s="334">
        <v>0</v>
      </c>
      <c r="V10415" s="334">
        <v>0</v>
      </c>
      <c r="W10415" s="334">
        <v>0</v>
      </c>
      <c r="X10415" s="334">
        <v>0</v>
      </c>
      <c r="Y10415" s="334">
        <v>0</v>
      </c>
      <c r="Z10415" s="334">
        <v>0</v>
      </c>
      <c r="AA10415" s="334">
        <v>0</v>
      </c>
      <c r="AB10415" s="334">
        <v>0</v>
      </c>
      <c r="AD10415" s="334">
        <v>0</v>
      </c>
      <c r="AE10415" s="334">
        <f t="shared" si="1627"/>
        <v>0</v>
      </c>
      <c r="AF10415" s="334">
        <f t="shared" si="1628"/>
        <v>0</v>
      </c>
      <c r="AG10415" s="340">
        <f t="shared" si="1629"/>
        <v>0</v>
      </c>
      <c r="AI10415" s="340">
        <f t="shared" si="1632"/>
        <v>0</v>
      </c>
      <c r="AJ10415" s="340">
        <f t="shared" si="1632"/>
        <v>0</v>
      </c>
      <c r="AK10415" s="340">
        <f t="shared" si="1632"/>
        <v>0</v>
      </c>
      <c r="AL10415" s="340">
        <f t="shared" si="1632"/>
        <v>0</v>
      </c>
      <c r="AM10415" s="340">
        <f t="shared" si="1632"/>
        <v>0</v>
      </c>
    </row>
    <row r="10416" spans="1:39" x14ac:dyDescent="0.35">
      <c r="A10416" s="337">
        <v>32329</v>
      </c>
      <c r="B10416" s="338">
        <f t="shared" si="1624"/>
        <v>1988</v>
      </c>
      <c r="C10416" s="338">
        <f t="shared" si="1625"/>
        <v>7</v>
      </c>
      <c r="D10416" s="338">
        <f t="shared" si="1626"/>
        <v>5</v>
      </c>
      <c r="E10416" s="334">
        <v>0</v>
      </c>
      <c r="F10416" s="334">
        <v>0</v>
      </c>
      <c r="G10416" s="334">
        <v>0</v>
      </c>
      <c r="H10416" s="334">
        <v>0</v>
      </c>
      <c r="I10416" s="334">
        <v>0</v>
      </c>
      <c r="J10416" s="334">
        <v>0</v>
      </c>
      <c r="K10416" s="334">
        <v>0</v>
      </c>
      <c r="L10416" s="334">
        <v>0</v>
      </c>
      <c r="M10416" s="334">
        <v>1.1000000000000001</v>
      </c>
      <c r="N10416" s="334">
        <v>1.7</v>
      </c>
      <c r="O10416" s="334">
        <v>2.4</v>
      </c>
      <c r="P10416" s="334">
        <v>0.4</v>
      </c>
      <c r="Q10416" s="334">
        <v>0.2</v>
      </c>
      <c r="R10416" s="334">
        <v>3.3</v>
      </c>
      <c r="S10416" s="334">
        <v>3.9</v>
      </c>
      <c r="T10416" s="334">
        <v>0.6</v>
      </c>
      <c r="U10416" s="334">
        <v>5.5</v>
      </c>
      <c r="V10416" s="334">
        <v>0.9</v>
      </c>
      <c r="W10416" s="334">
        <v>0</v>
      </c>
      <c r="X10416" s="334">
        <v>0</v>
      </c>
      <c r="Y10416" s="334">
        <v>0</v>
      </c>
      <c r="Z10416" s="334">
        <v>0</v>
      </c>
      <c r="AA10416" s="334">
        <v>0</v>
      </c>
      <c r="AB10416" s="334">
        <v>0</v>
      </c>
      <c r="AD10416" s="334">
        <v>20</v>
      </c>
      <c r="AE10416" s="334">
        <f t="shared" si="1627"/>
        <v>20</v>
      </c>
      <c r="AF10416" s="334">
        <f t="shared" si="1628"/>
        <v>20</v>
      </c>
      <c r="AG10416" s="340">
        <f t="shared" si="1629"/>
        <v>0</v>
      </c>
      <c r="AI10416" s="340">
        <f t="shared" si="1632"/>
        <v>0</v>
      </c>
      <c r="AJ10416" s="340">
        <f t="shared" si="1632"/>
        <v>0</v>
      </c>
      <c r="AK10416" s="340">
        <f t="shared" si="1632"/>
        <v>20</v>
      </c>
      <c r="AL10416" s="340">
        <f t="shared" si="1632"/>
        <v>0</v>
      </c>
      <c r="AM10416" s="340">
        <f t="shared" si="1632"/>
        <v>0</v>
      </c>
    </row>
    <row r="10417" spans="1:39" x14ac:dyDescent="0.35">
      <c r="A10417" s="337">
        <v>32330</v>
      </c>
      <c r="B10417" s="338">
        <f t="shared" si="1624"/>
        <v>1988</v>
      </c>
      <c r="C10417" s="338">
        <f t="shared" si="1625"/>
        <v>7</v>
      </c>
      <c r="D10417" s="338">
        <f t="shared" si="1626"/>
        <v>6</v>
      </c>
      <c r="E10417" s="334">
        <v>0</v>
      </c>
      <c r="F10417" s="334">
        <v>0</v>
      </c>
      <c r="G10417" s="334">
        <v>0</v>
      </c>
      <c r="H10417" s="334">
        <v>0</v>
      </c>
      <c r="I10417" s="334">
        <v>0</v>
      </c>
      <c r="J10417" s="334">
        <v>0</v>
      </c>
      <c r="K10417" s="334">
        <v>0</v>
      </c>
      <c r="L10417" s="334">
        <v>0</v>
      </c>
      <c r="M10417" s="334">
        <v>0</v>
      </c>
      <c r="N10417" s="334">
        <v>0</v>
      </c>
      <c r="O10417" s="334">
        <v>0</v>
      </c>
      <c r="P10417" s="334">
        <v>0</v>
      </c>
      <c r="Q10417" s="334">
        <v>0</v>
      </c>
      <c r="R10417" s="334">
        <v>0</v>
      </c>
      <c r="S10417" s="334">
        <v>0</v>
      </c>
      <c r="T10417" s="334">
        <v>0</v>
      </c>
      <c r="U10417" s="334">
        <v>0</v>
      </c>
      <c r="V10417" s="334">
        <v>0</v>
      </c>
      <c r="W10417" s="334">
        <v>0</v>
      </c>
      <c r="X10417" s="334">
        <v>0</v>
      </c>
      <c r="Y10417" s="334">
        <v>0</v>
      </c>
      <c r="Z10417" s="334">
        <v>0</v>
      </c>
      <c r="AA10417" s="334">
        <v>0</v>
      </c>
      <c r="AB10417" s="334">
        <v>0</v>
      </c>
      <c r="AD10417" s="334">
        <v>0</v>
      </c>
      <c r="AE10417" s="334">
        <f t="shared" si="1627"/>
        <v>0</v>
      </c>
      <c r="AF10417" s="334">
        <f t="shared" si="1628"/>
        <v>0</v>
      </c>
      <c r="AG10417" s="340">
        <f t="shared" si="1629"/>
        <v>0</v>
      </c>
      <c r="AI10417" s="340">
        <f t="shared" si="1632"/>
        <v>0</v>
      </c>
      <c r="AJ10417" s="340">
        <f t="shared" si="1632"/>
        <v>0</v>
      </c>
      <c r="AK10417" s="340">
        <f t="shared" si="1632"/>
        <v>0</v>
      </c>
      <c r="AL10417" s="340">
        <f t="shared" si="1632"/>
        <v>0</v>
      </c>
      <c r="AM10417" s="340">
        <f t="shared" si="1632"/>
        <v>0</v>
      </c>
    </row>
    <row r="10418" spans="1:39" x14ac:dyDescent="0.35">
      <c r="A10418" s="337">
        <v>32331</v>
      </c>
      <c r="B10418" s="338">
        <f t="shared" si="1624"/>
        <v>1988</v>
      </c>
      <c r="C10418" s="338">
        <f t="shared" si="1625"/>
        <v>7</v>
      </c>
      <c r="D10418" s="338">
        <f t="shared" si="1626"/>
        <v>7</v>
      </c>
      <c r="E10418" s="334">
        <v>0</v>
      </c>
      <c r="F10418" s="334">
        <v>0</v>
      </c>
      <c r="G10418" s="334">
        <v>0</v>
      </c>
      <c r="H10418" s="334">
        <v>0</v>
      </c>
      <c r="I10418" s="334">
        <v>0</v>
      </c>
      <c r="J10418" s="334">
        <v>0</v>
      </c>
      <c r="K10418" s="334">
        <v>0</v>
      </c>
      <c r="L10418" s="334">
        <v>0</v>
      </c>
      <c r="M10418" s="334">
        <v>0</v>
      </c>
      <c r="N10418" s="334">
        <v>0</v>
      </c>
      <c r="O10418" s="334">
        <v>0</v>
      </c>
      <c r="P10418" s="334">
        <v>0</v>
      </c>
      <c r="Q10418" s="334">
        <v>0</v>
      </c>
      <c r="R10418" s="334">
        <v>0</v>
      </c>
      <c r="S10418" s="334">
        <v>0</v>
      </c>
      <c r="T10418" s="334">
        <v>0</v>
      </c>
      <c r="U10418" s="334">
        <v>0</v>
      </c>
      <c r="V10418" s="334">
        <v>0</v>
      </c>
      <c r="W10418" s="334">
        <v>0</v>
      </c>
      <c r="X10418" s="334">
        <v>0</v>
      </c>
      <c r="Y10418" s="334">
        <v>0</v>
      </c>
      <c r="Z10418" s="334">
        <v>0</v>
      </c>
      <c r="AA10418" s="334">
        <v>0</v>
      </c>
      <c r="AB10418" s="334">
        <v>0</v>
      </c>
      <c r="AD10418" s="334">
        <v>0</v>
      </c>
      <c r="AE10418" s="334">
        <f t="shared" si="1627"/>
        <v>0</v>
      </c>
      <c r="AF10418" s="334">
        <f t="shared" si="1628"/>
        <v>0</v>
      </c>
      <c r="AG10418" s="340">
        <f t="shared" si="1629"/>
        <v>0</v>
      </c>
      <c r="AI10418" s="340">
        <f t="shared" si="1632"/>
        <v>0</v>
      </c>
      <c r="AJ10418" s="340">
        <f t="shared" si="1632"/>
        <v>0</v>
      </c>
      <c r="AK10418" s="340">
        <f t="shared" si="1632"/>
        <v>0</v>
      </c>
      <c r="AL10418" s="340">
        <f t="shared" si="1632"/>
        <v>0</v>
      </c>
      <c r="AM10418" s="340">
        <f t="shared" si="1632"/>
        <v>0</v>
      </c>
    </row>
    <row r="10419" spans="1:39" x14ac:dyDescent="0.35">
      <c r="A10419" s="337">
        <v>32332</v>
      </c>
      <c r="B10419" s="338">
        <f t="shared" si="1624"/>
        <v>1988</v>
      </c>
      <c r="C10419" s="338">
        <f t="shared" si="1625"/>
        <v>7</v>
      </c>
      <c r="D10419" s="338">
        <f t="shared" si="1626"/>
        <v>8</v>
      </c>
      <c r="E10419" s="334">
        <v>0</v>
      </c>
      <c r="F10419" s="334">
        <v>0</v>
      </c>
      <c r="G10419" s="334">
        <v>0</v>
      </c>
      <c r="H10419" s="334">
        <v>0</v>
      </c>
      <c r="I10419" s="334">
        <v>0</v>
      </c>
      <c r="J10419" s="334">
        <v>0</v>
      </c>
      <c r="K10419" s="334">
        <v>0</v>
      </c>
      <c r="L10419" s="334">
        <v>0</v>
      </c>
      <c r="M10419" s="334">
        <v>0</v>
      </c>
      <c r="N10419" s="334">
        <v>0</v>
      </c>
      <c r="O10419" s="334">
        <v>0</v>
      </c>
      <c r="P10419" s="334">
        <v>0</v>
      </c>
      <c r="Q10419" s="334">
        <v>0</v>
      </c>
      <c r="R10419" s="334">
        <v>0</v>
      </c>
      <c r="S10419" s="334">
        <v>0</v>
      </c>
      <c r="T10419" s="334">
        <v>0</v>
      </c>
      <c r="U10419" s="334">
        <v>0</v>
      </c>
      <c r="V10419" s="334">
        <v>0</v>
      </c>
      <c r="W10419" s="334">
        <v>0</v>
      </c>
      <c r="X10419" s="334">
        <v>0</v>
      </c>
      <c r="Y10419" s="334">
        <v>0</v>
      </c>
      <c r="Z10419" s="334">
        <v>0</v>
      </c>
      <c r="AA10419" s="334">
        <v>0</v>
      </c>
      <c r="AB10419" s="334">
        <v>0</v>
      </c>
      <c r="AD10419" s="334">
        <v>0</v>
      </c>
      <c r="AE10419" s="334">
        <f t="shared" si="1627"/>
        <v>0</v>
      </c>
      <c r="AF10419" s="334">
        <f t="shared" si="1628"/>
        <v>0</v>
      </c>
      <c r="AG10419" s="340">
        <f t="shared" si="1629"/>
        <v>0</v>
      </c>
      <c r="AI10419" s="340">
        <f t="shared" si="1632"/>
        <v>0</v>
      </c>
      <c r="AJ10419" s="340">
        <f t="shared" si="1632"/>
        <v>0</v>
      </c>
      <c r="AK10419" s="340">
        <f t="shared" si="1632"/>
        <v>0</v>
      </c>
      <c r="AL10419" s="340">
        <f t="shared" si="1632"/>
        <v>0</v>
      </c>
      <c r="AM10419" s="340">
        <f t="shared" si="1632"/>
        <v>0</v>
      </c>
    </row>
    <row r="10420" spans="1:39" x14ac:dyDescent="0.35">
      <c r="A10420" s="337">
        <v>32333</v>
      </c>
      <c r="B10420" s="338">
        <f t="shared" si="1624"/>
        <v>1988</v>
      </c>
      <c r="C10420" s="338">
        <f t="shared" si="1625"/>
        <v>7</v>
      </c>
      <c r="D10420" s="338">
        <f t="shared" si="1626"/>
        <v>9</v>
      </c>
      <c r="E10420" s="334">
        <v>0</v>
      </c>
      <c r="F10420" s="334">
        <v>0</v>
      </c>
      <c r="G10420" s="334">
        <v>0</v>
      </c>
      <c r="H10420" s="334">
        <v>0</v>
      </c>
      <c r="I10420" s="334">
        <v>0</v>
      </c>
      <c r="J10420" s="334">
        <v>0</v>
      </c>
      <c r="K10420" s="334">
        <v>0</v>
      </c>
      <c r="L10420" s="334">
        <v>0</v>
      </c>
      <c r="M10420" s="334">
        <v>0</v>
      </c>
      <c r="N10420" s="334">
        <v>0</v>
      </c>
      <c r="O10420" s="334">
        <v>0</v>
      </c>
      <c r="P10420" s="334">
        <v>0</v>
      </c>
      <c r="Q10420" s="334">
        <v>0</v>
      </c>
      <c r="R10420" s="334">
        <v>0</v>
      </c>
      <c r="S10420" s="334">
        <v>0</v>
      </c>
      <c r="T10420" s="334">
        <v>0</v>
      </c>
      <c r="U10420" s="334">
        <v>0</v>
      </c>
      <c r="V10420" s="334">
        <v>0</v>
      </c>
      <c r="W10420" s="334">
        <v>0</v>
      </c>
      <c r="X10420" s="334">
        <v>0</v>
      </c>
      <c r="Y10420" s="334">
        <v>0</v>
      </c>
      <c r="Z10420" s="334">
        <v>0.4</v>
      </c>
      <c r="AA10420" s="334">
        <v>0.6</v>
      </c>
      <c r="AB10420" s="334">
        <v>1</v>
      </c>
      <c r="AD10420" s="334">
        <v>2</v>
      </c>
      <c r="AE10420" s="334">
        <f t="shared" si="1627"/>
        <v>2</v>
      </c>
      <c r="AF10420" s="334">
        <f t="shared" si="1628"/>
        <v>2</v>
      </c>
      <c r="AG10420" s="340">
        <f t="shared" si="1629"/>
        <v>0</v>
      </c>
      <c r="AI10420" s="340">
        <f t="shared" ref="AI10420:AM10435" si="1633">IF($C10420=AI$1,$AF10420,0)</f>
        <v>0</v>
      </c>
      <c r="AJ10420" s="340">
        <f t="shared" si="1633"/>
        <v>0</v>
      </c>
      <c r="AK10420" s="340">
        <f t="shared" si="1633"/>
        <v>2</v>
      </c>
      <c r="AL10420" s="340">
        <f t="shared" si="1633"/>
        <v>0</v>
      </c>
      <c r="AM10420" s="340">
        <f t="shared" si="1633"/>
        <v>0</v>
      </c>
    </row>
    <row r="10421" spans="1:39" x14ac:dyDescent="0.35">
      <c r="A10421" s="337">
        <v>32334</v>
      </c>
      <c r="B10421" s="338">
        <f t="shared" si="1624"/>
        <v>1988</v>
      </c>
      <c r="C10421" s="338">
        <f t="shared" si="1625"/>
        <v>7</v>
      </c>
      <c r="D10421" s="338">
        <f t="shared" si="1626"/>
        <v>10</v>
      </c>
      <c r="E10421" s="334">
        <v>0</v>
      </c>
      <c r="F10421" s="334">
        <v>0</v>
      </c>
      <c r="G10421" s="334">
        <v>0</v>
      </c>
      <c r="H10421" s="334">
        <v>0</v>
      </c>
      <c r="I10421" s="334">
        <v>0</v>
      </c>
      <c r="J10421" s="334">
        <v>0</v>
      </c>
      <c r="K10421" s="334">
        <v>0</v>
      </c>
      <c r="L10421" s="334">
        <v>0</v>
      </c>
      <c r="M10421" s="334">
        <v>0</v>
      </c>
      <c r="N10421" s="334">
        <v>0</v>
      </c>
      <c r="O10421" s="334">
        <v>0</v>
      </c>
      <c r="P10421" s="334">
        <v>0</v>
      </c>
      <c r="Q10421" s="334">
        <v>0</v>
      </c>
      <c r="R10421" s="334">
        <v>0</v>
      </c>
      <c r="S10421" s="334">
        <v>0</v>
      </c>
      <c r="T10421" s="334">
        <v>0</v>
      </c>
      <c r="U10421" s="334">
        <v>0</v>
      </c>
      <c r="V10421" s="334">
        <v>0</v>
      </c>
      <c r="W10421" s="334">
        <v>1</v>
      </c>
      <c r="X10421" s="334">
        <v>0</v>
      </c>
      <c r="Y10421" s="334">
        <v>0</v>
      </c>
      <c r="Z10421" s="334">
        <v>0</v>
      </c>
      <c r="AA10421" s="334">
        <v>0</v>
      </c>
      <c r="AB10421" s="334">
        <v>0</v>
      </c>
      <c r="AD10421" s="334">
        <v>1</v>
      </c>
      <c r="AE10421" s="334">
        <f t="shared" si="1627"/>
        <v>1</v>
      </c>
      <c r="AF10421" s="334">
        <f t="shared" si="1628"/>
        <v>1</v>
      </c>
      <c r="AG10421" s="340">
        <f t="shared" si="1629"/>
        <v>0</v>
      </c>
      <c r="AI10421" s="340">
        <f t="shared" si="1633"/>
        <v>0</v>
      </c>
      <c r="AJ10421" s="340">
        <f t="shared" si="1633"/>
        <v>0</v>
      </c>
      <c r="AK10421" s="340">
        <f t="shared" si="1633"/>
        <v>1</v>
      </c>
      <c r="AL10421" s="340">
        <f t="shared" si="1633"/>
        <v>0</v>
      </c>
      <c r="AM10421" s="340">
        <f t="shared" si="1633"/>
        <v>0</v>
      </c>
    </row>
    <row r="10422" spans="1:39" x14ac:dyDescent="0.35">
      <c r="A10422" s="337">
        <v>32335</v>
      </c>
      <c r="B10422" s="338">
        <f t="shared" si="1624"/>
        <v>1988</v>
      </c>
      <c r="C10422" s="338">
        <f t="shared" si="1625"/>
        <v>7</v>
      </c>
      <c r="D10422" s="338">
        <f t="shared" si="1626"/>
        <v>11</v>
      </c>
      <c r="E10422" s="334">
        <v>0</v>
      </c>
      <c r="F10422" s="334">
        <v>0</v>
      </c>
      <c r="G10422" s="334">
        <v>0</v>
      </c>
      <c r="H10422" s="334">
        <v>0</v>
      </c>
      <c r="I10422" s="334">
        <v>0</v>
      </c>
      <c r="J10422" s="334">
        <v>0</v>
      </c>
      <c r="K10422" s="334">
        <v>0</v>
      </c>
      <c r="L10422" s="334">
        <v>0</v>
      </c>
      <c r="M10422" s="334">
        <v>0</v>
      </c>
      <c r="N10422" s="334">
        <v>0</v>
      </c>
      <c r="O10422" s="334">
        <v>0</v>
      </c>
      <c r="P10422" s="334">
        <v>0</v>
      </c>
      <c r="Q10422" s="334">
        <v>0</v>
      </c>
      <c r="R10422" s="334">
        <v>0</v>
      </c>
      <c r="S10422" s="334">
        <v>0</v>
      </c>
      <c r="T10422" s="334">
        <v>0</v>
      </c>
      <c r="U10422" s="334">
        <v>0</v>
      </c>
      <c r="V10422" s="334">
        <v>0</v>
      </c>
      <c r="W10422" s="334">
        <v>0</v>
      </c>
      <c r="X10422" s="334">
        <v>0</v>
      </c>
      <c r="Y10422" s="334">
        <v>0</v>
      </c>
      <c r="Z10422" s="334">
        <v>0</v>
      </c>
      <c r="AA10422" s="334">
        <v>0</v>
      </c>
      <c r="AB10422" s="334">
        <v>0</v>
      </c>
      <c r="AD10422" s="334">
        <v>0</v>
      </c>
      <c r="AE10422" s="334">
        <f t="shared" si="1627"/>
        <v>0</v>
      </c>
      <c r="AF10422" s="334">
        <f t="shared" si="1628"/>
        <v>0</v>
      </c>
      <c r="AG10422" s="340">
        <f t="shared" si="1629"/>
        <v>0</v>
      </c>
      <c r="AI10422" s="340">
        <f t="shared" si="1633"/>
        <v>0</v>
      </c>
      <c r="AJ10422" s="340">
        <f t="shared" si="1633"/>
        <v>0</v>
      </c>
      <c r="AK10422" s="340">
        <f t="shared" si="1633"/>
        <v>0</v>
      </c>
      <c r="AL10422" s="340">
        <f t="shared" si="1633"/>
        <v>0</v>
      </c>
      <c r="AM10422" s="340">
        <f t="shared" si="1633"/>
        <v>0</v>
      </c>
    </row>
    <row r="10423" spans="1:39" x14ac:dyDescent="0.35">
      <c r="A10423" s="337">
        <v>32336</v>
      </c>
      <c r="B10423" s="338">
        <f t="shared" si="1624"/>
        <v>1988</v>
      </c>
      <c r="C10423" s="338">
        <f t="shared" si="1625"/>
        <v>7</v>
      </c>
      <c r="D10423" s="338">
        <f t="shared" si="1626"/>
        <v>12</v>
      </c>
      <c r="E10423" s="334">
        <v>0</v>
      </c>
      <c r="F10423" s="334">
        <v>0</v>
      </c>
      <c r="G10423" s="334">
        <v>0</v>
      </c>
      <c r="H10423" s="334">
        <v>0</v>
      </c>
      <c r="I10423" s="334">
        <v>0</v>
      </c>
      <c r="J10423" s="334">
        <v>0.1</v>
      </c>
      <c r="K10423" s="334">
        <v>0</v>
      </c>
      <c r="L10423" s="334">
        <v>0</v>
      </c>
      <c r="M10423" s="334">
        <v>0.1</v>
      </c>
      <c r="N10423" s="334">
        <v>0</v>
      </c>
      <c r="O10423" s="334">
        <v>0</v>
      </c>
      <c r="P10423" s="334">
        <v>0</v>
      </c>
      <c r="Q10423" s="334">
        <v>0</v>
      </c>
      <c r="R10423" s="334">
        <v>0</v>
      </c>
      <c r="S10423" s="334">
        <v>0</v>
      </c>
      <c r="T10423" s="334">
        <v>0</v>
      </c>
      <c r="U10423" s="334">
        <v>0</v>
      </c>
      <c r="V10423" s="334">
        <v>0</v>
      </c>
      <c r="W10423" s="334">
        <v>0</v>
      </c>
      <c r="X10423" s="334">
        <v>0</v>
      </c>
      <c r="Y10423" s="334">
        <v>0</v>
      </c>
      <c r="Z10423" s="334">
        <v>0</v>
      </c>
      <c r="AA10423" s="334">
        <v>0</v>
      </c>
      <c r="AB10423" s="334">
        <v>0</v>
      </c>
      <c r="AD10423" s="334">
        <v>0.2</v>
      </c>
      <c r="AE10423" s="334">
        <f t="shared" si="1627"/>
        <v>0.2</v>
      </c>
      <c r="AF10423" s="334">
        <f t="shared" si="1628"/>
        <v>0.2</v>
      </c>
      <c r="AG10423" s="340">
        <f t="shared" si="1629"/>
        <v>0</v>
      </c>
      <c r="AI10423" s="340">
        <f t="shared" si="1633"/>
        <v>0</v>
      </c>
      <c r="AJ10423" s="340">
        <f t="shared" si="1633"/>
        <v>0</v>
      </c>
      <c r="AK10423" s="340">
        <f t="shared" si="1633"/>
        <v>0.2</v>
      </c>
      <c r="AL10423" s="340">
        <f t="shared" si="1633"/>
        <v>0</v>
      </c>
      <c r="AM10423" s="340">
        <f t="shared" si="1633"/>
        <v>0</v>
      </c>
    </row>
    <row r="10424" spans="1:39" x14ac:dyDescent="0.35">
      <c r="A10424" s="337">
        <v>32337</v>
      </c>
      <c r="B10424" s="338">
        <f t="shared" si="1624"/>
        <v>1988</v>
      </c>
      <c r="C10424" s="338">
        <f t="shared" si="1625"/>
        <v>7</v>
      </c>
      <c r="D10424" s="338">
        <f t="shared" si="1626"/>
        <v>13</v>
      </c>
      <c r="E10424" s="334">
        <v>0</v>
      </c>
      <c r="F10424" s="334">
        <v>0</v>
      </c>
      <c r="G10424" s="334">
        <v>0</v>
      </c>
      <c r="H10424" s="334">
        <v>0</v>
      </c>
      <c r="I10424" s="334">
        <v>0</v>
      </c>
      <c r="J10424" s="334">
        <v>0</v>
      </c>
      <c r="K10424" s="334">
        <v>0</v>
      </c>
      <c r="L10424" s="334">
        <v>0</v>
      </c>
      <c r="M10424" s="334">
        <v>0</v>
      </c>
      <c r="N10424" s="334">
        <v>0</v>
      </c>
      <c r="O10424" s="334">
        <v>0</v>
      </c>
      <c r="P10424" s="334">
        <v>0</v>
      </c>
      <c r="Q10424" s="334">
        <v>0</v>
      </c>
      <c r="R10424" s="334">
        <v>0</v>
      </c>
      <c r="S10424" s="334">
        <v>0</v>
      </c>
      <c r="T10424" s="334">
        <v>0</v>
      </c>
      <c r="U10424" s="334">
        <v>0</v>
      </c>
      <c r="V10424" s="334">
        <v>0</v>
      </c>
      <c r="W10424" s="334">
        <v>0</v>
      </c>
      <c r="X10424" s="334">
        <v>0</v>
      </c>
      <c r="Y10424" s="334">
        <v>0</v>
      </c>
      <c r="Z10424" s="334">
        <v>0</v>
      </c>
      <c r="AA10424" s="334">
        <v>0</v>
      </c>
      <c r="AB10424" s="334">
        <v>0</v>
      </c>
      <c r="AD10424" s="334">
        <v>0</v>
      </c>
      <c r="AE10424" s="334">
        <f t="shared" si="1627"/>
        <v>0</v>
      </c>
      <c r="AF10424" s="334">
        <f t="shared" si="1628"/>
        <v>0</v>
      </c>
      <c r="AG10424" s="340">
        <f t="shared" si="1629"/>
        <v>0</v>
      </c>
      <c r="AI10424" s="340">
        <f t="shared" si="1633"/>
        <v>0</v>
      </c>
      <c r="AJ10424" s="340">
        <f t="shared" si="1633"/>
        <v>0</v>
      </c>
      <c r="AK10424" s="340">
        <f t="shared" si="1633"/>
        <v>0</v>
      </c>
      <c r="AL10424" s="340">
        <f t="shared" si="1633"/>
        <v>0</v>
      </c>
      <c r="AM10424" s="340">
        <f t="shared" si="1633"/>
        <v>0</v>
      </c>
    </row>
    <row r="10425" spans="1:39" x14ac:dyDescent="0.35">
      <c r="A10425" s="337">
        <v>32338</v>
      </c>
      <c r="B10425" s="338">
        <f t="shared" si="1624"/>
        <v>1988</v>
      </c>
      <c r="C10425" s="338">
        <f t="shared" si="1625"/>
        <v>7</v>
      </c>
      <c r="D10425" s="338">
        <f t="shared" si="1626"/>
        <v>14</v>
      </c>
      <c r="E10425" s="334">
        <v>0</v>
      </c>
      <c r="F10425" s="334">
        <v>0</v>
      </c>
      <c r="G10425" s="334">
        <v>0</v>
      </c>
      <c r="H10425" s="334">
        <v>0</v>
      </c>
      <c r="I10425" s="334">
        <v>0</v>
      </c>
      <c r="J10425" s="334">
        <v>0</v>
      </c>
      <c r="K10425" s="334">
        <v>0</v>
      </c>
      <c r="L10425" s="334">
        <v>0</v>
      </c>
      <c r="M10425" s="334">
        <v>0</v>
      </c>
      <c r="N10425" s="334">
        <v>0</v>
      </c>
      <c r="O10425" s="334">
        <v>0</v>
      </c>
      <c r="P10425" s="334">
        <v>0</v>
      </c>
      <c r="Q10425" s="334">
        <v>0.2</v>
      </c>
      <c r="R10425" s="334">
        <v>0</v>
      </c>
      <c r="S10425" s="334">
        <v>0</v>
      </c>
      <c r="T10425" s="334">
        <v>0</v>
      </c>
      <c r="U10425" s="334">
        <v>0</v>
      </c>
      <c r="V10425" s="334">
        <v>0</v>
      </c>
      <c r="W10425" s="334">
        <v>0</v>
      </c>
      <c r="X10425" s="334">
        <v>0</v>
      </c>
      <c r="Y10425" s="334">
        <v>0</v>
      </c>
      <c r="Z10425" s="334">
        <v>0</v>
      </c>
      <c r="AA10425" s="334">
        <v>0</v>
      </c>
      <c r="AB10425" s="334">
        <v>0</v>
      </c>
      <c r="AD10425" s="334">
        <v>0.2</v>
      </c>
      <c r="AE10425" s="334">
        <f t="shared" si="1627"/>
        <v>0.2</v>
      </c>
      <c r="AF10425" s="334">
        <f t="shared" si="1628"/>
        <v>0.2</v>
      </c>
      <c r="AG10425" s="340">
        <f t="shared" si="1629"/>
        <v>0</v>
      </c>
      <c r="AI10425" s="340">
        <f t="shared" si="1633"/>
        <v>0</v>
      </c>
      <c r="AJ10425" s="340">
        <f t="shared" si="1633"/>
        <v>0</v>
      </c>
      <c r="AK10425" s="340">
        <f t="shared" si="1633"/>
        <v>0.2</v>
      </c>
      <c r="AL10425" s="340">
        <f t="shared" si="1633"/>
        <v>0</v>
      </c>
      <c r="AM10425" s="340">
        <f t="shared" si="1633"/>
        <v>0</v>
      </c>
    </row>
    <row r="10426" spans="1:39" x14ac:dyDescent="0.35">
      <c r="A10426" s="337">
        <v>32339</v>
      </c>
      <c r="B10426" s="338">
        <f t="shared" si="1624"/>
        <v>1988</v>
      </c>
      <c r="C10426" s="338">
        <f t="shared" si="1625"/>
        <v>7</v>
      </c>
      <c r="D10426" s="338">
        <f t="shared" si="1626"/>
        <v>15</v>
      </c>
      <c r="E10426" s="334">
        <v>0</v>
      </c>
      <c r="F10426" s="334">
        <v>0</v>
      </c>
      <c r="G10426" s="334">
        <v>0</v>
      </c>
      <c r="H10426" s="334">
        <v>0</v>
      </c>
      <c r="I10426" s="334">
        <v>0</v>
      </c>
      <c r="J10426" s="334">
        <v>0</v>
      </c>
      <c r="K10426" s="334">
        <v>0</v>
      </c>
      <c r="L10426" s="334">
        <v>0</v>
      </c>
      <c r="M10426" s="334">
        <v>0</v>
      </c>
      <c r="N10426" s="334">
        <v>0</v>
      </c>
      <c r="O10426" s="334">
        <v>0</v>
      </c>
      <c r="P10426" s="334">
        <v>0</v>
      </c>
      <c r="Q10426" s="334">
        <v>0</v>
      </c>
      <c r="R10426" s="334">
        <v>0</v>
      </c>
      <c r="S10426" s="334">
        <v>0</v>
      </c>
      <c r="T10426" s="334">
        <v>0</v>
      </c>
      <c r="U10426" s="334">
        <v>0</v>
      </c>
      <c r="V10426" s="334">
        <v>0</v>
      </c>
      <c r="W10426" s="334">
        <v>0</v>
      </c>
      <c r="X10426" s="334">
        <v>0</v>
      </c>
      <c r="Y10426" s="334">
        <v>0</v>
      </c>
      <c r="Z10426" s="334">
        <v>0</v>
      </c>
      <c r="AA10426" s="334">
        <v>0</v>
      </c>
      <c r="AB10426" s="334">
        <v>0</v>
      </c>
      <c r="AD10426" s="334">
        <v>0</v>
      </c>
      <c r="AE10426" s="334">
        <f t="shared" si="1627"/>
        <v>0</v>
      </c>
      <c r="AF10426" s="334">
        <f t="shared" si="1628"/>
        <v>0</v>
      </c>
      <c r="AG10426" s="340">
        <f t="shared" si="1629"/>
        <v>0</v>
      </c>
      <c r="AI10426" s="340">
        <f t="shared" si="1633"/>
        <v>0</v>
      </c>
      <c r="AJ10426" s="340">
        <f t="shared" si="1633"/>
        <v>0</v>
      </c>
      <c r="AK10426" s="340">
        <f t="shared" si="1633"/>
        <v>0</v>
      </c>
      <c r="AL10426" s="340">
        <f t="shared" si="1633"/>
        <v>0</v>
      </c>
      <c r="AM10426" s="340">
        <f t="shared" si="1633"/>
        <v>0</v>
      </c>
    </row>
    <row r="10427" spans="1:39" x14ac:dyDescent="0.35">
      <c r="A10427" s="337">
        <v>32340</v>
      </c>
      <c r="B10427" s="338">
        <f t="shared" si="1624"/>
        <v>1988</v>
      </c>
      <c r="C10427" s="338">
        <f t="shared" si="1625"/>
        <v>7</v>
      </c>
      <c r="D10427" s="338">
        <f t="shared" si="1626"/>
        <v>16</v>
      </c>
      <c r="E10427" s="334">
        <v>0</v>
      </c>
      <c r="F10427" s="334">
        <v>0</v>
      </c>
      <c r="G10427" s="334">
        <v>0</v>
      </c>
      <c r="H10427" s="334">
        <v>0</v>
      </c>
      <c r="I10427" s="334">
        <v>0</v>
      </c>
      <c r="J10427" s="334">
        <v>0</v>
      </c>
      <c r="K10427" s="334">
        <v>0</v>
      </c>
      <c r="L10427" s="334">
        <v>0</v>
      </c>
      <c r="M10427" s="334">
        <v>0</v>
      </c>
      <c r="N10427" s="334">
        <v>0</v>
      </c>
      <c r="O10427" s="334">
        <v>0</v>
      </c>
      <c r="P10427" s="334">
        <v>0</v>
      </c>
      <c r="Q10427" s="334">
        <v>0</v>
      </c>
      <c r="R10427" s="334">
        <v>0</v>
      </c>
      <c r="S10427" s="334">
        <v>0</v>
      </c>
      <c r="T10427" s="334">
        <v>0</v>
      </c>
      <c r="U10427" s="334">
        <v>0</v>
      </c>
      <c r="V10427" s="334">
        <v>0</v>
      </c>
      <c r="W10427" s="334">
        <v>0</v>
      </c>
      <c r="X10427" s="334">
        <v>0</v>
      </c>
      <c r="Y10427" s="334">
        <v>0</v>
      </c>
      <c r="Z10427" s="334">
        <v>0</v>
      </c>
      <c r="AA10427" s="334">
        <v>0</v>
      </c>
      <c r="AB10427" s="334">
        <v>0</v>
      </c>
      <c r="AD10427" s="334">
        <v>0</v>
      </c>
      <c r="AE10427" s="334">
        <f t="shared" si="1627"/>
        <v>0</v>
      </c>
      <c r="AF10427" s="334">
        <f t="shared" si="1628"/>
        <v>0</v>
      </c>
      <c r="AG10427" s="340">
        <f t="shared" si="1629"/>
        <v>0</v>
      </c>
      <c r="AI10427" s="340">
        <f t="shared" si="1633"/>
        <v>0</v>
      </c>
      <c r="AJ10427" s="340">
        <f t="shared" si="1633"/>
        <v>0</v>
      </c>
      <c r="AK10427" s="340">
        <f t="shared" si="1633"/>
        <v>0</v>
      </c>
      <c r="AL10427" s="340">
        <f t="shared" si="1633"/>
        <v>0</v>
      </c>
      <c r="AM10427" s="340">
        <f t="shared" si="1633"/>
        <v>0</v>
      </c>
    </row>
    <row r="10428" spans="1:39" x14ac:dyDescent="0.35">
      <c r="A10428" s="337">
        <v>32341</v>
      </c>
      <c r="B10428" s="338">
        <f t="shared" si="1624"/>
        <v>1988</v>
      </c>
      <c r="C10428" s="338">
        <f t="shared" si="1625"/>
        <v>7</v>
      </c>
      <c r="D10428" s="338">
        <f t="shared" si="1626"/>
        <v>17</v>
      </c>
      <c r="E10428" s="334">
        <v>0</v>
      </c>
      <c r="F10428" s="334">
        <v>0</v>
      </c>
      <c r="G10428" s="334">
        <v>0</v>
      </c>
      <c r="H10428" s="334">
        <v>0</v>
      </c>
      <c r="I10428" s="334">
        <v>0</v>
      </c>
      <c r="J10428" s="334">
        <v>0</v>
      </c>
      <c r="K10428" s="334">
        <v>0</v>
      </c>
      <c r="L10428" s="334">
        <v>0</v>
      </c>
      <c r="M10428" s="334">
        <v>0</v>
      </c>
      <c r="N10428" s="334">
        <v>0</v>
      </c>
      <c r="O10428" s="334">
        <v>0</v>
      </c>
      <c r="P10428" s="334">
        <v>0</v>
      </c>
      <c r="Q10428" s="334">
        <v>0</v>
      </c>
      <c r="R10428" s="334">
        <v>0</v>
      </c>
      <c r="S10428" s="334">
        <v>0</v>
      </c>
      <c r="T10428" s="334">
        <v>1.2</v>
      </c>
      <c r="U10428" s="334">
        <v>0</v>
      </c>
      <c r="V10428" s="334">
        <v>0</v>
      </c>
      <c r="W10428" s="334">
        <v>0</v>
      </c>
      <c r="X10428" s="334">
        <v>0</v>
      </c>
      <c r="Y10428" s="334">
        <v>0</v>
      </c>
      <c r="Z10428" s="334">
        <v>0</v>
      </c>
      <c r="AA10428" s="334">
        <v>0</v>
      </c>
      <c r="AB10428" s="334">
        <v>0</v>
      </c>
      <c r="AD10428" s="334">
        <v>1.2</v>
      </c>
      <c r="AE10428" s="334">
        <f t="shared" si="1627"/>
        <v>1.2</v>
      </c>
      <c r="AF10428" s="334">
        <f t="shared" si="1628"/>
        <v>1.2</v>
      </c>
      <c r="AG10428" s="340">
        <f t="shared" si="1629"/>
        <v>0</v>
      </c>
      <c r="AI10428" s="340">
        <f t="shared" si="1633"/>
        <v>0</v>
      </c>
      <c r="AJ10428" s="340">
        <f t="shared" si="1633"/>
        <v>0</v>
      </c>
      <c r="AK10428" s="340">
        <f t="shared" si="1633"/>
        <v>1.2</v>
      </c>
      <c r="AL10428" s="340">
        <f t="shared" si="1633"/>
        <v>0</v>
      </c>
      <c r="AM10428" s="340">
        <f t="shared" si="1633"/>
        <v>0</v>
      </c>
    </row>
    <row r="10429" spans="1:39" x14ac:dyDescent="0.35">
      <c r="A10429" s="337">
        <v>32342</v>
      </c>
      <c r="B10429" s="338">
        <f t="shared" si="1624"/>
        <v>1988</v>
      </c>
      <c r="C10429" s="338">
        <f t="shared" si="1625"/>
        <v>7</v>
      </c>
      <c r="D10429" s="338">
        <f t="shared" si="1626"/>
        <v>18</v>
      </c>
      <c r="E10429" s="334">
        <v>0</v>
      </c>
      <c r="F10429" s="334">
        <v>0</v>
      </c>
      <c r="G10429" s="334">
        <v>0</v>
      </c>
      <c r="H10429" s="334">
        <v>0.4</v>
      </c>
      <c r="I10429" s="334">
        <v>0.4</v>
      </c>
      <c r="J10429" s="334">
        <v>0</v>
      </c>
      <c r="K10429" s="334">
        <v>0</v>
      </c>
      <c r="L10429" s="334">
        <v>0</v>
      </c>
      <c r="M10429" s="334">
        <v>0</v>
      </c>
      <c r="N10429" s="334">
        <v>0</v>
      </c>
      <c r="O10429" s="334">
        <v>0</v>
      </c>
      <c r="P10429" s="334">
        <v>0</v>
      </c>
      <c r="Q10429" s="334">
        <v>0</v>
      </c>
      <c r="R10429" s="334">
        <v>0</v>
      </c>
      <c r="S10429" s="334">
        <v>0</v>
      </c>
      <c r="T10429" s="334">
        <v>0</v>
      </c>
      <c r="U10429" s="334">
        <v>0</v>
      </c>
      <c r="V10429" s="334">
        <v>0</v>
      </c>
      <c r="W10429" s="334">
        <v>0</v>
      </c>
      <c r="X10429" s="334">
        <v>0</v>
      </c>
      <c r="Y10429" s="334">
        <v>0</v>
      </c>
      <c r="Z10429" s="334">
        <v>0</v>
      </c>
      <c r="AA10429" s="334">
        <v>0</v>
      </c>
      <c r="AB10429" s="334">
        <v>0</v>
      </c>
      <c r="AD10429" s="334">
        <v>0.8</v>
      </c>
      <c r="AE10429" s="334">
        <f t="shared" si="1627"/>
        <v>0.8</v>
      </c>
      <c r="AF10429" s="334">
        <f t="shared" si="1628"/>
        <v>0.8</v>
      </c>
      <c r="AG10429" s="340">
        <f t="shared" si="1629"/>
        <v>0</v>
      </c>
      <c r="AI10429" s="340">
        <f t="shared" si="1633"/>
        <v>0</v>
      </c>
      <c r="AJ10429" s="340">
        <f t="shared" si="1633"/>
        <v>0</v>
      </c>
      <c r="AK10429" s="340">
        <f t="shared" si="1633"/>
        <v>0.8</v>
      </c>
      <c r="AL10429" s="340">
        <f t="shared" si="1633"/>
        <v>0</v>
      </c>
      <c r="AM10429" s="340">
        <f t="shared" si="1633"/>
        <v>0</v>
      </c>
    </row>
    <row r="10430" spans="1:39" x14ac:dyDescent="0.35">
      <c r="A10430" s="337">
        <v>32343</v>
      </c>
      <c r="B10430" s="338">
        <f t="shared" si="1624"/>
        <v>1988</v>
      </c>
      <c r="C10430" s="338">
        <f t="shared" si="1625"/>
        <v>7</v>
      </c>
      <c r="D10430" s="338">
        <f t="shared" si="1626"/>
        <v>19</v>
      </c>
      <c r="E10430" s="334">
        <v>0</v>
      </c>
      <c r="F10430" s="334">
        <v>0</v>
      </c>
      <c r="G10430" s="334">
        <v>0</v>
      </c>
      <c r="H10430" s="334">
        <v>0</v>
      </c>
      <c r="I10430" s="334">
        <v>0</v>
      </c>
      <c r="J10430" s="334">
        <v>0</v>
      </c>
      <c r="K10430" s="334">
        <v>0</v>
      </c>
      <c r="L10430" s="334">
        <v>0</v>
      </c>
      <c r="M10430" s="334">
        <v>0</v>
      </c>
      <c r="N10430" s="334">
        <v>0</v>
      </c>
      <c r="O10430" s="334">
        <v>0</v>
      </c>
      <c r="P10430" s="334">
        <v>0</v>
      </c>
      <c r="Q10430" s="334">
        <v>0</v>
      </c>
      <c r="R10430" s="334">
        <v>0</v>
      </c>
      <c r="S10430" s="334">
        <v>0</v>
      </c>
      <c r="T10430" s="334">
        <v>0</v>
      </c>
      <c r="U10430" s="334">
        <v>0</v>
      </c>
      <c r="V10430" s="334">
        <v>0</v>
      </c>
      <c r="W10430" s="334">
        <v>0</v>
      </c>
      <c r="X10430" s="334">
        <v>0</v>
      </c>
      <c r="Y10430" s="334">
        <v>0</v>
      </c>
      <c r="Z10430" s="334">
        <v>0</v>
      </c>
      <c r="AA10430" s="334">
        <v>0</v>
      </c>
      <c r="AB10430" s="334">
        <v>0</v>
      </c>
      <c r="AD10430" s="334">
        <v>0</v>
      </c>
      <c r="AE10430" s="334">
        <f t="shared" si="1627"/>
        <v>0</v>
      </c>
      <c r="AF10430" s="334">
        <f t="shared" si="1628"/>
        <v>0</v>
      </c>
      <c r="AG10430" s="340">
        <f t="shared" si="1629"/>
        <v>0</v>
      </c>
      <c r="AI10430" s="340">
        <f t="shared" si="1633"/>
        <v>0</v>
      </c>
      <c r="AJ10430" s="340">
        <f t="shared" si="1633"/>
        <v>0</v>
      </c>
      <c r="AK10430" s="340">
        <f t="shared" si="1633"/>
        <v>0</v>
      </c>
      <c r="AL10430" s="340">
        <f t="shared" si="1633"/>
        <v>0</v>
      </c>
      <c r="AM10430" s="340">
        <f t="shared" si="1633"/>
        <v>0</v>
      </c>
    </row>
    <row r="10431" spans="1:39" x14ac:dyDescent="0.35">
      <c r="A10431" s="337">
        <v>32344</v>
      </c>
      <c r="B10431" s="338">
        <f t="shared" si="1624"/>
        <v>1988</v>
      </c>
      <c r="C10431" s="338">
        <f t="shared" si="1625"/>
        <v>7</v>
      </c>
      <c r="D10431" s="338">
        <f t="shared" si="1626"/>
        <v>20</v>
      </c>
      <c r="E10431" s="334">
        <v>0</v>
      </c>
      <c r="F10431" s="334">
        <v>0</v>
      </c>
      <c r="G10431" s="334">
        <v>0</v>
      </c>
      <c r="H10431" s="334">
        <v>0</v>
      </c>
      <c r="I10431" s="334">
        <v>0</v>
      </c>
      <c r="J10431" s="334">
        <v>0</v>
      </c>
      <c r="K10431" s="334">
        <v>0</v>
      </c>
      <c r="L10431" s="334">
        <v>0</v>
      </c>
      <c r="M10431" s="334">
        <v>0</v>
      </c>
      <c r="N10431" s="334">
        <v>0</v>
      </c>
      <c r="O10431" s="334">
        <v>0</v>
      </c>
      <c r="P10431" s="334">
        <v>0</v>
      </c>
      <c r="Q10431" s="334">
        <v>0</v>
      </c>
      <c r="R10431" s="334">
        <v>0</v>
      </c>
      <c r="S10431" s="334">
        <v>0</v>
      </c>
      <c r="T10431" s="334">
        <v>0</v>
      </c>
      <c r="U10431" s="334">
        <v>0</v>
      </c>
      <c r="V10431" s="334">
        <v>0</v>
      </c>
      <c r="W10431" s="334">
        <v>0</v>
      </c>
      <c r="X10431" s="334">
        <v>0</v>
      </c>
      <c r="Y10431" s="334">
        <v>0</v>
      </c>
      <c r="Z10431" s="334">
        <v>0</v>
      </c>
      <c r="AA10431" s="334">
        <v>0</v>
      </c>
      <c r="AB10431" s="334">
        <v>0</v>
      </c>
      <c r="AD10431" s="334">
        <v>0</v>
      </c>
      <c r="AE10431" s="334">
        <f t="shared" si="1627"/>
        <v>0</v>
      </c>
      <c r="AF10431" s="334">
        <f t="shared" si="1628"/>
        <v>0</v>
      </c>
      <c r="AG10431" s="340">
        <f t="shared" si="1629"/>
        <v>0</v>
      </c>
      <c r="AI10431" s="340">
        <f t="shared" si="1633"/>
        <v>0</v>
      </c>
      <c r="AJ10431" s="340">
        <f t="shared" si="1633"/>
        <v>0</v>
      </c>
      <c r="AK10431" s="340">
        <f t="shared" si="1633"/>
        <v>0</v>
      </c>
      <c r="AL10431" s="340">
        <f t="shared" si="1633"/>
        <v>0</v>
      </c>
      <c r="AM10431" s="340">
        <f t="shared" si="1633"/>
        <v>0</v>
      </c>
    </row>
    <row r="10432" spans="1:39" x14ac:dyDescent="0.35">
      <c r="A10432" s="337">
        <v>32345</v>
      </c>
      <c r="B10432" s="338">
        <f t="shared" si="1624"/>
        <v>1988</v>
      </c>
      <c r="C10432" s="338">
        <f t="shared" si="1625"/>
        <v>7</v>
      </c>
      <c r="D10432" s="338">
        <f t="shared" si="1626"/>
        <v>21</v>
      </c>
      <c r="E10432" s="334">
        <v>0</v>
      </c>
      <c r="F10432" s="334">
        <v>0</v>
      </c>
      <c r="G10432" s="334">
        <v>0</v>
      </c>
      <c r="H10432" s="334">
        <v>0</v>
      </c>
      <c r="I10432" s="334">
        <v>0</v>
      </c>
      <c r="J10432" s="334">
        <v>0</v>
      </c>
      <c r="K10432" s="334">
        <v>0</v>
      </c>
      <c r="L10432" s="334">
        <v>0</v>
      </c>
      <c r="M10432" s="334">
        <v>0</v>
      </c>
      <c r="N10432" s="334">
        <v>0</v>
      </c>
      <c r="O10432" s="334">
        <v>0</v>
      </c>
      <c r="P10432" s="334">
        <v>0</v>
      </c>
      <c r="Q10432" s="334">
        <v>0</v>
      </c>
      <c r="R10432" s="334">
        <v>0</v>
      </c>
      <c r="S10432" s="334">
        <v>0</v>
      </c>
      <c r="T10432" s="334">
        <v>0</v>
      </c>
      <c r="U10432" s="334">
        <v>0</v>
      </c>
      <c r="V10432" s="334">
        <v>0</v>
      </c>
      <c r="W10432" s="334">
        <v>0</v>
      </c>
      <c r="X10432" s="334">
        <v>0</v>
      </c>
      <c r="Y10432" s="334">
        <v>0</v>
      </c>
      <c r="Z10432" s="334">
        <v>0</v>
      </c>
      <c r="AA10432" s="334">
        <v>0</v>
      </c>
      <c r="AB10432" s="334">
        <v>0</v>
      </c>
      <c r="AD10432" s="334">
        <v>0</v>
      </c>
      <c r="AE10432" s="334">
        <f t="shared" si="1627"/>
        <v>0</v>
      </c>
      <c r="AF10432" s="334">
        <f t="shared" si="1628"/>
        <v>0</v>
      </c>
      <c r="AG10432" s="340">
        <f t="shared" si="1629"/>
        <v>0</v>
      </c>
      <c r="AI10432" s="340">
        <f t="shared" si="1633"/>
        <v>0</v>
      </c>
      <c r="AJ10432" s="340">
        <f t="shared" si="1633"/>
        <v>0</v>
      </c>
      <c r="AK10432" s="340">
        <f t="shared" si="1633"/>
        <v>0</v>
      </c>
      <c r="AL10432" s="340">
        <f t="shared" si="1633"/>
        <v>0</v>
      </c>
      <c r="AM10432" s="340">
        <f t="shared" si="1633"/>
        <v>0</v>
      </c>
    </row>
    <row r="10433" spans="1:39" x14ac:dyDescent="0.35">
      <c r="A10433" s="337">
        <v>32346</v>
      </c>
      <c r="B10433" s="338">
        <f t="shared" si="1624"/>
        <v>1988</v>
      </c>
      <c r="C10433" s="338">
        <f t="shared" si="1625"/>
        <v>7</v>
      </c>
      <c r="D10433" s="338">
        <f t="shared" si="1626"/>
        <v>22</v>
      </c>
      <c r="E10433" s="334">
        <v>0</v>
      </c>
      <c r="F10433" s="334">
        <v>0</v>
      </c>
      <c r="G10433" s="334">
        <v>0</v>
      </c>
      <c r="H10433" s="334">
        <v>0</v>
      </c>
      <c r="I10433" s="334">
        <v>0</v>
      </c>
      <c r="J10433" s="334">
        <v>0</v>
      </c>
      <c r="K10433" s="334">
        <v>0</v>
      </c>
      <c r="L10433" s="334">
        <v>0</v>
      </c>
      <c r="M10433" s="334">
        <v>0</v>
      </c>
      <c r="N10433" s="334">
        <v>0</v>
      </c>
      <c r="O10433" s="334">
        <v>0</v>
      </c>
      <c r="P10433" s="334">
        <v>0</v>
      </c>
      <c r="Q10433" s="334">
        <v>0</v>
      </c>
      <c r="R10433" s="334">
        <v>0</v>
      </c>
      <c r="S10433" s="334">
        <v>0</v>
      </c>
      <c r="T10433" s="334">
        <v>0</v>
      </c>
      <c r="U10433" s="334">
        <v>0</v>
      </c>
      <c r="V10433" s="334">
        <v>0</v>
      </c>
      <c r="W10433" s="334">
        <v>0</v>
      </c>
      <c r="X10433" s="334">
        <v>0</v>
      </c>
      <c r="Y10433" s="334">
        <v>0</v>
      </c>
      <c r="Z10433" s="334">
        <v>0</v>
      </c>
      <c r="AA10433" s="334">
        <v>0</v>
      </c>
      <c r="AB10433" s="334">
        <v>0</v>
      </c>
      <c r="AD10433" s="334">
        <v>0</v>
      </c>
      <c r="AE10433" s="334">
        <f t="shared" si="1627"/>
        <v>0</v>
      </c>
      <c r="AF10433" s="334">
        <f t="shared" si="1628"/>
        <v>0</v>
      </c>
      <c r="AG10433" s="340">
        <f t="shared" si="1629"/>
        <v>0</v>
      </c>
      <c r="AI10433" s="340">
        <f t="shared" si="1633"/>
        <v>0</v>
      </c>
      <c r="AJ10433" s="340">
        <f t="shared" si="1633"/>
        <v>0</v>
      </c>
      <c r="AK10433" s="340">
        <f t="shared" si="1633"/>
        <v>0</v>
      </c>
      <c r="AL10433" s="340">
        <f t="shared" si="1633"/>
        <v>0</v>
      </c>
      <c r="AM10433" s="340">
        <f t="shared" si="1633"/>
        <v>0</v>
      </c>
    </row>
    <row r="10434" spans="1:39" x14ac:dyDescent="0.35">
      <c r="A10434" s="337">
        <v>32347</v>
      </c>
      <c r="B10434" s="338">
        <f t="shared" si="1624"/>
        <v>1988</v>
      </c>
      <c r="C10434" s="338">
        <f t="shared" si="1625"/>
        <v>7</v>
      </c>
      <c r="D10434" s="338">
        <f t="shared" si="1626"/>
        <v>23</v>
      </c>
      <c r="E10434" s="334">
        <v>0</v>
      </c>
      <c r="F10434" s="334">
        <v>0</v>
      </c>
      <c r="G10434" s="334">
        <v>0</v>
      </c>
      <c r="H10434" s="334">
        <v>0</v>
      </c>
      <c r="I10434" s="334">
        <v>0</v>
      </c>
      <c r="J10434" s="334">
        <v>0</v>
      </c>
      <c r="K10434" s="334">
        <v>0</v>
      </c>
      <c r="L10434" s="334">
        <v>0</v>
      </c>
      <c r="M10434" s="334">
        <v>0</v>
      </c>
      <c r="N10434" s="334">
        <v>0</v>
      </c>
      <c r="O10434" s="334">
        <v>0</v>
      </c>
      <c r="P10434" s="334">
        <v>0</v>
      </c>
      <c r="Q10434" s="334">
        <v>0</v>
      </c>
      <c r="R10434" s="334">
        <v>0</v>
      </c>
      <c r="S10434" s="334">
        <v>0</v>
      </c>
      <c r="T10434" s="334">
        <v>0</v>
      </c>
      <c r="U10434" s="334">
        <v>0</v>
      </c>
      <c r="V10434" s="334">
        <v>0</v>
      </c>
      <c r="W10434" s="334">
        <v>0</v>
      </c>
      <c r="X10434" s="334">
        <v>0</v>
      </c>
      <c r="Y10434" s="334">
        <v>0</v>
      </c>
      <c r="Z10434" s="334">
        <v>0</v>
      </c>
      <c r="AA10434" s="334">
        <v>0</v>
      </c>
      <c r="AB10434" s="334">
        <v>0</v>
      </c>
      <c r="AD10434" s="334">
        <v>0</v>
      </c>
      <c r="AE10434" s="334">
        <f t="shared" si="1627"/>
        <v>0</v>
      </c>
      <c r="AF10434" s="334">
        <f t="shared" si="1628"/>
        <v>0</v>
      </c>
      <c r="AG10434" s="340">
        <f t="shared" si="1629"/>
        <v>0</v>
      </c>
      <c r="AI10434" s="340">
        <f t="shared" si="1633"/>
        <v>0</v>
      </c>
      <c r="AJ10434" s="340">
        <f t="shared" si="1633"/>
        <v>0</v>
      </c>
      <c r="AK10434" s="340">
        <f t="shared" si="1633"/>
        <v>0</v>
      </c>
      <c r="AL10434" s="340">
        <f t="shared" si="1633"/>
        <v>0</v>
      </c>
      <c r="AM10434" s="340">
        <f t="shared" si="1633"/>
        <v>0</v>
      </c>
    </row>
    <row r="10435" spans="1:39" x14ac:dyDescent="0.35">
      <c r="A10435" s="337">
        <v>32348</v>
      </c>
      <c r="B10435" s="338">
        <f t="shared" si="1624"/>
        <v>1988</v>
      </c>
      <c r="C10435" s="338">
        <f t="shared" si="1625"/>
        <v>7</v>
      </c>
      <c r="D10435" s="338">
        <f t="shared" si="1626"/>
        <v>24</v>
      </c>
      <c r="E10435" s="334">
        <v>0</v>
      </c>
      <c r="F10435" s="334">
        <v>0</v>
      </c>
      <c r="G10435" s="334">
        <v>0</v>
      </c>
      <c r="H10435" s="334">
        <v>0</v>
      </c>
      <c r="I10435" s="334">
        <v>0</v>
      </c>
      <c r="J10435" s="334">
        <v>0</v>
      </c>
      <c r="K10435" s="334">
        <v>0</v>
      </c>
      <c r="L10435" s="334">
        <v>0</v>
      </c>
      <c r="M10435" s="334">
        <v>0</v>
      </c>
      <c r="N10435" s="334">
        <v>0</v>
      </c>
      <c r="O10435" s="334">
        <v>0</v>
      </c>
      <c r="P10435" s="334">
        <v>0</v>
      </c>
      <c r="Q10435" s="334">
        <v>0</v>
      </c>
      <c r="R10435" s="334">
        <v>0</v>
      </c>
      <c r="S10435" s="334">
        <v>0</v>
      </c>
      <c r="T10435" s="334">
        <v>0</v>
      </c>
      <c r="U10435" s="334">
        <v>0</v>
      </c>
      <c r="V10435" s="334">
        <v>0</v>
      </c>
      <c r="W10435" s="334">
        <v>0</v>
      </c>
      <c r="X10435" s="334">
        <v>0</v>
      </c>
      <c r="Y10435" s="334">
        <v>0</v>
      </c>
      <c r="Z10435" s="334">
        <v>0</v>
      </c>
      <c r="AA10435" s="334">
        <v>0</v>
      </c>
      <c r="AB10435" s="334">
        <v>0</v>
      </c>
      <c r="AD10435" s="334">
        <v>0</v>
      </c>
      <c r="AE10435" s="334">
        <f t="shared" si="1627"/>
        <v>0</v>
      </c>
      <c r="AF10435" s="334">
        <f t="shared" si="1628"/>
        <v>0</v>
      </c>
      <c r="AG10435" s="340">
        <f t="shared" si="1629"/>
        <v>0</v>
      </c>
      <c r="AI10435" s="340">
        <f t="shared" si="1633"/>
        <v>0</v>
      </c>
      <c r="AJ10435" s="340">
        <f t="shared" si="1633"/>
        <v>0</v>
      </c>
      <c r="AK10435" s="340">
        <f t="shared" si="1633"/>
        <v>0</v>
      </c>
      <c r="AL10435" s="340">
        <f t="shared" si="1633"/>
        <v>0</v>
      </c>
      <c r="AM10435" s="340">
        <f t="shared" si="1633"/>
        <v>0</v>
      </c>
    </row>
    <row r="10436" spans="1:39" x14ac:dyDescent="0.35">
      <c r="A10436" s="337">
        <v>32349</v>
      </c>
      <c r="B10436" s="338">
        <f t="shared" ref="B10436:B10499" si="1634">YEAR(A10436)</f>
        <v>1988</v>
      </c>
      <c r="C10436" s="338">
        <f t="shared" ref="C10436:C10499" si="1635">MONTH(A10436)</f>
        <v>7</v>
      </c>
      <c r="D10436" s="338">
        <f t="shared" ref="D10436:D10499" si="1636">DAY(A10436)</f>
        <v>25</v>
      </c>
      <c r="E10436" s="334">
        <v>0</v>
      </c>
      <c r="F10436" s="334">
        <v>0</v>
      </c>
      <c r="G10436" s="334">
        <v>0</v>
      </c>
      <c r="H10436" s="334">
        <v>0</v>
      </c>
      <c r="I10436" s="334">
        <v>0</v>
      </c>
      <c r="J10436" s="334">
        <v>0</v>
      </c>
      <c r="K10436" s="334">
        <v>0</v>
      </c>
      <c r="L10436" s="334">
        <v>0</v>
      </c>
      <c r="M10436" s="334">
        <v>0</v>
      </c>
      <c r="N10436" s="334">
        <v>0</v>
      </c>
      <c r="O10436" s="334">
        <v>0</v>
      </c>
      <c r="P10436" s="334">
        <v>0</v>
      </c>
      <c r="Q10436" s="334">
        <v>0</v>
      </c>
      <c r="R10436" s="334">
        <v>0</v>
      </c>
      <c r="S10436" s="334">
        <v>0</v>
      </c>
      <c r="T10436" s="334">
        <v>0</v>
      </c>
      <c r="U10436" s="334">
        <v>0</v>
      </c>
      <c r="V10436" s="334">
        <v>0</v>
      </c>
      <c r="W10436" s="334">
        <v>0</v>
      </c>
      <c r="X10436" s="334">
        <v>0</v>
      </c>
      <c r="Y10436" s="334">
        <v>0</v>
      </c>
      <c r="Z10436" s="334">
        <v>0</v>
      </c>
      <c r="AA10436" s="334">
        <v>0</v>
      </c>
      <c r="AB10436" s="334">
        <v>0</v>
      </c>
      <c r="AD10436" s="334">
        <v>0</v>
      </c>
      <c r="AE10436" s="334">
        <f t="shared" ref="AE10436:AE10499" si="1637">AD10436</f>
        <v>0</v>
      </c>
      <c r="AF10436" s="334">
        <f t="shared" ref="AF10436:AF10499" si="1638">SUM(E10436:AB10436)</f>
        <v>0</v>
      </c>
      <c r="AG10436" s="340">
        <f t="shared" ref="AG10436:AG10499" si="1639">ABS(AF10436-AE10436)</f>
        <v>0</v>
      </c>
      <c r="AI10436" s="340">
        <f t="shared" ref="AI10436:AM10451" si="1640">IF($C10436=AI$1,$AF10436,0)</f>
        <v>0</v>
      </c>
      <c r="AJ10436" s="340">
        <f t="shared" si="1640"/>
        <v>0</v>
      </c>
      <c r="AK10436" s="340">
        <f t="shared" si="1640"/>
        <v>0</v>
      </c>
      <c r="AL10436" s="340">
        <f t="shared" si="1640"/>
        <v>0</v>
      </c>
      <c r="AM10436" s="340">
        <f t="shared" si="1640"/>
        <v>0</v>
      </c>
    </row>
    <row r="10437" spans="1:39" x14ac:dyDescent="0.35">
      <c r="A10437" s="337">
        <v>32350</v>
      </c>
      <c r="B10437" s="338">
        <f t="shared" si="1634"/>
        <v>1988</v>
      </c>
      <c r="C10437" s="338">
        <f t="shared" si="1635"/>
        <v>7</v>
      </c>
      <c r="D10437" s="338">
        <f t="shared" si="1636"/>
        <v>26</v>
      </c>
      <c r="E10437" s="334">
        <v>0</v>
      </c>
      <c r="F10437" s="334">
        <v>0</v>
      </c>
      <c r="G10437" s="334">
        <v>0</v>
      </c>
      <c r="H10437" s="334">
        <v>0</v>
      </c>
      <c r="I10437" s="334">
        <v>0</v>
      </c>
      <c r="J10437" s="334">
        <v>0</v>
      </c>
      <c r="K10437" s="334">
        <v>0</v>
      </c>
      <c r="L10437" s="334">
        <v>0</v>
      </c>
      <c r="M10437" s="334">
        <v>0</v>
      </c>
      <c r="N10437" s="334">
        <v>0</v>
      </c>
      <c r="O10437" s="334">
        <v>0</v>
      </c>
      <c r="P10437" s="334">
        <v>0</v>
      </c>
      <c r="Q10437" s="334">
        <v>0</v>
      </c>
      <c r="R10437" s="334">
        <v>0</v>
      </c>
      <c r="S10437" s="334">
        <v>0</v>
      </c>
      <c r="T10437" s="334">
        <v>0</v>
      </c>
      <c r="U10437" s="334">
        <v>0</v>
      </c>
      <c r="V10437" s="334">
        <v>0</v>
      </c>
      <c r="W10437" s="334">
        <v>0</v>
      </c>
      <c r="X10437" s="334">
        <v>0</v>
      </c>
      <c r="Y10437" s="334">
        <v>0</v>
      </c>
      <c r="Z10437" s="334">
        <v>0</v>
      </c>
      <c r="AA10437" s="334">
        <v>0</v>
      </c>
      <c r="AB10437" s="334">
        <v>0</v>
      </c>
      <c r="AD10437" s="334">
        <v>0</v>
      </c>
      <c r="AE10437" s="334">
        <f t="shared" si="1637"/>
        <v>0</v>
      </c>
      <c r="AF10437" s="334">
        <f t="shared" si="1638"/>
        <v>0</v>
      </c>
      <c r="AG10437" s="340">
        <f t="shared" si="1639"/>
        <v>0</v>
      </c>
      <c r="AI10437" s="340">
        <f t="shared" si="1640"/>
        <v>0</v>
      </c>
      <c r="AJ10437" s="340">
        <f t="shared" si="1640"/>
        <v>0</v>
      </c>
      <c r="AK10437" s="340">
        <f t="shared" si="1640"/>
        <v>0</v>
      </c>
      <c r="AL10437" s="340">
        <f t="shared" si="1640"/>
        <v>0</v>
      </c>
      <c r="AM10437" s="340">
        <f t="shared" si="1640"/>
        <v>0</v>
      </c>
    </row>
    <row r="10438" spans="1:39" x14ac:dyDescent="0.35">
      <c r="A10438" s="337">
        <v>32351</v>
      </c>
      <c r="B10438" s="338">
        <f t="shared" si="1634"/>
        <v>1988</v>
      </c>
      <c r="C10438" s="338">
        <f t="shared" si="1635"/>
        <v>7</v>
      </c>
      <c r="D10438" s="338">
        <f t="shared" si="1636"/>
        <v>27</v>
      </c>
      <c r="E10438" s="334">
        <v>0</v>
      </c>
      <c r="F10438" s="334">
        <v>0</v>
      </c>
      <c r="G10438" s="334">
        <v>0</v>
      </c>
      <c r="H10438" s="334">
        <v>0</v>
      </c>
      <c r="I10438" s="334">
        <v>0</v>
      </c>
      <c r="J10438" s="334">
        <v>0</v>
      </c>
      <c r="K10438" s="334">
        <v>0</v>
      </c>
      <c r="L10438" s="334">
        <v>0</v>
      </c>
      <c r="M10438" s="334">
        <v>0</v>
      </c>
      <c r="N10438" s="334">
        <v>0</v>
      </c>
      <c r="O10438" s="334">
        <v>0</v>
      </c>
      <c r="P10438" s="334">
        <v>0</v>
      </c>
      <c r="Q10438" s="334">
        <v>0</v>
      </c>
      <c r="R10438" s="334">
        <v>0</v>
      </c>
      <c r="S10438" s="334">
        <v>0</v>
      </c>
      <c r="T10438" s="334">
        <v>0</v>
      </c>
      <c r="U10438" s="334">
        <v>0</v>
      </c>
      <c r="V10438" s="334">
        <v>0</v>
      </c>
      <c r="W10438" s="334">
        <v>0</v>
      </c>
      <c r="X10438" s="334">
        <v>0</v>
      </c>
      <c r="Y10438" s="334">
        <v>0</v>
      </c>
      <c r="Z10438" s="334">
        <v>0</v>
      </c>
      <c r="AA10438" s="334">
        <v>0</v>
      </c>
      <c r="AB10438" s="334">
        <v>0</v>
      </c>
      <c r="AD10438" s="334">
        <v>0</v>
      </c>
      <c r="AE10438" s="334">
        <f t="shared" si="1637"/>
        <v>0</v>
      </c>
      <c r="AF10438" s="334">
        <f t="shared" si="1638"/>
        <v>0</v>
      </c>
      <c r="AG10438" s="340">
        <f t="shared" si="1639"/>
        <v>0</v>
      </c>
      <c r="AI10438" s="340">
        <f t="shared" si="1640"/>
        <v>0</v>
      </c>
      <c r="AJ10438" s="340">
        <f t="shared" si="1640"/>
        <v>0</v>
      </c>
      <c r="AK10438" s="340">
        <f t="shared" si="1640"/>
        <v>0</v>
      </c>
      <c r="AL10438" s="340">
        <f t="shared" si="1640"/>
        <v>0</v>
      </c>
      <c r="AM10438" s="340">
        <f t="shared" si="1640"/>
        <v>0</v>
      </c>
    </row>
    <row r="10439" spans="1:39" x14ac:dyDescent="0.35">
      <c r="A10439" s="337">
        <v>32352</v>
      </c>
      <c r="B10439" s="338">
        <f t="shared" si="1634"/>
        <v>1988</v>
      </c>
      <c r="C10439" s="338">
        <f t="shared" si="1635"/>
        <v>7</v>
      </c>
      <c r="D10439" s="338">
        <f t="shared" si="1636"/>
        <v>28</v>
      </c>
      <c r="E10439" s="334">
        <v>0</v>
      </c>
      <c r="F10439" s="334">
        <v>0</v>
      </c>
      <c r="G10439" s="334">
        <v>0</v>
      </c>
      <c r="H10439" s="334">
        <v>0</v>
      </c>
      <c r="I10439" s="334">
        <v>0</v>
      </c>
      <c r="J10439" s="334">
        <v>0</v>
      </c>
      <c r="K10439" s="334">
        <v>0.4</v>
      </c>
      <c r="L10439" s="334">
        <v>0</v>
      </c>
      <c r="M10439" s="334">
        <v>0</v>
      </c>
      <c r="N10439" s="334">
        <v>0</v>
      </c>
      <c r="O10439" s="334">
        <v>0</v>
      </c>
      <c r="P10439" s="334">
        <v>0</v>
      </c>
      <c r="Q10439" s="334">
        <v>0</v>
      </c>
      <c r="R10439" s="334">
        <v>0</v>
      </c>
      <c r="S10439" s="334">
        <v>0</v>
      </c>
      <c r="T10439" s="334">
        <v>0</v>
      </c>
      <c r="U10439" s="334">
        <v>0</v>
      </c>
      <c r="V10439" s="334">
        <v>0</v>
      </c>
      <c r="W10439" s="334">
        <v>0</v>
      </c>
      <c r="X10439" s="334">
        <v>0</v>
      </c>
      <c r="Y10439" s="334">
        <v>0</v>
      </c>
      <c r="Z10439" s="334">
        <v>0</v>
      </c>
      <c r="AA10439" s="334">
        <v>0</v>
      </c>
      <c r="AB10439" s="334">
        <v>0</v>
      </c>
      <c r="AD10439" s="334">
        <v>0.4</v>
      </c>
      <c r="AE10439" s="334">
        <f t="shared" si="1637"/>
        <v>0.4</v>
      </c>
      <c r="AF10439" s="334">
        <f t="shared" si="1638"/>
        <v>0.4</v>
      </c>
      <c r="AG10439" s="340">
        <f t="shared" si="1639"/>
        <v>0</v>
      </c>
      <c r="AI10439" s="340">
        <f t="shared" si="1640"/>
        <v>0</v>
      </c>
      <c r="AJ10439" s="340">
        <f t="shared" si="1640"/>
        <v>0</v>
      </c>
      <c r="AK10439" s="340">
        <f t="shared" si="1640"/>
        <v>0.4</v>
      </c>
      <c r="AL10439" s="340">
        <f t="shared" si="1640"/>
        <v>0</v>
      </c>
      <c r="AM10439" s="340">
        <f t="shared" si="1640"/>
        <v>0</v>
      </c>
    </row>
    <row r="10440" spans="1:39" x14ac:dyDescent="0.35">
      <c r="A10440" s="337">
        <v>32353</v>
      </c>
      <c r="B10440" s="338">
        <f t="shared" si="1634"/>
        <v>1988</v>
      </c>
      <c r="C10440" s="338">
        <f t="shared" si="1635"/>
        <v>7</v>
      </c>
      <c r="D10440" s="338">
        <f t="shared" si="1636"/>
        <v>29</v>
      </c>
      <c r="E10440" s="334">
        <v>0</v>
      </c>
      <c r="F10440" s="334">
        <v>0</v>
      </c>
      <c r="G10440" s="334">
        <v>0</v>
      </c>
      <c r="H10440" s="334">
        <v>0</v>
      </c>
      <c r="I10440" s="334">
        <v>0</v>
      </c>
      <c r="J10440" s="334">
        <v>0</v>
      </c>
      <c r="K10440" s="334">
        <v>0</v>
      </c>
      <c r="L10440" s="334">
        <v>0</v>
      </c>
      <c r="M10440" s="334">
        <v>0</v>
      </c>
      <c r="N10440" s="334">
        <v>0</v>
      </c>
      <c r="O10440" s="334">
        <v>0</v>
      </c>
      <c r="P10440" s="334">
        <v>0</v>
      </c>
      <c r="Q10440" s="334">
        <v>0</v>
      </c>
      <c r="R10440" s="334">
        <v>0</v>
      </c>
      <c r="S10440" s="334">
        <v>0</v>
      </c>
      <c r="T10440" s="334">
        <v>0</v>
      </c>
      <c r="U10440" s="334">
        <v>0</v>
      </c>
      <c r="V10440" s="334">
        <v>0</v>
      </c>
      <c r="W10440" s="334">
        <v>0</v>
      </c>
      <c r="X10440" s="334">
        <v>0</v>
      </c>
      <c r="Y10440" s="334">
        <v>0</v>
      </c>
      <c r="Z10440" s="334">
        <v>0</v>
      </c>
      <c r="AA10440" s="334">
        <v>0</v>
      </c>
      <c r="AB10440" s="334">
        <v>0</v>
      </c>
      <c r="AD10440" s="334">
        <v>0</v>
      </c>
      <c r="AE10440" s="334">
        <f t="shared" si="1637"/>
        <v>0</v>
      </c>
      <c r="AF10440" s="334">
        <f t="shared" si="1638"/>
        <v>0</v>
      </c>
      <c r="AG10440" s="340">
        <f t="shared" si="1639"/>
        <v>0</v>
      </c>
      <c r="AI10440" s="340">
        <f t="shared" si="1640"/>
        <v>0</v>
      </c>
      <c r="AJ10440" s="340">
        <f t="shared" si="1640"/>
        <v>0</v>
      </c>
      <c r="AK10440" s="340">
        <f t="shared" si="1640"/>
        <v>0</v>
      </c>
      <c r="AL10440" s="340">
        <f t="shared" si="1640"/>
        <v>0</v>
      </c>
      <c r="AM10440" s="340">
        <f t="shared" si="1640"/>
        <v>0</v>
      </c>
    </row>
    <row r="10441" spans="1:39" x14ac:dyDescent="0.35">
      <c r="A10441" s="337">
        <v>32354</v>
      </c>
      <c r="B10441" s="338">
        <f t="shared" si="1634"/>
        <v>1988</v>
      </c>
      <c r="C10441" s="338">
        <f t="shared" si="1635"/>
        <v>7</v>
      </c>
      <c r="D10441" s="338">
        <f t="shared" si="1636"/>
        <v>30</v>
      </c>
      <c r="E10441" s="334">
        <v>0</v>
      </c>
      <c r="F10441" s="334">
        <v>0</v>
      </c>
      <c r="G10441" s="334">
        <v>0</v>
      </c>
      <c r="H10441" s="334">
        <v>0</v>
      </c>
      <c r="I10441" s="334">
        <v>0</v>
      </c>
      <c r="J10441" s="334">
        <v>0</v>
      </c>
      <c r="K10441" s="334">
        <v>0</v>
      </c>
      <c r="L10441" s="334">
        <v>0</v>
      </c>
      <c r="M10441" s="334">
        <v>0</v>
      </c>
      <c r="N10441" s="334">
        <v>0</v>
      </c>
      <c r="O10441" s="334">
        <v>0</v>
      </c>
      <c r="P10441" s="334">
        <v>0</v>
      </c>
      <c r="Q10441" s="334">
        <v>0</v>
      </c>
      <c r="R10441" s="334">
        <v>0</v>
      </c>
      <c r="S10441" s="334">
        <v>0</v>
      </c>
      <c r="T10441" s="334">
        <v>0</v>
      </c>
      <c r="U10441" s="334">
        <v>0</v>
      </c>
      <c r="V10441" s="334">
        <v>0</v>
      </c>
      <c r="W10441" s="334">
        <v>0</v>
      </c>
      <c r="X10441" s="334">
        <v>0</v>
      </c>
      <c r="Y10441" s="334">
        <v>0</v>
      </c>
      <c r="Z10441" s="334">
        <v>0</v>
      </c>
      <c r="AA10441" s="334">
        <v>0</v>
      </c>
      <c r="AB10441" s="334">
        <v>0</v>
      </c>
      <c r="AD10441" s="334">
        <v>0</v>
      </c>
      <c r="AE10441" s="334">
        <f t="shared" si="1637"/>
        <v>0</v>
      </c>
      <c r="AF10441" s="334">
        <f t="shared" si="1638"/>
        <v>0</v>
      </c>
      <c r="AG10441" s="340">
        <f t="shared" si="1639"/>
        <v>0</v>
      </c>
      <c r="AI10441" s="340">
        <f t="shared" si="1640"/>
        <v>0</v>
      </c>
      <c r="AJ10441" s="340">
        <f t="shared" si="1640"/>
        <v>0</v>
      </c>
      <c r="AK10441" s="340">
        <f t="shared" si="1640"/>
        <v>0</v>
      </c>
      <c r="AL10441" s="340">
        <f t="shared" si="1640"/>
        <v>0</v>
      </c>
      <c r="AM10441" s="340">
        <f t="shared" si="1640"/>
        <v>0</v>
      </c>
    </row>
    <row r="10442" spans="1:39" x14ac:dyDescent="0.35">
      <c r="A10442" s="337">
        <v>32355</v>
      </c>
      <c r="B10442" s="338">
        <f t="shared" si="1634"/>
        <v>1988</v>
      </c>
      <c r="C10442" s="338">
        <f t="shared" si="1635"/>
        <v>7</v>
      </c>
      <c r="D10442" s="338">
        <f t="shared" si="1636"/>
        <v>31</v>
      </c>
      <c r="E10442" s="334">
        <v>0</v>
      </c>
      <c r="F10442" s="334">
        <v>0</v>
      </c>
      <c r="G10442" s="334">
        <v>0</v>
      </c>
      <c r="H10442" s="334">
        <v>0</v>
      </c>
      <c r="I10442" s="334">
        <v>0</v>
      </c>
      <c r="J10442" s="334">
        <v>0</v>
      </c>
      <c r="K10442" s="334">
        <v>0</v>
      </c>
      <c r="L10442" s="334">
        <v>0</v>
      </c>
      <c r="M10442" s="334">
        <v>0</v>
      </c>
      <c r="N10442" s="334">
        <v>0</v>
      </c>
      <c r="O10442" s="334">
        <v>0</v>
      </c>
      <c r="P10442" s="334">
        <v>0</v>
      </c>
      <c r="Q10442" s="334">
        <v>0</v>
      </c>
      <c r="R10442" s="334">
        <v>0</v>
      </c>
      <c r="S10442" s="334">
        <v>0</v>
      </c>
      <c r="T10442" s="334">
        <v>0</v>
      </c>
      <c r="U10442" s="334">
        <v>0</v>
      </c>
      <c r="V10442" s="334">
        <v>0</v>
      </c>
      <c r="W10442" s="334">
        <v>0.4</v>
      </c>
      <c r="X10442" s="334">
        <v>0.7</v>
      </c>
      <c r="Y10442" s="334">
        <v>2</v>
      </c>
      <c r="Z10442" s="334">
        <v>1.6</v>
      </c>
      <c r="AA10442" s="334">
        <v>2.9</v>
      </c>
      <c r="AB10442" s="334">
        <v>1.8</v>
      </c>
      <c r="AD10442" s="334">
        <v>9.4</v>
      </c>
      <c r="AE10442" s="334">
        <f t="shared" si="1637"/>
        <v>9.4</v>
      </c>
      <c r="AF10442" s="334">
        <f t="shared" si="1638"/>
        <v>9.4</v>
      </c>
      <c r="AG10442" s="340">
        <f t="shared" si="1639"/>
        <v>0</v>
      </c>
      <c r="AI10442" s="340">
        <f t="shared" si="1640"/>
        <v>0</v>
      </c>
      <c r="AJ10442" s="340">
        <f t="shared" si="1640"/>
        <v>0</v>
      </c>
      <c r="AK10442" s="340">
        <f t="shared" si="1640"/>
        <v>9.4</v>
      </c>
      <c r="AL10442" s="340">
        <f t="shared" si="1640"/>
        <v>0</v>
      </c>
      <c r="AM10442" s="340">
        <f t="shared" si="1640"/>
        <v>0</v>
      </c>
    </row>
    <row r="10443" spans="1:39" x14ac:dyDescent="0.35">
      <c r="A10443" s="337">
        <v>32356</v>
      </c>
      <c r="B10443" s="338">
        <f t="shared" si="1634"/>
        <v>1988</v>
      </c>
      <c r="C10443" s="338">
        <f t="shared" si="1635"/>
        <v>8</v>
      </c>
      <c r="D10443" s="338">
        <f t="shared" si="1636"/>
        <v>1</v>
      </c>
      <c r="E10443" s="334">
        <v>2.2000000000000002</v>
      </c>
      <c r="F10443" s="334">
        <v>2.2000000000000002</v>
      </c>
      <c r="G10443" s="334">
        <v>3.8</v>
      </c>
      <c r="H10443" s="334">
        <v>6.9</v>
      </c>
      <c r="I10443" s="334">
        <v>2.6</v>
      </c>
      <c r="J10443" s="334">
        <v>0.9</v>
      </c>
      <c r="K10443" s="334">
        <v>0.4</v>
      </c>
      <c r="L10443" s="334">
        <v>3.1</v>
      </c>
      <c r="M10443" s="334">
        <v>1.5</v>
      </c>
      <c r="N10443" s="334">
        <v>2.2000000000000002</v>
      </c>
      <c r="O10443" s="334">
        <v>3.8</v>
      </c>
      <c r="P10443" s="334">
        <v>3.8</v>
      </c>
      <c r="Q10443" s="334">
        <v>6.2</v>
      </c>
      <c r="R10443" s="334">
        <v>4.2</v>
      </c>
      <c r="S10443" s="334">
        <v>1.5</v>
      </c>
      <c r="T10443" s="334">
        <v>2.9</v>
      </c>
      <c r="U10443" s="334">
        <v>2</v>
      </c>
      <c r="V10443" s="334">
        <v>1.3</v>
      </c>
      <c r="W10443" s="334">
        <v>2</v>
      </c>
      <c r="X10443" s="334">
        <v>1.5</v>
      </c>
      <c r="Y10443" s="334">
        <v>2.9</v>
      </c>
      <c r="Z10443" s="334">
        <v>2.9</v>
      </c>
      <c r="AA10443" s="334">
        <v>4.2</v>
      </c>
      <c r="AB10443" s="334">
        <v>0</v>
      </c>
      <c r="AD10443" s="334">
        <v>65</v>
      </c>
      <c r="AE10443" s="334">
        <f t="shared" si="1637"/>
        <v>65</v>
      </c>
      <c r="AF10443" s="334">
        <f t="shared" si="1638"/>
        <v>65</v>
      </c>
      <c r="AG10443" s="340">
        <f t="shared" si="1639"/>
        <v>0</v>
      </c>
      <c r="AI10443" s="340">
        <f t="shared" si="1640"/>
        <v>0</v>
      </c>
      <c r="AJ10443" s="340">
        <f t="shared" si="1640"/>
        <v>0</v>
      </c>
      <c r="AK10443" s="340">
        <f t="shared" si="1640"/>
        <v>0</v>
      </c>
      <c r="AL10443" s="340">
        <f t="shared" si="1640"/>
        <v>65</v>
      </c>
      <c r="AM10443" s="340">
        <f t="shared" si="1640"/>
        <v>0</v>
      </c>
    </row>
    <row r="10444" spans="1:39" x14ac:dyDescent="0.35">
      <c r="A10444" s="337">
        <v>32357</v>
      </c>
      <c r="B10444" s="338">
        <f t="shared" si="1634"/>
        <v>1988</v>
      </c>
      <c r="C10444" s="338">
        <f t="shared" si="1635"/>
        <v>8</v>
      </c>
      <c r="D10444" s="338">
        <f t="shared" si="1636"/>
        <v>2</v>
      </c>
      <c r="E10444" s="334">
        <v>0.2</v>
      </c>
      <c r="F10444" s="334">
        <v>0.2</v>
      </c>
      <c r="G10444" s="334">
        <v>2.8</v>
      </c>
      <c r="H10444" s="334">
        <v>2</v>
      </c>
      <c r="I10444" s="334">
        <v>0</v>
      </c>
      <c r="J10444" s="334">
        <v>0</v>
      </c>
      <c r="K10444" s="334">
        <v>0</v>
      </c>
      <c r="L10444" s="334">
        <v>0</v>
      </c>
      <c r="M10444" s="334">
        <v>0.5</v>
      </c>
      <c r="N10444" s="334">
        <v>0</v>
      </c>
      <c r="O10444" s="334">
        <v>0</v>
      </c>
      <c r="P10444" s="334">
        <v>0</v>
      </c>
      <c r="Q10444" s="334">
        <v>0</v>
      </c>
      <c r="R10444" s="334">
        <v>0</v>
      </c>
      <c r="S10444" s="334">
        <v>0</v>
      </c>
      <c r="T10444" s="334">
        <v>0</v>
      </c>
      <c r="U10444" s="334">
        <v>0.8</v>
      </c>
      <c r="V10444" s="334">
        <v>0</v>
      </c>
      <c r="W10444" s="334">
        <v>0</v>
      </c>
      <c r="X10444" s="334">
        <v>0</v>
      </c>
      <c r="Y10444" s="334">
        <v>0</v>
      </c>
      <c r="Z10444" s="334">
        <v>0</v>
      </c>
      <c r="AA10444" s="334">
        <v>0</v>
      </c>
      <c r="AB10444" s="334">
        <v>0</v>
      </c>
      <c r="AD10444" s="334">
        <v>6.5</v>
      </c>
      <c r="AE10444" s="334">
        <f t="shared" si="1637"/>
        <v>6.5</v>
      </c>
      <c r="AF10444" s="334">
        <f t="shared" si="1638"/>
        <v>6.4999999999999991</v>
      </c>
      <c r="AG10444" s="340">
        <f t="shared" si="1639"/>
        <v>8.8817841970012523E-16</v>
      </c>
      <c r="AI10444" s="340">
        <f t="shared" si="1640"/>
        <v>0</v>
      </c>
      <c r="AJ10444" s="340">
        <f t="shared" si="1640"/>
        <v>0</v>
      </c>
      <c r="AK10444" s="340">
        <f t="shared" si="1640"/>
        <v>0</v>
      </c>
      <c r="AL10444" s="340">
        <f t="shared" si="1640"/>
        <v>6.4999999999999991</v>
      </c>
      <c r="AM10444" s="340">
        <f t="shared" si="1640"/>
        <v>0</v>
      </c>
    </row>
    <row r="10445" spans="1:39" x14ac:dyDescent="0.35">
      <c r="A10445" s="337">
        <v>32358</v>
      </c>
      <c r="B10445" s="338">
        <f t="shared" si="1634"/>
        <v>1988</v>
      </c>
      <c r="C10445" s="338">
        <f t="shared" si="1635"/>
        <v>8</v>
      </c>
      <c r="D10445" s="338">
        <f t="shared" si="1636"/>
        <v>3</v>
      </c>
      <c r="E10445" s="334">
        <v>0</v>
      </c>
      <c r="F10445" s="334">
        <v>0</v>
      </c>
      <c r="G10445" s="334">
        <v>0</v>
      </c>
      <c r="H10445" s="334">
        <v>0</v>
      </c>
      <c r="I10445" s="334">
        <v>0</v>
      </c>
      <c r="J10445" s="334">
        <v>0</v>
      </c>
      <c r="K10445" s="334">
        <v>0</v>
      </c>
      <c r="L10445" s="334">
        <v>0</v>
      </c>
      <c r="M10445" s="334">
        <v>0</v>
      </c>
      <c r="N10445" s="334">
        <v>0</v>
      </c>
      <c r="O10445" s="334">
        <v>0</v>
      </c>
      <c r="P10445" s="334">
        <v>0</v>
      </c>
      <c r="Q10445" s="334">
        <v>0</v>
      </c>
      <c r="R10445" s="334">
        <v>0</v>
      </c>
      <c r="S10445" s="334">
        <v>0</v>
      </c>
      <c r="T10445" s="334">
        <v>0</v>
      </c>
      <c r="U10445" s="334">
        <v>0</v>
      </c>
      <c r="V10445" s="334">
        <v>0</v>
      </c>
      <c r="W10445" s="334">
        <v>0</v>
      </c>
      <c r="X10445" s="334">
        <v>0</v>
      </c>
      <c r="Y10445" s="334">
        <v>0</v>
      </c>
      <c r="Z10445" s="334">
        <v>0</v>
      </c>
      <c r="AA10445" s="334">
        <v>0</v>
      </c>
      <c r="AB10445" s="334">
        <v>0</v>
      </c>
      <c r="AD10445" s="334">
        <v>0</v>
      </c>
      <c r="AE10445" s="334">
        <f t="shared" si="1637"/>
        <v>0</v>
      </c>
      <c r="AF10445" s="334">
        <f t="shared" si="1638"/>
        <v>0</v>
      </c>
      <c r="AG10445" s="340">
        <f t="shared" si="1639"/>
        <v>0</v>
      </c>
      <c r="AI10445" s="340">
        <f t="shared" si="1640"/>
        <v>0</v>
      </c>
      <c r="AJ10445" s="340">
        <f t="shared" si="1640"/>
        <v>0</v>
      </c>
      <c r="AK10445" s="340">
        <f t="shared" si="1640"/>
        <v>0</v>
      </c>
      <c r="AL10445" s="340">
        <f t="shared" si="1640"/>
        <v>0</v>
      </c>
      <c r="AM10445" s="340">
        <f t="shared" si="1640"/>
        <v>0</v>
      </c>
    </row>
    <row r="10446" spans="1:39" x14ac:dyDescent="0.35">
      <c r="A10446" s="337">
        <v>32359</v>
      </c>
      <c r="B10446" s="338">
        <f t="shared" si="1634"/>
        <v>1988</v>
      </c>
      <c r="C10446" s="338">
        <f t="shared" si="1635"/>
        <v>8</v>
      </c>
      <c r="D10446" s="338">
        <f t="shared" si="1636"/>
        <v>4</v>
      </c>
      <c r="E10446" s="334">
        <v>0</v>
      </c>
      <c r="F10446" s="334">
        <v>0</v>
      </c>
      <c r="G10446" s="334">
        <v>0</v>
      </c>
      <c r="H10446" s="334">
        <v>0</v>
      </c>
      <c r="I10446" s="334">
        <v>0</v>
      </c>
      <c r="J10446" s="334">
        <v>0</v>
      </c>
      <c r="K10446" s="334">
        <v>0</v>
      </c>
      <c r="L10446" s="334">
        <v>0</v>
      </c>
      <c r="M10446" s="334">
        <v>0</v>
      </c>
      <c r="N10446" s="334">
        <v>0</v>
      </c>
      <c r="O10446" s="334">
        <v>0</v>
      </c>
      <c r="P10446" s="334">
        <v>0</v>
      </c>
      <c r="Q10446" s="334">
        <v>0</v>
      </c>
      <c r="R10446" s="334">
        <v>0</v>
      </c>
      <c r="S10446" s="334">
        <v>0</v>
      </c>
      <c r="T10446" s="334">
        <v>0</v>
      </c>
      <c r="U10446" s="334">
        <v>0</v>
      </c>
      <c r="V10446" s="334">
        <v>0</v>
      </c>
      <c r="W10446" s="334">
        <v>0</v>
      </c>
      <c r="X10446" s="334">
        <v>0</v>
      </c>
      <c r="Y10446" s="334">
        <v>0</v>
      </c>
      <c r="Z10446" s="334">
        <v>0</v>
      </c>
      <c r="AA10446" s="334">
        <v>0</v>
      </c>
      <c r="AB10446" s="334">
        <v>0</v>
      </c>
      <c r="AD10446" s="334">
        <v>0</v>
      </c>
      <c r="AE10446" s="334">
        <f t="shared" si="1637"/>
        <v>0</v>
      </c>
      <c r="AF10446" s="334">
        <f t="shared" si="1638"/>
        <v>0</v>
      </c>
      <c r="AG10446" s="340">
        <f t="shared" si="1639"/>
        <v>0</v>
      </c>
      <c r="AI10446" s="340">
        <f t="shared" si="1640"/>
        <v>0</v>
      </c>
      <c r="AJ10446" s="340">
        <f t="shared" si="1640"/>
        <v>0</v>
      </c>
      <c r="AK10446" s="340">
        <f t="shared" si="1640"/>
        <v>0</v>
      </c>
      <c r="AL10446" s="340">
        <f t="shared" si="1640"/>
        <v>0</v>
      </c>
      <c r="AM10446" s="340">
        <f t="shared" si="1640"/>
        <v>0</v>
      </c>
    </row>
    <row r="10447" spans="1:39" x14ac:dyDescent="0.35">
      <c r="A10447" s="337">
        <v>32360</v>
      </c>
      <c r="B10447" s="338">
        <f t="shared" si="1634"/>
        <v>1988</v>
      </c>
      <c r="C10447" s="338">
        <f t="shared" si="1635"/>
        <v>8</v>
      </c>
      <c r="D10447" s="338">
        <f t="shared" si="1636"/>
        <v>5</v>
      </c>
      <c r="E10447" s="334">
        <v>0</v>
      </c>
      <c r="F10447" s="334">
        <v>0</v>
      </c>
      <c r="G10447" s="334">
        <v>0</v>
      </c>
      <c r="H10447" s="334">
        <v>0</v>
      </c>
      <c r="I10447" s="334">
        <v>0</v>
      </c>
      <c r="J10447" s="334">
        <v>0</v>
      </c>
      <c r="K10447" s="334">
        <v>0</v>
      </c>
      <c r="L10447" s="334">
        <v>0</v>
      </c>
      <c r="M10447" s="334">
        <v>0</v>
      </c>
      <c r="N10447" s="334">
        <v>0</v>
      </c>
      <c r="O10447" s="334">
        <v>0</v>
      </c>
      <c r="P10447" s="334">
        <v>0</v>
      </c>
      <c r="Q10447" s="334">
        <v>0</v>
      </c>
      <c r="R10447" s="334">
        <v>0</v>
      </c>
      <c r="S10447" s="334">
        <v>0</v>
      </c>
      <c r="T10447" s="334">
        <v>0</v>
      </c>
      <c r="U10447" s="334">
        <v>0</v>
      </c>
      <c r="V10447" s="334">
        <v>0</v>
      </c>
      <c r="W10447" s="334">
        <v>0</v>
      </c>
      <c r="X10447" s="334">
        <v>0</v>
      </c>
      <c r="Y10447" s="334">
        <v>0</v>
      </c>
      <c r="Z10447" s="334">
        <v>0</v>
      </c>
      <c r="AA10447" s="334">
        <v>0</v>
      </c>
      <c r="AB10447" s="334">
        <v>0</v>
      </c>
      <c r="AD10447" s="334">
        <v>0</v>
      </c>
      <c r="AE10447" s="334">
        <f t="shared" si="1637"/>
        <v>0</v>
      </c>
      <c r="AF10447" s="334">
        <f t="shared" si="1638"/>
        <v>0</v>
      </c>
      <c r="AG10447" s="340">
        <f t="shared" si="1639"/>
        <v>0</v>
      </c>
      <c r="AI10447" s="340">
        <f t="shared" si="1640"/>
        <v>0</v>
      </c>
      <c r="AJ10447" s="340">
        <f t="shared" si="1640"/>
        <v>0</v>
      </c>
      <c r="AK10447" s="340">
        <f t="shared" si="1640"/>
        <v>0</v>
      </c>
      <c r="AL10447" s="340">
        <f t="shared" si="1640"/>
        <v>0</v>
      </c>
      <c r="AM10447" s="340">
        <f t="shared" si="1640"/>
        <v>0</v>
      </c>
    </row>
    <row r="10448" spans="1:39" x14ac:dyDescent="0.35">
      <c r="A10448" s="337">
        <v>32361</v>
      </c>
      <c r="B10448" s="338">
        <f t="shared" si="1634"/>
        <v>1988</v>
      </c>
      <c r="C10448" s="338">
        <f t="shared" si="1635"/>
        <v>8</v>
      </c>
      <c r="D10448" s="338">
        <f t="shared" si="1636"/>
        <v>6</v>
      </c>
      <c r="E10448" s="334">
        <v>0</v>
      </c>
      <c r="F10448" s="334">
        <v>0</v>
      </c>
      <c r="G10448" s="334">
        <v>0</v>
      </c>
      <c r="H10448" s="334">
        <v>0</v>
      </c>
      <c r="I10448" s="334">
        <v>0</v>
      </c>
      <c r="J10448" s="334">
        <v>0</v>
      </c>
      <c r="K10448" s="334">
        <v>0</v>
      </c>
      <c r="L10448" s="334">
        <v>0</v>
      </c>
      <c r="M10448" s="334">
        <v>0</v>
      </c>
      <c r="N10448" s="334">
        <v>0</v>
      </c>
      <c r="O10448" s="334">
        <v>0</v>
      </c>
      <c r="P10448" s="334">
        <v>0</v>
      </c>
      <c r="Q10448" s="334">
        <v>0</v>
      </c>
      <c r="R10448" s="334">
        <v>0</v>
      </c>
      <c r="S10448" s="334">
        <v>3.4</v>
      </c>
      <c r="T10448" s="334">
        <v>0.2</v>
      </c>
      <c r="U10448" s="334">
        <v>0</v>
      </c>
      <c r="V10448" s="334">
        <v>0</v>
      </c>
      <c r="W10448" s="334">
        <v>0</v>
      </c>
      <c r="X10448" s="334">
        <v>0</v>
      </c>
      <c r="Y10448" s="334">
        <v>0</v>
      </c>
      <c r="Z10448" s="334">
        <v>0</v>
      </c>
      <c r="AA10448" s="334">
        <v>0</v>
      </c>
      <c r="AB10448" s="334">
        <v>0</v>
      </c>
      <c r="AD10448" s="334">
        <v>3.6</v>
      </c>
      <c r="AE10448" s="334">
        <f t="shared" si="1637"/>
        <v>3.6</v>
      </c>
      <c r="AF10448" s="334">
        <f t="shared" si="1638"/>
        <v>3.6</v>
      </c>
      <c r="AG10448" s="340">
        <f t="shared" si="1639"/>
        <v>0</v>
      </c>
      <c r="AI10448" s="340">
        <f t="shared" si="1640"/>
        <v>0</v>
      </c>
      <c r="AJ10448" s="340">
        <f t="shared" si="1640"/>
        <v>0</v>
      </c>
      <c r="AK10448" s="340">
        <f t="shared" si="1640"/>
        <v>0</v>
      </c>
      <c r="AL10448" s="340">
        <f t="shared" si="1640"/>
        <v>3.6</v>
      </c>
      <c r="AM10448" s="340">
        <f t="shared" si="1640"/>
        <v>0</v>
      </c>
    </row>
    <row r="10449" spans="1:39" x14ac:dyDescent="0.35">
      <c r="A10449" s="337">
        <v>32362</v>
      </c>
      <c r="B10449" s="338">
        <f t="shared" si="1634"/>
        <v>1988</v>
      </c>
      <c r="C10449" s="338">
        <f t="shared" si="1635"/>
        <v>8</v>
      </c>
      <c r="D10449" s="338">
        <f t="shared" si="1636"/>
        <v>7</v>
      </c>
      <c r="E10449" s="334">
        <v>0</v>
      </c>
      <c r="F10449" s="334">
        <v>0</v>
      </c>
      <c r="G10449" s="334">
        <v>0</v>
      </c>
      <c r="H10449" s="334">
        <v>0</v>
      </c>
      <c r="I10449" s="334">
        <v>0</v>
      </c>
      <c r="J10449" s="334">
        <v>0</v>
      </c>
      <c r="K10449" s="334">
        <v>0</v>
      </c>
      <c r="L10449" s="334">
        <v>0</v>
      </c>
      <c r="M10449" s="334">
        <v>0</v>
      </c>
      <c r="N10449" s="334">
        <v>0</v>
      </c>
      <c r="O10449" s="334">
        <v>0</v>
      </c>
      <c r="P10449" s="334">
        <v>0</v>
      </c>
      <c r="Q10449" s="334">
        <v>0</v>
      </c>
      <c r="R10449" s="334">
        <v>0</v>
      </c>
      <c r="S10449" s="334">
        <v>0</v>
      </c>
      <c r="T10449" s="334">
        <v>0</v>
      </c>
      <c r="U10449" s="334">
        <v>0</v>
      </c>
      <c r="V10449" s="334">
        <v>0</v>
      </c>
      <c r="W10449" s="334">
        <v>0</v>
      </c>
      <c r="X10449" s="334">
        <v>0</v>
      </c>
      <c r="Y10449" s="334">
        <v>0</v>
      </c>
      <c r="Z10449" s="334">
        <v>0</v>
      </c>
      <c r="AA10449" s="334">
        <v>0</v>
      </c>
      <c r="AB10449" s="334">
        <v>0</v>
      </c>
      <c r="AD10449" s="334">
        <v>0</v>
      </c>
      <c r="AE10449" s="334">
        <f t="shared" si="1637"/>
        <v>0</v>
      </c>
      <c r="AF10449" s="334">
        <f t="shared" si="1638"/>
        <v>0</v>
      </c>
      <c r="AG10449" s="340">
        <f t="shared" si="1639"/>
        <v>0</v>
      </c>
      <c r="AI10449" s="340">
        <f t="shared" si="1640"/>
        <v>0</v>
      </c>
      <c r="AJ10449" s="340">
        <f t="shared" si="1640"/>
        <v>0</v>
      </c>
      <c r="AK10449" s="340">
        <f t="shared" si="1640"/>
        <v>0</v>
      </c>
      <c r="AL10449" s="340">
        <f t="shared" si="1640"/>
        <v>0</v>
      </c>
      <c r="AM10449" s="340">
        <f t="shared" si="1640"/>
        <v>0</v>
      </c>
    </row>
    <row r="10450" spans="1:39" x14ac:dyDescent="0.35">
      <c r="A10450" s="337">
        <v>32363</v>
      </c>
      <c r="B10450" s="338">
        <f t="shared" si="1634"/>
        <v>1988</v>
      </c>
      <c r="C10450" s="338">
        <f t="shared" si="1635"/>
        <v>8</v>
      </c>
      <c r="D10450" s="338">
        <f t="shared" si="1636"/>
        <v>8</v>
      </c>
      <c r="E10450" s="334">
        <v>0</v>
      </c>
      <c r="F10450" s="334">
        <v>0</v>
      </c>
      <c r="G10450" s="334">
        <v>0</v>
      </c>
      <c r="H10450" s="334">
        <v>0</v>
      </c>
      <c r="I10450" s="334">
        <v>0</v>
      </c>
      <c r="J10450" s="334">
        <v>0</v>
      </c>
      <c r="K10450" s="334">
        <v>0</v>
      </c>
      <c r="L10450" s="334">
        <v>0</v>
      </c>
      <c r="M10450" s="334">
        <v>0</v>
      </c>
      <c r="N10450" s="334">
        <v>0</v>
      </c>
      <c r="O10450" s="334">
        <v>0</v>
      </c>
      <c r="P10450" s="334">
        <v>0</v>
      </c>
      <c r="Q10450" s="334">
        <v>0</v>
      </c>
      <c r="R10450" s="334">
        <v>0</v>
      </c>
      <c r="S10450" s="334">
        <v>0</v>
      </c>
      <c r="T10450" s="334">
        <v>0</v>
      </c>
      <c r="U10450" s="334">
        <v>0</v>
      </c>
      <c r="V10450" s="334">
        <v>0</v>
      </c>
      <c r="W10450" s="334">
        <v>0</v>
      </c>
      <c r="X10450" s="334">
        <v>0</v>
      </c>
      <c r="Y10450" s="334">
        <v>0</v>
      </c>
      <c r="Z10450" s="334">
        <v>0</v>
      </c>
      <c r="AA10450" s="334">
        <v>0</v>
      </c>
      <c r="AB10450" s="334">
        <v>0</v>
      </c>
      <c r="AD10450" s="334">
        <v>0</v>
      </c>
      <c r="AE10450" s="334">
        <f t="shared" si="1637"/>
        <v>0</v>
      </c>
      <c r="AF10450" s="334">
        <f t="shared" si="1638"/>
        <v>0</v>
      </c>
      <c r="AG10450" s="340">
        <f t="shared" si="1639"/>
        <v>0</v>
      </c>
      <c r="AI10450" s="340">
        <f t="shared" si="1640"/>
        <v>0</v>
      </c>
      <c r="AJ10450" s="340">
        <f t="shared" si="1640"/>
        <v>0</v>
      </c>
      <c r="AK10450" s="340">
        <f t="shared" si="1640"/>
        <v>0</v>
      </c>
      <c r="AL10450" s="340">
        <f t="shared" si="1640"/>
        <v>0</v>
      </c>
      <c r="AM10450" s="340">
        <f t="shared" si="1640"/>
        <v>0</v>
      </c>
    </row>
    <row r="10451" spans="1:39" x14ac:dyDescent="0.35">
      <c r="A10451" s="337">
        <v>32364</v>
      </c>
      <c r="B10451" s="338">
        <f t="shared" si="1634"/>
        <v>1988</v>
      </c>
      <c r="C10451" s="338">
        <f t="shared" si="1635"/>
        <v>8</v>
      </c>
      <c r="D10451" s="338">
        <f t="shared" si="1636"/>
        <v>9</v>
      </c>
      <c r="E10451" s="334">
        <v>0</v>
      </c>
      <c r="F10451" s="334">
        <v>0</v>
      </c>
      <c r="G10451" s="334">
        <v>0</v>
      </c>
      <c r="H10451" s="334">
        <v>0</v>
      </c>
      <c r="I10451" s="334">
        <v>0</v>
      </c>
      <c r="J10451" s="334">
        <v>0</v>
      </c>
      <c r="K10451" s="334">
        <v>0</v>
      </c>
      <c r="L10451" s="334">
        <v>0</v>
      </c>
      <c r="M10451" s="334">
        <v>0</v>
      </c>
      <c r="N10451" s="334">
        <v>0</v>
      </c>
      <c r="O10451" s="334">
        <v>0</v>
      </c>
      <c r="P10451" s="334">
        <v>0</v>
      </c>
      <c r="Q10451" s="334">
        <v>0</v>
      </c>
      <c r="R10451" s="334">
        <v>0</v>
      </c>
      <c r="S10451" s="334">
        <v>0</v>
      </c>
      <c r="T10451" s="334">
        <v>0</v>
      </c>
      <c r="U10451" s="334">
        <v>0</v>
      </c>
      <c r="V10451" s="334">
        <v>0</v>
      </c>
      <c r="W10451" s="334">
        <v>0</v>
      </c>
      <c r="X10451" s="334">
        <v>0</v>
      </c>
      <c r="Y10451" s="334">
        <v>0</v>
      </c>
      <c r="Z10451" s="334">
        <v>0</v>
      </c>
      <c r="AA10451" s="334">
        <v>0</v>
      </c>
      <c r="AB10451" s="334">
        <v>0</v>
      </c>
      <c r="AD10451" s="334">
        <v>0</v>
      </c>
      <c r="AE10451" s="334">
        <f t="shared" si="1637"/>
        <v>0</v>
      </c>
      <c r="AF10451" s="334">
        <f t="shared" si="1638"/>
        <v>0</v>
      </c>
      <c r="AG10451" s="340">
        <f t="shared" si="1639"/>
        <v>0</v>
      </c>
      <c r="AI10451" s="340">
        <f t="shared" si="1640"/>
        <v>0</v>
      </c>
      <c r="AJ10451" s="340">
        <f t="shared" si="1640"/>
        <v>0</v>
      </c>
      <c r="AK10451" s="340">
        <f t="shared" si="1640"/>
        <v>0</v>
      </c>
      <c r="AL10451" s="340">
        <f t="shared" si="1640"/>
        <v>0</v>
      </c>
      <c r="AM10451" s="340">
        <f t="shared" si="1640"/>
        <v>0</v>
      </c>
    </row>
    <row r="10452" spans="1:39" x14ac:dyDescent="0.35">
      <c r="A10452" s="337">
        <v>32365</v>
      </c>
      <c r="B10452" s="338">
        <f t="shared" si="1634"/>
        <v>1988</v>
      </c>
      <c r="C10452" s="338">
        <f t="shared" si="1635"/>
        <v>8</v>
      </c>
      <c r="D10452" s="338">
        <f t="shared" si="1636"/>
        <v>10</v>
      </c>
      <c r="E10452" s="334">
        <v>0</v>
      </c>
      <c r="F10452" s="334">
        <v>0</v>
      </c>
      <c r="G10452" s="334">
        <v>0</v>
      </c>
      <c r="H10452" s="334">
        <v>0</v>
      </c>
      <c r="I10452" s="334">
        <v>0</v>
      </c>
      <c r="J10452" s="334">
        <v>0</v>
      </c>
      <c r="K10452" s="334">
        <v>0</v>
      </c>
      <c r="L10452" s="334">
        <v>0</v>
      </c>
      <c r="M10452" s="334">
        <v>0</v>
      </c>
      <c r="N10452" s="334">
        <v>0</v>
      </c>
      <c r="O10452" s="334">
        <v>0</v>
      </c>
      <c r="P10452" s="334">
        <v>0</v>
      </c>
      <c r="Q10452" s="334">
        <v>0</v>
      </c>
      <c r="R10452" s="334">
        <v>0</v>
      </c>
      <c r="S10452" s="334">
        <v>0</v>
      </c>
      <c r="T10452" s="334">
        <v>0</v>
      </c>
      <c r="U10452" s="334">
        <v>0</v>
      </c>
      <c r="V10452" s="334">
        <v>0</v>
      </c>
      <c r="W10452" s="334">
        <v>0.2</v>
      </c>
      <c r="X10452" s="334">
        <v>0</v>
      </c>
      <c r="Y10452" s="334">
        <v>0</v>
      </c>
      <c r="Z10452" s="334">
        <v>3.6</v>
      </c>
      <c r="AA10452" s="334">
        <v>0</v>
      </c>
      <c r="AB10452" s="334">
        <v>0.6</v>
      </c>
      <c r="AD10452" s="334">
        <v>4.4000000000000004</v>
      </c>
      <c r="AE10452" s="334">
        <f t="shared" si="1637"/>
        <v>4.4000000000000004</v>
      </c>
      <c r="AF10452" s="334">
        <f t="shared" si="1638"/>
        <v>4.4000000000000004</v>
      </c>
      <c r="AG10452" s="340">
        <f t="shared" si="1639"/>
        <v>0</v>
      </c>
      <c r="AI10452" s="340">
        <f t="shared" ref="AI10452:AM10467" si="1641">IF($C10452=AI$1,$AF10452,0)</f>
        <v>0</v>
      </c>
      <c r="AJ10452" s="340">
        <f t="shared" si="1641"/>
        <v>0</v>
      </c>
      <c r="AK10452" s="340">
        <f t="shared" si="1641"/>
        <v>0</v>
      </c>
      <c r="AL10452" s="340">
        <f t="shared" si="1641"/>
        <v>4.4000000000000004</v>
      </c>
      <c r="AM10452" s="340">
        <f t="shared" si="1641"/>
        <v>0</v>
      </c>
    </row>
    <row r="10453" spans="1:39" x14ac:dyDescent="0.35">
      <c r="A10453" s="337">
        <v>32366</v>
      </c>
      <c r="B10453" s="338">
        <f t="shared" si="1634"/>
        <v>1988</v>
      </c>
      <c r="C10453" s="338">
        <f t="shared" si="1635"/>
        <v>8</v>
      </c>
      <c r="D10453" s="338">
        <f t="shared" si="1636"/>
        <v>11</v>
      </c>
      <c r="E10453" s="334">
        <v>0.2</v>
      </c>
      <c r="F10453" s="334">
        <v>7</v>
      </c>
      <c r="G10453" s="334">
        <v>3.1</v>
      </c>
      <c r="H10453" s="334">
        <v>4</v>
      </c>
      <c r="I10453" s="334">
        <v>3.5</v>
      </c>
      <c r="J10453" s="334">
        <v>1.1000000000000001</v>
      </c>
      <c r="K10453" s="334">
        <v>4.4000000000000004</v>
      </c>
      <c r="L10453" s="334">
        <v>0.4</v>
      </c>
      <c r="M10453" s="334">
        <v>0.7</v>
      </c>
      <c r="N10453" s="334">
        <v>0</v>
      </c>
      <c r="O10453" s="334">
        <v>0.2</v>
      </c>
      <c r="P10453" s="334">
        <v>0</v>
      </c>
      <c r="Q10453" s="334">
        <v>0</v>
      </c>
      <c r="R10453" s="334">
        <v>0</v>
      </c>
      <c r="S10453" s="334">
        <v>0.2</v>
      </c>
      <c r="T10453" s="334">
        <v>0</v>
      </c>
      <c r="U10453" s="334">
        <v>0</v>
      </c>
      <c r="V10453" s="334">
        <v>0</v>
      </c>
      <c r="W10453" s="334">
        <v>0</v>
      </c>
      <c r="X10453" s="334">
        <v>0</v>
      </c>
      <c r="Y10453" s="334">
        <v>0</v>
      </c>
      <c r="Z10453" s="334">
        <v>0</v>
      </c>
      <c r="AA10453" s="334">
        <v>0</v>
      </c>
      <c r="AB10453" s="334">
        <v>0</v>
      </c>
      <c r="AD10453" s="334">
        <v>24.8</v>
      </c>
      <c r="AE10453" s="334">
        <f t="shared" si="1637"/>
        <v>24.8</v>
      </c>
      <c r="AF10453" s="334">
        <f t="shared" si="1638"/>
        <v>24.8</v>
      </c>
      <c r="AG10453" s="340">
        <f t="shared" si="1639"/>
        <v>0</v>
      </c>
      <c r="AI10453" s="340">
        <f t="shared" si="1641"/>
        <v>0</v>
      </c>
      <c r="AJ10453" s="340">
        <f t="shared" si="1641"/>
        <v>0</v>
      </c>
      <c r="AK10453" s="340">
        <f t="shared" si="1641"/>
        <v>0</v>
      </c>
      <c r="AL10453" s="340">
        <f t="shared" si="1641"/>
        <v>24.8</v>
      </c>
      <c r="AM10453" s="340">
        <f t="shared" si="1641"/>
        <v>0</v>
      </c>
    </row>
    <row r="10454" spans="1:39" x14ac:dyDescent="0.35">
      <c r="A10454" s="337">
        <v>32367</v>
      </c>
      <c r="B10454" s="338">
        <f t="shared" si="1634"/>
        <v>1988</v>
      </c>
      <c r="C10454" s="338">
        <f t="shared" si="1635"/>
        <v>8</v>
      </c>
      <c r="D10454" s="338">
        <f t="shared" si="1636"/>
        <v>12</v>
      </c>
      <c r="E10454" s="334">
        <v>0</v>
      </c>
      <c r="F10454" s="334">
        <v>0</v>
      </c>
      <c r="G10454" s="334">
        <v>0</v>
      </c>
      <c r="H10454" s="334">
        <v>0</v>
      </c>
      <c r="I10454" s="334">
        <v>0</v>
      </c>
      <c r="J10454" s="334">
        <v>0</v>
      </c>
      <c r="K10454" s="334">
        <v>0</v>
      </c>
      <c r="L10454" s="334">
        <v>0</v>
      </c>
      <c r="M10454" s="334">
        <v>0</v>
      </c>
      <c r="N10454" s="334">
        <v>0</v>
      </c>
      <c r="O10454" s="334">
        <v>0</v>
      </c>
      <c r="P10454" s="334">
        <v>0</v>
      </c>
      <c r="Q10454" s="334">
        <v>0</v>
      </c>
      <c r="R10454" s="334">
        <v>0</v>
      </c>
      <c r="S10454" s="334">
        <v>0</v>
      </c>
      <c r="T10454" s="334">
        <v>0</v>
      </c>
      <c r="U10454" s="334">
        <v>0</v>
      </c>
      <c r="V10454" s="334">
        <v>0</v>
      </c>
      <c r="W10454" s="334">
        <v>0</v>
      </c>
      <c r="X10454" s="334">
        <v>0</v>
      </c>
      <c r="Y10454" s="334">
        <v>0</v>
      </c>
      <c r="Z10454" s="334">
        <v>0</v>
      </c>
      <c r="AA10454" s="334">
        <v>0</v>
      </c>
      <c r="AB10454" s="334">
        <v>0</v>
      </c>
      <c r="AD10454" s="334">
        <v>0</v>
      </c>
      <c r="AE10454" s="334">
        <f t="shared" si="1637"/>
        <v>0</v>
      </c>
      <c r="AF10454" s="334">
        <f t="shared" si="1638"/>
        <v>0</v>
      </c>
      <c r="AG10454" s="340">
        <f t="shared" si="1639"/>
        <v>0</v>
      </c>
      <c r="AI10454" s="340">
        <f t="shared" si="1641"/>
        <v>0</v>
      </c>
      <c r="AJ10454" s="340">
        <f t="shared" si="1641"/>
        <v>0</v>
      </c>
      <c r="AK10454" s="340">
        <f t="shared" si="1641"/>
        <v>0</v>
      </c>
      <c r="AL10454" s="340">
        <f t="shared" si="1641"/>
        <v>0</v>
      </c>
      <c r="AM10454" s="340">
        <f t="shared" si="1641"/>
        <v>0</v>
      </c>
    </row>
    <row r="10455" spans="1:39" x14ac:dyDescent="0.35">
      <c r="A10455" s="337">
        <v>32368</v>
      </c>
      <c r="B10455" s="338">
        <f t="shared" si="1634"/>
        <v>1988</v>
      </c>
      <c r="C10455" s="338">
        <f t="shared" si="1635"/>
        <v>8</v>
      </c>
      <c r="D10455" s="338">
        <f t="shared" si="1636"/>
        <v>13</v>
      </c>
      <c r="E10455" s="334">
        <v>0</v>
      </c>
      <c r="F10455" s="334">
        <v>0</v>
      </c>
      <c r="G10455" s="334">
        <v>0</v>
      </c>
      <c r="H10455" s="334">
        <v>0</v>
      </c>
      <c r="I10455" s="334">
        <v>0</v>
      </c>
      <c r="J10455" s="334">
        <v>0</v>
      </c>
      <c r="K10455" s="334">
        <v>0</v>
      </c>
      <c r="L10455" s="334">
        <v>0</v>
      </c>
      <c r="M10455" s="334">
        <v>0</v>
      </c>
      <c r="N10455" s="334">
        <v>0</v>
      </c>
      <c r="O10455" s="334">
        <v>0</v>
      </c>
      <c r="P10455" s="334">
        <v>0</v>
      </c>
      <c r="Q10455" s="334">
        <v>0</v>
      </c>
      <c r="R10455" s="334">
        <v>0</v>
      </c>
      <c r="S10455" s="334">
        <v>0</v>
      </c>
      <c r="T10455" s="334">
        <v>0</v>
      </c>
      <c r="U10455" s="334">
        <v>0</v>
      </c>
      <c r="V10455" s="334">
        <v>0</v>
      </c>
      <c r="W10455" s="334">
        <v>0</v>
      </c>
      <c r="X10455" s="334">
        <v>0</v>
      </c>
      <c r="Y10455" s="334">
        <v>0</v>
      </c>
      <c r="Z10455" s="334">
        <v>0</v>
      </c>
      <c r="AA10455" s="334">
        <v>0</v>
      </c>
      <c r="AB10455" s="334">
        <v>0</v>
      </c>
      <c r="AD10455" s="334">
        <v>0</v>
      </c>
      <c r="AE10455" s="334">
        <f t="shared" si="1637"/>
        <v>0</v>
      </c>
      <c r="AF10455" s="334">
        <f t="shared" si="1638"/>
        <v>0</v>
      </c>
      <c r="AG10455" s="340">
        <f t="shared" si="1639"/>
        <v>0</v>
      </c>
      <c r="AI10455" s="340">
        <f t="shared" si="1641"/>
        <v>0</v>
      </c>
      <c r="AJ10455" s="340">
        <f t="shared" si="1641"/>
        <v>0</v>
      </c>
      <c r="AK10455" s="340">
        <f t="shared" si="1641"/>
        <v>0</v>
      </c>
      <c r="AL10455" s="340">
        <f t="shared" si="1641"/>
        <v>0</v>
      </c>
      <c r="AM10455" s="340">
        <f t="shared" si="1641"/>
        <v>0</v>
      </c>
    </row>
    <row r="10456" spans="1:39" x14ac:dyDescent="0.35">
      <c r="A10456" s="337">
        <v>32369</v>
      </c>
      <c r="B10456" s="338">
        <f t="shared" si="1634"/>
        <v>1988</v>
      </c>
      <c r="C10456" s="338">
        <f t="shared" si="1635"/>
        <v>8</v>
      </c>
      <c r="D10456" s="338">
        <f t="shared" si="1636"/>
        <v>14</v>
      </c>
      <c r="E10456" s="334">
        <v>0</v>
      </c>
      <c r="F10456" s="334">
        <v>0</v>
      </c>
      <c r="G10456" s="334">
        <v>0</v>
      </c>
      <c r="H10456" s="334">
        <v>0</v>
      </c>
      <c r="I10456" s="334">
        <v>0</v>
      </c>
      <c r="J10456" s="334">
        <v>0</v>
      </c>
      <c r="K10456" s="334">
        <v>0</v>
      </c>
      <c r="L10456" s="334">
        <v>0</v>
      </c>
      <c r="M10456" s="334">
        <v>0</v>
      </c>
      <c r="N10456" s="334">
        <v>0</v>
      </c>
      <c r="O10456" s="334">
        <v>0</v>
      </c>
      <c r="P10456" s="334">
        <v>0</v>
      </c>
      <c r="Q10456" s="334">
        <v>0</v>
      </c>
      <c r="R10456" s="334">
        <v>0</v>
      </c>
      <c r="S10456" s="334">
        <v>0</v>
      </c>
      <c r="T10456" s="334">
        <v>0</v>
      </c>
      <c r="U10456" s="334">
        <v>0</v>
      </c>
      <c r="V10456" s="334">
        <v>0</v>
      </c>
      <c r="W10456" s="334">
        <v>0</v>
      </c>
      <c r="X10456" s="334">
        <v>0</v>
      </c>
      <c r="Y10456" s="334">
        <v>0</v>
      </c>
      <c r="Z10456" s="334">
        <v>0</v>
      </c>
      <c r="AA10456" s="334">
        <v>0</v>
      </c>
      <c r="AB10456" s="334">
        <v>0</v>
      </c>
      <c r="AD10456" s="334">
        <v>0</v>
      </c>
      <c r="AE10456" s="334">
        <f t="shared" si="1637"/>
        <v>0</v>
      </c>
      <c r="AF10456" s="334">
        <f t="shared" si="1638"/>
        <v>0</v>
      </c>
      <c r="AG10456" s="340">
        <f t="shared" si="1639"/>
        <v>0</v>
      </c>
      <c r="AI10456" s="340">
        <f t="shared" si="1641"/>
        <v>0</v>
      </c>
      <c r="AJ10456" s="340">
        <f t="shared" si="1641"/>
        <v>0</v>
      </c>
      <c r="AK10456" s="340">
        <f t="shared" si="1641"/>
        <v>0</v>
      </c>
      <c r="AL10456" s="340">
        <f t="shared" si="1641"/>
        <v>0</v>
      </c>
      <c r="AM10456" s="340">
        <f t="shared" si="1641"/>
        <v>0</v>
      </c>
    </row>
    <row r="10457" spans="1:39" x14ac:dyDescent="0.35">
      <c r="A10457" s="337">
        <v>32370</v>
      </c>
      <c r="B10457" s="338">
        <f t="shared" si="1634"/>
        <v>1988</v>
      </c>
      <c r="C10457" s="338">
        <f t="shared" si="1635"/>
        <v>8</v>
      </c>
      <c r="D10457" s="338">
        <f t="shared" si="1636"/>
        <v>15</v>
      </c>
      <c r="E10457" s="334">
        <v>0</v>
      </c>
      <c r="F10457" s="334">
        <v>0</v>
      </c>
      <c r="G10457" s="334">
        <v>0</v>
      </c>
      <c r="H10457" s="334">
        <v>0</v>
      </c>
      <c r="I10457" s="334">
        <v>0</v>
      </c>
      <c r="J10457" s="334">
        <v>0</v>
      </c>
      <c r="K10457" s="334">
        <v>0</v>
      </c>
      <c r="L10457" s="334">
        <v>0</v>
      </c>
      <c r="M10457" s="334">
        <v>0</v>
      </c>
      <c r="N10457" s="334">
        <v>0</v>
      </c>
      <c r="O10457" s="334">
        <v>0</v>
      </c>
      <c r="P10457" s="334">
        <v>0</v>
      </c>
      <c r="Q10457" s="334">
        <v>0</v>
      </c>
      <c r="R10457" s="334">
        <v>0</v>
      </c>
      <c r="S10457" s="334">
        <v>0</v>
      </c>
      <c r="T10457" s="334">
        <v>0</v>
      </c>
      <c r="U10457" s="334">
        <v>0</v>
      </c>
      <c r="V10457" s="334">
        <v>0</v>
      </c>
      <c r="W10457" s="334">
        <v>0</v>
      </c>
      <c r="X10457" s="334">
        <v>0</v>
      </c>
      <c r="Y10457" s="334">
        <v>0</v>
      </c>
      <c r="Z10457" s="334">
        <v>0</v>
      </c>
      <c r="AA10457" s="334">
        <v>0</v>
      </c>
      <c r="AB10457" s="334">
        <v>0</v>
      </c>
      <c r="AD10457" s="334">
        <v>0</v>
      </c>
      <c r="AE10457" s="334">
        <f t="shared" si="1637"/>
        <v>0</v>
      </c>
      <c r="AF10457" s="334">
        <f t="shared" si="1638"/>
        <v>0</v>
      </c>
      <c r="AG10457" s="340">
        <f t="shared" si="1639"/>
        <v>0</v>
      </c>
      <c r="AI10457" s="340">
        <f t="shared" si="1641"/>
        <v>0</v>
      </c>
      <c r="AJ10457" s="340">
        <f t="shared" si="1641"/>
        <v>0</v>
      </c>
      <c r="AK10457" s="340">
        <f t="shared" si="1641"/>
        <v>0</v>
      </c>
      <c r="AL10457" s="340">
        <f t="shared" si="1641"/>
        <v>0</v>
      </c>
      <c r="AM10457" s="340">
        <f t="shared" si="1641"/>
        <v>0</v>
      </c>
    </row>
    <row r="10458" spans="1:39" x14ac:dyDescent="0.35">
      <c r="A10458" s="337">
        <v>32371</v>
      </c>
      <c r="B10458" s="338">
        <f t="shared" si="1634"/>
        <v>1988</v>
      </c>
      <c r="C10458" s="338">
        <f t="shared" si="1635"/>
        <v>8</v>
      </c>
      <c r="D10458" s="338">
        <f t="shared" si="1636"/>
        <v>16</v>
      </c>
      <c r="E10458" s="334">
        <v>0</v>
      </c>
      <c r="F10458" s="334">
        <v>0.6</v>
      </c>
      <c r="G10458" s="334">
        <v>0</v>
      </c>
      <c r="H10458" s="334">
        <v>0</v>
      </c>
      <c r="I10458" s="334">
        <v>0</v>
      </c>
      <c r="J10458" s="334">
        <v>0</v>
      </c>
      <c r="K10458" s="334">
        <v>0</v>
      </c>
      <c r="L10458" s="334">
        <v>0</v>
      </c>
      <c r="M10458" s="334">
        <v>0</v>
      </c>
      <c r="N10458" s="334">
        <v>0</v>
      </c>
      <c r="O10458" s="334">
        <v>0</v>
      </c>
      <c r="P10458" s="334">
        <v>0</v>
      </c>
      <c r="Q10458" s="334">
        <v>0</v>
      </c>
      <c r="R10458" s="334">
        <v>0</v>
      </c>
      <c r="S10458" s="334">
        <v>0</v>
      </c>
      <c r="T10458" s="334">
        <v>0</v>
      </c>
      <c r="U10458" s="334">
        <v>0</v>
      </c>
      <c r="V10458" s="334">
        <v>0</v>
      </c>
      <c r="W10458" s="334">
        <v>1.5</v>
      </c>
      <c r="X10458" s="334">
        <v>7.7</v>
      </c>
      <c r="Y10458" s="334">
        <v>0.2</v>
      </c>
      <c r="Z10458" s="334">
        <v>0</v>
      </c>
      <c r="AA10458" s="334">
        <v>0</v>
      </c>
      <c r="AB10458" s="334">
        <v>3.2</v>
      </c>
      <c r="AD10458" s="334">
        <v>13.2</v>
      </c>
      <c r="AE10458" s="334">
        <f t="shared" si="1637"/>
        <v>13.2</v>
      </c>
      <c r="AF10458" s="334">
        <f t="shared" si="1638"/>
        <v>13.2</v>
      </c>
      <c r="AG10458" s="340">
        <f t="shared" si="1639"/>
        <v>0</v>
      </c>
      <c r="AI10458" s="340">
        <f t="shared" si="1641"/>
        <v>0</v>
      </c>
      <c r="AJ10458" s="340">
        <f t="shared" si="1641"/>
        <v>0</v>
      </c>
      <c r="AK10458" s="340">
        <f t="shared" si="1641"/>
        <v>0</v>
      </c>
      <c r="AL10458" s="340">
        <f t="shared" si="1641"/>
        <v>13.2</v>
      </c>
      <c r="AM10458" s="340">
        <f t="shared" si="1641"/>
        <v>0</v>
      </c>
    </row>
    <row r="10459" spans="1:39" x14ac:dyDescent="0.35">
      <c r="A10459" s="337">
        <v>32372</v>
      </c>
      <c r="B10459" s="338">
        <f t="shared" si="1634"/>
        <v>1988</v>
      </c>
      <c r="C10459" s="338">
        <f t="shared" si="1635"/>
        <v>8</v>
      </c>
      <c r="D10459" s="338">
        <f t="shared" si="1636"/>
        <v>17</v>
      </c>
      <c r="E10459" s="334">
        <v>0</v>
      </c>
      <c r="F10459" s="334">
        <v>0</v>
      </c>
      <c r="G10459" s="334">
        <v>0</v>
      </c>
      <c r="H10459" s="334">
        <v>0</v>
      </c>
      <c r="I10459" s="334">
        <v>0</v>
      </c>
      <c r="J10459" s="334">
        <v>0</v>
      </c>
      <c r="K10459" s="334">
        <v>0</v>
      </c>
      <c r="L10459" s="334">
        <v>0.3</v>
      </c>
      <c r="M10459" s="334">
        <v>0.4</v>
      </c>
      <c r="N10459" s="334">
        <v>0.3</v>
      </c>
      <c r="O10459" s="334">
        <v>0.3</v>
      </c>
      <c r="P10459" s="334">
        <v>0</v>
      </c>
      <c r="Q10459" s="334">
        <v>0</v>
      </c>
      <c r="R10459" s="334">
        <v>0</v>
      </c>
      <c r="S10459" s="334">
        <v>0</v>
      </c>
      <c r="T10459" s="334">
        <v>0</v>
      </c>
      <c r="U10459" s="334">
        <v>0</v>
      </c>
      <c r="V10459" s="334">
        <v>0</v>
      </c>
      <c r="W10459" s="334">
        <v>0</v>
      </c>
      <c r="X10459" s="334">
        <v>0</v>
      </c>
      <c r="Y10459" s="334">
        <v>0.5</v>
      </c>
      <c r="Z10459" s="334">
        <v>0</v>
      </c>
      <c r="AA10459" s="334">
        <v>0</v>
      </c>
      <c r="AB10459" s="334">
        <v>0</v>
      </c>
      <c r="AD10459" s="334">
        <v>1.8</v>
      </c>
      <c r="AE10459" s="334">
        <f t="shared" si="1637"/>
        <v>1.8</v>
      </c>
      <c r="AF10459" s="334">
        <f t="shared" si="1638"/>
        <v>1.8</v>
      </c>
      <c r="AG10459" s="340">
        <f t="shared" si="1639"/>
        <v>0</v>
      </c>
      <c r="AI10459" s="340">
        <f t="shared" si="1641"/>
        <v>0</v>
      </c>
      <c r="AJ10459" s="340">
        <f t="shared" si="1641"/>
        <v>0</v>
      </c>
      <c r="AK10459" s="340">
        <f t="shared" si="1641"/>
        <v>0</v>
      </c>
      <c r="AL10459" s="340">
        <f t="shared" si="1641"/>
        <v>1.8</v>
      </c>
      <c r="AM10459" s="340">
        <f t="shared" si="1641"/>
        <v>0</v>
      </c>
    </row>
    <row r="10460" spans="1:39" x14ac:dyDescent="0.35">
      <c r="A10460" s="337">
        <v>32373</v>
      </c>
      <c r="B10460" s="338">
        <f t="shared" si="1634"/>
        <v>1988</v>
      </c>
      <c r="C10460" s="338">
        <f t="shared" si="1635"/>
        <v>8</v>
      </c>
      <c r="D10460" s="338">
        <f t="shared" si="1636"/>
        <v>18</v>
      </c>
      <c r="E10460" s="334">
        <v>0</v>
      </c>
      <c r="F10460" s="334">
        <v>0.3</v>
      </c>
      <c r="G10460" s="334">
        <v>0.2</v>
      </c>
      <c r="H10460" s="334">
        <v>0</v>
      </c>
      <c r="I10460" s="334">
        <v>0</v>
      </c>
      <c r="J10460" s="334">
        <v>0</v>
      </c>
      <c r="K10460" s="334">
        <v>0</v>
      </c>
      <c r="L10460" s="334">
        <v>0</v>
      </c>
      <c r="M10460" s="334">
        <v>0</v>
      </c>
      <c r="N10460" s="334">
        <v>0</v>
      </c>
      <c r="O10460" s="334">
        <v>0</v>
      </c>
      <c r="P10460" s="334">
        <v>0</v>
      </c>
      <c r="Q10460" s="334">
        <v>0</v>
      </c>
      <c r="R10460" s="334">
        <v>0</v>
      </c>
      <c r="S10460" s="334">
        <v>2.5</v>
      </c>
      <c r="T10460" s="334">
        <v>1</v>
      </c>
      <c r="U10460" s="334">
        <v>0.2</v>
      </c>
      <c r="V10460" s="334">
        <v>0</v>
      </c>
      <c r="W10460" s="334">
        <v>0</v>
      </c>
      <c r="X10460" s="334">
        <v>0</v>
      </c>
      <c r="Y10460" s="334">
        <v>0</v>
      </c>
      <c r="Z10460" s="334">
        <v>0</v>
      </c>
      <c r="AA10460" s="334">
        <v>0</v>
      </c>
      <c r="AB10460" s="334">
        <v>0</v>
      </c>
      <c r="AD10460" s="334">
        <v>4.2</v>
      </c>
      <c r="AE10460" s="334">
        <f t="shared" si="1637"/>
        <v>4.2</v>
      </c>
      <c r="AF10460" s="334">
        <f t="shared" si="1638"/>
        <v>4.2</v>
      </c>
      <c r="AG10460" s="340">
        <f t="shared" si="1639"/>
        <v>0</v>
      </c>
      <c r="AI10460" s="340">
        <f t="shared" si="1641"/>
        <v>0</v>
      </c>
      <c r="AJ10460" s="340">
        <f t="shared" si="1641"/>
        <v>0</v>
      </c>
      <c r="AK10460" s="340">
        <f t="shared" si="1641"/>
        <v>0</v>
      </c>
      <c r="AL10460" s="340">
        <f t="shared" si="1641"/>
        <v>4.2</v>
      </c>
      <c r="AM10460" s="340">
        <f t="shared" si="1641"/>
        <v>0</v>
      </c>
    </row>
    <row r="10461" spans="1:39" x14ac:dyDescent="0.35">
      <c r="A10461" s="337">
        <v>32374</v>
      </c>
      <c r="B10461" s="338">
        <f t="shared" si="1634"/>
        <v>1988</v>
      </c>
      <c r="C10461" s="338">
        <f t="shared" si="1635"/>
        <v>8</v>
      </c>
      <c r="D10461" s="338">
        <f t="shared" si="1636"/>
        <v>19</v>
      </c>
      <c r="E10461" s="334">
        <v>0</v>
      </c>
      <c r="F10461" s="334">
        <v>0</v>
      </c>
      <c r="G10461" s="334">
        <v>0</v>
      </c>
      <c r="H10461" s="334">
        <v>0</v>
      </c>
      <c r="I10461" s="334">
        <v>0</v>
      </c>
      <c r="J10461" s="334">
        <v>0</v>
      </c>
      <c r="K10461" s="334">
        <v>0</v>
      </c>
      <c r="L10461" s="334">
        <v>0</v>
      </c>
      <c r="M10461" s="334">
        <v>0</v>
      </c>
      <c r="N10461" s="334">
        <v>0</v>
      </c>
      <c r="O10461" s="334">
        <v>0</v>
      </c>
      <c r="P10461" s="334">
        <v>0</v>
      </c>
      <c r="Q10461" s="334">
        <v>0</v>
      </c>
      <c r="R10461" s="334">
        <v>0</v>
      </c>
      <c r="S10461" s="334">
        <v>0</v>
      </c>
      <c r="T10461" s="334">
        <v>0</v>
      </c>
      <c r="U10461" s="334">
        <v>0</v>
      </c>
      <c r="V10461" s="334">
        <v>0</v>
      </c>
      <c r="W10461" s="334">
        <v>0</v>
      </c>
      <c r="X10461" s="334">
        <v>0</v>
      </c>
      <c r="Y10461" s="334">
        <v>0</v>
      </c>
      <c r="Z10461" s="334">
        <v>0</v>
      </c>
      <c r="AA10461" s="334">
        <v>0.2</v>
      </c>
      <c r="AB10461" s="334">
        <v>1.4</v>
      </c>
      <c r="AD10461" s="334">
        <v>1.6</v>
      </c>
      <c r="AE10461" s="334">
        <f t="shared" si="1637"/>
        <v>1.6</v>
      </c>
      <c r="AF10461" s="334">
        <f t="shared" si="1638"/>
        <v>1.5999999999999999</v>
      </c>
      <c r="AG10461" s="340">
        <f t="shared" si="1639"/>
        <v>2.2204460492503131E-16</v>
      </c>
      <c r="AI10461" s="340">
        <f t="shared" si="1641"/>
        <v>0</v>
      </c>
      <c r="AJ10461" s="340">
        <f t="shared" si="1641"/>
        <v>0</v>
      </c>
      <c r="AK10461" s="340">
        <f t="shared" si="1641"/>
        <v>0</v>
      </c>
      <c r="AL10461" s="340">
        <f t="shared" si="1641"/>
        <v>1.5999999999999999</v>
      </c>
      <c r="AM10461" s="340">
        <f t="shared" si="1641"/>
        <v>0</v>
      </c>
    </row>
    <row r="10462" spans="1:39" x14ac:dyDescent="0.35">
      <c r="A10462" s="337">
        <v>32375</v>
      </c>
      <c r="B10462" s="338">
        <f t="shared" si="1634"/>
        <v>1988</v>
      </c>
      <c r="C10462" s="338">
        <f t="shared" si="1635"/>
        <v>8</v>
      </c>
      <c r="D10462" s="338">
        <f t="shared" si="1636"/>
        <v>20</v>
      </c>
      <c r="E10462" s="334">
        <v>0.7</v>
      </c>
      <c r="F10462" s="334">
        <v>0.2</v>
      </c>
      <c r="G10462" s="334">
        <v>0</v>
      </c>
      <c r="H10462" s="334">
        <v>0</v>
      </c>
      <c r="I10462" s="334">
        <v>0</v>
      </c>
      <c r="J10462" s="334">
        <v>0</v>
      </c>
      <c r="K10462" s="334">
        <v>0.2</v>
      </c>
      <c r="L10462" s="334">
        <v>0.7</v>
      </c>
      <c r="M10462" s="334">
        <v>1.8</v>
      </c>
      <c r="N10462" s="334">
        <v>2.7</v>
      </c>
      <c r="O10462" s="334">
        <v>3.1</v>
      </c>
      <c r="P10462" s="334">
        <v>4.3</v>
      </c>
      <c r="Q10462" s="334">
        <v>6.3</v>
      </c>
      <c r="R10462" s="334">
        <v>5.6</v>
      </c>
      <c r="S10462" s="334">
        <v>2.9</v>
      </c>
      <c r="T10462" s="334">
        <v>0.7</v>
      </c>
      <c r="U10462" s="334">
        <v>0</v>
      </c>
      <c r="V10462" s="334">
        <v>0</v>
      </c>
      <c r="W10462" s="334">
        <v>0</v>
      </c>
      <c r="X10462" s="334">
        <v>0</v>
      </c>
      <c r="Y10462" s="334">
        <v>0</v>
      </c>
      <c r="Z10462" s="334">
        <v>0</v>
      </c>
      <c r="AA10462" s="334">
        <v>0</v>
      </c>
      <c r="AB10462" s="334">
        <v>0.2</v>
      </c>
      <c r="AD10462" s="334">
        <v>29.4</v>
      </c>
      <c r="AE10462" s="334">
        <f t="shared" si="1637"/>
        <v>29.4</v>
      </c>
      <c r="AF10462" s="334">
        <f t="shared" si="1638"/>
        <v>29.4</v>
      </c>
      <c r="AG10462" s="340">
        <f t="shared" si="1639"/>
        <v>0</v>
      </c>
      <c r="AI10462" s="340">
        <f t="shared" si="1641"/>
        <v>0</v>
      </c>
      <c r="AJ10462" s="340">
        <f t="shared" si="1641"/>
        <v>0</v>
      </c>
      <c r="AK10462" s="340">
        <f t="shared" si="1641"/>
        <v>0</v>
      </c>
      <c r="AL10462" s="340">
        <f t="shared" si="1641"/>
        <v>29.4</v>
      </c>
      <c r="AM10462" s="340">
        <f t="shared" si="1641"/>
        <v>0</v>
      </c>
    </row>
    <row r="10463" spans="1:39" x14ac:dyDescent="0.35">
      <c r="A10463" s="337">
        <v>32376</v>
      </c>
      <c r="B10463" s="338">
        <f t="shared" si="1634"/>
        <v>1988</v>
      </c>
      <c r="C10463" s="338">
        <f t="shared" si="1635"/>
        <v>8</v>
      </c>
      <c r="D10463" s="338">
        <f t="shared" si="1636"/>
        <v>21</v>
      </c>
      <c r="E10463" s="334">
        <v>0.3</v>
      </c>
      <c r="F10463" s="334">
        <v>0.3</v>
      </c>
      <c r="G10463" s="334">
        <v>0.5</v>
      </c>
      <c r="H10463" s="334">
        <v>0.8</v>
      </c>
      <c r="I10463" s="334">
        <v>1.9</v>
      </c>
      <c r="J10463" s="334">
        <v>0</v>
      </c>
      <c r="K10463" s="334">
        <v>0</v>
      </c>
      <c r="L10463" s="334">
        <v>0</v>
      </c>
      <c r="M10463" s="334">
        <v>0</v>
      </c>
      <c r="N10463" s="334">
        <v>0</v>
      </c>
      <c r="O10463" s="334">
        <v>0</v>
      </c>
      <c r="P10463" s="334">
        <v>0</v>
      </c>
      <c r="Q10463" s="334">
        <v>0</v>
      </c>
      <c r="R10463" s="334">
        <v>0</v>
      </c>
      <c r="S10463" s="334">
        <v>0</v>
      </c>
      <c r="T10463" s="334">
        <v>0</v>
      </c>
      <c r="U10463" s="334">
        <v>0</v>
      </c>
      <c r="V10463" s="334">
        <v>0</v>
      </c>
      <c r="W10463" s="334">
        <v>0</v>
      </c>
      <c r="X10463" s="334">
        <v>0</v>
      </c>
      <c r="Y10463" s="334">
        <v>3.2</v>
      </c>
      <c r="Z10463" s="334">
        <v>1.1000000000000001</v>
      </c>
      <c r="AA10463" s="334">
        <v>0</v>
      </c>
      <c r="AB10463" s="334">
        <v>0</v>
      </c>
      <c r="AD10463" s="334">
        <v>8.1</v>
      </c>
      <c r="AE10463" s="334">
        <f t="shared" si="1637"/>
        <v>8.1</v>
      </c>
      <c r="AF10463" s="334">
        <f t="shared" si="1638"/>
        <v>8.1</v>
      </c>
      <c r="AG10463" s="340">
        <f t="shared" si="1639"/>
        <v>0</v>
      </c>
      <c r="AI10463" s="340">
        <f t="shared" si="1641"/>
        <v>0</v>
      </c>
      <c r="AJ10463" s="340">
        <f t="shared" si="1641"/>
        <v>0</v>
      </c>
      <c r="AK10463" s="340">
        <f t="shared" si="1641"/>
        <v>0</v>
      </c>
      <c r="AL10463" s="340">
        <f t="shared" si="1641"/>
        <v>8.1</v>
      </c>
      <c r="AM10463" s="340">
        <f t="shared" si="1641"/>
        <v>0</v>
      </c>
    </row>
    <row r="10464" spans="1:39" x14ac:dyDescent="0.35">
      <c r="A10464" s="337">
        <v>32377</v>
      </c>
      <c r="B10464" s="338">
        <f t="shared" si="1634"/>
        <v>1988</v>
      </c>
      <c r="C10464" s="338">
        <f t="shared" si="1635"/>
        <v>8</v>
      </c>
      <c r="D10464" s="338">
        <f t="shared" si="1636"/>
        <v>22</v>
      </c>
      <c r="E10464" s="334">
        <v>0</v>
      </c>
      <c r="F10464" s="334">
        <v>0</v>
      </c>
      <c r="G10464" s="334">
        <v>0</v>
      </c>
      <c r="H10464" s="334">
        <v>0</v>
      </c>
      <c r="I10464" s="334">
        <v>0</v>
      </c>
      <c r="J10464" s="334">
        <v>0</v>
      </c>
      <c r="K10464" s="334">
        <v>0</v>
      </c>
      <c r="L10464" s="334">
        <v>0</v>
      </c>
      <c r="M10464" s="334">
        <v>0</v>
      </c>
      <c r="N10464" s="334">
        <v>0</v>
      </c>
      <c r="O10464" s="334">
        <v>0</v>
      </c>
      <c r="P10464" s="334">
        <v>0</v>
      </c>
      <c r="Q10464" s="334">
        <v>0</v>
      </c>
      <c r="R10464" s="334">
        <v>0</v>
      </c>
      <c r="S10464" s="334">
        <v>0</v>
      </c>
      <c r="T10464" s="334">
        <v>0</v>
      </c>
      <c r="U10464" s="334">
        <v>0</v>
      </c>
      <c r="V10464" s="334">
        <v>0</v>
      </c>
      <c r="W10464" s="334">
        <v>0</v>
      </c>
      <c r="X10464" s="334">
        <v>0</v>
      </c>
      <c r="Y10464" s="334">
        <v>0</v>
      </c>
      <c r="Z10464" s="334">
        <v>0</v>
      </c>
      <c r="AA10464" s="334">
        <v>0</v>
      </c>
      <c r="AB10464" s="334">
        <v>0</v>
      </c>
      <c r="AD10464" s="334">
        <v>0</v>
      </c>
      <c r="AE10464" s="334">
        <f t="shared" si="1637"/>
        <v>0</v>
      </c>
      <c r="AF10464" s="334">
        <f t="shared" si="1638"/>
        <v>0</v>
      </c>
      <c r="AG10464" s="340">
        <f t="shared" si="1639"/>
        <v>0</v>
      </c>
      <c r="AI10464" s="340">
        <f t="shared" si="1641"/>
        <v>0</v>
      </c>
      <c r="AJ10464" s="340">
        <f t="shared" si="1641"/>
        <v>0</v>
      </c>
      <c r="AK10464" s="340">
        <f t="shared" si="1641"/>
        <v>0</v>
      </c>
      <c r="AL10464" s="340">
        <f t="shared" si="1641"/>
        <v>0</v>
      </c>
      <c r="AM10464" s="340">
        <f t="shared" si="1641"/>
        <v>0</v>
      </c>
    </row>
    <row r="10465" spans="1:39" x14ac:dyDescent="0.35">
      <c r="A10465" s="337">
        <v>32378</v>
      </c>
      <c r="B10465" s="338">
        <f t="shared" si="1634"/>
        <v>1988</v>
      </c>
      <c r="C10465" s="338">
        <f t="shared" si="1635"/>
        <v>8</v>
      </c>
      <c r="D10465" s="338">
        <f t="shared" si="1636"/>
        <v>23</v>
      </c>
      <c r="E10465" s="334">
        <v>0</v>
      </c>
      <c r="F10465" s="334">
        <v>0</v>
      </c>
      <c r="G10465" s="334">
        <v>0</v>
      </c>
      <c r="H10465" s="334">
        <v>0</v>
      </c>
      <c r="I10465" s="334">
        <v>0</v>
      </c>
      <c r="J10465" s="334">
        <v>0</v>
      </c>
      <c r="K10465" s="334">
        <v>0</v>
      </c>
      <c r="L10465" s="334">
        <v>0</v>
      </c>
      <c r="M10465" s="334">
        <v>0</v>
      </c>
      <c r="N10465" s="334">
        <v>0</v>
      </c>
      <c r="O10465" s="334">
        <v>0</v>
      </c>
      <c r="P10465" s="334">
        <v>0</v>
      </c>
      <c r="Q10465" s="334">
        <v>0</v>
      </c>
      <c r="R10465" s="334">
        <v>0</v>
      </c>
      <c r="S10465" s="334">
        <v>0</v>
      </c>
      <c r="T10465" s="334">
        <v>0</v>
      </c>
      <c r="U10465" s="334">
        <v>0</v>
      </c>
      <c r="V10465" s="334">
        <v>0</v>
      </c>
      <c r="W10465" s="334">
        <v>0</v>
      </c>
      <c r="X10465" s="334">
        <v>0</v>
      </c>
      <c r="Y10465" s="334">
        <v>0</v>
      </c>
      <c r="Z10465" s="334">
        <v>0</v>
      </c>
      <c r="AA10465" s="334">
        <v>0</v>
      </c>
      <c r="AB10465" s="334">
        <v>0</v>
      </c>
      <c r="AD10465" s="334">
        <v>0</v>
      </c>
      <c r="AE10465" s="334">
        <f t="shared" si="1637"/>
        <v>0</v>
      </c>
      <c r="AF10465" s="334">
        <f t="shared" si="1638"/>
        <v>0</v>
      </c>
      <c r="AG10465" s="340">
        <f t="shared" si="1639"/>
        <v>0</v>
      </c>
      <c r="AI10465" s="340">
        <f t="shared" si="1641"/>
        <v>0</v>
      </c>
      <c r="AJ10465" s="340">
        <f t="shared" si="1641"/>
        <v>0</v>
      </c>
      <c r="AK10465" s="340">
        <f t="shared" si="1641"/>
        <v>0</v>
      </c>
      <c r="AL10465" s="340">
        <f t="shared" si="1641"/>
        <v>0</v>
      </c>
      <c r="AM10465" s="340">
        <f t="shared" si="1641"/>
        <v>0</v>
      </c>
    </row>
    <row r="10466" spans="1:39" x14ac:dyDescent="0.35">
      <c r="A10466" s="337">
        <v>32379</v>
      </c>
      <c r="B10466" s="338">
        <f t="shared" si="1634"/>
        <v>1988</v>
      </c>
      <c r="C10466" s="338">
        <f t="shared" si="1635"/>
        <v>8</v>
      </c>
      <c r="D10466" s="338">
        <f t="shared" si="1636"/>
        <v>24</v>
      </c>
      <c r="E10466" s="334">
        <v>0</v>
      </c>
      <c r="F10466" s="334">
        <v>0</v>
      </c>
      <c r="G10466" s="334">
        <v>0</v>
      </c>
      <c r="H10466" s="334">
        <v>0</v>
      </c>
      <c r="I10466" s="334">
        <v>0</v>
      </c>
      <c r="J10466" s="334">
        <v>0</v>
      </c>
      <c r="K10466" s="334">
        <v>0</v>
      </c>
      <c r="L10466" s="334">
        <v>0</v>
      </c>
      <c r="M10466" s="334">
        <v>0</v>
      </c>
      <c r="N10466" s="334">
        <v>0</v>
      </c>
      <c r="O10466" s="334">
        <v>0</v>
      </c>
      <c r="P10466" s="334">
        <v>0</v>
      </c>
      <c r="Q10466" s="334">
        <v>0</v>
      </c>
      <c r="R10466" s="334">
        <v>0</v>
      </c>
      <c r="S10466" s="334">
        <v>0</v>
      </c>
      <c r="T10466" s="334">
        <v>0</v>
      </c>
      <c r="U10466" s="334">
        <v>0</v>
      </c>
      <c r="V10466" s="334">
        <v>0</v>
      </c>
      <c r="W10466" s="334">
        <v>0</v>
      </c>
      <c r="X10466" s="334">
        <v>0</v>
      </c>
      <c r="Y10466" s="334">
        <v>0</v>
      </c>
      <c r="Z10466" s="334">
        <v>0</v>
      </c>
      <c r="AA10466" s="334">
        <v>0</v>
      </c>
      <c r="AB10466" s="334">
        <v>0</v>
      </c>
      <c r="AD10466" s="334">
        <v>0</v>
      </c>
      <c r="AE10466" s="334">
        <f t="shared" si="1637"/>
        <v>0</v>
      </c>
      <c r="AF10466" s="334">
        <f t="shared" si="1638"/>
        <v>0</v>
      </c>
      <c r="AG10466" s="340">
        <f t="shared" si="1639"/>
        <v>0</v>
      </c>
      <c r="AI10466" s="340">
        <f t="shared" si="1641"/>
        <v>0</v>
      </c>
      <c r="AJ10466" s="340">
        <f t="shared" si="1641"/>
        <v>0</v>
      </c>
      <c r="AK10466" s="340">
        <f t="shared" si="1641"/>
        <v>0</v>
      </c>
      <c r="AL10466" s="340">
        <f t="shared" si="1641"/>
        <v>0</v>
      </c>
      <c r="AM10466" s="340">
        <f t="shared" si="1641"/>
        <v>0</v>
      </c>
    </row>
    <row r="10467" spans="1:39" x14ac:dyDescent="0.35">
      <c r="A10467" s="337">
        <v>32380</v>
      </c>
      <c r="B10467" s="338">
        <f t="shared" si="1634"/>
        <v>1988</v>
      </c>
      <c r="C10467" s="338">
        <f t="shared" si="1635"/>
        <v>8</v>
      </c>
      <c r="D10467" s="338">
        <f t="shared" si="1636"/>
        <v>25</v>
      </c>
      <c r="E10467" s="334">
        <v>0</v>
      </c>
      <c r="F10467" s="334">
        <v>0</v>
      </c>
      <c r="G10467" s="334">
        <v>0</v>
      </c>
      <c r="H10467" s="334">
        <v>0</v>
      </c>
      <c r="I10467" s="334">
        <v>0</v>
      </c>
      <c r="J10467" s="334">
        <v>0</v>
      </c>
      <c r="K10467" s="334">
        <v>0</v>
      </c>
      <c r="L10467" s="334">
        <v>0</v>
      </c>
      <c r="M10467" s="334">
        <v>0</v>
      </c>
      <c r="N10467" s="334">
        <v>0</v>
      </c>
      <c r="O10467" s="334">
        <v>0</v>
      </c>
      <c r="P10467" s="334">
        <v>0</v>
      </c>
      <c r="Q10467" s="334">
        <v>0</v>
      </c>
      <c r="R10467" s="334">
        <v>0</v>
      </c>
      <c r="S10467" s="334">
        <v>0</v>
      </c>
      <c r="T10467" s="334">
        <v>0</v>
      </c>
      <c r="U10467" s="334">
        <v>0</v>
      </c>
      <c r="V10467" s="334">
        <v>0</v>
      </c>
      <c r="W10467" s="334">
        <v>0</v>
      </c>
      <c r="X10467" s="334">
        <v>0</v>
      </c>
      <c r="Y10467" s="334">
        <v>0</v>
      </c>
      <c r="Z10467" s="334">
        <v>0.3</v>
      </c>
      <c r="AA10467" s="334">
        <v>0.3</v>
      </c>
      <c r="AB10467" s="334">
        <v>0.3</v>
      </c>
      <c r="AD10467" s="334">
        <v>0.9</v>
      </c>
      <c r="AE10467" s="334">
        <f t="shared" si="1637"/>
        <v>0.9</v>
      </c>
      <c r="AF10467" s="334">
        <f t="shared" si="1638"/>
        <v>0.89999999999999991</v>
      </c>
      <c r="AG10467" s="340">
        <f t="shared" si="1639"/>
        <v>1.1102230246251565E-16</v>
      </c>
      <c r="AI10467" s="340">
        <f t="shared" si="1641"/>
        <v>0</v>
      </c>
      <c r="AJ10467" s="340">
        <f t="shared" si="1641"/>
        <v>0</v>
      </c>
      <c r="AK10467" s="340">
        <f t="shared" si="1641"/>
        <v>0</v>
      </c>
      <c r="AL10467" s="340">
        <f t="shared" si="1641"/>
        <v>0.89999999999999991</v>
      </c>
      <c r="AM10467" s="340">
        <f t="shared" si="1641"/>
        <v>0</v>
      </c>
    </row>
    <row r="10468" spans="1:39" x14ac:dyDescent="0.35">
      <c r="A10468" s="337">
        <v>32381</v>
      </c>
      <c r="B10468" s="338">
        <f t="shared" si="1634"/>
        <v>1988</v>
      </c>
      <c r="C10468" s="338">
        <f t="shared" si="1635"/>
        <v>8</v>
      </c>
      <c r="D10468" s="338">
        <f t="shared" si="1636"/>
        <v>26</v>
      </c>
      <c r="E10468" s="334">
        <v>0</v>
      </c>
      <c r="F10468" s="334">
        <v>0</v>
      </c>
      <c r="G10468" s="334">
        <v>0</v>
      </c>
      <c r="H10468" s="334">
        <v>0</v>
      </c>
      <c r="I10468" s="334">
        <v>0</v>
      </c>
      <c r="J10468" s="334">
        <v>0</v>
      </c>
      <c r="K10468" s="334">
        <v>0</v>
      </c>
      <c r="L10468" s="334">
        <v>0</v>
      </c>
      <c r="M10468" s="334">
        <v>0</v>
      </c>
      <c r="N10468" s="334">
        <v>0</v>
      </c>
      <c r="O10468" s="334">
        <v>0</v>
      </c>
      <c r="P10468" s="334">
        <v>0</v>
      </c>
      <c r="Q10468" s="334">
        <v>0</v>
      </c>
      <c r="R10468" s="334">
        <v>0</v>
      </c>
      <c r="S10468" s="334">
        <v>0</v>
      </c>
      <c r="T10468" s="334">
        <v>0</v>
      </c>
      <c r="U10468" s="334">
        <v>0</v>
      </c>
      <c r="V10468" s="334">
        <v>0</v>
      </c>
      <c r="W10468" s="334">
        <v>0</v>
      </c>
      <c r="X10468" s="334">
        <v>0</v>
      </c>
      <c r="Y10468" s="334">
        <v>0</v>
      </c>
      <c r="Z10468" s="334">
        <v>0</v>
      </c>
      <c r="AA10468" s="334">
        <v>0</v>
      </c>
      <c r="AB10468" s="334">
        <v>0</v>
      </c>
      <c r="AD10468" s="334">
        <v>0</v>
      </c>
      <c r="AE10468" s="334">
        <f t="shared" si="1637"/>
        <v>0</v>
      </c>
      <c r="AF10468" s="334">
        <f t="shared" si="1638"/>
        <v>0</v>
      </c>
      <c r="AG10468" s="340">
        <f t="shared" si="1639"/>
        <v>0</v>
      </c>
      <c r="AI10468" s="340">
        <f t="shared" ref="AI10468:AM10483" si="1642">IF($C10468=AI$1,$AF10468,0)</f>
        <v>0</v>
      </c>
      <c r="AJ10468" s="340">
        <f t="shared" si="1642"/>
        <v>0</v>
      </c>
      <c r="AK10468" s="340">
        <f t="shared" si="1642"/>
        <v>0</v>
      </c>
      <c r="AL10468" s="340">
        <f t="shared" si="1642"/>
        <v>0</v>
      </c>
      <c r="AM10468" s="340">
        <f t="shared" si="1642"/>
        <v>0</v>
      </c>
    </row>
    <row r="10469" spans="1:39" x14ac:dyDescent="0.35">
      <c r="A10469" s="337">
        <v>32382</v>
      </c>
      <c r="B10469" s="338">
        <f t="shared" si="1634"/>
        <v>1988</v>
      </c>
      <c r="C10469" s="338">
        <f t="shared" si="1635"/>
        <v>8</v>
      </c>
      <c r="D10469" s="338">
        <f t="shared" si="1636"/>
        <v>27</v>
      </c>
      <c r="E10469" s="334">
        <v>0</v>
      </c>
      <c r="F10469" s="334">
        <v>0</v>
      </c>
      <c r="G10469" s="334">
        <v>0</v>
      </c>
      <c r="H10469" s="334">
        <v>0</v>
      </c>
      <c r="I10469" s="334">
        <v>0</v>
      </c>
      <c r="J10469" s="334">
        <v>0</v>
      </c>
      <c r="K10469" s="334">
        <v>0</v>
      </c>
      <c r="L10469" s="334">
        <v>0</v>
      </c>
      <c r="M10469" s="334">
        <v>0</v>
      </c>
      <c r="N10469" s="334">
        <v>0</v>
      </c>
      <c r="O10469" s="334">
        <v>0</v>
      </c>
      <c r="P10469" s="334">
        <v>0</v>
      </c>
      <c r="Q10469" s="334">
        <v>0</v>
      </c>
      <c r="R10469" s="334">
        <v>0</v>
      </c>
      <c r="S10469" s="334">
        <v>0</v>
      </c>
      <c r="T10469" s="334">
        <v>0</v>
      </c>
      <c r="U10469" s="334">
        <v>0</v>
      </c>
      <c r="V10469" s="334">
        <v>0</v>
      </c>
      <c r="W10469" s="334">
        <v>0</v>
      </c>
      <c r="X10469" s="334">
        <v>0</v>
      </c>
      <c r="Y10469" s="334">
        <v>0</v>
      </c>
      <c r="Z10469" s="334">
        <v>0</v>
      </c>
      <c r="AA10469" s="334">
        <v>0</v>
      </c>
      <c r="AB10469" s="334">
        <v>0</v>
      </c>
      <c r="AD10469" s="334">
        <v>0</v>
      </c>
      <c r="AE10469" s="334">
        <f t="shared" si="1637"/>
        <v>0</v>
      </c>
      <c r="AF10469" s="334">
        <f t="shared" si="1638"/>
        <v>0</v>
      </c>
      <c r="AG10469" s="340">
        <f t="shared" si="1639"/>
        <v>0</v>
      </c>
      <c r="AI10469" s="340">
        <f t="shared" si="1642"/>
        <v>0</v>
      </c>
      <c r="AJ10469" s="340">
        <f t="shared" si="1642"/>
        <v>0</v>
      </c>
      <c r="AK10469" s="340">
        <f t="shared" si="1642"/>
        <v>0</v>
      </c>
      <c r="AL10469" s="340">
        <f t="shared" si="1642"/>
        <v>0</v>
      </c>
      <c r="AM10469" s="340">
        <f t="shared" si="1642"/>
        <v>0</v>
      </c>
    </row>
    <row r="10470" spans="1:39" x14ac:dyDescent="0.35">
      <c r="A10470" s="337">
        <v>32383</v>
      </c>
      <c r="B10470" s="338">
        <f t="shared" si="1634"/>
        <v>1988</v>
      </c>
      <c r="C10470" s="338">
        <f t="shared" si="1635"/>
        <v>8</v>
      </c>
      <c r="D10470" s="338">
        <f t="shared" si="1636"/>
        <v>28</v>
      </c>
      <c r="E10470" s="334">
        <v>0</v>
      </c>
      <c r="F10470" s="334">
        <v>0</v>
      </c>
      <c r="G10470" s="334">
        <v>0</v>
      </c>
      <c r="H10470" s="334">
        <v>0</v>
      </c>
      <c r="I10470" s="334">
        <v>0</v>
      </c>
      <c r="J10470" s="334">
        <v>0</v>
      </c>
      <c r="K10470" s="334">
        <v>0</v>
      </c>
      <c r="L10470" s="334">
        <v>0</v>
      </c>
      <c r="M10470" s="334">
        <v>0</v>
      </c>
      <c r="N10470" s="334">
        <v>0</v>
      </c>
      <c r="O10470" s="334">
        <v>0</v>
      </c>
      <c r="P10470" s="334">
        <v>0</v>
      </c>
      <c r="Q10470" s="334">
        <v>0</v>
      </c>
      <c r="R10470" s="334">
        <v>0</v>
      </c>
      <c r="S10470" s="334">
        <v>0</v>
      </c>
      <c r="T10470" s="334">
        <v>0</v>
      </c>
      <c r="U10470" s="334">
        <v>0</v>
      </c>
      <c r="V10470" s="334">
        <v>0</v>
      </c>
      <c r="W10470" s="334">
        <v>0</v>
      </c>
      <c r="X10470" s="334">
        <v>0</v>
      </c>
      <c r="Y10470" s="334">
        <v>0</v>
      </c>
      <c r="Z10470" s="334">
        <v>0</v>
      </c>
      <c r="AA10470" s="334">
        <v>0</v>
      </c>
      <c r="AB10470" s="334">
        <v>0</v>
      </c>
      <c r="AD10470" s="334">
        <v>0</v>
      </c>
      <c r="AE10470" s="334">
        <f t="shared" si="1637"/>
        <v>0</v>
      </c>
      <c r="AF10470" s="334">
        <f t="shared" si="1638"/>
        <v>0</v>
      </c>
      <c r="AG10470" s="340">
        <f t="shared" si="1639"/>
        <v>0</v>
      </c>
      <c r="AI10470" s="340">
        <f t="shared" si="1642"/>
        <v>0</v>
      </c>
      <c r="AJ10470" s="340">
        <f t="shared" si="1642"/>
        <v>0</v>
      </c>
      <c r="AK10470" s="340">
        <f t="shared" si="1642"/>
        <v>0</v>
      </c>
      <c r="AL10470" s="340">
        <f t="shared" si="1642"/>
        <v>0</v>
      </c>
      <c r="AM10470" s="340">
        <f t="shared" si="1642"/>
        <v>0</v>
      </c>
    </row>
    <row r="10471" spans="1:39" x14ac:dyDescent="0.35">
      <c r="A10471" s="337">
        <v>32384</v>
      </c>
      <c r="B10471" s="338">
        <f t="shared" si="1634"/>
        <v>1988</v>
      </c>
      <c r="C10471" s="338">
        <f t="shared" si="1635"/>
        <v>8</v>
      </c>
      <c r="D10471" s="338">
        <f t="shared" si="1636"/>
        <v>29</v>
      </c>
      <c r="E10471" s="334">
        <v>0</v>
      </c>
      <c r="F10471" s="334">
        <v>0</v>
      </c>
      <c r="G10471" s="334">
        <v>0</v>
      </c>
      <c r="H10471" s="334">
        <v>0</v>
      </c>
      <c r="I10471" s="334">
        <v>0</v>
      </c>
      <c r="J10471" s="334">
        <v>0</v>
      </c>
      <c r="K10471" s="334">
        <v>0</v>
      </c>
      <c r="L10471" s="334">
        <v>0</v>
      </c>
      <c r="M10471" s="334">
        <v>0</v>
      </c>
      <c r="N10471" s="334">
        <v>0</v>
      </c>
      <c r="O10471" s="334">
        <v>0</v>
      </c>
      <c r="P10471" s="334">
        <v>0</v>
      </c>
      <c r="Q10471" s="334">
        <v>0</v>
      </c>
      <c r="R10471" s="334">
        <v>0</v>
      </c>
      <c r="S10471" s="334">
        <v>0</v>
      </c>
      <c r="T10471" s="334">
        <v>0</v>
      </c>
      <c r="U10471" s="334">
        <v>0</v>
      </c>
      <c r="V10471" s="334">
        <v>0</v>
      </c>
      <c r="W10471" s="334">
        <v>0</v>
      </c>
      <c r="X10471" s="334">
        <v>0</v>
      </c>
      <c r="Y10471" s="334">
        <v>0</v>
      </c>
      <c r="Z10471" s="334">
        <v>0</v>
      </c>
      <c r="AA10471" s="334">
        <v>0</v>
      </c>
      <c r="AB10471" s="334">
        <v>0</v>
      </c>
      <c r="AD10471" s="334">
        <v>0</v>
      </c>
      <c r="AE10471" s="334">
        <f t="shared" si="1637"/>
        <v>0</v>
      </c>
      <c r="AF10471" s="334">
        <f t="shared" si="1638"/>
        <v>0</v>
      </c>
      <c r="AG10471" s="340">
        <f t="shared" si="1639"/>
        <v>0</v>
      </c>
      <c r="AI10471" s="340">
        <f t="shared" si="1642"/>
        <v>0</v>
      </c>
      <c r="AJ10471" s="340">
        <f t="shared" si="1642"/>
        <v>0</v>
      </c>
      <c r="AK10471" s="340">
        <f t="shared" si="1642"/>
        <v>0</v>
      </c>
      <c r="AL10471" s="340">
        <f t="shared" si="1642"/>
        <v>0</v>
      </c>
      <c r="AM10471" s="340">
        <f t="shared" si="1642"/>
        <v>0</v>
      </c>
    </row>
    <row r="10472" spans="1:39" x14ac:dyDescent="0.35">
      <c r="A10472" s="337">
        <v>32385</v>
      </c>
      <c r="B10472" s="338">
        <f t="shared" si="1634"/>
        <v>1988</v>
      </c>
      <c r="C10472" s="338">
        <f t="shared" si="1635"/>
        <v>8</v>
      </c>
      <c r="D10472" s="338">
        <f t="shared" si="1636"/>
        <v>30</v>
      </c>
      <c r="E10472" s="334">
        <v>0</v>
      </c>
      <c r="F10472" s="334">
        <v>0</v>
      </c>
      <c r="G10472" s="334">
        <v>0.4</v>
      </c>
      <c r="H10472" s="334">
        <v>0</v>
      </c>
      <c r="I10472" s="334">
        <v>0</v>
      </c>
      <c r="J10472" s="334">
        <v>0</v>
      </c>
      <c r="K10472" s="334">
        <v>0</v>
      </c>
      <c r="L10472" s="334">
        <v>0</v>
      </c>
      <c r="M10472" s="334">
        <v>0</v>
      </c>
      <c r="N10472" s="334">
        <v>0</v>
      </c>
      <c r="O10472" s="334">
        <v>0</v>
      </c>
      <c r="P10472" s="334">
        <v>0</v>
      </c>
      <c r="Q10472" s="334">
        <v>0</v>
      </c>
      <c r="R10472" s="334">
        <v>0</v>
      </c>
      <c r="S10472" s="334">
        <v>0</v>
      </c>
      <c r="T10472" s="334">
        <v>0</v>
      </c>
      <c r="U10472" s="334">
        <v>0</v>
      </c>
      <c r="V10472" s="334">
        <v>0</v>
      </c>
      <c r="W10472" s="334">
        <v>0</v>
      </c>
      <c r="X10472" s="334">
        <v>0</v>
      </c>
      <c r="Y10472" s="334">
        <v>0</v>
      </c>
      <c r="Z10472" s="334">
        <v>0</v>
      </c>
      <c r="AA10472" s="334">
        <v>0</v>
      </c>
      <c r="AB10472" s="334">
        <v>0</v>
      </c>
      <c r="AD10472" s="334">
        <v>0.4</v>
      </c>
      <c r="AE10472" s="334">
        <f t="shared" si="1637"/>
        <v>0.4</v>
      </c>
      <c r="AF10472" s="334">
        <f t="shared" si="1638"/>
        <v>0.4</v>
      </c>
      <c r="AG10472" s="340">
        <f t="shared" si="1639"/>
        <v>0</v>
      </c>
      <c r="AI10472" s="340">
        <f t="shared" si="1642"/>
        <v>0</v>
      </c>
      <c r="AJ10472" s="340">
        <f t="shared" si="1642"/>
        <v>0</v>
      </c>
      <c r="AK10472" s="340">
        <f t="shared" si="1642"/>
        <v>0</v>
      </c>
      <c r="AL10472" s="340">
        <f t="shared" si="1642"/>
        <v>0.4</v>
      </c>
      <c r="AM10472" s="340">
        <f t="shared" si="1642"/>
        <v>0</v>
      </c>
    </row>
    <row r="10473" spans="1:39" x14ac:dyDescent="0.35">
      <c r="A10473" s="337">
        <v>32386</v>
      </c>
      <c r="B10473" s="338">
        <f t="shared" si="1634"/>
        <v>1988</v>
      </c>
      <c r="C10473" s="338">
        <f t="shared" si="1635"/>
        <v>8</v>
      </c>
      <c r="D10473" s="338">
        <f t="shared" si="1636"/>
        <v>31</v>
      </c>
      <c r="E10473" s="334">
        <v>0</v>
      </c>
      <c r="F10473" s="334">
        <v>0</v>
      </c>
      <c r="G10473" s="334">
        <v>0</v>
      </c>
      <c r="H10473" s="334">
        <v>0</v>
      </c>
      <c r="I10473" s="334">
        <v>0</v>
      </c>
      <c r="J10473" s="334">
        <v>0</v>
      </c>
      <c r="K10473" s="334">
        <v>0</v>
      </c>
      <c r="L10473" s="334">
        <v>0</v>
      </c>
      <c r="M10473" s="334">
        <v>0</v>
      </c>
      <c r="N10473" s="334">
        <v>0</v>
      </c>
      <c r="O10473" s="334">
        <v>0</v>
      </c>
      <c r="P10473" s="334">
        <v>0</v>
      </c>
      <c r="Q10473" s="334">
        <v>0</v>
      </c>
      <c r="R10473" s="334">
        <v>0</v>
      </c>
      <c r="S10473" s="334">
        <v>0</v>
      </c>
      <c r="T10473" s="334">
        <v>0</v>
      </c>
      <c r="U10473" s="334">
        <v>0</v>
      </c>
      <c r="V10473" s="334">
        <v>0</v>
      </c>
      <c r="W10473" s="334">
        <v>0</v>
      </c>
      <c r="X10473" s="334">
        <v>0</v>
      </c>
      <c r="Y10473" s="334">
        <v>0</v>
      </c>
      <c r="Z10473" s="334">
        <v>0</v>
      </c>
      <c r="AA10473" s="334">
        <v>0</v>
      </c>
      <c r="AB10473" s="334">
        <v>0</v>
      </c>
      <c r="AD10473" s="334">
        <v>0</v>
      </c>
      <c r="AE10473" s="334">
        <f t="shared" si="1637"/>
        <v>0</v>
      </c>
      <c r="AF10473" s="334">
        <f t="shared" si="1638"/>
        <v>0</v>
      </c>
      <c r="AG10473" s="340">
        <f t="shared" si="1639"/>
        <v>0</v>
      </c>
      <c r="AI10473" s="340">
        <f t="shared" si="1642"/>
        <v>0</v>
      </c>
      <c r="AJ10473" s="340">
        <f t="shared" si="1642"/>
        <v>0</v>
      </c>
      <c r="AK10473" s="340">
        <f t="shared" si="1642"/>
        <v>0</v>
      </c>
      <c r="AL10473" s="340">
        <f t="shared" si="1642"/>
        <v>0</v>
      </c>
      <c r="AM10473" s="340">
        <f t="shared" si="1642"/>
        <v>0</v>
      </c>
    </row>
    <row r="10474" spans="1:39" x14ac:dyDescent="0.35">
      <c r="A10474" s="337">
        <v>32387</v>
      </c>
      <c r="B10474" s="338">
        <f t="shared" si="1634"/>
        <v>1988</v>
      </c>
      <c r="C10474" s="338">
        <f t="shared" si="1635"/>
        <v>9</v>
      </c>
      <c r="D10474" s="338">
        <f t="shared" si="1636"/>
        <v>1</v>
      </c>
      <c r="E10474" s="334">
        <v>0</v>
      </c>
      <c r="F10474" s="334">
        <v>0</v>
      </c>
      <c r="G10474" s="334">
        <v>0</v>
      </c>
      <c r="H10474" s="334">
        <v>0</v>
      </c>
      <c r="I10474" s="334">
        <v>0</v>
      </c>
      <c r="J10474" s="334">
        <v>0</v>
      </c>
      <c r="K10474" s="334">
        <v>0</v>
      </c>
      <c r="L10474" s="334">
        <v>0</v>
      </c>
      <c r="M10474" s="334">
        <v>0</v>
      </c>
      <c r="N10474" s="334">
        <v>0</v>
      </c>
      <c r="O10474" s="334">
        <v>0</v>
      </c>
      <c r="P10474" s="334">
        <v>0</v>
      </c>
      <c r="Q10474" s="334">
        <v>0</v>
      </c>
      <c r="R10474" s="334">
        <v>0</v>
      </c>
      <c r="S10474" s="334">
        <v>0</v>
      </c>
      <c r="T10474" s="334">
        <v>0</v>
      </c>
      <c r="U10474" s="334">
        <v>0</v>
      </c>
      <c r="V10474" s="334">
        <v>0</v>
      </c>
      <c r="W10474" s="334">
        <v>0</v>
      </c>
      <c r="X10474" s="334">
        <v>0</v>
      </c>
      <c r="Y10474" s="334">
        <v>0</v>
      </c>
      <c r="Z10474" s="334">
        <v>0</v>
      </c>
      <c r="AA10474" s="334">
        <v>0</v>
      </c>
      <c r="AB10474" s="334">
        <v>0</v>
      </c>
      <c r="AD10474" s="334">
        <v>0</v>
      </c>
      <c r="AE10474" s="334">
        <f t="shared" si="1637"/>
        <v>0</v>
      </c>
      <c r="AF10474" s="334">
        <f t="shared" si="1638"/>
        <v>0</v>
      </c>
      <c r="AG10474" s="340">
        <f t="shared" si="1639"/>
        <v>0</v>
      </c>
      <c r="AI10474" s="340">
        <f t="shared" si="1642"/>
        <v>0</v>
      </c>
      <c r="AJ10474" s="340">
        <f t="shared" si="1642"/>
        <v>0</v>
      </c>
      <c r="AK10474" s="340">
        <f t="shared" si="1642"/>
        <v>0</v>
      </c>
      <c r="AL10474" s="340">
        <f t="shared" si="1642"/>
        <v>0</v>
      </c>
      <c r="AM10474" s="340">
        <f t="shared" si="1642"/>
        <v>0</v>
      </c>
    </row>
    <row r="10475" spans="1:39" x14ac:dyDescent="0.35">
      <c r="A10475" s="337">
        <v>32388</v>
      </c>
      <c r="B10475" s="338">
        <f t="shared" si="1634"/>
        <v>1988</v>
      </c>
      <c r="C10475" s="338">
        <f t="shared" si="1635"/>
        <v>9</v>
      </c>
      <c r="D10475" s="338">
        <f t="shared" si="1636"/>
        <v>2</v>
      </c>
      <c r="E10475" s="334">
        <v>0</v>
      </c>
      <c r="F10475" s="334">
        <v>0</v>
      </c>
      <c r="G10475" s="334">
        <v>0</v>
      </c>
      <c r="H10475" s="334">
        <v>0</v>
      </c>
      <c r="I10475" s="334">
        <v>0</v>
      </c>
      <c r="J10475" s="334">
        <v>0</v>
      </c>
      <c r="K10475" s="334">
        <v>0</v>
      </c>
      <c r="L10475" s="334">
        <v>0</v>
      </c>
      <c r="M10475" s="334">
        <v>0</v>
      </c>
      <c r="N10475" s="334">
        <v>0</v>
      </c>
      <c r="O10475" s="334">
        <v>0</v>
      </c>
      <c r="P10475" s="334">
        <v>0</v>
      </c>
      <c r="Q10475" s="334">
        <v>0</v>
      </c>
      <c r="R10475" s="334">
        <v>0</v>
      </c>
      <c r="S10475" s="334">
        <v>0</v>
      </c>
      <c r="T10475" s="334">
        <v>0</v>
      </c>
      <c r="U10475" s="334">
        <v>0</v>
      </c>
      <c r="V10475" s="334">
        <v>0</v>
      </c>
      <c r="W10475" s="334">
        <v>0</v>
      </c>
      <c r="X10475" s="334">
        <v>0</v>
      </c>
      <c r="Y10475" s="334">
        <v>0</v>
      </c>
      <c r="Z10475" s="334">
        <v>0</v>
      </c>
      <c r="AA10475" s="334">
        <v>0</v>
      </c>
      <c r="AB10475" s="334">
        <v>0</v>
      </c>
      <c r="AD10475" s="334">
        <v>0</v>
      </c>
      <c r="AE10475" s="334">
        <f t="shared" si="1637"/>
        <v>0</v>
      </c>
      <c r="AF10475" s="334">
        <f t="shared" si="1638"/>
        <v>0</v>
      </c>
      <c r="AG10475" s="340">
        <f t="shared" si="1639"/>
        <v>0</v>
      </c>
      <c r="AI10475" s="340">
        <f t="shared" si="1642"/>
        <v>0</v>
      </c>
      <c r="AJ10475" s="340">
        <f t="shared" si="1642"/>
        <v>0</v>
      </c>
      <c r="AK10475" s="340">
        <f t="shared" si="1642"/>
        <v>0</v>
      </c>
      <c r="AL10475" s="340">
        <f t="shared" si="1642"/>
        <v>0</v>
      </c>
      <c r="AM10475" s="340">
        <f t="shared" si="1642"/>
        <v>0</v>
      </c>
    </row>
    <row r="10476" spans="1:39" x14ac:dyDescent="0.35">
      <c r="A10476" s="337">
        <v>32389</v>
      </c>
      <c r="B10476" s="338">
        <f t="shared" si="1634"/>
        <v>1988</v>
      </c>
      <c r="C10476" s="338">
        <f t="shared" si="1635"/>
        <v>9</v>
      </c>
      <c r="D10476" s="338">
        <f t="shared" si="1636"/>
        <v>3</v>
      </c>
      <c r="E10476" s="334">
        <v>0</v>
      </c>
      <c r="F10476" s="334">
        <v>0</v>
      </c>
      <c r="G10476" s="334">
        <v>0</v>
      </c>
      <c r="H10476" s="334">
        <v>0</v>
      </c>
      <c r="I10476" s="334">
        <v>0</v>
      </c>
      <c r="J10476" s="334">
        <v>0</v>
      </c>
      <c r="K10476" s="334">
        <v>0</v>
      </c>
      <c r="L10476" s="334">
        <v>0</v>
      </c>
      <c r="M10476" s="334">
        <v>0</v>
      </c>
      <c r="N10476" s="334">
        <v>0</v>
      </c>
      <c r="O10476" s="334">
        <v>0</v>
      </c>
      <c r="P10476" s="334">
        <v>0</v>
      </c>
      <c r="Q10476" s="334">
        <v>0</v>
      </c>
      <c r="R10476" s="334">
        <v>0</v>
      </c>
      <c r="S10476" s="334">
        <v>0</v>
      </c>
      <c r="T10476" s="334">
        <v>0</v>
      </c>
      <c r="U10476" s="334">
        <v>0</v>
      </c>
      <c r="V10476" s="334">
        <v>0</v>
      </c>
      <c r="W10476" s="334">
        <v>0</v>
      </c>
      <c r="X10476" s="334">
        <v>0</v>
      </c>
      <c r="Y10476" s="334">
        <v>0</v>
      </c>
      <c r="Z10476" s="334">
        <v>0</v>
      </c>
      <c r="AA10476" s="334">
        <v>0</v>
      </c>
      <c r="AB10476" s="334">
        <v>0</v>
      </c>
      <c r="AD10476" s="334">
        <v>0</v>
      </c>
      <c r="AE10476" s="334">
        <f t="shared" si="1637"/>
        <v>0</v>
      </c>
      <c r="AF10476" s="334">
        <f t="shared" si="1638"/>
        <v>0</v>
      </c>
      <c r="AG10476" s="340">
        <f t="shared" si="1639"/>
        <v>0</v>
      </c>
      <c r="AI10476" s="340">
        <f t="shared" si="1642"/>
        <v>0</v>
      </c>
      <c r="AJ10476" s="340">
        <f t="shared" si="1642"/>
        <v>0</v>
      </c>
      <c r="AK10476" s="340">
        <f t="shared" si="1642"/>
        <v>0</v>
      </c>
      <c r="AL10476" s="340">
        <f t="shared" si="1642"/>
        <v>0</v>
      </c>
      <c r="AM10476" s="340">
        <f t="shared" si="1642"/>
        <v>0</v>
      </c>
    </row>
    <row r="10477" spans="1:39" x14ac:dyDescent="0.35">
      <c r="A10477" s="337">
        <v>32390</v>
      </c>
      <c r="B10477" s="338">
        <f t="shared" si="1634"/>
        <v>1988</v>
      </c>
      <c r="C10477" s="338">
        <f t="shared" si="1635"/>
        <v>9</v>
      </c>
      <c r="D10477" s="338">
        <f t="shared" si="1636"/>
        <v>4</v>
      </c>
      <c r="E10477" s="334">
        <v>0</v>
      </c>
      <c r="F10477" s="334">
        <v>0</v>
      </c>
      <c r="G10477" s="334">
        <v>0</v>
      </c>
      <c r="H10477" s="334">
        <v>0</v>
      </c>
      <c r="I10477" s="334">
        <v>0</v>
      </c>
      <c r="J10477" s="334">
        <v>0</v>
      </c>
      <c r="K10477" s="334">
        <v>0</v>
      </c>
      <c r="L10477" s="334">
        <v>0</v>
      </c>
      <c r="M10477" s="334">
        <v>0</v>
      </c>
      <c r="N10477" s="334">
        <v>0</v>
      </c>
      <c r="O10477" s="334">
        <v>0</v>
      </c>
      <c r="P10477" s="334">
        <v>0</v>
      </c>
      <c r="Q10477" s="334">
        <v>0</v>
      </c>
      <c r="R10477" s="334">
        <v>0</v>
      </c>
      <c r="S10477" s="334">
        <v>0</v>
      </c>
      <c r="T10477" s="334">
        <v>0</v>
      </c>
      <c r="U10477" s="334">
        <v>0</v>
      </c>
      <c r="V10477" s="334">
        <v>0</v>
      </c>
      <c r="W10477" s="334">
        <v>0</v>
      </c>
      <c r="X10477" s="334">
        <v>0</v>
      </c>
      <c r="Y10477" s="334">
        <v>0</v>
      </c>
      <c r="Z10477" s="334">
        <v>0</v>
      </c>
      <c r="AA10477" s="334">
        <v>0</v>
      </c>
      <c r="AB10477" s="334">
        <v>0</v>
      </c>
      <c r="AD10477" s="334">
        <v>0</v>
      </c>
      <c r="AE10477" s="334">
        <f t="shared" si="1637"/>
        <v>0</v>
      </c>
      <c r="AF10477" s="334">
        <f t="shared" si="1638"/>
        <v>0</v>
      </c>
      <c r="AG10477" s="340">
        <f t="shared" si="1639"/>
        <v>0</v>
      </c>
      <c r="AI10477" s="340">
        <f t="shared" si="1642"/>
        <v>0</v>
      </c>
      <c r="AJ10477" s="340">
        <f t="shared" si="1642"/>
        <v>0</v>
      </c>
      <c r="AK10477" s="340">
        <f t="shared" si="1642"/>
        <v>0</v>
      </c>
      <c r="AL10477" s="340">
        <f t="shared" si="1642"/>
        <v>0</v>
      </c>
      <c r="AM10477" s="340">
        <f t="shared" si="1642"/>
        <v>0</v>
      </c>
    </row>
    <row r="10478" spans="1:39" x14ac:dyDescent="0.35">
      <c r="A10478" s="337">
        <v>32391</v>
      </c>
      <c r="B10478" s="338">
        <f t="shared" si="1634"/>
        <v>1988</v>
      </c>
      <c r="C10478" s="338">
        <f t="shared" si="1635"/>
        <v>9</v>
      </c>
      <c r="D10478" s="338">
        <f t="shared" si="1636"/>
        <v>5</v>
      </c>
      <c r="E10478" s="334">
        <v>0</v>
      </c>
      <c r="F10478" s="334">
        <v>0</v>
      </c>
      <c r="G10478" s="334">
        <v>0</v>
      </c>
      <c r="H10478" s="334">
        <v>0</v>
      </c>
      <c r="I10478" s="334">
        <v>0</v>
      </c>
      <c r="J10478" s="334">
        <v>0</v>
      </c>
      <c r="K10478" s="334">
        <v>0</v>
      </c>
      <c r="L10478" s="334">
        <v>0</v>
      </c>
      <c r="M10478" s="334">
        <v>0</v>
      </c>
      <c r="N10478" s="334">
        <v>0</v>
      </c>
      <c r="O10478" s="334">
        <v>0</v>
      </c>
      <c r="P10478" s="334">
        <v>0</v>
      </c>
      <c r="Q10478" s="334">
        <v>0</v>
      </c>
      <c r="R10478" s="334">
        <v>0</v>
      </c>
      <c r="S10478" s="334">
        <v>0</v>
      </c>
      <c r="T10478" s="334">
        <v>0</v>
      </c>
      <c r="U10478" s="334">
        <v>0</v>
      </c>
      <c r="V10478" s="334">
        <v>0</v>
      </c>
      <c r="W10478" s="334">
        <v>0</v>
      </c>
      <c r="X10478" s="334">
        <v>0</v>
      </c>
      <c r="Y10478" s="334">
        <v>0</v>
      </c>
      <c r="Z10478" s="334">
        <v>0</v>
      </c>
      <c r="AA10478" s="334">
        <v>0</v>
      </c>
      <c r="AB10478" s="334">
        <v>0</v>
      </c>
      <c r="AD10478" s="334">
        <v>0</v>
      </c>
      <c r="AE10478" s="334">
        <f t="shared" si="1637"/>
        <v>0</v>
      </c>
      <c r="AF10478" s="334">
        <f t="shared" si="1638"/>
        <v>0</v>
      </c>
      <c r="AG10478" s="340">
        <f t="shared" si="1639"/>
        <v>0</v>
      </c>
      <c r="AI10478" s="340">
        <f t="shared" si="1642"/>
        <v>0</v>
      </c>
      <c r="AJ10478" s="340">
        <f t="shared" si="1642"/>
        <v>0</v>
      </c>
      <c r="AK10478" s="340">
        <f t="shared" si="1642"/>
        <v>0</v>
      </c>
      <c r="AL10478" s="340">
        <f t="shared" si="1642"/>
        <v>0</v>
      </c>
      <c r="AM10478" s="340">
        <f t="shared" si="1642"/>
        <v>0</v>
      </c>
    </row>
    <row r="10479" spans="1:39" x14ac:dyDescent="0.35">
      <c r="A10479" s="337">
        <v>32392</v>
      </c>
      <c r="B10479" s="338">
        <f t="shared" si="1634"/>
        <v>1988</v>
      </c>
      <c r="C10479" s="338">
        <f t="shared" si="1635"/>
        <v>9</v>
      </c>
      <c r="D10479" s="338">
        <f t="shared" si="1636"/>
        <v>6</v>
      </c>
      <c r="E10479" s="334">
        <v>0</v>
      </c>
      <c r="F10479" s="334">
        <v>0</v>
      </c>
      <c r="G10479" s="334">
        <v>0</v>
      </c>
      <c r="H10479" s="334">
        <v>0</v>
      </c>
      <c r="I10479" s="334">
        <v>0</v>
      </c>
      <c r="J10479" s="334">
        <v>0</v>
      </c>
      <c r="K10479" s="334">
        <v>0</v>
      </c>
      <c r="L10479" s="334">
        <v>0</v>
      </c>
      <c r="M10479" s="334">
        <v>0</v>
      </c>
      <c r="N10479" s="334">
        <v>0</v>
      </c>
      <c r="O10479" s="334">
        <v>0</v>
      </c>
      <c r="P10479" s="334">
        <v>0</v>
      </c>
      <c r="Q10479" s="334">
        <v>0</v>
      </c>
      <c r="R10479" s="334">
        <v>0</v>
      </c>
      <c r="S10479" s="334">
        <v>0</v>
      </c>
      <c r="T10479" s="334">
        <v>0</v>
      </c>
      <c r="U10479" s="334">
        <v>0</v>
      </c>
      <c r="V10479" s="334">
        <v>0</v>
      </c>
      <c r="W10479" s="334">
        <v>0</v>
      </c>
      <c r="X10479" s="334">
        <v>0</v>
      </c>
      <c r="Y10479" s="334">
        <v>0</v>
      </c>
      <c r="Z10479" s="334">
        <v>0</v>
      </c>
      <c r="AA10479" s="334">
        <v>0</v>
      </c>
      <c r="AB10479" s="334">
        <v>0</v>
      </c>
      <c r="AD10479" s="334">
        <v>0</v>
      </c>
      <c r="AE10479" s="334">
        <f t="shared" si="1637"/>
        <v>0</v>
      </c>
      <c r="AF10479" s="334">
        <f t="shared" si="1638"/>
        <v>0</v>
      </c>
      <c r="AG10479" s="340">
        <f t="shared" si="1639"/>
        <v>0</v>
      </c>
      <c r="AI10479" s="340">
        <f t="shared" si="1642"/>
        <v>0</v>
      </c>
      <c r="AJ10479" s="340">
        <f t="shared" si="1642"/>
        <v>0</v>
      </c>
      <c r="AK10479" s="340">
        <f t="shared" si="1642"/>
        <v>0</v>
      </c>
      <c r="AL10479" s="340">
        <f t="shared" si="1642"/>
        <v>0</v>
      </c>
      <c r="AM10479" s="340">
        <f t="shared" si="1642"/>
        <v>0</v>
      </c>
    </row>
    <row r="10480" spans="1:39" x14ac:dyDescent="0.35">
      <c r="A10480" s="337">
        <v>32393</v>
      </c>
      <c r="B10480" s="338">
        <f t="shared" si="1634"/>
        <v>1988</v>
      </c>
      <c r="C10480" s="338">
        <f t="shared" si="1635"/>
        <v>9</v>
      </c>
      <c r="D10480" s="338">
        <f t="shared" si="1636"/>
        <v>7</v>
      </c>
      <c r="E10480" s="334">
        <v>0</v>
      </c>
      <c r="F10480" s="334">
        <v>0</v>
      </c>
      <c r="G10480" s="334">
        <v>0</v>
      </c>
      <c r="H10480" s="334">
        <v>0</v>
      </c>
      <c r="I10480" s="334">
        <v>0</v>
      </c>
      <c r="J10480" s="334">
        <v>0</v>
      </c>
      <c r="K10480" s="334">
        <v>0</v>
      </c>
      <c r="L10480" s="334">
        <v>0</v>
      </c>
      <c r="M10480" s="334">
        <v>0</v>
      </c>
      <c r="N10480" s="334">
        <v>0</v>
      </c>
      <c r="O10480" s="334">
        <v>0</v>
      </c>
      <c r="P10480" s="334">
        <v>0</v>
      </c>
      <c r="Q10480" s="334">
        <v>0</v>
      </c>
      <c r="R10480" s="334">
        <v>0</v>
      </c>
      <c r="S10480" s="334">
        <v>0</v>
      </c>
      <c r="T10480" s="334">
        <v>0</v>
      </c>
      <c r="U10480" s="334">
        <v>0</v>
      </c>
      <c r="V10480" s="334">
        <v>0</v>
      </c>
      <c r="W10480" s="334">
        <v>0</v>
      </c>
      <c r="X10480" s="334">
        <v>0</v>
      </c>
      <c r="Y10480" s="334">
        <v>0</v>
      </c>
      <c r="Z10480" s="334">
        <v>0</v>
      </c>
      <c r="AA10480" s="334">
        <v>0</v>
      </c>
      <c r="AB10480" s="334">
        <v>0</v>
      </c>
      <c r="AD10480" s="334">
        <v>0</v>
      </c>
      <c r="AE10480" s="334">
        <f t="shared" si="1637"/>
        <v>0</v>
      </c>
      <c r="AF10480" s="334">
        <f t="shared" si="1638"/>
        <v>0</v>
      </c>
      <c r="AG10480" s="340">
        <f t="shared" si="1639"/>
        <v>0</v>
      </c>
      <c r="AI10480" s="340">
        <f t="shared" si="1642"/>
        <v>0</v>
      </c>
      <c r="AJ10480" s="340">
        <f t="shared" si="1642"/>
        <v>0</v>
      </c>
      <c r="AK10480" s="340">
        <f t="shared" si="1642"/>
        <v>0</v>
      </c>
      <c r="AL10480" s="340">
        <f t="shared" si="1642"/>
        <v>0</v>
      </c>
      <c r="AM10480" s="340">
        <f t="shared" si="1642"/>
        <v>0</v>
      </c>
    </row>
    <row r="10481" spans="1:39" x14ac:dyDescent="0.35">
      <c r="A10481" s="337">
        <v>32394</v>
      </c>
      <c r="B10481" s="338">
        <f t="shared" si="1634"/>
        <v>1988</v>
      </c>
      <c r="C10481" s="338">
        <f t="shared" si="1635"/>
        <v>9</v>
      </c>
      <c r="D10481" s="338">
        <f t="shared" si="1636"/>
        <v>8</v>
      </c>
      <c r="E10481" s="334">
        <v>0</v>
      </c>
      <c r="F10481" s="334">
        <v>0</v>
      </c>
      <c r="G10481" s="334">
        <v>0</v>
      </c>
      <c r="H10481" s="334">
        <v>0</v>
      </c>
      <c r="I10481" s="334">
        <v>0</v>
      </c>
      <c r="J10481" s="334">
        <v>0</v>
      </c>
      <c r="K10481" s="334">
        <v>0</v>
      </c>
      <c r="L10481" s="334">
        <v>0</v>
      </c>
      <c r="M10481" s="334">
        <v>0</v>
      </c>
      <c r="N10481" s="334">
        <v>0</v>
      </c>
      <c r="O10481" s="334">
        <v>0</v>
      </c>
      <c r="P10481" s="334">
        <v>0</v>
      </c>
      <c r="Q10481" s="334">
        <v>0</v>
      </c>
      <c r="R10481" s="334">
        <v>0</v>
      </c>
      <c r="S10481" s="334">
        <v>0</v>
      </c>
      <c r="T10481" s="334">
        <v>0</v>
      </c>
      <c r="U10481" s="334">
        <v>0</v>
      </c>
      <c r="V10481" s="334">
        <v>0</v>
      </c>
      <c r="W10481" s="334">
        <v>0</v>
      </c>
      <c r="X10481" s="334">
        <v>0</v>
      </c>
      <c r="Y10481" s="334">
        <v>0</v>
      </c>
      <c r="Z10481" s="334">
        <v>0</v>
      </c>
      <c r="AA10481" s="334">
        <v>0</v>
      </c>
      <c r="AB10481" s="334">
        <v>0</v>
      </c>
      <c r="AD10481" s="334">
        <v>0</v>
      </c>
      <c r="AE10481" s="334">
        <f t="shared" si="1637"/>
        <v>0</v>
      </c>
      <c r="AF10481" s="334">
        <f t="shared" si="1638"/>
        <v>0</v>
      </c>
      <c r="AG10481" s="340">
        <f t="shared" si="1639"/>
        <v>0</v>
      </c>
      <c r="AI10481" s="340">
        <f t="shared" si="1642"/>
        <v>0</v>
      </c>
      <c r="AJ10481" s="340">
        <f t="shared" si="1642"/>
        <v>0</v>
      </c>
      <c r="AK10481" s="340">
        <f t="shared" si="1642"/>
        <v>0</v>
      </c>
      <c r="AL10481" s="340">
        <f t="shared" si="1642"/>
        <v>0</v>
      </c>
      <c r="AM10481" s="340">
        <f t="shared" si="1642"/>
        <v>0</v>
      </c>
    </row>
    <row r="10482" spans="1:39" x14ac:dyDescent="0.35">
      <c r="A10482" s="337">
        <v>32395</v>
      </c>
      <c r="B10482" s="338">
        <f t="shared" si="1634"/>
        <v>1988</v>
      </c>
      <c r="C10482" s="338">
        <f t="shared" si="1635"/>
        <v>9</v>
      </c>
      <c r="D10482" s="338">
        <f t="shared" si="1636"/>
        <v>9</v>
      </c>
      <c r="E10482" s="334">
        <v>0</v>
      </c>
      <c r="F10482" s="334">
        <v>0</v>
      </c>
      <c r="G10482" s="334">
        <v>0</v>
      </c>
      <c r="H10482" s="334">
        <v>0</v>
      </c>
      <c r="I10482" s="334">
        <v>0</v>
      </c>
      <c r="J10482" s="334">
        <v>0</v>
      </c>
      <c r="K10482" s="334">
        <v>0</v>
      </c>
      <c r="L10482" s="334">
        <v>0</v>
      </c>
      <c r="M10482" s="334">
        <v>0</v>
      </c>
      <c r="N10482" s="334">
        <v>0</v>
      </c>
      <c r="O10482" s="334">
        <v>0</v>
      </c>
      <c r="P10482" s="334">
        <v>0</v>
      </c>
      <c r="Q10482" s="334">
        <v>0</v>
      </c>
      <c r="R10482" s="334">
        <v>0</v>
      </c>
      <c r="S10482" s="334">
        <v>0</v>
      </c>
      <c r="T10482" s="334">
        <v>0</v>
      </c>
      <c r="U10482" s="334">
        <v>0</v>
      </c>
      <c r="V10482" s="334">
        <v>0</v>
      </c>
      <c r="W10482" s="334">
        <v>0</v>
      </c>
      <c r="X10482" s="334">
        <v>0</v>
      </c>
      <c r="Y10482" s="334">
        <v>0</v>
      </c>
      <c r="Z10482" s="334">
        <v>0</v>
      </c>
      <c r="AA10482" s="334">
        <v>0</v>
      </c>
      <c r="AB10482" s="334">
        <v>0</v>
      </c>
      <c r="AD10482" s="334">
        <v>0</v>
      </c>
      <c r="AE10482" s="334">
        <f t="shared" si="1637"/>
        <v>0</v>
      </c>
      <c r="AF10482" s="334">
        <f t="shared" si="1638"/>
        <v>0</v>
      </c>
      <c r="AG10482" s="340">
        <f t="shared" si="1639"/>
        <v>0</v>
      </c>
      <c r="AI10482" s="340">
        <f t="shared" si="1642"/>
        <v>0</v>
      </c>
      <c r="AJ10482" s="340">
        <f t="shared" si="1642"/>
        <v>0</v>
      </c>
      <c r="AK10482" s="340">
        <f t="shared" si="1642"/>
        <v>0</v>
      </c>
      <c r="AL10482" s="340">
        <f t="shared" si="1642"/>
        <v>0</v>
      </c>
      <c r="AM10482" s="340">
        <f t="shared" si="1642"/>
        <v>0</v>
      </c>
    </row>
    <row r="10483" spans="1:39" x14ac:dyDescent="0.35">
      <c r="A10483" s="337">
        <v>32396</v>
      </c>
      <c r="B10483" s="338">
        <f t="shared" si="1634"/>
        <v>1988</v>
      </c>
      <c r="C10483" s="338">
        <f t="shared" si="1635"/>
        <v>9</v>
      </c>
      <c r="D10483" s="338">
        <f t="shared" si="1636"/>
        <v>10</v>
      </c>
      <c r="E10483" s="334">
        <v>0</v>
      </c>
      <c r="F10483" s="334">
        <v>0</v>
      </c>
      <c r="G10483" s="334">
        <v>0</v>
      </c>
      <c r="H10483" s="334">
        <v>0</v>
      </c>
      <c r="I10483" s="334">
        <v>0</v>
      </c>
      <c r="J10483" s="334">
        <v>0</v>
      </c>
      <c r="K10483" s="334">
        <v>0</v>
      </c>
      <c r="L10483" s="334">
        <v>0</v>
      </c>
      <c r="M10483" s="334">
        <v>0</v>
      </c>
      <c r="N10483" s="334">
        <v>0</v>
      </c>
      <c r="O10483" s="334">
        <v>0</v>
      </c>
      <c r="P10483" s="334">
        <v>0</v>
      </c>
      <c r="Q10483" s="334">
        <v>0.4</v>
      </c>
      <c r="R10483" s="334">
        <v>0.2</v>
      </c>
      <c r="S10483" s="334">
        <v>3</v>
      </c>
      <c r="T10483" s="334">
        <v>2.1</v>
      </c>
      <c r="U10483" s="334">
        <v>1.4</v>
      </c>
      <c r="V10483" s="334">
        <v>1.2</v>
      </c>
      <c r="W10483" s="334">
        <v>0.4</v>
      </c>
      <c r="X10483" s="334">
        <v>0.5</v>
      </c>
      <c r="Y10483" s="334">
        <v>0</v>
      </c>
      <c r="Z10483" s="334">
        <v>0</v>
      </c>
      <c r="AA10483" s="334">
        <v>0</v>
      </c>
      <c r="AB10483" s="334">
        <v>0</v>
      </c>
      <c r="AD10483" s="334">
        <v>9.1999999999999993</v>
      </c>
      <c r="AE10483" s="334">
        <f t="shared" si="1637"/>
        <v>9.1999999999999993</v>
      </c>
      <c r="AF10483" s="334">
        <f t="shared" si="1638"/>
        <v>9.1999999999999993</v>
      </c>
      <c r="AG10483" s="340">
        <f t="shared" si="1639"/>
        <v>0</v>
      </c>
      <c r="AI10483" s="340">
        <f t="shared" si="1642"/>
        <v>0</v>
      </c>
      <c r="AJ10483" s="340">
        <f t="shared" si="1642"/>
        <v>0</v>
      </c>
      <c r="AK10483" s="340">
        <f t="shared" si="1642"/>
        <v>0</v>
      </c>
      <c r="AL10483" s="340">
        <f t="shared" si="1642"/>
        <v>0</v>
      </c>
      <c r="AM10483" s="340">
        <f t="shared" si="1642"/>
        <v>9.1999999999999993</v>
      </c>
    </row>
    <row r="10484" spans="1:39" x14ac:dyDescent="0.35">
      <c r="A10484" s="337">
        <v>32397</v>
      </c>
      <c r="B10484" s="338">
        <f t="shared" si="1634"/>
        <v>1988</v>
      </c>
      <c r="C10484" s="338">
        <f t="shared" si="1635"/>
        <v>9</v>
      </c>
      <c r="D10484" s="338">
        <f t="shared" si="1636"/>
        <v>11</v>
      </c>
      <c r="E10484" s="334">
        <v>0</v>
      </c>
      <c r="F10484" s="334">
        <v>0</v>
      </c>
      <c r="G10484" s="334">
        <v>0</v>
      </c>
      <c r="H10484" s="334">
        <v>0</v>
      </c>
      <c r="I10484" s="334">
        <v>0</v>
      </c>
      <c r="J10484" s="334">
        <v>0</v>
      </c>
      <c r="K10484" s="334">
        <v>0</v>
      </c>
      <c r="L10484" s="334">
        <v>0</v>
      </c>
      <c r="M10484" s="334">
        <v>0</v>
      </c>
      <c r="N10484" s="334">
        <v>0</v>
      </c>
      <c r="O10484" s="334">
        <v>0</v>
      </c>
      <c r="P10484" s="334">
        <v>0</v>
      </c>
      <c r="Q10484" s="334">
        <v>0</v>
      </c>
      <c r="R10484" s="334">
        <v>0</v>
      </c>
      <c r="S10484" s="334">
        <v>0</v>
      </c>
      <c r="T10484" s="334">
        <v>0</v>
      </c>
      <c r="U10484" s="334">
        <v>0</v>
      </c>
      <c r="V10484" s="334">
        <v>0</v>
      </c>
      <c r="W10484" s="334">
        <v>0</v>
      </c>
      <c r="X10484" s="334">
        <v>0</v>
      </c>
      <c r="Y10484" s="334">
        <v>0</v>
      </c>
      <c r="Z10484" s="334">
        <v>0</v>
      </c>
      <c r="AA10484" s="334">
        <v>0</v>
      </c>
      <c r="AB10484" s="334">
        <v>0</v>
      </c>
      <c r="AD10484" s="334">
        <v>0</v>
      </c>
      <c r="AE10484" s="334">
        <f t="shared" si="1637"/>
        <v>0</v>
      </c>
      <c r="AF10484" s="334">
        <f t="shared" si="1638"/>
        <v>0</v>
      </c>
      <c r="AG10484" s="340">
        <f t="shared" si="1639"/>
        <v>0</v>
      </c>
      <c r="AI10484" s="340">
        <f t="shared" ref="AI10484:AM10499" si="1643">IF($C10484=AI$1,$AF10484,0)</f>
        <v>0</v>
      </c>
      <c r="AJ10484" s="340">
        <f t="shared" si="1643"/>
        <v>0</v>
      </c>
      <c r="AK10484" s="340">
        <f t="shared" si="1643"/>
        <v>0</v>
      </c>
      <c r="AL10484" s="340">
        <f t="shared" si="1643"/>
        <v>0</v>
      </c>
      <c r="AM10484" s="340">
        <f t="shared" si="1643"/>
        <v>0</v>
      </c>
    </row>
    <row r="10485" spans="1:39" x14ac:dyDescent="0.35">
      <c r="A10485" s="337">
        <v>32398</v>
      </c>
      <c r="B10485" s="338">
        <f t="shared" si="1634"/>
        <v>1988</v>
      </c>
      <c r="C10485" s="338">
        <f t="shared" si="1635"/>
        <v>9</v>
      </c>
      <c r="D10485" s="338">
        <f t="shared" si="1636"/>
        <v>12</v>
      </c>
      <c r="E10485" s="334">
        <v>0</v>
      </c>
      <c r="F10485" s="334">
        <v>0</v>
      </c>
      <c r="G10485" s="334">
        <v>0</v>
      </c>
      <c r="H10485" s="334">
        <v>0</v>
      </c>
      <c r="I10485" s="334">
        <v>0</v>
      </c>
      <c r="J10485" s="334">
        <v>0</v>
      </c>
      <c r="K10485" s="334">
        <v>0</v>
      </c>
      <c r="L10485" s="334">
        <v>0</v>
      </c>
      <c r="M10485" s="334">
        <v>0</v>
      </c>
      <c r="N10485" s="334">
        <v>0</v>
      </c>
      <c r="O10485" s="334">
        <v>0</v>
      </c>
      <c r="P10485" s="334">
        <v>0</v>
      </c>
      <c r="Q10485" s="334">
        <v>0</v>
      </c>
      <c r="R10485" s="334">
        <v>0</v>
      </c>
      <c r="S10485" s="334">
        <v>0</v>
      </c>
      <c r="T10485" s="334">
        <v>0</v>
      </c>
      <c r="U10485" s="334">
        <v>0</v>
      </c>
      <c r="V10485" s="334">
        <v>0</v>
      </c>
      <c r="W10485" s="334">
        <v>0</v>
      </c>
      <c r="X10485" s="334">
        <v>0</v>
      </c>
      <c r="Y10485" s="334">
        <v>0</v>
      </c>
      <c r="Z10485" s="334">
        <v>0</v>
      </c>
      <c r="AA10485" s="334">
        <v>0</v>
      </c>
      <c r="AB10485" s="334">
        <v>0</v>
      </c>
      <c r="AD10485" s="334">
        <v>0</v>
      </c>
      <c r="AE10485" s="334">
        <f t="shared" si="1637"/>
        <v>0</v>
      </c>
      <c r="AF10485" s="334">
        <f t="shared" si="1638"/>
        <v>0</v>
      </c>
      <c r="AG10485" s="340">
        <f t="shared" si="1639"/>
        <v>0</v>
      </c>
      <c r="AI10485" s="340">
        <f t="shared" si="1643"/>
        <v>0</v>
      </c>
      <c r="AJ10485" s="340">
        <f t="shared" si="1643"/>
        <v>0</v>
      </c>
      <c r="AK10485" s="340">
        <f t="shared" si="1643"/>
        <v>0</v>
      </c>
      <c r="AL10485" s="340">
        <f t="shared" si="1643"/>
        <v>0</v>
      </c>
      <c r="AM10485" s="340">
        <f t="shared" si="1643"/>
        <v>0</v>
      </c>
    </row>
    <row r="10486" spans="1:39" x14ac:dyDescent="0.35">
      <c r="A10486" s="337">
        <v>32399</v>
      </c>
      <c r="B10486" s="338">
        <f t="shared" si="1634"/>
        <v>1988</v>
      </c>
      <c r="C10486" s="338">
        <f t="shared" si="1635"/>
        <v>9</v>
      </c>
      <c r="D10486" s="338">
        <f t="shared" si="1636"/>
        <v>13</v>
      </c>
      <c r="E10486" s="334">
        <v>0</v>
      </c>
      <c r="F10486" s="334">
        <v>0</v>
      </c>
      <c r="G10486" s="334">
        <v>0</v>
      </c>
      <c r="H10486" s="334">
        <v>0</v>
      </c>
      <c r="I10486" s="334">
        <v>0</v>
      </c>
      <c r="J10486" s="334">
        <v>0</v>
      </c>
      <c r="K10486" s="334">
        <v>0</v>
      </c>
      <c r="L10486" s="334">
        <v>0</v>
      </c>
      <c r="M10486" s="334">
        <v>0</v>
      </c>
      <c r="N10486" s="334">
        <v>0</v>
      </c>
      <c r="O10486" s="334">
        <v>0</v>
      </c>
      <c r="P10486" s="334">
        <v>0</v>
      </c>
      <c r="Q10486" s="334">
        <v>0</v>
      </c>
      <c r="R10486" s="334">
        <v>0</v>
      </c>
      <c r="S10486" s="334">
        <v>0</v>
      </c>
      <c r="T10486" s="334">
        <v>0</v>
      </c>
      <c r="U10486" s="334">
        <v>0</v>
      </c>
      <c r="V10486" s="334">
        <v>0</v>
      </c>
      <c r="W10486" s="334">
        <v>0</v>
      </c>
      <c r="X10486" s="334">
        <v>0</v>
      </c>
      <c r="Y10486" s="334">
        <v>0</v>
      </c>
      <c r="Z10486" s="334">
        <v>0</v>
      </c>
      <c r="AA10486" s="334">
        <v>0</v>
      </c>
      <c r="AB10486" s="334">
        <v>0</v>
      </c>
      <c r="AD10486" s="334">
        <v>0</v>
      </c>
      <c r="AE10486" s="334">
        <f t="shared" si="1637"/>
        <v>0</v>
      </c>
      <c r="AF10486" s="334">
        <f t="shared" si="1638"/>
        <v>0</v>
      </c>
      <c r="AG10486" s="340">
        <f t="shared" si="1639"/>
        <v>0</v>
      </c>
      <c r="AI10486" s="340">
        <f t="shared" si="1643"/>
        <v>0</v>
      </c>
      <c r="AJ10486" s="340">
        <f t="shared" si="1643"/>
        <v>0</v>
      </c>
      <c r="AK10486" s="340">
        <f t="shared" si="1643"/>
        <v>0</v>
      </c>
      <c r="AL10486" s="340">
        <f t="shared" si="1643"/>
        <v>0</v>
      </c>
      <c r="AM10486" s="340">
        <f t="shared" si="1643"/>
        <v>0</v>
      </c>
    </row>
    <row r="10487" spans="1:39" x14ac:dyDescent="0.35">
      <c r="A10487" s="337">
        <v>32400</v>
      </c>
      <c r="B10487" s="338">
        <f t="shared" si="1634"/>
        <v>1988</v>
      </c>
      <c r="C10487" s="338">
        <f t="shared" si="1635"/>
        <v>9</v>
      </c>
      <c r="D10487" s="338">
        <f t="shared" si="1636"/>
        <v>14</v>
      </c>
      <c r="E10487" s="334">
        <v>0</v>
      </c>
      <c r="F10487" s="334">
        <v>0</v>
      </c>
      <c r="G10487" s="334">
        <v>0</v>
      </c>
      <c r="H10487" s="334">
        <v>0</v>
      </c>
      <c r="I10487" s="334">
        <v>0</v>
      </c>
      <c r="J10487" s="334">
        <v>0</v>
      </c>
      <c r="K10487" s="334">
        <v>0</v>
      </c>
      <c r="L10487" s="334">
        <v>0</v>
      </c>
      <c r="M10487" s="334">
        <v>0</v>
      </c>
      <c r="N10487" s="334">
        <v>0</v>
      </c>
      <c r="O10487" s="334">
        <v>0</v>
      </c>
      <c r="P10487" s="334">
        <v>0</v>
      </c>
      <c r="Q10487" s="334">
        <v>0</v>
      </c>
      <c r="R10487" s="334">
        <v>0</v>
      </c>
      <c r="S10487" s="334">
        <v>0</v>
      </c>
      <c r="T10487" s="334">
        <v>0</v>
      </c>
      <c r="U10487" s="334">
        <v>0</v>
      </c>
      <c r="V10487" s="334">
        <v>0</v>
      </c>
      <c r="W10487" s="334">
        <v>0</v>
      </c>
      <c r="X10487" s="334">
        <v>0</v>
      </c>
      <c r="Y10487" s="334">
        <v>0</v>
      </c>
      <c r="Z10487" s="334">
        <v>0</v>
      </c>
      <c r="AA10487" s="334">
        <v>0</v>
      </c>
      <c r="AB10487" s="334">
        <v>0</v>
      </c>
      <c r="AD10487" s="334">
        <v>0</v>
      </c>
      <c r="AE10487" s="334">
        <f t="shared" si="1637"/>
        <v>0</v>
      </c>
      <c r="AF10487" s="334">
        <f t="shared" si="1638"/>
        <v>0</v>
      </c>
      <c r="AG10487" s="340">
        <f t="shared" si="1639"/>
        <v>0</v>
      </c>
      <c r="AI10487" s="340">
        <f t="shared" si="1643"/>
        <v>0</v>
      </c>
      <c r="AJ10487" s="340">
        <f t="shared" si="1643"/>
        <v>0</v>
      </c>
      <c r="AK10487" s="340">
        <f t="shared" si="1643"/>
        <v>0</v>
      </c>
      <c r="AL10487" s="340">
        <f t="shared" si="1643"/>
        <v>0</v>
      </c>
      <c r="AM10487" s="340">
        <f t="shared" si="1643"/>
        <v>0</v>
      </c>
    </row>
    <row r="10488" spans="1:39" x14ac:dyDescent="0.35">
      <c r="A10488" s="337">
        <v>32401</v>
      </c>
      <c r="B10488" s="338">
        <f t="shared" si="1634"/>
        <v>1988</v>
      </c>
      <c r="C10488" s="338">
        <f t="shared" si="1635"/>
        <v>9</v>
      </c>
      <c r="D10488" s="338">
        <f t="shared" si="1636"/>
        <v>15</v>
      </c>
      <c r="E10488" s="334">
        <v>0</v>
      </c>
      <c r="F10488" s="334">
        <v>0</v>
      </c>
      <c r="G10488" s="334">
        <v>0</v>
      </c>
      <c r="H10488" s="334">
        <v>0</v>
      </c>
      <c r="I10488" s="334">
        <v>0</v>
      </c>
      <c r="J10488" s="334">
        <v>0</v>
      </c>
      <c r="K10488" s="334">
        <v>0</v>
      </c>
      <c r="L10488" s="334">
        <v>0</v>
      </c>
      <c r="M10488" s="334">
        <v>0</v>
      </c>
      <c r="N10488" s="334">
        <v>0</v>
      </c>
      <c r="O10488" s="334">
        <v>0</v>
      </c>
      <c r="P10488" s="334">
        <v>0</v>
      </c>
      <c r="Q10488" s="334">
        <v>0</v>
      </c>
      <c r="R10488" s="334">
        <v>0</v>
      </c>
      <c r="S10488" s="334">
        <v>0</v>
      </c>
      <c r="T10488" s="334">
        <v>0</v>
      </c>
      <c r="U10488" s="334">
        <v>0</v>
      </c>
      <c r="V10488" s="334">
        <v>0</v>
      </c>
      <c r="W10488" s="334">
        <v>0</v>
      </c>
      <c r="X10488" s="334">
        <v>0</v>
      </c>
      <c r="Y10488" s="334">
        <v>0</v>
      </c>
      <c r="Z10488" s="334">
        <v>0</v>
      </c>
      <c r="AA10488" s="334">
        <v>0</v>
      </c>
      <c r="AB10488" s="334">
        <v>0</v>
      </c>
      <c r="AD10488" s="334">
        <v>0</v>
      </c>
      <c r="AE10488" s="334">
        <f t="shared" si="1637"/>
        <v>0</v>
      </c>
      <c r="AF10488" s="334">
        <f t="shared" si="1638"/>
        <v>0</v>
      </c>
      <c r="AG10488" s="340">
        <f t="shared" si="1639"/>
        <v>0</v>
      </c>
      <c r="AI10488" s="340">
        <f t="shared" si="1643"/>
        <v>0</v>
      </c>
      <c r="AJ10488" s="340">
        <f t="shared" si="1643"/>
        <v>0</v>
      </c>
      <c r="AK10488" s="340">
        <f t="shared" si="1643"/>
        <v>0</v>
      </c>
      <c r="AL10488" s="340">
        <f t="shared" si="1643"/>
        <v>0</v>
      </c>
      <c r="AM10488" s="340">
        <f t="shared" si="1643"/>
        <v>0</v>
      </c>
    </row>
    <row r="10489" spans="1:39" x14ac:dyDescent="0.35">
      <c r="A10489" s="337">
        <v>32402</v>
      </c>
      <c r="B10489" s="338">
        <f t="shared" si="1634"/>
        <v>1988</v>
      </c>
      <c r="C10489" s="338">
        <f t="shared" si="1635"/>
        <v>9</v>
      </c>
      <c r="D10489" s="338">
        <f t="shared" si="1636"/>
        <v>16</v>
      </c>
      <c r="E10489" s="334">
        <v>0</v>
      </c>
      <c r="F10489" s="334">
        <v>0</v>
      </c>
      <c r="G10489" s="334">
        <v>0</v>
      </c>
      <c r="H10489" s="334">
        <v>0</v>
      </c>
      <c r="I10489" s="334">
        <v>0</v>
      </c>
      <c r="J10489" s="334">
        <v>0</v>
      </c>
      <c r="K10489" s="334">
        <v>0</v>
      </c>
      <c r="L10489" s="334">
        <v>0.2</v>
      </c>
      <c r="M10489" s="334">
        <v>1</v>
      </c>
      <c r="N10489" s="334">
        <v>0</v>
      </c>
      <c r="O10489" s="334">
        <v>0.2</v>
      </c>
      <c r="P10489" s="334">
        <v>0</v>
      </c>
      <c r="Q10489" s="334">
        <v>0</v>
      </c>
      <c r="R10489" s="334">
        <v>0</v>
      </c>
      <c r="S10489" s="334">
        <v>0</v>
      </c>
      <c r="T10489" s="334">
        <v>0.3</v>
      </c>
      <c r="U10489" s="334">
        <v>0</v>
      </c>
      <c r="V10489" s="334">
        <v>0</v>
      </c>
      <c r="W10489" s="334">
        <v>0.3</v>
      </c>
      <c r="X10489" s="334">
        <v>0.3</v>
      </c>
      <c r="Y10489" s="334">
        <v>0.8</v>
      </c>
      <c r="Z10489" s="334">
        <v>0.3</v>
      </c>
      <c r="AA10489" s="334">
        <v>0.8</v>
      </c>
      <c r="AB10489" s="334">
        <v>0.8</v>
      </c>
      <c r="AD10489" s="334">
        <v>5</v>
      </c>
      <c r="AE10489" s="334">
        <f t="shared" si="1637"/>
        <v>5</v>
      </c>
      <c r="AF10489" s="334">
        <f t="shared" si="1638"/>
        <v>4.9999999999999991</v>
      </c>
      <c r="AG10489" s="340">
        <f t="shared" si="1639"/>
        <v>8.8817841970012523E-16</v>
      </c>
      <c r="AI10489" s="340">
        <f t="shared" si="1643"/>
        <v>0</v>
      </c>
      <c r="AJ10489" s="340">
        <f t="shared" si="1643"/>
        <v>0</v>
      </c>
      <c r="AK10489" s="340">
        <f t="shared" si="1643"/>
        <v>0</v>
      </c>
      <c r="AL10489" s="340">
        <f t="shared" si="1643"/>
        <v>0</v>
      </c>
      <c r="AM10489" s="340">
        <f t="shared" si="1643"/>
        <v>4.9999999999999991</v>
      </c>
    </row>
    <row r="10490" spans="1:39" x14ac:dyDescent="0.35">
      <c r="A10490" s="337">
        <v>32403</v>
      </c>
      <c r="B10490" s="338">
        <f t="shared" si="1634"/>
        <v>1988</v>
      </c>
      <c r="C10490" s="338">
        <f t="shared" si="1635"/>
        <v>9</v>
      </c>
      <c r="D10490" s="338">
        <f t="shared" si="1636"/>
        <v>17</v>
      </c>
      <c r="E10490" s="334">
        <v>0.3</v>
      </c>
      <c r="F10490" s="334">
        <v>0.2</v>
      </c>
      <c r="G10490" s="334">
        <v>0.3</v>
      </c>
      <c r="H10490" s="334">
        <v>0.3</v>
      </c>
      <c r="I10490" s="334">
        <v>0.2</v>
      </c>
      <c r="J10490" s="334">
        <v>0.3</v>
      </c>
      <c r="K10490" s="334">
        <v>0.3</v>
      </c>
      <c r="L10490" s="334">
        <v>0.2</v>
      </c>
      <c r="M10490" s="334">
        <v>0.3</v>
      </c>
      <c r="N10490" s="334">
        <v>0.2</v>
      </c>
      <c r="O10490" s="334">
        <v>0.3</v>
      </c>
      <c r="P10490" s="334">
        <v>0.3</v>
      </c>
      <c r="Q10490" s="334">
        <v>0.2</v>
      </c>
      <c r="R10490" s="334">
        <v>0.3</v>
      </c>
      <c r="S10490" s="334">
        <v>0.3</v>
      </c>
      <c r="T10490" s="334">
        <v>0</v>
      </c>
      <c r="U10490" s="334">
        <v>0</v>
      </c>
      <c r="V10490" s="334">
        <v>0</v>
      </c>
      <c r="W10490" s="334">
        <v>0</v>
      </c>
      <c r="X10490" s="334">
        <v>0.2</v>
      </c>
      <c r="Y10490" s="334">
        <v>0.3</v>
      </c>
      <c r="Z10490" s="334">
        <v>0</v>
      </c>
      <c r="AA10490" s="334">
        <v>0</v>
      </c>
      <c r="AB10490" s="334">
        <v>0</v>
      </c>
      <c r="AD10490" s="334">
        <v>4.5</v>
      </c>
      <c r="AE10490" s="334">
        <f t="shared" si="1637"/>
        <v>4.5</v>
      </c>
      <c r="AF10490" s="334">
        <f t="shared" si="1638"/>
        <v>4.4999999999999991</v>
      </c>
      <c r="AG10490" s="340">
        <f t="shared" si="1639"/>
        <v>8.8817841970012523E-16</v>
      </c>
      <c r="AI10490" s="340">
        <f t="shared" si="1643"/>
        <v>0</v>
      </c>
      <c r="AJ10490" s="340">
        <f t="shared" si="1643"/>
        <v>0</v>
      </c>
      <c r="AK10490" s="340">
        <f t="shared" si="1643"/>
        <v>0</v>
      </c>
      <c r="AL10490" s="340">
        <f t="shared" si="1643"/>
        <v>0</v>
      </c>
      <c r="AM10490" s="340">
        <f t="shared" si="1643"/>
        <v>4.4999999999999991</v>
      </c>
    </row>
    <row r="10491" spans="1:39" x14ac:dyDescent="0.35">
      <c r="A10491" s="337">
        <v>32404</v>
      </c>
      <c r="B10491" s="338">
        <f t="shared" si="1634"/>
        <v>1988</v>
      </c>
      <c r="C10491" s="338">
        <f t="shared" si="1635"/>
        <v>9</v>
      </c>
      <c r="D10491" s="338">
        <f t="shared" si="1636"/>
        <v>18</v>
      </c>
      <c r="E10491" s="334">
        <v>0</v>
      </c>
      <c r="F10491" s="334">
        <v>0</v>
      </c>
      <c r="G10491" s="334">
        <v>0</v>
      </c>
      <c r="H10491" s="334">
        <v>0</v>
      </c>
      <c r="I10491" s="334">
        <v>0</v>
      </c>
      <c r="J10491" s="334">
        <v>0</v>
      </c>
      <c r="K10491" s="334">
        <v>0</v>
      </c>
      <c r="L10491" s="334">
        <v>0</v>
      </c>
      <c r="M10491" s="334">
        <v>0</v>
      </c>
      <c r="N10491" s="334">
        <v>0</v>
      </c>
      <c r="O10491" s="334">
        <v>0</v>
      </c>
      <c r="P10491" s="334">
        <v>0</v>
      </c>
      <c r="Q10491" s="334">
        <v>0</v>
      </c>
      <c r="R10491" s="334">
        <v>0</v>
      </c>
      <c r="S10491" s="334">
        <v>0</v>
      </c>
      <c r="T10491" s="334">
        <v>0</v>
      </c>
      <c r="U10491" s="334">
        <v>0</v>
      </c>
      <c r="V10491" s="334">
        <v>0</v>
      </c>
      <c r="W10491" s="334">
        <v>0</v>
      </c>
      <c r="X10491" s="334">
        <v>0</v>
      </c>
      <c r="Y10491" s="334">
        <v>0</v>
      </c>
      <c r="Z10491" s="334">
        <v>0</v>
      </c>
      <c r="AA10491" s="334">
        <v>0</v>
      </c>
      <c r="AB10491" s="334">
        <v>0</v>
      </c>
      <c r="AD10491" s="334">
        <v>0</v>
      </c>
      <c r="AE10491" s="334">
        <f t="shared" si="1637"/>
        <v>0</v>
      </c>
      <c r="AF10491" s="334">
        <f t="shared" si="1638"/>
        <v>0</v>
      </c>
      <c r="AG10491" s="340">
        <f t="shared" si="1639"/>
        <v>0</v>
      </c>
      <c r="AI10491" s="340">
        <f t="shared" si="1643"/>
        <v>0</v>
      </c>
      <c r="AJ10491" s="340">
        <f t="shared" si="1643"/>
        <v>0</v>
      </c>
      <c r="AK10491" s="340">
        <f t="shared" si="1643"/>
        <v>0</v>
      </c>
      <c r="AL10491" s="340">
        <f t="shared" si="1643"/>
        <v>0</v>
      </c>
      <c r="AM10491" s="340">
        <f t="shared" si="1643"/>
        <v>0</v>
      </c>
    </row>
    <row r="10492" spans="1:39" x14ac:dyDescent="0.35">
      <c r="A10492" s="337">
        <v>32405</v>
      </c>
      <c r="B10492" s="338">
        <f t="shared" si="1634"/>
        <v>1988</v>
      </c>
      <c r="C10492" s="338">
        <f t="shared" si="1635"/>
        <v>9</v>
      </c>
      <c r="D10492" s="338">
        <f t="shared" si="1636"/>
        <v>19</v>
      </c>
      <c r="E10492" s="334">
        <v>0</v>
      </c>
      <c r="F10492" s="334">
        <v>0</v>
      </c>
      <c r="G10492" s="334">
        <v>0</v>
      </c>
      <c r="H10492" s="334">
        <v>0</v>
      </c>
      <c r="I10492" s="334">
        <v>0</v>
      </c>
      <c r="J10492" s="334">
        <v>0.4</v>
      </c>
      <c r="K10492" s="334">
        <v>0.3</v>
      </c>
      <c r="L10492" s="334">
        <v>0</v>
      </c>
      <c r="M10492" s="334">
        <v>0</v>
      </c>
      <c r="N10492" s="334">
        <v>0.4</v>
      </c>
      <c r="O10492" s="334">
        <v>0</v>
      </c>
      <c r="P10492" s="334">
        <v>0</v>
      </c>
      <c r="Q10492" s="334">
        <v>0</v>
      </c>
      <c r="R10492" s="334">
        <v>0.4</v>
      </c>
      <c r="S10492" s="334">
        <v>0.3</v>
      </c>
      <c r="T10492" s="334">
        <v>0.4</v>
      </c>
      <c r="U10492" s="334">
        <v>0.3</v>
      </c>
      <c r="V10492" s="334">
        <v>0.4</v>
      </c>
      <c r="W10492" s="334">
        <v>0.4</v>
      </c>
      <c r="X10492" s="334">
        <v>0.3</v>
      </c>
      <c r="Y10492" s="334">
        <v>0.4</v>
      </c>
      <c r="Z10492" s="334">
        <v>0.4</v>
      </c>
      <c r="AA10492" s="334">
        <v>0.3</v>
      </c>
      <c r="AB10492" s="334">
        <v>0.4</v>
      </c>
      <c r="AD10492" s="334">
        <v>5.0999999999999996</v>
      </c>
      <c r="AE10492" s="334">
        <f t="shared" si="1637"/>
        <v>5.0999999999999996</v>
      </c>
      <c r="AF10492" s="334">
        <f t="shared" si="1638"/>
        <v>5.0999999999999996</v>
      </c>
      <c r="AG10492" s="340">
        <f t="shared" si="1639"/>
        <v>0</v>
      </c>
      <c r="AI10492" s="340">
        <f t="shared" si="1643"/>
        <v>0</v>
      </c>
      <c r="AJ10492" s="340">
        <f t="shared" si="1643"/>
        <v>0</v>
      </c>
      <c r="AK10492" s="340">
        <f t="shared" si="1643"/>
        <v>0</v>
      </c>
      <c r="AL10492" s="340">
        <f t="shared" si="1643"/>
        <v>0</v>
      </c>
      <c r="AM10492" s="340">
        <f t="shared" si="1643"/>
        <v>5.0999999999999996</v>
      </c>
    </row>
    <row r="10493" spans="1:39" x14ac:dyDescent="0.35">
      <c r="A10493" s="337">
        <v>32406</v>
      </c>
      <c r="B10493" s="338">
        <f t="shared" si="1634"/>
        <v>1988</v>
      </c>
      <c r="C10493" s="338">
        <f t="shared" si="1635"/>
        <v>9</v>
      </c>
      <c r="D10493" s="338">
        <f t="shared" si="1636"/>
        <v>20</v>
      </c>
      <c r="E10493" s="334">
        <v>0</v>
      </c>
      <c r="F10493" s="334">
        <v>0</v>
      </c>
      <c r="G10493" s="334">
        <v>0.4</v>
      </c>
      <c r="H10493" s="334">
        <v>0.4</v>
      </c>
      <c r="I10493" s="334">
        <v>0</v>
      </c>
      <c r="J10493" s="334">
        <v>0</v>
      </c>
      <c r="K10493" s="334">
        <v>0</v>
      </c>
      <c r="L10493" s="334">
        <v>0</v>
      </c>
      <c r="M10493" s="334">
        <v>0</v>
      </c>
      <c r="N10493" s="334">
        <v>0</v>
      </c>
      <c r="O10493" s="334">
        <v>0</v>
      </c>
      <c r="P10493" s="334">
        <v>0</v>
      </c>
      <c r="Q10493" s="334">
        <v>0</v>
      </c>
      <c r="R10493" s="334">
        <v>0</v>
      </c>
      <c r="S10493" s="334">
        <v>0</v>
      </c>
      <c r="T10493" s="334">
        <v>0</v>
      </c>
      <c r="U10493" s="334">
        <v>0</v>
      </c>
      <c r="V10493" s="334">
        <v>0</v>
      </c>
      <c r="W10493" s="334">
        <v>0</v>
      </c>
      <c r="X10493" s="334">
        <v>0</v>
      </c>
      <c r="Y10493" s="334">
        <v>0</v>
      </c>
      <c r="Z10493" s="334">
        <v>0</v>
      </c>
      <c r="AA10493" s="334">
        <v>0</v>
      </c>
      <c r="AB10493" s="334">
        <v>0</v>
      </c>
      <c r="AD10493" s="334">
        <v>0.8</v>
      </c>
      <c r="AE10493" s="334">
        <f t="shared" si="1637"/>
        <v>0.8</v>
      </c>
      <c r="AF10493" s="334">
        <f t="shared" si="1638"/>
        <v>0.8</v>
      </c>
      <c r="AG10493" s="340">
        <f t="shared" si="1639"/>
        <v>0</v>
      </c>
      <c r="AI10493" s="340">
        <f t="shared" si="1643"/>
        <v>0</v>
      </c>
      <c r="AJ10493" s="340">
        <f t="shared" si="1643"/>
        <v>0</v>
      </c>
      <c r="AK10493" s="340">
        <f t="shared" si="1643"/>
        <v>0</v>
      </c>
      <c r="AL10493" s="340">
        <f t="shared" si="1643"/>
        <v>0</v>
      </c>
      <c r="AM10493" s="340">
        <f t="shared" si="1643"/>
        <v>0.8</v>
      </c>
    </row>
    <row r="10494" spans="1:39" x14ac:dyDescent="0.35">
      <c r="A10494" s="337">
        <v>32407</v>
      </c>
      <c r="B10494" s="338">
        <f t="shared" si="1634"/>
        <v>1988</v>
      </c>
      <c r="C10494" s="338">
        <f t="shared" si="1635"/>
        <v>9</v>
      </c>
      <c r="D10494" s="338">
        <f t="shared" si="1636"/>
        <v>21</v>
      </c>
      <c r="E10494" s="334">
        <v>0</v>
      </c>
      <c r="F10494" s="334">
        <v>0</v>
      </c>
      <c r="G10494" s="334">
        <v>0</v>
      </c>
      <c r="H10494" s="334">
        <v>0</v>
      </c>
      <c r="I10494" s="334">
        <v>0</v>
      </c>
      <c r="J10494" s="334">
        <v>0</v>
      </c>
      <c r="K10494" s="334">
        <v>0</v>
      </c>
      <c r="L10494" s="334">
        <v>0</v>
      </c>
      <c r="M10494" s="334">
        <v>0</v>
      </c>
      <c r="N10494" s="334">
        <v>0</v>
      </c>
      <c r="O10494" s="334">
        <v>0</v>
      </c>
      <c r="P10494" s="334">
        <v>0</v>
      </c>
      <c r="Q10494" s="334">
        <v>0</v>
      </c>
      <c r="R10494" s="334">
        <v>0</v>
      </c>
      <c r="S10494" s="334">
        <v>0</v>
      </c>
      <c r="T10494" s="334">
        <v>0</v>
      </c>
      <c r="U10494" s="334">
        <v>0</v>
      </c>
      <c r="V10494" s="334">
        <v>0</v>
      </c>
      <c r="W10494" s="334">
        <v>0</v>
      </c>
      <c r="X10494" s="334">
        <v>0</v>
      </c>
      <c r="Y10494" s="334">
        <v>0</v>
      </c>
      <c r="Z10494" s="334">
        <v>0</v>
      </c>
      <c r="AA10494" s="334">
        <v>0</v>
      </c>
      <c r="AB10494" s="334">
        <v>0</v>
      </c>
      <c r="AD10494" s="334">
        <v>0</v>
      </c>
      <c r="AE10494" s="334">
        <f t="shared" si="1637"/>
        <v>0</v>
      </c>
      <c r="AF10494" s="334">
        <f t="shared" si="1638"/>
        <v>0</v>
      </c>
      <c r="AG10494" s="340">
        <f t="shared" si="1639"/>
        <v>0</v>
      </c>
      <c r="AI10494" s="340">
        <f t="shared" si="1643"/>
        <v>0</v>
      </c>
      <c r="AJ10494" s="340">
        <f t="shared" si="1643"/>
        <v>0</v>
      </c>
      <c r="AK10494" s="340">
        <f t="shared" si="1643"/>
        <v>0</v>
      </c>
      <c r="AL10494" s="340">
        <f t="shared" si="1643"/>
        <v>0</v>
      </c>
      <c r="AM10494" s="340">
        <f t="shared" si="1643"/>
        <v>0</v>
      </c>
    </row>
    <row r="10495" spans="1:39" x14ac:dyDescent="0.35">
      <c r="A10495" s="337">
        <v>32408</v>
      </c>
      <c r="B10495" s="338">
        <f t="shared" si="1634"/>
        <v>1988</v>
      </c>
      <c r="C10495" s="338">
        <f t="shared" si="1635"/>
        <v>9</v>
      </c>
      <c r="D10495" s="338">
        <f t="shared" si="1636"/>
        <v>22</v>
      </c>
      <c r="E10495" s="334">
        <v>0</v>
      </c>
      <c r="F10495" s="334">
        <v>0</v>
      </c>
      <c r="G10495" s="334">
        <v>0</v>
      </c>
      <c r="H10495" s="334">
        <v>0</v>
      </c>
      <c r="I10495" s="334">
        <v>0</v>
      </c>
      <c r="J10495" s="334">
        <v>0</v>
      </c>
      <c r="K10495" s="334">
        <v>0</v>
      </c>
      <c r="L10495" s="334">
        <v>0</v>
      </c>
      <c r="M10495" s="334">
        <v>0</v>
      </c>
      <c r="N10495" s="334">
        <v>0</v>
      </c>
      <c r="O10495" s="334">
        <v>0</v>
      </c>
      <c r="P10495" s="334">
        <v>0</v>
      </c>
      <c r="Q10495" s="334">
        <v>0</v>
      </c>
      <c r="R10495" s="334">
        <v>0</v>
      </c>
      <c r="S10495" s="334">
        <v>0</v>
      </c>
      <c r="T10495" s="334">
        <v>0</v>
      </c>
      <c r="U10495" s="334">
        <v>0</v>
      </c>
      <c r="V10495" s="334">
        <v>0</v>
      </c>
      <c r="W10495" s="334">
        <v>0</v>
      </c>
      <c r="X10495" s="334">
        <v>0</v>
      </c>
      <c r="Y10495" s="334">
        <v>0</v>
      </c>
      <c r="Z10495" s="334">
        <v>0</v>
      </c>
      <c r="AA10495" s="334">
        <v>0</v>
      </c>
      <c r="AB10495" s="334">
        <v>0</v>
      </c>
      <c r="AD10495" s="334">
        <v>0</v>
      </c>
      <c r="AE10495" s="334">
        <f t="shared" si="1637"/>
        <v>0</v>
      </c>
      <c r="AF10495" s="334">
        <f t="shared" si="1638"/>
        <v>0</v>
      </c>
      <c r="AG10495" s="340">
        <f t="shared" si="1639"/>
        <v>0</v>
      </c>
      <c r="AI10495" s="340">
        <f t="shared" si="1643"/>
        <v>0</v>
      </c>
      <c r="AJ10495" s="340">
        <f t="shared" si="1643"/>
        <v>0</v>
      </c>
      <c r="AK10495" s="340">
        <f t="shared" si="1643"/>
        <v>0</v>
      </c>
      <c r="AL10495" s="340">
        <f t="shared" si="1643"/>
        <v>0</v>
      </c>
      <c r="AM10495" s="340">
        <f t="shared" si="1643"/>
        <v>0</v>
      </c>
    </row>
    <row r="10496" spans="1:39" x14ac:dyDescent="0.35">
      <c r="A10496" s="337">
        <v>32409</v>
      </c>
      <c r="B10496" s="338">
        <f t="shared" si="1634"/>
        <v>1988</v>
      </c>
      <c r="C10496" s="338">
        <f t="shared" si="1635"/>
        <v>9</v>
      </c>
      <c r="D10496" s="338">
        <f t="shared" si="1636"/>
        <v>23</v>
      </c>
      <c r="E10496" s="334">
        <v>0</v>
      </c>
      <c r="F10496" s="334">
        <v>0</v>
      </c>
      <c r="G10496" s="334">
        <v>0</v>
      </c>
      <c r="H10496" s="334">
        <v>0</v>
      </c>
      <c r="I10496" s="334">
        <v>0</v>
      </c>
      <c r="J10496" s="334">
        <v>0</v>
      </c>
      <c r="K10496" s="334">
        <v>0</v>
      </c>
      <c r="L10496" s="334">
        <v>0</v>
      </c>
      <c r="M10496" s="334">
        <v>0</v>
      </c>
      <c r="N10496" s="334">
        <v>0</v>
      </c>
      <c r="O10496" s="334">
        <v>0.5</v>
      </c>
      <c r="P10496" s="334">
        <v>0.8</v>
      </c>
      <c r="Q10496" s="334">
        <v>0.5</v>
      </c>
      <c r="R10496" s="334">
        <v>0</v>
      </c>
      <c r="S10496" s="334">
        <v>0.2</v>
      </c>
      <c r="T10496" s="334">
        <v>0</v>
      </c>
      <c r="U10496" s="334">
        <v>0.5</v>
      </c>
      <c r="V10496" s="334">
        <v>1.5</v>
      </c>
      <c r="W10496" s="334">
        <v>1</v>
      </c>
      <c r="X10496" s="334">
        <v>1.5</v>
      </c>
      <c r="Y10496" s="334">
        <v>0.2</v>
      </c>
      <c r="Z10496" s="334">
        <v>0</v>
      </c>
      <c r="AA10496" s="334">
        <v>0</v>
      </c>
      <c r="AB10496" s="334">
        <v>0</v>
      </c>
      <c r="AD10496" s="334">
        <v>6.7</v>
      </c>
      <c r="AE10496" s="334">
        <f t="shared" si="1637"/>
        <v>6.7</v>
      </c>
      <c r="AF10496" s="334">
        <f t="shared" si="1638"/>
        <v>6.7</v>
      </c>
      <c r="AG10496" s="340">
        <f t="shared" si="1639"/>
        <v>0</v>
      </c>
      <c r="AI10496" s="340">
        <f t="shared" si="1643"/>
        <v>0</v>
      </c>
      <c r="AJ10496" s="340">
        <f t="shared" si="1643"/>
        <v>0</v>
      </c>
      <c r="AK10496" s="340">
        <f t="shared" si="1643"/>
        <v>0</v>
      </c>
      <c r="AL10496" s="340">
        <f t="shared" si="1643"/>
        <v>0</v>
      </c>
      <c r="AM10496" s="340">
        <f t="shared" si="1643"/>
        <v>6.7</v>
      </c>
    </row>
    <row r="10497" spans="1:39" x14ac:dyDescent="0.35">
      <c r="A10497" s="337">
        <v>32410</v>
      </c>
      <c r="B10497" s="338">
        <f t="shared" si="1634"/>
        <v>1988</v>
      </c>
      <c r="C10497" s="338">
        <f t="shared" si="1635"/>
        <v>9</v>
      </c>
      <c r="D10497" s="338">
        <f t="shared" si="1636"/>
        <v>24</v>
      </c>
      <c r="E10497" s="334">
        <v>0.9</v>
      </c>
      <c r="F10497" s="334">
        <v>0</v>
      </c>
      <c r="G10497" s="334">
        <v>0.9</v>
      </c>
      <c r="H10497" s="334">
        <v>0.9</v>
      </c>
      <c r="I10497" s="334">
        <v>0.8</v>
      </c>
      <c r="J10497" s="334">
        <v>0.9</v>
      </c>
      <c r="K10497" s="334">
        <v>0.9</v>
      </c>
      <c r="L10497" s="334">
        <v>0.9</v>
      </c>
      <c r="M10497" s="334">
        <v>0</v>
      </c>
      <c r="N10497" s="334">
        <v>0</v>
      </c>
      <c r="O10497" s="334">
        <v>0</v>
      </c>
      <c r="P10497" s="334">
        <v>0</v>
      </c>
      <c r="Q10497" s="334">
        <v>0</v>
      </c>
      <c r="R10497" s="334">
        <v>0</v>
      </c>
      <c r="S10497" s="334">
        <v>0</v>
      </c>
      <c r="T10497" s="334">
        <v>0</v>
      </c>
      <c r="U10497" s="334">
        <v>0</v>
      </c>
      <c r="V10497" s="334">
        <v>0</v>
      </c>
      <c r="W10497" s="334">
        <v>0</v>
      </c>
      <c r="X10497" s="334">
        <v>0</v>
      </c>
      <c r="Y10497" s="334">
        <v>0</v>
      </c>
      <c r="Z10497" s="334">
        <v>0</v>
      </c>
      <c r="AA10497" s="334">
        <v>0</v>
      </c>
      <c r="AB10497" s="334">
        <v>0</v>
      </c>
      <c r="AD10497" s="334">
        <v>6.2</v>
      </c>
      <c r="AE10497" s="334">
        <f t="shared" si="1637"/>
        <v>6.2</v>
      </c>
      <c r="AF10497" s="334">
        <f t="shared" si="1638"/>
        <v>6.2000000000000011</v>
      </c>
      <c r="AG10497" s="340">
        <f t="shared" si="1639"/>
        <v>8.8817841970012523E-16</v>
      </c>
      <c r="AI10497" s="340">
        <f t="shared" si="1643"/>
        <v>0</v>
      </c>
      <c r="AJ10497" s="340">
        <f t="shared" si="1643"/>
        <v>0</v>
      </c>
      <c r="AK10497" s="340">
        <f t="shared" si="1643"/>
        <v>0</v>
      </c>
      <c r="AL10497" s="340">
        <f t="shared" si="1643"/>
        <v>0</v>
      </c>
      <c r="AM10497" s="340">
        <f t="shared" si="1643"/>
        <v>6.2000000000000011</v>
      </c>
    </row>
    <row r="10498" spans="1:39" x14ac:dyDescent="0.35">
      <c r="A10498" s="337">
        <v>32411</v>
      </c>
      <c r="B10498" s="338">
        <f t="shared" si="1634"/>
        <v>1988</v>
      </c>
      <c r="C10498" s="338">
        <f t="shared" si="1635"/>
        <v>9</v>
      </c>
      <c r="D10498" s="338">
        <f t="shared" si="1636"/>
        <v>25</v>
      </c>
      <c r="E10498" s="334">
        <v>0.4</v>
      </c>
      <c r="F10498" s="334">
        <v>0.4</v>
      </c>
      <c r="G10498" s="334">
        <v>0.5</v>
      </c>
      <c r="H10498" s="334">
        <v>0.4</v>
      </c>
      <c r="I10498" s="334">
        <v>0.4</v>
      </c>
      <c r="J10498" s="334">
        <v>0.4</v>
      </c>
      <c r="K10498" s="334">
        <v>0.4</v>
      </c>
      <c r="L10498" s="334">
        <v>0.5</v>
      </c>
      <c r="M10498" s="334">
        <v>0</v>
      </c>
      <c r="N10498" s="334">
        <v>0</v>
      </c>
      <c r="O10498" s="334">
        <v>0.4</v>
      </c>
      <c r="P10498" s="334">
        <v>0.4</v>
      </c>
      <c r="Q10498" s="334">
        <v>0</v>
      </c>
      <c r="R10498" s="334">
        <v>0</v>
      </c>
      <c r="S10498" s="334">
        <v>0</v>
      </c>
      <c r="T10498" s="334">
        <v>0</v>
      </c>
      <c r="U10498" s="334">
        <v>0</v>
      </c>
      <c r="V10498" s="334">
        <v>0</v>
      </c>
      <c r="W10498" s="334">
        <v>0</v>
      </c>
      <c r="X10498" s="334">
        <v>0</v>
      </c>
      <c r="Y10498" s="334">
        <v>0</v>
      </c>
      <c r="Z10498" s="334">
        <v>0</v>
      </c>
      <c r="AA10498" s="334">
        <v>0</v>
      </c>
      <c r="AB10498" s="334">
        <v>0</v>
      </c>
      <c r="AD10498" s="334">
        <v>4.2</v>
      </c>
      <c r="AE10498" s="334">
        <f t="shared" si="1637"/>
        <v>4.2</v>
      </c>
      <c r="AF10498" s="334">
        <f t="shared" si="1638"/>
        <v>4.2</v>
      </c>
      <c r="AG10498" s="340">
        <f t="shared" si="1639"/>
        <v>0</v>
      </c>
      <c r="AI10498" s="340">
        <f t="shared" si="1643"/>
        <v>0</v>
      </c>
      <c r="AJ10498" s="340">
        <f t="shared" si="1643"/>
        <v>0</v>
      </c>
      <c r="AK10498" s="340">
        <f t="shared" si="1643"/>
        <v>0</v>
      </c>
      <c r="AL10498" s="340">
        <f t="shared" si="1643"/>
        <v>0</v>
      </c>
      <c r="AM10498" s="340">
        <f t="shared" si="1643"/>
        <v>4.2</v>
      </c>
    </row>
    <row r="10499" spans="1:39" x14ac:dyDescent="0.35">
      <c r="A10499" s="337">
        <v>32412</v>
      </c>
      <c r="B10499" s="338">
        <f t="shared" si="1634"/>
        <v>1988</v>
      </c>
      <c r="C10499" s="338">
        <f t="shared" si="1635"/>
        <v>9</v>
      </c>
      <c r="D10499" s="338">
        <f t="shared" si="1636"/>
        <v>26</v>
      </c>
      <c r="E10499" s="334">
        <v>0</v>
      </c>
      <c r="F10499" s="334">
        <v>0</v>
      </c>
      <c r="G10499" s="334">
        <v>0</v>
      </c>
      <c r="H10499" s="334">
        <v>0</v>
      </c>
      <c r="I10499" s="334">
        <v>0</v>
      </c>
      <c r="J10499" s="334">
        <v>0</v>
      </c>
      <c r="K10499" s="334">
        <v>0</v>
      </c>
      <c r="L10499" s="334">
        <v>0</v>
      </c>
      <c r="M10499" s="334">
        <v>0</v>
      </c>
      <c r="N10499" s="334">
        <v>0</v>
      </c>
      <c r="O10499" s="334">
        <v>0</v>
      </c>
      <c r="P10499" s="334">
        <v>0</v>
      </c>
      <c r="Q10499" s="334">
        <v>0</v>
      </c>
      <c r="R10499" s="334">
        <v>0</v>
      </c>
      <c r="S10499" s="334">
        <v>0</v>
      </c>
      <c r="T10499" s="334">
        <v>0</v>
      </c>
      <c r="U10499" s="334">
        <v>0</v>
      </c>
      <c r="V10499" s="334">
        <v>0</v>
      </c>
      <c r="W10499" s="334">
        <v>0</v>
      </c>
      <c r="X10499" s="334">
        <v>0</v>
      </c>
      <c r="Y10499" s="334">
        <v>0</v>
      </c>
      <c r="Z10499" s="334">
        <v>0</v>
      </c>
      <c r="AA10499" s="334">
        <v>0</v>
      </c>
      <c r="AB10499" s="334">
        <v>0</v>
      </c>
      <c r="AD10499" s="334">
        <v>0</v>
      </c>
      <c r="AE10499" s="334">
        <f t="shared" si="1637"/>
        <v>0</v>
      </c>
      <c r="AF10499" s="334">
        <f t="shared" si="1638"/>
        <v>0</v>
      </c>
      <c r="AG10499" s="340">
        <f t="shared" si="1639"/>
        <v>0</v>
      </c>
      <c r="AI10499" s="340">
        <f t="shared" si="1643"/>
        <v>0</v>
      </c>
      <c r="AJ10499" s="340">
        <f t="shared" si="1643"/>
        <v>0</v>
      </c>
      <c r="AK10499" s="340">
        <f t="shared" si="1643"/>
        <v>0</v>
      </c>
      <c r="AL10499" s="340">
        <f t="shared" si="1643"/>
        <v>0</v>
      </c>
      <c r="AM10499" s="340">
        <f t="shared" si="1643"/>
        <v>0</v>
      </c>
    </row>
    <row r="10500" spans="1:39" x14ac:dyDescent="0.35">
      <c r="A10500" s="337">
        <v>32413</v>
      </c>
      <c r="B10500" s="338">
        <f t="shared" ref="B10500:B10563" si="1644">YEAR(A10500)</f>
        <v>1988</v>
      </c>
      <c r="C10500" s="338">
        <f t="shared" ref="C10500:C10563" si="1645">MONTH(A10500)</f>
        <v>9</v>
      </c>
      <c r="D10500" s="338">
        <f t="shared" ref="D10500:D10563" si="1646">DAY(A10500)</f>
        <v>27</v>
      </c>
      <c r="E10500" s="334">
        <v>0</v>
      </c>
      <c r="F10500" s="334">
        <v>0</v>
      </c>
      <c r="G10500" s="334">
        <v>0</v>
      </c>
      <c r="H10500" s="334">
        <v>0</v>
      </c>
      <c r="I10500" s="334">
        <v>0</v>
      </c>
      <c r="J10500" s="334">
        <v>0</v>
      </c>
      <c r="K10500" s="334">
        <v>0</v>
      </c>
      <c r="L10500" s="334">
        <v>0</v>
      </c>
      <c r="M10500" s="334">
        <v>0</v>
      </c>
      <c r="N10500" s="334">
        <v>0</v>
      </c>
      <c r="O10500" s="334">
        <v>0</v>
      </c>
      <c r="P10500" s="334">
        <v>0</v>
      </c>
      <c r="Q10500" s="334">
        <v>0</v>
      </c>
      <c r="R10500" s="334">
        <v>0</v>
      </c>
      <c r="S10500" s="334">
        <v>0</v>
      </c>
      <c r="T10500" s="334">
        <v>0</v>
      </c>
      <c r="U10500" s="334">
        <v>0</v>
      </c>
      <c r="V10500" s="334">
        <v>0.9</v>
      </c>
      <c r="W10500" s="334">
        <v>0.9</v>
      </c>
      <c r="X10500" s="334">
        <v>0</v>
      </c>
      <c r="Y10500" s="334">
        <v>0</v>
      </c>
      <c r="Z10500" s="334">
        <v>0</v>
      </c>
      <c r="AA10500" s="334">
        <v>0</v>
      </c>
      <c r="AB10500" s="334">
        <v>0</v>
      </c>
      <c r="AD10500" s="334">
        <v>1.8</v>
      </c>
      <c r="AE10500" s="334">
        <f t="shared" ref="AE10500:AE10563" si="1647">AD10500</f>
        <v>1.8</v>
      </c>
      <c r="AF10500" s="334">
        <f t="shared" ref="AF10500:AF10563" si="1648">SUM(E10500:AB10500)</f>
        <v>1.8</v>
      </c>
      <c r="AG10500" s="340">
        <f t="shared" ref="AG10500:AG10563" si="1649">ABS(AF10500-AE10500)</f>
        <v>0</v>
      </c>
      <c r="AI10500" s="340">
        <f t="shared" ref="AI10500:AM10515" si="1650">IF($C10500=AI$1,$AF10500,0)</f>
        <v>0</v>
      </c>
      <c r="AJ10500" s="340">
        <f t="shared" si="1650"/>
        <v>0</v>
      </c>
      <c r="AK10500" s="340">
        <f t="shared" si="1650"/>
        <v>0</v>
      </c>
      <c r="AL10500" s="340">
        <f t="shared" si="1650"/>
        <v>0</v>
      </c>
      <c r="AM10500" s="340">
        <f t="shared" si="1650"/>
        <v>1.8</v>
      </c>
    </row>
    <row r="10501" spans="1:39" x14ac:dyDescent="0.35">
      <c r="A10501" s="337">
        <v>32414</v>
      </c>
      <c r="B10501" s="338">
        <f t="shared" si="1644"/>
        <v>1988</v>
      </c>
      <c r="C10501" s="338">
        <f t="shared" si="1645"/>
        <v>9</v>
      </c>
      <c r="D10501" s="338">
        <f t="shared" si="1646"/>
        <v>28</v>
      </c>
      <c r="E10501" s="334">
        <v>0</v>
      </c>
      <c r="F10501" s="334">
        <v>0</v>
      </c>
      <c r="G10501" s="334">
        <v>0</v>
      </c>
      <c r="H10501" s="334">
        <v>0</v>
      </c>
      <c r="I10501" s="334">
        <v>0</v>
      </c>
      <c r="J10501" s="334">
        <v>0</v>
      </c>
      <c r="K10501" s="334">
        <v>0</v>
      </c>
      <c r="L10501" s="334">
        <v>0</v>
      </c>
      <c r="M10501" s="334">
        <v>0</v>
      </c>
      <c r="N10501" s="334">
        <v>0</v>
      </c>
      <c r="O10501" s="334">
        <v>0</v>
      </c>
      <c r="P10501" s="334">
        <v>0</v>
      </c>
      <c r="Q10501" s="334">
        <v>0</v>
      </c>
      <c r="R10501" s="334">
        <v>0</v>
      </c>
      <c r="S10501" s="334">
        <v>0</v>
      </c>
      <c r="T10501" s="334">
        <v>0</v>
      </c>
      <c r="U10501" s="334">
        <v>0</v>
      </c>
      <c r="V10501" s="334">
        <v>0</v>
      </c>
      <c r="W10501" s="334">
        <v>0</v>
      </c>
      <c r="X10501" s="334">
        <v>0</v>
      </c>
      <c r="Y10501" s="334">
        <v>0</v>
      </c>
      <c r="Z10501" s="334">
        <v>0</v>
      </c>
      <c r="AA10501" s="334">
        <v>0</v>
      </c>
      <c r="AB10501" s="334">
        <v>0</v>
      </c>
      <c r="AD10501" s="334">
        <v>0</v>
      </c>
      <c r="AE10501" s="334">
        <f t="shared" si="1647"/>
        <v>0</v>
      </c>
      <c r="AF10501" s="334">
        <f t="shared" si="1648"/>
        <v>0</v>
      </c>
      <c r="AG10501" s="340">
        <f t="shared" si="1649"/>
        <v>0</v>
      </c>
      <c r="AI10501" s="340">
        <f t="shared" si="1650"/>
        <v>0</v>
      </c>
      <c r="AJ10501" s="340">
        <f t="shared" si="1650"/>
        <v>0</v>
      </c>
      <c r="AK10501" s="340">
        <f t="shared" si="1650"/>
        <v>0</v>
      </c>
      <c r="AL10501" s="340">
        <f t="shared" si="1650"/>
        <v>0</v>
      </c>
      <c r="AM10501" s="340">
        <f t="shared" si="1650"/>
        <v>0</v>
      </c>
    </row>
    <row r="10502" spans="1:39" x14ac:dyDescent="0.35">
      <c r="A10502" s="337">
        <v>32415</v>
      </c>
      <c r="B10502" s="338">
        <f t="shared" si="1644"/>
        <v>1988</v>
      </c>
      <c r="C10502" s="338">
        <f t="shared" si="1645"/>
        <v>9</v>
      </c>
      <c r="D10502" s="338">
        <f t="shared" si="1646"/>
        <v>29</v>
      </c>
      <c r="E10502" s="334">
        <v>0</v>
      </c>
      <c r="F10502" s="334">
        <v>0</v>
      </c>
      <c r="G10502" s="334">
        <v>0</v>
      </c>
      <c r="H10502" s="334">
        <v>0</v>
      </c>
      <c r="I10502" s="334">
        <v>0</v>
      </c>
      <c r="J10502" s="334">
        <v>0</v>
      </c>
      <c r="K10502" s="334">
        <v>0</v>
      </c>
      <c r="L10502" s="334">
        <v>0</v>
      </c>
      <c r="M10502" s="334">
        <v>0</v>
      </c>
      <c r="N10502" s="334">
        <v>0</v>
      </c>
      <c r="O10502" s="334">
        <v>0</v>
      </c>
      <c r="P10502" s="334">
        <v>0</v>
      </c>
      <c r="Q10502" s="334">
        <v>0</v>
      </c>
      <c r="R10502" s="334">
        <v>0</v>
      </c>
      <c r="S10502" s="334">
        <v>0</v>
      </c>
      <c r="T10502" s="334">
        <v>0</v>
      </c>
      <c r="U10502" s="334">
        <v>0</v>
      </c>
      <c r="V10502" s="334">
        <v>0</v>
      </c>
      <c r="W10502" s="334">
        <v>0</v>
      </c>
      <c r="X10502" s="334">
        <v>0</v>
      </c>
      <c r="Y10502" s="334">
        <v>0</v>
      </c>
      <c r="Z10502" s="334">
        <v>0</v>
      </c>
      <c r="AA10502" s="334">
        <v>0</v>
      </c>
      <c r="AB10502" s="334">
        <v>0</v>
      </c>
      <c r="AD10502" s="334">
        <v>0</v>
      </c>
      <c r="AE10502" s="334">
        <f t="shared" si="1647"/>
        <v>0</v>
      </c>
      <c r="AF10502" s="334">
        <f t="shared" si="1648"/>
        <v>0</v>
      </c>
      <c r="AG10502" s="340">
        <f t="shared" si="1649"/>
        <v>0</v>
      </c>
      <c r="AI10502" s="340">
        <f t="shared" si="1650"/>
        <v>0</v>
      </c>
      <c r="AJ10502" s="340">
        <f t="shared" si="1650"/>
        <v>0</v>
      </c>
      <c r="AK10502" s="340">
        <f t="shared" si="1650"/>
        <v>0</v>
      </c>
      <c r="AL10502" s="340">
        <f t="shared" si="1650"/>
        <v>0</v>
      </c>
      <c r="AM10502" s="340">
        <f t="shared" si="1650"/>
        <v>0</v>
      </c>
    </row>
    <row r="10503" spans="1:39" x14ac:dyDescent="0.35">
      <c r="A10503" s="337">
        <v>32416</v>
      </c>
      <c r="B10503" s="338">
        <f t="shared" si="1644"/>
        <v>1988</v>
      </c>
      <c r="C10503" s="338">
        <f t="shared" si="1645"/>
        <v>9</v>
      </c>
      <c r="D10503" s="338">
        <f t="shared" si="1646"/>
        <v>30</v>
      </c>
      <c r="E10503" s="334">
        <v>0</v>
      </c>
      <c r="F10503" s="334">
        <v>0</v>
      </c>
      <c r="G10503" s="334">
        <v>0</v>
      </c>
      <c r="H10503" s="334">
        <v>0</v>
      </c>
      <c r="I10503" s="334">
        <v>0</v>
      </c>
      <c r="J10503" s="334">
        <v>0</v>
      </c>
      <c r="K10503" s="334">
        <v>0</v>
      </c>
      <c r="L10503" s="334">
        <v>0</v>
      </c>
      <c r="M10503" s="334">
        <v>0</v>
      </c>
      <c r="N10503" s="334">
        <v>0</v>
      </c>
      <c r="O10503" s="334">
        <v>0</v>
      </c>
      <c r="P10503" s="334">
        <v>0</v>
      </c>
      <c r="Q10503" s="334">
        <v>0</v>
      </c>
      <c r="R10503" s="334">
        <v>0</v>
      </c>
      <c r="S10503" s="334">
        <v>0</v>
      </c>
      <c r="T10503" s="334">
        <v>0</v>
      </c>
      <c r="U10503" s="334">
        <v>0</v>
      </c>
      <c r="V10503" s="334">
        <v>0</v>
      </c>
      <c r="W10503" s="334">
        <v>0</v>
      </c>
      <c r="X10503" s="334">
        <v>0</v>
      </c>
      <c r="Y10503" s="334">
        <v>0</v>
      </c>
      <c r="Z10503" s="334">
        <v>0</v>
      </c>
      <c r="AA10503" s="334">
        <v>0</v>
      </c>
      <c r="AB10503" s="334">
        <v>0</v>
      </c>
      <c r="AD10503" s="334">
        <v>0</v>
      </c>
      <c r="AE10503" s="334">
        <f t="shared" si="1647"/>
        <v>0</v>
      </c>
      <c r="AF10503" s="334">
        <f t="shared" si="1648"/>
        <v>0</v>
      </c>
      <c r="AG10503" s="340">
        <f t="shared" si="1649"/>
        <v>0</v>
      </c>
      <c r="AI10503" s="340">
        <f t="shared" si="1650"/>
        <v>0</v>
      </c>
      <c r="AJ10503" s="340">
        <f t="shared" si="1650"/>
        <v>0</v>
      </c>
      <c r="AK10503" s="340">
        <f t="shared" si="1650"/>
        <v>0</v>
      </c>
      <c r="AL10503" s="340">
        <f t="shared" si="1650"/>
        <v>0</v>
      </c>
      <c r="AM10503" s="340">
        <f t="shared" si="1650"/>
        <v>0</v>
      </c>
    </row>
    <row r="10504" spans="1:39" x14ac:dyDescent="0.35">
      <c r="A10504" s="337">
        <v>32417</v>
      </c>
      <c r="B10504" s="338">
        <f t="shared" si="1644"/>
        <v>1988</v>
      </c>
      <c r="C10504" s="338">
        <f t="shared" si="1645"/>
        <v>10</v>
      </c>
      <c r="D10504" s="338">
        <f t="shared" si="1646"/>
        <v>1</v>
      </c>
      <c r="E10504" s="334">
        <v>0</v>
      </c>
      <c r="F10504" s="334">
        <v>0</v>
      </c>
      <c r="G10504" s="334">
        <v>0</v>
      </c>
      <c r="H10504" s="334">
        <v>0</v>
      </c>
      <c r="I10504" s="334">
        <v>0</v>
      </c>
      <c r="J10504" s="334">
        <v>0</v>
      </c>
      <c r="K10504" s="334">
        <v>0</v>
      </c>
      <c r="L10504" s="334">
        <v>0</v>
      </c>
      <c r="M10504" s="334">
        <v>0</v>
      </c>
      <c r="N10504" s="334">
        <v>0</v>
      </c>
      <c r="O10504" s="334">
        <v>0</v>
      </c>
      <c r="P10504" s="334">
        <v>0</v>
      </c>
      <c r="Q10504" s="334">
        <v>0</v>
      </c>
      <c r="R10504" s="334">
        <v>0</v>
      </c>
      <c r="S10504" s="334">
        <v>0</v>
      </c>
      <c r="T10504" s="334">
        <v>0</v>
      </c>
      <c r="U10504" s="334">
        <v>0</v>
      </c>
      <c r="V10504" s="334">
        <v>0</v>
      </c>
      <c r="W10504" s="334">
        <v>0</v>
      </c>
      <c r="X10504" s="334">
        <v>0</v>
      </c>
      <c r="Y10504" s="334">
        <v>0</v>
      </c>
      <c r="Z10504" s="334">
        <v>0</v>
      </c>
      <c r="AA10504" s="334">
        <v>0</v>
      </c>
      <c r="AB10504" s="334">
        <v>0</v>
      </c>
      <c r="AD10504" s="334">
        <v>0</v>
      </c>
      <c r="AE10504" s="334">
        <f t="shared" si="1647"/>
        <v>0</v>
      </c>
      <c r="AF10504" s="334">
        <f t="shared" si="1648"/>
        <v>0</v>
      </c>
      <c r="AG10504" s="340">
        <f t="shared" si="1649"/>
        <v>0</v>
      </c>
      <c r="AI10504" s="340">
        <f t="shared" si="1650"/>
        <v>0</v>
      </c>
      <c r="AJ10504" s="340">
        <f t="shared" si="1650"/>
        <v>0</v>
      </c>
      <c r="AK10504" s="340">
        <f t="shared" si="1650"/>
        <v>0</v>
      </c>
      <c r="AL10504" s="340">
        <f t="shared" si="1650"/>
        <v>0</v>
      </c>
      <c r="AM10504" s="340">
        <f t="shared" si="1650"/>
        <v>0</v>
      </c>
    </row>
    <row r="10505" spans="1:39" x14ac:dyDescent="0.35">
      <c r="A10505" s="337">
        <v>32418</v>
      </c>
      <c r="B10505" s="338">
        <f t="shared" si="1644"/>
        <v>1988</v>
      </c>
      <c r="C10505" s="338">
        <f t="shared" si="1645"/>
        <v>10</v>
      </c>
      <c r="D10505" s="338">
        <f t="shared" si="1646"/>
        <v>2</v>
      </c>
      <c r="E10505" s="334">
        <v>0</v>
      </c>
      <c r="F10505" s="334">
        <v>0</v>
      </c>
      <c r="G10505" s="334">
        <v>0</v>
      </c>
      <c r="H10505" s="334">
        <v>0</v>
      </c>
      <c r="I10505" s="334">
        <v>0</v>
      </c>
      <c r="J10505" s="334">
        <v>0</v>
      </c>
      <c r="K10505" s="334">
        <v>0</v>
      </c>
      <c r="L10505" s="334">
        <v>0</v>
      </c>
      <c r="M10505" s="334">
        <v>0</v>
      </c>
      <c r="N10505" s="334">
        <v>0</v>
      </c>
      <c r="O10505" s="334">
        <v>0</v>
      </c>
      <c r="P10505" s="334">
        <v>0</v>
      </c>
      <c r="Q10505" s="334">
        <v>0</v>
      </c>
      <c r="R10505" s="334">
        <v>0</v>
      </c>
      <c r="S10505" s="334">
        <v>0</v>
      </c>
      <c r="T10505" s="334">
        <v>0</v>
      </c>
      <c r="U10505" s="334">
        <v>0</v>
      </c>
      <c r="V10505" s="334">
        <v>0</v>
      </c>
      <c r="W10505" s="334">
        <v>0</v>
      </c>
      <c r="X10505" s="334">
        <v>0</v>
      </c>
      <c r="Y10505" s="334">
        <v>0</v>
      </c>
      <c r="Z10505" s="334">
        <v>0</v>
      </c>
      <c r="AA10505" s="334">
        <v>0</v>
      </c>
      <c r="AB10505" s="334">
        <v>0</v>
      </c>
      <c r="AD10505" s="334">
        <v>0</v>
      </c>
      <c r="AE10505" s="334">
        <f t="shared" si="1647"/>
        <v>0</v>
      </c>
      <c r="AF10505" s="334">
        <f t="shared" si="1648"/>
        <v>0</v>
      </c>
      <c r="AG10505" s="340">
        <f t="shared" si="1649"/>
        <v>0</v>
      </c>
      <c r="AI10505" s="340">
        <f t="shared" si="1650"/>
        <v>0</v>
      </c>
      <c r="AJ10505" s="340">
        <f t="shared" si="1650"/>
        <v>0</v>
      </c>
      <c r="AK10505" s="340">
        <f t="shared" si="1650"/>
        <v>0</v>
      </c>
      <c r="AL10505" s="340">
        <f t="shared" si="1650"/>
        <v>0</v>
      </c>
      <c r="AM10505" s="340">
        <f t="shared" si="1650"/>
        <v>0</v>
      </c>
    </row>
    <row r="10506" spans="1:39" x14ac:dyDescent="0.35">
      <c r="A10506" s="337">
        <v>32419</v>
      </c>
      <c r="B10506" s="338">
        <f t="shared" si="1644"/>
        <v>1988</v>
      </c>
      <c r="C10506" s="338">
        <f t="shared" si="1645"/>
        <v>10</v>
      </c>
      <c r="D10506" s="338">
        <f t="shared" si="1646"/>
        <v>3</v>
      </c>
      <c r="E10506" s="334">
        <v>0</v>
      </c>
      <c r="F10506" s="334">
        <v>0</v>
      </c>
      <c r="G10506" s="334">
        <v>0</v>
      </c>
      <c r="H10506" s="334">
        <v>0</v>
      </c>
      <c r="I10506" s="334">
        <v>0</v>
      </c>
      <c r="J10506" s="334">
        <v>0</v>
      </c>
      <c r="K10506" s="334">
        <v>0</v>
      </c>
      <c r="L10506" s="334">
        <v>0</v>
      </c>
      <c r="M10506" s="334">
        <v>0</v>
      </c>
      <c r="N10506" s="334">
        <v>0</v>
      </c>
      <c r="O10506" s="334">
        <v>0</v>
      </c>
      <c r="P10506" s="334">
        <v>0</v>
      </c>
      <c r="Q10506" s="334">
        <v>0</v>
      </c>
      <c r="R10506" s="334">
        <v>0</v>
      </c>
      <c r="S10506" s="334">
        <v>0</v>
      </c>
      <c r="T10506" s="334">
        <v>0</v>
      </c>
      <c r="U10506" s="334">
        <v>0</v>
      </c>
      <c r="V10506" s="334">
        <v>0</v>
      </c>
      <c r="W10506" s="334">
        <v>0</v>
      </c>
      <c r="X10506" s="334">
        <v>0</v>
      </c>
      <c r="Y10506" s="334">
        <v>0</v>
      </c>
      <c r="Z10506" s="334">
        <v>0</v>
      </c>
      <c r="AA10506" s="334">
        <v>0</v>
      </c>
      <c r="AB10506" s="334">
        <v>0</v>
      </c>
      <c r="AD10506" s="334">
        <v>0</v>
      </c>
      <c r="AE10506" s="334">
        <f t="shared" si="1647"/>
        <v>0</v>
      </c>
      <c r="AF10506" s="334">
        <f t="shared" si="1648"/>
        <v>0</v>
      </c>
      <c r="AG10506" s="340">
        <f t="shared" si="1649"/>
        <v>0</v>
      </c>
      <c r="AI10506" s="340">
        <f t="shared" si="1650"/>
        <v>0</v>
      </c>
      <c r="AJ10506" s="340">
        <f t="shared" si="1650"/>
        <v>0</v>
      </c>
      <c r="AK10506" s="340">
        <f t="shared" si="1650"/>
        <v>0</v>
      </c>
      <c r="AL10506" s="340">
        <f t="shared" si="1650"/>
        <v>0</v>
      </c>
      <c r="AM10506" s="340">
        <f t="shared" si="1650"/>
        <v>0</v>
      </c>
    </row>
    <row r="10507" spans="1:39" x14ac:dyDescent="0.35">
      <c r="A10507" s="337">
        <v>32420</v>
      </c>
      <c r="B10507" s="338">
        <f t="shared" si="1644"/>
        <v>1988</v>
      </c>
      <c r="C10507" s="338">
        <f t="shared" si="1645"/>
        <v>10</v>
      </c>
      <c r="D10507" s="338">
        <f t="shared" si="1646"/>
        <v>4</v>
      </c>
      <c r="E10507" s="334">
        <v>0</v>
      </c>
      <c r="F10507" s="334">
        <v>0</v>
      </c>
      <c r="G10507" s="334">
        <v>0</v>
      </c>
      <c r="H10507" s="334">
        <v>0</v>
      </c>
      <c r="I10507" s="334">
        <v>0</v>
      </c>
      <c r="J10507" s="334">
        <v>0</v>
      </c>
      <c r="K10507" s="334">
        <v>0</v>
      </c>
      <c r="L10507" s="334">
        <v>0</v>
      </c>
      <c r="M10507" s="334">
        <v>0</v>
      </c>
      <c r="N10507" s="334">
        <v>0</v>
      </c>
      <c r="O10507" s="334">
        <v>0</v>
      </c>
      <c r="P10507" s="334">
        <v>0</v>
      </c>
      <c r="Q10507" s="334">
        <v>0</v>
      </c>
      <c r="R10507" s="334">
        <v>0</v>
      </c>
      <c r="S10507" s="334">
        <v>0</v>
      </c>
      <c r="T10507" s="334">
        <v>0</v>
      </c>
      <c r="U10507" s="334">
        <v>0</v>
      </c>
      <c r="V10507" s="334">
        <v>0</v>
      </c>
      <c r="W10507" s="334">
        <v>0</v>
      </c>
      <c r="X10507" s="334">
        <v>0</v>
      </c>
      <c r="Y10507" s="334">
        <v>0</v>
      </c>
      <c r="Z10507" s="334">
        <v>0</v>
      </c>
      <c r="AA10507" s="334">
        <v>0</v>
      </c>
      <c r="AB10507" s="334">
        <v>0</v>
      </c>
      <c r="AD10507" s="334">
        <v>0</v>
      </c>
      <c r="AE10507" s="334">
        <f t="shared" si="1647"/>
        <v>0</v>
      </c>
      <c r="AF10507" s="334">
        <f t="shared" si="1648"/>
        <v>0</v>
      </c>
      <c r="AG10507" s="340">
        <f t="shared" si="1649"/>
        <v>0</v>
      </c>
      <c r="AI10507" s="340">
        <f t="shared" si="1650"/>
        <v>0</v>
      </c>
      <c r="AJ10507" s="340">
        <f t="shared" si="1650"/>
        <v>0</v>
      </c>
      <c r="AK10507" s="340">
        <f t="shared" si="1650"/>
        <v>0</v>
      </c>
      <c r="AL10507" s="340">
        <f t="shared" si="1650"/>
        <v>0</v>
      </c>
      <c r="AM10507" s="340">
        <f t="shared" si="1650"/>
        <v>0</v>
      </c>
    </row>
    <row r="10508" spans="1:39" x14ac:dyDescent="0.35">
      <c r="A10508" s="337">
        <v>32421</v>
      </c>
      <c r="B10508" s="338">
        <f t="shared" si="1644"/>
        <v>1988</v>
      </c>
      <c r="C10508" s="338">
        <f t="shared" si="1645"/>
        <v>10</v>
      </c>
      <c r="D10508" s="338">
        <f t="shared" si="1646"/>
        <v>5</v>
      </c>
      <c r="E10508" s="334">
        <v>0</v>
      </c>
      <c r="F10508" s="334">
        <v>0</v>
      </c>
      <c r="G10508" s="334">
        <v>0</v>
      </c>
      <c r="H10508" s="334">
        <v>0</v>
      </c>
      <c r="I10508" s="334">
        <v>0</v>
      </c>
      <c r="J10508" s="334">
        <v>0</v>
      </c>
      <c r="K10508" s="334">
        <v>0</v>
      </c>
      <c r="L10508" s="334">
        <v>0</v>
      </c>
      <c r="M10508" s="334">
        <v>0</v>
      </c>
      <c r="N10508" s="334">
        <v>0</v>
      </c>
      <c r="O10508" s="334">
        <v>0</v>
      </c>
      <c r="P10508" s="334">
        <v>0</v>
      </c>
      <c r="Q10508" s="334">
        <v>0</v>
      </c>
      <c r="R10508" s="334">
        <v>0</v>
      </c>
      <c r="S10508" s="334">
        <v>0</v>
      </c>
      <c r="T10508" s="334">
        <v>0</v>
      </c>
      <c r="U10508" s="334">
        <v>0</v>
      </c>
      <c r="V10508" s="334">
        <v>0</v>
      </c>
      <c r="W10508" s="334">
        <v>0</v>
      </c>
      <c r="X10508" s="334">
        <v>0</v>
      </c>
      <c r="Y10508" s="334">
        <v>0</v>
      </c>
      <c r="Z10508" s="334">
        <v>0</v>
      </c>
      <c r="AA10508" s="334">
        <v>0</v>
      </c>
      <c r="AB10508" s="334">
        <v>0</v>
      </c>
      <c r="AD10508" s="334">
        <v>0</v>
      </c>
      <c r="AE10508" s="334">
        <f t="shared" si="1647"/>
        <v>0</v>
      </c>
      <c r="AF10508" s="334">
        <f t="shared" si="1648"/>
        <v>0</v>
      </c>
      <c r="AG10508" s="340">
        <f t="shared" si="1649"/>
        <v>0</v>
      </c>
      <c r="AI10508" s="340">
        <f t="shared" si="1650"/>
        <v>0</v>
      </c>
      <c r="AJ10508" s="340">
        <f t="shared" si="1650"/>
        <v>0</v>
      </c>
      <c r="AK10508" s="340">
        <f t="shared" si="1650"/>
        <v>0</v>
      </c>
      <c r="AL10508" s="340">
        <f t="shared" si="1650"/>
        <v>0</v>
      </c>
      <c r="AM10508" s="340">
        <f t="shared" si="1650"/>
        <v>0</v>
      </c>
    </row>
    <row r="10509" spans="1:39" x14ac:dyDescent="0.35">
      <c r="A10509" s="337">
        <v>32422</v>
      </c>
      <c r="B10509" s="338">
        <f t="shared" si="1644"/>
        <v>1988</v>
      </c>
      <c r="C10509" s="338">
        <f t="shared" si="1645"/>
        <v>10</v>
      </c>
      <c r="D10509" s="338">
        <f t="shared" si="1646"/>
        <v>6</v>
      </c>
      <c r="E10509" s="334">
        <v>0</v>
      </c>
      <c r="F10509" s="334">
        <v>0</v>
      </c>
      <c r="G10509" s="334">
        <v>0</v>
      </c>
      <c r="H10509" s="334">
        <v>0</v>
      </c>
      <c r="I10509" s="334">
        <v>0</v>
      </c>
      <c r="J10509" s="334">
        <v>0</v>
      </c>
      <c r="K10509" s="334">
        <v>0</v>
      </c>
      <c r="L10509" s="334">
        <v>0</v>
      </c>
      <c r="M10509" s="334">
        <v>0</v>
      </c>
      <c r="N10509" s="334">
        <v>0</v>
      </c>
      <c r="O10509" s="334">
        <v>0</v>
      </c>
      <c r="P10509" s="334">
        <v>0</v>
      </c>
      <c r="Q10509" s="334">
        <v>0</v>
      </c>
      <c r="R10509" s="334">
        <v>0</v>
      </c>
      <c r="S10509" s="334">
        <v>0</v>
      </c>
      <c r="T10509" s="334">
        <v>0</v>
      </c>
      <c r="U10509" s="334">
        <v>0</v>
      </c>
      <c r="V10509" s="334">
        <v>0</v>
      </c>
      <c r="W10509" s="334">
        <v>0</v>
      </c>
      <c r="X10509" s="334">
        <v>0</v>
      </c>
      <c r="Y10509" s="334">
        <v>0</v>
      </c>
      <c r="Z10509" s="334">
        <v>0</v>
      </c>
      <c r="AA10509" s="334">
        <v>0</v>
      </c>
      <c r="AB10509" s="334">
        <v>0</v>
      </c>
      <c r="AD10509" s="334">
        <v>0</v>
      </c>
      <c r="AE10509" s="334">
        <f t="shared" si="1647"/>
        <v>0</v>
      </c>
      <c r="AF10509" s="334">
        <f t="shared" si="1648"/>
        <v>0</v>
      </c>
      <c r="AG10509" s="340">
        <f t="shared" si="1649"/>
        <v>0</v>
      </c>
      <c r="AI10509" s="340">
        <f t="shared" si="1650"/>
        <v>0</v>
      </c>
      <c r="AJ10509" s="340">
        <f t="shared" si="1650"/>
        <v>0</v>
      </c>
      <c r="AK10509" s="340">
        <f t="shared" si="1650"/>
        <v>0</v>
      </c>
      <c r="AL10509" s="340">
        <f t="shared" si="1650"/>
        <v>0</v>
      </c>
      <c r="AM10509" s="340">
        <f t="shared" si="1650"/>
        <v>0</v>
      </c>
    </row>
    <row r="10510" spans="1:39" x14ac:dyDescent="0.35">
      <c r="A10510" s="337">
        <v>32423</v>
      </c>
      <c r="B10510" s="338">
        <f t="shared" si="1644"/>
        <v>1988</v>
      </c>
      <c r="C10510" s="338">
        <f t="shared" si="1645"/>
        <v>10</v>
      </c>
      <c r="D10510" s="338">
        <f t="shared" si="1646"/>
        <v>7</v>
      </c>
      <c r="E10510" s="334">
        <v>0</v>
      </c>
      <c r="F10510" s="334">
        <v>0</v>
      </c>
      <c r="G10510" s="334">
        <v>0</v>
      </c>
      <c r="H10510" s="334">
        <v>0</v>
      </c>
      <c r="I10510" s="334">
        <v>0</v>
      </c>
      <c r="J10510" s="334">
        <v>0</v>
      </c>
      <c r="K10510" s="334">
        <v>0</v>
      </c>
      <c r="L10510" s="334">
        <v>0</v>
      </c>
      <c r="M10510" s="334">
        <v>0</v>
      </c>
      <c r="N10510" s="334">
        <v>0</v>
      </c>
      <c r="O10510" s="334">
        <v>0</v>
      </c>
      <c r="P10510" s="334">
        <v>0</v>
      </c>
      <c r="Q10510" s="334">
        <v>0</v>
      </c>
      <c r="R10510" s="334">
        <v>0</v>
      </c>
      <c r="S10510" s="334">
        <v>0</v>
      </c>
      <c r="T10510" s="334">
        <v>0</v>
      </c>
      <c r="U10510" s="334">
        <v>0</v>
      </c>
      <c r="V10510" s="334">
        <v>0</v>
      </c>
      <c r="W10510" s="334">
        <v>0</v>
      </c>
      <c r="X10510" s="334">
        <v>0</v>
      </c>
      <c r="Y10510" s="334">
        <v>0</v>
      </c>
      <c r="Z10510" s="334">
        <v>0</v>
      </c>
      <c r="AA10510" s="334">
        <v>0</v>
      </c>
      <c r="AB10510" s="334">
        <v>0</v>
      </c>
      <c r="AD10510" s="334">
        <v>0</v>
      </c>
      <c r="AE10510" s="334">
        <f t="shared" si="1647"/>
        <v>0</v>
      </c>
      <c r="AF10510" s="334">
        <f t="shared" si="1648"/>
        <v>0</v>
      </c>
      <c r="AG10510" s="340">
        <f t="shared" si="1649"/>
        <v>0</v>
      </c>
      <c r="AI10510" s="340">
        <f t="shared" si="1650"/>
        <v>0</v>
      </c>
      <c r="AJ10510" s="340">
        <f t="shared" si="1650"/>
        <v>0</v>
      </c>
      <c r="AK10510" s="340">
        <f t="shared" si="1650"/>
        <v>0</v>
      </c>
      <c r="AL10510" s="340">
        <f t="shared" si="1650"/>
        <v>0</v>
      </c>
      <c r="AM10510" s="340">
        <f t="shared" si="1650"/>
        <v>0</v>
      </c>
    </row>
    <row r="10511" spans="1:39" x14ac:dyDescent="0.35">
      <c r="A10511" s="337">
        <v>32424</v>
      </c>
      <c r="B10511" s="338">
        <f t="shared" si="1644"/>
        <v>1988</v>
      </c>
      <c r="C10511" s="338">
        <f t="shared" si="1645"/>
        <v>10</v>
      </c>
      <c r="D10511" s="338">
        <f t="shared" si="1646"/>
        <v>8</v>
      </c>
      <c r="E10511" s="334">
        <v>0</v>
      </c>
      <c r="F10511" s="334">
        <v>0</v>
      </c>
      <c r="G10511" s="334">
        <v>0</v>
      </c>
      <c r="H10511" s="334">
        <v>0</v>
      </c>
      <c r="I10511" s="334">
        <v>0</v>
      </c>
      <c r="J10511" s="334">
        <v>0</v>
      </c>
      <c r="K10511" s="334">
        <v>0</v>
      </c>
      <c r="L10511" s="334">
        <v>0</v>
      </c>
      <c r="M10511" s="334">
        <v>0</v>
      </c>
      <c r="N10511" s="334">
        <v>0</v>
      </c>
      <c r="O10511" s="334">
        <v>0</v>
      </c>
      <c r="P10511" s="334">
        <v>0</v>
      </c>
      <c r="Q10511" s="334">
        <v>0</v>
      </c>
      <c r="R10511" s="334">
        <v>0</v>
      </c>
      <c r="S10511" s="334">
        <v>0</v>
      </c>
      <c r="T10511" s="334">
        <v>0</v>
      </c>
      <c r="U10511" s="334">
        <v>0</v>
      </c>
      <c r="V10511" s="334">
        <v>0</v>
      </c>
      <c r="W10511" s="334">
        <v>0</v>
      </c>
      <c r="X10511" s="334">
        <v>0</v>
      </c>
      <c r="Y10511" s="334">
        <v>0</v>
      </c>
      <c r="Z10511" s="334">
        <v>0</v>
      </c>
      <c r="AA10511" s="334">
        <v>0</v>
      </c>
      <c r="AB10511" s="334">
        <v>0</v>
      </c>
      <c r="AD10511" s="334">
        <v>0</v>
      </c>
      <c r="AE10511" s="334">
        <f t="shared" si="1647"/>
        <v>0</v>
      </c>
      <c r="AF10511" s="334">
        <f t="shared" si="1648"/>
        <v>0</v>
      </c>
      <c r="AG10511" s="340">
        <f t="shared" si="1649"/>
        <v>0</v>
      </c>
      <c r="AI10511" s="340">
        <f t="shared" si="1650"/>
        <v>0</v>
      </c>
      <c r="AJ10511" s="340">
        <f t="shared" si="1650"/>
        <v>0</v>
      </c>
      <c r="AK10511" s="340">
        <f t="shared" si="1650"/>
        <v>0</v>
      </c>
      <c r="AL10511" s="340">
        <f t="shared" si="1650"/>
        <v>0</v>
      </c>
      <c r="AM10511" s="340">
        <f t="shared" si="1650"/>
        <v>0</v>
      </c>
    </row>
    <row r="10512" spans="1:39" x14ac:dyDescent="0.35">
      <c r="A10512" s="337">
        <v>32425</v>
      </c>
      <c r="B10512" s="338">
        <f t="shared" si="1644"/>
        <v>1988</v>
      </c>
      <c r="C10512" s="338">
        <f t="shared" si="1645"/>
        <v>10</v>
      </c>
      <c r="D10512" s="338">
        <f t="shared" si="1646"/>
        <v>9</v>
      </c>
      <c r="E10512" s="334">
        <v>0</v>
      </c>
      <c r="F10512" s="334">
        <v>0</v>
      </c>
      <c r="G10512" s="334">
        <v>0</v>
      </c>
      <c r="H10512" s="334">
        <v>0</v>
      </c>
      <c r="I10512" s="334">
        <v>0</v>
      </c>
      <c r="J10512" s="334">
        <v>0</v>
      </c>
      <c r="K10512" s="334">
        <v>0</v>
      </c>
      <c r="L10512" s="334">
        <v>0</v>
      </c>
      <c r="M10512" s="334">
        <v>0</v>
      </c>
      <c r="N10512" s="334">
        <v>0</v>
      </c>
      <c r="O10512" s="334">
        <v>0</v>
      </c>
      <c r="P10512" s="334">
        <v>0</v>
      </c>
      <c r="Q10512" s="334">
        <v>0</v>
      </c>
      <c r="R10512" s="334">
        <v>0</v>
      </c>
      <c r="S10512" s="334">
        <v>0</v>
      </c>
      <c r="T10512" s="334">
        <v>0</v>
      </c>
      <c r="U10512" s="334">
        <v>0</v>
      </c>
      <c r="V10512" s="334">
        <v>0</v>
      </c>
      <c r="W10512" s="334">
        <v>0</v>
      </c>
      <c r="X10512" s="334">
        <v>0</v>
      </c>
      <c r="Y10512" s="334">
        <v>0</v>
      </c>
      <c r="Z10512" s="334">
        <v>0</v>
      </c>
      <c r="AA10512" s="334">
        <v>0</v>
      </c>
      <c r="AB10512" s="334">
        <v>0</v>
      </c>
      <c r="AD10512" s="334">
        <v>0</v>
      </c>
      <c r="AE10512" s="334">
        <f t="shared" si="1647"/>
        <v>0</v>
      </c>
      <c r="AF10512" s="334">
        <f t="shared" si="1648"/>
        <v>0</v>
      </c>
      <c r="AG10512" s="340">
        <f t="shared" si="1649"/>
        <v>0</v>
      </c>
      <c r="AI10512" s="340">
        <f t="shared" si="1650"/>
        <v>0</v>
      </c>
      <c r="AJ10512" s="340">
        <f t="shared" si="1650"/>
        <v>0</v>
      </c>
      <c r="AK10512" s="340">
        <f t="shared" si="1650"/>
        <v>0</v>
      </c>
      <c r="AL10512" s="340">
        <f t="shared" si="1650"/>
        <v>0</v>
      </c>
      <c r="AM10512" s="340">
        <f t="shared" si="1650"/>
        <v>0</v>
      </c>
    </row>
    <row r="10513" spans="1:39" x14ac:dyDescent="0.35">
      <c r="A10513" s="337">
        <v>32426</v>
      </c>
      <c r="B10513" s="338">
        <f t="shared" si="1644"/>
        <v>1988</v>
      </c>
      <c r="C10513" s="338">
        <f t="shared" si="1645"/>
        <v>10</v>
      </c>
      <c r="D10513" s="338">
        <f t="shared" si="1646"/>
        <v>10</v>
      </c>
      <c r="E10513" s="334">
        <v>0</v>
      </c>
      <c r="F10513" s="334">
        <v>0</v>
      </c>
      <c r="G10513" s="334">
        <v>0</v>
      </c>
      <c r="H10513" s="334">
        <v>0</v>
      </c>
      <c r="I10513" s="334">
        <v>0</v>
      </c>
      <c r="J10513" s="334">
        <v>0</v>
      </c>
      <c r="K10513" s="334">
        <v>0</v>
      </c>
      <c r="L10513" s="334">
        <v>0</v>
      </c>
      <c r="M10513" s="334">
        <v>0</v>
      </c>
      <c r="N10513" s="334">
        <v>0</v>
      </c>
      <c r="O10513" s="334">
        <v>0</v>
      </c>
      <c r="P10513" s="334">
        <v>0</v>
      </c>
      <c r="Q10513" s="334">
        <v>0</v>
      </c>
      <c r="R10513" s="334">
        <v>0</v>
      </c>
      <c r="S10513" s="334">
        <v>0</v>
      </c>
      <c r="T10513" s="334">
        <v>0</v>
      </c>
      <c r="U10513" s="334">
        <v>0</v>
      </c>
      <c r="V10513" s="334">
        <v>0</v>
      </c>
      <c r="W10513" s="334">
        <v>0</v>
      </c>
      <c r="X10513" s="334">
        <v>0</v>
      </c>
      <c r="Y10513" s="334">
        <v>0</v>
      </c>
      <c r="Z10513" s="334">
        <v>0</v>
      </c>
      <c r="AA10513" s="334">
        <v>0</v>
      </c>
      <c r="AB10513" s="334">
        <v>0</v>
      </c>
      <c r="AD10513" s="334">
        <v>0</v>
      </c>
      <c r="AE10513" s="334">
        <f t="shared" si="1647"/>
        <v>0</v>
      </c>
      <c r="AF10513" s="334">
        <f t="shared" si="1648"/>
        <v>0</v>
      </c>
      <c r="AG10513" s="340">
        <f t="shared" si="1649"/>
        <v>0</v>
      </c>
      <c r="AI10513" s="340">
        <f t="shared" si="1650"/>
        <v>0</v>
      </c>
      <c r="AJ10513" s="340">
        <f t="shared" si="1650"/>
        <v>0</v>
      </c>
      <c r="AK10513" s="340">
        <f t="shared" si="1650"/>
        <v>0</v>
      </c>
      <c r="AL10513" s="340">
        <f t="shared" si="1650"/>
        <v>0</v>
      </c>
      <c r="AM10513" s="340">
        <f t="shared" si="1650"/>
        <v>0</v>
      </c>
    </row>
    <row r="10514" spans="1:39" x14ac:dyDescent="0.35">
      <c r="A10514" s="337">
        <v>32427</v>
      </c>
      <c r="B10514" s="338">
        <f t="shared" si="1644"/>
        <v>1988</v>
      </c>
      <c r="C10514" s="338">
        <f t="shared" si="1645"/>
        <v>10</v>
      </c>
      <c r="D10514" s="338">
        <f t="shared" si="1646"/>
        <v>11</v>
      </c>
      <c r="E10514" s="334">
        <v>0</v>
      </c>
      <c r="F10514" s="334">
        <v>0</v>
      </c>
      <c r="G10514" s="334">
        <v>0</v>
      </c>
      <c r="H10514" s="334">
        <v>0</v>
      </c>
      <c r="I10514" s="334">
        <v>0</v>
      </c>
      <c r="J10514" s="334">
        <v>0</v>
      </c>
      <c r="K10514" s="334">
        <v>0</v>
      </c>
      <c r="L10514" s="334">
        <v>0</v>
      </c>
      <c r="M10514" s="334">
        <v>0</v>
      </c>
      <c r="N10514" s="334">
        <v>0</v>
      </c>
      <c r="O10514" s="334">
        <v>0</v>
      </c>
      <c r="P10514" s="334">
        <v>0</v>
      </c>
      <c r="Q10514" s="334">
        <v>0</v>
      </c>
      <c r="R10514" s="334">
        <v>0</v>
      </c>
      <c r="S10514" s="334">
        <v>0</v>
      </c>
      <c r="T10514" s="334">
        <v>0</v>
      </c>
      <c r="U10514" s="334">
        <v>0</v>
      </c>
      <c r="V10514" s="334">
        <v>0</v>
      </c>
      <c r="W10514" s="334">
        <v>0</v>
      </c>
      <c r="X10514" s="334">
        <v>0</v>
      </c>
      <c r="Y10514" s="334">
        <v>0</v>
      </c>
      <c r="Z10514" s="334">
        <v>0</v>
      </c>
      <c r="AA10514" s="334">
        <v>0</v>
      </c>
      <c r="AB10514" s="334">
        <v>0</v>
      </c>
      <c r="AD10514" s="334">
        <v>0</v>
      </c>
      <c r="AE10514" s="334">
        <f t="shared" si="1647"/>
        <v>0</v>
      </c>
      <c r="AF10514" s="334">
        <f t="shared" si="1648"/>
        <v>0</v>
      </c>
      <c r="AG10514" s="340">
        <f t="shared" si="1649"/>
        <v>0</v>
      </c>
      <c r="AI10514" s="340">
        <f t="shared" si="1650"/>
        <v>0</v>
      </c>
      <c r="AJ10514" s="340">
        <f t="shared" si="1650"/>
        <v>0</v>
      </c>
      <c r="AK10514" s="340">
        <f t="shared" si="1650"/>
        <v>0</v>
      </c>
      <c r="AL10514" s="340">
        <f t="shared" si="1650"/>
        <v>0</v>
      </c>
      <c r="AM10514" s="340">
        <f t="shared" si="1650"/>
        <v>0</v>
      </c>
    </row>
    <row r="10515" spans="1:39" x14ac:dyDescent="0.35">
      <c r="A10515" s="337">
        <v>32428</v>
      </c>
      <c r="B10515" s="338">
        <f t="shared" si="1644"/>
        <v>1988</v>
      </c>
      <c r="C10515" s="338">
        <f t="shared" si="1645"/>
        <v>10</v>
      </c>
      <c r="D10515" s="338">
        <f t="shared" si="1646"/>
        <v>12</v>
      </c>
      <c r="E10515" s="334">
        <v>0</v>
      </c>
      <c r="F10515" s="334">
        <v>0</v>
      </c>
      <c r="G10515" s="334">
        <v>0</v>
      </c>
      <c r="H10515" s="334">
        <v>0</v>
      </c>
      <c r="I10515" s="334">
        <v>0</v>
      </c>
      <c r="J10515" s="334">
        <v>0</v>
      </c>
      <c r="K10515" s="334">
        <v>0</v>
      </c>
      <c r="L10515" s="334">
        <v>0</v>
      </c>
      <c r="M10515" s="334">
        <v>0</v>
      </c>
      <c r="N10515" s="334">
        <v>0</v>
      </c>
      <c r="O10515" s="334">
        <v>0</v>
      </c>
      <c r="P10515" s="334">
        <v>0</v>
      </c>
      <c r="Q10515" s="334">
        <v>0</v>
      </c>
      <c r="R10515" s="334">
        <v>0</v>
      </c>
      <c r="S10515" s="334">
        <v>0</v>
      </c>
      <c r="T10515" s="334">
        <v>0</v>
      </c>
      <c r="U10515" s="334">
        <v>0</v>
      </c>
      <c r="V10515" s="334">
        <v>0</v>
      </c>
      <c r="W10515" s="334">
        <v>0</v>
      </c>
      <c r="X10515" s="334">
        <v>0</v>
      </c>
      <c r="Y10515" s="334">
        <v>0</v>
      </c>
      <c r="Z10515" s="334">
        <v>0</v>
      </c>
      <c r="AA10515" s="334">
        <v>0</v>
      </c>
      <c r="AB10515" s="334">
        <v>0</v>
      </c>
      <c r="AD10515" s="334">
        <v>0</v>
      </c>
      <c r="AE10515" s="334">
        <f t="shared" si="1647"/>
        <v>0</v>
      </c>
      <c r="AF10515" s="334">
        <f t="shared" si="1648"/>
        <v>0</v>
      </c>
      <c r="AG10515" s="340">
        <f t="shared" si="1649"/>
        <v>0</v>
      </c>
      <c r="AI10515" s="340">
        <f t="shared" si="1650"/>
        <v>0</v>
      </c>
      <c r="AJ10515" s="340">
        <f t="shared" si="1650"/>
        <v>0</v>
      </c>
      <c r="AK10515" s="340">
        <f t="shared" si="1650"/>
        <v>0</v>
      </c>
      <c r="AL10515" s="340">
        <f t="shared" si="1650"/>
        <v>0</v>
      </c>
      <c r="AM10515" s="340">
        <f t="shared" si="1650"/>
        <v>0</v>
      </c>
    </row>
    <row r="10516" spans="1:39" x14ac:dyDescent="0.35">
      <c r="A10516" s="337">
        <v>32429</v>
      </c>
      <c r="B10516" s="338">
        <f t="shared" si="1644"/>
        <v>1988</v>
      </c>
      <c r="C10516" s="338">
        <f t="shared" si="1645"/>
        <v>10</v>
      </c>
      <c r="D10516" s="338">
        <f t="shared" si="1646"/>
        <v>13</v>
      </c>
      <c r="E10516" s="334">
        <v>0</v>
      </c>
      <c r="F10516" s="334">
        <v>0</v>
      </c>
      <c r="G10516" s="334">
        <v>0</v>
      </c>
      <c r="H10516" s="334">
        <v>0</v>
      </c>
      <c r="I10516" s="334">
        <v>0</v>
      </c>
      <c r="J10516" s="334">
        <v>0</v>
      </c>
      <c r="K10516" s="334">
        <v>0</v>
      </c>
      <c r="L10516" s="334">
        <v>0</v>
      </c>
      <c r="M10516" s="334">
        <v>0</v>
      </c>
      <c r="N10516" s="334">
        <v>0</v>
      </c>
      <c r="O10516" s="334">
        <v>0</v>
      </c>
      <c r="P10516" s="334">
        <v>0</v>
      </c>
      <c r="Q10516" s="334">
        <v>0</v>
      </c>
      <c r="R10516" s="334">
        <v>0</v>
      </c>
      <c r="S10516" s="334">
        <v>0</v>
      </c>
      <c r="T10516" s="334">
        <v>0</v>
      </c>
      <c r="U10516" s="334">
        <v>0</v>
      </c>
      <c r="V10516" s="334">
        <v>0</v>
      </c>
      <c r="W10516" s="334">
        <v>0</v>
      </c>
      <c r="X10516" s="334">
        <v>0</v>
      </c>
      <c r="Y10516" s="334">
        <v>0</v>
      </c>
      <c r="Z10516" s="334">
        <v>0</v>
      </c>
      <c r="AA10516" s="334">
        <v>0</v>
      </c>
      <c r="AB10516" s="334">
        <v>0</v>
      </c>
      <c r="AD10516" s="334">
        <v>0</v>
      </c>
      <c r="AE10516" s="334">
        <f t="shared" si="1647"/>
        <v>0</v>
      </c>
      <c r="AF10516" s="334">
        <f t="shared" si="1648"/>
        <v>0</v>
      </c>
      <c r="AG10516" s="340">
        <f t="shared" si="1649"/>
        <v>0</v>
      </c>
      <c r="AI10516" s="340">
        <f t="shared" ref="AI10516:AM10531" si="1651">IF($C10516=AI$1,$AF10516,0)</f>
        <v>0</v>
      </c>
      <c r="AJ10516" s="340">
        <f t="shared" si="1651"/>
        <v>0</v>
      </c>
      <c r="AK10516" s="340">
        <f t="shared" si="1651"/>
        <v>0</v>
      </c>
      <c r="AL10516" s="340">
        <f t="shared" si="1651"/>
        <v>0</v>
      </c>
      <c r="AM10516" s="340">
        <f t="shared" si="1651"/>
        <v>0</v>
      </c>
    </row>
    <row r="10517" spans="1:39" x14ac:dyDescent="0.35">
      <c r="A10517" s="337">
        <v>32430</v>
      </c>
      <c r="B10517" s="338">
        <f t="shared" si="1644"/>
        <v>1988</v>
      </c>
      <c r="C10517" s="338">
        <f t="shared" si="1645"/>
        <v>10</v>
      </c>
      <c r="D10517" s="338">
        <f t="shared" si="1646"/>
        <v>14</v>
      </c>
      <c r="E10517" s="334">
        <v>0</v>
      </c>
      <c r="F10517" s="334">
        <v>0</v>
      </c>
      <c r="G10517" s="334">
        <v>0</v>
      </c>
      <c r="H10517" s="334">
        <v>0</v>
      </c>
      <c r="I10517" s="334">
        <v>0</v>
      </c>
      <c r="J10517" s="334">
        <v>0</v>
      </c>
      <c r="K10517" s="334">
        <v>0</v>
      </c>
      <c r="L10517" s="334">
        <v>0</v>
      </c>
      <c r="M10517" s="334">
        <v>0</v>
      </c>
      <c r="N10517" s="334">
        <v>0</v>
      </c>
      <c r="O10517" s="334">
        <v>0</v>
      </c>
      <c r="P10517" s="334">
        <v>0</v>
      </c>
      <c r="Q10517" s="334">
        <v>0</v>
      </c>
      <c r="R10517" s="334">
        <v>0</v>
      </c>
      <c r="S10517" s="334">
        <v>0</v>
      </c>
      <c r="T10517" s="334">
        <v>0</v>
      </c>
      <c r="U10517" s="334">
        <v>0</v>
      </c>
      <c r="V10517" s="334">
        <v>0</v>
      </c>
      <c r="W10517" s="334">
        <v>0</v>
      </c>
      <c r="X10517" s="334">
        <v>0</v>
      </c>
      <c r="Y10517" s="334">
        <v>0</v>
      </c>
      <c r="Z10517" s="334">
        <v>0</v>
      </c>
      <c r="AA10517" s="334">
        <v>0</v>
      </c>
      <c r="AB10517" s="334">
        <v>0</v>
      </c>
      <c r="AD10517" s="334">
        <v>0</v>
      </c>
      <c r="AE10517" s="334">
        <f t="shared" si="1647"/>
        <v>0</v>
      </c>
      <c r="AF10517" s="334">
        <f t="shared" si="1648"/>
        <v>0</v>
      </c>
      <c r="AG10517" s="340">
        <f t="shared" si="1649"/>
        <v>0</v>
      </c>
      <c r="AI10517" s="340">
        <f t="shared" si="1651"/>
        <v>0</v>
      </c>
      <c r="AJ10517" s="340">
        <f t="shared" si="1651"/>
        <v>0</v>
      </c>
      <c r="AK10517" s="340">
        <f t="shared" si="1651"/>
        <v>0</v>
      </c>
      <c r="AL10517" s="340">
        <f t="shared" si="1651"/>
        <v>0</v>
      </c>
      <c r="AM10517" s="340">
        <f t="shared" si="1651"/>
        <v>0</v>
      </c>
    </row>
    <row r="10518" spans="1:39" x14ac:dyDescent="0.35">
      <c r="A10518" s="337">
        <v>32431</v>
      </c>
      <c r="B10518" s="338">
        <f t="shared" si="1644"/>
        <v>1988</v>
      </c>
      <c r="C10518" s="338">
        <f t="shared" si="1645"/>
        <v>10</v>
      </c>
      <c r="D10518" s="338">
        <f t="shared" si="1646"/>
        <v>15</v>
      </c>
      <c r="E10518" s="334">
        <v>0</v>
      </c>
      <c r="F10518" s="334">
        <v>0</v>
      </c>
      <c r="G10518" s="334">
        <v>0</v>
      </c>
      <c r="H10518" s="334">
        <v>0</v>
      </c>
      <c r="I10518" s="334">
        <v>0</v>
      </c>
      <c r="J10518" s="334">
        <v>0</v>
      </c>
      <c r="K10518" s="334">
        <v>0.4</v>
      </c>
      <c r="L10518" s="334">
        <v>0</v>
      </c>
      <c r="M10518" s="334">
        <v>0</v>
      </c>
      <c r="N10518" s="334">
        <v>0</v>
      </c>
      <c r="O10518" s="334">
        <v>0</v>
      </c>
      <c r="P10518" s="334">
        <v>0</v>
      </c>
      <c r="Q10518" s="334">
        <v>0</v>
      </c>
      <c r="R10518" s="334">
        <v>0</v>
      </c>
      <c r="S10518" s="334">
        <v>0</v>
      </c>
      <c r="T10518" s="334">
        <v>0</v>
      </c>
      <c r="U10518" s="334">
        <v>0</v>
      </c>
      <c r="V10518" s="334">
        <v>0</v>
      </c>
      <c r="W10518" s="334">
        <v>0</v>
      </c>
      <c r="X10518" s="334">
        <v>0</v>
      </c>
      <c r="Y10518" s="334">
        <v>0</v>
      </c>
      <c r="Z10518" s="334">
        <v>0</v>
      </c>
      <c r="AA10518" s="334">
        <v>0</v>
      </c>
      <c r="AB10518" s="334">
        <v>0</v>
      </c>
      <c r="AD10518" s="334">
        <v>0.4</v>
      </c>
      <c r="AE10518" s="334">
        <f t="shared" si="1647"/>
        <v>0.4</v>
      </c>
      <c r="AF10518" s="334">
        <f t="shared" si="1648"/>
        <v>0.4</v>
      </c>
      <c r="AG10518" s="340">
        <f t="shared" si="1649"/>
        <v>0</v>
      </c>
      <c r="AI10518" s="340">
        <f t="shared" si="1651"/>
        <v>0</v>
      </c>
      <c r="AJ10518" s="340">
        <f t="shared" si="1651"/>
        <v>0</v>
      </c>
      <c r="AK10518" s="340">
        <f t="shared" si="1651"/>
        <v>0</v>
      </c>
      <c r="AL10518" s="340">
        <f t="shared" si="1651"/>
        <v>0</v>
      </c>
      <c r="AM10518" s="340">
        <f t="shared" si="1651"/>
        <v>0</v>
      </c>
    </row>
    <row r="10519" spans="1:39" x14ac:dyDescent="0.35">
      <c r="A10519" s="337">
        <v>32432</v>
      </c>
      <c r="B10519" s="338">
        <f t="shared" si="1644"/>
        <v>1988</v>
      </c>
      <c r="C10519" s="338">
        <f t="shared" si="1645"/>
        <v>10</v>
      </c>
      <c r="D10519" s="338">
        <f t="shared" si="1646"/>
        <v>16</v>
      </c>
      <c r="E10519" s="334">
        <v>0</v>
      </c>
      <c r="F10519" s="334">
        <v>0</v>
      </c>
      <c r="G10519" s="334">
        <v>0</v>
      </c>
      <c r="H10519" s="334">
        <v>0</v>
      </c>
      <c r="I10519" s="334">
        <v>0</v>
      </c>
      <c r="J10519" s="334">
        <v>0</v>
      </c>
      <c r="K10519" s="334">
        <v>0</v>
      </c>
      <c r="L10519" s="334">
        <v>0</v>
      </c>
      <c r="M10519" s="334">
        <v>0</v>
      </c>
      <c r="N10519" s="334">
        <v>0.4</v>
      </c>
      <c r="O10519" s="334">
        <v>0</v>
      </c>
      <c r="P10519" s="334">
        <v>0</v>
      </c>
      <c r="Q10519" s="334">
        <v>0</v>
      </c>
      <c r="R10519" s="334">
        <v>0</v>
      </c>
      <c r="S10519" s="334">
        <v>0</v>
      </c>
      <c r="T10519" s="334">
        <v>0.2</v>
      </c>
      <c r="U10519" s="334">
        <v>0</v>
      </c>
      <c r="V10519" s="334">
        <v>0</v>
      </c>
      <c r="W10519" s="334">
        <v>0</v>
      </c>
      <c r="X10519" s="334">
        <v>0</v>
      </c>
      <c r="Y10519" s="334">
        <v>0</v>
      </c>
      <c r="Z10519" s="334">
        <v>0</v>
      </c>
      <c r="AA10519" s="334">
        <v>0.4</v>
      </c>
      <c r="AB10519" s="334">
        <v>0.2</v>
      </c>
      <c r="AD10519" s="334">
        <v>1.2</v>
      </c>
      <c r="AE10519" s="334">
        <f t="shared" si="1647"/>
        <v>1.2</v>
      </c>
      <c r="AF10519" s="334">
        <f t="shared" si="1648"/>
        <v>1.2</v>
      </c>
      <c r="AG10519" s="340">
        <f t="shared" si="1649"/>
        <v>0</v>
      </c>
      <c r="AI10519" s="340">
        <f t="shared" si="1651"/>
        <v>0</v>
      </c>
      <c r="AJ10519" s="340">
        <f t="shared" si="1651"/>
        <v>0</v>
      </c>
      <c r="AK10519" s="340">
        <f t="shared" si="1651"/>
        <v>0</v>
      </c>
      <c r="AL10519" s="340">
        <f t="shared" si="1651"/>
        <v>0</v>
      </c>
      <c r="AM10519" s="340">
        <f t="shared" si="1651"/>
        <v>0</v>
      </c>
    </row>
    <row r="10520" spans="1:39" x14ac:dyDescent="0.35">
      <c r="A10520" s="337">
        <v>32433</v>
      </c>
      <c r="B10520" s="338">
        <f t="shared" si="1644"/>
        <v>1988</v>
      </c>
      <c r="C10520" s="338">
        <f t="shared" si="1645"/>
        <v>10</v>
      </c>
      <c r="D10520" s="338">
        <f t="shared" si="1646"/>
        <v>17</v>
      </c>
      <c r="E10520" s="334">
        <v>0</v>
      </c>
      <c r="F10520" s="334">
        <v>0</v>
      </c>
      <c r="G10520" s="334">
        <v>0</v>
      </c>
      <c r="H10520" s="334">
        <v>0</v>
      </c>
      <c r="I10520" s="334">
        <v>0</v>
      </c>
      <c r="J10520" s="334">
        <v>0</v>
      </c>
      <c r="K10520" s="334">
        <v>0</v>
      </c>
      <c r="L10520" s="334">
        <v>0</v>
      </c>
      <c r="M10520" s="334">
        <v>0</v>
      </c>
      <c r="N10520" s="334">
        <v>0</v>
      </c>
      <c r="O10520" s="334">
        <v>0</v>
      </c>
      <c r="P10520" s="334">
        <v>0</v>
      </c>
      <c r="Q10520" s="334">
        <v>0</v>
      </c>
      <c r="R10520" s="334">
        <v>0</v>
      </c>
      <c r="S10520" s="334">
        <v>0</v>
      </c>
      <c r="T10520" s="334">
        <v>0</v>
      </c>
      <c r="U10520" s="334">
        <v>0</v>
      </c>
      <c r="V10520" s="334">
        <v>0</v>
      </c>
      <c r="W10520" s="334">
        <v>0</v>
      </c>
      <c r="X10520" s="334">
        <v>0</v>
      </c>
      <c r="Y10520" s="334">
        <v>0</v>
      </c>
      <c r="Z10520" s="334">
        <v>0</v>
      </c>
      <c r="AA10520" s="334">
        <v>0</v>
      </c>
      <c r="AB10520" s="334">
        <v>0</v>
      </c>
      <c r="AD10520" s="334">
        <v>0</v>
      </c>
      <c r="AE10520" s="334">
        <f t="shared" si="1647"/>
        <v>0</v>
      </c>
      <c r="AF10520" s="334">
        <f t="shared" si="1648"/>
        <v>0</v>
      </c>
      <c r="AG10520" s="340">
        <f t="shared" si="1649"/>
        <v>0</v>
      </c>
      <c r="AI10520" s="340">
        <f t="shared" si="1651"/>
        <v>0</v>
      </c>
      <c r="AJ10520" s="340">
        <f t="shared" si="1651"/>
        <v>0</v>
      </c>
      <c r="AK10520" s="340">
        <f t="shared" si="1651"/>
        <v>0</v>
      </c>
      <c r="AL10520" s="340">
        <f t="shared" si="1651"/>
        <v>0</v>
      </c>
      <c r="AM10520" s="340">
        <f t="shared" si="1651"/>
        <v>0</v>
      </c>
    </row>
    <row r="10521" spans="1:39" x14ac:dyDescent="0.35">
      <c r="A10521" s="337">
        <v>32434</v>
      </c>
      <c r="B10521" s="338">
        <f t="shared" si="1644"/>
        <v>1988</v>
      </c>
      <c r="C10521" s="338">
        <f t="shared" si="1645"/>
        <v>10</v>
      </c>
      <c r="D10521" s="338">
        <f t="shared" si="1646"/>
        <v>18</v>
      </c>
      <c r="E10521" s="334">
        <v>0</v>
      </c>
      <c r="F10521" s="334">
        <v>0</v>
      </c>
      <c r="G10521" s="334">
        <v>0</v>
      </c>
      <c r="H10521" s="334">
        <v>0</v>
      </c>
      <c r="I10521" s="334">
        <v>0</v>
      </c>
      <c r="J10521" s="334">
        <v>0</v>
      </c>
      <c r="K10521" s="334">
        <v>0</v>
      </c>
      <c r="L10521" s="334">
        <v>0</v>
      </c>
      <c r="M10521" s="334">
        <v>0</v>
      </c>
      <c r="N10521" s="334">
        <v>0</v>
      </c>
      <c r="O10521" s="334">
        <v>0</v>
      </c>
      <c r="P10521" s="334">
        <v>0</v>
      </c>
      <c r="Q10521" s="334">
        <v>0</v>
      </c>
      <c r="R10521" s="334">
        <v>0</v>
      </c>
      <c r="S10521" s="334">
        <v>0</v>
      </c>
      <c r="T10521" s="334">
        <v>0</v>
      </c>
      <c r="U10521" s="334">
        <v>0</v>
      </c>
      <c r="V10521" s="334">
        <v>0</v>
      </c>
      <c r="W10521" s="334">
        <v>0</v>
      </c>
      <c r="X10521" s="334">
        <v>0</v>
      </c>
      <c r="Y10521" s="334">
        <v>0</v>
      </c>
      <c r="Z10521" s="334">
        <v>0</v>
      </c>
      <c r="AA10521" s="334">
        <v>0</v>
      </c>
      <c r="AB10521" s="334">
        <v>0</v>
      </c>
      <c r="AD10521" s="334">
        <v>0</v>
      </c>
      <c r="AE10521" s="334">
        <f t="shared" si="1647"/>
        <v>0</v>
      </c>
      <c r="AF10521" s="334">
        <f t="shared" si="1648"/>
        <v>0</v>
      </c>
      <c r="AG10521" s="340">
        <f t="shared" si="1649"/>
        <v>0</v>
      </c>
      <c r="AI10521" s="340">
        <f t="shared" si="1651"/>
        <v>0</v>
      </c>
      <c r="AJ10521" s="340">
        <f t="shared" si="1651"/>
        <v>0</v>
      </c>
      <c r="AK10521" s="340">
        <f t="shared" si="1651"/>
        <v>0</v>
      </c>
      <c r="AL10521" s="340">
        <f t="shared" si="1651"/>
        <v>0</v>
      </c>
      <c r="AM10521" s="340">
        <f t="shared" si="1651"/>
        <v>0</v>
      </c>
    </row>
    <row r="10522" spans="1:39" x14ac:dyDescent="0.35">
      <c r="A10522" s="337">
        <v>32435</v>
      </c>
      <c r="B10522" s="338">
        <f t="shared" si="1644"/>
        <v>1988</v>
      </c>
      <c r="C10522" s="338">
        <f t="shared" si="1645"/>
        <v>10</v>
      </c>
      <c r="D10522" s="338">
        <f t="shared" si="1646"/>
        <v>19</v>
      </c>
      <c r="E10522" s="334">
        <v>0</v>
      </c>
      <c r="F10522" s="334">
        <v>0</v>
      </c>
      <c r="G10522" s="334">
        <v>0</v>
      </c>
      <c r="H10522" s="334">
        <v>0</v>
      </c>
      <c r="I10522" s="334">
        <v>0</v>
      </c>
      <c r="J10522" s="334">
        <v>0</v>
      </c>
      <c r="K10522" s="334">
        <v>0</v>
      </c>
      <c r="L10522" s="334">
        <v>0</v>
      </c>
      <c r="M10522" s="334">
        <v>0</v>
      </c>
      <c r="N10522" s="334">
        <v>0</v>
      </c>
      <c r="O10522" s="334">
        <v>0</v>
      </c>
      <c r="P10522" s="334">
        <v>0</v>
      </c>
      <c r="Q10522" s="334">
        <v>0</v>
      </c>
      <c r="R10522" s="334">
        <v>0</v>
      </c>
      <c r="S10522" s="334">
        <v>0</v>
      </c>
      <c r="T10522" s="334">
        <v>0</v>
      </c>
      <c r="U10522" s="334">
        <v>0</v>
      </c>
      <c r="V10522" s="334">
        <v>0</v>
      </c>
      <c r="W10522" s="334">
        <v>0</v>
      </c>
      <c r="X10522" s="334">
        <v>0</v>
      </c>
      <c r="Y10522" s="334">
        <v>0</v>
      </c>
      <c r="Z10522" s="334">
        <v>0</v>
      </c>
      <c r="AA10522" s="334">
        <v>0</v>
      </c>
      <c r="AB10522" s="334">
        <v>0</v>
      </c>
      <c r="AD10522" s="334">
        <v>0</v>
      </c>
      <c r="AE10522" s="334">
        <f t="shared" si="1647"/>
        <v>0</v>
      </c>
      <c r="AF10522" s="334">
        <f t="shared" si="1648"/>
        <v>0</v>
      </c>
      <c r="AG10522" s="340">
        <f t="shared" si="1649"/>
        <v>0</v>
      </c>
      <c r="AI10522" s="340">
        <f t="shared" si="1651"/>
        <v>0</v>
      </c>
      <c r="AJ10522" s="340">
        <f t="shared" si="1651"/>
        <v>0</v>
      </c>
      <c r="AK10522" s="340">
        <f t="shared" si="1651"/>
        <v>0</v>
      </c>
      <c r="AL10522" s="340">
        <f t="shared" si="1651"/>
        <v>0</v>
      </c>
      <c r="AM10522" s="340">
        <f t="shared" si="1651"/>
        <v>0</v>
      </c>
    </row>
    <row r="10523" spans="1:39" x14ac:dyDescent="0.35">
      <c r="A10523" s="337">
        <v>32436</v>
      </c>
      <c r="B10523" s="338">
        <f t="shared" si="1644"/>
        <v>1988</v>
      </c>
      <c r="C10523" s="338">
        <f t="shared" si="1645"/>
        <v>10</v>
      </c>
      <c r="D10523" s="338">
        <f t="shared" si="1646"/>
        <v>20</v>
      </c>
      <c r="E10523" s="334">
        <v>0</v>
      </c>
      <c r="F10523" s="334">
        <v>0</v>
      </c>
      <c r="G10523" s="334">
        <v>0</v>
      </c>
      <c r="H10523" s="334">
        <v>0</v>
      </c>
      <c r="I10523" s="334">
        <v>0</v>
      </c>
      <c r="J10523" s="334">
        <v>0</v>
      </c>
      <c r="K10523" s="334">
        <v>0</v>
      </c>
      <c r="L10523" s="334">
        <v>0</v>
      </c>
      <c r="M10523" s="334">
        <v>0</v>
      </c>
      <c r="N10523" s="334">
        <v>0</v>
      </c>
      <c r="O10523" s="334">
        <v>0</v>
      </c>
      <c r="P10523" s="334">
        <v>0</v>
      </c>
      <c r="Q10523" s="334">
        <v>0</v>
      </c>
      <c r="R10523" s="334">
        <v>0</v>
      </c>
      <c r="S10523" s="334">
        <v>0</v>
      </c>
      <c r="T10523" s="334">
        <v>0</v>
      </c>
      <c r="U10523" s="334">
        <v>0</v>
      </c>
      <c r="V10523" s="334">
        <v>0</v>
      </c>
      <c r="W10523" s="334">
        <v>0</v>
      </c>
      <c r="X10523" s="334">
        <v>0</v>
      </c>
      <c r="Y10523" s="334">
        <v>0</v>
      </c>
      <c r="Z10523" s="334">
        <v>0</v>
      </c>
      <c r="AA10523" s="334">
        <v>0</v>
      </c>
      <c r="AB10523" s="334">
        <v>0</v>
      </c>
      <c r="AD10523" s="334">
        <v>0</v>
      </c>
      <c r="AE10523" s="334">
        <f t="shared" si="1647"/>
        <v>0</v>
      </c>
      <c r="AF10523" s="334">
        <f t="shared" si="1648"/>
        <v>0</v>
      </c>
      <c r="AG10523" s="340">
        <f t="shared" si="1649"/>
        <v>0</v>
      </c>
      <c r="AI10523" s="340">
        <f t="shared" si="1651"/>
        <v>0</v>
      </c>
      <c r="AJ10523" s="340">
        <f t="shared" si="1651"/>
        <v>0</v>
      </c>
      <c r="AK10523" s="340">
        <f t="shared" si="1651"/>
        <v>0</v>
      </c>
      <c r="AL10523" s="340">
        <f t="shared" si="1651"/>
        <v>0</v>
      </c>
      <c r="AM10523" s="340">
        <f t="shared" si="1651"/>
        <v>0</v>
      </c>
    </row>
    <row r="10524" spans="1:39" x14ac:dyDescent="0.35">
      <c r="A10524" s="337">
        <v>32437</v>
      </c>
      <c r="B10524" s="338">
        <f t="shared" si="1644"/>
        <v>1988</v>
      </c>
      <c r="C10524" s="338">
        <f t="shared" si="1645"/>
        <v>10</v>
      </c>
      <c r="D10524" s="338">
        <f t="shared" si="1646"/>
        <v>21</v>
      </c>
      <c r="E10524" s="334">
        <v>0</v>
      </c>
      <c r="F10524" s="334">
        <v>0</v>
      </c>
      <c r="G10524" s="334">
        <v>0</v>
      </c>
      <c r="H10524" s="334">
        <v>0</v>
      </c>
      <c r="I10524" s="334">
        <v>0</v>
      </c>
      <c r="J10524" s="334">
        <v>0</v>
      </c>
      <c r="K10524" s="334">
        <v>0</v>
      </c>
      <c r="L10524" s="334">
        <v>0</v>
      </c>
      <c r="M10524" s="334">
        <v>0</v>
      </c>
      <c r="N10524" s="334">
        <v>0</v>
      </c>
      <c r="O10524" s="334">
        <v>0</v>
      </c>
      <c r="P10524" s="334">
        <v>0</v>
      </c>
      <c r="Q10524" s="334">
        <v>0</v>
      </c>
      <c r="R10524" s="334">
        <v>0</v>
      </c>
      <c r="S10524" s="334">
        <v>0</v>
      </c>
      <c r="T10524" s="334">
        <v>0</v>
      </c>
      <c r="U10524" s="334">
        <v>0</v>
      </c>
      <c r="V10524" s="334">
        <v>0</v>
      </c>
      <c r="W10524" s="334">
        <v>0</v>
      </c>
      <c r="X10524" s="334">
        <v>0</v>
      </c>
      <c r="Y10524" s="334">
        <v>0</v>
      </c>
      <c r="Z10524" s="334">
        <v>0</v>
      </c>
      <c r="AA10524" s="334">
        <v>0</v>
      </c>
      <c r="AB10524" s="334">
        <v>0</v>
      </c>
      <c r="AD10524" s="334">
        <v>0</v>
      </c>
      <c r="AE10524" s="334">
        <f t="shared" si="1647"/>
        <v>0</v>
      </c>
      <c r="AF10524" s="334">
        <f t="shared" si="1648"/>
        <v>0</v>
      </c>
      <c r="AG10524" s="340">
        <f t="shared" si="1649"/>
        <v>0</v>
      </c>
      <c r="AI10524" s="340">
        <f t="shared" si="1651"/>
        <v>0</v>
      </c>
      <c r="AJ10524" s="340">
        <f t="shared" si="1651"/>
        <v>0</v>
      </c>
      <c r="AK10524" s="340">
        <f t="shared" si="1651"/>
        <v>0</v>
      </c>
      <c r="AL10524" s="340">
        <f t="shared" si="1651"/>
        <v>0</v>
      </c>
      <c r="AM10524" s="340">
        <f t="shared" si="1651"/>
        <v>0</v>
      </c>
    </row>
    <row r="10525" spans="1:39" x14ac:dyDescent="0.35">
      <c r="A10525" s="337">
        <v>32438</v>
      </c>
      <c r="B10525" s="338">
        <f t="shared" si="1644"/>
        <v>1988</v>
      </c>
      <c r="C10525" s="338">
        <f t="shared" si="1645"/>
        <v>10</v>
      </c>
      <c r="D10525" s="338">
        <f t="shared" si="1646"/>
        <v>22</v>
      </c>
      <c r="E10525" s="334">
        <v>0</v>
      </c>
      <c r="F10525" s="334">
        <v>0.6</v>
      </c>
      <c r="G10525" s="334">
        <v>0</v>
      </c>
      <c r="H10525" s="334">
        <v>0</v>
      </c>
      <c r="I10525" s="334">
        <v>0</v>
      </c>
      <c r="J10525" s="334">
        <v>0</v>
      </c>
      <c r="K10525" s="334">
        <v>0</v>
      </c>
      <c r="L10525" s="334">
        <v>0</v>
      </c>
      <c r="M10525" s="334">
        <v>0</v>
      </c>
      <c r="N10525" s="334">
        <v>0</v>
      </c>
      <c r="O10525" s="334">
        <v>0</v>
      </c>
      <c r="P10525" s="334">
        <v>0</v>
      </c>
      <c r="Q10525" s="334">
        <v>0</v>
      </c>
      <c r="R10525" s="334">
        <v>0</v>
      </c>
      <c r="S10525" s="334">
        <v>0</v>
      </c>
      <c r="T10525" s="334">
        <v>0</v>
      </c>
      <c r="U10525" s="334">
        <v>0</v>
      </c>
      <c r="V10525" s="334">
        <v>0</v>
      </c>
      <c r="W10525" s="334">
        <v>0</v>
      </c>
      <c r="X10525" s="334">
        <v>0</v>
      </c>
      <c r="Y10525" s="334">
        <v>0</v>
      </c>
      <c r="Z10525" s="334">
        <v>0</v>
      </c>
      <c r="AA10525" s="334">
        <v>0</v>
      </c>
      <c r="AB10525" s="334">
        <v>0</v>
      </c>
      <c r="AD10525" s="334">
        <v>0.6</v>
      </c>
      <c r="AE10525" s="334">
        <f t="shared" si="1647"/>
        <v>0.6</v>
      </c>
      <c r="AF10525" s="334">
        <f t="shared" si="1648"/>
        <v>0.6</v>
      </c>
      <c r="AG10525" s="340">
        <f t="shared" si="1649"/>
        <v>0</v>
      </c>
      <c r="AI10525" s="340">
        <f t="shared" si="1651"/>
        <v>0</v>
      </c>
      <c r="AJ10525" s="340">
        <f t="shared" si="1651"/>
        <v>0</v>
      </c>
      <c r="AK10525" s="340">
        <f t="shared" si="1651"/>
        <v>0</v>
      </c>
      <c r="AL10525" s="340">
        <f t="shared" si="1651"/>
        <v>0</v>
      </c>
      <c r="AM10525" s="340">
        <f t="shared" si="1651"/>
        <v>0</v>
      </c>
    </row>
    <row r="10526" spans="1:39" x14ac:dyDescent="0.35">
      <c r="A10526" s="337">
        <v>32439</v>
      </c>
      <c r="B10526" s="338">
        <f t="shared" si="1644"/>
        <v>1988</v>
      </c>
      <c r="C10526" s="338">
        <f t="shared" si="1645"/>
        <v>10</v>
      </c>
      <c r="D10526" s="338">
        <f t="shared" si="1646"/>
        <v>23</v>
      </c>
      <c r="E10526" s="334">
        <v>0</v>
      </c>
      <c r="F10526" s="334">
        <v>0</v>
      </c>
      <c r="G10526" s="334">
        <v>0</v>
      </c>
      <c r="H10526" s="334">
        <v>0</v>
      </c>
      <c r="I10526" s="334">
        <v>0</v>
      </c>
      <c r="J10526" s="334">
        <v>0</v>
      </c>
      <c r="K10526" s="334">
        <v>0</v>
      </c>
      <c r="L10526" s="334">
        <v>0</v>
      </c>
      <c r="M10526" s="334">
        <v>0</v>
      </c>
      <c r="N10526" s="334">
        <v>0</v>
      </c>
      <c r="O10526" s="334">
        <v>0</v>
      </c>
      <c r="P10526" s="334">
        <v>0</v>
      </c>
      <c r="Q10526" s="334">
        <v>0</v>
      </c>
      <c r="R10526" s="334">
        <v>0</v>
      </c>
      <c r="S10526" s="334">
        <v>0</v>
      </c>
      <c r="T10526" s="334">
        <v>0</v>
      </c>
      <c r="U10526" s="334">
        <v>0</v>
      </c>
      <c r="V10526" s="334">
        <v>0</v>
      </c>
      <c r="W10526" s="334">
        <v>0</v>
      </c>
      <c r="X10526" s="334">
        <v>0</v>
      </c>
      <c r="Y10526" s="334">
        <v>0</v>
      </c>
      <c r="Z10526" s="334">
        <v>0</v>
      </c>
      <c r="AA10526" s="334">
        <v>0</v>
      </c>
      <c r="AB10526" s="334">
        <v>0</v>
      </c>
      <c r="AD10526" s="334">
        <v>0</v>
      </c>
      <c r="AE10526" s="334">
        <f t="shared" si="1647"/>
        <v>0</v>
      </c>
      <c r="AF10526" s="334">
        <f t="shared" si="1648"/>
        <v>0</v>
      </c>
      <c r="AG10526" s="340">
        <f t="shared" si="1649"/>
        <v>0</v>
      </c>
      <c r="AI10526" s="340">
        <f t="shared" si="1651"/>
        <v>0</v>
      </c>
      <c r="AJ10526" s="340">
        <f t="shared" si="1651"/>
        <v>0</v>
      </c>
      <c r="AK10526" s="340">
        <f t="shared" si="1651"/>
        <v>0</v>
      </c>
      <c r="AL10526" s="340">
        <f t="shared" si="1651"/>
        <v>0</v>
      </c>
      <c r="AM10526" s="340">
        <f t="shared" si="1651"/>
        <v>0</v>
      </c>
    </row>
    <row r="10527" spans="1:39" x14ac:dyDescent="0.35">
      <c r="A10527" s="337">
        <v>32440</v>
      </c>
      <c r="B10527" s="338">
        <f t="shared" si="1644"/>
        <v>1988</v>
      </c>
      <c r="C10527" s="338">
        <f t="shared" si="1645"/>
        <v>10</v>
      </c>
      <c r="D10527" s="338">
        <f t="shared" si="1646"/>
        <v>24</v>
      </c>
      <c r="E10527" s="334">
        <v>0</v>
      </c>
      <c r="F10527" s="334">
        <v>0</v>
      </c>
      <c r="G10527" s="334">
        <v>0</v>
      </c>
      <c r="H10527" s="334">
        <v>0</v>
      </c>
      <c r="I10527" s="334">
        <v>0</v>
      </c>
      <c r="J10527" s="334">
        <v>0</v>
      </c>
      <c r="K10527" s="334">
        <v>0</v>
      </c>
      <c r="L10527" s="334">
        <v>0</v>
      </c>
      <c r="M10527" s="334">
        <v>0</v>
      </c>
      <c r="N10527" s="334">
        <v>0</v>
      </c>
      <c r="O10527" s="334">
        <v>0</v>
      </c>
      <c r="P10527" s="334">
        <v>0</v>
      </c>
      <c r="Q10527" s="334">
        <v>0</v>
      </c>
      <c r="R10527" s="334">
        <v>0</v>
      </c>
      <c r="S10527" s="334">
        <v>0</v>
      </c>
      <c r="T10527" s="334">
        <v>0</v>
      </c>
      <c r="U10527" s="334">
        <v>0</v>
      </c>
      <c r="V10527" s="334">
        <v>0</v>
      </c>
      <c r="W10527" s="334">
        <v>0</v>
      </c>
      <c r="X10527" s="334">
        <v>0</v>
      </c>
      <c r="Y10527" s="334">
        <v>0</v>
      </c>
      <c r="Z10527" s="334">
        <v>0</v>
      </c>
      <c r="AA10527" s="334">
        <v>0</v>
      </c>
      <c r="AB10527" s="334">
        <v>0</v>
      </c>
      <c r="AD10527" s="334">
        <v>0</v>
      </c>
      <c r="AE10527" s="334">
        <f t="shared" si="1647"/>
        <v>0</v>
      </c>
      <c r="AF10527" s="334">
        <f t="shared" si="1648"/>
        <v>0</v>
      </c>
      <c r="AG10527" s="340">
        <f t="shared" si="1649"/>
        <v>0</v>
      </c>
      <c r="AI10527" s="340">
        <f t="shared" si="1651"/>
        <v>0</v>
      </c>
      <c r="AJ10527" s="340">
        <f t="shared" si="1651"/>
        <v>0</v>
      </c>
      <c r="AK10527" s="340">
        <f t="shared" si="1651"/>
        <v>0</v>
      </c>
      <c r="AL10527" s="340">
        <f t="shared" si="1651"/>
        <v>0</v>
      </c>
      <c r="AM10527" s="340">
        <f t="shared" si="1651"/>
        <v>0</v>
      </c>
    </row>
    <row r="10528" spans="1:39" x14ac:dyDescent="0.35">
      <c r="A10528" s="337">
        <v>32441</v>
      </c>
      <c r="B10528" s="338">
        <f t="shared" si="1644"/>
        <v>1988</v>
      </c>
      <c r="C10528" s="338">
        <f t="shared" si="1645"/>
        <v>10</v>
      </c>
      <c r="D10528" s="338">
        <f t="shared" si="1646"/>
        <v>25</v>
      </c>
      <c r="E10528" s="334">
        <v>0</v>
      </c>
      <c r="F10528" s="334">
        <v>0</v>
      </c>
      <c r="G10528" s="334">
        <v>0</v>
      </c>
      <c r="H10528" s="334">
        <v>0</v>
      </c>
      <c r="I10528" s="334">
        <v>0</v>
      </c>
      <c r="J10528" s="334">
        <v>0</v>
      </c>
      <c r="K10528" s="334">
        <v>0</v>
      </c>
      <c r="L10528" s="334">
        <v>0</v>
      </c>
      <c r="M10528" s="334">
        <v>0</v>
      </c>
      <c r="N10528" s="334">
        <v>0</v>
      </c>
      <c r="O10528" s="334">
        <v>0</v>
      </c>
      <c r="P10528" s="334">
        <v>0</v>
      </c>
      <c r="Q10528" s="334">
        <v>0</v>
      </c>
      <c r="R10528" s="334">
        <v>0</v>
      </c>
      <c r="S10528" s="334">
        <v>0</v>
      </c>
      <c r="T10528" s="334">
        <v>0</v>
      </c>
      <c r="U10528" s="334">
        <v>0</v>
      </c>
      <c r="V10528" s="334">
        <v>0</v>
      </c>
      <c r="W10528" s="334">
        <v>0</v>
      </c>
      <c r="X10528" s="334">
        <v>0</v>
      </c>
      <c r="Y10528" s="334">
        <v>0</v>
      </c>
      <c r="Z10528" s="334">
        <v>0</v>
      </c>
      <c r="AA10528" s="334">
        <v>0</v>
      </c>
      <c r="AB10528" s="334">
        <v>0</v>
      </c>
      <c r="AD10528" s="334">
        <v>0</v>
      </c>
      <c r="AE10528" s="334">
        <f t="shared" si="1647"/>
        <v>0</v>
      </c>
      <c r="AF10528" s="334">
        <f t="shared" si="1648"/>
        <v>0</v>
      </c>
      <c r="AG10528" s="340">
        <f t="shared" si="1649"/>
        <v>0</v>
      </c>
      <c r="AI10528" s="340">
        <f t="shared" si="1651"/>
        <v>0</v>
      </c>
      <c r="AJ10528" s="340">
        <f t="shared" si="1651"/>
        <v>0</v>
      </c>
      <c r="AK10528" s="340">
        <f t="shared" si="1651"/>
        <v>0</v>
      </c>
      <c r="AL10528" s="340">
        <f t="shared" si="1651"/>
        <v>0</v>
      </c>
      <c r="AM10528" s="340">
        <f t="shared" si="1651"/>
        <v>0</v>
      </c>
    </row>
    <row r="10529" spans="1:39" x14ac:dyDescent="0.35">
      <c r="A10529" s="337">
        <v>32442</v>
      </c>
      <c r="B10529" s="338">
        <f t="shared" si="1644"/>
        <v>1988</v>
      </c>
      <c r="C10529" s="338">
        <f t="shared" si="1645"/>
        <v>10</v>
      </c>
      <c r="D10529" s="338">
        <f t="shared" si="1646"/>
        <v>26</v>
      </c>
      <c r="E10529" s="334">
        <v>0</v>
      </c>
      <c r="F10529" s="334">
        <v>0</v>
      </c>
      <c r="G10529" s="334">
        <v>0</v>
      </c>
      <c r="H10529" s="334">
        <v>0</v>
      </c>
      <c r="I10529" s="334">
        <v>0</v>
      </c>
      <c r="J10529" s="334">
        <v>0.4</v>
      </c>
      <c r="K10529" s="334">
        <v>0.3</v>
      </c>
      <c r="L10529" s="334">
        <v>0.4</v>
      </c>
      <c r="M10529" s="334">
        <v>0.4</v>
      </c>
      <c r="N10529" s="334">
        <v>0.3</v>
      </c>
      <c r="O10529" s="334">
        <v>0.4</v>
      </c>
      <c r="P10529" s="334">
        <v>0.3</v>
      </c>
      <c r="Q10529" s="334">
        <v>0.4</v>
      </c>
      <c r="R10529" s="334">
        <v>0.4</v>
      </c>
      <c r="S10529" s="334">
        <v>0.3</v>
      </c>
      <c r="T10529" s="334">
        <v>0.4</v>
      </c>
      <c r="U10529" s="334">
        <v>0.4</v>
      </c>
      <c r="V10529" s="334">
        <v>0</v>
      </c>
      <c r="W10529" s="334">
        <v>0</v>
      </c>
      <c r="X10529" s="334">
        <v>0</v>
      </c>
      <c r="Y10529" s="334">
        <v>0.3</v>
      </c>
      <c r="Z10529" s="334">
        <v>0.4</v>
      </c>
      <c r="AA10529" s="334">
        <v>0.3</v>
      </c>
      <c r="AB10529" s="334">
        <v>0.4</v>
      </c>
      <c r="AD10529" s="334">
        <v>5.8</v>
      </c>
      <c r="AE10529" s="334">
        <f t="shared" si="1647"/>
        <v>5.8</v>
      </c>
      <c r="AF10529" s="334">
        <f t="shared" si="1648"/>
        <v>5.8</v>
      </c>
      <c r="AG10529" s="340">
        <f t="shared" si="1649"/>
        <v>0</v>
      </c>
      <c r="AI10529" s="340">
        <f t="shared" si="1651"/>
        <v>0</v>
      </c>
      <c r="AJ10529" s="340">
        <f t="shared" si="1651"/>
        <v>0</v>
      </c>
      <c r="AK10529" s="340">
        <f t="shared" si="1651"/>
        <v>0</v>
      </c>
      <c r="AL10529" s="340">
        <f t="shared" si="1651"/>
        <v>0</v>
      </c>
      <c r="AM10529" s="340">
        <f t="shared" si="1651"/>
        <v>0</v>
      </c>
    </row>
    <row r="10530" spans="1:39" x14ac:dyDescent="0.35">
      <c r="A10530" s="337">
        <v>32443</v>
      </c>
      <c r="B10530" s="338">
        <f t="shared" si="1644"/>
        <v>1988</v>
      </c>
      <c r="C10530" s="338">
        <f t="shared" si="1645"/>
        <v>10</v>
      </c>
      <c r="D10530" s="338">
        <f t="shared" si="1646"/>
        <v>27</v>
      </c>
      <c r="E10530" s="334">
        <v>0</v>
      </c>
      <c r="F10530" s="334">
        <v>0</v>
      </c>
      <c r="G10530" s="334">
        <v>0</v>
      </c>
      <c r="H10530" s="334">
        <v>0</v>
      </c>
      <c r="I10530" s="334">
        <v>0</v>
      </c>
      <c r="J10530" s="334">
        <v>0</v>
      </c>
      <c r="K10530" s="334">
        <v>0</v>
      </c>
      <c r="L10530" s="334">
        <v>0</v>
      </c>
      <c r="M10530" s="334">
        <v>0</v>
      </c>
      <c r="N10530" s="334">
        <v>0</v>
      </c>
      <c r="O10530" s="334">
        <v>0</v>
      </c>
      <c r="P10530" s="334">
        <v>0</v>
      </c>
      <c r="Q10530" s="334">
        <v>0</v>
      </c>
      <c r="R10530" s="334">
        <v>0</v>
      </c>
      <c r="S10530" s="334">
        <v>0</v>
      </c>
      <c r="T10530" s="334">
        <v>0</v>
      </c>
      <c r="U10530" s="334">
        <v>0</v>
      </c>
      <c r="V10530" s="334">
        <v>0</v>
      </c>
      <c r="W10530" s="334">
        <v>0</v>
      </c>
      <c r="X10530" s="334">
        <v>0</v>
      </c>
      <c r="Y10530" s="334">
        <v>0</v>
      </c>
      <c r="Z10530" s="334">
        <v>0</v>
      </c>
      <c r="AA10530" s="334">
        <v>0</v>
      </c>
      <c r="AB10530" s="334">
        <v>0</v>
      </c>
      <c r="AD10530" s="334">
        <v>0</v>
      </c>
      <c r="AE10530" s="334">
        <f t="shared" si="1647"/>
        <v>0</v>
      </c>
      <c r="AF10530" s="334">
        <f t="shared" si="1648"/>
        <v>0</v>
      </c>
      <c r="AG10530" s="340">
        <f t="shared" si="1649"/>
        <v>0</v>
      </c>
      <c r="AI10530" s="340">
        <f t="shared" si="1651"/>
        <v>0</v>
      </c>
      <c r="AJ10530" s="340">
        <f t="shared" si="1651"/>
        <v>0</v>
      </c>
      <c r="AK10530" s="340">
        <f t="shared" si="1651"/>
        <v>0</v>
      </c>
      <c r="AL10530" s="340">
        <f t="shared" si="1651"/>
        <v>0</v>
      </c>
      <c r="AM10530" s="340">
        <f t="shared" si="1651"/>
        <v>0</v>
      </c>
    </row>
    <row r="10531" spans="1:39" x14ac:dyDescent="0.35">
      <c r="A10531" s="337">
        <v>32444</v>
      </c>
      <c r="B10531" s="338">
        <f t="shared" si="1644"/>
        <v>1988</v>
      </c>
      <c r="C10531" s="338">
        <f t="shared" si="1645"/>
        <v>10</v>
      </c>
      <c r="D10531" s="338">
        <f t="shared" si="1646"/>
        <v>28</v>
      </c>
      <c r="E10531" s="334">
        <v>0</v>
      </c>
      <c r="F10531" s="334">
        <v>0</v>
      </c>
      <c r="G10531" s="334">
        <v>0</v>
      </c>
      <c r="H10531" s="334">
        <v>0</v>
      </c>
      <c r="I10531" s="334">
        <v>0</v>
      </c>
      <c r="J10531" s="334">
        <v>0</v>
      </c>
      <c r="K10531" s="334">
        <v>0</v>
      </c>
      <c r="L10531" s="334">
        <v>0</v>
      </c>
      <c r="M10531" s="334">
        <v>0</v>
      </c>
      <c r="N10531" s="334">
        <v>0</v>
      </c>
      <c r="O10531" s="334">
        <v>0</v>
      </c>
      <c r="P10531" s="334">
        <v>0</v>
      </c>
      <c r="Q10531" s="334">
        <v>0</v>
      </c>
      <c r="R10531" s="334">
        <v>0</v>
      </c>
      <c r="S10531" s="334">
        <v>0</v>
      </c>
      <c r="T10531" s="334">
        <v>0</v>
      </c>
      <c r="U10531" s="334">
        <v>0</v>
      </c>
      <c r="V10531" s="334">
        <v>0</v>
      </c>
      <c r="W10531" s="334">
        <v>0</v>
      </c>
      <c r="X10531" s="334">
        <v>0</v>
      </c>
      <c r="Y10531" s="334">
        <v>0</v>
      </c>
      <c r="Z10531" s="334">
        <v>0</v>
      </c>
      <c r="AA10531" s="334">
        <v>0</v>
      </c>
      <c r="AB10531" s="334">
        <v>0</v>
      </c>
      <c r="AD10531" s="334">
        <v>0</v>
      </c>
      <c r="AE10531" s="334">
        <f t="shared" si="1647"/>
        <v>0</v>
      </c>
      <c r="AF10531" s="334">
        <f t="shared" si="1648"/>
        <v>0</v>
      </c>
      <c r="AG10531" s="340">
        <f t="shared" si="1649"/>
        <v>0</v>
      </c>
      <c r="AI10531" s="340">
        <f t="shared" si="1651"/>
        <v>0</v>
      </c>
      <c r="AJ10531" s="340">
        <f t="shared" si="1651"/>
        <v>0</v>
      </c>
      <c r="AK10531" s="340">
        <f t="shared" si="1651"/>
        <v>0</v>
      </c>
      <c r="AL10531" s="340">
        <f t="shared" si="1651"/>
        <v>0</v>
      </c>
      <c r="AM10531" s="340">
        <f t="shared" si="1651"/>
        <v>0</v>
      </c>
    </row>
    <row r="10532" spans="1:39" x14ac:dyDescent="0.35">
      <c r="A10532" s="337">
        <v>32445</v>
      </c>
      <c r="B10532" s="338">
        <f t="shared" si="1644"/>
        <v>1988</v>
      </c>
      <c r="C10532" s="338">
        <f t="shared" si="1645"/>
        <v>10</v>
      </c>
      <c r="D10532" s="338">
        <f t="shared" si="1646"/>
        <v>29</v>
      </c>
      <c r="E10532" s="334">
        <v>0</v>
      </c>
      <c r="F10532" s="334">
        <v>0</v>
      </c>
      <c r="G10532" s="334">
        <v>0</v>
      </c>
      <c r="H10532" s="334">
        <v>0</v>
      </c>
      <c r="I10532" s="334">
        <v>0</v>
      </c>
      <c r="J10532" s="334">
        <v>0</v>
      </c>
      <c r="K10532" s="334">
        <v>0</v>
      </c>
      <c r="L10532" s="334">
        <v>0</v>
      </c>
      <c r="M10532" s="334">
        <v>0</v>
      </c>
      <c r="N10532" s="334">
        <v>0</v>
      </c>
      <c r="O10532" s="334">
        <v>0</v>
      </c>
      <c r="P10532" s="334">
        <v>0</v>
      </c>
      <c r="Q10532" s="334">
        <v>0</v>
      </c>
      <c r="R10532" s="334">
        <v>0</v>
      </c>
      <c r="S10532" s="334">
        <v>0</v>
      </c>
      <c r="T10532" s="334">
        <v>0</v>
      </c>
      <c r="U10532" s="334">
        <v>0</v>
      </c>
      <c r="V10532" s="334">
        <v>0</v>
      </c>
      <c r="W10532" s="334">
        <v>0</v>
      </c>
      <c r="X10532" s="334">
        <v>0</v>
      </c>
      <c r="Y10532" s="334">
        <v>0</v>
      </c>
      <c r="Z10532" s="334">
        <v>0</v>
      </c>
      <c r="AA10532" s="334">
        <v>0</v>
      </c>
      <c r="AB10532" s="334">
        <v>0</v>
      </c>
      <c r="AD10532" s="334">
        <v>0</v>
      </c>
      <c r="AE10532" s="334">
        <f t="shared" si="1647"/>
        <v>0</v>
      </c>
      <c r="AF10532" s="334">
        <f t="shared" si="1648"/>
        <v>0</v>
      </c>
      <c r="AG10532" s="340">
        <f t="shared" si="1649"/>
        <v>0</v>
      </c>
      <c r="AI10532" s="340">
        <f t="shared" ref="AI10532:AM10547" si="1652">IF($C10532=AI$1,$AF10532,0)</f>
        <v>0</v>
      </c>
      <c r="AJ10532" s="340">
        <f t="shared" si="1652"/>
        <v>0</v>
      </c>
      <c r="AK10532" s="340">
        <f t="shared" si="1652"/>
        <v>0</v>
      </c>
      <c r="AL10532" s="340">
        <f t="shared" si="1652"/>
        <v>0</v>
      </c>
      <c r="AM10532" s="340">
        <f t="shared" si="1652"/>
        <v>0</v>
      </c>
    </row>
    <row r="10533" spans="1:39" x14ac:dyDescent="0.35">
      <c r="A10533" s="337">
        <v>32446</v>
      </c>
      <c r="B10533" s="338">
        <f t="shared" si="1644"/>
        <v>1988</v>
      </c>
      <c r="C10533" s="338">
        <f t="shared" si="1645"/>
        <v>10</v>
      </c>
      <c r="D10533" s="338">
        <f t="shared" si="1646"/>
        <v>30</v>
      </c>
      <c r="E10533" s="334">
        <v>0</v>
      </c>
      <c r="F10533" s="334">
        <v>0</v>
      </c>
      <c r="G10533" s="334">
        <v>0</v>
      </c>
      <c r="H10533" s="334">
        <v>0</v>
      </c>
      <c r="I10533" s="334">
        <v>0</v>
      </c>
      <c r="J10533" s="334">
        <v>0</v>
      </c>
      <c r="K10533" s="334">
        <v>0</v>
      </c>
      <c r="L10533" s="334">
        <v>0</v>
      </c>
      <c r="M10533" s="334">
        <v>0</v>
      </c>
      <c r="N10533" s="334">
        <v>0</v>
      </c>
      <c r="O10533" s="334">
        <v>0</v>
      </c>
      <c r="P10533" s="334">
        <v>0</v>
      </c>
      <c r="Q10533" s="334">
        <v>0</v>
      </c>
      <c r="R10533" s="334">
        <v>0</v>
      </c>
      <c r="S10533" s="334">
        <v>0</v>
      </c>
      <c r="T10533" s="334">
        <v>0</v>
      </c>
      <c r="U10533" s="334">
        <v>0</v>
      </c>
      <c r="V10533" s="334">
        <v>0</v>
      </c>
      <c r="W10533" s="334">
        <v>0</v>
      </c>
      <c r="X10533" s="334">
        <v>0</v>
      </c>
      <c r="Y10533" s="334">
        <v>0</v>
      </c>
      <c r="Z10533" s="334">
        <v>0</v>
      </c>
      <c r="AA10533" s="334">
        <v>0</v>
      </c>
      <c r="AB10533" s="334">
        <v>0</v>
      </c>
      <c r="AD10533" s="334">
        <v>0</v>
      </c>
      <c r="AE10533" s="334">
        <f t="shared" si="1647"/>
        <v>0</v>
      </c>
      <c r="AF10533" s="334">
        <f t="shared" si="1648"/>
        <v>0</v>
      </c>
      <c r="AG10533" s="340">
        <f t="shared" si="1649"/>
        <v>0</v>
      </c>
      <c r="AI10533" s="340">
        <f t="shared" si="1652"/>
        <v>0</v>
      </c>
      <c r="AJ10533" s="340">
        <f t="shared" si="1652"/>
        <v>0</v>
      </c>
      <c r="AK10533" s="340">
        <f t="shared" si="1652"/>
        <v>0</v>
      </c>
      <c r="AL10533" s="340">
        <f t="shared" si="1652"/>
        <v>0</v>
      </c>
      <c r="AM10533" s="340">
        <f t="shared" si="1652"/>
        <v>0</v>
      </c>
    </row>
    <row r="10534" spans="1:39" x14ac:dyDescent="0.35">
      <c r="A10534" s="337">
        <v>32447</v>
      </c>
      <c r="B10534" s="338">
        <f t="shared" si="1644"/>
        <v>1988</v>
      </c>
      <c r="C10534" s="338">
        <f t="shared" si="1645"/>
        <v>10</v>
      </c>
      <c r="D10534" s="338">
        <f t="shared" si="1646"/>
        <v>31</v>
      </c>
      <c r="E10534" s="334">
        <v>0</v>
      </c>
      <c r="F10534" s="334">
        <v>0</v>
      </c>
      <c r="G10534" s="334">
        <v>0</v>
      </c>
      <c r="H10534" s="334">
        <v>0</v>
      </c>
      <c r="I10534" s="334">
        <v>0</v>
      </c>
      <c r="J10534" s="334">
        <v>0</v>
      </c>
      <c r="K10534" s="334">
        <v>0</v>
      </c>
      <c r="L10534" s="334">
        <v>0</v>
      </c>
      <c r="M10534" s="334">
        <v>0</v>
      </c>
      <c r="N10534" s="334">
        <v>0</v>
      </c>
      <c r="O10534" s="334">
        <v>0</v>
      </c>
      <c r="P10534" s="334">
        <v>0</v>
      </c>
      <c r="Q10534" s="334">
        <v>0</v>
      </c>
      <c r="R10534" s="334">
        <v>0</v>
      </c>
      <c r="S10534" s="334">
        <v>0</v>
      </c>
      <c r="T10534" s="334">
        <v>0</v>
      </c>
      <c r="U10534" s="334">
        <v>0</v>
      </c>
      <c r="V10534" s="334">
        <v>0</v>
      </c>
      <c r="W10534" s="334">
        <v>0</v>
      </c>
      <c r="X10534" s="334">
        <v>0</v>
      </c>
      <c r="Y10534" s="334">
        <v>0</v>
      </c>
      <c r="Z10534" s="334">
        <v>0</v>
      </c>
      <c r="AA10534" s="334">
        <v>0</v>
      </c>
      <c r="AB10534" s="334">
        <v>0</v>
      </c>
      <c r="AD10534" s="334">
        <v>0</v>
      </c>
      <c r="AE10534" s="334">
        <f t="shared" si="1647"/>
        <v>0</v>
      </c>
      <c r="AF10534" s="334">
        <f t="shared" si="1648"/>
        <v>0</v>
      </c>
      <c r="AG10534" s="340">
        <f t="shared" si="1649"/>
        <v>0</v>
      </c>
      <c r="AI10534" s="340">
        <f t="shared" si="1652"/>
        <v>0</v>
      </c>
      <c r="AJ10534" s="340">
        <f t="shared" si="1652"/>
        <v>0</v>
      </c>
      <c r="AK10534" s="340">
        <f t="shared" si="1652"/>
        <v>0</v>
      </c>
      <c r="AL10534" s="340">
        <f t="shared" si="1652"/>
        <v>0</v>
      </c>
      <c r="AM10534" s="340">
        <f t="shared" si="1652"/>
        <v>0</v>
      </c>
    </row>
    <row r="10535" spans="1:39" x14ac:dyDescent="0.35">
      <c r="A10535" s="337">
        <v>32448</v>
      </c>
      <c r="B10535" s="338">
        <f t="shared" si="1644"/>
        <v>1988</v>
      </c>
      <c r="C10535" s="338">
        <f t="shared" si="1645"/>
        <v>11</v>
      </c>
      <c r="D10535" s="338">
        <f t="shared" si="1646"/>
        <v>1</v>
      </c>
      <c r="E10535" s="334">
        <v>0</v>
      </c>
      <c r="F10535" s="334">
        <v>0</v>
      </c>
      <c r="G10535" s="334">
        <v>0</v>
      </c>
      <c r="H10535" s="334">
        <v>0</v>
      </c>
      <c r="I10535" s="334">
        <v>0</v>
      </c>
      <c r="J10535" s="334">
        <v>0</v>
      </c>
      <c r="K10535" s="334">
        <v>0</v>
      </c>
      <c r="L10535" s="334">
        <v>0</v>
      </c>
      <c r="M10535" s="334">
        <v>0</v>
      </c>
      <c r="N10535" s="334">
        <v>0</v>
      </c>
      <c r="O10535" s="334">
        <v>0</v>
      </c>
      <c r="P10535" s="334">
        <v>0</v>
      </c>
      <c r="Q10535" s="334">
        <v>0</v>
      </c>
      <c r="R10535" s="334">
        <v>0</v>
      </c>
      <c r="S10535" s="334">
        <v>0</v>
      </c>
      <c r="T10535" s="334">
        <v>0</v>
      </c>
      <c r="U10535" s="334">
        <v>0</v>
      </c>
      <c r="V10535" s="334">
        <v>0</v>
      </c>
      <c r="W10535" s="334">
        <v>0</v>
      </c>
      <c r="X10535" s="334">
        <v>0</v>
      </c>
      <c r="Y10535" s="334">
        <v>0</v>
      </c>
      <c r="Z10535" s="334">
        <v>0</v>
      </c>
      <c r="AA10535" s="334">
        <v>0</v>
      </c>
      <c r="AB10535" s="334">
        <v>0</v>
      </c>
      <c r="AD10535" s="334">
        <v>0</v>
      </c>
      <c r="AE10535" s="334">
        <f t="shared" si="1647"/>
        <v>0</v>
      </c>
      <c r="AF10535" s="334">
        <f t="shared" si="1648"/>
        <v>0</v>
      </c>
      <c r="AG10535" s="340">
        <f t="shared" si="1649"/>
        <v>0</v>
      </c>
      <c r="AI10535" s="340">
        <f t="shared" si="1652"/>
        <v>0</v>
      </c>
      <c r="AJ10535" s="340">
        <f t="shared" si="1652"/>
        <v>0</v>
      </c>
      <c r="AK10535" s="340">
        <f t="shared" si="1652"/>
        <v>0</v>
      </c>
      <c r="AL10535" s="340">
        <f t="shared" si="1652"/>
        <v>0</v>
      </c>
      <c r="AM10535" s="340">
        <f t="shared" si="1652"/>
        <v>0</v>
      </c>
    </row>
    <row r="10536" spans="1:39" x14ac:dyDescent="0.35">
      <c r="A10536" s="337">
        <v>32449</v>
      </c>
      <c r="B10536" s="338">
        <f t="shared" si="1644"/>
        <v>1988</v>
      </c>
      <c r="C10536" s="338">
        <f t="shared" si="1645"/>
        <v>11</v>
      </c>
      <c r="D10536" s="338">
        <f t="shared" si="1646"/>
        <v>2</v>
      </c>
      <c r="E10536" s="334">
        <v>0</v>
      </c>
      <c r="F10536" s="334">
        <v>0</v>
      </c>
      <c r="G10536" s="334">
        <v>0</v>
      </c>
      <c r="H10536" s="334">
        <v>0</v>
      </c>
      <c r="I10536" s="334">
        <v>0</v>
      </c>
      <c r="J10536" s="334">
        <v>0</v>
      </c>
      <c r="K10536" s="334">
        <v>0</v>
      </c>
      <c r="L10536" s="334">
        <v>0</v>
      </c>
      <c r="M10536" s="334">
        <v>0</v>
      </c>
      <c r="N10536" s="334">
        <v>0</v>
      </c>
      <c r="O10536" s="334">
        <v>0</v>
      </c>
      <c r="P10536" s="334">
        <v>0</v>
      </c>
      <c r="Q10536" s="334">
        <v>0</v>
      </c>
      <c r="R10536" s="334">
        <v>0</v>
      </c>
      <c r="S10536" s="334">
        <v>0</v>
      </c>
      <c r="T10536" s="334">
        <v>0</v>
      </c>
      <c r="U10536" s="334">
        <v>0</v>
      </c>
      <c r="V10536" s="334">
        <v>0</v>
      </c>
      <c r="W10536" s="334">
        <v>0</v>
      </c>
      <c r="X10536" s="334">
        <v>0</v>
      </c>
      <c r="Y10536" s="334">
        <v>0</v>
      </c>
      <c r="Z10536" s="334">
        <v>0</v>
      </c>
      <c r="AA10536" s="334">
        <v>0</v>
      </c>
      <c r="AB10536" s="334">
        <v>0</v>
      </c>
      <c r="AD10536" s="334">
        <v>0</v>
      </c>
      <c r="AE10536" s="334">
        <f t="shared" si="1647"/>
        <v>0</v>
      </c>
      <c r="AF10536" s="334">
        <f t="shared" si="1648"/>
        <v>0</v>
      </c>
      <c r="AG10536" s="340">
        <f t="shared" si="1649"/>
        <v>0</v>
      </c>
      <c r="AI10536" s="340">
        <f t="shared" si="1652"/>
        <v>0</v>
      </c>
      <c r="AJ10536" s="340">
        <f t="shared" si="1652"/>
        <v>0</v>
      </c>
      <c r="AK10536" s="340">
        <f t="shared" si="1652"/>
        <v>0</v>
      </c>
      <c r="AL10536" s="340">
        <f t="shared" si="1652"/>
        <v>0</v>
      </c>
      <c r="AM10536" s="340">
        <f t="shared" si="1652"/>
        <v>0</v>
      </c>
    </row>
    <row r="10537" spans="1:39" x14ac:dyDescent="0.35">
      <c r="A10537" s="337">
        <v>32450</v>
      </c>
      <c r="B10537" s="338">
        <f t="shared" si="1644"/>
        <v>1988</v>
      </c>
      <c r="C10537" s="338">
        <f t="shared" si="1645"/>
        <v>11</v>
      </c>
      <c r="D10537" s="338">
        <f t="shared" si="1646"/>
        <v>3</v>
      </c>
      <c r="E10537" s="334">
        <v>0</v>
      </c>
      <c r="F10537" s="334">
        <v>0</v>
      </c>
      <c r="G10537" s="334">
        <v>0</v>
      </c>
      <c r="H10537" s="334">
        <v>0</v>
      </c>
      <c r="I10537" s="334">
        <v>0</v>
      </c>
      <c r="J10537" s="334">
        <v>0</v>
      </c>
      <c r="K10537" s="334">
        <v>0</v>
      </c>
      <c r="L10537" s="334">
        <v>0</v>
      </c>
      <c r="M10537" s="334">
        <v>0</v>
      </c>
      <c r="N10537" s="334">
        <v>0</v>
      </c>
      <c r="O10537" s="334">
        <v>0</v>
      </c>
      <c r="P10537" s="334">
        <v>0</v>
      </c>
      <c r="Q10537" s="334">
        <v>0</v>
      </c>
      <c r="R10537" s="334">
        <v>0</v>
      </c>
      <c r="S10537" s="334">
        <v>0</v>
      </c>
      <c r="T10537" s="334">
        <v>0</v>
      </c>
      <c r="U10537" s="334">
        <v>0</v>
      </c>
      <c r="V10537" s="334">
        <v>0</v>
      </c>
      <c r="W10537" s="334">
        <v>0</v>
      </c>
      <c r="X10537" s="334">
        <v>0</v>
      </c>
      <c r="Y10537" s="334">
        <v>0</v>
      </c>
      <c r="Z10537" s="334">
        <v>0</v>
      </c>
      <c r="AA10537" s="334">
        <v>0</v>
      </c>
      <c r="AB10537" s="334">
        <v>0</v>
      </c>
      <c r="AD10537" s="334">
        <v>0</v>
      </c>
      <c r="AE10537" s="334">
        <f t="shared" si="1647"/>
        <v>0</v>
      </c>
      <c r="AF10537" s="334">
        <f t="shared" si="1648"/>
        <v>0</v>
      </c>
      <c r="AG10537" s="340">
        <f t="shared" si="1649"/>
        <v>0</v>
      </c>
      <c r="AI10537" s="340">
        <f t="shared" si="1652"/>
        <v>0</v>
      </c>
      <c r="AJ10537" s="340">
        <f t="shared" si="1652"/>
        <v>0</v>
      </c>
      <c r="AK10537" s="340">
        <f t="shared" si="1652"/>
        <v>0</v>
      </c>
      <c r="AL10537" s="340">
        <f t="shared" si="1652"/>
        <v>0</v>
      </c>
      <c r="AM10537" s="340">
        <f t="shared" si="1652"/>
        <v>0</v>
      </c>
    </row>
    <row r="10538" spans="1:39" x14ac:dyDescent="0.35">
      <c r="A10538" s="337">
        <v>32451</v>
      </c>
      <c r="B10538" s="338">
        <f t="shared" si="1644"/>
        <v>1988</v>
      </c>
      <c r="C10538" s="338">
        <f t="shared" si="1645"/>
        <v>11</v>
      </c>
      <c r="D10538" s="338">
        <f t="shared" si="1646"/>
        <v>4</v>
      </c>
      <c r="E10538" s="334">
        <v>0</v>
      </c>
      <c r="F10538" s="334">
        <v>0</v>
      </c>
      <c r="G10538" s="334">
        <v>0</v>
      </c>
      <c r="H10538" s="334">
        <v>0</v>
      </c>
      <c r="I10538" s="334">
        <v>0</v>
      </c>
      <c r="J10538" s="334">
        <v>0</v>
      </c>
      <c r="K10538" s="334">
        <v>0</v>
      </c>
      <c r="L10538" s="334">
        <v>0</v>
      </c>
      <c r="M10538" s="334">
        <v>0</v>
      </c>
      <c r="N10538" s="334">
        <v>0</v>
      </c>
      <c r="O10538" s="334">
        <v>0</v>
      </c>
      <c r="P10538" s="334">
        <v>0</v>
      </c>
      <c r="Q10538" s="334">
        <v>0</v>
      </c>
      <c r="R10538" s="334">
        <v>0</v>
      </c>
      <c r="S10538" s="334">
        <v>0</v>
      </c>
      <c r="T10538" s="334">
        <v>0</v>
      </c>
      <c r="U10538" s="334">
        <v>0</v>
      </c>
      <c r="V10538" s="334">
        <v>0</v>
      </c>
      <c r="W10538" s="334">
        <v>0</v>
      </c>
      <c r="X10538" s="334">
        <v>0</v>
      </c>
      <c r="Y10538" s="334">
        <v>0</v>
      </c>
      <c r="Z10538" s="334">
        <v>0</v>
      </c>
      <c r="AA10538" s="334">
        <v>0</v>
      </c>
      <c r="AB10538" s="334">
        <v>0</v>
      </c>
      <c r="AD10538" s="334">
        <v>0</v>
      </c>
      <c r="AE10538" s="334">
        <f t="shared" si="1647"/>
        <v>0</v>
      </c>
      <c r="AF10538" s="334">
        <f t="shared" si="1648"/>
        <v>0</v>
      </c>
      <c r="AG10538" s="340">
        <f t="shared" si="1649"/>
        <v>0</v>
      </c>
      <c r="AI10538" s="340">
        <f t="shared" si="1652"/>
        <v>0</v>
      </c>
      <c r="AJ10538" s="340">
        <f t="shared" si="1652"/>
        <v>0</v>
      </c>
      <c r="AK10538" s="340">
        <f t="shared" si="1652"/>
        <v>0</v>
      </c>
      <c r="AL10538" s="340">
        <f t="shared" si="1652"/>
        <v>0</v>
      </c>
      <c r="AM10538" s="340">
        <f t="shared" si="1652"/>
        <v>0</v>
      </c>
    </row>
    <row r="10539" spans="1:39" x14ac:dyDescent="0.35">
      <c r="A10539" s="337">
        <v>32452</v>
      </c>
      <c r="B10539" s="338">
        <f t="shared" si="1644"/>
        <v>1988</v>
      </c>
      <c r="C10539" s="338">
        <f t="shared" si="1645"/>
        <v>11</v>
      </c>
      <c r="D10539" s="338">
        <f t="shared" si="1646"/>
        <v>5</v>
      </c>
      <c r="E10539" s="334">
        <v>0</v>
      </c>
      <c r="F10539" s="334">
        <v>0</v>
      </c>
      <c r="G10539" s="334">
        <v>0</v>
      </c>
      <c r="H10539" s="334">
        <v>0</v>
      </c>
      <c r="I10539" s="334">
        <v>0</v>
      </c>
      <c r="J10539" s="334">
        <v>0</v>
      </c>
      <c r="K10539" s="334">
        <v>0</v>
      </c>
      <c r="L10539" s="334">
        <v>0</v>
      </c>
      <c r="M10539" s="334">
        <v>0</v>
      </c>
      <c r="N10539" s="334">
        <v>0</v>
      </c>
      <c r="O10539" s="334">
        <v>0</v>
      </c>
      <c r="P10539" s="334">
        <v>0</v>
      </c>
      <c r="Q10539" s="334">
        <v>0</v>
      </c>
      <c r="R10539" s="334">
        <v>0</v>
      </c>
      <c r="S10539" s="334">
        <v>0</v>
      </c>
      <c r="T10539" s="334">
        <v>0</v>
      </c>
      <c r="U10539" s="334">
        <v>0</v>
      </c>
      <c r="V10539" s="334">
        <v>0</v>
      </c>
      <c r="W10539" s="334">
        <v>0</v>
      </c>
      <c r="X10539" s="334">
        <v>0</v>
      </c>
      <c r="Y10539" s="334">
        <v>0</v>
      </c>
      <c r="Z10539" s="334">
        <v>0</v>
      </c>
      <c r="AA10539" s="334">
        <v>0</v>
      </c>
      <c r="AB10539" s="334">
        <v>0</v>
      </c>
      <c r="AD10539" s="334">
        <v>0</v>
      </c>
      <c r="AE10539" s="334">
        <f t="shared" si="1647"/>
        <v>0</v>
      </c>
      <c r="AF10539" s="334">
        <f t="shared" si="1648"/>
        <v>0</v>
      </c>
      <c r="AG10539" s="340">
        <f t="shared" si="1649"/>
        <v>0</v>
      </c>
      <c r="AI10539" s="340">
        <f t="shared" si="1652"/>
        <v>0</v>
      </c>
      <c r="AJ10539" s="340">
        <f t="shared" si="1652"/>
        <v>0</v>
      </c>
      <c r="AK10539" s="340">
        <f t="shared" si="1652"/>
        <v>0</v>
      </c>
      <c r="AL10539" s="340">
        <f t="shared" si="1652"/>
        <v>0</v>
      </c>
      <c r="AM10539" s="340">
        <f t="shared" si="1652"/>
        <v>0</v>
      </c>
    </row>
    <row r="10540" spans="1:39" x14ac:dyDescent="0.35">
      <c r="A10540" s="337">
        <v>32453</v>
      </c>
      <c r="B10540" s="338">
        <f t="shared" si="1644"/>
        <v>1988</v>
      </c>
      <c r="C10540" s="338">
        <f t="shared" si="1645"/>
        <v>11</v>
      </c>
      <c r="D10540" s="338">
        <f t="shared" si="1646"/>
        <v>6</v>
      </c>
      <c r="E10540" s="334">
        <v>0</v>
      </c>
      <c r="F10540" s="334">
        <v>0</v>
      </c>
      <c r="G10540" s="334">
        <v>0</v>
      </c>
      <c r="H10540" s="334">
        <v>0</v>
      </c>
      <c r="I10540" s="334">
        <v>0</v>
      </c>
      <c r="J10540" s="334">
        <v>0</v>
      </c>
      <c r="K10540" s="334">
        <v>0</v>
      </c>
      <c r="L10540" s="334">
        <v>0</v>
      </c>
      <c r="M10540" s="334">
        <v>0</v>
      </c>
      <c r="N10540" s="334">
        <v>0.8</v>
      </c>
      <c r="O10540" s="334">
        <v>0.7</v>
      </c>
      <c r="P10540" s="334">
        <v>0.8</v>
      </c>
      <c r="Q10540" s="334">
        <v>0</v>
      </c>
      <c r="R10540" s="334">
        <v>0</v>
      </c>
      <c r="S10540" s="334">
        <v>0</v>
      </c>
      <c r="T10540" s="334">
        <v>0</v>
      </c>
      <c r="U10540" s="334">
        <v>0</v>
      </c>
      <c r="V10540" s="334">
        <v>0</v>
      </c>
      <c r="W10540" s="334">
        <v>0</v>
      </c>
      <c r="X10540" s="334">
        <v>0</v>
      </c>
      <c r="Y10540" s="334">
        <v>0</v>
      </c>
      <c r="Z10540" s="334">
        <v>0</v>
      </c>
      <c r="AA10540" s="334">
        <v>0</v>
      </c>
      <c r="AB10540" s="334">
        <v>0</v>
      </c>
      <c r="AD10540" s="334">
        <v>2.2999999999999998</v>
      </c>
      <c r="AE10540" s="334">
        <f t="shared" si="1647"/>
        <v>2.2999999999999998</v>
      </c>
      <c r="AF10540" s="334">
        <f t="shared" si="1648"/>
        <v>2.2999999999999998</v>
      </c>
      <c r="AG10540" s="340">
        <f t="shared" si="1649"/>
        <v>0</v>
      </c>
      <c r="AI10540" s="340">
        <f t="shared" si="1652"/>
        <v>0</v>
      </c>
      <c r="AJ10540" s="340">
        <f t="shared" si="1652"/>
        <v>0</v>
      </c>
      <c r="AK10540" s="340">
        <f t="shared" si="1652"/>
        <v>0</v>
      </c>
      <c r="AL10540" s="340">
        <f t="shared" si="1652"/>
        <v>0</v>
      </c>
      <c r="AM10540" s="340">
        <f t="shared" si="1652"/>
        <v>0</v>
      </c>
    </row>
    <row r="10541" spans="1:39" x14ac:dyDescent="0.35">
      <c r="A10541" s="337">
        <v>32454</v>
      </c>
      <c r="B10541" s="338">
        <f t="shared" si="1644"/>
        <v>1988</v>
      </c>
      <c r="C10541" s="338">
        <f t="shared" si="1645"/>
        <v>11</v>
      </c>
      <c r="D10541" s="338">
        <f t="shared" si="1646"/>
        <v>7</v>
      </c>
      <c r="E10541" s="334">
        <v>0</v>
      </c>
      <c r="F10541" s="334">
        <v>0</v>
      </c>
      <c r="G10541" s="334">
        <v>0</v>
      </c>
      <c r="H10541" s="334">
        <v>0</v>
      </c>
      <c r="I10541" s="334">
        <v>0</v>
      </c>
      <c r="J10541" s="334">
        <v>0</v>
      </c>
      <c r="K10541" s="334">
        <v>0</v>
      </c>
      <c r="L10541" s="334">
        <v>0</v>
      </c>
      <c r="M10541" s="334">
        <v>0</v>
      </c>
      <c r="N10541" s="334">
        <v>0</v>
      </c>
      <c r="O10541" s="334">
        <v>0</v>
      </c>
      <c r="P10541" s="334">
        <v>0</v>
      </c>
      <c r="Q10541" s="334">
        <v>0</v>
      </c>
      <c r="R10541" s="334">
        <v>0</v>
      </c>
      <c r="S10541" s="334">
        <v>0</v>
      </c>
      <c r="T10541" s="334">
        <v>0</v>
      </c>
      <c r="U10541" s="334">
        <v>0</v>
      </c>
      <c r="V10541" s="334">
        <v>0</v>
      </c>
      <c r="W10541" s="334">
        <v>0</v>
      </c>
      <c r="X10541" s="334">
        <v>0</v>
      </c>
      <c r="Y10541" s="334">
        <v>0</v>
      </c>
      <c r="Z10541" s="334">
        <v>0</v>
      </c>
      <c r="AA10541" s="334">
        <v>0</v>
      </c>
      <c r="AB10541" s="334">
        <v>0</v>
      </c>
      <c r="AD10541" s="334">
        <v>0</v>
      </c>
      <c r="AE10541" s="334">
        <f t="shared" si="1647"/>
        <v>0</v>
      </c>
      <c r="AF10541" s="334">
        <f t="shared" si="1648"/>
        <v>0</v>
      </c>
      <c r="AG10541" s="340">
        <f t="shared" si="1649"/>
        <v>0</v>
      </c>
      <c r="AI10541" s="340">
        <f t="shared" si="1652"/>
        <v>0</v>
      </c>
      <c r="AJ10541" s="340">
        <f t="shared" si="1652"/>
        <v>0</v>
      </c>
      <c r="AK10541" s="340">
        <f t="shared" si="1652"/>
        <v>0</v>
      </c>
      <c r="AL10541" s="340">
        <f t="shared" si="1652"/>
        <v>0</v>
      </c>
      <c r="AM10541" s="340">
        <f t="shared" si="1652"/>
        <v>0</v>
      </c>
    </row>
    <row r="10542" spans="1:39" x14ac:dyDescent="0.35">
      <c r="A10542" s="337">
        <v>32455</v>
      </c>
      <c r="B10542" s="338">
        <f t="shared" si="1644"/>
        <v>1988</v>
      </c>
      <c r="C10542" s="338">
        <f t="shared" si="1645"/>
        <v>11</v>
      </c>
      <c r="D10542" s="338">
        <f t="shared" si="1646"/>
        <v>8</v>
      </c>
      <c r="E10542" s="334">
        <v>0</v>
      </c>
      <c r="F10542" s="334">
        <v>0</v>
      </c>
      <c r="G10542" s="334">
        <v>0</v>
      </c>
      <c r="H10542" s="334">
        <v>0</v>
      </c>
      <c r="I10542" s="334">
        <v>0</v>
      </c>
      <c r="J10542" s="334">
        <v>0</v>
      </c>
      <c r="K10542" s="334">
        <v>0</v>
      </c>
      <c r="L10542" s="334">
        <v>0</v>
      </c>
      <c r="M10542" s="334">
        <v>0</v>
      </c>
      <c r="N10542" s="334">
        <v>0</v>
      </c>
      <c r="O10542" s="334">
        <v>0</v>
      </c>
      <c r="P10542" s="334">
        <v>0</v>
      </c>
      <c r="Q10542" s="334">
        <v>0</v>
      </c>
      <c r="R10542" s="334">
        <v>0</v>
      </c>
      <c r="S10542" s="334">
        <v>0</v>
      </c>
      <c r="T10542" s="334">
        <v>0</v>
      </c>
      <c r="U10542" s="334">
        <v>0</v>
      </c>
      <c r="V10542" s="334">
        <v>0</v>
      </c>
      <c r="W10542" s="334">
        <v>0</v>
      </c>
      <c r="X10542" s="334">
        <v>0</v>
      </c>
      <c r="Y10542" s="334">
        <v>0</v>
      </c>
      <c r="Z10542" s="334">
        <v>0</v>
      </c>
      <c r="AA10542" s="334">
        <v>0</v>
      </c>
      <c r="AB10542" s="334">
        <v>0</v>
      </c>
      <c r="AD10542" s="334">
        <v>0</v>
      </c>
      <c r="AE10542" s="334">
        <f t="shared" si="1647"/>
        <v>0</v>
      </c>
      <c r="AF10542" s="334">
        <f t="shared" si="1648"/>
        <v>0</v>
      </c>
      <c r="AG10542" s="340">
        <f t="shared" si="1649"/>
        <v>0</v>
      </c>
      <c r="AI10542" s="340">
        <f t="shared" si="1652"/>
        <v>0</v>
      </c>
      <c r="AJ10542" s="340">
        <f t="shared" si="1652"/>
        <v>0</v>
      </c>
      <c r="AK10542" s="340">
        <f t="shared" si="1652"/>
        <v>0</v>
      </c>
      <c r="AL10542" s="340">
        <f t="shared" si="1652"/>
        <v>0</v>
      </c>
      <c r="AM10542" s="340">
        <f t="shared" si="1652"/>
        <v>0</v>
      </c>
    </row>
    <row r="10543" spans="1:39" x14ac:dyDescent="0.35">
      <c r="A10543" s="337">
        <v>32456</v>
      </c>
      <c r="B10543" s="338">
        <f t="shared" si="1644"/>
        <v>1988</v>
      </c>
      <c r="C10543" s="338">
        <f t="shared" si="1645"/>
        <v>11</v>
      </c>
      <c r="D10543" s="338">
        <f t="shared" si="1646"/>
        <v>9</v>
      </c>
      <c r="E10543" s="334">
        <v>0</v>
      </c>
      <c r="F10543" s="334">
        <v>0</v>
      </c>
      <c r="G10543" s="334">
        <v>0</v>
      </c>
      <c r="H10543" s="334">
        <v>0</v>
      </c>
      <c r="I10543" s="334">
        <v>0</v>
      </c>
      <c r="J10543" s="334">
        <v>0</v>
      </c>
      <c r="K10543" s="334">
        <v>0</v>
      </c>
      <c r="L10543" s="334">
        <v>0</v>
      </c>
      <c r="M10543" s="334">
        <v>0</v>
      </c>
      <c r="N10543" s="334">
        <v>0</v>
      </c>
      <c r="O10543" s="334">
        <v>0</v>
      </c>
      <c r="P10543" s="334">
        <v>0</v>
      </c>
      <c r="Q10543" s="334">
        <v>0</v>
      </c>
      <c r="R10543" s="334">
        <v>0</v>
      </c>
      <c r="S10543" s="334">
        <v>0</v>
      </c>
      <c r="T10543" s="334">
        <v>0</v>
      </c>
      <c r="U10543" s="334">
        <v>0</v>
      </c>
      <c r="V10543" s="334">
        <v>0</v>
      </c>
      <c r="W10543" s="334">
        <v>0</v>
      </c>
      <c r="X10543" s="334">
        <v>0</v>
      </c>
      <c r="Y10543" s="334">
        <v>0</v>
      </c>
      <c r="Z10543" s="334">
        <v>0</v>
      </c>
      <c r="AA10543" s="334">
        <v>0</v>
      </c>
      <c r="AB10543" s="334">
        <v>0</v>
      </c>
      <c r="AD10543" s="334">
        <v>0</v>
      </c>
      <c r="AE10543" s="334">
        <f t="shared" si="1647"/>
        <v>0</v>
      </c>
      <c r="AF10543" s="334">
        <f t="shared" si="1648"/>
        <v>0</v>
      </c>
      <c r="AG10543" s="340">
        <f t="shared" si="1649"/>
        <v>0</v>
      </c>
      <c r="AI10543" s="340">
        <f t="shared" si="1652"/>
        <v>0</v>
      </c>
      <c r="AJ10543" s="340">
        <f t="shared" si="1652"/>
        <v>0</v>
      </c>
      <c r="AK10543" s="340">
        <f t="shared" si="1652"/>
        <v>0</v>
      </c>
      <c r="AL10543" s="340">
        <f t="shared" si="1652"/>
        <v>0</v>
      </c>
      <c r="AM10543" s="340">
        <f t="shared" si="1652"/>
        <v>0</v>
      </c>
    </row>
    <row r="10544" spans="1:39" x14ac:dyDescent="0.35">
      <c r="A10544" s="337">
        <v>32457</v>
      </c>
      <c r="B10544" s="338">
        <f t="shared" si="1644"/>
        <v>1988</v>
      </c>
      <c r="C10544" s="338">
        <f t="shared" si="1645"/>
        <v>11</v>
      </c>
      <c r="D10544" s="338">
        <f t="shared" si="1646"/>
        <v>10</v>
      </c>
      <c r="E10544" s="334">
        <v>0</v>
      </c>
      <c r="F10544" s="334">
        <v>0</v>
      </c>
      <c r="G10544" s="334">
        <v>0</v>
      </c>
      <c r="H10544" s="334">
        <v>0</v>
      </c>
      <c r="I10544" s="334">
        <v>0</v>
      </c>
      <c r="J10544" s="334">
        <v>0</v>
      </c>
      <c r="K10544" s="334">
        <v>0</v>
      </c>
      <c r="L10544" s="334">
        <v>0</v>
      </c>
      <c r="M10544" s="334">
        <v>0</v>
      </c>
      <c r="N10544" s="334">
        <v>0</v>
      </c>
      <c r="O10544" s="334">
        <v>0</v>
      </c>
      <c r="P10544" s="334">
        <v>0</v>
      </c>
      <c r="Q10544" s="334">
        <v>0</v>
      </c>
      <c r="R10544" s="334">
        <v>0</v>
      </c>
      <c r="S10544" s="334">
        <v>0</v>
      </c>
      <c r="T10544" s="334">
        <v>0</v>
      </c>
      <c r="U10544" s="334">
        <v>0</v>
      </c>
      <c r="V10544" s="334">
        <v>0</v>
      </c>
      <c r="W10544" s="334">
        <v>0</v>
      </c>
      <c r="X10544" s="334">
        <v>0</v>
      </c>
      <c r="Y10544" s="334">
        <v>0</v>
      </c>
      <c r="Z10544" s="334">
        <v>0.2</v>
      </c>
      <c r="AA10544" s="334">
        <v>0.2</v>
      </c>
      <c r="AB10544" s="334">
        <v>0</v>
      </c>
      <c r="AD10544" s="334">
        <v>0.4</v>
      </c>
      <c r="AE10544" s="334">
        <f t="shared" si="1647"/>
        <v>0.4</v>
      </c>
      <c r="AF10544" s="334">
        <f t="shared" si="1648"/>
        <v>0.4</v>
      </c>
      <c r="AG10544" s="340">
        <f t="shared" si="1649"/>
        <v>0</v>
      </c>
      <c r="AI10544" s="340">
        <f t="shared" si="1652"/>
        <v>0</v>
      </c>
      <c r="AJ10544" s="340">
        <f t="shared" si="1652"/>
        <v>0</v>
      </c>
      <c r="AK10544" s="340">
        <f t="shared" si="1652"/>
        <v>0</v>
      </c>
      <c r="AL10544" s="340">
        <f t="shared" si="1652"/>
        <v>0</v>
      </c>
      <c r="AM10544" s="340">
        <f t="shared" si="1652"/>
        <v>0</v>
      </c>
    </row>
    <row r="10545" spans="1:39" x14ac:dyDescent="0.35">
      <c r="A10545" s="337">
        <v>32458</v>
      </c>
      <c r="B10545" s="338">
        <f t="shared" si="1644"/>
        <v>1988</v>
      </c>
      <c r="C10545" s="338">
        <f t="shared" si="1645"/>
        <v>11</v>
      </c>
      <c r="D10545" s="338">
        <f t="shared" si="1646"/>
        <v>11</v>
      </c>
      <c r="E10545" s="334">
        <v>0</v>
      </c>
      <c r="F10545" s="334">
        <v>0</v>
      </c>
      <c r="G10545" s="334">
        <v>0</v>
      </c>
      <c r="H10545" s="334">
        <v>0</v>
      </c>
      <c r="I10545" s="334">
        <v>0</v>
      </c>
      <c r="J10545" s="334">
        <v>0</v>
      </c>
      <c r="K10545" s="334">
        <v>0</v>
      </c>
      <c r="L10545" s="334">
        <v>0</v>
      </c>
      <c r="M10545" s="334">
        <v>0</v>
      </c>
      <c r="N10545" s="334">
        <v>0</v>
      </c>
      <c r="O10545" s="334">
        <v>0</v>
      </c>
      <c r="P10545" s="334">
        <v>0</v>
      </c>
      <c r="Q10545" s="334">
        <v>0</v>
      </c>
      <c r="R10545" s="334">
        <v>0</v>
      </c>
      <c r="S10545" s="334">
        <v>0</v>
      </c>
      <c r="T10545" s="334">
        <v>0</v>
      </c>
      <c r="U10545" s="334">
        <v>0</v>
      </c>
      <c r="V10545" s="334">
        <v>0</v>
      </c>
      <c r="W10545" s="334">
        <v>0</v>
      </c>
      <c r="X10545" s="334">
        <v>0</v>
      </c>
      <c r="Y10545" s="334">
        <v>0</v>
      </c>
      <c r="Z10545" s="334">
        <v>0</v>
      </c>
      <c r="AA10545" s="334">
        <v>0</v>
      </c>
      <c r="AB10545" s="334">
        <v>0</v>
      </c>
      <c r="AD10545" s="334">
        <v>0</v>
      </c>
      <c r="AE10545" s="334">
        <f t="shared" si="1647"/>
        <v>0</v>
      </c>
      <c r="AF10545" s="334">
        <f t="shared" si="1648"/>
        <v>0</v>
      </c>
      <c r="AG10545" s="340">
        <f t="shared" si="1649"/>
        <v>0</v>
      </c>
      <c r="AI10545" s="340">
        <f t="shared" si="1652"/>
        <v>0</v>
      </c>
      <c r="AJ10545" s="340">
        <f t="shared" si="1652"/>
        <v>0</v>
      </c>
      <c r="AK10545" s="340">
        <f t="shared" si="1652"/>
        <v>0</v>
      </c>
      <c r="AL10545" s="340">
        <f t="shared" si="1652"/>
        <v>0</v>
      </c>
      <c r="AM10545" s="340">
        <f t="shared" si="1652"/>
        <v>0</v>
      </c>
    </row>
    <row r="10546" spans="1:39" x14ac:dyDescent="0.35">
      <c r="A10546" s="337">
        <v>32459</v>
      </c>
      <c r="B10546" s="338">
        <f t="shared" si="1644"/>
        <v>1988</v>
      </c>
      <c r="C10546" s="338">
        <f t="shared" si="1645"/>
        <v>11</v>
      </c>
      <c r="D10546" s="338">
        <f t="shared" si="1646"/>
        <v>12</v>
      </c>
      <c r="E10546" s="334">
        <v>0</v>
      </c>
      <c r="F10546" s="334">
        <v>0</v>
      </c>
      <c r="G10546" s="334">
        <v>0</v>
      </c>
      <c r="H10546" s="334">
        <v>0</v>
      </c>
      <c r="I10546" s="334">
        <v>0</v>
      </c>
      <c r="J10546" s="334">
        <v>0</v>
      </c>
      <c r="K10546" s="334">
        <v>0</v>
      </c>
      <c r="L10546" s="334">
        <v>0</v>
      </c>
      <c r="M10546" s="334">
        <v>0</v>
      </c>
      <c r="N10546" s="334">
        <v>0</v>
      </c>
      <c r="O10546" s="334">
        <v>0</v>
      </c>
      <c r="P10546" s="334">
        <v>0</v>
      </c>
      <c r="Q10546" s="334">
        <v>0</v>
      </c>
      <c r="R10546" s="334">
        <v>0</v>
      </c>
      <c r="S10546" s="334">
        <v>0</v>
      </c>
      <c r="T10546" s="334">
        <v>0</v>
      </c>
      <c r="U10546" s="334">
        <v>0</v>
      </c>
      <c r="V10546" s="334">
        <v>0</v>
      </c>
      <c r="W10546" s="334">
        <v>0</v>
      </c>
      <c r="X10546" s="334">
        <v>0</v>
      </c>
      <c r="Y10546" s="334">
        <v>0</v>
      </c>
      <c r="Z10546" s="334">
        <v>0</v>
      </c>
      <c r="AA10546" s="334">
        <v>0</v>
      </c>
      <c r="AB10546" s="334">
        <v>0</v>
      </c>
      <c r="AD10546" s="334">
        <v>0</v>
      </c>
      <c r="AE10546" s="334">
        <f t="shared" si="1647"/>
        <v>0</v>
      </c>
      <c r="AF10546" s="334">
        <f t="shared" si="1648"/>
        <v>0</v>
      </c>
      <c r="AG10546" s="340">
        <f t="shared" si="1649"/>
        <v>0</v>
      </c>
      <c r="AI10546" s="340">
        <f t="shared" si="1652"/>
        <v>0</v>
      </c>
      <c r="AJ10546" s="340">
        <f t="shared" si="1652"/>
        <v>0</v>
      </c>
      <c r="AK10546" s="340">
        <f t="shared" si="1652"/>
        <v>0</v>
      </c>
      <c r="AL10546" s="340">
        <f t="shared" si="1652"/>
        <v>0</v>
      </c>
      <c r="AM10546" s="340">
        <f t="shared" si="1652"/>
        <v>0</v>
      </c>
    </row>
    <row r="10547" spans="1:39" x14ac:dyDescent="0.35">
      <c r="A10547" s="337">
        <v>32460</v>
      </c>
      <c r="B10547" s="338">
        <f t="shared" si="1644"/>
        <v>1988</v>
      </c>
      <c r="C10547" s="338">
        <f t="shared" si="1645"/>
        <v>11</v>
      </c>
      <c r="D10547" s="338">
        <f t="shared" si="1646"/>
        <v>13</v>
      </c>
      <c r="E10547" s="334">
        <v>0</v>
      </c>
      <c r="F10547" s="334">
        <v>0</v>
      </c>
      <c r="G10547" s="334">
        <v>0</v>
      </c>
      <c r="H10547" s="334">
        <v>0</v>
      </c>
      <c r="I10547" s="334">
        <v>0</v>
      </c>
      <c r="J10547" s="334">
        <v>0</v>
      </c>
      <c r="K10547" s="334">
        <v>0</v>
      </c>
      <c r="L10547" s="334">
        <v>0</v>
      </c>
      <c r="M10547" s="334">
        <v>0</v>
      </c>
      <c r="N10547" s="334">
        <v>0</v>
      </c>
      <c r="O10547" s="334">
        <v>0</v>
      </c>
      <c r="P10547" s="334">
        <v>0</v>
      </c>
      <c r="Q10547" s="334">
        <v>0</v>
      </c>
      <c r="R10547" s="334">
        <v>0</v>
      </c>
      <c r="S10547" s="334">
        <v>0</v>
      </c>
      <c r="T10547" s="334">
        <v>0</v>
      </c>
      <c r="U10547" s="334">
        <v>0</v>
      </c>
      <c r="V10547" s="334">
        <v>0</v>
      </c>
      <c r="W10547" s="334">
        <v>0</v>
      </c>
      <c r="X10547" s="334">
        <v>0</v>
      </c>
      <c r="Y10547" s="334">
        <v>0</v>
      </c>
      <c r="Z10547" s="334">
        <v>0</v>
      </c>
      <c r="AA10547" s="334">
        <v>0</v>
      </c>
      <c r="AB10547" s="334">
        <v>0</v>
      </c>
      <c r="AD10547" s="334">
        <v>0</v>
      </c>
      <c r="AE10547" s="334">
        <f t="shared" si="1647"/>
        <v>0</v>
      </c>
      <c r="AF10547" s="334">
        <f t="shared" si="1648"/>
        <v>0</v>
      </c>
      <c r="AG10547" s="340">
        <f t="shared" si="1649"/>
        <v>0</v>
      </c>
      <c r="AI10547" s="340">
        <f t="shared" si="1652"/>
        <v>0</v>
      </c>
      <c r="AJ10547" s="340">
        <f t="shared" si="1652"/>
        <v>0</v>
      </c>
      <c r="AK10547" s="340">
        <f t="shared" si="1652"/>
        <v>0</v>
      </c>
      <c r="AL10547" s="340">
        <f t="shared" si="1652"/>
        <v>0</v>
      </c>
      <c r="AM10547" s="340">
        <f t="shared" si="1652"/>
        <v>0</v>
      </c>
    </row>
    <row r="10548" spans="1:39" x14ac:dyDescent="0.35">
      <c r="A10548" s="337">
        <v>32461</v>
      </c>
      <c r="B10548" s="338">
        <f t="shared" si="1644"/>
        <v>1988</v>
      </c>
      <c r="C10548" s="338">
        <f t="shared" si="1645"/>
        <v>11</v>
      </c>
      <c r="D10548" s="338">
        <f t="shared" si="1646"/>
        <v>14</v>
      </c>
      <c r="E10548" s="334">
        <v>0</v>
      </c>
      <c r="F10548" s="334">
        <v>0</v>
      </c>
      <c r="G10548" s="334">
        <v>0</v>
      </c>
      <c r="H10548" s="334">
        <v>0.1</v>
      </c>
      <c r="I10548" s="334">
        <v>0</v>
      </c>
      <c r="J10548" s="334">
        <v>0</v>
      </c>
      <c r="K10548" s="334">
        <v>0</v>
      </c>
      <c r="L10548" s="334">
        <v>0</v>
      </c>
      <c r="M10548" s="334">
        <v>0</v>
      </c>
      <c r="N10548" s="334">
        <v>0</v>
      </c>
      <c r="O10548" s="334">
        <v>0</v>
      </c>
      <c r="P10548" s="334">
        <v>0.1</v>
      </c>
      <c r="Q10548" s="334">
        <v>0</v>
      </c>
      <c r="R10548" s="334">
        <v>0</v>
      </c>
      <c r="S10548" s="334">
        <v>0</v>
      </c>
      <c r="T10548" s="334">
        <v>0</v>
      </c>
      <c r="U10548" s="334">
        <v>0</v>
      </c>
      <c r="V10548" s="334">
        <v>0</v>
      </c>
      <c r="W10548" s="334">
        <v>0</v>
      </c>
      <c r="X10548" s="334">
        <v>0</v>
      </c>
      <c r="Y10548" s="334">
        <v>0</v>
      </c>
      <c r="Z10548" s="334">
        <v>0</v>
      </c>
      <c r="AA10548" s="334">
        <v>0</v>
      </c>
      <c r="AB10548" s="334">
        <v>0</v>
      </c>
      <c r="AD10548" s="334">
        <v>0.2</v>
      </c>
      <c r="AE10548" s="334">
        <f t="shared" si="1647"/>
        <v>0.2</v>
      </c>
      <c r="AF10548" s="334">
        <f t="shared" si="1648"/>
        <v>0.2</v>
      </c>
      <c r="AG10548" s="340">
        <f t="shared" si="1649"/>
        <v>0</v>
      </c>
      <c r="AI10548" s="340">
        <f t="shared" ref="AI10548:AM10563" si="1653">IF($C10548=AI$1,$AF10548,0)</f>
        <v>0</v>
      </c>
      <c r="AJ10548" s="340">
        <f t="shared" si="1653"/>
        <v>0</v>
      </c>
      <c r="AK10548" s="340">
        <f t="shared" si="1653"/>
        <v>0</v>
      </c>
      <c r="AL10548" s="340">
        <f t="shared" si="1653"/>
        <v>0</v>
      </c>
      <c r="AM10548" s="340">
        <f t="shared" si="1653"/>
        <v>0</v>
      </c>
    </row>
    <row r="10549" spans="1:39" x14ac:dyDescent="0.35">
      <c r="A10549" s="337">
        <v>32462</v>
      </c>
      <c r="B10549" s="338">
        <f t="shared" si="1644"/>
        <v>1988</v>
      </c>
      <c r="C10549" s="338">
        <f t="shared" si="1645"/>
        <v>11</v>
      </c>
      <c r="D10549" s="338">
        <f t="shared" si="1646"/>
        <v>15</v>
      </c>
      <c r="E10549" s="334">
        <v>0</v>
      </c>
      <c r="F10549" s="334">
        <v>0</v>
      </c>
      <c r="G10549" s="334">
        <v>0</v>
      </c>
      <c r="H10549" s="334">
        <v>0</v>
      </c>
      <c r="I10549" s="334">
        <v>0</v>
      </c>
      <c r="J10549" s="334">
        <v>0</v>
      </c>
      <c r="K10549" s="334">
        <v>0</v>
      </c>
      <c r="L10549" s="334">
        <v>0</v>
      </c>
      <c r="M10549" s="334">
        <v>0</v>
      </c>
      <c r="N10549" s="334">
        <v>0</v>
      </c>
      <c r="O10549" s="334">
        <v>0</v>
      </c>
      <c r="P10549" s="334">
        <v>0</v>
      </c>
      <c r="Q10549" s="334">
        <v>0</v>
      </c>
      <c r="R10549" s="334">
        <v>0</v>
      </c>
      <c r="S10549" s="334">
        <v>0</v>
      </c>
      <c r="T10549" s="334">
        <v>0</v>
      </c>
      <c r="U10549" s="334">
        <v>0</v>
      </c>
      <c r="V10549" s="334">
        <v>0</v>
      </c>
      <c r="W10549" s="334">
        <v>0</v>
      </c>
      <c r="X10549" s="334">
        <v>0</v>
      </c>
      <c r="Y10549" s="334">
        <v>0</v>
      </c>
      <c r="Z10549" s="334">
        <v>0</v>
      </c>
      <c r="AA10549" s="334">
        <v>0</v>
      </c>
      <c r="AB10549" s="334">
        <v>0</v>
      </c>
      <c r="AD10549" s="334">
        <v>0</v>
      </c>
      <c r="AE10549" s="334">
        <f t="shared" si="1647"/>
        <v>0</v>
      </c>
      <c r="AF10549" s="334">
        <f t="shared" si="1648"/>
        <v>0</v>
      </c>
      <c r="AG10549" s="340">
        <f t="shared" si="1649"/>
        <v>0</v>
      </c>
      <c r="AI10549" s="340">
        <f t="shared" si="1653"/>
        <v>0</v>
      </c>
      <c r="AJ10549" s="340">
        <f t="shared" si="1653"/>
        <v>0</v>
      </c>
      <c r="AK10549" s="340">
        <f t="shared" si="1653"/>
        <v>0</v>
      </c>
      <c r="AL10549" s="340">
        <f t="shared" si="1653"/>
        <v>0</v>
      </c>
      <c r="AM10549" s="340">
        <f t="shared" si="1653"/>
        <v>0</v>
      </c>
    </row>
    <row r="10550" spans="1:39" x14ac:dyDescent="0.35">
      <c r="A10550" s="337">
        <v>32463</v>
      </c>
      <c r="B10550" s="338">
        <f t="shared" si="1644"/>
        <v>1988</v>
      </c>
      <c r="C10550" s="338">
        <f t="shared" si="1645"/>
        <v>11</v>
      </c>
      <c r="D10550" s="338">
        <f t="shared" si="1646"/>
        <v>16</v>
      </c>
      <c r="E10550" s="334">
        <v>0</v>
      </c>
      <c r="F10550" s="334">
        <v>0</v>
      </c>
      <c r="G10550" s="334">
        <v>0</v>
      </c>
      <c r="H10550" s="334">
        <v>0</v>
      </c>
      <c r="I10550" s="334">
        <v>0</v>
      </c>
      <c r="J10550" s="334">
        <v>0</v>
      </c>
      <c r="K10550" s="334">
        <v>0</v>
      </c>
      <c r="L10550" s="334">
        <v>0</v>
      </c>
      <c r="M10550" s="334">
        <v>0</v>
      </c>
      <c r="N10550" s="334">
        <v>0</v>
      </c>
      <c r="O10550" s="334">
        <v>0</v>
      </c>
      <c r="P10550" s="334">
        <v>0</v>
      </c>
      <c r="Q10550" s="334">
        <v>0</v>
      </c>
      <c r="R10550" s="334">
        <v>0</v>
      </c>
      <c r="S10550" s="334">
        <v>0</v>
      </c>
      <c r="T10550" s="334">
        <v>0</v>
      </c>
      <c r="U10550" s="334">
        <v>0</v>
      </c>
      <c r="V10550" s="334">
        <v>0</v>
      </c>
      <c r="W10550" s="334">
        <v>0</v>
      </c>
      <c r="X10550" s="334">
        <v>0</v>
      </c>
      <c r="Y10550" s="334">
        <v>0</v>
      </c>
      <c r="Z10550" s="334">
        <v>0</v>
      </c>
      <c r="AA10550" s="334">
        <v>0</v>
      </c>
      <c r="AB10550" s="334">
        <v>0</v>
      </c>
      <c r="AD10550" s="334">
        <v>0</v>
      </c>
      <c r="AE10550" s="334">
        <f t="shared" si="1647"/>
        <v>0</v>
      </c>
      <c r="AF10550" s="334">
        <f t="shared" si="1648"/>
        <v>0</v>
      </c>
      <c r="AG10550" s="340">
        <f t="shared" si="1649"/>
        <v>0</v>
      </c>
      <c r="AI10550" s="340">
        <f t="shared" si="1653"/>
        <v>0</v>
      </c>
      <c r="AJ10550" s="340">
        <f t="shared" si="1653"/>
        <v>0</v>
      </c>
      <c r="AK10550" s="340">
        <f t="shared" si="1653"/>
        <v>0</v>
      </c>
      <c r="AL10550" s="340">
        <f t="shared" si="1653"/>
        <v>0</v>
      </c>
      <c r="AM10550" s="340">
        <f t="shared" si="1653"/>
        <v>0</v>
      </c>
    </row>
    <row r="10551" spans="1:39" x14ac:dyDescent="0.35">
      <c r="A10551" s="337">
        <v>32464</v>
      </c>
      <c r="B10551" s="338">
        <f t="shared" si="1644"/>
        <v>1988</v>
      </c>
      <c r="C10551" s="338">
        <f t="shared" si="1645"/>
        <v>11</v>
      </c>
      <c r="D10551" s="338">
        <f t="shared" si="1646"/>
        <v>17</v>
      </c>
      <c r="E10551" s="334">
        <v>0</v>
      </c>
      <c r="F10551" s="334">
        <v>0</v>
      </c>
      <c r="G10551" s="334">
        <v>0</v>
      </c>
      <c r="H10551" s="334">
        <v>0</v>
      </c>
      <c r="I10551" s="334">
        <v>0</v>
      </c>
      <c r="J10551" s="334">
        <v>0</v>
      </c>
      <c r="K10551" s="334">
        <v>0</v>
      </c>
      <c r="L10551" s="334">
        <v>0</v>
      </c>
      <c r="M10551" s="334">
        <v>0</v>
      </c>
      <c r="N10551" s="334">
        <v>0</v>
      </c>
      <c r="O10551" s="334">
        <v>0</v>
      </c>
      <c r="P10551" s="334">
        <v>0</v>
      </c>
      <c r="Q10551" s="334">
        <v>0</v>
      </c>
      <c r="R10551" s="334">
        <v>0</v>
      </c>
      <c r="S10551" s="334">
        <v>0</v>
      </c>
      <c r="T10551" s="334">
        <v>0</v>
      </c>
      <c r="U10551" s="334">
        <v>0</v>
      </c>
      <c r="V10551" s="334">
        <v>0</v>
      </c>
      <c r="W10551" s="334">
        <v>0</v>
      </c>
      <c r="X10551" s="334">
        <v>0</v>
      </c>
      <c r="Y10551" s="334">
        <v>0</v>
      </c>
      <c r="Z10551" s="334">
        <v>0</v>
      </c>
      <c r="AA10551" s="334">
        <v>0</v>
      </c>
      <c r="AB10551" s="334">
        <v>0</v>
      </c>
      <c r="AD10551" s="334">
        <v>0</v>
      </c>
      <c r="AE10551" s="334">
        <f t="shared" si="1647"/>
        <v>0</v>
      </c>
      <c r="AF10551" s="334">
        <f t="shared" si="1648"/>
        <v>0</v>
      </c>
      <c r="AG10551" s="340">
        <f t="shared" si="1649"/>
        <v>0</v>
      </c>
      <c r="AI10551" s="340">
        <f t="shared" si="1653"/>
        <v>0</v>
      </c>
      <c r="AJ10551" s="340">
        <f t="shared" si="1653"/>
        <v>0</v>
      </c>
      <c r="AK10551" s="340">
        <f t="shared" si="1653"/>
        <v>0</v>
      </c>
      <c r="AL10551" s="340">
        <f t="shared" si="1653"/>
        <v>0</v>
      </c>
      <c r="AM10551" s="340">
        <f t="shared" si="1653"/>
        <v>0</v>
      </c>
    </row>
    <row r="10552" spans="1:39" x14ac:dyDescent="0.35">
      <c r="A10552" s="337">
        <v>32465</v>
      </c>
      <c r="B10552" s="338">
        <f t="shared" si="1644"/>
        <v>1988</v>
      </c>
      <c r="C10552" s="338">
        <f t="shared" si="1645"/>
        <v>11</v>
      </c>
      <c r="D10552" s="338">
        <f t="shared" si="1646"/>
        <v>18</v>
      </c>
      <c r="E10552" s="334">
        <v>0</v>
      </c>
      <c r="F10552" s="334">
        <v>0</v>
      </c>
      <c r="G10552" s="334">
        <v>0</v>
      </c>
      <c r="H10552" s="334">
        <v>0</v>
      </c>
      <c r="I10552" s="334">
        <v>0</v>
      </c>
      <c r="J10552" s="334">
        <v>0</v>
      </c>
      <c r="K10552" s="334">
        <v>0</v>
      </c>
      <c r="L10552" s="334">
        <v>0</v>
      </c>
      <c r="M10552" s="334">
        <v>0</v>
      </c>
      <c r="N10552" s="334">
        <v>0</v>
      </c>
      <c r="O10552" s="334">
        <v>0</v>
      </c>
      <c r="P10552" s="334">
        <v>0</v>
      </c>
      <c r="Q10552" s="334">
        <v>0</v>
      </c>
      <c r="R10552" s="334">
        <v>0</v>
      </c>
      <c r="S10552" s="334">
        <v>0</v>
      </c>
      <c r="T10552" s="334">
        <v>0</v>
      </c>
      <c r="U10552" s="334">
        <v>0</v>
      </c>
      <c r="V10552" s="334">
        <v>0</v>
      </c>
      <c r="W10552" s="334">
        <v>0</v>
      </c>
      <c r="X10552" s="334">
        <v>0</v>
      </c>
      <c r="Y10552" s="334">
        <v>0</v>
      </c>
      <c r="Z10552" s="334">
        <v>0</v>
      </c>
      <c r="AA10552" s="334">
        <v>0</v>
      </c>
      <c r="AB10552" s="334">
        <v>0</v>
      </c>
      <c r="AD10552" s="334">
        <v>0</v>
      </c>
      <c r="AE10552" s="334">
        <f t="shared" si="1647"/>
        <v>0</v>
      </c>
      <c r="AF10552" s="334">
        <f t="shared" si="1648"/>
        <v>0</v>
      </c>
      <c r="AG10552" s="340">
        <f t="shared" si="1649"/>
        <v>0</v>
      </c>
      <c r="AI10552" s="340">
        <f t="shared" si="1653"/>
        <v>0</v>
      </c>
      <c r="AJ10552" s="340">
        <f t="shared" si="1653"/>
        <v>0</v>
      </c>
      <c r="AK10552" s="340">
        <f t="shared" si="1653"/>
        <v>0</v>
      </c>
      <c r="AL10552" s="340">
        <f t="shared" si="1653"/>
        <v>0</v>
      </c>
      <c r="AM10552" s="340">
        <f t="shared" si="1653"/>
        <v>0</v>
      </c>
    </row>
    <row r="10553" spans="1:39" x14ac:dyDescent="0.35">
      <c r="A10553" s="337">
        <v>32466</v>
      </c>
      <c r="B10553" s="338">
        <f t="shared" si="1644"/>
        <v>1988</v>
      </c>
      <c r="C10553" s="338">
        <f t="shared" si="1645"/>
        <v>11</v>
      </c>
      <c r="D10553" s="338">
        <f t="shared" si="1646"/>
        <v>19</v>
      </c>
      <c r="E10553" s="334">
        <v>0</v>
      </c>
      <c r="F10553" s="334">
        <v>0</v>
      </c>
      <c r="G10553" s="334">
        <v>0</v>
      </c>
      <c r="H10553" s="334">
        <v>0</v>
      </c>
      <c r="I10553" s="334">
        <v>0</v>
      </c>
      <c r="J10553" s="334">
        <v>0</v>
      </c>
      <c r="K10553" s="334">
        <v>0</v>
      </c>
      <c r="L10553" s="334">
        <v>0</v>
      </c>
      <c r="M10553" s="334">
        <v>0</v>
      </c>
      <c r="N10553" s="334">
        <v>0</v>
      </c>
      <c r="O10553" s="334">
        <v>0</v>
      </c>
      <c r="P10553" s="334">
        <v>0</v>
      </c>
      <c r="Q10553" s="334">
        <v>0</v>
      </c>
      <c r="R10553" s="334">
        <v>0</v>
      </c>
      <c r="S10553" s="334">
        <v>0</v>
      </c>
      <c r="T10553" s="334">
        <v>0</v>
      </c>
      <c r="U10553" s="334">
        <v>0</v>
      </c>
      <c r="V10553" s="334">
        <v>0</v>
      </c>
      <c r="W10553" s="334">
        <v>0</v>
      </c>
      <c r="X10553" s="334">
        <v>0</v>
      </c>
      <c r="Y10553" s="334">
        <v>0</v>
      </c>
      <c r="Z10553" s="334">
        <v>0</v>
      </c>
      <c r="AA10553" s="334">
        <v>0</v>
      </c>
      <c r="AB10553" s="334">
        <v>0</v>
      </c>
      <c r="AD10553" s="334">
        <v>0</v>
      </c>
      <c r="AE10553" s="334">
        <f t="shared" si="1647"/>
        <v>0</v>
      </c>
      <c r="AF10553" s="334">
        <f t="shared" si="1648"/>
        <v>0</v>
      </c>
      <c r="AG10553" s="340">
        <f t="shared" si="1649"/>
        <v>0</v>
      </c>
      <c r="AI10553" s="340">
        <f t="shared" si="1653"/>
        <v>0</v>
      </c>
      <c r="AJ10553" s="340">
        <f t="shared" si="1653"/>
        <v>0</v>
      </c>
      <c r="AK10553" s="340">
        <f t="shared" si="1653"/>
        <v>0</v>
      </c>
      <c r="AL10553" s="340">
        <f t="shared" si="1653"/>
        <v>0</v>
      </c>
      <c r="AM10553" s="340">
        <f t="shared" si="1653"/>
        <v>0</v>
      </c>
    </row>
    <row r="10554" spans="1:39" x14ac:dyDescent="0.35">
      <c r="A10554" s="337">
        <v>32467</v>
      </c>
      <c r="B10554" s="338">
        <f t="shared" si="1644"/>
        <v>1988</v>
      </c>
      <c r="C10554" s="338">
        <f t="shared" si="1645"/>
        <v>11</v>
      </c>
      <c r="D10554" s="338">
        <f t="shared" si="1646"/>
        <v>20</v>
      </c>
      <c r="E10554" s="334">
        <v>0</v>
      </c>
      <c r="F10554" s="334">
        <v>0</v>
      </c>
      <c r="G10554" s="334">
        <v>0</v>
      </c>
      <c r="H10554" s="334">
        <v>0</v>
      </c>
      <c r="I10554" s="334">
        <v>0</v>
      </c>
      <c r="J10554" s="334">
        <v>0</v>
      </c>
      <c r="K10554" s="334">
        <v>0</v>
      </c>
      <c r="L10554" s="334">
        <v>0</v>
      </c>
      <c r="M10554" s="334">
        <v>0</v>
      </c>
      <c r="N10554" s="334">
        <v>0</v>
      </c>
      <c r="O10554" s="334">
        <v>0</v>
      </c>
      <c r="P10554" s="334">
        <v>0</v>
      </c>
      <c r="Q10554" s="334">
        <v>0</v>
      </c>
      <c r="R10554" s="334">
        <v>0</v>
      </c>
      <c r="S10554" s="334">
        <v>0</v>
      </c>
      <c r="T10554" s="334">
        <v>0</v>
      </c>
      <c r="U10554" s="334">
        <v>0</v>
      </c>
      <c r="V10554" s="334">
        <v>0</v>
      </c>
      <c r="W10554" s="334">
        <v>0</v>
      </c>
      <c r="X10554" s="334">
        <v>0</v>
      </c>
      <c r="Y10554" s="334">
        <v>0</v>
      </c>
      <c r="Z10554" s="334">
        <v>0</v>
      </c>
      <c r="AA10554" s="334">
        <v>0</v>
      </c>
      <c r="AB10554" s="334">
        <v>0</v>
      </c>
      <c r="AD10554" s="334">
        <v>0</v>
      </c>
      <c r="AE10554" s="334">
        <f t="shared" si="1647"/>
        <v>0</v>
      </c>
      <c r="AF10554" s="334">
        <f t="shared" si="1648"/>
        <v>0</v>
      </c>
      <c r="AG10554" s="340">
        <f t="shared" si="1649"/>
        <v>0</v>
      </c>
      <c r="AI10554" s="340">
        <f t="shared" si="1653"/>
        <v>0</v>
      </c>
      <c r="AJ10554" s="340">
        <f t="shared" si="1653"/>
        <v>0</v>
      </c>
      <c r="AK10554" s="340">
        <f t="shared" si="1653"/>
        <v>0</v>
      </c>
      <c r="AL10554" s="340">
        <f t="shared" si="1653"/>
        <v>0</v>
      </c>
      <c r="AM10554" s="340">
        <f t="shared" si="1653"/>
        <v>0</v>
      </c>
    </row>
    <row r="10555" spans="1:39" x14ac:dyDescent="0.35">
      <c r="A10555" s="337">
        <v>32468</v>
      </c>
      <c r="B10555" s="338">
        <f t="shared" si="1644"/>
        <v>1988</v>
      </c>
      <c r="C10555" s="338">
        <f t="shared" si="1645"/>
        <v>11</v>
      </c>
      <c r="D10555" s="338">
        <f t="shared" si="1646"/>
        <v>21</v>
      </c>
      <c r="E10555" s="334">
        <v>0</v>
      </c>
      <c r="F10555" s="334">
        <v>0</v>
      </c>
      <c r="G10555" s="334">
        <v>0</v>
      </c>
      <c r="H10555" s="334">
        <v>0</v>
      </c>
      <c r="I10555" s="334">
        <v>0</v>
      </c>
      <c r="J10555" s="334">
        <v>0</v>
      </c>
      <c r="K10555" s="334">
        <v>0</v>
      </c>
      <c r="L10555" s="334">
        <v>0</v>
      </c>
      <c r="M10555" s="334">
        <v>0</v>
      </c>
      <c r="N10555" s="334">
        <v>0</v>
      </c>
      <c r="O10555" s="334">
        <v>0</v>
      </c>
      <c r="P10555" s="334">
        <v>0</v>
      </c>
      <c r="Q10555" s="334">
        <v>0</v>
      </c>
      <c r="R10555" s="334">
        <v>0</v>
      </c>
      <c r="S10555" s="334">
        <v>0</v>
      </c>
      <c r="T10555" s="334">
        <v>0</v>
      </c>
      <c r="U10555" s="334">
        <v>0</v>
      </c>
      <c r="V10555" s="334">
        <v>0</v>
      </c>
      <c r="W10555" s="334">
        <v>0</v>
      </c>
      <c r="X10555" s="334">
        <v>0</v>
      </c>
      <c r="Y10555" s="334">
        <v>0</v>
      </c>
      <c r="Z10555" s="334">
        <v>0</v>
      </c>
      <c r="AA10555" s="334">
        <v>0</v>
      </c>
      <c r="AB10555" s="334">
        <v>0</v>
      </c>
      <c r="AD10555" s="334">
        <v>0</v>
      </c>
      <c r="AE10555" s="334">
        <f t="shared" si="1647"/>
        <v>0</v>
      </c>
      <c r="AF10555" s="334">
        <f t="shared" si="1648"/>
        <v>0</v>
      </c>
      <c r="AG10555" s="340">
        <f t="shared" si="1649"/>
        <v>0</v>
      </c>
      <c r="AI10555" s="340">
        <f t="shared" si="1653"/>
        <v>0</v>
      </c>
      <c r="AJ10555" s="340">
        <f t="shared" si="1653"/>
        <v>0</v>
      </c>
      <c r="AK10555" s="340">
        <f t="shared" si="1653"/>
        <v>0</v>
      </c>
      <c r="AL10555" s="340">
        <f t="shared" si="1653"/>
        <v>0</v>
      </c>
      <c r="AM10555" s="340">
        <f t="shared" si="1653"/>
        <v>0</v>
      </c>
    </row>
    <row r="10556" spans="1:39" x14ac:dyDescent="0.35">
      <c r="A10556" s="337">
        <v>32469</v>
      </c>
      <c r="B10556" s="338">
        <f t="shared" si="1644"/>
        <v>1988</v>
      </c>
      <c r="C10556" s="338">
        <f t="shared" si="1645"/>
        <v>11</v>
      </c>
      <c r="D10556" s="338">
        <f t="shared" si="1646"/>
        <v>22</v>
      </c>
      <c r="E10556" s="334">
        <v>0</v>
      </c>
      <c r="F10556" s="334">
        <v>0</v>
      </c>
      <c r="G10556" s="334">
        <v>0</v>
      </c>
      <c r="H10556" s="334">
        <v>0</v>
      </c>
      <c r="I10556" s="334">
        <v>0</v>
      </c>
      <c r="J10556" s="334">
        <v>0</v>
      </c>
      <c r="K10556" s="334">
        <v>0</v>
      </c>
      <c r="L10556" s="334">
        <v>0</v>
      </c>
      <c r="M10556" s="334">
        <v>0</v>
      </c>
      <c r="N10556" s="334">
        <v>0</v>
      </c>
      <c r="O10556" s="334">
        <v>0</v>
      </c>
      <c r="P10556" s="334">
        <v>0</v>
      </c>
      <c r="Q10556" s="334">
        <v>0</v>
      </c>
      <c r="R10556" s="334">
        <v>0</v>
      </c>
      <c r="S10556" s="334">
        <v>0</v>
      </c>
      <c r="T10556" s="334">
        <v>0</v>
      </c>
      <c r="U10556" s="334">
        <v>0</v>
      </c>
      <c r="V10556" s="334">
        <v>0</v>
      </c>
      <c r="W10556" s="334">
        <v>0</v>
      </c>
      <c r="X10556" s="334">
        <v>0</v>
      </c>
      <c r="Y10556" s="334">
        <v>0</v>
      </c>
      <c r="Z10556" s="334">
        <v>0</v>
      </c>
      <c r="AA10556" s="334">
        <v>0</v>
      </c>
      <c r="AB10556" s="334">
        <v>0</v>
      </c>
      <c r="AD10556" s="334">
        <v>0</v>
      </c>
      <c r="AE10556" s="334">
        <f t="shared" si="1647"/>
        <v>0</v>
      </c>
      <c r="AF10556" s="334">
        <f t="shared" si="1648"/>
        <v>0</v>
      </c>
      <c r="AG10556" s="340">
        <f t="shared" si="1649"/>
        <v>0</v>
      </c>
      <c r="AI10556" s="340">
        <f t="shared" si="1653"/>
        <v>0</v>
      </c>
      <c r="AJ10556" s="340">
        <f t="shared" si="1653"/>
        <v>0</v>
      </c>
      <c r="AK10556" s="340">
        <f t="shared" si="1653"/>
        <v>0</v>
      </c>
      <c r="AL10556" s="340">
        <f t="shared" si="1653"/>
        <v>0</v>
      </c>
      <c r="AM10556" s="340">
        <f t="shared" si="1653"/>
        <v>0</v>
      </c>
    </row>
    <row r="10557" spans="1:39" x14ac:dyDescent="0.35">
      <c r="A10557" s="337">
        <v>32470</v>
      </c>
      <c r="B10557" s="338">
        <f t="shared" si="1644"/>
        <v>1988</v>
      </c>
      <c r="C10557" s="338">
        <f t="shared" si="1645"/>
        <v>11</v>
      </c>
      <c r="D10557" s="338">
        <f t="shared" si="1646"/>
        <v>23</v>
      </c>
      <c r="E10557" s="334">
        <v>0</v>
      </c>
      <c r="F10557" s="334">
        <v>0.1</v>
      </c>
      <c r="G10557" s="334">
        <v>0</v>
      </c>
      <c r="H10557" s="334">
        <v>0.1</v>
      </c>
      <c r="I10557" s="334">
        <v>0</v>
      </c>
      <c r="J10557" s="334">
        <v>0.1</v>
      </c>
      <c r="K10557" s="334">
        <v>0</v>
      </c>
      <c r="L10557" s="334">
        <v>0.1</v>
      </c>
      <c r="M10557" s="334">
        <v>0</v>
      </c>
      <c r="N10557" s="334">
        <v>0.1</v>
      </c>
      <c r="O10557" s="334">
        <v>0.1</v>
      </c>
      <c r="P10557" s="334">
        <v>0</v>
      </c>
      <c r="Q10557" s="334">
        <v>0.1</v>
      </c>
      <c r="R10557" s="334">
        <v>0.1</v>
      </c>
      <c r="S10557" s="334">
        <v>0</v>
      </c>
      <c r="T10557" s="334">
        <v>0.1</v>
      </c>
      <c r="U10557" s="334">
        <v>0</v>
      </c>
      <c r="V10557" s="334">
        <v>0.1</v>
      </c>
      <c r="W10557" s="334">
        <v>0.1</v>
      </c>
      <c r="X10557" s="334">
        <v>0.1</v>
      </c>
      <c r="Y10557" s="334">
        <v>0</v>
      </c>
      <c r="Z10557" s="334">
        <v>0.1</v>
      </c>
      <c r="AA10557" s="334">
        <v>0</v>
      </c>
      <c r="AB10557" s="334">
        <v>0.1</v>
      </c>
      <c r="AD10557" s="334">
        <v>1.4</v>
      </c>
      <c r="AE10557" s="334">
        <f t="shared" si="1647"/>
        <v>1.4</v>
      </c>
      <c r="AF10557" s="334">
        <f t="shared" si="1648"/>
        <v>1.4000000000000001</v>
      </c>
      <c r="AG10557" s="340">
        <f t="shared" si="1649"/>
        <v>2.2204460492503131E-16</v>
      </c>
      <c r="AI10557" s="340">
        <f t="shared" si="1653"/>
        <v>0</v>
      </c>
      <c r="AJ10557" s="340">
        <f t="shared" si="1653"/>
        <v>0</v>
      </c>
      <c r="AK10557" s="340">
        <f t="shared" si="1653"/>
        <v>0</v>
      </c>
      <c r="AL10557" s="340">
        <f t="shared" si="1653"/>
        <v>0</v>
      </c>
      <c r="AM10557" s="340">
        <f t="shared" si="1653"/>
        <v>0</v>
      </c>
    </row>
    <row r="10558" spans="1:39" x14ac:dyDescent="0.35">
      <c r="A10558" s="337">
        <v>32471</v>
      </c>
      <c r="B10558" s="338">
        <f t="shared" si="1644"/>
        <v>1988</v>
      </c>
      <c r="C10558" s="338">
        <f t="shared" si="1645"/>
        <v>11</v>
      </c>
      <c r="D10558" s="338">
        <f t="shared" si="1646"/>
        <v>24</v>
      </c>
      <c r="E10558" s="334">
        <v>0</v>
      </c>
      <c r="F10558" s="334">
        <v>0</v>
      </c>
      <c r="G10558" s="334">
        <v>0</v>
      </c>
      <c r="H10558" s="334">
        <v>0</v>
      </c>
      <c r="I10558" s="334">
        <v>0</v>
      </c>
      <c r="J10558" s="334">
        <v>0</v>
      </c>
      <c r="K10558" s="334">
        <v>0</v>
      </c>
      <c r="L10558" s="334">
        <v>0</v>
      </c>
      <c r="M10558" s="334">
        <v>0</v>
      </c>
      <c r="N10558" s="334">
        <v>0</v>
      </c>
      <c r="O10558" s="334">
        <v>0</v>
      </c>
      <c r="P10558" s="334">
        <v>0</v>
      </c>
      <c r="Q10558" s="334">
        <v>0</v>
      </c>
      <c r="R10558" s="334">
        <v>0</v>
      </c>
      <c r="S10558" s="334">
        <v>0</v>
      </c>
      <c r="T10558" s="334">
        <v>0</v>
      </c>
      <c r="U10558" s="334">
        <v>0</v>
      </c>
      <c r="V10558" s="334">
        <v>0</v>
      </c>
      <c r="W10558" s="334">
        <v>0</v>
      </c>
      <c r="X10558" s="334">
        <v>0</v>
      </c>
      <c r="Y10558" s="334">
        <v>0</v>
      </c>
      <c r="Z10558" s="334">
        <v>0</v>
      </c>
      <c r="AA10558" s="334">
        <v>0</v>
      </c>
      <c r="AB10558" s="334">
        <v>0</v>
      </c>
      <c r="AD10558" s="334">
        <v>0</v>
      </c>
      <c r="AE10558" s="334">
        <f t="shared" si="1647"/>
        <v>0</v>
      </c>
      <c r="AF10558" s="334">
        <f t="shared" si="1648"/>
        <v>0</v>
      </c>
      <c r="AG10558" s="340">
        <f t="shared" si="1649"/>
        <v>0</v>
      </c>
      <c r="AI10558" s="340">
        <f t="shared" si="1653"/>
        <v>0</v>
      </c>
      <c r="AJ10558" s="340">
        <f t="shared" si="1653"/>
        <v>0</v>
      </c>
      <c r="AK10558" s="340">
        <f t="shared" si="1653"/>
        <v>0</v>
      </c>
      <c r="AL10558" s="340">
        <f t="shared" si="1653"/>
        <v>0</v>
      </c>
      <c r="AM10558" s="340">
        <f t="shared" si="1653"/>
        <v>0</v>
      </c>
    </row>
    <row r="10559" spans="1:39" x14ac:dyDescent="0.35">
      <c r="A10559" s="337">
        <v>32472</v>
      </c>
      <c r="B10559" s="338">
        <f t="shared" si="1644"/>
        <v>1988</v>
      </c>
      <c r="C10559" s="338">
        <f t="shared" si="1645"/>
        <v>11</v>
      </c>
      <c r="D10559" s="338">
        <f t="shared" si="1646"/>
        <v>25</v>
      </c>
      <c r="E10559" s="334">
        <v>0</v>
      </c>
      <c r="F10559" s="334">
        <v>0</v>
      </c>
      <c r="G10559" s="334">
        <v>0</v>
      </c>
      <c r="H10559" s="334">
        <v>0</v>
      </c>
      <c r="I10559" s="334">
        <v>0</v>
      </c>
      <c r="J10559" s="334">
        <v>0</v>
      </c>
      <c r="K10559" s="334">
        <v>0</v>
      </c>
      <c r="L10559" s="334">
        <v>0</v>
      </c>
      <c r="M10559" s="334">
        <v>0</v>
      </c>
      <c r="N10559" s="334">
        <v>0</v>
      </c>
      <c r="O10559" s="334">
        <v>0</v>
      </c>
      <c r="P10559" s="334">
        <v>0</v>
      </c>
      <c r="Q10559" s="334">
        <v>0</v>
      </c>
      <c r="R10559" s="334">
        <v>0</v>
      </c>
      <c r="S10559" s="334">
        <v>0.2</v>
      </c>
      <c r="T10559" s="334">
        <v>0.2</v>
      </c>
      <c r="U10559" s="334">
        <v>0.2</v>
      </c>
      <c r="V10559" s="334">
        <v>0.2</v>
      </c>
      <c r="W10559" s="334">
        <v>0.2</v>
      </c>
      <c r="X10559" s="334">
        <v>0.2</v>
      </c>
      <c r="Y10559" s="334">
        <v>0.2</v>
      </c>
      <c r="Z10559" s="334">
        <v>0.2</v>
      </c>
      <c r="AA10559" s="334">
        <v>0.2</v>
      </c>
      <c r="AB10559" s="334">
        <v>0.2</v>
      </c>
      <c r="AD10559" s="334">
        <v>2</v>
      </c>
      <c r="AE10559" s="334">
        <f t="shared" si="1647"/>
        <v>2</v>
      </c>
      <c r="AF10559" s="334">
        <f t="shared" si="1648"/>
        <v>1.9999999999999998</v>
      </c>
      <c r="AG10559" s="340">
        <f t="shared" si="1649"/>
        <v>2.2204460492503131E-16</v>
      </c>
      <c r="AI10559" s="340">
        <f t="shared" si="1653"/>
        <v>0</v>
      </c>
      <c r="AJ10559" s="340">
        <f t="shared" si="1653"/>
        <v>0</v>
      </c>
      <c r="AK10559" s="340">
        <f t="shared" si="1653"/>
        <v>0</v>
      </c>
      <c r="AL10559" s="340">
        <f t="shared" si="1653"/>
        <v>0</v>
      </c>
      <c r="AM10559" s="340">
        <f t="shared" si="1653"/>
        <v>0</v>
      </c>
    </row>
    <row r="10560" spans="1:39" x14ac:dyDescent="0.35">
      <c r="A10560" s="337">
        <v>32473</v>
      </c>
      <c r="B10560" s="338">
        <f t="shared" si="1644"/>
        <v>1988</v>
      </c>
      <c r="C10560" s="338">
        <f t="shared" si="1645"/>
        <v>11</v>
      </c>
      <c r="D10560" s="338">
        <f t="shared" si="1646"/>
        <v>26</v>
      </c>
      <c r="E10560" s="334">
        <v>0.1</v>
      </c>
      <c r="F10560" s="334">
        <v>0</v>
      </c>
      <c r="G10560" s="334">
        <v>0.1</v>
      </c>
      <c r="H10560" s="334">
        <v>0</v>
      </c>
      <c r="I10560" s="334">
        <v>0.1</v>
      </c>
      <c r="J10560" s="334">
        <v>0</v>
      </c>
      <c r="K10560" s="334">
        <v>0.1</v>
      </c>
      <c r="L10560" s="334">
        <v>0.1</v>
      </c>
      <c r="M10560" s="334">
        <v>0</v>
      </c>
      <c r="N10560" s="334">
        <v>0.1</v>
      </c>
      <c r="O10560" s="334">
        <v>0</v>
      </c>
      <c r="P10560" s="334">
        <v>0.1</v>
      </c>
      <c r="Q10560" s="334">
        <v>0</v>
      </c>
      <c r="R10560" s="334">
        <v>0.1</v>
      </c>
      <c r="S10560" s="334">
        <v>0</v>
      </c>
      <c r="T10560" s="334">
        <v>0</v>
      </c>
      <c r="U10560" s="334">
        <v>0</v>
      </c>
      <c r="V10560" s="334">
        <v>0</v>
      </c>
      <c r="W10560" s="334">
        <v>0</v>
      </c>
      <c r="X10560" s="334">
        <v>0</v>
      </c>
      <c r="Y10560" s="334">
        <v>0</v>
      </c>
      <c r="Z10560" s="334">
        <v>0</v>
      </c>
      <c r="AA10560" s="334">
        <v>0</v>
      </c>
      <c r="AB10560" s="334">
        <v>0</v>
      </c>
      <c r="AD10560" s="334">
        <v>0.8</v>
      </c>
      <c r="AE10560" s="334">
        <f t="shared" si="1647"/>
        <v>0.8</v>
      </c>
      <c r="AF10560" s="334">
        <f t="shared" si="1648"/>
        <v>0.79999999999999993</v>
      </c>
      <c r="AG10560" s="340">
        <f t="shared" si="1649"/>
        <v>1.1102230246251565E-16</v>
      </c>
      <c r="AI10560" s="340">
        <f t="shared" si="1653"/>
        <v>0</v>
      </c>
      <c r="AJ10560" s="340">
        <f t="shared" si="1653"/>
        <v>0</v>
      </c>
      <c r="AK10560" s="340">
        <f t="shared" si="1653"/>
        <v>0</v>
      </c>
      <c r="AL10560" s="340">
        <f t="shared" si="1653"/>
        <v>0</v>
      </c>
      <c r="AM10560" s="340">
        <f t="shared" si="1653"/>
        <v>0</v>
      </c>
    </row>
    <row r="10561" spans="1:39" x14ac:dyDescent="0.35">
      <c r="A10561" s="337">
        <v>32474</v>
      </c>
      <c r="B10561" s="338">
        <f t="shared" si="1644"/>
        <v>1988</v>
      </c>
      <c r="C10561" s="338">
        <f t="shared" si="1645"/>
        <v>11</v>
      </c>
      <c r="D10561" s="338">
        <f t="shared" si="1646"/>
        <v>27</v>
      </c>
      <c r="E10561" s="334">
        <v>0</v>
      </c>
      <c r="F10561" s="334">
        <v>0</v>
      </c>
      <c r="G10561" s="334">
        <v>0</v>
      </c>
      <c r="H10561" s="334">
        <v>0</v>
      </c>
      <c r="I10561" s="334">
        <v>0</v>
      </c>
      <c r="J10561" s="334">
        <v>0</v>
      </c>
      <c r="K10561" s="334">
        <v>0</v>
      </c>
      <c r="L10561" s="334">
        <v>0</v>
      </c>
      <c r="M10561" s="334">
        <v>0</v>
      </c>
      <c r="N10561" s="334">
        <v>0</v>
      </c>
      <c r="O10561" s="334">
        <v>0</v>
      </c>
      <c r="P10561" s="334">
        <v>0</v>
      </c>
      <c r="Q10561" s="334">
        <v>0</v>
      </c>
      <c r="R10561" s="334">
        <v>0</v>
      </c>
      <c r="S10561" s="334">
        <v>0</v>
      </c>
      <c r="T10561" s="334">
        <v>0</v>
      </c>
      <c r="U10561" s="334">
        <v>0</v>
      </c>
      <c r="V10561" s="334">
        <v>0</v>
      </c>
      <c r="W10561" s="334">
        <v>0</v>
      </c>
      <c r="X10561" s="334">
        <v>0</v>
      </c>
      <c r="Y10561" s="334">
        <v>0</v>
      </c>
      <c r="Z10561" s="334">
        <v>0</v>
      </c>
      <c r="AA10561" s="334">
        <v>0</v>
      </c>
      <c r="AB10561" s="334">
        <v>0</v>
      </c>
      <c r="AD10561" s="334">
        <v>0</v>
      </c>
      <c r="AE10561" s="334">
        <f t="shared" si="1647"/>
        <v>0</v>
      </c>
      <c r="AF10561" s="334">
        <f t="shared" si="1648"/>
        <v>0</v>
      </c>
      <c r="AG10561" s="340">
        <f t="shared" si="1649"/>
        <v>0</v>
      </c>
      <c r="AI10561" s="340">
        <f t="shared" si="1653"/>
        <v>0</v>
      </c>
      <c r="AJ10561" s="340">
        <f t="shared" si="1653"/>
        <v>0</v>
      </c>
      <c r="AK10561" s="340">
        <f t="shared" si="1653"/>
        <v>0</v>
      </c>
      <c r="AL10561" s="340">
        <f t="shared" si="1653"/>
        <v>0</v>
      </c>
      <c r="AM10561" s="340">
        <f t="shared" si="1653"/>
        <v>0</v>
      </c>
    </row>
    <row r="10562" spans="1:39" x14ac:dyDescent="0.35">
      <c r="A10562" s="337">
        <v>32475</v>
      </c>
      <c r="B10562" s="338">
        <f t="shared" si="1644"/>
        <v>1988</v>
      </c>
      <c r="C10562" s="338">
        <f t="shared" si="1645"/>
        <v>11</v>
      </c>
      <c r="D10562" s="338">
        <f t="shared" si="1646"/>
        <v>28</v>
      </c>
      <c r="E10562" s="334">
        <v>0</v>
      </c>
      <c r="F10562" s="334">
        <v>0</v>
      </c>
      <c r="G10562" s="334">
        <v>0</v>
      </c>
      <c r="H10562" s="334">
        <v>0</v>
      </c>
      <c r="I10562" s="334">
        <v>0</v>
      </c>
      <c r="J10562" s="334">
        <v>0</v>
      </c>
      <c r="K10562" s="334">
        <v>0</v>
      </c>
      <c r="L10562" s="334">
        <v>0</v>
      </c>
      <c r="M10562" s="334">
        <v>0</v>
      </c>
      <c r="N10562" s="334">
        <v>0</v>
      </c>
      <c r="O10562" s="334">
        <v>0</v>
      </c>
      <c r="P10562" s="334">
        <v>0</v>
      </c>
      <c r="Q10562" s="334">
        <v>0</v>
      </c>
      <c r="R10562" s="334">
        <v>0</v>
      </c>
      <c r="S10562" s="334">
        <v>0</v>
      </c>
      <c r="T10562" s="334">
        <v>0</v>
      </c>
      <c r="U10562" s="334">
        <v>0</v>
      </c>
      <c r="V10562" s="334">
        <v>0</v>
      </c>
      <c r="W10562" s="334">
        <v>0</v>
      </c>
      <c r="X10562" s="334">
        <v>0</v>
      </c>
      <c r="Y10562" s="334">
        <v>0</v>
      </c>
      <c r="Z10562" s="334">
        <v>0</v>
      </c>
      <c r="AA10562" s="334">
        <v>0</v>
      </c>
      <c r="AB10562" s="334">
        <v>0</v>
      </c>
      <c r="AD10562" s="334">
        <v>0</v>
      </c>
      <c r="AE10562" s="334">
        <f t="shared" si="1647"/>
        <v>0</v>
      </c>
      <c r="AF10562" s="334">
        <f t="shared" si="1648"/>
        <v>0</v>
      </c>
      <c r="AG10562" s="340">
        <f t="shared" si="1649"/>
        <v>0</v>
      </c>
      <c r="AI10562" s="340">
        <f t="shared" si="1653"/>
        <v>0</v>
      </c>
      <c r="AJ10562" s="340">
        <f t="shared" si="1653"/>
        <v>0</v>
      </c>
      <c r="AK10562" s="340">
        <f t="shared" si="1653"/>
        <v>0</v>
      </c>
      <c r="AL10562" s="340">
        <f t="shared" si="1653"/>
        <v>0</v>
      </c>
      <c r="AM10562" s="340">
        <f t="shared" si="1653"/>
        <v>0</v>
      </c>
    </row>
    <row r="10563" spans="1:39" x14ac:dyDescent="0.35">
      <c r="A10563" s="337">
        <v>32476</v>
      </c>
      <c r="B10563" s="338">
        <f t="shared" si="1644"/>
        <v>1988</v>
      </c>
      <c r="C10563" s="338">
        <f t="shared" si="1645"/>
        <v>11</v>
      </c>
      <c r="D10563" s="338">
        <f t="shared" si="1646"/>
        <v>29</v>
      </c>
      <c r="E10563" s="334">
        <v>0</v>
      </c>
      <c r="F10563" s="334">
        <v>0</v>
      </c>
      <c r="G10563" s="334">
        <v>0</v>
      </c>
      <c r="H10563" s="334">
        <v>0</v>
      </c>
      <c r="I10563" s="334">
        <v>0</v>
      </c>
      <c r="J10563" s="334">
        <v>0</v>
      </c>
      <c r="K10563" s="334">
        <v>0</v>
      </c>
      <c r="L10563" s="334">
        <v>0</v>
      </c>
      <c r="M10563" s="334">
        <v>0</v>
      </c>
      <c r="N10563" s="334">
        <v>0</v>
      </c>
      <c r="O10563" s="334">
        <v>0</v>
      </c>
      <c r="P10563" s="334">
        <v>0</v>
      </c>
      <c r="Q10563" s="334">
        <v>0</v>
      </c>
      <c r="R10563" s="334">
        <v>0</v>
      </c>
      <c r="S10563" s="334">
        <v>0</v>
      </c>
      <c r="T10563" s="334">
        <v>0</v>
      </c>
      <c r="U10563" s="334">
        <v>0</v>
      </c>
      <c r="V10563" s="334">
        <v>0</v>
      </c>
      <c r="W10563" s="334">
        <v>0</v>
      </c>
      <c r="X10563" s="334">
        <v>0</v>
      </c>
      <c r="Y10563" s="334">
        <v>0</v>
      </c>
      <c r="Z10563" s="334">
        <v>0</v>
      </c>
      <c r="AA10563" s="334">
        <v>0</v>
      </c>
      <c r="AB10563" s="334">
        <v>0</v>
      </c>
      <c r="AD10563" s="334">
        <v>0</v>
      </c>
      <c r="AE10563" s="334">
        <f t="shared" si="1647"/>
        <v>0</v>
      </c>
      <c r="AF10563" s="334">
        <f t="shared" si="1648"/>
        <v>0</v>
      </c>
      <c r="AG10563" s="340">
        <f t="shared" si="1649"/>
        <v>0</v>
      </c>
      <c r="AI10563" s="340">
        <f t="shared" si="1653"/>
        <v>0</v>
      </c>
      <c r="AJ10563" s="340">
        <f t="shared" si="1653"/>
        <v>0</v>
      </c>
      <c r="AK10563" s="340">
        <f t="shared" si="1653"/>
        <v>0</v>
      </c>
      <c r="AL10563" s="340">
        <f t="shared" si="1653"/>
        <v>0</v>
      </c>
      <c r="AM10563" s="340">
        <f t="shared" si="1653"/>
        <v>0</v>
      </c>
    </row>
    <row r="10564" spans="1:39" x14ac:dyDescent="0.35">
      <c r="A10564" s="337">
        <v>32477</v>
      </c>
      <c r="B10564" s="338">
        <f t="shared" ref="B10564:B10627" si="1654">YEAR(A10564)</f>
        <v>1988</v>
      </c>
      <c r="C10564" s="338">
        <f t="shared" ref="C10564:C10627" si="1655">MONTH(A10564)</f>
        <v>11</v>
      </c>
      <c r="D10564" s="338">
        <f t="shared" ref="D10564:D10627" si="1656">DAY(A10564)</f>
        <v>30</v>
      </c>
      <c r="E10564" s="334">
        <v>0</v>
      </c>
      <c r="F10564" s="334">
        <v>0</v>
      </c>
      <c r="G10564" s="334">
        <v>0</v>
      </c>
      <c r="H10564" s="334">
        <v>0</v>
      </c>
      <c r="I10564" s="334">
        <v>0</v>
      </c>
      <c r="J10564" s="334">
        <v>0</v>
      </c>
      <c r="K10564" s="334">
        <v>0</v>
      </c>
      <c r="L10564" s="334">
        <v>0</v>
      </c>
      <c r="M10564" s="334">
        <v>0</v>
      </c>
      <c r="N10564" s="334">
        <v>0</v>
      </c>
      <c r="O10564" s="334">
        <v>0</v>
      </c>
      <c r="P10564" s="334">
        <v>0</v>
      </c>
      <c r="Q10564" s="334">
        <v>0</v>
      </c>
      <c r="R10564" s="334">
        <v>0</v>
      </c>
      <c r="S10564" s="334">
        <v>0</v>
      </c>
      <c r="T10564" s="334">
        <v>0</v>
      </c>
      <c r="U10564" s="334">
        <v>0</v>
      </c>
      <c r="V10564" s="334">
        <v>0</v>
      </c>
      <c r="W10564" s="334">
        <v>0</v>
      </c>
      <c r="X10564" s="334">
        <v>0</v>
      </c>
      <c r="Y10564" s="334">
        <v>0</v>
      </c>
      <c r="Z10564" s="334">
        <v>0</v>
      </c>
      <c r="AA10564" s="334">
        <v>0</v>
      </c>
      <c r="AB10564" s="334">
        <v>0</v>
      </c>
      <c r="AD10564" s="334">
        <v>0</v>
      </c>
      <c r="AE10564" s="334">
        <f t="shared" ref="AE10564:AE10627" si="1657">AD10564</f>
        <v>0</v>
      </c>
      <c r="AF10564" s="334">
        <f t="shared" ref="AF10564:AF10627" si="1658">SUM(E10564:AB10564)</f>
        <v>0</v>
      </c>
      <c r="AG10564" s="340">
        <f t="shared" ref="AG10564:AG10627" si="1659">ABS(AF10564-AE10564)</f>
        <v>0</v>
      </c>
      <c r="AI10564" s="340">
        <f t="shared" ref="AI10564:AM10579" si="1660">IF($C10564=AI$1,$AF10564,0)</f>
        <v>0</v>
      </c>
      <c r="AJ10564" s="340">
        <f t="shared" si="1660"/>
        <v>0</v>
      </c>
      <c r="AK10564" s="340">
        <f t="shared" si="1660"/>
        <v>0</v>
      </c>
      <c r="AL10564" s="340">
        <f t="shared" si="1660"/>
        <v>0</v>
      </c>
      <c r="AM10564" s="340">
        <f t="shared" si="1660"/>
        <v>0</v>
      </c>
    </row>
    <row r="10565" spans="1:39" x14ac:dyDescent="0.35">
      <c r="A10565" s="337">
        <v>32478</v>
      </c>
      <c r="B10565" s="338">
        <f t="shared" si="1654"/>
        <v>1988</v>
      </c>
      <c r="C10565" s="338">
        <f t="shared" si="1655"/>
        <v>12</v>
      </c>
      <c r="D10565" s="338">
        <f t="shared" si="1656"/>
        <v>1</v>
      </c>
      <c r="E10565" s="334">
        <v>0</v>
      </c>
      <c r="F10565" s="334">
        <v>0</v>
      </c>
      <c r="G10565" s="334">
        <v>0</v>
      </c>
      <c r="H10565" s="334">
        <v>0</v>
      </c>
      <c r="I10565" s="334">
        <v>0</v>
      </c>
      <c r="J10565" s="334">
        <v>0</v>
      </c>
      <c r="K10565" s="334">
        <v>0</v>
      </c>
      <c r="L10565" s="334">
        <v>0</v>
      </c>
      <c r="M10565" s="334">
        <v>0</v>
      </c>
      <c r="N10565" s="334">
        <v>0</v>
      </c>
      <c r="O10565" s="334">
        <v>0</v>
      </c>
      <c r="P10565" s="334">
        <v>0</v>
      </c>
      <c r="Q10565" s="334">
        <v>0</v>
      </c>
      <c r="R10565" s="334">
        <v>0</v>
      </c>
      <c r="S10565" s="334">
        <v>0</v>
      </c>
      <c r="T10565" s="334">
        <v>0</v>
      </c>
      <c r="U10565" s="334">
        <v>0</v>
      </c>
      <c r="V10565" s="334">
        <v>0</v>
      </c>
      <c r="W10565" s="334">
        <v>0</v>
      </c>
      <c r="X10565" s="334">
        <v>0</v>
      </c>
      <c r="Y10565" s="334">
        <v>0</v>
      </c>
      <c r="Z10565" s="334">
        <v>0</v>
      </c>
      <c r="AA10565" s="334">
        <v>0</v>
      </c>
      <c r="AB10565" s="334">
        <v>0</v>
      </c>
      <c r="AD10565" s="334">
        <v>0</v>
      </c>
      <c r="AE10565" s="334">
        <f t="shared" si="1657"/>
        <v>0</v>
      </c>
      <c r="AF10565" s="334">
        <f t="shared" si="1658"/>
        <v>0</v>
      </c>
      <c r="AG10565" s="340">
        <f t="shared" si="1659"/>
        <v>0</v>
      </c>
      <c r="AI10565" s="340">
        <f t="shared" si="1660"/>
        <v>0</v>
      </c>
      <c r="AJ10565" s="340">
        <f t="shared" si="1660"/>
        <v>0</v>
      </c>
      <c r="AK10565" s="340">
        <f t="shared" si="1660"/>
        <v>0</v>
      </c>
      <c r="AL10565" s="340">
        <f t="shared" si="1660"/>
        <v>0</v>
      </c>
      <c r="AM10565" s="340">
        <f t="shared" si="1660"/>
        <v>0</v>
      </c>
    </row>
    <row r="10566" spans="1:39" x14ac:dyDescent="0.35">
      <c r="A10566" s="337">
        <v>32479</v>
      </c>
      <c r="B10566" s="338">
        <f t="shared" si="1654"/>
        <v>1988</v>
      </c>
      <c r="C10566" s="338">
        <f t="shared" si="1655"/>
        <v>12</v>
      </c>
      <c r="D10566" s="338">
        <f t="shared" si="1656"/>
        <v>2</v>
      </c>
      <c r="E10566" s="334">
        <v>0</v>
      </c>
      <c r="F10566" s="334">
        <v>0</v>
      </c>
      <c r="G10566" s="334">
        <v>0</v>
      </c>
      <c r="H10566" s="334">
        <v>0</v>
      </c>
      <c r="I10566" s="334">
        <v>0</v>
      </c>
      <c r="J10566" s="334">
        <v>0</v>
      </c>
      <c r="K10566" s="334">
        <v>0</v>
      </c>
      <c r="L10566" s="334">
        <v>0</v>
      </c>
      <c r="M10566" s="334">
        <v>0</v>
      </c>
      <c r="N10566" s="334">
        <v>0</v>
      </c>
      <c r="O10566" s="334">
        <v>0</v>
      </c>
      <c r="P10566" s="334">
        <v>0</v>
      </c>
      <c r="Q10566" s="334">
        <v>0</v>
      </c>
      <c r="R10566" s="334">
        <v>0</v>
      </c>
      <c r="S10566" s="334">
        <v>0</v>
      </c>
      <c r="T10566" s="334">
        <v>0</v>
      </c>
      <c r="U10566" s="334">
        <v>0</v>
      </c>
      <c r="V10566" s="334">
        <v>0</v>
      </c>
      <c r="W10566" s="334">
        <v>0</v>
      </c>
      <c r="X10566" s="334">
        <v>0</v>
      </c>
      <c r="Y10566" s="334">
        <v>0</v>
      </c>
      <c r="Z10566" s="334">
        <v>0</v>
      </c>
      <c r="AA10566" s="334">
        <v>0</v>
      </c>
      <c r="AB10566" s="334">
        <v>0</v>
      </c>
      <c r="AD10566" s="334">
        <v>0</v>
      </c>
      <c r="AE10566" s="334">
        <f t="shared" si="1657"/>
        <v>0</v>
      </c>
      <c r="AF10566" s="334">
        <f t="shared" si="1658"/>
        <v>0</v>
      </c>
      <c r="AG10566" s="340">
        <f t="shared" si="1659"/>
        <v>0</v>
      </c>
      <c r="AI10566" s="340">
        <f t="shared" si="1660"/>
        <v>0</v>
      </c>
      <c r="AJ10566" s="340">
        <f t="shared" si="1660"/>
        <v>0</v>
      </c>
      <c r="AK10566" s="340">
        <f t="shared" si="1660"/>
        <v>0</v>
      </c>
      <c r="AL10566" s="340">
        <f t="shared" si="1660"/>
        <v>0</v>
      </c>
      <c r="AM10566" s="340">
        <f t="shared" si="1660"/>
        <v>0</v>
      </c>
    </row>
    <row r="10567" spans="1:39" x14ac:dyDescent="0.35">
      <c r="A10567" s="337">
        <v>32480</v>
      </c>
      <c r="B10567" s="338">
        <f t="shared" si="1654"/>
        <v>1988</v>
      </c>
      <c r="C10567" s="338">
        <f t="shared" si="1655"/>
        <v>12</v>
      </c>
      <c r="D10567" s="338">
        <f t="shared" si="1656"/>
        <v>3</v>
      </c>
      <c r="E10567" s="334">
        <v>0</v>
      </c>
      <c r="F10567" s="334">
        <v>0</v>
      </c>
      <c r="G10567" s="334">
        <v>0</v>
      </c>
      <c r="H10567" s="334">
        <v>0</v>
      </c>
      <c r="I10567" s="334">
        <v>0</v>
      </c>
      <c r="J10567" s="334">
        <v>0</v>
      </c>
      <c r="K10567" s="334">
        <v>0</v>
      </c>
      <c r="L10567" s="334">
        <v>0</v>
      </c>
      <c r="M10567" s="334">
        <v>0</v>
      </c>
      <c r="N10567" s="334">
        <v>0</v>
      </c>
      <c r="O10567" s="334">
        <v>0</v>
      </c>
      <c r="P10567" s="334">
        <v>0</v>
      </c>
      <c r="Q10567" s="334">
        <v>0</v>
      </c>
      <c r="R10567" s="334">
        <v>0</v>
      </c>
      <c r="S10567" s="334">
        <v>0</v>
      </c>
      <c r="T10567" s="334">
        <v>0</v>
      </c>
      <c r="U10567" s="334">
        <v>0</v>
      </c>
      <c r="V10567" s="334">
        <v>0</v>
      </c>
      <c r="W10567" s="334">
        <v>0</v>
      </c>
      <c r="X10567" s="334">
        <v>0</v>
      </c>
      <c r="Y10567" s="334">
        <v>0</v>
      </c>
      <c r="Z10567" s="334">
        <v>0</v>
      </c>
      <c r="AA10567" s="334">
        <v>0</v>
      </c>
      <c r="AB10567" s="334">
        <v>0</v>
      </c>
      <c r="AD10567" s="334">
        <v>0</v>
      </c>
      <c r="AE10567" s="334">
        <f t="shared" si="1657"/>
        <v>0</v>
      </c>
      <c r="AF10567" s="334">
        <f t="shared" si="1658"/>
        <v>0</v>
      </c>
      <c r="AG10567" s="340">
        <f t="shared" si="1659"/>
        <v>0</v>
      </c>
      <c r="AI10567" s="340">
        <f t="shared" si="1660"/>
        <v>0</v>
      </c>
      <c r="AJ10567" s="340">
        <f t="shared" si="1660"/>
        <v>0</v>
      </c>
      <c r="AK10567" s="340">
        <f t="shared" si="1660"/>
        <v>0</v>
      </c>
      <c r="AL10567" s="340">
        <f t="shared" si="1660"/>
        <v>0</v>
      </c>
      <c r="AM10567" s="340">
        <f t="shared" si="1660"/>
        <v>0</v>
      </c>
    </row>
    <row r="10568" spans="1:39" x14ac:dyDescent="0.35">
      <c r="A10568" s="337">
        <v>32481</v>
      </c>
      <c r="B10568" s="338">
        <f t="shared" si="1654"/>
        <v>1988</v>
      </c>
      <c r="C10568" s="338">
        <f t="shared" si="1655"/>
        <v>12</v>
      </c>
      <c r="D10568" s="338">
        <f t="shared" si="1656"/>
        <v>4</v>
      </c>
      <c r="E10568" s="334">
        <v>0</v>
      </c>
      <c r="F10568" s="334">
        <v>0</v>
      </c>
      <c r="G10568" s="334">
        <v>0</v>
      </c>
      <c r="H10568" s="334">
        <v>0</v>
      </c>
      <c r="I10568" s="334">
        <v>0</v>
      </c>
      <c r="J10568" s="334">
        <v>0</v>
      </c>
      <c r="K10568" s="334">
        <v>0</v>
      </c>
      <c r="L10568" s="334">
        <v>0</v>
      </c>
      <c r="M10568" s="334">
        <v>0</v>
      </c>
      <c r="N10568" s="334">
        <v>0</v>
      </c>
      <c r="O10568" s="334">
        <v>0</v>
      </c>
      <c r="P10568" s="334">
        <v>0</v>
      </c>
      <c r="Q10568" s="334">
        <v>0</v>
      </c>
      <c r="R10568" s="334">
        <v>0</v>
      </c>
      <c r="S10568" s="334">
        <v>0</v>
      </c>
      <c r="T10568" s="334">
        <v>0</v>
      </c>
      <c r="U10568" s="334">
        <v>0</v>
      </c>
      <c r="V10568" s="334">
        <v>0</v>
      </c>
      <c r="W10568" s="334">
        <v>0</v>
      </c>
      <c r="X10568" s="334">
        <v>0</v>
      </c>
      <c r="Y10568" s="334">
        <v>0</v>
      </c>
      <c r="Z10568" s="334">
        <v>0</v>
      </c>
      <c r="AA10568" s="334">
        <v>0</v>
      </c>
      <c r="AB10568" s="334">
        <v>0</v>
      </c>
      <c r="AD10568" s="334">
        <v>0</v>
      </c>
      <c r="AE10568" s="334">
        <f t="shared" si="1657"/>
        <v>0</v>
      </c>
      <c r="AF10568" s="334">
        <f t="shared" si="1658"/>
        <v>0</v>
      </c>
      <c r="AG10568" s="340">
        <f t="shared" si="1659"/>
        <v>0</v>
      </c>
      <c r="AI10568" s="340">
        <f t="shared" si="1660"/>
        <v>0</v>
      </c>
      <c r="AJ10568" s="340">
        <f t="shared" si="1660"/>
        <v>0</v>
      </c>
      <c r="AK10568" s="340">
        <f t="shared" si="1660"/>
        <v>0</v>
      </c>
      <c r="AL10568" s="340">
        <f t="shared" si="1660"/>
        <v>0</v>
      </c>
      <c r="AM10568" s="340">
        <f t="shared" si="1660"/>
        <v>0</v>
      </c>
    </row>
    <row r="10569" spans="1:39" x14ac:dyDescent="0.35">
      <c r="A10569" s="337">
        <v>32482</v>
      </c>
      <c r="B10569" s="338">
        <f t="shared" si="1654"/>
        <v>1988</v>
      </c>
      <c r="C10569" s="338">
        <f t="shared" si="1655"/>
        <v>12</v>
      </c>
      <c r="D10569" s="338">
        <f t="shared" si="1656"/>
        <v>5</v>
      </c>
      <c r="E10569" s="334">
        <v>0</v>
      </c>
      <c r="F10569" s="334">
        <v>0</v>
      </c>
      <c r="G10569" s="334">
        <v>0</v>
      </c>
      <c r="H10569" s="334">
        <v>0</v>
      </c>
      <c r="I10569" s="334">
        <v>0</v>
      </c>
      <c r="J10569" s="334">
        <v>0</v>
      </c>
      <c r="K10569" s="334">
        <v>0</v>
      </c>
      <c r="L10569" s="334">
        <v>0</v>
      </c>
      <c r="M10569" s="334">
        <v>0</v>
      </c>
      <c r="N10569" s="334">
        <v>0</v>
      </c>
      <c r="O10569" s="334">
        <v>0</v>
      </c>
      <c r="P10569" s="334">
        <v>0</v>
      </c>
      <c r="Q10569" s="334">
        <v>0</v>
      </c>
      <c r="R10569" s="334">
        <v>0</v>
      </c>
      <c r="S10569" s="334">
        <v>0</v>
      </c>
      <c r="T10569" s="334">
        <v>0</v>
      </c>
      <c r="U10569" s="334">
        <v>0</v>
      </c>
      <c r="V10569" s="334">
        <v>0</v>
      </c>
      <c r="W10569" s="334">
        <v>0</v>
      </c>
      <c r="X10569" s="334">
        <v>0</v>
      </c>
      <c r="Y10569" s="334">
        <v>0</v>
      </c>
      <c r="Z10569" s="334">
        <v>0</v>
      </c>
      <c r="AA10569" s="334">
        <v>0</v>
      </c>
      <c r="AB10569" s="334">
        <v>0</v>
      </c>
      <c r="AD10569" s="334">
        <v>0</v>
      </c>
      <c r="AE10569" s="334">
        <f t="shared" si="1657"/>
        <v>0</v>
      </c>
      <c r="AF10569" s="334">
        <f t="shared" si="1658"/>
        <v>0</v>
      </c>
      <c r="AG10569" s="340">
        <f t="shared" si="1659"/>
        <v>0</v>
      </c>
      <c r="AI10569" s="340">
        <f t="shared" si="1660"/>
        <v>0</v>
      </c>
      <c r="AJ10569" s="340">
        <f t="shared" si="1660"/>
        <v>0</v>
      </c>
      <c r="AK10569" s="340">
        <f t="shared" si="1660"/>
        <v>0</v>
      </c>
      <c r="AL10569" s="340">
        <f t="shared" si="1660"/>
        <v>0</v>
      </c>
      <c r="AM10569" s="340">
        <f t="shared" si="1660"/>
        <v>0</v>
      </c>
    </row>
    <row r="10570" spans="1:39" x14ac:dyDescent="0.35">
      <c r="A10570" s="337">
        <v>32483</v>
      </c>
      <c r="B10570" s="338">
        <f t="shared" si="1654"/>
        <v>1988</v>
      </c>
      <c r="C10570" s="338">
        <f t="shared" si="1655"/>
        <v>12</v>
      </c>
      <c r="D10570" s="338">
        <f t="shared" si="1656"/>
        <v>6</v>
      </c>
      <c r="E10570" s="334">
        <v>0</v>
      </c>
      <c r="F10570" s="334">
        <v>0</v>
      </c>
      <c r="G10570" s="334">
        <v>0</v>
      </c>
      <c r="H10570" s="334">
        <v>0</v>
      </c>
      <c r="I10570" s="334">
        <v>0</v>
      </c>
      <c r="J10570" s="334">
        <v>0</v>
      </c>
      <c r="K10570" s="334">
        <v>0</v>
      </c>
      <c r="L10570" s="334">
        <v>0</v>
      </c>
      <c r="M10570" s="334">
        <v>0</v>
      </c>
      <c r="N10570" s="334">
        <v>0</v>
      </c>
      <c r="O10570" s="334">
        <v>0</v>
      </c>
      <c r="P10570" s="334">
        <v>0</v>
      </c>
      <c r="Q10570" s="334">
        <v>0</v>
      </c>
      <c r="R10570" s="334">
        <v>0</v>
      </c>
      <c r="S10570" s="334">
        <v>0</v>
      </c>
      <c r="T10570" s="334">
        <v>0</v>
      </c>
      <c r="U10570" s="334">
        <v>0</v>
      </c>
      <c r="V10570" s="334">
        <v>0</v>
      </c>
      <c r="W10570" s="334">
        <v>0</v>
      </c>
      <c r="X10570" s="334">
        <v>0</v>
      </c>
      <c r="Y10570" s="334">
        <v>0</v>
      </c>
      <c r="Z10570" s="334">
        <v>0</v>
      </c>
      <c r="AA10570" s="334">
        <v>0</v>
      </c>
      <c r="AB10570" s="334">
        <v>0</v>
      </c>
      <c r="AD10570" s="334">
        <v>0</v>
      </c>
      <c r="AE10570" s="334">
        <f t="shared" si="1657"/>
        <v>0</v>
      </c>
      <c r="AF10570" s="334">
        <f t="shared" si="1658"/>
        <v>0</v>
      </c>
      <c r="AG10570" s="340">
        <f t="shared" si="1659"/>
        <v>0</v>
      </c>
      <c r="AI10570" s="340">
        <f t="shared" si="1660"/>
        <v>0</v>
      </c>
      <c r="AJ10570" s="340">
        <f t="shared" si="1660"/>
        <v>0</v>
      </c>
      <c r="AK10570" s="340">
        <f t="shared" si="1660"/>
        <v>0</v>
      </c>
      <c r="AL10570" s="340">
        <f t="shared" si="1660"/>
        <v>0</v>
      </c>
      <c r="AM10570" s="340">
        <f t="shared" si="1660"/>
        <v>0</v>
      </c>
    </row>
    <row r="10571" spans="1:39" x14ac:dyDescent="0.35">
      <c r="A10571" s="337">
        <v>32484</v>
      </c>
      <c r="B10571" s="338">
        <f t="shared" si="1654"/>
        <v>1988</v>
      </c>
      <c r="C10571" s="338">
        <f t="shared" si="1655"/>
        <v>12</v>
      </c>
      <c r="D10571" s="338">
        <f t="shared" si="1656"/>
        <v>7</v>
      </c>
      <c r="E10571" s="334">
        <v>0</v>
      </c>
      <c r="F10571" s="334">
        <v>0</v>
      </c>
      <c r="G10571" s="334">
        <v>0</v>
      </c>
      <c r="H10571" s="334">
        <v>0</v>
      </c>
      <c r="I10571" s="334">
        <v>0</v>
      </c>
      <c r="J10571" s="334">
        <v>0</v>
      </c>
      <c r="K10571" s="334">
        <v>0</v>
      </c>
      <c r="L10571" s="334">
        <v>0</v>
      </c>
      <c r="M10571" s="334">
        <v>0</v>
      </c>
      <c r="N10571" s="334">
        <v>0</v>
      </c>
      <c r="O10571" s="334">
        <v>0</v>
      </c>
      <c r="P10571" s="334">
        <v>0</v>
      </c>
      <c r="Q10571" s="334">
        <v>0</v>
      </c>
      <c r="R10571" s="334">
        <v>0</v>
      </c>
      <c r="S10571" s="334">
        <v>0</v>
      </c>
      <c r="T10571" s="334">
        <v>0</v>
      </c>
      <c r="U10571" s="334">
        <v>0</v>
      </c>
      <c r="V10571" s="334">
        <v>0</v>
      </c>
      <c r="W10571" s="334">
        <v>0</v>
      </c>
      <c r="X10571" s="334">
        <v>0</v>
      </c>
      <c r="Y10571" s="334">
        <v>0</v>
      </c>
      <c r="Z10571" s="334">
        <v>0</v>
      </c>
      <c r="AA10571" s="334">
        <v>0</v>
      </c>
      <c r="AB10571" s="334">
        <v>0</v>
      </c>
      <c r="AD10571" s="334">
        <v>0</v>
      </c>
      <c r="AE10571" s="334">
        <f t="shared" si="1657"/>
        <v>0</v>
      </c>
      <c r="AF10571" s="334">
        <f t="shared" si="1658"/>
        <v>0</v>
      </c>
      <c r="AG10571" s="340">
        <f t="shared" si="1659"/>
        <v>0</v>
      </c>
      <c r="AI10571" s="340">
        <f t="shared" si="1660"/>
        <v>0</v>
      </c>
      <c r="AJ10571" s="340">
        <f t="shared" si="1660"/>
        <v>0</v>
      </c>
      <c r="AK10571" s="340">
        <f t="shared" si="1660"/>
        <v>0</v>
      </c>
      <c r="AL10571" s="340">
        <f t="shared" si="1660"/>
        <v>0</v>
      </c>
      <c r="AM10571" s="340">
        <f t="shared" si="1660"/>
        <v>0</v>
      </c>
    </row>
    <row r="10572" spans="1:39" x14ac:dyDescent="0.35">
      <c r="A10572" s="337">
        <v>32485</v>
      </c>
      <c r="B10572" s="338">
        <f t="shared" si="1654"/>
        <v>1988</v>
      </c>
      <c r="C10572" s="338">
        <f t="shared" si="1655"/>
        <v>12</v>
      </c>
      <c r="D10572" s="338">
        <f t="shared" si="1656"/>
        <v>8</v>
      </c>
      <c r="E10572" s="334">
        <v>0</v>
      </c>
      <c r="F10572" s="334">
        <v>0</v>
      </c>
      <c r="G10572" s="334">
        <v>0</v>
      </c>
      <c r="H10572" s="334">
        <v>0</v>
      </c>
      <c r="I10572" s="334">
        <v>0</v>
      </c>
      <c r="J10572" s="334">
        <v>0</v>
      </c>
      <c r="K10572" s="334">
        <v>0</v>
      </c>
      <c r="L10572" s="334">
        <v>0</v>
      </c>
      <c r="M10572" s="334">
        <v>0</v>
      </c>
      <c r="N10572" s="334">
        <v>0</v>
      </c>
      <c r="O10572" s="334">
        <v>0</v>
      </c>
      <c r="P10572" s="334">
        <v>0</v>
      </c>
      <c r="Q10572" s="334">
        <v>0</v>
      </c>
      <c r="R10572" s="334">
        <v>0</v>
      </c>
      <c r="S10572" s="334">
        <v>0</v>
      </c>
      <c r="T10572" s="334">
        <v>0</v>
      </c>
      <c r="U10572" s="334">
        <v>0</v>
      </c>
      <c r="V10572" s="334">
        <v>0</v>
      </c>
      <c r="W10572" s="334">
        <v>0</v>
      </c>
      <c r="X10572" s="334">
        <v>0</v>
      </c>
      <c r="Y10572" s="334">
        <v>0</v>
      </c>
      <c r="Z10572" s="334">
        <v>0</v>
      </c>
      <c r="AA10572" s="334">
        <v>0</v>
      </c>
      <c r="AB10572" s="334">
        <v>0</v>
      </c>
      <c r="AD10572" s="334">
        <v>0</v>
      </c>
      <c r="AE10572" s="334">
        <f t="shared" si="1657"/>
        <v>0</v>
      </c>
      <c r="AF10572" s="334">
        <f t="shared" si="1658"/>
        <v>0</v>
      </c>
      <c r="AG10572" s="340">
        <f t="shared" si="1659"/>
        <v>0</v>
      </c>
      <c r="AI10572" s="340">
        <f t="shared" si="1660"/>
        <v>0</v>
      </c>
      <c r="AJ10572" s="340">
        <f t="shared" si="1660"/>
        <v>0</v>
      </c>
      <c r="AK10572" s="340">
        <f t="shared" si="1660"/>
        <v>0</v>
      </c>
      <c r="AL10572" s="340">
        <f t="shared" si="1660"/>
        <v>0</v>
      </c>
      <c r="AM10572" s="340">
        <f t="shared" si="1660"/>
        <v>0</v>
      </c>
    </row>
    <row r="10573" spans="1:39" x14ac:dyDescent="0.35">
      <c r="A10573" s="337">
        <v>32486</v>
      </c>
      <c r="B10573" s="338">
        <f t="shared" si="1654"/>
        <v>1988</v>
      </c>
      <c r="C10573" s="338">
        <f t="shared" si="1655"/>
        <v>12</v>
      </c>
      <c r="D10573" s="338">
        <f t="shared" si="1656"/>
        <v>9</v>
      </c>
      <c r="E10573" s="334">
        <v>0</v>
      </c>
      <c r="F10573" s="334">
        <v>0</v>
      </c>
      <c r="G10573" s="334">
        <v>0</v>
      </c>
      <c r="H10573" s="334">
        <v>0</v>
      </c>
      <c r="I10573" s="334">
        <v>0</v>
      </c>
      <c r="J10573" s="334">
        <v>0</v>
      </c>
      <c r="K10573" s="334">
        <v>0</v>
      </c>
      <c r="L10573" s="334">
        <v>0</v>
      </c>
      <c r="M10573" s="334">
        <v>0</v>
      </c>
      <c r="N10573" s="334">
        <v>0</v>
      </c>
      <c r="O10573" s="334">
        <v>0</v>
      </c>
      <c r="P10573" s="334">
        <v>0</v>
      </c>
      <c r="Q10573" s="334">
        <v>0</v>
      </c>
      <c r="R10573" s="334">
        <v>0</v>
      </c>
      <c r="S10573" s="334">
        <v>0</v>
      </c>
      <c r="T10573" s="334">
        <v>0</v>
      </c>
      <c r="U10573" s="334">
        <v>0</v>
      </c>
      <c r="V10573" s="334">
        <v>0</v>
      </c>
      <c r="W10573" s="334">
        <v>0</v>
      </c>
      <c r="X10573" s="334">
        <v>0</v>
      </c>
      <c r="Y10573" s="334">
        <v>0</v>
      </c>
      <c r="Z10573" s="334">
        <v>0</v>
      </c>
      <c r="AA10573" s="334">
        <v>0</v>
      </c>
      <c r="AB10573" s="334">
        <v>0</v>
      </c>
      <c r="AD10573" s="334">
        <v>0</v>
      </c>
      <c r="AE10573" s="334">
        <f t="shared" si="1657"/>
        <v>0</v>
      </c>
      <c r="AF10573" s="334">
        <f t="shared" si="1658"/>
        <v>0</v>
      </c>
      <c r="AG10573" s="340">
        <f t="shared" si="1659"/>
        <v>0</v>
      </c>
      <c r="AI10573" s="340">
        <f t="shared" si="1660"/>
        <v>0</v>
      </c>
      <c r="AJ10573" s="340">
        <f t="shared" si="1660"/>
        <v>0</v>
      </c>
      <c r="AK10573" s="340">
        <f t="shared" si="1660"/>
        <v>0</v>
      </c>
      <c r="AL10573" s="340">
        <f t="shared" si="1660"/>
        <v>0</v>
      </c>
      <c r="AM10573" s="340">
        <f t="shared" si="1660"/>
        <v>0</v>
      </c>
    </row>
    <row r="10574" spans="1:39" x14ac:dyDescent="0.35">
      <c r="A10574" s="337">
        <v>32487</v>
      </c>
      <c r="B10574" s="338">
        <f t="shared" si="1654"/>
        <v>1988</v>
      </c>
      <c r="C10574" s="338">
        <f t="shared" si="1655"/>
        <v>12</v>
      </c>
      <c r="D10574" s="338">
        <f t="shared" si="1656"/>
        <v>10</v>
      </c>
      <c r="E10574" s="334">
        <v>0</v>
      </c>
      <c r="F10574" s="334">
        <v>0</v>
      </c>
      <c r="G10574" s="334">
        <v>0</v>
      </c>
      <c r="H10574" s="334">
        <v>0</v>
      </c>
      <c r="I10574" s="334">
        <v>0</v>
      </c>
      <c r="J10574" s="334">
        <v>0</v>
      </c>
      <c r="K10574" s="334">
        <v>0</v>
      </c>
      <c r="L10574" s="334">
        <v>0</v>
      </c>
      <c r="M10574" s="334">
        <v>0</v>
      </c>
      <c r="N10574" s="334">
        <v>0</v>
      </c>
      <c r="O10574" s="334">
        <v>0</v>
      </c>
      <c r="P10574" s="334">
        <v>0</v>
      </c>
      <c r="Q10574" s="334">
        <v>0</v>
      </c>
      <c r="R10574" s="334">
        <v>0</v>
      </c>
      <c r="S10574" s="334">
        <v>0</v>
      </c>
      <c r="T10574" s="334">
        <v>0</v>
      </c>
      <c r="U10574" s="334">
        <v>0</v>
      </c>
      <c r="V10574" s="334">
        <v>0</v>
      </c>
      <c r="W10574" s="334">
        <v>0</v>
      </c>
      <c r="X10574" s="334">
        <v>0</v>
      </c>
      <c r="Y10574" s="334">
        <v>0</v>
      </c>
      <c r="Z10574" s="334">
        <v>0</v>
      </c>
      <c r="AA10574" s="334">
        <v>0</v>
      </c>
      <c r="AB10574" s="334">
        <v>0</v>
      </c>
      <c r="AD10574" s="334">
        <v>0</v>
      </c>
      <c r="AE10574" s="334">
        <f t="shared" si="1657"/>
        <v>0</v>
      </c>
      <c r="AF10574" s="334">
        <f t="shared" si="1658"/>
        <v>0</v>
      </c>
      <c r="AG10574" s="340">
        <f t="shared" si="1659"/>
        <v>0</v>
      </c>
      <c r="AI10574" s="340">
        <f t="shared" si="1660"/>
        <v>0</v>
      </c>
      <c r="AJ10574" s="340">
        <f t="shared" si="1660"/>
        <v>0</v>
      </c>
      <c r="AK10574" s="340">
        <f t="shared" si="1660"/>
        <v>0</v>
      </c>
      <c r="AL10574" s="340">
        <f t="shared" si="1660"/>
        <v>0</v>
      </c>
      <c r="AM10574" s="340">
        <f t="shared" si="1660"/>
        <v>0</v>
      </c>
    </row>
    <row r="10575" spans="1:39" x14ac:dyDescent="0.35">
      <c r="A10575" s="337">
        <v>32488</v>
      </c>
      <c r="B10575" s="338">
        <f t="shared" si="1654"/>
        <v>1988</v>
      </c>
      <c r="C10575" s="338">
        <f t="shared" si="1655"/>
        <v>12</v>
      </c>
      <c r="D10575" s="338">
        <f t="shared" si="1656"/>
        <v>11</v>
      </c>
      <c r="E10575" s="334">
        <v>0</v>
      </c>
      <c r="F10575" s="334">
        <v>0</v>
      </c>
      <c r="G10575" s="334">
        <v>0</v>
      </c>
      <c r="H10575" s="334">
        <v>0</v>
      </c>
      <c r="I10575" s="334">
        <v>0</v>
      </c>
      <c r="J10575" s="334">
        <v>0</v>
      </c>
      <c r="K10575" s="334">
        <v>0</v>
      </c>
      <c r="L10575" s="334">
        <v>0</v>
      </c>
      <c r="M10575" s="334">
        <v>0</v>
      </c>
      <c r="N10575" s="334">
        <v>0</v>
      </c>
      <c r="O10575" s="334">
        <v>0</v>
      </c>
      <c r="P10575" s="334">
        <v>0</v>
      </c>
      <c r="Q10575" s="334">
        <v>0</v>
      </c>
      <c r="R10575" s="334">
        <v>0</v>
      </c>
      <c r="S10575" s="334">
        <v>0</v>
      </c>
      <c r="T10575" s="334">
        <v>0</v>
      </c>
      <c r="U10575" s="334">
        <v>0</v>
      </c>
      <c r="V10575" s="334">
        <v>0</v>
      </c>
      <c r="W10575" s="334">
        <v>0</v>
      </c>
      <c r="X10575" s="334">
        <v>0</v>
      </c>
      <c r="Y10575" s="334">
        <v>0</v>
      </c>
      <c r="Z10575" s="334">
        <v>0</v>
      </c>
      <c r="AA10575" s="334">
        <v>0</v>
      </c>
      <c r="AB10575" s="334">
        <v>0</v>
      </c>
      <c r="AD10575" s="334">
        <v>0</v>
      </c>
      <c r="AE10575" s="334">
        <f t="shared" si="1657"/>
        <v>0</v>
      </c>
      <c r="AF10575" s="334">
        <f t="shared" si="1658"/>
        <v>0</v>
      </c>
      <c r="AG10575" s="340">
        <f t="shared" si="1659"/>
        <v>0</v>
      </c>
      <c r="AI10575" s="340">
        <f t="shared" si="1660"/>
        <v>0</v>
      </c>
      <c r="AJ10575" s="340">
        <f t="shared" si="1660"/>
        <v>0</v>
      </c>
      <c r="AK10575" s="340">
        <f t="shared" si="1660"/>
        <v>0</v>
      </c>
      <c r="AL10575" s="340">
        <f t="shared" si="1660"/>
        <v>0</v>
      </c>
      <c r="AM10575" s="340">
        <f t="shared" si="1660"/>
        <v>0</v>
      </c>
    </row>
    <row r="10576" spans="1:39" x14ac:dyDescent="0.35">
      <c r="A10576" s="337">
        <v>32489</v>
      </c>
      <c r="B10576" s="338">
        <f t="shared" si="1654"/>
        <v>1988</v>
      </c>
      <c r="C10576" s="338">
        <f t="shared" si="1655"/>
        <v>12</v>
      </c>
      <c r="D10576" s="338">
        <f t="shared" si="1656"/>
        <v>12</v>
      </c>
      <c r="E10576" s="334">
        <v>0</v>
      </c>
      <c r="F10576" s="334">
        <v>0</v>
      </c>
      <c r="G10576" s="334">
        <v>0</v>
      </c>
      <c r="H10576" s="334">
        <v>0</v>
      </c>
      <c r="I10576" s="334">
        <v>0</v>
      </c>
      <c r="J10576" s="334">
        <v>0</v>
      </c>
      <c r="K10576" s="334">
        <v>0</v>
      </c>
      <c r="L10576" s="334">
        <v>0</v>
      </c>
      <c r="M10576" s="334">
        <v>0</v>
      </c>
      <c r="N10576" s="334">
        <v>0</v>
      </c>
      <c r="O10576" s="334">
        <v>0</v>
      </c>
      <c r="P10576" s="334">
        <v>0</v>
      </c>
      <c r="Q10576" s="334">
        <v>0</v>
      </c>
      <c r="R10576" s="334">
        <v>0</v>
      </c>
      <c r="S10576" s="334">
        <v>0</v>
      </c>
      <c r="T10576" s="334">
        <v>0</v>
      </c>
      <c r="U10576" s="334">
        <v>0</v>
      </c>
      <c r="V10576" s="334">
        <v>0</v>
      </c>
      <c r="W10576" s="334">
        <v>0</v>
      </c>
      <c r="X10576" s="334">
        <v>0</v>
      </c>
      <c r="Y10576" s="334">
        <v>0</v>
      </c>
      <c r="Z10576" s="334">
        <v>0</v>
      </c>
      <c r="AA10576" s="334">
        <v>0</v>
      </c>
      <c r="AB10576" s="334">
        <v>0</v>
      </c>
      <c r="AD10576" s="334">
        <v>0</v>
      </c>
      <c r="AE10576" s="334">
        <f t="shared" si="1657"/>
        <v>0</v>
      </c>
      <c r="AF10576" s="334">
        <f t="shared" si="1658"/>
        <v>0</v>
      </c>
      <c r="AG10576" s="340">
        <f t="shared" si="1659"/>
        <v>0</v>
      </c>
      <c r="AI10576" s="340">
        <f t="shared" si="1660"/>
        <v>0</v>
      </c>
      <c r="AJ10576" s="340">
        <f t="shared" si="1660"/>
        <v>0</v>
      </c>
      <c r="AK10576" s="340">
        <f t="shared" si="1660"/>
        <v>0</v>
      </c>
      <c r="AL10576" s="340">
        <f t="shared" si="1660"/>
        <v>0</v>
      </c>
      <c r="AM10576" s="340">
        <f t="shared" si="1660"/>
        <v>0</v>
      </c>
    </row>
    <row r="10577" spans="1:39" x14ac:dyDescent="0.35">
      <c r="A10577" s="337">
        <v>32490</v>
      </c>
      <c r="B10577" s="338">
        <f t="shared" si="1654"/>
        <v>1988</v>
      </c>
      <c r="C10577" s="338">
        <f t="shared" si="1655"/>
        <v>12</v>
      </c>
      <c r="D10577" s="338">
        <f t="shared" si="1656"/>
        <v>13</v>
      </c>
      <c r="E10577" s="334">
        <v>0</v>
      </c>
      <c r="F10577" s="334">
        <v>0</v>
      </c>
      <c r="G10577" s="334">
        <v>0</v>
      </c>
      <c r="H10577" s="334">
        <v>0</v>
      </c>
      <c r="I10577" s="334">
        <v>0</v>
      </c>
      <c r="J10577" s="334">
        <v>0</v>
      </c>
      <c r="K10577" s="334">
        <v>0</v>
      </c>
      <c r="L10577" s="334">
        <v>0</v>
      </c>
      <c r="M10577" s="334">
        <v>0</v>
      </c>
      <c r="N10577" s="334">
        <v>0</v>
      </c>
      <c r="O10577" s="334">
        <v>0</v>
      </c>
      <c r="P10577" s="334">
        <v>0.3</v>
      </c>
      <c r="Q10577" s="334">
        <v>0.2</v>
      </c>
      <c r="R10577" s="334">
        <v>0</v>
      </c>
      <c r="S10577" s="334">
        <v>0.3</v>
      </c>
      <c r="T10577" s="334">
        <v>0.3</v>
      </c>
      <c r="U10577" s="334">
        <v>0.3</v>
      </c>
      <c r="V10577" s="334">
        <v>0.2</v>
      </c>
      <c r="W10577" s="334">
        <v>0.3</v>
      </c>
      <c r="X10577" s="334">
        <v>0.3</v>
      </c>
      <c r="Y10577" s="334">
        <v>0.2</v>
      </c>
      <c r="Z10577" s="334">
        <v>0</v>
      </c>
      <c r="AA10577" s="334">
        <v>0.3</v>
      </c>
      <c r="AB10577" s="334">
        <v>0</v>
      </c>
      <c r="AD10577" s="334">
        <v>2.7</v>
      </c>
      <c r="AE10577" s="334">
        <f t="shared" si="1657"/>
        <v>2.7</v>
      </c>
      <c r="AF10577" s="334">
        <f t="shared" si="1658"/>
        <v>2.7</v>
      </c>
      <c r="AG10577" s="340">
        <f t="shared" si="1659"/>
        <v>0</v>
      </c>
      <c r="AI10577" s="340">
        <f t="shared" si="1660"/>
        <v>0</v>
      </c>
      <c r="AJ10577" s="340">
        <f t="shared" si="1660"/>
        <v>0</v>
      </c>
      <c r="AK10577" s="340">
        <f t="shared" si="1660"/>
        <v>0</v>
      </c>
      <c r="AL10577" s="340">
        <f t="shared" si="1660"/>
        <v>0</v>
      </c>
      <c r="AM10577" s="340">
        <f t="shared" si="1660"/>
        <v>0</v>
      </c>
    </row>
    <row r="10578" spans="1:39" x14ac:dyDescent="0.35">
      <c r="A10578" s="337">
        <v>32491</v>
      </c>
      <c r="B10578" s="338">
        <f t="shared" si="1654"/>
        <v>1988</v>
      </c>
      <c r="C10578" s="338">
        <f t="shared" si="1655"/>
        <v>12</v>
      </c>
      <c r="D10578" s="338">
        <f t="shared" si="1656"/>
        <v>14</v>
      </c>
      <c r="E10578" s="334">
        <v>0</v>
      </c>
      <c r="F10578" s="334">
        <v>0</v>
      </c>
      <c r="G10578" s="334">
        <v>0</v>
      </c>
      <c r="H10578" s="334">
        <v>0</v>
      </c>
      <c r="I10578" s="334">
        <v>0</v>
      </c>
      <c r="J10578" s="334">
        <v>0</v>
      </c>
      <c r="K10578" s="334">
        <v>0</v>
      </c>
      <c r="L10578" s="334">
        <v>0</v>
      </c>
      <c r="M10578" s="334">
        <v>0</v>
      </c>
      <c r="N10578" s="334">
        <v>0</v>
      </c>
      <c r="O10578" s="334">
        <v>0</v>
      </c>
      <c r="P10578" s="334">
        <v>0</v>
      </c>
      <c r="Q10578" s="334">
        <v>0</v>
      </c>
      <c r="R10578" s="334">
        <v>0</v>
      </c>
      <c r="S10578" s="334">
        <v>0</v>
      </c>
      <c r="T10578" s="334">
        <v>0</v>
      </c>
      <c r="U10578" s="334">
        <v>0</v>
      </c>
      <c r="V10578" s="334">
        <v>0</v>
      </c>
      <c r="W10578" s="334">
        <v>0</v>
      </c>
      <c r="X10578" s="334">
        <v>0</v>
      </c>
      <c r="Y10578" s="334">
        <v>0</v>
      </c>
      <c r="Z10578" s="334">
        <v>0</v>
      </c>
      <c r="AA10578" s="334">
        <v>0</v>
      </c>
      <c r="AB10578" s="334">
        <v>0</v>
      </c>
      <c r="AD10578" s="334">
        <v>0</v>
      </c>
      <c r="AE10578" s="334">
        <f t="shared" si="1657"/>
        <v>0</v>
      </c>
      <c r="AF10578" s="334">
        <f t="shared" si="1658"/>
        <v>0</v>
      </c>
      <c r="AG10578" s="340">
        <f t="shared" si="1659"/>
        <v>0</v>
      </c>
      <c r="AI10578" s="340">
        <f t="shared" si="1660"/>
        <v>0</v>
      </c>
      <c r="AJ10578" s="340">
        <f t="shared" si="1660"/>
        <v>0</v>
      </c>
      <c r="AK10578" s="340">
        <f t="shared" si="1660"/>
        <v>0</v>
      </c>
      <c r="AL10578" s="340">
        <f t="shared" si="1660"/>
        <v>0</v>
      </c>
      <c r="AM10578" s="340">
        <f t="shared" si="1660"/>
        <v>0</v>
      </c>
    </row>
    <row r="10579" spans="1:39" x14ac:dyDescent="0.35">
      <c r="A10579" s="337">
        <v>32492</v>
      </c>
      <c r="B10579" s="338">
        <f t="shared" si="1654"/>
        <v>1988</v>
      </c>
      <c r="C10579" s="338">
        <f t="shared" si="1655"/>
        <v>12</v>
      </c>
      <c r="D10579" s="338">
        <f t="shared" si="1656"/>
        <v>15</v>
      </c>
      <c r="E10579" s="334">
        <v>0</v>
      </c>
      <c r="F10579" s="334">
        <v>0</v>
      </c>
      <c r="G10579" s="334">
        <v>0</v>
      </c>
      <c r="H10579" s="334">
        <v>0</v>
      </c>
      <c r="I10579" s="334">
        <v>0</v>
      </c>
      <c r="J10579" s="334">
        <v>0</v>
      </c>
      <c r="K10579" s="334">
        <v>0</v>
      </c>
      <c r="L10579" s="334">
        <v>0</v>
      </c>
      <c r="M10579" s="334">
        <v>0</v>
      </c>
      <c r="N10579" s="334">
        <v>0</v>
      </c>
      <c r="O10579" s="334">
        <v>0</v>
      </c>
      <c r="P10579" s="334">
        <v>0</v>
      </c>
      <c r="Q10579" s="334">
        <v>0</v>
      </c>
      <c r="R10579" s="334">
        <v>0</v>
      </c>
      <c r="S10579" s="334">
        <v>0</v>
      </c>
      <c r="T10579" s="334">
        <v>0</v>
      </c>
      <c r="U10579" s="334">
        <v>0</v>
      </c>
      <c r="V10579" s="334">
        <v>0</v>
      </c>
      <c r="W10579" s="334">
        <v>0</v>
      </c>
      <c r="X10579" s="334">
        <v>0</v>
      </c>
      <c r="Y10579" s="334">
        <v>0</v>
      </c>
      <c r="Z10579" s="334">
        <v>0</v>
      </c>
      <c r="AA10579" s="334">
        <v>0</v>
      </c>
      <c r="AB10579" s="334">
        <v>0</v>
      </c>
      <c r="AD10579" s="334">
        <v>0</v>
      </c>
      <c r="AE10579" s="334">
        <f t="shared" si="1657"/>
        <v>0</v>
      </c>
      <c r="AF10579" s="334">
        <f t="shared" si="1658"/>
        <v>0</v>
      </c>
      <c r="AG10579" s="340">
        <f t="shared" si="1659"/>
        <v>0</v>
      </c>
      <c r="AI10579" s="340">
        <f t="shared" si="1660"/>
        <v>0</v>
      </c>
      <c r="AJ10579" s="340">
        <f t="shared" si="1660"/>
        <v>0</v>
      </c>
      <c r="AK10579" s="340">
        <f t="shared" si="1660"/>
        <v>0</v>
      </c>
      <c r="AL10579" s="340">
        <f t="shared" si="1660"/>
        <v>0</v>
      </c>
      <c r="AM10579" s="340">
        <f t="shared" si="1660"/>
        <v>0</v>
      </c>
    </row>
    <row r="10580" spans="1:39" x14ac:dyDescent="0.35">
      <c r="A10580" s="337">
        <v>32493</v>
      </c>
      <c r="B10580" s="338">
        <f t="shared" si="1654"/>
        <v>1988</v>
      </c>
      <c r="C10580" s="338">
        <f t="shared" si="1655"/>
        <v>12</v>
      </c>
      <c r="D10580" s="338">
        <f t="shared" si="1656"/>
        <v>16</v>
      </c>
      <c r="E10580" s="334">
        <v>0</v>
      </c>
      <c r="F10580" s="334">
        <v>0</v>
      </c>
      <c r="G10580" s="334">
        <v>0</v>
      </c>
      <c r="H10580" s="334">
        <v>0</v>
      </c>
      <c r="I10580" s="334">
        <v>0</v>
      </c>
      <c r="J10580" s="334">
        <v>0</v>
      </c>
      <c r="K10580" s="334">
        <v>0</v>
      </c>
      <c r="L10580" s="334">
        <v>0</v>
      </c>
      <c r="M10580" s="334">
        <v>0</v>
      </c>
      <c r="N10580" s="334">
        <v>0</v>
      </c>
      <c r="O10580" s="334">
        <v>0</v>
      </c>
      <c r="P10580" s="334">
        <v>0</v>
      </c>
      <c r="Q10580" s="334">
        <v>0</v>
      </c>
      <c r="R10580" s="334">
        <v>0</v>
      </c>
      <c r="S10580" s="334">
        <v>0</v>
      </c>
      <c r="T10580" s="334">
        <v>0</v>
      </c>
      <c r="U10580" s="334">
        <v>0</v>
      </c>
      <c r="V10580" s="334">
        <v>0</v>
      </c>
      <c r="W10580" s="334">
        <v>0</v>
      </c>
      <c r="X10580" s="334">
        <v>0</v>
      </c>
      <c r="Y10580" s="334">
        <v>0</v>
      </c>
      <c r="Z10580" s="334">
        <v>0</v>
      </c>
      <c r="AA10580" s="334">
        <v>0</v>
      </c>
      <c r="AB10580" s="334">
        <v>0</v>
      </c>
      <c r="AD10580" s="334">
        <v>0</v>
      </c>
      <c r="AE10580" s="334">
        <f t="shared" si="1657"/>
        <v>0</v>
      </c>
      <c r="AF10580" s="334">
        <f t="shared" si="1658"/>
        <v>0</v>
      </c>
      <c r="AG10580" s="340">
        <f t="shared" si="1659"/>
        <v>0</v>
      </c>
      <c r="AI10580" s="340">
        <f t="shared" ref="AI10580:AM10595" si="1661">IF($C10580=AI$1,$AF10580,0)</f>
        <v>0</v>
      </c>
      <c r="AJ10580" s="340">
        <f t="shared" si="1661"/>
        <v>0</v>
      </c>
      <c r="AK10580" s="340">
        <f t="shared" si="1661"/>
        <v>0</v>
      </c>
      <c r="AL10580" s="340">
        <f t="shared" si="1661"/>
        <v>0</v>
      </c>
      <c r="AM10580" s="340">
        <f t="shared" si="1661"/>
        <v>0</v>
      </c>
    </row>
    <row r="10581" spans="1:39" x14ac:dyDescent="0.35">
      <c r="A10581" s="337">
        <v>32494</v>
      </c>
      <c r="B10581" s="338">
        <f t="shared" si="1654"/>
        <v>1988</v>
      </c>
      <c r="C10581" s="338">
        <f t="shared" si="1655"/>
        <v>12</v>
      </c>
      <c r="D10581" s="338">
        <f t="shared" si="1656"/>
        <v>17</v>
      </c>
      <c r="E10581" s="334">
        <v>0</v>
      </c>
      <c r="F10581" s="334">
        <v>0</v>
      </c>
      <c r="G10581" s="334">
        <v>0</v>
      </c>
      <c r="H10581" s="334">
        <v>0</v>
      </c>
      <c r="I10581" s="334">
        <v>0</v>
      </c>
      <c r="J10581" s="334">
        <v>0</v>
      </c>
      <c r="K10581" s="334">
        <v>0</v>
      </c>
      <c r="L10581" s="334">
        <v>0</v>
      </c>
      <c r="M10581" s="334">
        <v>0</v>
      </c>
      <c r="N10581" s="334">
        <v>0</v>
      </c>
      <c r="O10581" s="334">
        <v>0</v>
      </c>
      <c r="P10581" s="334">
        <v>0</v>
      </c>
      <c r="Q10581" s="334">
        <v>0</v>
      </c>
      <c r="R10581" s="334">
        <v>0</v>
      </c>
      <c r="S10581" s="334">
        <v>0</v>
      </c>
      <c r="T10581" s="334">
        <v>0</v>
      </c>
      <c r="U10581" s="334">
        <v>0</v>
      </c>
      <c r="V10581" s="334">
        <v>0</v>
      </c>
      <c r="W10581" s="334">
        <v>0</v>
      </c>
      <c r="X10581" s="334">
        <v>0</v>
      </c>
      <c r="Y10581" s="334">
        <v>0</v>
      </c>
      <c r="Z10581" s="334">
        <v>0</v>
      </c>
      <c r="AA10581" s="334">
        <v>0</v>
      </c>
      <c r="AB10581" s="334">
        <v>0</v>
      </c>
      <c r="AD10581" s="334">
        <v>0</v>
      </c>
      <c r="AE10581" s="334">
        <f t="shared" si="1657"/>
        <v>0</v>
      </c>
      <c r="AF10581" s="334">
        <f t="shared" si="1658"/>
        <v>0</v>
      </c>
      <c r="AG10581" s="340">
        <f t="shared" si="1659"/>
        <v>0</v>
      </c>
      <c r="AI10581" s="340">
        <f t="shared" si="1661"/>
        <v>0</v>
      </c>
      <c r="AJ10581" s="340">
        <f t="shared" si="1661"/>
        <v>0</v>
      </c>
      <c r="AK10581" s="340">
        <f t="shared" si="1661"/>
        <v>0</v>
      </c>
      <c r="AL10581" s="340">
        <f t="shared" si="1661"/>
        <v>0</v>
      </c>
      <c r="AM10581" s="340">
        <f t="shared" si="1661"/>
        <v>0</v>
      </c>
    </row>
    <row r="10582" spans="1:39" x14ac:dyDescent="0.35">
      <c r="A10582" s="337">
        <v>32495</v>
      </c>
      <c r="B10582" s="338">
        <f t="shared" si="1654"/>
        <v>1988</v>
      </c>
      <c r="C10582" s="338">
        <f t="shared" si="1655"/>
        <v>12</v>
      </c>
      <c r="D10582" s="338">
        <f t="shared" si="1656"/>
        <v>18</v>
      </c>
      <c r="E10582" s="334">
        <v>0</v>
      </c>
      <c r="F10582" s="334">
        <v>0</v>
      </c>
      <c r="G10582" s="334">
        <v>0</v>
      </c>
      <c r="H10582" s="334">
        <v>0</v>
      </c>
      <c r="I10582" s="334">
        <v>0</v>
      </c>
      <c r="J10582" s="334">
        <v>0</v>
      </c>
      <c r="K10582" s="334">
        <v>0</v>
      </c>
      <c r="L10582" s="334">
        <v>0</v>
      </c>
      <c r="M10582" s="334">
        <v>0</v>
      </c>
      <c r="N10582" s="334">
        <v>0</v>
      </c>
      <c r="O10582" s="334">
        <v>0</v>
      </c>
      <c r="P10582" s="334">
        <v>0</v>
      </c>
      <c r="Q10582" s="334">
        <v>0</v>
      </c>
      <c r="R10582" s="334">
        <v>0</v>
      </c>
      <c r="S10582" s="334">
        <v>0</v>
      </c>
      <c r="T10582" s="334">
        <v>0</v>
      </c>
      <c r="U10582" s="334">
        <v>0</v>
      </c>
      <c r="V10582" s="334">
        <v>0</v>
      </c>
      <c r="W10582" s="334">
        <v>0</v>
      </c>
      <c r="X10582" s="334">
        <v>0</v>
      </c>
      <c r="Y10582" s="334">
        <v>0</v>
      </c>
      <c r="Z10582" s="334">
        <v>0</v>
      </c>
      <c r="AA10582" s="334">
        <v>0</v>
      </c>
      <c r="AB10582" s="334">
        <v>0</v>
      </c>
      <c r="AD10582" s="334">
        <v>0</v>
      </c>
      <c r="AE10582" s="334">
        <f t="shared" si="1657"/>
        <v>0</v>
      </c>
      <c r="AF10582" s="334">
        <f t="shared" si="1658"/>
        <v>0</v>
      </c>
      <c r="AG10582" s="340">
        <f t="shared" si="1659"/>
        <v>0</v>
      </c>
      <c r="AI10582" s="340">
        <f t="shared" si="1661"/>
        <v>0</v>
      </c>
      <c r="AJ10582" s="340">
        <f t="shared" si="1661"/>
        <v>0</v>
      </c>
      <c r="AK10582" s="340">
        <f t="shared" si="1661"/>
        <v>0</v>
      </c>
      <c r="AL10582" s="340">
        <f t="shared" si="1661"/>
        <v>0</v>
      </c>
      <c r="AM10582" s="340">
        <f t="shared" si="1661"/>
        <v>0</v>
      </c>
    </row>
    <row r="10583" spans="1:39" x14ac:dyDescent="0.35">
      <c r="A10583" s="337">
        <v>32496</v>
      </c>
      <c r="B10583" s="338">
        <f t="shared" si="1654"/>
        <v>1988</v>
      </c>
      <c r="C10583" s="338">
        <f t="shared" si="1655"/>
        <v>12</v>
      </c>
      <c r="D10583" s="338">
        <f t="shared" si="1656"/>
        <v>19</v>
      </c>
      <c r="E10583" s="334">
        <v>0.1</v>
      </c>
      <c r="F10583" s="334">
        <v>0.2</v>
      </c>
      <c r="G10583" s="334">
        <v>0.1</v>
      </c>
      <c r="H10583" s="334">
        <v>0.1</v>
      </c>
      <c r="I10583" s="334">
        <v>0.1</v>
      </c>
      <c r="J10583" s="334">
        <v>0.2</v>
      </c>
      <c r="K10583" s="334">
        <v>0.1</v>
      </c>
      <c r="L10583" s="334">
        <v>0.1</v>
      </c>
      <c r="M10583" s="334">
        <v>0.1</v>
      </c>
      <c r="N10583" s="334">
        <v>0</v>
      </c>
      <c r="O10583" s="334">
        <v>0.2</v>
      </c>
      <c r="P10583" s="334">
        <v>0.1</v>
      </c>
      <c r="Q10583" s="334">
        <v>0</v>
      </c>
      <c r="R10583" s="334">
        <v>0</v>
      </c>
      <c r="S10583" s="334">
        <v>0</v>
      </c>
      <c r="T10583" s="334">
        <v>0</v>
      </c>
      <c r="U10583" s="334">
        <v>0</v>
      </c>
      <c r="V10583" s="334">
        <v>0</v>
      </c>
      <c r="W10583" s="334">
        <v>0</v>
      </c>
      <c r="X10583" s="334">
        <v>0</v>
      </c>
      <c r="Y10583" s="334">
        <v>0</v>
      </c>
      <c r="Z10583" s="334">
        <v>0</v>
      </c>
      <c r="AA10583" s="334">
        <v>0</v>
      </c>
      <c r="AB10583" s="334">
        <v>0</v>
      </c>
      <c r="AD10583" s="334">
        <v>1.4</v>
      </c>
      <c r="AE10583" s="334">
        <f t="shared" si="1657"/>
        <v>1.4</v>
      </c>
      <c r="AF10583" s="334">
        <f t="shared" si="1658"/>
        <v>1.4000000000000001</v>
      </c>
      <c r="AG10583" s="340">
        <f t="shared" si="1659"/>
        <v>2.2204460492503131E-16</v>
      </c>
      <c r="AI10583" s="340">
        <f t="shared" si="1661"/>
        <v>0</v>
      </c>
      <c r="AJ10583" s="340">
        <f t="shared" si="1661"/>
        <v>0</v>
      </c>
      <c r="AK10583" s="340">
        <f t="shared" si="1661"/>
        <v>0</v>
      </c>
      <c r="AL10583" s="340">
        <f t="shared" si="1661"/>
        <v>0</v>
      </c>
      <c r="AM10583" s="340">
        <f t="shared" si="1661"/>
        <v>0</v>
      </c>
    </row>
    <row r="10584" spans="1:39" x14ac:dyDescent="0.35">
      <c r="A10584" s="337">
        <v>32497</v>
      </c>
      <c r="B10584" s="338">
        <f t="shared" si="1654"/>
        <v>1988</v>
      </c>
      <c r="C10584" s="338">
        <f t="shared" si="1655"/>
        <v>12</v>
      </c>
      <c r="D10584" s="338">
        <f t="shared" si="1656"/>
        <v>20</v>
      </c>
      <c r="E10584" s="334">
        <v>0</v>
      </c>
      <c r="F10584" s="334">
        <v>0</v>
      </c>
      <c r="G10584" s="334">
        <v>0</v>
      </c>
      <c r="H10584" s="334">
        <v>0</v>
      </c>
      <c r="I10584" s="334">
        <v>0</v>
      </c>
      <c r="J10584" s="334">
        <v>0</v>
      </c>
      <c r="K10584" s="334">
        <v>0</v>
      </c>
      <c r="L10584" s="334">
        <v>0</v>
      </c>
      <c r="M10584" s="334">
        <v>0</v>
      </c>
      <c r="N10584" s="334">
        <v>0</v>
      </c>
      <c r="O10584" s="334">
        <v>0</v>
      </c>
      <c r="P10584" s="334">
        <v>0</v>
      </c>
      <c r="Q10584" s="334">
        <v>0</v>
      </c>
      <c r="R10584" s="334">
        <v>0</v>
      </c>
      <c r="S10584" s="334">
        <v>0</v>
      </c>
      <c r="T10584" s="334">
        <v>0</v>
      </c>
      <c r="U10584" s="334">
        <v>0</v>
      </c>
      <c r="V10584" s="334">
        <v>0</v>
      </c>
      <c r="W10584" s="334">
        <v>0</v>
      </c>
      <c r="X10584" s="334">
        <v>0</v>
      </c>
      <c r="Y10584" s="334">
        <v>0</v>
      </c>
      <c r="Z10584" s="334">
        <v>0</v>
      </c>
      <c r="AA10584" s="334">
        <v>0</v>
      </c>
      <c r="AB10584" s="334">
        <v>0</v>
      </c>
      <c r="AD10584" s="334">
        <v>0</v>
      </c>
      <c r="AE10584" s="334">
        <f t="shared" si="1657"/>
        <v>0</v>
      </c>
      <c r="AF10584" s="334">
        <f t="shared" si="1658"/>
        <v>0</v>
      </c>
      <c r="AG10584" s="340">
        <f t="shared" si="1659"/>
        <v>0</v>
      </c>
      <c r="AI10584" s="340">
        <f t="shared" si="1661"/>
        <v>0</v>
      </c>
      <c r="AJ10584" s="340">
        <f t="shared" si="1661"/>
        <v>0</v>
      </c>
      <c r="AK10584" s="340">
        <f t="shared" si="1661"/>
        <v>0</v>
      </c>
      <c r="AL10584" s="340">
        <f t="shared" si="1661"/>
        <v>0</v>
      </c>
      <c r="AM10584" s="340">
        <f t="shared" si="1661"/>
        <v>0</v>
      </c>
    </row>
    <row r="10585" spans="1:39" x14ac:dyDescent="0.35">
      <c r="A10585" s="337">
        <v>32498</v>
      </c>
      <c r="B10585" s="338">
        <f t="shared" si="1654"/>
        <v>1988</v>
      </c>
      <c r="C10585" s="338">
        <f t="shared" si="1655"/>
        <v>12</v>
      </c>
      <c r="D10585" s="338">
        <f t="shared" si="1656"/>
        <v>21</v>
      </c>
      <c r="E10585" s="334">
        <v>0</v>
      </c>
      <c r="F10585" s="334">
        <v>0</v>
      </c>
      <c r="G10585" s="334">
        <v>0</v>
      </c>
      <c r="H10585" s="334">
        <v>0</v>
      </c>
      <c r="I10585" s="334">
        <v>0</v>
      </c>
      <c r="J10585" s="334">
        <v>0</v>
      </c>
      <c r="K10585" s="334">
        <v>0</v>
      </c>
      <c r="L10585" s="334">
        <v>0</v>
      </c>
      <c r="M10585" s="334">
        <v>0</v>
      </c>
      <c r="N10585" s="334">
        <v>0</v>
      </c>
      <c r="O10585" s="334">
        <v>0</v>
      </c>
      <c r="P10585" s="334">
        <v>0</v>
      </c>
      <c r="Q10585" s="334">
        <v>0</v>
      </c>
      <c r="R10585" s="334">
        <v>0</v>
      </c>
      <c r="S10585" s="334">
        <v>0</v>
      </c>
      <c r="T10585" s="334">
        <v>0</v>
      </c>
      <c r="U10585" s="334">
        <v>0</v>
      </c>
      <c r="V10585" s="334">
        <v>0.1</v>
      </c>
      <c r="W10585" s="334">
        <v>0.1</v>
      </c>
      <c r="X10585" s="334">
        <v>0.1</v>
      </c>
      <c r="Y10585" s="334">
        <v>0</v>
      </c>
      <c r="Z10585" s="334">
        <v>0</v>
      </c>
      <c r="AA10585" s="334">
        <v>0</v>
      </c>
      <c r="AB10585" s="334">
        <v>0</v>
      </c>
      <c r="AD10585" s="334">
        <v>0.3</v>
      </c>
      <c r="AE10585" s="334">
        <f t="shared" si="1657"/>
        <v>0.3</v>
      </c>
      <c r="AF10585" s="334">
        <f t="shared" si="1658"/>
        <v>0.30000000000000004</v>
      </c>
      <c r="AG10585" s="340">
        <f t="shared" si="1659"/>
        <v>5.5511151231257827E-17</v>
      </c>
      <c r="AI10585" s="340">
        <f t="shared" si="1661"/>
        <v>0</v>
      </c>
      <c r="AJ10585" s="340">
        <f t="shared" si="1661"/>
        <v>0</v>
      </c>
      <c r="AK10585" s="340">
        <f t="shared" si="1661"/>
        <v>0</v>
      </c>
      <c r="AL10585" s="340">
        <f t="shared" si="1661"/>
        <v>0</v>
      </c>
      <c r="AM10585" s="340">
        <f t="shared" si="1661"/>
        <v>0</v>
      </c>
    </row>
    <row r="10586" spans="1:39" x14ac:dyDescent="0.35">
      <c r="A10586" s="337">
        <v>32499</v>
      </c>
      <c r="B10586" s="338">
        <f t="shared" si="1654"/>
        <v>1988</v>
      </c>
      <c r="C10586" s="338">
        <f t="shared" si="1655"/>
        <v>12</v>
      </c>
      <c r="D10586" s="338">
        <f t="shared" si="1656"/>
        <v>22</v>
      </c>
      <c r="E10586" s="334">
        <v>0</v>
      </c>
      <c r="F10586" s="334">
        <v>0</v>
      </c>
      <c r="G10586" s="334">
        <v>0</v>
      </c>
      <c r="H10586" s="334">
        <v>0</v>
      </c>
      <c r="I10586" s="334">
        <v>0</v>
      </c>
      <c r="J10586" s="334">
        <v>0</v>
      </c>
      <c r="K10586" s="334">
        <v>0</v>
      </c>
      <c r="L10586" s="334">
        <v>0</v>
      </c>
      <c r="M10586" s="334">
        <v>0</v>
      </c>
      <c r="N10586" s="334">
        <v>0</v>
      </c>
      <c r="O10586" s="334">
        <v>0</v>
      </c>
      <c r="P10586" s="334">
        <v>0</v>
      </c>
      <c r="Q10586" s="334">
        <v>0</v>
      </c>
      <c r="R10586" s="334">
        <v>0</v>
      </c>
      <c r="S10586" s="334">
        <v>0</v>
      </c>
      <c r="T10586" s="334">
        <v>0</v>
      </c>
      <c r="U10586" s="334">
        <v>0</v>
      </c>
      <c r="V10586" s="334">
        <v>0</v>
      </c>
      <c r="W10586" s="334">
        <v>0</v>
      </c>
      <c r="X10586" s="334">
        <v>0</v>
      </c>
      <c r="Y10586" s="334">
        <v>0</v>
      </c>
      <c r="Z10586" s="334">
        <v>0</v>
      </c>
      <c r="AA10586" s="334">
        <v>0</v>
      </c>
      <c r="AB10586" s="334">
        <v>0</v>
      </c>
      <c r="AD10586" s="334">
        <v>0</v>
      </c>
      <c r="AE10586" s="334">
        <f t="shared" si="1657"/>
        <v>0</v>
      </c>
      <c r="AF10586" s="334">
        <f t="shared" si="1658"/>
        <v>0</v>
      </c>
      <c r="AG10586" s="340">
        <f t="shared" si="1659"/>
        <v>0</v>
      </c>
      <c r="AI10586" s="340">
        <f t="shared" si="1661"/>
        <v>0</v>
      </c>
      <c r="AJ10586" s="340">
        <f t="shared" si="1661"/>
        <v>0</v>
      </c>
      <c r="AK10586" s="340">
        <f t="shared" si="1661"/>
        <v>0</v>
      </c>
      <c r="AL10586" s="340">
        <f t="shared" si="1661"/>
        <v>0</v>
      </c>
      <c r="AM10586" s="340">
        <f t="shared" si="1661"/>
        <v>0</v>
      </c>
    </row>
    <row r="10587" spans="1:39" x14ac:dyDescent="0.35">
      <c r="A10587" s="337">
        <v>32500</v>
      </c>
      <c r="B10587" s="338">
        <f t="shared" si="1654"/>
        <v>1988</v>
      </c>
      <c r="C10587" s="338">
        <f t="shared" si="1655"/>
        <v>12</v>
      </c>
      <c r="D10587" s="338">
        <f t="shared" si="1656"/>
        <v>23</v>
      </c>
      <c r="E10587" s="334">
        <v>0</v>
      </c>
      <c r="F10587" s="334">
        <v>0</v>
      </c>
      <c r="G10587" s="334">
        <v>0</v>
      </c>
      <c r="H10587" s="334">
        <v>0</v>
      </c>
      <c r="I10587" s="334">
        <v>0</v>
      </c>
      <c r="J10587" s="334">
        <v>0</v>
      </c>
      <c r="K10587" s="334">
        <v>0</v>
      </c>
      <c r="L10587" s="334">
        <v>0</v>
      </c>
      <c r="M10587" s="334">
        <v>0</v>
      </c>
      <c r="N10587" s="334">
        <v>0</v>
      </c>
      <c r="O10587" s="334">
        <v>0</v>
      </c>
      <c r="P10587" s="334">
        <v>0</v>
      </c>
      <c r="Q10587" s="334">
        <v>0</v>
      </c>
      <c r="R10587" s="334">
        <v>0</v>
      </c>
      <c r="S10587" s="334">
        <v>0</v>
      </c>
      <c r="T10587" s="334">
        <v>0</v>
      </c>
      <c r="U10587" s="334">
        <v>0</v>
      </c>
      <c r="V10587" s="334">
        <v>0</v>
      </c>
      <c r="W10587" s="334">
        <v>0</v>
      </c>
      <c r="X10587" s="334">
        <v>0</v>
      </c>
      <c r="Y10587" s="334">
        <v>0</v>
      </c>
      <c r="Z10587" s="334">
        <v>0</v>
      </c>
      <c r="AA10587" s="334">
        <v>0</v>
      </c>
      <c r="AB10587" s="334">
        <v>0</v>
      </c>
      <c r="AD10587" s="334">
        <v>0</v>
      </c>
      <c r="AE10587" s="334">
        <f t="shared" si="1657"/>
        <v>0</v>
      </c>
      <c r="AF10587" s="334">
        <f t="shared" si="1658"/>
        <v>0</v>
      </c>
      <c r="AG10587" s="340">
        <f t="shared" si="1659"/>
        <v>0</v>
      </c>
      <c r="AI10587" s="340">
        <f t="shared" si="1661"/>
        <v>0</v>
      </c>
      <c r="AJ10587" s="340">
        <f t="shared" si="1661"/>
        <v>0</v>
      </c>
      <c r="AK10587" s="340">
        <f t="shared" si="1661"/>
        <v>0</v>
      </c>
      <c r="AL10587" s="340">
        <f t="shared" si="1661"/>
        <v>0</v>
      </c>
      <c r="AM10587" s="340">
        <f t="shared" si="1661"/>
        <v>0</v>
      </c>
    </row>
    <row r="10588" spans="1:39" x14ac:dyDescent="0.35">
      <c r="A10588" s="337">
        <v>32501</v>
      </c>
      <c r="B10588" s="338">
        <f t="shared" si="1654"/>
        <v>1988</v>
      </c>
      <c r="C10588" s="338">
        <f t="shared" si="1655"/>
        <v>12</v>
      </c>
      <c r="D10588" s="338">
        <f t="shared" si="1656"/>
        <v>24</v>
      </c>
      <c r="E10588" s="334">
        <v>0</v>
      </c>
      <c r="F10588" s="334">
        <v>0</v>
      </c>
      <c r="G10588" s="334">
        <v>0</v>
      </c>
      <c r="H10588" s="334">
        <v>0</v>
      </c>
      <c r="I10588" s="334">
        <v>0</v>
      </c>
      <c r="J10588" s="334">
        <v>0</v>
      </c>
      <c r="K10588" s="334">
        <v>0</v>
      </c>
      <c r="L10588" s="334">
        <v>0</v>
      </c>
      <c r="M10588" s="334">
        <v>0</v>
      </c>
      <c r="N10588" s="334">
        <v>0</v>
      </c>
      <c r="O10588" s="334">
        <v>0</v>
      </c>
      <c r="P10588" s="334">
        <v>0</v>
      </c>
      <c r="Q10588" s="334">
        <v>0</v>
      </c>
      <c r="R10588" s="334">
        <v>0</v>
      </c>
      <c r="S10588" s="334">
        <v>0</v>
      </c>
      <c r="T10588" s="334">
        <v>0</v>
      </c>
      <c r="U10588" s="334">
        <v>0</v>
      </c>
      <c r="V10588" s="334">
        <v>0</v>
      </c>
      <c r="W10588" s="334">
        <v>0</v>
      </c>
      <c r="X10588" s="334">
        <v>0</v>
      </c>
      <c r="Y10588" s="334">
        <v>0</v>
      </c>
      <c r="Z10588" s="334">
        <v>0</v>
      </c>
      <c r="AA10588" s="334">
        <v>0</v>
      </c>
      <c r="AB10588" s="334">
        <v>0</v>
      </c>
      <c r="AD10588" s="334">
        <v>0</v>
      </c>
      <c r="AE10588" s="334">
        <f t="shared" si="1657"/>
        <v>0</v>
      </c>
      <c r="AF10588" s="334">
        <f t="shared" si="1658"/>
        <v>0</v>
      </c>
      <c r="AG10588" s="340">
        <f t="shared" si="1659"/>
        <v>0</v>
      </c>
      <c r="AI10588" s="340">
        <f t="shared" si="1661"/>
        <v>0</v>
      </c>
      <c r="AJ10588" s="340">
        <f t="shared" si="1661"/>
        <v>0</v>
      </c>
      <c r="AK10588" s="340">
        <f t="shared" si="1661"/>
        <v>0</v>
      </c>
      <c r="AL10588" s="340">
        <f t="shared" si="1661"/>
        <v>0</v>
      </c>
      <c r="AM10588" s="340">
        <f t="shared" si="1661"/>
        <v>0</v>
      </c>
    </row>
    <row r="10589" spans="1:39" x14ac:dyDescent="0.35">
      <c r="A10589" s="337">
        <v>32502</v>
      </c>
      <c r="B10589" s="338">
        <f t="shared" si="1654"/>
        <v>1988</v>
      </c>
      <c r="C10589" s="338">
        <f t="shared" si="1655"/>
        <v>12</v>
      </c>
      <c r="D10589" s="338">
        <f t="shared" si="1656"/>
        <v>25</v>
      </c>
      <c r="E10589" s="334">
        <v>0</v>
      </c>
      <c r="F10589" s="334">
        <v>0</v>
      </c>
      <c r="G10589" s="334">
        <v>0</v>
      </c>
      <c r="H10589" s="334">
        <v>0</v>
      </c>
      <c r="I10589" s="334">
        <v>0</v>
      </c>
      <c r="J10589" s="334">
        <v>0.1</v>
      </c>
      <c r="K10589" s="334">
        <v>0</v>
      </c>
      <c r="L10589" s="334">
        <v>0</v>
      </c>
      <c r="M10589" s="334">
        <v>0</v>
      </c>
      <c r="N10589" s="334">
        <v>0</v>
      </c>
      <c r="O10589" s="334">
        <v>0</v>
      </c>
      <c r="P10589" s="334">
        <v>0</v>
      </c>
      <c r="Q10589" s="334">
        <v>0</v>
      </c>
      <c r="R10589" s="334">
        <v>0</v>
      </c>
      <c r="S10589" s="334">
        <v>0</v>
      </c>
      <c r="T10589" s="334">
        <v>0</v>
      </c>
      <c r="U10589" s="334">
        <v>0</v>
      </c>
      <c r="V10589" s="334">
        <v>0.1</v>
      </c>
      <c r="W10589" s="334">
        <v>0</v>
      </c>
      <c r="X10589" s="334">
        <v>0</v>
      </c>
      <c r="Y10589" s="334">
        <v>0</v>
      </c>
      <c r="Z10589" s="334">
        <v>0</v>
      </c>
      <c r="AA10589" s="334">
        <v>0</v>
      </c>
      <c r="AB10589" s="334">
        <v>0</v>
      </c>
      <c r="AD10589" s="334">
        <v>0.2</v>
      </c>
      <c r="AE10589" s="334">
        <f t="shared" si="1657"/>
        <v>0.2</v>
      </c>
      <c r="AF10589" s="334">
        <f t="shared" si="1658"/>
        <v>0.2</v>
      </c>
      <c r="AG10589" s="340">
        <f t="shared" si="1659"/>
        <v>0</v>
      </c>
      <c r="AI10589" s="340">
        <f t="shared" si="1661"/>
        <v>0</v>
      </c>
      <c r="AJ10589" s="340">
        <f t="shared" si="1661"/>
        <v>0</v>
      </c>
      <c r="AK10589" s="340">
        <f t="shared" si="1661"/>
        <v>0</v>
      </c>
      <c r="AL10589" s="340">
        <f t="shared" si="1661"/>
        <v>0</v>
      </c>
      <c r="AM10589" s="340">
        <f t="shared" si="1661"/>
        <v>0</v>
      </c>
    </row>
    <row r="10590" spans="1:39" x14ac:dyDescent="0.35">
      <c r="A10590" s="337">
        <v>32503</v>
      </c>
      <c r="B10590" s="338">
        <f t="shared" si="1654"/>
        <v>1988</v>
      </c>
      <c r="C10590" s="338">
        <f t="shared" si="1655"/>
        <v>12</v>
      </c>
      <c r="D10590" s="338">
        <f t="shared" si="1656"/>
        <v>26</v>
      </c>
      <c r="E10590" s="334">
        <v>0</v>
      </c>
      <c r="F10590" s="334">
        <v>0</v>
      </c>
      <c r="G10590" s="334">
        <v>0</v>
      </c>
      <c r="H10590" s="334">
        <v>0</v>
      </c>
      <c r="I10590" s="334">
        <v>0</v>
      </c>
      <c r="J10590" s="334">
        <v>0</v>
      </c>
      <c r="K10590" s="334">
        <v>0</v>
      </c>
      <c r="L10590" s="334">
        <v>0</v>
      </c>
      <c r="M10590" s="334">
        <v>0</v>
      </c>
      <c r="N10590" s="334">
        <v>0</v>
      </c>
      <c r="O10590" s="334">
        <v>0</v>
      </c>
      <c r="P10590" s="334">
        <v>0</v>
      </c>
      <c r="Q10590" s="334">
        <v>0</v>
      </c>
      <c r="R10590" s="334">
        <v>0</v>
      </c>
      <c r="S10590" s="334">
        <v>0</v>
      </c>
      <c r="T10590" s="334">
        <v>0</v>
      </c>
      <c r="U10590" s="334">
        <v>0</v>
      </c>
      <c r="V10590" s="334">
        <v>0</v>
      </c>
      <c r="W10590" s="334">
        <v>0</v>
      </c>
      <c r="X10590" s="334">
        <v>0</v>
      </c>
      <c r="Y10590" s="334">
        <v>0</v>
      </c>
      <c r="Z10590" s="334">
        <v>0</v>
      </c>
      <c r="AA10590" s="334">
        <v>0</v>
      </c>
      <c r="AB10590" s="334">
        <v>0</v>
      </c>
      <c r="AD10590" s="334">
        <v>0</v>
      </c>
      <c r="AE10590" s="334">
        <f t="shared" si="1657"/>
        <v>0</v>
      </c>
      <c r="AF10590" s="334">
        <f t="shared" si="1658"/>
        <v>0</v>
      </c>
      <c r="AG10590" s="340">
        <f t="shared" si="1659"/>
        <v>0</v>
      </c>
      <c r="AI10590" s="340">
        <f t="shared" si="1661"/>
        <v>0</v>
      </c>
      <c r="AJ10590" s="340">
        <f t="shared" si="1661"/>
        <v>0</v>
      </c>
      <c r="AK10590" s="340">
        <f t="shared" si="1661"/>
        <v>0</v>
      </c>
      <c r="AL10590" s="340">
        <f t="shared" si="1661"/>
        <v>0</v>
      </c>
      <c r="AM10590" s="340">
        <f t="shared" si="1661"/>
        <v>0</v>
      </c>
    </row>
    <row r="10591" spans="1:39" x14ac:dyDescent="0.35">
      <c r="A10591" s="337">
        <v>32504</v>
      </c>
      <c r="B10591" s="338">
        <f t="shared" si="1654"/>
        <v>1988</v>
      </c>
      <c r="C10591" s="338">
        <f t="shared" si="1655"/>
        <v>12</v>
      </c>
      <c r="D10591" s="338">
        <f t="shared" si="1656"/>
        <v>27</v>
      </c>
      <c r="E10591" s="334">
        <v>0</v>
      </c>
      <c r="F10591" s="334">
        <v>0</v>
      </c>
      <c r="G10591" s="334">
        <v>0</v>
      </c>
      <c r="H10591" s="334">
        <v>0</v>
      </c>
      <c r="I10591" s="334">
        <v>0</v>
      </c>
      <c r="J10591" s="334">
        <v>0</v>
      </c>
      <c r="K10591" s="334">
        <v>0</v>
      </c>
      <c r="L10591" s="334">
        <v>0</v>
      </c>
      <c r="M10591" s="334">
        <v>0</v>
      </c>
      <c r="N10591" s="334">
        <v>0</v>
      </c>
      <c r="O10591" s="334">
        <v>0</v>
      </c>
      <c r="P10591" s="334">
        <v>0</v>
      </c>
      <c r="Q10591" s="334">
        <v>0</v>
      </c>
      <c r="R10591" s="334">
        <v>0</v>
      </c>
      <c r="S10591" s="334">
        <v>0</v>
      </c>
      <c r="T10591" s="334">
        <v>0</v>
      </c>
      <c r="U10591" s="334">
        <v>0</v>
      </c>
      <c r="V10591" s="334">
        <v>0</v>
      </c>
      <c r="W10591" s="334">
        <v>0</v>
      </c>
      <c r="X10591" s="334">
        <v>0</v>
      </c>
      <c r="Y10591" s="334">
        <v>0</v>
      </c>
      <c r="Z10591" s="334">
        <v>0</v>
      </c>
      <c r="AA10591" s="334">
        <v>0</v>
      </c>
      <c r="AB10591" s="334">
        <v>0</v>
      </c>
      <c r="AD10591" s="334">
        <v>0</v>
      </c>
      <c r="AE10591" s="334">
        <f t="shared" si="1657"/>
        <v>0</v>
      </c>
      <c r="AF10591" s="334">
        <f t="shared" si="1658"/>
        <v>0</v>
      </c>
      <c r="AG10591" s="340">
        <f t="shared" si="1659"/>
        <v>0</v>
      </c>
      <c r="AI10591" s="340">
        <f t="shared" si="1661"/>
        <v>0</v>
      </c>
      <c r="AJ10591" s="340">
        <f t="shared" si="1661"/>
        <v>0</v>
      </c>
      <c r="AK10591" s="340">
        <f t="shared" si="1661"/>
        <v>0</v>
      </c>
      <c r="AL10591" s="340">
        <f t="shared" si="1661"/>
        <v>0</v>
      </c>
      <c r="AM10591" s="340">
        <f t="shared" si="1661"/>
        <v>0</v>
      </c>
    </row>
    <row r="10592" spans="1:39" x14ac:dyDescent="0.35">
      <c r="A10592" s="337">
        <v>32505</v>
      </c>
      <c r="B10592" s="338">
        <f t="shared" si="1654"/>
        <v>1988</v>
      </c>
      <c r="C10592" s="338">
        <f t="shared" si="1655"/>
        <v>12</v>
      </c>
      <c r="D10592" s="338">
        <f t="shared" si="1656"/>
        <v>28</v>
      </c>
      <c r="E10592" s="334">
        <v>0</v>
      </c>
      <c r="F10592" s="334">
        <v>0</v>
      </c>
      <c r="G10592" s="334">
        <v>0</v>
      </c>
      <c r="H10592" s="334">
        <v>0</v>
      </c>
      <c r="I10592" s="334">
        <v>0</v>
      </c>
      <c r="J10592" s="334">
        <v>0</v>
      </c>
      <c r="K10592" s="334">
        <v>0</v>
      </c>
      <c r="L10592" s="334">
        <v>0</v>
      </c>
      <c r="M10592" s="334">
        <v>0</v>
      </c>
      <c r="N10592" s="334">
        <v>0</v>
      </c>
      <c r="O10592" s="334">
        <v>0</v>
      </c>
      <c r="P10592" s="334">
        <v>0</v>
      </c>
      <c r="Q10592" s="334">
        <v>0</v>
      </c>
      <c r="R10592" s="334">
        <v>0</v>
      </c>
      <c r="S10592" s="334">
        <v>0</v>
      </c>
      <c r="T10592" s="334">
        <v>0</v>
      </c>
      <c r="U10592" s="334">
        <v>0</v>
      </c>
      <c r="V10592" s="334">
        <v>0</v>
      </c>
      <c r="W10592" s="334">
        <v>0</v>
      </c>
      <c r="X10592" s="334">
        <v>0</v>
      </c>
      <c r="Y10592" s="334">
        <v>0</v>
      </c>
      <c r="Z10592" s="334">
        <v>0</v>
      </c>
      <c r="AA10592" s="334">
        <v>0</v>
      </c>
      <c r="AB10592" s="334">
        <v>0</v>
      </c>
      <c r="AD10592" s="334">
        <v>0</v>
      </c>
      <c r="AE10592" s="334">
        <f t="shared" si="1657"/>
        <v>0</v>
      </c>
      <c r="AF10592" s="334">
        <f t="shared" si="1658"/>
        <v>0</v>
      </c>
      <c r="AG10592" s="340">
        <f t="shared" si="1659"/>
        <v>0</v>
      </c>
      <c r="AI10592" s="340">
        <f t="shared" si="1661"/>
        <v>0</v>
      </c>
      <c r="AJ10592" s="340">
        <f t="shared" si="1661"/>
        <v>0</v>
      </c>
      <c r="AK10592" s="340">
        <f t="shared" si="1661"/>
        <v>0</v>
      </c>
      <c r="AL10592" s="340">
        <f t="shared" si="1661"/>
        <v>0</v>
      </c>
      <c r="AM10592" s="340">
        <f t="shared" si="1661"/>
        <v>0</v>
      </c>
    </row>
    <row r="10593" spans="1:39" x14ac:dyDescent="0.35">
      <c r="A10593" s="337">
        <v>32506</v>
      </c>
      <c r="B10593" s="338">
        <f t="shared" si="1654"/>
        <v>1988</v>
      </c>
      <c r="C10593" s="338">
        <f t="shared" si="1655"/>
        <v>12</v>
      </c>
      <c r="D10593" s="338">
        <f t="shared" si="1656"/>
        <v>29</v>
      </c>
      <c r="E10593" s="334">
        <v>0</v>
      </c>
      <c r="F10593" s="334">
        <v>0</v>
      </c>
      <c r="G10593" s="334">
        <v>0</v>
      </c>
      <c r="H10593" s="334">
        <v>0</v>
      </c>
      <c r="I10593" s="334">
        <v>0</v>
      </c>
      <c r="J10593" s="334">
        <v>0</v>
      </c>
      <c r="K10593" s="334">
        <v>0</v>
      </c>
      <c r="L10593" s="334">
        <v>0</v>
      </c>
      <c r="M10593" s="334">
        <v>0</v>
      </c>
      <c r="N10593" s="334">
        <v>0</v>
      </c>
      <c r="O10593" s="334">
        <v>0</v>
      </c>
      <c r="P10593" s="334">
        <v>0</v>
      </c>
      <c r="Q10593" s="334">
        <v>0</v>
      </c>
      <c r="R10593" s="334">
        <v>0</v>
      </c>
      <c r="S10593" s="334">
        <v>0</v>
      </c>
      <c r="T10593" s="334">
        <v>0</v>
      </c>
      <c r="U10593" s="334">
        <v>0</v>
      </c>
      <c r="V10593" s="334">
        <v>0</v>
      </c>
      <c r="W10593" s="334">
        <v>0</v>
      </c>
      <c r="X10593" s="334">
        <v>0</v>
      </c>
      <c r="Y10593" s="334">
        <v>0</v>
      </c>
      <c r="Z10593" s="334">
        <v>0</v>
      </c>
      <c r="AA10593" s="334">
        <v>0</v>
      </c>
      <c r="AB10593" s="334">
        <v>0</v>
      </c>
      <c r="AD10593" s="334">
        <v>0</v>
      </c>
      <c r="AE10593" s="334">
        <f t="shared" si="1657"/>
        <v>0</v>
      </c>
      <c r="AF10593" s="334">
        <f t="shared" si="1658"/>
        <v>0</v>
      </c>
      <c r="AG10593" s="340">
        <f t="shared" si="1659"/>
        <v>0</v>
      </c>
      <c r="AI10593" s="340">
        <f t="shared" si="1661"/>
        <v>0</v>
      </c>
      <c r="AJ10593" s="340">
        <f t="shared" si="1661"/>
        <v>0</v>
      </c>
      <c r="AK10593" s="340">
        <f t="shared" si="1661"/>
        <v>0</v>
      </c>
      <c r="AL10593" s="340">
        <f t="shared" si="1661"/>
        <v>0</v>
      </c>
      <c r="AM10593" s="340">
        <f t="shared" si="1661"/>
        <v>0</v>
      </c>
    </row>
    <row r="10594" spans="1:39" x14ac:dyDescent="0.35">
      <c r="A10594" s="337">
        <v>32507</v>
      </c>
      <c r="B10594" s="338">
        <f t="shared" si="1654"/>
        <v>1988</v>
      </c>
      <c r="C10594" s="338">
        <f t="shared" si="1655"/>
        <v>12</v>
      </c>
      <c r="D10594" s="338">
        <f t="shared" si="1656"/>
        <v>30</v>
      </c>
      <c r="E10594" s="334">
        <v>0</v>
      </c>
      <c r="F10594" s="334">
        <v>0</v>
      </c>
      <c r="G10594" s="334">
        <v>0</v>
      </c>
      <c r="H10594" s="334">
        <v>0</v>
      </c>
      <c r="I10594" s="334">
        <v>0</v>
      </c>
      <c r="J10594" s="334">
        <v>0</v>
      </c>
      <c r="K10594" s="334">
        <v>0</v>
      </c>
      <c r="L10594" s="334">
        <v>0</v>
      </c>
      <c r="M10594" s="334">
        <v>0</v>
      </c>
      <c r="N10594" s="334">
        <v>0</v>
      </c>
      <c r="O10594" s="334">
        <v>0</v>
      </c>
      <c r="P10594" s="334">
        <v>0</v>
      </c>
      <c r="Q10594" s="334">
        <v>0</v>
      </c>
      <c r="R10594" s="334">
        <v>0</v>
      </c>
      <c r="S10594" s="334">
        <v>0</v>
      </c>
      <c r="T10594" s="334">
        <v>0</v>
      </c>
      <c r="U10594" s="334">
        <v>0</v>
      </c>
      <c r="V10594" s="334">
        <v>0</v>
      </c>
      <c r="W10594" s="334">
        <v>0</v>
      </c>
      <c r="X10594" s="334">
        <v>0</v>
      </c>
      <c r="Y10594" s="334">
        <v>0</v>
      </c>
      <c r="Z10594" s="334">
        <v>0</v>
      </c>
      <c r="AA10594" s="334">
        <v>0</v>
      </c>
      <c r="AB10594" s="334">
        <v>0</v>
      </c>
      <c r="AD10594" s="334">
        <v>0</v>
      </c>
      <c r="AE10594" s="334">
        <f t="shared" si="1657"/>
        <v>0</v>
      </c>
      <c r="AF10594" s="334">
        <f t="shared" si="1658"/>
        <v>0</v>
      </c>
      <c r="AG10594" s="340">
        <f t="shared" si="1659"/>
        <v>0</v>
      </c>
      <c r="AI10594" s="340">
        <f t="shared" si="1661"/>
        <v>0</v>
      </c>
      <c r="AJ10594" s="340">
        <f t="shared" si="1661"/>
        <v>0</v>
      </c>
      <c r="AK10594" s="340">
        <f t="shared" si="1661"/>
        <v>0</v>
      </c>
      <c r="AL10594" s="340">
        <f t="shared" si="1661"/>
        <v>0</v>
      </c>
      <c r="AM10594" s="340">
        <f t="shared" si="1661"/>
        <v>0</v>
      </c>
    </row>
    <row r="10595" spans="1:39" x14ac:dyDescent="0.35">
      <c r="A10595" s="337">
        <v>32508</v>
      </c>
      <c r="B10595" s="338">
        <f t="shared" si="1654"/>
        <v>1988</v>
      </c>
      <c r="C10595" s="338">
        <f t="shared" si="1655"/>
        <v>12</v>
      </c>
      <c r="D10595" s="338">
        <f t="shared" si="1656"/>
        <v>31</v>
      </c>
      <c r="E10595" s="334">
        <v>0</v>
      </c>
      <c r="F10595" s="334">
        <v>0.1</v>
      </c>
      <c r="G10595" s="334">
        <v>0</v>
      </c>
      <c r="H10595" s="334">
        <v>0</v>
      </c>
      <c r="I10595" s="334">
        <v>0</v>
      </c>
      <c r="J10595" s="334">
        <v>0.1</v>
      </c>
      <c r="K10595" s="334">
        <v>0</v>
      </c>
      <c r="L10595" s="334">
        <v>0</v>
      </c>
      <c r="M10595" s="334">
        <v>0</v>
      </c>
      <c r="N10595" s="334">
        <v>0.1</v>
      </c>
      <c r="O10595" s="334">
        <v>0</v>
      </c>
      <c r="P10595" s="334">
        <v>0</v>
      </c>
      <c r="Q10595" s="334">
        <v>0</v>
      </c>
      <c r="R10595" s="334">
        <v>0</v>
      </c>
      <c r="S10595" s="334">
        <v>0</v>
      </c>
      <c r="T10595" s="334">
        <v>0</v>
      </c>
      <c r="U10595" s="334">
        <v>0</v>
      </c>
      <c r="V10595" s="334">
        <v>0</v>
      </c>
      <c r="W10595" s="334">
        <v>0</v>
      </c>
      <c r="X10595" s="334">
        <v>0</v>
      </c>
      <c r="Y10595" s="334">
        <v>0</v>
      </c>
      <c r="Z10595" s="334">
        <v>0</v>
      </c>
      <c r="AA10595" s="334">
        <v>0</v>
      </c>
      <c r="AB10595" s="334">
        <v>0</v>
      </c>
      <c r="AD10595" s="334">
        <v>0.3</v>
      </c>
      <c r="AE10595" s="334">
        <f t="shared" si="1657"/>
        <v>0.3</v>
      </c>
      <c r="AF10595" s="334">
        <f t="shared" si="1658"/>
        <v>0.30000000000000004</v>
      </c>
      <c r="AG10595" s="340">
        <f t="shared" si="1659"/>
        <v>5.5511151231257827E-17</v>
      </c>
      <c r="AI10595" s="340">
        <f t="shared" si="1661"/>
        <v>0</v>
      </c>
      <c r="AJ10595" s="340">
        <f t="shared" si="1661"/>
        <v>0</v>
      </c>
      <c r="AK10595" s="340">
        <f t="shared" si="1661"/>
        <v>0</v>
      </c>
      <c r="AL10595" s="340">
        <f t="shared" si="1661"/>
        <v>0</v>
      </c>
      <c r="AM10595" s="340">
        <f t="shared" si="1661"/>
        <v>0</v>
      </c>
    </row>
    <row r="10596" spans="1:39" x14ac:dyDescent="0.35">
      <c r="A10596" s="337">
        <v>32509</v>
      </c>
      <c r="B10596" s="338">
        <f t="shared" si="1654"/>
        <v>1989</v>
      </c>
      <c r="C10596" s="338">
        <f t="shared" si="1655"/>
        <v>1</v>
      </c>
      <c r="D10596" s="338">
        <f t="shared" si="1656"/>
        <v>1</v>
      </c>
      <c r="E10596" s="334">
        <v>0</v>
      </c>
      <c r="F10596" s="334">
        <v>0</v>
      </c>
      <c r="G10596" s="334">
        <v>0</v>
      </c>
      <c r="H10596" s="334">
        <v>0</v>
      </c>
      <c r="I10596" s="334">
        <v>0</v>
      </c>
      <c r="J10596" s="334">
        <v>0</v>
      </c>
      <c r="K10596" s="334">
        <v>0</v>
      </c>
      <c r="L10596" s="334">
        <v>0</v>
      </c>
      <c r="M10596" s="334">
        <v>0</v>
      </c>
      <c r="N10596" s="334">
        <v>0</v>
      </c>
      <c r="O10596" s="334">
        <v>0</v>
      </c>
      <c r="P10596" s="334">
        <v>0</v>
      </c>
      <c r="Q10596" s="334">
        <v>0</v>
      </c>
      <c r="R10596" s="334">
        <v>0</v>
      </c>
      <c r="S10596" s="334">
        <v>0</v>
      </c>
      <c r="T10596" s="334">
        <v>0</v>
      </c>
      <c r="U10596" s="334">
        <v>0</v>
      </c>
      <c r="V10596" s="334">
        <v>0</v>
      </c>
      <c r="W10596" s="334">
        <v>0</v>
      </c>
      <c r="X10596" s="334">
        <v>0</v>
      </c>
      <c r="Y10596" s="334">
        <v>0</v>
      </c>
      <c r="Z10596" s="334">
        <v>0</v>
      </c>
      <c r="AA10596" s="334">
        <v>0</v>
      </c>
      <c r="AB10596" s="334">
        <v>0</v>
      </c>
      <c r="AD10596" s="334">
        <v>0</v>
      </c>
      <c r="AE10596" s="334">
        <f t="shared" si="1657"/>
        <v>0</v>
      </c>
      <c r="AF10596" s="334">
        <f t="shared" si="1658"/>
        <v>0</v>
      </c>
      <c r="AG10596" s="340">
        <f t="shared" si="1659"/>
        <v>0</v>
      </c>
      <c r="AI10596" s="340">
        <f t="shared" ref="AI10596:AM10611" si="1662">IF($C10596=AI$1,$AF10596,0)</f>
        <v>0</v>
      </c>
      <c r="AJ10596" s="340">
        <f t="shared" si="1662"/>
        <v>0</v>
      </c>
      <c r="AK10596" s="340">
        <f t="shared" si="1662"/>
        <v>0</v>
      </c>
      <c r="AL10596" s="340">
        <f t="shared" si="1662"/>
        <v>0</v>
      </c>
      <c r="AM10596" s="340">
        <f t="shared" si="1662"/>
        <v>0</v>
      </c>
    </row>
    <row r="10597" spans="1:39" x14ac:dyDescent="0.35">
      <c r="A10597" s="337">
        <v>32510</v>
      </c>
      <c r="B10597" s="338">
        <f t="shared" si="1654"/>
        <v>1989</v>
      </c>
      <c r="C10597" s="338">
        <f t="shared" si="1655"/>
        <v>1</v>
      </c>
      <c r="D10597" s="338">
        <f t="shared" si="1656"/>
        <v>2</v>
      </c>
      <c r="E10597" s="334">
        <v>0</v>
      </c>
      <c r="F10597" s="334">
        <v>0</v>
      </c>
      <c r="G10597" s="334">
        <v>0</v>
      </c>
      <c r="H10597" s="334">
        <v>0</v>
      </c>
      <c r="I10597" s="334">
        <v>0</v>
      </c>
      <c r="J10597" s="334">
        <v>0</v>
      </c>
      <c r="K10597" s="334">
        <v>0</v>
      </c>
      <c r="L10597" s="334">
        <v>0</v>
      </c>
      <c r="M10597" s="334">
        <v>0</v>
      </c>
      <c r="N10597" s="334">
        <v>0</v>
      </c>
      <c r="O10597" s="334">
        <v>0</v>
      </c>
      <c r="P10597" s="334">
        <v>0</v>
      </c>
      <c r="Q10597" s="334">
        <v>0</v>
      </c>
      <c r="R10597" s="334">
        <v>0</v>
      </c>
      <c r="S10597" s="334">
        <v>0</v>
      </c>
      <c r="T10597" s="334">
        <v>0</v>
      </c>
      <c r="U10597" s="334">
        <v>0</v>
      </c>
      <c r="V10597" s="334">
        <v>0</v>
      </c>
      <c r="W10597" s="334">
        <v>0</v>
      </c>
      <c r="X10597" s="334">
        <v>0</v>
      </c>
      <c r="Y10597" s="334">
        <v>0</v>
      </c>
      <c r="Z10597" s="334">
        <v>0</v>
      </c>
      <c r="AA10597" s="334">
        <v>0</v>
      </c>
      <c r="AB10597" s="334">
        <v>0</v>
      </c>
      <c r="AD10597" s="334">
        <v>0</v>
      </c>
      <c r="AE10597" s="334">
        <f t="shared" si="1657"/>
        <v>0</v>
      </c>
      <c r="AF10597" s="334">
        <f t="shared" si="1658"/>
        <v>0</v>
      </c>
      <c r="AG10597" s="340">
        <f t="shared" si="1659"/>
        <v>0</v>
      </c>
      <c r="AI10597" s="340">
        <f t="shared" si="1662"/>
        <v>0</v>
      </c>
      <c r="AJ10597" s="340">
        <f t="shared" si="1662"/>
        <v>0</v>
      </c>
      <c r="AK10597" s="340">
        <f t="shared" si="1662"/>
        <v>0</v>
      </c>
      <c r="AL10597" s="340">
        <f t="shared" si="1662"/>
        <v>0</v>
      </c>
      <c r="AM10597" s="340">
        <f t="shared" si="1662"/>
        <v>0</v>
      </c>
    </row>
    <row r="10598" spans="1:39" x14ac:dyDescent="0.35">
      <c r="A10598" s="337">
        <v>32511</v>
      </c>
      <c r="B10598" s="338">
        <f t="shared" si="1654"/>
        <v>1989</v>
      </c>
      <c r="C10598" s="338">
        <f t="shared" si="1655"/>
        <v>1</v>
      </c>
      <c r="D10598" s="338">
        <f t="shared" si="1656"/>
        <v>3</v>
      </c>
      <c r="E10598" s="334">
        <v>0</v>
      </c>
      <c r="F10598" s="334">
        <v>0</v>
      </c>
      <c r="G10598" s="334">
        <v>0</v>
      </c>
      <c r="H10598" s="334">
        <v>0</v>
      </c>
      <c r="I10598" s="334">
        <v>0</v>
      </c>
      <c r="J10598" s="334">
        <v>0</v>
      </c>
      <c r="K10598" s="334">
        <v>0</v>
      </c>
      <c r="L10598" s="334">
        <v>0</v>
      </c>
      <c r="M10598" s="334">
        <v>0</v>
      </c>
      <c r="N10598" s="334">
        <v>0</v>
      </c>
      <c r="O10598" s="334">
        <v>0</v>
      </c>
      <c r="P10598" s="334">
        <v>0</v>
      </c>
      <c r="Q10598" s="334">
        <v>0</v>
      </c>
      <c r="R10598" s="334">
        <v>0</v>
      </c>
      <c r="S10598" s="334">
        <v>0</v>
      </c>
      <c r="T10598" s="334">
        <v>0</v>
      </c>
      <c r="U10598" s="334">
        <v>0</v>
      </c>
      <c r="V10598" s="334">
        <v>0</v>
      </c>
      <c r="W10598" s="334">
        <v>0</v>
      </c>
      <c r="X10598" s="334">
        <v>0</v>
      </c>
      <c r="Y10598" s="334">
        <v>0</v>
      </c>
      <c r="Z10598" s="334">
        <v>0</v>
      </c>
      <c r="AA10598" s="334">
        <v>0</v>
      </c>
      <c r="AB10598" s="334">
        <v>0</v>
      </c>
      <c r="AD10598" s="334">
        <v>0</v>
      </c>
      <c r="AE10598" s="334">
        <f t="shared" si="1657"/>
        <v>0</v>
      </c>
      <c r="AF10598" s="334">
        <f t="shared" si="1658"/>
        <v>0</v>
      </c>
      <c r="AG10598" s="340">
        <f t="shared" si="1659"/>
        <v>0</v>
      </c>
      <c r="AI10598" s="340">
        <f t="shared" si="1662"/>
        <v>0</v>
      </c>
      <c r="AJ10598" s="340">
        <f t="shared" si="1662"/>
        <v>0</v>
      </c>
      <c r="AK10598" s="340">
        <f t="shared" si="1662"/>
        <v>0</v>
      </c>
      <c r="AL10598" s="340">
        <f t="shared" si="1662"/>
        <v>0</v>
      </c>
      <c r="AM10598" s="340">
        <f t="shared" si="1662"/>
        <v>0</v>
      </c>
    </row>
    <row r="10599" spans="1:39" x14ac:dyDescent="0.35">
      <c r="A10599" s="337">
        <v>32512</v>
      </c>
      <c r="B10599" s="338">
        <f t="shared" si="1654"/>
        <v>1989</v>
      </c>
      <c r="C10599" s="338">
        <f t="shared" si="1655"/>
        <v>1</v>
      </c>
      <c r="D10599" s="338">
        <f t="shared" si="1656"/>
        <v>4</v>
      </c>
      <c r="E10599" s="334">
        <v>0</v>
      </c>
      <c r="F10599" s="334">
        <v>0</v>
      </c>
      <c r="G10599" s="334">
        <v>0</v>
      </c>
      <c r="H10599" s="334">
        <v>0.1</v>
      </c>
      <c r="I10599" s="334">
        <v>0</v>
      </c>
      <c r="J10599" s="334">
        <v>0.2</v>
      </c>
      <c r="K10599" s="334">
        <v>0.1</v>
      </c>
      <c r="L10599" s="334">
        <v>0.2</v>
      </c>
      <c r="M10599" s="334">
        <v>0.1</v>
      </c>
      <c r="N10599" s="334">
        <v>0.2</v>
      </c>
      <c r="O10599" s="334">
        <v>0.1</v>
      </c>
      <c r="P10599" s="334">
        <v>0.1</v>
      </c>
      <c r="Q10599" s="334">
        <v>0.2</v>
      </c>
      <c r="R10599" s="334">
        <v>0.1</v>
      </c>
      <c r="S10599" s="334">
        <v>0.2</v>
      </c>
      <c r="T10599" s="334">
        <v>0</v>
      </c>
      <c r="U10599" s="334">
        <v>0</v>
      </c>
      <c r="V10599" s="334">
        <v>0</v>
      </c>
      <c r="W10599" s="334">
        <v>0</v>
      </c>
      <c r="X10599" s="334">
        <v>0</v>
      </c>
      <c r="Y10599" s="334">
        <v>0</v>
      </c>
      <c r="Z10599" s="334">
        <v>0.1</v>
      </c>
      <c r="AA10599" s="334">
        <v>0.2</v>
      </c>
      <c r="AB10599" s="334">
        <v>0.1</v>
      </c>
      <c r="AD10599" s="334">
        <v>2</v>
      </c>
      <c r="AE10599" s="334">
        <f t="shared" si="1657"/>
        <v>2</v>
      </c>
      <c r="AF10599" s="334">
        <f t="shared" si="1658"/>
        <v>2.0000000000000004</v>
      </c>
      <c r="AG10599" s="340">
        <f t="shared" si="1659"/>
        <v>4.4408920985006262E-16</v>
      </c>
      <c r="AI10599" s="340">
        <f t="shared" si="1662"/>
        <v>0</v>
      </c>
      <c r="AJ10599" s="340">
        <f t="shared" si="1662"/>
        <v>0</v>
      </c>
      <c r="AK10599" s="340">
        <f t="shared" si="1662"/>
        <v>0</v>
      </c>
      <c r="AL10599" s="340">
        <f t="shared" si="1662"/>
        <v>0</v>
      </c>
      <c r="AM10599" s="340">
        <f t="shared" si="1662"/>
        <v>0</v>
      </c>
    </row>
    <row r="10600" spans="1:39" x14ac:dyDescent="0.35">
      <c r="A10600" s="337">
        <v>32513</v>
      </c>
      <c r="B10600" s="338">
        <f t="shared" si="1654"/>
        <v>1989</v>
      </c>
      <c r="C10600" s="338">
        <f t="shared" si="1655"/>
        <v>1</v>
      </c>
      <c r="D10600" s="338">
        <f t="shared" si="1656"/>
        <v>5</v>
      </c>
      <c r="E10600" s="334">
        <v>0.6</v>
      </c>
      <c r="F10600" s="334">
        <v>0.5</v>
      </c>
      <c r="G10600" s="334">
        <v>0.6</v>
      </c>
      <c r="H10600" s="334">
        <v>0.6</v>
      </c>
      <c r="I10600" s="334">
        <v>0.5</v>
      </c>
      <c r="J10600" s="334">
        <v>0.6</v>
      </c>
      <c r="K10600" s="334">
        <v>0.6</v>
      </c>
      <c r="L10600" s="334">
        <v>0.5</v>
      </c>
      <c r="M10600" s="334">
        <v>0.6</v>
      </c>
      <c r="N10600" s="334">
        <v>0.6</v>
      </c>
      <c r="O10600" s="334">
        <v>0.5</v>
      </c>
      <c r="P10600" s="334">
        <v>0.6</v>
      </c>
      <c r="Q10600" s="334">
        <v>0.6</v>
      </c>
      <c r="R10600" s="334">
        <v>0.5</v>
      </c>
      <c r="S10600" s="334">
        <v>0.6</v>
      </c>
      <c r="T10600" s="334">
        <v>0.6</v>
      </c>
      <c r="U10600" s="334">
        <v>0.5</v>
      </c>
      <c r="V10600" s="334">
        <v>0.6</v>
      </c>
      <c r="W10600" s="334">
        <v>0.6</v>
      </c>
      <c r="X10600" s="334">
        <v>0.5</v>
      </c>
      <c r="Y10600" s="334">
        <v>0.6</v>
      </c>
      <c r="Z10600" s="334">
        <v>0.6</v>
      </c>
      <c r="AA10600" s="334">
        <v>0.5</v>
      </c>
      <c r="AB10600" s="334">
        <v>0.6</v>
      </c>
      <c r="AD10600" s="334">
        <v>13.6</v>
      </c>
      <c r="AE10600" s="334">
        <f t="shared" si="1657"/>
        <v>13.6</v>
      </c>
      <c r="AF10600" s="334">
        <f t="shared" si="1658"/>
        <v>13.599999999999996</v>
      </c>
      <c r="AG10600" s="340">
        <f t="shared" si="1659"/>
        <v>3.5527136788005009E-15</v>
      </c>
      <c r="AI10600" s="340">
        <f t="shared" si="1662"/>
        <v>0</v>
      </c>
      <c r="AJ10600" s="340">
        <f t="shared" si="1662"/>
        <v>0</v>
      </c>
      <c r="AK10600" s="340">
        <f t="shared" si="1662"/>
        <v>0</v>
      </c>
      <c r="AL10600" s="340">
        <f t="shared" si="1662"/>
        <v>0</v>
      </c>
      <c r="AM10600" s="340">
        <f t="shared" si="1662"/>
        <v>0</v>
      </c>
    </row>
    <row r="10601" spans="1:39" x14ac:dyDescent="0.35">
      <c r="A10601" s="337">
        <v>32514</v>
      </c>
      <c r="B10601" s="338">
        <f t="shared" si="1654"/>
        <v>1989</v>
      </c>
      <c r="C10601" s="338">
        <f t="shared" si="1655"/>
        <v>1</v>
      </c>
      <c r="D10601" s="338">
        <f t="shared" si="1656"/>
        <v>6</v>
      </c>
      <c r="E10601" s="334">
        <v>0.1</v>
      </c>
      <c r="F10601" s="334">
        <v>0.1</v>
      </c>
      <c r="G10601" s="334">
        <v>0.1</v>
      </c>
      <c r="H10601" s="334">
        <v>0.1</v>
      </c>
      <c r="I10601" s="334">
        <v>0.1</v>
      </c>
      <c r="J10601" s="334">
        <v>0</v>
      </c>
      <c r="K10601" s="334">
        <v>0.1</v>
      </c>
      <c r="L10601" s="334">
        <v>0.1</v>
      </c>
      <c r="M10601" s="334">
        <v>0.1</v>
      </c>
      <c r="N10601" s="334">
        <v>0.1</v>
      </c>
      <c r="O10601" s="334">
        <v>0.1</v>
      </c>
      <c r="P10601" s="334">
        <v>0.1</v>
      </c>
      <c r="Q10601" s="334">
        <v>0.1</v>
      </c>
      <c r="R10601" s="334">
        <v>0.1</v>
      </c>
      <c r="S10601" s="334">
        <v>0.1</v>
      </c>
      <c r="T10601" s="334">
        <v>0.1</v>
      </c>
      <c r="U10601" s="334">
        <v>0.1</v>
      </c>
      <c r="V10601" s="334">
        <v>0</v>
      </c>
      <c r="W10601" s="334">
        <v>0.1</v>
      </c>
      <c r="X10601" s="334">
        <v>0.1</v>
      </c>
      <c r="Y10601" s="334">
        <v>0.1</v>
      </c>
      <c r="Z10601" s="334">
        <v>0.1</v>
      </c>
      <c r="AA10601" s="334">
        <v>0.1</v>
      </c>
      <c r="AB10601" s="334">
        <v>0.1</v>
      </c>
      <c r="AD10601" s="334">
        <v>2.2000000000000002</v>
      </c>
      <c r="AE10601" s="334">
        <f t="shared" si="1657"/>
        <v>2.2000000000000002</v>
      </c>
      <c r="AF10601" s="334">
        <f t="shared" si="1658"/>
        <v>2.2000000000000006</v>
      </c>
      <c r="AG10601" s="340">
        <f t="shared" si="1659"/>
        <v>4.4408920985006262E-16</v>
      </c>
      <c r="AI10601" s="340">
        <f t="shared" si="1662"/>
        <v>0</v>
      </c>
      <c r="AJ10601" s="340">
        <f t="shared" si="1662"/>
        <v>0</v>
      </c>
      <c r="AK10601" s="340">
        <f t="shared" si="1662"/>
        <v>0</v>
      </c>
      <c r="AL10601" s="340">
        <f t="shared" si="1662"/>
        <v>0</v>
      </c>
      <c r="AM10601" s="340">
        <f t="shared" si="1662"/>
        <v>0</v>
      </c>
    </row>
    <row r="10602" spans="1:39" x14ac:dyDescent="0.35">
      <c r="A10602" s="337">
        <v>32515</v>
      </c>
      <c r="B10602" s="338">
        <f t="shared" si="1654"/>
        <v>1989</v>
      </c>
      <c r="C10602" s="338">
        <f t="shared" si="1655"/>
        <v>1</v>
      </c>
      <c r="D10602" s="338">
        <f t="shared" si="1656"/>
        <v>7</v>
      </c>
      <c r="E10602" s="334">
        <v>0</v>
      </c>
      <c r="F10602" s="334">
        <v>0</v>
      </c>
      <c r="G10602" s="334">
        <v>0</v>
      </c>
      <c r="H10602" s="334">
        <v>0</v>
      </c>
      <c r="I10602" s="334">
        <v>0</v>
      </c>
      <c r="J10602" s="334">
        <v>0</v>
      </c>
      <c r="K10602" s="334">
        <v>0</v>
      </c>
      <c r="L10602" s="334">
        <v>0</v>
      </c>
      <c r="M10602" s="334">
        <v>0</v>
      </c>
      <c r="N10602" s="334">
        <v>0</v>
      </c>
      <c r="O10602" s="334">
        <v>0</v>
      </c>
      <c r="P10602" s="334">
        <v>0</v>
      </c>
      <c r="Q10602" s="334">
        <v>0</v>
      </c>
      <c r="R10602" s="334">
        <v>0</v>
      </c>
      <c r="S10602" s="334">
        <v>0</v>
      </c>
      <c r="T10602" s="334">
        <v>0</v>
      </c>
      <c r="U10602" s="334">
        <v>0</v>
      </c>
      <c r="V10602" s="334">
        <v>0</v>
      </c>
      <c r="W10602" s="334">
        <v>0</v>
      </c>
      <c r="X10602" s="334">
        <v>0</v>
      </c>
      <c r="Y10602" s="334">
        <v>0</v>
      </c>
      <c r="Z10602" s="334">
        <v>0</v>
      </c>
      <c r="AA10602" s="334">
        <v>0</v>
      </c>
      <c r="AB10602" s="334">
        <v>0</v>
      </c>
      <c r="AD10602" s="334">
        <v>0</v>
      </c>
      <c r="AE10602" s="334">
        <f t="shared" si="1657"/>
        <v>0</v>
      </c>
      <c r="AF10602" s="334">
        <f t="shared" si="1658"/>
        <v>0</v>
      </c>
      <c r="AG10602" s="340">
        <f t="shared" si="1659"/>
        <v>0</v>
      </c>
      <c r="AI10602" s="340">
        <f t="shared" si="1662"/>
        <v>0</v>
      </c>
      <c r="AJ10602" s="340">
        <f t="shared" si="1662"/>
        <v>0</v>
      </c>
      <c r="AK10602" s="340">
        <f t="shared" si="1662"/>
        <v>0</v>
      </c>
      <c r="AL10602" s="340">
        <f t="shared" si="1662"/>
        <v>0</v>
      </c>
      <c r="AM10602" s="340">
        <f t="shared" si="1662"/>
        <v>0</v>
      </c>
    </row>
    <row r="10603" spans="1:39" x14ac:dyDescent="0.35">
      <c r="A10603" s="337">
        <v>32516</v>
      </c>
      <c r="B10603" s="338">
        <f t="shared" si="1654"/>
        <v>1989</v>
      </c>
      <c r="C10603" s="338">
        <f t="shared" si="1655"/>
        <v>1</v>
      </c>
      <c r="D10603" s="338">
        <f t="shared" si="1656"/>
        <v>8</v>
      </c>
      <c r="E10603" s="334">
        <v>0</v>
      </c>
      <c r="F10603" s="334">
        <v>0</v>
      </c>
      <c r="G10603" s="334">
        <v>0</v>
      </c>
      <c r="H10603" s="334">
        <v>0</v>
      </c>
      <c r="I10603" s="334">
        <v>0</v>
      </c>
      <c r="J10603" s="334">
        <v>0</v>
      </c>
      <c r="K10603" s="334">
        <v>0</v>
      </c>
      <c r="L10603" s="334">
        <v>0</v>
      </c>
      <c r="M10603" s="334">
        <v>0</v>
      </c>
      <c r="N10603" s="334">
        <v>0</v>
      </c>
      <c r="O10603" s="334">
        <v>0</v>
      </c>
      <c r="P10603" s="334">
        <v>0</v>
      </c>
      <c r="Q10603" s="334">
        <v>0</v>
      </c>
      <c r="R10603" s="334">
        <v>0</v>
      </c>
      <c r="S10603" s="334">
        <v>0</v>
      </c>
      <c r="T10603" s="334">
        <v>0</v>
      </c>
      <c r="U10603" s="334">
        <v>0</v>
      </c>
      <c r="V10603" s="334">
        <v>0</v>
      </c>
      <c r="W10603" s="334">
        <v>0</v>
      </c>
      <c r="X10603" s="334">
        <v>0</v>
      </c>
      <c r="Y10603" s="334">
        <v>0</v>
      </c>
      <c r="Z10603" s="334">
        <v>0</v>
      </c>
      <c r="AA10603" s="334">
        <v>0</v>
      </c>
      <c r="AB10603" s="334">
        <v>0</v>
      </c>
      <c r="AD10603" s="334">
        <v>0</v>
      </c>
      <c r="AE10603" s="334">
        <f t="shared" si="1657"/>
        <v>0</v>
      </c>
      <c r="AF10603" s="334">
        <f t="shared" si="1658"/>
        <v>0</v>
      </c>
      <c r="AG10603" s="340">
        <f t="shared" si="1659"/>
        <v>0</v>
      </c>
      <c r="AI10603" s="340">
        <f t="shared" si="1662"/>
        <v>0</v>
      </c>
      <c r="AJ10603" s="340">
        <f t="shared" si="1662"/>
        <v>0</v>
      </c>
      <c r="AK10603" s="340">
        <f t="shared" si="1662"/>
        <v>0</v>
      </c>
      <c r="AL10603" s="340">
        <f t="shared" si="1662"/>
        <v>0</v>
      </c>
      <c r="AM10603" s="340">
        <f t="shared" si="1662"/>
        <v>0</v>
      </c>
    </row>
    <row r="10604" spans="1:39" x14ac:dyDescent="0.35">
      <c r="A10604" s="337">
        <v>32517</v>
      </c>
      <c r="B10604" s="338">
        <f t="shared" si="1654"/>
        <v>1989</v>
      </c>
      <c r="C10604" s="338">
        <f t="shared" si="1655"/>
        <v>1</v>
      </c>
      <c r="D10604" s="338">
        <f t="shared" si="1656"/>
        <v>9</v>
      </c>
      <c r="E10604" s="334">
        <v>0</v>
      </c>
      <c r="F10604" s="334">
        <v>0</v>
      </c>
      <c r="G10604" s="334">
        <v>0</v>
      </c>
      <c r="H10604" s="334">
        <v>0</v>
      </c>
      <c r="I10604" s="334">
        <v>0</v>
      </c>
      <c r="J10604" s="334">
        <v>0</v>
      </c>
      <c r="K10604" s="334">
        <v>0</v>
      </c>
      <c r="L10604" s="334">
        <v>0</v>
      </c>
      <c r="M10604" s="334">
        <v>0</v>
      </c>
      <c r="N10604" s="334">
        <v>0</v>
      </c>
      <c r="O10604" s="334">
        <v>0</v>
      </c>
      <c r="P10604" s="334">
        <v>0</v>
      </c>
      <c r="Q10604" s="334">
        <v>0</v>
      </c>
      <c r="R10604" s="334">
        <v>0</v>
      </c>
      <c r="S10604" s="334">
        <v>0</v>
      </c>
      <c r="T10604" s="334">
        <v>0</v>
      </c>
      <c r="U10604" s="334">
        <v>0</v>
      </c>
      <c r="V10604" s="334">
        <v>0</v>
      </c>
      <c r="W10604" s="334">
        <v>0</v>
      </c>
      <c r="X10604" s="334">
        <v>0</v>
      </c>
      <c r="Y10604" s="334">
        <v>0</v>
      </c>
      <c r="Z10604" s="334">
        <v>0</v>
      </c>
      <c r="AA10604" s="334">
        <v>0</v>
      </c>
      <c r="AB10604" s="334">
        <v>0</v>
      </c>
      <c r="AD10604" s="334">
        <v>0</v>
      </c>
      <c r="AE10604" s="334">
        <f t="shared" si="1657"/>
        <v>0</v>
      </c>
      <c r="AF10604" s="334">
        <f t="shared" si="1658"/>
        <v>0</v>
      </c>
      <c r="AG10604" s="340">
        <f t="shared" si="1659"/>
        <v>0</v>
      </c>
      <c r="AI10604" s="340">
        <f t="shared" si="1662"/>
        <v>0</v>
      </c>
      <c r="AJ10604" s="340">
        <f t="shared" si="1662"/>
        <v>0</v>
      </c>
      <c r="AK10604" s="340">
        <f t="shared" si="1662"/>
        <v>0</v>
      </c>
      <c r="AL10604" s="340">
        <f t="shared" si="1662"/>
        <v>0</v>
      </c>
      <c r="AM10604" s="340">
        <f t="shared" si="1662"/>
        <v>0</v>
      </c>
    </row>
    <row r="10605" spans="1:39" x14ac:dyDescent="0.35">
      <c r="A10605" s="337">
        <v>32518</v>
      </c>
      <c r="B10605" s="338">
        <f t="shared" si="1654"/>
        <v>1989</v>
      </c>
      <c r="C10605" s="338">
        <f t="shared" si="1655"/>
        <v>1</v>
      </c>
      <c r="D10605" s="338">
        <f t="shared" si="1656"/>
        <v>10</v>
      </c>
      <c r="E10605" s="334">
        <v>0</v>
      </c>
      <c r="F10605" s="334">
        <v>0</v>
      </c>
      <c r="G10605" s="334">
        <v>0</v>
      </c>
      <c r="H10605" s="334">
        <v>0</v>
      </c>
      <c r="I10605" s="334">
        <v>0</v>
      </c>
      <c r="J10605" s="334">
        <v>0</v>
      </c>
      <c r="K10605" s="334">
        <v>0</v>
      </c>
      <c r="L10605" s="334">
        <v>0</v>
      </c>
      <c r="M10605" s="334">
        <v>0</v>
      </c>
      <c r="N10605" s="334">
        <v>0</v>
      </c>
      <c r="O10605" s="334">
        <v>0</v>
      </c>
      <c r="P10605" s="334">
        <v>0</v>
      </c>
      <c r="Q10605" s="334">
        <v>0</v>
      </c>
      <c r="R10605" s="334">
        <v>0</v>
      </c>
      <c r="S10605" s="334">
        <v>0</v>
      </c>
      <c r="T10605" s="334">
        <v>0</v>
      </c>
      <c r="U10605" s="334">
        <v>0</v>
      </c>
      <c r="V10605" s="334">
        <v>0</v>
      </c>
      <c r="W10605" s="334">
        <v>0</v>
      </c>
      <c r="X10605" s="334">
        <v>0</v>
      </c>
      <c r="Y10605" s="334">
        <v>0</v>
      </c>
      <c r="Z10605" s="334">
        <v>0</v>
      </c>
      <c r="AA10605" s="334">
        <v>0</v>
      </c>
      <c r="AB10605" s="334">
        <v>0</v>
      </c>
      <c r="AD10605" s="334">
        <v>0</v>
      </c>
      <c r="AE10605" s="334">
        <f t="shared" si="1657"/>
        <v>0</v>
      </c>
      <c r="AF10605" s="334">
        <f t="shared" si="1658"/>
        <v>0</v>
      </c>
      <c r="AG10605" s="340">
        <f t="shared" si="1659"/>
        <v>0</v>
      </c>
      <c r="AI10605" s="340">
        <f t="shared" si="1662"/>
        <v>0</v>
      </c>
      <c r="AJ10605" s="340">
        <f t="shared" si="1662"/>
        <v>0</v>
      </c>
      <c r="AK10605" s="340">
        <f t="shared" si="1662"/>
        <v>0</v>
      </c>
      <c r="AL10605" s="340">
        <f t="shared" si="1662"/>
        <v>0</v>
      </c>
      <c r="AM10605" s="340">
        <f t="shared" si="1662"/>
        <v>0</v>
      </c>
    </row>
    <row r="10606" spans="1:39" x14ac:dyDescent="0.35">
      <c r="A10606" s="337">
        <v>32519</v>
      </c>
      <c r="B10606" s="338">
        <f t="shared" si="1654"/>
        <v>1989</v>
      </c>
      <c r="C10606" s="338">
        <f t="shared" si="1655"/>
        <v>1</v>
      </c>
      <c r="D10606" s="338">
        <f t="shared" si="1656"/>
        <v>11</v>
      </c>
      <c r="E10606" s="334">
        <v>0</v>
      </c>
      <c r="F10606" s="334">
        <v>0</v>
      </c>
      <c r="G10606" s="334">
        <v>0</v>
      </c>
      <c r="H10606" s="334">
        <v>0</v>
      </c>
      <c r="I10606" s="334">
        <v>0</v>
      </c>
      <c r="J10606" s="334">
        <v>0</v>
      </c>
      <c r="K10606" s="334">
        <v>0</v>
      </c>
      <c r="L10606" s="334">
        <v>0</v>
      </c>
      <c r="M10606" s="334">
        <v>0</v>
      </c>
      <c r="N10606" s="334">
        <v>0</v>
      </c>
      <c r="O10606" s="334">
        <v>0</v>
      </c>
      <c r="P10606" s="334">
        <v>0</v>
      </c>
      <c r="Q10606" s="334">
        <v>0</v>
      </c>
      <c r="R10606" s="334">
        <v>0</v>
      </c>
      <c r="S10606" s="334">
        <v>0</v>
      </c>
      <c r="T10606" s="334">
        <v>0</v>
      </c>
      <c r="U10606" s="334">
        <v>0</v>
      </c>
      <c r="V10606" s="334">
        <v>0</v>
      </c>
      <c r="W10606" s="334">
        <v>0</v>
      </c>
      <c r="X10606" s="334">
        <v>0</v>
      </c>
      <c r="Y10606" s="334">
        <v>0</v>
      </c>
      <c r="Z10606" s="334">
        <v>0</v>
      </c>
      <c r="AA10606" s="334">
        <v>0</v>
      </c>
      <c r="AB10606" s="334">
        <v>0</v>
      </c>
      <c r="AD10606" s="334">
        <v>0</v>
      </c>
      <c r="AE10606" s="334">
        <f t="shared" si="1657"/>
        <v>0</v>
      </c>
      <c r="AF10606" s="334">
        <f t="shared" si="1658"/>
        <v>0</v>
      </c>
      <c r="AG10606" s="340">
        <f t="shared" si="1659"/>
        <v>0</v>
      </c>
      <c r="AI10606" s="340">
        <f t="shared" si="1662"/>
        <v>0</v>
      </c>
      <c r="AJ10606" s="340">
        <f t="shared" si="1662"/>
        <v>0</v>
      </c>
      <c r="AK10606" s="340">
        <f t="shared" si="1662"/>
        <v>0</v>
      </c>
      <c r="AL10606" s="340">
        <f t="shared" si="1662"/>
        <v>0</v>
      </c>
      <c r="AM10606" s="340">
        <f t="shared" si="1662"/>
        <v>0</v>
      </c>
    </row>
    <row r="10607" spans="1:39" x14ac:dyDescent="0.35">
      <c r="A10607" s="337">
        <v>32520</v>
      </c>
      <c r="B10607" s="338">
        <f t="shared" si="1654"/>
        <v>1989</v>
      </c>
      <c r="C10607" s="338">
        <f t="shared" si="1655"/>
        <v>1</v>
      </c>
      <c r="D10607" s="338">
        <f t="shared" si="1656"/>
        <v>12</v>
      </c>
      <c r="E10607" s="334">
        <v>0</v>
      </c>
      <c r="F10607" s="334">
        <v>0</v>
      </c>
      <c r="G10607" s="334">
        <v>0</v>
      </c>
      <c r="H10607" s="334">
        <v>0</v>
      </c>
      <c r="I10607" s="334">
        <v>0</v>
      </c>
      <c r="J10607" s="334">
        <v>0</v>
      </c>
      <c r="K10607" s="334">
        <v>0</v>
      </c>
      <c r="L10607" s="334">
        <v>0</v>
      </c>
      <c r="M10607" s="334">
        <v>0</v>
      </c>
      <c r="N10607" s="334">
        <v>0</v>
      </c>
      <c r="O10607" s="334">
        <v>0</v>
      </c>
      <c r="P10607" s="334">
        <v>0</v>
      </c>
      <c r="Q10607" s="334">
        <v>0</v>
      </c>
      <c r="R10607" s="334">
        <v>0</v>
      </c>
      <c r="S10607" s="334">
        <v>0</v>
      </c>
      <c r="T10607" s="334">
        <v>0</v>
      </c>
      <c r="U10607" s="334">
        <v>0</v>
      </c>
      <c r="V10607" s="334">
        <v>0</v>
      </c>
      <c r="W10607" s="334">
        <v>0</v>
      </c>
      <c r="X10607" s="334">
        <v>0</v>
      </c>
      <c r="Y10607" s="334">
        <v>0</v>
      </c>
      <c r="Z10607" s="334">
        <v>0</v>
      </c>
      <c r="AA10607" s="334">
        <v>0</v>
      </c>
      <c r="AB10607" s="334">
        <v>0</v>
      </c>
      <c r="AD10607" s="334">
        <v>0</v>
      </c>
      <c r="AE10607" s="334">
        <f t="shared" si="1657"/>
        <v>0</v>
      </c>
      <c r="AF10607" s="334">
        <f t="shared" si="1658"/>
        <v>0</v>
      </c>
      <c r="AG10607" s="340">
        <f t="shared" si="1659"/>
        <v>0</v>
      </c>
      <c r="AI10607" s="340">
        <f t="shared" si="1662"/>
        <v>0</v>
      </c>
      <c r="AJ10607" s="340">
        <f t="shared" si="1662"/>
        <v>0</v>
      </c>
      <c r="AK10607" s="340">
        <f t="shared" si="1662"/>
        <v>0</v>
      </c>
      <c r="AL10607" s="340">
        <f t="shared" si="1662"/>
        <v>0</v>
      </c>
      <c r="AM10607" s="340">
        <f t="shared" si="1662"/>
        <v>0</v>
      </c>
    </row>
    <row r="10608" spans="1:39" x14ac:dyDescent="0.35">
      <c r="A10608" s="337">
        <v>32521</v>
      </c>
      <c r="B10608" s="338">
        <f t="shared" si="1654"/>
        <v>1989</v>
      </c>
      <c r="C10608" s="338">
        <f t="shared" si="1655"/>
        <v>1</v>
      </c>
      <c r="D10608" s="338">
        <f t="shared" si="1656"/>
        <v>13</v>
      </c>
      <c r="E10608" s="334">
        <v>0</v>
      </c>
      <c r="F10608" s="334">
        <v>0</v>
      </c>
      <c r="G10608" s="334">
        <v>0</v>
      </c>
      <c r="H10608" s="334">
        <v>0</v>
      </c>
      <c r="I10608" s="334">
        <v>0</v>
      </c>
      <c r="J10608" s="334">
        <v>0</v>
      </c>
      <c r="K10608" s="334">
        <v>0</v>
      </c>
      <c r="L10608" s="334">
        <v>0</v>
      </c>
      <c r="M10608" s="334">
        <v>0</v>
      </c>
      <c r="N10608" s="334">
        <v>0</v>
      </c>
      <c r="O10608" s="334">
        <v>0</v>
      </c>
      <c r="P10608" s="334">
        <v>0</v>
      </c>
      <c r="Q10608" s="334">
        <v>0</v>
      </c>
      <c r="R10608" s="334">
        <v>0</v>
      </c>
      <c r="S10608" s="334">
        <v>0</v>
      </c>
      <c r="T10608" s="334">
        <v>0</v>
      </c>
      <c r="U10608" s="334">
        <v>0.2</v>
      </c>
      <c r="V10608" s="334">
        <v>0.2</v>
      </c>
      <c r="W10608" s="334">
        <v>0.2</v>
      </c>
      <c r="X10608" s="334">
        <v>0.2</v>
      </c>
      <c r="Y10608" s="334">
        <v>0.2</v>
      </c>
      <c r="Z10608" s="334">
        <v>0.2</v>
      </c>
      <c r="AA10608" s="334">
        <v>0.2</v>
      </c>
      <c r="AB10608" s="334">
        <v>0.2</v>
      </c>
      <c r="AD10608" s="334">
        <v>1.6</v>
      </c>
      <c r="AE10608" s="334">
        <f t="shared" si="1657"/>
        <v>1.6</v>
      </c>
      <c r="AF10608" s="334">
        <f t="shared" si="1658"/>
        <v>1.5999999999999999</v>
      </c>
      <c r="AG10608" s="340">
        <f t="shared" si="1659"/>
        <v>2.2204460492503131E-16</v>
      </c>
      <c r="AI10608" s="340">
        <f t="shared" si="1662"/>
        <v>0</v>
      </c>
      <c r="AJ10608" s="340">
        <f t="shared" si="1662"/>
        <v>0</v>
      </c>
      <c r="AK10608" s="340">
        <f t="shared" si="1662"/>
        <v>0</v>
      </c>
      <c r="AL10608" s="340">
        <f t="shared" si="1662"/>
        <v>0</v>
      </c>
      <c r="AM10608" s="340">
        <f t="shared" si="1662"/>
        <v>0</v>
      </c>
    </row>
    <row r="10609" spans="1:39" x14ac:dyDescent="0.35">
      <c r="A10609" s="337">
        <v>32522</v>
      </c>
      <c r="B10609" s="338">
        <f t="shared" si="1654"/>
        <v>1989</v>
      </c>
      <c r="C10609" s="338">
        <f t="shared" si="1655"/>
        <v>1</v>
      </c>
      <c r="D10609" s="338">
        <f t="shared" si="1656"/>
        <v>14</v>
      </c>
      <c r="E10609" s="334">
        <v>0</v>
      </c>
      <c r="F10609" s="334">
        <v>0</v>
      </c>
      <c r="G10609" s="334">
        <v>0</v>
      </c>
      <c r="H10609" s="334">
        <v>0</v>
      </c>
      <c r="I10609" s="334">
        <v>0</v>
      </c>
      <c r="J10609" s="334">
        <v>0</v>
      </c>
      <c r="K10609" s="334">
        <v>0</v>
      </c>
      <c r="L10609" s="334">
        <v>0</v>
      </c>
      <c r="M10609" s="334">
        <v>0</v>
      </c>
      <c r="N10609" s="334">
        <v>0</v>
      </c>
      <c r="O10609" s="334">
        <v>0</v>
      </c>
      <c r="P10609" s="334">
        <v>0</v>
      </c>
      <c r="Q10609" s="334">
        <v>0</v>
      </c>
      <c r="R10609" s="334">
        <v>0</v>
      </c>
      <c r="S10609" s="334">
        <v>0</v>
      </c>
      <c r="T10609" s="334">
        <v>0</v>
      </c>
      <c r="U10609" s="334">
        <v>0</v>
      </c>
      <c r="V10609" s="334">
        <v>0</v>
      </c>
      <c r="W10609" s="334">
        <v>0</v>
      </c>
      <c r="X10609" s="334">
        <v>0</v>
      </c>
      <c r="Y10609" s="334">
        <v>0</v>
      </c>
      <c r="Z10609" s="334">
        <v>0</v>
      </c>
      <c r="AA10609" s="334">
        <v>0</v>
      </c>
      <c r="AB10609" s="334">
        <v>0</v>
      </c>
      <c r="AD10609" s="334">
        <v>0</v>
      </c>
      <c r="AE10609" s="334">
        <f t="shared" si="1657"/>
        <v>0</v>
      </c>
      <c r="AF10609" s="334">
        <f t="shared" si="1658"/>
        <v>0</v>
      </c>
      <c r="AG10609" s="340">
        <f t="shared" si="1659"/>
        <v>0</v>
      </c>
      <c r="AI10609" s="340">
        <f t="shared" si="1662"/>
        <v>0</v>
      </c>
      <c r="AJ10609" s="340">
        <f t="shared" si="1662"/>
        <v>0</v>
      </c>
      <c r="AK10609" s="340">
        <f t="shared" si="1662"/>
        <v>0</v>
      </c>
      <c r="AL10609" s="340">
        <f t="shared" si="1662"/>
        <v>0</v>
      </c>
      <c r="AM10609" s="340">
        <f t="shared" si="1662"/>
        <v>0</v>
      </c>
    </row>
    <row r="10610" spans="1:39" x14ac:dyDescent="0.35">
      <c r="A10610" s="337">
        <v>32523</v>
      </c>
      <c r="B10610" s="338">
        <f t="shared" si="1654"/>
        <v>1989</v>
      </c>
      <c r="C10610" s="338">
        <f t="shared" si="1655"/>
        <v>1</v>
      </c>
      <c r="D10610" s="338">
        <f t="shared" si="1656"/>
        <v>15</v>
      </c>
      <c r="E10610" s="334">
        <v>0</v>
      </c>
      <c r="F10610" s="334">
        <v>0</v>
      </c>
      <c r="G10610" s="334">
        <v>0</v>
      </c>
      <c r="H10610" s="334">
        <v>0</v>
      </c>
      <c r="I10610" s="334">
        <v>0</v>
      </c>
      <c r="J10610" s="334">
        <v>0</v>
      </c>
      <c r="K10610" s="334">
        <v>0</v>
      </c>
      <c r="L10610" s="334">
        <v>0</v>
      </c>
      <c r="M10610" s="334">
        <v>0</v>
      </c>
      <c r="N10610" s="334">
        <v>0</v>
      </c>
      <c r="O10610" s="334">
        <v>0</v>
      </c>
      <c r="P10610" s="334">
        <v>0</v>
      </c>
      <c r="Q10610" s="334">
        <v>0</v>
      </c>
      <c r="R10610" s="334">
        <v>0</v>
      </c>
      <c r="S10610" s="334">
        <v>0</v>
      </c>
      <c r="T10610" s="334">
        <v>0</v>
      </c>
      <c r="U10610" s="334">
        <v>0</v>
      </c>
      <c r="V10610" s="334">
        <v>0</v>
      </c>
      <c r="W10610" s="334">
        <v>0</v>
      </c>
      <c r="X10610" s="334">
        <v>0</v>
      </c>
      <c r="Y10610" s="334">
        <v>0</v>
      </c>
      <c r="Z10610" s="334">
        <v>0</v>
      </c>
      <c r="AA10610" s="334">
        <v>0</v>
      </c>
      <c r="AB10610" s="334">
        <v>0</v>
      </c>
      <c r="AD10610" s="334">
        <v>0</v>
      </c>
      <c r="AE10610" s="334">
        <f t="shared" si="1657"/>
        <v>0</v>
      </c>
      <c r="AF10610" s="334">
        <f t="shared" si="1658"/>
        <v>0</v>
      </c>
      <c r="AG10610" s="340">
        <f t="shared" si="1659"/>
        <v>0</v>
      </c>
      <c r="AI10610" s="340">
        <f t="shared" si="1662"/>
        <v>0</v>
      </c>
      <c r="AJ10610" s="340">
        <f t="shared" si="1662"/>
        <v>0</v>
      </c>
      <c r="AK10610" s="340">
        <f t="shared" si="1662"/>
        <v>0</v>
      </c>
      <c r="AL10610" s="340">
        <f t="shared" si="1662"/>
        <v>0</v>
      </c>
      <c r="AM10610" s="340">
        <f t="shared" si="1662"/>
        <v>0</v>
      </c>
    </row>
    <row r="10611" spans="1:39" x14ac:dyDescent="0.35">
      <c r="A10611" s="337">
        <v>32524</v>
      </c>
      <c r="B10611" s="338">
        <f t="shared" si="1654"/>
        <v>1989</v>
      </c>
      <c r="C10611" s="338">
        <f t="shared" si="1655"/>
        <v>1</v>
      </c>
      <c r="D10611" s="338">
        <f t="shared" si="1656"/>
        <v>16</v>
      </c>
      <c r="E10611" s="334">
        <v>0</v>
      </c>
      <c r="F10611" s="334">
        <v>0</v>
      </c>
      <c r="G10611" s="334">
        <v>0</v>
      </c>
      <c r="H10611" s="334">
        <v>0</v>
      </c>
      <c r="I10611" s="334">
        <v>0</v>
      </c>
      <c r="J10611" s="334">
        <v>0</v>
      </c>
      <c r="K10611" s="334">
        <v>0</v>
      </c>
      <c r="L10611" s="334">
        <v>0</v>
      </c>
      <c r="M10611" s="334">
        <v>0</v>
      </c>
      <c r="N10611" s="334">
        <v>0</v>
      </c>
      <c r="O10611" s="334">
        <v>0</v>
      </c>
      <c r="P10611" s="334">
        <v>0</v>
      </c>
      <c r="Q10611" s="334">
        <v>0</v>
      </c>
      <c r="R10611" s="334">
        <v>0</v>
      </c>
      <c r="S10611" s="334">
        <v>0</v>
      </c>
      <c r="T10611" s="334">
        <v>0</v>
      </c>
      <c r="U10611" s="334">
        <v>0</v>
      </c>
      <c r="V10611" s="334">
        <v>0</v>
      </c>
      <c r="W10611" s="334">
        <v>0</v>
      </c>
      <c r="X10611" s="334">
        <v>0</v>
      </c>
      <c r="Y10611" s="334">
        <v>0</v>
      </c>
      <c r="Z10611" s="334">
        <v>0</v>
      </c>
      <c r="AA10611" s="334">
        <v>0</v>
      </c>
      <c r="AB10611" s="334">
        <v>0</v>
      </c>
      <c r="AD10611" s="334">
        <v>0</v>
      </c>
      <c r="AE10611" s="334">
        <f t="shared" si="1657"/>
        <v>0</v>
      </c>
      <c r="AF10611" s="334">
        <f t="shared" si="1658"/>
        <v>0</v>
      </c>
      <c r="AG10611" s="340">
        <f t="shared" si="1659"/>
        <v>0</v>
      </c>
      <c r="AI10611" s="340">
        <f t="shared" si="1662"/>
        <v>0</v>
      </c>
      <c r="AJ10611" s="340">
        <f t="shared" si="1662"/>
        <v>0</v>
      </c>
      <c r="AK10611" s="340">
        <f t="shared" si="1662"/>
        <v>0</v>
      </c>
      <c r="AL10611" s="340">
        <f t="shared" si="1662"/>
        <v>0</v>
      </c>
      <c r="AM10611" s="340">
        <f t="shared" si="1662"/>
        <v>0</v>
      </c>
    </row>
    <row r="10612" spans="1:39" x14ac:dyDescent="0.35">
      <c r="A10612" s="337">
        <v>32525</v>
      </c>
      <c r="B10612" s="338">
        <f t="shared" si="1654"/>
        <v>1989</v>
      </c>
      <c r="C10612" s="338">
        <f t="shared" si="1655"/>
        <v>1</v>
      </c>
      <c r="D10612" s="338">
        <f t="shared" si="1656"/>
        <v>17</v>
      </c>
      <c r="E10612" s="334">
        <v>0</v>
      </c>
      <c r="F10612" s="334">
        <v>0</v>
      </c>
      <c r="G10612" s="334">
        <v>0</v>
      </c>
      <c r="H10612" s="334">
        <v>0</v>
      </c>
      <c r="I10612" s="334">
        <v>0</v>
      </c>
      <c r="J10612" s="334">
        <v>0</v>
      </c>
      <c r="K10612" s="334">
        <v>0</v>
      </c>
      <c r="L10612" s="334">
        <v>0</v>
      </c>
      <c r="M10612" s="334">
        <v>0</v>
      </c>
      <c r="N10612" s="334">
        <v>0</v>
      </c>
      <c r="O10612" s="334">
        <v>0</v>
      </c>
      <c r="P10612" s="334">
        <v>0</v>
      </c>
      <c r="Q10612" s="334">
        <v>0</v>
      </c>
      <c r="R10612" s="334">
        <v>0</v>
      </c>
      <c r="S10612" s="334">
        <v>0</v>
      </c>
      <c r="T10612" s="334">
        <v>0</v>
      </c>
      <c r="U10612" s="334">
        <v>0</v>
      </c>
      <c r="V10612" s="334">
        <v>0</v>
      </c>
      <c r="W10612" s="334">
        <v>0</v>
      </c>
      <c r="X10612" s="334">
        <v>0</v>
      </c>
      <c r="Y10612" s="334">
        <v>0</v>
      </c>
      <c r="Z10612" s="334">
        <v>0</v>
      </c>
      <c r="AA10612" s="334">
        <v>0</v>
      </c>
      <c r="AB10612" s="334">
        <v>0</v>
      </c>
      <c r="AD10612" s="334">
        <v>0</v>
      </c>
      <c r="AE10612" s="334">
        <f t="shared" si="1657"/>
        <v>0</v>
      </c>
      <c r="AF10612" s="334">
        <f t="shared" si="1658"/>
        <v>0</v>
      </c>
      <c r="AG10612" s="340">
        <f t="shared" si="1659"/>
        <v>0</v>
      </c>
      <c r="AI10612" s="340">
        <f t="shared" ref="AI10612:AM10627" si="1663">IF($C10612=AI$1,$AF10612,0)</f>
        <v>0</v>
      </c>
      <c r="AJ10612" s="340">
        <f t="shared" si="1663"/>
        <v>0</v>
      </c>
      <c r="AK10612" s="340">
        <f t="shared" si="1663"/>
        <v>0</v>
      </c>
      <c r="AL10612" s="340">
        <f t="shared" si="1663"/>
        <v>0</v>
      </c>
      <c r="AM10612" s="340">
        <f t="shared" si="1663"/>
        <v>0</v>
      </c>
    </row>
    <row r="10613" spans="1:39" x14ac:dyDescent="0.35">
      <c r="A10613" s="337">
        <v>32526</v>
      </c>
      <c r="B10613" s="338">
        <f t="shared" si="1654"/>
        <v>1989</v>
      </c>
      <c r="C10613" s="338">
        <f t="shared" si="1655"/>
        <v>1</v>
      </c>
      <c r="D10613" s="338">
        <f t="shared" si="1656"/>
        <v>18</v>
      </c>
      <c r="E10613" s="334">
        <v>0</v>
      </c>
      <c r="F10613" s="334">
        <v>0</v>
      </c>
      <c r="G10613" s="334">
        <v>0</v>
      </c>
      <c r="H10613" s="334">
        <v>0</v>
      </c>
      <c r="I10613" s="334">
        <v>0</v>
      </c>
      <c r="J10613" s="334">
        <v>0</v>
      </c>
      <c r="K10613" s="334">
        <v>0</v>
      </c>
      <c r="L10613" s="334">
        <v>0</v>
      </c>
      <c r="M10613" s="334">
        <v>0</v>
      </c>
      <c r="N10613" s="334">
        <v>0</v>
      </c>
      <c r="O10613" s="334">
        <v>0</v>
      </c>
      <c r="P10613" s="334">
        <v>0</v>
      </c>
      <c r="Q10613" s="334">
        <v>0</v>
      </c>
      <c r="R10613" s="334">
        <v>0</v>
      </c>
      <c r="S10613" s="334">
        <v>0</v>
      </c>
      <c r="T10613" s="334">
        <v>0</v>
      </c>
      <c r="U10613" s="334">
        <v>0.2</v>
      </c>
      <c r="V10613" s="334">
        <v>0.2</v>
      </c>
      <c r="W10613" s="334">
        <v>0</v>
      </c>
      <c r="X10613" s="334">
        <v>0</v>
      </c>
      <c r="Y10613" s="334">
        <v>0</v>
      </c>
      <c r="Z10613" s="334">
        <v>0</v>
      </c>
      <c r="AA10613" s="334">
        <v>0</v>
      </c>
      <c r="AB10613" s="334">
        <v>0</v>
      </c>
      <c r="AD10613" s="334">
        <v>0.4</v>
      </c>
      <c r="AE10613" s="334">
        <f t="shared" si="1657"/>
        <v>0.4</v>
      </c>
      <c r="AF10613" s="334">
        <f t="shared" si="1658"/>
        <v>0.4</v>
      </c>
      <c r="AG10613" s="340">
        <f t="shared" si="1659"/>
        <v>0</v>
      </c>
      <c r="AI10613" s="340">
        <f t="shared" si="1663"/>
        <v>0</v>
      </c>
      <c r="AJ10613" s="340">
        <f t="shared" si="1663"/>
        <v>0</v>
      </c>
      <c r="AK10613" s="340">
        <f t="shared" si="1663"/>
        <v>0</v>
      </c>
      <c r="AL10613" s="340">
        <f t="shared" si="1663"/>
        <v>0</v>
      </c>
      <c r="AM10613" s="340">
        <f t="shared" si="1663"/>
        <v>0</v>
      </c>
    </row>
    <row r="10614" spans="1:39" x14ac:dyDescent="0.35">
      <c r="A10614" s="337">
        <v>32527</v>
      </c>
      <c r="B10614" s="338">
        <f t="shared" si="1654"/>
        <v>1989</v>
      </c>
      <c r="C10614" s="338">
        <f t="shared" si="1655"/>
        <v>1</v>
      </c>
      <c r="D10614" s="338">
        <f t="shared" si="1656"/>
        <v>19</v>
      </c>
      <c r="E10614" s="334">
        <v>0</v>
      </c>
      <c r="F10614" s="334">
        <v>0</v>
      </c>
      <c r="G10614" s="334">
        <v>0</v>
      </c>
      <c r="H10614" s="334">
        <v>0</v>
      </c>
      <c r="I10614" s="334">
        <v>0</v>
      </c>
      <c r="J10614" s="334">
        <v>0</v>
      </c>
      <c r="K10614" s="334">
        <v>0</v>
      </c>
      <c r="L10614" s="334">
        <v>0</v>
      </c>
      <c r="M10614" s="334">
        <v>0</v>
      </c>
      <c r="N10614" s="334">
        <v>0</v>
      </c>
      <c r="O10614" s="334">
        <v>0</v>
      </c>
      <c r="P10614" s="334">
        <v>0</v>
      </c>
      <c r="Q10614" s="334">
        <v>0</v>
      </c>
      <c r="R10614" s="334">
        <v>0</v>
      </c>
      <c r="S10614" s="334">
        <v>0</v>
      </c>
      <c r="T10614" s="334">
        <v>0</v>
      </c>
      <c r="U10614" s="334">
        <v>0</v>
      </c>
      <c r="V10614" s="334">
        <v>0</v>
      </c>
      <c r="W10614" s="334">
        <v>0</v>
      </c>
      <c r="X10614" s="334">
        <v>0</v>
      </c>
      <c r="Y10614" s="334">
        <v>0</v>
      </c>
      <c r="Z10614" s="334">
        <v>0</v>
      </c>
      <c r="AA10614" s="334">
        <v>0</v>
      </c>
      <c r="AB10614" s="334">
        <v>0</v>
      </c>
      <c r="AD10614" s="334">
        <v>0</v>
      </c>
      <c r="AE10614" s="334">
        <f t="shared" si="1657"/>
        <v>0</v>
      </c>
      <c r="AF10614" s="334">
        <f t="shared" si="1658"/>
        <v>0</v>
      </c>
      <c r="AG10614" s="340">
        <f t="shared" si="1659"/>
        <v>0</v>
      </c>
      <c r="AI10614" s="340">
        <f t="shared" si="1663"/>
        <v>0</v>
      </c>
      <c r="AJ10614" s="340">
        <f t="shared" si="1663"/>
        <v>0</v>
      </c>
      <c r="AK10614" s="340">
        <f t="shared" si="1663"/>
        <v>0</v>
      </c>
      <c r="AL10614" s="340">
        <f t="shared" si="1663"/>
        <v>0</v>
      </c>
      <c r="AM10614" s="340">
        <f t="shared" si="1663"/>
        <v>0</v>
      </c>
    </row>
    <row r="10615" spans="1:39" x14ac:dyDescent="0.35">
      <c r="A10615" s="337">
        <v>32528</v>
      </c>
      <c r="B10615" s="338">
        <f t="shared" si="1654"/>
        <v>1989</v>
      </c>
      <c r="C10615" s="338">
        <f t="shared" si="1655"/>
        <v>1</v>
      </c>
      <c r="D10615" s="338">
        <f t="shared" si="1656"/>
        <v>20</v>
      </c>
      <c r="E10615" s="334">
        <v>0</v>
      </c>
      <c r="F10615" s="334">
        <v>0</v>
      </c>
      <c r="G10615" s="334">
        <v>0</v>
      </c>
      <c r="H10615" s="334">
        <v>0</v>
      </c>
      <c r="I10615" s="334">
        <v>0</v>
      </c>
      <c r="J10615" s="334">
        <v>0</v>
      </c>
      <c r="K10615" s="334">
        <v>0</v>
      </c>
      <c r="L10615" s="334">
        <v>0</v>
      </c>
      <c r="M10615" s="334">
        <v>0</v>
      </c>
      <c r="N10615" s="334">
        <v>0</v>
      </c>
      <c r="O10615" s="334">
        <v>0</v>
      </c>
      <c r="P10615" s="334">
        <v>0</v>
      </c>
      <c r="Q10615" s="334">
        <v>0</v>
      </c>
      <c r="R10615" s="334">
        <v>0</v>
      </c>
      <c r="S10615" s="334">
        <v>0</v>
      </c>
      <c r="T10615" s="334">
        <v>0</v>
      </c>
      <c r="U10615" s="334">
        <v>0</v>
      </c>
      <c r="V10615" s="334">
        <v>0</v>
      </c>
      <c r="W10615" s="334">
        <v>0</v>
      </c>
      <c r="X10615" s="334">
        <v>0</v>
      </c>
      <c r="Y10615" s="334">
        <v>0</v>
      </c>
      <c r="Z10615" s="334">
        <v>0</v>
      </c>
      <c r="AA10615" s="334">
        <v>0</v>
      </c>
      <c r="AB10615" s="334">
        <v>0</v>
      </c>
      <c r="AD10615" s="334">
        <v>0</v>
      </c>
      <c r="AE10615" s="334">
        <f t="shared" si="1657"/>
        <v>0</v>
      </c>
      <c r="AF10615" s="334">
        <f t="shared" si="1658"/>
        <v>0</v>
      </c>
      <c r="AG10615" s="340">
        <f t="shared" si="1659"/>
        <v>0</v>
      </c>
      <c r="AI10615" s="340">
        <f t="shared" si="1663"/>
        <v>0</v>
      </c>
      <c r="AJ10615" s="340">
        <f t="shared" si="1663"/>
        <v>0</v>
      </c>
      <c r="AK10615" s="340">
        <f t="shared" si="1663"/>
        <v>0</v>
      </c>
      <c r="AL10615" s="340">
        <f t="shared" si="1663"/>
        <v>0</v>
      </c>
      <c r="AM10615" s="340">
        <f t="shared" si="1663"/>
        <v>0</v>
      </c>
    </row>
    <row r="10616" spans="1:39" x14ac:dyDescent="0.35">
      <c r="A10616" s="337">
        <v>32529</v>
      </c>
      <c r="B10616" s="338">
        <f t="shared" si="1654"/>
        <v>1989</v>
      </c>
      <c r="C10616" s="338">
        <f t="shared" si="1655"/>
        <v>1</v>
      </c>
      <c r="D10616" s="338">
        <f t="shared" si="1656"/>
        <v>21</v>
      </c>
      <c r="E10616" s="334">
        <v>0</v>
      </c>
      <c r="F10616" s="334">
        <v>0</v>
      </c>
      <c r="G10616" s="334">
        <v>0</v>
      </c>
      <c r="H10616" s="334">
        <v>0</v>
      </c>
      <c r="I10616" s="334">
        <v>0</v>
      </c>
      <c r="J10616" s="334">
        <v>0</v>
      </c>
      <c r="K10616" s="334">
        <v>0</v>
      </c>
      <c r="L10616" s="334">
        <v>0</v>
      </c>
      <c r="M10616" s="334">
        <v>0</v>
      </c>
      <c r="N10616" s="334">
        <v>0</v>
      </c>
      <c r="O10616" s="334">
        <v>0</v>
      </c>
      <c r="P10616" s="334">
        <v>0</v>
      </c>
      <c r="Q10616" s="334">
        <v>0</v>
      </c>
      <c r="R10616" s="334">
        <v>0</v>
      </c>
      <c r="S10616" s="334">
        <v>0</v>
      </c>
      <c r="T10616" s="334">
        <v>0</v>
      </c>
      <c r="U10616" s="334">
        <v>0</v>
      </c>
      <c r="V10616" s="334">
        <v>0</v>
      </c>
      <c r="W10616" s="334">
        <v>0</v>
      </c>
      <c r="X10616" s="334">
        <v>0</v>
      </c>
      <c r="Y10616" s="334">
        <v>0</v>
      </c>
      <c r="Z10616" s="334">
        <v>0</v>
      </c>
      <c r="AA10616" s="334">
        <v>0</v>
      </c>
      <c r="AB10616" s="334">
        <v>0</v>
      </c>
      <c r="AD10616" s="334">
        <v>0</v>
      </c>
      <c r="AE10616" s="334">
        <f t="shared" si="1657"/>
        <v>0</v>
      </c>
      <c r="AF10616" s="334">
        <f t="shared" si="1658"/>
        <v>0</v>
      </c>
      <c r="AG10616" s="340">
        <f t="shared" si="1659"/>
        <v>0</v>
      </c>
      <c r="AI10616" s="340">
        <f t="shared" si="1663"/>
        <v>0</v>
      </c>
      <c r="AJ10616" s="340">
        <f t="shared" si="1663"/>
        <v>0</v>
      </c>
      <c r="AK10616" s="340">
        <f t="shared" si="1663"/>
        <v>0</v>
      </c>
      <c r="AL10616" s="340">
        <f t="shared" si="1663"/>
        <v>0</v>
      </c>
      <c r="AM10616" s="340">
        <f t="shared" si="1663"/>
        <v>0</v>
      </c>
    </row>
    <row r="10617" spans="1:39" x14ac:dyDescent="0.35">
      <c r="A10617" s="337">
        <v>32530</v>
      </c>
      <c r="B10617" s="338">
        <f t="shared" si="1654"/>
        <v>1989</v>
      </c>
      <c r="C10617" s="338">
        <f t="shared" si="1655"/>
        <v>1</v>
      </c>
      <c r="D10617" s="338">
        <f t="shared" si="1656"/>
        <v>22</v>
      </c>
      <c r="E10617" s="334">
        <v>0</v>
      </c>
      <c r="F10617" s="334">
        <v>0</v>
      </c>
      <c r="G10617" s="334">
        <v>0</v>
      </c>
      <c r="H10617" s="334">
        <v>0</v>
      </c>
      <c r="I10617" s="334">
        <v>0</v>
      </c>
      <c r="J10617" s="334">
        <v>0</v>
      </c>
      <c r="K10617" s="334">
        <v>0</v>
      </c>
      <c r="L10617" s="334">
        <v>0</v>
      </c>
      <c r="M10617" s="334">
        <v>0</v>
      </c>
      <c r="N10617" s="334">
        <v>0</v>
      </c>
      <c r="O10617" s="334">
        <v>0</v>
      </c>
      <c r="P10617" s="334">
        <v>0</v>
      </c>
      <c r="Q10617" s="334">
        <v>0</v>
      </c>
      <c r="R10617" s="334">
        <v>0</v>
      </c>
      <c r="S10617" s="334">
        <v>0</v>
      </c>
      <c r="T10617" s="334">
        <v>0</v>
      </c>
      <c r="U10617" s="334">
        <v>0</v>
      </c>
      <c r="V10617" s="334">
        <v>0</v>
      </c>
      <c r="W10617" s="334">
        <v>0</v>
      </c>
      <c r="X10617" s="334">
        <v>0</v>
      </c>
      <c r="Y10617" s="334">
        <v>0.3</v>
      </c>
      <c r="Z10617" s="334">
        <v>0.3</v>
      </c>
      <c r="AA10617" s="334">
        <v>0.3</v>
      </c>
      <c r="AB10617" s="334">
        <v>0.3</v>
      </c>
      <c r="AD10617" s="334">
        <v>1.2</v>
      </c>
      <c r="AE10617" s="334">
        <f t="shared" si="1657"/>
        <v>1.2</v>
      </c>
      <c r="AF10617" s="334">
        <f t="shared" si="1658"/>
        <v>1.2</v>
      </c>
      <c r="AG10617" s="340">
        <f t="shared" si="1659"/>
        <v>0</v>
      </c>
      <c r="AI10617" s="340">
        <f t="shared" si="1663"/>
        <v>0</v>
      </c>
      <c r="AJ10617" s="340">
        <f t="shared" si="1663"/>
        <v>0</v>
      </c>
      <c r="AK10617" s="340">
        <f t="shared" si="1663"/>
        <v>0</v>
      </c>
      <c r="AL10617" s="340">
        <f t="shared" si="1663"/>
        <v>0</v>
      </c>
      <c r="AM10617" s="340">
        <f t="shared" si="1663"/>
        <v>0</v>
      </c>
    </row>
    <row r="10618" spans="1:39" x14ac:dyDescent="0.35">
      <c r="A10618" s="337">
        <v>32531</v>
      </c>
      <c r="B10618" s="338">
        <f t="shared" si="1654"/>
        <v>1989</v>
      </c>
      <c r="C10618" s="338">
        <f t="shared" si="1655"/>
        <v>1</v>
      </c>
      <c r="D10618" s="338">
        <f t="shared" si="1656"/>
        <v>23</v>
      </c>
      <c r="E10618" s="334">
        <v>0.1</v>
      </c>
      <c r="F10618" s="334">
        <v>0</v>
      </c>
      <c r="G10618" s="334">
        <v>0.1</v>
      </c>
      <c r="H10618" s="334">
        <v>0</v>
      </c>
      <c r="I10618" s="334">
        <v>0</v>
      </c>
      <c r="J10618" s="334">
        <v>0</v>
      </c>
      <c r="K10618" s="334">
        <v>0</v>
      </c>
      <c r="L10618" s="334">
        <v>0</v>
      </c>
      <c r="M10618" s="334">
        <v>0</v>
      </c>
      <c r="N10618" s="334">
        <v>0</v>
      </c>
      <c r="O10618" s="334">
        <v>0</v>
      </c>
      <c r="P10618" s="334">
        <v>0</v>
      </c>
      <c r="Q10618" s="334">
        <v>0</v>
      </c>
      <c r="R10618" s="334">
        <v>0</v>
      </c>
      <c r="S10618" s="334">
        <v>0</v>
      </c>
      <c r="T10618" s="334">
        <v>0</v>
      </c>
      <c r="U10618" s="334">
        <v>0</v>
      </c>
      <c r="V10618" s="334">
        <v>0</v>
      </c>
      <c r="W10618" s="334">
        <v>0</v>
      </c>
      <c r="X10618" s="334">
        <v>0</v>
      </c>
      <c r="Y10618" s="334">
        <v>0</v>
      </c>
      <c r="Z10618" s="334">
        <v>0</v>
      </c>
      <c r="AA10618" s="334">
        <v>0</v>
      </c>
      <c r="AB10618" s="334">
        <v>0</v>
      </c>
      <c r="AD10618" s="334">
        <v>0.2</v>
      </c>
      <c r="AE10618" s="334">
        <f t="shared" si="1657"/>
        <v>0.2</v>
      </c>
      <c r="AF10618" s="334">
        <f t="shared" si="1658"/>
        <v>0.2</v>
      </c>
      <c r="AG10618" s="340">
        <f t="shared" si="1659"/>
        <v>0</v>
      </c>
      <c r="AI10618" s="340">
        <f t="shared" si="1663"/>
        <v>0</v>
      </c>
      <c r="AJ10618" s="340">
        <f t="shared" si="1663"/>
        <v>0</v>
      </c>
      <c r="AK10618" s="340">
        <f t="shared" si="1663"/>
        <v>0</v>
      </c>
      <c r="AL10618" s="340">
        <f t="shared" si="1663"/>
        <v>0</v>
      </c>
      <c r="AM10618" s="340">
        <f t="shared" si="1663"/>
        <v>0</v>
      </c>
    </row>
    <row r="10619" spans="1:39" x14ac:dyDescent="0.35">
      <c r="A10619" s="337">
        <v>32532</v>
      </c>
      <c r="B10619" s="338">
        <f t="shared" si="1654"/>
        <v>1989</v>
      </c>
      <c r="C10619" s="338">
        <f t="shared" si="1655"/>
        <v>1</v>
      </c>
      <c r="D10619" s="338">
        <f t="shared" si="1656"/>
        <v>24</v>
      </c>
      <c r="E10619" s="334">
        <v>0</v>
      </c>
      <c r="F10619" s="334">
        <v>0</v>
      </c>
      <c r="G10619" s="334">
        <v>0</v>
      </c>
      <c r="H10619" s="334">
        <v>0</v>
      </c>
      <c r="I10619" s="334">
        <v>0</v>
      </c>
      <c r="J10619" s="334">
        <v>0</v>
      </c>
      <c r="K10619" s="334">
        <v>0</v>
      </c>
      <c r="L10619" s="334">
        <v>0</v>
      </c>
      <c r="M10619" s="334">
        <v>0</v>
      </c>
      <c r="N10619" s="334">
        <v>0</v>
      </c>
      <c r="O10619" s="334">
        <v>0</v>
      </c>
      <c r="P10619" s="334">
        <v>0</v>
      </c>
      <c r="Q10619" s="334">
        <v>0</v>
      </c>
      <c r="R10619" s="334">
        <v>0</v>
      </c>
      <c r="S10619" s="334">
        <v>0</v>
      </c>
      <c r="T10619" s="334">
        <v>0</v>
      </c>
      <c r="U10619" s="334">
        <v>0</v>
      </c>
      <c r="V10619" s="334">
        <v>0</v>
      </c>
      <c r="W10619" s="334">
        <v>0</v>
      </c>
      <c r="X10619" s="334">
        <v>0</v>
      </c>
      <c r="Y10619" s="334">
        <v>0</v>
      </c>
      <c r="Z10619" s="334">
        <v>0</v>
      </c>
      <c r="AA10619" s="334">
        <v>0</v>
      </c>
      <c r="AB10619" s="334">
        <v>0</v>
      </c>
      <c r="AD10619" s="334">
        <v>0</v>
      </c>
      <c r="AE10619" s="334">
        <f t="shared" si="1657"/>
        <v>0</v>
      </c>
      <c r="AF10619" s="334">
        <f t="shared" si="1658"/>
        <v>0</v>
      </c>
      <c r="AG10619" s="340">
        <f t="shared" si="1659"/>
        <v>0</v>
      </c>
      <c r="AI10619" s="340">
        <f t="shared" si="1663"/>
        <v>0</v>
      </c>
      <c r="AJ10619" s="340">
        <f t="shared" si="1663"/>
        <v>0</v>
      </c>
      <c r="AK10619" s="340">
        <f t="shared" si="1663"/>
        <v>0</v>
      </c>
      <c r="AL10619" s="340">
        <f t="shared" si="1663"/>
        <v>0</v>
      </c>
      <c r="AM10619" s="340">
        <f t="shared" si="1663"/>
        <v>0</v>
      </c>
    </row>
    <row r="10620" spans="1:39" x14ac:dyDescent="0.35">
      <c r="A10620" s="337">
        <v>32533</v>
      </c>
      <c r="B10620" s="338">
        <f t="shared" si="1654"/>
        <v>1989</v>
      </c>
      <c r="C10620" s="338">
        <f t="shared" si="1655"/>
        <v>1</v>
      </c>
      <c r="D10620" s="338">
        <f t="shared" si="1656"/>
        <v>25</v>
      </c>
      <c r="E10620" s="334">
        <v>0</v>
      </c>
      <c r="F10620" s="334">
        <v>0</v>
      </c>
      <c r="G10620" s="334">
        <v>0</v>
      </c>
      <c r="H10620" s="334">
        <v>0</v>
      </c>
      <c r="I10620" s="334">
        <v>0</v>
      </c>
      <c r="J10620" s="334">
        <v>0</v>
      </c>
      <c r="K10620" s="334">
        <v>0</v>
      </c>
      <c r="L10620" s="334">
        <v>0</v>
      </c>
      <c r="M10620" s="334">
        <v>0</v>
      </c>
      <c r="N10620" s="334">
        <v>0</v>
      </c>
      <c r="O10620" s="334">
        <v>0</v>
      </c>
      <c r="P10620" s="334">
        <v>0</v>
      </c>
      <c r="Q10620" s="334">
        <v>0</v>
      </c>
      <c r="R10620" s="334">
        <v>0</v>
      </c>
      <c r="S10620" s="334">
        <v>0</v>
      </c>
      <c r="T10620" s="334">
        <v>0</v>
      </c>
      <c r="U10620" s="334">
        <v>0</v>
      </c>
      <c r="V10620" s="334">
        <v>0</v>
      </c>
      <c r="W10620" s="334">
        <v>0</v>
      </c>
      <c r="X10620" s="334">
        <v>0</v>
      </c>
      <c r="Y10620" s="334">
        <v>0</v>
      </c>
      <c r="Z10620" s="334">
        <v>0</v>
      </c>
      <c r="AA10620" s="334">
        <v>0</v>
      </c>
      <c r="AB10620" s="334">
        <v>0</v>
      </c>
      <c r="AD10620" s="334">
        <v>0</v>
      </c>
      <c r="AE10620" s="334">
        <f t="shared" si="1657"/>
        <v>0</v>
      </c>
      <c r="AF10620" s="334">
        <f t="shared" si="1658"/>
        <v>0</v>
      </c>
      <c r="AG10620" s="340">
        <f t="shared" si="1659"/>
        <v>0</v>
      </c>
      <c r="AI10620" s="340">
        <f t="shared" si="1663"/>
        <v>0</v>
      </c>
      <c r="AJ10620" s="340">
        <f t="shared" si="1663"/>
        <v>0</v>
      </c>
      <c r="AK10620" s="340">
        <f t="shared" si="1663"/>
        <v>0</v>
      </c>
      <c r="AL10620" s="340">
        <f t="shared" si="1663"/>
        <v>0</v>
      </c>
      <c r="AM10620" s="340">
        <f t="shared" si="1663"/>
        <v>0</v>
      </c>
    </row>
    <row r="10621" spans="1:39" x14ac:dyDescent="0.35">
      <c r="A10621" s="337">
        <v>32534</v>
      </c>
      <c r="B10621" s="338">
        <f t="shared" si="1654"/>
        <v>1989</v>
      </c>
      <c r="C10621" s="338">
        <f t="shared" si="1655"/>
        <v>1</v>
      </c>
      <c r="D10621" s="338">
        <f t="shared" si="1656"/>
        <v>26</v>
      </c>
      <c r="E10621" s="334">
        <v>0</v>
      </c>
      <c r="F10621" s="334">
        <v>0</v>
      </c>
      <c r="G10621" s="334">
        <v>0</v>
      </c>
      <c r="H10621" s="334">
        <v>0</v>
      </c>
      <c r="I10621" s="334">
        <v>0</v>
      </c>
      <c r="J10621" s="334">
        <v>0</v>
      </c>
      <c r="K10621" s="334">
        <v>0</v>
      </c>
      <c r="L10621" s="334">
        <v>0</v>
      </c>
      <c r="M10621" s="334">
        <v>0</v>
      </c>
      <c r="N10621" s="334">
        <v>0</v>
      </c>
      <c r="O10621" s="334">
        <v>0</v>
      </c>
      <c r="P10621" s="334">
        <v>0</v>
      </c>
      <c r="Q10621" s="334">
        <v>0</v>
      </c>
      <c r="R10621" s="334">
        <v>0</v>
      </c>
      <c r="S10621" s="334">
        <v>0</v>
      </c>
      <c r="T10621" s="334">
        <v>0</v>
      </c>
      <c r="U10621" s="334">
        <v>0</v>
      </c>
      <c r="V10621" s="334">
        <v>0</v>
      </c>
      <c r="W10621" s="334">
        <v>0</v>
      </c>
      <c r="X10621" s="334">
        <v>0</v>
      </c>
      <c r="Y10621" s="334">
        <v>0</v>
      </c>
      <c r="Z10621" s="334">
        <v>0</v>
      </c>
      <c r="AA10621" s="334">
        <v>0</v>
      </c>
      <c r="AB10621" s="334">
        <v>0</v>
      </c>
      <c r="AD10621" s="334">
        <v>0</v>
      </c>
      <c r="AE10621" s="334">
        <f t="shared" si="1657"/>
        <v>0</v>
      </c>
      <c r="AF10621" s="334">
        <f t="shared" si="1658"/>
        <v>0</v>
      </c>
      <c r="AG10621" s="340">
        <f t="shared" si="1659"/>
        <v>0</v>
      </c>
      <c r="AI10621" s="340">
        <f t="shared" si="1663"/>
        <v>0</v>
      </c>
      <c r="AJ10621" s="340">
        <f t="shared" si="1663"/>
        <v>0</v>
      </c>
      <c r="AK10621" s="340">
        <f t="shared" si="1663"/>
        <v>0</v>
      </c>
      <c r="AL10621" s="340">
        <f t="shared" si="1663"/>
        <v>0</v>
      </c>
      <c r="AM10621" s="340">
        <f t="shared" si="1663"/>
        <v>0</v>
      </c>
    </row>
    <row r="10622" spans="1:39" x14ac:dyDescent="0.35">
      <c r="A10622" s="337">
        <v>32535</v>
      </c>
      <c r="B10622" s="338">
        <f t="shared" si="1654"/>
        <v>1989</v>
      </c>
      <c r="C10622" s="338">
        <f t="shared" si="1655"/>
        <v>1</v>
      </c>
      <c r="D10622" s="338">
        <f t="shared" si="1656"/>
        <v>27</v>
      </c>
      <c r="E10622" s="334">
        <v>0</v>
      </c>
      <c r="F10622" s="334">
        <v>0</v>
      </c>
      <c r="G10622" s="334">
        <v>0</v>
      </c>
      <c r="H10622" s="334">
        <v>0</v>
      </c>
      <c r="I10622" s="334">
        <v>0</v>
      </c>
      <c r="J10622" s="334">
        <v>0</v>
      </c>
      <c r="K10622" s="334">
        <v>0</v>
      </c>
      <c r="L10622" s="334">
        <v>0</v>
      </c>
      <c r="M10622" s="334">
        <v>0</v>
      </c>
      <c r="N10622" s="334">
        <v>0</v>
      </c>
      <c r="O10622" s="334">
        <v>0</v>
      </c>
      <c r="P10622" s="334">
        <v>0</v>
      </c>
      <c r="Q10622" s="334">
        <v>0</v>
      </c>
      <c r="R10622" s="334">
        <v>0</v>
      </c>
      <c r="S10622" s="334">
        <v>0</v>
      </c>
      <c r="T10622" s="334">
        <v>0</v>
      </c>
      <c r="U10622" s="334">
        <v>0</v>
      </c>
      <c r="V10622" s="334">
        <v>0</v>
      </c>
      <c r="W10622" s="334">
        <v>0</v>
      </c>
      <c r="X10622" s="334">
        <v>0</v>
      </c>
      <c r="Y10622" s="334">
        <v>0</v>
      </c>
      <c r="Z10622" s="334">
        <v>0</v>
      </c>
      <c r="AA10622" s="334">
        <v>0</v>
      </c>
      <c r="AB10622" s="334">
        <v>0</v>
      </c>
      <c r="AD10622" s="334">
        <v>0</v>
      </c>
      <c r="AE10622" s="334">
        <f t="shared" si="1657"/>
        <v>0</v>
      </c>
      <c r="AF10622" s="334">
        <f t="shared" si="1658"/>
        <v>0</v>
      </c>
      <c r="AG10622" s="340">
        <f t="shared" si="1659"/>
        <v>0</v>
      </c>
      <c r="AI10622" s="340">
        <f t="shared" si="1663"/>
        <v>0</v>
      </c>
      <c r="AJ10622" s="340">
        <f t="shared" si="1663"/>
        <v>0</v>
      </c>
      <c r="AK10622" s="340">
        <f t="shared" si="1663"/>
        <v>0</v>
      </c>
      <c r="AL10622" s="340">
        <f t="shared" si="1663"/>
        <v>0</v>
      </c>
      <c r="AM10622" s="340">
        <f t="shared" si="1663"/>
        <v>0</v>
      </c>
    </row>
    <row r="10623" spans="1:39" x14ac:dyDescent="0.35">
      <c r="A10623" s="337">
        <v>32536</v>
      </c>
      <c r="B10623" s="338">
        <f t="shared" si="1654"/>
        <v>1989</v>
      </c>
      <c r="C10623" s="338">
        <f t="shared" si="1655"/>
        <v>1</v>
      </c>
      <c r="D10623" s="338">
        <f t="shared" si="1656"/>
        <v>28</v>
      </c>
      <c r="E10623" s="334">
        <v>0</v>
      </c>
      <c r="F10623" s="334">
        <v>0</v>
      </c>
      <c r="G10623" s="334">
        <v>0</v>
      </c>
      <c r="H10623" s="334">
        <v>0</v>
      </c>
      <c r="I10623" s="334">
        <v>0</v>
      </c>
      <c r="J10623" s="334">
        <v>0</v>
      </c>
      <c r="K10623" s="334">
        <v>0</v>
      </c>
      <c r="L10623" s="334">
        <v>0</v>
      </c>
      <c r="M10623" s="334">
        <v>0</v>
      </c>
      <c r="N10623" s="334">
        <v>0</v>
      </c>
      <c r="O10623" s="334">
        <v>0</v>
      </c>
      <c r="P10623" s="334">
        <v>0</v>
      </c>
      <c r="Q10623" s="334">
        <v>0</v>
      </c>
      <c r="R10623" s="334">
        <v>0</v>
      </c>
      <c r="S10623" s="334">
        <v>0</v>
      </c>
      <c r="T10623" s="334">
        <v>0</v>
      </c>
      <c r="U10623" s="334">
        <v>0</v>
      </c>
      <c r="V10623" s="334">
        <v>0</v>
      </c>
      <c r="W10623" s="334">
        <v>0</v>
      </c>
      <c r="X10623" s="334">
        <v>0</v>
      </c>
      <c r="Y10623" s="334">
        <v>0</v>
      </c>
      <c r="Z10623" s="334">
        <v>0</v>
      </c>
      <c r="AA10623" s="334">
        <v>0</v>
      </c>
      <c r="AB10623" s="334">
        <v>0</v>
      </c>
      <c r="AD10623" s="334">
        <v>0</v>
      </c>
      <c r="AE10623" s="334">
        <f t="shared" si="1657"/>
        <v>0</v>
      </c>
      <c r="AF10623" s="334">
        <f t="shared" si="1658"/>
        <v>0</v>
      </c>
      <c r="AG10623" s="340">
        <f t="shared" si="1659"/>
        <v>0</v>
      </c>
      <c r="AI10623" s="340">
        <f t="shared" si="1663"/>
        <v>0</v>
      </c>
      <c r="AJ10623" s="340">
        <f t="shared" si="1663"/>
        <v>0</v>
      </c>
      <c r="AK10623" s="340">
        <f t="shared" si="1663"/>
        <v>0</v>
      </c>
      <c r="AL10623" s="340">
        <f t="shared" si="1663"/>
        <v>0</v>
      </c>
      <c r="AM10623" s="340">
        <f t="shared" si="1663"/>
        <v>0</v>
      </c>
    </row>
    <row r="10624" spans="1:39" x14ac:dyDescent="0.35">
      <c r="A10624" s="337">
        <v>32537</v>
      </c>
      <c r="B10624" s="338">
        <f t="shared" si="1654"/>
        <v>1989</v>
      </c>
      <c r="C10624" s="338">
        <f t="shared" si="1655"/>
        <v>1</v>
      </c>
      <c r="D10624" s="338">
        <f t="shared" si="1656"/>
        <v>29</v>
      </c>
      <c r="E10624" s="334">
        <v>0</v>
      </c>
      <c r="F10624" s="334">
        <v>0</v>
      </c>
      <c r="G10624" s="334">
        <v>0</v>
      </c>
      <c r="H10624" s="334">
        <v>0</v>
      </c>
      <c r="I10624" s="334">
        <v>0</v>
      </c>
      <c r="J10624" s="334">
        <v>0</v>
      </c>
      <c r="K10624" s="334">
        <v>0</v>
      </c>
      <c r="L10624" s="334">
        <v>0</v>
      </c>
      <c r="M10624" s="334">
        <v>0</v>
      </c>
      <c r="N10624" s="334">
        <v>0</v>
      </c>
      <c r="O10624" s="334">
        <v>0</v>
      </c>
      <c r="P10624" s="334">
        <v>0</v>
      </c>
      <c r="Q10624" s="334">
        <v>0</v>
      </c>
      <c r="R10624" s="334">
        <v>0</v>
      </c>
      <c r="S10624" s="334">
        <v>0</v>
      </c>
      <c r="T10624" s="334">
        <v>0</v>
      </c>
      <c r="U10624" s="334">
        <v>0</v>
      </c>
      <c r="V10624" s="334">
        <v>0</v>
      </c>
      <c r="W10624" s="334">
        <v>0</v>
      </c>
      <c r="X10624" s="334">
        <v>0</v>
      </c>
      <c r="Y10624" s="334">
        <v>0</v>
      </c>
      <c r="Z10624" s="334">
        <v>0</v>
      </c>
      <c r="AA10624" s="334">
        <v>0</v>
      </c>
      <c r="AB10624" s="334">
        <v>0</v>
      </c>
      <c r="AD10624" s="334">
        <v>0</v>
      </c>
      <c r="AE10624" s="334">
        <f t="shared" si="1657"/>
        <v>0</v>
      </c>
      <c r="AF10624" s="334">
        <f t="shared" si="1658"/>
        <v>0</v>
      </c>
      <c r="AG10624" s="340">
        <f t="shared" si="1659"/>
        <v>0</v>
      </c>
      <c r="AI10624" s="340">
        <f t="shared" si="1663"/>
        <v>0</v>
      </c>
      <c r="AJ10624" s="340">
        <f t="shared" si="1663"/>
        <v>0</v>
      </c>
      <c r="AK10624" s="340">
        <f t="shared" si="1663"/>
        <v>0</v>
      </c>
      <c r="AL10624" s="340">
        <f t="shared" si="1663"/>
        <v>0</v>
      </c>
      <c r="AM10624" s="340">
        <f t="shared" si="1663"/>
        <v>0</v>
      </c>
    </row>
    <row r="10625" spans="1:39" x14ac:dyDescent="0.35">
      <c r="A10625" s="337">
        <v>32538</v>
      </c>
      <c r="B10625" s="338">
        <f t="shared" si="1654"/>
        <v>1989</v>
      </c>
      <c r="C10625" s="338">
        <f t="shared" si="1655"/>
        <v>1</v>
      </c>
      <c r="D10625" s="338">
        <f t="shared" si="1656"/>
        <v>30</v>
      </c>
      <c r="E10625" s="334">
        <v>0</v>
      </c>
      <c r="F10625" s="334">
        <v>0</v>
      </c>
      <c r="G10625" s="334">
        <v>0</v>
      </c>
      <c r="H10625" s="334">
        <v>0</v>
      </c>
      <c r="I10625" s="334">
        <v>0</v>
      </c>
      <c r="J10625" s="334">
        <v>0</v>
      </c>
      <c r="K10625" s="334">
        <v>0</v>
      </c>
      <c r="L10625" s="334">
        <v>0</v>
      </c>
      <c r="M10625" s="334">
        <v>0</v>
      </c>
      <c r="N10625" s="334">
        <v>0</v>
      </c>
      <c r="O10625" s="334">
        <v>0</v>
      </c>
      <c r="P10625" s="334">
        <v>0</v>
      </c>
      <c r="Q10625" s="334">
        <v>0.1</v>
      </c>
      <c r="R10625" s="334">
        <v>0.1</v>
      </c>
      <c r="S10625" s="334">
        <v>0.1</v>
      </c>
      <c r="T10625" s="334">
        <v>0.1</v>
      </c>
      <c r="U10625" s="334">
        <v>0.1</v>
      </c>
      <c r="V10625" s="334">
        <v>0.1</v>
      </c>
      <c r="W10625" s="334">
        <v>0.1</v>
      </c>
      <c r="X10625" s="334">
        <v>0.1</v>
      </c>
      <c r="Y10625" s="334">
        <v>0.1</v>
      </c>
      <c r="Z10625" s="334">
        <v>0.1</v>
      </c>
      <c r="AA10625" s="334">
        <v>0.1</v>
      </c>
      <c r="AB10625" s="334">
        <v>0.1</v>
      </c>
      <c r="AD10625" s="334">
        <v>1.2</v>
      </c>
      <c r="AE10625" s="334">
        <f t="shared" si="1657"/>
        <v>1.2</v>
      </c>
      <c r="AF10625" s="334">
        <f t="shared" si="1658"/>
        <v>1.2</v>
      </c>
      <c r="AG10625" s="340">
        <f t="shared" si="1659"/>
        <v>0</v>
      </c>
      <c r="AI10625" s="340">
        <f t="shared" si="1663"/>
        <v>0</v>
      </c>
      <c r="AJ10625" s="340">
        <f t="shared" si="1663"/>
        <v>0</v>
      </c>
      <c r="AK10625" s="340">
        <f t="shared" si="1663"/>
        <v>0</v>
      </c>
      <c r="AL10625" s="340">
        <f t="shared" si="1663"/>
        <v>0</v>
      </c>
      <c r="AM10625" s="340">
        <f t="shared" si="1663"/>
        <v>0</v>
      </c>
    </row>
    <row r="10626" spans="1:39" x14ac:dyDescent="0.35">
      <c r="A10626" s="337">
        <v>32539</v>
      </c>
      <c r="B10626" s="338">
        <f t="shared" si="1654"/>
        <v>1989</v>
      </c>
      <c r="C10626" s="338">
        <f t="shared" si="1655"/>
        <v>1</v>
      </c>
      <c r="D10626" s="338">
        <f t="shared" si="1656"/>
        <v>31</v>
      </c>
      <c r="E10626" s="334">
        <v>0.1</v>
      </c>
      <c r="F10626" s="334">
        <v>0</v>
      </c>
      <c r="G10626" s="334">
        <v>0.1</v>
      </c>
      <c r="H10626" s="334">
        <v>0</v>
      </c>
      <c r="I10626" s="334">
        <v>0.1</v>
      </c>
      <c r="J10626" s="334">
        <v>0.1</v>
      </c>
      <c r="K10626" s="334">
        <v>0</v>
      </c>
      <c r="L10626" s="334">
        <v>0.1</v>
      </c>
      <c r="M10626" s="334">
        <v>0</v>
      </c>
      <c r="N10626" s="334">
        <v>0.1</v>
      </c>
      <c r="O10626" s="334">
        <v>0</v>
      </c>
      <c r="P10626" s="334">
        <v>0.1</v>
      </c>
      <c r="Q10626" s="334">
        <v>0.1</v>
      </c>
      <c r="R10626" s="334">
        <v>0</v>
      </c>
      <c r="S10626" s="334">
        <v>0</v>
      </c>
      <c r="T10626" s="334">
        <v>0</v>
      </c>
      <c r="U10626" s="334">
        <v>0</v>
      </c>
      <c r="V10626" s="334">
        <v>0</v>
      </c>
      <c r="W10626" s="334">
        <v>0</v>
      </c>
      <c r="X10626" s="334">
        <v>0</v>
      </c>
      <c r="Y10626" s="334">
        <v>0</v>
      </c>
      <c r="Z10626" s="334">
        <v>0.1</v>
      </c>
      <c r="AA10626" s="334">
        <v>0</v>
      </c>
      <c r="AB10626" s="334">
        <v>0.1</v>
      </c>
      <c r="AD10626" s="334">
        <v>1</v>
      </c>
      <c r="AE10626" s="334">
        <f t="shared" si="1657"/>
        <v>1</v>
      </c>
      <c r="AF10626" s="334">
        <f t="shared" si="1658"/>
        <v>0.99999999999999989</v>
      </c>
      <c r="AG10626" s="340">
        <f t="shared" si="1659"/>
        <v>1.1102230246251565E-16</v>
      </c>
      <c r="AI10626" s="340">
        <f t="shared" si="1663"/>
        <v>0</v>
      </c>
      <c r="AJ10626" s="340">
        <f t="shared" si="1663"/>
        <v>0</v>
      </c>
      <c r="AK10626" s="340">
        <f t="shared" si="1663"/>
        <v>0</v>
      </c>
      <c r="AL10626" s="340">
        <f t="shared" si="1663"/>
        <v>0</v>
      </c>
      <c r="AM10626" s="340">
        <f t="shared" si="1663"/>
        <v>0</v>
      </c>
    </row>
    <row r="10627" spans="1:39" x14ac:dyDescent="0.35">
      <c r="A10627" s="337">
        <v>32540</v>
      </c>
      <c r="B10627" s="338">
        <f t="shared" si="1654"/>
        <v>1989</v>
      </c>
      <c r="C10627" s="338">
        <f t="shared" si="1655"/>
        <v>2</v>
      </c>
      <c r="D10627" s="338">
        <f t="shared" si="1656"/>
        <v>1</v>
      </c>
      <c r="E10627" s="334">
        <v>0</v>
      </c>
      <c r="F10627" s="334">
        <v>0</v>
      </c>
      <c r="G10627" s="334">
        <v>0</v>
      </c>
      <c r="H10627" s="334">
        <v>0</v>
      </c>
      <c r="I10627" s="334">
        <v>0</v>
      </c>
      <c r="J10627" s="334">
        <v>0</v>
      </c>
      <c r="K10627" s="334">
        <v>0</v>
      </c>
      <c r="L10627" s="334">
        <v>0</v>
      </c>
      <c r="M10627" s="334">
        <v>0</v>
      </c>
      <c r="N10627" s="334">
        <v>0</v>
      </c>
      <c r="O10627" s="334">
        <v>0</v>
      </c>
      <c r="P10627" s="334">
        <v>0</v>
      </c>
      <c r="Q10627" s="334">
        <v>0</v>
      </c>
      <c r="R10627" s="334">
        <v>0</v>
      </c>
      <c r="S10627" s="334">
        <v>0</v>
      </c>
      <c r="T10627" s="334">
        <v>0</v>
      </c>
      <c r="U10627" s="334">
        <v>0</v>
      </c>
      <c r="V10627" s="334">
        <v>0</v>
      </c>
      <c r="W10627" s="334">
        <v>0</v>
      </c>
      <c r="X10627" s="334">
        <v>0</v>
      </c>
      <c r="Y10627" s="334">
        <v>0</v>
      </c>
      <c r="Z10627" s="334">
        <v>0</v>
      </c>
      <c r="AA10627" s="334">
        <v>0</v>
      </c>
      <c r="AB10627" s="334">
        <v>0</v>
      </c>
      <c r="AD10627" s="334">
        <v>0</v>
      </c>
      <c r="AE10627" s="334">
        <f t="shared" si="1657"/>
        <v>0</v>
      </c>
      <c r="AF10627" s="334">
        <f t="shared" si="1658"/>
        <v>0</v>
      </c>
      <c r="AG10627" s="340">
        <f t="shared" si="1659"/>
        <v>0</v>
      </c>
      <c r="AI10627" s="340">
        <f t="shared" si="1663"/>
        <v>0</v>
      </c>
      <c r="AJ10627" s="340">
        <f t="shared" si="1663"/>
        <v>0</v>
      </c>
      <c r="AK10627" s="340">
        <f t="shared" si="1663"/>
        <v>0</v>
      </c>
      <c r="AL10627" s="340">
        <f t="shared" si="1663"/>
        <v>0</v>
      </c>
      <c r="AM10627" s="340">
        <f t="shared" si="1663"/>
        <v>0</v>
      </c>
    </row>
    <row r="10628" spans="1:39" x14ac:dyDescent="0.35">
      <c r="A10628" s="337">
        <v>32541</v>
      </c>
      <c r="B10628" s="338">
        <f t="shared" ref="B10628:B10691" si="1664">YEAR(A10628)</f>
        <v>1989</v>
      </c>
      <c r="C10628" s="338">
        <f t="shared" ref="C10628:C10691" si="1665">MONTH(A10628)</f>
        <v>2</v>
      </c>
      <c r="D10628" s="338">
        <f t="shared" ref="D10628:D10691" si="1666">DAY(A10628)</f>
        <v>2</v>
      </c>
      <c r="E10628" s="334">
        <v>0</v>
      </c>
      <c r="F10628" s="334">
        <v>0</v>
      </c>
      <c r="G10628" s="334">
        <v>0</v>
      </c>
      <c r="H10628" s="334">
        <v>0</v>
      </c>
      <c r="I10628" s="334">
        <v>0</v>
      </c>
      <c r="J10628" s="334">
        <v>0</v>
      </c>
      <c r="K10628" s="334">
        <v>0</v>
      </c>
      <c r="L10628" s="334">
        <v>0</v>
      </c>
      <c r="M10628" s="334">
        <v>0</v>
      </c>
      <c r="N10628" s="334">
        <v>0</v>
      </c>
      <c r="O10628" s="334">
        <v>0</v>
      </c>
      <c r="P10628" s="334">
        <v>0</v>
      </c>
      <c r="Q10628" s="334">
        <v>0</v>
      </c>
      <c r="R10628" s="334">
        <v>0</v>
      </c>
      <c r="S10628" s="334">
        <v>0</v>
      </c>
      <c r="T10628" s="334">
        <v>0</v>
      </c>
      <c r="U10628" s="334">
        <v>0</v>
      </c>
      <c r="V10628" s="334">
        <v>0</v>
      </c>
      <c r="W10628" s="334">
        <v>0</v>
      </c>
      <c r="X10628" s="334">
        <v>0</v>
      </c>
      <c r="Y10628" s="334">
        <v>0</v>
      </c>
      <c r="Z10628" s="334">
        <v>0</v>
      </c>
      <c r="AA10628" s="334">
        <v>0</v>
      </c>
      <c r="AB10628" s="334">
        <v>0</v>
      </c>
      <c r="AD10628" s="334">
        <v>0</v>
      </c>
      <c r="AE10628" s="334">
        <f t="shared" ref="AE10628:AE10691" si="1667">AD10628</f>
        <v>0</v>
      </c>
      <c r="AF10628" s="334">
        <f t="shared" ref="AF10628:AF10691" si="1668">SUM(E10628:AB10628)</f>
        <v>0</v>
      </c>
      <c r="AG10628" s="340">
        <f t="shared" ref="AG10628:AG10691" si="1669">ABS(AF10628-AE10628)</f>
        <v>0</v>
      </c>
      <c r="AI10628" s="340">
        <f t="shared" ref="AI10628:AM10643" si="1670">IF($C10628=AI$1,$AF10628,0)</f>
        <v>0</v>
      </c>
      <c r="AJ10628" s="340">
        <f t="shared" si="1670"/>
        <v>0</v>
      </c>
      <c r="AK10628" s="340">
        <f t="shared" si="1670"/>
        <v>0</v>
      </c>
      <c r="AL10628" s="340">
        <f t="shared" si="1670"/>
        <v>0</v>
      </c>
      <c r="AM10628" s="340">
        <f t="shared" si="1670"/>
        <v>0</v>
      </c>
    </row>
    <row r="10629" spans="1:39" x14ac:dyDescent="0.35">
      <c r="A10629" s="337">
        <v>32542</v>
      </c>
      <c r="B10629" s="338">
        <f t="shared" si="1664"/>
        <v>1989</v>
      </c>
      <c r="C10629" s="338">
        <f t="shared" si="1665"/>
        <v>2</v>
      </c>
      <c r="D10629" s="338">
        <f t="shared" si="1666"/>
        <v>3</v>
      </c>
      <c r="E10629" s="334">
        <v>0</v>
      </c>
      <c r="F10629" s="334">
        <v>0</v>
      </c>
      <c r="G10629" s="334">
        <v>0</v>
      </c>
      <c r="H10629" s="334">
        <v>0</v>
      </c>
      <c r="I10629" s="334">
        <v>0</v>
      </c>
      <c r="J10629" s="334">
        <v>0</v>
      </c>
      <c r="K10629" s="334">
        <v>0</v>
      </c>
      <c r="L10629" s="334">
        <v>0</v>
      </c>
      <c r="M10629" s="334">
        <v>0</v>
      </c>
      <c r="N10629" s="334">
        <v>0</v>
      </c>
      <c r="O10629" s="334">
        <v>0</v>
      </c>
      <c r="P10629" s="334">
        <v>0</v>
      </c>
      <c r="Q10629" s="334">
        <v>0</v>
      </c>
      <c r="R10629" s="334">
        <v>0</v>
      </c>
      <c r="S10629" s="334">
        <v>0</v>
      </c>
      <c r="T10629" s="334">
        <v>0</v>
      </c>
      <c r="U10629" s="334">
        <v>0</v>
      </c>
      <c r="V10629" s="334">
        <v>0</v>
      </c>
      <c r="W10629" s="334">
        <v>0</v>
      </c>
      <c r="X10629" s="334">
        <v>0</v>
      </c>
      <c r="Y10629" s="334">
        <v>0</v>
      </c>
      <c r="Z10629" s="334">
        <v>0</v>
      </c>
      <c r="AA10629" s="334">
        <v>0</v>
      </c>
      <c r="AB10629" s="334">
        <v>0</v>
      </c>
      <c r="AD10629" s="334">
        <v>0</v>
      </c>
      <c r="AE10629" s="334">
        <f t="shared" si="1667"/>
        <v>0</v>
      </c>
      <c r="AF10629" s="334">
        <f t="shared" si="1668"/>
        <v>0</v>
      </c>
      <c r="AG10629" s="340">
        <f t="shared" si="1669"/>
        <v>0</v>
      </c>
      <c r="AI10629" s="340">
        <f t="shared" si="1670"/>
        <v>0</v>
      </c>
      <c r="AJ10629" s="340">
        <f t="shared" si="1670"/>
        <v>0</v>
      </c>
      <c r="AK10629" s="340">
        <f t="shared" si="1670"/>
        <v>0</v>
      </c>
      <c r="AL10629" s="340">
        <f t="shared" si="1670"/>
        <v>0</v>
      </c>
      <c r="AM10629" s="340">
        <f t="shared" si="1670"/>
        <v>0</v>
      </c>
    </row>
    <row r="10630" spans="1:39" x14ac:dyDescent="0.35">
      <c r="A10630" s="337">
        <v>32543</v>
      </c>
      <c r="B10630" s="338">
        <f t="shared" si="1664"/>
        <v>1989</v>
      </c>
      <c r="C10630" s="338">
        <f t="shared" si="1665"/>
        <v>2</v>
      </c>
      <c r="D10630" s="338">
        <f t="shared" si="1666"/>
        <v>4</v>
      </c>
      <c r="E10630" s="334">
        <v>0</v>
      </c>
      <c r="F10630" s="334">
        <v>0</v>
      </c>
      <c r="G10630" s="334">
        <v>0</v>
      </c>
      <c r="H10630" s="334">
        <v>0</v>
      </c>
      <c r="I10630" s="334">
        <v>0</v>
      </c>
      <c r="J10630" s="334">
        <v>0</v>
      </c>
      <c r="K10630" s="334">
        <v>0</v>
      </c>
      <c r="L10630" s="334">
        <v>0</v>
      </c>
      <c r="M10630" s="334">
        <v>0</v>
      </c>
      <c r="N10630" s="334">
        <v>0</v>
      </c>
      <c r="O10630" s="334">
        <v>0</v>
      </c>
      <c r="P10630" s="334">
        <v>0</v>
      </c>
      <c r="Q10630" s="334">
        <v>0</v>
      </c>
      <c r="R10630" s="334">
        <v>0</v>
      </c>
      <c r="S10630" s="334">
        <v>0</v>
      </c>
      <c r="T10630" s="334">
        <v>0</v>
      </c>
      <c r="U10630" s="334">
        <v>0</v>
      </c>
      <c r="V10630" s="334">
        <v>0</v>
      </c>
      <c r="W10630" s="334">
        <v>0</v>
      </c>
      <c r="X10630" s="334">
        <v>0</v>
      </c>
      <c r="Y10630" s="334">
        <v>0</v>
      </c>
      <c r="Z10630" s="334">
        <v>0</v>
      </c>
      <c r="AA10630" s="334">
        <v>0</v>
      </c>
      <c r="AB10630" s="334">
        <v>0</v>
      </c>
      <c r="AD10630" s="334">
        <v>0</v>
      </c>
      <c r="AE10630" s="334">
        <f t="shared" si="1667"/>
        <v>0</v>
      </c>
      <c r="AF10630" s="334">
        <f t="shared" si="1668"/>
        <v>0</v>
      </c>
      <c r="AG10630" s="340">
        <f t="shared" si="1669"/>
        <v>0</v>
      </c>
      <c r="AI10630" s="340">
        <f t="shared" si="1670"/>
        <v>0</v>
      </c>
      <c r="AJ10630" s="340">
        <f t="shared" si="1670"/>
        <v>0</v>
      </c>
      <c r="AK10630" s="340">
        <f t="shared" si="1670"/>
        <v>0</v>
      </c>
      <c r="AL10630" s="340">
        <f t="shared" si="1670"/>
        <v>0</v>
      </c>
      <c r="AM10630" s="340">
        <f t="shared" si="1670"/>
        <v>0</v>
      </c>
    </row>
    <row r="10631" spans="1:39" x14ac:dyDescent="0.35">
      <c r="A10631" s="337">
        <v>32544</v>
      </c>
      <c r="B10631" s="338">
        <f t="shared" si="1664"/>
        <v>1989</v>
      </c>
      <c r="C10631" s="338">
        <f t="shared" si="1665"/>
        <v>2</v>
      </c>
      <c r="D10631" s="338">
        <f t="shared" si="1666"/>
        <v>5</v>
      </c>
      <c r="E10631" s="334">
        <v>0</v>
      </c>
      <c r="F10631" s="334">
        <v>0</v>
      </c>
      <c r="G10631" s="334">
        <v>0</v>
      </c>
      <c r="H10631" s="334">
        <v>0</v>
      </c>
      <c r="I10631" s="334">
        <v>0</v>
      </c>
      <c r="J10631" s="334">
        <v>0</v>
      </c>
      <c r="K10631" s="334">
        <v>0</v>
      </c>
      <c r="L10631" s="334">
        <v>0</v>
      </c>
      <c r="M10631" s="334">
        <v>0</v>
      </c>
      <c r="N10631" s="334">
        <v>0</v>
      </c>
      <c r="O10631" s="334">
        <v>0</v>
      </c>
      <c r="P10631" s="334">
        <v>0</v>
      </c>
      <c r="Q10631" s="334">
        <v>0</v>
      </c>
      <c r="R10631" s="334">
        <v>0</v>
      </c>
      <c r="S10631" s="334">
        <v>0</v>
      </c>
      <c r="T10631" s="334">
        <v>0</v>
      </c>
      <c r="U10631" s="334">
        <v>0</v>
      </c>
      <c r="V10631" s="334">
        <v>0</v>
      </c>
      <c r="W10631" s="334">
        <v>0</v>
      </c>
      <c r="X10631" s="334">
        <v>0</v>
      </c>
      <c r="Y10631" s="334">
        <v>0</v>
      </c>
      <c r="Z10631" s="334">
        <v>0</v>
      </c>
      <c r="AA10631" s="334">
        <v>0</v>
      </c>
      <c r="AB10631" s="334">
        <v>0</v>
      </c>
      <c r="AD10631" s="334">
        <v>0</v>
      </c>
      <c r="AE10631" s="334">
        <f t="shared" si="1667"/>
        <v>0</v>
      </c>
      <c r="AF10631" s="334">
        <f t="shared" si="1668"/>
        <v>0</v>
      </c>
      <c r="AG10631" s="340">
        <f t="shared" si="1669"/>
        <v>0</v>
      </c>
      <c r="AI10631" s="340">
        <f t="shared" si="1670"/>
        <v>0</v>
      </c>
      <c r="AJ10631" s="340">
        <f t="shared" si="1670"/>
        <v>0</v>
      </c>
      <c r="AK10631" s="340">
        <f t="shared" si="1670"/>
        <v>0</v>
      </c>
      <c r="AL10631" s="340">
        <f t="shared" si="1670"/>
        <v>0</v>
      </c>
      <c r="AM10631" s="340">
        <f t="shared" si="1670"/>
        <v>0</v>
      </c>
    </row>
    <row r="10632" spans="1:39" x14ac:dyDescent="0.35">
      <c r="A10632" s="337">
        <v>32545</v>
      </c>
      <c r="B10632" s="338">
        <f t="shared" si="1664"/>
        <v>1989</v>
      </c>
      <c r="C10632" s="338">
        <f t="shared" si="1665"/>
        <v>2</v>
      </c>
      <c r="D10632" s="338">
        <f t="shared" si="1666"/>
        <v>6</v>
      </c>
      <c r="E10632" s="334">
        <v>0</v>
      </c>
      <c r="F10632" s="334">
        <v>0</v>
      </c>
      <c r="G10632" s="334">
        <v>0</v>
      </c>
      <c r="H10632" s="334">
        <v>0</v>
      </c>
      <c r="I10632" s="334">
        <v>0</v>
      </c>
      <c r="J10632" s="334">
        <v>0</v>
      </c>
      <c r="K10632" s="334">
        <v>0</v>
      </c>
      <c r="L10632" s="334">
        <v>0</v>
      </c>
      <c r="M10632" s="334">
        <v>0</v>
      </c>
      <c r="N10632" s="334">
        <v>0</v>
      </c>
      <c r="O10632" s="334">
        <v>0</v>
      </c>
      <c r="P10632" s="334">
        <v>0</v>
      </c>
      <c r="Q10632" s="334">
        <v>0</v>
      </c>
      <c r="R10632" s="334">
        <v>0</v>
      </c>
      <c r="S10632" s="334">
        <v>0</v>
      </c>
      <c r="T10632" s="334">
        <v>0</v>
      </c>
      <c r="U10632" s="334">
        <v>0</v>
      </c>
      <c r="V10632" s="334">
        <v>0</v>
      </c>
      <c r="W10632" s="334">
        <v>0</v>
      </c>
      <c r="X10632" s="334">
        <v>0</v>
      </c>
      <c r="Y10632" s="334">
        <v>0</v>
      </c>
      <c r="Z10632" s="334">
        <v>0</v>
      </c>
      <c r="AA10632" s="334">
        <v>0</v>
      </c>
      <c r="AB10632" s="334">
        <v>0</v>
      </c>
      <c r="AD10632" s="334">
        <v>0</v>
      </c>
      <c r="AE10632" s="334">
        <f t="shared" si="1667"/>
        <v>0</v>
      </c>
      <c r="AF10632" s="334">
        <f t="shared" si="1668"/>
        <v>0</v>
      </c>
      <c r="AG10632" s="340">
        <f t="shared" si="1669"/>
        <v>0</v>
      </c>
      <c r="AI10632" s="340">
        <f t="shared" si="1670"/>
        <v>0</v>
      </c>
      <c r="AJ10632" s="340">
        <f t="shared" si="1670"/>
        <v>0</v>
      </c>
      <c r="AK10632" s="340">
        <f t="shared" si="1670"/>
        <v>0</v>
      </c>
      <c r="AL10632" s="340">
        <f t="shared" si="1670"/>
        <v>0</v>
      </c>
      <c r="AM10632" s="340">
        <f t="shared" si="1670"/>
        <v>0</v>
      </c>
    </row>
    <row r="10633" spans="1:39" x14ac:dyDescent="0.35">
      <c r="A10633" s="337">
        <v>32546</v>
      </c>
      <c r="B10633" s="338">
        <f t="shared" si="1664"/>
        <v>1989</v>
      </c>
      <c r="C10633" s="338">
        <f t="shared" si="1665"/>
        <v>2</v>
      </c>
      <c r="D10633" s="338">
        <f t="shared" si="1666"/>
        <v>7</v>
      </c>
      <c r="E10633" s="334">
        <v>0</v>
      </c>
      <c r="F10633" s="334">
        <v>0</v>
      </c>
      <c r="G10633" s="334">
        <v>0</v>
      </c>
      <c r="H10633" s="334">
        <v>0</v>
      </c>
      <c r="I10633" s="334">
        <v>0</v>
      </c>
      <c r="J10633" s="334">
        <v>0</v>
      </c>
      <c r="K10633" s="334">
        <v>0</v>
      </c>
      <c r="L10633" s="334">
        <v>0</v>
      </c>
      <c r="M10633" s="334">
        <v>0</v>
      </c>
      <c r="N10633" s="334">
        <v>0</v>
      </c>
      <c r="O10633" s="334">
        <v>0</v>
      </c>
      <c r="P10633" s="334">
        <v>0</v>
      </c>
      <c r="Q10633" s="334">
        <v>0</v>
      </c>
      <c r="R10633" s="334">
        <v>0</v>
      </c>
      <c r="S10633" s="334">
        <v>0</v>
      </c>
      <c r="T10633" s="334">
        <v>0</v>
      </c>
      <c r="U10633" s="334">
        <v>0</v>
      </c>
      <c r="V10633" s="334">
        <v>0</v>
      </c>
      <c r="W10633" s="334">
        <v>0</v>
      </c>
      <c r="X10633" s="334">
        <v>0</v>
      </c>
      <c r="Y10633" s="334">
        <v>0</v>
      </c>
      <c r="Z10633" s="334">
        <v>0</v>
      </c>
      <c r="AA10633" s="334">
        <v>0</v>
      </c>
      <c r="AB10633" s="334">
        <v>0</v>
      </c>
      <c r="AD10633" s="334">
        <v>0</v>
      </c>
      <c r="AE10633" s="334">
        <f t="shared" si="1667"/>
        <v>0</v>
      </c>
      <c r="AF10633" s="334">
        <f t="shared" si="1668"/>
        <v>0</v>
      </c>
      <c r="AG10633" s="340">
        <f t="shared" si="1669"/>
        <v>0</v>
      </c>
      <c r="AI10633" s="340">
        <f t="shared" si="1670"/>
        <v>0</v>
      </c>
      <c r="AJ10633" s="340">
        <f t="shared" si="1670"/>
        <v>0</v>
      </c>
      <c r="AK10633" s="340">
        <f t="shared" si="1670"/>
        <v>0</v>
      </c>
      <c r="AL10633" s="340">
        <f t="shared" si="1670"/>
        <v>0</v>
      </c>
      <c r="AM10633" s="340">
        <f t="shared" si="1670"/>
        <v>0</v>
      </c>
    </row>
    <row r="10634" spans="1:39" x14ac:dyDescent="0.35">
      <c r="A10634" s="337">
        <v>32547</v>
      </c>
      <c r="B10634" s="338">
        <f t="shared" si="1664"/>
        <v>1989</v>
      </c>
      <c r="C10634" s="338">
        <f t="shared" si="1665"/>
        <v>2</v>
      </c>
      <c r="D10634" s="338">
        <f t="shared" si="1666"/>
        <v>8</v>
      </c>
      <c r="E10634" s="334">
        <v>0</v>
      </c>
      <c r="F10634" s="334">
        <v>0</v>
      </c>
      <c r="G10634" s="334">
        <v>0</v>
      </c>
      <c r="H10634" s="334">
        <v>0</v>
      </c>
      <c r="I10634" s="334">
        <v>0</v>
      </c>
      <c r="J10634" s="334">
        <v>0</v>
      </c>
      <c r="K10634" s="334">
        <v>0</v>
      </c>
      <c r="L10634" s="334">
        <v>0</v>
      </c>
      <c r="M10634" s="334">
        <v>0</v>
      </c>
      <c r="N10634" s="334">
        <v>0</v>
      </c>
      <c r="O10634" s="334">
        <v>0</v>
      </c>
      <c r="P10634" s="334">
        <v>0</v>
      </c>
      <c r="Q10634" s="334">
        <v>0</v>
      </c>
      <c r="R10634" s="334">
        <v>0</v>
      </c>
      <c r="S10634" s="334">
        <v>0</v>
      </c>
      <c r="T10634" s="334">
        <v>0</v>
      </c>
      <c r="U10634" s="334">
        <v>0</v>
      </c>
      <c r="V10634" s="334">
        <v>0</v>
      </c>
      <c r="W10634" s="334">
        <v>0</v>
      </c>
      <c r="X10634" s="334">
        <v>0</v>
      </c>
      <c r="Y10634" s="334">
        <v>0</v>
      </c>
      <c r="Z10634" s="334">
        <v>0</v>
      </c>
      <c r="AA10634" s="334">
        <v>0</v>
      </c>
      <c r="AB10634" s="334">
        <v>0</v>
      </c>
      <c r="AD10634" s="334">
        <v>0</v>
      </c>
      <c r="AE10634" s="334">
        <f t="shared" si="1667"/>
        <v>0</v>
      </c>
      <c r="AF10634" s="334">
        <f t="shared" si="1668"/>
        <v>0</v>
      </c>
      <c r="AG10634" s="340">
        <f t="shared" si="1669"/>
        <v>0</v>
      </c>
      <c r="AI10634" s="340">
        <f t="shared" si="1670"/>
        <v>0</v>
      </c>
      <c r="AJ10634" s="340">
        <f t="shared" si="1670"/>
        <v>0</v>
      </c>
      <c r="AK10634" s="340">
        <f t="shared" si="1670"/>
        <v>0</v>
      </c>
      <c r="AL10634" s="340">
        <f t="shared" si="1670"/>
        <v>0</v>
      </c>
      <c r="AM10634" s="340">
        <f t="shared" si="1670"/>
        <v>0</v>
      </c>
    </row>
    <row r="10635" spans="1:39" x14ac:dyDescent="0.35">
      <c r="A10635" s="337">
        <v>32548</v>
      </c>
      <c r="B10635" s="338">
        <f t="shared" si="1664"/>
        <v>1989</v>
      </c>
      <c r="C10635" s="338">
        <f t="shared" si="1665"/>
        <v>2</v>
      </c>
      <c r="D10635" s="338">
        <f t="shared" si="1666"/>
        <v>9</v>
      </c>
      <c r="E10635" s="334">
        <v>0</v>
      </c>
      <c r="F10635" s="334">
        <v>0</v>
      </c>
      <c r="G10635" s="334">
        <v>0</v>
      </c>
      <c r="H10635" s="334">
        <v>0</v>
      </c>
      <c r="I10635" s="334">
        <v>0</v>
      </c>
      <c r="J10635" s="334">
        <v>0</v>
      </c>
      <c r="K10635" s="334">
        <v>0</v>
      </c>
      <c r="L10635" s="334">
        <v>0</v>
      </c>
      <c r="M10635" s="334">
        <v>0</v>
      </c>
      <c r="N10635" s="334">
        <v>0</v>
      </c>
      <c r="O10635" s="334">
        <v>0</v>
      </c>
      <c r="P10635" s="334">
        <v>0</v>
      </c>
      <c r="Q10635" s="334">
        <v>0</v>
      </c>
      <c r="R10635" s="334">
        <v>0</v>
      </c>
      <c r="S10635" s="334">
        <v>0</v>
      </c>
      <c r="T10635" s="334">
        <v>0</v>
      </c>
      <c r="U10635" s="334">
        <v>0</v>
      </c>
      <c r="V10635" s="334">
        <v>0</v>
      </c>
      <c r="W10635" s="334">
        <v>0</v>
      </c>
      <c r="X10635" s="334">
        <v>0</v>
      </c>
      <c r="Y10635" s="334">
        <v>0</v>
      </c>
      <c r="Z10635" s="334">
        <v>0</v>
      </c>
      <c r="AA10635" s="334">
        <v>0</v>
      </c>
      <c r="AB10635" s="334">
        <v>0</v>
      </c>
      <c r="AD10635" s="334">
        <v>0</v>
      </c>
      <c r="AE10635" s="334">
        <f t="shared" si="1667"/>
        <v>0</v>
      </c>
      <c r="AF10635" s="334">
        <f t="shared" si="1668"/>
        <v>0</v>
      </c>
      <c r="AG10635" s="340">
        <f t="shared" si="1669"/>
        <v>0</v>
      </c>
      <c r="AI10635" s="340">
        <f t="shared" si="1670"/>
        <v>0</v>
      </c>
      <c r="AJ10635" s="340">
        <f t="shared" si="1670"/>
        <v>0</v>
      </c>
      <c r="AK10635" s="340">
        <f t="shared" si="1670"/>
        <v>0</v>
      </c>
      <c r="AL10635" s="340">
        <f t="shared" si="1670"/>
        <v>0</v>
      </c>
      <c r="AM10635" s="340">
        <f t="shared" si="1670"/>
        <v>0</v>
      </c>
    </row>
    <row r="10636" spans="1:39" x14ac:dyDescent="0.35">
      <c r="A10636" s="337">
        <v>32549</v>
      </c>
      <c r="B10636" s="338">
        <f t="shared" si="1664"/>
        <v>1989</v>
      </c>
      <c r="C10636" s="338">
        <f t="shared" si="1665"/>
        <v>2</v>
      </c>
      <c r="D10636" s="338">
        <f t="shared" si="1666"/>
        <v>10</v>
      </c>
      <c r="E10636" s="334">
        <v>0</v>
      </c>
      <c r="F10636" s="334">
        <v>0</v>
      </c>
      <c r="G10636" s="334">
        <v>0</v>
      </c>
      <c r="H10636" s="334">
        <v>0</v>
      </c>
      <c r="I10636" s="334">
        <v>0</v>
      </c>
      <c r="J10636" s="334">
        <v>0</v>
      </c>
      <c r="K10636" s="334">
        <v>0</v>
      </c>
      <c r="L10636" s="334">
        <v>0</v>
      </c>
      <c r="M10636" s="334">
        <v>0</v>
      </c>
      <c r="N10636" s="334">
        <v>0</v>
      </c>
      <c r="O10636" s="334">
        <v>0</v>
      </c>
      <c r="P10636" s="334">
        <v>0</v>
      </c>
      <c r="Q10636" s="334">
        <v>0</v>
      </c>
      <c r="R10636" s="334">
        <v>0</v>
      </c>
      <c r="S10636" s="334">
        <v>0</v>
      </c>
      <c r="T10636" s="334">
        <v>0</v>
      </c>
      <c r="U10636" s="334">
        <v>0</v>
      </c>
      <c r="V10636" s="334">
        <v>0</v>
      </c>
      <c r="W10636" s="334">
        <v>0</v>
      </c>
      <c r="X10636" s="334">
        <v>0</v>
      </c>
      <c r="Y10636" s="334">
        <v>0</v>
      </c>
      <c r="Z10636" s="334">
        <v>0</v>
      </c>
      <c r="AA10636" s="334">
        <v>0</v>
      </c>
      <c r="AB10636" s="334">
        <v>0</v>
      </c>
      <c r="AD10636" s="334">
        <v>0</v>
      </c>
      <c r="AE10636" s="334">
        <f t="shared" si="1667"/>
        <v>0</v>
      </c>
      <c r="AF10636" s="334">
        <f t="shared" si="1668"/>
        <v>0</v>
      </c>
      <c r="AG10636" s="340">
        <f t="shared" si="1669"/>
        <v>0</v>
      </c>
      <c r="AI10636" s="340">
        <f t="shared" si="1670"/>
        <v>0</v>
      </c>
      <c r="AJ10636" s="340">
        <f t="shared" si="1670"/>
        <v>0</v>
      </c>
      <c r="AK10636" s="340">
        <f t="shared" si="1670"/>
        <v>0</v>
      </c>
      <c r="AL10636" s="340">
        <f t="shared" si="1670"/>
        <v>0</v>
      </c>
      <c r="AM10636" s="340">
        <f t="shared" si="1670"/>
        <v>0</v>
      </c>
    </row>
    <row r="10637" spans="1:39" x14ac:dyDescent="0.35">
      <c r="A10637" s="337">
        <v>32550</v>
      </c>
      <c r="B10637" s="338">
        <f t="shared" si="1664"/>
        <v>1989</v>
      </c>
      <c r="C10637" s="338">
        <f t="shared" si="1665"/>
        <v>2</v>
      </c>
      <c r="D10637" s="338">
        <f t="shared" si="1666"/>
        <v>11</v>
      </c>
      <c r="E10637" s="334">
        <v>0</v>
      </c>
      <c r="F10637" s="334">
        <v>0</v>
      </c>
      <c r="G10637" s="334">
        <v>0</v>
      </c>
      <c r="H10637" s="334">
        <v>0</v>
      </c>
      <c r="I10637" s="334">
        <v>0</v>
      </c>
      <c r="J10637" s="334">
        <v>0</v>
      </c>
      <c r="K10637" s="334">
        <v>0</v>
      </c>
      <c r="L10637" s="334">
        <v>0</v>
      </c>
      <c r="M10637" s="334">
        <v>0</v>
      </c>
      <c r="N10637" s="334">
        <v>0</v>
      </c>
      <c r="O10637" s="334">
        <v>0</v>
      </c>
      <c r="P10637" s="334">
        <v>0</v>
      </c>
      <c r="Q10637" s="334">
        <v>0</v>
      </c>
      <c r="R10637" s="334">
        <v>0</v>
      </c>
      <c r="S10637" s="334">
        <v>0</v>
      </c>
      <c r="T10637" s="334">
        <v>0</v>
      </c>
      <c r="U10637" s="334">
        <v>0</v>
      </c>
      <c r="V10637" s="334">
        <v>0</v>
      </c>
      <c r="W10637" s="334">
        <v>0</v>
      </c>
      <c r="X10637" s="334">
        <v>0</v>
      </c>
      <c r="Y10637" s="334">
        <v>0</v>
      </c>
      <c r="Z10637" s="334">
        <v>0</v>
      </c>
      <c r="AA10637" s="334">
        <v>0</v>
      </c>
      <c r="AB10637" s="334">
        <v>0</v>
      </c>
      <c r="AD10637" s="334">
        <v>0</v>
      </c>
      <c r="AE10637" s="334">
        <f t="shared" si="1667"/>
        <v>0</v>
      </c>
      <c r="AF10637" s="334">
        <f t="shared" si="1668"/>
        <v>0</v>
      </c>
      <c r="AG10637" s="340">
        <f t="shared" si="1669"/>
        <v>0</v>
      </c>
      <c r="AI10637" s="340">
        <f t="shared" si="1670"/>
        <v>0</v>
      </c>
      <c r="AJ10637" s="340">
        <f t="shared" si="1670"/>
        <v>0</v>
      </c>
      <c r="AK10637" s="340">
        <f t="shared" si="1670"/>
        <v>0</v>
      </c>
      <c r="AL10637" s="340">
        <f t="shared" si="1670"/>
        <v>0</v>
      </c>
      <c r="AM10637" s="340">
        <f t="shared" si="1670"/>
        <v>0</v>
      </c>
    </row>
    <row r="10638" spans="1:39" x14ac:dyDescent="0.35">
      <c r="A10638" s="337">
        <v>32551</v>
      </c>
      <c r="B10638" s="338">
        <f t="shared" si="1664"/>
        <v>1989</v>
      </c>
      <c r="C10638" s="338">
        <f t="shared" si="1665"/>
        <v>2</v>
      </c>
      <c r="D10638" s="338">
        <f t="shared" si="1666"/>
        <v>12</v>
      </c>
      <c r="E10638" s="334">
        <v>0</v>
      </c>
      <c r="F10638" s="334">
        <v>0</v>
      </c>
      <c r="G10638" s="334">
        <v>0</v>
      </c>
      <c r="H10638" s="334">
        <v>0</v>
      </c>
      <c r="I10638" s="334">
        <v>0</v>
      </c>
      <c r="J10638" s="334">
        <v>0</v>
      </c>
      <c r="K10638" s="334">
        <v>0</v>
      </c>
      <c r="L10638" s="334">
        <v>0</v>
      </c>
      <c r="M10638" s="334">
        <v>0</v>
      </c>
      <c r="N10638" s="334">
        <v>0</v>
      </c>
      <c r="O10638" s="334">
        <v>0</v>
      </c>
      <c r="P10638" s="334">
        <v>0</v>
      </c>
      <c r="Q10638" s="334">
        <v>0</v>
      </c>
      <c r="R10638" s="334">
        <v>0</v>
      </c>
      <c r="S10638" s="334">
        <v>0</v>
      </c>
      <c r="T10638" s="334">
        <v>0</v>
      </c>
      <c r="U10638" s="334">
        <v>0</v>
      </c>
      <c r="V10638" s="334">
        <v>0</v>
      </c>
      <c r="W10638" s="334">
        <v>0</v>
      </c>
      <c r="X10638" s="334">
        <v>0</v>
      </c>
      <c r="Y10638" s="334">
        <v>0</v>
      </c>
      <c r="Z10638" s="334">
        <v>0</v>
      </c>
      <c r="AA10638" s="334">
        <v>0</v>
      </c>
      <c r="AB10638" s="334">
        <v>0</v>
      </c>
      <c r="AD10638" s="334">
        <v>0</v>
      </c>
      <c r="AE10638" s="334">
        <f t="shared" si="1667"/>
        <v>0</v>
      </c>
      <c r="AF10638" s="334">
        <f t="shared" si="1668"/>
        <v>0</v>
      </c>
      <c r="AG10638" s="340">
        <f t="shared" si="1669"/>
        <v>0</v>
      </c>
      <c r="AI10638" s="340">
        <f t="shared" si="1670"/>
        <v>0</v>
      </c>
      <c r="AJ10638" s="340">
        <f t="shared" si="1670"/>
        <v>0</v>
      </c>
      <c r="AK10638" s="340">
        <f t="shared" si="1670"/>
        <v>0</v>
      </c>
      <c r="AL10638" s="340">
        <f t="shared" si="1670"/>
        <v>0</v>
      </c>
      <c r="AM10638" s="340">
        <f t="shared" si="1670"/>
        <v>0</v>
      </c>
    </row>
    <row r="10639" spans="1:39" x14ac:dyDescent="0.35">
      <c r="A10639" s="337">
        <v>32552</v>
      </c>
      <c r="B10639" s="338">
        <f t="shared" si="1664"/>
        <v>1989</v>
      </c>
      <c r="C10639" s="338">
        <f t="shared" si="1665"/>
        <v>2</v>
      </c>
      <c r="D10639" s="338">
        <f t="shared" si="1666"/>
        <v>13</v>
      </c>
      <c r="E10639" s="334">
        <v>0</v>
      </c>
      <c r="F10639" s="334">
        <v>0</v>
      </c>
      <c r="G10639" s="334">
        <v>0</v>
      </c>
      <c r="H10639" s="334">
        <v>0</v>
      </c>
      <c r="I10639" s="334">
        <v>0</v>
      </c>
      <c r="J10639" s="334">
        <v>0</v>
      </c>
      <c r="K10639" s="334">
        <v>0</v>
      </c>
      <c r="L10639" s="334">
        <v>0</v>
      </c>
      <c r="M10639" s="334">
        <v>0</v>
      </c>
      <c r="N10639" s="334">
        <v>0</v>
      </c>
      <c r="O10639" s="334">
        <v>0</v>
      </c>
      <c r="P10639" s="334">
        <v>0</v>
      </c>
      <c r="Q10639" s="334">
        <v>0</v>
      </c>
      <c r="R10639" s="334">
        <v>0</v>
      </c>
      <c r="S10639" s="334">
        <v>0</v>
      </c>
      <c r="T10639" s="334">
        <v>0</v>
      </c>
      <c r="U10639" s="334">
        <v>0</v>
      </c>
      <c r="V10639" s="334">
        <v>0</v>
      </c>
      <c r="W10639" s="334">
        <v>0</v>
      </c>
      <c r="X10639" s="334">
        <v>0</v>
      </c>
      <c r="Y10639" s="334">
        <v>0</v>
      </c>
      <c r="Z10639" s="334">
        <v>0</v>
      </c>
      <c r="AA10639" s="334">
        <v>0</v>
      </c>
      <c r="AB10639" s="334">
        <v>0</v>
      </c>
      <c r="AD10639" s="334">
        <v>0</v>
      </c>
      <c r="AE10639" s="334">
        <f t="shared" si="1667"/>
        <v>0</v>
      </c>
      <c r="AF10639" s="334">
        <f t="shared" si="1668"/>
        <v>0</v>
      </c>
      <c r="AG10639" s="340">
        <f t="shared" si="1669"/>
        <v>0</v>
      </c>
      <c r="AI10639" s="340">
        <f t="shared" si="1670"/>
        <v>0</v>
      </c>
      <c r="AJ10639" s="340">
        <f t="shared" si="1670"/>
        <v>0</v>
      </c>
      <c r="AK10639" s="340">
        <f t="shared" si="1670"/>
        <v>0</v>
      </c>
      <c r="AL10639" s="340">
        <f t="shared" si="1670"/>
        <v>0</v>
      </c>
      <c r="AM10639" s="340">
        <f t="shared" si="1670"/>
        <v>0</v>
      </c>
    </row>
    <row r="10640" spans="1:39" x14ac:dyDescent="0.35">
      <c r="A10640" s="337">
        <v>32553</v>
      </c>
      <c r="B10640" s="338">
        <f t="shared" si="1664"/>
        <v>1989</v>
      </c>
      <c r="C10640" s="338">
        <f t="shared" si="1665"/>
        <v>2</v>
      </c>
      <c r="D10640" s="338">
        <f t="shared" si="1666"/>
        <v>14</v>
      </c>
      <c r="E10640" s="334">
        <v>0.2</v>
      </c>
      <c r="F10640" s="334">
        <v>0.2</v>
      </c>
      <c r="G10640" s="334">
        <v>0.2</v>
      </c>
      <c r="H10640" s="334">
        <v>0.2</v>
      </c>
      <c r="I10640" s="334">
        <v>0.3</v>
      </c>
      <c r="J10640" s="334">
        <v>0.2</v>
      </c>
      <c r="K10640" s="334">
        <v>0.2</v>
      </c>
      <c r="L10640" s="334">
        <v>0.2</v>
      </c>
      <c r="M10640" s="334">
        <v>0.2</v>
      </c>
      <c r="N10640" s="334">
        <v>0.2</v>
      </c>
      <c r="O10640" s="334">
        <v>0.2</v>
      </c>
      <c r="P10640" s="334">
        <v>0</v>
      </c>
      <c r="Q10640" s="334">
        <v>0</v>
      </c>
      <c r="R10640" s="334">
        <v>0</v>
      </c>
      <c r="S10640" s="334">
        <v>0</v>
      </c>
      <c r="T10640" s="334">
        <v>0</v>
      </c>
      <c r="U10640" s="334">
        <v>0</v>
      </c>
      <c r="V10640" s="334">
        <v>0</v>
      </c>
      <c r="W10640" s="334">
        <v>0.2</v>
      </c>
      <c r="X10640" s="334">
        <v>0.3</v>
      </c>
      <c r="Y10640" s="334">
        <v>0.2</v>
      </c>
      <c r="Z10640" s="334">
        <v>0.2</v>
      </c>
      <c r="AA10640" s="334">
        <v>0.2</v>
      </c>
      <c r="AB10640" s="334">
        <v>0.2</v>
      </c>
      <c r="AD10640" s="334">
        <v>3.6</v>
      </c>
      <c r="AE10640" s="334">
        <f t="shared" si="1667"/>
        <v>3.6</v>
      </c>
      <c r="AF10640" s="334">
        <f t="shared" si="1668"/>
        <v>3.600000000000001</v>
      </c>
      <c r="AG10640" s="340">
        <f t="shared" si="1669"/>
        <v>8.8817841970012523E-16</v>
      </c>
      <c r="AI10640" s="340">
        <f t="shared" si="1670"/>
        <v>0</v>
      </c>
      <c r="AJ10640" s="340">
        <f t="shared" si="1670"/>
        <v>0</v>
      </c>
      <c r="AK10640" s="340">
        <f t="shared" si="1670"/>
        <v>0</v>
      </c>
      <c r="AL10640" s="340">
        <f t="shared" si="1670"/>
        <v>0</v>
      </c>
      <c r="AM10640" s="340">
        <f t="shared" si="1670"/>
        <v>0</v>
      </c>
    </row>
    <row r="10641" spans="1:39" x14ac:dyDescent="0.35">
      <c r="A10641" s="337">
        <v>32554</v>
      </c>
      <c r="B10641" s="338">
        <f t="shared" si="1664"/>
        <v>1989</v>
      </c>
      <c r="C10641" s="338">
        <f t="shared" si="1665"/>
        <v>2</v>
      </c>
      <c r="D10641" s="338">
        <f t="shared" si="1666"/>
        <v>15</v>
      </c>
      <c r="E10641" s="334">
        <v>0.1</v>
      </c>
      <c r="F10641" s="334">
        <v>0.1</v>
      </c>
      <c r="G10641" s="334">
        <v>0.1</v>
      </c>
      <c r="H10641" s="334">
        <v>0.1</v>
      </c>
      <c r="I10641" s="334">
        <v>0.1</v>
      </c>
      <c r="J10641" s="334">
        <v>0.1</v>
      </c>
      <c r="K10641" s="334">
        <v>0.1</v>
      </c>
      <c r="L10641" s="334">
        <v>0.1</v>
      </c>
      <c r="M10641" s="334">
        <v>0.1</v>
      </c>
      <c r="N10641" s="334">
        <v>0.1</v>
      </c>
      <c r="O10641" s="334">
        <v>0.1</v>
      </c>
      <c r="P10641" s="334">
        <v>0.1</v>
      </c>
      <c r="Q10641" s="334">
        <v>0.1</v>
      </c>
      <c r="R10641" s="334">
        <v>0.1</v>
      </c>
      <c r="S10641" s="334">
        <v>0.1</v>
      </c>
      <c r="T10641" s="334">
        <v>0.1</v>
      </c>
      <c r="U10641" s="334">
        <v>0.1</v>
      </c>
      <c r="V10641" s="334">
        <v>0.1</v>
      </c>
      <c r="W10641" s="334">
        <v>0.1</v>
      </c>
      <c r="X10641" s="334">
        <v>0.1</v>
      </c>
      <c r="Y10641" s="334">
        <v>0.1</v>
      </c>
      <c r="Z10641" s="334">
        <v>0.1</v>
      </c>
      <c r="AA10641" s="334">
        <v>0.1</v>
      </c>
      <c r="AB10641" s="334">
        <v>0.1</v>
      </c>
      <c r="AD10641" s="334">
        <v>2.4</v>
      </c>
      <c r="AE10641" s="334">
        <f t="shared" si="1667"/>
        <v>2.4</v>
      </c>
      <c r="AF10641" s="334">
        <f t="shared" si="1668"/>
        <v>2.4000000000000008</v>
      </c>
      <c r="AG10641" s="340">
        <f t="shared" si="1669"/>
        <v>8.8817841970012523E-16</v>
      </c>
      <c r="AI10641" s="340">
        <f t="shared" si="1670"/>
        <v>0</v>
      </c>
      <c r="AJ10641" s="340">
        <f t="shared" si="1670"/>
        <v>0</v>
      </c>
      <c r="AK10641" s="340">
        <f t="shared" si="1670"/>
        <v>0</v>
      </c>
      <c r="AL10641" s="340">
        <f t="shared" si="1670"/>
        <v>0</v>
      </c>
      <c r="AM10641" s="340">
        <f t="shared" si="1670"/>
        <v>0</v>
      </c>
    </row>
    <row r="10642" spans="1:39" x14ac:dyDescent="0.35">
      <c r="A10642" s="337">
        <v>32555</v>
      </c>
      <c r="B10642" s="338">
        <f t="shared" si="1664"/>
        <v>1989</v>
      </c>
      <c r="C10642" s="338">
        <f t="shared" si="1665"/>
        <v>2</v>
      </c>
      <c r="D10642" s="338">
        <f t="shared" si="1666"/>
        <v>16</v>
      </c>
      <c r="E10642" s="334">
        <v>0</v>
      </c>
      <c r="F10642" s="334">
        <v>0</v>
      </c>
      <c r="G10642" s="334">
        <v>0.1</v>
      </c>
      <c r="H10642" s="334">
        <v>0</v>
      </c>
      <c r="I10642" s="334">
        <v>0</v>
      </c>
      <c r="J10642" s="334">
        <v>0</v>
      </c>
      <c r="K10642" s="334">
        <v>0.1</v>
      </c>
      <c r="L10642" s="334">
        <v>0</v>
      </c>
      <c r="M10642" s="334">
        <v>0</v>
      </c>
      <c r="N10642" s="334">
        <v>0</v>
      </c>
      <c r="O10642" s="334">
        <v>0</v>
      </c>
      <c r="P10642" s="334">
        <v>0</v>
      </c>
      <c r="Q10642" s="334">
        <v>0</v>
      </c>
      <c r="R10642" s="334">
        <v>0</v>
      </c>
      <c r="S10642" s="334">
        <v>0</v>
      </c>
      <c r="T10642" s="334">
        <v>0</v>
      </c>
      <c r="U10642" s="334">
        <v>0</v>
      </c>
      <c r="V10642" s="334">
        <v>0</v>
      </c>
      <c r="W10642" s="334">
        <v>0</v>
      </c>
      <c r="X10642" s="334">
        <v>0</v>
      </c>
      <c r="Y10642" s="334">
        <v>0</v>
      </c>
      <c r="Z10642" s="334">
        <v>0</v>
      </c>
      <c r="AA10642" s="334">
        <v>0</v>
      </c>
      <c r="AB10642" s="334">
        <v>0</v>
      </c>
      <c r="AD10642" s="334">
        <v>0.2</v>
      </c>
      <c r="AE10642" s="334">
        <f t="shared" si="1667"/>
        <v>0.2</v>
      </c>
      <c r="AF10642" s="334">
        <f t="shared" si="1668"/>
        <v>0.2</v>
      </c>
      <c r="AG10642" s="340">
        <f t="shared" si="1669"/>
        <v>0</v>
      </c>
      <c r="AI10642" s="340">
        <f t="shared" si="1670"/>
        <v>0</v>
      </c>
      <c r="AJ10642" s="340">
        <f t="shared" si="1670"/>
        <v>0</v>
      </c>
      <c r="AK10642" s="340">
        <f t="shared" si="1670"/>
        <v>0</v>
      </c>
      <c r="AL10642" s="340">
        <f t="shared" si="1670"/>
        <v>0</v>
      </c>
      <c r="AM10642" s="340">
        <f t="shared" si="1670"/>
        <v>0</v>
      </c>
    </row>
    <row r="10643" spans="1:39" x14ac:dyDescent="0.35">
      <c r="A10643" s="337">
        <v>32556</v>
      </c>
      <c r="B10643" s="338">
        <f t="shared" si="1664"/>
        <v>1989</v>
      </c>
      <c r="C10643" s="338">
        <f t="shared" si="1665"/>
        <v>2</v>
      </c>
      <c r="D10643" s="338">
        <f t="shared" si="1666"/>
        <v>17</v>
      </c>
      <c r="E10643" s="334">
        <v>0</v>
      </c>
      <c r="F10643" s="334">
        <v>0</v>
      </c>
      <c r="G10643" s="334">
        <v>0</v>
      </c>
      <c r="H10643" s="334">
        <v>0</v>
      </c>
      <c r="I10643" s="334">
        <v>0</v>
      </c>
      <c r="J10643" s="334">
        <v>0</v>
      </c>
      <c r="K10643" s="334">
        <v>0</v>
      </c>
      <c r="L10643" s="334">
        <v>0</v>
      </c>
      <c r="M10643" s="334">
        <v>0</v>
      </c>
      <c r="N10643" s="334">
        <v>0</v>
      </c>
      <c r="O10643" s="334">
        <v>0</v>
      </c>
      <c r="P10643" s="334">
        <v>0</v>
      </c>
      <c r="Q10643" s="334">
        <v>0</v>
      </c>
      <c r="R10643" s="334">
        <v>0</v>
      </c>
      <c r="S10643" s="334">
        <v>0</v>
      </c>
      <c r="T10643" s="334">
        <v>0</v>
      </c>
      <c r="U10643" s="334">
        <v>0</v>
      </c>
      <c r="V10643" s="334">
        <v>0</v>
      </c>
      <c r="W10643" s="334">
        <v>0</v>
      </c>
      <c r="X10643" s="334">
        <v>0</v>
      </c>
      <c r="Y10643" s="334">
        <v>0</v>
      </c>
      <c r="Z10643" s="334">
        <v>0</v>
      </c>
      <c r="AA10643" s="334">
        <v>0</v>
      </c>
      <c r="AB10643" s="334">
        <v>0</v>
      </c>
      <c r="AD10643" s="334">
        <v>0</v>
      </c>
      <c r="AE10643" s="334">
        <f t="shared" si="1667"/>
        <v>0</v>
      </c>
      <c r="AF10643" s="334">
        <f t="shared" si="1668"/>
        <v>0</v>
      </c>
      <c r="AG10643" s="340">
        <f t="shared" si="1669"/>
        <v>0</v>
      </c>
      <c r="AI10643" s="340">
        <f t="shared" si="1670"/>
        <v>0</v>
      </c>
      <c r="AJ10643" s="340">
        <f t="shared" si="1670"/>
        <v>0</v>
      </c>
      <c r="AK10643" s="340">
        <f t="shared" si="1670"/>
        <v>0</v>
      </c>
      <c r="AL10643" s="340">
        <f t="shared" si="1670"/>
        <v>0</v>
      </c>
      <c r="AM10643" s="340">
        <f t="shared" si="1670"/>
        <v>0</v>
      </c>
    </row>
    <row r="10644" spans="1:39" x14ac:dyDescent="0.35">
      <c r="A10644" s="337">
        <v>32557</v>
      </c>
      <c r="B10644" s="338">
        <f t="shared" si="1664"/>
        <v>1989</v>
      </c>
      <c r="C10644" s="338">
        <f t="shared" si="1665"/>
        <v>2</v>
      </c>
      <c r="D10644" s="338">
        <f t="shared" si="1666"/>
        <v>18</v>
      </c>
      <c r="E10644" s="334">
        <v>0</v>
      </c>
      <c r="F10644" s="334">
        <v>0</v>
      </c>
      <c r="G10644" s="334">
        <v>0</v>
      </c>
      <c r="H10644" s="334">
        <v>0</v>
      </c>
      <c r="I10644" s="334">
        <v>0</v>
      </c>
      <c r="J10644" s="334">
        <v>0</v>
      </c>
      <c r="K10644" s="334">
        <v>0</v>
      </c>
      <c r="L10644" s="334">
        <v>0</v>
      </c>
      <c r="M10644" s="334">
        <v>0</v>
      </c>
      <c r="N10644" s="334">
        <v>0</v>
      </c>
      <c r="O10644" s="334">
        <v>0</v>
      </c>
      <c r="P10644" s="334">
        <v>0</v>
      </c>
      <c r="Q10644" s="334">
        <v>0</v>
      </c>
      <c r="R10644" s="334">
        <v>0</v>
      </c>
      <c r="S10644" s="334">
        <v>0</v>
      </c>
      <c r="T10644" s="334">
        <v>0</v>
      </c>
      <c r="U10644" s="334">
        <v>0</v>
      </c>
      <c r="V10644" s="334">
        <v>0</v>
      </c>
      <c r="W10644" s="334">
        <v>0</v>
      </c>
      <c r="X10644" s="334">
        <v>0</v>
      </c>
      <c r="Y10644" s="334">
        <v>0</v>
      </c>
      <c r="Z10644" s="334">
        <v>0</v>
      </c>
      <c r="AA10644" s="334">
        <v>0</v>
      </c>
      <c r="AB10644" s="334">
        <v>0</v>
      </c>
      <c r="AD10644" s="334">
        <v>0</v>
      </c>
      <c r="AE10644" s="334">
        <f t="shared" si="1667"/>
        <v>0</v>
      </c>
      <c r="AF10644" s="334">
        <f t="shared" si="1668"/>
        <v>0</v>
      </c>
      <c r="AG10644" s="340">
        <f t="shared" si="1669"/>
        <v>0</v>
      </c>
      <c r="AI10644" s="340">
        <f t="shared" ref="AI10644:AM10659" si="1671">IF($C10644=AI$1,$AF10644,0)</f>
        <v>0</v>
      </c>
      <c r="AJ10644" s="340">
        <f t="shared" si="1671"/>
        <v>0</v>
      </c>
      <c r="AK10644" s="340">
        <f t="shared" si="1671"/>
        <v>0</v>
      </c>
      <c r="AL10644" s="340">
        <f t="shared" si="1671"/>
        <v>0</v>
      </c>
      <c r="AM10644" s="340">
        <f t="shared" si="1671"/>
        <v>0</v>
      </c>
    </row>
    <row r="10645" spans="1:39" x14ac:dyDescent="0.35">
      <c r="A10645" s="337">
        <v>32558</v>
      </c>
      <c r="B10645" s="338">
        <f t="shared" si="1664"/>
        <v>1989</v>
      </c>
      <c r="C10645" s="338">
        <f t="shared" si="1665"/>
        <v>2</v>
      </c>
      <c r="D10645" s="338">
        <f t="shared" si="1666"/>
        <v>19</v>
      </c>
      <c r="E10645" s="334">
        <v>0</v>
      </c>
      <c r="F10645" s="334">
        <v>0</v>
      </c>
      <c r="G10645" s="334">
        <v>0</v>
      </c>
      <c r="H10645" s="334">
        <v>0</v>
      </c>
      <c r="I10645" s="334">
        <v>0</v>
      </c>
      <c r="J10645" s="334">
        <v>0</v>
      </c>
      <c r="K10645" s="334">
        <v>0</v>
      </c>
      <c r="L10645" s="334">
        <v>0</v>
      </c>
      <c r="M10645" s="334">
        <v>0</v>
      </c>
      <c r="N10645" s="334">
        <v>0</v>
      </c>
      <c r="O10645" s="334">
        <v>0</v>
      </c>
      <c r="P10645" s="334">
        <v>0</v>
      </c>
      <c r="Q10645" s="334">
        <v>0</v>
      </c>
      <c r="R10645" s="334">
        <v>0</v>
      </c>
      <c r="S10645" s="334">
        <v>0</v>
      </c>
      <c r="T10645" s="334">
        <v>0</v>
      </c>
      <c r="U10645" s="334">
        <v>0</v>
      </c>
      <c r="V10645" s="334">
        <v>0</v>
      </c>
      <c r="W10645" s="334">
        <v>0</v>
      </c>
      <c r="X10645" s="334">
        <v>0</v>
      </c>
      <c r="Y10645" s="334">
        <v>0</v>
      </c>
      <c r="Z10645" s="334">
        <v>0</v>
      </c>
      <c r="AA10645" s="334">
        <v>0</v>
      </c>
      <c r="AB10645" s="334">
        <v>0</v>
      </c>
      <c r="AD10645" s="334">
        <v>0</v>
      </c>
      <c r="AE10645" s="334">
        <f t="shared" si="1667"/>
        <v>0</v>
      </c>
      <c r="AF10645" s="334">
        <f t="shared" si="1668"/>
        <v>0</v>
      </c>
      <c r="AG10645" s="340">
        <f t="shared" si="1669"/>
        <v>0</v>
      </c>
      <c r="AI10645" s="340">
        <f t="shared" si="1671"/>
        <v>0</v>
      </c>
      <c r="AJ10645" s="340">
        <f t="shared" si="1671"/>
        <v>0</v>
      </c>
      <c r="AK10645" s="340">
        <f t="shared" si="1671"/>
        <v>0</v>
      </c>
      <c r="AL10645" s="340">
        <f t="shared" si="1671"/>
        <v>0</v>
      </c>
      <c r="AM10645" s="340">
        <f t="shared" si="1671"/>
        <v>0</v>
      </c>
    </row>
    <row r="10646" spans="1:39" x14ac:dyDescent="0.35">
      <c r="A10646" s="337">
        <v>32559</v>
      </c>
      <c r="B10646" s="338">
        <f t="shared" si="1664"/>
        <v>1989</v>
      </c>
      <c r="C10646" s="338">
        <f t="shared" si="1665"/>
        <v>2</v>
      </c>
      <c r="D10646" s="338">
        <f t="shared" si="1666"/>
        <v>20</v>
      </c>
      <c r="E10646" s="334">
        <v>0</v>
      </c>
      <c r="F10646" s="334">
        <v>0</v>
      </c>
      <c r="G10646" s="334">
        <v>0</v>
      </c>
      <c r="H10646" s="334">
        <v>0</v>
      </c>
      <c r="I10646" s="334">
        <v>0</v>
      </c>
      <c r="J10646" s="334">
        <v>0</v>
      </c>
      <c r="K10646" s="334">
        <v>0</v>
      </c>
      <c r="L10646" s="334">
        <v>0</v>
      </c>
      <c r="M10646" s="334">
        <v>0</v>
      </c>
      <c r="N10646" s="334">
        <v>0</v>
      </c>
      <c r="O10646" s="334">
        <v>0</v>
      </c>
      <c r="P10646" s="334">
        <v>0</v>
      </c>
      <c r="Q10646" s="334">
        <v>0</v>
      </c>
      <c r="R10646" s="334">
        <v>0</v>
      </c>
      <c r="S10646" s="334">
        <v>0</v>
      </c>
      <c r="T10646" s="334">
        <v>0</v>
      </c>
      <c r="U10646" s="334">
        <v>0</v>
      </c>
      <c r="V10646" s="334">
        <v>0</v>
      </c>
      <c r="W10646" s="334">
        <v>0</v>
      </c>
      <c r="X10646" s="334">
        <v>0</v>
      </c>
      <c r="Y10646" s="334">
        <v>0</v>
      </c>
      <c r="Z10646" s="334">
        <v>0</v>
      </c>
      <c r="AA10646" s="334">
        <v>0</v>
      </c>
      <c r="AB10646" s="334">
        <v>0</v>
      </c>
      <c r="AD10646" s="334">
        <v>0</v>
      </c>
      <c r="AE10646" s="334">
        <f t="shared" si="1667"/>
        <v>0</v>
      </c>
      <c r="AF10646" s="334">
        <f t="shared" si="1668"/>
        <v>0</v>
      </c>
      <c r="AG10646" s="340">
        <f t="shared" si="1669"/>
        <v>0</v>
      </c>
      <c r="AI10646" s="340">
        <f t="shared" si="1671"/>
        <v>0</v>
      </c>
      <c r="AJ10646" s="340">
        <f t="shared" si="1671"/>
        <v>0</v>
      </c>
      <c r="AK10646" s="340">
        <f t="shared" si="1671"/>
        <v>0</v>
      </c>
      <c r="AL10646" s="340">
        <f t="shared" si="1671"/>
        <v>0</v>
      </c>
      <c r="AM10646" s="340">
        <f t="shared" si="1671"/>
        <v>0</v>
      </c>
    </row>
    <row r="10647" spans="1:39" x14ac:dyDescent="0.35">
      <c r="A10647" s="337">
        <v>32560</v>
      </c>
      <c r="B10647" s="338">
        <f t="shared" si="1664"/>
        <v>1989</v>
      </c>
      <c r="C10647" s="338">
        <f t="shared" si="1665"/>
        <v>2</v>
      </c>
      <c r="D10647" s="338">
        <f t="shared" si="1666"/>
        <v>21</v>
      </c>
      <c r="E10647" s="334">
        <v>0</v>
      </c>
      <c r="F10647" s="334">
        <v>0</v>
      </c>
      <c r="G10647" s="334">
        <v>0</v>
      </c>
      <c r="H10647" s="334">
        <v>0</v>
      </c>
      <c r="I10647" s="334">
        <v>0</v>
      </c>
      <c r="J10647" s="334">
        <v>0</v>
      </c>
      <c r="K10647" s="334">
        <v>0</v>
      </c>
      <c r="L10647" s="334">
        <v>0</v>
      </c>
      <c r="M10647" s="334">
        <v>0</v>
      </c>
      <c r="N10647" s="334">
        <v>0</v>
      </c>
      <c r="O10647" s="334">
        <v>0</v>
      </c>
      <c r="P10647" s="334">
        <v>0</v>
      </c>
      <c r="Q10647" s="334">
        <v>0</v>
      </c>
      <c r="R10647" s="334">
        <v>0</v>
      </c>
      <c r="S10647" s="334">
        <v>0</v>
      </c>
      <c r="T10647" s="334">
        <v>0</v>
      </c>
      <c r="U10647" s="334">
        <v>0</v>
      </c>
      <c r="V10647" s="334">
        <v>0</v>
      </c>
      <c r="W10647" s="334">
        <v>0</v>
      </c>
      <c r="X10647" s="334">
        <v>0</v>
      </c>
      <c r="Y10647" s="334">
        <v>0</v>
      </c>
      <c r="Z10647" s="334">
        <v>0</v>
      </c>
      <c r="AA10647" s="334">
        <v>0</v>
      </c>
      <c r="AB10647" s="334">
        <v>0</v>
      </c>
      <c r="AD10647" s="334">
        <v>0</v>
      </c>
      <c r="AE10647" s="334">
        <f t="shared" si="1667"/>
        <v>0</v>
      </c>
      <c r="AF10647" s="334">
        <f t="shared" si="1668"/>
        <v>0</v>
      </c>
      <c r="AG10647" s="340">
        <f t="shared" si="1669"/>
        <v>0</v>
      </c>
      <c r="AI10647" s="340">
        <f t="shared" si="1671"/>
        <v>0</v>
      </c>
      <c r="AJ10647" s="340">
        <f t="shared" si="1671"/>
        <v>0</v>
      </c>
      <c r="AK10647" s="340">
        <f t="shared" si="1671"/>
        <v>0</v>
      </c>
      <c r="AL10647" s="340">
        <f t="shared" si="1671"/>
        <v>0</v>
      </c>
      <c r="AM10647" s="340">
        <f t="shared" si="1671"/>
        <v>0</v>
      </c>
    </row>
    <row r="10648" spans="1:39" x14ac:dyDescent="0.35">
      <c r="A10648" s="337">
        <v>32561</v>
      </c>
      <c r="B10648" s="338">
        <f t="shared" si="1664"/>
        <v>1989</v>
      </c>
      <c r="C10648" s="338">
        <f t="shared" si="1665"/>
        <v>2</v>
      </c>
      <c r="D10648" s="338">
        <f t="shared" si="1666"/>
        <v>22</v>
      </c>
      <c r="E10648" s="334">
        <v>0</v>
      </c>
      <c r="F10648" s="334">
        <v>0</v>
      </c>
      <c r="G10648" s="334">
        <v>0</v>
      </c>
      <c r="H10648" s="334">
        <v>0</v>
      </c>
      <c r="I10648" s="334">
        <v>0</v>
      </c>
      <c r="J10648" s="334">
        <v>0</v>
      </c>
      <c r="K10648" s="334">
        <v>0</v>
      </c>
      <c r="L10648" s="334">
        <v>0</v>
      </c>
      <c r="M10648" s="334">
        <v>0</v>
      </c>
      <c r="N10648" s="334">
        <v>0</v>
      </c>
      <c r="O10648" s="334">
        <v>0</v>
      </c>
      <c r="P10648" s="334">
        <v>0</v>
      </c>
      <c r="Q10648" s="334">
        <v>0</v>
      </c>
      <c r="R10648" s="334">
        <v>0</v>
      </c>
      <c r="S10648" s="334">
        <v>0</v>
      </c>
      <c r="T10648" s="334">
        <v>0</v>
      </c>
      <c r="U10648" s="334">
        <v>0</v>
      </c>
      <c r="V10648" s="334">
        <v>0</v>
      </c>
      <c r="W10648" s="334">
        <v>0</v>
      </c>
      <c r="X10648" s="334">
        <v>0</v>
      </c>
      <c r="Y10648" s="334">
        <v>0</v>
      </c>
      <c r="Z10648" s="334">
        <v>0</v>
      </c>
      <c r="AA10648" s="334">
        <v>0</v>
      </c>
      <c r="AB10648" s="334">
        <v>0</v>
      </c>
      <c r="AD10648" s="334">
        <v>0</v>
      </c>
      <c r="AE10648" s="334">
        <f t="shared" si="1667"/>
        <v>0</v>
      </c>
      <c r="AF10648" s="334">
        <f t="shared" si="1668"/>
        <v>0</v>
      </c>
      <c r="AG10648" s="340">
        <f t="shared" si="1669"/>
        <v>0</v>
      </c>
      <c r="AI10648" s="340">
        <f t="shared" si="1671"/>
        <v>0</v>
      </c>
      <c r="AJ10648" s="340">
        <f t="shared" si="1671"/>
        <v>0</v>
      </c>
      <c r="AK10648" s="340">
        <f t="shared" si="1671"/>
        <v>0</v>
      </c>
      <c r="AL10648" s="340">
        <f t="shared" si="1671"/>
        <v>0</v>
      </c>
      <c r="AM10648" s="340">
        <f t="shared" si="1671"/>
        <v>0</v>
      </c>
    </row>
    <row r="10649" spans="1:39" x14ac:dyDescent="0.35">
      <c r="A10649" s="337">
        <v>32562</v>
      </c>
      <c r="B10649" s="338">
        <f t="shared" si="1664"/>
        <v>1989</v>
      </c>
      <c r="C10649" s="338">
        <f t="shared" si="1665"/>
        <v>2</v>
      </c>
      <c r="D10649" s="338">
        <f t="shared" si="1666"/>
        <v>23</v>
      </c>
      <c r="E10649" s="334">
        <v>0</v>
      </c>
      <c r="F10649" s="334">
        <v>0</v>
      </c>
      <c r="G10649" s="334">
        <v>0</v>
      </c>
      <c r="H10649" s="334">
        <v>0</v>
      </c>
      <c r="I10649" s="334">
        <v>0</v>
      </c>
      <c r="J10649" s="334">
        <v>0</v>
      </c>
      <c r="K10649" s="334">
        <v>0</v>
      </c>
      <c r="L10649" s="334">
        <v>0</v>
      </c>
      <c r="M10649" s="334">
        <v>0</v>
      </c>
      <c r="N10649" s="334">
        <v>0</v>
      </c>
      <c r="O10649" s="334">
        <v>0</v>
      </c>
      <c r="P10649" s="334">
        <v>0</v>
      </c>
      <c r="Q10649" s="334">
        <v>0</v>
      </c>
      <c r="R10649" s="334">
        <v>0</v>
      </c>
      <c r="S10649" s="334">
        <v>0</v>
      </c>
      <c r="T10649" s="334">
        <v>0</v>
      </c>
      <c r="U10649" s="334">
        <v>0</v>
      </c>
      <c r="V10649" s="334">
        <v>0</v>
      </c>
      <c r="W10649" s="334">
        <v>0</v>
      </c>
      <c r="X10649" s="334">
        <v>0</v>
      </c>
      <c r="Y10649" s="334">
        <v>0</v>
      </c>
      <c r="Z10649" s="334">
        <v>0</v>
      </c>
      <c r="AA10649" s="334">
        <v>0</v>
      </c>
      <c r="AB10649" s="334">
        <v>0</v>
      </c>
      <c r="AD10649" s="334">
        <v>0</v>
      </c>
      <c r="AE10649" s="334">
        <f t="shared" si="1667"/>
        <v>0</v>
      </c>
      <c r="AF10649" s="334">
        <f t="shared" si="1668"/>
        <v>0</v>
      </c>
      <c r="AG10649" s="340">
        <f t="shared" si="1669"/>
        <v>0</v>
      </c>
      <c r="AI10649" s="340">
        <f t="shared" si="1671"/>
        <v>0</v>
      </c>
      <c r="AJ10649" s="340">
        <f t="shared" si="1671"/>
        <v>0</v>
      </c>
      <c r="AK10649" s="340">
        <f t="shared" si="1671"/>
        <v>0</v>
      </c>
      <c r="AL10649" s="340">
        <f t="shared" si="1671"/>
        <v>0</v>
      </c>
      <c r="AM10649" s="340">
        <f t="shared" si="1671"/>
        <v>0</v>
      </c>
    </row>
    <row r="10650" spans="1:39" x14ac:dyDescent="0.35">
      <c r="A10650" s="337">
        <v>32563</v>
      </c>
      <c r="B10650" s="338">
        <f t="shared" si="1664"/>
        <v>1989</v>
      </c>
      <c r="C10650" s="338">
        <f t="shared" si="1665"/>
        <v>2</v>
      </c>
      <c r="D10650" s="338">
        <f t="shared" si="1666"/>
        <v>24</v>
      </c>
      <c r="E10650" s="334">
        <v>0</v>
      </c>
      <c r="F10650" s="334">
        <v>0</v>
      </c>
      <c r="G10650" s="334">
        <v>0</v>
      </c>
      <c r="H10650" s="334">
        <v>0</v>
      </c>
      <c r="I10650" s="334">
        <v>0</v>
      </c>
      <c r="J10650" s="334">
        <v>0</v>
      </c>
      <c r="K10650" s="334">
        <v>0</v>
      </c>
      <c r="L10650" s="334">
        <v>0</v>
      </c>
      <c r="M10650" s="334">
        <v>0</v>
      </c>
      <c r="N10650" s="334">
        <v>0</v>
      </c>
      <c r="O10650" s="334">
        <v>0</v>
      </c>
      <c r="P10650" s="334">
        <v>0</v>
      </c>
      <c r="Q10650" s="334">
        <v>0</v>
      </c>
      <c r="R10650" s="334">
        <v>0.4</v>
      </c>
      <c r="S10650" s="334">
        <v>0.4</v>
      </c>
      <c r="T10650" s="334">
        <v>0.4</v>
      </c>
      <c r="U10650" s="334">
        <v>0.3</v>
      </c>
      <c r="V10650" s="334">
        <v>0.4</v>
      </c>
      <c r="W10650" s="334">
        <v>0.4</v>
      </c>
      <c r="X10650" s="334">
        <v>0.4</v>
      </c>
      <c r="Y10650" s="334">
        <v>0.4</v>
      </c>
      <c r="Z10650" s="334">
        <v>0.4</v>
      </c>
      <c r="AA10650" s="334">
        <v>0.7</v>
      </c>
      <c r="AB10650" s="334">
        <v>0.4</v>
      </c>
      <c r="AD10650" s="334">
        <v>4.5999999999999996</v>
      </c>
      <c r="AE10650" s="334">
        <f t="shared" si="1667"/>
        <v>4.5999999999999996</v>
      </c>
      <c r="AF10650" s="334">
        <f t="shared" si="1668"/>
        <v>4.6000000000000005</v>
      </c>
      <c r="AG10650" s="340">
        <f t="shared" si="1669"/>
        <v>8.8817841970012523E-16</v>
      </c>
      <c r="AI10650" s="340">
        <f t="shared" si="1671"/>
        <v>0</v>
      </c>
      <c r="AJ10650" s="340">
        <f t="shared" si="1671"/>
        <v>0</v>
      </c>
      <c r="AK10650" s="340">
        <f t="shared" si="1671"/>
        <v>0</v>
      </c>
      <c r="AL10650" s="340">
        <f t="shared" si="1671"/>
        <v>0</v>
      </c>
      <c r="AM10650" s="340">
        <f t="shared" si="1671"/>
        <v>0</v>
      </c>
    </row>
    <row r="10651" spans="1:39" x14ac:dyDescent="0.35">
      <c r="A10651" s="337">
        <v>32564</v>
      </c>
      <c r="B10651" s="338">
        <f t="shared" si="1664"/>
        <v>1989</v>
      </c>
      <c r="C10651" s="338">
        <f t="shared" si="1665"/>
        <v>2</v>
      </c>
      <c r="D10651" s="338">
        <f t="shared" si="1666"/>
        <v>25</v>
      </c>
      <c r="E10651" s="334">
        <v>0.1</v>
      </c>
      <c r="F10651" s="334">
        <v>0</v>
      </c>
      <c r="G10651" s="334">
        <v>0.1</v>
      </c>
      <c r="H10651" s="334">
        <v>0</v>
      </c>
      <c r="I10651" s="334">
        <v>0</v>
      </c>
      <c r="J10651" s="334">
        <v>0</v>
      </c>
      <c r="K10651" s="334">
        <v>0</v>
      </c>
      <c r="L10651" s="334">
        <v>0.1</v>
      </c>
      <c r="M10651" s="334">
        <v>0</v>
      </c>
      <c r="N10651" s="334">
        <v>0.1</v>
      </c>
      <c r="O10651" s="334">
        <v>0</v>
      </c>
      <c r="P10651" s="334">
        <v>0.1</v>
      </c>
      <c r="Q10651" s="334">
        <v>0.1</v>
      </c>
      <c r="R10651" s="334">
        <v>0</v>
      </c>
      <c r="S10651" s="334">
        <v>0</v>
      </c>
      <c r="T10651" s="334">
        <v>0</v>
      </c>
      <c r="U10651" s="334">
        <v>0</v>
      </c>
      <c r="V10651" s="334">
        <v>0.1</v>
      </c>
      <c r="W10651" s="334">
        <v>0</v>
      </c>
      <c r="X10651" s="334">
        <v>0.1</v>
      </c>
      <c r="Y10651" s="334">
        <v>0</v>
      </c>
      <c r="Z10651" s="334">
        <v>0.1</v>
      </c>
      <c r="AA10651" s="334">
        <v>0</v>
      </c>
      <c r="AB10651" s="334">
        <v>0.1</v>
      </c>
      <c r="AD10651" s="334">
        <v>1</v>
      </c>
      <c r="AE10651" s="334">
        <f t="shared" si="1667"/>
        <v>1</v>
      </c>
      <c r="AF10651" s="334">
        <f t="shared" si="1668"/>
        <v>0.99999999999999989</v>
      </c>
      <c r="AG10651" s="340">
        <f t="shared" si="1669"/>
        <v>1.1102230246251565E-16</v>
      </c>
      <c r="AI10651" s="340">
        <f t="shared" si="1671"/>
        <v>0</v>
      </c>
      <c r="AJ10651" s="340">
        <f t="shared" si="1671"/>
        <v>0</v>
      </c>
      <c r="AK10651" s="340">
        <f t="shared" si="1671"/>
        <v>0</v>
      </c>
      <c r="AL10651" s="340">
        <f t="shared" si="1671"/>
        <v>0</v>
      </c>
      <c r="AM10651" s="340">
        <f t="shared" si="1671"/>
        <v>0</v>
      </c>
    </row>
    <row r="10652" spans="1:39" x14ac:dyDescent="0.35">
      <c r="A10652" s="337">
        <v>32565</v>
      </c>
      <c r="B10652" s="338">
        <f t="shared" si="1664"/>
        <v>1989</v>
      </c>
      <c r="C10652" s="338">
        <f t="shared" si="1665"/>
        <v>2</v>
      </c>
      <c r="D10652" s="338">
        <f t="shared" si="1666"/>
        <v>26</v>
      </c>
      <c r="E10652" s="334">
        <v>0</v>
      </c>
      <c r="F10652" s="334">
        <v>0</v>
      </c>
      <c r="G10652" s="334">
        <v>0.1</v>
      </c>
      <c r="H10652" s="334">
        <v>0</v>
      </c>
      <c r="I10652" s="334">
        <v>0</v>
      </c>
      <c r="J10652" s="334">
        <v>0</v>
      </c>
      <c r="K10652" s="334">
        <v>0</v>
      </c>
      <c r="L10652" s="334">
        <v>0</v>
      </c>
      <c r="M10652" s="334">
        <v>0</v>
      </c>
      <c r="N10652" s="334">
        <v>0</v>
      </c>
      <c r="O10652" s="334">
        <v>0</v>
      </c>
      <c r="P10652" s="334">
        <v>0</v>
      </c>
      <c r="Q10652" s="334">
        <v>0</v>
      </c>
      <c r="R10652" s="334">
        <v>0</v>
      </c>
      <c r="S10652" s="334">
        <v>0</v>
      </c>
      <c r="T10652" s="334">
        <v>0</v>
      </c>
      <c r="U10652" s="334">
        <v>0</v>
      </c>
      <c r="V10652" s="334">
        <v>0</v>
      </c>
      <c r="W10652" s="334">
        <v>0</v>
      </c>
      <c r="X10652" s="334">
        <v>0.1</v>
      </c>
      <c r="Y10652" s="334">
        <v>0</v>
      </c>
      <c r="Z10652" s="334">
        <v>0</v>
      </c>
      <c r="AA10652" s="334">
        <v>0</v>
      </c>
      <c r="AB10652" s="334">
        <v>0</v>
      </c>
      <c r="AD10652" s="334">
        <v>0.2</v>
      </c>
      <c r="AE10652" s="334">
        <f t="shared" si="1667"/>
        <v>0.2</v>
      </c>
      <c r="AF10652" s="334">
        <f t="shared" si="1668"/>
        <v>0.2</v>
      </c>
      <c r="AG10652" s="340">
        <f t="shared" si="1669"/>
        <v>0</v>
      </c>
      <c r="AI10652" s="340">
        <f t="shared" si="1671"/>
        <v>0</v>
      </c>
      <c r="AJ10652" s="340">
        <f t="shared" si="1671"/>
        <v>0</v>
      </c>
      <c r="AK10652" s="340">
        <f t="shared" si="1671"/>
        <v>0</v>
      </c>
      <c r="AL10652" s="340">
        <f t="shared" si="1671"/>
        <v>0</v>
      </c>
      <c r="AM10652" s="340">
        <f t="shared" si="1671"/>
        <v>0</v>
      </c>
    </row>
    <row r="10653" spans="1:39" x14ac:dyDescent="0.35">
      <c r="A10653" s="337">
        <v>32566</v>
      </c>
      <c r="B10653" s="338">
        <f t="shared" si="1664"/>
        <v>1989</v>
      </c>
      <c r="C10653" s="338">
        <f t="shared" si="1665"/>
        <v>2</v>
      </c>
      <c r="D10653" s="338">
        <f t="shared" si="1666"/>
        <v>27</v>
      </c>
      <c r="E10653" s="334">
        <v>0</v>
      </c>
      <c r="F10653" s="334">
        <v>0</v>
      </c>
      <c r="G10653" s="334">
        <v>0</v>
      </c>
      <c r="H10653" s="334">
        <v>0</v>
      </c>
      <c r="I10653" s="334">
        <v>0</v>
      </c>
      <c r="J10653" s="334">
        <v>0</v>
      </c>
      <c r="K10653" s="334">
        <v>0.1</v>
      </c>
      <c r="L10653" s="334">
        <v>0</v>
      </c>
      <c r="M10653" s="334">
        <v>0</v>
      </c>
      <c r="N10653" s="334">
        <v>0</v>
      </c>
      <c r="O10653" s="334">
        <v>0.1</v>
      </c>
      <c r="P10653" s="334">
        <v>0</v>
      </c>
      <c r="Q10653" s="334">
        <v>0</v>
      </c>
      <c r="R10653" s="334">
        <v>0</v>
      </c>
      <c r="S10653" s="334">
        <v>0.1</v>
      </c>
      <c r="T10653" s="334">
        <v>0</v>
      </c>
      <c r="U10653" s="334">
        <v>0</v>
      </c>
      <c r="V10653" s="334">
        <v>0</v>
      </c>
      <c r="W10653" s="334">
        <v>0.1</v>
      </c>
      <c r="X10653" s="334">
        <v>0</v>
      </c>
      <c r="Y10653" s="334">
        <v>0</v>
      </c>
      <c r="Z10653" s="334">
        <v>0</v>
      </c>
      <c r="AA10653" s="334">
        <v>0</v>
      </c>
      <c r="AB10653" s="334">
        <v>0</v>
      </c>
      <c r="AD10653" s="334">
        <v>0.4</v>
      </c>
      <c r="AE10653" s="334">
        <f t="shared" si="1667"/>
        <v>0.4</v>
      </c>
      <c r="AF10653" s="334">
        <f t="shared" si="1668"/>
        <v>0.4</v>
      </c>
      <c r="AG10653" s="340">
        <f t="shared" si="1669"/>
        <v>0</v>
      </c>
      <c r="AI10653" s="340">
        <f t="shared" si="1671"/>
        <v>0</v>
      </c>
      <c r="AJ10653" s="340">
        <f t="shared" si="1671"/>
        <v>0</v>
      </c>
      <c r="AK10653" s="340">
        <f t="shared" si="1671"/>
        <v>0</v>
      </c>
      <c r="AL10653" s="340">
        <f t="shared" si="1671"/>
        <v>0</v>
      </c>
      <c r="AM10653" s="340">
        <f t="shared" si="1671"/>
        <v>0</v>
      </c>
    </row>
    <row r="10654" spans="1:39" x14ac:dyDescent="0.35">
      <c r="A10654" s="337">
        <v>32567</v>
      </c>
      <c r="B10654" s="338">
        <f t="shared" si="1664"/>
        <v>1989</v>
      </c>
      <c r="C10654" s="338">
        <f t="shared" si="1665"/>
        <v>2</v>
      </c>
      <c r="D10654" s="338">
        <f t="shared" si="1666"/>
        <v>28</v>
      </c>
      <c r="E10654" s="334">
        <v>0</v>
      </c>
      <c r="F10654" s="334">
        <v>0</v>
      </c>
      <c r="G10654" s="334">
        <v>0</v>
      </c>
      <c r="H10654" s="334">
        <v>0</v>
      </c>
      <c r="I10654" s="334">
        <v>0</v>
      </c>
      <c r="J10654" s="334">
        <v>0</v>
      </c>
      <c r="K10654" s="334">
        <v>0</v>
      </c>
      <c r="L10654" s="334">
        <v>0</v>
      </c>
      <c r="M10654" s="334">
        <v>0</v>
      </c>
      <c r="N10654" s="334">
        <v>0</v>
      </c>
      <c r="O10654" s="334">
        <v>0</v>
      </c>
      <c r="P10654" s="334">
        <v>0</v>
      </c>
      <c r="Q10654" s="334">
        <v>0</v>
      </c>
      <c r="R10654" s="334">
        <v>0</v>
      </c>
      <c r="S10654" s="334">
        <v>0</v>
      </c>
      <c r="T10654" s="334">
        <v>0</v>
      </c>
      <c r="U10654" s="334">
        <v>0</v>
      </c>
      <c r="V10654" s="334">
        <v>0</v>
      </c>
      <c r="W10654" s="334">
        <v>0</v>
      </c>
      <c r="X10654" s="334">
        <v>0</v>
      </c>
      <c r="Y10654" s="334">
        <v>0</v>
      </c>
      <c r="Z10654" s="334">
        <v>0</v>
      </c>
      <c r="AA10654" s="334">
        <v>0</v>
      </c>
      <c r="AB10654" s="334">
        <v>0</v>
      </c>
      <c r="AD10654" s="334">
        <v>0</v>
      </c>
      <c r="AE10654" s="334">
        <f t="shared" si="1667"/>
        <v>0</v>
      </c>
      <c r="AF10654" s="334">
        <f t="shared" si="1668"/>
        <v>0</v>
      </c>
      <c r="AG10654" s="340">
        <f t="shared" si="1669"/>
        <v>0</v>
      </c>
      <c r="AI10654" s="340">
        <f t="shared" si="1671"/>
        <v>0</v>
      </c>
      <c r="AJ10654" s="340">
        <f t="shared" si="1671"/>
        <v>0</v>
      </c>
      <c r="AK10654" s="340">
        <f t="shared" si="1671"/>
        <v>0</v>
      </c>
      <c r="AL10654" s="340">
        <f t="shared" si="1671"/>
        <v>0</v>
      </c>
      <c r="AM10654" s="340">
        <f t="shared" si="1671"/>
        <v>0</v>
      </c>
    </row>
    <row r="10655" spans="1:39" x14ac:dyDescent="0.35">
      <c r="A10655" s="337">
        <v>32568</v>
      </c>
      <c r="B10655" s="338">
        <f t="shared" si="1664"/>
        <v>1989</v>
      </c>
      <c r="C10655" s="338">
        <f t="shared" si="1665"/>
        <v>3</v>
      </c>
      <c r="D10655" s="338">
        <f t="shared" si="1666"/>
        <v>1</v>
      </c>
      <c r="E10655" s="334">
        <v>0</v>
      </c>
      <c r="F10655" s="334">
        <v>0</v>
      </c>
      <c r="G10655" s="334">
        <v>0</v>
      </c>
      <c r="H10655" s="334">
        <v>0</v>
      </c>
      <c r="I10655" s="334">
        <v>0</v>
      </c>
      <c r="J10655" s="334">
        <v>0</v>
      </c>
      <c r="K10655" s="334">
        <v>0</v>
      </c>
      <c r="L10655" s="334">
        <v>0</v>
      </c>
      <c r="M10655" s="334">
        <v>0</v>
      </c>
      <c r="N10655" s="334">
        <v>0</v>
      </c>
      <c r="O10655" s="334">
        <v>0</v>
      </c>
      <c r="P10655" s="334">
        <v>0</v>
      </c>
      <c r="Q10655" s="334">
        <v>0</v>
      </c>
      <c r="R10655" s="334">
        <v>0</v>
      </c>
      <c r="S10655" s="334">
        <v>0</v>
      </c>
      <c r="T10655" s="334">
        <v>0</v>
      </c>
      <c r="U10655" s="334">
        <v>0</v>
      </c>
      <c r="V10655" s="334">
        <v>0</v>
      </c>
      <c r="W10655" s="334">
        <v>0</v>
      </c>
      <c r="X10655" s="334">
        <v>0</v>
      </c>
      <c r="Y10655" s="334">
        <v>0</v>
      </c>
      <c r="Z10655" s="334">
        <v>0</v>
      </c>
      <c r="AA10655" s="334">
        <v>0</v>
      </c>
      <c r="AB10655" s="334">
        <v>0</v>
      </c>
      <c r="AD10655" s="334">
        <v>0</v>
      </c>
      <c r="AE10655" s="334">
        <f t="shared" si="1667"/>
        <v>0</v>
      </c>
      <c r="AF10655" s="334">
        <f t="shared" si="1668"/>
        <v>0</v>
      </c>
      <c r="AG10655" s="340">
        <f t="shared" si="1669"/>
        <v>0</v>
      </c>
      <c r="AI10655" s="340">
        <f t="shared" si="1671"/>
        <v>0</v>
      </c>
      <c r="AJ10655" s="340">
        <f t="shared" si="1671"/>
        <v>0</v>
      </c>
      <c r="AK10655" s="340">
        <f t="shared" si="1671"/>
        <v>0</v>
      </c>
      <c r="AL10655" s="340">
        <f t="shared" si="1671"/>
        <v>0</v>
      </c>
      <c r="AM10655" s="340">
        <f t="shared" si="1671"/>
        <v>0</v>
      </c>
    </row>
    <row r="10656" spans="1:39" x14ac:dyDescent="0.35">
      <c r="A10656" s="337">
        <v>32569</v>
      </c>
      <c r="B10656" s="338">
        <f t="shared" si="1664"/>
        <v>1989</v>
      </c>
      <c r="C10656" s="338">
        <f t="shared" si="1665"/>
        <v>3</v>
      </c>
      <c r="D10656" s="338">
        <f t="shared" si="1666"/>
        <v>2</v>
      </c>
      <c r="E10656" s="334">
        <v>0</v>
      </c>
      <c r="F10656" s="334">
        <v>0</v>
      </c>
      <c r="G10656" s="334">
        <v>0</v>
      </c>
      <c r="H10656" s="334">
        <v>0</v>
      </c>
      <c r="I10656" s="334">
        <v>0</v>
      </c>
      <c r="J10656" s="334">
        <v>0</v>
      </c>
      <c r="K10656" s="334">
        <v>0</v>
      </c>
      <c r="L10656" s="334">
        <v>0</v>
      </c>
      <c r="M10656" s="334">
        <v>0</v>
      </c>
      <c r="N10656" s="334">
        <v>0</v>
      </c>
      <c r="O10656" s="334">
        <v>0</v>
      </c>
      <c r="P10656" s="334">
        <v>0</v>
      </c>
      <c r="Q10656" s="334">
        <v>0</v>
      </c>
      <c r="R10656" s="334">
        <v>0</v>
      </c>
      <c r="S10656" s="334">
        <v>0</v>
      </c>
      <c r="T10656" s="334">
        <v>0</v>
      </c>
      <c r="U10656" s="334">
        <v>0</v>
      </c>
      <c r="V10656" s="334">
        <v>0</v>
      </c>
      <c r="W10656" s="334">
        <v>0</v>
      </c>
      <c r="X10656" s="334">
        <v>0</v>
      </c>
      <c r="Y10656" s="334">
        <v>0</v>
      </c>
      <c r="Z10656" s="334">
        <v>0</v>
      </c>
      <c r="AA10656" s="334">
        <v>0</v>
      </c>
      <c r="AB10656" s="334">
        <v>0</v>
      </c>
      <c r="AD10656" s="334">
        <v>0</v>
      </c>
      <c r="AE10656" s="334">
        <f t="shared" si="1667"/>
        <v>0</v>
      </c>
      <c r="AF10656" s="334">
        <f t="shared" si="1668"/>
        <v>0</v>
      </c>
      <c r="AG10656" s="340">
        <f t="shared" si="1669"/>
        <v>0</v>
      </c>
      <c r="AI10656" s="340">
        <f t="shared" si="1671"/>
        <v>0</v>
      </c>
      <c r="AJ10656" s="340">
        <f t="shared" si="1671"/>
        <v>0</v>
      </c>
      <c r="AK10656" s="340">
        <f t="shared" si="1671"/>
        <v>0</v>
      </c>
      <c r="AL10656" s="340">
        <f t="shared" si="1671"/>
        <v>0</v>
      </c>
      <c r="AM10656" s="340">
        <f t="shared" si="1671"/>
        <v>0</v>
      </c>
    </row>
    <row r="10657" spans="1:39" x14ac:dyDescent="0.35">
      <c r="A10657" s="337">
        <v>32570</v>
      </c>
      <c r="B10657" s="338">
        <f t="shared" si="1664"/>
        <v>1989</v>
      </c>
      <c r="C10657" s="338">
        <f t="shared" si="1665"/>
        <v>3</v>
      </c>
      <c r="D10657" s="338">
        <f t="shared" si="1666"/>
        <v>3</v>
      </c>
      <c r="E10657" s="334">
        <v>0</v>
      </c>
      <c r="F10657" s="334">
        <v>0</v>
      </c>
      <c r="G10657" s="334">
        <v>0</v>
      </c>
      <c r="H10657" s="334">
        <v>0</v>
      </c>
      <c r="I10657" s="334">
        <v>0</v>
      </c>
      <c r="J10657" s="334">
        <v>0</v>
      </c>
      <c r="K10657" s="334">
        <v>0</v>
      </c>
      <c r="L10657" s="334">
        <v>0</v>
      </c>
      <c r="M10657" s="334">
        <v>0</v>
      </c>
      <c r="N10657" s="334">
        <v>0</v>
      </c>
      <c r="O10657" s="334">
        <v>0</v>
      </c>
      <c r="P10657" s="334">
        <v>0</v>
      </c>
      <c r="Q10657" s="334">
        <v>0</v>
      </c>
      <c r="R10657" s="334">
        <v>0</v>
      </c>
      <c r="S10657" s="334">
        <v>0</v>
      </c>
      <c r="T10657" s="334">
        <v>0</v>
      </c>
      <c r="U10657" s="334">
        <v>0</v>
      </c>
      <c r="V10657" s="334">
        <v>0</v>
      </c>
      <c r="W10657" s="334">
        <v>0</v>
      </c>
      <c r="X10657" s="334">
        <v>0</v>
      </c>
      <c r="Y10657" s="334">
        <v>0</v>
      </c>
      <c r="Z10657" s="334">
        <v>0</v>
      </c>
      <c r="AA10657" s="334">
        <v>0</v>
      </c>
      <c r="AB10657" s="334">
        <v>0</v>
      </c>
      <c r="AD10657" s="334">
        <v>0</v>
      </c>
      <c r="AE10657" s="334">
        <f t="shared" si="1667"/>
        <v>0</v>
      </c>
      <c r="AF10657" s="334">
        <f t="shared" si="1668"/>
        <v>0</v>
      </c>
      <c r="AG10657" s="340">
        <f t="shared" si="1669"/>
        <v>0</v>
      </c>
      <c r="AI10657" s="340">
        <f t="shared" si="1671"/>
        <v>0</v>
      </c>
      <c r="AJ10657" s="340">
        <f t="shared" si="1671"/>
        <v>0</v>
      </c>
      <c r="AK10657" s="340">
        <f t="shared" si="1671"/>
        <v>0</v>
      </c>
      <c r="AL10657" s="340">
        <f t="shared" si="1671"/>
        <v>0</v>
      </c>
      <c r="AM10657" s="340">
        <f t="shared" si="1671"/>
        <v>0</v>
      </c>
    </row>
    <row r="10658" spans="1:39" x14ac:dyDescent="0.35">
      <c r="A10658" s="337">
        <v>32571</v>
      </c>
      <c r="B10658" s="338">
        <f t="shared" si="1664"/>
        <v>1989</v>
      </c>
      <c r="C10658" s="338">
        <f t="shared" si="1665"/>
        <v>3</v>
      </c>
      <c r="D10658" s="338">
        <f t="shared" si="1666"/>
        <v>4</v>
      </c>
      <c r="E10658" s="334">
        <v>0</v>
      </c>
      <c r="F10658" s="334">
        <v>0</v>
      </c>
      <c r="G10658" s="334">
        <v>0</v>
      </c>
      <c r="H10658" s="334">
        <v>0</v>
      </c>
      <c r="I10658" s="334">
        <v>0</v>
      </c>
      <c r="J10658" s="334">
        <v>0</v>
      </c>
      <c r="K10658" s="334">
        <v>0</v>
      </c>
      <c r="L10658" s="334">
        <v>0</v>
      </c>
      <c r="M10658" s="334">
        <v>0</v>
      </c>
      <c r="N10658" s="334">
        <v>0</v>
      </c>
      <c r="O10658" s="334">
        <v>0</v>
      </c>
      <c r="P10658" s="334">
        <v>0</v>
      </c>
      <c r="Q10658" s="334">
        <v>0</v>
      </c>
      <c r="R10658" s="334">
        <v>0</v>
      </c>
      <c r="S10658" s="334">
        <v>0</v>
      </c>
      <c r="T10658" s="334">
        <v>0</v>
      </c>
      <c r="U10658" s="334">
        <v>0</v>
      </c>
      <c r="V10658" s="334">
        <v>0</v>
      </c>
      <c r="W10658" s="334">
        <v>0</v>
      </c>
      <c r="X10658" s="334">
        <v>0</v>
      </c>
      <c r="Y10658" s="334">
        <v>0</v>
      </c>
      <c r="Z10658" s="334">
        <v>0</v>
      </c>
      <c r="AA10658" s="334">
        <v>0</v>
      </c>
      <c r="AB10658" s="334">
        <v>0</v>
      </c>
      <c r="AD10658" s="334">
        <v>0</v>
      </c>
      <c r="AE10658" s="334">
        <f t="shared" si="1667"/>
        <v>0</v>
      </c>
      <c r="AF10658" s="334">
        <f t="shared" si="1668"/>
        <v>0</v>
      </c>
      <c r="AG10658" s="340">
        <f t="shared" si="1669"/>
        <v>0</v>
      </c>
      <c r="AI10658" s="340">
        <f t="shared" si="1671"/>
        <v>0</v>
      </c>
      <c r="AJ10658" s="340">
        <f t="shared" si="1671"/>
        <v>0</v>
      </c>
      <c r="AK10658" s="340">
        <f t="shared" si="1671"/>
        <v>0</v>
      </c>
      <c r="AL10658" s="340">
        <f t="shared" si="1671"/>
        <v>0</v>
      </c>
      <c r="AM10658" s="340">
        <f t="shared" si="1671"/>
        <v>0</v>
      </c>
    </row>
    <row r="10659" spans="1:39" x14ac:dyDescent="0.35">
      <c r="A10659" s="337">
        <v>32572</v>
      </c>
      <c r="B10659" s="338">
        <f t="shared" si="1664"/>
        <v>1989</v>
      </c>
      <c r="C10659" s="338">
        <f t="shared" si="1665"/>
        <v>3</v>
      </c>
      <c r="D10659" s="338">
        <f t="shared" si="1666"/>
        <v>5</v>
      </c>
      <c r="E10659" s="334">
        <v>0</v>
      </c>
      <c r="F10659" s="334">
        <v>0</v>
      </c>
      <c r="G10659" s="334">
        <v>0</v>
      </c>
      <c r="H10659" s="334">
        <v>0</v>
      </c>
      <c r="I10659" s="334">
        <v>0</v>
      </c>
      <c r="J10659" s="334">
        <v>0</v>
      </c>
      <c r="K10659" s="334">
        <v>0</v>
      </c>
      <c r="L10659" s="334">
        <v>0</v>
      </c>
      <c r="M10659" s="334">
        <v>0</v>
      </c>
      <c r="N10659" s="334">
        <v>0</v>
      </c>
      <c r="O10659" s="334">
        <v>0</v>
      </c>
      <c r="P10659" s="334">
        <v>0</v>
      </c>
      <c r="Q10659" s="334">
        <v>0</v>
      </c>
      <c r="R10659" s="334">
        <v>0</v>
      </c>
      <c r="S10659" s="334">
        <v>0</v>
      </c>
      <c r="T10659" s="334">
        <v>0</v>
      </c>
      <c r="U10659" s="334">
        <v>0</v>
      </c>
      <c r="V10659" s="334">
        <v>0</v>
      </c>
      <c r="W10659" s="334">
        <v>0</v>
      </c>
      <c r="X10659" s="334">
        <v>0</v>
      </c>
      <c r="Y10659" s="334">
        <v>0</v>
      </c>
      <c r="Z10659" s="334">
        <v>0</v>
      </c>
      <c r="AA10659" s="334">
        <v>0</v>
      </c>
      <c r="AB10659" s="334">
        <v>0</v>
      </c>
      <c r="AD10659" s="334">
        <v>0</v>
      </c>
      <c r="AE10659" s="334">
        <f t="shared" si="1667"/>
        <v>0</v>
      </c>
      <c r="AF10659" s="334">
        <f t="shared" si="1668"/>
        <v>0</v>
      </c>
      <c r="AG10659" s="340">
        <f t="shared" si="1669"/>
        <v>0</v>
      </c>
      <c r="AI10659" s="340">
        <f t="shared" si="1671"/>
        <v>0</v>
      </c>
      <c r="AJ10659" s="340">
        <f t="shared" si="1671"/>
        <v>0</v>
      </c>
      <c r="AK10659" s="340">
        <f t="shared" si="1671"/>
        <v>0</v>
      </c>
      <c r="AL10659" s="340">
        <f t="shared" si="1671"/>
        <v>0</v>
      </c>
      <c r="AM10659" s="340">
        <f t="shared" si="1671"/>
        <v>0</v>
      </c>
    </row>
    <row r="10660" spans="1:39" x14ac:dyDescent="0.35">
      <c r="A10660" s="337">
        <v>32573</v>
      </c>
      <c r="B10660" s="338">
        <f t="shared" si="1664"/>
        <v>1989</v>
      </c>
      <c r="C10660" s="338">
        <f t="shared" si="1665"/>
        <v>3</v>
      </c>
      <c r="D10660" s="338">
        <f t="shared" si="1666"/>
        <v>6</v>
      </c>
      <c r="E10660" s="334">
        <v>0</v>
      </c>
      <c r="F10660" s="334">
        <v>0</v>
      </c>
      <c r="G10660" s="334">
        <v>0</v>
      </c>
      <c r="H10660" s="334">
        <v>0</v>
      </c>
      <c r="I10660" s="334">
        <v>0</v>
      </c>
      <c r="J10660" s="334">
        <v>0</v>
      </c>
      <c r="K10660" s="334">
        <v>0</v>
      </c>
      <c r="L10660" s="334">
        <v>0</v>
      </c>
      <c r="M10660" s="334">
        <v>0</v>
      </c>
      <c r="N10660" s="334">
        <v>0</v>
      </c>
      <c r="O10660" s="334">
        <v>0</v>
      </c>
      <c r="P10660" s="334">
        <v>0</v>
      </c>
      <c r="Q10660" s="334">
        <v>0</v>
      </c>
      <c r="R10660" s="334">
        <v>0</v>
      </c>
      <c r="S10660" s="334">
        <v>0</v>
      </c>
      <c r="T10660" s="334">
        <v>0</v>
      </c>
      <c r="U10660" s="334">
        <v>0</v>
      </c>
      <c r="V10660" s="334">
        <v>0</v>
      </c>
      <c r="W10660" s="334">
        <v>0</v>
      </c>
      <c r="X10660" s="334">
        <v>0</v>
      </c>
      <c r="Y10660" s="334">
        <v>0</v>
      </c>
      <c r="Z10660" s="334">
        <v>0</v>
      </c>
      <c r="AA10660" s="334">
        <v>0</v>
      </c>
      <c r="AB10660" s="334">
        <v>0</v>
      </c>
      <c r="AD10660" s="334">
        <v>0</v>
      </c>
      <c r="AE10660" s="334">
        <f t="shared" si="1667"/>
        <v>0</v>
      </c>
      <c r="AF10660" s="334">
        <f t="shared" si="1668"/>
        <v>0</v>
      </c>
      <c r="AG10660" s="340">
        <f t="shared" si="1669"/>
        <v>0</v>
      </c>
      <c r="AI10660" s="340">
        <f t="shared" ref="AI10660:AM10675" si="1672">IF($C10660=AI$1,$AF10660,0)</f>
        <v>0</v>
      </c>
      <c r="AJ10660" s="340">
        <f t="shared" si="1672"/>
        <v>0</v>
      </c>
      <c r="AK10660" s="340">
        <f t="shared" si="1672"/>
        <v>0</v>
      </c>
      <c r="AL10660" s="340">
        <f t="shared" si="1672"/>
        <v>0</v>
      </c>
      <c r="AM10660" s="340">
        <f t="shared" si="1672"/>
        <v>0</v>
      </c>
    </row>
    <row r="10661" spans="1:39" x14ac:dyDescent="0.35">
      <c r="A10661" s="337">
        <v>32574</v>
      </c>
      <c r="B10661" s="338">
        <f t="shared" si="1664"/>
        <v>1989</v>
      </c>
      <c r="C10661" s="338">
        <f t="shared" si="1665"/>
        <v>3</v>
      </c>
      <c r="D10661" s="338">
        <f t="shared" si="1666"/>
        <v>7</v>
      </c>
      <c r="E10661" s="334">
        <v>0</v>
      </c>
      <c r="F10661" s="334">
        <v>0</v>
      </c>
      <c r="G10661" s="334">
        <v>0</v>
      </c>
      <c r="H10661" s="334">
        <v>0</v>
      </c>
      <c r="I10661" s="334">
        <v>0</v>
      </c>
      <c r="J10661" s="334">
        <v>0</v>
      </c>
      <c r="K10661" s="334">
        <v>0</v>
      </c>
      <c r="L10661" s="334">
        <v>0</v>
      </c>
      <c r="M10661" s="334">
        <v>0</v>
      </c>
      <c r="N10661" s="334">
        <v>0</v>
      </c>
      <c r="O10661" s="334">
        <v>0</v>
      </c>
      <c r="P10661" s="334">
        <v>0</v>
      </c>
      <c r="Q10661" s="334">
        <v>0</v>
      </c>
      <c r="R10661" s="334">
        <v>0</v>
      </c>
      <c r="S10661" s="334">
        <v>0</v>
      </c>
      <c r="T10661" s="334">
        <v>0</v>
      </c>
      <c r="U10661" s="334">
        <v>0</v>
      </c>
      <c r="V10661" s="334">
        <v>0</v>
      </c>
      <c r="W10661" s="334">
        <v>0</v>
      </c>
      <c r="X10661" s="334">
        <v>0</v>
      </c>
      <c r="Y10661" s="334">
        <v>0</v>
      </c>
      <c r="Z10661" s="334">
        <v>0</v>
      </c>
      <c r="AA10661" s="334">
        <v>0</v>
      </c>
      <c r="AB10661" s="334">
        <v>0</v>
      </c>
      <c r="AD10661" s="334">
        <v>0</v>
      </c>
      <c r="AE10661" s="334">
        <f t="shared" si="1667"/>
        <v>0</v>
      </c>
      <c r="AF10661" s="334">
        <f t="shared" si="1668"/>
        <v>0</v>
      </c>
      <c r="AG10661" s="340">
        <f t="shared" si="1669"/>
        <v>0</v>
      </c>
      <c r="AI10661" s="340">
        <f t="shared" si="1672"/>
        <v>0</v>
      </c>
      <c r="AJ10661" s="340">
        <f t="shared" si="1672"/>
        <v>0</v>
      </c>
      <c r="AK10661" s="340">
        <f t="shared" si="1672"/>
        <v>0</v>
      </c>
      <c r="AL10661" s="340">
        <f t="shared" si="1672"/>
        <v>0</v>
      </c>
      <c r="AM10661" s="340">
        <f t="shared" si="1672"/>
        <v>0</v>
      </c>
    </row>
    <row r="10662" spans="1:39" x14ac:dyDescent="0.35">
      <c r="A10662" s="337">
        <v>32575</v>
      </c>
      <c r="B10662" s="338">
        <f t="shared" si="1664"/>
        <v>1989</v>
      </c>
      <c r="C10662" s="338">
        <f t="shared" si="1665"/>
        <v>3</v>
      </c>
      <c r="D10662" s="338">
        <f t="shared" si="1666"/>
        <v>8</v>
      </c>
      <c r="E10662" s="334">
        <v>0</v>
      </c>
      <c r="F10662" s="334">
        <v>0</v>
      </c>
      <c r="G10662" s="334">
        <v>0</v>
      </c>
      <c r="H10662" s="334">
        <v>0</v>
      </c>
      <c r="I10662" s="334">
        <v>0</v>
      </c>
      <c r="J10662" s="334">
        <v>0</v>
      </c>
      <c r="K10662" s="334">
        <v>0</v>
      </c>
      <c r="L10662" s="334">
        <v>0</v>
      </c>
      <c r="M10662" s="334">
        <v>0</v>
      </c>
      <c r="N10662" s="334">
        <v>0</v>
      </c>
      <c r="O10662" s="334">
        <v>0</v>
      </c>
      <c r="P10662" s="334">
        <v>0</v>
      </c>
      <c r="Q10662" s="334">
        <v>0</v>
      </c>
      <c r="R10662" s="334">
        <v>0</v>
      </c>
      <c r="S10662" s="334">
        <v>0</v>
      </c>
      <c r="T10662" s="334">
        <v>0</v>
      </c>
      <c r="U10662" s="334">
        <v>0</v>
      </c>
      <c r="V10662" s="334">
        <v>0</v>
      </c>
      <c r="W10662" s="334">
        <v>0</v>
      </c>
      <c r="X10662" s="334">
        <v>0</v>
      </c>
      <c r="Y10662" s="334">
        <v>0</v>
      </c>
      <c r="Z10662" s="334">
        <v>0</v>
      </c>
      <c r="AA10662" s="334">
        <v>0</v>
      </c>
      <c r="AB10662" s="334">
        <v>0</v>
      </c>
      <c r="AD10662" s="334">
        <v>0</v>
      </c>
      <c r="AE10662" s="334">
        <f t="shared" si="1667"/>
        <v>0</v>
      </c>
      <c r="AF10662" s="334">
        <f t="shared" si="1668"/>
        <v>0</v>
      </c>
      <c r="AG10662" s="340">
        <f t="shared" si="1669"/>
        <v>0</v>
      </c>
      <c r="AI10662" s="340">
        <f t="shared" si="1672"/>
        <v>0</v>
      </c>
      <c r="AJ10662" s="340">
        <f t="shared" si="1672"/>
        <v>0</v>
      </c>
      <c r="AK10662" s="340">
        <f t="shared" si="1672"/>
        <v>0</v>
      </c>
      <c r="AL10662" s="340">
        <f t="shared" si="1672"/>
        <v>0</v>
      </c>
      <c r="AM10662" s="340">
        <f t="shared" si="1672"/>
        <v>0</v>
      </c>
    </row>
    <row r="10663" spans="1:39" x14ac:dyDescent="0.35">
      <c r="A10663" s="337">
        <v>32576</v>
      </c>
      <c r="B10663" s="338">
        <f t="shared" si="1664"/>
        <v>1989</v>
      </c>
      <c r="C10663" s="338">
        <f t="shared" si="1665"/>
        <v>3</v>
      </c>
      <c r="D10663" s="338">
        <f t="shared" si="1666"/>
        <v>9</v>
      </c>
      <c r="E10663" s="334">
        <v>0</v>
      </c>
      <c r="F10663" s="334">
        <v>0</v>
      </c>
      <c r="G10663" s="334">
        <v>0</v>
      </c>
      <c r="H10663" s="334">
        <v>0</v>
      </c>
      <c r="I10663" s="334">
        <v>0</v>
      </c>
      <c r="J10663" s="334">
        <v>0</v>
      </c>
      <c r="K10663" s="334">
        <v>0</v>
      </c>
      <c r="L10663" s="334">
        <v>0</v>
      </c>
      <c r="M10663" s="334">
        <v>0</v>
      </c>
      <c r="N10663" s="334">
        <v>0</v>
      </c>
      <c r="O10663" s="334">
        <v>0</v>
      </c>
      <c r="P10663" s="334">
        <v>0</v>
      </c>
      <c r="Q10663" s="334">
        <v>0</v>
      </c>
      <c r="R10663" s="334">
        <v>0</v>
      </c>
      <c r="S10663" s="334">
        <v>0</v>
      </c>
      <c r="T10663" s="334">
        <v>0</v>
      </c>
      <c r="U10663" s="334">
        <v>0</v>
      </c>
      <c r="V10663" s="334">
        <v>0</v>
      </c>
      <c r="W10663" s="334">
        <v>0.1</v>
      </c>
      <c r="X10663" s="334">
        <v>0.1</v>
      </c>
      <c r="Y10663" s="334">
        <v>0</v>
      </c>
      <c r="Z10663" s="334">
        <v>0</v>
      </c>
      <c r="AA10663" s="334">
        <v>0</v>
      </c>
      <c r="AB10663" s="334">
        <v>0</v>
      </c>
      <c r="AD10663" s="334">
        <v>0.2</v>
      </c>
      <c r="AE10663" s="334">
        <f t="shared" si="1667"/>
        <v>0.2</v>
      </c>
      <c r="AF10663" s="334">
        <f t="shared" si="1668"/>
        <v>0.2</v>
      </c>
      <c r="AG10663" s="340">
        <f t="shared" si="1669"/>
        <v>0</v>
      </c>
      <c r="AI10663" s="340">
        <f t="shared" si="1672"/>
        <v>0</v>
      </c>
      <c r="AJ10663" s="340">
        <f t="shared" si="1672"/>
        <v>0</v>
      </c>
      <c r="AK10663" s="340">
        <f t="shared" si="1672"/>
        <v>0</v>
      </c>
      <c r="AL10663" s="340">
        <f t="shared" si="1672"/>
        <v>0</v>
      </c>
      <c r="AM10663" s="340">
        <f t="shared" si="1672"/>
        <v>0</v>
      </c>
    </row>
    <row r="10664" spans="1:39" x14ac:dyDescent="0.35">
      <c r="A10664" s="337">
        <v>32577</v>
      </c>
      <c r="B10664" s="338">
        <f t="shared" si="1664"/>
        <v>1989</v>
      </c>
      <c r="C10664" s="338">
        <f t="shared" si="1665"/>
        <v>3</v>
      </c>
      <c r="D10664" s="338">
        <f t="shared" si="1666"/>
        <v>10</v>
      </c>
      <c r="E10664" s="334">
        <v>0</v>
      </c>
      <c r="F10664" s="334">
        <v>0</v>
      </c>
      <c r="G10664" s="334">
        <v>0</v>
      </c>
      <c r="H10664" s="334">
        <v>0</v>
      </c>
      <c r="I10664" s="334">
        <v>0</v>
      </c>
      <c r="J10664" s="334">
        <v>0</v>
      </c>
      <c r="K10664" s="334">
        <v>0</v>
      </c>
      <c r="L10664" s="334">
        <v>0</v>
      </c>
      <c r="M10664" s="334">
        <v>0</v>
      </c>
      <c r="N10664" s="334">
        <v>0</v>
      </c>
      <c r="O10664" s="334">
        <v>0</v>
      </c>
      <c r="P10664" s="334">
        <v>0</v>
      </c>
      <c r="Q10664" s="334">
        <v>0</v>
      </c>
      <c r="R10664" s="334">
        <v>0</v>
      </c>
      <c r="S10664" s="334">
        <v>0</v>
      </c>
      <c r="T10664" s="334">
        <v>0</v>
      </c>
      <c r="U10664" s="334">
        <v>0</v>
      </c>
      <c r="V10664" s="334">
        <v>0</v>
      </c>
      <c r="W10664" s="334">
        <v>0</v>
      </c>
      <c r="X10664" s="334">
        <v>0</v>
      </c>
      <c r="Y10664" s="334">
        <v>0</v>
      </c>
      <c r="Z10664" s="334">
        <v>0</v>
      </c>
      <c r="AA10664" s="334">
        <v>0</v>
      </c>
      <c r="AB10664" s="334">
        <v>0</v>
      </c>
      <c r="AD10664" s="334">
        <v>0</v>
      </c>
      <c r="AE10664" s="334">
        <f t="shared" si="1667"/>
        <v>0</v>
      </c>
      <c r="AF10664" s="334">
        <f t="shared" si="1668"/>
        <v>0</v>
      </c>
      <c r="AG10664" s="340">
        <f t="shared" si="1669"/>
        <v>0</v>
      </c>
      <c r="AI10664" s="340">
        <f t="shared" si="1672"/>
        <v>0</v>
      </c>
      <c r="AJ10664" s="340">
        <f t="shared" si="1672"/>
        <v>0</v>
      </c>
      <c r="AK10664" s="340">
        <f t="shared" si="1672"/>
        <v>0</v>
      </c>
      <c r="AL10664" s="340">
        <f t="shared" si="1672"/>
        <v>0</v>
      </c>
      <c r="AM10664" s="340">
        <f t="shared" si="1672"/>
        <v>0</v>
      </c>
    </row>
    <row r="10665" spans="1:39" x14ac:dyDescent="0.35">
      <c r="A10665" s="337">
        <v>32578</v>
      </c>
      <c r="B10665" s="338">
        <f t="shared" si="1664"/>
        <v>1989</v>
      </c>
      <c r="C10665" s="338">
        <f t="shared" si="1665"/>
        <v>3</v>
      </c>
      <c r="D10665" s="338">
        <f t="shared" si="1666"/>
        <v>11</v>
      </c>
      <c r="E10665" s="334">
        <v>0</v>
      </c>
      <c r="F10665" s="334">
        <v>0.1</v>
      </c>
      <c r="G10665" s="334">
        <v>0</v>
      </c>
      <c r="H10665" s="334">
        <v>0</v>
      </c>
      <c r="I10665" s="334">
        <v>0</v>
      </c>
      <c r="J10665" s="334">
        <v>0</v>
      </c>
      <c r="K10665" s="334">
        <v>0</v>
      </c>
      <c r="L10665" s="334">
        <v>0</v>
      </c>
      <c r="M10665" s="334">
        <v>0</v>
      </c>
      <c r="N10665" s="334">
        <v>0</v>
      </c>
      <c r="O10665" s="334">
        <v>0</v>
      </c>
      <c r="P10665" s="334">
        <v>0</v>
      </c>
      <c r="Q10665" s="334">
        <v>0.1</v>
      </c>
      <c r="R10665" s="334">
        <v>0</v>
      </c>
      <c r="S10665" s="334">
        <v>0.1</v>
      </c>
      <c r="T10665" s="334">
        <v>0</v>
      </c>
      <c r="U10665" s="334">
        <v>0</v>
      </c>
      <c r="V10665" s="334">
        <v>0</v>
      </c>
      <c r="W10665" s="334">
        <v>0.1</v>
      </c>
      <c r="X10665" s="334">
        <v>0</v>
      </c>
      <c r="Y10665" s="334">
        <v>0.1</v>
      </c>
      <c r="Z10665" s="334">
        <v>0</v>
      </c>
      <c r="AA10665" s="334">
        <v>0.1</v>
      </c>
      <c r="AB10665" s="334">
        <v>0</v>
      </c>
      <c r="AD10665" s="334">
        <v>0.6</v>
      </c>
      <c r="AE10665" s="334">
        <f t="shared" si="1667"/>
        <v>0.6</v>
      </c>
      <c r="AF10665" s="334">
        <f t="shared" si="1668"/>
        <v>0.6</v>
      </c>
      <c r="AG10665" s="340">
        <f t="shared" si="1669"/>
        <v>0</v>
      </c>
      <c r="AI10665" s="340">
        <f t="shared" si="1672"/>
        <v>0</v>
      </c>
      <c r="AJ10665" s="340">
        <f t="shared" si="1672"/>
        <v>0</v>
      </c>
      <c r="AK10665" s="340">
        <f t="shared" si="1672"/>
        <v>0</v>
      </c>
      <c r="AL10665" s="340">
        <f t="shared" si="1672"/>
        <v>0</v>
      </c>
      <c r="AM10665" s="340">
        <f t="shared" si="1672"/>
        <v>0</v>
      </c>
    </row>
    <row r="10666" spans="1:39" x14ac:dyDescent="0.35">
      <c r="A10666" s="337">
        <v>32579</v>
      </c>
      <c r="B10666" s="338">
        <f t="shared" si="1664"/>
        <v>1989</v>
      </c>
      <c r="C10666" s="338">
        <f t="shared" si="1665"/>
        <v>3</v>
      </c>
      <c r="D10666" s="338">
        <f t="shared" si="1666"/>
        <v>12</v>
      </c>
      <c r="E10666" s="334">
        <v>0</v>
      </c>
      <c r="F10666" s="334">
        <v>0.1</v>
      </c>
      <c r="G10666" s="334">
        <v>0</v>
      </c>
      <c r="H10666" s="334">
        <v>0</v>
      </c>
      <c r="I10666" s="334">
        <v>0</v>
      </c>
      <c r="J10666" s="334">
        <v>0.1</v>
      </c>
      <c r="K10666" s="334">
        <v>0</v>
      </c>
      <c r="L10666" s="334">
        <v>0</v>
      </c>
      <c r="M10666" s="334">
        <v>0</v>
      </c>
      <c r="N10666" s="334">
        <v>0</v>
      </c>
      <c r="O10666" s="334">
        <v>0</v>
      </c>
      <c r="P10666" s="334">
        <v>0</v>
      </c>
      <c r="Q10666" s="334">
        <v>0</v>
      </c>
      <c r="R10666" s="334">
        <v>0</v>
      </c>
      <c r="S10666" s="334">
        <v>0</v>
      </c>
      <c r="T10666" s="334">
        <v>0</v>
      </c>
      <c r="U10666" s="334">
        <v>0</v>
      </c>
      <c r="V10666" s="334">
        <v>0</v>
      </c>
      <c r="W10666" s="334">
        <v>0</v>
      </c>
      <c r="X10666" s="334">
        <v>0</v>
      </c>
      <c r="Y10666" s="334">
        <v>0</v>
      </c>
      <c r="Z10666" s="334">
        <v>0</v>
      </c>
      <c r="AA10666" s="334">
        <v>0</v>
      </c>
      <c r="AB10666" s="334">
        <v>0</v>
      </c>
      <c r="AD10666" s="334">
        <v>0.2</v>
      </c>
      <c r="AE10666" s="334">
        <f t="shared" si="1667"/>
        <v>0.2</v>
      </c>
      <c r="AF10666" s="334">
        <f t="shared" si="1668"/>
        <v>0.2</v>
      </c>
      <c r="AG10666" s="340">
        <f t="shared" si="1669"/>
        <v>0</v>
      </c>
      <c r="AI10666" s="340">
        <f t="shared" si="1672"/>
        <v>0</v>
      </c>
      <c r="AJ10666" s="340">
        <f t="shared" si="1672"/>
        <v>0</v>
      </c>
      <c r="AK10666" s="340">
        <f t="shared" si="1672"/>
        <v>0</v>
      </c>
      <c r="AL10666" s="340">
        <f t="shared" si="1672"/>
        <v>0</v>
      </c>
      <c r="AM10666" s="340">
        <f t="shared" si="1672"/>
        <v>0</v>
      </c>
    </row>
    <row r="10667" spans="1:39" x14ac:dyDescent="0.35">
      <c r="A10667" s="337">
        <v>32580</v>
      </c>
      <c r="B10667" s="338">
        <f t="shared" si="1664"/>
        <v>1989</v>
      </c>
      <c r="C10667" s="338">
        <f t="shared" si="1665"/>
        <v>3</v>
      </c>
      <c r="D10667" s="338">
        <f t="shared" si="1666"/>
        <v>13</v>
      </c>
      <c r="E10667" s="334">
        <v>0</v>
      </c>
      <c r="F10667" s="334">
        <v>0</v>
      </c>
      <c r="G10667" s="334">
        <v>0</v>
      </c>
      <c r="H10667" s="334">
        <v>0</v>
      </c>
      <c r="I10667" s="334">
        <v>0</v>
      </c>
      <c r="J10667" s="334">
        <v>0</v>
      </c>
      <c r="K10667" s="334">
        <v>0</v>
      </c>
      <c r="L10667" s="334">
        <v>0.2</v>
      </c>
      <c r="M10667" s="334">
        <v>0.3</v>
      </c>
      <c r="N10667" s="334">
        <v>0.2</v>
      </c>
      <c r="O10667" s="334">
        <v>0.3</v>
      </c>
      <c r="P10667" s="334">
        <v>0.2</v>
      </c>
      <c r="Q10667" s="334">
        <v>0.3</v>
      </c>
      <c r="R10667" s="334">
        <v>0.2</v>
      </c>
      <c r="S10667" s="334">
        <v>0.3</v>
      </c>
      <c r="T10667" s="334">
        <v>0.2</v>
      </c>
      <c r="U10667" s="334">
        <v>0.3</v>
      </c>
      <c r="V10667" s="334">
        <v>0.2</v>
      </c>
      <c r="W10667" s="334">
        <v>0.3</v>
      </c>
      <c r="X10667" s="334">
        <v>0.2</v>
      </c>
      <c r="Y10667" s="334">
        <v>0.3</v>
      </c>
      <c r="Z10667" s="334">
        <v>0.2</v>
      </c>
      <c r="AA10667" s="334">
        <v>0.3</v>
      </c>
      <c r="AB10667" s="334">
        <v>0.2</v>
      </c>
      <c r="AD10667" s="334">
        <v>4.2</v>
      </c>
      <c r="AE10667" s="334">
        <f t="shared" si="1667"/>
        <v>4.2</v>
      </c>
      <c r="AF10667" s="334">
        <f t="shared" si="1668"/>
        <v>4.2</v>
      </c>
      <c r="AG10667" s="340">
        <f t="shared" si="1669"/>
        <v>0</v>
      </c>
      <c r="AI10667" s="340">
        <f t="shared" si="1672"/>
        <v>0</v>
      </c>
      <c r="AJ10667" s="340">
        <f t="shared" si="1672"/>
        <v>0</v>
      </c>
      <c r="AK10667" s="340">
        <f t="shared" si="1672"/>
        <v>0</v>
      </c>
      <c r="AL10667" s="340">
        <f t="shared" si="1672"/>
        <v>0</v>
      </c>
      <c r="AM10667" s="340">
        <f t="shared" si="1672"/>
        <v>0</v>
      </c>
    </row>
    <row r="10668" spans="1:39" x14ac:dyDescent="0.35">
      <c r="A10668" s="337">
        <v>32581</v>
      </c>
      <c r="B10668" s="338">
        <f t="shared" si="1664"/>
        <v>1989</v>
      </c>
      <c r="C10668" s="338">
        <f t="shared" si="1665"/>
        <v>3</v>
      </c>
      <c r="D10668" s="338">
        <f t="shared" si="1666"/>
        <v>14</v>
      </c>
      <c r="E10668" s="334">
        <v>0.1</v>
      </c>
      <c r="F10668" s="334">
        <v>0.1</v>
      </c>
      <c r="G10668" s="334">
        <v>0</v>
      </c>
      <c r="H10668" s="334">
        <v>0.1</v>
      </c>
      <c r="I10668" s="334">
        <v>0.1</v>
      </c>
      <c r="J10668" s="334">
        <v>0.1</v>
      </c>
      <c r="K10668" s="334">
        <v>0.1</v>
      </c>
      <c r="L10668" s="334">
        <v>0</v>
      </c>
      <c r="M10668" s="334">
        <v>0.1</v>
      </c>
      <c r="N10668" s="334">
        <v>0.1</v>
      </c>
      <c r="O10668" s="334">
        <v>0.1</v>
      </c>
      <c r="P10668" s="334">
        <v>0.1</v>
      </c>
      <c r="Q10668" s="334">
        <v>0</v>
      </c>
      <c r="R10668" s="334">
        <v>0</v>
      </c>
      <c r="S10668" s="334">
        <v>0</v>
      </c>
      <c r="T10668" s="334">
        <v>0</v>
      </c>
      <c r="U10668" s="334">
        <v>0</v>
      </c>
      <c r="V10668" s="334">
        <v>0</v>
      </c>
      <c r="W10668" s="334">
        <v>0</v>
      </c>
      <c r="X10668" s="334">
        <v>0</v>
      </c>
      <c r="Y10668" s="334">
        <v>0</v>
      </c>
      <c r="Z10668" s="334">
        <v>0</v>
      </c>
      <c r="AA10668" s="334">
        <v>0.1</v>
      </c>
      <c r="AB10668" s="334">
        <v>0.1</v>
      </c>
      <c r="AD10668" s="334">
        <v>1.2</v>
      </c>
      <c r="AE10668" s="334">
        <f t="shared" si="1667"/>
        <v>1.2</v>
      </c>
      <c r="AF10668" s="334">
        <f t="shared" si="1668"/>
        <v>1.2</v>
      </c>
      <c r="AG10668" s="340">
        <f t="shared" si="1669"/>
        <v>0</v>
      </c>
      <c r="AI10668" s="340">
        <f t="shared" si="1672"/>
        <v>0</v>
      </c>
      <c r="AJ10668" s="340">
        <f t="shared" si="1672"/>
        <v>0</v>
      </c>
      <c r="AK10668" s="340">
        <f t="shared" si="1672"/>
        <v>0</v>
      </c>
      <c r="AL10668" s="340">
        <f t="shared" si="1672"/>
        <v>0</v>
      </c>
      <c r="AM10668" s="340">
        <f t="shared" si="1672"/>
        <v>0</v>
      </c>
    </row>
    <row r="10669" spans="1:39" x14ac:dyDescent="0.35">
      <c r="A10669" s="337">
        <v>32582</v>
      </c>
      <c r="B10669" s="338">
        <f t="shared" si="1664"/>
        <v>1989</v>
      </c>
      <c r="C10669" s="338">
        <f t="shared" si="1665"/>
        <v>3</v>
      </c>
      <c r="D10669" s="338">
        <f t="shared" si="1666"/>
        <v>15</v>
      </c>
      <c r="E10669" s="334">
        <v>0</v>
      </c>
      <c r="F10669" s="334">
        <v>0</v>
      </c>
      <c r="G10669" s="334">
        <v>0</v>
      </c>
      <c r="H10669" s="334">
        <v>0</v>
      </c>
      <c r="I10669" s="334">
        <v>0.1</v>
      </c>
      <c r="J10669" s="334">
        <v>0</v>
      </c>
      <c r="K10669" s="334">
        <v>0</v>
      </c>
      <c r="L10669" s="334">
        <v>0</v>
      </c>
      <c r="M10669" s="334">
        <v>0</v>
      </c>
      <c r="N10669" s="334">
        <v>0</v>
      </c>
      <c r="O10669" s="334">
        <v>0</v>
      </c>
      <c r="P10669" s="334">
        <v>0</v>
      </c>
      <c r="Q10669" s="334">
        <v>0</v>
      </c>
      <c r="R10669" s="334">
        <v>0</v>
      </c>
      <c r="S10669" s="334">
        <v>0</v>
      </c>
      <c r="T10669" s="334">
        <v>0.1</v>
      </c>
      <c r="U10669" s="334">
        <v>0</v>
      </c>
      <c r="V10669" s="334">
        <v>0</v>
      </c>
      <c r="W10669" s="334">
        <v>0</v>
      </c>
      <c r="X10669" s="334">
        <v>0</v>
      </c>
      <c r="Y10669" s="334">
        <v>0</v>
      </c>
      <c r="Z10669" s="334">
        <v>0</v>
      </c>
      <c r="AA10669" s="334">
        <v>0</v>
      </c>
      <c r="AB10669" s="334">
        <v>0</v>
      </c>
      <c r="AD10669" s="334">
        <v>0.2</v>
      </c>
      <c r="AE10669" s="334">
        <f t="shared" si="1667"/>
        <v>0.2</v>
      </c>
      <c r="AF10669" s="334">
        <f t="shared" si="1668"/>
        <v>0.2</v>
      </c>
      <c r="AG10669" s="340">
        <f t="shared" si="1669"/>
        <v>0</v>
      </c>
      <c r="AI10669" s="340">
        <f t="shared" si="1672"/>
        <v>0</v>
      </c>
      <c r="AJ10669" s="340">
        <f t="shared" si="1672"/>
        <v>0</v>
      </c>
      <c r="AK10669" s="340">
        <f t="shared" si="1672"/>
        <v>0</v>
      </c>
      <c r="AL10669" s="340">
        <f t="shared" si="1672"/>
        <v>0</v>
      </c>
      <c r="AM10669" s="340">
        <f t="shared" si="1672"/>
        <v>0</v>
      </c>
    </row>
    <row r="10670" spans="1:39" x14ac:dyDescent="0.35">
      <c r="A10670" s="337">
        <v>32583</v>
      </c>
      <c r="B10670" s="338">
        <f t="shared" si="1664"/>
        <v>1989</v>
      </c>
      <c r="C10670" s="338">
        <f t="shared" si="1665"/>
        <v>3</v>
      </c>
      <c r="D10670" s="338">
        <f t="shared" si="1666"/>
        <v>16</v>
      </c>
      <c r="E10670" s="334">
        <v>0</v>
      </c>
      <c r="F10670" s="334">
        <v>0.1</v>
      </c>
      <c r="G10670" s="334">
        <v>0</v>
      </c>
      <c r="H10670" s="334">
        <v>0.1</v>
      </c>
      <c r="I10670" s="334">
        <v>0</v>
      </c>
      <c r="J10670" s="334">
        <v>0.1</v>
      </c>
      <c r="K10670" s="334">
        <v>0</v>
      </c>
      <c r="L10670" s="334">
        <v>0.1</v>
      </c>
      <c r="M10670" s="334">
        <v>0</v>
      </c>
      <c r="N10670" s="334">
        <v>0</v>
      </c>
      <c r="O10670" s="334">
        <v>0</v>
      </c>
      <c r="P10670" s="334">
        <v>0</v>
      </c>
      <c r="Q10670" s="334">
        <v>0</v>
      </c>
      <c r="R10670" s="334">
        <v>0</v>
      </c>
      <c r="S10670" s="334">
        <v>0</v>
      </c>
      <c r="T10670" s="334">
        <v>0</v>
      </c>
      <c r="U10670" s="334">
        <v>0</v>
      </c>
      <c r="V10670" s="334">
        <v>0</v>
      </c>
      <c r="W10670" s="334">
        <v>0</v>
      </c>
      <c r="X10670" s="334">
        <v>0</v>
      </c>
      <c r="Y10670" s="334">
        <v>0</v>
      </c>
      <c r="Z10670" s="334">
        <v>0</v>
      </c>
      <c r="AA10670" s="334">
        <v>0</v>
      </c>
      <c r="AB10670" s="334">
        <v>0</v>
      </c>
      <c r="AD10670" s="334">
        <v>0.4</v>
      </c>
      <c r="AE10670" s="334">
        <f t="shared" si="1667"/>
        <v>0.4</v>
      </c>
      <c r="AF10670" s="334">
        <f t="shared" si="1668"/>
        <v>0.4</v>
      </c>
      <c r="AG10670" s="340">
        <f t="shared" si="1669"/>
        <v>0</v>
      </c>
      <c r="AI10670" s="340">
        <f t="shared" si="1672"/>
        <v>0</v>
      </c>
      <c r="AJ10670" s="340">
        <f t="shared" si="1672"/>
        <v>0</v>
      </c>
      <c r="AK10670" s="340">
        <f t="shared" si="1672"/>
        <v>0</v>
      </c>
      <c r="AL10670" s="340">
        <f t="shared" si="1672"/>
        <v>0</v>
      </c>
      <c r="AM10670" s="340">
        <f t="shared" si="1672"/>
        <v>0</v>
      </c>
    </row>
    <row r="10671" spans="1:39" x14ac:dyDescent="0.35">
      <c r="A10671" s="337">
        <v>32584</v>
      </c>
      <c r="B10671" s="338">
        <f t="shared" si="1664"/>
        <v>1989</v>
      </c>
      <c r="C10671" s="338">
        <f t="shared" si="1665"/>
        <v>3</v>
      </c>
      <c r="D10671" s="338">
        <f t="shared" si="1666"/>
        <v>17</v>
      </c>
      <c r="E10671" s="334">
        <v>0</v>
      </c>
      <c r="F10671" s="334">
        <v>0</v>
      </c>
      <c r="G10671" s="334">
        <v>0</v>
      </c>
      <c r="H10671" s="334">
        <v>0</v>
      </c>
      <c r="I10671" s="334">
        <v>0</v>
      </c>
      <c r="J10671" s="334">
        <v>0</v>
      </c>
      <c r="K10671" s="334">
        <v>0</v>
      </c>
      <c r="L10671" s="334">
        <v>0</v>
      </c>
      <c r="M10671" s="334">
        <v>0</v>
      </c>
      <c r="N10671" s="334">
        <v>0</v>
      </c>
      <c r="O10671" s="334">
        <v>0</v>
      </c>
      <c r="P10671" s="334">
        <v>0</v>
      </c>
      <c r="Q10671" s="334">
        <v>0</v>
      </c>
      <c r="R10671" s="334">
        <v>0</v>
      </c>
      <c r="S10671" s="334">
        <v>0</v>
      </c>
      <c r="T10671" s="334">
        <v>0</v>
      </c>
      <c r="U10671" s="334">
        <v>0</v>
      </c>
      <c r="V10671" s="334">
        <v>0</v>
      </c>
      <c r="W10671" s="334">
        <v>0</v>
      </c>
      <c r="X10671" s="334">
        <v>0</v>
      </c>
      <c r="Y10671" s="334">
        <v>0</v>
      </c>
      <c r="Z10671" s="334">
        <v>0</v>
      </c>
      <c r="AA10671" s="334">
        <v>0</v>
      </c>
      <c r="AB10671" s="334">
        <v>0</v>
      </c>
      <c r="AD10671" s="334">
        <v>0</v>
      </c>
      <c r="AE10671" s="334">
        <f t="shared" si="1667"/>
        <v>0</v>
      </c>
      <c r="AF10671" s="334">
        <f t="shared" si="1668"/>
        <v>0</v>
      </c>
      <c r="AG10671" s="340">
        <f t="shared" si="1669"/>
        <v>0</v>
      </c>
      <c r="AI10671" s="340">
        <f t="shared" si="1672"/>
        <v>0</v>
      </c>
      <c r="AJ10671" s="340">
        <f t="shared" si="1672"/>
        <v>0</v>
      </c>
      <c r="AK10671" s="340">
        <f t="shared" si="1672"/>
        <v>0</v>
      </c>
      <c r="AL10671" s="340">
        <f t="shared" si="1672"/>
        <v>0</v>
      </c>
      <c r="AM10671" s="340">
        <f t="shared" si="1672"/>
        <v>0</v>
      </c>
    </row>
    <row r="10672" spans="1:39" x14ac:dyDescent="0.35">
      <c r="A10672" s="337">
        <v>32585</v>
      </c>
      <c r="B10672" s="338">
        <f t="shared" si="1664"/>
        <v>1989</v>
      </c>
      <c r="C10672" s="338">
        <f t="shared" si="1665"/>
        <v>3</v>
      </c>
      <c r="D10672" s="338">
        <f t="shared" si="1666"/>
        <v>18</v>
      </c>
      <c r="E10672" s="334">
        <v>0</v>
      </c>
      <c r="F10672" s="334">
        <v>0</v>
      </c>
      <c r="G10672" s="334">
        <v>0</v>
      </c>
      <c r="H10672" s="334">
        <v>0</v>
      </c>
      <c r="I10672" s="334">
        <v>0</v>
      </c>
      <c r="J10672" s="334">
        <v>0</v>
      </c>
      <c r="K10672" s="334">
        <v>0</v>
      </c>
      <c r="L10672" s="334">
        <v>0</v>
      </c>
      <c r="M10672" s="334">
        <v>0</v>
      </c>
      <c r="N10672" s="334">
        <v>0</v>
      </c>
      <c r="O10672" s="334">
        <v>0</v>
      </c>
      <c r="P10672" s="334">
        <v>0</v>
      </c>
      <c r="Q10672" s="334">
        <v>0</v>
      </c>
      <c r="R10672" s="334">
        <v>0</v>
      </c>
      <c r="S10672" s="334">
        <v>0</v>
      </c>
      <c r="T10672" s="334">
        <v>0</v>
      </c>
      <c r="U10672" s="334">
        <v>0</v>
      </c>
      <c r="V10672" s="334">
        <v>0</v>
      </c>
      <c r="W10672" s="334">
        <v>0</v>
      </c>
      <c r="X10672" s="334">
        <v>0</v>
      </c>
      <c r="Y10672" s="334">
        <v>0</v>
      </c>
      <c r="Z10672" s="334">
        <v>0</v>
      </c>
      <c r="AA10672" s="334">
        <v>0</v>
      </c>
      <c r="AB10672" s="334">
        <v>0</v>
      </c>
      <c r="AD10672" s="334">
        <v>0</v>
      </c>
      <c r="AE10672" s="334">
        <f t="shared" si="1667"/>
        <v>0</v>
      </c>
      <c r="AF10672" s="334">
        <f t="shared" si="1668"/>
        <v>0</v>
      </c>
      <c r="AG10672" s="340">
        <f t="shared" si="1669"/>
        <v>0</v>
      </c>
      <c r="AI10672" s="340">
        <f t="shared" si="1672"/>
        <v>0</v>
      </c>
      <c r="AJ10672" s="340">
        <f t="shared" si="1672"/>
        <v>0</v>
      </c>
      <c r="AK10672" s="340">
        <f t="shared" si="1672"/>
        <v>0</v>
      </c>
      <c r="AL10672" s="340">
        <f t="shared" si="1672"/>
        <v>0</v>
      </c>
      <c r="AM10672" s="340">
        <f t="shared" si="1672"/>
        <v>0</v>
      </c>
    </row>
    <row r="10673" spans="1:39" x14ac:dyDescent="0.35">
      <c r="A10673" s="337">
        <v>32586</v>
      </c>
      <c r="B10673" s="338">
        <f t="shared" si="1664"/>
        <v>1989</v>
      </c>
      <c r="C10673" s="338">
        <f t="shared" si="1665"/>
        <v>3</v>
      </c>
      <c r="D10673" s="338">
        <f t="shared" si="1666"/>
        <v>19</v>
      </c>
      <c r="E10673" s="334">
        <v>0</v>
      </c>
      <c r="F10673" s="334">
        <v>0</v>
      </c>
      <c r="G10673" s="334">
        <v>0</v>
      </c>
      <c r="H10673" s="334">
        <v>0</v>
      </c>
      <c r="I10673" s="334">
        <v>0</v>
      </c>
      <c r="J10673" s="334">
        <v>0</v>
      </c>
      <c r="K10673" s="334">
        <v>0</v>
      </c>
      <c r="L10673" s="334">
        <v>0</v>
      </c>
      <c r="M10673" s="334">
        <v>0</v>
      </c>
      <c r="N10673" s="334">
        <v>0</v>
      </c>
      <c r="O10673" s="334">
        <v>0</v>
      </c>
      <c r="P10673" s="334">
        <v>0</v>
      </c>
      <c r="Q10673" s="334">
        <v>0</v>
      </c>
      <c r="R10673" s="334">
        <v>0</v>
      </c>
      <c r="S10673" s="334">
        <v>0</v>
      </c>
      <c r="T10673" s="334">
        <v>0</v>
      </c>
      <c r="U10673" s="334">
        <v>0</v>
      </c>
      <c r="V10673" s="334">
        <v>0</v>
      </c>
      <c r="W10673" s="334">
        <v>0</v>
      </c>
      <c r="X10673" s="334">
        <v>0</v>
      </c>
      <c r="Y10673" s="334">
        <v>0</v>
      </c>
      <c r="Z10673" s="334">
        <v>0</v>
      </c>
      <c r="AA10673" s="334">
        <v>0</v>
      </c>
      <c r="AB10673" s="334">
        <v>0</v>
      </c>
      <c r="AD10673" s="334">
        <v>0</v>
      </c>
      <c r="AE10673" s="334">
        <f t="shared" si="1667"/>
        <v>0</v>
      </c>
      <c r="AF10673" s="334">
        <f t="shared" si="1668"/>
        <v>0</v>
      </c>
      <c r="AG10673" s="340">
        <f t="shared" si="1669"/>
        <v>0</v>
      </c>
      <c r="AI10673" s="340">
        <f t="shared" si="1672"/>
        <v>0</v>
      </c>
      <c r="AJ10673" s="340">
        <f t="shared" si="1672"/>
        <v>0</v>
      </c>
      <c r="AK10673" s="340">
        <f t="shared" si="1672"/>
        <v>0</v>
      </c>
      <c r="AL10673" s="340">
        <f t="shared" si="1672"/>
        <v>0</v>
      </c>
      <c r="AM10673" s="340">
        <f t="shared" si="1672"/>
        <v>0</v>
      </c>
    </row>
    <row r="10674" spans="1:39" x14ac:dyDescent="0.35">
      <c r="A10674" s="337">
        <v>32587</v>
      </c>
      <c r="B10674" s="338">
        <f t="shared" si="1664"/>
        <v>1989</v>
      </c>
      <c r="C10674" s="338">
        <f t="shared" si="1665"/>
        <v>3</v>
      </c>
      <c r="D10674" s="338">
        <f t="shared" si="1666"/>
        <v>20</v>
      </c>
      <c r="E10674" s="334">
        <v>0</v>
      </c>
      <c r="F10674" s="334">
        <v>0</v>
      </c>
      <c r="G10674" s="334">
        <v>0</v>
      </c>
      <c r="H10674" s="334">
        <v>0</v>
      </c>
      <c r="I10674" s="334">
        <v>0</v>
      </c>
      <c r="J10674" s="334">
        <v>0</v>
      </c>
      <c r="K10674" s="334">
        <v>0</v>
      </c>
      <c r="L10674" s="334">
        <v>0</v>
      </c>
      <c r="M10674" s="334">
        <v>0</v>
      </c>
      <c r="N10674" s="334">
        <v>0</v>
      </c>
      <c r="O10674" s="334">
        <v>0</v>
      </c>
      <c r="P10674" s="334">
        <v>0</v>
      </c>
      <c r="Q10674" s="334">
        <v>0</v>
      </c>
      <c r="R10674" s="334">
        <v>0</v>
      </c>
      <c r="S10674" s="334">
        <v>0</v>
      </c>
      <c r="T10674" s="334">
        <v>0</v>
      </c>
      <c r="U10674" s="334">
        <v>0</v>
      </c>
      <c r="V10674" s="334">
        <v>0</v>
      </c>
      <c r="W10674" s="334">
        <v>0</v>
      </c>
      <c r="X10674" s="334">
        <v>0</v>
      </c>
      <c r="Y10674" s="334">
        <v>0</v>
      </c>
      <c r="Z10674" s="334">
        <v>0</v>
      </c>
      <c r="AA10674" s="334">
        <v>0</v>
      </c>
      <c r="AB10674" s="334">
        <v>0</v>
      </c>
      <c r="AD10674" s="334">
        <v>0</v>
      </c>
      <c r="AE10674" s="334">
        <f t="shared" si="1667"/>
        <v>0</v>
      </c>
      <c r="AF10674" s="334">
        <f t="shared" si="1668"/>
        <v>0</v>
      </c>
      <c r="AG10674" s="340">
        <f t="shared" si="1669"/>
        <v>0</v>
      </c>
      <c r="AI10674" s="340">
        <f t="shared" si="1672"/>
        <v>0</v>
      </c>
      <c r="AJ10674" s="340">
        <f t="shared" si="1672"/>
        <v>0</v>
      </c>
      <c r="AK10674" s="340">
        <f t="shared" si="1672"/>
        <v>0</v>
      </c>
      <c r="AL10674" s="340">
        <f t="shared" si="1672"/>
        <v>0</v>
      </c>
      <c r="AM10674" s="340">
        <f t="shared" si="1672"/>
        <v>0</v>
      </c>
    </row>
    <row r="10675" spans="1:39" x14ac:dyDescent="0.35">
      <c r="A10675" s="337">
        <v>32588</v>
      </c>
      <c r="B10675" s="338">
        <f t="shared" si="1664"/>
        <v>1989</v>
      </c>
      <c r="C10675" s="338">
        <f t="shared" si="1665"/>
        <v>3</v>
      </c>
      <c r="D10675" s="338">
        <f t="shared" si="1666"/>
        <v>21</v>
      </c>
      <c r="E10675" s="334">
        <v>0</v>
      </c>
      <c r="F10675" s="334">
        <v>0</v>
      </c>
      <c r="G10675" s="334">
        <v>0</v>
      </c>
      <c r="H10675" s="334">
        <v>0</v>
      </c>
      <c r="I10675" s="334">
        <v>0</v>
      </c>
      <c r="J10675" s="334">
        <v>0</v>
      </c>
      <c r="K10675" s="334">
        <v>0</v>
      </c>
      <c r="L10675" s="334">
        <v>0</v>
      </c>
      <c r="M10675" s="334">
        <v>0</v>
      </c>
      <c r="N10675" s="334">
        <v>0</v>
      </c>
      <c r="O10675" s="334">
        <v>0</v>
      </c>
      <c r="P10675" s="334">
        <v>0</v>
      </c>
      <c r="Q10675" s="334">
        <v>0</v>
      </c>
      <c r="R10675" s="334">
        <v>0</v>
      </c>
      <c r="S10675" s="334">
        <v>0</v>
      </c>
      <c r="T10675" s="334">
        <v>0</v>
      </c>
      <c r="U10675" s="334">
        <v>0</v>
      </c>
      <c r="V10675" s="334">
        <v>0</v>
      </c>
      <c r="W10675" s="334">
        <v>0</v>
      </c>
      <c r="X10675" s="334">
        <v>0</v>
      </c>
      <c r="Y10675" s="334">
        <v>0</v>
      </c>
      <c r="Z10675" s="334">
        <v>0</v>
      </c>
      <c r="AA10675" s="334">
        <v>0</v>
      </c>
      <c r="AB10675" s="334">
        <v>0</v>
      </c>
      <c r="AD10675" s="334">
        <v>0</v>
      </c>
      <c r="AE10675" s="334">
        <f t="shared" si="1667"/>
        <v>0</v>
      </c>
      <c r="AF10675" s="334">
        <f t="shared" si="1668"/>
        <v>0</v>
      </c>
      <c r="AG10675" s="340">
        <f t="shared" si="1669"/>
        <v>0</v>
      </c>
      <c r="AI10675" s="340">
        <f t="shared" si="1672"/>
        <v>0</v>
      </c>
      <c r="AJ10675" s="340">
        <f t="shared" si="1672"/>
        <v>0</v>
      </c>
      <c r="AK10675" s="340">
        <f t="shared" si="1672"/>
        <v>0</v>
      </c>
      <c r="AL10675" s="340">
        <f t="shared" si="1672"/>
        <v>0</v>
      </c>
      <c r="AM10675" s="340">
        <f t="shared" si="1672"/>
        <v>0</v>
      </c>
    </row>
    <row r="10676" spans="1:39" x14ac:dyDescent="0.35">
      <c r="A10676" s="337">
        <v>32589</v>
      </c>
      <c r="B10676" s="338">
        <f t="shared" si="1664"/>
        <v>1989</v>
      </c>
      <c r="C10676" s="338">
        <f t="shared" si="1665"/>
        <v>3</v>
      </c>
      <c r="D10676" s="338">
        <f t="shared" si="1666"/>
        <v>22</v>
      </c>
      <c r="E10676" s="334">
        <v>0</v>
      </c>
      <c r="F10676" s="334">
        <v>0</v>
      </c>
      <c r="G10676" s="334">
        <v>0</v>
      </c>
      <c r="H10676" s="334">
        <v>0</v>
      </c>
      <c r="I10676" s="334">
        <v>0</v>
      </c>
      <c r="J10676" s="334">
        <v>0</v>
      </c>
      <c r="K10676" s="334">
        <v>0</v>
      </c>
      <c r="L10676" s="334">
        <v>0</v>
      </c>
      <c r="M10676" s="334">
        <v>0</v>
      </c>
      <c r="N10676" s="334">
        <v>0</v>
      </c>
      <c r="O10676" s="334">
        <v>0</v>
      </c>
      <c r="P10676" s="334">
        <v>0</v>
      </c>
      <c r="Q10676" s="334">
        <v>0</v>
      </c>
      <c r="R10676" s="334">
        <v>0</v>
      </c>
      <c r="S10676" s="334">
        <v>0</v>
      </c>
      <c r="T10676" s="334">
        <v>0</v>
      </c>
      <c r="U10676" s="334">
        <v>0</v>
      </c>
      <c r="V10676" s="334">
        <v>0</v>
      </c>
      <c r="W10676" s="334">
        <v>0</v>
      </c>
      <c r="X10676" s="334">
        <v>0</v>
      </c>
      <c r="Y10676" s="334">
        <v>0</v>
      </c>
      <c r="Z10676" s="334">
        <v>0</v>
      </c>
      <c r="AA10676" s="334">
        <v>0</v>
      </c>
      <c r="AB10676" s="334">
        <v>0</v>
      </c>
      <c r="AD10676" s="334">
        <v>0</v>
      </c>
      <c r="AE10676" s="334">
        <f t="shared" si="1667"/>
        <v>0</v>
      </c>
      <c r="AF10676" s="334">
        <f t="shared" si="1668"/>
        <v>0</v>
      </c>
      <c r="AG10676" s="340">
        <f t="shared" si="1669"/>
        <v>0</v>
      </c>
      <c r="AI10676" s="340">
        <f t="shared" ref="AI10676:AM10691" si="1673">IF($C10676=AI$1,$AF10676,0)</f>
        <v>0</v>
      </c>
      <c r="AJ10676" s="340">
        <f t="shared" si="1673"/>
        <v>0</v>
      </c>
      <c r="AK10676" s="340">
        <f t="shared" si="1673"/>
        <v>0</v>
      </c>
      <c r="AL10676" s="340">
        <f t="shared" si="1673"/>
        <v>0</v>
      </c>
      <c r="AM10676" s="340">
        <f t="shared" si="1673"/>
        <v>0</v>
      </c>
    </row>
    <row r="10677" spans="1:39" x14ac:dyDescent="0.35">
      <c r="A10677" s="337">
        <v>32590</v>
      </c>
      <c r="B10677" s="338">
        <f t="shared" si="1664"/>
        <v>1989</v>
      </c>
      <c r="C10677" s="338">
        <f t="shared" si="1665"/>
        <v>3</v>
      </c>
      <c r="D10677" s="338">
        <f t="shared" si="1666"/>
        <v>23</v>
      </c>
      <c r="E10677" s="334">
        <v>0</v>
      </c>
      <c r="F10677" s="334">
        <v>0</v>
      </c>
      <c r="G10677" s="334">
        <v>0</v>
      </c>
      <c r="H10677" s="334">
        <v>0</v>
      </c>
      <c r="I10677" s="334">
        <v>0</v>
      </c>
      <c r="J10677" s="334">
        <v>0</v>
      </c>
      <c r="K10677" s="334">
        <v>0</v>
      </c>
      <c r="L10677" s="334">
        <v>0</v>
      </c>
      <c r="M10677" s="334">
        <v>0</v>
      </c>
      <c r="N10677" s="334">
        <v>0</v>
      </c>
      <c r="O10677" s="334">
        <v>0</v>
      </c>
      <c r="P10677" s="334">
        <v>0</v>
      </c>
      <c r="Q10677" s="334">
        <v>0</v>
      </c>
      <c r="R10677" s="334">
        <v>0</v>
      </c>
      <c r="S10677" s="334">
        <v>0</v>
      </c>
      <c r="T10677" s="334">
        <v>0</v>
      </c>
      <c r="U10677" s="334">
        <v>0</v>
      </c>
      <c r="V10677" s="334">
        <v>0</v>
      </c>
      <c r="W10677" s="334">
        <v>0</v>
      </c>
      <c r="X10677" s="334">
        <v>0</v>
      </c>
      <c r="Y10677" s="334">
        <v>0</v>
      </c>
      <c r="Z10677" s="334">
        <v>0</v>
      </c>
      <c r="AA10677" s="334">
        <v>0</v>
      </c>
      <c r="AB10677" s="334">
        <v>0</v>
      </c>
      <c r="AD10677" s="334">
        <v>0</v>
      </c>
      <c r="AE10677" s="334">
        <f t="shared" si="1667"/>
        <v>0</v>
      </c>
      <c r="AF10677" s="334">
        <f t="shared" si="1668"/>
        <v>0</v>
      </c>
      <c r="AG10677" s="340">
        <f t="shared" si="1669"/>
        <v>0</v>
      </c>
      <c r="AI10677" s="340">
        <f t="shared" si="1673"/>
        <v>0</v>
      </c>
      <c r="AJ10677" s="340">
        <f t="shared" si="1673"/>
        <v>0</v>
      </c>
      <c r="AK10677" s="340">
        <f t="shared" si="1673"/>
        <v>0</v>
      </c>
      <c r="AL10677" s="340">
        <f t="shared" si="1673"/>
        <v>0</v>
      </c>
      <c r="AM10677" s="340">
        <f t="shared" si="1673"/>
        <v>0</v>
      </c>
    </row>
    <row r="10678" spans="1:39" x14ac:dyDescent="0.35">
      <c r="A10678" s="337">
        <v>32591</v>
      </c>
      <c r="B10678" s="338">
        <f t="shared" si="1664"/>
        <v>1989</v>
      </c>
      <c r="C10678" s="338">
        <f t="shared" si="1665"/>
        <v>3</v>
      </c>
      <c r="D10678" s="338">
        <f t="shared" si="1666"/>
        <v>24</v>
      </c>
      <c r="E10678" s="334">
        <v>0</v>
      </c>
      <c r="F10678" s="334">
        <v>0</v>
      </c>
      <c r="G10678" s="334">
        <v>0</v>
      </c>
      <c r="H10678" s="334">
        <v>0</v>
      </c>
      <c r="I10678" s="334">
        <v>0</v>
      </c>
      <c r="J10678" s="334">
        <v>0</v>
      </c>
      <c r="K10678" s="334">
        <v>0</v>
      </c>
      <c r="L10678" s="334">
        <v>0</v>
      </c>
      <c r="M10678" s="334">
        <v>0</v>
      </c>
      <c r="N10678" s="334">
        <v>0</v>
      </c>
      <c r="O10678" s="334">
        <v>0</v>
      </c>
      <c r="P10678" s="334">
        <v>0</v>
      </c>
      <c r="Q10678" s="334">
        <v>0</v>
      </c>
      <c r="R10678" s="334">
        <v>0</v>
      </c>
      <c r="S10678" s="334">
        <v>0</v>
      </c>
      <c r="T10678" s="334">
        <v>0</v>
      </c>
      <c r="U10678" s="334">
        <v>0</v>
      </c>
      <c r="V10678" s="334">
        <v>0</v>
      </c>
      <c r="W10678" s="334">
        <v>0</v>
      </c>
      <c r="X10678" s="334">
        <v>0</v>
      </c>
      <c r="Y10678" s="334">
        <v>0</v>
      </c>
      <c r="Z10678" s="334">
        <v>0</v>
      </c>
      <c r="AA10678" s="334">
        <v>0</v>
      </c>
      <c r="AB10678" s="334">
        <v>0</v>
      </c>
      <c r="AD10678" s="334">
        <v>0</v>
      </c>
      <c r="AE10678" s="334">
        <f t="shared" si="1667"/>
        <v>0</v>
      </c>
      <c r="AF10678" s="334">
        <f t="shared" si="1668"/>
        <v>0</v>
      </c>
      <c r="AG10678" s="340">
        <f t="shared" si="1669"/>
        <v>0</v>
      </c>
      <c r="AI10678" s="340">
        <f t="shared" si="1673"/>
        <v>0</v>
      </c>
      <c r="AJ10678" s="340">
        <f t="shared" si="1673"/>
        <v>0</v>
      </c>
      <c r="AK10678" s="340">
        <f t="shared" si="1673"/>
        <v>0</v>
      </c>
      <c r="AL10678" s="340">
        <f t="shared" si="1673"/>
        <v>0</v>
      </c>
      <c r="AM10678" s="340">
        <f t="shared" si="1673"/>
        <v>0</v>
      </c>
    </row>
    <row r="10679" spans="1:39" x14ac:dyDescent="0.35">
      <c r="A10679" s="337">
        <v>32592</v>
      </c>
      <c r="B10679" s="338">
        <f t="shared" si="1664"/>
        <v>1989</v>
      </c>
      <c r="C10679" s="338">
        <f t="shared" si="1665"/>
        <v>3</v>
      </c>
      <c r="D10679" s="338">
        <f t="shared" si="1666"/>
        <v>25</v>
      </c>
      <c r="E10679" s="334">
        <v>0</v>
      </c>
      <c r="F10679" s="334">
        <v>0</v>
      </c>
      <c r="G10679" s="334">
        <v>0</v>
      </c>
      <c r="H10679" s="334">
        <v>0</v>
      </c>
      <c r="I10679" s="334">
        <v>0</v>
      </c>
      <c r="J10679" s="334">
        <v>0</v>
      </c>
      <c r="K10679" s="334">
        <v>0</v>
      </c>
      <c r="L10679" s="334">
        <v>0</v>
      </c>
      <c r="M10679" s="334">
        <v>0</v>
      </c>
      <c r="N10679" s="334">
        <v>0</v>
      </c>
      <c r="O10679" s="334">
        <v>0</v>
      </c>
      <c r="P10679" s="334">
        <v>0</v>
      </c>
      <c r="Q10679" s="334">
        <v>0</v>
      </c>
      <c r="R10679" s="334">
        <v>0</v>
      </c>
      <c r="S10679" s="334">
        <v>0</v>
      </c>
      <c r="T10679" s="334">
        <v>0</v>
      </c>
      <c r="U10679" s="334">
        <v>0</v>
      </c>
      <c r="V10679" s="334">
        <v>0</v>
      </c>
      <c r="W10679" s="334">
        <v>0</v>
      </c>
      <c r="X10679" s="334">
        <v>0</v>
      </c>
      <c r="Y10679" s="334">
        <v>0</v>
      </c>
      <c r="Z10679" s="334">
        <v>0</v>
      </c>
      <c r="AA10679" s="334">
        <v>0</v>
      </c>
      <c r="AB10679" s="334">
        <v>0</v>
      </c>
      <c r="AD10679" s="334">
        <v>0</v>
      </c>
      <c r="AE10679" s="334">
        <f t="shared" si="1667"/>
        <v>0</v>
      </c>
      <c r="AF10679" s="334">
        <f t="shared" si="1668"/>
        <v>0</v>
      </c>
      <c r="AG10679" s="340">
        <f t="shared" si="1669"/>
        <v>0</v>
      </c>
      <c r="AI10679" s="340">
        <f t="shared" si="1673"/>
        <v>0</v>
      </c>
      <c r="AJ10679" s="340">
        <f t="shared" si="1673"/>
        <v>0</v>
      </c>
      <c r="AK10679" s="340">
        <f t="shared" si="1673"/>
        <v>0</v>
      </c>
      <c r="AL10679" s="340">
        <f t="shared" si="1673"/>
        <v>0</v>
      </c>
      <c r="AM10679" s="340">
        <f t="shared" si="1673"/>
        <v>0</v>
      </c>
    </row>
    <row r="10680" spans="1:39" x14ac:dyDescent="0.35">
      <c r="A10680" s="337">
        <v>32593</v>
      </c>
      <c r="B10680" s="338">
        <f t="shared" si="1664"/>
        <v>1989</v>
      </c>
      <c r="C10680" s="338">
        <f t="shared" si="1665"/>
        <v>3</v>
      </c>
      <c r="D10680" s="338">
        <f t="shared" si="1666"/>
        <v>26</v>
      </c>
      <c r="E10680" s="334">
        <v>0</v>
      </c>
      <c r="F10680" s="334">
        <v>0</v>
      </c>
      <c r="G10680" s="334">
        <v>0</v>
      </c>
      <c r="H10680" s="334">
        <v>0</v>
      </c>
      <c r="I10680" s="334">
        <v>0</v>
      </c>
      <c r="J10680" s="334">
        <v>0</v>
      </c>
      <c r="K10680" s="334">
        <v>0</v>
      </c>
      <c r="L10680" s="334">
        <v>0</v>
      </c>
      <c r="M10680" s="334">
        <v>0</v>
      </c>
      <c r="N10680" s="334">
        <v>0</v>
      </c>
      <c r="O10680" s="334">
        <v>0</v>
      </c>
      <c r="P10680" s="334">
        <v>0</v>
      </c>
      <c r="Q10680" s="334">
        <v>0</v>
      </c>
      <c r="R10680" s="334">
        <v>0</v>
      </c>
      <c r="S10680" s="334">
        <v>0</v>
      </c>
      <c r="T10680" s="334">
        <v>0</v>
      </c>
      <c r="U10680" s="334">
        <v>0</v>
      </c>
      <c r="V10680" s="334">
        <v>0</v>
      </c>
      <c r="W10680" s="334">
        <v>0</v>
      </c>
      <c r="X10680" s="334">
        <v>0</v>
      </c>
      <c r="Y10680" s="334">
        <v>0</v>
      </c>
      <c r="Z10680" s="334">
        <v>0</v>
      </c>
      <c r="AA10680" s="334">
        <v>0</v>
      </c>
      <c r="AB10680" s="334">
        <v>0</v>
      </c>
      <c r="AD10680" s="334">
        <v>0</v>
      </c>
      <c r="AE10680" s="334">
        <f t="shared" si="1667"/>
        <v>0</v>
      </c>
      <c r="AF10680" s="334">
        <f t="shared" si="1668"/>
        <v>0</v>
      </c>
      <c r="AG10680" s="340">
        <f t="shared" si="1669"/>
        <v>0</v>
      </c>
      <c r="AI10680" s="340">
        <f t="shared" si="1673"/>
        <v>0</v>
      </c>
      <c r="AJ10680" s="340">
        <f t="shared" si="1673"/>
        <v>0</v>
      </c>
      <c r="AK10680" s="340">
        <f t="shared" si="1673"/>
        <v>0</v>
      </c>
      <c r="AL10680" s="340">
        <f t="shared" si="1673"/>
        <v>0</v>
      </c>
      <c r="AM10680" s="340">
        <f t="shared" si="1673"/>
        <v>0</v>
      </c>
    </row>
    <row r="10681" spans="1:39" x14ac:dyDescent="0.35">
      <c r="A10681" s="337">
        <v>32594</v>
      </c>
      <c r="B10681" s="338">
        <f t="shared" si="1664"/>
        <v>1989</v>
      </c>
      <c r="C10681" s="338">
        <f t="shared" si="1665"/>
        <v>3</v>
      </c>
      <c r="D10681" s="338">
        <f t="shared" si="1666"/>
        <v>27</v>
      </c>
      <c r="E10681" s="334">
        <v>0</v>
      </c>
      <c r="F10681" s="334">
        <v>0</v>
      </c>
      <c r="G10681" s="334">
        <v>0</v>
      </c>
      <c r="H10681" s="334">
        <v>0</v>
      </c>
      <c r="I10681" s="334">
        <v>0</v>
      </c>
      <c r="J10681" s="334">
        <v>0</v>
      </c>
      <c r="K10681" s="334">
        <v>0</v>
      </c>
      <c r="L10681" s="334">
        <v>0</v>
      </c>
      <c r="M10681" s="334">
        <v>0</v>
      </c>
      <c r="N10681" s="334">
        <v>0</v>
      </c>
      <c r="O10681" s="334">
        <v>0</v>
      </c>
      <c r="P10681" s="334">
        <v>0</v>
      </c>
      <c r="Q10681" s="334">
        <v>0</v>
      </c>
      <c r="R10681" s="334">
        <v>0</v>
      </c>
      <c r="S10681" s="334">
        <v>0</v>
      </c>
      <c r="T10681" s="334">
        <v>0</v>
      </c>
      <c r="U10681" s="334">
        <v>0</v>
      </c>
      <c r="V10681" s="334">
        <v>0</v>
      </c>
      <c r="W10681" s="334">
        <v>0</v>
      </c>
      <c r="X10681" s="334">
        <v>0</v>
      </c>
      <c r="Y10681" s="334">
        <v>0</v>
      </c>
      <c r="Z10681" s="334">
        <v>0</v>
      </c>
      <c r="AA10681" s="334">
        <v>0</v>
      </c>
      <c r="AB10681" s="334">
        <v>0</v>
      </c>
      <c r="AD10681" s="334">
        <v>0</v>
      </c>
      <c r="AE10681" s="334">
        <f t="shared" si="1667"/>
        <v>0</v>
      </c>
      <c r="AF10681" s="334">
        <f t="shared" si="1668"/>
        <v>0</v>
      </c>
      <c r="AG10681" s="340">
        <f t="shared" si="1669"/>
        <v>0</v>
      </c>
      <c r="AI10681" s="340">
        <f t="shared" si="1673"/>
        <v>0</v>
      </c>
      <c r="AJ10681" s="340">
        <f t="shared" si="1673"/>
        <v>0</v>
      </c>
      <c r="AK10681" s="340">
        <f t="shared" si="1673"/>
        <v>0</v>
      </c>
      <c r="AL10681" s="340">
        <f t="shared" si="1673"/>
        <v>0</v>
      </c>
      <c r="AM10681" s="340">
        <f t="shared" si="1673"/>
        <v>0</v>
      </c>
    </row>
    <row r="10682" spans="1:39" x14ac:dyDescent="0.35">
      <c r="A10682" s="337">
        <v>32595</v>
      </c>
      <c r="B10682" s="338">
        <f t="shared" si="1664"/>
        <v>1989</v>
      </c>
      <c r="C10682" s="338">
        <f t="shared" si="1665"/>
        <v>3</v>
      </c>
      <c r="D10682" s="338">
        <f t="shared" si="1666"/>
        <v>28</v>
      </c>
      <c r="E10682" s="334">
        <v>0</v>
      </c>
      <c r="F10682" s="334">
        <v>0</v>
      </c>
      <c r="G10682" s="334">
        <v>0</v>
      </c>
      <c r="H10682" s="334">
        <v>0</v>
      </c>
      <c r="I10682" s="334">
        <v>0</v>
      </c>
      <c r="J10682" s="334">
        <v>0</v>
      </c>
      <c r="K10682" s="334">
        <v>0</v>
      </c>
      <c r="L10682" s="334">
        <v>0</v>
      </c>
      <c r="M10682" s="334">
        <v>0</v>
      </c>
      <c r="N10682" s="334">
        <v>0</v>
      </c>
      <c r="O10682" s="334">
        <v>0</v>
      </c>
      <c r="P10682" s="334">
        <v>0</v>
      </c>
      <c r="Q10682" s="334">
        <v>0</v>
      </c>
      <c r="R10682" s="334">
        <v>0</v>
      </c>
      <c r="S10682" s="334">
        <v>0</v>
      </c>
      <c r="T10682" s="334">
        <v>0</v>
      </c>
      <c r="U10682" s="334">
        <v>0</v>
      </c>
      <c r="V10682" s="334">
        <v>0</v>
      </c>
      <c r="W10682" s="334">
        <v>0.5</v>
      </c>
      <c r="X10682" s="334">
        <v>0</v>
      </c>
      <c r="Y10682" s="334">
        <v>0</v>
      </c>
      <c r="Z10682" s="334">
        <v>0</v>
      </c>
      <c r="AA10682" s="334">
        <v>0.4</v>
      </c>
      <c r="AB10682" s="334">
        <v>0.5</v>
      </c>
      <c r="AD10682" s="334">
        <v>1.4</v>
      </c>
      <c r="AE10682" s="334">
        <f t="shared" si="1667"/>
        <v>1.4</v>
      </c>
      <c r="AF10682" s="334">
        <f t="shared" si="1668"/>
        <v>1.4</v>
      </c>
      <c r="AG10682" s="340">
        <f t="shared" si="1669"/>
        <v>0</v>
      </c>
      <c r="AI10682" s="340">
        <f t="shared" si="1673"/>
        <v>0</v>
      </c>
      <c r="AJ10682" s="340">
        <f t="shared" si="1673"/>
        <v>0</v>
      </c>
      <c r="AK10682" s="340">
        <f t="shared" si="1673"/>
        <v>0</v>
      </c>
      <c r="AL10682" s="340">
        <f t="shared" si="1673"/>
        <v>0</v>
      </c>
      <c r="AM10682" s="340">
        <f t="shared" si="1673"/>
        <v>0</v>
      </c>
    </row>
    <row r="10683" spans="1:39" x14ac:dyDescent="0.35">
      <c r="A10683" s="337">
        <v>32596</v>
      </c>
      <c r="B10683" s="338">
        <f t="shared" si="1664"/>
        <v>1989</v>
      </c>
      <c r="C10683" s="338">
        <f t="shared" si="1665"/>
        <v>3</v>
      </c>
      <c r="D10683" s="338">
        <f t="shared" si="1666"/>
        <v>29</v>
      </c>
      <c r="E10683" s="334">
        <v>0</v>
      </c>
      <c r="F10683" s="334">
        <v>0</v>
      </c>
      <c r="G10683" s="334">
        <v>0</v>
      </c>
      <c r="H10683" s="334">
        <v>0</v>
      </c>
      <c r="I10683" s="334">
        <v>0</v>
      </c>
      <c r="J10683" s="334">
        <v>0</v>
      </c>
      <c r="K10683" s="334">
        <v>0</v>
      </c>
      <c r="L10683" s="334">
        <v>0</v>
      </c>
      <c r="M10683" s="334">
        <v>0</v>
      </c>
      <c r="N10683" s="334">
        <v>0</v>
      </c>
      <c r="O10683" s="334">
        <v>0</v>
      </c>
      <c r="P10683" s="334">
        <v>0</v>
      </c>
      <c r="Q10683" s="334">
        <v>0</v>
      </c>
      <c r="R10683" s="334">
        <v>0</v>
      </c>
      <c r="S10683" s="334">
        <v>0</v>
      </c>
      <c r="T10683" s="334">
        <v>0</v>
      </c>
      <c r="U10683" s="334">
        <v>0</v>
      </c>
      <c r="V10683" s="334">
        <v>0</v>
      </c>
      <c r="W10683" s="334">
        <v>0</v>
      </c>
      <c r="X10683" s="334">
        <v>0</v>
      </c>
      <c r="Y10683" s="334">
        <v>0</v>
      </c>
      <c r="Z10683" s="334">
        <v>0</v>
      </c>
      <c r="AA10683" s="334">
        <v>0</v>
      </c>
      <c r="AB10683" s="334">
        <v>0</v>
      </c>
      <c r="AD10683" s="334">
        <v>0</v>
      </c>
      <c r="AE10683" s="334">
        <f t="shared" si="1667"/>
        <v>0</v>
      </c>
      <c r="AF10683" s="334">
        <f t="shared" si="1668"/>
        <v>0</v>
      </c>
      <c r="AG10683" s="340">
        <f t="shared" si="1669"/>
        <v>0</v>
      </c>
      <c r="AI10683" s="340">
        <f t="shared" si="1673"/>
        <v>0</v>
      </c>
      <c r="AJ10683" s="340">
        <f t="shared" si="1673"/>
        <v>0</v>
      </c>
      <c r="AK10683" s="340">
        <f t="shared" si="1673"/>
        <v>0</v>
      </c>
      <c r="AL10683" s="340">
        <f t="shared" si="1673"/>
        <v>0</v>
      </c>
      <c r="AM10683" s="340">
        <f t="shared" si="1673"/>
        <v>0</v>
      </c>
    </row>
    <row r="10684" spans="1:39" x14ac:dyDescent="0.35">
      <c r="A10684" s="337">
        <v>32597</v>
      </c>
      <c r="B10684" s="338">
        <f t="shared" si="1664"/>
        <v>1989</v>
      </c>
      <c r="C10684" s="338">
        <f t="shared" si="1665"/>
        <v>3</v>
      </c>
      <c r="D10684" s="338">
        <f t="shared" si="1666"/>
        <v>30</v>
      </c>
      <c r="E10684" s="334">
        <v>0</v>
      </c>
      <c r="F10684" s="334">
        <v>0</v>
      </c>
      <c r="G10684" s="334">
        <v>0</v>
      </c>
      <c r="H10684" s="334">
        <v>0</v>
      </c>
      <c r="I10684" s="334">
        <v>0</v>
      </c>
      <c r="J10684" s="334">
        <v>0</v>
      </c>
      <c r="K10684" s="334">
        <v>0</v>
      </c>
      <c r="L10684" s="334">
        <v>0</v>
      </c>
      <c r="M10684" s="334">
        <v>0</v>
      </c>
      <c r="N10684" s="334">
        <v>0</v>
      </c>
      <c r="O10684" s="334">
        <v>0</v>
      </c>
      <c r="P10684" s="334">
        <v>0</v>
      </c>
      <c r="Q10684" s="334">
        <v>0</v>
      </c>
      <c r="R10684" s="334">
        <v>0</v>
      </c>
      <c r="S10684" s="334">
        <v>0</v>
      </c>
      <c r="T10684" s="334">
        <v>0</v>
      </c>
      <c r="U10684" s="334">
        <v>0</v>
      </c>
      <c r="V10684" s="334">
        <v>0</v>
      </c>
      <c r="W10684" s="334">
        <v>0</v>
      </c>
      <c r="X10684" s="334">
        <v>0</v>
      </c>
      <c r="Y10684" s="334">
        <v>0</v>
      </c>
      <c r="Z10684" s="334">
        <v>0</v>
      </c>
      <c r="AA10684" s="334">
        <v>0</v>
      </c>
      <c r="AB10684" s="334">
        <v>0</v>
      </c>
      <c r="AD10684" s="334">
        <v>0</v>
      </c>
      <c r="AE10684" s="334">
        <f t="shared" si="1667"/>
        <v>0</v>
      </c>
      <c r="AF10684" s="334">
        <f t="shared" si="1668"/>
        <v>0</v>
      </c>
      <c r="AG10684" s="340">
        <f t="shared" si="1669"/>
        <v>0</v>
      </c>
      <c r="AI10684" s="340">
        <f t="shared" si="1673"/>
        <v>0</v>
      </c>
      <c r="AJ10684" s="340">
        <f t="shared" si="1673"/>
        <v>0</v>
      </c>
      <c r="AK10684" s="340">
        <f t="shared" si="1673"/>
        <v>0</v>
      </c>
      <c r="AL10684" s="340">
        <f t="shared" si="1673"/>
        <v>0</v>
      </c>
      <c r="AM10684" s="340">
        <f t="shared" si="1673"/>
        <v>0</v>
      </c>
    </row>
    <row r="10685" spans="1:39" x14ac:dyDescent="0.35">
      <c r="A10685" s="337">
        <v>32598</v>
      </c>
      <c r="B10685" s="338">
        <f t="shared" si="1664"/>
        <v>1989</v>
      </c>
      <c r="C10685" s="338">
        <f t="shared" si="1665"/>
        <v>3</v>
      </c>
      <c r="D10685" s="338">
        <f t="shared" si="1666"/>
        <v>31</v>
      </c>
      <c r="E10685" s="334">
        <v>0</v>
      </c>
      <c r="F10685" s="334">
        <v>0</v>
      </c>
      <c r="G10685" s="334">
        <v>0</v>
      </c>
      <c r="H10685" s="334">
        <v>0</v>
      </c>
      <c r="I10685" s="334">
        <v>0</v>
      </c>
      <c r="J10685" s="334">
        <v>0</v>
      </c>
      <c r="K10685" s="334">
        <v>0</v>
      </c>
      <c r="L10685" s="334">
        <v>0</v>
      </c>
      <c r="M10685" s="334">
        <v>0</v>
      </c>
      <c r="N10685" s="334">
        <v>0</v>
      </c>
      <c r="O10685" s="334">
        <v>0</v>
      </c>
      <c r="P10685" s="334">
        <v>0</v>
      </c>
      <c r="Q10685" s="334">
        <v>0</v>
      </c>
      <c r="R10685" s="334">
        <v>0</v>
      </c>
      <c r="S10685" s="334">
        <v>0</v>
      </c>
      <c r="T10685" s="334">
        <v>0</v>
      </c>
      <c r="U10685" s="334">
        <v>0</v>
      </c>
      <c r="V10685" s="334">
        <v>0</v>
      </c>
      <c r="W10685" s="334">
        <v>0</v>
      </c>
      <c r="X10685" s="334">
        <v>0</v>
      </c>
      <c r="Y10685" s="334">
        <v>0</v>
      </c>
      <c r="Z10685" s="334">
        <v>0</v>
      </c>
      <c r="AA10685" s="334">
        <v>0</v>
      </c>
      <c r="AB10685" s="334">
        <v>0</v>
      </c>
      <c r="AD10685" s="334">
        <v>0</v>
      </c>
      <c r="AE10685" s="334">
        <f t="shared" si="1667"/>
        <v>0</v>
      </c>
      <c r="AF10685" s="334">
        <f t="shared" si="1668"/>
        <v>0</v>
      </c>
      <c r="AG10685" s="340">
        <f t="shared" si="1669"/>
        <v>0</v>
      </c>
      <c r="AI10685" s="340">
        <f t="shared" si="1673"/>
        <v>0</v>
      </c>
      <c r="AJ10685" s="340">
        <f t="shared" si="1673"/>
        <v>0</v>
      </c>
      <c r="AK10685" s="340">
        <f t="shared" si="1673"/>
        <v>0</v>
      </c>
      <c r="AL10685" s="340">
        <f t="shared" si="1673"/>
        <v>0</v>
      </c>
      <c r="AM10685" s="340">
        <f t="shared" si="1673"/>
        <v>0</v>
      </c>
    </row>
    <row r="10686" spans="1:39" x14ac:dyDescent="0.35">
      <c r="A10686" s="337">
        <v>32599</v>
      </c>
      <c r="B10686" s="338">
        <f t="shared" si="1664"/>
        <v>1989</v>
      </c>
      <c r="C10686" s="338">
        <f t="shared" si="1665"/>
        <v>4</v>
      </c>
      <c r="D10686" s="338">
        <f t="shared" si="1666"/>
        <v>1</v>
      </c>
      <c r="E10686" s="334">
        <v>0</v>
      </c>
      <c r="F10686" s="334">
        <v>0</v>
      </c>
      <c r="G10686" s="334">
        <v>0</v>
      </c>
      <c r="H10686" s="334">
        <v>0</v>
      </c>
      <c r="I10686" s="334">
        <v>0</v>
      </c>
      <c r="J10686" s="334">
        <v>0</v>
      </c>
      <c r="K10686" s="334">
        <v>0</v>
      </c>
      <c r="L10686" s="334">
        <v>0</v>
      </c>
      <c r="M10686" s="334">
        <v>0</v>
      </c>
      <c r="N10686" s="334">
        <v>0</v>
      </c>
      <c r="O10686" s="334">
        <v>0</v>
      </c>
      <c r="P10686" s="334">
        <v>0</v>
      </c>
      <c r="Q10686" s="334">
        <v>0</v>
      </c>
      <c r="R10686" s="334">
        <v>0</v>
      </c>
      <c r="S10686" s="334">
        <v>0</v>
      </c>
      <c r="T10686" s="334">
        <v>0</v>
      </c>
      <c r="U10686" s="334">
        <v>0</v>
      </c>
      <c r="V10686" s="334">
        <v>0</v>
      </c>
      <c r="W10686" s="334">
        <v>0</v>
      </c>
      <c r="X10686" s="334">
        <v>0</v>
      </c>
      <c r="Y10686" s="334">
        <v>0</v>
      </c>
      <c r="Z10686" s="334">
        <v>0</v>
      </c>
      <c r="AA10686" s="334">
        <v>0</v>
      </c>
      <c r="AB10686" s="334">
        <v>0</v>
      </c>
      <c r="AD10686" s="334">
        <v>0</v>
      </c>
      <c r="AE10686" s="334">
        <f t="shared" si="1667"/>
        <v>0</v>
      </c>
      <c r="AF10686" s="334">
        <f t="shared" si="1668"/>
        <v>0</v>
      </c>
      <c r="AG10686" s="340">
        <f t="shared" si="1669"/>
        <v>0</v>
      </c>
      <c r="AI10686" s="340">
        <f t="shared" si="1673"/>
        <v>0</v>
      </c>
      <c r="AJ10686" s="340">
        <f t="shared" si="1673"/>
        <v>0</v>
      </c>
      <c r="AK10686" s="340">
        <f t="shared" si="1673"/>
        <v>0</v>
      </c>
      <c r="AL10686" s="340">
        <f t="shared" si="1673"/>
        <v>0</v>
      </c>
      <c r="AM10686" s="340">
        <f t="shared" si="1673"/>
        <v>0</v>
      </c>
    </row>
    <row r="10687" spans="1:39" x14ac:dyDescent="0.35">
      <c r="A10687" s="337">
        <v>32600</v>
      </c>
      <c r="B10687" s="338">
        <f t="shared" si="1664"/>
        <v>1989</v>
      </c>
      <c r="C10687" s="338">
        <f t="shared" si="1665"/>
        <v>4</v>
      </c>
      <c r="D10687" s="338">
        <f t="shared" si="1666"/>
        <v>2</v>
      </c>
      <c r="E10687" s="334">
        <v>0</v>
      </c>
      <c r="F10687" s="334">
        <v>0</v>
      </c>
      <c r="G10687" s="334">
        <v>0</v>
      </c>
      <c r="H10687" s="334">
        <v>0</v>
      </c>
      <c r="I10687" s="334">
        <v>0</v>
      </c>
      <c r="J10687" s="334">
        <v>0</v>
      </c>
      <c r="K10687" s="334">
        <v>0</v>
      </c>
      <c r="L10687" s="334">
        <v>0</v>
      </c>
      <c r="M10687" s="334">
        <v>0</v>
      </c>
      <c r="N10687" s="334">
        <v>0</v>
      </c>
      <c r="O10687" s="334">
        <v>0</v>
      </c>
      <c r="P10687" s="334">
        <v>0</v>
      </c>
      <c r="Q10687" s="334">
        <v>0</v>
      </c>
      <c r="R10687" s="334">
        <v>0</v>
      </c>
      <c r="S10687" s="334">
        <v>0</v>
      </c>
      <c r="T10687" s="334">
        <v>0</v>
      </c>
      <c r="U10687" s="334">
        <v>0</v>
      </c>
      <c r="V10687" s="334">
        <v>0</v>
      </c>
      <c r="W10687" s="334">
        <v>0</v>
      </c>
      <c r="X10687" s="334">
        <v>0</v>
      </c>
      <c r="Y10687" s="334">
        <v>0.1</v>
      </c>
      <c r="Z10687" s="334">
        <v>0</v>
      </c>
      <c r="AA10687" s="334">
        <v>0</v>
      </c>
      <c r="AB10687" s="334">
        <v>0.1</v>
      </c>
      <c r="AD10687" s="334">
        <v>0.2</v>
      </c>
      <c r="AE10687" s="334">
        <f t="shared" si="1667"/>
        <v>0.2</v>
      </c>
      <c r="AF10687" s="334">
        <f t="shared" si="1668"/>
        <v>0.2</v>
      </c>
      <c r="AG10687" s="340">
        <f t="shared" si="1669"/>
        <v>0</v>
      </c>
      <c r="AI10687" s="340">
        <f t="shared" si="1673"/>
        <v>0</v>
      </c>
      <c r="AJ10687" s="340">
        <f t="shared" si="1673"/>
        <v>0</v>
      </c>
      <c r="AK10687" s="340">
        <f t="shared" si="1673"/>
        <v>0</v>
      </c>
      <c r="AL10687" s="340">
        <f t="shared" si="1673"/>
        <v>0</v>
      </c>
      <c r="AM10687" s="340">
        <f t="shared" si="1673"/>
        <v>0</v>
      </c>
    </row>
    <row r="10688" spans="1:39" x14ac:dyDescent="0.35">
      <c r="A10688" s="337">
        <v>32601</v>
      </c>
      <c r="B10688" s="338">
        <f t="shared" si="1664"/>
        <v>1989</v>
      </c>
      <c r="C10688" s="338">
        <f t="shared" si="1665"/>
        <v>4</v>
      </c>
      <c r="D10688" s="338">
        <f t="shared" si="1666"/>
        <v>3</v>
      </c>
      <c r="E10688" s="334">
        <v>0</v>
      </c>
      <c r="F10688" s="334">
        <v>0</v>
      </c>
      <c r="G10688" s="334">
        <v>0</v>
      </c>
      <c r="H10688" s="334">
        <v>0</v>
      </c>
      <c r="I10688" s="334">
        <v>0</v>
      </c>
      <c r="J10688" s="334">
        <v>0</v>
      </c>
      <c r="K10688" s="334">
        <v>0</v>
      </c>
      <c r="L10688" s="334">
        <v>0</v>
      </c>
      <c r="M10688" s="334">
        <v>0</v>
      </c>
      <c r="N10688" s="334">
        <v>0</v>
      </c>
      <c r="O10688" s="334">
        <v>0</v>
      </c>
      <c r="P10688" s="334">
        <v>0</v>
      </c>
      <c r="Q10688" s="334">
        <v>0</v>
      </c>
      <c r="R10688" s="334">
        <v>0</v>
      </c>
      <c r="S10688" s="334">
        <v>0</v>
      </c>
      <c r="T10688" s="334">
        <v>0</v>
      </c>
      <c r="U10688" s="334">
        <v>0</v>
      </c>
      <c r="V10688" s="334">
        <v>0</v>
      </c>
      <c r="W10688" s="334">
        <v>0</v>
      </c>
      <c r="X10688" s="334">
        <v>0</v>
      </c>
      <c r="Y10688" s="334">
        <v>0</v>
      </c>
      <c r="Z10688" s="334">
        <v>0</v>
      </c>
      <c r="AA10688" s="334">
        <v>0</v>
      </c>
      <c r="AB10688" s="334">
        <v>0</v>
      </c>
      <c r="AD10688" s="334">
        <v>0</v>
      </c>
      <c r="AE10688" s="334">
        <f t="shared" si="1667"/>
        <v>0</v>
      </c>
      <c r="AF10688" s="334">
        <f t="shared" si="1668"/>
        <v>0</v>
      </c>
      <c r="AG10688" s="340">
        <f t="shared" si="1669"/>
        <v>0</v>
      </c>
      <c r="AI10688" s="340">
        <f t="shared" si="1673"/>
        <v>0</v>
      </c>
      <c r="AJ10688" s="340">
        <f t="shared" si="1673"/>
        <v>0</v>
      </c>
      <c r="AK10688" s="340">
        <f t="shared" si="1673"/>
        <v>0</v>
      </c>
      <c r="AL10688" s="340">
        <f t="shared" si="1673"/>
        <v>0</v>
      </c>
      <c r="AM10688" s="340">
        <f t="shared" si="1673"/>
        <v>0</v>
      </c>
    </row>
    <row r="10689" spans="1:39" x14ac:dyDescent="0.35">
      <c r="A10689" s="337">
        <v>32602</v>
      </c>
      <c r="B10689" s="338">
        <f t="shared" si="1664"/>
        <v>1989</v>
      </c>
      <c r="C10689" s="338">
        <f t="shared" si="1665"/>
        <v>4</v>
      </c>
      <c r="D10689" s="338">
        <f t="shared" si="1666"/>
        <v>4</v>
      </c>
      <c r="E10689" s="334">
        <v>0</v>
      </c>
      <c r="F10689" s="334">
        <v>0</v>
      </c>
      <c r="G10689" s="334">
        <v>0</v>
      </c>
      <c r="H10689" s="334">
        <v>0</v>
      </c>
      <c r="I10689" s="334">
        <v>0</v>
      </c>
      <c r="J10689" s="334">
        <v>0</v>
      </c>
      <c r="K10689" s="334">
        <v>0</v>
      </c>
      <c r="L10689" s="334">
        <v>0</v>
      </c>
      <c r="M10689" s="334">
        <v>0</v>
      </c>
      <c r="N10689" s="334">
        <v>0</v>
      </c>
      <c r="O10689" s="334">
        <v>0</v>
      </c>
      <c r="P10689" s="334">
        <v>0</v>
      </c>
      <c r="Q10689" s="334">
        <v>0</v>
      </c>
      <c r="R10689" s="334">
        <v>0</v>
      </c>
      <c r="S10689" s="334">
        <v>0</v>
      </c>
      <c r="T10689" s="334">
        <v>0</v>
      </c>
      <c r="U10689" s="334">
        <v>0</v>
      </c>
      <c r="V10689" s="334">
        <v>0</v>
      </c>
      <c r="W10689" s="334">
        <v>0</v>
      </c>
      <c r="X10689" s="334">
        <v>0</v>
      </c>
      <c r="Y10689" s="334">
        <v>0</v>
      </c>
      <c r="Z10689" s="334">
        <v>0</v>
      </c>
      <c r="AA10689" s="334">
        <v>0</v>
      </c>
      <c r="AB10689" s="334">
        <v>0</v>
      </c>
      <c r="AD10689" s="334">
        <v>0</v>
      </c>
      <c r="AE10689" s="334">
        <f t="shared" si="1667"/>
        <v>0</v>
      </c>
      <c r="AF10689" s="334">
        <f t="shared" si="1668"/>
        <v>0</v>
      </c>
      <c r="AG10689" s="340">
        <f t="shared" si="1669"/>
        <v>0</v>
      </c>
      <c r="AI10689" s="340">
        <f t="shared" si="1673"/>
        <v>0</v>
      </c>
      <c r="AJ10689" s="340">
        <f t="shared" si="1673"/>
        <v>0</v>
      </c>
      <c r="AK10689" s="340">
        <f t="shared" si="1673"/>
        <v>0</v>
      </c>
      <c r="AL10689" s="340">
        <f t="shared" si="1673"/>
        <v>0</v>
      </c>
      <c r="AM10689" s="340">
        <f t="shared" si="1673"/>
        <v>0</v>
      </c>
    </row>
    <row r="10690" spans="1:39" x14ac:dyDescent="0.35">
      <c r="A10690" s="337">
        <v>32603</v>
      </c>
      <c r="B10690" s="338">
        <f t="shared" si="1664"/>
        <v>1989</v>
      </c>
      <c r="C10690" s="338">
        <f t="shared" si="1665"/>
        <v>4</v>
      </c>
      <c r="D10690" s="338">
        <f t="shared" si="1666"/>
        <v>5</v>
      </c>
      <c r="E10690" s="334">
        <v>0</v>
      </c>
      <c r="F10690" s="334">
        <v>0</v>
      </c>
      <c r="G10690" s="334">
        <v>0</v>
      </c>
      <c r="H10690" s="334">
        <v>0</v>
      </c>
      <c r="I10690" s="334">
        <v>0</v>
      </c>
      <c r="J10690" s="334">
        <v>0</v>
      </c>
      <c r="K10690" s="334">
        <v>0</v>
      </c>
      <c r="L10690" s="334">
        <v>0</v>
      </c>
      <c r="M10690" s="334">
        <v>0</v>
      </c>
      <c r="N10690" s="334">
        <v>0</v>
      </c>
      <c r="O10690" s="334">
        <v>0</v>
      </c>
      <c r="P10690" s="334">
        <v>0</v>
      </c>
      <c r="Q10690" s="334">
        <v>0</v>
      </c>
      <c r="R10690" s="334">
        <v>0</v>
      </c>
      <c r="S10690" s="334">
        <v>0</v>
      </c>
      <c r="T10690" s="334">
        <v>0</v>
      </c>
      <c r="U10690" s="334">
        <v>0</v>
      </c>
      <c r="V10690" s="334">
        <v>0</v>
      </c>
      <c r="W10690" s="334">
        <v>0</v>
      </c>
      <c r="X10690" s="334">
        <v>0</v>
      </c>
      <c r="Y10690" s="334">
        <v>0</v>
      </c>
      <c r="Z10690" s="334">
        <v>0</v>
      </c>
      <c r="AA10690" s="334">
        <v>0</v>
      </c>
      <c r="AB10690" s="334">
        <v>0</v>
      </c>
      <c r="AD10690" s="334">
        <v>0</v>
      </c>
      <c r="AE10690" s="334">
        <f t="shared" si="1667"/>
        <v>0</v>
      </c>
      <c r="AF10690" s="334">
        <f t="shared" si="1668"/>
        <v>0</v>
      </c>
      <c r="AG10690" s="340">
        <f t="shared" si="1669"/>
        <v>0</v>
      </c>
      <c r="AI10690" s="340">
        <f t="shared" si="1673"/>
        <v>0</v>
      </c>
      <c r="AJ10690" s="340">
        <f t="shared" si="1673"/>
        <v>0</v>
      </c>
      <c r="AK10690" s="340">
        <f t="shared" si="1673"/>
        <v>0</v>
      </c>
      <c r="AL10690" s="340">
        <f t="shared" si="1673"/>
        <v>0</v>
      </c>
      <c r="AM10690" s="340">
        <f t="shared" si="1673"/>
        <v>0</v>
      </c>
    </row>
    <row r="10691" spans="1:39" x14ac:dyDescent="0.35">
      <c r="A10691" s="337">
        <v>32604</v>
      </c>
      <c r="B10691" s="338">
        <f t="shared" si="1664"/>
        <v>1989</v>
      </c>
      <c r="C10691" s="338">
        <f t="shared" si="1665"/>
        <v>4</v>
      </c>
      <c r="D10691" s="338">
        <f t="shared" si="1666"/>
        <v>6</v>
      </c>
      <c r="E10691" s="334">
        <v>0</v>
      </c>
      <c r="F10691" s="334">
        <v>0</v>
      </c>
      <c r="G10691" s="334">
        <v>0</v>
      </c>
      <c r="H10691" s="334">
        <v>0</v>
      </c>
      <c r="I10691" s="334">
        <v>0</v>
      </c>
      <c r="J10691" s="334">
        <v>0</v>
      </c>
      <c r="K10691" s="334">
        <v>0.1</v>
      </c>
      <c r="L10691" s="334">
        <v>0.1</v>
      </c>
      <c r="M10691" s="334">
        <v>0.1</v>
      </c>
      <c r="N10691" s="334">
        <v>0</v>
      </c>
      <c r="O10691" s="334">
        <v>0.1</v>
      </c>
      <c r="P10691" s="334">
        <v>0.1</v>
      </c>
      <c r="Q10691" s="334">
        <v>0.1</v>
      </c>
      <c r="R10691" s="334">
        <v>0.1</v>
      </c>
      <c r="S10691" s="334">
        <v>0</v>
      </c>
      <c r="T10691" s="334">
        <v>0</v>
      </c>
      <c r="U10691" s="334">
        <v>0</v>
      </c>
      <c r="V10691" s="334">
        <v>0</v>
      </c>
      <c r="W10691" s="334">
        <v>0.1</v>
      </c>
      <c r="X10691" s="334">
        <v>0.1</v>
      </c>
      <c r="Y10691" s="334">
        <v>0</v>
      </c>
      <c r="Z10691" s="334">
        <v>0.1</v>
      </c>
      <c r="AA10691" s="334">
        <v>0.1</v>
      </c>
      <c r="AB10691" s="334">
        <v>0.1</v>
      </c>
      <c r="AD10691" s="334">
        <v>1.2</v>
      </c>
      <c r="AE10691" s="334">
        <f t="shared" si="1667"/>
        <v>1.2</v>
      </c>
      <c r="AF10691" s="334">
        <f t="shared" si="1668"/>
        <v>1.2</v>
      </c>
      <c r="AG10691" s="340">
        <f t="shared" si="1669"/>
        <v>0</v>
      </c>
      <c r="AI10691" s="340">
        <f t="shared" si="1673"/>
        <v>0</v>
      </c>
      <c r="AJ10691" s="340">
        <f t="shared" si="1673"/>
        <v>0</v>
      </c>
      <c r="AK10691" s="340">
        <f t="shared" si="1673"/>
        <v>0</v>
      </c>
      <c r="AL10691" s="340">
        <f t="shared" si="1673"/>
        <v>0</v>
      </c>
      <c r="AM10691" s="340">
        <f t="shared" si="1673"/>
        <v>0</v>
      </c>
    </row>
    <row r="10692" spans="1:39" x14ac:dyDescent="0.35">
      <c r="A10692" s="337">
        <v>32605</v>
      </c>
      <c r="B10692" s="338">
        <f t="shared" ref="B10692:B10755" si="1674">YEAR(A10692)</f>
        <v>1989</v>
      </c>
      <c r="C10692" s="338">
        <f t="shared" ref="C10692:C10755" si="1675">MONTH(A10692)</f>
        <v>4</v>
      </c>
      <c r="D10692" s="338">
        <f t="shared" ref="D10692:D10755" si="1676">DAY(A10692)</f>
        <v>7</v>
      </c>
      <c r="E10692" s="334">
        <v>0.1</v>
      </c>
      <c r="F10692" s="334">
        <v>0</v>
      </c>
      <c r="G10692" s="334">
        <v>0.1</v>
      </c>
      <c r="H10692" s="334">
        <v>0</v>
      </c>
      <c r="I10692" s="334">
        <v>0</v>
      </c>
      <c r="J10692" s="334">
        <v>0</v>
      </c>
      <c r="K10692" s="334">
        <v>0</v>
      </c>
      <c r="L10692" s="334">
        <v>0</v>
      </c>
      <c r="M10692" s="334">
        <v>0.1</v>
      </c>
      <c r="N10692" s="334">
        <v>0</v>
      </c>
      <c r="O10692" s="334">
        <v>0</v>
      </c>
      <c r="P10692" s="334">
        <v>0</v>
      </c>
      <c r="Q10692" s="334">
        <v>0</v>
      </c>
      <c r="R10692" s="334">
        <v>0</v>
      </c>
      <c r="S10692" s="334">
        <v>0</v>
      </c>
      <c r="T10692" s="334">
        <v>0</v>
      </c>
      <c r="U10692" s="334">
        <v>0</v>
      </c>
      <c r="V10692" s="334">
        <v>0</v>
      </c>
      <c r="W10692" s="334">
        <v>0</v>
      </c>
      <c r="X10692" s="334">
        <v>0</v>
      </c>
      <c r="Y10692" s="334">
        <v>0.1</v>
      </c>
      <c r="Z10692" s="334">
        <v>0.1</v>
      </c>
      <c r="AA10692" s="334">
        <v>0</v>
      </c>
      <c r="AB10692" s="334">
        <v>0.1</v>
      </c>
      <c r="AD10692" s="334">
        <v>0.6</v>
      </c>
      <c r="AE10692" s="334">
        <f t="shared" ref="AE10692:AE10755" si="1677">AD10692</f>
        <v>0.6</v>
      </c>
      <c r="AF10692" s="334">
        <f t="shared" ref="AF10692:AF10755" si="1678">SUM(E10692:AB10692)</f>
        <v>0.6</v>
      </c>
      <c r="AG10692" s="340">
        <f t="shared" ref="AG10692:AG10755" si="1679">ABS(AF10692-AE10692)</f>
        <v>0</v>
      </c>
      <c r="AI10692" s="340">
        <f t="shared" ref="AI10692:AM10707" si="1680">IF($C10692=AI$1,$AF10692,0)</f>
        <v>0</v>
      </c>
      <c r="AJ10692" s="340">
        <f t="shared" si="1680"/>
        <v>0</v>
      </c>
      <c r="AK10692" s="340">
        <f t="shared" si="1680"/>
        <v>0</v>
      </c>
      <c r="AL10692" s="340">
        <f t="shared" si="1680"/>
        <v>0</v>
      </c>
      <c r="AM10692" s="340">
        <f t="shared" si="1680"/>
        <v>0</v>
      </c>
    </row>
    <row r="10693" spans="1:39" x14ac:dyDescent="0.35">
      <c r="A10693" s="337">
        <v>32606</v>
      </c>
      <c r="B10693" s="338">
        <f t="shared" si="1674"/>
        <v>1989</v>
      </c>
      <c r="C10693" s="338">
        <f t="shared" si="1675"/>
        <v>4</v>
      </c>
      <c r="D10693" s="338">
        <f t="shared" si="1676"/>
        <v>8</v>
      </c>
      <c r="E10693" s="334">
        <v>0.4</v>
      </c>
      <c r="F10693" s="334">
        <v>0.4</v>
      </c>
      <c r="G10693" s="334">
        <v>0.4</v>
      </c>
      <c r="H10693" s="334">
        <v>0.4</v>
      </c>
      <c r="I10693" s="334">
        <v>0</v>
      </c>
      <c r="J10693" s="334">
        <v>0</v>
      </c>
      <c r="K10693" s="334">
        <v>0</v>
      </c>
      <c r="L10693" s="334">
        <v>0</v>
      </c>
      <c r="M10693" s="334">
        <v>0</v>
      </c>
      <c r="N10693" s="334">
        <v>0</v>
      </c>
      <c r="O10693" s="334">
        <v>0</v>
      </c>
      <c r="P10693" s="334">
        <v>0</v>
      </c>
      <c r="Q10693" s="334">
        <v>0</v>
      </c>
      <c r="R10693" s="334">
        <v>0</v>
      </c>
      <c r="S10693" s="334">
        <v>0</v>
      </c>
      <c r="T10693" s="334">
        <v>0</v>
      </c>
      <c r="U10693" s="334">
        <v>0</v>
      </c>
      <c r="V10693" s="334">
        <v>0</v>
      </c>
      <c r="W10693" s="334">
        <v>0</v>
      </c>
      <c r="X10693" s="334">
        <v>0</v>
      </c>
      <c r="Y10693" s="334">
        <v>0</v>
      </c>
      <c r="Z10693" s="334">
        <v>0</v>
      </c>
      <c r="AA10693" s="334">
        <v>0</v>
      </c>
      <c r="AB10693" s="334">
        <v>0</v>
      </c>
      <c r="AD10693" s="334">
        <v>1.6</v>
      </c>
      <c r="AE10693" s="334">
        <f t="shared" si="1677"/>
        <v>1.6</v>
      </c>
      <c r="AF10693" s="334">
        <f t="shared" si="1678"/>
        <v>1.6</v>
      </c>
      <c r="AG10693" s="340">
        <f t="shared" si="1679"/>
        <v>0</v>
      </c>
      <c r="AI10693" s="340">
        <f t="shared" si="1680"/>
        <v>0</v>
      </c>
      <c r="AJ10693" s="340">
        <f t="shared" si="1680"/>
        <v>0</v>
      </c>
      <c r="AK10693" s="340">
        <f t="shared" si="1680"/>
        <v>0</v>
      </c>
      <c r="AL10693" s="340">
        <f t="shared" si="1680"/>
        <v>0</v>
      </c>
      <c r="AM10693" s="340">
        <f t="shared" si="1680"/>
        <v>0</v>
      </c>
    </row>
    <row r="10694" spans="1:39" x14ac:dyDescent="0.35">
      <c r="A10694" s="337">
        <v>32607</v>
      </c>
      <c r="B10694" s="338">
        <f t="shared" si="1674"/>
        <v>1989</v>
      </c>
      <c r="C10694" s="338">
        <f t="shared" si="1675"/>
        <v>4</v>
      </c>
      <c r="D10694" s="338">
        <f t="shared" si="1676"/>
        <v>9</v>
      </c>
      <c r="E10694" s="334">
        <v>0</v>
      </c>
      <c r="F10694" s="334">
        <v>0</v>
      </c>
      <c r="G10694" s="334">
        <v>0</v>
      </c>
      <c r="H10694" s="334">
        <v>0</v>
      </c>
      <c r="I10694" s="334">
        <v>0</v>
      </c>
      <c r="J10694" s="334">
        <v>0</v>
      </c>
      <c r="K10694" s="334">
        <v>0</v>
      </c>
      <c r="L10694" s="334">
        <v>0</v>
      </c>
      <c r="M10694" s="334">
        <v>0</v>
      </c>
      <c r="N10694" s="334">
        <v>0</v>
      </c>
      <c r="O10694" s="334">
        <v>0</v>
      </c>
      <c r="P10694" s="334">
        <v>0</v>
      </c>
      <c r="Q10694" s="334">
        <v>0</v>
      </c>
      <c r="R10694" s="334">
        <v>0</v>
      </c>
      <c r="S10694" s="334">
        <v>0</v>
      </c>
      <c r="T10694" s="334">
        <v>0</v>
      </c>
      <c r="U10694" s="334">
        <v>0</v>
      </c>
      <c r="V10694" s="334">
        <v>0</v>
      </c>
      <c r="W10694" s="334">
        <v>0</v>
      </c>
      <c r="X10694" s="334">
        <v>0</v>
      </c>
      <c r="Y10694" s="334">
        <v>0</v>
      </c>
      <c r="Z10694" s="334">
        <v>0</v>
      </c>
      <c r="AA10694" s="334">
        <v>0</v>
      </c>
      <c r="AB10694" s="334">
        <v>0</v>
      </c>
      <c r="AD10694" s="334">
        <v>0</v>
      </c>
      <c r="AE10694" s="334">
        <f t="shared" si="1677"/>
        <v>0</v>
      </c>
      <c r="AF10694" s="334">
        <f t="shared" si="1678"/>
        <v>0</v>
      </c>
      <c r="AG10694" s="340">
        <f t="shared" si="1679"/>
        <v>0</v>
      </c>
      <c r="AI10694" s="340">
        <f t="shared" si="1680"/>
        <v>0</v>
      </c>
      <c r="AJ10694" s="340">
        <f t="shared" si="1680"/>
        <v>0</v>
      </c>
      <c r="AK10694" s="340">
        <f t="shared" si="1680"/>
        <v>0</v>
      </c>
      <c r="AL10694" s="340">
        <f t="shared" si="1680"/>
        <v>0</v>
      </c>
      <c r="AM10694" s="340">
        <f t="shared" si="1680"/>
        <v>0</v>
      </c>
    </row>
    <row r="10695" spans="1:39" x14ac:dyDescent="0.35">
      <c r="A10695" s="337">
        <v>32608</v>
      </c>
      <c r="B10695" s="338">
        <f t="shared" si="1674"/>
        <v>1989</v>
      </c>
      <c r="C10695" s="338">
        <f t="shared" si="1675"/>
        <v>4</v>
      </c>
      <c r="D10695" s="338">
        <f t="shared" si="1676"/>
        <v>10</v>
      </c>
      <c r="E10695" s="334">
        <v>0</v>
      </c>
      <c r="F10695" s="334">
        <v>0</v>
      </c>
      <c r="G10695" s="334">
        <v>0</v>
      </c>
      <c r="H10695" s="334">
        <v>0</v>
      </c>
      <c r="I10695" s="334">
        <v>0</v>
      </c>
      <c r="J10695" s="334">
        <v>0</v>
      </c>
      <c r="K10695" s="334">
        <v>0</v>
      </c>
      <c r="L10695" s="334">
        <v>0</v>
      </c>
      <c r="M10695" s="334">
        <v>0</v>
      </c>
      <c r="N10695" s="334">
        <v>0</v>
      </c>
      <c r="O10695" s="334">
        <v>0</v>
      </c>
      <c r="P10695" s="334">
        <v>0</v>
      </c>
      <c r="Q10695" s="334">
        <v>0</v>
      </c>
      <c r="R10695" s="334">
        <v>0</v>
      </c>
      <c r="S10695" s="334">
        <v>0</v>
      </c>
      <c r="T10695" s="334">
        <v>0</v>
      </c>
      <c r="U10695" s="334">
        <v>0</v>
      </c>
      <c r="V10695" s="334">
        <v>0</v>
      </c>
      <c r="W10695" s="334">
        <v>0</v>
      </c>
      <c r="X10695" s="334">
        <v>0</v>
      </c>
      <c r="Y10695" s="334">
        <v>0</v>
      </c>
      <c r="Z10695" s="334">
        <v>0</v>
      </c>
      <c r="AA10695" s="334">
        <v>0</v>
      </c>
      <c r="AB10695" s="334">
        <v>0</v>
      </c>
      <c r="AD10695" s="334">
        <v>0</v>
      </c>
      <c r="AE10695" s="334">
        <f t="shared" si="1677"/>
        <v>0</v>
      </c>
      <c r="AF10695" s="334">
        <f t="shared" si="1678"/>
        <v>0</v>
      </c>
      <c r="AG10695" s="340">
        <f t="shared" si="1679"/>
        <v>0</v>
      </c>
      <c r="AI10695" s="340">
        <f t="shared" si="1680"/>
        <v>0</v>
      </c>
      <c r="AJ10695" s="340">
        <f t="shared" si="1680"/>
        <v>0</v>
      </c>
      <c r="AK10695" s="340">
        <f t="shared" si="1680"/>
        <v>0</v>
      </c>
      <c r="AL10695" s="340">
        <f t="shared" si="1680"/>
        <v>0</v>
      </c>
      <c r="AM10695" s="340">
        <f t="shared" si="1680"/>
        <v>0</v>
      </c>
    </row>
    <row r="10696" spans="1:39" x14ac:dyDescent="0.35">
      <c r="A10696" s="337">
        <v>32609</v>
      </c>
      <c r="B10696" s="338">
        <f t="shared" si="1674"/>
        <v>1989</v>
      </c>
      <c r="C10696" s="338">
        <f t="shared" si="1675"/>
        <v>4</v>
      </c>
      <c r="D10696" s="338">
        <f t="shared" si="1676"/>
        <v>11</v>
      </c>
      <c r="E10696" s="334">
        <v>0</v>
      </c>
      <c r="F10696" s="334">
        <v>0</v>
      </c>
      <c r="G10696" s="334">
        <v>0</v>
      </c>
      <c r="H10696" s="334">
        <v>0</v>
      </c>
      <c r="I10696" s="334">
        <v>0</v>
      </c>
      <c r="J10696" s="334">
        <v>0</v>
      </c>
      <c r="K10696" s="334">
        <v>0</v>
      </c>
      <c r="L10696" s="334">
        <v>0</v>
      </c>
      <c r="M10696" s="334">
        <v>0</v>
      </c>
      <c r="N10696" s="334">
        <v>0</v>
      </c>
      <c r="O10696" s="334">
        <v>0</v>
      </c>
      <c r="P10696" s="334">
        <v>0</v>
      </c>
      <c r="Q10696" s="334">
        <v>0</v>
      </c>
      <c r="R10696" s="334">
        <v>0</v>
      </c>
      <c r="S10696" s="334">
        <v>0</v>
      </c>
      <c r="T10696" s="334">
        <v>0</v>
      </c>
      <c r="U10696" s="334">
        <v>0</v>
      </c>
      <c r="V10696" s="334">
        <v>0</v>
      </c>
      <c r="W10696" s="334">
        <v>0</v>
      </c>
      <c r="X10696" s="334">
        <v>0</v>
      </c>
      <c r="Y10696" s="334">
        <v>0</v>
      </c>
      <c r="Z10696" s="334">
        <v>0</v>
      </c>
      <c r="AA10696" s="334">
        <v>0</v>
      </c>
      <c r="AB10696" s="334">
        <v>0</v>
      </c>
      <c r="AD10696" s="334">
        <v>0</v>
      </c>
      <c r="AE10696" s="334">
        <f t="shared" si="1677"/>
        <v>0</v>
      </c>
      <c r="AF10696" s="334">
        <f t="shared" si="1678"/>
        <v>0</v>
      </c>
      <c r="AG10696" s="340">
        <f t="shared" si="1679"/>
        <v>0</v>
      </c>
      <c r="AI10696" s="340">
        <f t="shared" si="1680"/>
        <v>0</v>
      </c>
      <c r="AJ10696" s="340">
        <f t="shared" si="1680"/>
        <v>0</v>
      </c>
      <c r="AK10696" s="340">
        <f t="shared" si="1680"/>
        <v>0</v>
      </c>
      <c r="AL10696" s="340">
        <f t="shared" si="1680"/>
        <v>0</v>
      </c>
      <c r="AM10696" s="340">
        <f t="shared" si="1680"/>
        <v>0</v>
      </c>
    </row>
    <row r="10697" spans="1:39" x14ac:dyDescent="0.35">
      <c r="A10697" s="337">
        <v>32610</v>
      </c>
      <c r="B10697" s="338">
        <f t="shared" si="1674"/>
        <v>1989</v>
      </c>
      <c r="C10697" s="338">
        <f t="shared" si="1675"/>
        <v>4</v>
      </c>
      <c r="D10697" s="338">
        <f t="shared" si="1676"/>
        <v>12</v>
      </c>
      <c r="E10697" s="334">
        <v>0</v>
      </c>
      <c r="F10697" s="334">
        <v>0</v>
      </c>
      <c r="G10697" s="334">
        <v>0</v>
      </c>
      <c r="H10697" s="334">
        <v>0</v>
      </c>
      <c r="I10697" s="334">
        <v>0</v>
      </c>
      <c r="J10697" s="334">
        <v>0</v>
      </c>
      <c r="K10697" s="334">
        <v>0</v>
      </c>
      <c r="L10697" s="334">
        <v>0</v>
      </c>
      <c r="M10697" s="334">
        <v>0</v>
      </c>
      <c r="N10697" s="334">
        <v>0</v>
      </c>
      <c r="O10697" s="334">
        <v>0</v>
      </c>
      <c r="P10697" s="334">
        <v>0</v>
      </c>
      <c r="Q10697" s="334">
        <v>0</v>
      </c>
      <c r="R10697" s="334">
        <v>0</v>
      </c>
      <c r="S10697" s="334">
        <v>0</v>
      </c>
      <c r="T10697" s="334">
        <v>0</v>
      </c>
      <c r="U10697" s="334">
        <v>0</v>
      </c>
      <c r="V10697" s="334">
        <v>0</v>
      </c>
      <c r="W10697" s="334">
        <v>0</v>
      </c>
      <c r="X10697" s="334">
        <v>0</v>
      </c>
      <c r="Y10697" s="334">
        <v>0</v>
      </c>
      <c r="Z10697" s="334">
        <v>0</v>
      </c>
      <c r="AA10697" s="334">
        <v>0</v>
      </c>
      <c r="AB10697" s="334">
        <v>0</v>
      </c>
      <c r="AD10697" s="334">
        <v>0</v>
      </c>
      <c r="AE10697" s="334">
        <f t="shared" si="1677"/>
        <v>0</v>
      </c>
      <c r="AF10697" s="334">
        <f t="shared" si="1678"/>
        <v>0</v>
      </c>
      <c r="AG10697" s="340">
        <f t="shared" si="1679"/>
        <v>0</v>
      </c>
      <c r="AI10697" s="340">
        <f t="shared" si="1680"/>
        <v>0</v>
      </c>
      <c r="AJ10697" s="340">
        <f t="shared" si="1680"/>
        <v>0</v>
      </c>
      <c r="AK10697" s="340">
        <f t="shared" si="1680"/>
        <v>0</v>
      </c>
      <c r="AL10697" s="340">
        <f t="shared" si="1680"/>
        <v>0</v>
      </c>
      <c r="AM10697" s="340">
        <f t="shared" si="1680"/>
        <v>0</v>
      </c>
    </row>
    <row r="10698" spans="1:39" x14ac:dyDescent="0.35">
      <c r="A10698" s="337">
        <v>32611</v>
      </c>
      <c r="B10698" s="338">
        <f t="shared" si="1674"/>
        <v>1989</v>
      </c>
      <c r="C10698" s="338">
        <f t="shared" si="1675"/>
        <v>4</v>
      </c>
      <c r="D10698" s="338">
        <f t="shared" si="1676"/>
        <v>13</v>
      </c>
      <c r="E10698" s="334">
        <v>0</v>
      </c>
      <c r="F10698" s="334">
        <v>0</v>
      </c>
      <c r="G10698" s="334">
        <v>0</v>
      </c>
      <c r="H10698" s="334">
        <v>0</v>
      </c>
      <c r="I10698" s="334">
        <v>0</v>
      </c>
      <c r="J10698" s="334">
        <v>0</v>
      </c>
      <c r="K10698" s="334">
        <v>0</v>
      </c>
      <c r="L10698" s="334">
        <v>0</v>
      </c>
      <c r="M10698" s="334">
        <v>0</v>
      </c>
      <c r="N10698" s="334">
        <v>0</v>
      </c>
      <c r="O10698" s="334">
        <v>0</v>
      </c>
      <c r="P10698" s="334">
        <v>0</v>
      </c>
      <c r="Q10698" s="334">
        <v>0</v>
      </c>
      <c r="R10698" s="334">
        <v>0</v>
      </c>
      <c r="S10698" s="334">
        <v>0</v>
      </c>
      <c r="T10698" s="334">
        <v>0</v>
      </c>
      <c r="U10698" s="334">
        <v>0</v>
      </c>
      <c r="V10698" s="334">
        <v>0</v>
      </c>
      <c r="W10698" s="334">
        <v>0</v>
      </c>
      <c r="X10698" s="334">
        <v>0</v>
      </c>
      <c r="Y10698" s="334">
        <v>0</v>
      </c>
      <c r="Z10698" s="334">
        <v>0</v>
      </c>
      <c r="AA10698" s="334">
        <v>0</v>
      </c>
      <c r="AB10698" s="334">
        <v>0</v>
      </c>
      <c r="AD10698" s="334">
        <v>0</v>
      </c>
      <c r="AE10698" s="334">
        <f t="shared" si="1677"/>
        <v>0</v>
      </c>
      <c r="AF10698" s="334">
        <f t="shared" si="1678"/>
        <v>0</v>
      </c>
      <c r="AG10698" s="340">
        <f t="shared" si="1679"/>
        <v>0</v>
      </c>
      <c r="AI10698" s="340">
        <f t="shared" si="1680"/>
        <v>0</v>
      </c>
      <c r="AJ10698" s="340">
        <f t="shared" si="1680"/>
        <v>0</v>
      </c>
      <c r="AK10698" s="340">
        <f t="shared" si="1680"/>
        <v>0</v>
      </c>
      <c r="AL10698" s="340">
        <f t="shared" si="1680"/>
        <v>0</v>
      </c>
      <c r="AM10698" s="340">
        <f t="shared" si="1680"/>
        <v>0</v>
      </c>
    </row>
    <row r="10699" spans="1:39" x14ac:dyDescent="0.35">
      <c r="A10699" s="337">
        <v>32612</v>
      </c>
      <c r="B10699" s="338">
        <f t="shared" si="1674"/>
        <v>1989</v>
      </c>
      <c r="C10699" s="338">
        <f t="shared" si="1675"/>
        <v>4</v>
      </c>
      <c r="D10699" s="338">
        <f t="shared" si="1676"/>
        <v>14</v>
      </c>
      <c r="E10699" s="334">
        <v>0</v>
      </c>
      <c r="F10699" s="334">
        <v>0</v>
      </c>
      <c r="G10699" s="334">
        <v>0</v>
      </c>
      <c r="H10699" s="334">
        <v>0</v>
      </c>
      <c r="I10699" s="334">
        <v>0</v>
      </c>
      <c r="J10699" s="334">
        <v>0</v>
      </c>
      <c r="K10699" s="334">
        <v>0</v>
      </c>
      <c r="L10699" s="334">
        <v>0</v>
      </c>
      <c r="M10699" s="334">
        <v>0</v>
      </c>
      <c r="N10699" s="334">
        <v>0</v>
      </c>
      <c r="O10699" s="334">
        <v>0</v>
      </c>
      <c r="P10699" s="334">
        <v>0</v>
      </c>
      <c r="Q10699" s="334">
        <v>0</v>
      </c>
      <c r="R10699" s="334">
        <v>0</v>
      </c>
      <c r="S10699" s="334">
        <v>0</v>
      </c>
      <c r="T10699" s="334">
        <v>0</v>
      </c>
      <c r="U10699" s="334">
        <v>0</v>
      </c>
      <c r="V10699" s="334">
        <v>0</v>
      </c>
      <c r="W10699" s="334">
        <v>0</v>
      </c>
      <c r="X10699" s="334">
        <v>0</v>
      </c>
      <c r="Y10699" s="334">
        <v>0</v>
      </c>
      <c r="Z10699" s="334">
        <v>0</v>
      </c>
      <c r="AA10699" s="334">
        <v>0</v>
      </c>
      <c r="AB10699" s="334">
        <v>0</v>
      </c>
      <c r="AD10699" s="334">
        <v>0</v>
      </c>
      <c r="AE10699" s="334">
        <f t="shared" si="1677"/>
        <v>0</v>
      </c>
      <c r="AF10699" s="334">
        <f t="shared" si="1678"/>
        <v>0</v>
      </c>
      <c r="AG10699" s="340">
        <f t="shared" si="1679"/>
        <v>0</v>
      </c>
      <c r="AI10699" s="340">
        <f t="shared" si="1680"/>
        <v>0</v>
      </c>
      <c r="AJ10699" s="340">
        <f t="shared" si="1680"/>
        <v>0</v>
      </c>
      <c r="AK10699" s="340">
        <f t="shared" si="1680"/>
        <v>0</v>
      </c>
      <c r="AL10699" s="340">
        <f t="shared" si="1680"/>
        <v>0</v>
      </c>
      <c r="AM10699" s="340">
        <f t="shared" si="1680"/>
        <v>0</v>
      </c>
    </row>
    <row r="10700" spans="1:39" x14ac:dyDescent="0.35">
      <c r="A10700" s="337">
        <v>32613</v>
      </c>
      <c r="B10700" s="338">
        <f t="shared" si="1674"/>
        <v>1989</v>
      </c>
      <c r="C10700" s="338">
        <f t="shared" si="1675"/>
        <v>4</v>
      </c>
      <c r="D10700" s="338">
        <f t="shared" si="1676"/>
        <v>15</v>
      </c>
      <c r="E10700" s="334">
        <v>0</v>
      </c>
      <c r="F10700" s="334">
        <v>0</v>
      </c>
      <c r="G10700" s="334">
        <v>0</v>
      </c>
      <c r="H10700" s="334">
        <v>0</v>
      </c>
      <c r="I10700" s="334">
        <v>0</v>
      </c>
      <c r="J10700" s="334">
        <v>0</v>
      </c>
      <c r="K10700" s="334">
        <v>0</v>
      </c>
      <c r="L10700" s="334">
        <v>0</v>
      </c>
      <c r="M10700" s="334">
        <v>0</v>
      </c>
      <c r="N10700" s="334">
        <v>0</v>
      </c>
      <c r="O10700" s="334">
        <v>0</v>
      </c>
      <c r="P10700" s="334">
        <v>0</v>
      </c>
      <c r="Q10700" s="334">
        <v>0</v>
      </c>
      <c r="R10700" s="334">
        <v>0</v>
      </c>
      <c r="S10700" s="334">
        <v>0</v>
      </c>
      <c r="T10700" s="334">
        <v>0</v>
      </c>
      <c r="U10700" s="334">
        <v>0</v>
      </c>
      <c r="V10700" s="334">
        <v>0</v>
      </c>
      <c r="W10700" s="334">
        <v>0</v>
      </c>
      <c r="X10700" s="334">
        <v>0</v>
      </c>
      <c r="Y10700" s="334">
        <v>0</v>
      </c>
      <c r="Z10700" s="334">
        <v>0</v>
      </c>
      <c r="AA10700" s="334">
        <v>0</v>
      </c>
      <c r="AB10700" s="334">
        <v>0</v>
      </c>
      <c r="AD10700" s="334">
        <v>0</v>
      </c>
      <c r="AE10700" s="334">
        <f t="shared" si="1677"/>
        <v>0</v>
      </c>
      <c r="AF10700" s="334">
        <f t="shared" si="1678"/>
        <v>0</v>
      </c>
      <c r="AG10700" s="340">
        <f t="shared" si="1679"/>
        <v>0</v>
      </c>
      <c r="AI10700" s="340">
        <f t="shared" si="1680"/>
        <v>0</v>
      </c>
      <c r="AJ10700" s="340">
        <f t="shared" si="1680"/>
        <v>0</v>
      </c>
      <c r="AK10700" s="340">
        <f t="shared" si="1680"/>
        <v>0</v>
      </c>
      <c r="AL10700" s="340">
        <f t="shared" si="1680"/>
        <v>0</v>
      </c>
      <c r="AM10700" s="340">
        <f t="shared" si="1680"/>
        <v>0</v>
      </c>
    </row>
    <row r="10701" spans="1:39" x14ac:dyDescent="0.35">
      <c r="A10701" s="337">
        <v>32614</v>
      </c>
      <c r="B10701" s="338">
        <f t="shared" si="1674"/>
        <v>1989</v>
      </c>
      <c r="C10701" s="338">
        <f t="shared" si="1675"/>
        <v>4</v>
      </c>
      <c r="D10701" s="338">
        <f t="shared" si="1676"/>
        <v>16</v>
      </c>
      <c r="E10701" s="334">
        <v>0.1</v>
      </c>
      <c r="F10701" s="334">
        <v>0.1</v>
      </c>
      <c r="G10701" s="334">
        <v>0.1</v>
      </c>
      <c r="H10701" s="334">
        <v>0</v>
      </c>
      <c r="I10701" s="334">
        <v>0.1</v>
      </c>
      <c r="J10701" s="334">
        <v>0</v>
      </c>
      <c r="K10701" s="334">
        <v>0.1</v>
      </c>
      <c r="L10701" s="334">
        <v>0.1</v>
      </c>
      <c r="M10701" s="334">
        <v>0</v>
      </c>
      <c r="N10701" s="334">
        <v>0.1</v>
      </c>
      <c r="O10701" s="334">
        <v>0.1</v>
      </c>
      <c r="P10701" s="334">
        <v>0</v>
      </c>
      <c r="Q10701" s="334">
        <v>0</v>
      </c>
      <c r="R10701" s="334">
        <v>0.1</v>
      </c>
      <c r="S10701" s="334">
        <v>0</v>
      </c>
      <c r="T10701" s="334">
        <v>0.1</v>
      </c>
      <c r="U10701" s="334">
        <v>0</v>
      </c>
      <c r="V10701" s="334">
        <v>0</v>
      </c>
      <c r="W10701" s="334">
        <v>0</v>
      </c>
      <c r="X10701" s="334">
        <v>0</v>
      </c>
      <c r="Y10701" s="334">
        <v>0</v>
      </c>
      <c r="Z10701" s="334">
        <v>0</v>
      </c>
      <c r="AA10701" s="334">
        <v>0</v>
      </c>
      <c r="AB10701" s="334">
        <v>0</v>
      </c>
      <c r="AD10701" s="334">
        <v>1</v>
      </c>
      <c r="AE10701" s="334">
        <f t="shared" si="1677"/>
        <v>1</v>
      </c>
      <c r="AF10701" s="334">
        <f t="shared" si="1678"/>
        <v>0.99999999999999989</v>
      </c>
      <c r="AG10701" s="340">
        <f t="shared" si="1679"/>
        <v>1.1102230246251565E-16</v>
      </c>
      <c r="AI10701" s="340">
        <f t="shared" si="1680"/>
        <v>0</v>
      </c>
      <c r="AJ10701" s="340">
        <f t="shared" si="1680"/>
        <v>0</v>
      </c>
      <c r="AK10701" s="340">
        <f t="shared" si="1680"/>
        <v>0</v>
      </c>
      <c r="AL10701" s="340">
        <f t="shared" si="1680"/>
        <v>0</v>
      </c>
      <c r="AM10701" s="340">
        <f t="shared" si="1680"/>
        <v>0</v>
      </c>
    </row>
    <row r="10702" spans="1:39" x14ac:dyDescent="0.35">
      <c r="A10702" s="337">
        <v>32615</v>
      </c>
      <c r="B10702" s="338">
        <f t="shared" si="1674"/>
        <v>1989</v>
      </c>
      <c r="C10702" s="338">
        <f t="shared" si="1675"/>
        <v>4</v>
      </c>
      <c r="D10702" s="338">
        <f t="shared" si="1676"/>
        <v>17</v>
      </c>
      <c r="E10702" s="334">
        <v>0</v>
      </c>
      <c r="F10702" s="334">
        <v>0</v>
      </c>
      <c r="G10702" s="334">
        <v>0</v>
      </c>
      <c r="H10702" s="334">
        <v>0</v>
      </c>
      <c r="I10702" s="334">
        <v>0</v>
      </c>
      <c r="J10702" s="334">
        <v>0</v>
      </c>
      <c r="K10702" s="334">
        <v>0</v>
      </c>
      <c r="L10702" s="334">
        <v>0</v>
      </c>
      <c r="M10702" s="334">
        <v>0</v>
      </c>
      <c r="N10702" s="334">
        <v>0</v>
      </c>
      <c r="O10702" s="334">
        <v>0</v>
      </c>
      <c r="P10702" s="334">
        <v>0</v>
      </c>
      <c r="Q10702" s="334">
        <v>0</v>
      </c>
      <c r="R10702" s="334">
        <v>0</v>
      </c>
      <c r="S10702" s="334">
        <v>0</v>
      </c>
      <c r="T10702" s="334">
        <v>0</v>
      </c>
      <c r="U10702" s="334">
        <v>0</v>
      </c>
      <c r="V10702" s="334">
        <v>0</v>
      </c>
      <c r="W10702" s="334">
        <v>0</v>
      </c>
      <c r="X10702" s="334">
        <v>0</v>
      </c>
      <c r="Y10702" s="334">
        <v>0</v>
      </c>
      <c r="Z10702" s="334">
        <v>0</v>
      </c>
      <c r="AA10702" s="334">
        <v>0</v>
      </c>
      <c r="AB10702" s="334">
        <v>0</v>
      </c>
      <c r="AD10702" s="334">
        <v>0</v>
      </c>
      <c r="AE10702" s="334">
        <f t="shared" si="1677"/>
        <v>0</v>
      </c>
      <c r="AF10702" s="334">
        <f t="shared" si="1678"/>
        <v>0</v>
      </c>
      <c r="AG10702" s="340">
        <f t="shared" si="1679"/>
        <v>0</v>
      </c>
      <c r="AI10702" s="340">
        <f t="shared" si="1680"/>
        <v>0</v>
      </c>
      <c r="AJ10702" s="340">
        <f t="shared" si="1680"/>
        <v>0</v>
      </c>
      <c r="AK10702" s="340">
        <f t="shared" si="1680"/>
        <v>0</v>
      </c>
      <c r="AL10702" s="340">
        <f t="shared" si="1680"/>
        <v>0</v>
      </c>
      <c r="AM10702" s="340">
        <f t="shared" si="1680"/>
        <v>0</v>
      </c>
    </row>
    <row r="10703" spans="1:39" x14ac:dyDescent="0.35">
      <c r="A10703" s="337">
        <v>32616</v>
      </c>
      <c r="B10703" s="338">
        <f t="shared" si="1674"/>
        <v>1989</v>
      </c>
      <c r="C10703" s="338">
        <f t="shared" si="1675"/>
        <v>4</v>
      </c>
      <c r="D10703" s="338">
        <f t="shared" si="1676"/>
        <v>18</v>
      </c>
      <c r="E10703" s="334">
        <v>0</v>
      </c>
      <c r="F10703" s="334">
        <v>0</v>
      </c>
      <c r="G10703" s="334">
        <v>0</v>
      </c>
      <c r="H10703" s="334">
        <v>0</v>
      </c>
      <c r="I10703" s="334">
        <v>0</v>
      </c>
      <c r="J10703" s="334">
        <v>0</v>
      </c>
      <c r="K10703" s="334">
        <v>0</v>
      </c>
      <c r="L10703" s="334">
        <v>0</v>
      </c>
      <c r="M10703" s="334">
        <v>0</v>
      </c>
      <c r="N10703" s="334">
        <v>0</v>
      </c>
      <c r="O10703" s="334">
        <v>0</v>
      </c>
      <c r="P10703" s="334">
        <v>0</v>
      </c>
      <c r="Q10703" s="334">
        <v>0</v>
      </c>
      <c r="R10703" s="334">
        <v>0</v>
      </c>
      <c r="S10703" s="334">
        <v>0</v>
      </c>
      <c r="T10703" s="334">
        <v>0</v>
      </c>
      <c r="U10703" s="334">
        <v>0</v>
      </c>
      <c r="V10703" s="334">
        <v>0</v>
      </c>
      <c r="W10703" s="334">
        <v>0</v>
      </c>
      <c r="X10703" s="334">
        <v>0</v>
      </c>
      <c r="Y10703" s="334">
        <v>0</v>
      </c>
      <c r="Z10703" s="334">
        <v>0</v>
      </c>
      <c r="AA10703" s="334">
        <v>0</v>
      </c>
      <c r="AB10703" s="334">
        <v>0</v>
      </c>
      <c r="AD10703" s="334">
        <v>0</v>
      </c>
      <c r="AE10703" s="334">
        <f t="shared" si="1677"/>
        <v>0</v>
      </c>
      <c r="AF10703" s="334">
        <f t="shared" si="1678"/>
        <v>0</v>
      </c>
      <c r="AG10703" s="340">
        <f t="shared" si="1679"/>
        <v>0</v>
      </c>
      <c r="AI10703" s="340">
        <f t="shared" si="1680"/>
        <v>0</v>
      </c>
      <c r="AJ10703" s="340">
        <f t="shared" si="1680"/>
        <v>0</v>
      </c>
      <c r="AK10703" s="340">
        <f t="shared" si="1680"/>
        <v>0</v>
      </c>
      <c r="AL10703" s="340">
        <f t="shared" si="1680"/>
        <v>0</v>
      </c>
      <c r="AM10703" s="340">
        <f t="shared" si="1680"/>
        <v>0</v>
      </c>
    </row>
    <row r="10704" spans="1:39" x14ac:dyDescent="0.35">
      <c r="A10704" s="337">
        <v>32617</v>
      </c>
      <c r="B10704" s="338">
        <f t="shared" si="1674"/>
        <v>1989</v>
      </c>
      <c r="C10704" s="338">
        <f t="shared" si="1675"/>
        <v>4</v>
      </c>
      <c r="D10704" s="338">
        <f t="shared" si="1676"/>
        <v>19</v>
      </c>
      <c r="E10704" s="334">
        <v>0</v>
      </c>
      <c r="F10704" s="334">
        <v>0</v>
      </c>
      <c r="G10704" s="334">
        <v>0</v>
      </c>
      <c r="H10704" s="334">
        <v>0</v>
      </c>
      <c r="I10704" s="334">
        <v>0</v>
      </c>
      <c r="J10704" s="334">
        <v>0</v>
      </c>
      <c r="K10704" s="334">
        <v>0</v>
      </c>
      <c r="L10704" s="334">
        <v>0</v>
      </c>
      <c r="M10704" s="334">
        <v>0</v>
      </c>
      <c r="N10704" s="334">
        <v>0</v>
      </c>
      <c r="O10704" s="334">
        <v>0</v>
      </c>
      <c r="P10704" s="334">
        <v>0.1</v>
      </c>
      <c r="Q10704" s="334">
        <v>0</v>
      </c>
      <c r="R10704" s="334">
        <v>0</v>
      </c>
      <c r="S10704" s="334">
        <v>0</v>
      </c>
      <c r="T10704" s="334">
        <v>0.1</v>
      </c>
      <c r="U10704" s="334">
        <v>0</v>
      </c>
      <c r="V10704" s="334">
        <v>0</v>
      </c>
      <c r="W10704" s="334">
        <v>0</v>
      </c>
      <c r="X10704" s="334">
        <v>0</v>
      </c>
      <c r="Y10704" s="334">
        <v>0</v>
      </c>
      <c r="Z10704" s="334">
        <v>0</v>
      </c>
      <c r="AA10704" s="334">
        <v>0</v>
      </c>
      <c r="AB10704" s="334">
        <v>0</v>
      </c>
      <c r="AD10704" s="334">
        <v>0.2</v>
      </c>
      <c r="AE10704" s="334">
        <f t="shared" si="1677"/>
        <v>0.2</v>
      </c>
      <c r="AF10704" s="334">
        <f t="shared" si="1678"/>
        <v>0.2</v>
      </c>
      <c r="AG10704" s="340">
        <f t="shared" si="1679"/>
        <v>0</v>
      </c>
      <c r="AI10704" s="340">
        <f t="shared" si="1680"/>
        <v>0</v>
      </c>
      <c r="AJ10704" s="340">
        <f t="shared" si="1680"/>
        <v>0</v>
      </c>
      <c r="AK10704" s="340">
        <f t="shared" si="1680"/>
        <v>0</v>
      </c>
      <c r="AL10704" s="340">
        <f t="shared" si="1680"/>
        <v>0</v>
      </c>
      <c r="AM10704" s="340">
        <f t="shared" si="1680"/>
        <v>0</v>
      </c>
    </row>
    <row r="10705" spans="1:39" x14ac:dyDescent="0.35">
      <c r="A10705" s="337">
        <v>32618</v>
      </c>
      <c r="B10705" s="338">
        <f t="shared" si="1674"/>
        <v>1989</v>
      </c>
      <c r="C10705" s="338">
        <f t="shared" si="1675"/>
        <v>4</v>
      </c>
      <c r="D10705" s="338">
        <f t="shared" si="1676"/>
        <v>20</v>
      </c>
      <c r="E10705" s="334">
        <v>0</v>
      </c>
      <c r="F10705" s="334">
        <v>0</v>
      </c>
      <c r="G10705" s="334">
        <v>0</v>
      </c>
      <c r="H10705" s="334">
        <v>0</v>
      </c>
      <c r="I10705" s="334">
        <v>0</v>
      </c>
      <c r="J10705" s="334">
        <v>0</v>
      </c>
      <c r="K10705" s="334">
        <v>0</v>
      </c>
      <c r="L10705" s="334">
        <v>0</v>
      </c>
      <c r="M10705" s="334">
        <v>0</v>
      </c>
      <c r="N10705" s="334">
        <v>0</v>
      </c>
      <c r="O10705" s="334">
        <v>0</v>
      </c>
      <c r="P10705" s="334">
        <v>0</v>
      </c>
      <c r="Q10705" s="334">
        <v>0</v>
      </c>
      <c r="R10705" s="334">
        <v>0</v>
      </c>
      <c r="S10705" s="334">
        <v>0</v>
      </c>
      <c r="T10705" s="334">
        <v>0</v>
      </c>
      <c r="U10705" s="334">
        <v>0</v>
      </c>
      <c r="V10705" s="334">
        <v>0</v>
      </c>
      <c r="W10705" s="334">
        <v>0</v>
      </c>
      <c r="X10705" s="334">
        <v>0</v>
      </c>
      <c r="Y10705" s="334">
        <v>0</v>
      </c>
      <c r="Z10705" s="334">
        <v>0</v>
      </c>
      <c r="AA10705" s="334">
        <v>0</v>
      </c>
      <c r="AB10705" s="334">
        <v>0</v>
      </c>
      <c r="AD10705" s="334">
        <v>0</v>
      </c>
      <c r="AE10705" s="334">
        <f t="shared" si="1677"/>
        <v>0</v>
      </c>
      <c r="AF10705" s="334">
        <f t="shared" si="1678"/>
        <v>0</v>
      </c>
      <c r="AG10705" s="340">
        <f t="shared" si="1679"/>
        <v>0</v>
      </c>
      <c r="AI10705" s="340">
        <f t="shared" si="1680"/>
        <v>0</v>
      </c>
      <c r="AJ10705" s="340">
        <f t="shared" si="1680"/>
        <v>0</v>
      </c>
      <c r="AK10705" s="340">
        <f t="shared" si="1680"/>
        <v>0</v>
      </c>
      <c r="AL10705" s="340">
        <f t="shared" si="1680"/>
        <v>0</v>
      </c>
      <c r="AM10705" s="340">
        <f t="shared" si="1680"/>
        <v>0</v>
      </c>
    </row>
    <row r="10706" spans="1:39" x14ac:dyDescent="0.35">
      <c r="A10706" s="337">
        <v>32619</v>
      </c>
      <c r="B10706" s="338">
        <f t="shared" si="1674"/>
        <v>1989</v>
      </c>
      <c r="C10706" s="338">
        <f t="shared" si="1675"/>
        <v>4</v>
      </c>
      <c r="D10706" s="338">
        <f t="shared" si="1676"/>
        <v>21</v>
      </c>
      <c r="E10706" s="334">
        <v>0</v>
      </c>
      <c r="F10706" s="334">
        <v>0</v>
      </c>
      <c r="G10706" s="334">
        <v>0</v>
      </c>
      <c r="H10706" s="334">
        <v>0</v>
      </c>
      <c r="I10706" s="334">
        <v>0</v>
      </c>
      <c r="J10706" s="334">
        <v>0</v>
      </c>
      <c r="K10706" s="334">
        <v>0</v>
      </c>
      <c r="L10706" s="334">
        <v>0</v>
      </c>
      <c r="M10706" s="334">
        <v>0</v>
      </c>
      <c r="N10706" s="334">
        <v>0</v>
      </c>
      <c r="O10706" s="334">
        <v>0</v>
      </c>
      <c r="P10706" s="334">
        <v>0</v>
      </c>
      <c r="Q10706" s="334">
        <v>0</v>
      </c>
      <c r="R10706" s="334">
        <v>0</v>
      </c>
      <c r="S10706" s="334">
        <v>0</v>
      </c>
      <c r="T10706" s="334">
        <v>0</v>
      </c>
      <c r="U10706" s="334">
        <v>0</v>
      </c>
      <c r="V10706" s="334">
        <v>0</v>
      </c>
      <c r="W10706" s="334">
        <v>0</v>
      </c>
      <c r="X10706" s="334">
        <v>0</v>
      </c>
      <c r="Y10706" s="334">
        <v>0</v>
      </c>
      <c r="Z10706" s="334">
        <v>0</v>
      </c>
      <c r="AA10706" s="334">
        <v>0</v>
      </c>
      <c r="AB10706" s="334">
        <v>0</v>
      </c>
      <c r="AD10706" s="334">
        <v>0</v>
      </c>
      <c r="AE10706" s="334">
        <f t="shared" si="1677"/>
        <v>0</v>
      </c>
      <c r="AF10706" s="334">
        <f t="shared" si="1678"/>
        <v>0</v>
      </c>
      <c r="AG10706" s="340">
        <f t="shared" si="1679"/>
        <v>0</v>
      </c>
      <c r="AI10706" s="340">
        <f t="shared" si="1680"/>
        <v>0</v>
      </c>
      <c r="AJ10706" s="340">
        <f t="shared" si="1680"/>
        <v>0</v>
      </c>
      <c r="AK10706" s="340">
        <f t="shared" si="1680"/>
        <v>0</v>
      </c>
      <c r="AL10706" s="340">
        <f t="shared" si="1680"/>
        <v>0</v>
      </c>
      <c r="AM10706" s="340">
        <f t="shared" si="1680"/>
        <v>0</v>
      </c>
    </row>
    <row r="10707" spans="1:39" x14ac:dyDescent="0.35">
      <c r="A10707" s="337">
        <v>32620</v>
      </c>
      <c r="B10707" s="338">
        <f t="shared" si="1674"/>
        <v>1989</v>
      </c>
      <c r="C10707" s="338">
        <f t="shared" si="1675"/>
        <v>4</v>
      </c>
      <c r="D10707" s="338">
        <f t="shared" si="1676"/>
        <v>22</v>
      </c>
      <c r="E10707" s="334">
        <v>0</v>
      </c>
      <c r="F10707" s="334">
        <v>0</v>
      </c>
      <c r="G10707" s="334">
        <v>0</v>
      </c>
      <c r="H10707" s="334">
        <v>0</v>
      </c>
      <c r="I10707" s="334">
        <v>0</v>
      </c>
      <c r="J10707" s="334">
        <v>0</v>
      </c>
      <c r="K10707" s="334">
        <v>0</v>
      </c>
      <c r="L10707" s="334">
        <v>0.2</v>
      </c>
      <c r="M10707" s="334">
        <v>1</v>
      </c>
      <c r="N10707" s="334">
        <v>0.9</v>
      </c>
      <c r="O10707" s="334">
        <v>0.9</v>
      </c>
      <c r="P10707" s="334">
        <v>1.2</v>
      </c>
      <c r="Q10707" s="334">
        <v>0.7</v>
      </c>
      <c r="R10707" s="334">
        <v>0.5</v>
      </c>
      <c r="S10707" s="334">
        <v>0.7</v>
      </c>
      <c r="T10707" s="334">
        <v>0.5</v>
      </c>
      <c r="U10707" s="334">
        <v>0</v>
      </c>
      <c r="V10707" s="334">
        <v>0</v>
      </c>
      <c r="W10707" s="334">
        <v>0</v>
      </c>
      <c r="X10707" s="334">
        <v>0</v>
      </c>
      <c r="Y10707" s="334">
        <v>0</v>
      </c>
      <c r="Z10707" s="334">
        <v>0</v>
      </c>
      <c r="AA10707" s="334">
        <v>0</v>
      </c>
      <c r="AB10707" s="334">
        <v>0</v>
      </c>
      <c r="AD10707" s="334">
        <v>6.6</v>
      </c>
      <c r="AE10707" s="334">
        <f t="shared" si="1677"/>
        <v>6.6</v>
      </c>
      <c r="AF10707" s="334">
        <f t="shared" si="1678"/>
        <v>6.6000000000000005</v>
      </c>
      <c r="AG10707" s="340">
        <f t="shared" si="1679"/>
        <v>8.8817841970012523E-16</v>
      </c>
      <c r="AI10707" s="340">
        <f t="shared" si="1680"/>
        <v>0</v>
      </c>
      <c r="AJ10707" s="340">
        <f t="shared" si="1680"/>
        <v>0</v>
      </c>
      <c r="AK10707" s="340">
        <f t="shared" si="1680"/>
        <v>0</v>
      </c>
      <c r="AL10707" s="340">
        <f t="shared" si="1680"/>
        <v>0</v>
      </c>
      <c r="AM10707" s="340">
        <f t="shared" si="1680"/>
        <v>0</v>
      </c>
    </row>
    <row r="10708" spans="1:39" x14ac:dyDescent="0.35">
      <c r="A10708" s="337">
        <v>32621</v>
      </c>
      <c r="B10708" s="338">
        <f t="shared" si="1674"/>
        <v>1989</v>
      </c>
      <c r="C10708" s="338">
        <f t="shared" si="1675"/>
        <v>4</v>
      </c>
      <c r="D10708" s="338">
        <f t="shared" si="1676"/>
        <v>23</v>
      </c>
      <c r="E10708" s="334">
        <v>0</v>
      </c>
      <c r="F10708" s="334">
        <v>0</v>
      </c>
      <c r="G10708" s="334">
        <v>0</v>
      </c>
      <c r="H10708" s="334">
        <v>0</v>
      </c>
      <c r="I10708" s="334">
        <v>0</v>
      </c>
      <c r="J10708" s="334">
        <v>0</v>
      </c>
      <c r="K10708" s="334">
        <v>0</v>
      </c>
      <c r="L10708" s="334">
        <v>0</v>
      </c>
      <c r="M10708" s="334">
        <v>0</v>
      </c>
      <c r="N10708" s="334">
        <v>0</v>
      </c>
      <c r="O10708" s="334">
        <v>0</v>
      </c>
      <c r="P10708" s="334">
        <v>0</v>
      </c>
      <c r="Q10708" s="334">
        <v>0</v>
      </c>
      <c r="R10708" s="334">
        <v>0</v>
      </c>
      <c r="S10708" s="334">
        <v>0</v>
      </c>
      <c r="T10708" s="334">
        <v>0</v>
      </c>
      <c r="U10708" s="334">
        <v>0</v>
      </c>
      <c r="V10708" s="334">
        <v>0</v>
      </c>
      <c r="W10708" s="334">
        <v>0</v>
      </c>
      <c r="X10708" s="334">
        <v>0</v>
      </c>
      <c r="Y10708" s="334">
        <v>0</v>
      </c>
      <c r="Z10708" s="334">
        <v>0.4</v>
      </c>
      <c r="AA10708" s="334">
        <v>0</v>
      </c>
      <c r="AB10708" s="334">
        <v>0</v>
      </c>
      <c r="AD10708" s="334">
        <v>0.4</v>
      </c>
      <c r="AE10708" s="334">
        <f t="shared" si="1677"/>
        <v>0.4</v>
      </c>
      <c r="AF10708" s="334">
        <f t="shared" si="1678"/>
        <v>0.4</v>
      </c>
      <c r="AG10708" s="340">
        <f t="shared" si="1679"/>
        <v>0</v>
      </c>
      <c r="AI10708" s="340">
        <f t="shared" ref="AI10708:AM10723" si="1681">IF($C10708=AI$1,$AF10708,0)</f>
        <v>0</v>
      </c>
      <c r="AJ10708" s="340">
        <f t="shared" si="1681"/>
        <v>0</v>
      </c>
      <c r="AK10708" s="340">
        <f t="shared" si="1681"/>
        <v>0</v>
      </c>
      <c r="AL10708" s="340">
        <f t="shared" si="1681"/>
        <v>0</v>
      </c>
      <c r="AM10708" s="340">
        <f t="shared" si="1681"/>
        <v>0</v>
      </c>
    </row>
    <row r="10709" spans="1:39" x14ac:dyDescent="0.35">
      <c r="A10709" s="337">
        <v>32622</v>
      </c>
      <c r="B10709" s="338">
        <f t="shared" si="1674"/>
        <v>1989</v>
      </c>
      <c r="C10709" s="338">
        <f t="shared" si="1675"/>
        <v>4</v>
      </c>
      <c r="D10709" s="338">
        <f t="shared" si="1676"/>
        <v>24</v>
      </c>
      <c r="E10709" s="334">
        <v>0.2</v>
      </c>
      <c r="F10709" s="334">
        <v>0</v>
      </c>
      <c r="G10709" s="334">
        <v>0</v>
      </c>
      <c r="H10709" s="334">
        <v>0</v>
      </c>
      <c r="I10709" s="334">
        <v>0</v>
      </c>
      <c r="J10709" s="334">
        <v>0</v>
      </c>
      <c r="K10709" s="334">
        <v>0</v>
      </c>
      <c r="L10709" s="334">
        <v>0</v>
      </c>
      <c r="M10709" s="334">
        <v>0</v>
      </c>
      <c r="N10709" s="334">
        <v>0</v>
      </c>
      <c r="O10709" s="334">
        <v>0</v>
      </c>
      <c r="P10709" s="334">
        <v>0</v>
      </c>
      <c r="Q10709" s="334">
        <v>0</v>
      </c>
      <c r="R10709" s="334">
        <v>0</v>
      </c>
      <c r="S10709" s="334">
        <v>0</v>
      </c>
      <c r="T10709" s="334">
        <v>0</v>
      </c>
      <c r="U10709" s="334">
        <v>0</v>
      </c>
      <c r="V10709" s="334">
        <v>0</v>
      </c>
      <c r="W10709" s="334">
        <v>0</v>
      </c>
      <c r="X10709" s="334">
        <v>0</v>
      </c>
      <c r="Y10709" s="334">
        <v>0</v>
      </c>
      <c r="Z10709" s="334">
        <v>0</v>
      </c>
      <c r="AA10709" s="334">
        <v>0</v>
      </c>
      <c r="AB10709" s="334">
        <v>0</v>
      </c>
      <c r="AD10709" s="334">
        <v>0.2</v>
      </c>
      <c r="AE10709" s="334">
        <f t="shared" si="1677"/>
        <v>0.2</v>
      </c>
      <c r="AF10709" s="334">
        <f t="shared" si="1678"/>
        <v>0.2</v>
      </c>
      <c r="AG10709" s="340">
        <f t="shared" si="1679"/>
        <v>0</v>
      </c>
      <c r="AI10709" s="340">
        <f t="shared" si="1681"/>
        <v>0</v>
      </c>
      <c r="AJ10709" s="340">
        <f t="shared" si="1681"/>
        <v>0</v>
      </c>
      <c r="AK10709" s="340">
        <f t="shared" si="1681"/>
        <v>0</v>
      </c>
      <c r="AL10709" s="340">
        <f t="shared" si="1681"/>
        <v>0</v>
      </c>
      <c r="AM10709" s="340">
        <f t="shared" si="1681"/>
        <v>0</v>
      </c>
    </row>
    <row r="10710" spans="1:39" x14ac:dyDescent="0.35">
      <c r="A10710" s="337">
        <v>32623</v>
      </c>
      <c r="B10710" s="338">
        <f t="shared" si="1674"/>
        <v>1989</v>
      </c>
      <c r="C10710" s="338">
        <f t="shared" si="1675"/>
        <v>4</v>
      </c>
      <c r="D10710" s="338">
        <f t="shared" si="1676"/>
        <v>25</v>
      </c>
      <c r="E10710" s="334">
        <v>0</v>
      </c>
      <c r="F10710" s="334">
        <v>0</v>
      </c>
      <c r="G10710" s="334">
        <v>0</v>
      </c>
      <c r="H10710" s="334">
        <v>0</v>
      </c>
      <c r="I10710" s="334">
        <v>0</v>
      </c>
      <c r="J10710" s="334">
        <v>0</v>
      </c>
      <c r="K10710" s="334">
        <v>0</v>
      </c>
      <c r="L10710" s="334">
        <v>0</v>
      </c>
      <c r="M10710" s="334">
        <v>0</v>
      </c>
      <c r="N10710" s="334">
        <v>0</v>
      </c>
      <c r="O10710" s="334">
        <v>0</v>
      </c>
      <c r="P10710" s="334">
        <v>0</v>
      </c>
      <c r="Q10710" s="334">
        <v>0</v>
      </c>
      <c r="R10710" s="334">
        <v>0</v>
      </c>
      <c r="S10710" s="334">
        <v>0</v>
      </c>
      <c r="T10710" s="334">
        <v>0</v>
      </c>
      <c r="U10710" s="334">
        <v>0</v>
      </c>
      <c r="V10710" s="334">
        <v>0.3</v>
      </c>
      <c r="W10710" s="334">
        <v>0.4</v>
      </c>
      <c r="X10710" s="334">
        <v>0</v>
      </c>
      <c r="Y10710" s="334">
        <v>0</v>
      </c>
      <c r="Z10710" s="334">
        <v>0</v>
      </c>
      <c r="AA10710" s="334">
        <v>0</v>
      </c>
      <c r="AB10710" s="334">
        <v>1.1000000000000001</v>
      </c>
      <c r="AD10710" s="334">
        <v>1.8</v>
      </c>
      <c r="AE10710" s="334">
        <f t="shared" si="1677"/>
        <v>1.8</v>
      </c>
      <c r="AF10710" s="334">
        <f t="shared" si="1678"/>
        <v>1.8</v>
      </c>
      <c r="AG10710" s="340">
        <f t="shared" si="1679"/>
        <v>0</v>
      </c>
      <c r="AI10710" s="340">
        <f t="shared" si="1681"/>
        <v>0</v>
      </c>
      <c r="AJ10710" s="340">
        <f t="shared" si="1681"/>
        <v>0</v>
      </c>
      <c r="AK10710" s="340">
        <f t="shared" si="1681"/>
        <v>0</v>
      </c>
      <c r="AL10710" s="340">
        <f t="shared" si="1681"/>
        <v>0</v>
      </c>
      <c r="AM10710" s="340">
        <f t="shared" si="1681"/>
        <v>0</v>
      </c>
    </row>
    <row r="10711" spans="1:39" x14ac:dyDescent="0.35">
      <c r="A10711" s="337">
        <v>32624</v>
      </c>
      <c r="B10711" s="338">
        <f t="shared" si="1674"/>
        <v>1989</v>
      </c>
      <c r="C10711" s="338">
        <f t="shared" si="1675"/>
        <v>4</v>
      </c>
      <c r="D10711" s="338">
        <f t="shared" si="1676"/>
        <v>26</v>
      </c>
      <c r="E10711" s="334">
        <v>0.4</v>
      </c>
      <c r="F10711" s="334">
        <v>0.4</v>
      </c>
      <c r="G10711" s="334">
        <v>0.3</v>
      </c>
      <c r="H10711" s="334">
        <v>0.4</v>
      </c>
      <c r="I10711" s="334">
        <v>0.4</v>
      </c>
      <c r="J10711" s="334">
        <v>0.4</v>
      </c>
      <c r="K10711" s="334">
        <v>0.3</v>
      </c>
      <c r="L10711" s="334">
        <v>0.4</v>
      </c>
      <c r="M10711" s="334">
        <v>0.4</v>
      </c>
      <c r="N10711" s="334">
        <v>0.7</v>
      </c>
      <c r="O10711" s="334">
        <v>0.4</v>
      </c>
      <c r="P10711" s="334">
        <v>0.4</v>
      </c>
      <c r="Q10711" s="334">
        <v>0.3</v>
      </c>
      <c r="R10711" s="334">
        <v>0.4</v>
      </c>
      <c r="S10711" s="334">
        <v>0.4</v>
      </c>
      <c r="T10711" s="334">
        <v>0.4</v>
      </c>
      <c r="U10711" s="334">
        <v>0.3</v>
      </c>
      <c r="V10711" s="334">
        <v>0.4</v>
      </c>
      <c r="W10711" s="334">
        <v>0.4</v>
      </c>
      <c r="X10711" s="334">
        <v>0.4</v>
      </c>
      <c r="Y10711" s="334">
        <v>0.3</v>
      </c>
      <c r="Z10711" s="334">
        <v>0.4</v>
      </c>
      <c r="AA10711" s="334">
        <v>0.4</v>
      </c>
      <c r="AB10711" s="334">
        <v>0</v>
      </c>
      <c r="AD10711" s="334">
        <v>9</v>
      </c>
      <c r="AE10711" s="334">
        <f t="shared" si="1677"/>
        <v>9</v>
      </c>
      <c r="AF10711" s="334">
        <f t="shared" si="1678"/>
        <v>9.0000000000000036</v>
      </c>
      <c r="AG10711" s="340">
        <f t="shared" si="1679"/>
        <v>3.5527136788005009E-15</v>
      </c>
      <c r="AI10711" s="340">
        <f t="shared" si="1681"/>
        <v>0</v>
      </c>
      <c r="AJ10711" s="340">
        <f t="shared" si="1681"/>
        <v>0</v>
      </c>
      <c r="AK10711" s="340">
        <f t="shared" si="1681"/>
        <v>0</v>
      </c>
      <c r="AL10711" s="340">
        <f t="shared" si="1681"/>
        <v>0</v>
      </c>
      <c r="AM10711" s="340">
        <f t="shared" si="1681"/>
        <v>0</v>
      </c>
    </row>
    <row r="10712" spans="1:39" x14ac:dyDescent="0.35">
      <c r="A10712" s="337">
        <v>32625</v>
      </c>
      <c r="B10712" s="338">
        <f t="shared" si="1674"/>
        <v>1989</v>
      </c>
      <c r="C10712" s="338">
        <f t="shared" si="1675"/>
        <v>4</v>
      </c>
      <c r="D10712" s="338">
        <f t="shared" si="1676"/>
        <v>27</v>
      </c>
      <c r="E10712" s="334">
        <v>0</v>
      </c>
      <c r="F10712" s="334">
        <v>0</v>
      </c>
      <c r="G10712" s="334">
        <v>0</v>
      </c>
      <c r="H10712" s="334">
        <v>0</v>
      </c>
      <c r="I10712" s="334">
        <v>0</v>
      </c>
      <c r="J10712" s="334">
        <v>0</v>
      </c>
      <c r="K10712" s="334">
        <v>0</v>
      </c>
      <c r="L10712" s="334">
        <v>0</v>
      </c>
      <c r="M10712" s="334">
        <v>0</v>
      </c>
      <c r="N10712" s="334">
        <v>0</v>
      </c>
      <c r="O10712" s="334">
        <v>0</v>
      </c>
      <c r="P10712" s="334">
        <v>0</v>
      </c>
      <c r="Q10712" s="334">
        <v>0</v>
      </c>
      <c r="R10712" s="334">
        <v>0</v>
      </c>
      <c r="S10712" s="334">
        <v>0</v>
      </c>
      <c r="T10712" s="334">
        <v>0</v>
      </c>
      <c r="U10712" s="334">
        <v>0</v>
      </c>
      <c r="V10712" s="334">
        <v>0</v>
      </c>
      <c r="W10712" s="334">
        <v>0</v>
      </c>
      <c r="X10712" s="334">
        <v>0</v>
      </c>
      <c r="Y10712" s="334">
        <v>0</v>
      </c>
      <c r="Z10712" s="334">
        <v>0</v>
      </c>
      <c r="AA10712" s="334">
        <v>0</v>
      </c>
      <c r="AB10712" s="334">
        <v>0</v>
      </c>
      <c r="AD10712" s="334">
        <v>0</v>
      </c>
      <c r="AE10712" s="334">
        <f t="shared" si="1677"/>
        <v>0</v>
      </c>
      <c r="AF10712" s="334">
        <f t="shared" si="1678"/>
        <v>0</v>
      </c>
      <c r="AG10712" s="340">
        <f t="shared" si="1679"/>
        <v>0</v>
      </c>
      <c r="AI10712" s="340">
        <f t="shared" si="1681"/>
        <v>0</v>
      </c>
      <c r="AJ10712" s="340">
        <f t="shared" si="1681"/>
        <v>0</v>
      </c>
      <c r="AK10712" s="340">
        <f t="shared" si="1681"/>
        <v>0</v>
      </c>
      <c r="AL10712" s="340">
        <f t="shared" si="1681"/>
        <v>0</v>
      </c>
      <c r="AM10712" s="340">
        <f t="shared" si="1681"/>
        <v>0</v>
      </c>
    </row>
    <row r="10713" spans="1:39" x14ac:dyDescent="0.35">
      <c r="A10713" s="337">
        <v>32626</v>
      </c>
      <c r="B10713" s="338">
        <f t="shared" si="1674"/>
        <v>1989</v>
      </c>
      <c r="C10713" s="338">
        <f t="shared" si="1675"/>
        <v>4</v>
      </c>
      <c r="D10713" s="338">
        <f t="shared" si="1676"/>
        <v>28</v>
      </c>
      <c r="E10713" s="334">
        <v>0</v>
      </c>
      <c r="F10713" s="334">
        <v>0</v>
      </c>
      <c r="G10713" s="334">
        <v>0</v>
      </c>
      <c r="H10713" s="334">
        <v>0</v>
      </c>
      <c r="I10713" s="334">
        <v>0</v>
      </c>
      <c r="J10713" s="334">
        <v>0</v>
      </c>
      <c r="K10713" s="334">
        <v>0</v>
      </c>
      <c r="L10713" s="334">
        <v>0</v>
      </c>
      <c r="M10713" s="334">
        <v>0</v>
      </c>
      <c r="N10713" s="334">
        <v>0</v>
      </c>
      <c r="O10713" s="334">
        <v>0</v>
      </c>
      <c r="P10713" s="334">
        <v>0</v>
      </c>
      <c r="Q10713" s="334">
        <v>0</v>
      </c>
      <c r="R10713" s="334">
        <v>0</v>
      </c>
      <c r="S10713" s="334">
        <v>0</v>
      </c>
      <c r="T10713" s="334">
        <v>0</v>
      </c>
      <c r="U10713" s="334">
        <v>0</v>
      </c>
      <c r="V10713" s="334">
        <v>0</v>
      </c>
      <c r="W10713" s="334">
        <v>0</v>
      </c>
      <c r="X10713" s="334">
        <v>0</v>
      </c>
      <c r="Y10713" s="334">
        <v>0</v>
      </c>
      <c r="Z10713" s="334">
        <v>0</v>
      </c>
      <c r="AA10713" s="334">
        <v>0</v>
      </c>
      <c r="AB10713" s="334">
        <v>0</v>
      </c>
      <c r="AD10713" s="334">
        <v>0</v>
      </c>
      <c r="AE10713" s="334">
        <f t="shared" si="1677"/>
        <v>0</v>
      </c>
      <c r="AF10713" s="334">
        <f t="shared" si="1678"/>
        <v>0</v>
      </c>
      <c r="AG10713" s="340">
        <f t="shared" si="1679"/>
        <v>0</v>
      </c>
      <c r="AI10713" s="340">
        <f t="shared" si="1681"/>
        <v>0</v>
      </c>
      <c r="AJ10713" s="340">
        <f t="shared" si="1681"/>
        <v>0</v>
      </c>
      <c r="AK10713" s="340">
        <f t="shared" si="1681"/>
        <v>0</v>
      </c>
      <c r="AL10713" s="340">
        <f t="shared" si="1681"/>
        <v>0</v>
      </c>
      <c r="AM10713" s="340">
        <f t="shared" si="1681"/>
        <v>0</v>
      </c>
    </row>
    <row r="10714" spans="1:39" x14ac:dyDescent="0.35">
      <c r="A10714" s="337">
        <v>32627</v>
      </c>
      <c r="B10714" s="338">
        <f t="shared" si="1674"/>
        <v>1989</v>
      </c>
      <c r="C10714" s="338">
        <f t="shared" si="1675"/>
        <v>4</v>
      </c>
      <c r="D10714" s="338">
        <f t="shared" si="1676"/>
        <v>29</v>
      </c>
      <c r="E10714" s="334">
        <v>0</v>
      </c>
      <c r="F10714" s="334">
        <v>0</v>
      </c>
      <c r="G10714" s="334">
        <v>0</v>
      </c>
      <c r="H10714" s="334">
        <v>0</v>
      </c>
      <c r="I10714" s="334">
        <v>0</v>
      </c>
      <c r="J10714" s="334">
        <v>0</v>
      </c>
      <c r="K10714" s="334">
        <v>0</v>
      </c>
      <c r="L10714" s="334">
        <v>0</v>
      </c>
      <c r="M10714" s="334">
        <v>0</v>
      </c>
      <c r="N10714" s="334">
        <v>0</v>
      </c>
      <c r="O10714" s="334">
        <v>0</v>
      </c>
      <c r="P10714" s="334">
        <v>0</v>
      </c>
      <c r="Q10714" s="334">
        <v>0</v>
      </c>
      <c r="R10714" s="334">
        <v>0</v>
      </c>
      <c r="S10714" s="334">
        <v>0</v>
      </c>
      <c r="T10714" s="334">
        <v>0</v>
      </c>
      <c r="U10714" s="334">
        <v>0</v>
      </c>
      <c r="V10714" s="334">
        <v>0</v>
      </c>
      <c r="W10714" s="334">
        <v>0</v>
      </c>
      <c r="X10714" s="334">
        <v>0</v>
      </c>
      <c r="Y10714" s="334">
        <v>0</v>
      </c>
      <c r="Z10714" s="334">
        <v>0</v>
      </c>
      <c r="AA10714" s="334">
        <v>0</v>
      </c>
      <c r="AB10714" s="334">
        <v>0</v>
      </c>
      <c r="AD10714" s="334">
        <v>0</v>
      </c>
      <c r="AE10714" s="334">
        <f t="shared" si="1677"/>
        <v>0</v>
      </c>
      <c r="AF10714" s="334">
        <f t="shared" si="1678"/>
        <v>0</v>
      </c>
      <c r="AG10714" s="340">
        <f t="shared" si="1679"/>
        <v>0</v>
      </c>
      <c r="AI10714" s="340">
        <f t="shared" si="1681"/>
        <v>0</v>
      </c>
      <c r="AJ10714" s="340">
        <f t="shared" si="1681"/>
        <v>0</v>
      </c>
      <c r="AK10714" s="340">
        <f t="shared" si="1681"/>
        <v>0</v>
      </c>
      <c r="AL10714" s="340">
        <f t="shared" si="1681"/>
        <v>0</v>
      </c>
      <c r="AM10714" s="340">
        <f t="shared" si="1681"/>
        <v>0</v>
      </c>
    </row>
    <row r="10715" spans="1:39" x14ac:dyDescent="0.35">
      <c r="A10715" s="337">
        <v>32628</v>
      </c>
      <c r="B10715" s="338">
        <f t="shared" si="1674"/>
        <v>1989</v>
      </c>
      <c r="C10715" s="338">
        <f t="shared" si="1675"/>
        <v>4</v>
      </c>
      <c r="D10715" s="338">
        <f t="shared" si="1676"/>
        <v>30</v>
      </c>
      <c r="E10715" s="334">
        <v>0</v>
      </c>
      <c r="F10715" s="334">
        <v>0</v>
      </c>
      <c r="G10715" s="334">
        <v>0</v>
      </c>
      <c r="H10715" s="334">
        <v>0</v>
      </c>
      <c r="I10715" s="334">
        <v>0</v>
      </c>
      <c r="J10715" s="334">
        <v>0</v>
      </c>
      <c r="K10715" s="334">
        <v>0</v>
      </c>
      <c r="L10715" s="334">
        <v>0</v>
      </c>
      <c r="M10715" s="334">
        <v>0</v>
      </c>
      <c r="N10715" s="334">
        <v>0</v>
      </c>
      <c r="O10715" s="334">
        <v>0</v>
      </c>
      <c r="P10715" s="334">
        <v>0</v>
      </c>
      <c r="Q10715" s="334">
        <v>0</v>
      </c>
      <c r="R10715" s="334">
        <v>0</v>
      </c>
      <c r="S10715" s="334">
        <v>0</v>
      </c>
      <c r="T10715" s="334">
        <v>0</v>
      </c>
      <c r="U10715" s="334">
        <v>0</v>
      </c>
      <c r="V10715" s="334">
        <v>0</v>
      </c>
      <c r="W10715" s="334">
        <v>0</v>
      </c>
      <c r="X10715" s="334">
        <v>0</v>
      </c>
      <c r="Y10715" s="334">
        <v>0</v>
      </c>
      <c r="Z10715" s="334">
        <v>0</v>
      </c>
      <c r="AA10715" s="334">
        <v>0</v>
      </c>
      <c r="AB10715" s="334">
        <v>0</v>
      </c>
      <c r="AD10715" s="334">
        <v>0</v>
      </c>
      <c r="AE10715" s="334">
        <f t="shared" si="1677"/>
        <v>0</v>
      </c>
      <c r="AF10715" s="334">
        <f t="shared" si="1678"/>
        <v>0</v>
      </c>
      <c r="AG10715" s="340">
        <f t="shared" si="1679"/>
        <v>0</v>
      </c>
      <c r="AI10715" s="340">
        <f t="shared" si="1681"/>
        <v>0</v>
      </c>
      <c r="AJ10715" s="340">
        <f t="shared" si="1681"/>
        <v>0</v>
      </c>
      <c r="AK10715" s="340">
        <f t="shared" si="1681"/>
        <v>0</v>
      </c>
      <c r="AL10715" s="340">
        <f t="shared" si="1681"/>
        <v>0</v>
      </c>
      <c r="AM10715" s="340">
        <f t="shared" si="1681"/>
        <v>0</v>
      </c>
    </row>
    <row r="10716" spans="1:39" x14ac:dyDescent="0.35">
      <c r="A10716" s="337">
        <v>32629</v>
      </c>
      <c r="B10716" s="338">
        <f t="shared" si="1674"/>
        <v>1989</v>
      </c>
      <c r="C10716" s="338">
        <f t="shared" si="1675"/>
        <v>5</v>
      </c>
      <c r="D10716" s="338">
        <f t="shared" si="1676"/>
        <v>1</v>
      </c>
      <c r="E10716" s="334">
        <v>0</v>
      </c>
      <c r="F10716" s="334">
        <v>0</v>
      </c>
      <c r="G10716" s="334">
        <v>0</v>
      </c>
      <c r="H10716" s="334">
        <v>0</v>
      </c>
      <c r="I10716" s="334">
        <v>0</v>
      </c>
      <c r="J10716" s="334">
        <v>0</v>
      </c>
      <c r="K10716" s="334">
        <v>0</v>
      </c>
      <c r="L10716" s="334">
        <v>0</v>
      </c>
      <c r="M10716" s="334">
        <v>0</v>
      </c>
      <c r="N10716" s="334">
        <v>0</v>
      </c>
      <c r="O10716" s="334">
        <v>0</v>
      </c>
      <c r="P10716" s="334">
        <v>0</v>
      </c>
      <c r="Q10716" s="334">
        <v>0</v>
      </c>
      <c r="R10716" s="334">
        <v>0</v>
      </c>
      <c r="S10716" s="334">
        <v>0</v>
      </c>
      <c r="T10716" s="334">
        <v>0</v>
      </c>
      <c r="U10716" s="334">
        <v>1.3</v>
      </c>
      <c r="V10716" s="334">
        <v>3.3</v>
      </c>
      <c r="W10716" s="334">
        <v>0.7</v>
      </c>
      <c r="X10716" s="334">
        <v>0.7</v>
      </c>
      <c r="Y10716" s="334">
        <v>0.2</v>
      </c>
      <c r="Z10716" s="334">
        <v>0</v>
      </c>
      <c r="AA10716" s="334">
        <v>0</v>
      </c>
      <c r="AB10716" s="334">
        <v>0</v>
      </c>
      <c r="AD10716" s="334">
        <v>6.2</v>
      </c>
      <c r="AE10716" s="334">
        <f t="shared" si="1677"/>
        <v>6.2</v>
      </c>
      <c r="AF10716" s="334">
        <f t="shared" si="1678"/>
        <v>6.2</v>
      </c>
      <c r="AG10716" s="340">
        <f t="shared" si="1679"/>
        <v>0</v>
      </c>
      <c r="AI10716" s="340">
        <f t="shared" si="1681"/>
        <v>6.2</v>
      </c>
      <c r="AJ10716" s="340">
        <f t="shared" si="1681"/>
        <v>0</v>
      </c>
      <c r="AK10716" s="340">
        <f t="shared" si="1681"/>
        <v>0</v>
      </c>
      <c r="AL10716" s="340">
        <f t="shared" si="1681"/>
        <v>0</v>
      </c>
      <c r="AM10716" s="340">
        <f t="shared" si="1681"/>
        <v>0</v>
      </c>
    </row>
    <row r="10717" spans="1:39" x14ac:dyDescent="0.35">
      <c r="A10717" s="337">
        <v>32630</v>
      </c>
      <c r="B10717" s="338">
        <f t="shared" si="1674"/>
        <v>1989</v>
      </c>
      <c r="C10717" s="338">
        <f t="shared" si="1675"/>
        <v>5</v>
      </c>
      <c r="D10717" s="338">
        <f t="shared" si="1676"/>
        <v>2</v>
      </c>
      <c r="E10717" s="334">
        <v>0</v>
      </c>
      <c r="F10717" s="334">
        <v>0</v>
      </c>
      <c r="G10717" s="334">
        <v>0</v>
      </c>
      <c r="H10717" s="334">
        <v>0</v>
      </c>
      <c r="I10717" s="334">
        <v>0</v>
      </c>
      <c r="J10717" s="334">
        <v>0</v>
      </c>
      <c r="K10717" s="334">
        <v>0</v>
      </c>
      <c r="L10717" s="334">
        <v>0</v>
      </c>
      <c r="M10717" s="334">
        <v>0</v>
      </c>
      <c r="N10717" s="334">
        <v>0</v>
      </c>
      <c r="O10717" s="334">
        <v>0</v>
      </c>
      <c r="P10717" s="334">
        <v>0</v>
      </c>
      <c r="Q10717" s="334">
        <v>0</v>
      </c>
      <c r="R10717" s="334">
        <v>0</v>
      </c>
      <c r="S10717" s="334">
        <v>0</v>
      </c>
      <c r="T10717" s="334">
        <v>0</v>
      </c>
      <c r="U10717" s="334">
        <v>0</v>
      </c>
      <c r="V10717" s="334">
        <v>0</v>
      </c>
      <c r="W10717" s="334">
        <v>0</v>
      </c>
      <c r="X10717" s="334">
        <v>0</v>
      </c>
      <c r="Y10717" s="334">
        <v>0</v>
      </c>
      <c r="Z10717" s="334">
        <v>0</v>
      </c>
      <c r="AA10717" s="334">
        <v>0</v>
      </c>
      <c r="AB10717" s="334">
        <v>0</v>
      </c>
      <c r="AD10717" s="334">
        <v>0</v>
      </c>
      <c r="AE10717" s="334">
        <f t="shared" si="1677"/>
        <v>0</v>
      </c>
      <c r="AF10717" s="334">
        <f t="shared" si="1678"/>
        <v>0</v>
      </c>
      <c r="AG10717" s="340">
        <f t="shared" si="1679"/>
        <v>0</v>
      </c>
      <c r="AI10717" s="340">
        <f t="shared" si="1681"/>
        <v>0</v>
      </c>
      <c r="AJ10717" s="340">
        <f t="shared" si="1681"/>
        <v>0</v>
      </c>
      <c r="AK10717" s="340">
        <f t="shared" si="1681"/>
        <v>0</v>
      </c>
      <c r="AL10717" s="340">
        <f t="shared" si="1681"/>
        <v>0</v>
      </c>
      <c r="AM10717" s="340">
        <f t="shared" si="1681"/>
        <v>0</v>
      </c>
    </row>
    <row r="10718" spans="1:39" x14ac:dyDescent="0.35">
      <c r="A10718" s="337">
        <v>32631</v>
      </c>
      <c r="B10718" s="338">
        <f t="shared" si="1674"/>
        <v>1989</v>
      </c>
      <c r="C10718" s="338">
        <f t="shared" si="1675"/>
        <v>5</v>
      </c>
      <c r="D10718" s="338">
        <f t="shared" si="1676"/>
        <v>3</v>
      </c>
      <c r="E10718" s="334">
        <v>0</v>
      </c>
      <c r="F10718" s="334">
        <v>0</v>
      </c>
      <c r="G10718" s="334">
        <v>0</v>
      </c>
      <c r="H10718" s="334">
        <v>0</v>
      </c>
      <c r="I10718" s="334">
        <v>0</v>
      </c>
      <c r="J10718" s="334">
        <v>0</v>
      </c>
      <c r="K10718" s="334">
        <v>0</v>
      </c>
      <c r="L10718" s="334">
        <v>0</v>
      </c>
      <c r="M10718" s="334">
        <v>0</v>
      </c>
      <c r="N10718" s="334">
        <v>0</v>
      </c>
      <c r="O10718" s="334">
        <v>0</v>
      </c>
      <c r="P10718" s="334">
        <v>0</v>
      </c>
      <c r="Q10718" s="334">
        <v>0</v>
      </c>
      <c r="R10718" s="334">
        <v>0</v>
      </c>
      <c r="S10718" s="334">
        <v>0</v>
      </c>
      <c r="T10718" s="334">
        <v>0</v>
      </c>
      <c r="U10718" s="334">
        <v>0.5</v>
      </c>
      <c r="V10718" s="334">
        <v>0.8</v>
      </c>
      <c r="W10718" s="334">
        <v>0</v>
      </c>
      <c r="X10718" s="334">
        <v>0</v>
      </c>
      <c r="Y10718" s="334">
        <v>0</v>
      </c>
      <c r="Z10718" s="334">
        <v>0</v>
      </c>
      <c r="AA10718" s="334">
        <v>0</v>
      </c>
      <c r="AB10718" s="334">
        <v>0</v>
      </c>
      <c r="AD10718" s="334">
        <v>1.3</v>
      </c>
      <c r="AE10718" s="334">
        <f t="shared" si="1677"/>
        <v>1.3</v>
      </c>
      <c r="AF10718" s="334">
        <f t="shared" si="1678"/>
        <v>1.3</v>
      </c>
      <c r="AG10718" s="340">
        <f t="shared" si="1679"/>
        <v>0</v>
      </c>
      <c r="AI10718" s="340">
        <f t="shared" si="1681"/>
        <v>1.3</v>
      </c>
      <c r="AJ10718" s="340">
        <f t="shared" si="1681"/>
        <v>0</v>
      </c>
      <c r="AK10718" s="340">
        <f t="shared" si="1681"/>
        <v>0</v>
      </c>
      <c r="AL10718" s="340">
        <f t="shared" si="1681"/>
        <v>0</v>
      </c>
      <c r="AM10718" s="340">
        <f t="shared" si="1681"/>
        <v>0</v>
      </c>
    </row>
    <row r="10719" spans="1:39" x14ac:dyDescent="0.35">
      <c r="A10719" s="337">
        <v>32632</v>
      </c>
      <c r="B10719" s="338">
        <f t="shared" si="1674"/>
        <v>1989</v>
      </c>
      <c r="C10719" s="338">
        <f t="shared" si="1675"/>
        <v>5</v>
      </c>
      <c r="D10719" s="338">
        <f t="shared" si="1676"/>
        <v>4</v>
      </c>
      <c r="E10719" s="334">
        <v>0</v>
      </c>
      <c r="F10719" s="334">
        <v>0</v>
      </c>
      <c r="G10719" s="334">
        <v>0</v>
      </c>
      <c r="H10719" s="334">
        <v>0</v>
      </c>
      <c r="I10719" s="334">
        <v>0</v>
      </c>
      <c r="J10719" s="334">
        <v>0</v>
      </c>
      <c r="K10719" s="334">
        <v>0</v>
      </c>
      <c r="L10719" s="334">
        <v>0</v>
      </c>
      <c r="M10719" s="334">
        <v>0</v>
      </c>
      <c r="N10719" s="334">
        <v>0</v>
      </c>
      <c r="O10719" s="334">
        <v>0</v>
      </c>
      <c r="P10719" s="334">
        <v>0</v>
      </c>
      <c r="Q10719" s="334">
        <v>0</v>
      </c>
      <c r="R10719" s="334">
        <v>0</v>
      </c>
      <c r="S10719" s="334">
        <v>0</v>
      </c>
      <c r="T10719" s="334">
        <v>0</v>
      </c>
      <c r="U10719" s="334">
        <v>0</v>
      </c>
      <c r="V10719" s="334">
        <v>0</v>
      </c>
      <c r="W10719" s="334">
        <v>0</v>
      </c>
      <c r="X10719" s="334">
        <v>0</v>
      </c>
      <c r="Y10719" s="334">
        <v>0</v>
      </c>
      <c r="Z10719" s="334">
        <v>0</v>
      </c>
      <c r="AA10719" s="334">
        <v>0</v>
      </c>
      <c r="AB10719" s="334">
        <v>0</v>
      </c>
      <c r="AD10719" s="334">
        <v>0</v>
      </c>
      <c r="AE10719" s="334">
        <f t="shared" si="1677"/>
        <v>0</v>
      </c>
      <c r="AF10719" s="334">
        <f t="shared" si="1678"/>
        <v>0</v>
      </c>
      <c r="AG10719" s="340">
        <f t="shared" si="1679"/>
        <v>0</v>
      </c>
      <c r="AI10719" s="340">
        <f t="shared" si="1681"/>
        <v>0</v>
      </c>
      <c r="AJ10719" s="340">
        <f t="shared" si="1681"/>
        <v>0</v>
      </c>
      <c r="AK10719" s="340">
        <f t="shared" si="1681"/>
        <v>0</v>
      </c>
      <c r="AL10719" s="340">
        <f t="shared" si="1681"/>
        <v>0</v>
      </c>
      <c r="AM10719" s="340">
        <f t="shared" si="1681"/>
        <v>0</v>
      </c>
    </row>
    <row r="10720" spans="1:39" x14ac:dyDescent="0.35">
      <c r="A10720" s="337">
        <v>32633</v>
      </c>
      <c r="B10720" s="338">
        <f t="shared" si="1674"/>
        <v>1989</v>
      </c>
      <c r="C10720" s="338">
        <f t="shared" si="1675"/>
        <v>5</v>
      </c>
      <c r="D10720" s="338">
        <f t="shared" si="1676"/>
        <v>5</v>
      </c>
      <c r="E10720" s="334">
        <v>0</v>
      </c>
      <c r="F10720" s="334">
        <v>0</v>
      </c>
      <c r="G10720" s="334">
        <v>0</v>
      </c>
      <c r="H10720" s="334">
        <v>0</v>
      </c>
      <c r="I10720" s="334">
        <v>0</v>
      </c>
      <c r="J10720" s="334">
        <v>0</v>
      </c>
      <c r="K10720" s="334">
        <v>0</v>
      </c>
      <c r="L10720" s="334">
        <v>0</v>
      </c>
      <c r="M10720" s="334">
        <v>0</v>
      </c>
      <c r="N10720" s="334">
        <v>0</v>
      </c>
      <c r="O10720" s="334">
        <v>0</v>
      </c>
      <c r="P10720" s="334">
        <v>0</v>
      </c>
      <c r="Q10720" s="334">
        <v>0</v>
      </c>
      <c r="R10720" s="334">
        <v>0</v>
      </c>
      <c r="S10720" s="334">
        <v>0</v>
      </c>
      <c r="T10720" s="334">
        <v>0</v>
      </c>
      <c r="U10720" s="334">
        <v>0</v>
      </c>
      <c r="V10720" s="334">
        <v>0</v>
      </c>
      <c r="W10720" s="334">
        <v>0</v>
      </c>
      <c r="X10720" s="334">
        <v>0</v>
      </c>
      <c r="Y10720" s="334">
        <v>0</v>
      </c>
      <c r="Z10720" s="334">
        <v>0</v>
      </c>
      <c r="AA10720" s="334">
        <v>0</v>
      </c>
      <c r="AB10720" s="334">
        <v>0</v>
      </c>
      <c r="AD10720" s="334">
        <v>0</v>
      </c>
      <c r="AE10720" s="334">
        <f t="shared" si="1677"/>
        <v>0</v>
      </c>
      <c r="AF10720" s="334">
        <f t="shared" si="1678"/>
        <v>0</v>
      </c>
      <c r="AG10720" s="340">
        <f t="shared" si="1679"/>
        <v>0</v>
      </c>
      <c r="AI10720" s="340">
        <f t="shared" si="1681"/>
        <v>0</v>
      </c>
      <c r="AJ10720" s="340">
        <f t="shared" si="1681"/>
        <v>0</v>
      </c>
      <c r="AK10720" s="340">
        <f t="shared" si="1681"/>
        <v>0</v>
      </c>
      <c r="AL10720" s="340">
        <f t="shared" si="1681"/>
        <v>0</v>
      </c>
      <c r="AM10720" s="340">
        <f t="shared" si="1681"/>
        <v>0</v>
      </c>
    </row>
    <row r="10721" spans="1:39" x14ac:dyDescent="0.35">
      <c r="A10721" s="337">
        <v>32634</v>
      </c>
      <c r="B10721" s="338">
        <f t="shared" si="1674"/>
        <v>1989</v>
      </c>
      <c r="C10721" s="338">
        <f t="shared" si="1675"/>
        <v>5</v>
      </c>
      <c r="D10721" s="338">
        <f t="shared" si="1676"/>
        <v>6</v>
      </c>
      <c r="E10721" s="334">
        <v>0</v>
      </c>
      <c r="F10721" s="334">
        <v>0</v>
      </c>
      <c r="G10721" s="334">
        <v>0</v>
      </c>
      <c r="H10721" s="334">
        <v>0</v>
      </c>
      <c r="I10721" s="334">
        <v>0</v>
      </c>
      <c r="J10721" s="334">
        <v>0</v>
      </c>
      <c r="K10721" s="334">
        <v>0</v>
      </c>
      <c r="L10721" s="334">
        <v>0</v>
      </c>
      <c r="M10721" s="334">
        <v>0</v>
      </c>
      <c r="N10721" s="334">
        <v>0</v>
      </c>
      <c r="O10721" s="334">
        <v>0</v>
      </c>
      <c r="P10721" s="334">
        <v>0</v>
      </c>
      <c r="Q10721" s="334">
        <v>0</v>
      </c>
      <c r="R10721" s="334">
        <v>0</v>
      </c>
      <c r="S10721" s="334">
        <v>0</v>
      </c>
      <c r="T10721" s="334">
        <v>0</v>
      </c>
      <c r="U10721" s="334">
        <v>0</v>
      </c>
      <c r="V10721" s="334">
        <v>0</v>
      </c>
      <c r="W10721" s="334">
        <v>0</v>
      </c>
      <c r="X10721" s="334">
        <v>0</v>
      </c>
      <c r="Y10721" s="334">
        <v>0</v>
      </c>
      <c r="Z10721" s="334">
        <v>0</v>
      </c>
      <c r="AA10721" s="334">
        <v>0</v>
      </c>
      <c r="AB10721" s="334">
        <v>0</v>
      </c>
      <c r="AD10721" s="334">
        <v>0</v>
      </c>
      <c r="AE10721" s="334">
        <f t="shared" si="1677"/>
        <v>0</v>
      </c>
      <c r="AF10721" s="334">
        <f t="shared" si="1678"/>
        <v>0</v>
      </c>
      <c r="AG10721" s="340">
        <f t="shared" si="1679"/>
        <v>0</v>
      </c>
      <c r="AI10721" s="340">
        <f t="shared" si="1681"/>
        <v>0</v>
      </c>
      <c r="AJ10721" s="340">
        <f t="shared" si="1681"/>
        <v>0</v>
      </c>
      <c r="AK10721" s="340">
        <f t="shared" si="1681"/>
        <v>0</v>
      </c>
      <c r="AL10721" s="340">
        <f t="shared" si="1681"/>
        <v>0</v>
      </c>
      <c r="AM10721" s="340">
        <f t="shared" si="1681"/>
        <v>0</v>
      </c>
    </row>
    <row r="10722" spans="1:39" x14ac:dyDescent="0.35">
      <c r="A10722" s="337">
        <v>32635</v>
      </c>
      <c r="B10722" s="338">
        <f t="shared" si="1674"/>
        <v>1989</v>
      </c>
      <c r="C10722" s="338">
        <f t="shared" si="1675"/>
        <v>5</v>
      </c>
      <c r="D10722" s="338">
        <f t="shared" si="1676"/>
        <v>7</v>
      </c>
      <c r="E10722" s="334">
        <v>0.6</v>
      </c>
      <c r="F10722" s="334">
        <v>0</v>
      </c>
      <c r="G10722" s="334">
        <v>0</v>
      </c>
      <c r="H10722" s="334">
        <v>0</v>
      </c>
      <c r="I10722" s="334">
        <v>0</v>
      </c>
      <c r="J10722" s="334">
        <v>0</v>
      </c>
      <c r="K10722" s="334">
        <v>0</v>
      </c>
      <c r="L10722" s="334">
        <v>0</v>
      </c>
      <c r="M10722" s="334">
        <v>0</v>
      </c>
      <c r="N10722" s="334">
        <v>0</v>
      </c>
      <c r="O10722" s="334">
        <v>0</v>
      </c>
      <c r="P10722" s="334">
        <v>0</v>
      </c>
      <c r="Q10722" s="334">
        <v>0</v>
      </c>
      <c r="R10722" s="334">
        <v>1.5</v>
      </c>
      <c r="S10722" s="334">
        <v>0</v>
      </c>
      <c r="T10722" s="334">
        <v>0</v>
      </c>
      <c r="U10722" s="334">
        <v>1</v>
      </c>
      <c r="V10722" s="334">
        <v>1.7</v>
      </c>
      <c r="W10722" s="334">
        <v>0</v>
      </c>
      <c r="X10722" s="334">
        <v>0</v>
      </c>
      <c r="Y10722" s="334">
        <v>0</v>
      </c>
      <c r="Z10722" s="334">
        <v>0</v>
      </c>
      <c r="AA10722" s="334">
        <v>0</v>
      </c>
      <c r="AB10722" s="334">
        <v>0</v>
      </c>
      <c r="AD10722" s="334">
        <v>4.8</v>
      </c>
      <c r="AE10722" s="334">
        <f t="shared" si="1677"/>
        <v>4.8</v>
      </c>
      <c r="AF10722" s="334">
        <f t="shared" si="1678"/>
        <v>4.8</v>
      </c>
      <c r="AG10722" s="340">
        <f t="shared" si="1679"/>
        <v>0</v>
      </c>
      <c r="AI10722" s="340">
        <f t="shared" si="1681"/>
        <v>4.8</v>
      </c>
      <c r="AJ10722" s="340">
        <f t="shared" si="1681"/>
        <v>0</v>
      </c>
      <c r="AK10722" s="340">
        <f t="shared" si="1681"/>
        <v>0</v>
      </c>
      <c r="AL10722" s="340">
        <f t="shared" si="1681"/>
        <v>0</v>
      </c>
      <c r="AM10722" s="340">
        <f t="shared" si="1681"/>
        <v>0</v>
      </c>
    </row>
    <row r="10723" spans="1:39" x14ac:dyDescent="0.35">
      <c r="A10723" s="337">
        <v>32636</v>
      </c>
      <c r="B10723" s="338">
        <f t="shared" si="1674"/>
        <v>1989</v>
      </c>
      <c r="C10723" s="338">
        <f t="shared" si="1675"/>
        <v>5</v>
      </c>
      <c r="D10723" s="338">
        <f t="shared" si="1676"/>
        <v>8</v>
      </c>
      <c r="E10723" s="334">
        <v>0</v>
      </c>
      <c r="F10723" s="334">
        <v>0</v>
      </c>
      <c r="G10723" s="334">
        <v>0</v>
      </c>
      <c r="H10723" s="334">
        <v>0</v>
      </c>
      <c r="I10723" s="334">
        <v>0</v>
      </c>
      <c r="J10723" s="334">
        <v>0</v>
      </c>
      <c r="K10723" s="334">
        <v>0</v>
      </c>
      <c r="L10723" s="334">
        <v>0</v>
      </c>
      <c r="M10723" s="334">
        <v>0</v>
      </c>
      <c r="N10723" s="334">
        <v>0</v>
      </c>
      <c r="O10723" s="334">
        <v>0</v>
      </c>
      <c r="P10723" s="334">
        <v>0</v>
      </c>
      <c r="Q10723" s="334">
        <v>0</v>
      </c>
      <c r="R10723" s="334">
        <v>0</v>
      </c>
      <c r="S10723" s="334">
        <v>0</v>
      </c>
      <c r="T10723" s="334">
        <v>0</v>
      </c>
      <c r="U10723" s="334">
        <v>0</v>
      </c>
      <c r="V10723" s="334">
        <v>0</v>
      </c>
      <c r="W10723" s="334">
        <v>0</v>
      </c>
      <c r="X10723" s="334">
        <v>0</v>
      </c>
      <c r="Y10723" s="334">
        <v>0</v>
      </c>
      <c r="Z10723" s="334">
        <v>0</v>
      </c>
      <c r="AA10723" s="334">
        <v>0</v>
      </c>
      <c r="AB10723" s="334">
        <v>0</v>
      </c>
      <c r="AD10723" s="334">
        <v>0</v>
      </c>
      <c r="AE10723" s="334">
        <f t="shared" si="1677"/>
        <v>0</v>
      </c>
      <c r="AF10723" s="334">
        <f t="shared" si="1678"/>
        <v>0</v>
      </c>
      <c r="AG10723" s="340">
        <f t="shared" si="1679"/>
        <v>0</v>
      </c>
      <c r="AI10723" s="340">
        <f t="shared" si="1681"/>
        <v>0</v>
      </c>
      <c r="AJ10723" s="340">
        <f t="shared" si="1681"/>
        <v>0</v>
      </c>
      <c r="AK10723" s="340">
        <f t="shared" si="1681"/>
        <v>0</v>
      </c>
      <c r="AL10723" s="340">
        <f t="shared" si="1681"/>
        <v>0</v>
      </c>
      <c r="AM10723" s="340">
        <f t="shared" si="1681"/>
        <v>0</v>
      </c>
    </row>
    <row r="10724" spans="1:39" x14ac:dyDescent="0.35">
      <c r="A10724" s="337">
        <v>32637</v>
      </c>
      <c r="B10724" s="338">
        <f t="shared" si="1674"/>
        <v>1989</v>
      </c>
      <c r="C10724" s="338">
        <f t="shared" si="1675"/>
        <v>5</v>
      </c>
      <c r="D10724" s="338">
        <f t="shared" si="1676"/>
        <v>9</v>
      </c>
      <c r="E10724" s="334">
        <v>0</v>
      </c>
      <c r="F10724" s="334">
        <v>0</v>
      </c>
      <c r="G10724" s="334">
        <v>0</v>
      </c>
      <c r="H10724" s="334">
        <v>0</v>
      </c>
      <c r="I10724" s="334">
        <v>0</v>
      </c>
      <c r="J10724" s="334">
        <v>0</v>
      </c>
      <c r="K10724" s="334">
        <v>0</v>
      </c>
      <c r="L10724" s="334">
        <v>0</v>
      </c>
      <c r="M10724" s="334">
        <v>0</v>
      </c>
      <c r="N10724" s="334">
        <v>0</v>
      </c>
      <c r="O10724" s="334">
        <v>0</v>
      </c>
      <c r="P10724" s="334">
        <v>0</v>
      </c>
      <c r="Q10724" s="334">
        <v>0</v>
      </c>
      <c r="R10724" s="334">
        <v>0</v>
      </c>
      <c r="S10724" s="334">
        <v>0</v>
      </c>
      <c r="T10724" s="334">
        <v>0</v>
      </c>
      <c r="U10724" s="334">
        <v>0</v>
      </c>
      <c r="V10724" s="334">
        <v>0</v>
      </c>
      <c r="W10724" s="334">
        <v>0</v>
      </c>
      <c r="X10724" s="334">
        <v>0</v>
      </c>
      <c r="Y10724" s="334">
        <v>0</v>
      </c>
      <c r="Z10724" s="334">
        <v>0</v>
      </c>
      <c r="AA10724" s="334">
        <v>0</v>
      </c>
      <c r="AB10724" s="334">
        <v>0</v>
      </c>
      <c r="AD10724" s="334">
        <v>0</v>
      </c>
      <c r="AE10724" s="334">
        <f t="shared" si="1677"/>
        <v>0</v>
      </c>
      <c r="AF10724" s="334">
        <f t="shared" si="1678"/>
        <v>0</v>
      </c>
      <c r="AG10724" s="340">
        <f t="shared" si="1679"/>
        <v>0</v>
      </c>
      <c r="AI10724" s="340">
        <f t="shared" ref="AI10724:AM10739" si="1682">IF($C10724=AI$1,$AF10724,0)</f>
        <v>0</v>
      </c>
      <c r="AJ10724" s="340">
        <f t="shared" si="1682"/>
        <v>0</v>
      </c>
      <c r="AK10724" s="340">
        <f t="shared" si="1682"/>
        <v>0</v>
      </c>
      <c r="AL10724" s="340">
        <f t="shared" si="1682"/>
        <v>0</v>
      </c>
      <c r="AM10724" s="340">
        <f t="shared" si="1682"/>
        <v>0</v>
      </c>
    </row>
    <row r="10725" spans="1:39" x14ac:dyDescent="0.35">
      <c r="A10725" s="337">
        <v>32638</v>
      </c>
      <c r="B10725" s="338">
        <f t="shared" si="1674"/>
        <v>1989</v>
      </c>
      <c r="C10725" s="338">
        <f t="shared" si="1675"/>
        <v>5</v>
      </c>
      <c r="D10725" s="338">
        <f t="shared" si="1676"/>
        <v>10</v>
      </c>
      <c r="E10725" s="334">
        <v>0</v>
      </c>
      <c r="F10725" s="334">
        <v>0</v>
      </c>
      <c r="G10725" s="334">
        <v>0</v>
      </c>
      <c r="H10725" s="334">
        <v>0</v>
      </c>
      <c r="I10725" s="334">
        <v>0</v>
      </c>
      <c r="J10725" s="334">
        <v>0</v>
      </c>
      <c r="K10725" s="334">
        <v>0</v>
      </c>
      <c r="L10725" s="334">
        <v>0</v>
      </c>
      <c r="M10725" s="334">
        <v>0</v>
      </c>
      <c r="N10725" s="334">
        <v>0</v>
      </c>
      <c r="O10725" s="334">
        <v>0</v>
      </c>
      <c r="P10725" s="334">
        <v>0</v>
      </c>
      <c r="Q10725" s="334">
        <v>0</v>
      </c>
      <c r="R10725" s="334">
        <v>0</v>
      </c>
      <c r="S10725" s="334">
        <v>0</v>
      </c>
      <c r="T10725" s="334">
        <v>0</v>
      </c>
      <c r="U10725" s="334">
        <v>0</v>
      </c>
      <c r="V10725" s="334">
        <v>0</v>
      </c>
      <c r="W10725" s="334">
        <v>0</v>
      </c>
      <c r="X10725" s="334">
        <v>0</v>
      </c>
      <c r="Y10725" s="334">
        <v>0</v>
      </c>
      <c r="Z10725" s="334">
        <v>0</v>
      </c>
      <c r="AA10725" s="334">
        <v>0</v>
      </c>
      <c r="AB10725" s="334">
        <v>0</v>
      </c>
      <c r="AD10725" s="334">
        <v>0</v>
      </c>
      <c r="AE10725" s="334">
        <f t="shared" si="1677"/>
        <v>0</v>
      </c>
      <c r="AF10725" s="334">
        <f t="shared" si="1678"/>
        <v>0</v>
      </c>
      <c r="AG10725" s="340">
        <f t="shared" si="1679"/>
        <v>0</v>
      </c>
      <c r="AI10725" s="340">
        <f t="shared" si="1682"/>
        <v>0</v>
      </c>
      <c r="AJ10725" s="340">
        <f t="shared" si="1682"/>
        <v>0</v>
      </c>
      <c r="AK10725" s="340">
        <f t="shared" si="1682"/>
        <v>0</v>
      </c>
      <c r="AL10725" s="340">
        <f t="shared" si="1682"/>
        <v>0</v>
      </c>
      <c r="AM10725" s="340">
        <f t="shared" si="1682"/>
        <v>0</v>
      </c>
    </row>
    <row r="10726" spans="1:39" x14ac:dyDescent="0.35">
      <c r="A10726" s="337">
        <v>32639</v>
      </c>
      <c r="B10726" s="338">
        <f t="shared" si="1674"/>
        <v>1989</v>
      </c>
      <c r="C10726" s="338">
        <f t="shared" si="1675"/>
        <v>5</v>
      </c>
      <c r="D10726" s="338">
        <f t="shared" si="1676"/>
        <v>11</v>
      </c>
      <c r="E10726" s="334">
        <v>0</v>
      </c>
      <c r="F10726" s="334">
        <v>0</v>
      </c>
      <c r="G10726" s="334">
        <v>0.2</v>
      </c>
      <c r="H10726" s="334">
        <v>1.1000000000000001</v>
      </c>
      <c r="I10726" s="334">
        <v>0.8</v>
      </c>
      <c r="J10726" s="334">
        <v>0</v>
      </c>
      <c r="K10726" s="334">
        <v>0</v>
      </c>
      <c r="L10726" s="334">
        <v>0</v>
      </c>
      <c r="M10726" s="334">
        <v>0.2</v>
      </c>
      <c r="N10726" s="334">
        <v>0</v>
      </c>
      <c r="O10726" s="334">
        <v>0.2</v>
      </c>
      <c r="P10726" s="334">
        <v>0.3</v>
      </c>
      <c r="Q10726" s="334">
        <v>0.3</v>
      </c>
      <c r="R10726" s="334">
        <v>0</v>
      </c>
      <c r="S10726" s="334">
        <v>0</v>
      </c>
      <c r="T10726" s="334">
        <v>0</v>
      </c>
      <c r="U10726" s="334">
        <v>0</v>
      </c>
      <c r="V10726" s="334">
        <v>1.6</v>
      </c>
      <c r="W10726" s="334">
        <v>0.3</v>
      </c>
      <c r="X10726" s="334">
        <v>0.3</v>
      </c>
      <c r="Y10726" s="334">
        <v>0.3</v>
      </c>
      <c r="Z10726" s="334">
        <v>1.6</v>
      </c>
      <c r="AA10726" s="334">
        <v>2.1</v>
      </c>
      <c r="AB10726" s="334">
        <v>0</v>
      </c>
      <c r="AD10726" s="334">
        <v>9.3000000000000007</v>
      </c>
      <c r="AE10726" s="334">
        <f t="shared" si="1677"/>
        <v>9.3000000000000007</v>
      </c>
      <c r="AF10726" s="334">
        <f t="shared" si="1678"/>
        <v>9.2999999999999989</v>
      </c>
      <c r="AG10726" s="340">
        <f t="shared" si="1679"/>
        <v>1.7763568394002505E-15</v>
      </c>
      <c r="AI10726" s="340">
        <f t="shared" si="1682"/>
        <v>9.2999999999999989</v>
      </c>
      <c r="AJ10726" s="340">
        <f t="shared" si="1682"/>
        <v>0</v>
      </c>
      <c r="AK10726" s="340">
        <f t="shared" si="1682"/>
        <v>0</v>
      </c>
      <c r="AL10726" s="340">
        <f t="shared" si="1682"/>
        <v>0</v>
      </c>
      <c r="AM10726" s="340">
        <f t="shared" si="1682"/>
        <v>0</v>
      </c>
    </row>
    <row r="10727" spans="1:39" x14ac:dyDescent="0.35">
      <c r="A10727" s="337">
        <v>32640</v>
      </c>
      <c r="B10727" s="338">
        <f t="shared" si="1674"/>
        <v>1989</v>
      </c>
      <c r="C10727" s="338">
        <f t="shared" si="1675"/>
        <v>5</v>
      </c>
      <c r="D10727" s="338">
        <f t="shared" si="1676"/>
        <v>12</v>
      </c>
      <c r="E10727" s="334">
        <v>0</v>
      </c>
      <c r="F10727" s="334">
        <v>0</v>
      </c>
      <c r="G10727" s="334">
        <v>0</v>
      </c>
      <c r="H10727" s="334">
        <v>0</v>
      </c>
      <c r="I10727" s="334">
        <v>0</v>
      </c>
      <c r="J10727" s="334">
        <v>0</v>
      </c>
      <c r="K10727" s="334">
        <v>0</v>
      </c>
      <c r="L10727" s="334">
        <v>0</v>
      </c>
      <c r="M10727" s="334">
        <v>0</v>
      </c>
      <c r="N10727" s="334">
        <v>0</v>
      </c>
      <c r="O10727" s="334">
        <v>0</v>
      </c>
      <c r="P10727" s="334">
        <v>0</v>
      </c>
      <c r="Q10727" s="334">
        <v>0</v>
      </c>
      <c r="R10727" s="334">
        <v>0</v>
      </c>
      <c r="S10727" s="334">
        <v>0</v>
      </c>
      <c r="T10727" s="334">
        <v>0</v>
      </c>
      <c r="U10727" s="334">
        <v>0</v>
      </c>
      <c r="V10727" s="334">
        <v>0</v>
      </c>
      <c r="W10727" s="334">
        <v>0</v>
      </c>
      <c r="X10727" s="334">
        <v>0</v>
      </c>
      <c r="Y10727" s="334">
        <v>0</v>
      </c>
      <c r="Z10727" s="334">
        <v>0</v>
      </c>
      <c r="AA10727" s="334">
        <v>0</v>
      </c>
      <c r="AB10727" s="334">
        <v>0</v>
      </c>
      <c r="AD10727" s="334">
        <v>0</v>
      </c>
      <c r="AE10727" s="334">
        <f t="shared" si="1677"/>
        <v>0</v>
      </c>
      <c r="AF10727" s="334">
        <f t="shared" si="1678"/>
        <v>0</v>
      </c>
      <c r="AG10727" s="340">
        <f t="shared" si="1679"/>
        <v>0</v>
      </c>
      <c r="AI10727" s="340">
        <f t="shared" si="1682"/>
        <v>0</v>
      </c>
      <c r="AJ10727" s="340">
        <f t="shared" si="1682"/>
        <v>0</v>
      </c>
      <c r="AK10727" s="340">
        <f t="shared" si="1682"/>
        <v>0</v>
      </c>
      <c r="AL10727" s="340">
        <f t="shared" si="1682"/>
        <v>0</v>
      </c>
      <c r="AM10727" s="340">
        <f t="shared" si="1682"/>
        <v>0</v>
      </c>
    </row>
    <row r="10728" spans="1:39" x14ac:dyDescent="0.35">
      <c r="A10728" s="337">
        <v>32641</v>
      </c>
      <c r="B10728" s="338">
        <f t="shared" si="1674"/>
        <v>1989</v>
      </c>
      <c r="C10728" s="338">
        <f t="shared" si="1675"/>
        <v>5</v>
      </c>
      <c r="D10728" s="338">
        <f t="shared" si="1676"/>
        <v>13</v>
      </c>
      <c r="E10728" s="334">
        <v>0</v>
      </c>
      <c r="F10728" s="334">
        <v>0</v>
      </c>
      <c r="G10728" s="334">
        <v>0</v>
      </c>
      <c r="H10728" s="334">
        <v>0</v>
      </c>
      <c r="I10728" s="334">
        <v>0</v>
      </c>
      <c r="J10728" s="334">
        <v>0</v>
      </c>
      <c r="K10728" s="334">
        <v>0</v>
      </c>
      <c r="L10728" s="334">
        <v>0</v>
      </c>
      <c r="M10728" s="334">
        <v>0</v>
      </c>
      <c r="N10728" s="334">
        <v>0</v>
      </c>
      <c r="O10728" s="334">
        <v>0</v>
      </c>
      <c r="P10728" s="334">
        <v>0</v>
      </c>
      <c r="Q10728" s="334">
        <v>0</v>
      </c>
      <c r="R10728" s="334">
        <v>0</v>
      </c>
      <c r="S10728" s="334">
        <v>0</v>
      </c>
      <c r="T10728" s="334">
        <v>0</v>
      </c>
      <c r="U10728" s="334">
        <v>0</v>
      </c>
      <c r="V10728" s="334">
        <v>0</v>
      </c>
      <c r="W10728" s="334">
        <v>0</v>
      </c>
      <c r="X10728" s="334">
        <v>0</v>
      </c>
      <c r="Y10728" s="334">
        <v>0</v>
      </c>
      <c r="Z10728" s="334">
        <v>0</v>
      </c>
      <c r="AA10728" s="334">
        <v>0</v>
      </c>
      <c r="AB10728" s="334">
        <v>0</v>
      </c>
      <c r="AD10728" s="334">
        <v>0</v>
      </c>
      <c r="AE10728" s="334">
        <f t="shared" si="1677"/>
        <v>0</v>
      </c>
      <c r="AF10728" s="334">
        <f t="shared" si="1678"/>
        <v>0</v>
      </c>
      <c r="AG10728" s="340">
        <f t="shared" si="1679"/>
        <v>0</v>
      </c>
      <c r="AI10728" s="340">
        <f t="shared" si="1682"/>
        <v>0</v>
      </c>
      <c r="AJ10728" s="340">
        <f t="shared" si="1682"/>
        <v>0</v>
      </c>
      <c r="AK10728" s="340">
        <f t="shared" si="1682"/>
        <v>0</v>
      </c>
      <c r="AL10728" s="340">
        <f t="shared" si="1682"/>
        <v>0</v>
      </c>
      <c r="AM10728" s="340">
        <f t="shared" si="1682"/>
        <v>0</v>
      </c>
    </row>
    <row r="10729" spans="1:39" x14ac:dyDescent="0.35">
      <c r="A10729" s="337">
        <v>32642</v>
      </c>
      <c r="B10729" s="338">
        <f t="shared" si="1674"/>
        <v>1989</v>
      </c>
      <c r="C10729" s="338">
        <f t="shared" si="1675"/>
        <v>5</v>
      </c>
      <c r="D10729" s="338">
        <f t="shared" si="1676"/>
        <v>14</v>
      </c>
      <c r="E10729" s="334">
        <v>0</v>
      </c>
      <c r="F10729" s="334">
        <v>0</v>
      </c>
      <c r="G10729" s="334">
        <v>0</v>
      </c>
      <c r="H10729" s="334">
        <v>0</v>
      </c>
      <c r="I10729" s="334">
        <v>0</v>
      </c>
      <c r="J10729" s="334">
        <v>0</v>
      </c>
      <c r="K10729" s="334">
        <v>0</v>
      </c>
      <c r="L10729" s="334">
        <v>0</v>
      </c>
      <c r="M10729" s="334">
        <v>0</v>
      </c>
      <c r="N10729" s="334">
        <v>0</v>
      </c>
      <c r="O10729" s="334">
        <v>0</v>
      </c>
      <c r="P10729" s="334">
        <v>0</v>
      </c>
      <c r="Q10729" s="334">
        <v>0</v>
      </c>
      <c r="R10729" s="334">
        <v>0</v>
      </c>
      <c r="S10729" s="334">
        <v>0</v>
      </c>
      <c r="T10729" s="334">
        <v>0</v>
      </c>
      <c r="U10729" s="334">
        <v>0</v>
      </c>
      <c r="V10729" s="334">
        <v>0</v>
      </c>
      <c r="W10729" s="334">
        <v>0</v>
      </c>
      <c r="X10729" s="334">
        <v>0</v>
      </c>
      <c r="Y10729" s="334">
        <v>0</v>
      </c>
      <c r="Z10729" s="334">
        <v>0</v>
      </c>
      <c r="AA10729" s="334">
        <v>0</v>
      </c>
      <c r="AB10729" s="334">
        <v>0</v>
      </c>
      <c r="AD10729" s="334">
        <v>0</v>
      </c>
      <c r="AE10729" s="334">
        <f t="shared" si="1677"/>
        <v>0</v>
      </c>
      <c r="AF10729" s="334">
        <f t="shared" si="1678"/>
        <v>0</v>
      </c>
      <c r="AG10729" s="340">
        <f t="shared" si="1679"/>
        <v>0</v>
      </c>
      <c r="AI10729" s="340">
        <f t="shared" si="1682"/>
        <v>0</v>
      </c>
      <c r="AJ10729" s="340">
        <f t="shared" si="1682"/>
        <v>0</v>
      </c>
      <c r="AK10729" s="340">
        <f t="shared" si="1682"/>
        <v>0</v>
      </c>
      <c r="AL10729" s="340">
        <f t="shared" si="1682"/>
        <v>0</v>
      </c>
      <c r="AM10729" s="340">
        <f t="shared" si="1682"/>
        <v>0</v>
      </c>
    </row>
    <row r="10730" spans="1:39" x14ac:dyDescent="0.35">
      <c r="A10730" s="337">
        <v>32643</v>
      </c>
      <c r="B10730" s="338">
        <f t="shared" si="1674"/>
        <v>1989</v>
      </c>
      <c r="C10730" s="338">
        <f t="shared" si="1675"/>
        <v>5</v>
      </c>
      <c r="D10730" s="338">
        <f t="shared" si="1676"/>
        <v>15</v>
      </c>
      <c r="E10730" s="334">
        <v>0</v>
      </c>
      <c r="F10730" s="334">
        <v>0</v>
      </c>
      <c r="G10730" s="334">
        <v>0</v>
      </c>
      <c r="H10730" s="334">
        <v>0</v>
      </c>
      <c r="I10730" s="334">
        <v>0</v>
      </c>
      <c r="J10730" s="334">
        <v>0</v>
      </c>
      <c r="K10730" s="334">
        <v>0</v>
      </c>
      <c r="L10730" s="334">
        <v>0</v>
      </c>
      <c r="M10730" s="334">
        <v>0</v>
      </c>
      <c r="N10730" s="334">
        <v>0</v>
      </c>
      <c r="O10730" s="334">
        <v>0</v>
      </c>
      <c r="P10730" s="334">
        <v>0</v>
      </c>
      <c r="Q10730" s="334">
        <v>0</v>
      </c>
      <c r="R10730" s="334">
        <v>0</v>
      </c>
      <c r="S10730" s="334">
        <v>0</v>
      </c>
      <c r="T10730" s="334">
        <v>0</v>
      </c>
      <c r="U10730" s="334">
        <v>0</v>
      </c>
      <c r="V10730" s="334">
        <v>0</v>
      </c>
      <c r="W10730" s="334">
        <v>0</v>
      </c>
      <c r="X10730" s="334">
        <v>0</v>
      </c>
      <c r="Y10730" s="334">
        <v>0</v>
      </c>
      <c r="Z10730" s="334">
        <v>0</v>
      </c>
      <c r="AA10730" s="334">
        <v>0</v>
      </c>
      <c r="AB10730" s="334">
        <v>0</v>
      </c>
      <c r="AD10730" s="334">
        <v>0</v>
      </c>
      <c r="AE10730" s="334">
        <f t="shared" si="1677"/>
        <v>0</v>
      </c>
      <c r="AF10730" s="334">
        <f t="shared" si="1678"/>
        <v>0</v>
      </c>
      <c r="AG10730" s="340">
        <f t="shared" si="1679"/>
        <v>0</v>
      </c>
      <c r="AI10730" s="340">
        <f t="shared" si="1682"/>
        <v>0</v>
      </c>
      <c r="AJ10730" s="340">
        <f t="shared" si="1682"/>
        <v>0</v>
      </c>
      <c r="AK10730" s="340">
        <f t="shared" si="1682"/>
        <v>0</v>
      </c>
      <c r="AL10730" s="340">
        <f t="shared" si="1682"/>
        <v>0</v>
      </c>
      <c r="AM10730" s="340">
        <f t="shared" si="1682"/>
        <v>0</v>
      </c>
    </row>
    <row r="10731" spans="1:39" x14ac:dyDescent="0.35">
      <c r="A10731" s="337">
        <v>32644</v>
      </c>
      <c r="B10731" s="338">
        <f t="shared" si="1674"/>
        <v>1989</v>
      </c>
      <c r="C10731" s="338">
        <f t="shared" si="1675"/>
        <v>5</v>
      </c>
      <c r="D10731" s="338">
        <f t="shared" si="1676"/>
        <v>16</v>
      </c>
      <c r="E10731" s="334">
        <v>0</v>
      </c>
      <c r="F10731" s="334">
        <v>0</v>
      </c>
      <c r="G10731" s="334">
        <v>0</v>
      </c>
      <c r="H10731" s="334">
        <v>0</v>
      </c>
      <c r="I10731" s="334">
        <v>0</v>
      </c>
      <c r="J10731" s="334">
        <v>0</v>
      </c>
      <c r="K10731" s="334">
        <v>0</v>
      </c>
      <c r="L10731" s="334">
        <v>0</v>
      </c>
      <c r="M10731" s="334">
        <v>0</v>
      </c>
      <c r="N10731" s="334">
        <v>0</v>
      </c>
      <c r="O10731" s="334">
        <v>0</v>
      </c>
      <c r="P10731" s="334">
        <v>0</v>
      </c>
      <c r="Q10731" s="334">
        <v>0</v>
      </c>
      <c r="R10731" s="334">
        <v>0</v>
      </c>
      <c r="S10731" s="334">
        <v>0</v>
      </c>
      <c r="T10731" s="334">
        <v>0</v>
      </c>
      <c r="U10731" s="334">
        <v>0</v>
      </c>
      <c r="V10731" s="334">
        <v>0</v>
      </c>
      <c r="W10731" s="334">
        <v>0</v>
      </c>
      <c r="X10731" s="334">
        <v>0</v>
      </c>
      <c r="Y10731" s="334">
        <v>0</v>
      </c>
      <c r="Z10731" s="334">
        <v>0.3</v>
      </c>
      <c r="AA10731" s="334">
        <v>0</v>
      </c>
      <c r="AB10731" s="334">
        <v>0</v>
      </c>
      <c r="AD10731" s="334">
        <v>0.3</v>
      </c>
      <c r="AE10731" s="334">
        <f t="shared" si="1677"/>
        <v>0.3</v>
      </c>
      <c r="AF10731" s="334">
        <f t="shared" si="1678"/>
        <v>0.3</v>
      </c>
      <c r="AG10731" s="340">
        <f t="shared" si="1679"/>
        <v>0</v>
      </c>
      <c r="AI10731" s="340">
        <f t="shared" si="1682"/>
        <v>0.3</v>
      </c>
      <c r="AJ10731" s="340">
        <f t="shared" si="1682"/>
        <v>0</v>
      </c>
      <c r="AK10731" s="340">
        <f t="shared" si="1682"/>
        <v>0</v>
      </c>
      <c r="AL10731" s="340">
        <f t="shared" si="1682"/>
        <v>0</v>
      </c>
      <c r="AM10731" s="340">
        <f t="shared" si="1682"/>
        <v>0</v>
      </c>
    </row>
    <row r="10732" spans="1:39" x14ac:dyDescent="0.35">
      <c r="A10732" s="337">
        <v>32645</v>
      </c>
      <c r="B10732" s="338">
        <f t="shared" si="1674"/>
        <v>1989</v>
      </c>
      <c r="C10732" s="338">
        <f t="shared" si="1675"/>
        <v>5</v>
      </c>
      <c r="D10732" s="338">
        <f t="shared" si="1676"/>
        <v>17</v>
      </c>
      <c r="E10732" s="334">
        <v>0</v>
      </c>
      <c r="F10732" s="334">
        <v>0</v>
      </c>
      <c r="G10732" s="334">
        <v>0</v>
      </c>
      <c r="H10732" s="334">
        <v>0</v>
      </c>
      <c r="I10732" s="334">
        <v>0</v>
      </c>
      <c r="J10732" s="334">
        <v>0</v>
      </c>
      <c r="K10732" s="334">
        <v>0</v>
      </c>
      <c r="L10732" s="334">
        <v>0</v>
      </c>
      <c r="M10732" s="334">
        <v>0</v>
      </c>
      <c r="N10732" s="334">
        <v>0</v>
      </c>
      <c r="O10732" s="334">
        <v>0</v>
      </c>
      <c r="P10732" s="334">
        <v>0</v>
      </c>
      <c r="Q10732" s="334">
        <v>0</v>
      </c>
      <c r="R10732" s="334">
        <v>0</v>
      </c>
      <c r="S10732" s="334">
        <v>0</v>
      </c>
      <c r="T10732" s="334">
        <v>0</v>
      </c>
      <c r="U10732" s="334">
        <v>0</v>
      </c>
      <c r="V10732" s="334">
        <v>0</v>
      </c>
      <c r="W10732" s="334">
        <v>0</v>
      </c>
      <c r="X10732" s="334">
        <v>0</v>
      </c>
      <c r="Y10732" s="334">
        <v>0</v>
      </c>
      <c r="Z10732" s="334">
        <v>0</v>
      </c>
      <c r="AA10732" s="334">
        <v>0</v>
      </c>
      <c r="AB10732" s="334">
        <v>0</v>
      </c>
      <c r="AD10732" s="334">
        <v>0</v>
      </c>
      <c r="AE10732" s="334">
        <f t="shared" si="1677"/>
        <v>0</v>
      </c>
      <c r="AF10732" s="334">
        <f t="shared" si="1678"/>
        <v>0</v>
      </c>
      <c r="AG10732" s="340">
        <f t="shared" si="1679"/>
        <v>0</v>
      </c>
      <c r="AI10732" s="340">
        <f t="shared" si="1682"/>
        <v>0</v>
      </c>
      <c r="AJ10732" s="340">
        <f t="shared" si="1682"/>
        <v>0</v>
      </c>
      <c r="AK10732" s="340">
        <f t="shared" si="1682"/>
        <v>0</v>
      </c>
      <c r="AL10732" s="340">
        <f t="shared" si="1682"/>
        <v>0</v>
      </c>
      <c r="AM10732" s="340">
        <f t="shared" si="1682"/>
        <v>0</v>
      </c>
    </row>
    <row r="10733" spans="1:39" x14ac:dyDescent="0.35">
      <c r="A10733" s="337">
        <v>32646</v>
      </c>
      <c r="B10733" s="338">
        <f t="shared" si="1674"/>
        <v>1989</v>
      </c>
      <c r="C10733" s="338">
        <f t="shared" si="1675"/>
        <v>5</v>
      </c>
      <c r="D10733" s="338">
        <f t="shared" si="1676"/>
        <v>18</v>
      </c>
      <c r="E10733" s="334">
        <v>0</v>
      </c>
      <c r="F10733" s="334">
        <v>0</v>
      </c>
      <c r="G10733" s="334">
        <v>0</v>
      </c>
      <c r="H10733" s="334">
        <v>0</v>
      </c>
      <c r="I10733" s="334">
        <v>0</v>
      </c>
      <c r="J10733" s="334">
        <v>0</v>
      </c>
      <c r="K10733" s="334">
        <v>0</v>
      </c>
      <c r="L10733" s="334">
        <v>0</v>
      </c>
      <c r="M10733" s="334">
        <v>0</v>
      </c>
      <c r="N10733" s="334">
        <v>0</v>
      </c>
      <c r="O10733" s="334">
        <v>0</v>
      </c>
      <c r="P10733" s="334">
        <v>0</v>
      </c>
      <c r="Q10733" s="334">
        <v>0</v>
      </c>
      <c r="R10733" s="334">
        <v>0</v>
      </c>
      <c r="S10733" s="334">
        <v>0</v>
      </c>
      <c r="T10733" s="334">
        <v>0</v>
      </c>
      <c r="U10733" s="334">
        <v>0</v>
      </c>
      <c r="V10733" s="334">
        <v>0</v>
      </c>
      <c r="W10733" s="334">
        <v>0</v>
      </c>
      <c r="X10733" s="334">
        <v>0</v>
      </c>
      <c r="Y10733" s="334">
        <v>0</v>
      </c>
      <c r="Z10733" s="334">
        <v>0</v>
      </c>
      <c r="AA10733" s="334">
        <v>0</v>
      </c>
      <c r="AB10733" s="334">
        <v>0</v>
      </c>
      <c r="AD10733" s="334">
        <v>0</v>
      </c>
      <c r="AE10733" s="334">
        <f t="shared" si="1677"/>
        <v>0</v>
      </c>
      <c r="AF10733" s="334">
        <f t="shared" si="1678"/>
        <v>0</v>
      </c>
      <c r="AG10733" s="340">
        <f t="shared" si="1679"/>
        <v>0</v>
      </c>
      <c r="AI10733" s="340">
        <f t="shared" si="1682"/>
        <v>0</v>
      </c>
      <c r="AJ10733" s="340">
        <f t="shared" si="1682"/>
        <v>0</v>
      </c>
      <c r="AK10733" s="340">
        <f t="shared" si="1682"/>
        <v>0</v>
      </c>
      <c r="AL10733" s="340">
        <f t="shared" si="1682"/>
        <v>0</v>
      </c>
      <c r="AM10733" s="340">
        <f t="shared" si="1682"/>
        <v>0</v>
      </c>
    </row>
    <row r="10734" spans="1:39" x14ac:dyDescent="0.35">
      <c r="A10734" s="337">
        <v>32647</v>
      </c>
      <c r="B10734" s="338">
        <f t="shared" si="1674"/>
        <v>1989</v>
      </c>
      <c r="C10734" s="338">
        <f t="shared" si="1675"/>
        <v>5</v>
      </c>
      <c r="D10734" s="338">
        <f t="shared" si="1676"/>
        <v>19</v>
      </c>
      <c r="E10734" s="334">
        <v>0</v>
      </c>
      <c r="F10734" s="334">
        <v>0</v>
      </c>
      <c r="G10734" s="334">
        <v>0</v>
      </c>
      <c r="H10734" s="334">
        <v>0</v>
      </c>
      <c r="I10734" s="334">
        <v>0</v>
      </c>
      <c r="J10734" s="334">
        <v>0</v>
      </c>
      <c r="K10734" s="334">
        <v>0</v>
      </c>
      <c r="L10734" s="334">
        <v>0</v>
      </c>
      <c r="M10734" s="334">
        <v>0</v>
      </c>
      <c r="N10734" s="334">
        <v>0</v>
      </c>
      <c r="O10734" s="334">
        <v>0</v>
      </c>
      <c r="P10734" s="334">
        <v>0</v>
      </c>
      <c r="Q10734" s="334">
        <v>0</v>
      </c>
      <c r="R10734" s="334">
        <v>0</v>
      </c>
      <c r="S10734" s="334">
        <v>0</v>
      </c>
      <c r="T10734" s="334">
        <v>0</v>
      </c>
      <c r="U10734" s="334">
        <v>0</v>
      </c>
      <c r="V10734" s="334">
        <v>0</v>
      </c>
      <c r="W10734" s="334">
        <v>0</v>
      </c>
      <c r="X10734" s="334">
        <v>0</v>
      </c>
      <c r="Y10734" s="334">
        <v>0</v>
      </c>
      <c r="Z10734" s="334">
        <v>0</v>
      </c>
      <c r="AA10734" s="334">
        <v>0</v>
      </c>
      <c r="AB10734" s="334">
        <v>0</v>
      </c>
      <c r="AD10734" s="334">
        <v>0</v>
      </c>
      <c r="AE10734" s="334">
        <f t="shared" si="1677"/>
        <v>0</v>
      </c>
      <c r="AF10734" s="334">
        <f t="shared" si="1678"/>
        <v>0</v>
      </c>
      <c r="AG10734" s="340">
        <f t="shared" si="1679"/>
        <v>0</v>
      </c>
      <c r="AI10734" s="340">
        <f t="shared" si="1682"/>
        <v>0</v>
      </c>
      <c r="AJ10734" s="340">
        <f t="shared" si="1682"/>
        <v>0</v>
      </c>
      <c r="AK10734" s="340">
        <f t="shared" si="1682"/>
        <v>0</v>
      </c>
      <c r="AL10734" s="340">
        <f t="shared" si="1682"/>
        <v>0</v>
      </c>
      <c r="AM10734" s="340">
        <f t="shared" si="1682"/>
        <v>0</v>
      </c>
    </row>
    <row r="10735" spans="1:39" x14ac:dyDescent="0.35">
      <c r="A10735" s="337">
        <v>32648</v>
      </c>
      <c r="B10735" s="338">
        <f t="shared" si="1674"/>
        <v>1989</v>
      </c>
      <c r="C10735" s="338">
        <f t="shared" si="1675"/>
        <v>5</v>
      </c>
      <c r="D10735" s="338">
        <f t="shared" si="1676"/>
        <v>20</v>
      </c>
      <c r="E10735" s="334">
        <v>0</v>
      </c>
      <c r="F10735" s="334">
        <v>0</v>
      </c>
      <c r="G10735" s="334">
        <v>0</v>
      </c>
      <c r="H10735" s="334">
        <v>0</v>
      </c>
      <c r="I10735" s="334">
        <v>0</v>
      </c>
      <c r="J10735" s="334">
        <v>0</v>
      </c>
      <c r="K10735" s="334">
        <v>0</v>
      </c>
      <c r="L10735" s="334">
        <v>0</v>
      </c>
      <c r="M10735" s="334">
        <v>0</v>
      </c>
      <c r="N10735" s="334">
        <v>0</v>
      </c>
      <c r="O10735" s="334">
        <v>0</v>
      </c>
      <c r="P10735" s="334">
        <v>0</v>
      </c>
      <c r="Q10735" s="334">
        <v>0</v>
      </c>
      <c r="R10735" s="334">
        <v>0</v>
      </c>
      <c r="S10735" s="334">
        <v>0</v>
      </c>
      <c r="T10735" s="334">
        <v>0</v>
      </c>
      <c r="U10735" s="334">
        <v>0</v>
      </c>
      <c r="V10735" s="334">
        <v>0</v>
      </c>
      <c r="W10735" s="334">
        <v>0</v>
      </c>
      <c r="X10735" s="334">
        <v>0</v>
      </c>
      <c r="Y10735" s="334">
        <v>0</v>
      </c>
      <c r="Z10735" s="334">
        <v>0</v>
      </c>
      <c r="AA10735" s="334">
        <v>0</v>
      </c>
      <c r="AB10735" s="334">
        <v>0</v>
      </c>
      <c r="AD10735" s="334">
        <v>0</v>
      </c>
      <c r="AE10735" s="334">
        <f t="shared" si="1677"/>
        <v>0</v>
      </c>
      <c r="AF10735" s="334">
        <f t="shared" si="1678"/>
        <v>0</v>
      </c>
      <c r="AG10735" s="340">
        <f t="shared" si="1679"/>
        <v>0</v>
      </c>
      <c r="AI10735" s="340">
        <f t="shared" si="1682"/>
        <v>0</v>
      </c>
      <c r="AJ10735" s="340">
        <f t="shared" si="1682"/>
        <v>0</v>
      </c>
      <c r="AK10735" s="340">
        <f t="shared" si="1682"/>
        <v>0</v>
      </c>
      <c r="AL10735" s="340">
        <f t="shared" si="1682"/>
        <v>0</v>
      </c>
      <c r="AM10735" s="340">
        <f t="shared" si="1682"/>
        <v>0</v>
      </c>
    </row>
    <row r="10736" spans="1:39" x14ac:dyDescent="0.35">
      <c r="A10736" s="337">
        <v>32649</v>
      </c>
      <c r="B10736" s="338">
        <f t="shared" si="1674"/>
        <v>1989</v>
      </c>
      <c r="C10736" s="338">
        <f t="shared" si="1675"/>
        <v>5</v>
      </c>
      <c r="D10736" s="338">
        <f t="shared" si="1676"/>
        <v>21</v>
      </c>
      <c r="E10736" s="334">
        <v>0</v>
      </c>
      <c r="F10736" s="334">
        <v>0</v>
      </c>
      <c r="G10736" s="334">
        <v>0</v>
      </c>
      <c r="H10736" s="334">
        <v>0</v>
      </c>
      <c r="I10736" s="334">
        <v>0</v>
      </c>
      <c r="J10736" s="334">
        <v>0</v>
      </c>
      <c r="K10736" s="334">
        <v>0</v>
      </c>
      <c r="L10736" s="334">
        <v>0</v>
      </c>
      <c r="M10736" s="334">
        <v>0</v>
      </c>
      <c r="N10736" s="334">
        <v>0</v>
      </c>
      <c r="O10736" s="334">
        <v>0</v>
      </c>
      <c r="P10736" s="334">
        <v>0</v>
      </c>
      <c r="Q10736" s="334">
        <v>0</v>
      </c>
      <c r="R10736" s="334">
        <v>0</v>
      </c>
      <c r="S10736" s="334">
        <v>0</v>
      </c>
      <c r="T10736" s="334">
        <v>0</v>
      </c>
      <c r="U10736" s="334">
        <v>0</v>
      </c>
      <c r="V10736" s="334">
        <v>0</v>
      </c>
      <c r="W10736" s="334">
        <v>0</v>
      </c>
      <c r="X10736" s="334">
        <v>0</v>
      </c>
      <c r="Y10736" s="334">
        <v>0</v>
      </c>
      <c r="Z10736" s="334">
        <v>0</v>
      </c>
      <c r="AA10736" s="334">
        <v>0</v>
      </c>
      <c r="AB10736" s="334">
        <v>0</v>
      </c>
      <c r="AD10736" s="334">
        <v>0</v>
      </c>
      <c r="AE10736" s="334">
        <f t="shared" si="1677"/>
        <v>0</v>
      </c>
      <c r="AF10736" s="334">
        <f t="shared" si="1678"/>
        <v>0</v>
      </c>
      <c r="AG10736" s="340">
        <f t="shared" si="1679"/>
        <v>0</v>
      </c>
      <c r="AI10736" s="340">
        <f t="shared" si="1682"/>
        <v>0</v>
      </c>
      <c r="AJ10736" s="340">
        <f t="shared" si="1682"/>
        <v>0</v>
      </c>
      <c r="AK10736" s="340">
        <f t="shared" si="1682"/>
        <v>0</v>
      </c>
      <c r="AL10736" s="340">
        <f t="shared" si="1682"/>
        <v>0</v>
      </c>
      <c r="AM10736" s="340">
        <f t="shared" si="1682"/>
        <v>0</v>
      </c>
    </row>
    <row r="10737" spans="1:39" x14ac:dyDescent="0.35">
      <c r="A10737" s="337">
        <v>32650</v>
      </c>
      <c r="B10737" s="338">
        <f t="shared" si="1674"/>
        <v>1989</v>
      </c>
      <c r="C10737" s="338">
        <f t="shared" si="1675"/>
        <v>5</v>
      </c>
      <c r="D10737" s="338">
        <f t="shared" si="1676"/>
        <v>22</v>
      </c>
      <c r="E10737" s="334">
        <v>0</v>
      </c>
      <c r="F10737" s="334">
        <v>0</v>
      </c>
      <c r="G10737" s="334">
        <v>0</v>
      </c>
      <c r="H10737" s="334">
        <v>0</v>
      </c>
      <c r="I10737" s="334">
        <v>0</v>
      </c>
      <c r="J10737" s="334">
        <v>0</v>
      </c>
      <c r="K10737" s="334">
        <v>0</v>
      </c>
      <c r="L10737" s="334">
        <v>0</v>
      </c>
      <c r="M10737" s="334">
        <v>0</v>
      </c>
      <c r="N10737" s="334">
        <v>0</v>
      </c>
      <c r="O10737" s="334">
        <v>0</v>
      </c>
      <c r="P10737" s="334">
        <v>0</v>
      </c>
      <c r="Q10737" s="334">
        <v>0</v>
      </c>
      <c r="R10737" s="334">
        <v>0</v>
      </c>
      <c r="S10737" s="334">
        <v>0</v>
      </c>
      <c r="T10737" s="334">
        <v>0</v>
      </c>
      <c r="U10737" s="334">
        <v>0</v>
      </c>
      <c r="V10737" s="334">
        <v>0</v>
      </c>
      <c r="W10737" s="334">
        <v>0</v>
      </c>
      <c r="X10737" s="334">
        <v>0</v>
      </c>
      <c r="Y10737" s="334">
        <v>0</v>
      </c>
      <c r="Z10737" s="334">
        <v>0</v>
      </c>
      <c r="AA10737" s="334">
        <v>0</v>
      </c>
      <c r="AB10737" s="334">
        <v>0</v>
      </c>
      <c r="AD10737" s="334">
        <v>0</v>
      </c>
      <c r="AE10737" s="334">
        <f t="shared" si="1677"/>
        <v>0</v>
      </c>
      <c r="AF10737" s="334">
        <f t="shared" si="1678"/>
        <v>0</v>
      </c>
      <c r="AG10737" s="340">
        <f t="shared" si="1679"/>
        <v>0</v>
      </c>
      <c r="AI10737" s="340">
        <f t="shared" si="1682"/>
        <v>0</v>
      </c>
      <c r="AJ10737" s="340">
        <f t="shared" si="1682"/>
        <v>0</v>
      </c>
      <c r="AK10737" s="340">
        <f t="shared" si="1682"/>
        <v>0</v>
      </c>
      <c r="AL10737" s="340">
        <f t="shared" si="1682"/>
        <v>0</v>
      </c>
      <c r="AM10737" s="340">
        <f t="shared" si="1682"/>
        <v>0</v>
      </c>
    </row>
    <row r="10738" spans="1:39" x14ac:dyDescent="0.35">
      <c r="A10738" s="337">
        <v>32651</v>
      </c>
      <c r="B10738" s="338">
        <f t="shared" si="1674"/>
        <v>1989</v>
      </c>
      <c r="C10738" s="338">
        <f t="shared" si="1675"/>
        <v>5</v>
      </c>
      <c r="D10738" s="338">
        <f t="shared" si="1676"/>
        <v>23</v>
      </c>
      <c r="E10738" s="334">
        <v>0</v>
      </c>
      <c r="F10738" s="334">
        <v>0</v>
      </c>
      <c r="G10738" s="334">
        <v>0</v>
      </c>
      <c r="H10738" s="334">
        <v>0</v>
      </c>
      <c r="I10738" s="334">
        <v>0</v>
      </c>
      <c r="J10738" s="334">
        <v>0</v>
      </c>
      <c r="K10738" s="334">
        <v>0</v>
      </c>
      <c r="L10738" s="334">
        <v>0</v>
      </c>
      <c r="M10738" s="334">
        <v>0.7</v>
      </c>
      <c r="N10738" s="334">
        <v>1.5</v>
      </c>
      <c r="O10738" s="334">
        <v>1.5</v>
      </c>
      <c r="P10738" s="334">
        <v>0.7</v>
      </c>
      <c r="Q10738" s="334">
        <v>0</v>
      </c>
      <c r="R10738" s="334">
        <v>0</v>
      </c>
      <c r="S10738" s="334">
        <v>0</v>
      </c>
      <c r="T10738" s="334">
        <v>0</v>
      </c>
      <c r="U10738" s="334">
        <v>0</v>
      </c>
      <c r="V10738" s="334">
        <v>0</v>
      </c>
      <c r="W10738" s="334">
        <v>0</v>
      </c>
      <c r="X10738" s="334">
        <v>0</v>
      </c>
      <c r="Y10738" s="334">
        <v>0</v>
      </c>
      <c r="Z10738" s="334">
        <v>0</v>
      </c>
      <c r="AA10738" s="334">
        <v>0</v>
      </c>
      <c r="AB10738" s="334">
        <v>0</v>
      </c>
      <c r="AD10738" s="334">
        <v>4.4000000000000004</v>
      </c>
      <c r="AE10738" s="334">
        <f t="shared" si="1677"/>
        <v>4.4000000000000004</v>
      </c>
      <c r="AF10738" s="334">
        <f t="shared" si="1678"/>
        <v>4.4000000000000004</v>
      </c>
      <c r="AG10738" s="340">
        <f t="shared" si="1679"/>
        <v>0</v>
      </c>
      <c r="AI10738" s="340">
        <f t="shared" si="1682"/>
        <v>4.4000000000000004</v>
      </c>
      <c r="AJ10738" s="340">
        <f t="shared" si="1682"/>
        <v>0</v>
      </c>
      <c r="AK10738" s="340">
        <f t="shared" si="1682"/>
        <v>0</v>
      </c>
      <c r="AL10738" s="340">
        <f t="shared" si="1682"/>
        <v>0</v>
      </c>
      <c r="AM10738" s="340">
        <f t="shared" si="1682"/>
        <v>0</v>
      </c>
    </row>
    <row r="10739" spans="1:39" x14ac:dyDescent="0.35">
      <c r="A10739" s="337">
        <v>32652</v>
      </c>
      <c r="B10739" s="338">
        <f t="shared" si="1674"/>
        <v>1989</v>
      </c>
      <c r="C10739" s="338">
        <f t="shared" si="1675"/>
        <v>5</v>
      </c>
      <c r="D10739" s="338">
        <f t="shared" si="1676"/>
        <v>24</v>
      </c>
      <c r="E10739" s="334">
        <v>0</v>
      </c>
      <c r="F10739" s="334">
        <v>0</v>
      </c>
      <c r="G10739" s="334">
        <v>0</v>
      </c>
      <c r="H10739" s="334">
        <v>0.3</v>
      </c>
      <c r="I10739" s="334">
        <v>0.3</v>
      </c>
      <c r="J10739" s="334">
        <v>0.3</v>
      </c>
      <c r="K10739" s="334">
        <v>0.3</v>
      </c>
      <c r="L10739" s="334">
        <v>0.3</v>
      </c>
      <c r="M10739" s="334">
        <v>0.3</v>
      </c>
      <c r="N10739" s="334">
        <v>0.2</v>
      </c>
      <c r="O10739" s="334">
        <v>0.3</v>
      </c>
      <c r="P10739" s="334">
        <v>0.3</v>
      </c>
      <c r="Q10739" s="334">
        <v>0.3</v>
      </c>
      <c r="R10739" s="334">
        <v>0.3</v>
      </c>
      <c r="S10739" s="334">
        <v>0.3</v>
      </c>
      <c r="T10739" s="334">
        <v>0.3</v>
      </c>
      <c r="U10739" s="334">
        <v>0</v>
      </c>
      <c r="V10739" s="334">
        <v>0</v>
      </c>
      <c r="W10739" s="334">
        <v>0</v>
      </c>
      <c r="X10739" s="334">
        <v>0</v>
      </c>
      <c r="Y10739" s="334">
        <v>0</v>
      </c>
      <c r="Z10739" s="334">
        <v>0</v>
      </c>
      <c r="AA10739" s="334">
        <v>0</v>
      </c>
      <c r="AB10739" s="334">
        <v>0</v>
      </c>
      <c r="AD10739" s="334">
        <v>3.8</v>
      </c>
      <c r="AE10739" s="334">
        <f t="shared" si="1677"/>
        <v>3.8</v>
      </c>
      <c r="AF10739" s="334">
        <f t="shared" si="1678"/>
        <v>3.7999999999999989</v>
      </c>
      <c r="AG10739" s="340">
        <f t="shared" si="1679"/>
        <v>8.8817841970012523E-16</v>
      </c>
      <c r="AI10739" s="340">
        <f t="shared" si="1682"/>
        <v>3.7999999999999989</v>
      </c>
      <c r="AJ10739" s="340">
        <f t="shared" si="1682"/>
        <v>0</v>
      </c>
      <c r="AK10739" s="340">
        <f t="shared" si="1682"/>
        <v>0</v>
      </c>
      <c r="AL10739" s="340">
        <f t="shared" si="1682"/>
        <v>0</v>
      </c>
      <c r="AM10739" s="340">
        <f t="shared" si="1682"/>
        <v>0</v>
      </c>
    </row>
    <row r="10740" spans="1:39" x14ac:dyDescent="0.35">
      <c r="A10740" s="337">
        <v>32653</v>
      </c>
      <c r="B10740" s="338">
        <f t="shared" si="1674"/>
        <v>1989</v>
      </c>
      <c r="C10740" s="338">
        <f t="shared" si="1675"/>
        <v>5</v>
      </c>
      <c r="D10740" s="338">
        <f t="shared" si="1676"/>
        <v>25</v>
      </c>
      <c r="E10740" s="334">
        <v>0</v>
      </c>
      <c r="F10740" s="334">
        <v>0</v>
      </c>
      <c r="G10740" s="334">
        <v>0</v>
      </c>
      <c r="H10740" s="334">
        <v>0</v>
      </c>
      <c r="I10740" s="334">
        <v>0</v>
      </c>
      <c r="J10740" s="334">
        <v>0</v>
      </c>
      <c r="K10740" s="334">
        <v>0</v>
      </c>
      <c r="L10740" s="334">
        <v>0</v>
      </c>
      <c r="M10740" s="334">
        <v>0</v>
      </c>
      <c r="N10740" s="334">
        <v>0</v>
      </c>
      <c r="O10740" s="334">
        <v>0</v>
      </c>
      <c r="P10740" s="334">
        <v>0</v>
      </c>
      <c r="Q10740" s="334">
        <v>0</v>
      </c>
      <c r="R10740" s="334">
        <v>0</v>
      </c>
      <c r="S10740" s="334">
        <v>0</v>
      </c>
      <c r="T10740" s="334">
        <v>0</v>
      </c>
      <c r="U10740" s="334">
        <v>0</v>
      </c>
      <c r="V10740" s="334">
        <v>0</v>
      </c>
      <c r="W10740" s="334">
        <v>0</v>
      </c>
      <c r="X10740" s="334">
        <v>0</v>
      </c>
      <c r="Y10740" s="334">
        <v>0</v>
      </c>
      <c r="Z10740" s="334">
        <v>0</v>
      </c>
      <c r="AA10740" s="334">
        <v>0</v>
      </c>
      <c r="AB10740" s="334">
        <v>0</v>
      </c>
      <c r="AD10740" s="334">
        <v>0</v>
      </c>
      <c r="AE10740" s="334">
        <f t="shared" si="1677"/>
        <v>0</v>
      </c>
      <c r="AF10740" s="334">
        <f t="shared" si="1678"/>
        <v>0</v>
      </c>
      <c r="AG10740" s="340">
        <f t="shared" si="1679"/>
        <v>0</v>
      </c>
      <c r="AI10740" s="340">
        <f t="shared" ref="AI10740:AM10755" si="1683">IF($C10740=AI$1,$AF10740,0)</f>
        <v>0</v>
      </c>
      <c r="AJ10740" s="340">
        <f t="shared" si="1683"/>
        <v>0</v>
      </c>
      <c r="AK10740" s="340">
        <f t="shared" si="1683"/>
        <v>0</v>
      </c>
      <c r="AL10740" s="340">
        <f t="shared" si="1683"/>
        <v>0</v>
      </c>
      <c r="AM10740" s="340">
        <f t="shared" si="1683"/>
        <v>0</v>
      </c>
    </row>
    <row r="10741" spans="1:39" x14ac:dyDescent="0.35">
      <c r="A10741" s="337">
        <v>32654</v>
      </c>
      <c r="B10741" s="338">
        <f t="shared" si="1674"/>
        <v>1989</v>
      </c>
      <c r="C10741" s="338">
        <f t="shared" si="1675"/>
        <v>5</v>
      </c>
      <c r="D10741" s="338">
        <f t="shared" si="1676"/>
        <v>26</v>
      </c>
      <c r="E10741" s="334">
        <v>0</v>
      </c>
      <c r="F10741" s="334">
        <v>0</v>
      </c>
      <c r="G10741" s="334">
        <v>0</v>
      </c>
      <c r="H10741" s="334">
        <v>0</v>
      </c>
      <c r="I10741" s="334">
        <v>0</v>
      </c>
      <c r="J10741" s="334">
        <v>0</v>
      </c>
      <c r="K10741" s="334">
        <v>0</v>
      </c>
      <c r="L10741" s="334">
        <v>0</v>
      </c>
      <c r="M10741" s="334">
        <v>0</v>
      </c>
      <c r="N10741" s="334">
        <v>0</v>
      </c>
      <c r="O10741" s="334">
        <v>0</v>
      </c>
      <c r="P10741" s="334">
        <v>0</v>
      </c>
      <c r="Q10741" s="334">
        <v>0</v>
      </c>
      <c r="R10741" s="334">
        <v>0</v>
      </c>
      <c r="S10741" s="334">
        <v>0</v>
      </c>
      <c r="T10741" s="334">
        <v>0</v>
      </c>
      <c r="U10741" s="334">
        <v>0</v>
      </c>
      <c r="V10741" s="334">
        <v>0</v>
      </c>
      <c r="W10741" s="334">
        <v>0</v>
      </c>
      <c r="X10741" s="334">
        <v>0</v>
      </c>
      <c r="Y10741" s="334">
        <v>0</v>
      </c>
      <c r="Z10741" s="334">
        <v>0</v>
      </c>
      <c r="AA10741" s="334">
        <v>0</v>
      </c>
      <c r="AB10741" s="334">
        <v>0</v>
      </c>
      <c r="AD10741" s="334">
        <v>0</v>
      </c>
      <c r="AE10741" s="334">
        <f t="shared" si="1677"/>
        <v>0</v>
      </c>
      <c r="AF10741" s="334">
        <f t="shared" si="1678"/>
        <v>0</v>
      </c>
      <c r="AG10741" s="340">
        <f t="shared" si="1679"/>
        <v>0</v>
      </c>
      <c r="AI10741" s="340">
        <f t="shared" si="1683"/>
        <v>0</v>
      </c>
      <c r="AJ10741" s="340">
        <f t="shared" si="1683"/>
        <v>0</v>
      </c>
      <c r="AK10741" s="340">
        <f t="shared" si="1683"/>
        <v>0</v>
      </c>
      <c r="AL10741" s="340">
        <f t="shared" si="1683"/>
        <v>0</v>
      </c>
      <c r="AM10741" s="340">
        <f t="shared" si="1683"/>
        <v>0</v>
      </c>
    </row>
    <row r="10742" spans="1:39" x14ac:dyDescent="0.35">
      <c r="A10742" s="337">
        <v>32655</v>
      </c>
      <c r="B10742" s="338">
        <f t="shared" si="1674"/>
        <v>1989</v>
      </c>
      <c r="C10742" s="338">
        <f t="shared" si="1675"/>
        <v>5</v>
      </c>
      <c r="D10742" s="338">
        <f t="shared" si="1676"/>
        <v>27</v>
      </c>
      <c r="E10742" s="334">
        <v>0</v>
      </c>
      <c r="F10742" s="334">
        <v>0</v>
      </c>
      <c r="G10742" s="334">
        <v>0</v>
      </c>
      <c r="H10742" s="334">
        <v>0</v>
      </c>
      <c r="I10742" s="334">
        <v>0</v>
      </c>
      <c r="J10742" s="334">
        <v>0</v>
      </c>
      <c r="K10742" s="334">
        <v>0</v>
      </c>
      <c r="L10742" s="334">
        <v>0</v>
      </c>
      <c r="M10742" s="334">
        <v>0</v>
      </c>
      <c r="N10742" s="334">
        <v>0.2</v>
      </c>
      <c r="O10742" s="334">
        <v>0.8</v>
      </c>
      <c r="P10742" s="334">
        <v>0.6</v>
      </c>
      <c r="Q10742" s="334">
        <v>0.6</v>
      </c>
      <c r="R10742" s="334">
        <v>0.8</v>
      </c>
      <c r="S10742" s="334">
        <v>0</v>
      </c>
      <c r="T10742" s="334">
        <v>0</v>
      </c>
      <c r="U10742" s="334">
        <v>0.8</v>
      </c>
      <c r="V10742" s="334">
        <v>0.6</v>
      </c>
      <c r="W10742" s="334">
        <v>0.6</v>
      </c>
      <c r="X10742" s="334">
        <v>0.6</v>
      </c>
      <c r="Y10742" s="334">
        <v>0.3</v>
      </c>
      <c r="Z10742" s="334">
        <v>1.1000000000000001</v>
      </c>
      <c r="AA10742" s="334">
        <v>0</v>
      </c>
      <c r="AB10742" s="334">
        <v>0</v>
      </c>
      <c r="AD10742" s="334">
        <v>7</v>
      </c>
      <c r="AE10742" s="334">
        <f t="shared" si="1677"/>
        <v>7</v>
      </c>
      <c r="AF10742" s="334">
        <f t="shared" si="1678"/>
        <v>6.9999999999999982</v>
      </c>
      <c r="AG10742" s="340">
        <f t="shared" si="1679"/>
        <v>1.7763568394002505E-15</v>
      </c>
      <c r="AI10742" s="340">
        <f t="shared" si="1683"/>
        <v>6.9999999999999982</v>
      </c>
      <c r="AJ10742" s="340">
        <f t="shared" si="1683"/>
        <v>0</v>
      </c>
      <c r="AK10742" s="340">
        <f t="shared" si="1683"/>
        <v>0</v>
      </c>
      <c r="AL10742" s="340">
        <f t="shared" si="1683"/>
        <v>0</v>
      </c>
      <c r="AM10742" s="340">
        <f t="shared" si="1683"/>
        <v>0</v>
      </c>
    </row>
    <row r="10743" spans="1:39" x14ac:dyDescent="0.35">
      <c r="A10743" s="337">
        <v>32656</v>
      </c>
      <c r="B10743" s="338">
        <f t="shared" si="1674"/>
        <v>1989</v>
      </c>
      <c r="C10743" s="338">
        <f t="shared" si="1675"/>
        <v>5</v>
      </c>
      <c r="D10743" s="338">
        <f t="shared" si="1676"/>
        <v>28</v>
      </c>
      <c r="E10743" s="334">
        <v>0</v>
      </c>
      <c r="F10743" s="334">
        <v>0</v>
      </c>
      <c r="G10743" s="334">
        <v>0</v>
      </c>
      <c r="H10743" s="334">
        <v>0</v>
      </c>
      <c r="I10743" s="334">
        <v>0</v>
      </c>
      <c r="J10743" s="334">
        <v>0</v>
      </c>
      <c r="K10743" s="334">
        <v>0</v>
      </c>
      <c r="L10743" s="334">
        <v>0</v>
      </c>
      <c r="M10743" s="334">
        <v>0</v>
      </c>
      <c r="N10743" s="334">
        <v>0</v>
      </c>
      <c r="O10743" s="334">
        <v>0</v>
      </c>
      <c r="P10743" s="334">
        <v>0</v>
      </c>
      <c r="Q10743" s="334">
        <v>0</v>
      </c>
      <c r="R10743" s="334">
        <v>0</v>
      </c>
      <c r="S10743" s="334">
        <v>0</v>
      </c>
      <c r="T10743" s="334">
        <v>0</v>
      </c>
      <c r="U10743" s="334">
        <v>0</v>
      </c>
      <c r="V10743" s="334">
        <v>0</v>
      </c>
      <c r="W10743" s="334">
        <v>0</v>
      </c>
      <c r="X10743" s="334">
        <v>0</v>
      </c>
      <c r="Y10743" s="334">
        <v>0</v>
      </c>
      <c r="Z10743" s="334">
        <v>0</v>
      </c>
      <c r="AA10743" s="334">
        <v>0</v>
      </c>
      <c r="AB10743" s="334">
        <v>0</v>
      </c>
      <c r="AD10743" s="334">
        <v>0</v>
      </c>
      <c r="AE10743" s="334">
        <f t="shared" si="1677"/>
        <v>0</v>
      </c>
      <c r="AF10743" s="334">
        <f t="shared" si="1678"/>
        <v>0</v>
      </c>
      <c r="AG10743" s="340">
        <f t="shared" si="1679"/>
        <v>0</v>
      </c>
      <c r="AI10743" s="340">
        <f t="shared" si="1683"/>
        <v>0</v>
      </c>
      <c r="AJ10743" s="340">
        <f t="shared" si="1683"/>
        <v>0</v>
      </c>
      <c r="AK10743" s="340">
        <f t="shared" si="1683"/>
        <v>0</v>
      </c>
      <c r="AL10743" s="340">
        <f t="shared" si="1683"/>
        <v>0</v>
      </c>
      <c r="AM10743" s="340">
        <f t="shared" si="1683"/>
        <v>0</v>
      </c>
    </row>
    <row r="10744" spans="1:39" x14ac:dyDescent="0.35">
      <c r="A10744" s="337">
        <v>32657</v>
      </c>
      <c r="B10744" s="338">
        <f t="shared" si="1674"/>
        <v>1989</v>
      </c>
      <c r="C10744" s="338">
        <f t="shared" si="1675"/>
        <v>5</v>
      </c>
      <c r="D10744" s="338">
        <f t="shared" si="1676"/>
        <v>29</v>
      </c>
      <c r="E10744" s="334">
        <v>0</v>
      </c>
      <c r="F10744" s="334">
        <v>0</v>
      </c>
      <c r="G10744" s="334">
        <v>0</v>
      </c>
      <c r="H10744" s="334">
        <v>0</v>
      </c>
      <c r="I10744" s="334">
        <v>0</v>
      </c>
      <c r="J10744" s="334">
        <v>0</v>
      </c>
      <c r="K10744" s="334">
        <v>0</v>
      </c>
      <c r="L10744" s="334">
        <v>0</v>
      </c>
      <c r="M10744" s="334">
        <v>0</v>
      </c>
      <c r="N10744" s="334">
        <v>0</v>
      </c>
      <c r="O10744" s="334">
        <v>0</v>
      </c>
      <c r="P10744" s="334">
        <v>0</v>
      </c>
      <c r="Q10744" s="334">
        <v>0</v>
      </c>
      <c r="R10744" s="334">
        <v>0</v>
      </c>
      <c r="S10744" s="334">
        <v>0</v>
      </c>
      <c r="T10744" s="334">
        <v>0</v>
      </c>
      <c r="U10744" s="334">
        <v>0</v>
      </c>
      <c r="V10744" s="334">
        <v>0</v>
      </c>
      <c r="W10744" s="334">
        <v>0</v>
      </c>
      <c r="X10744" s="334">
        <v>0</v>
      </c>
      <c r="Y10744" s="334">
        <v>0</v>
      </c>
      <c r="Z10744" s="334">
        <v>0</v>
      </c>
      <c r="AA10744" s="334">
        <v>0</v>
      </c>
      <c r="AB10744" s="334">
        <v>0</v>
      </c>
      <c r="AD10744" s="334">
        <v>0</v>
      </c>
      <c r="AE10744" s="334">
        <f t="shared" si="1677"/>
        <v>0</v>
      </c>
      <c r="AF10744" s="334">
        <f t="shared" si="1678"/>
        <v>0</v>
      </c>
      <c r="AG10744" s="340">
        <f t="shared" si="1679"/>
        <v>0</v>
      </c>
      <c r="AI10744" s="340">
        <f t="shared" si="1683"/>
        <v>0</v>
      </c>
      <c r="AJ10744" s="340">
        <f t="shared" si="1683"/>
        <v>0</v>
      </c>
      <c r="AK10744" s="340">
        <f t="shared" si="1683"/>
        <v>0</v>
      </c>
      <c r="AL10744" s="340">
        <f t="shared" si="1683"/>
        <v>0</v>
      </c>
      <c r="AM10744" s="340">
        <f t="shared" si="1683"/>
        <v>0</v>
      </c>
    </row>
    <row r="10745" spans="1:39" x14ac:dyDescent="0.35">
      <c r="A10745" s="337">
        <v>32658</v>
      </c>
      <c r="B10745" s="338">
        <f t="shared" si="1674"/>
        <v>1989</v>
      </c>
      <c r="C10745" s="338">
        <f t="shared" si="1675"/>
        <v>5</v>
      </c>
      <c r="D10745" s="338">
        <f t="shared" si="1676"/>
        <v>30</v>
      </c>
      <c r="E10745" s="334">
        <v>0</v>
      </c>
      <c r="F10745" s="334">
        <v>0</v>
      </c>
      <c r="G10745" s="334">
        <v>0</v>
      </c>
      <c r="H10745" s="334">
        <v>0</v>
      </c>
      <c r="I10745" s="334">
        <v>0</v>
      </c>
      <c r="J10745" s="334">
        <v>0</v>
      </c>
      <c r="K10745" s="334">
        <v>0</v>
      </c>
      <c r="L10745" s="334">
        <v>0</v>
      </c>
      <c r="M10745" s="334">
        <v>0</v>
      </c>
      <c r="N10745" s="334">
        <v>0</v>
      </c>
      <c r="O10745" s="334">
        <v>0</v>
      </c>
      <c r="P10745" s="334">
        <v>0</v>
      </c>
      <c r="Q10745" s="334">
        <v>0</v>
      </c>
      <c r="R10745" s="334">
        <v>0</v>
      </c>
      <c r="S10745" s="334">
        <v>0</v>
      </c>
      <c r="T10745" s="334">
        <v>0</v>
      </c>
      <c r="U10745" s="334">
        <v>0</v>
      </c>
      <c r="V10745" s="334">
        <v>0</v>
      </c>
      <c r="W10745" s="334">
        <v>0</v>
      </c>
      <c r="X10745" s="334">
        <v>0.5</v>
      </c>
      <c r="Y10745" s="334">
        <v>2.2000000000000002</v>
      </c>
      <c r="Z10745" s="334">
        <v>0</v>
      </c>
      <c r="AA10745" s="334">
        <v>0</v>
      </c>
      <c r="AB10745" s="334">
        <v>0</v>
      </c>
      <c r="AD10745" s="334">
        <v>2.7</v>
      </c>
      <c r="AE10745" s="334">
        <f t="shared" si="1677"/>
        <v>2.7</v>
      </c>
      <c r="AF10745" s="334">
        <f t="shared" si="1678"/>
        <v>2.7</v>
      </c>
      <c r="AG10745" s="340">
        <f t="shared" si="1679"/>
        <v>0</v>
      </c>
      <c r="AI10745" s="340">
        <f t="shared" si="1683"/>
        <v>2.7</v>
      </c>
      <c r="AJ10745" s="340">
        <f t="shared" si="1683"/>
        <v>0</v>
      </c>
      <c r="AK10745" s="340">
        <f t="shared" si="1683"/>
        <v>0</v>
      </c>
      <c r="AL10745" s="340">
        <f t="shared" si="1683"/>
        <v>0</v>
      </c>
      <c r="AM10745" s="340">
        <f t="shared" si="1683"/>
        <v>0</v>
      </c>
    </row>
    <row r="10746" spans="1:39" x14ac:dyDescent="0.35">
      <c r="A10746" s="337">
        <v>32659</v>
      </c>
      <c r="B10746" s="338">
        <f t="shared" si="1674"/>
        <v>1989</v>
      </c>
      <c r="C10746" s="338">
        <f t="shared" si="1675"/>
        <v>5</v>
      </c>
      <c r="D10746" s="338">
        <f t="shared" si="1676"/>
        <v>31</v>
      </c>
      <c r="E10746" s="334">
        <v>0</v>
      </c>
      <c r="F10746" s="334">
        <v>0</v>
      </c>
      <c r="G10746" s="334">
        <v>0</v>
      </c>
      <c r="H10746" s="334">
        <v>0</v>
      </c>
      <c r="I10746" s="334">
        <v>0</v>
      </c>
      <c r="J10746" s="334">
        <v>0</v>
      </c>
      <c r="K10746" s="334">
        <v>0</v>
      </c>
      <c r="L10746" s="334">
        <v>0</v>
      </c>
      <c r="M10746" s="334">
        <v>0</v>
      </c>
      <c r="N10746" s="334">
        <v>0</v>
      </c>
      <c r="O10746" s="334">
        <v>0</v>
      </c>
      <c r="P10746" s="334">
        <v>0</v>
      </c>
      <c r="Q10746" s="334">
        <v>0</v>
      </c>
      <c r="R10746" s="334">
        <v>0.9</v>
      </c>
      <c r="S10746" s="334">
        <v>0</v>
      </c>
      <c r="T10746" s="334">
        <v>0</v>
      </c>
      <c r="U10746" s="334">
        <v>0</v>
      </c>
      <c r="V10746" s="334">
        <v>0.5</v>
      </c>
      <c r="W10746" s="334">
        <v>0</v>
      </c>
      <c r="X10746" s="334">
        <v>0</v>
      </c>
      <c r="Y10746" s="334">
        <v>0</v>
      </c>
      <c r="Z10746" s="334">
        <v>0</v>
      </c>
      <c r="AA10746" s="334">
        <v>0</v>
      </c>
      <c r="AB10746" s="334">
        <v>0</v>
      </c>
      <c r="AD10746" s="334">
        <v>1.4</v>
      </c>
      <c r="AE10746" s="334">
        <f t="shared" si="1677"/>
        <v>1.4</v>
      </c>
      <c r="AF10746" s="334">
        <f t="shared" si="1678"/>
        <v>1.4</v>
      </c>
      <c r="AG10746" s="340">
        <f t="shared" si="1679"/>
        <v>0</v>
      </c>
      <c r="AI10746" s="340">
        <f t="shared" si="1683"/>
        <v>1.4</v>
      </c>
      <c r="AJ10746" s="340">
        <f t="shared" si="1683"/>
        <v>0</v>
      </c>
      <c r="AK10746" s="340">
        <f t="shared" si="1683"/>
        <v>0</v>
      </c>
      <c r="AL10746" s="340">
        <f t="shared" si="1683"/>
        <v>0</v>
      </c>
      <c r="AM10746" s="340">
        <f t="shared" si="1683"/>
        <v>0</v>
      </c>
    </row>
    <row r="10747" spans="1:39" x14ac:dyDescent="0.35">
      <c r="A10747" s="337">
        <v>32660</v>
      </c>
      <c r="B10747" s="338">
        <f t="shared" si="1674"/>
        <v>1989</v>
      </c>
      <c r="C10747" s="338">
        <f t="shared" si="1675"/>
        <v>6</v>
      </c>
      <c r="D10747" s="338">
        <f t="shared" si="1676"/>
        <v>1</v>
      </c>
      <c r="E10747" s="334">
        <v>0</v>
      </c>
      <c r="F10747" s="334">
        <v>0</v>
      </c>
      <c r="G10747" s="334">
        <v>0</v>
      </c>
      <c r="H10747" s="334">
        <v>0</v>
      </c>
      <c r="I10747" s="334">
        <v>0</v>
      </c>
      <c r="J10747" s="334">
        <v>0</v>
      </c>
      <c r="K10747" s="334">
        <v>0</v>
      </c>
      <c r="L10747" s="334">
        <v>0</v>
      </c>
      <c r="M10747" s="334">
        <v>0</v>
      </c>
      <c r="N10747" s="334">
        <v>0</v>
      </c>
      <c r="O10747" s="334">
        <v>0</v>
      </c>
      <c r="P10747" s="334">
        <v>0</v>
      </c>
      <c r="Q10747" s="334">
        <v>0</v>
      </c>
      <c r="R10747" s="334">
        <v>0</v>
      </c>
      <c r="S10747" s="334">
        <v>0</v>
      </c>
      <c r="T10747" s="334">
        <v>0.7</v>
      </c>
      <c r="U10747" s="334">
        <v>0</v>
      </c>
      <c r="V10747" s="334">
        <v>0</v>
      </c>
      <c r="W10747" s="334">
        <v>0</v>
      </c>
      <c r="X10747" s="334">
        <v>0</v>
      </c>
      <c r="Y10747" s="334">
        <v>1.5</v>
      </c>
      <c r="Z10747" s="334">
        <v>0</v>
      </c>
      <c r="AA10747" s="334">
        <v>0</v>
      </c>
      <c r="AB10747" s="334">
        <v>0</v>
      </c>
      <c r="AD10747" s="334">
        <v>2.2000000000000002</v>
      </c>
      <c r="AE10747" s="334">
        <f t="shared" si="1677"/>
        <v>2.2000000000000002</v>
      </c>
      <c r="AF10747" s="334">
        <f t="shared" si="1678"/>
        <v>2.2000000000000002</v>
      </c>
      <c r="AG10747" s="340">
        <f t="shared" si="1679"/>
        <v>0</v>
      </c>
      <c r="AI10747" s="340">
        <f t="shared" si="1683"/>
        <v>0</v>
      </c>
      <c r="AJ10747" s="340">
        <f t="shared" si="1683"/>
        <v>2.2000000000000002</v>
      </c>
      <c r="AK10747" s="340">
        <f t="shared" si="1683"/>
        <v>0</v>
      </c>
      <c r="AL10747" s="340">
        <f t="shared" si="1683"/>
        <v>0</v>
      </c>
      <c r="AM10747" s="340">
        <f t="shared" si="1683"/>
        <v>0</v>
      </c>
    </row>
    <row r="10748" spans="1:39" x14ac:dyDescent="0.35">
      <c r="A10748" s="337">
        <v>32661</v>
      </c>
      <c r="B10748" s="338">
        <f t="shared" si="1674"/>
        <v>1989</v>
      </c>
      <c r="C10748" s="338">
        <f t="shared" si="1675"/>
        <v>6</v>
      </c>
      <c r="D10748" s="338">
        <f t="shared" si="1676"/>
        <v>2</v>
      </c>
      <c r="E10748" s="334">
        <v>0</v>
      </c>
      <c r="F10748" s="334">
        <v>0</v>
      </c>
      <c r="G10748" s="334">
        <v>0</v>
      </c>
      <c r="H10748" s="334">
        <v>0</v>
      </c>
      <c r="I10748" s="334">
        <v>0</v>
      </c>
      <c r="J10748" s="334">
        <v>0</v>
      </c>
      <c r="K10748" s="334">
        <v>0</v>
      </c>
      <c r="L10748" s="334">
        <v>0</v>
      </c>
      <c r="M10748" s="334">
        <v>0</v>
      </c>
      <c r="N10748" s="334">
        <v>0</v>
      </c>
      <c r="O10748" s="334">
        <v>0</v>
      </c>
      <c r="P10748" s="334">
        <v>0</v>
      </c>
      <c r="Q10748" s="334">
        <v>0</v>
      </c>
      <c r="R10748" s="334">
        <v>0</v>
      </c>
      <c r="S10748" s="334">
        <v>0</v>
      </c>
      <c r="T10748" s="334">
        <v>0</v>
      </c>
      <c r="U10748" s="334">
        <v>0</v>
      </c>
      <c r="V10748" s="334">
        <v>0</v>
      </c>
      <c r="W10748" s="334">
        <v>0</v>
      </c>
      <c r="X10748" s="334">
        <v>0</v>
      </c>
      <c r="Y10748" s="334">
        <v>0</v>
      </c>
      <c r="Z10748" s="334">
        <v>0</v>
      </c>
      <c r="AA10748" s="334">
        <v>0</v>
      </c>
      <c r="AB10748" s="334">
        <v>0</v>
      </c>
      <c r="AD10748" s="334">
        <v>0</v>
      </c>
      <c r="AE10748" s="334">
        <f t="shared" si="1677"/>
        <v>0</v>
      </c>
      <c r="AF10748" s="334">
        <f t="shared" si="1678"/>
        <v>0</v>
      </c>
      <c r="AG10748" s="340">
        <f t="shared" si="1679"/>
        <v>0</v>
      </c>
      <c r="AI10748" s="340">
        <f t="shared" si="1683"/>
        <v>0</v>
      </c>
      <c r="AJ10748" s="340">
        <f t="shared" si="1683"/>
        <v>0</v>
      </c>
      <c r="AK10748" s="340">
        <f t="shared" si="1683"/>
        <v>0</v>
      </c>
      <c r="AL10748" s="340">
        <f t="shared" si="1683"/>
        <v>0</v>
      </c>
      <c r="AM10748" s="340">
        <f t="shared" si="1683"/>
        <v>0</v>
      </c>
    </row>
    <row r="10749" spans="1:39" x14ac:dyDescent="0.35">
      <c r="A10749" s="337">
        <v>32662</v>
      </c>
      <c r="B10749" s="338">
        <f t="shared" si="1674"/>
        <v>1989</v>
      </c>
      <c r="C10749" s="338">
        <f t="shared" si="1675"/>
        <v>6</v>
      </c>
      <c r="D10749" s="338">
        <f t="shared" si="1676"/>
        <v>3</v>
      </c>
      <c r="E10749" s="334">
        <v>0</v>
      </c>
      <c r="F10749" s="334">
        <v>0</v>
      </c>
      <c r="G10749" s="334">
        <v>0</v>
      </c>
      <c r="H10749" s="334">
        <v>0</v>
      </c>
      <c r="I10749" s="334">
        <v>0.4</v>
      </c>
      <c r="J10749" s="334">
        <v>0</v>
      </c>
      <c r="K10749" s="334">
        <v>0</v>
      </c>
      <c r="L10749" s="334">
        <v>0</v>
      </c>
      <c r="M10749" s="334">
        <v>0</v>
      </c>
      <c r="N10749" s="334">
        <v>0</v>
      </c>
      <c r="O10749" s="334">
        <v>0</v>
      </c>
      <c r="P10749" s="334">
        <v>0</v>
      </c>
      <c r="Q10749" s="334">
        <v>0</v>
      </c>
      <c r="R10749" s="334">
        <v>0</v>
      </c>
      <c r="S10749" s="334">
        <v>0</v>
      </c>
      <c r="T10749" s="334">
        <v>0</v>
      </c>
      <c r="U10749" s="334">
        <v>0</v>
      </c>
      <c r="V10749" s="334">
        <v>0</v>
      </c>
      <c r="W10749" s="334">
        <v>0</v>
      </c>
      <c r="X10749" s="334">
        <v>0</v>
      </c>
      <c r="Y10749" s="334">
        <v>0</v>
      </c>
      <c r="Z10749" s="334">
        <v>0</v>
      </c>
      <c r="AA10749" s="334">
        <v>0</v>
      </c>
      <c r="AB10749" s="334">
        <v>0</v>
      </c>
      <c r="AD10749" s="334">
        <v>0.4</v>
      </c>
      <c r="AE10749" s="334">
        <f t="shared" si="1677"/>
        <v>0.4</v>
      </c>
      <c r="AF10749" s="334">
        <f t="shared" si="1678"/>
        <v>0.4</v>
      </c>
      <c r="AG10749" s="340">
        <f t="shared" si="1679"/>
        <v>0</v>
      </c>
      <c r="AI10749" s="340">
        <f t="shared" si="1683"/>
        <v>0</v>
      </c>
      <c r="AJ10749" s="340">
        <f t="shared" si="1683"/>
        <v>0.4</v>
      </c>
      <c r="AK10749" s="340">
        <f t="shared" si="1683"/>
        <v>0</v>
      </c>
      <c r="AL10749" s="340">
        <f t="shared" si="1683"/>
        <v>0</v>
      </c>
      <c r="AM10749" s="340">
        <f t="shared" si="1683"/>
        <v>0</v>
      </c>
    </row>
    <row r="10750" spans="1:39" x14ac:dyDescent="0.35">
      <c r="A10750" s="337">
        <v>32663</v>
      </c>
      <c r="B10750" s="338">
        <f t="shared" si="1674"/>
        <v>1989</v>
      </c>
      <c r="C10750" s="338">
        <f t="shared" si="1675"/>
        <v>6</v>
      </c>
      <c r="D10750" s="338">
        <f t="shared" si="1676"/>
        <v>4</v>
      </c>
      <c r="E10750" s="334">
        <v>0</v>
      </c>
      <c r="F10750" s="334">
        <v>0</v>
      </c>
      <c r="G10750" s="334">
        <v>0</v>
      </c>
      <c r="H10750" s="334">
        <v>0</v>
      </c>
      <c r="I10750" s="334">
        <v>0</v>
      </c>
      <c r="J10750" s="334">
        <v>0</v>
      </c>
      <c r="K10750" s="334">
        <v>0</v>
      </c>
      <c r="L10750" s="334">
        <v>0</v>
      </c>
      <c r="M10750" s="334">
        <v>0</v>
      </c>
      <c r="N10750" s="334">
        <v>0</v>
      </c>
      <c r="O10750" s="334">
        <v>0</v>
      </c>
      <c r="P10750" s="334">
        <v>0</v>
      </c>
      <c r="Q10750" s="334">
        <v>0</v>
      </c>
      <c r="R10750" s="334">
        <v>0</v>
      </c>
      <c r="S10750" s="334">
        <v>0</v>
      </c>
      <c r="T10750" s="334">
        <v>0</v>
      </c>
      <c r="U10750" s="334">
        <v>0</v>
      </c>
      <c r="V10750" s="334">
        <v>0</v>
      </c>
      <c r="W10750" s="334">
        <v>0</v>
      </c>
      <c r="X10750" s="334">
        <v>0</v>
      </c>
      <c r="Y10750" s="334">
        <v>0</v>
      </c>
      <c r="Z10750" s="334">
        <v>0</v>
      </c>
      <c r="AA10750" s="334">
        <v>0</v>
      </c>
      <c r="AB10750" s="334">
        <v>0</v>
      </c>
      <c r="AD10750" s="334">
        <v>0</v>
      </c>
      <c r="AE10750" s="334">
        <f t="shared" si="1677"/>
        <v>0</v>
      </c>
      <c r="AF10750" s="334">
        <f t="shared" si="1678"/>
        <v>0</v>
      </c>
      <c r="AG10750" s="340">
        <f t="shared" si="1679"/>
        <v>0</v>
      </c>
      <c r="AI10750" s="340">
        <f t="shared" si="1683"/>
        <v>0</v>
      </c>
      <c r="AJ10750" s="340">
        <f t="shared" si="1683"/>
        <v>0</v>
      </c>
      <c r="AK10750" s="340">
        <f t="shared" si="1683"/>
        <v>0</v>
      </c>
      <c r="AL10750" s="340">
        <f t="shared" si="1683"/>
        <v>0</v>
      </c>
      <c r="AM10750" s="340">
        <f t="shared" si="1683"/>
        <v>0</v>
      </c>
    </row>
    <row r="10751" spans="1:39" x14ac:dyDescent="0.35">
      <c r="A10751" s="337">
        <v>32664</v>
      </c>
      <c r="B10751" s="338">
        <f t="shared" si="1674"/>
        <v>1989</v>
      </c>
      <c r="C10751" s="338">
        <f t="shared" si="1675"/>
        <v>6</v>
      </c>
      <c r="D10751" s="338">
        <f t="shared" si="1676"/>
        <v>5</v>
      </c>
      <c r="E10751" s="334">
        <v>0</v>
      </c>
      <c r="F10751" s="334">
        <v>0</v>
      </c>
      <c r="G10751" s="334">
        <v>0</v>
      </c>
      <c r="H10751" s="334">
        <v>0</v>
      </c>
      <c r="I10751" s="334">
        <v>0</v>
      </c>
      <c r="J10751" s="334">
        <v>0</v>
      </c>
      <c r="K10751" s="334">
        <v>0</v>
      </c>
      <c r="L10751" s="334">
        <v>0</v>
      </c>
      <c r="M10751" s="334">
        <v>0</v>
      </c>
      <c r="N10751" s="334">
        <v>0</v>
      </c>
      <c r="O10751" s="334">
        <v>0</v>
      </c>
      <c r="P10751" s="334">
        <v>0</v>
      </c>
      <c r="Q10751" s="334">
        <v>0</v>
      </c>
      <c r="R10751" s="334">
        <v>0</v>
      </c>
      <c r="S10751" s="334">
        <v>0</v>
      </c>
      <c r="T10751" s="334">
        <v>0</v>
      </c>
      <c r="U10751" s="334">
        <v>0</v>
      </c>
      <c r="V10751" s="334">
        <v>0</v>
      </c>
      <c r="W10751" s="334">
        <v>0</v>
      </c>
      <c r="X10751" s="334">
        <v>0</v>
      </c>
      <c r="Y10751" s="334">
        <v>0</v>
      </c>
      <c r="Z10751" s="334">
        <v>0</v>
      </c>
      <c r="AA10751" s="334">
        <v>0</v>
      </c>
      <c r="AB10751" s="334">
        <v>0</v>
      </c>
      <c r="AD10751" s="334">
        <v>0</v>
      </c>
      <c r="AE10751" s="334">
        <f t="shared" si="1677"/>
        <v>0</v>
      </c>
      <c r="AF10751" s="334">
        <f t="shared" si="1678"/>
        <v>0</v>
      </c>
      <c r="AG10751" s="340">
        <f t="shared" si="1679"/>
        <v>0</v>
      </c>
      <c r="AI10751" s="340">
        <f t="shared" si="1683"/>
        <v>0</v>
      </c>
      <c r="AJ10751" s="340">
        <f t="shared" si="1683"/>
        <v>0</v>
      </c>
      <c r="AK10751" s="340">
        <f t="shared" si="1683"/>
        <v>0</v>
      </c>
      <c r="AL10751" s="340">
        <f t="shared" si="1683"/>
        <v>0</v>
      </c>
      <c r="AM10751" s="340">
        <f t="shared" si="1683"/>
        <v>0</v>
      </c>
    </row>
    <row r="10752" spans="1:39" x14ac:dyDescent="0.35">
      <c r="A10752" s="337">
        <v>32665</v>
      </c>
      <c r="B10752" s="338">
        <f t="shared" si="1674"/>
        <v>1989</v>
      </c>
      <c r="C10752" s="338">
        <f t="shared" si="1675"/>
        <v>6</v>
      </c>
      <c r="D10752" s="338">
        <f t="shared" si="1676"/>
        <v>6</v>
      </c>
      <c r="E10752" s="334">
        <v>0</v>
      </c>
      <c r="F10752" s="334">
        <v>0</v>
      </c>
      <c r="G10752" s="334">
        <v>0</v>
      </c>
      <c r="H10752" s="334">
        <v>0</v>
      </c>
      <c r="I10752" s="334">
        <v>0</v>
      </c>
      <c r="J10752" s="334">
        <v>0</v>
      </c>
      <c r="K10752" s="334">
        <v>0</v>
      </c>
      <c r="L10752" s="334">
        <v>0</v>
      </c>
      <c r="M10752" s="334">
        <v>0</v>
      </c>
      <c r="N10752" s="334">
        <v>0</v>
      </c>
      <c r="O10752" s="334">
        <v>0</v>
      </c>
      <c r="P10752" s="334">
        <v>0</v>
      </c>
      <c r="Q10752" s="334">
        <v>0</v>
      </c>
      <c r="R10752" s="334">
        <v>0</v>
      </c>
      <c r="S10752" s="334">
        <v>0</v>
      </c>
      <c r="T10752" s="334">
        <v>4</v>
      </c>
      <c r="U10752" s="334">
        <v>0</v>
      </c>
      <c r="V10752" s="334">
        <v>0</v>
      </c>
      <c r="W10752" s="334">
        <v>0</v>
      </c>
      <c r="X10752" s="334">
        <v>0</v>
      </c>
      <c r="Y10752" s="334">
        <v>1.5</v>
      </c>
      <c r="Z10752" s="334">
        <v>0.2</v>
      </c>
      <c r="AA10752" s="334">
        <v>0.2</v>
      </c>
      <c r="AB10752" s="334">
        <v>6.9</v>
      </c>
      <c r="AD10752" s="334">
        <v>12.8</v>
      </c>
      <c r="AE10752" s="334">
        <f t="shared" si="1677"/>
        <v>12.8</v>
      </c>
      <c r="AF10752" s="334">
        <f t="shared" si="1678"/>
        <v>12.8</v>
      </c>
      <c r="AG10752" s="340">
        <f t="shared" si="1679"/>
        <v>0</v>
      </c>
      <c r="AI10752" s="340">
        <f t="shared" si="1683"/>
        <v>0</v>
      </c>
      <c r="AJ10752" s="340">
        <f t="shared" si="1683"/>
        <v>12.8</v>
      </c>
      <c r="AK10752" s="340">
        <f t="shared" si="1683"/>
        <v>0</v>
      </c>
      <c r="AL10752" s="340">
        <f t="shared" si="1683"/>
        <v>0</v>
      </c>
      <c r="AM10752" s="340">
        <f t="shared" si="1683"/>
        <v>0</v>
      </c>
    </row>
    <row r="10753" spans="1:39" x14ac:dyDescent="0.35">
      <c r="A10753" s="337">
        <v>32666</v>
      </c>
      <c r="B10753" s="338">
        <f t="shared" si="1674"/>
        <v>1989</v>
      </c>
      <c r="C10753" s="338">
        <f t="shared" si="1675"/>
        <v>6</v>
      </c>
      <c r="D10753" s="338">
        <f t="shared" si="1676"/>
        <v>7</v>
      </c>
      <c r="E10753" s="334">
        <v>1.6</v>
      </c>
      <c r="F10753" s="334">
        <v>0.6</v>
      </c>
      <c r="G10753" s="334">
        <v>0</v>
      </c>
      <c r="H10753" s="334">
        <v>0</v>
      </c>
      <c r="I10753" s="334">
        <v>0</v>
      </c>
      <c r="J10753" s="334">
        <v>0</v>
      </c>
      <c r="K10753" s="334">
        <v>0</v>
      </c>
      <c r="L10753" s="334">
        <v>0</v>
      </c>
      <c r="M10753" s="334">
        <v>0</v>
      </c>
      <c r="N10753" s="334">
        <v>0</v>
      </c>
      <c r="O10753" s="334">
        <v>0</v>
      </c>
      <c r="P10753" s="334">
        <v>0</v>
      </c>
      <c r="Q10753" s="334">
        <v>0</v>
      </c>
      <c r="R10753" s="334">
        <v>0</v>
      </c>
      <c r="S10753" s="334">
        <v>0</v>
      </c>
      <c r="T10753" s="334">
        <v>0</v>
      </c>
      <c r="U10753" s="334">
        <v>0</v>
      </c>
      <c r="V10753" s="334">
        <v>0</v>
      </c>
      <c r="W10753" s="334">
        <v>0</v>
      </c>
      <c r="X10753" s="334">
        <v>0</v>
      </c>
      <c r="Y10753" s="334">
        <v>0</v>
      </c>
      <c r="Z10753" s="334">
        <v>0</v>
      </c>
      <c r="AA10753" s="334">
        <v>0</v>
      </c>
      <c r="AB10753" s="334">
        <v>0</v>
      </c>
      <c r="AD10753" s="334">
        <v>2.2000000000000002</v>
      </c>
      <c r="AE10753" s="334">
        <f t="shared" si="1677"/>
        <v>2.2000000000000002</v>
      </c>
      <c r="AF10753" s="334">
        <f t="shared" si="1678"/>
        <v>2.2000000000000002</v>
      </c>
      <c r="AG10753" s="340">
        <f t="shared" si="1679"/>
        <v>0</v>
      </c>
      <c r="AI10753" s="340">
        <f t="shared" si="1683"/>
        <v>0</v>
      </c>
      <c r="AJ10753" s="340">
        <f t="shared" si="1683"/>
        <v>2.2000000000000002</v>
      </c>
      <c r="AK10753" s="340">
        <f t="shared" si="1683"/>
        <v>0</v>
      </c>
      <c r="AL10753" s="340">
        <f t="shared" si="1683"/>
        <v>0</v>
      </c>
      <c r="AM10753" s="340">
        <f t="shared" si="1683"/>
        <v>0</v>
      </c>
    </row>
    <row r="10754" spans="1:39" x14ac:dyDescent="0.35">
      <c r="A10754" s="337">
        <v>32667</v>
      </c>
      <c r="B10754" s="338">
        <f t="shared" si="1674"/>
        <v>1989</v>
      </c>
      <c r="C10754" s="338">
        <f t="shared" si="1675"/>
        <v>6</v>
      </c>
      <c r="D10754" s="338">
        <f t="shared" si="1676"/>
        <v>8</v>
      </c>
      <c r="E10754" s="334">
        <v>0</v>
      </c>
      <c r="F10754" s="334">
        <v>0</v>
      </c>
      <c r="G10754" s="334">
        <v>0</v>
      </c>
      <c r="H10754" s="334">
        <v>0</v>
      </c>
      <c r="I10754" s="334">
        <v>0</v>
      </c>
      <c r="J10754" s="334">
        <v>0</v>
      </c>
      <c r="K10754" s="334">
        <v>0</v>
      </c>
      <c r="L10754" s="334">
        <v>0</v>
      </c>
      <c r="M10754" s="334">
        <v>0</v>
      </c>
      <c r="N10754" s="334">
        <v>0</v>
      </c>
      <c r="O10754" s="334">
        <v>0</v>
      </c>
      <c r="P10754" s="334">
        <v>0</v>
      </c>
      <c r="Q10754" s="334">
        <v>0</v>
      </c>
      <c r="R10754" s="334">
        <v>0</v>
      </c>
      <c r="S10754" s="334">
        <v>0</v>
      </c>
      <c r="T10754" s="334">
        <v>0</v>
      </c>
      <c r="U10754" s="334">
        <v>0</v>
      </c>
      <c r="V10754" s="334">
        <v>0</v>
      </c>
      <c r="W10754" s="334">
        <v>0</v>
      </c>
      <c r="X10754" s="334">
        <v>0</v>
      </c>
      <c r="Y10754" s="334">
        <v>0</v>
      </c>
      <c r="Z10754" s="334">
        <v>1.6</v>
      </c>
      <c r="AA10754" s="334">
        <v>0</v>
      </c>
      <c r="AB10754" s="334">
        <v>0.2</v>
      </c>
      <c r="AD10754" s="334">
        <v>1.8</v>
      </c>
      <c r="AE10754" s="334">
        <f t="shared" si="1677"/>
        <v>1.8</v>
      </c>
      <c r="AF10754" s="334">
        <f t="shared" si="1678"/>
        <v>1.8</v>
      </c>
      <c r="AG10754" s="340">
        <f t="shared" si="1679"/>
        <v>0</v>
      </c>
      <c r="AI10754" s="340">
        <f t="shared" si="1683"/>
        <v>0</v>
      </c>
      <c r="AJ10754" s="340">
        <f t="shared" si="1683"/>
        <v>1.8</v>
      </c>
      <c r="AK10754" s="340">
        <f t="shared" si="1683"/>
        <v>0</v>
      </c>
      <c r="AL10754" s="340">
        <f t="shared" si="1683"/>
        <v>0</v>
      </c>
      <c r="AM10754" s="340">
        <f t="shared" si="1683"/>
        <v>0</v>
      </c>
    </row>
    <row r="10755" spans="1:39" x14ac:dyDescent="0.35">
      <c r="A10755" s="337">
        <v>32668</v>
      </c>
      <c r="B10755" s="338">
        <f t="shared" si="1674"/>
        <v>1989</v>
      </c>
      <c r="C10755" s="338">
        <f t="shared" si="1675"/>
        <v>6</v>
      </c>
      <c r="D10755" s="338">
        <f t="shared" si="1676"/>
        <v>9</v>
      </c>
      <c r="E10755" s="334">
        <v>3.1</v>
      </c>
      <c r="F10755" s="334">
        <v>0.2</v>
      </c>
      <c r="G10755" s="334">
        <v>3.5</v>
      </c>
      <c r="H10755" s="334">
        <v>1.8</v>
      </c>
      <c r="I10755" s="334">
        <v>0</v>
      </c>
      <c r="J10755" s="334">
        <v>0</v>
      </c>
      <c r="K10755" s="334">
        <v>0</v>
      </c>
      <c r="L10755" s="334">
        <v>0</v>
      </c>
      <c r="M10755" s="334">
        <v>0</v>
      </c>
      <c r="N10755" s="334">
        <v>0</v>
      </c>
      <c r="O10755" s="334">
        <v>0</v>
      </c>
      <c r="P10755" s="334">
        <v>0</v>
      </c>
      <c r="Q10755" s="334">
        <v>0</v>
      </c>
      <c r="R10755" s="334">
        <v>0</v>
      </c>
      <c r="S10755" s="334">
        <v>0</v>
      </c>
      <c r="T10755" s="334">
        <v>3.8</v>
      </c>
      <c r="U10755" s="334">
        <v>0</v>
      </c>
      <c r="V10755" s="334">
        <v>0.4</v>
      </c>
      <c r="W10755" s="334">
        <v>0</v>
      </c>
      <c r="X10755" s="334">
        <v>0</v>
      </c>
      <c r="Y10755" s="334">
        <v>0</v>
      </c>
      <c r="Z10755" s="334">
        <v>0</v>
      </c>
      <c r="AA10755" s="334">
        <v>0</v>
      </c>
      <c r="AB10755" s="334">
        <v>0</v>
      </c>
      <c r="AD10755" s="334">
        <v>12.8</v>
      </c>
      <c r="AE10755" s="334">
        <f t="shared" si="1677"/>
        <v>12.8</v>
      </c>
      <c r="AF10755" s="334">
        <f t="shared" si="1678"/>
        <v>12.800000000000002</v>
      </c>
      <c r="AG10755" s="340">
        <f t="shared" si="1679"/>
        <v>1.7763568394002505E-15</v>
      </c>
      <c r="AI10755" s="340">
        <f t="shared" si="1683"/>
        <v>0</v>
      </c>
      <c r="AJ10755" s="340">
        <f t="shared" si="1683"/>
        <v>12.800000000000002</v>
      </c>
      <c r="AK10755" s="340">
        <f t="shared" si="1683"/>
        <v>0</v>
      </c>
      <c r="AL10755" s="340">
        <f t="shared" si="1683"/>
        <v>0</v>
      </c>
      <c r="AM10755" s="340">
        <f t="shared" si="1683"/>
        <v>0</v>
      </c>
    </row>
    <row r="10756" spans="1:39" x14ac:dyDescent="0.35">
      <c r="A10756" s="337">
        <v>32669</v>
      </c>
      <c r="B10756" s="338">
        <f t="shared" ref="B10756:B10819" si="1684">YEAR(A10756)</f>
        <v>1989</v>
      </c>
      <c r="C10756" s="338">
        <f t="shared" ref="C10756:C10819" si="1685">MONTH(A10756)</f>
        <v>6</v>
      </c>
      <c r="D10756" s="338">
        <f t="shared" ref="D10756:D10819" si="1686">DAY(A10756)</f>
        <v>10</v>
      </c>
      <c r="E10756" s="334">
        <v>0</v>
      </c>
      <c r="F10756" s="334">
        <v>0</v>
      </c>
      <c r="G10756" s="334">
        <v>0</v>
      </c>
      <c r="H10756" s="334">
        <v>0</v>
      </c>
      <c r="I10756" s="334">
        <v>0</v>
      </c>
      <c r="J10756" s="334">
        <v>0</v>
      </c>
      <c r="K10756" s="334">
        <v>0</v>
      </c>
      <c r="L10756" s="334">
        <v>0</v>
      </c>
      <c r="M10756" s="334">
        <v>0</v>
      </c>
      <c r="N10756" s="334">
        <v>0</v>
      </c>
      <c r="O10756" s="334">
        <v>0</v>
      </c>
      <c r="P10756" s="334">
        <v>0</v>
      </c>
      <c r="Q10756" s="334">
        <v>0</v>
      </c>
      <c r="R10756" s="334">
        <v>0</v>
      </c>
      <c r="S10756" s="334">
        <v>0</v>
      </c>
      <c r="T10756" s="334">
        <v>0</v>
      </c>
      <c r="U10756" s="334">
        <v>0</v>
      </c>
      <c r="V10756" s="334">
        <v>0</v>
      </c>
      <c r="W10756" s="334">
        <v>0</v>
      </c>
      <c r="X10756" s="334">
        <v>0</v>
      </c>
      <c r="Y10756" s="334">
        <v>0</v>
      </c>
      <c r="Z10756" s="334">
        <v>0</v>
      </c>
      <c r="AA10756" s="334">
        <v>0</v>
      </c>
      <c r="AB10756" s="334">
        <v>0</v>
      </c>
      <c r="AD10756" s="334">
        <v>0</v>
      </c>
      <c r="AE10756" s="334">
        <f t="shared" ref="AE10756:AE10819" si="1687">AD10756</f>
        <v>0</v>
      </c>
      <c r="AF10756" s="334">
        <f t="shared" ref="AF10756:AF10819" si="1688">SUM(E10756:AB10756)</f>
        <v>0</v>
      </c>
      <c r="AG10756" s="340">
        <f t="shared" ref="AG10756:AG10819" si="1689">ABS(AF10756-AE10756)</f>
        <v>0</v>
      </c>
      <c r="AI10756" s="340">
        <f t="shared" ref="AI10756:AM10771" si="1690">IF($C10756=AI$1,$AF10756,0)</f>
        <v>0</v>
      </c>
      <c r="AJ10756" s="340">
        <f t="shared" si="1690"/>
        <v>0</v>
      </c>
      <c r="AK10756" s="340">
        <f t="shared" si="1690"/>
        <v>0</v>
      </c>
      <c r="AL10756" s="340">
        <f t="shared" si="1690"/>
        <v>0</v>
      </c>
      <c r="AM10756" s="340">
        <f t="shared" si="1690"/>
        <v>0</v>
      </c>
    </row>
    <row r="10757" spans="1:39" x14ac:dyDescent="0.35">
      <c r="A10757" s="337">
        <v>32670</v>
      </c>
      <c r="B10757" s="338">
        <f t="shared" si="1684"/>
        <v>1989</v>
      </c>
      <c r="C10757" s="338">
        <f t="shared" si="1685"/>
        <v>6</v>
      </c>
      <c r="D10757" s="338">
        <f t="shared" si="1686"/>
        <v>11</v>
      </c>
      <c r="E10757" s="334">
        <v>0</v>
      </c>
      <c r="F10757" s="334">
        <v>0</v>
      </c>
      <c r="G10757" s="334">
        <v>0</v>
      </c>
      <c r="H10757" s="334">
        <v>0.2</v>
      </c>
      <c r="I10757" s="334">
        <v>0.2</v>
      </c>
      <c r="J10757" s="334">
        <v>0</v>
      </c>
      <c r="K10757" s="334">
        <v>0</v>
      </c>
      <c r="L10757" s="334">
        <v>0</v>
      </c>
      <c r="M10757" s="334">
        <v>0</v>
      </c>
      <c r="N10757" s="334">
        <v>0</v>
      </c>
      <c r="O10757" s="334">
        <v>0</v>
      </c>
      <c r="P10757" s="334">
        <v>0</v>
      </c>
      <c r="Q10757" s="334">
        <v>0</v>
      </c>
      <c r="R10757" s="334">
        <v>0</v>
      </c>
      <c r="S10757" s="334">
        <v>0</v>
      </c>
      <c r="T10757" s="334">
        <v>0</v>
      </c>
      <c r="U10757" s="334">
        <v>0</v>
      </c>
      <c r="V10757" s="334">
        <v>0</v>
      </c>
      <c r="W10757" s="334">
        <v>0</v>
      </c>
      <c r="X10757" s="334">
        <v>0</v>
      </c>
      <c r="Y10757" s="334">
        <v>0</v>
      </c>
      <c r="Z10757" s="334">
        <v>0</v>
      </c>
      <c r="AA10757" s="334">
        <v>0</v>
      </c>
      <c r="AB10757" s="334">
        <v>0</v>
      </c>
      <c r="AD10757" s="334">
        <v>0.4</v>
      </c>
      <c r="AE10757" s="334">
        <f t="shared" si="1687"/>
        <v>0.4</v>
      </c>
      <c r="AF10757" s="334">
        <f t="shared" si="1688"/>
        <v>0.4</v>
      </c>
      <c r="AG10757" s="340">
        <f t="shared" si="1689"/>
        <v>0</v>
      </c>
      <c r="AI10757" s="340">
        <f t="shared" si="1690"/>
        <v>0</v>
      </c>
      <c r="AJ10757" s="340">
        <f t="shared" si="1690"/>
        <v>0.4</v>
      </c>
      <c r="AK10757" s="340">
        <f t="shared" si="1690"/>
        <v>0</v>
      </c>
      <c r="AL10757" s="340">
        <f t="shared" si="1690"/>
        <v>0</v>
      </c>
      <c r="AM10757" s="340">
        <f t="shared" si="1690"/>
        <v>0</v>
      </c>
    </row>
    <row r="10758" spans="1:39" x14ac:dyDescent="0.35">
      <c r="A10758" s="337">
        <v>32671</v>
      </c>
      <c r="B10758" s="338">
        <f t="shared" si="1684"/>
        <v>1989</v>
      </c>
      <c r="C10758" s="338">
        <f t="shared" si="1685"/>
        <v>6</v>
      </c>
      <c r="D10758" s="338">
        <f t="shared" si="1686"/>
        <v>12</v>
      </c>
      <c r="E10758" s="334">
        <v>0</v>
      </c>
      <c r="F10758" s="334">
        <v>0</v>
      </c>
      <c r="G10758" s="334">
        <v>0</v>
      </c>
      <c r="H10758" s="334">
        <v>0</v>
      </c>
      <c r="I10758" s="334">
        <v>0</v>
      </c>
      <c r="J10758" s="334">
        <v>0</v>
      </c>
      <c r="K10758" s="334">
        <v>0</v>
      </c>
      <c r="L10758" s="334">
        <v>0</v>
      </c>
      <c r="M10758" s="334">
        <v>0</v>
      </c>
      <c r="N10758" s="334">
        <v>0</v>
      </c>
      <c r="O10758" s="334">
        <v>0</v>
      </c>
      <c r="P10758" s="334">
        <v>0</v>
      </c>
      <c r="Q10758" s="334">
        <v>0</v>
      </c>
      <c r="R10758" s="334">
        <v>0</v>
      </c>
      <c r="S10758" s="334">
        <v>0</v>
      </c>
      <c r="T10758" s="334">
        <v>0</v>
      </c>
      <c r="U10758" s="334">
        <v>0</v>
      </c>
      <c r="V10758" s="334">
        <v>0</v>
      </c>
      <c r="W10758" s="334">
        <v>0</v>
      </c>
      <c r="X10758" s="334">
        <v>0</v>
      </c>
      <c r="Y10758" s="334">
        <v>0</v>
      </c>
      <c r="Z10758" s="334">
        <v>0</v>
      </c>
      <c r="AA10758" s="334">
        <v>0</v>
      </c>
      <c r="AB10758" s="334">
        <v>0</v>
      </c>
      <c r="AD10758" s="334">
        <v>0</v>
      </c>
      <c r="AE10758" s="334">
        <f t="shared" si="1687"/>
        <v>0</v>
      </c>
      <c r="AF10758" s="334">
        <f t="shared" si="1688"/>
        <v>0</v>
      </c>
      <c r="AG10758" s="340">
        <f t="shared" si="1689"/>
        <v>0</v>
      </c>
      <c r="AI10758" s="340">
        <f t="shared" si="1690"/>
        <v>0</v>
      </c>
      <c r="AJ10758" s="340">
        <f t="shared" si="1690"/>
        <v>0</v>
      </c>
      <c r="AK10758" s="340">
        <f t="shared" si="1690"/>
        <v>0</v>
      </c>
      <c r="AL10758" s="340">
        <f t="shared" si="1690"/>
        <v>0</v>
      </c>
      <c r="AM10758" s="340">
        <f t="shared" si="1690"/>
        <v>0</v>
      </c>
    </row>
    <row r="10759" spans="1:39" x14ac:dyDescent="0.35">
      <c r="A10759" s="337">
        <v>32672</v>
      </c>
      <c r="B10759" s="338">
        <f t="shared" si="1684"/>
        <v>1989</v>
      </c>
      <c r="C10759" s="338">
        <f t="shared" si="1685"/>
        <v>6</v>
      </c>
      <c r="D10759" s="338">
        <f t="shared" si="1686"/>
        <v>13</v>
      </c>
      <c r="E10759" s="334">
        <v>0</v>
      </c>
      <c r="F10759" s="334">
        <v>0</v>
      </c>
      <c r="G10759" s="334">
        <v>0</v>
      </c>
      <c r="H10759" s="334">
        <v>0</v>
      </c>
      <c r="I10759" s="334">
        <v>0</v>
      </c>
      <c r="J10759" s="334">
        <v>0</v>
      </c>
      <c r="K10759" s="334">
        <v>0</v>
      </c>
      <c r="L10759" s="334">
        <v>0</v>
      </c>
      <c r="M10759" s="334">
        <v>0</v>
      </c>
      <c r="N10759" s="334">
        <v>0</v>
      </c>
      <c r="O10759" s="334">
        <v>0</v>
      </c>
      <c r="P10759" s="334">
        <v>0</v>
      </c>
      <c r="Q10759" s="334">
        <v>0</v>
      </c>
      <c r="R10759" s="334">
        <v>0</v>
      </c>
      <c r="S10759" s="334">
        <v>0</v>
      </c>
      <c r="T10759" s="334">
        <v>0</v>
      </c>
      <c r="U10759" s="334">
        <v>0</v>
      </c>
      <c r="V10759" s="334">
        <v>0</v>
      </c>
      <c r="W10759" s="334">
        <v>0</v>
      </c>
      <c r="X10759" s="334">
        <v>0</v>
      </c>
      <c r="Y10759" s="334">
        <v>0</v>
      </c>
      <c r="Z10759" s="334">
        <v>0</v>
      </c>
      <c r="AA10759" s="334">
        <v>0</v>
      </c>
      <c r="AB10759" s="334">
        <v>0</v>
      </c>
      <c r="AD10759" s="334">
        <v>0</v>
      </c>
      <c r="AE10759" s="334">
        <f t="shared" si="1687"/>
        <v>0</v>
      </c>
      <c r="AF10759" s="334">
        <f t="shared" si="1688"/>
        <v>0</v>
      </c>
      <c r="AG10759" s="340">
        <f t="shared" si="1689"/>
        <v>0</v>
      </c>
      <c r="AI10759" s="340">
        <f t="shared" si="1690"/>
        <v>0</v>
      </c>
      <c r="AJ10759" s="340">
        <f t="shared" si="1690"/>
        <v>0</v>
      </c>
      <c r="AK10759" s="340">
        <f t="shared" si="1690"/>
        <v>0</v>
      </c>
      <c r="AL10759" s="340">
        <f t="shared" si="1690"/>
        <v>0</v>
      </c>
      <c r="AM10759" s="340">
        <f t="shared" si="1690"/>
        <v>0</v>
      </c>
    </row>
    <row r="10760" spans="1:39" x14ac:dyDescent="0.35">
      <c r="A10760" s="337">
        <v>32673</v>
      </c>
      <c r="B10760" s="338">
        <f t="shared" si="1684"/>
        <v>1989</v>
      </c>
      <c r="C10760" s="338">
        <f t="shared" si="1685"/>
        <v>6</v>
      </c>
      <c r="D10760" s="338">
        <f t="shared" si="1686"/>
        <v>14</v>
      </c>
      <c r="E10760" s="334">
        <v>0</v>
      </c>
      <c r="F10760" s="334">
        <v>0</v>
      </c>
      <c r="G10760" s="334">
        <v>0</v>
      </c>
      <c r="H10760" s="334">
        <v>0</v>
      </c>
      <c r="I10760" s="334">
        <v>0</v>
      </c>
      <c r="J10760" s="334">
        <v>0</v>
      </c>
      <c r="K10760" s="334">
        <v>0</v>
      </c>
      <c r="L10760" s="334">
        <v>0</v>
      </c>
      <c r="M10760" s="334">
        <v>0</v>
      </c>
      <c r="N10760" s="334">
        <v>0</v>
      </c>
      <c r="O10760" s="334">
        <v>0</v>
      </c>
      <c r="P10760" s="334">
        <v>0</v>
      </c>
      <c r="Q10760" s="334">
        <v>0</v>
      </c>
      <c r="R10760" s="334">
        <v>0</v>
      </c>
      <c r="S10760" s="334">
        <v>0</v>
      </c>
      <c r="T10760" s="334">
        <v>0</v>
      </c>
      <c r="U10760" s="334">
        <v>0</v>
      </c>
      <c r="V10760" s="334">
        <v>0</v>
      </c>
      <c r="W10760" s="334">
        <v>0</v>
      </c>
      <c r="X10760" s="334">
        <v>0</v>
      </c>
      <c r="Y10760" s="334">
        <v>0</v>
      </c>
      <c r="Z10760" s="334">
        <v>0</v>
      </c>
      <c r="AA10760" s="334">
        <v>0</v>
      </c>
      <c r="AB10760" s="334">
        <v>0</v>
      </c>
      <c r="AD10760" s="334">
        <v>0</v>
      </c>
      <c r="AE10760" s="334">
        <f t="shared" si="1687"/>
        <v>0</v>
      </c>
      <c r="AF10760" s="334">
        <f t="shared" si="1688"/>
        <v>0</v>
      </c>
      <c r="AG10760" s="340">
        <f t="shared" si="1689"/>
        <v>0</v>
      </c>
      <c r="AI10760" s="340">
        <f t="shared" si="1690"/>
        <v>0</v>
      </c>
      <c r="AJ10760" s="340">
        <f t="shared" si="1690"/>
        <v>0</v>
      </c>
      <c r="AK10760" s="340">
        <f t="shared" si="1690"/>
        <v>0</v>
      </c>
      <c r="AL10760" s="340">
        <f t="shared" si="1690"/>
        <v>0</v>
      </c>
      <c r="AM10760" s="340">
        <f t="shared" si="1690"/>
        <v>0</v>
      </c>
    </row>
    <row r="10761" spans="1:39" x14ac:dyDescent="0.35">
      <c r="A10761" s="337">
        <v>32674</v>
      </c>
      <c r="B10761" s="338">
        <f t="shared" si="1684"/>
        <v>1989</v>
      </c>
      <c r="C10761" s="338">
        <f t="shared" si="1685"/>
        <v>6</v>
      </c>
      <c r="D10761" s="338">
        <f t="shared" si="1686"/>
        <v>15</v>
      </c>
      <c r="E10761" s="334">
        <v>0</v>
      </c>
      <c r="F10761" s="334">
        <v>0</v>
      </c>
      <c r="G10761" s="334">
        <v>0</v>
      </c>
      <c r="H10761" s="334">
        <v>0</v>
      </c>
      <c r="I10761" s="334">
        <v>0</v>
      </c>
      <c r="J10761" s="334">
        <v>0</v>
      </c>
      <c r="K10761" s="334">
        <v>0</v>
      </c>
      <c r="L10761" s="334">
        <v>0</v>
      </c>
      <c r="M10761" s="334">
        <v>0</v>
      </c>
      <c r="N10761" s="334">
        <v>0</v>
      </c>
      <c r="O10761" s="334">
        <v>0</v>
      </c>
      <c r="P10761" s="334">
        <v>0</v>
      </c>
      <c r="Q10761" s="334">
        <v>0</v>
      </c>
      <c r="R10761" s="334">
        <v>0</v>
      </c>
      <c r="S10761" s="334">
        <v>0</v>
      </c>
      <c r="T10761" s="334">
        <v>0</v>
      </c>
      <c r="U10761" s="334">
        <v>0</v>
      </c>
      <c r="V10761" s="334">
        <v>0</v>
      </c>
      <c r="W10761" s="334">
        <v>0</v>
      </c>
      <c r="X10761" s="334">
        <v>0</v>
      </c>
      <c r="Y10761" s="334">
        <v>0</v>
      </c>
      <c r="Z10761" s="334">
        <v>0.7</v>
      </c>
      <c r="AA10761" s="334">
        <v>1.7</v>
      </c>
      <c r="AB10761" s="334">
        <v>0</v>
      </c>
      <c r="AD10761" s="334">
        <v>2.4</v>
      </c>
      <c r="AE10761" s="334">
        <f t="shared" si="1687"/>
        <v>2.4</v>
      </c>
      <c r="AF10761" s="334">
        <f t="shared" si="1688"/>
        <v>2.4</v>
      </c>
      <c r="AG10761" s="340">
        <f t="shared" si="1689"/>
        <v>0</v>
      </c>
      <c r="AI10761" s="340">
        <f t="shared" si="1690"/>
        <v>0</v>
      </c>
      <c r="AJ10761" s="340">
        <f t="shared" si="1690"/>
        <v>2.4</v>
      </c>
      <c r="AK10761" s="340">
        <f t="shared" si="1690"/>
        <v>0</v>
      </c>
      <c r="AL10761" s="340">
        <f t="shared" si="1690"/>
        <v>0</v>
      </c>
      <c r="AM10761" s="340">
        <f t="shared" si="1690"/>
        <v>0</v>
      </c>
    </row>
    <row r="10762" spans="1:39" x14ac:dyDescent="0.35">
      <c r="A10762" s="337">
        <v>32675</v>
      </c>
      <c r="B10762" s="338">
        <f t="shared" si="1684"/>
        <v>1989</v>
      </c>
      <c r="C10762" s="338">
        <f t="shared" si="1685"/>
        <v>6</v>
      </c>
      <c r="D10762" s="338">
        <f t="shared" si="1686"/>
        <v>16</v>
      </c>
      <c r="E10762" s="334">
        <v>0</v>
      </c>
      <c r="F10762" s="334">
        <v>0.5</v>
      </c>
      <c r="G10762" s="334">
        <v>0</v>
      </c>
      <c r="H10762" s="334">
        <v>2</v>
      </c>
      <c r="I10762" s="334">
        <v>0.7</v>
      </c>
      <c r="J10762" s="334">
        <v>0.5</v>
      </c>
      <c r="K10762" s="334">
        <v>0</v>
      </c>
      <c r="L10762" s="334">
        <v>1</v>
      </c>
      <c r="M10762" s="334">
        <v>1.5</v>
      </c>
      <c r="N10762" s="334">
        <v>2.8</v>
      </c>
      <c r="O10762" s="334">
        <v>0</v>
      </c>
      <c r="P10762" s="334">
        <v>0</v>
      </c>
      <c r="Q10762" s="334">
        <v>0.2</v>
      </c>
      <c r="R10762" s="334">
        <v>0</v>
      </c>
      <c r="S10762" s="334">
        <v>0</v>
      </c>
      <c r="T10762" s="334">
        <v>0</v>
      </c>
      <c r="U10762" s="334">
        <v>0</v>
      </c>
      <c r="V10762" s="334">
        <v>0</v>
      </c>
      <c r="W10762" s="334">
        <v>0</v>
      </c>
      <c r="X10762" s="334">
        <v>0</v>
      </c>
      <c r="Y10762" s="334">
        <v>0</v>
      </c>
      <c r="Z10762" s="334">
        <v>0</v>
      </c>
      <c r="AA10762" s="334">
        <v>0</v>
      </c>
      <c r="AB10762" s="334">
        <v>0</v>
      </c>
      <c r="AD10762" s="334">
        <v>9.1999999999999993</v>
      </c>
      <c r="AE10762" s="334">
        <f t="shared" si="1687"/>
        <v>9.1999999999999993</v>
      </c>
      <c r="AF10762" s="334">
        <f t="shared" si="1688"/>
        <v>9.1999999999999993</v>
      </c>
      <c r="AG10762" s="340">
        <f t="shared" si="1689"/>
        <v>0</v>
      </c>
      <c r="AI10762" s="340">
        <f t="shared" si="1690"/>
        <v>0</v>
      </c>
      <c r="AJ10762" s="340">
        <f t="shared" si="1690"/>
        <v>9.1999999999999993</v>
      </c>
      <c r="AK10762" s="340">
        <f t="shared" si="1690"/>
        <v>0</v>
      </c>
      <c r="AL10762" s="340">
        <f t="shared" si="1690"/>
        <v>0</v>
      </c>
      <c r="AM10762" s="340">
        <f t="shared" si="1690"/>
        <v>0</v>
      </c>
    </row>
    <row r="10763" spans="1:39" x14ac:dyDescent="0.35">
      <c r="A10763" s="337">
        <v>32676</v>
      </c>
      <c r="B10763" s="338">
        <f t="shared" si="1684"/>
        <v>1989</v>
      </c>
      <c r="C10763" s="338">
        <f t="shared" si="1685"/>
        <v>6</v>
      </c>
      <c r="D10763" s="338">
        <f t="shared" si="1686"/>
        <v>17</v>
      </c>
      <c r="E10763" s="334">
        <v>0</v>
      </c>
      <c r="F10763" s="334">
        <v>0</v>
      </c>
      <c r="G10763" s="334">
        <v>0</v>
      </c>
      <c r="H10763" s="334">
        <v>0</v>
      </c>
      <c r="I10763" s="334">
        <v>0</v>
      </c>
      <c r="J10763" s="334">
        <v>0</v>
      </c>
      <c r="K10763" s="334">
        <v>0</v>
      </c>
      <c r="L10763" s="334">
        <v>0</v>
      </c>
      <c r="M10763" s="334">
        <v>0</v>
      </c>
      <c r="N10763" s="334">
        <v>0</v>
      </c>
      <c r="O10763" s="334">
        <v>0</v>
      </c>
      <c r="P10763" s="334">
        <v>0</v>
      </c>
      <c r="Q10763" s="334">
        <v>0</v>
      </c>
      <c r="R10763" s="334">
        <v>0</v>
      </c>
      <c r="S10763" s="334">
        <v>0</v>
      </c>
      <c r="T10763" s="334">
        <v>0</v>
      </c>
      <c r="U10763" s="334">
        <v>0</v>
      </c>
      <c r="V10763" s="334">
        <v>0</v>
      </c>
      <c r="W10763" s="334">
        <v>0</v>
      </c>
      <c r="X10763" s="334">
        <v>0</v>
      </c>
      <c r="Y10763" s="334">
        <v>0</v>
      </c>
      <c r="Z10763" s="334">
        <v>0</v>
      </c>
      <c r="AA10763" s="334">
        <v>0</v>
      </c>
      <c r="AB10763" s="334">
        <v>0</v>
      </c>
      <c r="AD10763" s="334">
        <v>0</v>
      </c>
      <c r="AE10763" s="334">
        <f t="shared" si="1687"/>
        <v>0</v>
      </c>
      <c r="AF10763" s="334">
        <f t="shared" si="1688"/>
        <v>0</v>
      </c>
      <c r="AG10763" s="340">
        <f t="shared" si="1689"/>
        <v>0</v>
      </c>
      <c r="AI10763" s="340">
        <f t="shared" si="1690"/>
        <v>0</v>
      </c>
      <c r="AJ10763" s="340">
        <f t="shared" si="1690"/>
        <v>0</v>
      </c>
      <c r="AK10763" s="340">
        <f t="shared" si="1690"/>
        <v>0</v>
      </c>
      <c r="AL10763" s="340">
        <f t="shared" si="1690"/>
        <v>0</v>
      </c>
      <c r="AM10763" s="340">
        <f t="shared" si="1690"/>
        <v>0</v>
      </c>
    </row>
    <row r="10764" spans="1:39" x14ac:dyDescent="0.35">
      <c r="A10764" s="337">
        <v>32677</v>
      </c>
      <c r="B10764" s="338">
        <f t="shared" si="1684"/>
        <v>1989</v>
      </c>
      <c r="C10764" s="338">
        <f t="shared" si="1685"/>
        <v>6</v>
      </c>
      <c r="D10764" s="338">
        <f t="shared" si="1686"/>
        <v>18</v>
      </c>
      <c r="E10764" s="334">
        <v>0</v>
      </c>
      <c r="F10764" s="334">
        <v>0</v>
      </c>
      <c r="G10764" s="334">
        <v>0</v>
      </c>
      <c r="H10764" s="334">
        <v>0</v>
      </c>
      <c r="I10764" s="334">
        <v>0</v>
      </c>
      <c r="J10764" s="334">
        <v>0</v>
      </c>
      <c r="K10764" s="334">
        <v>0</v>
      </c>
      <c r="L10764" s="334">
        <v>0</v>
      </c>
      <c r="M10764" s="334">
        <v>0</v>
      </c>
      <c r="N10764" s="334">
        <v>0</v>
      </c>
      <c r="O10764" s="334">
        <v>0</v>
      </c>
      <c r="P10764" s="334">
        <v>0</v>
      </c>
      <c r="Q10764" s="334">
        <v>0</v>
      </c>
      <c r="R10764" s="334">
        <v>0</v>
      </c>
      <c r="S10764" s="334">
        <v>0</v>
      </c>
      <c r="T10764" s="334">
        <v>0</v>
      </c>
      <c r="U10764" s="334">
        <v>0</v>
      </c>
      <c r="V10764" s="334">
        <v>0</v>
      </c>
      <c r="W10764" s="334">
        <v>0</v>
      </c>
      <c r="X10764" s="334">
        <v>0</v>
      </c>
      <c r="Y10764" s="334">
        <v>0</v>
      </c>
      <c r="Z10764" s="334">
        <v>0</v>
      </c>
      <c r="AA10764" s="334">
        <v>0</v>
      </c>
      <c r="AB10764" s="334">
        <v>0</v>
      </c>
      <c r="AD10764" s="334">
        <v>0</v>
      </c>
      <c r="AE10764" s="334">
        <f t="shared" si="1687"/>
        <v>0</v>
      </c>
      <c r="AF10764" s="334">
        <f t="shared" si="1688"/>
        <v>0</v>
      </c>
      <c r="AG10764" s="340">
        <f t="shared" si="1689"/>
        <v>0</v>
      </c>
      <c r="AI10764" s="340">
        <f t="shared" si="1690"/>
        <v>0</v>
      </c>
      <c r="AJ10764" s="340">
        <f t="shared" si="1690"/>
        <v>0</v>
      </c>
      <c r="AK10764" s="340">
        <f t="shared" si="1690"/>
        <v>0</v>
      </c>
      <c r="AL10764" s="340">
        <f t="shared" si="1690"/>
        <v>0</v>
      </c>
      <c r="AM10764" s="340">
        <f t="shared" si="1690"/>
        <v>0</v>
      </c>
    </row>
    <row r="10765" spans="1:39" x14ac:dyDescent="0.35">
      <c r="A10765" s="337">
        <v>32678</v>
      </c>
      <c r="B10765" s="338">
        <f t="shared" si="1684"/>
        <v>1989</v>
      </c>
      <c r="C10765" s="338">
        <f t="shared" si="1685"/>
        <v>6</v>
      </c>
      <c r="D10765" s="338">
        <f t="shared" si="1686"/>
        <v>19</v>
      </c>
      <c r="E10765" s="334">
        <v>0</v>
      </c>
      <c r="F10765" s="334">
        <v>0</v>
      </c>
      <c r="G10765" s="334">
        <v>0</v>
      </c>
      <c r="H10765" s="334">
        <v>0</v>
      </c>
      <c r="I10765" s="334">
        <v>0</v>
      </c>
      <c r="J10765" s="334">
        <v>0</v>
      </c>
      <c r="K10765" s="334">
        <v>0</v>
      </c>
      <c r="L10765" s="334">
        <v>0</v>
      </c>
      <c r="M10765" s="334">
        <v>0</v>
      </c>
      <c r="N10765" s="334">
        <v>0</v>
      </c>
      <c r="O10765" s="334">
        <v>0</v>
      </c>
      <c r="P10765" s="334">
        <v>0</v>
      </c>
      <c r="Q10765" s="334">
        <v>0</v>
      </c>
      <c r="R10765" s="334">
        <v>0</v>
      </c>
      <c r="S10765" s="334">
        <v>0</v>
      </c>
      <c r="T10765" s="334">
        <v>4.4000000000000004</v>
      </c>
      <c r="U10765" s="334">
        <v>0</v>
      </c>
      <c r="V10765" s="334">
        <v>0.2</v>
      </c>
      <c r="W10765" s="334">
        <v>0</v>
      </c>
      <c r="X10765" s="334">
        <v>0</v>
      </c>
      <c r="Y10765" s="334">
        <v>0</v>
      </c>
      <c r="Z10765" s="334">
        <v>0</v>
      </c>
      <c r="AA10765" s="334">
        <v>0</v>
      </c>
      <c r="AB10765" s="334">
        <v>0</v>
      </c>
      <c r="AD10765" s="334">
        <v>4.5999999999999996</v>
      </c>
      <c r="AE10765" s="334">
        <f t="shared" si="1687"/>
        <v>4.5999999999999996</v>
      </c>
      <c r="AF10765" s="334">
        <f t="shared" si="1688"/>
        <v>4.6000000000000005</v>
      </c>
      <c r="AG10765" s="340">
        <f t="shared" si="1689"/>
        <v>8.8817841970012523E-16</v>
      </c>
      <c r="AI10765" s="340">
        <f t="shared" si="1690"/>
        <v>0</v>
      </c>
      <c r="AJ10765" s="340">
        <f t="shared" si="1690"/>
        <v>4.6000000000000005</v>
      </c>
      <c r="AK10765" s="340">
        <f t="shared" si="1690"/>
        <v>0</v>
      </c>
      <c r="AL10765" s="340">
        <f t="shared" si="1690"/>
        <v>0</v>
      </c>
      <c r="AM10765" s="340">
        <f t="shared" si="1690"/>
        <v>0</v>
      </c>
    </row>
    <row r="10766" spans="1:39" x14ac:dyDescent="0.35">
      <c r="A10766" s="337">
        <v>32679</v>
      </c>
      <c r="B10766" s="338">
        <f t="shared" si="1684"/>
        <v>1989</v>
      </c>
      <c r="C10766" s="338">
        <f t="shared" si="1685"/>
        <v>6</v>
      </c>
      <c r="D10766" s="338">
        <f t="shared" si="1686"/>
        <v>20</v>
      </c>
      <c r="E10766" s="334">
        <v>0</v>
      </c>
      <c r="F10766" s="334">
        <v>0</v>
      </c>
      <c r="G10766" s="334">
        <v>0</v>
      </c>
      <c r="H10766" s="334">
        <v>0</v>
      </c>
      <c r="I10766" s="334">
        <v>0</v>
      </c>
      <c r="J10766" s="334">
        <v>0</v>
      </c>
      <c r="K10766" s="334">
        <v>0</v>
      </c>
      <c r="L10766" s="334">
        <v>0</v>
      </c>
      <c r="M10766" s="334">
        <v>0</v>
      </c>
      <c r="N10766" s="334">
        <v>0</v>
      </c>
      <c r="O10766" s="334">
        <v>0</v>
      </c>
      <c r="P10766" s="334">
        <v>0</v>
      </c>
      <c r="Q10766" s="334">
        <v>0</v>
      </c>
      <c r="R10766" s="334">
        <v>0</v>
      </c>
      <c r="S10766" s="334">
        <v>0</v>
      </c>
      <c r="T10766" s="334">
        <v>1</v>
      </c>
      <c r="U10766" s="334">
        <v>0</v>
      </c>
      <c r="V10766" s="334">
        <v>0</v>
      </c>
      <c r="W10766" s="334">
        <v>0</v>
      </c>
      <c r="X10766" s="334">
        <v>0</v>
      </c>
      <c r="Y10766" s="334">
        <v>0</v>
      </c>
      <c r="Z10766" s="334">
        <v>0</v>
      </c>
      <c r="AA10766" s="334">
        <v>0</v>
      </c>
      <c r="AB10766" s="334">
        <v>0.3</v>
      </c>
      <c r="AD10766" s="334">
        <v>1.3</v>
      </c>
      <c r="AE10766" s="334">
        <f t="shared" si="1687"/>
        <v>1.3</v>
      </c>
      <c r="AF10766" s="334">
        <f t="shared" si="1688"/>
        <v>1.3</v>
      </c>
      <c r="AG10766" s="340">
        <f t="shared" si="1689"/>
        <v>0</v>
      </c>
      <c r="AI10766" s="340">
        <f t="shared" si="1690"/>
        <v>0</v>
      </c>
      <c r="AJ10766" s="340">
        <f t="shared" si="1690"/>
        <v>1.3</v>
      </c>
      <c r="AK10766" s="340">
        <f t="shared" si="1690"/>
        <v>0</v>
      </c>
      <c r="AL10766" s="340">
        <f t="shared" si="1690"/>
        <v>0</v>
      </c>
      <c r="AM10766" s="340">
        <f t="shared" si="1690"/>
        <v>0</v>
      </c>
    </row>
    <row r="10767" spans="1:39" x14ac:dyDescent="0.35">
      <c r="A10767" s="337">
        <v>32680</v>
      </c>
      <c r="B10767" s="338">
        <f t="shared" si="1684"/>
        <v>1989</v>
      </c>
      <c r="C10767" s="338">
        <f t="shared" si="1685"/>
        <v>6</v>
      </c>
      <c r="D10767" s="338">
        <f t="shared" si="1686"/>
        <v>21</v>
      </c>
      <c r="E10767" s="334">
        <v>0.2</v>
      </c>
      <c r="F10767" s="334">
        <v>0</v>
      </c>
      <c r="G10767" s="334">
        <v>0</v>
      </c>
      <c r="H10767" s="334">
        <v>0</v>
      </c>
      <c r="I10767" s="334">
        <v>0</v>
      </c>
      <c r="J10767" s="334">
        <v>0</v>
      </c>
      <c r="K10767" s="334">
        <v>0</v>
      </c>
      <c r="L10767" s="334">
        <v>0</v>
      </c>
      <c r="M10767" s="334">
        <v>0</v>
      </c>
      <c r="N10767" s="334">
        <v>0</v>
      </c>
      <c r="O10767" s="334">
        <v>0</v>
      </c>
      <c r="P10767" s="334">
        <v>0</v>
      </c>
      <c r="Q10767" s="334">
        <v>0</v>
      </c>
      <c r="R10767" s="334">
        <v>0</v>
      </c>
      <c r="S10767" s="334">
        <v>0</v>
      </c>
      <c r="T10767" s="334">
        <v>0</v>
      </c>
      <c r="U10767" s="334">
        <v>0</v>
      </c>
      <c r="V10767" s="334">
        <v>1.1000000000000001</v>
      </c>
      <c r="W10767" s="334">
        <v>0.7</v>
      </c>
      <c r="X10767" s="334">
        <v>0</v>
      </c>
      <c r="Y10767" s="334">
        <v>0</v>
      </c>
      <c r="Z10767" s="334">
        <v>0</v>
      </c>
      <c r="AA10767" s="334">
        <v>0</v>
      </c>
      <c r="AB10767" s="334">
        <v>0</v>
      </c>
      <c r="AD10767" s="334">
        <v>2</v>
      </c>
      <c r="AE10767" s="334">
        <f t="shared" si="1687"/>
        <v>2</v>
      </c>
      <c r="AF10767" s="334">
        <f t="shared" si="1688"/>
        <v>2</v>
      </c>
      <c r="AG10767" s="340">
        <f t="shared" si="1689"/>
        <v>0</v>
      </c>
      <c r="AI10767" s="340">
        <f t="shared" si="1690"/>
        <v>0</v>
      </c>
      <c r="AJ10767" s="340">
        <f t="shared" si="1690"/>
        <v>2</v>
      </c>
      <c r="AK10767" s="340">
        <f t="shared" si="1690"/>
        <v>0</v>
      </c>
      <c r="AL10767" s="340">
        <f t="shared" si="1690"/>
        <v>0</v>
      </c>
      <c r="AM10767" s="340">
        <f t="shared" si="1690"/>
        <v>0</v>
      </c>
    </row>
    <row r="10768" spans="1:39" x14ac:dyDescent="0.35">
      <c r="A10768" s="337">
        <v>32681</v>
      </c>
      <c r="B10768" s="338">
        <f t="shared" si="1684"/>
        <v>1989</v>
      </c>
      <c r="C10768" s="338">
        <f t="shared" si="1685"/>
        <v>6</v>
      </c>
      <c r="D10768" s="338">
        <f t="shared" si="1686"/>
        <v>22</v>
      </c>
      <c r="E10768" s="334">
        <v>0</v>
      </c>
      <c r="F10768" s="334">
        <v>0</v>
      </c>
      <c r="G10768" s="334">
        <v>0</v>
      </c>
      <c r="H10768" s="334">
        <v>0</v>
      </c>
      <c r="I10768" s="334">
        <v>0</v>
      </c>
      <c r="J10768" s="334">
        <v>0</v>
      </c>
      <c r="K10768" s="334">
        <v>0</v>
      </c>
      <c r="L10768" s="334">
        <v>0</v>
      </c>
      <c r="M10768" s="334">
        <v>0</v>
      </c>
      <c r="N10768" s="334">
        <v>1.2</v>
      </c>
      <c r="O10768" s="334">
        <v>1.2</v>
      </c>
      <c r="P10768" s="334">
        <v>0</v>
      </c>
      <c r="Q10768" s="334">
        <v>0</v>
      </c>
      <c r="R10768" s="334">
        <v>0</v>
      </c>
      <c r="S10768" s="334">
        <v>0</v>
      </c>
      <c r="T10768" s="334">
        <v>0</v>
      </c>
      <c r="U10768" s="334">
        <v>0.2</v>
      </c>
      <c r="V10768" s="334">
        <v>0</v>
      </c>
      <c r="W10768" s="334">
        <v>0</v>
      </c>
      <c r="X10768" s="334">
        <v>0</v>
      </c>
      <c r="Y10768" s="334">
        <v>0</v>
      </c>
      <c r="Z10768" s="334">
        <v>0</v>
      </c>
      <c r="AA10768" s="334">
        <v>0</v>
      </c>
      <c r="AB10768" s="334">
        <v>0</v>
      </c>
      <c r="AD10768" s="334">
        <v>2.6</v>
      </c>
      <c r="AE10768" s="334">
        <f t="shared" si="1687"/>
        <v>2.6</v>
      </c>
      <c r="AF10768" s="334">
        <f t="shared" si="1688"/>
        <v>2.6</v>
      </c>
      <c r="AG10768" s="340">
        <f t="shared" si="1689"/>
        <v>0</v>
      </c>
      <c r="AI10768" s="340">
        <f t="shared" si="1690"/>
        <v>0</v>
      </c>
      <c r="AJ10768" s="340">
        <f t="shared" si="1690"/>
        <v>2.6</v>
      </c>
      <c r="AK10768" s="340">
        <f t="shared" si="1690"/>
        <v>0</v>
      </c>
      <c r="AL10768" s="340">
        <f t="shared" si="1690"/>
        <v>0</v>
      </c>
      <c r="AM10768" s="340">
        <f t="shared" si="1690"/>
        <v>0</v>
      </c>
    </row>
    <row r="10769" spans="1:39" x14ac:dyDescent="0.35">
      <c r="A10769" s="337">
        <v>32682</v>
      </c>
      <c r="B10769" s="338">
        <f t="shared" si="1684"/>
        <v>1989</v>
      </c>
      <c r="C10769" s="338">
        <f t="shared" si="1685"/>
        <v>6</v>
      </c>
      <c r="D10769" s="338">
        <f t="shared" si="1686"/>
        <v>23</v>
      </c>
      <c r="E10769" s="334">
        <v>3.9</v>
      </c>
      <c r="F10769" s="334">
        <v>5</v>
      </c>
      <c r="G10769" s="334">
        <v>0</v>
      </c>
      <c r="H10769" s="334">
        <v>0.7</v>
      </c>
      <c r="I10769" s="334">
        <v>0.2</v>
      </c>
      <c r="J10769" s="334">
        <v>0</v>
      </c>
      <c r="K10769" s="334">
        <v>0</v>
      </c>
      <c r="L10769" s="334">
        <v>0</v>
      </c>
      <c r="M10769" s="334">
        <v>0</v>
      </c>
      <c r="N10769" s="334">
        <v>0</v>
      </c>
      <c r="O10769" s="334">
        <v>0</v>
      </c>
      <c r="P10769" s="334">
        <v>0</v>
      </c>
      <c r="Q10769" s="334">
        <v>0</v>
      </c>
      <c r="R10769" s="334">
        <v>0</v>
      </c>
      <c r="S10769" s="334">
        <v>0</v>
      </c>
      <c r="T10769" s="334">
        <v>0</v>
      </c>
      <c r="U10769" s="334">
        <v>0</v>
      </c>
      <c r="V10769" s="334">
        <v>0</v>
      </c>
      <c r="W10769" s="334">
        <v>0</v>
      </c>
      <c r="X10769" s="334">
        <v>0</v>
      </c>
      <c r="Y10769" s="334">
        <v>0</v>
      </c>
      <c r="Z10769" s="334">
        <v>0</v>
      </c>
      <c r="AA10769" s="334">
        <v>0</v>
      </c>
      <c r="AB10769" s="334">
        <v>0</v>
      </c>
      <c r="AD10769" s="334">
        <v>9.8000000000000007</v>
      </c>
      <c r="AE10769" s="334">
        <f t="shared" si="1687"/>
        <v>9.8000000000000007</v>
      </c>
      <c r="AF10769" s="334">
        <f t="shared" si="1688"/>
        <v>9.7999999999999989</v>
      </c>
      <c r="AG10769" s="340">
        <f t="shared" si="1689"/>
        <v>1.7763568394002505E-15</v>
      </c>
      <c r="AI10769" s="340">
        <f t="shared" si="1690"/>
        <v>0</v>
      </c>
      <c r="AJ10769" s="340">
        <f t="shared" si="1690"/>
        <v>9.7999999999999989</v>
      </c>
      <c r="AK10769" s="340">
        <f t="shared" si="1690"/>
        <v>0</v>
      </c>
      <c r="AL10769" s="340">
        <f t="shared" si="1690"/>
        <v>0</v>
      </c>
      <c r="AM10769" s="340">
        <f t="shared" si="1690"/>
        <v>0</v>
      </c>
    </row>
    <row r="10770" spans="1:39" x14ac:dyDescent="0.35">
      <c r="A10770" s="337">
        <v>32683</v>
      </c>
      <c r="B10770" s="338">
        <f t="shared" si="1684"/>
        <v>1989</v>
      </c>
      <c r="C10770" s="338">
        <f t="shared" si="1685"/>
        <v>6</v>
      </c>
      <c r="D10770" s="338">
        <f t="shared" si="1686"/>
        <v>24</v>
      </c>
      <c r="E10770" s="334">
        <v>0</v>
      </c>
      <c r="F10770" s="334">
        <v>0</v>
      </c>
      <c r="G10770" s="334">
        <v>0</v>
      </c>
      <c r="H10770" s="334">
        <v>0</v>
      </c>
      <c r="I10770" s="334">
        <v>0</v>
      </c>
      <c r="J10770" s="334">
        <v>0</v>
      </c>
      <c r="K10770" s="334">
        <v>0</v>
      </c>
      <c r="L10770" s="334">
        <v>0</v>
      </c>
      <c r="M10770" s="334">
        <v>0</v>
      </c>
      <c r="N10770" s="334">
        <v>0</v>
      </c>
      <c r="O10770" s="334">
        <v>0</v>
      </c>
      <c r="P10770" s="334">
        <v>0</v>
      </c>
      <c r="Q10770" s="334">
        <v>0</v>
      </c>
      <c r="R10770" s="334">
        <v>0</v>
      </c>
      <c r="S10770" s="334">
        <v>0</v>
      </c>
      <c r="T10770" s="334">
        <v>0.6</v>
      </c>
      <c r="U10770" s="334">
        <v>0</v>
      </c>
      <c r="V10770" s="334">
        <v>0</v>
      </c>
      <c r="W10770" s="334">
        <v>0</v>
      </c>
      <c r="X10770" s="334">
        <v>0</v>
      </c>
      <c r="Y10770" s="334">
        <v>0.6</v>
      </c>
      <c r="Z10770" s="334">
        <v>0</v>
      </c>
      <c r="AA10770" s="334">
        <v>0</v>
      </c>
      <c r="AB10770" s="334">
        <v>0</v>
      </c>
      <c r="AD10770" s="334">
        <v>1.2</v>
      </c>
      <c r="AE10770" s="334">
        <f t="shared" si="1687"/>
        <v>1.2</v>
      </c>
      <c r="AF10770" s="334">
        <f t="shared" si="1688"/>
        <v>1.2</v>
      </c>
      <c r="AG10770" s="340">
        <f t="shared" si="1689"/>
        <v>0</v>
      </c>
      <c r="AI10770" s="340">
        <f t="shared" si="1690"/>
        <v>0</v>
      </c>
      <c r="AJ10770" s="340">
        <f t="shared" si="1690"/>
        <v>1.2</v>
      </c>
      <c r="AK10770" s="340">
        <f t="shared" si="1690"/>
        <v>0</v>
      </c>
      <c r="AL10770" s="340">
        <f t="shared" si="1690"/>
        <v>0</v>
      </c>
      <c r="AM10770" s="340">
        <f t="shared" si="1690"/>
        <v>0</v>
      </c>
    </row>
    <row r="10771" spans="1:39" x14ac:dyDescent="0.35">
      <c r="A10771" s="337">
        <v>32684</v>
      </c>
      <c r="B10771" s="338">
        <f t="shared" si="1684"/>
        <v>1989</v>
      </c>
      <c r="C10771" s="338">
        <f t="shared" si="1685"/>
        <v>6</v>
      </c>
      <c r="D10771" s="338">
        <f t="shared" si="1686"/>
        <v>25</v>
      </c>
      <c r="E10771" s="334">
        <v>1.8</v>
      </c>
      <c r="F10771" s="334">
        <v>1.6</v>
      </c>
      <c r="G10771" s="334">
        <v>0</v>
      </c>
      <c r="H10771" s="334">
        <v>0</v>
      </c>
      <c r="I10771" s="334">
        <v>0</v>
      </c>
      <c r="J10771" s="334">
        <v>0</v>
      </c>
      <c r="K10771" s="334">
        <v>0</v>
      </c>
      <c r="L10771" s="334">
        <v>0</v>
      </c>
      <c r="M10771" s="334">
        <v>0</v>
      </c>
      <c r="N10771" s="334">
        <v>0</v>
      </c>
      <c r="O10771" s="334">
        <v>0</v>
      </c>
      <c r="P10771" s="334">
        <v>0</v>
      </c>
      <c r="Q10771" s="334">
        <v>0</v>
      </c>
      <c r="R10771" s="334">
        <v>0</v>
      </c>
      <c r="S10771" s="334">
        <v>0</v>
      </c>
      <c r="T10771" s="334">
        <v>0</v>
      </c>
      <c r="U10771" s="334">
        <v>0</v>
      </c>
      <c r="V10771" s="334">
        <v>0</v>
      </c>
      <c r="W10771" s="334">
        <v>0</v>
      </c>
      <c r="X10771" s="334">
        <v>0</v>
      </c>
      <c r="Y10771" s="334">
        <v>0</v>
      </c>
      <c r="Z10771" s="334">
        <v>0</v>
      </c>
      <c r="AA10771" s="334">
        <v>0</v>
      </c>
      <c r="AB10771" s="334">
        <v>0</v>
      </c>
      <c r="AD10771" s="334">
        <v>3.4</v>
      </c>
      <c r="AE10771" s="334">
        <f t="shared" si="1687"/>
        <v>3.4</v>
      </c>
      <c r="AF10771" s="334">
        <f t="shared" si="1688"/>
        <v>3.4000000000000004</v>
      </c>
      <c r="AG10771" s="340">
        <f t="shared" si="1689"/>
        <v>4.4408920985006262E-16</v>
      </c>
      <c r="AI10771" s="340">
        <f t="shared" si="1690"/>
        <v>0</v>
      </c>
      <c r="AJ10771" s="340">
        <f t="shared" si="1690"/>
        <v>3.4000000000000004</v>
      </c>
      <c r="AK10771" s="340">
        <f t="shared" si="1690"/>
        <v>0</v>
      </c>
      <c r="AL10771" s="340">
        <f t="shared" si="1690"/>
        <v>0</v>
      </c>
      <c r="AM10771" s="340">
        <f t="shared" si="1690"/>
        <v>0</v>
      </c>
    </row>
    <row r="10772" spans="1:39" x14ac:dyDescent="0.35">
      <c r="A10772" s="337">
        <v>32685</v>
      </c>
      <c r="B10772" s="338">
        <f t="shared" si="1684"/>
        <v>1989</v>
      </c>
      <c r="C10772" s="338">
        <f t="shared" si="1685"/>
        <v>6</v>
      </c>
      <c r="D10772" s="338">
        <f t="shared" si="1686"/>
        <v>26</v>
      </c>
      <c r="E10772" s="334">
        <v>0</v>
      </c>
      <c r="F10772" s="334">
        <v>0</v>
      </c>
      <c r="G10772" s="334">
        <v>0</v>
      </c>
      <c r="H10772" s="334">
        <v>0</v>
      </c>
      <c r="I10772" s="334">
        <v>0</v>
      </c>
      <c r="J10772" s="334">
        <v>0</v>
      </c>
      <c r="K10772" s="334">
        <v>0</v>
      </c>
      <c r="L10772" s="334">
        <v>0</v>
      </c>
      <c r="M10772" s="334">
        <v>0</v>
      </c>
      <c r="N10772" s="334">
        <v>0</v>
      </c>
      <c r="O10772" s="334">
        <v>0</v>
      </c>
      <c r="P10772" s="334">
        <v>0</v>
      </c>
      <c r="Q10772" s="334">
        <v>0</v>
      </c>
      <c r="R10772" s="334">
        <v>0</v>
      </c>
      <c r="S10772" s="334">
        <v>0</v>
      </c>
      <c r="T10772" s="334">
        <v>0</v>
      </c>
      <c r="U10772" s="334">
        <v>0</v>
      </c>
      <c r="V10772" s="334">
        <v>0</v>
      </c>
      <c r="W10772" s="334">
        <v>0</v>
      </c>
      <c r="X10772" s="334">
        <v>0</v>
      </c>
      <c r="Y10772" s="334">
        <v>0</v>
      </c>
      <c r="Z10772" s="334">
        <v>0.5</v>
      </c>
      <c r="AA10772" s="334">
        <v>2.7</v>
      </c>
      <c r="AB10772" s="334">
        <v>0.2</v>
      </c>
      <c r="AD10772" s="334">
        <v>3.4</v>
      </c>
      <c r="AE10772" s="334">
        <f t="shared" si="1687"/>
        <v>3.4</v>
      </c>
      <c r="AF10772" s="334">
        <f t="shared" si="1688"/>
        <v>3.4000000000000004</v>
      </c>
      <c r="AG10772" s="340">
        <f t="shared" si="1689"/>
        <v>4.4408920985006262E-16</v>
      </c>
      <c r="AI10772" s="340">
        <f t="shared" ref="AI10772:AM10787" si="1691">IF($C10772=AI$1,$AF10772,0)</f>
        <v>0</v>
      </c>
      <c r="AJ10772" s="340">
        <f t="shared" si="1691"/>
        <v>3.4000000000000004</v>
      </c>
      <c r="AK10772" s="340">
        <f t="shared" si="1691"/>
        <v>0</v>
      </c>
      <c r="AL10772" s="340">
        <f t="shared" si="1691"/>
        <v>0</v>
      </c>
      <c r="AM10772" s="340">
        <f t="shared" si="1691"/>
        <v>0</v>
      </c>
    </row>
    <row r="10773" spans="1:39" x14ac:dyDescent="0.35">
      <c r="A10773" s="337">
        <v>32686</v>
      </c>
      <c r="B10773" s="338">
        <f t="shared" si="1684"/>
        <v>1989</v>
      </c>
      <c r="C10773" s="338">
        <f t="shared" si="1685"/>
        <v>6</v>
      </c>
      <c r="D10773" s="338">
        <f t="shared" si="1686"/>
        <v>27</v>
      </c>
      <c r="E10773" s="334">
        <v>0</v>
      </c>
      <c r="F10773" s="334">
        <v>0</v>
      </c>
      <c r="G10773" s="334">
        <v>0</v>
      </c>
      <c r="H10773" s="334">
        <v>0</v>
      </c>
      <c r="I10773" s="334">
        <v>0</v>
      </c>
      <c r="J10773" s="334">
        <v>0</v>
      </c>
      <c r="K10773" s="334">
        <v>0</v>
      </c>
      <c r="L10773" s="334">
        <v>0</v>
      </c>
      <c r="M10773" s="334">
        <v>0</v>
      </c>
      <c r="N10773" s="334">
        <v>0</v>
      </c>
      <c r="O10773" s="334">
        <v>0</v>
      </c>
      <c r="P10773" s="334">
        <v>0</v>
      </c>
      <c r="Q10773" s="334">
        <v>0</v>
      </c>
      <c r="R10773" s="334">
        <v>0</v>
      </c>
      <c r="S10773" s="334">
        <v>0</v>
      </c>
      <c r="T10773" s="334">
        <v>0</v>
      </c>
      <c r="U10773" s="334">
        <v>0</v>
      </c>
      <c r="V10773" s="334">
        <v>0</v>
      </c>
      <c r="W10773" s="334">
        <v>0</v>
      </c>
      <c r="X10773" s="334">
        <v>0</v>
      </c>
      <c r="Y10773" s="334">
        <v>0</v>
      </c>
      <c r="Z10773" s="334">
        <v>0</v>
      </c>
      <c r="AA10773" s="334">
        <v>0</v>
      </c>
      <c r="AB10773" s="334">
        <v>0</v>
      </c>
      <c r="AD10773" s="334">
        <v>0</v>
      </c>
      <c r="AE10773" s="334">
        <f t="shared" si="1687"/>
        <v>0</v>
      </c>
      <c r="AF10773" s="334">
        <f t="shared" si="1688"/>
        <v>0</v>
      </c>
      <c r="AG10773" s="340">
        <f t="shared" si="1689"/>
        <v>0</v>
      </c>
      <c r="AI10773" s="340">
        <f t="shared" si="1691"/>
        <v>0</v>
      </c>
      <c r="AJ10773" s="340">
        <f t="shared" si="1691"/>
        <v>0</v>
      </c>
      <c r="AK10773" s="340">
        <f t="shared" si="1691"/>
        <v>0</v>
      </c>
      <c r="AL10773" s="340">
        <f t="shared" si="1691"/>
        <v>0</v>
      </c>
      <c r="AM10773" s="340">
        <f t="shared" si="1691"/>
        <v>0</v>
      </c>
    </row>
    <row r="10774" spans="1:39" x14ac:dyDescent="0.35">
      <c r="A10774" s="337">
        <v>32687</v>
      </c>
      <c r="B10774" s="338">
        <f t="shared" si="1684"/>
        <v>1989</v>
      </c>
      <c r="C10774" s="338">
        <f t="shared" si="1685"/>
        <v>6</v>
      </c>
      <c r="D10774" s="338">
        <f t="shared" si="1686"/>
        <v>28</v>
      </c>
      <c r="E10774" s="334">
        <v>0</v>
      </c>
      <c r="F10774" s="334">
        <v>0</v>
      </c>
      <c r="G10774" s="334">
        <v>0</v>
      </c>
      <c r="H10774" s="334">
        <v>0</v>
      </c>
      <c r="I10774" s="334">
        <v>0</v>
      </c>
      <c r="J10774" s="334">
        <v>0</v>
      </c>
      <c r="K10774" s="334">
        <v>0</v>
      </c>
      <c r="L10774" s="334">
        <v>0</v>
      </c>
      <c r="M10774" s="334">
        <v>0</v>
      </c>
      <c r="N10774" s="334">
        <v>0</v>
      </c>
      <c r="O10774" s="334">
        <v>0</v>
      </c>
      <c r="P10774" s="334">
        <v>0</v>
      </c>
      <c r="Q10774" s="334">
        <v>0</v>
      </c>
      <c r="R10774" s="334">
        <v>0</v>
      </c>
      <c r="S10774" s="334">
        <v>0</v>
      </c>
      <c r="T10774" s="334">
        <v>0</v>
      </c>
      <c r="U10774" s="334">
        <v>0</v>
      </c>
      <c r="V10774" s="334">
        <v>0</v>
      </c>
      <c r="W10774" s="334">
        <v>0</v>
      </c>
      <c r="X10774" s="334">
        <v>0</v>
      </c>
      <c r="Y10774" s="334">
        <v>0</v>
      </c>
      <c r="Z10774" s="334">
        <v>0</v>
      </c>
      <c r="AA10774" s="334">
        <v>0</v>
      </c>
      <c r="AB10774" s="334">
        <v>0</v>
      </c>
      <c r="AD10774" s="334">
        <v>0</v>
      </c>
      <c r="AE10774" s="334">
        <f t="shared" si="1687"/>
        <v>0</v>
      </c>
      <c r="AF10774" s="334">
        <f t="shared" si="1688"/>
        <v>0</v>
      </c>
      <c r="AG10774" s="340">
        <f t="shared" si="1689"/>
        <v>0</v>
      </c>
      <c r="AI10774" s="340">
        <f t="shared" si="1691"/>
        <v>0</v>
      </c>
      <c r="AJ10774" s="340">
        <f t="shared" si="1691"/>
        <v>0</v>
      </c>
      <c r="AK10774" s="340">
        <f t="shared" si="1691"/>
        <v>0</v>
      </c>
      <c r="AL10774" s="340">
        <f t="shared" si="1691"/>
        <v>0</v>
      </c>
      <c r="AM10774" s="340">
        <f t="shared" si="1691"/>
        <v>0</v>
      </c>
    </row>
    <row r="10775" spans="1:39" x14ac:dyDescent="0.35">
      <c r="A10775" s="337">
        <v>32688</v>
      </c>
      <c r="B10775" s="338">
        <f t="shared" si="1684"/>
        <v>1989</v>
      </c>
      <c r="C10775" s="338">
        <f t="shared" si="1685"/>
        <v>6</v>
      </c>
      <c r="D10775" s="338">
        <f t="shared" si="1686"/>
        <v>29</v>
      </c>
      <c r="E10775" s="334">
        <v>0</v>
      </c>
      <c r="F10775" s="334">
        <v>0</v>
      </c>
      <c r="G10775" s="334">
        <v>0</v>
      </c>
      <c r="H10775" s="334">
        <v>0</v>
      </c>
      <c r="I10775" s="334">
        <v>0</v>
      </c>
      <c r="J10775" s="334">
        <v>0</v>
      </c>
      <c r="K10775" s="334">
        <v>0</v>
      </c>
      <c r="L10775" s="334">
        <v>0</v>
      </c>
      <c r="M10775" s="334">
        <v>0</v>
      </c>
      <c r="N10775" s="334">
        <v>0</v>
      </c>
      <c r="O10775" s="334">
        <v>0</v>
      </c>
      <c r="P10775" s="334">
        <v>0</v>
      </c>
      <c r="Q10775" s="334">
        <v>0</v>
      </c>
      <c r="R10775" s="334">
        <v>0</v>
      </c>
      <c r="S10775" s="334">
        <v>0</v>
      </c>
      <c r="T10775" s="334">
        <v>0</v>
      </c>
      <c r="U10775" s="334">
        <v>0</v>
      </c>
      <c r="V10775" s="334">
        <v>0</v>
      </c>
      <c r="W10775" s="334">
        <v>0</v>
      </c>
      <c r="X10775" s="334">
        <v>0</v>
      </c>
      <c r="Y10775" s="334">
        <v>0</v>
      </c>
      <c r="Z10775" s="334">
        <v>0</v>
      </c>
      <c r="AA10775" s="334">
        <v>0</v>
      </c>
      <c r="AB10775" s="334">
        <v>0</v>
      </c>
      <c r="AD10775" s="334">
        <v>0</v>
      </c>
      <c r="AE10775" s="334">
        <f t="shared" si="1687"/>
        <v>0</v>
      </c>
      <c r="AF10775" s="334">
        <f t="shared" si="1688"/>
        <v>0</v>
      </c>
      <c r="AG10775" s="340">
        <f t="shared" si="1689"/>
        <v>0</v>
      </c>
      <c r="AI10775" s="340">
        <f t="shared" si="1691"/>
        <v>0</v>
      </c>
      <c r="AJ10775" s="340">
        <f t="shared" si="1691"/>
        <v>0</v>
      </c>
      <c r="AK10775" s="340">
        <f t="shared" si="1691"/>
        <v>0</v>
      </c>
      <c r="AL10775" s="340">
        <f t="shared" si="1691"/>
        <v>0</v>
      </c>
      <c r="AM10775" s="340">
        <f t="shared" si="1691"/>
        <v>0</v>
      </c>
    </row>
    <row r="10776" spans="1:39" x14ac:dyDescent="0.35">
      <c r="A10776" s="337">
        <v>32689</v>
      </c>
      <c r="B10776" s="338">
        <f t="shared" si="1684"/>
        <v>1989</v>
      </c>
      <c r="C10776" s="338">
        <f t="shared" si="1685"/>
        <v>6</v>
      </c>
      <c r="D10776" s="338">
        <f t="shared" si="1686"/>
        <v>30</v>
      </c>
      <c r="E10776" s="334">
        <v>0</v>
      </c>
      <c r="F10776" s="334">
        <v>0</v>
      </c>
      <c r="G10776" s="334">
        <v>0</v>
      </c>
      <c r="H10776" s="334">
        <v>0</v>
      </c>
      <c r="I10776" s="334">
        <v>0</v>
      </c>
      <c r="J10776" s="334">
        <v>0</v>
      </c>
      <c r="K10776" s="334">
        <v>0</v>
      </c>
      <c r="L10776" s="334">
        <v>0</v>
      </c>
      <c r="M10776" s="334">
        <v>0</v>
      </c>
      <c r="N10776" s="334">
        <v>0</v>
      </c>
      <c r="O10776" s="334">
        <v>0</v>
      </c>
      <c r="P10776" s="334">
        <v>0</v>
      </c>
      <c r="Q10776" s="334">
        <v>0</v>
      </c>
      <c r="R10776" s="334">
        <v>0</v>
      </c>
      <c r="S10776" s="334">
        <v>0</v>
      </c>
      <c r="T10776" s="334">
        <v>0</v>
      </c>
      <c r="U10776" s="334">
        <v>0</v>
      </c>
      <c r="V10776" s="334">
        <v>0</v>
      </c>
      <c r="W10776" s="334">
        <v>0</v>
      </c>
      <c r="X10776" s="334">
        <v>0</v>
      </c>
      <c r="Y10776" s="334">
        <v>8</v>
      </c>
      <c r="Z10776" s="334">
        <v>0.2</v>
      </c>
      <c r="AA10776" s="334">
        <v>0</v>
      </c>
      <c r="AB10776" s="334">
        <v>0</v>
      </c>
      <c r="AD10776" s="334">
        <v>8.1999999999999993</v>
      </c>
      <c r="AE10776" s="334">
        <f t="shared" si="1687"/>
        <v>8.1999999999999993</v>
      </c>
      <c r="AF10776" s="334">
        <f t="shared" si="1688"/>
        <v>8.1999999999999993</v>
      </c>
      <c r="AG10776" s="340">
        <f t="shared" si="1689"/>
        <v>0</v>
      </c>
      <c r="AI10776" s="340">
        <f t="shared" si="1691"/>
        <v>0</v>
      </c>
      <c r="AJ10776" s="340">
        <f t="shared" si="1691"/>
        <v>8.1999999999999993</v>
      </c>
      <c r="AK10776" s="340">
        <f t="shared" si="1691"/>
        <v>0</v>
      </c>
      <c r="AL10776" s="340">
        <f t="shared" si="1691"/>
        <v>0</v>
      </c>
      <c r="AM10776" s="340">
        <f t="shared" si="1691"/>
        <v>0</v>
      </c>
    </row>
    <row r="10777" spans="1:39" x14ac:dyDescent="0.35">
      <c r="A10777" s="337">
        <v>32690</v>
      </c>
      <c r="B10777" s="338">
        <f t="shared" si="1684"/>
        <v>1989</v>
      </c>
      <c r="C10777" s="338">
        <f t="shared" si="1685"/>
        <v>7</v>
      </c>
      <c r="D10777" s="338">
        <f t="shared" si="1686"/>
        <v>1</v>
      </c>
      <c r="E10777" s="334">
        <v>0</v>
      </c>
      <c r="F10777" s="334">
        <v>0</v>
      </c>
      <c r="G10777" s="334">
        <v>0</v>
      </c>
      <c r="H10777" s="334">
        <v>0</v>
      </c>
      <c r="I10777" s="334">
        <v>0</v>
      </c>
      <c r="J10777" s="334">
        <v>0</v>
      </c>
      <c r="K10777" s="334">
        <v>0</v>
      </c>
      <c r="L10777" s="334">
        <v>0</v>
      </c>
      <c r="M10777" s="334">
        <v>0</v>
      </c>
      <c r="N10777" s="334">
        <v>0</v>
      </c>
      <c r="O10777" s="334">
        <v>0</v>
      </c>
      <c r="P10777" s="334">
        <v>0</v>
      </c>
      <c r="Q10777" s="334">
        <v>0</v>
      </c>
      <c r="R10777" s="334">
        <v>0</v>
      </c>
      <c r="S10777" s="334">
        <v>0</v>
      </c>
      <c r="T10777" s="334">
        <v>0</v>
      </c>
      <c r="U10777" s="334">
        <v>0</v>
      </c>
      <c r="V10777" s="334">
        <v>0</v>
      </c>
      <c r="W10777" s="334">
        <v>0</v>
      </c>
      <c r="X10777" s="334">
        <v>0</v>
      </c>
      <c r="Y10777" s="334">
        <v>0</v>
      </c>
      <c r="Z10777" s="334">
        <v>0</v>
      </c>
      <c r="AA10777" s="334">
        <v>0</v>
      </c>
      <c r="AB10777" s="334">
        <v>0</v>
      </c>
      <c r="AD10777" s="334">
        <v>0</v>
      </c>
      <c r="AE10777" s="334">
        <f t="shared" si="1687"/>
        <v>0</v>
      </c>
      <c r="AF10777" s="334">
        <f t="shared" si="1688"/>
        <v>0</v>
      </c>
      <c r="AG10777" s="340">
        <f t="shared" si="1689"/>
        <v>0</v>
      </c>
      <c r="AI10777" s="340">
        <f t="shared" si="1691"/>
        <v>0</v>
      </c>
      <c r="AJ10777" s="340">
        <f t="shared" si="1691"/>
        <v>0</v>
      </c>
      <c r="AK10777" s="340">
        <f t="shared" si="1691"/>
        <v>0</v>
      </c>
      <c r="AL10777" s="340">
        <f t="shared" si="1691"/>
        <v>0</v>
      </c>
      <c r="AM10777" s="340">
        <f t="shared" si="1691"/>
        <v>0</v>
      </c>
    </row>
    <row r="10778" spans="1:39" x14ac:dyDescent="0.35">
      <c r="A10778" s="337">
        <v>32691</v>
      </c>
      <c r="B10778" s="338">
        <f t="shared" si="1684"/>
        <v>1989</v>
      </c>
      <c r="C10778" s="338">
        <f t="shared" si="1685"/>
        <v>7</v>
      </c>
      <c r="D10778" s="338">
        <f t="shared" si="1686"/>
        <v>2</v>
      </c>
      <c r="E10778" s="334">
        <v>0</v>
      </c>
      <c r="F10778" s="334">
        <v>0</v>
      </c>
      <c r="G10778" s="334">
        <v>0</v>
      </c>
      <c r="H10778" s="334">
        <v>0</v>
      </c>
      <c r="I10778" s="334">
        <v>0</v>
      </c>
      <c r="J10778" s="334">
        <v>0</v>
      </c>
      <c r="K10778" s="334">
        <v>0</v>
      </c>
      <c r="L10778" s="334">
        <v>0</v>
      </c>
      <c r="M10778" s="334">
        <v>0</v>
      </c>
      <c r="N10778" s="334">
        <v>0</v>
      </c>
      <c r="O10778" s="334">
        <v>0</v>
      </c>
      <c r="P10778" s="334">
        <v>0</v>
      </c>
      <c r="Q10778" s="334">
        <v>0</v>
      </c>
      <c r="R10778" s="334">
        <v>0</v>
      </c>
      <c r="S10778" s="334">
        <v>0</v>
      </c>
      <c r="T10778" s="334">
        <v>0</v>
      </c>
      <c r="U10778" s="334">
        <v>0</v>
      </c>
      <c r="V10778" s="334">
        <v>0</v>
      </c>
      <c r="W10778" s="334">
        <v>0</v>
      </c>
      <c r="X10778" s="334">
        <v>0</v>
      </c>
      <c r="Y10778" s="334">
        <v>0</v>
      </c>
      <c r="Z10778" s="334">
        <v>0</v>
      </c>
      <c r="AA10778" s="334">
        <v>0</v>
      </c>
      <c r="AB10778" s="334">
        <v>0</v>
      </c>
      <c r="AD10778" s="334">
        <v>0</v>
      </c>
      <c r="AE10778" s="334">
        <f t="shared" si="1687"/>
        <v>0</v>
      </c>
      <c r="AF10778" s="334">
        <f t="shared" si="1688"/>
        <v>0</v>
      </c>
      <c r="AG10778" s="340">
        <f t="shared" si="1689"/>
        <v>0</v>
      </c>
      <c r="AI10778" s="340">
        <f t="shared" si="1691"/>
        <v>0</v>
      </c>
      <c r="AJ10778" s="340">
        <f t="shared" si="1691"/>
        <v>0</v>
      </c>
      <c r="AK10778" s="340">
        <f t="shared" si="1691"/>
        <v>0</v>
      </c>
      <c r="AL10778" s="340">
        <f t="shared" si="1691"/>
        <v>0</v>
      </c>
      <c r="AM10778" s="340">
        <f t="shared" si="1691"/>
        <v>0</v>
      </c>
    </row>
    <row r="10779" spans="1:39" x14ac:dyDescent="0.35">
      <c r="A10779" s="337">
        <v>32692</v>
      </c>
      <c r="B10779" s="338">
        <f t="shared" si="1684"/>
        <v>1989</v>
      </c>
      <c r="C10779" s="338">
        <f t="shared" si="1685"/>
        <v>7</v>
      </c>
      <c r="D10779" s="338">
        <f t="shared" si="1686"/>
        <v>3</v>
      </c>
      <c r="E10779" s="334">
        <v>0</v>
      </c>
      <c r="F10779" s="334">
        <v>0</v>
      </c>
      <c r="G10779" s="334">
        <v>0</v>
      </c>
      <c r="H10779" s="334">
        <v>0</v>
      </c>
      <c r="I10779" s="334">
        <v>0</v>
      </c>
      <c r="J10779" s="334">
        <v>0</v>
      </c>
      <c r="K10779" s="334">
        <v>0</v>
      </c>
      <c r="L10779" s="334">
        <v>0</v>
      </c>
      <c r="M10779" s="334">
        <v>0</v>
      </c>
      <c r="N10779" s="334">
        <v>0</v>
      </c>
      <c r="O10779" s="334">
        <v>0</v>
      </c>
      <c r="P10779" s="334">
        <v>0</v>
      </c>
      <c r="Q10779" s="334">
        <v>0</v>
      </c>
      <c r="R10779" s="334">
        <v>0</v>
      </c>
      <c r="S10779" s="334">
        <v>0</v>
      </c>
      <c r="T10779" s="334">
        <v>0</v>
      </c>
      <c r="U10779" s="334">
        <v>0</v>
      </c>
      <c r="V10779" s="334">
        <v>0</v>
      </c>
      <c r="W10779" s="334">
        <v>0</v>
      </c>
      <c r="X10779" s="334">
        <v>0</v>
      </c>
      <c r="Y10779" s="334">
        <v>0</v>
      </c>
      <c r="Z10779" s="334">
        <v>0</v>
      </c>
      <c r="AA10779" s="334">
        <v>0</v>
      </c>
      <c r="AB10779" s="334">
        <v>0</v>
      </c>
      <c r="AD10779" s="334">
        <v>0</v>
      </c>
      <c r="AE10779" s="334">
        <f t="shared" si="1687"/>
        <v>0</v>
      </c>
      <c r="AF10779" s="334">
        <f t="shared" si="1688"/>
        <v>0</v>
      </c>
      <c r="AG10779" s="340">
        <f t="shared" si="1689"/>
        <v>0</v>
      </c>
      <c r="AI10779" s="340">
        <f t="shared" si="1691"/>
        <v>0</v>
      </c>
      <c r="AJ10779" s="340">
        <f t="shared" si="1691"/>
        <v>0</v>
      </c>
      <c r="AK10779" s="340">
        <f t="shared" si="1691"/>
        <v>0</v>
      </c>
      <c r="AL10779" s="340">
        <f t="shared" si="1691"/>
        <v>0</v>
      </c>
      <c r="AM10779" s="340">
        <f t="shared" si="1691"/>
        <v>0</v>
      </c>
    </row>
    <row r="10780" spans="1:39" x14ac:dyDescent="0.35">
      <c r="A10780" s="337">
        <v>32693</v>
      </c>
      <c r="B10780" s="338">
        <f t="shared" si="1684"/>
        <v>1989</v>
      </c>
      <c r="C10780" s="338">
        <f t="shared" si="1685"/>
        <v>7</v>
      </c>
      <c r="D10780" s="338">
        <f t="shared" si="1686"/>
        <v>4</v>
      </c>
      <c r="E10780" s="334">
        <v>0</v>
      </c>
      <c r="F10780" s="334">
        <v>0</v>
      </c>
      <c r="G10780" s="334">
        <v>0</v>
      </c>
      <c r="H10780" s="334">
        <v>0</v>
      </c>
      <c r="I10780" s="334">
        <v>0</v>
      </c>
      <c r="J10780" s="334">
        <v>0</v>
      </c>
      <c r="K10780" s="334">
        <v>0</v>
      </c>
      <c r="L10780" s="334">
        <v>0</v>
      </c>
      <c r="M10780" s="334">
        <v>0</v>
      </c>
      <c r="N10780" s="334">
        <v>0</v>
      </c>
      <c r="O10780" s="334">
        <v>0</v>
      </c>
      <c r="P10780" s="334">
        <v>0</v>
      </c>
      <c r="Q10780" s="334">
        <v>0</v>
      </c>
      <c r="R10780" s="334">
        <v>0</v>
      </c>
      <c r="S10780" s="334">
        <v>0</v>
      </c>
      <c r="T10780" s="334">
        <v>0</v>
      </c>
      <c r="U10780" s="334">
        <v>0</v>
      </c>
      <c r="V10780" s="334">
        <v>0</v>
      </c>
      <c r="W10780" s="334">
        <v>0</v>
      </c>
      <c r="X10780" s="334">
        <v>0</v>
      </c>
      <c r="Y10780" s="334">
        <v>0</v>
      </c>
      <c r="Z10780" s="334">
        <v>0</v>
      </c>
      <c r="AA10780" s="334">
        <v>0</v>
      </c>
      <c r="AB10780" s="334">
        <v>0</v>
      </c>
      <c r="AD10780" s="334">
        <v>0</v>
      </c>
      <c r="AE10780" s="334">
        <f t="shared" si="1687"/>
        <v>0</v>
      </c>
      <c r="AF10780" s="334">
        <f t="shared" si="1688"/>
        <v>0</v>
      </c>
      <c r="AG10780" s="340">
        <f t="shared" si="1689"/>
        <v>0</v>
      </c>
      <c r="AI10780" s="340">
        <f t="shared" si="1691"/>
        <v>0</v>
      </c>
      <c r="AJ10780" s="340">
        <f t="shared" si="1691"/>
        <v>0</v>
      </c>
      <c r="AK10780" s="340">
        <f t="shared" si="1691"/>
        <v>0</v>
      </c>
      <c r="AL10780" s="340">
        <f t="shared" si="1691"/>
        <v>0</v>
      </c>
      <c r="AM10780" s="340">
        <f t="shared" si="1691"/>
        <v>0</v>
      </c>
    </row>
    <row r="10781" spans="1:39" x14ac:dyDescent="0.35">
      <c r="A10781" s="337">
        <v>32694</v>
      </c>
      <c r="B10781" s="338">
        <f t="shared" si="1684"/>
        <v>1989</v>
      </c>
      <c r="C10781" s="338">
        <f t="shared" si="1685"/>
        <v>7</v>
      </c>
      <c r="D10781" s="338">
        <f t="shared" si="1686"/>
        <v>5</v>
      </c>
      <c r="E10781" s="334">
        <v>0</v>
      </c>
      <c r="F10781" s="334">
        <v>0</v>
      </c>
      <c r="G10781" s="334">
        <v>0</v>
      </c>
      <c r="H10781" s="334">
        <v>0</v>
      </c>
      <c r="I10781" s="334">
        <v>0</v>
      </c>
      <c r="J10781" s="334">
        <v>0</v>
      </c>
      <c r="K10781" s="334">
        <v>0</v>
      </c>
      <c r="L10781" s="334">
        <v>0</v>
      </c>
      <c r="M10781" s="334">
        <v>0</v>
      </c>
      <c r="N10781" s="334">
        <v>0</v>
      </c>
      <c r="O10781" s="334">
        <v>0</v>
      </c>
      <c r="P10781" s="334">
        <v>0</v>
      </c>
      <c r="Q10781" s="334">
        <v>0</v>
      </c>
      <c r="R10781" s="334">
        <v>0</v>
      </c>
      <c r="S10781" s="334">
        <v>0</v>
      </c>
      <c r="T10781" s="334">
        <v>0</v>
      </c>
      <c r="U10781" s="334">
        <v>0</v>
      </c>
      <c r="V10781" s="334">
        <v>0</v>
      </c>
      <c r="W10781" s="334">
        <v>0</v>
      </c>
      <c r="X10781" s="334">
        <v>0</v>
      </c>
      <c r="Y10781" s="334">
        <v>0</v>
      </c>
      <c r="Z10781" s="334">
        <v>0</v>
      </c>
      <c r="AA10781" s="334">
        <v>0</v>
      </c>
      <c r="AB10781" s="334">
        <v>0</v>
      </c>
      <c r="AD10781" s="334">
        <v>0</v>
      </c>
      <c r="AE10781" s="334">
        <f t="shared" si="1687"/>
        <v>0</v>
      </c>
      <c r="AF10781" s="334">
        <f t="shared" si="1688"/>
        <v>0</v>
      </c>
      <c r="AG10781" s="340">
        <f t="shared" si="1689"/>
        <v>0</v>
      </c>
      <c r="AI10781" s="340">
        <f t="shared" si="1691"/>
        <v>0</v>
      </c>
      <c r="AJ10781" s="340">
        <f t="shared" si="1691"/>
        <v>0</v>
      </c>
      <c r="AK10781" s="340">
        <f t="shared" si="1691"/>
        <v>0</v>
      </c>
      <c r="AL10781" s="340">
        <f t="shared" si="1691"/>
        <v>0</v>
      </c>
      <c r="AM10781" s="340">
        <f t="shared" si="1691"/>
        <v>0</v>
      </c>
    </row>
    <row r="10782" spans="1:39" x14ac:dyDescent="0.35">
      <c r="A10782" s="337">
        <v>32695</v>
      </c>
      <c r="B10782" s="338">
        <f t="shared" si="1684"/>
        <v>1989</v>
      </c>
      <c r="C10782" s="338">
        <f t="shared" si="1685"/>
        <v>7</v>
      </c>
      <c r="D10782" s="338">
        <f t="shared" si="1686"/>
        <v>6</v>
      </c>
      <c r="E10782" s="334">
        <v>0</v>
      </c>
      <c r="F10782" s="334">
        <v>0</v>
      </c>
      <c r="G10782" s="334">
        <v>0</v>
      </c>
      <c r="H10782" s="334">
        <v>0</v>
      </c>
      <c r="I10782" s="334">
        <v>0</v>
      </c>
      <c r="J10782" s="334">
        <v>0</v>
      </c>
      <c r="K10782" s="334">
        <v>0</v>
      </c>
      <c r="L10782" s="334">
        <v>0</v>
      </c>
      <c r="M10782" s="334">
        <v>0</v>
      </c>
      <c r="N10782" s="334">
        <v>0</v>
      </c>
      <c r="O10782" s="334">
        <v>0</v>
      </c>
      <c r="P10782" s="334">
        <v>0</v>
      </c>
      <c r="Q10782" s="334">
        <v>0</v>
      </c>
      <c r="R10782" s="334">
        <v>0</v>
      </c>
      <c r="S10782" s="334">
        <v>0</v>
      </c>
      <c r="T10782" s="334">
        <v>0</v>
      </c>
      <c r="U10782" s="334">
        <v>0</v>
      </c>
      <c r="V10782" s="334">
        <v>0</v>
      </c>
      <c r="W10782" s="334">
        <v>0</v>
      </c>
      <c r="X10782" s="334">
        <v>0</v>
      </c>
      <c r="Y10782" s="334">
        <v>0</v>
      </c>
      <c r="Z10782" s="334">
        <v>0</v>
      </c>
      <c r="AA10782" s="334">
        <v>0</v>
      </c>
      <c r="AB10782" s="334">
        <v>0</v>
      </c>
      <c r="AD10782" s="334">
        <v>0</v>
      </c>
      <c r="AE10782" s="334">
        <f t="shared" si="1687"/>
        <v>0</v>
      </c>
      <c r="AF10782" s="334">
        <f t="shared" si="1688"/>
        <v>0</v>
      </c>
      <c r="AG10782" s="340">
        <f t="shared" si="1689"/>
        <v>0</v>
      </c>
      <c r="AI10782" s="340">
        <f t="shared" si="1691"/>
        <v>0</v>
      </c>
      <c r="AJ10782" s="340">
        <f t="shared" si="1691"/>
        <v>0</v>
      </c>
      <c r="AK10782" s="340">
        <f t="shared" si="1691"/>
        <v>0</v>
      </c>
      <c r="AL10782" s="340">
        <f t="shared" si="1691"/>
        <v>0</v>
      </c>
      <c r="AM10782" s="340">
        <f t="shared" si="1691"/>
        <v>0</v>
      </c>
    </row>
    <row r="10783" spans="1:39" x14ac:dyDescent="0.35">
      <c r="A10783" s="337">
        <v>32696</v>
      </c>
      <c r="B10783" s="338">
        <f t="shared" si="1684"/>
        <v>1989</v>
      </c>
      <c r="C10783" s="338">
        <f t="shared" si="1685"/>
        <v>7</v>
      </c>
      <c r="D10783" s="338">
        <f t="shared" si="1686"/>
        <v>7</v>
      </c>
      <c r="E10783" s="334">
        <v>0</v>
      </c>
      <c r="F10783" s="334">
        <v>0</v>
      </c>
      <c r="G10783" s="334">
        <v>0</v>
      </c>
      <c r="H10783" s="334">
        <v>0</v>
      </c>
      <c r="I10783" s="334">
        <v>0</v>
      </c>
      <c r="J10783" s="334">
        <v>0</v>
      </c>
      <c r="K10783" s="334">
        <v>0</v>
      </c>
      <c r="L10783" s="334">
        <v>0</v>
      </c>
      <c r="M10783" s="334">
        <v>0</v>
      </c>
      <c r="N10783" s="334">
        <v>0</v>
      </c>
      <c r="O10783" s="334">
        <v>0</v>
      </c>
      <c r="P10783" s="334">
        <v>0</v>
      </c>
      <c r="Q10783" s="334">
        <v>0</v>
      </c>
      <c r="R10783" s="334">
        <v>0</v>
      </c>
      <c r="S10783" s="334">
        <v>0</v>
      </c>
      <c r="T10783" s="334">
        <v>0</v>
      </c>
      <c r="U10783" s="334">
        <v>0</v>
      </c>
      <c r="V10783" s="334">
        <v>0</v>
      </c>
      <c r="W10783" s="334">
        <v>0</v>
      </c>
      <c r="X10783" s="334">
        <v>0</v>
      </c>
      <c r="Y10783" s="334">
        <v>0</v>
      </c>
      <c r="Z10783" s="334">
        <v>0</v>
      </c>
      <c r="AA10783" s="334">
        <v>0</v>
      </c>
      <c r="AB10783" s="334">
        <v>0</v>
      </c>
      <c r="AD10783" s="334">
        <v>0</v>
      </c>
      <c r="AE10783" s="334">
        <f t="shared" si="1687"/>
        <v>0</v>
      </c>
      <c r="AF10783" s="334">
        <f t="shared" si="1688"/>
        <v>0</v>
      </c>
      <c r="AG10783" s="340">
        <f t="shared" si="1689"/>
        <v>0</v>
      </c>
      <c r="AI10783" s="340">
        <f t="shared" si="1691"/>
        <v>0</v>
      </c>
      <c r="AJ10783" s="340">
        <f t="shared" si="1691"/>
        <v>0</v>
      </c>
      <c r="AK10783" s="340">
        <f t="shared" si="1691"/>
        <v>0</v>
      </c>
      <c r="AL10783" s="340">
        <f t="shared" si="1691"/>
        <v>0</v>
      </c>
      <c r="AM10783" s="340">
        <f t="shared" si="1691"/>
        <v>0</v>
      </c>
    </row>
    <row r="10784" spans="1:39" x14ac:dyDescent="0.35">
      <c r="A10784" s="337">
        <v>32697</v>
      </c>
      <c r="B10784" s="338">
        <f t="shared" si="1684"/>
        <v>1989</v>
      </c>
      <c r="C10784" s="338">
        <f t="shared" si="1685"/>
        <v>7</v>
      </c>
      <c r="D10784" s="338">
        <f t="shared" si="1686"/>
        <v>8</v>
      </c>
      <c r="E10784" s="334">
        <v>0</v>
      </c>
      <c r="F10784" s="334">
        <v>0</v>
      </c>
      <c r="G10784" s="334">
        <v>0</v>
      </c>
      <c r="H10784" s="334">
        <v>0</v>
      </c>
      <c r="I10784" s="334">
        <v>0</v>
      </c>
      <c r="J10784" s="334">
        <v>0</v>
      </c>
      <c r="K10784" s="334">
        <v>0</v>
      </c>
      <c r="L10784" s="334">
        <v>0</v>
      </c>
      <c r="M10784" s="334">
        <v>0</v>
      </c>
      <c r="N10784" s="334">
        <v>0</v>
      </c>
      <c r="O10784" s="334">
        <v>0</v>
      </c>
      <c r="P10784" s="334">
        <v>0</v>
      </c>
      <c r="Q10784" s="334">
        <v>0</v>
      </c>
      <c r="R10784" s="334">
        <v>0</v>
      </c>
      <c r="S10784" s="334">
        <v>0</v>
      </c>
      <c r="T10784" s="334">
        <v>0</v>
      </c>
      <c r="U10784" s="334">
        <v>0</v>
      </c>
      <c r="V10784" s="334">
        <v>0</v>
      </c>
      <c r="W10784" s="334">
        <v>0</v>
      </c>
      <c r="X10784" s="334">
        <v>0</v>
      </c>
      <c r="Y10784" s="334">
        <v>0</v>
      </c>
      <c r="Z10784" s="334">
        <v>0</v>
      </c>
      <c r="AA10784" s="334">
        <v>0</v>
      </c>
      <c r="AB10784" s="334">
        <v>0</v>
      </c>
      <c r="AD10784" s="334">
        <v>0</v>
      </c>
      <c r="AE10784" s="334">
        <f t="shared" si="1687"/>
        <v>0</v>
      </c>
      <c r="AF10784" s="334">
        <f t="shared" si="1688"/>
        <v>0</v>
      </c>
      <c r="AG10784" s="340">
        <f t="shared" si="1689"/>
        <v>0</v>
      </c>
      <c r="AI10784" s="340">
        <f t="shared" si="1691"/>
        <v>0</v>
      </c>
      <c r="AJ10784" s="340">
        <f t="shared" si="1691"/>
        <v>0</v>
      </c>
      <c r="AK10784" s="340">
        <f t="shared" si="1691"/>
        <v>0</v>
      </c>
      <c r="AL10784" s="340">
        <f t="shared" si="1691"/>
        <v>0</v>
      </c>
      <c r="AM10784" s="340">
        <f t="shared" si="1691"/>
        <v>0</v>
      </c>
    </row>
    <row r="10785" spans="1:39" x14ac:dyDescent="0.35">
      <c r="A10785" s="337">
        <v>32698</v>
      </c>
      <c r="B10785" s="338">
        <f t="shared" si="1684"/>
        <v>1989</v>
      </c>
      <c r="C10785" s="338">
        <f t="shared" si="1685"/>
        <v>7</v>
      </c>
      <c r="D10785" s="338">
        <f t="shared" si="1686"/>
        <v>9</v>
      </c>
      <c r="E10785" s="334">
        <v>0</v>
      </c>
      <c r="F10785" s="334">
        <v>0</v>
      </c>
      <c r="G10785" s="334">
        <v>0</v>
      </c>
      <c r="H10785" s="334">
        <v>0</v>
      </c>
      <c r="I10785" s="334">
        <v>0</v>
      </c>
      <c r="J10785" s="334">
        <v>0</v>
      </c>
      <c r="K10785" s="334">
        <v>0</v>
      </c>
      <c r="L10785" s="334">
        <v>0</v>
      </c>
      <c r="M10785" s="334">
        <v>0</v>
      </c>
      <c r="N10785" s="334">
        <v>0</v>
      </c>
      <c r="O10785" s="334">
        <v>0</v>
      </c>
      <c r="P10785" s="334">
        <v>0</v>
      </c>
      <c r="Q10785" s="334">
        <v>0</v>
      </c>
      <c r="R10785" s="334">
        <v>0</v>
      </c>
      <c r="S10785" s="334">
        <v>0</v>
      </c>
      <c r="T10785" s="334">
        <v>0</v>
      </c>
      <c r="U10785" s="334">
        <v>0</v>
      </c>
      <c r="V10785" s="334">
        <v>0</v>
      </c>
      <c r="W10785" s="334">
        <v>0</v>
      </c>
      <c r="X10785" s="334">
        <v>0</v>
      </c>
      <c r="Y10785" s="334">
        <v>0</v>
      </c>
      <c r="Z10785" s="334">
        <v>0</v>
      </c>
      <c r="AA10785" s="334">
        <v>0</v>
      </c>
      <c r="AB10785" s="334">
        <v>0</v>
      </c>
      <c r="AD10785" s="334">
        <v>0</v>
      </c>
      <c r="AE10785" s="334">
        <f t="shared" si="1687"/>
        <v>0</v>
      </c>
      <c r="AF10785" s="334">
        <f t="shared" si="1688"/>
        <v>0</v>
      </c>
      <c r="AG10785" s="340">
        <f t="shared" si="1689"/>
        <v>0</v>
      </c>
      <c r="AI10785" s="340">
        <f t="shared" si="1691"/>
        <v>0</v>
      </c>
      <c r="AJ10785" s="340">
        <f t="shared" si="1691"/>
        <v>0</v>
      </c>
      <c r="AK10785" s="340">
        <f t="shared" si="1691"/>
        <v>0</v>
      </c>
      <c r="AL10785" s="340">
        <f t="shared" si="1691"/>
        <v>0</v>
      </c>
      <c r="AM10785" s="340">
        <f t="shared" si="1691"/>
        <v>0</v>
      </c>
    </row>
    <row r="10786" spans="1:39" x14ac:dyDescent="0.35">
      <c r="A10786" s="337">
        <v>32699</v>
      </c>
      <c r="B10786" s="338">
        <f t="shared" si="1684"/>
        <v>1989</v>
      </c>
      <c r="C10786" s="338">
        <f t="shared" si="1685"/>
        <v>7</v>
      </c>
      <c r="D10786" s="338">
        <f t="shared" si="1686"/>
        <v>10</v>
      </c>
      <c r="E10786" s="334">
        <v>0</v>
      </c>
      <c r="F10786" s="334">
        <v>0</v>
      </c>
      <c r="G10786" s="334">
        <v>0</v>
      </c>
      <c r="H10786" s="334">
        <v>0.2</v>
      </c>
      <c r="I10786" s="334">
        <v>0.4</v>
      </c>
      <c r="J10786" s="334">
        <v>0</v>
      </c>
      <c r="K10786" s="334">
        <v>0</v>
      </c>
      <c r="L10786" s="334">
        <v>1.2</v>
      </c>
      <c r="M10786" s="334">
        <v>1.6</v>
      </c>
      <c r="N10786" s="334">
        <v>7.4</v>
      </c>
      <c r="O10786" s="334">
        <v>3.7</v>
      </c>
      <c r="P10786" s="334">
        <v>3.5</v>
      </c>
      <c r="Q10786" s="334">
        <v>1.4</v>
      </c>
      <c r="R10786" s="334">
        <v>1.4</v>
      </c>
      <c r="S10786" s="334">
        <v>0.6</v>
      </c>
      <c r="T10786" s="334">
        <v>0</v>
      </c>
      <c r="U10786" s="334">
        <v>0</v>
      </c>
      <c r="V10786" s="334">
        <v>0</v>
      </c>
      <c r="W10786" s="334">
        <v>0</v>
      </c>
      <c r="X10786" s="334">
        <v>0</v>
      </c>
      <c r="Y10786" s="334">
        <v>0</v>
      </c>
      <c r="Z10786" s="334">
        <v>0</v>
      </c>
      <c r="AA10786" s="334">
        <v>0</v>
      </c>
      <c r="AB10786" s="334">
        <v>0</v>
      </c>
      <c r="AD10786" s="334">
        <v>21.4</v>
      </c>
      <c r="AE10786" s="334">
        <f t="shared" si="1687"/>
        <v>21.4</v>
      </c>
      <c r="AF10786" s="334">
        <f t="shared" si="1688"/>
        <v>21.4</v>
      </c>
      <c r="AG10786" s="340">
        <f t="shared" si="1689"/>
        <v>0</v>
      </c>
      <c r="AI10786" s="340">
        <f t="shared" si="1691"/>
        <v>0</v>
      </c>
      <c r="AJ10786" s="340">
        <f t="shared" si="1691"/>
        <v>0</v>
      </c>
      <c r="AK10786" s="340">
        <f t="shared" si="1691"/>
        <v>21.4</v>
      </c>
      <c r="AL10786" s="340">
        <f t="shared" si="1691"/>
        <v>0</v>
      </c>
      <c r="AM10786" s="340">
        <f t="shared" si="1691"/>
        <v>0</v>
      </c>
    </row>
    <row r="10787" spans="1:39" x14ac:dyDescent="0.35">
      <c r="A10787" s="337">
        <v>32700</v>
      </c>
      <c r="B10787" s="338">
        <f t="shared" si="1684"/>
        <v>1989</v>
      </c>
      <c r="C10787" s="338">
        <f t="shared" si="1685"/>
        <v>7</v>
      </c>
      <c r="D10787" s="338">
        <f t="shared" si="1686"/>
        <v>11</v>
      </c>
      <c r="E10787" s="334">
        <v>0</v>
      </c>
      <c r="F10787" s="334">
        <v>0</v>
      </c>
      <c r="G10787" s="334">
        <v>0</v>
      </c>
      <c r="H10787" s="334">
        <v>0</v>
      </c>
      <c r="I10787" s="334">
        <v>0</v>
      </c>
      <c r="J10787" s="334">
        <v>0</v>
      </c>
      <c r="K10787" s="334">
        <v>0.1</v>
      </c>
      <c r="L10787" s="334">
        <v>0</v>
      </c>
      <c r="M10787" s="334">
        <v>0</v>
      </c>
      <c r="N10787" s="334">
        <v>0</v>
      </c>
      <c r="O10787" s="334">
        <v>0</v>
      </c>
      <c r="P10787" s="334">
        <v>0</v>
      </c>
      <c r="Q10787" s="334">
        <v>0</v>
      </c>
      <c r="R10787" s="334">
        <v>0</v>
      </c>
      <c r="S10787" s="334">
        <v>0</v>
      </c>
      <c r="T10787" s="334">
        <v>0</v>
      </c>
      <c r="U10787" s="334">
        <v>0</v>
      </c>
      <c r="V10787" s="334">
        <v>0</v>
      </c>
      <c r="W10787" s="334">
        <v>0.1</v>
      </c>
      <c r="X10787" s="334">
        <v>0</v>
      </c>
      <c r="Y10787" s="334">
        <v>0</v>
      </c>
      <c r="Z10787" s="334">
        <v>0</v>
      </c>
      <c r="AA10787" s="334">
        <v>0</v>
      </c>
      <c r="AB10787" s="334">
        <v>0</v>
      </c>
      <c r="AD10787" s="334">
        <v>0.2</v>
      </c>
      <c r="AE10787" s="334">
        <f t="shared" si="1687"/>
        <v>0.2</v>
      </c>
      <c r="AF10787" s="334">
        <f t="shared" si="1688"/>
        <v>0.2</v>
      </c>
      <c r="AG10787" s="340">
        <f t="shared" si="1689"/>
        <v>0</v>
      </c>
      <c r="AI10787" s="340">
        <f t="shared" si="1691"/>
        <v>0</v>
      </c>
      <c r="AJ10787" s="340">
        <f t="shared" si="1691"/>
        <v>0</v>
      </c>
      <c r="AK10787" s="340">
        <f t="shared" si="1691"/>
        <v>0.2</v>
      </c>
      <c r="AL10787" s="340">
        <f t="shared" si="1691"/>
        <v>0</v>
      </c>
      <c r="AM10787" s="340">
        <f t="shared" si="1691"/>
        <v>0</v>
      </c>
    </row>
    <row r="10788" spans="1:39" x14ac:dyDescent="0.35">
      <c r="A10788" s="337">
        <v>32701</v>
      </c>
      <c r="B10788" s="338">
        <f t="shared" si="1684"/>
        <v>1989</v>
      </c>
      <c r="C10788" s="338">
        <f t="shared" si="1685"/>
        <v>7</v>
      </c>
      <c r="D10788" s="338">
        <f t="shared" si="1686"/>
        <v>12</v>
      </c>
      <c r="E10788" s="334">
        <v>0</v>
      </c>
      <c r="F10788" s="334">
        <v>0</v>
      </c>
      <c r="G10788" s="334">
        <v>0</v>
      </c>
      <c r="H10788" s="334">
        <v>0</v>
      </c>
      <c r="I10788" s="334">
        <v>0</v>
      </c>
      <c r="J10788" s="334">
        <v>0</v>
      </c>
      <c r="K10788" s="334">
        <v>0</v>
      </c>
      <c r="L10788" s="334">
        <v>0</v>
      </c>
      <c r="M10788" s="334">
        <v>0</v>
      </c>
      <c r="N10788" s="334">
        <v>0</v>
      </c>
      <c r="O10788" s="334">
        <v>0</v>
      </c>
      <c r="P10788" s="334">
        <v>0</v>
      </c>
      <c r="Q10788" s="334">
        <v>0</v>
      </c>
      <c r="R10788" s="334">
        <v>0</v>
      </c>
      <c r="S10788" s="334">
        <v>0</v>
      </c>
      <c r="T10788" s="334">
        <v>0</v>
      </c>
      <c r="U10788" s="334">
        <v>0</v>
      </c>
      <c r="V10788" s="334">
        <v>0</v>
      </c>
      <c r="W10788" s="334">
        <v>0</v>
      </c>
      <c r="X10788" s="334">
        <v>0</v>
      </c>
      <c r="Y10788" s="334">
        <v>0</v>
      </c>
      <c r="Z10788" s="334">
        <v>0</v>
      </c>
      <c r="AA10788" s="334">
        <v>0</v>
      </c>
      <c r="AB10788" s="334">
        <v>0</v>
      </c>
      <c r="AD10788" s="334">
        <v>0</v>
      </c>
      <c r="AE10788" s="334">
        <f t="shared" si="1687"/>
        <v>0</v>
      </c>
      <c r="AF10788" s="334">
        <f t="shared" si="1688"/>
        <v>0</v>
      </c>
      <c r="AG10788" s="340">
        <f t="shared" si="1689"/>
        <v>0</v>
      </c>
      <c r="AI10788" s="340">
        <f t="shared" ref="AI10788:AM10803" si="1692">IF($C10788=AI$1,$AF10788,0)</f>
        <v>0</v>
      </c>
      <c r="AJ10788" s="340">
        <f t="shared" si="1692"/>
        <v>0</v>
      </c>
      <c r="AK10788" s="340">
        <f t="shared" si="1692"/>
        <v>0</v>
      </c>
      <c r="AL10788" s="340">
        <f t="shared" si="1692"/>
        <v>0</v>
      </c>
      <c r="AM10788" s="340">
        <f t="shared" si="1692"/>
        <v>0</v>
      </c>
    </row>
    <row r="10789" spans="1:39" x14ac:dyDescent="0.35">
      <c r="A10789" s="337">
        <v>32702</v>
      </c>
      <c r="B10789" s="338">
        <f t="shared" si="1684"/>
        <v>1989</v>
      </c>
      <c r="C10789" s="338">
        <f t="shared" si="1685"/>
        <v>7</v>
      </c>
      <c r="D10789" s="338">
        <f t="shared" si="1686"/>
        <v>13</v>
      </c>
      <c r="E10789" s="334">
        <v>0</v>
      </c>
      <c r="F10789" s="334">
        <v>0</v>
      </c>
      <c r="G10789" s="334">
        <v>0</v>
      </c>
      <c r="H10789" s="334">
        <v>0</v>
      </c>
      <c r="I10789" s="334">
        <v>0</v>
      </c>
      <c r="J10789" s="334">
        <v>0</v>
      </c>
      <c r="K10789" s="334">
        <v>0</v>
      </c>
      <c r="L10789" s="334">
        <v>0</v>
      </c>
      <c r="M10789" s="334">
        <v>0</v>
      </c>
      <c r="N10789" s="334">
        <v>0</v>
      </c>
      <c r="O10789" s="334">
        <v>0</v>
      </c>
      <c r="P10789" s="334">
        <v>0</v>
      </c>
      <c r="Q10789" s="334">
        <v>0</v>
      </c>
      <c r="R10789" s="334">
        <v>0</v>
      </c>
      <c r="S10789" s="334">
        <v>0</v>
      </c>
      <c r="T10789" s="334">
        <v>0</v>
      </c>
      <c r="U10789" s="334">
        <v>0</v>
      </c>
      <c r="V10789" s="334">
        <v>0</v>
      </c>
      <c r="W10789" s="334">
        <v>0</v>
      </c>
      <c r="X10789" s="334">
        <v>0</v>
      </c>
      <c r="Y10789" s="334">
        <v>0</v>
      </c>
      <c r="Z10789" s="334">
        <v>0</v>
      </c>
      <c r="AA10789" s="334">
        <v>0</v>
      </c>
      <c r="AB10789" s="334">
        <v>0</v>
      </c>
      <c r="AD10789" s="334">
        <v>0</v>
      </c>
      <c r="AE10789" s="334">
        <f t="shared" si="1687"/>
        <v>0</v>
      </c>
      <c r="AF10789" s="334">
        <f t="shared" si="1688"/>
        <v>0</v>
      </c>
      <c r="AG10789" s="340">
        <f t="shared" si="1689"/>
        <v>0</v>
      </c>
      <c r="AI10789" s="340">
        <f t="shared" si="1692"/>
        <v>0</v>
      </c>
      <c r="AJ10789" s="340">
        <f t="shared" si="1692"/>
        <v>0</v>
      </c>
      <c r="AK10789" s="340">
        <f t="shared" si="1692"/>
        <v>0</v>
      </c>
      <c r="AL10789" s="340">
        <f t="shared" si="1692"/>
        <v>0</v>
      </c>
      <c r="AM10789" s="340">
        <f t="shared" si="1692"/>
        <v>0</v>
      </c>
    </row>
    <row r="10790" spans="1:39" x14ac:dyDescent="0.35">
      <c r="A10790" s="337">
        <v>32703</v>
      </c>
      <c r="B10790" s="338">
        <f t="shared" si="1684"/>
        <v>1989</v>
      </c>
      <c r="C10790" s="338">
        <f t="shared" si="1685"/>
        <v>7</v>
      </c>
      <c r="D10790" s="338">
        <f t="shared" si="1686"/>
        <v>14</v>
      </c>
      <c r="E10790" s="334">
        <v>0</v>
      </c>
      <c r="F10790" s="334">
        <v>0</v>
      </c>
      <c r="G10790" s="334">
        <v>0</v>
      </c>
      <c r="H10790" s="334">
        <v>0</v>
      </c>
      <c r="I10790" s="334">
        <v>0</v>
      </c>
      <c r="J10790" s="334">
        <v>0</v>
      </c>
      <c r="K10790" s="334">
        <v>0</v>
      </c>
      <c r="L10790" s="334">
        <v>0</v>
      </c>
      <c r="M10790" s="334">
        <v>0</v>
      </c>
      <c r="N10790" s="334">
        <v>0</v>
      </c>
      <c r="O10790" s="334">
        <v>0</v>
      </c>
      <c r="P10790" s="334">
        <v>0</v>
      </c>
      <c r="Q10790" s="334">
        <v>0</v>
      </c>
      <c r="R10790" s="334">
        <v>0</v>
      </c>
      <c r="S10790" s="334">
        <v>0</v>
      </c>
      <c r="T10790" s="334">
        <v>0</v>
      </c>
      <c r="U10790" s="334">
        <v>0</v>
      </c>
      <c r="V10790" s="334">
        <v>0</v>
      </c>
      <c r="W10790" s="334">
        <v>0</v>
      </c>
      <c r="X10790" s="334">
        <v>0</v>
      </c>
      <c r="Y10790" s="334">
        <v>0</v>
      </c>
      <c r="Z10790" s="334">
        <v>0</v>
      </c>
      <c r="AA10790" s="334">
        <v>0</v>
      </c>
      <c r="AB10790" s="334">
        <v>0</v>
      </c>
      <c r="AD10790" s="334">
        <v>0</v>
      </c>
      <c r="AE10790" s="334">
        <f t="shared" si="1687"/>
        <v>0</v>
      </c>
      <c r="AF10790" s="334">
        <f t="shared" si="1688"/>
        <v>0</v>
      </c>
      <c r="AG10790" s="340">
        <f t="shared" si="1689"/>
        <v>0</v>
      </c>
      <c r="AI10790" s="340">
        <f t="shared" si="1692"/>
        <v>0</v>
      </c>
      <c r="AJ10790" s="340">
        <f t="shared" si="1692"/>
        <v>0</v>
      </c>
      <c r="AK10790" s="340">
        <f t="shared" si="1692"/>
        <v>0</v>
      </c>
      <c r="AL10790" s="340">
        <f t="shared" si="1692"/>
        <v>0</v>
      </c>
      <c r="AM10790" s="340">
        <f t="shared" si="1692"/>
        <v>0</v>
      </c>
    </row>
    <row r="10791" spans="1:39" x14ac:dyDescent="0.35">
      <c r="A10791" s="337">
        <v>32704</v>
      </c>
      <c r="B10791" s="338">
        <f t="shared" si="1684"/>
        <v>1989</v>
      </c>
      <c r="C10791" s="338">
        <f t="shared" si="1685"/>
        <v>7</v>
      </c>
      <c r="D10791" s="338">
        <f t="shared" si="1686"/>
        <v>15</v>
      </c>
      <c r="E10791" s="334">
        <v>0</v>
      </c>
      <c r="F10791" s="334">
        <v>0</v>
      </c>
      <c r="G10791" s="334">
        <v>0</v>
      </c>
      <c r="H10791" s="334">
        <v>0</v>
      </c>
      <c r="I10791" s="334">
        <v>0</v>
      </c>
      <c r="J10791" s="334">
        <v>0</v>
      </c>
      <c r="K10791" s="334">
        <v>0</v>
      </c>
      <c r="L10791" s="334">
        <v>0</v>
      </c>
      <c r="M10791" s="334">
        <v>0</v>
      </c>
      <c r="N10791" s="334">
        <v>0</v>
      </c>
      <c r="O10791" s="334">
        <v>0</v>
      </c>
      <c r="P10791" s="334">
        <v>0</v>
      </c>
      <c r="Q10791" s="334">
        <v>0</v>
      </c>
      <c r="R10791" s="334">
        <v>0</v>
      </c>
      <c r="S10791" s="334">
        <v>0</v>
      </c>
      <c r="T10791" s="334">
        <v>0</v>
      </c>
      <c r="U10791" s="334">
        <v>0</v>
      </c>
      <c r="V10791" s="334">
        <v>0</v>
      </c>
      <c r="W10791" s="334">
        <v>0</v>
      </c>
      <c r="X10791" s="334">
        <v>0</v>
      </c>
      <c r="Y10791" s="334">
        <v>0</v>
      </c>
      <c r="Z10791" s="334">
        <v>0</v>
      </c>
      <c r="AA10791" s="334">
        <v>0</v>
      </c>
      <c r="AB10791" s="334">
        <v>0</v>
      </c>
      <c r="AD10791" s="334">
        <v>0</v>
      </c>
      <c r="AE10791" s="334">
        <f t="shared" si="1687"/>
        <v>0</v>
      </c>
      <c r="AF10791" s="334">
        <f t="shared" si="1688"/>
        <v>0</v>
      </c>
      <c r="AG10791" s="340">
        <f t="shared" si="1689"/>
        <v>0</v>
      </c>
      <c r="AI10791" s="340">
        <f t="shared" si="1692"/>
        <v>0</v>
      </c>
      <c r="AJ10791" s="340">
        <f t="shared" si="1692"/>
        <v>0</v>
      </c>
      <c r="AK10791" s="340">
        <f t="shared" si="1692"/>
        <v>0</v>
      </c>
      <c r="AL10791" s="340">
        <f t="shared" si="1692"/>
        <v>0</v>
      </c>
      <c r="AM10791" s="340">
        <f t="shared" si="1692"/>
        <v>0</v>
      </c>
    </row>
    <row r="10792" spans="1:39" x14ac:dyDescent="0.35">
      <c r="A10792" s="337">
        <v>32705</v>
      </c>
      <c r="B10792" s="338">
        <f t="shared" si="1684"/>
        <v>1989</v>
      </c>
      <c r="C10792" s="338">
        <f t="shared" si="1685"/>
        <v>7</v>
      </c>
      <c r="D10792" s="338">
        <f t="shared" si="1686"/>
        <v>16</v>
      </c>
      <c r="E10792" s="334">
        <v>0</v>
      </c>
      <c r="F10792" s="334">
        <v>0</v>
      </c>
      <c r="G10792" s="334">
        <v>0</v>
      </c>
      <c r="H10792" s="334">
        <v>0</v>
      </c>
      <c r="I10792" s="334">
        <v>0</v>
      </c>
      <c r="J10792" s="334">
        <v>0</v>
      </c>
      <c r="K10792" s="334">
        <v>0</v>
      </c>
      <c r="L10792" s="334">
        <v>0</v>
      </c>
      <c r="M10792" s="334">
        <v>0.5</v>
      </c>
      <c r="N10792" s="334">
        <v>3</v>
      </c>
      <c r="O10792" s="334">
        <v>0.8</v>
      </c>
      <c r="P10792" s="334">
        <v>0</v>
      </c>
      <c r="Q10792" s="334">
        <v>0</v>
      </c>
      <c r="R10792" s="334">
        <v>0</v>
      </c>
      <c r="S10792" s="334">
        <v>0</v>
      </c>
      <c r="T10792" s="334">
        <v>0</v>
      </c>
      <c r="U10792" s="334">
        <v>1.3</v>
      </c>
      <c r="V10792" s="334">
        <v>0</v>
      </c>
      <c r="W10792" s="334">
        <v>0</v>
      </c>
      <c r="X10792" s="334">
        <v>0</v>
      </c>
      <c r="Y10792" s="334">
        <v>0</v>
      </c>
      <c r="Z10792" s="334">
        <v>0</v>
      </c>
      <c r="AA10792" s="334">
        <v>0</v>
      </c>
      <c r="AB10792" s="334">
        <v>0</v>
      </c>
      <c r="AD10792" s="334">
        <v>5.6</v>
      </c>
      <c r="AE10792" s="334">
        <f t="shared" si="1687"/>
        <v>5.6</v>
      </c>
      <c r="AF10792" s="334">
        <f t="shared" si="1688"/>
        <v>5.6</v>
      </c>
      <c r="AG10792" s="340">
        <f t="shared" si="1689"/>
        <v>0</v>
      </c>
      <c r="AI10792" s="340">
        <f t="shared" si="1692"/>
        <v>0</v>
      </c>
      <c r="AJ10792" s="340">
        <f t="shared" si="1692"/>
        <v>0</v>
      </c>
      <c r="AK10792" s="340">
        <f t="shared" si="1692"/>
        <v>5.6</v>
      </c>
      <c r="AL10792" s="340">
        <f t="shared" si="1692"/>
        <v>0</v>
      </c>
      <c r="AM10792" s="340">
        <f t="shared" si="1692"/>
        <v>0</v>
      </c>
    </row>
    <row r="10793" spans="1:39" x14ac:dyDescent="0.35">
      <c r="A10793" s="337">
        <v>32706</v>
      </c>
      <c r="B10793" s="338">
        <f t="shared" si="1684"/>
        <v>1989</v>
      </c>
      <c r="C10793" s="338">
        <f t="shared" si="1685"/>
        <v>7</v>
      </c>
      <c r="D10793" s="338">
        <f t="shared" si="1686"/>
        <v>17</v>
      </c>
      <c r="E10793" s="334">
        <v>0</v>
      </c>
      <c r="F10793" s="334">
        <v>0</v>
      </c>
      <c r="G10793" s="334">
        <v>0</v>
      </c>
      <c r="H10793" s="334">
        <v>0</v>
      </c>
      <c r="I10793" s="334">
        <v>0</v>
      </c>
      <c r="J10793" s="334">
        <v>0</v>
      </c>
      <c r="K10793" s="334">
        <v>0</v>
      </c>
      <c r="L10793" s="334">
        <v>0</v>
      </c>
      <c r="M10793" s="334">
        <v>0</v>
      </c>
      <c r="N10793" s="334">
        <v>0</v>
      </c>
      <c r="O10793" s="334">
        <v>0</v>
      </c>
      <c r="P10793" s="334">
        <v>0</v>
      </c>
      <c r="Q10793" s="334">
        <v>0</v>
      </c>
      <c r="R10793" s="334">
        <v>0</v>
      </c>
      <c r="S10793" s="334">
        <v>0</v>
      </c>
      <c r="T10793" s="334">
        <v>0</v>
      </c>
      <c r="U10793" s="334">
        <v>0</v>
      </c>
      <c r="V10793" s="334">
        <v>0</v>
      </c>
      <c r="W10793" s="334">
        <v>0</v>
      </c>
      <c r="X10793" s="334">
        <v>0</v>
      </c>
      <c r="Y10793" s="334">
        <v>0</v>
      </c>
      <c r="Z10793" s="334">
        <v>0</v>
      </c>
      <c r="AA10793" s="334">
        <v>0</v>
      </c>
      <c r="AB10793" s="334">
        <v>0</v>
      </c>
      <c r="AD10793" s="334">
        <v>0</v>
      </c>
      <c r="AE10793" s="334">
        <f t="shared" si="1687"/>
        <v>0</v>
      </c>
      <c r="AF10793" s="334">
        <f t="shared" si="1688"/>
        <v>0</v>
      </c>
      <c r="AG10793" s="340">
        <f t="shared" si="1689"/>
        <v>0</v>
      </c>
      <c r="AI10793" s="340">
        <f t="shared" si="1692"/>
        <v>0</v>
      </c>
      <c r="AJ10793" s="340">
        <f t="shared" si="1692"/>
        <v>0</v>
      </c>
      <c r="AK10793" s="340">
        <f t="shared" si="1692"/>
        <v>0</v>
      </c>
      <c r="AL10793" s="340">
        <f t="shared" si="1692"/>
        <v>0</v>
      </c>
      <c r="AM10793" s="340">
        <f t="shared" si="1692"/>
        <v>0</v>
      </c>
    </row>
    <row r="10794" spans="1:39" x14ac:dyDescent="0.35">
      <c r="A10794" s="337">
        <v>32707</v>
      </c>
      <c r="B10794" s="338">
        <f t="shared" si="1684"/>
        <v>1989</v>
      </c>
      <c r="C10794" s="338">
        <f t="shared" si="1685"/>
        <v>7</v>
      </c>
      <c r="D10794" s="338">
        <f t="shared" si="1686"/>
        <v>18</v>
      </c>
      <c r="E10794" s="334">
        <v>0</v>
      </c>
      <c r="F10794" s="334">
        <v>0</v>
      </c>
      <c r="G10794" s="334">
        <v>0</v>
      </c>
      <c r="H10794" s="334">
        <v>0</v>
      </c>
      <c r="I10794" s="334">
        <v>0</v>
      </c>
      <c r="J10794" s="334">
        <v>0</v>
      </c>
      <c r="K10794" s="334">
        <v>0</v>
      </c>
      <c r="L10794" s="334">
        <v>0</v>
      </c>
      <c r="M10794" s="334">
        <v>0</v>
      </c>
      <c r="N10794" s="334">
        <v>0</v>
      </c>
      <c r="O10794" s="334">
        <v>0</v>
      </c>
      <c r="P10794" s="334">
        <v>0</v>
      </c>
      <c r="Q10794" s="334">
        <v>0</v>
      </c>
      <c r="R10794" s="334">
        <v>0</v>
      </c>
      <c r="S10794" s="334">
        <v>0</v>
      </c>
      <c r="T10794" s="334">
        <v>0</v>
      </c>
      <c r="U10794" s="334">
        <v>0</v>
      </c>
      <c r="V10794" s="334">
        <v>0</v>
      </c>
      <c r="W10794" s="334">
        <v>0</v>
      </c>
      <c r="X10794" s="334">
        <v>0</v>
      </c>
      <c r="Y10794" s="334">
        <v>0</v>
      </c>
      <c r="Z10794" s="334">
        <v>0</v>
      </c>
      <c r="AA10794" s="334">
        <v>0</v>
      </c>
      <c r="AB10794" s="334">
        <v>0</v>
      </c>
      <c r="AD10794" s="334">
        <v>0</v>
      </c>
      <c r="AE10794" s="334">
        <f t="shared" si="1687"/>
        <v>0</v>
      </c>
      <c r="AF10794" s="334">
        <f t="shared" si="1688"/>
        <v>0</v>
      </c>
      <c r="AG10794" s="340">
        <f t="shared" si="1689"/>
        <v>0</v>
      </c>
      <c r="AI10794" s="340">
        <f t="shared" si="1692"/>
        <v>0</v>
      </c>
      <c r="AJ10794" s="340">
        <f t="shared" si="1692"/>
        <v>0</v>
      </c>
      <c r="AK10794" s="340">
        <f t="shared" si="1692"/>
        <v>0</v>
      </c>
      <c r="AL10794" s="340">
        <f t="shared" si="1692"/>
        <v>0</v>
      </c>
      <c r="AM10794" s="340">
        <f t="shared" si="1692"/>
        <v>0</v>
      </c>
    </row>
    <row r="10795" spans="1:39" x14ac:dyDescent="0.35">
      <c r="A10795" s="337">
        <v>32708</v>
      </c>
      <c r="B10795" s="338">
        <f t="shared" si="1684"/>
        <v>1989</v>
      </c>
      <c r="C10795" s="338">
        <f t="shared" si="1685"/>
        <v>7</v>
      </c>
      <c r="D10795" s="338">
        <f t="shared" si="1686"/>
        <v>19</v>
      </c>
      <c r="E10795" s="334">
        <v>0</v>
      </c>
      <c r="F10795" s="334">
        <v>0</v>
      </c>
      <c r="G10795" s="334">
        <v>0</v>
      </c>
      <c r="H10795" s="334">
        <v>0</v>
      </c>
      <c r="I10795" s="334">
        <v>0</v>
      </c>
      <c r="J10795" s="334">
        <v>0</v>
      </c>
      <c r="K10795" s="334">
        <v>0</v>
      </c>
      <c r="L10795" s="334">
        <v>0</v>
      </c>
      <c r="M10795" s="334">
        <v>0</v>
      </c>
      <c r="N10795" s="334">
        <v>0</v>
      </c>
      <c r="O10795" s="334">
        <v>0</v>
      </c>
      <c r="P10795" s="334">
        <v>0</v>
      </c>
      <c r="Q10795" s="334">
        <v>0</v>
      </c>
      <c r="R10795" s="334">
        <v>0</v>
      </c>
      <c r="S10795" s="334">
        <v>0</v>
      </c>
      <c r="T10795" s="334">
        <v>0</v>
      </c>
      <c r="U10795" s="334">
        <v>0</v>
      </c>
      <c r="V10795" s="334">
        <v>0</v>
      </c>
      <c r="W10795" s="334">
        <v>0</v>
      </c>
      <c r="X10795" s="334">
        <v>0</v>
      </c>
      <c r="Y10795" s="334">
        <v>0</v>
      </c>
      <c r="Z10795" s="334">
        <v>0</v>
      </c>
      <c r="AA10795" s="334">
        <v>0</v>
      </c>
      <c r="AB10795" s="334">
        <v>0</v>
      </c>
      <c r="AD10795" s="334">
        <v>0</v>
      </c>
      <c r="AE10795" s="334">
        <f t="shared" si="1687"/>
        <v>0</v>
      </c>
      <c r="AF10795" s="334">
        <f t="shared" si="1688"/>
        <v>0</v>
      </c>
      <c r="AG10795" s="340">
        <f t="shared" si="1689"/>
        <v>0</v>
      </c>
      <c r="AI10795" s="340">
        <f t="shared" si="1692"/>
        <v>0</v>
      </c>
      <c r="AJ10795" s="340">
        <f t="shared" si="1692"/>
        <v>0</v>
      </c>
      <c r="AK10795" s="340">
        <f t="shared" si="1692"/>
        <v>0</v>
      </c>
      <c r="AL10795" s="340">
        <f t="shared" si="1692"/>
        <v>0</v>
      </c>
      <c r="AM10795" s="340">
        <f t="shared" si="1692"/>
        <v>0</v>
      </c>
    </row>
    <row r="10796" spans="1:39" x14ac:dyDescent="0.35">
      <c r="A10796" s="337">
        <v>32709</v>
      </c>
      <c r="B10796" s="338">
        <f t="shared" si="1684"/>
        <v>1989</v>
      </c>
      <c r="C10796" s="338">
        <f t="shared" si="1685"/>
        <v>7</v>
      </c>
      <c r="D10796" s="338">
        <f t="shared" si="1686"/>
        <v>20</v>
      </c>
      <c r="E10796" s="334">
        <v>0</v>
      </c>
      <c r="F10796" s="334">
        <v>0</v>
      </c>
      <c r="G10796" s="334">
        <v>0</v>
      </c>
      <c r="H10796" s="334">
        <v>0</v>
      </c>
      <c r="I10796" s="334">
        <v>0</v>
      </c>
      <c r="J10796" s="334">
        <v>0</v>
      </c>
      <c r="K10796" s="334">
        <v>0</v>
      </c>
      <c r="L10796" s="334">
        <v>0</v>
      </c>
      <c r="M10796" s="334">
        <v>0</v>
      </c>
      <c r="N10796" s="334">
        <v>0</v>
      </c>
      <c r="O10796" s="334">
        <v>0</v>
      </c>
      <c r="P10796" s="334">
        <v>0</v>
      </c>
      <c r="Q10796" s="334">
        <v>0</v>
      </c>
      <c r="R10796" s="334">
        <v>0</v>
      </c>
      <c r="S10796" s="334">
        <v>0</v>
      </c>
      <c r="T10796" s="334">
        <v>0</v>
      </c>
      <c r="U10796" s="334">
        <v>0</v>
      </c>
      <c r="V10796" s="334">
        <v>7.6</v>
      </c>
      <c r="W10796" s="334">
        <v>0</v>
      </c>
      <c r="X10796" s="334">
        <v>0</v>
      </c>
      <c r="Y10796" s="334">
        <v>0</v>
      </c>
      <c r="Z10796" s="334">
        <v>5</v>
      </c>
      <c r="AA10796" s="334">
        <v>0</v>
      </c>
      <c r="AB10796" s="334">
        <v>0</v>
      </c>
      <c r="AD10796" s="334">
        <v>12.6</v>
      </c>
      <c r="AE10796" s="334">
        <f t="shared" si="1687"/>
        <v>12.6</v>
      </c>
      <c r="AF10796" s="334">
        <f t="shared" si="1688"/>
        <v>12.6</v>
      </c>
      <c r="AG10796" s="340">
        <f t="shared" si="1689"/>
        <v>0</v>
      </c>
      <c r="AI10796" s="340">
        <f t="shared" si="1692"/>
        <v>0</v>
      </c>
      <c r="AJ10796" s="340">
        <f t="shared" si="1692"/>
        <v>0</v>
      </c>
      <c r="AK10796" s="340">
        <f t="shared" si="1692"/>
        <v>12.6</v>
      </c>
      <c r="AL10796" s="340">
        <f t="shared" si="1692"/>
        <v>0</v>
      </c>
      <c r="AM10796" s="340">
        <f t="shared" si="1692"/>
        <v>0</v>
      </c>
    </row>
    <row r="10797" spans="1:39" x14ac:dyDescent="0.35">
      <c r="A10797" s="337">
        <v>32710</v>
      </c>
      <c r="B10797" s="338">
        <f t="shared" si="1684"/>
        <v>1989</v>
      </c>
      <c r="C10797" s="338">
        <f t="shared" si="1685"/>
        <v>7</v>
      </c>
      <c r="D10797" s="338">
        <f t="shared" si="1686"/>
        <v>21</v>
      </c>
      <c r="E10797" s="334">
        <v>0</v>
      </c>
      <c r="F10797" s="334">
        <v>0</v>
      </c>
      <c r="G10797" s="334">
        <v>0</v>
      </c>
      <c r="H10797" s="334">
        <v>0</v>
      </c>
      <c r="I10797" s="334">
        <v>0</v>
      </c>
      <c r="J10797" s="334">
        <v>0</v>
      </c>
      <c r="K10797" s="334">
        <v>0</v>
      </c>
      <c r="L10797" s="334">
        <v>0</v>
      </c>
      <c r="M10797" s="334">
        <v>0</v>
      </c>
      <c r="N10797" s="334">
        <v>0</v>
      </c>
      <c r="O10797" s="334">
        <v>0</v>
      </c>
      <c r="P10797" s="334">
        <v>0</v>
      </c>
      <c r="Q10797" s="334">
        <v>0</v>
      </c>
      <c r="R10797" s="334">
        <v>0</v>
      </c>
      <c r="S10797" s="334">
        <v>0</v>
      </c>
      <c r="T10797" s="334">
        <v>0</v>
      </c>
      <c r="U10797" s="334">
        <v>0</v>
      </c>
      <c r="V10797" s="334">
        <v>0</v>
      </c>
      <c r="W10797" s="334">
        <v>0</v>
      </c>
      <c r="X10797" s="334">
        <v>0</v>
      </c>
      <c r="Y10797" s="334">
        <v>0</v>
      </c>
      <c r="Z10797" s="334">
        <v>0</v>
      </c>
      <c r="AA10797" s="334">
        <v>0</v>
      </c>
      <c r="AB10797" s="334">
        <v>0</v>
      </c>
      <c r="AD10797" s="334">
        <v>0</v>
      </c>
      <c r="AE10797" s="334">
        <f t="shared" si="1687"/>
        <v>0</v>
      </c>
      <c r="AF10797" s="334">
        <f t="shared" si="1688"/>
        <v>0</v>
      </c>
      <c r="AG10797" s="340">
        <f t="shared" si="1689"/>
        <v>0</v>
      </c>
      <c r="AI10797" s="340">
        <f t="shared" si="1692"/>
        <v>0</v>
      </c>
      <c r="AJ10797" s="340">
        <f t="shared" si="1692"/>
        <v>0</v>
      </c>
      <c r="AK10797" s="340">
        <f t="shared" si="1692"/>
        <v>0</v>
      </c>
      <c r="AL10797" s="340">
        <f t="shared" si="1692"/>
        <v>0</v>
      </c>
      <c r="AM10797" s="340">
        <f t="shared" si="1692"/>
        <v>0</v>
      </c>
    </row>
    <row r="10798" spans="1:39" x14ac:dyDescent="0.35">
      <c r="A10798" s="337">
        <v>32711</v>
      </c>
      <c r="B10798" s="338">
        <f t="shared" si="1684"/>
        <v>1989</v>
      </c>
      <c r="C10798" s="338">
        <f t="shared" si="1685"/>
        <v>7</v>
      </c>
      <c r="D10798" s="338">
        <f t="shared" si="1686"/>
        <v>22</v>
      </c>
      <c r="E10798" s="334">
        <v>0</v>
      </c>
      <c r="F10798" s="334">
        <v>0</v>
      </c>
      <c r="G10798" s="334">
        <v>0</v>
      </c>
      <c r="H10798" s="334">
        <v>0</v>
      </c>
      <c r="I10798" s="334">
        <v>0</v>
      </c>
      <c r="J10798" s="334">
        <v>0</v>
      </c>
      <c r="K10798" s="334">
        <v>0</v>
      </c>
      <c r="L10798" s="334">
        <v>0</v>
      </c>
      <c r="M10798" s="334">
        <v>0</v>
      </c>
      <c r="N10798" s="334">
        <v>0</v>
      </c>
      <c r="O10798" s="334">
        <v>0</v>
      </c>
      <c r="P10798" s="334">
        <v>0</v>
      </c>
      <c r="Q10798" s="334">
        <v>0</v>
      </c>
      <c r="R10798" s="334">
        <v>0</v>
      </c>
      <c r="S10798" s="334">
        <v>0</v>
      </c>
      <c r="T10798" s="334">
        <v>0</v>
      </c>
      <c r="U10798" s="334">
        <v>0</v>
      </c>
      <c r="V10798" s="334">
        <v>0</v>
      </c>
      <c r="W10798" s="334">
        <v>0</v>
      </c>
      <c r="X10798" s="334">
        <v>0</v>
      </c>
      <c r="Y10798" s="334">
        <v>0</v>
      </c>
      <c r="Z10798" s="334">
        <v>0</v>
      </c>
      <c r="AA10798" s="334">
        <v>0</v>
      </c>
      <c r="AB10798" s="334">
        <v>0</v>
      </c>
      <c r="AD10798" s="334">
        <v>0</v>
      </c>
      <c r="AE10798" s="334">
        <f t="shared" si="1687"/>
        <v>0</v>
      </c>
      <c r="AF10798" s="334">
        <f t="shared" si="1688"/>
        <v>0</v>
      </c>
      <c r="AG10798" s="340">
        <f t="shared" si="1689"/>
        <v>0</v>
      </c>
      <c r="AI10798" s="340">
        <f t="shared" si="1692"/>
        <v>0</v>
      </c>
      <c r="AJ10798" s="340">
        <f t="shared" si="1692"/>
        <v>0</v>
      </c>
      <c r="AK10798" s="340">
        <f t="shared" si="1692"/>
        <v>0</v>
      </c>
      <c r="AL10798" s="340">
        <f t="shared" si="1692"/>
        <v>0</v>
      </c>
      <c r="AM10798" s="340">
        <f t="shared" si="1692"/>
        <v>0</v>
      </c>
    </row>
    <row r="10799" spans="1:39" x14ac:dyDescent="0.35">
      <c r="A10799" s="337">
        <v>32712</v>
      </c>
      <c r="B10799" s="338">
        <f t="shared" si="1684"/>
        <v>1989</v>
      </c>
      <c r="C10799" s="338">
        <f t="shared" si="1685"/>
        <v>7</v>
      </c>
      <c r="D10799" s="338">
        <f t="shared" si="1686"/>
        <v>23</v>
      </c>
      <c r="E10799" s="334">
        <v>0</v>
      </c>
      <c r="F10799" s="334">
        <v>0</v>
      </c>
      <c r="G10799" s="334">
        <v>0</v>
      </c>
      <c r="H10799" s="334">
        <v>0</v>
      </c>
      <c r="I10799" s="334">
        <v>0</v>
      </c>
      <c r="J10799" s="334">
        <v>0</v>
      </c>
      <c r="K10799" s="334">
        <v>0</v>
      </c>
      <c r="L10799" s="334">
        <v>0</v>
      </c>
      <c r="M10799" s="334">
        <v>0</v>
      </c>
      <c r="N10799" s="334">
        <v>0</v>
      </c>
      <c r="O10799" s="334">
        <v>0</v>
      </c>
      <c r="P10799" s="334">
        <v>0</v>
      </c>
      <c r="Q10799" s="334">
        <v>0</v>
      </c>
      <c r="R10799" s="334">
        <v>0</v>
      </c>
      <c r="S10799" s="334">
        <v>0</v>
      </c>
      <c r="T10799" s="334">
        <v>0</v>
      </c>
      <c r="U10799" s="334">
        <v>0</v>
      </c>
      <c r="V10799" s="334">
        <v>0</v>
      </c>
      <c r="W10799" s="334">
        <v>0</v>
      </c>
      <c r="X10799" s="334">
        <v>0</v>
      </c>
      <c r="Y10799" s="334">
        <v>0</v>
      </c>
      <c r="Z10799" s="334">
        <v>0</v>
      </c>
      <c r="AA10799" s="334">
        <v>0</v>
      </c>
      <c r="AB10799" s="334">
        <v>0</v>
      </c>
      <c r="AD10799" s="334">
        <v>0</v>
      </c>
      <c r="AE10799" s="334">
        <f t="shared" si="1687"/>
        <v>0</v>
      </c>
      <c r="AF10799" s="334">
        <f t="shared" si="1688"/>
        <v>0</v>
      </c>
      <c r="AG10799" s="340">
        <f t="shared" si="1689"/>
        <v>0</v>
      </c>
      <c r="AI10799" s="340">
        <f t="shared" si="1692"/>
        <v>0</v>
      </c>
      <c r="AJ10799" s="340">
        <f t="shared" si="1692"/>
        <v>0</v>
      </c>
      <c r="AK10799" s="340">
        <f t="shared" si="1692"/>
        <v>0</v>
      </c>
      <c r="AL10799" s="340">
        <f t="shared" si="1692"/>
        <v>0</v>
      </c>
      <c r="AM10799" s="340">
        <f t="shared" si="1692"/>
        <v>0</v>
      </c>
    </row>
    <row r="10800" spans="1:39" x14ac:dyDescent="0.35">
      <c r="A10800" s="337">
        <v>32713</v>
      </c>
      <c r="B10800" s="338">
        <f t="shared" si="1684"/>
        <v>1989</v>
      </c>
      <c r="C10800" s="338">
        <f t="shared" si="1685"/>
        <v>7</v>
      </c>
      <c r="D10800" s="338">
        <f t="shared" si="1686"/>
        <v>24</v>
      </c>
      <c r="E10800" s="334">
        <v>0</v>
      </c>
      <c r="F10800" s="334">
        <v>0</v>
      </c>
      <c r="G10800" s="334">
        <v>0</v>
      </c>
      <c r="H10800" s="334">
        <v>0</v>
      </c>
      <c r="I10800" s="334">
        <v>0</v>
      </c>
      <c r="J10800" s="334">
        <v>0</v>
      </c>
      <c r="K10800" s="334">
        <v>0</v>
      </c>
      <c r="L10800" s="334">
        <v>0</v>
      </c>
      <c r="M10800" s="334">
        <v>0</v>
      </c>
      <c r="N10800" s="334">
        <v>0</v>
      </c>
      <c r="O10800" s="334">
        <v>0</v>
      </c>
      <c r="P10800" s="334">
        <v>0</v>
      </c>
      <c r="Q10800" s="334">
        <v>0</v>
      </c>
      <c r="R10800" s="334">
        <v>0</v>
      </c>
      <c r="S10800" s="334">
        <v>0</v>
      </c>
      <c r="T10800" s="334">
        <v>0</v>
      </c>
      <c r="U10800" s="334">
        <v>0</v>
      </c>
      <c r="V10800" s="334">
        <v>0</v>
      </c>
      <c r="W10800" s="334">
        <v>0</v>
      </c>
      <c r="X10800" s="334">
        <v>0</v>
      </c>
      <c r="Y10800" s="334">
        <v>0</v>
      </c>
      <c r="Z10800" s="334">
        <v>0</v>
      </c>
      <c r="AA10800" s="334">
        <v>0</v>
      </c>
      <c r="AB10800" s="334">
        <v>0</v>
      </c>
      <c r="AD10800" s="334">
        <v>0</v>
      </c>
      <c r="AE10800" s="334">
        <f t="shared" si="1687"/>
        <v>0</v>
      </c>
      <c r="AF10800" s="334">
        <f t="shared" si="1688"/>
        <v>0</v>
      </c>
      <c r="AG10800" s="340">
        <f t="shared" si="1689"/>
        <v>0</v>
      </c>
      <c r="AI10800" s="340">
        <f t="shared" si="1692"/>
        <v>0</v>
      </c>
      <c r="AJ10800" s="340">
        <f t="shared" si="1692"/>
        <v>0</v>
      </c>
      <c r="AK10800" s="340">
        <f t="shared" si="1692"/>
        <v>0</v>
      </c>
      <c r="AL10800" s="340">
        <f t="shared" si="1692"/>
        <v>0</v>
      </c>
      <c r="AM10800" s="340">
        <f t="shared" si="1692"/>
        <v>0</v>
      </c>
    </row>
    <row r="10801" spans="1:39" x14ac:dyDescent="0.35">
      <c r="A10801" s="337">
        <v>32714</v>
      </c>
      <c r="B10801" s="338">
        <f t="shared" si="1684"/>
        <v>1989</v>
      </c>
      <c r="C10801" s="338">
        <f t="shared" si="1685"/>
        <v>7</v>
      </c>
      <c r="D10801" s="338">
        <f t="shared" si="1686"/>
        <v>25</v>
      </c>
      <c r="E10801" s="334">
        <v>0</v>
      </c>
      <c r="F10801" s="334">
        <v>0</v>
      </c>
      <c r="G10801" s="334">
        <v>0</v>
      </c>
      <c r="H10801" s="334">
        <v>0</v>
      </c>
      <c r="I10801" s="334">
        <v>0</v>
      </c>
      <c r="J10801" s="334">
        <v>0</v>
      </c>
      <c r="K10801" s="334">
        <v>0</v>
      </c>
      <c r="L10801" s="334">
        <v>0</v>
      </c>
      <c r="M10801" s="334">
        <v>0</v>
      </c>
      <c r="N10801" s="334">
        <v>0</v>
      </c>
      <c r="O10801" s="334">
        <v>0</v>
      </c>
      <c r="P10801" s="334">
        <v>0</v>
      </c>
      <c r="Q10801" s="334">
        <v>0</v>
      </c>
      <c r="R10801" s="334">
        <v>0</v>
      </c>
      <c r="S10801" s="334">
        <v>0</v>
      </c>
      <c r="T10801" s="334">
        <v>0</v>
      </c>
      <c r="U10801" s="334">
        <v>0</v>
      </c>
      <c r="V10801" s="334">
        <v>0</v>
      </c>
      <c r="W10801" s="334">
        <v>0</v>
      </c>
      <c r="X10801" s="334">
        <v>0</v>
      </c>
      <c r="Y10801" s="334">
        <v>0</v>
      </c>
      <c r="Z10801" s="334">
        <v>0</v>
      </c>
      <c r="AA10801" s="334">
        <v>0</v>
      </c>
      <c r="AB10801" s="334">
        <v>0</v>
      </c>
      <c r="AD10801" s="334">
        <v>0</v>
      </c>
      <c r="AE10801" s="334">
        <f t="shared" si="1687"/>
        <v>0</v>
      </c>
      <c r="AF10801" s="334">
        <f t="shared" si="1688"/>
        <v>0</v>
      </c>
      <c r="AG10801" s="340">
        <f t="shared" si="1689"/>
        <v>0</v>
      </c>
      <c r="AI10801" s="340">
        <f t="shared" si="1692"/>
        <v>0</v>
      </c>
      <c r="AJ10801" s="340">
        <f t="shared" si="1692"/>
        <v>0</v>
      </c>
      <c r="AK10801" s="340">
        <f t="shared" si="1692"/>
        <v>0</v>
      </c>
      <c r="AL10801" s="340">
        <f t="shared" si="1692"/>
        <v>0</v>
      </c>
      <c r="AM10801" s="340">
        <f t="shared" si="1692"/>
        <v>0</v>
      </c>
    </row>
    <row r="10802" spans="1:39" x14ac:dyDescent="0.35">
      <c r="A10802" s="337">
        <v>32715</v>
      </c>
      <c r="B10802" s="338">
        <f t="shared" si="1684"/>
        <v>1989</v>
      </c>
      <c r="C10802" s="338">
        <f t="shared" si="1685"/>
        <v>7</v>
      </c>
      <c r="D10802" s="338">
        <f t="shared" si="1686"/>
        <v>26</v>
      </c>
      <c r="E10802" s="334">
        <v>0</v>
      </c>
      <c r="F10802" s="334">
        <v>0</v>
      </c>
      <c r="G10802" s="334">
        <v>0</v>
      </c>
      <c r="H10802" s="334">
        <v>0</v>
      </c>
      <c r="I10802" s="334">
        <v>0</v>
      </c>
      <c r="J10802" s="334">
        <v>0</v>
      </c>
      <c r="K10802" s="334">
        <v>0</v>
      </c>
      <c r="L10802" s="334">
        <v>0</v>
      </c>
      <c r="M10802" s="334">
        <v>0</v>
      </c>
      <c r="N10802" s="334">
        <v>0</v>
      </c>
      <c r="O10802" s="334">
        <v>0</v>
      </c>
      <c r="P10802" s="334">
        <v>0</v>
      </c>
      <c r="Q10802" s="334">
        <v>0</v>
      </c>
      <c r="R10802" s="334">
        <v>0</v>
      </c>
      <c r="S10802" s="334">
        <v>0</v>
      </c>
      <c r="T10802" s="334">
        <v>0</v>
      </c>
      <c r="U10802" s="334">
        <v>0</v>
      </c>
      <c r="V10802" s="334">
        <v>0</v>
      </c>
      <c r="W10802" s="334">
        <v>0</v>
      </c>
      <c r="X10802" s="334">
        <v>0</v>
      </c>
      <c r="Y10802" s="334">
        <v>0</v>
      </c>
      <c r="Z10802" s="334">
        <v>0</v>
      </c>
      <c r="AA10802" s="334">
        <v>0</v>
      </c>
      <c r="AB10802" s="334">
        <v>0</v>
      </c>
      <c r="AD10802" s="334">
        <v>0</v>
      </c>
      <c r="AE10802" s="334">
        <f t="shared" si="1687"/>
        <v>0</v>
      </c>
      <c r="AF10802" s="334">
        <f t="shared" si="1688"/>
        <v>0</v>
      </c>
      <c r="AG10802" s="340">
        <f t="shared" si="1689"/>
        <v>0</v>
      </c>
      <c r="AI10802" s="340">
        <f t="shared" si="1692"/>
        <v>0</v>
      </c>
      <c r="AJ10802" s="340">
        <f t="shared" si="1692"/>
        <v>0</v>
      </c>
      <c r="AK10802" s="340">
        <f t="shared" si="1692"/>
        <v>0</v>
      </c>
      <c r="AL10802" s="340">
        <f t="shared" si="1692"/>
        <v>0</v>
      </c>
      <c r="AM10802" s="340">
        <f t="shared" si="1692"/>
        <v>0</v>
      </c>
    </row>
    <row r="10803" spans="1:39" x14ac:dyDescent="0.35">
      <c r="A10803" s="337">
        <v>32716</v>
      </c>
      <c r="B10803" s="338">
        <f t="shared" si="1684"/>
        <v>1989</v>
      </c>
      <c r="C10803" s="338">
        <f t="shared" si="1685"/>
        <v>7</v>
      </c>
      <c r="D10803" s="338">
        <f t="shared" si="1686"/>
        <v>27</v>
      </c>
      <c r="E10803" s="334">
        <v>0</v>
      </c>
      <c r="F10803" s="334">
        <v>0</v>
      </c>
      <c r="G10803" s="334">
        <v>0</v>
      </c>
      <c r="H10803" s="334">
        <v>0</v>
      </c>
      <c r="I10803" s="334">
        <v>0</v>
      </c>
      <c r="J10803" s="334">
        <v>0</v>
      </c>
      <c r="K10803" s="334">
        <v>0</v>
      </c>
      <c r="L10803" s="334">
        <v>0</v>
      </c>
      <c r="M10803" s="334">
        <v>0</v>
      </c>
      <c r="N10803" s="334">
        <v>0</v>
      </c>
      <c r="O10803" s="334">
        <v>0</v>
      </c>
      <c r="P10803" s="334">
        <v>0</v>
      </c>
      <c r="Q10803" s="334">
        <v>0</v>
      </c>
      <c r="R10803" s="334">
        <v>0</v>
      </c>
      <c r="S10803" s="334">
        <v>0</v>
      </c>
      <c r="T10803" s="334">
        <v>0</v>
      </c>
      <c r="U10803" s="334">
        <v>0</v>
      </c>
      <c r="V10803" s="334">
        <v>0</v>
      </c>
      <c r="W10803" s="334">
        <v>0</v>
      </c>
      <c r="X10803" s="334">
        <v>0</v>
      </c>
      <c r="Y10803" s="334">
        <v>0</v>
      </c>
      <c r="Z10803" s="334">
        <v>0</v>
      </c>
      <c r="AA10803" s="334">
        <v>0</v>
      </c>
      <c r="AB10803" s="334">
        <v>0</v>
      </c>
      <c r="AD10803" s="334">
        <v>0</v>
      </c>
      <c r="AE10803" s="334">
        <f t="shared" si="1687"/>
        <v>0</v>
      </c>
      <c r="AF10803" s="334">
        <f t="shared" si="1688"/>
        <v>0</v>
      </c>
      <c r="AG10803" s="340">
        <f t="shared" si="1689"/>
        <v>0</v>
      </c>
      <c r="AI10803" s="340">
        <f t="shared" si="1692"/>
        <v>0</v>
      </c>
      <c r="AJ10803" s="340">
        <f t="shared" si="1692"/>
        <v>0</v>
      </c>
      <c r="AK10803" s="340">
        <f t="shared" si="1692"/>
        <v>0</v>
      </c>
      <c r="AL10803" s="340">
        <f t="shared" si="1692"/>
        <v>0</v>
      </c>
      <c r="AM10803" s="340">
        <f t="shared" si="1692"/>
        <v>0</v>
      </c>
    </row>
    <row r="10804" spans="1:39" x14ac:dyDescent="0.35">
      <c r="A10804" s="337">
        <v>32717</v>
      </c>
      <c r="B10804" s="338">
        <f t="shared" si="1684"/>
        <v>1989</v>
      </c>
      <c r="C10804" s="338">
        <f t="shared" si="1685"/>
        <v>7</v>
      </c>
      <c r="D10804" s="338">
        <f t="shared" si="1686"/>
        <v>28</v>
      </c>
      <c r="E10804" s="334">
        <v>0</v>
      </c>
      <c r="F10804" s="334">
        <v>0</v>
      </c>
      <c r="G10804" s="334">
        <v>0</v>
      </c>
      <c r="H10804" s="334">
        <v>0</v>
      </c>
      <c r="I10804" s="334">
        <v>0</v>
      </c>
      <c r="J10804" s="334">
        <v>4</v>
      </c>
      <c r="K10804" s="334">
        <v>0.4</v>
      </c>
      <c r="L10804" s="334">
        <v>0</v>
      </c>
      <c r="M10804" s="334">
        <v>0</v>
      </c>
      <c r="N10804" s="334">
        <v>0</v>
      </c>
      <c r="O10804" s="334">
        <v>0</v>
      </c>
      <c r="P10804" s="334">
        <v>0</v>
      </c>
      <c r="Q10804" s="334">
        <v>0</v>
      </c>
      <c r="R10804" s="334">
        <v>0</v>
      </c>
      <c r="S10804" s="334">
        <v>0</v>
      </c>
      <c r="T10804" s="334">
        <v>0</v>
      </c>
      <c r="U10804" s="334">
        <v>0</v>
      </c>
      <c r="V10804" s="334">
        <v>0</v>
      </c>
      <c r="W10804" s="334">
        <v>0</v>
      </c>
      <c r="X10804" s="334">
        <v>0</v>
      </c>
      <c r="Y10804" s="334">
        <v>0</v>
      </c>
      <c r="Z10804" s="334">
        <v>0</v>
      </c>
      <c r="AA10804" s="334">
        <v>0</v>
      </c>
      <c r="AB10804" s="334">
        <v>0</v>
      </c>
      <c r="AD10804" s="334">
        <v>4.4000000000000004</v>
      </c>
      <c r="AE10804" s="334">
        <f t="shared" si="1687"/>
        <v>4.4000000000000004</v>
      </c>
      <c r="AF10804" s="334">
        <f t="shared" si="1688"/>
        <v>4.4000000000000004</v>
      </c>
      <c r="AG10804" s="340">
        <f t="shared" si="1689"/>
        <v>0</v>
      </c>
      <c r="AI10804" s="340">
        <f t="shared" ref="AI10804:AM10819" si="1693">IF($C10804=AI$1,$AF10804,0)</f>
        <v>0</v>
      </c>
      <c r="AJ10804" s="340">
        <f t="shared" si="1693"/>
        <v>0</v>
      </c>
      <c r="AK10804" s="340">
        <f t="shared" si="1693"/>
        <v>4.4000000000000004</v>
      </c>
      <c r="AL10804" s="340">
        <f t="shared" si="1693"/>
        <v>0</v>
      </c>
      <c r="AM10804" s="340">
        <f t="shared" si="1693"/>
        <v>0</v>
      </c>
    </row>
    <row r="10805" spans="1:39" x14ac:dyDescent="0.35">
      <c r="A10805" s="337">
        <v>32718</v>
      </c>
      <c r="B10805" s="338">
        <f t="shared" si="1684"/>
        <v>1989</v>
      </c>
      <c r="C10805" s="338">
        <f t="shared" si="1685"/>
        <v>7</v>
      </c>
      <c r="D10805" s="338">
        <f t="shared" si="1686"/>
        <v>29</v>
      </c>
      <c r="E10805" s="334">
        <v>0</v>
      </c>
      <c r="F10805" s="334">
        <v>0</v>
      </c>
      <c r="G10805" s="334">
        <v>0</v>
      </c>
      <c r="H10805" s="334">
        <v>0</v>
      </c>
      <c r="I10805" s="334">
        <v>0</v>
      </c>
      <c r="J10805" s="334">
        <v>0</v>
      </c>
      <c r="K10805" s="334">
        <v>0</v>
      </c>
      <c r="L10805" s="334">
        <v>0</v>
      </c>
      <c r="M10805" s="334">
        <v>0</v>
      </c>
      <c r="N10805" s="334">
        <v>0</v>
      </c>
      <c r="O10805" s="334">
        <v>0</v>
      </c>
      <c r="P10805" s="334">
        <v>0</v>
      </c>
      <c r="Q10805" s="334">
        <v>0</v>
      </c>
      <c r="R10805" s="334">
        <v>0</v>
      </c>
      <c r="S10805" s="334">
        <v>0</v>
      </c>
      <c r="T10805" s="334">
        <v>0</v>
      </c>
      <c r="U10805" s="334">
        <v>0</v>
      </c>
      <c r="V10805" s="334">
        <v>0</v>
      </c>
      <c r="W10805" s="334">
        <v>0</v>
      </c>
      <c r="X10805" s="334">
        <v>0</v>
      </c>
      <c r="Y10805" s="334">
        <v>0</v>
      </c>
      <c r="Z10805" s="334">
        <v>0</v>
      </c>
      <c r="AA10805" s="334">
        <v>0</v>
      </c>
      <c r="AB10805" s="334">
        <v>0</v>
      </c>
      <c r="AD10805" s="334">
        <v>0</v>
      </c>
      <c r="AE10805" s="334">
        <f t="shared" si="1687"/>
        <v>0</v>
      </c>
      <c r="AF10805" s="334">
        <f t="shared" si="1688"/>
        <v>0</v>
      </c>
      <c r="AG10805" s="340">
        <f t="shared" si="1689"/>
        <v>0</v>
      </c>
      <c r="AI10805" s="340">
        <f t="shared" si="1693"/>
        <v>0</v>
      </c>
      <c r="AJ10805" s="340">
        <f t="shared" si="1693"/>
        <v>0</v>
      </c>
      <c r="AK10805" s="340">
        <f t="shared" si="1693"/>
        <v>0</v>
      </c>
      <c r="AL10805" s="340">
        <f t="shared" si="1693"/>
        <v>0</v>
      </c>
      <c r="AM10805" s="340">
        <f t="shared" si="1693"/>
        <v>0</v>
      </c>
    </row>
    <row r="10806" spans="1:39" x14ac:dyDescent="0.35">
      <c r="A10806" s="337">
        <v>32719</v>
      </c>
      <c r="B10806" s="338">
        <f t="shared" si="1684"/>
        <v>1989</v>
      </c>
      <c r="C10806" s="338">
        <f t="shared" si="1685"/>
        <v>7</v>
      </c>
      <c r="D10806" s="338">
        <f t="shared" si="1686"/>
        <v>30</v>
      </c>
      <c r="E10806" s="334">
        <v>0</v>
      </c>
      <c r="F10806" s="334">
        <v>0</v>
      </c>
      <c r="G10806" s="334">
        <v>0</v>
      </c>
      <c r="H10806" s="334">
        <v>0</v>
      </c>
      <c r="I10806" s="334">
        <v>0</v>
      </c>
      <c r="J10806" s="334">
        <v>0</v>
      </c>
      <c r="K10806" s="334">
        <v>0</v>
      </c>
      <c r="L10806" s="334">
        <v>0</v>
      </c>
      <c r="M10806" s="334">
        <v>0</v>
      </c>
      <c r="N10806" s="334">
        <v>0</v>
      </c>
      <c r="O10806" s="334">
        <v>0</v>
      </c>
      <c r="P10806" s="334">
        <v>0</v>
      </c>
      <c r="Q10806" s="334">
        <v>0</v>
      </c>
      <c r="R10806" s="334">
        <v>0</v>
      </c>
      <c r="S10806" s="334">
        <v>0</v>
      </c>
      <c r="T10806" s="334">
        <v>0</v>
      </c>
      <c r="U10806" s="334">
        <v>0</v>
      </c>
      <c r="V10806" s="334">
        <v>0</v>
      </c>
      <c r="W10806" s="334">
        <v>0.6</v>
      </c>
      <c r="X10806" s="334">
        <v>0</v>
      </c>
      <c r="Y10806" s="334">
        <v>0</v>
      </c>
      <c r="Z10806" s="334">
        <v>0</v>
      </c>
      <c r="AA10806" s="334">
        <v>0.6</v>
      </c>
      <c r="AB10806" s="334">
        <v>1.6</v>
      </c>
      <c r="AD10806" s="334">
        <v>2.8</v>
      </c>
      <c r="AE10806" s="334">
        <f t="shared" si="1687"/>
        <v>2.8</v>
      </c>
      <c r="AF10806" s="334">
        <f t="shared" si="1688"/>
        <v>2.8</v>
      </c>
      <c r="AG10806" s="340">
        <f t="shared" si="1689"/>
        <v>0</v>
      </c>
      <c r="AI10806" s="340">
        <f t="shared" si="1693"/>
        <v>0</v>
      </c>
      <c r="AJ10806" s="340">
        <f t="shared" si="1693"/>
        <v>0</v>
      </c>
      <c r="AK10806" s="340">
        <f t="shared" si="1693"/>
        <v>2.8</v>
      </c>
      <c r="AL10806" s="340">
        <f t="shared" si="1693"/>
        <v>0</v>
      </c>
      <c r="AM10806" s="340">
        <f t="shared" si="1693"/>
        <v>0</v>
      </c>
    </row>
    <row r="10807" spans="1:39" x14ac:dyDescent="0.35">
      <c r="A10807" s="337">
        <v>32720</v>
      </c>
      <c r="B10807" s="338">
        <f t="shared" si="1684"/>
        <v>1989</v>
      </c>
      <c r="C10807" s="338">
        <f t="shared" si="1685"/>
        <v>7</v>
      </c>
      <c r="D10807" s="338">
        <f t="shared" si="1686"/>
        <v>31</v>
      </c>
      <c r="E10807" s="334">
        <v>3</v>
      </c>
      <c r="F10807" s="334">
        <v>0.6</v>
      </c>
      <c r="G10807" s="334">
        <v>0</v>
      </c>
      <c r="H10807" s="334">
        <v>0</v>
      </c>
      <c r="I10807" s="334">
        <v>0</v>
      </c>
      <c r="J10807" s="334">
        <v>0</v>
      </c>
      <c r="K10807" s="334">
        <v>0</v>
      </c>
      <c r="L10807" s="334">
        <v>0</v>
      </c>
      <c r="M10807" s="334">
        <v>0</v>
      </c>
      <c r="N10807" s="334">
        <v>0</v>
      </c>
      <c r="O10807" s="334">
        <v>0</v>
      </c>
      <c r="P10807" s="334">
        <v>0</v>
      </c>
      <c r="Q10807" s="334">
        <v>0</v>
      </c>
      <c r="R10807" s="334">
        <v>0</v>
      </c>
      <c r="S10807" s="334">
        <v>0</v>
      </c>
      <c r="T10807" s="334">
        <v>0</v>
      </c>
      <c r="U10807" s="334">
        <v>0</v>
      </c>
      <c r="V10807" s="334">
        <v>0</v>
      </c>
      <c r="W10807" s="334">
        <v>0</v>
      </c>
      <c r="X10807" s="334">
        <v>0</v>
      </c>
      <c r="Y10807" s="334">
        <v>0</v>
      </c>
      <c r="Z10807" s="334">
        <v>0</v>
      </c>
      <c r="AA10807" s="334">
        <v>0</v>
      </c>
      <c r="AB10807" s="334">
        <v>0</v>
      </c>
      <c r="AD10807" s="334">
        <v>3.6</v>
      </c>
      <c r="AE10807" s="334">
        <f t="shared" si="1687"/>
        <v>3.6</v>
      </c>
      <c r="AF10807" s="334">
        <f t="shared" si="1688"/>
        <v>3.6</v>
      </c>
      <c r="AG10807" s="340">
        <f t="shared" si="1689"/>
        <v>0</v>
      </c>
      <c r="AI10807" s="340">
        <f t="shared" si="1693"/>
        <v>0</v>
      </c>
      <c r="AJ10807" s="340">
        <f t="shared" si="1693"/>
        <v>0</v>
      </c>
      <c r="AK10807" s="340">
        <f t="shared" si="1693"/>
        <v>3.6</v>
      </c>
      <c r="AL10807" s="340">
        <f t="shared" si="1693"/>
        <v>0</v>
      </c>
      <c r="AM10807" s="340">
        <f t="shared" si="1693"/>
        <v>0</v>
      </c>
    </row>
    <row r="10808" spans="1:39" x14ac:dyDescent="0.35">
      <c r="A10808" s="337">
        <v>32721</v>
      </c>
      <c r="B10808" s="338">
        <f t="shared" si="1684"/>
        <v>1989</v>
      </c>
      <c r="C10808" s="338">
        <f t="shared" si="1685"/>
        <v>8</v>
      </c>
      <c r="D10808" s="338">
        <f t="shared" si="1686"/>
        <v>1</v>
      </c>
      <c r="E10808" s="334">
        <v>0</v>
      </c>
      <c r="F10808" s="334">
        <v>0</v>
      </c>
      <c r="G10808" s="334">
        <v>0</v>
      </c>
      <c r="H10808" s="334">
        <v>0</v>
      </c>
      <c r="I10808" s="334">
        <v>0</v>
      </c>
      <c r="J10808" s="334">
        <v>0</v>
      </c>
      <c r="K10808" s="334">
        <v>0</v>
      </c>
      <c r="L10808" s="334">
        <v>0</v>
      </c>
      <c r="M10808" s="334">
        <v>0</v>
      </c>
      <c r="N10808" s="334">
        <v>0</v>
      </c>
      <c r="O10808" s="334">
        <v>0</v>
      </c>
      <c r="P10808" s="334">
        <v>0</v>
      </c>
      <c r="Q10808" s="334">
        <v>0</v>
      </c>
      <c r="R10808" s="334">
        <v>0</v>
      </c>
      <c r="S10808" s="334">
        <v>0</v>
      </c>
      <c r="T10808" s="334">
        <v>0</v>
      </c>
      <c r="U10808" s="334">
        <v>0</v>
      </c>
      <c r="V10808" s="334">
        <v>0</v>
      </c>
      <c r="W10808" s="334">
        <v>0</v>
      </c>
      <c r="X10808" s="334">
        <v>0</v>
      </c>
      <c r="Y10808" s="334">
        <v>4</v>
      </c>
      <c r="Z10808" s="334">
        <v>4</v>
      </c>
      <c r="AA10808" s="334">
        <v>0.8</v>
      </c>
      <c r="AB10808" s="334">
        <v>0</v>
      </c>
      <c r="AD10808" s="334">
        <v>8.8000000000000007</v>
      </c>
      <c r="AE10808" s="334">
        <f t="shared" si="1687"/>
        <v>8.8000000000000007</v>
      </c>
      <c r="AF10808" s="334">
        <f t="shared" si="1688"/>
        <v>8.8000000000000007</v>
      </c>
      <c r="AG10808" s="340">
        <f t="shared" si="1689"/>
        <v>0</v>
      </c>
      <c r="AI10808" s="340">
        <f t="shared" si="1693"/>
        <v>0</v>
      </c>
      <c r="AJ10808" s="340">
        <f t="shared" si="1693"/>
        <v>0</v>
      </c>
      <c r="AK10808" s="340">
        <f t="shared" si="1693"/>
        <v>0</v>
      </c>
      <c r="AL10808" s="340">
        <f t="shared" si="1693"/>
        <v>8.8000000000000007</v>
      </c>
      <c r="AM10808" s="340">
        <f t="shared" si="1693"/>
        <v>0</v>
      </c>
    </row>
    <row r="10809" spans="1:39" x14ac:dyDescent="0.35">
      <c r="A10809" s="337">
        <v>32722</v>
      </c>
      <c r="B10809" s="338">
        <f t="shared" si="1684"/>
        <v>1989</v>
      </c>
      <c r="C10809" s="338">
        <f t="shared" si="1685"/>
        <v>8</v>
      </c>
      <c r="D10809" s="338">
        <f t="shared" si="1686"/>
        <v>2</v>
      </c>
      <c r="E10809" s="334">
        <v>0</v>
      </c>
      <c r="F10809" s="334">
        <v>0</v>
      </c>
      <c r="G10809" s="334">
        <v>0</v>
      </c>
      <c r="H10809" s="334">
        <v>0</v>
      </c>
      <c r="I10809" s="334">
        <v>0</v>
      </c>
      <c r="J10809" s="334">
        <v>0</v>
      </c>
      <c r="K10809" s="334">
        <v>0</v>
      </c>
      <c r="L10809" s="334">
        <v>0</v>
      </c>
      <c r="M10809" s="334">
        <v>0</v>
      </c>
      <c r="N10809" s="334">
        <v>0</v>
      </c>
      <c r="O10809" s="334">
        <v>0</v>
      </c>
      <c r="P10809" s="334">
        <v>0</v>
      </c>
      <c r="Q10809" s="334">
        <v>0</v>
      </c>
      <c r="R10809" s="334">
        <v>0</v>
      </c>
      <c r="S10809" s="334">
        <v>0</v>
      </c>
      <c r="T10809" s="334">
        <v>0</v>
      </c>
      <c r="U10809" s="334">
        <v>0</v>
      </c>
      <c r="V10809" s="334">
        <v>0</v>
      </c>
      <c r="W10809" s="334">
        <v>0</v>
      </c>
      <c r="X10809" s="334">
        <v>1.1000000000000001</v>
      </c>
      <c r="Y10809" s="334">
        <v>0.9</v>
      </c>
      <c r="Z10809" s="334">
        <v>0</v>
      </c>
      <c r="AA10809" s="334">
        <v>0</v>
      </c>
      <c r="AB10809" s="334">
        <v>0</v>
      </c>
      <c r="AD10809" s="334">
        <v>2</v>
      </c>
      <c r="AE10809" s="334">
        <f t="shared" si="1687"/>
        <v>2</v>
      </c>
      <c r="AF10809" s="334">
        <f t="shared" si="1688"/>
        <v>2</v>
      </c>
      <c r="AG10809" s="340">
        <f t="shared" si="1689"/>
        <v>0</v>
      </c>
      <c r="AI10809" s="340">
        <f t="shared" si="1693"/>
        <v>0</v>
      </c>
      <c r="AJ10809" s="340">
        <f t="shared" si="1693"/>
        <v>0</v>
      </c>
      <c r="AK10809" s="340">
        <f t="shared" si="1693"/>
        <v>0</v>
      </c>
      <c r="AL10809" s="340">
        <f t="shared" si="1693"/>
        <v>2</v>
      </c>
      <c r="AM10809" s="340">
        <f t="shared" si="1693"/>
        <v>0</v>
      </c>
    </row>
    <row r="10810" spans="1:39" x14ac:dyDescent="0.35">
      <c r="A10810" s="337">
        <v>32723</v>
      </c>
      <c r="B10810" s="338">
        <f t="shared" si="1684"/>
        <v>1989</v>
      </c>
      <c r="C10810" s="338">
        <f t="shared" si="1685"/>
        <v>8</v>
      </c>
      <c r="D10810" s="338">
        <f t="shared" si="1686"/>
        <v>3</v>
      </c>
      <c r="E10810" s="334">
        <v>0</v>
      </c>
      <c r="F10810" s="334">
        <v>0</v>
      </c>
      <c r="G10810" s="334">
        <v>0</v>
      </c>
      <c r="H10810" s="334">
        <v>0</v>
      </c>
      <c r="I10810" s="334">
        <v>0</v>
      </c>
      <c r="J10810" s="334">
        <v>0.4</v>
      </c>
      <c r="K10810" s="334">
        <v>0</v>
      </c>
      <c r="L10810" s="334">
        <v>0</v>
      </c>
      <c r="M10810" s="334">
        <v>0.2</v>
      </c>
      <c r="N10810" s="334">
        <v>0.4</v>
      </c>
      <c r="O10810" s="334">
        <v>0</v>
      </c>
      <c r="P10810" s="334">
        <v>0</v>
      </c>
      <c r="Q10810" s="334">
        <v>0</v>
      </c>
      <c r="R10810" s="334">
        <v>0</v>
      </c>
      <c r="S10810" s="334">
        <v>0</v>
      </c>
      <c r="T10810" s="334">
        <v>0</v>
      </c>
      <c r="U10810" s="334">
        <v>0</v>
      </c>
      <c r="V10810" s="334">
        <v>0</v>
      </c>
      <c r="W10810" s="334">
        <v>0</v>
      </c>
      <c r="X10810" s="334">
        <v>0</v>
      </c>
      <c r="Y10810" s="334">
        <v>0</v>
      </c>
      <c r="Z10810" s="334">
        <v>0</v>
      </c>
      <c r="AA10810" s="334">
        <v>0</v>
      </c>
      <c r="AB10810" s="334">
        <v>0</v>
      </c>
      <c r="AD10810" s="334">
        <v>1</v>
      </c>
      <c r="AE10810" s="334">
        <f t="shared" si="1687"/>
        <v>1</v>
      </c>
      <c r="AF10810" s="334">
        <f t="shared" si="1688"/>
        <v>1</v>
      </c>
      <c r="AG10810" s="340">
        <f t="shared" si="1689"/>
        <v>0</v>
      </c>
      <c r="AI10810" s="340">
        <f t="shared" si="1693"/>
        <v>0</v>
      </c>
      <c r="AJ10810" s="340">
        <f t="shared" si="1693"/>
        <v>0</v>
      </c>
      <c r="AK10810" s="340">
        <f t="shared" si="1693"/>
        <v>0</v>
      </c>
      <c r="AL10810" s="340">
        <f t="shared" si="1693"/>
        <v>1</v>
      </c>
      <c r="AM10810" s="340">
        <f t="shared" si="1693"/>
        <v>0</v>
      </c>
    </row>
    <row r="10811" spans="1:39" x14ac:dyDescent="0.35">
      <c r="A10811" s="337">
        <v>32724</v>
      </c>
      <c r="B10811" s="338">
        <f t="shared" si="1684"/>
        <v>1989</v>
      </c>
      <c r="C10811" s="338">
        <f t="shared" si="1685"/>
        <v>8</v>
      </c>
      <c r="D10811" s="338">
        <f t="shared" si="1686"/>
        <v>4</v>
      </c>
      <c r="E10811" s="334">
        <v>0</v>
      </c>
      <c r="F10811" s="334">
        <v>0</v>
      </c>
      <c r="G10811" s="334">
        <v>0</v>
      </c>
      <c r="H10811" s="334">
        <v>0</v>
      </c>
      <c r="I10811" s="334">
        <v>1</v>
      </c>
      <c r="J10811" s="334">
        <v>0</v>
      </c>
      <c r="K10811" s="334">
        <v>0</v>
      </c>
      <c r="L10811" s="334">
        <v>0</v>
      </c>
      <c r="M10811" s="334">
        <v>0</v>
      </c>
      <c r="N10811" s="334">
        <v>0</v>
      </c>
      <c r="O10811" s="334">
        <v>0</v>
      </c>
      <c r="P10811" s="334">
        <v>0</v>
      </c>
      <c r="Q10811" s="334">
        <v>0</v>
      </c>
      <c r="R10811" s="334">
        <v>0</v>
      </c>
      <c r="S10811" s="334">
        <v>0</v>
      </c>
      <c r="T10811" s="334">
        <v>0</v>
      </c>
      <c r="U10811" s="334">
        <v>0</v>
      </c>
      <c r="V10811" s="334">
        <v>0</v>
      </c>
      <c r="W10811" s="334">
        <v>0</v>
      </c>
      <c r="X10811" s="334">
        <v>0</v>
      </c>
      <c r="Y10811" s="334">
        <v>0</v>
      </c>
      <c r="Z10811" s="334">
        <v>0</v>
      </c>
      <c r="AA10811" s="334">
        <v>0</v>
      </c>
      <c r="AB10811" s="334">
        <v>0</v>
      </c>
      <c r="AD10811" s="334">
        <v>1</v>
      </c>
      <c r="AE10811" s="334">
        <f t="shared" si="1687"/>
        <v>1</v>
      </c>
      <c r="AF10811" s="334">
        <f t="shared" si="1688"/>
        <v>1</v>
      </c>
      <c r="AG10811" s="340">
        <f t="shared" si="1689"/>
        <v>0</v>
      </c>
      <c r="AI10811" s="340">
        <f t="shared" si="1693"/>
        <v>0</v>
      </c>
      <c r="AJ10811" s="340">
        <f t="shared" si="1693"/>
        <v>0</v>
      </c>
      <c r="AK10811" s="340">
        <f t="shared" si="1693"/>
        <v>0</v>
      </c>
      <c r="AL10811" s="340">
        <f t="shared" si="1693"/>
        <v>1</v>
      </c>
      <c r="AM10811" s="340">
        <f t="shared" si="1693"/>
        <v>0</v>
      </c>
    </row>
    <row r="10812" spans="1:39" x14ac:dyDescent="0.35">
      <c r="A10812" s="337">
        <v>32725</v>
      </c>
      <c r="B10812" s="338">
        <f t="shared" si="1684"/>
        <v>1989</v>
      </c>
      <c r="C10812" s="338">
        <f t="shared" si="1685"/>
        <v>8</v>
      </c>
      <c r="D10812" s="338">
        <f t="shared" si="1686"/>
        <v>5</v>
      </c>
      <c r="E10812" s="334">
        <v>0</v>
      </c>
      <c r="F10812" s="334">
        <v>0</v>
      </c>
      <c r="G10812" s="334">
        <v>0</v>
      </c>
      <c r="H10812" s="334">
        <v>0</v>
      </c>
      <c r="I10812" s="334">
        <v>0</v>
      </c>
      <c r="J10812" s="334">
        <v>0</v>
      </c>
      <c r="K10812" s="334">
        <v>0</v>
      </c>
      <c r="L10812" s="334">
        <v>0</v>
      </c>
      <c r="M10812" s="334">
        <v>0</v>
      </c>
      <c r="N10812" s="334">
        <v>0</v>
      </c>
      <c r="O10812" s="334">
        <v>0</v>
      </c>
      <c r="P10812" s="334">
        <v>0</v>
      </c>
      <c r="Q10812" s="334">
        <v>0</v>
      </c>
      <c r="R10812" s="334">
        <v>0</v>
      </c>
      <c r="S10812" s="334">
        <v>0</v>
      </c>
      <c r="T10812" s="334">
        <v>0</v>
      </c>
      <c r="U10812" s="334">
        <v>0</v>
      </c>
      <c r="V10812" s="334">
        <v>0</v>
      </c>
      <c r="W10812" s="334">
        <v>0</v>
      </c>
      <c r="X10812" s="334">
        <v>0</v>
      </c>
      <c r="Y10812" s="334">
        <v>0</v>
      </c>
      <c r="Z10812" s="334">
        <v>0</v>
      </c>
      <c r="AA10812" s="334">
        <v>0</v>
      </c>
      <c r="AB10812" s="334">
        <v>0</v>
      </c>
      <c r="AD10812" s="334">
        <v>0</v>
      </c>
      <c r="AE10812" s="334">
        <f t="shared" si="1687"/>
        <v>0</v>
      </c>
      <c r="AF10812" s="334">
        <f t="shared" si="1688"/>
        <v>0</v>
      </c>
      <c r="AG10812" s="340">
        <f t="shared" si="1689"/>
        <v>0</v>
      </c>
      <c r="AI10812" s="340">
        <f t="shared" si="1693"/>
        <v>0</v>
      </c>
      <c r="AJ10812" s="340">
        <f t="shared" si="1693"/>
        <v>0</v>
      </c>
      <c r="AK10812" s="340">
        <f t="shared" si="1693"/>
        <v>0</v>
      </c>
      <c r="AL10812" s="340">
        <f t="shared" si="1693"/>
        <v>0</v>
      </c>
      <c r="AM10812" s="340">
        <f t="shared" si="1693"/>
        <v>0</v>
      </c>
    </row>
    <row r="10813" spans="1:39" x14ac:dyDescent="0.35">
      <c r="A10813" s="337">
        <v>32726</v>
      </c>
      <c r="B10813" s="338">
        <f t="shared" si="1684"/>
        <v>1989</v>
      </c>
      <c r="C10813" s="338">
        <f t="shared" si="1685"/>
        <v>8</v>
      </c>
      <c r="D10813" s="338">
        <f t="shared" si="1686"/>
        <v>6</v>
      </c>
      <c r="E10813" s="334">
        <v>0</v>
      </c>
      <c r="F10813" s="334">
        <v>0</v>
      </c>
      <c r="G10813" s="334">
        <v>0</v>
      </c>
      <c r="H10813" s="334">
        <v>0</v>
      </c>
      <c r="I10813" s="334">
        <v>0</v>
      </c>
      <c r="J10813" s="334">
        <v>0</v>
      </c>
      <c r="K10813" s="334">
        <v>0</v>
      </c>
      <c r="L10813" s="334">
        <v>0</v>
      </c>
      <c r="M10813" s="334">
        <v>0</v>
      </c>
      <c r="N10813" s="334">
        <v>0</v>
      </c>
      <c r="O10813" s="334">
        <v>0</v>
      </c>
      <c r="P10813" s="334">
        <v>0</v>
      </c>
      <c r="Q10813" s="334">
        <v>0</v>
      </c>
      <c r="R10813" s="334">
        <v>0</v>
      </c>
      <c r="S10813" s="334">
        <v>0</v>
      </c>
      <c r="T10813" s="334">
        <v>0</v>
      </c>
      <c r="U10813" s="334">
        <v>0</v>
      </c>
      <c r="V10813" s="334">
        <v>0</v>
      </c>
      <c r="W10813" s="334">
        <v>0</v>
      </c>
      <c r="X10813" s="334">
        <v>0</v>
      </c>
      <c r="Y10813" s="334">
        <v>0</v>
      </c>
      <c r="Z10813" s="334">
        <v>0</v>
      </c>
      <c r="AA10813" s="334">
        <v>0</v>
      </c>
      <c r="AB10813" s="334">
        <v>0</v>
      </c>
      <c r="AD10813" s="334">
        <v>0</v>
      </c>
      <c r="AE10813" s="334">
        <f t="shared" si="1687"/>
        <v>0</v>
      </c>
      <c r="AF10813" s="334">
        <f t="shared" si="1688"/>
        <v>0</v>
      </c>
      <c r="AG10813" s="340">
        <f t="shared" si="1689"/>
        <v>0</v>
      </c>
      <c r="AI10813" s="340">
        <f t="shared" si="1693"/>
        <v>0</v>
      </c>
      <c r="AJ10813" s="340">
        <f t="shared" si="1693"/>
        <v>0</v>
      </c>
      <c r="AK10813" s="340">
        <f t="shared" si="1693"/>
        <v>0</v>
      </c>
      <c r="AL10813" s="340">
        <f t="shared" si="1693"/>
        <v>0</v>
      </c>
      <c r="AM10813" s="340">
        <f t="shared" si="1693"/>
        <v>0</v>
      </c>
    </row>
    <row r="10814" spans="1:39" x14ac:dyDescent="0.35">
      <c r="A10814" s="337">
        <v>32727</v>
      </c>
      <c r="B10814" s="338">
        <f t="shared" si="1684"/>
        <v>1989</v>
      </c>
      <c r="C10814" s="338">
        <f t="shared" si="1685"/>
        <v>8</v>
      </c>
      <c r="D10814" s="338">
        <f t="shared" si="1686"/>
        <v>7</v>
      </c>
      <c r="E10814" s="334">
        <v>0</v>
      </c>
      <c r="F10814" s="334">
        <v>0</v>
      </c>
      <c r="G10814" s="334">
        <v>0</v>
      </c>
      <c r="H10814" s="334">
        <v>0</v>
      </c>
      <c r="I10814" s="334">
        <v>0</v>
      </c>
      <c r="J10814" s="334">
        <v>0</v>
      </c>
      <c r="K10814" s="334">
        <v>0</v>
      </c>
      <c r="L10814" s="334">
        <v>0</v>
      </c>
      <c r="M10814" s="334">
        <v>0</v>
      </c>
      <c r="N10814" s="334">
        <v>0</v>
      </c>
      <c r="O10814" s="334">
        <v>0</v>
      </c>
      <c r="P10814" s="334">
        <v>0</v>
      </c>
      <c r="Q10814" s="334">
        <v>0</v>
      </c>
      <c r="R10814" s="334">
        <v>0</v>
      </c>
      <c r="S10814" s="334">
        <v>0</v>
      </c>
      <c r="T10814" s="334">
        <v>0</v>
      </c>
      <c r="U10814" s="334">
        <v>0</v>
      </c>
      <c r="V10814" s="334">
        <v>0</v>
      </c>
      <c r="W10814" s="334">
        <v>0</v>
      </c>
      <c r="X10814" s="334">
        <v>0</v>
      </c>
      <c r="Y10814" s="334">
        <v>0</v>
      </c>
      <c r="Z10814" s="334">
        <v>0</v>
      </c>
      <c r="AA10814" s="334">
        <v>0</v>
      </c>
      <c r="AB10814" s="334">
        <v>0.2</v>
      </c>
      <c r="AD10814" s="334">
        <v>0.2</v>
      </c>
      <c r="AE10814" s="334">
        <f t="shared" si="1687"/>
        <v>0.2</v>
      </c>
      <c r="AF10814" s="334">
        <f t="shared" si="1688"/>
        <v>0.2</v>
      </c>
      <c r="AG10814" s="340">
        <f t="shared" si="1689"/>
        <v>0</v>
      </c>
      <c r="AI10814" s="340">
        <f t="shared" si="1693"/>
        <v>0</v>
      </c>
      <c r="AJ10814" s="340">
        <f t="shared" si="1693"/>
        <v>0</v>
      </c>
      <c r="AK10814" s="340">
        <f t="shared" si="1693"/>
        <v>0</v>
      </c>
      <c r="AL10814" s="340">
        <f t="shared" si="1693"/>
        <v>0.2</v>
      </c>
      <c r="AM10814" s="340">
        <f t="shared" si="1693"/>
        <v>0</v>
      </c>
    </row>
    <row r="10815" spans="1:39" x14ac:dyDescent="0.35">
      <c r="A10815" s="337">
        <v>32728</v>
      </c>
      <c r="B10815" s="338">
        <f t="shared" si="1684"/>
        <v>1989</v>
      </c>
      <c r="C10815" s="338">
        <f t="shared" si="1685"/>
        <v>8</v>
      </c>
      <c r="D10815" s="338">
        <f t="shared" si="1686"/>
        <v>8</v>
      </c>
      <c r="E10815" s="334">
        <v>0</v>
      </c>
      <c r="F10815" s="334">
        <v>0</v>
      </c>
      <c r="G10815" s="334">
        <v>0</v>
      </c>
      <c r="H10815" s="334">
        <v>0</v>
      </c>
      <c r="I10815" s="334">
        <v>0</v>
      </c>
      <c r="J10815" s="334">
        <v>0</v>
      </c>
      <c r="K10815" s="334">
        <v>0</v>
      </c>
      <c r="L10815" s="334">
        <v>0</v>
      </c>
      <c r="M10815" s="334">
        <v>0</v>
      </c>
      <c r="N10815" s="334">
        <v>0</v>
      </c>
      <c r="O10815" s="334">
        <v>0</v>
      </c>
      <c r="P10815" s="334">
        <v>0</v>
      </c>
      <c r="Q10815" s="334">
        <v>0</v>
      </c>
      <c r="R10815" s="334">
        <v>0</v>
      </c>
      <c r="S10815" s="334">
        <v>0</v>
      </c>
      <c r="T10815" s="334">
        <v>0</v>
      </c>
      <c r="U10815" s="334">
        <v>0</v>
      </c>
      <c r="V10815" s="334">
        <v>0</v>
      </c>
      <c r="W10815" s="334">
        <v>0</v>
      </c>
      <c r="X10815" s="334">
        <v>0</v>
      </c>
      <c r="Y10815" s="334">
        <v>0</v>
      </c>
      <c r="Z10815" s="334">
        <v>0</v>
      </c>
      <c r="AA10815" s="334">
        <v>0</v>
      </c>
      <c r="AB10815" s="334">
        <v>0</v>
      </c>
      <c r="AD10815" s="334">
        <v>0</v>
      </c>
      <c r="AE10815" s="334">
        <f t="shared" si="1687"/>
        <v>0</v>
      </c>
      <c r="AF10815" s="334">
        <f t="shared" si="1688"/>
        <v>0</v>
      </c>
      <c r="AG10815" s="340">
        <f t="shared" si="1689"/>
        <v>0</v>
      </c>
      <c r="AI10815" s="340">
        <f t="shared" si="1693"/>
        <v>0</v>
      </c>
      <c r="AJ10815" s="340">
        <f t="shared" si="1693"/>
        <v>0</v>
      </c>
      <c r="AK10815" s="340">
        <f t="shared" si="1693"/>
        <v>0</v>
      </c>
      <c r="AL10815" s="340">
        <f t="shared" si="1693"/>
        <v>0</v>
      </c>
      <c r="AM10815" s="340">
        <f t="shared" si="1693"/>
        <v>0</v>
      </c>
    </row>
    <row r="10816" spans="1:39" x14ac:dyDescent="0.35">
      <c r="A10816" s="337">
        <v>32729</v>
      </c>
      <c r="B10816" s="338">
        <f t="shared" si="1684"/>
        <v>1989</v>
      </c>
      <c r="C10816" s="338">
        <f t="shared" si="1685"/>
        <v>8</v>
      </c>
      <c r="D10816" s="338">
        <f t="shared" si="1686"/>
        <v>9</v>
      </c>
      <c r="E10816" s="334">
        <v>0</v>
      </c>
      <c r="F10816" s="334">
        <v>0</v>
      </c>
      <c r="G10816" s="334">
        <v>0</v>
      </c>
      <c r="H10816" s="334">
        <v>0</v>
      </c>
      <c r="I10816" s="334">
        <v>0</v>
      </c>
      <c r="J10816" s="334">
        <v>0</v>
      </c>
      <c r="K10816" s="334">
        <v>0</v>
      </c>
      <c r="L10816" s="334">
        <v>0</v>
      </c>
      <c r="M10816" s="334">
        <v>0</v>
      </c>
      <c r="N10816" s="334">
        <v>0</v>
      </c>
      <c r="O10816" s="334">
        <v>0</v>
      </c>
      <c r="P10816" s="334">
        <v>0</v>
      </c>
      <c r="Q10816" s="334">
        <v>0</v>
      </c>
      <c r="R10816" s="334">
        <v>0</v>
      </c>
      <c r="S10816" s="334">
        <v>0</v>
      </c>
      <c r="T10816" s="334">
        <v>0.3</v>
      </c>
      <c r="U10816" s="334">
        <v>1.3</v>
      </c>
      <c r="V10816" s="334">
        <v>1</v>
      </c>
      <c r="W10816" s="334">
        <v>0</v>
      </c>
      <c r="X10816" s="334">
        <v>0</v>
      </c>
      <c r="Y10816" s="334">
        <v>0</v>
      </c>
      <c r="Z10816" s="334">
        <v>0</v>
      </c>
      <c r="AA10816" s="334">
        <v>0</v>
      </c>
      <c r="AB10816" s="334">
        <v>0</v>
      </c>
      <c r="AD10816" s="334">
        <v>2.6</v>
      </c>
      <c r="AE10816" s="334">
        <f t="shared" si="1687"/>
        <v>2.6</v>
      </c>
      <c r="AF10816" s="334">
        <f t="shared" si="1688"/>
        <v>2.6</v>
      </c>
      <c r="AG10816" s="340">
        <f t="shared" si="1689"/>
        <v>0</v>
      </c>
      <c r="AI10816" s="340">
        <f t="shared" si="1693"/>
        <v>0</v>
      </c>
      <c r="AJ10816" s="340">
        <f t="shared" si="1693"/>
        <v>0</v>
      </c>
      <c r="AK10816" s="340">
        <f t="shared" si="1693"/>
        <v>0</v>
      </c>
      <c r="AL10816" s="340">
        <f t="shared" si="1693"/>
        <v>2.6</v>
      </c>
      <c r="AM10816" s="340">
        <f t="shared" si="1693"/>
        <v>0</v>
      </c>
    </row>
    <row r="10817" spans="1:39" x14ac:dyDescent="0.35">
      <c r="A10817" s="337">
        <v>32730</v>
      </c>
      <c r="B10817" s="338">
        <f t="shared" si="1684"/>
        <v>1989</v>
      </c>
      <c r="C10817" s="338">
        <f t="shared" si="1685"/>
        <v>8</v>
      </c>
      <c r="D10817" s="338">
        <f t="shared" si="1686"/>
        <v>10</v>
      </c>
      <c r="E10817" s="334">
        <v>0</v>
      </c>
      <c r="F10817" s="334">
        <v>0</v>
      </c>
      <c r="G10817" s="334">
        <v>0</v>
      </c>
      <c r="H10817" s="334">
        <v>0</v>
      </c>
      <c r="I10817" s="334">
        <v>0</v>
      </c>
      <c r="J10817" s="334">
        <v>0</v>
      </c>
      <c r="K10817" s="334">
        <v>0</v>
      </c>
      <c r="L10817" s="334">
        <v>0</v>
      </c>
      <c r="M10817" s="334">
        <v>0</v>
      </c>
      <c r="N10817" s="334">
        <v>0</v>
      </c>
      <c r="O10817" s="334">
        <v>0</v>
      </c>
      <c r="P10817" s="334">
        <v>0</v>
      </c>
      <c r="Q10817" s="334">
        <v>0</v>
      </c>
      <c r="R10817" s="334">
        <v>0</v>
      </c>
      <c r="S10817" s="334">
        <v>0</v>
      </c>
      <c r="T10817" s="334">
        <v>0</v>
      </c>
      <c r="U10817" s="334">
        <v>0</v>
      </c>
      <c r="V10817" s="334">
        <v>0</v>
      </c>
      <c r="W10817" s="334">
        <v>0</v>
      </c>
      <c r="X10817" s="334">
        <v>0</v>
      </c>
      <c r="Y10817" s="334">
        <v>0</v>
      </c>
      <c r="Z10817" s="334">
        <v>0</v>
      </c>
      <c r="AA10817" s="334">
        <v>0</v>
      </c>
      <c r="AB10817" s="334">
        <v>0</v>
      </c>
      <c r="AD10817" s="334">
        <v>0</v>
      </c>
      <c r="AE10817" s="334">
        <f t="shared" si="1687"/>
        <v>0</v>
      </c>
      <c r="AF10817" s="334">
        <f t="shared" si="1688"/>
        <v>0</v>
      </c>
      <c r="AG10817" s="340">
        <f t="shared" si="1689"/>
        <v>0</v>
      </c>
      <c r="AI10817" s="340">
        <f t="shared" si="1693"/>
        <v>0</v>
      </c>
      <c r="AJ10817" s="340">
        <f t="shared" si="1693"/>
        <v>0</v>
      </c>
      <c r="AK10817" s="340">
        <f t="shared" si="1693"/>
        <v>0</v>
      </c>
      <c r="AL10817" s="340">
        <f t="shared" si="1693"/>
        <v>0</v>
      </c>
      <c r="AM10817" s="340">
        <f t="shared" si="1693"/>
        <v>0</v>
      </c>
    </row>
    <row r="10818" spans="1:39" x14ac:dyDescent="0.35">
      <c r="A10818" s="337">
        <v>32731</v>
      </c>
      <c r="B10818" s="338">
        <f t="shared" si="1684"/>
        <v>1989</v>
      </c>
      <c r="C10818" s="338">
        <f t="shared" si="1685"/>
        <v>8</v>
      </c>
      <c r="D10818" s="338">
        <f t="shared" si="1686"/>
        <v>11</v>
      </c>
      <c r="E10818" s="334">
        <v>0</v>
      </c>
      <c r="F10818" s="334">
        <v>0</v>
      </c>
      <c r="G10818" s="334">
        <v>0</v>
      </c>
      <c r="H10818" s="334">
        <v>0</v>
      </c>
      <c r="I10818" s="334">
        <v>0</v>
      </c>
      <c r="J10818" s="334">
        <v>0</v>
      </c>
      <c r="K10818" s="334">
        <v>0</v>
      </c>
      <c r="L10818" s="334">
        <v>0</v>
      </c>
      <c r="M10818" s="334">
        <v>0</v>
      </c>
      <c r="N10818" s="334">
        <v>0</v>
      </c>
      <c r="O10818" s="334">
        <v>0</v>
      </c>
      <c r="P10818" s="334">
        <v>0</v>
      </c>
      <c r="Q10818" s="334">
        <v>0</v>
      </c>
      <c r="R10818" s="334">
        <v>0</v>
      </c>
      <c r="S10818" s="334">
        <v>0</v>
      </c>
      <c r="T10818" s="334">
        <v>0</v>
      </c>
      <c r="U10818" s="334">
        <v>0</v>
      </c>
      <c r="V10818" s="334">
        <v>0</v>
      </c>
      <c r="W10818" s="334">
        <v>0</v>
      </c>
      <c r="X10818" s="334">
        <v>0</v>
      </c>
      <c r="Y10818" s="334">
        <v>0</v>
      </c>
      <c r="Z10818" s="334">
        <v>0</v>
      </c>
      <c r="AA10818" s="334">
        <v>0</v>
      </c>
      <c r="AB10818" s="334">
        <v>0</v>
      </c>
      <c r="AD10818" s="334">
        <v>0</v>
      </c>
      <c r="AE10818" s="334">
        <f t="shared" si="1687"/>
        <v>0</v>
      </c>
      <c r="AF10818" s="334">
        <f t="shared" si="1688"/>
        <v>0</v>
      </c>
      <c r="AG10818" s="340">
        <f t="shared" si="1689"/>
        <v>0</v>
      </c>
      <c r="AI10818" s="340">
        <f t="shared" si="1693"/>
        <v>0</v>
      </c>
      <c r="AJ10818" s="340">
        <f t="shared" si="1693"/>
        <v>0</v>
      </c>
      <c r="AK10818" s="340">
        <f t="shared" si="1693"/>
        <v>0</v>
      </c>
      <c r="AL10818" s="340">
        <f t="shared" si="1693"/>
        <v>0</v>
      </c>
      <c r="AM10818" s="340">
        <f t="shared" si="1693"/>
        <v>0</v>
      </c>
    </row>
    <row r="10819" spans="1:39" x14ac:dyDescent="0.35">
      <c r="A10819" s="337">
        <v>32732</v>
      </c>
      <c r="B10819" s="338">
        <f t="shared" si="1684"/>
        <v>1989</v>
      </c>
      <c r="C10819" s="338">
        <f t="shared" si="1685"/>
        <v>8</v>
      </c>
      <c r="D10819" s="338">
        <f t="shared" si="1686"/>
        <v>12</v>
      </c>
      <c r="E10819" s="334">
        <v>0</v>
      </c>
      <c r="F10819" s="334">
        <v>0</v>
      </c>
      <c r="G10819" s="334">
        <v>0</v>
      </c>
      <c r="H10819" s="334">
        <v>0</v>
      </c>
      <c r="I10819" s="334">
        <v>0</v>
      </c>
      <c r="J10819" s="334">
        <v>0</v>
      </c>
      <c r="K10819" s="334">
        <v>0</v>
      </c>
      <c r="L10819" s="334">
        <v>0</v>
      </c>
      <c r="M10819" s="334">
        <v>0</v>
      </c>
      <c r="N10819" s="334">
        <v>0</v>
      </c>
      <c r="O10819" s="334">
        <v>0</v>
      </c>
      <c r="P10819" s="334">
        <v>0</v>
      </c>
      <c r="Q10819" s="334">
        <v>0</v>
      </c>
      <c r="R10819" s="334">
        <v>0</v>
      </c>
      <c r="S10819" s="334">
        <v>0</v>
      </c>
      <c r="T10819" s="334">
        <v>0</v>
      </c>
      <c r="U10819" s="334">
        <v>0</v>
      </c>
      <c r="V10819" s="334">
        <v>0</v>
      </c>
      <c r="W10819" s="334">
        <v>0</v>
      </c>
      <c r="X10819" s="334">
        <v>0</v>
      </c>
      <c r="Y10819" s="334">
        <v>0</v>
      </c>
      <c r="Z10819" s="334">
        <v>0</v>
      </c>
      <c r="AA10819" s="334">
        <v>0</v>
      </c>
      <c r="AB10819" s="334">
        <v>0</v>
      </c>
      <c r="AD10819" s="334">
        <v>0</v>
      </c>
      <c r="AE10819" s="334">
        <f t="shared" si="1687"/>
        <v>0</v>
      </c>
      <c r="AF10819" s="334">
        <f t="shared" si="1688"/>
        <v>0</v>
      </c>
      <c r="AG10819" s="340">
        <f t="shared" si="1689"/>
        <v>0</v>
      </c>
      <c r="AI10819" s="340">
        <f t="shared" si="1693"/>
        <v>0</v>
      </c>
      <c r="AJ10819" s="340">
        <f t="shared" si="1693"/>
        <v>0</v>
      </c>
      <c r="AK10819" s="340">
        <f t="shared" si="1693"/>
        <v>0</v>
      </c>
      <c r="AL10819" s="340">
        <f t="shared" si="1693"/>
        <v>0</v>
      </c>
      <c r="AM10819" s="340">
        <f t="shared" si="1693"/>
        <v>0</v>
      </c>
    </row>
    <row r="10820" spans="1:39" x14ac:dyDescent="0.35">
      <c r="A10820" s="337">
        <v>32733</v>
      </c>
      <c r="B10820" s="338">
        <f t="shared" ref="B10820:B10883" si="1694">YEAR(A10820)</f>
        <v>1989</v>
      </c>
      <c r="C10820" s="338">
        <f t="shared" ref="C10820:C10883" si="1695">MONTH(A10820)</f>
        <v>8</v>
      </c>
      <c r="D10820" s="338">
        <f t="shared" ref="D10820:D10883" si="1696">DAY(A10820)</f>
        <v>13</v>
      </c>
      <c r="E10820" s="334">
        <v>0</v>
      </c>
      <c r="F10820" s="334">
        <v>0</v>
      </c>
      <c r="G10820" s="334">
        <v>0</v>
      </c>
      <c r="H10820" s="334">
        <v>0</v>
      </c>
      <c r="I10820" s="334">
        <v>0</v>
      </c>
      <c r="J10820" s="334">
        <v>0</v>
      </c>
      <c r="K10820" s="334">
        <v>0</v>
      </c>
      <c r="L10820" s="334">
        <v>0</v>
      </c>
      <c r="M10820" s="334">
        <v>0</v>
      </c>
      <c r="N10820" s="334">
        <v>0</v>
      </c>
      <c r="O10820" s="334">
        <v>0</v>
      </c>
      <c r="P10820" s="334">
        <v>0</v>
      </c>
      <c r="Q10820" s="334">
        <v>0</v>
      </c>
      <c r="R10820" s="334">
        <v>0</v>
      </c>
      <c r="S10820" s="334">
        <v>0</v>
      </c>
      <c r="T10820" s="334">
        <v>0</v>
      </c>
      <c r="U10820" s="334">
        <v>0</v>
      </c>
      <c r="V10820" s="334">
        <v>0</v>
      </c>
      <c r="W10820" s="334">
        <v>0</v>
      </c>
      <c r="X10820" s="334">
        <v>0</v>
      </c>
      <c r="Y10820" s="334">
        <v>0</v>
      </c>
      <c r="Z10820" s="334">
        <v>0</v>
      </c>
      <c r="AA10820" s="334">
        <v>0</v>
      </c>
      <c r="AB10820" s="334">
        <v>0</v>
      </c>
      <c r="AD10820" s="334">
        <v>0</v>
      </c>
      <c r="AE10820" s="334">
        <f t="shared" ref="AE10820:AE10883" si="1697">AD10820</f>
        <v>0</v>
      </c>
      <c r="AF10820" s="334">
        <f t="shared" ref="AF10820:AF10883" si="1698">SUM(E10820:AB10820)</f>
        <v>0</v>
      </c>
      <c r="AG10820" s="340">
        <f t="shared" ref="AG10820:AG10883" si="1699">ABS(AF10820-AE10820)</f>
        <v>0</v>
      </c>
      <c r="AI10820" s="340">
        <f t="shared" ref="AI10820:AM10835" si="1700">IF($C10820=AI$1,$AF10820,0)</f>
        <v>0</v>
      </c>
      <c r="AJ10820" s="340">
        <f t="shared" si="1700"/>
        <v>0</v>
      </c>
      <c r="AK10820" s="340">
        <f t="shared" si="1700"/>
        <v>0</v>
      </c>
      <c r="AL10820" s="340">
        <f t="shared" si="1700"/>
        <v>0</v>
      </c>
      <c r="AM10820" s="340">
        <f t="shared" si="1700"/>
        <v>0</v>
      </c>
    </row>
    <row r="10821" spans="1:39" x14ac:dyDescent="0.35">
      <c r="A10821" s="337">
        <v>32734</v>
      </c>
      <c r="B10821" s="338">
        <f t="shared" si="1694"/>
        <v>1989</v>
      </c>
      <c r="C10821" s="338">
        <f t="shared" si="1695"/>
        <v>8</v>
      </c>
      <c r="D10821" s="338">
        <f t="shared" si="1696"/>
        <v>14</v>
      </c>
      <c r="E10821" s="334">
        <v>0</v>
      </c>
      <c r="F10821" s="334">
        <v>0</v>
      </c>
      <c r="G10821" s="334">
        <v>0</v>
      </c>
      <c r="H10821" s="334">
        <v>0</v>
      </c>
      <c r="I10821" s="334">
        <v>0</v>
      </c>
      <c r="J10821" s="334">
        <v>0</v>
      </c>
      <c r="K10821" s="334">
        <v>0</v>
      </c>
      <c r="L10821" s="334">
        <v>0</v>
      </c>
      <c r="M10821" s="334">
        <v>0</v>
      </c>
      <c r="N10821" s="334">
        <v>0</v>
      </c>
      <c r="O10821" s="334">
        <v>0</v>
      </c>
      <c r="P10821" s="334">
        <v>0</v>
      </c>
      <c r="Q10821" s="334">
        <v>0</v>
      </c>
      <c r="R10821" s="334">
        <v>0</v>
      </c>
      <c r="S10821" s="334">
        <v>0</v>
      </c>
      <c r="T10821" s="334">
        <v>0</v>
      </c>
      <c r="U10821" s="334">
        <v>0</v>
      </c>
      <c r="V10821" s="334">
        <v>0</v>
      </c>
      <c r="W10821" s="334">
        <v>0</v>
      </c>
      <c r="X10821" s="334">
        <v>0</v>
      </c>
      <c r="Y10821" s="334">
        <v>0</v>
      </c>
      <c r="Z10821" s="334">
        <v>0</v>
      </c>
      <c r="AA10821" s="334">
        <v>0</v>
      </c>
      <c r="AB10821" s="334">
        <v>0</v>
      </c>
      <c r="AD10821" s="334">
        <v>0</v>
      </c>
      <c r="AE10821" s="334">
        <f t="shared" si="1697"/>
        <v>0</v>
      </c>
      <c r="AF10821" s="334">
        <f t="shared" si="1698"/>
        <v>0</v>
      </c>
      <c r="AG10821" s="340">
        <f t="shared" si="1699"/>
        <v>0</v>
      </c>
      <c r="AI10821" s="340">
        <f t="shared" si="1700"/>
        <v>0</v>
      </c>
      <c r="AJ10821" s="340">
        <f t="shared" si="1700"/>
        <v>0</v>
      </c>
      <c r="AK10821" s="340">
        <f t="shared" si="1700"/>
        <v>0</v>
      </c>
      <c r="AL10821" s="340">
        <f t="shared" si="1700"/>
        <v>0</v>
      </c>
      <c r="AM10821" s="340">
        <f t="shared" si="1700"/>
        <v>0</v>
      </c>
    </row>
    <row r="10822" spans="1:39" x14ac:dyDescent="0.35">
      <c r="A10822" s="337">
        <v>32735</v>
      </c>
      <c r="B10822" s="338">
        <f t="shared" si="1694"/>
        <v>1989</v>
      </c>
      <c r="C10822" s="338">
        <f t="shared" si="1695"/>
        <v>8</v>
      </c>
      <c r="D10822" s="338">
        <f t="shared" si="1696"/>
        <v>15</v>
      </c>
      <c r="E10822" s="334">
        <v>0</v>
      </c>
      <c r="F10822" s="334">
        <v>0</v>
      </c>
      <c r="G10822" s="334">
        <v>0</v>
      </c>
      <c r="H10822" s="334">
        <v>0</v>
      </c>
      <c r="I10822" s="334">
        <v>0</v>
      </c>
      <c r="J10822" s="334">
        <v>0</v>
      </c>
      <c r="K10822" s="334">
        <v>1.3</v>
      </c>
      <c r="L10822" s="334">
        <v>0.7</v>
      </c>
      <c r="M10822" s="334">
        <v>0</v>
      </c>
      <c r="N10822" s="334">
        <v>0</v>
      </c>
      <c r="O10822" s="334">
        <v>0</v>
      </c>
      <c r="P10822" s="334">
        <v>0</v>
      </c>
      <c r="Q10822" s="334">
        <v>0</v>
      </c>
      <c r="R10822" s="334">
        <v>0</v>
      </c>
      <c r="S10822" s="334">
        <v>0</v>
      </c>
      <c r="T10822" s="334">
        <v>0</v>
      </c>
      <c r="U10822" s="334">
        <v>0</v>
      </c>
      <c r="V10822" s="334">
        <v>0</v>
      </c>
      <c r="W10822" s="334">
        <v>0</v>
      </c>
      <c r="X10822" s="334">
        <v>0</v>
      </c>
      <c r="Y10822" s="334">
        <v>0</v>
      </c>
      <c r="Z10822" s="334">
        <v>0</v>
      </c>
      <c r="AA10822" s="334">
        <v>0</v>
      </c>
      <c r="AB10822" s="334">
        <v>0</v>
      </c>
      <c r="AD10822" s="334">
        <v>2</v>
      </c>
      <c r="AE10822" s="334">
        <f t="shared" si="1697"/>
        <v>2</v>
      </c>
      <c r="AF10822" s="334">
        <f t="shared" si="1698"/>
        <v>2</v>
      </c>
      <c r="AG10822" s="340">
        <f t="shared" si="1699"/>
        <v>0</v>
      </c>
      <c r="AI10822" s="340">
        <f t="shared" si="1700"/>
        <v>0</v>
      </c>
      <c r="AJ10822" s="340">
        <f t="shared" si="1700"/>
        <v>0</v>
      </c>
      <c r="AK10822" s="340">
        <f t="shared" si="1700"/>
        <v>0</v>
      </c>
      <c r="AL10822" s="340">
        <f t="shared" si="1700"/>
        <v>2</v>
      </c>
      <c r="AM10822" s="340">
        <f t="shared" si="1700"/>
        <v>0</v>
      </c>
    </row>
    <row r="10823" spans="1:39" x14ac:dyDescent="0.35">
      <c r="A10823" s="337">
        <v>32736</v>
      </c>
      <c r="B10823" s="338">
        <f t="shared" si="1694"/>
        <v>1989</v>
      </c>
      <c r="C10823" s="338">
        <f t="shared" si="1695"/>
        <v>8</v>
      </c>
      <c r="D10823" s="338">
        <f t="shared" si="1696"/>
        <v>16</v>
      </c>
      <c r="E10823" s="334">
        <v>0</v>
      </c>
      <c r="F10823" s="334">
        <v>0</v>
      </c>
      <c r="G10823" s="334">
        <v>0</v>
      </c>
      <c r="H10823" s="334">
        <v>0</v>
      </c>
      <c r="I10823" s="334">
        <v>0</v>
      </c>
      <c r="J10823" s="334">
        <v>1.7</v>
      </c>
      <c r="K10823" s="334">
        <v>0.2</v>
      </c>
      <c r="L10823" s="334">
        <v>0</v>
      </c>
      <c r="M10823" s="334">
        <v>0</v>
      </c>
      <c r="N10823" s="334">
        <v>0.8</v>
      </c>
      <c r="O10823" s="334">
        <v>1.7</v>
      </c>
      <c r="P10823" s="334">
        <v>1.1000000000000001</v>
      </c>
      <c r="Q10823" s="334">
        <v>0</v>
      </c>
      <c r="R10823" s="334">
        <v>0</v>
      </c>
      <c r="S10823" s="334">
        <v>0.3</v>
      </c>
      <c r="T10823" s="334">
        <v>0</v>
      </c>
      <c r="U10823" s="334">
        <v>0</v>
      </c>
      <c r="V10823" s="334">
        <v>0</v>
      </c>
      <c r="W10823" s="334">
        <v>0</v>
      </c>
      <c r="X10823" s="334">
        <v>0.3</v>
      </c>
      <c r="Y10823" s="334">
        <v>0.3</v>
      </c>
      <c r="Z10823" s="334">
        <v>0</v>
      </c>
      <c r="AA10823" s="334">
        <v>0</v>
      </c>
      <c r="AB10823" s="334">
        <v>0</v>
      </c>
      <c r="AD10823" s="334">
        <v>6.4</v>
      </c>
      <c r="AE10823" s="334">
        <f t="shared" si="1697"/>
        <v>6.4</v>
      </c>
      <c r="AF10823" s="334">
        <f t="shared" si="1698"/>
        <v>6.3999999999999995</v>
      </c>
      <c r="AG10823" s="340">
        <f t="shared" si="1699"/>
        <v>8.8817841970012523E-16</v>
      </c>
      <c r="AI10823" s="340">
        <f t="shared" si="1700"/>
        <v>0</v>
      </c>
      <c r="AJ10823" s="340">
        <f t="shared" si="1700"/>
        <v>0</v>
      </c>
      <c r="AK10823" s="340">
        <f t="shared" si="1700"/>
        <v>0</v>
      </c>
      <c r="AL10823" s="340">
        <f t="shared" si="1700"/>
        <v>6.3999999999999995</v>
      </c>
      <c r="AM10823" s="340">
        <f t="shared" si="1700"/>
        <v>0</v>
      </c>
    </row>
    <row r="10824" spans="1:39" x14ac:dyDescent="0.35">
      <c r="A10824" s="337">
        <v>32737</v>
      </c>
      <c r="B10824" s="338">
        <f t="shared" si="1694"/>
        <v>1989</v>
      </c>
      <c r="C10824" s="338">
        <f t="shared" si="1695"/>
        <v>8</v>
      </c>
      <c r="D10824" s="338">
        <f t="shared" si="1696"/>
        <v>17</v>
      </c>
      <c r="E10824" s="334">
        <v>0</v>
      </c>
      <c r="F10824" s="334">
        <v>0</v>
      </c>
      <c r="G10824" s="334">
        <v>0</v>
      </c>
      <c r="H10824" s="334">
        <v>0</v>
      </c>
      <c r="I10824" s="334">
        <v>0</v>
      </c>
      <c r="J10824" s="334">
        <v>0</v>
      </c>
      <c r="K10824" s="334">
        <v>0</v>
      </c>
      <c r="L10824" s="334">
        <v>0</v>
      </c>
      <c r="M10824" s="334">
        <v>0</v>
      </c>
      <c r="N10824" s="334">
        <v>0</v>
      </c>
      <c r="O10824" s="334">
        <v>0</v>
      </c>
      <c r="P10824" s="334">
        <v>0</v>
      </c>
      <c r="Q10824" s="334">
        <v>0</v>
      </c>
      <c r="R10824" s="334">
        <v>0</v>
      </c>
      <c r="S10824" s="334">
        <v>0</v>
      </c>
      <c r="T10824" s="334">
        <v>0</v>
      </c>
      <c r="U10824" s="334">
        <v>0</v>
      </c>
      <c r="V10824" s="334">
        <v>0</v>
      </c>
      <c r="W10824" s="334">
        <v>0</v>
      </c>
      <c r="X10824" s="334">
        <v>0</v>
      </c>
      <c r="Y10824" s="334">
        <v>0</v>
      </c>
      <c r="Z10824" s="334">
        <v>0</v>
      </c>
      <c r="AA10824" s="334">
        <v>0</v>
      </c>
      <c r="AB10824" s="334">
        <v>0</v>
      </c>
      <c r="AD10824" s="334">
        <v>0</v>
      </c>
      <c r="AE10824" s="334">
        <f t="shared" si="1697"/>
        <v>0</v>
      </c>
      <c r="AF10824" s="334">
        <f t="shared" si="1698"/>
        <v>0</v>
      </c>
      <c r="AG10824" s="340">
        <f t="shared" si="1699"/>
        <v>0</v>
      </c>
      <c r="AI10824" s="340">
        <f t="shared" si="1700"/>
        <v>0</v>
      </c>
      <c r="AJ10824" s="340">
        <f t="shared" si="1700"/>
        <v>0</v>
      </c>
      <c r="AK10824" s="340">
        <f t="shared" si="1700"/>
        <v>0</v>
      </c>
      <c r="AL10824" s="340">
        <f t="shared" si="1700"/>
        <v>0</v>
      </c>
      <c r="AM10824" s="340">
        <f t="shared" si="1700"/>
        <v>0</v>
      </c>
    </row>
    <row r="10825" spans="1:39" x14ac:dyDescent="0.35">
      <c r="A10825" s="337">
        <v>32738</v>
      </c>
      <c r="B10825" s="338">
        <f t="shared" si="1694"/>
        <v>1989</v>
      </c>
      <c r="C10825" s="338">
        <f t="shared" si="1695"/>
        <v>8</v>
      </c>
      <c r="D10825" s="338">
        <f t="shared" si="1696"/>
        <v>18</v>
      </c>
      <c r="E10825" s="334">
        <v>0</v>
      </c>
      <c r="F10825" s="334">
        <v>0</v>
      </c>
      <c r="G10825" s="334">
        <v>0</v>
      </c>
      <c r="H10825" s="334">
        <v>0</v>
      </c>
      <c r="I10825" s="334">
        <v>0</v>
      </c>
      <c r="J10825" s="334">
        <v>0</v>
      </c>
      <c r="K10825" s="334">
        <v>0</v>
      </c>
      <c r="L10825" s="334">
        <v>0</v>
      </c>
      <c r="M10825" s="334">
        <v>0</v>
      </c>
      <c r="N10825" s="334">
        <v>0</v>
      </c>
      <c r="O10825" s="334">
        <v>0</v>
      </c>
      <c r="P10825" s="334">
        <v>0</v>
      </c>
      <c r="Q10825" s="334">
        <v>0</v>
      </c>
      <c r="R10825" s="334">
        <v>0</v>
      </c>
      <c r="S10825" s="334">
        <v>0</v>
      </c>
      <c r="T10825" s="334">
        <v>0</v>
      </c>
      <c r="U10825" s="334">
        <v>0</v>
      </c>
      <c r="V10825" s="334">
        <v>0</v>
      </c>
      <c r="W10825" s="334">
        <v>0</v>
      </c>
      <c r="X10825" s="334">
        <v>0</v>
      </c>
      <c r="Y10825" s="334">
        <v>0</v>
      </c>
      <c r="Z10825" s="334">
        <v>0</v>
      </c>
      <c r="AA10825" s="334">
        <v>0</v>
      </c>
      <c r="AB10825" s="334">
        <v>0</v>
      </c>
      <c r="AD10825" s="334">
        <v>0</v>
      </c>
      <c r="AE10825" s="334">
        <f t="shared" si="1697"/>
        <v>0</v>
      </c>
      <c r="AF10825" s="334">
        <f t="shared" si="1698"/>
        <v>0</v>
      </c>
      <c r="AG10825" s="340">
        <f t="shared" si="1699"/>
        <v>0</v>
      </c>
      <c r="AI10825" s="340">
        <f t="shared" si="1700"/>
        <v>0</v>
      </c>
      <c r="AJ10825" s="340">
        <f t="shared" si="1700"/>
        <v>0</v>
      </c>
      <c r="AK10825" s="340">
        <f t="shared" si="1700"/>
        <v>0</v>
      </c>
      <c r="AL10825" s="340">
        <f t="shared" si="1700"/>
        <v>0</v>
      </c>
      <c r="AM10825" s="340">
        <f t="shared" si="1700"/>
        <v>0</v>
      </c>
    </row>
    <row r="10826" spans="1:39" x14ac:dyDescent="0.35">
      <c r="A10826" s="337">
        <v>32739</v>
      </c>
      <c r="B10826" s="338">
        <f t="shared" si="1694"/>
        <v>1989</v>
      </c>
      <c r="C10826" s="338">
        <f t="shared" si="1695"/>
        <v>8</v>
      </c>
      <c r="D10826" s="338">
        <f t="shared" si="1696"/>
        <v>19</v>
      </c>
      <c r="E10826" s="334">
        <v>0</v>
      </c>
      <c r="F10826" s="334">
        <v>0</v>
      </c>
      <c r="G10826" s="334">
        <v>0</v>
      </c>
      <c r="H10826" s="334">
        <v>0</v>
      </c>
      <c r="I10826" s="334">
        <v>0</v>
      </c>
      <c r="J10826" s="334">
        <v>0</v>
      </c>
      <c r="K10826" s="334">
        <v>0</v>
      </c>
      <c r="L10826" s="334">
        <v>0</v>
      </c>
      <c r="M10826" s="334">
        <v>0</v>
      </c>
      <c r="N10826" s="334">
        <v>0</v>
      </c>
      <c r="O10826" s="334">
        <v>0</v>
      </c>
      <c r="P10826" s="334">
        <v>0</v>
      </c>
      <c r="Q10826" s="334">
        <v>0</v>
      </c>
      <c r="R10826" s="334">
        <v>0</v>
      </c>
      <c r="S10826" s="334">
        <v>1</v>
      </c>
      <c r="T10826" s="334">
        <v>10.9</v>
      </c>
      <c r="U10826" s="334">
        <v>3.6</v>
      </c>
      <c r="V10826" s="334">
        <v>0</v>
      </c>
      <c r="W10826" s="334">
        <v>0.3</v>
      </c>
      <c r="X10826" s="334">
        <v>0</v>
      </c>
      <c r="Y10826" s="334">
        <v>0</v>
      </c>
      <c r="Z10826" s="334">
        <v>0</v>
      </c>
      <c r="AA10826" s="334">
        <v>0</v>
      </c>
      <c r="AB10826" s="334">
        <v>0</v>
      </c>
      <c r="AD10826" s="334">
        <v>15.8</v>
      </c>
      <c r="AE10826" s="334">
        <f t="shared" si="1697"/>
        <v>15.8</v>
      </c>
      <c r="AF10826" s="334">
        <f t="shared" si="1698"/>
        <v>15.8</v>
      </c>
      <c r="AG10826" s="340">
        <f t="shared" si="1699"/>
        <v>0</v>
      </c>
      <c r="AI10826" s="340">
        <f t="shared" si="1700"/>
        <v>0</v>
      </c>
      <c r="AJ10826" s="340">
        <f t="shared" si="1700"/>
        <v>0</v>
      </c>
      <c r="AK10826" s="340">
        <f t="shared" si="1700"/>
        <v>0</v>
      </c>
      <c r="AL10826" s="340">
        <f t="shared" si="1700"/>
        <v>15.8</v>
      </c>
      <c r="AM10826" s="340">
        <f t="shared" si="1700"/>
        <v>0</v>
      </c>
    </row>
    <row r="10827" spans="1:39" x14ac:dyDescent="0.35">
      <c r="A10827" s="337">
        <v>32740</v>
      </c>
      <c r="B10827" s="338">
        <f t="shared" si="1694"/>
        <v>1989</v>
      </c>
      <c r="C10827" s="338">
        <f t="shared" si="1695"/>
        <v>8</v>
      </c>
      <c r="D10827" s="338">
        <f t="shared" si="1696"/>
        <v>20</v>
      </c>
      <c r="E10827" s="334">
        <v>0</v>
      </c>
      <c r="F10827" s="334">
        <v>0</v>
      </c>
      <c r="G10827" s="334">
        <v>0</v>
      </c>
      <c r="H10827" s="334">
        <v>0</v>
      </c>
      <c r="I10827" s="334">
        <v>0</v>
      </c>
      <c r="J10827" s="334">
        <v>0</v>
      </c>
      <c r="K10827" s="334">
        <v>0</v>
      </c>
      <c r="L10827" s="334">
        <v>0</v>
      </c>
      <c r="M10827" s="334">
        <v>0</v>
      </c>
      <c r="N10827" s="334">
        <v>0</v>
      </c>
      <c r="O10827" s="334">
        <v>0</v>
      </c>
      <c r="P10827" s="334">
        <v>0</v>
      </c>
      <c r="Q10827" s="334">
        <v>0</v>
      </c>
      <c r="R10827" s="334">
        <v>0</v>
      </c>
      <c r="S10827" s="334">
        <v>0</v>
      </c>
      <c r="T10827" s="334">
        <v>0</v>
      </c>
      <c r="U10827" s="334">
        <v>0</v>
      </c>
      <c r="V10827" s="334">
        <v>0</v>
      </c>
      <c r="W10827" s="334">
        <v>0</v>
      </c>
      <c r="X10827" s="334">
        <v>0</v>
      </c>
      <c r="Y10827" s="334">
        <v>0</v>
      </c>
      <c r="Z10827" s="334">
        <v>0</v>
      </c>
      <c r="AA10827" s="334">
        <v>0</v>
      </c>
      <c r="AB10827" s="334">
        <v>0</v>
      </c>
      <c r="AD10827" s="334">
        <v>0</v>
      </c>
      <c r="AE10827" s="334">
        <f t="shared" si="1697"/>
        <v>0</v>
      </c>
      <c r="AF10827" s="334">
        <f t="shared" si="1698"/>
        <v>0</v>
      </c>
      <c r="AG10827" s="340">
        <f t="shared" si="1699"/>
        <v>0</v>
      </c>
      <c r="AI10827" s="340">
        <f t="shared" si="1700"/>
        <v>0</v>
      </c>
      <c r="AJ10827" s="340">
        <f t="shared" si="1700"/>
        <v>0</v>
      </c>
      <c r="AK10827" s="340">
        <f t="shared" si="1700"/>
        <v>0</v>
      </c>
      <c r="AL10827" s="340">
        <f t="shared" si="1700"/>
        <v>0</v>
      </c>
      <c r="AM10827" s="340">
        <f t="shared" si="1700"/>
        <v>0</v>
      </c>
    </row>
    <row r="10828" spans="1:39" x14ac:dyDescent="0.35">
      <c r="A10828" s="337">
        <v>32741</v>
      </c>
      <c r="B10828" s="338">
        <f t="shared" si="1694"/>
        <v>1989</v>
      </c>
      <c r="C10828" s="338">
        <f t="shared" si="1695"/>
        <v>8</v>
      </c>
      <c r="D10828" s="338">
        <f t="shared" si="1696"/>
        <v>21</v>
      </c>
      <c r="E10828" s="334">
        <v>0</v>
      </c>
      <c r="F10828" s="334">
        <v>0</v>
      </c>
      <c r="G10828" s="334">
        <v>0</v>
      </c>
      <c r="H10828" s="334">
        <v>0</v>
      </c>
      <c r="I10828" s="334">
        <v>0</v>
      </c>
      <c r="J10828" s="334">
        <v>0</v>
      </c>
      <c r="K10828" s="334">
        <v>0</v>
      </c>
      <c r="L10828" s="334">
        <v>0</v>
      </c>
      <c r="M10828" s="334">
        <v>0</v>
      </c>
      <c r="N10828" s="334">
        <v>0</v>
      </c>
      <c r="O10828" s="334">
        <v>0</v>
      </c>
      <c r="P10828" s="334">
        <v>0</v>
      </c>
      <c r="Q10828" s="334">
        <v>0</v>
      </c>
      <c r="R10828" s="334">
        <v>0</v>
      </c>
      <c r="S10828" s="334">
        <v>0</v>
      </c>
      <c r="T10828" s="334">
        <v>0</v>
      </c>
      <c r="U10828" s="334">
        <v>0</v>
      </c>
      <c r="V10828" s="334">
        <v>0.2</v>
      </c>
      <c r="W10828" s="334">
        <v>0</v>
      </c>
      <c r="X10828" s="334">
        <v>0</v>
      </c>
      <c r="Y10828" s="334">
        <v>0</v>
      </c>
      <c r="Z10828" s="334">
        <v>0</v>
      </c>
      <c r="AA10828" s="334">
        <v>0</v>
      </c>
      <c r="AB10828" s="334">
        <v>0</v>
      </c>
      <c r="AD10828" s="334">
        <v>0.2</v>
      </c>
      <c r="AE10828" s="334">
        <f t="shared" si="1697"/>
        <v>0.2</v>
      </c>
      <c r="AF10828" s="334">
        <f t="shared" si="1698"/>
        <v>0.2</v>
      </c>
      <c r="AG10828" s="340">
        <f t="shared" si="1699"/>
        <v>0</v>
      </c>
      <c r="AI10828" s="340">
        <f t="shared" si="1700"/>
        <v>0</v>
      </c>
      <c r="AJ10828" s="340">
        <f t="shared" si="1700"/>
        <v>0</v>
      </c>
      <c r="AK10828" s="340">
        <f t="shared" si="1700"/>
        <v>0</v>
      </c>
      <c r="AL10828" s="340">
        <f t="shared" si="1700"/>
        <v>0.2</v>
      </c>
      <c r="AM10828" s="340">
        <f t="shared" si="1700"/>
        <v>0</v>
      </c>
    </row>
    <row r="10829" spans="1:39" x14ac:dyDescent="0.35">
      <c r="A10829" s="337">
        <v>32742</v>
      </c>
      <c r="B10829" s="338">
        <f t="shared" si="1694"/>
        <v>1989</v>
      </c>
      <c r="C10829" s="338">
        <f t="shared" si="1695"/>
        <v>8</v>
      </c>
      <c r="D10829" s="338">
        <f t="shared" si="1696"/>
        <v>22</v>
      </c>
      <c r="E10829" s="334">
        <v>0</v>
      </c>
      <c r="F10829" s="334">
        <v>0</v>
      </c>
      <c r="G10829" s="334">
        <v>0</v>
      </c>
      <c r="H10829" s="334">
        <v>0</v>
      </c>
      <c r="I10829" s="334">
        <v>0</v>
      </c>
      <c r="J10829" s="334">
        <v>0</v>
      </c>
      <c r="K10829" s="334">
        <v>0</v>
      </c>
      <c r="L10829" s="334">
        <v>0</v>
      </c>
      <c r="M10829" s="334">
        <v>0</v>
      </c>
      <c r="N10829" s="334">
        <v>0</v>
      </c>
      <c r="O10829" s="334">
        <v>0</v>
      </c>
      <c r="P10829" s="334">
        <v>0</v>
      </c>
      <c r="Q10829" s="334">
        <v>0</v>
      </c>
      <c r="R10829" s="334">
        <v>0</v>
      </c>
      <c r="S10829" s="334">
        <v>0</v>
      </c>
      <c r="T10829" s="334">
        <v>0</v>
      </c>
      <c r="U10829" s="334">
        <v>0</v>
      </c>
      <c r="V10829" s="334">
        <v>0</v>
      </c>
      <c r="W10829" s="334">
        <v>0</v>
      </c>
      <c r="X10829" s="334">
        <v>0</v>
      </c>
      <c r="Y10829" s="334">
        <v>0</v>
      </c>
      <c r="Z10829" s="334">
        <v>0</v>
      </c>
      <c r="AA10829" s="334">
        <v>0</v>
      </c>
      <c r="AB10829" s="334">
        <v>0</v>
      </c>
      <c r="AD10829" s="334">
        <v>0</v>
      </c>
      <c r="AE10829" s="334">
        <f t="shared" si="1697"/>
        <v>0</v>
      </c>
      <c r="AF10829" s="334">
        <f t="shared" si="1698"/>
        <v>0</v>
      </c>
      <c r="AG10829" s="340">
        <f t="shared" si="1699"/>
        <v>0</v>
      </c>
      <c r="AI10829" s="340">
        <f t="shared" si="1700"/>
        <v>0</v>
      </c>
      <c r="AJ10829" s="340">
        <f t="shared" si="1700"/>
        <v>0</v>
      </c>
      <c r="AK10829" s="340">
        <f t="shared" si="1700"/>
        <v>0</v>
      </c>
      <c r="AL10829" s="340">
        <f t="shared" si="1700"/>
        <v>0</v>
      </c>
      <c r="AM10829" s="340">
        <f t="shared" si="1700"/>
        <v>0</v>
      </c>
    </row>
    <row r="10830" spans="1:39" x14ac:dyDescent="0.35">
      <c r="A10830" s="337">
        <v>32743</v>
      </c>
      <c r="B10830" s="338">
        <f t="shared" si="1694"/>
        <v>1989</v>
      </c>
      <c r="C10830" s="338">
        <f t="shared" si="1695"/>
        <v>8</v>
      </c>
      <c r="D10830" s="338">
        <f t="shared" si="1696"/>
        <v>23</v>
      </c>
      <c r="E10830" s="334">
        <v>0</v>
      </c>
      <c r="F10830" s="334">
        <v>0</v>
      </c>
      <c r="G10830" s="334">
        <v>0</v>
      </c>
      <c r="H10830" s="334">
        <v>0</v>
      </c>
      <c r="I10830" s="334">
        <v>0</v>
      </c>
      <c r="J10830" s="334">
        <v>0</v>
      </c>
      <c r="K10830" s="334">
        <v>0</v>
      </c>
      <c r="L10830" s="334">
        <v>0</v>
      </c>
      <c r="M10830" s="334">
        <v>0</v>
      </c>
      <c r="N10830" s="334">
        <v>0</v>
      </c>
      <c r="O10830" s="334">
        <v>0</v>
      </c>
      <c r="P10830" s="334">
        <v>0</v>
      </c>
      <c r="Q10830" s="334">
        <v>0</v>
      </c>
      <c r="R10830" s="334">
        <v>0</v>
      </c>
      <c r="S10830" s="334">
        <v>0</v>
      </c>
      <c r="T10830" s="334">
        <v>0</v>
      </c>
      <c r="U10830" s="334">
        <v>0</v>
      </c>
      <c r="V10830" s="334">
        <v>0</v>
      </c>
      <c r="W10830" s="334">
        <v>0</v>
      </c>
      <c r="X10830" s="334">
        <v>0</v>
      </c>
      <c r="Y10830" s="334">
        <v>0</v>
      </c>
      <c r="Z10830" s="334">
        <v>0</v>
      </c>
      <c r="AA10830" s="334">
        <v>0</v>
      </c>
      <c r="AB10830" s="334">
        <v>0</v>
      </c>
      <c r="AD10830" s="334">
        <v>0</v>
      </c>
      <c r="AE10830" s="334">
        <f t="shared" si="1697"/>
        <v>0</v>
      </c>
      <c r="AF10830" s="334">
        <f t="shared" si="1698"/>
        <v>0</v>
      </c>
      <c r="AG10830" s="340">
        <f t="shared" si="1699"/>
        <v>0</v>
      </c>
      <c r="AI10830" s="340">
        <f t="shared" si="1700"/>
        <v>0</v>
      </c>
      <c r="AJ10830" s="340">
        <f t="shared" si="1700"/>
        <v>0</v>
      </c>
      <c r="AK10830" s="340">
        <f t="shared" si="1700"/>
        <v>0</v>
      </c>
      <c r="AL10830" s="340">
        <f t="shared" si="1700"/>
        <v>0</v>
      </c>
      <c r="AM10830" s="340">
        <f t="shared" si="1700"/>
        <v>0</v>
      </c>
    </row>
    <row r="10831" spans="1:39" x14ac:dyDescent="0.35">
      <c r="A10831" s="337">
        <v>32744</v>
      </c>
      <c r="B10831" s="338">
        <f t="shared" si="1694"/>
        <v>1989</v>
      </c>
      <c r="C10831" s="338">
        <f t="shared" si="1695"/>
        <v>8</v>
      </c>
      <c r="D10831" s="338">
        <f t="shared" si="1696"/>
        <v>24</v>
      </c>
      <c r="E10831" s="334">
        <v>0</v>
      </c>
      <c r="F10831" s="334">
        <v>0</v>
      </c>
      <c r="G10831" s="334">
        <v>0</v>
      </c>
      <c r="H10831" s="334">
        <v>0</v>
      </c>
      <c r="I10831" s="334">
        <v>0</v>
      </c>
      <c r="J10831" s="334">
        <v>0</v>
      </c>
      <c r="K10831" s="334">
        <v>0</v>
      </c>
      <c r="L10831" s="334">
        <v>0</v>
      </c>
      <c r="M10831" s="334">
        <v>0</v>
      </c>
      <c r="N10831" s="334">
        <v>0</v>
      </c>
      <c r="O10831" s="334">
        <v>0</v>
      </c>
      <c r="P10831" s="334">
        <v>0</v>
      </c>
      <c r="Q10831" s="334">
        <v>0</v>
      </c>
      <c r="R10831" s="334">
        <v>0</v>
      </c>
      <c r="S10831" s="334">
        <v>0</v>
      </c>
      <c r="T10831" s="334">
        <v>0</v>
      </c>
      <c r="U10831" s="334">
        <v>0</v>
      </c>
      <c r="V10831" s="334">
        <v>0</v>
      </c>
      <c r="W10831" s="334">
        <v>0</v>
      </c>
      <c r="X10831" s="334">
        <v>0</v>
      </c>
      <c r="Y10831" s="334">
        <v>0</v>
      </c>
      <c r="Z10831" s="334">
        <v>0</v>
      </c>
      <c r="AA10831" s="334">
        <v>0</v>
      </c>
      <c r="AB10831" s="334">
        <v>0</v>
      </c>
      <c r="AD10831" s="334">
        <v>0</v>
      </c>
      <c r="AE10831" s="334">
        <f t="shared" si="1697"/>
        <v>0</v>
      </c>
      <c r="AF10831" s="334">
        <f t="shared" si="1698"/>
        <v>0</v>
      </c>
      <c r="AG10831" s="340">
        <f t="shared" si="1699"/>
        <v>0</v>
      </c>
      <c r="AI10831" s="340">
        <f t="shared" si="1700"/>
        <v>0</v>
      </c>
      <c r="AJ10831" s="340">
        <f t="shared" si="1700"/>
        <v>0</v>
      </c>
      <c r="AK10831" s="340">
        <f t="shared" si="1700"/>
        <v>0</v>
      </c>
      <c r="AL10831" s="340">
        <f t="shared" si="1700"/>
        <v>0</v>
      </c>
      <c r="AM10831" s="340">
        <f t="shared" si="1700"/>
        <v>0</v>
      </c>
    </row>
    <row r="10832" spans="1:39" x14ac:dyDescent="0.35">
      <c r="A10832" s="337">
        <v>32745</v>
      </c>
      <c r="B10832" s="338">
        <f t="shared" si="1694"/>
        <v>1989</v>
      </c>
      <c r="C10832" s="338">
        <f t="shared" si="1695"/>
        <v>8</v>
      </c>
      <c r="D10832" s="338">
        <f t="shared" si="1696"/>
        <v>25</v>
      </c>
      <c r="E10832" s="334">
        <v>0</v>
      </c>
      <c r="F10832" s="334">
        <v>0</v>
      </c>
      <c r="G10832" s="334">
        <v>0</v>
      </c>
      <c r="H10832" s="334">
        <v>0</v>
      </c>
      <c r="I10832" s="334">
        <v>0</v>
      </c>
      <c r="J10832" s="334">
        <v>0</v>
      </c>
      <c r="K10832" s="334">
        <v>0</v>
      </c>
      <c r="L10832" s="334">
        <v>0</v>
      </c>
      <c r="M10832" s="334">
        <v>0</v>
      </c>
      <c r="N10832" s="334">
        <v>0</v>
      </c>
      <c r="O10832" s="334">
        <v>0</v>
      </c>
      <c r="P10832" s="334">
        <v>0</v>
      </c>
      <c r="Q10832" s="334">
        <v>0</v>
      </c>
      <c r="R10832" s="334">
        <v>0</v>
      </c>
      <c r="S10832" s="334">
        <v>1</v>
      </c>
      <c r="T10832" s="334">
        <v>0</v>
      </c>
      <c r="U10832" s="334">
        <v>0</v>
      </c>
      <c r="V10832" s="334">
        <v>0.5</v>
      </c>
      <c r="W10832" s="334">
        <v>0</v>
      </c>
      <c r="X10832" s="334">
        <v>2.2000000000000002</v>
      </c>
      <c r="Y10832" s="334">
        <v>0.2</v>
      </c>
      <c r="Z10832" s="334">
        <v>0</v>
      </c>
      <c r="AA10832" s="334">
        <v>0</v>
      </c>
      <c r="AB10832" s="334">
        <v>0</v>
      </c>
      <c r="AD10832" s="334">
        <v>3.9</v>
      </c>
      <c r="AE10832" s="334">
        <f t="shared" si="1697"/>
        <v>3.9</v>
      </c>
      <c r="AF10832" s="334">
        <f t="shared" si="1698"/>
        <v>3.9000000000000004</v>
      </c>
      <c r="AG10832" s="340">
        <f t="shared" si="1699"/>
        <v>4.4408920985006262E-16</v>
      </c>
      <c r="AI10832" s="340">
        <f t="shared" si="1700"/>
        <v>0</v>
      </c>
      <c r="AJ10832" s="340">
        <f t="shared" si="1700"/>
        <v>0</v>
      </c>
      <c r="AK10832" s="340">
        <f t="shared" si="1700"/>
        <v>0</v>
      </c>
      <c r="AL10832" s="340">
        <f t="shared" si="1700"/>
        <v>3.9000000000000004</v>
      </c>
      <c r="AM10832" s="340">
        <f t="shared" si="1700"/>
        <v>0</v>
      </c>
    </row>
    <row r="10833" spans="1:39" x14ac:dyDescent="0.35">
      <c r="A10833" s="337">
        <v>32746</v>
      </c>
      <c r="B10833" s="338">
        <f t="shared" si="1694"/>
        <v>1989</v>
      </c>
      <c r="C10833" s="338">
        <f t="shared" si="1695"/>
        <v>8</v>
      </c>
      <c r="D10833" s="338">
        <f t="shared" si="1696"/>
        <v>26</v>
      </c>
      <c r="E10833" s="334">
        <v>0</v>
      </c>
      <c r="F10833" s="334">
        <v>0</v>
      </c>
      <c r="G10833" s="334">
        <v>0</v>
      </c>
      <c r="H10833" s="334">
        <v>0</v>
      </c>
      <c r="I10833" s="334">
        <v>0</v>
      </c>
      <c r="J10833" s="334">
        <v>0</v>
      </c>
      <c r="K10833" s="334">
        <v>0</v>
      </c>
      <c r="L10833" s="334">
        <v>0</v>
      </c>
      <c r="M10833" s="334">
        <v>0.3</v>
      </c>
      <c r="N10833" s="334">
        <v>0</v>
      </c>
      <c r="O10833" s="334">
        <v>0</v>
      </c>
      <c r="P10833" s="334">
        <v>1.2</v>
      </c>
      <c r="Q10833" s="334">
        <v>0.8</v>
      </c>
      <c r="R10833" s="334">
        <v>0</v>
      </c>
      <c r="S10833" s="334">
        <v>0</v>
      </c>
      <c r="T10833" s="334">
        <v>0.8</v>
      </c>
      <c r="U10833" s="334">
        <v>0.8</v>
      </c>
      <c r="V10833" s="334">
        <v>0</v>
      </c>
      <c r="W10833" s="334">
        <v>0</v>
      </c>
      <c r="X10833" s="334">
        <v>0</v>
      </c>
      <c r="Y10833" s="334">
        <v>0</v>
      </c>
      <c r="Z10833" s="334">
        <v>0</v>
      </c>
      <c r="AA10833" s="334">
        <v>0</v>
      </c>
      <c r="AB10833" s="334">
        <v>0</v>
      </c>
      <c r="AD10833" s="334">
        <v>3.9</v>
      </c>
      <c r="AE10833" s="334">
        <f t="shared" si="1697"/>
        <v>3.9</v>
      </c>
      <c r="AF10833" s="334">
        <f t="shared" si="1698"/>
        <v>3.8999999999999995</v>
      </c>
      <c r="AG10833" s="340">
        <f t="shared" si="1699"/>
        <v>4.4408920985006262E-16</v>
      </c>
      <c r="AI10833" s="340">
        <f t="shared" si="1700"/>
        <v>0</v>
      </c>
      <c r="AJ10833" s="340">
        <f t="shared" si="1700"/>
        <v>0</v>
      </c>
      <c r="AK10833" s="340">
        <f t="shared" si="1700"/>
        <v>0</v>
      </c>
      <c r="AL10833" s="340">
        <f t="shared" si="1700"/>
        <v>3.8999999999999995</v>
      </c>
      <c r="AM10833" s="340">
        <f t="shared" si="1700"/>
        <v>0</v>
      </c>
    </row>
    <row r="10834" spans="1:39" x14ac:dyDescent="0.35">
      <c r="A10834" s="337">
        <v>32747</v>
      </c>
      <c r="B10834" s="338">
        <f t="shared" si="1694"/>
        <v>1989</v>
      </c>
      <c r="C10834" s="338">
        <f t="shared" si="1695"/>
        <v>8</v>
      </c>
      <c r="D10834" s="338">
        <f t="shared" si="1696"/>
        <v>27</v>
      </c>
      <c r="E10834" s="334">
        <v>0</v>
      </c>
      <c r="F10834" s="334">
        <v>0</v>
      </c>
      <c r="G10834" s="334">
        <v>0</v>
      </c>
      <c r="H10834" s="334">
        <v>0</v>
      </c>
      <c r="I10834" s="334">
        <v>0</v>
      </c>
      <c r="J10834" s="334">
        <v>0</v>
      </c>
      <c r="K10834" s="334">
        <v>0</v>
      </c>
      <c r="L10834" s="334">
        <v>0</v>
      </c>
      <c r="M10834" s="334">
        <v>0</v>
      </c>
      <c r="N10834" s="334">
        <v>0</v>
      </c>
      <c r="O10834" s="334">
        <v>0</v>
      </c>
      <c r="P10834" s="334">
        <v>0</v>
      </c>
      <c r="Q10834" s="334">
        <v>0</v>
      </c>
      <c r="R10834" s="334">
        <v>0</v>
      </c>
      <c r="S10834" s="334">
        <v>0</v>
      </c>
      <c r="T10834" s="334">
        <v>0</v>
      </c>
      <c r="U10834" s="334">
        <v>0</v>
      </c>
      <c r="V10834" s="334">
        <v>0</v>
      </c>
      <c r="W10834" s="334">
        <v>0</v>
      </c>
      <c r="X10834" s="334">
        <v>0</v>
      </c>
      <c r="Y10834" s="334">
        <v>0</v>
      </c>
      <c r="Z10834" s="334">
        <v>0.2</v>
      </c>
      <c r="AA10834" s="334">
        <v>0</v>
      </c>
      <c r="AB10834" s="334">
        <v>0.2</v>
      </c>
      <c r="AD10834" s="334">
        <v>0.4</v>
      </c>
      <c r="AE10834" s="334">
        <f t="shared" si="1697"/>
        <v>0.4</v>
      </c>
      <c r="AF10834" s="334">
        <f t="shared" si="1698"/>
        <v>0.4</v>
      </c>
      <c r="AG10834" s="340">
        <f t="shared" si="1699"/>
        <v>0</v>
      </c>
      <c r="AI10834" s="340">
        <f t="shared" si="1700"/>
        <v>0</v>
      </c>
      <c r="AJ10834" s="340">
        <f t="shared" si="1700"/>
        <v>0</v>
      </c>
      <c r="AK10834" s="340">
        <f t="shared" si="1700"/>
        <v>0</v>
      </c>
      <c r="AL10834" s="340">
        <f t="shared" si="1700"/>
        <v>0.4</v>
      </c>
      <c r="AM10834" s="340">
        <f t="shared" si="1700"/>
        <v>0</v>
      </c>
    </row>
    <row r="10835" spans="1:39" x14ac:dyDescent="0.35">
      <c r="A10835" s="337">
        <v>32748</v>
      </c>
      <c r="B10835" s="338">
        <f t="shared" si="1694"/>
        <v>1989</v>
      </c>
      <c r="C10835" s="338">
        <f t="shared" si="1695"/>
        <v>8</v>
      </c>
      <c r="D10835" s="338">
        <f t="shared" si="1696"/>
        <v>28</v>
      </c>
      <c r="E10835" s="334">
        <v>0.5</v>
      </c>
      <c r="F10835" s="334">
        <v>0.9</v>
      </c>
      <c r="G10835" s="334">
        <v>0.7</v>
      </c>
      <c r="H10835" s="334">
        <v>2.2999999999999998</v>
      </c>
      <c r="I10835" s="334">
        <v>2.8</v>
      </c>
      <c r="J10835" s="334">
        <v>2.2999999999999998</v>
      </c>
      <c r="K10835" s="334">
        <v>0.9</v>
      </c>
      <c r="L10835" s="334">
        <v>0</v>
      </c>
      <c r="M10835" s="334">
        <v>0</v>
      </c>
      <c r="N10835" s="334">
        <v>0</v>
      </c>
      <c r="O10835" s="334">
        <v>0</v>
      </c>
      <c r="P10835" s="334">
        <v>0</v>
      </c>
      <c r="Q10835" s="334">
        <v>0</v>
      </c>
      <c r="R10835" s="334">
        <v>0</v>
      </c>
      <c r="S10835" s="334">
        <v>0</v>
      </c>
      <c r="T10835" s="334">
        <v>0</v>
      </c>
      <c r="U10835" s="334">
        <v>0</v>
      </c>
      <c r="V10835" s="334">
        <v>0</v>
      </c>
      <c r="W10835" s="334">
        <v>0</v>
      </c>
      <c r="X10835" s="334">
        <v>0</v>
      </c>
      <c r="Y10835" s="334">
        <v>0</v>
      </c>
      <c r="Z10835" s="334">
        <v>0</v>
      </c>
      <c r="AA10835" s="334">
        <v>0</v>
      </c>
      <c r="AB10835" s="334">
        <v>0</v>
      </c>
      <c r="AD10835" s="334">
        <v>10.4</v>
      </c>
      <c r="AE10835" s="334">
        <f t="shared" si="1697"/>
        <v>10.4</v>
      </c>
      <c r="AF10835" s="334">
        <f t="shared" si="1698"/>
        <v>10.4</v>
      </c>
      <c r="AG10835" s="340">
        <f t="shared" si="1699"/>
        <v>0</v>
      </c>
      <c r="AI10835" s="340">
        <f t="shared" si="1700"/>
        <v>0</v>
      </c>
      <c r="AJ10835" s="340">
        <f t="shared" si="1700"/>
        <v>0</v>
      </c>
      <c r="AK10835" s="340">
        <f t="shared" si="1700"/>
        <v>0</v>
      </c>
      <c r="AL10835" s="340">
        <f t="shared" si="1700"/>
        <v>10.4</v>
      </c>
      <c r="AM10835" s="340">
        <f t="shared" si="1700"/>
        <v>0</v>
      </c>
    </row>
    <row r="10836" spans="1:39" x14ac:dyDescent="0.35">
      <c r="A10836" s="337">
        <v>32749</v>
      </c>
      <c r="B10836" s="338">
        <f t="shared" si="1694"/>
        <v>1989</v>
      </c>
      <c r="C10836" s="338">
        <f t="shared" si="1695"/>
        <v>8</v>
      </c>
      <c r="D10836" s="338">
        <f t="shared" si="1696"/>
        <v>29</v>
      </c>
      <c r="E10836" s="334">
        <v>0</v>
      </c>
      <c r="F10836" s="334">
        <v>0</v>
      </c>
      <c r="G10836" s="334">
        <v>0</v>
      </c>
      <c r="H10836" s="334">
        <v>0</v>
      </c>
      <c r="I10836" s="334">
        <v>0</v>
      </c>
      <c r="J10836" s="334">
        <v>0</v>
      </c>
      <c r="K10836" s="334">
        <v>0</v>
      </c>
      <c r="L10836" s="334">
        <v>0</v>
      </c>
      <c r="M10836" s="334">
        <v>0</v>
      </c>
      <c r="N10836" s="334">
        <v>0</v>
      </c>
      <c r="O10836" s="334">
        <v>0</v>
      </c>
      <c r="P10836" s="334">
        <v>0</v>
      </c>
      <c r="Q10836" s="334">
        <v>0</v>
      </c>
      <c r="R10836" s="334">
        <v>0</v>
      </c>
      <c r="S10836" s="334">
        <v>0</v>
      </c>
      <c r="T10836" s="334">
        <v>0</v>
      </c>
      <c r="U10836" s="334">
        <v>0</v>
      </c>
      <c r="V10836" s="334">
        <v>0</v>
      </c>
      <c r="W10836" s="334">
        <v>0</v>
      </c>
      <c r="X10836" s="334">
        <v>0.2</v>
      </c>
      <c r="Y10836" s="334">
        <v>0</v>
      </c>
      <c r="Z10836" s="334">
        <v>0.2</v>
      </c>
      <c r="AA10836" s="334">
        <v>0</v>
      </c>
      <c r="AB10836" s="334">
        <v>0</v>
      </c>
      <c r="AD10836" s="334">
        <v>0.4</v>
      </c>
      <c r="AE10836" s="334">
        <f t="shared" si="1697"/>
        <v>0.4</v>
      </c>
      <c r="AF10836" s="334">
        <f t="shared" si="1698"/>
        <v>0.4</v>
      </c>
      <c r="AG10836" s="340">
        <f t="shared" si="1699"/>
        <v>0</v>
      </c>
      <c r="AI10836" s="340">
        <f t="shared" ref="AI10836:AM10851" si="1701">IF($C10836=AI$1,$AF10836,0)</f>
        <v>0</v>
      </c>
      <c r="AJ10836" s="340">
        <f t="shared" si="1701"/>
        <v>0</v>
      </c>
      <c r="AK10836" s="340">
        <f t="shared" si="1701"/>
        <v>0</v>
      </c>
      <c r="AL10836" s="340">
        <f t="shared" si="1701"/>
        <v>0.4</v>
      </c>
      <c r="AM10836" s="340">
        <f t="shared" si="1701"/>
        <v>0</v>
      </c>
    </row>
    <row r="10837" spans="1:39" x14ac:dyDescent="0.35">
      <c r="A10837" s="337">
        <v>32750</v>
      </c>
      <c r="B10837" s="338">
        <f t="shared" si="1694"/>
        <v>1989</v>
      </c>
      <c r="C10837" s="338">
        <f t="shared" si="1695"/>
        <v>8</v>
      </c>
      <c r="D10837" s="338">
        <f t="shared" si="1696"/>
        <v>30</v>
      </c>
      <c r="E10837" s="334">
        <v>0</v>
      </c>
      <c r="F10837" s="334">
        <v>0</v>
      </c>
      <c r="G10837" s="334">
        <v>0.8</v>
      </c>
      <c r="H10837" s="334">
        <v>1.6</v>
      </c>
      <c r="I10837" s="334">
        <v>0</v>
      </c>
      <c r="J10837" s="334">
        <v>0</v>
      </c>
      <c r="K10837" s="334">
        <v>0</v>
      </c>
      <c r="L10837" s="334">
        <v>0.2</v>
      </c>
      <c r="M10837" s="334">
        <v>0</v>
      </c>
      <c r="N10837" s="334">
        <v>0</v>
      </c>
      <c r="O10837" s="334">
        <v>0</v>
      </c>
      <c r="P10837" s="334">
        <v>0</v>
      </c>
      <c r="Q10837" s="334">
        <v>0</v>
      </c>
      <c r="R10837" s="334">
        <v>0</v>
      </c>
      <c r="S10837" s="334">
        <v>0</v>
      </c>
      <c r="T10837" s="334">
        <v>0</v>
      </c>
      <c r="U10837" s="334">
        <v>0</v>
      </c>
      <c r="V10837" s="334">
        <v>0</v>
      </c>
      <c r="W10837" s="334">
        <v>0</v>
      </c>
      <c r="X10837" s="334">
        <v>0</v>
      </c>
      <c r="Y10837" s="334">
        <v>0</v>
      </c>
      <c r="Z10837" s="334">
        <v>0</v>
      </c>
      <c r="AA10837" s="334">
        <v>0</v>
      </c>
      <c r="AB10837" s="334">
        <v>0</v>
      </c>
      <c r="AD10837" s="334">
        <v>2.6</v>
      </c>
      <c r="AE10837" s="334">
        <f t="shared" si="1697"/>
        <v>2.6</v>
      </c>
      <c r="AF10837" s="334">
        <f t="shared" si="1698"/>
        <v>2.6000000000000005</v>
      </c>
      <c r="AG10837" s="340">
        <f t="shared" si="1699"/>
        <v>4.4408920985006262E-16</v>
      </c>
      <c r="AI10837" s="340">
        <f t="shared" si="1701"/>
        <v>0</v>
      </c>
      <c r="AJ10837" s="340">
        <f t="shared" si="1701"/>
        <v>0</v>
      </c>
      <c r="AK10837" s="340">
        <f t="shared" si="1701"/>
        <v>0</v>
      </c>
      <c r="AL10837" s="340">
        <f t="shared" si="1701"/>
        <v>2.6000000000000005</v>
      </c>
      <c r="AM10837" s="340">
        <f t="shared" si="1701"/>
        <v>0</v>
      </c>
    </row>
    <row r="10838" spans="1:39" x14ac:dyDescent="0.35">
      <c r="A10838" s="337">
        <v>32751</v>
      </c>
      <c r="B10838" s="338">
        <f t="shared" si="1694"/>
        <v>1989</v>
      </c>
      <c r="C10838" s="338">
        <f t="shared" si="1695"/>
        <v>8</v>
      </c>
      <c r="D10838" s="338">
        <f t="shared" si="1696"/>
        <v>31</v>
      </c>
      <c r="E10838" s="334">
        <v>0</v>
      </c>
      <c r="F10838" s="334">
        <v>0</v>
      </c>
      <c r="G10838" s="334">
        <v>0</v>
      </c>
      <c r="H10838" s="334">
        <v>0</v>
      </c>
      <c r="I10838" s="334">
        <v>0</v>
      </c>
      <c r="J10838" s="334">
        <v>0</v>
      </c>
      <c r="K10838" s="334">
        <v>0</v>
      </c>
      <c r="L10838" s="334">
        <v>0</v>
      </c>
      <c r="M10838" s="334">
        <v>0</v>
      </c>
      <c r="N10838" s="334">
        <v>0</v>
      </c>
      <c r="O10838" s="334">
        <v>0</v>
      </c>
      <c r="P10838" s="334">
        <v>0</v>
      </c>
      <c r="Q10838" s="334">
        <v>0</v>
      </c>
      <c r="R10838" s="334">
        <v>0</v>
      </c>
      <c r="S10838" s="334">
        <v>0</v>
      </c>
      <c r="T10838" s="334">
        <v>0</v>
      </c>
      <c r="U10838" s="334">
        <v>0</v>
      </c>
      <c r="V10838" s="334">
        <v>0</v>
      </c>
      <c r="W10838" s="334">
        <v>0</v>
      </c>
      <c r="X10838" s="334">
        <v>0</v>
      </c>
      <c r="Y10838" s="334">
        <v>0</v>
      </c>
      <c r="Z10838" s="334">
        <v>0</v>
      </c>
      <c r="AA10838" s="334">
        <v>0</v>
      </c>
      <c r="AB10838" s="334">
        <v>0</v>
      </c>
      <c r="AD10838" s="334">
        <v>0</v>
      </c>
      <c r="AE10838" s="334">
        <f t="shared" si="1697"/>
        <v>0</v>
      </c>
      <c r="AF10838" s="334">
        <f t="shared" si="1698"/>
        <v>0</v>
      </c>
      <c r="AG10838" s="340">
        <f t="shared" si="1699"/>
        <v>0</v>
      </c>
      <c r="AI10838" s="340">
        <f t="shared" si="1701"/>
        <v>0</v>
      </c>
      <c r="AJ10838" s="340">
        <f t="shared" si="1701"/>
        <v>0</v>
      </c>
      <c r="AK10838" s="340">
        <f t="shared" si="1701"/>
        <v>0</v>
      </c>
      <c r="AL10838" s="340">
        <f t="shared" si="1701"/>
        <v>0</v>
      </c>
      <c r="AM10838" s="340">
        <f t="shared" si="1701"/>
        <v>0</v>
      </c>
    </row>
    <row r="10839" spans="1:39" x14ac:dyDescent="0.35">
      <c r="A10839" s="337">
        <v>32752</v>
      </c>
      <c r="B10839" s="338">
        <f t="shared" si="1694"/>
        <v>1989</v>
      </c>
      <c r="C10839" s="338">
        <f t="shared" si="1695"/>
        <v>9</v>
      </c>
      <c r="D10839" s="338">
        <f t="shared" si="1696"/>
        <v>1</v>
      </c>
      <c r="E10839" s="334">
        <v>0</v>
      </c>
      <c r="F10839" s="334">
        <v>0</v>
      </c>
      <c r="G10839" s="334">
        <v>0</v>
      </c>
      <c r="H10839" s="334">
        <v>0</v>
      </c>
      <c r="I10839" s="334">
        <v>0</v>
      </c>
      <c r="J10839" s="334">
        <v>0</v>
      </c>
      <c r="K10839" s="334">
        <v>0</v>
      </c>
      <c r="L10839" s="334">
        <v>0</v>
      </c>
      <c r="M10839" s="334">
        <v>0</v>
      </c>
      <c r="N10839" s="334">
        <v>0</v>
      </c>
      <c r="O10839" s="334">
        <v>0</v>
      </c>
      <c r="P10839" s="334">
        <v>0</v>
      </c>
      <c r="Q10839" s="334">
        <v>0</v>
      </c>
      <c r="R10839" s="334">
        <v>0</v>
      </c>
      <c r="S10839" s="334">
        <v>0</v>
      </c>
      <c r="T10839" s="334">
        <v>0</v>
      </c>
      <c r="U10839" s="334">
        <v>0</v>
      </c>
      <c r="V10839" s="334">
        <v>0</v>
      </c>
      <c r="W10839" s="334">
        <v>0</v>
      </c>
      <c r="X10839" s="334">
        <v>0</v>
      </c>
      <c r="Y10839" s="334">
        <v>0</v>
      </c>
      <c r="Z10839" s="334">
        <v>0</v>
      </c>
      <c r="AA10839" s="334">
        <v>0</v>
      </c>
      <c r="AB10839" s="334">
        <v>0</v>
      </c>
      <c r="AD10839" s="334">
        <v>0</v>
      </c>
      <c r="AE10839" s="334">
        <f t="shared" si="1697"/>
        <v>0</v>
      </c>
      <c r="AF10839" s="334">
        <f t="shared" si="1698"/>
        <v>0</v>
      </c>
      <c r="AG10839" s="340">
        <f t="shared" si="1699"/>
        <v>0</v>
      </c>
      <c r="AI10839" s="340">
        <f t="shared" si="1701"/>
        <v>0</v>
      </c>
      <c r="AJ10839" s="340">
        <f t="shared" si="1701"/>
        <v>0</v>
      </c>
      <c r="AK10839" s="340">
        <f t="shared" si="1701"/>
        <v>0</v>
      </c>
      <c r="AL10839" s="340">
        <f t="shared" si="1701"/>
        <v>0</v>
      </c>
      <c r="AM10839" s="340">
        <f t="shared" si="1701"/>
        <v>0</v>
      </c>
    </row>
    <row r="10840" spans="1:39" x14ac:dyDescent="0.35">
      <c r="A10840" s="337">
        <v>32753</v>
      </c>
      <c r="B10840" s="338">
        <f t="shared" si="1694"/>
        <v>1989</v>
      </c>
      <c r="C10840" s="338">
        <f t="shared" si="1695"/>
        <v>9</v>
      </c>
      <c r="D10840" s="338">
        <f t="shared" si="1696"/>
        <v>2</v>
      </c>
      <c r="E10840" s="334">
        <v>0</v>
      </c>
      <c r="F10840" s="334">
        <v>0</v>
      </c>
      <c r="G10840" s="334">
        <v>0</v>
      </c>
      <c r="H10840" s="334">
        <v>0</v>
      </c>
      <c r="I10840" s="334">
        <v>0.2</v>
      </c>
      <c r="J10840" s="334">
        <v>0</v>
      </c>
      <c r="K10840" s="334">
        <v>0</v>
      </c>
      <c r="L10840" s="334">
        <v>0</v>
      </c>
      <c r="M10840" s="334">
        <v>0</v>
      </c>
      <c r="N10840" s="334">
        <v>0</v>
      </c>
      <c r="O10840" s="334">
        <v>0</v>
      </c>
      <c r="P10840" s="334">
        <v>0</v>
      </c>
      <c r="Q10840" s="334">
        <v>0</v>
      </c>
      <c r="R10840" s="334">
        <v>0</v>
      </c>
      <c r="S10840" s="334">
        <v>0</v>
      </c>
      <c r="T10840" s="334">
        <v>0.5</v>
      </c>
      <c r="U10840" s="334">
        <v>4</v>
      </c>
      <c r="V10840" s="334">
        <v>3</v>
      </c>
      <c r="W10840" s="334">
        <v>0.2</v>
      </c>
      <c r="X10840" s="334">
        <v>0</v>
      </c>
      <c r="Y10840" s="334">
        <v>0</v>
      </c>
      <c r="Z10840" s="334">
        <v>0</v>
      </c>
      <c r="AA10840" s="334">
        <v>1.4</v>
      </c>
      <c r="AB10840" s="334">
        <v>1.8</v>
      </c>
      <c r="AD10840" s="334">
        <v>11.1</v>
      </c>
      <c r="AE10840" s="334">
        <f t="shared" si="1697"/>
        <v>11.1</v>
      </c>
      <c r="AF10840" s="334">
        <f t="shared" si="1698"/>
        <v>11.100000000000001</v>
      </c>
      <c r="AG10840" s="340">
        <f t="shared" si="1699"/>
        <v>1.7763568394002505E-15</v>
      </c>
      <c r="AI10840" s="340">
        <f t="shared" si="1701"/>
        <v>0</v>
      </c>
      <c r="AJ10840" s="340">
        <f t="shared" si="1701"/>
        <v>0</v>
      </c>
      <c r="AK10840" s="340">
        <f t="shared" si="1701"/>
        <v>0</v>
      </c>
      <c r="AL10840" s="340">
        <f t="shared" si="1701"/>
        <v>0</v>
      </c>
      <c r="AM10840" s="340">
        <f t="shared" si="1701"/>
        <v>11.100000000000001</v>
      </c>
    </row>
    <row r="10841" spans="1:39" x14ac:dyDescent="0.35">
      <c r="A10841" s="337">
        <v>32754</v>
      </c>
      <c r="B10841" s="338">
        <f t="shared" si="1694"/>
        <v>1989</v>
      </c>
      <c r="C10841" s="338">
        <f t="shared" si="1695"/>
        <v>9</v>
      </c>
      <c r="D10841" s="338">
        <f t="shared" si="1696"/>
        <v>3</v>
      </c>
      <c r="E10841" s="334">
        <v>3.5</v>
      </c>
      <c r="F10841" s="334">
        <v>1.2</v>
      </c>
      <c r="G10841" s="334">
        <v>0.5</v>
      </c>
      <c r="H10841" s="334">
        <v>0.2</v>
      </c>
      <c r="I10841" s="334">
        <v>0</v>
      </c>
      <c r="J10841" s="334">
        <v>0</v>
      </c>
      <c r="K10841" s="334">
        <v>0</v>
      </c>
      <c r="L10841" s="334">
        <v>0</v>
      </c>
      <c r="M10841" s="334">
        <v>0</v>
      </c>
      <c r="N10841" s="334">
        <v>0</v>
      </c>
      <c r="O10841" s="334">
        <v>0</v>
      </c>
      <c r="P10841" s="334">
        <v>0</v>
      </c>
      <c r="Q10841" s="334">
        <v>0</v>
      </c>
      <c r="R10841" s="334">
        <v>0</v>
      </c>
      <c r="S10841" s="334">
        <v>0</v>
      </c>
      <c r="T10841" s="334">
        <v>0</v>
      </c>
      <c r="U10841" s="334">
        <v>0</v>
      </c>
      <c r="V10841" s="334">
        <v>0</v>
      </c>
      <c r="W10841" s="334">
        <v>0</v>
      </c>
      <c r="X10841" s="334">
        <v>0</v>
      </c>
      <c r="Y10841" s="334">
        <v>0</v>
      </c>
      <c r="Z10841" s="334">
        <v>0</v>
      </c>
      <c r="AA10841" s="334">
        <v>0</v>
      </c>
      <c r="AB10841" s="334">
        <v>0</v>
      </c>
      <c r="AD10841" s="334">
        <v>5.4</v>
      </c>
      <c r="AE10841" s="334">
        <f t="shared" si="1697"/>
        <v>5.4</v>
      </c>
      <c r="AF10841" s="334">
        <f t="shared" si="1698"/>
        <v>5.4</v>
      </c>
      <c r="AG10841" s="340">
        <f t="shared" si="1699"/>
        <v>0</v>
      </c>
      <c r="AI10841" s="340">
        <f t="shared" si="1701"/>
        <v>0</v>
      </c>
      <c r="AJ10841" s="340">
        <f t="shared" si="1701"/>
        <v>0</v>
      </c>
      <c r="AK10841" s="340">
        <f t="shared" si="1701"/>
        <v>0</v>
      </c>
      <c r="AL10841" s="340">
        <f t="shared" si="1701"/>
        <v>0</v>
      </c>
      <c r="AM10841" s="340">
        <f t="shared" si="1701"/>
        <v>5.4</v>
      </c>
    </row>
    <row r="10842" spans="1:39" x14ac:dyDescent="0.35">
      <c r="A10842" s="337">
        <v>32755</v>
      </c>
      <c r="B10842" s="338">
        <f t="shared" si="1694"/>
        <v>1989</v>
      </c>
      <c r="C10842" s="338">
        <f t="shared" si="1695"/>
        <v>9</v>
      </c>
      <c r="D10842" s="338">
        <f t="shared" si="1696"/>
        <v>4</v>
      </c>
      <c r="E10842" s="334">
        <v>0</v>
      </c>
      <c r="F10842" s="334">
        <v>0</v>
      </c>
      <c r="G10842" s="334">
        <v>0</v>
      </c>
      <c r="H10842" s="334">
        <v>0</v>
      </c>
      <c r="I10842" s="334">
        <v>0</v>
      </c>
      <c r="J10842" s="334">
        <v>0</v>
      </c>
      <c r="K10842" s="334">
        <v>0</v>
      </c>
      <c r="L10842" s="334">
        <v>0</v>
      </c>
      <c r="M10842" s="334">
        <v>0</v>
      </c>
      <c r="N10842" s="334">
        <v>0</v>
      </c>
      <c r="O10842" s="334">
        <v>0</v>
      </c>
      <c r="P10842" s="334">
        <v>0</v>
      </c>
      <c r="Q10842" s="334">
        <v>0</v>
      </c>
      <c r="R10842" s="334">
        <v>0</v>
      </c>
      <c r="S10842" s="334">
        <v>0</v>
      </c>
      <c r="T10842" s="334">
        <v>0</v>
      </c>
      <c r="U10842" s="334">
        <v>0</v>
      </c>
      <c r="V10842" s="334">
        <v>0</v>
      </c>
      <c r="W10842" s="334">
        <v>0</v>
      </c>
      <c r="X10842" s="334">
        <v>0</v>
      </c>
      <c r="Y10842" s="334">
        <v>0</v>
      </c>
      <c r="Z10842" s="334">
        <v>0</v>
      </c>
      <c r="AA10842" s="334">
        <v>0</v>
      </c>
      <c r="AB10842" s="334">
        <v>0</v>
      </c>
      <c r="AD10842" s="334">
        <v>0</v>
      </c>
      <c r="AE10842" s="334">
        <f t="shared" si="1697"/>
        <v>0</v>
      </c>
      <c r="AF10842" s="334">
        <f t="shared" si="1698"/>
        <v>0</v>
      </c>
      <c r="AG10842" s="340">
        <f t="shared" si="1699"/>
        <v>0</v>
      </c>
      <c r="AI10842" s="340">
        <f t="shared" si="1701"/>
        <v>0</v>
      </c>
      <c r="AJ10842" s="340">
        <f t="shared" si="1701"/>
        <v>0</v>
      </c>
      <c r="AK10842" s="340">
        <f t="shared" si="1701"/>
        <v>0</v>
      </c>
      <c r="AL10842" s="340">
        <f t="shared" si="1701"/>
        <v>0</v>
      </c>
      <c r="AM10842" s="340">
        <f t="shared" si="1701"/>
        <v>0</v>
      </c>
    </row>
    <row r="10843" spans="1:39" x14ac:dyDescent="0.35">
      <c r="A10843" s="337">
        <v>32756</v>
      </c>
      <c r="B10843" s="338">
        <f t="shared" si="1694"/>
        <v>1989</v>
      </c>
      <c r="C10843" s="338">
        <f t="shared" si="1695"/>
        <v>9</v>
      </c>
      <c r="D10843" s="338">
        <f t="shared" si="1696"/>
        <v>5</v>
      </c>
      <c r="E10843" s="334">
        <v>0.2</v>
      </c>
      <c r="F10843" s="334">
        <v>0.9</v>
      </c>
      <c r="G10843" s="334">
        <v>1.5</v>
      </c>
      <c r="H10843" s="334">
        <v>1.5</v>
      </c>
      <c r="I10843" s="334">
        <v>1.2</v>
      </c>
      <c r="J10843" s="334">
        <v>0.2</v>
      </c>
      <c r="K10843" s="334">
        <v>0</v>
      </c>
      <c r="L10843" s="334">
        <v>0</v>
      </c>
      <c r="M10843" s="334">
        <v>0</v>
      </c>
      <c r="N10843" s="334">
        <v>0</v>
      </c>
      <c r="O10843" s="334">
        <v>0</v>
      </c>
      <c r="P10843" s="334">
        <v>0</v>
      </c>
      <c r="Q10843" s="334">
        <v>0</v>
      </c>
      <c r="R10843" s="334">
        <v>0</v>
      </c>
      <c r="S10843" s="334">
        <v>0</v>
      </c>
      <c r="T10843" s="334">
        <v>0</v>
      </c>
      <c r="U10843" s="334">
        <v>0</v>
      </c>
      <c r="V10843" s="334">
        <v>0</v>
      </c>
      <c r="W10843" s="334">
        <v>0.9</v>
      </c>
      <c r="X10843" s="334">
        <v>0.7</v>
      </c>
      <c r="Y10843" s="334">
        <v>0</v>
      </c>
      <c r="Z10843" s="334">
        <v>0</v>
      </c>
      <c r="AA10843" s="334">
        <v>0</v>
      </c>
      <c r="AB10843" s="334">
        <v>0.2</v>
      </c>
      <c r="AD10843" s="334">
        <v>7.3</v>
      </c>
      <c r="AE10843" s="334">
        <f t="shared" si="1697"/>
        <v>7.3</v>
      </c>
      <c r="AF10843" s="334">
        <f t="shared" si="1698"/>
        <v>7.3000000000000007</v>
      </c>
      <c r="AG10843" s="340">
        <f t="shared" si="1699"/>
        <v>8.8817841970012523E-16</v>
      </c>
      <c r="AI10843" s="340">
        <f t="shared" si="1701"/>
        <v>0</v>
      </c>
      <c r="AJ10843" s="340">
        <f t="shared" si="1701"/>
        <v>0</v>
      </c>
      <c r="AK10843" s="340">
        <f t="shared" si="1701"/>
        <v>0</v>
      </c>
      <c r="AL10843" s="340">
        <f t="shared" si="1701"/>
        <v>0</v>
      </c>
      <c r="AM10843" s="340">
        <f t="shared" si="1701"/>
        <v>7.3000000000000007</v>
      </c>
    </row>
    <row r="10844" spans="1:39" x14ac:dyDescent="0.35">
      <c r="A10844" s="337">
        <v>32757</v>
      </c>
      <c r="B10844" s="338">
        <f t="shared" si="1694"/>
        <v>1989</v>
      </c>
      <c r="C10844" s="338">
        <f t="shared" si="1695"/>
        <v>9</v>
      </c>
      <c r="D10844" s="338">
        <f t="shared" si="1696"/>
        <v>6</v>
      </c>
      <c r="E10844" s="334">
        <v>0.2</v>
      </c>
      <c r="F10844" s="334">
        <v>0</v>
      </c>
      <c r="G10844" s="334">
        <v>0</v>
      </c>
      <c r="H10844" s="334">
        <v>0.3</v>
      </c>
      <c r="I10844" s="334">
        <v>0.3</v>
      </c>
      <c r="J10844" s="334">
        <v>0</v>
      </c>
      <c r="K10844" s="334">
        <v>0</v>
      </c>
      <c r="L10844" s="334">
        <v>0</v>
      </c>
      <c r="M10844" s="334">
        <v>0</v>
      </c>
      <c r="N10844" s="334">
        <v>0</v>
      </c>
      <c r="O10844" s="334">
        <v>0</v>
      </c>
      <c r="P10844" s="334">
        <v>0</v>
      </c>
      <c r="Q10844" s="334">
        <v>0</v>
      </c>
      <c r="R10844" s="334">
        <v>0</v>
      </c>
      <c r="S10844" s="334">
        <v>0</v>
      </c>
      <c r="T10844" s="334">
        <v>0</v>
      </c>
      <c r="U10844" s="334">
        <v>0</v>
      </c>
      <c r="V10844" s="334">
        <v>0</v>
      </c>
      <c r="W10844" s="334">
        <v>0</v>
      </c>
      <c r="X10844" s="334">
        <v>0</v>
      </c>
      <c r="Y10844" s="334">
        <v>0</v>
      </c>
      <c r="Z10844" s="334">
        <v>0</v>
      </c>
      <c r="AA10844" s="334">
        <v>0</v>
      </c>
      <c r="AB10844" s="334">
        <v>0</v>
      </c>
      <c r="AD10844" s="334">
        <v>0.8</v>
      </c>
      <c r="AE10844" s="334">
        <f t="shared" si="1697"/>
        <v>0.8</v>
      </c>
      <c r="AF10844" s="334">
        <f t="shared" si="1698"/>
        <v>0.8</v>
      </c>
      <c r="AG10844" s="340">
        <f t="shared" si="1699"/>
        <v>0</v>
      </c>
      <c r="AI10844" s="340">
        <f t="shared" si="1701"/>
        <v>0</v>
      </c>
      <c r="AJ10844" s="340">
        <f t="shared" si="1701"/>
        <v>0</v>
      </c>
      <c r="AK10844" s="340">
        <f t="shared" si="1701"/>
        <v>0</v>
      </c>
      <c r="AL10844" s="340">
        <f t="shared" si="1701"/>
        <v>0</v>
      </c>
      <c r="AM10844" s="340">
        <f t="shared" si="1701"/>
        <v>0.8</v>
      </c>
    </row>
    <row r="10845" spans="1:39" x14ac:dyDescent="0.35">
      <c r="A10845" s="337">
        <v>32758</v>
      </c>
      <c r="B10845" s="338">
        <f t="shared" si="1694"/>
        <v>1989</v>
      </c>
      <c r="C10845" s="338">
        <f t="shared" si="1695"/>
        <v>9</v>
      </c>
      <c r="D10845" s="338">
        <f t="shared" si="1696"/>
        <v>7</v>
      </c>
      <c r="E10845" s="334">
        <v>0</v>
      </c>
      <c r="F10845" s="334">
        <v>0</v>
      </c>
      <c r="G10845" s="334">
        <v>0.7</v>
      </c>
      <c r="H10845" s="334">
        <v>0.7</v>
      </c>
      <c r="I10845" s="334">
        <v>0</v>
      </c>
      <c r="J10845" s="334">
        <v>0</v>
      </c>
      <c r="K10845" s="334">
        <v>0</v>
      </c>
      <c r="L10845" s="334">
        <v>0</v>
      </c>
      <c r="M10845" s="334">
        <v>0</v>
      </c>
      <c r="N10845" s="334">
        <v>0.4</v>
      </c>
      <c r="O10845" s="334">
        <v>0.6</v>
      </c>
      <c r="P10845" s="334">
        <v>0.4</v>
      </c>
      <c r="Q10845" s="334">
        <v>0</v>
      </c>
      <c r="R10845" s="334">
        <v>0</v>
      </c>
      <c r="S10845" s="334">
        <v>0</v>
      </c>
      <c r="T10845" s="334">
        <v>0</v>
      </c>
      <c r="U10845" s="334">
        <v>0.2</v>
      </c>
      <c r="V10845" s="334">
        <v>0</v>
      </c>
      <c r="W10845" s="334">
        <v>0.4</v>
      </c>
      <c r="X10845" s="334">
        <v>0</v>
      </c>
      <c r="Y10845" s="334">
        <v>0</v>
      </c>
      <c r="Z10845" s="334">
        <v>0</v>
      </c>
      <c r="AA10845" s="334">
        <v>0</v>
      </c>
      <c r="AB10845" s="334">
        <v>0</v>
      </c>
      <c r="AD10845" s="334">
        <v>3.4</v>
      </c>
      <c r="AE10845" s="334">
        <f t="shared" si="1697"/>
        <v>3.4</v>
      </c>
      <c r="AF10845" s="334">
        <f t="shared" si="1698"/>
        <v>3.4</v>
      </c>
      <c r="AG10845" s="340">
        <f t="shared" si="1699"/>
        <v>0</v>
      </c>
      <c r="AI10845" s="340">
        <f t="shared" si="1701"/>
        <v>0</v>
      </c>
      <c r="AJ10845" s="340">
        <f t="shared" si="1701"/>
        <v>0</v>
      </c>
      <c r="AK10845" s="340">
        <f t="shared" si="1701"/>
        <v>0</v>
      </c>
      <c r="AL10845" s="340">
        <f t="shared" si="1701"/>
        <v>0</v>
      </c>
      <c r="AM10845" s="340">
        <f t="shared" si="1701"/>
        <v>3.4</v>
      </c>
    </row>
    <row r="10846" spans="1:39" x14ac:dyDescent="0.35">
      <c r="A10846" s="337">
        <v>32759</v>
      </c>
      <c r="B10846" s="338">
        <f t="shared" si="1694"/>
        <v>1989</v>
      </c>
      <c r="C10846" s="338">
        <f t="shared" si="1695"/>
        <v>9</v>
      </c>
      <c r="D10846" s="338">
        <f t="shared" si="1696"/>
        <v>8</v>
      </c>
      <c r="E10846" s="334">
        <v>0</v>
      </c>
      <c r="F10846" s="334">
        <v>0</v>
      </c>
      <c r="G10846" s="334">
        <v>0</v>
      </c>
      <c r="H10846" s="334">
        <v>0</v>
      </c>
      <c r="I10846" s="334">
        <v>0</v>
      </c>
      <c r="J10846" s="334">
        <v>0</v>
      </c>
      <c r="K10846" s="334">
        <v>0</v>
      </c>
      <c r="L10846" s="334">
        <v>0</v>
      </c>
      <c r="M10846" s="334">
        <v>0</v>
      </c>
      <c r="N10846" s="334">
        <v>0</v>
      </c>
      <c r="O10846" s="334">
        <v>0</v>
      </c>
      <c r="P10846" s="334">
        <v>0</v>
      </c>
      <c r="Q10846" s="334">
        <v>0</v>
      </c>
      <c r="R10846" s="334">
        <v>0</v>
      </c>
      <c r="S10846" s="334">
        <v>0</v>
      </c>
      <c r="T10846" s="334">
        <v>0</v>
      </c>
      <c r="U10846" s="334">
        <v>0</v>
      </c>
      <c r="V10846" s="334">
        <v>0</v>
      </c>
      <c r="W10846" s="334">
        <v>0</v>
      </c>
      <c r="X10846" s="334">
        <v>0</v>
      </c>
      <c r="Y10846" s="334">
        <v>0</v>
      </c>
      <c r="Z10846" s="334">
        <v>0</v>
      </c>
      <c r="AA10846" s="334">
        <v>0</v>
      </c>
      <c r="AB10846" s="334">
        <v>0.4</v>
      </c>
      <c r="AD10846" s="334">
        <v>0.4</v>
      </c>
      <c r="AE10846" s="334">
        <f t="shared" si="1697"/>
        <v>0.4</v>
      </c>
      <c r="AF10846" s="334">
        <f t="shared" si="1698"/>
        <v>0.4</v>
      </c>
      <c r="AG10846" s="340">
        <f t="shared" si="1699"/>
        <v>0</v>
      </c>
      <c r="AI10846" s="340">
        <f t="shared" si="1701"/>
        <v>0</v>
      </c>
      <c r="AJ10846" s="340">
        <f t="shared" si="1701"/>
        <v>0</v>
      </c>
      <c r="AK10846" s="340">
        <f t="shared" si="1701"/>
        <v>0</v>
      </c>
      <c r="AL10846" s="340">
        <f t="shared" si="1701"/>
        <v>0</v>
      </c>
      <c r="AM10846" s="340">
        <f t="shared" si="1701"/>
        <v>0.4</v>
      </c>
    </row>
    <row r="10847" spans="1:39" x14ac:dyDescent="0.35">
      <c r="A10847" s="337">
        <v>32760</v>
      </c>
      <c r="B10847" s="338">
        <f t="shared" si="1694"/>
        <v>1989</v>
      </c>
      <c r="C10847" s="338">
        <f t="shared" si="1695"/>
        <v>9</v>
      </c>
      <c r="D10847" s="338">
        <f t="shared" si="1696"/>
        <v>9</v>
      </c>
      <c r="E10847" s="334">
        <v>1.6</v>
      </c>
      <c r="F10847" s="334">
        <v>0.3</v>
      </c>
      <c r="G10847" s="334">
        <v>0</v>
      </c>
      <c r="H10847" s="334">
        <v>0</v>
      </c>
      <c r="I10847" s="334">
        <v>0</v>
      </c>
      <c r="J10847" s="334">
        <v>0</v>
      </c>
      <c r="K10847" s="334">
        <v>0</v>
      </c>
      <c r="L10847" s="334">
        <v>0</v>
      </c>
      <c r="M10847" s="334">
        <v>0</v>
      </c>
      <c r="N10847" s="334">
        <v>0</v>
      </c>
      <c r="O10847" s="334">
        <v>0</v>
      </c>
      <c r="P10847" s="334">
        <v>0</v>
      </c>
      <c r="Q10847" s="334">
        <v>0</v>
      </c>
      <c r="R10847" s="334">
        <v>0</v>
      </c>
      <c r="S10847" s="334">
        <v>0</v>
      </c>
      <c r="T10847" s="334">
        <v>0</v>
      </c>
      <c r="U10847" s="334">
        <v>0</v>
      </c>
      <c r="V10847" s="334">
        <v>0</v>
      </c>
      <c r="W10847" s="334">
        <v>1</v>
      </c>
      <c r="X10847" s="334">
        <v>0</v>
      </c>
      <c r="Y10847" s="334">
        <v>0.3</v>
      </c>
      <c r="Z10847" s="334">
        <v>1</v>
      </c>
      <c r="AA10847" s="334">
        <v>0</v>
      </c>
      <c r="AB10847" s="334">
        <v>0</v>
      </c>
      <c r="AD10847" s="334">
        <v>4.2</v>
      </c>
      <c r="AE10847" s="334">
        <f t="shared" si="1697"/>
        <v>4.2</v>
      </c>
      <c r="AF10847" s="334">
        <f t="shared" si="1698"/>
        <v>4.2</v>
      </c>
      <c r="AG10847" s="340">
        <f t="shared" si="1699"/>
        <v>0</v>
      </c>
      <c r="AI10847" s="340">
        <f t="shared" si="1701"/>
        <v>0</v>
      </c>
      <c r="AJ10847" s="340">
        <f t="shared" si="1701"/>
        <v>0</v>
      </c>
      <c r="AK10847" s="340">
        <f t="shared" si="1701"/>
        <v>0</v>
      </c>
      <c r="AL10847" s="340">
        <f t="shared" si="1701"/>
        <v>0</v>
      </c>
      <c r="AM10847" s="340">
        <f t="shared" si="1701"/>
        <v>4.2</v>
      </c>
    </row>
    <row r="10848" spans="1:39" x14ac:dyDescent="0.35">
      <c r="A10848" s="337">
        <v>32761</v>
      </c>
      <c r="B10848" s="338">
        <f t="shared" si="1694"/>
        <v>1989</v>
      </c>
      <c r="C10848" s="338">
        <f t="shared" si="1695"/>
        <v>9</v>
      </c>
      <c r="D10848" s="338">
        <f t="shared" si="1696"/>
        <v>10</v>
      </c>
      <c r="E10848" s="334">
        <v>0</v>
      </c>
      <c r="F10848" s="334">
        <v>0</v>
      </c>
      <c r="G10848" s="334">
        <v>0</v>
      </c>
      <c r="H10848" s="334">
        <v>0</v>
      </c>
      <c r="I10848" s="334">
        <v>0</v>
      </c>
      <c r="J10848" s="334">
        <v>0</v>
      </c>
      <c r="K10848" s="334">
        <v>0</v>
      </c>
      <c r="L10848" s="334">
        <v>0</v>
      </c>
      <c r="M10848" s="334">
        <v>0</v>
      </c>
      <c r="N10848" s="334">
        <v>0</v>
      </c>
      <c r="O10848" s="334">
        <v>0</v>
      </c>
      <c r="P10848" s="334">
        <v>0</v>
      </c>
      <c r="Q10848" s="334">
        <v>0</v>
      </c>
      <c r="R10848" s="334">
        <v>0</v>
      </c>
      <c r="S10848" s="334">
        <v>0</v>
      </c>
      <c r="T10848" s="334">
        <v>0</v>
      </c>
      <c r="U10848" s="334">
        <v>0</v>
      </c>
      <c r="V10848" s="334">
        <v>0</v>
      </c>
      <c r="W10848" s="334">
        <v>0</v>
      </c>
      <c r="X10848" s="334">
        <v>0</v>
      </c>
      <c r="Y10848" s="334">
        <v>0</v>
      </c>
      <c r="Z10848" s="334">
        <v>0</v>
      </c>
      <c r="AA10848" s="334">
        <v>0</v>
      </c>
      <c r="AB10848" s="334">
        <v>0</v>
      </c>
      <c r="AD10848" s="334">
        <v>0</v>
      </c>
      <c r="AE10848" s="334">
        <f t="shared" si="1697"/>
        <v>0</v>
      </c>
      <c r="AF10848" s="334">
        <f t="shared" si="1698"/>
        <v>0</v>
      </c>
      <c r="AG10848" s="340">
        <f t="shared" si="1699"/>
        <v>0</v>
      </c>
      <c r="AI10848" s="340">
        <f t="shared" si="1701"/>
        <v>0</v>
      </c>
      <c r="AJ10848" s="340">
        <f t="shared" si="1701"/>
        <v>0</v>
      </c>
      <c r="AK10848" s="340">
        <f t="shared" si="1701"/>
        <v>0</v>
      </c>
      <c r="AL10848" s="340">
        <f t="shared" si="1701"/>
        <v>0</v>
      </c>
      <c r="AM10848" s="340">
        <f t="shared" si="1701"/>
        <v>0</v>
      </c>
    </row>
    <row r="10849" spans="1:39" x14ac:dyDescent="0.35">
      <c r="A10849" s="337">
        <v>32762</v>
      </c>
      <c r="B10849" s="338">
        <f t="shared" si="1694"/>
        <v>1989</v>
      </c>
      <c r="C10849" s="338">
        <f t="shared" si="1695"/>
        <v>9</v>
      </c>
      <c r="D10849" s="338">
        <f t="shared" si="1696"/>
        <v>11</v>
      </c>
      <c r="E10849" s="334">
        <v>0</v>
      </c>
      <c r="F10849" s="334">
        <v>0</v>
      </c>
      <c r="G10849" s="334">
        <v>0</v>
      </c>
      <c r="H10849" s="334">
        <v>0</v>
      </c>
      <c r="I10849" s="334">
        <v>0</v>
      </c>
      <c r="J10849" s="334">
        <v>0</v>
      </c>
      <c r="K10849" s="334">
        <v>0</v>
      </c>
      <c r="L10849" s="334">
        <v>0</v>
      </c>
      <c r="M10849" s="334">
        <v>0</v>
      </c>
      <c r="N10849" s="334">
        <v>0</v>
      </c>
      <c r="O10849" s="334">
        <v>0</v>
      </c>
      <c r="P10849" s="334">
        <v>0</v>
      </c>
      <c r="Q10849" s="334">
        <v>0</v>
      </c>
      <c r="R10849" s="334">
        <v>0</v>
      </c>
      <c r="S10849" s="334">
        <v>0</v>
      </c>
      <c r="T10849" s="334">
        <v>0</v>
      </c>
      <c r="U10849" s="334">
        <v>0</v>
      </c>
      <c r="V10849" s="334">
        <v>0</v>
      </c>
      <c r="W10849" s="334">
        <v>0</v>
      </c>
      <c r="X10849" s="334">
        <v>0</v>
      </c>
      <c r="Y10849" s="334">
        <v>0</v>
      </c>
      <c r="Z10849" s="334">
        <v>0</v>
      </c>
      <c r="AA10849" s="334">
        <v>0</v>
      </c>
      <c r="AB10849" s="334">
        <v>0</v>
      </c>
      <c r="AD10849" s="334">
        <v>0</v>
      </c>
      <c r="AE10849" s="334">
        <f t="shared" si="1697"/>
        <v>0</v>
      </c>
      <c r="AF10849" s="334">
        <f t="shared" si="1698"/>
        <v>0</v>
      </c>
      <c r="AG10849" s="340">
        <f t="shared" si="1699"/>
        <v>0</v>
      </c>
      <c r="AI10849" s="340">
        <f t="shared" si="1701"/>
        <v>0</v>
      </c>
      <c r="AJ10849" s="340">
        <f t="shared" si="1701"/>
        <v>0</v>
      </c>
      <c r="AK10849" s="340">
        <f t="shared" si="1701"/>
        <v>0</v>
      </c>
      <c r="AL10849" s="340">
        <f t="shared" si="1701"/>
        <v>0</v>
      </c>
      <c r="AM10849" s="340">
        <f t="shared" si="1701"/>
        <v>0</v>
      </c>
    </row>
    <row r="10850" spans="1:39" x14ac:dyDescent="0.35">
      <c r="A10850" s="337">
        <v>32763</v>
      </c>
      <c r="B10850" s="338">
        <f t="shared" si="1694"/>
        <v>1989</v>
      </c>
      <c r="C10850" s="338">
        <f t="shared" si="1695"/>
        <v>9</v>
      </c>
      <c r="D10850" s="338">
        <f t="shared" si="1696"/>
        <v>12</v>
      </c>
      <c r="E10850" s="334">
        <v>0</v>
      </c>
      <c r="F10850" s="334">
        <v>0</v>
      </c>
      <c r="G10850" s="334">
        <v>0</v>
      </c>
      <c r="H10850" s="334">
        <v>0</v>
      </c>
      <c r="I10850" s="334">
        <v>0</v>
      </c>
      <c r="J10850" s="334">
        <v>0</v>
      </c>
      <c r="K10850" s="334">
        <v>0</v>
      </c>
      <c r="L10850" s="334">
        <v>0</v>
      </c>
      <c r="M10850" s="334">
        <v>0</v>
      </c>
      <c r="N10850" s="334">
        <v>0</v>
      </c>
      <c r="O10850" s="334">
        <v>0</v>
      </c>
      <c r="P10850" s="334">
        <v>0</v>
      </c>
      <c r="Q10850" s="334">
        <v>0</v>
      </c>
      <c r="R10850" s="334">
        <v>0</v>
      </c>
      <c r="S10850" s="334">
        <v>0</v>
      </c>
      <c r="T10850" s="334">
        <v>0</v>
      </c>
      <c r="U10850" s="334">
        <v>0</v>
      </c>
      <c r="V10850" s="334">
        <v>0</v>
      </c>
      <c r="W10850" s="334">
        <v>0</v>
      </c>
      <c r="X10850" s="334">
        <v>0</v>
      </c>
      <c r="Y10850" s="334">
        <v>0</v>
      </c>
      <c r="Z10850" s="334">
        <v>0</v>
      </c>
      <c r="AA10850" s="334">
        <v>0</v>
      </c>
      <c r="AB10850" s="334">
        <v>0</v>
      </c>
      <c r="AD10850" s="334">
        <v>0</v>
      </c>
      <c r="AE10850" s="334">
        <f t="shared" si="1697"/>
        <v>0</v>
      </c>
      <c r="AF10850" s="334">
        <f t="shared" si="1698"/>
        <v>0</v>
      </c>
      <c r="AG10850" s="340">
        <f t="shared" si="1699"/>
        <v>0</v>
      </c>
      <c r="AI10850" s="340">
        <f t="shared" si="1701"/>
        <v>0</v>
      </c>
      <c r="AJ10850" s="340">
        <f t="shared" si="1701"/>
        <v>0</v>
      </c>
      <c r="AK10850" s="340">
        <f t="shared" si="1701"/>
        <v>0</v>
      </c>
      <c r="AL10850" s="340">
        <f t="shared" si="1701"/>
        <v>0</v>
      </c>
      <c r="AM10850" s="340">
        <f t="shared" si="1701"/>
        <v>0</v>
      </c>
    </row>
    <row r="10851" spans="1:39" x14ac:dyDescent="0.35">
      <c r="A10851" s="337">
        <v>32764</v>
      </c>
      <c r="B10851" s="338">
        <f t="shared" si="1694"/>
        <v>1989</v>
      </c>
      <c r="C10851" s="338">
        <f t="shared" si="1695"/>
        <v>9</v>
      </c>
      <c r="D10851" s="338">
        <f t="shared" si="1696"/>
        <v>13</v>
      </c>
      <c r="E10851" s="334">
        <v>0</v>
      </c>
      <c r="F10851" s="334">
        <v>0</v>
      </c>
      <c r="G10851" s="334">
        <v>0</v>
      </c>
      <c r="H10851" s="334">
        <v>0</v>
      </c>
      <c r="I10851" s="334">
        <v>0</v>
      </c>
      <c r="J10851" s="334">
        <v>0</v>
      </c>
      <c r="K10851" s="334">
        <v>0</v>
      </c>
      <c r="L10851" s="334">
        <v>0</v>
      </c>
      <c r="M10851" s="334">
        <v>0</v>
      </c>
      <c r="N10851" s="334">
        <v>0</v>
      </c>
      <c r="O10851" s="334">
        <v>0</v>
      </c>
      <c r="P10851" s="334">
        <v>0</v>
      </c>
      <c r="Q10851" s="334">
        <v>0</v>
      </c>
      <c r="R10851" s="334">
        <v>0</v>
      </c>
      <c r="S10851" s="334">
        <v>0</v>
      </c>
      <c r="T10851" s="334">
        <v>0</v>
      </c>
      <c r="U10851" s="334">
        <v>0</v>
      </c>
      <c r="V10851" s="334">
        <v>0</v>
      </c>
      <c r="W10851" s="334">
        <v>0</v>
      </c>
      <c r="X10851" s="334">
        <v>0</v>
      </c>
      <c r="Y10851" s="334">
        <v>0</v>
      </c>
      <c r="Z10851" s="334">
        <v>0</v>
      </c>
      <c r="AA10851" s="334">
        <v>0</v>
      </c>
      <c r="AB10851" s="334">
        <v>0</v>
      </c>
      <c r="AD10851" s="334">
        <v>0</v>
      </c>
      <c r="AE10851" s="334">
        <f t="shared" si="1697"/>
        <v>0</v>
      </c>
      <c r="AF10851" s="334">
        <f t="shared" si="1698"/>
        <v>0</v>
      </c>
      <c r="AG10851" s="340">
        <f t="shared" si="1699"/>
        <v>0</v>
      </c>
      <c r="AI10851" s="340">
        <f t="shared" si="1701"/>
        <v>0</v>
      </c>
      <c r="AJ10851" s="340">
        <f t="shared" si="1701"/>
        <v>0</v>
      </c>
      <c r="AK10851" s="340">
        <f t="shared" si="1701"/>
        <v>0</v>
      </c>
      <c r="AL10851" s="340">
        <f t="shared" si="1701"/>
        <v>0</v>
      </c>
      <c r="AM10851" s="340">
        <f t="shared" si="1701"/>
        <v>0</v>
      </c>
    </row>
    <row r="10852" spans="1:39" x14ac:dyDescent="0.35">
      <c r="A10852" s="337">
        <v>32765</v>
      </c>
      <c r="B10852" s="338">
        <f t="shared" si="1694"/>
        <v>1989</v>
      </c>
      <c r="C10852" s="338">
        <f t="shared" si="1695"/>
        <v>9</v>
      </c>
      <c r="D10852" s="338">
        <f t="shared" si="1696"/>
        <v>14</v>
      </c>
      <c r="E10852" s="334">
        <v>0</v>
      </c>
      <c r="F10852" s="334">
        <v>0</v>
      </c>
      <c r="G10852" s="334">
        <v>0</v>
      </c>
      <c r="H10852" s="334">
        <v>0</v>
      </c>
      <c r="I10852" s="334">
        <v>0</v>
      </c>
      <c r="J10852" s="334">
        <v>0</v>
      </c>
      <c r="K10852" s="334">
        <v>0</v>
      </c>
      <c r="L10852" s="334">
        <v>0</v>
      </c>
      <c r="M10852" s="334">
        <v>0</v>
      </c>
      <c r="N10852" s="334">
        <v>0</v>
      </c>
      <c r="O10852" s="334">
        <v>0</v>
      </c>
      <c r="P10852" s="334">
        <v>0</v>
      </c>
      <c r="Q10852" s="334">
        <v>0</v>
      </c>
      <c r="R10852" s="334">
        <v>0</v>
      </c>
      <c r="S10852" s="334">
        <v>0</v>
      </c>
      <c r="T10852" s="334">
        <v>0</v>
      </c>
      <c r="U10852" s="334">
        <v>0</v>
      </c>
      <c r="V10852" s="334">
        <v>0</v>
      </c>
      <c r="W10852" s="334">
        <v>0</v>
      </c>
      <c r="X10852" s="334">
        <v>0</v>
      </c>
      <c r="Y10852" s="334">
        <v>0</v>
      </c>
      <c r="Z10852" s="334">
        <v>0</v>
      </c>
      <c r="AA10852" s="334">
        <v>0</v>
      </c>
      <c r="AB10852" s="334">
        <v>0</v>
      </c>
      <c r="AD10852" s="334">
        <v>0</v>
      </c>
      <c r="AE10852" s="334">
        <f t="shared" si="1697"/>
        <v>0</v>
      </c>
      <c r="AF10852" s="334">
        <f t="shared" si="1698"/>
        <v>0</v>
      </c>
      <c r="AG10852" s="340">
        <f t="shared" si="1699"/>
        <v>0</v>
      </c>
      <c r="AI10852" s="340">
        <f t="shared" ref="AI10852:AM10867" si="1702">IF($C10852=AI$1,$AF10852,0)</f>
        <v>0</v>
      </c>
      <c r="AJ10852" s="340">
        <f t="shared" si="1702"/>
        <v>0</v>
      </c>
      <c r="AK10852" s="340">
        <f t="shared" si="1702"/>
        <v>0</v>
      </c>
      <c r="AL10852" s="340">
        <f t="shared" si="1702"/>
        <v>0</v>
      </c>
      <c r="AM10852" s="340">
        <f t="shared" si="1702"/>
        <v>0</v>
      </c>
    </row>
    <row r="10853" spans="1:39" x14ac:dyDescent="0.35">
      <c r="A10853" s="337">
        <v>32766</v>
      </c>
      <c r="B10853" s="338">
        <f t="shared" si="1694"/>
        <v>1989</v>
      </c>
      <c r="C10853" s="338">
        <f t="shared" si="1695"/>
        <v>9</v>
      </c>
      <c r="D10853" s="338">
        <f t="shared" si="1696"/>
        <v>15</v>
      </c>
      <c r="E10853" s="334">
        <v>0</v>
      </c>
      <c r="F10853" s="334">
        <v>0</v>
      </c>
      <c r="G10853" s="334">
        <v>0</v>
      </c>
      <c r="H10853" s="334">
        <v>0</v>
      </c>
      <c r="I10853" s="334">
        <v>0</v>
      </c>
      <c r="J10853" s="334">
        <v>0</v>
      </c>
      <c r="K10853" s="334">
        <v>0</v>
      </c>
      <c r="L10853" s="334">
        <v>0</v>
      </c>
      <c r="M10853" s="334">
        <v>0</v>
      </c>
      <c r="N10853" s="334">
        <v>0</v>
      </c>
      <c r="O10853" s="334">
        <v>0</v>
      </c>
      <c r="P10853" s="334">
        <v>0</v>
      </c>
      <c r="Q10853" s="334">
        <v>0</v>
      </c>
      <c r="R10853" s="334">
        <v>0</v>
      </c>
      <c r="S10853" s="334">
        <v>0</v>
      </c>
      <c r="T10853" s="334">
        <v>0</v>
      </c>
      <c r="U10853" s="334">
        <v>0</v>
      </c>
      <c r="V10853" s="334">
        <v>0</v>
      </c>
      <c r="W10853" s="334">
        <v>0</v>
      </c>
      <c r="X10853" s="334">
        <v>0</v>
      </c>
      <c r="Y10853" s="334">
        <v>0</v>
      </c>
      <c r="Z10853" s="334">
        <v>0</v>
      </c>
      <c r="AA10853" s="334">
        <v>0</v>
      </c>
      <c r="AB10853" s="334">
        <v>0</v>
      </c>
      <c r="AD10853" s="334">
        <v>0</v>
      </c>
      <c r="AE10853" s="334">
        <f t="shared" si="1697"/>
        <v>0</v>
      </c>
      <c r="AF10853" s="334">
        <f t="shared" si="1698"/>
        <v>0</v>
      </c>
      <c r="AG10853" s="340">
        <f t="shared" si="1699"/>
        <v>0</v>
      </c>
      <c r="AI10853" s="340">
        <f t="shared" si="1702"/>
        <v>0</v>
      </c>
      <c r="AJ10853" s="340">
        <f t="shared" si="1702"/>
        <v>0</v>
      </c>
      <c r="AK10853" s="340">
        <f t="shared" si="1702"/>
        <v>0</v>
      </c>
      <c r="AL10853" s="340">
        <f t="shared" si="1702"/>
        <v>0</v>
      </c>
      <c r="AM10853" s="340">
        <f t="shared" si="1702"/>
        <v>0</v>
      </c>
    </row>
    <row r="10854" spans="1:39" x14ac:dyDescent="0.35">
      <c r="A10854" s="337">
        <v>32767</v>
      </c>
      <c r="B10854" s="338">
        <f t="shared" si="1694"/>
        <v>1989</v>
      </c>
      <c r="C10854" s="338">
        <f t="shared" si="1695"/>
        <v>9</v>
      </c>
      <c r="D10854" s="338">
        <f t="shared" si="1696"/>
        <v>16</v>
      </c>
      <c r="E10854" s="334">
        <v>0</v>
      </c>
      <c r="F10854" s="334">
        <v>0</v>
      </c>
      <c r="G10854" s="334">
        <v>0</v>
      </c>
      <c r="H10854" s="334">
        <v>0</v>
      </c>
      <c r="I10854" s="334">
        <v>0</v>
      </c>
      <c r="J10854" s="334">
        <v>0</v>
      </c>
      <c r="K10854" s="334">
        <v>0</v>
      </c>
      <c r="L10854" s="334">
        <v>0</v>
      </c>
      <c r="M10854" s="334">
        <v>0</v>
      </c>
      <c r="N10854" s="334">
        <v>0</v>
      </c>
      <c r="O10854" s="334">
        <v>0</v>
      </c>
      <c r="P10854" s="334">
        <v>0</v>
      </c>
      <c r="Q10854" s="334">
        <v>0</v>
      </c>
      <c r="R10854" s="334">
        <v>0</v>
      </c>
      <c r="S10854" s="334">
        <v>0</v>
      </c>
      <c r="T10854" s="334">
        <v>0</v>
      </c>
      <c r="U10854" s="334">
        <v>0</v>
      </c>
      <c r="V10854" s="334">
        <v>0</v>
      </c>
      <c r="W10854" s="334">
        <v>0</v>
      </c>
      <c r="X10854" s="334">
        <v>0</v>
      </c>
      <c r="Y10854" s="334">
        <v>0</v>
      </c>
      <c r="Z10854" s="334">
        <v>0</v>
      </c>
      <c r="AA10854" s="334">
        <v>0</v>
      </c>
      <c r="AB10854" s="334">
        <v>0</v>
      </c>
      <c r="AD10854" s="334">
        <v>0</v>
      </c>
      <c r="AE10854" s="334">
        <f t="shared" si="1697"/>
        <v>0</v>
      </c>
      <c r="AF10854" s="334">
        <f t="shared" si="1698"/>
        <v>0</v>
      </c>
      <c r="AG10854" s="340">
        <f t="shared" si="1699"/>
        <v>0</v>
      </c>
      <c r="AI10854" s="340">
        <f t="shared" si="1702"/>
        <v>0</v>
      </c>
      <c r="AJ10854" s="340">
        <f t="shared" si="1702"/>
        <v>0</v>
      </c>
      <c r="AK10854" s="340">
        <f t="shared" si="1702"/>
        <v>0</v>
      </c>
      <c r="AL10854" s="340">
        <f t="shared" si="1702"/>
        <v>0</v>
      </c>
      <c r="AM10854" s="340">
        <f t="shared" si="1702"/>
        <v>0</v>
      </c>
    </row>
    <row r="10855" spans="1:39" x14ac:dyDescent="0.35">
      <c r="A10855" s="337">
        <v>32768</v>
      </c>
      <c r="B10855" s="338">
        <f t="shared" si="1694"/>
        <v>1989</v>
      </c>
      <c r="C10855" s="338">
        <f t="shared" si="1695"/>
        <v>9</v>
      </c>
      <c r="D10855" s="338">
        <f t="shared" si="1696"/>
        <v>17</v>
      </c>
      <c r="E10855" s="334">
        <v>0</v>
      </c>
      <c r="F10855" s="334">
        <v>0</v>
      </c>
      <c r="G10855" s="334">
        <v>0.2</v>
      </c>
      <c r="H10855" s="334">
        <v>1.6</v>
      </c>
      <c r="I10855" s="334">
        <v>1.3</v>
      </c>
      <c r="J10855" s="334">
        <v>0.8</v>
      </c>
      <c r="K10855" s="334">
        <v>0</v>
      </c>
      <c r="L10855" s="334">
        <v>0</v>
      </c>
      <c r="M10855" s="334">
        <v>0.2</v>
      </c>
      <c r="N10855" s="334">
        <v>0.5</v>
      </c>
      <c r="O10855" s="334">
        <v>0.5</v>
      </c>
      <c r="P10855" s="334">
        <v>0.3</v>
      </c>
      <c r="Q10855" s="334">
        <v>0.3</v>
      </c>
      <c r="R10855" s="334">
        <v>0</v>
      </c>
      <c r="S10855" s="334">
        <v>0.3</v>
      </c>
      <c r="T10855" s="334">
        <v>0</v>
      </c>
      <c r="U10855" s="334">
        <v>0</v>
      </c>
      <c r="V10855" s="334">
        <v>0</v>
      </c>
      <c r="W10855" s="334">
        <v>0</v>
      </c>
      <c r="X10855" s="334">
        <v>0</v>
      </c>
      <c r="Y10855" s="334">
        <v>0</v>
      </c>
      <c r="Z10855" s="334">
        <v>0</v>
      </c>
      <c r="AA10855" s="334">
        <v>0</v>
      </c>
      <c r="AB10855" s="334">
        <v>0</v>
      </c>
      <c r="AD10855" s="334">
        <v>6</v>
      </c>
      <c r="AE10855" s="334">
        <f t="shared" si="1697"/>
        <v>6</v>
      </c>
      <c r="AF10855" s="334">
        <f t="shared" si="1698"/>
        <v>6</v>
      </c>
      <c r="AG10855" s="340">
        <f t="shared" si="1699"/>
        <v>0</v>
      </c>
      <c r="AI10855" s="340">
        <f t="shared" si="1702"/>
        <v>0</v>
      </c>
      <c r="AJ10855" s="340">
        <f t="shared" si="1702"/>
        <v>0</v>
      </c>
      <c r="AK10855" s="340">
        <f t="shared" si="1702"/>
        <v>0</v>
      </c>
      <c r="AL10855" s="340">
        <f t="shared" si="1702"/>
        <v>0</v>
      </c>
      <c r="AM10855" s="340">
        <f t="shared" si="1702"/>
        <v>6</v>
      </c>
    </row>
    <row r="10856" spans="1:39" x14ac:dyDescent="0.35">
      <c r="A10856" s="337">
        <v>32769</v>
      </c>
      <c r="B10856" s="338">
        <f t="shared" si="1694"/>
        <v>1989</v>
      </c>
      <c r="C10856" s="338">
        <f t="shared" si="1695"/>
        <v>9</v>
      </c>
      <c r="D10856" s="338">
        <f t="shared" si="1696"/>
        <v>18</v>
      </c>
      <c r="E10856" s="334">
        <v>0</v>
      </c>
      <c r="F10856" s="334">
        <v>0</v>
      </c>
      <c r="G10856" s="334">
        <v>0</v>
      </c>
      <c r="H10856" s="334">
        <v>0</v>
      </c>
      <c r="I10856" s="334">
        <v>0</v>
      </c>
      <c r="J10856" s="334">
        <v>0</v>
      </c>
      <c r="K10856" s="334">
        <v>0</v>
      </c>
      <c r="L10856" s="334">
        <v>0</v>
      </c>
      <c r="M10856" s="334">
        <v>0</v>
      </c>
      <c r="N10856" s="334">
        <v>0</v>
      </c>
      <c r="O10856" s="334">
        <v>0</v>
      </c>
      <c r="P10856" s="334">
        <v>0</v>
      </c>
      <c r="Q10856" s="334">
        <v>0</v>
      </c>
      <c r="R10856" s="334">
        <v>0</v>
      </c>
      <c r="S10856" s="334">
        <v>0</v>
      </c>
      <c r="T10856" s="334">
        <v>0</v>
      </c>
      <c r="U10856" s="334">
        <v>0</v>
      </c>
      <c r="V10856" s="334">
        <v>0</v>
      </c>
      <c r="W10856" s="334">
        <v>0</v>
      </c>
      <c r="X10856" s="334">
        <v>0</v>
      </c>
      <c r="Y10856" s="334">
        <v>0</v>
      </c>
      <c r="Z10856" s="334">
        <v>0</v>
      </c>
      <c r="AA10856" s="334">
        <v>0</v>
      </c>
      <c r="AB10856" s="334">
        <v>0</v>
      </c>
      <c r="AD10856" s="334">
        <v>0</v>
      </c>
      <c r="AE10856" s="334">
        <f t="shared" si="1697"/>
        <v>0</v>
      </c>
      <c r="AF10856" s="334">
        <f t="shared" si="1698"/>
        <v>0</v>
      </c>
      <c r="AG10856" s="340">
        <f t="shared" si="1699"/>
        <v>0</v>
      </c>
      <c r="AI10856" s="340">
        <f t="shared" si="1702"/>
        <v>0</v>
      </c>
      <c r="AJ10856" s="340">
        <f t="shared" si="1702"/>
        <v>0</v>
      </c>
      <c r="AK10856" s="340">
        <f t="shared" si="1702"/>
        <v>0</v>
      </c>
      <c r="AL10856" s="340">
        <f t="shared" si="1702"/>
        <v>0</v>
      </c>
      <c r="AM10856" s="340">
        <f t="shared" si="1702"/>
        <v>0</v>
      </c>
    </row>
    <row r="10857" spans="1:39" x14ac:dyDescent="0.35">
      <c r="A10857" s="337">
        <v>32770</v>
      </c>
      <c r="B10857" s="338">
        <f t="shared" si="1694"/>
        <v>1989</v>
      </c>
      <c r="C10857" s="338">
        <f t="shared" si="1695"/>
        <v>9</v>
      </c>
      <c r="D10857" s="338">
        <f t="shared" si="1696"/>
        <v>19</v>
      </c>
      <c r="E10857" s="334">
        <v>0</v>
      </c>
      <c r="F10857" s="334">
        <v>0</v>
      </c>
      <c r="G10857" s="334">
        <v>0</v>
      </c>
      <c r="H10857" s="334">
        <v>0</v>
      </c>
      <c r="I10857" s="334">
        <v>0</v>
      </c>
      <c r="J10857" s="334">
        <v>0</v>
      </c>
      <c r="K10857" s="334">
        <v>0</v>
      </c>
      <c r="L10857" s="334">
        <v>0</v>
      </c>
      <c r="M10857" s="334">
        <v>0</v>
      </c>
      <c r="N10857" s="334">
        <v>0</v>
      </c>
      <c r="O10857" s="334">
        <v>0</v>
      </c>
      <c r="P10857" s="334">
        <v>0</v>
      </c>
      <c r="Q10857" s="334">
        <v>0</v>
      </c>
      <c r="R10857" s="334">
        <v>0</v>
      </c>
      <c r="S10857" s="334">
        <v>0</v>
      </c>
      <c r="T10857" s="334">
        <v>0</v>
      </c>
      <c r="U10857" s="334">
        <v>0</v>
      </c>
      <c r="V10857" s="334">
        <v>0</v>
      </c>
      <c r="W10857" s="334">
        <v>0</v>
      </c>
      <c r="X10857" s="334">
        <v>0</v>
      </c>
      <c r="Y10857" s="334">
        <v>0</v>
      </c>
      <c r="Z10857" s="334">
        <v>0</v>
      </c>
      <c r="AA10857" s="334">
        <v>0</v>
      </c>
      <c r="AB10857" s="334">
        <v>0</v>
      </c>
      <c r="AD10857" s="334">
        <v>0</v>
      </c>
      <c r="AE10857" s="334">
        <f t="shared" si="1697"/>
        <v>0</v>
      </c>
      <c r="AF10857" s="334">
        <f t="shared" si="1698"/>
        <v>0</v>
      </c>
      <c r="AG10857" s="340">
        <f t="shared" si="1699"/>
        <v>0</v>
      </c>
      <c r="AI10857" s="340">
        <f t="shared" si="1702"/>
        <v>0</v>
      </c>
      <c r="AJ10857" s="340">
        <f t="shared" si="1702"/>
        <v>0</v>
      </c>
      <c r="AK10857" s="340">
        <f t="shared" si="1702"/>
        <v>0</v>
      </c>
      <c r="AL10857" s="340">
        <f t="shared" si="1702"/>
        <v>0</v>
      </c>
      <c r="AM10857" s="340">
        <f t="shared" si="1702"/>
        <v>0</v>
      </c>
    </row>
    <row r="10858" spans="1:39" x14ac:dyDescent="0.35">
      <c r="A10858" s="337">
        <v>32771</v>
      </c>
      <c r="B10858" s="338">
        <f t="shared" si="1694"/>
        <v>1989</v>
      </c>
      <c r="C10858" s="338">
        <f t="shared" si="1695"/>
        <v>9</v>
      </c>
      <c r="D10858" s="338">
        <f t="shared" si="1696"/>
        <v>20</v>
      </c>
      <c r="E10858" s="334">
        <v>0</v>
      </c>
      <c r="F10858" s="334">
        <v>0</v>
      </c>
      <c r="G10858" s="334">
        <v>0</v>
      </c>
      <c r="H10858" s="334">
        <v>0</v>
      </c>
      <c r="I10858" s="334">
        <v>0</v>
      </c>
      <c r="J10858" s="334">
        <v>0</v>
      </c>
      <c r="K10858" s="334">
        <v>0</v>
      </c>
      <c r="L10858" s="334">
        <v>0</v>
      </c>
      <c r="M10858" s="334">
        <v>0</v>
      </c>
      <c r="N10858" s="334">
        <v>0</v>
      </c>
      <c r="O10858" s="334">
        <v>0</v>
      </c>
      <c r="P10858" s="334">
        <v>0</v>
      </c>
      <c r="Q10858" s="334">
        <v>0</v>
      </c>
      <c r="R10858" s="334">
        <v>0</v>
      </c>
      <c r="S10858" s="334">
        <v>0</v>
      </c>
      <c r="T10858" s="334">
        <v>0</v>
      </c>
      <c r="U10858" s="334">
        <v>0</v>
      </c>
      <c r="V10858" s="334">
        <v>0</v>
      </c>
      <c r="W10858" s="334">
        <v>0</v>
      </c>
      <c r="X10858" s="334">
        <v>0</v>
      </c>
      <c r="Y10858" s="334">
        <v>0</v>
      </c>
      <c r="Z10858" s="334">
        <v>0</v>
      </c>
      <c r="AA10858" s="334">
        <v>0</v>
      </c>
      <c r="AB10858" s="334">
        <v>0</v>
      </c>
      <c r="AD10858" s="334">
        <v>0</v>
      </c>
      <c r="AE10858" s="334">
        <f t="shared" si="1697"/>
        <v>0</v>
      </c>
      <c r="AF10858" s="334">
        <f t="shared" si="1698"/>
        <v>0</v>
      </c>
      <c r="AG10858" s="340">
        <f t="shared" si="1699"/>
        <v>0</v>
      </c>
      <c r="AI10858" s="340">
        <f t="shared" si="1702"/>
        <v>0</v>
      </c>
      <c r="AJ10858" s="340">
        <f t="shared" si="1702"/>
        <v>0</v>
      </c>
      <c r="AK10858" s="340">
        <f t="shared" si="1702"/>
        <v>0</v>
      </c>
      <c r="AL10858" s="340">
        <f t="shared" si="1702"/>
        <v>0</v>
      </c>
      <c r="AM10858" s="340">
        <f t="shared" si="1702"/>
        <v>0</v>
      </c>
    </row>
    <row r="10859" spans="1:39" x14ac:dyDescent="0.35">
      <c r="A10859" s="337">
        <v>32772</v>
      </c>
      <c r="B10859" s="338">
        <f t="shared" si="1694"/>
        <v>1989</v>
      </c>
      <c r="C10859" s="338">
        <f t="shared" si="1695"/>
        <v>9</v>
      </c>
      <c r="D10859" s="338">
        <f t="shared" si="1696"/>
        <v>21</v>
      </c>
      <c r="E10859" s="334">
        <v>0</v>
      </c>
      <c r="F10859" s="334">
        <v>0</v>
      </c>
      <c r="G10859" s="334">
        <v>0</v>
      </c>
      <c r="H10859" s="334">
        <v>0</v>
      </c>
      <c r="I10859" s="334">
        <v>0</v>
      </c>
      <c r="J10859" s="334">
        <v>0</v>
      </c>
      <c r="K10859" s="334">
        <v>0</v>
      </c>
      <c r="L10859" s="334">
        <v>0</v>
      </c>
      <c r="M10859" s="334">
        <v>0</v>
      </c>
      <c r="N10859" s="334">
        <v>0</v>
      </c>
      <c r="O10859" s="334">
        <v>0</v>
      </c>
      <c r="P10859" s="334">
        <v>0</v>
      </c>
      <c r="Q10859" s="334">
        <v>0</v>
      </c>
      <c r="R10859" s="334">
        <v>0</v>
      </c>
      <c r="S10859" s="334">
        <v>0</v>
      </c>
      <c r="T10859" s="334">
        <v>0</v>
      </c>
      <c r="U10859" s="334">
        <v>0</v>
      </c>
      <c r="V10859" s="334">
        <v>0</v>
      </c>
      <c r="W10859" s="334">
        <v>0</v>
      </c>
      <c r="X10859" s="334">
        <v>0</v>
      </c>
      <c r="Y10859" s="334">
        <v>0</v>
      </c>
      <c r="Z10859" s="334">
        <v>0</v>
      </c>
      <c r="AA10859" s="334">
        <v>0</v>
      </c>
      <c r="AB10859" s="334">
        <v>0</v>
      </c>
      <c r="AD10859" s="334">
        <v>0</v>
      </c>
      <c r="AE10859" s="334">
        <f t="shared" si="1697"/>
        <v>0</v>
      </c>
      <c r="AF10859" s="334">
        <f t="shared" si="1698"/>
        <v>0</v>
      </c>
      <c r="AG10859" s="340">
        <f t="shared" si="1699"/>
        <v>0</v>
      </c>
      <c r="AI10859" s="340">
        <f t="shared" si="1702"/>
        <v>0</v>
      </c>
      <c r="AJ10859" s="340">
        <f t="shared" si="1702"/>
        <v>0</v>
      </c>
      <c r="AK10859" s="340">
        <f t="shared" si="1702"/>
        <v>0</v>
      </c>
      <c r="AL10859" s="340">
        <f t="shared" si="1702"/>
        <v>0</v>
      </c>
      <c r="AM10859" s="340">
        <f t="shared" si="1702"/>
        <v>0</v>
      </c>
    </row>
    <row r="10860" spans="1:39" x14ac:dyDescent="0.35">
      <c r="A10860" s="337">
        <v>32773</v>
      </c>
      <c r="B10860" s="338">
        <f t="shared" si="1694"/>
        <v>1989</v>
      </c>
      <c r="C10860" s="338">
        <f t="shared" si="1695"/>
        <v>9</v>
      </c>
      <c r="D10860" s="338">
        <f t="shared" si="1696"/>
        <v>22</v>
      </c>
      <c r="E10860" s="334">
        <v>0</v>
      </c>
      <c r="F10860" s="334">
        <v>0</v>
      </c>
      <c r="G10860" s="334">
        <v>0</v>
      </c>
      <c r="H10860" s="334">
        <v>0</v>
      </c>
      <c r="I10860" s="334">
        <v>0</v>
      </c>
      <c r="J10860" s="334">
        <v>0</v>
      </c>
      <c r="K10860" s="334">
        <v>0</v>
      </c>
      <c r="L10860" s="334">
        <v>0</v>
      </c>
      <c r="M10860" s="334">
        <v>0</v>
      </c>
      <c r="N10860" s="334">
        <v>0</v>
      </c>
      <c r="O10860" s="334">
        <v>0</v>
      </c>
      <c r="P10860" s="334">
        <v>0</v>
      </c>
      <c r="Q10860" s="334">
        <v>0</v>
      </c>
      <c r="R10860" s="334">
        <v>0</v>
      </c>
      <c r="S10860" s="334">
        <v>0</v>
      </c>
      <c r="T10860" s="334">
        <v>0</v>
      </c>
      <c r="U10860" s="334">
        <v>0</v>
      </c>
      <c r="V10860" s="334">
        <v>0</v>
      </c>
      <c r="W10860" s="334">
        <v>0</v>
      </c>
      <c r="X10860" s="334">
        <v>0</v>
      </c>
      <c r="Y10860" s="334">
        <v>0</v>
      </c>
      <c r="Z10860" s="334">
        <v>0</v>
      </c>
      <c r="AA10860" s="334">
        <v>0</v>
      </c>
      <c r="AB10860" s="334">
        <v>0</v>
      </c>
      <c r="AD10860" s="334">
        <v>0</v>
      </c>
      <c r="AE10860" s="334">
        <f t="shared" si="1697"/>
        <v>0</v>
      </c>
      <c r="AF10860" s="334">
        <f t="shared" si="1698"/>
        <v>0</v>
      </c>
      <c r="AG10860" s="340">
        <f t="shared" si="1699"/>
        <v>0</v>
      </c>
      <c r="AI10860" s="340">
        <f t="shared" si="1702"/>
        <v>0</v>
      </c>
      <c r="AJ10860" s="340">
        <f t="shared" si="1702"/>
        <v>0</v>
      </c>
      <c r="AK10860" s="340">
        <f t="shared" si="1702"/>
        <v>0</v>
      </c>
      <c r="AL10860" s="340">
        <f t="shared" si="1702"/>
        <v>0</v>
      </c>
      <c r="AM10860" s="340">
        <f t="shared" si="1702"/>
        <v>0</v>
      </c>
    </row>
    <row r="10861" spans="1:39" x14ac:dyDescent="0.35">
      <c r="A10861" s="337">
        <v>32774</v>
      </c>
      <c r="B10861" s="338">
        <f t="shared" si="1694"/>
        <v>1989</v>
      </c>
      <c r="C10861" s="338">
        <f t="shared" si="1695"/>
        <v>9</v>
      </c>
      <c r="D10861" s="338">
        <f t="shared" si="1696"/>
        <v>23</v>
      </c>
      <c r="E10861" s="334">
        <v>0</v>
      </c>
      <c r="F10861" s="334">
        <v>0</v>
      </c>
      <c r="G10861" s="334">
        <v>0</v>
      </c>
      <c r="H10861" s="334">
        <v>0</v>
      </c>
      <c r="I10861" s="334">
        <v>0</v>
      </c>
      <c r="J10861" s="334">
        <v>0</v>
      </c>
      <c r="K10861" s="334">
        <v>0</v>
      </c>
      <c r="L10861" s="334">
        <v>0</v>
      </c>
      <c r="M10861" s="334">
        <v>0</v>
      </c>
      <c r="N10861" s="334">
        <v>0</v>
      </c>
      <c r="O10861" s="334">
        <v>0</v>
      </c>
      <c r="P10861" s="334">
        <v>0</v>
      </c>
      <c r="Q10861" s="334">
        <v>0</v>
      </c>
      <c r="R10861" s="334">
        <v>0</v>
      </c>
      <c r="S10861" s="334">
        <v>0</v>
      </c>
      <c r="T10861" s="334">
        <v>0</v>
      </c>
      <c r="U10861" s="334">
        <v>0</v>
      </c>
      <c r="V10861" s="334">
        <v>0</v>
      </c>
      <c r="W10861" s="334">
        <v>0</v>
      </c>
      <c r="X10861" s="334">
        <v>0</v>
      </c>
      <c r="Y10861" s="334">
        <v>0</v>
      </c>
      <c r="Z10861" s="334">
        <v>0</v>
      </c>
      <c r="AA10861" s="334">
        <v>0</v>
      </c>
      <c r="AB10861" s="334">
        <v>0</v>
      </c>
      <c r="AD10861" s="334">
        <v>0</v>
      </c>
      <c r="AE10861" s="334">
        <f t="shared" si="1697"/>
        <v>0</v>
      </c>
      <c r="AF10861" s="334">
        <f t="shared" si="1698"/>
        <v>0</v>
      </c>
      <c r="AG10861" s="340">
        <f t="shared" si="1699"/>
        <v>0</v>
      </c>
      <c r="AI10861" s="340">
        <f t="shared" si="1702"/>
        <v>0</v>
      </c>
      <c r="AJ10861" s="340">
        <f t="shared" si="1702"/>
        <v>0</v>
      </c>
      <c r="AK10861" s="340">
        <f t="shared" si="1702"/>
        <v>0</v>
      </c>
      <c r="AL10861" s="340">
        <f t="shared" si="1702"/>
        <v>0</v>
      </c>
      <c r="AM10861" s="340">
        <f t="shared" si="1702"/>
        <v>0</v>
      </c>
    </row>
    <row r="10862" spans="1:39" x14ac:dyDescent="0.35">
      <c r="A10862" s="337">
        <v>32775</v>
      </c>
      <c r="B10862" s="338">
        <f t="shared" si="1694"/>
        <v>1989</v>
      </c>
      <c r="C10862" s="338">
        <f t="shared" si="1695"/>
        <v>9</v>
      </c>
      <c r="D10862" s="338">
        <f t="shared" si="1696"/>
        <v>24</v>
      </c>
      <c r="E10862" s="334">
        <v>0</v>
      </c>
      <c r="F10862" s="334">
        <v>0</v>
      </c>
      <c r="G10862" s="334">
        <v>0</v>
      </c>
      <c r="H10862" s="334">
        <v>0</v>
      </c>
      <c r="I10862" s="334">
        <v>0</v>
      </c>
      <c r="J10862" s="334">
        <v>0</v>
      </c>
      <c r="K10862" s="334">
        <v>0</v>
      </c>
      <c r="L10862" s="334">
        <v>0</v>
      </c>
      <c r="M10862" s="334">
        <v>0</v>
      </c>
      <c r="N10862" s="334">
        <v>0</v>
      </c>
      <c r="O10862" s="334">
        <v>0</v>
      </c>
      <c r="P10862" s="334">
        <v>0</v>
      </c>
      <c r="Q10862" s="334">
        <v>0</v>
      </c>
      <c r="R10862" s="334">
        <v>0</v>
      </c>
      <c r="S10862" s="334">
        <v>0</v>
      </c>
      <c r="T10862" s="334">
        <v>0</v>
      </c>
      <c r="U10862" s="334">
        <v>0</v>
      </c>
      <c r="V10862" s="334">
        <v>0</v>
      </c>
      <c r="W10862" s="334">
        <v>0</v>
      </c>
      <c r="X10862" s="334">
        <v>0</v>
      </c>
      <c r="Y10862" s="334">
        <v>0</v>
      </c>
      <c r="Z10862" s="334">
        <v>0</v>
      </c>
      <c r="AA10862" s="334">
        <v>0</v>
      </c>
      <c r="AB10862" s="334">
        <v>0</v>
      </c>
      <c r="AD10862" s="334">
        <v>0</v>
      </c>
      <c r="AE10862" s="334">
        <f t="shared" si="1697"/>
        <v>0</v>
      </c>
      <c r="AF10862" s="334">
        <f t="shared" si="1698"/>
        <v>0</v>
      </c>
      <c r="AG10862" s="340">
        <f t="shared" si="1699"/>
        <v>0</v>
      </c>
      <c r="AI10862" s="340">
        <f t="shared" si="1702"/>
        <v>0</v>
      </c>
      <c r="AJ10862" s="340">
        <f t="shared" si="1702"/>
        <v>0</v>
      </c>
      <c r="AK10862" s="340">
        <f t="shared" si="1702"/>
        <v>0</v>
      </c>
      <c r="AL10862" s="340">
        <f t="shared" si="1702"/>
        <v>0</v>
      </c>
      <c r="AM10862" s="340">
        <f t="shared" si="1702"/>
        <v>0</v>
      </c>
    </row>
    <row r="10863" spans="1:39" x14ac:dyDescent="0.35">
      <c r="A10863" s="337">
        <v>32776</v>
      </c>
      <c r="B10863" s="338">
        <f t="shared" si="1694"/>
        <v>1989</v>
      </c>
      <c r="C10863" s="338">
        <f t="shared" si="1695"/>
        <v>9</v>
      </c>
      <c r="D10863" s="338">
        <f t="shared" si="1696"/>
        <v>25</v>
      </c>
      <c r="E10863" s="334">
        <v>0</v>
      </c>
      <c r="F10863" s="334">
        <v>0</v>
      </c>
      <c r="G10863" s="334">
        <v>0</v>
      </c>
      <c r="H10863" s="334">
        <v>0</v>
      </c>
      <c r="I10863" s="334">
        <v>0</v>
      </c>
      <c r="J10863" s="334">
        <v>0</v>
      </c>
      <c r="K10863" s="334">
        <v>0</v>
      </c>
      <c r="L10863" s="334">
        <v>0</v>
      </c>
      <c r="M10863" s="334">
        <v>0</v>
      </c>
      <c r="N10863" s="334">
        <v>0</v>
      </c>
      <c r="O10863" s="334">
        <v>0</v>
      </c>
      <c r="P10863" s="334">
        <v>0</v>
      </c>
      <c r="Q10863" s="334">
        <v>0</v>
      </c>
      <c r="R10863" s="334">
        <v>0</v>
      </c>
      <c r="S10863" s="334">
        <v>0</v>
      </c>
      <c r="T10863" s="334">
        <v>0</v>
      </c>
      <c r="U10863" s="334">
        <v>0</v>
      </c>
      <c r="V10863" s="334">
        <v>0</v>
      </c>
      <c r="W10863" s="334">
        <v>0</v>
      </c>
      <c r="X10863" s="334">
        <v>0</v>
      </c>
      <c r="Y10863" s="334">
        <v>0</v>
      </c>
      <c r="Z10863" s="334">
        <v>0</v>
      </c>
      <c r="AA10863" s="334">
        <v>0</v>
      </c>
      <c r="AB10863" s="334">
        <v>0</v>
      </c>
      <c r="AD10863" s="334">
        <v>0</v>
      </c>
      <c r="AE10863" s="334">
        <f t="shared" si="1697"/>
        <v>0</v>
      </c>
      <c r="AF10863" s="334">
        <f t="shared" si="1698"/>
        <v>0</v>
      </c>
      <c r="AG10863" s="340">
        <f t="shared" si="1699"/>
        <v>0</v>
      </c>
      <c r="AI10863" s="340">
        <f t="shared" si="1702"/>
        <v>0</v>
      </c>
      <c r="AJ10863" s="340">
        <f t="shared" si="1702"/>
        <v>0</v>
      </c>
      <c r="AK10863" s="340">
        <f t="shared" si="1702"/>
        <v>0</v>
      </c>
      <c r="AL10863" s="340">
        <f t="shared" si="1702"/>
        <v>0</v>
      </c>
      <c r="AM10863" s="340">
        <f t="shared" si="1702"/>
        <v>0</v>
      </c>
    </row>
    <row r="10864" spans="1:39" x14ac:dyDescent="0.35">
      <c r="A10864" s="337">
        <v>32777</v>
      </c>
      <c r="B10864" s="338">
        <f t="shared" si="1694"/>
        <v>1989</v>
      </c>
      <c r="C10864" s="338">
        <f t="shared" si="1695"/>
        <v>9</v>
      </c>
      <c r="D10864" s="338">
        <f t="shared" si="1696"/>
        <v>26</v>
      </c>
      <c r="E10864" s="334">
        <v>0</v>
      </c>
      <c r="F10864" s="334">
        <v>0</v>
      </c>
      <c r="G10864" s="334">
        <v>0</v>
      </c>
      <c r="H10864" s="334">
        <v>0</v>
      </c>
      <c r="I10864" s="334">
        <v>0</v>
      </c>
      <c r="J10864" s="334">
        <v>0</v>
      </c>
      <c r="K10864" s="334">
        <v>0</v>
      </c>
      <c r="L10864" s="334">
        <v>0</v>
      </c>
      <c r="M10864" s="334">
        <v>0</v>
      </c>
      <c r="N10864" s="334">
        <v>0</v>
      </c>
      <c r="O10864" s="334">
        <v>0</v>
      </c>
      <c r="P10864" s="334">
        <v>0</v>
      </c>
      <c r="Q10864" s="334">
        <v>0</v>
      </c>
      <c r="R10864" s="334">
        <v>0</v>
      </c>
      <c r="S10864" s="334">
        <v>0</v>
      </c>
      <c r="T10864" s="334">
        <v>0</v>
      </c>
      <c r="U10864" s="334">
        <v>0</v>
      </c>
      <c r="V10864" s="334">
        <v>0</v>
      </c>
      <c r="W10864" s="334">
        <v>0</v>
      </c>
      <c r="X10864" s="334">
        <v>0</v>
      </c>
      <c r="Y10864" s="334">
        <v>0</v>
      </c>
      <c r="Z10864" s="334">
        <v>0</v>
      </c>
      <c r="AA10864" s="334">
        <v>0</v>
      </c>
      <c r="AB10864" s="334">
        <v>0</v>
      </c>
      <c r="AD10864" s="334">
        <v>0</v>
      </c>
      <c r="AE10864" s="334">
        <f t="shared" si="1697"/>
        <v>0</v>
      </c>
      <c r="AF10864" s="334">
        <f t="shared" si="1698"/>
        <v>0</v>
      </c>
      <c r="AG10864" s="340">
        <f t="shared" si="1699"/>
        <v>0</v>
      </c>
      <c r="AI10864" s="340">
        <f t="shared" si="1702"/>
        <v>0</v>
      </c>
      <c r="AJ10864" s="340">
        <f t="shared" si="1702"/>
        <v>0</v>
      </c>
      <c r="AK10864" s="340">
        <f t="shared" si="1702"/>
        <v>0</v>
      </c>
      <c r="AL10864" s="340">
        <f t="shared" si="1702"/>
        <v>0</v>
      </c>
      <c r="AM10864" s="340">
        <f t="shared" si="1702"/>
        <v>0</v>
      </c>
    </row>
    <row r="10865" spans="1:39" x14ac:dyDescent="0.35">
      <c r="A10865" s="337">
        <v>32778</v>
      </c>
      <c r="B10865" s="338">
        <f t="shared" si="1694"/>
        <v>1989</v>
      </c>
      <c r="C10865" s="338">
        <f t="shared" si="1695"/>
        <v>9</v>
      </c>
      <c r="D10865" s="338">
        <f t="shared" si="1696"/>
        <v>27</v>
      </c>
      <c r="E10865" s="334">
        <v>0</v>
      </c>
      <c r="F10865" s="334">
        <v>0</v>
      </c>
      <c r="G10865" s="334">
        <v>0</v>
      </c>
      <c r="H10865" s="334">
        <v>0</v>
      </c>
      <c r="I10865" s="334">
        <v>0</v>
      </c>
      <c r="J10865" s="334">
        <v>0</v>
      </c>
      <c r="K10865" s="334">
        <v>0</v>
      </c>
      <c r="L10865" s="334">
        <v>0</v>
      </c>
      <c r="M10865" s="334">
        <v>0</v>
      </c>
      <c r="N10865" s="334">
        <v>0</v>
      </c>
      <c r="O10865" s="334">
        <v>0</v>
      </c>
      <c r="P10865" s="334">
        <v>0</v>
      </c>
      <c r="Q10865" s="334">
        <v>0</v>
      </c>
      <c r="R10865" s="334">
        <v>0</v>
      </c>
      <c r="S10865" s="334">
        <v>0</v>
      </c>
      <c r="T10865" s="334">
        <v>0</v>
      </c>
      <c r="U10865" s="334">
        <v>0</v>
      </c>
      <c r="V10865" s="334">
        <v>0</v>
      </c>
      <c r="W10865" s="334">
        <v>0</v>
      </c>
      <c r="X10865" s="334">
        <v>0</v>
      </c>
      <c r="Y10865" s="334">
        <v>0</v>
      </c>
      <c r="Z10865" s="334">
        <v>0</v>
      </c>
      <c r="AA10865" s="334">
        <v>0</v>
      </c>
      <c r="AB10865" s="334">
        <v>0</v>
      </c>
      <c r="AD10865" s="334">
        <v>0</v>
      </c>
      <c r="AE10865" s="334">
        <f t="shared" si="1697"/>
        <v>0</v>
      </c>
      <c r="AF10865" s="334">
        <f t="shared" si="1698"/>
        <v>0</v>
      </c>
      <c r="AG10865" s="340">
        <f t="shared" si="1699"/>
        <v>0</v>
      </c>
      <c r="AI10865" s="340">
        <f t="shared" si="1702"/>
        <v>0</v>
      </c>
      <c r="AJ10865" s="340">
        <f t="shared" si="1702"/>
        <v>0</v>
      </c>
      <c r="AK10865" s="340">
        <f t="shared" si="1702"/>
        <v>0</v>
      </c>
      <c r="AL10865" s="340">
        <f t="shared" si="1702"/>
        <v>0</v>
      </c>
      <c r="AM10865" s="340">
        <f t="shared" si="1702"/>
        <v>0</v>
      </c>
    </row>
    <row r="10866" spans="1:39" x14ac:dyDescent="0.35">
      <c r="A10866" s="337">
        <v>32779</v>
      </c>
      <c r="B10866" s="338">
        <f t="shared" si="1694"/>
        <v>1989</v>
      </c>
      <c r="C10866" s="338">
        <f t="shared" si="1695"/>
        <v>9</v>
      </c>
      <c r="D10866" s="338">
        <f t="shared" si="1696"/>
        <v>28</v>
      </c>
      <c r="E10866" s="334">
        <v>0</v>
      </c>
      <c r="F10866" s="334">
        <v>0</v>
      </c>
      <c r="G10866" s="334">
        <v>0</v>
      </c>
      <c r="H10866" s="334">
        <v>0</v>
      </c>
      <c r="I10866" s="334">
        <v>0</v>
      </c>
      <c r="J10866" s="334">
        <v>0</v>
      </c>
      <c r="K10866" s="334">
        <v>0</v>
      </c>
      <c r="L10866" s="334">
        <v>0</v>
      </c>
      <c r="M10866" s="334">
        <v>0</v>
      </c>
      <c r="N10866" s="334">
        <v>0</v>
      </c>
      <c r="O10866" s="334">
        <v>0</v>
      </c>
      <c r="P10866" s="334">
        <v>0</v>
      </c>
      <c r="Q10866" s="334">
        <v>0</v>
      </c>
      <c r="R10866" s="334">
        <v>0</v>
      </c>
      <c r="S10866" s="334">
        <v>0</v>
      </c>
      <c r="T10866" s="334">
        <v>0</v>
      </c>
      <c r="U10866" s="334">
        <v>0</v>
      </c>
      <c r="V10866" s="334">
        <v>0</v>
      </c>
      <c r="W10866" s="334">
        <v>0</v>
      </c>
      <c r="X10866" s="334">
        <v>0</v>
      </c>
      <c r="Y10866" s="334">
        <v>0</v>
      </c>
      <c r="Z10866" s="334">
        <v>0</v>
      </c>
      <c r="AA10866" s="334">
        <v>0</v>
      </c>
      <c r="AB10866" s="334">
        <v>0</v>
      </c>
      <c r="AD10866" s="334">
        <v>0</v>
      </c>
      <c r="AE10866" s="334">
        <f t="shared" si="1697"/>
        <v>0</v>
      </c>
      <c r="AF10866" s="334">
        <f t="shared" si="1698"/>
        <v>0</v>
      </c>
      <c r="AG10866" s="340">
        <f t="shared" si="1699"/>
        <v>0</v>
      </c>
      <c r="AI10866" s="340">
        <f t="shared" si="1702"/>
        <v>0</v>
      </c>
      <c r="AJ10866" s="340">
        <f t="shared" si="1702"/>
        <v>0</v>
      </c>
      <c r="AK10866" s="340">
        <f t="shared" si="1702"/>
        <v>0</v>
      </c>
      <c r="AL10866" s="340">
        <f t="shared" si="1702"/>
        <v>0</v>
      </c>
      <c r="AM10866" s="340">
        <f t="shared" si="1702"/>
        <v>0</v>
      </c>
    </row>
    <row r="10867" spans="1:39" x14ac:dyDescent="0.35">
      <c r="A10867" s="337">
        <v>32780</v>
      </c>
      <c r="B10867" s="338">
        <f t="shared" si="1694"/>
        <v>1989</v>
      </c>
      <c r="C10867" s="338">
        <f t="shared" si="1695"/>
        <v>9</v>
      </c>
      <c r="D10867" s="338">
        <f t="shared" si="1696"/>
        <v>29</v>
      </c>
      <c r="E10867" s="334">
        <v>0</v>
      </c>
      <c r="F10867" s="334">
        <v>0</v>
      </c>
      <c r="G10867" s="334">
        <v>0</v>
      </c>
      <c r="H10867" s="334">
        <v>0</v>
      </c>
      <c r="I10867" s="334">
        <v>0</v>
      </c>
      <c r="J10867" s="334">
        <v>0</v>
      </c>
      <c r="K10867" s="334">
        <v>0</v>
      </c>
      <c r="L10867" s="334">
        <v>0</v>
      </c>
      <c r="M10867" s="334">
        <v>0</v>
      </c>
      <c r="N10867" s="334">
        <v>0</v>
      </c>
      <c r="O10867" s="334">
        <v>0</v>
      </c>
      <c r="P10867" s="334">
        <v>0</v>
      </c>
      <c r="Q10867" s="334">
        <v>0</v>
      </c>
      <c r="R10867" s="334">
        <v>0</v>
      </c>
      <c r="S10867" s="334">
        <v>0</v>
      </c>
      <c r="T10867" s="334">
        <v>0</v>
      </c>
      <c r="U10867" s="334">
        <v>0</v>
      </c>
      <c r="V10867" s="334">
        <v>0</v>
      </c>
      <c r="W10867" s="334">
        <v>0</v>
      </c>
      <c r="X10867" s="334">
        <v>0</v>
      </c>
      <c r="Y10867" s="334">
        <v>0</v>
      </c>
      <c r="Z10867" s="334">
        <v>0</v>
      </c>
      <c r="AA10867" s="334">
        <v>0</v>
      </c>
      <c r="AB10867" s="334">
        <v>0</v>
      </c>
      <c r="AD10867" s="334">
        <v>0</v>
      </c>
      <c r="AE10867" s="334">
        <f t="shared" si="1697"/>
        <v>0</v>
      </c>
      <c r="AF10867" s="334">
        <f t="shared" si="1698"/>
        <v>0</v>
      </c>
      <c r="AG10867" s="340">
        <f t="shared" si="1699"/>
        <v>0</v>
      </c>
      <c r="AI10867" s="340">
        <f t="shared" si="1702"/>
        <v>0</v>
      </c>
      <c r="AJ10867" s="340">
        <f t="shared" si="1702"/>
        <v>0</v>
      </c>
      <c r="AK10867" s="340">
        <f t="shared" si="1702"/>
        <v>0</v>
      </c>
      <c r="AL10867" s="340">
        <f t="shared" si="1702"/>
        <v>0</v>
      </c>
      <c r="AM10867" s="340">
        <f t="shared" si="1702"/>
        <v>0</v>
      </c>
    </row>
    <row r="10868" spans="1:39" x14ac:dyDescent="0.35">
      <c r="A10868" s="337">
        <v>32781</v>
      </c>
      <c r="B10868" s="338">
        <f t="shared" si="1694"/>
        <v>1989</v>
      </c>
      <c r="C10868" s="338">
        <f t="shared" si="1695"/>
        <v>9</v>
      </c>
      <c r="D10868" s="338">
        <f t="shared" si="1696"/>
        <v>30</v>
      </c>
      <c r="E10868" s="334">
        <v>0</v>
      </c>
      <c r="F10868" s="334">
        <v>0</v>
      </c>
      <c r="G10868" s="334">
        <v>0</v>
      </c>
      <c r="H10868" s="334">
        <v>0</v>
      </c>
      <c r="I10868" s="334">
        <v>0</v>
      </c>
      <c r="J10868" s="334">
        <v>0</v>
      </c>
      <c r="K10868" s="334">
        <v>0</v>
      </c>
      <c r="L10868" s="334">
        <v>0</v>
      </c>
      <c r="M10868" s="334">
        <v>0</v>
      </c>
      <c r="N10868" s="334">
        <v>0</v>
      </c>
      <c r="O10868" s="334">
        <v>0</v>
      </c>
      <c r="P10868" s="334">
        <v>0</v>
      </c>
      <c r="Q10868" s="334">
        <v>0</v>
      </c>
      <c r="R10868" s="334">
        <v>0</v>
      </c>
      <c r="S10868" s="334">
        <v>0</v>
      </c>
      <c r="T10868" s="334">
        <v>0</v>
      </c>
      <c r="U10868" s="334">
        <v>0</v>
      </c>
      <c r="V10868" s="334">
        <v>0</v>
      </c>
      <c r="W10868" s="334">
        <v>0.2</v>
      </c>
      <c r="X10868" s="334">
        <v>2.6</v>
      </c>
      <c r="Y10868" s="334">
        <v>0</v>
      </c>
      <c r="Z10868" s="334">
        <v>0</v>
      </c>
      <c r="AA10868" s="334">
        <v>0</v>
      </c>
      <c r="AB10868" s="334">
        <v>0</v>
      </c>
      <c r="AD10868" s="334">
        <v>2.8</v>
      </c>
      <c r="AE10868" s="334">
        <f t="shared" si="1697"/>
        <v>2.8</v>
      </c>
      <c r="AF10868" s="334">
        <f t="shared" si="1698"/>
        <v>2.8000000000000003</v>
      </c>
      <c r="AG10868" s="340">
        <f t="shared" si="1699"/>
        <v>4.4408920985006262E-16</v>
      </c>
      <c r="AI10868" s="340">
        <f t="shared" ref="AI10868:AM10883" si="1703">IF($C10868=AI$1,$AF10868,0)</f>
        <v>0</v>
      </c>
      <c r="AJ10868" s="340">
        <f t="shared" si="1703"/>
        <v>0</v>
      </c>
      <c r="AK10868" s="340">
        <f t="shared" si="1703"/>
        <v>0</v>
      </c>
      <c r="AL10868" s="340">
        <f t="shared" si="1703"/>
        <v>0</v>
      </c>
      <c r="AM10868" s="340">
        <f t="shared" si="1703"/>
        <v>2.8000000000000003</v>
      </c>
    </row>
    <row r="10869" spans="1:39" x14ac:dyDescent="0.35">
      <c r="A10869" s="337">
        <v>32782</v>
      </c>
      <c r="B10869" s="338">
        <f t="shared" si="1694"/>
        <v>1989</v>
      </c>
      <c r="C10869" s="338">
        <f t="shared" si="1695"/>
        <v>10</v>
      </c>
      <c r="D10869" s="338">
        <f t="shared" si="1696"/>
        <v>1</v>
      </c>
      <c r="E10869" s="334">
        <v>0</v>
      </c>
      <c r="F10869" s="334">
        <v>0</v>
      </c>
      <c r="G10869" s="334">
        <v>0</v>
      </c>
      <c r="H10869" s="334">
        <v>0</v>
      </c>
      <c r="I10869" s="334">
        <v>0</v>
      </c>
      <c r="J10869" s="334">
        <v>0</v>
      </c>
      <c r="K10869" s="334">
        <v>0</v>
      </c>
      <c r="L10869" s="334">
        <v>0</v>
      </c>
      <c r="M10869" s="334">
        <v>0</v>
      </c>
      <c r="N10869" s="334">
        <v>0</v>
      </c>
      <c r="O10869" s="334">
        <v>0</v>
      </c>
      <c r="P10869" s="334">
        <v>0</v>
      </c>
      <c r="Q10869" s="334">
        <v>0</v>
      </c>
      <c r="R10869" s="334">
        <v>0</v>
      </c>
      <c r="S10869" s="334">
        <v>0</v>
      </c>
      <c r="T10869" s="334">
        <v>0</v>
      </c>
      <c r="U10869" s="334">
        <v>0</v>
      </c>
      <c r="V10869" s="334">
        <v>0</v>
      </c>
      <c r="W10869" s="334">
        <v>0</v>
      </c>
      <c r="X10869" s="334">
        <v>0</v>
      </c>
      <c r="Y10869" s="334">
        <v>0</v>
      </c>
      <c r="Z10869" s="334">
        <v>0</v>
      </c>
      <c r="AA10869" s="334">
        <v>0</v>
      </c>
      <c r="AB10869" s="334">
        <v>0</v>
      </c>
      <c r="AD10869" s="334">
        <v>0</v>
      </c>
      <c r="AE10869" s="334">
        <f t="shared" si="1697"/>
        <v>0</v>
      </c>
      <c r="AF10869" s="334">
        <f t="shared" si="1698"/>
        <v>0</v>
      </c>
      <c r="AG10869" s="340">
        <f t="shared" si="1699"/>
        <v>0</v>
      </c>
      <c r="AI10869" s="340">
        <f t="shared" si="1703"/>
        <v>0</v>
      </c>
      <c r="AJ10869" s="340">
        <f t="shared" si="1703"/>
        <v>0</v>
      </c>
      <c r="AK10869" s="340">
        <f t="shared" si="1703"/>
        <v>0</v>
      </c>
      <c r="AL10869" s="340">
        <f t="shared" si="1703"/>
        <v>0</v>
      </c>
      <c r="AM10869" s="340">
        <f t="shared" si="1703"/>
        <v>0</v>
      </c>
    </row>
    <row r="10870" spans="1:39" x14ac:dyDescent="0.35">
      <c r="A10870" s="337">
        <v>32783</v>
      </c>
      <c r="B10870" s="338">
        <f t="shared" si="1694"/>
        <v>1989</v>
      </c>
      <c r="C10870" s="338">
        <f t="shared" si="1695"/>
        <v>10</v>
      </c>
      <c r="D10870" s="338">
        <f t="shared" si="1696"/>
        <v>2</v>
      </c>
      <c r="E10870" s="334">
        <v>0</v>
      </c>
      <c r="F10870" s="334">
        <v>0</v>
      </c>
      <c r="G10870" s="334">
        <v>0</v>
      </c>
      <c r="H10870" s="334">
        <v>0</v>
      </c>
      <c r="I10870" s="334">
        <v>0</v>
      </c>
      <c r="J10870" s="334">
        <v>0</v>
      </c>
      <c r="K10870" s="334">
        <v>0</v>
      </c>
      <c r="L10870" s="334">
        <v>0</v>
      </c>
      <c r="M10870" s="334">
        <v>0</v>
      </c>
      <c r="N10870" s="334">
        <v>0</v>
      </c>
      <c r="O10870" s="334">
        <v>0</v>
      </c>
      <c r="P10870" s="334">
        <v>0</v>
      </c>
      <c r="Q10870" s="334">
        <v>0</v>
      </c>
      <c r="R10870" s="334">
        <v>0</v>
      </c>
      <c r="S10870" s="334">
        <v>0</v>
      </c>
      <c r="T10870" s="334">
        <v>0</v>
      </c>
      <c r="U10870" s="334">
        <v>0</v>
      </c>
      <c r="V10870" s="334">
        <v>0</v>
      </c>
      <c r="W10870" s="334">
        <v>0</v>
      </c>
      <c r="X10870" s="334">
        <v>0</v>
      </c>
      <c r="Y10870" s="334">
        <v>0</v>
      </c>
      <c r="Z10870" s="334">
        <v>0</v>
      </c>
      <c r="AA10870" s="334">
        <v>0</v>
      </c>
      <c r="AB10870" s="334">
        <v>0</v>
      </c>
      <c r="AD10870" s="334">
        <v>0</v>
      </c>
      <c r="AE10870" s="334">
        <f t="shared" si="1697"/>
        <v>0</v>
      </c>
      <c r="AF10870" s="334">
        <f t="shared" si="1698"/>
        <v>0</v>
      </c>
      <c r="AG10870" s="340">
        <f t="shared" si="1699"/>
        <v>0</v>
      </c>
      <c r="AI10870" s="340">
        <f t="shared" si="1703"/>
        <v>0</v>
      </c>
      <c r="AJ10870" s="340">
        <f t="shared" si="1703"/>
        <v>0</v>
      </c>
      <c r="AK10870" s="340">
        <f t="shared" si="1703"/>
        <v>0</v>
      </c>
      <c r="AL10870" s="340">
        <f t="shared" si="1703"/>
        <v>0</v>
      </c>
      <c r="AM10870" s="340">
        <f t="shared" si="1703"/>
        <v>0</v>
      </c>
    </row>
    <row r="10871" spans="1:39" x14ac:dyDescent="0.35">
      <c r="A10871" s="337">
        <v>32784</v>
      </c>
      <c r="B10871" s="338">
        <f t="shared" si="1694"/>
        <v>1989</v>
      </c>
      <c r="C10871" s="338">
        <f t="shared" si="1695"/>
        <v>10</v>
      </c>
      <c r="D10871" s="338">
        <f t="shared" si="1696"/>
        <v>3</v>
      </c>
      <c r="E10871" s="334">
        <v>0</v>
      </c>
      <c r="F10871" s="334">
        <v>0</v>
      </c>
      <c r="G10871" s="334">
        <v>0</v>
      </c>
      <c r="H10871" s="334">
        <v>0</v>
      </c>
      <c r="I10871" s="334">
        <v>0</v>
      </c>
      <c r="J10871" s="334">
        <v>0</v>
      </c>
      <c r="K10871" s="334">
        <v>0</v>
      </c>
      <c r="L10871" s="334">
        <v>0</v>
      </c>
      <c r="M10871" s="334">
        <v>0</v>
      </c>
      <c r="N10871" s="334">
        <v>0</v>
      </c>
      <c r="O10871" s="334">
        <v>0</v>
      </c>
      <c r="P10871" s="334">
        <v>0</v>
      </c>
      <c r="Q10871" s="334">
        <v>0</v>
      </c>
      <c r="R10871" s="334">
        <v>0</v>
      </c>
      <c r="S10871" s="334">
        <v>0</v>
      </c>
      <c r="T10871" s="334">
        <v>0</v>
      </c>
      <c r="U10871" s="334">
        <v>0</v>
      </c>
      <c r="V10871" s="334">
        <v>0</v>
      </c>
      <c r="W10871" s="334">
        <v>0</v>
      </c>
      <c r="X10871" s="334">
        <v>0</v>
      </c>
      <c r="Y10871" s="334">
        <v>0</v>
      </c>
      <c r="Z10871" s="334">
        <v>0</v>
      </c>
      <c r="AA10871" s="334">
        <v>0</v>
      </c>
      <c r="AB10871" s="334">
        <v>0</v>
      </c>
      <c r="AD10871" s="334">
        <v>0</v>
      </c>
      <c r="AE10871" s="334">
        <f t="shared" si="1697"/>
        <v>0</v>
      </c>
      <c r="AF10871" s="334">
        <f t="shared" si="1698"/>
        <v>0</v>
      </c>
      <c r="AG10871" s="340">
        <f t="shared" si="1699"/>
        <v>0</v>
      </c>
      <c r="AI10871" s="340">
        <f t="shared" si="1703"/>
        <v>0</v>
      </c>
      <c r="AJ10871" s="340">
        <f t="shared" si="1703"/>
        <v>0</v>
      </c>
      <c r="AK10871" s="340">
        <f t="shared" si="1703"/>
        <v>0</v>
      </c>
      <c r="AL10871" s="340">
        <f t="shared" si="1703"/>
        <v>0</v>
      </c>
      <c r="AM10871" s="340">
        <f t="shared" si="1703"/>
        <v>0</v>
      </c>
    </row>
    <row r="10872" spans="1:39" x14ac:dyDescent="0.35">
      <c r="A10872" s="337">
        <v>32785</v>
      </c>
      <c r="B10872" s="338">
        <f t="shared" si="1694"/>
        <v>1989</v>
      </c>
      <c r="C10872" s="338">
        <f t="shared" si="1695"/>
        <v>10</v>
      </c>
      <c r="D10872" s="338">
        <f t="shared" si="1696"/>
        <v>4</v>
      </c>
      <c r="E10872" s="334">
        <v>0</v>
      </c>
      <c r="F10872" s="334">
        <v>0</v>
      </c>
      <c r="G10872" s="334">
        <v>0</v>
      </c>
      <c r="H10872" s="334">
        <v>0</v>
      </c>
      <c r="I10872" s="334">
        <v>0</v>
      </c>
      <c r="J10872" s="334">
        <v>0</v>
      </c>
      <c r="K10872" s="334">
        <v>0</v>
      </c>
      <c r="L10872" s="334">
        <v>0</v>
      </c>
      <c r="M10872" s="334">
        <v>0</v>
      </c>
      <c r="N10872" s="334">
        <v>0</v>
      </c>
      <c r="O10872" s="334">
        <v>0</v>
      </c>
      <c r="P10872" s="334">
        <v>0</v>
      </c>
      <c r="Q10872" s="334">
        <v>0</v>
      </c>
      <c r="R10872" s="334">
        <v>0</v>
      </c>
      <c r="S10872" s="334">
        <v>0</v>
      </c>
      <c r="T10872" s="334">
        <v>0</v>
      </c>
      <c r="U10872" s="334">
        <v>0</v>
      </c>
      <c r="V10872" s="334">
        <v>0</v>
      </c>
      <c r="W10872" s="334">
        <v>0</v>
      </c>
      <c r="X10872" s="334">
        <v>0</v>
      </c>
      <c r="Y10872" s="334">
        <v>0</v>
      </c>
      <c r="Z10872" s="334">
        <v>0</v>
      </c>
      <c r="AA10872" s="334">
        <v>0</v>
      </c>
      <c r="AB10872" s="334">
        <v>0</v>
      </c>
      <c r="AD10872" s="334">
        <v>0</v>
      </c>
      <c r="AE10872" s="334">
        <f t="shared" si="1697"/>
        <v>0</v>
      </c>
      <c r="AF10872" s="334">
        <f t="shared" si="1698"/>
        <v>0</v>
      </c>
      <c r="AG10872" s="340">
        <f t="shared" si="1699"/>
        <v>0</v>
      </c>
      <c r="AI10872" s="340">
        <f t="shared" si="1703"/>
        <v>0</v>
      </c>
      <c r="AJ10872" s="340">
        <f t="shared" si="1703"/>
        <v>0</v>
      </c>
      <c r="AK10872" s="340">
        <f t="shared" si="1703"/>
        <v>0</v>
      </c>
      <c r="AL10872" s="340">
        <f t="shared" si="1703"/>
        <v>0</v>
      </c>
      <c r="AM10872" s="340">
        <f t="shared" si="1703"/>
        <v>0</v>
      </c>
    </row>
    <row r="10873" spans="1:39" x14ac:dyDescent="0.35">
      <c r="A10873" s="337">
        <v>32786</v>
      </c>
      <c r="B10873" s="338">
        <f t="shared" si="1694"/>
        <v>1989</v>
      </c>
      <c r="C10873" s="338">
        <f t="shared" si="1695"/>
        <v>10</v>
      </c>
      <c r="D10873" s="338">
        <f t="shared" si="1696"/>
        <v>5</v>
      </c>
      <c r="E10873" s="334">
        <v>0</v>
      </c>
      <c r="F10873" s="334">
        <v>0</v>
      </c>
      <c r="G10873" s="334">
        <v>0</v>
      </c>
      <c r="H10873" s="334">
        <v>0</v>
      </c>
      <c r="I10873" s="334">
        <v>0</v>
      </c>
      <c r="J10873" s="334">
        <v>0</v>
      </c>
      <c r="K10873" s="334">
        <v>0</v>
      </c>
      <c r="L10873" s="334">
        <v>0</v>
      </c>
      <c r="M10873" s="334">
        <v>0</v>
      </c>
      <c r="N10873" s="334">
        <v>0</v>
      </c>
      <c r="O10873" s="334">
        <v>0</v>
      </c>
      <c r="P10873" s="334">
        <v>0</v>
      </c>
      <c r="Q10873" s="334">
        <v>0</v>
      </c>
      <c r="R10873" s="334">
        <v>0</v>
      </c>
      <c r="S10873" s="334">
        <v>0</v>
      </c>
      <c r="T10873" s="334">
        <v>0</v>
      </c>
      <c r="U10873" s="334">
        <v>0</v>
      </c>
      <c r="V10873" s="334">
        <v>0</v>
      </c>
      <c r="W10873" s="334">
        <v>0</v>
      </c>
      <c r="X10873" s="334">
        <v>0</v>
      </c>
      <c r="Y10873" s="334">
        <v>0</v>
      </c>
      <c r="Z10873" s="334">
        <v>0</v>
      </c>
      <c r="AA10873" s="334">
        <v>0</v>
      </c>
      <c r="AB10873" s="334">
        <v>0</v>
      </c>
      <c r="AD10873" s="334">
        <v>0</v>
      </c>
      <c r="AE10873" s="334">
        <f t="shared" si="1697"/>
        <v>0</v>
      </c>
      <c r="AF10873" s="334">
        <f t="shared" si="1698"/>
        <v>0</v>
      </c>
      <c r="AG10873" s="340">
        <f t="shared" si="1699"/>
        <v>0</v>
      </c>
      <c r="AI10873" s="340">
        <f t="shared" si="1703"/>
        <v>0</v>
      </c>
      <c r="AJ10873" s="340">
        <f t="shared" si="1703"/>
        <v>0</v>
      </c>
      <c r="AK10873" s="340">
        <f t="shared" si="1703"/>
        <v>0</v>
      </c>
      <c r="AL10873" s="340">
        <f t="shared" si="1703"/>
        <v>0</v>
      </c>
      <c r="AM10873" s="340">
        <f t="shared" si="1703"/>
        <v>0</v>
      </c>
    </row>
    <row r="10874" spans="1:39" x14ac:dyDescent="0.35">
      <c r="A10874" s="337">
        <v>32787</v>
      </c>
      <c r="B10874" s="338">
        <f t="shared" si="1694"/>
        <v>1989</v>
      </c>
      <c r="C10874" s="338">
        <f t="shared" si="1695"/>
        <v>10</v>
      </c>
      <c r="D10874" s="338">
        <f t="shared" si="1696"/>
        <v>6</v>
      </c>
      <c r="E10874" s="334">
        <v>0</v>
      </c>
      <c r="F10874" s="334">
        <v>0.5</v>
      </c>
      <c r="G10874" s="334">
        <v>1.1000000000000001</v>
      </c>
      <c r="H10874" s="334">
        <v>0</v>
      </c>
      <c r="I10874" s="334">
        <v>0</v>
      </c>
      <c r="J10874" s="334">
        <v>0</v>
      </c>
      <c r="K10874" s="334">
        <v>0</v>
      </c>
      <c r="L10874" s="334">
        <v>0</v>
      </c>
      <c r="M10874" s="334">
        <v>0</v>
      </c>
      <c r="N10874" s="334">
        <v>0</v>
      </c>
      <c r="O10874" s="334">
        <v>0</v>
      </c>
      <c r="P10874" s="334">
        <v>0</v>
      </c>
      <c r="Q10874" s="334">
        <v>0</v>
      </c>
      <c r="R10874" s="334">
        <v>0</v>
      </c>
      <c r="S10874" s="334">
        <v>0</v>
      </c>
      <c r="T10874" s="334">
        <v>0</v>
      </c>
      <c r="U10874" s="334">
        <v>0</v>
      </c>
      <c r="V10874" s="334">
        <v>0</v>
      </c>
      <c r="W10874" s="334">
        <v>0</v>
      </c>
      <c r="X10874" s="334">
        <v>0</v>
      </c>
      <c r="Y10874" s="334">
        <v>0</v>
      </c>
      <c r="Z10874" s="334">
        <v>0</v>
      </c>
      <c r="AA10874" s="334">
        <v>0</v>
      </c>
      <c r="AB10874" s="334">
        <v>0</v>
      </c>
      <c r="AD10874" s="334">
        <v>1.6</v>
      </c>
      <c r="AE10874" s="334">
        <f t="shared" si="1697"/>
        <v>1.6</v>
      </c>
      <c r="AF10874" s="334">
        <f t="shared" si="1698"/>
        <v>1.6</v>
      </c>
      <c r="AG10874" s="340">
        <f t="shared" si="1699"/>
        <v>0</v>
      </c>
      <c r="AI10874" s="340">
        <f t="shared" si="1703"/>
        <v>0</v>
      </c>
      <c r="AJ10874" s="340">
        <f t="shared" si="1703"/>
        <v>0</v>
      </c>
      <c r="AK10874" s="340">
        <f t="shared" si="1703"/>
        <v>0</v>
      </c>
      <c r="AL10874" s="340">
        <f t="shared" si="1703"/>
        <v>0</v>
      </c>
      <c r="AM10874" s="340">
        <f t="shared" si="1703"/>
        <v>0</v>
      </c>
    </row>
    <row r="10875" spans="1:39" x14ac:dyDescent="0.35">
      <c r="A10875" s="337">
        <v>32788</v>
      </c>
      <c r="B10875" s="338">
        <f t="shared" si="1694"/>
        <v>1989</v>
      </c>
      <c r="C10875" s="338">
        <f t="shared" si="1695"/>
        <v>10</v>
      </c>
      <c r="D10875" s="338">
        <f t="shared" si="1696"/>
        <v>7</v>
      </c>
      <c r="E10875" s="334">
        <v>0</v>
      </c>
      <c r="F10875" s="334">
        <v>0</v>
      </c>
      <c r="G10875" s="334">
        <v>0</v>
      </c>
      <c r="H10875" s="334">
        <v>0</v>
      </c>
      <c r="I10875" s="334">
        <v>0</v>
      </c>
      <c r="J10875" s="334">
        <v>0</v>
      </c>
      <c r="K10875" s="334">
        <v>0</v>
      </c>
      <c r="L10875" s="334">
        <v>0</v>
      </c>
      <c r="M10875" s="334">
        <v>0</v>
      </c>
      <c r="N10875" s="334">
        <v>0</v>
      </c>
      <c r="O10875" s="334">
        <v>0</v>
      </c>
      <c r="P10875" s="334">
        <v>0</v>
      </c>
      <c r="Q10875" s="334">
        <v>0</v>
      </c>
      <c r="R10875" s="334">
        <v>0</v>
      </c>
      <c r="S10875" s="334">
        <v>0</v>
      </c>
      <c r="T10875" s="334">
        <v>0</v>
      </c>
      <c r="U10875" s="334">
        <v>0</v>
      </c>
      <c r="V10875" s="334">
        <v>0</v>
      </c>
      <c r="W10875" s="334">
        <v>0</v>
      </c>
      <c r="X10875" s="334">
        <v>0</v>
      </c>
      <c r="Y10875" s="334">
        <v>0</v>
      </c>
      <c r="Z10875" s="334">
        <v>0</v>
      </c>
      <c r="AA10875" s="334">
        <v>0</v>
      </c>
      <c r="AB10875" s="334">
        <v>0</v>
      </c>
      <c r="AD10875" s="334">
        <v>0</v>
      </c>
      <c r="AE10875" s="334">
        <f t="shared" si="1697"/>
        <v>0</v>
      </c>
      <c r="AF10875" s="334">
        <f t="shared" si="1698"/>
        <v>0</v>
      </c>
      <c r="AG10875" s="340">
        <f t="shared" si="1699"/>
        <v>0</v>
      </c>
      <c r="AI10875" s="340">
        <f t="shared" si="1703"/>
        <v>0</v>
      </c>
      <c r="AJ10875" s="340">
        <f t="shared" si="1703"/>
        <v>0</v>
      </c>
      <c r="AK10875" s="340">
        <f t="shared" si="1703"/>
        <v>0</v>
      </c>
      <c r="AL10875" s="340">
        <f t="shared" si="1703"/>
        <v>0</v>
      </c>
      <c r="AM10875" s="340">
        <f t="shared" si="1703"/>
        <v>0</v>
      </c>
    </row>
    <row r="10876" spans="1:39" x14ac:dyDescent="0.35">
      <c r="A10876" s="337">
        <v>32789</v>
      </c>
      <c r="B10876" s="338">
        <f t="shared" si="1694"/>
        <v>1989</v>
      </c>
      <c r="C10876" s="338">
        <f t="shared" si="1695"/>
        <v>10</v>
      </c>
      <c r="D10876" s="338">
        <f t="shared" si="1696"/>
        <v>8</v>
      </c>
      <c r="E10876" s="334">
        <v>0</v>
      </c>
      <c r="F10876" s="334">
        <v>0</v>
      </c>
      <c r="G10876" s="334">
        <v>0</v>
      </c>
      <c r="H10876" s="334">
        <v>0</v>
      </c>
      <c r="I10876" s="334">
        <v>0</v>
      </c>
      <c r="J10876" s="334">
        <v>0</v>
      </c>
      <c r="K10876" s="334">
        <v>0</v>
      </c>
      <c r="L10876" s="334">
        <v>0</v>
      </c>
      <c r="M10876" s="334">
        <v>0</v>
      </c>
      <c r="N10876" s="334">
        <v>0</v>
      </c>
      <c r="O10876" s="334">
        <v>0</v>
      </c>
      <c r="P10876" s="334">
        <v>0</v>
      </c>
      <c r="Q10876" s="334">
        <v>0</v>
      </c>
      <c r="R10876" s="334">
        <v>0</v>
      </c>
      <c r="S10876" s="334">
        <v>0</v>
      </c>
      <c r="T10876" s="334">
        <v>0</v>
      </c>
      <c r="U10876" s="334">
        <v>0</v>
      </c>
      <c r="V10876" s="334">
        <v>0</v>
      </c>
      <c r="W10876" s="334">
        <v>0</v>
      </c>
      <c r="X10876" s="334">
        <v>0</v>
      </c>
      <c r="Y10876" s="334">
        <v>0</v>
      </c>
      <c r="Z10876" s="334">
        <v>0</v>
      </c>
      <c r="AA10876" s="334">
        <v>0</v>
      </c>
      <c r="AB10876" s="334">
        <v>0</v>
      </c>
      <c r="AD10876" s="334">
        <v>0</v>
      </c>
      <c r="AE10876" s="334">
        <f t="shared" si="1697"/>
        <v>0</v>
      </c>
      <c r="AF10876" s="334">
        <f t="shared" si="1698"/>
        <v>0</v>
      </c>
      <c r="AG10876" s="340">
        <f t="shared" si="1699"/>
        <v>0</v>
      </c>
      <c r="AI10876" s="340">
        <f t="shared" si="1703"/>
        <v>0</v>
      </c>
      <c r="AJ10876" s="340">
        <f t="shared" si="1703"/>
        <v>0</v>
      </c>
      <c r="AK10876" s="340">
        <f t="shared" si="1703"/>
        <v>0</v>
      </c>
      <c r="AL10876" s="340">
        <f t="shared" si="1703"/>
        <v>0</v>
      </c>
      <c r="AM10876" s="340">
        <f t="shared" si="1703"/>
        <v>0</v>
      </c>
    </row>
    <row r="10877" spans="1:39" x14ac:dyDescent="0.35">
      <c r="A10877" s="337">
        <v>32790</v>
      </c>
      <c r="B10877" s="338">
        <f t="shared" si="1694"/>
        <v>1989</v>
      </c>
      <c r="C10877" s="338">
        <f t="shared" si="1695"/>
        <v>10</v>
      </c>
      <c r="D10877" s="338">
        <f t="shared" si="1696"/>
        <v>9</v>
      </c>
      <c r="E10877" s="334">
        <v>0</v>
      </c>
      <c r="F10877" s="334">
        <v>0</v>
      </c>
      <c r="G10877" s="334">
        <v>0</v>
      </c>
      <c r="H10877" s="334">
        <v>0</v>
      </c>
      <c r="I10877" s="334">
        <v>0</v>
      </c>
      <c r="J10877" s="334">
        <v>0</v>
      </c>
      <c r="K10877" s="334">
        <v>0</v>
      </c>
      <c r="L10877" s="334">
        <v>0</v>
      </c>
      <c r="M10877" s="334">
        <v>0</v>
      </c>
      <c r="N10877" s="334">
        <v>0</v>
      </c>
      <c r="O10877" s="334">
        <v>0</v>
      </c>
      <c r="P10877" s="334">
        <v>0</v>
      </c>
      <c r="Q10877" s="334">
        <v>0</v>
      </c>
      <c r="R10877" s="334">
        <v>0</v>
      </c>
      <c r="S10877" s="334">
        <v>0</v>
      </c>
      <c r="T10877" s="334">
        <v>0</v>
      </c>
      <c r="U10877" s="334">
        <v>0</v>
      </c>
      <c r="V10877" s="334">
        <v>0</v>
      </c>
      <c r="W10877" s="334">
        <v>0</v>
      </c>
      <c r="X10877" s="334">
        <v>0</v>
      </c>
      <c r="Y10877" s="334">
        <v>0</v>
      </c>
      <c r="Z10877" s="334">
        <v>0</v>
      </c>
      <c r="AA10877" s="334">
        <v>0</v>
      </c>
      <c r="AB10877" s="334">
        <v>0</v>
      </c>
      <c r="AD10877" s="334">
        <v>0</v>
      </c>
      <c r="AE10877" s="334">
        <f t="shared" si="1697"/>
        <v>0</v>
      </c>
      <c r="AF10877" s="334">
        <f t="shared" si="1698"/>
        <v>0</v>
      </c>
      <c r="AG10877" s="340">
        <f t="shared" si="1699"/>
        <v>0</v>
      </c>
      <c r="AI10877" s="340">
        <f t="shared" si="1703"/>
        <v>0</v>
      </c>
      <c r="AJ10877" s="340">
        <f t="shared" si="1703"/>
        <v>0</v>
      </c>
      <c r="AK10877" s="340">
        <f t="shared" si="1703"/>
        <v>0</v>
      </c>
      <c r="AL10877" s="340">
        <f t="shared" si="1703"/>
        <v>0</v>
      </c>
      <c r="AM10877" s="340">
        <f t="shared" si="1703"/>
        <v>0</v>
      </c>
    </row>
    <row r="10878" spans="1:39" x14ac:dyDescent="0.35">
      <c r="A10878" s="337">
        <v>32791</v>
      </c>
      <c r="B10878" s="338">
        <f t="shared" si="1694"/>
        <v>1989</v>
      </c>
      <c r="C10878" s="338">
        <f t="shared" si="1695"/>
        <v>10</v>
      </c>
      <c r="D10878" s="338">
        <f t="shared" si="1696"/>
        <v>10</v>
      </c>
      <c r="E10878" s="334">
        <v>0</v>
      </c>
      <c r="F10878" s="334">
        <v>0</v>
      </c>
      <c r="G10878" s="334">
        <v>0</v>
      </c>
      <c r="H10878" s="334">
        <v>0</v>
      </c>
      <c r="I10878" s="334">
        <v>0</v>
      </c>
      <c r="J10878" s="334">
        <v>0</v>
      </c>
      <c r="K10878" s="334">
        <v>0</v>
      </c>
      <c r="L10878" s="334">
        <v>0</v>
      </c>
      <c r="M10878" s="334">
        <v>0</v>
      </c>
      <c r="N10878" s="334">
        <v>0</v>
      </c>
      <c r="O10878" s="334">
        <v>0</v>
      </c>
      <c r="P10878" s="334">
        <v>0</v>
      </c>
      <c r="Q10878" s="334">
        <v>0</v>
      </c>
      <c r="R10878" s="334">
        <v>0.7</v>
      </c>
      <c r="S10878" s="334">
        <v>0.8</v>
      </c>
      <c r="T10878" s="334">
        <v>0.7</v>
      </c>
      <c r="U10878" s="334">
        <v>0</v>
      </c>
      <c r="V10878" s="334">
        <v>0</v>
      </c>
      <c r="W10878" s="334">
        <v>0</v>
      </c>
      <c r="X10878" s="334">
        <v>0</v>
      </c>
      <c r="Y10878" s="334">
        <v>0</v>
      </c>
      <c r="Z10878" s="334">
        <v>0</v>
      </c>
      <c r="AA10878" s="334">
        <v>0</v>
      </c>
      <c r="AB10878" s="334">
        <v>0</v>
      </c>
      <c r="AD10878" s="334">
        <v>2.2000000000000002</v>
      </c>
      <c r="AE10878" s="334">
        <f t="shared" si="1697"/>
        <v>2.2000000000000002</v>
      </c>
      <c r="AF10878" s="334">
        <f t="shared" si="1698"/>
        <v>2.2000000000000002</v>
      </c>
      <c r="AG10878" s="340">
        <f t="shared" si="1699"/>
        <v>0</v>
      </c>
      <c r="AI10878" s="340">
        <f t="shared" si="1703"/>
        <v>0</v>
      </c>
      <c r="AJ10878" s="340">
        <f t="shared" si="1703"/>
        <v>0</v>
      </c>
      <c r="AK10878" s="340">
        <f t="shared" si="1703"/>
        <v>0</v>
      </c>
      <c r="AL10878" s="340">
        <f t="shared" si="1703"/>
        <v>0</v>
      </c>
      <c r="AM10878" s="340">
        <f t="shared" si="1703"/>
        <v>0</v>
      </c>
    </row>
    <row r="10879" spans="1:39" x14ac:dyDescent="0.35">
      <c r="A10879" s="337">
        <v>32792</v>
      </c>
      <c r="B10879" s="338">
        <f t="shared" si="1694"/>
        <v>1989</v>
      </c>
      <c r="C10879" s="338">
        <f t="shared" si="1695"/>
        <v>10</v>
      </c>
      <c r="D10879" s="338">
        <f t="shared" si="1696"/>
        <v>11</v>
      </c>
      <c r="E10879" s="334">
        <v>0</v>
      </c>
      <c r="F10879" s="334">
        <v>0</v>
      </c>
      <c r="G10879" s="334">
        <v>0</v>
      </c>
      <c r="H10879" s="334">
        <v>0</v>
      </c>
      <c r="I10879" s="334">
        <v>0</v>
      </c>
      <c r="J10879" s="334">
        <v>0</v>
      </c>
      <c r="K10879" s="334">
        <v>0</v>
      </c>
      <c r="L10879" s="334">
        <v>0</v>
      </c>
      <c r="M10879" s="334">
        <v>0</v>
      </c>
      <c r="N10879" s="334">
        <v>0</v>
      </c>
      <c r="O10879" s="334">
        <v>0</v>
      </c>
      <c r="P10879" s="334">
        <v>0</v>
      </c>
      <c r="Q10879" s="334">
        <v>0</v>
      </c>
      <c r="R10879" s="334">
        <v>0</v>
      </c>
      <c r="S10879" s="334">
        <v>0</v>
      </c>
      <c r="T10879" s="334">
        <v>0</v>
      </c>
      <c r="U10879" s="334">
        <v>0</v>
      </c>
      <c r="V10879" s="334">
        <v>0</v>
      </c>
      <c r="W10879" s="334">
        <v>0</v>
      </c>
      <c r="X10879" s="334">
        <v>0</v>
      </c>
      <c r="Y10879" s="334">
        <v>0</v>
      </c>
      <c r="Z10879" s="334">
        <v>0</v>
      </c>
      <c r="AA10879" s="334">
        <v>0</v>
      </c>
      <c r="AB10879" s="334">
        <v>0</v>
      </c>
      <c r="AD10879" s="334">
        <v>0</v>
      </c>
      <c r="AE10879" s="334">
        <f t="shared" si="1697"/>
        <v>0</v>
      </c>
      <c r="AF10879" s="334">
        <f t="shared" si="1698"/>
        <v>0</v>
      </c>
      <c r="AG10879" s="340">
        <f t="shared" si="1699"/>
        <v>0</v>
      </c>
      <c r="AI10879" s="340">
        <f t="shared" si="1703"/>
        <v>0</v>
      </c>
      <c r="AJ10879" s="340">
        <f t="shared" si="1703"/>
        <v>0</v>
      </c>
      <c r="AK10879" s="340">
        <f t="shared" si="1703"/>
        <v>0</v>
      </c>
      <c r="AL10879" s="340">
        <f t="shared" si="1703"/>
        <v>0</v>
      </c>
      <c r="AM10879" s="340">
        <f t="shared" si="1703"/>
        <v>0</v>
      </c>
    </row>
    <row r="10880" spans="1:39" x14ac:dyDescent="0.35">
      <c r="A10880" s="337">
        <v>32793</v>
      </c>
      <c r="B10880" s="338">
        <f t="shared" si="1694"/>
        <v>1989</v>
      </c>
      <c r="C10880" s="338">
        <f t="shared" si="1695"/>
        <v>10</v>
      </c>
      <c r="D10880" s="338">
        <f t="shared" si="1696"/>
        <v>12</v>
      </c>
      <c r="E10880" s="334">
        <v>0</v>
      </c>
      <c r="F10880" s="334">
        <v>0</v>
      </c>
      <c r="G10880" s="334">
        <v>0</v>
      </c>
      <c r="H10880" s="334">
        <v>0</v>
      </c>
      <c r="I10880" s="334">
        <v>0</v>
      </c>
      <c r="J10880" s="334">
        <v>0</v>
      </c>
      <c r="K10880" s="334">
        <v>0</v>
      </c>
      <c r="L10880" s="334">
        <v>0</v>
      </c>
      <c r="M10880" s="334">
        <v>0</v>
      </c>
      <c r="N10880" s="334">
        <v>0</v>
      </c>
      <c r="O10880" s="334">
        <v>0</v>
      </c>
      <c r="P10880" s="334">
        <v>0</v>
      </c>
      <c r="Q10880" s="334">
        <v>0</v>
      </c>
      <c r="R10880" s="334">
        <v>0</v>
      </c>
      <c r="S10880" s="334">
        <v>0</v>
      </c>
      <c r="T10880" s="334">
        <v>0</v>
      </c>
      <c r="U10880" s="334">
        <v>0</v>
      </c>
      <c r="V10880" s="334">
        <v>0</v>
      </c>
      <c r="W10880" s="334">
        <v>0</v>
      </c>
      <c r="X10880" s="334">
        <v>0</v>
      </c>
      <c r="Y10880" s="334">
        <v>0</v>
      </c>
      <c r="Z10880" s="334">
        <v>0</v>
      </c>
      <c r="AA10880" s="334">
        <v>0</v>
      </c>
      <c r="AB10880" s="334">
        <v>0</v>
      </c>
      <c r="AD10880" s="334">
        <v>0</v>
      </c>
      <c r="AE10880" s="334">
        <f t="shared" si="1697"/>
        <v>0</v>
      </c>
      <c r="AF10880" s="334">
        <f t="shared" si="1698"/>
        <v>0</v>
      </c>
      <c r="AG10880" s="340">
        <f t="shared" si="1699"/>
        <v>0</v>
      </c>
      <c r="AI10880" s="340">
        <f t="shared" si="1703"/>
        <v>0</v>
      </c>
      <c r="AJ10880" s="340">
        <f t="shared" si="1703"/>
        <v>0</v>
      </c>
      <c r="AK10880" s="340">
        <f t="shared" si="1703"/>
        <v>0</v>
      </c>
      <c r="AL10880" s="340">
        <f t="shared" si="1703"/>
        <v>0</v>
      </c>
      <c r="AM10880" s="340">
        <f t="shared" si="1703"/>
        <v>0</v>
      </c>
    </row>
    <row r="10881" spans="1:39" x14ac:dyDescent="0.35">
      <c r="A10881" s="337">
        <v>32794</v>
      </c>
      <c r="B10881" s="338">
        <f t="shared" si="1694"/>
        <v>1989</v>
      </c>
      <c r="C10881" s="338">
        <f t="shared" si="1695"/>
        <v>10</v>
      </c>
      <c r="D10881" s="338">
        <f t="shared" si="1696"/>
        <v>13</v>
      </c>
      <c r="E10881" s="334">
        <v>0</v>
      </c>
      <c r="F10881" s="334">
        <v>0</v>
      </c>
      <c r="G10881" s="334">
        <v>0</v>
      </c>
      <c r="H10881" s="334">
        <v>0</v>
      </c>
      <c r="I10881" s="334">
        <v>0</v>
      </c>
      <c r="J10881" s="334">
        <v>0</v>
      </c>
      <c r="K10881" s="334">
        <v>0</v>
      </c>
      <c r="L10881" s="334">
        <v>0</v>
      </c>
      <c r="M10881" s="334">
        <v>0</v>
      </c>
      <c r="N10881" s="334">
        <v>0</v>
      </c>
      <c r="O10881" s="334">
        <v>0</v>
      </c>
      <c r="P10881" s="334">
        <v>0</v>
      </c>
      <c r="Q10881" s="334">
        <v>0</v>
      </c>
      <c r="R10881" s="334">
        <v>0</v>
      </c>
      <c r="S10881" s="334">
        <v>0</v>
      </c>
      <c r="T10881" s="334">
        <v>0</v>
      </c>
      <c r="U10881" s="334">
        <v>0</v>
      </c>
      <c r="V10881" s="334">
        <v>0</v>
      </c>
      <c r="W10881" s="334">
        <v>0</v>
      </c>
      <c r="X10881" s="334">
        <v>0</v>
      </c>
      <c r="Y10881" s="334">
        <v>0</v>
      </c>
      <c r="Z10881" s="334">
        <v>0</v>
      </c>
      <c r="AA10881" s="334">
        <v>0</v>
      </c>
      <c r="AB10881" s="334">
        <v>0</v>
      </c>
      <c r="AD10881" s="334">
        <v>0</v>
      </c>
      <c r="AE10881" s="334">
        <f t="shared" si="1697"/>
        <v>0</v>
      </c>
      <c r="AF10881" s="334">
        <f t="shared" si="1698"/>
        <v>0</v>
      </c>
      <c r="AG10881" s="340">
        <f t="shared" si="1699"/>
        <v>0</v>
      </c>
      <c r="AI10881" s="340">
        <f t="shared" si="1703"/>
        <v>0</v>
      </c>
      <c r="AJ10881" s="340">
        <f t="shared" si="1703"/>
        <v>0</v>
      </c>
      <c r="AK10881" s="340">
        <f t="shared" si="1703"/>
        <v>0</v>
      </c>
      <c r="AL10881" s="340">
        <f t="shared" si="1703"/>
        <v>0</v>
      </c>
      <c r="AM10881" s="340">
        <f t="shared" si="1703"/>
        <v>0</v>
      </c>
    </row>
    <row r="10882" spans="1:39" x14ac:dyDescent="0.35">
      <c r="A10882" s="337">
        <v>32795</v>
      </c>
      <c r="B10882" s="338">
        <f t="shared" si="1694"/>
        <v>1989</v>
      </c>
      <c r="C10882" s="338">
        <f t="shared" si="1695"/>
        <v>10</v>
      </c>
      <c r="D10882" s="338">
        <f t="shared" si="1696"/>
        <v>14</v>
      </c>
      <c r="E10882" s="334">
        <v>0</v>
      </c>
      <c r="F10882" s="334">
        <v>0</v>
      </c>
      <c r="G10882" s="334">
        <v>0</v>
      </c>
      <c r="H10882" s="334">
        <v>0</v>
      </c>
      <c r="I10882" s="334">
        <v>0</v>
      </c>
      <c r="J10882" s="334">
        <v>0</v>
      </c>
      <c r="K10882" s="334">
        <v>0</v>
      </c>
      <c r="L10882" s="334">
        <v>0</v>
      </c>
      <c r="M10882" s="334">
        <v>0</v>
      </c>
      <c r="N10882" s="334">
        <v>0</v>
      </c>
      <c r="O10882" s="334">
        <v>0</v>
      </c>
      <c r="P10882" s="334">
        <v>0</v>
      </c>
      <c r="Q10882" s="334">
        <v>0</v>
      </c>
      <c r="R10882" s="334">
        <v>0</v>
      </c>
      <c r="S10882" s="334">
        <v>0</v>
      </c>
      <c r="T10882" s="334">
        <v>0</v>
      </c>
      <c r="U10882" s="334">
        <v>0</v>
      </c>
      <c r="V10882" s="334">
        <v>0</v>
      </c>
      <c r="W10882" s="334">
        <v>0</v>
      </c>
      <c r="X10882" s="334">
        <v>0</v>
      </c>
      <c r="Y10882" s="334">
        <v>0</v>
      </c>
      <c r="Z10882" s="334">
        <v>0</v>
      </c>
      <c r="AA10882" s="334">
        <v>0</v>
      </c>
      <c r="AB10882" s="334">
        <v>0</v>
      </c>
      <c r="AD10882" s="334">
        <v>0</v>
      </c>
      <c r="AE10882" s="334">
        <f t="shared" si="1697"/>
        <v>0</v>
      </c>
      <c r="AF10882" s="334">
        <f t="shared" si="1698"/>
        <v>0</v>
      </c>
      <c r="AG10882" s="340">
        <f t="shared" si="1699"/>
        <v>0</v>
      </c>
      <c r="AI10882" s="340">
        <f t="shared" si="1703"/>
        <v>0</v>
      </c>
      <c r="AJ10882" s="340">
        <f t="shared" si="1703"/>
        <v>0</v>
      </c>
      <c r="AK10882" s="340">
        <f t="shared" si="1703"/>
        <v>0</v>
      </c>
      <c r="AL10882" s="340">
        <f t="shared" si="1703"/>
        <v>0</v>
      </c>
      <c r="AM10882" s="340">
        <f t="shared" si="1703"/>
        <v>0</v>
      </c>
    </row>
    <row r="10883" spans="1:39" x14ac:dyDescent="0.35">
      <c r="A10883" s="337">
        <v>32796</v>
      </c>
      <c r="B10883" s="338">
        <f t="shared" si="1694"/>
        <v>1989</v>
      </c>
      <c r="C10883" s="338">
        <f t="shared" si="1695"/>
        <v>10</v>
      </c>
      <c r="D10883" s="338">
        <f t="shared" si="1696"/>
        <v>15</v>
      </c>
      <c r="E10883" s="334">
        <v>0</v>
      </c>
      <c r="F10883" s="334">
        <v>0</v>
      </c>
      <c r="G10883" s="334">
        <v>0</v>
      </c>
      <c r="H10883" s="334">
        <v>0</v>
      </c>
      <c r="I10883" s="334">
        <v>0</v>
      </c>
      <c r="J10883" s="334">
        <v>0</v>
      </c>
      <c r="K10883" s="334">
        <v>0</v>
      </c>
      <c r="L10883" s="334">
        <v>0</v>
      </c>
      <c r="M10883" s="334">
        <v>0</v>
      </c>
      <c r="N10883" s="334">
        <v>0</v>
      </c>
      <c r="O10883" s="334">
        <v>0</v>
      </c>
      <c r="P10883" s="334">
        <v>0</v>
      </c>
      <c r="Q10883" s="334">
        <v>0</v>
      </c>
      <c r="R10883" s="334">
        <v>0</v>
      </c>
      <c r="S10883" s="334">
        <v>0</v>
      </c>
      <c r="T10883" s="334">
        <v>0</v>
      </c>
      <c r="U10883" s="334">
        <v>0</v>
      </c>
      <c r="V10883" s="334">
        <v>0</v>
      </c>
      <c r="W10883" s="334">
        <v>0</v>
      </c>
      <c r="X10883" s="334">
        <v>0</v>
      </c>
      <c r="Y10883" s="334">
        <v>0</v>
      </c>
      <c r="Z10883" s="334">
        <v>0</v>
      </c>
      <c r="AA10883" s="334">
        <v>0</v>
      </c>
      <c r="AB10883" s="334">
        <v>0</v>
      </c>
      <c r="AD10883" s="334">
        <v>0</v>
      </c>
      <c r="AE10883" s="334">
        <f t="shared" si="1697"/>
        <v>0</v>
      </c>
      <c r="AF10883" s="334">
        <f t="shared" si="1698"/>
        <v>0</v>
      </c>
      <c r="AG10883" s="340">
        <f t="shared" si="1699"/>
        <v>0</v>
      </c>
      <c r="AI10883" s="340">
        <f t="shared" si="1703"/>
        <v>0</v>
      </c>
      <c r="AJ10883" s="340">
        <f t="shared" si="1703"/>
        <v>0</v>
      </c>
      <c r="AK10883" s="340">
        <f t="shared" si="1703"/>
        <v>0</v>
      </c>
      <c r="AL10883" s="340">
        <f t="shared" si="1703"/>
        <v>0</v>
      </c>
      <c r="AM10883" s="340">
        <f t="shared" si="1703"/>
        <v>0</v>
      </c>
    </row>
    <row r="10884" spans="1:39" x14ac:dyDescent="0.35">
      <c r="A10884" s="337">
        <v>32797</v>
      </c>
      <c r="B10884" s="338">
        <f t="shared" ref="B10884:B10947" si="1704">YEAR(A10884)</f>
        <v>1989</v>
      </c>
      <c r="C10884" s="338">
        <f t="shared" ref="C10884:C10947" si="1705">MONTH(A10884)</f>
        <v>10</v>
      </c>
      <c r="D10884" s="338">
        <f t="shared" ref="D10884:D10947" si="1706">DAY(A10884)</f>
        <v>16</v>
      </c>
      <c r="E10884" s="334">
        <v>0</v>
      </c>
      <c r="F10884" s="334">
        <v>0</v>
      </c>
      <c r="G10884" s="334">
        <v>0</v>
      </c>
      <c r="H10884" s="334">
        <v>0</v>
      </c>
      <c r="I10884" s="334">
        <v>0</v>
      </c>
      <c r="J10884" s="334">
        <v>0</v>
      </c>
      <c r="K10884" s="334">
        <v>0</v>
      </c>
      <c r="L10884" s="334">
        <v>0</v>
      </c>
      <c r="M10884" s="334">
        <v>0</v>
      </c>
      <c r="N10884" s="334">
        <v>0</v>
      </c>
      <c r="O10884" s="334">
        <v>0</v>
      </c>
      <c r="P10884" s="334">
        <v>0</v>
      </c>
      <c r="Q10884" s="334">
        <v>0</v>
      </c>
      <c r="R10884" s="334">
        <v>0</v>
      </c>
      <c r="S10884" s="334">
        <v>0</v>
      </c>
      <c r="T10884" s="334">
        <v>0</v>
      </c>
      <c r="U10884" s="334">
        <v>0</v>
      </c>
      <c r="V10884" s="334">
        <v>0</v>
      </c>
      <c r="W10884" s="334">
        <v>0</v>
      </c>
      <c r="X10884" s="334">
        <v>0</v>
      </c>
      <c r="Y10884" s="334">
        <v>0</v>
      </c>
      <c r="Z10884" s="334">
        <v>0</v>
      </c>
      <c r="AA10884" s="334">
        <v>0</v>
      </c>
      <c r="AB10884" s="334">
        <v>0</v>
      </c>
      <c r="AD10884" s="334">
        <v>0</v>
      </c>
      <c r="AE10884" s="334">
        <f t="shared" ref="AE10884:AE10947" si="1707">AD10884</f>
        <v>0</v>
      </c>
      <c r="AF10884" s="334">
        <f t="shared" ref="AF10884:AF10947" si="1708">SUM(E10884:AB10884)</f>
        <v>0</v>
      </c>
      <c r="AG10884" s="340">
        <f t="shared" ref="AG10884:AG10947" si="1709">ABS(AF10884-AE10884)</f>
        <v>0</v>
      </c>
      <c r="AI10884" s="340">
        <f t="shared" ref="AI10884:AM10899" si="1710">IF($C10884=AI$1,$AF10884,0)</f>
        <v>0</v>
      </c>
      <c r="AJ10884" s="340">
        <f t="shared" si="1710"/>
        <v>0</v>
      </c>
      <c r="AK10884" s="340">
        <f t="shared" si="1710"/>
        <v>0</v>
      </c>
      <c r="AL10884" s="340">
        <f t="shared" si="1710"/>
        <v>0</v>
      </c>
      <c r="AM10884" s="340">
        <f t="shared" si="1710"/>
        <v>0</v>
      </c>
    </row>
    <row r="10885" spans="1:39" x14ac:dyDescent="0.35">
      <c r="A10885" s="337">
        <v>32798</v>
      </c>
      <c r="B10885" s="338">
        <f t="shared" si="1704"/>
        <v>1989</v>
      </c>
      <c r="C10885" s="338">
        <f t="shared" si="1705"/>
        <v>10</v>
      </c>
      <c r="D10885" s="338">
        <f t="shared" si="1706"/>
        <v>17</v>
      </c>
      <c r="E10885" s="334">
        <v>0</v>
      </c>
      <c r="F10885" s="334">
        <v>0</v>
      </c>
      <c r="G10885" s="334">
        <v>0</v>
      </c>
      <c r="H10885" s="334">
        <v>0</v>
      </c>
      <c r="I10885" s="334">
        <v>0</v>
      </c>
      <c r="J10885" s="334">
        <v>0</v>
      </c>
      <c r="K10885" s="334">
        <v>0</v>
      </c>
      <c r="L10885" s="334">
        <v>0</v>
      </c>
      <c r="M10885" s="334">
        <v>0</v>
      </c>
      <c r="N10885" s="334">
        <v>0</v>
      </c>
      <c r="O10885" s="334">
        <v>0</v>
      </c>
      <c r="P10885" s="334">
        <v>0</v>
      </c>
      <c r="Q10885" s="334">
        <v>0</v>
      </c>
      <c r="R10885" s="334">
        <v>0</v>
      </c>
      <c r="S10885" s="334">
        <v>0</v>
      </c>
      <c r="T10885" s="334">
        <v>0</v>
      </c>
      <c r="U10885" s="334">
        <v>0</v>
      </c>
      <c r="V10885" s="334">
        <v>0</v>
      </c>
      <c r="W10885" s="334">
        <v>0</v>
      </c>
      <c r="X10885" s="334">
        <v>0</v>
      </c>
      <c r="Y10885" s="334">
        <v>0</v>
      </c>
      <c r="Z10885" s="334">
        <v>0</v>
      </c>
      <c r="AA10885" s="334">
        <v>0</v>
      </c>
      <c r="AB10885" s="334">
        <v>0</v>
      </c>
      <c r="AD10885" s="334">
        <v>0</v>
      </c>
      <c r="AE10885" s="334">
        <f t="shared" si="1707"/>
        <v>0</v>
      </c>
      <c r="AF10885" s="334">
        <f t="shared" si="1708"/>
        <v>0</v>
      </c>
      <c r="AG10885" s="340">
        <f t="shared" si="1709"/>
        <v>0</v>
      </c>
      <c r="AI10885" s="340">
        <f t="shared" si="1710"/>
        <v>0</v>
      </c>
      <c r="AJ10885" s="340">
        <f t="shared" si="1710"/>
        <v>0</v>
      </c>
      <c r="AK10885" s="340">
        <f t="shared" si="1710"/>
        <v>0</v>
      </c>
      <c r="AL10885" s="340">
        <f t="shared" si="1710"/>
        <v>0</v>
      </c>
      <c r="AM10885" s="340">
        <f t="shared" si="1710"/>
        <v>0</v>
      </c>
    </row>
    <row r="10886" spans="1:39" x14ac:dyDescent="0.35">
      <c r="A10886" s="337">
        <v>32799</v>
      </c>
      <c r="B10886" s="338">
        <f t="shared" si="1704"/>
        <v>1989</v>
      </c>
      <c r="C10886" s="338">
        <f t="shared" si="1705"/>
        <v>10</v>
      </c>
      <c r="D10886" s="338">
        <f t="shared" si="1706"/>
        <v>18</v>
      </c>
      <c r="E10886" s="334">
        <v>0</v>
      </c>
      <c r="F10886" s="334">
        <v>0</v>
      </c>
      <c r="G10886" s="334">
        <v>0</v>
      </c>
      <c r="H10886" s="334">
        <v>0</v>
      </c>
      <c r="I10886" s="334">
        <v>0</v>
      </c>
      <c r="J10886" s="334">
        <v>0</v>
      </c>
      <c r="K10886" s="334">
        <v>0</v>
      </c>
      <c r="L10886" s="334">
        <v>0</v>
      </c>
      <c r="M10886" s="334">
        <v>0</v>
      </c>
      <c r="N10886" s="334">
        <v>0</v>
      </c>
      <c r="O10886" s="334">
        <v>0</v>
      </c>
      <c r="P10886" s="334">
        <v>0</v>
      </c>
      <c r="Q10886" s="334">
        <v>0</v>
      </c>
      <c r="R10886" s="334">
        <v>0</v>
      </c>
      <c r="S10886" s="334">
        <v>0</v>
      </c>
      <c r="T10886" s="334">
        <v>0</v>
      </c>
      <c r="U10886" s="334">
        <v>0</v>
      </c>
      <c r="V10886" s="334">
        <v>0</v>
      </c>
      <c r="W10886" s="334">
        <v>0</v>
      </c>
      <c r="X10886" s="334">
        <v>0</v>
      </c>
      <c r="Y10886" s="334">
        <v>0</v>
      </c>
      <c r="Z10886" s="334">
        <v>0</v>
      </c>
      <c r="AA10886" s="334">
        <v>0</v>
      </c>
      <c r="AB10886" s="334">
        <v>0</v>
      </c>
      <c r="AD10886" s="334">
        <v>0</v>
      </c>
      <c r="AE10886" s="334">
        <f t="shared" si="1707"/>
        <v>0</v>
      </c>
      <c r="AF10886" s="334">
        <f t="shared" si="1708"/>
        <v>0</v>
      </c>
      <c r="AG10886" s="340">
        <f t="shared" si="1709"/>
        <v>0</v>
      </c>
      <c r="AI10886" s="340">
        <f t="shared" si="1710"/>
        <v>0</v>
      </c>
      <c r="AJ10886" s="340">
        <f t="shared" si="1710"/>
        <v>0</v>
      </c>
      <c r="AK10886" s="340">
        <f t="shared" si="1710"/>
        <v>0</v>
      </c>
      <c r="AL10886" s="340">
        <f t="shared" si="1710"/>
        <v>0</v>
      </c>
      <c r="AM10886" s="340">
        <f t="shared" si="1710"/>
        <v>0</v>
      </c>
    </row>
    <row r="10887" spans="1:39" x14ac:dyDescent="0.35">
      <c r="A10887" s="337">
        <v>32800</v>
      </c>
      <c r="B10887" s="338">
        <f t="shared" si="1704"/>
        <v>1989</v>
      </c>
      <c r="C10887" s="338">
        <f t="shared" si="1705"/>
        <v>10</v>
      </c>
      <c r="D10887" s="338">
        <f t="shared" si="1706"/>
        <v>19</v>
      </c>
      <c r="E10887" s="334">
        <v>0</v>
      </c>
      <c r="F10887" s="334">
        <v>0</v>
      </c>
      <c r="G10887" s="334">
        <v>0</v>
      </c>
      <c r="H10887" s="334">
        <v>0</v>
      </c>
      <c r="I10887" s="334">
        <v>0</v>
      </c>
      <c r="J10887" s="334">
        <v>0</v>
      </c>
      <c r="K10887" s="334">
        <v>0</v>
      </c>
      <c r="L10887" s="334">
        <v>0</v>
      </c>
      <c r="M10887" s="334">
        <v>0</v>
      </c>
      <c r="N10887" s="334">
        <v>0</v>
      </c>
      <c r="O10887" s="334">
        <v>0</v>
      </c>
      <c r="P10887" s="334">
        <v>0</v>
      </c>
      <c r="Q10887" s="334">
        <v>0</v>
      </c>
      <c r="R10887" s="334">
        <v>0</v>
      </c>
      <c r="S10887" s="334">
        <v>0</v>
      </c>
      <c r="T10887" s="334">
        <v>0</v>
      </c>
      <c r="U10887" s="334">
        <v>0</v>
      </c>
      <c r="V10887" s="334">
        <v>0</v>
      </c>
      <c r="W10887" s="334">
        <v>0</v>
      </c>
      <c r="X10887" s="334">
        <v>0</v>
      </c>
      <c r="Y10887" s="334">
        <v>0</v>
      </c>
      <c r="Z10887" s="334">
        <v>0</v>
      </c>
      <c r="AA10887" s="334">
        <v>0</v>
      </c>
      <c r="AB10887" s="334">
        <v>0</v>
      </c>
      <c r="AD10887" s="334">
        <v>0</v>
      </c>
      <c r="AE10887" s="334">
        <f t="shared" si="1707"/>
        <v>0</v>
      </c>
      <c r="AF10887" s="334">
        <f t="shared" si="1708"/>
        <v>0</v>
      </c>
      <c r="AG10887" s="340">
        <f t="shared" si="1709"/>
        <v>0</v>
      </c>
      <c r="AI10887" s="340">
        <f t="shared" si="1710"/>
        <v>0</v>
      </c>
      <c r="AJ10887" s="340">
        <f t="shared" si="1710"/>
        <v>0</v>
      </c>
      <c r="AK10887" s="340">
        <f t="shared" si="1710"/>
        <v>0</v>
      </c>
      <c r="AL10887" s="340">
        <f t="shared" si="1710"/>
        <v>0</v>
      </c>
      <c r="AM10887" s="340">
        <f t="shared" si="1710"/>
        <v>0</v>
      </c>
    </row>
    <row r="10888" spans="1:39" x14ac:dyDescent="0.35">
      <c r="A10888" s="337">
        <v>32801</v>
      </c>
      <c r="B10888" s="338">
        <f t="shared" si="1704"/>
        <v>1989</v>
      </c>
      <c r="C10888" s="338">
        <f t="shared" si="1705"/>
        <v>10</v>
      </c>
      <c r="D10888" s="338">
        <f t="shared" si="1706"/>
        <v>20</v>
      </c>
      <c r="E10888" s="334">
        <v>0</v>
      </c>
      <c r="F10888" s="334">
        <v>0</v>
      </c>
      <c r="G10888" s="334">
        <v>0</v>
      </c>
      <c r="H10888" s="334">
        <v>0</v>
      </c>
      <c r="I10888" s="334">
        <v>0</v>
      </c>
      <c r="J10888" s="334">
        <v>0</v>
      </c>
      <c r="K10888" s="334">
        <v>0</v>
      </c>
      <c r="L10888" s="334">
        <v>0</v>
      </c>
      <c r="M10888" s="334">
        <v>0</v>
      </c>
      <c r="N10888" s="334">
        <v>0</v>
      </c>
      <c r="O10888" s="334">
        <v>0</v>
      </c>
      <c r="P10888" s="334">
        <v>0</v>
      </c>
      <c r="Q10888" s="334">
        <v>0</v>
      </c>
      <c r="R10888" s="334">
        <v>0</v>
      </c>
      <c r="S10888" s="334">
        <v>0</v>
      </c>
      <c r="T10888" s="334">
        <v>0</v>
      </c>
      <c r="U10888" s="334">
        <v>0</v>
      </c>
      <c r="V10888" s="334">
        <v>0</v>
      </c>
      <c r="W10888" s="334">
        <v>0</v>
      </c>
      <c r="X10888" s="334">
        <v>0</v>
      </c>
      <c r="Y10888" s="334">
        <v>0</v>
      </c>
      <c r="Z10888" s="334">
        <v>0</v>
      </c>
      <c r="AA10888" s="334">
        <v>0</v>
      </c>
      <c r="AB10888" s="334">
        <v>0</v>
      </c>
      <c r="AD10888" s="334">
        <v>0</v>
      </c>
      <c r="AE10888" s="334">
        <f t="shared" si="1707"/>
        <v>0</v>
      </c>
      <c r="AF10888" s="334">
        <f t="shared" si="1708"/>
        <v>0</v>
      </c>
      <c r="AG10888" s="340">
        <f t="shared" si="1709"/>
        <v>0</v>
      </c>
      <c r="AI10888" s="340">
        <f t="shared" si="1710"/>
        <v>0</v>
      </c>
      <c r="AJ10888" s="340">
        <f t="shared" si="1710"/>
        <v>0</v>
      </c>
      <c r="AK10888" s="340">
        <f t="shared" si="1710"/>
        <v>0</v>
      </c>
      <c r="AL10888" s="340">
        <f t="shared" si="1710"/>
        <v>0</v>
      </c>
      <c r="AM10888" s="340">
        <f t="shared" si="1710"/>
        <v>0</v>
      </c>
    </row>
    <row r="10889" spans="1:39" x14ac:dyDescent="0.35">
      <c r="A10889" s="337">
        <v>32802</v>
      </c>
      <c r="B10889" s="338">
        <f t="shared" si="1704"/>
        <v>1989</v>
      </c>
      <c r="C10889" s="338">
        <f t="shared" si="1705"/>
        <v>10</v>
      </c>
      <c r="D10889" s="338">
        <f t="shared" si="1706"/>
        <v>21</v>
      </c>
      <c r="E10889" s="334">
        <v>0</v>
      </c>
      <c r="F10889" s="334">
        <v>0</v>
      </c>
      <c r="G10889" s="334">
        <v>0</v>
      </c>
      <c r="H10889" s="334">
        <v>0</v>
      </c>
      <c r="I10889" s="334">
        <v>0</v>
      </c>
      <c r="J10889" s="334">
        <v>0</v>
      </c>
      <c r="K10889" s="334">
        <v>0</v>
      </c>
      <c r="L10889" s="334">
        <v>0</v>
      </c>
      <c r="M10889" s="334">
        <v>0</v>
      </c>
      <c r="N10889" s="334">
        <v>0</v>
      </c>
      <c r="O10889" s="334">
        <v>0</v>
      </c>
      <c r="P10889" s="334">
        <v>0</v>
      </c>
      <c r="Q10889" s="334">
        <v>0</v>
      </c>
      <c r="R10889" s="334">
        <v>0</v>
      </c>
      <c r="S10889" s="334">
        <v>0</v>
      </c>
      <c r="T10889" s="334">
        <v>0</v>
      </c>
      <c r="U10889" s="334">
        <v>0</v>
      </c>
      <c r="V10889" s="334">
        <v>0</v>
      </c>
      <c r="W10889" s="334">
        <v>0</v>
      </c>
      <c r="X10889" s="334">
        <v>0</v>
      </c>
      <c r="Y10889" s="334">
        <v>0</v>
      </c>
      <c r="Z10889" s="334">
        <v>0</v>
      </c>
      <c r="AA10889" s="334">
        <v>0</v>
      </c>
      <c r="AB10889" s="334">
        <v>0</v>
      </c>
      <c r="AD10889" s="334">
        <v>0</v>
      </c>
      <c r="AE10889" s="334">
        <f t="shared" si="1707"/>
        <v>0</v>
      </c>
      <c r="AF10889" s="334">
        <f t="shared" si="1708"/>
        <v>0</v>
      </c>
      <c r="AG10889" s="340">
        <f t="shared" si="1709"/>
        <v>0</v>
      </c>
      <c r="AI10889" s="340">
        <f t="shared" si="1710"/>
        <v>0</v>
      </c>
      <c r="AJ10889" s="340">
        <f t="shared" si="1710"/>
        <v>0</v>
      </c>
      <c r="AK10889" s="340">
        <f t="shared" si="1710"/>
        <v>0</v>
      </c>
      <c r="AL10889" s="340">
        <f t="shared" si="1710"/>
        <v>0</v>
      </c>
      <c r="AM10889" s="340">
        <f t="shared" si="1710"/>
        <v>0</v>
      </c>
    </row>
    <row r="10890" spans="1:39" x14ac:dyDescent="0.35">
      <c r="A10890" s="337">
        <v>32803</v>
      </c>
      <c r="B10890" s="338">
        <f t="shared" si="1704"/>
        <v>1989</v>
      </c>
      <c r="C10890" s="338">
        <f t="shared" si="1705"/>
        <v>10</v>
      </c>
      <c r="D10890" s="338">
        <f t="shared" si="1706"/>
        <v>22</v>
      </c>
      <c r="E10890" s="334">
        <v>0</v>
      </c>
      <c r="F10890" s="334">
        <v>0</v>
      </c>
      <c r="G10890" s="334">
        <v>0</v>
      </c>
      <c r="H10890" s="334">
        <v>0</v>
      </c>
      <c r="I10890" s="334">
        <v>0</v>
      </c>
      <c r="J10890" s="334">
        <v>0</v>
      </c>
      <c r="K10890" s="334">
        <v>0</v>
      </c>
      <c r="L10890" s="334">
        <v>0</v>
      </c>
      <c r="M10890" s="334">
        <v>0</v>
      </c>
      <c r="N10890" s="334">
        <v>0</v>
      </c>
      <c r="O10890" s="334">
        <v>0</v>
      </c>
      <c r="P10890" s="334">
        <v>0</v>
      </c>
      <c r="Q10890" s="334">
        <v>0</v>
      </c>
      <c r="R10890" s="334">
        <v>0</v>
      </c>
      <c r="S10890" s="334">
        <v>0</v>
      </c>
      <c r="T10890" s="334">
        <v>0</v>
      </c>
      <c r="U10890" s="334">
        <v>0</v>
      </c>
      <c r="V10890" s="334">
        <v>0</v>
      </c>
      <c r="W10890" s="334">
        <v>0</v>
      </c>
      <c r="X10890" s="334">
        <v>0</v>
      </c>
      <c r="Y10890" s="334">
        <v>0</v>
      </c>
      <c r="Z10890" s="334">
        <v>0</v>
      </c>
      <c r="AA10890" s="334">
        <v>0</v>
      </c>
      <c r="AB10890" s="334">
        <v>0</v>
      </c>
      <c r="AD10890" s="334">
        <v>0</v>
      </c>
      <c r="AE10890" s="334">
        <f t="shared" si="1707"/>
        <v>0</v>
      </c>
      <c r="AF10890" s="334">
        <f t="shared" si="1708"/>
        <v>0</v>
      </c>
      <c r="AG10890" s="340">
        <f t="shared" si="1709"/>
        <v>0</v>
      </c>
      <c r="AI10890" s="340">
        <f t="shared" si="1710"/>
        <v>0</v>
      </c>
      <c r="AJ10890" s="340">
        <f t="shared" si="1710"/>
        <v>0</v>
      </c>
      <c r="AK10890" s="340">
        <f t="shared" si="1710"/>
        <v>0</v>
      </c>
      <c r="AL10890" s="340">
        <f t="shared" si="1710"/>
        <v>0</v>
      </c>
      <c r="AM10890" s="340">
        <f t="shared" si="1710"/>
        <v>0</v>
      </c>
    </row>
    <row r="10891" spans="1:39" x14ac:dyDescent="0.35">
      <c r="A10891" s="337">
        <v>32804</v>
      </c>
      <c r="B10891" s="338">
        <f t="shared" si="1704"/>
        <v>1989</v>
      </c>
      <c r="C10891" s="338">
        <f t="shared" si="1705"/>
        <v>10</v>
      </c>
      <c r="D10891" s="338">
        <f t="shared" si="1706"/>
        <v>23</v>
      </c>
      <c r="E10891" s="334">
        <v>0</v>
      </c>
      <c r="F10891" s="334">
        <v>0</v>
      </c>
      <c r="G10891" s="334">
        <v>0</v>
      </c>
      <c r="H10891" s="334">
        <v>0</v>
      </c>
      <c r="I10891" s="334">
        <v>0</v>
      </c>
      <c r="J10891" s="334">
        <v>0</v>
      </c>
      <c r="K10891" s="334">
        <v>0</v>
      </c>
      <c r="L10891" s="334">
        <v>0</v>
      </c>
      <c r="M10891" s="334">
        <v>0</v>
      </c>
      <c r="N10891" s="334">
        <v>0</v>
      </c>
      <c r="O10891" s="334">
        <v>0</v>
      </c>
      <c r="P10891" s="334">
        <v>0</v>
      </c>
      <c r="Q10891" s="334">
        <v>0</v>
      </c>
      <c r="R10891" s="334">
        <v>0</v>
      </c>
      <c r="S10891" s="334">
        <v>0</v>
      </c>
      <c r="T10891" s="334">
        <v>0</v>
      </c>
      <c r="U10891" s="334">
        <v>0</v>
      </c>
      <c r="V10891" s="334">
        <v>0</v>
      </c>
      <c r="W10891" s="334">
        <v>0</v>
      </c>
      <c r="X10891" s="334">
        <v>0</v>
      </c>
      <c r="Y10891" s="334">
        <v>0</v>
      </c>
      <c r="Z10891" s="334">
        <v>0</v>
      </c>
      <c r="AA10891" s="334">
        <v>0</v>
      </c>
      <c r="AB10891" s="334">
        <v>0</v>
      </c>
      <c r="AD10891" s="334">
        <v>0</v>
      </c>
      <c r="AE10891" s="334">
        <f t="shared" si="1707"/>
        <v>0</v>
      </c>
      <c r="AF10891" s="334">
        <f t="shared" si="1708"/>
        <v>0</v>
      </c>
      <c r="AG10891" s="340">
        <f t="shared" si="1709"/>
        <v>0</v>
      </c>
      <c r="AI10891" s="340">
        <f t="shared" si="1710"/>
        <v>0</v>
      </c>
      <c r="AJ10891" s="340">
        <f t="shared" si="1710"/>
        <v>0</v>
      </c>
      <c r="AK10891" s="340">
        <f t="shared" si="1710"/>
        <v>0</v>
      </c>
      <c r="AL10891" s="340">
        <f t="shared" si="1710"/>
        <v>0</v>
      </c>
      <c r="AM10891" s="340">
        <f t="shared" si="1710"/>
        <v>0</v>
      </c>
    </row>
    <row r="10892" spans="1:39" x14ac:dyDescent="0.35">
      <c r="A10892" s="337">
        <v>32805</v>
      </c>
      <c r="B10892" s="338">
        <f t="shared" si="1704"/>
        <v>1989</v>
      </c>
      <c r="C10892" s="338">
        <f t="shared" si="1705"/>
        <v>10</v>
      </c>
      <c r="D10892" s="338">
        <f t="shared" si="1706"/>
        <v>24</v>
      </c>
      <c r="E10892" s="334">
        <v>0</v>
      </c>
      <c r="F10892" s="334">
        <v>0</v>
      </c>
      <c r="G10892" s="334">
        <v>0</v>
      </c>
      <c r="H10892" s="334">
        <v>0</v>
      </c>
      <c r="I10892" s="334">
        <v>0</v>
      </c>
      <c r="J10892" s="334">
        <v>0</v>
      </c>
      <c r="K10892" s="334">
        <v>0</v>
      </c>
      <c r="L10892" s="334">
        <v>0</v>
      </c>
      <c r="M10892" s="334">
        <v>0</v>
      </c>
      <c r="N10892" s="334">
        <v>0</v>
      </c>
      <c r="O10892" s="334">
        <v>0</v>
      </c>
      <c r="P10892" s="334">
        <v>0</v>
      </c>
      <c r="Q10892" s="334">
        <v>0</v>
      </c>
      <c r="R10892" s="334">
        <v>0</v>
      </c>
      <c r="S10892" s="334">
        <v>0</v>
      </c>
      <c r="T10892" s="334">
        <v>0</v>
      </c>
      <c r="U10892" s="334">
        <v>0</v>
      </c>
      <c r="V10892" s="334">
        <v>0</v>
      </c>
      <c r="W10892" s="334">
        <v>0</v>
      </c>
      <c r="X10892" s="334">
        <v>0</v>
      </c>
      <c r="Y10892" s="334">
        <v>0</v>
      </c>
      <c r="Z10892" s="334">
        <v>0</v>
      </c>
      <c r="AA10892" s="334">
        <v>0</v>
      </c>
      <c r="AB10892" s="334">
        <v>0</v>
      </c>
      <c r="AD10892" s="334">
        <v>0</v>
      </c>
      <c r="AE10892" s="334">
        <f t="shared" si="1707"/>
        <v>0</v>
      </c>
      <c r="AF10892" s="334">
        <f t="shared" si="1708"/>
        <v>0</v>
      </c>
      <c r="AG10892" s="340">
        <f t="shared" si="1709"/>
        <v>0</v>
      </c>
      <c r="AI10892" s="340">
        <f t="shared" si="1710"/>
        <v>0</v>
      </c>
      <c r="AJ10892" s="340">
        <f t="shared" si="1710"/>
        <v>0</v>
      </c>
      <c r="AK10892" s="340">
        <f t="shared" si="1710"/>
        <v>0</v>
      </c>
      <c r="AL10892" s="340">
        <f t="shared" si="1710"/>
        <v>0</v>
      </c>
      <c r="AM10892" s="340">
        <f t="shared" si="1710"/>
        <v>0</v>
      </c>
    </row>
    <row r="10893" spans="1:39" x14ac:dyDescent="0.35">
      <c r="A10893" s="337">
        <v>32806</v>
      </c>
      <c r="B10893" s="338">
        <f t="shared" si="1704"/>
        <v>1989</v>
      </c>
      <c r="C10893" s="338">
        <f t="shared" si="1705"/>
        <v>10</v>
      </c>
      <c r="D10893" s="338">
        <f t="shared" si="1706"/>
        <v>25</v>
      </c>
      <c r="E10893" s="334">
        <v>0</v>
      </c>
      <c r="F10893" s="334">
        <v>0</v>
      </c>
      <c r="G10893" s="334">
        <v>0</v>
      </c>
      <c r="H10893" s="334">
        <v>0</v>
      </c>
      <c r="I10893" s="334">
        <v>0</v>
      </c>
      <c r="J10893" s="334">
        <v>0</v>
      </c>
      <c r="K10893" s="334">
        <v>0</v>
      </c>
      <c r="L10893" s="334">
        <v>0</v>
      </c>
      <c r="M10893" s="334">
        <v>0</v>
      </c>
      <c r="N10893" s="334">
        <v>0</v>
      </c>
      <c r="O10893" s="334">
        <v>0</v>
      </c>
      <c r="P10893" s="334">
        <v>0</v>
      </c>
      <c r="Q10893" s="334">
        <v>0</v>
      </c>
      <c r="R10893" s="334">
        <v>0</v>
      </c>
      <c r="S10893" s="334">
        <v>0</v>
      </c>
      <c r="T10893" s="334">
        <v>0</v>
      </c>
      <c r="U10893" s="334">
        <v>0</v>
      </c>
      <c r="V10893" s="334">
        <v>0</v>
      </c>
      <c r="W10893" s="334">
        <v>0</v>
      </c>
      <c r="X10893" s="334">
        <v>0</v>
      </c>
      <c r="Y10893" s="334">
        <v>0</v>
      </c>
      <c r="Z10893" s="334">
        <v>0</v>
      </c>
      <c r="AA10893" s="334">
        <v>0</v>
      </c>
      <c r="AB10893" s="334">
        <v>0</v>
      </c>
      <c r="AD10893" s="334">
        <v>0</v>
      </c>
      <c r="AE10893" s="334">
        <f t="shared" si="1707"/>
        <v>0</v>
      </c>
      <c r="AF10893" s="334">
        <f t="shared" si="1708"/>
        <v>0</v>
      </c>
      <c r="AG10893" s="340">
        <f t="shared" si="1709"/>
        <v>0</v>
      </c>
      <c r="AI10893" s="340">
        <f t="shared" si="1710"/>
        <v>0</v>
      </c>
      <c r="AJ10893" s="340">
        <f t="shared" si="1710"/>
        <v>0</v>
      </c>
      <c r="AK10893" s="340">
        <f t="shared" si="1710"/>
        <v>0</v>
      </c>
      <c r="AL10893" s="340">
        <f t="shared" si="1710"/>
        <v>0</v>
      </c>
      <c r="AM10893" s="340">
        <f t="shared" si="1710"/>
        <v>0</v>
      </c>
    </row>
    <row r="10894" spans="1:39" x14ac:dyDescent="0.35">
      <c r="A10894" s="337">
        <v>32807</v>
      </c>
      <c r="B10894" s="338">
        <f t="shared" si="1704"/>
        <v>1989</v>
      </c>
      <c r="C10894" s="338">
        <f t="shared" si="1705"/>
        <v>10</v>
      </c>
      <c r="D10894" s="338">
        <f t="shared" si="1706"/>
        <v>26</v>
      </c>
      <c r="E10894" s="334">
        <v>0</v>
      </c>
      <c r="F10894" s="334">
        <v>0</v>
      </c>
      <c r="G10894" s="334">
        <v>0</v>
      </c>
      <c r="H10894" s="334">
        <v>0</v>
      </c>
      <c r="I10894" s="334">
        <v>0</v>
      </c>
      <c r="J10894" s="334">
        <v>0</v>
      </c>
      <c r="K10894" s="334">
        <v>0</v>
      </c>
      <c r="L10894" s="334">
        <v>0</v>
      </c>
      <c r="M10894" s="334">
        <v>0</v>
      </c>
      <c r="N10894" s="334">
        <v>0</v>
      </c>
      <c r="O10894" s="334">
        <v>0</v>
      </c>
      <c r="P10894" s="334">
        <v>0</v>
      </c>
      <c r="Q10894" s="334">
        <v>0</v>
      </c>
      <c r="R10894" s="334">
        <v>0</v>
      </c>
      <c r="S10894" s="334">
        <v>0</v>
      </c>
      <c r="T10894" s="334">
        <v>0</v>
      </c>
      <c r="U10894" s="334">
        <v>0</v>
      </c>
      <c r="V10894" s="334">
        <v>0</v>
      </c>
      <c r="W10894" s="334">
        <v>0</v>
      </c>
      <c r="X10894" s="334">
        <v>0</v>
      </c>
      <c r="Y10894" s="334">
        <v>0</v>
      </c>
      <c r="Z10894" s="334">
        <v>0</v>
      </c>
      <c r="AA10894" s="334">
        <v>0</v>
      </c>
      <c r="AB10894" s="334">
        <v>0</v>
      </c>
      <c r="AD10894" s="334">
        <v>0</v>
      </c>
      <c r="AE10894" s="334">
        <f t="shared" si="1707"/>
        <v>0</v>
      </c>
      <c r="AF10894" s="334">
        <f t="shared" si="1708"/>
        <v>0</v>
      </c>
      <c r="AG10894" s="340">
        <f t="shared" si="1709"/>
        <v>0</v>
      </c>
      <c r="AI10894" s="340">
        <f t="shared" si="1710"/>
        <v>0</v>
      </c>
      <c r="AJ10894" s="340">
        <f t="shared" si="1710"/>
        <v>0</v>
      </c>
      <c r="AK10894" s="340">
        <f t="shared" si="1710"/>
        <v>0</v>
      </c>
      <c r="AL10894" s="340">
        <f t="shared" si="1710"/>
        <v>0</v>
      </c>
      <c r="AM10894" s="340">
        <f t="shared" si="1710"/>
        <v>0</v>
      </c>
    </row>
    <row r="10895" spans="1:39" x14ac:dyDescent="0.35">
      <c r="A10895" s="337">
        <v>32808</v>
      </c>
      <c r="B10895" s="338">
        <f t="shared" si="1704"/>
        <v>1989</v>
      </c>
      <c r="C10895" s="338">
        <f t="shared" si="1705"/>
        <v>10</v>
      </c>
      <c r="D10895" s="338">
        <f t="shared" si="1706"/>
        <v>27</v>
      </c>
      <c r="E10895" s="334">
        <v>0</v>
      </c>
      <c r="F10895" s="334">
        <v>0</v>
      </c>
      <c r="G10895" s="334">
        <v>0</v>
      </c>
      <c r="H10895" s="334">
        <v>0</v>
      </c>
      <c r="I10895" s="334">
        <v>0</v>
      </c>
      <c r="J10895" s="334">
        <v>0</v>
      </c>
      <c r="K10895" s="334">
        <v>0</v>
      </c>
      <c r="L10895" s="334">
        <v>0</v>
      </c>
      <c r="M10895" s="334">
        <v>0</v>
      </c>
      <c r="N10895" s="334">
        <v>0</v>
      </c>
      <c r="O10895" s="334">
        <v>0</v>
      </c>
      <c r="P10895" s="334">
        <v>0</v>
      </c>
      <c r="Q10895" s="334">
        <v>0</v>
      </c>
      <c r="R10895" s="334">
        <v>0</v>
      </c>
      <c r="S10895" s="334">
        <v>0</v>
      </c>
      <c r="T10895" s="334">
        <v>0</v>
      </c>
      <c r="U10895" s="334">
        <v>0</v>
      </c>
      <c r="V10895" s="334">
        <v>0</v>
      </c>
      <c r="W10895" s="334">
        <v>0</v>
      </c>
      <c r="X10895" s="334">
        <v>0</v>
      </c>
      <c r="Y10895" s="334">
        <v>0</v>
      </c>
      <c r="Z10895" s="334">
        <v>0</v>
      </c>
      <c r="AA10895" s="334">
        <v>0</v>
      </c>
      <c r="AB10895" s="334">
        <v>0</v>
      </c>
      <c r="AD10895" s="334">
        <v>0</v>
      </c>
      <c r="AE10895" s="334">
        <f t="shared" si="1707"/>
        <v>0</v>
      </c>
      <c r="AF10895" s="334">
        <f t="shared" si="1708"/>
        <v>0</v>
      </c>
      <c r="AG10895" s="340">
        <f t="shared" si="1709"/>
        <v>0</v>
      </c>
      <c r="AI10895" s="340">
        <f t="shared" si="1710"/>
        <v>0</v>
      </c>
      <c r="AJ10895" s="340">
        <f t="shared" si="1710"/>
        <v>0</v>
      </c>
      <c r="AK10895" s="340">
        <f t="shared" si="1710"/>
        <v>0</v>
      </c>
      <c r="AL10895" s="340">
        <f t="shared" si="1710"/>
        <v>0</v>
      </c>
      <c r="AM10895" s="340">
        <f t="shared" si="1710"/>
        <v>0</v>
      </c>
    </row>
    <row r="10896" spans="1:39" x14ac:dyDescent="0.35">
      <c r="A10896" s="337">
        <v>32809</v>
      </c>
      <c r="B10896" s="338">
        <f t="shared" si="1704"/>
        <v>1989</v>
      </c>
      <c r="C10896" s="338">
        <f t="shared" si="1705"/>
        <v>10</v>
      </c>
      <c r="D10896" s="338">
        <f t="shared" si="1706"/>
        <v>28</v>
      </c>
      <c r="E10896" s="334">
        <v>0</v>
      </c>
      <c r="F10896" s="334">
        <v>0</v>
      </c>
      <c r="G10896" s="334">
        <v>0</v>
      </c>
      <c r="H10896" s="334">
        <v>0</v>
      </c>
      <c r="I10896" s="334">
        <v>0</v>
      </c>
      <c r="J10896" s="334">
        <v>0</v>
      </c>
      <c r="K10896" s="334">
        <v>0</v>
      </c>
      <c r="L10896" s="334">
        <v>0</v>
      </c>
      <c r="M10896" s="334">
        <v>0</v>
      </c>
      <c r="N10896" s="334">
        <v>0</v>
      </c>
      <c r="O10896" s="334">
        <v>0</v>
      </c>
      <c r="P10896" s="334">
        <v>0</v>
      </c>
      <c r="Q10896" s="334">
        <v>0</v>
      </c>
      <c r="R10896" s="334">
        <v>0</v>
      </c>
      <c r="S10896" s="334">
        <v>0</v>
      </c>
      <c r="T10896" s="334">
        <v>0</v>
      </c>
      <c r="U10896" s="334">
        <v>0</v>
      </c>
      <c r="V10896" s="334">
        <v>0</v>
      </c>
      <c r="W10896" s="334">
        <v>0</v>
      </c>
      <c r="X10896" s="334">
        <v>0</v>
      </c>
      <c r="Y10896" s="334">
        <v>0</v>
      </c>
      <c r="Z10896" s="334">
        <v>0</v>
      </c>
      <c r="AA10896" s="334">
        <v>0</v>
      </c>
      <c r="AB10896" s="334">
        <v>0</v>
      </c>
      <c r="AD10896" s="334">
        <v>0</v>
      </c>
      <c r="AE10896" s="334">
        <f t="shared" si="1707"/>
        <v>0</v>
      </c>
      <c r="AF10896" s="334">
        <f t="shared" si="1708"/>
        <v>0</v>
      </c>
      <c r="AG10896" s="340">
        <f t="shared" si="1709"/>
        <v>0</v>
      </c>
      <c r="AI10896" s="340">
        <f t="shared" si="1710"/>
        <v>0</v>
      </c>
      <c r="AJ10896" s="340">
        <f t="shared" si="1710"/>
        <v>0</v>
      </c>
      <c r="AK10896" s="340">
        <f t="shared" si="1710"/>
        <v>0</v>
      </c>
      <c r="AL10896" s="340">
        <f t="shared" si="1710"/>
        <v>0</v>
      </c>
      <c r="AM10896" s="340">
        <f t="shared" si="1710"/>
        <v>0</v>
      </c>
    </row>
    <row r="10897" spans="1:39" x14ac:dyDescent="0.35">
      <c r="A10897" s="337">
        <v>32810</v>
      </c>
      <c r="B10897" s="338">
        <f t="shared" si="1704"/>
        <v>1989</v>
      </c>
      <c r="C10897" s="338">
        <f t="shared" si="1705"/>
        <v>10</v>
      </c>
      <c r="D10897" s="338">
        <f t="shared" si="1706"/>
        <v>29</v>
      </c>
      <c r="E10897" s="334">
        <v>0</v>
      </c>
      <c r="F10897" s="334">
        <v>0</v>
      </c>
      <c r="G10897" s="334">
        <v>0</v>
      </c>
      <c r="H10897" s="334">
        <v>0</v>
      </c>
      <c r="I10897" s="334">
        <v>0</v>
      </c>
      <c r="J10897" s="334">
        <v>0</v>
      </c>
      <c r="K10897" s="334">
        <v>0</v>
      </c>
      <c r="L10897" s="334">
        <v>0</v>
      </c>
      <c r="M10897" s="334">
        <v>0</v>
      </c>
      <c r="N10897" s="334">
        <v>0</v>
      </c>
      <c r="O10897" s="334">
        <v>0</v>
      </c>
      <c r="P10897" s="334">
        <v>0</v>
      </c>
      <c r="Q10897" s="334">
        <v>0</v>
      </c>
      <c r="R10897" s="334">
        <v>0</v>
      </c>
      <c r="S10897" s="334">
        <v>0</v>
      </c>
      <c r="T10897" s="334">
        <v>0</v>
      </c>
      <c r="U10897" s="334">
        <v>0</v>
      </c>
      <c r="V10897" s="334">
        <v>0</v>
      </c>
      <c r="W10897" s="334">
        <v>0</v>
      </c>
      <c r="X10897" s="334">
        <v>0</v>
      </c>
      <c r="Y10897" s="334">
        <v>0</v>
      </c>
      <c r="Z10897" s="334">
        <v>0</v>
      </c>
      <c r="AA10897" s="334">
        <v>0</v>
      </c>
      <c r="AB10897" s="334">
        <v>0</v>
      </c>
      <c r="AD10897" s="334">
        <v>0</v>
      </c>
      <c r="AE10897" s="334">
        <f t="shared" si="1707"/>
        <v>0</v>
      </c>
      <c r="AF10897" s="334">
        <f t="shared" si="1708"/>
        <v>0</v>
      </c>
      <c r="AG10897" s="340">
        <f t="shared" si="1709"/>
        <v>0</v>
      </c>
      <c r="AI10897" s="340">
        <f t="shared" si="1710"/>
        <v>0</v>
      </c>
      <c r="AJ10897" s="340">
        <f t="shared" si="1710"/>
        <v>0</v>
      </c>
      <c r="AK10897" s="340">
        <f t="shared" si="1710"/>
        <v>0</v>
      </c>
      <c r="AL10897" s="340">
        <f t="shared" si="1710"/>
        <v>0</v>
      </c>
      <c r="AM10897" s="340">
        <f t="shared" si="1710"/>
        <v>0</v>
      </c>
    </row>
    <row r="10898" spans="1:39" x14ac:dyDescent="0.35">
      <c r="A10898" s="337">
        <v>32811</v>
      </c>
      <c r="B10898" s="338">
        <f t="shared" si="1704"/>
        <v>1989</v>
      </c>
      <c r="C10898" s="338">
        <f t="shared" si="1705"/>
        <v>10</v>
      </c>
      <c r="D10898" s="338">
        <f t="shared" si="1706"/>
        <v>30</v>
      </c>
      <c r="E10898" s="334">
        <v>0</v>
      </c>
      <c r="F10898" s="334">
        <v>0</v>
      </c>
      <c r="G10898" s="334">
        <v>0</v>
      </c>
      <c r="H10898" s="334">
        <v>0</v>
      </c>
      <c r="I10898" s="334">
        <v>0</v>
      </c>
      <c r="J10898" s="334">
        <v>0</v>
      </c>
      <c r="K10898" s="334">
        <v>0</v>
      </c>
      <c r="L10898" s="334">
        <v>0</v>
      </c>
      <c r="M10898" s="334">
        <v>0</v>
      </c>
      <c r="N10898" s="334">
        <v>0</v>
      </c>
      <c r="O10898" s="334">
        <v>0</v>
      </c>
      <c r="P10898" s="334">
        <v>0</v>
      </c>
      <c r="Q10898" s="334">
        <v>0</v>
      </c>
      <c r="R10898" s="334">
        <v>0</v>
      </c>
      <c r="S10898" s="334">
        <v>0</v>
      </c>
      <c r="T10898" s="334">
        <v>0.2</v>
      </c>
      <c r="U10898" s="334">
        <v>0.3</v>
      </c>
      <c r="V10898" s="334">
        <v>0.2</v>
      </c>
      <c r="W10898" s="334">
        <v>0.3</v>
      </c>
      <c r="X10898" s="334">
        <v>0.2</v>
      </c>
      <c r="Y10898" s="334">
        <v>0.3</v>
      </c>
      <c r="Z10898" s="334">
        <v>0.2</v>
      </c>
      <c r="AA10898" s="334">
        <v>0.3</v>
      </c>
      <c r="AB10898" s="334">
        <v>0.2</v>
      </c>
      <c r="AD10898" s="334">
        <v>2.2000000000000002</v>
      </c>
      <c r="AE10898" s="334">
        <f t="shared" si="1707"/>
        <v>2.2000000000000002</v>
      </c>
      <c r="AF10898" s="334">
        <f t="shared" si="1708"/>
        <v>2.2000000000000002</v>
      </c>
      <c r="AG10898" s="340">
        <f t="shared" si="1709"/>
        <v>0</v>
      </c>
      <c r="AI10898" s="340">
        <f t="shared" si="1710"/>
        <v>0</v>
      </c>
      <c r="AJ10898" s="340">
        <f t="shared" si="1710"/>
        <v>0</v>
      </c>
      <c r="AK10898" s="340">
        <f t="shared" si="1710"/>
        <v>0</v>
      </c>
      <c r="AL10898" s="340">
        <f t="shared" si="1710"/>
        <v>0</v>
      </c>
      <c r="AM10898" s="340">
        <f t="shared" si="1710"/>
        <v>0</v>
      </c>
    </row>
    <row r="10899" spans="1:39" x14ac:dyDescent="0.35">
      <c r="A10899" s="337">
        <v>32812</v>
      </c>
      <c r="B10899" s="338">
        <f t="shared" si="1704"/>
        <v>1989</v>
      </c>
      <c r="C10899" s="338">
        <f t="shared" si="1705"/>
        <v>10</v>
      </c>
      <c r="D10899" s="338">
        <f t="shared" si="1706"/>
        <v>31</v>
      </c>
      <c r="E10899" s="334">
        <v>0</v>
      </c>
      <c r="F10899" s="334">
        <v>0</v>
      </c>
      <c r="G10899" s="334">
        <v>0</v>
      </c>
      <c r="H10899" s="334">
        <v>0</v>
      </c>
      <c r="I10899" s="334">
        <v>0</v>
      </c>
      <c r="J10899" s="334">
        <v>0</v>
      </c>
      <c r="K10899" s="334">
        <v>0</v>
      </c>
      <c r="L10899" s="334">
        <v>0</v>
      </c>
      <c r="M10899" s="334">
        <v>0</v>
      </c>
      <c r="N10899" s="334">
        <v>0</v>
      </c>
      <c r="O10899" s="334">
        <v>0</v>
      </c>
      <c r="P10899" s="334">
        <v>0</v>
      </c>
      <c r="Q10899" s="334">
        <v>0</v>
      </c>
      <c r="R10899" s="334">
        <v>0</v>
      </c>
      <c r="S10899" s="334">
        <v>0</v>
      </c>
      <c r="T10899" s="334">
        <v>0</v>
      </c>
      <c r="U10899" s="334">
        <v>0</v>
      </c>
      <c r="V10899" s="334">
        <v>0</v>
      </c>
      <c r="W10899" s="334">
        <v>0</v>
      </c>
      <c r="X10899" s="334">
        <v>0</v>
      </c>
      <c r="Y10899" s="334">
        <v>0</v>
      </c>
      <c r="Z10899" s="334">
        <v>0</v>
      </c>
      <c r="AA10899" s="334">
        <v>0</v>
      </c>
      <c r="AB10899" s="334">
        <v>0</v>
      </c>
      <c r="AD10899" s="334">
        <v>0</v>
      </c>
      <c r="AE10899" s="334">
        <f t="shared" si="1707"/>
        <v>0</v>
      </c>
      <c r="AF10899" s="334">
        <f t="shared" si="1708"/>
        <v>0</v>
      </c>
      <c r="AG10899" s="340">
        <f t="shared" si="1709"/>
        <v>0</v>
      </c>
      <c r="AI10899" s="340">
        <f t="shared" si="1710"/>
        <v>0</v>
      </c>
      <c r="AJ10899" s="340">
        <f t="shared" si="1710"/>
        <v>0</v>
      </c>
      <c r="AK10899" s="340">
        <f t="shared" si="1710"/>
        <v>0</v>
      </c>
      <c r="AL10899" s="340">
        <f t="shared" si="1710"/>
        <v>0</v>
      </c>
      <c r="AM10899" s="340">
        <f t="shared" si="1710"/>
        <v>0</v>
      </c>
    </row>
    <row r="10900" spans="1:39" x14ac:dyDescent="0.35">
      <c r="A10900" s="337">
        <v>32813</v>
      </c>
      <c r="B10900" s="338">
        <f t="shared" si="1704"/>
        <v>1989</v>
      </c>
      <c r="C10900" s="338">
        <f t="shared" si="1705"/>
        <v>11</v>
      </c>
      <c r="D10900" s="338">
        <f t="shared" si="1706"/>
        <v>1</v>
      </c>
      <c r="E10900" s="334">
        <v>0</v>
      </c>
      <c r="F10900" s="334">
        <v>0</v>
      </c>
      <c r="G10900" s="334">
        <v>0</v>
      </c>
      <c r="H10900" s="334">
        <v>0</v>
      </c>
      <c r="I10900" s="334">
        <v>0</v>
      </c>
      <c r="J10900" s="334">
        <v>0</v>
      </c>
      <c r="K10900" s="334">
        <v>0</v>
      </c>
      <c r="L10900" s="334">
        <v>0</v>
      </c>
      <c r="M10900" s="334">
        <v>0</v>
      </c>
      <c r="N10900" s="334">
        <v>0</v>
      </c>
      <c r="O10900" s="334">
        <v>0</v>
      </c>
      <c r="P10900" s="334">
        <v>0</v>
      </c>
      <c r="Q10900" s="334">
        <v>0</v>
      </c>
      <c r="R10900" s="334">
        <v>0</v>
      </c>
      <c r="S10900" s="334">
        <v>0</v>
      </c>
      <c r="T10900" s="334">
        <v>0</v>
      </c>
      <c r="U10900" s="334">
        <v>0</v>
      </c>
      <c r="V10900" s="334">
        <v>0</v>
      </c>
      <c r="W10900" s="334">
        <v>0</v>
      </c>
      <c r="X10900" s="334">
        <v>0</v>
      </c>
      <c r="Y10900" s="334">
        <v>0</v>
      </c>
      <c r="Z10900" s="334">
        <v>0</v>
      </c>
      <c r="AA10900" s="334">
        <v>0</v>
      </c>
      <c r="AB10900" s="334">
        <v>0</v>
      </c>
      <c r="AD10900" s="334">
        <v>0</v>
      </c>
      <c r="AE10900" s="334">
        <f t="shared" si="1707"/>
        <v>0</v>
      </c>
      <c r="AF10900" s="334">
        <f t="shared" si="1708"/>
        <v>0</v>
      </c>
      <c r="AG10900" s="340">
        <f t="shared" si="1709"/>
        <v>0</v>
      </c>
      <c r="AI10900" s="340">
        <f t="shared" ref="AI10900:AM10915" si="1711">IF($C10900=AI$1,$AF10900,0)</f>
        <v>0</v>
      </c>
      <c r="AJ10900" s="340">
        <f t="shared" si="1711"/>
        <v>0</v>
      </c>
      <c r="AK10900" s="340">
        <f t="shared" si="1711"/>
        <v>0</v>
      </c>
      <c r="AL10900" s="340">
        <f t="shared" si="1711"/>
        <v>0</v>
      </c>
      <c r="AM10900" s="340">
        <f t="shared" si="1711"/>
        <v>0</v>
      </c>
    </row>
    <row r="10901" spans="1:39" x14ac:dyDescent="0.35">
      <c r="A10901" s="337">
        <v>32814</v>
      </c>
      <c r="B10901" s="338">
        <f t="shared" si="1704"/>
        <v>1989</v>
      </c>
      <c r="C10901" s="338">
        <f t="shared" si="1705"/>
        <v>11</v>
      </c>
      <c r="D10901" s="338">
        <f t="shared" si="1706"/>
        <v>2</v>
      </c>
      <c r="E10901" s="334">
        <v>0</v>
      </c>
      <c r="F10901" s="334">
        <v>0</v>
      </c>
      <c r="G10901" s="334">
        <v>0</v>
      </c>
      <c r="H10901" s="334">
        <v>0</v>
      </c>
      <c r="I10901" s="334">
        <v>0</v>
      </c>
      <c r="J10901" s="334">
        <v>0</v>
      </c>
      <c r="K10901" s="334">
        <v>0</v>
      </c>
      <c r="L10901" s="334">
        <v>0</v>
      </c>
      <c r="M10901" s="334">
        <v>0</v>
      </c>
      <c r="N10901" s="334">
        <v>0</v>
      </c>
      <c r="O10901" s="334">
        <v>0</v>
      </c>
      <c r="P10901" s="334">
        <v>0</v>
      </c>
      <c r="Q10901" s="334">
        <v>0</v>
      </c>
      <c r="R10901" s="334">
        <v>0</v>
      </c>
      <c r="S10901" s="334">
        <v>0</v>
      </c>
      <c r="T10901" s="334">
        <v>0</v>
      </c>
      <c r="U10901" s="334">
        <v>0</v>
      </c>
      <c r="V10901" s="334">
        <v>0</v>
      </c>
      <c r="W10901" s="334">
        <v>0</v>
      </c>
      <c r="X10901" s="334">
        <v>0</v>
      </c>
      <c r="Y10901" s="334">
        <v>0</v>
      </c>
      <c r="Z10901" s="334">
        <v>0</v>
      </c>
      <c r="AA10901" s="334">
        <v>0</v>
      </c>
      <c r="AB10901" s="334">
        <v>0</v>
      </c>
      <c r="AD10901" s="334">
        <v>0</v>
      </c>
      <c r="AE10901" s="334">
        <f t="shared" si="1707"/>
        <v>0</v>
      </c>
      <c r="AF10901" s="334">
        <f t="shared" si="1708"/>
        <v>0</v>
      </c>
      <c r="AG10901" s="340">
        <f t="shared" si="1709"/>
        <v>0</v>
      </c>
      <c r="AI10901" s="340">
        <f t="shared" si="1711"/>
        <v>0</v>
      </c>
      <c r="AJ10901" s="340">
        <f t="shared" si="1711"/>
        <v>0</v>
      </c>
      <c r="AK10901" s="340">
        <f t="shared" si="1711"/>
        <v>0</v>
      </c>
      <c r="AL10901" s="340">
        <f t="shared" si="1711"/>
        <v>0</v>
      </c>
      <c r="AM10901" s="340">
        <f t="shared" si="1711"/>
        <v>0</v>
      </c>
    </row>
    <row r="10902" spans="1:39" x14ac:dyDescent="0.35">
      <c r="A10902" s="337">
        <v>32815</v>
      </c>
      <c r="B10902" s="338">
        <f t="shared" si="1704"/>
        <v>1989</v>
      </c>
      <c r="C10902" s="338">
        <f t="shared" si="1705"/>
        <v>11</v>
      </c>
      <c r="D10902" s="338">
        <f t="shared" si="1706"/>
        <v>3</v>
      </c>
      <c r="E10902" s="334">
        <v>0</v>
      </c>
      <c r="F10902" s="334">
        <v>0</v>
      </c>
      <c r="G10902" s="334">
        <v>0</v>
      </c>
      <c r="H10902" s="334">
        <v>0</v>
      </c>
      <c r="I10902" s="334">
        <v>0</v>
      </c>
      <c r="J10902" s="334">
        <v>0</v>
      </c>
      <c r="K10902" s="334">
        <v>0</v>
      </c>
      <c r="L10902" s="334">
        <v>0</v>
      </c>
      <c r="M10902" s="334">
        <v>0</v>
      </c>
      <c r="N10902" s="334">
        <v>0</v>
      </c>
      <c r="O10902" s="334">
        <v>0</v>
      </c>
      <c r="P10902" s="334">
        <v>0</v>
      </c>
      <c r="Q10902" s="334">
        <v>0</v>
      </c>
      <c r="R10902" s="334">
        <v>0</v>
      </c>
      <c r="S10902" s="334">
        <v>0</v>
      </c>
      <c r="T10902" s="334">
        <v>0</v>
      </c>
      <c r="U10902" s="334">
        <v>0</v>
      </c>
      <c r="V10902" s="334">
        <v>0</v>
      </c>
      <c r="W10902" s="334">
        <v>0</v>
      </c>
      <c r="X10902" s="334">
        <v>0</v>
      </c>
      <c r="Y10902" s="334">
        <v>0</v>
      </c>
      <c r="Z10902" s="334">
        <v>0</v>
      </c>
      <c r="AA10902" s="334">
        <v>0</v>
      </c>
      <c r="AB10902" s="334">
        <v>0</v>
      </c>
      <c r="AD10902" s="334">
        <v>0</v>
      </c>
      <c r="AE10902" s="334">
        <f t="shared" si="1707"/>
        <v>0</v>
      </c>
      <c r="AF10902" s="334">
        <f t="shared" si="1708"/>
        <v>0</v>
      </c>
      <c r="AG10902" s="340">
        <f t="shared" si="1709"/>
        <v>0</v>
      </c>
      <c r="AI10902" s="340">
        <f t="shared" si="1711"/>
        <v>0</v>
      </c>
      <c r="AJ10902" s="340">
        <f t="shared" si="1711"/>
        <v>0</v>
      </c>
      <c r="AK10902" s="340">
        <f t="shared" si="1711"/>
        <v>0</v>
      </c>
      <c r="AL10902" s="340">
        <f t="shared" si="1711"/>
        <v>0</v>
      </c>
      <c r="AM10902" s="340">
        <f t="shared" si="1711"/>
        <v>0</v>
      </c>
    </row>
    <row r="10903" spans="1:39" x14ac:dyDescent="0.35">
      <c r="A10903" s="337">
        <v>32816</v>
      </c>
      <c r="B10903" s="338">
        <f t="shared" si="1704"/>
        <v>1989</v>
      </c>
      <c r="C10903" s="338">
        <f t="shared" si="1705"/>
        <v>11</v>
      </c>
      <c r="D10903" s="338">
        <f t="shared" si="1706"/>
        <v>4</v>
      </c>
      <c r="E10903" s="334">
        <v>0</v>
      </c>
      <c r="F10903" s="334">
        <v>0</v>
      </c>
      <c r="G10903" s="334">
        <v>0.5</v>
      </c>
      <c r="H10903" s="334">
        <v>0</v>
      </c>
      <c r="I10903" s="334">
        <v>0</v>
      </c>
      <c r="J10903" s="334">
        <v>0</v>
      </c>
      <c r="K10903" s="334">
        <v>0.6</v>
      </c>
      <c r="L10903" s="334">
        <v>0.5</v>
      </c>
      <c r="M10903" s="334">
        <v>0.6</v>
      </c>
      <c r="N10903" s="334">
        <v>0</v>
      </c>
      <c r="O10903" s="334">
        <v>0</v>
      </c>
      <c r="P10903" s="334">
        <v>0</v>
      </c>
      <c r="Q10903" s="334">
        <v>0</v>
      </c>
      <c r="R10903" s="334">
        <v>0</v>
      </c>
      <c r="S10903" s="334">
        <v>0.5</v>
      </c>
      <c r="T10903" s="334">
        <v>0</v>
      </c>
      <c r="U10903" s="334">
        <v>0</v>
      </c>
      <c r="V10903" s="334">
        <v>0</v>
      </c>
      <c r="W10903" s="334">
        <v>0</v>
      </c>
      <c r="X10903" s="334">
        <v>0</v>
      </c>
      <c r="Y10903" s="334">
        <v>0</v>
      </c>
      <c r="Z10903" s="334">
        <v>0.6</v>
      </c>
      <c r="AA10903" s="334">
        <v>0.5</v>
      </c>
      <c r="AB10903" s="334">
        <v>0</v>
      </c>
      <c r="AD10903" s="334">
        <v>3.8</v>
      </c>
      <c r="AE10903" s="334">
        <f t="shared" si="1707"/>
        <v>3.8</v>
      </c>
      <c r="AF10903" s="334">
        <f t="shared" si="1708"/>
        <v>3.8000000000000003</v>
      </c>
      <c r="AG10903" s="340">
        <f t="shared" si="1709"/>
        <v>4.4408920985006262E-16</v>
      </c>
      <c r="AI10903" s="340">
        <f t="shared" si="1711"/>
        <v>0</v>
      </c>
      <c r="AJ10903" s="340">
        <f t="shared" si="1711"/>
        <v>0</v>
      </c>
      <c r="AK10903" s="340">
        <f t="shared" si="1711"/>
        <v>0</v>
      </c>
      <c r="AL10903" s="340">
        <f t="shared" si="1711"/>
        <v>0</v>
      </c>
      <c r="AM10903" s="340">
        <f t="shared" si="1711"/>
        <v>0</v>
      </c>
    </row>
    <row r="10904" spans="1:39" x14ac:dyDescent="0.35">
      <c r="A10904" s="337">
        <v>32817</v>
      </c>
      <c r="B10904" s="338">
        <f t="shared" si="1704"/>
        <v>1989</v>
      </c>
      <c r="C10904" s="338">
        <f t="shared" si="1705"/>
        <v>11</v>
      </c>
      <c r="D10904" s="338">
        <f t="shared" si="1706"/>
        <v>5</v>
      </c>
      <c r="E10904" s="334">
        <v>0</v>
      </c>
      <c r="F10904" s="334">
        <v>0</v>
      </c>
      <c r="G10904" s="334">
        <v>0</v>
      </c>
      <c r="H10904" s="334">
        <v>0</v>
      </c>
      <c r="I10904" s="334">
        <v>0</v>
      </c>
      <c r="J10904" s="334">
        <v>0</v>
      </c>
      <c r="K10904" s="334">
        <v>0</v>
      </c>
      <c r="L10904" s="334">
        <v>0</v>
      </c>
      <c r="M10904" s="334">
        <v>0</v>
      </c>
      <c r="N10904" s="334">
        <v>0</v>
      </c>
      <c r="O10904" s="334">
        <v>0</v>
      </c>
      <c r="P10904" s="334">
        <v>0</v>
      </c>
      <c r="Q10904" s="334">
        <v>0</v>
      </c>
      <c r="R10904" s="334">
        <v>0</v>
      </c>
      <c r="S10904" s="334">
        <v>0</v>
      </c>
      <c r="T10904" s="334">
        <v>0</v>
      </c>
      <c r="U10904" s="334">
        <v>0</v>
      </c>
      <c r="V10904" s="334">
        <v>0</v>
      </c>
      <c r="W10904" s="334">
        <v>0</v>
      </c>
      <c r="X10904" s="334">
        <v>0</v>
      </c>
      <c r="Y10904" s="334">
        <v>0</v>
      </c>
      <c r="Z10904" s="334">
        <v>0</v>
      </c>
      <c r="AA10904" s="334">
        <v>0</v>
      </c>
      <c r="AB10904" s="334">
        <v>0</v>
      </c>
      <c r="AD10904" s="334">
        <v>0</v>
      </c>
      <c r="AE10904" s="334">
        <f t="shared" si="1707"/>
        <v>0</v>
      </c>
      <c r="AF10904" s="334">
        <f t="shared" si="1708"/>
        <v>0</v>
      </c>
      <c r="AG10904" s="340">
        <f t="shared" si="1709"/>
        <v>0</v>
      </c>
      <c r="AI10904" s="340">
        <f t="shared" si="1711"/>
        <v>0</v>
      </c>
      <c r="AJ10904" s="340">
        <f t="shared" si="1711"/>
        <v>0</v>
      </c>
      <c r="AK10904" s="340">
        <f t="shared" si="1711"/>
        <v>0</v>
      </c>
      <c r="AL10904" s="340">
        <f t="shared" si="1711"/>
        <v>0</v>
      </c>
      <c r="AM10904" s="340">
        <f t="shared" si="1711"/>
        <v>0</v>
      </c>
    </row>
    <row r="10905" spans="1:39" x14ac:dyDescent="0.35">
      <c r="A10905" s="337">
        <v>32818</v>
      </c>
      <c r="B10905" s="338">
        <f t="shared" si="1704"/>
        <v>1989</v>
      </c>
      <c r="C10905" s="338">
        <f t="shared" si="1705"/>
        <v>11</v>
      </c>
      <c r="D10905" s="338">
        <f t="shared" si="1706"/>
        <v>6</v>
      </c>
      <c r="E10905" s="334">
        <v>0</v>
      </c>
      <c r="F10905" s="334">
        <v>0</v>
      </c>
      <c r="G10905" s="334">
        <v>0</v>
      </c>
      <c r="H10905" s="334">
        <v>0</v>
      </c>
      <c r="I10905" s="334">
        <v>0</v>
      </c>
      <c r="J10905" s="334">
        <v>0</v>
      </c>
      <c r="K10905" s="334">
        <v>0</v>
      </c>
      <c r="L10905" s="334">
        <v>0</v>
      </c>
      <c r="M10905" s="334">
        <v>0</v>
      </c>
      <c r="N10905" s="334">
        <v>0</v>
      </c>
      <c r="O10905" s="334">
        <v>0</v>
      </c>
      <c r="P10905" s="334">
        <v>0</v>
      </c>
      <c r="Q10905" s="334">
        <v>0</v>
      </c>
      <c r="R10905" s="334">
        <v>0</v>
      </c>
      <c r="S10905" s="334">
        <v>0</v>
      </c>
      <c r="T10905" s="334">
        <v>0</v>
      </c>
      <c r="U10905" s="334">
        <v>0</v>
      </c>
      <c r="V10905" s="334">
        <v>0</v>
      </c>
      <c r="W10905" s="334">
        <v>0</v>
      </c>
      <c r="X10905" s="334">
        <v>0</v>
      </c>
      <c r="Y10905" s="334">
        <v>0</v>
      </c>
      <c r="Z10905" s="334">
        <v>0</v>
      </c>
      <c r="AA10905" s="334">
        <v>0</v>
      </c>
      <c r="AB10905" s="334">
        <v>0</v>
      </c>
      <c r="AD10905" s="334">
        <v>0</v>
      </c>
      <c r="AE10905" s="334">
        <f t="shared" si="1707"/>
        <v>0</v>
      </c>
      <c r="AF10905" s="334">
        <f t="shared" si="1708"/>
        <v>0</v>
      </c>
      <c r="AG10905" s="340">
        <f t="shared" si="1709"/>
        <v>0</v>
      </c>
      <c r="AI10905" s="340">
        <f t="shared" si="1711"/>
        <v>0</v>
      </c>
      <c r="AJ10905" s="340">
        <f t="shared" si="1711"/>
        <v>0</v>
      </c>
      <c r="AK10905" s="340">
        <f t="shared" si="1711"/>
        <v>0</v>
      </c>
      <c r="AL10905" s="340">
        <f t="shared" si="1711"/>
        <v>0</v>
      </c>
      <c r="AM10905" s="340">
        <f t="shared" si="1711"/>
        <v>0</v>
      </c>
    </row>
    <row r="10906" spans="1:39" x14ac:dyDescent="0.35">
      <c r="A10906" s="337">
        <v>32819</v>
      </c>
      <c r="B10906" s="338">
        <f t="shared" si="1704"/>
        <v>1989</v>
      </c>
      <c r="C10906" s="338">
        <f t="shared" si="1705"/>
        <v>11</v>
      </c>
      <c r="D10906" s="338">
        <f t="shared" si="1706"/>
        <v>7</v>
      </c>
      <c r="E10906" s="334">
        <v>0</v>
      </c>
      <c r="F10906" s="334">
        <v>0</v>
      </c>
      <c r="G10906" s="334">
        <v>0</v>
      </c>
      <c r="H10906" s="334">
        <v>0</v>
      </c>
      <c r="I10906" s="334">
        <v>0</v>
      </c>
      <c r="J10906" s="334">
        <v>0.1</v>
      </c>
      <c r="K10906" s="334">
        <v>0.1</v>
      </c>
      <c r="L10906" s="334">
        <v>0</v>
      </c>
      <c r="M10906" s="334">
        <v>0</v>
      </c>
      <c r="N10906" s="334">
        <v>0</v>
      </c>
      <c r="O10906" s="334">
        <v>0</v>
      </c>
      <c r="P10906" s="334">
        <v>0</v>
      </c>
      <c r="Q10906" s="334">
        <v>0</v>
      </c>
      <c r="R10906" s="334">
        <v>0</v>
      </c>
      <c r="S10906" s="334">
        <v>0</v>
      </c>
      <c r="T10906" s="334">
        <v>0</v>
      </c>
      <c r="U10906" s="334">
        <v>0</v>
      </c>
      <c r="V10906" s="334">
        <v>0</v>
      </c>
      <c r="W10906" s="334">
        <v>0</v>
      </c>
      <c r="X10906" s="334">
        <v>0</v>
      </c>
      <c r="Y10906" s="334">
        <v>0</v>
      </c>
      <c r="Z10906" s="334">
        <v>0</v>
      </c>
      <c r="AA10906" s="334">
        <v>0</v>
      </c>
      <c r="AB10906" s="334">
        <v>0</v>
      </c>
      <c r="AD10906" s="334">
        <v>0.2</v>
      </c>
      <c r="AE10906" s="334">
        <f t="shared" si="1707"/>
        <v>0.2</v>
      </c>
      <c r="AF10906" s="334">
        <f t="shared" si="1708"/>
        <v>0.2</v>
      </c>
      <c r="AG10906" s="340">
        <f t="shared" si="1709"/>
        <v>0</v>
      </c>
      <c r="AI10906" s="340">
        <f t="shared" si="1711"/>
        <v>0</v>
      </c>
      <c r="AJ10906" s="340">
        <f t="shared" si="1711"/>
        <v>0</v>
      </c>
      <c r="AK10906" s="340">
        <f t="shared" si="1711"/>
        <v>0</v>
      </c>
      <c r="AL10906" s="340">
        <f t="shared" si="1711"/>
        <v>0</v>
      </c>
      <c r="AM10906" s="340">
        <f t="shared" si="1711"/>
        <v>0</v>
      </c>
    </row>
    <row r="10907" spans="1:39" x14ac:dyDescent="0.35">
      <c r="A10907" s="337">
        <v>32820</v>
      </c>
      <c r="B10907" s="338">
        <f t="shared" si="1704"/>
        <v>1989</v>
      </c>
      <c r="C10907" s="338">
        <f t="shared" si="1705"/>
        <v>11</v>
      </c>
      <c r="D10907" s="338">
        <f t="shared" si="1706"/>
        <v>8</v>
      </c>
      <c r="E10907" s="334">
        <v>0</v>
      </c>
      <c r="F10907" s="334">
        <v>0</v>
      </c>
      <c r="G10907" s="334">
        <v>0</v>
      </c>
      <c r="H10907" s="334">
        <v>0</v>
      </c>
      <c r="I10907" s="334">
        <v>0</v>
      </c>
      <c r="J10907" s="334">
        <v>0</v>
      </c>
      <c r="K10907" s="334">
        <v>0</v>
      </c>
      <c r="L10907" s="334">
        <v>0</v>
      </c>
      <c r="M10907" s="334">
        <v>0</v>
      </c>
      <c r="N10907" s="334">
        <v>0</v>
      </c>
      <c r="O10907" s="334">
        <v>0</v>
      </c>
      <c r="P10907" s="334">
        <v>0</v>
      </c>
      <c r="Q10907" s="334">
        <v>0</v>
      </c>
      <c r="R10907" s="334">
        <v>0</v>
      </c>
      <c r="S10907" s="334">
        <v>0</v>
      </c>
      <c r="T10907" s="334">
        <v>0</v>
      </c>
      <c r="U10907" s="334">
        <v>0</v>
      </c>
      <c r="V10907" s="334">
        <v>0</v>
      </c>
      <c r="W10907" s="334">
        <v>0</v>
      </c>
      <c r="X10907" s="334">
        <v>0</v>
      </c>
      <c r="Y10907" s="334">
        <v>0</v>
      </c>
      <c r="Z10907" s="334">
        <v>0</v>
      </c>
      <c r="AA10907" s="334">
        <v>0</v>
      </c>
      <c r="AB10907" s="334">
        <v>0</v>
      </c>
      <c r="AD10907" s="334">
        <v>0</v>
      </c>
      <c r="AE10907" s="334">
        <f t="shared" si="1707"/>
        <v>0</v>
      </c>
      <c r="AF10907" s="334">
        <f t="shared" si="1708"/>
        <v>0</v>
      </c>
      <c r="AG10907" s="340">
        <f t="shared" si="1709"/>
        <v>0</v>
      </c>
      <c r="AI10907" s="340">
        <f t="shared" si="1711"/>
        <v>0</v>
      </c>
      <c r="AJ10907" s="340">
        <f t="shared" si="1711"/>
        <v>0</v>
      </c>
      <c r="AK10907" s="340">
        <f t="shared" si="1711"/>
        <v>0</v>
      </c>
      <c r="AL10907" s="340">
        <f t="shared" si="1711"/>
        <v>0</v>
      </c>
      <c r="AM10907" s="340">
        <f t="shared" si="1711"/>
        <v>0</v>
      </c>
    </row>
    <row r="10908" spans="1:39" x14ac:dyDescent="0.35">
      <c r="A10908" s="337">
        <v>32821</v>
      </c>
      <c r="B10908" s="338">
        <f t="shared" si="1704"/>
        <v>1989</v>
      </c>
      <c r="C10908" s="338">
        <f t="shared" si="1705"/>
        <v>11</v>
      </c>
      <c r="D10908" s="338">
        <f t="shared" si="1706"/>
        <v>9</v>
      </c>
      <c r="E10908" s="334">
        <v>0</v>
      </c>
      <c r="F10908" s="334">
        <v>0</v>
      </c>
      <c r="G10908" s="334">
        <v>0</v>
      </c>
      <c r="H10908" s="334">
        <v>0</v>
      </c>
      <c r="I10908" s="334">
        <v>0</v>
      </c>
      <c r="J10908" s="334">
        <v>0</v>
      </c>
      <c r="K10908" s="334">
        <v>0</v>
      </c>
      <c r="L10908" s="334">
        <v>0</v>
      </c>
      <c r="M10908" s="334">
        <v>0</v>
      </c>
      <c r="N10908" s="334">
        <v>0</v>
      </c>
      <c r="O10908" s="334">
        <v>0</v>
      </c>
      <c r="P10908" s="334">
        <v>0</v>
      </c>
      <c r="Q10908" s="334">
        <v>0</v>
      </c>
      <c r="R10908" s="334">
        <v>0</v>
      </c>
      <c r="S10908" s="334">
        <v>0</v>
      </c>
      <c r="T10908" s="334">
        <v>0</v>
      </c>
      <c r="U10908" s="334">
        <v>0</v>
      </c>
      <c r="V10908" s="334">
        <v>0</v>
      </c>
      <c r="W10908" s="334">
        <v>0</v>
      </c>
      <c r="X10908" s="334">
        <v>0</v>
      </c>
      <c r="Y10908" s="334">
        <v>0</v>
      </c>
      <c r="Z10908" s="334">
        <v>0</v>
      </c>
      <c r="AA10908" s="334">
        <v>0</v>
      </c>
      <c r="AB10908" s="334">
        <v>0</v>
      </c>
      <c r="AD10908" s="334">
        <v>0</v>
      </c>
      <c r="AE10908" s="334">
        <f t="shared" si="1707"/>
        <v>0</v>
      </c>
      <c r="AF10908" s="334">
        <f t="shared" si="1708"/>
        <v>0</v>
      </c>
      <c r="AG10908" s="340">
        <f t="shared" si="1709"/>
        <v>0</v>
      </c>
      <c r="AI10908" s="340">
        <f t="shared" si="1711"/>
        <v>0</v>
      </c>
      <c r="AJ10908" s="340">
        <f t="shared" si="1711"/>
        <v>0</v>
      </c>
      <c r="AK10908" s="340">
        <f t="shared" si="1711"/>
        <v>0</v>
      </c>
      <c r="AL10908" s="340">
        <f t="shared" si="1711"/>
        <v>0</v>
      </c>
      <c r="AM10908" s="340">
        <f t="shared" si="1711"/>
        <v>0</v>
      </c>
    </row>
    <row r="10909" spans="1:39" x14ac:dyDescent="0.35">
      <c r="A10909" s="337">
        <v>32822</v>
      </c>
      <c r="B10909" s="338">
        <f t="shared" si="1704"/>
        <v>1989</v>
      </c>
      <c r="C10909" s="338">
        <f t="shared" si="1705"/>
        <v>11</v>
      </c>
      <c r="D10909" s="338">
        <f t="shared" si="1706"/>
        <v>10</v>
      </c>
      <c r="E10909" s="334">
        <v>0</v>
      </c>
      <c r="F10909" s="334">
        <v>0</v>
      </c>
      <c r="G10909" s="334">
        <v>0</v>
      </c>
      <c r="H10909" s="334">
        <v>0</v>
      </c>
      <c r="I10909" s="334">
        <v>0</v>
      </c>
      <c r="J10909" s="334">
        <v>0</v>
      </c>
      <c r="K10909" s="334">
        <v>0</v>
      </c>
      <c r="L10909" s="334">
        <v>0</v>
      </c>
      <c r="M10909" s="334">
        <v>0</v>
      </c>
      <c r="N10909" s="334">
        <v>0</v>
      </c>
      <c r="O10909" s="334">
        <v>0</v>
      </c>
      <c r="P10909" s="334">
        <v>0.4</v>
      </c>
      <c r="Q10909" s="334">
        <v>0.4</v>
      </c>
      <c r="R10909" s="334">
        <v>0.4</v>
      </c>
      <c r="S10909" s="334">
        <v>0.3</v>
      </c>
      <c r="T10909" s="334">
        <v>0.4</v>
      </c>
      <c r="U10909" s="334">
        <v>0.4</v>
      </c>
      <c r="V10909" s="334">
        <v>0.4</v>
      </c>
      <c r="W10909" s="334">
        <v>0.4</v>
      </c>
      <c r="X10909" s="334">
        <v>0.4</v>
      </c>
      <c r="Y10909" s="334">
        <v>0.3</v>
      </c>
      <c r="Z10909" s="334">
        <v>0.4</v>
      </c>
      <c r="AA10909" s="334">
        <v>0.4</v>
      </c>
      <c r="AB10909" s="334">
        <v>0.4</v>
      </c>
      <c r="AD10909" s="334">
        <v>5</v>
      </c>
      <c r="AE10909" s="334">
        <f t="shared" si="1707"/>
        <v>5</v>
      </c>
      <c r="AF10909" s="334">
        <f t="shared" si="1708"/>
        <v>5.0000000000000009</v>
      </c>
      <c r="AG10909" s="340">
        <f t="shared" si="1709"/>
        <v>8.8817841970012523E-16</v>
      </c>
      <c r="AI10909" s="340">
        <f t="shared" si="1711"/>
        <v>0</v>
      </c>
      <c r="AJ10909" s="340">
        <f t="shared" si="1711"/>
        <v>0</v>
      </c>
      <c r="AK10909" s="340">
        <f t="shared" si="1711"/>
        <v>0</v>
      </c>
      <c r="AL10909" s="340">
        <f t="shared" si="1711"/>
        <v>0</v>
      </c>
      <c r="AM10909" s="340">
        <f t="shared" si="1711"/>
        <v>0</v>
      </c>
    </row>
    <row r="10910" spans="1:39" x14ac:dyDescent="0.35">
      <c r="A10910" s="337">
        <v>32823</v>
      </c>
      <c r="B10910" s="338">
        <f t="shared" si="1704"/>
        <v>1989</v>
      </c>
      <c r="C10910" s="338">
        <f t="shared" si="1705"/>
        <v>11</v>
      </c>
      <c r="D10910" s="338">
        <f t="shared" si="1706"/>
        <v>11</v>
      </c>
      <c r="E10910" s="334">
        <v>0.3</v>
      </c>
      <c r="F10910" s="334">
        <v>0.3</v>
      </c>
      <c r="G10910" s="334">
        <v>0.3</v>
      </c>
      <c r="H10910" s="334">
        <v>0.3</v>
      </c>
      <c r="I10910" s="334">
        <v>0.3</v>
      </c>
      <c r="J10910" s="334">
        <v>0.3</v>
      </c>
      <c r="K10910" s="334">
        <v>0.3</v>
      </c>
      <c r="L10910" s="334">
        <v>0.3</v>
      </c>
      <c r="M10910" s="334">
        <v>0.3</v>
      </c>
      <c r="N10910" s="334">
        <v>0</v>
      </c>
      <c r="O10910" s="334">
        <v>0</v>
      </c>
      <c r="P10910" s="334">
        <v>0</v>
      </c>
      <c r="Q10910" s="334">
        <v>0</v>
      </c>
      <c r="R10910" s="334">
        <v>0</v>
      </c>
      <c r="S10910" s="334">
        <v>0</v>
      </c>
      <c r="T10910" s="334">
        <v>0</v>
      </c>
      <c r="U10910" s="334">
        <v>0</v>
      </c>
      <c r="V10910" s="334">
        <v>0</v>
      </c>
      <c r="W10910" s="334">
        <v>0</v>
      </c>
      <c r="X10910" s="334">
        <v>0</v>
      </c>
      <c r="Y10910" s="334">
        <v>0</v>
      </c>
      <c r="Z10910" s="334">
        <v>0.3</v>
      </c>
      <c r="AA10910" s="334">
        <v>0.3</v>
      </c>
      <c r="AB10910" s="334">
        <v>0.3</v>
      </c>
      <c r="AD10910" s="334">
        <v>3.6</v>
      </c>
      <c r="AE10910" s="334">
        <f t="shared" si="1707"/>
        <v>3.6</v>
      </c>
      <c r="AF10910" s="334">
        <f t="shared" si="1708"/>
        <v>3.5999999999999992</v>
      </c>
      <c r="AG10910" s="340">
        <f t="shared" si="1709"/>
        <v>8.8817841970012523E-16</v>
      </c>
      <c r="AI10910" s="340">
        <f t="shared" si="1711"/>
        <v>0</v>
      </c>
      <c r="AJ10910" s="340">
        <f t="shared" si="1711"/>
        <v>0</v>
      </c>
      <c r="AK10910" s="340">
        <f t="shared" si="1711"/>
        <v>0</v>
      </c>
      <c r="AL10910" s="340">
        <f t="shared" si="1711"/>
        <v>0</v>
      </c>
      <c r="AM10910" s="340">
        <f t="shared" si="1711"/>
        <v>0</v>
      </c>
    </row>
    <row r="10911" spans="1:39" x14ac:dyDescent="0.35">
      <c r="A10911" s="337">
        <v>32824</v>
      </c>
      <c r="B10911" s="338">
        <f t="shared" si="1704"/>
        <v>1989</v>
      </c>
      <c r="C10911" s="338">
        <f t="shared" si="1705"/>
        <v>11</v>
      </c>
      <c r="D10911" s="338">
        <f t="shared" si="1706"/>
        <v>12</v>
      </c>
      <c r="E10911" s="334">
        <v>0.2</v>
      </c>
      <c r="F10911" s="334">
        <v>0.2</v>
      </c>
      <c r="G10911" s="334">
        <v>0.2</v>
      </c>
      <c r="H10911" s="334">
        <v>0.2</v>
      </c>
      <c r="I10911" s="334">
        <v>0.2</v>
      </c>
      <c r="J10911" s="334">
        <v>0.2</v>
      </c>
      <c r="K10911" s="334">
        <v>0.2</v>
      </c>
      <c r="L10911" s="334">
        <v>0.2</v>
      </c>
      <c r="M10911" s="334">
        <v>0</v>
      </c>
      <c r="N10911" s="334">
        <v>0</v>
      </c>
      <c r="O10911" s="334">
        <v>0</v>
      </c>
      <c r="P10911" s="334">
        <v>0</v>
      </c>
      <c r="Q10911" s="334">
        <v>0</v>
      </c>
      <c r="R10911" s="334">
        <v>0</v>
      </c>
      <c r="S10911" s="334">
        <v>0</v>
      </c>
      <c r="T10911" s="334">
        <v>0</v>
      </c>
      <c r="U10911" s="334">
        <v>0</v>
      </c>
      <c r="V10911" s="334">
        <v>0</v>
      </c>
      <c r="W10911" s="334">
        <v>0</v>
      </c>
      <c r="X10911" s="334">
        <v>0</v>
      </c>
      <c r="Y10911" s="334">
        <v>0</v>
      </c>
      <c r="Z10911" s="334">
        <v>0</v>
      </c>
      <c r="AA10911" s="334">
        <v>0</v>
      </c>
      <c r="AB10911" s="334">
        <v>0</v>
      </c>
      <c r="AD10911" s="334">
        <v>1.6</v>
      </c>
      <c r="AE10911" s="334">
        <f t="shared" si="1707"/>
        <v>1.6</v>
      </c>
      <c r="AF10911" s="334">
        <f t="shared" si="1708"/>
        <v>1.5999999999999999</v>
      </c>
      <c r="AG10911" s="340">
        <f t="shared" si="1709"/>
        <v>2.2204460492503131E-16</v>
      </c>
      <c r="AI10911" s="340">
        <f t="shared" si="1711"/>
        <v>0</v>
      </c>
      <c r="AJ10911" s="340">
        <f t="shared" si="1711"/>
        <v>0</v>
      </c>
      <c r="AK10911" s="340">
        <f t="shared" si="1711"/>
        <v>0</v>
      </c>
      <c r="AL10911" s="340">
        <f t="shared" si="1711"/>
        <v>0</v>
      </c>
      <c r="AM10911" s="340">
        <f t="shared" si="1711"/>
        <v>0</v>
      </c>
    </row>
    <row r="10912" spans="1:39" x14ac:dyDescent="0.35">
      <c r="A10912" s="337">
        <v>32825</v>
      </c>
      <c r="B10912" s="338">
        <f t="shared" si="1704"/>
        <v>1989</v>
      </c>
      <c r="C10912" s="338">
        <f t="shared" si="1705"/>
        <v>11</v>
      </c>
      <c r="D10912" s="338">
        <f t="shared" si="1706"/>
        <v>13</v>
      </c>
      <c r="E10912" s="334">
        <v>0</v>
      </c>
      <c r="F10912" s="334">
        <v>0</v>
      </c>
      <c r="G10912" s="334">
        <v>0</v>
      </c>
      <c r="H10912" s="334">
        <v>0</v>
      </c>
      <c r="I10912" s="334">
        <v>0</v>
      </c>
      <c r="J10912" s="334">
        <v>0</v>
      </c>
      <c r="K10912" s="334">
        <v>0</v>
      </c>
      <c r="L10912" s="334">
        <v>0</v>
      </c>
      <c r="M10912" s="334">
        <v>0</v>
      </c>
      <c r="N10912" s="334">
        <v>0</v>
      </c>
      <c r="O10912" s="334">
        <v>0</v>
      </c>
      <c r="P10912" s="334">
        <v>0</v>
      </c>
      <c r="Q10912" s="334">
        <v>0</v>
      </c>
      <c r="R10912" s="334">
        <v>0</v>
      </c>
      <c r="S10912" s="334">
        <v>0</v>
      </c>
      <c r="T10912" s="334">
        <v>0</v>
      </c>
      <c r="U10912" s="334">
        <v>0</v>
      </c>
      <c r="V10912" s="334">
        <v>0</v>
      </c>
      <c r="W10912" s="334">
        <v>0</v>
      </c>
      <c r="X10912" s="334">
        <v>0</v>
      </c>
      <c r="Y10912" s="334">
        <v>0</v>
      </c>
      <c r="Z10912" s="334">
        <v>0</v>
      </c>
      <c r="AA10912" s="334">
        <v>0</v>
      </c>
      <c r="AB10912" s="334">
        <v>0</v>
      </c>
      <c r="AD10912" s="334">
        <v>0</v>
      </c>
      <c r="AE10912" s="334">
        <f t="shared" si="1707"/>
        <v>0</v>
      </c>
      <c r="AF10912" s="334">
        <f t="shared" si="1708"/>
        <v>0</v>
      </c>
      <c r="AG10912" s="340">
        <f t="shared" si="1709"/>
        <v>0</v>
      </c>
      <c r="AI10912" s="340">
        <f t="shared" si="1711"/>
        <v>0</v>
      </c>
      <c r="AJ10912" s="340">
        <f t="shared" si="1711"/>
        <v>0</v>
      </c>
      <c r="AK10912" s="340">
        <f t="shared" si="1711"/>
        <v>0</v>
      </c>
      <c r="AL10912" s="340">
        <f t="shared" si="1711"/>
        <v>0</v>
      </c>
      <c r="AM10912" s="340">
        <f t="shared" si="1711"/>
        <v>0</v>
      </c>
    </row>
    <row r="10913" spans="1:39" x14ac:dyDescent="0.35">
      <c r="A10913" s="337">
        <v>32826</v>
      </c>
      <c r="B10913" s="338">
        <f t="shared" si="1704"/>
        <v>1989</v>
      </c>
      <c r="C10913" s="338">
        <f t="shared" si="1705"/>
        <v>11</v>
      </c>
      <c r="D10913" s="338">
        <f t="shared" si="1706"/>
        <v>14</v>
      </c>
      <c r="E10913" s="334">
        <v>0</v>
      </c>
      <c r="F10913" s="334">
        <v>0</v>
      </c>
      <c r="G10913" s="334">
        <v>0</v>
      </c>
      <c r="H10913" s="334">
        <v>0</v>
      </c>
      <c r="I10913" s="334">
        <v>0</v>
      </c>
      <c r="J10913" s="334">
        <v>0</v>
      </c>
      <c r="K10913" s="334">
        <v>0</v>
      </c>
      <c r="L10913" s="334">
        <v>0</v>
      </c>
      <c r="M10913" s="334">
        <v>0</v>
      </c>
      <c r="N10913" s="334">
        <v>0</v>
      </c>
      <c r="O10913" s="334">
        <v>0</v>
      </c>
      <c r="P10913" s="334">
        <v>0</v>
      </c>
      <c r="Q10913" s="334">
        <v>0.1</v>
      </c>
      <c r="R10913" s="334">
        <v>0.3</v>
      </c>
      <c r="S10913" s="334">
        <v>0</v>
      </c>
      <c r="T10913" s="334">
        <v>0</v>
      </c>
      <c r="U10913" s="334">
        <v>0</v>
      </c>
      <c r="V10913" s="334">
        <v>0</v>
      </c>
      <c r="W10913" s="334">
        <v>0</v>
      </c>
      <c r="X10913" s="334">
        <v>0</v>
      </c>
      <c r="Y10913" s="334">
        <v>0</v>
      </c>
      <c r="Z10913" s="334">
        <v>0</v>
      </c>
      <c r="AA10913" s="334">
        <v>0</v>
      </c>
      <c r="AB10913" s="334">
        <v>0</v>
      </c>
      <c r="AD10913" s="334">
        <v>0.4</v>
      </c>
      <c r="AE10913" s="334">
        <f t="shared" si="1707"/>
        <v>0.4</v>
      </c>
      <c r="AF10913" s="334">
        <f t="shared" si="1708"/>
        <v>0.4</v>
      </c>
      <c r="AG10913" s="340">
        <f t="shared" si="1709"/>
        <v>0</v>
      </c>
      <c r="AI10913" s="340">
        <f t="shared" si="1711"/>
        <v>0</v>
      </c>
      <c r="AJ10913" s="340">
        <f t="shared" si="1711"/>
        <v>0</v>
      </c>
      <c r="AK10913" s="340">
        <f t="shared" si="1711"/>
        <v>0</v>
      </c>
      <c r="AL10913" s="340">
        <f t="shared" si="1711"/>
        <v>0</v>
      </c>
      <c r="AM10913" s="340">
        <f t="shared" si="1711"/>
        <v>0</v>
      </c>
    </row>
    <row r="10914" spans="1:39" x14ac:dyDescent="0.35">
      <c r="A10914" s="337">
        <v>32827</v>
      </c>
      <c r="B10914" s="338">
        <f t="shared" si="1704"/>
        <v>1989</v>
      </c>
      <c r="C10914" s="338">
        <f t="shared" si="1705"/>
        <v>11</v>
      </c>
      <c r="D10914" s="338">
        <f t="shared" si="1706"/>
        <v>15</v>
      </c>
      <c r="E10914" s="334">
        <v>0</v>
      </c>
      <c r="F10914" s="334">
        <v>0</v>
      </c>
      <c r="G10914" s="334">
        <v>0</v>
      </c>
      <c r="H10914" s="334">
        <v>0</v>
      </c>
      <c r="I10914" s="334">
        <v>0</v>
      </c>
      <c r="J10914" s="334">
        <v>0</v>
      </c>
      <c r="K10914" s="334">
        <v>0</v>
      </c>
      <c r="L10914" s="334">
        <v>0</v>
      </c>
      <c r="M10914" s="334">
        <v>0</v>
      </c>
      <c r="N10914" s="334">
        <v>0</v>
      </c>
      <c r="O10914" s="334">
        <v>0</v>
      </c>
      <c r="P10914" s="334">
        <v>0</v>
      </c>
      <c r="Q10914" s="334">
        <v>0</v>
      </c>
      <c r="R10914" s="334">
        <v>0</v>
      </c>
      <c r="S10914" s="334">
        <v>0</v>
      </c>
      <c r="T10914" s="334">
        <v>0</v>
      </c>
      <c r="U10914" s="334">
        <v>0</v>
      </c>
      <c r="V10914" s="334">
        <v>0</v>
      </c>
      <c r="W10914" s="334">
        <v>0</v>
      </c>
      <c r="X10914" s="334">
        <v>0</v>
      </c>
      <c r="Y10914" s="334">
        <v>0</v>
      </c>
      <c r="Z10914" s="334">
        <v>0</v>
      </c>
      <c r="AA10914" s="334">
        <v>0</v>
      </c>
      <c r="AB10914" s="334">
        <v>0</v>
      </c>
      <c r="AD10914" s="334">
        <v>0</v>
      </c>
      <c r="AE10914" s="334">
        <f t="shared" si="1707"/>
        <v>0</v>
      </c>
      <c r="AF10914" s="334">
        <f t="shared" si="1708"/>
        <v>0</v>
      </c>
      <c r="AG10914" s="340">
        <f t="shared" si="1709"/>
        <v>0</v>
      </c>
      <c r="AI10914" s="340">
        <f t="shared" si="1711"/>
        <v>0</v>
      </c>
      <c r="AJ10914" s="340">
        <f t="shared" si="1711"/>
        <v>0</v>
      </c>
      <c r="AK10914" s="340">
        <f t="shared" si="1711"/>
        <v>0</v>
      </c>
      <c r="AL10914" s="340">
        <f t="shared" si="1711"/>
        <v>0</v>
      </c>
      <c r="AM10914" s="340">
        <f t="shared" si="1711"/>
        <v>0</v>
      </c>
    </row>
    <row r="10915" spans="1:39" x14ac:dyDescent="0.35">
      <c r="A10915" s="337">
        <v>32828</v>
      </c>
      <c r="B10915" s="338">
        <f t="shared" si="1704"/>
        <v>1989</v>
      </c>
      <c r="C10915" s="338">
        <f t="shared" si="1705"/>
        <v>11</v>
      </c>
      <c r="D10915" s="338">
        <f t="shared" si="1706"/>
        <v>16</v>
      </c>
      <c r="E10915" s="334">
        <v>0</v>
      </c>
      <c r="F10915" s="334">
        <v>0</v>
      </c>
      <c r="G10915" s="334">
        <v>0</v>
      </c>
      <c r="H10915" s="334">
        <v>0</v>
      </c>
      <c r="I10915" s="334">
        <v>0</v>
      </c>
      <c r="J10915" s="334">
        <v>0</v>
      </c>
      <c r="K10915" s="334">
        <v>0</v>
      </c>
      <c r="L10915" s="334">
        <v>0</v>
      </c>
      <c r="M10915" s="334">
        <v>0</v>
      </c>
      <c r="N10915" s="334">
        <v>0</v>
      </c>
      <c r="O10915" s="334">
        <v>0</v>
      </c>
      <c r="P10915" s="334">
        <v>0</v>
      </c>
      <c r="Q10915" s="334">
        <v>0</v>
      </c>
      <c r="R10915" s="334">
        <v>0</v>
      </c>
      <c r="S10915" s="334">
        <v>0</v>
      </c>
      <c r="T10915" s="334">
        <v>0</v>
      </c>
      <c r="U10915" s="334">
        <v>0</v>
      </c>
      <c r="V10915" s="334">
        <v>0</v>
      </c>
      <c r="W10915" s="334">
        <v>0</v>
      </c>
      <c r="X10915" s="334">
        <v>0</v>
      </c>
      <c r="Y10915" s="334">
        <v>0</v>
      </c>
      <c r="Z10915" s="334">
        <v>0</v>
      </c>
      <c r="AA10915" s="334">
        <v>0</v>
      </c>
      <c r="AB10915" s="334">
        <v>0</v>
      </c>
      <c r="AD10915" s="334">
        <v>0</v>
      </c>
      <c r="AE10915" s="334">
        <f t="shared" si="1707"/>
        <v>0</v>
      </c>
      <c r="AF10915" s="334">
        <f t="shared" si="1708"/>
        <v>0</v>
      </c>
      <c r="AG10915" s="340">
        <f t="shared" si="1709"/>
        <v>0</v>
      </c>
      <c r="AI10915" s="340">
        <f t="shared" si="1711"/>
        <v>0</v>
      </c>
      <c r="AJ10915" s="340">
        <f t="shared" si="1711"/>
        <v>0</v>
      </c>
      <c r="AK10915" s="340">
        <f t="shared" si="1711"/>
        <v>0</v>
      </c>
      <c r="AL10915" s="340">
        <f t="shared" si="1711"/>
        <v>0</v>
      </c>
      <c r="AM10915" s="340">
        <f t="shared" si="1711"/>
        <v>0</v>
      </c>
    </row>
    <row r="10916" spans="1:39" x14ac:dyDescent="0.35">
      <c r="A10916" s="337">
        <v>32829</v>
      </c>
      <c r="B10916" s="338">
        <f t="shared" si="1704"/>
        <v>1989</v>
      </c>
      <c r="C10916" s="338">
        <f t="shared" si="1705"/>
        <v>11</v>
      </c>
      <c r="D10916" s="338">
        <f t="shared" si="1706"/>
        <v>17</v>
      </c>
      <c r="E10916" s="334">
        <v>0</v>
      </c>
      <c r="F10916" s="334">
        <v>0</v>
      </c>
      <c r="G10916" s="334">
        <v>0</v>
      </c>
      <c r="H10916" s="334">
        <v>0</v>
      </c>
      <c r="I10916" s="334">
        <v>0</v>
      </c>
      <c r="J10916" s="334">
        <v>0</v>
      </c>
      <c r="K10916" s="334">
        <v>0</v>
      </c>
      <c r="L10916" s="334">
        <v>0</v>
      </c>
      <c r="M10916" s="334">
        <v>0</v>
      </c>
      <c r="N10916" s="334">
        <v>0</v>
      </c>
      <c r="O10916" s="334">
        <v>0</v>
      </c>
      <c r="P10916" s="334">
        <v>0</v>
      </c>
      <c r="Q10916" s="334">
        <v>0</v>
      </c>
      <c r="R10916" s="334">
        <v>0</v>
      </c>
      <c r="S10916" s="334">
        <v>0</v>
      </c>
      <c r="T10916" s="334">
        <v>0</v>
      </c>
      <c r="U10916" s="334">
        <v>0</v>
      </c>
      <c r="V10916" s="334">
        <v>0</v>
      </c>
      <c r="W10916" s="334">
        <v>0</v>
      </c>
      <c r="X10916" s="334">
        <v>0</v>
      </c>
      <c r="Y10916" s="334">
        <v>0</v>
      </c>
      <c r="Z10916" s="334">
        <v>0</v>
      </c>
      <c r="AA10916" s="334">
        <v>0</v>
      </c>
      <c r="AB10916" s="334">
        <v>0</v>
      </c>
      <c r="AD10916" s="334">
        <v>0</v>
      </c>
      <c r="AE10916" s="334">
        <f t="shared" si="1707"/>
        <v>0</v>
      </c>
      <c r="AF10916" s="334">
        <f t="shared" si="1708"/>
        <v>0</v>
      </c>
      <c r="AG10916" s="340">
        <f t="shared" si="1709"/>
        <v>0</v>
      </c>
      <c r="AI10916" s="340">
        <f t="shared" ref="AI10916:AM10931" si="1712">IF($C10916=AI$1,$AF10916,0)</f>
        <v>0</v>
      </c>
      <c r="AJ10916" s="340">
        <f t="shared" si="1712"/>
        <v>0</v>
      </c>
      <c r="AK10916" s="340">
        <f t="shared" si="1712"/>
        <v>0</v>
      </c>
      <c r="AL10916" s="340">
        <f t="shared" si="1712"/>
        <v>0</v>
      </c>
      <c r="AM10916" s="340">
        <f t="shared" si="1712"/>
        <v>0</v>
      </c>
    </row>
    <row r="10917" spans="1:39" x14ac:dyDescent="0.35">
      <c r="A10917" s="337">
        <v>32830</v>
      </c>
      <c r="B10917" s="338">
        <f t="shared" si="1704"/>
        <v>1989</v>
      </c>
      <c r="C10917" s="338">
        <f t="shared" si="1705"/>
        <v>11</v>
      </c>
      <c r="D10917" s="338">
        <f t="shared" si="1706"/>
        <v>18</v>
      </c>
      <c r="E10917" s="334">
        <v>0</v>
      </c>
      <c r="F10917" s="334">
        <v>0</v>
      </c>
      <c r="G10917" s="334">
        <v>0</v>
      </c>
      <c r="H10917" s="334">
        <v>0</v>
      </c>
      <c r="I10917" s="334">
        <v>0</v>
      </c>
      <c r="J10917" s="334">
        <v>0</v>
      </c>
      <c r="K10917" s="334">
        <v>0</v>
      </c>
      <c r="L10917" s="334">
        <v>0</v>
      </c>
      <c r="M10917" s="334">
        <v>0</v>
      </c>
      <c r="N10917" s="334">
        <v>0</v>
      </c>
      <c r="O10917" s="334">
        <v>0</v>
      </c>
      <c r="P10917" s="334">
        <v>0</v>
      </c>
      <c r="Q10917" s="334">
        <v>0</v>
      </c>
      <c r="R10917" s="334">
        <v>0</v>
      </c>
      <c r="S10917" s="334">
        <v>0</v>
      </c>
      <c r="T10917" s="334">
        <v>0</v>
      </c>
      <c r="U10917" s="334">
        <v>0</v>
      </c>
      <c r="V10917" s="334">
        <v>0</v>
      </c>
      <c r="W10917" s="334">
        <v>0</v>
      </c>
      <c r="X10917" s="334">
        <v>0</v>
      </c>
      <c r="Y10917" s="334">
        <v>0</v>
      </c>
      <c r="Z10917" s="334">
        <v>0</v>
      </c>
      <c r="AA10917" s="334">
        <v>0</v>
      </c>
      <c r="AB10917" s="334">
        <v>0</v>
      </c>
      <c r="AD10917" s="334">
        <v>0</v>
      </c>
      <c r="AE10917" s="334">
        <f t="shared" si="1707"/>
        <v>0</v>
      </c>
      <c r="AF10917" s="334">
        <f t="shared" si="1708"/>
        <v>0</v>
      </c>
      <c r="AG10917" s="340">
        <f t="shared" si="1709"/>
        <v>0</v>
      </c>
      <c r="AI10917" s="340">
        <f t="shared" si="1712"/>
        <v>0</v>
      </c>
      <c r="AJ10917" s="340">
        <f t="shared" si="1712"/>
        <v>0</v>
      </c>
      <c r="AK10917" s="340">
        <f t="shared" si="1712"/>
        <v>0</v>
      </c>
      <c r="AL10917" s="340">
        <f t="shared" si="1712"/>
        <v>0</v>
      </c>
      <c r="AM10917" s="340">
        <f t="shared" si="1712"/>
        <v>0</v>
      </c>
    </row>
    <row r="10918" spans="1:39" x14ac:dyDescent="0.35">
      <c r="A10918" s="337">
        <v>32831</v>
      </c>
      <c r="B10918" s="338">
        <f t="shared" si="1704"/>
        <v>1989</v>
      </c>
      <c r="C10918" s="338">
        <f t="shared" si="1705"/>
        <v>11</v>
      </c>
      <c r="D10918" s="338">
        <f t="shared" si="1706"/>
        <v>19</v>
      </c>
      <c r="E10918" s="334">
        <v>0</v>
      </c>
      <c r="F10918" s="334">
        <v>0</v>
      </c>
      <c r="G10918" s="334">
        <v>0</v>
      </c>
      <c r="H10918" s="334">
        <v>0</v>
      </c>
      <c r="I10918" s="334">
        <v>0</v>
      </c>
      <c r="J10918" s="334">
        <v>0</v>
      </c>
      <c r="K10918" s="334">
        <v>0</v>
      </c>
      <c r="L10918" s="334">
        <v>0</v>
      </c>
      <c r="M10918" s="334">
        <v>0</v>
      </c>
      <c r="N10918" s="334">
        <v>0</v>
      </c>
      <c r="O10918" s="334">
        <v>0</v>
      </c>
      <c r="P10918" s="334">
        <v>0</v>
      </c>
      <c r="Q10918" s="334">
        <v>0</v>
      </c>
      <c r="R10918" s="334">
        <v>0</v>
      </c>
      <c r="S10918" s="334">
        <v>0</v>
      </c>
      <c r="T10918" s="334">
        <v>0</v>
      </c>
      <c r="U10918" s="334">
        <v>0</v>
      </c>
      <c r="V10918" s="334">
        <v>0.3</v>
      </c>
      <c r="W10918" s="334">
        <v>0.2</v>
      </c>
      <c r="X10918" s="334">
        <v>0.3</v>
      </c>
      <c r="Y10918" s="334">
        <v>0.2</v>
      </c>
      <c r="Z10918" s="334">
        <v>0</v>
      </c>
      <c r="AA10918" s="334">
        <v>0</v>
      </c>
      <c r="AB10918" s="334">
        <v>0</v>
      </c>
      <c r="AD10918" s="334">
        <v>1</v>
      </c>
      <c r="AE10918" s="334">
        <f t="shared" si="1707"/>
        <v>1</v>
      </c>
      <c r="AF10918" s="334">
        <f t="shared" si="1708"/>
        <v>1</v>
      </c>
      <c r="AG10918" s="340">
        <f t="shared" si="1709"/>
        <v>0</v>
      </c>
      <c r="AI10918" s="340">
        <f t="shared" si="1712"/>
        <v>0</v>
      </c>
      <c r="AJ10918" s="340">
        <f t="shared" si="1712"/>
        <v>0</v>
      </c>
      <c r="AK10918" s="340">
        <f t="shared" si="1712"/>
        <v>0</v>
      </c>
      <c r="AL10918" s="340">
        <f t="shared" si="1712"/>
        <v>0</v>
      </c>
      <c r="AM10918" s="340">
        <f t="shared" si="1712"/>
        <v>0</v>
      </c>
    </row>
    <row r="10919" spans="1:39" x14ac:dyDescent="0.35">
      <c r="A10919" s="337">
        <v>32832</v>
      </c>
      <c r="B10919" s="338">
        <f t="shared" si="1704"/>
        <v>1989</v>
      </c>
      <c r="C10919" s="338">
        <f t="shared" si="1705"/>
        <v>11</v>
      </c>
      <c r="D10919" s="338">
        <f t="shared" si="1706"/>
        <v>20</v>
      </c>
      <c r="E10919" s="334">
        <v>0</v>
      </c>
      <c r="F10919" s="334">
        <v>0</v>
      </c>
      <c r="G10919" s="334">
        <v>0</v>
      </c>
      <c r="H10919" s="334">
        <v>0</v>
      </c>
      <c r="I10919" s="334">
        <v>0</v>
      </c>
      <c r="J10919" s="334">
        <v>0</v>
      </c>
      <c r="K10919" s="334">
        <v>0</v>
      </c>
      <c r="L10919" s="334">
        <v>0</v>
      </c>
      <c r="M10919" s="334">
        <v>0</v>
      </c>
      <c r="N10919" s="334">
        <v>0</v>
      </c>
      <c r="O10919" s="334">
        <v>0</v>
      </c>
      <c r="P10919" s="334">
        <v>0</v>
      </c>
      <c r="Q10919" s="334">
        <v>0.1</v>
      </c>
      <c r="R10919" s="334">
        <v>0.1</v>
      </c>
      <c r="S10919" s="334">
        <v>0</v>
      </c>
      <c r="T10919" s="334">
        <v>0.1</v>
      </c>
      <c r="U10919" s="334">
        <v>0</v>
      </c>
      <c r="V10919" s="334">
        <v>0</v>
      </c>
      <c r="W10919" s="334">
        <v>0.1</v>
      </c>
      <c r="X10919" s="334">
        <v>0.1</v>
      </c>
      <c r="Y10919" s="334">
        <v>0.1</v>
      </c>
      <c r="Z10919" s="334">
        <v>0</v>
      </c>
      <c r="AA10919" s="334">
        <v>0.1</v>
      </c>
      <c r="AB10919" s="334">
        <v>0.1</v>
      </c>
      <c r="AD10919" s="334">
        <v>0.8</v>
      </c>
      <c r="AE10919" s="334">
        <f t="shared" si="1707"/>
        <v>0.8</v>
      </c>
      <c r="AF10919" s="334">
        <f t="shared" si="1708"/>
        <v>0.79999999999999993</v>
      </c>
      <c r="AG10919" s="340">
        <f t="shared" si="1709"/>
        <v>1.1102230246251565E-16</v>
      </c>
      <c r="AI10919" s="340">
        <f t="shared" si="1712"/>
        <v>0</v>
      </c>
      <c r="AJ10919" s="340">
        <f t="shared" si="1712"/>
        <v>0</v>
      </c>
      <c r="AK10919" s="340">
        <f t="shared" si="1712"/>
        <v>0</v>
      </c>
      <c r="AL10919" s="340">
        <f t="shared" si="1712"/>
        <v>0</v>
      </c>
      <c r="AM10919" s="340">
        <f t="shared" si="1712"/>
        <v>0</v>
      </c>
    </row>
    <row r="10920" spans="1:39" x14ac:dyDescent="0.35">
      <c r="A10920" s="337">
        <v>32833</v>
      </c>
      <c r="B10920" s="338">
        <f t="shared" si="1704"/>
        <v>1989</v>
      </c>
      <c r="C10920" s="338">
        <f t="shared" si="1705"/>
        <v>11</v>
      </c>
      <c r="D10920" s="338">
        <f t="shared" si="1706"/>
        <v>21</v>
      </c>
      <c r="E10920" s="334">
        <v>0.1</v>
      </c>
      <c r="F10920" s="334">
        <v>0</v>
      </c>
      <c r="G10920" s="334">
        <v>0</v>
      </c>
      <c r="H10920" s="334">
        <v>0.1</v>
      </c>
      <c r="I10920" s="334">
        <v>0.1</v>
      </c>
      <c r="J10920" s="334">
        <v>0.1</v>
      </c>
      <c r="K10920" s="334">
        <v>0</v>
      </c>
      <c r="L10920" s="334">
        <v>0.1</v>
      </c>
      <c r="M10920" s="334">
        <v>0.1</v>
      </c>
      <c r="N10920" s="334">
        <v>0.1</v>
      </c>
      <c r="O10920" s="334">
        <v>0</v>
      </c>
      <c r="P10920" s="334">
        <v>0</v>
      </c>
      <c r="Q10920" s="334">
        <v>0</v>
      </c>
      <c r="R10920" s="334">
        <v>0</v>
      </c>
      <c r="S10920" s="334">
        <v>0</v>
      </c>
      <c r="T10920" s="334">
        <v>0</v>
      </c>
      <c r="U10920" s="334">
        <v>0</v>
      </c>
      <c r="V10920" s="334">
        <v>0</v>
      </c>
      <c r="W10920" s="334">
        <v>0</v>
      </c>
      <c r="X10920" s="334">
        <v>0.1</v>
      </c>
      <c r="Y10920" s="334">
        <v>0</v>
      </c>
      <c r="Z10920" s="334">
        <v>0</v>
      </c>
      <c r="AA10920" s="334">
        <v>0</v>
      </c>
      <c r="AB10920" s="334">
        <v>0</v>
      </c>
      <c r="AD10920" s="334">
        <v>0.8</v>
      </c>
      <c r="AE10920" s="334">
        <f t="shared" si="1707"/>
        <v>0.8</v>
      </c>
      <c r="AF10920" s="334">
        <f t="shared" si="1708"/>
        <v>0.79999999999999993</v>
      </c>
      <c r="AG10920" s="340">
        <f t="shared" si="1709"/>
        <v>1.1102230246251565E-16</v>
      </c>
      <c r="AI10920" s="340">
        <f t="shared" si="1712"/>
        <v>0</v>
      </c>
      <c r="AJ10920" s="340">
        <f t="shared" si="1712"/>
        <v>0</v>
      </c>
      <c r="AK10920" s="340">
        <f t="shared" si="1712"/>
        <v>0</v>
      </c>
      <c r="AL10920" s="340">
        <f t="shared" si="1712"/>
        <v>0</v>
      </c>
      <c r="AM10920" s="340">
        <f t="shared" si="1712"/>
        <v>0</v>
      </c>
    </row>
    <row r="10921" spans="1:39" x14ac:dyDescent="0.35">
      <c r="A10921" s="337">
        <v>32834</v>
      </c>
      <c r="B10921" s="338">
        <f t="shared" si="1704"/>
        <v>1989</v>
      </c>
      <c r="C10921" s="338">
        <f t="shared" si="1705"/>
        <v>11</v>
      </c>
      <c r="D10921" s="338">
        <f t="shared" si="1706"/>
        <v>22</v>
      </c>
      <c r="E10921" s="334">
        <v>0</v>
      </c>
      <c r="F10921" s="334">
        <v>0</v>
      </c>
      <c r="G10921" s="334">
        <v>0</v>
      </c>
      <c r="H10921" s="334">
        <v>0</v>
      </c>
      <c r="I10921" s="334">
        <v>0</v>
      </c>
      <c r="J10921" s="334">
        <v>0</v>
      </c>
      <c r="K10921" s="334">
        <v>0</v>
      </c>
      <c r="L10921" s="334">
        <v>0</v>
      </c>
      <c r="M10921" s="334">
        <v>0</v>
      </c>
      <c r="N10921" s="334">
        <v>0</v>
      </c>
      <c r="O10921" s="334">
        <v>0</v>
      </c>
      <c r="P10921" s="334">
        <v>0</v>
      </c>
      <c r="Q10921" s="334">
        <v>0</v>
      </c>
      <c r="R10921" s="334">
        <v>0</v>
      </c>
      <c r="S10921" s="334">
        <v>0</v>
      </c>
      <c r="T10921" s="334">
        <v>0</v>
      </c>
      <c r="U10921" s="334">
        <v>0</v>
      </c>
      <c r="V10921" s="334">
        <v>0</v>
      </c>
      <c r="W10921" s="334">
        <v>0</v>
      </c>
      <c r="X10921" s="334">
        <v>0</v>
      </c>
      <c r="Y10921" s="334">
        <v>0</v>
      </c>
      <c r="Z10921" s="334">
        <v>0</v>
      </c>
      <c r="AA10921" s="334">
        <v>0</v>
      </c>
      <c r="AB10921" s="334">
        <v>0</v>
      </c>
      <c r="AD10921" s="334">
        <v>0</v>
      </c>
      <c r="AE10921" s="334">
        <f t="shared" si="1707"/>
        <v>0</v>
      </c>
      <c r="AF10921" s="334">
        <f t="shared" si="1708"/>
        <v>0</v>
      </c>
      <c r="AG10921" s="340">
        <f t="shared" si="1709"/>
        <v>0</v>
      </c>
      <c r="AI10921" s="340">
        <f t="shared" si="1712"/>
        <v>0</v>
      </c>
      <c r="AJ10921" s="340">
        <f t="shared" si="1712"/>
        <v>0</v>
      </c>
      <c r="AK10921" s="340">
        <f t="shared" si="1712"/>
        <v>0</v>
      </c>
      <c r="AL10921" s="340">
        <f t="shared" si="1712"/>
        <v>0</v>
      </c>
      <c r="AM10921" s="340">
        <f t="shared" si="1712"/>
        <v>0</v>
      </c>
    </row>
    <row r="10922" spans="1:39" x14ac:dyDescent="0.35">
      <c r="A10922" s="337">
        <v>32835</v>
      </c>
      <c r="B10922" s="338">
        <f t="shared" si="1704"/>
        <v>1989</v>
      </c>
      <c r="C10922" s="338">
        <f t="shared" si="1705"/>
        <v>11</v>
      </c>
      <c r="D10922" s="338">
        <f t="shared" si="1706"/>
        <v>23</v>
      </c>
      <c r="E10922" s="334">
        <v>0</v>
      </c>
      <c r="F10922" s="334">
        <v>0</v>
      </c>
      <c r="G10922" s="334">
        <v>0</v>
      </c>
      <c r="H10922" s="334">
        <v>0</v>
      </c>
      <c r="I10922" s="334">
        <v>0</v>
      </c>
      <c r="J10922" s="334">
        <v>0</v>
      </c>
      <c r="K10922" s="334">
        <v>0</v>
      </c>
      <c r="L10922" s="334">
        <v>0</v>
      </c>
      <c r="M10922" s="334">
        <v>0</v>
      </c>
      <c r="N10922" s="334">
        <v>0</v>
      </c>
      <c r="O10922" s="334">
        <v>0</v>
      </c>
      <c r="P10922" s="334">
        <v>0</v>
      </c>
      <c r="Q10922" s="334">
        <v>0</v>
      </c>
      <c r="R10922" s="334">
        <v>0</v>
      </c>
      <c r="S10922" s="334">
        <v>0</v>
      </c>
      <c r="T10922" s="334">
        <v>0</v>
      </c>
      <c r="U10922" s="334">
        <v>0</v>
      </c>
      <c r="V10922" s="334">
        <v>0</v>
      </c>
      <c r="W10922" s="334">
        <v>0</v>
      </c>
      <c r="X10922" s="334">
        <v>0</v>
      </c>
      <c r="Y10922" s="334">
        <v>0</v>
      </c>
      <c r="Z10922" s="334">
        <v>0</v>
      </c>
      <c r="AA10922" s="334">
        <v>0</v>
      </c>
      <c r="AB10922" s="334">
        <v>0</v>
      </c>
      <c r="AD10922" s="334">
        <v>0</v>
      </c>
      <c r="AE10922" s="334">
        <f t="shared" si="1707"/>
        <v>0</v>
      </c>
      <c r="AF10922" s="334">
        <f t="shared" si="1708"/>
        <v>0</v>
      </c>
      <c r="AG10922" s="340">
        <f t="shared" si="1709"/>
        <v>0</v>
      </c>
      <c r="AI10922" s="340">
        <f t="shared" si="1712"/>
        <v>0</v>
      </c>
      <c r="AJ10922" s="340">
        <f t="shared" si="1712"/>
        <v>0</v>
      </c>
      <c r="AK10922" s="340">
        <f t="shared" si="1712"/>
        <v>0</v>
      </c>
      <c r="AL10922" s="340">
        <f t="shared" si="1712"/>
        <v>0</v>
      </c>
      <c r="AM10922" s="340">
        <f t="shared" si="1712"/>
        <v>0</v>
      </c>
    </row>
    <row r="10923" spans="1:39" x14ac:dyDescent="0.35">
      <c r="A10923" s="337">
        <v>32836</v>
      </c>
      <c r="B10923" s="338">
        <f t="shared" si="1704"/>
        <v>1989</v>
      </c>
      <c r="C10923" s="338">
        <f t="shared" si="1705"/>
        <v>11</v>
      </c>
      <c r="D10923" s="338">
        <f t="shared" si="1706"/>
        <v>24</v>
      </c>
      <c r="E10923" s="334">
        <v>0</v>
      </c>
      <c r="F10923" s="334">
        <v>0</v>
      </c>
      <c r="G10923" s="334">
        <v>0</v>
      </c>
      <c r="H10923" s="334">
        <v>0</v>
      </c>
      <c r="I10923" s="334">
        <v>0</v>
      </c>
      <c r="J10923" s="334">
        <v>0</v>
      </c>
      <c r="K10923" s="334">
        <v>0</v>
      </c>
      <c r="L10923" s="334">
        <v>0</v>
      </c>
      <c r="M10923" s="334">
        <v>0</v>
      </c>
      <c r="N10923" s="334">
        <v>0</v>
      </c>
      <c r="O10923" s="334">
        <v>0</v>
      </c>
      <c r="P10923" s="334">
        <v>0</v>
      </c>
      <c r="Q10923" s="334">
        <v>0</v>
      </c>
      <c r="R10923" s="334">
        <v>0</v>
      </c>
      <c r="S10923" s="334">
        <v>0</v>
      </c>
      <c r="T10923" s="334">
        <v>0</v>
      </c>
      <c r="U10923" s="334">
        <v>0</v>
      </c>
      <c r="V10923" s="334">
        <v>0</v>
      </c>
      <c r="W10923" s="334">
        <v>0</v>
      </c>
      <c r="X10923" s="334">
        <v>0</v>
      </c>
      <c r="Y10923" s="334">
        <v>0</v>
      </c>
      <c r="Z10923" s="334">
        <v>0</v>
      </c>
      <c r="AA10923" s="334">
        <v>0</v>
      </c>
      <c r="AB10923" s="334">
        <v>0</v>
      </c>
      <c r="AD10923" s="334">
        <v>0</v>
      </c>
      <c r="AE10923" s="334">
        <f t="shared" si="1707"/>
        <v>0</v>
      </c>
      <c r="AF10923" s="334">
        <f t="shared" si="1708"/>
        <v>0</v>
      </c>
      <c r="AG10923" s="340">
        <f t="shared" si="1709"/>
        <v>0</v>
      </c>
      <c r="AI10923" s="340">
        <f t="shared" si="1712"/>
        <v>0</v>
      </c>
      <c r="AJ10923" s="340">
        <f t="shared" si="1712"/>
        <v>0</v>
      </c>
      <c r="AK10923" s="340">
        <f t="shared" si="1712"/>
        <v>0</v>
      </c>
      <c r="AL10923" s="340">
        <f t="shared" si="1712"/>
        <v>0</v>
      </c>
      <c r="AM10923" s="340">
        <f t="shared" si="1712"/>
        <v>0</v>
      </c>
    </row>
    <row r="10924" spans="1:39" x14ac:dyDescent="0.35">
      <c r="A10924" s="337">
        <v>32837</v>
      </c>
      <c r="B10924" s="338">
        <f t="shared" si="1704"/>
        <v>1989</v>
      </c>
      <c r="C10924" s="338">
        <f t="shared" si="1705"/>
        <v>11</v>
      </c>
      <c r="D10924" s="338">
        <f t="shared" si="1706"/>
        <v>25</v>
      </c>
      <c r="E10924" s="334">
        <v>0</v>
      </c>
      <c r="F10924" s="334">
        <v>0</v>
      </c>
      <c r="G10924" s="334">
        <v>0</v>
      </c>
      <c r="H10924" s="334">
        <v>0</v>
      </c>
      <c r="I10924" s="334">
        <v>0</v>
      </c>
      <c r="J10924" s="334">
        <v>0</v>
      </c>
      <c r="K10924" s="334">
        <v>0</v>
      </c>
      <c r="L10924" s="334">
        <v>0</v>
      </c>
      <c r="M10924" s="334">
        <v>0</v>
      </c>
      <c r="N10924" s="334">
        <v>0</v>
      </c>
      <c r="O10924" s="334">
        <v>0</v>
      </c>
      <c r="P10924" s="334">
        <v>0</v>
      </c>
      <c r="Q10924" s="334">
        <v>0</v>
      </c>
      <c r="R10924" s="334">
        <v>0</v>
      </c>
      <c r="S10924" s="334">
        <v>0</v>
      </c>
      <c r="T10924" s="334">
        <v>0</v>
      </c>
      <c r="U10924" s="334">
        <v>0</v>
      </c>
      <c r="V10924" s="334">
        <v>0</v>
      </c>
      <c r="W10924" s="334">
        <v>0</v>
      </c>
      <c r="X10924" s="334">
        <v>0</v>
      </c>
      <c r="Y10924" s="334">
        <v>0</v>
      </c>
      <c r="Z10924" s="334">
        <v>0</v>
      </c>
      <c r="AA10924" s="334">
        <v>0</v>
      </c>
      <c r="AB10924" s="334">
        <v>0</v>
      </c>
      <c r="AD10924" s="334">
        <v>0</v>
      </c>
      <c r="AE10924" s="334">
        <f t="shared" si="1707"/>
        <v>0</v>
      </c>
      <c r="AF10924" s="334">
        <f t="shared" si="1708"/>
        <v>0</v>
      </c>
      <c r="AG10924" s="340">
        <f t="shared" si="1709"/>
        <v>0</v>
      </c>
      <c r="AI10924" s="340">
        <f t="shared" si="1712"/>
        <v>0</v>
      </c>
      <c r="AJ10924" s="340">
        <f t="shared" si="1712"/>
        <v>0</v>
      </c>
      <c r="AK10924" s="340">
        <f t="shared" si="1712"/>
        <v>0</v>
      </c>
      <c r="AL10924" s="340">
        <f t="shared" si="1712"/>
        <v>0</v>
      </c>
      <c r="AM10924" s="340">
        <f t="shared" si="1712"/>
        <v>0</v>
      </c>
    </row>
    <row r="10925" spans="1:39" x14ac:dyDescent="0.35">
      <c r="A10925" s="337">
        <v>32838</v>
      </c>
      <c r="B10925" s="338">
        <f t="shared" si="1704"/>
        <v>1989</v>
      </c>
      <c r="C10925" s="338">
        <f t="shared" si="1705"/>
        <v>11</v>
      </c>
      <c r="D10925" s="338">
        <f t="shared" si="1706"/>
        <v>26</v>
      </c>
      <c r="E10925" s="334">
        <v>0</v>
      </c>
      <c r="F10925" s="334">
        <v>0</v>
      </c>
      <c r="G10925" s="334">
        <v>0</v>
      </c>
      <c r="H10925" s="334">
        <v>0</v>
      </c>
      <c r="I10925" s="334">
        <v>0</v>
      </c>
      <c r="J10925" s="334">
        <v>0</v>
      </c>
      <c r="K10925" s="334">
        <v>0</v>
      </c>
      <c r="L10925" s="334">
        <v>0</v>
      </c>
      <c r="M10925" s="334">
        <v>0</v>
      </c>
      <c r="N10925" s="334">
        <v>0</v>
      </c>
      <c r="O10925" s="334">
        <v>0</v>
      </c>
      <c r="P10925" s="334">
        <v>0</v>
      </c>
      <c r="Q10925" s="334">
        <v>0</v>
      </c>
      <c r="R10925" s="334">
        <v>0</v>
      </c>
      <c r="S10925" s="334">
        <v>0</v>
      </c>
      <c r="T10925" s="334">
        <v>0</v>
      </c>
      <c r="U10925" s="334">
        <v>0</v>
      </c>
      <c r="V10925" s="334">
        <v>0</v>
      </c>
      <c r="W10925" s="334">
        <v>0</v>
      </c>
      <c r="X10925" s="334">
        <v>0</v>
      </c>
      <c r="Y10925" s="334">
        <v>0</v>
      </c>
      <c r="Z10925" s="334">
        <v>0</v>
      </c>
      <c r="AA10925" s="334">
        <v>0</v>
      </c>
      <c r="AB10925" s="334">
        <v>0</v>
      </c>
      <c r="AD10925" s="334">
        <v>0</v>
      </c>
      <c r="AE10925" s="334">
        <f t="shared" si="1707"/>
        <v>0</v>
      </c>
      <c r="AF10925" s="334">
        <f t="shared" si="1708"/>
        <v>0</v>
      </c>
      <c r="AG10925" s="340">
        <f t="shared" si="1709"/>
        <v>0</v>
      </c>
      <c r="AI10925" s="340">
        <f t="shared" si="1712"/>
        <v>0</v>
      </c>
      <c r="AJ10925" s="340">
        <f t="shared" si="1712"/>
        <v>0</v>
      </c>
      <c r="AK10925" s="340">
        <f t="shared" si="1712"/>
        <v>0</v>
      </c>
      <c r="AL10925" s="340">
        <f t="shared" si="1712"/>
        <v>0</v>
      </c>
      <c r="AM10925" s="340">
        <f t="shared" si="1712"/>
        <v>0</v>
      </c>
    </row>
    <row r="10926" spans="1:39" x14ac:dyDescent="0.35">
      <c r="A10926" s="337">
        <v>32839</v>
      </c>
      <c r="B10926" s="338">
        <f t="shared" si="1704"/>
        <v>1989</v>
      </c>
      <c r="C10926" s="338">
        <f t="shared" si="1705"/>
        <v>11</v>
      </c>
      <c r="D10926" s="338">
        <f t="shared" si="1706"/>
        <v>27</v>
      </c>
      <c r="E10926" s="334">
        <v>0</v>
      </c>
      <c r="F10926" s="334">
        <v>0</v>
      </c>
      <c r="G10926" s="334">
        <v>0</v>
      </c>
      <c r="H10926" s="334">
        <v>0</v>
      </c>
      <c r="I10926" s="334">
        <v>0</v>
      </c>
      <c r="J10926" s="334">
        <v>0</v>
      </c>
      <c r="K10926" s="334">
        <v>0</v>
      </c>
      <c r="L10926" s="334">
        <v>0</v>
      </c>
      <c r="M10926" s="334">
        <v>0</v>
      </c>
      <c r="N10926" s="334">
        <v>0</v>
      </c>
      <c r="O10926" s="334">
        <v>0</v>
      </c>
      <c r="P10926" s="334">
        <v>0</v>
      </c>
      <c r="Q10926" s="334">
        <v>0</v>
      </c>
      <c r="R10926" s="334">
        <v>0</v>
      </c>
      <c r="S10926" s="334">
        <v>0</v>
      </c>
      <c r="T10926" s="334">
        <v>0</v>
      </c>
      <c r="U10926" s="334">
        <v>0</v>
      </c>
      <c r="V10926" s="334">
        <v>0</v>
      </c>
      <c r="W10926" s="334">
        <v>0</v>
      </c>
      <c r="X10926" s="334">
        <v>0</v>
      </c>
      <c r="Y10926" s="334">
        <v>0</v>
      </c>
      <c r="Z10926" s="334">
        <v>0</v>
      </c>
      <c r="AA10926" s="334">
        <v>0</v>
      </c>
      <c r="AB10926" s="334">
        <v>0</v>
      </c>
      <c r="AD10926" s="334">
        <v>0</v>
      </c>
      <c r="AE10926" s="334">
        <f t="shared" si="1707"/>
        <v>0</v>
      </c>
      <c r="AF10926" s="334">
        <f t="shared" si="1708"/>
        <v>0</v>
      </c>
      <c r="AG10926" s="340">
        <f t="shared" si="1709"/>
        <v>0</v>
      </c>
      <c r="AI10926" s="340">
        <f t="shared" si="1712"/>
        <v>0</v>
      </c>
      <c r="AJ10926" s="340">
        <f t="shared" si="1712"/>
        <v>0</v>
      </c>
      <c r="AK10926" s="340">
        <f t="shared" si="1712"/>
        <v>0</v>
      </c>
      <c r="AL10926" s="340">
        <f t="shared" si="1712"/>
        <v>0</v>
      </c>
      <c r="AM10926" s="340">
        <f t="shared" si="1712"/>
        <v>0</v>
      </c>
    </row>
    <row r="10927" spans="1:39" x14ac:dyDescent="0.35">
      <c r="A10927" s="337">
        <v>32840</v>
      </c>
      <c r="B10927" s="338">
        <f t="shared" si="1704"/>
        <v>1989</v>
      </c>
      <c r="C10927" s="338">
        <f t="shared" si="1705"/>
        <v>11</v>
      </c>
      <c r="D10927" s="338">
        <f t="shared" si="1706"/>
        <v>28</v>
      </c>
      <c r="E10927" s="334">
        <v>0</v>
      </c>
      <c r="F10927" s="334">
        <v>0</v>
      </c>
      <c r="G10927" s="334">
        <v>0</v>
      </c>
      <c r="H10927" s="334">
        <v>0</v>
      </c>
      <c r="I10927" s="334">
        <v>0</v>
      </c>
      <c r="J10927" s="334">
        <v>0</v>
      </c>
      <c r="K10927" s="334">
        <v>0</v>
      </c>
      <c r="L10927" s="334">
        <v>0</v>
      </c>
      <c r="M10927" s="334">
        <v>0</v>
      </c>
      <c r="N10927" s="334">
        <v>0</v>
      </c>
      <c r="O10927" s="334">
        <v>0</v>
      </c>
      <c r="P10927" s="334">
        <v>0</v>
      </c>
      <c r="Q10927" s="334">
        <v>0</v>
      </c>
      <c r="R10927" s="334">
        <v>0</v>
      </c>
      <c r="S10927" s="334">
        <v>0</v>
      </c>
      <c r="T10927" s="334">
        <v>0</v>
      </c>
      <c r="U10927" s="334">
        <v>0</v>
      </c>
      <c r="V10927" s="334">
        <v>0</v>
      </c>
      <c r="W10927" s="334">
        <v>0</v>
      </c>
      <c r="X10927" s="334">
        <v>0</v>
      </c>
      <c r="Y10927" s="334">
        <v>0</v>
      </c>
      <c r="Z10927" s="334">
        <v>0</v>
      </c>
      <c r="AA10927" s="334">
        <v>0</v>
      </c>
      <c r="AB10927" s="334">
        <v>0</v>
      </c>
      <c r="AD10927" s="334">
        <v>0</v>
      </c>
      <c r="AE10927" s="334">
        <f t="shared" si="1707"/>
        <v>0</v>
      </c>
      <c r="AF10927" s="334">
        <f t="shared" si="1708"/>
        <v>0</v>
      </c>
      <c r="AG10927" s="340">
        <f t="shared" si="1709"/>
        <v>0</v>
      </c>
      <c r="AI10927" s="340">
        <f t="shared" si="1712"/>
        <v>0</v>
      </c>
      <c r="AJ10927" s="340">
        <f t="shared" si="1712"/>
        <v>0</v>
      </c>
      <c r="AK10927" s="340">
        <f t="shared" si="1712"/>
        <v>0</v>
      </c>
      <c r="AL10927" s="340">
        <f t="shared" si="1712"/>
        <v>0</v>
      </c>
      <c r="AM10927" s="340">
        <f t="shared" si="1712"/>
        <v>0</v>
      </c>
    </row>
    <row r="10928" spans="1:39" x14ac:dyDescent="0.35">
      <c r="A10928" s="337">
        <v>32841</v>
      </c>
      <c r="B10928" s="338">
        <f t="shared" si="1704"/>
        <v>1989</v>
      </c>
      <c r="C10928" s="338">
        <f t="shared" si="1705"/>
        <v>11</v>
      </c>
      <c r="D10928" s="338">
        <f t="shared" si="1706"/>
        <v>29</v>
      </c>
      <c r="E10928" s="334">
        <v>0</v>
      </c>
      <c r="F10928" s="334">
        <v>0</v>
      </c>
      <c r="G10928" s="334">
        <v>0</v>
      </c>
      <c r="H10928" s="334">
        <v>0</v>
      </c>
      <c r="I10928" s="334">
        <v>0</v>
      </c>
      <c r="J10928" s="334">
        <v>0</v>
      </c>
      <c r="K10928" s="334">
        <v>0</v>
      </c>
      <c r="L10928" s="334">
        <v>0</v>
      </c>
      <c r="M10928" s="334">
        <v>0</v>
      </c>
      <c r="N10928" s="334">
        <v>0</v>
      </c>
      <c r="O10928" s="334">
        <v>0</v>
      </c>
      <c r="P10928" s="334">
        <v>0</v>
      </c>
      <c r="Q10928" s="334">
        <v>0</v>
      </c>
      <c r="R10928" s="334">
        <v>0</v>
      </c>
      <c r="S10928" s="334">
        <v>0</v>
      </c>
      <c r="T10928" s="334">
        <v>0</v>
      </c>
      <c r="U10928" s="334">
        <v>0</v>
      </c>
      <c r="V10928" s="334">
        <v>0</v>
      </c>
      <c r="W10928" s="334">
        <v>0</v>
      </c>
      <c r="X10928" s="334">
        <v>0</v>
      </c>
      <c r="Y10928" s="334">
        <v>0</v>
      </c>
      <c r="Z10928" s="334">
        <v>0</v>
      </c>
      <c r="AA10928" s="334">
        <v>0</v>
      </c>
      <c r="AB10928" s="334">
        <v>0</v>
      </c>
      <c r="AD10928" s="334">
        <v>0</v>
      </c>
      <c r="AE10928" s="334">
        <f t="shared" si="1707"/>
        <v>0</v>
      </c>
      <c r="AF10928" s="334">
        <f t="shared" si="1708"/>
        <v>0</v>
      </c>
      <c r="AG10928" s="340">
        <f t="shared" si="1709"/>
        <v>0</v>
      </c>
      <c r="AI10928" s="340">
        <f t="shared" si="1712"/>
        <v>0</v>
      </c>
      <c r="AJ10928" s="340">
        <f t="shared" si="1712"/>
        <v>0</v>
      </c>
      <c r="AK10928" s="340">
        <f t="shared" si="1712"/>
        <v>0</v>
      </c>
      <c r="AL10928" s="340">
        <f t="shared" si="1712"/>
        <v>0</v>
      </c>
      <c r="AM10928" s="340">
        <f t="shared" si="1712"/>
        <v>0</v>
      </c>
    </row>
    <row r="10929" spans="1:39" x14ac:dyDescent="0.35">
      <c r="A10929" s="337">
        <v>32842</v>
      </c>
      <c r="B10929" s="338">
        <f t="shared" si="1704"/>
        <v>1989</v>
      </c>
      <c r="C10929" s="338">
        <f t="shared" si="1705"/>
        <v>11</v>
      </c>
      <c r="D10929" s="338">
        <f t="shared" si="1706"/>
        <v>30</v>
      </c>
      <c r="E10929" s="334">
        <v>0</v>
      </c>
      <c r="F10929" s="334">
        <v>0</v>
      </c>
      <c r="G10929" s="334">
        <v>0</v>
      </c>
      <c r="H10929" s="334">
        <v>0</v>
      </c>
      <c r="I10929" s="334">
        <v>0</v>
      </c>
      <c r="J10929" s="334">
        <v>0</v>
      </c>
      <c r="K10929" s="334">
        <v>0</v>
      </c>
      <c r="L10929" s="334">
        <v>0</v>
      </c>
      <c r="M10929" s="334">
        <v>0</v>
      </c>
      <c r="N10929" s="334">
        <v>0</v>
      </c>
      <c r="O10929" s="334">
        <v>0</v>
      </c>
      <c r="P10929" s="334">
        <v>0</v>
      </c>
      <c r="Q10929" s="334">
        <v>0</v>
      </c>
      <c r="R10929" s="334">
        <v>0</v>
      </c>
      <c r="S10929" s="334">
        <v>0</v>
      </c>
      <c r="T10929" s="334">
        <v>0</v>
      </c>
      <c r="U10929" s="334">
        <v>0</v>
      </c>
      <c r="V10929" s="334">
        <v>0</v>
      </c>
      <c r="W10929" s="334">
        <v>0</v>
      </c>
      <c r="X10929" s="334">
        <v>0</v>
      </c>
      <c r="Y10929" s="334">
        <v>0</v>
      </c>
      <c r="Z10929" s="334">
        <v>0</v>
      </c>
      <c r="AA10929" s="334">
        <v>0</v>
      </c>
      <c r="AB10929" s="334">
        <v>0</v>
      </c>
      <c r="AD10929" s="334">
        <v>0</v>
      </c>
      <c r="AE10929" s="334">
        <f t="shared" si="1707"/>
        <v>0</v>
      </c>
      <c r="AF10929" s="334">
        <f t="shared" si="1708"/>
        <v>0</v>
      </c>
      <c r="AG10929" s="340">
        <f t="shared" si="1709"/>
        <v>0</v>
      </c>
      <c r="AI10929" s="340">
        <f t="shared" si="1712"/>
        <v>0</v>
      </c>
      <c r="AJ10929" s="340">
        <f t="shared" si="1712"/>
        <v>0</v>
      </c>
      <c r="AK10929" s="340">
        <f t="shared" si="1712"/>
        <v>0</v>
      </c>
      <c r="AL10929" s="340">
        <f t="shared" si="1712"/>
        <v>0</v>
      </c>
      <c r="AM10929" s="340">
        <f t="shared" si="1712"/>
        <v>0</v>
      </c>
    </row>
    <row r="10930" spans="1:39" x14ac:dyDescent="0.35">
      <c r="A10930" s="337">
        <v>32843</v>
      </c>
      <c r="B10930" s="338">
        <f t="shared" si="1704"/>
        <v>1989</v>
      </c>
      <c r="C10930" s="338">
        <f t="shared" si="1705"/>
        <v>12</v>
      </c>
      <c r="D10930" s="338">
        <f t="shared" si="1706"/>
        <v>1</v>
      </c>
      <c r="E10930" s="334">
        <v>0</v>
      </c>
      <c r="F10930" s="334">
        <v>0</v>
      </c>
      <c r="G10930" s="334">
        <v>0</v>
      </c>
      <c r="H10930" s="334">
        <v>0</v>
      </c>
      <c r="I10930" s="334">
        <v>0</v>
      </c>
      <c r="J10930" s="334">
        <v>0</v>
      </c>
      <c r="K10930" s="334">
        <v>0</v>
      </c>
      <c r="L10930" s="334">
        <v>0</v>
      </c>
      <c r="M10930" s="334">
        <v>0</v>
      </c>
      <c r="N10930" s="334">
        <v>0</v>
      </c>
      <c r="O10930" s="334">
        <v>0</v>
      </c>
      <c r="P10930" s="334">
        <v>0</v>
      </c>
      <c r="Q10930" s="334">
        <v>0</v>
      </c>
      <c r="R10930" s="334">
        <v>0</v>
      </c>
      <c r="S10930" s="334">
        <v>0</v>
      </c>
      <c r="T10930" s="334">
        <v>0</v>
      </c>
      <c r="U10930" s="334">
        <v>0</v>
      </c>
      <c r="V10930" s="334">
        <v>0</v>
      </c>
      <c r="W10930" s="334">
        <v>0</v>
      </c>
      <c r="X10930" s="334">
        <v>0</v>
      </c>
      <c r="Y10930" s="334">
        <v>0</v>
      </c>
      <c r="Z10930" s="334">
        <v>0</v>
      </c>
      <c r="AA10930" s="334">
        <v>0</v>
      </c>
      <c r="AB10930" s="334">
        <v>0</v>
      </c>
      <c r="AD10930" s="334">
        <v>0</v>
      </c>
      <c r="AE10930" s="334">
        <f t="shared" si="1707"/>
        <v>0</v>
      </c>
      <c r="AF10930" s="334">
        <f t="shared" si="1708"/>
        <v>0</v>
      </c>
      <c r="AG10930" s="340">
        <f t="shared" si="1709"/>
        <v>0</v>
      </c>
      <c r="AI10930" s="340">
        <f t="shared" si="1712"/>
        <v>0</v>
      </c>
      <c r="AJ10930" s="340">
        <f t="shared" si="1712"/>
        <v>0</v>
      </c>
      <c r="AK10930" s="340">
        <f t="shared" si="1712"/>
        <v>0</v>
      </c>
      <c r="AL10930" s="340">
        <f t="shared" si="1712"/>
        <v>0</v>
      </c>
      <c r="AM10930" s="340">
        <f t="shared" si="1712"/>
        <v>0</v>
      </c>
    </row>
    <row r="10931" spans="1:39" x14ac:dyDescent="0.35">
      <c r="A10931" s="337">
        <v>32844</v>
      </c>
      <c r="B10931" s="338">
        <f t="shared" si="1704"/>
        <v>1989</v>
      </c>
      <c r="C10931" s="338">
        <f t="shared" si="1705"/>
        <v>12</v>
      </c>
      <c r="D10931" s="338">
        <f t="shared" si="1706"/>
        <v>2</v>
      </c>
      <c r="E10931" s="334">
        <v>0</v>
      </c>
      <c r="F10931" s="334">
        <v>0</v>
      </c>
      <c r="G10931" s="334">
        <v>0</v>
      </c>
      <c r="H10931" s="334">
        <v>0</v>
      </c>
      <c r="I10931" s="334">
        <v>0</v>
      </c>
      <c r="J10931" s="334">
        <v>0</v>
      </c>
      <c r="K10931" s="334">
        <v>0</v>
      </c>
      <c r="L10931" s="334">
        <v>0</v>
      </c>
      <c r="M10931" s="334">
        <v>0</v>
      </c>
      <c r="N10931" s="334">
        <v>0</v>
      </c>
      <c r="O10931" s="334">
        <v>0</v>
      </c>
      <c r="P10931" s="334">
        <v>0</v>
      </c>
      <c r="Q10931" s="334">
        <v>0</v>
      </c>
      <c r="R10931" s="334">
        <v>0</v>
      </c>
      <c r="S10931" s="334">
        <v>0</v>
      </c>
      <c r="T10931" s="334">
        <v>0</v>
      </c>
      <c r="U10931" s="334">
        <v>0</v>
      </c>
      <c r="V10931" s="334">
        <v>0</v>
      </c>
      <c r="W10931" s="334">
        <v>0</v>
      </c>
      <c r="X10931" s="334">
        <v>0</v>
      </c>
      <c r="Y10931" s="334">
        <v>0</v>
      </c>
      <c r="Z10931" s="334">
        <v>0</v>
      </c>
      <c r="AA10931" s="334">
        <v>0</v>
      </c>
      <c r="AB10931" s="334">
        <v>0</v>
      </c>
      <c r="AD10931" s="334">
        <v>0</v>
      </c>
      <c r="AE10931" s="334">
        <f t="shared" si="1707"/>
        <v>0</v>
      </c>
      <c r="AF10931" s="334">
        <f t="shared" si="1708"/>
        <v>0</v>
      </c>
      <c r="AG10931" s="340">
        <f t="shared" si="1709"/>
        <v>0</v>
      </c>
      <c r="AI10931" s="340">
        <f t="shared" si="1712"/>
        <v>0</v>
      </c>
      <c r="AJ10931" s="340">
        <f t="shared" si="1712"/>
        <v>0</v>
      </c>
      <c r="AK10931" s="340">
        <f t="shared" si="1712"/>
        <v>0</v>
      </c>
      <c r="AL10931" s="340">
        <f t="shared" si="1712"/>
        <v>0</v>
      </c>
      <c r="AM10931" s="340">
        <f t="shared" si="1712"/>
        <v>0</v>
      </c>
    </row>
    <row r="10932" spans="1:39" x14ac:dyDescent="0.35">
      <c r="A10932" s="337">
        <v>32845</v>
      </c>
      <c r="B10932" s="338">
        <f t="shared" si="1704"/>
        <v>1989</v>
      </c>
      <c r="C10932" s="338">
        <f t="shared" si="1705"/>
        <v>12</v>
      </c>
      <c r="D10932" s="338">
        <f t="shared" si="1706"/>
        <v>3</v>
      </c>
      <c r="E10932" s="334">
        <v>0</v>
      </c>
      <c r="F10932" s="334">
        <v>0</v>
      </c>
      <c r="G10932" s="334">
        <v>0</v>
      </c>
      <c r="H10932" s="334">
        <v>0</v>
      </c>
      <c r="I10932" s="334">
        <v>0</v>
      </c>
      <c r="J10932" s="334">
        <v>0</v>
      </c>
      <c r="K10932" s="334">
        <v>0</v>
      </c>
      <c r="L10932" s="334">
        <v>0</v>
      </c>
      <c r="M10932" s="334">
        <v>0</v>
      </c>
      <c r="N10932" s="334">
        <v>0</v>
      </c>
      <c r="O10932" s="334">
        <v>0</v>
      </c>
      <c r="P10932" s="334">
        <v>0</v>
      </c>
      <c r="Q10932" s="334">
        <v>0</v>
      </c>
      <c r="R10932" s="334">
        <v>0</v>
      </c>
      <c r="S10932" s="334">
        <v>0</v>
      </c>
      <c r="T10932" s="334">
        <v>0</v>
      </c>
      <c r="U10932" s="334">
        <v>0</v>
      </c>
      <c r="V10932" s="334">
        <v>0</v>
      </c>
      <c r="W10932" s="334">
        <v>0</v>
      </c>
      <c r="X10932" s="334">
        <v>0</v>
      </c>
      <c r="Y10932" s="334">
        <v>0</v>
      </c>
      <c r="Z10932" s="334">
        <v>0</v>
      </c>
      <c r="AA10932" s="334">
        <v>0</v>
      </c>
      <c r="AB10932" s="334">
        <v>0</v>
      </c>
      <c r="AD10932" s="334">
        <v>0</v>
      </c>
      <c r="AE10932" s="334">
        <f t="shared" si="1707"/>
        <v>0</v>
      </c>
      <c r="AF10932" s="334">
        <f t="shared" si="1708"/>
        <v>0</v>
      </c>
      <c r="AG10932" s="340">
        <f t="shared" si="1709"/>
        <v>0</v>
      </c>
      <c r="AI10932" s="340">
        <f t="shared" ref="AI10932:AM10947" si="1713">IF($C10932=AI$1,$AF10932,0)</f>
        <v>0</v>
      </c>
      <c r="AJ10932" s="340">
        <f t="shared" si="1713"/>
        <v>0</v>
      </c>
      <c r="AK10932" s="340">
        <f t="shared" si="1713"/>
        <v>0</v>
      </c>
      <c r="AL10932" s="340">
        <f t="shared" si="1713"/>
        <v>0</v>
      </c>
      <c r="AM10932" s="340">
        <f t="shared" si="1713"/>
        <v>0</v>
      </c>
    </row>
    <row r="10933" spans="1:39" x14ac:dyDescent="0.35">
      <c r="A10933" s="337">
        <v>32846</v>
      </c>
      <c r="B10933" s="338">
        <f t="shared" si="1704"/>
        <v>1989</v>
      </c>
      <c r="C10933" s="338">
        <f t="shared" si="1705"/>
        <v>12</v>
      </c>
      <c r="D10933" s="338">
        <f t="shared" si="1706"/>
        <v>4</v>
      </c>
      <c r="E10933" s="334">
        <v>0</v>
      </c>
      <c r="F10933" s="334">
        <v>0</v>
      </c>
      <c r="G10933" s="334">
        <v>0</v>
      </c>
      <c r="H10933" s="334">
        <v>0</v>
      </c>
      <c r="I10933" s="334">
        <v>0</v>
      </c>
      <c r="J10933" s="334">
        <v>0</v>
      </c>
      <c r="K10933" s="334">
        <v>0</v>
      </c>
      <c r="L10933" s="334">
        <v>0</v>
      </c>
      <c r="M10933" s="334">
        <v>0</v>
      </c>
      <c r="N10933" s="334">
        <v>0</v>
      </c>
      <c r="O10933" s="334">
        <v>0</v>
      </c>
      <c r="P10933" s="334">
        <v>0</v>
      </c>
      <c r="Q10933" s="334">
        <v>0</v>
      </c>
      <c r="R10933" s="334">
        <v>0</v>
      </c>
      <c r="S10933" s="334">
        <v>0</v>
      </c>
      <c r="T10933" s="334">
        <v>0</v>
      </c>
      <c r="U10933" s="334">
        <v>0</v>
      </c>
      <c r="V10933" s="334">
        <v>0</v>
      </c>
      <c r="W10933" s="334">
        <v>0</v>
      </c>
      <c r="X10933" s="334">
        <v>0</v>
      </c>
      <c r="Y10933" s="334">
        <v>0</v>
      </c>
      <c r="Z10933" s="334">
        <v>0</v>
      </c>
      <c r="AA10933" s="334">
        <v>0</v>
      </c>
      <c r="AB10933" s="334">
        <v>0</v>
      </c>
      <c r="AD10933" s="334">
        <v>0</v>
      </c>
      <c r="AE10933" s="334">
        <f t="shared" si="1707"/>
        <v>0</v>
      </c>
      <c r="AF10933" s="334">
        <f t="shared" si="1708"/>
        <v>0</v>
      </c>
      <c r="AG10933" s="340">
        <f t="shared" si="1709"/>
        <v>0</v>
      </c>
      <c r="AI10933" s="340">
        <f t="shared" si="1713"/>
        <v>0</v>
      </c>
      <c r="AJ10933" s="340">
        <f t="shared" si="1713"/>
        <v>0</v>
      </c>
      <c r="AK10933" s="340">
        <f t="shared" si="1713"/>
        <v>0</v>
      </c>
      <c r="AL10933" s="340">
        <f t="shared" si="1713"/>
        <v>0</v>
      </c>
      <c r="AM10933" s="340">
        <f t="shared" si="1713"/>
        <v>0</v>
      </c>
    </row>
    <row r="10934" spans="1:39" x14ac:dyDescent="0.35">
      <c r="A10934" s="337">
        <v>32847</v>
      </c>
      <c r="B10934" s="338">
        <f t="shared" si="1704"/>
        <v>1989</v>
      </c>
      <c r="C10934" s="338">
        <f t="shared" si="1705"/>
        <v>12</v>
      </c>
      <c r="D10934" s="338">
        <f t="shared" si="1706"/>
        <v>5</v>
      </c>
      <c r="E10934" s="334">
        <v>0</v>
      </c>
      <c r="F10934" s="334">
        <v>0</v>
      </c>
      <c r="G10934" s="334">
        <v>0</v>
      </c>
      <c r="H10934" s="334">
        <v>0</v>
      </c>
      <c r="I10934" s="334">
        <v>0</v>
      </c>
      <c r="J10934" s="334">
        <v>0</v>
      </c>
      <c r="K10934" s="334">
        <v>0</v>
      </c>
      <c r="L10934" s="334">
        <v>0</v>
      </c>
      <c r="M10934" s="334">
        <v>0.5</v>
      </c>
      <c r="N10934" s="334">
        <v>0.5</v>
      </c>
      <c r="O10934" s="334">
        <v>0</v>
      </c>
      <c r="P10934" s="334">
        <v>0</v>
      </c>
      <c r="Q10934" s="334">
        <v>0</v>
      </c>
      <c r="R10934" s="334">
        <v>0</v>
      </c>
      <c r="S10934" s="334">
        <v>0</v>
      </c>
      <c r="T10934" s="334">
        <v>0</v>
      </c>
      <c r="U10934" s="334">
        <v>0</v>
      </c>
      <c r="V10934" s="334">
        <v>0</v>
      </c>
      <c r="W10934" s="334">
        <v>0</v>
      </c>
      <c r="X10934" s="334">
        <v>0</v>
      </c>
      <c r="Y10934" s="334">
        <v>0</v>
      </c>
      <c r="Z10934" s="334">
        <v>0</v>
      </c>
      <c r="AA10934" s="334">
        <v>0</v>
      </c>
      <c r="AB10934" s="334">
        <v>0</v>
      </c>
      <c r="AD10934" s="334">
        <v>1</v>
      </c>
      <c r="AE10934" s="334">
        <f t="shared" si="1707"/>
        <v>1</v>
      </c>
      <c r="AF10934" s="334">
        <f t="shared" si="1708"/>
        <v>1</v>
      </c>
      <c r="AG10934" s="340">
        <f t="shared" si="1709"/>
        <v>0</v>
      </c>
      <c r="AI10934" s="340">
        <f t="shared" si="1713"/>
        <v>0</v>
      </c>
      <c r="AJ10934" s="340">
        <f t="shared" si="1713"/>
        <v>0</v>
      </c>
      <c r="AK10934" s="340">
        <f t="shared" si="1713"/>
        <v>0</v>
      </c>
      <c r="AL10934" s="340">
        <f t="shared" si="1713"/>
        <v>0</v>
      </c>
      <c r="AM10934" s="340">
        <f t="shared" si="1713"/>
        <v>0</v>
      </c>
    </row>
    <row r="10935" spans="1:39" x14ac:dyDescent="0.35">
      <c r="A10935" s="337">
        <v>32848</v>
      </c>
      <c r="B10935" s="338">
        <f t="shared" si="1704"/>
        <v>1989</v>
      </c>
      <c r="C10935" s="338">
        <f t="shared" si="1705"/>
        <v>12</v>
      </c>
      <c r="D10935" s="338">
        <f t="shared" si="1706"/>
        <v>6</v>
      </c>
      <c r="E10935" s="334">
        <v>0</v>
      </c>
      <c r="F10935" s="334">
        <v>0</v>
      </c>
      <c r="G10935" s="334">
        <v>0</v>
      </c>
      <c r="H10935" s="334">
        <v>0</v>
      </c>
      <c r="I10935" s="334">
        <v>0</v>
      </c>
      <c r="J10935" s="334">
        <v>0</v>
      </c>
      <c r="K10935" s="334">
        <v>0.3</v>
      </c>
      <c r="L10935" s="334">
        <v>0.3</v>
      </c>
      <c r="M10935" s="334">
        <v>0.3</v>
      </c>
      <c r="N10935" s="334">
        <v>0.2</v>
      </c>
      <c r="O10935" s="334">
        <v>0.3</v>
      </c>
      <c r="P10935" s="334">
        <v>0.3</v>
      </c>
      <c r="Q10935" s="334">
        <v>0.3</v>
      </c>
      <c r="R10935" s="334">
        <v>0</v>
      </c>
      <c r="S10935" s="334">
        <v>0</v>
      </c>
      <c r="T10935" s="334">
        <v>0</v>
      </c>
      <c r="U10935" s="334">
        <v>0</v>
      </c>
      <c r="V10935" s="334">
        <v>0</v>
      </c>
      <c r="W10935" s="334">
        <v>0</v>
      </c>
      <c r="X10935" s="334">
        <v>0</v>
      </c>
      <c r="Y10935" s="334">
        <v>0</v>
      </c>
      <c r="Z10935" s="334">
        <v>0</v>
      </c>
      <c r="AA10935" s="334">
        <v>0</v>
      </c>
      <c r="AB10935" s="334">
        <v>0</v>
      </c>
      <c r="AD10935" s="334">
        <v>2</v>
      </c>
      <c r="AE10935" s="334">
        <f t="shared" si="1707"/>
        <v>2</v>
      </c>
      <c r="AF10935" s="334">
        <f t="shared" si="1708"/>
        <v>2</v>
      </c>
      <c r="AG10935" s="340">
        <f t="shared" si="1709"/>
        <v>0</v>
      </c>
      <c r="AI10935" s="340">
        <f t="shared" si="1713"/>
        <v>0</v>
      </c>
      <c r="AJ10935" s="340">
        <f t="shared" si="1713"/>
        <v>0</v>
      </c>
      <c r="AK10935" s="340">
        <f t="shared" si="1713"/>
        <v>0</v>
      </c>
      <c r="AL10935" s="340">
        <f t="shared" si="1713"/>
        <v>0</v>
      </c>
      <c r="AM10935" s="340">
        <f t="shared" si="1713"/>
        <v>0</v>
      </c>
    </row>
    <row r="10936" spans="1:39" x14ac:dyDescent="0.35">
      <c r="A10936" s="337">
        <v>32849</v>
      </c>
      <c r="B10936" s="338">
        <f t="shared" si="1704"/>
        <v>1989</v>
      </c>
      <c r="C10936" s="338">
        <f t="shared" si="1705"/>
        <v>12</v>
      </c>
      <c r="D10936" s="338">
        <f t="shared" si="1706"/>
        <v>7</v>
      </c>
      <c r="E10936" s="334">
        <v>0</v>
      </c>
      <c r="F10936" s="334">
        <v>0</v>
      </c>
      <c r="G10936" s="334">
        <v>0</v>
      </c>
      <c r="H10936" s="334">
        <v>0</v>
      </c>
      <c r="I10936" s="334">
        <v>0</v>
      </c>
      <c r="J10936" s="334">
        <v>0</v>
      </c>
      <c r="K10936" s="334">
        <v>0</v>
      </c>
      <c r="L10936" s="334">
        <v>0</v>
      </c>
      <c r="M10936" s="334">
        <v>0</v>
      </c>
      <c r="N10936" s="334">
        <v>0</v>
      </c>
      <c r="O10936" s="334">
        <v>0</v>
      </c>
      <c r="P10936" s="334">
        <v>0</v>
      </c>
      <c r="Q10936" s="334">
        <v>0</v>
      </c>
      <c r="R10936" s="334">
        <v>0</v>
      </c>
      <c r="S10936" s="334">
        <v>0</v>
      </c>
      <c r="T10936" s="334">
        <v>0</v>
      </c>
      <c r="U10936" s="334">
        <v>0</v>
      </c>
      <c r="V10936" s="334">
        <v>0</v>
      </c>
      <c r="W10936" s="334">
        <v>0</v>
      </c>
      <c r="X10936" s="334">
        <v>0</v>
      </c>
      <c r="Y10936" s="334">
        <v>0</v>
      </c>
      <c r="Z10936" s="334">
        <v>0</v>
      </c>
      <c r="AA10936" s="334">
        <v>0</v>
      </c>
      <c r="AB10936" s="334">
        <v>0</v>
      </c>
      <c r="AD10936" s="334">
        <v>0</v>
      </c>
      <c r="AE10936" s="334">
        <f t="shared" si="1707"/>
        <v>0</v>
      </c>
      <c r="AF10936" s="334">
        <f t="shared" si="1708"/>
        <v>0</v>
      </c>
      <c r="AG10936" s="340">
        <f t="shared" si="1709"/>
        <v>0</v>
      </c>
      <c r="AI10936" s="340">
        <f t="shared" si="1713"/>
        <v>0</v>
      </c>
      <c r="AJ10936" s="340">
        <f t="shared" si="1713"/>
        <v>0</v>
      </c>
      <c r="AK10936" s="340">
        <f t="shared" si="1713"/>
        <v>0</v>
      </c>
      <c r="AL10936" s="340">
        <f t="shared" si="1713"/>
        <v>0</v>
      </c>
      <c r="AM10936" s="340">
        <f t="shared" si="1713"/>
        <v>0</v>
      </c>
    </row>
    <row r="10937" spans="1:39" x14ac:dyDescent="0.35">
      <c r="A10937" s="337">
        <v>32850</v>
      </c>
      <c r="B10937" s="338">
        <f t="shared" si="1704"/>
        <v>1989</v>
      </c>
      <c r="C10937" s="338">
        <f t="shared" si="1705"/>
        <v>12</v>
      </c>
      <c r="D10937" s="338">
        <f t="shared" si="1706"/>
        <v>8</v>
      </c>
      <c r="E10937" s="334">
        <v>0</v>
      </c>
      <c r="F10937" s="334">
        <v>0</v>
      </c>
      <c r="G10937" s="334">
        <v>0</v>
      </c>
      <c r="H10937" s="334">
        <v>0</v>
      </c>
      <c r="I10937" s="334">
        <v>0</v>
      </c>
      <c r="J10937" s="334">
        <v>0</v>
      </c>
      <c r="K10937" s="334">
        <v>0</v>
      </c>
      <c r="L10937" s="334">
        <v>0</v>
      </c>
      <c r="M10937" s="334">
        <v>0</v>
      </c>
      <c r="N10937" s="334">
        <v>0</v>
      </c>
      <c r="O10937" s="334">
        <v>0</v>
      </c>
      <c r="P10937" s="334">
        <v>0</v>
      </c>
      <c r="Q10937" s="334">
        <v>0</v>
      </c>
      <c r="R10937" s="334">
        <v>0</v>
      </c>
      <c r="S10937" s="334">
        <v>0</v>
      </c>
      <c r="T10937" s="334">
        <v>0</v>
      </c>
      <c r="U10937" s="334">
        <v>0</v>
      </c>
      <c r="V10937" s="334">
        <v>0</v>
      </c>
      <c r="W10937" s="334">
        <v>0</v>
      </c>
      <c r="X10937" s="334">
        <v>0</v>
      </c>
      <c r="Y10937" s="334">
        <v>0</v>
      </c>
      <c r="Z10937" s="334">
        <v>0</v>
      </c>
      <c r="AA10937" s="334">
        <v>0</v>
      </c>
      <c r="AB10937" s="334">
        <v>0</v>
      </c>
      <c r="AD10937" s="334">
        <v>0</v>
      </c>
      <c r="AE10937" s="334">
        <f t="shared" si="1707"/>
        <v>0</v>
      </c>
      <c r="AF10937" s="334">
        <f t="shared" si="1708"/>
        <v>0</v>
      </c>
      <c r="AG10937" s="340">
        <f t="shared" si="1709"/>
        <v>0</v>
      </c>
      <c r="AI10937" s="340">
        <f t="shared" si="1713"/>
        <v>0</v>
      </c>
      <c r="AJ10937" s="340">
        <f t="shared" si="1713"/>
        <v>0</v>
      </c>
      <c r="AK10937" s="340">
        <f t="shared" si="1713"/>
        <v>0</v>
      </c>
      <c r="AL10937" s="340">
        <f t="shared" si="1713"/>
        <v>0</v>
      </c>
      <c r="AM10937" s="340">
        <f t="shared" si="1713"/>
        <v>0</v>
      </c>
    </row>
    <row r="10938" spans="1:39" x14ac:dyDescent="0.35">
      <c r="A10938" s="337">
        <v>32851</v>
      </c>
      <c r="B10938" s="338">
        <f t="shared" si="1704"/>
        <v>1989</v>
      </c>
      <c r="C10938" s="338">
        <f t="shared" si="1705"/>
        <v>12</v>
      </c>
      <c r="D10938" s="338">
        <f t="shared" si="1706"/>
        <v>9</v>
      </c>
      <c r="E10938" s="334">
        <v>0</v>
      </c>
      <c r="F10938" s="334">
        <v>0</v>
      </c>
      <c r="G10938" s="334">
        <v>0</v>
      </c>
      <c r="H10938" s="334">
        <v>0</v>
      </c>
      <c r="I10938" s="334">
        <v>0</v>
      </c>
      <c r="J10938" s="334">
        <v>0</v>
      </c>
      <c r="K10938" s="334">
        <v>0.1</v>
      </c>
      <c r="L10938" s="334">
        <v>0</v>
      </c>
      <c r="M10938" s="334">
        <v>0.1</v>
      </c>
      <c r="N10938" s="334">
        <v>0</v>
      </c>
      <c r="O10938" s="334">
        <v>0.1</v>
      </c>
      <c r="P10938" s="334">
        <v>0</v>
      </c>
      <c r="Q10938" s="334">
        <v>0.1</v>
      </c>
      <c r="R10938" s="334">
        <v>0.1</v>
      </c>
      <c r="S10938" s="334">
        <v>0</v>
      </c>
      <c r="T10938" s="334">
        <v>0</v>
      </c>
      <c r="U10938" s="334">
        <v>0</v>
      </c>
      <c r="V10938" s="334">
        <v>0</v>
      </c>
      <c r="W10938" s="334">
        <v>0</v>
      </c>
      <c r="X10938" s="334">
        <v>0.1</v>
      </c>
      <c r="Y10938" s="334">
        <v>0</v>
      </c>
      <c r="Z10938" s="334">
        <v>0.1</v>
      </c>
      <c r="AA10938" s="334">
        <v>0</v>
      </c>
      <c r="AB10938" s="334">
        <v>0.1</v>
      </c>
      <c r="AD10938" s="334">
        <v>0.8</v>
      </c>
      <c r="AE10938" s="334">
        <f t="shared" si="1707"/>
        <v>0.8</v>
      </c>
      <c r="AF10938" s="334">
        <f t="shared" si="1708"/>
        <v>0.79999999999999993</v>
      </c>
      <c r="AG10938" s="340">
        <f t="shared" si="1709"/>
        <v>1.1102230246251565E-16</v>
      </c>
      <c r="AI10938" s="340">
        <f t="shared" si="1713"/>
        <v>0</v>
      </c>
      <c r="AJ10938" s="340">
        <f t="shared" si="1713"/>
        <v>0</v>
      </c>
      <c r="AK10938" s="340">
        <f t="shared" si="1713"/>
        <v>0</v>
      </c>
      <c r="AL10938" s="340">
        <f t="shared" si="1713"/>
        <v>0</v>
      </c>
      <c r="AM10938" s="340">
        <f t="shared" si="1713"/>
        <v>0</v>
      </c>
    </row>
    <row r="10939" spans="1:39" x14ac:dyDescent="0.35">
      <c r="A10939" s="337">
        <v>32852</v>
      </c>
      <c r="B10939" s="338">
        <f t="shared" si="1704"/>
        <v>1989</v>
      </c>
      <c r="C10939" s="338">
        <f t="shared" si="1705"/>
        <v>12</v>
      </c>
      <c r="D10939" s="338">
        <f t="shared" si="1706"/>
        <v>10</v>
      </c>
      <c r="E10939" s="334">
        <v>0</v>
      </c>
      <c r="F10939" s="334">
        <v>0</v>
      </c>
      <c r="G10939" s="334">
        <v>0</v>
      </c>
      <c r="H10939" s="334">
        <v>0</v>
      </c>
      <c r="I10939" s="334">
        <v>0</v>
      </c>
      <c r="J10939" s="334">
        <v>0</v>
      </c>
      <c r="K10939" s="334">
        <v>0</v>
      </c>
      <c r="L10939" s="334">
        <v>0</v>
      </c>
      <c r="M10939" s="334">
        <v>0</v>
      </c>
      <c r="N10939" s="334">
        <v>0</v>
      </c>
      <c r="O10939" s="334">
        <v>0</v>
      </c>
      <c r="P10939" s="334">
        <v>0</v>
      </c>
      <c r="Q10939" s="334">
        <v>0</v>
      </c>
      <c r="R10939" s="334">
        <v>0</v>
      </c>
      <c r="S10939" s="334">
        <v>0</v>
      </c>
      <c r="T10939" s="334">
        <v>0</v>
      </c>
      <c r="U10939" s="334">
        <v>0</v>
      </c>
      <c r="V10939" s="334">
        <v>0</v>
      </c>
      <c r="W10939" s="334">
        <v>0</v>
      </c>
      <c r="X10939" s="334">
        <v>0</v>
      </c>
      <c r="Y10939" s="334">
        <v>0</v>
      </c>
      <c r="Z10939" s="334">
        <v>0</v>
      </c>
      <c r="AA10939" s="334">
        <v>0</v>
      </c>
      <c r="AB10939" s="334">
        <v>0</v>
      </c>
      <c r="AD10939" s="334">
        <v>0</v>
      </c>
      <c r="AE10939" s="334">
        <f t="shared" si="1707"/>
        <v>0</v>
      </c>
      <c r="AF10939" s="334">
        <f t="shared" si="1708"/>
        <v>0</v>
      </c>
      <c r="AG10939" s="340">
        <f t="shared" si="1709"/>
        <v>0</v>
      </c>
      <c r="AI10939" s="340">
        <f t="shared" si="1713"/>
        <v>0</v>
      </c>
      <c r="AJ10939" s="340">
        <f t="shared" si="1713"/>
        <v>0</v>
      </c>
      <c r="AK10939" s="340">
        <f t="shared" si="1713"/>
        <v>0</v>
      </c>
      <c r="AL10939" s="340">
        <f t="shared" si="1713"/>
        <v>0</v>
      </c>
      <c r="AM10939" s="340">
        <f t="shared" si="1713"/>
        <v>0</v>
      </c>
    </row>
    <row r="10940" spans="1:39" x14ac:dyDescent="0.35">
      <c r="A10940" s="337">
        <v>32853</v>
      </c>
      <c r="B10940" s="338">
        <f t="shared" si="1704"/>
        <v>1989</v>
      </c>
      <c r="C10940" s="338">
        <f t="shared" si="1705"/>
        <v>12</v>
      </c>
      <c r="D10940" s="338">
        <f t="shared" si="1706"/>
        <v>11</v>
      </c>
      <c r="E10940" s="334">
        <v>0</v>
      </c>
      <c r="F10940" s="334">
        <v>0</v>
      </c>
      <c r="G10940" s="334">
        <v>0</v>
      </c>
      <c r="H10940" s="334">
        <v>0</v>
      </c>
      <c r="I10940" s="334">
        <v>0</v>
      </c>
      <c r="J10940" s="334">
        <v>0</v>
      </c>
      <c r="K10940" s="334">
        <v>0</v>
      </c>
      <c r="L10940" s="334">
        <v>0</v>
      </c>
      <c r="M10940" s="334">
        <v>0</v>
      </c>
      <c r="N10940" s="334">
        <v>0</v>
      </c>
      <c r="O10940" s="334">
        <v>0</v>
      </c>
      <c r="P10940" s="334">
        <v>0</v>
      </c>
      <c r="Q10940" s="334">
        <v>0</v>
      </c>
      <c r="R10940" s="334">
        <v>0</v>
      </c>
      <c r="S10940" s="334">
        <v>0</v>
      </c>
      <c r="T10940" s="334">
        <v>0</v>
      </c>
      <c r="U10940" s="334">
        <v>0</v>
      </c>
      <c r="V10940" s="334">
        <v>0</v>
      </c>
      <c r="W10940" s="334">
        <v>0</v>
      </c>
      <c r="X10940" s="334">
        <v>0</v>
      </c>
      <c r="Y10940" s="334">
        <v>0</v>
      </c>
      <c r="Z10940" s="334">
        <v>0</v>
      </c>
      <c r="AA10940" s="334">
        <v>0</v>
      </c>
      <c r="AB10940" s="334">
        <v>0</v>
      </c>
      <c r="AD10940" s="334">
        <v>0</v>
      </c>
      <c r="AE10940" s="334">
        <f t="shared" si="1707"/>
        <v>0</v>
      </c>
      <c r="AF10940" s="334">
        <f t="shared" si="1708"/>
        <v>0</v>
      </c>
      <c r="AG10940" s="340">
        <f t="shared" si="1709"/>
        <v>0</v>
      </c>
      <c r="AI10940" s="340">
        <f t="shared" si="1713"/>
        <v>0</v>
      </c>
      <c r="AJ10940" s="340">
        <f t="shared" si="1713"/>
        <v>0</v>
      </c>
      <c r="AK10940" s="340">
        <f t="shared" si="1713"/>
        <v>0</v>
      </c>
      <c r="AL10940" s="340">
        <f t="shared" si="1713"/>
        <v>0</v>
      </c>
      <c r="AM10940" s="340">
        <f t="shared" si="1713"/>
        <v>0</v>
      </c>
    </row>
    <row r="10941" spans="1:39" x14ac:dyDescent="0.35">
      <c r="A10941" s="337">
        <v>32854</v>
      </c>
      <c r="B10941" s="338">
        <f t="shared" si="1704"/>
        <v>1989</v>
      </c>
      <c r="C10941" s="338">
        <f t="shared" si="1705"/>
        <v>12</v>
      </c>
      <c r="D10941" s="338">
        <f t="shared" si="1706"/>
        <v>12</v>
      </c>
      <c r="E10941" s="334">
        <v>0</v>
      </c>
      <c r="F10941" s="334">
        <v>0</v>
      </c>
      <c r="G10941" s="334">
        <v>0</v>
      </c>
      <c r="H10941" s="334">
        <v>0</v>
      </c>
      <c r="I10941" s="334">
        <v>0</v>
      </c>
      <c r="J10941" s="334">
        <v>0</v>
      </c>
      <c r="K10941" s="334">
        <v>0</v>
      </c>
      <c r="L10941" s="334">
        <v>0</v>
      </c>
      <c r="M10941" s="334">
        <v>0</v>
      </c>
      <c r="N10941" s="334">
        <v>0</v>
      </c>
      <c r="O10941" s="334">
        <v>0</v>
      </c>
      <c r="P10941" s="334">
        <v>0</v>
      </c>
      <c r="Q10941" s="334">
        <v>0</v>
      </c>
      <c r="R10941" s="334">
        <v>0</v>
      </c>
      <c r="S10941" s="334">
        <v>0</v>
      </c>
      <c r="T10941" s="334">
        <v>0</v>
      </c>
      <c r="U10941" s="334">
        <v>0</v>
      </c>
      <c r="V10941" s="334">
        <v>0</v>
      </c>
      <c r="W10941" s="334">
        <v>0</v>
      </c>
      <c r="X10941" s="334">
        <v>0</v>
      </c>
      <c r="Y10941" s="334">
        <v>0</v>
      </c>
      <c r="Z10941" s="334">
        <v>0</v>
      </c>
      <c r="AA10941" s="334">
        <v>0</v>
      </c>
      <c r="AB10941" s="334">
        <v>0</v>
      </c>
      <c r="AD10941" s="334">
        <v>0</v>
      </c>
      <c r="AE10941" s="334">
        <f t="shared" si="1707"/>
        <v>0</v>
      </c>
      <c r="AF10941" s="334">
        <f t="shared" si="1708"/>
        <v>0</v>
      </c>
      <c r="AG10941" s="340">
        <f t="shared" si="1709"/>
        <v>0</v>
      </c>
      <c r="AI10941" s="340">
        <f t="shared" si="1713"/>
        <v>0</v>
      </c>
      <c r="AJ10941" s="340">
        <f t="shared" si="1713"/>
        <v>0</v>
      </c>
      <c r="AK10941" s="340">
        <f t="shared" si="1713"/>
        <v>0</v>
      </c>
      <c r="AL10941" s="340">
        <f t="shared" si="1713"/>
        <v>0</v>
      </c>
      <c r="AM10941" s="340">
        <f t="shared" si="1713"/>
        <v>0</v>
      </c>
    </row>
    <row r="10942" spans="1:39" x14ac:dyDescent="0.35">
      <c r="A10942" s="337">
        <v>32855</v>
      </c>
      <c r="B10942" s="338">
        <f t="shared" si="1704"/>
        <v>1989</v>
      </c>
      <c r="C10942" s="338">
        <f t="shared" si="1705"/>
        <v>12</v>
      </c>
      <c r="D10942" s="338">
        <f t="shared" si="1706"/>
        <v>13</v>
      </c>
      <c r="E10942" s="334">
        <v>0.1</v>
      </c>
      <c r="F10942" s="334">
        <v>0.1</v>
      </c>
      <c r="G10942" s="334">
        <v>0.1</v>
      </c>
      <c r="H10942" s="334">
        <v>0</v>
      </c>
      <c r="I10942" s="334">
        <v>0</v>
      </c>
      <c r="J10942" s="334">
        <v>0</v>
      </c>
      <c r="K10942" s="334">
        <v>0</v>
      </c>
      <c r="L10942" s="334">
        <v>0</v>
      </c>
      <c r="M10942" s="334">
        <v>0</v>
      </c>
      <c r="N10942" s="334">
        <v>0</v>
      </c>
      <c r="O10942" s="334">
        <v>0</v>
      </c>
      <c r="P10942" s="334">
        <v>0</v>
      </c>
      <c r="Q10942" s="334">
        <v>0</v>
      </c>
      <c r="R10942" s="334">
        <v>0</v>
      </c>
      <c r="S10942" s="334">
        <v>0</v>
      </c>
      <c r="T10942" s="334">
        <v>0.1</v>
      </c>
      <c r="U10942" s="334">
        <v>0.1</v>
      </c>
      <c r="V10942" s="334">
        <v>0.1</v>
      </c>
      <c r="W10942" s="334">
        <v>0.1</v>
      </c>
      <c r="X10942" s="334">
        <v>0.1</v>
      </c>
      <c r="Y10942" s="334">
        <v>0.1</v>
      </c>
      <c r="Z10942" s="334">
        <v>0.1</v>
      </c>
      <c r="AA10942" s="334">
        <v>0.1</v>
      </c>
      <c r="AB10942" s="334">
        <v>0.1</v>
      </c>
      <c r="AD10942" s="334">
        <v>1.2</v>
      </c>
      <c r="AE10942" s="334">
        <f t="shared" si="1707"/>
        <v>1.2</v>
      </c>
      <c r="AF10942" s="334">
        <f t="shared" si="1708"/>
        <v>1.2</v>
      </c>
      <c r="AG10942" s="340">
        <f t="shared" si="1709"/>
        <v>0</v>
      </c>
      <c r="AI10942" s="340">
        <f t="shared" si="1713"/>
        <v>0</v>
      </c>
      <c r="AJ10942" s="340">
        <f t="shared" si="1713"/>
        <v>0</v>
      </c>
      <c r="AK10942" s="340">
        <f t="shared" si="1713"/>
        <v>0</v>
      </c>
      <c r="AL10942" s="340">
        <f t="shared" si="1713"/>
        <v>0</v>
      </c>
      <c r="AM10942" s="340">
        <f t="shared" si="1713"/>
        <v>0</v>
      </c>
    </row>
    <row r="10943" spans="1:39" x14ac:dyDescent="0.35">
      <c r="A10943" s="337">
        <v>32856</v>
      </c>
      <c r="B10943" s="338">
        <f t="shared" si="1704"/>
        <v>1989</v>
      </c>
      <c r="C10943" s="338">
        <f t="shared" si="1705"/>
        <v>12</v>
      </c>
      <c r="D10943" s="338">
        <f t="shared" si="1706"/>
        <v>14</v>
      </c>
      <c r="E10943" s="334">
        <v>0.1</v>
      </c>
      <c r="F10943" s="334">
        <v>0</v>
      </c>
      <c r="G10943" s="334">
        <v>0</v>
      </c>
      <c r="H10943" s="334">
        <v>0</v>
      </c>
      <c r="I10943" s="334">
        <v>0</v>
      </c>
      <c r="J10943" s="334">
        <v>0</v>
      </c>
      <c r="K10943" s="334">
        <v>0</v>
      </c>
      <c r="L10943" s="334">
        <v>0</v>
      </c>
      <c r="M10943" s="334">
        <v>0</v>
      </c>
      <c r="N10943" s="334">
        <v>0</v>
      </c>
      <c r="O10943" s="334">
        <v>0</v>
      </c>
      <c r="P10943" s="334">
        <v>0</v>
      </c>
      <c r="Q10943" s="334">
        <v>0</v>
      </c>
      <c r="R10943" s="334">
        <v>0</v>
      </c>
      <c r="S10943" s="334">
        <v>0.1</v>
      </c>
      <c r="T10943" s="334">
        <v>0.2</v>
      </c>
      <c r="U10943" s="334">
        <v>0.1</v>
      </c>
      <c r="V10943" s="334">
        <v>0.1</v>
      </c>
      <c r="W10943" s="334">
        <v>0</v>
      </c>
      <c r="X10943" s="334">
        <v>0</v>
      </c>
      <c r="Y10943" s="334">
        <v>0</v>
      </c>
      <c r="Z10943" s="334">
        <v>0</v>
      </c>
      <c r="AA10943" s="334">
        <v>0</v>
      </c>
      <c r="AB10943" s="334">
        <v>0</v>
      </c>
      <c r="AD10943" s="334">
        <v>0.6</v>
      </c>
      <c r="AE10943" s="334">
        <f t="shared" si="1707"/>
        <v>0.6</v>
      </c>
      <c r="AF10943" s="334">
        <f t="shared" si="1708"/>
        <v>0.6</v>
      </c>
      <c r="AG10943" s="340">
        <f t="shared" si="1709"/>
        <v>0</v>
      </c>
      <c r="AI10943" s="340">
        <f t="shared" si="1713"/>
        <v>0</v>
      </c>
      <c r="AJ10943" s="340">
        <f t="shared" si="1713"/>
        <v>0</v>
      </c>
      <c r="AK10943" s="340">
        <f t="shared" si="1713"/>
        <v>0</v>
      </c>
      <c r="AL10943" s="340">
        <f t="shared" si="1713"/>
        <v>0</v>
      </c>
      <c r="AM10943" s="340">
        <f t="shared" si="1713"/>
        <v>0</v>
      </c>
    </row>
    <row r="10944" spans="1:39" x14ac:dyDescent="0.35">
      <c r="A10944" s="337">
        <v>32857</v>
      </c>
      <c r="B10944" s="338">
        <f t="shared" si="1704"/>
        <v>1989</v>
      </c>
      <c r="C10944" s="338">
        <f t="shared" si="1705"/>
        <v>12</v>
      </c>
      <c r="D10944" s="338">
        <f t="shared" si="1706"/>
        <v>15</v>
      </c>
      <c r="E10944" s="334">
        <v>0</v>
      </c>
      <c r="F10944" s="334">
        <v>0</v>
      </c>
      <c r="G10944" s="334">
        <v>0</v>
      </c>
      <c r="H10944" s="334">
        <v>0</v>
      </c>
      <c r="I10944" s="334">
        <v>0</v>
      </c>
      <c r="J10944" s="334">
        <v>0</v>
      </c>
      <c r="K10944" s="334">
        <v>0</v>
      </c>
      <c r="L10944" s="334">
        <v>0</v>
      </c>
      <c r="M10944" s="334">
        <v>0</v>
      </c>
      <c r="N10944" s="334">
        <v>0</v>
      </c>
      <c r="O10944" s="334">
        <v>0</v>
      </c>
      <c r="P10944" s="334">
        <v>0</v>
      </c>
      <c r="Q10944" s="334">
        <v>0</v>
      </c>
      <c r="R10944" s="334">
        <v>0</v>
      </c>
      <c r="S10944" s="334">
        <v>0</v>
      </c>
      <c r="T10944" s="334">
        <v>0</v>
      </c>
      <c r="U10944" s="334">
        <v>0</v>
      </c>
      <c r="V10944" s="334">
        <v>0</v>
      </c>
      <c r="W10944" s="334">
        <v>0</v>
      </c>
      <c r="X10944" s="334">
        <v>0</v>
      </c>
      <c r="Y10944" s="334">
        <v>0</v>
      </c>
      <c r="Z10944" s="334">
        <v>0</v>
      </c>
      <c r="AA10944" s="334">
        <v>0</v>
      </c>
      <c r="AB10944" s="334">
        <v>0</v>
      </c>
      <c r="AD10944" s="334">
        <v>0</v>
      </c>
      <c r="AE10944" s="334">
        <f t="shared" si="1707"/>
        <v>0</v>
      </c>
      <c r="AF10944" s="334">
        <f t="shared" si="1708"/>
        <v>0</v>
      </c>
      <c r="AG10944" s="340">
        <f t="shared" si="1709"/>
        <v>0</v>
      </c>
      <c r="AI10944" s="340">
        <f t="shared" si="1713"/>
        <v>0</v>
      </c>
      <c r="AJ10944" s="340">
        <f t="shared" si="1713"/>
        <v>0</v>
      </c>
      <c r="AK10944" s="340">
        <f t="shared" si="1713"/>
        <v>0</v>
      </c>
      <c r="AL10944" s="340">
        <f t="shared" si="1713"/>
        <v>0</v>
      </c>
      <c r="AM10944" s="340">
        <f t="shared" si="1713"/>
        <v>0</v>
      </c>
    </row>
    <row r="10945" spans="1:39" x14ac:dyDescent="0.35">
      <c r="A10945" s="337">
        <v>32858</v>
      </c>
      <c r="B10945" s="338">
        <f t="shared" si="1704"/>
        <v>1989</v>
      </c>
      <c r="C10945" s="338">
        <f t="shared" si="1705"/>
        <v>12</v>
      </c>
      <c r="D10945" s="338">
        <f t="shared" si="1706"/>
        <v>16</v>
      </c>
      <c r="E10945" s="334">
        <v>0.2</v>
      </c>
      <c r="F10945" s="334">
        <v>0</v>
      </c>
      <c r="G10945" s="334">
        <v>0.1</v>
      </c>
      <c r="H10945" s="334">
        <v>0.2</v>
      </c>
      <c r="I10945" s="334">
        <v>0.1</v>
      </c>
      <c r="J10945" s="334">
        <v>0.2</v>
      </c>
      <c r="K10945" s="334">
        <v>0.1</v>
      </c>
      <c r="L10945" s="334">
        <v>0.2</v>
      </c>
      <c r="M10945" s="334">
        <v>0.1</v>
      </c>
      <c r="N10945" s="334">
        <v>0.2</v>
      </c>
      <c r="O10945" s="334">
        <v>0.2</v>
      </c>
      <c r="P10945" s="334">
        <v>0.1</v>
      </c>
      <c r="Q10945" s="334">
        <v>0.2</v>
      </c>
      <c r="R10945" s="334">
        <v>0</v>
      </c>
      <c r="S10945" s="334">
        <v>0</v>
      </c>
      <c r="T10945" s="334">
        <v>0</v>
      </c>
      <c r="U10945" s="334">
        <v>0</v>
      </c>
      <c r="V10945" s="334">
        <v>0</v>
      </c>
      <c r="W10945" s="334">
        <v>0.1</v>
      </c>
      <c r="X10945" s="334">
        <v>0.2</v>
      </c>
      <c r="Y10945" s="334">
        <v>0.1</v>
      </c>
      <c r="Z10945" s="334">
        <v>0.2</v>
      </c>
      <c r="AA10945" s="334">
        <v>0.1</v>
      </c>
      <c r="AB10945" s="334">
        <v>0.2</v>
      </c>
      <c r="AD10945" s="334">
        <v>2.8</v>
      </c>
      <c r="AE10945" s="334">
        <f t="shared" si="1707"/>
        <v>2.8</v>
      </c>
      <c r="AF10945" s="334">
        <f t="shared" si="1708"/>
        <v>2.8000000000000007</v>
      </c>
      <c r="AG10945" s="340">
        <f t="shared" si="1709"/>
        <v>8.8817841970012523E-16</v>
      </c>
      <c r="AI10945" s="340">
        <f t="shared" si="1713"/>
        <v>0</v>
      </c>
      <c r="AJ10945" s="340">
        <f t="shared" si="1713"/>
        <v>0</v>
      </c>
      <c r="AK10945" s="340">
        <f t="shared" si="1713"/>
        <v>0</v>
      </c>
      <c r="AL10945" s="340">
        <f t="shared" si="1713"/>
        <v>0</v>
      </c>
      <c r="AM10945" s="340">
        <f t="shared" si="1713"/>
        <v>0</v>
      </c>
    </row>
    <row r="10946" spans="1:39" x14ac:dyDescent="0.35">
      <c r="A10946" s="337">
        <v>32859</v>
      </c>
      <c r="B10946" s="338">
        <f t="shared" si="1704"/>
        <v>1989</v>
      </c>
      <c r="C10946" s="338">
        <f t="shared" si="1705"/>
        <v>12</v>
      </c>
      <c r="D10946" s="338">
        <f t="shared" si="1706"/>
        <v>17</v>
      </c>
      <c r="E10946" s="334">
        <v>0</v>
      </c>
      <c r="F10946" s="334">
        <v>0.1</v>
      </c>
      <c r="G10946" s="334">
        <v>0</v>
      </c>
      <c r="H10946" s="334">
        <v>0</v>
      </c>
      <c r="I10946" s="334">
        <v>0</v>
      </c>
      <c r="J10946" s="334">
        <v>0.1</v>
      </c>
      <c r="K10946" s="334">
        <v>0</v>
      </c>
      <c r="L10946" s="334">
        <v>0</v>
      </c>
      <c r="M10946" s="334">
        <v>0</v>
      </c>
      <c r="N10946" s="334">
        <v>0.1</v>
      </c>
      <c r="O10946" s="334">
        <v>0</v>
      </c>
      <c r="P10946" s="334">
        <v>0</v>
      </c>
      <c r="Q10946" s="334">
        <v>0.1</v>
      </c>
      <c r="R10946" s="334">
        <v>0</v>
      </c>
      <c r="S10946" s="334">
        <v>0</v>
      </c>
      <c r="T10946" s="334">
        <v>0.1</v>
      </c>
      <c r="U10946" s="334">
        <v>0</v>
      </c>
      <c r="V10946" s="334">
        <v>0</v>
      </c>
      <c r="W10946" s="334">
        <v>0</v>
      </c>
      <c r="X10946" s="334">
        <v>0</v>
      </c>
      <c r="Y10946" s="334">
        <v>0</v>
      </c>
      <c r="Z10946" s="334">
        <v>0</v>
      </c>
      <c r="AA10946" s="334">
        <v>0.1</v>
      </c>
      <c r="AB10946" s="334">
        <v>0</v>
      </c>
      <c r="AD10946" s="334">
        <v>0.6</v>
      </c>
      <c r="AE10946" s="334">
        <f t="shared" si="1707"/>
        <v>0.6</v>
      </c>
      <c r="AF10946" s="334">
        <f t="shared" si="1708"/>
        <v>0.6</v>
      </c>
      <c r="AG10946" s="340">
        <f t="shared" si="1709"/>
        <v>0</v>
      </c>
      <c r="AI10946" s="340">
        <f t="shared" si="1713"/>
        <v>0</v>
      </c>
      <c r="AJ10946" s="340">
        <f t="shared" si="1713"/>
        <v>0</v>
      </c>
      <c r="AK10946" s="340">
        <f t="shared" si="1713"/>
        <v>0</v>
      </c>
      <c r="AL10946" s="340">
        <f t="shared" si="1713"/>
        <v>0</v>
      </c>
      <c r="AM10946" s="340">
        <f t="shared" si="1713"/>
        <v>0</v>
      </c>
    </row>
    <row r="10947" spans="1:39" x14ac:dyDescent="0.35">
      <c r="A10947" s="337">
        <v>32860</v>
      </c>
      <c r="B10947" s="338">
        <f t="shared" si="1704"/>
        <v>1989</v>
      </c>
      <c r="C10947" s="338">
        <f t="shared" si="1705"/>
        <v>12</v>
      </c>
      <c r="D10947" s="338">
        <f t="shared" si="1706"/>
        <v>18</v>
      </c>
      <c r="E10947" s="334">
        <v>0</v>
      </c>
      <c r="F10947" s="334">
        <v>0</v>
      </c>
      <c r="G10947" s="334">
        <v>0</v>
      </c>
      <c r="H10947" s="334">
        <v>0</v>
      </c>
      <c r="I10947" s="334">
        <v>0</v>
      </c>
      <c r="J10947" s="334">
        <v>0</v>
      </c>
      <c r="K10947" s="334">
        <v>0</v>
      </c>
      <c r="L10947" s="334">
        <v>0</v>
      </c>
      <c r="M10947" s="334">
        <v>0</v>
      </c>
      <c r="N10947" s="334">
        <v>0</v>
      </c>
      <c r="O10947" s="334">
        <v>0</v>
      </c>
      <c r="P10947" s="334">
        <v>0</v>
      </c>
      <c r="Q10947" s="334">
        <v>0</v>
      </c>
      <c r="R10947" s="334">
        <v>0</v>
      </c>
      <c r="S10947" s="334">
        <v>0</v>
      </c>
      <c r="T10947" s="334">
        <v>0</v>
      </c>
      <c r="U10947" s="334">
        <v>0</v>
      </c>
      <c r="V10947" s="334">
        <v>0</v>
      </c>
      <c r="W10947" s="334">
        <v>0</v>
      </c>
      <c r="X10947" s="334">
        <v>0</v>
      </c>
      <c r="Y10947" s="334">
        <v>0</v>
      </c>
      <c r="Z10947" s="334">
        <v>0</v>
      </c>
      <c r="AA10947" s="334">
        <v>0</v>
      </c>
      <c r="AB10947" s="334">
        <v>0</v>
      </c>
      <c r="AD10947" s="334">
        <v>0</v>
      </c>
      <c r="AE10947" s="334">
        <f t="shared" si="1707"/>
        <v>0</v>
      </c>
      <c r="AF10947" s="334">
        <f t="shared" si="1708"/>
        <v>0</v>
      </c>
      <c r="AG10947" s="340">
        <f t="shared" si="1709"/>
        <v>0</v>
      </c>
      <c r="AI10947" s="340">
        <f t="shared" si="1713"/>
        <v>0</v>
      </c>
      <c r="AJ10947" s="340">
        <f t="shared" si="1713"/>
        <v>0</v>
      </c>
      <c r="AK10947" s="340">
        <f t="shared" si="1713"/>
        <v>0</v>
      </c>
      <c r="AL10947" s="340">
        <f t="shared" si="1713"/>
        <v>0</v>
      </c>
      <c r="AM10947" s="340">
        <f t="shared" si="1713"/>
        <v>0</v>
      </c>
    </row>
    <row r="10948" spans="1:39" x14ac:dyDescent="0.35">
      <c r="A10948" s="337">
        <v>32861</v>
      </c>
      <c r="B10948" s="338">
        <f t="shared" ref="B10948:B11011" si="1714">YEAR(A10948)</f>
        <v>1989</v>
      </c>
      <c r="C10948" s="338">
        <f t="shared" ref="C10948:C11011" si="1715">MONTH(A10948)</f>
        <v>12</v>
      </c>
      <c r="D10948" s="338">
        <f t="shared" ref="D10948:D11011" si="1716">DAY(A10948)</f>
        <v>19</v>
      </c>
      <c r="E10948" s="334">
        <v>0</v>
      </c>
      <c r="F10948" s="334">
        <v>0</v>
      </c>
      <c r="G10948" s="334">
        <v>0.1</v>
      </c>
      <c r="H10948" s="334">
        <v>0.1</v>
      </c>
      <c r="I10948" s="334">
        <v>0.2</v>
      </c>
      <c r="J10948" s="334">
        <v>0.1</v>
      </c>
      <c r="K10948" s="334">
        <v>0.1</v>
      </c>
      <c r="L10948" s="334">
        <v>0.1</v>
      </c>
      <c r="M10948" s="334">
        <v>0.1</v>
      </c>
      <c r="N10948" s="334">
        <v>0.1</v>
      </c>
      <c r="O10948" s="334">
        <v>0.2</v>
      </c>
      <c r="P10948" s="334">
        <v>0.1</v>
      </c>
      <c r="Q10948" s="334">
        <v>0.1</v>
      </c>
      <c r="R10948" s="334">
        <v>0.1</v>
      </c>
      <c r="S10948" s="334">
        <v>0.1</v>
      </c>
      <c r="T10948" s="334">
        <v>0.2</v>
      </c>
      <c r="U10948" s="334">
        <v>0.1</v>
      </c>
      <c r="V10948" s="334">
        <v>0.1</v>
      </c>
      <c r="W10948" s="334">
        <v>0.1</v>
      </c>
      <c r="X10948" s="334">
        <v>0.1</v>
      </c>
      <c r="Y10948" s="334">
        <v>0.1</v>
      </c>
      <c r="Z10948" s="334">
        <v>0.2</v>
      </c>
      <c r="AA10948" s="334">
        <v>0.1</v>
      </c>
      <c r="AB10948" s="334">
        <v>0.1</v>
      </c>
      <c r="AD10948" s="334">
        <v>2.6</v>
      </c>
      <c r="AE10948" s="334">
        <f t="shared" ref="AE10948:AE11011" si="1717">AD10948</f>
        <v>2.6</v>
      </c>
      <c r="AF10948" s="334">
        <f t="shared" ref="AF10948:AF11011" si="1718">SUM(E10948:AB10948)</f>
        <v>2.600000000000001</v>
      </c>
      <c r="AG10948" s="340">
        <f t="shared" ref="AG10948:AG11011" si="1719">ABS(AF10948-AE10948)</f>
        <v>8.8817841970012523E-16</v>
      </c>
      <c r="AI10948" s="340">
        <f t="shared" ref="AI10948:AM10963" si="1720">IF($C10948=AI$1,$AF10948,0)</f>
        <v>0</v>
      </c>
      <c r="AJ10948" s="340">
        <f t="shared" si="1720"/>
        <v>0</v>
      </c>
      <c r="AK10948" s="340">
        <f t="shared" si="1720"/>
        <v>0</v>
      </c>
      <c r="AL10948" s="340">
        <f t="shared" si="1720"/>
        <v>0</v>
      </c>
      <c r="AM10948" s="340">
        <f t="shared" si="1720"/>
        <v>0</v>
      </c>
    </row>
    <row r="10949" spans="1:39" x14ac:dyDescent="0.35">
      <c r="A10949" s="337">
        <v>32862</v>
      </c>
      <c r="B10949" s="338">
        <f t="shared" si="1714"/>
        <v>1989</v>
      </c>
      <c r="C10949" s="338">
        <f t="shared" si="1715"/>
        <v>12</v>
      </c>
      <c r="D10949" s="338">
        <f t="shared" si="1716"/>
        <v>20</v>
      </c>
      <c r="E10949" s="334">
        <v>0.1</v>
      </c>
      <c r="F10949" s="334">
        <v>0.1</v>
      </c>
      <c r="G10949" s="334">
        <v>0</v>
      </c>
      <c r="H10949" s="334">
        <v>0.1</v>
      </c>
      <c r="I10949" s="334">
        <v>0.1</v>
      </c>
      <c r="J10949" s="334">
        <v>0</v>
      </c>
      <c r="K10949" s="334">
        <v>0.1</v>
      </c>
      <c r="L10949" s="334">
        <v>0.1</v>
      </c>
      <c r="M10949" s="334">
        <v>0.1</v>
      </c>
      <c r="N10949" s="334">
        <v>0.1</v>
      </c>
      <c r="O10949" s="334">
        <v>0</v>
      </c>
      <c r="P10949" s="334">
        <v>0.1</v>
      </c>
      <c r="Q10949" s="334">
        <v>0.1</v>
      </c>
      <c r="R10949" s="334">
        <v>0</v>
      </c>
      <c r="S10949" s="334">
        <v>0.1</v>
      </c>
      <c r="T10949" s="334">
        <v>0.1</v>
      </c>
      <c r="U10949" s="334">
        <v>0.1</v>
      </c>
      <c r="V10949" s="334">
        <v>0</v>
      </c>
      <c r="W10949" s="334">
        <v>0.1</v>
      </c>
      <c r="X10949" s="334">
        <v>0.1</v>
      </c>
      <c r="Y10949" s="334">
        <v>0.1</v>
      </c>
      <c r="Z10949" s="334">
        <v>0</v>
      </c>
      <c r="AA10949" s="334">
        <v>0.1</v>
      </c>
      <c r="AB10949" s="334">
        <v>0.1</v>
      </c>
      <c r="AD10949" s="334">
        <v>1.8</v>
      </c>
      <c r="AE10949" s="334">
        <f t="shared" si="1717"/>
        <v>1.8</v>
      </c>
      <c r="AF10949" s="334">
        <f t="shared" si="1718"/>
        <v>1.8000000000000005</v>
      </c>
      <c r="AG10949" s="340">
        <f t="shared" si="1719"/>
        <v>4.4408920985006262E-16</v>
      </c>
      <c r="AI10949" s="340">
        <f t="shared" si="1720"/>
        <v>0</v>
      </c>
      <c r="AJ10949" s="340">
        <f t="shared" si="1720"/>
        <v>0</v>
      </c>
      <c r="AK10949" s="340">
        <f t="shared" si="1720"/>
        <v>0</v>
      </c>
      <c r="AL10949" s="340">
        <f t="shared" si="1720"/>
        <v>0</v>
      </c>
      <c r="AM10949" s="340">
        <f t="shared" si="1720"/>
        <v>0</v>
      </c>
    </row>
    <row r="10950" spans="1:39" x14ac:dyDescent="0.35">
      <c r="A10950" s="337">
        <v>32863</v>
      </c>
      <c r="B10950" s="338">
        <f t="shared" si="1714"/>
        <v>1989</v>
      </c>
      <c r="C10950" s="338">
        <f t="shared" si="1715"/>
        <v>12</v>
      </c>
      <c r="D10950" s="338">
        <f t="shared" si="1716"/>
        <v>21</v>
      </c>
      <c r="E10950" s="334">
        <v>0</v>
      </c>
      <c r="F10950" s="334">
        <v>0</v>
      </c>
      <c r="G10950" s="334">
        <v>0</v>
      </c>
      <c r="H10950" s="334">
        <v>0</v>
      </c>
      <c r="I10950" s="334">
        <v>0</v>
      </c>
      <c r="J10950" s="334">
        <v>0</v>
      </c>
      <c r="K10950" s="334">
        <v>0</v>
      </c>
      <c r="L10950" s="334">
        <v>0</v>
      </c>
      <c r="M10950" s="334">
        <v>0</v>
      </c>
      <c r="N10950" s="334">
        <v>0</v>
      </c>
      <c r="O10950" s="334">
        <v>0</v>
      </c>
      <c r="P10950" s="334">
        <v>0</v>
      </c>
      <c r="Q10950" s="334">
        <v>0</v>
      </c>
      <c r="R10950" s="334">
        <v>0</v>
      </c>
      <c r="S10950" s="334">
        <v>0</v>
      </c>
      <c r="T10950" s="334">
        <v>0</v>
      </c>
      <c r="U10950" s="334">
        <v>0</v>
      </c>
      <c r="V10950" s="334">
        <v>0</v>
      </c>
      <c r="W10950" s="334">
        <v>0</v>
      </c>
      <c r="X10950" s="334">
        <v>0</v>
      </c>
      <c r="Y10950" s="334">
        <v>0</v>
      </c>
      <c r="Z10950" s="334">
        <v>0</v>
      </c>
      <c r="AA10950" s="334">
        <v>0</v>
      </c>
      <c r="AB10950" s="334">
        <v>0</v>
      </c>
      <c r="AD10950" s="334">
        <v>0</v>
      </c>
      <c r="AE10950" s="334">
        <f t="shared" si="1717"/>
        <v>0</v>
      </c>
      <c r="AF10950" s="334">
        <f t="shared" si="1718"/>
        <v>0</v>
      </c>
      <c r="AG10950" s="340">
        <f t="shared" si="1719"/>
        <v>0</v>
      </c>
      <c r="AI10950" s="340">
        <f t="shared" si="1720"/>
        <v>0</v>
      </c>
      <c r="AJ10950" s="340">
        <f t="shared" si="1720"/>
        <v>0</v>
      </c>
      <c r="AK10950" s="340">
        <f t="shared" si="1720"/>
        <v>0</v>
      </c>
      <c r="AL10950" s="340">
        <f t="shared" si="1720"/>
        <v>0</v>
      </c>
      <c r="AM10950" s="340">
        <f t="shared" si="1720"/>
        <v>0</v>
      </c>
    </row>
    <row r="10951" spans="1:39" x14ac:dyDescent="0.35">
      <c r="A10951" s="337">
        <v>32864</v>
      </c>
      <c r="B10951" s="338">
        <f t="shared" si="1714"/>
        <v>1989</v>
      </c>
      <c r="C10951" s="338">
        <f t="shared" si="1715"/>
        <v>12</v>
      </c>
      <c r="D10951" s="338">
        <f t="shared" si="1716"/>
        <v>22</v>
      </c>
      <c r="E10951" s="334">
        <v>0</v>
      </c>
      <c r="F10951" s="334">
        <v>0</v>
      </c>
      <c r="G10951" s="334">
        <v>0</v>
      </c>
      <c r="H10951" s="334">
        <v>0</v>
      </c>
      <c r="I10951" s="334">
        <v>0</v>
      </c>
      <c r="J10951" s="334">
        <v>0</v>
      </c>
      <c r="K10951" s="334">
        <v>0</v>
      </c>
      <c r="L10951" s="334">
        <v>0</v>
      </c>
      <c r="M10951" s="334">
        <v>0</v>
      </c>
      <c r="N10951" s="334">
        <v>0</v>
      </c>
      <c r="O10951" s="334">
        <v>0</v>
      </c>
      <c r="P10951" s="334">
        <v>0</v>
      </c>
      <c r="Q10951" s="334">
        <v>0</v>
      </c>
      <c r="R10951" s="334">
        <v>0</v>
      </c>
      <c r="S10951" s="334">
        <v>0</v>
      </c>
      <c r="T10951" s="334">
        <v>0</v>
      </c>
      <c r="U10951" s="334">
        <v>0</v>
      </c>
      <c r="V10951" s="334">
        <v>0</v>
      </c>
      <c r="W10951" s="334">
        <v>0</v>
      </c>
      <c r="X10951" s="334">
        <v>0</v>
      </c>
      <c r="Y10951" s="334">
        <v>0</v>
      </c>
      <c r="Z10951" s="334">
        <v>0</v>
      </c>
      <c r="AA10951" s="334">
        <v>0</v>
      </c>
      <c r="AB10951" s="334">
        <v>0</v>
      </c>
      <c r="AD10951" s="334">
        <v>0</v>
      </c>
      <c r="AE10951" s="334">
        <f t="shared" si="1717"/>
        <v>0</v>
      </c>
      <c r="AF10951" s="334">
        <f t="shared" si="1718"/>
        <v>0</v>
      </c>
      <c r="AG10951" s="340">
        <f t="shared" si="1719"/>
        <v>0</v>
      </c>
      <c r="AI10951" s="340">
        <f t="shared" si="1720"/>
        <v>0</v>
      </c>
      <c r="AJ10951" s="340">
        <f t="shared" si="1720"/>
        <v>0</v>
      </c>
      <c r="AK10951" s="340">
        <f t="shared" si="1720"/>
        <v>0</v>
      </c>
      <c r="AL10951" s="340">
        <f t="shared" si="1720"/>
        <v>0</v>
      </c>
      <c r="AM10951" s="340">
        <f t="shared" si="1720"/>
        <v>0</v>
      </c>
    </row>
    <row r="10952" spans="1:39" x14ac:dyDescent="0.35">
      <c r="A10952" s="337">
        <v>32865</v>
      </c>
      <c r="B10952" s="338">
        <f t="shared" si="1714"/>
        <v>1989</v>
      </c>
      <c r="C10952" s="338">
        <f t="shared" si="1715"/>
        <v>12</v>
      </c>
      <c r="D10952" s="338">
        <f t="shared" si="1716"/>
        <v>23</v>
      </c>
      <c r="E10952" s="334">
        <v>0</v>
      </c>
      <c r="F10952" s="334">
        <v>0</v>
      </c>
      <c r="G10952" s="334">
        <v>0</v>
      </c>
      <c r="H10952" s="334">
        <v>0</v>
      </c>
      <c r="I10952" s="334">
        <v>0</v>
      </c>
      <c r="J10952" s="334">
        <v>0</v>
      </c>
      <c r="K10952" s="334">
        <v>0</v>
      </c>
      <c r="L10952" s="334">
        <v>0</v>
      </c>
      <c r="M10952" s="334">
        <v>0</v>
      </c>
      <c r="N10952" s="334">
        <v>0</v>
      </c>
      <c r="O10952" s="334">
        <v>0</v>
      </c>
      <c r="P10952" s="334">
        <v>0</v>
      </c>
      <c r="Q10952" s="334">
        <v>0</v>
      </c>
      <c r="R10952" s="334">
        <v>0</v>
      </c>
      <c r="S10952" s="334">
        <v>0</v>
      </c>
      <c r="T10952" s="334">
        <v>0</v>
      </c>
      <c r="U10952" s="334">
        <v>0</v>
      </c>
      <c r="V10952" s="334">
        <v>0</v>
      </c>
      <c r="W10952" s="334">
        <v>0</v>
      </c>
      <c r="X10952" s="334">
        <v>0</v>
      </c>
      <c r="Y10952" s="334">
        <v>0</v>
      </c>
      <c r="Z10952" s="334">
        <v>0</v>
      </c>
      <c r="AA10952" s="334">
        <v>0</v>
      </c>
      <c r="AB10952" s="334">
        <v>0</v>
      </c>
      <c r="AD10952" s="334">
        <v>0</v>
      </c>
      <c r="AE10952" s="334">
        <f t="shared" si="1717"/>
        <v>0</v>
      </c>
      <c r="AF10952" s="334">
        <f t="shared" si="1718"/>
        <v>0</v>
      </c>
      <c r="AG10952" s="340">
        <f t="shared" si="1719"/>
        <v>0</v>
      </c>
      <c r="AI10952" s="340">
        <f t="shared" si="1720"/>
        <v>0</v>
      </c>
      <c r="AJ10952" s="340">
        <f t="shared" si="1720"/>
        <v>0</v>
      </c>
      <c r="AK10952" s="340">
        <f t="shared" si="1720"/>
        <v>0</v>
      </c>
      <c r="AL10952" s="340">
        <f t="shared" si="1720"/>
        <v>0</v>
      </c>
      <c r="AM10952" s="340">
        <f t="shared" si="1720"/>
        <v>0</v>
      </c>
    </row>
    <row r="10953" spans="1:39" x14ac:dyDescent="0.35">
      <c r="A10953" s="337">
        <v>32866</v>
      </c>
      <c r="B10953" s="338">
        <f t="shared" si="1714"/>
        <v>1989</v>
      </c>
      <c r="C10953" s="338">
        <f t="shared" si="1715"/>
        <v>12</v>
      </c>
      <c r="D10953" s="338">
        <f t="shared" si="1716"/>
        <v>24</v>
      </c>
      <c r="E10953" s="334">
        <v>0</v>
      </c>
      <c r="F10953" s="334">
        <v>0</v>
      </c>
      <c r="G10953" s="334">
        <v>0</v>
      </c>
      <c r="H10953" s="334">
        <v>0</v>
      </c>
      <c r="I10953" s="334">
        <v>0</v>
      </c>
      <c r="J10953" s="334">
        <v>0</v>
      </c>
      <c r="K10953" s="334">
        <v>0</v>
      </c>
      <c r="L10953" s="334">
        <v>0</v>
      </c>
      <c r="M10953" s="334">
        <v>0</v>
      </c>
      <c r="N10953" s="334">
        <v>0</v>
      </c>
      <c r="O10953" s="334">
        <v>0</v>
      </c>
      <c r="P10953" s="334">
        <v>0</v>
      </c>
      <c r="Q10953" s="334">
        <v>0</v>
      </c>
      <c r="R10953" s="334">
        <v>0</v>
      </c>
      <c r="S10953" s="334">
        <v>0</v>
      </c>
      <c r="T10953" s="334">
        <v>0</v>
      </c>
      <c r="U10953" s="334">
        <v>0</v>
      </c>
      <c r="V10953" s="334">
        <v>0</v>
      </c>
      <c r="W10953" s="334">
        <v>0</v>
      </c>
      <c r="X10953" s="334">
        <v>0</v>
      </c>
      <c r="Y10953" s="334">
        <v>0</v>
      </c>
      <c r="Z10953" s="334">
        <v>0</v>
      </c>
      <c r="AA10953" s="334">
        <v>0</v>
      </c>
      <c r="AB10953" s="334">
        <v>0</v>
      </c>
      <c r="AD10953" s="334">
        <v>0</v>
      </c>
      <c r="AE10953" s="334">
        <f t="shared" si="1717"/>
        <v>0</v>
      </c>
      <c r="AF10953" s="334">
        <f t="shared" si="1718"/>
        <v>0</v>
      </c>
      <c r="AG10953" s="340">
        <f t="shared" si="1719"/>
        <v>0</v>
      </c>
      <c r="AI10953" s="340">
        <f t="shared" si="1720"/>
        <v>0</v>
      </c>
      <c r="AJ10953" s="340">
        <f t="shared" si="1720"/>
        <v>0</v>
      </c>
      <c r="AK10953" s="340">
        <f t="shared" si="1720"/>
        <v>0</v>
      </c>
      <c r="AL10953" s="340">
        <f t="shared" si="1720"/>
        <v>0</v>
      </c>
      <c r="AM10953" s="340">
        <f t="shared" si="1720"/>
        <v>0</v>
      </c>
    </row>
    <row r="10954" spans="1:39" x14ac:dyDescent="0.35">
      <c r="A10954" s="337">
        <v>32867</v>
      </c>
      <c r="B10954" s="338">
        <f t="shared" si="1714"/>
        <v>1989</v>
      </c>
      <c r="C10954" s="338">
        <f t="shared" si="1715"/>
        <v>12</v>
      </c>
      <c r="D10954" s="338">
        <f t="shared" si="1716"/>
        <v>25</v>
      </c>
      <c r="E10954" s="334">
        <v>0</v>
      </c>
      <c r="F10954" s="334">
        <v>0</v>
      </c>
      <c r="G10954" s="334">
        <v>0</v>
      </c>
      <c r="H10954" s="334">
        <v>0</v>
      </c>
      <c r="I10954" s="334">
        <v>0</v>
      </c>
      <c r="J10954" s="334">
        <v>0</v>
      </c>
      <c r="K10954" s="334">
        <v>0</v>
      </c>
      <c r="L10954" s="334">
        <v>0</v>
      </c>
      <c r="M10954" s="334">
        <v>0</v>
      </c>
      <c r="N10954" s="334">
        <v>0</v>
      </c>
      <c r="O10954" s="334">
        <v>0</v>
      </c>
      <c r="P10954" s="334">
        <v>0</v>
      </c>
      <c r="Q10954" s="334">
        <v>0</v>
      </c>
      <c r="R10954" s="334">
        <v>0</v>
      </c>
      <c r="S10954" s="334">
        <v>0</v>
      </c>
      <c r="T10954" s="334">
        <v>0</v>
      </c>
      <c r="U10954" s="334">
        <v>0</v>
      </c>
      <c r="V10954" s="334">
        <v>0</v>
      </c>
      <c r="W10954" s="334">
        <v>0</v>
      </c>
      <c r="X10954" s="334">
        <v>0</v>
      </c>
      <c r="Y10954" s="334">
        <v>0</v>
      </c>
      <c r="Z10954" s="334">
        <v>0</v>
      </c>
      <c r="AA10954" s="334">
        <v>0</v>
      </c>
      <c r="AB10954" s="334">
        <v>0</v>
      </c>
      <c r="AD10954" s="334">
        <v>0</v>
      </c>
      <c r="AE10954" s="334">
        <f t="shared" si="1717"/>
        <v>0</v>
      </c>
      <c r="AF10954" s="334">
        <f t="shared" si="1718"/>
        <v>0</v>
      </c>
      <c r="AG10954" s="340">
        <f t="shared" si="1719"/>
        <v>0</v>
      </c>
      <c r="AI10954" s="340">
        <f t="shared" si="1720"/>
        <v>0</v>
      </c>
      <c r="AJ10954" s="340">
        <f t="shared" si="1720"/>
        <v>0</v>
      </c>
      <c r="AK10954" s="340">
        <f t="shared" si="1720"/>
        <v>0</v>
      </c>
      <c r="AL10954" s="340">
        <f t="shared" si="1720"/>
        <v>0</v>
      </c>
      <c r="AM10954" s="340">
        <f t="shared" si="1720"/>
        <v>0</v>
      </c>
    </row>
    <row r="10955" spans="1:39" x14ac:dyDescent="0.35">
      <c r="A10955" s="337">
        <v>32868</v>
      </c>
      <c r="B10955" s="338">
        <f t="shared" si="1714"/>
        <v>1989</v>
      </c>
      <c r="C10955" s="338">
        <f t="shared" si="1715"/>
        <v>12</v>
      </c>
      <c r="D10955" s="338">
        <f t="shared" si="1716"/>
        <v>26</v>
      </c>
      <c r="E10955" s="334">
        <v>0</v>
      </c>
      <c r="F10955" s="334">
        <v>0</v>
      </c>
      <c r="G10955" s="334">
        <v>0</v>
      </c>
      <c r="H10955" s="334">
        <v>0</v>
      </c>
      <c r="I10955" s="334">
        <v>0</v>
      </c>
      <c r="J10955" s="334">
        <v>0</v>
      </c>
      <c r="K10955" s="334">
        <v>0</v>
      </c>
      <c r="L10955" s="334">
        <v>0</v>
      </c>
      <c r="M10955" s="334">
        <v>0</v>
      </c>
      <c r="N10955" s="334">
        <v>0</v>
      </c>
      <c r="O10955" s="334">
        <v>0</v>
      </c>
      <c r="P10955" s="334">
        <v>0</v>
      </c>
      <c r="Q10955" s="334">
        <v>0</v>
      </c>
      <c r="R10955" s="334">
        <v>0</v>
      </c>
      <c r="S10955" s="334">
        <v>0</v>
      </c>
      <c r="T10955" s="334">
        <v>0</v>
      </c>
      <c r="U10955" s="334">
        <v>0</v>
      </c>
      <c r="V10955" s="334">
        <v>0</v>
      </c>
      <c r="W10955" s="334">
        <v>0</v>
      </c>
      <c r="X10955" s="334">
        <v>0</v>
      </c>
      <c r="Y10955" s="334">
        <v>0</v>
      </c>
      <c r="Z10955" s="334">
        <v>0</v>
      </c>
      <c r="AA10955" s="334">
        <v>0</v>
      </c>
      <c r="AB10955" s="334">
        <v>0</v>
      </c>
      <c r="AD10955" s="334">
        <v>0</v>
      </c>
      <c r="AE10955" s="334">
        <f t="shared" si="1717"/>
        <v>0</v>
      </c>
      <c r="AF10955" s="334">
        <f t="shared" si="1718"/>
        <v>0</v>
      </c>
      <c r="AG10955" s="340">
        <f t="shared" si="1719"/>
        <v>0</v>
      </c>
      <c r="AI10955" s="340">
        <f t="shared" si="1720"/>
        <v>0</v>
      </c>
      <c r="AJ10955" s="340">
        <f t="shared" si="1720"/>
        <v>0</v>
      </c>
      <c r="AK10955" s="340">
        <f t="shared" si="1720"/>
        <v>0</v>
      </c>
      <c r="AL10955" s="340">
        <f t="shared" si="1720"/>
        <v>0</v>
      </c>
      <c r="AM10955" s="340">
        <f t="shared" si="1720"/>
        <v>0</v>
      </c>
    </row>
    <row r="10956" spans="1:39" x14ac:dyDescent="0.35">
      <c r="A10956" s="337">
        <v>32869</v>
      </c>
      <c r="B10956" s="338">
        <f t="shared" si="1714"/>
        <v>1989</v>
      </c>
      <c r="C10956" s="338">
        <f t="shared" si="1715"/>
        <v>12</v>
      </c>
      <c r="D10956" s="338">
        <f t="shared" si="1716"/>
        <v>27</v>
      </c>
      <c r="E10956" s="334">
        <v>0</v>
      </c>
      <c r="F10956" s="334">
        <v>0</v>
      </c>
      <c r="G10956" s="334">
        <v>0</v>
      </c>
      <c r="H10956" s="334">
        <v>0</v>
      </c>
      <c r="I10956" s="334">
        <v>0</v>
      </c>
      <c r="J10956" s="334">
        <v>0</v>
      </c>
      <c r="K10956" s="334">
        <v>0</v>
      </c>
      <c r="L10956" s="334">
        <v>0</v>
      </c>
      <c r="M10956" s="334">
        <v>0</v>
      </c>
      <c r="N10956" s="334">
        <v>0</v>
      </c>
      <c r="O10956" s="334">
        <v>0</v>
      </c>
      <c r="P10956" s="334">
        <v>0</v>
      </c>
      <c r="Q10956" s="334">
        <v>0</v>
      </c>
      <c r="R10956" s="334">
        <v>0</v>
      </c>
      <c r="S10956" s="334">
        <v>0</v>
      </c>
      <c r="T10956" s="334">
        <v>0</v>
      </c>
      <c r="U10956" s="334">
        <v>0</v>
      </c>
      <c r="V10956" s="334">
        <v>0</v>
      </c>
      <c r="W10956" s="334">
        <v>0</v>
      </c>
      <c r="X10956" s="334">
        <v>0</v>
      </c>
      <c r="Y10956" s="334">
        <v>0</v>
      </c>
      <c r="Z10956" s="334">
        <v>1.8</v>
      </c>
      <c r="AA10956" s="334">
        <v>1.8</v>
      </c>
      <c r="AB10956" s="334">
        <v>1.8</v>
      </c>
      <c r="AD10956" s="334">
        <v>5.4</v>
      </c>
      <c r="AE10956" s="334">
        <f t="shared" si="1717"/>
        <v>5.4</v>
      </c>
      <c r="AF10956" s="334">
        <f t="shared" si="1718"/>
        <v>5.4</v>
      </c>
      <c r="AG10956" s="340">
        <f t="shared" si="1719"/>
        <v>0</v>
      </c>
      <c r="AI10956" s="340">
        <f t="shared" si="1720"/>
        <v>0</v>
      </c>
      <c r="AJ10956" s="340">
        <f t="shared" si="1720"/>
        <v>0</v>
      </c>
      <c r="AK10956" s="340">
        <f t="shared" si="1720"/>
        <v>0</v>
      </c>
      <c r="AL10956" s="340">
        <f t="shared" si="1720"/>
        <v>0</v>
      </c>
      <c r="AM10956" s="340">
        <f t="shared" si="1720"/>
        <v>0</v>
      </c>
    </row>
    <row r="10957" spans="1:39" x14ac:dyDescent="0.35">
      <c r="A10957" s="337">
        <v>32870</v>
      </c>
      <c r="B10957" s="338">
        <f t="shared" si="1714"/>
        <v>1989</v>
      </c>
      <c r="C10957" s="338">
        <f t="shared" si="1715"/>
        <v>12</v>
      </c>
      <c r="D10957" s="338">
        <f t="shared" si="1716"/>
        <v>28</v>
      </c>
      <c r="E10957" s="334">
        <v>0.3</v>
      </c>
      <c r="F10957" s="334">
        <v>0.3</v>
      </c>
      <c r="G10957" s="334">
        <v>0.3</v>
      </c>
      <c r="H10957" s="334">
        <v>0.3</v>
      </c>
      <c r="I10957" s="334">
        <v>0.3</v>
      </c>
      <c r="J10957" s="334">
        <v>0.3</v>
      </c>
      <c r="K10957" s="334">
        <v>0.3</v>
      </c>
      <c r="L10957" s="334">
        <v>0.3</v>
      </c>
      <c r="M10957" s="334">
        <v>0.3</v>
      </c>
      <c r="N10957" s="334">
        <v>0.3</v>
      </c>
      <c r="O10957" s="334">
        <v>0</v>
      </c>
      <c r="P10957" s="334">
        <v>0</v>
      </c>
      <c r="Q10957" s="334">
        <v>0</v>
      </c>
      <c r="R10957" s="334">
        <v>0</v>
      </c>
      <c r="S10957" s="334">
        <v>0</v>
      </c>
      <c r="T10957" s="334">
        <v>0</v>
      </c>
      <c r="U10957" s="334">
        <v>0</v>
      </c>
      <c r="V10957" s="334">
        <v>0</v>
      </c>
      <c r="W10957" s="334">
        <v>0</v>
      </c>
      <c r="X10957" s="334">
        <v>0</v>
      </c>
      <c r="Y10957" s="334">
        <v>0</v>
      </c>
      <c r="Z10957" s="334">
        <v>0</v>
      </c>
      <c r="AA10957" s="334">
        <v>0</v>
      </c>
      <c r="AB10957" s="334">
        <v>0</v>
      </c>
      <c r="AD10957" s="334">
        <v>3</v>
      </c>
      <c r="AE10957" s="334">
        <f t="shared" si="1717"/>
        <v>3</v>
      </c>
      <c r="AF10957" s="334">
        <f t="shared" si="1718"/>
        <v>2.9999999999999996</v>
      </c>
      <c r="AG10957" s="340">
        <f t="shared" si="1719"/>
        <v>4.4408920985006262E-16</v>
      </c>
      <c r="AI10957" s="340">
        <f t="shared" si="1720"/>
        <v>0</v>
      </c>
      <c r="AJ10957" s="340">
        <f t="shared" si="1720"/>
        <v>0</v>
      </c>
      <c r="AK10957" s="340">
        <f t="shared" si="1720"/>
        <v>0</v>
      </c>
      <c r="AL10957" s="340">
        <f t="shared" si="1720"/>
        <v>0</v>
      </c>
      <c r="AM10957" s="340">
        <f t="shared" si="1720"/>
        <v>0</v>
      </c>
    </row>
    <row r="10958" spans="1:39" x14ac:dyDescent="0.35">
      <c r="A10958" s="337">
        <v>32871</v>
      </c>
      <c r="B10958" s="338">
        <f t="shared" si="1714"/>
        <v>1989</v>
      </c>
      <c r="C10958" s="338">
        <f t="shared" si="1715"/>
        <v>12</v>
      </c>
      <c r="D10958" s="338">
        <f t="shared" si="1716"/>
        <v>29</v>
      </c>
      <c r="E10958" s="334">
        <v>0</v>
      </c>
      <c r="F10958" s="334">
        <v>0</v>
      </c>
      <c r="G10958" s="334">
        <v>0</v>
      </c>
      <c r="H10958" s="334">
        <v>0</v>
      </c>
      <c r="I10958" s="334">
        <v>0</v>
      </c>
      <c r="J10958" s="334">
        <v>0</v>
      </c>
      <c r="K10958" s="334">
        <v>0</v>
      </c>
      <c r="L10958" s="334">
        <v>0</v>
      </c>
      <c r="M10958" s="334">
        <v>0</v>
      </c>
      <c r="N10958" s="334">
        <v>0</v>
      </c>
      <c r="O10958" s="334">
        <v>0</v>
      </c>
      <c r="P10958" s="334">
        <v>0</v>
      </c>
      <c r="Q10958" s="334">
        <v>0</v>
      </c>
      <c r="R10958" s="334">
        <v>0</v>
      </c>
      <c r="S10958" s="334">
        <v>0</v>
      </c>
      <c r="T10958" s="334">
        <v>0</v>
      </c>
      <c r="U10958" s="334">
        <v>0</v>
      </c>
      <c r="V10958" s="334">
        <v>0</v>
      </c>
      <c r="W10958" s="334">
        <v>0</v>
      </c>
      <c r="X10958" s="334">
        <v>0</v>
      </c>
      <c r="Y10958" s="334">
        <v>0</v>
      </c>
      <c r="Z10958" s="334">
        <v>0</v>
      </c>
      <c r="AA10958" s="334">
        <v>0</v>
      </c>
      <c r="AB10958" s="334">
        <v>0</v>
      </c>
      <c r="AD10958" s="334">
        <v>0</v>
      </c>
      <c r="AE10958" s="334">
        <f t="shared" si="1717"/>
        <v>0</v>
      </c>
      <c r="AF10958" s="334">
        <f t="shared" si="1718"/>
        <v>0</v>
      </c>
      <c r="AG10958" s="340">
        <f t="shared" si="1719"/>
        <v>0</v>
      </c>
      <c r="AI10958" s="340">
        <f t="shared" si="1720"/>
        <v>0</v>
      </c>
      <c r="AJ10958" s="340">
        <f t="shared" si="1720"/>
        <v>0</v>
      </c>
      <c r="AK10958" s="340">
        <f t="shared" si="1720"/>
        <v>0</v>
      </c>
      <c r="AL10958" s="340">
        <f t="shared" si="1720"/>
        <v>0</v>
      </c>
      <c r="AM10958" s="340">
        <f t="shared" si="1720"/>
        <v>0</v>
      </c>
    </row>
    <row r="10959" spans="1:39" x14ac:dyDescent="0.35">
      <c r="A10959" s="337">
        <v>32872</v>
      </c>
      <c r="B10959" s="338">
        <f t="shared" si="1714"/>
        <v>1989</v>
      </c>
      <c r="C10959" s="338">
        <f t="shared" si="1715"/>
        <v>12</v>
      </c>
      <c r="D10959" s="338">
        <f t="shared" si="1716"/>
        <v>30</v>
      </c>
      <c r="E10959" s="334">
        <v>0</v>
      </c>
      <c r="F10959" s="334">
        <v>0</v>
      </c>
      <c r="G10959" s="334">
        <v>0</v>
      </c>
      <c r="H10959" s="334">
        <v>0</v>
      </c>
      <c r="I10959" s="334">
        <v>0</v>
      </c>
      <c r="J10959" s="334">
        <v>0</v>
      </c>
      <c r="K10959" s="334">
        <v>0</v>
      </c>
      <c r="L10959" s="334">
        <v>0</v>
      </c>
      <c r="M10959" s="334">
        <v>0</v>
      </c>
      <c r="N10959" s="334">
        <v>0</v>
      </c>
      <c r="O10959" s="334">
        <v>0</v>
      </c>
      <c r="P10959" s="334">
        <v>0</v>
      </c>
      <c r="Q10959" s="334">
        <v>0</v>
      </c>
      <c r="R10959" s="334">
        <v>0</v>
      </c>
      <c r="S10959" s="334">
        <v>0</v>
      </c>
      <c r="T10959" s="334">
        <v>0</v>
      </c>
      <c r="U10959" s="334">
        <v>0</v>
      </c>
      <c r="V10959" s="334">
        <v>0</v>
      </c>
      <c r="W10959" s="334">
        <v>0</v>
      </c>
      <c r="X10959" s="334">
        <v>0</v>
      </c>
      <c r="Y10959" s="334">
        <v>0</v>
      </c>
      <c r="Z10959" s="334">
        <v>0</v>
      </c>
      <c r="AA10959" s="334">
        <v>0</v>
      </c>
      <c r="AB10959" s="334">
        <v>0</v>
      </c>
      <c r="AD10959" s="334">
        <v>0</v>
      </c>
      <c r="AE10959" s="334">
        <f t="shared" si="1717"/>
        <v>0</v>
      </c>
      <c r="AF10959" s="334">
        <f t="shared" si="1718"/>
        <v>0</v>
      </c>
      <c r="AG10959" s="340">
        <f t="shared" si="1719"/>
        <v>0</v>
      </c>
      <c r="AI10959" s="340">
        <f t="shared" si="1720"/>
        <v>0</v>
      </c>
      <c r="AJ10959" s="340">
        <f t="shared" si="1720"/>
        <v>0</v>
      </c>
      <c r="AK10959" s="340">
        <f t="shared" si="1720"/>
        <v>0</v>
      </c>
      <c r="AL10959" s="340">
        <f t="shared" si="1720"/>
        <v>0</v>
      </c>
      <c r="AM10959" s="340">
        <f t="shared" si="1720"/>
        <v>0</v>
      </c>
    </row>
    <row r="10960" spans="1:39" x14ac:dyDescent="0.35">
      <c r="A10960" s="337">
        <v>32873</v>
      </c>
      <c r="B10960" s="338">
        <f t="shared" si="1714"/>
        <v>1989</v>
      </c>
      <c r="C10960" s="338">
        <f t="shared" si="1715"/>
        <v>12</v>
      </c>
      <c r="D10960" s="338">
        <f t="shared" si="1716"/>
        <v>31</v>
      </c>
      <c r="E10960" s="334">
        <v>0</v>
      </c>
      <c r="F10960" s="334">
        <v>0</v>
      </c>
      <c r="G10960" s="334">
        <v>0</v>
      </c>
      <c r="H10960" s="334">
        <v>0</v>
      </c>
      <c r="I10960" s="334">
        <v>0</v>
      </c>
      <c r="J10960" s="334">
        <v>0</v>
      </c>
      <c r="K10960" s="334">
        <v>0</v>
      </c>
      <c r="L10960" s="334">
        <v>0</v>
      </c>
      <c r="M10960" s="334">
        <v>0</v>
      </c>
      <c r="N10960" s="334">
        <v>0</v>
      </c>
      <c r="O10960" s="334">
        <v>0</v>
      </c>
      <c r="P10960" s="334">
        <v>0</v>
      </c>
      <c r="Q10960" s="334">
        <v>0</v>
      </c>
      <c r="R10960" s="334">
        <v>0</v>
      </c>
      <c r="S10960" s="334">
        <v>0</v>
      </c>
      <c r="T10960" s="334">
        <v>0</v>
      </c>
      <c r="U10960" s="334">
        <v>0</v>
      </c>
      <c r="V10960" s="334">
        <v>0</v>
      </c>
      <c r="W10960" s="334">
        <v>0</v>
      </c>
      <c r="X10960" s="334">
        <v>0</v>
      </c>
      <c r="Y10960" s="334">
        <v>0</v>
      </c>
      <c r="Z10960" s="334">
        <v>0</v>
      </c>
      <c r="AA10960" s="334">
        <v>0</v>
      </c>
      <c r="AB10960" s="334">
        <v>0</v>
      </c>
      <c r="AD10960" s="334">
        <v>0</v>
      </c>
      <c r="AE10960" s="334">
        <f t="shared" si="1717"/>
        <v>0</v>
      </c>
      <c r="AF10960" s="334">
        <f t="shared" si="1718"/>
        <v>0</v>
      </c>
      <c r="AG10960" s="340">
        <f t="shared" si="1719"/>
        <v>0</v>
      </c>
      <c r="AI10960" s="340">
        <f t="shared" si="1720"/>
        <v>0</v>
      </c>
      <c r="AJ10960" s="340">
        <f t="shared" si="1720"/>
        <v>0</v>
      </c>
      <c r="AK10960" s="340">
        <f t="shared" si="1720"/>
        <v>0</v>
      </c>
      <c r="AL10960" s="340">
        <f t="shared" si="1720"/>
        <v>0</v>
      </c>
      <c r="AM10960" s="340">
        <f t="shared" si="1720"/>
        <v>0</v>
      </c>
    </row>
    <row r="10961" spans="1:39" x14ac:dyDescent="0.35">
      <c r="A10961" s="337">
        <v>32874</v>
      </c>
      <c r="B10961" s="338">
        <f t="shared" si="1714"/>
        <v>1990</v>
      </c>
      <c r="C10961" s="338">
        <f t="shared" si="1715"/>
        <v>1</v>
      </c>
      <c r="D10961" s="338">
        <f t="shared" si="1716"/>
        <v>1</v>
      </c>
      <c r="E10961" s="334">
        <v>0</v>
      </c>
      <c r="F10961" s="334">
        <v>0</v>
      </c>
      <c r="G10961" s="334">
        <v>0</v>
      </c>
      <c r="H10961" s="334">
        <v>0</v>
      </c>
      <c r="I10961" s="334">
        <v>0</v>
      </c>
      <c r="J10961" s="334">
        <v>0</v>
      </c>
      <c r="K10961" s="334">
        <v>0</v>
      </c>
      <c r="L10961" s="334">
        <v>0</v>
      </c>
      <c r="M10961" s="334">
        <v>0</v>
      </c>
      <c r="N10961" s="334">
        <v>0</v>
      </c>
      <c r="O10961" s="334">
        <v>0</v>
      </c>
      <c r="P10961" s="334">
        <v>0</v>
      </c>
      <c r="Q10961" s="334">
        <v>0</v>
      </c>
      <c r="R10961" s="334">
        <v>0</v>
      </c>
      <c r="S10961" s="334">
        <v>0</v>
      </c>
      <c r="T10961" s="334">
        <v>0</v>
      </c>
      <c r="U10961" s="334">
        <v>0</v>
      </c>
      <c r="V10961" s="334">
        <v>0</v>
      </c>
      <c r="W10961" s="334">
        <v>0</v>
      </c>
      <c r="X10961" s="334">
        <v>0</v>
      </c>
      <c r="Y10961" s="334">
        <v>0</v>
      </c>
      <c r="Z10961" s="334">
        <v>0</v>
      </c>
      <c r="AA10961" s="334">
        <v>0</v>
      </c>
      <c r="AB10961" s="334">
        <v>0</v>
      </c>
      <c r="AD10961" s="334">
        <v>0</v>
      </c>
      <c r="AE10961" s="334">
        <f t="shared" si="1717"/>
        <v>0</v>
      </c>
      <c r="AF10961" s="334">
        <f t="shared" si="1718"/>
        <v>0</v>
      </c>
      <c r="AG10961" s="340">
        <f t="shared" si="1719"/>
        <v>0</v>
      </c>
      <c r="AI10961" s="340">
        <f t="shared" si="1720"/>
        <v>0</v>
      </c>
      <c r="AJ10961" s="340">
        <f t="shared" si="1720"/>
        <v>0</v>
      </c>
      <c r="AK10961" s="340">
        <f t="shared" si="1720"/>
        <v>0</v>
      </c>
      <c r="AL10961" s="340">
        <f t="shared" si="1720"/>
        <v>0</v>
      </c>
      <c r="AM10961" s="340">
        <f t="shared" si="1720"/>
        <v>0</v>
      </c>
    </row>
    <row r="10962" spans="1:39" x14ac:dyDescent="0.35">
      <c r="A10962" s="337">
        <v>32875</v>
      </c>
      <c r="B10962" s="338">
        <f t="shared" si="1714"/>
        <v>1990</v>
      </c>
      <c r="C10962" s="338">
        <f t="shared" si="1715"/>
        <v>1</v>
      </c>
      <c r="D10962" s="338">
        <f t="shared" si="1716"/>
        <v>2</v>
      </c>
      <c r="E10962" s="334">
        <v>0</v>
      </c>
      <c r="F10962" s="334">
        <v>0</v>
      </c>
      <c r="G10962" s="334">
        <v>0</v>
      </c>
      <c r="H10962" s="334">
        <v>0</v>
      </c>
      <c r="I10962" s="334">
        <v>0</v>
      </c>
      <c r="J10962" s="334">
        <v>0.1</v>
      </c>
      <c r="K10962" s="334">
        <v>0</v>
      </c>
      <c r="L10962" s="334">
        <v>0.1</v>
      </c>
      <c r="M10962" s="334">
        <v>0.1</v>
      </c>
      <c r="N10962" s="334">
        <v>0</v>
      </c>
      <c r="O10962" s="334">
        <v>0.1</v>
      </c>
      <c r="P10962" s="334">
        <v>0.1</v>
      </c>
      <c r="Q10962" s="334">
        <v>0</v>
      </c>
      <c r="R10962" s="334">
        <v>0.1</v>
      </c>
      <c r="S10962" s="334">
        <v>0</v>
      </c>
      <c r="T10962" s="334">
        <v>0</v>
      </c>
      <c r="U10962" s="334">
        <v>0</v>
      </c>
      <c r="V10962" s="334">
        <v>0</v>
      </c>
      <c r="W10962" s="334">
        <v>0</v>
      </c>
      <c r="X10962" s="334">
        <v>0</v>
      </c>
      <c r="Y10962" s="334">
        <v>0</v>
      </c>
      <c r="Z10962" s="334">
        <v>0</v>
      </c>
      <c r="AA10962" s="334">
        <v>0</v>
      </c>
      <c r="AB10962" s="334">
        <v>0</v>
      </c>
      <c r="AD10962" s="334">
        <v>0.6</v>
      </c>
      <c r="AE10962" s="334">
        <f t="shared" si="1717"/>
        <v>0.6</v>
      </c>
      <c r="AF10962" s="334">
        <f t="shared" si="1718"/>
        <v>0.6</v>
      </c>
      <c r="AG10962" s="340">
        <f t="shared" si="1719"/>
        <v>0</v>
      </c>
      <c r="AI10962" s="340">
        <f t="shared" si="1720"/>
        <v>0</v>
      </c>
      <c r="AJ10962" s="340">
        <f t="shared" si="1720"/>
        <v>0</v>
      </c>
      <c r="AK10962" s="340">
        <f t="shared" si="1720"/>
        <v>0</v>
      </c>
      <c r="AL10962" s="340">
        <f t="shared" si="1720"/>
        <v>0</v>
      </c>
      <c r="AM10962" s="340">
        <f t="shared" si="1720"/>
        <v>0</v>
      </c>
    </row>
    <row r="10963" spans="1:39" x14ac:dyDescent="0.35">
      <c r="A10963" s="337">
        <v>32876</v>
      </c>
      <c r="B10963" s="338">
        <f t="shared" si="1714"/>
        <v>1990</v>
      </c>
      <c r="C10963" s="338">
        <f t="shared" si="1715"/>
        <v>1</v>
      </c>
      <c r="D10963" s="338">
        <f t="shared" si="1716"/>
        <v>3</v>
      </c>
      <c r="E10963" s="334">
        <v>0</v>
      </c>
      <c r="F10963" s="334">
        <v>0</v>
      </c>
      <c r="G10963" s="334">
        <v>0</v>
      </c>
      <c r="H10963" s="334">
        <v>0</v>
      </c>
      <c r="I10963" s="334">
        <v>0</v>
      </c>
      <c r="J10963" s="334">
        <v>0</v>
      </c>
      <c r="K10963" s="334">
        <v>0</v>
      </c>
      <c r="L10963" s="334">
        <v>0</v>
      </c>
      <c r="M10963" s="334">
        <v>0</v>
      </c>
      <c r="N10963" s="334">
        <v>0</v>
      </c>
      <c r="O10963" s="334">
        <v>0</v>
      </c>
      <c r="P10963" s="334">
        <v>0</v>
      </c>
      <c r="Q10963" s="334">
        <v>0</v>
      </c>
      <c r="R10963" s="334">
        <v>0</v>
      </c>
      <c r="S10963" s="334">
        <v>0</v>
      </c>
      <c r="T10963" s="334">
        <v>0</v>
      </c>
      <c r="U10963" s="334">
        <v>0</v>
      </c>
      <c r="V10963" s="334">
        <v>0</v>
      </c>
      <c r="W10963" s="334">
        <v>0</v>
      </c>
      <c r="X10963" s="334">
        <v>0</v>
      </c>
      <c r="Y10963" s="334">
        <v>0</v>
      </c>
      <c r="Z10963" s="334">
        <v>0</v>
      </c>
      <c r="AA10963" s="334">
        <v>0</v>
      </c>
      <c r="AB10963" s="334">
        <v>0</v>
      </c>
      <c r="AD10963" s="334">
        <v>0</v>
      </c>
      <c r="AE10963" s="334">
        <f t="shared" si="1717"/>
        <v>0</v>
      </c>
      <c r="AF10963" s="334">
        <f t="shared" si="1718"/>
        <v>0</v>
      </c>
      <c r="AG10963" s="340">
        <f t="shared" si="1719"/>
        <v>0</v>
      </c>
      <c r="AI10963" s="340">
        <f t="shared" si="1720"/>
        <v>0</v>
      </c>
      <c r="AJ10963" s="340">
        <f t="shared" si="1720"/>
        <v>0</v>
      </c>
      <c r="AK10963" s="340">
        <f t="shared" si="1720"/>
        <v>0</v>
      </c>
      <c r="AL10963" s="340">
        <f t="shared" si="1720"/>
        <v>0</v>
      </c>
      <c r="AM10963" s="340">
        <f t="shared" si="1720"/>
        <v>0</v>
      </c>
    </row>
    <row r="10964" spans="1:39" x14ac:dyDescent="0.35">
      <c r="A10964" s="337">
        <v>32877</v>
      </c>
      <c r="B10964" s="338">
        <f t="shared" si="1714"/>
        <v>1990</v>
      </c>
      <c r="C10964" s="338">
        <f t="shared" si="1715"/>
        <v>1</v>
      </c>
      <c r="D10964" s="338">
        <f t="shared" si="1716"/>
        <v>4</v>
      </c>
      <c r="E10964" s="334">
        <v>0</v>
      </c>
      <c r="F10964" s="334">
        <v>0</v>
      </c>
      <c r="G10964" s="334">
        <v>0</v>
      </c>
      <c r="H10964" s="334">
        <v>0</v>
      </c>
      <c r="I10964" s="334">
        <v>0</v>
      </c>
      <c r="J10964" s="334">
        <v>0</v>
      </c>
      <c r="K10964" s="334">
        <v>0</v>
      </c>
      <c r="L10964" s="334">
        <v>0</v>
      </c>
      <c r="M10964" s="334">
        <v>0</v>
      </c>
      <c r="N10964" s="334">
        <v>0</v>
      </c>
      <c r="O10964" s="334">
        <v>0</v>
      </c>
      <c r="P10964" s="334">
        <v>0</v>
      </c>
      <c r="Q10964" s="334">
        <v>0</v>
      </c>
      <c r="R10964" s="334">
        <v>0</v>
      </c>
      <c r="S10964" s="334">
        <v>0</v>
      </c>
      <c r="T10964" s="334">
        <v>0</v>
      </c>
      <c r="U10964" s="334">
        <v>0</v>
      </c>
      <c r="V10964" s="334">
        <v>0</v>
      </c>
      <c r="W10964" s="334">
        <v>0</v>
      </c>
      <c r="X10964" s="334">
        <v>0</v>
      </c>
      <c r="Y10964" s="334">
        <v>0</v>
      </c>
      <c r="Z10964" s="334">
        <v>0</v>
      </c>
      <c r="AA10964" s="334">
        <v>0</v>
      </c>
      <c r="AB10964" s="334">
        <v>0</v>
      </c>
      <c r="AD10964" s="334">
        <v>0</v>
      </c>
      <c r="AE10964" s="334">
        <f t="shared" si="1717"/>
        <v>0</v>
      </c>
      <c r="AF10964" s="334">
        <f t="shared" si="1718"/>
        <v>0</v>
      </c>
      <c r="AG10964" s="340">
        <f t="shared" si="1719"/>
        <v>0</v>
      </c>
      <c r="AI10964" s="340">
        <f t="shared" ref="AI10964:AM10979" si="1721">IF($C10964=AI$1,$AF10964,0)</f>
        <v>0</v>
      </c>
      <c r="AJ10964" s="340">
        <f t="shared" si="1721"/>
        <v>0</v>
      </c>
      <c r="AK10964" s="340">
        <f t="shared" si="1721"/>
        <v>0</v>
      </c>
      <c r="AL10964" s="340">
        <f t="shared" si="1721"/>
        <v>0</v>
      </c>
      <c r="AM10964" s="340">
        <f t="shared" si="1721"/>
        <v>0</v>
      </c>
    </row>
    <row r="10965" spans="1:39" x14ac:dyDescent="0.35">
      <c r="A10965" s="337">
        <v>32878</v>
      </c>
      <c r="B10965" s="338">
        <f t="shared" si="1714"/>
        <v>1990</v>
      </c>
      <c r="C10965" s="338">
        <f t="shared" si="1715"/>
        <v>1</v>
      </c>
      <c r="D10965" s="338">
        <f t="shared" si="1716"/>
        <v>5</v>
      </c>
      <c r="E10965" s="334">
        <v>0</v>
      </c>
      <c r="F10965" s="334">
        <v>0</v>
      </c>
      <c r="G10965" s="334">
        <v>0</v>
      </c>
      <c r="H10965" s="334">
        <v>0</v>
      </c>
      <c r="I10965" s="334">
        <v>0</v>
      </c>
      <c r="J10965" s="334">
        <v>0</v>
      </c>
      <c r="K10965" s="334">
        <v>0</v>
      </c>
      <c r="L10965" s="334">
        <v>0</v>
      </c>
      <c r="M10965" s="334">
        <v>0</v>
      </c>
      <c r="N10965" s="334">
        <v>0</v>
      </c>
      <c r="O10965" s="334">
        <v>0</v>
      </c>
      <c r="P10965" s="334">
        <v>0</v>
      </c>
      <c r="Q10965" s="334">
        <v>0</v>
      </c>
      <c r="R10965" s="334">
        <v>0</v>
      </c>
      <c r="S10965" s="334">
        <v>0</v>
      </c>
      <c r="T10965" s="334">
        <v>0</v>
      </c>
      <c r="U10965" s="334">
        <v>0</v>
      </c>
      <c r="V10965" s="334">
        <v>0</v>
      </c>
      <c r="W10965" s="334">
        <v>0</v>
      </c>
      <c r="X10965" s="334">
        <v>0</v>
      </c>
      <c r="Y10965" s="334">
        <v>0</v>
      </c>
      <c r="Z10965" s="334">
        <v>0</v>
      </c>
      <c r="AA10965" s="334">
        <v>0</v>
      </c>
      <c r="AB10965" s="334">
        <v>0</v>
      </c>
      <c r="AD10965" s="334">
        <v>0</v>
      </c>
      <c r="AE10965" s="334">
        <f t="shared" si="1717"/>
        <v>0</v>
      </c>
      <c r="AF10965" s="334">
        <f t="shared" si="1718"/>
        <v>0</v>
      </c>
      <c r="AG10965" s="340">
        <f t="shared" si="1719"/>
        <v>0</v>
      </c>
      <c r="AI10965" s="340">
        <f t="shared" si="1721"/>
        <v>0</v>
      </c>
      <c r="AJ10965" s="340">
        <f t="shared" si="1721"/>
        <v>0</v>
      </c>
      <c r="AK10965" s="340">
        <f t="shared" si="1721"/>
        <v>0</v>
      </c>
      <c r="AL10965" s="340">
        <f t="shared" si="1721"/>
        <v>0</v>
      </c>
      <c r="AM10965" s="340">
        <f t="shared" si="1721"/>
        <v>0</v>
      </c>
    </row>
    <row r="10966" spans="1:39" x14ac:dyDescent="0.35">
      <c r="A10966" s="337">
        <v>32879</v>
      </c>
      <c r="B10966" s="338">
        <f t="shared" si="1714"/>
        <v>1990</v>
      </c>
      <c r="C10966" s="338">
        <f t="shared" si="1715"/>
        <v>1</v>
      </c>
      <c r="D10966" s="338">
        <f t="shared" si="1716"/>
        <v>6</v>
      </c>
      <c r="E10966" s="334">
        <v>0</v>
      </c>
      <c r="F10966" s="334">
        <v>0</v>
      </c>
      <c r="G10966" s="334">
        <v>0</v>
      </c>
      <c r="H10966" s="334">
        <v>0</v>
      </c>
      <c r="I10966" s="334">
        <v>0</v>
      </c>
      <c r="J10966" s="334">
        <v>0</v>
      </c>
      <c r="K10966" s="334">
        <v>0</v>
      </c>
      <c r="L10966" s="334">
        <v>0</v>
      </c>
      <c r="M10966" s="334">
        <v>0</v>
      </c>
      <c r="N10966" s="334">
        <v>0</v>
      </c>
      <c r="O10966" s="334">
        <v>0</v>
      </c>
      <c r="P10966" s="334">
        <v>0</v>
      </c>
      <c r="Q10966" s="334">
        <v>0</v>
      </c>
      <c r="R10966" s="334">
        <v>0</v>
      </c>
      <c r="S10966" s="334">
        <v>0</v>
      </c>
      <c r="T10966" s="334">
        <v>0</v>
      </c>
      <c r="U10966" s="334">
        <v>0</v>
      </c>
      <c r="V10966" s="334">
        <v>0</v>
      </c>
      <c r="W10966" s="334">
        <v>0</v>
      </c>
      <c r="X10966" s="334">
        <v>0</v>
      </c>
      <c r="Y10966" s="334">
        <v>0</v>
      </c>
      <c r="Z10966" s="334">
        <v>0</v>
      </c>
      <c r="AA10966" s="334">
        <v>0</v>
      </c>
      <c r="AB10966" s="334">
        <v>0</v>
      </c>
      <c r="AD10966" s="334">
        <v>0</v>
      </c>
      <c r="AE10966" s="334">
        <f t="shared" si="1717"/>
        <v>0</v>
      </c>
      <c r="AF10966" s="334">
        <f t="shared" si="1718"/>
        <v>0</v>
      </c>
      <c r="AG10966" s="340">
        <f t="shared" si="1719"/>
        <v>0</v>
      </c>
      <c r="AI10966" s="340">
        <f t="shared" si="1721"/>
        <v>0</v>
      </c>
      <c r="AJ10966" s="340">
        <f t="shared" si="1721"/>
        <v>0</v>
      </c>
      <c r="AK10966" s="340">
        <f t="shared" si="1721"/>
        <v>0</v>
      </c>
      <c r="AL10966" s="340">
        <f t="shared" si="1721"/>
        <v>0</v>
      </c>
      <c r="AM10966" s="340">
        <f t="shared" si="1721"/>
        <v>0</v>
      </c>
    </row>
    <row r="10967" spans="1:39" x14ac:dyDescent="0.35">
      <c r="A10967" s="337">
        <v>32880</v>
      </c>
      <c r="B10967" s="338">
        <f t="shared" si="1714"/>
        <v>1990</v>
      </c>
      <c r="C10967" s="338">
        <f t="shared" si="1715"/>
        <v>1</v>
      </c>
      <c r="D10967" s="338">
        <f t="shared" si="1716"/>
        <v>7</v>
      </c>
      <c r="E10967" s="334">
        <v>0</v>
      </c>
      <c r="F10967" s="334">
        <v>0</v>
      </c>
      <c r="G10967" s="334">
        <v>0</v>
      </c>
      <c r="H10967" s="334">
        <v>0</v>
      </c>
      <c r="I10967" s="334">
        <v>0</v>
      </c>
      <c r="J10967" s="334">
        <v>0</v>
      </c>
      <c r="K10967" s="334">
        <v>0</v>
      </c>
      <c r="L10967" s="334">
        <v>0</v>
      </c>
      <c r="M10967" s="334">
        <v>0</v>
      </c>
      <c r="N10967" s="334">
        <v>0</v>
      </c>
      <c r="O10967" s="334">
        <v>0</v>
      </c>
      <c r="P10967" s="334">
        <v>0</v>
      </c>
      <c r="Q10967" s="334">
        <v>0</v>
      </c>
      <c r="R10967" s="334">
        <v>0</v>
      </c>
      <c r="S10967" s="334">
        <v>0</v>
      </c>
      <c r="T10967" s="334">
        <v>0</v>
      </c>
      <c r="U10967" s="334">
        <v>0</v>
      </c>
      <c r="V10967" s="334">
        <v>0</v>
      </c>
      <c r="W10967" s="334">
        <v>0</v>
      </c>
      <c r="X10967" s="334">
        <v>0</v>
      </c>
      <c r="Y10967" s="334">
        <v>0</v>
      </c>
      <c r="Z10967" s="334">
        <v>0</v>
      </c>
      <c r="AA10967" s="334">
        <v>0</v>
      </c>
      <c r="AB10967" s="334">
        <v>0</v>
      </c>
      <c r="AD10967" s="334">
        <v>0</v>
      </c>
      <c r="AE10967" s="334">
        <f t="shared" si="1717"/>
        <v>0</v>
      </c>
      <c r="AF10967" s="334">
        <f t="shared" si="1718"/>
        <v>0</v>
      </c>
      <c r="AG10967" s="340">
        <f t="shared" si="1719"/>
        <v>0</v>
      </c>
      <c r="AI10967" s="340">
        <f t="shared" si="1721"/>
        <v>0</v>
      </c>
      <c r="AJ10967" s="340">
        <f t="shared" si="1721"/>
        <v>0</v>
      </c>
      <c r="AK10967" s="340">
        <f t="shared" si="1721"/>
        <v>0</v>
      </c>
      <c r="AL10967" s="340">
        <f t="shared" si="1721"/>
        <v>0</v>
      </c>
      <c r="AM10967" s="340">
        <f t="shared" si="1721"/>
        <v>0</v>
      </c>
    </row>
    <row r="10968" spans="1:39" x14ac:dyDescent="0.35">
      <c r="A10968" s="337">
        <v>32881</v>
      </c>
      <c r="B10968" s="338">
        <f t="shared" si="1714"/>
        <v>1990</v>
      </c>
      <c r="C10968" s="338">
        <f t="shared" si="1715"/>
        <v>1</v>
      </c>
      <c r="D10968" s="338">
        <f t="shared" si="1716"/>
        <v>8</v>
      </c>
      <c r="E10968" s="334">
        <v>0</v>
      </c>
      <c r="F10968" s="334">
        <v>0</v>
      </c>
      <c r="G10968" s="334">
        <v>0</v>
      </c>
      <c r="H10968" s="334">
        <v>0</v>
      </c>
      <c r="I10968" s="334">
        <v>0</v>
      </c>
      <c r="J10968" s="334">
        <v>0</v>
      </c>
      <c r="K10968" s="334">
        <v>0</v>
      </c>
      <c r="L10968" s="334">
        <v>0</v>
      </c>
      <c r="M10968" s="334">
        <v>0</v>
      </c>
      <c r="N10968" s="334">
        <v>0</v>
      </c>
      <c r="O10968" s="334">
        <v>0</v>
      </c>
      <c r="P10968" s="334">
        <v>0</v>
      </c>
      <c r="Q10968" s="334">
        <v>0</v>
      </c>
      <c r="R10968" s="334">
        <v>0</v>
      </c>
      <c r="S10968" s="334">
        <v>0</v>
      </c>
      <c r="T10968" s="334">
        <v>0</v>
      </c>
      <c r="U10968" s="334">
        <v>0</v>
      </c>
      <c r="V10968" s="334">
        <v>0</v>
      </c>
      <c r="W10968" s="334">
        <v>0</v>
      </c>
      <c r="X10968" s="334">
        <v>0</v>
      </c>
      <c r="Y10968" s="334">
        <v>0</v>
      </c>
      <c r="Z10968" s="334">
        <v>0</v>
      </c>
      <c r="AA10968" s="334">
        <v>0</v>
      </c>
      <c r="AB10968" s="334">
        <v>0</v>
      </c>
      <c r="AD10968" s="334">
        <v>0</v>
      </c>
      <c r="AE10968" s="334">
        <f t="shared" si="1717"/>
        <v>0</v>
      </c>
      <c r="AF10968" s="334">
        <f t="shared" si="1718"/>
        <v>0</v>
      </c>
      <c r="AG10968" s="340">
        <f t="shared" si="1719"/>
        <v>0</v>
      </c>
      <c r="AI10968" s="340">
        <f t="shared" si="1721"/>
        <v>0</v>
      </c>
      <c r="AJ10968" s="340">
        <f t="shared" si="1721"/>
        <v>0</v>
      </c>
      <c r="AK10968" s="340">
        <f t="shared" si="1721"/>
        <v>0</v>
      </c>
      <c r="AL10968" s="340">
        <f t="shared" si="1721"/>
        <v>0</v>
      </c>
      <c r="AM10968" s="340">
        <f t="shared" si="1721"/>
        <v>0</v>
      </c>
    </row>
    <row r="10969" spans="1:39" x14ac:dyDescent="0.35">
      <c r="A10969" s="337">
        <v>32882</v>
      </c>
      <c r="B10969" s="338">
        <f t="shared" si="1714"/>
        <v>1990</v>
      </c>
      <c r="C10969" s="338">
        <f t="shared" si="1715"/>
        <v>1</v>
      </c>
      <c r="D10969" s="338">
        <f t="shared" si="1716"/>
        <v>9</v>
      </c>
      <c r="E10969" s="334">
        <v>0</v>
      </c>
      <c r="F10969" s="334">
        <v>0</v>
      </c>
      <c r="G10969" s="334">
        <v>0</v>
      </c>
      <c r="H10969" s="334">
        <v>0</v>
      </c>
      <c r="I10969" s="334">
        <v>0</v>
      </c>
      <c r="J10969" s="334">
        <v>0</v>
      </c>
      <c r="K10969" s="334">
        <v>0</v>
      </c>
      <c r="L10969" s="334">
        <v>0</v>
      </c>
      <c r="M10969" s="334">
        <v>0</v>
      </c>
      <c r="N10969" s="334">
        <v>0</v>
      </c>
      <c r="O10969" s="334">
        <v>0</v>
      </c>
      <c r="P10969" s="334">
        <v>0</v>
      </c>
      <c r="Q10969" s="334">
        <v>0</v>
      </c>
      <c r="R10969" s="334">
        <v>0</v>
      </c>
      <c r="S10969" s="334">
        <v>0</v>
      </c>
      <c r="T10969" s="334">
        <v>0</v>
      </c>
      <c r="U10969" s="334">
        <v>0</v>
      </c>
      <c r="V10969" s="334">
        <v>0</v>
      </c>
      <c r="W10969" s="334">
        <v>0</v>
      </c>
      <c r="X10969" s="334">
        <v>0</v>
      </c>
      <c r="Y10969" s="334">
        <v>0</v>
      </c>
      <c r="Z10969" s="334">
        <v>0</v>
      </c>
      <c r="AA10969" s="334">
        <v>0</v>
      </c>
      <c r="AB10969" s="334">
        <v>0</v>
      </c>
      <c r="AD10969" s="334">
        <v>0</v>
      </c>
      <c r="AE10969" s="334">
        <f t="shared" si="1717"/>
        <v>0</v>
      </c>
      <c r="AF10969" s="334">
        <f t="shared" si="1718"/>
        <v>0</v>
      </c>
      <c r="AG10969" s="340">
        <f t="shared" si="1719"/>
        <v>0</v>
      </c>
      <c r="AI10969" s="340">
        <f t="shared" si="1721"/>
        <v>0</v>
      </c>
      <c r="AJ10969" s="340">
        <f t="shared" si="1721"/>
        <v>0</v>
      </c>
      <c r="AK10969" s="340">
        <f t="shared" si="1721"/>
        <v>0</v>
      </c>
      <c r="AL10969" s="340">
        <f t="shared" si="1721"/>
        <v>0</v>
      </c>
      <c r="AM10969" s="340">
        <f t="shared" si="1721"/>
        <v>0</v>
      </c>
    </row>
    <row r="10970" spans="1:39" x14ac:dyDescent="0.35">
      <c r="A10970" s="337">
        <v>32883</v>
      </c>
      <c r="B10970" s="338">
        <f t="shared" si="1714"/>
        <v>1990</v>
      </c>
      <c r="C10970" s="338">
        <f t="shared" si="1715"/>
        <v>1</v>
      </c>
      <c r="D10970" s="338">
        <f t="shared" si="1716"/>
        <v>10</v>
      </c>
      <c r="E10970" s="334">
        <v>0</v>
      </c>
      <c r="F10970" s="334">
        <v>0</v>
      </c>
      <c r="G10970" s="334">
        <v>0</v>
      </c>
      <c r="H10970" s="334">
        <v>0</v>
      </c>
      <c r="I10970" s="334">
        <v>0</v>
      </c>
      <c r="J10970" s="334">
        <v>0</v>
      </c>
      <c r="K10970" s="334">
        <v>0</v>
      </c>
      <c r="L10970" s="334">
        <v>0</v>
      </c>
      <c r="M10970" s="334">
        <v>0</v>
      </c>
      <c r="N10970" s="334">
        <v>0</v>
      </c>
      <c r="O10970" s="334">
        <v>0</v>
      </c>
      <c r="P10970" s="334">
        <v>0</v>
      </c>
      <c r="Q10970" s="334">
        <v>0</v>
      </c>
      <c r="R10970" s="334">
        <v>0</v>
      </c>
      <c r="S10970" s="334">
        <v>0</v>
      </c>
      <c r="T10970" s="334">
        <v>0</v>
      </c>
      <c r="U10970" s="334">
        <v>0</v>
      </c>
      <c r="V10970" s="334">
        <v>0</v>
      </c>
      <c r="W10970" s="334">
        <v>0</v>
      </c>
      <c r="X10970" s="334">
        <v>0</v>
      </c>
      <c r="Y10970" s="334">
        <v>0</v>
      </c>
      <c r="Z10970" s="334">
        <v>0</v>
      </c>
      <c r="AA10970" s="334">
        <v>0</v>
      </c>
      <c r="AB10970" s="334">
        <v>0</v>
      </c>
      <c r="AD10970" s="334">
        <v>0</v>
      </c>
      <c r="AE10970" s="334">
        <f t="shared" si="1717"/>
        <v>0</v>
      </c>
      <c r="AF10970" s="334">
        <f t="shared" si="1718"/>
        <v>0</v>
      </c>
      <c r="AG10970" s="340">
        <f t="shared" si="1719"/>
        <v>0</v>
      </c>
      <c r="AI10970" s="340">
        <f t="shared" si="1721"/>
        <v>0</v>
      </c>
      <c r="AJ10970" s="340">
        <f t="shared" si="1721"/>
        <v>0</v>
      </c>
      <c r="AK10970" s="340">
        <f t="shared" si="1721"/>
        <v>0</v>
      </c>
      <c r="AL10970" s="340">
        <f t="shared" si="1721"/>
        <v>0</v>
      </c>
      <c r="AM10970" s="340">
        <f t="shared" si="1721"/>
        <v>0</v>
      </c>
    </row>
    <row r="10971" spans="1:39" x14ac:dyDescent="0.35">
      <c r="A10971" s="337">
        <v>32884</v>
      </c>
      <c r="B10971" s="338">
        <f t="shared" si="1714"/>
        <v>1990</v>
      </c>
      <c r="C10971" s="338">
        <f t="shared" si="1715"/>
        <v>1</v>
      </c>
      <c r="D10971" s="338">
        <f t="shared" si="1716"/>
        <v>11</v>
      </c>
      <c r="E10971" s="334">
        <v>0</v>
      </c>
      <c r="F10971" s="334">
        <v>0</v>
      </c>
      <c r="G10971" s="334">
        <v>0</v>
      </c>
      <c r="H10971" s="334">
        <v>0</v>
      </c>
      <c r="I10971" s="334">
        <v>0</v>
      </c>
      <c r="J10971" s="334">
        <v>0</v>
      </c>
      <c r="K10971" s="334">
        <v>0</v>
      </c>
      <c r="L10971" s="334">
        <v>0</v>
      </c>
      <c r="M10971" s="334">
        <v>0</v>
      </c>
      <c r="N10971" s="334">
        <v>0</v>
      </c>
      <c r="O10971" s="334">
        <v>0</v>
      </c>
      <c r="P10971" s="334">
        <v>0</v>
      </c>
      <c r="Q10971" s="334">
        <v>0</v>
      </c>
      <c r="R10971" s="334">
        <v>0</v>
      </c>
      <c r="S10971" s="334">
        <v>0</v>
      </c>
      <c r="T10971" s="334">
        <v>0</v>
      </c>
      <c r="U10971" s="334">
        <v>0</v>
      </c>
      <c r="V10971" s="334">
        <v>0</v>
      </c>
      <c r="W10971" s="334">
        <v>0</v>
      </c>
      <c r="X10971" s="334">
        <v>0</v>
      </c>
      <c r="Y10971" s="334">
        <v>0</v>
      </c>
      <c r="Z10971" s="334">
        <v>0</v>
      </c>
      <c r="AA10971" s="334">
        <v>0</v>
      </c>
      <c r="AB10971" s="334">
        <v>0</v>
      </c>
      <c r="AD10971" s="334">
        <v>0</v>
      </c>
      <c r="AE10971" s="334">
        <f t="shared" si="1717"/>
        <v>0</v>
      </c>
      <c r="AF10971" s="334">
        <f t="shared" si="1718"/>
        <v>0</v>
      </c>
      <c r="AG10971" s="340">
        <f t="shared" si="1719"/>
        <v>0</v>
      </c>
      <c r="AI10971" s="340">
        <f t="shared" si="1721"/>
        <v>0</v>
      </c>
      <c r="AJ10971" s="340">
        <f t="shared" si="1721"/>
        <v>0</v>
      </c>
      <c r="AK10971" s="340">
        <f t="shared" si="1721"/>
        <v>0</v>
      </c>
      <c r="AL10971" s="340">
        <f t="shared" si="1721"/>
        <v>0</v>
      </c>
      <c r="AM10971" s="340">
        <f t="shared" si="1721"/>
        <v>0</v>
      </c>
    </row>
    <row r="10972" spans="1:39" x14ac:dyDescent="0.35">
      <c r="A10972" s="337">
        <v>32885</v>
      </c>
      <c r="B10972" s="338">
        <f t="shared" si="1714"/>
        <v>1990</v>
      </c>
      <c r="C10972" s="338">
        <f t="shared" si="1715"/>
        <v>1</v>
      </c>
      <c r="D10972" s="338">
        <f t="shared" si="1716"/>
        <v>12</v>
      </c>
      <c r="E10972" s="334">
        <v>0</v>
      </c>
      <c r="F10972" s="334">
        <v>0</v>
      </c>
      <c r="G10972" s="334">
        <v>0</v>
      </c>
      <c r="H10972" s="334">
        <v>0</v>
      </c>
      <c r="I10972" s="334">
        <v>0</v>
      </c>
      <c r="J10972" s="334">
        <v>0</v>
      </c>
      <c r="K10972" s="334">
        <v>0</v>
      </c>
      <c r="L10972" s="334">
        <v>0</v>
      </c>
      <c r="M10972" s="334">
        <v>0</v>
      </c>
      <c r="N10972" s="334">
        <v>0</v>
      </c>
      <c r="O10972" s="334">
        <v>0</v>
      </c>
      <c r="P10972" s="334">
        <v>0</v>
      </c>
      <c r="Q10972" s="334">
        <v>0</v>
      </c>
      <c r="R10972" s="334">
        <v>0</v>
      </c>
      <c r="S10972" s="334">
        <v>0</v>
      </c>
      <c r="T10972" s="334">
        <v>0</v>
      </c>
      <c r="U10972" s="334">
        <v>0</v>
      </c>
      <c r="V10972" s="334">
        <v>0</v>
      </c>
      <c r="W10972" s="334">
        <v>0</v>
      </c>
      <c r="X10972" s="334">
        <v>0</v>
      </c>
      <c r="Y10972" s="334">
        <v>0</v>
      </c>
      <c r="Z10972" s="334">
        <v>0</v>
      </c>
      <c r="AA10972" s="334">
        <v>0</v>
      </c>
      <c r="AB10972" s="334">
        <v>0</v>
      </c>
      <c r="AD10972" s="334">
        <v>0</v>
      </c>
      <c r="AE10972" s="334">
        <f t="shared" si="1717"/>
        <v>0</v>
      </c>
      <c r="AF10972" s="334">
        <f t="shared" si="1718"/>
        <v>0</v>
      </c>
      <c r="AG10972" s="340">
        <f t="shared" si="1719"/>
        <v>0</v>
      </c>
      <c r="AI10972" s="340">
        <f t="shared" si="1721"/>
        <v>0</v>
      </c>
      <c r="AJ10972" s="340">
        <f t="shared" si="1721"/>
        <v>0</v>
      </c>
      <c r="AK10972" s="340">
        <f t="shared" si="1721"/>
        <v>0</v>
      </c>
      <c r="AL10972" s="340">
        <f t="shared" si="1721"/>
        <v>0</v>
      </c>
      <c r="AM10972" s="340">
        <f t="shared" si="1721"/>
        <v>0</v>
      </c>
    </row>
    <row r="10973" spans="1:39" x14ac:dyDescent="0.35">
      <c r="A10973" s="337">
        <v>32886</v>
      </c>
      <c r="B10973" s="338">
        <f t="shared" si="1714"/>
        <v>1990</v>
      </c>
      <c r="C10973" s="338">
        <f t="shared" si="1715"/>
        <v>1</v>
      </c>
      <c r="D10973" s="338">
        <f t="shared" si="1716"/>
        <v>13</v>
      </c>
      <c r="E10973" s="334">
        <v>0</v>
      </c>
      <c r="F10973" s="334">
        <v>0</v>
      </c>
      <c r="G10973" s="334">
        <v>0</v>
      </c>
      <c r="H10973" s="334">
        <v>0</v>
      </c>
      <c r="I10973" s="334">
        <v>0</v>
      </c>
      <c r="J10973" s="334">
        <v>0</v>
      </c>
      <c r="K10973" s="334">
        <v>0</v>
      </c>
      <c r="L10973" s="334">
        <v>0</v>
      </c>
      <c r="M10973" s="334">
        <v>0</v>
      </c>
      <c r="N10973" s="334">
        <v>0</v>
      </c>
      <c r="O10973" s="334">
        <v>0</v>
      </c>
      <c r="P10973" s="334">
        <v>0</v>
      </c>
      <c r="Q10973" s="334">
        <v>0</v>
      </c>
      <c r="R10973" s="334">
        <v>0</v>
      </c>
      <c r="S10973" s="334">
        <v>0</v>
      </c>
      <c r="T10973" s="334">
        <v>0</v>
      </c>
      <c r="U10973" s="334">
        <v>0</v>
      </c>
      <c r="V10973" s="334">
        <v>0</v>
      </c>
      <c r="W10973" s="334">
        <v>0</v>
      </c>
      <c r="X10973" s="334">
        <v>0</v>
      </c>
      <c r="Y10973" s="334">
        <v>0</v>
      </c>
      <c r="Z10973" s="334">
        <v>0</v>
      </c>
      <c r="AA10973" s="334">
        <v>0</v>
      </c>
      <c r="AB10973" s="334">
        <v>0</v>
      </c>
      <c r="AD10973" s="334">
        <v>0</v>
      </c>
      <c r="AE10973" s="334">
        <f t="shared" si="1717"/>
        <v>0</v>
      </c>
      <c r="AF10973" s="334">
        <f t="shared" si="1718"/>
        <v>0</v>
      </c>
      <c r="AG10973" s="340">
        <f t="shared" si="1719"/>
        <v>0</v>
      </c>
      <c r="AI10973" s="340">
        <f t="shared" si="1721"/>
        <v>0</v>
      </c>
      <c r="AJ10973" s="340">
        <f t="shared" si="1721"/>
        <v>0</v>
      </c>
      <c r="AK10973" s="340">
        <f t="shared" si="1721"/>
        <v>0</v>
      </c>
      <c r="AL10973" s="340">
        <f t="shared" si="1721"/>
        <v>0</v>
      </c>
      <c r="AM10973" s="340">
        <f t="shared" si="1721"/>
        <v>0</v>
      </c>
    </row>
    <row r="10974" spans="1:39" x14ac:dyDescent="0.35">
      <c r="A10974" s="337">
        <v>32887</v>
      </c>
      <c r="B10974" s="338">
        <f t="shared" si="1714"/>
        <v>1990</v>
      </c>
      <c r="C10974" s="338">
        <f t="shared" si="1715"/>
        <v>1</v>
      </c>
      <c r="D10974" s="338">
        <f t="shared" si="1716"/>
        <v>14</v>
      </c>
      <c r="E10974" s="334">
        <v>0</v>
      </c>
      <c r="F10974" s="334">
        <v>0</v>
      </c>
      <c r="G10974" s="334">
        <v>0</v>
      </c>
      <c r="H10974" s="334">
        <v>0</v>
      </c>
      <c r="I10974" s="334">
        <v>0</v>
      </c>
      <c r="J10974" s="334">
        <v>0</v>
      </c>
      <c r="K10974" s="334">
        <v>0</v>
      </c>
      <c r="L10974" s="334">
        <v>0</v>
      </c>
      <c r="M10974" s="334">
        <v>0</v>
      </c>
      <c r="N10974" s="334">
        <v>0</v>
      </c>
      <c r="O10974" s="334">
        <v>0</v>
      </c>
      <c r="P10974" s="334">
        <v>0</v>
      </c>
      <c r="Q10974" s="334">
        <v>0</v>
      </c>
      <c r="R10974" s="334">
        <v>0</v>
      </c>
      <c r="S10974" s="334">
        <v>0</v>
      </c>
      <c r="T10974" s="334">
        <v>0</v>
      </c>
      <c r="U10974" s="334">
        <v>0</v>
      </c>
      <c r="V10974" s="334">
        <v>0</v>
      </c>
      <c r="W10974" s="334">
        <v>0</v>
      </c>
      <c r="X10974" s="334">
        <v>0</v>
      </c>
      <c r="Y10974" s="334">
        <v>0</v>
      </c>
      <c r="Z10974" s="334">
        <v>0</v>
      </c>
      <c r="AA10974" s="334">
        <v>0</v>
      </c>
      <c r="AB10974" s="334">
        <v>0</v>
      </c>
      <c r="AD10974" s="334">
        <v>0</v>
      </c>
      <c r="AE10974" s="334">
        <f t="shared" si="1717"/>
        <v>0</v>
      </c>
      <c r="AF10974" s="334">
        <f t="shared" si="1718"/>
        <v>0</v>
      </c>
      <c r="AG10974" s="340">
        <f t="shared" si="1719"/>
        <v>0</v>
      </c>
      <c r="AI10974" s="340">
        <f t="shared" si="1721"/>
        <v>0</v>
      </c>
      <c r="AJ10974" s="340">
        <f t="shared" si="1721"/>
        <v>0</v>
      </c>
      <c r="AK10974" s="340">
        <f t="shared" si="1721"/>
        <v>0</v>
      </c>
      <c r="AL10974" s="340">
        <f t="shared" si="1721"/>
        <v>0</v>
      </c>
      <c r="AM10974" s="340">
        <f t="shared" si="1721"/>
        <v>0</v>
      </c>
    </row>
    <row r="10975" spans="1:39" x14ac:dyDescent="0.35">
      <c r="A10975" s="337">
        <v>32888</v>
      </c>
      <c r="B10975" s="338">
        <f t="shared" si="1714"/>
        <v>1990</v>
      </c>
      <c r="C10975" s="338">
        <f t="shared" si="1715"/>
        <v>1</v>
      </c>
      <c r="D10975" s="338">
        <f t="shared" si="1716"/>
        <v>15</v>
      </c>
      <c r="E10975" s="334">
        <v>0</v>
      </c>
      <c r="F10975" s="334">
        <v>0</v>
      </c>
      <c r="G10975" s="334">
        <v>0</v>
      </c>
      <c r="H10975" s="334">
        <v>0</v>
      </c>
      <c r="I10975" s="334">
        <v>0</v>
      </c>
      <c r="J10975" s="334">
        <v>0</v>
      </c>
      <c r="K10975" s="334">
        <v>0</v>
      </c>
      <c r="L10975" s="334">
        <v>0</v>
      </c>
      <c r="M10975" s="334">
        <v>0</v>
      </c>
      <c r="N10975" s="334">
        <v>0</v>
      </c>
      <c r="O10975" s="334">
        <v>0</v>
      </c>
      <c r="P10975" s="334">
        <v>0</v>
      </c>
      <c r="Q10975" s="334">
        <v>0</v>
      </c>
      <c r="R10975" s="334">
        <v>0</v>
      </c>
      <c r="S10975" s="334">
        <v>0</v>
      </c>
      <c r="T10975" s="334">
        <v>0</v>
      </c>
      <c r="U10975" s="334">
        <v>0</v>
      </c>
      <c r="V10975" s="334">
        <v>0</v>
      </c>
      <c r="W10975" s="334">
        <v>0</v>
      </c>
      <c r="X10975" s="334">
        <v>0</v>
      </c>
      <c r="Y10975" s="334">
        <v>0</v>
      </c>
      <c r="Z10975" s="334">
        <v>0</v>
      </c>
      <c r="AA10975" s="334">
        <v>0</v>
      </c>
      <c r="AB10975" s="334">
        <v>0</v>
      </c>
      <c r="AD10975" s="334">
        <v>0</v>
      </c>
      <c r="AE10975" s="334">
        <f t="shared" si="1717"/>
        <v>0</v>
      </c>
      <c r="AF10975" s="334">
        <f t="shared" si="1718"/>
        <v>0</v>
      </c>
      <c r="AG10975" s="340">
        <f t="shared" si="1719"/>
        <v>0</v>
      </c>
      <c r="AI10975" s="340">
        <f t="shared" si="1721"/>
        <v>0</v>
      </c>
      <c r="AJ10975" s="340">
        <f t="shared" si="1721"/>
        <v>0</v>
      </c>
      <c r="AK10975" s="340">
        <f t="shared" si="1721"/>
        <v>0</v>
      </c>
      <c r="AL10975" s="340">
        <f t="shared" si="1721"/>
        <v>0</v>
      </c>
      <c r="AM10975" s="340">
        <f t="shared" si="1721"/>
        <v>0</v>
      </c>
    </row>
    <row r="10976" spans="1:39" x14ac:dyDescent="0.35">
      <c r="A10976" s="337">
        <v>32889</v>
      </c>
      <c r="B10976" s="338">
        <f t="shared" si="1714"/>
        <v>1990</v>
      </c>
      <c r="C10976" s="338">
        <f t="shared" si="1715"/>
        <v>1</v>
      </c>
      <c r="D10976" s="338">
        <f t="shared" si="1716"/>
        <v>16</v>
      </c>
      <c r="E10976" s="334">
        <v>0</v>
      </c>
      <c r="F10976" s="334">
        <v>0</v>
      </c>
      <c r="G10976" s="334">
        <v>0</v>
      </c>
      <c r="H10976" s="334">
        <v>0</v>
      </c>
      <c r="I10976" s="334">
        <v>0</v>
      </c>
      <c r="J10976" s="334">
        <v>0</v>
      </c>
      <c r="K10976" s="334">
        <v>0</v>
      </c>
      <c r="L10976" s="334">
        <v>0.1</v>
      </c>
      <c r="M10976" s="334">
        <v>0</v>
      </c>
      <c r="N10976" s="334">
        <v>0</v>
      </c>
      <c r="O10976" s="334">
        <v>0</v>
      </c>
      <c r="P10976" s="334">
        <v>0.1</v>
      </c>
      <c r="Q10976" s="334">
        <v>0</v>
      </c>
      <c r="R10976" s="334">
        <v>0</v>
      </c>
      <c r="S10976" s="334">
        <v>0</v>
      </c>
      <c r="T10976" s="334">
        <v>0.1</v>
      </c>
      <c r="U10976" s="334">
        <v>0</v>
      </c>
      <c r="V10976" s="334">
        <v>0</v>
      </c>
      <c r="W10976" s="334">
        <v>0</v>
      </c>
      <c r="X10976" s="334">
        <v>0</v>
      </c>
      <c r="Y10976" s="334">
        <v>0</v>
      </c>
      <c r="Z10976" s="334">
        <v>0.1</v>
      </c>
      <c r="AA10976" s="334">
        <v>0</v>
      </c>
      <c r="AB10976" s="334">
        <v>0</v>
      </c>
      <c r="AD10976" s="334">
        <v>0.4</v>
      </c>
      <c r="AE10976" s="334">
        <f t="shared" si="1717"/>
        <v>0.4</v>
      </c>
      <c r="AF10976" s="334">
        <f t="shared" si="1718"/>
        <v>0.4</v>
      </c>
      <c r="AG10976" s="340">
        <f t="shared" si="1719"/>
        <v>0</v>
      </c>
      <c r="AI10976" s="340">
        <f t="shared" si="1721"/>
        <v>0</v>
      </c>
      <c r="AJ10976" s="340">
        <f t="shared" si="1721"/>
        <v>0</v>
      </c>
      <c r="AK10976" s="340">
        <f t="shared" si="1721"/>
        <v>0</v>
      </c>
      <c r="AL10976" s="340">
        <f t="shared" si="1721"/>
        <v>0</v>
      </c>
      <c r="AM10976" s="340">
        <f t="shared" si="1721"/>
        <v>0</v>
      </c>
    </row>
    <row r="10977" spans="1:39" x14ac:dyDescent="0.35">
      <c r="A10977" s="337">
        <v>32890</v>
      </c>
      <c r="B10977" s="338">
        <f t="shared" si="1714"/>
        <v>1990</v>
      </c>
      <c r="C10977" s="338">
        <f t="shared" si="1715"/>
        <v>1</v>
      </c>
      <c r="D10977" s="338">
        <f t="shared" si="1716"/>
        <v>17</v>
      </c>
      <c r="E10977" s="334">
        <v>0</v>
      </c>
      <c r="F10977" s="334">
        <v>0</v>
      </c>
      <c r="G10977" s="334">
        <v>0</v>
      </c>
      <c r="H10977" s="334">
        <v>0</v>
      </c>
      <c r="I10977" s="334">
        <v>0</v>
      </c>
      <c r="J10977" s="334">
        <v>0</v>
      </c>
      <c r="K10977" s="334">
        <v>0</v>
      </c>
      <c r="L10977" s="334">
        <v>0</v>
      </c>
      <c r="M10977" s="334">
        <v>0</v>
      </c>
      <c r="N10977" s="334">
        <v>0</v>
      </c>
      <c r="O10977" s="334">
        <v>0</v>
      </c>
      <c r="P10977" s="334">
        <v>0</v>
      </c>
      <c r="Q10977" s="334">
        <v>0</v>
      </c>
      <c r="R10977" s="334">
        <v>0</v>
      </c>
      <c r="S10977" s="334">
        <v>0</v>
      </c>
      <c r="T10977" s="334">
        <v>0</v>
      </c>
      <c r="U10977" s="334">
        <v>0</v>
      </c>
      <c r="V10977" s="334">
        <v>0</v>
      </c>
      <c r="W10977" s="334">
        <v>0</v>
      </c>
      <c r="X10977" s="334">
        <v>0</v>
      </c>
      <c r="Y10977" s="334">
        <v>0</v>
      </c>
      <c r="Z10977" s="334">
        <v>0</v>
      </c>
      <c r="AA10977" s="334">
        <v>0</v>
      </c>
      <c r="AB10977" s="334">
        <v>0</v>
      </c>
      <c r="AD10977" s="334">
        <v>0</v>
      </c>
      <c r="AE10977" s="334">
        <f t="shared" si="1717"/>
        <v>0</v>
      </c>
      <c r="AF10977" s="334">
        <f t="shared" si="1718"/>
        <v>0</v>
      </c>
      <c r="AG10977" s="340">
        <f t="shared" si="1719"/>
        <v>0</v>
      </c>
      <c r="AI10977" s="340">
        <f t="shared" si="1721"/>
        <v>0</v>
      </c>
      <c r="AJ10977" s="340">
        <f t="shared" si="1721"/>
        <v>0</v>
      </c>
      <c r="AK10977" s="340">
        <f t="shared" si="1721"/>
        <v>0</v>
      </c>
      <c r="AL10977" s="340">
        <f t="shared" si="1721"/>
        <v>0</v>
      </c>
      <c r="AM10977" s="340">
        <f t="shared" si="1721"/>
        <v>0</v>
      </c>
    </row>
    <row r="10978" spans="1:39" x14ac:dyDescent="0.35">
      <c r="A10978" s="337">
        <v>32891</v>
      </c>
      <c r="B10978" s="338">
        <f t="shared" si="1714"/>
        <v>1990</v>
      </c>
      <c r="C10978" s="338">
        <f t="shared" si="1715"/>
        <v>1</v>
      </c>
      <c r="D10978" s="338">
        <f t="shared" si="1716"/>
        <v>18</v>
      </c>
      <c r="E10978" s="334">
        <v>0</v>
      </c>
      <c r="F10978" s="334">
        <v>0</v>
      </c>
      <c r="G10978" s="334">
        <v>0</v>
      </c>
      <c r="H10978" s="334">
        <v>0</v>
      </c>
      <c r="I10978" s="334">
        <v>0</v>
      </c>
      <c r="J10978" s="334">
        <v>0</v>
      </c>
      <c r="K10978" s="334">
        <v>0</v>
      </c>
      <c r="L10978" s="334">
        <v>0</v>
      </c>
      <c r="M10978" s="334">
        <v>0</v>
      </c>
      <c r="N10978" s="334">
        <v>0</v>
      </c>
      <c r="O10978" s="334">
        <v>0</v>
      </c>
      <c r="P10978" s="334">
        <v>0</v>
      </c>
      <c r="Q10978" s="334">
        <v>0</v>
      </c>
      <c r="R10978" s="334">
        <v>0</v>
      </c>
      <c r="S10978" s="334">
        <v>0</v>
      </c>
      <c r="T10978" s="334">
        <v>0</v>
      </c>
      <c r="U10978" s="334">
        <v>0</v>
      </c>
      <c r="V10978" s="334">
        <v>0</v>
      </c>
      <c r="W10978" s="334">
        <v>0</v>
      </c>
      <c r="X10978" s="334">
        <v>0</v>
      </c>
      <c r="Y10978" s="334">
        <v>0</v>
      </c>
      <c r="Z10978" s="334">
        <v>0</v>
      </c>
      <c r="AA10978" s="334">
        <v>0</v>
      </c>
      <c r="AB10978" s="334">
        <v>0</v>
      </c>
      <c r="AD10978" s="334">
        <v>0</v>
      </c>
      <c r="AE10978" s="334">
        <f t="shared" si="1717"/>
        <v>0</v>
      </c>
      <c r="AF10978" s="334">
        <f t="shared" si="1718"/>
        <v>0</v>
      </c>
      <c r="AG10978" s="340">
        <f t="shared" si="1719"/>
        <v>0</v>
      </c>
      <c r="AI10978" s="340">
        <f t="shared" si="1721"/>
        <v>0</v>
      </c>
      <c r="AJ10978" s="340">
        <f t="shared" si="1721"/>
        <v>0</v>
      </c>
      <c r="AK10978" s="340">
        <f t="shared" si="1721"/>
        <v>0</v>
      </c>
      <c r="AL10978" s="340">
        <f t="shared" si="1721"/>
        <v>0</v>
      </c>
      <c r="AM10978" s="340">
        <f t="shared" si="1721"/>
        <v>0</v>
      </c>
    </row>
    <row r="10979" spans="1:39" x14ac:dyDescent="0.35">
      <c r="A10979" s="337">
        <v>32892</v>
      </c>
      <c r="B10979" s="338">
        <f t="shared" si="1714"/>
        <v>1990</v>
      </c>
      <c r="C10979" s="338">
        <f t="shared" si="1715"/>
        <v>1</v>
      </c>
      <c r="D10979" s="338">
        <f t="shared" si="1716"/>
        <v>19</v>
      </c>
      <c r="E10979" s="334">
        <v>0</v>
      </c>
      <c r="F10979" s="334">
        <v>0</v>
      </c>
      <c r="G10979" s="334">
        <v>0</v>
      </c>
      <c r="H10979" s="334">
        <v>0</v>
      </c>
      <c r="I10979" s="334">
        <v>0</v>
      </c>
      <c r="J10979" s="334">
        <v>0</v>
      </c>
      <c r="K10979" s="334">
        <v>0</v>
      </c>
      <c r="L10979" s="334">
        <v>0</v>
      </c>
      <c r="M10979" s="334">
        <v>0</v>
      </c>
      <c r="N10979" s="334">
        <v>0</v>
      </c>
      <c r="O10979" s="334">
        <v>0</v>
      </c>
      <c r="P10979" s="334">
        <v>0</v>
      </c>
      <c r="Q10979" s="334">
        <v>0</v>
      </c>
      <c r="R10979" s="334">
        <v>0</v>
      </c>
      <c r="S10979" s="334">
        <v>0</v>
      </c>
      <c r="T10979" s="334">
        <v>0</v>
      </c>
      <c r="U10979" s="334">
        <v>0</v>
      </c>
      <c r="V10979" s="334">
        <v>0</v>
      </c>
      <c r="W10979" s="334">
        <v>0</v>
      </c>
      <c r="X10979" s="334">
        <v>0</v>
      </c>
      <c r="Y10979" s="334">
        <v>0</v>
      </c>
      <c r="Z10979" s="334">
        <v>0</v>
      </c>
      <c r="AA10979" s="334">
        <v>0</v>
      </c>
      <c r="AB10979" s="334">
        <v>0</v>
      </c>
      <c r="AD10979" s="334">
        <v>0</v>
      </c>
      <c r="AE10979" s="334">
        <f t="shared" si="1717"/>
        <v>0</v>
      </c>
      <c r="AF10979" s="334">
        <f t="shared" si="1718"/>
        <v>0</v>
      </c>
      <c r="AG10979" s="340">
        <f t="shared" si="1719"/>
        <v>0</v>
      </c>
      <c r="AI10979" s="340">
        <f t="shared" si="1721"/>
        <v>0</v>
      </c>
      <c r="AJ10979" s="340">
        <f t="shared" si="1721"/>
        <v>0</v>
      </c>
      <c r="AK10979" s="340">
        <f t="shared" si="1721"/>
        <v>0</v>
      </c>
      <c r="AL10979" s="340">
        <f t="shared" si="1721"/>
        <v>0</v>
      </c>
      <c r="AM10979" s="340">
        <f t="shared" si="1721"/>
        <v>0</v>
      </c>
    </row>
    <row r="10980" spans="1:39" x14ac:dyDescent="0.35">
      <c r="A10980" s="337">
        <v>32893</v>
      </c>
      <c r="B10980" s="338">
        <f t="shared" si="1714"/>
        <v>1990</v>
      </c>
      <c r="C10980" s="338">
        <f t="shared" si="1715"/>
        <v>1</v>
      </c>
      <c r="D10980" s="338">
        <f t="shared" si="1716"/>
        <v>20</v>
      </c>
      <c r="E10980" s="334">
        <v>0</v>
      </c>
      <c r="F10980" s="334">
        <v>0</v>
      </c>
      <c r="G10980" s="334">
        <v>0</v>
      </c>
      <c r="H10980" s="334">
        <v>0</v>
      </c>
      <c r="I10980" s="334">
        <v>0</v>
      </c>
      <c r="J10980" s="334">
        <v>0</v>
      </c>
      <c r="K10980" s="334">
        <v>0</v>
      </c>
      <c r="L10980" s="334">
        <v>0</v>
      </c>
      <c r="M10980" s="334">
        <v>0</v>
      </c>
      <c r="N10980" s="334">
        <v>0</v>
      </c>
      <c r="O10980" s="334">
        <v>0</v>
      </c>
      <c r="P10980" s="334">
        <v>0</v>
      </c>
      <c r="Q10980" s="334">
        <v>0</v>
      </c>
      <c r="R10980" s="334">
        <v>0</v>
      </c>
      <c r="S10980" s="334">
        <v>0</v>
      </c>
      <c r="T10980" s="334">
        <v>0</v>
      </c>
      <c r="U10980" s="334">
        <v>0</v>
      </c>
      <c r="V10980" s="334">
        <v>0</v>
      </c>
      <c r="W10980" s="334">
        <v>0</v>
      </c>
      <c r="X10980" s="334">
        <v>0</v>
      </c>
      <c r="Y10980" s="334">
        <v>0</v>
      </c>
      <c r="Z10980" s="334">
        <v>0</v>
      </c>
      <c r="AA10980" s="334">
        <v>0</v>
      </c>
      <c r="AB10980" s="334">
        <v>0</v>
      </c>
      <c r="AD10980" s="334">
        <v>0</v>
      </c>
      <c r="AE10980" s="334">
        <f t="shared" si="1717"/>
        <v>0</v>
      </c>
      <c r="AF10980" s="334">
        <f t="shared" si="1718"/>
        <v>0</v>
      </c>
      <c r="AG10980" s="340">
        <f t="shared" si="1719"/>
        <v>0</v>
      </c>
      <c r="AI10980" s="340">
        <f t="shared" ref="AI10980:AM10995" si="1722">IF($C10980=AI$1,$AF10980,0)</f>
        <v>0</v>
      </c>
      <c r="AJ10980" s="340">
        <f t="shared" si="1722"/>
        <v>0</v>
      </c>
      <c r="AK10980" s="340">
        <f t="shared" si="1722"/>
        <v>0</v>
      </c>
      <c r="AL10980" s="340">
        <f t="shared" si="1722"/>
        <v>0</v>
      </c>
      <c r="AM10980" s="340">
        <f t="shared" si="1722"/>
        <v>0</v>
      </c>
    </row>
    <row r="10981" spans="1:39" x14ac:dyDescent="0.35">
      <c r="A10981" s="337">
        <v>32894</v>
      </c>
      <c r="B10981" s="338">
        <f t="shared" si="1714"/>
        <v>1990</v>
      </c>
      <c r="C10981" s="338">
        <f t="shared" si="1715"/>
        <v>1</v>
      </c>
      <c r="D10981" s="338">
        <f t="shared" si="1716"/>
        <v>21</v>
      </c>
      <c r="E10981" s="334">
        <v>0</v>
      </c>
      <c r="F10981" s="334">
        <v>0</v>
      </c>
      <c r="G10981" s="334">
        <v>0</v>
      </c>
      <c r="H10981" s="334">
        <v>0</v>
      </c>
      <c r="I10981" s="334">
        <v>0</v>
      </c>
      <c r="J10981" s="334">
        <v>0</v>
      </c>
      <c r="K10981" s="334">
        <v>0</v>
      </c>
      <c r="L10981" s="334">
        <v>0</v>
      </c>
      <c r="M10981" s="334">
        <v>0</v>
      </c>
      <c r="N10981" s="334">
        <v>0</v>
      </c>
      <c r="O10981" s="334">
        <v>0</v>
      </c>
      <c r="P10981" s="334">
        <v>0</v>
      </c>
      <c r="Q10981" s="334">
        <v>0</v>
      </c>
      <c r="R10981" s="334">
        <v>0</v>
      </c>
      <c r="S10981" s="334">
        <v>0</v>
      </c>
      <c r="T10981" s="334">
        <v>0</v>
      </c>
      <c r="U10981" s="334">
        <v>0</v>
      </c>
      <c r="V10981" s="334">
        <v>0</v>
      </c>
      <c r="W10981" s="334">
        <v>0</v>
      </c>
      <c r="X10981" s="334">
        <v>0</v>
      </c>
      <c r="Y10981" s="334">
        <v>0</v>
      </c>
      <c r="Z10981" s="334">
        <v>0</v>
      </c>
      <c r="AA10981" s="334">
        <v>0</v>
      </c>
      <c r="AB10981" s="334">
        <v>0</v>
      </c>
      <c r="AD10981" s="334">
        <v>0</v>
      </c>
      <c r="AE10981" s="334">
        <f t="shared" si="1717"/>
        <v>0</v>
      </c>
      <c r="AF10981" s="334">
        <f t="shared" si="1718"/>
        <v>0</v>
      </c>
      <c r="AG10981" s="340">
        <f t="shared" si="1719"/>
        <v>0</v>
      </c>
      <c r="AI10981" s="340">
        <f t="shared" si="1722"/>
        <v>0</v>
      </c>
      <c r="AJ10981" s="340">
        <f t="shared" si="1722"/>
        <v>0</v>
      </c>
      <c r="AK10981" s="340">
        <f t="shared" si="1722"/>
        <v>0</v>
      </c>
      <c r="AL10981" s="340">
        <f t="shared" si="1722"/>
        <v>0</v>
      </c>
      <c r="AM10981" s="340">
        <f t="shared" si="1722"/>
        <v>0</v>
      </c>
    </row>
    <row r="10982" spans="1:39" x14ac:dyDescent="0.35">
      <c r="A10982" s="337">
        <v>32895</v>
      </c>
      <c r="B10982" s="338">
        <f t="shared" si="1714"/>
        <v>1990</v>
      </c>
      <c r="C10982" s="338">
        <f t="shared" si="1715"/>
        <v>1</v>
      </c>
      <c r="D10982" s="338">
        <f t="shared" si="1716"/>
        <v>22</v>
      </c>
      <c r="E10982" s="334">
        <v>0</v>
      </c>
      <c r="F10982" s="334">
        <v>0</v>
      </c>
      <c r="G10982" s="334">
        <v>0</v>
      </c>
      <c r="H10982" s="334">
        <v>0</v>
      </c>
      <c r="I10982" s="334">
        <v>0</v>
      </c>
      <c r="J10982" s="334">
        <v>0</v>
      </c>
      <c r="K10982" s="334">
        <v>0</v>
      </c>
      <c r="L10982" s="334">
        <v>0</v>
      </c>
      <c r="M10982" s="334">
        <v>0</v>
      </c>
      <c r="N10982" s="334">
        <v>0</v>
      </c>
      <c r="O10982" s="334">
        <v>0</v>
      </c>
      <c r="P10982" s="334">
        <v>0</v>
      </c>
      <c r="Q10982" s="334">
        <v>0</v>
      </c>
      <c r="R10982" s="334">
        <v>0</v>
      </c>
      <c r="S10982" s="334">
        <v>0</v>
      </c>
      <c r="T10982" s="334">
        <v>0</v>
      </c>
      <c r="U10982" s="334">
        <v>0</v>
      </c>
      <c r="V10982" s="334">
        <v>0</v>
      </c>
      <c r="W10982" s="334">
        <v>0</v>
      </c>
      <c r="X10982" s="334">
        <v>0</v>
      </c>
      <c r="Y10982" s="334">
        <v>0</v>
      </c>
      <c r="Z10982" s="334">
        <v>0</v>
      </c>
      <c r="AA10982" s="334">
        <v>0</v>
      </c>
      <c r="AB10982" s="334">
        <v>0</v>
      </c>
      <c r="AD10982" s="334">
        <v>0</v>
      </c>
      <c r="AE10982" s="334">
        <f t="shared" si="1717"/>
        <v>0</v>
      </c>
      <c r="AF10982" s="334">
        <f t="shared" si="1718"/>
        <v>0</v>
      </c>
      <c r="AG10982" s="340">
        <f t="shared" si="1719"/>
        <v>0</v>
      </c>
      <c r="AI10982" s="340">
        <f t="shared" si="1722"/>
        <v>0</v>
      </c>
      <c r="AJ10982" s="340">
        <f t="shared" si="1722"/>
        <v>0</v>
      </c>
      <c r="AK10982" s="340">
        <f t="shared" si="1722"/>
        <v>0</v>
      </c>
      <c r="AL10982" s="340">
        <f t="shared" si="1722"/>
        <v>0</v>
      </c>
      <c r="AM10982" s="340">
        <f t="shared" si="1722"/>
        <v>0</v>
      </c>
    </row>
    <row r="10983" spans="1:39" x14ac:dyDescent="0.35">
      <c r="A10983" s="337">
        <v>32896</v>
      </c>
      <c r="B10983" s="338">
        <f t="shared" si="1714"/>
        <v>1990</v>
      </c>
      <c r="C10983" s="338">
        <f t="shared" si="1715"/>
        <v>1</v>
      </c>
      <c r="D10983" s="338">
        <f t="shared" si="1716"/>
        <v>23</v>
      </c>
      <c r="E10983" s="334">
        <v>0</v>
      </c>
      <c r="F10983" s="334">
        <v>0</v>
      </c>
      <c r="G10983" s="334">
        <v>0</v>
      </c>
      <c r="H10983" s="334">
        <v>0</v>
      </c>
      <c r="I10983" s="334">
        <v>0</v>
      </c>
      <c r="J10983" s="334">
        <v>0</v>
      </c>
      <c r="K10983" s="334">
        <v>0</v>
      </c>
      <c r="L10983" s="334">
        <v>0</v>
      </c>
      <c r="M10983" s="334">
        <v>0</v>
      </c>
      <c r="N10983" s="334">
        <v>0</v>
      </c>
      <c r="O10983" s="334">
        <v>0</v>
      </c>
      <c r="P10983" s="334">
        <v>0</v>
      </c>
      <c r="Q10983" s="334">
        <v>0</v>
      </c>
      <c r="R10983" s="334">
        <v>0</v>
      </c>
      <c r="S10983" s="334">
        <v>0</v>
      </c>
      <c r="T10983" s="334">
        <v>0</v>
      </c>
      <c r="U10983" s="334">
        <v>0</v>
      </c>
      <c r="V10983" s="334">
        <v>0</v>
      </c>
      <c r="W10983" s="334">
        <v>0</v>
      </c>
      <c r="X10983" s="334">
        <v>0</v>
      </c>
      <c r="Y10983" s="334">
        <v>0</v>
      </c>
      <c r="Z10983" s="334">
        <v>0</v>
      </c>
      <c r="AA10983" s="334">
        <v>0</v>
      </c>
      <c r="AB10983" s="334">
        <v>0</v>
      </c>
      <c r="AD10983" s="334">
        <v>0</v>
      </c>
      <c r="AE10983" s="334">
        <f t="shared" si="1717"/>
        <v>0</v>
      </c>
      <c r="AF10983" s="334">
        <f t="shared" si="1718"/>
        <v>0</v>
      </c>
      <c r="AG10983" s="340">
        <f t="shared" si="1719"/>
        <v>0</v>
      </c>
      <c r="AI10983" s="340">
        <f t="shared" si="1722"/>
        <v>0</v>
      </c>
      <c r="AJ10983" s="340">
        <f t="shared" si="1722"/>
        <v>0</v>
      </c>
      <c r="AK10983" s="340">
        <f t="shared" si="1722"/>
        <v>0</v>
      </c>
      <c r="AL10983" s="340">
        <f t="shared" si="1722"/>
        <v>0</v>
      </c>
      <c r="AM10983" s="340">
        <f t="shared" si="1722"/>
        <v>0</v>
      </c>
    </row>
    <row r="10984" spans="1:39" x14ac:dyDescent="0.35">
      <c r="A10984" s="337">
        <v>32897</v>
      </c>
      <c r="B10984" s="338">
        <f t="shared" si="1714"/>
        <v>1990</v>
      </c>
      <c r="C10984" s="338">
        <f t="shared" si="1715"/>
        <v>1</v>
      </c>
      <c r="D10984" s="338">
        <f t="shared" si="1716"/>
        <v>24</v>
      </c>
      <c r="E10984" s="334">
        <v>0</v>
      </c>
      <c r="F10984" s="334">
        <v>0</v>
      </c>
      <c r="G10984" s="334">
        <v>0</v>
      </c>
      <c r="H10984" s="334">
        <v>0</v>
      </c>
      <c r="I10984" s="334">
        <v>0</v>
      </c>
      <c r="J10984" s="334">
        <v>0</v>
      </c>
      <c r="K10984" s="334">
        <v>0</v>
      </c>
      <c r="L10984" s="334">
        <v>0</v>
      </c>
      <c r="M10984" s="334">
        <v>0</v>
      </c>
      <c r="N10984" s="334">
        <v>0</v>
      </c>
      <c r="O10984" s="334">
        <v>0</v>
      </c>
      <c r="P10984" s="334">
        <v>0</v>
      </c>
      <c r="Q10984" s="334">
        <v>0</v>
      </c>
      <c r="R10984" s="334">
        <v>0</v>
      </c>
      <c r="S10984" s="334">
        <v>0</v>
      </c>
      <c r="T10984" s="334">
        <v>0</v>
      </c>
      <c r="U10984" s="334">
        <v>0</v>
      </c>
      <c r="V10984" s="334">
        <v>0</v>
      </c>
      <c r="W10984" s="334">
        <v>0</v>
      </c>
      <c r="X10984" s="334">
        <v>0</v>
      </c>
      <c r="Y10984" s="334">
        <v>0</v>
      </c>
      <c r="Z10984" s="334">
        <v>0</v>
      </c>
      <c r="AA10984" s="334">
        <v>0</v>
      </c>
      <c r="AB10984" s="334">
        <v>0</v>
      </c>
      <c r="AD10984" s="334">
        <v>0</v>
      </c>
      <c r="AE10984" s="334">
        <f t="shared" si="1717"/>
        <v>0</v>
      </c>
      <c r="AF10984" s="334">
        <f t="shared" si="1718"/>
        <v>0</v>
      </c>
      <c r="AG10984" s="340">
        <f t="shared" si="1719"/>
        <v>0</v>
      </c>
      <c r="AI10984" s="340">
        <f t="shared" si="1722"/>
        <v>0</v>
      </c>
      <c r="AJ10984" s="340">
        <f t="shared" si="1722"/>
        <v>0</v>
      </c>
      <c r="AK10984" s="340">
        <f t="shared" si="1722"/>
        <v>0</v>
      </c>
      <c r="AL10984" s="340">
        <f t="shared" si="1722"/>
        <v>0</v>
      </c>
      <c r="AM10984" s="340">
        <f t="shared" si="1722"/>
        <v>0</v>
      </c>
    </row>
    <row r="10985" spans="1:39" x14ac:dyDescent="0.35">
      <c r="A10985" s="337">
        <v>32898</v>
      </c>
      <c r="B10985" s="338">
        <f t="shared" si="1714"/>
        <v>1990</v>
      </c>
      <c r="C10985" s="338">
        <f t="shared" si="1715"/>
        <v>1</v>
      </c>
      <c r="D10985" s="338">
        <f t="shared" si="1716"/>
        <v>25</v>
      </c>
      <c r="E10985" s="334">
        <v>0</v>
      </c>
      <c r="F10985" s="334">
        <v>0</v>
      </c>
      <c r="G10985" s="334">
        <v>0</v>
      </c>
      <c r="H10985" s="334">
        <v>0</v>
      </c>
      <c r="I10985" s="334">
        <v>0</v>
      </c>
      <c r="J10985" s="334">
        <v>0</v>
      </c>
      <c r="K10985" s="334">
        <v>0</v>
      </c>
      <c r="L10985" s="334">
        <v>0</v>
      </c>
      <c r="M10985" s="334">
        <v>0</v>
      </c>
      <c r="N10985" s="334">
        <v>0</v>
      </c>
      <c r="O10985" s="334">
        <v>0</v>
      </c>
      <c r="P10985" s="334">
        <v>0</v>
      </c>
      <c r="Q10985" s="334">
        <v>0</v>
      </c>
      <c r="R10985" s="334">
        <v>0</v>
      </c>
      <c r="S10985" s="334">
        <v>0</v>
      </c>
      <c r="T10985" s="334">
        <v>0</v>
      </c>
      <c r="U10985" s="334">
        <v>0</v>
      </c>
      <c r="V10985" s="334">
        <v>0</v>
      </c>
      <c r="W10985" s="334">
        <v>0</v>
      </c>
      <c r="X10985" s="334">
        <v>0</v>
      </c>
      <c r="Y10985" s="334">
        <v>0</v>
      </c>
      <c r="Z10985" s="334">
        <v>0</v>
      </c>
      <c r="AA10985" s="334">
        <v>0</v>
      </c>
      <c r="AB10985" s="334">
        <v>0</v>
      </c>
      <c r="AD10985" s="334">
        <v>0</v>
      </c>
      <c r="AE10985" s="334">
        <f t="shared" si="1717"/>
        <v>0</v>
      </c>
      <c r="AF10985" s="334">
        <f t="shared" si="1718"/>
        <v>0</v>
      </c>
      <c r="AG10985" s="340">
        <f t="shared" si="1719"/>
        <v>0</v>
      </c>
      <c r="AI10985" s="340">
        <f t="shared" si="1722"/>
        <v>0</v>
      </c>
      <c r="AJ10985" s="340">
        <f t="shared" si="1722"/>
        <v>0</v>
      </c>
      <c r="AK10985" s="340">
        <f t="shared" si="1722"/>
        <v>0</v>
      </c>
      <c r="AL10985" s="340">
        <f t="shared" si="1722"/>
        <v>0</v>
      </c>
      <c r="AM10985" s="340">
        <f t="shared" si="1722"/>
        <v>0</v>
      </c>
    </row>
    <row r="10986" spans="1:39" x14ac:dyDescent="0.35">
      <c r="A10986" s="337">
        <v>32899</v>
      </c>
      <c r="B10986" s="338">
        <f t="shared" si="1714"/>
        <v>1990</v>
      </c>
      <c r="C10986" s="338">
        <f t="shared" si="1715"/>
        <v>1</v>
      </c>
      <c r="D10986" s="338">
        <f t="shared" si="1716"/>
        <v>26</v>
      </c>
      <c r="E10986" s="334">
        <v>0</v>
      </c>
      <c r="F10986" s="334">
        <v>0</v>
      </c>
      <c r="G10986" s="334">
        <v>0</v>
      </c>
      <c r="H10986" s="334">
        <v>0</v>
      </c>
      <c r="I10986" s="334">
        <v>0</v>
      </c>
      <c r="J10986" s="334">
        <v>0</v>
      </c>
      <c r="K10986" s="334">
        <v>0.5</v>
      </c>
      <c r="L10986" s="334">
        <v>0.4</v>
      </c>
      <c r="M10986" s="334">
        <v>0.5</v>
      </c>
      <c r="N10986" s="334">
        <v>0</v>
      </c>
      <c r="O10986" s="334">
        <v>0</v>
      </c>
      <c r="P10986" s="334">
        <v>0</v>
      </c>
      <c r="Q10986" s="334">
        <v>0.4</v>
      </c>
      <c r="R10986" s="334">
        <v>0</v>
      </c>
      <c r="S10986" s="334">
        <v>0</v>
      </c>
      <c r="T10986" s="334">
        <v>0</v>
      </c>
      <c r="U10986" s="334">
        <v>0</v>
      </c>
      <c r="V10986" s="334">
        <v>0</v>
      </c>
      <c r="W10986" s="334">
        <v>0</v>
      </c>
      <c r="X10986" s="334">
        <v>0</v>
      </c>
      <c r="Y10986" s="334">
        <v>0</v>
      </c>
      <c r="Z10986" s="334">
        <v>0</v>
      </c>
      <c r="AA10986" s="334">
        <v>0</v>
      </c>
      <c r="AB10986" s="334">
        <v>0</v>
      </c>
      <c r="AD10986" s="334">
        <v>1.8</v>
      </c>
      <c r="AE10986" s="334">
        <f t="shared" si="1717"/>
        <v>1.8</v>
      </c>
      <c r="AF10986" s="334">
        <f t="shared" si="1718"/>
        <v>1.7999999999999998</v>
      </c>
      <c r="AG10986" s="340">
        <f t="shared" si="1719"/>
        <v>2.2204460492503131E-16</v>
      </c>
      <c r="AI10986" s="340">
        <f t="shared" si="1722"/>
        <v>0</v>
      </c>
      <c r="AJ10986" s="340">
        <f t="shared" si="1722"/>
        <v>0</v>
      </c>
      <c r="AK10986" s="340">
        <f t="shared" si="1722"/>
        <v>0</v>
      </c>
      <c r="AL10986" s="340">
        <f t="shared" si="1722"/>
        <v>0</v>
      </c>
      <c r="AM10986" s="340">
        <f t="shared" si="1722"/>
        <v>0</v>
      </c>
    </row>
    <row r="10987" spans="1:39" x14ac:dyDescent="0.35">
      <c r="A10987" s="337">
        <v>32900</v>
      </c>
      <c r="B10987" s="338">
        <f t="shared" si="1714"/>
        <v>1990</v>
      </c>
      <c r="C10987" s="338">
        <f t="shared" si="1715"/>
        <v>1</v>
      </c>
      <c r="D10987" s="338">
        <f t="shared" si="1716"/>
        <v>27</v>
      </c>
      <c r="E10987" s="334">
        <v>0</v>
      </c>
      <c r="F10987" s="334">
        <v>0</v>
      </c>
      <c r="G10987" s="334">
        <v>0</v>
      </c>
      <c r="H10987" s="334">
        <v>0</v>
      </c>
      <c r="I10987" s="334">
        <v>0</v>
      </c>
      <c r="J10987" s="334">
        <v>0</v>
      </c>
      <c r="K10987" s="334">
        <v>0</v>
      </c>
      <c r="L10987" s="334">
        <v>0</v>
      </c>
      <c r="M10987" s="334">
        <v>0</v>
      </c>
      <c r="N10987" s="334">
        <v>0</v>
      </c>
      <c r="O10987" s="334">
        <v>0</v>
      </c>
      <c r="P10987" s="334">
        <v>0</v>
      </c>
      <c r="Q10987" s="334">
        <v>0</v>
      </c>
      <c r="R10987" s="334">
        <v>0</v>
      </c>
      <c r="S10987" s="334">
        <v>0</v>
      </c>
      <c r="T10987" s="334">
        <v>0</v>
      </c>
      <c r="U10987" s="334">
        <v>0</v>
      </c>
      <c r="V10987" s="334">
        <v>0</v>
      </c>
      <c r="W10987" s="334">
        <v>0</v>
      </c>
      <c r="X10987" s="334">
        <v>0</v>
      </c>
      <c r="Y10987" s="334">
        <v>0</v>
      </c>
      <c r="Z10987" s="334">
        <v>0</v>
      </c>
      <c r="AA10987" s="334">
        <v>0</v>
      </c>
      <c r="AB10987" s="334">
        <v>0</v>
      </c>
      <c r="AD10987" s="334">
        <v>0</v>
      </c>
      <c r="AE10987" s="334">
        <f t="shared" si="1717"/>
        <v>0</v>
      </c>
      <c r="AF10987" s="334">
        <f t="shared" si="1718"/>
        <v>0</v>
      </c>
      <c r="AG10987" s="340">
        <f t="shared" si="1719"/>
        <v>0</v>
      </c>
      <c r="AI10987" s="340">
        <f t="shared" si="1722"/>
        <v>0</v>
      </c>
      <c r="AJ10987" s="340">
        <f t="shared" si="1722"/>
        <v>0</v>
      </c>
      <c r="AK10987" s="340">
        <f t="shared" si="1722"/>
        <v>0</v>
      </c>
      <c r="AL10987" s="340">
        <f t="shared" si="1722"/>
        <v>0</v>
      </c>
      <c r="AM10987" s="340">
        <f t="shared" si="1722"/>
        <v>0</v>
      </c>
    </row>
    <row r="10988" spans="1:39" x14ac:dyDescent="0.35">
      <c r="A10988" s="337">
        <v>32901</v>
      </c>
      <c r="B10988" s="338">
        <f t="shared" si="1714"/>
        <v>1990</v>
      </c>
      <c r="C10988" s="338">
        <f t="shared" si="1715"/>
        <v>1</v>
      </c>
      <c r="D10988" s="338">
        <f t="shared" si="1716"/>
        <v>28</v>
      </c>
      <c r="E10988" s="334">
        <v>0</v>
      </c>
      <c r="F10988" s="334">
        <v>0</v>
      </c>
      <c r="G10988" s="334">
        <v>0</v>
      </c>
      <c r="H10988" s="334">
        <v>0</v>
      </c>
      <c r="I10988" s="334">
        <v>0</v>
      </c>
      <c r="J10988" s="334">
        <v>0</v>
      </c>
      <c r="K10988" s="334">
        <v>0</v>
      </c>
      <c r="L10988" s="334">
        <v>0</v>
      </c>
      <c r="M10988" s="334">
        <v>0</v>
      </c>
      <c r="N10988" s="334">
        <v>0</v>
      </c>
      <c r="O10988" s="334">
        <v>0</v>
      </c>
      <c r="P10988" s="334">
        <v>0</v>
      </c>
      <c r="Q10988" s="334">
        <v>0</v>
      </c>
      <c r="R10988" s="334">
        <v>0</v>
      </c>
      <c r="S10988" s="334">
        <v>0</v>
      </c>
      <c r="T10988" s="334">
        <v>0</v>
      </c>
      <c r="U10988" s="334">
        <v>0</v>
      </c>
      <c r="V10988" s="334">
        <v>0</v>
      </c>
      <c r="W10988" s="334">
        <v>0</v>
      </c>
      <c r="X10988" s="334">
        <v>0</v>
      </c>
      <c r="Y10988" s="334">
        <v>0.1</v>
      </c>
      <c r="Z10988" s="334">
        <v>0.1</v>
      </c>
      <c r="AA10988" s="334">
        <v>0.1</v>
      </c>
      <c r="AB10988" s="334">
        <v>0.1</v>
      </c>
      <c r="AD10988" s="334">
        <v>0.4</v>
      </c>
      <c r="AE10988" s="334">
        <f t="shared" si="1717"/>
        <v>0.4</v>
      </c>
      <c r="AF10988" s="334">
        <f t="shared" si="1718"/>
        <v>0.4</v>
      </c>
      <c r="AG10988" s="340">
        <f t="shared" si="1719"/>
        <v>0</v>
      </c>
      <c r="AI10988" s="340">
        <f t="shared" si="1722"/>
        <v>0</v>
      </c>
      <c r="AJ10988" s="340">
        <f t="shared" si="1722"/>
        <v>0</v>
      </c>
      <c r="AK10988" s="340">
        <f t="shared" si="1722"/>
        <v>0</v>
      </c>
      <c r="AL10988" s="340">
        <f t="shared" si="1722"/>
        <v>0</v>
      </c>
      <c r="AM10988" s="340">
        <f t="shared" si="1722"/>
        <v>0</v>
      </c>
    </row>
    <row r="10989" spans="1:39" x14ac:dyDescent="0.35">
      <c r="A10989" s="337">
        <v>32902</v>
      </c>
      <c r="B10989" s="338">
        <f t="shared" si="1714"/>
        <v>1990</v>
      </c>
      <c r="C10989" s="338">
        <f t="shared" si="1715"/>
        <v>1</v>
      </c>
      <c r="D10989" s="338">
        <f t="shared" si="1716"/>
        <v>29</v>
      </c>
      <c r="E10989" s="334">
        <v>0.1</v>
      </c>
      <c r="F10989" s="334">
        <v>0</v>
      </c>
      <c r="G10989" s="334">
        <v>0.1</v>
      </c>
      <c r="H10989" s="334">
        <v>0</v>
      </c>
      <c r="I10989" s="334">
        <v>0.1</v>
      </c>
      <c r="J10989" s="334">
        <v>0</v>
      </c>
      <c r="K10989" s="334">
        <v>0.1</v>
      </c>
      <c r="L10989" s="334">
        <v>0</v>
      </c>
      <c r="M10989" s="334">
        <v>0.1</v>
      </c>
      <c r="N10989" s="334">
        <v>0</v>
      </c>
      <c r="O10989" s="334">
        <v>0.1</v>
      </c>
      <c r="P10989" s="334">
        <v>0</v>
      </c>
      <c r="Q10989" s="334">
        <v>0</v>
      </c>
      <c r="R10989" s="334">
        <v>0</v>
      </c>
      <c r="S10989" s="334">
        <v>0</v>
      </c>
      <c r="T10989" s="334">
        <v>0</v>
      </c>
      <c r="U10989" s="334">
        <v>0</v>
      </c>
      <c r="V10989" s="334">
        <v>0</v>
      </c>
      <c r="W10989" s="334">
        <v>0</v>
      </c>
      <c r="X10989" s="334">
        <v>0</v>
      </c>
      <c r="Y10989" s="334">
        <v>0</v>
      </c>
      <c r="Z10989" s="334">
        <v>0</v>
      </c>
      <c r="AA10989" s="334">
        <v>0</v>
      </c>
      <c r="AB10989" s="334">
        <v>0</v>
      </c>
      <c r="AD10989" s="334">
        <v>0.6</v>
      </c>
      <c r="AE10989" s="334">
        <f t="shared" si="1717"/>
        <v>0.6</v>
      </c>
      <c r="AF10989" s="334">
        <f t="shared" si="1718"/>
        <v>0.6</v>
      </c>
      <c r="AG10989" s="340">
        <f t="shared" si="1719"/>
        <v>0</v>
      </c>
      <c r="AI10989" s="340">
        <f t="shared" si="1722"/>
        <v>0</v>
      </c>
      <c r="AJ10989" s="340">
        <f t="shared" si="1722"/>
        <v>0</v>
      </c>
      <c r="AK10989" s="340">
        <f t="shared" si="1722"/>
        <v>0</v>
      </c>
      <c r="AL10989" s="340">
        <f t="shared" si="1722"/>
        <v>0</v>
      </c>
      <c r="AM10989" s="340">
        <f t="shared" si="1722"/>
        <v>0</v>
      </c>
    </row>
    <row r="10990" spans="1:39" x14ac:dyDescent="0.35">
      <c r="A10990" s="337">
        <v>32903</v>
      </c>
      <c r="B10990" s="338">
        <f t="shared" si="1714"/>
        <v>1990</v>
      </c>
      <c r="C10990" s="338">
        <f t="shared" si="1715"/>
        <v>1</v>
      </c>
      <c r="D10990" s="338">
        <f t="shared" si="1716"/>
        <v>30</v>
      </c>
      <c r="E10990" s="334">
        <v>0.1</v>
      </c>
      <c r="F10990" s="334">
        <v>0</v>
      </c>
      <c r="G10990" s="334">
        <v>0.1</v>
      </c>
      <c r="H10990" s="334">
        <v>0.1</v>
      </c>
      <c r="I10990" s="334">
        <v>0</v>
      </c>
      <c r="J10990" s="334">
        <v>0.1</v>
      </c>
      <c r="K10990" s="334">
        <v>0.1</v>
      </c>
      <c r="L10990" s="334">
        <v>0</v>
      </c>
      <c r="M10990" s="334">
        <v>0.1</v>
      </c>
      <c r="N10990" s="334">
        <v>0.1</v>
      </c>
      <c r="O10990" s="334">
        <v>0</v>
      </c>
      <c r="P10990" s="334">
        <v>0.1</v>
      </c>
      <c r="Q10990" s="334">
        <v>0.1</v>
      </c>
      <c r="R10990" s="334">
        <v>0</v>
      </c>
      <c r="S10990" s="334">
        <v>0.1</v>
      </c>
      <c r="T10990" s="334">
        <v>0.1</v>
      </c>
      <c r="U10990" s="334">
        <v>0</v>
      </c>
      <c r="V10990" s="334">
        <v>0</v>
      </c>
      <c r="W10990" s="334">
        <v>0</v>
      </c>
      <c r="X10990" s="334">
        <v>0</v>
      </c>
      <c r="Y10990" s="334">
        <v>0.1</v>
      </c>
      <c r="Z10990" s="334">
        <v>0.1</v>
      </c>
      <c r="AA10990" s="334">
        <v>0</v>
      </c>
      <c r="AB10990" s="334">
        <v>0.1</v>
      </c>
      <c r="AD10990" s="334">
        <v>1.4</v>
      </c>
      <c r="AE10990" s="334">
        <f t="shared" si="1717"/>
        <v>1.4</v>
      </c>
      <c r="AF10990" s="334">
        <f t="shared" si="1718"/>
        <v>1.4000000000000001</v>
      </c>
      <c r="AG10990" s="340">
        <f t="shared" si="1719"/>
        <v>2.2204460492503131E-16</v>
      </c>
      <c r="AI10990" s="340">
        <f t="shared" si="1722"/>
        <v>0</v>
      </c>
      <c r="AJ10990" s="340">
        <f t="shared" si="1722"/>
        <v>0</v>
      </c>
      <c r="AK10990" s="340">
        <f t="shared" si="1722"/>
        <v>0</v>
      </c>
      <c r="AL10990" s="340">
        <f t="shared" si="1722"/>
        <v>0</v>
      </c>
      <c r="AM10990" s="340">
        <f t="shared" si="1722"/>
        <v>0</v>
      </c>
    </row>
    <row r="10991" spans="1:39" x14ac:dyDescent="0.35">
      <c r="A10991" s="337">
        <v>32904</v>
      </c>
      <c r="B10991" s="338">
        <f t="shared" si="1714"/>
        <v>1990</v>
      </c>
      <c r="C10991" s="338">
        <f t="shared" si="1715"/>
        <v>1</v>
      </c>
      <c r="D10991" s="338">
        <f t="shared" si="1716"/>
        <v>31</v>
      </c>
      <c r="E10991" s="334">
        <v>0</v>
      </c>
      <c r="F10991" s="334">
        <v>0</v>
      </c>
      <c r="G10991" s="334">
        <v>0.1</v>
      </c>
      <c r="H10991" s="334">
        <v>0</v>
      </c>
      <c r="I10991" s="334">
        <v>0</v>
      </c>
      <c r="J10991" s="334">
        <v>0</v>
      </c>
      <c r="K10991" s="334">
        <v>0.1</v>
      </c>
      <c r="L10991" s="334">
        <v>0</v>
      </c>
      <c r="M10991" s="334">
        <v>0</v>
      </c>
      <c r="N10991" s="334">
        <v>0</v>
      </c>
      <c r="O10991" s="334">
        <v>0</v>
      </c>
      <c r="P10991" s="334">
        <v>0</v>
      </c>
      <c r="Q10991" s="334">
        <v>0.1</v>
      </c>
      <c r="R10991" s="334">
        <v>0</v>
      </c>
      <c r="S10991" s="334">
        <v>0</v>
      </c>
      <c r="T10991" s="334">
        <v>0</v>
      </c>
      <c r="U10991" s="334">
        <v>0</v>
      </c>
      <c r="V10991" s="334">
        <v>0</v>
      </c>
      <c r="W10991" s="334">
        <v>0</v>
      </c>
      <c r="X10991" s="334">
        <v>0</v>
      </c>
      <c r="Y10991" s="334">
        <v>0</v>
      </c>
      <c r="Z10991" s="334">
        <v>0.1</v>
      </c>
      <c r="AA10991" s="334">
        <v>0</v>
      </c>
      <c r="AB10991" s="334">
        <v>0</v>
      </c>
      <c r="AD10991" s="334">
        <v>0.4</v>
      </c>
      <c r="AE10991" s="334">
        <f t="shared" si="1717"/>
        <v>0.4</v>
      </c>
      <c r="AF10991" s="334">
        <f t="shared" si="1718"/>
        <v>0.4</v>
      </c>
      <c r="AG10991" s="340">
        <f t="shared" si="1719"/>
        <v>0</v>
      </c>
      <c r="AI10991" s="340">
        <f t="shared" si="1722"/>
        <v>0</v>
      </c>
      <c r="AJ10991" s="340">
        <f t="shared" si="1722"/>
        <v>0</v>
      </c>
      <c r="AK10991" s="340">
        <f t="shared" si="1722"/>
        <v>0</v>
      </c>
      <c r="AL10991" s="340">
        <f t="shared" si="1722"/>
        <v>0</v>
      </c>
      <c r="AM10991" s="340">
        <f t="shared" si="1722"/>
        <v>0</v>
      </c>
    </row>
    <row r="10992" spans="1:39" x14ac:dyDescent="0.35">
      <c r="A10992" s="337">
        <v>32905</v>
      </c>
      <c r="B10992" s="338">
        <f t="shared" si="1714"/>
        <v>1990</v>
      </c>
      <c r="C10992" s="338">
        <f t="shared" si="1715"/>
        <v>2</v>
      </c>
      <c r="D10992" s="338">
        <f t="shared" si="1716"/>
        <v>1</v>
      </c>
      <c r="E10992" s="334">
        <v>0</v>
      </c>
      <c r="F10992" s="334">
        <v>0</v>
      </c>
      <c r="G10992" s="334">
        <v>0</v>
      </c>
      <c r="H10992" s="334">
        <v>0</v>
      </c>
      <c r="I10992" s="334">
        <v>0</v>
      </c>
      <c r="J10992" s="334">
        <v>0</v>
      </c>
      <c r="K10992" s="334">
        <v>0</v>
      </c>
      <c r="L10992" s="334">
        <v>0</v>
      </c>
      <c r="M10992" s="334">
        <v>0</v>
      </c>
      <c r="N10992" s="334">
        <v>0</v>
      </c>
      <c r="O10992" s="334">
        <v>0</v>
      </c>
      <c r="P10992" s="334">
        <v>0</v>
      </c>
      <c r="Q10992" s="334">
        <v>0</v>
      </c>
      <c r="R10992" s="334">
        <v>0</v>
      </c>
      <c r="S10992" s="334">
        <v>0</v>
      </c>
      <c r="T10992" s="334">
        <v>0</v>
      </c>
      <c r="U10992" s="334">
        <v>0</v>
      </c>
      <c r="V10992" s="334">
        <v>0</v>
      </c>
      <c r="W10992" s="334">
        <v>0</v>
      </c>
      <c r="X10992" s="334">
        <v>0</v>
      </c>
      <c r="Y10992" s="334">
        <v>0</v>
      </c>
      <c r="Z10992" s="334">
        <v>0</v>
      </c>
      <c r="AA10992" s="334">
        <v>0</v>
      </c>
      <c r="AB10992" s="334">
        <v>0</v>
      </c>
      <c r="AD10992" s="334">
        <v>0</v>
      </c>
      <c r="AE10992" s="334">
        <f t="shared" si="1717"/>
        <v>0</v>
      </c>
      <c r="AF10992" s="334">
        <f t="shared" si="1718"/>
        <v>0</v>
      </c>
      <c r="AG10992" s="340">
        <f t="shared" si="1719"/>
        <v>0</v>
      </c>
      <c r="AI10992" s="340">
        <f t="shared" si="1722"/>
        <v>0</v>
      </c>
      <c r="AJ10992" s="340">
        <f t="shared" si="1722"/>
        <v>0</v>
      </c>
      <c r="AK10992" s="340">
        <f t="shared" si="1722"/>
        <v>0</v>
      </c>
      <c r="AL10992" s="340">
        <f t="shared" si="1722"/>
        <v>0</v>
      </c>
      <c r="AM10992" s="340">
        <f t="shared" si="1722"/>
        <v>0</v>
      </c>
    </row>
    <row r="10993" spans="1:39" x14ac:dyDescent="0.35">
      <c r="A10993" s="337">
        <v>32906</v>
      </c>
      <c r="B10993" s="338">
        <f t="shared" si="1714"/>
        <v>1990</v>
      </c>
      <c r="C10993" s="338">
        <f t="shared" si="1715"/>
        <v>2</v>
      </c>
      <c r="D10993" s="338">
        <f t="shared" si="1716"/>
        <v>2</v>
      </c>
      <c r="E10993" s="334">
        <v>0</v>
      </c>
      <c r="F10993" s="334">
        <v>0</v>
      </c>
      <c r="G10993" s="334">
        <v>0</v>
      </c>
      <c r="H10993" s="334">
        <v>0</v>
      </c>
      <c r="I10993" s="334">
        <v>0</v>
      </c>
      <c r="J10993" s="334">
        <v>0</v>
      </c>
      <c r="K10993" s="334">
        <v>0</v>
      </c>
      <c r="L10993" s="334">
        <v>0</v>
      </c>
      <c r="M10993" s="334">
        <v>0</v>
      </c>
      <c r="N10993" s="334">
        <v>0</v>
      </c>
      <c r="O10993" s="334">
        <v>0</v>
      </c>
      <c r="P10993" s="334">
        <v>0</v>
      </c>
      <c r="Q10993" s="334">
        <v>0</v>
      </c>
      <c r="R10993" s="334">
        <v>0</v>
      </c>
      <c r="S10993" s="334">
        <v>0</v>
      </c>
      <c r="T10993" s="334">
        <v>0</v>
      </c>
      <c r="U10993" s="334">
        <v>0</v>
      </c>
      <c r="V10993" s="334">
        <v>0</v>
      </c>
      <c r="W10993" s="334">
        <v>0</v>
      </c>
      <c r="X10993" s="334">
        <v>0</v>
      </c>
      <c r="Y10993" s="334">
        <v>0</v>
      </c>
      <c r="Z10993" s="334">
        <v>0</v>
      </c>
      <c r="AA10993" s="334">
        <v>0</v>
      </c>
      <c r="AB10993" s="334">
        <v>0</v>
      </c>
      <c r="AD10993" s="334">
        <v>0</v>
      </c>
      <c r="AE10993" s="334">
        <f t="shared" si="1717"/>
        <v>0</v>
      </c>
      <c r="AF10993" s="334">
        <f t="shared" si="1718"/>
        <v>0</v>
      </c>
      <c r="AG10993" s="340">
        <f t="shared" si="1719"/>
        <v>0</v>
      </c>
      <c r="AI10993" s="340">
        <f t="shared" si="1722"/>
        <v>0</v>
      </c>
      <c r="AJ10993" s="340">
        <f t="shared" si="1722"/>
        <v>0</v>
      </c>
      <c r="AK10993" s="340">
        <f t="shared" si="1722"/>
        <v>0</v>
      </c>
      <c r="AL10993" s="340">
        <f t="shared" si="1722"/>
        <v>0</v>
      </c>
      <c r="AM10993" s="340">
        <f t="shared" si="1722"/>
        <v>0</v>
      </c>
    </row>
    <row r="10994" spans="1:39" x14ac:dyDescent="0.35">
      <c r="A10994" s="337">
        <v>32907</v>
      </c>
      <c r="B10994" s="338">
        <f t="shared" si="1714"/>
        <v>1990</v>
      </c>
      <c r="C10994" s="338">
        <f t="shared" si="1715"/>
        <v>2</v>
      </c>
      <c r="D10994" s="338">
        <f t="shared" si="1716"/>
        <v>3</v>
      </c>
      <c r="E10994" s="334">
        <v>0</v>
      </c>
      <c r="F10994" s="334">
        <v>0</v>
      </c>
      <c r="G10994" s="334">
        <v>0</v>
      </c>
      <c r="H10994" s="334">
        <v>0</v>
      </c>
      <c r="I10994" s="334">
        <v>0</v>
      </c>
      <c r="J10994" s="334">
        <v>0</v>
      </c>
      <c r="K10994" s="334">
        <v>0</v>
      </c>
      <c r="L10994" s="334">
        <v>0</v>
      </c>
      <c r="M10994" s="334">
        <v>0</v>
      </c>
      <c r="N10994" s="334">
        <v>0</v>
      </c>
      <c r="O10994" s="334">
        <v>0</v>
      </c>
      <c r="P10994" s="334">
        <v>0</v>
      </c>
      <c r="Q10994" s="334">
        <v>0</v>
      </c>
      <c r="R10994" s="334">
        <v>0</v>
      </c>
      <c r="S10994" s="334">
        <v>0</v>
      </c>
      <c r="T10994" s="334">
        <v>0</v>
      </c>
      <c r="U10994" s="334">
        <v>0</v>
      </c>
      <c r="V10994" s="334">
        <v>0</v>
      </c>
      <c r="W10994" s="334">
        <v>0</v>
      </c>
      <c r="X10994" s="334">
        <v>0</v>
      </c>
      <c r="Y10994" s="334">
        <v>0</v>
      </c>
      <c r="Z10994" s="334">
        <v>0</v>
      </c>
      <c r="AA10994" s="334">
        <v>0</v>
      </c>
      <c r="AB10994" s="334">
        <v>0</v>
      </c>
      <c r="AD10994" s="334">
        <v>0</v>
      </c>
      <c r="AE10994" s="334">
        <f t="shared" si="1717"/>
        <v>0</v>
      </c>
      <c r="AF10994" s="334">
        <f t="shared" si="1718"/>
        <v>0</v>
      </c>
      <c r="AG10994" s="340">
        <f t="shared" si="1719"/>
        <v>0</v>
      </c>
      <c r="AI10994" s="340">
        <f t="shared" si="1722"/>
        <v>0</v>
      </c>
      <c r="AJ10994" s="340">
        <f t="shared" si="1722"/>
        <v>0</v>
      </c>
      <c r="AK10994" s="340">
        <f t="shared" si="1722"/>
        <v>0</v>
      </c>
      <c r="AL10994" s="340">
        <f t="shared" si="1722"/>
        <v>0</v>
      </c>
      <c r="AM10994" s="340">
        <f t="shared" si="1722"/>
        <v>0</v>
      </c>
    </row>
    <row r="10995" spans="1:39" x14ac:dyDescent="0.35">
      <c r="A10995" s="337">
        <v>32908</v>
      </c>
      <c r="B10995" s="338">
        <f t="shared" si="1714"/>
        <v>1990</v>
      </c>
      <c r="C10995" s="338">
        <f t="shared" si="1715"/>
        <v>2</v>
      </c>
      <c r="D10995" s="338">
        <f t="shared" si="1716"/>
        <v>4</v>
      </c>
      <c r="E10995" s="334">
        <v>0</v>
      </c>
      <c r="F10995" s="334">
        <v>0</v>
      </c>
      <c r="G10995" s="334">
        <v>0</v>
      </c>
      <c r="H10995" s="334">
        <v>0</v>
      </c>
      <c r="I10995" s="334">
        <v>0</v>
      </c>
      <c r="J10995" s="334">
        <v>0</v>
      </c>
      <c r="K10995" s="334">
        <v>0</v>
      </c>
      <c r="L10995" s="334">
        <v>0.5</v>
      </c>
      <c r="M10995" s="334">
        <v>0.9</v>
      </c>
      <c r="N10995" s="334">
        <v>0.5</v>
      </c>
      <c r="O10995" s="334">
        <v>0.4</v>
      </c>
      <c r="P10995" s="334">
        <v>0.5</v>
      </c>
      <c r="Q10995" s="334">
        <v>0</v>
      </c>
      <c r="R10995" s="334">
        <v>0</v>
      </c>
      <c r="S10995" s="334">
        <v>0</v>
      </c>
      <c r="T10995" s="334">
        <v>0</v>
      </c>
      <c r="U10995" s="334">
        <v>0</v>
      </c>
      <c r="V10995" s="334">
        <v>0</v>
      </c>
      <c r="W10995" s="334">
        <v>0</v>
      </c>
      <c r="X10995" s="334">
        <v>0</v>
      </c>
      <c r="Y10995" s="334">
        <v>0</v>
      </c>
      <c r="Z10995" s="334">
        <v>0</v>
      </c>
      <c r="AA10995" s="334">
        <v>0</v>
      </c>
      <c r="AB10995" s="334">
        <v>0</v>
      </c>
      <c r="AD10995" s="334">
        <v>2.8</v>
      </c>
      <c r="AE10995" s="334">
        <f t="shared" si="1717"/>
        <v>2.8</v>
      </c>
      <c r="AF10995" s="334">
        <f t="shared" si="1718"/>
        <v>2.8</v>
      </c>
      <c r="AG10995" s="340">
        <f t="shared" si="1719"/>
        <v>0</v>
      </c>
      <c r="AI10995" s="340">
        <f t="shared" si="1722"/>
        <v>0</v>
      </c>
      <c r="AJ10995" s="340">
        <f t="shared" si="1722"/>
        <v>0</v>
      </c>
      <c r="AK10995" s="340">
        <f t="shared" si="1722"/>
        <v>0</v>
      </c>
      <c r="AL10995" s="340">
        <f t="shared" si="1722"/>
        <v>0</v>
      </c>
      <c r="AM10995" s="340">
        <f t="shared" si="1722"/>
        <v>0</v>
      </c>
    </row>
    <row r="10996" spans="1:39" x14ac:dyDescent="0.35">
      <c r="A10996" s="337">
        <v>32909</v>
      </c>
      <c r="B10996" s="338">
        <f t="shared" si="1714"/>
        <v>1990</v>
      </c>
      <c r="C10996" s="338">
        <f t="shared" si="1715"/>
        <v>2</v>
      </c>
      <c r="D10996" s="338">
        <f t="shared" si="1716"/>
        <v>5</v>
      </c>
      <c r="E10996" s="334">
        <v>0</v>
      </c>
      <c r="F10996" s="334">
        <v>0</v>
      </c>
      <c r="G10996" s="334">
        <v>0</v>
      </c>
      <c r="H10996" s="334">
        <v>0</v>
      </c>
      <c r="I10996" s="334">
        <v>0</v>
      </c>
      <c r="J10996" s="334">
        <v>0</v>
      </c>
      <c r="K10996" s="334">
        <v>0</v>
      </c>
      <c r="L10996" s="334">
        <v>0</v>
      </c>
      <c r="M10996" s="334">
        <v>0</v>
      </c>
      <c r="N10996" s="334">
        <v>0</v>
      </c>
      <c r="O10996" s="334">
        <v>0</v>
      </c>
      <c r="P10996" s="334">
        <v>0</v>
      </c>
      <c r="Q10996" s="334">
        <v>0</v>
      </c>
      <c r="R10996" s="334">
        <v>0</v>
      </c>
      <c r="S10996" s="334">
        <v>0</v>
      </c>
      <c r="T10996" s="334">
        <v>0</v>
      </c>
      <c r="U10996" s="334">
        <v>0</v>
      </c>
      <c r="V10996" s="334">
        <v>0</v>
      </c>
      <c r="W10996" s="334">
        <v>0</v>
      </c>
      <c r="X10996" s="334">
        <v>0</v>
      </c>
      <c r="Y10996" s="334">
        <v>0</v>
      </c>
      <c r="Z10996" s="334">
        <v>0</v>
      </c>
      <c r="AA10996" s="334">
        <v>0</v>
      </c>
      <c r="AB10996" s="334">
        <v>0</v>
      </c>
      <c r="AD10996" s="334">
        <v>0</v>
      </c>
      <c r="AE10996" s="334">
        <f t="shared" si="1717"/>
        <v>0</v>
      </c>
      <c r="AF10996" s="334">
        <f t="shared" si="1718"/>
        <v>0</v>
      </c>
      <c r="AG10996" s="340">
        <f t="shared" si="1719"/>
        <v>0</v>
      </c>
      <c r="AI10996" s="340">
        <f t="shared" ref="AI10996:AM11011" si="1723">IF($C10996=AI$1,$AF10996,0)</f>
        <v>0</v>
      </c>
      <c r="AJ10996" s="340">
        <f t="shared" si="1723"/>
        <v>0</v>
      </c>
      <c r="AK10996" s="340">
        <f t="shared" si="1723"/>
        <v>0</v>
      </c>
      <c r="AL10996" s="340">
        <f t="shared" si="1723"/>
        <v>0</v>
      </c>
      <c r="AM10996" s="340">
        <f t="shared" si="1723"/>
        <v>0</v>
      </c>
    </row>
    <row r="10997" spans="1:39" x14ac:dyDescent="0.35">
      <c r="A10997" s="337">
        <v>32910</v>
      </c>
      <c r="B10997" s="338">
        <f t="shared" si="1714"/>
        <v>1990</v>
      </c>
      <c r="C10997" s="338">
        <f t="shared" si="1715"/>
        <v>2</v>
      </c>
      <c r="D10997" s="338">
        <f t="shared" si="1716"/>
        <v>6</v>
      </c>
      <c r="E10997" s="334">
        <v>0</v>
      </c>
      <c r="F10997" s="334">
        <v>0</v>
      </c>
      <c r="G10997" s="334">
        <v>0</v>
      </c>
      <c r="H10997" s="334">
        <v>0</v>
      </c>
      <c r="I10997" s="334">
        <v>0</v>
      </c>
      <c r="J10997" s="334">
        <v>0</v>
      </c>
      <c r="K10997" s="334">
        <v>0</v>
      </c>
      <c r="L10997" s="334">
        <v>0</v>
      </c>
      <c r="M10997" s="334">
        <v>0</v>
      </c>
      <c r="N10997" s="334">
        <v>0</v>
      </c>
      <c r="O10997" s="334">
        <v>0</v>
      </c>
      <c r="P10997" s="334">
        <v>0</v>
      </c>
      <c r="Q10997" s="334">
        <v>0</v>
      </c>
      <c r="R10997" s="334">
        <v>0</v>
      </c>
      <c r="S10997" s="334">
        <v>0</v>
      </c>
      <c r="T10997" s="334">
        <v>0</v>
      </c>
      <c r="U10997" s="334">
        <v>0</v>
      </c>
      <c r="V10997" s="334">
        <v>0</v>
      </c>
      <c r="W10997" s="334">
        <v>0</v>
      </c>
      <c r="X10997" s="334">
        <v>0</v>
      </c>
      <c r="Y10997" s="334">
        <v>0</v>
      </c>
      <c r="Z10997" s="334">
        <v>0</v>
      </c>
      <c r="AA10997" s="334">
        <v>0</v>
      </c>
      <c r="AB10997" s="334">
        <v>0</v>
      </c>
      <c r="AD10997" s="334">
        <v>0</v>
      </c>
      <c r="AE10997" s="334">
        <f t="shared" si="1717"/>
        <v>0</v>
      </c>
      <c r="AF10997" s="334">
        <f t="shared" si="1718"/>
        <v>0</v>
      </c>
      <c r="AG10997" s="340">
        <f t="shared" si="1719"/>
        <v>0</v>
      </c>
      <c r="AI10997" s="340">
        <f t="shared" si="1723"/>
        <v>0</v>
      </c>
      <c r="AJ10997" s="340">
        <f t="shared" si="1723"/>
        <v>0</v>
      </c>
      <c r="AK10997" s="340">
        <f t="shared" si="1723"/>
        <v>0</v>
      </c>
      <c r="AL10997" s="340">
        <f t="shared" si="1723"/>
        <v>0</v>
      </c>
      <c r="AM10997" s="340">
        <f t="shared" si="1723"/>
        <v>0</v>
      </c>
    </row>
    <row r="10998" spans="1:39" x14ac:dyDescent="0.35">
      <c r="A10998" s="337">
        <v>32911</v>
      </c>
      <c r="B10998" s="338">
        <f t="shared" si="1714"/>
        <v>1990</v>
      </c>
      <c r="C10998" s="338">
        <f t="shared" si="1715"/>
        <v>2</v>
      </c>
      <c r="D10998" s="338">
        <f t="shared" si="1716"/>
        <v>7</v>
      </c>
      <c r="E10998" s="334">
        <v>0</v>
      </c>
      <c r="F10998" s="334">
        <v>0</v>
      </c>
      <c r="G10998" s="334">
        <v>0</v>
      </c>
      <c r="H10998" s="334">
        <v>0</v>
      </c>
      <c r="I10998" s="334">
        <v>0</v>
      </c>
      <c r="J10998" s="334">
        <v>0</v>
      </c>
      <c r="K10998" s="334">
        <v>0</v>
      </c>
      <c r="L10998" s="334">
        <v>0</v>
      </c>
      <c r="M10998" s="334">
        <v>0</v>
      </c>
      <c r="N10998" s="334">
        <v>0</v>
      </c>
      <c r="O10998" s="334">
        <v>0</v>
      </c>
      <c r="P10998" s="334">
        <v>0</v>
      </c>
      <c r="Q10998" s="334">
        <v>0</v>
      </c>
      <c r="R10998" s="334">
        <v>0</v>
      </c>
      <c r="S10998" s="334">
        <v>0</v>
      </c>
      <c r="T10998" s="334">
        <v>0</v>
      </c>
      <c r="U10998" s="334">
        <v>0</v>
      </c>
      <c r="V10998" s="334">
        <v>0</v>
      </c>
      <c r="W10998" s="334">
        <v>0</v>
      </c>
      <c r="X10998" s="334">
        <v>0</v>
      </c>
      <c r="Y10998" s="334">
        <v>0</v>
      </c>
      <c r="Z10998" s="334">
        <v>0</v>
      </c>
      <c r="AA10998" s="334">
        <v>0</v>
      </c>
      <c r="AB10998" s="334">
        <v>0</v>
      </c>
      <c r="AD10998" s="334">
        <v>0</v>
      </c>
      <c r="AE10998" s="334">
        <f t="shared" si="1717"/>
        <v>0</v>
      </c>
      <c r="AF10998" s="334">
        <f t="shared" si="1718"/>
        <v>0</v>
      </c>
      <c r="AG10998" s="340">
        <f t="shared" si="1719"/>
        <v>0</v>
      </c>
      <c r="AI10998" s="340">
        <f t="shared" si="1723"/>
        <v>0</v>
      </c>
      <c r="AJ10998" s="340">
        <f t="shared" si="1723"/>
        <v>0</v>
      </c>
      <c r="AK10998" s="340">
        <f t="shared" si="1723"/>
        <v>0</v>
      </c>
      <c r="AL10998" s="340">
        <f t="shared" si="1723"/>
        <v>0</v>
      </c>
      <c r="AM10998" s="340">
        <f t="shared" si="1723"/>
        <v>0</v>
      </c>
    </row>
    <row r="10999" spans="1:39" x14ac:dyDescent="0.35">
      <c r="A10999" s="337">
        <v>32912</v>
      </c>
      <c r="B10999" s="338">
        <f t="shared" si="1714"/>
        <v>1990</v>
      </c>
      <c r="C10999" s="338">
        <f t="shared" si="1715"/>
        <v>2</v>
      </c>
      <c r="D10999" s="338">
        <f t="shared" si="1716"/>
        <v>8</v>
      </c>
      <c r="E10999" s="334">
        <v>0</v>
      </c>
      <c r="F10999" s="334">
        <v>0</v>
      </c>
      <c r="G10999" s="334">
        <v>0</v>
      </c>
      <c r="H10999" s="334">
        <v>0</v>
      </c>
      <c r="I10999" s="334">
        <v>0</v>
      </c>
      <c r="J10999" s="334">
        <v>0</v>
      </c>
      <c r="K10999" s="334">
        <v>0</v>
      </c>
      <c r="L10999" s="334">
        <v>0</v>
      </c>
      <c r="M10999" s="334">
        <v>0</v>
      </c>
      <c r="N10999" s="334">
        <v>0</v>
      </c>
      <c r="O10999" s="334">
        <v>0</v>
      </c>
      <c r="P10999" s="334">
        <v>0</v>
      </c>
      <c r="Q10999" s="334">
        <v>0</v>
      </c>
      <c r="R10999" s="334">
        <v>0</v>
      </c>
      <c r="S10999" s="334">
        <v>0</v>
      </c>
      <c r="T10999" s="334">
        <v>0</v>
      </c>
      <c r="U10999" s="334">
        <v>0</v>
      </c>
      <c r="V10999" s="334">
        <v>0</v>
      </c>
      <c r="W10999" s="334">
        <v>0</v>
      </c>
      <c r="X10999" s="334">
        <v>0</v>
      </c>
      <c r="Y10999" s="334">
        <v>0</v>
      </c>
      <c r="Z10999" s="334">
        <v>0</v>
      </c>
      <c r="AA10999" s="334">
        <v>0</v>
      </c>
      <c r="AB10999" s="334">
        <v>0</v>
      </c>
      <c r="AD10999" s="334">
        <v>0</v>
      </c>
      <c r="AE10999" s="334">
        <f t="shared" si="1717"/>
        <v>0</v>
      </c>
      <c r="AF10999" s="334">
        <f t="shared" si="1718"/>
        <v>0</v>
      </c>
      <c r="AG10999" s="340">
        <f t="shared" si="1719"/>
        <v>0</v>
      </c>
      <c r="AI10999" s="340">
        <f t="shared" si="1723"/>
        <v>0</v>
      </c>
      <c r="AJ10999" s="340">
        <f t="shared" si="1723"/>
        <v>0</v>
      </c>
      <c r="AK10999" s="340">
        <f t="shared" si="1723"/>
        <v>0</v>
      </c>
      <c r="AL10999" s="340">
        <f t="shared" si="1723"/>
        <v>0</v>
      </c>
      <c r="AM10999" s="340">
        <f t="shared" si="1723"/>
        <v>0</v>
      </c>
    </row>
    <row r="11000" spans="1:39" x14ac:dyDescent="0.35">
      <c r="A11000" s="337">
        <v>32913</v>
      </c>
      <c r="B11000" s="338">
        <f t="shared" si="1714"/>
        <v>1990</v>
      </c>
      <c r="C11000" s="338">
        <f t="shared" si="1715"/>
        <v>2</v>
      </c>
      <c r="D11000" s="338">
        <f t="shared" si="1716"/>
        <v>9</v>
      </c>
      <c r="E11000" s="334">
        <v>0</v>
      </c>
      <c r="F11000" s="334">
        <v>0</v>
      </c>
      <c r="G11000" s="334">
        <v>0</v>
      </c>
      <c r="H11000" s="334">
        <v>0</v>
      </c>
      <c r="I11000" s="334">
        <v>0</v>
      </c>
      <c r="J11000" s="334">
        <v>0</v>
      </c>
      <c r="K11000" s="334">
        <v>0</v>
      </c>
      <c r="L11000" s="334">
        <v>0</v>
      </c>
      <c r="M11000" s="334">
        <v>0</v>
      </c>
      <c r="N11000" s="334">
        <v>0</v>
      </c>
      <c r="O11000" s="334">
        <v>0</v>
      </c>
      <c r="P11000" s="334">
        <v>0</v>
      </c>
      <c r="Q11000" s="334">
        <v>0</v>
      </c>
      <c r="R11000" s="334">
        <v>0</v>
      </c>
      <c r="S11000" s="334">
        <v>0</v>
      </c>
      <c r="T11000" s="334">
        <v>0</v>
      </c>
      <c r="U11000" s="334">
        <v>0</v>
      </c>
      <c r="V11000" s="334">
        <v>0</v>
      </c>
      <c r="W11000" s="334">
        <v>0</v>
      </c>
      <c r="X11000" s="334">
        <v>0</v>
      </c>
      <c r="Y11000" s="334">
        <v>0</v>
      </c>
      <c r="Z11000" s="334">
        <v>0</v>
      </c>
      <c r="AA11000" s="334">
        <v>0</v>
      </c>
      <c r="AB11000" s="334">
        <v>0</v>
      </c>
      <c r="AD11000" s="334">
        <v>0</v>
      </c>
      <c r="AE11000" s="334">
        <f t="shared" si="1717"/>
        <v>0</v>
      </c>
      <c r="AF11000" s="334">
        <f t="shared" si="1718"/>
        <v>0</v>
      </c>
      <c r="AG11000" s="340">
        <f t="shared" si="1719"/>
        <v>0</v>
      </c>
      <c r="AI11000" s="340">
        <f t="shared" si="1723"/>
        <v>0</v>
      </c>
      <c r="AJ11000" s="340">
        <f t="shared" si="1723"/>
        <v>0</v>
      </c>
      <c r="AK11000" s="340">
        <f t="shared" si="1723"/>
        <v>0</v>
      </c>
      <c r="AL11000" s="340">
        <f t="shared" si="1723"/>
        <v>0</v>
      </c>
      <c r="AM11000" s="340">
        <f t="shared" si="1723"/>
        <v>0</v>
      </c>
    </row>
    <row r="11001" spans="1:39" x14ac:dyDescent="0.35">
      <c r="A11001" s="337">
        <v>32914</v>
      </c>
      <c r="B11001" s="338">
        <f t="shared" si="1714"/>
        <v>1990</v>
      </c>
      <c r="C11001" s="338">
        <f t="shared" si="1715"/>
        <v>2</v>
      </c>
      <c r="D11001" s="338">
        <f t="shared" si="1716"/>
        <v>10</v>
      </c>
      <c r="E11001" s="334">
        <v>0</v>
      </c>
      <c r="F11001" s="334">
        <v>0</v>
      </c>
      <c r="G11001" s="334">
        <v>0</v>
      </c>
      <c r="H11001" s="334">
        <v>0</v>
      </c>
      <c r="I11001" s="334">
        <v>0</v>
      </c>
      <c r="J11001" s="334">
        <v>0</v>
      </c>
      <c r="K11001" s="334">
        <v>0</v>
      </c>
      <c r="L11001" s="334">
        <v>0</v>
      </c>
      <c r="M11001" s="334">
        <v>0</v>
      </c>
      <c r="N11001" s="334">
        <v>0</v>
      </c>
      <c r="O11001" s="334">
        <v>0</v>
      </c>
      <c r="P11001" s="334">
        <v>0</v>
      </c>
      <c r="Q11001" s="334">
        <v>0</v>
      </c>
      <c r="R11001" s="334">
        <v>0</v>
      </c>
      <c r="S11001" s="334">
        <v>0</v>
      </c>
      <c r="T11001" s="334">
        <v>0</v>
      </c>
      <c r="U11001" s="334">
        <v>0</v>
      </c>
      <c r="V11001" s="334">
        <v>0</v>
      </c>
      <c r="W11001" s="334">
        <v>0</v>
      </c>
      <c r="X11001" s="334">
        <v>0</v>
      </c>
      <c r="Y11001" s="334">
        <v>0</v>
      </c>
      <c r="Z11001" s="334">
        <v>0</v>
      </c>
      <c r="AA11001" s="334">
        <v>0</v>
      </c>
      <c r="AB11001" s="334">
        <v>0</v>
      </c>
      <c r="AD11001" s="334">
        <v>0</v>
      </c>
      <c r="AE11001" s="334">
        <f t="shared" si="1717"/>
        <v>0</v>
      </c>
      <c r="AF11001" s="334">
        <f t="shared" si="1718"/>
        <v>0</v>
      </c>
      <c r="AG11001" s="340">
        <f t="shared" si="1719"/>
        <v>0</v>
      </c>
      <c r="AI11001" s="340">
        <f t="shared" si="1723"/>
        <v>0</v>
      </c>
      <c r="AJ11001" s="340">
        <f t="shared" si="1723"/>
        <v>0</v>
      </c>
      <c r="AK11001" s="340">
        <f t="shared" si="1723"/>
        <v>0</v>
      </c>
      <c r="AL11001" s="340">
        <f t="shared" si="1723"/>
        <v>0</v>
      </c>
      <c r="AM11001" s="340">
        <f t="shared" si="1723"/>
        <v>0</v>
      </c>
    </row>
    <row r="11002" spans="1:39" x14ac:dyDescent="0.35">
      <c r="A11002" s="337">
        <v>32915</v>
      </c>
      <c r="B11002" s="338">
        <f t="shared" si="1714"/>
        <v>1990</v>
      </c>
      <c r="C11002" s="338">
        <f t="shared" si="1715"/>
        <v>2</v>
      </c>
      <c r="D11002" s="338">
        <f t="shared" si="1716"/>
        <v>11</v>
      </c>
      <c r="E11002" s="334">
        <v>0</v>
      </c>
      <c r="F11002" s="334">
        <v>0</v>
      </c>
      <c r="G11002" s="334">
        <v>0</v>
      </c>
      <c r="H11002" s="334">
        <v>0</v>
      </c>
      <c r="I11002" s="334">
        <v>0</v>
      </c>
      <c r="J11002" s="334">
        <v>0</v>
      </c>
      <c r="K11002" s="334">
        <v>0</v>
      </c>
      <c r="L11002" s="334">
        <v>0</v>
      </c>
      <c r="M11002" s="334">
        <v>0</v>
      </c>
      <c r="N11002" s="334">
        <v>0</v>
      </c>
      <c r="O11002" s="334">
        <v>0</v>
      </c>
      <c r="P11002" s="334">
        <v>0</v>
      </c>
      <c r="Q11002" s="334">
        <v>0</v>
      </c>
      <c r="R11002" s="334">
        <v>0</v>
      </c>
      <c r="S11002" s="334">
        <v>0</v>
      </c>
      <c r="T11002" s="334">
        <v>0.3</v>
      </c>
      <c r="U11002" s="334">
        <v>0.2</v>
      </c>
      <c r="V11002" s="334">
        <v>0.3</v>
      </c>
      <c r="W11002" s="334">
        <v>0</v>
      </c>
      <c r="X11002" s="334">
        <v>0</v>
      </c>
      <c r="Y11002" s="334">
        <v>0</v>
      </c>
      <c r="Z11002" s="334">
        <v>0</v>
      </c>
      <c r="AA11002" s="334">
        <v>0</v>
      </c>
      <c r="AB11002" s="334">
        <v>0</v>
      </c>
      <c r="AD11002" s="334">
        <v>0.8</v>
      </c>
      <c r="AE11002" s="334">
        <f t="shared" si="1717"/>
        <v>0.8</v>
      </c>
      <c r="AF11002" s="334">
        <f t="shared" si="1718"/>
        <v>0.8</v>
      </c>
      <c r="AG11002" s="340">
        <f t="shared" si="1719"/>
        <v>0</v>
      </c>
      <c r="AI11002" s="340">
        <f t="shared" si="1723"/>
        <v>0</v>
      </c>
      <c r="AJ11002" s="340">
        <f t="shared" si="1723"/>
        <v>0</v>
      </c>
      <c r="AK11002" s="340">
        <f t="shared" si="1723"/>
        <v>0</v>
      </c>
      <c r="AL11002" s="340">
        <f t="shared" si="1723"/>
        <v>0</v>
      </c>
      <c r="AM11002" s="340">
        <f t="shared" si="1723"/>
        <v>0</v>
      </c>
    </row>
    <row r="11003" spans="1:39" x14ac:dyDescent="0.35">
      <c r="A11003" s="337">
        <v>32916</v>
      </c>
      <c r="B11003" s="338">
        <f t="shared" si="1714"/>
        <v>1990</v>
      </c>
      <c r="C11003" s="338">
        <f t="shared" si="1715"/>
        <v>2</v>
      </c>
      <c r="D11003" s="338">
        <f t="shared" si="1716"/>
        <v>12</v>
      </c>
      <c r="E11003" s="334">
        <v>0</v>
      </c>
      <c r="F11003" s="334">
        <v>0.1</v>
      </c>
      <c r="G11003" s="334">
        <v>0</v>
      </c>
      <c r="H11003" s="334">
        <v>0.1</v>
      </c>
      <c r="I11003" s="334">
        <v>0</v>
      </c>
      <c r="J11003" s="334">
        <v>0.1</v>
      </c>
      <c r="K11003" s="334">
        <v>0.1</v>
      </c>
      <c r="L11003" s="334">
        <v>0</v>
      </c>
      <c r="M11003" s="334">
        <v>0.1</v>
      </c>
      <c r="N11003" s="334">
        <v>0</v>
      </c>
      <c r="O11003" s="334">
        <v>0.1</v>
      </c>
      <c r="P11003" s="334">
        <v>0.1</v>
      </c>
      <c r="Q11003" s="334">
        <v>0</v>
      </c>
      <c r="R11003" s="334">
        <v>0.1</v>
      </c>
      <c r="S11003" s="334">
        <v>0.1</v>
      </c>
      <c r="T11003" s="334">
        <v>0</v>
      </c>
      <c r="U11003" s="334">
        <v>0.1</v>
      </c>
      <c r="V11003" s="334">
        <v>0</v>
      </c>
      <c r="W11003" s="334">
        <v>0.1</v>
      </c>
      <c r="X11003" s="334">
        <v>0.1</v>
      </c>
      <c r="Y11003" s="334">
        <v>0</v>
      </c>
      <c r="Z11003" s="334">
        <v>0.1</v>
      </c>
      <c r="AA11003" s="334">
        <v>0</v>
      </c>
      <c r="AB11003" s="334">
        <v>0.1</v>
      </c>
      <c r="AD11003" s="334">
        <v>1.4</v>
      </c>
      <c r="AE11003" s="334">
        <f t="shared" si="1717"/>
        <v>1.4</v>
      </c>
      <c r="AF11003" s="334">
        <f t="shared" si="1718"/>
        <v>1.4000000000000001</v>
      </c>
      <c r="AG11003" s="340">
        <f t="shared" si="1719"/>
        <v>2.2204460492503131E-16</v>
      </c>
      <c r="AI11003" s="340">
        <f t="shared" si="1723"/>
        <v>0</v>
      </c>
      <c r="AJ11003" s="340">
        <f t="shared" si="1723"/>
        <v>0</v>
      </c>
      <c r="AK11003" s="340">
        <f t="shared" si="1723"/>
        <v>0</v>
      </c>
      <c r="AL11003" s="340">
        <f t="shared" si="1723"/>
        <v>0</v>
      </c>
      <c r="AM11003" s="340">
        <f t="shared" si="1723"/>
        <v>0</v>
      </c>
    </row>
    <row r="11004" spans="1:39" x14ac:dyDescent="0.35">
      <c r="A11004" s="337">
        <v>32917</v>
      </c>
      <c r="B11004" s="338">
        <f t="shared" si="1714"/>
        <v>1990</v>
      </c>
      <c r="C11004" s="338">
        <f t="shared" si="1715"/>
        <v>2</v>
      </c>
      <c r="D11004" s="338">
        <f t="shared" si="1716"/>
        <v>13</v>
      </c>
      <c r="E11004" s="334">
        <v>0</v>
      </c>
      <c r="F11004" s="334">
        <v>0</v>
      </c>
      <c r="G11004" s="334">
        <v>0</v>
      </c>
      <c r="H11004" s="334">
        <v>0</v>
      </c>
      <c r="I11004" s="334">
        <v>0</v>
      </c>
      <c r="J11004" s="334">
        <v>0</v>
      </c>
      <c r="K11004" s="334">
        <v>0</v>
      </c>
      <c r="L11004" s="334">
        <v>0</v>
      </c>
      <c r="M11004" s="334">
        <v>0</v>
      </c>
      <c r="N11004" s="334">
        <v>0</v>
      </c>
      <c r="O11004" s="334">
        <v>0</v>
      </c>
      <c r="P11004" s="334">
        <v>0</v>
      </c>
      <c r="Q11004" s="334">
        <v>0</v>
      </c>
      <c r="R11004" s="334">
        <v>0</v>
      </c>
      <c r="S11004" s="334">
        <v>0</v>
      </c>
      <c r="T11004" s="334">
        <v>0</v>
      </c>
      <c r="U11004" s="334">
        <v>0</v>
      </c>
      <c r="V11004" s="334">
        <v>0</v>
      </c>
      <c r="W11004" s="334">
        <v>0</v>
      </c>
      <c r="X11004" s="334">
        <v>0</v>
      </c>
      <c r="Y11004" s="334">
        <v>0</v>
      </c>
      <c r="Z11004" s="334">
        <v>0</v>
      </c>
      <c r="AA11004" s="334">
        <v>0</v>
      </c>
      <c r="AB11004" s="334">
        <v>0</v>
      </c>
      <c r="AD11004" s="334">
        <v>0</v>
      </c>
      <c r="AE11004" s="334">
        <f t="shared" si="1717"/>
        <v>0</v>
      </c>
      <c r="AF11004" s="334">
        <f t="shared" si="1718"/>
        <v>0</v>
      </c>
      <c r="AG11004" s="340">
        <f t="shared" si="1719"/>
        <v>0</v>
      </c>
      <c r="AI11004" s="340">
        <f t="shared" si="1723"/>
        <v>0</v>
      </c>
      <c r="AJ11004" s="340">
        <f t="shared" si="1723"/>
        <v>0</v>
      </c>
      <c r="AK11004" s="340">
        <f t="shared" si="1723"/>
        <v>0</v>
      </c>
      <c r="AL11004" s="340">
        <f t="shared" si="1723"/>
        <v>0</v>
      </c>
      <c r="AM11004" s="340">
        <f t="shared" si="1723"/>
        <v>0</v>
      </c>
    </row>
    <row r="11005" spans="1:39" x14ac:dyDescent="0.35">
      <c r="A11005" s="337">
        <v>32918</v>
      </c>
      <c r="B11005" s="338">
        <f t="shared" si="1714"/>
        <v>1990</v>
      </c>
      <c r="C11005" s="338">
        <f t="shared" si="1715"/>
        <v>2</v>
      </c>
      <c r="D11005" s="338">
        <f t="shared" si="1716"/>
        <v>14</v>
      </c>
      <c r="E11005" s="334">
        <v>0</v>
      </c>
      <c r="F11005" s="334">
        <v>0</v>
      </c>
      <c r="G11005" s="334">
        <v>0</v>
      </c>
      <c r="H11005" s="334">
        <v>0</v>
      </c>
      <c r="I11005" s="334">
        <v>0</v>
      </c>
      <c r="J11005" s="334">
        <v>0</v>
      </c>
      <c r="K11005" s="334">
        <v>0</v>
      </c>
      <c r="L11005" s="334">
        <v>0</v>
      </c>
      <c r="M11005" s="334">
        <v>0</v>
      </c>
      <c r="N11005" s="334">
        <v>0</v>
      </c>
      <c r="O11005" s="334">
        <v>0</v>
      </c>
      <c r="P11005" s="334">
        <v>0</v>
      </c>
      <c r="Q11005" s="334">
        <v>0</v>
      </c>
      <c r="R11005" s="334">
        <v>0</v>
      </c>
      <c r="S11005" s="334">
        <v>0</v>
      </c>
      <c r="T11005" s="334">
        <v>0</v>
      </c>
      <c r="U11005" s="334">
        <v>0</v>
      </c>
      <c r="V11005" s="334">
        <v>0</v>
      </c>
      <c r="W11005" s="334">
        <v>0</v>
      </c>
      <c r="X11005" s="334">
        <v>0</v>
      </c>
      <c r="Y11005" s="334">
        <v>0</v>
      </c>
      <c r="Z11005" s="334">
        <v>0</v>
      </c>
      <c r="AA11005" s="334">
        <v>0</v>
      </c>
      <c r="AB11005" s="334">
        <v>0</v>
      </c>
      <c r="AD11005" s="334">
        <v>0</v>
      </c>
      <c r="AE11005" s="334">
        <f t="shared" si="1717"/>
        <v>0</v>
      </c>
      <c r="AF11005" s="334">
        <f t="shared" si="1718"/>
        <v>0</v>
      </c>
      <c r="AG11005" s="340">
        <f t="shared" si="1719"/>
        <v>0</v>
      </c>
      <c r="AI11005" s="340">
        <f t="shared" si="1723"/>
        <v>0</v>
      </c>
      <c r="AJ11005" s="340">
        <f t="shared" si="1723"/>
        <v>0</v>
      </c>
      <c r="AK11005" s="340">
        <f t="shared" si="1723"/>
        <v>0</v>
      </c>
      <c r="AL11005" s="340">
        <f t="shared" si="1723"/>
        <v>0</v>
      </c>
      <c r="AM11005" s="340">
        <f t="shared" si="1723"/>
        <v>0</v>
      </c>
    </row>
    <row r="11006" spans="1:39" x14ac:dyDescent="0.35">
      <c r="A11006" s="337">
        <v>32919</v>
      </c>
      <c r="B11006" s="338">
        <f t="shared" si="1714"/>
        <v>1990</v>
      </c>
      <c r="C11006" s="338">
        <f t="shared" si="1715"/>
        <v>2</v>
      </c>
      <c r="D11006" s="338">
        <f t="shared" si="1716"/>
        <v>15</v>
      </c>
      <c r="E11006" s="334">
        <v>0</v>
      </c>
      <c r="F11006" s="334">
        <v>0</v>
      </c>
      <c r="G11006" s="334">
        <v>0</v>
      </c>
      <c r="H11006" s="334">
        <v>0</v>
      </c>
      <c r="I11006" s="334">
        <v>0</v>
      </c>
      <c r="J11006" s="334">
        <v>0</v>
      </c>
      <c r="K11006" s="334">
        <v>0</v>
      </c>
      <c r="L11006" s="334">
        <v>0</v>
      </c>
      <c r="M11006" s="334">
        <v>0</v>
      </c>
      <c r="N11006" s="334">
        <v>0</v>
      </c>
      <c r="O11006" s="334">
        <v>0</v>
      </c>
      <c r="P11006" s="334">
        <v>0</v>
      </c>
      <c r="Q11006" s="334">
        <v>0</v>
      </c>
      <c r="R11006" s="334">
        <v>0.1</v>
      </c>
      <c r="S11006" s="334">
        <v>0</v>
      </c>
      <c r="T11006" s="334">
        <v>0.1</v>
      </c>
      <c r="U11006" s="334">
        <v>0</v>
      </c>
      <c r="V11006" s="334">
        <v>0.1</v>
      </c>
      <c r="W11006" s="334">
        <v>0</v>
      </c>
      <c r="X11006" s="334">
        <v>0.1</v>
      </c>
      <c r="Y11006" s="334">
        <v>0</v>
      </c>
      <c r="Z11006" s="334">
        <v>0.1</v>
      </c>
      <c r="AA11006" s="334">
        <v>0</v>
      </c>
      <c r="AB11006" s="334">
        <v>0.1</v>
      </c>
      <c r="AD11006" s="334">
        <v>0.6</v>
      </c>
      <c r="AE11006" s="334">
        <f t="shared" si="1717"/>
        <v>0.6</v>
      </c>
      <c r="AF11006" s="334">
        <f t="shared" si="1718"/>
        <v>0.6</v>
      </c>
      <c r="AG11006" s="340">
        <f t="shared" si="1719"/>
        <v>0</v>
      </c>
      <c r="AI11006" s="340">
        <f t="shared" si="1723"/>
        <v>0</v>
      </c>
      <c r="AJ11006" s="340">
        <f t="shared" si="1723"/>
        <v>0</v>
      </c>
      <c r="AK11006" s="340">
        <f t="shared" si="1723"/>
        <v>0</v>
      </c>
      <c r="AL11006" s="340">
        <f t="shared" si="1723"/>
        <v>0</v>
      </c>
      <c r="AM11006" s="340">
        <f t="shared" si="1723"/>
        <v>0</v>
      </c>
    </row>
    <row r="11007" spans="1:39" x14ac:dyDescent="0.35">
      <c r="A11007" s="337">
        <v>32920</v>
      </c>
      <c r="B11007" s="338">
        <f t="shared" si="1714"/>
        <v>1990</v>
      </c>
      <c r="C11007" s="338">
        <f t="shared" si="1715"/>
        <v>2</v>
      </c>
      <c r="D11007" s="338">
        <f t="shared" si="1716"/>
        <v>16</v>
      </c>
      <c r="E11007" s="334">
        <v>0.1</v>
      </c>
      <c r="F11007" s="334">
        <v>0</v>
      </c>
      <c r="G11007" s="334">
        <v>0.1</v>
      </c>
      <c r="H11007" s="334">
        <v>0</v>
      </c>
      <c r="I11007" s="334">
        <v>0.1</v>
      </c>
      <c r="J11007" s="334">
        <v>0</v>
      </c>
      <c r="K11007" s="334">
        <v>0.1</v>
      </c>
      <c r="L11007" s="334">
        <v>0</v>
      </c>
      <c r="M11007" s="334">
        <v>0.1</v>
      </c>
      <c r="N11007" s="334">
        <v>0</v>
      </c>
      <c r="O11007" s="334">
        <v>0.1</v>
      </c>
      <c r="P11007" s="334">
        <v>0</v>
      </c>
      <c r="Q11007" s="334">
        <v>0.1</v>
      </c>
      <c r="R11007" s="334">
        <v>0</v>
      </c>
      <c r="S11007" s="334">
        <v>0.1</v>
      </c>
      <c r="T11007" s="334">
        <v>0</v>
      </c>
      <c r="U11007" s="334">
        <v>0</v>
      </c>
      <c r="V11007" s="334">
        <v>0</v>
      </c>
      <c r="W11007" s="334">
        <v>0</v>
      </c>
      <c r="X11007" s="334">
        <v>0</v>
      </c>
      <c r="Y11007" s="334">
        <v>0</v>
      </c>
      <c r="Z11007" s="334">
        <v>0</v>
      </c>
      <c r="AA11007" s="334">
        <v>0</v>
      </c>
      <c r="AB11007" s="334">
        <v>0</v>
      </c>
      <c r="AD11007" s="334">
        <v>0.8</v>
      </c>
      <c r="AE11007" s="334">
        <f t="shared" si="1717"/>
        <v>0.8</v>
      </c>
      <c r="AF11007" s="334">
        <f t="shared" si="1718"/>
        <v>0.79999999999999993</v>
      </c>
      <c r="AG11007" s="340">
        <f t="shared" si="1719"/>
        <v>1.1102230246251565E-16</v>
      </c>
      <c r="AI11007" s="340">
        <f t="shared" si="1723"/>
        <v>0</v>
      </c>
      <c r="AJ11007" s="340">
        <f t="shared" si="1723"/>
        <v>0</v>
      </c>
      <c r="AK11007" s="340">
        <f t="shared" si="1723"/>
        <v>0</v>
      </c>
      <c r="AL11007" s="340">
        <f t="shared" si="1723"/>
        <v>0</v>
      </c>
      <c r="AM11007" s="340">
        <f t="shared" si="1723"/>
        <v>0</v>
      </c>
    </row>
    <row r="11008" spans="1:39" x14ac:dyDescent="0.35">
      <c r="A11008" s="337">
        <v>32921</v>
      </c>
      <c r="B11008" s="338">
        <f t="shared" si="1714"/>
        <v>1990</v>
      </c>
      <c r="C11008" s="338">
        <f t="shared" si="1715"/>
        <v>2</v>
      </c>
      <c r="D11008" s="338">
        <f t="shared" si="1716"/>
        <v>17</v>
      </c>
      <c r="E11008" s="334">
        <v>0</v>
      </c>
      <c r="F11008" s="334">
        <v>0</v>
      </c>
      <c r="G11008" s="334">
        <v>0</v>
      </c>
      <c r="H11008" s="334">
        <v>0</v>
      </c>
      <c r="I11008" s="334">
        <v>0</v>
      </c>
      <c r="J11008" s="334">
        <v>0</v>
      </c>
      <c r="K11008" s="334">
        <v>0</v>
      </c>
      <c r="L11008" s="334">
        <v>0</v>
      </c>
      <c r="M11008" s="334">
        <v>0</v>
      </c>
      <c r="N11008" s="334">
        <v>0</v>
      </c>
      <c r="O11008" s="334">
        <v>0</v>
      </c>
      <c r="P11008" s="334">
        <v>0</v>
      </c>
      <c r="Q11008" s="334">
        <v>0</v>
      </c>
      <c r="R11008" s="334">
        <v>0</v>
      </c>
      <c r="S11008" s="334">
        <v>0</v>
      </c>
      <c r="T11008" s="334">
        <v>0</v>
      </c>
      <c r="U11008" s="334">
        <v>0</v>
      </c>
      <c r="V11008" s="334">
        <v>0</v>
      </c>
      <c r="W11008" s="334">
        <v>0</v>
      </c>
      <c r="X11008" s="334">
        <v>0</v>
      </c>
      <c r="Y11008" s="334">
        <v>0</v>
      </c>
      <c r="Z11008" s="334">
        <v>0</v>
      </c>
      <c r="AA11008" s="334">
        <v>0</v>
      </c>
      <c r="AB11008" s="334">
        <v>0</v>
      </c>
      <c r="AD11008" s="334">
        <v>0</v>
      </c>
      <c r="AE11008" s="334">
        <f t="shared" si="1717"/>
        <v>0</v>
      </c>
      <c r="AF11008" s="334">
        <f t="shared" si="1718"/>
        <v>0</v>
      </c>
      <c r="AG11008" s="340">
        <f t="shared" si="1719"/>
        <v>0</v>
      </c>
      <c r="AI11008" s="340">
        <f t="shared" si="1723"/>
        <v>0</v>
      </c>
      <c r="AJ11008" s="340">
        <f t="shared" si="1723"/>
        <v>0</v>
      </c>
      <c r="AK11008" s="340">
        <f t="shared" si="1723"/>
        <v>0</v>
      </c>
      <c r="AL11008" s="340">
        <f t="shared" si="1723"/>
        <v>0</v>
      </c>
      <c r="AM11008" s="340">
        <f t="shared" si="1723"/>
        <v>0</v>
      </c>
    </row>
    <row r="11009" spans="1:39" x14ac:dyDescent="0.35">
      <c r="A11009" s="337">
        <v>32922</v>
      </c>
      <c r="B11009" s="338">
        <f t="shared" si="1714"/>
        <v>1990</v>
      </c>
      <c r="C11009" s="338">
        <f t="shared" si="1715"/>
        <v>2</v>
      </c>
      <c r="D11009" s="338">
        <f t="shared" si="1716"/>
        <v>18</v>
      </c>
      <c r="E11009" s="334">
        <v>0</v>
      </c>
      <c r="F11009" s="334">
        <v>0</v>
      </c>
      <c r="G11009" s="334">
        <v>0</v>
      </c>
      <c r="H11009" s="334">
        <v>0</v>
      </c>
      <c r="I11009" s="334">
        <v>0</v>
      </c>
      <c r="J11009" s="334">
        <v>0</v>
      </c>
      <c r="K11009" s="334">
        <v>0</v>
      </c>
      <c r="L11009" s="334">
        <v>0</v>
      </c>
      <c r="M11009" s="334">
        <v>0</v>
      </c>
      <c r="N11009" s="334">
        <v>0</v>
      </c>
      <c r="O11009" s="334">
        <v>0</v>
      </c>
      <c r="P11009" s="334">
        <v>0</v>
      </c>
      <c r="Q11009" s="334">
        <v>0</v>
      </c>
      <c r="R11009" s="334">
        <v>0</v>
      </c>
      <c r="S11009" s="334">
        <v>0</v>
      </c>
      <c r="T11009" s="334">
        <v>0</v>
      </c>
      <c r="U11009" s="334">
        <v>0</v>
      </c>
      <c r="V11009" s="334">
        <v>0</v>
      </c>
      <c r="W11009" s="334">
        <v>0</v>
      </c>
      <c r="X11009" s="334">
        <v>0</v>
      </c>
      <c r="Y11009" s="334">
        <v>0</v>
      </c>
      <c r="Z11009" s="334">
        <v>0</v>
      </c>
      <c r="AA11009" s="334">
        <v>0</v>
      </c>
      <c r="AB11009" s="334">
        <v>0</v>
      </c>
      <c r="AD11009" s="334">
        <v>0</v>
      </c>
      <c r="AE11009" s="334">
        <f t="shared" si="1717"/>
        <v>0</v>
      </c>
      <c r="AF11009" s="334">
        <f t="shared" si="1718"/>
        <v>0</v>
      </c>
      <c r="AG11009" s="340">
        <f t="shared" si="1719"/>
        <v>0</v>
      </c>
      <c r="AI11009" s="340">
        <f t="shared" si="1723"/>
        <v>0</v>
      </c>
      <c r="AJ11009" s="340">
        <f t="shared" si="1723"/>
        <v>0</v>
      </c>
      <c r="AK11009" s="340">
        <f t="shared" si="1723"/>
        <v>0</v>
      </c>
      <c r="AL11009" s="340">
        <f t="shared" si="1723"/>
        <v>0</v>
      </c>
      <c r="AM11009" s="340">
        <f t="shared" si="1723"/>
        <v>0</v>
      </c>
    </row>
    <row r="11010" spans="1:39" x14ac:dyDescent="0.35">
      <c r="A11010" s="337">
        <v>32923</v>
      </c>
      <c r="B11010" s="338">
        <f t="shared" si="1714"/>
        <v>1990</v>
      </c>
      <c r="C11010" s="338">
        <f t="shared" si="1715"/>
        <v>2</v>
      </c>
      <c r="D11010" s="338">
        <f t="shared" si="1716"/>
        <v>19</v>
      </c>
      <c r="E11010" s="334">
        <v>0</v>
      </c>
      <c r="F11010" s="334">
        <v>0</v>
      </c>
      <c r="G11010" s="334">
        <v>0</v>
      </c>
      <c r="H11010" s="334">
        <v>0</v>
      </c>
      <c r="I11010" s="334">
        <v>0</v>
      </c>
      <c r="J11010" s="334">
        <v>0</v>
      </c>
      <c r="K11010" s="334">
        <v>0</v>
      </c>
      <c r="L11010" s="334">
        <v>0</v>
      </c>
      <c r="M11010" s="334">
        <v>0</v>
      </c>
      <c r="N11010" s="334">
        <v>0</v>
      </c>
      <c r="O11010" s="334">
        <v>0</v>
      </c>
      <c r="P11010" s="334">
        <v>0</v>
      </c>
      <c r="Q11010" s="334">
        <v>0</v>
      </c>
      <c r="R11010" s="334">
        <v>0</v>
      </c>
      <c r="S11010" s="334">
        <v>0</v>
      </c>
      <c r="T11010" s="334">
        <v>0</v>
      </c>
      <c r="U11010" s="334">
        <v>0</v>
      </c>
      <c r="V11010" s="334">
        <v>0</v>
      </c>
      <c r="W11010" s="334">
        <v>0</v>
      </c>
      <c r="X11010" s="334">
        <v>0</v>
      </c>
      <c r="Y11010" s="334">
        <v>0</v>
      </c>
      <c r="Z11010" s="334">
        <v>0</v>
      </c>
      <c r="AA11010" s="334">
        <v>0</v>
      </c>
      <c r="AB11010" s="334">
        <v>0</v>
      </c>
      <c r="AD11010" s="334">
        <v>0</v>
      </c>
      <c r="AE11010" s="334">
        <f t="shared" si="1717"/>
        <v>0</v>
      </c>
      <c r="AF11010" s="334">
        <f t="shared" si="1718"/>
        <v>0</v>
      </c>
      <c r="AG11010" s="340">
        <f t="shared" si="1719"/>
        <v>0</v>
      </c>
      <c r="AI11010" s="340">
        <f t="shared" si="1723"/>
        <v>0</v>
      </c>
      <c r="AJ11010" s="340">
        <f t="shared" si="1723"/>
        <v>0</v>
      </c>
      <c r="AK11010" s="340">
        <f t="shared" si="1723"/>
        <v>0</v>
      </c>
      <c r="AL11010" s="340">
        <f t="shared" si="1723"/>
        <v>0</v>
      </c>
      <c r="AM11010" s="340">
        <f t="shared" si="1723"/>
        <v>0</v>
      </c>
    </row>
    <row r="11011" spans="1:39" x14ac:dyDescent="0.35">
      <c r="A11011" s="337">
        <v>32924</v>
      </c>
      <c r="B11011" s="338">
        <f t="shared" si="1714"/>
        <v>1990</v>
      </c>
      <c r="C11011" s="338">
        <f t="shared" si="1715"/>
        <v>2</v>
      </c>
      <c r="D11011" s="338">
        <f t="shared" si="1716"/>
        <v>20</v>
      </c>
      <c r="E11011" s="334">
        <v>0</v>
      </c>
      <c r="F11011" s="334">
        <v>0</v>
      </c>
      <c r="G11011" s="334">
        <v>0</v>
      </c>
      <c r="H11011" s="334">
        <v>0</v>
      </c>
      <c r="I11011" s="334">
        <v>0</v>
      </c>
      <c r="J11011" s="334">
        <v>0</v>
      </c>
      <c r="K11011" s="334">
        <v>0</v>
      </c>
      <c r="L11011" s="334">
        <v>0</v>
      </c>
      <c r="M11011" s="334">
        <v>0</v>
      </c>
      <c r="N11011" s="334">
        <v>0</v>
      </c>
      <c r="O11011" s="334">
        <v>0</v>
      </c>
      <c r="P11011" s="334">
        <v>0</v>
      </c>
      <c r="Q11011" s="334">
        <v>0</v>
      </c>
      <c r="R11011" s="334">
        <v>0</v>
      </c>
      <c r="S11011" s="334">
        <v>0</v>
      </c>
      <c r="T11011" s="334">
        <v>0</v>
      </c>
      <c r="U11011" s="334">
        <v>0</v>
      </c>
      <c r="V11011" s="334">
        <v>0</v>
      </c>
      <c r="W11011" s="334">
        <v>0</v>
      </c>
      <c r="X11011" s="334">
        <v>0</v>
      </c>
      <c r="Y11011" s="334">
        <v>0</v>
      </c>
      <c r="Z11011" s="334">
        <v>0</v>
      </c>
      <c r="AA11011" s="334">
        <v>0</v>
      </c>
      <c r="AB11011" s="334">
        <v>0</v>
      </c>
      <c r="AD11011" s="334">
        <v>0</v>
      </c>
      <c r="AE11011" s="334">
        <f t="shared" si="1717"/>
        <v>0</v>
      </c>
      <c r="AF11011" s="334">
        <f t="shared" si="1718"/>
        <v>0</v>
      </c>
      <c r="AG11011" s="340">
        <f t="shared" si="1719"/>
        <v>0</v>
      </c>
      <c r="AI11011" s="340">
        <f t="shared" si="1723"/>
        <v>0</v>
      </c>
      <c r="AJ11011" s="340">
        <f t="shared" si="1723"/>
        <v>0</v>
      </c>
      <c r="AK11011" s="340">
        <f t="shared" si="1723"/>
        <v>0</v>
      </c>
      <c r="AL11011" s="340">
        <f t="shared" si="1723"/>
        <v>0</v>
      </c>
      <c r="AM11011" s="340">
        <f t="shared" si="1723"/>
        <v>0</v>
      </c>
    </row>
    <row r="11012" spans="1:39" x14ac:dyDescent="0.35">
      <c r="A11012" s="337">
        <v>32925</v>
      </c>
      <c r="B11012" s="338">
        <f t="shared" ref="B11012:B11075" si="1724">YEAR(A11012)</f>
        <v>1990</v>
      </c>
      <c r="C11012" s="338">
        <f t="shared" ref="C11012:C11075" si="1725">MONTH(A11012)</f>
        <v>2</v>
      </c>
      <c r="D11012" s="338">
        <f t="shared" ref="D11012:D11075" si="1726">DAY(A11012)</f>
        <v>21</v>
      </c>
      <c r="E11012" s="334">
        <v>0</v>
      </c>
      <c r="F11012" s="334">
        <v>0</v>
      </c>
      <c r="G11012" s="334">
        <v>0</v>
      </c>
      <c r="H11012" s="334">
        <v>0</v>
      </c>
      <c r="I11012" s="334">
        <v>0</v>
      </c>
      <c r="J11012" s="334">
        <v>0</v>
      </c>
      <c r="K11012" s="334">
        <v>0</v>
      </c>
      <c r="L11012" s="334">
        <v>0</v>
      </c>
      <c r="M11012" s="334">
        <v>0</v>
      </c>
      <c r="N11012" s="334">
        <v>0</v>
      </c>
      <c r="O11012" s="334">
        <v>0</v>
      </c>
      <c r="P11012" s="334">
        <v>0</v>
      </c>
      <c r="Q11012" s="334">
        <v>0</v>
      </c>
      <c r="R11012" s="334">
        <v>0</v>
      </c>
      <c r="S11012" s="334">
        <v>0</v>
      </c>
      <c r="T11012" s="334">
        <v>0</v>
      </c>
      <c r="U11012" s="334">
        <v>0</v>
      </c>
      <c r="V11012" s="334">
        <v>0</v>
      </c>
      <c r="W11012" s="334">
        <v>0</v>
      </c>
      <c r="X11012" s="334">
        <v>0</v>
      </c>
      <c r="Y11012" s="334">
        <v>0</v>
      </c>
      <c r="Z11012" s="334">
        <v>0</v>
      </c>
      <c r="AA11012" s="334">
        <v>0</v>
      </c>
      <c r="AB11012" s="334">
        <v>0</v>
      </c>
      <c r="AD11012" s="334">
        <v>0</v>
      </c>
      <c r="AE11012" s="334">
        <f t="shared" ref="AE11012:AE11075" si="1727">AD11012</f>
        <v>0</v>
      </c>
      <c r="AF11012" s="334">
        <f t="shared" ref="AF11012:AF11075" si="1728">SUM(E11012:AB11012)</f>
        <v>0</v>
      </c>
      <c r="AG11012" s="340">
        <f t="shared" ref="AG11012:AG11075" si="1729">ABS(AF11012-AE11012)</f>
        <v>0</v>
      </c>
      <c r="AI11012" s="340">
        <f t="shared" ref="AI11012:AM11027" si="1730">IF($C11012=AI$1,$AF11012,0)</f>
        <v>0</v>
      </c>
      <c r="AJ11012" s="340">
        <f t="shared" si="1730"/>
        <v>0</v>
      </c>
      <c r="AK11012" s="340">
        <f t="shared" si="1730"/>
        <v>0</v>
      </c>
      <c r="AL11012" s="340">
        <f t="shared" si="1730"/>
        <v>0</v>
      </c>
      <c r="AM11012" s="340">
        <f t="shared" si="1730"/>
        <v>0</v>
      </c>
    </row>
    <row r="11013" spans="1:39" x14ac:dyDescent="0.35">
      <c r="A11013" s="337">
        <v>32926</v>
      </c>
      <c r="B11013" s="338">
        <f t="shared" si="1724"/>
        <v>1990</v>
      </c>
      <c r="C11013" s="338">
        <f t="shared" si="1725"/>
        <v>2</v>
      </c>
      <c r="D11013" s="338">
        <f t="shared" si="1726"/>
        <v>22</v>
      </c>
      <c r="E11013" s="334">
        <v>0</v>
      </c>
      <c r="F11013" s="334">
        <v>0</v>
      </c>
      <c r="G11013" s="334">
        <v>0</v>
      </c>
      <c r="H11013" s="334">
        <v>0</v>
      </c>
      <c r="I11013" s="334">
        <v>0</v>
      </c>
      <c r="J11013" s="334">
        <v>0</v>
      </c>
      <c r="K11013" s="334">
        <v>0</v>
      </c>
      <c r="L11013" s="334">
        <v>0</v>
      </c>
      <c r="M11013" s="334">
        <v>0</v>
      </c>
      <c r="N11013" s="334">
        <v>0</v>
      </c>
      <c r="O11013" s="334">
        <v>0</v>
      </c>
      <c r="P11013" s="334">
        <v>0</v>
      </c>
      <c r="Q11013" s="334">
        <v>0</v>
      </c>
      <c r="R11013" s="334">
        <v>0</v>
      </c>
      <c r="S11013" s="334">
        <v>0</v>
      </c>
      <c r="T11013" s="334">
        <v>0</v>
      </c>
      <c r="U11013" s="334">
        <v>0</v>
      </c>
      <c r="V11013" s="334">
        <v>0</v>
      </c>
      <c r="W11013" s="334">
        <v>0</v>
      </c>
      <c r="X11013" s="334">
        <v>0</v>
      </c>
      <c r="Y11013" s="334">
        <v>0</v>
      </c>
      <c r="Z11013" s="334">
        <v>0</v>
      </c>
      <c r="AA11013" s="334">
        <v>0</v>
      </c>
      <c r="AB11013" s="334">
        <v>0</v>
      </c>
      <c r="AD11013" s="334">
        <v>0</v>
      </c>
      <c r="AE11013" s="334">
        <f t="shared" si="1727"/>
        <v>0</v>
      </c>
      <c r="AF11013" s="334">
        <f t="shared" si="1728"/>
        <v>0</v>
      </c>
      <c r="AG11013" s="340">
        <f t="shared" si="1729"/>
        <v>0</v>
      </c>
      <c r="AI11013" s="340">
        <f t="shared" si="1730"/>
        <v>0</v>
      </c>
      <c r="AJ11013" s="340">
        <f t="shared" si="1730"/>
        <v>0</v>
      </c>
      <c r="AK11013" s="340">
        <f t="shared" si="1730"/>
        <v>0</v>
      </c>
      <c r="AL11013" s="340">
        <f t="shared" si="1730"/>
        <v>0</v>
      </c>
      <c r="AM11013" s="340">
        <f t="shared" si="1730"/>
        <v>0</v>
      </c>
    </row>
    <row r="11014" spans="1:39" x14ac:dyDescent="0.35">
      <c r="A11014" s="337">
        <v>32927</v>
      </c>
      <c r="B11014" s="338">
        <f t="shared" si="1724"/>
        <v>1990</v>
      </c>
      <c r="C11014" s="338">
        <f t="shared" si="1725"/>
        <v>2</v>
      </c>
      <c r="D11014" s="338">
        <f t="shared" si="1726"/>
        <v>23</v>
      </c>
      <c r="E11014" s="334">
        <v>0</v>
      </c>
      <c r="F11014" s="334">
        <v>0</v>
      </c>
      <c r="G11014" s="334">
        <v>0</v>
      </c>
      <c r="H11014" s="334">
        <v>0</v>
      </c>
      <c r="I11014" s="334">
        <v>0</v>
      </c>
      <c r="J11014" s="334">
        <v>0</v>
      </c>
      <c r="K11014" s="334">
        <v>0</v>
      </c>
      <c r="L11014" s="334">
        <v>0</v>
      </c>
      <c r="M11014" s="334">
        <v>0</v>
      </c>
      <c r="N11014" s="334">
        <v>0</v>
      </c>
      <c r="O11014" s="334">
        <v>0</v>
      </c>
      <c r="P11014" s="334">
        <v>0</v>
      </c>
      <c r="Q11014" s="334">
        <v>0</v>
      </c>
      <c r="R11014" s="334">
        <v>0</v>
      </c>
      <c r="S11014" s="334">
        <v>0</v>
      </c>
      <c r="T11014" s="334">
        <v>0</v>
      </c>
      <c r="U11014" s="334">
        <v>0</v>
      </c>
      <c r="V11014" s="334">
        <v>0</v>
      </c>
      <c r="W11014" s="334">
        <v>0</v>
      </c>
      <c r="X11014" s="334">
        <v>0</v>
      </c>
      <c r="Y11014" s="334">
        <v>0</v>
      </c>
      <c r="Z11014" s="334">
        <v>0</v>
      </c>
      <c r="AA11014" s="334">
        <v>0</v>
      </c>
      <c r="AB11014" s="334">
        <v>0</v>
      </c>
      <c r="AD11014" s="334">
        <v>0</v>
      </c>
      <c r="AE11014" s="334">
        <f t="shared" si="1727"/>
        <v>0</v>
      </c>
      <c r="AF11014" s="334">
        <f t="shared" si="1728"/>
        <v>0</v>
      </c>
      <c r="AG11014" s="340">
        <f t="shared" si="1729"/>
        <v>0</v>
      </c>
      <c r="AI11014" s="340">
        <f t="shared" si="1730"/>
        <v>0</v>
      </c>
      <c r="AJ11014" s="340">
        <f t="shared" si="1730"/>
        <v>0</v>
      </c>
      <c r="AK11014" s="340">
        <f t="shared" si="1730"/>
        <v>0</v>
      </c>
      <c r="AL11014" s="340">
        <f t="shared" si="1730"/>
        <v>0</v>
      </c>
      <c r="AM11014" s="340">
        <f t="shared" si="1730"/>
        <v>0</v>
      </c>
    </row>
    <row r="11015" spans="1:39" x14ac:dyDescent="0.35">
      <c r="A11015" s="337">
        <v>32928</v>
      </c>
      <c r="B11015" s="338">
        <f t="shared" si="1724"/>
        <v>1990</v>
      </c>
      <c r="C11015" s="338">
        <f t="shared" si="1725"/>
        <v>2</v>
      </c>
      <c r="D11015" s="338">
        <f t="shared" si="1726"/>
        <v>24</v>
      </c>
      <c r="E11015" s="334">
        <v>0</v>
      </c>
      <c r="F11015" s="334">
        <v>0</v>
      </c>
      <c r="G11015" s="334">
        <v>0</v>
      </c>
      <c r="H11015" s="334">
        <v>0</v>
      </c>
      <c r="I11015" s="334">
        <v>0</v>
      </c>
      <c r="J11015" s="334">
        <v>0</v>
      </c>
      <c r="K11015" s="334">
        <v>0</v>
      </c>
      <c r="L11015" s="334">
        <v>0</v>
      </c>
      <c r="M11015" s="334">
        <v>0</v>
      </c>
      <c r="N11015" s="334">
        <v>0</v>
      </c>
      <c r="O11015" s="334">
        <v>0</v>
      </c>
      <c r="P11015" s="334">
        <v>0</v>
      </c>
      <c r="Q11015" s="334">
        <v>0</v>
      </c>
      <c r="R11015" s="334">
        <v>0</v>
      </c>
      <c r="S11015" s="334">
        <v>0</v>
      </c>
      <c r="T11015" s="334">
        <v>0</v>
      </c>
      <c r="U11015" s="334">
        <v>0</v>
      </c>
      <c r="V11015" s="334">
        <v>0</v>
      </c>
      <c r="W11015" s="334">
        <v>0</v>
      </c>
      <c r="X11015" s="334">
        <v>0</v>
      </c>
      <c r="Y11015" s="334">
        <v>0</v>
      </c>
      <c r="Z11015" s="334">
        <v>0</v>
      </c>
      <c r="AA11015" s="334">
        <v>0</v>
      </c>
      <c r="AB11015" s="334">
        <v>0</v>
      </c>
      <c r="AD11015" s="334">
        <v>0</v>
      </c>
      <c r="AE11015" s="334">
        <f t="shared" si="1727"/>
        <v>0</v>
      </c>
      <c r="AF11015" s="334">
        <f t="shared" si="1728"/>
        <v>0</v>
      </c>
      <c r="AG11015" s="340">
        <f t="shared" si="1729"/>
        <v>0</v>
      </c>
      <c r="AI11015" s="340">
        <f t="shared" si="1730"/>
        <v>0</v>
      </c>
      <c r="AJ11015" s="340">
        <f t="shared" si="1730"/>
        <v>0</v>
      </c>
      <c r="AK11015" s="340">
        <f t="shared" si="1730"/>
        <v>0</v>
      </c>
      <c r="AL11015" s="340">
        <f t="shared" si="1730"/>
        <v>0</v>
      </c>
      <c r="AM11015" s="340">
        <f t="shared" si="1730"/>
        <v>0</v>
      </c>
    </row>
    <row r="11016" spans="1:39" x14ac:dyDescent="0.35">
      <c r="A11016" s="337">
        <v>32929</v>
      </c>
      <c r="B11016" s="338">
        <f t="shared" si="1724"/>
        <v>1990</v>
      </c>
      <c r="C11016" s="338">
        <f t="shared" si="1725"/>
        <v>2</v>
      </c>
      <c r="D11016" s="338">
        <f t="shared" si="1726"/>
        <v>25</v>
      </c>
      <c r="E11016" s="334">
        <v>0</v>
      </c>
      <c r="F11016" s="334">
        <v>0</v>
      </c>
      <c r="G11016" s="334">
        <v>0</v>
      </c>
      <c r="H11016" s="334">
        <v>0</v>
      </c>
      <c r="I11016" s="334">
        <v>0</v>
      </c>
      <c r="J11016" s="334">
        <v>0</v>
      </c>
      <c r="K11016" s="334">
        <v>0</v>
      </c>
      <c r="L11016" s="334">
        <v>0</v>
      </c>
      <c r="M11016" s="334">
        <v>0</v>
      </c>
      <c r="N11016" s="334">
        <v>0</v>
      </c>
      <c r="O11016" s="334">
        <v>0</v>
      </c>
      <c r="P11016" s="334">
        <v>0</v>
      </c>
      <c r="Q11016" s="334">
        <v>0</v>
      </c>
      <c r="R11016" s="334">
        <v>0</v>
      </c>
      <c r="S11016" s="334">
        <v>0</v>
      </c>
      <c r="T11016" s="334">
        <v>0</v>
      </c>
      <c r="U11016" s="334">
        <v>0</v>
      </c>
      <c r="V11016" s="334">
        <v>0</v>
      </c>
      <c r="W11016" s="334">
        <v>0</v>
      </c>
      <c r="X11016" s="334">
        <v>0</v>
      </c>
      <c r="Y11016" s="334">
        <v>0</v>
      </c>
      <c r="Z11016" s="334">
        <v>0</v>
      </c>
      <c r="AA11016" s="334">
        <v>0</v>
      </c>
      <c r="AB11016" s="334">
        <v>0</v>
      </c>
      <c r="AD11016" s="334">
        <v>0</v>
      </c>
      <c r="AE11016" s="334">
        <f t="shared" si="1727"/>
        <v>0</v>
      </c>
      <c r="AF11016" s="334">
        <f t="shared" si="1728"/>
        <v>0</v>
      </c>
      <c r="AG11016" s="340">
        <f t="shared" si="1729"/>
        <v>0</v>
      </c>
      <c r="AI11016" s="340">
        <f t="shared" si="1730"/>
        <v>0</v>
      </c>
      <c r="AJ11016" s="340">
        <f t="shared" si="1730"/>
        <v>0</v>
      </c>
      <c r="AK11016" s="340">
        <f t="shared" si="1730"/>
        <v>0</v>
      </c>
      <c r="AL11016" s="340">
        <f t="shared" si="1730"/>
        <v>0</v>
      </c>
      <c r="AM11016" s="340">
        <f t="shared" si="1730"/>
        <v>0</v>
      </c>
    </row>
    <row r="11017" spans="1:39" x14ac:dyDescent="0.35">
      <c r="A11017" s="337">
        <v>32930</v>
      </c>
      <c r="B11017" s="338">
        <f t="shared" si="1724"/>
        <v>1990</v>
      </c>
      <c r="C11017" s="338">
        <f t="shared" si="1725"/>
        <v>2</v>
      </c>
      <c r="D11017" s="338">
        <f t="shared" si="1726"/>
        <v>26</v>
      </c>
      <c r="E11017" s="334">
        <v>0</v>
      </c>
      <c r="F11017" s="334">
        <v>0</v>
      </c>
      <c r="G11017" s="334">
        <v>0</v>
      </c>
      <c r="H11017" s="334">
        <v>0</v>
      </c>
      <c r="I11017" s="334">
        <v>0</v>
      </c>
      <c r="J11017" s="334">
        <v>0</v>
      </c>
      <c r="K11017" s="334">
        <v>0</v>
      </c>
      <c r="L11017" s="334">
        <v>0</v>
      </c>
      <c r="M11017" s="334">
        <v>0</v>
      </c>
      <c r="N11017" s="334">
        <v>0</v>
      </c>
      <c r="O11017" s="334">
        <v>0</v>
      </c>
      <c r="P11017" s="334">
        <v>0</v>
      </c>
      <c r="Q11017" s="334">
        <v>0</v>
      </c>
      <c r="R11017" s="334">
        <v>0</v>
      </c>
      <c r="S11017" s="334">
        <v>0</v>
      </c>
      <c r="T11017" s="334">
        <v>0</v>
      </c>
      <c r="U11017" s="334">
        <v>0</v>
      </c>
      <c r="V11017" s="334">
        <v>0</v>
      </c>
      <c r="W11017" s="334">
        <v>0</v>
      </c>
      <c r="X11017" s="334">
        <v>0</v>
      </c>
      <c r="Y11017" s="334">
        <v>0</v>
      </c>
      <c r="Z11017" s="334">
        <v>0</v>
      </c>
      <c r="AA11017" s="334">
        <v>0</v>
      </c>
      <c r="AB11017" s="334">
        <v>0</v>
      </c>
      <c r="AD11017" s="334">
        <v>0</v>
      </c>
      <c r="AE11017" s="334">
        <f t="shared" si="1727"/>
        <v>0</v>
      </c>
      <c r="AF11017" s="334">
        <f t="shared" si="1728"/>
        <v>0</v>
      </c>
      <c r="AG11017" s="340">
        <f t="shared" si="1729"/>
        <v>0</v>
      </c>
      <c r="AI11017" s="340">
        <f t="shared" si="1730"/>
        <v>0</v>
      </c>
      <c r="AJ11017" s="340">
        <f t="shared" si="1730"/>
        <v>0</v>
      </c>
      <c r="AK11017" s="340">
        <f t="shared" si="1730"/>
        <v>0</v>
      </c>
      <c r="AL11017" s="340">
        <f t="shared" si="1730"/>
        <v>0</v>
      </c>
      <c r="AM11017" s="340">
        <f t="shared" si="1730"/>
        <v>0</v>
      </c>
    </row>
    <row r="11018" spans="1:39" x14ac:dyDescent="0.35">
      <c r="A11018" s="337">
        <v>32931</v>
      </c>
      <c r="B11018" s="338">
        <f t="shared" si="1724"/>
        <v>1990</v>
      </c>
      <c r="C11018" s="338">
        <f t="shared" si="1725"/>
        <v>2</v>
      </c>
      <c r="D11018" s="338">
        <f t="shared" si="1726"/>
        <v>27</v>
      </c>
      <c r="E11018" s="334">
        <v>0</v>
      </c>
      <c r="F11018" s="334">
        <v>0</v>
      </c>
      <c r="G11018" s="334">
        <v>0</v>
      </c>
      <c r="H11018" s="334">
        <v>0</v>
      </c>
      <c r="I11018" s="334">
        <v>0</v>
      </c>
      <c r="J11018" s="334">
        <v>0</v>
      </c>
      <c r="K11018" s="334">
        <v>0</v>
      </c>
      <c r="L11018" s="334">
        <v>0</v>
      </c>
      <c r="M11018" s="334">
        <v>0</v>
      </c>
      <c r="N11018" s="334">
        <v>0</v>
      </c>
      <c r="O11018" s="334">
        <v>0</v>
      </c>
      <c r="P11018" s="334">
        <v>0</v>
      </c>
      <c r="Q11018" s="334">
        <v>0</v>
      </c>
      <c r="R11018" s="334">
        <v>0</v>
      </c>
      <c r="S11018" s="334">
        <v>0</v>
      </c>
      <c r="T11018" s="334">
        <v>0</v>
      </c>
      <c r="U11018" s="334">
        <v>0</v>
      </c>
      <c r="V11018" s="334">
        <v>0</v>
      </c>
      <c r="W11018" s="334">
        <v>0</v>
      </c>
      <c r="X11018" s="334">
        <v>0</v>
      </c>
      <c r="Y11018" s="334">
        <v>0</v>
      </c>
      <c r="Z11018" s="334">
        <v>0</v>
      </c>
      <c r="AA11018" s="334">
        <v>0</v>
      </c>
      <c r="AB11018" s="334">
        <v>0</v>
      </c>
      <c r="AD11018" s="334">
        <v>0</v>
      </c>
      <c r="AE11018" s="334">
        <f t="shared" si="1727"/>
        <v>0</v>
      </c>
      <c r="AF11018" s="334">
        <f t="shared" si="1728"/>
        <v>0</v>
      </c>
      <c r="AG11018" s="340">
        <f t="shared" si="1729"/>
        <v>0</v>
      </c>
      <c r="AI11018" s="340">
        <f t="shared" si="1730"/>
        <v>0</v>
      </c>
      <c r="AJ11018" s="340">
        <f t="shared" si="1730"/>
        <v>0</v>
      </c>
      <c r="AK11018" s="340">
        <f t="shared" si="1730"/>
        <v>0</v>
      </c>
      <c r="AL11018" s="340">
        <f t="shared" si="1730"/>
        <v>0</v>
      </c>
      <c r="AM11018" s="340">
        <f t="shared" si="1730"/>
        <v>0</v>
      </c>
    </row>
    <row r="11019" spans="1:39" x14ac:dyDescent="0.35">
      <c r="A11019" s="337">
        <v>32932</v>
      </c>
      <c r="B11019" s="338">
        <f t="shared" si="1724"/>
        <v>1990</v>
      </c>
      <c r="C11019" s="338">
        <f t="shared" si="1725"/>
        <v>2</v>
      </c>
      <c r="D11019" s="338">
        <f t="shared" si="1726"/>
        <v>28</v>
      </c>
      <c r="E11019" s="334">
        <v>0</v>
      </c>
      <c r="F11019" s="334">
        <v>0</v>
      </c>
      <c r="G11019" s="334">
        <v>0</v>
      </c>
      <c r="H11019" s="334">
        <v>0</v>
      </c>
      <c r="I11019" s="334">
        <v>0</v>
      </c>
      <c r="J11019" s="334">
        <v>0</v>
      </c>
      <c r="K11019" s="334">
        <v>0</v>
      </c>
      <c r="L11019" s="334">
        <v>0</v>
      </c>
      <c r="M11019" s="334">
        <v>0</v>
      </c>
      <c r="N11019" s="334">
        <v>0</v>
      </c>
      <c r="O11019" s="334">
        <v>0</v>
      </c>
      <c r="P11019" s="334">
        <v>0</v>
      </c>
      <c r="Q11019" s="334">
        <v>0</v>
      </c>
      <c r="R11019" s="334">
        <v>0</v>
      </c>
      <c r="S11019" s="334">
        <v>0</v>
      </c>
      <c r="T11019" s="334">
        <v>0</v>
      </c>
      <c r="U11019" s="334">
        <v>0</v>
      </c>
      <c r="V11019" s="334">
        <v>0</v>
      </c>
      <c r="W11019" s="334">
        <v>0</v>
      </c>
      <c r="X11019" s="334">
        <v>0</v>
      </c>
      <c r="Y11019" s="334">
        <v>0</v>
      </c>
      <c r="Z11019" s="334">
        <v>0</v>
      </c>
      <c r="AA11019" s="334">
        <v>0</v>
      </c>
      <c r="AB11019" s="334">
        <v>0</v>
      </c>
      <c r="AD11019" s="334">
        <v>0</v>
      </c>
      <c r="AE11019" s="334">
        <f t="shared" si="1727"/>
        <v>0</v>
      </c>
      <c r="AF11019" s="334">
        <f t="shared" si="1728"/>
        <v>0</v>
      </c>
      <c r="AG11019" s="340">
        <f t="shared" si="1729"/>
        <v>0</v>
      </c>
      <c r="AI11019" s="340">
        <f t="shared" si="1730"/>
        <v>0</v>
      </c>
      <c r="AJ11019" s="340">
        <f t="shared" si="1730"/>
        <v>0</v>
      </c>
      <c r="AK11019" s="340">
        <f t="shared" si="1730"/>
        <v>0</v>
      </c>
      <c r="AL11019" s="340">
        <f t="shared" si="1730"/>
        <v>0</v>
      </c>
      <c r="AM11019" s="340">
        <f t="shared" si="1730"/>
        <v>0</v>
      </c>
    </row>
    <row r="11020" spans="1:39" x14ac:dyDescent="0.35">
      <c r="A11020" s="337">
        <v>32933</v>
      </c>
      <c r="B11020" s="338">
        <f t="shared" si="1724"/>
        <v>1990</v>
      </c>
      <c r="C11020" s="338">
        <f t="shared" si="1725"/>
        <v>3</v>
      </c>
      <c r="D11020" s="338">
        <f t="shared" si="1726"/>
        <v>1</v>
      </c>
      <c r="E11020" s="334">
        <v>0</v>
      </c>
      <c r="F11020" s="334">
        <v>0</v>
      </c>
      <c r="G11020" s="334">
        <v>0</v>
      </c>
      <c r="H11020" s="334">
        <v>0</v>
      </c>
      <c r="I11020" s="334">
        <v>0</v>
      </c>
      <c r="J11020" s="334">
        <v>0</v>
      </c>
      <c r="K11020" s="334">
        <v>0</v>
      </c>
      <c r="L11020" s="334">
        <v>0</v>
      </c>
      <c r="M11020" s="334">
        <v>0</v>
      </c>
      <c r="N11020" s="334">
        <v>0</v>
      </c>
      <c r="O11020" s="334">
        <v>0</v>
      </c>
      <c r="P11020" s="334">
        <v>0</v>
      </c>
      <c r="Q11020" s="334">
        <v>0</v>
      </c>
      <c r="R11020" s="334">
        <v>0</v>
      </c>
      <c r="S11020" s="334">
        <v>0</v>
      </c>
      <c r="T11020" s="334">
        <v>0</v>
      </c>
      <c r="U11020" s="334">
        <v>0</v>
      </c>
      <c r="V11020" s="334">
        <v>0</v>
      </c>
      <c r="W11020" s="334">
        <v>0</v>
      </c>
      <c r="X11020" s="334">
        <v>0</v>
      </c>
      <c r="Y11020" s="334">
        <v>0</v>
      </c>
      <c r="Z11020" s="334">
        <v>0</v>
      </c>
      <c r="AA11020" s="334">
        <v>0</v>
      </c>
      <c r="AB11020" s="334">
        <v>0</v>
      </c>
      <c r="AD11020" s="334">
        <v>0</v>
      </c>
      <c r="AE11020" s="334">
        <f t="shared" si="1727"/>
        <v>0</v>
      </c>
      <c r="AF11020" s="334">
        <f t="shared" si="1728"/>
        <v>0</v>
      </c>
      <c r="AG11020" s="340">
        <f t="shared" si="1729"/>
        <v>0</v>
      </c>
      <c r="AI11020" s="340">
        <f t="shared" si="1730"/>
        <v>0</v>
      </c>
      <c r="AJ11020" s="340">
        <f t="shared" si="1730"/>
        <v>0</v>
      </c>
      <c r="AK11020" s="340">
        <f t="shared" si="1730"/>
        <v>0</v>
      </c>
      <c r="AL11020" s="340">
        <f t="shared" si="1730"/>
        <v>0</v>
      </c>
      <c r="AM11020" s="340">
        <f t="shared" si="1730"/>
        <v>0</v>
      </c>
    </row>
    <row r="11021" spans="1:39" x14ac:dyDescent="0.35">
      <c r="A11021" s="337">
        <v>32934</v>
      </c>
      <c r="B11021" s="338">
        <f t="shared" si="1724"/>
        <v>1990</v>
      </c>
      <c r="C11021" s="338">
        <f t="shared" si="1725"/>
        <v>3</v>
      </c>
      <c r="D11021" s="338">
        <f t="shared" si="1726"/>
        <v>2</v>
      </c>
      <c r="E11021" s="334">
        <v>0</v>
      </c>
      <c r="F11021" s="334">
        <v>0</v>
      </c>
      <c r="G11021" s="334">
        <v>0</v>
      </c>
      <c r="H11021" s="334">
        <v>0</v>
      </c>
      <c r="I11021" s="334">
        <v>0</v>
      </c>
      <c r="J11021" s="334">
        <v>0</v>
      </c>
      <c r="K11021" s="334">
        <v>0</v>
      </c>
      <c r="L11021" s="334">
        <v>0</v>
      </c>
      <c r="M11021" s="334">
        <v>0</v>
      </c>
      <c r="N11021" s="334">
        <v>0</v>
      </c>
      <c r="O11021" s="334">
        <v>0</v>
      </c>
      <c r="P11021" s="334">
        <v>0</v>
      </c>
      <c r="Q11021" s="334">
        <v>0</v>
      </c>
      <c r="R11021" s="334">
        <v>0</v>
      </c>
      <c r="S11021" s="334">
        <v>0</v>
      </c>
      <c r="T11021" s="334">
        <v>0</v>
      </c>
      <c r="U11021" s="334">
        <v>0</v>
      </c>
      <c r="V11021" s="334">
        <v>0</v>
      </c>
      <c r="W11021" s="334">
        <v>0</v>
      </c>
      <c r="X11021" s="334">
        <v>0</v>
      </c>
      <c r="Y11021" s="334">
        <v>0</v>
      </c>
      <c r="Z11021" s="334">
        <v>0</v>
      </c>
      <c r="AA11021" s="334">
        <v>0</v>
      </c>
      <c r="AB11021" s="334">
        <v>0</v>
      </c>
      <c r="AD11021" s="334">
        <v>0</v>
      </c>
      <c r="AE11021" s="334">
        <f t="shared" si="1727"/>
        <v>0</v>
      </c>
      <c r="AF11021" s="334">
        <f t="shared" si="1728"/>
        <v>0</v>
      </c>
      <c r="AG11021" s="340">
        <f t="shared" si="1729"/>
        <v>0</v>
      </c>
      <c r="AI11021" s="340">
        <f t="shared" si="1730"/>
        <v>0</v>
      </c>
      <c r="AJ11021" s="340">
        <f t="shared" si="1730"/>
        <v>0</v>
      </c>
      <c r="AK11021" s="340">
        <f t="shared" si="1730"/>
        <v>0</v>
      </c>
      <c r="AL11021" s="340">
        <f t="shared" si="1730"/>
        <v>0</v>
      </c>
      <c r="AM11021" s="340">
        <f t="shared" si="1730"/>
        <v>0</v>
      </c>
    </row>
    <row r="11022" spans="1:39" x14ac:dyDescent="0.35">
      <c r="A11022" s="337">
        <v>32935</v>
      </c>
      <c r="B11022" s="338">
        <f t="shared" si="1724"/>
        <v>1990</v>
      </c>
      <c r="C11022" s="338">
        <f t="shared" si="1725"/>
        <v>3</v>
      </c>
      <c r="D11022" s="338">
        <f t="shared" si="1726"/>
        <v>3</v>
      </c>
      <c r="E11022" s="334">
        <v>0</v>
      </c>
      <c r="F11022" s="334">
        <v>0</v>
      </c>
      <c r="G11022" s="334">
        <v>0</v>
      </c>
      <c r="H11022" s="334">
        <v>0</v>
      </c>
      <c r="I11022" s="334">
        <v>0</v>
      </c>
      <c r="J11022" s="334">
        <v>0</v>
      </c>
      <c r="K11022" s="334">
        <v>0</v>
      </c>
      <c r="L11022" s="334">
        <v>0</v>
      </c>
      <c r="M11022" s="334">
        <v>0</v>
      </c>
      <c r="N11022" s="334">
        <v>0</v>
      </c>
      <c r="O11022" s="334">
        <v>0</v>
      </c>
      <c r="P11022" s="334">
        <v>0</v>
      </c>
      <c r="Q11022" s="334">
        <v>0</v>
      </c>
      <c r="R11022" s="334">
        <v>0</v>
      </c>
      <c r="S11022" s="334">
        <v>0</v>
      </c>
      <c r="T11022" s="334">
        <v>0</v>
      </c>
      <c r="U11022" s="334">
        <v>0</v>
      </c>
      <c r="V11022" s="334">
        <v>0</v>
      </c>
      <c r="W11022" s="334">
        <v>0</v>
      </c>
      <c r="X11022" s="334">
        <v>0</v>
      </c>
      <c r="Y11022" s="334">
        <v>0</v>
      </c>
      <c r="Z11022" s="334">
        <v>0</v>
      </c>
      <c r="AA11022" s="334">
        <v>0</v>
      </c>
      <c r="AB11022" s="334">
        <v>0</v>
      </c>
      <c r="AD11022" s="334">
        <v>0</v>
      </c>
      <c r="AE11022" s="334">
        <f t="shared" si="1727"/>
        <v>0</v>
      </c>
      <c r="AF11022" s="334">
        <f t="shared" si="1728"/>
        <v>0</v>
      </c>
      <c r="AG11022" s="340">
        <f t="shared" si="1729"/>
        <v>0</v>
      </c>
      <c r="AI11022" s="340">
        <f t="shared" si="1730"/>
        <v>0</v>
      </c>
      <c r="AJ11022" s="340">
        <f t="shared" si="1730"/>
        <v>0</v>
      </c>
      <c r="AK11022" s="340">
        <f t="shared" si="1730"/>
        <v>0</v>
      </c>
      <c r="AL11022" s="340">
        <f t="shared" si="1730"/>
        <v>0</v>
      </c>
      <c r="AM11022" s="340">
        <f t="shared" si="1730"/>
        <v>0</v>
      </c>
    </row>
    <row r="11023" spans="1:39" x14ac:dyDescent="0.35">
      <c r="A11023" s="337">
        <v>32936</v>
      </c>
      <c r="B11023" s="338">
        <f t="shared" si="1724"/>
        <v>1990</v>
      </c>
      <c r="C11023" s="338">
        <f t="shared" si="1725"/>
        <v>3</v>
      </c>
      <c r="D11023" s="338">
        <f t="shared" si="1726"/>
        <v>4</v>
      </c>
      <c r="E11023" s="334">
        <v>0</v>
      </c>
      <c r="F11023" s="334">
        <v>0</v>
      </c>
      <c r="G11023" s="334">
        <v>0</v>
      </c>
      <c r="H11023" s="334">
        <v>0</v>
      </c>
      <c r="I11023" s="334">
        <v>0</v>
      </c>
      <c r="J11023" s="334">
        <v>0</v>
      </c>
      <c r="K11023" s="334">
        <v>0</v>
      </c>
      <c r="L11023" s="334">
        <v>0</v>
      </c>
      <c r="M11023" s="334">
        <v>0</v>
      </c>
      <c r="N11023" s="334">
        <v>0</v>
      </c>
      <c r="O11023" s="334">
        <v>0</v>
      </c>
      <c r="P11023" s="334">
        <v>0</v>
      </c>
      <c r="Q11023" s="334">
        <v>0</v>
      </c>
      <c r="R11023" s="334">
        <v>0</v>
      </c>
      <c r="S11023" s="334">
        <v>0</v>
      </c>
      <c r="T11023" s="334">
        <v>0</v>
      </c>
      <c r="U11023" s="334">
        <v>0</v>
      </c>
      <c r="V11023" s="334">
        <v>0</v>
      </c>
      <c r="W11023" s="334">
        <v>0</v>
      </c>
      <c r="X11023" s="334">
        <v>0</v>
      </c>
      <c r="Y11023" s="334">
        <v>0</v>
      </c>
      <c r="Z11023" s="334">
        <v>0</v>
      </c>
      <c r="AA11023" s="334">
        <v>0</v>
      </c>
      <c r="AB11023" s="334">
        <v>0</v>
      </c>
      <c r="AD11023" s="334">
        <v>0</v>
      </c>
      <c r="AE11023" s="334">
        <f t="shared" si="1727"/>
        <v>0</v>
      </c>
      <c r="AF11023" s="334">
        <f t="shared" si="1728"/>
        <v>0</v>
      </c>
      <c r="AG11023" s="340">
        <f t="shared" si="1729"/>
        <v>0</v>
      </c>
      <c r="AI11023" s="340">
        <f t="shared" si="1730"/>
        <v>0</v>
      </c>
      <c r="AJ11023" s="340">
        <f t="shared" si="1730"/>
        <v>0</v>
      </c>
      <c r="AK11023" s="340">
        <f t="shared" si="1730"/>
        <v>0</v>
      </c>
      <c r="AL11023" s="340">
        <f t="shared" si="1730"/>
        <v>0</v>
      </c>
      <c r="AM11023" s="340">
        <f t="shared" si="1730"/>
        <v>0</v>
      </c>
    </row>
    <row r="11024" spans="1:39" x14ac:dyDescent="0.35">
      <c r="A11024" s="337">
        <v>32937</v>
      </c>
      <c r="B11024" s="338">
        <f t="shared" si="1724"/>
        <v>1990</v>
      </c>
      <c r="C11024" s="338">
        <f t="shared" si="1725"/>
        <v>3</v>
      </c>
      <c r="D11024" s="338">
        <f t="shared" si="1726"/>
        <v>5</v>
      </c>
      <c r="E11024" s="334">
        <v>0</v>
      </c>
      <c r="F11024" s="334">
        <v>0</v>
      </c>
      <c r="G11024" s="334">
        <v>0</v>
      </c>
      <c r="H11024" s="334">
        <v>0</v>
      </c>
      <c r="I11024" s="334">
        <v>0</v>
      </c>
      <c r="J11024" s="334">
        <v>0</v>
      </c>
      <c r="K11024" s="334">
        <v>0</v>
      </c>
      <c r="L11024" s="334">
        <v>0</v>
      </c>
      <c r="M11024" s="334">
        <v>0</v>
      </c>
      <c r="N11024" s="334">
        <v>0</v>
      </c>
      <c r="O11024" s="334">
        <v>0</v>
      </c>
      <c r="P11024" s="334">
        <v>0</v>
      </c>
      <c r="Q11024" s="334">
        <v>0</v>
      </c>
      <c r="R11024" s="334">
        <v>0</v>
      </c>
      <c r="S11024" s="334">
        <v>0</v>
      </c>
      <c r="T11024" s="334">
        <v>0</v>
      </c>
      <c r="U11024" s="334">
        <v>0</v>
      </c>
      <c r="V11024" s="334">
        <v>0</v>
      </c>
      <c r="W11024" s="334">
        <v>0</v>
      </c>
      <c r="X11024" s="334">
        <v>0</v>
      </c>
      <c r="Y11024" s="334">
        <v>0</v>
      </c>
      <c r="Z11024" s="334">
        <v>0</v>
      </c>
      <c r="AA11024" s="334">
        <v>0</v>
      </c>
      <c r="AB11024" s="334">
        <v>0</v>
      </c>
      <c r="AD11024" s="334">
        <v>0</v>
      </c>
      <c r="AE11024" s="334">
        <f t="shared" si="1727"/>
        <v>0</v>
      </c>
      <c r="AF11024" s="334">
        <f t="shared" si="1728"/>
        <v>0</v>
      </c>
      <c r="AG11024" s="340">
        <f t="shared" si="1729"/>
        <v>0</v>
      </c>
      <c r="AI11024" s="340">
        <f t="shared" si="1730"/>
        <v>0</v>
      </c>
      <c r="AJ11024" s="340">
        <f t="shared" si="1730"/>
        <v>0</v>
      </c>
      <c r="AK11024" s="340">
        <f t="shared" si="1730"/>
        <v>0</v>
      </c>
      <c r="AL11024" s="340">
        <f t="shared" si="1730"/>
        <v>0</v>
      </c>
      <c r="AM11024" s="340">
        <f t="shared" si="1730"/>
        <v>0</v>
      </c>
    </row>
    <row r="11025" spans="1:39" x14ac:dyDescent="0.35">
      <c r="A11025" s="337">
        <v>32938</v>
      </c>
      <c r="B11025" s="338">
        <f t="shared" si="1724"/>
        <v>1990</v>
      </c>
      <c r="C11025" s="338">
        <f t="shared" si="1725"/>
        <v>3</v>
      </c>
      <c r="D11025" s="338">
        <f t="shared" si="1726"/>
        <v>6</v>
      </c>
      <c r="E11025" s="334">
        <v>0</v>
      </c>
      <c r="F11025" s="334">
        <v>0</v>
      </c>
      <c r="G11025" s="334">
        <v>0</v>
      </c>
      <c r="H11025" s="334">
        <v>0</v>
      </c>
      <c r="I11025" s="334">
        <v>0</v>
      </c>
      <c r="J11025" s="334">
        <v>0</v>
      </c>
      <c r="K11025" s="334">
        <v>0</v>
      </c>
      <c r="L11025" s="334">
        <v>0</v>
      </c>
      <c r="M11025" s="334">
        <v>0</v>
      </c>
      <c r="N11025" s="334">
        <v>0</v>
      </c>
      <c r="O11025" s="334">
        <v>0</v>
      </c>
      <c r="P11025" s="334">
        <v>0</v>
      </c>
      <c r="Q11025" s="334">
        <v>0</v>
      </c>
      <c r="R11025" s="334">
        <v>0</v>
      </c>
      <c r="S11025" s="334">
        <v>0</v>
      </c>
      <c r="T11025" s="334">
        <v>0</v>
      </c>
      <c r="U11025" s="334">
        <v>0</v>
      </c>
      <c r="V11025" s="334">
        <v>0</v>
      </c>
      <c r="W11025" s="334">
        <v>0</v>
      </c>
      <c r="X11025" s="334">
        <v>0</v>
      </c>
      <c r="Y11025" s="334">
        <v>0</v>
      </c>
      <c r="Z11025" s="334">
        <v>0</v>
      </c>
      <c r="AA11025" s="334">
        <v>0</v>
      </c>
      <c r="AB11025" s="334">
        <v>0</v>
      </c>
      <c r="AD11025" s="334">
        <v>0</v>
      </c>
      <c r="AE11025" s="334">
        <f t="shared" si="1727"/>
        <v>0</v>
      </c>
      <c r="AF11025" s="334">
        <f t="shared" si="1728"/>
        <v>0</v>
      </c>
      <c r="AG11025" s="340">
        <f t="shared" si="1729"/>
        <v>0</v>
      </c>
      <c r="AI11025" s="340">
        <f t="shared" si="1730"/>
        <v>0</v>
      </c>
      <c r="AJ11025" s="340">
        <f t="shared" si="1730"/>
        <v>0</v>
      </c>
      <c r="AK11025" s="340">
        <f t="shared" si="1730"/>
        <v>0</v>
      </c>
      <c r="AL11025" s="340">
        <f t="shared" si="1730"/>
        <v>0</v>
      </c>
      <c r="AM11025" s="340">
        <f t="shared" si="1730"/>
        <v>0</v>
      </c>
    </row>
    <row r="11026" spans="1:39" x14ac:dyDescent="0.35">
      <c r="A11026" s="337">
        <v>32939</v>
      </c>
      <c r="B11026" s="338">
        <f t="shared" si="1724"/>
        <v>1990</v>
      </c>
      <c r="C11026" s="338">
        <f t="shared" si="1725"/>
        <v>3</v>
      </c>
      <c r="D11026" s="338">
        <f t="shared" si="1726"/>
        <v>7</v>
      </c>
      <c r="E11026" s="334">
        <v>0</v>
      </c>
      <c r="F11026" s="334">
        <v>0</v>
      </c>
      <c r="G11026" s="334">
        <v>0</v>
      </c>
      <c r="H11026" s="334">
        <v>0</v>
      </c>
      <c r="I11026" s="334">
        <v>0</v>
      </c>
      <c r="J11026" s="334">
        <v>0</v>
      </c>
      <c r="K11026" s="334">
        <v>0</v>
      </c>
      <c r="L11026" s="334">
        <v>0</v>
      </c>
      <c r="M11026" s="334">
        <v>0</v>
      </c>
      <c r="N11026" s="334">
        <v>0</v>
      </c>
      <c r="O11026" s="334">
        <v>0</v>
      </c>
      <c r="P11026" s="334">
        <v>0</v>
      </c>
      <c r="Q11026" s="334">
        <v>0</v>
      </c>
      <c r="R11026" s="334">
        <v>0</v>
      </c>
      <c r="S11026" s="334">
        <v>0</v>
      </c>
      <c r="T11026" s="334">
        <v>0</v>
      </c>
      <c r="U11026" s="334">
        <v>0</v>
      </c>
      <c r="V11026" s="334">
        <v>0</v>
      </c>
      <c r="W11026" s="334">
        <v>0</v>
      </c>
      <c r="X11026" s="334">
        <v>0</v>
      </c>
      <c r="Y11026" s="334">
        <v>0</v>
      </c>
      <c r="Z11026" s="334">
        <v>0</v>
      </c>
      <c r="AA11026" s="334">
        <v>0</v>
      </c>
      <c r="AB11026" s="334">
        <v>0</v>
      </c>
      <c r="AD11026" s="334">
        <v>0</v>
      </c>
      <c r="AE11026" s="334">
        <f t="shared" si="1727"/>
        <v>0</v>
      </c>
      <c r="AF11026" s="334">
        <f t="shared" si="1728"/>
        <v>0</v>
      </c>
      <c r="AG11026" s="340">
        <f t="shared" si="1729"/>
        <v>0</v>
      </c>
      <c r="AI11026" s="340">
        <f t="shared" si="1730"/>
        <v>0</v>
      </c>
      <c r="AJ11026" s="340">
        <f t="shared" si="1730"/>
        <v>0</v>
      </c>
      <c r="AK11026" s="340">
        <f t="shared" si="1730"/>
        <v>0</v>
      </c>
      <c r="AL11026" s="340">
        <f t="shared" si="1730"/>
        <v>0</v>
      </c>
      <c r="AM11026" s="340">
        <f t="shared" si="1730"/>
        <v>0</v>
      </c>
    </row>
    <row r="11027" spans="1:39" x14ac:dyDescent="0.35">
      <c r="A11027" s="337">
        <v>32940</v>
      </c>
      <c r="B11027" s="338">
        <f t="shared" si="1724"/>
        <v>1990</v>
      </c>
      <c r="C11027" s="338">
        <f t="shared" si="1725"/>
        <v>3</v>
      </c>
      <c r="D11027" s="338">
        <f t="shared" si="1726"/>
        <v>8</v>
      </c>
      <c r="E11027" s="334">
        <v>0</v>
      </c>
      <c r="F11027" s="334">
        <v>0</v>
      </c>
      <c r="G11027" s="334">
        <v>0</v>
      </c>
      <c r="H11027" s="334">
        <v>0</v>
      </c>
      <c r="I11027" s="334">
        <v>0</v>
      </c>
      <c r="J11027" s="334">
        <v>0</v>
      </c>
      <c r="K11027" s="334">
        <v>0</v>
      </c>
      <c r="L11027" s="334">
        <v>0</v>
      </c>
      <c r="M11027" s="334">
        <v>0</v>
      </c>
      <c r="N11027" s="334">
        <v>0</v>
      </c>
      <c r="O11027" s="334">
        <v>0</v>
      </c>
      <c r="P11027" s="334">
        <v>0</v>
      </c>
      <c r="Q11027" s="334">
        <v>0</v>
      </c>
      <c r="R11027" s="334">
        <v>0</v>
      </c>
      <c r="S11027" s="334">
        <v>0</v>
      </c>
      <c r="T11027" s="334">
        <v>1.2</v>
      </c>
      <c r="U11027" s="334">
        <v>1.2</v>
      </c>
      <c r="V11027" s="334">
        <v>0</v>
      </c>
      <c r="W11027" s="334">
        <v>0</v>
      </c>
      <c r="X11027" s="334">
        <v>0</v>
      </c>
      <c r="Y11027" s="334">
        <v>0</v>
      </c>
      <c r="Z11027" s="334">
        <v>0</v>
      </c>
      <c r="AA11027" s="334">
        <v>0</v>
      </c>
      <c r="AB11027" s="334">
        <v>0</v>
      </c>
      <c r="AD11027" s="334">
        <v>2.4</v>
      </c>
      <c r="AE11027" s="334">
        <f t="shared" si="1727"/>
        <v>2.4</v>
      </c>
      <c r="AF11027" s="334">
        <f t="shared" si="1728"/>
        <v>2.4</v>
      </c>
      <c r="AG11027" s="340">
        <f t="shared" si="1729"/>
        <v>0</v>
      </c>
      <c r="AI11027" s="340">
        <f t="shared" si="1730"/>
        <v>0</v>
      </c>
      <c r="AJ11027" s="340">
        <f t="shared" si="1730"/>
        <v>0</v>
      </c>
      <c r="AK11027" s="340">
        <f t="shared" si="1730"/>
        <v>0</v>
      </c>
      <c r="AL11027" s="340">
        <f t="shared" si="1730"/>
        <v>0</v>
      </c>
      <c r="AM11027" s="340">
        <f t="shared" si="1730"/>
        <v>0</v>
      </c>
    </row>
    <row r="11028" spans="1:39" x14ac:dyDescent="0.35">
      <c r="A11028" s="337">
        <v>32941</v>
      </c>
      <c r="B11028" s="338">
        <f t="shared" si="1724"/>
        <v>1990</v>
      </c>
      <c r="C11028" s="338">
        <f t="shared" si="1725"/>
        <v>3</v>
      </c>
      <c r="D11028" s="338">
        <f t="shared" si="1726"/>
        <v>9</v>
      </c>
      <c r="E11028" s="334">
        <v>0</v>
      </c>
      <c r="F11028" s="334">
        <v>0</v>
      </c>
      <c r="G11028" s="334">
        <v>0</v>
      </c>
      <c r="H11028" s="334">
        <v>0</v>
      </c>
      <c r="I11028" s="334">
        <v>0</v>
      </c>
      <c r="J11028" s="334">
        <v>0</v>
      </c>
      <c r="K11028" s="334">
        <v>0</v>
      </c>
      <c r="L11028" s="334">
        <v>0</v>
      </c>
      <c r="M11028" s="334">
        <v>0</v>
      </c>
      <c r="N11028" s="334">
        <v>0</v>
      </c>
      <c r="O11028" s="334">
        <v>0</v>
      </c>
      <c r="P11028" s="334">
        <v>0</v>
      </c>
      <c r="Q11028" s="334">
        <v>0</v>
      </c>
      <c r="R11028" s="334">
        <v>0</v>
      </c>
      <c r="S11028" s="334">
        <v>0</v>
      </c>
      <c r="T11028" s="334">
        <v>0</v>
      </c>
      <c r="U11028" s="334">
        <v>0</v>
      </c>
      <c r="V11028" s="334">
        <v>0</v>
      </c>
      <c r="W11028" s="334">
        <v>0</v>
      </c>
      <c r="X11028" s="334">
        <v>0</v>
      </c>
      <c r="Y11028" s="334">
        <v>0</v>
      </c>
      <c r="Z11028" s="334">
        <v>0</v>
      </c>
      <c r="AA11028" s="334">
        <v>0</v>
      </c>
      <c r="AB11028" s="334">
        <v>0</v>
      </c>
      <c r="AD11028" s="334">
        <v>0</v>
      </c>
      <c r="AE11028" s="334">
        <f t="shared" si="1727"/>
        <v>0</v>
      </c>
      <c r="AF11028" s="334">
        <f t="shared" si="1728"/>
        <v>0</v>
      </c>
      <c r="AG11028" s="340">
        <f t="shared" si="1729"/>
        <v>0</v>
      </c>
      <c r="AI11028" s="340">
        <f t="shared" ref="AI11028:AM11043" si="1731">IF($C11028=AI$1,$AF11028,0)</f>
        <v>0</v>
      </c>
      <c r="AJ11028" s="340">
        <f t="shared" si="1731"/>
        <v>0</v>
      </c>
      <c r="AK11028" s="340">
        <f t="shared" si="1731"/>
        <v>0</v>
      </c>
      <c r="AL11028" s="340">
        <f t="shared" si="1731"/>
        <v>0</v>
      </c>
      <c r="AM11028" s="340">
        <f t="shared" si="1731"/>
        <v>0</v>
      </c>
    </row>
    <row r="11029" spans="1:39" x14ac:dyDescent="0.35">
      <c r="A11029" s="337">
        <v>32942</v>
      </c>
      <c r="B11029" s="338">
        <f t="shared" si="1724"/>
        <v>1990</v>
      </c>
      <c r="C11029" s="338">
        <f t="shared" si="1725"/>
        <v>3</v>
      </c>
      <c r="D11029" s="338">
        <f t="shared" si="1726"/>
        <v>10</v>
      </c>
      <c r="E11029" s="334">
        <v>0</v>
      </c>
      <c r="F11029" s="334">
        <v>0</v>
      </c>
      <c r="G11029" s="334">
        <v>0</v>
      </c>
      <c r="H11029" s="334">
        <v>0</v>
      </c>
      <c r="I11029" s="334">
        <v>0</v>
      </c>
      <c r="J11029" s="334">
        <v>0</v>
      </c>
      <c r="K11029" s="334">
        <v>0</v>
      </c>
      <c r="L11029" s="334">
        <v>0</v>
      </c>
      <c r="M11029" s="334">
        <v>0</v>
      </c>
      <c r="N11029" s="334">
        <v>0</v>
      </c>
      <c r="O11029" s="334">
        <v>0</v>
      </c>
      <c r="P11029" s="334">
        <v>0</v>
      </c>
      <c r="Q11029" s="334">
        <v>0</v>
      </c>
      <c r="R11029" s="334">
        <v>0</v>
      </c>
      <c r="S11029" s="334">
        <v>0</v>
      </c>
      <c r="T11029" s="334">
        <v>0</v>
      </c>
      <c r="U11029" s="334">
        <v>0</v>
      </c>
      <c r="V11029" s="334">
        <v>0</v>
      </c>
      <c r="W11029" s="334">
        <v>0</v>
      </c>
      <c r="X11029" s="334">
        <v>0</v>
      </c>
      <c r="Y11029" s="334">
        <v>0</v>
      </c>
      <c r="Z11029" s="334">
        <v>0</v>
      </c>
      <c r="AA11029" s="334">
        <v>0</v>
      </c>
      <c r="AB11029" s="334">
        <v>0</v>
      </c>
      <c r="AD11029" s="334">
        <v>0</v>
      </c>
      <c r="AE11029" s="334">
        <f t="shared" si="1727"/>
        <v>0</v>
      </c>
      <c r="AF11029" s="334">
        <f t="shared" si="1728"/>
        <v>0</v>
      </c>
      <c r="AG11029" s="340">
        <f t="shared" si="1729"/>
        <v>0</v>
      </c>
      <c r="AI11029" s="340">
        <f t="shared" si="1731"/>
        <v>0</v>
      </c>
      <c r="AJ11029" s="340">
        <f t="shared" si="1731"/>
        <v>0</v>
      </c>
      <c r="AK11029" s="340">
        <f t="shared" si="1731"/>
        <v>0</v>
      </c>
      <c r="AL11029" s="340">
        <f t="shared" si="1731"/>
        <v>0</v>
      </c>
      <c r="AM11029" s="340">
        <f t="shared" si="1731"/>
        <v>0</v>
      </c>
    </row>
    <row r="11030" spans="1:39" x14ac:dyDescent="0.35">
      <c r="A11030" s="337">
        <v>32943</v>
      </c>
      <c r="B11030" s="338">
        <f t="shared" si="1724"/>
        <v>1990</v>
      </c>
      <c r="C11030" s="338">
        <f t="shared" si="1725"/>
        <v>3</v>
      </c>
      <c r="D11030" s="338">
        <f t="shared" si="1726"/>
        <v>11</v>
      </c>
      <c r="E11030" s="334">
        <v>0</v>
      </c>
      <c r="F11030" s="334">
        <v>0</v>
      </c>
      <c r="G11030" s="334">
        <v>0</v>
      </c>
      <c r="H11030" s="334">
        <v>0</v>
      </c>
      <c r="I11030" s="334">
        <v>0</v>
      </c>
      <c r="J11030" s="334">
        <v>0</v>
      </c>
      <c r="K11030" s="334">
        <v>0</v>
      </c>
      <c r="L11030" s="334">
        <v>0.1</v>
      </c>
      <c r="M11030" s="334">
        <v>0.1</v>
      </c>
      <c r="N11030" s="334">
        <v>0.1</v>
      </c>
      <c r="O11030" s="334">
        <v>0.1</v>
      </c>
      <c r="P11030" s="334">
        <v>0.2</v>
      </c>
      <c r="Q11030" s="334">
        <v>0.1</v>
      </c>
      <c r="R11030" s="334">
        <v>0.1</v>
      </c>
      <c r="S11030" s="334">
        <v>0.1</v>
      </c>
      <c r="T11030" s="334">
        <v>0.1</v>
      </c>
      <c r="U11030" s="334">
        <v>0.1</v>
      </c>
      <c r="V11030" s="334">
        <v>0.1</v>
      </c>
      <c r="W11030" s="334">
        <v>0.1</v>
      </c>
      <c r="X11030" s="334">
        <v>0.2</v>
      </c>
      <c r="Y11030" s="334">
        <v>0.1</v>
      </c>
      <c r="Z11030" s="334">
        <v>0.1</v>
      </c>
      <c r="AA11030" s="334">
        <v>0.1</v>
      </c>
      <c r="AB11030" s="334">
        <v>0.1</v>
      </c>
      <c r="AD11030" s="334">
        <v>1.9</v>
      </c>
      <c r="AE11030" s="334">
        <f t="shared" si="1727"/>
        <v>1.9</v>
      </c>
      <c r="AF11030" s="334">
        <f t="shared" si="1728"/>
        <v>1.9000000000000006</v>
      </c>
      <c r="AG11030" s="340">
        <f t="shared" si="1729"/>
        <v>6.6613381477509392E-16</v>
      </c>
      <c r="AI11030" s="340">
        <f t="shared" si="1731"/>
        <v>0</v>
      </c>
      <c r="AJ11030" s="340">
        <f t="shared" si="1731"/>
        <v>0</v>
      </c>
      <c r="AK11030" s="340">
        <f t="shared" si="1731"/>
        <v>0</v>
      </c>
      <c r="AL11030" s="340">
        <f t="shared" si="1731"/>
        <v>0</v>
      </c>
      <c r="AM11030" s="340">
        <f t="shared" si="1731"/>
        <v>0</v>
      </c>
    </row>
    <row r="11031" spans="1:39" x14ac:dyDescent="0.35">
      <c r="A11031" s="337">
        <v>32944</v>
      </c>
      <c r="B11031" s="338">
        <f t="shared" si="1724"/>
        <v>1990</v>
      </c>
      <c r="C11031" s="338">
        <f t="shared" si="1725"/>
        <v>3</v>
      </c>
      <c r="D11031" s="338">
        <f t="shared" si="1726"/>
        <v>12</v>
      </c>
      <c r="E11031" s="334">
        <v>0.1</v>
      </c>
      <c r="F11031" s="334">
        <v>0</v>
      </c>
      <c r="G11031" s="334">
        <v>0.1</v>
      </c>
      <c r="H11031" s="334">
        <v>0</v>
      </c>
      <c r="I11031" s="334">
        <v>0.1</v>
      </c>
      <c r="J11031" s="334">
        <v>0</v>
      </c>
      <c r="K11031" s="334">
        <v>0.1</v>
      </c>
      <c r="L11031" s="334">
        <v>0</v>
      </c>
      <c r="M11031" s="334">
        <v>0.1</v>
      </c>
      <c r="N11031" s="334">
        <v>0</v>
      </c>
      <c r="O11031" s="334">
        <v>0.1</v>
      </c>
      <c r="P11031" s="334">
        <v>0</v>
      </c>
      <c r="Q11031" s="334">
        <v>0</v>
      </c>
      <c r="R11031" s="334">
        <v>0</v>
      </c>
      <c r="S11031" s="334">
        <v>0</v>
      </c>
      <c r="T11031" s="334">
        <v>0</v>
      </c>
      <c r="U11031" s="334">
        <v>0</v>
      </c>
      <c r="V11031" s="334">
        <v>0</v>
      </c>
      <c r="W11031" s="334">
        <v>0</v>
      </c>
      <c r="X11031" s="334">
        <v>0</v>
      </c>
      <c r="Y11031" s="334">
        <v>0</v>
      </c>
      <c r="Z11031" s="334">
        <v>0</v>
      </c>
      <c r="AA11031" s="334">
        <v>0</v>
      </c>
      <c r="AB11031" s="334">
        <v>0</v>
      </c>
      <c r="AD11031" s="334">
        <v>0.6</v>
      </c>
      <c r="AE11031" s="334">
        <f t="shared" si="1727"/>
        <v>0.6</v>
      </c>
      <c r="AF11031" s="334">
        <f t="shared" si="1728"/>
        <v>0.6</v>
      </c>
      <c r="AG11031" s="340">
        <f t="shared" si="1729"/>
        <v>0</v>
      </c>
      <c r="AI11031" s="340">
        <f t="shared" si="1731"/>
        <v>0</v>
      </c>
      <c r="AJ11031" s="340">
        <f t="shared" si="1731"/>
        <v>0</v>
      </c>
      <c r="AK11031" s="340">
        <f t="shared" si="1731"/>
        <v>0</v>
      </c>
      <c r="AL11031" s="340">
        <f t="shared" si="1731"/>
        <v>0</v>
      </c>
      <c r="AM11031" s="340">
        <f t="shared" si="1731"/>
        <v>0</v>
      </c>
    </row>
    <row r="11032" spans="1:39" x14ac:dyDescent="0.35">
      <c r="A11032" s="337">
        <v>32945</v>
      </c>
      <c r="B11032" s="338">
        <f t="shared" si="1724"/>
        <v>1990</v>
      </c>
      <c r="C11032" s="338">
        <f t="shared" si="1725"/>
        <v>3</v>
      </c>
      <c r="D11032" s="338">
        <f t="shared" si="1726"/>
        <v>13</v>
      </c>
      <c r="E11032" s="334">
        <v>0</v>
      </c>
      <c r="F11032" s="334">
        <v>0</v>
      </c>
      <c r="G11032" s="334">
        <v>0</v>
      </c>
      <c r="H11032" s="334">
        <v>0</v>
      </c>
      <c r="I11032" s="334">
        <v>0</v>
      </c>
      <c r="J11032" s="334">
        <v>0</v>
      </c>
      <c r="K11032" s="334">
        <v>0</v>
      </c>
      <c r="L11032" s="334">
        <v>0</v>
      </c>
      <c r="M11032" s="334">
        <v>0</v>
      </c>
      <c r="N11032" s="334">
        <v>0</v>
      </c>
      <c r="O11032" s="334">
        <v>0</v>
      </c>
      <c r="P11032" s="334">
        <v>0</v>
      </c>
      <c r="Q11032" s="334">
        <v>0</v>
      </c>
      <c r="R11032" s="334">
        <v>0</v>
      </c>
      <c r="S11032" s="334">
        <v>0</v>
      </c>
      <c r="T11032" s="334">
        <v>0</v>
      </c>
      <c r="U11032" s="334">
        <v>0</v>
      </c>
      <c r="V11032" s="334">
        <v>0</v>
      </c>
      <c r="W11032" s="334">
        <v>0</v>
      </c>
      <c r="X11032" s="334">
        <v>0</v>
      </c>
      <c r="Y11032" s="334">
        <v>0</v>
      </c>
      <c r="Z11032" s="334">
        <v>0</v>
      </c>
      <c r="AA11032" s="334">
        <v>0</v>
      </c>
      <c r="AB11032" s="334">
        <v>0</v>
      </c>
      <c r="AD11032" s="334">
        <v>0</v>
      </c>
      <c r="AE11032" s="334">
        <f t="shared" si="1727"/>
        <v>0</v>
      </c>
      <c r="AF11032" s="334">
        <f t="shared" si="1728"/>
        <v>0</v>
      </c>
      <c r="AG11032" s="340">
        <f t="shared" si="1729"/>
        <v>0</v>
      </c>
      <c r="AI11032" s="340">
        <f t="shared" si="1731"/>
        <v>0</v>
      </c>
      <c r="AJ11032" s="340">
        <f t="shared" si="1731"/>
        <v>0</v>
      </c>
      <c r="AK11032" s="340">
        <f t="shared" si="1731"/>
        <v>0</v>
      </c>
      <c r="AL11032" s="340">
        <f t="shared" si="1731"/>
        <v>0</v>
      </c>
      <c r="AM11032" s="340">
        <f t="shared" si="1731"/>
        <v>0</v>
      </c>
    </row>
    <row r="11033" spans="1:39" x14ac:dyDescent="0.35">
      <c r="A11033" s="337">
        <v>32946</v>
      </c>
      <c r="B11033" s="338">
        <f t="shared" si="1724"/>
        <v>1990</v>
      </c>
      <c r="C11033" s="338">
        <f t="shared" si="1725"/>
        <v>3</v>
      </c>
      <c r="D11033" s="338">
        <f t="shared" si="1726"/>
        <v>14</v>
      </c>
      <c r="E11033" s="334">
        <v>0</v>
      </c>
      <c r="F11033" s="334">
        <v>0</v>
      </c>
      <c r="G11033" s="334">
        <v>0</v>
      </c>
      <c r="H11033" s="334">
        <v>0</v>
      </c>
      <c r="I11033" s="334">
        <v>0</v>
      </c>
      <c r="J11033" s="334">
        <v>0</v>
      </c>
      <c r="K11033" s="334">
        <v>0</v>
      </c>
      <c r="L11033" s="334">
        <v>0</v>
      </c>
      <c r="M11033" s="334">
        <v>0</v>
      </c>
      <c r="N11033" s="334">
        <v>0</v>
      </c>
      <c r="O11033" s="334">
        <v>0</v>
      </c>
      <c r="P11033" s="334">
        <v>0</v>
      </c>
      <c r="Q11033" s="334">
        <v>0</v>
      </c>
      <c r="R11033" s="334">
        <v>0</v>
      </c>
      <c r="S11033" s="334">
        <v>0</v>
      </c>
      <c r="T11033" s="334">
        <v>0</v>
      </c>
      <c r="U11033" s="334">
        <v>0</v>
      </c>
      <c r="V11033" s="334">
        <v>0</v>
      </c>
      <c r="W11033" s="334">
        <v>0</v>
      </c>
      <c r="X11033" s="334">
        <v>0</v>
      </c>
      <c r="Y11033" s="334">
        <v>0</v>
      </c>
      <c r="Z11033" s="334">
        <v>0</v>
      </c>
      <c r="AA11033" s="334">
        <v>0</v>
      </c>
      <c r="AB11033" s="334">
        <v>0</v>
      </c>
      <c r="AD11033" s="334">
        <v>0</v>
      </c>
      <c r="AE11033" s="334">
        <f t="shared" si="1727"/>
        <v>0</v>
      </c>
      <c r="AF11033" s="334">
        <f t="shared" si="1728"/>
        <v>0</v>
      </c>
      <c r="AG11033" s="340">
        <f t="shared" si="1729"/>
        <v>0</v>
      </c>
      <c r="AI11033" s="340">
        <f t="shared" si="1731"/>
        <v>0</v>
      </c>
      <c r="AJ11033" s="340">
        <f t="shared" si="1731"/>
        <v>0</v>
      </c>
      <c r="AK11033" s="340">
        <f t="shared" si="1731"/>
        <v>0</v>
      </c>
      <c r="AL11033" s="340">
        <f t="shared" si="1731"/>
        <v>0</v>
      </c>
      <c r="AM11033" s="340">
        <f t="shared" si="1731"/>
        <v>0</v>
      </c>
    </row>
    <row r="11034" spans="1:39" x14ac:dyDescent="0.35">
      <c r="A11034" s="337">
        <v>32947</v>
      </c>
      <c r="B11034" s="338">
        <f t="shared" si="1724"/>
        <v>1990</v>
      </c>
      <c r="C11034" s="338">
        <f t="shared" si="1725"/>
        <v>3</v>
      </c>
      <c r="D11034" s="338">
        <f t="shared" si="1726"/>
        <v>15</v>
      </c>
      <c r="E11034" s="334">
        <v>0</v>
      </c>
      <c r="F11034" s="334">
        <v>0</v>
      </c>
      <c r="G11034" s="334">
        <v>0</v>
      </c>
      <c r="H11034" s="334">
        <v>0</v>
      </c>
      <c r="I11034" s="334">
        <v>0</v>
      </c>
      <c r="J11034" s="334">
        <v>0</v>
      </c>
      <c r="K11034" s="334">
        <v>0</v>
      </c>
      <c r="L11034" s="334">
        <v>0</v>
      </c>
      <c r="M11034" s="334">
        <v>0</v>
      </c>
      <c r="N11034" s="334">
        <v>0</v>
      </c>
      <c r="O11034" s="334">
        <v>0</v>
      </c>
      <c r="P11034" s="334">
        <v>0</v>
      </c>
      <c r="Q11034" s="334">
        <v>0</v>
      </c>
      <c r="R11034" s="334">
        <v>0</v>
      </c>
      <c r="S11034" s="334">
        <v>0</v>
      </c>
      <c r="T11034" s="334">
        <v>0</v>
      </c>
      <c r="U11034" s="334">
        <v>0</v>
      </c>
      <c r="V11034" s="334">
        <v>0</v>
      </c>
      <c r="W11034" s="334">
        <v>0</v>
      </c>
      <c r="X11034" s="334">
        <v>0</v>
      </c>
      <c r="Y11034" s="334">
        <v>0</v>
      </c>
      <c r="Z11034" s="334">
        <v>0</v>
      </c>
      <c r="AA11034" s="334">
        <v>0</v>
      </c>
      <c r="AB11034" s="334">
        <v>0</v>
      </c>
      <c r="AD11034" s="334">
        <v>0</v>
      </c>
      <c r="AE11034" s="334">
        <f t="shared" si="1727"/>
        <v>0</v>
      </c>
      <c r="AF11034" s="334">
        <f t="shared" si="1728"/>
        <v>0</v>
      </c>
      <c r="AG11034" s="340">
        <f t="shared" si="1729"/>
        <v>0</v>
      </c>
      <c r="AI11034" s="340">
        <f t="shared" si="1731"/>
        <v>0</v>
      </c>
      <c r="AJ11034" s="340">
        <f t="shared" si="1731"/>
        <v>0</v>
      </c>
      <c r="AK11034" s="340">
        <f t="shared" si="1731"/>
        <v>0</v>
      </c>
      <c r="AL11034" s="340">
        <f t="shared" si="1731"/>
        <v>0</v>
      </c>
      <c r="AM11034" s="340">
        <f t="shared" si="1731"/>
        <v>0</v>
      </c>
    </row>
    <row r="11035" spans="1:39" x14ac:dyDescent="0.35">
      <c r="A11035" s="337">
        <v>32948</v>
      </c>
      <c r="B11035" s="338">
        <f t="shared" si="1724"/>
        <v>1990</v>
      </c>
      <c r="C11035" s="338">
        <f t="shared" si="1725"/>
        <v>3</v>
      </c>
      <c r="D11035" s="338">
        <f t="shared" si="1726"/>
        <v>16</v>
      </c>
      <c r="E11035" s="334">
        <v>0</v>
      </c>
      <c r="F11035" s="334">
        <v>0</v>
      </c>
      <c r="G11035" s="334">
        <v>0</v>
      </c>
      <c r="H11035" s="334">
        <v>0</v>
      </c>
      <c r="I11035" s="334">
        <v>0</v>
      </c>
      <c r="J11035" s="334">
        <v>0</v>
      </c>
      <c r="K11035" s="334">
        <v>0</v>
      </c>
      <c r="L11035" s="334">
        <v>0</v>
      </c>
      <c r="M11035" s="334">
        <v>0</v>
      </c>
      <c r="N11035" s="334">
        <v>0</v>
      </c>
      <c r="O11035" s="334">
        <v>0</v>
      </c>
      <c r="P11035" s="334">
        <v>0</v>
      </c>
      <c r="Q11035" s="334">
        <v>0</v>
      </c>
      <c r="R11035" s="334">
        <v>0</v>
      </c>
      <c r="S11035" s="334">
        <v>0</v>
      </c>
      <c r="T11035" s="334">
        <v>0</v>
      </c>
      <c r="U11035" s="334">
        <v>0</v>
      </c>
      <c r="V11035" s="334">
        <v>0</v>
      </c>
      <c r="W11035" s="334">
        <v>0</v>
      </c>
      <c r="X11035" s="334">
        <v>0.3</v>
      </c>
      <c r="Y11035" s="334">
        <v>0.3</v>
      </c>
      <c r="Z11035" s="334">
        <v>0.3</v>
      </c>
      <c r="AA11035" s="334">
        <v>0.3</v>
      </c>
      <c r="AB11035" s="334">
        <v>0.3</v>
      </c>
      <c r="AD11035" s="334">
        <v>1.5</v>
      </c>
      <c r="AE11035" s="334">
        <f t="shared" si="1727"/>
        <v>1.5</v>
      </c>
      <c r="AF11035" s="334">
        <f t="shared" si="1728"/>
        <v>1.5</v>
      </c>
      <c r="AG11035" s="340">
        <f t="shared" si="1729"/>
        <v>0</v>
      </c>
      <c r="AI11035" s="340">
        <f t="shared" si="1731"/>
        <v>0</v>
      </c>
      <c r="AJ11035" s="340">
        <f t="shared" si="1731"/>
        <v>0</v>
      </c>
      <c r="AK11035" s="340">
        <f t="shared" si="1731"/>
        <v>0</v>
      </c>
      <c r="AL11035" s="340">
        <f t="shared" si="1731"/>
        <v>0</v>
      </c>
      <c r="AM11035" s="340">
        <f t="shared" si="1731"/>
        <v>0</v>
      </c>
    </row>
    <row r="11036" spans="1:39" x14ac:dyDescent="0.35">
      <c r="A11036" s="337">
        <v>32949</v>
      </c>
      <c r="B11036" s="338">
        <f t="shared" si="1724"/>
        <v>1990</v>
      </c>
      <c r="C11036" s="338">
        <f t="shared" si="1725"/>
        <v>3</v>
      </c>
      <c r="D11036" s="338">
        <f t="shared" si="1726"/>
        <v>17</v>
      </c>
      <c r="E11036" s="334">
        <v>0.3</v>
      </c>
      <c r="F11036" s="334">
        <v>0.2</v>
      </c>
      <c r="G11036" s="334">
        <v>0.3</v>
      </c>
      <c r="H11036" s="334">
        <v>0.2</v>
      </c>
      <c r="I11036" s="334">
        <v>0</v>
      </c>
      <c r="J11036" s="334">
        <v>0</v>
      </c>
      <c r="K11036" s="334">
        <v>0</v>
      </c>
      <c r="L11036" s="334">
        <v>0</v>
      </c>
      <c r="M11036" s="334">
        <v>0</v>
      </c>
      <c r="N11036" s="334">
        <v>0</v>
      </c>
      <c r="O11036" s="334">
        <v>0</v>
      </c>
      <c r="P11036" s="334">
        <v>0</v>
      </c>
      <c r="Q11036" s="334">
        <v>0</v>
      </c>
      <c r="R11036" s="334">
        <v>0</v>
      </c>
      <c r="S11036" s="334">
        <v>0</v>
      </c>
      <c r="T11036" s="334">
        <v>0</v>
      </c>
      <c r="U11036" s="334">
        <v>0</v>
      </c>
      <c r="V11036" s="334">
        <v>0</v>
      </c>
      <c r="W11036" s="334">
        <v>0</v>
      </c>
      <c r="X11036" s="334">
        <v>0</v>
      </c>
      <c r="Y11036" s="334">
        <v>0</v>
      </c>
      <c r="Z11036" s="334">
        <v>0</v>
      </c>
      <c r="AA11036" s="334">
        <v>0</v>
      </c>
      <c r="AB11036" s="334">
        <v>0</v>
      </c>
      <c r="AD11036" s="334">
        <v>1</v>
      </c>
      <c r="AE11036" s="334">
        <f t="shared" si="1727"/>
        <v>1</v>
      </c>
      <c r="AF11036" s="334">
        <f t="shared" si="1728"/>
        <v>1</v>
      </c>
      <c r="AG11036" s="340">
        <f t="shared" si="1729"/>
        <v>0</v>
      </c>
      <c r="AI11036" s="340">
        <f t="shared" si="1731"/>
        <v>0</v>
      </c>
      <c r="AJ11036" s="340">
        <f t="shared" si="1731"/>
        <v>0</v>
      </c>
      <c r="AK11036" s="340">
        <f t="shared" si="1731"/>
        <v>0</v>
      </c>
      <c r="AL11036" s="340">
        <f t="shared" si="1731"/>
        <v>0</v>
      </c>
      <c r="AM11036" s="340">
        <f t="shared" si="1731"/>
        <v>0</v>
      </c>
    </row>
    <row r="11037" spans="1:39" x14ac:dyDescent="0.35">
      <c r="A11037" s="337">
        <v>32950</v>
      </c>
      <c r="B11037" s="338">
        <f t="shared" si="1724"/>
        <v>1990</v>
      </c>
      <c r="C11037" s="338">
        <f t="shared" si="1725"/>
        <v>3</v>
      </c>
      <c r="D11037" s="338">
        <f t="shared" si="1726"/>
        <v>18</v>
      </c>
      <c r="E11037" s="334">
        <v>0</v>
      </c>
      <c r="F11037" s="334">
        <v>0</v>
      </c>
      <c r="G11037" s="334">
        <v>0</v>
      </c>
      <c r="H11037" s="334">
        <v>0</v>
      </c>
      <c r="I11037" s="334">
        <v>0</v>
      </c>
      <c r="J11037" s="334">
        <v>0</v>
      </c>
      <c r="K11037" s="334">
        <v>0</v>
      </c>
      <c r="L11037" s="334">
        <v>0</v>
      </c>
      <c r="M11037" s="334">
        <v>0</v>
      </c>
      <c r="N11037" s="334">
        <v>0</v>
      </c>
      <c r="O11037" s="334">
        <v>0</v>
      </c>
      <c r="P11037" s="334">
        <v>0</v>
      </c>
      <c r="Q11037" s="334">
        <v>0</v>
      </c>
      <c r="R11037" s="334">
        <v>0</v>
      </c>
      <c r="S11037" s="334">
        <v>0</v>
      </c>
      <c r="T11037" s="334">
        <v>0</v>
      </c>
      <c r="U11037" s="334">
        <v>0</v>
      </c>
      <c r="V11037" s="334">
        <v>0</v>
      </c>
      <c r="W11037" s="334">
        <v>0</v>
      </c>
      <c r="X11037" s="334">
        <v>0</v>
      </c>
      <c r="Y11037" s="334">
        <v>0</v>
      </c>
      <c r="Z11037" s="334">
        <v>0</v>
      </c>
      <c r="AA11037" s="334">
        <v>0</v>
      </c>
      <c r="AB11037" s="334">
        <v>0</v>
      </c>
      <c r="AD11037" s="334">
        <v>0</v>
      </c>
      <c r="AE11037" s="334">
        <f t="shared" si="1727"/>
        <v>0</v>
      </c>
      <c r="AF11037" s="334">
        <f t="shared" si="1728"/>
        <v>0</v>
      </c>
      <c r="AG11037" s="340">
        <f t="shared" si="1729"/>
        <v>0</v>
      </c>
      <c r="AI11037" s="340">
        <f t="shared" si="1731"/>
        <v>0</v>
      </c>
      <c r="AJ11037" s="340">
        <f t="shared" si="1731"/>
        <v>0</v>
      </c>
      <c r="AK11037" s="340">
        <f t="shared" si="1731"/>
        <v>0</v>
      </c>
      <c r="AL11037" s="340">
        <f t="shared" si="1731"/>
        <v>0</v>
      </c>
      <c r="AM11037" s="340">
        <f t="shared" si="1731"/>
        <v>0</v>
      </c>
    </row>
    <row r="11038" spans="1:39" x14ac:dyDescent="0.35">
      <c r="A11038" s="337">
        <v>32951</v>
      </c>
      <c r="B11038" s="338">
        <f t="shared" si="1724"/>
        <v>1990</v>
      </c>
      <c r="C11038" s="338">
        <f t="shared" si="1725"/>
        <v>3</v>
      </c>
      <c r="D11038" s="338">
        <f t="shared" si="1726"/>
        <v>19</v>
      </c>
      <c r="E11038" s="334">
        <v>0</v>
      </c>
      <c r="F11038" s="334">
        <v>0</v>
      </c>
      <c r="G11038" s="334">
        <v>0</v>
      </c>
      <c r="H11038" s="334">
        <v>0</v>
      </c>
      <c r="I11038" s="334">
        <v>0</v>
      </c>
      <c r="J11038" s="334">
        <v>0</v>
      </c>
      <c r="K11038" s="334">
        <v>0</v>
      </c>
      <c r="L11038" s="334">
        <v>0</v>
      </c>
      <c r="M11038" s="334">
        <v>0</v>
      </c>
      <c r="N11038" s="334">
        <v>0</v>
      </c>
      <c r="O11038" s="334">
        <v>0</v>
      </c>
      <c r="P11038" s="334">
        <v>0</v>
      </c>
      <c r="Q11038" s="334">
        <v>0</v>
      </c>
      <c r="R11038" s="334">
        <v>0</v>
      </c>
      <c r="S11038" s="334">
        <v>0</v>
      </c>
      <c r="T11038" s="334">
        <v>0</v>
      </c>
      <c r="U11038" s="334">
        <v>0</v>
      </c>
      <c r="V11038" s="334">
        <v>0</v>
      </c>
      <c r="W11038" s="334">
        <v>0</v>
      </c>
      <c r="X11038" s="334">
        <v>0</v>
      </c>
      <c r="Y11038" s="334">
        <v>0</v>
      </c>
      <c r="Z11038" s="334">
        <v>0</v>
      </c>
      <c r="AA11038" s="334">
        <v>0</v>
      </c>
      <c r="AB11038" s="334">
        <v>0</v>
      </c>
      <c r="AD11038" s="334">
        <v>0</v>
      </c>
      <c r="AE11038" s="334">
        <f t="shared" si="1727"/>
        <v>0</v>
      </c>
      <c r="AF11038" s="334">
        <f t="shared" si="1728"/>
        <v>0</v>
      </c>
      <c r="AG11038" s="340">
        <f t="shared" si="1729"/>
        <v>0</v>
      </c>
      <c r="AI11038" s="340">
        <f t="shared" si="1731"/>
        <v>0</v>
      </c>
      <c r="AJ11038" s="340">
        <f t="shared" si="1731"/>
        <v>0</v>
      </c>
      <c r="AK11038" s="340">
        <f t="shared" si="1731"/>
        <v>0</v>
      </c>
      <c r="AL11038" s="340">
        <f t="shared" si="1731"/>
        <v>0</v>
      </c>
      <c r="AM11038" s="340">
        <f t="shared" si="1731"/>
        <v>0</v>
      </c>
    </row>
    <row r="11039" spans="1:39" x14ac:dyDescent="0.35">
      <c r="A11039" s="337">
        <v>32952</v>
      </c>
      <c r="B11039" s="338">
        <f t="shared" si="1724"/>
        <v>1990</v>
      </c>
      <c r="C11039" s="338">
        <f t="shared" si="1725"/>
        <v>3</v>
      </c>
      <c r="D11039" s="338">
        <f t="shared" si="1726"/>
        <v>20</v>
      </c>
      <c r="E11039" s="334">
        <v>0</v>
      </c>
      <c r="F11039" s="334">
        <v>0</v>
      </c>
      <c r="G11039" s="334">
        <v>0</v>
      </c>
      <c r="H11039" s="334">
        <v>0</v>
      </c>
      <c r="I11039" s="334">
        <v>0</v>
      </c>
      <c r="J11039" s="334">
        <v>0</v>
      </c>
      <c r="K11039" s="334">
        <v>0</v>
      </c>
      <c r="L11039" s="334">
        <v>0</v>
      </c>
      <c r="M11039" s="334">
        <v>0</v>
      </c>
      <c r="N11039" s="334">
        <v>0</v>
      </c>
      <c r="O11039" s="334">
        <v>0</v>
      </c>
      <c r="P11039" s="334">
        <v>0</v>
      </c>
      <c r="Q11039" s="334">
        <v>0</v>
      </c>
      <c r="R11039" s="334">
        <v>0</v>
      </c>
      <c r="S11039" s="334">
        <v>0</v>
      </c>
      <c r="T11039" s="334">
        <v>0</v>
      </c>
      <c r="U11039" s="334">
        <v>0</v>
      </c>
      <c r="V11039" s="334">
        <v>0</v>
      </c>
      <c r="W11039" s="334">
        <v>0</v>
      </c>
      <c r="X11039" s="334">
        <v>0</v>
      </c>
      <c r="Y11039" s="334">
        <v>0</v>
      </c>
      <c r="Z11039" s="334">
        <v>0</v>
      </c>
      <c r="AA11039" s="334">
        <v>0</v>
      </c>
      <c r="AB11039" s="334">
        <v>0</v>
      </c>
      <c r="AD11039" s="334">
        <v>0</v>
      </c>
      <c r="AE11039" s="334">
        <f t="shared" si="1727"/>
        <v>0</v>
      </c>
      <c r="AF11039" s="334">
        <f t="shared" si="1728"/>
        <v>0</v>
      </c>
      <c r="AG11039" s="340">
        <f t="shared" si="1729"/>
        <v>0</v>
      </c>
      <c r="AI11039" s="340">
        <f t="shared" si="1731"/>
        <v>0</v>
      </c>
      <c r="AJ11039" s="340">
        <f t="shared" si="1731"/>
        <v>0</v>
      </c>
      <c r="AK11039" s="340">
        <f t="shared" si="1731"/>
        <v>0</v>
      </c>
      <c r="AL11039" s="340">
        <f t="shared" si="1731"/>
        <v>0</v>
      </c>
      <c r="AM11039" s="340">
        <f t="shared" si="1731"/>
        <v>0</v>
      </c>
    </row>
    <row r="11040" spans="1:39" x14ac:dyDescent="0.35">
      <c r="A11040" s="337">
        <v>32953</v>
      </c>
      <c r="B11040" s="338">
        <f t="shared" si="1724"/>
        <v>1990</v>
      </c>
      <c r="C11040" s="338">
        <f t="shared" si="1725"/>
        <v>3</v>
      </c>
      <c r="D11040" s="338">
        <f t="shared" si="1726"/>
        <v>21</v>
      </c>
      <c r="E11040" s="334">
        <v>0</v>
      </c>
      <c r="F11040" s="334">
        <v>0</v>
      </c>
      <c r="G11040" s="334">
        <v>0</v>
      </c>
      <c r="H11040" s="334">
        <v>0</v>
      </c>
      <c r="I11040" s="334">
        <v>0</v>
      </c>
      <c r="J11040" s="334">
        <v>0</v>
      </c>
      <c r="K11040" s="334">
        <v>0</v>
      </c>
      <c r="L11040" s="334">
        <v>0</v>
      </c>
      <c r="M11040" s="334">
        <v>0</v>
      </c>
      <c r="N11040" s="334">
        <v>0.1</v>
      </c>
      <c r="O11040" s="334">
        <v>0</v>
      </c>
      <c r="P11040" s="334">
        <v>0.1</v>
      </c>
      <c r="Q11040" s="334">
        <v>0</v>
      </c>
      <c r="R11040" s="334">
        <v>0.1</v>
      </c>
      <c r="S11040" s="334">
        <v>0</v>
      </c>
      <c r="T11040" s="334">
        <v>0</v>
      </c>
      <c r="U11040" s="334">
        <v>0.1</v>
      </c>
      <c r="V11040" s="334">
        <v>0</v>
      </c>
      <c r="W11040" s="334">
        <v>0</v>
      </c>
      <c r="X11040" s="334">
        <v>0</v>
      </c>
      <c r="Y11040" s="334">
        <v>0.1</v>
      </c>
      <c r="Z11040" s="334">
        <v>0</v>
      </c>
      <c r="AA11040" s="334">
        <v>0.1</v>
      </c>
      <c r="AB11040" s="334">
        <v>0</v>
      </c>
      <c r="AD11040" s="334">
        <v>0.6</v>
      </c>
      <c r="AE11040" s="334">
        <f t="shared" si="1727"/>
        <v>0.6</v>
      </c>
      <c r="AF11040" s="334">
        <f t="shared" si="1728"/>
        <v>0.6</v>
      </c>
      <c r="AG11040" s="340">
        <f t="shared" si="1729"/>
        <v>0</v>
      </c>
      <c r="AI11040" s="340">
        <f t="shared" si="1731"/>
        <v>0</v>
      </c>
      <c r="AJ11040" s="340">
        <f t="shared" si="1731"/>
        <v>0</v>
      </c>
      <c r="AK11040" s="340">
        <f t="shared" si="1731"/>
        <v>0</v>
      </c>
      <c r="AL11040" s="340">
        <f t="shared" si="1731"/>
        <v>0</v>
      </c>
      <c r="AM11040" s="340">
        <f t="shared" si="1731"/>
        <v>0</v>
      </c>
    </row>
    <row r="11041" spans="1:39" x14ac:dyDescent="0.35">
      <c r="A11041" s="337">
        <v>32954</v>
      </c>
      <c r="B11041" s="338">
        <f t="shared" si="1724"/>
        <v>1990</v>
      </c>
      <c r="C11041" s="338">
        <f t="shared" si="1725"/>
        <v>3</v>
      </c>
      <c r="D11041" s="338">
        <f t="shared" si="1726"/>
        <v>22</v>
      </c>
      <c r="E11041" s="334">
        <v>0.1</v>
      </c>
      <c r="F11041" s="334">
        <v>0</v>
      </c>
      <c r="G11041" s="334">
        <v>0.1</v>
      </c>
      <c r="H11041" s="334">
        <v>0.1</v>
      </c>
      <c r="I11041" s="334">
        <v>0</v>
      </c>
      <c r="J11041" s="334">
        <v>0.1</v>
      </c>
      <c r="K11041" s="334">
        <v>0</v>
      </c>
      <c r="L11041" s="334">
        <v>0</v>
      </c>
      <c r="M11041" s="334">
        <v>0</v>
      </c>
      <c r="N11041" s="334">
        <v>0</v>
      </c>
      <c r="O11041" s="334">
        <v>0</v>
      </c>
      <c r="P11041" s="334">
        <v>0</v>
      </c>
      <c r="Q11041" s="334">
        <v>0</v>
      </c>
      <c r="R11041" s="334">
        <v>0</v>
      </c>
      <c r="S11041" s="334">
        <v>0</v>
      </c>
      <c r="T11041" s="334">
        <v>0</v>
      </c>
      <c r="U11041" s="334">
        <v>0</v>
      </c>
      <c r="V11041" s="334">
        <v>0</v>
      </c>
      <c r="W11041" s="334">
        <v>0</v>
      </c>
      <c r="X11041" s="334">
        <v>0</v>
      </c>
      <c r="Y11041" s="334">
        <v>0</v>
      </c>
      <c r="Z11041" s="334">
        <v>0</v>
      </c>
      <c r="AA11041" s="334">
        <v>0</v>
      </c>
      <c r="AB11041" s="334">
        <v>0</v>
      </c>
      <c r="AD11041" s="334">
        <v>0.4</v>
      </c>
      <c r="AE11041" s="334">
        <f t="shared" si="1727"/>
        <v>0.4</v>
      </c>
      <c r="AF11041" s="334">
        <f t="shared" si="1728"/>
        <v>0.4</v>
      </c>
      <c r="AG11041" s="340">
        <f t="shared" si="1729"/>
        <v>0</v>
      </c>
      <c r="AI11041" s="340">
        <f t="shared" si="1731"/>
        <v>0</v>
      </c>
      <c r="AJ11041" s="340">
        <f t="shared" si="1731"/>
        <v>0</v>
      </c>
      <c r="AK11041" s="340">
        <f t="shared" si="1731"/>
        <v>0</v>
      </c>
      <c r="AL11041" s="340">
        <f t="shared" si="1731"/>
        <v>0</v>
      </c>
      <c r="AM11041" s="340">
        <f t="shared" si="1731"/>
        <v>0</v>
      </c>
    </row>
    <row r="11042" spans="1:39" x14ac:dyDescent="0.35">
      <c r="A11042" s="337">
        <v>32955</v>
      </c>
      <c r="B11042" s="338">
        <f t="shared" si="1724"/>
        <v>1990</v>
      </c>
      <c r="C11042" s="338">
        <f t="shared" si="1725"/>
        <v>3</v>
      </c>
      <c r="D11042" s="338">
        <f t="shared" si="1726"/>
        <v>23</v>
      </c>
      <c r="E11042" s="334">
        <v>0</v>
      </c>
      <c r="F11042" s="334">
        <v>0</v>
      </c>
      <c r="G11042" s="334">
        <v>0</v>
      </c>
      <c r="H11042" s="334">
        <v>0</v>
      </c>
      <c r="I11042" s="334">
        <v>0</v>
      </c>
      <c r="J11042" s="334">
        <v>0</v>
      </c>
      <c r="K11042" s="334">
        <v>0</v>
      </c>
      <c r="L11042" s="334">
        <v>0</v>
      </c>
      <c r="M11042" s="334">
        <v>0</v>
      </c>
      <c r="N11042" s="334">
        <v>0</v>
      </c>
      <c r="O11042" s="334">
        <v>0</v>
      </c>
      <c r="P11042" s="334">
        <v>0</v>
      </c>
      <c r="Q11042" s="334">
        <v>0</v>
      </c>
      <c r="R11042" s="334">
        <v>0</v>
      </c>
      <c r="S11042" s="334">
        <v>0</v>
      </c>
      <c r="T11042" s="334">
        <v>0</v>
      </c>
      <c r="U11042" s="334">
        <v>0</v>
      </c>
      <c r="V11042" s="334">
        <v>0</v>
      </c>
      <c r="W11042" s="334">
        <v>0</v>
      </c>
      <c r="X11042" s="334">
        <v>0</v>
      </c>
      <c r="Y11042" s="334">
        <v>0</v>
      </c>
      <c r="Z11042" s="334">
        <v>0</v>
      </c>
      <c r="AA11042" s="334">
        <v>0</v>
      </c>
      <c r="AB11042" s="334">
        <v>0</v>
      </c>
      <c r="AD11042" s="334">
        <v>0</v>
      </c>
      <c r="AE11042" s="334">
        <f t="shared" si="1727"/>
        <v>0</v>
      </c>
      <c r="AF11042" s="334">
        <f t="shared" si="1728"/>
        <v>0</v>
      </c>
      <c r="AG11042" s="340">
        <f t="shared" si="1729"/>
        <v>0</v>
      </c>
      <c r="AI11042" s="340">
        <f t="shared" si="1731"/>
        <v>0</v>
      </c>
      <c r="AJ11042" s="340">
        <f t="shared" si="1731"/>
        <v>0</v>
      </c>
      <c r="AK11042" s="340">
        <f t="shared" si="1731"/>
        <v>0</v>
      </c>
      <c r="AL11042" s="340">
        <f t="shared" si="1731"/>
        <v>0</v>
      </c>
      <c r="AM11042" s="340">
        <f t="shared" si="1731"/>
        <v>0</v>
      </c>
    </row>
    <row r="11043" spans="1:39" x14ac:dyDescent="0.35">
      <c r="A11043" s="337">
        <v>32956</v>
      </c>
      <c r="B11043" s="338">
        <f t="shared" si="1724"/>
        <v>1990</v>
      </c>
      <c r="C11043" s="338">
        <f t="shared" si="1725"/>
        <v>3</v>
      </c>
      <c r="D11043" s="338">
        <f t="shared" si="1726"/>
        <v>24</v>
      </c>
      <c r="E11043" s="334">
        <v>0</v>
      </c>
      <c r="F11043" s="334">
        <v>0</v>
      </c>
      <c r="G11043" s="334">
        <v>0</v>
      </c>
      <c r="H11043" s="334">
        <v>0</v>
      </c>
      <c r="I11043" s="334">
        <v>0</v>
      </c>
      <c r="J11043" s="334">
        <v>0</v>
      </c>
      <c r="K11043" s="334">
        <v>0</v>
      </c>
      <c r="L11043" s="334">
        <v>0</v>
      </c>
      <c r="M11043" s="334">
        <v>0</v>
      </c>
      <c r="N11043" s="334">
        <v>0</v>
      </c>
      <c r="O11043" s="334">
        <v>0</v>
      </c>
      <c r="P11043" s="334">
        <v>0</v>
      </c>
      <c r="Q11043" s="334">
        <v>0</v>
      </c>
      <c r="R11043" s="334">
        <v>0</v>
      </c>
      <c r="S11043" s="334">
        <v>0</v>
      </c>
      <c r="T11043" s="334">
        <v>0</v>
      </c>
      <c r="U11043" s="334">
        <v>0</v>
      </c>
      <c r="V11043" s="334">
        <v>0</v>
      </c>
      <c r="W11043" s="334">
        <v>0</v>
      </c>
      <c r="X11043" s="334">
        <v>0</v>
      </c>
      <c r="Y11043" s="334">
        <v>0</v>
      </c>
      <c r="Z11043" s="334">
        <v>0</v>
      </c>
      <c r="AA11043" s="334">
        <v>0</v>
      </c>
      <c r="AB11043" s="334">
        <v>0</v>
      </c>
      <c r="AD11043" s="334">
        <v>0</v>
      </c>
      <c r="AE11043" s="334">
        <f t="shared" si="1727"/>
        <v>0</v>
      </c>
      <c r="AF11043" s="334">
        <f t="shared" si="1728"/>
        <v>0</v>
      </c>
      <c r="AG11043" s="340">
        <f t="shared" si="1729"/>
        <v>0</v>
      </c>
      <c r="AI11043" s="340">
        <f t="shared" si="1731"/>
        <v>0</v>
      </c>
      <c r="AJ11043" s="340">
        <f t="shared" si="1731"/>
        <v>0</v>
      </c>
      <c r="AK11043" s="340">
        <f t="shared" si="1731"/>
        <v>0</v>
      </c>
      <c r="AL11043" s="340">
        <f t="shared" si="1731"/>
        <v>0</v>
      </c>
      <c r="AM11043" s="340">
        <f t="shared" si="1731"/>
        <v>0</v>
      </c>
    </row>
    <row r="11044" spans="1:39" x14ac:dyDescent="0.35">
      <c r="A11044" s="337">
        <v>32957</v>
      </c>
      <c r="B11044" s="338">
        <f t="shared" si="1724"/>
        <v>1990</v>
      </c>
      <c r="C11044" s="338">
        <f t="shared" si="1725"/>
        <v>3</v>
      </c>
      <c r="D11044" s="338">
        <f t="shared" si="1726"/>
        <v>25</v>
      </c>
      <c r="E11044" s="334">
        <v>0</v>
      </c>
      <c r="F11044" s="334">
        <v>0</v>
      </c>
      <c r="G11044" s="334">
        <v>0</v>
      </c>
      <c r="H11044" s="334">
        <v>0</v>
      </c>
      <c r="I11044" s="334">
        <v>0</v>
      </c>
      <c r="J11044" s="334">
        <v>0</v>
      </c>
      <c r="K11044" s="334">
        <v>0</v>
      </c>
      <c r="L11044" s="334">
        <v>0</v>
      </c>
      <c r="M11044" s="334">
        <v>0</v>
      </c>
      <c r="N11044" s="334">
        <v>0</v>
      </c>
      <c r="O11044" s="334">
        <v>0</v>
      </c>
      <c r="P11044" s="334">
        <v>0</v>
      </c>
      <c r="Q11044" s="334">
        <v>0</v>
      </c>
      <c r="R11044" s="334">
        <v>0</v>
      </c>
      <c r="S11044" s="334">
        <v>0</v>
      </c>
      <c r="T11044" s="334">
        <v>0</v>
      </c>
      <c r="U11044" s="334">
        <v>0</v>
      </c>
      <c r="V11044" s="334">
        <v>0</v>
      </c>
      <c r="W11044" s="334">
        <v>0</v>
      </c>
      <c r="X11044" s="334">
        <v>0</v>
      </c>
      <c r="Y11044" s="334">
        <v>0</v>
      </c>
      <c r="Z11044" s="334">
        <v>0</v>
      </c>
      <c r="AA11044" s="334">
        <v>0</v>
      </c>
      <c r="AB11044" s="334">
        <v>0</v>
      </c>
      <c r="AD11044" s="334">
        <v>0</v>
      </c>
      <c r="AE11044" s="334">
        <f t="shared" si="1727"/>
        <v>0</v>
      </c>
      <c r="AF11044" s="334">
        <f t="shared" si="1728"/>
        <v>0</v>
      </c>
      <c r="AG11044" s="340">
        <f t="shared" si="1729"/>
        <v>0</v>
      </c>
      <c r="AI11044" s="340">
        <f t="shared" ref="AI11044:AM11059" si="1732">IF($C11044=AI$1,$AF11044,0)</f>
        <v>0</v>
      </c>
      <c r="AJ11044" s="340">
        <f t="shared" si="1732"/>
        <v>0</v>
      </c>
      <c r="AK11044" s="340">
        <f t="shared" si="1732"/>
        <v>0</v>
      </c>
      <c r="AL11044" s="340">
        <f t="shared" si="1732"/>
        <v>0</v>
      </c>
      <c r="AM11044" s="340">
        <f t="shared" si="1732"/>
        <v>0</v>
      </c>
    </row>
    <row r="11045" spans="1:39" x14ac:dyDescent="0.35">
      <c r="A11045" s="337">
        <v>32958</v>
      </c>
      <c r="B11045" s="338">
        <f t="shared" si="1724"/>
        <v>1990</v>
      </c>
      <c r="C11045" s="338">
        <f t="shared" si="1725"/>
        <v>3</v>
      </c>
      <c r="D11045" s="338">
        <f t="shared" si="1726"/>
        <v>26</v>
      </c>
      <c r="E11045" s="334">
        <v>0</v>
      </c>
      <c r="F11045" s="334">
        <v>0</v>
      </c>
      <c r="G11045" s="334">
        <v>0</v>
      </c>
      <c r="H11045" s="334">
        <v>0</v>
      </c>
      <c r="I11045" s="334">
        <v>0</v>
      </c>
      <c r="J11045" s="334">
        <v>0</v>
      </c>
      <c r="K11045" s="334">
        <v>0</v>
      </c>
      <c r="L11045" s="334">
        <v>0</v>
      </c>
      <c r="M11045" s="334">
        <v>0</v>
      </c>
      <c r="N11045" s="334">
        <v>0</v>
      </c>
      <c r="O11045" s="334">
        <v>0</v>
      </c>
      <c r="P11045" s="334">
        <v>0</v>
      </c>
      <c r="Q11045" s="334">
        <v>0</v>
      </c>
      <c r="R11045" s="334">
        <v>0</v>
      </c>
      <c r="S11045" s="334">
        <v>0</v>
      </c>
      <c r="T11045" s="334">
        <v>0</v>
      </c>
      <c r="U11045" s="334">
        <v>0</v>
      </c>
      <c r="V11045" s="334">
        <v>0</v>
      </c>
      <c r="W11045" s="334">
        <v>0</v>
      </c>
      <c r="X11045" s="334">
        <v>0</v>
      </c>
      <c r="Y11045" s="334">
        <v>0</v>
      </c>
      <c r="Z11045" s="334">
        <v>0</v>
      </c>
      <c r="AA11045" s="334">
        <v>0</v>
      </c>
      <c r="AB11045" s="334">
        <v>0</v>
      </c>
      <c r="AD11045" s="334">
        <v>0</v>
      </c>
      <c r="AE11045" s="334">
        <f t="shared" si="1727"/>
        <v>0</v>
      </c>
      <c r="AF11045" s="334">
        <f t="shared" si="1728"/>
        <v>0</v>
      </c>
      <c r="AG11045" s="340">
        <f t="shared" si="1729"/>
        <v>0</v>
      </c>
      <c r="AI11045" s="340">
        <f t="shared" si="1732"/>
        <v>0</v>
      </c>
      <c r="AJ11045" s="340">
        <f t="shared" si="1732"/>
        <v>0</v>
      </c>
      <c r="AK11045" s="340">
        <f t="shared" si="1732"/>
        <v>0</v>
      </c>
      <c r="AL11045" s="340">
        <f t="shared" si="1732"/>
        <v>0</v>
      </c>
      <c r="AM11045" s="340">
        <f t="shared" si="1732"/>
        <v>0</v>
      </c>
    </row>
    <row r="11046" spans="1:39" x14ac:dyDescent="0.35">
      <c r="A11046" s="337">
        <v>32959</v>
      </c>
      <c r="B11046" s="338">
        <f t="shared" si="1724"/>
        <v>1990</v>
      </c>
      <c r="C11046" s="338">
        <f t="shared" si="1725"/>
        <v>3</v>
      </c>
      <c r="D11046" s="338">
        <f t="shared" si="1726"/>
        <v>27</v>
      </c>
      <c r="E11046" s="334">
        <v>0</v>
      </c>
      <c r="F11046" s="334">
        <v>0</v>
      </c>
      <c r="G11046" s="334">
        <v>0</v>
      </c>
      <c r="H11046" s="334">
        <v>0</v>
      </c>
      <c r="I11046" s="334">
        <v>0</v>
      </c>
      <c r="J11046" s="334">
        <v>0</v>
      </c>
      <c r="K11046" s="334">
        <v>0</v>
      </c>
      <c r="L11046" s="334">
        <v>0</v>
      </c>
      <c r="M11046" s="334">
        <v>0</v>
      </c>
      <c r="N11046" s="334">
        <v>0</v>
      </c>
      <c r="O11046" s="334">
        <v>0</v>
      </c>
      <c r="P11046" s="334">
        <v>0</v>
      </c>
      <c r="Q11046" s="334">
        <v>0</v>
      </c>
      <c r="R11046" s="334">
        <v>0</v>
      </c>
      <c r="S11046" s="334">
        <v>0</v>
      </c>
      <c r="T11046" s="334">
        <v>0</v>
      </c>
      <c r="U11046" s="334">
        <v>0</v>
      </c>
      <c r="V11046" s="334">
        <v>0</v>
      </c>
      <c r="W11046" s="334">
        <v>0</v>
      </c>
      <c r="X11046" s="334">
        <v>0</v>
      </c>
      <c r="Y11046" s="334">
        <v>0</v>
      </c>
      <c r="Z11046" s="334">
        <v>0</v>
      </c>
      <c r="AA11046" s="334">
        <v>0</v>
      </c>
      <c r="AB11046" s="334">
        <v>0</v>
      </c>
      <c r="AD11046" s="334">
        <v>0</v>
      </c>
      <c r="AE11046" s="334">
        <f t="shared" si="1727"/>
        <v>0</v>
      </c>
      <c r="AF11046" s="334">
        <f t="shared" si="1728"/>
        <v>0</v>
      </c>
      <c r="AG11046" s="340">
        <f t="shared" si="1729"/>
        <v>0</v>
      </c>
      <c r="AI11046" s="340">
        <f t="shared" si="1732"/>
        <v>0</v>
      </c>
      <c r="AJ11046" s="340">
        <f t="shared" si="1732"/>
        <v>0</v>
      </c>
      <c r="AK11046" s="340">
        <f t="shared" si="1732"/>
        <v>0</v>
      </c>
      <c r="AL11046" s="340">
        <f t="shared" si="1732"/>
        <v>0</v>
      </c>
      <c r="AM11046" s="340">
        <f t="shared" si="1732"/>
        <v>0</v>
      </c>
    </row>
    <row r="11047" spans="1:39" x14ac:dyDescent="0.35">
      <c r="A11047" s="337">
        <v>32960</v>
      </c>
      <c r="B11047" s="338">
        <f t="shared" si="1724"/>
        <v>1990</v>
      </c>
      <c r="C11047" s="338">
        <f t="shared" si="1725"/>
        <v>3</v>
      </c>
      <c r="D11047" s="338">
        <f t="shared" si="1726"/>
        <v>28</v>
      </c>
      <c r="E11047" s="334">
        <v>0</v>
      </c>
      <c r="F11047" s="334">
        <v>0</v>
      </c>
      <c r="G11047" s="334">
        <v>0</v>
      </c>
      <c r="H11047" s="334">
        <v>0</v>
      </c>
      <c r="I11047" s="334">
        <v>0</v>
      </c>
      <c r="J11047" s="334">
        <v>0</v>
      </c>
      <c r="K11047" s="334">
        <v>0</v>
      </c>
      <c r="L11047" s="334">
        <v>0</v>
      </c>
      <c r="M11047" s="334">
        <v>0</v>
      </c>
      <c r="N11047" s="334">
        <v>0</v>
      </c>
      <c r="O11047" s="334">
        <v>0</v>
      </c>
      <c r="P11047" s="334">
        <v>0</v>
      </c>
      <c r="Q11047" s="334">
        <v>0</v>
      </c>
      <c r="R11047" s="334">
        <v>0</v>
      </c>
      <c r="S11047" s="334">
        <v>0</v>
      </c>
      <c r="T11047" s="334">
        <v>0</v>
      </c>
      <c r="U11047" s="334">
        <v>0</v>
      </c>
      <c r="V11047" s="334">
        <v>0</v>
      </c>
      <c r="W11047" s="334">
        <v>0</v>
      </c>
      <c r="X11047" s="334">
        <v>0</v>
      </c>
      <c r="Y11047" s="334">
        <v>0</v>
      </c>
      <c r="Z11047" s="334">
        <v>0</v>
      </c>
      <c r="AA11047" s="334">
        <v>0</v>
      </c>
      <c r="AB11047" s="334">
        <v>0</v>
      </c>
      <c r="AD11047" s="334">
        <v>0</v>
      </c>
      <c r="AE11047" s="334">
        <f t="shared" si="1727"/>
        <v>0</v>
      </c>
      <c r="AF11047" s="334">
        <f t="shared" si="1728"/>
        <v>0</v>
      </c>
      <c r="AG11047" s="340">
        <f t="shared" si="1729"/>
        <v>0</v>
      </c>
      <c r="AI11047" s="340">
        <f t="shared" si="1732"/>
        <v>0</v>
      </c>
      <c r="AJ11047" s="340">
        <f t="shared" si="1732"/>
        <v>0</v>
      </c>
      <c r="AK11047" s="340">
        <f t="shared" si="1732"/>
        <v>0</v>
      </c>
      <c r="AL11047" s="340">
        <f t="shared" si="1732"/>
        <v>0</v>
      </c>
      <c r="AM11047" s="340">
        <f t="shared" si="1732"/>
        <v>0</v>
      </c>
    </row>
    <row r="11048" spans="1:39" x14ac:dyDescent="0.35">
      <c r="A11048" s="337">
        <v>32961</v>
      </c>
      <c r="B11048" s="338">
        <f t="shared" si="1724"/>
        <v>1990</v>
      </c>
      <c r="C11048" s="338">
        <f t="shared" si="1725"/>
        <v>3</v>
      </c>
      <c r="D11048" s="338">
        <f t="shared" si="1726"/>
        <v>29</v>
      </c>
      <c r="E11048" s="334">
        <v>0</v>
      </c>
      <c r="F11048" s="334">
        <v>0</v>
      </c>
      <c r="G11048" s="334">
        <v>0</v>
      </c>
      <c r="H11048" s="334">
        <v>0</v>
      </c>
      <c r="I11048" s="334">
        <v>0</v>
      </c>
      <c r="J11048" s="334">
        <v>0</v>
      </c>
      <c r="K11048" s="334">
        <v>0</v>
      </c>
      <c r="L11048" s="334">
        <v>0</v>
      </c>
      <c r="M11048" s="334">
        <v>0</v>
      </c>
      <c r="N11048" s="334">
        <v>0</v>
      </c>
      <c r="O11048" s="334">
        <v>0</v>
      </c>
      <c r="P11048" s="334">
        <v>0</v>
      </c>
      <c r="Q11048" s="334">
        <v>0</v>
      </c>
      <c r="R11048" s="334">
        <v>0</v>
      </c>
      <c r="S11048" s="334">
        <v>0</v>
      </c>
      <c r="T11048" s="334">
        <v>0</v>
      </c>
      <c r="U11048" s="334">
        <v>0</v>
      </c>
      <c r="V11048" s="334">
        <v>0</v>
      </c>
      <c r="W11048" s="334">
        <v>0</v>
      </c>
      <c r="X11048" s="334">
        <v>0</v>
      </c>
      <c r="Y11048" s="334">
        <v>0</v>
      </c>
      <c r="Z11048" s="334">
        <v>0</v>
      </c>
      <c r="AA11048" s="334">
        <v>0</v>
      </c>
      <c r="AB11048" s="334">
        <v>0</v>
      </c>
      <c r="AD11048" s="334">
        <v>0</v>
      </c>
      <c r="AE11048" s="334">
        <f t="shared" si="1727"/>
        <v>0</v>
      </c>
      <c r="AF11048" s="334">
        <f t="shared" si="1728"/>
        <v>0</v>
      </c>
      <c r="AG11048" s="340">
        <f t="shared" si="1729"/>
        <v>0</v>
      </c>
      <c r="AI11048" s="340">
        <f t="shared" si="1732"/>
        <v>0</v>
      </c>
      <c r="AJ11048" s="340">
        <f t="shared" si="1732"/>
        <v>0</v>
      </c>
      <c r="AK11048" s="340">
        <f t="shared" si="1732"/>
        <v>0</v>
      </c>
      <c r="AL11048" s="340">
        <f t="shared" si="1732"/>
        <v>0</v>
      </c>
      <c r="AM11048" s="340">
        <f t="shared" si="1732"/>
        <v>0</v>
      </c>
    </row>
    <row r="11049" spans="1:39" x14ac:dyDescent="0.35">
      <c r="A11049" s="337">
        <v>32962</v>
      </c>
      <c r="B11049" s="338">
        <f t="shared" si="1724"/>
        <v>1990</v>
      </c>
      <c r="C11049" s="338">
        <f t="shared" si="1725"/>
        <v>3</v>
      </c>
      <c r="D11049" s="338">
        <f t="shared" si="1726"/>
        <v>30</v>
      </c>
      <c r="E11049" s="334">
        <v>0</v>
      </c>
      <c r="F11049" s="334">
        <v>0</v>
      </c>
      <c r="G11049" s="334">
        <v>0</v>
      </c>
      <c r="H11049" s="334">
        <v>0</v>
      </c>
      <c r="I11049" s="334">
        <v>0</v>
      </c>
      <c r="J11049" s="334">
        <v>0</v>
      </c>
      <c r="K11049" s="334">
        <v>0</v>
      </c>
      <c r="L11049" s="334">
        <v>0</v>
      </c>
      <c r="M11049" s="334">
        <v>0</v>
      </c>
      <c r="N11049" s="334">
        <v>0</v>
      </c>
      <c r="O11049" s="334">
        <v>0</v>
      </c>
      <c r="P11049" s="334">
        <v>0</v>
      </c>
      <c r="Q11049" s="334">
        <v>0</v>
      </c>
      <c r="R11049" s="334">
        <v>0</v>
      </c>
      <c r="S11049" s="334">
        <v>0</v>
      </c>
      <c r="T11049" s="334">
        <v>0</v>
      </c>
      <c r="U11049" s="334">
        <v>0</v>
      </c>
      <c r="V11049" s="334">
        <v>0</v>
      </c>
      <c r="W11049" s="334">
        <v>0</v>
      </c>
      <c r="X11049" s="334">
        <v>0</v>
      </c>
      <c r="Y11049" s="334">
        <v>0</v>
      </c>
      <c r="Z11049" s="334">
        <v>0</v>
      </c>
      <c r="AA11049" s="334">
        <v>0</v>
      </c>
      <c r="AB11049" s="334">
        <v>0</v>
      </c>
      <c r="AD11049" s="334">
        <v>0</v>
      </c>
      <c r="AE11049" s="334">
        <f t="shared" si="1727"/>
        <v>0</v>
      </c>
      <c r="AF11049" s="334">
        <f t="shared" si="1728"/>
        <v>0</v>
      </c>
      <c r="AG11049" s="340">
        <f t="shared" si="1729"/>
        <v>0</v>
      </c>
      <c r="AI11049" s="340">
        <f t="shared" si="1732"/>
        <v>0</v>
      </c>
      <c r="AJ11049" s="340">
        <f t="shared" si="1732"/>
        <v>0</v>
      </c>
      <c r="AK11049" s="340">
        <f t="shared" si="1732"/>
        <v>0</v>
      </c>
      <c r="AL11049" s="340">
        <f t="shared" si="1732"/>
        <v>0</v>
      </c>
      <c r="AM11049" s="340">
        <f t="shared" si="1732"/>
        <v>0</v>
      </c>
    </row>
    <row r="11050" spans="1:39" x14ac:dyDescent="0.35">
      <c r="A11050" s="337">
        <v>32963</v>
      </c>
      <c r="B11050" s="338">
        <f t="shared" si="1724"/>
        <v>1990</v>
      </c>
      <c r="C11050" s="338">
        <f t="shared" si="1725"/>
        <v>3</v>
      </c>
      <c r="D11050" s="338">
        <f t="shared" si="1726"/>
        <v>31</v>
      </c>
      <c r="E11050" s="334">
        <v>0</v>
      </c>
      <c r="F11050" s="334">
        <v>0</v>
      </c>
      <c r="G11050" s="334">
        <v>0</v>
      </c>
      <c r="H11050" s="334">
        <v>0</v>
      </c>
      <c r="I11050" s="334">
        <v>0</v>
      </c>
      <c r="J11050" s="334">
        <v>0</v>
      </c>
      <c r="K11050" s="334">
        <v>0.1</v>
      </c>
      <c r="L11050" s="334">
        <v>0</v>
      </c>
      <c r="M11050" s="334">
        <v>0</v>
      </c>
      <c r="N11050" s="334">
        <v>0.1</v>
      </c>
      <c r="O11050" s="334">
        <v>0</v>
      </c>
      <c r="P11050" s="334">
        <v>0</v>
      </c>
      <c r="Q11050" s="334">
        <v>0.1</v>
      </c>
      <c r="R11050" s="334">
        <v>0</v>
      </c>
      <c r="S11050" s="334">
        <v>0</v>
      </c>
      <c r="T11050" s="334">
        <v>0</v>
      </c>
      <c r="U11050" s="334">
        <v>0</v>
      </c>
      <c r="V11050" s="334">
        <v>0</v>
      </c>
      <c r="W11050" s="334">
        <v>0</v>
      </c>
      <c r="X11050" s="334">
        <v>0</v>
      </c>
      <c r="Y11050" s="334">
        <v>0</v>
      </c>
      <c r="Z11050" s="334">
        <v>0</v>
      </c>
      <c r="AA11050" s="334">
        <v>0</v>
      </c>
      <c r="AB11050" s="334">
        <v>0</v>
      </c>
      <c r="AD11050" s="334">
        <v>0.3</v>
      </c>
      <c r="AE11050" s="334">
        <f t="shared" si="1727"/>
        <v>0.3</v>
      </c>
      <c r="AF11050" s="334">
        <f t="shared" si="1728"/>
        <v>0.30000000000000004</v>
      </c>
      <c r="AG11050" s="340">
        <f t="shared" si="1729"/>
        <v>5.5511151231257827E-17</v>
      </c>
      <c r="AI11050" s="340">
        <f t="shared" si="1732"/>
        <v>0</v>
      </c>
      <c r="AJ11050" s="340">
        <f t="shared" si="1732"/>
        <v>0</v>
      </c>
      <c r="AK11050" s="340">
        <f t="shared" si="1732"/>
        <v>0</v>
      </c>
      <c r="AL11050" s="340">
        <f t="shared" si="1732"/>
        <v>0</v>
      </c>
      <c r="AM11050" s="340">
        <f t="shared" si="1732"/>
        <v>0</v>
      </c>
    </row>
    <row r="11051" spans="1:39" x14ac:dyDescent="0.35">
      <c r="A11051" s="337">
        <v>32964</v>
      </c>
      <c r="B11051" s="338">
        <f t="shared" si="1724"/>
        <v>1990</v>
      </c>
      <c r="C11051" s="338">
        <f t="shared" si="1725"/>
        <v>4</v>
      </c>
      <c r="D11051" s="338">
        <f t="shared" si="1726"/>
        <v>1</v>
      </c>
      <c r="E11051" s="334">
        <v>0</v>
      </c>
      <c r="F11051" s="334">
        <v>0</v>
      </c>
      <c r="G11051" s="334">
        <v>0</v>
      </c>
      <c r="H11051" s="334">
        <v>0</v>
      </c>
      <c r="I11051" s="334">
        <v>0</v>
      </c>
      <c r="J11051" s="334">
        <v>0</v>
      </c>
      <c r="K11051" s="334">
        <v>0</v>
      </c>
      <c r="L11051" s="334">
        <v>0</v>
      </c>
      <c r="M11051" s="334">
        <v>0</v>
      </c>
      <c r="N11051" s="334">
        <v>0</v>
      </c>
      <c r="O11051" s="334">
        <v>0</v>
      </c>
      <c r="P11051" s="334">
        <v>0</v>
      </c>
      <c r="Q11051" s="334">
        <v>0</v>
      </c>
      <c r="R11051" s="334">
        <v>0</v>
      </c>
      <c r="S11051" s="334">
        <v>0</v>
      </c>
      <c r="T11051" s="334">
        <v>0</v>
      </c>
      <c r="U11051" s="334">
        <v>0</v>
      </c>
      <c r="V11051" s="334">
        <v>0</v>
      </c>
      <c r="W11051" s="334">
        <v>0</v>
      </c>
      <c r="X11051" s="334">
        <v>0</v>
      </c>
      <c r="Y11051" s="334">
        <v>0</v>
      </c>
      <c r="Z11051" s="334">
        <v>0</v>
      </c>
      <c r="AA11051" s="334">
        <v>0</v>
      </c>
      <c r="AB11051" s="334">
        <v>0</v>
      </c>
      <c r="AD11051" s="334">
        <v>0</v>
      </c>
      <c r="AE11051" s="334">
        <f t="shared" si="1727"/>
        <v>0</v>
      </c>
      <c r="AF11051" s="334">
        <f t="shared" si="1728"/>
        <v>0</v>
      </c>
      <c r="AG11051" s="340">
        <f t="shared" si="1729"/>
        <v>0</v>
      </c>
      <c r="AI11051" s="340">
        <f t="shared" si="1732"/>
        <v>0</v>
      </c>
      <c r="AJ11051" s="340">
        <f t="shared" si="1732"/>
        <v>0</v>
      </c>
      <c r="AK11051" s="340">
        <f t="shared" si="1732"/>
        <v>0</v>
      </c>
      <c r="AL11051" s="340">
        <f t="shared" si="1732"/>
        <v>0</v>
      </c>
      <c r="AM11051" s="340">
        <f t="shared" si="1732"/>
        <v>0</v>
      </c>
    </row>
    <row r="11052" spans="1:39" x14ac:dyDescent="0.35">
      <c r="A11052" s="337">
        <v>32965</v>
      </c>
      <c r="B11052" s="338">
        <f t="shared" si="1724"/>
        <v>1990</v>
      </c>
      <c r="C11052" s="338">
        <f t="shared" si="1725"/>
        <v>4</v>
      </c>
      <c r="D11052" s="338">
        <f t="shared" si="1726"/>
        <v>2</v>
      </c>
      <c r="E11052" s="334">
        <v>0</v>
      </c>
      <c r="F11052" s="334">
        <v>0</v>
      </c>
      <c r="G11052" s="334">
        <v>0</v>
      </c>
      <c r="H11052" s="334">
        <v>0</v>
      </c>
      <c r="I11052" s="334">
        <v>0</v>
      </c>
      <c r="J11052" s="334">
        <v>0</v>
      </c>
      <c r="K11052" s="334">
        <v>0</v>
      </c>
      <c r="L11052" s="334">
        <v>0</v>
      </c>
      <c r="M11052" s="334">
        <v>0</v>
      </c>
      <c r="N11052" s="334">
        <v>0</v>
      </c>
      <c r="O11052" s="334">
        <v>0</v>
      </c>
      <c r="P11052" s="334">
        <v>0</v>
      </c>
      <c r="Q11052" s="334">
        <v>0</v>
      </c>
      <c r="R11052" s="334">
        <v>0</v>
      </c>
      <c r="S11052" s="334">
        <v>0</v>
      </c>
      <c r="T11052" s="334">
        <v>0</v>
      </c>
      <c r="U11052" s="334">
        <v>0</v>
      </c>
      <c r="V11052" s="334">
        <v>0</v>
      </c>
      <c r="W11052" s="334">
        <v>0</v>
      </c>
      <c r="X11052" s="334">
        <v>0</v>
      </c>
      <c r="Y11052" s="334">
        <v>0</v>
      </c>
      <c r="Z11052" s="334">
        <v>0</v>
      </c>
      <c r="AA11052" s="334">
        <v>0</v>
      </c>
      <c r="AB11052" s="334">
        <v>0</v>
      </c>
      <c r="AD11052" s="334">
        <v>0</v>
      </c>
      <c r="AE11052" s="334">
        <f t="shared" si="1727"/>
        <v>0</v>
      </c>
      <c r="AF11052" s="334">
        <f t="shared" si="1728"/>
        <v>0</v>
      </c>
      <c r="AG11052" s="340">
        <f t="shared" si="1729"/>
        <v>0</v>
      </c>
      <c r="AI11052" s="340">
        <f t="shared" si="1732"/>
        <v>0</v>
      </c>
      <c r="AJ11052" s="340">
        <f t="shared" si="1732"/>
        <v>0</v>
      </c>
      <c r="AK11052" s="340">
        <f t="shared" si="1732"/>
        <v>0</v>
      </c>
      <c r="AL11052" s="340">
        <f t="shared" si="1732"/>
        <v>0</v>
      </c>
      <c r="AM11052" s="340">
        <f t="shared" si="1732"/>
        <v>0</v>
      </c>
    </row>
    <row r="11053" spans="1:39" x14ac:dyDescent="0.35">
      <c r="A11053" s="337">
        <v>32966</v>
      </c>
      <c r="B11053" s="338">
        <f t="shared" si="1724"/>
        <v>1990</v>
      </c>
      <c r="C11053" s="338">
        <f t="shared" si="1725"/>
        <v>4</v>
      </c>
      <c r="D11053" s="338">
        <f t="shared" si="1726"/>
        <v>3</v>
      </c>
      <c r="E11053" s="334">
        <v>0</v>
      </c>
      <c r="F11053" s="334">
        <v>0</v>
      </c>
      <c r="G11053" s="334">
        <v>0</v>
      </c>
      <c r="H11053" s="334">
        <v>0</v>
      </c>
      <c r="I11053" s="334">
        <v>0</v>
      </c>
      <c r="J11053" s="334">
        <v>0</v>
      </c>
      <c r="K11053" s="334">
        <v>0</v>
      </c>
      <c r="L11053" s="334">
        <v>0</v>
      </c>
      <c r="M11053" s="334">
        <v>0</v>
      </c>
      <c r="N11053" s="334">
        <v>0</v>
      </c>
      <c r="O11053" s="334">
        <v>0</v>
      </c>
      <c r="P11053" s="334">
        <v>0</v>
      </c>
      <c r="Q11053" s="334">
        <v>0</v>
      </c>
      <c r="R11053" s="334">
        <v>0</v>
      </c>
      <c r="S11053" s="334">
        <v>0</v>
      </c>
      <c r="T11053" s="334">
        <v>0</v>
      </c>
      <c r="U11053" s="334">
        <v>0</v>
      </c>
      <c r="V11053" s="334">
        <v>0</v>
      </c>
      <c r="W11053" s="334">
        <v>0</v>
      </c>
      <c r="X11053" s="334">
        <v>0</v>
      </c>
      <c r="Y11053" s="334">
        <v>0</v>
      </c>
      <c r="Z11053" s="334">
        <v>0</v>
      </c>
      <c r="AA11053" s="334">
        <v>0</v>
      </c>
      <c r="AB11053" s="334">
        <v>0</v>
      </c>
      <c r="AD11053" s="334">
        <v>0</v>
      </c>
      <c r="AE11053" s="334">
        <f t="shared" si="1727"/>
        <v>0</v>
      </c>
      <c r="AF11053" s="334">
        <f t="shared" si="1728"/>
        <v>0</v>
      </c>
      <c r="AG11053" s="340">
        <f t="shared" si="1729"/>
        <v>0</v>
      </c>
      <c r="AI11053" s="340">
        <f t="shared" si="1732"/>
        <v>0</v>
      </c>
      <c r="AJ11053" s="340">
        <f t="shared" si="1732"/>
        <v>0</v>
      </c>
      <c r="AK11053" s="340">
        <f t="shared" si="1732"/>
        <v>0</v>
      </c>
      <c r="AL11053" s="340">
        <f t="shared" si="1732"/>
        <v>0</v>
      </c>
      <c r="AM11053" s="340">
        <f t="shared" si="1732"/>
        <v>0</v>
      </c>
    </row>
    <row r="11054" spans="1:39" x14ac:dyDescent="0.35">
      <c r="A11054" s="337">
        <v>32967</v>
      </c>
      <c r="B11054" s="338">
        <f t="shared" si="1724"/>
        <v>1990</v>
      </c>
      <c r="C11054" s="338">
        <f t="shared" si="1725"/>
        <v>4</v>
      </c>
      <c r="D11054" s="338">
        <f t="shared" si="1726"/>
        <v>4</v>
      </c>
      <c r="E11054" s="334">
        <v>0</v>
      </c>
      <c r="F11054" s="334">
        <v>0</v>
      </c>
      <c r="G11054" s="334">
        <v>0.1</v>
      </c>
      <c r="H11054" s="334">
        <v>0</v>
      </c>
      <c r="I11054" s="334">
        <v>0.1</v>
      </c>
      <c r="J11054" s="334">
        <v>0.1</v>
      </c>
      <c r="K11054" s="334">
        <v>0.1</v>
      </c>
      <c r="L11054" s="334">
        <v>0</v>
      </c>
      <c r="M11054" s="334">
        <v>0.1</v>
      </c>
      <c r="N11054" s="334">
        <v>0.1</v>
      </c>
      <c r="O11054" s="334">
        <v>0.1</v>
      </c>
      <c r="P11054" s="334">
        <v>0</v>
      </c>
      <c r="Q11054" s="334">
        <v>0.1</v>
      </c>
      <c r="R11054" s="334">
        <v>0.1</v>
      </c>
      <c r="S11054" s="334">
        <v>0.1</v>
      </c>
      <c r="T11054" s="334">
        <v>0</v>
      </c>
      <c r="U11054" s="334">
        <v>0.1</v>
      </c>
      <c r="V11054" s="334">
        <v>0.1</v>
      </c>
      <c r="W11054" s="334">
        <v>0.1</v>
      </c>
      <c r="X11054" s="334">
        <v>0</v>
      </c>
      <c r="Y11054" s="334">
        <v>0.1</v>
      </c>
      <c r="Z11054" s="334">
        <v>0</v>
      </c>
      <c r="AA11054" s="334">
        <v>0</v>
      </c>
      <c r="AB11054" s="334">
        <v>0</v>
      </c>
      <c r="AD11054" s="334">
        <v>1.4</v>
      </c>
      <c r="AE11054" s="334">
        <f t="shared" si="1727"/>
        <v>1.4</v>
      </c>
      <c r="AF11054" s="334">
        <f t="shared" si="1728"/>
        <v>1.4000000000000001</v>
      </c>
      <c r="AG11054" s="340">
        <f t="shared" si="1729"/>
        <v>2.2204460492503131E-16</v>
      </c>
      <c r="AI11054" s="340">
        <f t="shared" si="1732"/>
        <v>0</v>
      </c>
      <c r="AJ11054" s="340">
        <f t="shared" si="1732"/>
        <v>0</v>
      </c>
      <c r="AK11054" s="340">
        <f t="shared" si="1732"/>
        <v>0</v>
      </c>
      <c r="AL11054" s="340">
        <f t="shared" si="1732"/>
        <v>0</v>
      </c>
      <c r="AM11054" s="340">
        <f t="shared" si="1732"/>
        <v>0</v>
      </c>
    </row>
    <row r="11055" spans="1:39" x14ac:dyDescent="0.35">
      <c r="A11055" s="337">
        <v>32968</v>
      </c>
      <c r="B11055" s="338">
        <f t="shared" si="1724"/>
        <v>1990</v>
      </c>
      <c r="C11055" s="338">
        <f t="shared" si="1725"/>
        <v>4</v>
      </c>
      <c r="D11055" s="338">
        <f t="shared" si="1726"/>
        <v>5</v>
      </c>
      <c r="E11055" s="334">
        <v>0</v>
      </c>
      <c r="F11055" s="334">
        <v>0</v>
      </c>
      <c r="G11055" s="334">
        <v>0</v>
      </c>
      <c r="H11055" s="334">
        <v>0</v>
      </c>
      <c r="I11055" s="334">
        <v>0</v>
      </c>
      <c r="J11055" s="334">
        <v>0</v>
      </c>
      <c r="K11055" s="334">
        <v>0</v>
      </c>
      <c r="L11055" s="334">
        <v>0</v>
      </c>
      <c r="M11055" s="334">
        <v>0</v>
      </c>
      <c r="N11055" s="334">
        <v>0</v>
      </c>
      <c r="O11055" s="334">
        <v>0</v>
      </c>
      <c r="P11055" s="334">
        <v>0</v>
      </c>
      <c r="Q11055" s="334">
        <v>0</v>
      </c>
      <c r="R11055" s="334">
        <v>0</v>
      </c>
      <c r="S11055" s="334">
        <v>0</v>
      </c>
      <c r="T11055" s="334">
        <v>0</v>
      </c>
      <c r="U11055" s="334">
        <v>0</v>
      </c>
      <c r="V11055" s="334">
        <v>0</v>
      </c>
      <c r="W11055" s="334">
        <v>0</v>
      </c>
      <c r="X11055" s="334">
        <v>0</v>
      </c>
      <c r="Y11055" s="334">
        <v>0</v>
      </c>
      <c r="Z11055" s="334">
        <v>0</v>
      </c>
      <c r="AA11055" s="334">
        <v>0</v>
      </c>
      <c r="AB11055" s="334">
        <v>0</v>
      </c>
      <c r="AD11055" s="334">
        <v>0</v>
      </c>
      <c r="AE11055" s="334">
        <f t="shared" si="1727"/>
        <v>0</v>
      </c>
      <c r="AF11055" s="334">
        <f t="shared" si="1728"/>
        <v>0</v>
      </c>
      <c r="AG11055" s="340">
        <f t="shared" si="1729"/>
        <v>0</v>
      </c>
      <c r="AI11055" s="340">
        <f t="shared" si="1732"/>
        <v>0</v>
      </c>
      <c r="AJ11055" s="340">
        <f t="shared" si="1732"/>
        <v>0</v>
      </c>
      <c r="AK11055" s="340">
        <f t="shared" si="1732"/>
        <v>0</v>
      </c>
      <c r="AL11055" s="340">
        <f t="shared" si="1732"/>
        <v>0</v>
      </c>
      <c r="AM11055" s="340">
        <f t="shared" si="1732"/>
        <v>0</v>
      </c>
    </row>
    <row r="11056" spans="1:39" x14ac:dyDescent="0.35">
      <c r="A11056" s="337">
        <v>32969</v>
      </c>
      <c r="B11056" s="338">
        <f t="shared" si="1724"/>
        <v>1990</v>
      </c>
      <c r="C11056" s="338">
        <f t="shared" si="1725"/>
        <v>4</v>
      </c>
      <c r="D11056" s="338">
        <f t="shared" si="1726"/>
        <v>6</v>
      </c>
      <c r="E11056" s="334">
        <v>0</v>
      </c>
      <c r="F11056" s="334">
        <v>0</v>
      </c>
      <c r="G11056" s="334">
        <v>0</v>
      </c>
      <c r="H11056" s="334">
        <v>0</v>
      </c>
      <c r="I11056" s="334">
        <v>0</v>
      </c>
      <c r="J11056" s="334">
        <v>0</v>
      </c>
      <c r="K11056" s="334">
        <v>0</v>
      </c>
      <c r="L11056" s="334">
        <v>0</v>
      </c>
      <c r="M11056" s="334">
        <v>0</v>
      </c>
      <c r="N11056" s="334">
        <v>0</v>
      </c>
      <c r="O11056" s="334">
        <v>0</v>
      </c>
      <c r="P11056" s="334">
        <v>0</v>
      </c>
      <c r="Q11056" s="334">
        <v>0</v>
      </c>
      <c r="R11056" s="334">
        <v>0</v>
      </c>
      <c r="S11056" s="334">
        <v>0</v>
      </c>
      <c r="T11056" s="334">
        <v>0</v>
      </c>
      <c r="U11056" s="334">
        <v>0</v>
      </c>
      <c r="V11056" s="334">
        <v>0</v>
      </c>
      <c r="W11056" s="334">
        <v>0</v>
      </c>
      <c r="X11056" s="334">
        <v>0</v>
      </c>
      <c r="Y11056" s="334">
        <v>0</v>
      </c>
      <c r="Z11056" s="334">
        <v>0</v>
      </c>
      <c r="AA11056" s="334">
        <v>0</v>
      </c>
      <c r="AB11056" s="334">
        <v>0</v>
      </c>
      <c r="AD11056" s="334">
        <v>0</v>
      </c>
      <c r="AE11056" s="334">
        <f t="shared" si="1727"/>
        <v>0</v>
      </c>
      <c r="AF11056" s="334">
        <f t="shared" si="1728"/>
        <v>0</v>
      </c>
      <c r="AG11056" s="340">
        <f t="shared" si="1729"/>
        <v>0</v>
      </c>
      <c r="AI11056" s="340">
        <f t="shared" si="1732"/>
        <v>0</v>
      </c>
      <c r="AJ11056" s="340">
        <f t="shared" si="1732"/>
        <v>0</v>
      </c>
      <c r="AK11056" s="340">
        <f t="shared" si="1732"/>
        <v>0</v>
      </c>
      <c r="AL11056" s="340">
        <f t="shared" si="1732"/>
        <v>0</v>
      </c>
      <c r="AM11056" s="340">
        <f t="shared" si="1732"/>
        <v>0</v>
      </c>
    </row>
    <row r="11057" spans="1:39" x14ac:dyDescent="0.35">
      <c r="A11057" s="337">
        <v>32970</v>
      </c>
      <c r="B11057" s="338">
        <f t="shared" si="1724"/>
        <v>1990</v>
      </c>
      <c r="C11057" s="338">
        <f t="shared" si="1725"/>
        <v>4</v>
      </c>
      <c r="D11057" s="338">
        <f t="shared" si="1726"/>
        <v>7</v>
      </c>
      <c r="E11057" s="334">
        <v>0</v>
      </c>
      <c r="F11057" s="334">
        <v>0</v>
      </c>
      <c r="G11057" s="334">
        <v>0.5</v>
      </c>
      <c r="H11057" s="334">
        <v>0.5</v>
      </c>
      <c r="I11057" s="334">
        <v>0</v>
      </c>
      <c r="J11057" s="334">
        <v>0</v>
      </c>
      <c r="K11057" s="334">
        <v>0</v>
      </c>
      <c r="L11057" s="334">
        <v>0</v>
      </c>
      <c r="M11057" s="334">
        <v>0</v>
      </c>
      <c r="N11057" s="334">
        <v>0</v>
      </c>
      <c r="O11057" s="334">
        <v>0</v>
      </c>
      <c r="P11057" s="334">
        <v>0</v>
      </c>
      <c r="Q11057" s="334">
        <v>0</v>
      </c>
      <c r="R11057" s="334">
        <v>0</v>
      </c>
      <c r="S11057" s="334">
        <v>0</v>
      </c>
      <c r="T11057" s="334">
        <v>0</v>
      </c>
      <c r="U11057" s="334">
        <v>0</v>
      </c>
      <c r="V11057" s="334">
        <v>1.1000000000000001</v>
      </c>
      <c r="W11057" s="334">
        <v>0</v>
      </c>
      <c r="X11057" s="334">
        <v>0</v>
      </c>
      <c r="Y11057" s="334">
        <v>0</v>
      </c>
      <c r="Z11057" s="334">
        <v>0</v>
      </c>
      <c r="AA11057" s="334">
        <v>0</v>
      </c>
      <c r="AB11057" s="334">
        <v>0.5</v>
      </c>
      <c r="AD11057" s="334">
        <v>2.6</v>
      </c>
      <c r="AE11057" s="334">
        <f t="shared" si="1727"/>
        <v>2.6</v>
      </c>
      <c r="AF11057" s="334">
        <f t="shared" si="1728"/>
        <v>2.6</v>
      </c>
      <c r="AG11057" s="340">
        <f t="shared" si="1729"/>
        <v>0</v>
      </c>
      <c r="AI11057" s="340">
        <f t="shared" si="1732"/>
        <v>0</v>
      </c>
      <c r="AJ11057" s="340">
        <f t="shared" si="1732"/>
        <v>0</v>
      </c>
      <c r="AK11057" s="340">
        <f t="shared" si="1732"/>
        <v>0</v>
      </c>
      <c r="AL11057" s="340">
        <f t="shared" si="1732"/>
        <v>0</v>
      </c>
      <c r="AM11057" s="340">
        <f t="shared" si="1732"/>
        <v>0</v>
      </c>
    </row>
    <row r="11058" spans="1:39" x14ac:dyDescent="0.35">
      <c r="A11058" s="337">
        <v>32971</v>
      </c>
      <c r="B11058" s="338">
        <f t="shared" si="1724"/>
        <v>1990</v>
      </c>
      <c r="C11058" s="338">
        <f t="shared" si="1725"/>
        <v>4</v>
      </c>
      <c r="D11058" s="338">
        <f t="shared" si="1726"/>
        <v>8</v>
      </c>
      <c r="E11058" s="334">
        <v>0</v>
      </c>
      <c r="F11058" s="334">
        <v>0.2</v>
      </c>
      <c r="G11058" s="334">
        <v>0.2</v>
      </c>
      <c r="H11058" s="334">
        <v>0.2</v>
      </c>
      <c r="I11058" s="334">
        <v>0.2</v>
      </c>
      <c r="J11058" s="334">
        <v>0.3</v>
      </c>
      <c r="K11058" s="334">
        <v>0.2</v>
      </c>
      <c r="L11058" s="334">
        <v>0.2</v>
      </c>
      <c r="M11058" s="334">
        <v>0.2</v>
      </c>
      <c r="N11058" s="334">
        <v>0.2</v>
      </c>
      <c r="O11058" s="334">
        <v>0.2</v>
      </c>
      <c r="P11058" s="334">
        <v>0.2</v>
      </c>
      <c r="Q11058" s="334">
        <v>0.2</v>
      </c>
      <c r="R11058" s="334">
        <v>0.2</v>
      </c>
      <c r="S11058" s="334">
        <v>0</v>
      </c>
      <c r="T11058" s="334">
        <v>0</v>
      </c>
      <c r="U11058" s="334">
        <v>0</v>
      </c>
      <c r="V11058" s="334">
        <v>0.2</v>
      </c>
      <c r="W11058" s="334">
        <v>0</v>
      </c>
      <c r="X11058" s="334">
        <v>0.3</v>
      </c>
      <c r="Y11058" s="334">
        <v>0.2</v>
      </c>
      <c r="Z11058" s="334">
        <v>0.2</v>
      </c>
      <c r="AA11058" s="334">
        <v>0.2</v>
      </c>
      <c r="AB11058" s="334">
        <v>0.2</v>
      </c>
      <c r="AD11058" s="334">
        <v>4</v>
      </c>
      <c r="AE11058" s="334">
        <f t="shared" si="1727"/>
        <v>4</v>
      </c>
      <c r="AF11058" s="334">
        <f t="shared" si="1728"/>
        <v>4.0000000000000009</v>
      </c>
      <c r="AG11058" s="340">
        <f t="shared" si="1729"/>
        <v>8.8817841970012523E-16</v>
      </c>
      <c r="AI11058" s="340">
        <f t="shared" si="1732"/>
        <v>0</v>
      </c>
      <c r="AJ11058" s="340">
        <f t="shared" si="1732"/>
        <v>0</v>
      </c>
      <c r="AK11058" s="340">
        <f t="shared" si="1732"/>
        <v>0</v>
      </c>
      <c r="AL11058" s="340">
        <f t="shared" si="1732"/>
        <v>0</v>
      </c>
      <c r="AM11058" s="340">
        <f t="shared" si="1732"/>
        <v>0</v>
      </c>
    </row>
    <row r="11059" spans="1:39" x14ac:dyDescent="0.35">
      <c r="A11059" s="337">
        <v>32972</v>
      </c>
      <c r="B11059" s="338">
        <f t="shared" si="1724"/>
        <v>1990</v>
      </c>
      <c r="C11059" s="338">
        <f t="shared" si="1725"/>
        <v>4</v>
      </c>
      <c r="D11059" s="338">
        <f t="shared" si="1726"/>
        <v>9</v>
      </c>
      <c r="E11059" s="334">
        <v>0.1</v>
      </c>
      <c r="F11059" s="334">
        <v>0.1</v>
      </c>
      <c r="G11059" s="334">
        <v>0.1</v>
      </c>
      <c r="H11059" s="334">
        <v>0.1</v>
      </c>
      <c r="I11059" s="334">
        <v>0.1</v>
      </c>
      <c r="J11059" s="334">
        <v>0.1</v>
      </c>
      <c r="K11059" s="334">
        <v>0.2</v>
      </c>
      <c r="L11059" s="334">
        <v>0.1</v>
      </c>
      <c r="M11059" s="334">
        <v>0.1</v>
      </c>
      <c r="N11059" s="334">
        <v>0.1</v>
      </c>
      <c r="O11059" s="334">
        <v>0.1</v>
      </c>
      <c r="P11059" s="334">
        <v>0.1</v>
      </c>
      <c r="Q11059" s="334">
        <v>0.1</v>
      </c>
      <c r="R11059" s="334">
        <v>0</v>
      </c>
      <c r="S11059" s="334">
        <v>0</v>
      </c>
      <c r="T11059" s="334">
        <v>0</v>
      </c>
      <c r="U11059" s="334">
        <v>0</v>
      </c>
      <c r="V11059" s="334">
        <v>0</v>
      </c>
      <c r="W11059" s="334">
        <v>0</v>
      </c>
      <c r="X11059" s="334">
        <v>0</v>
      </c>
      <c r="Y11059" s="334">
        <v>0</v>
      </c>
      <c r="Z11059" s="334">
        <v>0</v>
      </c>
      <c r="AA11059" s="334">
        <v>0</v>
      </c>
      <c r="AB11059" s="334">
        <v>0</v>
      </c>
      <c r="AD11059" s="334">
        <v>1.4</v>
      </c>
      <c r="AE11059" s="334">
        <f t="shared" si="1727"/>
        <v>1.4</v>
      </c>
      <c r="AF11059" s="334">
        <f t="shared" si="1728"/>
        <v>1.4000000000000004</v>
      </c>
      <c r="AG11059" s="340">
        <f t="shared" si="1729"/>
        <v>4.4408920985006262E-16</v>
      </c>
      <c r="AI11059" s="340">
        <f t="shared" si="1732"/>
        <v>0</v>
      </c>
      <c r="AJ11059" s="340">
        <f t="shared" si="1732"/>
        <v>0</v>
      </c>
      <c r="AK11059" s="340">
        <f t="shared" si="1732"/>
        <v>0</v>
      </c>
      <c r="AL11059" s="340">
        <f t="shared" si="1732"/>
        <v>0</v>
      </c>
      <c r="AM11059" s="340">
        <f t="shared" si="1732"/>
        <v>0</v>
      </c>
    </row>
    <row r="11060" spans="1:39" x14ac:dyDescent="0.35">
      <c r="A11060" s="337">
        <v>32973</v>
      </c>
      <c r="B11060" s="338">
        <f t="shared" si="1724"/>
        <v>1990</v>
      </c>
      <c r="C11060" s="338">
        <f t="shared" si="1725"/>
        <v>4</v>
      </c>
      <c r="D11060" s="338">
        <f t="shared" si="1726"/>
        <v>10</v>
      </c>
      <c r="E11060" s="334">
        <v>0</v>
      </c>
      <c r="F11060" s="334">
        <v>0</v>
      </c>
      <c r="G11060" s="334">
        <v>0</v>
      </c>
      <c r="H11060" s="334">
        <v>0</v>
      </c>
      <c r="I11060" s="334">
        <v>0</v>
      </c>
      <c r="J11060" s="334">
        <v>0</v>
      </c>
      <c r="K11060" s="334">
        <v>0</v>
      </c>
      <c r="L11060" s="334">
        <v>0</v>
      </c>
      <c r="M11060" s="334">
        <v>0</v>
      </c>
      <c r="N11060" s="334">
        <v>0</v>
      </c>
      <c r="O11060" s="334">
        <v>0</v>
      </c>
      <c r="P11060" s="334">
        <v>0</v>
      </c>
      <c r="Q11060" s="334">
        <v>0</v>
      </c>
      <c r="R11060" s="334">
        <v>0</v>
      </c>
      <c r="S11060" s="334">
        <v>0</v>
      </c>
      <c r="T11060" s="334">
        <v>0</v>
      </c>
      <c r="U11060" s="334">
        <v>0</v>
      </c>
      <c r="V11060" s="334">
        <v>0</v>
      </c>
      <c r="W11060" s="334">
        <v>0</v>
      </c>
      <c r="X11060" s="334">
        <v>0</v>
      </c>
      <c r="Y11060" s="334">
        <v>0</v>
      </c>
      <c r="Z11060" s="334">
        <v>0</v>
      </c>
      <c r="AA11060" s="334">
        <v>0</v>
      </c>
      <c r="AB11060" s="334">
        <v>0</v>
      </c>
      <c r="AD11060" s="334">
        <v>0</v>
      </c>
      <c r="AE11060" s="334">
        <f t="shared" si="1727"/>
        <v>0</v>
      </c>
      <c r="AF11060" s="334">
        <f t="shared" si="1728"/>
        <v>0</v>
      </c>
      <c r="AG11060" s="340">
        <f t="shared" si="1729"/>
        <v>0</v>
      </c>
      <c r="AI11060" s="340">
        <f t="shared" ref="AI11060:AM11075" si="1733">IF($C11060=AI$1,$AF11060,0)</f>
        <v>0</v>
      </c>
      <c r="AJ11060" s="340">
        <f t="shared" si="1733"/>
        <v>0</v>
      </c>
      <c r="AK11060" s="340">
        <f t="shared" si="1733"/>
        <v>0</v>
      </c>
      <c r="AL11060" s="340">
        <f t="shared" si="1733"/>
        <v>0</v>
      </c>
      <c r="AM11060" s="340">
        <f t="shared" si="1733"/>
        <v>0</v>
      </c>
    </row>
    <row r="11061" spans="1:39" x14ac:dyDescent="0.35">
      <c r="A11061" s="337">
        <v>32974</v>
      </c>
      <c r="B11061" s="338">
        <f t="shared" si="1724"/>
        <v>1990</v>
      </c>
      <c r="C11061" s="338">
        <f t="shared" si="1725"/>
        <v>4</v>
      </c>
      <c r="D11061" s="338">
        <f t="shared" si="1726"/>
        <v>11</v>
      </c>
      <c r="E11061" s="334">
        <v>0</v>
      </c>
      <c r="F11061" s="334">
        <v>0</v>
      </c>
      <c r="G11061" s="334">
        <v>0</v>
      </c>
      <c r="H11061" s="334">
        <v>0</v>
      </c>
      <c r="I11061" s="334">
        <v>0</v>
      </c>
      <c r="J11061" s="334">
        <v>0</v>
      </c>
      <c r="K11061" s="334">
        <v>0</v>
      </c>
      <c r="L11061" s="334">
        <v>0</v>
      </c>
      <c r="M11061" s="334">
        <v>0</v>
      </c>
      <c r="N11061" s="334">
        <v>0</v>
      </c>
      <c r="O11061" s="334">
        <v>0</v>
      </c>
      <c r="P11061" s="334">
        <v>0</v>
      </c>
      <c r="Q11061" s="334">
        <v>0</v>
      </c>
      <c r="R11061" s="334">
        <v>0</v>
      </c>
      <c r="S11061" s="334">
        <v>0</v>
      </c>
      <c r="T11061" s="334">
        <v>0</v>
      </c>
      <c r="U11061" s="334">
        <v>0</v>
      </c>
      <c r="V11061" s="334">
        <v>0</v>
      </c>
      <c r="W11061" s="334">
        <v>0</v>
      </c>
      <c r="X11061" s="334">
        <v>0</v>
      </c>
      <c r="Y11061" s="334">
        <v>0</v>
      </c>
      <c r="Z11061" s="334">
        <v>0</v>
      </c>
      <c r="AA11061" s="334">
        <v>0</v>
      </c>
      <c r="AB11061" s="334">
        <v>0</v>
      </c>
      <c r="AD11061" s="334">
        <v>0</v>
      </c>
      <c r="AE11061" s="334">
        <f t="shared" si="1727"/>
        <v>0</v>
      </c>
      <c r="AF11061" s="334">
        <f t="shared" si="1728"/>
        <v>0</v>
      </c>
      <c r="AG11061" s="340">
        <f t="shared" si="1729"/>
        <v>0</v>
      </c>
      <c r="AI11061" s="340">
        <f t="shared" si="1733"/>
        <v>0</v>
      </c>
      <c r="AJ11061" s="340">
        <f t="shared" si="1733"/>
        <v>0</v>
      </c>
      <c r="AK11061" s="340">
        <f t="shared" si="1733"/>
        <v>0</v>
      </c>
      <c r="AL11061" s="340">
        <f t="shared" si="1733"/>
        <v>0</v>
      </c>
      <c r="AM11061" s="340">
        <f t="shared" si="1733"/>
        <v>0</v>
      </c>
    </row>
    <row r="11062" spans="1:39" x14ac:dyDescent="0.35">
      <c r="A11062" s="337">
        <v>32975</v>
      </c>
      <c r="B11062" s="338">
        <f t="shared" si="1724"/>
        <v>1990</v>
      </c>
      <c r="C11062" s="338">
        <f t="shared" si="1725"/>
        <v>4</v>
      </c>
      <c r="D11062" s="338">
        <f t="shared" si="1726"/>
        <v>12</v>
      </c>
      <c r="E11062" s="334">
        <v>0</v>
      </c>
      <c r="F11062" s="334">
        <v>0</v>
      </c>
      <c r="G11062" s="334">
        <v>0</v>
      </c>
      <c r="H11062" s="334">
        <v>0</v>
      </c>
      <c r="I11062" s="334">
        <v>0</v>
      </c>
      <c r="J11062" s="334">
        <v>0</v>
      </c>
      <c r="K11062" s="334">
        <v>0</v>
      </c>
      <c r="L11062" s="334">
        <v>0</v>
      </c>
      <c r="M11062" s="334">
        <v>0</v>
      </c>
      <c r="N11062" s="334">
        <v>0</v>
      </c>
      <c r="O11062" s="334">
        <v>0</v>
      </c>
      <c r="P11062" s="334">
        <v>0</v>
      </c>
      <c r="Q11062" s="334">
        <v>0</v>
      </c>
      <c r="R11062" s="334">
        <v>0</v>
      </c>
      <c r="S11062" s="334">
        <v>0</v>
      </c>
      <c r="T11062" s="334">
        <v>0</v>
      </c>
      <c r="U11062" s="334">
        <v>0</v>
      </c>
      <c r="V11062" s="334">
        <v>0</v>
      </c>
      <c r="W11062" s="334">
        <v>0.2</v>
      </c>
      <c r="X11062" s="334">
        <v>0</v>
      </c>
      <c r="Y11062" s="334">
        <v>0.2</v>
      </c>
      <c r="Z11062" s="334">
        <v>0</v>
      </c>
      <c r="AA11062" s="334">
        <v>0</v>
      </c>
      <c r="AB11062" s="334">
        <v>0</v>
      </c>
      <c r="AD11062" s="334">
        <v>0.4</v>
      </c>
      <c r="AE11062" s="334">
        <f t="shared" si="1727"/>
        <v>0.4</v>
      </c>
      <c r="AF11062" s="334">
        <f t="shared" si="1728"/>
        <v>0.4</v>
      </c>
      <c r="AG11062" s="340">
        <f t="shared" si="1729"/>
        <v>0</v>
      </c>
      <c r="AI11062" s="340">
        <f t="shared" si="1733"/>
        <v>0</v>
      </c>
      <c r="AJ11062" s="340">
        <f t="shared" si="1733"/>
        <v>0</v>
      </c>
      <c r="AK11062" s="340">
        <f t="shared" si="1733"/>
        <v>0</v>
      </c>
      <c r="AL11062" s="340">
        <f t="shared" si="1733"/>
        <v>0</v>
      </c>
      <c r="AM11062" s="340">
        <f t="shared" si="1733"/>
        <v>0</v>
      </c>
    </row>
    <row r="11063" spans="1:39" x14ac:dyDescent="0.35">
      <c r="A11063" s="337">
        <v>32976</v>
      </c>
      <c r="B11063" s="338">
        <f t="shared" si="1724"/>
        <v>1990</v>
      </c>
      <c r="C11063" s="338">
        <f t="shared" si="1725"/>
        <v>4</v>
      </c>
      <c r="D11063" s="338">
        <f t="shared" si="1726"/>
        <v>13</v>
      </c>
      <c r="E11063" s="334">
        <v>0</v>
      </c>
      <c r="F11063" s="334">
        <v>0</v>
      </c>
      <c r="G11063" s="334">
        <v>0</v>
      </c>
      <c r="H11063" s="334">
        <v>0</v>
      </c>
      <c r="I11063" s="334">
        <v>0</v>
      </c>
      <c r="J11063" s="334">
        <v>0</v>
      </c>
      <c r="K11063" s="334">
        <v>0</v>
      </c>
      <c r="L11063" s="334">
        <v>0</v>
      </c>
      <c r="M11063" s="334">
        <v>0</v>
      </c>
      <c r="N11063" s="334">
        <v>0</v>
      </c>
      <c r="O11063" s="334">
        <v>0</v>
      </c>
      <c r="P11063" s="334">
        <v>0</v>
      </c>
      <c r="Q11063" s="334">
        <v>0</v>
      </c>
      <c r="R11063" s="334">
        <v>0</v>
      </c>
      <c r="S11063" s="334">
        <v>0</v>
      </c>
      <c r="T11063" s="334">
        <v>0</v>
      </c>
      <c r="U11063" s="334">
        <v>0</v>
      </c>
      <c r="V11063" s="334">
        <v>0</v>
      </c>
      <c r="W11063" s="334">
        <v>0</v>
      </c>
      <c r="X11063" s="334">
        <v>0</v>
      </c>
      <c r="Y11063" s="334">
        <v>0</v>
      </c>
      <c r="Z11063" s="334">
        <v>0</v>
      </c>
      <c r="AA11063" s="334">
        <v>0</v>
      </c>
      <c r="AB11063" s="334">
        <v>0</v>
      </c>
      <c r="AD11063" s="334">
        <v>0</v>
      </c>
      <c r="AE11063" s="334">
        <f t="shared" si="1727"/>
        <v>0</v>
      </c>
      <c r="AF11063" s="334">
        <f t="shared" si="1728"/>
        <v>0</v>
      </c>
      <c r="AG11063" s="340">
        <f t="shared" si="1729"/>
        <v>0</v>
      </c>
      <c r="AI11063" s="340">
        <f t="shared" si="1733"/>
        <v>0</v>
      </c>
      <c r="AJ11063" s="340">
        <f t="shared" si="1733"/>
        <v>0</v>
      </c>
      <c r="AK11063" s="340">
        <f t="shared" si="1733"/>
        <v>0</v>
      </c>
      <c r="AL11063" s="340">
        <f t="shared" si="1733"/>
        <v>0</v>
      </c>
      <c r="AM11063" s="340">
        <f t="shared" si="1733"/>
        <v>0</v>
      </c>
    </row>
    <row r="11064" spans="1:39" x14ac:dyDescent="0.35">
      <c r="A11064" s="337">
        <v>32977</v>
      </c>
      <c r="B11064" s="338">
        <f t="shared" si="1724"/>
        <v>1990</v>
      </c>
      <c r="C11064" s="338">
        <f t="shared" si="1725"/>
        <v>4</v>
      </c>
      <c r="D11064" s="338">
        <f t="shared" si="1726"/>
        <v>14</v>
      </c>
      <c r="E11064" s="334">
        <v>0</v>
      </c>
      <c r="F11064" s="334">
        <v>0</v>
      </c>
      <c r="G11064" s="334">
        <v>0</v>
      </c>
      <c r="H11064" s="334">
        <v>0</v>
      </c>
      <c r="I11064" s="334">
        <v>0</v>
      </c>
      <c r="J11064" s="334">
        <v>0</v>
      </c>
      <c r="K11064" s="334">
        <v>0</v>
      </c>
      <c r="L11064" s="334">
        <v>0</v>
      </c>
      <c r="M11064" s="334">
        <v>0</v>
      </c>
      <c r="N11064" s="334">
        <v>0</v>
      </c>
      <c r="O11064" s="334">
        <v>0</v>
      </c>
      <c r="P11064" s="334">
        <v>0</v>
      </c>
      <c r="Q11064" s="334">
        <v>0</v>
      </c>
      <c r="R11064" s="334">
        <v>0</v>
      </c>
      <c r="S11064" s="334">
        <v>0</v>
      </c>
      <c r="T11064" s="334">
        <v>0</v>
      </c>
      <c r="U11064" s="334">
        <v>0</v>
      </c>
      <c r="V11064" s="334">
        <v>0</v>
      </c>
      <c r="W11064" s="334">
        <v>0</v>
      </c>
      <c r="X11064" s="334">
        <v>0</v>
      </c>
      <c r="Y11064" s="334">
        <v>0</v>
      </c>
      <c r="Z11064" s="334">
        <v>0</v>
      </c>
      <c r="AA11064" s="334">
        <v>0</v>
      </c>
      <c r="AB11064" s="334">
        <v>0</v>
      </c>
      <c r="AD11064" s="334">
        <v>0</v>
      </c>
      <c r="AE11064" s="334">
        <f t="shared" si="1727"/>
        <v>0</v>
      </c>
      <c r="AF11064" s="334">
        <f t="shared" si="1728"/>
        <v>0</v>
      </c>
      <c r="AG11064" s="340">
        <f t="shared" si="1729"/>
        <v>0</v>
      </c>
      <c r="AI11064" s="340">
        <f t="shared" si="1733"/>
        <v>0</v>
      </c>
      <c r="AJ11064" s="340">
        <f t="shared" si="1733"/>
        <v>0</v>
      </c>
      <c r="AK11064" s="340">
        <f t="shared" si="1733"/>
        <v>0</v>
      </c>
      <c r="AL11064" s="340">
        <f t="shared" si="1733"/>
        <v>0</v>
      </c>
      <c r="AM11064" s="340">
        <f t="shared" si="1733"/>
        <v>0</v>
      </c>
    </row>
    <row r="11065" spans="1:39" x14ac:dyDescent="0.35">
      <c r="A11065" s="337">
        <v>32978</v>
      </c>
      <c r="B11065" s="338">
        <f t="shared" si="1724"/>
        <v>1990</v>
      </c>
      <c r="C11065" s="338">
        <f t="shared" si="1725"/>
        <v>4</v>
      </c>
      <c r="D11065" s="338">
        <f t="shared" si="1726"/>
        <v>15</v>
      </c>
      <c r="E11065" s="334">
        <v>0</v>
      </c>
      <c r="F11065" s="334">
        <v>0</v>
      </c>
      <c r="G11065" s="334">
        <v>0</v>
      </c>
      <c r="H11065" s="334">
        <v>0</v>
      </c>
      <c r="I11065" s="334">
        <v>0</v>
      </c>
      <c r="J11065" s="334">
        <v>0</v>
      </c>
      <c r="K11065" s="334">
        <v>0</v>
      </c>
      <c r="L11065" s="334">
        <v>0</v>
      </c>
      <c r="M11065" s="334">
        <v>0</v>
      </c>
      <c r="N11065" s="334">
        <v>0</v>
      </c>
      <c r="O11065" s="334">
        <v>0</v>
      </c>
      <c r="P11065" s="334">
        <v>0</v>
      </c>
      <c r="Q11065" s="334">
        <v>0</v>
      </c>
      <c r="R11065" s="334">
        <v>0</v>
      </c>
      <c r="S11065" s="334">
        <v>0</v>
      </c>
      <c r="T11065" s="334">
        <v>0</v>
      </c>
      <c r="U11065" s="334">
        <v>0</v>
      </c>
      <c r="V11065" s="334">
        <v>0</v>
      </c>
      <c r="W11065" s="334">
        <v>0</v>
      </c>
      <c r="X11065" s="334">
        <v>0</v>
      </c>
      <c r="Y11065" s="334">
        <v>0</v>
      </c>
      <c r="Z11065" s="334">
        <v>0</v>
      </c>
      <c r="AA11065" s="334">
        <v>0</v>
      </c>
      <c r="AB11065" s="334">
        <v>0</v>
      </c>
      <c r="AD11065" s="334">
        <v>0</v>
      </c>
      <c r="AE11065" s="334">
        <f t="shared" si="1727"/>
        <v>0</v>
      </c>
      <c r="AF11065" s="334">
        <f t="shared" si="1728"/>
        <v>0</v>
      </c>
      <c r="AG11065" s="340">
        <f t="shared" si="1729"/>
        <v>0</v>
      </c>
      <c r="AI11065" s="340">
        <f t="shared" si="1733"/>
        <v>0</v>
      </c>
      <c r="AJ11065" s="340">
        <f t="shared" si="1733"/>
        <v>0</v>
      </c>
      <c r="AK11065" s="340">
        <f t="shared" si="1733"/>
        <v>0</v>
      </c>
      <c r="AL11065" s="340">
        <f t="shared" si="1733"/>
        <v>0</v>
      </c>
      <c r="AM11065" s="340">
        <f t="shared" si="1733"/>
        <v>0</v>
      </c>
    </row>
    <row r="11066" spans="1:39" x14ac:dyDescent="0.35">
      <c r="A11066" s="337">
        <v>32979</v>
      </c>
      <c r="B11066" s="338">
        <f t="shared" si="1724"/>
        <v>1990</v>
      </c>
      <c r="C11066" s="338">
        <f t="shared" si="1725"/>
        <v>4</v>
      </c>
      <c r="D11066" s="338">
        <f t="shared" si="1726"/>
        <v>16</v>
      </c>
      <c r="E11066" s="334">
        <v>0</v>
      </c>
      <c r="F11066" s="334">
        <v>0</v>
      </c>
      <c r="G11066" s="334">
        <v>0</v>
      </c>
      <c r="H11066" s="334">
        <v>0</v>
      </c>
      <c r="I11066" s="334">
        <v>0</v>
      </c>
      <c r="J11066" s="334">
        <v>0</v>
      </c>
      <c r="K11066" s="334">
        <v>0</v>
      </c>
      <c r="L11066" s="334">
        <v>0</v>
      </c>
      <c r="M11066" s="334">
        <v>0</v>
      </c>
      <c r="N11066" s="334">
        <v>0</v>
      </c>
      <c r="O11066" s="334">
        <v>0</v>
      </c>
      <c r="P11066" s="334">
        <v>0</v>
      </c>
      <c r="Q11066" s="334">
        <v>0</v>
      </c>
      <c r="R11066" s="334">
        <v>0</v>
      </c>
      <c r="S11066" s="334">
        <v>0</v>
      </c>
      <c r="T11066" s="334">
        <v>0</v>
      </c>
      <c r="U11066" s="334">
        <v>0</v>
      </c>
      <c r="V11066" s="334">
        <v>0</v>
      </c>
      <c r="W11066" s="334">
        <v>0</v>
      </c>
      <c r="X11066" s="334">
        <v>0</v>
      </c>
      <c r="Y11066" s="334">
        <v>0</v>
      </c>
      <c r="Z11066" s="334">
        <v>0</v>
      </c>
      <c r="AA11066" s="334">
        <v>0</v>
      </c>
      <c r="AB11066" s="334">
        <v>0</v>
      </c>
      <c r="AD11066" s="334">
        <v>0</v>
      </c>
      <c r="AE11066" s="334">
        <f t="shared" si="1727"/>
        <v>0</v>
      </c>
      <c r="AF11066" s="334">
        <f t="shared" si="1728"/>
        <v>0</v>
      </c>
      <c r="AG11066" s="340">
        <f t="shared" si="1729"/>
        <v>0</v>
      </c>
      <c r="AI11066" s="340">
        <f t="shared" si="1733"/>
        <v>0</v>
      </c>
      <c r="AJ11066" s="340">
        <f t="shared" si="1733"/>
        <v>0</v>
      </c>
      <c r="AK11066" s="340">
        <f t="shared" si="1733"/>
        <v>0</v>
      </c>
      <c r="AL11066" s="340">
        <f t="shared" si="1733"/>
        <v>0</v>
      </c>
      <c r="AM11066" s="340">
        <f t="shared" si="1733"/>
        <v>0</v>
      </c>
    </row>
    <row r="11067" spans="1:39" x14ac:dyDescent="0.35">
      <c r="A11067" s="337">
        <v>32980</v>
      </c>
      <c r="B11067" s="338">
        <f t="shared" si="1724"/>
        <v>1990</v>
      </c>
      <c r="C11067" s="338">
        <f t="shared" si="1725"/>
        <v>4</v>
      </c>
      <c r="D11067" s="338">
        <f t="shared" si="1726"/>
        <v>17</v>
      </c>
      <c r="E11067" s="334">
        <v>0</v>
      </c>
      <c r="F11067" s="334">
        <v>0</v>
      </c>
      <c r="G11067" s="334">
        <v>0</v>
      </c>
      <c r="H11067" s="334">
        <v>0</v>
      </c>
      <c r="I11067" s="334">
        <v>0</v>
      </c>
      <c r="J11067" s="334">
        <v>0</v>
      </c>
      <c r="K11067" s="334">
        <v>0</v>
      </c>
      <c r="L11067" s="334">
        <v>0</v>
      </c>
      <c r="M11067" s="334">
        <v>0</v>
      </c>
      <c r="N11067" s="334">
        <v>0</v>
      </c>
      <c r="O11067" s="334">
        <v>0</v>
      </c>
      <c r="P11067" s="334">
        <v>0</v>
      </c>
      <c r="Q11067" s="334">
        <v>0</v>
      </c>
      <c r="R11067" s="334">
        <v>0</v>
      </c>
      <c r="S11067" s="334">
        <v>0</v>
      </c>
      <c r="T11067" s="334">
        <v>0</v>
      </c>
      <c r="U11067" s="334">
        <v>0</v>
      </c>
      <c r="V11067" s="334">
        <v>0</v>
      </c>
      <c r="W11067" s="334">
        <v>0</v>
      </c>
      <c r="X11067" s="334">
        <v>0</v>
      </c>
      <c r="Y11067" s="334">
        <v>0</v>
      </c>
      <c r="Z11067" s="334">
        <v>0</v>
      </c>
      <c r="AA11067" s="334">
        <v>0</v>
      </c>
      <c r="AB11067" s="334">
        <v>0</v>
      </c>
      <c r="AD11067" s="334">
        <v>0</v>
      </c>
      <c r="AE11067" s="334">
        <f t="shared" si="1727"/>
        <v>0</v>
      </c>
      <c r="AF11067" s="334">
        <f t="shared" si="1728"/>
        <v>0</v>
      </c>
      <c r="AG11067" s="340">
        <f t="shared" si="1729"/>
        <v>0</v>
      </c>
      <c r="AI11067" s="340">
        <f t="shared" si="1733"/>
        <v>0</v>
      </c>
      <c r="AJ11067" s="340">
        <f t="shared" si="1733"/>
        <v>0</v>
      </c>
      <c r="AK11067" s="340">
        <f t="shared" si="1733"/>
        <v>0</v>
      </c>
      <c r="AL11067" s="340">
        <f t="shared" si="1733"/>
        <v>0</v>
      </c>
      <c r="AM11067" s="340">
        <f t="shared" si="1733"/>
        <v>0</v>
      </c>
    </row>
    <row r="11068" spans="1:39" x14ac:dyDescent="0.35">
      <c r="A11068" s="337">
        <v>32981</v>
      </c>
      <c r="B11068" s="338">
        <f t="shared" si="1724"/>
        <v>1990</v>
      </c>
      <c r="C11068" s="338">
        <f t="shared" si="1725"/>
        <v>4</v>
      </c>
      <c r="D11068" s="338">
        <f t="shared" si="1726"/>
        <v>18</v>
      </c>
      <c r="E11068" s="334">
        <v>0</v>
      </c>
      <c r="F11068" s="334">
        <v>0</v>
      </c>
      <c r="G11068" s="334">
        <v>0</v>
      </c>
      <c r="H11068" s="334">
        <v>0</v>
      </c>
      <c r="I11068" s="334">
        <v>0</v>
      </c>
      <c r="J11068" s="334">
        <v>0</v>
      </c>
      <c r="K11068" s="334">
        <v>0</v>
      </c>
      <c r="L11068" s="334">
        <v>0</v>
      </c>
      <c r="M11068" s="334">
        <v>0</v>
      </c>
      <c r="N11068" s="334">
        <v>0</v>
      </c>
      <c r="O11068" s="334">
        <v>0</v>
      </c>
      <c r="P11068" s="334">
        <v>0</v>
      </c>
      <c r="Q11068" s="334">
        <v>0</v>
      </c>
      <c r="R11068" s="334">
        <v>0</v>
      </c>
      <c r="S11068" s="334">
        <v>0</v>
      </c>
      <c r="T11068" s="334">
        <v>0</v>
      </c>
      <c r="U11068" s="334">
        <v>0</v>
      </c>
      <c r="V11068" s="334">
        <v>0</v>
      </c>
      <c r="W11068" s="334">
        <v>0</v>
      </c>
      <c r="X11068" s="334">
        <v>0</v>
      </c>
      <c r="Y11068" s="334">
        <v>0</v>
      </c>
      <c r="Z11068" s="334">
        <v>0</v>
      </c>
      <c r="AA11068" s="334">
        <v>0</v>
      </c>
      <c r="AB11068" s="334">
        <v>0</v>
      </c>
      <c r="AD11068" s="334">
        <v>0</v>
      </c>
      <c r="AE11068" s="334">
        <f t="shared" si="1727"/>
        <v>0</v>
      </c>
      <c r="AF11068" s="334">
        <f t="shared" si="1728"/>
        <v>0</v>
      </c>
      <c r="AG11068" s="340">
        <f t="shared" si="1729"/>
        <v>0</v>
      </c>
      <c r="AI11068" s="340">
        <f t="shared" si="1733"/>
        <v>0</v>
      </c>
      <c r="AJ11068" s="340">
        <f t="shared" si="1733"/>
        <v>0</v>
      </c>
      <c r="AK11068" s="340">
        <f t="shared" si="1733"/>
        <v>0</v>
      </c>
      <c r="AL11068" s="340">
        <f t="shared" si="1733"/>
        <v>0</v>
      </c>
      <c r="AM11068" s="340">
        <f t="shared" si="1733"/>
        <v>0</v>
      </c>
    </row>
    <row r="11069" spans="1:39" x14ac:dyDescent="0.35">
      <c r="A11069" s="337">
        <v>32982</v>
      </c>
      <c r="B11069" s="338">
        <f t="shared" si="1724"/>
        <v>1990</v>
      </c>
      <c r="C11069" s="338">
        <f t="shared" si="1725"/>
        <v>4</v>
      </c>
      <c r="D11069" s="338">
        <f t="shared" si="1726"/>
        <v>19</v>
      </c>
      <c r="E11069" s="334">
        <v>0</v>
      </c>
      <c r="F11069" s="334">
        <v>0</v>
      </c>
      <c r="G11069" s="334">
        <v>0</v>
      </c>
      <c r="H11069" s="334">
        <v>0</v>
      </c>
      <c r="I11069" s="334">
        <v>0</v>
      </c>
      <c r="J11069" s="334">
        <v>0</v>
      </c>
      <c r="K11069" s="334">
        <v>0</v>
      </c>
      <c r="L11069" s="334">
        <v>0</v>
      </c>
      <c r="M11069" s="334">
        <v>0</v>
      </c>
      <c r="N11069" s="334">
        <v>0</v>
      </c>
      <c r="O11069" s="334">
        <v>0</v>
      </c>
      <c r="P11069" s="334">
        <v>0</v>
      </c>
      <c r="Q11069" s="334">
        <v>0</v>
      </c>
      <c r="R11069" s="334">
        <v>0</v>
      </c>
      <c r="S11069" s="334">
        <v>0</v>
      </c>
      <c r="T11069" s="334">
        <v>0</v>
      </c>
      <c r="U11069" s="334">
        <v>0</v>
      </c>
      <c r="V11069" s="334">
        <v>0</v>
      </c>
      <c r="W11069" s="334">
        <v>0</v>
      </c>
      <c r="X11069" s="334">
        <v>0</v>
      </c>
      <c r="Y11069" s="334">
        <v>0</v>
      </c>
      <c r="Z11069" s="334">
        <v>0</v>
      </c>
      <c r="AA11069" s="334">
        <v>0</v>
      </c>
      <c r="AB11069" s="334">
        <v>0</v>
      </c>
      <c r="AD11069" s="334">
        <v>0</v>
      </c>
      <c r="AE11069" s="334">
        <f t="shared" si="1727"/>
        <v>0</v>
      </c>
      <c r="AF11069" s="334">
        <f t="shared" si="1728"/>
        <v>0</v>
      </c>
      <c r="AG11069" s="340">
        <f t="shared" si="1729"/>
        <v>0</v>
      </c>
      <c r="AI11069" s="340">
        <f t="shared" si="1733"/>
        <v>0</v>
      </c>
      <c r="AJ11069" s="340">
        <f t="shared" si="1733"/>
        <v>0</v>
      </c>
      <c r="AK11069" s="340">
        <f t="shared" si="1733"/>
        <v>0</v>
      </c>
      <c r="AL11069" s="340">
        <f t="shared" si="1733"/>
        <v>0</v>
      </c>
      <c r="AM11069" s="340">
        <f t="shared" si="1733"/>
        <v>0</v>
      </c>
    </row>
    <row r="11070" spans="1:39" x14ac:dyDescent="0.35">
      <c r="A11070" s="337">
        <v>32983</v>
      </c>
      <c r="B11070" s="338">
        <f t="shared" si="1724"/>
        <v>1990</v>
      </c>
      <c r="C11070" s="338">
        <f t="shared" si="1725"/>
        <v>4</v>
      </c>
      <c r="D11070" s="338">
        <f t="shared" si="1726"/>
        <v>20</v>
      </c>
      <c r="E11070" s="334">
        <v>0</v>
      </c>
      <c r="F11070" s="334">
        <v>0</v>
      </c>
      <c r="G11070" s="334">
        <v>0</v>
      </c>
      <c r="H11070" s="334">
        <v>0</v>
      </c>
      <c r="I11070" s="334">
        <v>0</v>
      </c>
      <c r="J11070" s="334">
        <v>0</v>
      </c>
      <c r="K11070" s="334">
        <v>0</v>
      </c>
      <c r="L11070" s="334">
        <v>0</v>
      </c>
      <c r="M11070" s="334">
        <v>0</v>
      </c>
      <c r="N11070" s="334">
        <v>0</v>
      </c>
      <c r="O11070" s="334">
        <v>0</v>
      </c>
      <c r="P11070" s="334">
        <v>0</v>
      </c>
      <c r="Q11070" s="334">
        <v>0</v>
      </c>
      <c r="R11070" s="334">
        <v>0</v>
      </c>
      <c r="S11070" s="334">
        <v>0</v>
      </c>
      <c r="T11070" s="334">
        <v>0</v>
      </c>
      <c r="U11070" s="334">
        <v>0</v>
      </c>
      <c r="V11070" s="334">
        <v>0</v>
      </c>
      <c r="W11070" s="334">
        <v>0</v>
      </c>
      <c r="X11070" s="334">
        <v>0</v>
      </c>
      <c r="Y11070" s="334">
        <v>0</v>
      </c>
      <c r="Z11070" s="334">
        <v>0</v>
      </c>
      <c r="AA11070" s="334">
        <v>0</v>
      </c>
      <c r="AB11070" s="334">
        <v>0</v>
      </c>
      <c r="AD11070" s="334">
        <v>0</v>
      </c>
      <c r="AE11070" s="334">
        <f t="shared" si="1727"/>
        <v>0</v>
      </c>
      <c r="AF11070" s="334">
        <f t="shared" si="1728"/>
        <v>0</v>
      </c>
      <c r="AG11070" s="340">
        <f t="shared" si="1729"/>
        <v>0</v>
      </c>
      <c r="AI11070" s="340">
        <f t="shared" si="1733"/>
        <v>0</v>
      </c>
      <c r="AJ11070" s="340">
        <f t="shared" si="1733"/>
        <v>0</v>
      </c>
      <c r="AK11070" s="340">
        <f t="shared" si="1733"/>
        <v>0</v>
      </c>
      <c r="AL11070" s="340">
        <f t="shared" si="1733"/>
        <v>0</v>
      </c>
      <c r="AM11070" s="340">
        <f t="shared" si="1733"/>
        <v>0</v>
      </c>
    </row>
    <row r="11071" spans="1:39" x14ac:dyDescent="0.35">
      <c r="A11071" s="337">
        <v>32984</v>
      </c>
      <c r="B11071" s="338">
        <f t="shared" si="1724"/>
        <v>1990</v>
      </c>
      <c r="C11071" s="338">
        <f t="shared" si="1725"/>
        <v>4</v>
      </c>
      <c r="D11071" s="338">
        <f t="shared" si="1726"/>
        <v>21</v>
      </c>
      <c r="E11071" s="334">
        <v>0</v>
      </c>
      <c r="F11071" s="334">
        <v>0</v>
      </c>
      <c r="G11071" s="334">
        <v>0</v>
      </c>
      <c r="H11071" s="334">
        <v>0</v>
      </c>
      <c r="I11071" s="334">
        <v>0</v>
      </c>
      <c r="J11071" s="334">
        <v>0</v>
      </c>
      <c r="K11071" s="334">
        <v>0</v>
      </c>
      <c r="L11071" s="334">
        <v>0</v>
      </c>
      <c r="M11071" s="334">
        <v>0</v>
      </c>
      <c r="N11071" s="334">
        <v>0</v>
      </c>
      <c r="O11071" s="334">
        <v>0</v>
      </c>
      <c r="P11071" s="334">
        <v>0</v>
      </c>
      <c r="Q11071" s="334">
        <v>0</v>
      </c>
      <c r="R11071" s="334">
        <v>0</v>
      </c>
      <c r="S11071" s="334">
        <v>0</v>
      </c>
      <c r="T11071" s="334">
        <v>0</v>
      </c>
      <c r="U11071" s="334">
        <v>0</v>
      </c>
      <c r="V11071" s="334">
        <v>0</v>
      </c>
      <c r="W11071" s="334">
        <v>0</v>
      </c>
      <c r="X11071" s="334">
        <v>0</v>
      </c>
      <c r="Y11071" s="334">
        <v>0</v>
      </c>
      <c r="Z11071" s="334">
        <v>0</v>
      </c>
      <c r="AA11071" s="334">
        <v>0</v>
      </c>
      <c r="AB11071" s="334">
        <v>0</v>
      </c>
      <c r="AD11071" s="334">
        <v>0</v>
      </c>
      <c r="AE11071" s="334">
        <f t="shared" si="1727"/>
        <v>0</v>
      </c>
      <c r="AF11071" s="334">
        <f t="shared" si="1728"/>
        <v>0</v>
      </c>
      <c r="AG11071" s="340">
        <f t="shared" si="1729"/>
        <v>0</v>
      </c>
      <c r="AI11071" s="340">
        <f t="shared" si="1733"/>
        <v>0</v>
      </c>
      <c r="AJ11071" s="340">
        <f t="shared" si="1733"/>
        <v>0</v>
      </c>
      <c r="AK11071" s="340">
        <f t="shared" si="1733"/>
        <v>0</v>
      </c>
      <c r="AL11071" s="340">
        <f t="shared" si="1733"/>
        <v>0</v>
      </c>
      <c r="AM11071" s="340">
        <f t="shared" si="1733"/>
        <v>0</v>
      </c>
    </row>
    <row r="11072" spans="1:39" x14ac:dyDescent="0.35">
      <c r="A11072" s="337">
        <v>32985</v>
      </c>
      <c r="B11072" s="338">
        <f t="shared" si="1724"/>
        <v>1990</v>
      </c>
      <c r="C11072" s="338">
        <f t="shared" si="1725"/>
        <v>4</v>
      </c>
      <c r="D11072" s="338">
        <f t="shared" si="1726"/>
        <v>22</v>
      </c>
      <c r="E11072" s="334">
        <v>0</v>
      </c>
      <c r="F11072" s="334">
        <v>0</v>
      </c>
      <c r="G11072" s="334">
        <v>0</v>
      </c>
      <c r="H11072" s="334">
        <v>0</v>
      </c>
      <c r="I11072" s="334">
        <v>0</v>
      </c>
      <c r="J11072" s="334">
        <v>0</v>
      </c>
      <c r="K11072" s="334">
        <v>0</v>
      </c>
      <c r="L11072" s="334">
        <v>0</v>
      </c>
      <c r="M11072" s="334">
        <v>0</v>
      </c>
      <c r="N11072" s="334">
        <v>0</v>
      </c>
      <c r="O11072" s="334">
        <v>0</v>
      </c>
      <c r="P11072" s="334">
        <v>0</v>
      </c>
      <c r="Q11072" s="334">
        <v>0</v>
      </c>
      <c r="R11072" s="334">
        <v>0</v>
      </c>
      <c r="S11072" s="334">
        <v>0</v>
      </c>
      <c r="T11072" s="334">
        <v>0</v>
      </c>
      <c r="U11072" s="334">
        <v>0</v>
      </c>
      <c r="V11072" s="334">
        <v>0</v>
      </c>
      <c r="W11072" s="334">
        <v>0</v>
      </c>
      <c r="X11072" s="334">
        <v>0</v>
      </c>
      <c r="Y11072" s="334">
        <v>0</v>
      </c>
      <c r="Z11072" s="334">
        <v>0</v>
      </c>
      <c r="AA11072" s="334">
        <v>0</v>
      </c>
      <c r="AB11072" s="334">
        <v>0</v>
      </c>
      <c r="AD11072" s="334">
        <v>0</v>
      </c>
      <c r="AE11072" s="334">
        <f t="shared" si="1727"/>
        <v>0</v>
      </c>
      <c r="AF11072" s="334">
        <f t="shared" si="1728"/>
        <v>0</v>
      </c>
      <c r="AG11072" s="340">
        <f t="shared" si="1729"/>
        <v>0</v>
      </c>
      <c r="AI11072" s="340">
        <f t="shared" si="1733"/>
        <v>0</v>
      </c>
      <c r="AJ11072" s="340">
        <f t="shared" si="1733"/>
        <v>0</v>
      </c>
      <c r="AK11072" s="340">
        <f t="shared" si="1733"/>
        <v>0</v>
      </c>
      <c r="AL11072" s="340">
        <f t="shared" si="1733"/>
        <v>0</v>
      </c>
      <c r="AM11072" s="340">
        <f t="shared" si="1733"/>
        <v>0</v>
      </c>
    </row>
    <row r="11073" spans="1:39" x14ac:dyDescent="0.35">
      <c r="A11073" s="337">
        <v>32986</v>
      </c>
      <c r="B11073" s="338">
        <f t="shared" si="1724"/>
        <v>1990</v>
      </c>
      <c r="C11073" s="338">
        <f t="shared" si="1725"/>
        <v>4</v>
      </c>
      <c r="D11073" s="338">
        <f t="shared" si="1726"/>
        <v>23</v>
      </c>
      <c r="E11073" s="334">
        <v>0</v>
      </c>
      <c r="F11073" s="334">
        <v>0</v>
      </c>
      <c r="G11073" s="334">
        <v>0</v>
      </c>
      <c r="H11073" s="334">
        <v>0</v>
      </c>
      <c r="I11073" s="334">
        <v>0</v>
      </c>
      <c r="J11073" s="334">
        <v>0</v>
      </c>
      <c r="K11073" s="334">
        <v>1</v>
      </c>
      <c r="L11073" s="334">
        <v>0</v>
      </c>
      <c r="M11073" s="334">
        <v>0</v>
      </c>
      <c r="N11073" s="334">
        <v>0.2</v>
      </c>
      <c r="O11073" s="334">
        <v>0</v>
      </c>
      <c r="P11073" s="334">
        <v>0</v>
      </c>
      <c r="Q11073" s="334">
        <v>0</v>
      </c>
      <c r="R11073" s="334">
        <v>0</v>
      </c>
      <c r="S11073" s="334">
        <v>0</v>
      </c>
      <c r="T11073" s="334">
        <v>0</v>
      </c>
      <c r="U11073" s="334">
        <v>0</v>
      </c>
      <c r="V11073" s="334">
        <v>0</v>
      </c>
      <c r="W11073" s="334">
        <v>0</v>
      </c>
      <c r="X11073" s="334">
        <v>0</v>
      </c>
      <c r="Y11073" s="334">
        <v>0</v>
      </c>
      <c r="Z11073" s="334">
        <v>0</v>
      </c>
      <c r="AA11073" s="334">
        <v>0</v>
      </c>
      <c r="AB11073" s="334">
        <v>0</v>
      </c>
      <c r="AD11073" s="334">
        <v>1.2</v>
      </c>
      <c r="AE11073" s="334">
        <f t="shared" si="1727"/>
        <v>1.2</v>
      </c>
      <c r="AF11073" s="334">
        <f t="shared" si="1728"/>
        <v>1.2</v>
      </c>
      <c r="AG11073" s="340">
        <f t="shared" si="1729"/>
        <v>0</v>
      </c>
      <c r="AI11073" s="340">
        <f t="shared" si="1733"/>
        <v>0</v>
      </c>
      <c r="AJ11073" s="340">
        <f t="shared" si="1733"/>
        <v>0</v>
      </c>
      <c r="AK11073" s="340">
        <f t="shared" si="1733"/>
        <v>0</v>
      </c>
      <c r="AL11073" s="340">
        <f t="shared" si="1733"/>
        <v>0</v>
      </c>
      <c r="AM11073" s="340">
        <f t="shared" si="1733"/>
        <v>0</v>
      </c>
    </row>
    <row r="11074" spans="1:39" x14ac:dyDescent="0.35">
      <c r="A11074" s="337">
        <v>32987</v>
      </c>
      <c r="B11074" s="338">
        <f t="shared" si="1724"/>
        <v>1990</v>
      </c>
      <c r="C11074" s="338">
        <f t="shared" si="1725"/>
        <v>4</v>
      </c>
      <c r="D11074" s="338">
        <f t="shared" si="1726"/>
        <v>24</v>
      </c>
      <c r="E11074" s="334">
        <v>0</v>
      </c>
      <c r="F11074" s="334">
        <v>0</v>
      </c>
      <c r="G11074" s="334">
        <v>0</v>
      </c>
      <c r="H11074" s="334">
        <v>0</v>
      </c>
      <c r="I11074" s="334">
        <v>0</v>
      </c>
      <c r="J11074" s="334">
        <v>0</v>
      </c>
      <c r="K11074" s="334">
        <v>0</v>
      </c>
      <c r="L11074" s="334">
        <v>0</v>
      </c>
      <c r="M11074" s="334">
        <v>0</v>
      </c>
      <c r="N11074" s="334">
        <v>0</v>
      </c>
      <c r="O11074" s="334">
        <v>0</v>
      </c>
      <c r="P11074" s="334">
        <v>0</v>
      </c>
      <c r="Q11074" s="334">
        <v>0</v>
      </c>
      <c r="R11074" s="334">
        <v>0</v>
      </c>
      <c r="S11074" s="334">
        <v>0</v>
      </c>
      <c r="T11074" s="334">
        <v>0</v>
      </c>
      <c r="U11074" s="334">
        <v>0</v>
      </c>
      <c r="V11074" s="334">
        <v>0</v>
      </c>
      <c r="W11074" s="334">
        <v>0</v>
      </c>
      <c r="X11074" s="334">
        <v>0</v>
      </c>
      <c r="Y11074" s="334">
        <v>0</v>
      </c>
      <c r="Z11074" s="334">
        <v>0</v>
      </c>
      <c r="AA11074" s="334">
        <v>0</v>
      </c>
      <c r="AB11074" s="334">
        <v>0</v>
      </c>
      <c r="AD11074" s="334">
        <v>0</v>
      </c>
      <c r="AE11074" s="334">
        <f t="shared" si="1727"/>
        <v>0</v>
      </c>
      <c r="AF11074" s="334">
        <f t="shared" si="1728"/>
        <v>0</v>
      </c>
      <c r="AG11074" s="340">
        <f t="shared" si="1729"/>
        <v>0</v>
      </c>
      <c r="AI11074" s="340">
        <f t="shared" si="1733"/>
        <v>0</v>
      </c>
      <c r="AJ11074" s="340">
        <f t="shared" si="1733"/>
        <v>0</v>
      </c>
      <c r="AK11074" s="340">
        <f t="shared" si="1733"/>
        <v>0</v>
      </c>
      <c r="AL11074" s="340">
        <f t="shared" si="1733"/>
        <v>0</v>
      </c>
      <c r="AM11074" s="340">
        <f t="shared" si="1733"/>
        <v>0</v>
      </c>
    </row>
    <row r="11075" spans="1:39" x14ac:dyDescent="0.35">
      <c r="A11075" s="337">
        <v>32988</v>
      </c>
      <c r="B11075" s="338">
        <f t="shared" si="1724"/>
        <v>1990</v>
      </c>
      <c r="C11075" s="338">
        <f t="shared" si="1725"/>
        <v>4</v>
      </c>
      <c r="D11075" s="338">
        <f t="shared" si="1726"/>
        <v>25</v>
      </c>
      <c r="E11075" s="334">
        <v>0</v>
      </c>
      <c r="F11075" s="334">
        <v>0</v>
      </c>
      <c r="G11075" s="334">
        <v>0</v>
      </c>
      <c r="H11075" s="334">
        <v>0</v>
      </c>
      <c r="I11075" s="334">
        <v>0</v>
      </c>
      <c r="J11075" s="334">
        <v>0</v>
      </c>
      <c r="K11075" s="334">
        <v>0</v>
      </c>
      <c r="L11075" s="334">
        <v>0</v>
      </c>
      <c r="M11075" s="334">
        <v>0</v>
      </c>
      <c r="N11075" s="334">
        <v>0</v>
      </c>
      <c r="O11075" s="334">
        <v>0</v>
      </c>
      <c r="P11075" s="334">
        <v>0</v>
      </c>
      <c r="Q11075" s="334">
        <v>0</v>
      </c>
      <c r="R11075" s="334">
        <v>0</v>
      </c>
      <c r="S11075" s="334">
        <v>0</v>
      </c>
      <c r="T11075" s="334">
        <v>0</v>
      </c>
      <c r="U11075" s="334">
        <v>0</v>
      </c>
      <c r="V11075" s="334">
        <v>0</v>
      </c>
      <c r="W11075" s="334">
        <v>0</v>
      </c>
      <c r="X11075" s="334">
        <v>0</v>
      </c>
      <c r="Y11075" s="334">
        <v>0</v>
      </c>
      <c r="Z11075" s="334">
        <v>0</v>
      </c>
      <c r="AA11075" s="334">
        <v>0</v>
      </c>
      <c r="AB11075" s="334">
        <v>0</v>
      </c>
      <c r="AD11075" s="334">
        <v>0</v>
      </c>
      <c r="AE11075" s="334">
        <f t="shared" si="1727"/>
        <v>0</v>
      </c>
      <c r="AF11075" s="334">
        <f t="shared" si="1728"/>
        <v>0</v>
      </c>
      <c r="AG11075" s="340">
        <f t="shared" si="1729"/>
        <v>0</v>
      </c>
      <c r="AI11075" s="340">
        <f t="shared" si="1733"/>
        <v>0</v>
      </c>
      <c r="AJ11075" s="340">
        <f t="shared" si="1733"/>
        <v>0</v>
      </c>
      <c r="AK11075" s="340">
        <f t="shared" si="1733"/>
        <v>0</v>
      </c>
      <c r="AL11075" s="340">
        <f t="shared" si="1733"/>
        <v>0</v>
      </c>
      <c r="AM11075" s="340">
        <f t="shared" si="1733"/>
        <v>0</v>
      </c>
    </row>
    <row r="11076" spans="1:39" x14ac:dyDescent="0.35">
      <c r="A11076" s="337">
        <v>32989</v>
      </c>
      <c r="B11076" s="338">
        <f t="shared" ref="B11076:B11139" si="1734">YEAR(A11076)</f>
        <v>1990</v>
      </c>
      <c r="C11076" s="338">
        <f t="shared" ref="C11076:C11139" si="1735">MONTH(A11076)</f>
        <v>4</v>
      </c>
      <c r="D11076" s="338">
        <f t="shared" ref="D11076:D11139" si="1736">DAY(A11076)</f>
        <v>26</v>
      </c>
      <c r="E11076" s="334">
        <v>0.4</v>
      </c>
      <c r="F11076" s="334">
        <v>0</v>
      </c>
      <c r="G11076" s="334">
        <v>0</v>
      </c>
      <c r="H11076" s="334">
        <v>0</v>
      </c>
      <c r="I11076" s="334">
        <v>0.5</v>
      </c>
      <c r="J11076" s="334">
        <v>0.4</v>
      </c>
      <c r="K11076" s="334">
        <v>0.5</v>
      </c>
      <c r="L11076" s="334">
        <v>0.4</v>
      </c>
      <c r="M11076" s="334">
        <v>0.5</v>
      </c>
      <c r="N11076" s="334">
        <v>0</v>
      </c>
      <c r="O11076" s="334">
        <v>0</v>
      </c>
      <c r="P11076" s="334">
        <v>0</v>
      </c>
      <c r="Q11076" s="334">
        <v>0</v>
      </c>
      <c r="R11076" s="334">
        <v>0</v>
      </c>
      <c r="S11076" s="334">
        <v>0</v>
      </c>
      <c r="T11076" s="334">
        <v>0</v>
      </c>
      <c r="U11076" s="334">
        <v>0</v>
      </c>
      <c r="V11076" s="334">
        <v>0</v>
      </c>
      <c r="W11076" s="334">
        <v>0</v>
      </c>
      <c r="X11076" s="334">
        <v>0</v>
      </c>
      <c r="Y11076" s="334">
        <v>0</v>
      </c>
      <c r="Z11076" s="334">
        <v>0.4</v>
      </c>
      <c r="AA11076" s="334">
        <v>0.5</v>
      </c>
      <c r="AB11076" s="334">
        <v>0.4</v>
      </c>
      <c r="AD11076" s="334">
        <v>4</v>
      </c>
      <c r="AE11076" s="334">
        <f t="shared" ref="AE11076:AE11139" si="1737">AD11076</f>
        <v>4</v>
      </c>
      <c r="AF11076" s="334">
        <f t="shared" ref="AF11076:AF11139" si="1738">SUM(E11076:AB11076)</f>
        <v>4</v>
      </c>
      <c r="AG11076" s="340">
        <f t="shared" ref="AG11076:AG11139" si="1739">ABS(AF11076-AE11076)</f>
        <v>0</v>
      </c>
      <c r="AI11076" s="340">
        <f t="shared" ref="AI11076:AM11091" si="1740">IF($C11076=AI$1,$AF11076,0)</f>
        <v>0</v>
      </c>
      <c r="AJ11076" s="340">
        <f t="shared" si="1740"/>
        <v>0</v>
      </c>
      <c r="AK11076" s="340">
        <f t="shared" si="1740"/>
        <v>0</v>
      </c>
      <c r="AL11076" s="340">
        <f t="shared" si="1740"/>
        <v>0</v>
      </c>
      <c r="AM11076" s="340">
        <f t="shared" si="1740"/>
        <v>0</v>
      </c>
    </row>
    <row r="11077" spans="1:39" x14ac:dyDescent="0.35">
      <c r="A11077" s="337">
        <v>32990</v>
      </c>
      <c r="B11077" s="338">
        <f t="shared" si="1734"/>
        <v>1990</v>
      </c>
      <c r="C11077" s="338">
        <f t="shared" si="1735"/>
        <v>4</v>
      </c>
      <c r="D11077" s="338">
        <f t="shared" si="1736"/>
        <v>27</v>
      </c>
      <c r="E11077" s="334">
        <v>0.1</v>
      </c>
      <c r="F11077" s="334">
        <v>0.1</v>
      </c>
      <c r="G11077" s="334">
        <v>0</v>
      </c>
      <c r="H11077" s="334">
        <v>0.1</v>
      </c>
      <c r="I11077" s="334">
        <v>0.1</v>
      </c>
      <c r="J11077" s="334">
        <v>0.1</v>
      </c>
      <c r="K11077" s="334">
        <v>0</v>
      </c>
      <c r="L11077" s="334">
        <v>0.1</v>
      </c>
      <c r="M11077" s="334">
        <v>0.1</v>
      </c>
      <c r="N11077" s="334">
        <v>0</v>
      </c>
      <c r="O11077" s="334">
        <v>0.1</v>
      </c>
      <c r="P11077" s="334">
        <v>0.1</v>
      </c>
      <c r="Q11077" s="334">
        <v>0.1</v>
      </c>
      <c r="R11077" s="334">
        <v>0.1</v>
      </c>
      <c r="S11077" s="334">
        <v>0</v>
      </c>
      <c r="T11077" s="334">
        <v>0</v>
      </c>
      <c r="U11077" s="334">
        <v>0.1</v>
      </c>
      <c r="V11077" s="334">
        <v>0.1</v>
      </c>
      <c r="W11077" s="334">
        <v>0.1</v>
      </c>
      <c r="X11077" s="334">
        <v>0.1</v>
      </c>
      <c r="Y11077" s="334">
        <v>0.1</v>
      </c>
      <c r="Z11077" s="334">
        <v>0</v>
      </c>
      <c r="AA11077" s="334">
        <v>0.1</v>
      </c>
      <c r="AB11077" s="334">
        <v>0.1</v>
      </c>
      <c r="AD11077" s="334">
        <v>1.8</v>
      </c>
      <c r="AE11077" s="334">
        <f t="shared" si="1737"/>
        <v>1.8</v>
      </c>
      <c r="AF11077" s="334">
        <f t="shared" si="1738"/>
        <v>1.8000000000000005</v>
      </c>
      <c r="AG11077" s="340">
        <f t="shared" si="1739"/>
        <v>4.4408920985006262E-16</v>
      </c>
      <c r="AI11077" s="340">
        <f t="shared" si="1740"/>
        <v>0</v>
      </c>
      <c r="AJ11077" s="340">
        <f t="shared" si="1740"/>
        <v>0</v>
      </c>
      <c r="AK11077" s="340">
        <f t="shared" si="1740"/>
        <v>0</v>
      </c>
      <c r="AL11077" s="340">
        <f t="shared" si="1740"/>
        <v>0</v>
      </c>
      <c r="AM11077" s="340">
        <f t="shared" si="1740"/>
        <v>0</v>
      </c>
    </row>
    <row r="11078" spans="1:39" x14ac:dyDescent="0.35">
      <c r="A11078" s="337">
        <v>32991</v>
      </c>
      <c r="B11078" s="338">
        <f t="shared" si="1734"/>
        <v>1990</v>
      </c>
      <c r="C11078" s="338">
        <f t="shared" si="1735"/>
        <v>4</v>
      </c>
      <c r="D11078" s="338">
        <f t="shared" si="1736"/>
        <v>28</v>
      </c>
      <c r="E11078" s="334">
        <v>0.3</v>
      </c>
      <c r="F11078" s="334">
        <v>0.3</v>
      </c>
      <c r="G11078" s="334">
        <v>0.3</v>
      </c>
      <c r="H11078" s="334">
        <v>0.3</v>
      </c>
      <c r="I11078" s="334">
        <v>0.3</v>
      </c>
      <c r="J11078" s="334">
        <v>0.3</v>
      </c>
      <c r="K11078" s="334">
        <v>0.3</v>
      </c>
      <c r="L11078" s="334">
        <v>0.2</v>
      </c>
      <c r="M11078" s="334">
        <v>0.3</v>
      </c>
      <c r="N11078" s="334">
        <v>0.3</v>
      </c>
      <c r="O11078" s="334">
        <v>0.3</v>
      </c>
      <c r="P11078" s="334">
        <v>0.3</v>
      </c>
      <c r="Q11078" s="334">
        <v>0.3</v>
      </c>
      <c r="R11078" s="334">
        <v>0.3</v>
      </c>
      <c r="S11078" s="334">
        <v>0</v>
      </c>
      <c r="T11078" s="334">
        <v>0</v>
      </c>
      <c r="U11078" s="334">
        <v>0</v>
      </c>
      <c r="V11078" s="334">
        <v>0</v>
      </c>
      <c r="W11078" s="334">
        <v>0</v>
      </c>
      <c r="X11078" s="334">
        <v>0</v>
      </c>
      <c r="Y11078" s="334">
        <v>0</v>
      </c>
      <c r="Z11078" s="334">
        <v>0.3</v>
      </c>
      <c r="AA11078" s="334">
        <v>0</v>
      </c>
      <c r="AB11078" s="334">
        <v>0</v>
      </c>
      <c r="AD11078" s="334">
        <v>4.4000000000000004</v>
      </c>
      <c r="AE11078" s="334">
        <f t="shared" si="1737"/>
        <v>4.4000000000000004</v>
      </c>
      <c r="AF11078" s="334">
        <f t="shared" si="1738"/>
        <v>4.3999999999999995</v>
      </c>
      <c r="AG11078" s="340">
        <f t="shared" si="1739"/>
        <v>8.8817841970012523E-16</v>
      </c>
      <c r="AI11078" s="340">
        <f t="shared" si="1740"/>
        <v>0</v>
      </c>
      <c r="AJ11078" s="340">
        <f t="shared" si="1740"/>
        <v>0</v>
      </c>
      <c r="AK11078" s="340">
        <f t="shared" si="1740"/>
        <v>0</v>
      </c>
      <c r="AL11078" s="340">
        <f t="shared" si="1740"/>
        <v>0</v>
      </c>
      <c r="AM11078" s="340">
        <f t="shared" si="1740"/>
        <v>0</v>
      </c>
    </row>
    <row r="11079" spans="1:39" x14ac:dyDescent="0.35">
      <c r="A11079" s="337">
        <v>32992</v>
      </c>
      <c r="B11079" s="338">
        <f t="shared" si="1734"/>
        <v>1990</v>
      </c>
      <c r="C11079" s="338">
        <f t="shared" si="1735"/>
        <v>4</v>
      </c>
      <c r="D11079" s="338">
        <f t="shared" si="1736"/>
        <v>29</v>
      </c>
      <c r="E11079" s="334">
        <v>0</v>
      </c>
      <c r="F11079" s="334">
        <v>0</v>
      </c>
      <c r="G11079" s="334">
        <v>0</v>
      </c>
      <c r="H11079" s="334">
        <v>0</v>
      </c>
      <c r="I11079" s="334">
        <v>0</v>
      </c>
      <c r="J11079" s="334">
        <v>0</v>
      </c>
      <c r="K11079" s="334">
        <v>0</v>
      </c>
      <c r="L11079" s="334">
        <v>0</v>
      </c>
      <c r="M11079" s="334">
        <v>0</v>
      </c>
      <c r="N11079" s="334">
        <v>0</v>
      </c>
      <c r="O11079" s="334">
        <v>0</v>
      </c>
      <c r="P11079" s="334">
        <v>0</v>
      </c>
      <c r="Q11079" s="334">
        <v>0</v>
      </c>
      <c r="R11079" s="334">
        <v>0</v>
      </c>
      <c r="S11079" s="334">
        <v>0</v>
      </c>
      <c r="T11079" s="334">
        <v>0</v>
      </c>
      <c r="U11079" s="334">
        <v>0</v>
      </c>
      <c r="V11079" s="334">
        <v>0</v>
      </c>
      <c r="W11079" s="334">
        <v>0</v>
      </c>
      <c r="X11079" s="334">
        <v>0</v>
      </c>
      <c r="Y11079" s="334">
        <v>0</v>
      </c>
      <c r="Z11079" s="334">
        <v>0</v>
      </c>
      <c r="AA11079" s="334">
        <v>0</v>
      </c>
      <c r="AB11079" s="334">
        <v>0</v>
      </c>
      <c r="AD11079" s="334">
        <v>0</v>
      </c>
      <c r="AE11079" s="334">
        <f t="shared" si="1737"/>
        <v>0</v>
      </c>
      <c r="AF11079" s="334">
        <f t="shared" si="1738"/>
        <v>0</v>
      </c>
      <c r="AG11079" s="340">
        <f t="shared" si="1739"/>
        <v>0</v>
      </c>
      <c r="AI11079" s="340">
        <f t="shared" si="1740"/>
        <v>0</v>
      </c>
      <c r="AJ11079" s="340">
        <f t="shared" si="1740"/>
        <v>0</v>
      </c>
      <c r="AK11079" s="340">
        <f t="shared" si="1740"/>
        <v>0</v>
      </c>
      <c r="AL11079" s="340">
        <f t="shared" si="1740"/>
        <v>0</v>
      </c>
      <c r="AM11079" s="340">
        <f t="shared" si="1740"/>
        <v>0</v>
      </c>
    </row>
    <row r="11080" spans="1:39" x14ac:dyDescent="0.35">
      <c r="A11080" s="337">
        <v>32993</v>
      </c>
      <c r="B11080" s="338">
        <f t="shared" si="1734"/>
        <v>1990</v>
      </c>
      <c r="C11080" s="338">
        <f t="shared" si="1735"/>
        <v>4</v>
      </c>
      <c r="D11080" s="338">
        <f t="shared" si="1736"/>
        <v>30</v>
      </c>
      <c r="E11080" s="334">
        <v>0</v>
      </c>
      <c r="F11080" s="334">
        <v>0</v>
      </c>
      <c r="G11080" s="334">
        <v>0</v>
      </c>
      <c r="H11080" s="334">
        <v>0</v>
      </c>
      <c r="I11080" s="334">
        <v>0</v>
      </c>
      <c r="J11080" s="334">
        <v>0</v>
      </c>
      <c r="K11080" s="334">
        <v>0</v>
      </c>
      <c r="L11080" s="334">
        <v>0</v>
      </c>
      <c r="M11080" s="334">
        <v>0</v>
      </c>
      <c r="N11080" s="334">
        <v>0</v>
      </c>
      <c r="O11080" s="334">
        <v>0</v>
      </c>
      <c r="P11080" s="334">
        <v>0</v>
      </c>
      <c r="Q11080" s="334">
        <v>0</v>
      </c>
      <c r="R11080" s="334">
        <v>0</v>
      </c>
      <c r="S11080" s="334">
        <v>0</v>
      </c>
      <c r="T11080" s="334">
        <v>0</v>
      </c>
      <c r="U11080" s="334">
        <v>0</v>
      </c>
      <c r="V11080" s="334">
        <v>0</v>
      </c>
      <c r="W11080" s="334">
        <v>0</v>
      </c>
      <c r="X11080" s="334">
        <v>0</v>
      </c>
      <c r="Y11080" s="334">
        <v>0</v>
      </c>
      <c r="Z11080" s="334">
        <v>0</v>
      </c>
      <c r="AA11080" s="334">
        <v>0</v>
      </c>
      <c r="AB11080" s="334">
        <v>0</v>
      </c>
      <c r="AD11080" s="334">
        <v>0</v>
      </c>
      <c r="AE11080" s="334">
        <f t="shared" si="1737"/>
        <v>0</v>
      </c>
      <c r="AF11080" s="334">
        <f t="shared" si="1738"/>
        <v>0</v>
      </c>
      <c r="AG11080" s="340">
        <f t="shared" si="1739"/>
        <v>0</v>
      </c>
      <c r="AI11080" s="340">
        <f t="shared" si="1740"/>
        <v>0</v>
      </c>
      <c r="AJ11080" s="340">
        <f t="shared" si="1740"/>
        <v>0</v>
      </c>
      <c r="AK11080" s="340">
        <f t="shared" si="1740"/>
        <v>0</v>
      </c>
      <c r="AL11080" s="340">
        <f t="shared" si="1740"/>
        <v>0</v>
      </c>
      <c r="AM11080" s="340">
        <f t="shared" si="1740"/>
        <v>0</v>
      </c>
    </row>
    <row r="11081" spans="1:39" x14ac:dyDescent="0.35">
      <c r="A11081" s="337">
        <v>32994</v>
      </c>
      <c r="B11081" s="338">
        <f t="shared" si="1734"/>
        <v>1990</v>
      </c>
      <c r="C11081" s="338">
        <f t="shared" si="1735"/>
        <v>5</v>
      </c>
      <c r="D11081" s="338">
        <f t="shared" si="1736"/>
        <v>1</v>
      </c>
      <c r="E11081" s="334">
        <v>0</v>
      </c>
      <c r="F11081" s="334">
        <v>0</v>
      </c>
      <c r="G11081" s="334">
        <v>0</v>
      </c>
      <c r="H11081" s="334">
        <v>0</v>
      </c>
      <c r="I11081" s="334">
        <v>0</v>
      </c>
      <c r="J11081" s="334">
        <v>0</v>
      </c>
      <c r="K11081" s="334">
        <v>0</v>
      </c>
      <c r="L11081" s="334">
        <v>0</v>
      </c>
      <c r="M11081" s="334">
        <v>0</v>
      </c>
      <c r="N11081" s="334">
        <v>0</v>
      </c>
      <c r="O11081" s="334">
        <v>0</v>
      </c>
      <c r="P11081" s="334">
        <v>0</v>
      </c>
      <c r="Q11081" s="334">
        <v>0</v>
      </c>
      <c r="R11081" s="334">
        <v>0</v>
      </c>
      <c r="S11081" s="334">
        <v>0</v>
      </c>
      <c r="T11081" s="334">
        <v>0</v>
      </c>
      <c r="U11081" s="334">
        <v>0</v>
      </c>
      <c r="V11081" s="334">
        <v>0</v>
      </c>
      <c r="W11081" s="334">
        <v>0</v>
      </c>
      <c r="X11081" s="334">
        <v>0</v>
      </c>
      <c r="Y11081" s="334">
        <v>0</v>
      </c>
      <c r="Z11081" s="334">
        <v>0</v>
      </c>
      <c r="AA11081" s="334">
        <v>0</v>
      </c>
      <c r="AB11081" s="334">
        <v>0</v>
      </c>
      <c r="AD11081" s="334">
        <v>0</v>
      </c>
      <c r="AE11081" s="334">
        <f t="shared" si="1737"/>
        <v>0</v>
      </c>
      <c r="AF11081" s="334">
        <f t="shared" si="1738"/>
        <v>0</v>
      </c>
      <c r="AG11081" s="340">
        <f t="shared" si="1739"/>
        <v>0</v>
      </c>
      <c r="AI11081" s="340">
        <f t="shared" si="1740"/>
        <v>0</v>
      </c>
      <c r="AJ11081" s="340">
        <f t="shared" si="1740"/>
        <v>0</v>
      </c>
      <c r="AK11081" s="340">
        <f t="shared" si="1740"/>
        <v>0</v>
      </c>
      <c r="AL11081" s="340">
        <f t="shared" si="1740"/>
        <v>0</v>
      </c>
      <c r="AM11081" s="340">
        <f t="shared" si="1740"/>
        <v>0</v>
      </c>
    </row>
    <row r="11082" spans="1:39" x14ac:dyDescent="0.35">
      <c r="A11082" s="337">
        <v>32995</v>
      </c>
      <c r="B11082" s="338">
        <f t="shared" si="1734"/>
        <v>1990</v>
      </c>
      <c r="C11082" s="338">
        <f t="shared" si="1735"/>
        <v>5</v>
      </c>
      <c r="D11082" s="338">
        <f t="shared" si="1736"/>
        <v>2</v>
      </c>
      <c r="E11082" s="334">
        <v>0</v>
      </c>
      <c r="F11082" s="334">
        <v>0</v>
      </c>
      <c r="G11082" s="334">
        <v>0.9</v>
      </c>
      <c r="H11082" s="334">
        <v>0.9</v>
      </c>
      <c r="I11082" s="334">
        <v>0.4</v>
      </c>
      <c r="J11082" s="334">
        <v>0</v>
      </c>
      <c r="K11082" s="334">
        <v>0</v>
      </c>
      <c r="L11082" s="334">
        <v>0</v>
      </c>
      <c r="M11082" s="334">
        <v>0</v>
      </c>
      <c r="N11082" s="334">
        <v>0</v>
      </c>
      <c r="O11082" s="334">
        <v>0</v>
      </c>
      <c r="P11082" s="334">
        <v>0</v>
      </c>
      <c r="Q11082" s="334">
        <v>0</v>
      </c>
      <c r="R11082" s="334">
        <v>0</v>
      </c>
      <c r="S11082" s="334">
        <v>0</v>
      </c>
      <c r="T11082" s="334">
        <v>0</v>
      </c>
      <c r="U11082" s="334">
        <v>0</v>
      </c>
      <c r="V11082" s="334">
        <v>0</v>
      </c>
      <c r="W11082" s="334">
        <v>0</v>
      </c>
      <c r="X11082" s="334">
        <v>0</v>
      </c>
      <c r="Y11082" s="334">
        <v>0</v>
      </c>
      <c r="Z11082" s="334">
        <v>0</v>
      </c>
      <c r="AA11082" s="334">
        <v>0</v>
      </c>
      <c r="AB11082" s="334">
        <v>0</v>
      </c>
      <c r="AD11082" s="334">
        <v>2.2000000000000002</v>
      </c>
      <c r="AE11082" s="334">
        <f t="shared" si="1737"/>
        <v>2.2000000000000002</v>
      </c>
      <c r="AF11082" s="334">
        <f t="shared" si="1738"/>
        <v>2.2000000000000002</v>
      </c>
      <c r="AG11082" s="340">
        <f t="shared" si="1739"/>
        <v>0</v>
      </c>
      <c r="AI11082" s="340">
        <f t="shared" si="1740"/>
        <v>2.2000000000000002</v>
      </c>
      <c r="AJ11082" s="340">
        <f t="shared" si="1740"/>
        <v>0</v>
      </c>
      <c r="AK11082" s="340">
        <f t="shared" si="1740"/>
        <v>0</v>
      </c>
      <c r="AL11082" s="340">
        <f t="shared" si="1740"/>
        <v>0</v>
      </c>
      <c r="AM11082" s="340">
        <f t="shared" si="1740"/>
        <v>0</v>
      </c>
    </row>
    <row r="11083" spans="1:39" x14ac:dyDescent="0.35">
      <c r="A11083" s="337">
        <v>32996</v>
      </c>
      <c r="B11083" s="338">
        <f t="shared" si="1734"/>
        <v>1990</v>
      </c>
      <c r="C11083" s="338">
        <f t="shared" si="1735"/>
        <v>5</v>
      </c>
      <c r="D11083" s="338">
        <f t="shared" si="1736"/>
        <v>3</v>
      </c>
      <c r="E11083" s="334">
        <v>0</v>
      </c>
      <c r="F11083" s="334">
        <v>0</v>
      </c>
      <c r="G11083" s="334">
        <v>0</v>
      </c>
      <c r="H11083" s="334">
        <v>0</v>
      </c>
      <c r="I11083" s="334">
        <v>0</v>
      </c>
      <c r="J11083" s="334">
        <v>0</v>
      </c>
      <c r="K11083" s="334">
        <v>0</v>
      </c>
      <c r="L11083" s="334">
        <v>0</v>
      </c>
      <c r="M11083" s="334">
        <v>0</v>
      </c>
      <c r="N11083" s="334">
        <v>0</v>
      </c>
      <c r="O11083" s="334">
        <v>0</v>
      </c>
      <c r="P11083" s="334">
        <v>0</v>
      </c>
      <c r="Q11083" s="334">
        <v>0</v>
      </c>
      <c r="R11083" s="334">
        <v>0</v>
      </c>
      <c r="S11083" s="334">
        <v>0</v>
      </c>
      <c r="T11083" s="334">
        <v>0</v>
      </c>
      <c r="U11083" s="334">
        <v>0</v>
      </c>
      <c r="V11083" s="334">
        <v>0</v>
      </c>
      <c r="W11083" s="334">
        <v>0</v>
      </c>
      <c r="X11083" s="334">
        <v>0</v>
      </c>
      <c r="Y11083" s="334">
        <v>0</v>
      </c>
      <c r="Z11083" s="334">
        <v>0</v>
      </c>
      <c r="AA11083" s="334">
        <v>0</v>
      </c>
      <c r="AB11083" s="334">
        <v>0</v>
      </c>
      <c r="AD11083" s="334">
        <v>0</v>
      </c>
      <c r="AE11083" s="334">
        <f t="shared" si="1737"/>
        <v>0</v>
      </c>
      <c r="AF11083" s="334">
        <f t="shared" si="1738"/>
        <v>0</v>
      </c>
      <c r="AG11083" s="340">
        <f t="shared" si="1739"/>
        <v>0</v>
      </c>
      <c r="AI11083" s="340">
        <f t="shared" si="1740"/>
        <v>0</v>
      </c>
      <c r="AJ11083" s="340">
        <f t="shared" si="1740"/>
        <v>0</v>
      </c>
      <c r="AK11083" s="340">
        <f t="shared" si="1740"/>
        <v>0</v>
      </c>
      <c r="AL11083" s="340">
        <f t="shared" si="1740"/>
        <v>0</v>
      </c>
      <c r="AM11083" s="340">
        <f t="shared" si="1740"/>
        <v>0</v>
      </c>
    </row>
    <row r="11084" spans="1:39" x14ac:dyDescent="0.35">
      <c r="A11084" s="337">
        <v>32997</v>
      </c>
      <c r="B11084" s="338">
        <f t="shared" si="1734"/>
        <v>1990</v>
      </c>
      <c r="C11084" s="338">
        <f t="shared" si="1735"/>
        <v>5</v>
      </c>
      <c r="D11084" s="338">
        <f t="shared" si="1736"/>
        <v>4</v>
      </c>
      <c r="E11084" s="334">
        <v>0</v>
      </c>
      <c r="F11084" s="334">
        <v>0</v>
      </c>
      <c r="G11084" s="334">
        <v>0</v>
      </c>
      <c r="H11084" s="334">
        <v>0</v>
      </c>
      <c r="I11084" s="334">
        <v>0</v>
      </c>
      <c r="J11084" s="334">
        <v>0</v>
      </c>
      <c r="K11084" s="334">
        <v>0</v>
      </c>
      <c r="L11084" s="334">
        <v>0</v>
      </c>
      <c r="M11084" s="334">
        <v>0</v>
      </c>
      <c r="N11084" s="334">
        <v>0</v>
      </c>
      <c r="O11084" s="334">
        <v>0</v>
      </c>
      <c r="P11084" s="334">
        <v>0</v>
      </c>
      <c r="Q11084" s="334">
        <v>0</v>
      </c>
      <c r="R11084" s="334">
        <v>0</v>
      </c>
      <c r="S11084" s="334">
        <v>0</v>
      </c>
      <c r="T11084" s="334">
        <v>0</v>
      </c>
      <c r="U11084" s="334">
        <v>0</v>
      </c>
      <c r="V11084" s="334">
        <v>0</v>
      </c>
      <c r="W11084" s="334">
        <v>0</v>
      </c>
      <c r="X11084" s="334">
        <v>0</v>
      </c>
      <c r="Y11084" s="334">
        <v>0</v>
      </c>
      <c r="Z11084" s="334">
        <v>0</v>
      </c>
      <c r="AA11084" s="334">
        <v>0</v>
      </c>
      <c r="AB11084" s="334">
        <v>0</v>
      </c>
      <c r="AD11084" s="334">
        <v>0</v>
      </c>
      <c r="AE11084" s="334">
        <f t="shared" si="1737"/>
        <v>0</v>
      </c>
      <c r="AF11084" s="334">
        <f t="shared" si="1738"/>
        <v>0</v>
      </c>
      <c r="AG11084" s="340">
        <f t="shared" si="1739"/>
        <v>0</v>
      </c>
      <c r="AI11084" s="340">
        <f t="shared" si="1740"/>
        <v>0</v>
      </c>
      <c r="AJ11084" s="340">
        <f t="shared" si="1740"/>
        <v>0</v>
      </c>
      <c r="AK11084" s="340">
        <f t="shared" si="1740"/>
        <v>0</v>
      </c>
      <c r="AL11084" s="340">
        <f t="shared" si="1740"/>
        <v>0</v>
      </c>
      <c r="AM11084" s="340">
        <f t="shared" si="1740"/>
        <v>0</v>
      </c>
    </row>
    <row r="11085" spans="1:39" x14ac:dyDescent="0.35">
      <c r="A11085" s="337">
        <v>32998</v>
      </c>
      <c r="B11085" s="338">
        <f t="shared" si="1734"/>
        <v>1990</v>
      </c>
      <c r="C11085" s="338">
        <f t="shared" si="1735"/>
        <v>5</v>
      </c>
      <c r="D11085" s="338">
        <f t="shared" si="1736"/>
        <v>5</v>
      </c>
      <c r="E11085" s="334">
        <v>0</v>
      </c>
      <c r="F11085" s="334">
        <v>0</v>
      </c>
      <c r="G11085" s="334">
        <v>0</v>
      </c>
      <c r="H11085" s="334">
        <v>0</v>
      </c>
      <c r="I11085" s="334">
        <v>0</v>
      </c>
      <c r="J11085" s="334">
        <v>0</v>
      </c>
      <c r="K11085" s="334">
        <v>0</v>
      </c>
      <c r="L11085" s="334">
        <v>0</v>
      </c>
      <c r="M11085" s="334">
        <v>0</v>
      </c>
      <c r="N11085" s="334">
        <v>0</v>
      </c>
      <c r="O11085" s="334">
        <v>0</v>
      </c>
      <c r="P11085" s="334">
        <v>0</v>
      </c>
      <c r="Q11085" s="334">
        <v>0</v>
      </c>
      <c r="R11085" s="334">
        <v>0</v>
      </c>
      <c r="S11085" s="334">
        <v>0</v>
      </c>
      <c r="T11085" s="334">
        <v>0</v>
      </c>
      <c r="U11085" s="334">
        <v>0</v>
      </c>
      <c r="V11085" s="334">
        <v>0</v>
      </c>
      <c r="W11085" s="334">
        <v>0</v>
      </c>
      <c r="X11085" s="334">
        <v>0</v>
      </c>
      <c r="Y11085" s="334">
        <v>0</v>
      </c>
      <c r="Z11085" s="334">
        <v>0</v>
      </c>
      <c r="AA11085" s="334">
        <v>0</v>
      </c>
      <c r="AB11085" s="334">
        <v>0</v>
      </c>
      <c r="AD11085" s="334">
        <v>0</v>
      </c>
      <c r="AE11085" s="334">
        <f t="shared" si="1737"/>
        <v>0</v>
      </c>
      <c r="AF11085" s="334">
        <f t="shared" si="1738"/>
        <v>0</v>
      </c>
      <c r="AG11085" s="340">
        <f t="shared" si="1739"/>
        <v>0</v>
      </c>
      <c r="AI11085" s="340">
        <f t="shared" si="1740"/>
        <v>0</v>
      </c>
      <c r="AJ11085" s="340">
        <f t="shared" si="1740"/>
        <v>0</v>
      </c>
      <c r="AK11085" s="340">
        <f t="shared" si="1740"/>
        <v>0</v>
      </c>
      <c r="AL11085" s="340">
        <f t="shared" si="1740"/>
        <v>0</v>
      </c>
      <c r="AM11085" s="340">
        <f t="shared" si="1740"/>
        <v>0</v>
      </c>
    </row>
    <row r="11086" spans="1:39" x14ac:dyDescent="0.35">
      <c r="A11086" s="337">
        <v>32999</v>
      </c>
      <c r="B11086" s="338">
        <f t="shared" si="1734"/>
        <v>1990</v>
      </c>
      <c r="C11086" s="338">
        <f t="shared" si="1735"/>
        <v>5</v>
      </c>
      <c r="D11086" s="338">
        <f t="shared" si="1736"/>
        <v>6</v>
      </c>
      <c r="E11086" s="334">
        <v>0</v>
      </c>
      <c r="F11086" s="334">
        <v>0</v>
      </c>
      <c r="G11086" s="334">
        <v>0</v>
      </c>
      <c r="H11086" s="334">
        <v>0</v>
      </c>
      <c r="I11086" s="334">
        <v>0</v>
      </c>
      <c r="J11086" s="334">
        <v>0</v>
      </c>
      <c r="K11086" s="334">
        <v>0</v>
      </c>
      <c r="L11086" s="334">
        <v>0</v>
      </c>
      <c r="M11086" s="334">
        <v>0</v>
      </c>
      <c r="N11086" s="334">
        <v>0</v>
      </c>
      <c r="O11086" s="334">
        <v>0</v>
      </c>
      <c r="P11086" s="334">
        <v>0</v>
      </c>
      <c r="Q11086" s="334">
        <v>0</v>
      </c>
      <c r="R11086" s="334">
        <v>0</v>
      </c>
      <c r="S11086" s="334">
        <v>0.1</v>
      </c>
      <c r="T11086" s="334">
        <v>0.1</v>
      </c>
      <c r="U11086" s="334">
        <v>0.1</v>
      </c>
      <c r="V11086" s="334">
        <v>0</v>
      </c>
      <c r="W11086" s="334">
        <v>0</v>
      </c>
      <c r="X11086" s="334">
        <v>0</v>
      </c>
      <c r="Y11086" s="334">
        <v>0</v>
      </c>
      <c r="Z11086" s="334">
        <v>0.1</v>
      </c>
      <c r="AA11086" s="334">
        <v>0</v>
      </c>
      <c r="AB11086" s="334">
        <v>0</v>
      </c>
      <c r="AD11086" s="334">
        <v>0.4</v>
      </c>
      <c r="AE11086" s="334">
        <f t="shared" si="1737"/>
        <v>0.4</v>
      </c>
      <c r="AF11086" s="334">
        <f t="shared" si="1738"/>
        <v>0.4</v>
      </c>
      <c r="AG11086" s="340">
        <f t="shared" si="1739"/>
        <v>0</v>
      </c>
      <c r="AI11086" s="340">
        <f t="shared" si="1740"/>
        <v>0.4</v>
      </c>
      <c r="AJ11086" s="340">
        <f t="shared" si="1740"/>
        <v>0</v>
      </c>
      <c r="AK11086" s="340">
        <f t="shared" si="1740"/>
        <v>0</v>
      </c>
      <c r="AL11086" s="340">
        <f t="shared" si="1740"/>
        <v>0</v>
      </c>
      <c r="AM11086" s="340">
        <f t="shared" si="1740"/>
        <v>0</v>
      </c>
    </row>
    <row r="11087" spans="1:39" x14ac:dyDescent="0.35">
      <c r="A11087" s="337">
        <v>33000</v>
      </c>
      <c r="B11087" s="338">
        <f t="shared" si="1734"/>
        <v>1990</v>
      </c>
      <c r="C11087" s="338">
        <f t="shared" si="1735"/>
        <v>5</v>
      </c>
      <c r="D11087" s="338">
        <f t="shared" si="1736"/>
        <v>7</v>
      </c>
      <c r="E11087" s="334">
        <v>0</v>
      </c>
      <c r="F11087" s="334">
        <v>0</v>
      </c>
      <c r="G11087" s="334">
        <v>0</v>
      </c>
      <c r="H11087" s="334">
        <v>0</v>
      </c>
      <c r="I11087" s="334">
        <v>0</v>
      </c>
      <c r="J11087" s="334">
        <v>0</v>
      </c>
      <c r="K11087" s="334">
        <v>0</v>
      </c>
      <c r="L11087" s="334">
        <v>0</v>
      </c>
      <c r="M11087" s="334">
        <v>0</v>
      </c>
      <c r="N11087" s="334">
        <v>0</v>
      </c>
      <c r="O11087" s="334">
        <v>0</v>
      </c>
      <c r="P11087" s="334">
        <v>0</v>
      </c>
      <c r="Q11087" s="334">
        <v>0</v>
      </c>
      <c r="R11087" s="334">
        <v>0</v>
      </c>
      <c r="S11087" s="334">
        <v>0</v>
      </c>
      <c r="T11087" s="334">
        <v>0</v>
      </c>
      <c r="U11087" s="334">
        <v>0</v>
      </c>
      <c r="V11087" s="334">
        <v>0</v>
      </c>
      <c r="W11087" s="334">
        <v>0</v>
      </c>
      <c r="X11087" s="334">
        <v>0</v>
      </c>
      <c r="Y11087" s="334">
        <v>0</v>
      </c>
      <c r="Z11087" s="334">
        <v>0</v>
      </c>
      <c r="AA11087" s="334">
        <v>0</v>
      </c>
      <c r="AB11087" s="334">
        <v>0</v>
      </c>
      <c r="AD11087" s="334">
        <v>0</v>
      </c>
      <c r="AE11087" s="334">
        <f t="shared" si="1737"/>
        <v>0</v>
      </c>
      <c r="AF11087" s="334">
        <f t="shared" si="1738"/>
        <v>0</v>
      </c>
      <c r="AG11087" s="340">
        <f t="shared" si="1739"/>
        <v>0</v>
      </c>
      <c r="AI11087" s="340">
        <f t="shared" si="1740"/>
        <v>0</v>
      </c>
      <c r="AJ11087" s="340">
        <f t="shared" si="1740"/>
        <v>0</v>
      </c>
      <c r="AK11087" s="340">
        <f t="shared" si="1740"/>
        <v>0</v>
      </c>
      <c r="AL11087" s="340">
        <f t="shared" si="1740"/>
        <v>0</v>
      </c>
      <c r="AM11087" s="340">
        <f t="shared" si="1740"/>
        <v>0</v>
      </c>
    </row>
    <row r="11088" spans="1:39" x14ac:dyDescent="0.35">
      <c r="A11088" s="337">
        <v>33001</v>
      </c>
      <c r="B11088" s="338">
        <f t="shared" si="1734"/>
        <v>1990</v>
      </c>
      <c r="C11088" s="338">
        <f t="shared" si="1735"/>
        <v>5</v>
      </c>
      <c r="D11088" s="338">
        <f t="shared" si="1736"/>
        <v>8</v>
      </c>
      <c r="E11088" s="334">
        <v>0.3</v>
      </c>
      <c r="F11088" s="334">
        <v>0.3</v>
      </c>
      <c r="G11088" s="334">
        <v>0.3</v>
      </c>
      <c r="H11088" s="334">
        <v>0.3</v>
      </c>
      <c r="I11088" s="334">
        <v>0.3</v>
      </c>
      <c r="J11088" s="334">
        <v>0.6</v>
      </c>
      <c r="K11088" s="334">
        <v>0.3</v>
      </c>
      <c r="L11088" s="334">
        <v>0.3</v>
      </c>
      <c r="M11088" s="334">
        <v>0.3</v>
      </c>
      <c r="N11088" s="334">
        <v>0.3</v>
      </c>
      <c r="O11088" s="334">
        <v>0.3</v>
      </c>
      <c r="P11088" s="334">
        <v>0</v>
      </c>
      <c r="Q11088" s="334">
        <v>0</v>
      </c>
      <c r="R11088" s="334">
        <v>0</v>
      </c>
      <c r="S11088" s="334">
        <v>0</v>
      </c>
      <c r="T11088" s="334">
        <v>0</v>
      </c>
      <c r="U11088" s="334">
        <v>0</v>
      </c>
      <c r="V11088" s="334">
        <v>0</v>
      </c>
      <c r="W11088" s="334">
        <v>0</v>
      </c>
      <c r="X11088" s="334">
        <v>0</v>
      </c>
      <c r="Y11088" s="334">
        <v>0</v>
      </c>
      <c r="Z11088" s="334">
        <v>0</v>
      </c>
      <c r="AA11088" s="334">
        <v>0</v>
      </c>
      <c r="AB11088" s="334">
        <v>0</v>
      </c>
      <c r="AD11088" s="334">
        <v>3.6</v>
      </c>
      <c r="AE11088" s="334">
        <f t="shared" si="1737"/>
        <v>3.6</v>
      </c>
      <c r="AF11088" s="334">
        <f t="shared" si="1738"/>
        <v>3.5999999999999992</v>
      </c>
      <c r="AG11088" s="340">
        <f t="shared" si="1739"/>
        <v>8.8817841970012523E-16</v>
      </c>
      <c r="AI11088" s="340">
        <f t="shared" si="1740"/>
        <v>3.5999999999999992</v>
      </c>
      <c r="AJ11088" s="340">
        <f t="shared" si="1740"/>
        <v>0</v>
      </c>
      <c r="AK11088" s="340">
        <f t="shared" si="1740"/>
        <v>0</v>
      </c>
      <c r="AL11088" s="340">
        <f t="shared" si="1740"/>
        <v>0</v>
      </c>
      <c r="AM11088" s="340">
        <f t="shared" si="1740"/>
        <v>0</v>
      </c>
    </row>
    <row r="11089" spans="1:39" x14ac:dyDescent="0.35">
      <c r="A11089" s="337">
        <v>33002</v>
      </c>
      <c r="B11089" s="338">
        <f t="shared" si="1734"/>
        <v>1990</v>
      </c>
      <c r="C11089" s="338">
        <f t="shared" si="1735"/>
        <v>5</v>
      </c>
      <c r="D11089" s="338">
        <f t="shared" si="1736"/>
        <v>9</v>
      </c>
      <c r="E11089" s="334">
        <v>0</v>
      </c>
      <c r="F11089" s="334">
        <v>0</v>
      </c>
      <c r="G11089" s="334">
        <v>0</v>
      </c>
      <c r="H11089" s="334">
        <v>0</v>
      </c>
      <c r="I11089" s="334">
        <v>0</v>
      </c>
      <c r="J11089" s="334">
        <v>0</v>
      </c>
      <c r="K11089" s="334">
        <v>0</v>
      </c>
      <c r="L11089" s="334">
        <v>0</v>
      </c>
      <c r="M11089" s="334">
        <v>0</v>
      </c>
      <c r="N11089" s="334">
        <v>0</v>
      </c>
      <c r="O11089" s="334">
        <v>0</v>
      </c>
      <c r="P11089" s="334">
        <v>0</v>
      </c>
      <c r="Q11089" s="334">
        <v>0</v>
      </c>
      <c r="R11089" s="334">
        <v>0</v>
      </c>
      <c r="S11089" s="334">
        <v>0</v>
      </c>
      <c r="T11089" s="334">
        <v>0</v>
      </c>
      <c r="U11089" s="334">
        <v>0</v>
      </c>
      <c r="V11089" s="334">
        <v>0</v>
      </c>
      <c r="W11089" s="334">
        <v>0</v>
      </c>
      <c r="X11089" s="334">
        <v>0</v>
      </c>
      <c r="Y11089" s="334">
        <v>0</v>
      </c>
      <c r="Z11089" s="334">
        <v>0</v>
      </c>
      <c r="AA11089" s="334">
        <v>0</v>
      </c>
      <c r="AB11089" s="334">
        <v>0</v>
      </c>
      <c r="AD11089" s="334">
        <v>0</v>
      </c>
      <c r="AE11089" s="334">
        <f t="shared" si="1737"/>
        <v>0</v>
      </c>
      <c r="AF11089" s="334">
        <f t="shared" si="1738"/>
        <v>0</v>
      </c>
      <c r="AG11089" s="340">
        <f t="shared" si="1739"/>
        <v>0</v>
      </c>
      <c r="AI11089" s="340">
        <f t="shared" si="1740"/>
        <v>0</v>
      </c>
      <c r="AJ11089" s="340">
        <f t="shared" si="1740"/>
        <v>0</v>
      </c>
      <c r="AK11089" s="340">
        <f t="shared" si="1740"/>
        <v>0</v>
      </c>
      <c r="AL11089" s="340">
        <f t="shared" si="1740"/>
        <v>0</v>
      </c>
      <c r="AM11089" s="340">
        <f t="shared" si="1740"/>
        <v>0</v>
      </c>
    </row>
    <row r="11090" spans="1:39" x14ac:dyDescent="0.35">
      <c r="A11090" s="337">
        <v>33003</v>
      </c>
      <c r="B11090" s="338">
        <f t="shared" si="1734"/>
        <v>1990</v>
      </c>
      <c r="C11090" s="338">
        <f t="shared" si="1735"/>
        <v>5</v>
      </c>
      <c r="D11090" s="338">
        <f t="shared" si="1736"/>
        <v>10</v>
      </c>
      <c r="E11090" s="334">
        <v>0</v>
      </c>
      <c r="F11090" s="334">
        <v>0.2</v>
      </c>
      <c r="G11090" s="334">
        <v>2.2000000000000002</v>
      </c>
      <c r="H11090" s="334">
        <v>0</v>
      </c>
      <c r="I11090" s="334">
        <v>0</v>
      </c>
      <c r="J11090" s="334">
        <v>0</v>
      </c>
      <c r="K11090" s="334">
        <v>0</v>
      </c>
      <c r="L11090" s="334">
        <v>0</v>
      </c>
      <c r="M11090" s="334">
        <v>0</v>
      </c>
      <c r="N11090" s="334">
        <v>0</v>
      </c>
      <c r="O11090" s="334">
        <v>0</v>
      </c>
      <c r="P11090" s="334">
        <v>0</v>
      </c>
      <c r="Q11090" s="334">
        <v>0</v>
      </c>
      <c r="R11090" s="334">
        <v>0</v>
      </c>
      <c r="S11090" s="334">
        <v>0</v>
      </c>
      <c r="T11090" s="334">
        <v>0</v>
      </c>
      <c r="U11090" s="334">
        <v>0.2</v>
      </c>
      <c r="V11090" s="334">
        <v>0.4</v>
      </c>
      <c r="W11090" s="334">
        <v>0</v>
      </c>
      <c r="X11090" s="334">
        <v>0</v>
      </c>
      <c r="Y11090" s="334">
        <v>0</v>
      </c>
      <c r="Z11090" s="334">
        <v>0</v>
      </c>
      <c r="AA11090" s="334">
        <v>0</v>
      </c>
      <c r="AB11090" s="334">
        <v>0</v>
      </c>
      <c r="AD11090" s="334">
        <v>3</v>
      </c>
      <c r="AE11090" s="334">
        <f t="shared" si="1737"/>
        <v>3</v>
      </c>
      <c r="AF11090" s="334">
        <f t="shared" si="1738"/>
        <v>3.0000000000000004</v>
      </c>
      <c r="AG11090" s="340">
        <f t="shared" si="1739"/>
        <v>4.4408920985006262E-16</v>
      </c>
      <c r="AI11090" s="340">
        <f t="shared" si="1740"/>
        <v>3.0000000000000004</v>
      </c>
      <c r="AJ11090" s="340">
        <f t="shared" si="1740"/>
        <v>0</v>
      </c>
      <c r="AK11090" s="340">
        <f t="shared" si="1740"/>
        <v>0</v>
      </c>
      <c r="AL11090" s="340">
        <f t="shared" si="1740"/>
        <v>0</v>
      </c>
      <c r="AM11090" s="340">
        <f t="shared" si="1740"/>
        <v>0</v>
      </c>
    </row>
    <row r="11091" spans="1:39" x14ac:dyDescent="0.35">
      <c r="A11091" s="337">
        <v>33004</v>
      </c>
      <c r="B11091" s="338">
        <f t="shared" si="1734"/>
        <v>1990</v>
      </c>
      <c r="C11091" s="338">
        <f t="shared" si="1735"/>
        <v>5</v>
      </c>
      <c r="D11091" s="338">
        <f t="shared" si="1736"/>
        <v>11</v>
      </c>
      <c r="E11091" s="334">
        <v>0</v>
      </c>
      <c r="F11091" s="334">
        <v>0</v>
      </c>
      <c r="G11091" s="334">
        <v>0</v>
      </c>
      <c r="H11091" s="334">
        <v>0</v>
      </c>
      <c r="I11091" s="334">
        <v>0</v>
      </c>
      <c r="J11091" s="334">
        <v>0</v>
      </c>
      <c r="K11091" s="334">
        <v>0</v>
      </c>
      <c r="L11091" s="334">
        <v>0</v>
      </c>
      <c r="M11091" s="334">
        <v>0</v>
      </c>
      <c r="N11091" s="334">
        <v>0</v>
      </c>
      <c r="O11091" s="334">
        <v>1.5</v>
      </c>
      <c r="P11091" s="334">
        <v>0</v>
      </c>
      <c r="Q11091" s="334">
        <v>0</v>
      </c>
      <c r="R11091" s="334">
        <v>0</v>
      </c>
      <c r="S11091" s="334">
        <v>0</v>
      </c>
      <c r="T11091" s="334">
        <v>0</v>
      </c>
      <c r="U11091" s="334">
        <v>0</v>
      </c>
      <c r="V11091" s="334">
        <v>0</v>
      </c>
      <c r="W11091" s="334">
        <v>0</v>
      </c>
      <c r="X11091" s="334">
        <v>0</v>
      </c>
      <c r="Y11091" s="334">
        <v>0</v>
      </c>
      <c r="Z11091" s="334">
        <v>1.4</v>
      </c>
      <c r="AA11091" s="334">
        <v>1.5</v>
      </c>
      <c r="AB11091" s="334">
        <v>1.4</v>
      </c>
      <c r="AD11091" s="334">
        <v>5.8</v>
      </c>
      <c r="AE11091" s="334">
        <f t="shared" si="1737"/>
        <v>5.8</v>
      </c>
      <c r="AF11091" s="334">
        <f t="shared" si="1738"/>
        <v>5.8000000000000007</v>
      </c>
      <c r="AG11091" s="340">
        <f t="shared" si="1739"/>
        <v>8.8817841970012523E-16</v>
      </c>
      <c r="AI11091" s="340">
        <f t="shared" si="1740"/>
        <v>5.8000000000000007</v>
      </c>
      <c r="AJ11091" s="340">
        <f t="shared" si="1740"/>
        <v>0</v>
      </c>
      <c r="AK11091" s="340">
        <f t="shared" si="1740"/>
        <v>0</v>
      </c>
      <c r="AL11091" s="340">
        <f t="shared" si="1740"/>
        <v>0</v>
      </c>
      <c r="AM11091" s="340">
        <f t="shared" si="1740"/>
        <v>0</v>
      </c>
    </row>
    <row r="11092" spans="1:39" x14ac:dyDescent="0.35">
      <c r="A11092" s="337">
        <v>33005</v>
      </c>
      <c r="B11092" s="338">
        <f t="shared" si="1734"/>
        <v>1990</v>
      </c>
      <c r="C11092" s="338">
        <f t="shared" si="1735"/>
        <v>5</v>
      </c>
      <c r="D11092" s="338">
        <f t="shared" si="1736"/>
        <v>12</v>
      </c>
      <c r="E11092" s="334">
        <v>0.6</v>
      </c>
      <c r="F11092" s="334">
        <v>0.5</v>
      </c>
      <c r="G11092" s="334">
        <v>0.6</v>
      </c>
      <c r="H11092" s="334">
        <v>0</v>
      </c>
      <c r="I11092" s="334">
        <v>0</v>
      </c>
      <c r="J11092" s="334">
        <v>0</v>
      </c>
      <c r="K11092" s="334">
        <v>0</v>
      </c>
      <c r="L11092" s="334">
        <v>0</v>
      </c>
      <c r="M11092" s="334">
        <v>0</v>
      </c>
      <c r="N11092" s="334">
        <v>0</v>
      </c>
      <c r="O11092" s="334">
        <v>0.6</v>
      </c>
      <c r="P11092" s="334">
        <v>0.5</v>
      </c>
      <c r="Q11092" s="334">
        <v>0</v>
      </c>
      <c r="R11092" s="334">
        <v>0</v>
      </c>
      <c r="S11092" s="334">
        <v>0</v>
      </c>
      <c r="T11092" s="334">
        <v>0</v>
      </c>
      <c r="U11092" s="334">
        <v>0.6</v>
      </c>
      <c r="V11092" s="334">
        <v>0</v>
      </c>
      <c r="W11092" s="334">
        <v>0</v>
      </c>
      <c r="X11092" s="334">
        <v>0</v>
      </c>
      <c r="Y11092" s="334">
        <v>0</v>
      </c>
      <c r="Z11092" s="334">
        <v>0</v>
      </c>
      <c r="AA11092" s="334">
        <v>0</v>
      </c>
      <c r="AB11092" s="334">
        <v>0</v>
      </c>
      <c r="AD11092" s="334">
        <v>3.4</v>
      </c>
      <c r="AE11092" s="334">
        <f t="shared" si="1737"/>
        <v>3.4</v>
      </c>
      <c r="AF11092" s="334">
        <f t="shared" si="1738"/>
        <v>3.4000000000000004</v>
      </c>
      <c r="AG11092" s="340">
        <f t="shared" si="1739"/>
        <v>4.4408920985006262E-16</v>
      </c>
      <c r="AI11092" s="340">
        <f t="shared" ref="AI11092:AM11107" si="1741">IF($C11092=AI$1,$AF11092,0)</f>
        <v>3.4000000000000004</v>
      </c>
      <c r="AJ11092" s="340">
        <f t="shared" si="1741"/>
        <v>0</v>
      </c>
      <c r="AK11092" s="340">
        <f t="shared" si="1741"/>
        <v>0</v>
      </c>
      <c r="AL11092" s="340">
        <f t="shared" si="1741"/>
        <v>0</v>
      </c>
      <c r="AM11092" s="340">
        <f t="shared" si="1741"/>
        <v>0</v>
      </c>
    </row>
    <row r="11093" spans="1:39" x14ac:dyDescent="0.35">
      <c r="A11093" s="337">
        <v>33006</v>
      </c>
      <c r="B11093" s="338">
        <f t="shared" si="1734"/>
        <v>1990</v>
      </c>
      <c r="C11093" s="338">
        <f t="shared" si="1735"/>
        <v>5</v>
      </c>
      <c r="D11093" s="338">
        <f t="shared" si="1736"/>
        <v>13</v>
      </c>
      <c r="E11093" s="334">
        <v>0</v>
      </c>
      <c r="F11093" s="334">
        <v>0</v>
      </c>
      <c r="G11093" s="334">
        <v>0</v>
      </c>
      <c r="H11093" s="334">
        <v>0</v>
      </c>
      <c r="I11093" s="334">
        <v>0</v>
      </c>
      <c r="J11093" s="334">
        <v>0</v>
      </c>
      <c r="K11093" s="334">
        <v>0</v>
      </c>
      <c r="L11093" s="334">
        <v>0</v>
      </c>
      <c r="M11093" s="334">
        <v>0</v>
      </c>
      <c r="N11093" s="334">
        <v>0</v>
      </c>
      <c r="O11093" s="334">
        <v>0</v>
      </c>
      <c r="P11093" s="334">
        <v>0</v>
      </c>
      <c r="Q11093" s="334">
        <v>0</v>
      </c>
      <c r="R11093" s="334">
        <v>0</v>
      </c>
      <c r="S11093" s="334">
        <v>0</v>
      </c>
      <c r="T11093" s="334">
        <v>0</v>
      </c>
      <c r="U11093" s="334">
        <v>0</v>
      </c>
      <c r="V11093" s="334">
        <v>0</v>
      </c>
      <c r="W11093" s="334">
        <v>0</v>
      </c>
      <c r="X11093" s="334">
        <v>0</v>
      </c>
      <c r="Y11093" s="334">
        <v>0.8</v>
      </c>
      <c r="Z11093" s="334">
        <v>0.2</v>
      </c>
      <c r="AA11093" s="334">
        <v>0</v>
      </c>
      <c r="AB11093" s="334">
        <v>0</v>
      </c>
      <c r="AD11093" s="334">
        <v>1</v>
      </c>
      <c r="AE11093" s="334">
        <f t="shared" si="1737"/>
        <v>1</v>
      </c>
      <c r="AF11093" s="334">
        <f t="shared" si="1738"/>
        <v>1</v>
      </c>
      <c r="AG11093" s="340">
        <f t="shared" si="1739"/>
        <v>0</v>
      </c>
      <c r="AI11093" s="340">
        <f t="shared" si="1741"/>
        <v>1</v>
      </c>
      <c r="AJ11093" s="340">
        <f t="shared" si="1741"/>
        <v>0</v>
      </c>
      <c r="AK11093" s="340">
        <f t="shared" si="1741"/>
        <v>0</v>
      </c>
      <c r="AL11093" s="340">
        <f t="shared" si="1741"/>
        <v>0</v>
      </c>
      <c r="AM11093" s="340">
        <f t="shared" si="1741"/>
        <v>0</v>
      </c>
    </row>
    <row r="11094" spans="1:39" x14ac:dyDescent="0.35">
      <c r="A11094" s="337">
        <v>33007</v>
      </c>
      <c r="B11094" s="338">
        <f t="shared" si="1734"/>
        <v>1990</v>
      </c>
      <c r="C11094" s="338">
        <f t="shared" si="1735"/>
        <v>5</v>
      </c>
      <c r="D11094" s="338">
        <f t="shared" si="1736"/>
        <v>14</v>
      </c>
      <c r="E11094" s="334">
        <v>0</v>
      </c>
      <c r="F11094" s="334">
        <v>0</v>
      </c>
      <c r="G11094" s="334">
        <v>0</v>
      </c>
      <c r="H11094" s="334">
        <v>0</v>
      </c>
      <c r="I11094" s="334">
        <v>0</v>
      </c>
      <c r="J11094" s="334">
        <v>0.4</v>
      </c>
      <c r="K11094" s="334">
        <v>0.8</v>
      </c>
      <c r="L11094" s="334">
        <v>0</v>
      </c>
      <c r="M11094" s="334">
        <v>0</v>
      </c>
      <c r="N11094" s="334">
        <v>0</v>
      </c>
      <c r="O11094" s="334">
        <v>0</v>
      </c>
      <c r="P11094" s="334">
        <v>0</v>
      </c>
      <c r="Q11094" s="334">
        <v>0</v>
      </c>
      <c r="R11094" s="334">
        <v>0</v>
      </c>
      <c r="S11094" s="334">
        <v>0</v>
      </c>
      <c r="T11094" s="334">
        <v>0</v>
      </c>
      <c r="U11094" s="334">
        <v>0</v>
      </c>
      <c r="V11094" s="334">
        <v>0</v>
      </c>
      <c r="W11094" s="334">
        <v>0</v>
      </c>
      <c r="X11094" s="334">
        <v>0</v>
      </c>
      <c r="Y11094" s="334">
        <v>0</v>
      </c>
      <c r="Z11094" s="334">
        <v>0</v>
      </c>
      <c r="AA11094" s="334">
        <v>0</v>
      </c>
      <c r="AB11094" s="334">
        <v>0</v>
      </c>
      <c r="AD11094" s="334">
        <v>1.2</v>
      </c>
      <c r="AE11094" s="334">
        <f t="shared" si="1737"/>
        <v>1.2</v>
      </c>
      <c r="AF11094" s="334">
        <f t="shared" si="1738"/>
        <v>1.2000000000000002</v>
      </c>
      <c r="AG11094" s="340">
        <f t="shared" si="1739"/>
        <v>2.2204460492503131E-16</v>
      </c>
      <c r="AI11094" s="340">
        <f t="shared" si="1741"/>
        <v>1.2000000000000002</v>
      </c>
      <c r="AJ11094" s="340">
        <f t="shared" si="1741"/>
        <v>0</v>
      </c>
      <c r="AK11094" s="340">
        <f t="shared" si="1741"/>
        <v>0</v>
      </c>
      <c r="AL11094" s="340">
        <f t="shared" si="1741"/>
        <v>0</v>
      </c>
      <c r="AM11094" s="340">
        <f t="shared" si="1741"/>
        <v>0</v>
      </c>
    </row>
    <row r="11095" spans="1:39" x14ac:dyDescent="0.35">
      <c r="A11095" s="337">
        <v>33008</v>
      </c>
      <c r="B11095" s="338">
        <f t="shared" si="1734"/>
        <v>1990</v>
      </c>
      <c r="C11095" s="338">
        <f t="shared" si="1735"/>
        <v>5</v>
      </c>
      <c r="D11095" s="338">
        <f t="shared" si="1736"/>
        <v>15</v>
      </c>
      <c r="E11095" s="334">
        <v>0</v>
      </c>
      <c r="F11095" s="334">
        <v>0</v>
      </c>
      <c r="G11095" s="334">
        <v>0</v>
      </c>
      <c r="H11095" s="334">
        <v>0</v>
      </c>
      <c r="I11095" s="334">
        <v>0</v>
      </c>
      <c r="J11095" s="334">
        <v>0</v>
      </c>
      <c r="K11095" s="334">
        <v>0</v>
      </c>
      <c r="L11095" s="334">
        <v>0</v>
      </c>
      <c r="M11095" s="334">
        <v>0</v>
      </c>
      <c r="N11095" s="334">
        <v>0</v>
      </c>
      <c r="O11095" s="334">
        <v>0</v>
      </c>
      <c r="P11095" s="334">
        <v>0</v>
      </c>
      <c r="Q11095" s="334">
        <v>0</v>
      </c>
      <c r="R11095" s="334">
        <v>0</v>
      </c>
      <c r="S11095" s="334">
        <v>0</v>
      </c>
      <c r="T11095" s="334">
        <v>0</v>
      </c>
      <c r="U11095" s="334">
        <v>0</v>
      </c>
      <c r="V11095" s="334">
        <v>0</v>
      </c>
      <c r="W11095" s="334">
        <v>0</v>
      </c>
      <c r="X11095" s="334">
        <v>0</v>
      </c>
      <c r="Y11095" s="334">
        <v>0</v>
      </c>
      <c r="Z11095" s="334">
        <v>0</v>
      </c>
      <c r="AA11095" s="334">
        <v>0</v>
      </c>
      <c r="AB11095" s="334">
        <v>0</v>
      </c>
      <c r="AD11095" s="334">
        <v>0</v>
      </c>
      <c r="AE11095" s="334">
        <f t="shared" si="1737"/>
        <v>0</v>
      </c>
      <c r="AF11095" s="334">
        <f t="shared" si="1738"/>
        <v>0</v>
      </c>
      <c r="AG11095" s="340">
        <f t="shared" si="1739"/>
        <v>0</v>
      </c>
      <c r="AI11095" s="340">
        <f t="shared" si="1741"/>
        <v>0</v>
      </c>
      <c r="AJ11095" s="340">
        <f t="shared" si="1741"/>
        <v>0</v>
      </c>
      <c r="AK11095" s="340">
        <f t="shared" si="1741"/>
        <v>0</v>
      </c>
      <c r="AL11095" s="340">
        <f t="shared" si="1741"/>
        <v>0</v>
      </c>
      <c r="AM11095" s="340">
        <f t="shared" si="1741"/>
        <v>0</v>
      </c>
    </row>
    <row r="11096" spans="1:39" x14ac:dyDescent="0.35">
      <c r="A11096" s="337">
        <v>33009</v>
      </c>
      <c r="B11096" s="338">
        <f t="shared" si="1734"/>
        <v>1990</v>
      </c>
      <c r="C11096" s="338">
        <f t="shared" si="1735"/>
        <v>5</v>
      </c>
      <c r="D11096" s="338">
        <f t="shared" si="1736"/>
        <v>16</v>
      </c>
      <c r="E11096" s="334">
        <v>0</v>
      </c>
      <c r="F11096" s="334">
        <v>0</v>
      </c>
      <c r="G11096" s="334">
        <v>0</v>
      </c>
      <c r="H11096" s="334">
        <v>0</v>
      </c>
      <c r="I11096" s="334">
        <v>0</v>
      </c>
      <c r="J11096" s="334">
        <v>0</v>
      </c>
      <c r="K11096" s="334">
        <v>0</v>
      </c>
      <c r="L11096" s="334">
        <v>0</v>
      </c>
      <c r="M11096" s="334">
        <v>0</v>
      </c>
      <c r="N11096" s="334">
        <v>0</v>
      </c>
      <c r="O11096" s="334">
        <v>0</v>
      </c>
      <c r="P11096" s="334">
        <v>0</v>
      </c>
      <c r="Q11096" s="334">
        <v>0.1</v>
      </c>
      <c r="R11096" s="334">
        <v>0</v>
      </c>
      <c r="S11096" s="334">
        <v>0</v>
      </c>
      <c r="T11096" s="334">
        <v>0</v>
      </c>
      <c r="U11096" s="334">
        <v>0</v>
      </c>
      <c r="V11096" s="334">
        <v>0</v>
      </c>
      <c r="W11096" s="334">
        <v>0</v>
      </c>
      <c r="X11096" s="334">
        <v>0</v>
      </c>
      <c r="Y11096" s="334">
        <v>0.1</v>
      </c>
      <c r="Z11096" s="334">
        <v>0</v>
      </c>
      <c r="AA11096" s="334">
        <v>0</v>
      </c>
      <c r="AB11096" s="334">
        <v>0</v>
      </c>
      <c r="AD11096" s="334">
        <v>0.2</v>
      </c>
      <c r="AE11096" s="334">
        <f t="shared" si="1737"/>
        <v>0.2</v>
      </c>
      <c r="AF11096" s="334">
        <f t="shared" si="1738"/>
        <v>0.2</v>
      </c>
      <c r="AG11096" s="340">
        <f t="shared" si="1739"/>
        <v>0</v>
      </c>
      <c r="AI11096" s="340">
        <f t="shared" si="1741"/>
        <v>0.2</v>
      </c>
      <c r="AJ11096" s="340">
        <f t="shared" si="1741"/>
        <v>0</v>
      </c>
      <c r="AK11096" s="340">
        <f t="shared" si="1741"/>
        <v>0</v>
      </c>
      <c r="AL11096" s="340">
        <f t="shared" si="1741"/>
        <v>0</v>
      </c>
      <c r="AM11096" s="340">
        <f t="shared" si="1741"/>
        <v>0</v>
      </c>
    </row>
    <row r="11097" spans="1:39" x14ac:dyDescent="0.35">
      <c r="A11097" s="337">
        <v>33010</v>
      </c>
      <c r="B11097" s="338">
        <f t="shared" si="1734"/>
        <v>1990</v>
      </c>
      <c r="C11097" s="338">
        <f t="shared" si="1735"/>
        <v>5</v>
      </c>
      <c r="D11097" s="338">
        <f t="shared" si="1736"/>
        <v>17</v>
      </c>
      <c r="E11097" s="334">
        <v>0</v>
      </c>
      <c r="F11097" s="334">
        <v>0</v>
      </c>
      <c r="G11097" s="334">
        <v>0</v>
      </c>
      <c r="H11097" s="334">
        <v>0</v>
      </c>
      <c r="I11097" s="334">
        <v>0</v>
      </c>
      <c r="J11097" s="334">
        <v>0</v>
      </c>
      <c r="K11097" s="334">
        <v>0</v>
      </c>
      <c r="L11097" s="334">
        <v>0</v>
      </c>
      <c r="M11097" s="334">
        <v>0</v>
      </c>
      <c r="N11097" s="334">
        <v>0</v>
      </c>
      <c r="O11097" s="334">
        <v>0</v>
      </c>
      <c r="P11097" s="334">
        <v>0</v>
      </c>
      <c r="Q11097" s="334">
        <v>0</v>
      </c>
      <c r="R11097" s="334">
        <v>0</v>
      </c>
      <c r="S11097" s="334">
        <v>0</v>
      </c>
      <c r="T11097" s="334">
        <v>0</v>
      </c>
      <c r="U11097" s="334">
        <v>0</v>
      </c>
      <c r="V11097" s="334">
        <v>0</v>
      </c>
      <c r="W11097" s="334">
        <v>0</v>
      </c>
      <c r="X11097" s="334">
        <v>0</v>
      </c>
      <c r="Y11097" s="334">
        <v>0</v>
      </c>
      <c r="Z11097" s="334">
        <v>0</v>
      </c>
      <c r="AA11097" s="334">
        <v>0</v>
      </c>
      <c r="AB11097" s="334">
        <v>0</v>
      </c>
      <c r="AD11097" s="334">
        <v>0</v>
      </c>
      <c r="AE11097" s="334">
        <f t="shared" si="1737"/>
        <v>0</v>
      </c>
      <c r="AF11097" s="334">
        <f t="shared" si="1738"/>
        <v>0</v>
      </c>
      <c r="AG11097" s="340">
        <f t="shared" si="1739"/>
        <v>0</v>
      </c>
      <c r="AI11097" s="340">
        <f t="shared" si="1741"/>
        <v>0</v>
      </c>
      <c r="AJ11097" s="340">
        <f t="shared" si="1741"/>
        <v>0</v>
      </c>
      <c r="AK11097" s="340">
        <f t="shared" si="1741"/>
        <v>0</v>
      </c>
      <c r="AL11097" s="340">
        <f t="shared" si="1741"/>
        <v>0</v>
      </c>
      <c r="AM11097" s="340">
        <f t="shared" si="1741"/>
        <v>0</v>
      </c>
    </row>
    <row r="11098" spans="1:39" x14ac:dyDescent="0.35">
      <c r="A11098" s="337">
        <v>33011</v>
      </c>
      <c r="B11098" s="338">
        <f t="shared" si="1734"/>
        <v>1990</v>
      </c>
      <c r="C11098" s="338">
        <f t="shared" si="1735"/>
        <v>5</v>
      </c>
      <c r="D11098" s="338">
        <f t="shared" si="1736"/>
        <v>18</v>
      </c>
      <c r="E11098" s="334">
        <v>0</v>
      </c>
      <c r="F11098" s="334">
        <v>0</v>
      </c>
      <c r="G11098" s="334">
        <v>0</v>
      </c>
      <c r="H11098" s="334">
        <v>0</v>
      </c>
      <c r="I11098" s="334">
        <v>0</v>
      </c>
      <c r="J11098" s="334">
        <v>0</v>
      </c>
      <c r="K11098" s="334">
        <v>0</v>
      </c>
      <c r="L11098" s="334">
        <v>0</v>
      </c>
      <c r="M11098" s="334">
        <v>0</v>
      </c>
      <c r="N11098" s="334">
        <v>0</v>
      </c>
      <c r="O11098" s="334">
        <v>0</v>
      </c>
      <c r="P11098" s="334">
        <v>0</v>
      </c>
      <c r="Q11098" s="334">
        <v>0</v>
      </c>
      <c r="R11098" s="334">
        <v>0</v>
      </c>
      <c r="S11098" s="334">
        <v>0</v>
      </c>
      <c r="T11098" s="334">
        <v>0</v>
      </c>
      <c r="U11098" s="334">
        <v>0</v>
      </c>
      <c r="V11098" s="334">
        <v>0</v>
      </c>
      <c r="W11098" s="334">
        <v>0</v>
      </c>
      <c r="X11098" s="334">
        <v>0.1</v>
      </c>
      <c r="Y11098" s="334">
        <v>0</v>
      </c>
      <c r="Z11098" s="334">
        <v>0</v>
      </c>
      <c r="AA11098" s="334">
        <v>0.1</v>
      </c>
      <c r="AB11098" s="334">
        <v>0</v>
      </c>
      <c r="AD11098" s="334">
        <v>0.2</v>
      </c>
      <c r="AE11098" s="334">
        <f t="shared" si="1737"/>
        <v>0.2</v>
      </c>
      <c r="AF11098" s="334">
        <f t="shared" si="1738"/>
        <v>0.2</v>
      </c>
      <c r="AG11098" s="340">
        <f t="shared" si="1739"/>
        <v>0</v>
      </c>
      <c r="AI11098" s="340">
        <f t="shared" si="1741"/>
        <v>0.2</v>
      </c>
      <c r="AJ11098" s="340">
        <f t="shared" si="1741"/>
        <v>0</v>
      </c>
      <c r="AK11098" s="340">
        <f t="shared" si="1741"/>
        <v>0</v>
      </c>
      <c r="AL11098" s="340">
        <f t="shared" si="1741"/>
        <v>0</v>
      </c>
      <c r="AM11098" s="340">
        <f t="shared" si="1741"/>
        <v>0</v>
      </c>
    </row>
    <row r="11099" spans="1:39" x14ac:dyDescent="0.35">
      <c r="A11099" s="337">
        <v>33012</v>
      </c>
      <c r="B11099" s="338">
        <f t="shared" si="1734"/>
        <v>1990</v>
      </c>
      <c r="C11099" s="338">
        <f t="shared" si="1735"/>
        <v>5</v>
      </c>
      <c r="D11099" s="338">
        <f t="shared" si="1736"/>
        <v>19</v>
      </c>
      <c r="E11099" s="334">
        <v>0</v>
      </c>
      <c r="F11099" s="334">
        <v>0</v>
      </c>
      <c r="G11099" s="334">
        <v>0</v>
      </c>
      <c r="H11099" s="334">
        <v>0</v>
      </c>
      <c r="I11099" s="334">
        <v>0</v>
      </c>
      <c r="J11099" s="334">
        <v>0</v>
      </c>
      <c r="K11099" s="334">
        <v>0</v>
      </c>
      <c r="L11099" s="334">
        <v>0</v>
      </c>
      <c r="M11099" s="334">
        <v>0</v>
      </c>
      <c r="N11099" s="334">
        <v>0</v>
      </c>
      <c r="O11099" s="334">
        <v>0</v>
      </c>
      <c r="P11099" s="334">
        <v>0</v>
      </c>
      <c r="Q11099" s="334">
        <v>0</v>
      </c>
      <c r="R11099" s="334">
        <v>0</v>
      </c>
      <c r="S11099" s="334">
        <v>0.2</v>
      </c>
      <c r="T11099" s="334">
        <v>0.8</v>
      </c>
      <c r="U11099" s="334">
        <v>0</v>
      </c>
      <c r="V11099" s="334">
        <v>0</v>
      </c>
      <c r="W11099" s="334">
        <v>0</v>
      </c>
      <c r="X11099" s="334">
        <v>0</v>
      </c>
      <c r="Y11099" s="334">
        <v>0</v>
      </c>
      <c r="Z11099" s="334">
        <v>0</v>
      </c>
      <c r="AA11099" s="334">
        <v>0</v>
      </c>
      <c r="AB11099" s="334">
        <v>0</v>
      </c>
      <c r="AD11099" s="334">
        <v>1</v>
      </c>
      <c r="AE11099" s="334">
        <f t="shared" si="1737"/>
        <v>1</v>
      </c>
      <c r="AF11099" s="334">
        <f t="shared" si="1738"/>
        <v>1</v>
      </c>
      <c r="AG11099" s="340">
        <f t="shared" si="1739"/>
        <v>0</v>
      </c>
      <c r="AI11099" s="340">
        <f t="shared" si="1741"/>
        <v>1</v>
      </c>
      <c r="AJ11099" s="340">
        <f t="shared" si="1741"/>
        <v>0</v>
      </c>
      <c r="AK11099" s="340">
        <f t="shared" si="1741"/>
        <v>0</v>
      </c>
      <c r="AL11099" s="340">
        <f t="shared" si="1741"/>
        <v>0</v>
      </c>
      <c r="AM11099" s="340">
        <f t="shared" si="1741"/>
        <v>0</v>
      </c>
    </row>
    <row r="11100" spans="1:39" x14ac:dyDescent="0.35">
      <c r="A11100" s="337">
        <v>33013</v>
      </c>
      <c r="B11100" s="338">
        <f t="shared" si="1734"/>
        <v>1990</v>
      </c>
      <c r="C11100" s="338">
        <f t="shared" si="1735"/>
        <v>5</v>
      </c>
      <c r="D11100" s="338">
        <f t="shared" si="1736"/>
        <v>20</v>
      </c>
      <c r="E11100" s="334">
        <v>0</v>
      </c>
      <c r="F11100" s="334">
        <v>0</v>
      </c>
      <c r="G11100" s="334">
        <v>0</v>
      </c>
      <c r="H11100" s="334">
        <v>0</v>
      </c>
      <c r="I11100" s="334">
        <v>0</v>
      </c>
      <c r="J11100" s="334">
        <v>0</v>
      </c>
      <c r="K11100" s="334">
        <v>0</v>
      </c>
      <c r="L11100" s="334">
        <v>0</v>
      </c>
      <c r="M11100" s="334">
        <v>0</v>
      </c>
      <c r="N11100" s="334">
        <v>0</v>
      </c>
      <c r="O11100" s="334">
        <v>0</v>
      </c>
      <c r="P11100" s="334">
        <v>0</v>
      </c>
      <c r="Q11100" s="334">
        <v>0</v>
      </c>
      <c r="R11100" s="334">
        <v>0</v>
      </c>
      <c r="S11100" s="334">
        <v>0</v>
      </c>
      <c r="T11100" s="334">
        <v>0</v>
      </c>
      <c r="U11100" s="334">
        <v>0</v>
      </c>
      <c r="V11100" s="334">
        <v>0</v>
      </c>
      <c r="W11100" s="334">
        <v>0</v>
      </c>
      <c r="X11100" s="334">
        <v>0.4</v>
      </c>
      <c r="Y11100" s="334">
        <v>0</v>
      </c>
      <c r="Z11100" s="334">
        <v>0</v>
      </c>
      <c r="AA11100" s="334">
        <v>0</v>
      </c>
      <c r="AB11100" s="334">
        <v>0</v>
      </c>
      <c r="AD11100" s="334">
        <v>0.4</v>
      </c>
      <c r="AE11100" s="334">
        <f t="shared" si="1737"/>
        <v>0.4</v>
      </c>
      <c r="AF11100" s="334">
        <f t="shared" si="1738"/>
        <v>0.4</v>
      </c>
      <c r="AG11100" s="340">
        <f t="shared" si="1739"/>
        <v>0</v>
      </c>
      <c r="AI11100" s="340">
        <f t="shared" si="1741"/>
        <v>0.4</v>
      </c>
      <c r="AJ11100" s="340">
        <f t="shared" si="1741"/>
        <v>0</v>
      </c>
      <c r="AK11100" s="340">
        <f t="shared" si="1741"/>
        <v>0</v>
      </c>
      <c r="AL11100" s="340">
        <f t="shared" si="1741"/>
        <v>0</v>
      </c>
      <c r="AM11100" s="340">
        <f t="shared" si="1741"/>
        <v>0</v>
      </c>
    </row>
    <row r="11101" spans="1:39" x14ac:dyDescent="0.35">
      <c r="A11101" s="337">
        <v>33014</v>
      </c>
      <c r="B11101" s="338">
        <f t="shared" si="1734"/>
        <v>1990</v>
      </c>
      <c r="C11101" s="338">
        <f t="shared" si="1735"/>
        <v>5</v>
      </c>
      <c r="D11101" s="338">
        <f t="shared" si="1736"/>
        <v>21</v>
      </c>
      <c r="E11101" s="334">
        <v>0</v>
      </c>
      <c r="F11101" s="334">
        <v>0.2</v>
      </c>
      <c r="G11101" s="334">
        <v>0.8</v>
      </c>
      <c r="H11101" s="334">
        <v>1.9</v>
      </c>
      <c r="I11101" s="334">
        <v>1.1000000000000001</v>
      </c>
      <c r="J11101" s="334">
        <v>0.2</v>
      </c>
      <c r="K11101" s="334">
        <v>0</v>
      </c>
      <c r="L11101" s="334">
        <v>0</v>
      </c>
      <c r="M11101" s="334">
        <v>0</v>
      </c>
      <c r="N11101" s="334">
        <v>0</v>
      </c>
      <c r="O11101" s="334">
        <v>0</v>
      </c>
      <c r="P11101" s="334">
        <v>0</v>
      </c>
      <c r="Q11101" s="334">
        <v>0</v>
      </c>
      <c r="R11101" s="334">
        <v>0</v>
      </c>
      <c r="S11101" s="334">
        <v>0</v>
      </c>
      <c r="T11101" s="334">
        <v>0</v>
      </c>
      <c r="U11101" s="334">
        <v>0</v>
      </c>
      <c r="V11101" s="334">
        <v>0</v>
      </c>
      <c r="W11101" s="334">
        <v>0</v>
      </c>
      <c r="X11101" s="334">
        <v>0</v>
      </c>
      <c r="Y11101" s="334">
        <v>0</v>
      </c>
      <c r="Z11101" s="334">
        <v>0</v>
      </c>
      <c r="AA11101" s="334">
        <v>0</v>
      </c>
      <c r="AB11101" s="334">
        <v>0</v>
      </c>
      <c r="AD11101" s="334">
        <v>4.2</v>
      </c>
      <c r="AE11101" s="334">
        <f t="shared" si="1737"/>
        <v>4.2</v>
      </c>
      <c r="AF11101" s="334">
        <f t="shared" si="1738"/>
        <v>4.2</v>
      </c>
      <c r="AG11101" s="340">
        <f t="shared" si="1739"/>
        <v>0</v>
      </c>
      <c r="AI11101" s="340">
        <f t="shared" si="1741"/>
        <v>4.2</v>
      </c>
      <c r="AJ11101" s="340">
        <f t="shared" si="1741"/>
        <v>0</v>
      </c>
      <c r="AK11101" s="340">
        <f t="shared" si="1741"/>
        <v>0</v>
      </c>
      <c r="AL11101" s="340">
        <f t="shared" si="1741"/>
        <v>0</v>
      </c>
      <c r="AM11101" s="340">
        <f t="shared" si="1741"/>
        <v>0</v>
      </c>
    </row>
    <row r="11102" spans="1:39" x14ac:dyDescent="0.35">
      <c r="A11102" s="337">
        <v>33015</v>
      </c>
      <c r="B11102" s="338">
        <f t="shared" si="1734"/>
        <v>1990</v>
      </c>
      <c r="C11102" s="338">
        <f t="shared" si="1735"/>
        <v>5</v>
      </c>
      <c r="D11102" s="338">
        <f t="shared" si="1736"/>
        <v>22</v>
      </c>
      <c r="E11102" s="334">
        <v>0</v>
      </c>
      <c r="F11102" s="334">
        <v>0</v>
      </c>
      <c r="G11102" s="334">
        <v>0</v>
      </c>
      <c r="H11102" s="334">
        <v>0</v>
      </c>
      <c r="I11102" s="334">
        <v>0</v>
      </c>
      <c r="J11102" s="334">
        <v>0</v>
      </c>
      <c r="K11102" s="334">
        <v>0</v>
      </c>
      <c r="L11102" s="334">
        <v>0</v>
      </c>
      <c r="M11102" s="334">
        <v>0</v>
      </c>
      <c r="N11102" s="334">
        <v>0</v>
      </c>
      <c r="O11102" s="334">
        <v>0</v>
      </c>
      <c r="P11102" s="334">
        <v>0</v>
      </c>
      <c r="Q11102" s="334">
        <v>0</v>
      </c>
      <c r="R11102" s="334">
        <v>0</v>
      </c>
      <c r="S11102" s="334">
        <v>0</v>
      </c>
      <c r="T11102" s="334">
        <v>0</v>
      </c>
      <c r="U11102" s="334">
        <v>0</v>
      </c>
      <c r="V11102" s="334">
        <v>0</v>
      </c>
      <c r="W11102" s="334">
        <v>0</v>
      </c>
      <c r="X11102" s="334">
        <v>0</v>
      </c>
      <c r="Y11102" s="334">
        <v>0</v>
      </c>
      <c r="Z11102" s="334">
        <v>0</v>
      </c>
      <c r="AA11102" s="334">
        <v>0</v>
      </c>
      <c r="AB11102" s="334">
        <v>0</v>
      </c>
      <c r="AD11102" s="334">
        <v>0</v>
      </c>
      <c r="AE11102" s="334">
        <f t="shared" si="1737"/>
        <v>0</v>
      </c>
      <c r="AF11102" s="334">
        <f t="shared" si="1738"/>
        <v>0</v>
      </c>
      <c r="AG11102" s="340">
        <f t="shared" si="1739"/>
        <v>0</v>
      </c>
      <c r="AI11102" s="340">
        <f t="shared" si="1741"/>
        <v>0</v>
      </c>
      <c r="AJ11102" s="340">
        <f t="shared" si="1741"/>
        <v>0</v>
      </c>
      <c r="AK11102" s="340">
        <f t="shared" si="1741"/>
        <v>0</v>
      </c>
      <c r="AL11102" s="340">
        <f t="shared" si="1741"/>
        <v>0</v>
      </c>
      <c r="AM11102" s="340">
        <f t="shared" si="1741"/>
        <v>0</v>
      </c>
    </row>
    <row r="11103" spans="1:39" x14ac:dyDescent="0.35">
      <c r="A11103" s="337">
        <v>33016</v>
      </c>
      <c r="B11103" s="338">
        <f t="shared" si="1734"/>
        <v>1990</v>
      </c>
      <c r="C11103" s="338">
        <f t="shared" si="1735"/>
        <v>5</v>
      </c>
      <c r="D11103" s="338">
        <f t="shared" si="1736"/>
        <v>23</v>
      </c>
      <c r="E11103" s="334">
        <v>0</v>
      </c>
      <c r="F11103" s="334">
        <v>0</v>
      </c>
      <c r="G11103" s="334">
        <v>0</v>
      </c>
      <c r="H11103" s="334">
        <v>0</v>
      </c>
      <c r="I11103" s="334">
        <v>0</v>
      </c>
      <c r="J11103" s="334">
        <v>0</v>
      </c>
      <c r="K11103" s="334">
        <v>0</v>
      </c>
      <c r="L11103" s="334">
        <v>0</v>
      </c>
      <c r="M11103" s="334">
        <v>0</v>
      </c>
      <c r="N11103" s="334">
        <v>0</v>
      </c>
      <c r="O11103" s="334">
        <v>0</v>
      </c>
      <c r="P11103" s="334">
        <v>0</v>
      </c>
      <c r="Q11103" s="334">
        <v>0</v>
      </c>
      <c r="R11103" s="334">
        <v>0</v>
      </c>
      <c r="S11103" s="334">
        <v>0</v>
      </c>
      <c r="T11103" s="334">
        <v>0</v>
      </c>
      <c r="U11103" s="334">
        <v>0</v>
      </c>
      <c r="V11103" s="334">
        <v>0</v>
      </c>
      <c r="W11103" s="334">
        <v>0</v>
      </c>
      <c r="X11103" s="334">
        <v>0</v>
      </c>
      <c r="Y11103" s="334">
        <v>0</v>
      </c>
      <c r="Z11103" s="334">
        <v>0</v>
      </c>
      <c r="AA11103" s="334">
        <v>1.4</v>
      </c>
      <c r="AB11103" s="334">
        <v>0</v>
      </c>
      <c r="AD11103" s="334">
        <v>1.4</v>
      </c>
      <c r="AE11103" s="334">
        <f t="shared" si="1737"/>
        <v>1.4</v>
      </c>
      <c r="AF11103" s="334">
        <f t="shared" si="1738"/>
        <v>1.4</v>
      </c>
      <c r="AG11103" s="340">
        <f t="shared" si="1739"/>
        <v>0</v>
      </c>
      <c r="AI11103" s="340">
        <f t="shared" si="1741"/>
        <v>1.4</v>
      </c>
      <c r="AJ11103" s="340">
        <f t="shared" si="1741"/>
        <v>0</v>
      </c>
      <c r="AK11103" s="340">
        <f t="shared" si="1741"/>
        <v>0</v>
      </c>
      <c r="AL11103" s="340">
        <f t="shared" si="1741"/>
        <v>0</v>
      </c>
      <c r="AM11103" s="340">
        <f t="shared" si="1741"/>
        <v>0</v>
      </c>
    </row>
    <row r="11104" spans="1:39" x14ac:dyDescent="0.35">
      <c r="A11104" s="337">
        <v>33017</v>
      </c>
      <c r="B11104" s="338">
        <f t="shared" si="1734"/>
        <v>1990</v>
      </c>
      <c r="C11104" s="338">
        <f t="shared" si="1735"/>
        <v>5</v>
      </c>
      <c r="D11104" s="338">
        <f t="shared" si="1736"/>
        <v>24</v>
      </c>
      <c r="E11104" s="334">
        <v>0.2</v>
      </c>
      <c r="F11104" s="334">
        <v>0.4</v>
      </c>
      <c r="G11104" s="334">
        <v>0.4</v>
      </c>
      <c r="H11104" s="334">
        <v>0</v>
      </c>
      <c r="I11104" s="334">
        <v>0</v>
      </c>
      <c r="J11104" s="334">
        <v>0</v>
      </c>
      <c r="K11104" s="334">
        <v>0</v>
      </c>
      <c r="L11104" s="334">
        <v>0.7</v>
      </c>
      <c r="M11104" s="334">
        <v>0</v>
      </c>
      <c r="N11104" s="334">
        <v>0.9</v>
      </c>
      <c r="O11104" s="334">
        <v>2</v>
      </c>
      <c r="P11104" s="334">
        <v>2.7</v>
      </c>
      <c r="Q11104" s="334">
        <v>0</v>
      </c>
      <c r="R11104" s="334">
        <v>0</v>
      </c>
      <c r="S11104" s="334">
        <v>0</v>
      </c>
      <c r="T11104" s="334">
        <v>0</v>
      </c>
      <c r="U11104" s="334">
        <v>0.2</v>
      </c>
      <c r="V11104" s="334">
        <v>2</v>
      </c>
      <c r="W11104" s="334">
        <v>8.1</v>
      </c>
      <c r="X11104" s="334">
        <v>1.5</v>
      </c>
      <c r="Y11104" s="334">
        <v>0.2</v>
      </c>
      <c r="Z11104" s="334">
        <v>5.5</v>
      </c>
      <c r="AA11104" s="334">
        <v>2.4</v>
      </c>
      <c r="AB11104" s="334">
        <v>2.2000000000000002</v>
      </c>
      <c r="AD11104" s="334">
        <v>29.4</v>
      </c>
      <c r="AE11104" s="334">
        <f t="shared" si="1737"/>
        <v>29.4</v>
      </c>
      <c r="AF11104" s="334">
        <f t="shared" si="1738"/>
        <v>29.4</v>
      </c>
      <c r="AG11104" s="340">
        <f t="shared" si="1739"/>
        <v>0</v>
      </c>
      <c r="AI11104" s="340">
        <f t="shared" si="1741"/>
        <v>29.4</v>
      </c>
      <c r="AJ11104" s="340">
        <f t="shared" si="1741"/>
        <v>0</v>
      </c>
      <c r="AK11104" s="340">
        <f t="shared" si="1741"/>
        <v>0</v>
      </c>
      <c r="AL11104" s="340">
        <f t="shared" si="1741"/>
        <v>0</v>
      </c>
      <c r="AM11104" s="340">
        <f t="shared" si="1741"/>
        <v>0</v>
      </c>
    </row>
    <row r="11105" spans="1:39" x14ac:dyDescent="0.35">
      <c r="A11105" s="337">
        <v>33018</v>
      </c>
      <c r="B11105" s="338">
        <f t="shared" si="1734"/>
        <v>1990</v>
      </c>
      <c r="C11105" s="338">
        <f t="shared" si="1735"/>
        <v>5</v>
      </c>
      <c r="D11105" s="338">
        <f t="shared" si="1736"/>
        <v>25</v>
      </c>
      <c r="E11105" s="334">
        <v>3.4</v>
      </c>
      <c r="F11105" s="334">
        <v>1.4</v>
      </c>
      <c r="G11105" s="334">
        <v>0</v>
      </c>
      <c r="H11105" s="334">
        <v>0</v>
      </c>
      <c r="I11105" s="334">
        <v>0</v>
      </c>
      <c r="J11105" s="334">
        <v>0</v>
      </c>
      <c r="K11105" s="334">
        <v>0</v>
      </c>
      <c r="L11105" s="334">
        <v>0</v>
      </c>
      <c r="M11105" s="334">
        <v>0</v>
      </c>
      <c r="N11105" s="334">
        <v>0</v>
      </c>
      <c r="O11105" s="334">
        <v>0.2</v>
      </c>
      <c r="P11105" s="334">
        <v>0</v>
      </c>
      <c r="Q11105" s="334">
        <v>0.3</v>
      </c>
      <c r="R11105" s="334">
        <v>0.3</v>
      </c>
      <c r="S11105" s="334">
        <v>0.3</v>
      </c>
      <c r="T11105" s="334">
        <v>0</v>
      </c>
      <c r="U11105" s="334">
        <v>2</v>
      </c>
      <c r="V11105" s="334">
        <v>0.6</v>
      </c>
      <c r="W11105" s="334">
        <v>0</v>
      </c>
      <c r="X11105" s="334">
        <v>0</v>
      </c>
      <c r="Y11105" s="334">
        <v>0.3</v>
      </c>
      <c r="Z11105" s="334">
        <v>0</v>
      </c>
      <c r="AA11105" s="334">
        <v>0</v>
      </c>
      <c r="AB11105" s="334">
        <v>0</v>
      </c>
      <c r="AD11105" s="334">
        <v>8.8000000000000007</v>
      </c>
      <c r="AE11105" s="334">
        <f t="shared" si="1737"/>
        <v>8.8000000000000007</v>
      </c>
      <c r="AF11105" s="334">
        <f t="shared" si="1738"/>
        <v>8.8000000000000007</v>
      </c>
      <c r="AG11105" s="340">
        <f t="shared" si="1739"/>
        <v>0</v>
      </c>
      <c r="AI11105" s="340">
        <f t="shared" si="1741"/>
        <v>8.8000000000000007</v>
      </c>
      <c r="AJ11105" s="340">
        <f t="shared" si="1741"/>
        <v>0</v>
      </c>
      <c r="AK11105" s="340">
        <f t="shared" si="1741"/>
        <v>0</v>
      </c>
      <c r="AL11105" s="340">
        <f t="shared" si="1741"/>
        <v>0</v>
      </c>
      <c r="AM11105" s="340">
        <f t="shared" si="1741"/>
        <v>0</v>
      </c>
    </row>
    <row r="11106" spans="1:39" x14ac:dyDescent="0.35">
      <c r="A11106" s="337">
        <v>33019</v>
      </c>
      <c r="B11106" s="338">
        <f t="shared" si="1734"/>
        <v>1990</v>
      </c>
      <c r="C11106" s="338">
        <f t="shared" si="1735"/>
        <v>5</v>
      </c>
      <c r="D11106" s="338">
        <f t="shared" si="1736"/>
        <v>26</v>
      </c>
      <c r="E11106" s="334">
        <v>0</v>
      </c>
      <c r="F11106" s="334">
        <v>0</v>
      </c>
      <c r="G11106" s="334">
        <v>0</v>
      </c>
      <c r="H11106" s="334">
        <v>0</v>
      </c>
      <c r="I11106" s="334">
        <v>0</v>
      </c>
      <c r="J11106" s="334">
        <v>0</v>
      </c>
      <c r="K11106" s="334">
        <v>0.2</v>
      </c>
      <c r="L11106" s="334">
        <v>0.3</v>
      </c>
      <c r="M11106" s="334">
        <v>0</v>
      </c>
      <c r="N11106" s="334">
        <v>0</v>
      </c>
      <c r="O11106" s="334">
        <v>0</v>
      </c>
      <c r="P11106" s="334">
        <v>0</v>
      </c>
      <c r="Q11106" s="334">
        <v>0</v>
      </c>
      <c r="R11106" s="334">
        <v>0</v>
      </c>
      <c r="S11106" s="334">
        <v>0</v>
      </c>
      <c r="T11106" s="334">
        <v>0</v>
      </c>
      <c r="U11106" s="334">
        <v>0</v>
      </c>
      <c r="V11106" s="334">
        <v>0</v>
      </c>
      <c r="W11106" s="334">
        <v>0</v>
      </c>
      <c r="X11106" s="334">
        <v>0.8</v>
      </c>
      <c r="Y11106" s="334">
        <v>0.3</v>
      </c>
      <c r="Z11106" s="334">
        <v>0</v>
      </c>
      <c r="AA11106" s="334">
        <v>0</v>
      </c>
      <c r="AB11106" s="334">
        <v>0</v>
      </c>
      <c r="AD11106" s="334">
        <v>1.6</v>
      </c>
      <c r="AE11106" s="334">
        <f t="shared" si="1737"/>
        <v>1.6</v>
      </c>
      <c r="AF11106" s="334">
        <f t="shared" si="1738"/>
        <v>1.6</v>
      </c>
      <c r="AG11106" s="340">
        <f t="shared" si="1739"/>
        <v>0</v>
      </c>
      <c r="AI11106" s="340">
        <f t="shared" si="1741"/>
        <v>1.6</v>
      </c>
      <c r="AJ11106" s="340">
        <f t="shared" si="1741"/>
        <v>0</v>
      </c>
      <c r="AK11106" s="340">
        <f t="shared" si="1741"/>
        <v>0</v>
      </c>
      <c r="AL11106" s="340">
        <f t="shared" si="1741"/>
        <v>0</v>
      </c>
      <c r="AM11106" s="340">
        <f t="shared" si="1741"/>
        <v>0</v>
      </c>
    </row>
    <row r="11107" spans="1:39" x14ac:dyDescent="0.35">
      <c r="A11107" s="337">
        <v>33020</v>
      </c>
      <c r="B11107" s="338">
        <f t="shared" si="1734"/>
        <v>1990</v>
      </c>
      <c r="C11107" s="338">
        <f t="shared" si="1735"/>
        <v>5</v>
      </c>
      <c r="D11107" s="338">
        <f t="shared" si="1736"/>
        <v>27</v>
      </c>
      <c r="E11107" s="334">
        <v>0</v>
      </c>
      <c r="F11107" s="334">
        <v>0</v>
      </c>
      <c r="G11107" s="334">
        <v>0</v>
      </c>
      <c r="H11107" s="334">
        <v>0</v>
      </c>
      <c r="I11107" s="334">
        <v>0</v>
      </c>
      <c r="J11107" s="334">
        <v>0</v>
      </c>
      <c r="K11107" s="334">
        <v>0</v>
      </c>
      <c r="L11107" s="334">
        <v>0</v>
      </c>
      <c r="M11107" s="334">
        <v>0</v>
      </c>
      <c r="N11107" s="334">
        <v>0</v>
      </c>
      <c r="O11107" s="334">
        <v>0</v>
      </c>
      <c r="P11107" s="334">
        <v>0</v>
      </c>
      <c r="Q11107" s="334">
        <v>0</v>
      </c>
      <c r="R11107" s="334">
        <v>0</v>
      </c>
      <c r="S11107" s="334">
        <v>0</v>
      </c>
      <c r="T11107" s="334">
        <v>0</v>
      </c>
      <c r="U11107" s="334">
        <v>0</v>
      </c>
      <c r="V11107" s="334">
        <v>0</v>
      </c>
      <c r="W11107" s="334">
        <v>0</v>
      </c>
      <c r="X11107" s="334">
        <v>0</v>
      </c>
      <c r="Y11107" s="334">
        <v>0</v>
      </c>
      <c r="Z11107" s="334">
        <v>0</v>
      </c>
      <c r="AA11107" s="334">
        <v>0</v>
      </c>
      <c r="AB11107" s="334">
        <v>0</v>
      </c>
      <c r="AD11107" s="334">
        <v>0</v>
      </c>
      <c r="AE11107" s="334">
        <f t="shared" si="1737"/>
        <v>0</v>
      </c>
      <c r="AF11107" s="334">
        <f t="shared" si="1738"/>
        <v>0</v>
      </c>
      <c r="AG11107" s="340">
        <f t="shared" si="1739"/>
        <v>0</v>
      </c>
      <c r="AI11107" s="340">
        <f t="shared" si="1741"/>
        <v>0</v>
      </c>
      <c r="AJ11107" s="340">
        <f t="shared" si="1741"/>
        <v>0</v>
      </c>
      <c r="AK11107" s="340">
        <f t="shared" si="1741"/>
        <v>0</v>
      </c>
      <c r="AL11107" s="340">
        <f t="shared" si="1741"/>
        <v>0</v>
      </c>
      <c r="AM11107" s="340">
        <f t="shared" si="1741"/>
        <v>0</v>
      </c>
    </row>
    <row r="11108" spans="1:39" x14ac:dyDescent="0.35">
      <c r="A11108" s="337">
        <v>33021</v>
      </c>
      <c r="B11108" s="338">
        <f t="shared" si="1734"/>
        <v>1990</v>
      </c>
      <c r="C11108" s="338">
        <f t="shared" si="1735"/>
        <v>5</v>
      </c>
      <c r="D11108" s="338">
        <f t="shared" si="1736"/>
        <v>28</v>
      </c>
      <c r="E11108" s="334">
        <v>0</v>
      </c>
      <c r="F11108" s="334">
        <v>0</v>
      </c>
      <c r="G11108" s="334">
        <v>0</v>
      </c>
      <c r="H11108" s="334">
        <v>0</v>
      </c>
      <c r="I11108" s="334">
        <v>0</v>
      </c>
      <c r="J11108" s="334">
        <v>0</v>
      </c>
      <c r="K11108" s="334">
        <v>0</v>
      </c>
      <c r="L11108" s="334">
        <v>0</v>
      </c>
      <c r="M11108" s="334">
        <v>0</v>
      </c>
      <c r="N11108" s="334">
        <v>0</v>
      </c>
      <c r="O11108" s="334">
        <v>0</v>
      </c>
      <c r="P11108" s="334">
        <v>0</v>
      </c>
      <c r="Q11108" s="334">
        <v>0.2</v>
      </c>
      <c r="R11108" s="334">
        <v>0.7</v>
      </c>
      <c r="S11108" s="334">
        <v>0</v>
      </c>
      <c r="T11108" s="334">
        <v>0</v>
      </c>
      <c r="U11108" s="334">
        <v>0</v>
      </c>
      <c r="V11108" s="334">
        <v>0</v>
      </c>
      <c r="W11108" s="334">
        <v>3.9</v>
      </c>
      <c r="X11108" s="334">
        <v>0.4</v>
      </c>
      <c r="Y11108" s="334">
        <v>0.7</v>
      </c>
      <c r="Z11108" s="334">
        <v>0.5</v>
      </c>
      <c r="AA11108" s="334">
        <v>0.5</v>
      </c>
      <c r="AB11108" s="334">
        <v>1.1000000000000001</v>
      </c>
      <c r="AD11108" s="334">
        <v>8</v>
      </c>
      <c r="AE11108" s="334">
        <f t="shared" si="1737"/>
        <v>8</v>
      </c>
      <c r="AF11108" s="334">
        <f t="shared" si="1738"/>
        <v>8</v>
      </c>
      <c r="AG11108" s="340">
        <f t="shared" si="1739"/>
        <v>0</v>
      </c>
      <c r="AI11108" s="340">
        <f t="shared" ref="AI11108:AM11123" si="1742">IF($C11108=AI$1,$AF11108,0)</f>
        <v>8</v>
      </c>
      <c r="AJ11108" s="340">
        <f t="shared" si="1742"/>
        <v>0</v>
      </c>
      <c r="AK11108" s="340">
        <f t="shared" si="1742"/>
        <v>0</v>
      </c>
      <c r="AL11108" s="340">
        <f t="shared" si="1742"/>
        <v>0</v>
      </c>
      <c r="AM11108" s="340">
        <f t="shared" si="1742"/>
        <v>0</v>
      </c>
    </row>
    <row r="11109" spans="1:39" x14ac:dyDescent="0.35">
      <c r="A11109" s="337">
        <v>33022</v>
      </c>
      <c r="B11109" s="338">
        <f t="shared" si="1734"/>
        <v>1990</v>
      </c>
      <c r="C11109" s="338">
        <f t="shared" si="1735"/>
        <v>5</v>
      </c>
      <c r="D11109" s="338">
        <f t="shared" si="1736"/>
        <v>29</v>
      </c>
      <c r="E11109" s="334">
        <v>0</v>
      </c>
      <c r="F11109" s="334">
        <v>0.2</v>
      </c>
      <c r="G11109" s="334">
        <v>0.3</v>
      </c>
      <c r="H11109" s="334">
        <v>0</v>
      </c>
      <c r="I11109" s="334">
        <v>1</v>
      </c>
      <c r="J11109" s="334">
        <v>0</v>
      </c>
      <c r="K11109" s="334">
        <v>0</v>
      </c>
      <c r="L11109" s="334">
        <v>0</v>
      </c>
      <c r="M11109" s="334">
        <v>0</v>
      </c>
      <c r="N11109" s="334">
        <v>0</v>
      </c>
      <c r="O11109" s="334">
        <v>0</v>
      </c>
      <c r="P11109" s="334">
        <v>0</v>
      </c>
      <c r="Q11109" s="334">
        <v>0</v>
      </c>
      <c r="R11109" s="334">
        <v>0</v>
      </c>
      <c r="S11109" s="334">
        <v>0</v>
      </c>
      <c r="T11109" s="334">
        <v>0</v>
      </c>
      <c r="U11109" s="334">
        <v>0</v>
      </c>
      <c r="V11109" s="334">
        <v>2.2999999999999998</v>
      </c>
      <c r="W11109" s="334">
        <v>4.0999999999999996</v>
      </c>
      <c r="X11109" s="334">
        <v>0.3</v>
      </c>
      <c r="Y11109" s="334">
        <v>0</v>
      </c>
      <c r="Z11109" s="334">
        <v>0</v>
      </c>
      <c r="AA11109" s="334">
        <v>0</v>
      </c>
      <c r="AB11109" s="334">
        <v>0</v>
      </c>
      <c r="AD11109" s="334">
        <v>8.1999999999999993</v>
      </c>
      <c r="AE11109" s="334">
        <f t="shared" si="1737"/>
        <v>8.1999999999999993</v>
      </c>
      <c r="AF11109" s="334">
        <f t="shared" si="1738"/>
        <v>8.1999999999999993</v>
      </c>
      <c r="AG11109" s="340">
        <f t="shared" si="1739"/>
        <v>0</v>
      </c>
      <c r="AI11109" s="340">
        <f t="shared" si="1742"/>
        <v>8.1999999999999993</v>
      </c>
      <c r="AJ11109" s="340">
        <f t="shared" si="1742"/>
        <v>0</v>
      </c>
      <c r="AK11109" s="340">
        <f t="shared" si="1742"/>
        <v>0</v>
      </c>
      <c r="AL11109" s="340">
        <f t="shared" si="1742"/>
        <v>0</v>
      </c>
      <c r="AM11109" s="340">
        <f t="shared" si="1742"/>
        <v>0</v>
      </c>
    </row>
    <row r="11110" spans="1:39" x14ac:dyDescent="0.35">
      <c r="A11110" s="337">
        <v>33023</v>
      </c>
      <c r="B11110" s="338">
        <f t="shared" si="1734"/>
        <v>1990</v>
      </c>
      <c r="C11110" s="338">
        <f t="shared" si="1735"/>
        <v>5</v>
      </c>
      <c r="D11110" s="338">
        <f t="shared" si="1736"/>
        <v>30</v>
      </c>
      <c r="E11110" s="334">
        <v>0</v>
      </c>
      <c r="F11110" s="334">
        <v>0</v>
      </c>
      <c r="G11110" s="334">
        <v>0</v>
      </c>
      <c r="H11110" s="334">
        <v>0</v>
      </c>
      <c r="I11110" s="334">
        <v>0</v>
      </c>
      <c r="J11110" s="334">
        <v>0.2</v>
      </c>
      <c r="K11110" s="334">
        <v>0</v>
      </c>
      <c r="L11110" s="334">
        <v>0.7</v>
      </c>
      <c r="M11110" s="334">
        <v>10.1</v>
      </c>
      <c r="N11110" s="334">
        <v>3.4</v>
      </c>
      <c r="O11110" s="334">
        <v>1.6</v>
      </c>
      <c r="P11110" s="334">
        <v>0</v>
      </c>
      <c r="Q11110" s="334">
        <v>0.2</v>
      </c>
      <c r="R11110" s="334">
        <v>0</v>
      </c>
      <c r="S11110" s="334">
        <v>0</v>
      </c>
      <c r="T11110" s="334">
        <v>0</v>
      </c>
      <c r="U11110" s="334">
        <v>0</v>
      </c>
      <c r="V11110" s="334">
        <v>0</v>
      </c>
      <c r="W11110" s="334">
        <v>0</v>
      </c>
      <c r="X11110" s="334">
        <v>0</v>
      </c>
      <c r="Y11110" s="334">
        <v>0</v>
      </c>
      <c r="Z11110" s="334">
        <v>0</v>
      </c>
      <c r="AA11110" s="334">
        <v>0</v>
      </c>
      <c r="AB11110" s="334">
        <v>0</v>
      </c>
      <c r="AD11110" s="334">
        <v>16.2</v>
      </c>
      <c r="AE11110" s="334">
        <f t="shared" si="1737"/>
        <v>16.2</v>
      </c>
      <c r="AF11110" s="334">
        <f t="shared" si="1738"/>
        <v>16.2</v>
      </c>
      <c r="AG11110" s="340">
        <f t="shared" si="1739"/>
        <v>0</v>
      </c>
      <c r="AI11110" s="340">
        <f t="shared" si="1742"/>
        <v>16.2</v>
      </c>
      <c r="AJ11110" s="340">
        <f t="shared" si="1742"/>
        <v>0</v>
      </c>
      <c r="AK11110" s="340">
        <f t="shared" si="1742"/>
        <v>0</v>
      </c>
      <c r="AL11110" s="340">
        <f t="shared" si="1742"/>
        <v>0</v>
      </c>
      <c r="AM11110" s="340">
        <f t="shared" si="1742"/>
        <v>0</v>
      </c>
    </row>
    <row r="11111" spans="1:39" x14ac:dyDescent="0.35">
      <c r="A11111" s="337">
        <v>33024</v>
      </c>
      <c r="B11111" s="338">
        <f t="shared" si="1734"/>
        <v>1990</v>
      </c>
      <c r="C11111" s="338">
        <f t="shared" si="1735"/>
        <v>5</v>
      </c>
      <c r="D11111" s="338">
        <f t="shared" si="1736"/>
        <v>31</v>
      </c>
      <c r="E11111" s="334">
        <v>0</v>
      </c>
      <c r="F11111" s="334">
        <v>0</v>
      </c>
      <c r="G11111" s="334">
        <v>0</v>
      </c>
      <c r="H11111" s="334">
        <v>0</v>
      </c>
      <c r="I11111" s="334">
        <v>0</v>
      </c>
      <c r="J11111" s="334">
        <v>0</v>
      </c>
      <c r="K11111" s="334">
        <v>0</v>
      </c>
      <c r="L11111" s="334">
        <v>0</v>
      </c>
      <c r="M11111" s="334">
        <v>0</v>
      </c>
      <c r="N11111" s="334">
        <v>0</v>
      </c>
      <c r="O11111" s="334">
        <v>0</v>
      </c>
      <c r="P11111" s="334">
        <v>0</v>
      </c>
      <c r="Q11111" s="334">
        <v>0</v>
      </c>
      <c r="R11111" s="334">
        <v>0</v>
      </c>
      <c r="S11111" s="334">
        <v>0</v>
      </c>
      <c r="T11111" s="334">
        <v>0</v>
      </c>
      <c r="U11111" s="334">
        <v>0</v>
      </c>
      <c r="V11111" s="334">
        <v>0</v>
      </c>
      <c r="W11111" s="334">
        <v>0</v>
      </c>
      <c r="X11111" s="334">
        <v>0</v>
      </c>
      <c r="Y11111" s="334">
        <v>0</v>
      </c>
      <c r="Z11111" s="334">
        <v>0</v>
      </c>
      <c r="AA11111" s="334">
        <v>0</v>
      </c>
      <c r="AB11111" s="334">
        <v>0</v>
      </c>
      <c r="AD11111" s="334">
        <v>0</v>
      </c>
      <c r="AE11111" s="334">
        <f t="shared" si="1737"/>
        <v>0</v>
      </c>
      <c r="AF11111" s="334">
        <f t="shared" si="1738"/>
        <v>0</v>
      </c>
      <c r="AG11111" s="340">
        <f t="shared" si="1739"/>
        <v>0</v>
      </c>
      <c r="AI11111" s="340">
        <f t="shared" si="1742"/>
        <v>0</v>
      </c>
      <c r="AJ11111" s="340">
        <f t="shared" si="1742"/>
        <v>0</v>
      </c>
      <c r="AK11111" s="340">
        <f t="shared" si="1742"/>
        <v>0</v>
      </c>
      <c r="AL11111" s="340">
        <f t="shared" si="1742"/>
        <v>0</v>
      </c>
      <c r="AM11111" s="340">
        <f t="shared" si="1742"/>
        <v>0</v>
      </c>
    </row>
    <row r="11112" spans="1:39" x14ac:dyDescent="0.35">
      <c r="A11112" s="337">
        <v>33025</v>
      </c>
      <c r="B11112" s="338">
        <f t="shared" si="1734"/>
        <v>1990</v>
      </c>
      <c r="C11112" s="338">
        <f t="shared" si="1735"/>
        <v>6</v>
      </c>
      <c r="D11112" s="338">
        <f t="shared" si="1736"/>
        <v>1</v>
      </c>
      <c r="E11112" s="334">
        <v>0</v>
      </c>
      <c r="F11112" s="334">
        <v>0</v>
      </c>
      <c r="G11112" s="334">
        <v>0.2</v>
      </c>
      <c r="H11112" s="334">
        <v>0</v>
      </c>
      <c r="I11112" s="334">
        <v>0.5</v>
      </c>
      <c r="J11112" s="334">
        <v>0</v>
      </c>
      <c r="K11112" s="334">
        <v>0</v>
      </c>
      <c r="L11112" s="334">
        <v>0</v>
      </c>
      <c r="M11112" s="334">
        <v>0</v>
      </c>
      <c r="N11112" s="334">
        <v>0</v>
      </c>
      <c r="O11112" s="334">
        <v>0</v>
      </c>
      <c r="P11112" s="334">
        <v>0</v>
      </c>
      <c r="Q11112" s="334">
        <v>0</v>
      </c>
      <c r="R11112" s="334">
        <v>0</v>
      </c>
      <c r="S11112" s="334">
        <v>0</v>
      </c>
      <c r="T11112" s="334">
        <v>0</v>
      </c>
      <c r="U11112" s="334">
        <v>0</v>
      </c>
      <c r="V11112" s="334">
        <v>0</v>
      </c>
      <c r="W11112" s="334">
        <v>0</v>
      </c>
      <c r="X11112" s="334">
        <v>0</v>
      </c>
      <c r="Y11112" s="334">
        <v>0</v>
      </c>
      <c r="Z11112" s="334">
        <v>0</v>
      </c>
      <c r="AA11112" s="334">
        <v>0</v>
      </c>
      <c r="AB11112" s="334">
        <v>0</v>
      </c>
      <c r="AD11112" s="334">
        <v>0.7</v>
      </c>
      <c r="AE11112" s="334">
        <f t="shared" si="1737"/>
        <v>0.7</v>
      </c>
      <c r="AF11112" s="334">
        <f t="shared" si="1738"/>
        <v>0.7</v>
      </c>
      <c r="AG11112" s="340">
        <f t="shared" si="1739"/>
        <v>0</v>
      </c>
      <c r="AI11112" s="340">
        <f t="shared" si="1742"/>
        <v>0</v>
      </c>
      <c r="AJ11112" s="340">
        <f t="shared" si="1742"/>
        <v>0.7</v>
      </c>
      <c r="AK11112" s="340">
        <f t="shared" si="1742"/>
        <v>0</v>
      </c>
      <c r="AL11112" s="340">
        <f t="shared" si="1742"/>
        <v>0</v>
      </c>
      <c r="AM11112" s="340">
        <f t="shared" si="1742"/>
        <v>0</v>
      </c>
    </row>
    <row r="11113" spans="1:39" x14ac:dyDescent="0.35">
      <c r="A11113" s="337">
        <v>33026</v>
      </c>
      <c r="B11113" s="338">
        <f t="shared" si="1734"/>
        <v>1990</v>
      </c>
      <c r="C11113" s="338">
        <f t="shared" si="1735"/>
        <v>6</v>
      </c>
      <c r="D11113" s="338">
        <f t="shared" si="1736"/>
        <v>2</v>
      </c>
      <c r="E11113" s="334">
        <v>0</v>
      </c>
      <c r="F11113" s="334">
        <v>1.3</v>
      </c>
      <c r="G11113" s="334">
        <v>2.2999999999999998</v>
      </c>
      <c r="H11113" s="334">
        <v>2</v>
      </c>
      <c r="I11113" s="334">
        <v>2</v>
      </c>
      <c r="J11113" s="334">
        <v>1.5</v>
      </c>
      <c r="K11113" s="334">
        <v>1.8</v>
      </c>
      <c r="L11113" s="334">
        <v>1</v>
      </c>
      <c r="M11113" s="334">
        <v>0.7</v>
      </c>
      <c r="N11113" s="334">
        <v>1.5</v>
      </c>
      <c r="O11113" s="334">
        <v>1</v>
      </c>
      <c r="P11113" s="334">
        <v>1.2</v>
      </c>
      <c r="Q11113" s="334">
        <v>0.2</v>
      </c>
      <c r="R11113" s="334">
        <v>0.2</v>
      </c>
      <c r="S11113" s="334">
        <v>0.2</v>
      </c>
      <c r="T11113" s="334">
        <v>0</v>
      </c>
      <c r="U11113" s="334">
        <v>0</v>
      </c>
      <c r="V11113" s="334">
        <v>0</v>
      </c>
      <c r="W11113" s="334">
        <v>0</v>
      </c>
      <c r="X11113" s="334">
        <v>0</v>
      </c>
      <c r="Y11113" s="334">
        <v>0</v>
      </c>
      <c r="Z11113" s="334">
        <v>0</v>
      </c>
      <c r="AA11113" s="334">
        <v>0</v>
      </c>
      <c r="AB11113" s="334">
        <v>0</v>
      </c>
      <c r="AD11113" s="334">
        <v>16.899999999999999</v>
      </c>
      <c r="AE11113" s="334">
        <f t="shared" si="1737"/>
        <v>16.899999999999999</v>
      </c>
      <c r="AF11113" s="334">
        <f t="shared" si="1738"/>
        <v>16.899999999999999</v>
      </c>
      <c r="AG11113" s="340">
        <f t="shared" si="1739"/>
        <v>0</v>
      </c>
      <c r="AI11113" s="340">
        <f t="shared" si="1742"/>
        <v>0</v>
      </c>
      <c r="AJ11113" s="340">
        <f t="shared" si="1742"/>
        <v>16.899999999999999</v>
      </c>
      <c r="AK11113" s="340">
        <f t="shared" si="1742"/>
        <v>0</v>
      </c>
      <c r="AL11113" s="340">
        <f t="shared" si="1742"/>
        <v>0</v>
      </c>
      <c r="AM11113" s="340">
        <f t="shared" si="1742"/>
        <v>0</v>
      </c>
    </row>
    <row r="11114" spans="1:39" x14ac:dyDescent="0.35">
      <c r="A11114" s="337">
        <v>33027</v>
      </c>
      <c r="B11114" s="338">
        <f t="shared" si="1734"/>
        <v>1990</v>
      </c>
      <c r="C11114" s="338">
        <f t="shared" si="1735"/>
        <v>6</v>
      </c>
      <c r="D11114" s="338">
        <f t="shared" si="1736"/>
        <v>3</v>
      </c>
      <c r="E11114" s="334">
        <v>0</v>
      </c>
      <c r="F11114" s="334">
        <v>0</v>
      </c>
      <c r="G11114" s="334">
        <v>0</v>
      </c>
      <c r="H11114" s="334">
        <v>0</v>
      </c>
      <c r="I11114" s="334">
        <v>0</v>
      </c>
      <c r="J11114" s="334">
        <v>0</v>
      </c>
      <c r="K11114" s="334">
        <v>0</v>
      </c>
      <c r="L11114" s="334">
        <v>0</v>
      </c>
      <c r="M11114" s="334">
        <v>0</v>
      </c>
      <c r="N11114" s="334">
        <v>0</v>
      </c>
      <c r="O11114" s="334">
        <v>0</v>
      </c>
      <c r="P11114" s="334">
        <v>0</v>
      </c>
      <c r="Q11114" s="334">
        <v>0</v>
      </c>
      <c r="R11114" s="334">
        <v>0</v>
      </c>
      <c r="S11114" s="334">
        <v>0</v>
      </c>
      <c r="T11114" s="334">
        <v>0</v>
      </c>
      <c r="U11114" s="334">
        <v>0</v>
      </c>
      <c r="V11114" s="334">
        <v>0</v>
      </c>
      <c r="W11114" s="334">
        <v>0</v>
      </c>
      <c r="X11114" s="334">
        <v>0</v>
      </c>
      <c r="Y11114" s="334">
        <v>0</v>
      </c>
      <c r="Z11114" s="334">
        <v>0</v>
      </c>
      <c r="AA11114" s="334">
        <v>0</v>
      </c>
      <c r="AB11114" s="334">
        <v>0</v>
      </c>
      <c r="AD11114" s="334">
        <v>0</v>
      </c>
      <c r="AE11114" s="334">
        <f t="shared" si="1737"/>
        <v>0</v>
      </c>
      <c r="AF11114" s="334">
        <f t="shared" si="1738"/>
        <v>0</v>
      </c>
      <c r="AG11114" s="340">
        <f t="shared" si="1739"/>
        <v>0</v>
      </c>
      <c r="AI11114" s="340">
        <f t="shared" si="1742"/>
        <v>0</v>
      </c>
      <c r="AJ11114" s="340">
        <f t="shared" si="1742"/>
        <v>0</v>
      </c>
      <c r="AK11114" s="340">
        <f t="shared" si="1742"/>
        <v>0</v>
      </c>
      <c r="AL11114" s="340">
        <f t="shared" si="1742"/>
        <v>0</v>
      </c>
      <c r="AM11114" s="340">
        <f t="shared" si="1742"/>
        <v>0</v>
      </c>
    </row>
    <row r="11115" spans="1:39" x14ac:dyDescent="0.35">
      <c r="A11115" s="337">
        <v>33028</v>
      </c>
      <c r="B11115" s="338">
        <f t="shared" si="1734"/>
        <v>1990</v>
      </c>
      <c r="C11115" s="338">
        <f t="shared" si="1735"/>
        <v>6</v>
      </c>
      <c r="D11115" s="338">
        <f t="shared" si="1736"/>
        <v>4</v>
      </c>
      <c r="E11115" s="334">
        <v>0</v>
      </c>
      <c r="F11115" s="334">
        <v>0</v>
      </c>
      <c r="G11115" s="334">
        <v>0</v>
      </c>
      <c r="H11115" s="334">
        <v>0</v>
      </c>
      <c r="I11115" s="334">
        <v>0</v>
      </c>
      <c r="J11115" s="334">
        <v>0</v>
      </c>
      <c r="K11115" s="334">
        <v>0</v>
      </c>
      <c r="L11115" s="334">
        <v>0</v>
      </c>
      <c r="M11115" s="334">
        <v>0.2</v>
      </c>
      <c r="N11115" s="334">
        <v>0</v>
      </c>
      <c r="O11115" s="334">
        <v>0</v>
      </c>
      <c r="P11115" s="334">
        <v>0</v>
      </c>
      <c r="Q11115" s="334">
        <v>0.2</v>
      </c>
      <c r="R11115" s="334">
        <v>0</v>
      </c>
      <c r="S11115" s="334">
        <v>0</v>
      </c>
      <c r="T11115" s="334">
        <v>0</v>
      </c>
      <c r="U11115" s="334">
        <v>0</v>
      </c>
      <c r="V11115" s="334">
        <v>0</v>
      </c>
      <c r="W11115" s="334">
        <v>0</v>
      </c>
      <c r="X11115" s="334">
        <v>0</v>
      </c>
      <c r="Y11115" s="334">
        <v>0</v>
      </c>
      <c r="Z11115" s="334">
        <v>0</v>
      </c>
      <c r="AA11115" s="334">
        <v>0</v>
      </c>
      <c r="AB11115" s="334">
        <v>0</v>
      </c>
      <c r="AD11115" s="334">
        <v>0.4</v>
      </c>
      <c r="AE11115" s="334">
        <f t="shared" si="1737"/>
        <v>0.4</v>
      </c>
      <c r="AF11115" s="334">
        <f t="shared" si="1738"/>
        <v>0.4</v>
      </c>
      <c r="AG11115" s="340">
        <f t="shared" si="1739"/>
        <v>0</v>
      </c>
      <c r="AI11115" s="340">
        <f t="shared" si="1742"/>
        <v>0</v>
      </c>
      <c r="AJ11115" s="340">
        <f t="shared" si="1742"/>
        <v>0.4</v>
      </c>
      <c r="AK11115" s="340">
        <f t="shared" si="1742"/>
        <v>0</v>
      </c>
      <c r="AL11115" s="340">
        <f t="shared" si="1742"/>
        <v>0</v>
      </c>
      <c r="AM11115" s="340">
        <f t="shared" si="1742"/>
        <v>0</v>
      </c>
    </row>
    <row r="11116" spans="1:39" x14ac:dyDescent="0.35">
      <c r="A11116" s="337">
        <v>33029</v>
      </c>
      <c r="B11116" s="338">
        <f t="shared" si="1734"/>
        <v>1990</v>
      </c>
      <c r="C11116" s="338">
        <f t="shared" si="1735"/>
        <v>6</v>
      </c>
      <c r="D11116" s="338">
        <f t="shared" si="1736"/>
        <v>5</v>
      </c>
      <c r="E11116" s="334">
        <v>0</v>
      </c>
      <c r="F11116" s="334">
        <v>0</v>
      </c>
      <c r="G11116" s="334">
        <v>0</v>
      </c>
      <c r="H11116" s="334">
        <v>0</v>
      </c>
      <c r="I11116" s="334">
        <v>0</v>
      </c>
      <c r="J11116" s="334">
        <v>0</v>
      </c>
      <c r="K11116" s="334">
        <v>0</v>
      </c>
      <c r="L11116" s="334">
        <v>0</v>
      </c>
      <c r="M11116" s="334">
        <v>0</v>
      </c>
      <c r="N11116" s="334">
        <v>0.2</v>
      </c>
      <c r="O11116" s="334">
        <v>0.2</v>
      </c>
      <c r="P11116" s="334">
        <v>0</v>
      </c>
      <c r="Q11116" s="334">
        <v>0</v>
      </c>
      <c r="R11116" s="334">
        <v>0</v>
      </c>
      <c r="S11116" s="334">
        <v>0</v>
      </c>
      <c r="T11116" s="334">
        <v>0</v>
      </c>
      <c r="U11116" s="334">
        <v>0</v>
      </c>
      <c r="V11116" s="334">
        <v>0</v>
      </c>
      <c r="W11116" s="334">
        <v>0</v>
      </c>
      <c r="X11116" s="334">
        <v>0</v>
      </c>
      <c r="Y11116" s="334">
        <v>0</v>
      </c>
      <c r="Z11116" s="334">
        <v>0</v>
      </c>
      <c r="AA11116" s="334">
        <v>0</v>
      </c>
      <c r="AB11116" s="334">
        <v>0</v>
      </c>
      <c r="AD11116" s="334">
        <v>0.4</v>
      </c>
      <c r="AE11116" s="334">
        <f t="shared" si="1737"/>
        <v>0.4</v>
      </c>
      <c r="AF11116" s="334">
        <f t="shared" si="1738"/>
        <v>0.4</v>
      </c>
      <c r="AG11116" s="340">
        <f t="shared" si="1739"/>
        <v>0</v>
      </c>
      <c r="AI11116" s="340">
        <f t="shared" si="1742"/>
        <v>0</v>
      </c>
      <c r="AJ11116" s="340">
        <f t="shared" si="1742"/>
        <v>0.4</v>
      </c>
      <c r="AK11116" s="340">
        <f t="shared" si="1742"/>
        <v>0</v>
      </c>
      <c r="AL11116" s="340">
        <f t="shared" si="1742"/>
        <v>0</v>
      </c>
      <c r="AM11116" s="340">
        <f t="shared" si="1742"/>
        <v>0</v>
      </c>
    </row>
    <row r="11117" spans="1:39" x14ac:dyDescent="0.35">
      <c r="A11117" s="337">
        <v>33030</v>
      </c>
      <c r="B11117" s="338">
        <f t="shared" si="1734"/>
        <v>1990</v>
      </c>
      <c r="C11117" s="338">
        <f t="shared" si="1735"/>
        <v>6</v>
      </c>
      <c r="D11117" s="338">
        <f t="shared" si="1736"/>
        <v>6</v>
      </c>
      <c r="E11117" s="334">
        <v>0</v>
      </c>
      <c r="F11117" s="334">
        <v>0</v>
      </c>
      <c r="G11117" s="334">
        <v>0</v>
      </c>
      <c r="H11117" s="334">
        <v>0</v>
      </c>
      <c r="I11117" s="334">
        <v>0</v>
      </c>
      <c r="J11117" s="334">
        <v>0</v>
      </c>
      <c r="K11117" s="334">
        <v>0</v>
      </c>
      <c r="L11117" s="334">
        <v>0</v>
      </c>
      <c r="M11117" s="334">
        <v>0</v>
      </c>
      <c r="N11117" s="334">
        <v>0</v>
      </c>
      <c r="O11117" s="334">
        <v>0</v>
      </c>
      <c r="P11117" s="334">
        <v>0</v>
      </c>
      <c r="Q11117" s="334">
        <v>0</v>
      </c>
      <c r="R11117" s="334">
        <v>0</v>
      </c>
      <c r="S11117" s="334">
        <v>0</v>
      </c>
      <c r="T11117" s="334">
        <v>0</v>
      </c>
      <c r="U11117" s="334">
        <v>0</v>
      </c>
      <c r="V11117" s="334">
        <v>0</v>
      </c>
      <c r="W11117" s="334">
        <v>0</v>
      </c>
      <c r="X11117" s="334">
        <v>0</v>
      </c>
      <c r="Y11117" s="334">
        <v>0</v>
      </c>
      <c r="Z11117" s="334">
        <v>0</v>
      </c>
      <c r="AA11117" s="334">
        <v>0</v>
      </c>
      <c r="AB11117" s="334">
        <v>0</v>
      </c>
      <c r="AD11117" s="334">
        <v>0</v>
      </c>
      <c r="AE11117" s="334">
        <f t="shared" si="1737"/>
        <v>0</v>
      </c>
      <c r="AF11117" s="334">
        <f t="shared" si="1738"/>
        <v>0</v>
      </c>
      <c r="AG11117" s="340">
        <f t="shared" si="1739"/>
        <v>0</v>
      </c>
      <c r="AI11117" s="340">
        <f t="shared" si="1742"/>
        <v>0</v>
      </c>
      <c r="AJ11117" s="340">
        <f t="shared" si="1742"/>
        <v>0</v>
      </c>
      <c r="AK11117" s="340">
        <f t="shared" si="1742"/>
        <v>0</v>
      </c>
      <c r="AL11117" s="340">
        <f t="shared" si="1742"/>
        <v>0</v>
      </c>
      <c r="AM11117" s="340">
        <f t="shared" si="1742"/>
        <v>0</v>
      </c>
    </row>
    <row r="11118" spans="1:39" x14ac:dyDescent="0.35">
      <c r="A11118" s="337">
        <v>33031</v>
      </c>
      <c r="B11118" s="338">
        <f t="shared" si="1734"/>
        <v>1990</v>
      </c>
      <c r="C11118" s="338">
        <f t="shared" si="1735"/>
        <v>6</v>
      </c>
      <c r="D11118" s="338">
        <f t="shared" si="1736"/>
        <v>7</v>
      </c>
      <c r="E11118" s="334">
        <v>0</v>
      </c>
      <c r="F11118" s="334">
        <v>0</v>
      </c>
      <c r="G11118" s="334">
        <v>0</v>
      </c>
      <c r="H11118" s="334">
        <v>0</v>
      </c>
      <c r="I11118" s="334">
        <v>0</v>
      </c>
      <c r="J11118" s="334">
        <v>0</v>
      </c>
      <c r="K11118" s="334">
        <v>0</v>
      </c>
      <c r="L11118" s="334">
        <v>0</v>
      </c>
      <c r="M11118" s="334">
        <v>0</v>
      </c>
      <c r="N11118" s="334">
        <v>0</v>
      </c>
      <c r="O11118" s="334">
        <v>0</v>
      </c>
      <c r="P11118" s="334">
        <v>0</v>
      </c>
      <c r="Q11118" s="334">
        <v>0</v>
      </c>
      <c r="R11118" s="334">
        <v>0</v>
      </c>
      <c r="S11118" s="334">
        <v>0</v>
      </c>
      <c r="T11118" s="334">
        <v>0</v>
      </c>
      <c r="U11118" s="334">
        <v>0</v>
      </c>
      <c r="V11118" s="334">
        <v>0</v>
      </c>
      <c r="W11118" s="334">
        <v>0</v>
      </c>
      <c r="X11118" s="334">
        <v>0</v>
      </c>
      <c r="Y11118" s="334">
        <v>0</v>
      </c>
      <c r="Z11118" s="334">
        <v>0</v>
      </c>
      <c r="AA11118" s="334">
        <v>0</v>
      </c>
      <c r="AB11118" s="334">
        <v>0</v>
      </c>
      <c r="AD11118" s="334">
        <v>0</v>
      </c>
      <c r="AE11118" s="334">
        <f t="shared" si="1737"/>
        <v>0</v>
      </c>
      <c r="AF11118" s="334">
        <f t="shared" si="1738"/>
        <v>0</v>
      </c>
      <c r="AG11118" s="340">
        <f t="shared" si="1739"/>
        <v>0</v>
      </c>
      <c r="AI11118" s="340">
        <f t="shared" si="1742"/>
        <v>0</v>
      </c>
      <c r="AJ11118" s="340">
        <f t="shared" si="1742"/>
        <v>0</v>
      </c>
      <c r="AK11118" s="340">
        <f t="shared" si="1742"/>
        <v>0</v>
      </c>
      <c r="AL11118" s="340">
        <f t="shared" si="1742"/>
        <v>0</v>
      </c>
      <c r="AM11118" s="340">
        <f t="shared" si="1742"/>
        <v>0</v>
      </c>
    </row>
    <row r="11119" spans="1:39" x14ac:dyDescent="0.35">
      <c r="A11119" s="337">
        <v>33032</v>
      </c>
      <c r="B11119" s="338">
        <f t="shared" si="1734"/>
        <v>1990</v>
      </c>
      <c r="C11119" s="338">
        <f t="shared" si="1735"/>
        <v>6</v>
      </c>
      <c r="D11119" s="338">
        <f t="shared" si="1736"/>
        <v>8</v>
      </c>
      <c r="E11119" s="334">
        <v>0</v>
      </c>
      <c r="F11119" s="334">
        <v>0</v>
      </c>
      <c r="G11119" s="334">
        <v>0</v>
      </c>
      <c r="H11119" s="334">
        <v>0</v>
      </c>
      <c r="I11119" s="334">
        <v>0</v>
      </c>
      <c r="J11119" s="334">
        <v>0</v>
      </c>
      <c r="K11119" s="334">
        <v>0</v>
      </c>
      <c r="L11119" s="334">
        <v>0</v>
      </c>
      <c r="M11119" s="334">
        <v>0</v>
      </c>
      <c r="N11119" s="334">
        <v>0</v>
      </c>
      <c r="O11119" s="334">
        <v>0</v>
      </c>
      <c r="P11119" s="334">
        <v>0</v>
      </c>
      <c r="Q11119" s="334">
        <v>0</v>
      </c>
      <c r="R11119" s="334">
        <v>0</v>
      </c>
      <c r="S11119" s="334">
        <v>0</v>
      </c>
      <c r="T11119" s="334">
        <v>0</v>
      </c>
      <c r="U11119" s="334">
        <v>0</v>
      </c>
      <c r="V11119" s="334">
        <v>0</v>
      </c>
      <c r="W11119" s="334">
        <v>0</v>
      </c>
      <c r="X11119" s="334">
        <v>0</v>
      </c>
      <c r="Y11119" s="334">
        <v>0</v>
      </c>
      <c r="Z11119" s="334">
        <v>0</v>
      </c>
      <c r="AA11119" s="334">
        <v>0</v>
      </c>
      <c r="AB11119" s="334">
        <v>0</v>
      </c>
      <c r="AD11119" s="334">
        <v>0</v>
      </c>
      <c r="AE11119" s="334">
        <f t="shared" si="1737"/>
        <v>0</v>
      </c>
      <c r="AF11119" s="334">
        <f t="shared" si="1738"/>
        <v>0</v>
      </c>
      <c r="AG11119" s="340">
        <f t="shared" si="1739"/>
        <v>0</v>
      </c>
      <c r="AI11119" s="340">
        <f t="shared" si="1742"/>
        <v>0</v>
      </c>
      <c r="AJ11119" s="340">
        <f t="shared" si="1742"/>
        <v>0</v>
      </c>
      <c r="AK11119" s="340">
        <f t="shared" si="1742"/>
        <v>0</v>
      </c>
      <c r="AL11119" s="340">
        <f t="shared" si="1742"/>
        <v>0</v>
      </c>
      <c r="AM11119" s="340">
        <f t="shared" si="1742"/>
        <v>0</v>
      </c>
    </row>
    <row r="11120" spans="1:39" x14ac:dyDescent="0.35">
      <c r="A11120" s="337">
        <v>33033</v>
      </c>
      <c r="B11120" s="338">
        <f t="shared" si="1734"/>
        <v>1990</v>
      </c>
      <c r="C11120" s="338">
        <f t="shared" si="1735"/>
        <v>6</v>
      </c>
      <c r="D11120" s="338">
        <f t="shared" si="1736"/>
        <v>9</v>
      </c>
      <c r="E11120" s="334">
        <v>0</v>
      </c>
      <c r="F11120" s="334">
        <v>0</v>
      </c>
      <c r="G11120" s="334">
        <v>0</v>
      </c>
      <c r="H11120" s="334">
        <v>0</v>
      </c>
      <c r="I11120" s="334">
        <v>0</v>
      </c>
      <c r="J11120" s="334">
        <v>0</v>
      </c>
      <c r="K11120" s="334">
        <v>0</v>
      </c>
      <c r="L11120" s="334">
        <v>0</v>
      </c>
      <c r="M11120" s="334">
        <v>0</v>
      </c>
      <c r="N11120" s="334">
        <v>0</v>
      </c>
      <c r="O11120" s="334">
        <v>0</v>
      </c>
      <c r="P11120" s="334">
        <v>0</v>
      </c>
      <c r="Q11120" s="334">
        <v>0</v>
      </c>
      <c r="R11120" s="334">
        <v>0</v>
      </c>
      <c r="S11120" s="334">
        <v>0</v>
      </c>
      <c r="T11120" s="334">
        <v>0</v>
      </c>
      <c r="U11120" s="334">
        <v>0</v>
      </c>
      <c r="V11120" s="334">
        <v>0</v>
      </c>
      <c r="W11120" s="334">
        <v>0</v>
      </c>
      <c r="X11120" s="334">
        <v>0</v>
      </c>
      <c r="Y11120" s="334">
        <v>0</v>
      </c>
      <c r="Z11120" s="334">
        <v>0</v>
      </c>
      <c r="AA11120" s="334">
        <v>0</v>
      </c>
      <c r="AB11120" s="334">
        <v>0</v>
      </c>
      <c r="AD11120" s="334">
        <v>0</v>
      </c>
      <c r="AE11120" s="334">
        <f t="shared" si="1737"/>
        <v>0</v>
      </c>
      <c r="AF11120" s="334">
        <f t="shared" si="1738"/>
        <v>0</v>
      </c>
      <c r="AG11120" s="340">
        <f t="shared" si="1739"/>
        <v>0</v>
      </c>
      <c r="AI11120" s="340">
        <f t="shared" si="1742"/>
        <v>0</v>
      </c>
      <c r="AJ11120" s="340">
        <f t="shared" si="1742"/>
        <v>0</v>
      </c>
      <c r="AK11120" s="340">
        <f t="shared" si="1742"/>
        <v>0</v>
      </c>
      <c r="AL11120" s="340">
        <f t="shared" si="1742"/>
        <v>0</v>
      </c>
      <c r="AM11120" s="340">
        <f t="shared" si="1742"/>
        <v>0</v>
      </c>
    </row>
    <row r="11121" spans="1:39" x14ac:dyDescent="0.35">
      <c r="A11121" s="337">
        <v>33034</v>
      </c>
      <c r="B11121" s="338">
        <f t="shared" si="1734"/>
        <v>1990</v>
      </c>
      <c r="C11121" s="338">
        <f t="shared" si="1735"/>
        <v>6</v>
      </c>
      <c r="D11121" s="338">
        <f t="shared" si="1736"/>
        <v>10</v>
      </c>
      <c r="E11121" s="334">
        <v>0</v>
      </c>
      <c r="F11121" s="334">
        <v>0</v>
      </c>
      <c r="G11121" s="334">
        <v>0</v>
      </c>
      <c r="H11121" s="334">
        <v>0</v>
      </c>
      <c r="I11121" s="334">
        <v>0</v>
      </c>
      <c r="J11121" s="334">
        <v>0.2</v>
      </c>
      <c r="K11121" s="334">
        <v>0</v>
      </c>
      <c r="L11121" s="334">
        <v>0</v>
      </c>
      <c r="M11121" s="334">
        <v>0</v>
      </c>
      <c r="N11121" s="334">
        <v>0</v>
      </c>
      <c r="O11121" s="334">
        <v>0</v>
      </c>
      <c r="P11121" s="334">
        <v>0</v>
      </c>
      <c r="Q11121" s="334">
        <v>0</v>
      </c>
      <c r="R11121" s="334">
        <v>0</v>
      </c>
      <c r="S11121" s="334">
        <v>0</v>
      </c>
      <c r="T11121" s="334">
        <v>0</v>
      </c>
      <c r="U11121" s="334">
        <v>0</v>
      </c>
      <c r="V11121" s="334">
        <v>5.2</v>
      </c>
      <c r="W11121" s="334">
        <v>1.9</v>
      </c>
      <c r="X11121" s="334">
        <v>0</v>
      </c>
      <c r="Y11121" s="334">
        <v>0</v>
      </c>
      <c r="Z11121" s="334">
        <v>0</v>
      </c>
      <c r="AA11121" s="334">
        <v>0</v>
      </c>
      <c r="AB11121" s="334">
        <v>0</v>
      </c>
      <c r="AD11121" s="334">
        <v>7.3</v>
      </c>
      <c r="AE11121" s="334">
        <f t="shared" si="1737"/>
        <v>7.3</v>
      </c>
      <c r="AF11121" s="334">
        <f t="shared" si="1738"/>
        <v>7.3000000000000007</v>
      </c>
      <c r="AG11121" s="340">
        <f t="shared" si="1739"/>
        <v>8.8817841970012523E-16</v>
      </c>
      <c r="AI11121" s="340">
        <f t="shared" si="1742"/>
        <v>0</v>
      </c>
      <c r="AJ11121" s="340">
        <f t="shared" si="1742"/>
        <v>7.3000000000000007</v>
      </c>
      <c r="AK11121" s="340">
        <f t="shared" si="1742"/>
        <v>0</v>
      </c>
      <c r="AL11121" s="340">
        <f t="shared" si="1742"/>
        <v>0</v>
      </c>
      <c r="AM11121" s="340">
        <f t="shared" si="1742"/>
        <v>0</v>
      </c>
    </row>
    <row r="11122" spans="1:39" x14ac:dyDescent="0.35">
      <c r="A11122" s="337">
        <v>33035</v>
      </c>
      <c r="B11122" s="338">
        <f t="shared" si="1734"/>
        <v>1990</v>
      </c>
      <c r="C11122" s="338">
        <f t="shared" si="1735"/>
        <v>6</v>
      </c>
      <c r="D11122" s="338">
        <f t="shared" si="1736"/>
        <v>11</v>
      </c>
      <c r="E11122" s="334">
        <v>0</v>
      </c>
      <c r="F11122" s="334">
        <v>0</v>
      </c>
      <c r="G11122" s="334">
        <v>0</v>
      </c>
      <c r="H11122" s="334">
        <v>0</v>
      </c>
      <c r="I11122" s="334">
        <v>0</v>
      </c>
      <c r="J11122" s="334">
        <v>0</v>
      </c>
      <c r="K11122" s="334">
        <v>0</v>
      </c>
      <c r="L11122" s="334">
        <v>0</v>
      </c>
      <c r="M11122" s="334">
        <v>0</v>
      </c>
      <c r="N11122" s="334">
        <v>0</v>
      </c>
      <c r="O11122" s="334">
        <v>0</v>
      </c>
      <c r="P11122" s="334">
        <v>0</v>
      </c>
      <c r="Q11122" s="334">
        <v>0</v>
      </c>
      <c r="R11122" s="334">
        <v>0.4</v>
      </c>
      <c r="S11122" s="334">
        <v>0</v>
      </c>
      <c r="T11122" s="334">
        <v>0</v>
      </c>
      <c r="U11122" s="334">
        <v>0</v>
      </c>
      <c r="V11122" s="334">
        <v>2.7</v>
      </c>
      <c r="W11122" s="334">
        <v>0.2</v>
      </c>
      <c r="X11122" s="334">
        <v>0.6</v>
      </c>
      <c r="Y11122" s="334">
        <v>0.6</v>
      </c>
      <c r="Z11122" s="334">
        <v>0</v>
      </c>
      <c r="AA11122" s="334">
        <v>0</v>
      </c>
      <c r="AB11122" s="334">
        <v>0</v>
      </c>
      <c r="AD11122" s="334">
        <v>4.5</v>
      </c>
      <c r="AE11122" s="334">
        <f t="shared" si="1737"/>
        <v>4.5</v>
      </c>
      <c r="AF11122" s="334">
        <f t="shared" si="1738"/>
        <v>4.5</v>
      </c>
      <c r="AG11122" s="340">
        <f t="shared" si="1739"/>
        <v>0</v>
      </c>
      <c r="AI11122" s="340">
        <f t="shared" si="1742"/>
        <v>0</v>
      </c>
      <c r="AJ11122" s="340">
        <f t="shared" si="1742"/>
        <v>4.5</v>
      </c>
      <c r="AK11122" s="340">
        <f t="shared" si="1742"/>
        <v>0</v>
      </c>
      <c r="AL11122" s="340">
        <f t="shared" si="1742"/>
        <v>0</v>
      </c>
      <c r="AM11122" s="340">
        <f t="shared" si="1742"/>
        <v>0</v>
      </c>
    </row>
    <row r="11123" spans="1:39" x14ac:dyDescent="0.35">
      <c r="A11123" s="337">
        <v>33036</v>
      </c>
      <c r="B11123" s="338">
        <f t="shared" si="1734"/>
        <v>1990</v>
      </c>
      <c r="C11123" s="338">
        <f t="shared" si="1735"/>
        <v>6</v>
      </c>
      <c r="D11123" s="338">
        <f t="shared" si="1736"/>
        <v>12</v>
      </c>
      <c r="E11123" s="334">
        <v>0</v>
      </c>
      <c r="F11123" s="334">
        <v>0</v>
      </c>
      <c r="G11123" s="334">
        <v>0</v>
      </c>
      <c r="H11123" s="334">
        <v>0.3</v>
      </c>
      <c r="I11123" s="334">
        <v>0</v>
      </c>
      <c r="J11123" s="334">
        <v>0</v>
      </c>
      <c r="K11123" s="334">
        <v>0.3</v>
      </c>
      <c r="L11123" s="334">
        <v>0</v>
      </c>
      <c r="M11123" s="334">
        <v>0</v>
      </c>
      <c r="N11123" s="334">
        <v>0</v>
      </c>
      <c r="O11123" s="334">
        <v>0</v>
      </c>
      <c r="P11123" s="334">
        <v>0</v>
      </c>
      <c r="Q11123" s="334">
        <v>0</v>
      </c>
      <c r="R11123" s="334">
        <v>0.4</v>
      </c>
      <c r="S11123" s="334">
        <v>0.4</v>
      </c>
      <c r="T11123" s="334">
        <v>0</v>
      </c>
      <c r="U11123" s="334">
        <v>0</v>
      </c>
      <c r="V11123" s="334">
        <v>0</v>
      </c>
      <c r="W11123" s="334">
        <v>0</v>
      </c>
      <c r="X11123" s="334">
        <v>0</v>
      </c>
      <c r="Y11123" s="334">
        <v>0</v>
      </c>
      <c r="Z11123" s="334">
        <v>0</v>
      </c>
      <c r="AA11123" s="334">
        <v>0</v>
      </c>
      <c r="AB11123" s="334">
        <v>0</v>
      </c>
      <c r="AD11123" s="334">
        <v>1.4</v>
      </c>
      <c r="AE11123" s="334">
        <f t="shared" si="1737"/>
        <v>1.4</v>
      </c>
      <c r="AF11123" s="334">
        <f t="shared" si="1738"/>
        <v>1.4</v>
      </c>
      <c r="AG11123" s="340">
        <f t="shared" si="1739"/>
        <v>0</v>
      </c>
      <c r="AI11123" s="340">
        <f t="shared" si="1742"/>
        <v>0</v>
      </c>
      <c r="AJ11123" s="340">
        <f t="shared" si="1742"/>
        <v>1.4</v>
      </c>
      <c r="AK11123" s="340">
        <f t="shared" si="1742"/>
        <v>0</v>
      </c>
      <c r="AL11123" s="340">
        <f t="shared" si="1742"/>
        <v>0</v>
      </c>
      <c r="AM11123" s="340">
        <f t="shared" si="1742"/>
        <v>0</v>
      </c>
    </row>
    <row r="11124" spans="1:39" x14ac:dyDescent="0.35">
      <c r="A11124" s="337">
        <v>33037</v>
      </c>
      <c r="B11124" s="338">
        <f t="shared" si="1734"/>
        <v>1990</v>
      </c>
      <c r="C11124" s="338">
        <f t="shared" si="1735"/>
        <v>6</v>
      </c>
      <c r="D11124" s="338">
        <f t="shared" si="1736"/>
        <v>13</v>
      </c>
      <c r="E11124" s="334">
        <v>0</v>
      </c>
      <c r="F11124" s="334">
        <v>0.3</v>
      </c>
      <c r="G11124" s="334">
        <v>0</v>
      </c>
      <c r="H11124" s="334">
        <v>0</v>
      </c>
      <c r="I11124" s="334">
        <v>0</v>
      </c>
      <c r="J11124" s="334">
        <v>0</v>
      </c>
      <c r="K11124" s="334">
        <v>0</v>
      </c>
      <c r="L11124" s="334">
        <v>0</v>
      </c>
      <c r="M11124" s="334">
        <v>0</v>
      </c>
      <c r="N11124" s="334">
        <v>0</v>
      </c>
      <c r="O11124" s="334">
        <v>0</v>
      </c>
      <c r="P11124" s="334">
        <v>0.3</v>
      </c>
      <c r="Q11124" s="334">
        <v>0.8</v>
      </c>
      <c r="R11124" s="334">
        <v>0.5</v>
      </c>
      <c r="S11124" s="334">
        <v>0</v>
      </c>
      <c r="T11124" s="334">
        <v>0</v>
      </c>
      <c r="U11124" s="334">
        <v>0</v>
      </c>
      <c r="V11124" s="334">
        <v>0</v>
      </c>
      <c r="W11124" s="334">
        <v>0</v>
      </c>
      <c r="X11124" s="334">
        <v>0</v>
      </c>
      <c r="Y11124" s="334">
        <v>1.6</v>
      </c>
      <c r="Z11124" s="334">
        <v>0.5</v>
      </c>
      <c r="AA11124" s="334">
        <v>0</v>
      </c>
      <c r="AB11124" s="334">
        <v>0</v>
      </c>
      <c r="AD11124" s="334">
        <v>4</v>
      </c>
      <c r="AE11124" s="334">
        <f t="shared" si="1737"/>
        <v>4</v>
      </c>
      <c r="AF11124" s="334">
        <f t="shared" si="1738"/>
        <v>4</v>
      </c>
      <c r="AG11124" s="340">
        <f t="shared" si="1739"/>
        <v>0</v>
      </c>
      <c r="AI11124" s="340">
        <f t="shared" ref="AI11124:AM11139" si="1743">IF($C11124=AI$1,$AF11124,0)</f>
        <v>0</v>
      </c>
      <c r="AJ11124" s="340">
        <f t="shared" si="1743"/>
        <v>4</v>
      </c>
      <c r="AK11124" s="340">
        <f t="shared" si="1743"/>
        <v>0</v>
      </c>
      <c r="AL11124" s="340">
        <f t="shared" si="1743"/>
        <v>0</v>
      </c>
      <c r="AM11124" s="340">
        <f t="shared" si="1743"/>
        <v>0</v>
      </c>
    </row>
    <row r="11125" spans="1:39" x14ac:dyDescent="0.35">
      <c r="A11125" s="337">
        <v>33038</v>
      </c>
      <c r="B11125" s="338">
        <f t="shared" si="1734"/>
        <v>1990</v>
      </c>
      <c r="C11125" s="338">
        <f t="shared" si="1735"/>
        <v>6</v>
      </c>
      <c r="D11125" s="338">
        <f t="shared" si="1736"/>
        <v>14</v>
      </c>
      <c r="E11125" s="334">
        <v>0</v>
      </c>
      <c r="F11125" s="334">
        <v>0</v>
      </c>
      <c r="G11125" s="334">
        <v>0</v>
      </c>
      <c r="H11125" s="334">
        <v>0</v>
      </c>
      <c r="I11125" s="334">
        <v>0</v>
      </c>
      <c r="J11125" s="334">
        <v>0</v>
      </c>
      <c r="K11125" s="334">
        <v>0</v>
      </c>
      <c r="L11125" s="334">
        <v>0</v>
      </c>
      <c r="M11125" s="334">
        <v>0</v>
      </c>
      <c r="N11125" s="334">
        <v>0</v>
      </c>
      <c r="O11125" s="334">
        <v>0</v>
      </c>
      <c r="P11125" s="334">
        <v>0</v>
      </c>
      <c r="Q11125" s="334">
        <v>0</v>
      </c>
      <c r="R11125" s="334">
        <v>0</v>
      </c>
      <c r="S11125" s="334">
        <v>0</v>
      </c>
      <c r="T11125" s="334">
        <v>0</v>
      </c>
      <c r="U11125" s="334">
        <v>0</v>
      </c>
      <c r="V11125" s="334">
        <v>0</v>
      </c>
      <c r="W11125" s="334">
        <v>0</v>
      </c>
      <c r="X11125" s="334">
        <v>0</v>
      </c>
      <c r="Y11125" s="334">
        <v>0</v>
      </c>
      <c r="Z11125" s="334">
        <v>0</v>
      </c>
      <c r="AA11125" s="334">
        <v>0</v>
      </c>
      <c r="AB11125" s="334">
        <v>0</v>
      </c>
      <c r="AD11125" s="334">
        <v>0</v>
      </c>
      <c r="AE11125" s="334">
        <f t="shared" si="1737"/>
        <v>0</v>
      </c>
      <c r="AF11125" s="334">
        <f t="shared" si="1738"/>
        <v>0</v>
      </c>
      <c r="AG11125" s="340">
        <f t="shared" si="1739"/>
        <v>0</v>
      </c>
      <c r="AI11125" s="340">
        <f t="shared" si="1743"/>
        <v>0</v>
      </c>
      <c r="AJ11125" s="340">
        <f t="shared" si="1743"/>
        <v>0</v>
      </c>
      <c r="AK11125" s="340">
        <f t="shared" si="1743"/>
        <v>0</v>
      </c>
      <c r="AL11125" s="340">
        <f t="shared" si="1743"/>
        <v>0</v>
      </c>
      <c r="AM11125" s="340">
        <f t="shared" si="1743"/>
        <v>0</v>
      </c>
    </row>
    <row r="11126" spans="1:39" x14ac:dyDescent="0.35">
      <c r="A11126" s="337">
        <v>33039</v>
      </c>
      <c r="B11126" s="338">
        <f t="shared" si="1734"/>
        <v>1990</v>
      </c>
      <c r="C11126" s="338">
        <f t="shared" si="1735"/>
        <v>6</v>
      </c>
      <c r="D11126" s="338">
        <f t="shared" si="1736"/>
        <v>15</v>
      </c>
      <c r="E11126" s="334">
        <v>0</v>
      </c>
      <c r="F11126" s="334">
        <v>0</v>
      </c>
      <c r="G11126" s="334">
        <v>0</v>
      </c>
      <c r="H11126" s="334">
        <v>0</v>
      </c>
      <c r="I11126" s="334">
        <v>0</v>
      </c>
      <c r="J11126" s="334">
        <v>0</v>
      </c>
      <c r="K11126" s="334">
        <v>0</v>
      </c>
      <c r="L11126" s="334">
        <v>0</v>
      </c>
      <c r="M11126" s="334">
        <v>0</v>
      </c>
      <c r="N11126" s="334">
        <v>0</v>
      </c>
      <c r="O11126" s="334">
        <v>0</v>
      </c>
      <c r="P11126" s="334">
        <v>0</v>
      </c>
      <c r="Q11126" s="334">
        <v>0</v>
      </c>
      <c r="R11126" s="334">
        <v>0</v>
      </c>
      <c r="S11126" s="334">
        <v>0</v>
      </c>
      <c r="T11126" s="334">
        <v>0</v>
      </c>
      <c r="U11126" s="334">
        <v>0</v>
      </c>
      <c r="V11126" s="334">
        <v>0</v>
      </c>
      <c r="W11126" s="334">
        <v>0</v>
      </c>
      <c r="X11126" s="334">
        <v>0</v>
      </c>
      <c r="Y11126" s="334">
        <v>0</v>
      </c>
      <c r="Z11126" s="334">
        <v>0</v>
      </c>
      <c r="AA11126" s="334">
        <v>0</v>
      </c>
      <c r="AB11126" s="334">
        <v>0</v>
      </c>
      <c r="AD11126" s="334">
        <v>0</v>
      </c>
      <c r="AE11126" s="334">
        <f t="shared" si="1737"/>
        <v>0</v>
      </c>
      <c r="AF11126" s="334">
        <f t="shared" si="1738"/>
        <v>0</v>
      </c>
      <c r="AG11126" s="340">
        <f t="shared" si="1739"/>
        <v>0</v>
      </c>
      <c r="AI11126" s="340">
        <f t="shared" si="1743"/>
        <v>0</v>
      </c>
      <c r="AJ11126" s="340">
        <f t="shared" si="1743"/>
        <v>0</v>
      </c>
      <c r="AK11126" s="340">
        <f t="shared" si="1743"/>
        <v>0</v>
      </c>
      <c r="AL11126" s="340">
        <f t="shared" si="1743"/>
        <v>0</v>
      </c>
      <c r="AM11126" s="340">
        <f t="shared" si="1743"/>
        <v>0</v>
      </c>
    </row>
    <row r="11127" spans="1:39" x14ac:dyDescent="0.35">
      <c r="A11127" s="337">
        <v>33040</v>
      </c>
      <c r="B11127" s="338">
        <f t="shared" si="1734"/>
        <v>1990</v>
      </c>
      <c r="C11127" s="338">
        <f t="shared" si="1735"/>
        <v>6</v>
      </c>
      <c r="D11127" s="338">
        <f t="shared" si="1736"/>
        <v>16</v>
      </c>
      <c r="E11127" s="334">
        <v>0</v>
      </c>
      <c r="F11127" s="334">
        <v>0</v>
      </c>
      <c r="G11127" s="334">
        <v>0</v>
      </c>
      <c r="H11127" s="334">
        <v>0</v>
      </c>
      <c r="I11127" s="334">
        <v>0</v>
      </c>
      <c r="J11127" s="334">
        <v>0</v>
      </c>
      <c r="K11127" s="334">
        <v>0</v>
      </c>
      <c r="L11127" s="334">
        <v>0</v>
      </c>
      <c r="M11127" s="334">
        <v>0</v>
      </c>
      <c r="N11127" s="334">
        <v>0</v>
      </c>
      <c r="O11127" s="334">
        <v>0</v>
      </c>
      <c r="P11127" s="334">
        <v>0</v>
      </c>
      <c r="Q11127" s="334">
        <v>0</v>
      </c>
      <c r="R11127" s="334">
        <v>0</v>
      </c>
      <c r="S11127" s="334">
        <v>0</v>
      </c>
      <c r="T11127" s="334">
        <v>0</v>
      </c>
      <c r="U11127" s="334">
        <v>0</v>
      </c>
      <c r="V11127" s="334">
        <v>0</v>
      </c>
      <c r="W11127" s="334">
        <v>1.8</v>
      </c>
      <c r="X11127" s="334">
        <v>0.9</v>
      </c>
      <c r="Y11127" s="334">
        <v>2</v>
      </c>
      <c r="Z11127" s="334">
        <v>0.5</v>
      </c>
      <c r="AA11127" s="334">
        <v>0</v>
      </c>
      <c r="AB11127" s="334">
        <v>0</v>
      </c>
      <c r="AD11127" s="334">
        <v>5.2</v>
      </c>
      <c r="AE11127" s="334">
        <f t="shared" si="1737"/>
        <v>5.2</v>
      </c>
      <c r="AF11127" s="334">
        <f t="shared" si="1738"/>
        <v>5.2</v>
      </c>
      <c r="AG11127" s="340">
        <f t="shared" si="1739"/>
        <v>0</v>
      </c>
      <c r="AI11127" s="340">
        <f t="shared" si="1743"/>
        <v>0</v>
      </c>
      <c r="AJ11127" s="340">
        <f t="shared" si="1743"/>
        <v>5.2</v>
      </c>
      <c r="AK11127" s="340">
        <f t="shared" si="1743"/>
        <v>0</v>
      </c>
      <c r="AL11127" s="340">
        <f t="shared" si="1743"/>
        <v>0</v>
      </c>
      <c r="AM11127" s="340">
        <f t="shared" si="1743"/>
        <v>0</v>
      </c>
    </row>
    <row r="11128" spans="1:39" x14ac:dyDescent="0.35">
      <c r="A11128" s="337">
        <v>33041</v>
      </c>
      <c r="B11128" s="338">
        <f t="shared" si="1734"/>
        <v>1990</v>
      </c>
      <c r="C11128" s="338">
        <f t="shared" si="1735"/>
        <v>6</v>
      </c>
      <c r="D11128" s="338">
        <f t="shared" si="1736"/>
        <v>17</v>
      </c>
      <c r="E11128" s="334">
        <v>0</v>
      </c>
      <c r="F11128" s="334">
        <v>0</v>
      </c>
      <c r="G11128" s="334">
        <v>0</v>
      </c>
      <c r="H11128" s="334">
        <v>0</v>
      </c>
      <c r="I11128" s="334">
        <v>0</v>
      </c>
      <c r="J11128" s="334">
        <v>0</v>
      </c>
      <c r="K11128" s="334">
        <v>0</v>
      </c>
      <c r="L11128" s="334">
        <v>0</v>
      </c>
      <c r="M11128" s="334">
        <v>0</v>
      </c>
      <c r="N11128" s="334">
        <v>0</v>
      </c>
      <c r="O11128" s="334">
        <v>0</v>
      </c>
      <c r="P11128" s="334">
        <v>0</v>
      </c>
      <c r="Q11128" s="334">
        <v>0</v>
      </c>
      <c r="R11128" s="334">
        <v>0</v>
      </c>
      <c r="S11128" s="334">
        <v>0</v>
      </c>
      <c r="T11128" s="334">
        <v>0</v>
      </c>
      <c r="U11128" s="334">
        <v>0</v>
      </c>
      <c r="V11128" s="334">
        <v>0</v>
      </c>
      <c r="W11128" s="334">
        <v>0</v>
      </c>
      <c r="X11128" s="334">
        <v>0</v>
      </c>
      <c r="Y11128" s="334">
        <v>0</v>
      </c>
      <c r="Z11128" s="334">
        <v>0</v>
      </c>
      <c r="AA11128" s="334">
        <v>0</v>
      </c>
      <c r="AB11128" s="334">
        <v>0</v>
      </c>
      <c r="AD11128" s="334">
        <v>0</v>
      </c>
      <c r="AE11128" s="334">
        <f t="shared" si="1737"/>
        <v>0</v>
      </c>
      <c r="AF11128" s="334">
        <f t="shared" si="1738"/>
        <v>0</v>
      </c>
      <c r="AG11128" s="340">
        <f t="shared" si="1739"/>
        <v>0</v>
      </c>
      <c r="AI11128" s="340">
        <f t="shared" si="1743"/>
        <v>0</v>
      </c>
      <c r="AJ11128" s="340">
        <f t="shared" si="1743"/>
        <v>0</v>
      </c>
      <c r="AK11128" s="340">
        <f t="shared" si="1743"/>
        <v>0</v>
      </c>
      <c r="AL11128" s="340">
        <f t="shared" si="1743"/>
        <v>0</v>
      </c>
      <c r="AM11128" s="340">
        <f t="shared" si="1743"/>
        <v>0</v>
      </c>
    </row>
    <row r="11129" spans="1:39" x14ac:dyDescent="0.35">
      <c r="A11129" s="337">
        <v>33042</v>
      </c>
      <c r="B11129" s="338">
        <f t="shared" si="1734"/>
        <v>1990</v>
      </c>
      <c r="C11129" s="338">
        <f t="shared" si="1735"/>
        <v>6</v>
      </c>
      <c r="D11129" s="338">
        <f t="shared" si="1736"/>
        <v>18</v>
      </c>
      <c r="E11129" s="334">
        <v>0</v>
      </c>
      <c r="F11129" s="334">
        <v>0</v>
      </c>
      <c r="G11129" s="334">
        <v>0</v>
      </c>
      <c r="H11129" s="334">
        <v>0</v>
      </c>
      <c r="I11129" s="334">
        <v>0</v>
      </c>
      <c r="J11129" s="334">
        <v>0</v>
      </c>
      <c r="K11129" s="334">
        <v>0</v>
      </c>
      <c r="L11129" s="334">
        <v>0</v>
      </c>
      <c r="M11129" s="334">
        <v>0</v>
      </c>
      <c r="N11129" s="334">
        <v>0</v>
      </c>
      <c r="O11129" s="334">
        <v>0</v>
      </c>
      <c r="P11129" s="334">
        <v>0</v>
      </c>
      <c r="Q11129" s="334">
        <v>0</v>
      </c>
      <c r="R11129" s="334">
        <v>0</v>
      </c>
      <c r="S11129" s="334">
        <v>0</v>
      </c>
      <c r="T11129" s="334">
        <v>0</v>
      </c>
      <c r="U11129" s="334">
        <v>0</v>
      </c>
      <c r="V11129" s="334">
        <v>0</v>
      </c>
      <c r="W11129" s="334">
        <v>0</v>
      </c>
      <c r="X11129" s="334">
        <v>0</v>
      </c>
      <c r="Y11129" s="334">
        <v>0</v>
      </c>
      <c r="Z11129" s="334">
        <v>0</v>
      </c>
      <c r="AA11129" s="334">
        <v>0</v>
      </c>
      <c r="AB11129" s="334">
        <v>0.2</v>
      </c>
      <c r="AD11129" s="334">
        <v>0.2</v>
      </c>
      <c r="AE11129" s="334">
        <f t="shared" si="1737"/>
        <v>0.2</v>
      </c>
      <c r="AF11129" s="334">
        <f t="shared" si="1738"/>
        <v>0.2</v>
      </c>
      <c r="AG11129" s="340">
        <f t="shared" si="1739"/>
        <v>0</v>
      </c>
      <c r="AI11129" s="340">
        <f t="shared" si="1743"/>
        <v>0</v>
      </c>
      <c r="AJ11129" s="340">
        <f t="shared" si="1743"/>
        <v>0.2</v>
      </c>
      <c r="AK11129" s="340">
        <f t="shared" si="1743"/>
        <v>0</v>
      </c>
      <c r="AL11129" s="340">
        <f t="shared" si="1743"/>
        <v>0</v>
      </c>
      <c r="AM11129" s="340">
        <f t="shared" si="1743"/>
        <v>0</v>
      </c>
    </row>
    <row r="11130" spans="1:39" x14ac:dyDescent="0.35">
      <c r="A11130" s="337">
        <v>33043</v>
      </c>
      <c r="B11130" s="338">
        <f t="shared" si="1734"/>
        <v>1990</v>
      </c>
      <c r="C11130" s="338">
        <f t="shared" si="1735"/>
        <v>6</v>
      </c>
      <c r="D11130" s="338">
        <f t="shared" si="1736"/>
        <v>19</v>
      </c>
      <c r="E11130" s="334">
        <v>0.9</v>
      </c>
      <c r="F11130" s="334">
        <v>0</v>
      </c>
      <c r="G11130" s="334">
        <v>0</v>
      </c>
      <c r="H11130" s="334">
        <v>0</v>
      </c>
      <c r="I11130" s="334">
        <v>0</v>
      </c>
      <c r="J11130" s="334">
        <v>0</v>
      </c>
      <c r="K11130" s="334">
        <v>0</v>
      </c>
      <c r="L11130" s="334">
        <v>0</v>
      </c>
      <c r="M11130" s="334">
        <v>0</v>
      </c>
      <c r="N11130" s="334">
        <v>0</v>
      </c>
      <c r="O11130" s="334">
        <v>0</v>
      </c>
      <c r="P11130" s="334">
        <v>0</v>
      </c>
      <c r="Q11130" s="334">
        <v>0</v>
      </c>
      <c r="R11130" s="334">
        <v>0</v>
      </c>
      <c r="S11130" s="334">
        <v>0</v>
      </c>
      <c r="T11130" s="334">
        <v>0</v>
      </c>
      <c r="U11130" s="334">
        <v>0</v>
      </c>
      <c r="V11130" s="334">
        <v>0</v>
      </c>
      <c r="W11130" s="334">
        <v>0</v>
      </c>
      <c r="X11130" s="334">
        <v>0</v>
      </c>
      <c r="Y11130" s="334">
        <v>0</v>
      </c>
      <c r="Z11130" s="334">
        <v>0</v>
      </c>
      <c r="AA11130" s="334">
        <v>0</v>
      </c>
      <c r="AB11130" s="334">
        <v>0</v>
      </c>
      <c r="AD11130" s="334">
        <v>0.9</v>
      </c>
      <c r="AE11130" s="334">
        <f t="shared" si="1737"/>
        <v>0.9</v>
      </c>
      <c r="AF11130" s="334">
        <f t="shared" si="1738"/>
        <v>0.9</v>
      </c>
      <c r="AG11130" s="340">
        <f t="shared" si="1739"/>
        <v>0</v>
      </c>
      <c r="AI11130" s="340">
        <f t="shared" si="1743"/>
        <v>0</v>
      </c>
      <c r="AJ11130" s="340">
        <f t="shared" si="1743"/>
        <v>0.9</v>
      </c>
      <c r="AK11130" s="340">
        <f t="shared" si="1743"/>
        <v>0</v>
      </c>
      <c r="AL11130" s="340">
        <f t="shared" si="1743"/>
        <v>0</v>
      </c>
      <c r="AM11130" s="340">
        <f t="shared" si="1743"/>
        <v>0</v>
      </c>
    </row>
    <row r="11131" spans="1:39" x14ac:dyDescent="0.35">
      <c r="A11131" s="337">
        <v>33044</v>
      </c>
      <c r="B11131" s="338">
        <f t="shared" si="1734"/>
        <v>1990</v>
      </c>
      <c r="C11131" s="338">
        <f t="shared" si="1735"/>
        <v>6</v>
      </c>
      <c r="D11131" s="338">
        <f t="shared" si="1736"/>
        <v>20</v>
      </c>
      <c r="E11131" s="334">
        <v>0</v>
      </c>
      <c r="F11131" s="334">
        <v>0</v>
      </c>
      <c r="G11131" s="334">
        <v>0</v>
      </c>
      <c r="H11131" s="334">
        <v>0</v>
      </c>
      <c r="I11131" s="334">
        <v>0</v>
      </c>
      <c r="J11131" s="334">
        <v>0</v>
      </c>
      <c r="K11131" s="334">
        <v>0</v>
      </c>
      <c r="L11131" s="334">
        <v>0</v>
      </c>
      <c r="M11131" s="334">
        <v>1</v>
      </c>
      <c r="N11131" s="334">
        <v>0</v>
      </c>
      <c r="O11131" s="334">
        <v>0</v>
      </c>
      <c r="P11131" s="334">
        <v>0</v>
      </c>
      <c r="Q11131" s="334">
        <v>0</v>
      </c>
      <c r="R11131" s="334">
        <v>0</v>
      </c>
      <c r="S11131" s="334">
        <v>0</v>
      </c>
      <c r="T11131" s="334">
        <v>0</v>
      </c>
      <c r="U11131" s="334">
        <v>0</v>
      </c>
      <c r="V11131" s="334">
        <v>0</v>
      </c>
      <c r="W11131" s="334">
        <v>0</v>
      </c>
      <c r="X11131" s="334">
        <v>0</v>
      </c>
      <c r="Y11131" s="334">
        <v>0</v>
      </c>
      <c r="Z11131" s="334">
        <v>0</v>
      </c>
      <c r="AA11131" s="334">
        <v>0</v>
      </c>
      <c r="AB11131" s="334">
        <v>0</v>
      </c>
      <c r="AD11131" s="334">
        <v>1</v>
      </c>
      <c r="AE11131" s="334">
        <f t="shared" si="1737"/>
        <v>1</v>
      </c>
      <c r="AF11131" s="334">
        <f t="shared" si="1738"/>
        <v>1</v>
      </c>
      <c r="AG11131" s="340">
        <f t="shared" si="1739"/>
        <v>0</v>
      </c>
      <c r="AI11131" s="340">
        <f t="shared" si="1743"/>
        <v>0</v>
      </c>
      <c r="AJ11131" s="340">
        <f t="shared" si="1743"/>
        <v>1</v>
      </c>
      <c r="AK11131" s="340">
        <f t="shared" si="1743"/>
        <v>0</v>
      </c>
      <c r="AL11131" s="340">
        <f t="shared" si="1743"/>
        <v>0</v>
      </c>
      <c r="AM11131" s="340">
        <f t="shared" si="1743"/>
        <v>0</v>
      </c>
    </row>
    <row r="11132" spans="1:39" x14ac:dyDescent="0.35">
      <c r="A11132" s="337">
        <v>33045</v>
      </c>
      <c r="B11132" s="338">
        <f t="shared" si="1734"/>
        <v>1990</v>
      </c>
      <c r="C11132" s="338">
        <f t="shared" si="1735"/>
        <v>6</v>
      </c>
      <c r="D11132" s="338">
        <f t="shared" si="1736"/>
        <v>21</v>
      </c>
      <c r="E11132" s="334">
        <v>0</v>
      </c>
      <c r="F11132" s="334">
        <v>0</v>
      </c>
      <c r="G11132" s="334">
        <v>0</v>
      </c>
      <c r="H11132" s="334">
        <v>0</v>
      </c>
      <c r="I11132" s="334">
        <v>0</v>
      </c>
      <c r="J11132" s="334">
        <v>0</v>
      </c>
      <c r="K11132" s="334">
        <v>0</v>
      </c>
      <c r="L11132" s="334">
        <v>0</v>
      </c>
      <c r="M11132" s="334">
        <v>0</v>
      </c>
      <c r="N11132" s="334">
        <v>0</v>
      </c>
      <c r="O11132" s="334">
        <v>0</v>
      </c>
      <c r="P11132" s="334">
        <v>0</v>
      </c>
      <c r="Q11132" s="334">
        <v>0</v>
      </c>
      <c r="R11132" s="334">
        <v>0</v>
      </c>
      <c r="S11132" s="334">
        <v>0</v>
      </c>
      <c r="T11132" s="334">
        <v>0</v>
      </c>
      <c r="U11132" s="334">
        <v>0</v>
      </c>
      <c r="V11132" s="334">
        <v>0</v>
      </c>
      <c r="W11132" s="334">
        <v>0</v>
      </c>
      <c r="X11132" s="334">
        <v>0</v>
      </c>
      <c r="Y11132" s="334">
        <v>0</v>
      </c>
      <c r="Z11132" s="334">
        <v>0</v>
      </c>
      <c r="AA11132" s="334">
        <v>0</v>
      </c>
      <c r="AB11132" s="334">
        <v>0</v>
      </c>
      <c r="AD11132" s="334">
        <v>0</v>
      </c>
      <c r="AE11132" s="334">
        <f t="shared" si="1737"/>
        <v>0</v>
      </c>
      <c r="AF11132" s="334">
        <f t="shared" si="1738"/>
        <v>0</v>
      </c>
      <c r="AG11132" s="340">
        <f t="shared" si="1739"/>
        <v>0</v>
      </c>
      <c r="AI11132" s="340">
        <f t="shared" si="1743"/>
        <v>0</v>
      </c>
      <c r="AJ11132" s="340">
        <f t="shared" si="1743"/>
        <v>0</v>
      </c>
      <c r="AK11132" s="340">
        <f t="shared" si="1743"/>
        <v>0</v>
      </c>
      <c r="AL11132" s="340">
        <f t="shared" si="1743"/>
        <v>0</v>
      </c>
      <c r="AM11132" s="340">
        <f t="shared" si="1743"/>
        <v>0</v>
      </c>
    </row>
    <row r="11133" spans="1:39" x14ac:dyDescent="0.35">
      <c r="A11133" s="337">
        <v>33046</v>
      </c>
      <c r="B11133" s="338">
        <f t="shared" si="1734"/>
        <v>1990</v>
      </c>
      <c r="C11133" s="338">
        <f t="shared" si="1735"/>
        <v>6</v>
      </c>
      <c r="D11133" s="338">
        <f t="shared" si="1736"/>
        <v>22</v>
      </c>
      <c r="E11133" s="334">
        <v>0</v>
      </c>
      <c r="F11133" s="334">
        <v>0</v>
      </c>
      <c r="G11133" s="334">
        <v>0</v>
      </c>
      <c r="H11133" s="334">
        <v>0</v>
      </c>
      <c r="I11133" s="334">
        <v>0</v>
      </c>
      <c r="J11133" s="334">
        <v>0</v>
      </c>
      <c r="K11133" s="334">
        <v>0</v>
      </c>
      <c r="L11133" s="334">
        <v>0</v>
      </c>
      <c r="M11133" s="334">
        <v>0</v>
      </c>
      <c r="N11133" s="334">
        <v>0</v>
      </c>
      <c r="O11133" s="334">
        <v>0</v>
      </c>
      <c r="P11133" s="334">
        <v>0</v>
      </c>
      <c r="Q11133" s="334">
        <v>0</v>
      </c>
      <c r="R11133" s="334">
        <v>0</v>
      </c>
      <c r="S11133" s="334">
        <v>0</v>
      </c>
      <c r="T11133" s="334">
        <v>0</v>
      </c>
      <c r="U11133" s="334">
        <v>0</v>
      </c>
      <c r="V11133" s="334">
        <v>0</v>
      </c>
      <c r="W11133" s="334">
        <v>0</v>
      </c>
      <c r="X11133" s="334">
        <v>0</v>
      </c>
      <c r="Y11133" s="334">
        <v>0</v>
      </c>
      <c r="Z11133" s="334">
        <v>0</v>
      </c>
      <c r="AA11133" s="334">
        <v>0</v>
      </c>
      <c r="AB11133" s="334">
        <v>0</v>
      </c>
      <c r="AD11133" s="334">
        <v>0</v>
      </c>
      <c r="AE11133" s="334">
        <f t="shared" si="1737"/>
        <v>0</v>
      </c>
      <c r="AF11133" s="334">
        <f t="shared" si="1738"/>
        <v>0</v>
      </c>
      <c r="AG11133" s="340">
        <f t="shared" si="1739"/>
        <v>0</v>
      </c>
      <c r="AI11133" s="340">
        <f t="shared" si="1743"/>
        <v>0</v>
      </c>
      <c r="AJ11133" s="340">
        <f t="shared" si="1743"/>
        <v>0</v>
      </c>
      <c r="AK11133" s="340">
        <f t="shared" si="1743"/>
        <v>0</v>
      </c>
      <c r="AL11133" s="340">
        <f t="shared" si="1743"/>
        <v>0</v>
      </c>
      <c r="AM11133" s="340">
        <f t="shared" si="1743"/>
        <v>0</v>
      </c>
    </row>
    <row r="11134" spans="1:39" x14ac:dyDescent="0.35">
      <c r="A11134" s="337">
        <v>33047</v>
      </c>
      <c r="B11134" s="338">
        <f t="shared" si="1734"/>
        <v>1990</v>
      </c>
      <c r="C11134" s="338">
        <f t="shared" si="1735"/>
        <v>6</v>
      </c>
      <c r="D11134" s="338">
        <f t="shared" si="1736"/>
        <v>23</v>
      </c>
      <c r="E11134" s="334">
        <v>0</v>
      </c>
      <c r="F11134" s="334">
        <v>0</v>
      </c>
      <c r="G11134" s="334">
        <v>0</v>
      </c>
      <c r="H11134" s="334">
        <v>0</v>
      </c>
      <c r="I11134" s="334">
        <v>0</v>
      </c>
      <c r="J11134" s="334">
        <v>0</v>
      </c>
      <c r="K11134" s="334">
        <v>0</v>
      </c>
      <c r="L11134" s="334">
        <v>0</v>
      </c>
      <c r="M11134" s="334">
        <v>0</v>
      </c>
      <c r="N11134" s="334">
        <v>0</v>
      </c>
      <c r="O11134" s="334">
        <v>0</v>
      </c>
      <c r="P11134" s="334">
        <v>0</v>
      </c>
      <c r="Q11134" s="334">
        <v>0</v>
      </c>
      <c r="R11134" s="334">
        <v>0</v>
      </c>
      <c r="S11134" s="334">
        <v>0</v>
      </c>
      <c r="T11134" s="334">
        <v>0</v>
      </c>
      <c r="U11134" s="334">
        <v>0</v>
      </c>
      <c r="V11134" s="334">
        <v>0</v>
      </c>
      <c r="W11134" s="334">
        <v>0</v>
      </c>
      <c r="X11134" s="334">
        <v>0</v>
      </c>
      <c r="Y11134" s="334">
        <v>0</v>
      </c>
      <c r="Z11134" s="334">
        <v>0</v>
      </c>
      <c r="AA11134" s="334">
        <v>0</v>
      </c>
      <c r="AB11134" s="334">
        <v>0</v>
      </c>
      <c r="AD11134" s="334">
        <v>0</v>
      </c>
      <c r="AE11134" s="334">
        <f t="shared" si="1737"/>
        <v>0</v>
      </c>
      <c r="AF11134" s="334">
        <f t="shared" si="1738"/>
        <v>0</v>
      </c>
      <c r="AG11134" s="340">
        <f t="shared" si="1739"/>
        <v>0</v>
      </c>
      <c r="AI11134" s="340">
        <f t="shared" si="1743"/>
        <v>0</v>
      </c>
      <c r="AJ11134" s="340">
        <f t="shared" si="1743"/>
        <v>0</v>
      </c>
      <c r="AK11134" s="340">
        <f t="shared" si="1743"/>
        <v>0</v>
      </c>
      <c r="AL11134" s="340">
        <f t="shared" si="1743"/>
        <v>0</v>
      </c>
      <c r="AM11134" s="340">
        <f t="shared" si="1743"/>
        <v>0</v>
      </c>
    </row>
    <row r="11135" spans="1:39" x14ac:dyDescent="0.35">
      <c r="A11135" s="337">
        <v>33048</v>
      </c>
      <c r="B11135" s="338">
        <f t="shared" si="1734"/>
        <v>1990</v>
      </c>
      <c r="C11135" s="338">
        <f t="shared" si="1735"/>
        <v>6</v>
      </c>
      <c r="D11135" s="338">
        <f t="shared" si="1736"/>
        <v>24</v>
      </c>
      <c r="E11135" s="334">
        <v>0</v>
      </c>
      <c r="F11135" s="334">
        <v>0</v>
      </c>
      <c r="G11135" s="334">
        <v>0</v>
      </c>
      <c r="H11135" s="334">
        <v>0</v>
      </c>
      <c r="I11135" s="334">
        <v>0</v>
      </c>
      <c r="J11135" s="334">
        <v>0</v>
      </c>
      <c r="K11135" s="334">
        <v>0</v>
      </c>
      <c r="L11135" s="334">
        <v>0</v>
      </c>
      <c r="M11135" s="334">
        <v>0</v>
      </c>
      <c r="N11135" s="334">
        <v>0</v>
      </c>
      <c r="O11135" s="334">
        <v>0</v>
      </c>
      <c r="P11135" s="334">
        <v>0</v>
      </c>
      <c r="Q11135" s="334">
        <v>6.6</v>
      </c>
      <c r="R11135" s="334">
        <v>0</v>
      </c>
      <c r="S11135" s="334">
        <v>0</v>
      </c>
      <c r="T11135" s="334">
        <v>0</v>
      </c>
      <c r="U11135" s="334">
        <v>0</v>
      </c>
      <c r="V11135" s="334">
        <v>1.2</v>
      </c>
      <c r="W11135" s="334">
        <v>0</v>
      </c>
      <c r="X11135" s="334">
        <v>0</v>
      </c>
      <c r="Y11135" s="334">
        <v>0.2</v>
      </c>
      <c r="Z11135" s="334">
        <v>0.2</v>
      </c>
      <c r="AA11135" s="334">
        <v>0</v>
      </c>
      <c r="AB11135" s="334">
        <v>0</v>
      </c>
      <c r="AD11135" s="334">
        <v>8.1999999999999993</v>
      </c>
      <c r="AE11135" s="334">
        <f t="shared" si="1737"/>
        <v>8.1999999999999993</v>
      </c>
      <c r="AF11135" s="334">
        <f t="shared" si="1738"/>
        <v>8.1999999999999993</v>
      </c>
      <c r="AG11135" s="340">
        <f t="shared" si="1739"/>
        <v>0</v>
      </c>
      <c r="AI11135" s="340">
        <f t="shared" si="1743"/>
        <v>0</v>
      </c>
      <c r="AJ11135" s="340">
        <f t="shared" si="1743"/>
        <v>8.1999999999999993</v>
      </c>
      <c r="AK11135" s="340">
        <f t="shared" si="1743"/>
        <v>0</v>
      </c>
      <c r="AL11135" s="340">
        <f t="shared" si="1743"/>
        <v>0</v>
      </c>
      <c r="AM11135" s="340">
        <f t="shared" si="1743"/>
        <v>0</v>
      </c>
    </row>
    <row r="11136" spans="1:39" x14ac:dyDescent="0.35">
      <c r="A11136" s="337">
        <v>33049</v>
      </c>
      <c r="B11136" s="338">
        <f t="shared" si="1734"/>
        <v>1990</v>
      </c>
      <c r="C11136" s="338">
        <f t="shared" si="1735"/>
        <v>6</v>
      </c>
      <c r="D11136" s="338">
        <f t="shared" si="1736"/>
        <v>25</v>
      </c>
      <c r="E11136" s="334">
        <v>0</v>
      </c>
      <c r="F11136" s="334">
        <v>0</v>
      </c>
      <c r="G11136" s="334">
        <v>0</v>
      </c>
      <c r="H11136" s="334">
        <v>0</v>
      </c>
      <c r="I11136" s="334">
        <v>0</v>
      </c>
      <c r="J11136" s="334">
        <v>0</v>
      </c>
      <c r="K11136" s="334">
        <v>0</v>
      </c>
      <c r="L11136" s="334">
        <v>0</v>
      </c>
      <c r="M11136" s="334">
        <v>0</v>
      </c>
      <c r="N11136" s="334">
        <v>0</v>
      </c>
      <c r="O11136" s="334">
        <v>0</v>
      </c>
      <c r="P11136" s="334">
        <v>0</v>
      </c>
      <c r="Q11136" s="334">
        <v>0</v>
      </c>
      <c r="R11136" s="334">
        <v>0</v>
      </c>
      <c r="S11136" s="334">
        <v>0</v>
      </c>
      <c r="T11136" s="334">
        <v>0</v>
      </c>
      <c r="U11136" s="334">
        <v>0</v>
      </c>
      <c r="V11136" s="334">
        <v>0</v>
      </c>
      <c r="W11136" s="334">
        <v>0</v>
      </c>
      <c r="X11136" s="334">
        <v>0</v>
      </c>
      <c r="Y11136" s="334">
        <v>0</v>
      </c>
      <c r="Z11136" s="334">
        <v>0</v>
      </c>
      <c r="AA11136" s="334">
        <v>0</v>
      </c>
      <c r="AB11136" s="334">
        <v>0</v>
      </c>
      <c r="AD11136" s="334">
        <v>0</v>
      </c>
      <c r="AE11136" s="334">
        <f t="shared" si="1737"/>
        <v>0</v>
      </c>
      <c r="AF11136" s="334">
        <f t="shared" si="1738"/>
        <v>0</v>
      </c>
      <c r="AG11136" s="340">
        <f t="shared" si="1739"/>
        <v>0</v>
      </c>
      <c r="AI11136" s="340">
        <f t="shared" si="1743"/>
        <v>0</v>
      </c>
      <c r="AJ11136" s="340">
        <f t="shared" si="1743"/>
        <v>0</v>
      </c>
      <c r="AK11136" s="340">
        <f t="shared" si="1743"/>
        <v>0</v>
      </c>
      <c r="AL11136" s="340">
        <f t="shared" si="1743"/>
        <v>0</v>
      </c>
      <c r="AM11136" s="340">
        <f t="shared" si="1743"/>
        <v>0</v>
      </c>
    </row>
    <row r="11137" spans="1:39" x14ac:dyDescent="0.35">
      <c r="A11137" s="337">
        <v>33050</v>
      </c>
      <c r="B11137" s="338">
        <f t="shared" si="1734"/>
        <v>1990</v>
      </c>
      <c r="C11137" s="338">
        <f t="shared" si="1735"/>
        <v>6</v>
      </c>
      <c r="D11137" s="338">
        <f t="shared" si="1736"/>
        <v>26</v>
      </c>
      <c r="E11137" s="334">
        <v>0</v>
      </c>
      <c r="F11137" s="334">
        <v>0</v>
      </c>
      <c r="G11137" s="334">
        <v>0</v>
      </c>
      <c r="H11137" s="334">
        <v>0</v>
      </c>
      <c r="I11137" s="334">
        <v>0</v>
      </c>
      <c r="J11137" s="334">
        <v>0</v>
      </c>
      <c r="K11137" s="334">
        <v>0</v>
      </c>
      <c r="L11137" s="334">
        <v>0</v>
      </c>
      <c r="M11137" s="334">
        <v>0</v>
      </c>
      <c r="N11137" s="334">
        <v>0</v>
      </c>
      <c r="O11137" s="334">
        <v>0</v>
      </c>
      <c r="P11137" s="334">
        <v>0</v>
      </c>
      <c r="Q11137" s="334">
        <v>0</v>
      </c>
      <c r="R11137" s="334">
        <v>0</v>
      </c>
      <c r="S11137" s="334">
        <v>0</v>
      </c>
      <c r="T11137" s="334">
        <v>0</v>
      </c>
      <c r="U11137" s="334">
        <v>0</v>
      </c>
      <c r="V11137" s="334">
        <v>0</v>
      </c>
      <c r="W11137" s="334">
        <v>0</v>
      </c>
      <c r="X11137" s="334">
        <v>0</v>
      </c>
      <c r="Y11137" s="334">
        <v>0</v>
      </c>
      <c r="Z11137" s="334">
        <v>0</v>
      </c>
      <c r="AA11137" s="334">
        <v>0</v>
      </c>
      <c r="AB11137" s="334">
        <v>0</v>
      </c>
      <c r="AD11137" s="334">
        <v>0</v>
      </c>
      <c r="AE11137" s="334">
        <f t="shared" si="1737"/>
        <v>0</v>
      </c>
      <c r="AF11137" s="334">
        <f t="shared" si="1738"/>
        <v>0</v>
      </c>
      <c r="AG11137" s="340">
        <f t="shared" si="1739"/>
        <v>0</v>
      </c>
      <c r="AI11137" s="340">
        <f t="shared" si="1743"/>
        <v>0</v>
      </c>
      <c r="AJ11137" s="340">
        <f t="shared" si="1743"/>
        <v>0</v>
      </c>
      <c r="AK11137" s="340">
        <f t="shared" si="1743"/>
        <v>0</v>
      </c>
      <c r="AL11137" s="340">
        <f t="shared" si="1743"/>
        <v>0</v>
      </c>
      <c r="AM11137" s="340">
        <f t="shared" si="1743"/>
        <v>0</v>
      </c>
    </row>
    <row r="11138" spans="1:39" x14ac:dyDescent="0.35">
      <c r="A11138" s="337">
        <v>33051</v>
      </c>
      <c r="B11138" s="338">
        <f t="shared" si="1734"/>
        <v>1990</v>
      </c>
      <c r="C11138" s="338">
        <f t="shared" si="1735"/>
        <v>6</v>
      </c>
      <c r="D11138" s="338">
        <f t="shared" si="1736"/>
        <v>27</v>
      </c>
      <c r="E11138" s="334">
        <v>0</v>
      </c>
      <c r="F11138" s="334">
        <v>0</v>
      </c>
      <c r="G11138" s="334">
        <v>0</v>
      </c>
      <c r="H11138" s="334">
        <v>0</v>
      </c>
      <c r="I11138" s="334">
        <v>0</v>
      </c>
      <c r="J11138" s="334">
        <v>0</v>
      </c>
      <c r="K11138" s="334">
        <v>0</v>
      </c>
      <c r="L11138" s="334">
        <v>0</v>
      </c>
      <c r="M11138" s="334">
        <v>0</v>
      </c>
      <c r="N11138" s="334">
        <v>0</v>
      </c>
      <c r="O11138" s="334">
        <v>0</v>
      </c>
      <c r="P11138" s="334">
        <v>0</v>
      </c>
      <c r="Q11138" s="334">
        <v>0</v>
      </c>
      <c r="R11138" s="334">
        <v>0</v>
      </c>
      <c r="S11138" s="334">
        <v>0</v>
      </c>
      <c r="T11138" s="334">
        <v>0</v>
      </c>
      <c r="U11138" s="334">
        <v>0</v>
      </c>
      <c r="V11138" s="334">
        <v>0</v>
      </c>
      <c r="W11138" s="334">
        <v>0</v>
      </c>
      <c r="X11138" s="334">
        <v>0</v>
      </c>
      <c r="Y11138" s="334">
        <v>0</v>
      </c>
      <c r="Z11138" s="334">
        <v>1.9</v>
      </c>
      <c r="AA11138" s="334">
        <v>4.0999999999999996</v>
      </c>
      <c r="AB11138" s="334">
        <v>0.2</v>
      </c>
      <c r="AD11138" s="334">
        <v>6.2</v>
      </c>
      <c r="AE11138" s="334">
        <f t="shared" si="1737"/>
        <v>6.2</v>
      </c>
      <c r="AF11138" s="334">
        <f t="shared" si="1738"/>
        <v>6.2</v>
      </c>
      <c r="AG11138" s="340">
        <f t="shared" si="1739"/>
        <v>0</v>
      </c>
      <c r="AI11138" s="340">
        <f t="shared" si="1743"/>
        <v>0</v>
      </c>
      <c r="AJ11138" s="340">
        <f t="shared" si="1743"/>
        <v>6.2</v>
      </c>
      <c r="AK11138" s="340">
        <f t="shared" si="1743"/>
        <v>0</v>
      </c>
      <c r="AL11138" s="340">
        <f t="shared" si="1743"/>
        <v>0</v>
      </c>
      <c r="AM11138" s="340">
        <f t="shared" si="1743"/>
        <v>0</v>
      </c>
    </row>
    <row r="11139" spans="1:39" x14ac:dyDescent="0.35">
      <c r="A11139" s="337">
        <v>33052</v>
      </c>
      <c r="B11139" s="338">
        <f t="shared" si="1734"/>
        <v>1990</v>
      </c>
      <c r="C11139" s="338">
        <f t="shared" si="1735"/>
        <v>6</v>
      </c>
      <c r="D11139" s="338">
        <f t="shared" si="1736"/>
        <v>28</v>
      </c>
      <c r="E11139" s="334">
        <v>0</v>
      </c>
      <c r="F11139" s="334">
        <v>0</v>
      </c>
      <c r="G11139" s="334">
        <v>0</v>
      </c>
      <c r="H11139" s="334">
        <v>0</v>
      </c>
      <c r="I11139" s="334">
        <v>0</v>
      </c>
      <c r="J11139" s="334">
        <v>0</v>
      </c>
      <c r="K11139" s="334">
        <v>0</v>
      </c>
      <c r="L11139" s="334">
        <v>0</v>
      </c>
      <c r="M11139" s="334">
        <v>0</v>
      </c>
      <c r="N11139" s="334">
        <v>0</v>
      </c>
      <c r="O11139" s="334">
        <v>0</v>
      </c>
      <c r="P11139" s="334">
        <v>0</v>
      </c>
      <c r="Q11139" s="334">
        <v>0</v>
      </c>
      <c r="R11139" s="334">
        <v>0</v>
      </c>
      <c r="S11139" s="334">
        <v>0</v>
      </c>
      <c r="T11139" s="334">
        <v>0</v>
      </c>
      <c r="U11139" s="334">
        <v>0</v>
      </c>
      <c r="V11139" s="334">
        <v>0</v>
      </c>
      <c r="W11139" s="334">
        <v>0.8</v>
      </c>
      <c r="X11139" s="334">
        <v>0.4</v>
      </c>
      <c r="Y11139" s="334">
        <v>0</v>
      </c>
      <c r="Z11139" s="334">
        <v>0</v>
      </c>
      <c r="AA11139" s="334">
        <v>0</v>
      </c>
      <c r="AB11139" s="334">
        <v>0</v>
      </c>
      <c r="AD11139" s="334">
        <v>1.2</v>
      </c>
      <c r="AE11139" s="334">
        <f t="shared" si="1737"/>
        <v>1.2</v>
      </c>
      <c r="AF11139" s="334">
        <f t="shared" si="1738"/>
        <v>1.2000000000000002</v>
      </c>
      <c r="AG11139" s="340">
        <f t="shared" si="1739"/>
        <v>2.2204460492503131E-16</v>
      </c>
      <c r="AI11139" s="340">
        <f t="shared" si="1743"/>
        <v>0</v>
      </c>
      <c r="AJ11139" s="340">
        <f t="shared" si="1743"/>
        <v>1.2000000000000002</v>
      </c>
      <c r="AK11139" s="340">
        <f t="shared" si="1743"/>
        <v>0</v>
      </c>
      <c r="AL11139" s="340">
        <f t="shared" si="1743"/>
        <v>0</v>
      </c>
      <c r="AM11139" s="340">
        <f t="shared" si="1743"/>
        <v>0</v>
      </c>
    </row>
    <row r="11140" spans="1:39" x14ac:dyDescent="0.35">
      <c r="A11140" s="337">
        <v>33053</v>
      </c>
      <c r="B11140" s="338">
        <f t="shared" ref="B11140:B11203" si="1744">YEAR(A11140)</f>
        <v>1990</v>
      </c>
      <c r="C11140" s="338">
        <f t="shared" ref="C11140:C11203" si="1745">MONTH(A11140)</f>
        <v>6</v>
      </c>
      <c r="D11140" s="338">
        <f t="shared" ref="D11140:D11203" si="1746">DAY(A11140)</f>
        <v>29</v>
      </c>
      <c r="E11140" s="334">
        <v>0</v>
      </c>
      <c r="F11140" s="334">
        <v>0</v>
      </c>
      <c r="G11140" s="334">
        <v>0</v>
      </c>
      <c r="H11140" s="334">
        <v>0</v>
      </c>
      <c r="I11140" s="334">
        <v>0</v>
      </c>
      <c r="J11140" s="334">
        <v>0</v>
      </c>
      <c r="K11140" s="334">
        <v>0</v>
      </c>
      <c r="L11140" s="334">
        <v>0</v>
      </c>
      <c r="M11140" s="334">
        <v>0</v>
      </c>
      <c r="N11140" s="334">
        <v>0</v>
      </c>
      <c r="O11140" s="334">
        <v>0</v>
      </c>
      <c r="P11140" s="334">
        <v>0</v>
      </c>
      <c r="Q11140" s="334">
        <v>0</v>
      </c>
      <c r="R11140" s="334">
        <v>0</v>
      </c>
      <c r="S11140" s="334">
        <v>0</v>
      </c>
      <c r="T11140" s="334">
        <v>0</v>
      </c>
      <c r="U11140" s="334">
        <v>0</v>
      </c>
      <c r="V11140" s="334">
        <v>0</v>
      </c>
      <c r="W11140" s="334">
        <v>0</v>
      </c>
      <c r="X11140" s="334">
        <v>0</v>
      </c>
      <c r="Y11140" s="334">
        <v>0</v>
      </c>
      <c r="Z11140" s="334">
        <v>0</v>
      </c>
      <c r="AA11140" s="334">
        <v>0</v>
      </c>
      <c r="AB11140" s="334">
        <v>0</v>
      </c>
      <c r="AD11140" s="334">
        <v>0</v>
      </c>
      <c r="AE11140" s="334">
        <f t="shared" ref="AE11140:AE11203" si="1747">AD11140</f>
        <v>0</v>
      </c>
      <c r="AF11140" s="334">
        <f t="shared" ref="AF11140:AF11203" si="1748">SUM(E11140:AB11140)</f>
        <v>0</v>
      </c>
      <c r="AG11140" s="340">
        <f t="shared" ref="AG11140:AG11203" si="1749">ABS(AF11140-AE11140)</f>
        <v>0</v>
      </c>
      <c r="AI11140" s="340">
        <f t="shared" ref="AI11140:AM11155" si="1750">IF($C11140=AI$1,$AF11140,0)</f>
        <v>0</v>
      </c>
      <c r="AJ11140" s="340">
        <f t="shared" si="1750"/>
        <v>0</v>
      </c>
      <c r="AK11140" s="340">
        <f t="shared" si="1750"/>
        <v>0</v>
      </c>
      <c r="AL11140" s="340">
        <f t="shared" si="1750"/>
        <v>0</v>
      </c>
      <c r="AM11140" s="340">
        <f t="shared" si="1750"/>
        <v>0</v>
      </c>
    </row>
    <row r="11141" spans="1:39" x14ac:dyDescent="0.35">
      <c r="A11141" s="337">
        <v>33054</v>
      </c>
      <c r="B11141" s="338">
        <f t="shared" si="1744"/>
        <v>1990</v>
      </c>
      <c r="C11141" s="338">
        <f t="shared" si="1745"/>
        <v>6</v>
      </c>
      <c r="D11141" s="338">
        <f t="shared" si="1746"/>
        <v>30</v>
      </c>
      <c r="E11141" s="334">
        <v>0</v>
      </c>
      <c r="F11141" s="334">
        <v>0</v>
      </c>
      <c r="G11141" s="334">
        <v>0</v>
      </c>
      <c r="H11141" s="334">
        <v>0</v>
      </c>
      <c r="I11141" s="334">
        <v>0</v>
      </c>
      <c r="J11141" s="334">
        <v>0</v>
      </c>
      <c r="K11141" s="334">
        <v>0</v>
      </c>
      <c r="L11141" s="334">
        <v>0</v>
      </c>
      <c r="M11141" s="334">
        <v>1.8</v>
      </c>
      <c r="N11141" s="334">
        <v>1</v>
      </c>
      <c r="O11141" s="334">
        <v>0</v>
      </c>
      <c r="P11141" s="334">
        <v>0</v>
      </c>
      <c r="Q11141" s="334">
        <v>0</v>
      </c>
      <c r="R11141" s="334">
        <v>0</v>
      </c>
      <c r="S11141" s="334">
        <v>0</v>
      </c>
      <c r="T11141" s="334">
        <v>0</v>
      </c>
      <c r="U11141" s="334">
        <v>0</v>
      </c>
      <c r="V11141" s="334">
        <v>0</v>
      </c>
      <c r="W11141" s="334">
        <v>0</v>
      </c>
      <c r="X11141" s="334">
        <v>0</v>
      </c>
      <c r="Y11141" s="334">
        <v>0</v>
      </c>
      <c r="Z11141" s="334">
        <v>0</v>
      </c>
      <c r="AA11141" s="334">
        <v>0</v>
      </c>
      <c r="AB11141" s="334">
        <v>0</v>
      </c>
      <c r="AD11141" s="334">
        <v>2.8</v>
      </c>
      <c r="AE11141" s="334">
        <f t="shared" si="1747"/>
        <v>2.8</v>
      </c>
      <c r="AF11141" s="334">
        <f t="shared" si="1748"/>
        <v>2.8</v>
      </c>
      <c r="AG11141" s="340">
        <f t="shared" si="1749"/>
        <v>0</v>
      </c>
      <c r="AI11141" s="340">
        <f t="shared" si="1750"/>
        <v>0</v>
      </c>
      <c r="AJ11141" s="340">
        <f t="shared" si="1750"/>
        <v>2.8</v>
      </c>
      <c r="AK11141" s="340">
        <f t="shared" si="1750"/>
        <v>0</v>
      </c>
      <c r="AL11141" s="340">
        <f t="shared" si="1750"/>
        <v>0</v>
      </c>
      <c r="AM11141" s="340">
        <f t="shared" si="1750"/>
        <v>0</v>
      </c>
    </row>
    <row r="11142" spans="1:39" x14ac:dyDescent="0.35">
      <c r="A11142" s="337">
        <v>33055</v>
      </c>
      <c r="B11142" s="338">
        <f t="shared" si="1744"/>
        <v>1990</v>
      </c>
      <c r="C11142" s="338">
        <f t="shared" si="1745"/>
        <v>7</v>
      </c>
      <c r="D11142" s="338">
        <f t="shared" si="1746"/>
        <v>1</v>
      </c>
      <c r="E11142" s="334">
        <v>0</v>
      </c>
      <c r="F11142" s="334">
        <v>0</v>
      </c>
      <c r="G11142" s="334">
        <v>0</v>
      </c>
      <c r="H11142" s="334">
        <v>0</v>
      </c>
      <c r="I11142" s="334">
        <v>0</v>
      </c>
      <c r="J11142" s="334">
        <v>0</v>
      </c>
      <c r="K11142" s="334">
        <v>0</v>
      </c>
      <c r="L11142" s="334">
        <v>0</v>
      </c>
      <c r="M11142" s="334">
        <v>0</v>
      </c>
      <c r="N11142" s="334">
        <v>0</v>
      </c>
      <c r="O11142" s="334">
        <v>0</v>
      </c>
      <c r="P11142" s="334">
        <v>0</v>
      </c>
      <c r="Q11142" s="334">
        <v>0</v>
      </c>
      <c r="R11142" s="334">
        <v>0</v>
      </c>
      <c r="S11142" s="334">
        <v>0</v>
      </c>
      <c r="T11142" s="334">
        <v>0</v>
      </c>
      <c r="U11142" s="334">
        <v>0</v>
      </c>
      <c r="V11142" s="334">
        <v>0</v>
      </c>
      <c r="W11142" s="334">
        <v>0</v>
      </c>
      <c r="X11142" s="334">
        <v>0</v>
      </c>
      <c r="Y11142" s="334">
        <v>0</v>
      </c>
      <c r="Z11142" s="334">
        <v>0</v>
      </c>
      <c r="AA11142" s="334">
        <v>0</v>
      </c>
      <c r="AB11142" s="334">
        <v>0</v>
      </c>
      <c r="AD11142" s="334">
        <v>0</v>
      </c>
      <c r="AE11142" s="334">
        <f t="shared" si="1747"/>
        <v>0</v>
      </c>
      <c r="AF11142" s="334">
        <f t="shared" si="1748"/>
        <v>0</v>
      </c>
      <c r="AG11142" s="340">
        <f t="shared" si="1749"/>
        <v>0</v>
      </c>
      <c r="AI11142" s="340">
        <f t="shared" si="1750"/>
        <v>0</v>
      </c>
      <c r="AJ11142" s="340">
        <f t="shared" si="1750"/>
        <v>0</v>
      </c>
      <c r="AK11142" s="340">
        <f t="shared" si="1750"/>
        <v>0</v>
      </c>
      <c r="AL11142" s="340">
        <f t="shared" si="1750"/>
        <v>0</v>
      </c>
      <c r="AM11142" s="340">
        <f t="shared" si="1750"/>
        <v>0</v>
      </c>
    </row>
    <row r="11143" spans="1:39" x14ac:dyDescent="0.35">
      <c r="A11143" s="337">
        <v>33056</v>
      </c>
      <c r="B11143" s="338">
        <f t="shared" si="1744"/>
        <v>1990</v>
      </c>
      <c r="C11143" s="338">
        <f t="shared" si="1745"/>
        <v>7</v>
      </c>
      <c r="D11143" s="338">
        <f t="shared" si="1746"/>
        <v>2</v>
      </c>
      <c r="E11143" s="334">
        <v>0</v>
      </c>
      <c r="F11143" s="334">
        <v>0</v>
      </c>
      <c r="G11143" s="334">
        <v>0</v>
      </c>
      <c r="H11143" s="334">
        <v>0</v>
      </c>
      <c r="I11143" s="334">
        <v>0</v>
      </c>
      <c r="J11143" s="334">
        <v>0</v>
      </c>
      <c r="K11143" s="334">
        <v>0</v>
      </c>
      <c r="L11143" s="334">
        <v>0</v>
      </c>
      <c r="M11143" s="334">
        <v>0</v>
      </c>
      <c r="N11143" s="334">
        <v>0</v>
      </c>
      <c r="O11143" s="334">
        <v>0</v>
      </c>
      <c r="P11143" s="334">
        <v>0</v>
      </c>
      <c r="Q11143" s="334">
        <v>0</v>
      </c>
      <c r="R11143" s="334">
        <v>0</v>
      </c>
      <c r="S11143" s="334">
        <v>0</v>
      </c>
      <c r="T11143" s="334">
        <v>0</v>
      </c>
      <c r="U11143" s="334">
        <v>0</v>
      </c>
      <c r="V11143" s="334">
        <v>0</v>
      </c>
      <c r="W11143" s="334">
        <v>0</v>
      </c>
      <c r="X11143" s="334">
        <v>3.2</v>
      </c>
      <c r="Y11143" s="334">
        <v>0</v>
      </c>
      <c r="Z11143" s="334">
        <v>0.9</v>
      </c>
      <c r="AA11143" s="334">
        <v>1.8</v>
      </c>
      <c r="AB11143" s="334">
        <v>2.2999999999999998</v>
      </c>
      <c r="AD11143" s="334">
        <v>8.1999999999999993</v>
      </c>
      <c r="AE11143" s="334">
        <f t="shared" si="1747"/>
        <v>8.1999999999999993</v>
      </c>
      <c r="AF11143" s="334">
        <f t="shared" si="1748"/>
        <v>8.1999999999999993</v>
      </c>
      <c r="AG11143" s="340">
        <f t="shared" si="1749"/>
        <v>0</v>
      </c>
      <c r="AI11143" s="340">
        <f t="shared" si="1750"/>
        <v>0</v>
      </c>
      <c r="AJ11143" s="340">
        <f t="shared" si="1750"/>
        <v>0</v>
      </c>
      <c r="AK11143" s="340">
        <f t="shared" si="1750"/>
        <v>8.1999999999999993</v>
      </c>
      <c r="AL11143" s="340">
        <f t="shared" si="1750"/>
        <v>0</v>
      </c>
      <c r="AM11143" s="340">
        <f t="shared" si="1750"/>
        <v>0</v>
      </c>
    </row>
    <row r="11144" spans="1:39" x14ac:dyDescent="0.35">
      <c r="A11144" s="337">
        <v>33057</v>
      </c>
      <c r="B11144" s="338">
        <f t="shared" si="1744"/>
        <v>1990</v>
      </c>
      <c r="C11144" s="338">
        <f t="shared" si="1745"/>
        <v>7</v>
      </c>
      <c r="D11144" s="338">
        <f t="shared" si="1746"/>
        <v>3</v>
      </c>
      <c r="E11144" s="334">
        <v>2.2000000000000002</v>
      </c>
      <c r="F11144" s="334">
        <v>0.2</v>
      </c>
      <c r="G11144" s="334">
        <v>0</v>
      </c>
      <c r="H11144" s="334">
        <v>0</v>
      </c>
      <c r="I11144" s="334">
        <v>0</v>
      </c>
      <c r="J11144" s="334">
        <v>0</v>
      </c>
      <c r="K11144" s="334">
        <v>0</v>
      </c>
      <c r="L11144" s="334">
        <v>0</v>
      </c>
      <c r="M11144" s="334">
        <v>0</v>
      </c>
      <c r="N11144" s="334">
        <v>0</v>
      </c>
      <c r="O11144" s="334">
        <v>0</v>
      </c>
      <c r="P11144" s="334">
        <v>0</v>
      </c>
      <c r="Q11144" s="334">
        <v>0</v>
      </c>
      <c r="R11144" s="334">
        <v>0</v>
      </c>
      <c r="S11144" s="334">
        <v>0</v>
      </c>
      <c r="T11144" s="334">
        <v>0</v>
      </c>
      <c r="U11144" s="334">
        <v>0</v>
      </c>
      <c r="V11144" s="334">
        <v>0</v>
      </c>
      <c r="W11144" s="334">
        <v>0</v>
      </c>
      <c r="X11144" s="334">
        <v>0</v>
      </c>
      <c r="Y11144" s="334">
        <v>0</v>
      </c>
      <c r="Z11144" s="334">
        <v>0</v>
      </c>
      <c r="AA11144" s="334">
        <v>0</v>
      </c>
      <c r="AB11144" s="334">
        <v>0</v>
      </c>
      <c r="AD11144" s="334">
        <v>2.4</v>
      </c>
      <c r="AE11144" s="334">
        <f t="shared" si="1747"/>
        <v>2.4</v>
      </c>
      <c r="AF11144" s="334">
        <f t="shared" si="1748"/>
        <v>2.4000000000000004</v>
      </c>
      <c r="AG11144" s="340">
        <f t="shared" si="1749"/>
        <v>4.4408920985006262E-16</v>
      </c>
      <c r="AI11144" s="340">
        <f t="shared" si="1750"/>
        <v>0</v>
      </c>
      <c r="AJ11144" s="340">
        <f t="shared" si="1750"/>
        <v>0</v>
      </c>
      <c r="AK11144" s="340">
        <f t="shared" si="1750"/>
        <v>2.4000000000000004</v>
      </c>
      <c r="AL11144" s="340">
        <f t="shared" si="1750"/>
        <v>0</v>
      </c>
      <c r="AM11144" s="340">
        <f t="shared" si="1750"/>
        <v>0</v>
      </c>
    </row>
    <row r="11145" spans="1:39" x14ac:dyDescent="0.35">
      <c r="A11145" s="337">
        <v>33058</v>
      </c>
      <c r="B11145" s="338">
        <f t="shared" si="1744"/>
        <v>1990</v>
      </c>
      <c r="C11145" s="338">
        <f t="shared" si="1745"/>
        <v>7</v>
      </c>
      <c r="D11145" s="338">
        <f t="shared" si="1746"/>
        <v>4</v>
      </c>
      <c r="E11145" s="334">
        <v>0</v>
      </c>
      <c r="F11145" s="334">
        <v>0</v>
      </c>
      <c r="G11145" s="334">
        <v>0</v>
      </c>
      <c r="H11145" s="334">
        <v>0</v>
      </c>
      <c r="I11145" s="334">
        <v>0</v>
      </c>
      <c r="J11145" s="334">
        <v>0</v>
      </c>
      <c r="K11145" s="334">
        <v>0</v>
      </c>
      <c r="L11145" s="334">
        <v>0</v>
      </c>
      <c r="M11145" s="334">
        <v>0</v>
      </c>
      <c r="N11145" s="334">
        <v>0</v>
      </c>
      <c r="O11145" s="334">
        <v>0</v>
      </c>
      <c r="P11145" s="334">
        <v>0</v>
      </c>
      <c r="Q11145" s="334">
        <v>0</v>
      </c>
      <c r="R11145" s="334">
        <v>0</v>
      </c>
      <c r="S11145" s="334">
        <v>0</v>
      </c>
      <c r="T11145" s="334">
        <v>0</v>
      </c>
      <c r="U11145" s="334">
        <v>0</v>
      </c>
      <c r="V11145" s="334">
        <v>0</v>
      </c>
      <c r="W11145" s="334">
        <v>0</v>
      </c>
      <c r="X11145" s="334">
        <v>0</v>
      </c>
      <c r="Y11145" s="334">
        <v>0</v>
      </c>
      <c r="Z11145" s="334">
        <v>0</v>
      </c>
      <c r="AA11145" s="334">
        <v>0</v>
      </c>
      <c r="AB11145" s="334">
        <v>0</v>
      </c>
      <c r="AD11145" s="334">
        <v>0</v>
      </c>
      <c r="AE11145" s="334">
        <f t="shared" si="1747"/>
        <v>0</v>
      </c>
      <c r="AF11145" s="334">
        <f t="shared" si="1748"/>
        <v>0</v>
      </c>
      <c r="AG11145" s="340">
        <f t="shared" si="1749"/>
        <v>0</v>
      </c>
      <c r="AI11145" s="340">
        <f t="shared" si="1750"/>
        <v>0</v>
      </c>
      <c r="AJ11145" s="340">
        <f t="shared" si="1750"/>
        <v>0</v>
      </c>
      <c r="AK11145" s="340">
        <f t="shared" si="1750"/>
        <v>0</v>
      </c>
      <c r="AL11145" s="340">
        <f t="shared" si="1750"/>
        <v>0</v>
      </c>
      <c r="AM11145" s="340">
        <f t="shared" si="1750"/>
        <v>0</v>
      </c>
    </row>
    <row r="11146" spans="1:39" x14ac:dyDescent="0.35">
      <c r="A11146" s="337">
        <v>33059</v>
      </c>
      <c r="B11146" s="338">
        <f t="shared" si="1744"/>
        <v>1990</v>
      </c>
      <c r="C11146" s="338">
        <f t="shared" si="1745"/>
        <v>7</v>
      </c>
      <c r="D11146" s="338">
        <f t="shared" si="1746"/>
        <v>5</v>
      </c>
      <c r="E11146" s="334">
        <v>0</v>
      </c>
      <c r="F11146" s="334">
        <v>0</v>
      </c>
      <c r="G11146" s="334">
        <v>0</v>
      </c>
      <c r="H11146" s="334">
        <v>0</v>
      </c>
      <c r="I11146" s="334">
        <v>0</v>
      </c>
      <c r="J11146" s="334">
        <v>0</v>
      </c>
      <c r="K11146" s="334">
        <v>0</v>
      </c>
      <c r="L11146" s="334">
        <v>0</v>
      </c>
      <c r="M11146" s="334">
        <v>0</v>
      </c>
      <c r="N11146" s="334">
        <v>0</v>
      </c>
      <c r="O11146" s="334">
        <v>0</v>
      </c>
      <c r="P11146" s="334">
        <v>0</v>
      </c>
      <c r="Q11146" s="334">
        <v>0</v>
      </c>
      <c r="R11146" s="334">
        <v>0</v>
      </c>
      <c r="S11146" s="334">
        <v>0</v>
      </c>
      <c r="T11146" s="334">
        <v>0</v>
      </c>
      <c r="U11146" s="334">
        <v>0</v>
      </c>
      <c r="V11146" s="334">
        <v>0</v>
      </c>
      <c r="W11146" s="334">
        <v>0</v>
      </c>
      <c r="X11146" s="334">
        <v>0</v>
      </c>
      <c r="Y11146" s="334">
        <v>0</v>
      </c>
      <c r="Z11146" s="334">
        <v>0</v>
      </c>
      <c r="AA11146" s="334">
        <v>0</v>
      </c>
      <c r="AB11146" s="334">
        <v>0</v>
      </c>
      <c r="AD11146" s="334">
        <v>0</v>
      </c>
      <c r="AE11146" s="334">
        <f t="shared" si="1747"/>
        <v>0</v>
      </c>
      <c r="AF11146" s="334">
        <f t="shared" si="1748"/>
        <v>0</v>
      </c>
      <c r="AG11146" s="340">
        <f t="shared" si="1749"/>
        <v>0</v>
      </c>
      <c r="AI11146" s="340">
        <f t="shared" si="1750"/>
        <v>0</v>
      </c>
      <c r="AJ11146" s="340">
        <f t="shared" si="1750"/>
        <v>0</v>
      </c>
      <c r="AK11146" s="340">
        <f t="shared" si="1750"/>
        <v>0</v>
      </c>
      <c r="AL11146" s="340">
        <f t="shared" si="1750"/>
        <v>0</v>
      </c>
      <c r="AM11146" s="340">
        <f t="shared" si="1750"/>
        <v>0</v>
      </c>
    </row>
    <row r="11147" spans="1:39" x14ac:dyDescent="0.35">
      <c r="A11147" s="337">
        <v>33060</v>
      </c>
      <c r="B11147" s="338">
        <f t="shared" si="1744"/>
        <v>1990</v>
      </c>
      <c r="C11147" s="338">
        <f t="shared" si="1745"/>
        <v>7</v>
      </c>
      <c r="D11147" s="338">
        <f t="shared" si="1746"/>
        <v>6</v>
      </c>
      <c r="E11147" s="334">
        <v>0</v>
      </c>
      <c r="F11147" s="334">
        <v>0</v>
      </c>
      <c r="G11147" s="334">
        <v>0</v>
      </c>
      <c r="H11147" s="334">
        <v>0</v>
      </c>
      <c r="I11147" s="334">
        <v>0</v>
      </c>
      <c r="J11147" s="334">
        <v>0</v>
      </c>
      <c r="K11147" s="334">
        <v>0</v>
      </c>
      <c r="L11147" s="334">
        <v>0</v>
      </c>
      <c r="M11147" s="334">
        <v>0</v>
      </c>
      <c r="N11147" s="334">
        <v>0</v>
      </c>
      <c r="O11147" s="334">
        <v>0</v>
      </c>
      <c r="P11147" s="334">
        <v>0</v>
      </c>
      <c r="Q11147" s="334">
        <v>0</v>
      </c>
      <c r="R11147" s="334">
        <v>4.2</v>
      </c>
      <c r="S11147" s="334">
        <v>0</v>
      </c>
      <c r="T11147" s="334">
        <v>0</v>
      </c>
      <c r="U11147" s="334">
        <v>0</v>
      </c>
      <c r="V11147" s="334">
        <v>0</v>
      </c>
      <c r="W11147" s="334">
        <v>0</v>
      </c>
      <c r="X11147" s="334">
        <v>0</v>
      </c>
      <c r="Y11147" s="334">
        <v>0</v>
      </c>
      <c r="Z11147" s="334">
        <v>0</v>
      </c>
      <c r="AA11147" s="334">
        <v>0</v>
      </c>
      <c r="AB11147" s="334">
        <v>0</v>
      </c>
      <c r="AD11147" s="334">
        <v>4.2</v>
      </c>
      <c r="AE11147" s="334">
        <f t="shared" si="1747"/>
        <v>4.2</v>
      </c>
      <c r="AF11147" s="334">
        <f t="shared" si="1748"/>
        <v>4.2</v>
      </c>
      <c r="AG11147" s="340">
        <f t="shared" si="1749"/>
        <v>0</v>
      </c>
      <c r="AI11147" s="340">
        <f t="shared" si="1750"/>
        <v>0</v>
      </c>
      <c r="AJ11147" s="340">
        <f t="shared" si="1750"/>
        <v>0</v>
      </c>
      <c r="AK11147" s="340">
        <f t="shared" si="1750"/>
        <v>4.2</v>
      </c>
      <c r="AL11147" s="340">
        <f t="shared" si="1750"/>
        <v>0</v>
      </c>
      <c r="AM11147" s="340">
        <f t="shared" si="1750"/>
        <v>0</v>
      </c>
    </row>
    <row r="11148" spans="1:39" x14ac:dyDescent="0.35">
      <c r="A11148" s="337">
        <v>33061</v>
      </c>
      <c r="B11148" s="338">
        <f t="shared" si="1744"/>
        <v>1990</v>
      </c>
      <c r="C11148" s="338">
        <f t="shared" si="1745"/>
        <v>7</v>
      </c>
      <c r="D11148" s="338">
        <f t="shared" si="1746"/>
        <v>7</v>
      </c>
      <c r="E11148" s="334">
        <v>0</v>
      </c>
      <c r="F11148" s="334">
        <v>0</v>
      </c>
      <c r="G11148" s="334">
        <v>0</v>
      </c>
      <c r="H11148" s="334">
        <v>1.2</v>
      </c>
      <c r="I11148" s="334">
        <v>4</v>
      </c>
      <c r="J11148" s="334">
        <v>3</v>
      </c>
      <c r="K11148" s="334">
        <v>3</v>
      </c>
      <c r="L11148" s="334">
        <v>1.4</v>
      </c>
      <c r="M11148" s="334">
        <v>1.4</v>
      </c>
      <c r="N11148" s="334">
        <v>0.9</v>
      </c>
      <c r="O11148" s="334">
        <v>0</v>
      </c>
      <c r="P11148" s="334">
        <v>0</v>
      </c>
      <c r="Q11148" s="334">
        <v>0</v>
      </c>
      <c r="R11148" s="334">
        <v>0</v>
      </c>
      <c r="S11148" s="334">
        <v>0</v>
      </c>
      <c r="T11148" s="334">
        <v>0</v>
      </c>
      <c r="U11148" s="334">
        <v>0</v>
      </c>
      <c r="V11148" s="334">
        <v>0</v>
      </c>
      <c r="W11148" s="334">
        <v>0</v>
      </c>
      <c r="X11148" s="334">
        <v>0</v>
      </c>
      <c r="Y11148" s="334">
        <v>0</v>
      </c>
      <c r="Z11148" s="334">
        <v>0</v>
      </c>
      <c r="AA11148" s="334">
        <v>0</v>
      </c>
      <c r="AB11148" s="334">
        <v>0</v>
      </c>
      <c r="AD11148" s="334">
        <v>14.9</v>
      </c>
      <c r="AE11148" s="334">
        <f t="shared" si="1747"/>
        <v>14.9</v>
      </c>
      <c r="AF11148" s="334">
        <f t="shared" si="1748"/>
        <v>14.9</v>
      </c>
      <c r="AG11148" s="340">
        <f t="shared" si="1749"/>
        <v>0</v>
      </c>
      <c r="AI11148" s="340">
        <f t="shared" si="1750"/>
        <v>0</v>
      </c>
      <c r="AJ11148" s="340">
        <f t="shared" si="1750"/>
        <v>0</v>
      </c>
      <c r="AK11148" s="340">
        <f t="shared" si="1750"/>
        <v>14.9</v>
      </c>
      <c r="AL11148" s="340">
        <f t="shared" si="1750"/>
        <v>0</v>
      </c>
      <c r="AM11148" s="340">
        <f t="shared" si="1750"/>
        <v>0</v>
      </c>
    </row>
    <row r="11149" spans="1:39" x14ac:dyDescent="0.35">
      <c r="A11149" s="337">
        <v>33062</v>
      </c>
      <c r="B11149" s="338">
        <f t="shared" si="1744"/>
        <v>1990</v>
      </c>
      <c r="C11149" s="338">
        <f t="shared" si="1745"/>
        <v>7</v>
      </c>
      <c r="D11149" s="338">
        <f t="shared" si="1746"/>
        <v>8</v>
      </c>
      <c r="E11149" s="334">
        <v>0</v>
      </c>
      <c r="F11149" s="334">
        <v>0</v>
      </c>
      <c r="G11149" s="334">
        <v>0</v>
      </c>
      <c r="H11149" s="334">
        <v>0</v>
      </c>
      <c r="I11149" s="334">
        <v>0</v>
      </c>
      <c r="J11149" s="334">
        <v>0</v>
      </c>
      <c r="K11149" s="334">
        <v>0</v>
      </c>
      <c r="L11149" s="334">
        <v>0</v>
      </c>
      <c r="M11149" s="334">
        <v>0</v>
      </c>
      <c r="N11149" s="334">
        <v>0</v>
      </c>
      <c r="O11149" s="334">
        <v>0</v>
      </c>
      <c r="P11149" s="334">
        <v>0</v>
      </c>
      <c r="Q11149" s="334">
        <v>0</v>
      </c>
      <c r="R11149" s="334">
        <v>0</v>
      </c>
      <c r="S11149" s="334">
        <v>0</v>
      </c>
      <c r="T11149" s="334">
        <v>0</v>
      </c>
      <c r="U11149" s="334">
        <v>0</v>
      </c>
      <c r="V11149" s="334">
        <v>0</v>
      </c>
      <c r="W11149" s="334">
        <v>0</v>
      </c>
      <c r="X11149" s="334">
        <v>0</v>
      </c>
      <c r="Y11149" s="334">
        <v>0</v>
      </c>
      <c r="Z11149" s="334">
        <v>0</v>
      </c>
      <c r="AA11149" s="334">
        <v>0</v>
      </c>
      <c r="AB11149" s="334">
        <v>0</v>
      </c>
      <c r="AD11149" s="334">
        <v>0</v>
      </c>
      <c r="AE11149" s="334">
        <f t="shared" si="1747"/>
        <v>0</v>
      </c>
      <c r="AF11149" s="334">
        <f t="shared" si="1748"/>
        <v>0</v>
      </c>
      <c r="AG11149" s="340">
        <f t="shared" si="1749"/>
        <v>0</v>
      </c>
      <c r="AI11149" s="340">
        <f t="shared" si="1750"/>
        <v>0</v>
      </c>
      <c r="AJ11149" s="340">
        <f t="shared" si="1750"/>
        <v>0</v>
      </c>
      <c r="AK11149" s="340">
        <f t="shared" si="1750"/>
        <v>0</v>
      </c>
      <c r="AL11149" s="340">
        <f t="shared" si="1750"/>
        <v>0</v>
      </c>
      <c r="AM11149" s="340">
        <f t="shared" si="1750"/>
        <v>0</v>
      </c>
    </row>
    <row r="11150" spans="1:39" x14ac:dyDescent="0.35">
      <c r="A11150" s="337">
        <v>33063</v>
      </c>
      <c r="B11150" s="338">
        <f t="shared" si="1744"/>
        <v>1990</v>
      </c>
      <c r="C11150" s="338">
        <f t="shared" si="1745"/>
        <v>7</v>
      </c>
      <c r="D11150" s="338">
        <f t="shared" si="1746"/>
        <v>9</v>
      </c>
      <c r="E11150" s="334">
        <v>0</v>
      </c>
      <c r="F11150" s="334">
        <v>0</v>
      </c>
      <c r="G11150" s="334">
        <v>0</v>
      </c>
      <c r="H11150" s="334">
        <v>0</v>
      </c>
      <c r="I11150" s="334">
        <v>0</v>
      </c>
      <c r="J11150" s="334">
        <v>0</v>
      </c>
      <c r="K11150" s="334">
        <v>0</v>
      </c>
      <c r="L11150" s="334">
        <v>0</v>
      </c>
      <c r="M11150" s="334">
        <v>0</v>
      </c>
      <c r="N11150" s="334">
        <v>0</v>
      </c>
      <c r="O11150" s="334">
        <v>0</v>
      </c>
      <c r="P11150" s="334">
        <v>0</v>
      </c>
      <c r="Q11150" s="334">
        <v>0</v>
      </c>
      <c r="R11150" s="334">
        <v>0</v>
      </c>
      <c r="S11150" s="334">
        <v>0</v>
      </c>
      <c r="T11150" s="334">
        <v>0</v>
      </c>
      <c r="U11150" s="334">
        <v>0</v>
      </c>
      <c r="V11150" s="334">
        <v>0</v>
      </c>
      <c r="W11150" s="334">
        <v>10.199999999999999</v>
      </c>
      <c r="X11150" s="334">
        <v>0</v>
      </c>
      <c r="Y11150" s="334">
        <v>0</v>
      </c>
      <c r="Z11150" s="334">
        <v>0</v>
      </c>
      <c r="AA11150" s="334">
        <v>0</v>
      </c>
      <c r="AB11150" s="334">
        <v>0</v>
      </c>
      <c r="AD11150" s="334">
        <v>10.199999999999999</v>
      </c>
      <c r="AE11150" s="334">
        <f t="shared" si="1747"/>
        <v>10.199999999999999</v>
      </c>
      <c r="AF11150" s="334">
        <f t="shared" si="1748"/>
        <v>10.199999999999999</v>
      </c>
      <c r="AG11150" s="340">
        <f t="shared" si="1749"/>
        <v>0</v>
      </c>
      <c r="AI11150" s="340">
        <f t="shared" si="1750"/>
        <v>0</v>
      </c>
      <c r="AJ11150" s="340">
        <f t="shared" si="1750"/>
        <v>0</v>
      </c>
      <c r="AK11150" s="340">
        <f t="shared" si="1750"/>
        <v>10.199999999999999</v>
      </c>
      <c r="AL11150" s="340">
        <f t="shared" si="1750"/>
        <v>0</v>
      </c>
      <c r="AM11150" s="340">
        <f t="shared" si="1750"/>
        <v>0</v>
      </c>
    </row>
    <row r="11151" spans="1:39" x14ac:dyDescent="0.35">
      <c r="A11151" s="337">
        <v>33064</v>
      </c>
      <c r="B11151" s="338">
        <f t="shared" si="1744"/>
        <v>1990</v>
      </c>
      <c r="C11151" s="338">
        <f t="shared" si="1745"/>
        <v>7</v>
      </c>
      <c r="D11151" s="338">
        <f t="shared" si="1746"/>
        <v>10</v>
      </c>
      <c r="E11151" s="334">
        <v>0</v>
      </c>
      <c r="F11151" s="334">
        <v>0</v>
      </c>
      <c r="G11151" s="334">
        <v>0</v>
      </c>
      <c r="H11151" s="334">
        <v>0</v>
      </c>
      <c r="I11151" s="334">
        <v>0</v>
      </c>
      <c r="J11151" s="334">
        <v>0</v>
      </c>
      <c r="K11151" s="334">
        <v>0</v>
      </c>
      <c r="L11151" s="334">
        <v>0</v>
      </c>
      <c r="M11151" s="334">
        <v>0</v>
      </c>
      <c r="N11151" s="334">
        <v>0</v>
      </c>
      <c r="O11151" s="334">
        <v>0</v>
      </c>
      <c r="P11151" s="334">
        <v>0</v>
      </c>
      <c r="Q11151" s="334">
        <v>0</v>
      </c>
      <c r="R11151" s="334">
        <v>0</v>
      </c>
      <c r="S11151" s="334">
        <v>0</v>
      </c>
      <c r="T11151" s="334">
        <v>0</v>
      </c>
      <c r="U11151" s="334">
        <v>0</v>
      </c>
      <c r="V11151" s="334">
        <v>0</v>
      </c>
      <c r="W11151" s="334">
        <v>0</v>
      </c>
      <c r="X11151" s="334">
        <v>0</v>
      </c>
      <c r="Y11151" s="334">
        <v>0</v>
      </c>
      <c r="Z11151" s="334">
        <v>0</v>
      </c>
      <c r="AA11151" s="334">
        <v>0</v>
      </c>
      <c r="AB11151" s="334">
        <v>0</v>
      </c>
      <c r="AD11151" s="334">
        <v>0</v>
      </c>
      <c r="AE11151" s="334">
        <f t="shared" si="1747"/>
        <v>0</v>
      </c>
      <c r="AF11151" s="334">
        <f t="shared" si="1748"/>
        <v>0</v>
      </c>
      <c r="AG11151" s="340">
        <f t="shared" si="1749"/>
        <v>0</v>
      </c>
      <c r="AI11151" s="340">
        <f t="shared" si="1750"/>
        <v>0</v>
      </c>
      <c r="AJ11151" s="340">
        <f t="shared" si="1750"/>
        <v>0</v>
      </c>
      <c r="AK11151" s="340">
        <f t="shared" si="1750"/>
        <v>0</v>
      </c>
      <c r="AL11151" s="340">
        <f t="shared" si="1750"/>
        <v>0</v>
      </c>
      <c r="AM11151" s="340">
        <f t="shared" si="1750"/>
        <v>0</v>
      </c>
    </row>
    <row r="11152" spans="1:39" x14ac:dyDescent="0.35">
      <c r="A11152" s="337">
        <v>33065</v>
      </c>
      <c r="B11152" s="338">
        <f t="shared" si="1744"/>
        <v>1990</v>
      </c>
      <c r="C11152" s="338">
        <f t="shared" si="1745"/>
        <v>7</v>
      </c>
      <c r="D11152" s="338">
        <f t="shared" si="1746"/>
        <v>11</v>
      </c>
      <c r="E11152" s="334">
        <v>0</v>
      </c>
      <c r="F11152" s="334">
        <v>0</v>
      </c>
      <c r="G11152" s="334">
        <v>0</v>
      </c>
      <c r="H11152" s="334">
        <v>0</v>
      </c>
      <c r="I11152" s="334">
        <v>0</v>
      </c>
      <c r="J11152" s="334">
        <v>0</v>
      </c>
      <c r="K11152" s="334">
        <v>0</v>
      </c>
      <c r="L11152" s="334">
        <v>0</v>
      </c>
      <c r="M11152" s="334">
        <v>0</v>
      </c>
      <c r="N11152" s="334">
        <v>0</v>
      </c>
      <c r="O11152" s="334">
        <v>0</v>
      </c>
      <c r="P11152" s="334">
        <v>0</v>
      </c>
      <c r="Q11152" s="334">
        <v>0</v>
      </c>
      <c r="R11152" s="334">
        <v>0</v>
      </c>
      <c r="S11152" s="334">
        <v>0</v>
      </c>
      <c r="T11152" s="334">
        <v>0</v>
      </c>
      <c r="U11152" s="334">
        <v>0</v>
      </c>
      <c r="V11152" s="334">
        <v>0</v>
      </c>
      <c r="W11152" s="334">
        <v>0</v>
      </c>
      <c r="X11152" s="334">
        <v>0</v>
      </c>
      <c r="Y11152" s="334">
        <v>0</v>
      </c>
      <c r="Z11152" s="334">
        <v>0</v>
      </c>
      <c r="AA11152" s="334">
        <v>0</v>
      </c>
      <c r="AB11152" s="334">
        <v>0</v>
      </c>
      <c r="AD11152" s="334">
        <v>0</v>
      </c>
      <c r="AE11152" s="334">
        <f t="shared" si="1747"/>
        <v>0</v>
      </c>
      <c r="AF11152" s="334">
        <f t="shared" si="1748"/>
        <v>0</v>
      </c>
      <c r="AG11152" s="340">
        <f t="shared" si="1749"/>
        <v>0</v>
      </c>
      <c r="AI11152" s="340">
        <f t="shared" si="1750"/>
        <v>0</v>
      </c>
      <c r="AJ11152" s="340">
        <f t="shared" si="1750"/>
        <v>0</v>
      </c>
      <c r="AK11152" s="340">
        <f t="shared" si="1750"/>
        <v>0</v>
      </c>
      <c r="AL11152" s="340">
        <f t="shared" si="1750"/>
        <v>0</v>
      </c>
      <c r="AM11152" s="340">
        <f t="shared" si="1750"/>
        <v>0</v>
      </c>
    </row>
    <row r="11153" spans="1:39" x14ac:dyDescent="0.35">
      <c r="A11153" s="337">
        <v>33066</v>
      </c>
      <c r="B11153" s="338">
        <f t="shared" si="1744"/>
        <v>1990</v>
      </c>
      <c r="C11153" s="338">
        <f t="shared" si="1745"/>
        <v>7</v>
      </c>
      <c r="D11153" s="338">
        <f t="shared" si="1746"/>
        <v>12</v>
      </c>
      <c r="E11153" s="334">
        <v>0</v>
      </c>
      <c r="F11153" s="334">
        <v>0</v>
      </c>
      <c r="G11153" s="334">
        <v>0</v>
      </c>
      <c r="H11153" s="334">
        <v>0</v>
      </c>
      <c r="I11153" s="334">
        <v>0</v>
      </c>
      <c r="J11153" s="334">
        <v>0</v>
      </c>
      <c r="K11153" s="334">
        <v>0</v>
      </c>
      <c r="L11153" s="334">
        <v>0</v>
      </c>
      <c r="M11153" s="334">
        <v>0</v>
      </c>
      <c r="N11153" s="334">
        <v>0</v>
      </c>
      <c r="O11153" s="334">
        <v>0</v>
      </c>
      <c r="P11153" s="334">
        <v>0</v>
      </c>
      <c r="Q11153" s="334">
        <v>0</v>
      </c>
      <c r="R11153" s="334">
        <v>0</v>
      </c>
      <c r="S11153" s="334">
        <v>0</v>
      </c>
      <c r="T11153" s="334">
        <v>0</v>
      </c>
      <c r="U11153" s="334">
        <v>0</v>
      </c>
      <c r="V11153" s="334">
        <v>0</v>
      </c>
      <c r="W11153" s="334">
        <v>0</v>
      </c>
      <c r="X11153" s="334">
        <v>0</v>
      </c>
      <c r="Y11153" s="334">
        <v>0</v>
      </c>
      <c r="Z11153" s="334">
        <v>0</v>
      </c>
      <c r="AA11153" s="334">
        <v>0</v>
      </c>
      <c r="AB11153" s="334">
        <v>0</v>
      </c>
      <c r="AD11153" s="334">
        <v>0</v>
      </c>
      <c r="AE11153" s="334">
        <f t="shared" si="1747"/>
        <v>0</v>
      </c>
      <c r="AF11153" s="334">
        <f t="shared" si="1748"/>
        <v>0</v>
      </c>
      <c r="AG11153" s="340">
        <f t="shared" si="1749"/>
        <v>0</v>
      </c>
      <c r="AI11153" s="340">
        <f t="shared" si="1750"/>
        <v>0</v>
      </c>
      <c r="AJ11153" s="340">
        <f t="shared" si="1750"/>
        <v>0</v>
      </c>
      <c r="AK11153" s="340">
        <f t="shared" si="1750"/>
        <v>0</v>
      </c>
      <c r="AL11153" s="340">
        <f t="shared" si="1750"/>
        <v>0</v>
      </c>
      <c r="AM11153" s="340">
        <f t="shared" si="1750"/>
        <v>0</v>
      </c>
    </row>
    <row r="11154" spans="1:39" x14ac:dyDescent="0.35">
      <c r="A11154" s="337">
        <v>33067</v>
      </c>
      <c r="B11154" s="338">
        <f t="shared" si="1744"/>
        <v>1990</v>
      </c>
      <c r="C11154" s="338">
        <f t="shared" si="1745"/>
        <v>7</v>
      </c>
      <c r="D11154" s="338">
        <f t="shared" si="1746"/>
        <v>13</v>
      </c>
      <c r="E11154" s="334">
        <v>0</v>
      </c>
      <c r="F11154" s="334">
        <v>0</v>
      </c>
      <c r="G11154" s="334">
        <v>0</v>
      </c>
      <c r="H11154" s="334">
        <v>0</v>
      </c>
      <c r="I11154" s="334">
        <v>0</v>
      </c>
      <c r="J11154" s="334">
        <v>0</v>
      </c>
      <c r="K11154" s="334">
        <v>0</v>
      </c>
      <c r="L11154" s="334">
        <v>0</v>
      </c>
      <c r="M11154" s="334">
        <v>0</v>
      </c>
      <c r="N11154" s="334">
        <v>0</v>
      </c>
      <c r="O11154" s="334">
        <v>0</v>
      </c>
      <c r="P11154" s="334">
        <v>0</v>
      </c>
      <c r="Q11154" s="334">
        <v>0</v>
      </c>
      <c r="R11154" s="334">
        <v>0</v>
      </c>
      <c r="S11154" s="334">
        <v>0</v>
      </c>
      <c r="T11154" s="334">
        <v>0</v>
      </c>
      <c r="U11154" s="334">
        <v>0</v>
      </c>
      <c r="V11154" s="334">
        <v>0</v>
      </c>
      <c r="W11154" s="334">
        <v>0</v>
      </c>
      <c r="X11154" s="334">
        <v>0</v>
      </c>
      <c r="Y11154" s="334">
        <v>0</v>
      </c>
      <c r="Z11154" s="334">
        <v>0</v>
      </c>
      <c r="AA11154" s="334">
        <v>0</v>
      </c>
      <c r="AB11154" s="334">
        <v>0</v>
      </c>
      <c r="AD11154" s="334">
        <v>0</v>
      </c>
      <c r="AE11154" s="334">
        <f t="shared" si="1747"/>
        <v>0</v>
      </c>
      <c r="AF11154" s="334">
        <f t="shared" si="1748"/>
        <v>0</v>
      </c>
      <c r="AG11154" s="340">
        <f t="shared" si="1749"/>
        <v>0</v>
      </c>
      <c r="AI11154" s="340">
        <f t="shared" si="1750"/>
        <v>0</v>
      </c>
      <c r="AJ11154" s="340">
        <f t="shared" si="1750"/>
        <v>0</v>
      </c>
      <c r="AK11154" s="340">
        <f t="shared" si="1750"/>
        <v>0</v>
      </c>
      <c r="AL11154" s="340">
        <f t="shared" si="1750"/>
        <v>0</v>
      </c>
      <c r="AM11154" s="340">
        <f t="shared" si="1750"/>
        <v>0</v>
      </c>
    </row>
    <row r="11155" spans="1:39" x14ac:dyDescent="0.35">
      <c r="A11155" s="337">
        <v>33068</v>
      </c>
      <c r="B11155" s="338">
        <f t="shared" si="1744"/>
        <v>1990</v>
      </c>
      <c r="C11155" s="338">
        <f t="shared" si="1745"/>
        <v>7</v>
      </c>
      <c r="D11155" s="338">
        <f t="shared" si="1746"/>
        <v>14</v>
      </c>
      <c r="E11155" s="334">
        <v>0</v>
      </c>
      <c r="F11155" s="334">
        <v>0</v>
      </c>
      <c r="G11155" s="334">
        <v>0</v>
      </c>
      <c r="H11155" s="334">
        <v>0</v>
      </c>
      <c r="I11155" s="334">
        <v>0</v>
      </c>
      <c r="J11155" s="334">
        <v>0</v>
      </c>
      <c r="K11155" s="334">
        <v>0</v>
      </c>
      <c r="L11155" s="334">
        <v>0</v>
      </c>
      <c r="M11155" s="334">
        <v>0</v>
      </c>
      <c r="N11155" s="334">
        <v>0</v>
      </c>
      <c r="O11155" s="334">
        <v>0</v>
      </c>
      <c r="P11155" s="334">
        <v>0</v>
      </c>
      <c r="Q11155" s="334">
        <v>0</v>
      </c>
      <c r="R11155" s="334">
        <v>0</v>
      </c>
      <c r="S11155" s="334">
        <v>0</v>
      </c>
      <c r="T11155" s="334">
        <v>0</v>
      </c>
      <c r="U11155" s="334">
        <v>0</v>
      </c>
      <c r="V11155" s="334">
        <v>0</v>
      </c>
      <c r="W11155" s="334">
        <v>0</v>
      </c>
      <c r="X11155" s="334">
        <v>0</v>
      </c>
      <c r="Y11155" s="334">
        <v>0</v>
      </c>
      <c r="Z11155" s="334">
        <v>0</v>
      </c>
      <c r="AA11155" s="334">
        <v>0</v>
      </c>
      <c r="AB11155" s="334">
        <v>0</v>
      </c>
      <c r="AD11155" s="334">
        <v>0</v>
      </c>
      <c r="AE11155" s="334">
        <f t="shared" si="1747"/>
        <v>0</v>
      </c>
      <c r="AF11155" s="334">
        <f t="shared" si="1748"/>
        <v>0</v>
      </c>
      <c r="AG11155" s="340">
        <f t="shared" si="1749"/>
        <v>0</v>
      </c>
      <c r="AI11155" s="340">
        <f t="shared" si="1750"/>
        <v>0</v>
      </c>
      <c r="AJ11155" s="340">
        <f t="shared" si="1750"/>
        <v>0</v>
      </c>
      <c r="AK11155" s="340">
        <f t="shared" si="1750"/>
        <v>0</v>
      </c>
      <c r="AL11155" s="340">
        <f t="shared" si="1750"/>
        <v>0</v>
      </c>
      <c r="AM11155" s="340">
        <f t="shared" si="1750"/>
        <v>0</v>
      </c>
    </row>
    <row r="11156" spans="1:39" x14ac:dyDescent="0.35">
      <c r="A11156" s="337">
        <v>33069</v>
      </c>
      <c r="B11156" s="338">
        <f t="shared" si="1744"/>
        <v>1990</v>
      </c>
      <c r="C11156" s="338">
        <f t="shared" si="1745"/>
        <v>7</v>
      </c>
      <c r="D11156" s="338">
        <f t="shared" si="1746"/>
        <v>15</v>
      </c>
      <c r="E11156" s="334">
        <v>0</v>
      </c>
      <c r="F11156" s="334">
        <v>0</v>
      </c>
      <c r="G11156" s="334">
        <v>0</v>
      </c>
      <c r="H11156" s="334">
        <v>0</v>
      </c>
      <c r="I11156" s="334">
        <v>0</v>
      </c>
      <c r="J11156" s="334">
        <v>0</v>
      </c>
      <c r="K11156" s="334">
        <v>0</v>
      </c>
      <c r="L11156" s="334">
        <v>0</v>
      </c>
      <c r="M11156" s="334">
        <v>0</v>
      </c>
      <c r="N11156" s="334">
        <v>0</v>
      </c>
      <c r="O11156" s="334">
        <v>0</v>
      </c>
      <c r="P11156" s="334">
        <v>0</v>
      </c>
      <c r="Q11156" s="334">
        <v>0</v>
      </c>
      <c r="R11156" s="334">
        <v>0</v>
      </c>
      <c r="S11156" s="334">
        <v>0</v>
      </c>
      <c r="T11156" s="334">
        <v>0</v>
      </c>
      <c r="U11156" s="334">
        <v>0</v>
      </c>
      <c r="V11156" s="334">
        <v>0</v>
      </c>
      <c r="W11156" s="334">
        <v>0</v>
      </c>
      <c r="X11156" s="334">
        <v>0</v>
      </c>
      <c r="Y11156" s="334">
        <v>0</v>
      </c>
      <c r="Z11156" s="334">
        <v>0</v>
      </c>
      <c r="AA11156" s="334">
        <v>0</v>
      </c>
      <c r="AB11156" s="334">
        <v>0</v>
      </c>
      <c r="AD11156" s="334">
        <v>0</v>
      </c>
      <c r="AE11156" s="334">
        <f t="shared" si="1747"/>
        <v>0</v>
      </c>
      <c r="AF11156" s="334">
        <f t="shared" si="1748"/>
        <v>0</v>
      </c>
      <c r="AG11156" s="340">
        <f t="shared" si="1749"/>
        <v>0</v>
      </c>
      <c r="AI11156" s="340">
        <f t="shared" ref="AI11156:AM11171" si="1751">IF($C11156=AI$1,$AF11156,0)</f>
        <v>0</v>
      </c>
      <c r="AJ11156" s="340">
        <f t="shared" si="1751"/>
        <v>0</v>
      </c>
      <c r="AK11156" s="340">
        <f t="shared" si="1751"/>
        <v>0</v>
      </c>
      <c r="AL11156" s="340">
        <f t="shared" si="1751"/>
        <v>0</v>
      </c>
      <c r="AM11156" s="340">
        <f t="shared" si="1751"/>
        <v>0</v>
      </c>
    </row>
    <row r="11157" spans="1:39" x14ac:dyDescent="0.35">
      <c r="A11157" s="337">
        <v>33070</v>
      </c>
      <c r="B11157" s="338">
        <f t="shared" si="1744"/>
        <v>1990</v>
      </c>
      <c r="C11157" s="338">
        <f t="shared" si="1745"/>
        <v>7</v>
      </c>
      <c r="D11157" s="338">
        <f t="shared" si="1746"/>
        <v>16</v>
      </c>
      <c r="E11157" s="334">
        <v>0</v>
      </c>
      <c r="F11157" s="334">
        <v>0</v>
      </c>
      <c r="G11157" s="334">
        <v>0</v>
      </c>
      <c r="H11157" s="334">
        <v>0</v>
      </c>
      <c r="I11157" s="334">
        <v>0</v>
      </c>
      <c r="J11157" s="334">
        <v>0</v>
      </c>
      <c r="K11157" s="334">
        <v>0</v>
      </c>
      <c r="L11157" s="334">
        <v>0</v>
      </c>
      <c r="M11157" s="334">
        <v>0</v>
      </c>
      <c r="N11157" s="334">
        <v>0</v>
      </c>
      <c r="O11157" s="334">
        <v>0</v>
      </c>
      <c r="P11157" s="334">
        <v>0</v>
      </c>
      <c r="Q11157" s="334">
        <v>0</v>
      </c>
      <c r="R11157" s="334">
        <v>0</v>
      </c>
      <c r="S11157" s="334">
        <v>0</v>
      </c>
      <c r="T11157" s="334">
        <v>0</v>
      </c>
      <c r="U11157" s="334">
        <v>0</v>
      </c>
      <c r="V11157" s="334">
        <v>0</v>
      </c>
      <c r="W11157" s="334">
        <v>0</v>
      </c>
      <c r="X11157" s="334">
        <v>0</v>
      </c>
      <c r="Y11157" s="334">
        <v>0</v>
      </c>
      <c r="Z11157" s="334">
        <v>0</v>
      </c>
      <c r="AA11157" s="334">
        <v>0</v>
      </c>
      <c r="AB11157" s="334">
        <v>0</v>
      </c>
      <c r="AD11157" s="334">
        <v>0</v>
      </c>
      <c r="AE11157" s="334">
        <f t="shared" si="1747"/>
        <v>0</v>
      </c>
      <c r="AF11157" s="334">
        <f t="shared" si="1748"/>
        <v>0</v>
      </c>
      <c r="AG11157" s="340">
        <f t="shared" si="1749"/>
        <v>0</v>
      </c>
      <c r="AI11157" s="340">
        <f t="shared" si="1751"/>
        <v>0</v>
      </c>
      <c r="AJ11157" s="340">
        <f t="shared" si="1751"/>
        <v>0</v>
      </c>
      <c r="AK11157" s="340">
        <f t="shared" si="1751"/>
        <v>0</v>
      </c>
      <c r="AL11157" s="340">
        <f t="shared" si="1751"/>
        <v>0</v>
      </c>
      <c r="AM11157" s="340">
        <f t="shared" si="1751"/>
        <v>0</v>
      </c>
    </row>
    <row r="11158" spans="1:39" x14ac:dyDescent="0.35">
      <c r="A11158" s="337">
        <v>33071</v>
      </c>
      <c r="B11158" s="338">
        <f t="shared" si="1744"/>
        <v>1990</v>
      </c>
      <c r="C11158" s="338">
        <f t="shared" si="1745"/>
        <v>7</v>
      </c>
      <c r="D11158" s="338">
        <f t="shared" si="1746"/>
        <v>17</v>
      </c>
      <c r="E11158" s="334">
        <v>0</v>
      </c>
      <c r="F11158" s="334">
        <v>0</v>
      </c>
      <c r="G11158" s="334">
        <v>0</v>
      </c>
      <c r="H11158" s="334">
        <v>0</v>
      </c>
      <c r="I11158" s="334">
        <v>0</v>
      </c>
      <c r="J11158" s="334">
        <v>0</v>
      </c>
      <c r="K11158" s="334">
        <v>0</v>
      </c>
      <c r="L11158" s="334">
        <v>0</v>
      </c>
      <c r="M11158" s="334">
        <v>0.4</v>
      </c>
      <c r="N11158" s="334">
        <v>0</v>
      </c>
      <c r="O11158" s="334">
        <v>0</v>
      </c>
      <c r="P11158" s="334">
        <v>0</v>
      </c>
      <c r="Q11158" s="334">
        <v>0</v>
      </c>
      <c r="R11158" s="334">
        <v>0</v>
      </c>
      <c r="S11158" s="334">
        <v>0</v>
      </c>
      <c r="T11158" s="334">
        <v>0</v>
      </c>
      <c r="U11158" s="334">
        <v>0</v>
      </c>
      <c r="V11158" s="334">
        <v>0</v>
      </c>
      <c r="W11158" s="334">
        <v>0</v>
      </c>
      <c r="X11158" s="334">
        <v>0</v>
      </c>
      <c r="Y11158" s="334">
        <v>0</v>
      </c>
      <c r="Z11158" s="334">
        <v>0</v>
      </c>
      <c r="AA11158" s="334">
        <v>0</v>
      </c>
      <c r="AB11158" s="334">
        <v>0</v>
      </c>
      <c r="AD11158" s="334">
        <v>0.4</v>
      </c>
      <c r="AE11158" s="334">
        <f t="shared" si="1747"/>
        <v>0.4</v>
      </c>
      <c r="AF11158" s="334">
        <f t="shared" si="1748"/>
        <v>0.4</v>
      </c>
      <c r="AG11158" s="340">
        <f t="shared" si="1749"/>
        <v>0</v>
      </c>
      <c r="AI11158" s="340">
        <f t="shared" si="1751"/>
        <v>0</v>
      </c>
      <c r="AJ11158" s="340">
        <f t="shared" si="1751"/>
        <v>0</v>
      </c>
      <c r="AK11158" s="340">
        <f t="shared" si="1751"/>
        <v>0.4</v>
      </c>
      <c r="AL11158" s="340">
        <f t="shared" si="1751"/>
        <v>0</v>
      </c>
      <c r="AM11158" s="340">
        <f t="shared" si="1751"/>
        <v>0</v>
      </c>
    </row>
    <row r="11159" spans="1:39" x14ac:dyDescent="0.35">
      <c r="A11159" s="337">
        <v>33072</v>
      </c>
      <c r="B11159" s="338">
        <f t="shared" si="1744"/>
        <v>1990</v>
      </c>
      <c r="C11159" s="338">
        <f t="shared" si="1745"/>
        <v>7</v>
      </c>
      <c r="D11159" s="338">
        <f t="shared" si="1746"/>
        <v>18</v>
      </c>
      <c r="E11159" s="334">
        <v>0</v>
      </c>
      <c r="F11159" s="334">
        <v>0.2</v>
      </c>
      <c r="G11159" s="334">
        <v>0</v>
      </c>
      <c r="H11159" s="334">
        <v>0.2</v>
      </c>
      <c r="I11159" s="334">
        <v>0.7</v>
      </c>
      <c r="J11159" s="334">
        <v>0.7</v>
      </c>
      <c r="K11159" s="334">
        <v>0.2</v>
      </c>
      <c r="L11159" s="334">
        <v>0</v>
      </c>
      <c r="M11159" s="334">
        <v>2.1</v>
      </c>
      <c r="N11159" s="334">
        <v>5.3</v>
      </c>
      <c r="O11159" s="334">
        <v>0.5</v>
      </c>
      <c r="P11159" s="334">
        <v>0</v>
      </c>
      <c r="Q11159" s="334">
        <v>0</v>
      </c>
      <c r="R11159" s="334">
        <v>0</v>
      </c>
      <c r="S11159" s="334">
        <v>0</v>
      </c>
      <c r="T11159" s="334">
        <v>0</v>
      </c>
      <c r="U11159" s="334">
        <v>0</v>
      </c>
      <c r="V11159" s="334">
        <v>0</v>
      </c>
      <c r="W11159" s="334">
        <v>0.5</v>
      </c>
      <c r="X11159" s="334">
        <v>0.2</v>
      </c>
      <c r="Y11159" s="334">
        <v>0</v>
      </c>
      <c r="Z11159" s="334">
        <v>3.2</v>
      </c>
      <c r="AA11159" s="334">
        <v>3.5</v>
      </c>
      <c r="AB11159" s="334">
        <v>0.2</v>
      </c>
      <c r="AD11159" s="334">
        <v>17.5</v>
      </c>
      <c r="AE11159" s="334">
        <f t="shared" si="1747"/>
        <v>17.5</v>
      </c>
      <c r="AF11159" s="334">
        <f t="shared" si="1748"/>
        <v>17.499999999999996</v>
      </c>
      <c r="AG11159" s="340">
        <f t="shared" si="1749"/>
        <v>3.5527136788005009E-15</v>
      </c>
      <c r="AI11159" s="340">
        <f t="shared" si="1751"/>
        <v>0</v>
      </c>
      <c r="AJ11159" s="340">
        <f t="shared" si="1751"/>
        <v>0</v>
      </c>
      <c r="AK11159" s="340">
        <f t="shared" si="1751"/>
        <v>17.499999999999996</v>
      </c>
      <c r="AL11159" s="340">
        <f t="shared" si="1751"/>
        <v>0</v>
      </c>
      <c r="AM11159" s="340">
        <f t="shared" si="1751"/>
        <v>0</v>
      </c>
    </row>
    <row r="11160" spans="1:39" x14ac:dyDescent="0.35">
      <c r="A11160" s="337">
        <v>33073</v>
      </c>
      <c r="B11160" s="338">
        <f t="shared" si="1744"/>
        <v>1990</v>
      </c>
      <c r="C11160" s="338">
        <f t="shared" si="1745"/>
        <v>7</v>
      </c>
      <c r="D11160" s="338">
        <f t="shared" si="1746"/>
        <v>19</v>
      </c>
      <c r="E11160" s="334">
        <v>0.5</v>
      </c>
      <c r="F11160" s="334">
        <v>0.2</v>
      </c>
      <c r="G11160" s="334">
        <v>3.2</v>
      </c>
      <c r="H11160" s="334">
        <v>0.2</v>
      </c>
      <c r="I11160" s="334">
        <v>0.5</v>
      </c>
      <c r="J11160" s="334">
        <v>0</v>
      </c>
      <c r="K11160" s="334">
        <v>0</v>
      </c>
      <c r="L11160" s="334">
        <v>0</v>
      </c>
      <c r="M11160" s="334">
        <v>0.2</v>
      </c>
      <c r="N11160" s="334">
        <v>0</v>
      </c>
      <c r="O11160" s="334">
        <v>0</v>
      </c>
      <c r="P11160" s="334">
        <v>0</v>
      </c>
      <c r="Q11160" s="334">
        <v>0</v>
      </c>
      <c r="R11160" s="334">
        <v>0</v>
      </c>
      <c r="S11160" s="334">
        <v>0</v>
      </c>
      <c r="T11160" s="334">
        <v>0</v>
      </c>
      <c r="U11160" s="334">
        <v>0</v>
      </c>
      <c r="V11160" s="334">
        <v>0</v>
      </c>
      <c r="W11160" s="334">
        <v>0</v>
      </c>
      <c r="X11160" s="334">
        <v>0</v>
      </c>
      <c r="Y11160" s="334">
        <v>0</v>
      </c>
      <c r="Z11160" s="334">
        <v>0</v>
      </c>
      <c r="AA11160" s="334">
        <v>0</v>
      </c>
      <c r="AB11160" s="334">
        <v>0</v>
      </c>
      <c r="AD11160" s="334">
        <v>4.8</v>
      </c>
      <c r="AE11160" s="334">
        <f t="shared" si="1747"/>
        <v>4.8</v>
      </c>
      <c r="AF11160" s="334">
        <f t="shared" si="1748"/>
        <v>4.8000000000000007</v>
      </c>
      <c r="AG11160" s="340">
        <f t="shared" si="1749"/>
        <v>8.8817841970012523E-16</v>
      </c>
      <c r="AI11160" s="340">
        <f t="shared" si="1751"/>
        <v>0</v>
      </c>
      <c r="AJ11160" s="340">
        <f t="shared" si="1751"/>
        <v>0</v>
      </c>
      <c r="AK11160" s="340">
        <f t="shared" si="1751"/>
        <v>4.8000000000000007</v>
      </c>
      <c r="AL11160" s="340">
        <f t="shared" si="1751"/>
        <v>0</v>
      </c>
      <c r="AM11160" s="340">
        <f t="shared" si="1751"/>
        <v>0</v>
      </c>
    </row>
    <row r="11161" spans="1:39" x14ac:dyDescent="0.35">
      <c r="A11161" s="337">
        <v>33074</v>
      </c>
      <c r="B11161" s="338">
        <f t="shared" si="1744"/>
        <v>1990</v>
      </c>
      <c r="C11161" s="338">
        <f t="shared" si="1745"/>
        <v>7</v>
      </c>
      <c r="D11161" s="338">
        <f t="shared" si="1746"/>
        <v>20</v>
      </c>
      <c r="E11161" s="334">
        <v>0</v>
      </c>
      <c r="F11161" s="334">
        <v>0</v>
      </c>
      <c r="G11161" s="334">
        <v>0</v>
      </c>
      <c r="H11161" s="334">
        <v>0</v>
      </c>
      <c r="I11161" s="334">
        <v>0</v>
      </c>
      <c r="J11161" s="334">
        <v>0</v>
      </c>
      <c r="K11161" s="334">
        <v>0</v>
      </c>
      <c r="L11161" s="334">
        <v>0</v>
      </c>
      <c r="M11161" s="334">
        <v>0</v>
      </c>
      <c r="N11161" s="334">
        <v>0</v>
      </c>
      <c r="O11161" s="334">
        <v>0</v>
      </c>
      <c r="P11161" s="334">
        <v>0</v>
      </c>
      <c r="Q11161" s="334">
        <v>0</v>
      </c>
      <c r="R11161" s="334">
        <v>0</v>
      </c>
      <c r="S11161" s="334">
        <v>1.2</v>
      </c>
      <c r="T11161" s="334">
        <v>0</v>
      </c>
      <c r="U11161" s="334">
        <v>0.2</v>
      </c>
      <c r="V11161" s="334">
        <v>0</v>
      </c>
      <c r="W11161" s="334">
        <v>0</v>
      </c>
      <c r="X11161" s="334">
        <v>0</v>
      </c>
      <c r="Y11161" s="334">
        <v>0</v>
      </c>
      <c r="Z11161" s="334">
        <v>0</v>
      </c>
      <c r="AA11161" s="334">
        <v>0</v>
      </c>
      <c r="AB11161" s="334">
        <v>0</v>
      </c>
      <c r="AD11161" s="334">
        <v>1.4</v>
      </c>
      <c r="AE11161" s="334">
        <f t="shared" si="1747"/>
        <v>1.4</v>
      </c>
      <c r="AF11161" s="334">
        <f t="shared" si="1748"/>
        <v>1.4</v>
      </c>
      <c r="AG11161" s="340">
        <f t="shared" si="1749"/>
        <v>0</v>
      </c>
      <c r="AI11161" s="340">
        <f t="shared" si="1751"/>
        <v>0</v>
      </c>
      <c r="AJ11161" s="340">
        <f t="shared" si="1751"/>
        <v>0</v>
      </c>
      <c r="AK11161" s="340">
        <f t="shared" si="1751"/>
        <v>1.4</v>
      </c>
      <c r="AL11161" s="340">
        <f t="shared" si="1751"/>
        <v>0</v>
      </c>
      <c r="AM11161" s="340">
        <f t="shared" si="1751"/>
        <v>0</v>
      </c>
    </row>
    <row r="11162" spans="1:39" x14ac:dyDescent="0.35">
      <c r="A11162" s="337">
        <v>33075</v>
      </c>
      <c r="B11162" s="338">
        <f t="shared" si="1744"/>
        <v>1990</v>
      </c>
      <c r="C11162" s="338">
        <f t="shared" si="1745"/>
        <v>7</v>
      </c>
      <c r="D11162" s="338">
        <f t="shared" si="1746"/>
        <v>21</v>
      </c>
      <c r="E11162" s="334">
        <v>0</v>
      </c>
      <c r="F11162" s="334">
        <v>0</v>
      </c>
      <c r="G11162" s="334">
        <v>0</v>
      </c>
      <c r="H11162" s="334">
        <v>0</v>
      </c>
      <c r="I11162" s="334">
        <v>0</v>
      </c>
      <c r="J11162" s="334">
        <v>0</v>
      </c>
      <c r="K11162" s="334">
        <v>0</v>
      </c>
      <c r="L11162" s="334">
        <v>0</v>
      </c>
      <c r="M11162" s="334">
        <v>0</v>
      </c>
      <c r="N11162" s="334">
        <v>0</v>
      </c>
      <c r="O11162" s="334">
        <v>0</v>
      </c>
      <c r="P11162" s="334">
        <v>0</v>
      </c>
      <c r="Q11162" s="334">
        <v>0</v>
      </c>
      <c r="R11162" s="334">
        <v>0</v>
      </c>
      <c r="S11162" s="334">
        <v>0</v>
      </c>
      <c r="T11162" s="334">
        <v>0</v>
      </c>
      <c r="U11162" s="334">
        <v>0</v>
      </c>
      <c r="V11162" s="334">
        <v>0</v>
      </c>
      <c r="W11162" s="334">
        <v>0</v>
      </c>
      <c r="X11162" s="334">
        <v>0</v>
      </c>
      <c r="Y11162" s="334">
        <v>0</v>
      </c>
      <c r="Z11162" s="334">
        <v>0</v>
      </c>
      <c r="AA11162" s="334">
        <v>0</v>
      </c>
      <c r="AB11162" s="334">
        <v>0</v>
      </c>
      <c r="AD11162" s="334">
        <v>0</v>
      </c>
      <c r="AE11162" s="334">
        <f t="shared" si="1747"/>
        <v>0</v>
      </c>
      <c r="AF11162" s="334">
        <f t="shared" si="1748"/>
        <v>0</v>
      </c>
      <c r="AG11162" s="340">
        <f t="shared" si="1749"/>
        <v>0</v>
      </c>
      <c r="AI11162" s="340">
        <f t="shared" si="1751"/>
        <v>0</v>
      </c>
      <c r="AJ11162" s="340">
        <f t="shared" si="1751"/>
        <v>0</v>
      </c>
      <c r="AK11162" s="340">
        <f t="shared" si="1751"/>
        <v>0</v>
      </c>
      <c r="AL11162" s="340">
        <f t="shared" si="1751"/>
        <v>0</v>
      </c>
      <c r="AM11162" s="340">
        <f t="shared" si="1751"/>
        <v>0</v>
      </c>
    </row>
    <row r="11163" spans="1:39" x14ac:dyDescent="0.35">
      <c r="A11163" s="337">
        <v>33076</v>
      </c>
      <c r="B11163" s="338">
        <f t="shared" si="1744"/>
        <v>1990</v>
      </c>
      <c r="C11163" s="338">
        <f t="shared" si="1745"/>
        <v>7</v>
      </c>
      <c r="D11163" s="338">
        <f t="shared" si="1746"/>
        <v>22</v>
      </c>
      <c r="E11163" s="334">
        <v>0</v>
      </c>
      <c r="F11163" s="334">
        <v>0</v>
      </c>
      <c r="G11163" s="334">
        <v>0</v>
      </c>
      <c r="H11163" s="334">
        <v>0</v>
      </c>
      <c r="I11163" s="334">
        <v>0</v>
      </c>
      <c r="J11163" s="334">
        <v>0</v>
      </c>
      <c r="K11163" s="334">
        <v>0</v>
      </c>
      <c r="L11163" s="334">
        <v>0</v>
      </c>
      <c r="M11163" s="334">
        <v>0</v>
      </c>
      <c r="N11163" s="334">
        <v>0</v>
      </c>
      <c r="O11163" s="334">
        <v>0</v>
      </c>
      <c r="P11163" s="334">
        <v>0</v>
      </c>
      <c r="Q11163" s="334">
        <v>0</v>
      </c>
      <c r="R11163" s="334">
        <v>0</v>
      </c>
      <c r="S11163" s="334">
        <v>0</v>
      </c>
      <c r="T11163" s="334">
        <v>0</v>
      </c>
      <c r="U11163" s="334">
        <v>0</v>
      </c>
      <c r="V11163" s="334">
        <v>0</v>
      </c>
      <c r="W11163" s="334">
        <v>0</v>
      </c>
      <c r="X11163" s="334">
        <v>0</v>
      </c>
      <c r="Y11163" s="334">
        <v>0</v>
      </c>
      <c r="Z11163" s="334">
        <v>0</v>
      </c>
      <c r="AA11163" s="334">
        <v>0</v>
      </c>
      <c r="AB11163" s="334">
        <v>0</v>
      </c>
      <c r="AD11163" s="334">
        <v>0</v>
      </c>
      <c r="AE11163" s="334">
        <f t="shared" si="1747"/>
        <v>0</v>
      </c>
      <c r="AF11163" s="334">
        <f t="shared" si="1748"/>
        <v>0</v>
      </c>
      <c r="AG11163" s="340">
        <f t="shared" si="1749"/>
        <v>0</v>
      </c>
      <c r="AI11163" s="340">
        <f t="shared" si="1751"/>
        <v>0</v>
      </c>
      <c r="AJ11163" s="340">
        <f t="shared" si="1751"/>
        <v>0</v>
      </c>
      <c r="AK11163" s="340">
        <f t="shared" si="1751"/>
        <v>0</v>
      </c>
      <c r="AL11163" s="340">
        <f t="shared" si="1751"/>
        <v>0</v>
      </c>
      <c r="AM11163" s="340">
        <f t="shared" si="1751"/>
        <v>0</v>
      </c>
    </row>
    <row r="11164" spans="1:39" x14ac:dyDescent="0.35">
      <c r="A11164" s="337">
        <v>33077</v>
      </c>
      <c r="B11164" s="338">
        <f t="shared" si="1744"/>
        <v>1990</v>
      </c>
      <c r="C11164" s="338">
        <f t="shared" si="1745"/>
        <v>7</v>
      </c>
      <c r="D11164" s="338">
        <f t="shared" si="1746"/>
        <v>23</v>
      </c>
      <c r="E11164" s="334">
        <v>0</v>
      </c>
      <c r="F11164" s="334">
        <v>0</v>
      </c>
      <c r="G11164" s="334">
        <v>0</v>
      </c>
      <c r="H11164" s="334">
        <v>0</v>
      </c>
      <c r="I11164" s="334">
        <v>0</v>
      </c>
      <c r="J11164" s="334">
        <v>0</v>
      </c>
      <c r="K11164" s="334">
        <v>0</v>
      </c>
      <c r="L11164" s="334">
        <v>0</v>
      </c>
      <c r="M11164" s="334">
        <v>0</v>
      </c>
      <c r="N11164" s="334">
        <v>0</v>
      </c>
      <c r="O11164" s="334">
        <v>0</v>
      </c>
      <c r="P11164" s="334">
        <v>0</v>
      </c>
      <c r="Q11164" s="334">
        <v>0</v>
      </c>
      <c r="R11164" s="334">
        <v>0</v>
      </c>
      <c r="S11164" s="334">
        <v>0</v>
      </c>
      <c r="T11164" s="334">
        <v>0</v>
      </c>
      <c r="U11164" s="334">
        <v>0</v>
      </c>
      <c r="V11164" s="334">
        <v>0</v>
      </c>
      <c r="W11164" s="334">
        <v>0.6</v>
      </c>
      <c r="X11164" s="334">
        <v>0</v>
      </c>
      <c r="Y11164" s="334">
        <v>0</v>
      </c>
      <c r="Z11164" s="334">
        <v>0</v>
      </c>
      <c r="AA11164" s="334">
        <v>0</v>
      </c>
      <c r="AB11164" s="334">
        <v>0</v>
      </c>
      <c r="AD11164" s="334">
        <v>0.6</v>
      </c>
      <c r="AE11164" s="334">
        <f t="shared" si="1747"/>
        <v>0.6</v>
      </c>
      <c r="AF11164" s="334">
        <f t="shared" si="1748"/>
        <v>0.6</v>
      </c>
      <c r="AG11164" s="340">
        <f t="shared" si="1749"/>
        <v>0</v>
      </c>
      <c r="AI11164" s="340">
        <f t="shared" si="1751"/>
        <v>0</v>
      </c>
      <c r="AJ11164" s="340">
        <f t="shared" si="1751"/>
        <v>0</v>
      </c>
      <c r="AK11164" s="340">
        <f t="shared" si="1751"/>
        <v>0.6</v>
      </c>
      <c r="AL11164" s="340">
        <f t="shared" si="1751"/>
        <v>0</v>
      </c>
      <c r="AM11164" s="340">
        <f t="shared" si="1751"/>
        <v>0</v>
      </c>
    </row>
    <row r="11165" spans="1:39" x14ac:dyDescent="0.35">
      <c r="A11165" s="337">
        <v>33078</v>
      </c>
      <c r="B11165" s="338">
        <f t="shared" si="1744"/>
        <v>1990</v>
      </c>
      <c r="C11165" s="338">
        <f t="shared" si="1745"/>
        <v>7</v>
      </c>
      <c r="D11165" s="338">
        <f t="shared" si="1746"/>
        <v>24</v>
      </c>
      <c r="E11165" s="334">
        <v>0</v>
      </c>
      <c r="F11165" s="334">
        <v>0</v>
      </c>
      <c r="G11165" s="334">
        <v>0</v>
      </c>
      <c r="H11165" s="334">
        <v>0</v>
      </c>
      <c r="I11165" s="334">
        <v>0</v>
      </c>
      <c r="J11165" s="334">
        <v>0</v>
      </c>
      <c r="K11165" s="334">
        <v>0</v>
      </c>
      <c r="L11165" s="334">
        <v>0</v>
      </c>
      <c r="M11165" s="334">
        <v>0</v>
      </c>
      <c r="N11165" s="334">
        <v>0</v>
      </c>
      <c r="O11165" s="334">
        <v>0</v>
      </c>
      <c r="P11165" s="334">
        <v>0</v>
      </c>
      <c r="Q11165" s="334">
        <v>0</v>
      </c>
      <c r="R11165" s="334">
        <v>0</v>
      </c>
      <c r="S11165" s="334">
        <v>0</v>
      </c>
      <c r="T11165" s="334">
        <v>0</v>
      </c>
      <c r="U11165" s="334">
        <v>0</v>
      </c>
      <c r="V11165" s="334">
        <v>0</v>
      </c>
      <c r="W11165" s="334">
        <v>0</v>
      </c>
      <c r="X11165" s="334">
        <v>0</v>
      </c>
      <c r="Y11165" s="334">
        <v>0</v>
      </c>
      <c r="Z11165" s="334">
        <v>0</v>
      </c>
      <c r="AA11165" s="334">
        <v>0</v>
      </c>
      <c r="AB11165" s="334">
        <v>1.2</v>
      </c>
      <c r="AD11165" s="334">
        <v>1.2</v>
      </c>
      <c r="AE11165" s="334">
        <f t="shared" si="1747"/>
        <v>1.2</v>
      </c>
      <c r="AF11165" s="334">
        <f t="shared" si="1748"/>
        <v>1.2</v>
      </c>
      <c r="AG11165" s="340">
        <f t="shared" si="1749"/>
        <v>0</v>
      </c>
      <c r="AI11165" s="340">
        <f t="shared" si="1751"/>
        <v>0</v>
      </c>
      <c r="AJ11165" s="340">
        <f t="shared" si="1751"/>
        <v>0</v>
      </c>
      <c r="AK11165" s="340">
        <f t="shared" si="1751"/>
        <v>1.2</v>
      </c>
      <c r="AL11165" s="340">
        <f t="shared" si="1751"/>
        <v>0</v>
      </c>
      <c r="AM11165" s="340">
        <f t="shared" si="1751"/>
        <v>0</v>
      </c>
    </row>
    <row r="11166" spans="1:39" x14ac:dyDescent="0.35">
      <c r="A11166" s="337">
        <v>33079</v>
      </c>
      <c r="B11166" s="338">
        <f t="shared" si="1744"/>
        <v>1990</v>
      </c>
      <c r="C11166" s="338">
        <f t="shared" si="1745"/>
        <v>7</v>
      </c>
      <c r="D11166" s="338">
        <f t="shared" si="1746"/>
        <v>25</v>
      </c>
      <c r="E11166" s="334">
        <v>2.4</v>
      </c>
      <c r="F11166" s="334">
        <v>0.4</v>
      </c>
      <c r="G11166" s="334">
        <v>0</v>
      </c>
      <c r="H11166" s="334">
        <v>0</v>
      </c>
      <c r="I11166" s="334">
        <v>0</v>
      </c>
      <c r="J11166" s="334">
        <v>0</v>
      </c>
      <c r="K11166" s="334">
        <v>0.3</v>
      </c>
      <c r="L11166" s="334">
        <v>0.3</v>
      </c>
      <c r="M11166" s="334">
        <v>0</v>
      </c>
      <c r="N11166" s="334">
        <v>0</v>
      </c>
      <c r="O11166" s="334">
        <v>0</v>
      </c>
      <c r="P11166" s="334">
        <v>0.3</v>
      </c>
      <c r="Q11166" s="334">
        <v>0</v>
      </c>
      <c r="R11166" s="334">
        <v>0</v>
      </c>
      <c r="S11166" s="334">
        <v>0.3</v>
      </c>
      <c r="T11166" s="334">
        <v>0</v>
      </c>
      <c r="U11166" s="334">
        <v>0</v>
      </c>
      <c r="V11166" s="334">
        <v>0</v>
      </c>
      <c r="W11166" s="334">
        <v>0</v>
      </c>
      <c r="X11166" s="334">
        <v>0</v>
      </c>
      <c r="Y11166" s="334">
        <v>0</v>
      </c>
      <c r="Z11166" s="334">
        <v>0</v>
      </c>
      <c r="AA11166" s="334">
        <v>0</v>
      </c>
      <c r="AB11166" s="334">
        <v>0</v>
      </c>
      <c r="AD11166" s="334">
        <v>4</v>
      </c>
      <c r="AE11166" s="334">
        <f t="shared" si="1747"/>
        <v>4</v>
      </c>
      <c r="AF11166" s="334">
        <f t="shared" si="1748"/>
        <v>3.9999999999999991</v>
      </c>
      <c r="AG11166" s="340">
        <f t="shared" si="1749"/>
        <v>8.8817841970012523E-16</v>
      </c>
      <c r="AI11166" s="340">
        <f t="shared" si="1751"/>
        <v>0</v>
      </c>
      <c r="AJ11166" s="340">
        <f t="shared" si="1751"/>
        <v>0</v>
      </c>
      <c r="AK11166" s="340">
        <f t="shared" si="1751"/>
        <v>3.9999999999999991</v>
      </c>
      <c r="AL11166" s="340">
        <f t="shared" si="1751"/>
        <v>0</v>
      </c>
      <c r="AM11166" s="340">
        <f t="shared" si="1751"/>
        <v>0</v>
      </c>
    </row>
    <row r="11167" spans="1:39" x14ac:dyDescent="0.35">
      <c r="A11167" s="337">
        <v>33080</v>
      </c>
      <c r="B11167" s="338">
        <f t="shared" si="1744"/>
        <v>1990</v>
      </c>
      <c r="C11167" s="338">
        <f t="shared" si="1745"/>
        <v>7</v>
      </c>
      <c r="D11167" s="338">
        <f t="shared" si="1746"/>
        <v>26</v>
      </c>
      <c r="E11167" s="334">
        <v>0</v>
      </c>
      <c r="F11167" s="334">
        <v>0</v>
      </c>
      <c r="G11167" s="334">
        <v>0</v>
      </c>
      <c r="H11167" s="334">
        <v>0</v>
      </c>
      <c r="I11167" s="334">
        <v>0.2</v>
      </c>
      <c r="J11167" s="334">
        <v>1</v>
      </c>
      <c r="K11167" s="334">
        <v>1.4</v>
      </c>
      <c r="L11167" s="334">
        <v>0.2</v>
      </c>
      <c r="M11167" s="334">
        <v>0</v>
      </c>
      <c r="N11167" s="334">
        <v>0</v>
      </c>
      <c r="O11167" s="334">
        <v>0</v>
      </c>
      <c r="P11167" s="334">
        <v>0</v>
      </c>
      <c r="Q11167" s="334">
        <v>0</v>
      </c>
      <c r="R11167" s="334">
        <v>0</v>
      </c>
      <c r="S11167" s="334">
        <v>0</v>
      </c>
      <c r="T11167" s="334">
        <v>0</v>
      </c>
      <c r="U11167" s="334">
        <v>0</v>
      </c>
      <c r="V11167" s="334">
        <v>0</v>
      </c>
      <c r="W11167" s="334">
        <v>0</v>
      </c>
      <c r="X11167" s="334">
        <v>0</v>
      </c>
      <c r="Y11167" s="334">
        <v>0</v>
      </c>
      <c r="Z11167" s="334">
        <v>1</v>
      </c>
      <c r="AA11167" s="334">
        <v>0.5</v>
      </c>
      <c r="AB11167" s="334">
        <v>0</v>
      </c>
      <c r="AD11167" s="334">
        <v>4.3</v>
      </c>
      <c r="AE11167" s="334">
        <f t="shared" si="1747"/>
        <v>4.3</v>
      </c>
      <c r="AF11167" s="334">
        <f t="shared" si="1748"/>
        <v>4.3</v>
      </c>
      <c r="AG11167" s="340">
        <f t="shared" si="1749"/>
        <v>0</v>
      </c>
      <c r="AI11167" s="340">
        <f t="shared" si="1751"/>
        <v>0</v>
      </c>
      <c r="AJ11167" s="340">
        <f t="shared" si="1751"/>
        <v>0</v>
      </c>
      <c r="AK11167" s="340">
        <f t="shared" si="1751"/>
        <v>4.3</v>
      </c>
      <c r="AL11167" s="340">
        <f t="shared" si="1751"/>
        <v>0</v>
      </c>
      <c r="AM11167" s="340">
        <f t="shared" si="1751"/>
        <v>0</v>
      </c>
    </row>
    <row r="11168" spans="1:39" x14ac:dyDescent="0.35">
      <c r="A11168" s="337">
        <v>33081</v>
      </c>
      <c r="B11168" s="338">
        <f t="shared" si="1744"/>
        <v>1990</v>
      </c>
      <c r="C11168" s="338">
        <f t="shared" si="1745"/>
        <v>7</v>
      </c>
      <c r="D11168" s="338">
        <f t="shared" si="1746"/>
        <v>27</v>
      </c>
      <c r="E11168" s="334">
        <v>0</v>
      </c>
      <c r="F11168" s="334">
        <v>0</v>
      </c>
      <c r="G11168" s="334">
        <v>0</v>
      </c>
      <c r="H11168" s="334">
        <v>0</v>
      </c>
      <c r="I11168" s="334">
        <v>0</v>
      </c>
      <c r="J11168" s="334">
        <v>0.2</v>
      </c>
      <c r="K11168" s="334">
        <v>0</v>
      </c>
      <c r="L11168" s="334">
        <v>0</v>
      </c>
      <c r="M11168" s="334">
        <v>0.2</v>
      </c>
      <c r="N11168" s="334">
        <v>0</v>
      </c>
      <c r="O11168" s="334">
        <v>0</v>
      </c>
      <c r="P11168" s="334">
        <v>0</v>
      </c>
      <c r="Q11168" s="334">
        <v>0</v>
      </c>
      <c r="R11168" s="334">
        <v>0</v>
      </c>
      <c r="S11168" s="334">
        <v>0</v>
      </c>
      <c r="T11168" s="334">
        <v>0</v>
      </c>
      <c r="U11168" s="334">
        <v>0</v>
      </c>
      <c r="V11168" s="334">
        <v>0</v>
      </c>
      <c r="W11168" s="334">
        <v>0</v>
      </c>
      <c r="X11168" s="334">
        <v>0</v>
      </c>
      <c r="Y11168" s="334">
        <v>0</v>
      </c>
      <c r="Z11168" s="334">
        <v>0.2</v>
      </c>
      <c r="AA11168" s="334">
        <v>0.2</v>
      </c>
      <c r="AB11168" s="334">
        <v>0</v>
      </c>
      <c r="AD11168" s="334">
        <v>0.8</v>
      </c>
      <c r="AE11168" s="334">
        <f t="shared" si="1747"/>
        <v>0.8</v>
      </c>
      <c r="AF11168" s="334">
        <f t="shared" si="1748"/>
        <v>0.8</v>
      </c>
      <c r="AG11168" s="340">
        <f t="shared" si="1749"/>
        <v>0</v>
      </c>
      <c r="AI11168" s="340">
        <f t="shared" si="1751"/>
        <v>0</v>
      </c>
      <c r="AJ11168" s="340">
        <f t="shared" si="1751"/>
        <v>0</v>
      </c>
      <c r="AK11168" s="340">
        <f t="shared" si="1751"/>
        <v>0.8</v>
      </c>
      <c r="AL11168" s="340">
        <f t="shared" si="1751"/>
        <v>0</v>
      </c>
      <c r="AM11168" s="340">
        <f t="shared" si="1751"/>
        <v>0</v>
      </c>
    </row>
    <row r="11169" spans="1:39" x14ac:dyDescent="0.35">
      <c r="A11169" s="337">
        <v>33082</v>
      </c>
      <c r="B11169" s="338">
        <f t="shared" si="1744"/>
        <v>1990</v>
      </c>
      <c r="C11169" s="338">
        <f t="shared" si="1745"/>
        <v>7</v>
      </c>
      <c r="D11169" s="338">
        <f t="shared" si="1746"/>
        <v>28</v>
      </c>
      <c r="E11169" s="334">
        <v>0</v>
      </c>
      <c r="F11169" s="334">
        <v>0</v>
      </c>
      <c r="G11169" s="334">
        <v>0</v>
      </c>
      <c r="H11169" s="334">
        <v>0</v>
      </c>
      <c r="I11169" s="334">
        <v>0</v>
      </c>
      <c r="J11169" s="334">
        <v>0</v>
      </c>
      <c r="K11169" s="334">
        <v>0</v>
      </c>
      <c r="L11169" s="334">
        <v>0</v>
      </c>
      <c r="M11169" s="334">
        <v>0</v>
      </c>
      <c r="N11169" s="334">
        <v>0</v>
      </c>
      <c r="O11169" s="334">
        <v>0</v>
      </c>
      <c r="P11169" s="334">
        <v>0</v>
      </c>
      <c r="Q11169" s="334">
        <v>0</v>
      </c>
      <c r="R11169" s="334">
        <v>0</v>
      </c>
      <c r="S11169" s="334">
        <v>0</v>
      </c>
      <c r="T11169" s="334">
        <v>0</v>
      </c>
      <c r="U11169" s="334">
        <v>0</v>
      </c>
      <c r="V11169" s="334">
        <v>0</v>
      </c>
      <c r="W11169" s="334">
        <v>0</v>
      </c>
      <c r="X11169" s="334">
        <v>0</v>
      </c>
      <c r="Y11169" s="334">
        <v>0</v>
      </c>
      <c r="Z11169" s="334">
        <v>0</v>
      </c>
      <c r="AA11169" s="334">
        <v>0</v>
      </c>
      <c r="AB11169" s="334">
        <v>0</v>
      </c>
      <c r="AD11169" s="334">
        <v>0</v>
      </c>
      <c r="AE11169" s="334">
        <f t="shared" si="1747"/>
        <v>0</v>
      </c>
      <c r="AF11169" s="334">
        <f t="shared" si="1748"/>
        <v>0</v>
      </c>
      <c r="AG11169" s="340">
        <f t="shared" si="1749"/>
        <v>0</v>
      </c>
      <c r="AI11169" s="340">
        <f t="shared" si="1751"/>
        <v>0</v>
      </c>
      <c r="AJ11169" s="340">
        <f t="shared" si="1751"/>
        <v>0</v>
      </c>
      <c r="AK11169" s="340">
        <f t="shared" si="1751"/>
        <v>0</v>
      </c>
      <c r="AL11169" s="340">
        <f t="shared" si="1751"/>
        <v>0</v>
      </c>
      <c r="AM11169" s="340">
        <f t="shared" si="1751"/>
        <v>0</v>
      </c>
    </row>
    <row r="11170" spans="1:39" x14ac:dyDescent="0.35">
      <c r="A11170" s="337">
        <v>33083</v>
      </c>
      <c r="B11170" s="338">
        <f t="shared" si="1744"/>
        <v>1990</v>
      </c>
      <c r="C11170" s="338">
        <f t="shared" si="1745"/>
        <v>7</v>
      </c>
      <c r="D11170" s="338">
        <f t="shared" si="1746"/>
        <v>29</v>
      </c>
      <c r="E11170" s="334">
        <v>0</v>
      </c>
      <c r="F11170" s="334">
        <v>0</v>
      </c>
      <c r="G11170" s="334">
        <v>0</v>
      </c>
      <c r="H11170" s="334">
        <v>0</v>
      </c>
      <c r="I11170" s="334">
        <v>0</v>
      </c>
      <c r="J11170" s="334">
        <v>0</v>
      </c>
      <c r="K11170" s="334">
        <v>0</v>
      </c>
      <c r="L11170" s="334">
        <v>0</v>
      </c>
      <c r="M11170" s="334">
        <v>0</v>
      </c>
      <c r="N11170" s="334">
        <v>0</v>
      </c>
      <c r="O11170" s="334">
        <v>0</v>
      </c>
      <c r="P11170" s="334">
        <v>0</v>
      </c>
      <c r="Q11170" s="334">
        <v>0</v>
      </c>
      <c r="R11170" s="334">
        <v>0</v>
      </c>
      <c r="S11170" s="334">
        <v>0</v>
      </c>
      <c r="T11170" s="334">
        <v>0</v>
      </c>
      <c r="U11170" s="334">
        <v>0</v>
      </c>
      <c r="V11170" s="334">
        <v>0</v>
      </c>
      <c r="W11170" s="334">
        <v>0</v>
      </c>
      <c r="X11170" s="334">
        <v>0</v>
      </c>
      <c r="Y11170" s="334">
        <v>0</v>
      </c>
      <c r="Z11170" s="334">
        <v>0</v>
      </c>
      <c r="AA11170" s="334">
        <v>0</v>
      </c>
      <c r="AB11170" s="334">
        <v>0</v>
      </c>
      <c r="AD11170" s="334">
        <v>0</v>
      </c>
      <c r="AE11170" s="334">
        <f t="shared" si="1747"/>
        <v>0</v>
      </c>
      <c r="AF11170" s="334">
        <f t="shared" si="1748"/>
        <v>0</v>
      </c>
      <c r="AG11170" s="340">
        <f t="shared" si="1749"/>
        <v>0</v>
      </c>
      <c r="AI11170" s="340">
        <f t="shared" si="1751"/>
        <v>0</v>
      </c>
      <c r="AJ11170" s="340">
        <f t="shared" si="1751"/>
        <v>0</v>
      </c>
      <c r="AK11170" s="340">
        <f t="shared" si="1751"/>
        <v>0</v>
      </c>
      <c r="AL11170" s="340">
        <f t="shared" si="1751"/>
        <v>0</v>
      </c>
      <c r="AM11170" s="340">
        <f t="shared" si="1751"/>
        <v>0</v>
      </c>
    </row>
    <row r="11171" spans="1:39" x14ac:dyDescent="0.35">
      <c r="A11171" s="337">
        <v>33084</v>
      </c>
      <c r="B11171" s="338">
        <f t="shared" si="1744"/>
        <v>1990</v>
      </c>
      <c r="C11171" s="338">
        <f t="shared" si="1745"/>
        <v>7</v>
      </c>
      <c r="D11171" s="338">
        <f t="shared" si="1746"/>
        <v>30</v>
      </c>
      <c r="E11171" s="334">
        <v>0</v>
      </c>
      <c r="F11171" s="334">
        <v>0</v>
      </c>
      <c r="G11171" s="334">
        <v>0</v>
      </c>
      <c r="H11171" s="334">
        <v>0</v>
      </c>
      <c r="I11171" s="334">
        <v>0</v>
      </c>
      <c r="J11171" s="334">
        <v>0</v>
      </c>
      <c r="K11171" s="334">
        <v>0</v>
      </c>
      <c r="L11171" s="334">
        <v>0</v>
      </c>
      <c r="M11171" s="334">
        <v>0</v>
      </c>
      <c r="N11171" s="334">
        <v>0</v>
      </c>
      <c r="O11171" s="334">
        <v>0</v>
      </c>
      <c r="P11171" s="334">
        <v>0</v>
      </c>
      <c r="Q11171" s="334">
        <v>0</v>
      </c>
      <c r="R11171" s="334">
        <v>0</v>
      </c>
      <c r="S11171" s="334">
        <v>0</v>
      </c>
      <c r="T11171" s="334">
        <v>0</v>
      </c>
      <c r="U11171" s="334">
        <v>0</v>
      </c>
      <c r="V11171" s="334">
        <v>0</v>
      </c>
      <c r="W11171" s="334">
        <v>0</v>
      </c>
      <c r="X11171" s="334">
        <v>0</v>
      </c>
      <c r="Y11171" s="334">
        <v>0</v>
      </c>
      <c r="Z11171" s="334">
        <v>0</v>
      </c>
      <c r="AA11171" s="334">
        <v>0</v>
      </c>
      <c r="AB11171" s="334">
        <v>2.2000000000000002</v>
      </c>
      <c r="AD11171" s="334">
        <v>2.2000000000000002</v>
      </c>
      <c r="AE11171" s="334">
        <f t="shared" si="1747"/>
        <v>2.2000000000000002</v>
      </c>
      <c r="AF11171" s="334">
        <f t="shared" si="1748"/>
        <v>2.2000000000000002</v>
      </c>
      <c r="AG11171" s="340">
        <f t="shared" si="1749"/>
        <v>0</v>
      </c>
      <c r="AI11171" s="340">
        <f t="shared" si="1751"/>
        <v>0</v>
      </c>
      <c r="AJ11171" s="340">
        <f t="shared" si="1751"/>
        <v>0</v>
      </c>
      <c r="AK11171" s="340">
        <f t="shared" si="1751"/>
        <v>2.2000000000000002</v>
      </c>
      <c r="AL11171" s="340">
        <f t="shared" si="1751"/>
        <v>0</v>
      </c>
      <c r="AM11171" s="340">
        <f t="shared" si="1751"/>
        <v>0</v>
      </c>
    </row>
    <row r="11172" spans="1:39" x14ac:dyDescent="0.35">
      <c r="A11172" s="337">
        <v>33085</v>
      </c>
      <c r="B11172" s="338">
        <f t="shared" si="1744"/>
        <v>1990</v>
      </c>
      <c r="C11172" s="338">
        <f t="shared" si="1745"/>
        <v>7</v>
      </c>
      <c r="D11172" s="338">
        <f t="shared" si="1746"/>
        <v>31</v>
      </c>
      <c r="E11172" s="334">
        <v>0</v>
      </c>
      <c r="F11172" s="334">
        <v>0</v>
      </c>
      <c r="G11172" s="334">
        <v>0</v>
      </c>
      <c r="H11172" s="334">
        <v>0</v>
      </c>
      <c r="I11172" s="334">
        <v>0</v>
      </c>
      <c r="J11172" s="334">
        <v>0</v>
      </c>
      <c r="K11172" s="334">
        <v>0</v>
      </c>
      <c r="L11172" s="334">
        <v>0</v>
      </c>
      <c r="M11172" s="334">
        <v>0</v>
      </c>
      <c r="N11172" s="334">
        <v>2.7</v>
      </c>
      <c r="O11172" s="334">
        <v>0.4</v>
      </c>
      <c r="P11172" s="334">
        <v>0</v>
      </c>
      <c r="Q11172" s="334">
        <v>0</v>
      </c>
      <c r="R11172" s="334">
        <v>0</v>
      </c>
      <c r="S11172" s="334">
        <v>0</v>
      </c>
      <c r="T11172" s="334">
        <v>0</v>
      </c>
      <c r="U11172" s="334">
        <v>0</v>
      </c>
      <c r="V11172" s="334">
        <v>0</v>
      </c>
      <c r="W11172" s="334">
        <v>0</v>
      </c>
      <c r="X11172" s="334">
        <v>1.3</v>
      </c>
      <c r="Y11172" s="334">
        <v>1.8</v>
      </c>
      <c r="Z11172" s="334">
        <v>0.2</v>
      </c>
      <c r="AA11172" s="334">
        <v>0</v>
      </c>
      <c r="AB11172" s="334">
        <v>0.2</v>
      </c>
      <c r="AD11172" s="334">
        <v>6.6</v>
      </c>
      <c r="AE11172" s="334">
        <f t="shared" si="1747"/>
        <v>6.6</v>
      </c>
      <c r="AF11172" s="334">
        <f t="shared" si="1748"/>
        <v>6.6000000000000005</v>
      </c>
      <c r="AG11172" s="340">
        <f t="shared" si="1749"/>
        <v>8.8817841970012523E-16</v>
      </c>
      <c r="AI11172" s="340">
        <f t="shared" ref="AI11172:AM11187" si="1752">IF($C11172=AI$1,$AF11172,0)</f>
        <v>0</v>
      </c>
      <c r="AJ11172" s="340">
        <f t="shared" si="1752"/>
        <v>0</v>
      </c>
      <c r="AK11172" s="340">
        <f t="shared" si="1752"/>
        <v>6.6000000000000005</v>
      </c>
      <c r="AL11172" s="340">
        <f t="shared" si="1752"/>
        <v>0</v>
      </c>
      <c r="AM11172" s="340">
        <f t="shared" si="1752"/>
        <v>0</v>
      </c>
    </row>
    <row r="11173" spans="1:39" x14ac:dyDescent="0.35">
      <c r="A11173" s="337">
        <v>33086</v>
      </c>
      <c r="B11173" s="338">
        <f t="shared" si="1744"/>
        <v>1990</v>
      </c>
      <c r="C11173" s="338">
        <f t="shared" si="1745"/>
        <v>8</v>
      </c>
      <c r="D11173" s="338">
        <f t="shared" si="1746"/>
        <v>1</v>
      </c>
      <c r="E11173" s="334">
        <v>0</v>
      </c>
      <c r="F11173" s="334">
        <v>0</v>
      </c>
      <c r="G11173" s="334">
        <v>0</v>
      </c>
      <c r="H11173" s="334">
        <v>0</v>
      </c>
      <c r="I11173" s="334">
        <v>0</v>
      </c>
      <c r="J11173" s="334">
        <v>0</v>
      </c>
      <c r="K11173" s="334">
        <v>0</v>
      </c>
      <c r="L11173" s="334">
        <v>0</v>
      </c>
      <c r="M11173" s="334">
        <v>0</v>
      </c>
      <c r="N11173" s="334">
        <v>0</v>
      </c>
      <c r="O11173" s="334">
        <v>0</v>
      </c>
      <c r="P11173" s="334">
        <v>0</v>
      </c>
      <c r="Q11173" s="334">
        <v>0</v>
      </c>
      <c r="R11173" s="334">
        <v>0</v>
      </c>
      <c r="S11173" s="334">
        <v>0</v>
      </c>
      <c r="T11173" s="334">
        <v>0</v>
      </c>
      <c r="U11173" s="334">
        <v>0</v>
      </c>
      <c r="V11173" s="334">
        <v>0</v>
      </c>
      <c r="W11173" s="334">
        <v>0</v>
      </c>
      <c r="X11173" s="334">
        <v>0.4</v>
      </c>
      <c r="Y11173" s="334">
        <v>0</v>
      </c>
      <c r="Z11173" s="334">
        <v>0</v>
      </c>
      <c r="AA11173" s="334">
        <v>0</v>
      </c>
      <c r="AB11173" s="334">
        <v>0</v>
      </c>
      <c r="AD11173" s="334">
        <v>0.4</v>
      </c>
      <c r="AE11173" s="334">
        <f t="shared" si="1747"/>
        <v>0.4</v>
      </c>
      <c r="AF11173" s="334">
        <f t="shared" si="1748"/>
        <v>0.4</v>
      </c>
      <c r="AG11173" s="340">
        <f t="shared" si="1749"/>
        <v>0</v>
      </c>
      <c r="AI11173" s="340">
        <f t="shared" si="1752"/>
        <v>0</v>
      </c>
      <c r="AJ11173" s="340">
        <f t="shared" si="1752"/>
        <v>0</v>
      </c>
      <c r="AK11173" s="340">
        <f t="shared" si="1752"/>
        <v>0</v>
      </c>
      <c r="AL11173" s="340">
        <f t="shared" si="1752"/>
        <v>0.4</v>
      </c>
      <c r="AM11173" s="340">
        <f t="shared" si="1752"/>
        <v>0</v>
      </c>
    </row>
    <row r="11174" spans="1:39" x14ac:dyDescent="0.35">
      <c r="A11174" s="337">
        <v>33087</v>
      </c>
      <c r="B11174" s="338">
        <f t="shared" si="1744"/>
        <v>1990</v>
      </c>
      <c r="C11174" s="338">
        <f t="shared" si="1745"/>
        <v>8</v>
      </c>
      <c r="D11174" s="338">
        <f t="shared" si="1746"/>
        <v>2</v>
      </c>
      <c r="E11174" s="334">
        <v>0</v>
      </c>
      <c r="F11174" s="334">
        <v>0</v>
      </c>
      <c r="G11174" s="334">
        <v>0</v>
      </c>
      <c r="H11174" s="334">
        <v>0</v>
      </c>
      <c r="I11174" s="334">
        <v>0</v>
      </c>
      <c r="J11174" s="334">
        <v>0</v>
      </c>
      <c r="K11174" s="334">
        <v>0</v>
      </c>
      <c r="L11174" s="334">
        <v>0</v>
      </c>
      <c r="M11174" s="334">
        <v>0</v>
      </c>
      <c r="N11174" s="334">
        <v>0</v>
      </c>
      <c r="O11174" s="334">
        <v>0</v>
      </c>
      <c r="P11174" s="334">
        <v>0</v>
      </c>
      <c r="Q11174" s="334">
        <v>0</v>
      </c>
      <c r="R11174" s="334">
        <v>0</v>
      </c>
      <c r="S11174" s="334">
        <v>0</v>
      </c>
      <c r="T11174" s="334">
        <v>0</v>
      </c>
      <c r="U11174" s="334">
        <v>0.3</v>
      </c>
      <c r="V11174" s="334">
        <v>0</v>
      </c>
      <c r="W11174" s="334">
        <v>0</v>
      </c>
      <c r="X11174" s="334">
        <v>0</v>
      </c>
      <c r="Y11174" s="334">
        <v>0.4</v>
      </c>
      <c r="Z11174" s="334">
        <v>0.8</v>
      </c>
      <c r="AA11174" s="334">
        <v>0.6</v>
      </c>
      <c r="AB11174" s="334">
        <v>0</v>
      </c>
      <c r="AD11174" s="334">
        <v>2.1</v>
      </c>
      <c r="AE11174" s="334">
        <f t="shared" si="1747"/>
        <v>2.1</v>
      </c>
      <c r="AF11174" s="334">
        <f t="shared" si="1748"/>
        <v>2.1</v>
      </c>
      <c r="AG11174" s="340">
        <f t="shared" si="1749"/>
        <v>0</v>
      </c>
      <c r="AI11174" s="340">
        <f t="shared" si="1752"/>
        <v>0</v>
      </c>
      <c r="AJ11174" s="340">
        <f t="shared" si="1752"/>
        <v>0</v>
      </c>
      <c r="AK11174" s="340">
        <f t="shared" si="1752"/>
        <v>0</v>
      </c>
      <c r="AL11174" s="340">
        <f t="shared" si="1752"/>
        <v>2.1</v>
      </c>
      <c r="AM11174" s="340">
        <f t="shared" si="1752"/>
        <v>0</v>
      </c>
    </row>
    <row r="11175" spans="1:39" x14ac:dyDescent="0.35">
      <c r="A11175" s="337">
        <v>33088</v>
      </c>
      <c r="B11175" s="338">
        <f t="shared" si="1744"/>
        <v>1990</v>
      </c>
      <c r="C11175" s="338">
        <f t="shared" si="1745"/>
        <v>8</v>
      </c>
      <c r="D11175" s="338">
        <f t="shared" si="1746"/>
        <v>3</v>
      </c>
      <c r="E11175" s="334">
        <v>0</v>
      </c>
      <c r="F11175" s="334">
        <v>0</v>
      </c>
      <c r="G11175" s="334">
        <v>0</v>
      </c>
      <c r="H11175" s="334">
        <v>0</v>
      </c>
      <c r="I11175" s="334">
        <v>0</v>
      </c>
      <c r="J11175" s="334">
        <v>0</v>
      </c>
      <c r="K11175" s="334">
        <v>0</v>
      </c>
      <c r="L11175" s="334">
        <v>0</v>
      </c>
      <c r="M11175" s="334">
        <v>0</v>
      </c>
      <c r="N11175" s="334">
        <v>0</v>
      </c>
      <c r="O11175" s="334">
        <v>0</v>
      </c>
      <c r="P11175" s="334">
        <v>0</v>
      </c>
      <c r="Q11175" s="334">
        <v>0</v>
      </c>
      <c r="R11175" s="334">
        <v>0</v>
      </c>
      <c r="S11175" s="334">
        <v>0</v>
      </c>
      <c r="T11175" s="334">
        <v>0</v>
      </c>
      <c r="U11175" s="334">
        <v>0</v>
      </c>
      <c r="V11175" s="334">
        <v>0</v>
      </c>
      <c r="W11175" s="334">
        <v>0</v>
      </c>
      <c r="X11175" s="334">
        <v>0</v>
      </c>
      <c r="Y11175" s="334">
        <v>0</v>
      </c>
      <c r="Z11175" s="334">
        <v>0</v>
      </c>
      <c r="AA11175" s="334">
        <v>0</v>
      </c>
      <c r="AB11175" s="334">
        <v>0</v>
      </c>
      <c r="AD11175" s="334">
        <v>0</v>
      </c>
      <c r="AE11175" s="334">
        <f t="shared" si="1747"/>
        <v>0</v>
      </c>
      <c r="AF11175" s="334">
        <f t="shared" si="1748"/>
        <v>0</v>
      </c>
      <c r="AG11175" s="340">
        <f t="shared" si="1749"/>
        <v>0</v>
      </c>
      <c r="AI11175" s="340">
        <f t="shared" si="1752"/>
        <v>0</v>
      </c>
      <c r="AJ11175" s="340">
        <f t="shared" si="1752"/>
        <v>0</v>
      </c>
      <c r="AK11175" s="340">
        <f t="shared" si="1752"/>
        <v>0</v>
      </c>
      <c r="AL11175" s="340">
        <f t="shared" si="1752"/>
        <v>0</v>
      </c>
      <c r="AM11175" s="340">
        <f t="shared" si="1752"/>
        <v>0</v>
      </c>
    </row>
    <row r="11176" spans="1:39" x14ac:dyDescent="0.35">
      <c r="A11176" s="337">
        <v>33089</v>
      </c>
      <c r="B11176" s="338">
        <f t="shared" si="1744"/>
        <v>1990</v>
      </c>
      <c r="C11176" s="338">
        <f t="shared" si="1745"/>
        <v>8</v>
      </c>
      <c r="D11176" s="338">
        <f t="shared" si="1746"/>
        <v>4</v>
      </c>
      <c r="E11176" s="334">
        <v>0</v>
      </c>
      <c r="F11176" s="334">
        <v>0</v>
      </c>
      <c r="G11176" s="334">
        <v>0</v>
      </c>
      <c r="H11176" s="334">
        <v>0</v>
      </c>
      <c r="I11176" s="334">
        <v>0</v>
      </c>
      <c r="J11176" s="334">
        <v>0</v>
      </c>
      <c r="K11176" s="334">
        <v>0</v>
      </c>
      <c r="L11176" s="334">
        <v>0</v>
      </c>
      <c r="M11176" s="334">
        <v>0</v>
      </c>
      <c r="N11176" s="334">
        <v>0</v>
      </c>
      <c r="O11176" s="334">
        <v>0</v>
      </c>
      <c r="P11176" s="334">
        <v>0</v>
      </c>
      <c r="Q11176" s="334">
        <v>0</v>
      </c>
      <c r="R11176" s="334">
        <v>0</v>
      </c>
      <c r="S11176" s="334">
        <v>0</v>
      </c>
      <c r="T11176" s="334">
        <v>0</v>
      </c>
      <c r="U11176" s="334">
        <v>0</v>
      </c>
      <c r="V11176" s="334">
        <v>0</v>
      </c>
      <c r="W11176" s="334">
        <v>0</v>
      </c>
      <c r="X11176" s="334">
        <v>0</v>
      </c>
      <c r="Y11176" s="334">
        <v>0</v>
      </c>
      <c r="Z11176" s="334">
        <v>0</v>
      </c>
      <c r="AA11176" s="334">
        <v>0</v>
      </c>
      <c r="AB11176" s="334">
        <v>0</v>
      </c>
      <c r="AD11176" s="334">
        <v>0</v>
      </c>
      <c r="AE11176" s="334">
        <f t="shared" si="1747"/>
        <v>0</v>
      </c>
      <c r="AF11176" s="334">
        <f t="shared" si="1748"/>
        <v>0</v>
      </c>
      <c r="AG11176" s="340">
        <f t="shared" si="1749"/>
        <v>0</v>
      </c>
      <c r="AI11176" s="340">
        <f t="shared" si="1752"/>
        <v>0</v>
      </c>
      <c r="AJ11176" s="340">
        <f t="shared" si="1752"/>
        <v>0</v>
      </c>
      <c r="AK11176" s="340">
        <f t="shared" si="1752"/>
        <v>0</v>
      </c>
      <c r="AL11176" s="340">
        <f t="shared" si="1752"/>
        <v>0</v>
      </c>
      <c r="AM11176" s="340">
        <f t="shared" si="1752"/>
        <v>0</v>
      </c>
    </row>
    <row r="11177" spans="1:39" x14ac:dyDescent="0.35">
      <c r="A11177" s="337">
        <v>33090</v>
      </c>
      <c r="B11177" s="338">
        <f t="shared" si="1744"/>
        <v>1990</v>
      </c>
      <c r="C11177" s="338">
        <f t="shared" si="1745"/>
        <v>8</v>
      </c>
      <c r="D11177" s="338">
        <f t="shared" si="1746"/>
        <v>5</v>
      </c>
      <c r="E11177" s="334">
        <v>0</v>
      </c>
      <c r="F11177" s="334">
        <v>0</v>
      </c>
      <c r="G11177" s="334">
        <v>0</v>
      </c>
      <c r="H11177" s="334">
        <v>0</v>
      </c>
      <c r="I11177" s="334">
        <v>0</v>
      </c>
      <c r="J11177" s="334">
        <v>0</v>
      </c>
      <c r="K11177" s="334">
        <v>0</v>
      </c>
      <c r="L11177" s="334">
        <v>0</v>
      </c>
      <c r="M11177" s="334">
        <v>0</v>
      </c>
      <c r="N11177" s="334">
        <v>0</v>
      </c>
      <c r="O11177" s="334">
        <v>0</v>
      </c>
      <c r="P11177" s="334">
        <v>0</v>
      </c>
      <c r="Q11177" s="334">
        <v>0</v>
      </c>
      <c r="R11177" s="334">
        <v>0</v>
      </c>
      <c r="S11177" s="334">
        <v>0</v>
      </c>
      <c r="T11177" s="334">
        <v>0</v>
      </c>
      <c r="U11177" s="334">
        <v>0</v>
      </c>
      <c r="V11177" s="334">
        <v>0</v>
      </c>
      <c r="W11177" s="334">
        <v>0</v>
      </c>
      <c r="X11177" s="334">
        <v>0</v>
      </c>
      <c r="Y11177" s="334">
        <v>0</v>
      </c>
      <c r="Z11177" s="334">
        <v>0</v>
      </c>
      <c r="AA11177" s="334">
        <v>0</v>
      </c>
      <c r="AB11177" s="334">
        <v>0</v>
      </c>
      <c r="AD11177" s="334">
        <v>0</v>
      </c>
      <c r="AE11177" s="334">
        <f t="shared" si="1747"/>
        <v>0</v>
      </c>
      <c r="AF11177" s="334">
        <f t="shared" si="1748"/>
        <v>0</v>
      </c>
      <c r="AG11177" s="340">
        <f t="shared" si="1749"/>
        <v>0</v>
      </c>
      <c r="AI11177" s="340">
        <f t="shared" si="1752"/>
        <v>0</v>
      </c>
      <c r="AJ11177" s="340">
        <f t="shared" si="1752"/>
        <v>0</v>
      </c>
      <c r="AK11177" s="340">
        <f t="shared" si="1752"/>
        <v>0</v>
      </c>
      <c r="AL11177" s="340">
        <f t="shared" si="1752"/>
        <v>0</v>
      </c>
      <c r="AM11177" s="340">
        <f t="shared" si="1752"/>
        <v>0</v>
      </c>
    </row>
    <row r="11178" spans="1:39" x14ac:dyDescent="0.35">
      <c r="A11178" s="337">
        <v>33091</v>
      </c>
      <c r="B11178" s="338">
        <f t="shared" si="1744"/>
        <v>1990</v>
      </c>
      <c r="C11178" s="338">
        <f t="shared" si="1745"/>
        <v>8</v>
      </c>
      <c r="D11178" s="338">
        <f t="shared" si="1746"/>
        <v>6</v>
      </c>
      <c r="E11178" s="334">
        <v>0</v>
      </c>
      <c r="F11178" s="334">
        <v>0</v>
      </c>
      <c r="G11178" s="334">
        <v>0</v>
      </c>
      <c r="H11178" s="334">
        <v>0</v>
      </c>
      <c r="I11178" s="334">
        <v>0</v>
      </c>
      <c r="J11178" s="334">
        <v>0</v>
      </c>
      <c r="K11178" s="334">
        <v>0</v>
      </c>
      <c r="L11178" s="334">
        <v>0</v>
      </c>
      <c r="M11178" s="334">
        <v>0</v>
      </c>
      <c r="N11178" s="334">
        <v>0</v>
      </c>
      <c r="O11178" s="334">
        <v>0</v>
      </c>
      <c r="P11178" s="334">
        <v>0</v>
      </c>
      <c r="Q11178" s="334">
        <v>0</v>
      </c>
      <c r="R11178" s="334">
        <v>0</v>
      </c>
      <c r="S11178" s="334">
        <v>0</v>
      </c>
      <c r="T11178" s="334">
        <v>0</v>
      </c>
      <c r="U11178" s="334">
        <v>0</v>
      </c>
      <c r="V11178" s="334">
        <v>0</v>
      </c>
      <c r="W11178" s="334">
        <v>0</v>
      </c>
      <c r="X11178" s="334">
        <v>0</v>
      </c>
      <c r="Y11178" s="334">
        <v>0</v>
      </c>
      <c r="Z11178" s="334">
        <v>0</v>
      </c>
      <c r="AA11178" s="334">
        <v>0</v>
      </c>
      <c r="AB11178" s="334">
        <v>0</v>
      </c>
      <c r="AD11178" s="334">
        <v>0</v>
      </c>
      <c r="AE11178" s="334">
        <f t="shared" si="1747"/>
        <v>0</v>
      </c>
      <c r="AF11178" s="334">
        <f t="shared" si="1748"/>
        <v>0</v>
      </c>
      <c r="AG11178" s="340">
        <f t="shared" si="1749"/>
        <v>0</v>
      </c>
      <c r="AI11178" s="340">
        <f t="shared" si="1752"/>
        <v>0</v>
      </c>
      <c r="AJ11178" s="340">
        <f t="shared" si="1752"/>
        <v>0</v>
      </c>
      <c r="AK11178" s="340">
        <f t="shared" si="1752"/>
        <v>0</v>
      </c>
      <c r="AL11178" s="340">
        <f t="shared" si="1752"/>
        <v>0</v>
      </c>
      <c r="AM11178" s="340">
        <f t="shared" si="1752"/>
        <v>0</v>
      </c>
    </row>
    <row r="11179" spans="1:39" x14ac:dyDescent="0.35">
      <c r="A11179" s="337">
        <v>33092</v>
      </c>
      <c r="B11179" s="338">
        <f t="shared" si="1744"/>
        <v>1990</v>
      </c>
      <c r="C11179" s="338">
        <f t="shared" si="1745"/>
        <v>8</v>
      </c>
      <c r="D11179" s="338">
        <f t="shared" si="1746"/>
        <v>7</v>
      </c>
      <c r="E11179" s="334">
        <v>0</v>
      </c>
      <c r="F11179" s="334">
        <v>0</v>
      </c>
      <c r="G11179" s="334">
        <v>0</v>
      </c>
      <c r="H11179" s="334">
        <v>0</v>
      </c>
      <c r="I11179" s="334">
        <v>0</v>
      </c>
      <c r="J11179" s="334">
        <v>0</v>
      </c>
      <c r="K11179" s="334">
        <v>0</v>
      </c>
      <c r="L11179" s="334">
        <v>0</v>
      </c>
      <c r="M11179" s="334">
        <v>0</v>
      </c>
      <c r="N11179" s="334">
        <v>0</v>
      </c>
      <c r="O11179" s="334">
        <v>0</v>
      </c>
      <c r="P11179" s="334">
        <v>0</v>
      </c>
      <c r="Q11179" s="334">
        <v>0</v>
      </c>
      <c r="R11179" s="334">
        <v>0</v>
      </c>
      <c r="S11179" s="334">
        <v>0</v>
      </c>
      <c r="T11179" s="334">
        <v>0</v>
      </c>
      <c r="U11179" s="334">
        <v>0</v>
      </c>
      <c r="V11179" s="334">
        <v>0</v>
      </c>
      <c r="W11179" s="334">
        <v>0</v>
      </c>
      <c r="X11179" s="334">
        <v>0</v>
      </c>
      <c r="Y11179" s="334">
        <v>0</v>
      </c>
      <c r="Z11179" s="334">
        <v>0</v>
      </c>
      <c r="AA11179" s="334">
        <v>0</v>
      </c>
      <c r="AB11179" s="334">
        <v>0</v>
      </c>
      <c r="AD11179" s="334">
        <v>0</v>
      </c>
      <c r="AE11179" s="334">
        <f t="shared" si="1747"/>
        <v>0</v>
      </c>
      <c r="AF11179" s="334">
        <f t="shared" si="1748"/>
        <v>0</v>
      </c>
      <c r="AG11179" s="340">
        <f t="shared" si="1749"/>
        <v>0</v>
      </c>
      <c r="AI11179" s="340">
        <f t="shared" si="1752"/>
        <v>0</v>
      </c>
      <c r="AJ11179" s="340">
        <f t="shared" si="1752"/>
        <v>0</v>
      </c>
      <c r="AK11179" s="340">
        <f t="shared" si="1752"/>
        <v>0</v>
      </c>
      <c r="AL11179" s="340">
        <f t="shared" si="1752"/>
        <v>0</v>
      </c>
      <c r="AM11179" s="340">
        <f t="shared" si="1752"/>
        <v>0</v>
      </c>
    </row>
    <row r="11180" spans="1:39" x14ac:dyDescent="0.35">
      <c r="A11180" s="337">
        <v>33093</v>
      </c>
      <c r="B11180" s="338">
        <f t="shared" si="1744"/>
        <v>1990</v>
      </c>
      <c r="C11180" s="338">
        <f t="shared" si="1745"/>
        <v>8</v>
      </c>
      <c r="D11180" s="338">
        <f t="shared" si="1746"/>
        <v>8</v>
      </c>
      <c r="E11180" s="334">
        <v>0</v>
      </c>
      <c r="F11180" s="334">
        <v>0</v>
      </c>
      <c r="G11180" s="334">
        <v>0</v>
      </c>
      <c r="H11180" s="334">
        <v>0</v>
      </c>
      <c r="I11180" s="334">
        <v>0</v>
      </c>
      <c r="J11180" s="334">
        <v>0</v>
      </c>
      <c r="K11180" s="334">
        <v>0</v>
      </c>
      <c r="L11180" s="334">
        <v>0</v>
      </c>
      <c r="M11180" s="334">
        <v>0</v>
      </c>
      <c r="N11180" s="334">
        <v>0</v>
      </c>
      <c r="O11180" s="334">
        <v>0</v>
      </c>
      <c r="P11180" s="334">
        <v>0</v>
      </c>
      <c r="Q11180" s="334">
        <v>0</v>
      </c>
      <c r="R11180" s="334">
        <v>0</v>
      </c>
      <c r="S11180" s="334">
        <v>0</v>
      </c>
      <c r="T11180" s="334">
        <v>0</v>
      </c>
      <c r="U11180" s="334">
        <v>0</v>
      </c>
      <c r="V11180" s="334">
        <v>0</v>
      </c>
      <c r="W11180" s="334">
        <v>0</v>
      </c>
      <c r="X11180" s="334">
        <v>0</v>
      </c>
      <c r="Y11180" s="334">
        <v>0</v>
      </c>
      <c r="Z11180" s="334">
        <v>0</v>
      </c>
      <c r="AA11180" s="334">
        <v>0</v>
      </c>
      <c r="AB11180" s="334">
        <v>0</v>
      </c>
      <c r="AD11180" s="334">
        <v>0</v>
      </c>
      <c r="AE11180" s="334">
        <f t="shared" si="1747"/>
        <v>0</v>
      </c>
      <c r="AF11180" s="334">
        <f t="shared" si="1748"/>
        <v>0</v>
      </c>
      <c r="AG11180" s="340">
        <f t="shared" si="1749"/>
        <v>0</v>
      </c>
      <c r="AI11180" s="340">
        <f t="shared" si="1752"/>
        <v>0</v>
      </c>
      <c r="AJ11180" s="340">
        <f t="shared" si="1752"/>
        <v>0</v>
      </c>
      <c r="AK11180" s="340">
        <f t="shared" si="1752"/>
        <v>0</v>
      </c>
      <c r="AL11180" s="340">
        <f t="shared" si="1752"/>
        <v>0</v>
      </c>
      <c r="AM11180" s="340">
        <f t="shared" si="1752"/>
        <v>0</v>
      </c>
    </row>
    <row r="11181" spans="1:39" x14ac:dyDescent="0.35">
      <c r="A11181" s="337">
        <v>33094</v>
      </c>
      <c r="B11181" s="338">
        <f t="shared" si="1744"/>
        <v>1990</v>
      </c>
      <c r="C11181" s="338">
        <f t="shared" si="1745"/>
        <v>8</v>
      </c>
      <c r="D11181" s="338">
        <f t="shared" si="1746"/>
        <v>9</v>
      </c>
      <c r="E11181" s="334">
        <v>0</v>
      </c>
      <c r="F11181" s="334">
        <v>0</v>
      </c>
      <c r="G11181" s="334">
        <v>0</v>
      </c>
      <c r="H11181" s="334">
        <v>0</v>
      </c>
      <c r="I11181" s="334">
        <v>0</v>
      </c>
      <c r="J11181" s="334">
        <v>0</v>
      </c>
      <c r="K11181" s="334">
        <v>0</v>
      </c>
      <c r="L11181" s="334">
        <v>0</v>
      </c>
      <c r="M11181" s="334">
        <v>0</v>
      </c>
      <c r="N11181" s="334">
        <v>0</v>
      </c>
      <c r="O11181" s="334">
        <v>0</v>
      </c>
      <c r="P11181" s="334">
        <v>0</v>
      </c>
      <c r="Q11181" s="334">
        <v>0</v>
      </c>
      <c r="R11181" s="334">
        <v>0</v>
      </c>
      <c r="S11181" s="334">
        <v>0</v>
      </c>
      <c r="T11181" s="334">
        <v>0</v>
      </c>
      <c r="U11181" s="334">
        <v>0</v>
      </c>
      <c r="V11181" s="334">
        <v>0</v>
      </c>
      <c r="W11181" s="334">
        <v>0</v>
      </c>
      <c r="X11181" s="334">
        <v>0</v>
      </c>
      <c r="Y11181" s="334">
        <v>0</v>
      </c>
      <c r="Z11181" s="334">
        <v>0</v>
      </c>
      <c r="AA11181" s="334">
        <v>0</v>
      </c>
      <c r="AB11181" s="334">
        <v>0</v>
      </c>
      <c r="AD11181" s="334">
        <v>0</v>
      </c>
      <c r="AE11181" s="334">
        <f t="shared" si="1747"/>
        <v>0</v>
      </c>
      <c r="AF11181" s="334">
        <f t="shared" si="1748"/>
        <v>0</v>
      </c>
      <c r="AG11181" s="340">
        <f t="shared" si="1749"/>
        <v>0</v>
      </c>
      <c r="AI11181" s="340">
        <f t="shared" si="1752"/>
        <v>0</v>
      </c>
      <c r="AJ11181" s="340">
        <f t="shared" si="1752"/>
        <v>0</v>
      </c>
      <c r="AK11181" s="340">
        <f t="shared" si="1752"/>
        <v>0</v>
      </c>
      <c r="AL11181" s="340">
        <f t="shared" si="1752"/>
        <v>0</v>
      </c>
      <c r="AM11181" s="340">
        <f t="shared" si="1752"/>
        <v>0</v>
      </c>
    </row>
    <row r="11182" spans="1:39" x14ac:dyDescent="0.35">
      <c r="A11182" s="337">
        <v>33095</v>
      </c>
      <c r="B11182" s="338">
        <f t="shared" si="1744"/>
        <v>1990</v>
      </c>
      <c r="C11182" s="338">
        <f t="shared" si="1745"/>
        <v>8</v>
      </c>
      <c r="D11182" s="338">
        <f t="shared" si="1746"/>
        <v>10</v>
      </c>
      <c r="E11182" s="334">
        <v>0</v>
      </c>
      <c r="F11182" s="334">
        <v>0</v>
      </c>
      <c r="G11182" s="334">
        <v>0</v>
      </c>
      <c r="H11182" s="334">
        <v>0</v>
      </c>
      <c r="I11182" s="334">
        <v>0</v>
      </c>
      <c r="J11182" s="334">
        <v>0</v>
      </c>
      <c r="K11182" s="334">
        <v>0</v>
      </c>
      <c r="L11182" s="334">
        <v>0</v>
      </c>
      <c r="M11182" s="334">
        <v>0</v>
      </c>
      <c r="N11182" s="334">
        <v>0</v>
      </c>
      <c r="O11182" s="334">
        <v>0</v>
      </c>
      <c r="P11182" s="334">
        <v>0</v>
      </c>
      <c r="Q11182" s="334">
        <v>0</v>
      </c>
      <c r="R11182" s="334">
        <v>0</v>
      </c>
      <c r="S11182" s="334">
        <v>0</v>
      </c>
      <c r="T11182" s="334">
        <v>0</v>
      </c>
      <c r="U11182" s="334">
        <v>0</v>
      </c>
      <c r="V11182" s="334">
        <v>0</v>
      </c>
      <c r="W11182" s="334">
        <v>0</v>
      </c>
      <c r="X11182" s="334">
        <v>0</v>
      </c>
      <c r="Y11182" s="334">
        <v>0</v>
      </c>
      <c r="Z11182" s="334">
        <v>0</v>
      </c>
      <c r="AA11182" s="334">
        <v>0</v>
      </c>
      <c r="AB11182" s="334">
        <v>0</v>
      </c>
      <c r="AD11182" s="334">
        <v>0</v>
      </c>
      <c r="AE11182" s="334">
        <f t="shared" si="1747"/>
        <v>0</v>
      </c>
      <c r="AF11182" s="334">
        <f t="shared" si="1748"/>
        <v>0</v>
      </c>
      <c r="AG11182" s="340">
        <f t="shared" si="1749"/>
        <v>0</v>
      </c>
      <c r="AI11182" s="340">
        <f t="shared" si="1752"/>
        <v>0</v>
      </c>
      <c r="AJ11182" s="340">
        <f t="shared" si="1752"/>
        <v>0</v>
      </c>
      <c r="AK11182" s="340">
        <f t="shared" si="1752"/>
        <v>0</v>
      </c>
      <c r="AL11182" s="340">
        <f t="shared" si="1752"/>
        <v>0</v>
      </c>
      <c r="AM11182" s="340">
        <f t="shared" si="1752"/>
        <v>0</v>
      </c>
    </row>
    <row r="11183" spans="1:39" x14ac:dyDescent="0.35">
      <c r="A11183" s="337">
        <v>33096</v>
      </c>
      <c r="B11183" s="338">
        <f t="shared" si="1744"/>
        <v>1990</v>
      </c>
      <c r="C11183" s="338">
        <f t="shared" si="1745"/>
        <v>8</v>
      </c>
      <c r="D11183" s="338">
        <f t="shared" si="1746"/>
        <v>11</v>
      </c>
      <c r="E11183" s="334">
        <v>0</v>
      </c>
      <c r="F11183" s="334">
        <v>0</v>
      </c>
      <c r="G11183" s="334">
        <v>0</v>
      </c>
      <c r="H11183" s="334">
        <v>0</v>
      </c>
      <c r="I11183" s="334">
        <v>0</v>
      </c>
      <c r="J11183" s="334">
        <v>0</v>
      </c>
      <c r="K11183" s="334">
        <v>0</v>
      </c>
      <c r="L11183" s="334">
        <v>0</v>
      </c>
      <c r="M11183" s="334">
        <v>0</v>
      </c>
      <c r="N11183" s="334">
        <v>0</v>
      </c>
      <c r="O11183" s="334">
        <v>0</v>
      </c>
      <c r="P11183" s="334">
        <v>0</v>
      </c>
      <c r="Q11183" s="334">
        <v>0</v>
      </c>
      <c r="R11183" s="334">
        <v>0</v>
      </c>
      <c r="S11183" s="334">
        <v>0</v>
      </c>
      <c r="T11183" s="334">
        <v>0</v>
      </c>
      <c r="U11183" s="334">
        <v>0</v>
      </c>
      <c r="V11183" s="334">
        <v>0</v>
      </c>
      <c r="W11183" s="334">
        <v>0</v>
      </c>
      <c r="X11183" s="334">
        <v>0</v>
      </c>
      <c r="Y11183" s="334">
        <v>0</v>
      </c>
      <c r="Z11183" s="334">
        <v>0</v>
      </c>
      <c r="AA11183" s="334">
        <v>0</v>
      </c>
      <c r="AB11183" s="334">
        <v>0</v>
      </c>
      <c r="AD11183" s="334">
        <v>0</v>
      </c>
      <c r="AE11183" s="334">
        <f t="shared" si="1747"/>
        <v>0</v>
      </c>
      <c r="AF11183" s="334">
        <f t="shared" si="1748"/>
        <v>0</v>
      </c>
      <c r="AG11183" s="340">
        <f t="shared" si="1749"/>
        <v>0</v>
      </c>
      <c r="AI11183" s="340">
        <f t="shared" si="1752"/>
        <v>0</v>
      </c>
      <c r="AJ11183" s="340">
        <f t="shared" si="1752"/>
        <v>0</v>
      </c>
      <c r="AK11183" s="340">
        <f t="shared" si="1752"/>
        <v>0</v>
      </c>
      <c r="AL11183" s="340">
        <f t="shared" si="1752"/>
        <v>0</v>
      </c>
      <c r="AM11183" s="340">
        <f t="shared" si="1752"/>
        <v>0</v>
      </c>
    </row>
    <row r="11184" spans="1:39" x14ac:dyDescent="0.35">
      <c r="A11184" s="337">
        <v>33097</v>
      </c>
      <c r="B11184" s="338">
        <f t="shared" si="1744"/>
        <v>1990</v>
      </c>
      <c r="C11184" s="338">
        <f t="shared" si="1745"/>
        <v>8</v>
      </c>
      <c r="D11184" s="338">
        <f t="shared" si="1746"/>
        <v>12</v>
      </c>
      <c r="E11184" s="334">
        <v>0</v>
      </c>
      <c r="F11184" s="334">
        <v>0</v>
      </c>
      <c r="G11184" s="334">
        <v>0</v>
      </c>
      <c r="H11184" s="334">
        <v>0</v>
      </c>
      <c r="I11184" s="334">
        <v>0</v>
      </c>
      <c r="J11184" s="334">
        <v>0</v>
      </c>
      <c r="K11184" s="334">
        <v>0</v>
      </c>
      <c r="L11184" s="334">
        <v>0</v>
      </c>
      <c r="M11184" s="334">
        <v>0</v>
      </c>
      <c r="N11184" s="334">
        <v>0</v>
      </c>
      <c r="O11184" s="334">
        <v>0</v>
      </c>
      <c r="P11184" s="334">
        <v>0</v>
      </c>
      <c r="Q11184" s="334">
        <v>0</v>
      </c>
      <c r="R11184" s="334">
        <v>0</v>
      </c>
      <c r="S11184" s="334">
        <v>0</v>
      </c>
      <c r="T11184" s="334">
        <v>0</v>
      </c>
      <c r="U11184" s="334">
        <v>0</v>
      </c>
      <c r="V11184" s="334">
        <v>0</v>
      </c>
      <c r="W11184" s="334">
        <v>0</v>
      </c>
      <c r="X11184" s="334">
        <v>0</v>
      </c>
      <c r="Y11184" s="334">
        <v>0</v>
      </c>
      <c r="Z11184" s="334">
        <v>0</v>
      </c>
      <c r="AA11184" s="334">
        <v>0</v>
      </c>
      <c r="AB11184" s="334">
        <v>0</v>
      </c>
      <c r="AD11184" s="334">
        <v>0</v>
      </c>
      <c r="AE11184" s="334">
        <f t="shared" si="1747"/>
        <v>0</v>
      </c>
      <c r="AF11184" s="334">
        <f t="shared" si="1748"/>
        <v>0</v>
      </c>
      <c r="AG11184" s="340">
        <f t="shared" si="1749"/>
        <v>0</v>
      </c>
      <c r="AI11184" s="340">
        <f t="shared" si="1752"/>
        <v>0</v>
      </c>
      <c r="AJ11184" s="340">
        <f t="shared" si="1752"/>
        <v>0</v>
      </c>
      <c r="AK11184" s="340">
        <f t="shared" si="1752"/>
        <v>0</v>
      </c>
      <c r="AL11184" s="340">
        <f t="shared" si="1752"/>
        <v>0</v>
      </c>
      <c r="AM11184" s="340">
        <f t="shared" si="1752"/>
        <v>0</v>
      </c>
    </row>
    <row r="11185" spans="1:39" x14ac:dyDescent="0.35">
      <c r="A11185" s="337">
        <v>33098</v>
      </c>
      <c r="B11185" s="338">
        <f t="shared" si="1744"/>
        <v>1990</v>
      </c>
      <c r="C11185" s="338">
        <f t="shared" si="1745"/>
        <v>8</v>
      </c>
      <c r="D11185" s="338">
        <f t="shared" si="1746"/>
        <v>13</v>
      </c>
      <c r="E11185" s="334">
        <v>0</v>
      </c>
      <c r="F11185" s="334">
        <v>0</v>
      </c>
      <c r="G11185" s="334">
        <v>0</v>
      </c>
      <c r="H11185" s="334">
        <v>0</v>
      </c>
      <c r="I11185" s="334">
        <v>0</v>
      </c>
      <c r="J11185" s="334">
        <v>0</v>
      </c>
      <c r="K11185" s="334">
        <v>0</v>
      </c>
      <c r="L11185" s="334">
        <v>0</v>
      </c>
      <c r="M11185" s="334">
        <v>0</v>
      </c>
      <c r="N11185" s="334">
        <v>0</v>
      </c>
      <c r="O11185" s="334">
        <v>0</v>
      </c>
      <c r="P11185" s="334">
        <v>0</v>
      </c>
      <c r="Q11185" s="334">
        <v>0</v>
      </c>
      <c r="R11185" s="334">
        <v>0</v>
      </c>
      <c r="S11185" s="334">
        <v>0</v>
      </c>
      <c r="T11185" s="334">
        <v>0</v>
      </c>
      <c r="U11185" s="334">
        <v>0</v>
      </c>
      <c r="V11185" s="334">
        <v>0</v>
      </c>
      <c r="W11185" s="334">
        <v>0</v>
      </c>
      <c r="X11185" s="334">
        <v>0</v>
      </c>
      <c r="Y11185" s="334">
        <v>0</v>
      </c>
      <c r="Z11185" s="334">
        <v>0</v>
      </c>
      <c r="AA11185" s="334">
        <v>0</v>
      </c>
      <c r="AB11185" s="334">
        <v>0</v>
      </c>
      <c r="AD11185" s="334">
        <v>0</v>
      </c>
      <c r="AE11185" s="334">
        <f t="shared" si="1747"/>
        <v>0</v>
      </c>
      <c r="AF11185" s="334">
        <f t="shared" si="1748"/>
        <v>0</v>
      </c>
      <c r="AG11185" s="340">
        <f t="shared" si="1749"/>
        <v>0</v>
      </c>
      <c r="AI11185" s="340">
        <f t="shared" si="1752"/>
        <v>0</v>
      </c>
      <c r="AJ11185" s="340">
        <f t="shared" si="1752"/>
        <v>0</v>
      </c>
      <c r="AK11185" s="340">
        <f t="shared" si="1752"/>
        <v>0</v>
      </c>
      <c r="AL11185" s="340">
        <f t="shared" si="1752"/>
        <v>0</v>
      </c>
      <c r="AM11185" s="340">
        <f t="shared" si="1752"/>
        <v>0</v>
      </c>
    </row>
    <row r="11186" spans="1:39" x14ac:dyDescent="0.35">
      <c r="A11186" s="337">
        <v>33099</v>
      </c>
      <c r="B11186" s="338">
        <f t="shared" si="1744"/>
        <v>1990</v>
      </c>
      <c r="C11186" s="338">
        <f t="shared" si="1745"/>
        <v>8</v>
      </c>
      <c r="D11186" s="338">
        <f t="shared" si="1746"/>
        <v>14</v>
      </c>
      <c r="E11186" s="334">
        <v>0</v>
      </c>
      <c r="F11186" s="334">
        <v>0</v>
      </c>
      <c r="G11186" s="334">
        <v>0</v>
      </c>
      <c r="H11186" s="334">
        <v>0</v>
      </c>
      <c r="I11186" s="334">
        <v>0</v>
      </c>
      <c r="J11186" s="334">
        <v>0</v>
      </c>
      <c r="K11186" s="334">
        <v>0</v>
      </c>
      <c r="L11186" s="334">
        <v>0</v>
      </c>
      <c r="M11186" s="334">
        <v>0</v>
      </c>
      <c r="N11186" s="334">
        <v>0</v>
      </c>
      <c r="O11186" s="334">
        <v>0</v>
      </c>
      <c r="P11186" s="334">
        <v>0</v>
      </c>
      <c r="Q11186" s="334">
        <v>0</v>
      </c>
      <c r="R11186" s="334">
        <v>0</v>
      </c>
      <c r="S11186" s="334">
        <v>0</v>
      </c>
      <c r="T11186" s="334">
        <v>0</v>
      </c>
      <c r="U11186" s="334">
        <v>0</v>
      </c>
      <c r="V11186" s="334">
        <v>0</v>
      </c>
      <c r="W11186" s="334">
        <v>0</v>
      </c>
      <c r="X11186" s="334">
        <v>0</v>
      </c>
      <c r="Y11186" s="334">
        <v>0</v>
      </c>
      <c r="Z11186" s="334">
        <v>0</v>
      </c>
      <c r="AA11186" s="334">
        <v>0</v>
      </c>
      <c r="AB11186" s="334">
        <v>0</v>
      </c>
      <c r="AD11186" s="334">
        <v>0</v>
      </c>
      <c r="AE11186" s="334">
        <f t="shared" si="1747"/>
        <v>0</v>
      </c>
      <c r="AF11186" s="334">
        <f t="shared" si="1748"/>
        <v>0</v>
      </c>
      <c r="AG11186" s="340">
        <f t="shared" si="1749"/>
        <v>0</v>
      </c>
      <c r="AI11186" s="340">
        <f t="shared" si="1752"/>
        <v>0</v>
      </c>
      <c r="AJ11186" s="340">
        <f t="shared" si="1752"/>
        <v>0</v>
      </c>
      <c r="AK11186" s="340">
        <f t="shared" si="1752"/>
        <v>0</v>
      </c>
      <c r="AL11186" s="340">
        <f t="shared" si="1752"/>
        <v>0</v>
      </c>
      <c r="AM11186" s="340">
        <f t="shared" si="1752"/>
        <v>0</v>
      </c>
    </row>
    <row r="11187" spans="1:39" x14ac:dyDescent="0.35">
      <c r="A11187" s="337">
        <v>33100</v>
      </c>
      <c r="B11187" s="338">
        <f t="shared" si="1744"/>
        <v>1990</v>
      </c>
      <c r="C11187" s="338">
        <f t="shared" si="1745"/>
        <v>8</v>
      </c>
      <c r="D11187" s="338">
        <f t="shared" si="1746"/>
        <v>15</v>
      </c>
      <c r="E11187" s="334">
        <v>0</v>
      </c>
      <c r="F11187" s="334">
        <v>0</v>
      </c>
      <c r="G11187" s="334">
        <v>0</v>
      </c>
      <c r="H11187" s="334">
        <v>0</v>
      </c>
      <c r="I11187" s="334">
        <v>0</v>
      </c>
      <c r="J11187" s="334">
        <v>0</v>
      </c>
      <c r="K11187" s="334">
        <v>0</v>
      </c>
      <c r="L11187" s="334">
        <v>0</v>
      </c>
      <c r="M11187" s="334">
        <v>0</v>
      </c>
      <c r="N11187" s="334">
        <v>0</v>
      </c>
      <c r="O11187" s="334">
        <v>0</v>
      </c>
      <c r="P11187" s="334">
        <v>0</v>
      </c>
      <c r="Q11187" s="334">
        <v>0</v>
      </c>
      <c r="R11187" s="334">
        <v>0</v>
      </c>
      <c r="S11187" s="334">
        <v>0</v>
      </c>
      <c r="T11187" s="334">
        <v>0</v>
      </c>
      <c r="U11187" s="334">
        <v>0</v>
      </c>
      <c r="V11187" s="334">
        <v>0</v>
      </c>
      <c r="W11187" s="334">
        <v>0</v>
      </c>
      <c r="X11187" s="334">
        <v>0</v>
      </c>
      <c r="Y11187" s="334">
        <v>0</v>
      </c>
      <c r="Z11187" s="334">
        <v>0</v>
      </c>
      <c r="AA11187" s="334">
        <v>0</v>
      </c>
      <c r="AB11187" s="334">
        <v>0</v>
      </c>
      <c r="AD11187" s="334">
        <v>0</v>
      </c>
      <c r="AE11187" s="334">
        <f t="shared" si="1747"/>
        <v>0</v>
      </c>
      <c r="AF11187" s="334">
        <f t="shared" si="1748"/>
        <v>0</v>
      </c>
      <c r="AG11187" s="340">
        <f t="shared" si="1749"/>
        <v>0</v>
      </c>
      <c r="AI11187" s="340">
        <f t="shared" si="1752"/>
        <v>0</v>
      </c>
      <c r="AJ11187" s="340">
        <f t="shared" si="1752"/>
        <v>0</v>
      </c>
      <c r="AK11187" s="340">
        <f t="shared" si="1752"/>
        <v>0</v>
      </c>
      <c r="AL11187" s="340">
        <f t="shared" si="1752"/>
        <v>0</v>
      </c>
      <c r="AM11187" s="340">
        <f t="shared" si="1752"/>
        <v>0</v>
      </c>
    </row>
    <row r="11188" spans="1:39" x14ac:dyDescent="0.35">
      <c r="A11188" s="337">
        <v>33101</v>
      </c>
      <c r="B11188" s="338">
        <f t="shared" si="1744"/>
        <v>1990</v>
      </c>
      <c r="C11188" s="338">
        <f t="shared" si="1745"/>
        <v>8</v>
      </c>
      <c r="D11188" s="338">
        <f t="shared" si="1746"/>
        <v>16</v>
      </c>
      <c r="E11188" s="334">
        <v>0</v>
      </c>
      <c r="F11188" s="334">
        <v>0.6</v>
      </c>
      <c r="G11188" s="334">
        <v>0.2</v>
      </c>
      <c r="H11188" s="334">
        <v>0</v>
      </c>
      <c r="I11188" s="334">
        <v>0</v>
      </c>
      <c r="J11188" s="334">
        <v>0</v>
      </c>
      <c r="K11188" s="334">
        <v>0</v>
      </c>
      <c r="L11188" s="334">
        <v>0</v>
      </c>
      <c r="M11188" s="334">
        <v>0</v>
      </c>
      <c r="N11188" s="334">
        <v>0</v>
      </c>
      <c r="O11188" s="334">
        <v>0</v>
      </c>
      <c r="P11188" s="334">
        <v>0</v>
      </c>
      <c r="Q11188" s="334">
        <v>0</v>
      </c>
      <c r="R11188" s="334">
        <v>0</v>
      </c>
      <c r="S11188" s="334">
        <v>0</v>
      </c>
      <c r="T11188" s="334">
        <v>0</v>
      </c>
      <c r="U11188" s="334">
        <v>0</v>
      </c>
      <c r="V11188" s="334">
        <v>0</v>
      </c>
      <c r="W11188" s="334">
        <v>0</v>
      </c>
      <c r="X11188" s="334">
        <v>0</v>
      </c>
      <c r="Y11188" s="334">
        <v>0</v>
      </c>
      <c r="Z11188" s="334">
        <v>0</v>
      </c>
      <c r="AA11188" s="334">
        <v>0</v>
      </c>
      <c r="AB11188" s="334">
        <v>0</v>
      </c>
      <c r="AD11188" s="334">
        <v>0.8</v>
      </c>
      <c r="AE11188" s="334">
        <f t="shared" si="1747"/>
        <v>0.8</v>
      </c>
      <c r="AF11188" s="334">
        <f t="shared" si="1748"/>
        <v>0.8</v>
      </c>
      <c r="AG11188" s="340">
        <f t="shared" si="1749"/>
        <v>0</v>
      </c>
      <c r="AI11188" s="340">
        <f t="shared" ref="AI11188:AM11203" si="1753">IF($C11188=AI$1,$AF11188,0)</f>
        <v>0</v>
      </c>
      <c r="AJ11188" s="340">
        <f t="shared" si="1753"/>
        <v>0</v>
      </c>
      <c r="AK11188" s="340">
        <f t="shared" si="1753"/>
        <v>0</v>
      </c>
      <c r="AL11188" s="340">
        <f t="shared" si="1753"/>
        <v>0.8</v>
      </c>
      <c r="AM11188" s="340">
        <f t="shared" si="1753"/>
        <v>0</v>
      </c>
    </row>
    <row r="11189" spans="1:39" x14ac:dyDescent="0.35">
      <c r="A11189" s="337">
        <v>33102</v>
      </c>
      <c r="B11189" s="338">
        <f t="shared" si="1744"/>
        <v>1990</v>
      </c>
      <c r="C11189" s="338">
        <f t="shared" si="1745"/>
        <v>8</v>
      </c>
      <c r="D11189" s="338">
        <f t="shared" si="1746"/>
        <v>17</v>
      </c>
      <c r="E11189" s="334">
        <v>1.2</v>
      </c>
      <c r="F11189" s="334">
        <v>1.6</v>
      </c>
      <c r="G11189" s="334">
        <v>2.8</v>
      </c>
      <c r="H11189" s="334">
        <v>0</v>
      </c>
      <c r="I11189" s="334">
        <v>0</v>
      </c>
      <c r="J11189" s="334">
        <v>0</v>
      </c>
      <c r="K11189" s="334">
        <v>0</v>
      </c>
      <c r="L11189" s="334">
        <v>0</v>
      </c>
      <c r="M11189" s="334">
        <v>0</v>
      </c>
      <c r="N11189" s="334">
        <v>0.2</v>
      </c>
      <c r="O11189" s="334">
        <v>0</v>
      </c>
      <c r="P11189" s="334">
        <v>0</v>
      </c>
      <c r="Q11189" s="334">
        <v>0</v>
      </c>
      <c r="R11189" s="334">
        <v>0</v>
      </c>
      <c r="S11189" s="334">
        <v>0</v>
      </c>
      <c r="T11189" s="334">
        <v>0</v>
      </c>
      <c r="U11189" s="334">
        <v>0</v>
      </c>
      <c r="V11189" s="334">
        <v>0</v>
      </c>
      <c r="W11189" s="334">
        <v>0</v>
      </c>
      <c r="X11189" s="334">
        <v>0</v>
      </c>
      <c r="Y11189" s="334">
        <v>0</v>
      </c>
      <c r="Z11189" s="334">
        <v>0</v>
      </c>
      <c r="AA11189" s="334">
        <v>0.2</v>
      </c>
      <c r="AB11189" s="334">
        <v>7.4</v>
      </c>
      <c r="AD11189" s="334">
        <v>13.4</v>
      </c>
      <c r="AE11189" s="334">
        <f t="shared" si="1747"/>
        <v>13.4</v>
      </c>
      <c r="AF11189" s="334">
        <f t="shared" si="1748"/>
        <v>13.4</v>
      </c>
      <c r="AG11189" s="340">
        <f t="shared" si="1749"/>
        <v>0</v>
      </c>
      <c r="AI11189" s="340">
        <f t="shared" si="1753"/>
        <v>0</v>
      </c>
      <c r="AJ11189" s="340">
        <f t="shared" si="1753"/>
        <v>0</v>
      </c>
      <c r="AK11189" s="340">
        <f t="shared" si="1753"/>
        <v>0</v>
      </c>
      <c r="AL11189" s="340">
        <f t="shared" si="1753"/>
        <v>13.4</v>
      </c>
      <c r="AM11189" s="340">
        <f t="shared" si="1753"/>
        <v>0</v>
      </c>
    </row>
    <row r="11190" spans="1:39" x14ac:dyDescent="0.35">
      <c r="A11190" s="337">
        <v>33103</v>
      </c>
      <c r="B11190" s="338">
        <f t="shared" si="1744"/>
        <v>1990</v>
      </c>
      <c r="C11190" s="338">
        <f t="shared" si="1745"/>
        <v>8</v>
      </c>
      <c r="D11190" s="338">
        <f t="shared" si="1746"/>
        <v>18</v>
      </c>
      <c r="E11190" s="334">
        <v>10.3</v>
      </c>
      <c r="F11190" s="334">
        <v>5.4</v>
      </c>
      <c r="G11190" s="334">
        <v>1.5</v>
      </c>
      <c r="H11190" s="334">
        <v>0.2</v>
      </c>
      <c r="I11190" s="334">
        <v>0</v>
      </c>
      <c r="J11190" s="334">
        <v>0.5</v>
      </c>
      <c r="K11190" s="334">
        <v>0.5</v>
      </c>
      <c r="L11190" s="334">
        <v>0</v>
      </c>
      <c r="M11190" s="334">
        <v>0</v>
      </c>
      <c r="N11190" s="334">
        <v>0</v>
      </c>
      <c r="O11190" s="334">
        <v>0</v>
      </c>
      <c r="P11190" s="334">
        <v>0</v>
      </c>
      <c r="Q11190" s="334">
        <v>0</v>
      </c>
      <c r="R11190" s="334">
        <v>0</v>
      </c>
      <c r="S11190" s="334">
        <v>0</v>
      </c>
      <c r="T11190" s="334">
        <v>0</v>
      </c>
      <c r="U11190" s="334">
        <v>0</v>
      </c>
      <c r="V11190" s="334">
        <v>0</v>
      </c>
      <c r="W11190" s="334">
        <v>0</v>
      </c>
      <c r="X11190" s="334">
        <v>0</v>
      </c>
      <c r="Y11190" s="334">
        <v>0</v>
      </c>
      <c r="Z11190" s="334">
        <v>0</v>
      </c>
      <c r="AA11190" s="334">
        <v>0</v>
      </c>
      <c r="AB11190" s="334">
        <v>0</v>
      </c>
      <c r="AD11190" s="334">
        <v>18.399999999999999</v>
      </c>
      <c r="AE11190" s="334">
        <f t="shared" si="1747"/>
        <v>18.399999999999999</v>
      </c>
      <c r="AF11190" s="334">
        <f t="shared" si="1748"/>
        <v>18.400000000000002</v>
      </c>
      <c r="AG11190" s="340">
        <f t="shared" si="1749"/>
        <v>3.5527136788005009E-15</v>
      </c>
      <c r="AI11190" s="340">
        <f t="shared" si="1753"/>
        <v>0</v>
      </c>
      <c r="AJ11190" s="340">
        <f t="shared" si="1753"/>
        <v>0</v>
      </c>
      <c r="AK11190" s="340">
        <f t="shared" si="1753"/>
        <v>0</v>
      </c>
      <c r="AL11190" s="340">
        <f t="shared" si="1753"/>
        <v>18.400000000000002</v>
      </c>
      <c r="AM11190" s="340">
        <f t="shared" si="1753"/>
        <v>0</v>
      </c>
    </row>
    <row r="11191" spans="1:39" x14ac:dyDescent="0.35">
      <c r="A11191" s="337">
        <v>33104</v>
      </c>
      <c r="B11191" s="338">
        <f t="shared" si="1744"/>
        <v>1990</v>
      </c>
      <c r="C11191" s="338">
        <f t="shared" si="1745"/>
        <v>8</v>
      </c>
      <c r="D11191" s="338">
        <f t="shared" si="1746"/>
        <v>19</v>
      </c>
      <c r="E11191" s="334">
        <v>0</v>
      </c>
      <c r="F11191" s="334">
        <v>0.9</v>
      </c>
      <c r="G11191" s="334">
        <v>2</v>
      </c>
      <c r="H11191" s="334">
        <v>0.7</v>
      </c>
      <c r="I11191" s="334">
        <v>0.4</v>
      </c>
      <c r="J11191" s="334">
        <v>0</v>
      </c>
      <c r="K11191" s="334">
        <v>0</v>
      </c>
      <c r="L11191" s="334">
        <v>0</v>
      </c>
      <c r="M11191" s="334">
        <v>0</v>
      </c>
      <c r="N11191" s="334">
        <v>0</v>
      </c>
      <c r="O11191" s="334">
        <v>0</v>
      </c>
      <c r="P11191" s="334">
        <v>0</v>
      </c>
      <c r="Q11191" s="334">
        <v>0</v>
      </c>
      <c r="R11191" s="334">
        <v>0</v>
      </c>
      <c r="S11191" s="334">
        <v>0</v>
      </c>
      <c r="T11191" s="334">
        <v>0</v>
      </c>
      <c r="U11191" s="334">
        <v>0</v>
      </c>
      <c r="V11191" s="334">
        <v>0</v>
      </c>
      <c r="W11191" s="334">
        <v>0</v>
      </c>
      <c r="X11191" s="334">
        <v>0</v>
      </c>
      <c r="Y11191" s="334">
        <v>0</v>
      </c>
      <c r="Z11191" s="334">
        <v>0</v>
      </c>
      <c r="AA11191" s="334">
        <v>0</v>
      </c>
      <c r="AB11191" s="334">
        <v>0</v>
      </c>
      <c r="AD11191" s="334">
        <v>4</v>
      </c>
      <c r="AE11191" s="334">
        <f t="shared" si="1747"/>
        <v>4</v>
      </c>
      <c r="AF11191" s="334">
        <f t="shared" si="1748"/>
        <v>3.9999999999999996</v>
      </c>
      <c r="AG11191" s="340">
        <f t="shared" si="1749"/>
        <v>4.4408920985006262E-16</v>
      </c>
      <c r="AI11191" s="340">
        <f t="shared" si="1753"/>
        <v>0</v>
      </c>
      <c r="AJ11191" s="340">
        <f t="shared" si="1753"/>
        <v>0</v>
      </c>
      <c r="AK11191" s="340">
        <f t="shared" si="1753"/>
        <v>0</v>
      </c>
      <c r="AL11191" s="340">
        <f t="shared" si="1753"/>
        <v>3.9999999999999996</v>
      </c>
      <c r="AM11191" s="340">
        <f t="shared" si="1753"/>
        <v>0</v>
      </c>
    </row>
    <row r="11192" spans="1:39" x14ac:dyDescent="0.35">
      <c r="A11192" s="337">
        <v>33105</v>
      </c>
      <c r="B11192" s="338">
        <f t="shared" si="1744"/>
        <v>1990</v>
      </c>
      <c r="C11192" s="338">
        <f t="shared" si="1745"/>
        <v>8</v>
      </c>
      <c r="D11192" s="338">
        <f t="shared" si="1746"/>
        <v>20</v>
      </c>
      <c r="E11192" s="334">
        <v>0</v>
      </c>
      <c r="F11192" s="334">
        <v>0</v>
      </c>
      <c r="G11192" s="334">
        <v>0</v>
      </c>
      <c r="H11192" s="334">
        <v>0</v>
      </c>
      <c r="I11192" s="334">
        <v>0</v>
      </c>
      <c r="J11192" s="334">
        <v>0</v>
      </c>
      <c r="K11192" s="334">
        <v>0</v>
      </c>
      <c r="L11192" s="334">
        <v>0</v>
      </c>
      <c r="M11192" s="334">
        <v>0</v>
      </c>
      <c r="N11192" s="334">
        <v>0</v>
      </c>
      <c r="O11192" s="334">
        <v>0</v>
      </c>
      <c r="P11192" s="334">
        <v>0</v>
      </c>
      <c r="Q11192" s="334">
        <v>0</v>
      </c>
      <c r="R11192" s="334">
        <v>0</v>
      </c>
      <c r="S11192" s="334">
        <v>0</v>
      </c>
      <c r="T11192" s="334">
        <v>0</v>
      </c>
      <c r="U11192" s="334">
        <v>0</v>
      </c>
      <c r="V11192" s="334">
        <v>0</v>
      </c>
      <c r="W11192" s="334">
        <v>0</v>
      </c>
      <c r="X11192" s="334">
        <v>0</v>
      </c>
      <c r="Y11192" s="334">
        <v>0</v>
      </c>
      <c r="Z11192" s="334">
        <v>0</v>
      </c>
      <c r="AA11192" s="334">
        <v>0</v>
      </c>
      <c r="AB11192" s="334">
        <v>0</v>
      </c>
      <c r="AD11192" s="334">
        <v>0</v>
      </c>
      <c r="AE11192" s="334">
        <f t="shared" si="1747"/>
        <v>0</v>
      </c>
      <c r="AF11192" s="334">
        <f t="shared" si="1748"/>
        <v>0</v>
      </c>
      <c r="AG11192" s="340">
        <f t="shared" si="1749"/>
        <v>0</v>
      </c>
      <c r="AI11192" s="340">
        <f t="shared" si="1753"/>
        <v>0</v>
      </c>
      <c r="AJ11192" s="340">
        <f t="shared" si="1753"/>
        <v>0</v>
      </c>
      <c r="AK11192" s="340">
        <f t="shared" si="1753"/>
        <v>0</v>
      </c>
      <c r="AL11192" s="340">
        <f t="shared" si="1753"/>
        <v>0</v>
      </c>
      <c r="AM11192" s="340">
        <f t="shared" si="1753"/>
        <v>0</v>
      </c>
    </row>
    <row r="11193" spans="1:39" x14ac:dyDescent="0.35">
      <c r="A11193" s="337">
        <v>33106</v>
      </c>
      <c r="B11193" s="338">
        <f t="shared" si="1744"/>
        <v>1990</v>
      </c>
      <c r="C11193" s="338">
        <f t="shared" si="1745"/>
        <v>8</v>
      </c>
      <c r="D11193" s="338">
        <f t="shared" si="1746"/>
        <v>21</v>
      </c>
      <c r="E11193" s="334">
        <v>0</v>
      </c>
      <c r="F11193" s="334">
        <v>0</v>
      </c>
      <c r="G11193" s="334">
        <v>0</v>
      </c>
      <c r="H11193" s="334">
        <v>0</v>
      </c>
      <c r="I11193" s="334">
        <v>0</v>
      </c>
      <c r="J11193" s="334">
        <v>0</v>
      </c>
      <c r="K11193" s="334">
        <v>0</v>
      </c>
      <c r="L11193" s="334">
        <v>0</v>
      </c>
      <c r="M11193" s="334">
        <v>0</v>
      </c>
      <c r="N11193" s="334">
        <v>0</v>
      </c>
      <c r="O11193" s="334">
        <v>0</v>
      </c>
      <c r="P11193" s="334">
        <v>0</v>
      </c>
      <c r="Q11193" s="334">
        <v>0</v>
      </c>
      <c r="R11193" s="334">
        <v>0</v>
      </c>
      <c r="S11193" s="334">
        <v>0</v>
      </c>
      <c r="T11193" s="334">
        <v>0</v>
      </c>
      <c r="U11193" s="334">
        <v>0</v>
      </c>
      <c r="V11193" s="334">
        <v>0</v>
      </c>
      <c r="W11193" s="334">
        <v>0</v>
      </c>
      <c r="X11193" s="334">
        <v>0</v>
      </c>
      <c r="Y11193" s="334">
        <v>0</v>
      </c>
      <c r="Z11193" s="334">
        <v>0</v>
      </c>
      <c r="AA11193" s="334">
        <v>0</v>
      </c>
      <c r="AB11193" s="334">
        <v>0</v>
      </c>
      <c r="AD11193" s="334">
        <v>0</v>
      </c>
      <c r="AE11193" s="334">
        <f t="shared" si="1747"/>
        <v>0</v>
      </c>
      <c r="AF11193" s="334">
        <f t="shared" si="1748"/>
        <v>0</v>
      </c>
      <c r="AG11193" s="340">
        <f t="shared" si="1749"/>
        <v>0</v>
      </c>
      <c r="AI11193" s="340">
        <f t="shared" si="1753"/>
        <v>0</v>
      </c>
      <c r="AJ11193" s="340">
        <f t="shared" si="1753"/>
        <v>0</v>
      </c>
      <c r="AK11193" s="340">
        <f t="shared" si="1753"/>
        <v>0</v>
      </c>
      <c r="AL11193" s="340">
        <f t="shared" si="1753"/>
        <v>0</v>
      </c>
      <c r="AM11193" s="340">
        <f t="shared" si="1753"/>
        <v>0</v>
      </c>
    </row>
    <row r="11194" spans="1:39" x14ac:dyDescent="0.35">
      <c r="A11194" s="337">
        <v>33107</v>
      </c>
      <c r="B11194" s="338">
        <f t="shared" si="1744"/>
        <v>1990</v>
      </c>
      <c r="C11194" s="338">
        <f t="shared" si="1745"/>
        <v>8</v>
      </c>
      <c r="D11194" s="338">
        <f t="shared" si="1746"/>
        <v>22</v>
      </c>
      <c r="E11194" s="334">
        <v>0</v>
      </c>
      <c r="F11194" s="334">
        <v>0</v>
      </c>
      <c r="G11194" s="334">
        <v>0</v>
      </c>
      <c r="H11194" s="334">
        <v>0</v>
      </c>
      <c r="I11194" s="334">
        <v>0</v>
      </c>
      <c r="J11194" s="334">
        <v>0</v>
      </c>
      <c r="K11194" s="334">
        <v>0</v>
      </c>
      <c r="L11194" s="334">
        <v>0</v>
      </c>
      <c r="M11194" s="334">
        <v>0</v>
      </c>
      <c r="N11194" s="334">
        <v>0</v>
      </c>
      <c r="O11194" s="334">
        <v>0</v>
      </c>
      <c r="P11194" s="334">
        <v>0</v>
      </c>
      <c r="Q11194" s="334">
        <v>0</v>
      </c>
      <c r="R11194" s="334">
        <v>0</v>
      </c>
      <c r="S11194" s="334">
        <v>0</v>
      </c>
      <c r="T11194" s="334">
        <v>0</v>
      </c>
      <c r="U11194" s="334">
        <v>0</v>
      </c>
      <c r="V11194" s="334">
        <v>0</v>
      </c>
      <c r="W11194" s="334">
        <v>0</v>
      </c>
      <c r="X11194" s="334">
        <v>0</v>
      </c>
      <c r="Y11194" s="334">
        <v>0</v>
      </c>
      <c r="Z11194" s="334">
        <v>0</v>
      </c>
      <c r="AA11194" s="334">
        <v>0</v>
      </c>
      <c r="AB11194" s="334">
        <v>0</v>
      </c>
      <c r="AD11194" s="334">
        <v>0</v>
      </c>
      <c r="AE11194" s="334">
        <f t="shared" si="1747"/>
        <v>0</v>
      </c>
      <c r="AF11194" s="334">
        <f t="shared" si="1748"/>
        <v>0</v>
      </c>
      <c r="AG11194" s="340">
        <f t="shared" si="1749"/>
        <v>0</v>
      </c>
      <c r="AI11194" s="340">
        <f t="shared" si="1753"/>
        <v>0</v>
      </c>
      <c r="AJ11194" s="340">
        <f t="shared" si="1753"/>
        <v>0</v>
      </c>
      <c r="AK11194" s="340">
        <f t="shared" si="1753"/>
        <v>0</v>
      </c>
      <c r="AL11194" s="340">
        <f t="shared" si="1753"/>
        <v>0</v>
      </c>
      <c r="AM11194" s="340">
        <f t="shared" si="1753"/>
        <v>0</v>
      </c>
    </row>
    <row r="11195" spans="1:39" x14ac:dyDescent="0.35">
      <c r="A11195" s="337">
        <v>33108</v>
      </c>
      <c r="B11195" s="338">
        <f t="shared" si="1744"/>
        <v>1990</v>
      </c>
      <c r="C11195" s="338">
        <f t="shared" si="1745"/>
        <v>8</v>
      </c>
      <c r="D11195" s="338">
        <f t="shared" si="1746"/>
        <v>23</v>
      </c>
      <c r="E11195" s="334">
        <v>0</v>
      </c>
      <c r="F11195" s="334">
        <v>0</v>
      </c>
      <c r="G11195" s="334">
        <v>0.6</v>
      </c>
      <c r="H11195" s="334">
        <v>0.5</v>
      </c>
      <c r="I11195" s="334">
        <v>0</v>
      </c>
      <c r="J11195" s="334">
        <v>0</v>
      </c>
      <c r="K11195" s="334">
        <v>0</v>
      </c>
      <c r="L11195" s="334">
        <v>0</v>
      </c>
      <c r="M11195" s="334">
        <v>0</v>
      </c>
      <c r="N11195" s="334">
        <v>0</v>
      </c>
      <c r="O11195" s="334">
        <v>2.8</v>
      </c>
      <c r="P11195" s="334">
        <v>0</v>
      </c>
      <c r="Q11195" s="334">
        <v>0</v>
      </c>
      <c r="R11195" s="334">
        <v>0</v>
      </c>
      <c r="S11195" s="334">
        <v>0</v>
      </c>
      <c r="T11195" s="334">
        <v>0</v>
      </c>
      <c r="U11195" s="334">
        <v>0</v>
      </c>
      <c r="V11195" s="334">
        <v>0</v>
      </c>
      <c r="W11195" s="334">
        <v>0</v>
      </c>
      <c r="X11195" s="334">
        <v>0</v>
      </c>
      <c r="Y11195" s="334">
        <v>0</v>
      </c>
      <c r="Z11195" s="334">
        <v>0</v>
      </c>
      <c r="AA11195" s="334">
        <v>0</v>
      </c>
      <c r="AB11195" s="334">
        <v>0.5</v>
      </c>
      <c r="AD11195" s="334">
        <v>4.4000000000000004</v>
      </c>
      <c r="AE11195" s="334">
        <f t="shared" si="1747"/>
        <v>4.4000000000000004</v>
      </c>
      <c r="AF11195" s="334">
        <f t="shared" si="1748"/>
        <v>4.4000000000000004</v>
      </c>
      <c r="AG11195" s="340">
        <f t="shared" si="1749"/>
        <v>0</v>
      </c>
      <c r="AI11195" s="340">
        <f t="shared" si="1753"/>
        <v>0</v>
      </c>
      <c r="AJ11195" s="340">
        <f t="shared" si="1753"/>
        <v>0</v>
      </c>
      <c r="AK11195" s="340">
        <f t="shared" si="1753"/>
        <v>0</v>
      </c>
      <c r="AL11195" s="340">
        <f t="shared" si="1753"/>
        <v>4.4000000000000004</v>
      </c>
      <c r="AM11195" s="340">
        <f t="shared" si="1753"/>
        <v>0</v>
      </c>
    </row>
    <row r="11196" spans="1:39" x14ac:dyDescent="0.35">
      <c r="A11196" s="337">
        <v>33109</v>
      </c>
      <c r="B11196" s="338">
        <f t="shared" si="1744"/>
        <v>1990</v>
      </c>
      <c r="C11196" s="338">
        <f t="shared" si="1745"/>
        <v>8</v>
      </c>
      <c r="D11196" s="338">
        <f t="shared" si="1746"/>
        <v>24</v>
      </c>
      <c r="E11196" s="334">
        <v>0.2</v>
      </c>
      <c r="F11196" s="334">
        <v>0</v>
      </c>
      <c r="G11196" s="334">
        <v>0.5</v>
      </c>
      <c r="H11196" s="334">
        <v>1.5</v>
      </c>
      <c r="I11196" s="334">
        <v>0.5</v>
      </c>
      <c r="J11196" s="334">
        <v>0</v>
      </c>
      <c r="K11196" s="334">
        <v>0</v>
      </c>
      <c r="L11196" s="334">
        <v>0.3</v>
      </c>
      <c r="M11196" s="334">
        <v>0</v>
      </c>
      <c r="N11196" s="334">
        <v>0</v>
      </c>
      <c r="O11196" s="334">
        <v>0</v>
      </c>
      <c r="P11196" s="334">
        <v>0</v>
      </c>
      <c r="Q11196" s="334">
        <v>0</v>
      </c>
      <c r="R11196" s="334">
        <v>0</v>
      </c>
      <c r="S11196" s="334">
        <v>0</v>
      </c>
      <c r="T11196" s="334">
        <v>0</v>
      </c>
      <c r="U11196" s="334">
        <v>0</v>
      </c>
      <c r="V11196" s="334">
        <v>0</v>
      </c>
      <c r="W11196" s="334">
        <v>0</v>
      </c>
      <c r="X11196" s="334">
        <v>0</v>
      </c>
      <c r="Y11196" s="334">
        <v>0</v>
      </c>
      <c r="Z11196" s="334">
        <v>0</v>
      </c>
      <c r="AA11196" s="334">
        <v>0</v>
      </c>
      <c r="AB11196" s="334">
        <v>0</v>
      </c>
      <c r="AD11196" s="334">
        <v>3</v>
      </c>
      <c r="AE11196" s="334">
        <f t="shared" si="1747"/>
        <v>3</v>
      </c>
      <c r="AF11196" s="334">
        <f t="shared" si="1748"/>
        <v>3</v>
      </c>
      <c r="AG11196" s="340">
        <f t="shared" si="1749"/>
        <v>0</v>
      </c>
      <c r="AI11196" s="340">
        <f t="shared" si="1753"/>
        <v>0</v>
      </c>
      <c r="AJ11196" s="340">
        <f t="shared" si="1753"/>
        <v>0</v>
      </c>
      <c r="AK11196" s="340">
        <f t="shared" si="1753"/>
        <v>0</v>
      </c>
      <c r="AL11196" s="340">
        <f t="shared" si="1753"/>
        <v>3</v>
      </c>
      <c r="AM11196" s="340">
        <f t="shared" si="1753"/>
        <v>0</v>
      </c>
    </row>
    <row r="11197" spans="1:39" x14ac:dyDescent="0.35">
      <c r="A11197" s="337">
        <v>33110</v>
      </c>
      <c r="B11197" s="338">
        <f t="shared" si="1744"/>
        <v>1990</v>
      </c>
      <c r="C11197" s="338">
        <f t="shared" si="1745"/>
        <v>8</v>
      </c>
      <c r="D11197" s="338">
        <f t="shared" si="1746"/>
        <v>25</v>
      </c>
      <c r="E11197" s="334">
        <v>0.2</v>
      </c>
      <c r="F11197" s="334">
        <v>0</v>
      </c>
      <c r="G11197" s="334">
        <v>0</v>
      </c>
      <c r="H11197" s="334">
        <v>0</v>
      </c>
      <c r="I11197" s="334">
        <v>0</v>
      </c>
      <c r="J11197" s="334">
        <v>0</v>
      </c>
      <c r="K11197" s="334">
        <v>0</v>
      </c>
      <c r="L11197" s="334">
        <v>0.2</v>
      </c>
      <c r="M11197" s="334">
        <v>0</v>
      </c>
      <c r="N11197" s="334">
        <v>0</v>
      </c>
      <c r="O11197" s="334">
        <v>0</v>
      </c>
      <c r="P11197" s="334">
        <v>0</v>
      </c>
      <c r="Q11197" s="334">
        <v>0</v>
      </c>
      <c r="R11197" s="334">
        <v>0</v>
      </c>
      <c r="S11197" s="334">
        <v>1.3</v>
      </c>
      <c r="T11197" s="334">
        <v>2.2999999999999998</v>
      </c>
      <c r="U11197" s="334">
        <v>2.8</v>
      </c>
      <c r="V11197" s="334">
        <v>1</v>
      </c>
      <c r="W11197" s="334">
        <v>0.7</v>
      </c>
      <c r="X11197" s="334">
        <v>0</v>
      </c>
      <c r="Y11197" s="334">
        <v>0</v>
      </c>
      <c r="Z11197" s="334">
        <v>0</v>
      </c>
      <c r="AA11197" s="334">
        <v>0.2</v>
      </c>
      <c r="AB11197" s="334">
        <v>0.5</v>
      </c>
      <c r="AD11197" s="334">
        <v>9.1999999999999993</v>
      </c>
      <c r="AE11197" s="334">
        <f t="shared" si="1747"/>
        <v>9.1999999999999993</v>
      </c>
      <c r="AF11197" s="334">
        <f t="shared" si="1748"/>
        <v>9.1999999999999993</v>
      </c>
      <c r="AG11197" s="340">
        <f t="shared" si="1749"/>
        <v>0</v>
      </c>
      <c r="AI11197" s="340">
        <f t="shared" si="1753"/>
        <v>0</v>
      </c>
      <c r="AJ11197" s="340">
        <f t="shared" si="1753"/>
        <v>0</v>
      </c>
      <c r="AK11197" s="340">
        <f t="shared" si="1753"/>
        <v>0</v>
      </c>
      <c r="AL11197" s="340">
        <f t="shared" si="1753"/>
        <v>9.1999999999999993</v>
      </c>
      <c r="AM11197" s="340">
        <f t="shared" si="1753"/>
        <v>0</v>
      </c>
    </row>
    <row r="11198" spans="1:39" x14ac:dyDescent="0.35">
      <c r="A11198" s="337">
        <v>33111</v>
      </c>
      <c r="B11198" s="338">
        <f t="shared" si="1744"/>
        <v>1990</v>
      </c>
      <c r="C11198" s="338">
        <f t="shared" si="1745"/>
        <v>8</v>
      </c>
      <c r="D11198" s="338">
        <f t="shared" si="1746"/>
        <v>26</v>
      </c>
      <c r="E11198" s="334">
        <v>1.6</v>
      </c>
      <c r="F11198" s="334">
        <v>0.8</v>
      </c>
      <c r="G11198" s="334">
        <v>0</v>
      </c>
      <c r="H11198" s="334">
        <v>0</v>
      </c>
      <c r="I11198" s="334">
        <v>0</v>
      </c>
      <c r="J11198" s="334">
        <v>0</v>
      </c>
      <c r="K11198" s="334">
        <v>0</v>
      </c>
      <c r="L11198" s="334">
        <v>0</v>
      </c>
      <c r="M11198" s="334">
        <v>0.2</v>
      </c>
      <c r="N11198" s="334">
        <v>0</v>
      </c>
      <c r="O11198" s="334">
        <v>0</v>
      </c>
      <c r="P11198" s="334">
        <v>0</v>
      </c>
      <c r="Q11198" s="334">
        <v>0</v>
      </c>
      <c r="R11198" s="334">
        <v>0</v>
      </c>
      <c r="S11198" s="334">
        <v>0</v>
      </c>
      <c r="T11198" s="334">
        <v>0</v>
      </c>
      <c r="U11198" s="334">
        <v>0</v>
      </c>
      <c r="V11198" s="334">
        <v>0</v>
      </c>
      <c r="W11198" s="334">
        <v>0</v>
      </c>
      <c r="X11198" s="334">
        <v>0</v>
      </c>
      <c r="Y11198" s="334">
        <v>0</v>
      </c>
      <c r="Z11198" s="334">
        <v>0</v>
      </c>
      <c r="AA11198" s="334">
        <v>0</v>
      </c>
      <c r="AB11198" s="334">
        <v>0</v>
      </c>
      <c r="AD11198" s="334">
        <v>2.6</v>
      </c>
      <c r="AE11198" s="334">
        <f t="shared" si="1747"/>
        <v>2.6</v>
      </c>
      <c r="AF11198" s="334">
        <f t="shared" si="1748"/>
        <v>2.6000000000000005</v>
      </c>
      <c r="AG11198" s="340">
        <f t="shared" si="1749"/>
        <v>4.4408920985006262E-16</v>
      </c>
      <c r="AI11198" s="340">
        <f t="shared" si="1753"/>
        <v>0</v>
      </c>
      <c r="AJ11198" s="340">
        <f t="shared" si="1753"/>
        <v>0</v>
      </c>
      <c r="AK11198" s="340">
        <f t="shared" si="1753"/>
        <v>0</v>
      </c>
      <c r="AL11198" s="340">
        <f t="shared" si="1753"/>
        <v>2.6000000000000005</v>
      </c>
      <c r="AM11198" s="340">
        <f t="shared" si="1753"/>
        <v>0</v>
      </c>
    </row>
    <row r="11199" spans="1:39" x14ac:dyDescent="0.35">
      <c r="A11199" s="337">
        <v>33112</v>
      </c>
      <c r="B11199" s="338">
        <f t="shared" si="1744"/>
        <v>1990</v>
      </c>
      <c r="C11199" s="338">
        <f t="shared" si="1745"/>
        <v>8</v>
      </c>
      <c r="D11199" s="338">
        <f t="shared" si="1746"/>
        <v>27</v>
      </c>
      <c r="E11199" s="334">
        <v>0</v>
      </c>
      <c r="F11199" s="334">
        <v>0</v>
      </c>
      <c r="G11199" s="334">
        <v>0</v>
      </c>
      <c r="H11199" s="334">
        <v>0</v>
      </c>
      <c r="I11199" s="334">
        <v>0</v>
      </c>
      <c r="J11199" s="334">
        <v>0</v>
      </c>
      <c r="K11199" s="334">
        <v>0</v>
      </c>
      <c r="L11199" s="334">
        <v>0</v>
      </c>
      <c r="M11199" s="334">
        <v>0</v>
      </c>
      <c r="N11199" s="334">
        <v>0</v>
      </c>
      <c r="O11199" s="334">
        <v>0</v>
      </c>
      <c r="P11199" s="334">
        <v>0</v>
      </c>
      <c r="Q11199" s="334">
        <v>0</v>
      </c>
      <c r="R11199" s="334">
        <v>0</v>
      </c>
      <c r="S11199" s="334">
        <v>0</v>
      </c>
      <c r="T11199" s="334">
        <v>0</v>
      </c>
      <c r="U11199" s="334">
        <v>0</v>
      </c>
      <c r="V11199" s="334">
        <v>0</v>
      </c>
      <c r="W11199" s="334">
        <v>0</v>
      </c>
      <c r="X11199" s="334">
        <v>0</v>
      </c>
      <c r="Y11199" s="334">
        <v>0</v>
      </c>
      <c r="Z11199" s="334">
        <v>0</v>
      </c>
      <c r="AA11199" s="334">
        <v>0</v>
      </c>
      <c r="AB11199" s="334">
        <v>0</v>
      </c>
      <c r="AD11199" s="334">
        <v>0</v>
      </c>
      <c r="AE11199" s="334">
        <f t="shared" si="1747"/>
        <v>0</v>
      </c>
      <c r="AF11199" s="334">
        <f t="shared" si="1748"/>
        <v>0</v>
      </c>
      <c r="AG11199" s="340">
        <f t="shared" si="1749"/>
        <v>0</v>
      </c>
      <c r="AI11199" s="340">
        <f t="shared" si="1753"/>
        <v>0</v>
      </c>
      <c r="AJ11199" s="340">
        <f t="shared" si="1753"/>
        <v>0</v>
      </c>
      <c r="AK11199" s="340">
        <f t="shared" si="1753"/>
        <v>0</v>
      </c>
      <c r="AL11199" s="340">
        <f t="shared" si="1753"/>
        <v>0</v>
      </c>
      <c r="AM11199" s="340">
        <f t="shared" si="1753"/>
        <v>0</v>
      </c>
    </row>
    <row r="11200" spans="1:39" x14ac:dyDescent="0.35">
      <c r="A11200" s="337">
        <v>33113</v>
      </c>
      <c r="B11200" s="338">
        <f t="shared" si="1744"/>
        <v>1990</v>
      </c>
      <c r="C11200" s="338">
        <f t="shared" si="1745"/>
        <v>8</v>
      </c>
      <c r="D11200" s="338">
        <f t="shared" si="1746"/>
        <v>28</v>
      </c>
      <c r="E11200" s="334">
        <v>0</v>
      </c>
      <c r="F11200" s="334">
        <v>0</v>
      </c>
      <c r="G11200" s="334">
        <v>0</v>
      </c>
      <c r="H11200" s="334">
        <v>0</v>
      </c>
      <c r="I11200" s="334">
        <v>0</v>
      </c>
      <c r="J11200" s="334">
        <v>0</v>
      </c>
      <c r="K11200" s="334">
        <v>0</v>
      </c>
      <c r="L11200" s="334">
        <v>0</v>
      </c>
      <c r="M11200" s="334">
        <v>0</v>
      </c>
      <c r="N11200" s="334">
        <v>0</v>
      </c>
      <c r="O11200" s="334">
        <v>0</v>
      </c>
      <c r="P11200" s="334">
        <v>0</v>
      </c>
      <c r="Q11200" s="334">
        <v>0</v>
      </c>
      <c r="R11200" s="334">
        <v>0</v>
      </c>
      <c r="S11200" s="334">
        <v>0</v>
      </c>
      <c r="T11200" s="334">
        <v>0</v>
      </c>
      <c r="U11200" s="334">
        <v>0</v>
      </c>
      <c r="V11200" s="334">
        <v>0</v>
      </c>
      <c r="W11200" s="334">
        <v>0</v>
      </c>
      <c r="X11200" s="334">
        <v>0</v>
      </c>
      <c r="Y11200" s="334">
        <v>0</v>
      </c>
      <c r="Z11200" s="334">
        <v>0</v>
      </c>
      <c r="AA11200" s="334">
        <v>0</v>
      </c>
      <c r="AB11200" s="334">
        <v>0</v>
      </c>
      <c r="AD11200" s="334">
        <v>0</v>
      </c>
      <c r="AE11200" s="334">
        <f t="shared" si="1747"/>
        <v>0</v>
      </c>
      <c r="AF11200" s="334">
        <f t="shared" si="1748"/>
        <v>0</v>
      </c>
      <c r="AG11200" s="340">
        <f t="shared" si="1749"/>
        <v>0</v>
      </c>
      <c r="AI11200" s="340">
        <f t="shared" si="1753"/>
        <v>0</v>
      </c>
      <c r="AJ11200" s="340">
        <f t="shared" si="1753"/>
        <v>0</v>
      </c>
      <c r="AK11200" s="340">
        <f t="shared" si="1753"/>
        <v>0</v>
      </c>
      <c r="AL11200" s="340">
        <f t="shared" si="1753"/>
        <v>0</v>
      </c>
      <c r="AM11200" s="340">
        <f t="shared" si="1753"/>
        <v>0</v>
      </c>
    </row>
    <row r="11201" spans="1:39" x14ac:dyDescent="0.35">
      <c r="A11201" s="337">
        <v>33114</v>
      </c>
      <c r="B11201" s="338">
        <f t="shared" si="1744"/>
        <v>1990</v>
      </c>
      <c r="C11201" s="338">
        <f t="shared" si="1745"/>
        <v>8</v>
      </c>
      <c r="D11201" s="338">
        <f t="shared" si="1746"/>
        <v>29</v>
      </c>
      <c r="E11201" s="334">
        <v>0</v>
      </c>
      <c r="F11201" s="334">
        <v>0</v>
      </c>
      <c r="G11201" s="334">
        <v>0</v>
      </c>
      <c r="H11201" s="334">
        <v>0</v>
      </c>
      <c r="I11201" s="334">
        <v>0</v>
      </c>
      <c r="J11201" s="334">
        <v>0</v>
      </c>
      <c r="K11201" s="334">
        <v>0</v>
      </c>
      <c r="L11201" s="334">
        <v>0</v>
      </c>
      <c r="M11201" s="334">
        <v>0</v>
      </c>
      <c r="N11201" s="334">
        <v>0</v>
      </c>
      <c r="O11201" s="334">
        <v>0</v>
      </c>
      <c r="P11201" s="334">
        <v>0</v>
      </c>
      <c r="Q11201" s="334">
        <v>0</v>
      </c>
      <c r="R11201" s="334">
        <v>0</v>
      </c>
      <c r="S11201" s="334">
        <v>0</v>
      </c>
      <c r="T11201" s="334">
        <v>0</v>
      </c>
      <c r="U11201" s="334">
        <v>0</v>
      </c>
      <c r="V11201" s="334">
        <v>0</v>
      </c>
      <c r="W11201" s="334">
        <v>0</v>
      </c>
      <c r="X11201" s="334">
        <v>0</v>
      </c>
      <c r="Y11201" s="334">
        <v>0</v>
      </c>
      <c r="Z11201" s="334">
        <v>0</v>
      </c>
      <c r="AA11201" s="334">
        <v>0</v>
      </c>
      <c r="AB11201" s="334">
        <v>0</v>
      </c>
      <c r="AD11201" s="334">
        <v>0</v>
      </c>
      <c r="AE11201" s="334">
        <f t="shared" si="1747"/>
        <v>0</v>
      </c>
      <c r="AF11201" s="334">
        <f t="shared" si="1748"/>
        <v>0</v>
      </c>
      <c r="AG11201" s="340">
        <f t="shared" si="1749"/>
        <v>0</v>
      </c>
      <c r="AI11201" s="340">
        <f t="shared" si="1753"/>
        <v>0</v>
      </c>
      <c r="AJ11201" s="340">
        <f t="shared" si="1753"/>
        <v>0</v>
      </c>
      <c r="AK11201" s="340">
        <f t="shared" si="1753"/>
        <v>0</v>
      </c>
      <c r="AL11201" s="340">
        <f t="shared" si="1753"/>
        <v>0</v>
      </c>
      <c r="AM11201" s="340">
        <f t="shared" si="1753"/>
        <v>0</v>
      </c>
    </row>
    <row r="11202" spans="1:39" x14ac:dyDescent="0.35">
      <c r="A11202" s="337">
        <v>33115</v>
      </c>
      <c r="B11202" s="338">
        <f t="shared" si="1744"/>
        <v>1990</v>
      </c>
      <c r="C11202" s="338">
        <f t="shared" si="1745"/>
        <v>8</v>
      </c>
      <c r="D11202" s="338">
        <f t="shared" si="1746"/>
        <v>30</v>
      </c>
      <c r="E11202" s="334">
        <v>0</v>
      </c>
      <c r="F11202" s="334">
        <v>0</v>
      </c>
      <c r="G11202" s="334">
        <v>0</v>
      </c>
      <c r="H11202" s="334">
        <v>0</v>
      </c>
      <c r="I11202" s="334">
        <v>0</v>
      </c>
      <c r="J11202" s="334">
        <v>0</v>
      </c>
      <c r="K11202" s="334">
        <v>0</v>
      </c>
      <c r="L11202" s="334">
        <v>0</v>
      </c>
      <c r="M11202" s="334">
        <v>0</v>
      </c>
      <c r="N11202" s="334">
        <v>0</v>
      </c>
      <c r="O11202" s="334">
        <v>0</v>
      </c>
      <c r="P11202" s="334">
        <v>0</v>
      </c>
      <c r="Q11202" s="334">
        <v>0</v>
      </c>
      <c r="R11202" s="334">
        <v>0</v>
      </c>
      <c r="S11202" s="334">
        <v>0</v>
      </c>
      <c r="T11202" s="334">
        <v>0</v>
      </c>
      <c r="U11202" s="334">
        <v>0</v>
      </c>
      <c r="V11202" s="334">
        <v>0</v>
      </c>
      <c r="W11202" s="334">
        <v>0</v>
      </c>
      <c r="X11202" s="334">
        <v>0</v>
      </c>
      <c r="Y11202" s="334">
        <v>0</v>
      </c>
      <c r="Z11202" s="334">
        <v>0</v>
      </c>
      <c r="AA11202" s="334">
        <v>0</v>
      </c>
      <c r="AB11202" s="334">
        <v>0</v>
      </c>
      <c r="AD11202" s="334">
        <v>0</v>
      </c>
      <c r="AE11202" s="334">
        <f t="shared" si="1747"/>
        <v>0</v>
      </c>
      <c r="AF11202" s="334">
        <f t="shared" si="1748"/>
        <v>0</v>
      </c>
      <c r="AG11202" s="340">
        <f t="shared" si="1749"/>
        <v>0</v>
      </c>
      <c r="AI11202" s="340">
        <f t="shared" si="1753"/>
        <v>0</v>
      </c>
      <c r="AJ11202" s="340">
        <f t="shared" si="1753"/>
        <v>0</v>
      </c>
      <c r="AK11202" s="340">
        <f t="shared" si="1753"/>
        <v>0</v>
      </c>
      <c r="AL11202" s="340">
        <f t="shared" si="1753"/>
        <v>0</v>
      </c>
      <c r="AM11202" s="340">
        <f t="shared" si="1753"/>
        <v>0</v>
      </c>
    </row>
    <row r="11203" spans="1:39" x14ac:dyDescent="0.35">
      <c r="A11203" s="337">
        <v>33116</v>
      </c>
      <c r="B11203" s="338">
        <f t="shared" si="1744"/>
        <v>1990</v>
      </c>
      <c r="C11203" s="338">
        <f t="shared" si="1745"/>
        <v>8</v>
      </c>
      <c r="D11203" s="338">
        <f t="shared" si="1746"/>
        <v>31</v>
      </c>
      <c r="E11203" s="334">
        <v>0</v>
      </c>
      <c r="F11203" s="334">
        <v>0</v>
      </c>
      <c r="G11203" s="334">
        <v>0</v>
      </c>
      <c r="H11203" s="334">
        <v>0</v>
      </c>
      <c r="I11203" s="334">
        <v>0</v>
      </c>
      <c r="J11203" s="334">
        <v>0</v>
      </c>
      <c r="K11203" s="334">
        <v>0</v>
      </c>
      <c r="L11203" s="334">
        <v>0</v>
      </c>
      <c r="M11203" s="334">
        <v>0</v>
      </c>
      <c r="N11203" s="334">
        <v>0</v>
      </c>
      <c r="O11203" s="334">
        <v>0</v>
      </c>
      <c r="P11203" s="334">
        <v>0</v>
      </c>
      <c r="Q11203" s="334">
        <v>0</v>
      </c>
      <c r="R11203" s="334">
        <v>0</v>
      </c>
      <c r="S11203" s="334">
        <v>0</v>
      </c>
      <c r="T11203" s="334">
        <v>0</v>
      </c>
      <c r="U11203" s="334">
        <v>0</v>
      </c>
      <c r="V11203" s="334">
        <v>0</v>
      </c>
      <c r="W11203" s="334">
        <v>0</v>
      </c>
      <c r="X11203" s="334">
        <v>0</v>
      </c>
      <c r="Y11203" s="334">
        <v>0</v>
      </c>
      <c r="Z11203" s="334">
        <v>0</v>
      </c>
      <c r="AA11203" s="334">
        <v>0</v>
      </c>
      <c r="AB11203" s="334">
        <v>0</v>
      </c>
      <c r="AD11203" s="334">
        <v>0</v>
      </c>
      <c r="AE11203" s="334">
        <f t="shared" si="1747"/>
        <v>0</v>
      </c>
      <c r="AF11203" s="334">
        <f t="shared" si="1748"/>
        <v>0</v>
      </c>
      <c r="AG11203" s="340">
        <f t="shared" si="1749"/>
        <v>0</v>
      </c>
      <c r="AI11203" s="340">
        <f t="shared" si="1753"/>
        <v>0</v>
      </c>
      <c r="AJ11203" s="340">
        <f t="shared" si="1753"/>
        <v>0</v>
      </c>
      <c r="AK11203" s="340">
        <f t="shared" si="1753"/>
        <v>0</v>
      </c>
      <c r="AL11203" s="340">
        <f t="shared" si="1753"/>
        <v>0</v>
      </c>
      <c r="AM11203" s="340">
        <f t="shared" si="1753"/>
        <v>0</v>
      </c>
    </row>
    <row r="11204" spans="1:39" x14ac:dyDescent="0.35">
      <c r="A11204" s="337">
        <v>33117</v>
      </c>
      <c r="B11204" s="338">
        <f t="shared" ref="B11204:B11267" si="1754">YEAR(A11204)</f>
        <v>1990</v>
      </c>
      <c r="C11204" s="338">
        <f t="shared" ref="C11204:C11267" si="1755">MONTH(A11204)</f>
        <v>9</v>
      </c>
      <c r="D11204" s="338">
        <f t="shared" ref="D11204:D11267" si="1756">DAY(A11204)</f>
        <v>1</v>
      </c>
      <c r="E11204" s="334">
        <v>0</v>
      </c>
      <c r="F11204" s="334">
        <v>0</v>
      </c>
      <c r="G11204" s="334">
        <v>0</v>
      </c>
      <c r="H11204" s="334">
        <v>0</v>
      </c>
      <c r="I11204" s="334">
        <v>0</v>
      </c>
      <c r="J11204" s="334">
        <v>0</v>
      </c>
      <c r="K11204" s="334">
        <v>0</v>
      </c>
      <c r="L11204" s="334">
        <v>0</v>
      </c>
      <c r="M11204" s="334">
        <v>0</v>
      </c>
      <c r="N11204" s="334">
        <v>0</v>
      </c>
      <c r="O11204" s="334">
        <v>0</v>
      </c>
      <c r="P11204" s="334">
        <v>0</v>
      </c>
      <c r="Q11204" s="334">
        <v>0</v>
      </c>
      <c r="R11204" s="334">
        <v>0</v>
      </c>
      <c r="S11204" s="334">
        <v>0</v>
      </c>
      <c r="T11204" s="334">
        <v>0</v>
      </c>
      <c r="U11204" s="334">
        <v>0</v>
      </c>
      <c r="V11204" s="334">
        <v>0</v>
      </c>
      <c r="W11204" s="334">
        <v>0</v>
      </c>
      <c r="X11204" s="334">
        <v>0</v>
      </c>
      <c r="Y11204" s="334">
        <v>0</v>
      </c>
      <c r="Z11204" s="334">
        <v>0</v>
      </c>
      <c r="AA11204" s="334">
        <v>0</v>
      </c>
      <c r="AB11204" s="334">
        <v>0</v>
      </c>
      <c r="AD11204" s="334">
        <v>0</v>
      </c>
      <c r="AE11204" s="334">
        <f t="shared" ref="AE11204:AE11267" si="1757">AD11204</f>
        <v>0</v>
      </c>
      <c r="AF11204" s="334">
        <f t="shared" ref="AF11204:AF11267" si="1758">SUM(E11204:AB11204)</f>
        <v>0</v>
      </c>
      <c r="AG11204" s="340">
        <f t="shared" ref="AG11204:AG11267" si="1759">ABS(AF11204-AE11204)</f>
        <v>0</v>
      </c>
      <c r="AI11204" s="340">
        <f t="shared" ref="AI11204:AM11219" si="1760">IF($C11204=AI$1,$AF11204,0)</f>
        <v>0</v>
      </c>
      <c r="AJ11204" s="340">
        <f t="shared" si="1760"/>
        <v>0</v>
      </c>
      <c r="AK11204" s="340">
        <f t="shared" si="1760"/>
        <v>0</v>
      </c>
      <c r="AL11204" s="340">
        <f t="shared" si="1760"/>
        <v>0</v>
      </c>
      <c r="AM11204" s="340">
        <f t="shared" si="1760"/>
        <v>0</v>
      </c>
    </row>
    <row r="11205" spans="1:39" x14ac:dyDescent="0.35">
      <c r="A11205" s="337">
        <v>33118</v>
      </c>
      <c r="B11205" s="338">
        <f t="shared" si="1754"/>
        <v>1990</v>
      </c>
      <c r="C11205" s="338">
        <f t="shared" si="1755"/>
        <v>9</v>
      </c>
      <c r="D11205" s="338">
        <f t="shared" si="1756"/>
        <v>2</v>
      </c>
      <c r="E11205" s="334">
        <v>0</v>
      </c>
      <c r="F11205" s="334">
        <v>0</v>
      </c>
      <c r="G11205" s="334">
        <v>0</v>
      </c>
      <c r="H11205" s="334">
        <v>0</v>
      </c>
      <c r="I11205" s="334">
        <v>0</v>
      </c>
      <c r="J11205" s="334">
        <v>0</v>
      </c>
      <c r="K11205" s="334">
        <v>0</v>
      </c>
      <c r="L11205" s="334">
        <v>0</v>
      </c>
      <c r="M11205" s="334">
        <v>0</v>
      </c>
      <c r="N11205" s="334">
        <v>0</v>
      </c>
      <c r="O11205" s="334">
        <v>0</v>
      </c>
      <c r="P11205" s="334">
        <v>0</v>
      </c>
      <c r="Q11205" s="334">
        <v>0</v>
      </c>
      <c r="R11205" s="334">
        <v>0</v>
      </c>
      <c r="S11205" s="334">
        <v>0</v>
      </c>
      <c r="T11205" s="334">
        <v>0</v>
      </c>
      <c r="U11205" s="334">
        <v>0</v>
      </c>
      <c r="V11205" s="334">
        <v>0</v>
      </c>
      <c r="W11205" s="334">
        <v>0</v>
      </c>
      <c r="X11205" s="334">
        <v>0.1</v>
      </c>
      <c r="Y11205" s="334">
        <v>0</v>
      </c>
      <c r="Z11205" s="334">
        <v>0</v>
      </c>
      <c r="AA11205" s="334">
        <v>0.1</v>
      </c>
      <c r="AB11205" s="334">
        <v>0</v>
      </c>
      <c r="AD11205" s="334">
        <v>0.2</v>
      </c>
      <c r="AE11205" s="334">
        <f t="shared" si="1757"/>
        <v>0.2</v>
      </c>
      <c r="AF11205" s="334">
        <f t="shared" si="1758"/>
        <v>0.2</v>
      </c>
      <c r="AG11205" s="340">
        <f t="shared" si="1759"/>
        <v>0</v>
      </c>
      <c r="AI11205" s="340">
        <f t="shared" si="1760"/>
        <v>0</v>
      </c>
      <c r="AJ11205" s="340">
        <f t="shared" si="1760"/>
        <v>0</v>
      </c>
      <c r="AK11205" s="340">
        <f t="shared" si="1760"/>
        <v>0</v>
      </c>
      <c r="AL11205" s="340">
        <f t="shared" si="1760"/>
        <v>0</v>
      </c>
      <c r="AM11205" s="340">
        <f t="shared" si="1760"/>
        <v>0.2</v>
      </c>
    </row>
    <row r="11206" spans="1:39" x14ac:dyDescent="0.35">
      <c r="A11206" s="337">
        <v>33119</v>
      </c>
      <c r="B11206" s="338">
        <f t="shared" si="1754"/>
        <v>1990</v>
      </c>
      <c r="C11206" s="338">
        <f t="shared" si="1755"/>
        <v>9</v>
      </c>
      <c r="D11206" s="338">
        <f t="shared" si="1756"/>
        <v>3</v>
      </c>
      <c r="E11206" s="334">
        <v>0</v>
      </c>
      <c r="F11206" s="334">
        <v>0</v>
      </c>
      <c r="G11206" s="334">
        <v>0</v>
      </c>
      <c r="H11206" s="334">
        <v>0.2</v>
      </c>
      <c r="I11206" s="334">
        <v>0.5</v>
      </c>
      <c r="J11206" s="334">
        <v>0.3</v>
      </c>
      <c r="K11206" s="334">
        <v>0</v>
      </c>
      <c r="L11206" s="334">
        <v>0.3</v>
      </c>
      <c r="M11206" s="334">
        <v>0</v>
      </c>
      <c r="N11206" s="334">
        <v>0</v>
      </c>
      <c r="O11206" s="334">
        <v>0</v>
      </c>
      <c r="P11206" s="334">
        <v>0</v>
      </c>
      <c r="Q11206" s="334">
        <v>0</v>
      </c>
      <c r="R11206" s="334">
        <v>0</v>
      </c>
      <c r="S11206" s="334">
        <v>0</v>
      </c>
      <c r="T11206" s="334">
        <v>0</v>
      </c>
      <c r="U11206" s="334">
        <v>0</v>
      </c>
      <c r="V11206" s="334">
        <v>0</v>
      </c>
      <c r="W11206" s="334">
        <v>0</v>
      </c>
      <c r="X11206" s="334">
        <v>0</v>
      </c>
      <c r="Y11206" s="334">
        <v>0</v>
      </c>
      <c r="Z11206" s="334">
        <v>0</v>
      </c>
      <c r="AA11206" s="334">
        <v>0</v>
      </c>
      <c r="AB11206" s="334">
        <v>0</v>
      </c>
      <c r="AD11206" s="334">
        <v>1.3</v>
      </c>
      <c r="AE11206" s="334">
        <f t="shared" si="1757"/>
        <v>1.3</v>
      </c>
      <c r="AF11206" s="334">
        <f t="shared" si="1758"/>
        <v>1.3</v>
      </c>
      <c r="AG11206" s="340">
        <f t="shared" si="1759"/>
        <v>0</v>
      </c>
      <c r="AI11206" s="340">
        <f t="shared" si="1760"/>
        <v>0</v>
      </c>
      <c r="AJ11206" s="340">
        <f t="shared" si="1760"/>
        <v>0</v>
      </c>
      <c r="AK11206" s="340">
        <f t="shared" si="1760"/>
        <v>0</v>
      </c>
      <c r="AL11206" s="340">
        <f t="shared" si="1760"/>
        <v>0</v>
      </c>
      <c r="AM11206" s="340">
        <f t="shared" si="1760"/>
        <v>1.3</v>
      </c>
    </row>
    <row r="11207" spans="1:39" x14ac:dyDescent="0.35">
      <c r="A11207" s="337">
        <v>33120</v>
      </c>
      <c r="B11207" s="338">
        <f t="shared" si="1754"/>
        <v>1990</v>
      </c>
      <c r="C11207" s="338">
        <f t="shared" si="1755"/>
        <v>9</v>
      </c>
      <c r="D11207" s="338">
        <f t="shared" si="1756"/>
        <v>4</v>
      </c>
      <c r="E11207" s="334">
        <v>0</v>
      </c>
      <c r="F11207" s="334">
        <v>0</v>
      </c>
      <c r="G11207" s="334">
        <v>0</v>
      </c>
      <c r="H11207" s="334">
        <v>0</v>
      </c>
      <c r="I11207" s="334">
        <v>0</v>
      </c>
      <c r="J11207" s="334">
        <v>0</v>
      </c>
      <c r="K11207" s="334">
        <v>0</v>
      </c>
      <c r="L11207" s="334">
        <v>0</v>
      </c>
      <c r="M11207" s="334">
        <v>0</v>
      </c>
      <c r="N11207" s="334">
        <v>0</v>
      </c>
      <c r="O11207" s="334">
        <v>0</v>
      </c>
      <c r="P11207" s="334">
        <v>0</v>
      </c>
      <c r="Q11207" s="334">
        <v>0</v>
      </c>
      <c r="R11207" s="334">
        <v>0</v>
      </c>
      <c r="S11207" s="334">
        <v>0</v>
      </c>
      <c r="T11207" s="334">
        <v>0</v>
      </c>
      <c r="U11207" s="334">
        <v>0</v>
      </c>
      <c r="V11207" s="334">
        <v>0</v>
      </c>
      <c r="W11207" s="334">
        <v>0</v>
      </c>
      <c r="X11207" s="334">
        <v>0</v>
      </c>
      <c r="Y11207" s="334">
        <v>0</v>
      </c>
      <c r="Z11207" s="334">
        <v>0</v>
      </c>
      <c r="AA11207" s="334">
        <v>0</v>
      </c>
      <c r="AB11207" s="334">
        <v>0</v>
      </c>
      <c r="AD11207" s="334">
        <v>0</v>
      </c>
      <c r="AE11207" s="334">
        <f t="shared" si="1757"/>
        <v>0</v>
      </c>
      <c r="AF11207" s="334">
        <f t="shared" si="1758"/>
        <v>0</v>
      </c>
      <c r="AG11207" s="340">
        <f t="shared" si="1759"/>
        <v>0</v>
      </c>
      <c r="AI11207" s="340">
        <f t="shared" si="1760"/>
        <v>0</v>
      </c>
      <c r="AJ11207" s="340">
        <f t="shared" si="1760"/>
        <v>0</v>
      </c>
      <c r="AK11207" s="340">
        <f t="shared" si="1760"/>
        <v>0</v>
      </c>
      <c r="AL11207" s="340">
        <f t="shared" si="1760"/>
        <v>0</v>
      </c>
      <c r="AM11207" s="340">
        <f t="shared" si="1760"/>
        <v>0</v>
      </c>
    </row>
    <row r="11208" spans="1:39" x14ac:dyDescent="0.35">
      <c r="A11208" s="337">
        <v>33121</v>
      </c>
      <c r="B11208" s="338">
        <f t="shared" si="1754"/>
        <v>1990</v>
      </c>
      <c r="C11208" s="338">
        <f t="shared" si="1755"/>
        <v>9</v>
      </c>
      <c r="D11208" s="338">
        <f t="shared" si="1756"/>
        <v>5</v>
      </c>
      <c r="E11208" s="334">
        <v>0</v>
      </c>
      <c r="F11208" s="334">
        <v>0</v>
      </c>
      <c r="G11208" s="334">
        <v>0</v>
      </c>
      <c r="H11208" s="334">
        <v>0</v>
      </c>
      <c r="I11208" s="334">
        <v>0</v>
      </c>
      <c r="J11208" s="334">
        <v>0</v>
      </c>
      <c r="K11208" s="334">
        <v>0</v>
      </c>
      <c r="L11208" s="334">
        <v>0</v>
      </c>
      <c r="M11208" s="334">
        <v>0</v>
      </c>
      <c r="N11208" s="334">
        <v>0</v>
      </c>
      <c r="O11208" s="334">
        <v>0</v>
      </c>
      <c r="P11208" s="334">
        <v>0</v>
      </c>
      <c r="Q11208" s="334">
        <v>0</v>
      </c>
      <c r="R11208" s="334">
        <v>0</v>
      </c>
      <c r="S11208" s="334">
        <v>0</v>
      </c>
      <c r="T11208" s="334">
        <v>0</v>
      </c>
      <c r="U11208" s="334">
        <v>0</v>
      </c>
      <c r="V11208" s="334">
        <v>0</v>
      </c>
      <c r="W11208" s="334">
        <v>0</v>
      </c>
      <c r="X11208" s="334">
        <v>0</v>
      </c>
      <c r="Y11208" s="334">
        <v>0</v>
      </c>
      <c r="Z11208" s="334">
        <v>0</v>
      </c>
      <c r="AA11208" s="334">
        <v>0</v>
      </c>
      <c r="AB11208" s="334">
        <v>0</v>
      </c>
      <c r="AD11208" s="334">
        <v>0</v>
      </c>
      <c r="AE11208" s="334">
        <f t="shared" si="1757"/>
        <v>0</v>
      </c>
      <c r="AF11208" s="334">
        <f t="shared" si="1758"/>
        <v>0</v>
      </c>
      <c r="AG11208" s="340">
        <f t="shared" si="1759"/>
        <v>0</v>
      </c>
      <c r="AI11208" s="340">
        <f t="shared" si="1760"/>
        <v>0</v>
      </c>
      <c r="AJ11208" s="340">
        <f t="shared" si="1760"/>
        <v>0</v>
      </c>
      <c r="AK11208" s="340">
        <f t="shared" si="1760"/>
        <v>0</v>
      </c>
      <c r="AL11208" s="340">
        <f t="shared" si="1760"/>
        <v>0</v>
      </c>
      <c r="AM11208" s="340">
        <f t="shared" si="1760"/>
        <v>0</v>
      </c>
    </row>
    <row r="11209" spans="1:39" x14ac:dyDescent="0.35">
      <c r="A11209" s="337">
        <v>33122</v>
      </c>
      <c r="B11209" s="338">
        <f t="shared" si="1754"/>
        <v>1990</v>
      </c>
      <c r="C11209" s="338">
        <f t="shared" si="1755"/>
        <v>9</v>
      </c>
      <c r="D11209" s="338">
        <f t="shared" si="1756"/>
        <v>6</v>
      </c>
      <c r="E11209" s="334">
        <v>0</v>
      </c>
      <c r="F11209" s="334">
        <v>0</v>
      </c>
      <c r="G11209" s="334">
        <v>0</v>
      </c>
      <c r="H11209" s="334">
        <v>0</v>
      </c>
      <c r="I11209" s="334">
        <v>0</v>
      </c>
      <c r="J11209" s="334">
        <v>0</v>
      </c>
      <c r="K11209" s="334">
        <v>0</v>
      </c>
      <c r="L11209" s="334">
        <v>0</v>
      </c>
      <c r="M11209" s="334">
        <v>0</v>
      </c>
      <c r="N11209" s="334">
        <v>0</v>
      </c>
      <c r="O11209" s="334">
        <v>0</v>
      </c>
      <c r="P11209" s="334">
        <v>0</v>
      </c>
      <c r="Q11209" s="334">
        <v>0</v>
      </c>
      <c r="R11209" s="334">
        <v>0</v>
      </c>
      <c r="S11209" s="334">
        <v>0</v>
      </c>
      <c r="T11209" s="334">
        <v>0</v>
      </c>
      <c r="U11209" s="334">
        <v>0</v>
      </c>
      <c r="V11209" s="334">
        <v>0</v>
      </c>
      <c r="W11209" s="334">
        <v>0</v>
      </c>
      <c r="X11209" s="334">
        <v>0</v>
      </c>
      <c r="Y11209" s="334">
        <v>0</v>
      </c>
      <c r="Z11209" s="334">
        <v>0</v>
      </c>
      <c r="AA11209" s="334">
        <v>0</v>
      </c>
      <c r="AB11209" s="334">
        <v>0</v>
      </c>
      <c r="AD11209" s="334">
        <v>0</v>
      </c>
      <c r="AE11209" s="334">
        <f t="shared" si="1757"/>
        <v>0</v>
      </c>
      <c r="AF11209" s="334">
        <f t="shared" si="1758"/>
        <v>0</v>
      </c>
      <c r="AG11209" s="340">
        <f t="shared" si="1759"/>
        <v>0</v>
      </c>
      <c r="AI11209" s="340">
        <f t="shared" si="1760"/>
        <v>0</v>
      </c>
      <c r="AJ11209" s="340">
        <f t="shared" si="1760"/>
        <v>0</v>
      </c>
      <c r="AK11209" s="340">
        <f t="shared" si="1760"/>
        <v>0</v>
      </c>
      <c r="AL11209" s="340">
        <f t="shared" si="1760"/>
        <v>0</v>
      </c>
      <c r="AM11209" s="340">
        <f t="shared" si="1760"/>
        <v>0</v>
      </c>
    </row>
    <row r="11210" spans="1:39" x14ac:dyDescent="0.35">
      <c r="A11210" s="337">
        <v>33123</v>
      </c>
      <c r="B11210" s="338">
        <f t="shared" si="1754"/>
        <v>1990</v>
      </c>
      <c r="C11210" s="338">
        <f t="shared" si="1755"/>
        <v>9</v>
      </c>
      <c r="D11210" s="338">
        <f t="shared" si="1756"/>
        <v>7</v>
      </c>
      <c r="E11210" s="334">
        <v>0</v>
      </c>
      <c r="F11210" s="334">
        <v>0</v>
      </c>
      <c r="G11210" s="334">
        <v>0</v>
      </c>
      <c r="H11210" s="334">
        <v>0</v>
      </c>
      <c r="I11210" s="334">
        <v>0</v>
      </c>
      <c r="J11210" s="334">
        <v>0</v>
      </c>
      <c r="K11210" s="334">
        <v>0</v>
      </c>
      <c r="L11210" s="334">
        <v>0</v>
      </c>
      <c r="M11210" s="334">
        <v>0</v>
      </c>
      <c r="N11210" s="334">
        <v>0</v>
      </c>
      <c r="O11210" s="334">
        <v>0</v>
      </c>
      <c r="P11210" s="334">
        <v>0</v>
      </c>
      <c r="Q11210" s="334">
        <v>0</v>
      </c>
      <c r="R11210" s="334">
        <v>0</v>
      </c>
      <c r="S11210" s="334">
        <v>0</v>
      </c>
      <c r="T11210" s="334">
        <v>0</v>
      </c>
      <c r="U11210" s="334">
        <v>0</v>
      </c>
      <c r="V11210" s="334">
        <v>0</v>
      </c>
      <c r="W11210" s="334">
        <v>0</v>
      </c>
      <c r="X11210" s="334">
        <v>0</v>
      </c>
      <c r="Y11210" s="334">
        <v>0</v>
      </c>
      <c r="Z11210" s="334">
        <v>0</v>
      </c>
      <c r="AA11210" s="334">
        <v>0</v>
      </c>
      <c r="AB11210" s="334">
        <v>0</v>
      </c>
      <c r="AD11210" s="334">
        <v>0</v>
      </c>
      <c r="AE11210" s="334">
        <f t="shared" si="1757"/>
        <v>0</v>
      </c>
      <c r="AF11210" s="334">
        <f t="shared" si="1758"/>
        <v>0</v>
      </c>
      <c r="AG11210" s="340">
        <f t="shared" si="1759"/>
        <v>0</v>
      </c>
      <c r="AI11210" s="340">
        <f t="shared" si="1760"/>
        <v>0</v>
      </c>
      <c r="AJ11210" s="340">
        <f t="shared" si="1760"/>
        <v>0</v>
      </c>
      <c r="AK11210" s="340">
        <f t="shared" si="1760"/>
        <v>0</v>
      </c>
      <c r="AL11210" s="340">
        <f t="shared" si="1760"/>
        <v>0</v>
      </c>
      <c r="AM11210" s="340">
        <f t="shared" si="1760"/>
        <v>0</v>
      </c>
    </row>
    <row r="11211" spans="1:39" x14ac:dyDescent="0.35">
      <c r="A11211" s="337">
        <v>33124</v>
      </c>
      <c r="B11211" s="338">
        <f t="shared" si="1754"/>
        <v>1990</v>
      </c>
      <c r="C11211" s="338">
        <f t="shared" si="1755"/>
        <v>9</v>
      </c>
      <c r="D11211" s="338">
        <f t="shared" si="1756"/>
        <v>8</v>
      </c>
      <c r="E11211" s="334">
        <v>0</v>
      </c>
      <c r="F11211" s="334">
        <v>0</v>
      </c>
      <c r="G11211" s="334">
        <v>0</v>
      </c>
      <c r="H11211" s="334">
        <v>0</v>
      </c>
      <c r="I11211" s="334">
        <v>0</v>
      </c>
      <c r="J11211" s="334">
        <v>0</v>
      </c>
      <c r="K11211" s="334">
        <v>0</v>
      </c>
      <c r="L11211" s="334">
        <v>0</v>
      </c>
      <c r="M11211" s="334">
        <v>0</v>
      </c>
      <c r="N11211" s="334">
        <v>0</v>
      </c>
      <c r="O11211" s="334">
        <v>0</v>
      </c>
      <c r="P11211" s="334">
        <v>0</v>
      </c>
      <c r="Q11211" s="334">
        <v>0</v>
      </c>
      <c r="R11211" s="334">
        <v>0</v>
      </c>
      <c r="S11211" s="334">
        <v>0</v>
      </c>
      <c r="T11211" s="334">
        <v>0</v>
      </c>
      <c r="U11211" s="334">
        <v>0</v>
      </c>
      <c r="V11211" s="334">
        <v>0</v>
      </c>
      <c r="W11211" s="334">
        <v>0</v>
      </c>
      <c r="X11211" s="334">
        <v>0</v>
      </c>
      <c r="Y11211" s="334">
        <v>0</v>
      </c>
      <c r="Z11211" s="334">
        <v>0</v>
      </c>
      <c r="AA11211" s="334">
        <v>0</v>
      </c>
      <c r="AB11211" s="334">
        <v>0</v>
      </c>
      <c r="AD11211" s="334">
        <v>0</v>
      </c>
      <c r="AE11211" s="334">
        <f t="shared" si="1757"/>
        <v>0</v>
      </c>
      <c r="AF11211" s="334">
        <f t="shared" si="1758"/>
        <v>0</v>
      </c>
      <c r="AG11211" s="340">
        <f t="shared" si="1759"/>
        <v>0</v>
      </c>
      <c r="AI11211" s="340">
        <f t="shared" si="1760"/>
        <v>0</v>
      </c>
      <c r="AJ11211" s="340">
        <f t="shared" si="1760"/>
        <v>0</v>
      </c>
      <c r="AK11211" s="340">
        <f t="shared" si="1760"/>
        <v>0</v>
      </c>
      <c r="AL11211" s="340">
        <f t="shared" si="1760"/>
        <v>0</v>
      </c>
      <c r="AM11211" s="340">
        <f t="shared" si="1760"/>
        <v>0</v>
      </c>
    </row>
    <row r="11212" spans="1:39" x14ac:dyDescent="0.35">
      <c r="A11212" s="337">
        <v>33125</v>
      </c>
      <c r="B11212" s="338">
        <f t="shared" si="1754"/>
        <v>1990</v>
      </c>
      <c r="C11212" s="338">
        <f t="shared" si="1755"/>
        <v>9</v>
      </c>
      <c r="D11212" s="338">
        <f t="shared" si="1756"/>
        <v>9</v>
      </c>
      <c r="E11212" s="334">
        <v>0</v>
      </c>
      <c r="F11212" s="334">
        <v>0</v>
      </c>
      <c r="G11212" s="334">
        <v>0</v>
      </c>
      <c r="H11212" s="334">
        <v>0</v>
      </c>
      <c r="I11212" s="334">
        <v>0</v>
      </c>
      <c r="J11212" s="334">
        <v>0</v>
      </c>
      <c r="K11212" s="334">
        <v>0</v>
      </c>
      <c r="L11212" s="334">
        <v>0</v>
      </c>
      <c r="M11212" s="334">
        <v>0</v>
      </c>
      <c r="N11212" s="334">
        <v>0</v>
      </c>
      <c r="O11212" s="334">
        <v>0</v>
      </c>
      <c r="P11212" s="334">
        <v>0</v>
      </c>
      <c r="Q11212" s="334">
        <v>0</v>
      </c>
      <c r="R11212" s="334">
        <v>0</v>
      </c>
      <c r="S11212" s="334">
        <v>0</v>
      </c>
      <c r="T11212" s="334">
        <v>0</v>
      </c>
      <c r="U11212" s="334">
        <v>0</v>
      </c>
      <c r="V11212" s="334">
        <v>0</v>
      </c>
      <c r="W11212" s="334">
        <v>0</v>
      </c>
      <c r="X11212" s="334">
        <v>0</v>
      </c>
      <c r="Y11212" s="334">
        <v>0</v>
      </c>
      <c r="Z11212" s="334">
        <v>0</v>
      </c>
      <c r="AA11212" s="334">
        <v>0</v>
      </c>
      <c r="AB11212" s="334">
        <v>0</v>
      </c>
      <c r="AD11212" s="334">
        <v>0</v>
      </c>
      <c r="AE11212" s="334">
        <f t="shared" si="1757"/>
        <v>0</v>
      </c>
      <c r="AF11212" s="334">
        <f t="shared" si="1758"/>
        <v>0</v>
      </c>
      <c r="AG11212" s="340">
        <f t="shared" si="1759"/>
        <v>0</v>
      </c>
      <c r="AI11212" s="340">
        <f t="shared" si="1760"/>
        <v>0</v>
      </c>
      <c r="AJ11212" s="340">
        <f t="shared" si="1760"/>
        <v>0</v>
      </c>
      <c r="AK11212" s="340">
        <f t="shared" si="1760"/>
        <v>0</v>
      </c>
      <c r="AL11212" s="340">
        <f t="shared" si="1760"/>
        <v>0</v>
      </c>
      <c r="AM11212" s="340">
        <f t="shared" si="1760"/>
        <v>0</v>
      </c>
    </row>
    <row r="11213" spans="1:39" x14ac:dyDescent="0.35">
      <c r="A11213" s="337">
        <v>33126</v>
      </c>
      <c r="B11213" s="338">
        <f t="shared" si="1754"/>
        <v>1990</v>
      </c>
      <c r="C11213" s="338">
        <f t="shared" si="1755"/>
        <v>9</v>
      </c>
      <c r="D11213" s="338">
        <f t="shared" si="1756"/>
        <v>10</v>
      </c>
      <c r="E11213" s="334">
        <v>0</v>
      </c>
      <c r="F11213" s="334">
        <v>0</v>
      </c>
      <c r="G11213" s="334">
        <v>0</v>
      </c>
      <c r="H11213" s="334">
        <v>0</v>
      </c>
      <c r="I11213" s="334">
        <v>0</v>
      </c>
      <c r="J11213" s="334">
        <v>0</v>
      </c>
      <c r="K11213" s="334">
        <v>0</v>
      </c>
      <c r="L11213" s="334">
        <v>0</v>
      </c>
      <c r="M11213" s="334">
        <v>0</v>
      </c>
      <c r="N11213" s="334">
        <v>0</v>
      </c>
      <c r="O11213" s="334">
        <v>0</v>
      </c>
      <c r="P11213" s="334">
        <v>0</v>
      </c>
      <c r="Q11213" s="334">
        <v>0</v>
      </c>
      <c r="R11213" s="334">
        <v>0</v>
      </c>
      <c r="S11213" s="334">
        <v>0</v>
      </c>
      <c r="T11213" s="334">
        <v>0</v>
      </c>
      <c r="U11213" s="334">
        <v>0</v>
      </c>
      <c r="V11213" s="334">
        <v>0</v>
      </c>
      <c r="W11213" s="334">
        <v>0</v>
      </c>
      <c r="X11213" s="334">
        <v>0</v>
      </c>
      <c r="Y11213" s="334">
        <v>0</v>
      </c>
      <c r="Z11213" s="334">
        <v>0</v>
      </c>
      <c r="AA11213" s="334">
        <v>0</v>
      </c>
      <c r="AB11213" s="334">
        <v>0</v>
      </c>
      <c r="AD11213" s="334">
        <v>0</v>
      </c>
      <c r="AE11213" s="334">
        <f t="shared" si="1757"/>
        <v>0</v>
      </c>
      <c r="AF11213" s="334">
        <f t="shared" si="1758"/>
        <v>0</v>
      </c>
      <c r="AG11213" s="340">
        <f t="shared" si="1759"/>
        <v>0</v>
      </c>
      <c r="AI11213" s="340">
        <f t="shared" si="1760"/>
        <v>0</v>
      </c>
      <c r="AJ11213" s="340">
        <f t="shared" si="1760"/>
        <v>0</v>
      </c>
      <c r="AK11213" s="340">
        <f t="shared" si="1760"/>
        <v>0</v>
      </c>
      <c r="AL11213" s="340">
        <f t="shared" si="1760"/>
        <v>0</v>
      </c>
      <c r="AM11213" s="340">
        <f t="shared" si="1760"/>
        <v>0</v>
      </c>
    </row>
    <row r="11214" spans="1:39" x14ac:dyDescent="0.35">
      <c r="A11214" s="337">
        <v>33127</v>
      </c>
      <c r="B11214" s="338">
        <f t="shared" si="1754"/>
        <v>1990</v>
      </c>
      <c r="C11214" s="338">
        <f t="shared" si="1755"/>
        <v>9</v>
      </c>
      <c r="D11214" s="338">
        <f t="shared" si="1756"/>
        <v>11</v>
      </c>
      <c r="E11214" s="334">
        <v>0</v>
      </c>
      <c r="F11214" s="334">
        <v>0</v>
      </c>
      <c r="G11214" s="334">
        <v>0</v>
      </c>
      <c r="H11214" s="334">
        <v>0</v>
      </c>
      <c r="I11214" s="334">
        <v>0</v>
      </c>
      <c r="J11214" s="334">
        <v>0</v>
      </c>
      <c r="K11214" s="334">
        <v>0</v>
      </c>
      <c r="L11214" s="334">
        <v>0</v>
      </c>
      <c r="M11214" s="334">
        <v>0</v>
      </c>
      <c r="N11214" s="334">
        <v>0</v>
      </c>
      <c r="O11214" s="334">
        <v>0</v>
      </c>
      <c r="P11214" s="334">
        <v>0</v>
      </c>
      <c r="Q11214" s="334">
        <v>0</v>
      </c>
      <c r="R11214" s="334">
        <v>0</v>
      </c>
      <c r="S11214" s="334">
        <v>0</v>
      </c>
      <c r="T11214" s="334">
        <v>0</v>
      </c>
      <c r="U11214" s="334">
        <v>0</v>
      </c>
      <c r="V11214" s="334">
        <v>0</v>
      </c>
      <c r="W11214" s="334">
        <v>0</v>
      </c>
      <c r="X11214" s="334">
        <v>0</v>
      </c>
      <c r="Y11214" s="334">
        <v>0</v>
      </c>
      <c r="Z11214" s="334">
        <v>0</v>
      </c>
      <c r="AA11214" s="334">
        <v>0</v>
      </c>
      <c r="AB11214" s="334">
        <v>0</v>
      </c>
      <c r="AD11214" s="334">
        <v>0</v>
      </c>
      <c r="AE11214" s="334">
        <f t="shared" si="1757"/>
        <v>0</v>
      </c>
      <c r="AF11214" s="334">
        <f t="shared" si="1758"/>
        <v>0</v>
      </c>
      <c r="AG11214" s="340">
        <f t="shared" si="1759"/>
        <v>0</v>
      </c>
      <c r="AI11214" s="340">
        <f t="shared" si="1760"/>
        <v>0</v>
      </c>
      <c r="AJ11214" s="340">
        <f t="shared" si="1760"/>
        <v>0</v>
      </c>
      <c r="AK11214" s="340">
        <f t="shared" si="1760"/>
        <v>0</v>
      </c>
      <c r="AL11214" s="340">
        <f t="shared" si="1760"/>
        <v>0</v>
      </c>
      <c r="AM11214" s="340">
        <f t="shared" si="1760"/>
        <v>0</v>
      </c>
    </row>
    <row r="11215" spans="1:39" x14ac:dyDescent="0.35">
      <c r="A11215" s="337">
        <v>33128</v>
      </c>
      <c r="B11215" s="338">
        <f t="shared" si="1754"/>
        <v>1990</v>
      </c>
      <c r="C11215" s="338">
        <f t="shared" si="1755"/>
        <v>9</v>
      </c>
      <c r="D11215" s="338">
        <f t="shared" si="1756"/>
        <v>12</v>
      </c>
      <c r="E11215" s="334">
        <v>0</v>
      </c>
      <c r="F11215" s="334">
        <v>0</v>
      </c>
      <c r="G11215" s="334">
        <v>0</v>
      </c>
      <c r="H11215" s="334">
        <v>0</v>
      </c>
      <c r="I11215" s="334">
        <v>0</v>
      </c>
      <c r="J11215" s="334">
        <v>0</v>
      </c>
      <c r="K11215" s="334">
        <v>0</v>
      </c>
      <c r="L11215" s="334">
        <v>0</v>
      </c>
      <c r="M11215" s="334">
        <v>0</v>
      </c>
      <c r="N11215" s="334">
        <v>0</v>
      </c>
      <c r="O11215" s="334">
        <v>0</v>
      </c>
      <c r="P11215" s="334">
        <v>0</v>
      </c>
      <c r="Q11215" s="334">
        <v>0</v>
      </c>
      <c r="R11215" s="334">
        <v>0</v>
      </c>
      <c r="S11215" s="334">
        <v>0</v>
      </c>
      <c r="T11215" s="334">
        <v>0.2</v>
      </c>
      <c r="U11215" s="334">
        <v>0.7</v>
      </c>
      <c r="V11215" s="334">
        <v>2.2000000000000002</v>
      </c>
      <c r="W11215" s="334">
        <v>2.5</v>
      </c>
      <c r="X11215" s="334">
        <v>0.2</v>
      </c>
      <c r="Y11215" s="334">
        <v>0.2</v>
      </c>
      <c r="Z11215" s="334">
        <v>0</v>
      </c>
      <c r="AA11215" s="334">
        <v>0</v>
      </c>
      <c r="AB11215" s="334">
        <v>0</v>
      </c>
      <c r="AD11215" s="334">
        <v>6</v>
      </c>
      <c r="AE11215" s="334">
        <f t="shared" si="1757"/>
        <v>6</v>
      </c>
      <c r="AF11215" s="334">
        <f t="shared" si="1758"/>
        <v>6</v>
      </c>
      <c r="AG11215" s="340">
        <f t="shared" si="1759"/>
        <v>0</v>
      </c>
      <c r="AI11215" s="340">
        <f t="shared" si="1760"/>
        <v>0</v>
      </c>
      <c r="AJ11215" s="340">
        <f t="shared" si="1760"/>
        <v>0</v>
      </c>
      <c r="AK11215" s="340">
        <f t="shared" si="1760"/>
        <v>0</v>
      </c>
      <c r="AL11215" s="340">
        <f t="shared" si="1760"/>
        <v>0</v>
      </c>
      <c r="AM11215" s="340">
        <f t="shared" si="1760"/>
        <v>6</v>
      </c>
    </row>
    <row r="11216" spans="1:39" x14ac:dyDescent="0.35">
      <c r="A11216" s="337">
        <v>33129</v>
      </c>
      <c r="B11216" s="338">
        <f t="shared" si="1754"/>
        <v>1990</v>
      </c>
      <c r="C11216" s="338">
        <f t="shared" si="1755"/>
        <v>9</v>
      </c>
      <c r="D11216" s="338">
        <f t="shared" si="1756"/>
        <v>13</v>
      </c>
      <c r="E11216" s="334">
        <v>0</v>
      </c>
      <c r="F11216" s="334">
        <v>0</v>
      </c>
      <c r="G11216" s="334">
        <v>0</v>
      </c>
      <c r="H11216" s="334">
        <v>0</v>
      </c>
      <c r="I11216" s="334">
        <v>0</v>
      </c>
      <c r="J11216" s="334">
        <v>0</v>
      </c>
      <c r="K11216" s="334">
        <v>0</v>
      </c>
      <c r="L11216" s="334">
        <v>0</v>
      </c>
      <c r="M11216" s="334">
        <v>0</v>
      </c>
      <c r="N11216" s="334">
        <v>0</v>
      </c>
      <c r="O11216" s="334">
        <v>0</v>
      </c>
      <c r="P11216" s="334">
        <v>0</v>
      </c>
      <c r="Q11216" s="334">
        <v>0</v>
      </c>
      <c r="R11216" s="334">
        <v>0</v>
      </c>
      <c r="S11216" s="334">
        <v>0</v>
      </c>
      <c r="T11216" s="334">
        <v>0</v>
      </c>
      <c r="U11216" s="334">
        <v>0</v>
      </c>
      <c r="V11216" s="334">
        <v>0</v>
      </c>
      <c r="W11216" s="334">
        <v>0</v>
      </c>
      <c r="X11216" s="334">
        <v>0</v>
      </c>
      <c r="Y11216" s="334">
        <v>0</v>
      </c>
      <c r="Z11216" s="334">
        <v>0</v>
      </c>
      <c r="AA11216" s="334">
        <v>0</v>
      </c>
      <c r="AB11216" s="334">
        <v>0</v>
      </c>
      <c r="AD11216" s="334">
        <v>0</v>
      </c>
      <c r="AE11216" s="334">
        <f t="shared" si="1757"/>
        <v>0</v>
      </c>
      <c r="AF11216" s="334">
        <f t="shared" si="1758"/>
        <v>0</v>
      </c>
      <c r="AG11216" s="340">
        <f t="shared" si="1759"/>
        <v>0</v>
      </c>
      <c r="AI11216" s="340">
        <f t="shared" si="1760"/>
        <v>0</v>
      </c>
      <c r="AJ11216" s="340">
        <f t="shared" si="1760"/>
        <v>0</v>
      </c>
      <c r="AK11216" s="340">
        <f t="shared" si="1760"/>
        <v>0</v>
      </c>
      <c r="AL11216" s="340">
        <f t="shared" si="1760"/>
        <v>0</v>
      </c>
      <c r="AM11216" s="340">
        <f t="shared" si="1760"/>
        <v>0</v>
      </c>
    </row>
    <row r="11217" spans="1:39" x14ac:dyDescent="0.35">
      <c r="A11217" s="337">
        <v>33130</v>
      </c>
      <c r="B11217" s="338">
        <f t="shared" si="1754"/>
        <v>1990</v>
      </c>
      <c r="C11217" s="338">
        <f t="shared" si="1755"/>
        <v>9</v>
      </c>
      <c r="D11217" s="338">
        <f t="shared" si="1756"/>
        <v>14</v>
      </c>
      <c r="E11217" s="334">
        <v>0</v>
      </c>
      <c r="F11217" s="334">
        <v>0</v>
      </c>
      <c r="G11217" s="334">
        <v>0</v>
      </c>
      <c r="H11217" s="334">
        <v>0</v>
      </c>
      <c r="I11217" s="334">
        <v>0</v>
      </c>
      <c r="J11217" s="334">
        <v>0</v>
      </c>
      <c r="K11217" s="334">
        <v>0</v>
      </c>
      <c r="L11217" s="334">
        <v>0</v>
      </c>
      <c r="M11217" s="334">
        <v>0</v>
      </c>
      <c r="N11217" s="334">
        <v>0</v>
      </c>
      <c r="O11217" s="334">
        <v>0</v>
      </c>
      <c r="P11217" s="334">
        <v>0</v>
      </c>
      <c r="Q11217" s="334">
        <v>0</v>
      </c>
      <c r="R11217" s="334">
        <v>0</v>
      </c>
      <c r="S11217" s="334">
        <v>0</v>
      </c>
      <c r="T11217" s="334">
        <v>0</v>
      </c>
      <c r="U11217" s="334">
        <v>0</v>
      </c>
      <c r="V11217" s="334">
        <v>0</v>
      </c>
      <c r="W11217" s="334">
        <v>0</v>
      </c>
      <c r="X11217" s="334">
        <v>0</v>
      </c>
      <c r="Y11217" s="334">
        <v>0</v>
      </c>
      <c r="Z11217" s="334">
        <v>0</v>
      </c>
      <c r="AA11217" s="334">
        <v>0</v>
      </c>
      <c r="AB11217" s="334">
        <v>0</v>
      </c>
      <c r="AD11217" s="334">
        <v>0</v>
      </c>
      <c r="AE11217" s="334">
        <f t="shared" si="1757"/>
        <v>0</v>
      </c>
      <c r="AF11217" s="334">
        <f t="shared" si="1758"/>
        <v>0</v>
      </c>
      <c r="AG11217" s="340">
        <f t="shared" si="1759"/>
        <v>0</v>
      </c>
      <c r="AI11217" s="340">
        <f t="shared" si="1760"/>
        <v>0</v>
      </c>
      <c r="AJ11217" s="340">
        <f t="shared" si="1760"/>
        <v>0</v>
      </c>
      <c r="AK11217" s="340">
        <f t="shared" si="1760"/>
        <v>0</v>
      </c>
      <c r="AL11217" s="340">
        <f t="shared" si="1760"/>
        <v>0</v>
      </c>
      <c r="AM11217" s="340">
        <f t="shared" si="1760"/>
        <v>0</v>
      </c>
    </row>
    <row r="11218" spans="1:39" x14ac:dyDescent="0.35">
      <c r="A11218" s="337">
        <v>33131</v>
      </c>
      <c r="B11218" s="338">
        <f t="shared" si="1754"/>
        <v>1990</v>
      </c>
      <c r="C11218" s="338">
        <f t="shared" si="1755"/>
        <v>9</v>
      </c>
      <c r="D11218" s="338">
        <f t="shared" si="1756"/>
        <v>15</v>
      </c>
      <c r="E11218" s="334">
        <v>0</v>
      </c>
      <c r="F11218" s="334">
        <v>0</v>
      </c>
      <c r="G11218" s="334">
        <v>0</v>
      </c>
      <c r="H11218" s="334">
        <v>0</v>
      </c>
      <c r="I11218" s="334">
        <v>0</v>
      </c>
      <c r="J11218" s="334">
        <v>0</v>
      </c>
      <c r="K11218" s="334">
        <v>0</v>
      </c>
      <c r="L11218" s="334">
        <v>0</v>
      </c>
      <c r="M11218" s="334">
        <v>0</v>
      </c>
      <c r="N11218" s="334">
        <v>0</v>
      </c>
      <c r="O11218" s="334">
        <v>0</v>
      </c>
      <c r="P11218" s="334">
        <v>0</v>
      </c>
      <c r="Q11218" s="334">
        <v>0</v>
      </c>
      <c r="R11218" s="334">
        <v>0</v>
      </c>
      <c r="S11218" s="334">
        <v>0</v>
      </c>
      <c r="T11218" s="334">
        <v>0</v>
      </c>
      <c r="U11218" s="334">
        <v>0</v>
      </c>
      <c r="V11218" s="334">
        <v>0</v>
      </c>
      <c r="W11218" s="334">
        <v>0</v>
      </c>
      <c r="X11218" s="334">
        <v>0</v>
      </c>
      <c r="Y11218" s="334">
        <v>0</v>
      </c>
      <c r="Z11218" s="334">
        <v>0</v>
      </c>
      <c r="AA11218" s="334">
        <v>0</v>
      </c>
      <c r="AB11218" s="334">
        <v>0</v>
      </c>
      <c r="AD11218" s="334">
        <v>0</v>
      </c>
      <c r="AE11218" s="334">
        <f t="shared" si="1757"/>
        <v>0</v>
      </c>
      <c r="AF11218" s="334">
        <f t="shared" si="1758"/>
        <v>0</v>
      </c>
      <c r="AG11218" s="340">
        <f t="shared" si="1759"/>
        <v>0</v>
      </c>
      <c r="AI11218" s="340">
        <f t="shared" si="1760"/>
        <v>0</v>
      </c>
      <c r="AJ11218" s="340">
        <f t="shared" si="1760"/>
        <v>0</v>
      </c>
      <c r="AK11218" s="340">
        <f t="shared" si="1760"/>
        <v>0</v>
      </c>
      <c r="AL11218" s="340">
        <f t="shared" si="1760"/>
        <v>0</v>
      </c>
      <c r="AM11218" s="340">
        <f t="shared" si="1760"/>
        <v>0</v>
      </c>
    </row>
    <row r="11219" spans="1:39" x14ac:dyDescent="0.35">
      <c r="A11219" s="337">
        <v>33132</v>
      </c>
      <c r="B11219" s="338">
        <f t="shared" si="1754"/>
        <v>1990</v>
      </c>
      <c r="C11219" s="338">
        <f t="shared" si="1755"/>
        <v>9</v>
      </c>
      <c r="D11219" s="338">
        <f t="shared" si="1756"/>
        <v>16</v>
      </c>
      <c r="E11219" s="334">
        <v>0</v>
      </c>
      <c r="F11219" s="334">
        <v>0</v>
      </c>
      <c r="G11219" s="334">
        <v>0</v>
      </c>
      <c r="H11219" s="334">
        <v>0</v>
      </c>
      <c r="I11219" s="334">
        <v>0</v>
      </c>
      <c r="J11219" s="334">
        <v>0</v>
      </c>
      <c r="K11219" s="334">
        <v>0</v>
      </c>
      <c r="L11219" s="334">
        <v>0</v>
      </c>
      <c r="M11219" s="334">
        <v>0</v>
      </c>
      <c r="N11219" s="334">
        <v>0</v>
      </c>
      <c r="O11219" s="334">
        <v>0</v>
      </c>
      <c r="P11219" s="334">
        <v>0</v>
      </c>
      <c r="Q11219" s="334">
        <v>0</v>
      </c>
      <c r="R11219" s="334">
        <v>0</v>
      </c>
      <c r="S11219" s="334">
        <v>0</v>
      </c>
      <c r="T11219" s="334">
        <v>0</v>
      </c>
      <c r="U11219" s="334">
        <v>0</v>
      </c>
      <c r="V11219" s="334">
        <v>0</v>
      </c>
      <c r="W11219" s="334">
        <v>0</v>
      </c>
      <c r="X11219" s="334">
        <v>0</v>
      </c>
      <c r="Y11219" s="334">
        <v>0</v>
      </c>
      <c r="Z11219" s="334">
        <v>0</v>
      </c>
      <c r="AA11219" s="334">
        <v>0</v>
      </c>
      <c r="AB11219" s="334">
        <v>0</v>
      </c>
      <c r="AD11219" s="334">
        <v>0</v>
      </c>
      <c r="AE11219" s="334">
        <f t="shared" si="1757"/>
        <v>0</v>
      </c>
      <c r="AF11219" s="334">
        <f t="shared" si="1758"/>
        <v>0</v>
      </c>
      <c r="AG11219" s="340">
        <f t="shared" si="1759"/>
        <v>0</v>
      </c>
      <c r="AI11219" s="340">
        <f t="shared" si="1760"/>
        <v>0</v>
      </c>
      <c r="AJ11219" s="340">
        <f t="shared" si="1760"/>
        <v>0</v>
      </c>
      <c r="AK11219" s="340">
        <f t="shared" si="1760"/>
        <v>0</v>
      </c>
      <c r="AL11219" s="340">
        <f t="shared" si="1760"/>
        <v>0</v>
      </c>
      <c r="AM11219" s="340">
        <f t="shared" si="1760"/>
        <v>0</v>
      </c>
    </row>
    <row r="11220" spans="1:39" x14ac:dyDescent="0.35">
      <c r="A11220" s="337">
        <v>33133</v>
      </c>
      <c r="B11220" s="338">
        <f t="shared" si="1754"/>
        <v>1990</v>
      </c>
      <c r="C11220" s="338">
        <f t="shared" si="1755"/>
        <v>9</v>
      </c>
      <c r="D11220" s="338">
        <f t="shared" si="1756"/>
        <v>17</v>
      </c>
      <c r="E11220" s="334">
        <v>0</v>
      </c>
      <c r="F11220" s="334">
        <v>0</v>
      </c>
      <c r="G11220" s="334">
        <v>0</v>
      </c>
      <c r="H11220" s="334">
        <v>0</v>
      </c>
      <c r="I11220" s="334">
        <v>0</v>
      </c>
      <c r="J11220" s="334">
        <v>0</v>
      </c>
      <c r="K11220" s="334">
        <v>0</v>
      </c>
      <c r="L11220" s="334">
        <v>0</v>
      </c>
      <c r="M11220" s="334">
        <v>0</v>
      </c>
      <c r="N11220" s="334">
        <v>0</v>
      </c>
      <c r="O11220" s="334">
        <v>0</v>
      </c>
      <c r="P11220" s="334">
        <v>0</v>
      </c>
      <c r="Q11220" s="334">
        <v>0</v>
      </c>
      <c r="R11220" s="334">
        <v>0</v>
      </c>
      <c r="S11220" s="334">
        <v>0</v>
      </c>
      <c r="T11220" s="334">
        <v>0</v>
      </c>
      <c r="U11220" s="334">
        <v>0</v>
      </c>
      <c r="V11220" s="334">
        <v>0</v>
      </c>
      <c r="W11220" s="334">
        <v>0</v>
      </c>
      <c r="X11220" s="334">
        <v>0</v>
      </c>
      <c r="Y11220" s="334">
        <v>0</v>
      </c>
      <c r="Z11220" s="334">
        <v>0</v>
      </c>
      <c r="AA11220" s="334">
        <v>0</v>
      </c>
      <c r="AB11220" s="334">
        <v>0</v>
      </c>
      <c r="AD11220" s="334">
        <v>0</v>
      </c>
      <c r="AE11220" s="334">
        <f t="shared" si="1757"/>
        <v>0</v>
      </c>
      <c r="AF11220" s="334">
        <f t="shared" si="1758"/>
        <v>0</v>
      </c>
      <c r="AG11220" s="340">
        <f t="shared" si="1759"/>
        <v>0</v>
      </c>
      <c r="AI11220" s="340">
        <f t="shared" ref="AI11220:AM11235" si="1761">IF($C11220=AI$1,$AF11220,0)</f>
        <v>0</v>
      </c>
      <c r="AJ11220" s="340">
        <f t="shared" si="1761"/>
        <v>0</v>
      </c>
      <c r="AK11220" s="340">
        <f t="shared" si="1761"/>
        <v>0</v>
      </c>
      <c r="AL11220" s="340">
        <f t="shared" si="1761"/>
        <v>0</v>
      </c>
      <c r="AM11220" s="340">
        <f t="shared" si="1761"/>
        <v>0</v>
      </c>
    </row>
    <row r="11221" spans="1:39" x14ac:dyDescent="0.35">
      <c r="A11221" s="337">
        <v>33134</v>
      </c>
      <c r="B11221" s="338">
        <f t="shared" si="1754"/>
        <v>1990</v>
      </c>
      <c r="C11221" s="338">
        <f t="shared" si="1755"/>
        <v>9</v>
      </c>
      <c r="D11221" s="338">
        <f t="shared" si="1756"/>
        <v>18</v>
      </c>
      <c r="E11221" s="334">
        <v>0</v>
      </c>
      <c r="F11221" s="334">
        <v>0</v>
      </c>
      <c r="G11221" s="334">
        <v>0</v>
      </c>
      <c r="H11221" s="334">
        <v>0</v>
      </c>
      <c r="I11221" s="334">
        <v>0</v>
      </c>
      <c r="J11221" s="334">
        <v>0</v>
      </c>
      <c r="K11221" s="334">
        <v>0</v>
      </c>
      <c r="L11221" s="334">
        <v>0</v>
      </c>
      <c r="M11221" s="334">
        <v>0</v>
      </c>
      <c r="N11221" s="334">
        <v>0</v>
      </c>
      <c r="O11221" s="334">
        <v>0</v>
      </c>
      <c r="P11221" s="334">
        <v>0</v>
      </c>
      <c r="Q11221" s="334">
        <v>0</v>
      </c>
      <c r="R11221" s="334">
        <v>0</v>
      </c>
      <c r="S11221" s="334">
        <v>0</v>
      </c>
      <c r="T11221" s="334">
        <v>0</v>
      </c>
      <c r="U11221" s="334">
        <v>0</v>
      </c>
      <c r="V11221" s="334">
        <v>0</v>
      </c>
      <c r="W11221" s="334">
        <v>0</v>
      </c>
      <c r="X11221" s="334">
        <v>0</v>
      </c>
      <c r="Y11221" s="334">
        <v>0</v>
      </c>
      <c r="Z11221" s="334">
        <v>0</v>
      </c>
      <c r="AA11221" s="334">
        <v>0</v>
      </c>
      <c r="AB11221" s="334">
        <v>0</v>
      </c>
      <c r="AD11221" s="334">
        <v>0</v>
      </c>
      <c r="AE11221" s="334">
        <f t="shared" si="1757"/>
        <v>0</v>
      </c>
      <c r="AF11221" s="334">
        <f t="shared" si="1758"/>
        <v>0</v>
      </c>
      <c r="AG11221" s="340">
        <f t="shared" si="1759"/>
        <v>0</v>
      </c>
      <c r="AI11221" s="340">
        <f t="shared" si="1761"/>
        <v>0</v>
      </c>
      <c r="AJ11221" s="340">
        <f t="shared" si="1761"/>
        <v>0</v>
      </c>
      <c r="AK11221" s="340">
        <f t="shared" si="1761"/>
        <v>0</v>
      </c>
      <c r="AL11221" s="340">
        <f t="shared" si="1761"/>
        <v>0</v>
      </c>
      <c r="AM11221" s="340">
        <f t="shared" si="1761"/>
        <v>0</v>
      </c>
    </row>
    <row r="11222" spans="1:39" x14ac:dyDescent="0.35">
      <c r="A11222" s="337">
        <v>33135</v>
      </c>
      <c r="B11222" s="338">
        <f t="shared" si="1754"/>
        <v>1990</v>
      </c>
      <c r="C11222" s="338">
        <f t="shared" si="1755"/>
        <v>9</v>
      </c>
      <c r="D11222" s="338">
        <f t="shared" si="1756"/>
        <v>19</v>
      </c>
      <c r="E11222" s="334">
        <v>0</v>
      </c>
      <c r="F11222" s="334">
        <v>0</v>
      </c>
      <c r="G11222" s="334">
        <v>0</v>
      </c>
      <c r="H11222" s="334">
        <v>0</v>
      </c>
      <c r="I11222" s="334">
        <v>0</v>
      </c>
      <c r="J11222" s="334">
        <v>0</v>
      </c>
      <c r="K11222" s="334">
        <v>0</v>
      </c>
      <c r="L11222" s="334">
        <v>0</v>
      </c>
      <c r="M11222" s="334">
        <v>0</v>
      </c>
      <c r="N11222" s="334">
        <v>0</v>
      </c>
      <c r="O11222" s="334">
        <v>0</v>
      </c>
      <c r="P11222" s="334">
        <v>0</v>
      </c>
      <c r="Q11222" s="334">
        <v>0</v>
      </c>
      <c r="R11222" s="334">
        <v>0</v>
      </c>
      <c r="S11222" s="334">
        <v>0</v>
      </c>
      <c r="T11222" s="334">
        <v>0</v>
      </c>
      <c r="U11222" s="334">
        <v>0</v>
      </c>
      <c r="V11222" s="334">
        <v>0</v>
      </c>
      <c r="W11222" s="334">
        <v>0</v>
      </c>
      <c r="X11222" s="334">
        <v>0</v>
      </c>
      <c r="Y11222" s="334">
        <v>0</v>
      </c>
      <c r="Z11222" s="334">
        <v>0</v>
      </c>
      <c r="AA11222" s="334">
        <v>0</v>
      </c>
      <c r="AB11222" s="334">
        <v>0</v>
      </c>
      <c r="AD11222" s="334">
        <v>0</v>
      </c>
      <c r="AE11222" s="334">
        <f t="shared" si="1757"/>
        <v>0</v>
      </c>
      <c r="AF11222" s="334">
        <f t="shared" si="1758"/>
        <v>0</v>
      </c>
      <c r="AG11222" s="340">
        <f t="shared" si="1759"/>
        <v>0</v>
      </c>
      <c r="AI11222" s="340">
        <f t="shared" si="1761"/>
        <v>0</v>
      </c>
      <c r="AJ11222" s="340">
        <f t="shared" si="1761"/>
        <v>0</v>
      </c>
      <c r="AK11222" s="340">
        <f t="shared" si="1761"/>
        <v>0</v>
      </c>
      <c r="AL11222" s="340">
        <f t="shared" si="1761"/>
        <v>0</v>
      </c>
      <c r="AM11222" s="340">
        <f t="shared" si="1761"/>
        <v>0</v>
      </c>
    </row>
    <row r="11223" spans="1:39" x14ac:dyDescent="0.35">
      <c r="A11223" s="337">
        <v>33136</v>
      </c>
      <c r="B11223" s="338">
        <f t="shared" si="1754"/>
        <v>1990</v>
      </c>
      <c r="C11223" s="338">
        <f t="shared" si="1755"/>
        <v>9</v>
      </c>
      <c r="D11223" s="338">
        <f t="shared" si="1756"/>
        <v>20</v>
      </c>
      <c r="E11223" s="334">
        <v>0</v>
      </c>
      <c r="F11223" s="334">
        <v>0</v>
      </c>
      <c r="G11223" s="334">
        <v>0</v>
      </c>
      <c r="H11223" s="334">
        <v>0</v>
      </c>
      <c r="I11223" s="334">
        <v>0</v>
      </c>
      <c r="J11223" s="334">
        <v>0</v>
      </c>
      <c r="K11223" s="334">
        <v>0</v>
      </c>
      <c r="L11223" s="334">
        <v>0</v>
      </c>
      <c r="M11223" s="334">
        <v>0</v>
      </c>
      <c r="N11223" s="334">
        <v>0</v>
      </c>
      <c r="O11223" s="334">
        <v>0</v>
      </c>
      <c r="P11223" s="334">
        <v>0</v>
      </c>
      <c r="Q11223" s="334">
        <v>0</v>
      </c>
      <c r="R11223" s="334">
        <v>0</v>
      </c>
      <c r="S11223" s="334">
        <v>0</v>
      </c>
      <c r="T11223" s="334">
        <v>0</v>
      </c>
      <c r="U11223" s="334">
        <v>0</v>
      </c>
      <c r="V11223" s="334">
        <v>0</v>
      </c>
      <c r="W11223" s="334">
        <v>0</v>
      </c>
      <c r="X11223" s="334">
        <v>0</v>
      </c>
      <c r="Y11223" s="334">
        <v>0</v>
      </c>
      <c r="Z11223" s="334">
        <v>0</v>
      </c>
      <c r="AA11223" s="334">
        <v>0</v>
      </c>
      <c r="AB11223" s="334">
        <v>0</v>
      </c>
      <c r="AD11223" s="334">
        <v>0</v>
      </c>
      <c r="AE11223" s="334">
        <f t="shared" si="1757"/>
        <v>0</v>
      </c>
      <c r="AF11223" s="334">
        <f t="shared" si="1758"/>
        <v>0</v>
      </c>
      <c r="AG11223" s="340">
        <f t="shared" si="1759"/>
        <v>0</v>
      </c>
      <c r="AI11223" s="340">
        <f t="shared" si="1761"/>
        <v>0</v>
      </c>
      <c r="AJ11223" s="340">
        <f t="shared" si="1761"/>
        <v>0</v>
      </c>
      <c r="AK11223" s="340">
        <f t="shared" si="1761"/>
        <v>0</v>
      </c>
      <c r="AL11223" s="340">
        <f t="shared" si="1761"/>
        <v>0</v>
      </c>
      <c r="AM11223" s="340">
        <f t="shared" si="1761"/>
        <v>0</v>
      </c>
    </row>
    <row r="11224" spans="1:39" x14ac:dyDescent="0.35">
      <c r="A11224" s="337">
        <v>33137</v>
      </c>
      <c r="B11224" s="338">
        <f t="shared" si="1754"/>
        <v>1990</v>
      </c>
      <c r="C11224" s="338">
        <f t="shared" si="1755"/>
        <v>9</v>
      </c>
      <c r="D11224" s="338">
        <f t="shared" si="1756"/>
        <v>21</v>
      </c>
      <c r="E11224" s="334">
        <v>0</v>
      </c>
      <c r="F11224" s="334">
        <v>0</v>
      </c>
      <c r="G11224" s="334">
        <v>0</v>
      </c>
      <c r="H11224" s="334">
        <v>0</v>
      </c>
      <c r="I11224" s="334">
        <v>0</v>
      </c>
      <c r="J11224" s="334">
        <v>0</v>
      </c>
      <c r="K11224" s="334">
        <v>0</v>
      </c>
      <c r="L11224" s="334">
        <v>0</v>
      </c>
      <c r="M11224" s="334">
        <v>0</v>
      </c>
      <c r="N11224" s="334">
        <v>0</v>
      </c>
      <c r="O11224" s="334">
        <v>0</v>
      </c>
      <c r="P11224" s="334">
        <v>0</v>
      </c>
      <c r="Q11224" s="334">
        <v>0</v>
      </c>
      <c r="R11224" s="334">
        <v>0</v>
      </c>
      <c r="S11224" s="334">
        <v>0</v>
      </c>
      <c r="T11224" s="334">
        <v>0</v>
      </c>
      <c r="U11224" s="334">
        <v>0</v>
      </c>
      <c r="V11224" s="334">
        <v>0</v>
      </c>
      <c r="W11224" s="334">
        <v>0</v>
      </c>
      <c r="X11224" s="334">
        <v>0</v>
      </c>
      <c r="Y11224" s="334">
        <v>0</v>
      </c>
      <c r="Z11224" s="334">
        <v>0</v>
      </c>
      <c r="AA11224" s="334">
        <v>0</v>
      </c>
      <c r="AB11224" s="334">
        <v>0</v>
      </c>
      <c r="AD11224" s="334">
        <v>0</v>
      </c>
      <c r="AE11224" s="334">
        <f t="shared" si="1757"/>
        <v>0</v>
      </c>
      <c r="AF11224" s="334">
        <f t="shared" si="1758"/>
        <v>0</v>
      </c>
      <c r="AG11224" s="340">
        <f t="shared" si="1759"/>
        <v>0</v>
      </c>
      <c r="AI11224" s="340">
        <f t="shared" si="1761"/>
        <v>0</v>
      </c>
      <c r="AJ11224" s="340">
        <f t="shared" si="1761"/>
        <v>0</v>
      </c>
      <c r="AK11224" s="340">
        <f t="shared" si="1761"/>
        <v>0</v>
      </c>
      <c r="AL11224" s="340">
        <f t="shared" si="1761"/>
        <v>0</v>
      </c>
      <c r="AM11224" s="340">
        <f t="shared" si="1761"/>
        <v>0</v>
      </c>
    </row>
    <row r="11225" spans="1:39" x14ac:dyDescent="0.35">
      <c r="A11225" s="337">
        <v>33138</v>
      </c>
      <c r="B11225" s="338">
        <f t="shared" si="1754"/>
        <v>1990</v>
      </c>
      <c r="C11225" s="338">
        <f t="shared" si="1755"/>
        <v>9</v>
      </c>
      <c r="D11225" s="338">
        <f t="shared" si="1756"/>
        <v>22</v>
      </c>
      <c r="E11225" s="334">
        <v>0</v>
      </c>
      <c r="F11225" s="334">
        <v>0</v>
      </c>
      <c r="G11225" s="334">
        <v>0</v>
      </c>
      <c r="H11225" s="334">
        <v>0</v>
      </c>
      <c r="I11225" s="334">
        <v>0</v>
      </c>
      <c r="J11225" s="334">
        <v>0</v>
      </c>
      <c r="K11225" s="334">
        <v>0</v>
      </c>
      <c r="L11225" s="334">
        <v>0</v>
      </c>
      <c r="M11225" s="334">
        <v>0</v>
      </c>
      <c r="N11225" s="334">
        <v>0</v>
      </c>
      <c r="O11225" s="334">
        <v>0</v>
      </c>
      <c r="P11225" s="334">
        <v>0</v>
      </c>
      <c r="Q11225" s="334">
        <v>0</v>
      </c>
      <c r="R11225" s="334">
        <v>0</v>
      </c>
      <c r="S11225" s="334">
        <v>0</v>
      </c>
      <c r="T11225" s="334">
        <v>0</v>
      </c>
      <c r="U11225" s="334">
        <v>0</v>
      </c>
      <c r="V11225" s="334">
        <v>0</v>
      </c>
      <c r="W11225" s="334">
        <v>0</v>
      </c>
      <c r="X11225" s="334">
        <v>0</v>
      </c>
      <c r="Y11225" s="334">
        <v>0</v>
      </c>
      <c r="Z11225" s="334">
        <v>0</v>
      </c>
      <c r="AA11225" s="334">
        <v>0</v>
      </c>
      <c r="AB11225" s="334">
        <v>0</v>
      </c>
      <c r="AD11225" s="334">
        <v>0</v>
      </c>
      <c r="AE11225" s="334">
        <f t="shared" si="1757"/>
        <v>0</v>
      </c>
      <c r="AF11225" s="334">
        <f t="shared" si="1758"/>
        <v>0</v>
      </c>
      <c r="AG11225" s="340">
        <f t="shared" si="1759"/>
        <v>0</v>
      </c>
      <c r="AI11225" s="340">
        <f t="shared" si="1761"/>
        <v>0</v>
      </c>
      <c r="AJ11225" s="340">
        <f t="shared" si="1761"/>
        <v>0</v>
      </c>
      <c r="AK11225" s="340">
        <f t="shared" si="1761"/>
        <v>0</v>
      </c>
      <c r="AL11225" s="340">
        <f t="shared" si="1761"/>
        <v>0</v>
      </c>
      <c r="AM11225" s="340">
        <f t="shared" si="1761"/>
        <v>0</v>
      </c>
    </row>
    <row r="11226" spans="1:39" x14ac:dyDescent="0.35">
      <c r="A11226" s="337">
        <v>33139</v>
      </c>
      <c r="B11226" s="338">
        <f t="shared" si="1754"/>
        <v>1990</v>
      </c>
      <c r="C11226" s="338">
        <f t="shared" si="1755"/>
        <v>9</v>
      </c>
      <c r="D11226" s="338">
        <f t="shared" si="1756"/>
        <v>23</v>
      </c>
      <c r="E11226" s="334">
        <v>0</v>
      </c>
      <c r="F11226" s="334">
        <v>0</v>
      </c>
      <c r="G11226" s="334">
        <v>0</v>
      </c>
      <c r="H11226" s="334">
        <v>0</v>
      </c>
      <c r="I11226" s="334">
        <v>0</v>
      </c>
      <c r="J11226" s="334">
        <v>0</v>
      </c>
      <c r="K11226" s="334">
        <v>0</v>
      </c>
      <c r="L11226" s="334">
        <v>0</v>
      </c>
      <c r="M11226" s="334">
        <v>0</v>
      </c>
      <c r="N11226" s="334">
        <v>0</v>
      </c>
      <c r="O11226" s="334">
        <v>0</v>
      </c>
      <c r="P11226" s="334">
        <v>0</v>
      </c>
      <c r="Q11226" s="334">
        <v>0</v>
      </c>
      <c r="R11226" s="334">
        <v>0</v>
      </c>
      <c r="S11226" s="334">
        <v>0</v>
      </c>
      <c r="T11226" s="334">
        <v>0</v>
      </c>
      <c r="U11226" s="334">
        <v>0</v>
      </c>
      <c r="V11226" s="334">
        <v>0</v>
      </c>
      <c r="W11226" s="334">
        <v>0</v>
      </c>
      <c r="X11226" s="334">
        <v>0</v>
      </c>
      <c r="Y11226" s="334">
        <v>0</v>
      </c>
      <c r="Z11226" s="334">
        <v>0</v>
      </c>
      <c r="AA11226" s="334">
        <v>0</v>
      </c>
      <c r="AB11226" s="334">
        <v>0</v>
      </c>
      <c r="AD11226" s="334">
        <v>0</v>
      </c>
      <c r="AE11226" s="334">
        <f t="shared" si="1757"/>
        <v>0</v>
      </c>
      <c r="AF11226" s="334">
        <f t="shared" si="1758"/>
        <v>0</v>
      </c>
      <c r="AG11226" s="340">
        <f t="shared" si="1759"/>
        <v>0</v>
      </c>
      <c r="AI11226" s="340">
        <f t="shared" si="1761"/>
        <v>0</v>
      </c>
      <c r="AJ11226" s="340">
        <f t="shared" si="1761"/>
        <v>0</v>
      </c>
      <c r="AK11226" s="340">
        <f t="shared" si="1761"/>
        <v>0</v>
      </c>
      <c r="AL11226" s="340">
        <f t="shared" si="1761"/>
        <v>0</v>
      </c>
      <c r="AM11226" s="340">
        <f t="shared" si="1761"/>
        <v>0</v>
      </c>
    </row>
    <row r="11227" spans="1:39" x14ac:dyDescent="0.35">
      <c r="A11227" s="337">
        <v>33140</v>
      </c>
      <c r="B11227" s="338">
        <f t="shared" si="1754"/>
        <v>1990</v>
      </c>
      <c r="C11227" s="338">
        <f t="shared" si="1755"/>
        <v>9</v>
      </c>
      <c r="D11227" s="338">
        <f t="shared" si="1756"/>
        <v>24</v>
      </c>
      <c r="E11227" s="334">
        <v>0</v>
      </c>
      <c r="F11227" s="334">
        <v>0</v>
      </c>
      <c r="G11227" s="334">
        <v>0</v>
      </c>
      <c r="H11227" s="334">
        <v>0</v>
      </c>
      <c r="I11227" s="334">
        <v>0</v>
      </c>
      <c r="J11227" s="334">
        <v>0</v>
      </c>
      <c r="K11227" s="334">
        <v>0</v>
      </c>
      <c r="L11227" s="334">
        <v>0</v>
      </c>
      <c r="M11227" s="334">
        <v>0</v>
      </c>
      <c r="N11227" s="334">
        <v>0</v>
      </c>
      <c r="O11227" s="334">
        <v>0</v>
      </c>
      <c r="P11227" s="334">
        <v>0</v>
      </c>
      <c r="Q11227" s="334">
        <v>0</v>
      </c>
      <c r="R11227" s="334">
        <v>0</v>
      </c>
      <c r="S11227" s="334">
        <v>0</v>
      </c>
      <c r="T11227" s="334">
        <v>0</v>
      </c>
      <c r="U11227" s="334">
        <v>0</v>
      </c>
      <c r="V11227" s="334">
        <v>0</v>
      </c>
      <c r="W11227" s="334">
        <v>0</v>
      </c>
      <c r="X11227" s="334">
        <v>0</v>
      </c>
      <c r="Y11227" s="334">
        <v>0</v>
      </c>
      <c r="Z11227" s="334">
        <v>0</v>
      </c>
      <c r="AA11227" s="334">
        <v>0</v>
      </c>
      <c r="AB11227" s="334">
        <v>0</v>
      </c>
      <c r="AD11227" s="334">
        <v>0</v>
      </c>
      <c r="AE11227" s="334">
        <f t="shared" si="1757"/>
        <v>0</v>
      </c>
      <c r="AF11227" s="334">
        <f t="shared" si="1758"/>
        <v>0</v>
      </c>
      <c r="AG11227" s="340">
        <f t="shared" si="1759"/>
        <v>0</v>
      </c>
      <c r="AI11227" s="340">
        <f t="shared" si="1761"/>
        <v>0</v>
      </c>
      <c r="AJ11227" s="340">
        <f t="shared" si="1761"/>
        <v>0</v>
      </c>
      <c r="AK11227" s="340">
        <f t="shared" si="1761"/>
        <v>0</v>
      </c>
      <c r="AL11227" s="340">
        <f t="shared" si="1761"/>
        <v>0</v>
      </c>
      <c r="AM11227" s="340">
        <f t="shared" si="1761"/>
        <v>0</v>
      </c>
    </row>
    <row r="11228" spans="1:39" x14ac:dyDescent="0.35">
      <c r="A11228" s="337">
        <v>33141</v>
      </c>
      <c r="B11228" s="338">
        <f t="shared" si="1754"/>
        <v>1990</v>
      </c>
      <c r="C11228" s="338">
        <f t="shared" si="1755"/>
        <v>9</v>
      </c>
      <c r="D11228" s="338">
        <f t="shared" si="1756"/>
        <v>25</v>
      </c>
      <c r="E11228" s="334">
        <v>0</v>
      </c>
      <c r="F11228" s="334">
        <v>0</v>
      </c>
      <c r="G11228" s="334">
        <v>0</v>
      </c>
      <c r="H11228" s="334">
        <v>0</v>
      </c>
      <c r="I11228" s="334">
        <v>0</v>
      </c>
      <c r="J11228" s="334">
        <v>0</v>
      </c>
      <c r="K11228" s="334">
        <v>0</v>
      </c>
      <c r="L11228" s="334">
        <v>0</v>
      </c>
      <c r="M11228" s="334">
        <v>0</v>
      </c>
      <c r="N11228" s="334">
        <v>0</v>
      </c>
      <c r="O11228" s="334">
        <v>0</v>
      </c>
      <c r="P11228" s="334">
        <v>0</v>
      </c>
      <c r="Q11228" s="334">
        <v>0</v>
      </c>
      <c r="R11228" s="334">
        <v>0</v>
      </c>
      <c r="S11228" s="334">
        <v>0</v>
      </c>
      <c r="T11228" s="334">
        <v>0</v>
      </c>
      <c r="U11228" s="334">
        <v>0</v>
      </c>
      <c r="V11228" s="334">
        <v>0</v>
      </c>
      <c r="W11228" s="334">
        <v>0</v>
      </c>
      <c r="X11228" s="334">
        <v>0</v>
      </c>
      <c r="Y11228" s="334">
        <v>0</v>
      </c>
      <c r="Z11228" s="334">
        <v>0</v>
      </c>
      <c r="AA11228" s="334">
        <v>0</v>
      </c>
      <c r="AB11228" s="334">
        <v>0</v>
      </c>
      <c r="AD11228" s="334">
        <v>0</v>
      </c>
      <c r="AE11228" s="334">
        <f t="shared" si="1757"/>
        <v>0</v>
      </c>
      <c r="AF11228" s="334">
        <f t="shared" si="1758"/>
        <v>0</v>
      </c>
      <c r="AG11228" s="340">
        <f t="shared" si="1759"/>
        <v>0</v>
      </c>
      <c r="AI11228" s="340">
        <f t="shared" si="1761"/>
        <v>0</v>
      </c>
      <c r="AJ11228" s="340">
        <f t="shared" si="1761"/>
        <v>0</v>
      </c>
      <c r="AK11228" s="340">
        <f t="shared" si="1761"/>
        <v>0</v>
      </c>
      <c r="AL11228" s="340">
        <f t="shared" si="1761"/>
        <v>0</v>
      </c>
      <c r="AM11228" s="340">
        <f t="shared" si="1761"/>
        <v>0</v>
      </c>
    </row>
    <row r="11229" spans="1:39" x14ac:dyDescent="0.35">
      <c r="A11229" s="337">
        <v>33142</v>
      </c>
      <c r="B11229" s="338">
        <f t="shared" si="1754"/>
        <v>1990</v>
      </c>
      <c r="C11229" s="338">
        <f t="shared" si="1755"/>
        <v>9</v>
      </c>
      <c r="D11229" s="338">
        <f t="shared" si="1756"/>
        <v>26</v>
      </c>
      <c r="E11229" s="334">
        <v>0</v>
      </c>
      <c r="F11229" s="334">
        <v>0</v>
      </c>
      <c r="G11229" s="334">
        <v>0</v>
      </c>
      <c r="H11229" s="334">
        <v>0</v>
      </c>
      <c r="I11229" s="334">
        <v>0</v>
      </c>
      <c r="J11229" s="334">
        <v>0</v>
      </c>
      <c r="K11229" s="334">
        <v>0</v>
      </c>
      <c r="L11229" s="334">
        <v>0</v>
      </c>
      <c r="M11229" s="334">
        <v>0</v>
      </c>
      <c r="N11229" s="334">
        <v>0</v>
      </c>
      <c r="O11229" s="334">
        <v>0</v>
      </c>
      <c r="P11229" s="334">
        <v>0</v>
      </c>
      <c r="Q11229" s="334">
        <v>0</v>
      </c>
      <c r="R11229" s="334">
        <v>0</v>
      </c>
      <c r="S11229" s="334">
        <v>0</v>
      </c>
      <c r="T11229" s="334">
        <v>0</v>
      </c>
      <c r="U11229" s="334">
        <v>0</v>
      </c>
      <c r="V11229" s="334">
        <v>0</v>
      </c>
      <c r="W11229" s="334">
        <v>0</v>
      </c>
      <c r="X11229" s="334">
        <v>0</v>
      </c>
      <c r="Y11229" s="334">
        <v>0</v>
      </c>
      <c r="Z11229" s="334">
        <v>0</v>
      </c>
      <c r="AA11229" s="334">
        <v>0</v>
      </c>
      <c r="AB11229" s="334">
        <v>0</v>
      </c>
      <c r="AD11229" s="334">
        <v>0</v>
      </c>
      <c r="AE11229" s="334">
        <f t="shared" si="1757"/>
        <v>0</v>
      </c>
      <c r="AF11229" s="334">
        <f t="shared" si="1758"/>
        <v>0</v>
      </c>
      <c r="AG11229" s="340">
        <f t="shared" si="1759"/>
        <v>0</v>
      </c>
      <c r="AI11229" s="340">
        <f t="shared" si="1761"/>
        <v>0</v>
      </c>
      <c r="AJ11229" s="340">
        <f t="shared" si="1761"/>
        <v>0</v>
      </c>
      <c r="AK11229" s="340">
        <f t="shared" si="1761"/>
        <v>0</v>
      </c>
      <c r="AL11229" s="340">
        <f t="shared" si="1761"/>
        <v>0</v>
      </c>
      <c r="AM11229" s="340">
        <f t="shared" si="1761"/>
        <v>0</v>
      </c>
    </row>
    <row r="11230" spans="1:39" x14ac:dyDescent="0.35">
      <c r="A11230" s="337">
        <v>33143</v>
      </c>
      <c r="B11230" s="338">
        <f t="shared" si="1754"/>
        <v>1990</v>
      </c>
      <c r="C11230" s="338">
        <f t="shared" si="1755"/>
        <v>9</v>
      </c>
      <c r="D11230" s="338">
        <f t="shared" si="1756"/>
        <v>27</v>
      </c>
      <c r="E11230" s="334">
        <v>0</v>
      </c>
      <c r="F11230" s="334">
        <v>0</v>
      </c>
      <c r="G11230" s="334">
        <v>0</v>
      </c>
      <c r="H11230" s="334">
        <v>0</v>
      </c>
      <c r="I11230" s="334">
        <v>0</v>
      </c>
      <c r="J11230" s="334">
        <v>0</v>
      </c>
      <c r="K11230" s="334">
        <v>0</v>
      </c>
      <c r="L11230" s="334">
        <v>0</v>
      </c>
      <c r="M11230" s="334">
        <v>0</v>
      </c>
      <c r="N11230" s="334">
        <v>0</v>
      </c>
      <c r="O11230" s="334">
        <v>0</v>
      </c>
      <c r="P11230" s="334">
        <v>0</v>
      </c>
      <c r="Q11230" s="334">
        <v>0</v>
      </c>
      <c r="R11230" s="334">
        <v>0</v>
      </c>
      <c r="S11230" s="334">
        <v>0</v>
      </c>
      <c r="T11230" s="334">
        <v>0</v>
      </c>
      <c r="U11230" s="334">
        <v>0</v>
      </c>
      <c r="V11230" s="334">
        <v>0</v>
      </c>
      <c r="W11230" s="334">
        <v>0</v>
      </c>
      <c r="X11230" s="334">
        <v>0</v>
      </c>
      <c r="Y11230" s="334">
        <v>0</v>
      </c>
      <c r="Z11230" s="334">
        <v>0</v>
      </c>
      <c r="AA11230" s="334">
        <v>0</v>
      </c>
      <c r="AB11230" s="334">
        <v>0</v>
      </c>
      <c r="AD11230" s="334">
        <v>0</v>
      </c>
      <c r="AE11230" s="334">
        <f t="shared" si="1757"/>
        <v>0</v>
      </c>
      <c r="AF11230" s="334">
        <f t="shared" si="1758"/>
        <v>0</v>
      </c>
      <c r="AG11230" s="340">
        <f t="shared" si="1759"/>
        <v>0</v>
      </c>
      <c r="AI11230" s="340">
        <f t="shared" si="1761"/>
        <v>0</v>
      </c>
      <c r="AJ11230" s="340">
        <f t="shared" si="1761"/>
        <v>0</v>
      </c>
      <c r="AK11230" s="340">
        <f t="shared" si="1761"/>
        <v>0</v>
      </c>
      <c r="AL11230" s="340">
        <f t="shared" si="1761"/>
        <v>0</v>
      </c>
      <c r="AM11230" s="340">
        <f t="shared" si="1761"/>
        <v>0</v>
      </c>
    </row>
    <row r="11231" spans="1:39" x14ac:dyDescent="0.35">
      <c r="A11231" s="337">
        <v>33144</v>
      </c>
      <c r="B11231" s="338">
        <f t="shared" si="1754"/>
        <v>1990</v>
      </c>
      <c r="C11231" s="338">
        <f t="shared" si="1755"/>
        <v>9</v>
      </c>
      <c r="D11231" s="338">
        <f t="shared" si="1756"/>
        <v>28</v>
      </c>
      <c r="E11231" s="334">
        <v>0</v>
      </c>
      <c r="F11231" s="334">
        <v>0</v>
      </c>
      <c r="G11231" s="334">
        <v>0</v>
      </c>
      <c r="H11231" s="334">
        <v>0</v>
      </c>
      <c r="I11231" s="334">
        <v>0</v>
      </c>
      <c r="J11231" s="334">
        <v>0</v>
      </c>
      <c r="K11231" s="334">
        <v>0</v>
      </c>
      <c r="L11231" s="334">
        <v>0</v>
      </c>
      <c r="M11231" s="334">
        <v>0</v>
      </c>
      <c r="N11231" s="334">
        <v>0</v>
      </c>
      <c r="O11231" s="334">
        <v>0</v>
      </c>
      <c r="P11231" s="334">
        <v>0</v>
      </c>
      <c r="Q11231" s="334">
        <v>0</v>
      </c>
      <c r="R11231" s="334">
        <v>0</v>
      </c>
      <c r="S11231" s="334">
        <v>0</v>
      </c>
      <c r="T11231" s="334">
        <v>0</v>
      </c>
      <c r="U11231" s="334">
        <v>0</v>
      </c>
      <c r="V11231" s="334">
        <v>0</v>
      </c>
      <c r="W11231" s="334">
        <v>0</v>
      </c>
      <c r="X11231" s="334">
        <v>0</v>
      </c>
      <c r="Y11231" s="334">
        <v>0</v>
      </c>
      <c r="Z11231" s="334">
        <v>0</v>
      </c>
      <c r="AA11231" s="334">
        <v>0</v>
      </c>
      <c r="AB11231" s="334">
        <v>0</v>
      </c>
      <c r="AD11231" s="334">
        <v>0</v>
      </c>
      <c r="AE11231" s="334">
        <f t="shared" si="1757"/>
        <v>0</v>
      </c>
      <c r="AF11231" s="334">
        <f t="shared" si="1758"/>
        <v>0</v>
      </c>
      <c r="AG11231" s="340">
        <f t="shared" si="1759"/>
        <v>0</v>
      </c>
      <c r="AI11231" s="340">
        <f t="shared" si="1761"/>
        <v>0</v>
      </c>
      <c r="AJ11231" s="340">
        <f t="shared" si="1761"/>
        <v>0</v>
      </c>
      <c r="AK11231" s="340">
        <f t="shared" si="1761"/>
        <v>0</v>
      </c>
      <c r="AL11231" s="340">
        <f t="shared" si="1761"/>
        <v>0</v>
      </c>
      <c r="AM11231" s="340">
        <f t="shared" si="1761"/>
        <v>0</v>
      </c>
    </row>
    <row r="11232" spans="1:39" x14ac:dyDescent="0.35">
      <c r="A11232" s="337">
        <v>33145</v>
      </c>
      <c r="B11232" s="338">
        <f t="shared" si="1754"/>
        <v>1990</v>
      </c>
      <c r="C11232" s="338">
        <f t="shared" si="1755"/>
        <v>9</v>
      </c>
      <c r="D11232" s="338">
        <f t="shared" si="1756"/>
        <v>29</v>
      </c>
      <c r="E11232" s="334">
        <v>0</v>
      </c>
      <c r="F11232" s="334">
        <v>0</v>
      </c>
      <c r="G11232" s="334">
        <v>0</v>
      </c>
      <c r="H11232" s="334">
        <v>0</v>
      </c>
      <c r="I11232" s="334">
        <v>0</v>
      </c>
      <c r="J11232" s="334">
        <v>0</v>
      </c>
      <c r="K11232" s="334">
        <v>0</v>
      </c>
      <c r="L11232" s="334">
        <v>0</v>
      </c>
      <c r="M11232" s="334">
        <v>0</v>
      </c>
      <c r="N11232" s="334">
        <v>0</v>
      </c>
      <c r="O11232" s="334">
        <v>0</v>
      </c>
      <c r="P11232" s="334">
        <v>0</v>
      </c>
      <c r="Q11232" s="334">
        <v>0</v>
      </c>
      <c r="R11232" s="334">
        <v>0</v>
      </c>
      <c r="S11232" s="334">
        <v>0</v>
      </c>
      <c r="T11232" s="334">
        <v>0</v>
      </c>
      <c r="U11232" s="334">
        <v>0</v>
      </c>
      <c r="V11232" s="334">
        <v>0</v>
      </c>
      <c r="W11232" s="334">
        <v>0</v>
      </c>
      <c r="X11232" s="334">
        <v>0</v>
      </c>
      <c r="Y11232" s="334">
        <v>0</v>
      </c>
      <c r="Z11232" s="334">
        <v>0</v>
      </c>
      <c r="AA11232" s="334">
        <v>0</v>
      </c>
      <c r="AB11232" s="334">
        <v>0</v>
      </c>
      <c r="AD11232" s="334">
        <v>0</v>
      </c>
      <c r="AE11232" s="334">
        <f t="shared" si="1757"/>
        <v>0</v>
      </c>
      <c r="AF11232" s="334">
        <f t="shared" si="1758"/>
        <v>0</v>
      </c>
      <c r="AG11232" s="340">
        <f t="shared" si="1759"/>
        <v>0</v>
      </c>
      <c r="AI11232" s="340">
        <f t="shared" si="1761"/>
        <v>0</v>
      </c>
      <c r="AJ11232" s="340">
        <f t="shared" si="1761"/>
        <v>0</v>
      </c>
      <c r="AK11232" s="340">
        <f t="shared" si="1761"/>
        <v>0</v>
      </c>
      <c r="AL11232" s="340">
        <f t="shared" si="1761"/>
        <v>0</v>
      </c>
      <c r="AM11232" s="340">
        <f t="shared" si="1761"/>
        <v>0</v>
      </c>
    </row>
    <row r="11233" spans="1:39" x14ac:dyDescent="0.35">
      <c r="A11233" s="337">
        <v>33146</v>
      </c>
      <c r="B11233" s="338">
        <f t="shared" si="1754"/>
        <v>1990</v>
      </c>
      <c r="C11233" s="338">
        <f t="shared" si="1755"/>
        <v>9</v>
      </c>
      <c r="D11233" s="338">
        <f t="shared" si="1756"/>
        <v>30</v>
      </c>
      <c r="E11233" s="334">
        <v>0</v>
      </c>
      <c r="F11233" s="334">
        <v>0</v>
      </c>
      <c r="G11233" s="334">
        <v>0</v>
      </c>
      <c r="H11233" s="334">
        <v>0</v>
      </c>
      <c r="I11233" s="334">
        <v>0</v>
      </c>
      <c r="J11233" s="334">
        <v>0</v>
      </c>
      <c r="K11233" s="334">
        <v>0</v>
      </c>
      <c r="L11233" s="334">
        <v>0</v>
      </c>
      <c r="M11233" s="334">
        <v>0</v>
      </c>
      <c r="N11233" s="334">
        <v>0</v>
      </c>
      <c r="O11233" s="334">
        <v>0</v>
      </c>
      <c r="P11233" s="334">
        <v>0</v>
      </c>
      <c r="Q11233" s="334">
        <v>0</v>
      </c>
      <c r="R11233" s="334">
        <v>0</v>
      </c>
      <c r="S11233" s="334">
        <v>0</v>
      </c>
      <c r="T11233" s="334">
        <v>0</v>
      </c>
      <c r="U11233" s="334">
        <v>0</v>
      </c>
      <c r="V11233" s="334">
        <v>0</v>
      </c>
      <c r="W11233" s="334">
        <v>0</v>
      </c>
      <c r="X11233" s="334">
        <v>0</v>
      </c>
      <c r="Y11233" s="334">
        <v>0</v>
      </c>
      <c r="Z11233" s="334">
        <v>0</v>
      </c>
      <c r="AA11233" s="334">
        <v>0</v>
      </c>
      <c r="AB11233" s="334">
        <v>0</v>
      </c>
      <c r="AD11233" s="334">
        <v>0</v>
      </c>
      <c r="AE11233" s="334">
        <f t="shared" si="1757"/>
        <v>0</v>
      </c>
      <c r="AF11233" s="334">
        <f t="shared" si="1758"/>
        <v>0</v>
      </c>
      <c r="AG11233" s="340">
        <f t="shared" si="1759"/>
        <v>0</v>
      </c>
      <c r="AI11233" s="340">
        <f t="shared" si="1761"/>
        <v>0</v>
      </c>
      <c r="AJ11233" s="340">
        <f t="shared" si="1761"/>
        <v>0</v>
      </c>
      <c r="AK11233" s="340">
        <f t="shared" si="1761"/>
        <v>0</v>
      </c>
      <c r="AL11233" s="340">
        <f t="shared" si="1761"/>
        <v>0</v>
      </c>
      <c r="AM11233" s="340">
        <f t="shared" si="1761"/>
        <v>0</v>
      </c>
    </row>
    <row r="11234" spans="1:39" x14ac:dyDescent="0.35">
      <c r="A11234" s="337">
        <v>33147</v>
      </c>
      <c r="B11234" s="338">
        <f t="shared" si="1754"/>
        <v>1990</v>
      </c>
      <c r="C11234" s="338">
        <f t="shared" si="1755"/>
        <v>10</v>
      </c>
      <c r="D11234" s="338">
        <f t="shared" si="1756"/>
        <v>1</v>
      </c>
      <c r="E11234" s="334">
        <v>0</v>
      </c>
      <c r="F11234" s="334">
        <v>0</v>
      </c>
      <c r="G11234" s="334">
        <v>0</v>
      </c>
      <c r="H11234" s="334">
        <v>0</v>
      </c>
      <c r="I11234" s="334">
        <v>0</v>
      </c>
      <c r="J11234" s="334">
        <v>0</v>
      </c>
      <c r="K11234" s="334">
        <v>0</v>
      </c>
      <c r="L11234" s="334">
        <v>0</v>
      </c>
      <c r="M11234" s="334">
        <v>0</v>
      </c>
      <c r="N11234" s="334">
        <v>0</v>
      </c>
      <c r="O11234" s="334">
        <v>0</v>
      </c>
      <c r="P11234" s="334">
        <v>0</v>
      </c>
      <c r="Q11234" s="334">
        <v>0</v>
      </c>
      <c r="R11234" s="334">
        <v>0</v>
      </c>
      <c r="S11234" s="334">
        <v>0</v>
      </c>
      <c r="T11234" s="334">
        <v>0</v>
      </c>
      <c r="U11234" s="334">
        <v>0</v>
      </c>
      <c r="V11234" s="334">
        <v>0</v>
      </c>
      <c r="W11234" s="334">
        <v>0</v>
      </c>
      <c r="X11234" s="334">
        <v>0</v>
      </c>
      <c r="Y11234" s="334">
        <v>0</v>
      </c>
      <c r="Z11234" s="334">
        <v>0</v>
      </c>
      <c r="AA11234" s="334">
        <v>0</v>
      </c>
      <c r="AB11234" s="334">
        <v>0</v>
      </c>
      <c r="AD11234" s="334">
        <v>0</v>
      </c>
      <c r="AE11234" s="334">
        <f t="shared" si="1757"/>
        <v>0</v>
      </c>
      <c r="AF11234" s="334">
        <f t="shared" si="1758"/>
        <v>0</v>
      </c>
      <c r="AG11234" s="340">
        <f t="shared" si="1759"/>
        <v>0</v>
      </c>
      <c r="AI11234" s="340">
        <f t="shared" si="1761"/>
        <v>0</v>
      </c>
      <c r="AJ11234" s="340">
        <f t="shared" si="1761"/>
        <v>0</v>
      </c>
      <c r="AK11234" s="340">
        <f t="shared" si="1761"/>
        <v>0</v>
      </c>
      <c r="AL11234" s="340">
        <f t="shared" si="1761"/>
        <v>0</v>
      </c>
      <c r="AM11234" s="340">
        <f t="shared" si="1761"/>
        <v>0</v>
      </c>
    </row>
    <row r="11235" spans="1:39" x14ac:dyDescent="0.35">
      <c r="A11235" s="337">
        <v>33148</v>
      </c>
      <c r="B11235" s="338">
        <f t="shared" si="1754"/>
        <v>1990</v>
      </c>
      <c r="C11235" s="338">
        <f t="shared" si="1755"/>
        <v>10</v>
      </c>
      <c r="D11235" s="338">
        <f t="shared" si="1756"/>
        <v>2</v>
      </c>
      <c r="E11235" s="334">
        <v>0</v>
      </c>
      <c r="F11235" s="334">
        <v>0</v>
      </c>
      <c r="G11235" s="334">
        <v>0</v>
      </c>
      <c r="H11235" s="334">
        <v>0</v>
      </c>
      <c r="I11235" s="334">
        <v>0</v>
      </c>
      <c r="J11235" s="334">
        <v>0</v>
      </c>
      <c r="K11235" s="334">
        <v>0</v>
      </c>
      <c r="L11235" s="334">
        <v>0</v>
      </c>
      <c r="M11235" s="334">
        <v>0</v>
      </c>
      <c r="N11235" s="334">
        <v>0</v>
      </c>
      <c r="O11235" s="334">
        <v>0</v>
      </c>
      <c r="P11235" s="334">
        <v>0</v>
      </c>
      <c r="Q11235" s="334">
        <v>0</v>
      </c>
      <c r="R11235" s="334">
        <v>0</v>
      </c>
      <c r="S11235" s="334">
        <v>0</v>
      </c>
      <c r="T11235" s="334">
        <v>0</v>
      </c>
      <c r="U11235" s="334">
        <v>0</v>
      </c>
      <c r="V11235" s="334">
        <v>0</v>
      </c>
      <c r="W11235" s="334">
        <v>0</v>
      </c>
      <c r="X11235" s="334">
        <v>0</v>
      </c>
      <c r="Y11235" s="334">
        <v>0</v>
      </c>
      <c r="Z11235" s="334">
        <v>0</v>
      </c>
      <c r="AA11235" s="334">
        <v>0</v>
      </c>
      <c r="AB11235" s="334">
        <v>0</v>
      </c>
      <c r="AD11235" s="334">
        <v>0</v>
      </c>
      <c r="AE11235" s="334">
        <f t="shared" si="1757"/>
        <v>0</v>
      </c>
      <c r="AF11235" s="334">
        <f t="shared" si="1758"/>
        <v>0</v>
      </c>
      <c r="AG11235" s="340">
        <f t="shared" si="1759"/>
        <v>0</v>
      </c>
      <c r="AI11235" s="340">
        <f t="shared" si="1761"/>
        <v>0</v>
      </c>
      <c r="AJ11235" s="340">
        <f t="shared" si="1761"/>
        <v>0</v>
      </c>
      <c r="AK11235" s="340">
        <f t="shared" si="1761"/>
        <v>0</v>
      </c>
      <c r="AL11235" s="340">
        <f t="shared" si="1761"/>
        <v>0</v>
      </c>
      <c r="AM11235" s="340">
        <f t="shared" si="1761"/>
        <v>0</v>
      </c>
    </row>
    <row r="11236" spans="1:39" x14ac:dyDescent="0.35">
      <c r="A11236" s="337">
        <v>33149</v>
      </c>
      <c r="B11236" s="338">
        <f t="shared" si="1754"/>
        <v>1990</v>
      </c>
      <c r="C11236" s="338">
        <f t="shared" si="1755"/>
        <v>10</v>
      </c>
      <c r="D11236" s="338">
        <f t="shared" si="1756"/>
        <v>3</v>
      </c>
      <c r="E11236" s="334">
        <v>0</v>
      </c>
      <c r="F11236" s="334">
        <v>0</v>
      </c>
      <c r="G11236" s="334">
        <v>0</v>
      </c>
      <c r="H11236" s="334">
        <v>0</v>
      </c>
      <c r="I11236" s="334">
        <v>0</v>
      </c>
      <c r="J11236" s="334">
        <v>0</v>
      </c>
      <c r="K11236" s="334">
        <v>0</v>
      </c>
      <c r="L11236" s="334">
        <v>0</v>
      </c>
      <c r="M11236" s="334">
        <v>0</v>
      </c>
      <c r="N11236" s="334">
        <v>0</v>
      </c>
      <c r="O11236" s="334">
        <v>0</v>
      </c>
      <c r="P11236" s="334">
        <v>0</v>
      </c>
      <c r="Q11236" s="334">
        <v>0</v>
      </c>
      <c r="R11236" s="334">
        <v>0</v>
      </c>
      <c r="S11236" s="334">
        <v>0</v>
      </c>
      <c r="T11236" s="334">
        <v>0</v>
      </c>
      <c r="U11236" s="334">
        <v>0</v>
      </c>
      <c r="V11236" s="334">
        <v>0</v>
      </c>
      <c r="W11236" s="334">
        <v>0</v>
      </c>
      <c r="X11236" s="334">
        <v>0</v>
      </c>
      <c r="Y11236" s="334">
        <v>0</v>
      </c>
      <c r="Z11236" s="334">
        <v>0</v>
      </c>
      <c r="AA11236" s="334">
        <v>0</v>
      </c>
      <c r="AB11236" s="334">
        <v>0</v>
      </c>
      <c r="AD11236" s="334">
        <v>0</v>
      </c>
      <c r="AE11236" s="334">
        <f t="shared" si="1757"/>
        <v>0</v>
      </c>
      <c r="AF11236" s="334">
        <f t="shared" si="1758"/>
        <v>0</v>
      </c>
      <c r="AG11236" s="340">
        <f t="shared" si="1759"/>
        <v>0</v>
      </c>
      <c r="AI11236" s="340">
        <f t="shared" ref="AI11236:AM11251" si="1762">IF($C11236=AI$1,$AF11236,0)</f>
        <v>0</v>
      </c>
      <c r="AJ11236" s="340">
        <f t="shared" si="1762"/>
        <v>0</v>
      </c>
      <c r="AK11236" s="340">
        <f t="shared" si="1762"/>
        <v>0</v>
      </c>
      <c r="AL11236" s="340">
        <f t="shared" si="1762"/>
        <v>0</v>
      </c>
      <c r="AM11236" s="340">
        <f t="shared" si="1762"/>
        <v>0</v>
      </c>
    </row>
    <row r="11237" spans="1:39" x14ac:dyDescent="0.35">
      <c r="A11237" s="337">
        <v>33150</v>
      </c>
      <c r="B11237" s="338">
        <f t="shared" si="1754"/>
        <v>1990</v>
      </c>
      <c r="C11237" s="338">
        <f t="shared" si="1755"/>
        <v>10</v>
      </c>
      <c r="D11237" s="338">
        <f t="shared" si="1756"/>
        <v>4</v>
      </c>
      <c r="E11237" s="334">
        <v>0</v>
      </c>
      <c r="F11237" s="334">
        <v>0</v>
      </c>
      <c r="G11237" s="334">
        <v>0</v>
      </c>
      <c r="H11237" s="334">
        <v>0</v>
      </c>
      <c r="I11237" s="334">
        <v>0</v>
      </c>
      <c r="J11237" s="334">
        <v>0</v>
      </c>
      <c r="K11237" s="334">
        <v>0</v>
      </c>
      <c r="L11237" s="334">
        <v>0</v>
      </c>
      <c r="M11237" s="334">
        <v>0</v>
      </c>
      <c r="N11237" s="334">
        <v>0</v>
      </c>
      <c r="O11237" s="334">
        <v>0</v>
      </c>
      <c r="P11237" s="334">
        <v>0</v>
      </c>
      <c r="Q11237" s="334">
        <v>0</v>
      </c>
      <c r="R11237" s="334">
        <v>0</v>
      </c>
      <c r="S11237" s="334">
        <v>0</v>
      </c>
      <c r="T11237" s="334">
        <v>0</v>
      </c>
      <c r="U11237" s="334">
        <v>0</v>
      </c>
      <c r="V11237" s="334">
        <v>0</v>
      </c>
      <c r="W11237" s="334">
        <v>0</v>
      </c>
      <c r="X11237" s="334">
        <v>0</v>
      </c>
      <c r="Y11237" s="334">
        <v>0</v>
      </c>
      <c r="Z11237" s="334">
        <v>0.2</v>
      </c>
      <c r="AA11237" s="334">
        <v>4.2</v>
      </c>
      <c r="AB11237" s="334">
        <v>0.6</v>
      </c>
      <c r="AD11237" s="334">
        <v>5</v>
      </c>
      <c r="AE11237" s="334">
        <f t="shared" si="1757"/>
        <v>5</v>
      </c>
      <c r="AF11237" s="334">
        <f t="shared" si="1758"/>
        <v>5</v>
      </c>
      <c r="AG11237" s="340">
        <f t="shared" si="1759"/>
        <v>0</v>
      </c>
      <c r="AI11237" s="340">
        <f t="shared" si="1762"/>
        <v>0</v>
      </c>
      <c r="AJ11237" s="340">
        <f t="shared" si="1762"/>
        <v>0</v>
      </c>
      <c r="AK11237" s="340">
        <f t="shared" si="1762"/>
        <v>0</v>
      </c>
      <c r="AL11237" s="340">
        <f t="shared" si="1762"/>
        <v>0</v>
      </c>
      <c r="AM11237" s="340">
        <f t="shared" si="1762"/>
        <v>0</v>
      </c>
    </row>
    <row r="11238" spans="1:39" x14ac:dyDescent="0.35">
      <c r="A11238" s="337">
        <v>33151</v>
      </c>
      <c r="B11238" s="338">
        <f t="shared" si="1754"/>
        <v>1990</v>
      </c>
      <c r="C11238" s="338">
        <f t="shared" si="1755"/>
        <v>10</v>
      </c>
      <c r="D11238" s="338">
        <f t="shared" si="1756"/>
        <v>5</v>
      </c>
      <c r="E11238" s="334">
        <v>0</v>
      </c>
      <c r="F11238" s="334">
        <v>0</v>
      </c>
      <c r="G11238" s="334">
        <v>0</v>
      </c>
      <c r="H11238" s="334">
        <v>0</v>
      </c>
      <c r="I11238" s="334">
        <v>0.1</v>
      </c>
      <c r="J11238" s="334">
        <v>0</v>
      </c>
      <c r="K11238" s="334">
        <v>0.1</v>
      </c>
      <c r="L11238" s="334">
        <v>0</v>
      </c>
      <c r="M11238" s="334">
        <v>0</v>
      </c>
      <c r="N11238" s="334">
        <v>0.1</v>
      </c>
      <c r="O11238" s="334">
        <v>0</v>
      </c>
      <c r="P11238" s="334">
        <v>0</v>
      </c>
      <c r="Q11238" s="334">
        <v>0.1</v>
      </c>
      <c r="R11238" s="334">
        <v>0</v>
      </c>
      <c r="S11238" s="334">
        <v>0</v>
      </c>
      <c r="T11238" s="334">
        <v>0.1</v>
      </c>
      <c r="U11238" s="334">
        <v>0</v>
      </c>
      <c r="V11238" s="334">
        <v>0</v>
      </c>
      <c r="W11238" s="334">
        <v>0</v>
      </c>
      <c r="X11238" s="334">
        <v>0</v>
      </c>
      <c r="Y11238" s="334">
        <v>0</v>
      </c>
      <c r="Z11238" s="334">
        <v>0.1</v>
      </c>
      <c r="AA11238" s="334">
        <v>0</v>
      </c>
      <c r="AB11238" s="334">
        <v>0</v>
      </c>
      <c r="AD11238" s="334">
        <v>0.6</v>
      </c>
      <c r="AE11238" s="334">
        <f t="shared" si="1757"/>
        <v>0.6</v>
      </c>
      <c r="AF11238" s="334">
        <f t="shared" si="1758"/>
        <v>0.6</v>
      </c>
      <c r="AG11238" s="340">
        <f t="shared" si="1759"/>
        <v>0</v>
      </c>
      <c r="AI11238" s="340">
        <f t="shared" si="1762"/>
        <v>0</v>
      </c>
      <c r="AJ11238" s="340">
        <f t="shared" si="1762"/>
        <v>0</v>
      </c>
      <c r="AK11238" s="340">
        <f t="shared" si="1762"/>
        <v>0</v>
      </c>
      <c r="AL11238" s="340">
        <f t="shared" si="1762"/>
        <v>0</v>
      </c>
      <c r="AM11238" s="340">
        <f t="shared" si="1762"/>
        <v>0</v>
      </c>
    </row>
    <row r="11239" spans="1:39" x14ac:dyDescent="0.35">
      <c r="A11239" s="337">
        <v>33152</v>
      </c>
      <c r="B11239" s="338">
        <f t="shared" si="1754"/>
        <v>1990</v>
      </c>
      <c r="C11239" s="338">
        <f t="shared" si="1755"/>
        <v>10</v>
      </c>
      <c r="D11239" s="338">
        <f t="shared" si="1756"/>
        <v>6</v>
      </c>
      <c r="E11239" s="334">
        <v>0</v>
      </c>
      <c r="F11239" s="334">
        <v>0</v>
      </c>
      <c r="G11239" s="334">
        <v>0</v>
      </c>
      <c r="H11239" s="334">
        <v>0</v>
      </c>
      <c r="I11239" s="334">
        <v>0.1</v>
      </c>
      <c r="J11239" s="334">
        <v>0</v>
      </c>
      <c r="K11239" s="334">
        <v>0</v>
      </c>
      <c r="L11239" s="334">
        <v>0</v>
      </c>
      <c r="M11239" s="334">
        <v>0</v>
      </c>
      <c r="N11239" s="334">
        <v>0</v>
      </c>
      <c r="O11239" s="334">
        <v>0.1</v>
      </c>
      <c r="P11239" s="334">
        <v>0</v>
      </c>
      <c r="Q11239" s="334">
        <v>0</v>
      </c>
      <c r="R11239" s="334">
        <v>0</v>
      </c>
      <c r="S11239" s="334">
        <v>0</v>
      </c>
      <c r="T11239" s="334">
        <v>0</v>
      </c>
      <c r="U11239" s="334">
        <v>0</v>
      </c>
      <c r="V11239" s="334">
        <v>0</v>
      </c>
      <c r="W11239" s="334">
        <v>0</v>
      </c>
      <c r="X11239" s="334">
        <v>0</v>
      </c>
      <c r="Y11239" s="334">
        <v>0</v>
      </c>
      <c r="Z11239" s="334">
        <v>0</v>
      </c>
      <c r="AA11239" s="334">
        <v>0</v>
      </c>
      <c r="AB11239" s="334">
        <v>0</v>
      </c>
      <c r="AD11239" s="334">
        <v>0.2</v>
      </c>
      <c r="AE11239" s="334">
        <f t="shared" si="1757"/>
        <v>0.2</v>
      </c>
      <c r="AF11239" s="334">
        <f t="shared" si="1758"/>
        <v>0.2</v>
      </c>
      <c r="AG11239" s="340">
        <f t="shared" si="1759"/>
        <v>0</v>
      </c>
      <c r="AI11239" s="340">
        <f t="shared" si="1762"/>
        <v>0</v>
      </c>
      <c r="AJ11239" s="340">
        <f t="shared" si="1762"/>
        <v>0</v>
      </c>
      <c r="AK11239" s="340">
        <f t="shared" si="1762"/>
        <v>0</v>
      </c>
      <c r="AL11239" s="340">
        <f t="shared" si="1762"/>
        <v>0</v>
      </c>
      <c r="AM11239" s="340">
        <f t="shared" si="1762"/>
        <v>0</v>
      </c>
    </row>
    <row r="11240" spans="1:39" x14ac:dyDescent="0.35">
      <c r="A11240" s="337">
        <v>33153</v>
      </c>
      <c r="B11240" s="338">
        <f t="shared" si="1754"/>
        <v>1990</v>
      </c>
      <c r="C11240" s="338">
        <f t="shared" si="1755"/>
        <v>10</v>
      </c>
      <c r="D11240" s="338">
        <f t="shared" si="1756"/>
        <v>7</v>
      </c>
      <c r="E11240" s="334">
        <v>0</v>
      </c>
      <c r="F11240" s="334">
        <v>0</v>
      </c>
      <c r="G11240" s="334">
        <v>0</v>
      </c>
      <c r="H11240" s="334">
        <v>0</v>
      </c>
      <c r="I11240" s="334">
        <v>0</v>
      </c>
      <c r="J11240" s="334">
        <v>0</v>
      </c>
      <c r="K11240" s="334">
        <v>0</v>
      </c>
      <c r="L11240" s="334">
        <v>0</v>
      </c>
      <c r="M11240" s="334">
        <v>0</v>
      </c>
      <c r="N11240" s="334">
        <v>0</v>
      </c>
      <c r="O11240" s="334">
        <v>0</v>
      </c>
      <c r="P11240" s="334">
        <v>0</v>
      </c>
      <c r="Q11240" s="334">
        <v>0</v>
      </c>
      <c r="R11240" s="334">
        <v>0</v>
      </c>
      <c r="S11240" s="334">
        <v>0</v>
      </c>
      <c r="T11240" s="334">
        <v>0</v>
      </c>
      <c r="U11240" s="334">
        <v>0</v>
      </c>
      <c r="V11240" s="334">
        <v>0</v>
      </c>
      <c r="W11240" s="334">
        <v>0</v>
      </c>
      <c r="X11240" s="334">
        <v>0</v>
      </c>
      <c r="Y11240" s="334">
        <v>0</v>
      </c>
      <c r="Z11240" s="334">
        <v>0</v>
      </c>
      <c r="AA11240" s="334">
        <v>0</v>
      </c>
      <c r="AB11240" s="334">
        <v>0</v>
      </c>
      <c r="AD11240" s="334">
        <v>0</v>
      </c>
      <c r="AE11240" s="334">
        <f t="shared" si="1757"/>
        <v>0</v>
      </c>
      <c r="AF11240" s="334">
        <f t="shared" si="1758"/>
        <v>0</v>
      </c>
      <c r="AG11240" s="340">
        <f t="shared" si="1759"/>
        <v>0</v>
      </c>
      <c r="AI11240" s="340">
        <f t="shared" si="1762"/>
        <v>0</v>
      </c>
      <c r="AJ11240" s="340">
        <f t="shared" si="1762"/>
        <v>0</v>
      </c>
      <c r="AK11240" s="340">
        <f t="shared" si="1762"/>
        <v>0</v>
      </c>
      <c r="AL11240" s="340">
        <f t="shared" si="1762"/>
        <v>0</v>
      </c>
      <c r="AM11240" s="340">
        <f t="shared" si="1762"/>
        <v>0</v>
      </c>
    </row>
    <row r="11241" spans="1:39" x14ac:dyDescent="0.35">
      <c r="A11241" s="337">
        <v>33154</v>
      </c>
      <c r="B11241" s="338">
        <f t="shared" si="1754"/>
        <v>1990</v>
      </c>
      <c r="C11241" s="338">
        <f t="shared" si="1755"/>
        <v>10</v>
      </c>
      <c r="D11241" s="338">
        <f t="shared" si="1756"/>
        <v>8</v>
      </c>
      <c r="E11241" s="334">
        <v>0</v>
      </c>
      <c r="F11241" s="334">
        <v>0</v>
      </c>
      <c r="G11241" s="334">
        <v>0</v>
      </c>
      <c r="H11241" s="334">
        <v>0</v>
      </c>
      <c r="I11241" s="334">
        <v>0</v>
      </c>
      <c r="J11241" s="334">
        <v>0</v>
      </c>
      <c r="K11241" s="334">
        <v>0</v>
      </c>
      <c r="L11241" s="334">
        <v>0</v>
      </c>
      <c r="M11241" s="334">
        <v>0</v>
      </c>
      <c r="N11241" s="334">
        <v>0</v>
      </c>
      <c r="O11241" s="334">
        <v>0</v>
      </c>
      <c r="P11241" s="334">
        <v>0</v>
      </c>
      <c r="Q11241" s="334">
        <v>0</v>
      </c>
      <c r="R11241" s="334">
        <v>0</v>
      </c>
      <c r="S11241" s="334">
        <v>0</v>
      </c>
      <c r="T11241" s="334">
        <v>0</v>
      </c>
      <c r="U11241" s="334">
        <v>0</v>
      </c>
      <c r="V11241" s="334">
        <v>0</v>
      </c>
      <c r="W11241" s="334">
        <v>0</v>
      </c>
      <c r="X11241" s="334">
        <v>0</v>
      </c>
      <c r="Y11241" s="334">
        <v>0</v>
      </c>
      <c r="Z11241" s="334">
        <v>0</v>
      </c>
      <c r="AA11241" s="334">
        <v>0</v>
      </c>
      <c r="AB11241" s="334">
        <v>0</v>
      </c>
      <c r="AD11241" s="334">
        <v>0</v>
      </c>
      <c r="AE11241" s="334">
        <f t="shared" si="1757"/>
        <v>0</v>
      </c>
      <c r="AF11241" s="334">
        <f t="shared" si="1758"/>
        <v>0</v>
      </c>
      <c r="AG11241" s="340">
        <f t="shared" si="1759"/>
        <v>0</v>
      </c>
      <c r="AI11241" s="340">
        <f t="shared" si="1762"/>
        <v>0</v>
      </c>
      <c r="AJ11241" s="340">
        <f t="shared" si="1762"/>
        <v>0</v>
      </c>
      <c r="AK11241" s="340">
        <f t="shared" si="1762"/>
        <v>0</v>
      </c>
      <c r="AL11241" s="340">
        <f t="shared" si="1762"/>
        <v>0</v>
      </c>
      <c r="AM11241" s="340">
        <f t="shared" si="1762"/>
        <v>0</v>
      </c>
    </row>
    <row r="11242" spans="1:39" x14ac:dyDescent="0.35">
      <c r="A11242" s="337">
        <v>33155</v>
      </c>
      <c r="B11242" s="338">
        <f t="shared" si="1754"/>
        <v>1990</v>
      </c>
      <c r="C11242" s="338">
        <f t="shared" si="1755"/>
        <v>10</v>
      </c>
      <c r="D11242" s="338">
        <f t="shared" si="1756"/>
        <v>9</v>
      </c>
      <c r="E11242" s="334">
        <v>0</v>
      </c>
      <c r="F11242" s="334">
        <v>0</v>
      </c>
      <c r="G11242" s="334">
        <v>0</v>
      </c>
      <c r="H11242" s="334">
        <v>0</v>
      </c>
      <c r="I11242" s="334">
        <v>0</v>
      </c>
      <c r="J11242" s="334">
        <v>0</v>
      </c>
      <c r="K11242" s="334">
        <v>0</v>
      </c>
      <c r="L11242" s="334">
        <v>0</v>
      </c>
      <c r="M11242" s="334">
        <v>0</v>
      </c>
      <c r="N11242" s="334">
        <v>0</v>
      </c>
      <c r="O11242" s="334">
        <v>0</v>
      </c>
      <c r="P11242" s="334">
        <v>0</v>
      </c>
      <c r="Q11242" s="334">
        <v>0</v>
      </c>
      <c r="R11242" s="334">
        <v>0</v>
      </c>
      <c r="S11242" s="334">
        <v>0</v>
      </c>
      <c r="T11242" s="334">
        <v>0</v>
      </c>
      <c r="U11242" s="334">
        <v>0</v>
      </c>
      <c r="V11242" s="334">
        <v>0</v>
      </c>
      <c r="W11242" s="334">
        <v>0</v>
      </c>
      <c r="X11242" s="334">
        <v>0</v>
      </c>
      <c r="Y11242" s="334">
        <v>0</v>
      </c>
      <c r="Z11242" s="334">
        <v>0</v>
      </c>
      <c r="AA11242" s="334">
        <v>0</v>
      </c>
      <c r="AB11242" s="334">
        <v>0</v>
      </c>
      <c r="AD11242" s="334">
        <v>0</v>
      </c>
      <c r="AE11242" s="334">
        <f t="shared" si="1757"/>
        <v>0</v>
      </c>
      <c r="AF11242" s="334">
        <f t="shared" si="1758"/>
        <v>0</v>
      </c>
      <c r="AG11242" s="340">
        <f t="shared" si="1759"/>
        <v>0</v>
      </c>
      <c r="AI11242" s="340">
        <f t="shared" si="1762"/>
        <v>0</v>
      </c>
      <c r="AJ11242" s="340">
        <f t="shared" si="1762"/>
        <v>0</v>
      </c>
      <c r="AK11242" s="340">
        <f t="shared" si="1762"/>
        <v>0</v>
      </c>
      <c r="AL11242" s="340">
        <f t="shared" si="1762"/>
        <v>0</v>
      </c>
      <c r="AM11242" s="340">
        <f t="shared" si="1762"/>
        <v>0</v>
      </c>
    </row>
    <row r="11243" spans="1:39" x14ac:dyDescent="0.35">
      <c r="A11243" s="337">
        <v>33156</v>
      </c>
      <c r="B11243" s="338">
        <f t="shared" si="1754"/>
        <v>1990</v>
      </c>
      <c r="C11243" s="338">
        <f t="shared" si="1755"/>
        <v>10</v>
      </c>
      <c r="D11243" s="338">
        <f t="shared" si="1756"/>
        <v>10</v>
      </c>
      <c r="E11243" s="334">
        <v>0</v>
      </c>
      <c r="F11243" s="334">
        <v>0</v>
      </c>
      <c r="G11243" s="334">
        <v>0</v>
      </c>
      <c r="H11243" s="334">
        <v>0</v>
      </c>
      <c r="I11243" s="334">
        <v>0</v>
      </c>
      <c r="J11243" s="334">
        <v>0</v>
      </c>
      <c r="K11243" s="334">
        <v>0</v>
      </c>
      <c r="L11243" s="334">
        <v>0</v>
      </c>
      <c r="M11243" s="334">
        <v>0</v>
      </c>
      <c r="N11243" s="334">
        <v>0</v>
      </c>
      <c r="O11243" s="334">
        <v>0</v>
      </c>
      <c r="P11243" s="334">
        <v>0</v>
      </c>
      <c r="Q11243" s="334">
        <v>0</v>
      </c>
      <c r="R11243" s="334">
        <v>0</v>
      </c>
      <c r="S11243" s="334">
        <v>0</v>
      </c>
      <c r="T11243" s="334">
        <v>0</v>
      </c>
      <c r="U11243" s="334">
        <v>0</v>
      </c>
      <c r="V11243" s="334">
        <v>0</v>
      </c>
      <c r="W11243" s="334">
        <v>0</v>
      </c>
      <c r="X11243" s="334">
        <v>0</v>
      </c>
      <c r="Y11243" s="334">
        <v>0</v>
      </c>
      <c r="Z11243" s="334">
        <v>0.2</v>
      </c>
      <c r="AA11243" s="334">
        <v>0.2</v>
      </c>
      <c r="AB11243" s="334">
        <v>0</v>
      </c>
      <c r="AD11243" s="334">
        <v>0.4</v>
      </c>
      <c r="AE11243" s="334">
        <f t="shared" si="1757"/>
        <v>0.4</v>
      </c>
      <c r="AF11243" s="334">
        <f t="shared" si="1758"/>
        <v>0.4</v>
      </c>
      <c r="AG11243" s="340">
        <f t="shared" si="1759"/>
        <v>0</v>
      </c>
      <c r="AI11243" s="340">
        <f t="shared" si="1762"/>
        <v>0</v>
      </c>
      <c r="AJ11243" s="340">
        <f t="shared" si="1762"/>
        <v>0</v>
      </c>
      <c r="AK11243" s="340">
        <f t="shared" si="1762"/>
        <v>0</v>
      </c>
      <c r="AL11243" s="340">
        <f t="shared" si="1762"/>
        <v>0</v>
      </c>
      <c r="AM11243" s="340">
        <f t="shared" si="1762"/>
        <v>0</v>
      </c>
    </row>
    <row r="11244" spans="1:39" x14ac:dyDescent="0.35">
      <c r="A11244" s="337">
        <v>33157</v>
      </c>
      <c r="B11244" s="338">
        <f t="shared" si="1754"/>
        <v>1990</v>
      </c>
      <c r="C11244" s="338">
        <f t="shared" si="1755"/>
        <v>10</v>
      </c>
      <c r="D11244" s="338">
        <f t="shared" si="1756"/>
        <v>11</v>
      </c>
      <c r="E11244" s="334">
        <v>0</v>
      </c>
      <c r="F11244" s="334">
        <v>0</v>
      </c>
      <c r="G11244" s="334">
        <v>0</v>
      </c>
      <c r="H11244" s="334">
        <v>0.2</v>
      </c>
      <c r="I11244" s="334">
        <v>0.2</v>
      </c>
      <c r="J11244" s="334">
        <v>0</v>
      </c>
      <c r="K11244" s="334">
        <v>0</v>
      </c>
      <c r="L11244" s="334">
        <v>0</v>
      </c>
      <c r="M11244" s="334">
        <v>0</v>
      </c>
      <c r="N11244" s="334">
        <v>0</v>
      </c>
      <c r="O11244" s="334">
        <v>0</v>
      </c>
      <c r="P11244" s="334">
        <v>0</v>
      </c>
      <c r="Q11244" s="334">
        <v>0</v>
      </c>
      <c r="R11244" s="334">
        <v>0</v>
      </c>
      <c r="S11244" s="334">
        <v>0</v>
      </c>
      <c r="T11244" s="334">
        <v>0</v>
      </c>
      <c r="U11244" s="334">
        <v>0</v>
      </c>
      <c r="V11244" s="334">
        <v>0</v>
      </c>
      <c r="W11244" s="334">
        <v>0</v>
      </c>
      <c r="X11244" s="334">
        <v>0</v>
      </c>
      <c r="Y11244" s="334">
        <v>0</v>
      </c>
      <c r="Z11244" s="334">
        <v>0</v>
      </c>
      <c r="AA11244" s="334">
        <v>0</v>
      </c>
      <c r="AB11244" s="334">
        <v>0</v>
      </c>
      <c r="AD11244" s="334">
        <v>0.4</v>
      </c>
      <c r="AE11244" s="334">
        <f t="shared" si="1757"/>
        <v>0.4</v>
      </c>
      <c r="AF11244" s="334">
        <f t="shared" si="1758"/>
        <v>0.4</v>
      </c>
      <c r="AG11244" s="340">
        <f t="shared" si="1759"/>
        <v>0</v>
      </c>
      <c r="AI11244" s="340">
        <f t="shared" si="1762"/>
        <v>0</v>
      </c>
      <c r="AJ11244" s="340">
        <f t="shared" si="1762"/>
        <v>0</v>
      </c>
      <c r="AK11244" s="340">
        <f t="shared" si="1762"/>
        <v>0</v>
      </c>
      <c r="AL11244" s="340">
        <f t="shared" si="1762"/>
        <v>0</v>
      </c>
      <c r="AM11244" s="340">
        <f t="shared" si="1762"/>
        <v>0</v>
      </c>
    </row>
    <row r="11245" spans="1:39" x14ac:dyDescent="0.35">
      <c r="A11245" s="337">
        <v>33158</v>
      </c>
      <c r="B11245" s="338">
        <f t="shared" si="1754"/>
        <v>1990</v>
      </c>
      <c r="C11245" s="338">
        <f t="shared" si="1755"/>
        <v>10</v>
      </c>
      <c r="D11245" s="338">
        <f t="shared" si="1756"/>
        <v>12</v>
      </c>
      <c r="E11245" s="334">
        <v>0</v>
      </c>
      <c r="F11245" s="334">
        <v>0</v>
      </c>
      <c r="G11245" s="334">
        <v>0</v>
      </c>
      <c r="H11245" s="334">
        <v>0</v>
      </c>
      <c r="I11245" s="334">
        <v>0</v>
      </c>
      <c r="J11245" s="334">
        <v>0</v>
      </c>
      <c r="K11245" s="334">
        <v>0</v>
      </c>
      <c r="L11245" s="334">
        <v>0</v>
      </c>
      <c r="M11245" s="334">
        <v>0</v>
      </c>
      <c r="N11245" s="334">
        <v>0</v>
      </c>
      <c r="O11245" s="334">
        <v>0</v>
      </c>
      <c r="P11245" s="334">
        <v>0</v>
      </c>
      <c r="Q11245" s="334">
        <v>0</v>
      </c>
      <c r="R11245" s="334">
        <v>0</v>
      </c>
      <c r="S11245" s="334">
        <v>0</v>
      </c>
      <c r="T11245" s="334">
        <v>0</v>
      </c>
      <c r="U11245" s="334">
        <v>0</v>
      </c>
      <c r="V11245" s="334">
        <v>0</v>
      </c>
      <c r="W11245" s="334">
        <v>0</v>
      </c>
      <c r="X11245" s="334">
        <v>0</v>
      </c>
      <c r="Y11245" s="334">
        <v>0</v>
      </c>
      <c r="Z11245" s="334">
        <v>0</v>
      </c>
      <c r="AA11245" s="334">
        <v>0</v>
      </c>
      <c r="AB11245" s="334">
        <v>0</v>
      </c>
      <c r="AD11245" s="334">
        <v>0</v>
      </c>
      <c r="AE11245" s="334">
        <f t="shared" si="1757"/>
        <v>0</v>
      </c>
      <c r="AF11245" s="334">
        <f t="shared" si="1758"/>
        <v>0</v>
      </c>
      <c r="AG11245" s="340">
        <f t="shared" si="1759"/>
        <v>0</v>
      </c>
      <c r="AI11245" s="340">
        <f t="shared" si="1762"/>
        <v>0</v>
      </c>
      <c r="AJ11245" s="340">
        <f t="shared" si="1762"/>
        <v>0</v>
      </c>
      <c r="AK11245" s="340">
        <f t="shared" si="1762"/>
        <v>0</v>
      </c>
      <c r="AL11245" s="340">
        <f t="shared" si="1762"/>
        <v>0</v>
      </c>
      <c r="AM11245" s="340">
        <f t="shared" si="1762"/>
        <v>0</v>
      </c>
    </row>
    <row r="11246" spans="1:39" x14ac:dyDescent="0.35">
      <c r="A11246" s="337">
        <v>33159</v>
      </c>
      <c r="B11246" s="338">
        <f t="shared" si="1754"/>
        <v>1990</v>
      </c>
      <c r="C11246" s="338">
        <f t="shared" si="1755"/>
        <v>10</v>
      </c>
      <c r="D11246" s="338">
        <f t="shared" si="1756"/>
        <v>13</v>
      </c>
      <c r="E11246" s="334">
        <v>0</v>
      </c>
      <c r="F11246" s="334">
        <v>0</v>
      </c>
      <c r="G11246" s="334">
        <v>0</v>
      </c>
      <c r="H11246" s="334">
        <v>0</v>
      </c>
      <c r="I11246" s="334">
        <v>0</v>
      </c>
      <c r="J11246" s="334">
        <v>0</v>
      </c>
      <c r="K11246" s="334">
        <v>0</v>
      </c>
      <c r="L11246" s="334">
        <v>0</v>
      </c>
      <c r="M11246" s="334">
        <v>0</v>
      </c>
      <c r="N11246" s="334">
        <v>0</v>
      </c>
      <c r="O11246" s="334">
        <v>0</v>
      </c>
      <c r="P11246" s="334">
        <v>0</v>
      </c>
      <c r="Q11246" s="334">
        <v>0</v>
      </c>
      <c r="R11246" s="334">
        <v>0</v>
      </c>
      <c r="S11246" s="334">
        <v>0</v>
      </c>
      <c r="T11246" s="334">
        <v>0</v>
      </c>
      <c r="U11246" s="334">
        <v>0</v>
      </c>
      <c r="V11246" s="334">
        <v>0</v>
      </c>
      <c r="W11246" s="334">
        <v>0</v>
      </c>
      <c r="X11246" s="334">
        <v>0</v>
      </c>
      <c r="Y11246" s="334">
        <v>0</v>
      </c>
      <c r="Z11246" s="334">
        <v>0</v>
      </c>
      <c r="AA11246" s="334">
        <v>0</v>
      </c>
      <c r="AB11246" s="334">
        <v>0</v>
      </c>
      <c r="AD11246" s="334">
        <v>0</v>
      </c>
      <c r="AE11246" s="334">
        <f t="shared" si="1757"/>
        <v>0</v>
      </c>
      <c r="AF11246" s="334">
        <f t="shared" si="1758"/>
        <v>0</v>
      </c>
      <c r="AG11246" s="340">
        <f t="shared" si="1759"/>
        <v>0</v>
      </c>
      <c r="AI11246" s="340">
        <f t="shared" si="1762"/>
        <v>0</v>
      </c>
      <c r="AJ11246" s="340">
        <f t="shared" si="1762"/>
        <v>0</v>
      </c>
      <c r="AK11246" s="340">
        <f t="shared" si="1762"/>
        <v>0</v>
      </c>
      <c r="AL11246" s="340">
        <f t="shared" si="1762"/>
        <v>0</v>
      </c>
      <c r="AM11246" s="340">
        <f t="shared" si="1762"/>
        <v>0</v>
      </c>
    </row>
    <row r="11247" spans="1:39" x14ac:dyDescent="0.35">
      <c r="A11247" s="337">
        <v>33160</v>
      </c>
      <c r="B11247" s="338">
        <f t="shared" si="1754"/>
        <v>1990</v>
      </c>
      <c r="C11247" s="338">
        <f t="shared" si="1755"/>
        <v>10</v>
      </c>
      <c r="D11247" s="338">
        <f t="shared" si="1756"/>
        <v>14</v>
      </c>
      <c r="E11247" s="334">
        <v>0</v>
      </c>
      <c r="F11247" s="334">
        <v>0</v>
      </c>
      <c r="G11247" s="334">
        <v>0</v>
      </c>
      <c r="H11247" s="334">
        <v>0</v>
      </c>
      <c r="I11247" s="334">
        <v>0</v>
      </c>
      <c r="J11247" s="334">
        <v>0</v>
      </c>
      <c r="K11247" s="334">
        <v>0</v>
      </c>
      <c r="L11247" s="334">
        <v>0</v>
      </c>
      <c r="M11247" s="334">
        <v>0</v>
      </c>
      <c r="N11247" s="334">
        <v>0</v>
      </c>
      <c r="O11247" s="334">
        <v>0</v>
      </c>
      <c r="P11247" s="334">
        <v>0</v>
      </c>
      <c r="Q11247" s="334">
        <v>0</v>
      </c>
      <c r="R11247" s="334">
        <v>0</v>
      </c>
      <c r="S11247" s="334">
        <v>0</v>
      </c>
      <c r="T11247" s="334">
        <v>0</v>
      </c>
      <c r="U11247" s="334">
        <v>0</v>
      </c>
      <c r="V11247" s="334">
        <v>0</v>
      </c>
      <c r="W11247" s="334">
        <v>0</v>
      </c>
      <c r="X11247" s="334">
        <v>0</v>
      </c>
      <c r="Y11247" s="334">
        <v>0</v>
      </c>
      <c r="Z11247" s="334">
        <v>0</v>
      </c>
      <c r="AA11247" s="334">
        <v>0</v>
      </c>
      <c r="AB11247" s="334">
        <v>0</v>
      </c>
      <c r="AD11247" s="334">
        <v>0</v>
      </c>
      <c r="AE11247" s="334">
        <f t="shared" si="1757"/>
        <v>0</v>
      </c>
      <c r="AF11247" s="334">
        <f t="shared" si="1758"/>
        <v>0</v>
      </c>
      <c r="AG11247" s="340">
        <f t="shared" si="1759"/>
        <v>0</v>
      </c>
      <c r="AI11247" s="340">
        <f t="shared" si="1762"/>
        <v>0</v>
      </c>
      <c r="AJ11247" s="340">
        <f t="shared" si="1762"/>
        <v>0</v>
      </c>
      <c r="AK11247" s="340">
        <f t="shared" si="1762"/>
        <v>0</v>
      </c>
      <c r="AL11247" s="340">
        <f t="shared" si="1762"/>
        <v>0</v>
      </c>
      <c r="AM11247" s="340">
        <f t="shared" si="1762"/>
        <v>0</v>
      </c>
    </row>
    <row r="11248" spans="1:39" x14ac:dyDescent="0.35">
      <c r="A11248" s="337">
        <v>33161</v>
      </c>
      <c r="B11248" s="338">
        <f t="shared" si="1754"/>
        <v>1990</v>
      </c>
      <c r="C11248" s="338">
        <f t="shared" si="1755"/>
        <v>10</v>
      </c>
      <c r="D11248" s="338">
        <f t="shared" si="1756"/>
        <v>15</v>
      </c>
      <c r="E11248" s="334">
        <v>0</v>
      </c>
      <c r="F11248" s="334">
        <v>0</v>
      </c>
      <c r="G11248" s="334">
        <v>0</v>
      </c>
      <c r="H11248" s="334">
        <v>0</v>
      </c>
      <c r="I11248" s="334">
        <v>0</v>
      </c>
      <c r="J11248" s="334">
        <v>0</v>
      </c>
      <c r="K11248" s="334">
        <v>0</v>
      </c>
      <c r="L11248" s="334">
        <v>0</v>
      </c>
      <c r="M11248" s="334">
        <v>0</v>
      </c>
      <c r="N11248" s="334">
        <v>0</v>
      </c>
      <c r="O11248" s="334">
        <v>0</v>
      </c>
      <c r="P11248" s="334">
        <v>0</v>
      </c>
      <c r="Q11248" s="334">
        <v>0</v>
      </c>
      <c r="R11248" s="334">
        <v>0</v>
      </c>
      <c r="S11248" s="334">
        <v>0</v>
      </c>
      <c r="T11248" s="334">
        <v>0</v>
      </c>
      <c r="U11248" s="334">
        <v>0</v>
      </c>
      <c r="V11248" s="334">
        <v>0</v>
      </c>
      <c r="W11248" s="334">
        <v>0</v>
      </c>
      <c r="X11248" s="334">
        <v>0</v>
      </c>
      <c r="Y11248" s="334">
        <v>0</v>
      </c>
      <c r="Z11248" s="334">
        <v>0</v>
      </c>
      <c r="AA11248" s="334">
        <v>0</v>
      </c>
      <c r="AB11248" s="334">
        <v>0</v>
      </c>
      <c r="AD11248" s="334">
        <v>0</v>
      </c>
      <c r="AE11248" s="334">
        <f t="shared" si="1757"/>
        <v>0</v>
      </c>
      <c r="AF11248" s="334">
        <f t="shared" si="1758"/>
        <v>0</v>
      </c>
      <c r="AG11248" s="340">
        <f t="shared" si="1759"/>
        <v>0</v>
      </c>
      <c r="AI11248" s="340">
        <f t="shared" si="1762"/>
        <v>0</v>
      </c>
      <c r="AJ11248" s="340">
        <f t="shared" si="1762"/>
        <v>0</v>
      </c>
      <c r="AK11248" s="340">
        <f t="shared" si="1762"/>
        <v>0</v>
      </c>
      <c r="AL11248" s="340">
        <f t="shared" si="1762"/>
        <v>0</v>
      </c>
      <c r="AM11248" s="340">
        <f t="shared" si="1762"/>
        <v>0</v>
      </c>
    </row>
    <row r="11249" spans="1:39" x14ac:dyDescent="0.35">
      <c r="A11249" s="337">
        <v>33162</v>
      </c>
      <c r="B11249" s="338">
        <f t="shared" si="1754"/>
        <v>1990</v>
      </c>
      <c r="C11249" s="338">
        <f t="shared" si="1755"/>
        <v>10</v>
      </c>
      <c r="D11249" s="338">
        <f t="shared" si="1756"/>
        <v>16</v>
      </c>
      <c r="E11249" s="334">
        <v>0.3</v>
      </c>
      <c r="F11249" s="334">
        <v>0.3</v>
      </c>
      <c r="G11249" s="334">
        <v>0.3</v>
      </c>
      <c r="H11249" s="334">
        <v>0.2</v>
      </c>
      <c r="I11249" s="334">
        <v>0.3</v>
      </c>
      <c r="J11249" s="334">
        <v>0.3</v>
      </c>
      <c r="K11249" s="334">
        <v>0.3</v>
      </c>
      <c r="L11249" s="334">
        <v>0.3</v>
      </c>
      <c r="M11249" s="334">
        <v>0.3</v>
      </c>
      <c r="N11249" s="334">
        <v>0.3</v>
      </c>
      <c r="O11249" s="334">
        <v>0.3</v>
      </c>
      <c r="P11249" s="334">
        <v>0.2</v>
      </c>
      <c r="Q11249" s="334">
        <v>0.3</v>
      </c>
      <c r="R11249" s="334">
        <v>0.3</v>
      </c>
      <c r="S11249" s="334">
        <v>0.3</v>
      </c>
      <c r="T11249" s="334">
        <v>0</v>
      </c>
      <c r="U11249" s="334">
        <v>0</v>
      </c>
      <c r="V11249" s="334">
        <v>0</v>
      </c>
      <c r="W11249" s="334">
        <v>0</v>
      </c>
      <c r="X11249" s="334">
        <v>0</v>
      </c>
      <c r="Y11249" s="334">
        <v>0</v>
      </c>
      <c r="Z11249" s="334">
        <v>0</v>
      </c>
      <c r="AA11249" s="334">
        <v>0</v>
      </c>
      <c r="AB11249" s="334">
        <v>0</v>
      </c>
      <c r="AD11249" s="334">
        <v>4.3</v>
      </c>
      <c r="AE11249" s="334">
        <f t="shared" si="1757"/>
        <v>4.3</v>
      </c>
      <c r="AF11249" s="334">
        <f t="shared" si="1758"/>
        <v>4.2999999999999989</v>
      </c>
      <c r="AG11249" s="340">
        <f t="shared" si="1759"/>
        <v>8.8817841970012523E-16</v>
      </c>
      <c r="AI11249" s="340">
        <f t="shared" si="1762"/>
        <v>0</v>
      </c>
      <c r="AJ11249" s="340">
        <f t="shared" si="1762"/>
        <v>0</v>
      </c>
      <c r="AK11249" s="340">
        <f t="shared" si="1762"/>
        <v>0</v>
      </c>
      <c r="AL11249" s="340">
        <f t="shared" si="1762"/>
        <v>0</v>
      </c>
      <c r="AM11249" s="340">
        <f t="shared" si="1762"/>
        <v>0</v>
      </c>
    </row>
    <row r="11250" spans="1:39" x14ac:dyDescent="0.35">
      <c r="A11250" s="337">
        <v>33163</v>
      </c>
      <c r="B11250" s="338">
        <f t="shared" si="1754"/>
        <v>1990</v>
      </c>
      <c r="C11250" s="338">
        <f t="shared" si="1755"/>
        <v>10</v>
      </c>
      <c r="D11250" s="338">
        <f t="shared" si="1756"/>
        <v>17</v>
      </c>
      <c r="E11250" s="334">
        <v>0</v>
      </c>
      <c r="F11250" s="334">
        <v>0</v>
      </c>
      <c r="G11250" s="334">
        <v>0</v>
      </c>
      <c r="H11250" s="334">
        <v>0</v>
      </c>
      <c r="I11250" s="334">
        <v>0</v>
      </c>
      <c r="J11250" s="334">
        <v>0</v>
      </c>
      <c r="K11250" s="334">
        <v>0</v>
      </c>
      <c r="L11250" s="334">
        <v>0</v>
      </c>
      <c r="M11250" s="334">
        <v>0</v>
      </c>
      <c r="N11250" s="334">
        <v>0</v>
      </c>
      <c r="O11250" s="334">
        <v>0</v>
      </c>
      <c r="P11250" s="334">
        <v>0</v>
      </c>
      <c r="Q11250" s="334">
        <v>0</v>
      </c>
      <c r="R11250" s="334">
        <v>0</v>
      </c>
      <c r="S11250" s="334">
        <v>0</v>
      </c>
      <c r="T11250" s="334">
        <v>0</v>
      </c>
      <c r="U11250" s="334">
        <v>0</v>
      </c>
      <c r="V11250" s="334">
        <v>0</v>
      </c>
      <c r="W11250" s="334">
        <v>0</v>
      </c>
      <c r="X11250" s="334">
        <v>0</v>
      </c>
      <c r="Y11250" s="334">
        <v>0</v>
      </c>
      <c r="Z11250" s="334">
        <v>0</v>
      </c>
      <c r="AA11250" s="334">
        <v>0</v>
      </c>
      <c r="AB11250" s="334">
        <v>0</v>
      </c>
      <c r="AD11250" s="334">
        <v>0</v>
      </c>
      <c r="AE11250" s="334">
        <f t="shared" si="1757"/>
        <v>0</v>
      </c>
      <c r="AF11250" s="334">
        <f t="shared" si="1758"/>
        <v>0</v>
      </c>
      <c r="AG11250" s="340">
        <f t="shared" si="1759"/>
        <v>0</v>
      </c>
      <c r="AI11250" s="340">
        <f t="shared" si="1762"/>
        <v>0</v>
      </c>
      <c r="AJ11250" s="340">
        <f t="shared" si="1762"/>
        <v>0</v>
      </c>
      <c r="AK11250" s="340">
        <f t="shared" si="1762"/>
        <v>0</v>
      </c>
      <c r="AL11250" s="340">
        <f t="shared" si="1762"/>
        <v>0</v>
      </c>
      <c r="AM11250" s="340">
        <f t="shared" si="1762"/>
        <v>0</v>
      </c>
    </row>
    <row r="11251" spans="1:39" x14ac:dyDescent="0.35">
      <c r="A11251" s="337">
        <v>33164</v>
      </c>
      <c r="B11251" s="338">
        <f t="shared" si="1754"/>
        <v>1990</v>
      </c>
      <c r="C11251" s="338">
        <f t="shared" si="1755"/>
        <v>10</v>
      </c>
      <c r="D11251" s="338">
        <f t="shared" si="1756"/>
        <v>18</v>
      </c>
      <c r="E11251" s="334">
        <v>0</v>
      </c>
      <c r="F11251" s="334">
        <v>0</v>
      </c>
      <c r="G11251" s="334">
        <v>0</v>
      </c>
      <c r="H11251" s="334">
        <v>0</v>
      </c>
      <c r="I11251" s="334">
        <v>0</v>
      </c>
      <c r="J11251" s="334">
        <v>0</v>
      </c>
      <c r="K11251" s="334">
        <v>0</v>
      </c>
      <c r="L11251" s="334">
        <v>0</v>
      </c>
      <c r="M11251" s="334">
        <v>0</v>
      </c>
      <c r="N11251" s="334">
        <v>0</v>
      </c>
      <c r="O11251" s="334">
        <v>0</v>
      </c>
      <c r="P11251" s="334">
        <v>0</v>
      </c>
      <c r="Q11251" s="334">
        <v>0</v>
      </c>
      <c r="R11251" s="334">
        <v>0</v>
      </c>
      <c r="S11251" s="334">
        <v>0</v>
      </c>
      <c r="T11251" s="334">
        <v>0</v>
      </c>
      <c r="U11251" s="334">
        <v>0</v>
      </c>
      <c r="V11251" s="334">
        <v>0</v>
      </c>
      <c r="W11251" s="334">
        <v>0</v>
      </c>
      <c r="X11251" s="334">
        <v>0</v>
      </c>
      <c r="Y11251" s="334">
        <v>0</v>
      </c>
      <c r="Z11251" s="334">
        <v>0</v>
      </c>
      <c r="AA11251" s="334">
        <v>0</v>
      </c>
      <c r="AB11251" s="334">
        <v>0</v>
      </c>
      <c r="AD11251" s="334">
        <v>0</v>
      </c>
      <c r="AE11251" s="334">
        <f t="shared" si="1757"/>
        <v>0</v>
      </c>
      <c r="AF11251" s="334">
        <f t="shared" si="1758"/>
        <v>0</v>
      </c>
      <c r="AG11251" s="340">
        <f t="shared" si="1759"/>
        <v>0</v>
      </c>
      <c r="AI11251" s="340">
        <f t="shared" si="1762"/>
        <v>0</v>
      </c>
      <c r="AJ11251" s="340">
        <f t="shared" si="1762"/>
        <v>0</v>
      </c>
      <c r="AK11251" s="340">
        <f t="shared" si="1762"/>
        <v>0</v>
      </c>
      <c r="AL11251" s="340">
        <f t="shared" si="1762"/>
        <v>0</v>
      </c>
      <c r="AM11251" s="340">
        <f t="shared" si="1762"/>
        <v>0</v>
      </c>
    </row>
    <row r="11252" spans="1:39" x14ac:dyDescent="0.35">
      <c r="A11252" s="337">
        <v>33165</v>
      </c>
      <c r="B11252" s="338">
        <f t="shared" si="1754"/>
        <v>1990</v>
      </c>
      <c r="C11252" s="338">
        <f t="shared" si="1755"/>
        <v>10</v>
      </c>
      <c r="D11252" s="338">
        <f t="shared" si="1756"/>
        <v>19</v>
      </c>
      <c r="E11252" s="334">
        <v>0</v>
      </c>
      <c r="F11252" s="334">
        <v>0</v>
      </c>
      <c r="G11252" s="334">
        <v>0</v>
      </c>
      <c r="H11252" s="334">
        <v>0</v>
      </c>
      <c r="I11252" s="334">
        <v>0</v>
      </c>
      <c r="J11252" s="334">
        <v>0</v>
      </c>
      <c r="K11252" s="334">
        <v>0</v>
      </c>
      <c r="L11252" s="334">
        <v>0</v>
      </c>
      <c r="M11252" s="334">
        <v>0</v>
      </c>
      <c r="N11252" s="334">
        <v>0</v>
      </c>
      <c r="O11252" s="334">
        <v>0</v>
      </c>
      <c r="P11252" s="334">
        <v>0</v>
      </c>
      <c r="Q11252" s="334">
        <v>0</v>
      </c>
      <c r="R11252" s="334">
        <v>0</v>
      </c>
      <c r="S11252" s="334">
        <v>0</v>
      </c>
      <c r="T11252" s="334">
        <v>0</v>
      </c>
      <c r="U11252" s="334">
        <v>0</v>
      </c>
      <c r="V11252" s="334">
        <v>0</v>
      </c>
      <c r="W11252" s="334">
        <v>0</v>
      </c>
      <c r="X11252" s="334">
        <v>0</v>
      </c>
      <c r="Y11252" s="334">
        <v>0</v>
      </c>
      <c r="Z11252" s="334">
        <v>0</v>
      </c>
      <c r="AA11252" s="334">
        <v>0</v>
      </c>
      <c r="AB11252" s="334">
        <v>0</v>
      </c>
      <c r="AD11252" s="334">
        <v>0</v>
      </c>
      <c r="AE11252" s="334">
        <f t="shared" si="1757"/>
        <v>0</v>
      </c>
      <c r="AF11252" s="334">
        <f t="shared" si="1758"/>
        <v>0</v>
      </c>
      <c r="AG11252" s="340">
        <f t="shared" si="1759"/>
        <v>0</v>
      </c>
      <c r="AI11252" s="340">
        <f t="shared" ref="AI11252:AM11267" si="1763">IF($C11252=AI$1,$AF11252,0)</f>
        <v>0</v>
      </c>
      <c r="AJ11252" s="340">
        <f t="shared" si="1763"/>
        <v>0</v>
      </c>
      <c r="AK11252" s="340">
        <f t="shared" si="1763"/>
        <v>0</v>
      </c>
      <c r="AL11252" s="340">
        <f t="shared" si="1763"/>
        <v>0</v>
      </c>
      <c r="AM11252" s="340">
        <f t="shared" si="1763"/>
        <v>0</v>
      </c>
    </row>
    <row r="11253" spans="1:39" x14ac:dyDescent="0.35">
      <c r="A11253" s="337">
        <v>33166</v>
      </c>
      <c r="B11253" s="338">
        <f t="shared" si="1754"/>
        <v>1990</v>
      </c>
      <c r="C11253" s="338">
        <f t="shared" si="1755"/>
        <v>10</v>
      </c>
      <c r="D11253" s="338">
        <f t="shared" si="1756"/>
        <v>20</v>
      </c>
      <c r="E11253" s="334">
        <v>0</v>
      </c>
      <c r="F11253" s="334">
        <v>0</v>
      </c>
      <c r="G11253" s="334">
        <v>0</v>
      </c>
      <c r="H11253" s="334">
        <v>0</v>
      </c>
      <c r="I11253" s="334">
        <v>0</v>
      </c>
      <c r="J11253" s="334">
        <v>0</v>
      </c>
      <c r="K11253" s="334">
        <v>0</v>
      </c>
      <c r="L11253" s="334">
        <v>0</v>
      </c>
      <c r="M11253" s="334">
        <v>0</v>
      </c>
      <c r="N11253" s="334">
        <v>0</v>
      </c>
      <c r="O11253" s="334">
        <v>0</v>
      </c>
      <c r="P11253" s="334">
        <v>0</v>
      </c>
      <c r="Q11253" s="334">
        <v>0</v>
      </c>
      <c r="R11253" s="334">
        <v>0</v>
      </c>
      <c r="S11253" s="334">
        <v>0</v>
      </c>
      <c r="T11253" s="334">
        <v>0</v>
      </c>
      <c r="U11253" s="334">
        <v>0</v>
      </c>
      <c r="V11253" s="334">
        <v>0</v>
      </c>
      <c r="W11253" s="334">
        <v>0</v>
      </c>
      <c r="X11253" s="334">
        <v>0</v>
      </c>
      <c r="Y11253" s="334">
        <v>0</v>
      </c>
      <c r="Z11253" s="334">
        <v>0</v>
      </c>
      <c r="AA11253" s="334">
        <v>0</v>
      </c>
      <c r="AB11253" s="334">
        <v>0</v>
      </c>
      <c r="AD11253" s="334">
        <v>0</v>
      </c>
      <c r="AE11253" s="334">
        <f t="shared" si="1757"/>
        <v>0</v>
      </c>
      <c r="AF11253" s="334">
        <f t="shared" si="1758"/>
        <v>0</v>
      </c>
      <c r="AG11253" s="340">
        <f t="shared" si="1759"/>
        <v>0</v>
      </c>
      <c r="AI11253" s="340">
        <f t="shared" si="1763"/>
        <v>0</v>
      </c>
      <c r="AJ11253" s="340">
        <f t="shared" si="1763"/>
        <v>0</v>
      </c>
      <c r="AK11253" s="340">
        <f t="shared" si="1763"/>
        <v>0</v>
      </c>
      <c r="AL11253" s="340">
        <f t="shared" si="1763"/>
        <v>0</v>
      </c>
      <c r="AM11253" s="340">
        <f t="shared" si="1763"/>
        <v>0</v>
      </c>
    </row>
    <row r="11254" spans="1:39" x14ac:dyDescent="0.35">
      <c r="A11254" s="337">
        <v>33167</v>
      </c>
      <c r="B11254" s="338">
        <f t="shared" si="1754"/>
        <v>1990</v>
      </c>
      <c r="C11254" s="338">
        <f t="shared" si="1755"/>
        <v>10</v>
      </c>
      <c r="D11254" s="338">
        <f t="shared" si="1756"/>
        <v>21</v>
      </c>
      <c r="E11254" s="334">
        <v>0</v>
      </c>
      <c r="F11254" s="334">
        <v>0</v>
      </c>
      <c r="G11254" s="334">
        <v>0</v>
      </c>
      <c r="H11254" s="334">
        <v>0</v>
      </c>
      <c r="I11254" s="334">
        <v>0</v>
      </c>
      <c r="J11254" s="334">
        <v>0</v>
      </c>
      <c r="K11254" s="334">
        <v>0</v>
      </c>
      <c r="L11254" s="334">
        <v>0</v>
      </c>
      <c r="M11254" s="334">
        <v>0</v>
      </c>
      <c r="N11254" s="334">
        <v>0</v>
      </c>
      <c r="O11254" s="334">
        <v>0</v>
      </c>
      <c r="P11254" s="334">
        <v>0</v>
      </c>
      <c r="Q11254" s="334">
        <v>0</v>
      </c>
      <c r="R11254" s="334">
        <v>0</v>
      </c>
      <c r="S11254" s="334">
        <v>0</v>
      </c>
      <c r="T11254" s="334">
        <v>0</v>
      </c>
      <c r="U11254" s="334">
        <v>0</v>
      </c>
      <c r="V11254" s="334">
        <v>0</v>
      </c>
      <c r="W11254" s="334">
        <v>0</v>
      </c>
      <c r="X11254" s="334">
        <v>0</v>
      </c>
      <c r="Y11254" s="334">
        <v>0</v>
      </c>
      <c r="Z11254" s="334">
        <v>0</v>
      </c>
      <c r="AA11254" s="334">
        <v>0</v>
      </c>
      <c r="AB11254" s="334">
        <v>0</v>
      </c>
      <c r="AD11254" s="334">
        <v>0</v>
      </c>
      <c r="AE11254" s="334">
        <f t="shared" si="1757"/>
        <v>0</v>
      </c>
      <c r="AF11254" s="334">
        <f t="shared" si="1758"/>
        <v>0</v>
      </c>
      <c r="AG11254" s="340">
        <f t="shared" si="1759"/>
        <v>0</v>
      </c>
      <c r="AI11254" s="340">
        <f t="shared" si="1763"/>
        <v>0</v>
      </c>
      <c r="AJ11254" s="340">
        <f t="shared" si="1763"/>
        <v>0</v>
      </c>
      <c r="AK11254" s="340">
        <f t="shared" si="1763"/>
        <v>0</v>
      </c>
      <c r="AL11254" s="340">
        <f t="shared" si="1763"/>
        <v>0</v>
      </c>
      <c r="AM11254" s="340">
        <f t="shared" si="1763"/>
        <v>0</v>
      </c>
    </row>
    <row r="11255" spans="1:39" x14ac:dyDescent="0.35">
      <c r="A11255" s="337">
        <v>33168</v>
      </c>
      <c r="B11255" s="338">
        <f t="shared" si="1754"/>
        <v>1990</v>
      </c>
      <c r="C11255" s="338">
        <f t="shared" si="1755"/>
        <v>10</v>
      </c>
      <c r="D11255" s="338">
        <f t="shared" si="1756"/>
        <v>22</v>
      </c>
      <c r="E11255" s="334">
        <v>0</v>
      </c>
      <c r="F11255" s="334">
        <v>0</v>
      </c>
      <c r="G11255" s="334">
        <v>0</v>
      </c>
      <c r="H11255" s="334">
        <v>0</v>
      </c>
      <c r="I11255" s="334">
        <v>0</v>
      </c>
      <c r="J11255" s="334">
        <v>0</v>
      </c>
      <c r="K11255" s="334">
        <v>0</v>
      </c>
      <c r="L11255" s="334">
        <v>0</v>
      </c>
      <c r="M11255" s="334">
        <v>0</v>
      </c>
      <c r="N11255" s="334">
        <v>0</v>
      </c>
      <c r="O11255" s="334">
        <v>0</v>
      </c>
      <c r="P11255" s="334">
        <v>0</v>
      </c>
      <c r="Q11255" s="334">
        <v>0</v>
      </c>
      <c r="R11255" s="334">
        <v>0</v>
      </c>
      <c r="S11255" s="334">
        <v>0</v>
      </c>
      <c r="T11255" s="334">
        <v>0</v>
      </c>
      <c r="U11255" s="334">
        <v>0</v>
      </c>
      <c r="V11255" s="334">
        <v>0</v>
      </c>
      <c r="W11255" s="334">
        <v>0</v>
      </c>
      <c r="X11255" s="334">
        <v>0</v>
      </c>
      <c r="Y11255" s="334">
        <v>0</v>
      </c>
      <c r="Z11255" s="334">
        <v>0</v>
      </c>
      <c r="AA11255" s="334">
        <v>0</v>
      </c>
      <c r="AB11255" s="334">
        <v>0</v>
      </c>
      <c r="AD11255" s="334">
        <v>0</v>
      </c>
      <c r="AE11255" s="334">
        <f t="shared" si="1757"/>
        <v>0</v>
      </c>
      <c r="AF11255" s="334">
        <f t="shared" si="1758"/>
        <v>0</v>
      </c>
      <c r="AG11255" s="340">
        <f t="shared" si="1759"/>
        <v>0</v>
      </c>
      <c r="AI11255" s="340">
        <f t="shared" si="1763"/>
        <v>0</v>
      </c>
      <c r="AJ11255" s="340">
        <f t="shared" si="1763"/>
        <v>0</v>
      </c>
      <c r="AK11255" s="340">
        <f t="shared" si="1763"/>
        <v>0</v>
      </c>
      <c r="AL11255" s="340">
        <f t="shared" si="1763"/>
        <v>0</v>
      </c>
      <c r="AM11255" s="340">
        <f t="shared" si="1763"/>
        <v>0</v>
      </c>
    </row>
    <row r="11256" spans="1:39" x14ac:dyDescent="0.35">
      <c r="A11256" s="337">
        <v>33169</v>
      </c>
      <c r="B11256" s="338">
        <f t="shared" si="1754"/>
        <v>1990</v>
      </c>
      <c r="C11256" s="338">
        <f t="shared" si="1755"/>
        <v>10</v>
      </c>
      <c r="D11256" s="338">
        <f t="shared" si="1756"/>
        <v>23</v>
      </c>
      <c r="E11256" s="334">
        <v>0</v>
      </c>
      <c r="F11256" s="334">
        <v>0</v>
      </c>
      <c r="G11256" s="334">
        <v>0</v>
      </c>
      <c r="H11256" s="334">
        <v>0</v>
      </c>
      <c r="I11256" s="334">
        <v>0</v>
      </c>
      <c r="J11256" s="334">
        <v>0</v>
      </c>
      <c r="K11256" s="334">
        <v>0</v>
      </c>
      <c r="L11256" s="334">
        <v>0</v>
      </c>
      <c r="M11256" s="334">
        <v>0</v>
      </c>
      <c r="N11256" s="334">
        <v>0</v>
      </c>
      <c r="O11256" s="334">
        <v>0</v>
      </c>
      <c r="P11256" s="334">
        <v>0</v>
      </c>
      <c r="Q11256" s="334">
        <v>0</v>
      </c>
      <c r="R11256" s="334">
        <v>0</v>
      </c>
      <c r="S11256" s="334">
        <v>0</v>
      </c>
      <c r="T11256" s="334">
        <v>0</v>
      </c>
      <c r="U11256" s="334">
        <v>0</v>
      </c>
      <c r="V11256" s="334">
        <v>0</v>
      </c>
      <c r="W11256" s="334">
        <v>0</v>
      </c>
      <c r="X11256" s="334">
        <v>0</v>
      </c>
      <c r="Y11256" s="334">
        <v>0</v>
      </c>
      <c r="Z11256" s="334">
        <v>0</v>
      </c>
      <c r="AA11256" s="334">
        <v>0</v>
      </c>
      <c r="AB11256" s="334">
        <v>0</v>
      </c>
      <c r="AD11256" s="334">
        <v>0</v>
      </c>
      <c r="AE11256" s="334">
        <f t="shared" si="1757"/>
        <v>0</v>
      </c>
      <c r="AF11256" s="334">
        <f t="shared" si="1758"/>
        <v>0</v>
      </c>
      <c r="AG11256" s="340">
        <f t="shared" si="1759"/>
        <v>0</v>
      </c>
      <c r="AI11256" s="340">
        <f t="shared" si="1763"/>
        <v>0</v>
      </c>
      <c r="AJ11256" s="340">
        <f t="shared" si="1763"/>
        <v>0</v>
      </c>
      <c r="AK11256" s="340">
        <f t="shared" si="1763"/>
        <v>0</v>
      </c>
      <c r="AL11256" s="340">
        <f t="shared" si="1763"/>
        <v>0</v>
      </c>
      <c r="AM11256" s="340">
        <f t="shared" si="1763"/>
        <v>0</v>
      </c>
    </row>
    <row r="11257" spans="1:39" x14ac:dyDescent="0.35">
      <c r="A11257" s="337">
        <v>33170</v>
      </c>
      <c r="B11257" s="338">
        <f t="shared" si="1754"/>
        <v>1990</v>
      </c>
      <c r="C11257" s="338">
        <f t="shared" si="1755"/>
        <v>10</v>
      </c>
      <c r="D11257" s="338">
        <f t="shared" si="1756"/>
        <v>24</v>
      </c>
      <c r="E11257" s="334">
        <v>0</v>
      </c>
      <c r="F11257" s="334">
        <v>0</v>
      </c>
      <c r="G11257" s="334">
        <v>0</v>
      </c>
      <c r="H11257" s="334">
        <v>0</v>
      </c>
      <c r="I11257" s="334">
        <v>0</v>
      </c>
      <c r="J11257" s="334">
        <v>0</v>
      </c>
      <c r="K11257" s="334">
        <v>0</v>
      </c>
      <c r="L11257" s="334">
        <v>0</v>
      </c>
      <c r="M11257" s="334">
        <v>0</v>
      </c>
      <c r="N11257" s="334">
        <v>0</v>
      </c>
      <c r="O11257" s="334">
        <v>0</v>
      </c>
      <c r="P11257" s="334">
        <v>0</v>
      </c>
      <c r="Q11257" s="334">
        <v>0</v>
      </c>
      <c r="R11257" s="334">
        <v>0</v>
      </c>
      <c r="S11257" s="334">
        <v>0</v>
      </c>
      <c r="T11257" s="334">
        <v>0</v>
      </c>
      <c r="U11257" s="334">
        <v>0</v>
      </c>
      <c r="V11257" s="334">
        <v>0</v>
      </c>
      <c r="W11257" s="334">
        <v>0</v>
      </c>
      <c r="X11257" s="334">
        <v>0</v>
      </c>
      <c r="Y11257" s="334">
        <v>0</v>
      </c>
      <c r="Z11257" s="334">
        <v>0</v>
      </c>
      <c r="AA11257" s="334">
        <v>0</v>
      </c>
      <c r="AB11257" s="334">
        <v>0</v>
      </c>
      <c r="AD11257" s="334">
        <v>0</v>
      </c>
      <c r="AE11257" s="334">
        <f t="shared" si="1757"/>
        <v>0</v>
      </c>
      <c r="AF11257" s="334">
        <f t="shared" si="1758"/>
        <v>0</v>
      </c>
      <c r="AG11257" s="340">
        <f t="shared" si="1759"/>
        <v>0</v>
      </c>
      <c r="AI11257" s="340">
        <f t="shared" si="1763"/>
        <v>0</v>
      </c>
      <c r="AJ11257" s="340">
        <f t="shared" si="1763"/>
        <v>0</v>
      </c>
      <c r="AK11257" s="340">
        <f t="shared" si="1763"/>
        <v>0</v>
      </c>
      <c r="AL11257" s="340">
        <f t="shared" si="1763"/>
        <v>0</v>
      </c>
      <c r="AM11257" s="340">
        <f t="shared" si="1763"/>
        <v>0</v>
      </c>
    </row>
    <row r="11258" spans="1:39" x14ac:dyDescent="0.35">
      <c r="A11258" s="337">
        <v>33171</v>
      </c>
      <c r="B11258" s="338">
        <f t="shared" si="1754"/>
        <v>1990</v>
      </c>
      <c r="C11258" s="338">
        <f t="shared" si="1755"/>
        <v>10</v>
      </c>
      <c r="D11258" s="338">
        <f t="shared" si="1756"/>
        <v>25</v>
      </c>
      <c r="E11258" s="334">
        <v>0</v>
      </c>
      <c r="F11258" s="334">
        <v>0</v>
      </c>
      <c r="G11258" s="334">
        <v>0</v>
      </c>
      <c r="H11258" s="334">
        <v>0</v>
      </c>
      <c r="I11258" s="334">
        <v>0</v>
      </c>
      <c r="J11258" s="334">
        <v>0</v>
      </c>
      <c r="K11258" s="334">
        <v>0</v>
      </c>
      <c r="L11258" s="334">
        <v>0</v>
      </c>
      <c r="M11258" s="334">
        <v>0</v>
      </c>
      <c r="N11258" s="334">
        <v>0</v>
      </c>
      <c r="O11258" s="334">
        <v>0</v>
      </c>
      <c r="P11258" s="334">
        <v>0</v>
      </c>
      <c r="Q11258" s="334">
        <v>0</v>
      </c>
      <c r="R11258" s="334">
        <v>0</v>
      </c>
      <c r="S11258" s="334">
        <v>0</v>
      </c>
      <c r="T11258" s="334">
        <v>0</v>
      </c>
      <c r="U11258" s="334">
        <v>0</v>
      </c>
      <c r="V11258" s="334">
        <v>0</v>
      </c>
      <c r="W11258" s="334">
        <v>0</v>
      </c>
      <c r="X11258" s="334">
        <v>0</v>
      </c>
      <c r="Y11258" s="334">
        <v>0</v>
      </c>
      <c r="Z11258" s="334">
        <v>0</v>
      </c>
      <c r="AA11258" s="334">
        <v>0</v>
      </c>
      <c r="AB11258" s="334">
        <v>0</v>
      </c>
      <c r="AD11258" s="334">
        <v>0</v>
      </c>
      <c r="AE11258" s="334">
        <f t="shared" si="1757"/>
        <v>0</v>
      </c>
      <c r="AF11258" s="334">
        <f t="shared" si="1758"/>
        <v>0</v>
      </c>
      <c r="AG11258" s="340">
        <f t="shared" si="1759"/>
        <v>0</v>
      </c>
      <c r="AI11258" s="340">
        <f t="shared" si="1763"/>
        <v>0</v>
      </c>
      <c r="AJ11258" s="340">
        <f t="shared" si="1763"/>
        <v>0</v>
      </c>
      <c r="AK11258" s="340">
        <f t="shared" si="1763"/>
        <v>0</v>
      </c>
      <c r="AL11258" s="340">
        <f t="shared" si="1763"/>
        <v>0</v>
      </c>
      <c r="AM11258" s="340">
        <f t="shared" si="1763"/>
        <v>0</v>
      </c>
    </row>
    <row r="11259" spans="1:39" x14ac:dyDescent="0.35">
      <c r="A11259" s="337">
        <v>33172</v>
      </c>
      <c r="B11259" s="338">
        <f t="shared" si="1754"/>
        <v>1990</v>
      </c>
      <c r="C11259" s="338">
        <f t="shared" si="1755"/>
        <v>10</v>
      </c>
      <c r="D11259" s="338">
        <f t="shared" si="1756"/>
        <v>26</v>
      </c>
      <c r="E11259" s="334">
        <v>0</v>
      </c>
      <c r="F11259" s="334">
        <v>0</v>
      </c>
      <c r="G11259" s="334">
        <v>0</v>
      </c>
      <c r="H11259" s="334">
        <v>0</v>
      </c>
      <c r="I11259" s="334">
        <v>0</v>
      </c>
      <c r="J11259" s="334">
        <v>0</v>
      </c>
      <c r="K11259" s="334">
        <v>0</v>
      </c>
      <c r="L11259" s="334">
        <v>0</v>
      </c>
      <c r="M11259" s="334">
        <v>0</v>
      </c>
      <c r="N11259" s="334">
        <v>0</v>
      </c>
      <c r="O11259" s="334">
        <v>0</v>
      </c>
      <c r="P11259" s="334">
        <v>0</v>
      </c>
      <c r="Q11259" s="334">
        <v>0</v>
      </c>
      <c r="R11259" s="334">
        <v>0</v>
      </c>
      <c r="S11259" s="334">
        <v>0</v>
      </c>
      <c r="T11259" s="334">
        <v>0</v>
      </c>
      <c r="U11259" s="334">
        <v>0</v>
      </c>
      <c r="V11259" s="334">
        <v>0</v>
      </c>
      <c r="W11259" s="334">
        <v>0</v>
      </c>
      <c r="X11259" s="334">
        <v>0</v>
      </c>
      <c r="Y11259" s="334">
        <v>0</v>
      </c>
      <c r="Z11259" s="334">
        <v>0</v>
      </c>
      <c r="AA11259" s="334">
        <v>0</v>
      </c>
      <c r="AB11259" s="334">
        <v>0</v>
      </c>
      <c r="AD11259" s="334">
        <v>0</v>
      </c>
      <c r="AE11259" s="334">
        <f t="shared" si="1757"/>
        <v>0</v>
      </c>
      <c r="AF11259" s="334">
        <f t="shared" si="1758"/>
        <v>0</v>
      </c>
      <c r="AG11259" s="340">
        <f t="shared" si="1759"/>
        <v>0</v>
      </c>
      <c r="AI11259" s="340">
        <f t="shared" si="1763"/>
        <v>0</v>
      </c>
      <c r="AJ11259" s="340">
        <f t="shared" si="1763"/>
        <v>0</v>
      </c>
      <c r="AK11259" s="340">
        <f t="shared" si="1763"/>
        <v>0</v>
      </c>
      <c r="AL11259" s="340">
        <f t="shared" si="1763"/>
        <v>0</v>
      </c>
      <c r="AM11259" s="340">
        <f t="shared" si="1763"/>
        <v>0</v>
      </c>
    </row>
    <row r="11260" spans="1:39" x14ac:dyDescent="0.35">
      <c r="A11260" s="337">
        <v>33173</v>
      </c>
      <c r="B11260" s="338">
        <f t="shared" si="1754"/>
        <v>1990</v>
      </c>
      <c r="C11260" s="338">
        <f t="shared" si="1755"/>
        <v>10</v>
      </c>
      <c r="D11260" s="338">
        <f t="shared" si="1756"/>
        <v>27</v>
      </c>
      <c r="E11260" s="334">
        <v>0</v>
      </c>
      <c r="F11260" s="334">
        <v>0</v>
      </c>
      <c r="G11260" s="334">
        <v>0</v>
      </c>
      <c r="H11260" s="334">
        <v>0</v>
      </c>
      <c r="I11260" s="334">
        <v>0</v>
      </c>
      <c r="J11260" s="334">
        <v>0</v>
      </c>
      <c r="K11260" s="334">
        <v>0</v>
      </c>
      <c r="L11260" s="334">
        <v>0</v>
      </c>
      <c r="M11260" s="334">
        <v>0</v>
      </c>
      <c r="N11260" s="334">
        <v>0</v>
      </c>
      <c r="O11260" s="334">
        <v>0</v>
      </c>
      <c r="P11260" s="334">
        <v>0</v>
      </c>
      <c r="Q11260" s="334">
        <v>0</v>
      </c>
      <c r="R11260" s="334">
        <v>0</v>
      </c>
      <c r="S11260" s="334">
        <v>0</v>
      </c>
      <c r="T11260" s="334">
        <v>0</v>
      </c>
      <c r="U11260" s="334">
        <v>0</v>
      </c>
      <c r="V11260" s="334">
        <v>0</v>
      </c>
      <c r="W11260" s="334">
        <v>0</v>
      </c>
      <c r="X11260" s="334">
        <v>0</v>
      </c>
      <c r="Y11260" s="334">
        <v>0</v>
      </c>
      <c r="Z11260" s="334">
        <v>0</v>
      </c>
      <c r="AA11260" s="334">
        <v>0</v>
      </c>
      <c r="AB11260" s="334">
        <v>0</v>
      </c>
      <c r="AD11260" s="334">
        <v>0</v>
      </c>
      <c r="AE11260" s="334">
        <f t="shared" si="1757"/>
        <v>0</v>
      </c>
      <c r="AF11260" s="334">
        <f t="shared" si="1758"/>
        <v>0</v>
      </c>
      <c r="AG11260" s="340">
        <f t="shared" si="1759"/>
        <v>0</v>
      </c>
      <c r="AI11260" s="340">
        <f t="shared" si="1763"/>
        <v>0</v>
      </c>
      <c r="AJ11260" s="340">
        <f t="shared" si="1763"/>
        <v>0</v>
      </c>
      <c r="AK11260" s="340">
        <f t="shared" si="1763"/>
        <v>0</v>
      </c>
      <c r="AL11260" s="340">
        <f t="shared" si="1763"/>
        <v>0</v>
      </c>
      <c r="AM11260" s="340">
        <f t="shared" si="1763"/>
        <v>0</v>
      </c>
    </row>
    <row r="11261" spans="1:39" x14ac:dyDescent="0.35">
      <c r="A11261" s="337">
        <v>33174</v>
      </c>
      <c r="B11261" s="338">
        <f t="shared" si="1754"/>
        <v>1990</v>
      </c>
      <c r="C11261" s="338">
        <f t="shared" si="1755"/>
        <v>10</v>
      </c>
      <c r="D11261" s="338">
        <f t="shared" si="1756"/>
        <v>28</v>
      </c>
      <c r="E11261" s="334">
        <v>0</v>
      </c>
      <c r="F11261" s="334">
        <v>0</v>
      </c>
      <c r="G11261" s="334">
        <v>0</v>
      </c>
      <c r="H11261" s="334">
        <v>0</v>
      </c>
      <c r="I11261" s="334">
        <v>0</v>
      </c>
      <c r="J11261" s="334">
        <v>0</v>
      </c>
      <c r="K11261" s="334">
        <v>0</v>
      </c>
      <c r="L11261" s="334">
        <v>0</v>
      </c>
      <c r="M11261" s="334">
        <v>0</v>
      </c>
      <c r="N11261" s="334">
        <v>0</v>
      </c>
      <c r="O11261" s="334">
        <v>0</v>
      </c>
      <c r="P11261" s="334">
        <v>0</v>
      </c>
      <c r="Q11261" s="334">
        <v>0</v>
      </c>
      <c r="R11261" s="334">
        <v>0</v>
      </c>
      <c r="S11261" s="334">
        <v>0</v>
      </c>
      <c r="T11261" s="334">
        <v>0</v>
      </c>
      <c r="U11261" s="334">
        <v>0</v>
      </c>
      <c r="V11261" s="334">
        <v>0</v>
      </c>
      <c r="W11261" s="334">
        <v>0</v>
      </c>
      <c r="X11261" s="334">
        <v>0</v>
      </c>
      <c r="Y11261" s="334">
        <v>0</v>
      </c>
      <c r="Z11261" s="334">
        <v>0</v>
      </c>
      <c r="AA11261" s="334">
        <v>0</v>
      </c>
      <c r="AB11261" s="334">
        <v>0</v>
      </c>
      <c r="AD11261" s="334">
        <v>0</v>
      </c>
      <c r="AE11261" s="334">
        <f t="shared" si="1757"/>
        <v>0</v>
      </c>
      <c r="AF11261" s="334">
        <f t="shared" si="1758"/>
        <v>0</v>
      </c>
      <c r="AG11261" s="340">
        <f t="shared" si="1759"/>
        <v>0</v>
      </c>
      <c r="AI11261" s="340">
        <f t="shared" si="1763"/>
        <v>0</v>
      </c>
      <c r="AJ11261" s="340">
        <f t="shared" si="1763"/>
        <v>0</v>
      </c>
      <c r="AK11261" s="340">
        <f t="shared" si="1763"/>
        <v>0</v>
      </c>
      <c r="AL11261" s="340">
        <f t="shared" si="1763"/>
        <v>0</v>
      </c>
      <c r="AM11261" s="340">
        <f t="shared" si="1763"/>
        <v>0</v>
      </c>
    </row>
    <row r="11262" spans="1:39" x14ac:dyDescent="0.35">
      <c r="A11262" s="337">
        <v>33175</v>
      </c>
      <c r="B11262" s="338">
        <f t="shared" si="1754"/>
        <v>1990</v>
      </c>
      <c r="C11262" s="338">
        <f t="shared" si="1755"/>
        <v>10</v>
      </c>
      <c r="D11262" s="338">
        <f t="shared" si="1756"/>
        <v>29</v>
      </c>
      <c r="E11262" s="334">
        <v>0</v>
      </c>
      <c r="F11262" s="334">
        <v>0</v>
      </c>
      <c r="G11262" s="334">
        <v>0</v>
      </c>
      <c r="H11262" s="334">
        <v>0</v>
      </c>
      <c r="I11262" s="334">
        <v>0</v>
      </c>
      <c r="J11262" s="334">
        <v>0</v>
      </c>
      <c r="K11262" s="334">
        <v>0</v>
      </c>
      <c r="L11262" s="334">
        <v>0</v>
      </c>
      <c r="M11262" s="334">
        <v>0</v>
      </c>
      <c r="N11262" s="334">
        <v>0</v>
      </c>
      <c r="O11262" s="334">
        <v>0</v>
      </c>
      <c r="P11262" s="334">
        <v>0</v>
      </c>
      <c r="Q11262" s="334">
        <v>0</v>
      </c>
      <c r="R11262" s="334">
        <v>0</v>
      </c>
      <c r="S11262" s="334">
        <v>0</v>
      </c>
      <c r="T11262" s="334">
        <v>0</v>
      </c>
      <c r="U11262" s="334">
        <v>0</v>
      </c>
      <c r="V11262" s="334">
        <v>0</v>
      </c>
      <c r="W11262" s="334">
        <v>0</v>
      </c>
      <c r="X11262" s="334">
        <v>0</v>
      </c>
      <c r="Y11262" s="334">
        <v>0</v>
      </c>
      <c r="Z11262" s="334">
        <v>0</v>
      </c>
      <c r="AA11262" s="334">
        <v>0</v>
      </c>
      <c r="AB11262" s="334">
        <v>0</v>
      </c>
      <c r="AD11262" s="334">
        <v>0</v>
      </c>
      <c r="AE11262" s="334">
        <f t="shared" si="1757"/>
        <v>0</v>
      </c>
      <c r="AF11262" s="334">
        <f t="shared" si="1758"/>
        <v>0</v>
      </c>
      <c r="AG11262" s="340">
        <f t="shared" si="1759"/>
        <v>0</v>
      </c>
      <c r="AI11262" s="340">
        <f t="shared" si="1763"/>
        <v>0</v>
      </c>
      <c r="AJ11262" s="340">
        <f t="shared" si="1763"/>
        <v>0</v>
      </c>
      <c r="AK11262" s="340">
        <f t="shared" si="1763"/>
        <v>0</v>
      </c>
      <c r="AL11262" s="340">
        <f t="shared" si="1763"/>
        <v>0</v>
      </c>
      <c r="AM11262" s="340">
        <f t="shared" si="1763"/>
        <v>0</v>
      </c>
    </row>
    <row r="11263" spans="1:39" x14ac:dyDescent="0.35">
      <c r="A11263" s="337">
        <v>33176</v>
      </c>
      <c r="B11263" s="338">
        <f t="shared" si="1754"/>
        <v>1990</v>
      </c>
      <c r="C11263" s="338">
        <f t="shared" si="1755"/>
        <v>10</v>
      </c>
      <c r="D11263" s="338">
        <f t="shared" si="1756"/>
        <v>30</v>
      </c>
      <c r="E11263" s="334">
        <v>0</v>
      </c>
      <c r="F11263" s="334">
        <v>0</v>
      </c>
      <c r="G11263" s="334">
        <v>0</v>
      </c>
      <c r="H11263" s="334">
        <v>0</v>
      </c>
      <c r="I11263" s="334">
        <v>0</v>
      </c>
      <c r="J11263" s="334">
        <v>0</v>
      </c>
      <c r="K11263" s="334">
        <v>0</v>
      </c>
      <c r="L11263" s="334">
        <v>0</v>
      </c>
      <c r="M11263" s="334">
        <v>0</v>
      </c>
      <c r="N11263" s="334">
        <v>0</v>
      </c>
      <c r="O11263" s="334">
        <v>0</v>
      </c>
      <c r="P11263" s="334">
        <v>0</v>
      </c>
      <c r="Q11263" s="334">
        <v>0</v>
      </c>
      <c r="R11263" s="334">
        <v>0</v>
      </c>
      <c r="S11263" s="334">
        <v>0</v>
      </c>
      <c r="T11263" s="334">
        <v>0</v>
      </c>
      <c r="U11263" s="334">
        <v>0</v>
      </c>
      <c r="V11263" s="334">
        <v>0</v>
      </c>
      <c r="W11263" s="334">
        <v>0</v>
      </c>
      <c r="X11263" s="334">
        <v>0</v>
      </c>
      <c r="Y11263" s="334">
        <v>0</v>
      </c>
      <c r="Z11263" s="334">
        <v>0</v>
      </c>
      <c r="AA11263" s="334">
        <v>0</v>
      </c>
      <c r="AB11263" s="334">
        <v>0</v>
      </c>
      <c r="AD11263" s="334">
        <v>0</v>
      </c>
      <c r="AE11263" s="334">
        <f t="shared" si="1757"/>
        <v>0</v>
      </c>
      <c r="AF11263" s="334">
        <f t="shared" si="1758"/>
        <v>0</v>
      </c>
      <c r="AG11263" s="340">
        <f t="shared" si="1759"/>
        <v>0</v>
      </c>
      <c r="AI11263" s="340">
        <f t="shared" si="1763"/>
        <v>0</v>
      </c>
      <c r="AJ11263" s="340">
        <f t="shared" si="1763"/>
        <v>0</v>
      </c>
      <c r="AK11263" s="340">
        <f t="shared" si="1763"/>
        <v>0</v>
      </c>
      <c r="AL11263" s="340">
        <f t="shared" si="1763"/>
        <v>0</v>
      </c>
      <c r="AM11263" s="340">
        <f t="shared" si="1763"/>
        <v>0</v>
      </c>
    </row>
    <row r="11264" spans="1:39" x14ac:dyDescent="0.35">
      <c r="A11264" s="337">
        <v>33177</v>
      </c>
      <c r="B11264" s="338">
        <f t="shared" si="1754"/>
        <v>1990</v>
      </c>
      <c r="C11264" s="338">
        <f t="shared" si="1755"/>
        <v>10</v>
      </c>
      <c r="D11264" s="338">
        <f t="shared" si="1756"/>
        <v>31</v>
      </c>
      <c r="E11264" s="334">
        <v>0</v>
      </c>
      <c r="F11264" s="334">
        <v>0</v>
      </c>
      <c r="G11264" s="334">
        <v>0</v>
      </c>
      <c r="H11264" s="334">
        <v>0</v>
      </c>
      <c r="I11264" s="334">
        <v>0</v>
      </c>
      <c r="J11264" s="334">
        <v>0</v>
      </c>
      <c r="K11264" s="334">
        <v>0</v>
      </c>
      <c r="L11264" s="334">
        <v>0</v>
      </c>
      <c r="M11264" s="334">
        <v>0</v>
      </c>
      <c r="N11264" s="334">
        <v>0</v>
      </c>
      <c r="O11264" s="334">
        <v>0</v>
      </c>
      <c r="P11264" s="334">
        <v>0</v>
      </c>
      <c r="Q11264" s="334">
        <v>0</v>
      </c>
      <c r="R11264" s="334">
        <v>0</v>
      </c>
      <c r="S11264" s="334">
        <v>0</v>
      </c>
      <c r="T11264" s="334">
        <v>0</v>
      </c>
      <c r="U11264" s="334">
        <v>0</v>
      </c>
      <c r="V11264" s="334">
        <v>0</v>
      </c>
      <c r="W11264" s="334">
        <v>0</v>
      </c>
      <c r="X11264" s="334">
        <v>0.4</v>
      </c>
      <c r="Y11264" s="334">
        <v>0.4</v>
      </c>
      <c r="Z11264" s="334">
        <v>0.4</v>
      </c>
      <c r="AA11264" s="334">
        <v>0.4</v>
      </c>
      <c r="AB11264" s="334">
        <v>0.4</v>
      </c>
      <c r="AD11264" s="334">
        <v>2</v>
      </c>
      <c r="AE11264" s="334">
        <f t="shared" si="1757"/>
        <v>2</v>
      </c>
      <c r="AF11264" s="334">
        <f t="shared" si="1758"/>
        <v>2</v>
      </c>
      <c r="AG11264" s="340">
        <f t="shared" si="1759"/>
        <v>0</v>
      </c>
      <c r="AI11264" s="340">
        <f t="shared" si="1763"/>
        <v>0</v>
      </c>
      <c r="AJ11264" s="340">
        <f t="shared" si="1763"/>
        <v>0</v>
      </c>
      <c r="AK11264" s="340">
        <f t="shared" si="1763"/>
        <v>0</v>
      </c>
      <c r="AL11264" s="340">
        <f t="shared" si="1763"/>
        <v>0</v>
      </c>
      <c r="AM11264" s="340">
        <f t="shared" si="1763"/>
        <v>0</v>
      </c>
    </row>
    <row r="11265" spans="1:39" x14ac:dyDescent="0.35">
      <c r="A11265" s="337">
        <v>33178</v>
      </c>
      <c r="B11265" s="338">
        <f t="shared" si="1754"/>
        <v>1990</v>
      </c>
      <c r="C11265" s="338">
        <f t="shared" si="1755"/>
        <v>11</v>
      </c>
      <c r="D11265" s="338">
        <f t="shared" si="1756"/>
        <v>1</v>
      </c>
      <c r="E11265" s="334">
        <v>0.3</v>
      </c>
      <c r="F11265" s="334">
        <v>0.3</v>
      </c>
      <c r="G11265" s="334">
        <v>0.2</v>
      </c>
      <c r="H11265" s="334">
        <v>0.3</v>
      </c>
      <c r="I11265" s="334">
        <v>0.3</v>
      </c>
      <c r="J11265" s="334">
        <v>0</v>
      </c>
      <c r="K11265" s="334">
        <v>0.3</v>
      </c>
      <c r="L11265" s="334">
        <v>0.3</v>
      </c>
      <c r="M11265" s="334">
        <v>0.2</v>
      </c>
      <c r="N11265" s="334">
        <v>0.3</v>
      </c>
      <c r="O11265" s="334">
        <v>0.3</v>
      </c>
      <c r="P11265" s="334">
        <v>0</v>
      </c>
      <c r="Q11265" s="334">
        <v>0</v>
      </c>
      <c r="R11265" s="334">
        <v>0</v>
      </c>
      <c r="S11265" s="334">
        <v>0</v>
      </c>
      <c r="T11265" s="334">
        <v>0</v>
      </c>
      <c r="U11265" s="334">
        <v>0</v>
      </c>
      <c r="V11265" s="334">
        <v>0</v>
      </c>
      <c r="W11265" s="334">
        <v>0</v>
      </c>
      <c r="X11265" s="334">
        <v>0</v>
      </c>
      <c r="Y11265" s="334">
        <v>0</v>
      </c>
      <c r="Z11265" s="334">
        <v>0</v>
      </c>
      <c r="AA11265" s="334">
        <v>0</v>
      </c>
      <c r="AB11265" s="334">
        <v>0</v>
      </c>
      <c r="AD11265" s="334">
        <v>2.8</v>
      </c>
      <c r="AE11265" s="334">
        <f t="shared" si="1757"/>
        <v>2.8</v>
      </c>
      <c r="AF11265" s="334">
        <f t="shared" si="1758"/>
        <v>2.8</v>
      </c>
      <c r="AG11265" s="340">
        <f t="shared" si="1759"/>
        <v>0</v>
      </c>
      <c r="AI11265" s="340">
        <f t="shared" si="1763"/>
        <v>0</v>
      </c>
      <c r="AJ11265" s="340">
        <f t="shared" si="1763"/>
        <v>0</v>
      </c>
      <c r="AK11265" s="340">
        <f t="shared" si="1763"/>
        <v>0</v>
      </c>
      <c r="AL11265" s="340">
        <f t="shared" si="1763"/>
        <v>0</v>
      </c>
      <c r="AM11265" s="340">
        <f t="shared" si="1763"/>
        <v>0</v>
      </c>
    </row>
    <row r="11266" spans="1:39" x14ac:dyDescent="0.35">
      <c r="A11266" s="337">
        <v>33179</v>
      </c>
      <c r="B11266" s="338">
        <f t="shared" si="1754"/>
        <v>1990</v>
      </c>
      <c r="C11266" s="338">
        <f t="shared" si="1755"/>
        <v>11</v>
      </c>
      <c r="D11266" s="338">
        <f t="shared" si="1756"/>
        <v>2</v>
      </c>
      <c r="E11266" s="334">
        <v>0</v>
      </c>
      <c r="F11266" s="334">
        <v>0</v>
      </c>
      <c r="G11266" s="334">
        <v>0</v>
      </c>
      <c r="H11266" s="334">
        <v>0</v>
      </c>
      <c r="I11266" s="334">
        <v>0.1</v>
      </c>
      <c r="J11266" s="334">
        <v>0.1</v>
      </c>
      <c r="K11266" s="334">
        <v>0.1</v>
      </c>
      <c r="L11266" s="334">
        <v>0</v>
      </c>
      <c r="M11266" s="334">
        <v>0.1</v>
      </c>
      <c r="N11266" s="334">
        <v>0</v>
      </c>
      <c r="O11266" s="334">
        <v>0</v>
      </c>
      <c r="P11266" s="334">
        <v>0</v>
      </c>
      <c r="Q11266" s="334">
        <v>0.1</v>
      </c>
      <c r="R11266" s="334">
        <v>0</v>
      </c>
      <c r="S11266" s="334">
        <v>0</v>
      </c>
      <c r="T11266" s="334">
        <v>0</v>
      </c>
      <c r="U11266" s="334">
        <v>0</v>
      </c>
      <c r="V11266" s="334">
        <v>0</v>
      </c>
      <c r="W11266" s="334">
        <v>0</v>
      </c>
      <c r="X11266" s="334">
        <v>0</v>
      </c>
      <c r="Y11266" s="334">
        <v>0</v>
      </c>
      <c r="Z11266" s="334">
        <v>0</v>
      </c>
      <c r="AA11266" s="334">
        <v>0</v>
      </c>
      <c r="AB11266" s="334">
        <v>0</v>
      </c>
      <c r="AD11266" s="334">
        <v>0.5</v>
      </c>
      <c r="AE11266" s="334">
        <f t="shared" si="1757"/>
        <v>0.5</v>
      </c>
      <c r="AF11266" s="334">
        <f t="shared" si="1758"/>
        <v>0.5</v>
      </c>
      <c r="AG11266" s="340">
        <f t="shared" si="1759"/>
        <v>0</v>
      </c>
      <c r="AI11266" s="340">
        <f t="shared" si="1763"/>
        <v>0</v>
      </c>
      <c r="AJ11266" s="340">
        <f t="shared" si="1763"/>
        <v>0</v>
      </c>
      <c r="AK11266" s="340">
        <f t="shared" si="1763"/>
        <v>0</v>
      </c>
      <c r="AL11266" s="340">
        <f t="shared" si="1763"/>
        <v>0</v>
      </c>
      <c r="AM11266" s="340">
        <f t="shared" si="1763"/>
        <v>0</v>
      </c>
    </row>
    <row r="11267" spans="1:39" x14ac:dyDescent="0.35">
      <c r="A11267" s="337">
        <v>33180</v>
      </c>
      <c r="B11267" s="338">
        <f t="shared" si="1754"/>
        <v>1990</v>
      </c>
      <c r="C11267" s="338">
        <f t="shared" si="1755"/>
        <v>11</v>
      </c>
      <c r="D11267" s="338">
        <f t="shared" si="1756"/>
        <v>3</v>
      </c>
      <c r="E11267" s="334">
        <v>0</v>
      </c>
      <c r="F11267" s="334">
        <v>0</v>
      </c>
      <c r="G11267" s="334">
        <v>0</v>
      </c>
      <c r="H11267" s="334">
        <v>0</v>
      </c>
      <c r="I11267" s="334">
        <v>0</v>
      </c>
      <c r="J11267" s="334">
        <v>0</v>
      </c>
      <c r="K11267" s="334">
        <v>0</v>
      </c>
      <c r="L11267" s="334">
        <v>0</v>
      </c>
      <c r="M11267" s="334">
        <v>0</v>
      </c>
      <c r="N11267" s="334">
        <v>0</v>
      </c>
      <c r="O11267" s="334">
        <v>0</v>
      </c>
      <c r="P11267" s="334">
        <v>0</v>
      </c>
      <c r="Q11267" s="334">
        <v>0</v>
      </c>
      <c r="R11267" s="334">
        <v>0</v>
      </c>
      <c r="S11267" s="334">
        <v>0</v>
      </c>
      <c r="T11267" s="334">
        <v>0</v>
      </c>
      <c r="U11267" s="334">
        <v>0</v>
      </c>
      <c r="V11267" s="334">
        <v>0</v>
      </c>
      <c r="W11267" s="334">
        <v>0</v>
      </c>
      <c r="X11267" s="334">
        <v>0</v>
      </c>
      <c r="Y11267" s="334">
        <v>0</v>
      </c>
      <c r="Z11267" s="334">
        <v>0</v>
      </c>
      <c r="AA11267" s="334">
        <v>0</v>
      </c>
      <c r="AB11267" s="334">
        <v>0</v>
      </c>
      <c r="AD11267" s="334">
        <v>0</v>
      </c>
      <c r="AE11267" s="334">
        <f t="shared" si="1757"/>
        <v>0</v>
      </c>
      <c r="AF11267" s="334">
        <f t="shared" si="1758"/>
        <v>0</v>
      </c>
      <c r="AG11267" s="340">
        <f t="shared" si="1759"/>
        <v>0</v>
      </c>
      <c r="AI11267" s="340">
        <f t="shared" si="1763"/>
        <v>0</v>
      </c>
      <c r="AJ11267" s="340">
        <f t="shared" si="1763"/>
        <v>0</v>
      </c>
      <c r="AK11267" s="340">
        <f t="shared" si="1763"/>
        <v>0</v>
      </c>
      <c r="AL11267" s="340">
        <f t="shared" si="1763"/>
        <v>0</v>
      </c>
      <c r="AM11267" s="340">
        <f t="shared" si="1763"/>
        <v>0</v>
      </c>
    </row>
    <row r="11268" spans="1:39" x14ac:dyDescent="0.35">
      <c r="A11268" s="337">
        <v>33181</v>
      </c>
      <c r="B11268" s="338">
        <f t="shared" ref="B11268:B11331" si="1764">YEAR(A11268)</f>
        <v>1990</v>
      </c>
      <c r="C11268" s="338">
        <f t="shared" ref="C11268:C11331" si="1765">MONTH(A11268)</f>
        <v>11</v>
      </c>
      <c r="D11268" s="338">
        <f t="shared" ref="D11268:D11331" si="1766">DAY(A11268)</f>
        <v>4</v>
      </c>
      <c r="E11268" s="334">
        <v>0</v>
      </c>
      <c r="F11268" s="334">
        <v>0</v>
      </c>
      <c r="G11268" s="334">
        <v>0</v>
      </c>
      <c r="H11268" s="334">
        <v>0</v>
      </c>
      <c r="I11268" s="334">
        <v>0</v>
      </c>
      <c r="J11268" s="334">
        <v>0</v>
      </c>
      <c r="K11268" s="334">
        <v>0</v>
      </c>
      <c r="L11268" s="334">
        <v>0</v>
      </c>
      <c r="M11268" s="334">
        <v>0</v>
      </c>
      <c r="N11268" s="334">
        <v>0</v>
      </c>
      <c r="O11268" s="334">
        <v>0</v>
      </c>
      <c r="P11268" s="334">
        <v>0</v>
      </c>
      <c r="Q11268" s="334">
        <v>0</v>
      </c>
      <c r="R11268" s="334">
        <v>0</v>
      </c>
      <c r="S11268" s="334">
        <v>0</v>
      </c>
      <c r="T11268" s="334">
        <v>0</v>
      </c>
      <c r="U11268" s="334">
        <v>0</v>
      </c>
      <c r="V11268" s="334">
        <v>0</v>
      </c>
      <c r="W11268" s="334">
        <v>0</v>
      </c>
      <c r="X11268" s="334">
        <v>0.1</v>
      </c>
      <c r="Y11268" s="334">
        <v>0.1</v>
      </c>
      <c r="Z11268" s="334">
        <v>0.2</v>
      </c>
      <c r="AA11268" s="334">
        <v>0.1</v>
      </c>
      <c r="AB11268" s="334">
        <v>0.1</v>
      </c>
      <c r="AD11268" s="334">
        <v>0.6</v>
      </c>
      <c r="AE11268" s="334">
        <f t="shared" ref="AE11268:AE11331" si="1767">AD11268</f>
        <v>0.6</v>
      </c>
      <c r="AF11268" s="334">
        <f t="shared" ref="AF11268:AF11331" si="1768">SUM(E11268:AB11268)</f>
        <v>0.6</v>
      </c>
      <c r="AG11268" s="340">
        <f t="shared" ref="AG11268:AG11331" si="1769">ABS(AF11268-AE11268)</f>
        <v>0</v>
      </c>
      <c r="AI11268" s="340">
        <f t="shared" ref="AI11268:AM11283" si="1770">IF($C11268=AI$1,$AF11268,0)</f>
        <v>0</v>
      </c>
      <c r="AJ11268" s="340">
        <f t="shared" si="1770"/>
        <v>0</v>
      </c>
      <c r="AK11268" s="340">
        <f t="shared" si="1770"/>
        <v>0</v>
      </c>
      <c r="AL11268" s="340">
        <f t="shared" si="1770"/>
        <v>0</v>
      </c>
      <c r="AM11268" s="340">
        <f t="shared" si="1770"/>
        <v>0</v>
      </c>
    </row>
    <row r="11269" spans="1:39" x14ac:dyDescent="0.35">
      <c r="A11269" s="337">
        <v>33182</v>
      </c>
      <c r="B11269" s="338">
        <f t="shared" si="1764"/>
        <v>1990</v>
      </c>
      <c r="C11269" s="338">
        <f t="shared" si="1765"/>
        <v>11</v>
      </c>
      <c r="D11269" s="338">
        <f t="shared" si="1766"/>
        <v>5</v>
      </c>
      <c r="E11269" s="334">
        <v>0</v>
      </c>
      <c r="F11269" s="334">
        <v>0</v>
      </c>
      <c r="G11269" s="334">
        <v>0</v>
      </c>
      <c r="H11269" s="334">
        <v>0</v>
      </c>
      <c r="I11269" s="334">
        <v>0</v>
      </c>
      <c r="J11269" s="334">
        <v>0</v>
      </c>
      <c r="K11269" s="334">
        <v>0</v>
      </c>
      <c r="L11269" s="334">
        <v>0</v>
      </c>
      <c r="M11269" s="334">
        <v>0</v>
      </c>
      <c r="N11269" s="334">
        <v>0</v>
      </c>
      <c r="O11269" s="334">
        <v>0</v>
      </c>
      <c r="P11269" s="334">
        <v>0</v>
      </c>
      <c r="Q11269" s="334">
        <v>0</v>
      </c>
      <c r="R11269" s="334">
        <v>0</v>
      </c>
      <c r="S11269" s="334">
        <v>0</v>
      </c>
      <c r="T11269" s="334">
        <v>0</v>
      </c>
      <c r="U11269" s="334">
        <v>0</v>
      </c>
      <c r="V11269" s="334">
        <v>0</v>
      </c>
      <c r="W11269" s="334">
        <v>0</v>
      </c>
      <c r="X11269" s="334">
        <v>0</v>
      </c>
      <c r="Y11269" s="334">
        <v>0</v>
      </c>
      <c r="Z11269" s="334">
        <v>0</v>
      </c>
      <c r="AA11269" s="334">
        <v>0</v>
      </c>
      <c r="AB11269" s="334">
        <v>0</v>
      </c>
      <c r="AD11269" s="334">
        <v>0</v>
      </c>
      <c r="AE11269" s="334">
        <f t="shared" si="1767"/>
        <v>0</v>
      </c>
      <c r="AF11269" s="334">
        <f t="shared" si="1768"/>
        <v>0</v>
      </c>
      <c r="AG11269" s="340">
        <f t="shared" si="1769"/>
        <v>0</v>
      </c>
      <c r="AI11269" s="340">
        <f t="shared" si="1770"/>
        <v>0</v>
      </c>
      <c r="AJ11269" s="340">
        <f t="shared" si="1770"/>
        <v>0</v>
      </c>
      <c r="AK11269" s="340">
        <f t="shared" si="1770"/>
        <v>0</v>
      </c>
      <c r="AL11269" s="340">
        <f t="shared" si="1770"/>
        <v>0</v>
      </c>
      <c r="AM11269" s="340">
        <f t="shared" si="1770"/>
        <v>0</v>
      </c>
    </row>
    <row r="11270" spans="1:39" x14ac:dyDescent="0.35">
      <c r="A11270" s="337">
        <v>33183</v>
      </c>
      <c r="B11270" s="338">
        <f t="shared" si="1764"/>
        <v>1990</v>
      </c>
      <c r="C11270" s="338">
        <f t="shared" si="1765"/>
        <v>11</v>
      </c>
      <c r="D11270" s="338">
        <f t="shared" si="1766"/>
        <v>6</v>
      </c>
      <c r="E11270" s="334">
        <v>0</v>
      </c>
      <c r="F11270" s="334">
        <v>0</v>
      </c>
      <c r="G11270" s="334">
        <v>0</v>
      </c>
      <c r="H11270" s="334">
        <v>0</v>
      </c>
      <c r="I11270" s="334">
        <v>0</v>
      </c>
      <c r="J11270" s="334">
        <v>0</v>
      </c>
      <c r="K11270" s="334">
        <v>0</v>
      </c>
      <c r="L11270" s="334">
        <v>0</v>
      </c>
      <c r="M11270" s="334">
        <v>0</v>
      </c>
      <c r="N11270" s="334">
        <v>0</v>
      </c>
      <c r="O11270" s="334">
        <v>0</v>
      </c>
      <c r="P11270" s="334">
        <v>0</v>
      </c>
      <c r="Q11270" s="334">
        <v>0</v>
      </c>
      <c r="R11270" s="334">
        <v>0</v>
      </c>
      <c r="S11270" s="334">
        <v>0</v>
      </c>
      <c r="T11270" s="334">
        <v>0</v>
      </c>
      <c r="U11270" s="334">
        <v>0</v>
      </c>
      <c r="V11270" s="334">
        <v>0</v>
      </c>
      <c r="W11270" s="334">
        <v>0</v>
      </c>
      <c r="X11270" s="334">
        <v>0</v>
      </c>
      <c r="Y11270" s="334">
        <v>0</v>
      </c>
      <c r="Z11270" s="334">
        <v>0</v>
      </c>
      <c r="AA11270" s="334">
        <v>0</v>
      </c>
      <c r="AB11270" s="334">
        <v>0</v>
      </c>
      <c r="AD11270" s="334">
        <v>0</v>
      </c>
      <c r="AE11270" s="334">
        <f t="shared" si="1767"/>
        <v>0</v>
      </c>
      <c r="AF11270" s="334">
        <f t="shared" si="1768"/>
        <v>0</v>
      </c>
      <c r="AG11270" s="340">
        <f t="shared" si="1769"/>
        <v>0</v>
      </c>
      <c r="AI11270" s="340">
        <f t="shared" si="1770"/>
        <v>0</v>
      </c>
      <c r="AJ11270" s="340">
        <f t="shared" si="1770"/>
        <v>0</v>
      </c>
      <c r="AK11270" s="340">
        <f t="shared" si="1770"/>
        <v>0</v>
      </c>
      <c r="AL11270" s="340">
        <f t="shared" si="1770"/>
        <v>0</v>
      </c>
      <c r="AM11270" s="340">
        <f t="shared" si="1770"/>
        <v>0</v>
      </c>
    </row>
    <row r="11271" spans="1:39" x14ac:dyDescent="0.35">
      <c r="A11271" s="337">
        <v>33184</v>
      </c>
      <c r="B11271" s="338">
        <f t="shared" si="1764"/>
        <v>1990</v>
      </c>
      <c r="C11271" s="338">
        <f t="shared" si="1765"/>
        <v>11</v>
      </c>
      <c r="D11271" s="338">
        <f t="shared" si="1766"/>
        <v>7</v>
      </c>
      <c r="E11271" s="334">
        <v>0</v>
      </c>
      <c r="F11271" s="334">
        <v>0</v>
      </c>
      <c r="G11271" s="334">
        <v>0</v>
      </c>
      <c r="H11271" s="334">
        <v>0</v>
      </c>
      <c r="I11271" s="334">
        <v>0</v>
      </c>
      <c r="J11271" s="334">
        <v>0</v>
      </c>
      <c r="K11271" s="334">
        <v>0</v>
      </c>
      <c r="L11271" s="334">
        <v>0</v>
      </c>
      <c r="M11271" s="334">
        <v>0</v>
      </c>
      <c r="N11271" s="334">
        <v>0</v>
      </c>
      <c r="O11271" s="334">
        <v>0</v>
      </c>
      <c r="P11271" s="334">
        <v>0</v>
      </c>
      <c r="Q11271" s="334">
        <v>0</v>
      </c>
      <c r="R11271" s="334">
        <v>0</v>
      </c>
      <c r="S11271" s="334">
        <v>0</v>
      </c>
      <c r="T11271" s="334">
        <v>0</v>
      </c>
      <c r="U11271" s="334">
        <v>0</v>
      </c>
      <c r="V11271" s="334">
        <v>0</v>
      </c>
      <c r="W11271" s="334">
        <v>0</v>
      </c>
      <c r="X11271" s="334">
        <v>0</v>
      </c>
      <c r="Y11271" s="334">
        <v>0</v>
      </c>
      <c r="Z11271" s="334">
        <v>0</v>
      </c>
      <c r="AA11271" s="334">
        <v>0</v>
      </c>
      <c r="AB11271" s="334">
        <v>0</v>
      </c>
      <c r="AD11271" s="334">
        <v>0</v>
      </c>
      <c r="AE11271" s="334">
        <f t="shared" si="1767"/>
        <v>0</v>
      </c>
      <c r="AF11271" s="334">
        <f t="shared" si="1768"/>
        <v>0</v>
      </c>
      <c r="AG11271" s="340">
        <f t="shared" si="1769"/>
        <v>0</v>
      </c>
      <c r="AI11271" s="340">
        <f t="shared" si="1770"/>
        <v>0</v>
      </c>
      <c r="AJ11271" s="340">
        <f t="shared" si="1770"/>
        <v>0</v>
      </c>
      <c r="AK11271" s="340">
        <f t="shared" si="1770"/>
        <v>0</v>
      </c>
      <c r="AL11271" s="340">
        <f t="shared" si="1770"/>
        <v>0</v>
      </c>
      <c r="AM11271" s="340">
        <f t="shared" si="1770"/>
        <v>0</v>
      </c>
    </row>
    <row r="11272" spans="1:39" x14ac:dyDescent="0.35">
      <c r="A11272" s="337">
        <v>33185</v>
      </c>
      <c r="B11272" s="338">
        <f t="shared" si="1764"/>
        <v>1990</v>
      </c>
      <c r="C11272" s="338">
        <f t="shared" si="1765"/>
        <v>11</v>
      </c>
      <c r="D11272" s="338">
        <f t="shared" si="1766"/>
        <v>8</v>
      </c>
      <c r="E11272" s="334">
        <v>0</v>
      </c>
      <c r="F11272" s="334">
        <v>0</v>
      </c>
      <c r="G11272" s="334">
        <v>0</v>
      </c>
      <c r="H11272" s="334">
        <v>0</v>
      </c>
      <c r="I11272" s="334">
        <v>0</v>
      </c>
      <c r="J11272" s="334">
        <v>0</v>
      </c>
      <c r="K11272" s="334">
        <v>0</v>
      </c>
      <c r="L11272" s="334">
        <v>0</v>
      </c>
      <c r="M11272" s="334">
        <v>0</v>
      </c>
      <c r="N11272" s="334">
        <v>0</v>
      </c>
      <c r="O11272" s="334">
        <v>0.2</v>
      </c>
      <c r="P11272" s="334">
        <v>0</v>
      </c>
      <c r="Q11272" s="334">
        <v>0.1</v>
      </c>
      <c r="R11272" s="334">
        <v>0.2</v>
      </c>
      <c r="S11272" s="334">
        <v>0.1</v>
      </c>
      <c r="T11272" s="334">
        <v>0</v>
      </c>
      <c r="U11272" s="334">
        <v>0</v>
      </c>
      <c r="V11272" s="334">
        <v>0</v>
      </c>
      <c r="W11272" s="334">
        <v>0</v>
      </c>
      <c r="X11272" s="334">
        <v>0</v>
      </c>
      <c r="Y11272" s="334">
        <v>0</v>
      </c>
      <c r="Z11272" s="334">
        <v>0</v>
      </c>
      <c r="AA11272" s="334">
        <v>0</v>
      </c>
      <c r="AB11272" s="334">
        <v>0</v>
      </c>
      <c r="AD11272" s="334">
        <v>0.6</v>
      </c>
      <c r="AE11272" s="334">
        <f t="shared" si="1767"/>
        <v>0.6</v>
      </c>
      <c r="AF11272" s="334">
        <f t="shared" si="1768"/>
        <v>0.6</v>
      </c>
      <c r="AG11272" s="340">
        <f t="shared" si="1769"/>
        <v>0</v>
      </c>
      <c r="AI11272" s="340">
        <f t="shared" si="1770"/>
        <v>0</v>
      </c>
      <c r="AJ11272" s="340">
        <f t="shared" si="1770"/>
        <v>0</v>
      </c>
      <c r="AK11272" s="340">
        <f t="shared" si="1770"/>
        <v>0</v>
      </c>
      <c r="AL11272" s="340">
        <f t="shared" si="1770"/>
        <v>0</v>
      </c>
      <c r="AM11272" s="340">
        <f t="shared" si="1770"/>
        <v>0</v>
      </c>
    </row>
    <row r="11273" spans="1:39" x14ac:dyDescent="0.35">
      <c r="A11273" s="337">
        <v>33186</v>
      </c>
      <c r="B11273" s="338">
        <f t="shared" si="1764"/>
        <v>1990</v>
      </c>
      <c r="C11273" s="338">
        <f t="shared" si="1765"/>
        <v>11</v>
      </c>
      <c r="D11273" s="338">
        <f t="shared" si="1766"/>
        <v>9</v>
      </c>
      <c r="E11273" s="334">
        <v>0</v>
      </c>
      <c r="F11273" s="334">
        <v>0</v>
      </c>
      <c r="G11273" s="334">
        <v>0</v>
      </c>
      <c r="H11273" s="334">
        <v>0</v>
      </c>
      <c r="I11273" s="334">
        <v>0</v>
      </c>
      <c r="J11273" s="334">
        <v>0</v>
      </c>
      <c r="K11273" s="334">
        <v>0</v>
      </c>
      <c r="L11273" s="334">
        <v>0</v>
      </c>
      <c r="M11273" s="334">
        <v>0</v>
      </c>
      <c r="N11273" s="334">
        <v>0</v>
      </c>
      <c r="O11273" s="334">
        <v>0</v>
      </c>
      <c r="P11273" s="334">
        <v>0</v>
      </c>
      <c r="Q11273" s="334">
        <v>0</v>
      </c>
      <c r="R11273" s="334">
        <v>0</v>
      </c>
      <c r="S11273" s="334">
        <v>0</v>
      </c>
      <c r="T11273" s="334">
        <v>0</v>
      </c>
      <c r="U11273" s="334">
        <v>0</v>
      </c>
      <c r="V11273" s="334">
        <v>0</v>
      </c>
      <c r="W11273" s="334">
        <v>0</v>
      </c>
      <c r="X11273" s="334">
        <v>0</v>
      </c>
      <c r="Y11273" s="334">
        <v>0</v>
      </c>
      <c r="Z11273" s="334">
        <v>0</v>
      </c>
      <c r="AA11273" s="334">
        <v>0</v>
      </c>
      <c r="AB11273" s="334">
        <v>0</v>
      </c>
      <c r="AD11273" s="334">
        <v>0</v>
      </c>
      <c r="AE11273" s="334">
        <f t="shared" si="1767"/>
        <v>0</v>
      </c>
      <c r="AF11273" s="334">
        <f t="shared" si="1768"/>
        <v>0</v>
      </c>
      <c r="AG11273" s="340">
        <f t="shared" si="1769"/>
        <v>0</v>
      </c>
      <c r="AI11273" s="340">
        <f t="shared" si="1770"/>
        <v>0</v>
      </c>
      <c r="AJ11273" s="340">
        <f t="shared" si="1770"/>
        <v>0</v>
      </c>
      <c r="AK11273" s="340">
        <f t="shared" si="1770"/>
        <v>0</v>
      </c>
      <c r="AL11273" s="340">
        <f t="shared" si="1770"/>
        <v>0</v>
      </c>
      <c r="AM11273" s="340">
        <f t="shared" si="1770"/>
        <v>0</v>
      </c>
    </row>
    <row r="11274" spans="1:39" x14ac:dyDescent="0.35">
      <c r="A11274" s="337">
        <v>33187</v>
      </c>
      <c r="B11274" s="338">
        <f t="shared" si="1764"/>
        <v>1990</v>
      </c>
      <c r="C11274" s="338">
        <f t="shared" si="1765"/>
        <v>11</v>
      </c>
      <c r="D11274" s="338">
        <f t="shared" si="1766"/>
        <v>10</v>
      </c>
      <c r="E11274" s="334">
        <v>0</v>
      </c>
      <c r="F11274" s="334">
        <v>0</v>
      </c>
      <c r="G11274" s="334">
        <v>0</v>
      </c>
      <c r="H11274" s="334">
        <v>0</v>
      </c>
      <c r="I11274" s="334">
        <v>0</v>
      </c>
      <c r="J11274" s="334">
        <v>0</v>
      </c>
      <c r="K11274" s="334">
        <v>0</v>
      </c>
      <c r="L11274" s="334">
        <v>0</v>
      </c>
      <c r="M11274" s="334">
        <v>0</v>
      </c>
      <c r="N11274" s="334">
        <v>0</v>
      </c>
      <c r="O11274" s="334">
        <v>0</v>
      </c>
      <c r="P11274" s="334">
        <v>0</v>
      </c>
      <c r="Q11274" s="334">
        <v>0</v>
      </c>
      <c r="R11274" s="334">
        <v>0</v>
      </c>
      <c r="S11274" s="334">
        <v>0</v>
      </c>
      <c r="T11274" s="334">
        <v>0</v>
      </c>
      <c r="U11274" s="334">
        <v>0</v>
      </c>
      <c r="V11274" s="334">
        <v>0</v>
      </c>
      <c r="W11274" s="334">
        <v>0</v>
      </c>
      <c r="X11274" s="334">
        <v>0</v>
      </c>
      <c r="Y11274" s="334">
        <v>0</v>
      </c>
      <c r="Z11274" s="334">
        <v>0</v>
      </c>
      <c r="AA11274" s="334">
        <v>0</v>
      </c>
      <c r="AB11274" s="334">
        <v>0</v>
      </c>
      <c r="AD11274" s="334">
        <v>0</v>
      </c>
      <c r="AE11274" s="334">
        <f t="shared" si="1767"/>
        <v>0</v>
      </c>
      <c r="AF11274" s="334">
        <f t="shared" si="1768"/>
        <v>0</v>
      </c>
      <c r="AG11274" s="340">
        <f t="shared" si="1769"/>
        <v>0</v>
      </c>
      <c r="AI11274" s="340">
        <f t="shared" si="1770"/>
        <v>0</v>
      </c>
      <c r="AJ11274" s="340">
        <f t="shared" si="1770"/>
        <v>0</v>
      </c>
      <c r="AK11274" s="340">
        <f t="shared" si="1770"/>
        <v>0</v>
      </c>
      <c r="AL11274" s="340">
        <f t="shared" si="1770"/>
        <v>0</v>
      </c>
      <c r="AM11274" s="340">
        <f t="shared" si="1770"/>
        <v>0</v>
      </c>
    </row>
    <row r="11275" spans="1:39" x14ac:dyDescent="0.35">
      <c r="A11275" s="337">
        <v>33188</v>
      </c>
      <c r="B11275" s="338">
        <f t="shared" si="1764"/>
        <v>1990</v>
      </c>
      <c r="C11275" s="338">
        <f t="shared" si="1765"/>
        <v>11</v>
      </c>
      <c r="D11275" s="338">
        <f t="shared" si="1766"/>
        <v>11</v>
      </c>
      <c r="E11275" s="334">
        <v>0.1</v>
      </c>
      <c r="F11275" s="334">
        <v>0</v>
      </c>
      <c r="G11275" s="334">
        <v>0.1</v>
      </c>
      <c r="H11275" s="334">
        <v>0</v>
      </c>
      <c r="I11275" s="334">
        <v>0</v>
      </c>
      <c r="J11275" s="334">
        <v>0</v>
      </c>
      <c r="K11275" s="334">
        <v>0.1</v>
      </c>
      <c r="L11275" s="334">
        <v>0</v>
      </c>
      <c r="M11275" s="334">
        <v>0.1</v>
      </c>
      <c r="N11275" s="334">
        <v>0.1</v>
      </c>
      <c r="O11275" s="334">
        <v>0</v>
      </c>
      <c r="P11275" s="334">
        <v>0.1</v>
      </c>
      <c r="Q11275" s="334">
        <v>0</v>
      </c>
      <c r="R11275" s="334">
        <v>0</v>
      </c>
      <c r="S11275" s="334">
        <v>0.1</v>
      </c>
      <c r="T11275" s="334">
        <v>0</v>
      </c>
      <c r="U11275" s="334">
        <v>0.1</v>
      </c>
      <c r="V11275" s="334">
        <v>0</v>
      </c>
      <c r="W11275" s="334">
        <v>0</v>
      </c>
      <c r="X11275" s="334">
        <v>0</v>
      </c>
      <c r="Y11275" s="334">
        <v>0</v>
      </c>
      <c r="Z11275" s="334">
        <v>0</v>
      </c>
      <c r="AA11275" s="334">
        <v>0</v>
      </c>
      <c r="AB11275" s="334">
        <v>0</v>
      </c>
      <c r="AD11275" s="334">
        <v>0.8</v>
      </c>
      <c r="AE11275" s="334">
        <f t="shared" si="1767"/>
        <v>0.8</v>
      </c>
      <c r="AF11275" s="334">
        <f t="shared" si="1768"/>
        <v>0.79999999999999993</v>
      </c>
      <c r="AG11275" s="340">
        <f t="shared" si="1769"/>
        <v>1.1102230246251565E-16</v>
      </c>
      <c r="AI11275" s="340">
        <f t="shared" si="1770"/>
        <v>0</v>
      </c>
      <c r="AJ11275" s="340">
        <f t="shared" si="1770"/>
        <v>0</v>
      </c>
      <c r="AK11275" s="340">
        <f t="shared" si="1770"/>
        <v>0</v>
      </c>
      <c r="AL11275" s="340">
        <f t="shared" si="1770"/>
        <v>0</v>
      </c>
      <c r="AM11275" s="340">
        <f t="shared" si="1770"/>
        <v>0</v>
      </c>
    </row>
    <row r="11276" spans="1:39" x14ac:dyDescent="0.35">
      <c r="A11276" s="337">
        <v>33189</v>
      </c>
      <c r="B11276" s="338">
        <f t="shared" si="1764"/>
        <v>1990</v>
      </c>
      <c r="C11276" s="338">
        <f t="shared" si="1765"/>
        <v>11</v>
      </c>
      <c r="D11276" s="338">
        <f t="shared" si="1766"/>
        <v>12</v>
      </c>
      <c r="E11276" s="334">
        <v>0</v>
      </c>
      <c r="F11276" s="334">
        <v>0</v>
      </c>
      <c r="G11276" s="334">
        <v>0</v>
      </c>
      <c r="H11276" s="334">
        <v>0</v>
      </c>
      <c r="I11276" s="334">
        <v>0</v>
      </c>
      <c r="J11276" s="334">
        <v>0</v>
      </c>
      <c r="K11276" s="334">
        <v>0</v>
      </c>
      <c r="L11276" s="334">
        <v>0</v>
      </c>
      <c r="M11276" s="334">
        <v>0</v>
      </c>
      <c r="N11276" s="334">
        <v>0</v>
      </c>
      <c r="O11276" s="334">
        <v>0</v>
      </c>
      <c r="P11276" s="334">
        <v>0</v>
      </c>
      <c r="Q11276" s="334">
        <v>0</v>
      </c>
      <c r="R11276" s="334">
        <v>0</v>
      </c>
      <c r="S11276" s="334">
        <v>0</v>
      </c>
      <c r="T11276" s="334">
        <v>0</v>
      </c>
      <c r="U11276" s="334">
        <v>0</v>
      </c>
      <c r="V11276" s="334">
        <v>0</v>
      </c>
      <c r="W11276" s="334">
        <v>0</v>
      </c>
      <c r="X11276" s="334">
        <v>0</v>
      </c>
      <c r="Y11276" s="334">
        <v>0</v>
      </c>
      <c r="Z11276" s="334">
        <v>0</v>
      </c>
      <c r="AA11276" s="334">
        <v>0</v>
      </c>
      <c r="AB11276" s="334">
        <v>0</v>
      </c>
      <c r="AD11276" s="334">
        <v>0</v>
      </c>
      <c r="AE11276" s="334">
        <f t="shared" si="1767"/>
        <v>0</v>
      </c>
      <c r="AF11276" s="334">
        <f t="shared" si="1768"/>
        <v>0</v>
      </c>
      <c r="AG11276" s="340">
        <f t="shared" si="1769"/>
        <v>0</v>
      </c>
      <c r="AI11276" s="340">
        <f t="shared" si="1770"/>
        <v>0</v>
      </c>
      <c r="AJ11276" s="340">
        <f t="shared" si="1770"/>
        <v>0</v>
      </c>
      <c r="AK11276" s="340">
        <f t="shared" si="1770"/>
        <v>0</v>
      </c>
      <c r="AL11276" s="340">
        <f t="shared" si="1770"/>
        <v>0</v>
      </c>
      <c r="AM11276" s="340">
        <f t="shared" si="1770"/>
        <v>0</v>
      </c>
    </row>
    <row r="11277" spans="1:39" x14ac:dyDescent="0.35">
      <c r="A11277" s="337">
        <v>33190</v>
      </c>
      <c r="B11277" s="338">
        <f t="shared" si="1764"/>
        <v>1990</v>
      </c>
      <c r="C11277" s="338">
        <f t="shared" si="1765"/>
        <v>11</v>
      </c>
      <c r="D11277" s="338">
        <f t="shared" si="1766"/>
        <v>13</v>
      </c>
      <c r="E11277" s="334">
        <v>0</v>
      </c>
      <c r="F11277" s="334">
        <v>0</v>
      </c>
      <c r="G11277" s="334">
        <v>0</v>
      </c>
      <c r="H11277" s="334">
        <v>0</v>
      </c>
      <c r="I11277" s="334">
        <v>0</v>
      </c>
      <c r="J11277" s="334">
        <v>0</v>
      </c>
      <c r="K11277" s="334">
        <v>0</v>
      </c>
      <c r="L11277" s="334">
        <v>0</v>
      </c>
      <c r="M11277" s="334">
        <v>0</v>
      </c>
      <c r="N11277" s="334">
        <v>0</v>
      </c>
      <c r="O11277" s="334">
        <v>0</v>
      </c>
      <c r="P11277" s="334">
        <v>0</v>
      </c>
      <c r="Q11277" s="334">
        <v>0</v>
      </c>
      <c r="R11277" s="334">
        <v>0</v>
      </c>
      <c r="S11277" s="334">
        <v>0</v>
      </c>
      <c r="T11277" s="334">
        <v>0</v>
      </c>
      <c r="U11277" s="334">
        <v>0</v>
      </c>
      <c r="V11277" s="334">
        <v>0</v>
      </c>
      <c r="W11277" s="334">
        <v>0</v>
      </c>
      <c r="X11277" s="334">
        <v>0</v>
      </c>
      <c r="Y11277" s="334">
        <v>0</v>
      </c>
      <c r="Z11277" s="334">
        <v>0</v>
      </c>
      <c r="AA11277" s="334">
        <v>0</v>
      </c>
      <c r="AB11277" s="334">
        <v>0</v>
      </c>
      <c r="AD11277" s="334">
        <v>0</v>
      </c>
      <c r="AE11277" s="334">
        <f t="shared" si="1767"/>
        <v>0</v>
      </c>
      <c r="AF11277" s="334">
        <f t="shared" si="1768"/>
        <v>0</v>
      </c>
      <c r="AG11277" s="340">
        <f t="shared" si="1769"/>
        <v>0</v>
      </c>
      <c r="AI11277" s="340">
        <f t="shared" si="1770"/>
        <v>0</v>
      </c>
      <c r="AJ11277" s="340">
        <f t="shared" si="1770"/>
        <v>0</v>
      </c>
      <c r="AK11277" s="340">
        <f t="shared" si="1770"/>
        <v>0</v>
      </c>
      <c r="AL11277" s="340">
        <f t="shared" si="1770"/>
        <v>0</v>
      </c>
      <c r="AM11277" s="340">
        <f t="shared" si="1770"/>
        <v>0</v>
      </c>
    </row>
    <row r="11278" spans="1:39" x14ac:dyDescent="0.35">
      <c r="A11278" s="337">
        <v>33191</v>
      </c>
      <c r="B11278" s="338">
        <f t="shared" si="1764"/>
        <v>1990</v>
      </c>
      <c r="C11278" s="338">
        <f t="shared" si="1765"/>
        <v>11</v>
      </c>
      <c r="D11278" s="338">
        <f t="shared" si="1766"/>
        <v>14</v>
      </c>
      <c r="E11278" s="334">
        <v>0.2</v>
      </c>
      <c r="F11278" s="334">
        <v>0.2</v>
      </c>
      <c r="G11278" s="334">
        <v>0.2</v>
      </c>
      <c r="H11278" s="334">
        <v>0.2</v>
      </c>
      <c r="I11278" s="334">
        <v>0</v>
      </c>
      <c r="J11278" s="334">
        <v>0</v>
      </c>
      <c r="K11278" s="334">
        <v>0</v>
      </c>
      <c r="L11278" s="334">
        <v>0</v>
      </c>
      <c r="M11278" s="334">
        <v>0</v>
      </c>
      <c r="N11278" s="334">
        <v>0</v>
      </c>
      <c r="O11278" s="334">
        <v>0</v>
      </c>
      <c r="P11278" s="334">
        <v>0</v>
      </c>
      <c r="Q11278" s="334">
        <v>0</v>
      </c>
      <c r="R11278" s="334">
        <v>0</v>
      </c>
      <c r="S11278" s="334">
        <v>0</v>
      </c>
      <c r="T11278" s="334">
        <v>0</v>
      </c>
      <c r="U11278" s="334">
        <v>0</v>
      </c>
      <c r="V11278" s="334">
        <v>0</v>
      </c>
      <c r="W11278" s="334">
        <v>0</v>
      </c>
      <c r="X11278" s="334">
        <v>0</v>
      </c>
      <c r="Y11278" s="334">
        <v>0</v>
      </c>
      <c r="Z11278" s="334">
        <v>0</v>
      </c>
      <c r="AA11278" s="334">
        <v>0</v>
      </c>
      <c r="AB11278" s="334">
        <v>0</v>
      </c>
      <c r="AD11278" s="334">
        <v>0.8</v>
      </c>
      <c r="AE11278" s="334">
        <f t="shared" si="1767"/>
        <v>0.8</v>
      </c>
      <c r="AF11278" s="334">
        <f t="shared" si="1768"/>
        <v>0.8</v>
      </c>
      <c r="AG11278" s="340">
        <f t="shared" si="1769"/>
        <v>0</v>
      </c>
      <c r="AI11278" s="340">
        <f t="shared" si="1770"/>
        <v>0</v>
      </c>
      <c r="AJ11278" s="340">
        <f t="shared" si="1770"/>
        <v>0</v>
      </c>
      <c r="AK11278" s="340">
        <f t="shared" si="1770"/>
        <v>0</v>
      </c>
      <c r="AL11278" s="340">
        <f t="shared" si="1770"/>
        <v>0</v>
      </c>
      <c r="AM11278" s="340">
        <f t="shared" si="1770"/>
        <v>0</v>
      </c>
    </row>
    <row r="11279" spans="1:39" x14ac:dyDescent="0.35">
      <c r="A11279" s="337">
        <v>33192</v>
      </c>
      <c r="B11279" s="338">
        <f t="shared" si="1764"/>
        <v>1990</v>
      </c>
      <c r="C11279" s="338">
        <f t="shared" si="1765"/>
        <v>11</v>
      </c>
      <c r="D11279" s="338">
        <f t="shared" si="1766"/>
        <v>15</v>
      </c>
      <c r="E11279" s="334">
        <v>0</v>
      </c>
      <c r="F11279" s="334">
        <v>0</v>
      </c>
      <c r="G11279" s="334">
        <v>0</v>
      </c>
      <c r="H11279" s="334">
        <v>0</v>
      </c>
      <c r="I11279" s="334">
        <v>0</v>
      </c>
      <c r="J11279" s="334">
        <v>0</v>
      </c>
      <c r="K11279" s="334">
        <v>0</v>
      </c>
      <c r="L11279" s="334">
        <v>0</v>
      </c>
      <c r="M11279" s="334">
        <v>0</v>
      </c>
      <c r="N11279" s="334">
        <v>0</v>
      </c>
      <c r="O11279" s="334">
        <v>0</v>
      </c>
      <c r="P11279" s="334">
        <v>0</v>
      </c>
      <c r="Q11279" s="334">
        <v>0</v>
      </c>
      <c r="R11279" s="334">
        <v>0</v>
      </c>
      <c r="S11279" s="334">
        <v>0</v>
      </c>
      <c r="T11279" s="334">
        <v>0</v>
      </c>
      <c r="U11279" s="334">
        <v>0</v>
      </c>
      <c r="V11279" s="334">
        <v>0</v>
      </c>
      <c r="W11279" s="334">
        <v>0</v>
      </c>
      <c r="X11279" s="334">
        <v>0</v>
      </c>
      <c r="Y11279" s="334">
        <v>0</v>
      </c>
      <c r="Z11279" s="334">
        <v>0</v>
      </c>
      <c r="AA11279" s="334">
        <v>0</v>
      </c>
      <c r="AB11279" s="334">
        <v>0</v>
      </c>
      <c r="AD11279" s="334">
        <v>0</v>
      </c>
      <c r="AE11279" s="334">
        <f t="shared" si="1767"/>
        <v>0</v>
      </c>
      <c r="AF11279" s="334">
        <f t="shared" si="1768"/>
        <v>0</v>
      </c>
      <c r="AG11279" s="340">
        <f t="shared" si="1769"/>
        <v>0</v>
      </c>
      <c r="AI11279" s="340">
        <f t="shared" si="1770"/>
        <v>0</v>
      </c>
      <c r="AJ11279" s="340">
        <f t="shared" si="1770"/>
        <v>0</v>
      </c>
      <c r="AK11279" s="340">
        <f t="shared" si="1770"/>
        <v>0</v>
      </c>
      <c r="AL11279" s="340">
        <f t="shared" si="1770"/>
        <v>0</v>
      </c>
      <c r="AM11279" s="340">
        <f t="shared" si="1770"/>
        <v>0</v>
      </c>
    </row>
    <row r="11280" spans="1:39" x14ac:dyDescent="0.35">
      <c r="A11280" s="337">
        <v>33193</v>
      </c>
      <c r="B11280" s="338">
        <f t="shared" si="1764"/>
        <v>1990</v>
      </c>
      <c r="C11280" s="338">
        <f t="shared" si="1765"/>
        <v>11</v>
      </c>
      <c r="D11280" s="338">
        <f t="shared" si="1766"/>
        <v>16</v>
      </c>
      <c r="E11280" s="334">
        <v>0</v>
      </c>
      <c r="F11280" s="334">
        <v>0</v>
      </c>
      <c r="G11280" s="334">
        <v>0</v>
      </c>
      <c r="H11280" s="334">
        <v>0</v>
      </c>
      <c r="I11280" s="334">
        <v>0</v>
      </c>
      <c r="J11280" s="334">
        <v>0</v>
      </c>
      <c r="K11280" s="334">
        <v>0</v>
      </c>
      <c r="L11280" s="334">
        <v>0</v>
      </c>
      <c r="M11280" s="334">
        <v>0</v>
      </c>
      <c r="N11280" s="334">
        <v>0</v>
      </c>
      <c r="O11280" s="334">
        <v>0</v>
      </c>
      <c r="P11280" s="334">
        <v>0</v>
      </c>
      <c r="Q11280" s="334">
        <v>0</v>
      </c>
      <c r="R11280" s="334">
        <v>0</v>
      </c>
      <c r="S11280" s="334">
        <v>0</v>
      </c>
      <c r="T11280" s="334">
        <v>0</v>
      </c>
      <c r="U11280" s="334">
        <v>0</v>
      </c>
      <c r="V11280" s="334">
        <v>0</v>
      </c>
      <c r="W11280" s="334">
        <v>0</v>
      </c>
      <c r="X11280" s="334">
        <v>0</v>
      </c>
      <c r="Y11280" s="334">
        <v>0</v>
      </c>
      <c r="Z11280" s="334">
        <v>0</v>
      </c>
      <c r="AA11280" s="334">
        <v>0</v>
      </c>
      <c r="AB11280" s="334">
        <v>0</v>
      </c>
      <c r="AD11280" s="334">
        <v>0</v>
      </c>
      <c r="AE11280" s="334">
        <f t="shared" si="1767"/>
        <v>0</v>
      </c>
      <c r="AF11280" s="334">
        <f t="shared" si="1768"/>
        <v>0</v>
      </c>
      <c r="AG11280" s="340">
        <f t="shared" si="1769"/>
        <v>0</v>
      </c>
      <c r="AI11280" s="340">
        <f t="shared" si="1770"/>
        <v>0</v>
      </c>
      <c r="AJ11280" s="340">
        <f t="shared" si="1770"/>
        <v>0</v>
      </c>
      <c r="AK11280" s="340">
        <f t="shared" si="1770"/>
        <v>0</v>
      </c>
      <c r="AL11280" s="340">
        <f t="shared" si="1770"/>
        <v>0</v>
      </c>
      <c r="AM11280" s="340">
        <f t="shared" si="1770"/>
        <v>0</v>
      </c>
    </row>
    <row r="11281" spans="1:39" x14ac:dyDescent="0.35">
      <c r="A11281" s="337">
        <v>33194</v>
      </c>
      <c r="B11281" s="338">
        <f t="shared" si="1764"/>
        <v>1990</v>
      </c>
      <c r="C11281" s="338">
        <f t="shared" si="1765"/>
        <v>11</v>
      </c>
      <c r="D11281" s="338">
        <f t="shared" si="1766"/>
        <v>17</v>
      </c>
      <c r="E11281" s="334">
        <v>0</v>
      </c>
      <c r="F11281" s="334">
        <v>0</v>
      </c>
      <c r="G11281" s="334">
        <v>0</v>
      </c>
      <c r="H11281" s="334">
        <v>0</v>
      </c>
      <c r="I11281" s="334">
        <v>0</v>
      </c>
      <c r="J11281" s="334">
        <v>0</v>
      </c>
      <c r="K11281" s="334">
        <v>0</v>
      </c>
      <c r="L11281" s="334">
        <v>0</v>
      </c>
      <c r="M11281" s="334">
        <v>0</v>
      </c>
      <c r="N11281" s="334">
        <v>0</v>
      </c>
      <c r="O11281" s="334">
        <v>0</v>
      </c>
      <c r="P11281" s="334">
        <v>0</v>
      </c>
      <c r="Q11281" s="334">
        <v>0</v>
      </c>
      <c r="R11281" s="334">
        <v>0</v>
      </c>
      <c r="S11281" s="334">
        <v>0</v>
      </c>
      <c r="T11281" s="334">
        <v>0</v>
      </c>
      <c r="U11281" s="334">
        <v>0</v>
      </c>
      <c r="V11281" s="334">
        <v>0</v>
      </c>
      <c r="W11281" s="334">
        <v>0.2</v>
      </c>
      <c r="X11281" s="334">
        <v>0</v>
      </c>
      <c r="Y11281" s="334">
        <v>0</v>
      </c>
      <c r="Z11281" s="334">
        <v>0</v>
      </c>
      <c r="AA11281" s="334">
        <v>0</v>
      </c>
      <c r="AB11281" s="334">
        <v>0</v>
      </c>
      <c r="AD11281" s="334">
        <v>0.2</v>
      </c>
      <c r="AE11281" s="334">
        <f t="shared" si="1767"/>
        <v>0.2</v>
      </c>
      <c r="AF11281" s="334">
        <f t="shared" si="1768"/>
        <v>0.2</v>
      </c>
      <c r="AG11281" s="340">
        <f t="shared" si="1769"/>
        <v>0</v>
      </c>
      <c r="AI11281" s="340">
        <f t="shared" si="1770"/>
        <v>0</v>
      </c>
      <c r="AJ11281" s="340">
        <f t="shared" si="1770"/>
        <v>0</v>
      </c>
      <c r="AK11281" s="340">
        <f t="shared" si="1770"/>
        <v>0</v>
      </c>
      <c r="AL11281" s="340">
        <f t="shared" si="1770"/>
        <v>0</v>
      </c>
      <c r="AM11281" s="340">
        <f t="shared" si="1770"/>
        <v>0</v>
      </c>
    </row>
    <row r="11282" spans="1:39" x14ac:dyDescent="0.35">
      <c r="A11282" s="337">
        <v>33195</v>
      </c>
      <c r="B11282" s="338">
        <f t="shared" si="1764"/>
        <v>1990</v>
      </c>
      <c r="C11282" s="338">
        <f t="shared" si="1765"/>
        <v>11</v>
      </c>
      <c r="D11282" s="338">
        <f t="shared" si="1766"/>
        <v>18</v>
      </c>
      <c r="E11282" s="334">
        <v>0</v>
      </c>
      <c r="F11282" s="334">
        <v>0</v>
      </c>
      <c r="G11282" s="334">
        <v>0</v>
      </c>
      <c r="H11282" s="334">
        <v>0</v>
      </c>
      <c r="I11282" s="334">
        <v>0</v>
      </c>
      <c r="J11282" s="334">
        <v>0</v>
      </c>
      <c r="K11282" s="334">
        <v>0</v>
      </c>
      <c r="L11282" s="334">
        <v>0</v>
      </c>
      <c r="M11282" s="334">
        <v>0</v>
      </c>
      <c r="N11282" s="334">
        <v>0</v>
      </c>
      <c r="O11282" s="334">
        <v>0</v>
      </c>
      <c r="P11282" s="334">
        <v>0</v>
      </c>
      <c r="Q11282" s="334">
        <v>0</v>
      </c>
      <c r="R11282" s="334">
        <v>0</v>
      </c>
      <c r="S11282" s="334">
        <v>0</v>
      </c>
      <c r="T11282" s="334">
        <v>0</v>
      </c>
      <c r="U11282" s="334">
        <v>0</v>
      </c>
      <c r="V11282" s="334">
        <v>0</v>
      </c>
      <c r="W11282" s="334">
        <v>0</v>
      </c>
      <c r="X11282" s="334">
        <v>0</v>
      </c>
      <c r="Y11282" s="334">
        <v>0</v>
      </c>
      <c r="Z11282" s="334">
        <v>0</v>
      </c>
      <c r="AA11282" s="334">
        <v>0</v>
      </c>
      <c r="AB11282" s="334">
        <v>0</v>
      </c>
      <c r="AD11282" s="334">
        <v>0</v>
      </c>
      <c r="AE11282" s="334">
        <f t="shared" si="1767"/>
        <v>0</v>
      </c>
      <c r="AF11282" s="334">
        <f t="shared" si="1768"/>
        <v>0</v>
      </c>
      <c r="AG11282" s="340">
        <f t="shared" si="1769"/>
        <v>0</v>
      </c>
      <c r="AI11282" s="340">
        <f t="shared" si="1770"/>
        <v>0</v>
      </c>
      <c r="AJ11282" s="340">
        <f t="shared" si="1770"/>
        <v>0</v>
      </c>
      <c r="AK11282" s="340">
        <f t="shared" si="1770"/>
        <v>0</v>
      </c>
      <c r="AL11282" s="340">
        <f t="shared" si="1770"/>
        <v>0</v>
      </c>
      <c r="AM11282" s="340">
        <f t="shared" si="1770"/>
        <v>0</v>
      </c>
    </row>
    <row r="11283" spans="1:39" x14ac:dyDescent="0.35">
      <c r="A11283" s="337">
        <v>33196</v>
      </c>
      <c r="B11283" s="338">
        <f t="shared" si="1764"/>
        <v>1990</v>
      </c>
      <c r="C11283" s="338">
        <f t="shared" si="1765"/>
        <v>11</v>
      </c>
      <c r="D11283" s="338">
        <f t="shared" si="1766"/>
        <v>19</v>
      </c>
      <c r="E11283" s="334">
        <v>0</v>
      </c>
      <c r="F11283" s="334">
        <v>0</v>
      </c>
      <c r="G11283" s="334">
        <v>0</v>
      </c>
      <c r="H11283" s="334">
        <v>0</v>
      </c>
      <c r="I11283" s="334">
        <v>0</v>
      </c>
      <c r="J11283" s="334">
        <v>0</v>
      </c>
      <c r="K11283" s="334">
        <v>0</v>
      </c>
      <c r="L11283" s="334">
        <v>0</v>
      </c>
      <c r="M11283" s="334">
        <v>0</v>
      </c>
      <c r="N11283" s="334">
        <v>0</v>
      </c>
      <c r="O11283" s="334">
        <v>0</v>
      </c>
      <c r="P11283" s="334">
        <v>0</v>
      </c>
      <c r="Q11283" s="334">
        <v>0</v>
      </c>
      <c r="R11283" s="334">
        <v>0</v>
      </c>
      <c r="S11283" s="334">
        <v>0</v>
      </c>
      <c r="T11283" s="334">
        <v>0</v>
      </c>
      <c r="U11283" s="334">
        <v>0</v>
      </c>
      <c r="V11283" s="334">
        <v>0</v>
      </c>
      <c r="W11283" s="334">
        <v>0</v>
      </c>
      <c r="X11283" s="334">
        <v>0</v>
      </c>
      <c r="Y11283" s="334">
        <v>0</v>
      </c>
      <c r="Z11283" s="334">
        <v>0</v>
      </c>
      <c r="AA11283" s="334">
        <v>0</v>
      </c>
      <c r="AB11283" s="334">
        <v>0</v>
      </c>
      <c r="AD11283" s="334">
        <v>0</v>
      </c>
      <c r="AE11283" s="334">
        <f t="shared" si="1767"/>
        <v>0</v>
      </c>
      <c r="AF11283" s="334">
        <f t="shared" si="1768"/>
        <v>0</v>
      </c>
      <c r="AG11283" s="340">
        <f t="shared" si="1769"/>
        <v>0</v>
      </c>
      <c r="AI11283" s="340">
        <f t="shared" si="1770"/>
        <v>0</v>
      </c>
      <c r="AJ11283" s="340">
        <f t="shared" si="1770"/>
        <v>0</v>
      </c>
      <c r="AK11283" s="340">
        <f t="shared" si="1770"/>
        <v>0</v>
      </c>
      <c r="AL11283" s="340">
        <f t="shared" si="1770"/>
        <v>0</v>
      </c>
      <c r="AM11283" s="340">
        <f t="shared" si="1770"/>
        <v>0</v>
      </c>
    </row>
    <row r="11284" spans="1:39" x14ac:dyDescent="0.35">
      <c r="A11284" s="337">
        <v>33197</v>
      </c>
      <c r="B11284" s="338">
        <f t="shared" si="1764"/>
        <v>1990</v>
      </c>
      <c r="C11284" s="338">
        <f t="shared" si="1765"/>
        <v>11</v>
      </c>
      <c r="D11284" s="338">
        <f t="shared" si="1766"/>
        <v>20</v>
      </c>
      <c r="E11284" s="334">
        <v>0</v>
      </c>
      <c r="F11284" s="334">
        <v>0</v>
      </c>
      <c r="G11284" s="334">
        <v>0</v>
      </c>
      <c r="H11284" s="334">
        <v>0</v>
      </c>
      <c r="I11284" s="334">
        <v>0</v>
      </c>
      <c r="J11284" s="334">
        <v>0</v>
      </c>
      <c r="K11284" s="334">
        <v>0</v>
      </c>
      <c r="L11284" s="334">
        <v>0</v>
      </c>
      <c r="M11284" s="334">
        <v>0</v>
      </c>
      <c r="N11284" s="334">
        <v>0</v>
      </c>
      <c r="O11284" s="334">
        <v>0</v>
      </c>
      <c r="P11284" s="334">
        <v>0</v>
      </c>
      <c r="Q11284" s="334">
        <v>0</v>
      </c>
      <c r="R11284" s="334">
        <v>0</v>
      </c>
      <c r="S11284" s="334">
        <v>0</v>
      </c>
      <c r="T11284" s="334">
        <v>0.2</v>
      </c>
      <c r="U11284" s="334">
        <v>0</v>
      </c>
      <c r="V11284" s="334">
        <v>0</v>
      </c>
      <c r="W11284" s="334">
        <v>0</v>
      </c>
      <c r="X11284" s="334">
        <v>0.2</v>
      </c>
      <c r="Y11284" s="334">
        <v>0.2</v>
      </c>
      <c r="Z11284" s="334">
        <v>0.2</v>
      </c>
      <c r="AA11284" s="334">
        <v>0.2</v>
      </c>
      <c r="AB11284" s="334">
        <v>0.2</v>
      </c>
      <c r="AD11284" s="334">
        <v>1.2</v>
      </c>
      <c r="AE11284" s="334">
        <f t="shared" si="1767"/>
        <v>1.2</v>
      </c>
      <c r="AF11284" s="334">
        <f t="shared" si="1768"/>
        <v>1.2</v>
      </c>
      <c r="AG11284" s="340">
        <f t="shared" si="1769"/>
        <v>0</v>
      </c>
      <c r="AI11284" s="340">
        <f t="shared" ref="AI11284:AM11299" si="1771">IF($C11284=AI$1,$AF11284,0)</f>
        <v>0</v>
      </c>
      <c r="AJ11284" s="340">
        <f t="shared" si="1771"/>
        <v>0</v>
      </c>
      <c r="AK11284" s="340">
        <f t="shared" si="1771"/>
        <v>0</v>
      </c>
      <c r="AL11284" s="340">
        <f t="shared" si="1771"/>
        <v>0</v>
      </c>
      <c r="AM11284" s="340">
        <f t="shared" si="1771"/>
        <v>0</v>
      </c>
    </row>
    <row r="11285" spans="1:39" x14ac:dyDescent="0.35">
      <c r="A11285" s="337">
        <v>33198</v>
      </c>
      <c r="B11285" s="338">
        <f t="shared" si="1764"/>
        <v>1990</v>
      </c>
      <c r="C11285" s="338">
        <f t="shared" si="1765"/>
        <v>11</v>
      </c>
      <c r="D11285" s="338">
        <f t="shared" si="1766"/>
        <v>21</v>
      </c>
      <c r="E11285" s="334">
        <v>0</v>
      </c>
      <c r="F11285" s="334">
        <v>0</v>
      </c>
      <c r="G11285" s="334">
        <v>0</v>
      </c>
      <c r="H11285" s="334">
        <v>0</v>
      </c>
      <c r="I11285" s="334">
        <v>0</v>
      </c>
      <c r="J11285" s="334">
        <v>0</v>
      </c>
      <c r="K11285" s="334">
        <v>0</v>
      </c>
      <c r="L11285" s="334">
        <v>0</v>
      </c>
      <c r="M11285" s="334">
        <v>0</v>
      </c>
      <c r="N11285" s="334">
        <v>0</v>
      </c>
      <c r="O11285" s="334">
        <v>0</v>
      </c>
      <c r="P11285" s="334">
        <v>0</v>
      </c>
      <c r="Q11285" s="334">
        <v>0</v>
      </c>
      <c r="R11285" s="334">
        <v>0</v>
      </c>
      <c r="S11285" s="334">
        <v>0</v>
      </c>
      <c r="T11285" s="334">
        <v>0</v>
      </c>
      <c r="U11285" s="334">
        <v>0</v>
      </c>
      <c r="V11285" s="334">
        <v>0</v>
      </c>
      <c r="W11285" s="334">
        <v>0</v>
      </c>
      <c r="X11285" s="334">
        <v>0</v>
      </c>
      <c r="Y11285" s="334">
        <v>0</v>
      </c>
      <c r="Z11285" s="334">
        <v>0</v>
      </c>
      <c r="AA11285" s="334">
        <v>0</v>
      </c>
      <c r="AB11285" s="334">
        <v>0</v>
      </c>
      <c r="AD11285" s="334">
        <v>0</v>
      </c>
      <c r="AE11285" s="334">
        <f t="shared" si="1767"/>
        <v>0</v>
      </c>
      <c r="AF11285" s="334">
        <f t="shared" si="1768"/>
        <v>0</v>
      </c>
      <c r="AG11285" s="340">
        <f t="shared" si="1769"/>
        <v>0</v>
      </c>
      <c r="AI11285" s="340">
        <f t="shared" si="1771"/>
        <v>0</v>
      </c>
      <c r="AJ11285" s="340">
        <f t="shared" si="1771"/>
        <v>0</v>
      </c>
      <c r="AK11285" s="340">
        <f t="shared" si="1771"/>
        <v>0</v>
      </c>
      <c r="AL11285" s="340">
        <f t="shared" si="1771"/>
        <v>0</v>
      </c>
      <c r="AM11285" s="340">
        <f t="shared" si="1771"/>
        <v>0</v>
      </c>
    </row>
    <row r="11286" spans="1:39" x14ac:dyDescent="0.35">
      <c r="A11286" s="337">
        <v>33199</v>
      </c>
      <c r="B11286" s="338">
        <f t="shared" si="1764"/>
        <v>1990</v>
      </c>
      <c r="C11286" s="338">
        <f t="shared" si="1765"/>
        <v>11</v>
      </c>
      <c r="D11286" s="338">
        <f t="shared" si="1766"/>
        <v>22</v>
      </c>
      <c r="E11286" s="334">
        <v>0</v>
      </c>
      <c r="F11286" s="334">
        <v>0</v>
      </c>
      <c r="G11286" s="334">
        <v>0</v>
      </c>
      <c r="H11286" s="334">
        <v>0</v>
      </c>
      <c r="I11286" s="334">
        <v>0</v>
      </c>
      <c r="J11286" s="334">
        <v>0</v>
      </c>
      <c r="K11286" s="334">
        <v>0</v>
      </c>
      <c r="L11286" s="334">
        <v>0</v>
      </c>
      <c r="M11286" s="334">
        <v>0</v>
      </c>
      <c r="N11286" s="334">
        <v>0</v>
      </c>
      <c r="O11286" s="334">
        <v>0</v>
      </c>
      <c r="P11286" s="334">
        <v>0</v>
      </c>
      <c r="Q11286" s="334">
        <v>0</v>
      </c>
      <c r="R11286" s="334">
        <v>0</v>
      </c>
      <c r="S11286" s="334">
        <v>0</v>
      </c>
      <c r="T11286" s="334">
        <v>0</v>
      </c>
      <c r="U11286" s="334">
        <v>0</v>
      </c>
      <c r="V11286" s="334">
        <v>0</v>
      </c>
      <c r="W11286" s="334">
        <v>0</v>
      </c>
      <c r="X11286" s="334">
        <v>0</v>
      </c>
      <c r="Y11286" s="334">
        <v>0</v>
      </c>
      <c r="Z11286" s="334">
        <v>0</v>
      </c>
      <c r="AA11286" s="334">
        <v>0</v>
      </c>
      <c r="AB11286" s="334">
        <v>0</v>
      </c>
      <c r="AD11286" s="334">
        <v>0</v>
      </c>
      <c r="AE11286" s="334">
        <f t="shared" si="1767"/>
        <v>0</v>
      </c>
      <c r="AF11286" s="334">
        <f t="shared" si="1768"/>
        <v>0</v>
      </c>
      <c r="AG11286" s="340">
        <f t="shared" si="1769"/>
        <v>0</v>
      </c>
      <c r="AI11286" s="340">
        <f t="shared" si="1771"/>
        <v>0</v>
      </c>
      <c r="AJ11286" s="340">
        <f t="shared" si="1771"/>
        <v>0</v>
      </c>
      <c r="AK11286" s="340">
        <f t="shared" si="1771"/>
        <v>0</v>
      </c>
      <c r="AL11286" s="340">
        <f t="shared" si="1771"/>
        <v>0</v>
      </c>
      <c r="AM11286" s="340">
        <f t="shared" si="1771"/>
        <v>0</v>
      </c>
    </row>
    <row r="11287" spans="1:39" x14ac:dyDescent="0.35">
      <c r="A11287" s="337">
        <v>33200</v>
      </c>
      <c r="B11287" s="338">
        <f t="shared" si="1764"/>
        <v>1990</v>
      </c>
      <c r="C11287" s="338">
        <f t="shared" si="1765"/>
        <v>11</v>
      </c>
      <c r="D11287" s="338">
        <f t="shared" si="1766"/>
        <v>23</v>
      </c>
      <c r="E11287" s="334">
        <v>0.1</v>
      </c>
      <c r="F11287" s="334">
        <v>0</v>
      </c>
      <c r="G11287" s="334">
        <v>0.1</v>
      </c>
      <c r="H11287" s="334">
        <v>0.1</v>
      </c>
      <c r="I11287" s="334">
        <v>0.1</v>
      </c>
      <c r="J11287" s="334">
        <v>0</v>
      </c>
      <c r="K11287" s="334">
        <v>0.1</v>
      </c>
      <c r="L11287" s="334">
        <v>0.1</v>
      </c>
      <c r="M11287" s="334">
        <v>0.1</v>
      </c>
      <c r="N11287" s="334">
        <v>0</v>
      </c>
      <c r="O11287" s="334">
        <v>0.1</v>
      </c>
      <c r="P11287" s="334">
        <v>0.1</v>
      </c>
      <c r="Q11287" s="334">
        <v>0.1</v>
      </c>
      <c r="R11287" s="334">
        <v>0</v>
      </c>
      <c r="S11287" s="334">
        <v>0.1</v>
      </c>
      <c r="T11287" s="334">
        <v>0.1</v>
      </c>
      <c r="U11287" s="334">
        <v>0.1</v>
      </c>
      <c r="V11287" s="334">
        <v>0</v>
      </c>
      <c r="W11287" s="334">
        <v>0.1</v>
      </c>
      <c r="X11287" s="334">
        <v>0.1</v>
      </c>
      <c r="Y11287" s="334">
        <v>0</v>
      </c>
      <c r="Z11287" s="334">
        <v>0.1</v>
      </c>
      <c r="AA11287" s="334">
        <v>0</v>
      </c>
      <c r="AB11287" s="334">
        <v>0.1</v>
      </c>
      <c r="AD11287" s="334">
        <v>1.7</v>
      </c>
      <c r="AE11287" s="334">
        <f t="shared" si="1767"/>
        <v>1.7</v>
      </c>
      <c r="AF11287" s="334">
        <f t="shared" si="1768"/>
        <v>1.7000000000000004</v>
      </c>
      <c r="AG11287" s="340">
        <f t="shared" si="1769"/>
        <v>4.4408920985006262E-16</v>
      </c>
      <c r="AI11287" s="340">
        <f t="shared" si="1771"/>
        <v>0</v>
      </c>
      <c r="AJ11287" s="340">
        <f t="shared" si="1771"/>
        <v>0</v>
      </c>
      <c r="AK11287" s="340">
        <f t="shared" si="1771"/>
        <v>0</v>
      </c>
      <c r="AL11287" s="340">
        <f t="shared" si="1771"/>
        <v>0</v>
      </c>
      <c r="AM11287" s="340">
        <f t="shared" si="1771"/>
        <v>0</v>
      </c>
    </row>
    <row r="11288" spans="1:39" x14ac:dyDescent="0.35">
      <c r="A11288" s="337">
        <v>33201</v>
      </c>
      <c r="B11288" s="338">
        <f t="shared" si="1764"/>
        <v>1990</v>
      </c>
      <c r="C11288" s="338">
        <f t="shared" si="1765"/>
        <v>11</v>
      </c>
      <c r="D11288" s="338">
        <f t="shared" si="1766"/>
        <v>24</v>
      </c>
      <c r="E11288" s="334">
        <v>0.4</v>
      </c>
      <c r="F11288" s="334">
        <v>0.4</v>
      </c>
      <c r="G11288" s="334">
        <v>0.4</v>
      </c>
      <c r="H11288" s="334">
        <v>0.4</v>
      </c>
      <c r="I11288" s="334">
        <v>0.3</v>
      </c>
      <c r="J11288" s="334">
        <v>0.4</v>
      </c>
      <c r="K11288" s="334">
        <v>0</v>
      </c>
      <c r="L11288" s="334">
        <v>0</v>
      </c>
      <c r="M11288" s="334">
        <v>0</v>
      </c>
      <c r="N11288" s="334">
        <v>0</v>
      </c>
      <c r="O11288" s="334">
        <v>0</v>
      </c>
      <c r="P11288" s="334">
        <v>0</v>
      </c>
      <c r="Q11288" s="334">
        <v>0</v>
      </c>
      <c r="R11288" s="334">
        <v>0.4</v>
      </c>
      <c r="S11288" s="334">
        <v>0.4</v>
      </c>
      <c r="T11288" s="334">
        <v>0.4</v>
      </c>
      <c r="U11288" s="334">
        <v>0.4</v>
      </c>
      <c r="V11288" s="334">
        <v>0.4</v>
      </c>
      <c r="W11288" s="334">
        <v>0.4</v>
      </c>
      <c r="X11288" s="334">
        <v>0.3</v>
      </c>
      <c r="Y11288" s="334">
        <v>0.4</v>
      </c>
      <c r="Z11288" s="334">
        <v>0.4</v>
      </c>
      <c r="AA11288" s="334">
        <v>0.4</v>
      </c>
      <c r="AB11288" s="334">
        <v>0.4</v>
      </c>
      <c r="AD11288" s="334">
        <v>6.6</v>
      </c>
      <c r="AE11288" s="334">
        <f t="shared" si="1767"/>
        <v>6.6</v>
      </c>
      <c r="AF11288" s="334">
        <f t="shared" si="1768"/>
        <v>6.6000000000000014</v>
      </c>
      <c r="AG11288" s="340">
        <f t="shared" si="1769"/>
        <v>1.7763568394002505E-15</v>
      </c>
      <c r="AI11288" s="340">
        <f t="shared" si="1771"/>
        <v>0</v>
      </c>
      <c r="AJ11288" s="340">
        <f t="shared" si="1771"/>
        <v>0</v>
      </c>
      <c r="AK11288" s="340">
        <f t="shared" si="1771"/>
        <v>0</v>
      </c>
      <c r="AL11288" s="340">
        <f t="shared" si="1771"/>
        <v>0</v>
      </c>
      <c r="AM11288" s="340">
        <f t="shared" si="1771"/>
        <v>0</v>
      </c>
    </row>
    <row r="11289" spans="1:39" x14ac:dyDescent="0.35">
      <c r="A11289" s="337">
        <v>33202</v>
      </c>
      <c r="B11289" s="338">
        <f t="shared" si="1764"/>
        <v>1990</v>
      </c>
      <c r="C11289" s="338">
        <f t="shared" si="1765"/>
        <v>11</v>
      </c>
      <c r="D11289" s="338">
        <f t="shared" si="1766"/>
        <v>25</v>
      </c>
      <c r="E11289" s="334">
        <v>0.2</v>
      </c>
      <c r="F11289" s="334">
        <v>0.2</v>
      </c>
      <c r="G11289" s="334">
        <v>0.2</v>
      </c>
      <c r="H11289" s="334">
        <v>0.2</v>
      </c>
      <c r="I11289" s="334">
        <v>0.2</v>
      </c>
      <c r="J11289" s="334">
        <v>0.2</v>
      </c>
      <c r="K11289" s="334">
        <v>0.2</v>
      </c>
      <c r="L11289" s="334">
        <v>0.2</v>
      </c>
      <c r="M11289" s="334">
        <v>0.2</v>
      </c>
      <c r="N11289" s="334">
        <v>0.2</v>
      </c>
      <c r="O11289" s="334">
        <v>0.2</v>
      </c>
      <c r="P11289" s="334">
        <v>0.1</v>
      </c>
      <c r="Q11289" s="334">
        <v>0.2</v>
      </c>
      <c r="R11289" s="334">
        <v>0.2</v>
      </c>
      <c r="S11289" s="334">
        <v>0.2</v>
      </c>
      <c r="T11289" s="334">
        <v>0.2</v>
      </c>
      <c r="U11289" s="334">
        <v>0.2</v>
      </c>
      <c r="V11289" s="334">
        <v>0</v>
      </c>
      <c r="W11289" s="334">
        <v>0.2</v>
      </c>
      <c r="X11289" s="334">
        <v>0.2</v>
      </c>
      <c r="Y11289" s="334">
        <v>0.2</v>
      </c>
      <c r="Z11289" s="334">
        <v>0.2</v>
      </c>
      <c r="AA11289" s="334">
        <v>0.2</v>
      </c>
      <c r="AB11289" s="334">
        <v>0.2</v>
      </c>
      <c r="AD11289" s="334">
        <v>4.5</v>
      </c>
      <c r="AE11289" s="334">
        <f t="shared" si="1767"/>
        <v>4.5</v>
      </c>
      <c r="AF11289" s="334">
        <f t="shared" si="1768"/>
        <v>4.5000000000000018</v>
      </c>
      <c r="AG11289" s="340">
        <f t="shared" si="1769"/>
        <v>1.7763568394002505E-15</v>
      </c>
      <c r="AI11289" s="340">
        <f t="shared" si="1771"/>
        <v>0</v>
      </c>
      <c r="AJ11289" s="340">
        <f t="shared" si="1771"/>
        <v>0</v>
      </c>
      <c r="AK11289" s="340">
        <f t="shared" si="1771"/>
        <v>0</v>
      </c>
      <c r="AL11289" s="340">
        <f t="shared" si="1771"/>
        <v>0</v>
      </c>
      <c r="AM11289" s="340">
        <f t="shared" si="1771"/>
        <v>0</v>
      </c>
    </row>
    <row r="11290" spans="1:39" x14ac:dyDescent="0.35">
      <c r="A11290" s="337">
        <v>33203</v>
      </c>
      <c r="B11290" s="338">
        <f t="shared" si="1764"/>
        <v>1990</v>
      </c>
      <c r="C11290" s="338">
        <f t="shared" si="1765"/>
        <v>11</v>
      </c>
      <c r="D11290" s="338">
        <f t="shared" si="1766"/>
        <v>26</v>
      </c>
      <c r="E11290" s="334">
        <v>0</v>
      </c>
      <c r="F11290" s="334">
        <v>0</v>
      </c>
      <c r="G11290" s="334">
        <v>0</v>
      </c>
      <c r="H11290" s="334">
        <v>0</v>
      </c>
      <c r="I11290" s="334">
        <v>0</v>
      </c>
      <c r="J11290" s="334">
        <v>0</v>
      </c>
      <c r="K11290" s="334">
        <v>0</v>
      </c>
      <c r="L11290" s="334">
        <v>0</v>
      </c>
      <c r="M11290" s="334">
        <v>0</v>
      </c>
      <c r="N11290" s="334">
        <v>0</v>
      </c>
      <c r="O11290" s="334">
        <v>0</v>
      </c>
      <c r="P11290" s="334">
        <v>0</v>
      </c>
      <c r="Q11290" s="334">
        <v>0</v>
      </c>
      <c r="R11290" s="334">
        <v>0</v>
      </c>
      <c r="S11290" s="334">
        <v>0</v>
      </c>
      <c r="T11290" s="334">
        <v>0</v>
      </c>
      <c r="U11290" s="334">
        <v>0</v>
      </c>
      <c r="V11290" s="334">
        <v>0</v>
      </c>
      <c r="W11290" s="334">
        <v>0</v>
      </c>
      <c r="X11290" s="334">
        <v>0</v>
      </c>
      <c r="Y11290" s="334">
        <v>0</v>
      </c>
      <c r="Z11290" s="334">
        <v>0</v>
      </c>
      <c r="AA11290" s="334">
        <v>0</v>
      </c>
      <c r="AB11290" s="334">
        <v>0</v>
      </c>
      <c r="AD11290" s="334">
        <v>0</v>
      </c>
      <c r="AE11290" s="334">
        <f t="shared" si="1767"/>
        <v>0</v>
      </c>
      <c r="AF11290" s="334">
        <f t="shared" si="1768"/>
        <v>0</v>
      </c>
      <c r="AG11290" s="340">
        <f t="shared" si="1769"/>
        <v>0</v>
      </c>
      <c r="AI11290" s="340">
        <f t="shared" si="1771"/>
        <v>0</v>
      </c>
      <c r="AJ11290" s="340">
        <f t="shared" si="1771"/>
        <v>0</v>
      </c>
      <c r="AK11290" s="340">
        <f t="shared" si="1771"/>
        <v>0</v>
      </c>
      <c r="AL11290" s="340">
        <f t="shared" si="1771"/>
        <v>0</v>
      </c>
      <c r="AM11290" s="340">
        <f t="shared" si="1771"/>
        <v>0</v>
      </c>
    </row>
    <row r="11291" spans="1:39" x14ac:dyDescent="0.35">
      <c r="A11291" s="337">
        <v>33204</v>
      </c>
      <c r="B11291" s="338">
        <f t="shared" si="1764"/>
        <v>1990</v>
      </c>
      <c r="C11291" s="338">
        <f t="shared" si="1765"/>
        <v>11</v>
      </c>
      <c r="D11291" s="338">
        <f t="shared" si="1766"/>
        <v>27</v>
      </c>
      <c r="E11291" s="334">
        <v>0</v>
      </c>
      <c r="F11291" s="334">
        <v>0</v>
      </c>
      <c r="G11291" s="334">
        <v>0</v>
      </c>
      <c r="H11291" s="334">
        <v>0</v>
      </c>
      <c r="I11291" s="334">
        <v>0</v>
      </c>
      <c r="J11291" s="334">
        <v>0</v>
      </c>
      <c r="K11291" s="334">
        <v>0</v>
      </c>
      <c r="L11291" s="334">
        <v>0</v>
      </c>
      <c r="M11291" s="334">
        <v>0</v>
      </c>
      <c r="N11291" s="334">
        <v>0</v>
      </c>
      <c r="O11291" s="334">
        <v>0</v>
      </c>
      <c r="P11291" s="334">
        <v>0</v>
      </c>
      <c r="Q11291" s="334">
        <v>0</v>
      </c>
      <c r="R11291" s="334">
        <v>0</v>
      </c>
      <c r="S11291" s="334">
        <v>0</v>
      </c>
      <c r="T11291" s="334">
        <v>0</v>
      </c>
      <c r="U11291" s="334">
        <v>0</v>
      </c>
      <c r="V11291" s="334">
        <v>0</v>
      </c>
      <c r="W11291" s="334">
        <v>0</v>
      </c>
      <c r="X11291" s="334">
        <v>0</v>
      </c>
      <c r="Y11291" s="334">
        <v>0</v>
      </c>
      <c r="Z11291" s="334">
        <v>0</v>
      </c>
      <c r="AA11291" s="334">
        <v>0</v>
      </c>
      <c r="AB11291" s="334">
        <v>0</v>
      </c>
      <c r="AD11291" s="334">
        <v>0</v>
      </c>
      <c r="AE11291" s="334">
        <f t="shared" si="1767"/>
        <v>0</v>
      </c>
      <c r="AF11291" s="334">
        <f t="shared" si="1768"/>
        <v>0</v>
      </c>
      <c r="AG11291" s="340">
        <f t="shared" si="1769"/>
        <v>0</v>
      </c>
      <c r="AI11291" s="340">
        <f t="shared" si="1771"/>
        <v>0</v>
      </c>
      <c r="AJ11291" s="340">
        <f t="shared" si="1771"/>
        <v>0</v>
      </c>
      <c r="AK11291" s="340">
        <f t="shared" si="1771"/>
        <v>0</v>
      </c>
      <c r="AL11291" s="340">
        <f t="shared" si="1771"/>
        <v>0</v>
      </c>
      <c r="AM11291" s="340">
        <f t="shared" si="1771"/>
        <v>0</v>
      </c>
    </row>
    <row r="11292" spans="1:39" x14ac:dyDescent="0.35">
      <c r="A11292" s="337">
        <v>33205</v>
      </c>
      <c r="B11292" s="338">
        <f t="shared" si="1764"/>
        <v>1990</v>
      </c>
      <c r="C11292" s="338">
        <f t="shared" si="1765"/>
        <v>11</v>
      </c>
      <c r="D11292" s="338">
        <f t="shared" si="1766"/>
        <v>28</v>
      </c>
      <c r="E11292" s="334">
        <v>0</v>
      </c>
      <c r="F11292" s="334">
        <v>0</v>
      </c>
      <c r="G11292" s="334">
        <v>0</v>
      </c>
      <c r="H11292" s="334">
        <v>0</v>
      </c>
      <c r="I11292" s="334">
        <v>0</v>
      </c>
      <c r="J11292" s="334">
        <v>0</v>
      </c>
      <c r="K11292" s="334">
        <v>0</v>
      </c>
      <c r="L11292" s="334">
        <v>0</v>
      </c>
      <c r="M11292" s="334">
        <v>0</v>
      </c>
      <c r="N11292" s="334">
        <v>0</v>
      </c>
      <c r="O11292" s="334">
        <v>0</v>
      </c>
      <c r="P11292" s="334">
        <v>0</v>
      </c>
      <c r="Q11292" s="334">
        <v>0</v>
      </c>
      <c r="R11292" s="334">
        <v>0</v>
      </c>
      <c r="S11292" s="334">
        <v>0</v>
      </c>
      <c r="T11292" s="334">
        <v>0</v>
      </c>
      <c r="U11292" s="334">
        <v>0</v>
      </c>
      <c r="V11292" s="334">
        <v>0</v>
      </c>
      <c r="W11292" s="334">
        <v>0</v>
      </c>
      <c r="X11292" s="334">
        <v>0</v>
      </c>
      <c r="Y11292" s="334">
        <v>0</v>
      </c>
      <c r="Z11292" s="334">
        <v>0</v>
      </c>
      <c r="AA11292" s="334">
        <v>0</v>
      </c>
      <c r="AB11292" s="334">
        <v>0</v>
      </c>
      <c r="AD11292" s="334">
        <v>0</v>
      </c>
      <c r="AE11292" s="334">
        <f t="shared" si="1767"/>
        <v>0</v>
      </c>
      <c r="AF11292" s="334">
        <f t="shared" si="1768"/>
        <v>0</v>
      </c>
      <c r="AG11292" s="340">
        <f t="shared" si="1769"/>
        <v>0</v>
      </c>
      <c r="AI11292" s="340">
        <f t="shared" si="1771"/>
        <v>0</v>
      </c>
      <c r="AJ11292" s="340">
        <f t="shared" si="1771"/>
        <v>0</v>
      </c>
      <c r="AK11292" s="340">
        <f t="shared" si="1771"/>
        <v>0</v>
      </c>
      <c r="AL11292" s="340">
        <f t="shared" si="1771"/>
        <v>0</v>
      </c>
      <c r="AM11292" s="340">
        <f t="shared" si="1771"/>
        <v>0</v>
      </c>
    </row>
    <row r="11293" spans="1:39" x14ac:dyDescent="0.35">
      <c r="A11293" s="337">
        <v>33206</v>
      </c>
      <c r="B11293" s="338">
        <f t="shared" si="1764"/>
        <v>1990</v>
      </c>
      <c r="C11293" s="338">
        <f t="shared" si="1765"/>
        <v>11</v>
      </c>
      <c r="D11293" s="338">
        <f t="shared" si="1766"/>
        <v>29</v>
      </c>
      <c r="E11293" s="334">
        <v>0</v>
      </c>
      <c r="F11293" s="334">
        <v>0</v>
      </c>
      <c r="G11293" s="334">
        <v>0</v>
      </c>
      <c r="H11293" s="334">
        <v>0</v>
      </c>
      <c r="I11293" s="334">
        <v>0</v>
      </c>
      <c r="J11293" s="334">
        <v>0</v>
      </c>
      <c r="K11293" s="334">
        <v>0</v>
      </c>
      <c r="L11293" s="334">
        <v>0</v>
      </c>
      <c r="M11293" s="334">
        <v>0</v>
      </c>
      <c r="N11293" s="334">
        <v>0</v>
      </c>
      <c r="O11293" s="334">
        <v>0</v>
      </c>
      <c r="P11293" s="334">
        <v>0</v>
      </c>
      <c r="Q11293" s="334">
        <v>0</v>
      </c>
      <c r="R11293" s="334">
        <v>0</v>
      </c>
      <c r="S11293" s="334">
        <v>0</v>
      </c>
      <c r="T11293" s="334">
        <v>0</v>
      </c>
      <c r="U11293" s="334">
        <v>0</v>
      </c>
      <c r="V11293" s="334">
        <v>0</v>
      </c>
      <c r="W11293" s="334">
        <v>0</v>
      </c>
      <c r="X11293" s="334">
        <v>0</v>
      </c>
      <c r="Y11293" s="334">
        <v>0.1</v>
      </c>
      <c r="Z11293" s="334">
        <v>0.1</v>
      </c>
      <c r="AA11293" s="334">
        <v>0.1</v>
      </c>
      <c r="AB11293" s="334">
        <v>0.1</v>
      </c>
      <c r="AD11293" s="334">
        <v>0.4</v>
      </c>
      <c r="AE11293" s="334">
        <f t="shared" si="1767"/>
        <v>0.4</v>
      </c>
      <c r="AF11293" s="334">
        <f t="shared" si="1768"/>
        <v>0.4</v>
      </c>
      <c r="AG11293" s="340">
        <f t="shared" si="1769"/>
        <v>0</v>
      </c>
      <c r="AI11293" s="340">
        <f t="shared" si="1771"/>
        <v>0</v>
      </c>
      <c r="AJ11293" s="340">
        <f t="shared" si="1771"/>
        <v>0</v>
      </c>
      <c r="AK11293" s="340">
        <f t="shared" si="1771"/>
        <v>0</v>
      </c>
      <c r="AL11293" s="340">
        <f t="shared" si="1771"/>
        <v>0</v>
      </c>
      <c r="AM11293" s="340">
        <f t="shared" si="1771"/>
        <v>0</v>
      </c>
    </row>
    <row r="11294" spans="1:39" x14ac:dyDescent="0.35">
      <c r="A11294" s="337">
        <v>33207</v>
      </c>
      <c r="B11294" s="338">
        <f t="shared" si="1764"/>
        <v>1990</v>
      </c>
      <c r="C11294" s="338">
        <f t="shared" si="1765"/>
        <v>11</v>
      </c>
      <c r="D11294" s="338">
        <f t="shared" si="1766"/>
        <v>30</v>
      </c>
      <c r="E11294" s="334">
        <v>0</v>
      </c>
      <c r="F11294" s="334">
        <v>0</v>
      </c>
      <c r="G11294" s="334">
        <v>0</v>
      </c>
      <c r="H11294" s="334">
        <v>0</v>
      </c>
      <c r="I11294" s="334">
        <v>0</v>
      </c>
      <c r="J11294" s="334">
        <v>0</v>
      </c>
      <c r="K11294" s="334">
        <v>0</v>
      </c>
      <c r="L11294" s="334">
        <v>0</v>
      </c>
      <c r="M11294" s="334">
        <v>0</v>
      </c>
      <c r="N11294" s="334">
        <v>0</v>
      </c>
      <c r="O11294" s="334">
        <v>0</v>
      </c>
      <c r="P11294" s="334">
        <v>0</v>
      </c>
      <c r="Q11294" s="334">
        <v>0</v>
      </c>
      <c r="R11294" s="334">
        <v>0</v>
      </c>
      <c r="S11294" s="334">
        <v>0</v>
      </c>
      <c r="T11294" s="334">
        <v>0</v>
      </c>
      <c r="U11294" s="334">
        <v>0</v>
      </c>
      <c r="V11294" s="334">
        <v>0</v>
      </c>
      <c r="W11294" s="334">
        <v>0</v>
      </c>
      <c r="X11294" s="334">
        <v>0</v>
      </c>
      <c r="Y11294" s="334">
        <v>0</v>
      </c>
      <c r="Z11294" s="334">
        <v>0</v>
      </c>
      <c r="AA11294" s="334">
        <v>0</v>
      </c>
      <c r="AB11294" s="334">
        <v>0</v>
      </c>
      <c r="AD11294" s="334">
        <v>0</v>
      </c>
      <c r="AE11294" s="334">
        <f t="shared" si="1767"/>
        <v>0</v>
      </c>
      <c r="AF11294" s="334">
        <f t="shared" si="1768"/>
        <v>0</v>
      </c>
      <c r="AG11294" s="340">
        <f t="shared" si="1769"/>
        <v>0</v>
      </c>
      <c r="AI11294" s="340">
        <f t="shared" si="1771"/>
        <v>0</v>
      </c>
      <c r="AJ11294" s="340">
        <f t="shared" si="1771"/>
        <v>0</v>
      </c>
      <c r="AK11294" s="340">
        <f t="shared" si="1771"/>
        <v>0</v>
      </c>
      <c r="AL11294" s="340">
        <f t="shared" si="1771"/>
        <v>0</v>
      </c>
      <c r="AM11294" s="340">
        <f t="shared" si="1771"/>
        <v>0</v>
      </c>
    </row>
    <row r="11295" spans="1:39" x14ac:dyDescent="0.35">
      <c r="A11295" s="337">
        <v>33208</v>
      </c>
      <c r="B11295" s="338">
        <f t="shared" si="1764"/>
        <v>1990</v>
      </c>
      <c r="C11295" s="338">
        <f t="shared" si="1765"/>
        <v>12</v>
      </c>
      <c r="D11295" s="338">
        <f t="shared" si="1766"/>
        <v>1</v>
      </c>
      <c r="E11295" s="334">
        <v>0</v>
      </c>
      <c r="F11295" s="334">
        <v>0</v>
      </c>
      <c r="G11295" s="334">
        <v>0</v>
      </c>
      <c r="H11295" s="334">
        <v>0</v>
      </c>
      <c r="I11295" s="334">
        <v>0</v>
      </c>
      <c r="J11295" s="334">
        <v>0</v>
      </c>
      <c r="K11295" s="334">
        <v>0</v>
      </c>
      <c r="L11295" s="334">
        <v>0</v>
      </c>
      <c r="M11295" s="334">
        <v>0</v>
      </c>
      <c r="N11295" s="334">
        <v>0</v>
      </c>
      <c r="O11295" s="334">
        <v>0</v>
      </c>
      <c r="P11295" s="334">
        <v>0</v>
      </c>
      <c r="Q11295" s="334">
        <v>0</v>
      </c>
      <c r="R11295" s="334">
        <v>0</v>
      </c>
      <c r="S11295" s="334">
        <v>0</v>
      </c>
      <c r="T11295" s="334">
        <v>0</v>
      </c>
      <c r="U11295" s="334">
        <v>0</v>
      </c>
      <c r="V11295" s="334">
        <v>0</v>
      </c>
      <c r="W11295" s="334">
        <v>0</v>
      </c>
      <c r="X11295" s="334">
        <v>0</v>
      </c>
      <c r="Y11295" s="334">
        <v>0</v>
      </c>
      <c r="Z11295" s="334">
        <v>0</v>
      </c>
      <c r="AA11295" s="334">
        <v>0</v>
      </c>
      <c r="AB11295" s="334">
        <v>0</v>
      </c>
      <c r="AD11295" s="334">
        <v>0</v>
      </c>
      <c r="AE11295" s="334">
        <f t="shared" si="1767"/>
        <v>0</v>
      </c>
      <c r="AF11295" s="334">
        <f t="shared" si="1768"/>
        <v>0</v>
      </c>
      <c r="AG11295" s="340">
        <f t="shared" si="1769"/>
        <v>0</v>
      </c>
      <c r="AI11295" s="340">
        <f t="shared" si="1771"/>
        <v>0</v>
      </c>
      <c r="AJ11295" s="340">
        <f t="shared" si="1771"/>
        <v>0</v>
      </c>
      <c r="AK11295" s="340">
        <f t="shared" si="1771"/>
        <v>0</v>
      </c>
      <c r="AL11295" s="340">
        <f t="shared" si="1771"/>
        <v>0</v>
      </c>
      <c r="AM11295" s="340">
        <f t="shared" si="1771"/>
        <v>0</v>
      </c>
    </row>
    <row r="11296" spans="1:39" x14ac:dyDescent="0.35">
      <c r="A11296" s="337">
        <v>33209</v>
      </c>
      <c r="B11296" s="338">
        <f t="shared" si="1764"/>
        <v>1990</v>
      </c>
      <c r="C11296" s="338">
        <f t="shared" si="1765"/>
        <v>12</v>
      </c>
      <c r="D11296" s="338">
        <f t="shared" si="1766"/>
        <v>2</v>
      </c>
      <c r="E11296" s="334">
        <v>0</v>
      </c>
      <c r="F11296" s="334">
        <v>0.1</v>
      </c>
      <c r="G11296" s="334">
        <v>0</v>
      </c>
      <c r="H11296" s="334">
        <v>0</v>
      </c>
      <c r="I11296" s="334">
        <v>0.1</v>
      </c>
      <c r="J11296" s="334">
        <v>0</v>
      </c>
      <c r="K11296" s="334">
        <v>0</v>
      </c>
      <c r="L11296" s="334">
        <v>0</v>
      </c>
      <c r="M11296" s="334">
        <v>0.1</v>
      </c>
      <c r="N11296" s="334">
        <v>0</v>
      </c>
      <c r="O11296" s="334">
        <v>0</v>
      </c>
      <c r="P11296" s="334">
        <v>0</v>
      </c>
      <c r="Q11296" s="334">
        <v>0.1</v>
      </c>
      <c r="R11296" s="334">
        <v>0</v>
      </c>
      <c r="S11296" s="334">
        <v>0</v>
      </c>
      <c r="T11296" s="334">
        <v>0</v>
      </c>
      <c r="U11296" s="334">
        <v>0</v>
      </c>
      <c r="V11296" s="334">
        <v>0</v>
      </c>
      <c r="W11296" s="334">
        <v>0</v>
      </c>
      <c r="X11296" s="334">
        <v>0</v>
      </c>
      <c r="Y11296" s="334">
        <v>0</v>
      </c>
      <c r="Z11296" s="334">
        <v>0</v>
      </c>
      <c r="AA11296" s="334">
        <v>0</v>
      </c>
      <c r="AB11296" s="334">
        <v>0</v>
      </c>
      <c r="AD11296" s="334">
        <v>0.4</v>
      </c>
      <c r="AE11296" s="334">
        <f t="shared" si="1767"/>
        <v>0.4</v>
      </c>
      <c r="AF11296" s="334">
        <f t="shared" si="1768"/>
        <v>0.4</v>
      </c>
      <c r="AG11296" s="340">
        <f t="shared" si="1769"/>
        <v>0</v>
      </c>
      <c r="AI11296" s="340">
        <f t="shared" si="1771"/>
        <v>0</v>
      </c>
      <c r="AJ11296" s="340">
        <f t="shared" si="1771"/>
        <v>0</v>
      </c>
      <c r="AK11296" s="340">
        <f t="shared" si="1771"/>
        <v>0</v>
      </c>
      <c r="AL11296" s="340">
        <f t="shared" si="1771"/>
        <v>0</v>
      </c>
      <c r="AM11296" s="340">
        <f t="shared" si="1771"/>
        <v>0</v>
      </c>
    </row>
    <row r="11297" spans="1:39" x14ac:dyDescent="0.35">
      <c r="A11297" s="337">
        <v>33210</v>
      </c>
      <c r="B11297" s="338">
        <f t="shared" si="1764"/>
        <v>1990</v>
      </c>
      <c r="C11297" s="338">
        <f t="shared" si="1765"/>
        <v>12</v>
      </c>
      <c r="D11297" s="338">
        <f t="shared" si="1766"/>
        <v>3</v>
      </c>
      <c r="E11297" s="334">
        <v>0</v>
      </c>
      <c r="F11297" s="334">
        <v>0</v>
      </c>
      <c r="G11297" s="334">
        <v>0</v>
      </c>
      <c r="H11297" s="334">
        <v>0</v>
      </c>
      <c r="I11297" s="334">
        <v>0</v>
      </c>
      <c r="J11297" s="334">
        <v>0</v>
      </c>
      <c r="K11297" s="334">
        <v>0</v>
      </c>
      <c r="L11297" s="334">
        <v>0</v>
      </c>
      <c r="M11297" s="334">
        <v>0</v>
      </c>
      <c r="N11297" s="334">
        <v>0</v>
      </c>
      <c r="O11297" s="334">
        <v>0</v>
      </c>
      <c r="P11297" s="334">
        <v>0</v>
      </c>
      <c r="Q11297" s="334">
        <v>0</v>
      </c>
      <c r="R11297" s="334">
        <v>0</v>
      </c>
      <c r="S11297" s="334">
        <v>0</v>
      </c>
      <c r="T11297" s="334">
        <v>0</v>
      </c>
      <c r="U11297" s="334">
        <v>0</v>
      </c>
      <c r="V11297" s="334">
        <v>0</v>
      </c>
      <c r="W11297" s="334">
        <v>0</v>
      </c>
      <c r="X11297" s="334">
        <v>0</v>
      </c>
      <c r="Y11297" s="334">
        <v>0</v>
      </c>
      <c r="Z11297" s="334">
        <v>0</v>
      </c>
      <c r="AA11297" s="334">
        <v>0</v>
      </c>
      <c r="AB11297" s="334">
        <v>0</v>
      </c>
      <c r="AD11297" s="334">
        <v>0</v>
      </c>
      <c r="AE11297" s="334">
        <f t="shared" si="1767"/>
        <v>0</v>
      </c>
      <c r="AF11297" s="334">
        <f t="shared" si="1768"/>
        <v>0</v>
      </c>
      <c r="AG11297" s="340">
        <f t="shared" si="1769"/>
        <v>0</v>
      </c>
      <c r="AI11297" s="340">
        <f t="shared" si="1771"/>
        <v>0</v>
      </c>
      <c r="AJ11297" s="340">
        <f t="shared" si="1771"/>
        <v>0</v>
      </c>
      <c r="AK11297" s="340">
        <f t="shared" si="1771"/>
        <v>0</v>
      </c>
      <c r="AL11297" s="340">
        <f t="shared" si="1771"/>
        <v>0</v>
      </c>
      <c r="AM11297" s="340">
        <f t="shared" si="1771"/>
        <v>0</v>
      </c>
    </row>
    <row r="11298" spans="1:39" x14ac:dyDescent="0.35">
      <c r="A11298" s="337">
        <v>33211</v>
      </c>
      <c r="B11298" s="338">
        <f t="shared" si="1764"/>
        <v>1990</v>
      </c>
      <c r="C11298" s="338">
        <f t="shared" si="1765"/>
        <v>12</v>
      </c>
      <c r="D11298" s="338">
        <f t="shared" si="1766"/>
        <v>4</v>
      </c>
      <c r="E11298" s="334">
        <v>0</v>
      </c>
      <c r="F11298" s="334">
        <v>0</v>
      </c>
      <c r="G11298" s="334">
        <v>0</v>
      </c>
      <c r="H11298" s="334">
        <v>0</v>
      </c>
      <c r="I11298" s="334">
        <v>0</v>
      </c>
      <c r="J11298" s="334">
        <v>0</v>
      </c>
      <c r="K11298" s="334">
        <v>0</v>
      </c>
      <c r="L11298" s="334">
        <v>0</v>
      </c>
      <c r="M11298" s="334">
        <v>0</v>
      </c>
      <c r="N11298" s="334">
        <v>0</v>
      </c>
      <c r="O11298" s="334">
        <v>0</v>
      </c>
      <c r="P11298" s="334">
        <v>0</v>
      </c>
      <c r="Q11298" s="334">
        <v>0</v>
      </c>
      <c r="R11298" s="334">
        <v>0</v>
      </c>
      <c r="S11298" s="334">
        <v>0</v>
      </c>
      <c r="T11298" s="334">
        <v>0</v>
      </c>
      <c r="U11298" s="334">
        <v>0</v>
      </c>
      <c r="V11298" s="334">
        <v>0</v>
      </c>
      <c r="W11298" s="334">
        <v>0</v>
      </c>
      <c r="X11298" s="334">
        <v>0</v>
      </c>
      <c r="Y11298" s="334">
        <v>0</v>
      </c>
      <c r="Z11298" s="334">
        <v>0</v>
      </c>
      <c r="AA11298" s="334">
        <v>0</v>
      </c>
      <c r="AB11298" s="334">
        <v>0</v>
      </c>
      <c r="AD11298" s="334">
        <v>0</v>
      </c>
      <c r="AE11298" s="334">
        <f t="shared" si="1767"/>
        <v>0</v>
      </c>
      <c r="AF11298" s="334">
        <f t="shared" si="1768"/>
        <v>0</v>
      </c>
      <c r="AG11298" s="340">
        <f t="shared" si="1769"/>
        <v>0</v>
      </c>
      <c r="AI11298" s="340">
        <f t="shared" si="1771"/>
        <v>0</v>
      </c>
      <c r="AJ11298" s="340">
        <f t="shared" si="1771"/>
        <v>0</v>
      </c>
      <c r="AK11298" s="340">
        <f t="shared" si="1771"/>
        <v>0</v>
      </c>
      <c r="AL11298" s="340">
        <f t="shared" si="1771"/>
        <v>0</v>
      </c>
      <c r="AM11298" s="340">
        <f t="shared" si="1771"/>
        <v>0</v>
      </c>
    </row>
    <row r="11299" spans="1:39" x14ac:dyDescent="0.35">
      <c r="A11299" s="337">
        <v>33212</v>
      </c>
      <c r="B11299" s="338">
        <f t="shared" si="1764"/>
        <v>1990</v>
      </c>
      <c r="C11299" s="338">
        <f t="shared" si="1765"/>
        <v>12</v>
      </c>
      <c r="D11299" s="338">
        <f t="shared" si="1766"/>
        <v>5</v>
      </c>
      <c r="E11299" s="334">
        <v>0</v>
      </c>
      <c r="F11299" s="334">
        <v>0.4</v>
      </c>
      <c r="G11299" s="334">
        <v>0.4</v>
      </c>
      <c r="H11299" s="334">
        <v>0</v>
      </c>
      <c r="I11299" s="334">
        <v>0</v>
      </c>
      <c r="J11299" s="334">
        <v>0</v>
      </c>
      <c r="K11299" s="334">
        <v>0</v>
      </c>
      <c r="L11299" s="334">
        <v>0</v>
      </c>
      <c r="M11299" s="334">
        <v>0</v>
      </c>
      <c r="N11299" s="334">
        <v>0</v>
      </c>
      <c r="O11299" s="334">
        <v>0</v>
      </c>
      <c r="P11299" s="334">
        <v>0</v>
      </c>
      <c r="Q11299" s="334">
        <v>0</v>
      </c>
      <c r="R11299" s="334">
        <v>0</v>
      </c>
      <c r="S11299" s="334">
        <v>0</v>
      </c>
      <c r="T11299" s="334">
        <v>0</v>
      </c>
      <c r="U11299" s="334">
        <v>0</v>
      </c>
      <c r="V11299" s="334">
        <v>0</v>
      </c>
      <c r="W11299" s="334">
        <v>0</v>
      </c>
      <c r="X11299" s="334">
        <v>0</v>
      </c>
      <c r="Y11299" s="334">
        <v>0</v>
      </c>
      <c r="Z11299" s="334">
        <v>0</v>
      </c>
      <c r="AA11299" s="334">
        <v>0</v>
      </c>
      <c r="AB11299" s="334">
        <v>0</v>
      </c>
      <c r="AD11299" s="334">
        <v>0.8</v>
      </c>
      <c r="AE11299" s="334">
        <f t="shared" si="1767"/>
        <v>0.8</v>
      </c>
      <c r="AF11299" s="334">
        <f t="shared" si="1768"/>
        <v>0.8</v>
      </c>
      <c r="AG11299" s="340">
        <f t="shared" si="1769"/>
        <v>0</v>
      </c>
      <c r="AI11299" s="340">
        <f t="shared" si="1771"/>
        <v>0</v>
      </c>
      <c r="AJ11299" s="340">
        <f t="shared" si="1771"/>
        <v>0</v>
      </c>
      <c r="AK11299" s="340">
        <f t="shared" si="1771"/>
        <v>0</v>
      </c>
      <c r="AL11299" s="340">
        <f t="shared" si="1771"/>
        <v>0</v>
      </c>
      <c r="AM11299" s="340">
        <f t="shared" si="1771"/>
        <v>0</v>
      </c>
    </row>
    <row r="11300" spans="1:39" x14ac:dyDescent="0.35">
      <c r="A11300" s="337">
        <v>33213</v>
      </c>
      <c r="B11300" s="338">
        <f t="shared" si="1764"/>
        <v>1990</v>
      </c>
      <c r="C11300" s="338">
        <f t="shared" si="1765"/>
        <v>12</v>
      </c>
      <c r="D11300" s="338">
        <f t="shared" si="1766"/>
        <v>6</v>
      </c>
      <c r="E11300" s="334">
        <v>0</v>
      </c>
      <c r="F11300" s="334">
        <v>0</v>
      </c>
      <c r="G11300" s="334">
        <v>0</v>
      </c>
      <c r="H11300" s="334">
        <v>0</v>
      </c>
      <c r="I11300" s="334">
        <v>0</v>
      </c>
      <c r="J11300" s="334">
        <v>0</v>
      </c>
      <c r="K11300" s="334">
        <v>0</v>
      </c>
      <c r="L11300" s="334">
        <v>0</v>
      </c>
      <c r="M11300" s="334">
        <v>0</v>
      </c>
      <c r="N11300" s="334">
        <v>0</v>
      </c>
      <c r="O11300" s="334">
        <v>0</v>
      </c>
      <c r="P11300" s="334">
        <v>0</v>
      </c>
      <c r="Q11300" s="334">
        <v>0</v>
      </c>
      <c r="R11300" s="334">
        <v>0</v>
      </c>
      <c r="S11300" s="334">
        <v>0</v>
      </c>
      <c r="T11300" s="334">
        <v>0</v>
      </c>
      <c r="U11300" s="334">
        <v>0</v>
      </c>
      <c r="V11300" s="334">
        <v>0</v>
      </c>
      <c r="W11300" s="334">
        <v>0</v>
      </c>
      <c r="X11300" s="334">
        <v>0</v>
      </c>
      <c r="Y11300" s="334">
        <v>0</v>
      </c>
      <c r="Z11300" s="334">
        <v>0</v>
      </c>
      <c r="AA11300" s="334">
        <v>0</v>
      </c>
      <c r="AB11300" s="334">
        <v>0</v>
      </c>
      <c r="AD11300" s="334">
        <v>0</v>
      </c>
      <c r="AE11300" s="334">
        <f t="shared" si="1767"/>
        <v>0</v>
      </c>
      <c r="AF11300" s="334">
        <f t="shared" si="1768"/>
        <v>0</v>
      </c>
      <c r="AG11300" s="340">
        <f t="shared" si="1769"/>
        <v>0</v>
      </c>
      <c r="AI11300" s="340">
        <f t="shared" ref="AI11300:AM11315" si="1772">IF($C11300=AI$1,$AF11300,0)</f>
        <v>0</v>
      </c>
      <c r="AJ11300" s="340">
        <f t="shared" si="1772"/>
        <v>0</v>
      </c>
      <c r="AK11300" s="340">
        <f t="shared" si="1772"/>
        <v>0</v>
      </c>
      <c r="AL11300" s="340">
        <f t="shared" si="1772"/>
        <v>0</v>
      </c>
      <c r="AM11300" s="340">
        <f t="shared" si="1772"/>
        <v>0</v>
      </c>
    </row>
    <row r="11301" spans="1:39" x14ac:dyDescent="0.35">
      <c r="A11301" s="337">
        <v>33214</v>
      </c>
      <c r="B11301" s="338">
        <f t="shared" si="1764"/>
        <v>1990</v>
      </c>
      <c r="C11301" s="338">
        <f t="shared" si="1765"/>
        <v>12</v>
      </c>
      <c r="D11301" s="338">
        <f t="shared" si="1766"/>
        <v>7</v>
      </c>
      <c r="E11301" s="334">
        <v>0</v>
      </c>
      <c r="F11301" s="334">
        <v>0</v>
      </c>
      <c r="G11301" s="334">
        <v>0</v>
      </c>
      <c r="H11301" s="334">
        <v>0</v>
      </c>
      <c r="I11301" s="334">
        <v>0</v>
      </c>
      <c r="J11301" s="334">
        <v>0</v>
      </c>
      <c r="K11301" s="334">
        <v>0</v>
      </c>
      <c r="L11301" s="334">
        <v>0</v>
      </c>
      <c r="M11301" s="334">
        <v>0</v>
      </c>
      <c r="N11301" s="334">
        <v>0</v>
      </c>
      <c r="O11301" s="334">
        <v>0</v>
      </c>
      <c r="P11301" s="334">
        <v>0</v>
      </c>
      <c r="Q11301" s="334">
        <v>0</v>
      </c>
      <c r="R11301" s="334">
        <v>0</v>
      </c>
      <c r="S11301" s="334">
        <v>0</v>
      </c>
      <c r="T11301" s="334">
        <v>0</v>
      </c>
      <c r="U11301" s="334">
        <v>0</v>
      </c>
      <c r="V11301" s="334">
        <v>0</v>
      </c>
      <c r="W11301" s="334">
        <v>0</v>
      </c>
      <c r="X11301" s="334">
        <v>0</v>
      </c>
      <c r="Y11301" s="334">
        <v>0</v>
      </c>
      <c r="Z11301" s="334">
        <v>0</v>
      </c>
      <c r="AA11301" s="334">
        <v>0</v>
      </c>
      <c r="AB11301" s="334">
        <v>0</v>
      </c>
      <c r="AD11301" s="334">
        <v>0</v>
      </c>
      <c r="AE11301" s="334">
        <f t="shared" si="1767"/>
        <v>0</v>
      </c>
      <c r="AF11301" s="334">
        <f t="shared" si="1768"/>
        <v>0</v>
      </c>
      <c r="AG11301" s="340">
        <f t="shared" si="1769"/>
        <v>0</v>
      </c>
      <c r="AI11301" s="340">
        <f t="shared" si="1772"/>
        <v>0</v>
      </c>
      <c r="AJ11301" s="340">
        <f t="shared" si="1772"/>
        <v>0</v>
      </c>
      <c r="AK11301" s="340">
        <f t="shared" si="1772"/>
        <v>0</v>
      </c>
      <c r="AL11301" s="340">
        <f t="shared" si="1772"/>
        <v>0</v>
      </c>
      <c r="AM11301" s="340">
        <f t="shared" si="1772"/>
        <v>0</v>
      </c>
    </row>
    <row r="11302" spans="1:39" x14ac:dyDescent="0.35">
      <c r="A11302" s="337">
        <v>33215</v>
      </c>
      <c r="B11302" s="338">
        <f t="shared" si="1764"/>
        <v>1990</v>
      </c>
      <c r="C11302" s="338">
        <f t="shared" si="1765"/>
        <v>12</v>
      </c>
      <c r="D11302" s="338">
        <f t="shared" si="1766"/>
        <v>8</v>
      </c>
      <c r="E11302" s="334">
        <v>0</v>
      </c>
      <c r="F11302" s="334">
        <v>0</v>
      </c>
      <c r="G11302" s="334">
        <v>0</v>
      </c>
      <c r="H11302" s="334">
        <v>0</v>
      </c>
      <c r="I11302" s="334">
        <v>0</v>
      </c>
      <c r="J11302" s="334">
        <v>0</v>
      </c>
      <c r="K11302" s="334">
        <v>0</v>
      </c>
      <c r="L11302" s="334">
        <v>0</v>
      </c>
      <c r="M11302" s="334">
        <v>0</v>
      </c>
      <c r="N11302" s="334">
        <v>0</v>
      </c>
      <c r="O11302" s="334">
        <v>0</v>
      </c>
      <c r="P11302" s="334">
        <v>0</v>
      </c>
      <c r="Q11302" s="334">
        <v>0</v>
      </c>
      <c r="R11302" s="334">
        <v>0</v>
      </c>
      <c r="S11302" s="334">
        <v>0</v>
      </c>
      <c r="T11302" s="334">
        <v>0</v>
      </c>
      <c r="U11302" s="334">
        <v>0</v>
      </c>
      <c r="V11302" s="334">
        <v>0</v>
      </c>
      <c r="W11302" s="334">
        <v>0</v>
      </c>
      <c r="X11302" s="334">
        <v>0</v>
      </c>
      <c r="Y11302" s="334">
        <v>0</v>
      </c>
      <c r="Z11302" s="334">
        <v>0</v>
      </c>
      <c r="AA11302" s="334">
        <v>0</v>
      </c>
      <c r="AB11302" s="334">
        <v>0</v>
      </c>
      <c r="AD11302" s="334">
        <v>0</v>
      </c>
      <c r="AE11302" s="334">
        <f t="shared" si="1767"/>
        <v>0</v>
      </c>
      <c r="AF11302" s="334">
        <f t="shared" si="1768"/>
        <v>0</v>
      </c>
      <c r="AG11302" s="340">
        <f t="shared" si="1769"/>
        <v>0</v>
      </c>
      <c r="AI11302" s="340">
        <f t="shared" si="1772"/>
        <v>0</v>
      </c>
      <c r="AJ11302" s="340">
        <f t="shared" si="1772"/>
        <v>0</v>
      </c>
      <c r="AK11302" s="340">
        <f t="shared" si="1772"/>
        <v>0</v>
      </c>
      <c r="AL11302" s="340">
        <f t="shared" si="1772"/>
        <v>0</v>
      </c>
      <c r="AM11302" s="340">
        <f t="shared" si="1772"/>
        <v>0</v>
      </c>
    </row>
    <row r="11303" spans="1:39" x14ac:dyDescent="0.35">
      <c r="A11303" s="337">
        <v>33216</v>
      </c>
      <c r="B11303" s="338">
        <f t="shared" si="1764"/>
        <v>1990</v>
      </c>
      <c r="C11303" s="338">
        <f t="shared" si="1765"/>
        <v>12</v>
      </c>
      <c r="D11303" s="338">
        <f t="shared" si="1766"/>
        <v>9</v>
      </c>
      <c r="E11303" s="334">
        <v>0</v>
      </c>
      <c r="F11303" s="334">
        <v>0</v>
      </c>
      <c r="G11303" s="334">
        <v>0</v>
      </c>
      <c r="H11303" s="334">
        <v>0</v>
      </c>
      <c r="I11303" s="334">
        <v>0</v>
      </c>
      <c r="J11303" s="334">
        <v>0.2</v>
      </c>
      <c r="K11303" s="334">
        <v>0.2</v>
      </c>
      <c r="L11303" s="334">
        <v>0.2</v>
      </c>
      <c r="M11303" s="334">
        <v>0.3</v>
      </c>
      <c r="N11303" s="334">
        <v>0.2</v>
      </c>
      <c r="O11303" s="334">
        <v>0.2</v>
      </c>
      <c r="P11303" s="334">
        <v>0.2</v>
      </c>
      <c r="Q11303" s="334">
        <v>0.2</v>
      </c>
      <c r="R11303" s="334">
        <v>0.2</v>
      </c>
      <c r="S11303" s="334">
        <v>0</v>
      </c>
      <c r="T11303" s="334">
        <v>0</v>
      </c>
      <c r="U11303" s="334">
        <v>0</v>
      </c>
      <c r="V11303" s="334">
        <v>0</v>
      </c>
      <c r="W11303" s="334">
        <v>0</v>
      </c>
      <c r="X11303" s="334">
        <v>0.2</v>
      </c>
      <c r="Y11303" s="334">
        <v>0.3</v>
      </c>
      <c r="Z11303" s="334">
        <v>0.2</v>
      </c>
      <c r="AA11303" s="334">
        <v>0.2</v>
      </c>
      <c r="AB11303" s="334">
        <v>0.2</v>
      </c>
      <c r="AD11303" s="334">
        <v>3</v>
      </c>
      <c r="AE11303" s="334">
        <f t="shared" si="1767"/>
        <v>3</v>
      </c>
      <c r="AF11303" s="334">
        <f t="shared" si="1768"/>
        <v>3.0000000000000004</v>
      </c>
      <c r="AG11303" s="340">
        <f t="shared" si="1769"/>
        <v>4.4408920985006262E-16</v>
      </c>
      <c r="AI11303" s="340">
        <f t="shared" si="1772"/>
        <v>0</v>
      </c>
      <c r="AJ11303" s="340">
        <f t="shared" si="1772"/>
        <v>0</v>
      </c>
      <c r="AK11303" s="340">
        <f t="shared" si="1772"/>
        <v>0</v>
      </c>
      <c r="AL11303" s="340">
        <f t="shared" si="1772"/>
        <v>0</v>
      </c>
      <c r="AM11303" s="340">
        <f t="shared" si="1772"/>
        <v>0</v>
      </c>
    </row>
    <row r="11304" spans="1:39" x14ac:dyDescent="0.35">
      <c r="A11304" s="337">
        <v>33217</v>
      </c>
      <c r="B11304" s="338">
        <f t="shared" si="1764"/>
        <v>1990</v>
      </c>
      <c r="C11304" s="338">
        <f t="shared" si="1765"/>
        <v>12</v>
      </c>
      <c r="D11304" s="338">
        <f t="shared" si="1766"/>
        <v>10</v>
      </c>
      <c r="E11304" s="334">
        <v>0.1</v>
      </c>
      <c r="F11304" s="334">
        <v>0</v>
      </c>
      <c r="G11304" s="334">
        <v>0.1</v>
      </c>
      <c r="H11304" s="334">
        <v>0</v>
      </c>
      <c r="I11304" s="334">
        <v>0</v>
      </c>
      <c r="J11304" s="334">
        <v>0</v>
      </c>
      <c r="K11304" s="334">
        <v>0</v>
      </c>
      <c r="L11304" s="334">
        <v>0</v>
      </c>
      <c r="M11304" s="334">
        <v>0</v>
      </c>
      <c r="N11304" s="334">
        <v>0</v>
      </c>
      <c r="O11304" s="334">
        <v>0</v>
      </c>
      <c r="P11304" s="334">
        <v>0</v>
      </c>
      <c r="Q11304" s="334">
        <v>0.1</v>
      </c>
      <c r="R11304" s="334">
        <v>0</v>
      </c>
      <c r="S11304" s="334">
        <v>0</v>
      </c>
      <c r="T11304" s="334">
        <v>0</v>
      </c>
      <c r="U11304" s="334">
        <v>0</v>
      </c>
      <c r="V11304" s="334">
        <v>0</v>
      </c>
      <c r="W11304" s="334">
        <v>0.1</v>
      </c>
      <c r="X11304" s="334">
        <v>0</v>
      </c>
      <c r="Y11304" s="334">
        <v>0</v>
      </c>
      <c r="Z11304" s="334">
        <v>0</v>
      </c>
      <c r="AA11304" s="334">
        <v>0</v>
      </c>
      <c r="AB11304" s="334">
        <v>0</v>
      </c>
      <c r="AD11304" s="334">
        <v>0.4</v>
      </c>
      <c r="AE11304" s="334">
        <f t="shared" si="1767"/>
        <v>0.4</v>
      </c>
      <c r="AF11304" s="334">
        <f t="shared" si="1768"/>
        <v>0.4</v>
      </c>
      <c r="AG11304" s="340">
        <f t="shared" si="1769"/>
        <v>0</v>
      </c>
      <c r="AI11304" s="340">
        <f t="shared" si="1772"/>
        <v>0</v>
      </c>
      <c r="AJ11304" s="340">
        <f t="shared" si="1772"/>
        <v>0</v>
      </c>
      <c r="AK11304" s="340">
        <f t="shared" si="1772"/>
        <v>0</v>
      </c>
      <c r="AL11304" s="340">
        <f t="shared" si="1772"/>
        <v>0</v>
      </c>
      <c r="AM11304" s="340">
        <f t="shared" si="1772"/>
        <v>0</v>
      </c>
    </row>
    <row r="11305" spans="1:39" x14ac:dyDescent="0.35">
      <c r="A11305" s="337">
        <v>33218</v>
      </c>
      <c r="B11305" s="338">
        <f t="shared" si="1764"/>
        <v>1990</v>
      </c>
      <c r="C11305" s="338">
        <f t="shared" si="1765"/>
        <v>12</v>
      </c>
      <c r="D11305" s="338">
        <f t="shared" si="1766"/>
        <v>11</v>
      </c>
      <c r="E11305" s="334">
        <v>0</v>
      </c>
      <c r="F11305" s="334">
        <v>0</v>
      </c>
      <c r="G11305" s="334">
        <v>0</v>
      </c>
      <c r="H11305" s="334">
        <v>0</v>
      </c>
      <c r="I11305" s="334">
        <v>0.1</v>
      </c>
      <c r="J11305" s="334">
        <v>0</v>
      </c>
      <c r="K11305" s="334">
        <v>0.2</v>
      </c>
      <c r="L11305" s="334">
        <v>0</v>
      </c>
      <c r="M11305" s="334">
        <v>0</v>
      </c>
      <c r="N11305" s="334">
        <v>0</v>
      </c>
      <c r="O11305" s="334">
        <v>0</v>
      </c>
      <c r="P11305" s="334">
        <v>0.1</v>
      </c>
      <c r="Q11305" s="334">
        <v>0</v>
      </c>
      <c r="R11305" s="334">
        <v>0.1</v>
      </c>
      <c r="S11305" s="334">
        <v>0.2</v>
      </c>
      <c r="T11305" s="334">
        <v>0.1</v>
      </c>
      <c r="U11305" s="334">
        <v>0</v>
      </c>
      <c r="V11305" s="334">
        <v>0</v>
      </c>
      <c r="W11305" s="334">
        <v>0</v>
      </c>
      <c r="X11305" s="334">
        <v>0</v>
      </c>
      <c r="Y11305" s="334">
        <v>0</v>
      </c>
      <c r="Z11305" s="334">
        <v>0</v>
      </c>
      <c r="AA11305" s="334">
        <v>0</v>
      </c>
      <c r="AB11305" s="334">
        <v>0</v>
      </c>
      <c r="AD11305" s="334">
        <v>0.8</v>
      </c>
      <c r="AE11305" s="334">
        <f t="shared" si="1767"/>
        <v>0.8</v>
      </c>
      <c r="AF11305" s="334">
        <f t="shared" si="1768"/>
        <v>0.79999999999999993</v>
      </c>
      <c r="AG11305" s="340">
        <f t="shared" si="1769"/>
        <v>1.1102230246251565E-16</v>
      </c>
      <c r="AI11305" s="340">
        <f t="shared" si="1772"/>
        <v>0</v>
      </c>
      <c r="AJ11305" s="340">
        <f t="shared" si="1772"/>
        <v>0</v>
      </c>
      <c r="AK11305" s="340">
        <f t="shared" si="1772"/>
        <v>0</v>
      </c>
      <c r="AL11305" s="340">
        <f t="shared" si="1772"/>
        <v>0</v>
      </c>
      <c r="AM11305" s="340">
        <f t="shared" si="1772"/>
        <v>0</v>
      </c>
    </row>
    <row r="11306" spans="1:39" x14ac:dyDescent="0.35">
      <c r="A11306" s="337">
        <v>33219</v>
      </c>
      <c r="B11306" s="338">
        <f t="shared" si="1764"/>
        <v>1990</v>
      </c>
      <c r="C11306" s="338">
        <f t="shared" si="1765"/>
        <v>12</v>
      </c>
      <c r="D11306" s="338">
        <f t="shared" si="1766"/>
        <v>12</v>
      </c>
      <c r="E11306" s="334">
        <v>0</v>
      </c>
      <c r="F11306" s="334">
        <v>0</v>
      </c>
      <c r="G11306" s="334">
        <v>0</v>
      </c>
      <c r="H11306" s="334">
        <v>0</v>
      </c>
      <c r="I11306" s="334">
        <v>0</v>
      </c>
      <c r="J11306" s="334">
        <v>0</v>
      </c>
      <c r="K11306" s="334">
        <v>0</v>
      </c>
      <c r="L11306" s="334">
        <v>0</v>
      </c>
      <c r="M11306" s="334">
        <v>0</v>
      </c>
      <c r="N11306" s="334">
        <v>0</v>
      </c>
      <c r="O11306" s="334">
        <v>0</v>
      </c>
      <c r="P11306" s="334">
        <v>0</v>
      </c>
      <c r="Q11306" s="334">
        <v>0</v>
      </c>
      <c r="R11306" s="334">
        <v>0</v>
      </c>
      <c r="S11306" s="334">
        <v>0</v>
      </c>
      <c r="T11306" s="334">
        <v>0</v>
      </c>
      <c r="U11306" s="334">
        <v>0</v>
      </c>
      <c r="V11306" s="334">
        <v>0</v>
      </c>
      <c r="W11306" s="334">
        <v>0</v>
      </c>
      <c r="X11306" s="334">
        <v>0</v>
      </c>
      <c r="Y11306" s="334">
        <v>0</v>
      </c>
      <c r="Z11306" s="334">
        <v>0</v>
      </c>
      <c r="AA11306" s="334">
        <v>0</v>
      </c>
      <c r="AB11306" s="334">
        <v>0</v>
      </c>
      <c r="AD11306" s="334">
        <v>0</v>
      </c>
      <c r="AE11306" s="334">
        <f t="shared" si="1767"/>
        <v>0</v>
      </c>
      <c r="AF11306" s="334">
        <f t="shared" si="1768"/>
        <v>0</v>
      </c>
      <c r="AG11306" s="340">
        <f t="shared" si="1769"/>
        <v>0</v>
      </c>
      <c r="AI11306" s="340">
        <f t="shared" si="1772"/>
        <v>0</v>
      </c>
      <c r="AJ11306" s="340">
        <f t="shared" si="1772"/>
        <v>0</v>
      </c>
      <c r="AK11306" s="340">
        <f t="shared" si="1772"/>
        <v>0</v>
      </c>
      <c r="AL11306" s="340">
        <f t="shared" si="1772"/>
        <v>0</v>
      </c>
      <c r="AM11306" s="340">
        <f t="shared" si="1772"/>
        <v>0</v>
      </c>
    </row>
    <row r="11307" spans="1:39" x14ac:dyDescent="0.35">
      <c r="A11307" s="337">
        <v>33220</v>
      </c>
      <c r="B11307" s="338">
        <f t="shared" si="1764"/>
        <v>1990</v>
      </c>
      <c r="C11307" s="338">
        <f t="shared" si="1765"/>
        <v>12</v>
      </c>
      <c r="D11307" s="338">
        <f t="shared" si="1766"/>
        <v>13</v>
      </c>
      <c r="E11307" s="334">
        <v>0</v>
      </c>
      <c r="F11307" s="334">
        <v>0</v>
      </c>
      <c r="G11307" s="334">
        <v>0</v>
      </c>
      <c r="H11307" s="334">
        <v>0</v>
      </c>
      <c r="I11307" s="334">
        <v>0</v>
      </c>
      <c r="J11307" s="334">
        <v>0</v>
      </c>
      <c r="K11307" s="334">
        <v>0</v>
      </c>
      <c r="L11307" s="334">
        <v>0</v>
      </c>
      <c r="M11307" s="334">
        <v>0</v>
      </c>
      <c r="N11307" s="334">
        <v>0</v>
      </c>
      <c r="O11307" s="334">
        <v>0</v>
      </c>
      <c r="P11307" s="334">
        <v>0</v>
      </c>
      <c r="Q11307" s="334">
        <v>0</v>
      </c>
      <c r="R11307" s="334">
        <v>0</v>
      </c>
      <c r="S11307" s="334">
        <v>0</v>
      </c>
      <c r="T11307" s="334">
        <v>0</v>
      </c>
      <c r="U11307" s="334">
        <v>0</v>
      </c>
      <c r="V11307" s="334">
        <v>0</v>
      </c>
      <c r="W11307" s="334">
        <v>0</v>
      </c>
      <c r="X11307" s="334">
        <v>0</v>
      </c>
      <c r="Y11307" s="334">
        <v>0</v>
      </c>
      <c r="Z11307" s="334">
        <v>0</v>
      </c>
      <c r="AA11307" s="334">
        <v>0</v>
      </c>
      <c r="AB11307" s="334">
        <v>0</v>
      </c>
      <c r="AD11307" s="334">
        <v>0</v>
      </c>
      <c r="AE11307" s="334">
        <f t="shared" si="1767"/>
        <v>0</v>
      </c>
      <c r="AF11307" s="334">
        <f t="shared" si="1768"/>
        <v>0</v>
      </c>
      <c r="AG11307" s="340">
        <f t="shared" si="1769"/>
        <v>0</v>
      </c>
      <c r="AI11307" s="340">
        <f t="shared" si="1772"/>
        <v>0</v>
      </c>
      <c r="AJ11307" s="340">
        <f t="shared" si="1772"/>
        <v>0</v>
      </c>
      <c r="AK11307" s="340">
        <f t="shared" si="1772"/>
        <v>0</v>
      </c>
      <c r="AL11307" s="340">
        <f t="shared" si="1772"/>
        <v>0</v>
      </c>
      <c r="AM11307" s="340">
        <f t="shared" si="1772"/>
        <v>0</v>
      </c>
    </row>
    <row r="11308" spans="1:39" x14ac:dyDescent="0.35">
      <c r="A11308" s="337">
        <v>33221</v>
      </c>
      <c r="B11308" s="338">
        <f t="shared" si="1764"/>
        <v>1990</v>
      </c>
      <c r="C11308" s="338">
        <f t="shared" si="1765"/>
        <v>12</v>
      </c>
      <c r="D11308" s="338">
        <f t="shared" si="1766"/>
        <v>14</v>
      </c>
      <c r="E11308" s="334">
        <v>0</v>
      </c>
      <c r="F11308" s="334">
        <v>0</v>
      </c>
      <c r="G11308" s="334">
        <v>0</v>
      </c>
      <c r="H11308" s="334">
        <v>0</v>
      </c>
      <c r="I11308" s="334">
        <v>0</v>
      </c>
      <c r="J11308" s="334">
        <v>0</v>
      </c>
      <c r="K11308" s="334">
        <v>0</v>
      </c>
      <c r="L11308" s="334">
        <v>0</v>
      </c>
      <c r="M11308" s="334">
        <v>0</v>
      </c>
      <c r="N11308" s="334">
        <v>0</v>
      </c>
      <c r="O11308" s="334">
        <v>0</v>
      </c>
      <c r="P11308" s="334">
        <v>0</v>
      </c>
      <c r="Q11308" s="334">
        <v>0</v>
      </c>
      <c r="R11308" s="334">
        <v>0</v>
      </c>
      <c r="S11308" s="334">
        <v>0</v>
      </c>
      <c r="T11308" s="334">
        <v>0</v>
      </c>
      <c r="U11308" s="334">
        <v>0</v>
      </c>
      <c r="V11308" s="334">
        <v>0</v>
      </c>
      <c r="W11308" s="334">
        <v>0</v>
      </c>
      <c r="X11308" s="334">
        <v>0</v>
      </c>
      <c r="Y11308" s="334">
        <v>0</v>
      </c>
      <c r="Z11308" s="334">
        <v>0</v>
      </c>
      <c r="AA11308" s="334">
        <v>0</v>
      </c>
      <c r="AB11308" s="334">
        <v>0</v>
      </c>
      <c r="AD11308" s="334">
        <v>0</v>
      </c>
      <c r="AE11308" s="334">
        <f t="shared" si="1767"/>
        <v>0</v>
      </c>
      <c r="AF11308" s="334">
        <f t="shared" si="1768"/>
        <v>0</v>
      </c>
      <c r="AG11308" s="340">
        <f t="shared" si="1769"/>
        <v>0</v>
      </c>
      <c r="AI11308" s="340">
        <f t="shared" si="1772"/>
        <v>0</v>
      </c>
      <c r="AJ11308" s="340">
        <f t="shared" si="1772"/>
        <v>0</v>
      </c>
      <c r="AK11308" s="340">
        <f t="shared" si="1772"/>
        <v>0</v>
      </c>
      <c r="AL11308" s="340">
        <f t="shared" si="1772"/>
        <v>0</v>
      </c>
      <c r="AM11308" s="340">
        <f t="shared" si="1772"/>
        <v>0</v>
      </c>
    </row>
    <row r="11309" spans="1:39" x14ac:dyDescent="0.35">
      <c r="A11309" s="337">
        <v>33222</v>
      </c>
      <c r="B11309" s="338">
        <f t="shared" si="1764"/>
        <v>1990</v>
      </c>
      <c r="C11309" s="338">
        <f t="shared" si="1765"/>
        <v>12</v>
      </c>
      <c r="D11309" s="338">
        <f t="shared" si="1766"/>
        <v>15</v>
      </c>
      <c r="E11309" s="334">
        <v>0</v>
      </c>
      <c r="F11309" s="334">
        <v>0</v>
      </c>
      <c r="G11309" s="334">
        <v>0</v>
      </c>
      <c r="H11309" s="334">
        <v>0</v>
      </c>
      <c r="I11309" s="334">
        <v>0</v>
      </c>
      <c r="J11309" s="334">
        <v>0</v>
      </c>
      <c r="K11309" s="334">
        <v>0</v>
      </c>
      <c r="L11309" s="334">
        <v>0</v>
      </c>
      <c r="M11309" s="334">
        <v>0</v>
      </c>
      <c r="N11309" s="334">
        <v>0</v>
      </c>
      <c r="O11309" s="334">
        <v>0</v>
      </c>
      <c r="P11309" s="334">
        <v>0</v>
      </c>
      <c r="Q11309" s="334">
        <v>0</v>
      </c>
      <c r="R11309" s="334">
        <v>0</v>
      </c>
      <c r="S11309" s="334">
        <v>0</v>
      </c>
      <c r="T11309" s="334">
        <v>0</v>
      </c>
      <c r="U11309" s="334">
        <v>0</v>
      </c>
      <c r="V11309" s="334">
        <v>0</v>
      </c>
      <c r="W11309" s="334">
        <v>0</v>
      </c>
      <c r="X11309" s="334">
        <v>0</v>
      </c>
      <c r="Y11309" s="334">
        <v>0.1</v>
      </c>
      <c r="Z11309" s="334">
        <v>0.1</v>
      </c>
      <c r="AA11309" s="334">
        <v>0.1</v>
      </c>
      <c r="AB11309" s="334">
        <v>0.1</v>
      </c>
      <c r="AD11309" s="334">
        <v>0.4</v>
      </c>
      <c r="AE11309" s="334">
        <f t="shared" si="1767"/>
        <v>0.4</v>
      </c>
      <c r="AF11309" s="334">
        <f t="shared" si="1768"/>
        <v>0.4</v>
      </c>
      <c r="AG11309" s="340">
        <f t="shared" si="1769"/>
        <v>0</v>
      </c>
      <c r="AI11309" s="340">
        <f t="shared" si="1772"/>
        <v>0</v>
      </c>
      <c r="AJ11309" s="340">
        <f t="shared" si="1772"/>
        <v>0</v>
      </c>
      <c r="AK11309" s="340">
        <f t="shared" si="1772"/>
        <v>0</v>
      </c>
      <c r="AL11309" s="340">
        <f t="shared" si="1772"/>
        <v>0</v>
      </c>
      <c r="AM11309" s="340">
        <f t="shared" si="1772"/>
        <v>0</v>
      </c>
    </row>
    <row r="11310" spans="1:39" x14ac:dyDescent="0.35">
      <c r="A11310" s="337">
        <v>33223</v>
      </c>
      <c r="B11310" s="338">
        <f t="shared" si="1764"/>
        <v>1990</v>
      </c>
      <c r="C11310" s="338">
        <f t="shared" si="1765"/>
        <v>12</v>
      </c>
      <c r="D11310" s="338">
        <f t="shared" si="1766"/>
        <v>16</v>
      </c>
      <c r="E11310" s="334">
        <v>0</v>
      </c>
      <c r="F11310" s="334">
        <v>0</v>
      </c>
      <c r="G11310" s="334">
        <v>0</v>
      </c>
      <c r="H11310" s="334">
        <v>0</v>
      </c>
      <c r="I11310" s="334">
        <v>0</v>
      </c>
      <c r="J11310" s="334">
        <v>0</v>
      </c>
      <c r="K11310" s="334">
        <v>0</v>
      </c>
      <c r="L11310" s="334">
        <v>0</v>
      </c>
      <c r="M11310" s="334">
        <v>0</v>
      </c>
      <c r="N11310" s="334">
        <v>0</v>
      </c>
      <c r="O11310" s="334">
        <v>0</v>
      </c>
      <c r="P11310" s="334">
        <v>0</v>
      </c>
      <c r="Q11310" s="334">
        <v>0</v>
      </c>
      <c r="R11310" s="334">
        <v>0</v>
      </c>
      <c r="S11310" s="334">
        <v>0</v>
      </c>
      <c r="T11310" s="334">
        <v>0</v>
      </c>
      <c r="U11310" s="334">
        <v>0</v>
      </c>
      <c r="V11310" s="334">
        <v>0</v>
      </c>
      <c r="W11310" s="334">
        <v>0</v>
      </c>
      <c r="X11310" s="334">
        <v>0</v>
      </c>
      <c r="Y11310" s="334">
        <v>0</v>
      </c>
      <c r="Z11310" s="334">
        <v>0</v>
      </c>
      <c r="AA11310" s="334">
        <v>0</v>
      </c>
      <c r="AB11310" s="334">
        <v>0</v>
      </c>
      <c r="AD11310" s="334">
        <v>0</v>
      </c>
      <c r="AE11310" s="334">
        <f t="shared" si="1767"/>
        <v>0</v>
      </c>
      <c r="AF11310" s="334">
        <f t="shared" si="1768"/>
        <v>0</v>
      </c>
      <c r="AG11310" s="340">
        <f t="shared" si="1769"/>
        <v>0</v>
      </c>
      <c r="AI11310" s="340">
        <f t="shared" si="1772"/>
        <v>0</v>
      </c>
      <c r="AJ11310" s="340">
        <f t="shared" si="1772"/>
        <v>0</v>
      </c>
      <c r="AK11310" s="340">
        <f t="shared" si="1772"/>
        <v>0</v>
      </c>
      <c r="AL11310" s="340">
        <f t="shared" si="1772"/>
        <v>0</v>
      </c>
      <c r="AM11310" s="340">
        <f t="shared" si="1772"/>
        <v>0</v>
      </c>
    </row>
    <row r="11311" spans="1:39" x14ac:dyDescent="0.35">
      <c r="A11311" s="337">
        <v>33224</v>
      </c>
      <c r="B11311" s="338">
        <f t="shared" si="1764"/>
        <v>1990</v>
      </c>
      <c r="C11311" s="338">
        <f t="shared" si="1765"/>
        <v>12</v>
      </c>
      <c r="D11311" s="338">
        <f t="shared" si="1766"/>
        <v>17</v>
      </c>
      <c r="E11311" s="334">
        <v>0</v>
      </c>
      <c r="F11311" s="334">
        <v>0</v>
      </c>
      <c r="G11311" s="334">
        <v>0</v>
      </c>
      <c r="H11311" s="334">
        <v>0</v>
      </c>
      <c r="I11311" s="334">
        <v>0</v>
      </c>
      <c r="J11311" s="334">
        <v>0</v>
      </c>
      <c r="K11311" s="334">
        <v>0</v>
      </c>
      <c r="L11311" s="334">
        <v>0</v>
      </c>
      <c r="M11311" s="334">
        <v>0</v>
      </c>
      <c r="N11311" s="334">
        <v>0</v>
      </c>
      <c r="O11311" s="334">
        <v>0</v>
      </c>
      <c r="P11311" s="334">
        <v>0</v>
      </c>
      <c r="Q11311" s="334">
        <v>0</v>
      </c>
      <c r="R11311" s="334">
        <v>0</v>
      </c>
      <c r="S11311" s="334">
        <v>0</v>
      </c>
      <c r="T11311" s="334">
        <v>0</v>
      </c>
      <c r="U11311" s="334">
        <v>0</v>
      </c>
      <c r="V11311" s="334">
        <v>0</v>
      </c>
      <c r="W11311" s="334">
        <v>0</v>
      </c>
      <c r="X11311" s="334">
        <v>0</v>
      </c>
      <c r="Y11311" s="334">
        <v>0</v>
      </c>
      <c r="Z11311" s="334">
        <v>0.1</v>
      </c>
      <c r="AA11311" s="334">
        <v>0</v>
      </c>
      <c r="AB11311" s="334">
        <v>0.1</v>
      </c>
      <c r="AD11311" s="334">
        <v>0.2</v>
      </c>
      <c r="AE11311" s="334">
        <f t="shared" si="1767"/>
        <v>0.2</v>
      </c>
      <c r="AF11311" s="334">
        <f t="shared" si="1768"/>
        <v>0.2</v>
      </c>
      <c r="AG11311" s="340">
        <f t="shared" si="1769"/>
        <v>0</v>
      </c>
      <c r="AI11311" s="340">
        <f t="shared" si="1772"/>
        <v>0</v>
      </c>
      <c r="AJ11311" s="340">
        <f t="shared" si="1772"/>
        <v>0</v>
      </c>
      <c r="AK11311" s="340">
        <f t="shared" si="1772"/>
        <v>0</v>
      </c>
      <c r="AL11311" s="340">
        <f t="shared" si="1772"/>
        <v>0</v>
      </c>
      <c r="AM11311" s="340">
        <f t="shared" si="1772"/>
        <v>0</v>
      </c>
    </row>
    <row r="11312" spans="1:39" x14ac:dyDescent="0.35">
      <c r="A11312" s="337">
        <v>33225</v>
      </c>
      <c r="B11312" s="338">
        <f t="shared" si="1764"/>
        <v>1990</v>
      </c>
      <c r="C11312" s="338">
        <f t="shared" si="1765"/>
        <v>12</v>
      </c>
      <c r="D11312" s="338">
        <f t="shared" si="1766"/>
        <v>18</v>
      </c>
      <c r="E11312" s="334">
        <v>0.1</v>
      </c>
      <c r="F11312" s="334">
        <v>0.1</v>
      </c>
      <c r="G11312" s="334">
        <v>0.1</v>
      </c>
      <c r="H11312" s="334">
        <v>0.2</v>
      </c>
      <c r="I11312" s="334">
        <v>0.1</v>
      </c>
      <c r="J11312" s="334">
        <v>0.1</v>
      </c>
      <c r="K11312" s="334">
        <v>0.1</v>
      </c>
      <c r="L11312" s="334">
        <v>0.1</v>
      </c>
      <c r="M11312" s="334">
        <v>0.1</v>
      </c>
      <c r="N11312" s="334">
        <v>0.1</v>
      </c>
      <c r="O11312" s="334">
        <v>0.1</v>
      </c>
      <c r="P11312" s="334">
        <v>0.2</v>
      </c>
      <c r="Q11312" s="334">
        <v>0</v>
      </c>
      <c r="R11312" s="334">
        <v>0</v>
      </c>
      <c r="S11312" s="334">
        <v>0</v>
      </c>
      <c r="T11312" s="334">
        <v>0</v>
      </c>
      <c r="U11312" s="334">
        <v>0</v>
      </c>
      <c r="V11312" s="334">
        <v>0</v>
      </c>
      <c r="W11312" s="334">
        <v>0.1</v>
      </c>
      <c r="X11312" s="334">
        <v>0</v>
      </c>
      <c r="Y11312" s="334">
        <v>0</v>
      </c>
      <c r="Z11312" s="334">
        <v>0</v>
      </c>
      <c r="AA11312" s="334">
        <v>0.1</v>
      </c>
      <c r="AB11312" s="334">
        <v>0.1</v>
      </c>
      <c r="AD11312" s="334">
        <v>1.7</v>
      </c>
      <c r="AE11312" s="334">
        <f t="shared" si="1767"/>
        <v>1.7</v>
      </c>
      <c r="AF11312" s="334">
        <f t="shared" si="1768"/>
        <v>1.7000000000000002</v>
      </c>
      <c r="AG11312" s="340">
        <f t="shared" si="1769"/>
        <v>2.2204460492503131E-16</v>
      </c>
      <c r="AI11312" s="340">
        <f t="shared" si="1772"/>
        <v>0</v>
      </c>
      <c r="AJ11312" s="340">
        <f t="shared" si="1772"/>
        <v>0</v>
      </c>
      <c r="AK11312" s="340">
        <f t="shared" si="1772"/>
        <v>0</v>
      </c>
      <c r="AL11312" s="340">
        <f t="shared" si="1772"/>
        <v>0</v>
      </c>
      <c r="AM11312" s="340">
        <f t="shared" si="1772"/>
        <v>0</v>
      </c>
    </row>
    <row r="11313" spans="1:39" x14ac:dyDescent="0.35">
      <c r="A11313" s="337">
        <v>33226</v>
      </c>
      <c r="B11313" s="338">
        <f t="shared" si="1764"/>
        <v>1990</v>
      </c>
      <c r="C11313" s="338">
        <f t="shared" si="1765"/>
        <v>12</v>
      </c>
      <c r="D11313" s="338">
        <f t="shared" si="1766"/>
        <v>19</v>
      </c>
      <c r="E11313" s="334">
        <v>0</v>
      </c>
      <c r="F11313" s="334">
        <v>0</v>
      </c>
      <c r="G11313" s="334">
        <v>0</v>
      </c>
      <c r="H11313" s="334">
        <v>0</v>
      </c>
      <c r="I11313" s="334">
        <v>0</v>
      </c>
      <c r="J11313" s="334">
        <v>0</v>
      </c>
      <c r="K11313" s="334">
        <v>0</v>
      </c>
      <c r="L11313" s="334">
        <v>0.1</v>
      </c>
      <c r="M11313" s="334">
        <v>0</v>
      </c>
      <c r="N11313" s="334">
        <v>0</v>
      </c>
      <c r="O11313" s="334">
        <v>0</v>
      </c>
      <c r="P11313" s="334">
        <v>0</v>
      </c>
      <c r="Q11313" s="334">
        <v>0</v>
      </c>
      <c r="R11313" s="334">
        <v>0</v>
      </c>
      <c r="S11313" s="334">
        <v>0</v>
      </c>
      <c r="T11313" s="334">
        <v>0</v>
      </c>
      <c r="U11313" s="334">
        <v>0</v>
      </c>
      <c r="V11313" s="334">
        <v>0</v>
      </c>
      <c r="W11313" s="334">
        <v>0.1</v>
      </c>
      <c r="X11313" s="334">
        <v>0</v>
      </c>
      <c r="Y11313" s="334">
        <v>0</v>
      </c>
      <c r="Z11313" s="334">
        <v>0</v>
      </c>
      <c r="AA11313" s="334">
        <v>0</v>
      </c>
      <c r="AB11313" s="334">
        <v>0</v>
      </c>
      <c r="AD11313" s="334">
        <v>0.2</v>
      </c>
      <c r="AE11313" s="334">
        <f t="shared" si="1767"/>
        <v>0.2</v>
      </c>
      <c r="AF11313" s="334">
        <f t="shared" si="1768"/>
        <v>0.2</v>
      </c>
      <c r="AG11313" s="340">
        <f t="shared" si="1769"/>
        <v>0</v>
      </c>
      <c r="AI11313" s="340">
        <f t="shared" si="1772"/>
        <v>0</v>
      </c>
      <c r="AJ11313" s="340">
        <f t="shared" si="1772"/>
        <v>0</v>
      </c>
      <c r="AK11313" s="340">
        <f t="shared" si="1772"/>
        <v>0</v>
      </c>
      <c r="AL11313" s="340">
        <f t="shared" si="1772"/>
        <v>0</v>
      </c>
      <c r="AM11313" s="340">
        <f t="shared" si="1772"/>
        <v>0</v>
      </c>
    </row>
    <row r="11314" spans="1:39" x14ac:dyDescent="0.35">
      <c r="A11314" s="337">
        <v>33227</v>
      </c>
      <c r="B11314" s="338">
        <f t="shared" si="1764"/>
        <v>1990</v>
      </c>
      <c r="C11314" s="338">
        <f t="shared" si="1765"/>
        <v>12</v>
      </c>
      <c r="D11314" s="338">
        <f t="shared" si="1766"/>
        <v>20</v>
      </c>
      <c r="E11314" s="334">
        <v>0</v>
      </c>
      <c r="F11314" s="334">
        <v>0</v>
      </c>
      <c r="G11314" s="334">
        <v>0</v>
      </c>
      <c r="H11314" s="334">
        <v>0</v>
      </c>
      <c r="I11314" s="334">
        <v>0</v>
      </c>
      <c r="J11314" s="334">
        <v>0</v>
      </c>
      <c r="K11314" s="334">
        <v>0</v>
      </c>
      <c r="L11314" s="334">
        <v>0</v>
      </c>
      <c r="M11314" s="334">
        <v>0</v>
      </c>
      <c r="N11314" s="334">
        <v>0</v>
      </c>
      <c r="O11314" s="334">
        <v>0</v>
      </c>
      <c r="P11314" s="334">
        <v>0</v>
      </c>
      <c r="Q11314" s="334">
        <v>0</v>
      </c>
      <c r="R11314" s="334">
        <v>0</v>
      </c>
      <c r="S11314" s="334">
        <v>0</v>
      </c>
      <c r="T11314" s="334">
        <v>0</v>
      </c>
      <c r="U11314" s="334">
        <v>0</v>
      </c>
      <c r="V11314" s="334">
        <v>0</v>
      </c>
      <c r="W11314" s="334">
        <v>0</v>
      </c>
      <c r="X11314" s="334">
        <v>0</v>
      </c>
      <c r="Y11314" s="334">
        <v>0</v>
      </c>
      <c r="Z11314" s="334">
        <v>0</v>
      </c>
      <c r="AA11314" s="334">
        <v>0</v>
      </c>
      <c r="AB11314" s="334">
        <v>0</v>
      </c>
      <c r="AD11314" s="334">
        <v>0</v>
      </c>
      <c r="AE11314" s="334">
        <f t="shared" si="1767"/>
        <v>0</v>
      </c>
      <c r="AF11314" s="334">
        <f t="shared" si="1768"/>
        <v>0</v>
      </c>
      <c r="AG11314" s="340">
        <f t="shared" si="1769"/>
        <v>0</v>
      </c>
      <c r="AI11314" s="340">
        <f t="shared" si="1772"/>
        <v>0</v>
      </c>
      <c r="AJ11314" s="340">
        <f t="shared" si="1772"/>
        <v>0</v>
      </c>
      <c r="AK11314" s="340">
        <f t="shared" si="1772"/>
        <v>0</v>
      </c>
      <c r="AL11314" s="340">
        <f t="shared" si="1772"/>
        <v>0</v>
      </c>
      <c r="AM11314" s="340">
        <f t="shared" si="1772"/>
        <v>0</v>
      </c>
    </row>
    <row r="11315" spans="1:39" x14ac:dyDescent="0.35">
      <c r="A11315" s="337">
        <v>33228</v>
      </c>
      <c r="B11315" s="338">
        <f t="shared" si="1764"/>
        <v>1990</v>
      </c>
      <c r="C11315" s="338">
        <f t="shared" si="1765"/>
        <v>12</v>
      </c>
      <c r="D11315" s="338">
        <f t="shared" si="1766"/>
        <v>21</v>
      </c>
      <c r="E11315" s="334">
        <v>0</v>
      </c>
      <c r="F11315" s="334">
        <v>0</v>
      </c>
      <c r="G11315" s="334">
        <v>0</v>
      </c>
      <c r="H11315" s="334">
        <v>0</v>
      </c>
      <c r="I11315" s="334">
        <v>0</v>
      </c>
      <c r="J11315" s="334">
        <v>0</v>
      </c>
      <c r="K11315" s="334">
        <v>0</v>
      </c>
      <c r="L11315" s="334">
        <v>0</v>
      </c>
      <c r="M11315" s="334">
        <v>0</v>
      </c>
      <c r="N11315" s="334">
        <v>0</v>
      </c>
      <c r="O11315" s="334">
        <v>0</v>
      </c>
      <c r="P11315" s="334">
        <v>0</v>
      </c>
      <c r="Q11315" s="334">
        <v>0</v>
      </c>
      <c r="R11315" s="334">
        <v>0</v>
      </c>
      <c r="S11315" s="334">
        <v>0</v>
      </c>
      <c r="T11315" s="334">
        <v>0</v>
      </c>
      <c r="U11315" s="334">
        <v>0</v>
      </c>
      <c r="V11315" s="334">
        <v>0</v>
      </c>
      <c r="W11315" s="334">
        <v>0</v>
      </c>
      <c r="X11315" s="334">
        <v>0</v>
      </c>
      <c r="Y11315" s="334">
        <v>0</v>
      </c>
      <c r="Z11315" s="334">
        <v>0</v>
      </c>
      <c r="AA11315" s="334">
        <v>0</v>
      </c>
      <c r="AB11315" s="334">
        <v>0</v>
      </c>
      <c r="AD11315" s="334">
        <v>0</v>
      </c>
      <c r="AE11315" s="334">
        <f t="shared" si="1767"/>
        <v>0</v>
      </c>
      <c r="AF11315" s="334">
        <f t="shared" si="1768"/>
        <v>0</v>
      </c>
      <c r="AG11315" s="340">
        <f t="shared" si="1769"/>
        <v>0</v>
      </c>
      <c r="AI11315" s="340">
        <f t="shared" si="1772"/>
        <v>0</v>
      </c>
      <c r="AJ11315" s="340">
        <f t="shared" si="1772"/>
        <v>0</v>
      </c>
      <c r="AK11315" s="340">
        <f t="shared" si="1772"/>
        <v>0</v>
      </c>
      <c r="AL11315" s="340">
        <f t="shared" si="1772"/>
        <v>0</v>
      </c>
      <c r="AM11315" s="340">
        <f t="shared" si="1772"/>
        <v>0</v>
      </c>
    </row>
    <row r="11316" spans="1:39" x14ac:dyDescent="0.35">
      <c r="A11316" s="337">
        <v>33229</v>
      </c>
      <c r="B11316" s="338">
        <f t="shared" si="1764"/>
        <v>1990</v>
      </c>
      <c r="C11316" s="338">
        <f t="shared" si="1765"/>
        <v>12</v>
      </c>
      <c r="D11316" s="338">
        <f t="shared" si="1766"/>
        <v>22</v>
      </c>
      <c r="E11316" s="334">
        <v>0</v>
      </c>
      <c r="F11316" s="334">
        <v>0</v>
      </c>
      <c r="G11316" s="334">
        <v>0</v>
      </c>
      <c r="H11316" s="334">
        <v>0</v>
      </c>
      <c r="I11316" s="334">
        <v>0.1</v>
      </c>
      <c r="J11316" s="334">
        <v>0.1</v>
      </c>
      <c r="K11316" s="334">
        <v>0.1</v>
      </c>
      <c r="L11316" s="334">
        <v>0.1</v>
      </c>
      <c r="M11316" s="334">
        <v>0.1</v>
      </c>
      <c r="N11316" s="334">
        <v>0.1</v>
      </c>
      <c r="O11316" s="334">
        <v>0.1</v>
      </c>
      <c r="P11316" s="334">
        <v>0.1</v>
      </c>
      <c r="Q11316" s="334">
        <v>0.1</v>
      </c>
      <c r="R11316" s="334">
        <v>0.1</v>
      </c>
      <c r="S11316" s="334">
        <v>0.1</v>
      </c>
      <c r="T11316" s="334">
        <v>0.1</v>
      </c>
      <c r="U11316" s="334">
        <v>0.1</v>
      </c>
      <c r="V11316" s="334">
        <v>0.1</v>
      </c>
      <c r="W11316" s="334">
        <v>0</v>
      </c>
      <c r="X11316" s="334">
        <v>0.1</v>
      </c>
      <c r="Y11316" s="334">
        <v>0.1</v>
      </c>
      <c r="Z11316" s="334">
        <v>0.1</v>
      </c>
      <c r="AA11316" s="334">
        <v>0</v>
      </c>
      <c r="AB11316" s="334">
        <v>0.1</v>
      </c>
      <c r="AD11316" s="334">
        <v>1.8</v>
      </c>
      <c r="AE11316" s="334">
        <f t="shared" si="1767"/>
        <v>1.8</v>
      </c>
      <c r="AF11316" s="334">
        <f t="shared" si="1768"/>
        <v>1.8000000000000005</v>
      </c>
      <c r="AG11316" s="340">
        <f t="shared" si="1769"/>
        <v>4.4408920985006262E-16</v>
      </c>
      <c r="AI11316" s="340">
        <f t="shared" ref="AI11316:AM11331" si="1773">IF($C11316=AI$1,$AF11316,0)</f>
        <v>0</v>
      </c>
      <c r="AJ11316" s="340">
        <f t="shared" si="1773"/>
        <v>0</v>
      </c>
      <c r="AK11316" s="340">
        <f t="shared" si="1773"/>
        <v>0</v>
      </c>
      <c r="AL11316" s="340">
        <f t="shared" si="1773"/>
        <v>0</v>
      </c>
      <c r="AM11316" s="340">
        <f t="shared" si="1773"/>
        <v>0</v>
      </c>
    </row>
    <row r="11317" spans="1:39" x14ac:dyDescent="0.35">
      <c r="A11317" s="337">
        <v>33230</v>
      </c>
      <c r="B11317" s="338">
        <f t="shared" si="1764"/>
        <v>1990</v>
      </c>
      <c r="C11317" s="338">
        <f t="shared" si="1765"/>
        <v>12</v>
      </c>
      <c r="D11317" s="338">
        <f t="shared" si="1766"/>
        <v>23</v>
      </c>
      <c r="E11317" s="334">
        <v>0</v>
      </c>
      <c r="F11317" s="334">
        <v>0</v>
      </c>
      <c r="G11317" s="334">
        <v>0</v>
      </c>
      <c r="H11317" s="334">
        <v>0</v>
      </c>
      <c r="I11317" s="334">
        <v>0</v>
      </c>
      <c r="J11317" s="334">
        <v>0</v>
      </c>
      <c r="K11317" s="334">
        <v>0</v>
      </c>
      <c r="L11317" s="334">
        <v>0</v>
      </c>
      <c r="M11317" s="334">
        <v>0</v>
      </c>
      <c r="N11317" s="334">
        <v>0</v>
      </c>
      <c r="O11317" s="334">
        <v>0</v>
      </c>
      <c r="P11317" s="334">
        <v>0</v>
      </c>
      <c r="Q11317" s="334">
        <v>0</v>
      </c>
      <c r="R11317" s="334">
        <v>0</v>
      </c>
      <c r="S11317" s="334">
        <v>0</v>
      </c>
      <c r="T11317" s="334">
        <v>0</v>
      </c>
      <c r="U11317" s="334">
        <v>0</v>
      </c>
      <c r="V11317" s="334">
        <v>0</v>
      </c>
      <c r="W11317" s="334">
        <v>0</v>
      </c>
      <c r="X11317" s="334">
        <v>0</v>
      </c>
      <c r="Y11317" s="334">
        <v>0</v>
      </c>
      <c r="Z11317" s="334">
        <v>0</v>
      </c>
      <c r="AA11317" s="334">
        <v>0</v>
      </c>
      <c r="AB11317" s="334">
        <v>0</v>
      </c>
      <c r="AD11317" s="334">
        <v>0</v>
      </c>
      <c r="AE11317" s="334">
        <f t="shared" si="1767"/>
        <v>0</v>
      </c>
      <c r="AF11317" s="334">
        <f t="shared" si="1768"/>
        <v>0</v>
      </c>
      <c r="AG11317" s="340">
        <f t="shared" si="1769"/>
        <v>0</v>
      </c>
      <c r="AI11317" s="340">
        <f t="shared" si="1773"/>
        <v>0</v>
      </c>
      <c r="AJ11317" s="340">
        <f t="shared" si="1773"/>
        <v>0</v>
      </c>
      <c r="AK11317" s="340">
        <f t="shared" si="1773"/>
        <v>0</v>
      </c>
      <c r="AL11317" s="340">
        <f t="shared" si="1773"/>
        <v>0</v>
      </c>
      <c r="AM11317" s="340">
        <f t="shared" si="1773"/>
        <v>0</v>
      </c>
    </row>
    <row r="11318" spans="1:39" x14ac:dyDescent="0.35">
      <c r="A11318" s="337">
        <v>33231</v>
      </c>
      <c r="B11318" s="338">
        <f t="shared" si="1764"/>
        <v>1990</v>
      </c>
      <c r="C11318" s="338">
        <f t="shared" si="1765"/>
        <v>12</v>
      </c>
      <c r="D11318" s="338">
        <f t="shared" si="1766"/>
        <v>24</v>
      </c>
      <c r="E11318" s="334">
        <v>0</v>
      </c>
      <c r="F11318" s="334">
        <v>0</v>
      </c>
      <c r="G11318" s="334">
        <v>0</v>
      </c>
      <c r="H11318" s="334">
        <v>0</v>
      </c>
      <c r="I11318" s="334">
        <v>0</v>
      </c>
      <c r="J11318" s="334">
        <v>0</v>
      </c>
      <c r="K11318" s="334">
        <v>0.1</v>
      </c>
      <c r="L11318" s="334">
        <v>0.1</v>
      </c>
      <c r="M11318" s="334">
        <v>0</v>
      </c>
      <c r="N11318" s="334">
        <v>0.1</v>
      </c>
      <c r="O11318" s="334">
        <v>0.1</v>
      </c>
      <c r="P11318" s="334">
        <v>0.1</v>
      </c>
      <c r="Q11318" s="334">
        <v>0</v>
      </c>
      <c r="R11318" s="334">
        <v>0.1</v>
      </c>
      <c r="S11318" s="334">
        <v>0.1</v>
      </c>
      <c r="T11318" s="334">
        <v>0.1</v>
      </c>
      <c r="U11318" s="334">
        <v>0</v>
      </c>
      <c r="V11318" s="334">
        <v>0.1</v>
      </c>
      <c r="W11318" s="334">
        <v>0.1</v>
      </c>
      <c r="X11318" s="334">
        <v>0.1</v>
      </c>
      <c r="Y11318" s="334">
        <v>0</v>
      </c>
      <c r="Z11318" s="334">
        <v>0.1</v>
      </c>
      <c r="AA11318" s="334">
        <v>0</v>
      </c>
      <c r="AB11318" s="334">
        <v>0</v>
      </c>
      <c r="AD11318" s="334">
        <v>1.2</v>
      </c>
      <c r="AE11318" s="334">
        <f t="shared" si="1767"/>
        <v>1.2</v>
      </c>
      <c r="AF11318" s="334">
        <f t="shared" si="1768"/>
        <v>1.2</v>
      </c>
      <c r="AG11318" s="340">
        <f t="shared" si="1769"/>
        <v>0</v>
      </c>
      <c r="AI11318" s="340">
        <f t="shared" si="1773"/>
        <v>0</v>
      </c>
      <c r="AJ11318" s="340">
        <f t="shared" si="1773"/>
        <v>0</v>
      </c>
      <c r="AK11318" s="340">
        <f t="shared" si="1773"/>
        <v>0</v>
      </c>
      <c r="AL11318" s="340">
        <f t="shared" si="1773"/>
        <v>0</v>
      </c>
      <c r="AM11318" s="340">
        <f t="shared" si="1773"/>
        <v>0</v>
      </c>
    </row>
    <row r="11319" spans="1:39" x14ac:dyDescent="0.35">
      <c r="A11319" s="337">
        <v>33232</v>
      </c>
      <c r="B11319" s="338">
        <f t="shared" si="1764"/>
        <v>1990</v>
      </c>
      <c r="C11319" s="338">
        <f t="shared" si="1765"/>
        <v>12</v>
      </c>
      <c r="D11319" s="338">
        <f t="shared" si="1766"/>
        <v>25</v>
      </c>
      <c r="E11319" s="334">
        <v>0</v>
      </c>
      <c r="F11319" s="334">
        <v>0</v>
      </c>
      <c r="G11319" s="334">
        <v>0</v>
      </c>
      <c r="H11319" s="334">
        <v>0</v>
      </c>
      <c r="I11319" s="334">
        <v>0</v>
      </c>
      <c r="J11319" s="334">
        <v>0</v>
      </c>
      <c r="K11319" s="334">
        <v>0</v>
      </c>
      <c r="L11319" s="334">
        <v>0</v>
      </c>
      <c r="M11319" s="334">
        <v>0</v>
      </c>
      <c r="N11319" s="334">
        <v>0</v>
      </c>
      <c r="O11319" s="334">
        <v>0</v>
      </c>
      <c r="P11319" s="334">
        <v>0</v>
      </c>
      <c r="Q11319" s="334">
        <v>0</v>
      </c>
      <c r="R11319" s="334">
        <v>0</v>
      </c>
      <c r="S11319" s="334">
        <v>0</v>
      </c>
      <c r="T11319" s="334">
        <v>0</v>
      </c>
      <c r="U11319" s="334">
        <v>0</v>
      </c>
      <c r="V11319" s="334">
        <v>0</v>
      </c>
      <c r="W11319" s="334">
        <v>0</v>
      </c>
      <c r="X11319" s="334">
        <v>0</v>
      </c>
      <c r="Y11319" s="334">
        <v>0</v>
      </c>
      <c r="Z11319" s="334">
        <v>0</v>
      </c>
      <c r="AA11319" s="334">
        <v>0</v>
      </c>
      <c r="AB11319" s="334">
        <v>0</v>
      </c>
      <c r="AD11319" s="334">
        <v>0</v>
      </c>
      <c r="AE11319" s="334">
        <f t="shared" si="1767"/>
        <v>0</v>
      </c>
      <c r="AF11319" s="334">
        <f t="shared" si="1768"/>
        <v>0</v>
      </c>
      <c r="AG11319" s="340">
        <f t="shared" si="1769"/>
        <v>0</v>
      </c>
      <c r="AI11319" s="340">
        <f t="shared" si="1773"/>
        <v>0</v>
      </c>
      <c r="AJ11319" s="340">
        <f t="shared" si="1773"/>
        <v>0</v>
      </c>
      <c r="AK11319" s="340">
        <f t="shared" si="1773"/>
        <v>0</v>
      </c>
      <c r="AL11319" s="340">
        <f t="shared" si="1773"/>
        <v>0</v>
      </c>
      <c r="AM11319" s="340">
        <f t="shared" si="1773"/>
        <v>0</v>
      </c>
    </row>
    <row r="11320" spans="1:39" x14ac:dyDescent="0.35">
      <c r="A11320" s="337">
        <v>33233</v>
      </c>
      <c r="B11320" s="338">
        <f t="shared" si="1764"/>
        <v>1990</v>
      </c>
      <c r="C11320" s="338">
        <f t="shared" si="1765"/>
        <v>12</v>
      </c>
      <c r="D11320" s="338">
        <f t="shared" si="1766"/>
        <v>26</v>
      </c>
      <c r="E11320" s="334">
        <v>0</v>
      </c>
      <c r="F11320" s="334">
        <v>0</v>
      </c>
      <c r="G11320" s="334">
        <v>0</v>
      </c>
      <c r="H11320" s="334">
        <v>0</v>
      </c>
      <c r="I11320" s="334">
        <v>0</v>
      </c>
      <c r="J11320" s="334">
        <v>0</v>
      </c>
      <c r="K11320" s="334">
        <v>0</v>
      </c>
      <c r="L11320" s="334">
        <v>0</v>
      </c>
      <c r="M11320" s="334">
        <v>0</v>
      </c>
      <c r="N11320" s="334">
        <v>0</v>
      </c>
      <c r="O11320" s="334">
        <v>0</v>
      </c>
      <c r="P11320" s="334">
        <v>0</v>
      </c>
      <c r="Q11320" s="334">
        <v>0</v>
      </c>
      <c r="R11320" s="334">
        <v>0</v>
      </c>
      <c r="S11320" s="334">
        <v>0</v>
      </c>
      <c r="T11320" s="334">
        <v>0</v>
      </c>
      <c r="U11320" s="334">
        <v>0</v>
      </c>
      <c r="V11320" s="334">
        <v>0</v>
      </c>
      <c r="W11320" s="334">
        <v>0</v>
      </c>
      <c r="X11320" s="334">
        <v>0</v>
      </c>
      <c r="Y11320" s="334">
        <v>0</v>
      </c>
      <c r="Z11320" s="334">
        <v>0</v>
      </c>
      <c r="AA11320" s="334">
        <v>0</v>
      </c>
      <c r="AB11320" s="334">
        <v>0</v>
      </c>
      <c r="AD11320" s="334">
        <v>0</v>
      </c>
      <c r="AE11320" s="334">
        <f t="shared" si="1767"/>
        <v>0</v>
      </c>
      <c r="AF11320" s="334">
        <f t="shared" si="1768"/>
        <v>0</v>
      </c>
      <c r="AG11320" s="340">
        <f t="shared" si="1769"/>
        <v>0</v>
      </c>
      <c r="AI11320" s="340">
        <f t="shared" si="1773"/>
        <v>0</v>
      </c>
      <c r="AJ11320" s="340">
        <f t="shared" si="1773"/>
        <v>0</v>
      </c>
      <c r="AK11320" s="340">
        <f t="shared" si="1773"/>
        <v>0</v>
      </c>
      <c r="AL11320" s="340">
        <f t="shared" si="1773"/>
        <v>0</v>
      </c>
      <c r="AM11320" s="340">
        <f t="shared" si="1773"/>
        <v>0</v>
      </c>
    </row>
    <row r="11321" spans="1:39" x14ac:dyDescent="0.35">
      <c r="A11321" s="337">
        <v>33234</v>
      </c>
      <c r="B11321" s="338">
        <f t="shared" si="1764"/>
        <v>1990</v>
      </c>
      <c r="C11321" s="338">
        <f t="shared" si="1765"/>
        <v>12</v>
      </c>
      <c r="D11321" s="338">
        <f t="shared" si="1766"/>
        <v>27</v>
      </c>
      <c r="E11321" s="334">
        <v>0</v>
      </c>
      <c r="F11321" s="334">
        <v>0</v>
      </c>
      <c r="G11321" s="334">
        <v>0</v>
      </c>
      <c r="H11321" s="334">
        <v>0</v>
      </c>
      <c r="I11321" s="334">
        <v>0</v>
      </c>
      <c r="J11321" s="334">
        <v>0</v>
      </c>
      <c r="K11321" s="334">
        <v>0</v>
      </c>
      <c r="L11321" s="334">
        <v>0.1</v>
      </c>
      <c r="M11321" s="334">
        <v>0</v>
      </c>
      <c r="N11321" s="334">
        <v>0</v>
      </c>
      <c r="O11321" s="334">
        <v>0</v>
      </c>
      <c r="P11321" s="334">
        <v>0</v>
      </c>
      <c r="Q11321" s="334">
        <v>0</v>
      </c>
      <c r="R11321" s="334">
        <v>0</v>
      </c>
      <c r="S11321" s="334">
        <v>0</v>
      </c>
      <c r="T11321" s="334">
        <v>0.1</v>
      </c>
      <c r="U11321" s="334">
        <v>0</v>
      </c>
      <c r="V11321" s="334">
        <v>0</v>
      </c>
      <c r="W11321" s="334">
        <v>0.1</v>
      </c>
      <c r="X11321" s="334">
        <v>0</v>
      </c>
      <c r="Y11321" s="334">
        <v>0</v>
      </c>
      <c r="Z11321" s="334">
        <v>0</v>
      </c>
      <c r="AA11321" s="334">
        <v>0.1</v>
      </c>
      <c r="AB11321" s="334">
        <v>0</v>
      </c>
      <c r="AD11321" s="334">
        <v>0.4</v>
      </c>
      <c r="AE11321" s="334">
        <f t="shared" si="1767"/>
        <v>0.4</v>
      </c>
      <c r="AF11321" s="334">
        <f t="shared" si="1768"/>
        <v>0.4</v>
      </c>
      <c r="AG11321" s="340">
        <f t="shared" si="1769"/>
        <v>0</v>
      </c>
      <c r="AI11321" s="340">
        <f t="shared" si="1773"/>
        <v>0</v>
      </c>
      <c r="AJ11321" s="340">
        <f t="shared" si="1773"/>
        <v>0</v>
      </c>
      <c r="AK11321" s="340">
        <f t="shared" si="1773"/>
        <v>0</v>
      </c>
      <c r="AL11321" s="340">
        <f t="shared" si="1773"/>
        <v>0</v>
      </c>
      <c r="AM11321" s="340">
        <f t="shared" si="1773"/>
        <v>0</v>
      </c>
    </row>
    <row r="11322" spans="1:39" x14ac:dyDescent="0.35">
      <c r="A11322" s="337">
        <v>33235</v>
      </c>
      <c r="B11322" s="338">
        <f t="shared" si="1764"/>
        <v>1990</v>
      </c>
      <c r="C11322" s="338">
        <f t="shared" si="1765"/>
        <v>12</v>
      </c>
      <c r="D11322" s="338">
        <f t="shared" si="1766"/>
        <v>28</v>
      </c>
      <c r="E11322" s="334">
        <v>0</v>
      </c>
      <c r="F11322" s="334">
        <v>0.1</v>
      </c>
      <c r="G11322" s="334">
        <v>0</v>
      </c>
      <c r="H11322" s="334">
        <v>0.1</v>
      </c>
      <c r="I11322" s="334">
        <v>0</v>
      </c>
      <c r="J11322" s="334">
        <v>0</v>
      </c>
      <c r="K11322" s="334">
        <v>0.1</v>
      </c>
      <c r="L11322" s="334">
        <v>0</v>
      </c>
      <c r="M11322" s="334">
        <v>0.1</v>
      </c>
      <c r="N11322" s="334">
        <v>0</v>
      </c>
      <c r="O11322" s="334">
        <v>0</v>
      </c>
      <c r="P11322" s="334">
        <v>0</v>
      </c>
      <c r="Q11322" s="334">
        <v>0</v>
      </c>
      <c r="R11322" s="334">
        <v>0</v>
      </c>
      <c r="S11322" s="334">
        <v>0</v>
      </c>
      <c r="T11322" s="334">
        <v>0</v>
      </c>
      <c r="U11322" s="334">
        <v>0</v>
      </c>
      <c r="V11322" s="334">
        <v>0</v>
      </c>
      <c r="W11322" s="334">
        <v>0</v>
      </c>
      <c r="X11322" s="334">
        <v>0</v>
      </c>
      <c r="Y11322" s="334">
        <v>0</v>
      </c>
      <c r="Z11322" s="334">
        <v>0</v>
      </c>
      <c r="AA11322" s="334">
        <v>0</v>
      </c>
      <c r="AB11322" s="334">
        <v>0</v>
      </c>
      <c r="AD11322" s="334">
        <v>0.4</v>
      </c>
      <c r="AE11322" s="334">
        <f t="shared" si="1767"/>
        <v>0.4</v>
      </c>
      <c r="AF11322" s="334">
        <f t="shared" si="1768"/>
        <v>0.4</v>
      </c>
      <c r="AG11322" s="340">
        <f t="shared" si="1769"/>
        <v>0</v>
      </c>
      <c r="AI11322" s="340">
        <f t="shared" si="1773"/>
        <v>0</v>
      </c>
      <c r="AJ11322" s="340">
        <f t="shared" si="1773"/>
        <v>0</v>
      </c>
      <c r="AK11322" s="340">
        <f t="shared" si="1773"/>
        <v>0</v>
      </c>
      <c r="AL11322" s="340">
        <f t="shared" si="1773"/>
        <v>0</v>
      </c>
      <c r="AM11322" s="340">
        <f t="shared" si="1773"/>
        <v>0</v>
      </c>
    </row>
    <row r="11323" spans="1:39" x14ac:dyDescent="0.35">
      <c r="A11323" s="337">
        <v>33236</v>
      </c>
      <c r="B11323" s="338">
        <f t="shared" si="1764"/>
        <v>1990</v>
      </c>
      <c r="C11323" s="338">
        <f t="shared" si="1765"/>
        <v>12</v>
      </c>
      <c r="D11323" s="338">
        <f t="shared" si="1766"/>
        <v>29</v>
      </c>
      <c r="E11323" s="334">
        <v>0</v>
      </c>
      <c r="F11323" s="334">
        <v>0</v>
      </c>
      <c r="G11323" s="334">
        <v>0</v>
      </c>
      <c r="H11323" s="334">
        <v>0</v>
      </c>
      <c r="I11323" s="334">
        <v>0</v>
      </c>
      <c r="J11323" s="334">
        <v>0</v>
      </c>
      <c r="K11323" s="334">
        <v>0</v>
      </c>
      <c r="L11323" s="334">
        <v>0</v>
      </c>
      <c r="M11323" s="334">
        <v>0</v>
      </c>
      <c r="N11323" s="334">
        <v>0</v>
      </c>
      <c r="O11323" s="334">
        <v>0</v>
      </c>
      <c r="P11323" s="334">
        <v>0</v>
      </c>
      <c r="Q11323" s="334">
        <v>0</v>
      </c>
      <c r="R11323" s="334">
        <v>0</v>
      </c>
      <c r="S11323" s="334">
        <v>0</v>
      </c>
      <c r="T11323" s="334">
        <v>0</v>
      </c>
      <c r="U11323" s="334">
        <v>0</v>
      </c>
      <c r="V11323" s="334">
        <v>0</v>
      </c>
      <c r="W11323" s="334">
        <v>0</v>
      </c>
      <c r="X11323" s="334">
        <v>0</v>
      </c>
      <c r="Y11323" s="334">
        <v>0</v>
      </c>
      <c r="Z11323" s="334">
        <v>0</v>
      </c>
      <c r="AA11323" s="334">
        <v>0</v>
      </c>
      <c r="AB11323" s="334">
        <v>0</v>
      </c>
      <c r="AD11323" s="334">
        <v>0</v>
      </c>
      <c r="AE11323" s="334">
        <f t="shared" si="1767"/>
        <v>0</v>
      </c>
      <c r="AF11323" s="334">
        <f t="shared" si="1768"/>
        <v>0</v>
      </c>
      <c r="AG11323" s="340">
        <f t="shared" si="1769"/>
        <v>0</v>
      </c>
      <c r="AI11323" s="340">
        <f t="shared" si="1773"/>
        <v>0</v>
      </c>
      <c r="AJ11323" s="340">
        <f t="shared" si="1773"/>
        <v>0</v>
      </c>
      <c r="AK11323" s="340">
        <f t="shared" si="1773"/>
        <v>0</v>
      </c>
      <c r="AL11323" s="340">
        <f t="shared" si="1773"/>
        <v>0</v>
      </c>
      <c r="AM11323" s="340">
        <f t="shared" si="1773"/>
        <v>0</v>
      </c>
    </row>
    <row r="11324" spans="1:39" x14ac:dyDescent="0.35">
      <c r="A11324" s="337">
        <v>33237</v>
      </c>
      <c r="B11324" s="338">
        <f t="shared" si="1764"/>
        <v>1990</v>
      </c>
      <c r="C11324" s="338">
        <f t="shared" si="1765"/>
        <v>12</v>
      </c>
      <c r="D11324" s="338">
        <f t="shared" si="1766"/>
        <v>30</v>
      </c>
      <c r="E11324" s="334">
        <v>0</v>
      </c>
      <c r="F11324" s="334">
        <v>0</v>
      </c>
      <c r="G11324" s="334">
        <v>0</v>
      </c>
      <c r="H11324" s="334">
        <v>0</v>
      </c>
      <c r="I11324" s="334">
        <v>0</v>
      </c>
      <c r="J11324" s="334">
        <v>0</v>
      </c>
      <c r="K11324" s="334">
        <v>0</v>
      </c>
      <c r="L11324" s="334">
        <v>0</v>
      </c>
      <c r="M11324" s="334">
        <v>0</v>
      </c>
      <c r="N11324" s="334">
        <v>0</v>
      </c>
      <c r="O11324" s="334">
        <v>0</v>
      </c>
      <c r="P11324" s="334">
        <v>0</v>
      </c>
      <c r="Q11324" s="334">
        <v>0</v>
      </c>
      <c r="R11324" s="334">
        <v>0</v>
      </c>
      <c r="S11324" s="334">
        <v>0</v>
      </c>
      <c r="T11324" s="334">
        <v>0</v>
      </c>
      <c r="U11324" s="334">
        <v>0</v>
      </c>
      <c r="V11324" s="334">
        <v>0</v>
      </c>
      <c r="W11324" s="334">
        <v>0</v>
      </c>
      <c r="X11324" s="334">
        <v>0</v>
      </c>
      <c r="Y11324" s="334">
        <v>0</v>
      </c>
      <c r="Z11324" s="334">
        <v>0</v>
      </c>
      <c r="AA11324" s="334">
        <v>0</v>
      </c>
      <c r="AB11324" s="334">
        <v>0</v>
      </c>
      <c r="AD11324" s="334">
        <v>0</v>
      </c>
      <c r="AE11324" s="334">
        <f t="shared" si="1767"/>
        <v>0</v>
      </c>
      <c r="AF11324" s="334">
        <f t="shared" si="1768"/>
        <v>0</v>
      </c>
      <c r="AG11324" s="340">
        <f t="shared" si="1769"/>
        <v>0</v>
      </c>
      <c r="AI11324" s="340">
        <f t="shared" si="1773"/>
        <v>0</v>
      </c>
      <c r="AJ11324" s="340">
        <f t="shared" si="1773"/>
        <v>0</v>
      </c>
      <c r="AK11324" s="340">
        <f t="shared" si="1773"/>
        <v>0</v>
      </c>
      <c r="AL11324" s="340">
        <f t="shared" si="1773"/>
        <v>0</v>
      </c>
      <c r="AM11324" s="340">
        <f t="shared" si="1773"/>
        <v>0</v>
      </c>
    </row>
    <row r="11325" spans="1:39" x14ac:dyDescent="0.35">
      <c r="A11325" s="337">
        <v>33238</v>
      </c>
      <c r="B11325" s="338">
        <f t="shared" si="1764"/>
        <v>1990</v>
      </c>
      <c r="C11325" s="338">
        <f t="shared" si="1765"/>
        <v>12</v>
      </c>
      <c r="D11325" s="338">
        <f t="shared" si="1766"/>
        <v>31</v>
      </c>
      <c r="E11325" s="334">
        <v>0</v>
      </c>
      <c r="F11325" s="334">
        <v>0</v>
      </c>
      <c r="G11325" s="334">
        <v>0</v>
      </c>
      <c r="H11325" s="334">
        <v>0</v>
      </c>
      <c r="I11325" s="334">
        <v>0</v>
      </c>
      <c r="J11325" s="334">
        <v>0</v>
      </c>
      <c r="K11325" s="334">
        <v>0</v>
      </c>
      <c r="L11325" s="334">
        <v>0</v>
      </c>
      <c r="M11325" s="334">
        <v>0</v>
      </c>
      <c r="N11325" s="334">
        <v>0</v>
      </c>
      <c r="O11325" s="334">
        <v>0</v>
      </c>
      <c r="P11325" s="334">
        <v>0</v>
      </c>
      <c r="Q11325" s="334">
        <v>0</v>
      </c>
      <c r="R11325" s="334">
        <v>0</v>
      </c>
      <c r="S11325" s="334">
        <v>0</v>
      </c>
      <c r="T11325" s="334">
        <v>0</v>
      </c>
      <c r="U11325" s="334">
        <v>0</v>
      </c>
      <c r="V11325" s="334">
        <v>0</v>
      </c>
      <c r="W11325" s="334">
        <v>0</v>
      </c>
      <c r="X11325" s="334">
        <v>0</v>
      </c>
      <c r="Y11325" s="334">
        <v>0</v>
      </c>
      <c r="Z11325" s="334">
        <v>0</v>
      </c>
      <c r="AA11325" s="334">
        <v>0</v>
      </c>
      <c r="AB11325" s="334">
        <v>0</v>
      </c>
      <c r="AD11325" s="334">
        <v>0</v>
      </c>
      <c r="AE11325" s="334">
        <f t="shared" si="1767"/>
        <v>0</v>
      </c>
      <c r="AF11325" s="334">
        <f t="shared" si="1768"/>
        <v>0</v>
      </c>
      <c r="AG11325" s="340">
        <f t="shared" si="1769"/>
        <v>0</v>
      </c>
      <c r="AI11325" s="340">
        <f t="shared" si="1773"/>
        <v>0</v>
      </c>
      <c r="AJ11325" s="340">
        <f t="shared" si="1773"/>
        <v>0</v>
      </c>
      <c r="AK11325" s="340">
        <f t="shared" si="1773"/>
        <v>0</v>
      </c>
      <c r="AL11325" s="340">
        <f t="shared" si="1773"/>
        <v>0</v>
      </c>
      <c r="AM11325" s="340">
        <f t="shared" si="1773"/>
        <v>0</v>
      </c>
    </row>
    <row r="11326" spans="1:39" x14ac:dyDescent="0.35">
      <c r="A11326" s="337">
        <v>33239</v>
      </c>
      <c r="B11326" s="338">
        <f t="shared" si="1764"/>
        <v>1991</v>
      </c>
      <c r="C11326" s="338">
        <f t="shared" si="1765"/>
        <v>1</v>
      </c>
      <c r="D11326" s="338">
        <f t="shared" si="1766"/>
        <v>1</v>
      </c>
      <c r="E11326" s="334">
        <v>0</v>
      </c>
      <c r="F11326" s="334">
        <v>0</v>
      </c>
      <c r="G11326" s="334">
        <v>0</v>
      </c>
      <c r="H11326" s="334">
        <v>0</v>
      </c>
      <c r="I11326" s="334">
        <v>0</v>
      </c>
      <c r="J11326" s="334">
        <v>0</v>
      </c>
      <c r="K11326" s="334">
        <v>0</v>
      </c>
      <c r="L11326" s="334">
        <v>0</v>
      </c>
      <c r="M11326" s="334">
        <v>0</v>
      </c>
      <c r="N11326" s="334">
        <v>0</v>
      </c>
      <c r="O11326" s="334">
        <v>0</v>
      </c>
      <c r="P11326" s="334">
        <v>0</v>
      </c>
      <c r="Q11326" s="334">
        <v>0</v>
      </c>
      <c r="R11326" s="334">
        <v>0</v>
      </c>
      <c r="S11326" s="334">
        <v>0</v>
      </c>
      <c r="T11326" s="334">
        <v>0</v>
      </c>
      <c r="U11326" s="334">
        <v>0</v>
      </c>
      <c r="V11326" s="334">
        <v>0</v>
      </c>
      <c r="W11326" s="334">
        <v>0</v>
      </c>
      <c r="X11326" s="334">
        <v>0</v>
      </c>
      <c r="Y11326" s="334">
        <v>0</v>
      </c>
      <c r="Z11326" s="334">
        <v>0</v>
      </c>
      <c r="AA11326" s="334">
        <v>0</v>
      </c>
      <c r="AB11326" s="334">
        <v>0</v>
      </c>
      <c r="AD11326" s="334">
        <v>0</v>
      </c>
      <c r="AE11326" s="334">
        <f t="shared" si="1767"/>
        <v>0</v>
      </c>
      <c r="AF11326" s="334">
        <f t="shared" si="1768"/>
        <v>0</v>
      </c>
      <c r="AG11326" s="340">
        <f t="shared" si="1769"/>
        <v>0</v>
      </c>
      <c r="AI11326" s="340">
        <f t="shared" si="1773"/>
        <v>0</v>
      </c>
      <c r="AJ11326" s="340">
        <f t="shared" si="1773"/>
        <v>0</v>
      </c>
      <c r="AK11326" s="340">
        <f t="shared" si="1773"/>
        <v>0</v>
      </c>
      <c r="AL11326" s="340">
        <f t="shared" si="1773"/>
        <v>0</v>
      </c>
      <c r="AM11326" s="340">
        <f t="shared" si="1773"/>
        <v>0</v>
      </c>
    </row>
    <row r="11327" spans="1:39" x14ac:dyDescent="0.35">
      <c r="A11327" s="337">
        <v>33240</v>
      </c>
      <c r="B11327" s="338">
        <f t="shared" si="1764"/>
        <v>1991</v>
      </c>
      <c r="C11327" s="338">
        <f t="shared" si="1765"/>
        <v>1</v>
      </c>
      <c r="D11327" s="338">
        <f t="shared" si="1766"/>
        <v>2</v>
      </c>
      <c r="E11327" s="334">
        <v>0</v>
      </c>
      <c r="F11327" s="334">
        <v>0</v>
      </c>
      <c r="G11327" s="334">
        <v>0</v>
      </c>
      <c r="H11327" s="334">
        <v>0</v>
      </c>
      <c r="I11327" s="334">
        <v>0</v>
      </c>
      <c r="J11327" s="334">
        <v>0</v>
      </c>
      <c r="K11327" s="334">
        <v>0</v>
      </c>
      <c r="L11327" s="334">
        <v>0</v>
      </c>
      <c r="M11327" s="334">
        <v>0</v>
      </c>
      <c r="N11327" s="334">
        <v>0</v>
      </c>
      <c r="O11327" s="334">
        <v>0</v>
      </c>
      <c r="P11327" s="334">
        <v>0</v>
      </c>
      <c r="Q11327" s="334">
        <v>0</v>
      </c>
      <c r="R11327" s="334">
        <v>0</v>
      </c>
      <c r="S11327" s="334">
        <v>0</v>
      </c>
      <c r="T11327" s="334">
        <v>0</v>
      </c>
      <c r="U11327" s="334">
        <v>0</v>
      </c>
      <c r="V11327" s="334">
        <v>0</v>
      </c>
      <c r="W11327" s="334">
        <v>0</v>
      </c>
      <c r="X11327" s="334">
        <v>0</v>
      </c>
      <c r="Y11327" s="334">
        <v>0</v>
      </c>
      <c r="Z11327" s="334">
        <v>0</v>
      </c>
      <c r="AA11327" s="334">
        <v>0</v>
      </c>
      <c r="AB11327" s="334">
        <v>0</v>
      </c>
      <c r="AD11327" s="334">
        <v>0</v>
      </c>
      <c r="AE11327" s="334">
        <f t="shared" si="1767"/>
        <v>0</v>
      </c>
      <c r="AF11327" s="334">
        <f t="shared" si="1768"/>
        <v>0</v>
      </c>
      <c r="AG11327" s="340">
        <f t="shared" si="1769"/>
        <v>0</v>
      </c>
      <c r="AI11327" s="340">
        <f t="shared" si="1773"/>
        <v>0</v>
      </c>
      <c r="AJ11327" s="340">
        <f t="shared" si="1773"/>
        <v>0</v>
      </c>
      <c r="AK11327" s="340">
        <f t="shared" si="1773"/>
        <v>0</v>
      </c>
      <c r="AL11327" s="340">
        <f t="shared" si="1773"/>
        <v>0</v>
      </c>
      <c r="AM11327" s="340">
        <f t="shared" si="1773"/>
        <v>0</v>
      </c>
    </row>
    <row r="11328" spans="1:39" x14ac:dyDescent="0.35">
      <c r="A11328" s="337">
        <v>33241</v>
      </c>
      <c r="B11328" s="338">
        <f t="shared" si="1764"/>
        <v>1991</v>
      </c>
      <c r="C11328" s="338">
        <f t="shared" si="1765"/>
        <v>1</v>
      </c>
      <c r="D11328" s="338">
        <f t="shared" si="1766"/>
        <v>3</v>
      </c>
      <c r="E11328" s="334">
        <v>0</v>
      </c>
      <c r="F11328" s="334">
        <v>0</v>
      </c>
      <c r="G11328" s="334">
        <v>0</v>
      </c>
      <c r="H11328" s="334">
        <v>0</v>
      </c>
      <c r="I11328" s="334">
        <v>0</v>
      </c>
      <c r="J11328" s="334">
        <v>0</v>
      </c>
      <c r="K11328" s="334">
        <v>0</v>
      </c>
      <c r="L11328" s="334">
        <v>0</v>
      </c>
      <c r="M11328" s="334">
        <v>0</v>
      </c>
      <c r="N11328" s="334">
        <v>0</v>
      </c>
      <c r="O11328" s="334">
        <v>0</v>
      </c>
      <c r="P11328" s="334">
        <v>0</v>
      </c>
      <c r="Q11328" s="334">
        <v>0</v>
      </c>
      <c r="R11328" s="334">
        <v>0</v>
      </c>
      <c r="S11328" s="334">
        <v>0</v>
      </c>
      <c r="T11328" s="334">
        <v>0</v>
      </c>
      <c r="U11328" s="334">
        <v>0</v>
      </c>
      <c r="V11328" s="334">
        <v>0</v>
      </c>
      <c r="W11328" s="334">
        <v>0</v>
      </c>
      <c r="X11328" s="334">
        <v>0</v>
      </c>
      <c r="Y11328" s="334">
        <v>0</v>
      </c>
      <c r="Z11328" s="334">
        <v>0</v>
      </c>
      <c r="AA11328" s="334">
        <v>0</v>
      </c>
      <c r="AB11328" s="334">
        <v>0</v>
      </c>
      <c r="AD11328" s="334">
        <v>0</v>
      </c>
      <c r="AE11328" s="334">
        <f t="shared" si="1767"/>
        <v>0</v>
      </c>
      <c r="AF11328" s="334">
        <f t="shared" si="1768"/>
        <v>0</v>
      </c>
      <c r="AG11328" s="340">
        <f t="shared" si="1769"/>
        <v>0</v>
      </c>
      <c r="AI11328" s="340">
        <f t="shared" si="1773"/>
        <v>0</v>
      </c>
      <c r="AJ11328" s="340">
        <f t="shared" si="1773"/>
        <v>0</v>
      </c>
      <c r="AK11328" s="340">
        <f t="shared" si="1773"/>
        <v>0</v>
      </c>
      <c r="AL11328" s="340">
        <f t="shared" si="1773"/>
        <v>0</v>
      </c>
      <c r="AM11328" s="340">
        <f t="shared" si="1773"/>
        <v>0</v>
      </c>
    </row>
    <row r="11329" spans="1:39" x14ac:dyDescent="0.35">
      <c r="A11329" s="337">
        <v>33242</v>
      </c>
      <c r="B11329" s="338">
        <f t="shared" si="1764"/>
        <v>1991</v>
      </c>
      <c r="C11329" s="338">
        <f t="shared" si="1765"/>
        <v>1</v>
      </c>
      <c r="D11329" s="338">
        <f t="shared" si="1766"/>
        <v>4</v>
      </c>
      <c r="E11329" s="334">
        <v>0</v>
      </c>
      <c r="F11329" s="334">
        <v>0</v>
      </c>
      <c r="G11329" s="334">
        <v>0</v>
      </c>
      <c r="H11329" s="334">
        <v>0</v>
      </c>
      <c r="I11329" s="334">
        <v>0</v>
      </c>
      <c r="J11329" s="334">
        <v>0</v>
      </c>
      <c r="K11329" s="334">
        <v>0</v>
      </c>
      <c r="L11329" s="334">
        <v>0</v>
      </c>
      <c r="M11329" s="334">
        <v>0</v>
      </c>
      <c r="N11329" s="334">
        <v>0</v>
      </c>
      <c r="O11329" s="334">
        <v>0</v>
      </c>
      <c r="P11329" s="334">
        <v>0</v>
      </c>
      <c r="Q11329" s="334">
        <v>0</v>
      </c>
      <c r="R11329" s="334">
        <v>0</v>
      </c>
      <c r="S11329" s="334">
        <v>0</v>
      </c>
      <c r="T11329" s="334">
        <v>0</v>
      </c>
      <c r="U11329" s="334">
        <v>0</v>
      </c>
      <c r="V11329" s="334">
        <v>0</v>
      </c>
      <c r="W11329" s="334">
        <v>0</v>
      </c>
      <c r="X11329" s="334">
        <v>0</v>
      </c>
      <c r="Y11329" s="334">
        <v>0</v>
      </c>
      <c r="Z11329" s="334">
        <v>0</v>
      </c>
      <c r="AA11329" s="334">
        <v>0</v>
      </c>
      <c r="AB11329" s="334">
        <v>0</v>
      </c>
      <c r="AD11329" s="334">
        <v>0</v>
      </c>
      <c r="AE11329" s="334">
        <f t="shared" si="1767"/>
        <v>0</v>
      </c>
      <c r="AF11329" s="334">
        <f t="shared" si="1768"/>
        <v>0</v>
      </c>
      <c r="AG11329" s="340">
        <f t="shared" si="1769"/>
        <v>0</v>
      </c>
      <c r="AI11329" s="340">
        <f t="shared" si="1773"/>
        <v>0</v>
      </c>
      <c r="AJ11329" s="340">
        <f t="shared" si="1773"/>
        <v>0</v>
      </c>
      <c r="AK11329" s="340">
        <f t="shared" si="1773"/>
        <v>0</v>
      </c>
      <c r="AL11329" s="340">
        <f t="shared" si="1773"/>
        <v>0</v>
      </c>
      <c r="AM11329" s="340">
        <f t="shared" si="1773"/>
        <v>0</v>
      </c>
    </row>
    <row r="11330" spans="1:39" x14ac:dyDescent="0.35">
      <c r="A11330" s="337">
        <v>33243</v>
      </c>
      <c r="B11330" s="338">
        <f t="shared" si="1764"/>
        <v>1991</v>
      </c>
      <c r="C11330" s="338">
        <f t="shared" si="1765"/>
        <v>1</v>
      </c>
      <c r="D11330" s="338">
        <f t="shared" si="1766"/>
        <v>5</v>
      </c>
      <c r="E11330" s="334">
        <v>0</v>
      </c>
      <c r="F11330" s="334">
        <v>0.1</v>
      </c>
      <c r="G11330" s="334">
        <v>0</v>
      </c>
      <c r="H11330" s="334">
        <v>0</v>
      </c>
      <c r="I11330" s="334">
        <v>0.1</v>
      </c>
      <c r="J11330" s="334">
        <v>0</v>
      </c>
      <c r="K11330" s="334">
        <v>0</v>
      </c>
      <c r="L11330" s="334">
        <v>0.1</v>
      </c>
      <c r="M11330" s="334">
        <v>0</v>
      </c>
      <c r="N11330" s="334">
        <v>0</v>
      </c>
      <c r="O11330" s="334">
        <v>0.1</v>
      </c>
      <c r="P11330" s="334">
        <v>0</v>
      </c>
      <c r="Q11330" s="334">
        <v>0</v>
      </c>
      <c r="R11330" s="334">
        <v>0</v>
      </c>
      <c r="S11330" s="334">
        <v>0</v>
      </c>
      <c r="T11330" s="334">
        <v>0</v>
      </c>
      <c r="U11330" s="334">
        <v>0</v>
      </c>
      <c r="V11330" s="334">
        <v>0</v>
      </c>
      <c r="W11330" s="334">
        <v>0</v>
      </c>
      <c r="X11330" s="334">
        <v>0</v>
      </c>
      <c r="Y11330" s="334">
        <v>0</v>
      </c>
      <c r="Z11330" s="334">
        <v>0</v>
      </c>
      <c r="AA11330" s="334">
        <v>0</v>
      </c>
      <c r="AB11330" s="334">
        <v>0</v>
      </c>
      <c r="AD11330" s="334">
        <v>0.4</v>
      </c>
      <c r="AE11330" s="334">
        <f t="shared" si="1767"/>
        <v>0.4</v>
      </c>
      <c r="AF11330" s="334">
        <f t="shared" si="1768"/>
        <v>0.4</v>
      </c>
      <c r="AG11330" s="340">
        <f t="shared" si="1769"/>
        <v>0</v>
      </c>
      <c r="AI11330" s="340">
        <f t="shared" si="1773"/>
        <v>0</v>
      </c>
      <c r="AJ11330" s="340">
        <f t="shared" si="1773"/>
        <v>0</v>
      </c>
      <c r="AK11330" s="340">
        <f t="shared" si="1773"/>
        <v>0</v>
      </c>
      <c r="AL11330" s="340">
        <f t="shared" si="1773"/>
        <v>0</v>
      </c>
      <c r="AM11330" s="340">
        <f t="shared" si="1773"/>
        <v>0</v>
      </c>
    </row>
    <row r="11331" spans="1:39" x14ac:dyDescent="0.35">
      <c r="A11331" s="337">
        <v>33244</v>
      </c>
      <c r="B11331" s="338">
        <f t="shared" si="1764"/>
        <v>1991</v>
      </c>
      <c r="C11331" s="338">
        <f t="shared" si="1765"/>
        <v>1</v>
      </c>
      <c r="D11331" s="338">
        <f t="shared" si="1766"/>
        <v>6</v>
      </c>
      <c r="E11331" s="334">
        <v>0</v>
      </c>
      <c r="F11331" s="334">
        <v>0</v>
      </c>
      <c r="G11331" s="334">
        <v>0</v>
      </c>
      <c r="H11331" s="334">
        <v>0</v>
      </c>
      <c r="I11331" s="334">
        <v>0</v>
      </c>
      <c r="J11331" s="334">
        <v>0</v>
      </c>
      <c r="K11331" s="334">
        <v>0</v>
      </c>
      <c r="L11331" s="334">
        <v>0</v>
      </c>
      <c r="M11331" s="334">
        <v>0</v>
      </c>
      <c r="N11331" s="334">
        <v>0</v>
      </c>
      <c r="O11331" s="334">
        <v>0</v>
      </c>
      <c r="P11331" s="334">
        <v>0</v>
      </c>
      <c r="Q11331" s="334">
        <v>0</v>
      </c>
      <c r="R11331" s="334">
        <v>0</v>
      </c>
      <c r="S11331" s="334">
        <v>0</v>
      </c>
      <c r="T11331" s="334">
        <v>0</v>
      </c>
      <c r="U11331" s="334">
        <v>0</v>
      </c>
      <c r="V11331" s="334">
        <v>0</v>
      </c>
      <c r="W11331" s="334">
        <v>0</v>
      </c>
      <c r="X11331" s="334">
        <v>0</v>
      </c>
      <c r="Y11331" s="334">
        <v>0</v>
      </c>
      <c r="Z11331" s="334">
        <v>0</v>
      </c>
      <c r="AA11331" s="334">
        <v>0</v>
      </c>
      <c r="AB11331" s="334">
        <v>0</v>
      </c>
      <c r="AD11331" s="334">
        <v>0</v>
      </c>
      <c r="AE11331" s="334">
        <f t="shared" si="1767"/>
        <v>0</v>
      </c>
      <c r="AF11331" s="334">
        <f t="shared" si="1768"/>
        <v>0</v>
      </c>
      <c r="AG11331" s="340">
        <f t="shared" si="1769"/>
        <v>0</v>
      </c>
      <c r="AI11331" s="340">
        <f t="shared" si="1773"/>
        <v>0</v>
      </c>
      <c r="AJ11331" s="340">
        <f t="shared" si="1773"/>
        <v>0</v>
      </c>
      <c r="AK11331" s="340">
        <f t="shared" si="1773"/>
        <v>0</v>
      </c>
      <c r="AL11331" s="340">
        <f t="shared" si="1773"/>
        <v>0</v>
      </c>
      <c r="AM11331" s="340">
        <f t="shared" si="1773"/>
        <v>0</v>
      </c>
    </row>
    <row r="11332" spans="1:39" x14ac:dyDescent="0.35">
      <c r="A11332" s="337">
        <v>33245</v>
      </c>
      <c r="B11332" s="338">
        <f t="shared" ref="B11332:B11395" si="1774">YEAR(A11332)</f>
        <v>1991</v>
      </c>
      <c r="C11332" s="338">
        <f t="shared" ref="C11332:C11395" si="1775">MONTH(A11332)</f>
        <v>1</v>
      </c>
      <c r="D11332" s="338">
        <f t="shared" ref="D11332:D11395" si="1776">DAY(A11332)</f>
        <v>7</v>
      </c>
      <c r="E11332" s="334">
        <v>0</v>
      </c>
      <c r="F11332" s="334">
        <v>0</v>
      </c>
      <c r="G11332" s="334">
        <v>0</v>
      </c>
      <c r="H11332" s="334">
        <v>0</v>
      </c>
      <c r="I11332" s="334">
        <v>0</v>
      </c>
      <c r="J11332" s="334">
        <v>0</v>
      </c>
      <c r="K11332" s="334">
        <v>0</v>
      </c>
      <c r="L11332" s="334">
        <v>0</v>
      </c>
      <c r="M11332" s="334">
        <v>0</v>
      </c>
      <c r="N11332" s="334">
        <v>0</v>
      </c>
      <c r="O11332" s="334">
        <v>0.1</v>
      </c>
      <c r="P11332" s="334">
        <v>0.2</v>
      </c>
      <c r="Q11332" s="334">
        <v>0.1</v>
      </c>
      <c r="R11332" s="334">
        <v>0.2</v>
      </c>
      <c r="S11332" s="334">
        <v>0.1</v>
      </c>
      <c r="T11332" s="334">
        <v>0.2</v>
      </c>
      <c r="U11332" s="334">
        <v>0.1</v>
      </c>
      <c r="V11332" s="334">
        <v>0.1</v>
      </c>
      <c r="W11332" s="334">
        <v>0.2</v>
      </c>
      <c r="X11332" s="334">
        <v>0.1</v>
      </c>
      <c r="Y11332" s="334">
        <v>0.2</v>
      </c>
      <c r="Z11332" s="334">
        <v>0.1</v>
      </c>
      <c r="AA11332" s="334">
        <v>0.2</v>
      </c>
      <c r="AB11332" s="334">
        <v>0.1</v>
      </c>
      <c r="AD11332" s="334">
        <v>2</v>
      </c>
      <c r="AE11332" s="334">
        <f t="shared" ref="AE11332:AE11395" si="1777">AD11332</f>
        <v>2</v>
      </c>
      <c r="AF11332" s="334">
        <f t="shared" ref="AF11332:AF11395" si="1778">SUM(E11332:AB11332)</f>
        <v>2.0000000000000004</v>
      </c>
      <c r="AG11332" s="340">
        <f t="shared" ref="AG11332:AG11395" si="1779">ABS(AF11332-AE11332)</f>
        <v>4.4408920985006262E-16</v>
      </c>
      <c r="AI11332" s="340">
        <f t="shared" ref="AI11332:AM11347" si="1780">IF($C11332=AI$1,$AF11332,0)</f>
        <v>0</v>
      </c>
      <c r="AJ11332" s="340">
        <f t="shared" si="1780"/>
        <v>0</v>
      </c>
      <c r="AK11332" s="340">
        <f t="shared" si="1780"/>
        <v>0</v>
      </c>
      <c r="AL11332" s="340">
        <f t="shared" si="1780"/>
        <v>0</v>
      </c>
      <c r="AM11332" s="340">
        <f t="shared" si="1780"/>
        <v>0</v>
      </c>
    </row>
    <row r="11333" spans="1:39" x14ac:dyDescent="0.35">
      <c r="A11333" s="337">
        <v>33246</v>
      </c>
      <c r="B11333" s="338">
        <f t="shared" si="1774"/>
        <v>1991</v>
      </c>
      <c r="C11333" s="338">
        <f t="shared" si="1775"/>
        <v>1</v>
      </c>
      <c r="D11333" s="338">
        <f t="shared" si="1776"/>
        <v>8</v>
      </c>
      <c r="E11333" s="334">
        <v>0</v>
      </c>
      <c r="F11333" s="334">
        <v>0</v>
      </c>
      <c r="G11333" s="334">
        <v>0</v>
      </c>
      <c r="H11333" s="334">
        <v>0</v>
      </c>
      <c r="I11333" s="334">
        <v>0.1</v>
      </c>
      <c r="J11333" s="334">
        <v>0</v>
      </c>
      <c r="K11333" s="334">
        <v>0</v>
      </c>
      <c r="L11333" s="334">
        <v>0</v>
      </c>
      <c r="M11333" s="334">
        <v>0</v>
      </c>
      <c r="N11333" s="334">
        <v>0</v>
      </c>
      <c r="O11333" s="334">
        <v>0</v>
      </c>
      <c r="P11333" s="334">
        <v>0</v>
      </c>
      <c r="Q11333" s="334">
        <v>0</v>
      </c>
      <c r="R11333" s="334">
        <v>0</v>
      </c>
      <c r="S11333" s="334">
        <v>0</v>
      </c>
      <c r="T11333" s="334">
        <v>0</v>
      </c>
      <c r="U11333" s="334">
        <v>0</v>
      </c>
      <c r="V11333" s="334">
        <v>0</v>
      </c>
      <c r="W11333" s="334">
        <v>0</v>
      </c>
      <c r="X11333" s="334">
        <v>0.1</v>
      </c>
      <c r="Y11333" s="334">
        <v>0</v>
      </c>
      <c r="Z11333" s="334">
        <v>0</v>
      </c>
      <c r="AA11333" s="334">
        <v>0</v>
      </c>
      <c r="AB11333" s="334">
        <v>0</v>
      </c>
      <c r="AD11333" s="334">
        <v>0.2</v>
      </c>
      <c r="AE11333" s="334">
        <f t="shared" si="1777"/>
        <v>0.2</v>
      </c>
      <c r="AF11333" s="334">
        <f t="shared" si="1778"/>
        <v>0.2</v>
      </c>
      <c r="AG11333" s="340">
        <f t="shared" si="1779"/>
        <v>0</v>
      </c>
      <c r="AI11333" s="340">
        <f t="shared" si="1780"/>
        <v>0</v>
      </c>
      <c r="AJ11333" s="340">
        <f t="shared" si="1780"/>
        <v>0</v>
      </c>
      <c r="AK11333" s="340">
        <f t="shared" si="1780"/>
        <v>0</v>
      </c>
      <c r="AL11333" s="340">
        <f t="shared" si="1780"/>
        <v>0</v>
      </c>
      <c r="AM11333" s="340">
        <f t="shared" si="1780"/>
        <v>0</v>
      </c>
    </row>
    <row r="11334" spans="1:39" x14ac:dyDescent="0.35">
      <c r="A11334" s="337">
        <v>33247</v>
      </c>
      <c r="B11334" s="338">
        <f t="shared" si="1774"/>
        <v>1991</v>
      </c>
      <c r="C11334" s="338">
        <f t="shared" si="1775"/>
        <v>1</v>
      </c>
      <c r="D11334" s="338">
        <f t="shared" si="1776"/>
        <v>9</v>
      </c>
      <c r="E11334" s="334">
        <v>0</v>
      </c>
      <c r="F11334" s="334">
        <v>0</v>
      </c>
      <c r="G11334" s="334">
        <v>0</v>
      </c>
      <c r="H11334" s="334">
        <v>0</v>
      </c>
      <c r="I11334" s="334">
        <v>0</v>
      </c>
      <c r="J11334" s="334">
        <v>0</v>
      </c>
      <c r="K11334" s="334">
        <v>0</v>
      </c>
      <c r="L11334" s="334">
        <v>0</v>
      </c>
      <c r="M11334" s="334">
        <v>0</v>
      </c>
      <c r="N11334" s="334">
        <v>0</v>
      </c>
      <c r="O11334" s="334">
        <v>0</v>
      </c>
      <c r="P11334" s="334">
        <v>0</v>
      </c>
      <c r="Q11334" s="334">
        <v>0</v>
      </c>
      <c r="R11334" s="334">
        <v>0</v>
      </c>
      <c r="S11334" s="334">
        <v>0</v>
      </c>
      <c r="T11334" s="334">
        <v>0</v>
      </c>
      <c r="U11334" s="334">
        <v>0</v>
      </c>
      <c r="V11334" s="334">
        <v>0</v>
      </c>
      <c r="W11334" s="334">
        <v>0</v>
      </c>
      <c r="X11334" s="334">
        <v>0</v>
      </c>
      <c r="Y11334" s="334">
        <v>0</v>
      </c>
      <c r="Z11334" s="334">
        <v>0</v>
      </c>
      <c r="AA11334" s="334">
        <v>0</v>
      </c>
      <c r="AB11334" s="334">
        <v>0</v>
      </c>
      <c r="AD11334" s="334">
        <v>0</v>
      </c>
      <c r="AE11334" s="334">
        <f t="shared" si="1777"/>
        <v>0</v>
      </c>
      <c r="AF11334" s="334">
        <f t="shared" si="1778"/>
        <v>0</v>
      </c>
      <c r="AG11334" s="340">
        <f t="shared" si="1779"/>
        <v>0</v>
      </c>
      <c r="AI11334" s="340">
        <f t="shared" si="1780"/>
        <v>0</v>
      </c>
      <c r="AJ11334" s="340">
        <f t="shared" si="1780"/>
        <v>0</v>
      </c>
      <c r="AK11334" s="340">
        <f t="shared" si="1780"/>
        <v>0</v>
      </c>
      <c r="AL11334" s="340">
        <f t="shared" si="1780"/>
        <v>0</v>
      </c>
      <c r="AM11334" s="340">
        <f t="shared" si="1780"/>
        <v>0</v>
      </c>
    </row>
    <row r="11335" spans="1:39" x14ac:dyDescent="0.35">
      <c r="A11335" s="337">
        <v>33248</v>
      </c>
      <c r="B11335" s="338">
        <f t="shared" si="1774"/>
        <v>1991</v>
      </c>
      <c r="C11335" s="338">
        <f t="shared" si="1775"/>
        <v>1</v>
      </c>
      <c r="D11335" s="338">
        <f t="shared" si="1776"/>
        <v>10</v>
      </c>
      <c r="E11335" s="334">
        <v>0</v>
      </c>
      <c r="F11335" s="334">
        <v>0</v>
      </c>
      <c r="G11335" s="334">
        <v>0</v>
      </c>
      <c r="H11335" s="334">
        <v>0</v>
      </c>
      <c r="I11335" s="334">
        <v>0</v>
      </c>
      <c r="J11335" s="334">
        <v>0</v>
      </c>
      <c r="K11335" s="334">
        <v>0</v>
      </c>
      <c r="L11335" s="334">
        <v>0</v>
      </c>
      <c r="M11335" s="334">
        <v>0</v>
      </c>
      <c r="N11335" s="334">
        <v>0</v>
      </c>
      <c r="O11335" s="334">
        <v>0</v>
      </c>
      <c r="P11335" s="334">
        <v>0</v>
      </c>
      <c r="Q11335" s="334">
        <v>0</v>
      </c>
      <c r="R11335" s="334">
        <v>0</v>
      </c>
      <c r="S11335" s="334">
        <v>0</v>
      </c>
      <c r="T11335" s="334">
        <v>0</v>
      </c>
      <c r="U11335" s="334">
        <v>0</v>
      </c>
      <c r="V11335" s="334">
        <v>0</v>
      </c>
      <c r="W11335" s="334">
        <v>0</v>
      </c>
      <c r="X11335" s="334">
        <v>0</v>
      </c>
      <c r="Y11335" s="334">
        <v>0</v>
      </c>
      <c r="Z11335" s="334">
        <v>0</v>
      </c>
      <c r="AA11335" s="334">
        <v>0</v>
      </c>
      <c r="AB11335" s="334">
        <v>0</v>
      </c>
      <c r="AD11335" s="334">
        <v>0</v>
      </c>
      <c r="AE11335" s="334">
        <f t="shared" si="1777"/>
        <v>0</v>
      </c>
      <c r="AF11335" s="334">
        <f t="shared" si="1778"/>
        <v>0</v>
      </c>
      <c r="AG11335" s="340">
        <f t="shared" si="1779"/>
        <v>0</v>
      </c>
      <c r="AI11335" s="340">
        <f t="shared" si="1780"/>
        <v>0</v>
      </c>
      <c r="AJ11335" s="340">
        <f t="shared" si="1780"/>
        <v>0</v>
      </c>
      <c r="AK11335" s="340">
        <f t="shared" si="1780"/>
        <v>0</v>
      </c>
      <c r="AL11335" s="340">
        <f t="shared" si="1780"/>
        <v>0</v>
      </c>
      <c r="AM11335" s="340">
        <f t="shared" si="1780"/>
        <v>0</v>
      </c>
    </row>
    <row r="11336" spans="1:39" x14ac:dyDescent="0.35">
      <c r="A11336" s="337">
        <v>33249</v>
      </c>
      <c r="B11336" s="338">
        <f t="shared" si="1774"/>
        <v>1991</v>
      </c>
      <c r="C11336" s="338">
        <f t="shared" si="1775"/>
        <v>1</v>
      </c>
      <c r="D11336" s="338">
        <f t="shared" si="1776"/>
        <v>11</v>
      </c>
      <c r="E11336" s="334">
        <v>0</v>
      </c>
      <c r="F11336" s="334">
        <v>0</v>
      </c>
      <c r="G11336" s="334">
        <v>0</v>
      </c>
      <c r="H11336" s="334">
        <v>0</v>
      </c>
      <c r="I11336" s="334">
        <v>0</v>
      </c>
      <c r="J11336" s="334">
        <v>0</v>
      </c>
      <c r="K11336" s="334">
        <v>0</v>
      </c>
      <c r="L11336" s="334">
        <v>0</v>
      </c>
      <c r="M11336" s="334">
        <v>0</v>
      </c>
      <c r="N11336" s="334">
        <v>0</v>
      </c>
      <c r="O11336" s="334">
        <v>0</v>
      </c>
      <c r="P11336" s="334">
        <v>0</v>
      </c>
      <c r="Q11336" s="334">
        <v>0</v>
      </c>
      <c r="R11336" s="334">
        <v>0</v>
      </c>
      <c r="S11336" s="334">
        <v>0</v>
      </c>
      <c r="T11336" s="334">
        <v>0</v>
      </c>
      <c r="U11336" s="334">
        <v>0</v>
      </c>
      <c r="V11336" s="334">
        <v>0</v>
      </c>
      <c r="W11336" s="334">
        <v>0</v>
      </c>
      <c r="X11336" s="334">
        <v>0</v>
      </c>
      <c r="Y11336" s="334">
        <v>0</v>
      </c>
      <c r="Z11336" s="334">
        <v>0</v>
      </c>
      <c r="AA11336" s="334">
        <v>0</v>
      </c>
      <c r="AB11336" s="334">
        <v>0</v>
      </c>
      <c r="AD11336" s="334">
        <v>0</v>
      </c>
      <c r="AE11336" s="334">
        <f t="shared" si="1777"/>
        <v>0</v>
      </c>
      <c r="AF11336" s="334">
        <f t="shared" si="1778"/>
        <v>0</v>
      </c>
      <c r="AG11336" s="340">
        <f t="shared" si="1779"/>
        <v>0</v>
      </c>
      <c r="AI11336" s="340">
        <f t="shared" si="1780"/>
        <v>0</v>
      </c>
      <c r="AJ11336" s="340">
        <f t="shared" si="1780"/>
        <v>0</v>
      </c>
      <c r="AK11336" s="340">
        <f t="shared" si="1780"/>
        <v>0</v>
      </c>
      <c r="AL11336" s="340">
        <f t="shared" si="1780"/>
        <v>0</v>
      </c>
      <c r="AM11336" s="340">
        <f t="shared" si="1780"/>
        <v>0</v>
      </c>
    </row>
    <row r="11337" spans="1:39" x14ac:dyDescent="0.35">
      <c r="A11337" s="337">
        <v>33250</v>
      </c>
      <c r="B11337" s="338">
        <f t="shared" si="1774"/>
        <v>1991</v>
      </c>
      <c r="C11337" s="338">
        <f t="shared" si="1775"/>
        <v>1</v>
      </c>
      <c r="D11337" s="338">
        <f t="shared" si="1776"/>
        <v>12</v>
      </c>
      <c r="E11337" s="334">
        <v>0</v>
      </c>
      <c r="F11337" s="334">
        <v>0</v>
      </c>
      <c r="G11337" s="334">
        <v>0</v>
      </c>
      <c r="H11337" s="334">
        <v>0</v>
      </c>
      <c r="I11337" s="334">
        <v>0</v>
      </c>
      <c r="J11337" s="334">
        <v>0</v>
      </c>
      <c r="K11337" s="334">
        <v>0</v>
      </c>
      <c r="L11337" s="334">
        <v>0</v>
      </c>
      <c r="M11337" s="334">
        <v>0</v>
      </c>
      <c r="N11337" s="334">
        <v>0</v>
      </c>
      <c r="O11337" s="334">
        <v>0</v>
      </c>
      <c r="P11337" s="334">
        <v>0</v>
      </c>
      <c r="Q11337" s="334">
        <v>0</v>
      </c>
      <c r="R11337" s="334">
        <v>0</v>
      </c>
      <c r="S11337" s="334">
        <v>0</v>
      </c>
      <c r="T11337" s="334">
        <v>0</v>
      </c>
      <c r="U11337" s="334">
        <v>0</v>
      </c>
      <c r="V11337" s="334">
        <v>0</v>
      </c>
      <c r="W11337" s="334">
        <v>0</v>
      </c>
      <c r="X11337" s="334">
        <v>0</v>
      </c>
      <c r="Y11337" s="334">
        <v>0</v>
      </c>
      <c r="Z11337" s="334">
        <v>0</v>
      </c>
      <c r="AA11337" s="334">
        <v>0</v>
      </c>
      <c r="AB11337" s="334">
        <v>0</v>
      </c>
      <c r="AD11337" s="334">
        <v>0</v>
      </c>
      <c r="AE11337" s="334">
        <f t="shared" si="1777"/>
        <v>0</v>
      </c>
      <c r="AF11337" s="334">
        <f t="shared" si="1778"/>
        <v>0</v>
      </c>
      <c r="AG11337" s="340">
        <f t="shared" si="1779"/>
        <v>0</v>
      </c>
      <c r="AI11337" s="340">
        <f t="shared" si="1780"/>
        <v>0</v>
      </c>
      <c r="AJ11337" s="340">
        <f t="shared" si="1780"/>
        <v>0</v>
      </c>
      <c r="AK11337" s="340">
        <f t="shared" si="1780"/>
        <v>0</v>
      </c>
      <c r="AL11337" s="340">
        <f t="shared" si="1780"/>
        <v>0</v>
      </c>
      <c r="AM11337" s="340">
        <f t="shared" si="1780"/>
        <v>0</v>
      </c>
    </row>
    <row r="11338" spans="1:39" x14ac:dyDescent="0.35">
      <c r="A11338" s="337">
        <v>33251</v>
      </c>
      <c r="B11338" s="338">
        <f t="shared" si="1774"/>
        <v>1991</v>
      </c>
      <c r="C11338" s="338">
        <f t="shared" si="1775"/>
        <v>1</v>
      </c>
      <c r="D11338" s="338">
        <f t="shared" si="1776"/>
        <v>13</v>
      </c>
      <c r="E11338" s="334">
        <v>0</v>
      </c>
      <c r="F11338" s="334">
        <v>0</v>
      </c>
      <c r="G11338" s="334">
        <v>0</v>
      </c>
      <c r="H11338" s="334">
        <v>0</v>
      </c>
      <c r="I11338" s="334">
        <v>0</v>
      </c>
      <c r="J11338" s="334">
        <v>0</v>
      </c>
      <c r="K11338" s="334">
        <v>0</v>
      </c>
      <c r="L11338" s="334">
        <v>0</v>
      </c>
      <c r="M11338" s="334">
        <v>0</v>
      </c>
      <c r="N11338" s="334">
        <v>0</v>
      </c>
      <c r="O11338" s="334">
        <v>0</v>
      </c>
      <c r="P11338" s="334">
        <v>0</v>
      </c>
      <c r="Q11338" s="334">
        <v>0</v>
      </c>
      <c r="R11338" s="334">
        <v>0</v>
      </c>
      <c r="S11338" s="334">
        <v>0</v>
      </c>
      <c r="T11338" s="334">
        <v>0</v>
      </c>
      <c r="U11338" s="334">
        <v>0</v>
      </c>
      <c r="V11338" s="334">
        <v>0</v>
      </c>
      <c r="W11338" s="334">
        <v>0</v>
      </c>
      <c r="X11338" s="334">
        <v>0</v>
      </c>
      <c r="Y11338" s="334">
        <v>0</v>
      </c>
      <c r="Z11338" s="334">
        <v>0</v>
      </c>
      <c r="AA11338" s="334">
        <v>0</v>
      </c>
      <c r="AB11338" s="334">
        <v>0</v>
      </c>
      <c r="AD11338" s="334">
        <v>0</v>
      </c>
      <c r="AE11338" s="334">
        <f t="shared" si="1777"/>
        <v>0</v>
      </c>
      <c r="AF11338" s="334">
        <f t="shared" si="1778"/>
        <v>0</v>
      </c>
      <c r="AG11338" s="340">
        <f t="shared" si="1779"/>
        <v>0</v>
      </c>
      <c r="AI11338" s="340">
        <f t="shared" si="1780"/>
        <v>0</v>
      </c>
      <c r="AJ11338" s="340">
        <f t="shared" si="1780"/>
        <v>0</v>
      </c>
      <c r="AK11338" s="340">
        <f t="shared" si="1780"/>
        <v>0</v>
      </c>
      <c r="AL11338" s="340">
        <f t="shared" si="1780"/>
        <v>0</v>
      </c>
      <c r="AM11338" s="340">
        <f t="shared" si="1780"/>
        <v>0</v>
      </c>
    </row>
    <row r="11339" spans="1:39" x14ac:dyDescent="0.35">
      <c r="A11339" s="337">
        <v>33252</v>
      </c>
      <c r="B11339" s="338">
        <f t="shared" si="1774"/>
        <v>1991</v>
      </c>
      <c r="C11339" s="338">
        <f t="shared" si="1775"/>
        <v>1</v>
      </c>
      <c r="D11339" s="338">
        <f t="shared" si="1776"/>
        <v>14</v>
      </c>
      <c r="E11339" s="334">
        <v>0</v>
      </c>
      <c r="F11339" s="334">
        <v>0</v>
      </c>
      <c r="G11339" s="334">
        <v>0</v>
      </c>
      <c r="H11339" s="334">
        <v>0</v>
      </c>
      <c r="I11339" s="334">
        <v>0</v>
      </c>
      <c r="J11339" s="334">
        <v>0</v>
      </c>
      <c r="K11339" s="334">
        <v>0</v>
      </c>
      <c r="L11339" s="334">
        <v>0</v>
      </c>
      <c r="M11339" s="334">
        <v>0</v>
      </c>
      <c r="N11339" s="334">
        <v>0</v>
      </c>
      <c r="O11339" s="334">
        <v>0</v>
      </c>
      <c r="P11339" s="334">
        <v>0</v>
      </c>
      <c r="Q11339" s="334">
        <v>0</v>
      </c>
      <c r="R11339" s="334">
        <v>0</v>
      </c>
      <c r="S11339" s="334">
        <v>0</v>
      </c>
      <c r="T11339" s="334">
        <v>0</v>
      </c>
      <c r="U11339" s="334">
        <v>0</v>
      </c>
      <c r="V11339" s="334">
        <v>0</v>
      </c>
      <c r="W11339" s="334">
        <v>0</v>
      </c>
      <c r="X11339" s="334">
        <v>0</v>
      </c>
      <c r="Y11339" s="334">
        <v>0</v>
      </c>
      <c r="Z11339" s="334">
        <v>0</v>
      </c>
      <c r="AA11339" s="334">
        <v>0</v>
      </c>
      <c r="AB11339" s="334">
        <v>0</v>
      </c>
      <c r="AD11339" s="334">
        <v>0</v>
      </c>
      <c r="AE11339" s="334">
        <f t="shared" si="1777"/>
        <v>0</v>
      </c>
      <c r="AF11339" s="334">
        <f t="shared" si="1778"/>
        <v>0</v>
      </c>
      <c r="AG11339" s="340">
        <f t="shared" si="1779"/>
        <v>0</v>
      </c>
      <c r="AI11339" s="340">
        <f t="shared" si="1780"/>
        <v>0</v>
      </c>
      <c r="AJ11339" s="340">
        <f t="shared" si="1780"/>
        <v>0</v>
      </c>
      <c r="AK11339" s="340">
        <f t="shared" si="1780"/>
        <v>0</v>
      </c>
      <c r="AL11339" s="340">
        <f t="shared" si="1780"/>
        <v>0</v>
      </c>
      <c r="AM11339" s="340">
        <f t="shared" si="1780"/>
        <v>0</v>
      </c>
    </row>
    <row r="11340" spans="1:39" x14ac:dyDescent="0.35">
      <c r="A11340" s="337">
        <v>33253</v>
      </c>
      <c r="B11340" s="338">
        <f t="shared" si="1774"/>
        <v>1991</v>
      </c>
      <c r="C11340" s="338">
        <f t="shared" si="1775"/>
        <v>1</v>
      </c>
      <c r="D11340" s="338">
        <f t="shared" si="1776"/>
        <v>15</v>
      </c>
      <c r="E11340" s="334">
        <v>0</v>
      </c>
      <c r="F11340" s="334">
        <v>0</v>
      </c>
      <c r="G11340" s="334">
        <v>0</v>
      </c>
      <c r="H11340" s="334">
        <v>0</v>
      </c>
      <c r="I11340" s="334">
        <v>0</v>
      </c>
      <c r="J11340" s="334">
        <v>0</v>
      </c>
      <c r="K11340" s="334">
        <v>0</v>
      </c>
      <c r="L11340" s="334">
        <v>0</v>
      </c>
      <c r="M11340" s="334">
        <v>0</v>
      </c>
      <c r="N11340" s="334">
        <v>0</v>
      </c>
      <c r="O11340" s="334">
        <v>0</v>
      </c>
      <c r="P11340" s="334">
        <v>0</v>
      </c>
      <c r="Q11340" s="334">
        <v>0</v>
      </c>
      <c r="R11340" s="334">
        <v>0</v>
      </c>
      <c r="S11340" s="334">
        <v>0</v>
      </c>
      <c r="T11340" s="334">
        <v>0</v>
      </c>
      <c r="U11340" s="334">
        <v>0</v>
      </c>
      <c r="V11340" s="334">
        <v>0</v>
      </c>
      <c r="W11340" s="334">
        <v>0</v>
      </c>
      <c r="X11340" s="334">
        <v>0</v>
      </c>
      <c r="Y11340" s="334">
        <v>0</v>
      </c>
      <c r="Z11340" s="334">
        <v>0</v>
      </c>
      <c r="AA11340" s="334">
        <v>0</v>
      </c>
      <c r="AB11340" s="334">
        <v>0</v>
      </c>
      <c r="AD11340" s="334">
        <v>0</v>
      </c>
      <c r="AE11340" s="334">
        <f t="shared" si="1777"/>
        <v>0</v>
      </c>
      <c r="AF11340" s="334">
        <f t="shared" si="1778"/>
        <v>0</v>
      </c>
      <c r="AG11340" s="340">
        <f t="shared" si="1779"/>
        <v>0</v>
      </c>
      <c r="AI11340" s="340">
        <f t="shared" si="1780"/>
        <v>0</v>
      </c>
      <c r="AJ11340" s="340">
        <f t="shared" si="1780"/>
        <v>0</v>
      </c>
      <c r="AK11340" s="340">
        <f t="shared" si="1780"/>
        <v>0</v>
      </c>
      <c r="AL11340" s="340">
        <f t="shared" si="1780"/>
        <v>0</v>
      </c>
      <c r="AM11340" s="340">
        <f t="shared" si="1780"/>
        <v>0</v>
      </c>
    </row>
    <row r="11341" spans="1:39" x14ac:dyDescent="0.35">
      <c r="A11341" s="337">
        <v>33254</v>
      </c>
      <c r="B11341" s="338">
        <f t="shared" si="1774"/>
        <v>1991</v>
      </c>
      <c r="C11341" s="338">
        <f t="shared" si="1775"/>
        <v>1</v>
      </c>
      <c r="D11341" s="338">
        <f t="shared" si="1776"/>
        <v>16</v>
      </c>
      <c r="E11341" s="334">
        <v>0</v>
      </c>
      <c r="F11341" s="334">
        <v>0</v>
      </c>
      <c r="G11341" s="334">
        <v>0</v>
      </c>
      <c r="H11341" s="334">
        <v>0</v>
      </c>
      <c r="I11341" s="334">
        <v>0</v>
      </c>
      <c r="J11341" s="334">
        <v>0</v>
      </c>
      <c r="K11341" s="334">
        <v>0</v>
      </c>
      <c r="L11341" s="334">
        <v>0</v>
      </c>
      <c r="M11341" s="334">
        <v>0</v>
      </c>
      <c r="N11341" s="334">
        <v>0</v>
      </c>
      <c r="O11341" s="334">
        <v>0</v>
      </c>
      <c r="P11341" s="334">
        <v>0</v>
      </c>
      <c r="Q11341" s="334">
        <v>0</v>
      </c>
      <c r="R11341" s="334">
        <v>0</v>
      </c>
      <c r="S11341" s="334">
        <v>0</v>
      </c>
      <c r="T11341" s="334">
        <v>0</v>
      </c>
      <c r="U11341" s="334">
        <v>0</v>
      </c>
      <c r="V11341" s="334">
        <v>0</v>
      </c>
      <c r="W11341" s="334">
        <v>0</v>
      </c>
      <c r="X11341" s="334">
        <v>0</v>
      </c>
      <c r="Y11341" s="334">
        <v>0</v>
      </c>
      <c r="Z11341" s="334">
        <v>0</v>
      </c>
      <c r="AA11341" s="334">
        <v>0</v>
      </c>
      <c r="AB11341" s="334">
        <v>0</v>
      </c>
      <c r="AD11341" s="334">
        <v>0</v>
      </c>
      <c r="AE11341" s="334">
        <f t="shared" si="1777"/>
        <v>0</v>
      </c>
      <c r="AF11341" s="334">
        <f t="shared" si="1778"/>
        <v>0</v>
      </c>
      <c r="AG11341" s="340">
        <f t="shared" si="1779"/>
        <v>0</v>
      </c>
      <c r="AI11341" s="340">
        <f t="shared" si="1780"/>
        <v>0</v>
      </c>
      <c r="AJ11341" s="340">
        <f t="shared" si="1780"/>
        <v>0</v>
      </c>
      <c r="AK11341" s="340">
        <f t="shared" si="1780"/>
        <v>0</v>
      </c>
      <c r="AL11341" s="340">
        <f t="shared" si="1780"/>
        <v>0</v>
      </c>
      <c r="AM11341" s="340">
        <f t="shared" si="1780"/>
        <v>0</v>
      </c>
    </row>
    <row r="11342" spans="1:39" x14ac:dyDescent="0.35">
      <c r="A11342" s="337">
        <v>33255</v>
      </c>
      <c r="B11342" s="338">
        <f t="shared" si="1774"/>
        <v>1991</v>
      </c>
      <c r="C11342" s="338">
        <f t="shared" si="1775"/>
        <v>1</v>
      </c>
      <c r="D11342" s="338">
        <f t="shared" si="1776"/>
        <v>17</v>
      </c>
      <c r="E11342" s="334">
        <v>0</v>
      </c>
      <c r="F11342" s="334">
        <v>0</v>
      </c>
      <c r="G11342" s="334">
        <v>0</v>
      </c>
      <c r="H11342" s="334">
        <v>0</v>
      </c>
      <c r="I11342" s="334">
        <v>0</v>
      </c>
      <c r="J11342" s="334">
        <v>0</v>
      </c>
      <c r="K11342" s="334">
        <v>0</v>
      </c>
      <c r="L11342" s="334">
        <v>0</v>
      </c>
      <c r="M11342" s="334">
        <v>0</v>
      </c>
      <c r="N11342" s="334">
        <v>0</v>
      </c>
      <c r="O11342" s="334">
        <v>0</v>
      </c>
      <c r="P11342" s="334">
        <v>0</v>
      </c>
      <c r="Q11342" s="334">
        <v>0</v>
      </c>
      <c r="R11342" s="334">
        <v>0</v>
      </c>
      <c r="S11342" s="334">
        <v>0</v>
      </c>
      <c r="T11342" s="334">
        <v>0</v>
      </c>
      <c r="U11342" s="334">
        <v>0</v>
      </c>
      <c r="V11342" s="334">
        <v>0</v>
      </c>
      <c r="W11342" s="334">
        <v>0</v>
      </c>
      <c r="X11342" s="334">
        <v>0</v>
      </c>
      <c r="Y11342" s="334">
        <v>0</v>
      </c>
      <c r="Z11342" s="334">
        <v>0</v>
      </c>
      <c r="AA11342" s="334">
        <v>0</v>
      </c>
      <c r="AB11342" s="334">
        <v>0</v>
      </c>
      <c r="AD11342" s="334">
        <v>0</v>
      </c>
      <c r="AE11342" s="334">
        <f t="shared" si="1777"/>
        <v>0</v>
      </c>
      <c r="AF11342" s="334">
        <f t="shared" si="1778"/>
        <v>0</v>
      </c>
      <c r="AG11342" s="340">
        <f t="shared" si="1779"/>
        <v>0</v>
      </c>
      <c r="AI11342" s="340">
        <f t="shared" si="1780"/>
        <v>0</v>
      </c>
      <c r="AJ11342" s="340">
        <f t="shared" si="1780"/>
        <v>0</v>
      </c>
      <c r="AK11342" s="340">
        <f t="shared" si="1780"/>
        <v>0</v>
      </c>
      <c r="AL11342" s="340">
        <f t="shared" si="1780"/>
        <v>0</v>
      </c>
      <c r="AM11342" s="340">
        <f t="shared" si="1780"/>
        <v>0</v>
      </c>
    </row>
    <row r="11343" spans="1:39" x14ac:dyDescent="0.35">
      <c r="A11343" s="337">
        <v>33256</v>
      </c>
      <c r="B11343" s="338">
        <f t="shared" si="1774"/>
        <v>1991</v>
      </c>
      <c r="C11343" s="338">
        <f t="shared" si="1775"/>
        <v>1</v>
      </c>
      <c r="D11343" s="338">
        <f t="shared" si="1776"/>
        <v>18</v>
      </c>
      <c r="E11343" s="334">
        <v>0</v>
      </c>
      <c r="F11343" s="334">
        <v>0</v>
      </c>
      <c r="G11343" s="334">
        <v>0</v>
      </c>
      <c r="H11343" s="334">
        <v>0</v>
      </c>
      <c r="I11343" s="334">
        <v>0</v>
      </c>
      <c r="J11343" s="334">
        <v>0</v>
      </c>
      <c r="K11343" s="334">
        <v>0</v>
      </c>
      <c r="L11343" s="334">
        <v>0</v>
      </c>
      <c r="M11343" s="334">
        <v>0</v>
      </c>
      <c r="N11343" s="334">
        <v>0</v>
      </c>
      <c r="O11343" s="334">
        <v>0</v>
      </c>
      <c r="P11343" s="334">
        <v>0</v>
      </c>
      <c r="Q11343" s="334">
        <v>0</v>
      </c>
      <c r="R11343" s="334">
        <v>0</v>
      </c>
      <c r="S11343" s="334">
        <v>0</v>
      </c>
      <c r="T11343" s="334">
        <v>0</v>
      </c>
      <c r="U11343" s="334">
        <v>0</v>
      </c>
      <c r="V11343" s="334">
        <v>0</v>
      </c>
      <c r="W11343" s="334">
        <v>0</v>
      </c>
      <c r="X11343" s="334">
        <v>0</v>
      </c>
      <c r="Y11343" s="334">
        <v>0</v>
      </c>
      <c r="Z11343" s="334">
        <v>0</v>
      </c>
      <c r="AA11343" s="334">
        <v>0</v>
      </c>
      <c r="AB11343" s="334">
        <v>0</v>
      </c>
      <c r="AD11343" s="334">
        <v>0</v>
      </c>
      <c r="AE11343" s="334">
        <f t="shared" si="1777"/>
        <v>0</v>
      </c>
      <c r="AF11343" s="334">
        <f t="shared" si="1778"/>
        <v>0</v>
      </c>
      <c r="AG11343" s="340">
        <f t="shared" si="1779"/>
        <v>0</v>
      </c>
      <c r="AI11343" s="340">
        <f t="shared" si="1780"/>
        <v>0</v>
      </c>
      <c r="AJ11343" s="340">
        <f t="shared" si="1780"/>
        <v>0</v>
      </c>
      <c r="AK11343" s="340">
        <f t="shared" si="1780"/>
        <v>0</v>
      </c>
      <c r="AL11343" s="340">
        <f t="shared" si="1780"/>
        <v>0</v>
      </c>
      <c r="AM11343" s="340">
        <f t="shared" si="1780"/>
        <v>0</v>
      </c>
    </row>
    <row r="11344" spans="1:39" x14ac:dyDescent="0.35">
      <c r="A11344" s="337">
        <v>33257</v>
      </c>
      <c r="B11344" s="338">
        <f t="shared" si="1774"/>
        <v>1991</v>
      </c>
      <c r="C11344" s="338">
        <f t="shared" si="1775"/>
        <v>1</v>
      </c>
      <c r="D11344" s="338">
        <f t="shared" si="1776"/>
        <v>19</v>
      </c>
      <c r="E11344" s="334">
        <v>0</v>
      </c>
      <c r="F11344" s="334">
        <v>0</v>
      </c>
      <c r="G11344" s="334">
        <v>0</v>
      </c>
      <c r="H11344" s="334">
        <v>0</v>
      </c>
      <c r="I11344" s="334">
        <v>0</v>
      </c>
      <c r="J11344" s="334">
        <v>0</v>
      </c>
      <c r="K11344" s="334">
        <v>0</v>
      </c>
      <c r="L11344" s="334">
        <v>0</v>
      </c>
      <c r="M11344" s="334">
        <v>0</v>
      </c>
      <c r="N11344" s="334">
        <v>0</v>
      </c>
      <c r="O11344" s="334">
        <v>0</v>
      </c>
      <c r="P11344" s="334">
        <v>0</v>
      </c>
      <c r="Q11344" s="334">
        <v>0</v>
      </c>
      <c r="R11344" s="334">
        <v>0</v>
      </c>
      <c r="S11344" s="334">
        <v>0</v>
      </c>
      <c r="T11344" s="334">
        <v>0</v>
      </c>
      <c r="U11344" s="334">
        <v>0</v>
      </c>
      <c r="V11344" s="334">
        <v>0</v>
      </c>
      <c r="W11344" s="334">
        <v>0</v>
      </c>
      <c r="X11344" s="334">
        <v>0</v>
      </c>
      <c r="Y11344" s="334">
        <v>0</v>
      </c>
      <c r="Z11344" s="334">
        <v>0</v>
      </c>
      <c r="AA11344" s="334">
        <v>0</v>
      </c>
      <c r="AB11344" s="334">
        <v>0</v>
      </c>
      <c r="AD11344" s="334">
        <v>0</v>
      </c>
      <c r="AE11344" s="334">
        <f t="shared" si="1777"/>
        <v>0</v>
      </c>
      <c r="AF11344" s="334">
        <f t="shared" si="1778"/>
        <v>0</v>
      </c>
      <c r="AG11344" s="340">
        <f t="shared" si="1779"/>
        <v>0</v>
      </c>
      <c r="AI11344" s="340">
        <f t="shared" si="1780"/>
        <v>0</v>
      </c>
      <c r="AJ11344" s="340">
        <f t="shared" si="1780"/>
        <v>0</v>
      </c>
      <c r="AK11344" s="340">
        <f t="shared" si="1780"/>
        <v>0</v>
      </c>
      <c r="AL11344" s="340">
        <f t="shared" si="1780"/>
        <v>0</v>
      </c>
      <c r="AM11344" s="340">
        <f t="shared" si="1780"/>
        <v>0</v>
      </c>
    </row>
    <row r="11345" spans="1:39" x14ac:dyDescent="0.35">
      <c r="A11345" s="337">
        <v>33258</v>
      </c>
      <c r="B11345" s="338">
        <f t="shared" si="1774"/>
        <v>1991</v>
      </c>
      <c r="C11345" s="338">
        <f t="shared" si="1775"/>
        <v>1</v>
      </c>
      <c r="D11345" s="338">
        <f t="shared" si="1776"/>
        <v>20</v>
      </c>
      <c r="E11345" s="334">
        <v>0</v>
      </c>
      <c r="F11345" s="334">
        <v>0</v>
      </c>
      <c r="G11345" s="334">
        <v>0</v>
      </c>
      <c r="H11345" s="334">
        <v>0</v>
      </c>
      <c r="I11345" s="334">
        <v>0</v>
      </c>
      <c r="J11345" s="334">
        <v>0</v>
      </c>
      <c r="K11345" s="334">
        <v>0</v>
      </c>
      <c r="L11345" s="334">
        <v>0</v>
      </c>
      <c r="M11345" s="334">
        <v>0</v>
      </c>
      <c r="N11345" s="334">
        <v>0</v>
      </c>
      <c r="O11345" s="334">
        <v>0</v>
      </c>
      <c r="P11345" s="334">
        <v>0</v>
      </c>
      <c r="Q11345" s="334">
        <v>0</v>
      </c>
      <c r="R11345" s="334">
        <v>0</v>
      </c>
      <c r="S11345" s="334">
        <v>0</v>
      </c>
      <c r="T11345" s="334">
        <v>0</v>
      </c>
      <c r="U11345" s="334">
        <v>0</v>
      </c>
      <c r="V11345" s="334">
        <v>0</v>
      </c>
      <c r="W11345" s="334">
        <v>0</v>
      </c>
      <c r="X11345" s="334">
        <v>0</v>
      </c>
      <c r="Y11345" s="334">
        <v>0</v>
      </c>
      <c r="Z11345" s="334">
        <v>0</v>
      </c>
      <c r="AA11345" s="334">
        <v>0</v>
      </c>
      <c r="AB11345" s="334">
        <v>0</v>
      </c>
      <c r="AD11345" s="334">
        <v>0</v>
      </c>
      <c r="AE11345" s="334">
        <f t="shared" si="1777"/>
        <v>0</v>
      </c>
      <c r="AF11345" s="334">
        <f t="shared" si="1778"/>
        <v>0</v>
      </c>
      <c r="AG11345" s="340">
        <f t="shared" si="1779"/>
        <v>0</v>
      </c>
      <c r="AI11345" s="340">
        <f t="shared" si="1780"/>
        <v>0</v>
      </c>
      <c r="AJ11345" s="340">
        <f t="shared" si="1780"/>
        <v>0</v>
      </c>
      <c r="AK11345" s="340">
        <f t="shared" si="1780"/>
        <v>0</v>
      </c>
      <c r="AL11345" s="340">
        <f t="shared" si="1780"/>
        <v>0</v>
      </c>
      <c r="AM11345" s="340">
        <f t="shared" si="1780"/>
        <v>0</v>
      </c>
    </row>
    <row r="11346" spans="1:39" x14ac:dyDescent="0.35">
      <c r="A11346" s="337">
        <v>33259</v>
      </c>
      <c r="B11346" s="338">
        <f t="shared" si="1774"/>
        <v>1991</v>
      </c>
      <c r="C11346" s="338">
        <f t="shared" si="1775"/>
        <v>1</v>
      </c>
      <c r="D11346" s="338">
        <f t="shared" si="1776"/>
        <v>21</v>
      </c>
      <c r="E11346" s="334">
        <v>0</v>
      </c>
      <c r="F11346" s="334">
        <v>0</v>
      </c>
      <c r="G11346" s="334">
        <v>0</v>
      </c>
      <c r="H11346" s="334">
        <v>0</v>
      </c>
      <c r="I11346" s="334">
        <v>0</v>
      </c>
      <c r="J11346" s="334">
        <v>0</v>
      </c>
      <c r="K11346" s="334">
        <v>0</v>
      </c>
      <c r="L11346" s="334">
        <v>0</v>
      </c>
      <c r="M11346" s="334">
        <v>0</v>
      </c>
      <c r="N11346" s="334">
        <v>0</v>
      </c>
      <c r="O11346" s="334">
        <v>0</v>
      </c>
      <c r="P11346" s="334">
        <v>0</v>
      </c>
      <c r="Q11346" s="334">
        <v>0</v>
      </c>
      <c r="R11346" s="334">
        <v>0</v>
      </c>
      <c r="S11346" s="334">
        <v>0</v>
      </c>
      <c r="T11346" s="334">
        <v>0</v>
      </c>
      <c r="U11346" s="334">
        <v>0</v>
      </c>
      <c r="V11346" s="334">
        <v>0</v>
      </c>
      <c r="W11346" s="334">
        <v>0</v>
      </c>
      <c r="X11346" s="334">
        <v>0</v>
      </c>
      <c r="Y11346" s="334">
        <v>0</v>
      </c>
      <c r="Z11346" s="334">
        <v>0</v>
      </c>
      <c r="AA11346" s="334">
        <v>0</v>
      </c>
      <c r="AB11346" s="334">
        <v>0</v>
      </c>
      <c r="AD11346" s="334">
        <v>0</v>
      </c>
      <c r="AE11346" s="334">
        <f t="shared" si="1777"/>
        <v>0</v>
      </c>
      <c r="AF11346" s="334">
        <f t="shared" si="1778"/>
        <v>0</v>
      </c>
      <c r="AG11346" s="340">
        <f t="shared" si="1779"/>
        <v>0</v>
      </c>
      <c r="AI11346" s="340">
        <f t="shared" si="1780"/>
        <v>0</v>
      </c>
      <c r="AJ11346" s="340">
        <f t="shared" si="1780"/>
        <v>0</v>
      </c>
      <c r="AK11346" s="340">
        <f t="shared" si="1780"/>
        <v>0</v>
      </c>
      <c r="AL11346" s="340">
        <f t="shared" si="1780"/>
        <v>0</v>
      </c>
      <c r="AM11346" s="340">
        <f t="shared" si="1780"/>
        <v>0</v>
      </c>
    </row>
    <row r="11347" spans="1:39" x14ac:dyDescent="0.35">
      <c r="A11347" s="337">
        <v>33260</v>
      </c>
      <c r="B11347" s="338">
        <f t="shared" si="1774"/>
        <v>1991</v>
      </c>
      <c r="C11347" s="338">
        <f t="shared" si="1775"/>
        <v>1</v>
      </c>
      <c r="D11347" s="338">
        <f t="shared" si="1776"/>
        <v>22</v>
      </c>
      <c r="E11347" s="334">
        <v>0</v>
      </c>
      <c r="F11347" s="334">
        <v>0</v>
      </c>
      <c r="G11347" s="334">
        <v>0</v>
      </c>
      <c r="H11347" s="334">
        <v>0</v>
      </c>
      <c r="I11347" s="334">
        <v>0</v>
      </c>
      <c r="J11347" s="334">
        <v>0</v>
      </c>
      <c r="K11347" s="334">
        <v>0</v>
      </c>
      <c r="L11347" s="334">
        <v>0</v>
      </c>
      <c r="M11347" s="334">
        <v>0</v>
      </c>
      <c r="N11347" s="334">
        <v>0</v>
      </c>
      <c r="O11347" s="334">
        <v>0</v>
      </c>
      <c r="P11347" s="334">
        <v>0</v>
      </c>
      <c r="Q11347" s="334">
        <v>0</v>
      </c>
      <c r="R11347" s="334">
        <v>0</v>
      </c>
      <c r="S11347" s="334">
        <v>0</v>
      </c>
      <c r="T11347" s="334">
        <v>0</v>
      </c>
      <c r="U11347" s="334">
        <v>0</v>
      </c>
      <c r="V11347" s="334">
        <v>0</v>
      </c>
      <c r="W11347" s="334">
        <v>0</v>
      </c>
      <c r="X11347" s="334">
        <v>0</v>
      </c>
      <c r="Y11347" s="334">
        <v>0</v>
      </c>
      <c r="Z11347" s="334">
        <v>0</v>
      </c>
      <c r="AA11347" s="334">
        <v>0</v>
      </c>
      <c r="AB11347" s="334">
        <v>0</v>
      </c>
      <c r="AD11347" s="334">
        <v>0</v>
      </c>
      <c r="AE11347" s="334">
        <f t="shared" si="1777"/>
        <v>0</v>
      </c>
      <c r="AF11347" s="334">
        <f t="shared" si="1778"/>
        <v>0</v>
      </c>
      <c r="AG11347" s="340">
        <f t="shared" si="1779"/>
        <v>0</v>
      </c>
      <c r="AI11347" s="340">
        <f t="shared" si="1780"/>
        <v>0</v>
      </c>
      <c r="AJ11347" s="340">
        <f t="shared" si="1780"/>
        <v>0</v>
      </c>
      <c r="AK11347" s="340">
        <f t="shared" si="1780"/>
        <v>0</v>
      </c>
      <c r="AL11347" s="340">
        <f t="shared" si="1780"/>
        <v>0</v>
      </c>
      <c r="AM11347" s="340">
        <f t="shared" si="1780"/>
        <v>0</v>
      </c>
    </row>
    <row r="11348" spans="1:39" x14ac:dyDescent="0.35">
      <c r="A11348" s="337">
        <v>33261</v>
      </c>
      <c r="B11348" s="338">
        <f t="shared" si="1774"/>
        <v>1991</v>
      </c>
      <c r="C11348" s="338">
        <f t="shared" si="1775"/>
        <v>1</v>
      </c>
      <c r="D11348" s="338">
        <f t="shared" si="1776"/>
        <v>23</v>
      </c>
      <c r="E11348" s="334">
        <v>0</v>
      </c>
      <c r="F11348" s="334">
        <v>0</v>
      </c>
      <c r="G11348" s="334">
        <v>0</v>
      </c>
      <c r="H11348" s="334">
        <v>0</v>
      </c>
      <c r="I11348" s="334">
        <v>0</v>
      </c>
      <c r="J11348" s="334">
        <v>0</v>
      </c>
      <c r="K11348" s="334">
        <v>0</v>
      </c>
      <c r="L11348" s="334">
        <v>0</v>
      </c>
      <c r="M11348" s="334">
        <v>0</v>
      </c>
      <c r="N11348" s="334">
        <v>0</v>
      </c>
      <c r="O11348" s="334">
        <v>0</v>
      </c>
      <c r="P11348" s="334">
        <v>0</v>
      </c>
      <c r="Q11348" s="334">
        <v>0</v>
      </c>
      <c r="R11348" s="334">
        <v>0</v>
      </c>
      <c r="S11348" s="334">
        <v>0</v>
      </c>
      <c r="T11348" s="334">
        <v>0</v>
      </c>
      <c r="U11348" s="334">
        <v>0</v>
      </c>
      <c r="V11348" s="334">
        <v>0</v>
      </c>
      <c r="W11348" s="334">
        <v>0</v>
      </c>
      <c r="X11348" s="334">
        <v>0</v>
      </c>
      <c r="Y11348" s="334">
        <v>0</v>
      </c>
      <c r="Z11348" s="334">
        <v>0</v>
      </c>
      <c r="AA11348" s="334">
        <v>0.2</v>
      </c>
      <c r="AB11348" s="334">
        <v>0.2</v>
      </c>
      <c r="AD11348" s="334">
        <v>0.4</v>
      </c>
      <c r="AE11348" s="334">
        <f t="shared" si="1777"/>
        <v>0.4</v>
      </c>
      <c r="AF11348" s="334">
        <f t="shared" si="1778"/>
        <v>0.4</v>
      </c>
      <c r="AG11348" s="340">
        <f t="shared" si="1779"/>
        <v>0</v>
      </c>
      <c r="AI11348" s="340">
        <f t="shared" ref="AI11348:AM11363" si="1781">IF($C11348=AI$1,$AF11348,0)</f>
        <v>0</v>
      </c>
      <c r="AJ11348" s="340">
        <f t="shared" si="1781"/>
        <v>0</v>
      </c>
      <c r="AK11348" s="340">
        <f t="shared" si="1781"/>
        <v>0</v>
      </c>
      <c r="AL11348" s="340">
        <f t="shared" si="1781"/>
        <v>0</v>
      </c>
      <c r="AM11348" s="340">
        <f t="shared" si="1781"/>
        <v>0</v>
      </c>
    </row>
    <row r="11349" spans="1:39" x14ac:dyDescent="0.35">
      <c r="A11349" s="337">
        <v>33262</v>
      </c>
      <c r="B11349" s="338">
        <f t="shared" si="1774"/>
        <v>1991</v>
      </c>
      <c r="C11349" s="338">
        <f t="shared" si="1775"/>
        <v>1</v>
      </c>
      <c r="D11349" s="338">
        <f t="shared" si="1776"/>
        <v>24</v>
      </c>
      <c r="E11349" s="334">
        <v>0.2</v>
      </c>
      <c r="F11349" s="334">
        <v>0.2</v>
      </c>
      <c r="G11349" s="334">
        <v>0.2</v>
      </c>
      <c r="H11349" s="334">
        <v>0.2</v>
      </c>
      <c r="I11349" s="334">
        <v>0.2</v>
      </c>
      <c r="J11349" s="334">
        <v>0.2</v>
      </c>
      <c r="K11349" s="334">
        <v>0.2</v>
      </c>
      <c r="L11349" s="334">
        <v>0.2</v>
      </c>
      <c r="M11349" s="334">
        <v>0.2</v>
      </c>
      <c r="N11349" s="334">
        <v>0</v>
      </c>
      <c r="O11349" s="334">
        <v>0</v>
      </c>
      <c r="P11349" s="334">
        <v>0</v>
      </c>
      <c r="Q11349" s="334">
        <v>0.2</v>
      </c>
      <c r="R11349" s="334">
        <v>0.2</v>
      </c>
      <c r="S11349" s="334">
        <v>0</v>
      </c>
      <c r="T11349" s="334">
        <v>0</v>
      </c>
      <c r="U11349" s="334">
        <v>0</v>
      </c>
      <c r="V11349" s="334">
        <v>0</v>
      </c>
      <c r="W11349" s="334">
        <v>0</v>
      </c>
      <c r="X11349" s="334">
        <v>0</v>
      </c>
      <c r="Y11349" s="334">
        <v>0</v>
      </c>
      <c r="Z11349" s="334">
        <v>0</v>
      </c>
      <c r="AA11349" s="334">
        <v>0</v>
      </c>
      <c r="AB11349" s="334">
        <v>0</v>
      </c>
      <c r="AD11349" s="334">
        <v>2.2000000000000002</v>
      </c>
      <c r="AE11349" s="334">
        <f t="shared" si="1777"/>
        <v>2.2000000000000002</v>
      </c>
      <c r="AF11349" s="334">
        <f t="shared" si="1778"/>
        <v>2.1999999999999997</v>
      </c>
      <c r="AG11349" s="340">
        <f t="shared" si="1779"/>
        <v>4.4408920985006262E-16</v>
      </c>
      <c r="AI11349" s="340">
        <f t="shared" si="1781"/>
        <v>0</v>
      </c>
      <c r="AJ11349" s="340">
        <f t="shared" si="1781"/>
        <v>0</v>
      </c>
      <c r="AK11349" s="340">
        <f t="shared" si="1781"/>
        <v>0</v>
      </c>
      <c r="AL11349" s="340">
        <f t="shared" si="1781"/>
        <v>0</v>
      </c>
      <c r="AM11349" s="340">
        <f t="shared" si="1781"/>
        <v>0</v>
      </c>
    </row>
    <row r="11350" spans="1:39" x14ac:dyDescent="0.35">
      <c r="A11350" s="337">
        <v>33263</v>
      </c>
      <c r="B11350" s="338">
        <f t="shared" si="1774"/>
        <v>1991</v>
      </c>
      <c r="C11350" s="338">
        <f t="shared" si="1775"/>
        <v>1</v>
      </c>
      <c r="D11350" s="338">
        <f t="shared" si="1776"/>
        <v>25</v>
      </c>
      <c r="E11350" s="334">
        <v>0</v>
      </c>
      <c r="F11350" s="334">
        <v>0.1</v>
      </c>
      <c r="G11350" s="334">
        <v>0</v>
      </c>
      <c r="H11350" s="334">
        <v>0.1</v>
      </c>
      <c r="I11350" s="334">
        <v>0</v>
      </c>
      <c r="J11350" s="334">
        <v>0.1</v>
      </c>
      <c r="K11350" s="334">
        <v>0</v>
      </c>
      <c r="L11350" s="334">
        <v>0.1</v>
      </c>
      <c r="M11350" s="334">
        <v>0</v>
      </c>
      <c r="N11350" s="334">
        <v>0</v>
      </c>
      <c r="O11350" s="334">
        <v>0</v>
      </c>
      <c r="P11350" s="334">
        <v>0</v>
      </c>
      <c r="Q11350" s="334">
        <v>0</v>
      </c>
      <c r="R11350" s="334">
        <v>0</v>
      </c>
      <c r="S11350" s="334">
        <v>0</v>
      </c>
      <c r="T11350" s="334">
        <v>0</v>
      </c>
      <c r="U11350" s="334">
        <v>0</v>
      </c>
      <c r="V11350" s="334">
        <v>0</v>
      </c>
      <c r="W11350" s="334">
        <v>0</v>
      </c>
      <c r="X11350" s="334">
        <v>0</v>
      </c>
      <c r="Y11350" s="334">
        <v>0</v>
      </c>
      <c r="Z11350" s="334">
        <v>0</v>
      </c>
      <c r="AA11350" s="334">
        <v>0</v>
      </c>
      <c r="AB11350" s="334">
        <v>0</v>
      </c>
      <c r="AD11350" s="334">
        <v>0.4</v>
      </c>
      <c r="AE11350" s="334">
        <f t="shared" si="1777"/>
        <v>0.4</v>
      </c>
      <c r="AF11350" s="334">
        <f t="shared" si="1778"/>
        <v>0.4</v>
      </c>
      <c r="AG11350" s="340">
        <f t="shared" si="1779"/>
        <v>0</v>
      </c>
      <c r="AI11350" s="340">
        <f t="shared" si="1781"/>
        <v>0</v>
      </c>
      <c r="AJ11350" s="340">
        <f t="shared" si="1781"/>
        <v>0</v>
      </c>
      <c r="AK11350" s="340">
        <f t="shared" si="1781"/>
        <v>0</v>
      </c>
      <c r="AL11350" s="340">
        <f t="shared" si="1781"/>
        <v>0</v>
      </c>
      <c r="AM11350" s="340">
        <f t="shared" si="1781"/>
        <v>0</v>
      </c>
    </row>
    <row r="11351" spans="1:39" x14ac:dyDescent="0.35">
      <c r="A11351" s="337">
        <v>33264</v>
      </c>
      <c r="B11351" s="338">
        <f t="shared" si="1774"/>
        <v>1991</v>
      </c>
      <c r="C11351" s="338">
        <f t="shared" si="1775"/>
        <v>1</v>
      </c>
      <c r="D11351" s="338">
        <f t="shared" si="1776"/>
        <v>26</v>
      </c>
      <c r="E11351" s="334">
        <v>0</v>
      </c>
      <c r="F11351" s="334">
        <v>0</v>
      </c>
      <c r="G11351" s="334">
        <v>0</v>
      </c>
      <c r="H11351" s="334">
        <v>0</v>
      </c>
      <c r="I11351" s="334">
        <v>0</v>
      </c>
      <c r="J11351" s="334">
        <v>0</v>
      </c>
      <c r="K11351" s="334">
        <v>0</v>
      </c>
      <c r="L11351" s="334">
        <v>0</v>
      </c>
      <c r="M11351" s="334">
        <v>0</v>
      </c>
      <c r="N11351" s="334">
        <v>0</v>
      </c>
      <c r="O11351" s="334">
        <v>0</v>
      </c>
      <c r="P11351" s="334">
        <v>0</v>
      </c>
      <c r="Q11351" s="334">
        <v>0</v>
      </c>
      <c r="R11351" s="334">
        <v>0</v>
      </c>
      <c r="S11351" s="334">
        <v>0</v>
      </c>
      <c r="T11351" s="334">
        <v>0</v>
      </c>
      <c r="U11351" s="334">
        <v>0</v>
      </c>
      <c r="V11351" s="334">
        <v>0</v>
      </c>
      <c r="W11351" s="334">
        <v>0</v>
      </c>
      <c r="X11351" s="334">
        <v>0</v>
      </c>
      <c r="Y11351" s="334">
        <v>0</v>
      </c>
      <c r="Z11351" s="334">
        <v>0</v>
      </c>
      <c r="AA11351" s="334">
        <v>0</v>
      </c>
      <c r="AB11351" s="334">
        <v>0</v>
      </c>
      <c r="AD11351" s="334">
        <v>0</v>
      </c>
      <c r="AE11351" s="334">
        <f t="shared" si="1777"/>
        <v>0</v>
      </c>
      <c r="AF11351" s="334">
        <f t="shared" si="1778"/>
        <v>0</v>
      </c>
      <c r="AG11351" s="340">
        <f t="shared" si="1779"/>
        <v>0</v>
      </c>
      <c r="AI11351" s="340">
        <f t="shared" si="1781"/>
        <v>0</v>
      </c>
      <c r="AJ11351" s="340">
        <f t="shared" si="1781"/>
        <v>0</v>
      </c>
      <c r="AK11351" s="340">
        <f t="shared" si="1781"/>
        <v>0</v>
      </c>
      <c r="AL11351" s="340">
        <f t="shared" si="1781"/>
        <v>0</v>
      </c>
      <c r="AM11351" s="340">
        <f t="shared" si="1781"/>
        <v>0</v>
      </c>
    </row>
    <row r="11352" spans="1:39" x14ac:dyDescent="0.35">
      <c r="A11352" s="337">
        <v>33265</v>
      </c>
      <c r="B11352" s="338">
        <f t="shared" si="1774"/>
        <v>1991</v>
      </c>
      <c r="C11352" s="338">
        <f t="shared" si="1775"/>
        <v>1</v>
      </c>
      <c r="D11352" s="338">
        <f t="shared" si="1776"/>
        <v>27</v>
      </c>
      <c r="E11352" s="334">
        <v>0</v>
      </c>
      <c r="F11352" s="334">
        <v>0</v>
      </c>
      <c r="G11352" s="334">
        <v>0</v>
      </c>
      <c r="H11352" s="334">
        <v>0</v>
      </c>
      <c r="I11352" s="334">
        <v>0</v>
      </c>
      <c r="J11352" s="334">
        <v>0</v>
      </c>
      <c r="K11352" s="334">
        <v>0</v>
      </c>
      <c r="L11352" s="334">
        <v>0</v>
      </c>
      <c r="M11352" s="334">
        <v>0</v>
      </c>
      <c r="N11352" s="334">
        <v>0.2</v>
      </c>
      <c r="O11352" s="334">
        <v>0</v>
      </c>
      <c r="P11352" s="334">
        <v>0</v>
      </c>
      <c r="Q11352" s="334">
        <v>0</v>
      </c>
      <c r="R11352" s="334">
        <v>0.1</v>
      </c>
      <c r="S11352" s="334">
        <v>0.2</v>
      </c>
      <c r="T11352" s="334">
        <v>0.1</v>
      </c>
      <c r="U11352" s="334">
        <v>0.2</v>
      </c>
      <c r="V11352" s="334">
        <v>0.1</v>
      </c>
      <c r="W11352" s="334">
        <v>0.2</v>
      </c>
      <c r="X11352" s="334">
        <v>0.1</v>
      </c>
      <c r="Y11352" s="334">
        <v>0.2</v>
      </c>
      <c r="Z11352" s="334">
        <v>0.1</v>
      </c>
      <c r="AA11352" s="334">
        <v>0.2</v>
      </c>
      <c r="AB11352" s="334">
        <v>0.1</v>
      </c>
      <c r="AD11352" s="334">
        <v>1.8</v>
      </c>
      <c r="AE11352" s="334">
        <f t="shared" si="1777"/>
        <v>1.8</v>
      </c>
      <c r="AF11352" s="334">
        <f t="shared" si="1778"/>
        <v>1.8000000000000003</v>
      </c>
      <c r="AG11352" s="340">
        <f t="shared" si="1779"/>
        <v>2.2204460492503131E-16</v>
      </c>
      <c r="AI11352" s="340">
        <f t="shared" si="1781"/>
        <v>0</v>
      </c>
      <c r="AJ11352" s="340">
        <f t="shared" si="1781"/>
        <v>0</v>
      </c>
      <c r="AK11352" s="340">
        <f t="shared" si="1781"/>
        <v>0</v>
      </c>
      <c r="AL11352" s="340">
        <f t="shared" si="1781"/>
        <v>0</v>
      </c>
      <c r="AM11352" s="340">
        <f t="shared" si="1781"/>
        <v>0</v>
      </c>
    </row>
    <row r="11353" spans="1:39" x14ac:dyDescent="0.35">
      <c r="A11353" s="337">
        <v>33266</v>
      </c>
      <c r="B11353" s="338">
        <f t="shared" si="1774"/>
        <v>1991</v>
      </c>
      <c r="C11353" s="338">
        <f t="shared" si="1775"/>
        <v>1</v>
      </c>
      <c r="D11353" s="338">
        <f t="shared" si="1776"/>
        <v>28</v>
      </c>
      <c r="E11353" s="334">
        <v>0</v>
      </c>
      <c r="F11353" s="334">
        <v>0</v>
      </c>
      <c r="G11353" s="334">
        <v>0</v>
      </c>
      <c r="H11353" s="334">
        <v>0</v>
      </c>
      <c r="I11353" s="334">
        <v>0</v>
      </c>
      <c r="J11353" s="334">
        <v>0</v>
      </c>
      <c r="K11353" s="334">
        <v>0</v>
      </c>
      <c r="L11353" s="334">
        <v>0</v>
      </c>
      <c r="M11353" s="334">
        <v>0</v>
      </c>
      <c r="N11353" s="334">
        <v>0</v>
      </c>
      <c r="O11353" s="334">
        <v>0</v>
      </c>
      <c r="P11353" s="334">
        <v>0</v>
      </c>
      <c r="Q11353" s="334">
        <v>0</v>
      </c>
      <c r="R11353" s="334">
        <v>0</v>
      </c>
      <c r="S11353" s="334">
        <v>0</v>
      </c>
      <c r="T11353" s="334">
        <v>0</v>
      </c>
      <c r="U11353" s="334">
        <v>0</v>
      </c>
      <c r="V11353" s="334">
        <v>0</v>
      </c>
      <c r="W11353" s="334">
        <v>0</v>
      </c>
      <c r="X11353" s="334">
        <v>0</v>
      </c>
      <c r="Y11353" s="334">
        <v>0</v>
      </c>
      <c r="Z11353" s="334">
        <v>0</v>
      </c>
      <c r="AA11353" s="334">
        <v>0</v>
      </c>
      <c r="AB11353" s="334">
        <v>0</v>
      </c>
      <c r="AD11353" s="334">
        <v>0</v>
      </c>
      <c r="AE11353" s="334">
        <f t="shared" si="1777"/>
        <v>0</v>
      </c>
      <c r="AF11353" s="334">
        <f t="shared" si="1778"/>
        <v>0</v>
      </c>
      <c r="AG11353" s="340">
        <f t="shared" si="1779"/>
        <v>0</v>
      </c>
      <c r="AI11353" s="340">
        <f t="shared" si="1781"/>
        <v>0</v>
      </c>
      <c r="AJ11353" s="340">
        <f t="shared" si="1781"/>
        <v>0</v>
      </c>
      <c r="AK11353" s="340">
        <f t="shared" si="1781"/>
        <v>0</v>
      </c>
      <c r="AL11353" s="340">
        <f t="shared" si="1781"/>
        <v>0</v>
      </c>
      <c r="AM11353" s="340">
        <f t="shared" si="1781"/>
        <v>0</v>
      </c>
    </row>
    <row r="11354" spans="1:39" x14ac:dyDescent="0.35">
      <c r="A11354" s="337">
        <v>33267</v>
      </c>
      <c r="B11354" s="338">
        <f t="shared" si="1774"/>
        <v>1991</v>
      </c>
      <c r="C11354" s="338">
        <f t="shared" si="1775"/>
        <v>1</v>
      </c>
      <c r="D11354" s="338">
        <f t="shared" si="1776"/>
        <v>29</v>
      </c>
      <c r="E11354" s="334">
        <v>0</v>
      </c>
      <c r="F11354" s="334">
        <v>0</v>
      </c>
      <c r="G11354" s="334">
        <v>0</v>
      </c>
      <c r="H11354" s="334">
        <v>0</v>
      </c>
      <c r="I11354" s="334">
        <v>0</v>
      </c>
      <c r="J11354" s="334">
        <v>0</v>
      </c>
      <c r="K11354" s="334">
        <v>0</v>
      </c>
      <c r="L11354" s="334">
        <v>0</v>
      </c>
      <c r="M11354" s="334">
        <v>0</v>
      </c>
      <c r="N11354" s="334">
        <v>0</v>
      </c>
      <c r="O11354" s="334">
        <v>0</v>
      </c>
      <c r="P11354" s="334">
        <v>0</v>
      </c>
      <c r="Q11354" s="334">
        <v>0</v>
      </c>
      <c r="R11354" s="334">
        <v>0</v>
      </c>
      <c r="S11354" s="334">
        <v>0</v>
      </c>
      <c r="T11354" s="334">
        <v>0</v>
      </c>
      <c r="U11354" s="334">
        <v>0</v>
      </c>
      <c r="V11354" s="334">
        <v>0</v>
      </c>
      <c r="W11354" s="334">
        <v>0</v>
      </c>
      <c r="X11354" s="334">
        <v>0</v>
      </c>
      <c r="Y11354" s="334">
        <v>0</v>
      </c>
      <c r="Z11354" s="334">
        <v>0</v>
      </c>
      <c r="AA11354" s="334">
        <v>0</v>
      </c>
      <c r="AB11354" s="334">
        <v>0</v>
      </c>
      <c r="AD11354" s="334">
        <v>0</v>
      </c>
      <c r="AE11354" s="334">
        <f t="shared" si="1777"/>
        <v>0</v>
      </c>
      <c r="AF11354" s="334">
        <f t="shared" si="1778"/>
        <v>0</v>
      </c>
      <c r="AG11354" s="340">
        <f t="shared" si="1779"/>
        <v>0</v>
      </c>
      <c r="AI11354" s="340">
        <f t="shared" si="1781"/>
        <v>0</v>
      </c>
      <c r="AJ11354" s="340">
        <f t="shared" si="1781"/>
        <v>0</v>
      </c>
      <c r="AK11354" s="340">
        <f t="shared" si="1781"/>
        <v>0</v>
      </c>
      <c r="AL11354" s="340">
        <f t="shared" si="1781"/>
        <v>0</v>
      </c>
      <c r="AM11354" s="340">
        <f t="shared" si="1781"/>
        <v>0</v>
      </c>
    </row>
    <row r="11355" spans="1:39" x14ac:dyDescent="0.35">
      <c r="A11355" s="337">
        <v>33268</v>
      </c>
      <c r="B11355" s="338">
        <f t="shared" si="1774"/>
        <v>1991</v>
      </c>
      <c r="C11355" s="338">
        <f t="shared" si="1775"/>
        <v>1</v>
      </c>
      <c r="D11355" s="338">
        <f t="shared" si="1776"/>
        <v>30</v>
      </c>
      <c r="E11355" s="334">
        <v>0</v>
      </c>
      <c r="F11355" s="334">
        <v>0</v>
      </c>
      <c r="G11355" s="334">
        <v>0</v>
      </c>
      <c r="H11355" s="334">
        <v>0</v>
      </c>
      <c r="I11355" s="334">
        <v>0</v>
      </c>
      <c r="J11355" s="334">
        <v>0</v>
      </c>
      <c r="K11355" s="334">
        <v>0</v>
      </c>
      <c r="L11355" s="334">
        <v>0</v>
      </c>
      <c r="M11355" s="334">
        <v>0</v>
      </c>
      <c r="N11355" s="334">
        <v>0</v>
      </c>
      <c r="O11355" s="334">
        <v>0</v>
      </c>
      <c r="P11355" s="334">
        <v>0</v>
      </c>
      <c r="Q11355" s="334">
        <v>0</v>
      </c>
      <c r="R11355" s="334">
        <v>0</v>
      </c>
      <c r="S11355" s="334">
        <v>0</v>
      </c>
      <c r="T11355" s="334">
        <v>0</v>
      </c>
      <c r="U11355" s="334">
        <v>0</v>
      </c>
      <c r="V11355" s="334">
        <v>0</v>
      </c>
      <c r="W11355" s="334">
        <v>0</v>
      </c>
      <c r="X11355" s="334">
        <v>0</v>
      </c>
      <c r="Y11355" s="334">
        <v>0</v>
      </c>
      <c r="Z11355" s="334">
        <v>0</v>
      </c>
      <c r="AA11355" s="334">
        <v>0</v>
      </c>
      <c r="AB11355" s="334">
        <v>0</v>
      </c>
      <c r="AD11355" s="334">
        <v>0</v>
      </c>
      <c r="AE11355" s="334">
        <f t="shared" si="1777"/>
        <v>0</v>
      </c>
      <c r="AF11355" s="334">
        <f t="shared" si="1778"/>
        <v>0</v>
      </c>
      <c r="AG11355" s="340">
        <f t="shared" si="1779"/>
        <v>0</v>
      </c>
      <c r="AI11355" s="340">
        <f t="shared" si="1781"/>
        <v>0</v>
      </c>
      <c r="AJ11355" s="340">
        <f t="shared" si="1781"/>
        <v>0</v>
      </c>
      <c r="AK11355" s="340">
        <f t="shared" si="1781"/>
        <v>0</v>
      </c>
      <c r="AL11355" s="340">
        <f t="shared" si="1781"/>
        <v>0</v>
      </c>
      <c r="AM11355" s="340">
        <f t="shared" si="1781"/>
        <v>0</v>
      </c>
    </row>
    <row r="11356" spans="1:39" x14ac:dyDescent="0.35">
      <c r="A11356" s="337">
        <v>33269</v>
      </c>
      <c r="B11356" s="338">
        <f t="shared" si="1774"/>
        <v>1991</v>
      </c>
      <c r="C11356" s="338">
        <f t="shared" si="1775"/>
        <v>1</v>
      </c>
      <c r="D11356" s="338">
        <f t="shared" si="1776"/>
        <v>31</v>
      </c>
      <c r="E11356" s="334">
        <v>0</v>
      </c>
      <c r="F11356" s="334">
        <v>0</v>
      </c>
      <c r="G11356" s="334">
        <v>0</v>
      </c>
      <c r="H11356" s="334">
        <v>0</v>
      </c>
      <c r="I11356" s="334">
        <v>0</v>
      </c>
      <c r="J11356" s="334">
        <v>0</v>
      </c>
      <c r="K11356" s="334">
        <v>0</v>
      </c>
      <c r="L11356" s="334">
        <v>0</v>
      </c>
      <c r="M11356" s="334">
        <v>0</v>
      </c>
      <c r="N11356" s="334">
        <v>0</v>
      </c>
      <c r="O11356" s="334">
        <v>0</v>
      </c>
      <c r="P11356" s="334">
        <v>0</v>
      </c>
      <c r="Q11356" s="334">
        <v>0</v>
      </c>
      <c r="R11356" s="334">
        <v>0</v>
      </c>
      <c r="S11356" s="334">
        <v>0</v>
      </c>
      <c r="T11356" s="334">
        <v>0</v>
      </c>
      <c r="U11356" s="334">
        <v>0</v>
      </c>
      <c r="V11356" s="334">
        <v>0</v>
      </c>
      <c r="W11356" s="334">
        <v>0</v>
      </c>
      <c r="X11356" s="334">
        <v>0</v>
      </c>
      <c r="Y11356" s="334">
        <v>0</v>
      </c>
      <c r="Z11356" s="334">
        <v>0</v>
      </c>
      <c r="AA11356" s="334">
        <v>0</v>
      </c>
      <c r="AB11356" s="334">
        <v>0</v>
      </c>
      <c r="AD11356" s="334">
        <v>0</v>
      </c>
      <c r="AE11356" s="334">
        <f t="shared" si="1777"/>
        <v>0</v>
      </c>
      <c r="AF11356" s="334">
        <f t="shared" si="1778"/>
        <v>0</v>
      </c>
      <c r="AG11356" s="340">
        <f t="shared" si="1779"/>
        <v>0</v>
      </c>
      <c r="AI11356" s="340">
        <f t="shared" si="1781"/>
        <v>0</v>
      </c>
      <c r="AJ11356" s="340">
        <f t="shared" si="1781"/>
        <v>0</v>
      </c>
      <c r="AK11356" s="340">
        <f t="shared" si="1781"/>
        <v>0</v>
      </c>
      <c r="AL11356" s="340">
        <f t="shared" si="1781"/>
        <v>0</v>
      </c>
      <c r="AM11356" s="340">
        <f t="shared" si="1781"/>
        <v>0</v>
      </c>
    </row>
    <row r="11357" spans="1:39" x14ac:dyDescent="0.35">
      <c r="A11357" s="337">
        <v>33270</v>
      </c>
      <c r="B11357" s="338">
        <f t="shared" si="1774"/>
        <v>1991</v>
      </c>
      <c r="C11357" s="338">
        <f t="shared" si="1775"/>
        <v>2</v>
      </c>
      <c r="D11357" s="338">
        <f t="shared" si="1776"/>
        <v>1</v>
      </c>
      <c r="E11357" s="334">
        <v>0</v>
      </c>
      <c r="F11357" s="334">
        <v>0</v>
      </c>
      <c r="G11357" s="334">
        <v>0</v>
      </c>
      <c r="H11357" s="334">
        <v>0</v>
      </c>
      <c r="I11357" s="334">
        <v>0</v>
      </c>
      <c r="J11357" s="334">
        <v>0</v>
      </c>
      <c r="K11357" s="334">
        <v>0</v>
      </c>
      <c r="L11357" s="334">
        <v>0</v>
      </c>
      <c r="M11357" s="334">
        <v>0</v>
      </c>
      <c r="N11357" s="334">
        <v>0</v>
      </c>
      <c r="O11357" s="334">
        <v>0</v>
      </c>
      <c r="P11357" s="334">
        <v>0</v>
      </c>
      <c r="Q11357" s="334">
        <v>0</v>
      </c>
      <c r="R11357" s="334">
        <v>0</v>
      </c>
      <c r="S11357" s="334">
        <v>0</v>
      </c>
      <c r="T11357" s="334">
        <v>0</v>
      </c>
      <c r="U11357" s="334">
        <v>0</v>
      </c>
      <c r="V11357" s="334">
        <v>0</v>
      </c>
      <c r="W11357" s="334">
        <v>0</v>
      </c>
      <c r="X11357" s="334">
        <v>0</v>
      </c>
      <c r="Y11357" s="334">
        <v>0</v>
      </c>
      <c r="Z11357" s="334">
        <v>0</v>
      </c>
      <c r="AA11357" s="334">
        <v>0</v>
      </c>
      <c r="AB11357" s="334">
        <v>0</v>
      </c>
      <c r="AD11357" s="334">
        <v>0</v>
      </c>
      <c r="AE11357" s="334">
        <f t="shared" si="1777"/>
        <v>0</v>
      </c>
      <c r="AF11357" s="334">
        <f t="shared" si="1778"/>
        <v>0</v>
      </c>
      <c r="AG11357" s="340">
        <f t="shared" si="1779"/>
        <v>0</v>
      </c>
      <c r="AI11357" s="340">
        <f t="shared" si="1781"/>
        <v>0</v>
      </c>
      <c r="AJ11357" s="340">
        <f t="shared" si="1781"/>
        <v>0</v>
      </c>
      <c r="AK11357" s="340">
        <f t="shared" si="1781"/>
        <v>0</v>
      </c>
      <c r="AL11357" s="340">
        <f t="shared" si="1781"/>
        <v>0</v>
      </c>
      <c r="AM11357" s="340">
        <f t="shared" si="1781"/>
        <v>0</v>
      </c>
    </row>
    <row r="11358" spans="1:39" x14ac:dyDescent="0.35">
      <c r="A11358" s="337">
        <v>33271</v>
      </c>
      <c r="B11358" s="338">
        <f t="shared" si="1774"/>
        <v>1991</v>
      </c>
      <c r="C11358" s="338">
        <f t="shared" si="1775"/>
        <v>2</v>
      </c>
      <c r="D11358" s="338">
        <f t="shared" si="1776"/>
        <v>2</v>
      </c>
      <c r="E11358" s="334">
        <v>0</v>
      </c>
      <c r="F11358" s="334">
        <v>0</v>
      </c>
      <c r="G11358" s="334">
        <v>0</v>
      </c>
      <c r="H11358" s="334">
        <v>0</v>
      </c>
      <c r="I11358" s="334">
        <v>0</v>
      </c>
      <c r="J11358" s="334">
        <v>0</v>
      </c>
      <c r="K11358" s="334">
        <v>0</v>
      </c>
      <c r="L11358" s="334">
        <v>0</v>
      </c>
      <c r="M11358" s="334">
        <v>0</v>
      </c>
      <c r="N11358" s="334">
        <v>0</v>
      </c>
      <c r="O11358" s="334">
        <v>0</v>
      </c>
      <c r="P11358" s="334">
        <v>0</v>
      </c>
      <c r="Q11358" s="334">
        <v>0</v>
      </c>
      <c r="R11358" s="334">
        <v>0</v>
      </c>
      <c r="S11358" s="334">
        <v>0</v>
      </c>
      <c r="T11358" s="334">
        <v>0</v>
      </c>
      <c r="U11358" s="334">
        <v>0</v>
      </c>
      <c r="V11358" s="334">
        <v>0</v>
      </c>
      <c r="W11358" s="334">
        <v>0</v>
      </c>
      <c r="X11358" s="334">
        <v>0</v>
      </c>
      <c r="Y11358" s="334">
        <v>0</v>
      </c>
      <c r="Z11358" s="334">
        <v>0</v>
      </c>
      <c r="AA11358" s="334">
        <v>0</v>
      </c>
      <c r="AB11358" s="334">
        <v>0</v>
      </c>
      <c r="AD11358" s="334">
        <v>0</v>
      </c>
      <c r="AE11358" s="334">
        <f t="shared" si="1777"/>
        <v>0</v>
      </c>
      <c r="AF11358" s="334">
        <f t="shared" si="1778"/>
        <v>0</v>
      </c>
      <c r="AG11358" s="340">
        <f t="shared" si="1779"/>
        <v>0</v>
      </c>
      <c r="AI11358" s="340">
        <f t="shared" si="1781"/>
        <v>0</v>
      </c>
      <c r="AJ11358" s="340">
        <f t="shared" si="1781"/>
        <v>0</v>
      </c>
      <c r="AK11358" s="340">
        <f t="shared" si="1781"/>
        <v>0</v>
      </c>
      <c r="AL11358" s="340">
        <f t="shared" si="1781"/>
        <v>0</v>
      </c>
      <c r="AM11358" s="340">
        <f t="shared" si="1781"/>
        <v>0</v>
      </c>
    </row>
    <row r="11359" spans="1:39" x14ac:dyDescent="0.35">
      <c r="A11359" s="337">
        <v>33272</v>
      </c>
      <c r="B11359" s="338">
        <f t="shared" si="1774"/>
        <v>1991</v>
      </c>
      <c r="C11359" s="338">
        <f t="shared" si="1775"/>
        <v>2</v>
      </c>
      <c r="D11359" s="338">
        <f t="shared" si="1776"/>
        <v>3</v>
      </c>
      <c r="E11359" s="334">
        <v>0</v>
      </c>
      <c r="F11359" s="334">
        <v>0</v>
      </c>
      <c r="G11359" s="334">
        <v>0</v>
      </c>
      <c r="H11359" s="334">
        <v>0</v>
      </c>
      <c r="I11359" s="334">
        <v>0</v>
      </c>
      <c r="J11359" s="334">
        <v>0</v>
      </c>
      <c r="K11359" s="334">
        <v>0</v>
      </c>
      <c r="L11359" s="334">
        <v>0</v>
      </c>
      <c r="M11359" s="334">
        <v>0</v>
      </c>
      <c r="N11359" s="334">
        <v>0</v>
      </c>
      <c r="O11359" s="334">
        <v>0</v>
      </c>
      <c r="P11359" s="334">
        <v>0</v>
      </c>
      <c r="Q11359" s="334">
        <v>0</v>
      </c>
      <c r="R11359" s="334">
        <v>0</v>
      </c>
      <c r="S11359" s="334">
        <v>0</v>
      </c>
      <c r="T11359" s="334">
        <v>0</v>
      </c>
      <c r="U11359" s="334">
        <v>0</v>
      </c>
      <c r="V11359" s="334">
        <v>0</v>
      </c>
      <c r="W11359" s="334">
        <v>0</v>
      </c>
      <c r="X11359" s="334">
        <v>0</v>
      </c>
      <c r="Y11359" s="334">
        <v>0</v>
      </c>
      <c r="Z11359" s="334">
        <v>0</v>
      </c>
      <c r="AA11359" s="334">
        <v>0</v>
      </c>
      <c r="AB11359" s="334">
        <v>0</v>
      </c>
      <c r="AD11359" s="334">
        <v>0</v>
      </c>
      <c r="AE11359" s="334">
        <f t="shared" si="1777"/>
        <v>0</v>
      </c>
      <c r="AF11359" s="334">
        <f t="shared" si="1778"/>
        <v>0</v>
      </c>
      <c r="AG11359" s="340">
        <f t="shared" si="1779"/>
        <v>0</v>
      </c>
      <c r="AI11359" s="340">
        <f t="shared" si="1781"/>
        <v>0</v>
      </c>
      <c r="AJ11359" s="340">
        <f t="shared" si="1781"/>
        <v>0</v>
      </c>
      <c r="AK11359" s="340">
        <f t="shared" si="1781"/>
        <v>0</v>
      </c>
      <c r="AL11359" s="340">
        <f t="shared" si="1781"/>
        <v>0</v>
      </c>
      <c r="AM11359" s="340">
        <f t="shared" si="1781"/>
        <v>0</v>
      </c>
    </row>
    <row r="11360" spans="1:39" x14ac:dyDescent="0.35">
      <c r="A11360" s="337">
        <v>33273</v>
      </c>
      <c r="B11360" s="338">
        <f t="shared" si="1774"/>
        <v>1991</v>
      </c>
      <c r="C11360" s="338">
        <f t="shared" si="1775"/>
        <v>2</v>
      </c>
      <c r="D11360" s="338">
        <f t="shared" si="1776"/>
        <v>4</v>
      </c>
      <c r="E11360" s="334">
        <v>0</v>
      </c>
      <c r="F11360" s="334">
        <v>0</v>
      </c>
      <c r="G11360" s="334">
        <v>0</v>
      </c>
      <c r="H11360" s="334">
        <v>0</v>
      </c>
      <c r="I11360" s="334">
        <v>0</v>
      </c>
      <c r="J11360" s="334">
        <v>0</v>
      </c>
      <c r="K11360" s="334">
        <v>0</v>
      </c>
      <c r="L11360" s="334">
        <v>0</v>
      </c>
      <c r="M11360" s="334">
        <v>0</v>
      </c>
      <c r="N11360" s="334">
        <v>0</v>
      </c>
      <c r="O11360" s="334">
        <v>0</v>
      </c>
      <c r="P11360" s="334">
        <v>0</v>
      </c>
      <c r="Q11360" s="334">
        <v>0</v>
      </c>
      <c r="R11360" s="334">
        <v>0</v>
      </c>
      <c r="S11360" s="334">
        <v>0</v>
      </c>
      <c r="T11360" s="334">
        <v>0</v>
      </c>
      <c r="U11360" s="334">
        <v>0</v>
      </c>
      <c r="V11360" s="334">
        <v>0</v>
      </c>
      <c r="W11360" s="334">
        <v>0</v>
      </c>
      <c r="X11360" s="334">
        <v>0</v>
      </c>
      <c r="Y11360" s="334">
        <v>0</v>
      </c>
      <c r="Z11360" s="334">
        <v>0</v>
      </c>
      <c r="AA11360" s="334">
        <v>0</v>
      </c>
      <c r="AB11360" s="334">
        <v>0</v>
      </c>
      <c r="AD11360" s="334">
        <v>0</v>
      </c>
      <c r="AE11360" s="334">
        <f t="shared" si="1777"/>
        <v>0</v>
      </c>
      <c r="AF11360" s="334">
        <f t="shared" si="1778"/>
        <v>0</v>
      </c>
      <c r="AG11360" s="340">
        <f t="shared" si="1779"/>
        <v>0</v>
      </c>
      <c r="AI11360" s="340">
        <f t="shared" si="1781"/>
        <v>0</v>
      </c>
      <c r="AJ11360" s="340">
        <f t="shared" si="1781"/>
        <v>0</v>
      </c>
      <c r="AK11360" s="340">
        <f t="shared" si="1781"/>
        <v>0</v>
      </c>
      <c r="AL11360" s="340">
        <f t="shared" si="1781"/>
        <v>0</v>
      </c>
      <c r="AM11360" s="340">
        <f t="shared" si="1781"/>
        <v>0</v>
      </c>
    </row>
    <row r="11361" spans="1:39" x14ac:dyDescent="0.35">
      <c r="A11361" s="337">
        <v>33274</v>
      </c>
      <c r="B11361" s="338">
        <f t="shared" si="1774"/>
        <v>1991</v>
      </c>
      <c r="C11361" s="338">
        <f t="shared" si="1775"/>
        <v>2</v>
      </c>
      <c r="D11361" s="338">
        <f t="shared" si="1776"/>
        <v>5</v>
      </c>
      <c r="E11361" s="334">
        <v>0</v>
      </c>
      <c r="F11361" s="334">
        <v>0</v>
      </c>
      <c r="G11361" s="334">
        <v>0</v>
      </c>
      <c r="H11361" s="334">
        <v>0</v>
      </c>
      <c r="I11361" s="334">
        <v>0</v>
      </c>
      <c r="J11361" s="334">
        <v>0</v>
      </c>
      <c r="K11361" s="334">
        <v>0</v>
      </c>
      <c r="L11361" s="334">
        <v>0</v>
      </c>
      <c r="M11361" s="334">
        <v>0</v>
      </c>
      <c r="N11361" s="334">
        <v>0</v>
      </c>
      <c r="O11361" s="334">
        <v>0</v>
      </c>
      <c r="P11361" s="334">
        <v>0</v>
      </c>
      <c r="Q11361" s="334">
        <v>0</v>
      </c>
      <c r="R11361" s="334">
        <v>0</v>
      </c>
      <c r="S11361" s="334">
        <v>0</v>
      </c>
      <c r="T11361" s="334">
        <v>0</v>
      </c>
      <c r="U11361" s="334">
        <v>0</v>
      </c>
      <c r="V11361" s="334">
        <v>0</v>
      </c>
      <c r="W11361" s="334">
        <v>0</v>
      </c>
      <c r="X11361" s="334">
        <v>0</v>
      </c>
      <c r="Y11361" s="334">
        <v>0</v>
      </c>
      <c r="Z11361" s="334">
        <v>0</v>
      </c>
      <c r="AA11361" s="334">
        <v>0</v>
      </c>
      <c r="AB11361" s="334">
        <v>0</v>
      </c>
      <c r="AD11361" s="334">
        <v>0</v>
      </c>
      <c r="AE11361" s="334">
        <f t="shared" si="1777"/>
        <v>0</v>
      </c>
      <c r="AF11361" s="334">
        <f t="shared" si="1778"/>
        <v>0</v>
      </c>
      <c r="AG11361" s="340">
        <f t="shared" si="1779"/>
        <v>0</v>
      </c>
      <c r="AI11361" s="340">
        <f t="shared" si="1781"/>
        <v>0</v>
      </c>
      <c r="AJ11361" s="340">
        <f t="shared" si="1781"/>
        <v>0</v>
      </c>
      <c r="AK11361" s="340">
        <f t="shared" si="1781"/>
        <v>0</v>
      </c>
      <c r="AL11361" s="340">
        <f t="shared" si="1781"/>
        <v>0</v>
      </c>
      <c r="AM11361" s="340">
        <f t="shared" si="1781"/>
        <v>0</v>
      </c>
    </row>
    <row r="11362" spans="1:39" x14ac:dyDescent="0.35">
      <c r="A11362" s="337">
        <v>33275</v>
      </c>
      <c r="B11362" s="338">
        <f t="shared" si="1774"/>
        <v>1991</v>
      </c>
      <c r="C11362" s="338">
        <f t="shared" si="1775"/>
        <v>2</v>
      </c>
      <c r="D11362" s="338">
        <f t="shared" si="1776"/>
        <v>6</v>
      </c>
      <c r="E11362" s="334">
        <v>0</v>
      </c>
      <c r="F11362" s="334">
        <v>0</v>
      </c>
      <c r="G11362" s="334">
        <v>0</v>
      </c>
      <c r="H11362" s="334">
        <v>0</v>
      </c>
      <c r="I11362" s="334">
        <v>0</v>
      </c>
      <c r="J11362" s="334">
        <v>0</v>
      </c>
      <c r="K11362" s="334">
        <v>0</v>
      </c>
      <c r="L11362" s="334">
        <v>0</v>
      </c>
      <c r="M11362" s="334">
        <v>0</v>
      </c>
      <c r="N11362" s="334">
        <v>0</v>
      </c>
      <c r="O11362" s="334">
        <v>0</v>
      </c>
      <c r="P11362" s="334">
        <v>0</v>
      </c>
      <c r="Q11362" s="334">
        <v>0</v>
      </c>
      <c r="R11362" s="334">
        <v>0</v>
      </c>
      <c r="S11362" s="334">
        <v>0</v>
      </c>
      <c r="T11362" s="334">
        <v>0</v>
      </c>
      <c r="U11362" s="334">
        <v>0</v>
      </c>
      <c r="V11362" s="334">
        <v>0</v>
      </c>
      <c r="W11362" s="334">
        <v>0</v>
      </c>
      <c r="X11362" s="334">
        <v>0</v>
      </c>
      <c r="Y11362" s="334">
        <v>0</v>
      </c>
      <c r="Z11362" s="334">
        <v>0</v>
      </c>
      <c r="AA11362" s="334">
        <v>0</v>
      </c>
      <c r="AB11362" s="334">
        <v>0</v>
      </c>
      <c r="AD11362" s="334">
        <v>0</v>
      </c>
      <c r="AE11362" s="334">
        <f t="shared" si="1777"/>
        <v>0</v>
      </c>
      <c r="AF11362" s="334">
        <f t="shared" si="1778"/>
        <v>0</v>
      </c>
      <c r="AG11362" s="340">
        <f t="shared" si="1779"/>
        <v>0</v>
      </c>
      <c r="AI11362" s="340">
        <f t="shared" si="1781"/>
        <v>0</v>
      </c>
      <c r="AJ11362" s="340">
        <f t="shared" si="1781"/>
        <v>0</v>
      </c>
      <c r="AK11362" s="340">
        <f t="shared" si="1781"/>
        <v>0</v>
      </c>
      <c r="AL11362" s="340">
        <f t="shared" si="1781"/>
        <v>0</v>
      </c>
      <c r="AM11362" s="340">
        <f t="shared" si="1781"/>
        <v>0</v>
      </c>
    </row>
    <row r="11363" spans="1:39" x14ac:dyDescent="0.35">
      <c r="A11363" s="337">
        <v>33276</v>
      </c>
      <c r="B11363" s="338">
        <f t="shared" si="1774"/>
        <v>1991</v>
      </c>
      <c r="C11363" s="338">
        <f t="shared" si="1775"/>
        <v>2</v>
      </c>
      <c r="D11363" s="338">
        <f t="shared" si="1776"/>
        <v>7</v>
      </c>
      <c r="E11363" s="334">
        <v>0</v>
      </c>
      <c r="F11363" s="334">
        <v>0</v>
      </c>
      <c r="G11363" s="334">
        <v>0</v>
      </c>
      <c r="H11363" s="334">
        <v>0</v>
      </c>
      <c r="I11363" s="334">
        <v>0</v>
      </c>
      <c r="J11363" s="334">
        <v>0</v>
      </c>
      <c r="K11363" s="334">
        <v>0</v>
      </c>
      <c r="L11363" s="334">
        <v>0</v>
      </c>
      <c r="M11363" s="334">
        <v>0</v>
      </c>
      <c r="N11363" s="334">
        <v>0</v>
      </c>
      <c r="O11363" s="334">
        <v>0</v>
      </c>
      <c r="P11363" s="334">
        <v>0</v>
      </c>
      <c r="Q11363" s="334">
        <v>0</v>
      </c>
      <c r="R11363" s="334">
        <v>0</v>
      </c>
      <c r="S11363" s="334">
        <v>0</v>
      </c>
      <c r="T11363" s="334">
        <v>0</v>
      </c>
      <c r="U11363" s="334">
        <v>0</v>
      </c>
      <c r="V11363" s="334">
        <v>0</v>
      </c>
      <c r="W11363" s="334">
        <v>0</v>
      </c>
      <c r="X11363" s="334">
        <v>0</v>
      </c>
      <c r="Y11363" s="334">
        <v>0</v>
      </c>
      <c r="Z11363" s="334">
        <v>0</v>
      </c>
      <c r="AA11363" s="334">
        <v>0</v>
      </c>
      <c r="AB11363" s="334">
        <v>0</v>
      </c>
      <c r="AD11363" s="334">
        <v>0</v>
      </c>
      <c r="AE11363" s="334">
        <f t="shared" si="1777"/>
        <v>0</v>
      </c>
      <c r="AF11363" s="334">
        <f t="shared" si="1778"/>
        <v>0</v>
      </c>
      <c r="AG11363" s="340">
        <f t="shared" si="1779"/>
        <v>0</v>
      </c>
      <c r="AI11363" s="340">
        <f t="shared" si="1781"/>
        <v>0</v>
      </c>
      <c r="AJ11363" s="340">
        <f t="shared" si="1781"/>
        <v>0</v>
      </c>
      <c r="AK11363" s="340">
        <f t="shared" si="1781"/>
        <v>0</v>
      </c>
      <c r="AL11363" s="340">
        <f t="shared" si="1781"/>
        <v>0</v>
      </c>
      <c r="AM11363" s="340">
        <f t="shared" si="1781"/>
        <v>0</v>
      </c>
    </row>
    <row r="11364" spans="1:39" x14ac:dyDescent="0.35">
      <c r="A11364" s="337">
        <v>33277</v>
      </c>
      <c r="B11364" s="338">
        <f t="shared" si="1774"/>
        <v>1991</v>
      </c>
      <c r="C11364" s="338">
        <f t="shared" si="1775"/>
        <v>2</v>
      </c>
      <c r="D11364" s="338">
        <f t="shared" si="1776"/>
        <v>8</v>
      </c>
      <c r="E11364" s="334">
        <v>0</v>
      </c>
      <c r="F11364" s="334">
        <v>0</v>
      </c>
      <c r="G11364" s="334">
        <v>0</v>
      </c>
      <c r="H11364" s="334">
        <v>0</v>
      </c>
      <c r="I11364" s="334">
        <v>0</v>
      </c>
      <c r="J11364" s="334">
        <v>0</v>
      </c>
      <c r="K11364" s="334">
        <v>0</v>
      </c>
      <c r="L11364" s="334">
        <v>0</v>
      </c>
      <c r="M11364" s="334">
        <v>0</v>
      </c>
      <c r="N11364" s="334">
        <v>0</v>
      </c>
      <c r="O11364" s="334">
        <v>0</v>
      </c>
      <c r="P11364" s="334">
        <v>0</v>
      </c>
      <c r="Q11364" s="334">
        <v>0</v>
      </c>
      <c r="R11364" s="334">
        <v>0</v>
      </c>
      <c r="S11364" s="334">
        <v>0</v>
      </c>
      <c r="T11364" s="334">
        <v>0</v>
      </c>
      <c r="U11364" s="334">
        <v>0</v>
      </c>
      <c r="V11364" s="334">
        <v>0</v>
      </c>
      <c r="W11364" s="334">
        <v>0</v>
      </c>
      <c r="X11364" s="334">
        <v>0</v>
      </c>
      <c r="Y11364" s="334">
        <v>0</v>
      </c>
      <c r="Z11364" s="334">
        <v>0</v>
      </c>
      <c r="AA11364" s="334">
        <v>0</v>
      </c>
      <c r="AB11364" s="334">
        <v>0</v>
      </c>
      <c r="AD11364" s="334">
        <v>0</v>
      </c>
      <c r="AE11364" s="334">
        <f t="shared" si="1777"/>
        <v>0</v>
      </c>
      <c r="AF11364" s="334">
        <f t="shared" si="1778"/>
        <v>0</v>
      </c>
      <c r="AG11364" s="340">
        <f t="shared" si="1779"/>
        <v>0</v>
      </c>
      <c r="AI11364" s="340">
        <f t="shared" ref="AI11364:AM11379" si="1782">IF($C11364=AI$1,$AF11364,0)</f>
        <v>0</v>
      </c>
      <c r="AJ11364" s="340">
        <f t="shared" si="1782"/>
        <v>0</v>
      </c>
      <c r="AK11364" s="340">
        <f t="shared" si="1782"/>
        <v>0</v>
      </c>
      <c r="AL11364" s="340">
        <f t="shared" si="1782"/>
        <v>0</v>
      </c>
      <c r="AM11364" s="340">
        <f t="shared" si="1782"/>
        <v>0</v>
      </c>
    </row>
    <row r="11365" spans="1:39" x14ac:dyDescent="0.35">
      <c r="A11365" s="337">
        <v>33278</v>
      </c>
      <c r="B11365" s="338">
        <f t="shared" si="1774"/>
        <v>1991</v>
      </c>
      <c r="C11365" s="338">
        <f t="shared" si="1775"/>
        <v>2</v>
      </c>
      <c r="D11365" s="338">
        <f t="shared" si="1776"/>
        <v>9</v>
      </c>
      <c r="E11365" s="334">
        <v>0</v>
      </c>
      <c r="F11365" s="334">
        <v>0</v>
      </c>
      <c r="G11365" s="334">
        <v>0</v>
      </c>
      <c r="H11365" s="334">
        <v>0</v>
      </c>
      <c r="I11365" s="334">
        <v>0</v>
      </c>
      <c r="J11365" s="334">
        <v>0</v>
      </c>
      <c r="K11365" s="334">
        <v>0</v>
      </c>
      <c r="L11365" s="334">
        <v>0</v>
      </c>
      <c r="M11365" s="334">
        <v>0</v>
      </c>
      <c r="N11365" s="334">
        <v>0</v>
      </c>
      <c r="O11365" s="334">
        <v>0</v>
      </c>
      <c r="P11365" s="334">
        <v>0</v>
      </c>
      <c r="Q11365" s="334">
        <v>0</v>
      </c>
      <c r="R11365" s="334">
        <v>0</v>
      </c>
      <c r="S11365" s="334">
        <v>0</v>
      </c>
      <c r="T11365" s="334">
        <v>0</v>
      </c>
      <c r="U11365" s="334">
        <v>0</v>
      </c>
      <c r="V11365" s="334">
        <v>0</v>
      </c>
      <c r="W11365" s="334">
        <v>0</v>
      </c>
      <c r="X11365" s="334">
        <v>0</v>
      </c>
      <c r="Y11365" s="334">
        <v>0</v>
      </c>
      <c r="Z11365" s="334">
        <v>0</v>
      </c>
      <c r="AA11365" s="334">
        <v>0</v>
      </c>
      <c r="AB11365" s="334">
        <v>0</v>
      </c>
      <c r="AD11365" s="334">
        <v>0</v>
      </c>
      <c r="AE11365" s="334">
        <f t="shared" si="1777"/>
        <v>0</v>
      </c>
      <c r="AF11365" s="334">
        <f t="shared" si="1778"/>
        <v>0</v>
      </c>
      <c r="AG11365" s="340">
        <f t="shared" si="1779"/>
        <v>0</v>
      </c>
      <c r="AI11365" s="340">
        <f t="shared" si="1782"/>
        <v>0</v>
      </c>
      <c r="AJ11365" s="340">
        <f t="shared" si="1782"/>
        <v>0</v>
      </c>
      <c r="AK11365" s="340">
        <f t="shared" si="1782"/>
        <v>0</v>
      </c>
      <c r="AL11365" s="340">
        <f t="shared" si="1782"/>
        <v>0</v>
      </c>
      <c r="AM11365" s="340">
        <f t="shared" si="1782"/>
        <v>0</v>
      </c>
    </row>
    <row r="11366" spans="1:39" x14ac:dyDescent="0.35">
      <c r="A11366" s="337">
        <v>33279</v>
      </c>
      <c r="B11366" s="338">
        <f t="shared" si="1774"/>
        <v>1991</v>
      </c>
      <c r="C11366" s="338">
        <f t="shared" si="1775"/>
        <v>2</v>
      </c>
      <c r="D11366" s="338">
        <f t="shared" si="1776"/>
        <v>10</v>
      </c>
      <c r="E11366" s="334">
        <v>0</v>
      </c>
      <c r="F11366" s="334">
        <v>0</v>
      </c>
      <c r="G11366" s="334">
        <v>0</v>
      </c>
      <c r="H11366" s="334">
        <v>0</v>
      </c>
      <c r="I11366" s="334">
        <v>0</v>
      </c>
      <c r="J11366" s="334">
        <v>0</v>
      </c>
      <c r="K11366" s="334">
        <v>0</v>
      </c>
      <c r="L11366" s="334">
        <v>0</v>
      </c>
      <c r="M11366" s="334">
        <v>0</v>
      </c>
      <c r="N11366" s="334">
        <v>0</v>
      </c>
      <c r="O11366" s="334">
        <v>0</v>
      </c>
      <c r="P11366" s="334">
        <v>0</v>
      </c>
      <c r="Q11366" s="334">
        <v>0</v>
      </c>
      <c r="R11366" s="334">
        <v>0</v>
      </c>
      <c r="S11366" s="334">
        <v>0</v>
      </c>
      <c r="T11366" s="334">
        <v>0</v>
      </c>
      <c r="U11366" s="334">
        <v>0</v>
      </c>
      <c r="V11366" s="334">
        <v>0</v>
      </c>
      <c r="W11366" s="334">
        <v>0</v>
      </c>
      <c r="X11366" s="334">
        <v>0</v>
      </c>
      <c r="Y11366" s="334">
        <v>0</v>
      </c>
      <c r="Z11366" s="334">
        <v>0</v>
      </c>
      <c r="AA11366" s="334">
        <v>0</v>
      </c>
      <c r="AB11366" s="334">
        <v>0</v>
      </c>
      <c r="AD11366" s="334">
        <v>0</v>
      </c>
      <c r="AE11366" s="334">
        <f t="shared" si="1777"/>
        <v>0</v>
      </c>
      <c r="AF11366" s="334">
        <f t="shared" si="1778"/>
        <v>0</v>
      </c>
      <c r="AG11366" s="340">
        <f t="shared" si="1779"/>
        <v>0</v>
      </c>
      <c r="AI11366" s="340">
        <f t="shared" si="1782"/>
        <v>0</v>
      </c>
      <c r="AJ11366" s="340">
        <f t="shared" si="1782"/>
        <v>0</v>
      </c>
      <c r="AK11366" s="340">
        <f t="shared" si="1782"/>
        <v>0</v>
      </c>
      <c r="AL11366" s="340">
        <f t="shared" si="1782"/>
        <v>0</v>
      </c>
      <c r="AM11366" s="340">
        <f t="shared" si="1782"/>
        <v>0</v>
      </c>
    </row>
    <row r="11367" spans="1:39" x14ac:dyDescent="0.35">
      <c r="A11367" s="337">
        <v>33280</v>
      </c>
      <c r="B11367" s="338">
        <f t="shared" si="1774"/>
        <v>1991</v>
      </c>
      <c r="C11367" s="338">
        <f t="shared" si="1775"/>
        <v>2</v>
      </c>
      <c r="D11367" s="338">
        <f t="shared" si="1776"/>
        <v>11</v>
      </c>
      <c r="E11367" s="334">
        <v>0</v>
      </c>
      <c r="F11367" s="334">
        <v>0</v>
      </c>
      <c r="G11367" s="334">
        <v>0</v>
      </c>
      <c r="H11367" s="334">
        <v>0</v>
      </c>
      <c r="I11367" s="334">
        <v>0</v>
      </c>
      <c r="J11367" s="334">
        <v>0</v>
      </c>
      <c r="K11367" s="334">
        <v>0</v>
      </c>
      <c r="L11367" s="334">
        <v>0</v>
      </c>
      <c r="M11367" s="334">
        <v>0</v>
      </c>
      <c r="N11367" s="334">
        <v>0</v>
      </c>
      <c r="O11367" s="334">
        <v>0</v>
      </c>
      <c r="P11367" s="334">
        <v>0</v>
      </c>
      <c r="Q11367" s="334">
        <v>0</v>
      </c>
      <c r="R11367" s="334">
        <v>0</v>
      </c>
      <c r="S11367" s="334">
        <v>0</v>
      </c>
      <c r="T11367" s="334">
        <v>0</v>
      </c>
      <c r="U11367" s="334">
        <v>0</v>
      </c>
      <c r="V11367" s="334">
        <v>0</v>
      </c>
      <c r="W11367" s="334">
        <v>0</v>
      </c>
      <c r="X11367" s="334">
        <v>0</v>
      </c>
      <c r="Y11367" s="334">
        <v>0</v>
      </c>
      <c r="Z11367" s="334">
        <v>0</v>
      </c>
      <c r="AA11367" s="334">
        <v>0</v>
      </c>
      <c r="AB11367" s="334">
        <v>0</v>
      </c>
      <c r="AD11367" s="334">
        <v>0</v>
      </c>
      <c r="AE11367" s="334">
        <f t="shared" si="1777"/>
        <v>0</v>
      </c>
      <c r="AF11367" s="334">
        <f t="shared" si="1778"/>
        <v>0</v>
      </c>
      <c r="AG11367" s="340">
        <f t="shared" si="1779"/>
        <v>0</v>
      </c>
      <c r="AI11367" s="340">
        <f t="shared" si="1782"/>
        <v>0</v>
      </c>
      <c r="AJ11367" s="340">
        <f t="shared" si="1782"/>
        <v>0</v>
      </c>
      <c r="AK11367" s="340">
        <f t="shared" si="1782"/>
        <v>0</v>
      </c>
      <c r="AL11367" s="340">
        <f t="shared" si="1782"/>
        <v>0</v>
      </c>
      <c r="AM11367" s="340">
        <f t="shared" si="1782"/>
        <v>0</v>
      </c>
    </row>
    <row r="11368" spans="1:39" x14ac:dyDescent="0.35">
      <c r="A11368" s="337">
        <v>33281</v>
      </c>
      <c r="B11368" s="338">
        <f t="shared" si="1774"/>
        <v>1991</v>
      </c>
      <c r="C11368" s="338">
        <f t="shared" si="1775"/>
        <v>2</v>
      </c>
      <c r="D11368" s="338">
        <f t="shared" si="1776"/>
        <v>12</v>
      </c>
      <c r="E11368" s="334">
        <v>0</v>
      </c>
      <c r="F11368" s="334">
        <v>0</v>
      </c>
      <c r="G11368" s="334">
        <v>0</v>
      </c>
      <c r="H11368" s="334">
        <v>0</v>
      </c>
      <c r="I11368" s="334">
        <v>0</v>
      </c>
      <c r="J11368" s="334">
        <v>0</v>
      </c>
      <c r="K11368" s="334">
        <v>0</v>
      </c>
      <c r="L11368" s="334">
        <v>0</v>
      </c>
      <c r="M11368" s="334">
        <v>0</v>
      </c>
      <c r="N11368" s="334">
        <v>0</v>
      </c>
      <c r="O11368" s="334">
        <v>0</v>
      </c>
      <c r="P11368" s="334">
        <v>0</v>
      </c>
      <c r="Q11368" s="334">
        <v>0</v>
      </c>
      <c r="R11368" s="334">
        <v>0</v>
      </c>
      <c r="S11368" s="334">
        <v>0</v>
      </c>
      <c r="T11368" s="334">
        <v>0</v>
      </c>
      <c r="U11368" s="334">
        <v>0</v>
      </c>
      <c r="V11368" s="334">
        <v>0</v>
      </c>
      <c r="W11368" s="334">
        <v>0</v>
      </c>
      <c r="X11368" s="334">
        <v>0</v>
      </c>
      <c r="Y11368" s="334">
        <v>0</v>
      </c>
      <c r="Z11368" s="334">
        <v>0</v>
      </c>
      <c r="AA11368" s="334">
        <v>0</v>
      </c>
      <c r="AB11368" s="334">
        <v>0</v>
      </c>
      <c r="AD11368" s="334">
        <v>0</v>
      </c>
      <c r="AE11368" s="334">
        <f t="shared" si="1777"/>
        <v>0</v>
      </c>
      <c r="AF11368" s="334">
        <f t="shared" si="1778"/>
        <v>0</v>
      </c>
      <c r="AG11368" s="340">
        <f t="shared" si="1779"/>
        <v>0</v>
      </c>
      <c r="AI11368" s="340">
        <f t="shared" si="1782"/>
        <v>0</v>
      </c>
      <c r="AJ11368" s="340">
        <f t="shared" si="1782"/>
        <v>0</v>
      </c>
      <c r="AK11368" s="340">
        <f t="shared" si="1782"/>
        <v>0</v>
      </c>
      <c r="AL11368" s="340">
        <f t="shared" si="1782"/>
        <v>0</v>
      </c>
      <c r="AM11368" s="340">
        <f t="shared" si="1782"/>
        <v>0</v>
      </c>
    </row>
    <row r="11369" spans="1:39" x14ac:dyDescent="0.35">
      <c r="A11369" s="337">
        <v>33282</v>
      </c>
      <c r="B11369" s="338">
        <f t="shared" si="1774"/>
        <v>1991</v>
      </c>
      <c r="C11369" s="338">
        <f t="shared" si="1775"/>
        <v>2</v>
      </c>
      <c r="D11369" s="338">
        <f t="shared" si="1776"/>
        <v>13</v>
      </c>
      <c r="E11369" s="334">
        <v>0</v>
      </c>
      <c r="F11369" s="334">
        <v>0</v>
      </c>
      <c r="G11369" s="334">
        <v>0</v>
      </c>
      <c r="H11369" s="334">
        <v>0</v>
      </c>
      <c r="I11369" s="334">
        <v>0</v>
      </c>
      <c r="J11369" s="334">
        <v>0</v>
      </c>
      <c r="K11369" s="334">
        <v>0</v>
      </c>
      <c r="L11369" s="334">
        <v>0</v>
      </c>
      <c r="M11369" s="334">
        <v>0</v>
      </c>
      <c r="N11369" s="334">
        <v>0</v>
      </c>
      <c r="O11369" s="334">
        <v>0</v>
      </c>
      <c r="P11369" s="334">
        <v>0</v>
      </c>
      <c r="Q11369" s="334">
        <v>0</v>
      </c>
      <c r="R11369" s="334">
        <v>0</v>
      </c>
      <c r="S11369" s="334">
        <v>0</v>
      </c>
      <c r="T11369" s="334">
        <v>0</v>
      </c>
      <c r="U11369" s="334">
        <v>0</v>
      </c>
      <c r="V11369" s="334">
        <v>0</v>
      </c>
      <c r="W11369" s="334">
        <v>0</v>
      </c>
      <c r="X11369" s="334">
        <v>0</v>
      </c>
      <c r="Y11369" s="334">
        <v>0</v>
      </c>
      <c r="Z11369" s="334">
        <v>0</v>
      </c>
      <c r="AA11369" s="334">
        <v>0</v>
      </c>
      <c r="AB11369" s="334">
        <v>0</v>
      </c>
      <c r="AD11369" s="334">
        <v>0</v>
      </c>
      <c r="AE11369" s="334">
        <f t="shared" si="1777"/>
        <v>0</v>
      </c>
      <c r="AF11369" s="334">
        <f t="shared" si="1778"/>
        <v>0</v>
      </c>
      <c r="AG11369" s="340">
        <f t="shared" si="1779"/>
        <v>0</v>
      </c>
      <c r="AI11369" s="340">
        <f t="shared" si="1782"/>
        <v>0</v>
      </c>
      <c r="AJ11369" s="340">
        <f t="shared" si="1782"/>
        <v>0</v>
      </c>
      <c r="AK11369" s="340">
        <f t="shared" si="1782"/>
        <v>0</v>
      </c>
      <c r="AL11369" s="340">
        <f t="shared" si="1782"/>
        <v>0</v>
      </c>
      <c r="AM11369" s="340">
        <f t="shared" si="1782"/>
        <v>0</v>
      </c>
    </row>
    <row r="11370" spans="1:39" x14ac:dyDescent="0.35">
      <c r="A11370" s="337">
        <v>33283</v>
      </c>
      <c r="B11370" s="338">
        <f t="shared" si="1774"/>
        <v>1991</v>
      </c>
      <c r="C11370" s="338">
        <f t="shared" si="1775"/>
        <v>2</v>
      </c>
      <c r="D11370" s="338">
        <f t="shared" si="1776"/>
        <v>14</v>
      </c>
      <c r="E11370" s="334">
        <v>0</v>
      </c>
      <c r="F11370" s="334">
        <v>0</v>
      </c>
      <c r="G11370" s="334">
        <v>0</v>
      </c>
      <c r="H11370" s="334">
        <v>0</v>
      </c>
      <c r="I11370" s="334">
        <v>0</v>
      </c>
      <c r="J11370" s="334">
        <v>0</v>
      </c>
      <c r="K11370" s="334">
        <v>0</v>
      </c>
      <c r="L11370" s="334">
        <v>0</v>
      </c>
      <c r="M11370" s="334">
        <v>0</v>
      </c>
      <c r="N11370" s="334">
        <v>0</v>
      </c>
      <c r="O11370" s="334">
        <v>0.1</v>
      </c>
      <c r="P11370" s="334">
        <v>0</v>
      </c>
      <c r="Q11370" s="334">
        <v>0.1</v>
      </c>
      <c r="R11370" s="334">
        <v>0</v>
      </c>
      <c r="S11370" s="334">
        <v>0</v>
      </c>
      <c r="T11370" s="334">
        <v>0</v>
      </c>
      <c r="U11370" s="334">
        <v>0</v>
      </c>
      <c r="V11370" s="334">
        <v>0</v>
      </c>
      <c r="W11370" s="334">
        <v>0</v>
      </c>
      <c r="X11370" s="334">
        <v>0</v>
      </c>
      <c r="Y11370" s="334">
        <v>0</v>
      </c>
      <c r="Z11370" s="334">
        <v>0</v>
      </c>
      <c r="AA11370" s="334">
        <v>0</v>
      </c>
      <c r="AB11370" s="334">
        <v>0</v>
      </c>
      <c r="AD11370" s="334">
        <v>0.2</v>
      </c>
      <c r="AE11370" s="334">
        <f t="shared" si="1777"/>
        <v>0.2</v>
      </c>
      <c r="AF11370" s="334">
        <f t="shared" si="1778"/>
        <v>0.2</v>
      </c>
      <c r="AG11370" s="340">
        <f t="shared" si="1779"/>
        <v>0</v>
      </c>
      <c r="AI11370" s="340">
        <f t="shared" si="1782"/>
        <v>0</v>
      </c>
      <c r="AJ11370" s="340">
        <f t="shared" si="1782"/>
        <v>0</v>
      </c>
      <c r="AK11370" s="340">
        <f t="shared" si="1782"/>
        <v>0</v>
      </c>
      <c r="AL11370" s="340">
        <f t="shared" si="1782"/>
        <v>0</v>
      </c>
      <c r="AM11370" s="340">
        <f t="shared" si="1782"/>
        <v>0</v>
      </c>
    </row>
    <row r="11371" spans="1:39" x14ac:dyDescent="0.35">
      <c r="A11371" s="337">
        <v>33284</v>
      </c>
      <c r="B11371" s="338">
        <f t="shared" si="1774"/>
        <v>1991</v>
      </c>
      <c r="C11371" s="338">
        <f t="shared" si="1775"/>
        <v>2</v>
      </c>
      <c r="D11371" s="338">
        <f t="shared" si="1776"/>
        <v>15</v>
      </c>
      <c r="E11371" s="334">
        <v>0</v>
      </c>
      <c r="F11371" s="334">
        <v>0</v>
      </c>
      <c r="G11371" s="334">
        <v>0</v>
      </c>
      <c r="H11371" s="334">
        <v>0</v>
      </c>
      <c r="I11371" s="334">
        <v>0</v>
      </c>
      <c r="J11371" s="334">
        <v>0</v>
      </c>
      <c r="K11371" s="334">
        <v>0</v>
      </c>
      <c r="L11371" s="334">
        <v>0</v>
      </c>
      <c r="M11371" s="334">
        <v>0</v>
      </c>
      <c r="N11371" s="334">
        <v>0</v>
      </c>
      <c r="O11371" s="334">
        <v>0</v>
      </c>
      <c r="P11371" s="334">
        <v>0</v>
      </c>
      <c r="Q11371" s="334">
        <v>0</v>
      </c>
      <c r="R11371" s="334">
        <v>0</v>
      </c>
      <c r="S11371" s="334">
        <v>0</v>
      </c>
      <c r="T11371" s="334">
        <v>0</v>
      </c>
      <c r="U11371" s="334">
        <v>0</v>
      </c>
      <c r="V11371" s="334">
        <v>0</v>
      </c>
      <c r="W11371" s="334">
        <v>0</v>
      </c>
      <c r="X11371" s="334">
        <v>0</v>
      </c>
      <c r="Y11371" s="334">
        <v>0</v>
      </c>
      <c r="Z11371" s="334">
        <v>0</v>
      </c>
      <c r="AA11371" s="334">
        <v>0</v>
      </c>
      <c r="AB11371" s="334">
        <v>0</v>
      </c>
      <c r="AD11371" s="334">
        <v>0</v>
      </c>
      <c r="AE11371" s="334">
        <f t="shared" si="1777"/>
        <v>0</v>
      </c>
      <c r="AF11371" s="334">
        <f t="shared" si="1778"/>
        <v>0</v>
      </c>
      <c r="AG11371" s="340">
        <f t="shared" si="1779"/>
        <v>0</v>
      </c>
      <c r="AI11371" s="340">
        <f t="shared" si="1782"/>
        <v>0</v>
      </c>
      <c r="AJ11371" s="340">
        <f t="shared" si="1782"/>
        <v>0</v>
      </c>
      <c r="AK11371" s="340">
        <f t="shared" si="1782"/>
        <v>0</v>
      </c>
      <c r="AL11371" s="340">
        <f t="shared" si="1782"/>
        <v>0</v>
      </c>
      <c r="AM11371" s="340">
        <f t="shared" si="1782"/>
        <v>0</v>
      </c>
    </row>
    <row r="11372" spans="1:39" x14ac:dyDescent="0.35">
      <c r="A11372" s="337">
        <v>33285</v>
      </c>
      <c r="B11372" s="338">
        <f t="shared" si="1774"/>
        <v>1991</v>
      </c>
      <c r="C11372" s="338">
        <f t="shared" si="1775"/>
        <v>2</v>
      </c>
      <c r="D11372" s="338">
        <f t="shared" si="1776"/>
        <v>16</v>
      </c>
      <c r="E11372" s="334">
        <v>0</v>
      </c>
      <c r="F11372" s="334">
        <v>0.2</v>
      </c>
      <c r="G11372" s="334">
        <v>0</v>
      </c>
      <c r="H11372" s="334">
        <v>0.1</v>
      </c>
      <c r="I11372" s="334">
        <v>0.2</v>
      </c>
      <c r="J11372" s="334">
        <v>0</v>
      </c>
      <c r="K11372" s="334">
        <v>0</v>
      </c>
      <c r="L11372" s="334">
        <v>0</v>
      </c>
      <c r="M11372" s="334">
        <v>0</v>
      </c>
      <c r="N11372" s="334">
        <v>0</v>
      </c>
      <c r="O11372" s="334">
        <v>0</v>
      </c>
      <c r="P11372" s="334">
        <v>0</v>
      </c>
      <c r="Q11372" s="334">
        <v>0</v>
      </c>
      <c r="R11372" s="334">
        <v>0</v>
      </c>
      <c r="S11372" s="334">
        <v>0</v>
      </c>
      <c r="T11372" s="334">
        <v>0</v>
      </c>
      <c r="U11372" s="334">
        <v>0</v>
      </c>
      <c r="V11372" s="334">
        <v>0.1</v>
      </c>
      <c r="W11372" s="334">
        <v>0.2</v>
      </c>
      <c r="X11372" s="334">
        <v>0.1</v>
      </c>
      <c r="Y11372" s="334">
        <v>0.2</v>
      </c>
      <c r="Z11372" s="334">
        <v>0</v>
      </c>
      <c r="AA11372" s="334">
        <v>0.1</v>
      </c>
      <c r="AB11372" s="334">
        <v>0.2</v>
      </c>
      <c r="AD11372" s="334">
        <v>1.4</v>
      </c>
      <c r="AE11372" s="334">
        <f t="shared" si="1777"/>
        <v>1.4</v>
      </c>
      <c r="AF11372" s="334">
        <f t="shared" si="1778"/>
        <v>1.4000000000000001</v>
      </c>
      <c r="AG11372" s="340">
        <f t="shared" si="1779"/>
        <v>2.2204460492503131E-16</v>
      </c>
      <c r="AI11372" s="340">
        <f t="shared" si="1782"/>
        <v>0</v>
      </c>
      <c r="AJ11372" s="340">
        <f t="shared" si="1782"/>
        <v>0</v>
      </c>
      <c r="AK11372" s="340">
        <f t="shared" si="1782"/>
        <v>0</v>
      </c>
      <c r="AL11372" s="340">
        <f t="shared" si="1782"/>
        <v>0</v>
      </c>
      <c r="AM11372" s="340">
        <f t="shared" si="1782"/>
        <v>0</v>
      </c>
    </row>
    <row r="11373" spans="1:39" x14ac:dyDescent="0.35">
      <c r="A11373" s="337">
        <v>33286</v>
      </c>
      <c r="B11373" s="338">
        <f t="shared" si="1774"/>
        <v>1991</v>
      </c>
      <c r="C11373" s="338">
        <f t="shared" si="1775"/>
        <v>2</v>
      </c>
      <c r="D11373" s="338">
        <f t="shared" si="1776"/>
        <v>17</v>
      </c>
      <c r="E11373" s="334">
        <v>1.3</v>
      </c>
      <c r="F11373" s="334">
        <v>1.2</v>
      </c>
      <c r="G11373" s="334">
        <v>1.3</v>
      </c>
      <c r="H11373" s="334">
        <v>0</v>
      </c>
      <c r="I11373" s="334">
        <v>0</v>
      </c>
      <c r="J11373" s="334">
        <v>0</v>
      </c>
      <c r="K11373" s="334">
        <v>0</v>
      </c>
      <c r="L11373" s="334">
        <v>0</v>
      </c>
      <c r="M11373" s="334">
        <v>0</v>
      </c>
      <c r="N11373" s="334">
        <v>0</v>
      </c>
      <c r="O11373" s="334">
        <v>0</v>
      </c>
      <c r="P11373" s="334">
        <v>0</v>
      </c>
      <c r="Q11373" s="334">
        <v>0</v>
      </c>
      <c r="R11373" s="334">
        <v>0</v>
      </c>
      <c r="S11373" s="334">
        <v>0</v>
      </c>
      <c r="T11373" s="334">
        <v>0</v>
      </c>
      <c r="U11373" s="334">
        <v>0</v>
      </c>
      <c r="V11373" s="334">
        <v>0</v>
      </c>
      <c r="W11373" s="334">
        <v>0</v>
      </c>
      <c r="X11373" s="334">
        <v>0</v>
      </c>
      <c r="Y11373" s="334">
        <v>0</v>
      </c>
      <c r="Z11373" s="334">
        <v>0</v>
      </c>
      <c r="AA11373" s="334">
        <v>0</v>
      </c>
      <c r="AB11373" s="334">
        <v>0</v>
      </c>
      <c r="AD11373" s="334">
        <v>3.8</v>
      </c>
      <c r="AE11373" s="334">
        <f t="shared" si="1777"/>
        <v>3.8</v>
      </c>
      <c r="AF11373" s="334">
        <f t="shared" si="1778"/>
        <v>3.8</v>
      </c>
      <c r="AG11373" s="340">
        <f t="shared" si="1779"/>
        <v>0</v>
      </c>
      <c r="AI11373" s="340">
        <f t="shared" si="1782"/>
        <v>0</v>
      </c>
      <c r="AJ11373" s="340">
        <f t="shared" si="1782"/>
        <v>0</v>
      </c>
      <c r="AK11373" s="340">
        <f t="shared" si="1782"/>
        <v>0</v>
      </c>
      <c r="AL11373" s="340">
        <f t="shared" si="1782"/>
        <v>0</v>
      </c>
      <c r="AM11373" s="340">
        <f t="shared" si="1782"/>
        <v>0</v>
      </c>
    </row>
    <row r="11374" spans="1:39" x14ac:dyDescent="0.35">
      <c r="A11374" s="337">
        <v>33287</v>
      </c>
      <c r="B11374" s="338">
        <f t="shared" si="1774"/>
        <v>1991</v>
      </c>
      <c r="C11374" s="338">
        <f t="shared" si="1775"/>
        <v>2</v>
      </c>
      <c r="D11374" s="338">
        <f t="shared" si="1776"/>
        <v>18</v>
      </c>
      <c r="E11374" s="334">
        <v>0</v>
      </c>
      <c r="F11374" s="334">
        <v>0</v>
      </c>
      <c r="G11374" s="334">
        <v>0</v>
      </c>
      <c r="H11374" s="334">
        <v>0</v>
      </c>
      <c r="I11374" s="334">
        <v>0</v>
      </c>
      <c r="J11374" s="334">
        <v>0</v>
      </c>
      <c r="K11374" s="334">
        <v>0</v>
      </c>
      <c r="L11374" s="334">
        <v>0</v>
      </c>
      <c r="M11374" s="334">
        <v>0</v>
      </c>
      <c r="N11374" s="334">
        <v>0</v>
      </c>
      <c r="O11374" s="334">
        <v>0</v>
      </c>
      <c r="P11374" s="334">
        <v>0</v>
      </c>
      <c r="Q11374" s="334">
        <v>0</v>
      </c>
      <c r="R11374" s="334">
        <v>0</v>
      </c>
      <c r="S11374" s="334">
        <v>0</v>
      </c>
      <c r="T11374" s="334">
        <v>0</v>
      </c>
      <c r="U11374" s="334">
        <v>0</v>
      </c>
      <c r="V11374" s="334">
        <v>0</v>
      </c>
      <c r="W11374" s="334">
        <v>0</v>
      </c>
      <c r="X11374" s="334">
        <v>0</v>
      </c>
      <c r="Y11374" s="334">
        <v>0</v>
      </c>
      <c r="Z11374" s="334">
        <v>0</v>
      </c>
      <c r="AA11374" s="334">
        <v>0</v>
      </c>
      <c r="AB11374" s="334">
        <v>0</v>
      </c>
      <c r="AD11374" s="334">
        <v>0</v>
      </c>
      <c r="AE11374" s="334">
        <f t="shared" si="1777"/>
        <v>0</v>
      </c>
      <c r="AF11374" s="334">
        <f t="shared" si="1778"/>
        <v>0</v>
      </c>
      <c r="AG11374" s="340">
        <f t="shared" si="1779"/>
        <v>0</v>
      </c>
      <c r="AI11374" s="340">
        <f t="shared" si="1782"/>
        <v>0</v>
      </c>
      <c r="AJ11374" s="340">
        <f t="shared" si="1782"/>
        <v>0</v>
      </c>
      <c r="AK11374" s="340">
        <f t="shared" si="1782"/>
        <v>0</v>
      </c>
      <c r="AL11374" s="340">
        <f t="shared" si="1782"/>
        <v>0</v>
      </c>
      <c r="AM11374" s="340">
        <f t="shared" si="1782"/>
        <v>0</v>
      </c>
    </row>
    <row r="11375" spans="1:39" x14ac:dyDescent="0.35">
      <c r="A11375" s="337">
        <v>33288</v>
      </c>
      <c r="B11375" s="338">
        <f t="shared" si="1774"/>
        <v>1991</v>
      </c>
      <c r="C11375" s="338">
        <f t="shared" si="1775"/>
        <v>2</v>
      </c>
      <c r="D11375" s="338">
        <f t="shared" si="1776"/>
        <v>19</v>
      </c>
      <c r="E11375" s="334">
        <v>0</v>
      </c>
      <c r="F11375" s="334">
        <v>0</v>
      </c>
      <c r="G11375" s="334">
        <v>0</v>
      </c>
      <c r="H11375" s="334">
        <v>0</v>
      </c>
      <c r="I11375" s="334">
        <v>0</v>
      </c>
      <c r="J11375" s="334">
        <v>0</v>
      </c>
      <c r="K11375" s="334">
        <v>0</v>
      </c>
      <c r="L11375" s="334">
        <v>0</v>
      </c>
      <c r="M11375" s="334">
        <v>0</v>
      </c>
      <c r="N11375" s="334">
        <v>0</v>
      </c>
      <c r="O11375" s="334">
        <v>0</v>
      </c>
      <c r="P11375" s="334">
        <v>0</v>
      </c>
      <c r="Q11375" s="334">
        <v>0</v>
      </c>
      <c r="R11375" s="334">
        <v>0</v>
      </c>
      <c r="S11375" s="334">
        <v>0</v>
      </c>
      <c r="T11375" s="334">
        <v>0</v>
      </c>
      <c r="U11375" s="334">
        <v>0</v>
      </c>
      <c r="V11375" s="334">
        <v>0</v>
      </c>
      <c r="W11375" s="334">
        <v>0</v>
      </c>
      <c r="X11375" s="334">
        <v>0</v>
      </c>
      <c r="Y11375" s="334">
        <v>0</v>
      </c>
      <c r="Z11375" s="334">
        <v>0</v>
      </c>
      <c r="AA11375" s="334">
        <v>0</v>
      </c>
      <c r="AB11375" s="334">
        <v>0</v>
      </c>
      <c r="AD11375" s="334">
        <v>0</v>
      </c>
      <c r="AE11375" s="334">
        <f t="shared" si="1777"/>
        <v>0</v>
      </c>
      <c r="AF11375" s="334">
        <f t="shared" si="1778"/>
        <v>0</v>
      </c>
      <c r="AG11375" s="340">
        <f t="shared" si="1779"/>
        <v>0</v>
      </c>
      <c r="AI11375" s="340">
        <f t="shared" si="1782"/>
        <v>0</v>
      </c>
      <c r="AJ11375" s="340">
        <f t="shared" si="1782"/>
        <v>0</v>
      </c>
      <c r="AK11375" s="340">
        <f t="shared" si="1782"/>
        <v>0</v>
      </c>
      <c r="AL11375" s="340">
        <f t="shared" si="1782"/>
        <v>0</v>
      </c>
      <c r="AM11375" s="340">
        <f t="shared" si="1782"/>
        <v>0</v>
      </c>
    </row>
    <row r="11376" spans="1:39" x14ac:dyDescent="0.35">
      <c r="A11376" s="337">
        <v>33289</v>
      </c>
      <c r="B11376" s="338">
        <f t="shared" si="1774"/>
        <v>1991</v>
      </c>
      <c r="C11376" s="338">
        <f t="shared" si="1775"/>
        <v>2</v>
      </c>
      <c r="D11376" s="338">
        <f t="shared" si="1776"/>
        <v>20</v>
      </c>
      <c r="E11376" s="334">
        <v>0</v>
      </c>
      <c r="F11376" s="334">
        <v>0</v>
      </c>
      <c r="G11376" s="334">
        <v>0</v>
      </c>
      <c r="H11376" s="334">
        <v>0</v>
      </c>
      <c r="I11376" s="334">
        <v>0</v>
      </c>
      <c r="J11376" s="334">
        <v>0</v>
      </c>
      <c r="K11376" s="334">
        <v>0</v>
      </c>
      <c r="L11376" s="334">
        <v>0</v>
      </c>
      <c r="M11376" s="334">
        <v>0</v>
      </c>
      <c r="N11376" s="334">
        <v>0</v>
      </c>
      <c r="O11376" s="334">
        <v>0</v>
      </c>
      <c r="P11376" s="334">
        <v>0</v>
      </c>
      <c r="Q11376" s="334">
        <v>0</v>
      </c>
      <c r="R11376" s="334">
        <v>0</v>
      </c>
      <c r="S11376" s="334">
        <v>0</v>
      </c>
      <c r="T11376" s="334">
        <v>0</v>
      </c>
      <c r="U11376" s="334">
        <v>0</v>
      </c>
      <c r="V11376" s="334">
        <v>0</v>
      </c>
      <c r="W11376" s="334">
        <v>0</v>
      </c>
      <c r="X11376" s="334">
        <v>0</v>
      </c>
      <c r="Y11376" s="334">
        <v>0</v>
      </c>
      <c r="Z11376" s="334">
        <v>0</v>
      </c>
      <c r="AA11376" s="334">
        <v>0</v>
      </c>
      <c r="AB11376" s="334">
        <v>0</v>
      </c>
      <c r="AD11376" s="334">
        <v>0</v>
      </c>
      <c r="AE11376" s="334">
        <f t="shared" si="1777"/>
        <v>0</v>
      </c>
      <c r="AF11376" s="334">
        <f t="shared" si="1778"/>
        <v>0</v>
      </c>
      <c r="AG11376" s="340">
        <f t="shared" si="1779"/>
        <v>0</v>
      </c>
      <c r="AI11376" s="340">
        <f t="shared" si="1782"/>
        <v>0</v>
      </c>
      <c r="AJ11376" s="340">
        <f t="shared" si="1782"/>
        <v>0</v>
      </c>
      <c r="AK11376" s="340">
        <f t="shared" si="1782"/>
        <v>0</v>
      </c>
      <c r="AL11376" s="340">
        <f t="shared" si="1782"/>
        <v>0</v>
      </c>
      <c r="AM11376" s="340">
        <f t="shared" si="1782"/>
        <v>0</v>
      </c>
    </row>
    <row r="11377" spans="1:39" x14ac:dyDescent="0.35">
      <c r="A11377" s="337">
        <v>33290</v>
      </c>
      <c r="B11377" s="338">
        <f t="shared" si="1774"/>
        <v>1991</v>
      </c>
      <c r="C11377" s="338">
        <f t="shared" si="1775"/>
        <v>2</v>
      </c>
      <c r="D11377" s="338">
        <f t="shared" si="1776"/>
        <v>21</v>
      </c>
      <c r="E11377" s="334">
        <v>0</v>
      </c>
      <c r="F11377" s="334">
        <v>0</v>
      </c>
      <c r="G11377" s="334">
        <v>0.1</v>
      </c>
      <c r="H11377" s="334">
        <v>0.2</v>
      </c>
      <c r="I11377" s="334">
        <v>0.1</v>
      </c>
      <c r="J11377" s="334">
        <v>0.1</v>
      </c>
      <c r="K11377" s="334">
        <v>0.1</v>
      </c>
      <c r="L11377" s="334">
        <v>0.2</v>
      </c>
      <c r="M11377" s="334">
        <v>0.1</v>
      </c>
      <c r="N11377" s="334">
        <v>0</v>
      </c>
      <c r="O11377" s="334">
        <v>0</v>
      </c>
      <c r="P11377" s="334">
        <v>0</v>
      </c>
      <c r="Q11377" s="334">
        <v>0</v>
      </c>
      <c r="R11377" s="334">
        <v>0</v>
      </c>
      <c r="S11377" s="334">
        <v>0</v>
      </c>
      <c r="T11377" s="334">
        <v>0</v>
      </c>
      <c r="U11377" s="334">
        <v>0</v>
      </c>
      <c r="V11377" s="334">
        <v>0</v>
      </c>
      <c r="W11377" s="334">
        <v>0</v>
      </c>
      <c r="X11377" s="334">
        <v>0</v>
      </c>
      <c r="Y11377" s="334">
        <v>0</v>
      </c>
      <c r="Z11377" s="334">
        <v>0</v>
      </c>
      <c r="AA11377" s="334">
        <v>0</v>
      </c>
      <c r="AB11377" s="334">
        <v>0</v>
      </c>
      <c r="AD11377" s="334">
        <v>0.9</v>
      </c>
      <c r="AE11377" s="334">
        <f t="shared" si="1777"/>
        <v>0.9</v>
      </c>
      <c r="AF11377" s="334">
        <f t="shared" si="1778"/>
        <v>0.9</v>
      </c>
      <c r="AG11377" s="340">
        <f t="shared" si="1779"/>
        <v>0</v>
      </c>
      <c r="AI11377" s="340">
        <f t="shared" si="1782"/>
        <v>0</v>
      </c>
      <c r="AJ11377" s="340">
        <f t="shared" si="1782"/>
        <v>0</v>
      </c>
      <c r="AK11377" s="340">
        <f t="shared" si="1782"/>
        <v>0</v>
      </c>
      <c r="AL11377" s="340">
        <f t="shared" si="1782"/>
        <v>0</v>
      </c>
      <c r="AM11377" s="340">
        <f t="shared" si="1782"/>
        <v>0</v>
      </c>
    </row>
    <row r="11378" spans="1:39" x14ac:dyDescent="0.35">
      <c r="A11378" s="337">
        <v>33291</v>
      </c>
      <c r="B11378" s="338">
        <f t="shared" si="1774"/>
        <v>1991</v>
      </c>
      <c r="C11378" s="338">
        <f t="shared" si="1775"/>
        <v>2</v>
      </c>
      <c r="D11378" s="338">
        <f t="shared" si="1776"/>
        <v>22</v>
      </c>
      <c r="E11378" s="334">
        <v>0</v>
      </c>
      <c r="F11378" s="334">
        <v>0</v>
      </c>
      <c r="G11378" s="334">
        <v>0</v>
      </c>
      <c r="H11378" s="334">
        <v>0</v>
      </c>
      <c r="I11378" s="334">
        <v>0</v>
      </c>
      <c r="J11378" s="334">
        <v>0</v>
      </c>
      <c r="K11378" s="334">
        <v>0</v>
      </c>
      <c r="L11378" s="334">
        <v>0</v>
      </c>
      <c r="M11378" s="334">
        <v>0</v>
      </c>
      <c r="N11378" s="334">
        <v>0</v>
      </c>
      <c r="O11378" s="334">
        <v>0</v>
      </c>
      <c r="P11378" s="334">
        <v>0</v>
      </c>
      <c r="Q11378" s="334">
        <v>0</v>
      </c>
      <c r="R11378" s="334">
        <v>0</v>
      </c>
      <c r="S11378" s="334">
        <v>0</v>
      </c>
      <c r="T11378" s="334">
        <v>0</v>
      </c>
      <c r="U11378" s="334">
        <v>0</v>
      </c>
      <c r="V11378" s="334">
        <v>0</v>
      </c>
      <c r="W11378" s="334">
        <v>0</v>
      </c>
      <c r="X11378" s="334">
        <v>0</v>
      </c>
      <c r="Y11378" s="334">
        <v>0</v>
      </c>
      <c r="Z11378" s="334">
        <v>0</v>
      </c>
      <c r="AA11378" s="334">
        <v>0</v>
      </c>
      <c r="AB11378" s="334">
        <v>0</v>
      </c>
      <c r="AD11378" s="334">
        <v>0</v>
      </c>
      <c r="AE11378" s="334">
        <f t="shared" si="1777"/>
        <v>0</v>
      </c>
      <c r="AF11378" s="334">
        <f t="shared" si="1778"/>
        <v>0</v>
      </c>
      <c r="AG11378" s="340">
        <f t="shared" si="1779"/>
        <v>0</v>
      </c>
      <c r="AI11378" s="340">
        <f t="shared" si="1782"/>
        <v>0</v>
      </c>
      <c r="AJ11378" s="340">
        <f t="shared" si="1782"/>
        <v>0</v>
      </c>
      <c r="AK11378" s="340">
        <f t="shared" si="1782"/>
        <v>0</v>
      </c>
      <c r="AL11378" s="340">
        <f t="shared" si="1782"/>
        <v>0</v>
      </c>
      <c r="AM11378" s="340">
        <f t="shared" si="1782"/>
        <v>0</v>
      </c>
    </row>
    <row r="11379" spans="1:39" x14ac:dyDescent="0.35">
      <c r="A11379" s="337">
        <v>33292</v>
      </c>
      <c r="B11379" s="338">
        <f t="shared" si="1774"/>
        <v>1991</v>
      </c>
      <c r="C11379" s="338">
        <f t="shared" si="1775"/>
        <v>2</v>
      </c>
      <c r="D11379" s="338">
        <f t="shared" si="1776"/>
        <v>23</v>
      </c>
      <c r="E11379" s="334">
        <v>0</v>
      </c>
      <c r="F11379" s="334">
        <v>0</v>
      </c>
      <c r="G11379" s="334">
        <v>0</v>
      </c>
      <c r="H11379" s="334">
        <v>0</v>
      </c>
      <c r="I11379" s="334">
        <v>0</v>
      </c>
      <c r="J11379" s="334">
        <v>0</v>
      </c>
      <c r="K11379" s="334">
        <v>0</v>
      </c>
      <c r="L11379" s="334">
        <v>0</v>
      </c>
      <c r="M11379" s="334">
        <v>0</v>
      </c>
      <c r="N11379" s="334">
        <v>0</v>
      </c>
      <c r="O11379" s="334">
        <v>0</v>
      </c>
      <c r="P11379" s="334">
        <v>0</v>
      </c>
      <c r="Q11379" s="334">
        <v>0.1</v>
      </c>
      <c r="R11379" s="334">
        <v>0</v>
      </c>
      <c r="S11379" s="334">
        <v>0.1</v>
      </c>
      <c r="T11379" s="334">
        <v>0</v>
      </c>
      <c r="U11379" s="334">
        <v>0</v>
      </c>
      <c r="V11379" s="334">
        <v>0</v>
      </c>
      <c r="W11379" s="334">
        <v>0</v>
      </c>
      <c r="X11379" s="334">
        <v>0</v>
      </c>
      <c r="Y11379" s="334">
        <v>0</v>
      </c>
      <c r="Z11379" s="334">
        <v>0</v>
      </c>
      <c r="AA11379" s="334">
        <v>0</v>
      </c>
      <c r="AB11379" s="334">
        <v>0</v>
      </c>
      <c r="AD11379" s="334">
        <v>0.2</v>
      </c>
      <c r="AE11379" s="334">
        <f t="shared" si="1777"/>
        <v>0.2</v>
      </c>
      <c r="AF11379" s="334">
        <f t="shared" si="1778"/>
        <v>0.2</v>
      </c>
      <c r="AG11379" s="340">
        <f t="shared" si="1779"/>
        <v>0</v>
      </c>
      <c r="AI11379" s="340">
        <f t="shared" si="1782"/>
        <v>0</v>
      </c>
      <c r="AJ11379" s="340">
        <f t="shared" si="1782"/>
        <v>0</v>
      </c>
      <c r="AK11379" s="340">
        <f t="shared" si="1782"/>
        <v>0</v>
      </c>
      <c r="AL11379" s="340">
        <f t="shared" si="1782"/>
        <v>0</v>
      </c>
      <c r="AM11379" s="340">
        <f t="shared" si="1782"/>
        <v>0</v>
      </c>
    </row>
    <row r="11380" spans="1:39" x14ac:dyDescent="0.35">
      <c r="A11380" s="337">
        <v>33293</v>
      </c>
      <c r="B11380" s="338">
        <f t="shared" si="1774"/>
        <v>1991</v>
      </c>
      <c r="C11380" s="338">
        <f t="shared" si="1775"/>
        <v>2</v>
      </c>
      <c r="D11380" s="338">
        <f t="shared" si="1776"/>
        <v>24</v>
      </c>
      <c r="E11380" s="334">
        <v>0</v>
      </c>
      <c r="F11380" s="334">
        <v>0</v>
      </c>
      <c r="G11380" s="334">
        <v>0</v>
      </c>
      <c r="H11380" s="334">
        <v>0</v>
      </c>
      <c r="I11380" s="334">
        <v>0</v>
      </c>
      <c r="J11380" s="334">
        <v>0</v>
      </c>
      <c r="K11380" s="334">
        <v>0</v>
      </c>
      <c r="L11380" s="334">
        <v>0</v>
      </c>
      <c r="M11380" s="334">
        <v>0</v>
      </c>
      <c r="N11380" s="334">
        <v>0</v>
      </c>
      <c r="O11380" s="334">
        <v>0</v>
      </c>
      <c r="P11380" s="334">
        <v>0</v>
      </c>
      <c r="Q11380" s="334">
        <v>0</v>
      </c>
      <c r="R11380" s="334">
        <v>0</v>
      </c>
      <c r="S11380" s="334">
        <v>0</v>
      </c>
      <c r="T11380" s="334">
        <v>0</v>
      </c>
      <c r="U11380" s="334">
        <v>0</v>
      </c>
      <c r="V11380" s="334">
        <v>0</v>
      </c>
      <c r="W11380" s="334">
        <v>0</v>
      </c>
      <c r="X11380" s="334">
        <v>0</v>
      </c>
      <c r="Y11380" s="334">
        <v>0</v>
      </c>
      <c r="Z11380" s="334">
        <v>0</v>
      </c>
      <c r="AA11380" s="334">
        <v>0</v>
      </c>
      <c r="AB11380" s="334">
        <v>0</v>
      </c>
      <c r="AD11380" s="334">
        <v>0</v>
      </c>
      <c r="AE11380" s="334">
        <f t="shared" si="1777"/>
        <v>0</v>
      </c>
      <c r="AF11380" s="334">
        <f t="shared" si="1778"/>
        <v>0</v>
      </c>
      <c r="AG11380" s="340">
        <f t="shared" si="1779"/>
        <v>0</v>
      </c>
      <c r="AI11380" s="340">
        <f t="shared" ref="AI11380:AM11395" si="1783">IF($C11380=AI$1,$AF11380,0)</f>
        <v>0</v>
      </c>
      <c r="AJ11380" s="340">
        <f t="shared" si="1783"/>
        <v>0</v>
      </c>
      <c r="AK11380" s="340">
        <f t="shared" si="1783"/>
        <v>0</v>
      </c>
      <c r="AL11380" s="340">
        <f t="shared" si="1783"/>
        <v>0</v>
      </c>
      <c r="AM11380" s="340">
        <f t="shared" si="1783"/>
        <v>0</v>
      </c>
    </row>
    <row r="11381" spans="1:39" x14ac:dyDescent="0.35">
      <c r="A11381" s="337">
        <v>33294</v>
      </c>
      <c r="B11381" s="338">
        <f t="shared" si="1774"/>
        <v>1991</v>
      </c>
      <c r="C11381" s="338">
        <f t="shared" si="1775"/>
        <v>2</v>
      </c>
      <c r="D11381" s="338">
        <f t="shared" si="1776"/>
        <v>25</v>
      </c>
      <c r="E11381" s="334">
        <v>0</v>
      </c>
      <c r="F11381" s="334">
        <v>0</v>
      </c>
      <c r="G11381" s="334">
        <v>0</v>
      </c>
      <c r="H11381" s="334">
        <v>0</v>
      </c>
      <c r="I11381" s="334">
        <v>0</v>
      </c>
      <c r="J11381" s="334">
        <v>0</v>
      </c>
      <c r="K11381" s="334">
        <v>0</v>
      </c>
      <c r="L11381" s="334">
        <v>0</v>
      </c>
      <c r="M11381" s="334">
        <v>0</v>
      </c>
      <c r="N11381" s="334">
        <v>0</v>
      </c>
      <c r="O11381" s="334">
        <v>0</v>
      </c>
      <c r="P11381" s="334">
        <v>0</v>
      </c>
      <c r="Q11381" s="334">
        <v>0</v>
      </c>
      <c r="R11381" s="334">
        <v>0</v>
      </c>
      <c r="S11381" s="334">
        <v>0</v>
      </c>
      <c r="T11381" s="334">
        <v>0</v>
      </c>
      <c r="U11381" s="334">
        <v>0</v>
      </c>
      <c r="V11381" s="334">
        <v>0</v>
      </c>
      <c r="W11381" s="334">
        <v>0</v>
      </c>
      <c r="X11381" s="334">
        <v>0</v>
      </c>
      <c r="Y11381" s="334">
        <v>0</v>
      </c>
      <c r="Z11381" s="334">
        <v>0</v>
      </c>
      <c r="AA11381" s="334">
        <v>0</v>
      </c>
      <c r="AB11381" s="334">
        <v>0</v>
      </c>
      <c r="AD11381" s="334">
        <v>0</v>
      </c>
      <c r="AE11381" s="334">
        <f t="shared" si="1777"/>
        <v>0</v>
      </c>
      <c r="AF11381" s="334">
        <f t="shared" si="1778"/>
        <v>0</v>
      </c>
      <c r="AG11381" s="340">
        <f t="shared" si="1779"/>
        <v>0</v>
      </c>
      <c r="AI11381" s="340">
        <f t="shared" si="1783"/>
        <v>0</v>
      </c>
      <c r="AJ11381" s="340">
        <f t="shared" si="1783"/>
        <v>0</v>
      </c>
      <c r="AK11381" s="340">
        <f t="shared" si="1783"/>
        <v>0</v>
      </c>
      <c r="AL11381" s="340">
        <f t="shared" si="1783"/>
        <v>0</v>
      </c>
      <c r="AM11381" s="340">
        <f t="shared" si="1783"/>
        <v>0</v>
      </c>
    </row>
    <row r="11382" spans="1:39" x14ac:dyDescent="0.35">
      <c r="A11382" s="337">
        <v>33295</v>
      </c>
      <c r="B11382" s="338">
        <f t="shared" si="1774"/>
        <v>1991</v>
      </c>
      <c r="C11382" s="338">
        <f t="shared" si="1775"/>
        <v>2</v>
      </c>
      <c r="D11382" s="338">
        <f t="shared" si="1776"/>
        <v>26</v>
      </c>
      <c r="E11382" s="334">
        <v>0</v>
      </c>
      <c r="F11382" s="334">
        <v>0</v>
      </c>
      <c r="G11382" s="334">
        <v>0</v>
      </c>
      <c r="H11382" s="334">
        <v>0</v>
      </c>
      <c r="I11382" s="334">
        <v>0</v>
      </c>
      <c r="J11382" s="334">
        <v>0</v>
      </c>
      <c r="K11382" s="334">
        <v>0</v>
      </c>
      <c r="L11382" s="334">
        <v>0</v>
      </c>
      <c r="M11382" s="334">
        <v>0</v>
      </c>
      <c r="N11382" s="334">
        <v>0</v>
      </c>
      <c r="O11382" s="334">
        <v>0</v>
      </c>
      <c r="P11382" s="334">
        <v>0</v>
      </c>
      <c r="Q11382" s="334">
        <v>0</v>
      </c>
      <c r="R11382" s="334">
        <v>0</v>
      </c>
      <c r="S11382" s="334">
        <v>0</v>
      </c>
      <c r="T11382" s="334">
        <v>0</v>
      </c>
      <c r="U11382" s="334">
        <v>0</v>
      </c>
      <c r="V11382" s="334">
        <v>0</v>
      </c>
      <c r="W11382" s="334">
        <v>0</v>
      </c>
      <c r="X11382" s="334">
        <v>0</v>
      </c>
      <c r="Y11382" s="334">
        <v>0.3</v>
      </c>
      <c r="Z11382" s="334">
        <v>0.3</v>
      </c>
      <c r="AA11382" s="334">
        <v>0.3</v>
      </c>
      <c r="AB11382" s="334">
        <v>0.3</v>
      </c>
      <c r="AD11382" s="334">
        <v>1.2</v>
      </c>
      <c r="AE11382" s="334">
        <f t="shared" si="1777"/>
        <v>1.2</v>
      </c>
      <c r="AF11382" s="334">
        <f t="shared" si="1778"/>
        <v>1.2</v>
      </c>
      <c r="AG11382" s="340">
        <f t="shared" si="1779"/>
        <v>0</v>
      </c>
      <c r="AI11382" s="340">
        <f t="shared" si="1783"/>
        <v>0</v>
      </c>
      <c r="AJ11382" s="340">
        <f t="shared" si="1783"/>
        <v>0</v>
      </c>
      <c r="AK11382" s="340">
        <f t="shared" si="1783"/>
        <v>0</v>
      </c>
      <c r="AL11382" s="340">
        <f t="shared" si="1783"/>
        <v>0</v>
      </c>
      <c r="AM11382" s="340">
        <f t="shared" si="1783"/>
        <v>0</v>
      </c>
    </row>
    <row r="11383" spans="1:39" x14ac:dyDescent="0.35">
      <c r="A11383" s="337">
        <v>33296</v>
      </c>
      <c r="B11383" s="338">
        <f t="shared" si="1774"/>
        <v>1991</v>
      </c>
      <c r="C11383" s="338">
        <f t="shared" si="1775"/>
        <v>2</v>
      </c>
      <c r="D11383" s="338">
        <f t="shared" si="1776"/>
        <v>27</v>
      </c>
      <c r="E11383" s="334">
        <v>0.2</v>
      </c>
      <c r="F11383" s="334">
        <v>0.2</v>
      </c>
      <c r="G11383" s="334">
        <v>0.3</v>
      </c>
      <c r="H11383" s="334">
        <v>0.2</v>
      </c>
      <c r="I11383" s="334">
        <v>0.2</v>
      </c>
      <c r="J11383" s="334">
        <v>0.2</v>
      </c>
      <c r="K11383" s="334">
        <v>0.2</v>
      </c>
      <c r="L11383" s="334">
        <v>0.3</v>
      </c>
      <c r="M11383" s="334">
        <v>0.2</v>
      </c>
      <c r="N11383" s="334">
        <v>0.2</v>
      </c>
      <c r="O11383" s="334">
        <v>0</v>
      </c>
      <c r="P11383" s="334">
        <v>0</v>
      </c>
      <c r="Q11383" s="334">
        <v>0</v>
      </c>
      <c r="R11383" s="334">
        <v>0.2</v>
      </c>
      <c r="S11383" s="334">
        <v>0</v>
      </c>
      <c r="T11383" s="334">
        <v>0</v>
      </c>
      <c r="U11383" s="334">
        <v>0.3</v>
      </c>
      <c r="V11383" s="334">
        <v>0.2</v>
      </c>
      <c r="W11383" s="334">
        <v>0.2</v>
      </c>
      <c r="X11383" s="334">
        <v>0.2</v>
      </c>
      <c r="Y11383" s="334">
        <v>0.2</v>
      </c>
      <c r="Z11383" s="334">
        <v>0.3</v>
      </c>
      <c r="AA11383" s="334">
        <v>0.2</v>
      </c>
      <c r="AB11383" s="334">
        <v>0.2</v>
      </c>
      <c r="AD11383" s="334">
        <v>4.2</v>
      </c>
      <c r="AE11383" s="334">
        <f t="shared" si="1777"/>
        <v>4.2</v>
      </c>
      <c r="AF11383" s="334">
        <f t="shared" si="1778"/>
        <v>4.2</v>
      </c>
      <c r="AG11383" s="340">
        <f t="shared" si="1779"/>
        <v>0</v>
      </c>
      <c r="AI11383" s="340">
        <f t="shared" si="1783"/>
        <v>0</v>
      </c>
      <c r="AJ11383" s="340">
        <f t="shared" si="1783"/>
        <v>0</v>
      </c>
      <c r="AK11383" s="340">
        <f t="shared" si="1783"/>
        <v>0</v>
      </c>
      <c r="AL11383" s="340">
        <f t="shared" si="1783"/>
        <v>0</v>
      </c>
      <c r="AM11383" s="340">
        <f t="shared" si="1783"/>
        <v>0</v>
      </c>
    </row>
    <row r="11384" spans="1:39" x14ac:dyDescent="0.35">
      <c r="A11384" s="337">
        <v>33297</v>
      </c>
      <c r="B11384" s="338">
        <f t="shared" si="1774"/>
        <v>1991</v>
      </c>
      <c r="C11384" s="338">
        <f t="shared" si="1775"/>
        <v>2</v>
      </c>
      <c r="D11384" s="338">
        <f t="shared" si="1776"/>
        <v>28</v>
      </c>
      <c r="E11384" s="334">
        <v>0.1</v>
      </c>
      <c r="F11384" s="334">
        <v>0.2</v>
      </c>
      <c r="G11384" s="334">
        <v>0.1</v>
      </c>
      <c r="H11384" s="334">
        <v>0.3</v>
      </c>
      <c r="I11384" s="334">
        <v>0.1</v>
      </c>
      <c r="J11384" s="334">
        <v>0.2</v>
      </c>
      <c r="K11384" s="334">
        <v>0.1</v>
      </c>
      <c r="L11384" s="334">
        <v>0.1</v>
      </c>
      <c r="M11384" s="334">
        <v>0.2</v>
      </c>
      <c r="N11384" s="334">
        <v>0.1</v>
      </c>
      <c r="O11384" s="334">
        <v>0.1</v>
      </c>
      <c r="P11384" s="334">
        <v>0.2</v>
      </c>
      <c r="Q11384" s="334">
        <v>0.1</v>
      </c>
      <c r="R11384" s="334">
        <v>0.1</v>
      </c>
      <c r="S11384" s="334">
        <v>0.2</v>
      </c>
      <c r="T11384" s="334">
        <v>0.1</v>
      </c>
      <c r="U11384" s="334">
        <v>0</v>
      </c>
      <c r="V11384" s="334">
        <v>0</v>
      </c>
      <c r="W11384" s="334">
        <v>0</v>
      </c>
      <c r="X11384" s="334">
        <v>0.2</v>
      </c>
      <c r="Y11384" s="334">
        <v>0.1</v>
      </c>
      <c r="Z11384" s="334">
        <v>0.1</v>
      </c>
      <c r="AA11384" s="334">
        <v>0.2</v>
      </c>
      <c r="AB11384" s="334">
        <v>0.1</v>
      </c>
      <c r="AD11384" s="334">
        <v>3</v>
      </c>
      <c r="AE11384" s="334">
        <f t="shared" si="1777"/>
        <v>3</v>
      </c>
      <c r="AF11384" s="334">
        <f t="shared" si="1778"/>
        <v>3.0000000000000013</v>
      </c>
      <c r="AG11384" s="340">
        <f t="shared" si="1779"/>
        <v>1.3322676295501878E-15</v>
      </c>
      <c r="AI11384" s="340">
        <f t="shared" si="1783"/>
        <v>0</v>
      </c>
      <c r="AJ11384" s="340">
        <f t="shared" si="1783"/>
        <v>0</v>
      </c>
      <c r="AK11384" s="340">
        <f t="shared" si="1783"/>
        <v>0</v>
      </c>
      <c r="AL11384" s="340">
        <f t="shared" si="1783"/>
        <v>0</v>
      </c>
      <c r="AM11384" s="340">
        <f t="shared" si="1783"/>
        <v>0</v>
      </c>
    </row>
    <row r="11385" spans="1:39" x14ac:dyDescent="0.35">
      <c r="A11385" s="337">
        <v>33298</v>
      </c>
      <c r="B11385" s="338">
        <f t="shared" si="1774"/>
        <v>1991</v>
      </c>
      <c r="C11385" s="338">
        <f t="shared" si="1775"/>
        <v>3</v>
      </c>
      <c r="D11385" s="338">
        <f t="shared" si="1776"/>
        <v>1</v>
      </c>
      <c r="E11385" s="334">
        <v>0.1</v>
      </c>
      <c r="F11385" s="334">
        <v>0</v>
      </c>
      <c r="G11385" s="334">
        <v>0.1</v>
      </c>
      <c r="H11385" s="334">
        <v>0</v>
      </c>
      <c r="I11385" s="334">
        <v>0.1</v>
      </c>
      <c r="J11385" s="334">
        <v>0</v>
      </c>
      <c r="K11385" s="334">
        <v>0.1</v>
      </c>
      <c r="L11385" s="334">
        <v>0</v>
      </c>
      <c r="M11385" s="334">
        <v>0.1</v>
      </c>
      <c r="N11385" s="334">
        <v>0</v>
      </c>
      <c r="O11385" s="334">
        <v>0.1</v>
      </c>
      <c r="P11385" s="334">
        <v>0</v>
      </c>
      <c r="Q11385" s="334">
        <v>0.1</v>
      </c>
      <c r="R11385" s="334">
        <v>0</v>
      </c>
      <c r="S11385" s="334">
        <v>0</v>
      </c>
      <c r="T11385" s="334">
        <v>0.1</v>
      </c>
      <c r="U11385" s="334">
        <v>0</v>
      </c>
      <c r="V11385" s="334">
        <v>0.1</v>
      </c>
      <c r="W11385" s="334">
        <v>0</v>
      </c>
      <c r="X11385" s="334">
        <v>0.1</v>
      </c>
      <c r="Y11385" s="334">
        <v>0</v>
      </c>
      <c r="Z11385" s="334">
        <v>0.1</v>
      </c>
      <c r="AA11385" s="334">
        <v>0</v>
      </c>
      <c r="AB11385" s="334">
        <v>0.1</v>
      </c>
      <c r="AD11385" s="334">
        <v>1.2</v>
      </c>
      <c r="AE11385" s="334">
        <f t="shared" si="1777"/>
        <v>1.2</v>
      </c>
      <c r="AF11385" s="334">
        <f t="shared" si="1778"/>
        <v>1.2</v>
      </c>
      <c r="AG11385" s="340">
        <f t="shared" si="1779"/>
        <v>0</v>
      </c>
      <c r="AI11385" s="340">
        <f t="shared" si="1783"/>
        <v>0</v>
      </c>
      <c r="AJ11385" s="340">
        <f t="shared" si="1783"/>
        <v>0</v>
      </c>
      <c r="AK11385" s="340">
        <f t="shared" si="1783"/>
        <v>0</v>
      </c>
      <c r="AL11385" s="340">
        <f t="shared" si="1783"/>
        <v>0</v>
      </c>
      <c r="AM11385" s="340">
        <f t="shared" si="1783"/>
        <v>0</v>
      </c>
    </row>
    <row r="11386" spans="1:39" x14ac:dyDescent="0.35">
      <c r="A11386" s="337">
        <v>33299</v>
      </c>
      <c r="B11386" s="338">
        <f t="shared" si="1774"/>
        <v>1991</v>
      </c>
      <c r="C11386" s="338">
        <f t="shared" si="1775"/>
        <v>3</v>
      </c>
      <c r="D11386" s="338">
        <f t="shared" si="1776"/>
        <v>2</v>
      </c>
      <c r="E11386" s="334">
        <v>0</v>
      </c>
      <c r="F11386" s="334">
        <v>0.1</v>
      </c>
      <c r="G11386" s="334">
        <v>0</v>
      </c>
      <c r="H11386" s="334">
        <v>0</v>
      </c>
      <c r="I11386" s="334">
        <v>0.1</v>
      </c>
      <c r="J11386" s="334">
        <v>0</v>
      </c>
      <c r="K11386" s="334">
        <v>0</v>
      </c>
      <c r="L11386" s="334">
        <v>0.1</v>
      </c>
      <c r="M11386" s="334">
        <v>0</v>
      </c>
      <c r="N11386" s="334">
        <v>0</v>
      </c>
      <c r="O11386" s="334">
        <v>0</v>
      </c>
      <c r="P11386" s="334">
        <v>0.1</v>
      </c>
      <c r="Q11386" s="334">
        <v>0</v>
      </c>
      <c r="R11386" s="334">
        <v>0</v>
      </c>
      <c r="S11386" s="334">
        <v>0.1</v>
      </c>
      <c r="T11386" s="334">
        <v>0</v>
      </c>
      <c r="U11386" s="334">
        <v>0</v>
      </c>
      <c r="V11386" s="334">
        <v>0</v>
      </c>
      <c r="W11386" s="334">
        <v>0</v>
      </c>
      <c r="X11386" s="334">
        <v>0</v>
      </c>
      <c r="Y11386" s="334">
        <v>0</v>
      </c>
      <c r="Z11386" s="334">
        <v>0</v>
      </c>
      <c r="AA11386" s="334">
        <v>0.1</v>
      </c>
      <c r="AB11386" s="334">
        <v>0</v>
      </c>
      <c r="AD11386" s="334">
        <v>0.6</v>
      </c>
      <c r="AE11386" s="334">
        <f t="shared" si="1777"/>
        <v>0.6</v>
      </c>
      <c r="AF11386" s="334">
        <f t="shared" si="1778"/>
        <v>0.6</v>
      </c>
      <c r="AG11386" s="340">
        <f t="shared" si="1779"/>
        <v>0</v>
      </c>
      <c r="AI11386" s="340">
        <f t="shared" si="1783"/>
        <v>0</v>
      </c>
      <c r="AJ11386" s="340">
        <f t="shared" si="1783"/>
        <v>0</v>
      </c>
      <c r="AK11386" s="340">
        <f t="shared" si="1783"/>
        <v>0</v>
      </c>
      <c r="AL11386" s="340">
        <f t="shared" si="1783"/>
        <v>0</v>
      </c>
      <c r="AM11386" s="340">
        <f t="shared" si="1783"/>
        <v>0</v>
      </c>
    </row>
    <row r="11387" spans="1:39" x14ac:dyDescent="0.35">
      <c r="A11387" s="337">
        <v>33300</v>
      </c>
      <c r="B11387" s="338">
        <f t="shared" si="1774"/>
        <v>1991</v>
      </c>
      <c r="C11387" s="338">
        <f t="shared" si="1775"/>
        <v>3</v>
      </c>
      <c r="D11387" s="338">
        <f t="shared" si="1776"/>
        <v>3</v>
      </c>
      <c r="E11387" s="334">
        <v>0</v>
      </c>
      <c r="F11387" s="334">
        <v>0</v>
      </c>
      <c r="G11387" s="334">
        <v>0.1</v>
      </c>
      <c r="H11387" s="334">
        <v>0</v>
      </c>
      <c r="I11387" s="334">
        <v>0</v>
      </c>
      <c r="J11387" s="334">
        <v>0</v>
      </c>
      <c r="K11387" s="334">
        <v>0</v>
      </c>
      <c r="L11387" s="334">
        <v>0</v>
      </c>
      <c r="M11387" s="334">
        <v>0.1</v>
      </c>
      <c r="N11387" s="334">
        <v>0</v>
      </c>
      <c r="O11387" s="334">
        <v>0</v>
      </c>
      <c r="P11387" s="334">
        <v>0</v>
      </c>
      <c r="Q11387" s="334">
        <v>0</v>
      </c>
      <c r="R11387" s="334">
        <v>0</v>
      </c>
      <c r="S11387" s="334">
        <v>0.1</v>
      </c>
      <c r="T11387" s="334">
        <v>0</v>
      </c>
      <c r="U11387" s="334">
        <v>0</v>
      </c>
      <c r="V11387" s="334">
        <v>0</v>
      </c>
      <c r="W11387" s="334">
        <v>0</v>
      </c>
      <c r="X11387" s="334">
        <v>0</v>
      </c>
      <c r="Y11387" s="334">
        <v>0</v>
      </c>
      <c r="Z11387" s="334">
        <v>0.1</v>
      </c>
      <c r="AA11387" s="334">
        <v>0</v>
      </c>
      <c r="AB11387" s="334">
        <v>0</v>
      </c>
      <c r="AD11387" s="334">
        <v>0.4</v>
      </c>
      <c r="AE11387" s="334">
        <f t="shared" si="1777"/>
        <v>0.4</v>
      </c>
      <c r="AF11387" s="334">
        <f t="shared" si="1778"/>
        <v>0.4</v>
      </c>
      <c r="AG11387" s="340">
        <f t="shared" si="1779"/>
        <v>0</v>
      </c>
      <c r="AI11387" s="340">
        <f t="shared" si="1783"/>
        <v>0</v>
      </c>
      <c r="AJ11387" s="340">
        <f t="shared" si="1783"/>
        <v>0</v>
      </c>
      <c r="AK11387" s="340">
        <f t="shared" si="1783"/>
        <v>0</v>
      </c>
      <c r="AL11387" s="340">
        <f t="shared" si="1783"/>
        <v>0</v>
      </c>
      <c r="AM11387" s="340">
        <f t="shared" si="1783"/>
        <v>0</v>
      </c>
    </row>
    <row r="11388" spans="1:39" x14ac:dyDescent="0.35">
      <c r="A11388" s="337">
        <v>33301</v>
      </c>
      <c r="B11388" s="338">
        <f t="shared" si="1774"/>
        <v>1991</v>
      </c>
      <c r="C11388" s="338">
        <f t="shared" si="1775"/>
        <v>3</v>
      </c>
      <c r="D11388" s="338">
        <f t="shared" si="1776"/>
        <v>4</v>
      </c>
      <c r="E11388" s="334">
        <v>0.2</v>
      </c>
      <c r="F11388" s="334">
        <v>0.2</v>
      </c>
      <c r="G11388" s="334">
        <v>0.1</v>
      </c>
      <c r="H11388" s="334">
        <v>0.2</v>
      </c>
      <c r="I11388" s="334">
        <v>0.2</v>
      </c>
      <c r="J11388" s="334">
        <v>0.2</v>
      </c>
      <c r="K11388" s="334">
        <v>0</v>
      </c>
      <c r="L11388" s="334">
        <v>0.2</v>
      </c>
      <c r="M11388" s="334">
        <v>0.1</v>
      </c>
      <c r="N11388" s="334">
        <v>0.2</v>
      </c>
      <c r="O11388" s="334">
        <v>0.2</v>
      </c>
      <c r="P11388" s="334">
        <v>0.4</v>
      </c>
      <c r="Q11388" s="334">
        <v>0.2</v>
      </c>
      <c r="R11388" s="334">
        <v>0.1</v>
      </c>
      <c r="S11388" s="334">
        <v>0.2</v>
      </c>
      <c r="T11388" s="334">
        <v>0.2</v>
      </c>
      <c r="U11388" s="334">
        <v>0.2</v>
      </c>
      <c r="V11388" s="334">
        <v>0.2</v>
      </c>
      <c r="W11388" s="334">
        <v>0.1</v>
      </c>
      <c r="X11388" s="334">
        <v>0.2</v>
      </c>
      <c r="Y11388" s="334">
        <v>0.2</v>
      </c>
      <c r="Z11388" s="334">
        <v>0</v>
      </c>
      <c r="AA11388" s="334">
        <v>0</v>
      </c>
      <c r="AB11388" s="334">
        <v>0</v>
      </c>
      <c r="AD11388" s="334">
        <v>3.8</v>
      </c>
      <c r="AE11388" s="334">
        <f t="shared" si="1777"/>
        <v>3.8</v>
      </c>
      <c r="AF11388" s="334">
        <f t="shared" si="1778"/>
        <v>3.8000000000000012</v>
      </c>
      <c r="AG11388" s="340">
        <f t="shared" si="1779"/>
        <v>1.3322676295501878E-15</v>
      </c>
      <c r="AI11388" s="340">
        <f t="shared" si="1783"/>
        <v>0</v>
      </c>
      <c r="AJ11388" s="340">
        <f t="shared" si="1783"/>
        <v>0</v>
      </c>
      <c r="AK11388" s="340">
        <f t="shared" si="1783"/>
        <v>0</v>
      </c>
      <c r="AL11388" s="340">
        <f t="shared" si="1783"/>
        <v>0</v>
      </c>
      <c r="AM11388" s="340">
        <f t="shared" si="1783"/>
        <v>0</v>
      </c>
    </row>
    <row r="11389" spans="1:39" x14ac:dyDescent="0.35">
      <c r="A11389" s="337">
        <v>33302</v>
      </c>
      <c r="B11389" s="338">
        <f t="shared" si="1774"/>
        <v>1991</v>
      </c>
      <c r="C11389" s="338">
        <f t="shared" si="1775"/>
        <v>3</v>
      </c>
      <c r="D11389" s="338">
        <f t="shared" si="1776"/>
        <v>5</v>
      </c>
      <c r="E11389" s="334">
        <v>0</v>
      </c>
      <c r="F11389" s="334">
        <v>0</v>
      </c>
      <c r="G11389" s="334">
        <v>0</v>
      </c>
      <c r="H11389" s="334">
        <v>0</v>
      </c>
      <c r="I11389" s="334">
        <v>0</v>
      </c>
      <c r="J11389" s="334">
        <v>0</v>
      </c>
      <c r="K11389" s="334">
        <v>0</v>
      </c>
      <c r="L11389" s="334">
        <v>0</v>
      </c>
      <c r="M11389" s="334">
        <v>0</v>
      </c>
      <c r="N11389" s="334">
        <v>0</v>
      </c>
      <c r="O11389" s="334">
        <v>0</v>
      </c>
      <c r="P11389" s="334">
        <v>0</v>
      </c>
      <c r="Q11389" s="334">
        <v>0</v>
      </c>
      <c r="R11389" s="334">
        <v>0</v>
      </c>
      <c r="S11389" s="334">
        <v>0</v>
      </c>
      <c r="T11389" s="334">
        <v>0</v>
      </c>
      <c r="U11389" s="334">
        <v>0</v>
      </c>
      <c r="V11389" s="334">
        <v>0</v>
      </c>
      <c r="W11389" s="334">
        <v>0</v>
      </c>
      <c r="X11389" s="334">
        <v>0</v>
      </c>
      <c r="Y11389" s="334">
        <v>0</v>
      </c>
      <c r="Z11389" s="334">
        <v>0</v>
      </c>
      <c r="AA11389" s="334">
        <v>0</v>
      </c>
      <c r="AB11389" s="334">
        <v>0</v>
      </c>
      <c r="AD11389" s="334">
        <v>0</v>
      </c>
      <c r="AE11389" s="334">
        <f t="shared" si="1777"/>
        <v>0</v>
      </c>
      <c r="AF11389" s="334">
        <f t="shared" si="1778"/>
        <v>0</v>
      </c>
      <c r="AG11389" s="340">
        <f t="shared" si="1779"/>
        <v>0</v>
      </c>
      <c r="AI11389" s="340">
        <f t="shared" si="1783"/>
        <v>0</v>
      </c>
      <c r="AJ11389" s="340">
        <f t="shared" si="1783"/>
        <v>0</v>
      </c>
      <c r="AK11389" s="340">
        <f t="shared" si="1783"/>
        <v>0</v>
      </c>
      <c r="AL11389" s="340">
        <f t="shared" si="1783"/>
        <v>0</v>
      </c>
      <c r="AM11389" s="340">
        <f t="shared" si="1783"/>
        <v>0</v>
      </c>
    </row>
    <row r="11390" spans="1:39" x14ac:dyDescent="0.35">
      <c r="A11390" s="337">
        <v>33303</v>
      </c>
      <c r="B11390" s="338">
        <f t="shared" si="1774"/>
        <v>1991</v>
      </c>
      <c r="C11390" s="338">
        <f t="shared" si="1775"/>
        <v>3</v>
      </c>
      <c r="D11390" s="338">
        <f t="shared" si="1776"/>
        <v>6</v>
      </c>
      <c r="E11390" s="334">
        <v>0</v>
      </c>
      <c r="F11390" s="334">
        <v>0</v>
      </c>
      <c r="G11390" s="334">
        <v>0</v>
      </c>
      <c r="H11390" s="334">
        <v>0</v>
      </c>
      <c r="I11390" s="334">
        <v>0</v>
      </c>
      <c r="J11390" s="334">
        <v>0</v>
      </c>
      <c r="K11390" s="334">
        <v>0</v>
      </c>
      <c r="L11390" s="334">
        <v>0</v>
      </c>
      <c r="M11390" s="334">
        <v>0</v>
      </c>
      <c r="N11390" s="334">
        <v>0</v>
      </c>
      <c r="O11390" s="334">
        <v>0</v>
      </c>
      <c r="P11390" s="334">
        <v>0</v>
      </c>
      <c r="Q11390" s="334">
        <v>0</v>
      </c>
      <c r="R11390" s="334">
        <v>0</v>
      </c>
      <c r="S11390" s="334">
        <v>0</v>
      </c>
      <c r="T11390" s="334">
        <v>0</v>
      </c>
      <c r="U11390" s="334">
        <v>0</v>
      </c>
      <c r="V11390" s="334">
        <v>0</v>
      </c>
      <c r="W11390" s="334">
        <v>0</v>
      </c>
      <c r="X11390" s="334">
        <v>0</v>
      </c>
      <c r="Y11390" s="334">
        <v>0</v>
      </c>
      <c r="Z11390" s="334">
        <v>0</v>
      </c>
      <c r="AA11390" s="334">
        <v>0</v>
      </c>
      <c r="AB11390" s="334">
        <v>0</v>
      </c>
      <c r="AD11390" s="334">
        <v>0</v>
      </c>
      <c r="AE11390" s="334">
        <f t="shared" si="1777"/>
        <v>0</v>
      </c>
      <c r="AF11390" s="334">
        <f t="shared" si="1778"/>
        <v>0</v>
      </c>
      <c r="AG11390" s="340">
        <f t="shared" si="1779"/>
        <v>0</v>
      </c>
      <c r="AI11390" s="340">
        <f t="shared" si="1783"/>
        <v>0</v>
      </c>
      <c r="AJ11390" s="340">
        <f t="shared" si="1783"/>
        <v>0</v>
      </c>
      <c r="AK11390" s="340">
        <f t="shared" si="1783"/>
        <v>0</v>
      </c>
      <c r="AL11390" s="340">
        <f t="shared" si="1783"/>
        <v>0</v>
      </c>
      <c r="AM11390" s="340">
        <f t="shared" si="1783"/>
        <v>0</v>
      </c>
    </row>
    <row r="11391" spans="1:39" x14ac:dyDescent="0.35">
      <c r="A11391" s="337">
        <v>33304</v>
      </c>
      <c r="B11391" s="338">
        <f t="shared" si="1774"/>
        <v>1991</v>
      </c>
      <c r="C11391" s="338">
        <f t="shared" si="1775"/>
        <v>3</v>
      </c>
      <c r="D11391" s="338">
        <f t="shared" si="1776"/>
        <v>7</v>
      </c>
      <c r="E11391" s="334">
        <v>0</v>
      </c>
      <c r="F11391" s="334">
        <v>0</v>
      </c>
      <c r="G11391" s="334">
        <v>0</v>
      </c>
      <c r="H11391" s="334">
        <v>0</v>
      </c>
      <c r="I11391" s="334">
        <v>0</v>
      </c>
      <c r="J11391" s="334">
        <v>0</v>
      </c>
      <c r="K11391" s="334">
        <v>0</v>
      </c>
      <c r="L11391" s="334">
        <v>0</v>
      </c>
      <c r="M11391" s="334">
        <v>0</v>
      </c>
      <c r="N11391" s="334">
        <v>0</v>
      </c>
      <c r="O11391" s="334">
        <v>0</v>
      </c>
      <c r="P11391" s="334">
        <v>0</v>
      </c>
      <c r="Q11391" s="334">
        <v>0</v>
      </c>
      <c r="R11391" s="334">
        <v>0</v>
      </c>
      <c r="S11391" s="334">
        <v>0</v>
      </c>
      <c r="T11391" s="334">
        <v>0</v>
      </c>
      <c r="U11391" s="334">
        <v>0</v>
      </c>
      <c r="V11391" s="334">
        <v>0</v>
      </c>
      <c r="W11391" s="334">
        <v>0</v>
      </c>
      <c r="X11391" s="334">
        <v>0</v>
      </c>
      <c r="Y11391" s="334">
        <v>0</v>
      </c>
      <c r="Z11391" s="334">
        <v>0</v>
      </c>
      <c r="AA11391" s="334">
        <v>0</v>
      </c>
      <c r="AB11391" s="334">
        <v>0</v>
      </c>
      <c r="AD11391" s="334">
        <v>0</v>
      </c>
      <c r="AE11391" s="334">
        <f t="shared" si="1777"/>
        <v>0</v>
      </c>
      <c r="AF11391" s="334">
        <f t="shared" si="1778"/>
        <v>0</v>
      </c>
      <c r="AG11391" s="340">
        <f t="shared" si="1779"/>
        <v>0</v>
      </c>
      <c r="AI11391" s="340">
        <f t="shared" si="1783"/>
        <v>0</v>
      </c>
      <c r="AJ11391" s="340">
        <f t="shared" si="1783"/>
        <v>0</v>
      </c>
      <c r="AK11391" s="340">
        <f t="shared" si="1783"/>
        <v>0</v>
      </c>
      <c r="AL11391" s="340">
        <f t="shared" si="1783"/>
        <v>0</v>
      </c>
      <c r="AM11391" s="340">
        <f t="shared" si="1783"/>
        <v>0</v>
      </c>
    </row>
    <row r="11392" spans="1:39" x14ac:dyDescent="0.35">
      <c r="A11392" s="337">
        <v>33305</v>
      </c>
      <c r="B11392" s="338">
        <f t="shared" si="1774"/>
        <v>1991</v>
      </c>
      <c r="C11392" s="338">
        <f t="shared" si="1775"/>
        <v>3</v>
      </c>
      <c r="D11392" s="338">
        <f t="shared" si="1776"/>
        <v>8</v>
      </c>
      <c r="E11392" s="334">
        <v>0</v>
      </c>
      <c r="F11392" s="334">
        <v>0</v>
      </c>
      <c r="G11392" s="334">
        <v>0</v>
      </c>
      <c r="H11392" s="334">
        <v>0</v>
      </c>
      <c r="I11392" s="334">
        <v>0</v>
      </c>
      <c r="J11392" s="334">
        <v>0</v>
      </c>
      <c r="K11392" s="334">
        <v>0</v>
      </c>
      <c r="L11392" s="334">
        <v>0</v>
      </c>
      <c r="M11392" s="334">
        <v>0</v>
      </c>
      <c r="N11392" s="334">
        <v>0</v>
      </c>
      <c r="O11392" s="334">
        <v>0</v>
      </c>
      <c r="P11392" s="334">
        <v>0</v>
      </c>
      <c r="Q11392" s="334">
        <v>0</v>
      </c>
      <c r="R11392" s="334">
        <v>0</v>
      </c>
      <c r="S11392" s="334">
        <v>0</v>
      </c>
      <c r="T11392" s="334">
        <v>0</v>
      </c>
      <c r="U11392" s="334">
        <v>0</v>
      </c>
      <c r="V11392" s="334">
        <v>0</v>
      </c>
      <c r="W11392" s="334">
        <v>0</v>
      </c>
      <c r="X11392" s="334">
        <v>0</v>
      </c>
      <c r="Y11392" s="334">
        <v>0</v>
      </c>
      <c r="Z11392" s="334">
        <v>0</v>
      </c>
      <c r="AA11392" s="334">
        <v>0</v>
      </c>
      <c r="AB11392" s="334">
        <v>0</v>
      </c>
      <c r="AD11392" s="334">
        <v>0</v>
      </c>
      <c r="AE11392" s="334">
        <f t="shared" si="1777"/>
        <v>0</v>
      </c>
      <c r="AF11392" s="334">
        <f t="shared" si="1778"/>
        <v>0</v>
      </c>
      <c r="AG11392" s="340">
        <f t="shared" si="1779"/>
        <v>0</v>
      </c>
      <c r="AI11392" s="340">
        <f t="shared" si="1783"/>
        <v>0</v>
      </c>
      <c r="AJ11392" s="340">
        <f t="shared" si="1783"/>
        <v>0</v>
      </c>
      <c r="AK11392" s="340">
        <f t="shared" si="1783"/>
        <v>0</v>
      </c>
      <c r="AL11392" s="340">
        <f t="shared" si="1783"/>
        <v>0</v>
      </c>
      <c r="AM11392" s="340">
        <f t="shared" si="1783"/>
        <v>0</v>
      </c>
    </row>
    <row r="11393" spans="1:39" x14ac:dyDescent="0.35">
      <c r="A11393" s="337">
        <v>33306</v>
      </c>
      <c r="B11393" s="338">
        <f t="shared" si="1774"/>
        <v>1991</v>
      </c>
      <c r="C11393" s="338">
        <f t="shared" si="1775"/>
        <v>3</v>
      </c>
      <c r="D11393" s="338">
        <f t="shared" si="1776"/>
        <v>9</v>
      </c>
      <c r="E11393" s="334">
        <v>0</v>
      </c>
      <c r="F11393" s="334">
        <v>0</v>
      </c>
      <c r="G11393" s="334">
        <v>0</v>
      </c>
      <c r="H11393" s="334">
        <v>0</v>
      </c>
      <c r="I11393" s="334">
        <v>0</v>
      </c>
      <c r="J11393" s="334">
        <v>0</v>
      </c>
      <c r="K11393" s="334">
        <v>0</v>
      </c>
      <c r="L11393" s="334">
        <v>0</v>
      </c>
      <c r="M11393" s="334">
        <v>0</v>
      </c>
      <c r="N11393" s="334">
        <v>0</v>
      </c>
      <c r="O11393" s="334">
        <v>0</v>
      </c>
      <c r="P11393" s="334">
        <v>0</v>
      </c>
      <c r="Q11393" s="334">
        <v>0</v>
      </c>
      <c r="R11393" s="334">
        <v>0</v>
      </c>
      <c r="S11393" s="334">
        <v>0</v>
      </c>
      <c r="T11393" s="334">
        <v>0</v>
      </c>
      <c r="U11393" s="334">
        <v>0</v>
      </c>
      <c r="V11393" s="334">
        <v>0</v>
      </c>
      <c r="W11393" s="334">
        <v>0</v>
      </c>
      <c r="X11393" s="334">
        <v>0</v>
      </c>
      <c r="Y11393" s="334">
        <v>0</v>
      </c>
      <c r="Z11393" s="334">
        <v>0</v>
      </c>
      <c r="AA11393" s="334">
        <v>0</v>
      </c>
      <c r="AB11393" s="334">
        <v>0</v>
      </c>
      <c r="AD11393" s="334">
        <v>0</v>
      </c>
      <c r="AE11393" s="334">
        <f t="shared" si="1777"/>
        <v>0</v>
      </c>
      <c r="AF11393" s="334">
        <f t="shared" si="1778"/>
        <v>0</v>
      </c>
      <c r="AG11393" s="340">
        <f t="shared" si="1779"/>
        <v>0</v>
      </c>
      <c r="AI11393" s="340">
        <f t="shared" si="1783"/>
        <v>0</v>
      </c>
      <c r="AJ11393" s="340">
        <f t="shared" si="1783"/>
        <v>0</v>
      </c>
      <c r="AK11393" s="340">
        <f t="shared" si="1783"/>
        <v>0</v>
      </c>
      <c r="AL11393" s="340">
        <f t="shared" si="1783"/>
        <v>0</v>
      </c>
      <c r="AM11393" s="340">
        <f t="shared" si="1783"/>
        <v>0</v>
      </c>
    </row>
    <row r="11394" spans="1:39" x14ac:dyDescent="0.35">
      <c r="A11394" s="337">
        <v>33307</v>
      </c>
      <c r="B11394" s="338">
        <f t="shared" si="1774"/>
        <v>1991</v>
      </c>
      <c r="C11394" s="338">
        <f t="shared" si="1775"/>
        <v>3</v>
      </c>
      <c r="D11394" s="338">
        <f t="shared" si="1776"/>
        <v>10</v>
      </c>
      <c r="E11394" s="334">
        <v>0</v>
      </c>
      <c r="F11394" s="334">
        <v>0</v>
      </c>
      <c r="G11394" s="334">
        <v>0</v>
      </c>
      <c r="H11394" s="334">
        <v>0</v>
      </c>
      <c r="I11394" s="334">
        <v>0</v>
      </c>
      <c r="J11394" s="334">
        <v>0</v>
      </c>
      <c r="K11394" s="334">
        <v>0</v>
      </c>
      <c r="L11394" s="334">
        <v>0</v>
      </c>
      <c r="M11394" s="334">
        <v>0</v>
      </c>
      <c r="N11394" s="334">
        <v>0</v>
      </c>
      <c r="O11394" s="334">
        <v>0</v>
      </c>
      <c r="P11394" s="334">
        <v>0</v>
      </c>
      <c r="Q11394" s="334">
        <v>0</v>
      </c>
      <c r="R11394" s="334">
        <v>0</v>
      </c>
      <c r="S11394" s="334">
        <v>0</v>
      </c>
      <c r="T11394" s="334">
        <v>0</v>
      </c>
      <c r="U11394" s="334">
        <v>0</v>
      </c>
      <c r="V11394" s="334">
        <v>0</v>
      </c>
      <c r="W11394" s="334">
        <v>0.7</v>
      </c>
      <c r="X11394" s="334">
        <v>0.4</v>
      </c>
      <c r="Y11394" s="334">
        <v>0.4</v>
      </c>
      <c r="Z11394" s="334">
        <v>0.4</v>
      </c>
      <c r="AA11394" s="334">
        <v>0.3</v>
      </c>
      <c r="AB11394" s="334">
        <v>0.4</v>
      </c>
      <c r="AD11394" s="334">
        <v>2.6</v>
      </c>
      <c r="AE11394" s="334">
        <f t="shared" si="1777"/>
        <v>2.6</v>
      </c>
      <c r="AF11394" s="334">
        <f t="shared" si="1778"/>
        <v>2.5999999999999996</v>
      </c>
      <c r="AG11394" s="340">
        <f t="shared" si="1779"/>
        <v>4.4408920985006262E-16</v>
      </c>
      <c r="AI11394" s="340">
        <f t="shared" si="1783"/>
        <v>0</v>
      </c>
      <c r="AJ11394" s="340">
        <f t="shared" si="1783"/>
        <v>0</v>
      </c>
      <c r="AK11394" s="340">
        <f t="shared" si="1783"/>
        <v>0</v>
      </c>
      <c r="AL11394" s="340">
        <f t="shared" si="1783"/>
        <v>0</v>
      </c>
      <c r="AM11394" s="340">
        <f t="shared" si="1783"/>
        <v>0</v>
      </c>
    </row>
    <row r="11395" spans="1:39" x14ac:dyDescent="0.35">
      <c r="A11395" s="337">
        <v>33308</v>
      </c>
      <c r="B11395" s="338">
        <f t="shared" si="1774"/>
        <v>1991</v>
      </c>
      <c r="C11395" s="338">
        <f t="shared" si="1775"/>
        <v>3</v>
      </c>
      <c r="D11395" s="338">
        <f t="shared" si="1776"/>
        <v>11</v>
      </c>
      <c r="E11395" s="334">
        <v>0</v>
      </c>
      <c r="F11395" s="334">
        <v>0</v>
      </c>
      <c r="G11395" s="334">
        <v>0</v>
      </c>
      <c r="H11395" s="334">
        <v>0</v>
      </c>
      <c r="I11395" s="334">
        <v>0</v>
      </c>
      <c r="J11395" s="334">
        <v>0</v>
      </c>
      <c r="K11395" s="334">
        <v>0</v>
      </c>
      <c r="L11395" s="334">
        <v>0</v>
      </c>
      <c r="M11395" s="334">
        <v>0</v>
      </c>
      <c r="N11395" s="334">
        <v>0</v>
      </c>
      <c r="O11395" s="334">
        <v>0</v>
      </c>
      <c r="P11395" s="334">
        <v>0</v>
      </c>
      <c r="Q11395" s="334">
        <v>0</v>
      </c>
      <c r="R11395" s="334">
        <v>0</v>
      </c>
      <c r="S11395" s="334">
        <v>0</v>
      </c>
      <c r="T11395" s="334">
        <v>0</v>
      </c>
      <c r="U11395" s="334">
        <v>0</v>
      </c>
      <c r="V11395" s="334">
        <v>0</v>
      </c>
      <c r="W11395" s="334">
        <v>0</v>
      </c>
      <c r="X11395" s="334">
        <v>0</v>
      </c>
      <c r="Y11395" s="334">
        <v>0</v>
      </c>
      <c r="Z11395" s="334">
        <v>0</v>
      </c>
      <c r="AA11395" s="334">
        <v>0</v>
      </c>
      <c r="AB11395" s="334">
        <v>0</v>
      </c>
      <c r="AD11395" s="334">
        <v>0</v>
      </c>
      <c r="AE11395" s="334">
        <f t="shared" si="1777"/>
        <v>0</v>
      </c>
      <c r="AF11395" s="334">
        <f t="shared" si="1778"/>
        <v>0</v>
      </c>
      <c r="AG11395" s="340">
        <f t="shared" si="1779"/>
        <v>0</v>
      </c>
      <c r="AI11395" s="340">
        <f t="shared" si="1783"/>
        <v>0</v>
      </c>
      <c r="AJ11395" s="340">
        <f t="shared" si="1783"/>
        <v>0</v>
      </c>
      <c r="AK11395" s="340">
        <f t="shared" si="1783"/>
        <v>0</v>
      </c>
      <c r="AL11395" s="340">
        <f t="shared" si="1783"/>
        <v>0</v>
      </c>
      <c r="AM11395" s="340">
        <f t="shared" si="1783"/>
        <v>0</v>
      </c>
    </row>
    <row r="11396" spans="1:39" x14ac:dyDescent="0.35">
      <c r="A11396" s="337">
        <v>33309</v>
      </c>
      <c r="B11396" s="338">
        <f t="shared" ref="B11396:B11459" si="1784">YEAR(A11396)</f>
        <v>1991</v>
      </c>
      <c r="C11396" s="338">
        <f t="shared" ref="C11396:C11459" si="1785">MONTH(A11396)</f>
        <v>3</v>
      </c>
      <c r="D11396" s="338">
        <f t="shared" ref="D11396:D11459" si="1786">DAY(A11396)</f>
        <v>12</v>
      </c>
      <c r="E11396" s="334">
        <v>0</v>
      </c>
      <c r="F11396" s="334">
        <v>0</v>
      </c>
      <c r="G11396" s="334">
        <v>0</v>
      </c>
      <c r="H11396" s="334">
        <v>0</v>
      </c>
      <c r="I11396" s="334">
        <v>0</v>
      </c>
      <c r="J11396" s="334">
        <v>0</v>
      </c>
      <c r="K11396" s="334">
        <v>0</v>
      </c>
      <c r="L11396" s="334">
        <v>0</v>
      </c>
      <c r="M11396" s="334">
        <v>0</v>
      </c>
      <c r="N11396" s="334">
        <v>0</v>
      </c>
      <c r="O11396" s="334">
        <v>0</v>
      </c>
      <c r="P11396" s="334">
        <v>0</v>
      </c>
      <c r="Q11396" s="334">
        <v>0</v>
      </c>
      <c r="R11396" s="334">
        <v>0</v>
      </c>
      <c r="S11396" s="334">
        <v>0</v>
      </c>
      <c r="T11396" s="334">
        <v>0</v>
      </c>
      <c r="U11396" s="334">
        <v>0</v>
      </c>
      <c r="V11396" s="334">
        <v>0</v>
      </c>
      <c r="W11396" s="334">
        <v>0</v>
      </c>
      <c r="X11396" s="334">
        <v>0</v>
      </c>
      <c r="Y11396" s="334">
        <v>0</v>
      </c>
      <c r="Z11396" s="334">
        <v>0</v>
      </c>
      <c r="AA11396" s="334">
        <v>0</v>
      </c>
      <c r="AB11396" s="334">
        <v>0</v>
      </c>
      <c r="AD11396" s="334">
        <v>0</v>
      </c>
      <c r="AE11396" s="334">
        <f t="shared" ref="AE11396:AE11459" si="1787">AD11396</f>
        <v>0</v>
      </c>
      <c r="AF11396" s="334">
        <f t="shared" ref="AF11396:AF11459" si="1788">SUM(E11396:AB11396)</f>
        <v>0</v>
      </c>
      <c r="AG11396" s="340">
        <f t="shared" ref="AG11396:AG11459" si="1789">ABS(AF11396-AE11396)</f>
        <v>0</v>
      </c>
      <c r="AI11396" s="340">
        <f t="shared" ref="AI11396:AM11411" si="1790">IF($C11396=AI$1,$AF11396,0)</f>
        <v>0</v>
      </c>
      <c r="AJ11396" s="340">
        <f t="shared" si="1790"/>
        <v>0</v>
      </c>
      <c r="AK11396" s="340">
        <f t="shared" si="1790"/>
        <v>0</v>
      </c>
      <c r="AL11396" s="340">
        <f t="shared" si="1790"/>
        <v>0</v>
      </c>
      <c r="AM11396" s="340">
        <f t="shared" si="1790"/>
        <v>0</v>
      </c>
    </row>
    <row r="11397" spans="1:39" x14ac:dyDescent="0.35">
      <c r="A11397" s="337">
        <v>33310</v>
      </c>
      <c r="B11397" s="338">
        <f t="shared" si="1784"/>
        <v>1991</v>
      </c>
      <c r="C11397" s="338">
        <f t="shared" si="1785"/>
        <v>3</v>
      </c>
      <c r="D11397" s="338">
        <f t="shared" si="1786"/>
        <v>13</v>
      </c>
      <c r="E11397" s="334">
        <v>0</v>
      </c>
      <c r="F11397" s="334">
        <v>0</v>
      </c>
      <c r="G11397" s="334">
        <v>0</v>
      </c>
      <c r="H11397" s="334">
        <v>0</v>
      </c>
      <c r="I11397" s="334">
        <v>0</v>
      </c>
      <c r="J11397" s="334">
        <v>0</v>
      </c>
      <c r="K11397" s="334">
        <v>0</v>
      </c>
      <c r="L11397" s="334">
        <v>0</v>
      </c>
      <c r="M11397" s="334">
        <v>0</v>
      </c>
      <c r="N11397" s="334">
        <v>0</v>
      </c>
      <c r="O11397" s="334">
        <v>0</v>
      </c>
      <c r="P11397" s="334">
        <v>0</v>
      </c>
      <c r="Q11397" s="334">
        <v>0</v>
      </c>
      <c r="R11397" s="334">
        <v>0</v>
      </c>
      <c r="S11397" s="334">
        <v>0</v>
      </c>
      <c r="T11397" s="334">
        <v>0</v>
      </c>
      <c r="U11397" s="334">
        <v>0</v>
      </c>
      <c r="V11397" s="334">
        <v>0</v>
      </c>
      <c r="W11397" s="334">
        <v>0</v>
      </c>
      <c r="X11397" s="334">
        <v>0</v>
      </c>
      <c r="Y11397" s="334">
        <v>0</v>
      </c>
      <c r="Z11397" s="334">
        <v>0</v>
      </c>
      <c r="AA11397" s="334">
        <v>0</v>
      </c>
      <c r="AB11397" s="334">
        <v>0</v>
      </c>
      <c r="AD11397" s="334">
        <v>0</v>
      </c>
      <c r="AE11397" s="334">
        <f t="shared" si="1787"/>
        <v>0</v>
      </c>
      <c r="AF11397" s="334">
        <f t="shared" si="1788"/>
        <v>0</v>
      </c>
      <c r="AG11397" s="340">
        <f t="shared" si="1789"/>
        <v>0</v>
      </c>
      <c r="AI11397" s="340">
        <f t="shared" si="1790"/>
        <v>0</v>
      </c>
      <c r="AJ11397" s="340">
        <f t="shared" si="1790"/>
        <v>0</v>
      </c>
      <c r="AK11397" s="340">
        <f t="shared" si="1790"/>
        <v>0</v>
      </c>
      <c r="AL11397" s="340">
        <f t="shared" si="1790"/>
        <v>0</v>
      </c>
      <c r="AM11397" s="340">
        <f t="shared" si="1790"/>
        <v>0</v>
      </c>
    </row>
    <row r="11398" spans="1:39" x14ac:dyDescent="0.35">
      <c r="A11398" s="337">
        <v>33311</v>
      </c>
      <c r="B11398" s="338">
        <f t="shared" si="1784"/>
        <v>1991</v>
      </c>
      <c r="C11398" s="338">
        <f t="shared" si="1785"/>
        <v>3</v>
      </c>
      <c r="D11398" s="338">
        <f t="shared" si="1786"/>
        <v>14</v>
      </c>
      <c r="E11398" s="334">
        <v>0</v>
      </c>
      <c r="F11398" s="334">
        <v>0</v>
      </c>
      <c r="G11398" s="334">
        <v>0</v>
      </c>
      <c r="H11398" s="334">
        <v>0</v>
      </c>
      <c r="I11398" s="334">
        <v>0</v>
      </c>
      <c r="J11398" s="334">
        <v>0</v>
      </c>
      <c r="K11398" s="334">
        <v>0</v>
      </c>
      <c r="L11398" s="334">
        <v>0</v>
      </c>
      <c r="M11398" s="334">
        <v>0</v>
      </c>
      <c r="N11398" s="334">
        <v>0</v>
      </c>
      <c r="O11398" s="334">
        <v>0</v>
      </c>
      <c r="P11398" s="334">
        <v>0</v>
      </c>
      <c r="Q11398" s="334">
        <v>0</v>
      </c>
      <c r="R11398" s="334">
        <v>0</v>
      </c>
      <c r="S11398" s="334">
        <v>0</v>
      </c>
      <c r="T11398" s="334">
        <v>0</v>
      </c>
      <c r="U11398" s="334">
        <v>0</v>
      </c>
      <c r="V11398" s="334">
        <v>0</v>
      </c>
      <c r="W11398" s="334">
        <v>0</v>
      </c>
      <c r="X11398" s="334">
        <v>0</v>
      </c>
      <c r="Y11398" s="334">
        <v>0</v>
      </c>
      <c r="Z11398" s="334">
        <v>0</v>
      </c>
      <c r="AA11398" s="334">
        <v>0</v>
      </c>
      <c r="AB11398" s="334">
        <v>0</v>
      </c>
      <c r="AD11398" s="334">
        <v>0</v>
      </c>
      <c r="AE11398" s="334">
        <f t="shared" si="1787"/>
        <v>0</v>
      </c>
      <c r="AF11398" s="334">
        <f t="shared" si="1788"/>
        <v>0</v>
      </c>
      <c r="AG11398" s="340">
        <f t="shared" si="1789"/>
        <v>0</v>
      </c>
      <c r="AI11398" s="340">
        <f t="shared" si="1790"/>
        <v>0</v>
      </c>
      <c r="AJ11398" s="340">
        <f t="shared" si="1790"/>
        <v>0</v>
      </c>
      <c r="AK11398" s="340">
        <f t="shared" si="1790"/>
        <v>0</v>
      </c>
      <c r="AL11398" s="340">
        <f t="shared" si="1790"/>
        <v>0</v>
      </c>
      <c r="AM11398" s="340">
        <f t="shared" si="1790"/>
        <v>0</v>
      </c>
    </row>
    <row r="11399" spans="1:39" x14ac:dyDescent="0.35">
      <c r="A11399" s="337">
        <v>33312</v>
      </c>
      <c r="B11399" s="338">
        <f t="shared" si="1784"/>
        <v>1991</v>
      </c>
      <c r="C11399" s="338">
        <f t="shared" si="1785"/>
        <v>3</v>
      </c>
      <c r="D11399" s="338">
        <f t="shared" si="1786"/>
        <v>15</v>
      </c>
      <c r="E11399" s="334">
        <v>0</v>
      </c>
      <c r="F11399" s="334">
        <v>0</v>
      </c>
      <c r="G11399" s="334">
        <v>0</v>
      </c>
      <c r="H11399" s="334">
        <v>0</v>
      </c>
      <c r="I11399" s="334">
        <v>0</v>
      </c>
      <c r="J11399" s="334">
        <v>0</v>
      </c>
      <c r="K11399" s="334">
        <v>0</v>
      </c>
      <c r="L11399" s="334">
        <v>0</v>
      </c>
      <c r="M11399" s="334">
        <v>0</v>
      </c>
      <c r="N11399" s="334">
        <v>0</v>
      </c>
      <c r="O11399" s="334">
        <v>0</v>
      </c>
      <c r="P11399" s="334">
        <v>0</v>
      </c>
      <c r="Q11399" s="334">
        <v>0</v>
      </c>
      <c r="R11399" s="334">
        <v>0</v>
      </c>
      <c r="S11399" s="334">
        <v>0</v>
      </c>
      <c r="T11399" s="334">
        <v>0</v>
      </c>
      <c r="U11399" s="334">
        <v>0</v>
      </c>
      <c r="V11399" s="334">
        <v>0</v>
      </c>
      <c r="W11399" s="334">
        <v>0</v>
      </c>
      <c r="X11399" s="334">
        <v>0</v>
      </c>
      <c r="Y11399" s="334">
        <v>0</v>
      </c>
      <c r="Z11399" s="334">
        <v>0</v>
      </c>
      <c r="AA11399" s="334">
        <v>0</v>
      </c>
      <c r="AB11399" s="334">
        <v>0</v>
      </c>
      <c r="AD11399" s="334">
        <v>0</v>
      </c>
      <c r="AE11399" s="334">
        <f t="shared" si="1787"/>
        <v>0</v>
      </c>
      <c r="AF11399" s="334">
        <f t="shared" si="1788"/>
        <v>0</v>
      </c>
      <c r="AG11399" s="340">
        <f t="shared" si="1789"/>
        <v>0</v>
      </c>
      <c r="AI11399" s="340">
        <f t="shared" si="1790"/>
        <v>0</v>
      </c>
      <c r="AJ11399" s="340">
        <f t="shared" si="1790"/>
        <v>0</v>
      </c>
      <c r="AK11399" s="340">
        <f t="shared" si="1790"/>
        <v>0</v>
      </c>
      <c r="AL11399" s="340">
        <f t="shared" si="1790"/>
        <v>0</v>
      </c>
      <c r="AM11399" s="340">
        <f t="shared" si="1790"/>
        <v>0</v>
      </c>
    </row>
    <row r="11400" spans="1:39" x14ac:dyDescent="0.35">
      <c r="A11400" s="337">
        <v>33313</v>
      </c>
      <c r="B11400" s="338">
        <f t="shared" si="1784"/>
        <v>1991</v>
      </c>
      <c r="C11400" s="338">
        <f t="shared" si="1785"/>
        <v>3</v>
      </c>
      <c r="D11400" s="338">
        <f t="shared" si="1786"/>
        <v>16</v>
      </c>
      <c r="E11400" s="334">
        <v>0</v>
      </c>
      <c r="F11400" s="334">
        <v>0</v>
      </c>
      <c r="G11400" s="334">
        <v>0</v>
      </c>
      <c r="H11400" s="334">
        <v>0</v>
      </c>
      <c r="I11400" s="334">
        <v>0</v>
      </c>
      <c r="J11400" s="334">
        <v>0</v>
      </c>
      <c r="K11400" s="334">
        <v>0</v>
      </c>
      <c r="L11400" s="334">
        <v>0</v>
      </c>
      <c r="M11400" s="334">
        <v>0</v>
      </c>
      <c r="N11400" s="334">
        <v>0</v>
      </c>
      <c r="O11400" s="334">
        <v>0</v>
      </c>
      <c r="P11400" s="334">
        <v>0</v>
      </c>
      <c r="Q11400" s="334">
        <v>0</v>
      </c>
      <c r="R11400" s="334">
        <v>0</v>
      </c>
      <c r="S11400" s="334">
        <v>0</v>
      </c>
      <c r="T11400" s="334">
        <v>0</v>
      </c>
      <c r="U11400" s="334">
        <v>0</v>
      </c>
      <c r="V11400" s="334">
        <v>0</v>
      </c>
      <c r="W11400" s="334">
        <v>0</v>
      </c>
      <c r="X11400" s="334">
        <v>0</v>
      </c>
      <c r="Y11400" s="334">
        <v>0</v>
      </c>
      <c r="Z11400" s="334">
        <v>0</v>
      </c>
      <c r="AA11400" s="334">
        <v>0</v>
      </c>
      <c r="AB11400" s="334">
        <v>0</v>
      </c>
      <c r="AD11400" s="334">
        <v>0</v>
      </c>
      <c r="AE11400" s="334">
        <f t="shared" si="1787"/>
        <v>0</v>
      </c>
      <c r="AF11400" s="334">
        <f t="shared" si="1788"/>
        <v>0</v>
      </c>
      <c r="AG11400" s="340">
        <f t="shared" si="1789"/>
        <v>0</v>
      </c>
      <c r="AI11400" s="340">
        <f t="shared" si="1790"/>
        <v>0</v>
      </c>
      <c r="AJ11400" s="340">
        <f t="shared" si="1790"/>
        <v>0</v>
      </c>
      <c r="AK11400" s="340">
        <f t="shared" si="1790"/>
        <v>0</v>
      </c>
      <c r="AL11400" s="340">
        <f t="shared" si="1790"/>
        <v>0</v>
      </c>
      <c r="AM11400" s="340">
        <f t="shared" si="1790"/>
        <v>0</v>
      </c>
    </row>
    <row r="11401" spans="1:39" x14ac:dyDescent="0.35">
      <c r="A11401" s="337">
        <v>33314</v>
      </c>
      <c r="B11401" s="338">
        <f t="shared" si="1784"/>
        <v>1991</v>
      </c>
      <c r="C11401" s="338">
        <f t="shared" si="1785"/>
        <v>3</v>
      </c>
      <c r="D11401" s="338">
        <f t="shared" si="1786"/>
        <v>17</v>
      </c>
      <c r="E11401" s="334">
        <v>0</v>
      </c>
      <c r="F11401" s="334">
        <v>0</v>
      </c>
      <c r="G11401" s="334">
        <v>0</v>
      </c>
      <c r="H11401" s="334">
        <v>0</v>
      </c>
      <c r="I11401" s="334">
        <v>0</v>
      </c>
      <c r="J11401" s="334">
        <v>0</v>
      </c>
      <c r="K11401" s="334">
        <v>0</v>
      </c>
      <c r="L11401" s="334">
        <v>0</v>
      </c>
      <c r="M11401" s="334">
        <v>0</v>
      </c>
      <c r="N11401" s="334">
        <v>0</v>
      </c>
      <c r="O11401" s="334">
        <v>0</v>
      </c>
      <c r="P11401" s="334">
        <v>0</v>
      </c>
      <c r="Q11401" s="334">
        <v>0</v>
      </c>
      <c r="R11401" s="334">
        <v>0</v>
      </c>
      <c r="S11401" s="334">
        <v>0</v>
      </c>
      <c r="T11401" s="334">
        <v>0</v>
      </c>
      <c r="U11401" s="334">
        <v>0</v>
      </c>
      <c r="V11401" s="334">
        <v>0</v>
      </c>
      <c r="W11401" s="334">
        <v>0</v>
      </c>
      <c r="X11401" s="334">
        <v>0</v>
      </c>
      <c r="Y11401" s="334">
        <v>0</v>
      </c>
      <c r="Z11401" s="334">
        <v>0</v>
      </c>
      <c r="AA11401" s="334">
        <v>0</v>
      </c>
      <c r="AB11401" s="334">
        <v>0</v>
      </c>
      <c r="AD11401" s="334">
        <v>0</v>
      </c>
      <c r="AE11401" s="334">
        <f t="shared" si="1787"/>
        <v>0</v>
      </c>
      <c r="AF11401" s="334">
        <f t="shared" si="1788"/>
        <v>0</v>
      </c>
      <c r="AG11401" s="340">
        <f t="shared" si="1789"/>
        <v>0</v>
      </c>
      <c r="AI11401" s="340">
        <f t="shared" si="1790"/>
        <v>0</v>
      </c>
      <c r="AJ11401" s="340">
        <f t="shared" si="1790"/>
        <v>0</v>
      </c>
      <c r="AK11401" s="340">
        <f t="shared" si="1790"/>
        <v>0</v>
      </c>
      <c r="AL11401" s="340">
        <f t="shared" si="1790"/>
        <v>0</v>
      </c>
      <c r="AM11401" s="340">
        <f t="shared" si="1790"/>
        <v>0</v>
      </c>
    </row>
    <row r="11402" spans="1:39" x14ac:dyDescent="0.35">
      <c r="A11402" s="337">
        <v>33315</v>
      </c>
      <c r="B11402" s="338">
        <f t="shared" si="1784"/>
        <v>1991</v>
      </c>
      <c r="C11402" s="338">
        <f t="shared" si="1785"/>
        <v>3</v>
      </c>
      <c r="D11402" s="338">
        <f t="shared" si="1786"/>
        <v>18</v>
      </c>
      <c r="E11402" s="334">
        <v>0</v>
      </c>
      <c r="F11402" s="334">
        <v>0</v>
      </c>
      <c r="G11402" s="334">
        <v>0</v>
      </c>
      <c r="H11402" s="334">
        <v>0</v>
      </c>
      <c r="I11402" s="334">
        <v>0</v>
      </c>
      <c r="J11402" s="334">
        <v>0</v>
      </c>
      <c r="K11402" s="334">
        <v>0</v>
      </c>
      <c r="L11402" s="334">
        <v>0</v>
      </c>
      <c r="M11402" s="334">
        <v>0</v>
      </c>
      <c r="N11402" s="334">
        <v>0</v>
      </c>
      <c r="O11402" s="334">
        <v>0</v>
      </c>
      <c r="P11402" s="334">
        <v>0</v>
      </c>
      <c r="Q11402" s="334">
        <v>0</v>
      </c>
      <c r="R11402" s="334">
        <v>0</v>
      </c>
      <c r="S11402" s="334">
        <v>0</v>
      </c>
      <c r="T11402" s="334">
        <v>0</v>
      </c>
      <c r="U11402" s="334">
        <v>0</v>
      </c>
      <c r="V11402" s="334">
        <v>0</v>
      </c>
      <c r="W11402" s="334">
        <v>0</v>
      </c>
      <c r="X11402" s="334">
        <v>0</v>
      </c>
      <c r="Y11402" s="334">
        <v>0</v>
      </c>
      <c r="Z11402" s="334">
        <v>0</v>
      </c>
      <c r="AA11402" s="334">
        <v>0</v>
      </c>
      <c r="AB11402" s="334">
        <v>0</v>
      </c>
      <c r="AD11402" s="334">
        <v>0</v>
      </c>
      <c r="AE11402" s="334">
        <f t="shared" si="1787"/>
        <v>0</v>
      </c>
      <c r="AF11402" s="334">
        <f t="shared" si="1788"/>
        <v>0</v>
      </c>
      <c r="AG11402" s="340">
        <f t="shared" si="1789"/>
        <v>0</v>
      </c>
      <c r="AI11402" s="340">
        <f t="shared" si="1790"/>
        <v>0</v>
      </c>
      <c r="AJ11402" s="340">
        <f t="shared" si="1790"/>
        <v>0</v>
      </c>
      <c r="AK11402" s="340">
        <f t="shared" si="1790"/>
        <v>0</v>
      </c>
      <c r="AL11402" s="340">
        <f t="shared" si="1790"/>
        <v>0</v>
      </c>
      <c r="AM11402" s="340">
        <f t="shared" si="1790"/>
        <v>0</v>
      </c>
    </row>
    <row r="11403" spans="1:39" x14ac:dyDescent="0.35">
      <c r="A11403" s="337">
        <v>33316</v>
      </c>
      <c r="B11403" s="338">
        <f t="shared" si="1784"/>
        <v>1991</v>
      </c>
      <c r="C11403" s="338">
        <f t="shared" si="1785"/>
        <v>3</v>
      </c>
      <c r="D11403" s="338">
        <f t="shared" si="1786"/>
        <v>19</v>
      </c>
      <c r="E11403" s="334">
        <v>0</v>
      </c>
      <c r="F11403" s="334">
        <v>0</v>
      </c>
      <c r="G11403" s="334">
        <v>0</v>
      </c>
      <c r="H11403" s="334">
        <v>0</v>
      </c>
      <c r="I11403" s="334">
        <v>0</v>
      </c>
      <c r="J11403" s="334">
        <v>0</v>
      </c>
      <c r="K11403" s="334">
        <v>0</v>
      </c>
      <c r="L11403" s="334">
        <v>0</v>
      </c>
      <c r="M11403" s="334">
        <v>0</v>
      </c>
      <c r="N11403" s="334">
        <v>0</v>
      </c>
      <c r="O11403" s="334">
        <v>0</v>
      </c>
      <c r="P11403" s="334">
        <v>0</v>
      </c>
      <c r="Q11403" s="334">
        <v>0</v>
      </c>
      <c r="R11403" s="334">
        <v>0</v>
      </c>
      <c r="S11403" s="334">
        <v>0</v>
      </c>
      <c r="T11403" s="334">
        <v>0</v>
      </c>
      <c r="U11403" s="334">
        <v>0</v>
      </c>
      <c r="V11403" s="334">
        <v>0</v>
      </c>
      <c r="W11403" s="334">
        <v>0</v>
      </c>
      <c r="X11403" s="334">
        <v>0</v>
      </c>
      <c r="Y11403" s="334">
        <v>0</v>
      </c>
      <c r="Z11403" s="334">
        <v>0</v>
      </c>
      <c r="AA11403" s="334">
        <v>0</v>
      </c>
      <c r="AB11403" s="334">
        <v>0</v>
      </c>
      <c r="AD11403" s="334">
        <v>0</v>
      </c>
      <c r="AE11403" s="334">
        <f t="shared" si="1787"/>
        <v>0</v>
      </c>
      <c r="AF11403" s="334">
        <f t="shared" si="1788"/>
        <v>0</v>
      </c>
      <c r="AG11403" s="340">
        <f t="shared" si="1789"/>
        <v>0</v>
      </c>
      <c r="AI11403" s="340">
        <f t="shared" si="1790"/>
        <v>0</v>
      </c>
      <c r="AJ11403" s="340">
        <f t="shared" si="1790"/>
        <v>0</v>
      </c>
      <c r="AK11403" s="340">
        <f t="shared" si="1790"/>
        <v>0</v>
      </c>
      <c r="AL11403" s="340">
        <f t="shared" si="1790"/>
        <v>0</v>
      </c>
      <c r="AM11403" s="340">
        <f t="shared" si="1790"/>
        <v>0</v>
      </c>
    </row>
    <row r="11404" spans="1:39" x14ac:dyDescent="0.35">
      <c r="A11404" s="337">
        <v>33317</v>
      </c>
      <c r="B11404" s="338">
        <f t="shared" si="1784"/>
        <v>1991</v>
      </c>
      <c r="C11404" s="338">
        <f t="shared" si="1785"/>
        <v>3</v>
      </c>
      <c r="D11404" s="338">
        <f t="shared" si="1786"/>
        <v>20</v>
      </c>
      <c r="E11404" s="334">
        <v>0</v>
      </c>
      <c r="F11404" s="334">
        <v>0</v>
      </c>
      <c r="G11404" s="334">
        <v>0</v>
      </c>
      <c r="H11404" s="334">
        <v>0</v>
      </c>
      <c r="I11404" s="334">
        <v>0</v>
      </c>
      <c r="J11404" s="334">
        <v>0</v>
      </c>
      <c r="K11404" s="334">
        <v>0</v>
      </c>
      <c r="L11404" s="334">
        <v>0</v>
      </c>
      <c r="M11404" s="334">
        <v>0</v>
      </c>
      <c r="N11404" s="334">
        <v>0</v>
      </c>
      <c r="O11404" s="334">
        <v>0</v>
      </c>
      <c r="P11404" s="334">
        <v>0</v>
      </c>
      <c r="Q11404" s="334">
        <v>0</v>
      </c>
      <c r="R11404" s="334">
        <v>0</v>
      </c>
      <c r="S11404" s="334">
        <v>0</v>
      </c>
      <c r="T11404" s="334">
        <v>0</v>
      </c>
      <c r="U11404" s="334">
        <v>0</v>
      </c>
      <c r="V11404" s="334">
        <v>0</v>
      </c>
      <c r="W11404" s="334">
        <v>0</v>
      </c>
      <c r="X11404" s="334">
        <v>0</v>
      </c>
      <c r="Y11404" s="334">
        <v>0</v>
      </c>
      <c r="Z11404" s="334">
        <v>0</v>
      </c>
      <c r="AA11404" s="334">
        <v>0</v>
      </c>
      <c r="AB11404" s="334">
        <v>0</v>
      </c>
      <c r="AD11404" s="334">
        <v>0</v>
      </c>
      <c r="AE11404" s="334">
        <f t="shared" si="1787"/>
        <v>0</v>
      </c>
      <c r="AF11404" s="334">
        <f t="shared" si="1788"/>
        <v>0</v>
      </c>
      <c r="AG11404" s="340">
        <f t="shared" si="1789"/>
        <v>0</v>
      </c>
      <c r="AI11404" s="340">
        <f t="shared" si="1790"/>
        <v>0</v>
      </c>
      <c r="AJ11404" s="340">
        <f t="shared" si="1790"/>
        <v>0</v>
      </c>
      <c r="AK11404" s="340">
        <f t="shared" si="1790"/>
        <v>0</v>
      </c>
      <c r="AL11404" s="340">
        <f t="shared" si="1790"/>
        <v>0</v>
      </c>
      <c r="AM11404" s="340">
        <f t="shared" si="1790"/>
        <v>0</v>
      </c>
    </row>
    <row r="11405" spans="1:39" x14ac:dyDescent="0.35">
      <c r="A11405" s="337">
        <v>33318</v>
      </c>
      <c r="B11405" s="338">
        <f t="shared" si="1784"/>
        <v>1991</v>
      </c>
      <c r="C11405" s="338">
        <f t="shared" si="1785"/>
        <v>3</v>
      </c>
      <c r="D11405" s="338">
        <f t="shared" si="1786"/>
        <v>21</v>
      </c>
      <c r="E11405" s="334">
        <v>0</v>
      </c>
      <c r="F11405" s="334">
        <v>0</v>
      </c>
      <c r="G11405" s="334">
        <v>0</v>
      </c>
      <c r="H11405" s="334">
        <v>0</v>
      </c>
      <c r="I11405" s="334">
        <v>0</v>
      </c>
      <c r="J11405" s="334">
        <v>0</v>
      </c>
      <c r="K11405" s="334">
        <v>0</v>
      </c>
      <c r="L11405" s="334">
        <v>0</v>
      </c>
      <c r="M11405" s="334">
        <v>0</v>
      </c>
      <c r="N11405" s="334">
        <v>0</v>
      </c>
      <c r="O11405" s="334">
        <v>0</v>
      </c>
      <c r="P11405" s="334">
        <v>0</v>
      </c>
      <c r="Q11405" s="334">
        <v>0</v>
      </c>
      <c r="R11405" s="334">
        <v>0</v>
      </c>
      <c r="S11405" s="334">
        <v>0</v>
      </c>
      <c r="T11405" s="334">
        <v>0</v>
      </c>
      <c r="U11405" s="334">
        <v>0</v>
      </c>
      <c r="V11405" s="334">
        <v>0</v>
      </c>
      <c r="W11405" s="334">
        <v>0</v>
      </c>
      <c r="X11405" s="334">
        <v>0</v>
      </c>
      <c r="Y11405" s="334">
        <v>0</v>
      </c>
      <c r="Z11405" s="334">
        <v>0</v>
      </c>
      <c r="AA11405" s="334">
        <v>0</v>
      </c>
      <c r="AB11405" s="334">
        <v>0</v>
      </c>
      <c r="AD11405" s="334">
        <v>0</v>
      </c>
      <c r="AE11405" s="334">
        <f t="shared" si="1787"/>
        <v>0</v>
      </c>
      <c r="AF11405" s="334">
        <f t="shared" si="1788"/>
        <v>0</v>
      </c>
      <c r="AG11405" s="340">
        <f t="shared" si="1789"/>
        <v>0</v>
      </c>
      <c r="AI11405" s="340">
        <f t="shared" si="1790"/>
        <v>0</v>
      </c>
      <c r="AJ11405" s="340">
        <f t="shared" si="1790"/>
        <v>0</v>
      </c>
      <c r="AK11405" s="340">
        <f t="shared" si="1790"/>
        <v>0</v>
      </c>
      <c r="AL11405" s="340">
        <f t="shared" si="1790"/>
        <v>0</v>
      </c>
      <c r="AM11405" s="340">
        <f t="shared" si="1790"/>
        <v>0</v>
      </c>
    </row>
    <row r="11406" spans="1:39" x14ac:dyDescent="0.35">
      <c r="A11406" s="337">
        <v>33319</v>
      </c>
      <c r="B11406" s="338">
        <f t="shared" si="1784"/>
        <v>1991</v>
      </c>
      <c r="C11406" s="338">
        <f t="shared" si="1785"/>
        <v>3</v>
      </c>
      <c r="D11406" s="338">
        <f t="shared" si="1786"/>
        <v>22</v>
      </c>
      <c r="E11406" s="334">
        <v>0</v>
      </c>
      <c r="F11406" s="334">
        <v>0.6</v>
      </c>
      <c r="G11406" s="334">
        <v>1.2</v>
      </c>
      <c r="H11406" s="334">
        <v>0.6</v>
      </c>
      <c r="I11406" s="334">
        <v>0.6</v>
      </c>
      <c r="J11406" s="334">
        <v>0.6</v>
      </c>
      <c r="K11406" s="334">
        <v>0.6</v>
      </c>
      <c r="L11406" s="334">
        <v>0.6</v>
      </c>
      <c r="M11406" s="334">
        <v>0</v>
      </c>
      <c r="N11406" s="334">
        <v>0</v>
      </c>
      <c r="O11406" s="334">
        <v>0</v>
      </c>
      <c r="P11406" s="334">
        <v>0</v>
      </c>
      <c r="Q11406" s="334">
        <v>0</v>
      </c>
      <c r="R11406" s="334">
        <v>0</v>
      </c>
      <c r="S11406" s="334">
        <v>0</v>
      </c>
      <c r="T11406" s="334">
        <v>0</v>
      </c>
      <c r="U11406" s="334">
        <v>0</v>
      </c>
      <c r="V11406" s="334">
        <v>0</v>
      </c>
      <c r="W11406" s="334">
        <v>0.9</v>
      </c>
      <c r="X11406" s="334">
        <v>0</v>
      </c>
      <c r="Y11406" s="334">
        <v>0</v>
      </c>
      <c r="Z11406" s="334">
        <v>0</v>
      </c>
      <c r="AA11406" s="334">
        <v>0</v>
      </c>
      <c r="AB11406" s="334">
        <v>0.6</v>
      </c>
      <c r="AD11406" s="334">
        <v>6.3</v>
      </c>
      <c r="AE11406" s="334">
        <f t="shared" si="1787"/>
        <v>6.3</v>
      </c>
      <c r="AF11406" s="334">
        <f t="shared" si="1788"/>
        <v>6.3</v>
      </c>
      <c r="AG11406" s="340">
        <f t="shared" si="1789"/>
        <v>0</v>
      </c>
      <c r="AI11406" s="340">
        <f t="shared" si="1790"/>
        <v>0</v>
      </c>
      <c r="AJ11406" s="340">
        <f t="shared" si="1790"/>
        <v>0</v>
      </c>
      <c r="AK11406" s="340">
        <f t="shared" si="1790"/>
        <v>0</v>
      </c>
      <c r="AL11406" s="340">
        <f t="shared" si="1790"/>
        <v>0</v>
      </c>
      <c r="AM11406" s="340">
        <f t="shared" si="1790"/>
        <v>0</v>
      </c>
    </row>
    <row r="11407" spans="1:39" x14ac:dyDescent="0.35">
      <c r="A11407" s="337">
        <v>33320</v>
      </c>
      <c r="B11407" s="338">
        <f t="shared" si="1784"/>
        <v>1991</v>
      </c>
      <c r="C11407" s="338">
        <f t="shared" si="1785"/>
        <v>3</v>
      </c>
      <c r="D11407" s="338">
        <f t="shared" si="1786"/>
        <v>23</v>
      </c>
      <c r="E11407" s="334">
        <v>0</v>
      </c>
      <c r="F11407" s="334">
        <v>0</v>
      </c>
      <c r="G11407" s="334">
        <v>0</v>
      </c>
      <c r="H11407" s="334">
        <v>0</v>
      </c>
      <c r="I11407" s="334">
        <v>0</v>
      </c>
      <c r="J11407" s="334">
        <v>0</v>
      </c>
      <c r="K11407" s="334">
        <v>0</v>
      </c>
      <c r="L11407" s="334">
        <v>0</v>
      </c>
      <c r="M11407" s="334">
        <v>0</v>
      </c>
      <c r="N11407" s="334">
        <v>0</v>
      </c>
      <c r="O11407" s="334">
        <v>0</v>
      </c>
      <c r="P11407" s="334">
        <v>0</v>
      </c>
      <c r="Q11407" s="334">
        <v>0</v>
      </c>
      <c r="R11407" s="334">
        <v>0</v>
      </c>
      <c r="S11407" s="334">
        <v>0</v>
      </c>
      <c r="T11407" s="334">
        <v>0</v>
      </c>
      <c r="U11407" s="334">
        <v>0</v>
      </c>
      <c r="V11407" s="334">
        <v>0</v>
      </c>
      <c r="W11407" s="334">
        <v>0</v>
      </c>
      <c r="X11407" s="334">
        <v>0</v>
      </c>
      <c r="Y11407" s="334">
        <v>0</v>
      </c>
      <c r="Z11407" s="334">
        <v>0</v>
      </c>
      <c r="AA11407" s="334">
        <v>0</v>
      </c>
      <c r="AB11407" s="334">
        <v>0</v>
      </c>
      <c r="AD11407" s="334">
        <v>0</v>
      </c>
      <c r="AE11407" s="334">
        <f t="shared" si="1787"/>
        <v>0</v>
      </c>
      <c r="AF11407" s="334">
        <f t="shared" si="1788"/>
        <v>0</v>
      </c>
      <c r="AG11407" s="340">
        <f t="shared" si="1789"/>
        <v>0</v>
      </c>
      <c r="AI11407" s="340">
        <f t="shared" si="1790"/>
        <v>0</v>
      </c>
      <c r="AJ11407" s="340">
        <f t="shared" si="1790"/>
        <v>0</v>
      </c>
      <c r="AK11407" s="340">
        <f t="shared" si="1790"/>
        <v>0</v>
      </c>
      <c r="AL11407" s="340">
        <f t="shared" si="1790"/>
        <v>0</v>
      </c>
      <c r="AM11407" s="340">
        <f t="shared" si="1790"/>
        <v>0</v>
      </c>
    </row>
    <row r="11408" spans="1:39" x14ac:dyDescent="0.35">
      <c r="A11408" s="337">
        <v>33321</v>
      </c>
      <c r="B11408" s="338">
        <f t="shared" si="1784"/>
        <v>1991</v>
      </c>
      <c r="C11408" s="338">
        <f t="shared" si="1785"/>
        <v>3</v>
      </c>
      <c r="D11408" s="338">
        <f t="shared" si="1786"/>
        <v>24</v>
      </c>
      <c r="E11408" s="334">
        <v>0.1</v>
      </c>
      <c r="F11408" s="334">
        <v>0.1</v>
      </c>
      <c r="G11408" s="334">
        <v>0.1</v>
      </c>
      <c r="H11408" s="334">
        <v>0.1</v>
      </c>
      <c r="I11408" s="334">
        <v>0.1</v>
      </c>
      <c r="J11408" s="334">
        <v>0.1</v>
      </c>
      <c r="K11408" s="334">
        <v>0.1</v>
      </c>
      <c r="L11408" s="334">
        <v>0.1</v>
      </c>
      <c r="M11408" s="334">
        <v>0.1</v>
      </c>
      <c r="N11408" s="334">
        <v>0.1</v>
      </c>
      <c r="O11408" s="334">
        <v>0.1</v>
      </c>
      <c r="P11408" s="334">
        <v>0.1</v>
      </c>
      <c r="Q11408" s="334">
        <v>0</v>
      </c>
      <c r="R11408" s="334">
        <v>0.1</v>
      </c>
      <c r="S11408" s="334">
        <v>0.1</v>
      </c>
      <c r="T11408" s="334">
        <v>0.1</v>
      </c>
      <c r="U11408" s="334">
        <v>0.1</v>
      </c>
      <c r="V11408" s="334">
        <v>0.1</v>
      </c>
      <c r="W11408" s="334">
        <v>0.1</v>
      </c>
      <c r="X11408" s="334">
        <v>0.1</v>
      </c>
      <c r="Y11408" s="334">
        <v>0.1</v>
      </c>
      <c r="Z11408" s="334">
        <v>0.1</v>
      </c>
      <c r="AA11408" s="334">
        <v>0.1</v>
      </c>
      <c r="AB11408" s="334">
        <v>0.1</v>
      </c>
      <c r="AD11408" s="334">
        <v>2.2999999999999998</v>
      </c>
      <c r="AE11408" s="334">
        <f t="shared" si="1787"/>
        <v>2.2999999999999998</v>
      </c>
      <c r="AF11408" s="334">
        <f t="shared" si="1788"/>
        <v>2.3000000000000007</v>
      </c>
      <c r="AG11408" s="340">
        <f t="shared" si="1789"/>
        <v>8.8817841970012523E-16</v>
      </c>
      <c r="AI11408" s="340">
        <f t="shared" si="1790"/>
        <v>0</v>
      </c>
      <c r="AJ11408" s="340">
        <f t="shared" si="1790"/>
        <v>0</v>
      </c>
      <c r="AK11408" s="340">
        <f t="shared" si="1790"/>
        <v>0</v>
      </c>
      <c r="AL11408" s="340">
        <f t="shared" si="1790"/>
        <v>0</v>
      </c>
      <c r="AM11408" s="340">
        <f t="shared" si="1790"/>
        <v>0</v>
      </c>
    </row>
    <row r="11409" spans="1:39" x14ac:dyDescent="0.35">
      <c r="A11409" s="337">
        <v>33322</v>
      </c>
      <c r="B11409" s="338">
        <f t="shared" si="1784"/>
        <v>1991</v>
      </c>
      <c r="C11409" s="338">
        <f t="shared" si="1785"/>
        <v>3</v>
      </c>
      <c r="D11409" s="338">
        <f t="shared" si="1786"/>
        <v>25</v>
      </c>
      <c r="E11409" s="334">
        <v>0.2</v>
      </c>
      <c r="F11409" s="334">
        <v>0.3</v>
      </c>
      <c r="G11409" s="334">
        <v>0.2</v>
      </c>
      <c r="H11409" s="334">
        <v>0.3</v>
      </c>
      <c r="I11409" s="334">
        <v>0.2</v>
      </c>
      <c r="J11409" s="334">
        <v>0.2</v>
      </c>
      <c r="K11409" s="334">
        <v>0.3</v>
      </c>
      <c r="L11409" s="334">
        <v>0.2</v>
      </c>
      <c r="M11409" s="334">
        <v>0.3</v>
      </c>
      <c r="N11409" s="334">
        <v>0.2</v>
      </c>
      <c r="O11409" s="334">
        <v>0.2</v>
      </c>
      <c r="P11409" s="334">
        <v>0.3</v>
      </c>
      <c r="Q11409" s="334">
        <v>0.2</v>
      </c>
      <c r="R11409" s="334">
        <v>0.3</v>
      </c>
      <c r="S11409" s="334">
        <v>0</v>
      </c>
      <c r="T11409" s="334">
        <v>0</v>
      </c>
      <c r="U11409" s="334">
        <v>0</v>
      </c>
      <c r="V11409" s="334">
        <v>0</v>
      </c>
      <c r="W11409" s="334">
        <v>0</v>
      </c>
      <c r="X11409" s="334">
        <v>0</v>
      </c>
      <c r="Y11409" s="334">
        <v>0</v>
      </c>
      <c r="Z11409" s="334">
        <v>0</v>
      </c>
      <c r="AA11409" s="334">
        <v>0</v>
      </c>
      <c r="AB11409" s="334">
        <v>0.2</v>
      </c>
      <c r="AD11409" s="334">
        <v>3.6</v>
      </c>
      <c r="AE11409" s="334">
        <f t="shared" si="1787"/>
        <v>3.6</v>
      </c>
      <c r="AF11409" s="334">
        <f t="shared" si="1788"/>
        <v>3.6</v>
      </c>
      <c r="AG11409" s="340">
        <f t="shared" si="1789"/>
        <v>0</v>
      </c>
      <c r="AI11409" s="340">
        <f t="shared" si="1790"/>
        <v>0</v>
      </c>
      <c r="AJ11409" s="340">
        <f t="shared" si="1790"/>
        <v>0</v>
      </c>
      <c r="AK11409" s="340">
        <f t="shared" si="1790"/>
        <v>0</v>
      </c>
      <c r="AL11409" s="340">
        <f t="shared" si="1790"/>
        <v>0</v>
      </c>
      <c r="AM11409" s="340">
        <f t="shared" si="1790"/>
        <v>0</v>
      </c>
    </row>
    <row r="11410" spans="1:39" x14ac:dyDescent="0.35">
      <c r="A11410" s="337">
        <v>33323</v>
      </c>
      <c r="B11410" s="338">
        <f t="shared" si="1784"/>
        <v>1991</v>
      </c>
      <c r="C11410" s="338">
        <f t="shared" si="1785"/>
        <v>3</v>
      </c>
      <c r="D11410" s="338">
        <f t="shared" si="1786"/>
        <v>26</v>
      </c>
      <c r="E11410" s="334">
        <v>0</v>
      </c>
      <c r="F11410" s="334">
        <v>0</v>
      </c>
      <c r="G11410" s="334">
        <v>0.1</v>
      </c>
      <c r="H11410" s="334">
        <v>0</v>
      </c>
      <c r="I11410" s="334">
        <v>0</v>
      </c>
      <c r="J11410" s="334">
        <v>0</v>
      </c>
      <c r="K11410" s="334">
        <v>0.1</v>
      </c>
      <c r="L11410" s="334">
        <v>0</v>
      </c>
      <c r="M11410" s="334">
        <v>0</v>
      </c>
      <c r="N11410" s="334">
        <v>0</v>
      </c>
      <c r="O11410" s="334">
        <v>0</v>
      </c>
      <c r="P11410" s="334">
        <v>0</v>
      </c>
      <c r="Q11410" s="334">
        <v>0</v>
      </c>
      <c r="R11410" s="334">
        <v>0</v>
      </c>
      <c r="S11410" s="334">
        <v>0</v>
      </c>
      <c r="T11410" s="334">
        <v>0</v>
      </c>
      <c r="U11410" s="334">
        <v>0</v>
      </c>
      <c r="V11410" s="334">
        <v>0</v>
      </c>
      <c r="W11410" s="334">
        <v>0</v>
      </c>
      <c r="X11410" s="334">
        <v>0</v>
      </c>
      <c r="Y11410" s="334">
        <v>0</v>
      </c>
      <c r="Z11410" s="334">
        <v>0</v>
      </c>
      <c r="AA11410" s="334">
        <v>0</v>
      </c>
      <c r="AB11410" s="334">
        <v>0</v>
      </c>
      <c r="AD11410" s="334">
        <v>0.2</v>
      </c>
      <c r="AE11410" s="334">
        <f t="shared" si="1787"/>
        <v>0.2</v>
      </c>
      <c r="AF11410" s="334">
        <f t="shared" si="1788"/>
        <v>0.2</v>
      </c>
      <c r="AG11410" s="340">
        <f t="shared" si="1789"/>
        <v>0</v>
      </c>
      <c r="AI11410" s="340">
        <f t="shared" si="1790"/>
        <v>0</v>
      </c>
      <c r="AJ11410" s="340">
        <f t="shared" si="1790"/>
        <v>0</v>
      </c>
      <c r="AK11410" s="340">
        <f t="shared" si="1790"/>
        <v>0</v>
      </c>
      <c r="AL11410" s="340">
        <f t="shared" si="1790"/>
        <v>0</v>
      </c>
      <c r="AM11410" s="340">
        <f t="shared" si="1790"/>
        <v>0</v>
      </c>
    </row>
    <row r="11411" spans="1:39" x14ac:dyDescent="0.35">
      <c r="A11411" s="337">
        <v>33324</v>
      </c>
      <c r="B11411" s="338">
        <f t="shared" si="1784"/>
        <v>1991</v>
      </c>
      <c r="C11411" s="338">
        <f t="shared" si="1785"/>
        <v>3</v>
      </c>
      <c r="D11411" s="338">
        <f t="shared" si="1786"/>
        <v>27</v>
      </c>
      <c r="E11411" s="334">
        <v>0</v>
      </c>
      <c r="F11411" s="334">
        <v>0</v>
      </c>
      <c r="G11411" s="334">
        <v>0</v>
      </c>
      <c r="H11411" s="334">
        <v>0</v>
      </c>
      <c r="I11411" s="334">
        <v>0</v>
      </c>
      <c r="J11411" s="334">
        <v>0</v>
      </c>
      <c r="K11411" s="334">
        <v>0</v>
      </c>
      <c r="L11411" s="334">
        <v>0</v>
      </c>
      <c r="M11411" s="334">
        <v>0</v>
      </c>
      <c r="N11411" s="334">
        <v>0</v>
      </c>
      <c r="O11411" s="334">
        <v>0</v>
      </c>
      <c r="P11411" s="334">
        <v>0</v>
      </c>
      <c r="Q11411" s="334">
        <v>0</v>
      </c>
      <c r="R11411" s="334">
        <v>0</v>
      </c>
      <c r="S11411" s="334">
        <v>0</v>
      </c>
      <c r="T11411" s="334">
        <v>0</v>
      </c>
      <c r="U11411" s="334">
        <v>0</v>
      </c>
      <c r="V11411" s="334">
        <v>0</v>
      </c>
      <c r="W11411" s="334">
        <v>0</v>
      </c>
      <c r="X11411" s="334">
        <v>0</v>
      </c>
      <c r="Y11411" s="334">
        <v>0</v>
      </c>
      <c r="Z11411" s="334">
        <v>0</v>
      </c>
      <c r="AA11411" s="334">
        <v>0</v>
      </c>
      <c r="AB11411" s="334">
        <v>0</v>
      </c>
      <c r="AD11411" s="334">
        <v>0</v>
      </c>
      <c r="AE11411" s="334">
        <f t="shared" si="1787"/>
        <v>0</v>
      </c>
      <c r="AF11411" s="334">
        <f t="shared" si="1788"/>
        <v>0</v>
      </c>
      <c r="AG11411" s="340">
        <f t="shared" si="1789"/>
        <v>0</v>
      </c>
      <c r="AI11411" s="340">
        <f t="shared" si="1790"/>
        <v>0</v>
      </c>
      <c r="AJ11411" s="340">
        <f t="shared" si="1790"/>
        <v>0</v>
      </c>
      <c r="AK11411" s="340">
        <f t="shared" si="1790"/>
        <v>0</v>
      </c>
      <c r="AL11411" s="340">
        <f t="shared" si="1790"/>
        <v>0</v>
      </c>
      <c r="AM11411" s="340">
        <f t="shared" si="1790"/>
        <v>0</v>
      </c>
    </row>
    <row r="11412" spans="1:39" x14ac:dyDescent="0.35">
      <c r="A11412" s="337">
        <v>33325</v>
      </c>
      <c r="B11412" s="338">
        <f t="shared" si="1784"/>
        <v>1991</v>
      </c>
      <c r="C11412" s="338">
        <f t="shared" si="1785"/>
        <v>3</v>
      </c>
      <c r="D11412" s="338">
        <f t="shared" si="1786"/>
        <v>28</v>
      </c>
      <c r="E11412" s="334">
        <v>0</v>
      </c>
      <c r="F11412" s="334">
        <v>0</v>
      </c>
      <c r="G11412" s="334">
        <v>0</v>
      </c>
      <c r="H11412" s="334">
        <v>0</v>
      </c>
      <c r="I11412" s="334">
        <v>0</v>
      </c>
      <c r="J11412" s="334">
        <v>0</v>
      </c>
      <c r="K11412" s="334">
        <v>0</v>
      </c>
      <c r="L11412" s="334">
        <v>0</v>
      </c>
      <c r="M11412" s="334">
        <v>0</v>
      </c>
      <c r="N11412" s="334">
        <v>0</v>
      </c>
      <c r="O11412" s="334">
        <v>0</v>
      </c>
      <c r="P11412" s="334">
        <v>0</v>
      </c>
      <c r="Q11412" s="334">
        <v>0</v>
      </c>
      <c r="R11412" s="334">
        <v>0</v>
      </c>
      <c r="S11412" s="334">
        <v>0</v>
      </c>
      <c r="T11412" s="334">
        <v>0</v>
      </c>
      <c r="U11412" s="334">
        <v>0</v>
      </c>
      <c r="V11412" s="334">
        <v>0</v>
      </c>
      <c r="W11412" s="334">
        <v>0</v>
      </c>
      <c r="X11412" s="334">
        <v>0</v>
      </c>
      <c r="Y11412" s="334">
        <v>0</v>
      </c>
      <c r="Z11412" s="334">
        <v>0</v>
      </c>
      <c r="AA11412" s="334">
        <v>0</v>
      </c>
      <c r="AB11412" s="334">
        <v>0</v>
      </c>
      <c r="AD11412" s="334">
        <v>0</v>
      </c>
      <c r="AE11412" s="334">
        <f t="shared" si="1787"/>
        <v>0</v>
      </c>
      <c r="AF11412" s="334">
        <f t="shared" si="1788"/>
        <v>0</v>
      </c>
      <c r="AG11412" s="340">
        <f t="shared" si="1789"/>
        <v>0</v>
      </c>
      <c r="AI11412" s="340">
        <f t="shared" ref="AI11412:AM11427" si="1791">IF($C11412=AI$1,$AF11412,0)</f>
        <v>0</v>
      </c>
      <c r="AJ11412" s="340">
        <f t="shared" si="1791"/>
        <v>0</v>
      </c>
      <c r="AK11412" s="340">
        <f t="shared" si="1791"/>
        <v>0</v>
      </c>
      <c r="AL11412" s="340">
        <f t="shared" si="1791"/>
        <v>0</v>
      </c>
      <c r="AM11412" s="340">
        <f t="shared" si="1791"/>
        <v>0</v>
      </c>
    </row>
    <row r="11413" spans="1:39" x14ac:dyDescent="0.35">
      <c r="A11413" s="337">
        <v>33326</v>
      </c>
      <c r="B11413" s="338">
        <f t="shared" si="1784"/>
        <v>1991</v>
      </c>
      <c r="C11413" s="338">
        <f t="shared" si="1785"/>
        <v>3</v>
      </c>
      <c r="D11413" s="338">
        <f t="shared" si="1786"/>
        <v>29</v>
      </c>
      <c r="E11413" s="334">
        <v>0</v>
      </c>
      <c r="F11413" s="334">
        <v>0</v>
      </c>
      <c r="G11413" s="334">
        <v>0</v>
      </c>
      <c r="H11413" s="334">
        <v>0</v>
      </c>
      <c r="I11413" s="334">
        <v>0</v>
      </c>
      <c r="J11413" s="334">
        <v>0</v>
      </c>
      <c r="K11413" s="334">
        <v>0</v>
      </c>
      <c r="L11413" s="334">
        <v>0</v>
      </c>
      <c r="M11413" s="334">
        <v>0</v>
      </c>
      <c r="N11413" s="334">
        <v>0</v>
      </c>
      <c r="O11413" s="334">
        <v>0</v>
      </c>
      <c r="P11413" s="334">
        <v>0</v>
      </c>
      <c r="Q11413" s="334">
        <v>0</v>
      </c>
      <c r="R11413" s="334">
        <v>0</v>
      </c>
      <c r="S11413" s="334">
        <v>0</v>
      </c>
      <c r="T11413" s="334">
        <v>0</v>
      </c>
      <c r="U11413" s="334">
        <v>0</v>
      </c>
      <c r="V11413" s="334">
        <v>0</v>
      </c>
      <c r="W11413" s="334">
        <v>0</v>
      </c>
      <c r="X11413" s="334">
        <v>0</v>
      </c>
      <c r="Y11413" s="334">
        <v>0</v>
      </c>
      <c r="Z11413" s="334">
        <v>0</v>
      </c>
      <c r="AA11413" s="334">
        <v>0</v>
      </c>
      <c r="AB11413" s="334">
        <v>0</v>
      </c>
      <c r="AD11413" s="334">
        <v>0</v>
      </c>
      <c r="AE11413" s="334">
        <f t="shared" si="1787"/>
        <v>0</v>
      </c>
      <c r="AF11413" s="334">
        <f t="shared" si="1788"/>
        <v>0</v>
      </c>
      <c r="AG11413" s="340">
        <f t="shared" si="1789"/>
        <v>0</v>
      </c>
      <c r="AI11413" s="340">
        <f t="shared" si="1791"/>
        <v>0</v>
      </c>
      <c r="AJ11413" s="340">
        <f t="shared" si="1791"/>
        <v>0</v>
      </c>
      <c r="AK11413" s="340">
        <f t="shared" si="1791"/>
        <v>0</v>
      </c>
      <c r="AL11413" s="340">
        <f t="shared" si="1791"/>
        <v>0</v>
      </c>
      <c r="AM11413" s="340">
        <f t="shared" si="1791"/>
        <v>0</v>
      </c>
    </row>
    <row r="11414" spans="1:39" x14ac:dyDescent="0.35">
      <c r="A11414" s="337">
        <v>33327</v>
      </c>
      <c r="B11414" s="338">
        <f t="shared" si="1784"/>
        <v>1991</v>
      </c>
      <c r="C11414" s="338">
        <f t="shared" si="1785"/>
        <v>3</v>
      </c>
      <c r="D11414" s="338">
        <f t="shared" si="1786"/>
        <v>30</v>
      </c>
      <c r="E11414" s="334">
        <v>0</v>
      </c>
      <c r="F11414" s="334">
        <v>0</v>
      </c>
      <c r="G11414" s="334">
        <v>0</v>
      </c>
      <c r="H11414" s="334">
        <v>0</v>
      </c>
      <c r="I11414" s="334">
        <v>0</v>
      </c>
      <c r="J11414" s="334">
        <v>0</v>
      </c>
      <c r="K11414" s="334">
        <v>0</v>
      </c>
      <c r="L11414" s="334">
        <v>0</v>
      </c>
      <c r="M11414" s="334">
        <v>0</v>
      </c>
      <c r="N11414" s="334">
        <v>0</v>
      </c>
      <c r="O11414" s="334">
        <v>0</v>
      </c>
      <c r="P11414" s="334">
        <v>0</v>
      </c>
      <c r="Q11414" s="334">
        <v>0</v>
      </c>
      <c r="R11414" s="334">
        <v>0</v>
      </c>
      <c r="S11414" s="334">
        <v>0</v>
      </c>
      <c r="T11414" s="334">
        <v>0</v>
      </c>
      <c r="U11414" s="334">
        <v>0</v>
      </c>
      <c r="V11414" s="334">
        <v>0</v>
      </c>
      <c r="W11414" s="334">
        <v>0</v>
      </c>
      <c r="X11414" s="334">
        <v>0</v>
      </c>
      <c r="Y11414" s="334">
        <v>0</v>
      </c>
      <c r="Z11414" s="334">
        <v>0</v>
      </c>
      <c r="AA11414" s="334">
        <v>0</v>
      </c>
      <c r="AB11414" s="334">
        <v>0</v>
      </c>
      <c r="AD11414" s="334">
        <v>0</v>
      </c>
      <c r="AE11414" s="334">
        <f t="shared" si="1787"/>
        <v>0</v>
      </c>
      <c r="AF11414" s="334">
        <f t="shared" si="1788"/>
        <v>0</v>
      </c>
      <c r="AG11414" s="340">
        <f t="shared" si="1789"/>
        <v>0</v>
      </c>
      <c r="AI11414" s="340">
        <f t="shared" si="1791"/>
        <v>0</v>
      </c>
      <c r="AJ11414" s="340">
        <f t="shared" si="1791"/>
        <v>0</v>
      </c>
      <c r="AK11414" s="340">
        <f t="shared" si="1791"/>
        <v>0</v>
      </c>
      <c r="AL11414" s="340">
        <f t="shared" si="1791"/>
        <v>0</v>
      </c>
      <c r="AM11414" s="340">
        <f t="shared" si="1791"/>
        <v>0</v>
      </c>
    </row>
    <row r="11415" spans="1:39" x14ac:dyDescent="0.35">
      <c r="A11415" s="337">
        <v>33328</v>
      </c>
      <c r="B11415" s="338">
        <f t="shared" si="1784"/>
        <v>1991</v>
      </c>
      <c r="C11415" s="338">
        <f t="shared" si="1785"/>
        <v>3</v>
      </c>
      <c r="D11415" s="338">
        <f t="shared" si="1786"/>
        <v>31</v>
      </c>
      <c r="E11415" s="334">
        <v>0</v>
      </c>
      <c r="F11415" s="334">
        <v>0</v>
      </c>
      <c r="G11415" s="334">
        <v>0</v>
      </c>
      <c r="H11415" s="334">
        <v>0</v>
      </c>
      <c r="I11415" s="334">
        <v>0</v>
      </c>
      <c r="J11415" s="334">
        <v>0</v>
      </c>
      <c r="K11415" s="334">
        <v>0</v>
      </c>
      <c r="L11415" s="334">
        <v>0</v>
      </c>
      <c r="M11415" s="334">
        <v>0</v>
      </c>
      <c r="N11415" s="334">
        <v>0</v>
      </c>
      <c r="O11415" s="334">
        <v>0</v>
      </c>
      <c r="P11415" s="334">
        <v>0</v>
      </c>
      <c r="Q11415" s="334">
        <v>0</v>
      </c>
      <c r="R11415" s="334">
        <v>0</v>
      </c>
      <c r="S11415" s="334">
        <v>0</v>
      </c>
      <c r="T11415" s="334">
        <v>0</v>
      </c>
      <c r="U11415" s="334">
        <v>0</v>
      </c>
      <c r="V11415" s="334">
        <v>0</v>
      </c>
      <c r="W11415" s="334">
        <v>0</v>
      </c>
      <c r="X11415" s="334">
        <v>0</v>
      </c>
      <c r="Y11415" s="334">
        <v>0</v>
      </c>
      <c r="Z11415" s="334">
        <v>0</v>
      </c>
      <c r="AA11415" s="334">
        <v>0</v>
      </c>
      <c r="AB11415" s="334">
        <v>0</v>
      </c>
      <c r="AD11415" s="334">
        <v>0</v>
      </c>
      <c r="AE11415" s="334">
        <f t="shared" si="1787"/>
        <v>0</v>
      </c>
      <c r="AF11415" s="334">
        <f t="shared" si="1788"/>
        <v>0</v>
      </c>
      <c r="AG11415" s="340">
        <f t="shared" si="1789"/>
        <v>0</v>
      </c>
      <c r="AI11415" s="340">
        <f t="shared" si="1791"/>
        <v>0</v>
      </c>
      <c r="AJ11415" s="340">
        <f t="shared" si="1791"/>
        <v>0</v>
      </c>
      <c r="AK11415" s="340">
        <f t="shared" si="1791"/>
        <v>0</v>
      </c>
      <c r="AL11415" s="340">
        <f t="shared" si="1791"/>
        <v>0</v>
      </c>
      <c r="AM11415" s="340">
        <f t="shared" si="1791"/>
        <v>0</v>
      </c>
    </row>
    <row r="11416" spans="1:39" x14ac:dyDescent="0.35">
      <c r="A11416" s="337">
        <v>33329</v>
      </c>
      <c r="B11416" s="338">
        <f t="shared" si="1784"/>
        <v>1991</v>
      </c>
      <c r="C11416" s="338">
        <f t="shared" si="1785"/>
        <v>4</v>
      </c>
      <c r="D11416" s="338">
        <f t="shared" si="1786"/>
        <v>1</v>
      </c>
      <c r="E11416" s="334">
        <v>0</v>
      </c>
      <c r="F11416" s="334">
        <v>0</v>
      </c>
      <c r="G11416" s="334">
        <v>0</v>
      </c>
      <c r="H11416" s="334">
        <v>0</v>
      </c>
      <c r="I11416" s="334">
        <v>0</v>
      </c>
      <c r="J11416" s="334">
        <v>0</v>
      </c>
      <c r="K11416" s="334">
        <v>0</v>
      </c>
      <c r="L11416" s="334">
        <v>0</v>
      </c>
      <c r="M11416" s="334">
        <v>0</v>
      </c>
      <c r="N11416" s="334">
        <v>0</v>
      </c>
      <c r="O11416" s="334">
        <v>0</v>
      </c>
      <c r="P11416" s="334">
        <v>0</v>
      </c>
      <c r="Q11416" s="334">
        <v>0</v>
      </c>
      <c r="R11416" s="334">
        <v>0</v>
      </c>
      <c r="S11416" s="334">
        <v>0</v>
      </c>
      <c r="T11416" s="334">
        <v>0</v>
      </c>
      <c r="U11416" s="334">
        <v>0</v>
      </c>
      <c r="V11416" s="334">
        <v>0</v>
      </c>
      <c r="W11416" s="334">
        <v>0</v>
      </c>
      <c r="X11416" s="334">
        <v>0</v>
      </c>
      <c r="Y11416" s="334">
        <v>0</v>
      </c>
      <c r="Z11416" s="334">
        <v>0</v>
      </c>
      <c r="AA11416" s="334">
        <v>0</v>
      </c>
      <c r="AB11416" s="334">
        <v>0</v>
      </c>
      <c r="AD11416" s="334">
        <v>0</v>
      </c>
      <c r="AE11416" s="334">
        <f t="shared" si="1787"/>
        <v>0</v>
      </c>
      <c r="AF11416" s="334">
        <f t="shared" si="1788"/>
        <v>0</v>
      </c>
      <c r="AG11416" s="340">
        <f t="shared" si="1789"/>
        <v>0</v>
      </c>
      <c r="AI11416" s="340">
        <f t="shared" si="1791"/>
        <v>0</v>
      </c>
      <c r="AJ11416" s="340">
        <f t="shared" si="1791"/>
        <v>0</v>
      </c>
      <c r="AK11416" s="340">
        <f t="shared" si="1791"/>
        <v>0</v>
      </c>
      <c r="AL11416" s="340">
        <f t="shared" si="1791"/>
        <v>0</v>
      </c>
      <c r="AM11416" s="340">
        <f t="shared" si="1791"/>
        <v>0</v>
      </c>
    </row>
    <row r="11417" spans="1:39" x14ac:dyDescent="0.35">
      <c r="A11417" s="337">
        <v>33330</v>
      </c>
      <c r="B11417" s="338">
        <f t="shared" si="1784"/>
        <v>1991</v>
      </c>
      <c r="C11417" s="338">
        <f t="shared" si="1785"/>
        <v>4</v>
      </c>
      <c r="D11417" s="338">
        <f t="shared" si="1786"/>
        <v>2</v>
      </c>
      <c r="E11417" s="334">
        <v>0</v>
      </c>
      <c r="F11417" s="334">
        <v>0</v>
      </c>
      <c r="G11417" s="334">
        <v>0</v>
      </c>
      <c r="H11417" s="334">
        <v>0</v>
      </c>
      <c r="I11417" s="334">
        <v>0</v>
      </c>
      <c r="J11417" s="334">
        <v>0</v>
      </c>
      <c r="K11417" s="334">
        <v>0</v>
      </c>
      <c r="L11417" s="334">
        <v>0</v>
      </c>
      <c r="M11417" s="334">
        <v>0</v>
      </c>
      <c r="N11417" s="334">
        <v>0</v>
      </c>
      <c r="O11417" s="334">
        <v>0</v>
      </c>
      <c r="P11417" s="334">
        <v>0</v>
      </c>
      <c r="Q11417" s="334">
        <v>0</v>
      </c>
      <c r="R11417" s="334">
        <v>0</v>
      </c>
      <c r="S11417" s="334">
        <v>0</v>
      </c>
      <c r="T11417" s="334">
        <v>0</v>
      </c>
      <c r="U11417" s="334">
        <v>0</v>
      </c>
      <c r="V11417" s="334">
        <v>0</v>
      </c>
      <c r="W11417" s="334">
        <v>0</v>
      </c>
      <c r="X11417" s="334">
        <v>0</v>
      </c>
      <c r="Y11417" s="334">
        <v>0</v>
      </c>
      <c r="Z11417" s="334">
        <v>0</v>
      </c>
      <c r="AA11417" s="334">
        <v>0</v>
      </c>
      <c r="AB11417" s="334">
        <v>0</v>
      </c>
      <c r="AD11417" s="334">
        <v>0</v>
      </c>
      <c r="AE11417" s="334">
        <f t="shared" si="1787"/>
        <v>0</v>
      </c>
      <c r="AF11417" s="334">
        <f t="shared" si="1788"/>
        <v>0</v>
      </c>
      <c r="AG11417" s="340">
        <f t="shared" si="1789"/>
        <v>0</v>
      </c>
      <c r="AI11417" s="340">
        <f t="shared" si="1791"/>
        <v>0</v>
      </c>
      <c r="AJ11417" s="340">
        <f t="shared" si="1791"/>
        <v>0</v>
      </c>
      <c r="AK11417" s="340">
        <f t="shared" si="1791"/>
        <v>0</v>
      </c>
      <c r="AL11417" s="340">
        <f t="shared" si="1791"/>
        <v>0</v>
      </c>
      <c r="AM11417" s="340">
        <f t="shared" si="1791"/>
        <v>0</v>
      </c>
    </row>
    <row r="11418" spans="1:39" x14ac:dyDescent="0.35">
      <c r="A11418" s="337">
        <v>33331</v>
      </c>
      <c r="B11418" s="338">
        <f t="shared" si="1784"/>
        <v>1991</v>
      </c>
      <c r="C11418" s="338">
        <f t="shared" si="1785"/>
        <v>4</v>
      </c>
      <c r="D11418" s="338">
        <f t="shared" si="1786"/>
        <v>3</v>
      </c>
      <c r="E11418" s="334">
        <v>0</v>
      </c>
      <c r="F11418" s="334">
        <v>0</v>
      </c>
      <c r="G11418" s="334">
        <v>0</v>
      </c>
      <c r="H11418" s="334">
        <v>0</v>
      </c>
      <c r="I11418" s="334">
        <v>0</v>
      </c>
      <c r="J11418" s="334">
        <v>0</v>
      </c>
      <c r="K11418" s="334">
        <v>0</v>
      </c>
      <c r="L11418" s="334">
        <v>0</v>
      </c>
      <c r="M11418" s="334">
        <v>0</v>
      </c>
      <c r="N11418" s="334">
        <v>0</v>
      </c>
      <c r="O11418" s="334">
        <v>0</v>
      </c>
      <c r="P11418" s="334">
        <v>0</v>
      </c>
      <c r="Q11418" s="334">
        <v>0</v>
      </c>
      <c r="R11418" s="334">
        <v>0</v>
      </c>
      <c r="S11418" s="334">
        <v>0</v>
      </c>
      <c r="T11418" s="334">
        <v>0</v>
      </c>
      <c r="U11418" s="334">
        <v>0</v>
      </c>
      <c r="V11418" s="334">
        <v>0</v>
      </c>
      <c r="W11418" s="334">
        <v>0</v>
      </c>
      <c r="X11418" s="334">
        <v>0</v>
      </c>
      <c r="Y11418" s="334">
        <v>0</v>
      </c>
      <c r="Z11418" s="334">
        <v>0</v>
      </c>
      <c r="AA11418" s="334">
        <v>0</v>
      </c>
      <c r="AB11418" s="334">
        <v>0</v>
      </c>
      <c r="AD11418" s="334">
        <v>0</v>
      </c>
      <c r="AE11418" s="334">
        <f t="shared" si="1787"/>
        <v>0</v>
      </c>
      <c r="AF11418" s="334">
        <f t="shared" si="1788"/>
        <v>0</v>
      </c>
      <c r="AG11418" s="340">
        <f t="shared" si="1789"/>
        <v>0</v>
      </c>
      <c r="AI11418" s="340">
        <f t="shared" si="1791"/>
        <v>0</v>
      </c>
      <c r="AJ11418" s="340">
        <f t="shared" si="1791"/>
        <v>0</v>
      </c>
      <c r="AK11418" s="340">
        <f t="shared" si="1791"/>
        <v>0</v>
      </c>
      <c r="AL11418" s="340">
        <f t="shared" si="1791"/>
        <v>0</v>
      </c>
      <c r="AM11418" s="340">
        <f t="shared" si="1791"/>
        <v>0</v>
      </c>
    </row>
    <row r="11419" spans="1:39" x14ac:dyDescent="0.35">
      <c r="A11419" s="337">
        <v>33332</v>
      </c>
      <c r="B11419" s="338">
        <f t="shared" si="1784"/>
        <v>1991</v>
      </c>
      <c r="C11419" s="338">
        <f t="shared" si="1785"/>
        <v>4</v>
      </c>
      <c r="D11419" s="338">
        <f t="shared" si="1786"/>
        <v>4</v>
      </c>
      <c r="E11419" s="334">
        <v>0</v>
      </c>
      <c r="F11419" s="334">
        <v>0</v>
      </c>
      <c r="G11419" s="334">
        <v>0</v>
      </c>
      <c r="H11419" s="334">
        <v>0</v>
      </c>
      <c r="I11419" s="334">
        <v>0</v>
      </c>
      <c r="J11419" s="334">
        <v>0</v>
      </c>
      <c r="K11419" s="334">
        <v>0</v>
      </c>
      <c r="L11419" s="334">
        <v>0</v>
      </c>
      <c r="M11419" s="334">
        <v>0</v>
      </c>
      <c r="N11419" s="334">
        <v>0</v>
      </c>
      <c r="O11419" s="334">
        <v>0</v>
      </c>
      <c r="P11419" s="334">
        <v>0</v>
      </c>
      <c r="Q11419" s="334">
        <v>0</v>
      </c>
      <c r="R11419" s="334">
        <v>0</v>
      </c>
      <c r="S11419" s="334">
        <v>0</v>
      </c>
      <c r="T11419" s="334">
        <v>0</v>
      </c>
      <c r="U11419" s="334">
        <v>0</v>
      </c>
      <c r="V11419" s="334">
        <v>0</v>
      </c>
      <c r="W11419" s="334">
        <v>0</v>
      </c>
      <c r="X11419" s="334">
        <v>0</v>
      </c>
      <c r="Y11419" s="334">
        <v>0</v>
      </c>
      <c r="Z11419" s="334">
        <v>0</v>
      </c>
      <c r="AA11419" s="334">
        <v>0</v>
      </c>
      <c r="AB11419" s="334">
        <v>0</v>
      </c>
      <c r="AD11419" s="334">
        <v>0</v>
      </c>
      <c r="AE11419" s="334">
        <f t="shared" si="1787"/>
        <v>0</v>
      </c>
      <c r="AF11419" s="334">
        <f t="shared" si="1788"/>
        <v>0</v>
      </c>
      <c r="AG11419" s="340">
        <f t="shared" si="1789"/>
        <v>0</v>
      </c>
      <c r="AI11419" s="340">
        <f t="shared" si="1791"/>
        <v>0</v>
      </c>
      <c r="AJ11419" s="340">
        <f t="shared" si="1791"/>
        <v>0</v>
      </c>
      <c r="AK11419" s="340">
        <f t="shared" si="1791"/>
        <v>0</v>
      </c>
      <c r="AL11419" s="340">
        <f t="shared" si="1791"/>
        <v>0</v>
      </c>
      <c r="AM11419" s="340">
        <f t="shared" si="1791"/>
        <v>0</v>
      </c>
    </row>
    <row r="11420" spans="1:39" x14ac:dyDescent="0.35">
      <c r="A11420" s="337">
        <v>33333</v>
      </c>
      <c r="B11420" s="338">
        <f t="shared" si="1784"/>
        <v>1991</v>
      </c>
      <c r="C11420" s="338">
        <f t="shared" si="1785"/>
        <v>4</v>
      </c>
      <c r="D11420" s="338">
        <f t="shared" si="1786"/>
        <v>5</v>
      </c>
      <c r="E11420" s="334">
        <v>0</v>
      </c>
      <c r="F11420" s="334">
        <v>0</v>
      </c>
      <c r="G11420" s="334">
        <v>0</v>
      </c>
      <c r="H11420" s="334">
        <v>0</v>
      </c>
      <c r="I11420" s="334">
        <v>0</v>
      </c>
      <c r="J11420" s="334">
        <v>0</v>
      </c>
      <c r="K11420" s="334">
        <v>0</v>
      </c>
      <c r="L11420" s="334">
        <v>0</v>
      </c>
      <c r="M11420" s="334">
        <v>0</v>
      </c>
      <c r="N11420" s="334">
        <v>0</v>
      </c>
      <c r="O11420" s="334">
        <v>0</v>
      </c>
      <c r="P11420" s="334">
        <v>0</v>
      </c>
      <c r="Q11420" s="334">
        <v>0</v>
      </c>
      <c r="R11420" s="334">
        <v>0</v>
      </c>
      <c r="S11420" s="334">
        <v>0</v>
      </c>
      <c r="T11420" s="334">
        <v>0</v>
      </c>
      <c r="U11420" s="334">
        <v>0</v>
      </c>
      <c r="V11420" s="334">
        <v>0</v>
      </c>
      <c r="W11420" s="334">
        <v>0</v>
      </c>
      <c r="X11420" s="334">
        <v>0</v>
      </c>
      <c r="Y11420" s="334">
        <v>0</v>
      </c>
      <c r="Z11420" s="334">
        <v>0</v>
      </c>
      <c r="AA11420" s="334">
        <v>0</v>
      </c>
      <c r="AB11420" s="334">
        <v>0</v>
      </c>
      <c r="AD11420" s="334">
        <v>0</v>
      </c>
      <c r="AE11420" s="334">
        <f t="shared" si="1787"/>
        <v>0</v>
      </c>
      <c r="AF11420" s="334">
        <f t="shared" si="1788"/>
        <v>0</v>
      </c>
      <c r="AG11420" s="340">
        <f t="shared" si="1789"/>
        <v>0</v>
      </c>
      <c r="AI11420" s="340">
        <f t="shared" si="1791"/>
        <v>0</v>
      </c>
      <c r="AJ11420" s="340">
        <f t="shared" si="1791"/>
        <v>0</v>
      </c>
      <c r="AK11420" s="340">
        <f t="shared" si="1791"/>
        <v>0</v>
      </c>
      <c r="AL11420" s="340">
        <f t="shared" si="1791"/>
        <v>0</v>
      </c>
      <c r="AM11420" s="340">
        <f t="shared" si="1791"/>
        <v>0</v>
      </c>
    </row>
    <row r="11421" spans="1:39" x14ac:dyDescent="0.35">
      <c r="A11421" s="337">
        <v>33334</v>
      </c>
      <c r="B11421" s="338">
        <f t="shared" si="1784"/>
        <v>1991</v>
      </c>
      <c r="C11421" s="338">
        <f t="shared" si="1785"/>
        <v>4</v>
      </c>
      <c r="D11421" s="338">
        <f t="shared" si="1786"/>
        <v>6</v>
      </c>
      <c r="E11421" s="334">
        <v>0</v>
      </c>
      <c r="F11421" s="334">
        <v>0</v>
      </c>
      <c r="G11421" s="334">
        <v>0</v>
      </c>
      <c r="H11421" s="334">
        <v>0</v>
      </c>
      <c r="I11421" s="334">
        <v>0</v>
      </c>
      <c r="J11421" s="334">
        <v>0</v>
      </c>
      <c r="K11421" s="334">
        <v>0</v>
      </c>
      <c r="L11421" s="334">
        <v>0</v>
      </c>
      <c r="M11421" s="334">
        <v>0</v>
      </c>
      <c r="N11421" s="334">
        <v>0</v>
      </c>
      <c r="O11421" s="334">
        <v>0</v>
      </c>
      <c r="P11421" s="334">
        <v>0</v>
      </c>
      <c r="Q11421" s="334">
        <v>0</v>
      </c>
      <c r="R11421" s="334">
        <v>0</v>
      </c>
      <c r="S11421" s="334">
        <v>0</v>
      </c>
      <c r="T11421" s="334">
        <v>0</v>
      </c>
      <c r="U11421" s="334">
        <v>0</v>
      </c>
      <c r="V11421" s="334">
        <v>0</v>
      </c>
      <c r="W11421" s="334">
        <v>0</v>
      </c>
      <c r="X11421" s="334">
        <v>0</v>
      </c>
      <c r="Y11421" s="334">
        <v>0</v>
      </c>
      <c r="Z11421" s="334">
        <v>0</v>
      </c>
      <c r="AA11421" s="334">
        <v>0</v>
      </c>
      <c r="AB11421" s="334">
        <v>0</v>
      </c>
      <c r="AD11421" s="334">
        <v>0</v>
      </c>
      <c r="AE11421" s="334">
        <f t="shared" si="1787"/>
        <v>0</v>
      </c>
      <c r="AF11421" s="334">
        <f t="shared" si="1788"/>
        <v>0</v>
      </c>
      <c r="AG11421" s="340">
        <f t="shared" si="1789"/>
        <v>0</v>
      </c>
      <c r="AI11421" s="340">
        <f t="shared" si="1791"/>
        <v>0</v>
      </c>
      <c r="AJ11421" s="340">
        <f t="shared" si="1791"/>
        <v>0</v>
      </c>
      <c r="AK11421" s="340">
        <f t="shared" si="1791"/>
        <v>0</v>
      </c>
      <c r="AL11421" s="340">
        <f t="shared" si="1791"/>
        <v>0</v>
      </c>
      <c r="AM11421" s="340">
        <f t="shared" si="1791"/>
        <v>0</v>
      </c>
    </row>
    <row r="11422" spans="1:39" x14ac:dyDescent="0.35">
      <c r="A11422" s="337">
        <v>33335</v>
      </c>
      <c r="B11422" s="338">
        <f t="shared" si="1784"/>
        <v>1991</v>
      </c>
      <c r="C11422" s="338">
        <f t="shared" si="1785"/>
        <v>4</v>
      </c>
      <c r="D11422" s="338">
        <f t="shared" si="1786"/>
        <v>7</v>
      </c>
      <c r="E11422" s="334">
        <v>0</v>
      </c>
      <c r="F11422" s="334">
        <v>0</v>
      </c>
      <c r="G11422" s="334">
        <v>0</v>
      </c>
      <c r="H11422" s="334">
        <v>0</v>
      </c>
      <c r="I11422" s="334">
        <v>0</v>
      </c>
      <c r="J11422" s="334">
        <v>0</v>
      </c>
      <c r="K11422" s="334">
        <v>0</v>
      </c>
      <c r="L11422" s="334">
        <v>0</v>
      </c>
      <c r="M11422" s="334">
        <v>0</v>
      </c>
      <c r="N11422" s="334">
        <v>0</v>
      </c>
      <c r="O11422" s="334">
        <v>0</v>
      </c>
      <c r="P11422" s="334">
        <v>0</v>
      </c>
      <c r="Q11422" s="334">
        <v>0</v>
      </c>
      <c r="R11422" s="334">
        <v>0</v>
      </c>
      <c r="S11422" s="334">
        <v>0</v>
      </c>
      <c r="T11422" s="334">
        <v>0</v>
      </c>
      <c r="U11422" s="334">
        <v>0</v>
      </c>
      <c r="V11422" s="334">
        <v>0</v>
      </c>
      <c r="W11422" s="334">
        <v>0</v>
      </c>
      <c r="X11422" s="334">
        <v>0</v>
      </c>
      <c r="Y11422" s="334">
        <v>0</v>
      </c>
      <c r="Z11422" s="334">
        <v>0</v>
      </c>
      <c r="AA11422" s="334">
        <v>0</v>
      </c>
      <c r="AB11422" s="334">
        <v>0</v>
      </c>
      <c r="AD11422" s="334">
        <v>0</v>
      </c>
      <c r="AE11422" s="334">
        <f t="shared" si="1787"/>
        <v>0</v>
      </c>
      <c r="AF11422" s="334">
        <f t="shared" si="1788"/>
        <v>0</v>
      </c>
      <c r="AG11422" s="340">
        <f t="shared" si="1789"/>
        <v>0</v>
      </c>
      <c r="AI11422" s="340">
        <f t="shared" si="1791"/>
        <v>0</v>
      </c>
      <c r="AJ11422" s="340">
        <f t="shared" si="1791"/>
        <v>0</v>
      </c>
      <c r="AK11422" s="340">
        <f t="shared" si="1791"/>
        <v>0</v>
      </c>
      <c r="AL11422" s="340">
        <f t="shared" si="1791"/>
        <v>0</v>
      </c>
      <c r="AM11422" s="340">
        <f t="shared" si="1791"/>
        <v>0</v>
      </c>
    </row>
    <row r="11423" spans="1:39" x14ac:dyDescent="0.35">
      <c r="A11423" s="337">
        <v>33336</v>
      </c>
      <c r="B11423" s="338">
        <f t="shared" si="1784"/>
        <v>1991</v>
      </c>
      <c r="C11423" s="338">
        <f t="shared" si="1785"/>
        <v>4</v>
      </c>
      <c r="D11423" s="338">
        <f t="shared" si="1786"/>
        <v>8</v>
      </c>
      <c r="E11423" s="334">
        <v>0</v>
      </c>
      <c r="F11423" s="334">
        <v>0</v>
      </c>
      <c r="G11423" s="334">
        <v>0</v>
      </c>
      <c r="H11423" s="334">
        <v>0</v>
      </c>
      <c r="I11423" s="334">
        <v>0</v>
      </c>
      <c r="J11423" s="334">
        <v>0</v>
      </c>
      <c r="K11423" s="334">
        <v>0</v>
      </c>
      <c r="L11423" s="334">
        <v>0</v>
      </c>
      <c r="M11423" s="334">
        <v>0</v>
      </c>
      <c r="N11423" s="334">
        <v>0</v>
      </c>
      <c r="O11423" s="334">
        <v>0</v>
      </c>
      <c r="P11423" s="334">
        <v>0</v>
      </c>
      <c r="Q11423" s="334">
        <v>0</v>
      </c>
      <c r="R11423" s="334">
        <v>0</v>
      </c>
      <c r="S11423" s="334">
        <v>0</v>
      </c>
      <c r="T11423" s="334">
        <v>0</v>
      </c>
      <c r="U11423" s="334">
        <v>0</v>
      </c>
      <c r="V11423" s="334">
        <v>0</v>
      </c>
      <c r="W11423" s="334">
        <v>0</v>
      </c>
      <c r="X11423" s="334">
        <v>0</v>
      </c>
      <c r="Y11423" s="334">
        <v>0</v>
      </c>
      <c r="Z11423" s="334">
        <v>0</v>
      </c>
      <c r="AA11423" s="334">
        <v>0</v>
      </c>
      <c r="AB11423" s="334">
        <v>0</v>
      </c>
      <c r="AD11423" s="334">
        <v>0</v>
      </c>
      <c r="AE11423" s="334">
        <f t="shared" si="1787"/>
        <v>0</v>
      </c>
      <c r="AF11423" s="334">
        <f t="shared" si="1788"/>
        <v>0</v>
      </c>
      <c r="AG11423" s="340">
        <f t="shared" si="1789"/>
        <v>0</v>
      </c>
      <c r="AI11423" s="340">
        <f t="shared" si="1791"/>
        <v>0</v>
      </c>
      <c r="AJ11423" s="340">
        <f t="shared" si="1791"/>
        <v>0</v>
      </c>
      <c r="AK11423" s="340">
        <f t="shared" si="1791"/>
        <v>0</v>
      </c>
      <c r="AL11423" s="340">
        <f t="shared" si="1791"/>
        <v>0</v>
      </c>
      <c r="AM11423" s="340">
        <f t="shared" si="1791"/>
        <v>0</v>
      </c>
    </row>
    <row r="11424" spans="1:39" x14ac:dyDescent="0.35">
      <c r="A11424" s="337">
        <v>33337</v>
      </c>
      <c r="B11424" s="338">
        <f t="shared" si="1784"/>
        <v>1991</v>
      </c>
      <c r="C11424" s="338">
        <f t="shared" si="1785"/>
        <v>4</v>
      </c>
      <c r="D11424" s="338">
        <f t="shared" si="1786"/>
        <v>9</v>
      </c>
      <c r="E11424" s="334">
        <v>0</v>
      </c>
      <c r="F11424" s="334">
        <v>0</v>
      </c>
      <c r="G11424" s="334">
        <v>0</v>
      </c>
      <c r="H11424" s="334">
        <v>0</v>
      </c>
      <c r="I11424" s="334">
        <v>0</v>
      </c>
      <c r="J11424" s="334">
        <v>0</v>
      </c>
      <c r="K11424" s="334">
        <v>0</v>
      </c>
      <c r="L11424" s="334">
        <v>0</v>
      </c>
      <c r="M11424" s="334">
        <v>0</v>
      </c>
      <c r="N11424" s="334">
        <v>0</v>
      </c>
      <c r="O11424" s="334">
        <v>0</v>
      </c>
      <c r="P11424" s="334">
        <v>0</v>
      </c>
      <c r="Q11424" s="334">
        <v>0</v>
      </c>
      <c r="R11424" s="334">
        <v>0</v>
      </c>
      <c r="S11424" s="334">
        <v>0</v>
      </c>
      <c r="T11424" s="334">
        <v>0</v>
      </c>
      <c r="U11424" s="334">
        <v>0</v>
      </c>
      <c r="V11424" s="334">
        <v>0</v>
      </c>
      <c r="W11424" s="334">
        <v>0</v>
      </c>
      <c r="X11424" s="334">
        <v>0</v>
      </c>
      <c r="Y11424" s="334">
        <v>0</v>
      </c>
      <c r="Z11424" s="334">
        <v>0</v>
      </c>
      <c r="AA11424" s="334">
        <v>0</v>
      </c>
      <c r="AB11424" s="334">
        <v>0</v>
      </c>
      <c r="AD11424" s="334">
        <v>0</v>
      </c>
      <c r="AE11424" s="334">
        <f t="shared" si="1787"/>
        <v>0</v>
      </c>
      <c r="AF11424" s="334">
        <f t="shared" si="1788"/>
        <v>0</v>
      </c>
      <c r="AG11424" s="340">
        <f t="shared" si="1789"/>
        <v>0</v>
      </c>
      <c r="AI11424" s="340">
        <f t="shared" si="1791"/>
        <v>0</v>
      </c>
      <c r="AJ11424" s="340">
        <f t="shared" si="1791"/>
        <v>0</v>
      </c>
      <c r="AK11424" s="340">
        <f t="shared" si="1791"/>
        <v>0</v>
      </c>
      <c r="AL11424" s="340">
        <f t="shared" si="1791"/>
        <v>0</v>
      </c>
      <c r="AM11424" s="340">
        <f t="shared" si="1791"/>
        <v>0</v>
      </c>
    </row>
    <row r="11425" spans="1:39" x14ac:dyDescent="0.35">
      <c r="A11425" s="337">
        <v>33338</v>
      </c>
      <c r="B11425" s="338">
        <f t="shared" si="1784"/>
        <v>1991</v>
      </c>
      <c r="C11425" s="338">
        <f t="shared" si="1785"/>
        <v>4</v>
      </c>
      <c r="D11425" s="338">
        <f t="shared" si="1786"/>
        <v>10</v>
      </c>
      <c r="E11425" s="334">
        <v>0</v>
      </c>
      <c r="F11425" s="334">
        <v>0</v>
      </c>
      <c r="G11425" s="334">
        <v>0</v>
      </c>
      <c r="H11425" s="334">
        <v>0</v>
      </c>
      <c r="I11425" s="334">
        <v>0</v>
      </c>
      <c r="J11425" s="334">
        <v>0</v>
      </c>
      <c r="K11425" s="334">
        <v>0</v>
      </c>
      <c r="L11425" s="334">
        <v>0</v>
      </c>
      <c r="M11425" s="334">
        <v>0</v>
      </c>
      <c r="N11425" s="334">
        <v>0</v>
      </c>
      <c r="O11425" s="334">
        <v>0</v>
      </c>
      <c r="P11425" s="334">
        <v>0</v>
      </c>
      <c r="Q11425" s="334">
        <v>0</v>
      </c>
      <c r="R11425" s="334">
        <v>0</v>
      </c>
      <c r="S11425" s="334">
        <v>0</v>
      </c>
      <c r="T11425" s="334">
        <v>0</v>
      </c>
      <c r="U11425" s="334">
        <v>0</v>
      </c>
      <c r="V11425" s="334">
        <v>0</v>
      </c>
      <c r="W11425" s="334">
        <v>0</v>
      </c>
      <c r="X11425" s="334">
        <v>0</v>
      </c>
      <c r="Y11425" s="334">
        <v>0.1</v>
      </c>
      <c r="Z11425" s="334">
        <v>0.1</v>
      </c>
      <c r="AA11425" s="334">
        <v>0.1</v>
      </c>
      <c r="AB11425" s="334">
        <v>0.1</v>
      </c>
      <c r="AD11425" s="334">
        <v>0.4</v>
      </c>
      <c r="AE11425" s="334">
        <f t="shared" si="1787"/>
        <v>0.4</v>
      </c>
      <c r="AF11425" s="334">
        <f t="shared" si="1788"/>
        <v>0.4</v>
      </c>
      <c r="AG11425" s="340">
        <f t="shared" si="1789"/>
        <v>0</v>
      </c>
      <c r="AI11425" s="340">
        <f t="shared" si="1791"/>
        <v>0</v>
      </c>
      <c r="AJ11425" s="340">
        <f t="shared" si="1791"/>
        <v>0</v>
      </c>
      <c r="AK11425" s="340">
        <f t="shared" si="1791"/>
        <v>0</v>
      </c>
      <c r="AL11425" s="340">
        <f t="shared" si="1791"/>
        <v>0</v>
      </c>
      <c r="AM11425" s="340">
        <f t="shared" si="1791"/>
        <v>0</v>
      </c>
    </row>
    <row r="11426" spans="1:39" x14ac:dyDescent="0.35">
      <c r="A11426" s="337">
        <v>33339</v>
      </c>
      <c r="B11426" s="338">
        <f t="shared" si="1784"/>
        <v>1991</v>
      </c>
      <c r="C11426" s="338">
        <f t="shared" si="1785"/>
        <v>4</v>
      </c>
      <c r="D11426" s="338">
        <f t="shared" si="1786"/>
        <v>11</v>
      </c>
      <c r="E11426" s="334">
        <v>0.2</v>
      </c>
      <c r="F11426" s="334">
        <v>0.3</v>
      </c>
      <c r="G11426" s="334">
        <v>0.2</v>
      </c>
      <c r="H11426" s="334">
        <v>0.2</v>
      </c>
      <c r="I11426" s="334">
        <v>0</v>
      </c>
      <c r="J11426" s="334">
        <v>0</v>
      </c>
      <c r="K11426" s="334">
        <v>0</v>
      </c>
      <c r="L11426" s="334">
        <v>0</v>
      </c>
      <c r="M11426" s="334">
        <v>0</v>
      </c>
      <c r="N11426" s="334">
        <v>0</v>
      </c>
      <c r="O11426" s="334">
        <v>0</v>
      </c>
      <c r="P11426" s="334">
        <v>0</v>
      </c>
      <c r="Q11426" s="334">
        <v>0</v>
      </c>
      <c r="R11426" s="334">
        <v>0</v>
      </c>
      <c r="S11426" s="334">
        <v>0</v>
      </c>
      <c r="T11426" s="334">
        <v>0</v>
      </c>
      <c r="U11426" s="334">
        <v>0</v>
      </c>
      <c r="V11426" s="334">
        <v>0</v>
      </c>
      <c r="W11426" s="334">
        <v>0</v>
      </c>
      <c r="X11426" s="334">
        <v>0</v>
      </c>
      <c r="Y11426" s="334">
        <v>0</v>
      </c>
      <c r="Z11426" s="334">
        <v>0</v>
      </c>
      <c r="AA11426" s="334">
        <v>0</v>
      </c>
      <c r="AB11426" s="334">
        <v>0</v>
      </c>
      <c r="AD11426" s="334">
        <v>0.9</v>
      </c>
      <c r="AE11426" s="334">
        <f t="shared" si="1787"/>
        <v>0.9</v>
      </c>
      <c r="AF11426" s="334">
        <f t="shared" si="1788"/>
        <v>0.89999999999999991</v>
      </c>
      <c r="AG11426" s="340">
        <f t="shared" si="1789"/>
        <v>1.1102230246251565E-16</v>
      </c>
      <c r="AI11426" s="340">
        <f t="shared" si="1791"/>
        <v>0</v>
      </c>
      <c r="AJ11426" s="340">
        <f t="shared" si="1791"/>
        <v>0</v>
      </c>
      <c r="AK11426" s="340">
        <f t="shared" si="1791"/>
        <v>0</v>
      </c>
      <c r="AL11426" s="340">
        <f t="shared" si="1791"/>
        <v>0</v>
      </c>
      <c r="AM11426" s="340">
        <f t="shared" si="1791"/>
        <v>0</v>
      </c>
    </row>
    <row r="11427" spans="1:39" x14ac:dyDescent="0.35">
      <c r="A11427" s="337">
        <v>33340</v>
      </c>
      <c r="B11427" s="338">
        <f t="shared" si="1784"/>
        <v>1991</v>
      </c>
      <c r="C11427" s="338">
        <f t="shared" si="1785"/>
        <v>4</v>
      </c>
      <c r="D11427" s="338">
        <f t="shared" si="1786"/>
        <v>12</v>
      </c>
      <c r="E11427" s="334">
        <v>0</v>
      </c>
      <c r="F11427" s="334">
        <v>0</v>
      </c>
      <c r="G11427" s="334">
        <v>0</v>
      </c>
      <c r="H11427" s="334">
        <v>0</v>
      </c>
      <c r="I11427" s="334">
        <v>0</v>
      </c>
      <c r="J11427" s="334">
        <v>0</v>
      </c>
      <c r="K11427" s="334">
        <v>0</v>
      </c>
      <c r="L11427" s="334">
        <v>0</v>
      </c>
      <c r="M11427" s="334">
        <v>0</v>
      </c>
      <c r="N11427" s="334">
        <v>0</v>
      </c>
      <c r="O11427" s="334">
        <v>0</v>
      </c>
      <c r="P11427" s="334">
        <v>0</v>
      </c>
      <c r="Q11427" s="334">
        <v>0</v>
      </c>
      <c r="R11427" s="334">
        <v>0</v>
      </c>
      <c r="S11427" s="334">
        <v>0</v>
      </c>
      <c r="T11427" s="334">
        <v>0</v>
      </c>
      <c r="U11427" s="334">
        <v>0</v>
      </c>
      <c r="V11427" s="334">
        <v>0</v>
      </c>
      <c r="W11427" s="334">
        <v>0</v>
      </c>
      <c r="X11427" s="334">
        <v>0</v>
      </c>
      <c r="Y11427" s="334">
        <v>0</v>
      </c>
      <c r="Z11427" s="334">
        <v>0</v>
      </c>
      <c r="AA11427" s="334">
        <v>0</v>
      </c>
      <c r="AB11427" s="334">
        <v>0</v>
      </c>
      <c r="AD11427" s="334">
        <v>0</v>
      </c>
      <c r="AE11427" s="334">
        <f t="shared" si="1787"/>
        <v>0</v>
      </c>
      <c r="AF11427" s="334">
        <f t="shared" si="1788"/>
        <v>0</v>
      </c>
      <c r="AG11427" s="340">
        <f t="shared" si="1789"/>
        <v>0</v>
      </c>
      <c r="AI11427" s="340">
        <f t="shared" si="1791"/>
        <v>0</v>
      </c>
      <c r="AJ11427" s="340">
        <f t="shared" si="1791"/>
        <v>0</v>
      </c>
      <c r="AK11427" s="340">
        <f t="shared" si="1791"/>
        <v>0</v>
      </c>
      <c r="AL11427" s="340">
        <f t="shared" si="1791"/>
        <v>0</v>
      </c>
      <c r="AM11427" s="340">
        <f t="shared" si="1791"/>
        <v>0</v>
      </c>
    </row>
    <row r="11428" spans="1:39" x14ac:dyDescent="0.35">
      <c r="A11428" s="337">
        <v>33341</v>
      </c>
      <c r="B11428" s="338">
        <f t="shared" si="1784"/>
        <v>1991</v>
      </c>
      <c r="C11428" s="338">
        <f t="shared" si="1785"/>
        <v>4</v>
      </c>
      <c r="D11428" s="338">
        <f t="shared" si="1786"/>
        <v>13</v>
      </c>
      <c r="E11428" s="334">
        <v>0</v>
      </c>
      <c r="F11428" s="334">
        <v>0</v>
      </c>
      <c r="G11428" s="334">
        <v>0</v>
      </c>
      <c r="H11428" s="334">
        <v>0</v>
      </c>
      <c r="I11428" s="334">
        <v>0</v>
      </c>
      <c r="J11428" s="334">
        <v>0</v>
      </c>
      <c r="K11428" s="334">
        <v>0</v>
      </c>
      <c r="L11428" s="334">
        <v>0</v>
      </c>
      <c r="M11428" s="334">
        <v>0</v>
      </c>
      <c r="N11428" s="334">
        <v>0</v>
      </c>
      <c r="O11428" s="334">
        <v>0</v>
      </c>
      <c r="P11428" s="334">
        <v>0</v>
      </c>
      <c r="Q11428" s="334">
        <v>0</v>
      </c>
      <c r="R11428" s="334">
        <v>0</v>
      </c>
      <c r="S11428" s="334">
        <v>0</v>
      </c>
      <c r="T11428" s="334">
        <v>0</v>
      </c>
      <c r="U11428" s="334">
        <v>0</v>
      </c>
      <c r="V11428" s="334">
        <v>0</v>
      </c>
      <c r="W11428" s="334">
        <v>0</v>
      </c>
      <c r="X11428" s="334">
        <v>0</v>
      </c>
      <c r="Y11428" s="334">
        <v>0</v>
      </c>
      <c r="Z11428" s="334">
        <v>0</v>
      </c>
      <c r="AA11428" s="334">
        <v>0</v>
      </c>
      <c r="AB11428" s="334">
        <v>0</v>
      </c>
      <c r="AD11428" s="334">
        <v>0</v>
      </c>
      <c r="AE11428" s="334">
        <f t="shared" si="1787"/>
        <v>0</v>
      </c>
      <c r="AF11428" s="334">
        <f t="shared" si="1788"/>
        <v>0</v>
      </c>
      <c r="AG11428" s="340">
        <f t="shared" si="1789"/>
        <v>0</v>
      </c>
      <c r="AI11428" s="340">
        <f t="shared" ref="AI11428:AM11443" si="1792">IF($C11428=AI$1,$AF11428,0)</f>
        <v>0</v>
      </c>
      <c r="AJ11428" s="340">
        <f t="shared" si="1792"/>
        <v>0</v>
      </c>
      <c r="AK11428" s="340">
        <f t="shared" si="1792"/>
        <v>0</v>
      </c>
      <c r="AL11428" s="340">
        <f t="shared" si="1792"/>
        <v>0</v>
      </c>
      <c r="AM11428" s="340">
        <f t="shared" si="1792"/>
        <v>0</v>
      </c>
    </row>
    <row r="11429" spans="1:39" x14ac:dyDescent="0.35">
      <c r="A11429" s="337">
        <v>33342</v>
      </c>
      <c r="B11429" s="338">
        <f t="shared" si="1784"/>
        <v>1991</v>
      </c>
      <c r="C11429" s="338">
        <f t="shared" si="1785"/>
        <v>4</v>
      </c>
      <c r="D11429" s="338">
        <f t="shared" si="1786"/>
        <v>14</v>
      </c>
      <c r="E11429" s="334">
        <v>0</v>
      </c>
      <c r="F11429" s="334">
        <v>0</v>
      </c>
      <c r="G11429" s="334">
        <v>0</v>
      </c>
      <c r="H11429" s="334">
        <v>0</v>
      </c>
      <c r="I11429" s="334">
        <v>0</v>
      </c>
      <c r="J11429" s="334">
        <v>0</v>
      </c>
      <c r="K11429" s="334">
        <v>0</v>
      </c>
      <c r="L11429" s="334">
        <v>0</v>
      </c>
      <c r="M11429" s="334">
        <v>0</v>
      </c>
      <c r="N11429" s="334">
        <v>0</v>
      </c>
      <c r="O11429" s="334">
        <v>0</v>
      </c>
      <c r="P11429" s="334">
        <v>0</v>
      </c>
      <c r="Q11429" s="334">
        <v>0</v>
      </c>
      <c r="R11429" s="334">
        <v>0</v>
      </c>
      <c r="S11429" s="334">
        <v>0</v>
      </c>
      <c r="T11429" s="334">
        <v>0</v>
      </c>
      <c r="U11429" s="334">
        <v>0</v>
      </c>
      <c r="V11429" s="334">
        <v>0</v>
      </c>
      <c r="W11429" s="334">
        <v>0</v>
      </c>
      <c r="X11429" s="334">
        <v>0</v>
      </c>
      <c r="Y11429" s="334">
        <v>0</v>
      </c>
      <c r="Z11429" s="334">
        <v>0</v>
      </c>
      <c r="AA11429" s="334">
        <v>0</v>
      </c>
      <c r="AB11429" s="334">
        <v>0</v>
      </c>
      <c r="AD11429" s="334">
        <v>0</v>
      </c>
      <c r="AE11429" s="334">
        <f t="shared" si="1787"/>
        <v>0</v>
      </c>
      <c r="AF11429" s="334">
        <f t="shared" si="1788"/>
        <v>0</v>
      </c>
      <c r="AG11429" s="340">
        <f t="shared" si="1789"/>
        <v>0</v>
      </c>
      <c r="AI11429" s="340">
        <f t="shared" si="1792"/>
        <v>0</v>
      </c>
      <c r="AJ11429" s="340">
        <f t="shared" si="1792"/>
        <v>0</v>
      </c>
      <c r="AK11429" s="340">
        <f t="shared" si="1792"/>
        <v>0</v>
      </c>
      <c r="AL11429" s="340">
        <f t="shared" si="1792"/>
        <v>0</v>
      </c>
      <c r="AM11429" s="340">
        <f t="shared" si="1792"/>
        <v>0</v>
      </c>
    </row>
    <row r="11430" spans="1:39" x14ac:dyDescent="0.35">
      <c r="A11430" s="337">
        <v>33343</v>
      </c>
      <c r="B11430" s="338">
        <f t="shared" si="1784"/>
        <v>1991</v>
      </c>
      <c r="C11430" s="338">
        <f t="shared" si="1785"/>
        <v>4</v>
      </c>
      <c r="D11430" s="338">
        <f t="shared" si="1786"/>
        <v>15</v>
      </c>
      <c r="E11430" s="334">
        <v>0</v>
      </c>
      <c r="F11430" s="334">
        <v>0</v>
      </c>
      <c r="G11430" s="334">
        <v>0</v>
      </c>
      <c r="H11430" s="334">
        <v>0</v>
      </c>
      <c r="I11430" s="334">
        <v>0</v>
      </c>
      <c r="J11430" s="334">
        <v>0</v>
      </c>
      <c r="K11430" s="334">
        <v>0</v>
      </c>
      <c r="L11430" s="334">
        <v>0</v>
      </c>
      <c r="M11430" s="334">
        <v>0</v>
      </c>
      <c r="N11430" s="334">
        <v>0</v>
      </c>
      <c r="O11430" s="334">
        <v>0</v>
      </c>
      <c r="P11430" s="334">
        <v>0</v>
      </c>
      <c r="Q11430" s="334">
        <v>0</v>
      </c>
      <c r="R11430" s="334">
        <v>0</v>
      </c>
      <c r="S11430" s="334">
        <v>0</v>
      </c>
      <c r="T11430" s="334">
        <v>0</v>
      </c>
      <c r="U11430" s="334">
        <v>0</v>
      </c>
      <c r="V11430" s="334">
        <v>0</v>
      </c>
      <c r="W11430" s="334">
        <v>0</v>
      </c>
      <c r="X11430" s="334">
        <v>0</v>
      </c>
      <c r="Y11430" s="334">
        <v>0</v>
      </c>
      <c r="Z11430" s="334">
        <v>0</v>
      </c>
      <c r="AA11430" s="334">
        <v>0</v>
      </c>
      <c r="AB11430" s="334">
        <v>0</v>
      </c>
      <c r="AD11430" s="334">
        <v>0</v>
      </c>
      <c r="AE11430" s="334">
        <f t="shared" si="1787"/>
        <v>0</v>
      </c>
      <c r="AF11430" s="334">
        <f t="shared" si="1788"/>
        <v>0</v>
      </c>
      <c r="AG11430" s="340">
        <f t="shared" si="1789"/>
        <v>0</v>
      </c>
      <c r="AI11430" s="340">
        <f t="shared" si="1792"/>
        <v>0</v>
      </c>
      <c r="AJ11430" s="340">
        <f t="shared" si="1792"/>
        <v>0</v>
      </c>
      <c r="AK11430" s="340">
        <f t="shared" si="1792"/>
        <v>0</v>
      </c>
      <c r="AL11430" s="340">
        <f t="shared" si="1792"/>
        <v>0</v>
      </c>
      <c r="AM11430" s="340">
        <f t="shared" si="1792"/>
        <v>0</v>
      </c>
    </row>
    <row r="11431" spans="1:39" x14ac:dyDescent="0.35">
      <c r="A11431" s="337">
        <v>33344</v>
      </c>
      <c r="B11431" s="338">
        <f t="shared" si="1784"/>
        <v>1991</v>
      </c>
      <c r="C11431" s="338">
        <f t="shared" si="1785"/>
        <v>4</v>
      </c>
      <c r="D11431" s="338">
        <f t="shared" si="1786"/>
        <v>16</v>
      </c>
      <c r="E11431" s="334">
        <v>0</v>
      </c>
      <c r="F11431" s="334">
        <v>0</v>
      </c>
      <c r="G11431" s="334">
        <v>0</v>
      </c>
      <c r="H11431" s="334">
        <v>0</v>
      </c>
      <c r="I11431" s="334">
        <v>0</v>
      </c>
      <c r="J11431" s="334">
        <v>0</v>
      </c>
      <c r="K11431" s="334">
        <v>0</v>
      </c>
      <c r="L11431" s="334">
        <v>0</v>
      </c>
      <c r="M11431" s="334">
        <v>0</v>
      </c>
      <c r="N11431" s="334">
        <v>0</v>
      </c>
      <c r="O11431" s="334">
        <v>0</v>
      </c>
      <c r="P11431" s="334">
        <v>0</v>
      </c>
      <c r="Q11431" s="334">
        <v>0</v>
      </c>
      <c r="R11431" s="334">
        <v>0</v>
      </c>
      <c r="S11431" s="334">
        <v>0</v>
      </c>
      <c r="T11431" s="334">
        <v>0</v>
      </c>
      <c r="U11431" s="334">
        <v>0</v>
      </c>
      <c r="V11431" s="334">
        <v>0</v>
      </c>
      <c r="W11431" s="334">
        <v>0</v>
      </c>
      <c r="X11431" s="334">
        <v>0</v>
      </c>
      <c r="Y11431" s="334">
        <v>0</v>
      </c>
      <c r="Z11431" s="334">
        <v>0</v>
      </c>
      <c r="AA11431" s="334">
        <v>0</v>
      </c>
      <c r="AB11431" s="334">
        <v>0</v>
      </c>
      <c r="AD11431" s="334">
        <v>0</v>
      </c>
      <c r="AE11431" s="334">
        <f t="shared" si="1787"/>
        <v>0</v>
      </c>
      <c r="AF11431" s="334">
        <f t="shared" si="1788"/>
        <v>0</v>
      </c>
      <c r="AG11431" s="340">
        <f t="shared" si="1789"/>
        <v>0</v>
      </c>
      <c r="AI11431" s="340">
        <f t="shared" si="1792"/>
        <v>0</v>
      </c>
      <c r="AJ11431" s="340">
        <f t="shared" si="1792"/>
        <v>0</v>
      </c>
      <c r="AK11431" s="340">
        <f t="shared" si="1792"/>
        <v>0</v>
      </c>
      <c r="AL11431" s="340">
        <f t="shared" si="1792"/>
        <v>0</v>
      </c>
      <c r="AM11431" s="340">
        <f t="shared" si="1792"/>
        <v>0</v>
      </c>
    </row>
    <row r="11432" spans="1:39" x14ac:dyDescent="0.35">
      <c r="A11432" s="337">
        <v>33345</v>
      </c>
      <c r="B11432" s="338">
        <f t="shared" si="1784"/>
        <v>1991</v>
      </c>
      <c r="C11432" s="338">
        <f t="shared" si="1785"/>
        <v>4</v>
      </c>
      <c r="D11432" s="338">
        <f t="shared" si="1786"/>
        <v>17</v>
      </c>
      <c r="E11432" s="334">
        <v>0</v>
      </c>
      <c r="F11432" s="334">
        <v>0</v>
      </c>
      <c r="G11432" s="334">
        <v>0</v>
      </c>
      <c r="H11432" s="334">
        <v>0</v>
      </c>
      <c r="I11432" s="334">
        <v>0</v>
      </c>
      <c r="J11432" s="334">
        <v>0</v>
      </c>
      <c r="K11432" s="334">
        <v>0</v>
      </c>
      <c r="L11432" s="334">
        <v>0</v>
      </c>
      <c r="M11432" s="334">
        <v>0</v>
      </c>
      <c r="N11432" s="334">
        <v>0</v>
      </c>
      <c r="O11432" s="334">
        <v>0</v>
      </c>
      <c r="P11432" s="334">
        <v>0</v>
      </c>
      <c r="Q11432" s="334">
        <v>0</v>
      </c>
      <c r="R11432" s="334">
        <v>0</v>
      </c>
      <c r="S11432" s="334">
        <v>0</v>
      </c>
      <c r="T11432" s="334">
        <v>0</v>
      </c>
      <c r="U11432" s="334">
        <v>0</v>
      </c>
      <c r="V11432" s="334">
        <v>0</v>
      </c>
      <c r="W11432" s="334">
        <v>0</v>
      </c>
      <c r="X11432" s="334">
        <v>0</v>
      </c>
      <c r="Y11432" s="334">
        <v>0</v>
      </c>
      <c r="Z11432" s="334">
        <v>0</v>
      </c>
      <c r="AA11432" s="334">
        <v>0</v>
      </c>
      <c r="AB11432" s="334">
        <v>0</v>
      </c>
      <c r="AD11432" s="334">
        <v>0</v>
      </c>
      <c r="AE11432" s="334">
        <f t="shared" si="1787"/>
        <v>0</v>
      </c>
      <c r="AF11432" s="334">
        <f t="shared" si="1788"/>
        <v>0</v>
      </c>
      <c r="AG11432" s="340">
        <f t="shared" si="1789"/>
        <v>0</v>
      </c>
      <c r="AI11432" s="340">
        <f t="shared" si="1792"/>
        <v>0</v>
      </c>
      <c r="AJ11432" s="340">
        <f t="shared" si="1792"/>
        <v>0</v>
      </c>
      <c r="AK11432" s="340">
        <f t="shared" si="1792"/>
        <v>0</v>
      </c>
      <c r="AL11432" s="340">
        <f t="shared" si="1792"/>
        <v>0</v>
      </c>
      <c r="AM11432" s="340">
        <f t="shared" si="1792"/>
        <v>0</v>
      </c>
    </row>
    <row r="11433" spans="1:39" x14ac:dyDescent="0.35">
      <c r="A11433" s="337">
        <v>33346</v>
      </c>
      <c r="B11433" s="338">
        <f t="shared" si="1784"/>
        <v>1991</v>
      </c>
      <c r="C11433" s="338">
        <f t="shared" si="1785"/>
        <v>4</v>
      </c>
      <c r="D11433" s="338">
        <f t="shared" si="1786"/>
        <v>18</v>
      </c>
      <c r="E11433" s="334">
        <v>0</v>
      </c>
      <c r="F11433" s="334">
        <v>0</v>
      </c>
      <c r="G11433" s="334">
        <v>0</v>
      </c>
      <c r="H11433" s="334">
        <v>0</v>
      </c>
      <c r="I11433" s="334">
        <v>0</v>
      </c>
      <c r="J11433" s="334">
        <v>0</v>
      </c>
      <c r="K11433" s="334">
        <v>0</v>
      </c>
      <c r="L11433" s="334">
        <v>0</v>
      </c>
      <c r="M11433" s="334">
        <v>0</v>
      </c>
      <c r="N11433" s="334">
        <v>0</v>
      </c>
      <c r="O11433" s="334">
        <v>0</v>
      </c>
      <c r="P11433" s="334">
        <v>0</v>
      </c>
      <c r="Q11433" s="334">
        <v>0</v>
      </c>
      <c r="R11433" s="334">
        <v>0</v>
      </c>
      <c r="S11433" s="334">
        <v>0</v>
      </c>
      <c r="T11433" s="334">
        <v>0</v>
      </c>
      <c r="U11433" s="334">
        <v>0</v>
      </c>
      <c r="V11433" s="334">
        <v>0</v>
      </c>
      <c r="W11433" s="334">
        <v>0</v>
      </c>
      <c r="X11433" s="334">
        <v>0</v>
      </c>
      <c r="Y11433" s="334">
        <v>0</v>
      </c>
      <c r="Z11433" s="334">
        <v>0</v>
      </c>
      <c r="AA11433" s="334">
        <v>0</v>
      </c>
      <c r="AB11433" s="334">
        <v>0</v>
      </c>
      <c r="AD11433" s="334">
        <v>0</v>
      </c>
      <c r="AE11433" s="334">
        <f t="shared" si="1787"/>
        <v>0</v>
      </c>
      <c r="AF11433" s="334">
        <f t="shared" si="1788"/>
        <v>0</v>
      </c>
      <c r="AG11433" s="340">
        <f t="shared" si="1789"/>
        <v>0</v>
      </c>
      <c r="AI11433" s="340">
        <f t="shared" si="1792"/>
        <v>0</v>
      </c>
      <c r="AJ11433" s="340">
        <f t="shared" si="1792"/>
        <v>0</v>
      </c>
      <c r="AK11433" s="340">
        <f t="shared" si="1792"/>
        <v>0</v>
      </c>
      <c r="AL11433" s="340">
        <f t="shared" si="1792"/>
        <v>0</v>
      </c>
      <c r="AM11433" s="340">
        <f t="shared" si="1792"/>
        <v>0</v>
      </c>
    </row>
    <row r="11434" spans="1:39" x14ac:dyDescent="0.35">
      <c r="A11434" s="337">
        <v>33347</v>
      </c>
      <c r="B11434" s="338">
        <f t="shared" si="1784"/>
        <v>1991</v>
      </c>
      <c r="C11434" s="338">
        <f t="shared" si="1785"/>
        <v>4</v>
      </c>
      <c r="D11434" s="338">
        <f t="shared" si="1786"/>
        <v>19</v>
      </c>
      <c r="E11434" s="334">
        <v>0</v>
      </c>
      <c r="F11434" s="334">
        <v>0</v>
      </c>
      <c r="G11434" s="334">
        <v>0</v>
      </c>
      <c r="H11434" s="334">
        <v>0</v>
      </c>
      <c r="I11434" s="334">
        <v>0</v>
      </c>
      <c r="J11434" s="334">
        <v>0</v>
      </c>
      <c r="K11434" s="334">
        <v>0</v>
      </c>
      <c r="L11434" s="334">
        <v>0</v>
      </c>
      <c r="M11434" s="334">
        <v>0</v>
      </c>
      <c r="N11434" s="334">
        <v>0</v>
      </c>
      <c r="O11434" s="334">
        <v>0</v>
      </c>
      <c r="P11434" s="334">
        <v>0</v>
      </c>
      <c r="Q11434" s="334">
        <v>0</v>
      </c>
      <c r="R11434" s="334">
        <v>0</v>
      </c>
      <c r="S11434" s="334">
        <v>0</v>
      </c>
      <c r="T11434" s="334">
        <v>0</v>
      </c>
      <c r="U11434" s="334">
        <v>0</v>
      </c>
      <c r="V11434" s="334">
        <v>0</v>
      </c>
      <c r="W11434" s="334">
        <v>0</v>
      </c>
      <c r="X11434" s="334">
        <v>0</v>
      </c>
      <c r="Y11434" s="334">
        <v>0</v>
      </c>
      <c r="Z11434" s="334">
        <v>0</v>
      </c>
      <c r="AA11434" s="334">
        <v>0</v>
      </c>
      <c r="AB11434" s="334">
        <v>0</v>
      </c>
      <c r="AD11434" s="334">
        <v>0</v>
      </c>
      <c r="AE11434" s="334">
        <f t="shared" si="1787"/>
        <v>0</v>
      </c>
      <c r="AF11434" s="334">
        <f t="shared" si="1788"/>
        <v>0</v>
      </c>
      <c r="AG11434" s="340">
        <f t="shared" si="1789"/>
        <v>0</v>
      </c>
      <c r="AI11434" s="340">
        <f t="shared" si="1792"/>
        <v>0</v>
      </c>
      <c r="AJ11434" s="340">
        <f t="shared" si="1792"/>
        <v>0</v>
      </c>
      <c r="AK11434" s="340">
        <f t="shared" si="1792"/>
        <v>0</v>
      </c>
      <c r="AL11434" s="340">
        <f t="shared" si="1792"/>
        <v>0</v>
      </c>
      <c r="AM11434" s="340">
        <f t="shared" si="1792"/>
        <v>0</v>
      </c>
    </row>
    <row r="11435" spans="1:39" x14ac:dyDescent="0.35">
      <c r="A11435" s="337">
        <v>33348</v>
      </c>
      <c r="B11435" s="338">
        <f t="shared" si="1784"/>
        <v>1991</v>
      </c>
      <c r="C11435" s="338">
        <f t="shared" si="1785"/>
        <v>4</v>
      </c>
      <c r="D11435" s="338">
        <f t="shared" si="1786"/>
        <v>20</v>
      </c>
      <c r="E11435" s="334">
        <v>0</v>
      </c>
      <c r="F11435" s="334">
        <v>0</v>
      </c>
      <c r="G11435" s="334">
        <v>0</v>
      </c>
      <c r="H11435" s="334">
        <v>0</v>
      </c>
      <c r="I11435" s="334">
        <v>0</v>
      </c>
      <c r="J11435" s="334">
        <v>0</v>
      </c>
      <c r="K11435" s="334">
        <v>0</v>
      </c>
      <c r="L11435" s="334">
        <v>0</v>
      </c>
      <c r="M11435" s="334">
        <v>0</v>
      </c>
      <c r="N11435" s="334">
        <v>0</v>
      </c>
      <c r="O11435" s="334">
        <v>0</v>
      </c>
      <c r="P11435" s="334">
        <v>0</v>
      </c>
      <c r="Q11435" s="334">
        <v>0</v>
      </c>
      <c r="R11435" s="334">
        <v>0</v>
      </c>
      <c r="S11435" s="334">
        <v>0</v>
      </c>
      <c r="T11435" s="334">
        <v>0</v>
      </c>
      <c r="U11435" s="334">
        <v>0</v>
      </c>
      <c r="V11435" s="334">
        <v>0</v>
      </c>
      <c r="W11435" s="334">
        <v>0</v>
      </c>
      <c r="X11435" s="334">
        <v>0</v>
      </c>
      <c r="Y11435" s="334">
        <v>0</v>
      </c>
      <c r="Z11435" s="334">
        <v>0</v>
      </c>
      <c r="AA11435" s="334">
        <v>0</v>
      </c>
      <c r="AB11435" s="334">
        <v>0</v>
      </c>
      <c r="AD11435" s="334">
        <v>0</v>
      </c>
      <c r="AE11435" s="334">
        <f t="shared" si="1787"/>
        <v>0</v>
      </c>
      <c r="AF11435" s="334">
        <f t="shared" si="1788"/>
        <v>0</v>
      </c>
      <c r="AG11435" s="340">
        <f t="shared" si="1789"/>
        <v>0</v>
      </c>
      <c r="AI11435" s="340">
        <f t="shared" si="1792"/>
        <v>0</v>
      </c>
      <c r="AJ11435" s="340">
        <f t="shared" si="1792"/>
        <v>0</v>
      </c>
      <c r="AK11435" s="340">
        <f t="shared" si="1792"/>
        <v>0</v>
      </c>
      <c r="AL11435" s="340">
        <f t="shared" si="1792"/>
        <v>0</v>
      </c>
      <c r="AM11435" s="340">
        <f t="shared" si="1792"/>
        <v>0</v>
      </c>
    </row>
    <row r="11436" spans="1:39" x14ac:dyDescent="0.35">
      <c r="A11436" s="337">
        <v>33349</v>
      </c>
      <c r="B11436" s="338">
        <f t="shared" si="1784"/>
        <v>1991</v>
      </c>
      <c r="C11436" s="338">
        <f t="shared" si="1785"/>
        <v>4</v>
      </c>
      <c r="D11436" s="338">
        <f t="shared" si="1786"/>
        <v>21</v>
      </c>
      <c r="E11436" s="334">
        <v>0</v>
      </c>
      <c r="F11436" s="334">
        <v>0</v>
      </c>
      <c r="G11436" s="334">
        <v>0</v>
      </c>
      <c r="H11436" s="334">
        <v>0</v>
      </c>
      <c r="I11436" s="334">
        <v>0</v>
      </c>
      <c r="J11436" s="334">
        <v>0</v>
      </c>
      <c r="K11436" s="334">
        <v>0</v>
      </c>
      <c r="L11436" s="334">
        <v>0</v>
      </c>
      <c r="M11436" s="334">
        <v>0</v>
      </c>
      <c r="N11436" s="334">
        <v>0</v>
      </c>
      <c r="O11436" s="334">
        <v>0</v>
      </c>
      <c r="P11436" s="334">
        <v>0</v>
      </c>
      <c r="Q11436" s="334">
        <v>0</v>
      </c>
      <c r="R11436" s="334">
        <v>0</v>
      </c>
      <c r="S11436" s="334">
        <v>0</v>
      </c>
      <c r="T11436" s="334">
        <v>0</v>
      </c>
      <c r="U11436" s="334">
        <v>0</v>
      </c>
      <c r="V11436" s="334">
        <v>0</v>
      </c>
      <c r="W11436" s="334">
        <v>0</v>
      </c>
      <c r="X11436" s="334">
        <v>0</v>
      </c>
      <c r="Y11436" s="334">
        <v>0</v>
      </c>
      <c r="Z11436" s="334">
        <v>0</v>
      </c>
      <c r="AA11436" s="334">
        <v>0</v>
      </c>
      <c r="AB11436" s="334">
        <v>0</v>
      </c>
      <c r="AD11436" s="334">
        <v>0</v>
      </c>
      <c r="AE11436" s="334">
        <f t="shared" si="1787"/>
        <v>0</v>
      </c>
      <c r="AF11436" s="334">
        <f t="shared" si="1788"/>
        <v>0</v>
      </c>
      <c r="AG11436" s="340">
        <f t="shared" si="1789"/>
        <v>0</v>
      </c>
      <c r="AI11436" s="340">
        <f t="shared" si="1792"/>
        <v>0</v>
      </c>
      <c r="AJ11436" s="340">
        <f t="shared" si="1792"/>
        <v>0</v>
      </c>
      <c r="AK11436" s="340">
        <f t="shared" si="1792"/>
        <v>0</v>
      </c>
      <c r="AL11436" s="340">
        <f t="shared" si="1792"/>
        <v>0</v>
      </c>
      <c r="AM11436" s="340">
        <f t="shared" si="1792"/>
        <v>0</v>
      </c>
    </row>
    <row r="11437" spans="1:39" x14ac:dyDescent="0.35">
      <c r="A11437" s="337">
        <v>33350</v>
      </c>
      <c r="B11437" s="338">
        <f t="shared" si="1784"/>
        <v>1991</v>
      </c>
      <c r="C11437" s="338">
        <f t="shared" si="1785"/>
        <v>4</v>
      </c>
      <c r="D11437" s="338">
        <f t="shared" si="1786"/>
        <v>22</v>
      </c>
      <c r="E11437" s="334">
        <v>0</v>
      </c>
      <c r="F11437" s="334">
        <v>0</v>
      </c>
      <c r="G11437" s="334">
        <v>0</v>
      </c>
      <c r="H11437" s="334">
        <v>0</v>
      </c>
      <c r="I11437" s="334">
        <v>0</v>
      </c>
      <c r="J11437" s="334">
        <v>0</v>
      </c>
      <c r="K11437" s="334">
        <v>0</v>
      </c>
      <c r="L11437" s="334">
        <v>0</v>
      </c>
      <c r="M11437" s="334">
        <v>0</v>
      </c>
      <c r="N11437" s="334">
        <v>0</v>
      </c>
      <c r="O11437" s="334">
        <v>0</v>
      </c>
      <c r="P11437" s="334">
        <v>0</v>
      </c>
      <c r="Q11437" s="334">
        <v>0</v>
      </c>
      <c r="R11437" s="334">
        <v>0</v>
      </c>
      <c r="S11437" s="334">
        <v>0</v>
      </c>
      <c r="T11437" s="334">
        <v>0</v>
      </c>
      <c r="U11437" s="334">
        <v>0</v>
      </c>
      <c r="V11437" s="334">
        <v>0</v>
      </c>
      <c r="W11437" s="334">
        <v>0</v>
      </c>
      <c r="X11437" s="334">
        <v>0</v>
      </c>
      <c r="Y11437" s="334">
        <v>0</v>
      </c>
      <c r="Z11437" s="334">
        <v>0</v>
      </c>
      <c r="AA11437" s="334">
        <v>0</v>
      </c>
      <c r="AB11437" s="334">
        <v>0</v>
      </c>
      <c r="AD11437" s="334">
        <v>0</v>
      </c>
      <c r="AE11437" s="334">
        <f t="shared" si="1787"/>
        <v>0</v>
      </c>
      <c r="AF11437" s="334">
        <f t="shared" si="1788"/>
        <v>0</v>
      </c>
      <c r="AG11437" s="340">
        <f t="shared" si="1789"/>
        <v>0</v>
      </c>
      <c r="AI11437" s="340">
        <f t="shared" si="1792"/>
        <v>0</v>
      </c>
      <c r="AJ11437" s="340">
        <f t="shared" si="1792"/>
        <v>0</v>
      </c>
      <c r="AK11437" s="340">
        <f t="shared" si="1792"/>
        <v>0</v>
      </c>
      <c r="AL11437" s="340">
        <f t="shared" si="1792"/>
        <v>0</v>
      </c>
      <c r="AM11437" s="340">
        <f t="shared" si="1792"/>
        <v>0</v>
      </c>
    </row>
    <row r="11438" spans="1:39" x14ac:dyDescent="0.35">
      <c r="A11438" s="337">
        <v>33351</v>
      </c>
      <c r="B11438" s="338">
        <f t="shared" si="1784"/>
        <v>1991</v>
      </c>
      <c r="C11438" s="338">
        <f t="shared" si="1785"/>
        <v>4</v>
      </c>
      <c r="D11438" s="338">
        <f t="shared" si="1786"/>
        <v>23</v>
      </c>
      <c r="E11438" s="334">
        <v>0</v>
      </c>
      <c r="F11438" s="334">
        <v>0</v>
      </c>
      <c r="G11438" s="334">
        <v>0</v>
      </c>
      <c r="H11438" s="334">
        <v>0</v>
      </c>
      <c r="I11438" s="334">
        <v>0</v>
      </c>
      <c r="J11438" s="334">
        <v>0</v>
      </c>
      <c r="K11438" s="334">
        <v>0</v>
      </c>
      <c r="L11438" s="334">
        <v>0</v>
      </c>
      <c r="M11438" s="334">
        <v>0</v>
      </c>
      <c r="N11438" s="334">
        <v>0</v>
      </c>
      <c r="O11438" s="334">
        <v>0</v>
      </c>
      <c r="P11438" s="334">
        <v>0</v>
      </c>
      <c r="Q11438" s="334">
        <v>0</v>
      </c>
      <c r="R11438" s="334">
        <v>0</v>
      </c>
      <c r="S11438" s="334">
        <v>0</v>
      </c>
      <c r="T11438" s="334">
        <v>0</v>
      </c>
      <c r="U11438" s="334">
        <v>0</v>
      </c>
      <c r="V11438" s="334">
        <v>0</v>
      </c>
      <c r="W11438" s="334">
        <v>0</v>
      </c>
      <c r="X11438" s="334">
        <v>0</v>
      </c>
      <c r="Y11438" s="334">
        <v>0</v>
      </c>
      <c r="Z11438" s="334">
        <v>0</v>
      </c>
      <c r="AA11438" s="334">
        <v>0</v>
      </c>
      <c r="AB11438" s="334">
        <v>0</v>
      </c>
      <c r="AD11438" s="334">
        <v>0</v>
      </c>
      <c r="AE11438" s="334">
        <f t="shared" si="1787"/>
        <v>0</v>
      </c>
      <c r="AF11438" s="334">
        <f t="shared" si="1788"/>
        <v>0</v>
      </c>
      <c r="AG11438" s="340">
        <f t="shared" si="1789"/>
        <v>0</v>
      </c>
      <c r="AI11438" s="340">
        <f t="shared" si="1792"/>
        <v>0</v>
      </c>
      <c r="AJ11438" s="340">
        <f t="shared" si="1792"/>
        <v>0</v>
      </c>
      <c r="AK11438" s="340">
        <f t="shared" si="1792"/>
        <v>0</v>
      </c>
      <c r="AL11438" s="340">
        <f t="shared" si="1792"/>
        <v>0</v>
      </c>
      <c r="AM11438" s="340">
        <f t="shared" si="1792"/>
        <v>0</v>
      </c>
    </row>
    <row r="11439" spans="1:39" x14ac:dyDescent="0.35">
      <c r="A11439" s="337">
        <v>33352</v>
      </c>
      <c r="B11439" s="338">
        <f t="shared" si="1784"/>
        <v>1991</v>
      </c>
      <c r="C11439" s="338">
        <f t="shared" si="1785"/>
        <v>4</v>
      </c>
      <c r="D11439" s="338">
        <f t="shared" si="1786"/>
        <v>24</v>
      </c>
      <c r="E11439" s="334">
        <v>0</v>
      </c>
      <c r="F11439" s="334">
        <v>0</v>
      </c>
      <c r="G11439" s="334">
        <v>0</v>
      </c>
      <c r="H11439" s="334">
        <v>0</v>
      </c>
      <c r="I11439" s="334">
        <v>0</v>
      </c>
      <c r="J11439" s="334">
        <v>0</v>
      </c>
      <c r="K11439" s="334">
        <v>0</v>
      </c>
      <c r="L11439" s="334">
        <v>0</v>
      </c>
      <c r="M11439" s="334">
        <v>0</v>
      </c>
      <c r="N11439" s="334">
        <v>0</v>
      </c>
      <c r="O11439" s="334">
        <v>0</v>
      </c>
      <c r="P11439" s="334">
        <v>0</v>
      </c>
      <c r="Q11439" s="334">
        <v>0</v>
      </c>
      <c r="R11439" s="334">
        <v>0</v>
      </c>
      <c r="S11439" s="334">
        <v>0</v>
      </c>
      <c r="T11439" s="334">
        <v>0</v>
      </c>
      <c r="U11439" s="334">
        <v>0</v>
      </c>
      <c r="V11439" s="334">
        <v>0</v>
      </c>
      <c r="W11439" s="334">
        <v>0</v>
      </c>
      <c r="X11439" s="334">
        <v>0</v>
      </c>
      <c r="Y11439" s="334">
        <v>0</v>
      </c>
      <c r="Z11439" s="334">
        <v>0</v>
      </c>
      <c r="AA11439" s="334">
        <v>0</v>
      </c>
      <c r="AB11439" s="334">
        <v>0</v>
      </c>
      <c r="AD11439" s="334">
        <v>0</v>
      </c>
      <c r="AE11439" s="334">
        <f t="shared" si="1787"/>
        <v>0</v>
      </c>
      <c r="AF11439" s="334">
        <f t="shared" si="1788"/>
        <v>0</v>
      </c>
      <c r="AG11439" s="340">
        <f t="shared" si="1789"/>
        <v>0</v>
      </c>
      <c r="AI11439" s="340">
        <f t="shared" si="1792"/>
        <v>0</v>
      </c>
      <c r="AJ11439" s="340">
        <f t="shared" si="1792"/>
        <v>0</v>
      </c>
      <c r="AK11439" s="340">
        <f t="shared" si="1792"/>
        <v>0</v>
      </c>
      <c r="AL11439" s="340">
        <f t="shared" si="1792"/>
        <v>0</v>
      </c>
      <c r="AM11439" s="340">
        <f t="shared" si="1792"/>
        <v>0</v>
      </c>
    </row>
    <row r="11440" spans="1:39" x14ac:dyDescent="0.35">
      <c r="A11440" s="337">
        <v>33353</v>
      </c>
      <c r="B11440" s="338">
        <f t="shared" si="1784"/>
        <v>1991</v>
      </c>
      <c r="C11440" s="338">
        <f t="shared" si="1785"/>
        <v>4</v>
      </c>
      <c r="D11440" s="338">
        <f t="shared" si="1786"/>
        <v>25</v>
      </c>
      <c r="E11440" s="334">
        <v>0</v>
      </c>
      <c r="F11440" s="334">
        <v>0</v>
      </c>
      <c r="G11440" s="334">
        <v>0</v>
      </c>
      <c r="H11440" s="334">
        <v>0</v>
      </c>
      <c r="I11440" s="334">
        <v>0</v>
      </c>
      <c r="J11440" s="334">
        <v>0</v>
      </c>
      <c r="K11440" s="334">
        <v>0</v>
      </c>
      <c r="L11440" s="334">
        <v>0</v>
      </c>
      <c r="M11440" s="334">
        <v>0</v>
      </c>
      <c r="N11440" s="334">
        <v>0</v>
      </c>
      <c r="O11440" s="334">
        <v>0</v>
      </c>
      <c r="P11440" s="334">
        <v>0</v>
      </c>
      <c r="Q11440" s="334">
        <v>0</v>
      </c>
      <c r="R11440" s="334">
        <v>0</v>
      </c>
      <c r="S11440" s="334">
        <v>0</v>
      </c>
      <c r="T11440" s="334">
        <v>0</v>
      </c>
      <c r="U11440" s="334">
        <v>0</v>
      </c>
      <c r="V11440" s="334">
        <v>0</v>
      </c>
      <c r="W11440" s="334">
        <v>0</v>
      </c>
      <c r="X11440" s="334">
        <v>0</v>
      </c>
      <c r="Y11440" s="334">
        <v>0</v>
      </c>
      <c r="Z11440" s="334">
        <v>0</v>
      </c>
      <c r="AA11440" s="334">
        <v>0</v>
      </c>
      <c r="AB11440" s="334">
        <v>0</v>
      </c>
      <c r="AD11440" s="334">
        <v>0</v>
      </c>
      <c r="AE11440" s="334">
        <f t="shared" si="1787"/>
        <v>0</v>
      </c>
      <c r="AF11440" s="334">
        <f t="shared" si="1788"/>
        <v>0</v>
      </c>
      <c r="AG11440" s="340">
        <f t="shared" si="1789"/>
        <v>0</v>
      </c>
      <c r="AI11440" s="340">
        <f t="shared" si="1792"/>
        <v>0</v>
      </c>
      <c r="AJ11440" s="340">
        <f t="shared" si="1792"/>
        <v>0</v>
      </c>
      <c r="AK11440" s="340">
        <f t="shared" si="1792"/>
        <v>0</v>
      </c>
      <c r="AL11440" s="340">
        <f t="shared" si="1792"/>
        <v>0</v>
      </c>
      <c r="AM11440" s="340">
        <f t="shared" si="1792"/>
        <v>0</v>
      </c>
    </row>
    <row r="11441" spans="1:39" x14ac:dyDescent="0.35">
      <c r="A11441" s="337">
        <v>33354</v>
      </c>
      <c r="B11441" s="338">
        <f t="shared" si="1784"/>
        <v>1991</v>
      </c>
      <c r="C11441" s="338">
        <f t="shared" si="1785"/>
        <v>4</v>
      </c>
      <c r="D11441" s="338">
        <f t="shared" si="1786"/>
        <v>26</v>
      </c>
      <c r="E11441" s="334">
        <v>0</v>
      </c>
      <c r="F11441" s="334">
        <v>0</v>
      </c>
      <c r="G11441" s="334">
        <v>0</v>
      </c>
      <c r="H11441" s="334">
        <v>0</v>
      </c>
      <c r="I11441" s="334">
        <v>0</v>
      </c>
      <c r="J11441" s="334">
        <v>0</v>
      </c>
      <c r="K11441" s="334">
        <v>0</v>
      </c>
      <c r="L11441" s="334">
        <v>0</v>
      </c>
      <c r="M11441" s="334">
        <v>0</v>
      </c>
      <c r="N11441" s="334">
        <v>0</v>
      </c>
      <c r="O11441" s="334">
        <v>0</v>
      </c>
      <c r="P11441" s="334">
        <v>0</v>
      </c>
      <c r="Q11441" s="334">
        <v>0</v>
      </c>
      <c r="R11441" s="334">
        <v>0</v>
      </c>
      <c r="S11441" s="334">
        <v>0</v>
      </c>
      <c r="T11441" s="334">
        <v>0</v>
      </c>
      <c r="U11441" s="334">
        <v>0</v>
      </c>
      <c r="V11441" s="334">
        <v>0</v>
      </c>
      <c r="W11441" s="334">
        <v>0</v>
      </c>
      <c r="X11441" s="334">
        <v>0</v>
      </c>
      <c r="Y11441" s="334">
        <v>0</v>
      </c>
      <c r="Z11441" s="334">
        <v>0</v>
      </c>
      <c r="AA11441" s="334">
        <v>0</v>
      </c>
      <c r="AB11441" s="334">
        <v>0</v>
      </c>
      <c r="AD11441" s="334">
        <v>0</v>
      </c>
      <c r="AE11441" s="334">
        <f t="shared" si="1787"/>
        <v>0</v>
      </c>
      <c r="AF11441" s="334">
        <f t="shared" si="1788"/>
        <v>0</v>
      </c>
      <c r="AG11441" s="340">
        <f t="shared" si="1789"/>
        <v>0</v>
      </c>
      <c r="AI11441" s="340">
        <f t="shared" si="1792"/>
        <v>0</v>
      </c>
      <c r="AJ11441" s="340">
        <f t="shared" si="1792"/>
        <v>0</v>
      </c>
      <c r="AK11441" s="340">
        <f t="shared" si="1792"/>
        <v>0</v>
      </c>
      <c r="AL11441" s="340">
        <f t="shared" si="1792"/>
        <v>0</v>
      </c>
      <c r="AM11441" s="340">
        <f t="shared" si="1792"/>
        <v>0</v>
      </c>
    </row>
    <row r="11442" spans="1:39" x14ac:dyDescent="0.35">
      <c r="A11442" s="337">
        <v>33355</v>
      </c>
      <c r="B11442" s="338">
        <f t="shared" si="1784"/>
        <v>1991</v>
      </c>
      <c r="C11442" s="338">
        <f t="shared" si="1785"/>
        <v>4</v>
      </c>
      <c r="D11442" s="338">
        <f t="shared" si="1786"/>
        <v>27</v>
      </c>
      <c r="E11442" s="334">
        <v>0</v>
      </c>
      <c r="F11442" s="334">
        <v>0</v>
      </c>
      <c r="G11442" s="334">
        <v>0</v>
      </c>
      <c r="H11442" s="334">
        <v>0</v>
      </c>
      <c r="I11442" s="334">
        <v>0.1</v>
      </c>
      <c r="J11442" s="334">
        <v>0.1</v>
      </c>
      <c r="K11442" s="334">
        <v>0.1</v>
      </c>
      <c r="L11442" s="334">
        <v>0</v>
      </c>
      <c r="M11442" s="334">
        <v>0.1</v>
      </c>
      <c r="N11442" s="334">
        <v>0.1</v>
      </c>
      <c r="O11442" s="334">
        <v>0.1</v>
      </c>
      <c r="P11442" s="334">
        <v>0</v>
      </c>
      <c r="Q11442" s="334">
        <v>0</v>
      </c>
      <c r="R11442" s="334">
        <v>0</v>
      </c>
      <c r="S11442" s="334">
        <v>0.1</v>
      </c>
      <c r="T11442" s="334">
        <v>0</v>
      </c>
      <c r="U11442" s="334">
        <v>0.1</v>
      </c>
      <c r="V11442" s="334">
        <v>0.1</v>
      </c>
      <c r="W11442" s="334">
        <v>0</v>
      </c>
      <c r="X11442" s="334">
        <v>0.1</v>
      </c>
      <c r="Y11442" s="334">
        <v>0</v>
      </c>
      <c r="Z11442" s="334">
        <v>0.1</v>
      </c>
      <c r="AA11442" s="334">
        <v>0</v>
      </c>
      <c r="AB11442" s="334">
        <v>0.1</v>
      </c>
      <c r="AD11442" s="334">
        <v>1.2</v>
      </c>
      <c r="AE11442" s="334">
        <f t="shared" si="1787"/>
        <v>1.2</v>
      </c>
      <c r="AF11442" s="334">
        <f t="shared" si="1788"/>
        <v>1.2</v>
      </c>
      <c r="AG11442" s="340">
        <f t="shared" si="1789"/>
        <v>0</v>
      </c>
      <c r="AI11442" s="340">
        <f t="shared" si="1792"/>
        <v>0</v>
      </c>
      <c r="AJ11442" s="340">
        <f t="shared" si="1792"/>
        <v>0</v>
      </c>
      <c r="AK11442" s="340">
        <f t="shared" si="1792"/>
        <v>0</v>
      </c>
      <c r="AL11442" s="340">
        <f t="shared" si="1792"/>
        <v>0</v>
      </c>
      <c r="AM11442" s="340">
        <f t="shared" si="1792"/>
        <v>0</v>
      </c>
    </row>
    <row r="11443" spans="1:39" x14ac:dyDescent="0.35">
      <c r="A11443" s="337">
        <v>33356</v>
      </c>
      <c r="B11443" s="338">
        <f t="shared" si="1784"/>
        <v>1991</v>
      </c>
      <c r="C11443" s="338">
        <f t="shared" si="1785"/>
        <v>4</v>
      </c>
      <c r="D11443" s="338">
        <f t="shared" si="1786"/>
        <v>28</v>
      </c>
      <c r="E11443" s="334">
        <v>0.2</v>
      </c>
      <c r="F11443" s="334">
        <v>0</v>
      </c>
      <c r="G11443" s="334">
        <v>0.2</v>
      </c>
      <c r="H11443" s="334">
        <v>0</v>
      </c>
      <c r="I11443" s="334">
        <v>0.2</v>
      </c>
      <c r="J11443" s="334">
        <v>0</v>
      </c>
      <c r="K11443" s="334">
        <v>0</v>
      </c>
      <c r="L11443" s="334">
        <v>0</v>
      </c>
      <c r="M11443" s="334">
        <v>0</v>
      </c>
      <c r="N11443" s="334">
        <v>0</v>
      </c>
      <c r="O11443" s="334">
        <v>0</v>
      </c>
      <c r="P11443" s="334">
        <v>0</v>
      </c>
      <c r="Q11443" s="334">
        <v>0</v>
      </c>
      <c r="R11443" s="334">
        <v>0</v>
      </c>
      <c r="S11443" s="334">
        <v>0</v>
      </c>
      <c r="T11443" s="334">
        <v>0</v>
      </c>
      <c r="U11443" s="334">
        <v>0</v>
      </c>
      <c r="V11443" s="334">
        <v>0</v>
      </c>
      <c r="W11443" s="334">
        <v>0</v>
      </c>
      <c r="X11443" s="334">
        <v>0</v>
      </c>
      <c r="Y11443" s="334">
        <v>0</v>
      </c>
      <c r="Z11443" s="334">
        <v>0</v>
      </c>
      <c r="AA11443" s="334">
        <v>0.2</v>
      </c>
      <c r="AB11443" s="334">
        <v>0.2</v>
      </c>
      <c r="AD11443" s="334">
        <v>1</v>
      </c>
      <c r="AE11443" s="334">
        <f t="shared" si="1787"/>
        <v>1</v>
      </c>
      <c r="AF11443" s="334">
        <f t="shared" si="1788"/>
        <v>1</v>
      </c>
      <c r="AG11443" s="340">
        <f t="shared" si="1789"/>
        <v>0</v>
      </c>
      <c r="AI11443" s="340">
        <f t="shared" si="1792"/>
        <v>0</v>
      </c>
      <c r="AJ11443" s="340">
        <f t="shared" si="1792"/>
        <v>0</v>
      </c>
      <c r="AK11443" s="340">
        <f t="shared" si="1792"/>
        <v>0</v>
      </c>
      <c r="AL11443" s="340">
        <f t="shared" si="1792"/>
        <v>0</v>
      </c>
      <c r="AM11443" s="340">
        <f t="shared" si="1792"/>
        <v>0</v>
      </c>
    </row>
    <row r="11444" spans="1:39" x14ac:dyDescent="0.35">
      <c r="A11444" s="337">
        <v>33357</v>
      </c>
      <c r="B11444" s="338">
        <f t="shared" si="1784"/>
        <v>1991</v>
      </c>
      <c r="C11444" s="338">
        <f t="shared" si="1785"/>
        <v>4</v>
      </c>
      <c r="D11444" s="338">
        <f t="shared" si="1786"/>
        <v>29</v>
      </c>
      <c r="E11444" s="334">
        <v>0.3</v>
      </c>
      <c r="F11444" s="334">
        <v>0.4</v>
      </c>
      <c r="G11444" s="334">
        <v>0.3</v>
      </c>
      <c r="H11444" s="334">
        <v>0.3</v>
      </c>
      <c r="I11444" s="334">
        <v>0.3</v>
      </c>
      <c r="J11444" s="334">
        <v>0.4</v>
      </c>
      <c r="K11444" s="334">
        <v>0.3</v>
      </c>
      <c r="L11444" s="334">
        <v>0.3</v>
      </c>
      <c r="M11444" s="334">
        <v>0.3</v>
      </c>
      <c r="N11444" s="334">
        <v>0</v>
      </c>
      <c r="O11444" s="334">
        <v>0</v>
      </c>
      <c r="P11444" s="334">
        <v>0</v>
      </c>
      <c r="Q11444" s="334">
        <v>0</v>
      </c>
      <c r="R11444" s="334">
        <v>0</v>
      </c>
      <c r="S11444" s="334">
        <v>0</v>
      </c>
      <c r="T11444" s="334">
        <v>0</v>
      </c>
      <c r="U11444" s="334">
        <v>0</v>
      </c>
      <c r="V11444" s="334">
        <v>0</v>
      </c>
      <c r="W11444" s="334">
        <v>0</v>
      </c>
      <c r="X11444" s="334">
        <v>0</v>
      </c>
      <c r="Y11444" s="334">
        <v>0</v>
      </c>
      <c r="Z11444" s="334">
        <v>0.4</v>
      </c>
      <c r="AA11444" s="334">
        <v>0.3</v>
      </c>
      <c r="AB11444" s="334">
        <v>0</v>
      </c>
      <c r="AD11444" s="334">
        <v>3.6</v>
      </c>
      <c r="AE11444" s="334">
        <f t="shared" si="1787"/>
        <v>3.6</v>
      </c>
      <c r="AF11444" s="334">
        <f t="shared" si="1788"/>
        <v>3.5999999999999992</v>
      </c>
      <c r="AG11444" s="340">
        <f t="shared" si="1789"/>
        <v>8.8817841970012523E-16</v>
      </c>
      <c r="AI11444" s="340">
        <f t="shared" ref="AI11444:AM11459" si="1793">IF($C11444=AI$1,$AF11444,0)</f>
        <v>0</v>
      </c>
      <c r="AJ11444" s="340">
        <f t="shared" si="1793"/>
        <v>0</v>
      </c>
      <c r="AK11444" s="340">
        <f t="shared" si="1793"/>
        <v>0</v>
      </c>
      <c r="AL11444" s="340">
        <f t="shared" si="1793"/>
        <v>0</v>
      </c>
      <c r="AM11444" s="340">
        <f t="shared" si="1793"/>
        <v>0</v>
      </c>
    </row>
    <row r="11445" spans="1:39" x14ac:dyDescent="0.35">
      <c r="A11445" s="337">
        <v>33358</v>
      </c>
      <c r="B11445" s="338">
        <f t="shared" si="1784"/>
        <v>1991</v>
      </c>
      <c r="C11445" s="338">
        <f t="shared" si="1785"/>
        <v>4</v>
      </c>
      <c r="D11445" s="338">
        <f t="shared" si="1786"/>
        <v>30</v>
      </c>
      <c r="E11445" s="334">
        <v>0</v>
      </c>
      <c r="F11445" s="334">
        <v>0</v>
      </c>
      <c r="G11445" s="334">
        <v>0</v>
      </c>
      <c r="H11445" s="334">
        <v>0</v>
      </c>
      <c r="I11445" s="334">
        <v>0</v>
      </c>
      <c r="J11445" s="334">
        <v>0</v>
      </c>
      <c r="K11445" s="334">
        <v>0</v>
      </c>
      <c r="L11445" s="334">
        <v>0</v>
      </c>
      <c r="M11445" s="334">
        <v>0</v>
      </c>
      <c r="N11445" s="334">
        <v>0</v>
      </c>
      <c r="O11445" s="334">
        <v>0</v>
      </c>
      <c r="P11445" s="334">
        <v>0</v>
      </c>
      <c r="Q11445" s="334">
        <v>0</v>
      </c>
      <c r="R11445" s="334">
        <v>0</v>
      </c>
      <c r="S11445" s="334">
        <v>0</v>
      </c>
      <c r="T11445" s="334">
        <v>0</v>
      </c>
      <c r="U11445" s="334">
        <v>0</v>
      </c>
      <c r="V11445" s="334">
        <v>0</v>
      </c>
      <c r="W11445" s="334">
        <v>0</v>
      </c>
      <c r="X11445" s="334">
        <v>0</v>
      </c>
      <c r="Y11445" s="334">
        <v>0</v>
      </c>
      <c r="Z11445" s="334">
        <v>0</v>
      </c>
      <c r="AA11445" s="334">
        <v>0</v>
      </c>
      <c r="AB11445" s="334">
        <v>0</v>
      </c>
      <c r="AD11445" s="334">
        <v>0</v>
      </c>
      <c r="AE11445" s="334">
        <f t="shared" si="1787"/>
        <v>0</v>
      </c>
      <c r="AF11445" s="334">
        <f t="shared" si="1788"/>
        <v>0</v>
      </c>
      <c r="AG11445" s="340">
        <f t="shared" si="1789"/>
        <v>0</v>
      </c>
      <c r="AI11445" s="340">
        <f t="shared" si="1793"/>
        <v>0</v>
      </c>
      <c r="AJ11445" s="340">
        <f t="shared" si="1793"/>
        <v>0</v>
      </c>
      <c r="AK11445" s="340">
        <f t="shared" si="1793"/>
        <v>0</v>
      </c>
      <c r="AL11445" s="340">
        <f t="shared" si="1793"/>
        <v>0</v>
      </c>
      <c r="AM11445" s="340">
        <f t="shared" si="1793"/>
        <v>0</v>
      </c>
    </row>
    <row r="11446" spans="1:39" x14ac:dyDescent="0.35">
      <c r="A11446" s="337">
        <v>33359</v>
      </c>
      <c r="B11446" s="338">
        <f t="shared" si="1784"/>
        <v>1991</v>
      </c>
      <c r="C11446" s="338">
        <f t="shared" si="1785"/>
        <v>5</v>
      </c>
      <c r="D11446" s="338">
        <f t="shared" si="1786"/>
        <v>1</v>
      </c>
      <c r="E11446" s="334">
        <v>0</v>
      </c>
      <c r="F11446" s="334">
        <v>0</v>
      </c>
      <c r="G11446" s="334">
        <v>0</v>
      </c>
      <c r="H11446" s="334">
        <v>0</v>
      </c>
      <c r="I11446" s="334">
        <v>0</v>
      </c>
      <c r="J11446" s="334">
        <v>0</v>
      </c>
      <c r="K11446" s="334">
        <v>0</v>
      </c>
      <c r="L11446" s="334">
        <v>0</v>
      </c>
      <c r="M11446" s="334">
        <v>0</v>
      </c>
      <c r="N11446" s="334">
        <v>0</v>
      </c>
      <c r="O11446" s="334">
        <v>0</v>
      </c>
      <c r="P11446" s="334">
        <v>0</v>
      </c>
      <c r="Q11446" s="334">
        <v>0</v>
      </c>
      <c r="R11446" s="334">
        <v>0</v>
      </c>
      <c r="S11446" s="334">
        <v>0</v>
      </c>
      <c r="T11446" s="334">
        <v>0</v>
      </c>
      <c r="U11446" s="334">
        <v>0</v>
      </c>
      <c r="V11446" s="334">
        <v>0</v>
      </c>
      <c r="W11446" s="334">
        <v>0</v>
      </c>
      <c r="X11446" s="334">
        <v>0</v>
      </c>
      <c r="Y11446" s="334">
        <v>0</v>
      </c>
      <c r="Z11446" s="334">
        <v>0</v>
      </c>
      <c r="AA11446" s="334">
        <v>0</v>
      </c>
      <c r="AB11446" s="334">
        <v>0</v>
      </c>
      <c r="AD11446" s="334">
        <v>0</v>
      </c>
      <c r="AE11446" s="334">
        <f t="shared" si="1787"/>
        <v>0</v>
      </c>
      <c r="AF11446" s="334">
        <f t="shared" si="1788"/>
        <v>0</v>
      </c>
      <c r="AG11446" s="340">
        <f t="shared" si="1789"/>
        <v>0</v>
      </c>
      <c r="AI11446" s="340">
        <f t="shared" si="1793"/>
        <v>0</v>
      </c>
      <c r="AJ11446" s="340">
        <f t="shared" si="1793"/>
        <v>0</v>
      </c>
      <c r="AK11446" s="340">
        <f t="shared" si="1793"/>
        <v>0</v>
      </c>
      <c r="AL11446" s="340">
        <f t="shared" si="1793"/>
        <v>0</v>
      </c>
      <c r="AM11446" s="340">
        <f t="shared" si="1793"/>
        <v>0</v>
      </c>
    </row>
    <row r="11447" spans="1:39" x14ac:dyDescent="0.35">
      <c r="A11447" s="337">
        <v>33360</v>
      </c>
      <c r="B11447" s="338">
        <f t="shared" si="1784"/>
        <v>1991</v>
      </c>
      <c r="C11447" s="338">
        <f t="shared" si="1785"/>
        <v>5</v>
      </c>
      <c r="D11447" s="338">
        <f t="shared" si="1786"/>
        <v>2</v>
      </c>
      <c r="E11447" s="334">
        <v>0</v>
      </c>
      <c r="F11447" s="334">
        <v>0</v>
      </c>
      <c r="G11447" s="334">
        <v>0</v>
      </c>
      <c r="H11447" s="334">
        <v>0</v>
      </c>
      <c r="I11447" s="334">
        <v>0</v>
      </c>
      <c r="J11447" s="334">
        <v>0</v>
      </c>
      <c r="K11447" s="334">
        <v>0</v>
      </c>
      <c r="L11447" s="334">
        <v>0</v>
      </c>
      <c r="M11447" s="334">
        <v>0</v>
      </c>
      <c r="N11447" s="334">
        <v>0</v>
      </c>
      <c r="O11447" s="334">
        <v>0</v>
      </c>
      <c r="P11447" s="334">
        <v>0</v>
      </c>
      <c r="Q11447" s="334">
        <v>0</v>
      </c>
      <c r="R11447" s="334">
        <v>0</v>
      </c>
      <c r="S11447" s="334">
        <v>0</v>
      </c>
      <c r="T11447" s="334">
        <v>0</v>
      </c>
      <c r="U11447" s="334">
        <v>0</v>
      </c>
      <c r="V11447" s="334">
        <v>0</v>
      </c>
      <c r="W11447" s="334">
        <v>0</v>
      </c>
      <c r="X11447" s="334">
        <v>0</v>
      </c>
      <c r="Y11447" s="334">
        <v>0</v>
      </c>
      <c r="Z11447" s="334">
        <v>0</v>
      </c>
      <c r="AA11447" s="334">
        <v>0</v>
      </c>
      <c r="AB11447" s="334">
        <v>0</v>
      </c>
      <c r="AD11447" s="334">
        <v>0</v>
      </c>
      <c r="AE11447" s="334">
        <f t="shared" si="1787"/>
        <v>0</v>
      </c>
      <c r="AF11447" s="334">
        <f t="shared" si="1788"/>
        <v>0</v>
      </c>
      <c r="AG11447" s="340">
        <f t="shared" si="1789"/>
        <v>0</v>
      </c>
      <c r="AI11447" s="340">
        <f t="shared" si="1793"/>
        <v>0</v>
      </c>
      <c r="AJ11447" s="340">
        <f t="shared" si="1793"/>
        <v>0</v>
      </c>
      <c r="AK11447" s="340">
        <f t="shared" si="1793"/>
        <v>0</v>
      </c>
      <c r="AL11447" s="340">
        <f t="shared" si="1793"/>
        <v>0</v>
      </c>
      <c r="AM11447" s="340">
        <f t="shared" si="1793"/>
        <v>0</v>
      </c>
    </row>
    <row r="11448" spans="1:39" x14ac:dyDescent="0.35">
      <c r="A11448" s="337">
        <v>33361</v>
      </c>
      <c r="B11448" s="338">
        <f t="shared" si="1784"/>
        <v>1991</v>
      </c>
      <c r="C11448" s="338">
        <f t="shared" si="1785"/>
        <v>5</v>
      </c>
      <c r="D11448" s="338">
        <f t="shared" si="1786"/>
        <v>3</v>
      </c>
      <c r="E11448" s="334">
        <v>0.1</v>
      </c>
      <c r="F11448" s="334">
        <v>0</v>
      </c>
      <c r="G11448" s="334">
        <v>0</v>
      </c>
      <c r="H11448" s="334">
        <v>0</v>
      </c>
      <c r="I11448" s="334">
        <v>0</v>
      </c>
      <c r="J11448" s="334">
        <v>0</v>
      </c>
      <c r="K11448" s="334">
        <v>0.1</v>
      </c>
      <c r="L11448" s="334">
        <v>0.1</v>
      </c>
      <c r="M11448" s="334">
        <v>0</v>
      </c>
      <c r="N11448" s="334">
        <v>0</v>
      </c>
      <c r="O11448" s="334">
        <v>0</v>
      </c>
      <c r="P11448" s="334">
        <v>0.1</v>
      </c>
      <c r="Q11448" s="334">
        <v>0.1</v>
      </c>
      <c r="R11448" s="334">
        <v>0</v>
      </c>
      <c r="S11448" s="334">
        <v>0</v>
      </c>
      <c r="T11448" s="334">
        <v>0</v>
      </c>
      <c r="U11448" s="334">
        <v>0</v>
      </c>
      <c r="V11448" s="334">
        <v>0</v>
      </c>
      <c r="W11448" s="334">
        <v>0.1</v>
      </c>
      <c r="X11448" s="334">
        <v>0</v>
      </c>
      <c r="Y11448" s="334">
        <v>0</v>
      </c>
      <c r="Z11448" s="334">
        <v>0</v>
      </c>
      <c r="AA11448" s="334">
        <v>0</v>
      </c>
      <c r="AB11448" s="334">
        <v>0</v>
      </c>
      <c r="AD11448" s="334">
        <v>0.6</v>
      </c>
      <c r="AE11448" s="334">
        <f t="shared" si="1787"/>
        <v>0.6</v>
      </c>
      <c r="AF11448" s="334">
        <f t="shared" si="1788"/>
        <v>0.6</v>
      </c>
      <c r="AG11448" s="340">
        <f t="shared" si="1789"/>
        <v>0</v>
      </c>
      <c r="AI11448" s="340">
        <f t="shared" si="1793"/>
        <v>0.6</v>
      </c>
      <c r="AJ11448" s="340">
        <f t="shared" si="1793"/>
        <v>0</v>
      </c>
      <c r="AK11448" s="340">
        <f t="shared" si="1793"/>
        <v>0</v>
      </c>
      <c r="AL11448" s="340">
        <f t="shared" si="1793"/>
        <v>0</v>
      </c>
      <c r="AM11448" s="340">
        <f t="shared" si="1793"/>
        <v>0</v>
      </c>
    </row>
    <row r="11449" spans="1:39" x14ac:dyDescent="0.35">
      <c r="A11449" s="337">
        <v>33362</v>
      </c>
      <c r="B11449" s="338">
        <f t="shared" si="1784"/>
        <v>1991</v>
      </c>
      <c r="C11449" s="338">
        <f t="shared" si="1785"/>
        <v>5</v>
      </c>
      <c r="D11449" s="338">
        <f t="shared" si="1786"/>
        <v>4</v>
      </c>
      <c r="E11449" s="334">
        <v>0</v>
      </c>
      <c r="F11449" s="334">
        <v>0</v>
      </c>
      <c r="G11449" s="334">
        <v>0</v>
      </c>
      <c r="H11449" s="334">
        <v>0</v>
      </c>
      <c r="I11449" s="334">
        <v>0</v>
      </c>
      <c r="J11449" s="334">
        <v>0</v>
      </c>
      <c r="K11449" s="334">
        <v>0</v>
      </c>
      <c r="L11449" s="334">
        <v>0</v>
      </c>
      <c r="M11449" s="334">
        <v>0</v>
      </c>
      <c r="N11449" s="334">
        <v>0</v>
      </c>
      <c r="O11449" s="334">
        <v>0</v>
      </c>
      <c r="P11449" s="334">
        <v>0</v>
      </c>
      <c r="Q11449" s="334">
        <v>0</v>
      </c>
      <c r="R11449" s="334">
        <v>0</v>
      </c>
      <c r="S11449" s="334">
        <v>0</v>
      </c>
      <c r="T11449" s="334">
        <v>0</v>
      </c>
      <c r="U11449" s="334">
        <v>0</v>
      </c>
      <c r="V11449" s="334">
        <v>0</v>
      </c>
      <c r="W11449" s="334">
        <v>0</v>
      </c>
      <c r="X11449" s="334">
        <v>0</v>
      </c>
      <c r="Y11449" s="334">
        <v>0</v>
      </c>
      <c r="Z11449" s="334">
        <v>0</v>
      </c>
      <c r="AA11449" s="334">
        <v>0</v>
      </c>
      <c r="AB11449" s="334">
        <v>0</v>
      </c>
      <c r="AD11449" s="334">
        <v>0</v>
      </c>
      <c r="AE11449" s="334">
        <f t="shared" si="1787"/>
        <v>0</v>
      </c>
      <c r="AF11449" s="334">
        <f t="shared" si="1788"/>
        <v>0</v>
      </c>
      <c r="AG11449" s="340">
        <f t="shared" si="1789"/>
        <v>0</v>
      </c>
      <c r="AI11449" s="340">
        <f t="shared" si="1793"/>
        <v>0</v>
      </c>
      <c r="AJ11449" s="340">
        <f t="shared" si="1793"/>
        <v>0</v>
      </c>
      <c r="AK11449" s="340">
        <f t="shared" si="1793"/>
        <v>0</v>
      </c>
      <c r="AL11449" s="340">
        <f t="shared" si="1793"/>
        <v>0</v>
      </c>
      <c r="AM11449" s="340">
        <f t="shared" si="1793"/>
        <v>0</v>
      </c>
    </row>
    <row r="11450" spans="1:39" x14ac:dyDescent="0.35">
      <c r="A11450" s="337">
        <v>33363</v>
      </c>
      <c r="B11450" s="338">
        <f t="shared" si="1784"/>
        <v>1991</v>
      </c>
      <c r="C11450" s="338">
        <f t="shared" si="1785"/>
        <v>5</v>
      </c>
      <c r="D11450" s="338">
        <f t="shared" si="1786"/>
        <v>5</v>
      </c>
      <c r="E11450" s="334">
        <v>0</v>
      </c>
      <c r="F11450" s="334">
        <v>0</v>
      </c>
      <c r="G11450" s="334">
        <v>0</v>
      </c>
      <c r="H11450" s="334">
        <v>0</v>
      </c>
      <c r="I11450" s="334">
        <v>0</v>
      </c>
      <c r="J11450" s="334">
        <v>0</v>
      </c>
      <c r="K11450" s="334">
        <v>0</v>
      </c>
      <c r="L11450" s="334">
        <v>0</v>
      </c>
      <c r="M11450" s="334">
        <v>0</v>
      </c>
      <c r="N11450" s="334">
        <v>0</v>
      </c>
      <c r="O11450" s="334">
        <v>0</v>
      </c>
      <c r="P11450" s="334">
        <v>0</v>
      </c>
      <c r="Q11450" s="334">
        <v>0</v>
      </c>
      <c r="R11450" s="334">
        <v>0</v>
      </c>
      <c r="S11450" s="334">
        <v>0</v>
      </c>
      <c r="T11450" s="334">
        <v>0</v>
      </c>
      <c r="U11450" s="334">
        <v>0</v>
      </c>
      <c r="V11450" s="334">
        <v>0</v>
      </c>
      <c r="W11450" s="334">
        <v>0</v>
      </c>
      <c r="X11450" s="334">
        <v>0</v>
      </c>
      <c r="Y11450" s="334">
        <v>0</v>
      </c>
      <c r="Z11450" s="334">
        <v>0</v>
      </c>
      <c r="AA11450" s="334">
        <v>0</v>
      </c>
      <c r="AB11450" s="334">
        <v>0</v>
      </c>
      <c r="AD11450" s="334">
        <v>0</v>
      </c>
      <c r="AE11450" s="334">
        <f t="shared" si="1787"/>
        <v>0</v>
      </c>
      <c r="AF11450" s="334">
        <f t="shared" si="1788"/>
        <v>0</v>
      </c>
      <c r="AG11450" s="340">
        <f t="shared" si="1789"/>
        <v>0</v>
      </c>
      <c r="AI11450" s="340">
        <f t="shared" si="1793"/>
        <v>0</v>
      </c>
      <c r="AJ11450" s="340">
        <f t="shared" si="1793"/>
        <v>0</v>
      </c>
      <c r="AK11450" s="340">
        <f t="shared" si="1793"/>
        <v>0</v>
      </c>
      <c r="AL11450" s="340">
        <f t="shared" si="1793"/>
        <v>0</v>
      </c>
      <c r="AM11450" s="340">
        <f t="shared" si="1793"/>
        <v>0</v>
      </c>
    </row>
    <row r="11451" spans="1:39" x14ac:dyDescent="0.35">
      <c r="A11451" s="337">
        <v>33364</v>
      </c>
      <c r="B11451" s="338">
        <f t="shared" si="1784"/>
        <v>1991</v>
      </c>
      <c r="C11451" s="338">
        <f t="shared" si="1785"/>
        <v>5</v>
      </c>
      <c r="D11451" s="338">
        <f t="shared" si="1786"/>
        <v>6</v>
      </c>
      <c r="E11451" s="334">
        <v>0</v>
      </c>
      <c r="F11451" s="334">
        <v>0</v>
      </c>
      <c r="G11451" s="334">
        <v>0</v>
      </c>
      <c r="H11451" s="334">
        <v>0</v>
      </c>
      <c r="I11451" s="334">
        <v>0</v>
      </c>
      <c r="J11451" s="334">
        <v>0</v>
      </c>
      <c r="K11451" s="334">
        <v>0</v>
      </c>
      <c r="L11451" s="334">
        <v>0</v>
      </c>
      <c r="M11451" s="334">
        <v>0</v>
      </c>
      <c r="N11451" s="334">
        <v>0</v>
      </c>
      <c r="O11451" s="334">
        <v>0</v>
      </c>
      <c r="P11451" s="334">
        <v>0</v>
      </c>
      <c r="Q11451" s="334">
        <v>0</v>
      </c>
      <c r="R11451" s="334">
        <v>0</v>
      </c>
      <c r="S11451" s="334">
        <v>0</v>
      </c>
      <c r="T11451" s="334">
        <v>0</v>
      </c>
      <c r="U11451" s="334">
        <v>0</v>
      </c>
      <c r="V11451" s="334">
        <v>0</v>
      </c>
      <c r="W11451" s="334">
        <v>0</v>
      </c>
      <c r="X11451" s="334">
        <v>0</v>
      </c>
      <c r="Y11451" s="334">
        <v>0</v>
      </c>
      <c r="Z11451" s="334">
        <v>0</v>
      </c>
      <c r="AA11451" s="334">
        <v>0</v>
      </c>
      <c r="AB11451" s="334">
        <v>0</v>
      </c>
      <c r="AD11451" s="334">
        <v>0</v>
      </c>
      <c r="AE11451" s="334">
        <f t="shared" si="1787"/>
        <v>0</v>
      </c>
      <c r="AF11451" s="334">
        <f t="shared" si="1788"/>
        <v>0</v>
      </c>
      <c r="AG11451" s="340">
        <f t="shared" si="1789"/>
        <v>0</v>
      </c>
      <c r="AI11451" s="340">
        <f t="shared" si="1793"/>
        <v>0</v>
      </c>
      <c r="AJ11451" s="340">
        <f t="shared" si="1793"/>
        <v>0</v>
      </c>
      <c r="AK11451" s="340">
        <f t="shared" si="1793"/>
        <v>0</v>
      </c>
      <c r="AL11451" s="340">
        <f t="shared" si="1793"/>
        <v>0</v>
      </c>
      <c r="AM11451" s="340">
        <f t="shared" si="1793"/>
        <v>0</v>
      </c>
    </row>
    <row r="11452" spans="1:39" x14ac:dyDescent="0.35">
      <c r="A11452" s="337">
        <v>33365</v>
      </c>
      <c r="B11452" s="338">
        <f t="shared" si="1784"/>
        <v>1991</v>
      </c>
      <c r="C11452" s="338">
        <f t="shared" si="1785"/>
        <v>5</v>
      </c>
      <c r="D11452" s="338">
        <f t="shared" si="1786"/>
        <v>7</v>
      </c>
      <c r="E11452" s="334">
        <v>0</v>
      </c>
      <c r="F11452" s="334">
        <v>0</v>
      </c>
      <c r="G11452" s="334">
        <v>0</v>
      </c>
      <c r="H11452" s="334">
        <v>0</v>
      </c>
      <c r="I11452" s="334">
        <v>0</v>
      </c>
      <c r="J11452" s="334">
        <v>0</v>
      </c>
      <c r="K11452" s="334">
        <v>0</v>
      </c>
      <c r="L11452" s="334">
        <v>0</v>
      </c>
      <c r="M11452" s="334">
        <v>0</v>
      </c>
      <c r="N11452" s="334">
        <v>0</v>
      </c>
      <c r="O11452" s="334">
        <v>0</v>
      </c>
      <c r="P11452" s="334">
        <v>0</v>
      </c>
      <c r="Q11452" s="334">
        <v>0</v>
      </c>
      <c r="R11452" s="334">
        <v>0</v>
      </c>
      <c r="S11452" s="334">
        <v>0</v>
      </c>
      <c r="T11452" s="334">
        <v>0</v>
      </c>
      <c r="U11452" s="334">
        <v>0</v>
      </c>
      <c r="V11452" s="334">
        <v>0</v>
      </c>
      <c r="W11452" s="334">
        <v>0</v>
      </c>
      <c r="X11452" s="334">
        <v>0</v>
      </c>
      <c r="Y11452" s="334">
        <v>0</v>
      </c>
      <c r="Z11452" s="334">
        <v>0</v>
      </c>
      <c r="AA11452" s="334">
        <v>0</v>
      </c>
      <c r="AB11452" s="334">
        <v>0</v>
      </c>
      <c r="AD11452" s="334">
        <v>0</v>
      </c>
      <c r="AE11452" s="334">
        <f t="shared" si="1787"/>
        <v>0</v>
      </c>
      <c r="AF11452" s="334">
        <f t="shared" si="1788"/>
        <v>0</v>
      </c>
      <c r="AG11452" s="340">
        <f t="shared" si="1789"/>
        <v>0</v>
      </c>
      <c r="AI11452" s="340">
        <f t="shared" si="1793"/>
        <v>0</v>
      </c>
      <c r="AJ11452" s="340">
        <f t="shared" si="1793"/>
        <v>0</v>
      </c>
      <c r="AK11452" s="340">
        <f t="shared" si="1793"/>
        <v>0</v>
      </c>
      <c r="AL11452" s="340">
        <f t="shared" si="1793"/>
        <v>0</v>
      </c>
      <c r="AM11452" s="340">
        <f t="shared" si="1793"/>
        <v>0</v>
      </c>
    </row>
    <row r="11453" spans="1:39" x14ac:dyDescent="0.35">
      <c r="A11453" s="337">
        <v>33366</v>
      </c>
      <c r="B11453" s="338">
        <f t="shared" si="1784"/>
        <v>1991</v>
      </c>
      <c r="C11453" s="338">
        <f t="shared" si="1785"/>
        <v>5</v>
      </c>
      <c r="D11453" s="338">
        <f t="shared" si="1786"/>
        <v>8</v>
      </c>
      <c r="E11453" s="334">
        <v>0</v>
      </c>
      <c r="F11453" s="334">
        <v>0</v>
      </c>
      <c r="G11453" s="334">
        <v>0</v>
      </c>
      <c r="H11453" s="334">
        <v>0</v>
      </c>
      <c r="I11453" s="334">
        <v>0</v>
      </c>
      <c r="J11453" s="334">
        <v>0</v>
      </c>
      <c r="K11453" s="334">
        <v>0</v>
      </c>
      <c r="L11453" s="334">
        <v>0</v>
      </c>
      <c r="M11453" s="334">
        <v>0</v>
      </c>
      <c r="N11453" s="334">
        <v>0</v>
      </c>
      <c r="O11453" s="334">
        <v>0</v>
      </c>
      <c r="P11453" s="334">
        <v>0</v>
      </c>
      <c r="Q11453" s="334">
        <v>0</v>
      </c>
      <c r="R11453" s="334">
        <v>0</v>
      </c>
      <c r="S11453" s="334">
        <v>0</v>
      </c>
      <c r="T11453" s="334">
        <v>0.7</v>
      </c>
      <c r="U11453" s="334">
        <v>0.8</v>
      </c>
      <c r="V11453" s="334">
        <v>0.7</v>
      </c>
      <c r="W11453" s="334">
        <v>0.7</v>
      </c>
      <c r="X11453" s="334">
        <v>0</v>
      </c>
      <c r="Y11453" s="334">
        <v>0</v>
      </c>
      <c r="Z11453" s="334">
        <v>0</v>
      </c>
      <c r="AA11453" s="334">
        <v>0</v>
      </c>
      <c r="AB11453" s="334">
        <v>0</v>
      </c>
      <c r="AD11453" s="334">
        <v>2.9</v>
      </c>
      <c r="AE11453" s="334">
        <f t="shared" si="1787"/>
        <v>2.9</v>
      </c>
      <c r="AF11453" s="334">
        <f t="shared" si="1788"/>
        <v>2.9000000000000004</v>
      </c>
      <c r="AG11453" s="340">
        <f t="shared" si="1789"/>
        <v>4.4408920985006262E-16</v>
      </c>
      <c r="AI11453" s="340">
        <f t="shared" si="1793"/>
        <v>2.9000000000000004</v>
      </c>
      <c r="AJ11453" s="340">
        <f t="shared" si="1793"/>
        <v>0</v>
      </c>
      <c r="AK11453" s="340">
        <f t="shared" si="1793"/>
        <v>0</v>
      </c>
      <c r="AL11453" s="340">
        <f t="shared" si="1793"/>
        <v>0</v>
      </c>
      <c r="AM11453" s="340">
        <f t="shared" si="1793"/>
        <v>0</v>
      </c>
    </row>
    <row r="11454" spans="1:39" x14ac:dyDescent="0.35">
      <c r="A11454" s="337">
        <v>33367</v>
      </c>
      <c r="B11454" s="338">
        <f t="shared" si="1784"/>
        <v>1991</v>
      </c>
      <c r="C11454" s="338">
        <f t="shared" si="1785"/>
        <v>5</v>
      </c>
      <c r="D11454" s="338">
        <f t="shared" si="1786"/>
        <v>9</v>
      </c>
      <c r="E11454" s="334">
        <v>0</v>
      </c>
      <c r="F11454" s="334">
        <v>0</v>
      </c>
      <c r="G11454" s="334">
        <v>0</v>
      </c>
      <c r="H11454" s="334">
        <v>0</v>
      </c>
      <c r="I11454" s="334">
        <v>0</v>
      </c>
      <c r="J11454" s="334">
        <v>0</v>
      </c>
      <c r="K11454" s="334">
        <v>0</v>
      </c>
      <c r="L11454" s="334">
        <v>0</v>
      </c>
      <c r="M11454" s="334">
        <v>0</v>
      </c>
      <c r="N11454" s="334">
        <v>0</v>
      </c>
      <c r="O11454" s="334">
        <v>0</v>
      </c>
      <c r="P11454" s="334">
        <v>0</v>
      </c>
      <c r="Q11454" s="334">
        <v>0</v>
      </c>
      <c r="R11454" s="334">
        <v>0</v>
      </c>
      <c r="S11454" s="334">
        <v>0</v>
      </c>
      <c r="T11454" s="334">
        <v>0</v>
      </c>
      <c r="U11454" s="334">
        <v>0</v>
      </c>
      <c r="V11454" s="334">
        <v>0</v>
      </c>
      <c r="W11454" s="334">
        <v>0</v>
      </c>
      <c r="X11454" s="334">
        <v>0</v>
      </c>
      <c r="Y11454" s="334">
        <v>0</v>
      </c>
      <c r="Z11454" s="334">
        <v>0</v>
      </c>
      <c r="AA11454" s="334">
        <v>0</v>
      </c>
      <c r="AB11454" s="334">
        <v>0</v>
      </c>
      <c r="AD11454" s="334">
        <v>0</v>
      </c>
      <c r="AE11454" s="334">
        <f t="shared" si="1787"/>
        <v>0</v>
      </c>
      <c r="AF11454" s="334">
        <f t="shared" si="1788"/>
        <v>0</v>
      </c>
      <c r="AG11454" s="340">
        <f t="shared" si="1789"/>
        <v>0</v>
      </c>
      <c r="AI11454" s="340">
        <f t="shared" si="1793"/>
        <v>0</v>
      </c>
      <c r="AJ11454" s="340">
        <f t="shared" si="1793"/>
        <v>0</v>
      </c>
      <c r="AK11454" s="340">
        <f t="shared" si="1793"/>
        <v>0</v>
      </c>
      <c r="AL11454" s="340">
        <f t="shared" si="1793"/>
        <v>0</v>
      </c>
      <c r="AM11454" s="340">
        <f t="shared" si="1793"/>
        <v>0</v>
      </c>
    </row>
    <row r="11455" spans="1:39" x14ac:dyDescent="0.35">
      <c r="A11455" s="337">
        <v>33368</v>
      </c>
      <c r="B11455" s="338">
        <f t="shared" si="1784"/>
        <v>1991</v>
      </c>
      <c r="C11455" s="338">
        <f t="shared" si="1785"/>
        <v>5</v>
      </c>
      <c r="D11455" s="338">
        <f t="shared" si="1786"/>
        <v>10</v>
      </c>
      <c r="E11455" s="334">
        <v>0</v>
      </c>
      <c r="F11455" s="334">
        <v>0</v>
      </c>
      <c r="G11455" s="334">
        <v>0</v>
      </c>
      <c r="H11455" s="334">
        <v>0</v>
      </c>
      <c r="I11455" s="334">
        <v>0</v>
      </c>
      <c r="J11455" s="334">
        <v>0</v>
      </c>
      <c r="K11455" s="334">
        <v>0</v>
      </c>
      <c r="L11455" s="334">
        <v>0</v>
      </c>
      <c r="M11455" s="334">
        <v>0</v>
      </c>
      <c r="N11455" s="334">
        <v>0</v>
      </c>
      <c r="O11455" s="334">
        <v>0</v>
      </c>
      <c r="P11455" s="334">
        <v>0</v>
      </c>
      <c r="Q11455" s="334">
        <v>0</v>
      </c>
      <c r="R11455" s="334">
        <v>0</v>
      </c>
      <c r="S11455" s="334">
        <v>0</v>
      </c>
      <c r="T11455" s="334">
        <v>0</v>
      </c>
      <c r="U11455" s="334">
        <v>0</v>
      </c>
      <c r="V11455" s="334">
        <v>0</v>
      </c>
      <c r="W11455" s="334">
        <v>0</v>
      </c>
      <c r="X11455" s="334">
        <v>0</v>
      </c>
      <c r="Y11455" s="334">
        <v>0</v>
      </c>
      <c r="Z11455" s="334">
        <v>0</v>
      </c>
      <c r="AA11455" s="334">
        <v>0</v>
      </c>
      <c r="AB11455" s="334">
        <v>0</v>
      </c>
      <c r="AD11455" s="334">
        <v>0</v>
      </c>
      <c r="AE11455" s="334">
        <f t="shared" si="1787"/>
        <v>0</v>
      </c>
      <c r="AF11455" s="334">
        <f t="shared" si="1788"/>
        <v>0</v>
      </c>
      <c r="AG11455" s="340">
        <f t="shared" si="1789"/>
        <v>0</v>
      </c>
      <c r="AI11455" s="340">
        <f t="shared" si="1793"/>
        <v>0</v>
      </c>
      <c r="AJ11455" s="340">
        <f t="shared" si="1793"/>
        <v>0</v>
      </c>
      <c r="AK11455" s="340">
        <f t="shared" si="1793"/>
        <v>0</v>
      </c>
      <c r="AL11455" s="340">
        <f t="shared" si="1793"/>
        <v>0</v>
      </c>
      <c r="AM11455" s="340">
        <f t="shared" si="1793"/>
        <v>0</v>
      </c>
    </row>
    <row r="11456" spans="1:39" x14ac:dyDescent="0.35">
      <c r="A11456" s="337">
        <v>33369</v>
      </c>
      <c r="B11456" s="338">
        <f t="shared" si="1784"/>
        <v>1991</v>
      </c>
      <c r="C11456" s="338">
        <f t="shared" si="1785"/>
        <v>5</v>
      </c>
      <c r="D11456" s="338">
        <f t="shared" si="1786"/>
        <v>11</v>
      </c>
      <c r="E11456" s="334">
        <v>0</v>
      </c>
      <c r="F11456" s="334">
        <v>0</v>
      </c>
      <c r="G11456" s="334">
        <v>0</v>
      </c>
      <c r="H11456" s="334">
        <v>0</v>
      </c>
      <c r="I11456" s="334">
        <v>0</v>
      </c>
      <c r="J11456" s="334">
        <v>0</v>
      </c>
      <c r="K11456" s="334">
        <v>0</v>
      </c>
      <c r="L11456" s="334">
        <v>0</v>
      </c>
      <c r="M11456" s="334">
        <v>0</v>
      </c>
      <c r="N11456" s="334">
        <v>0</v>
      </c>
      <c r="O11456" s="334">
        <v>0</v>
      </c>
      <c r="P11456" s="334">
        <v>0</v>
      </c>
      <c r="Q11456" s="334">
        <v>0</v>
      </c>
      <c r="R11456" s="334">
        <v>0</v>
      </c>
      <c r="S11456" s="334">
        <v>0</v>
      </c>
      <c r="T11456" s="334">
        <v>0</v>
      </c>
      <c r="U11456" s="334">
        <v>0</v>
      </c>
      <c r="V11456" s="334">
        <v>0</v>
      </c>
      <c r="W11456" s="334">
        <v>0</v>
      </c>
      <c r="X11456" s="334">
        <v>0</v>
      </c>
      <c r="Y11456" s="334">
        <v>0</v>
      </c>
      <c r="Z11456" s="334">
        <v>1</v>
      </c>
      <c r="AA11456" s="334">
        <v>0</v>
      </c>
      <c r="AB11456" s="334">
        <v>0</v>
      </c>
      <c r="AD11456" s="334">
        <v>1</v>
      </c>
      <c r="AE11456" s="334">
        <f t="shared" si="1787"/>
        <v>1</v>
      </c>
      <c r="AF11456" s="334">
        <f t="shared" si="1788"/>
        <v>1</v>
      </c>
      <c r="AG11456" s="340">
        <f t="shared" si="1789"/>
        <v>0</v>
      </c>
      <c r="AI11456" s="340">
        <f t="shared" si="1793"/>
        <v>1</v>
      </c>
      <c r="AJ11456" s="340">
        <f t="shared" si="1793"/>
        <v>0</v>
      </c>
      <c r="AK11456" s="340">
        <f t="shared" si="1793"/>
        <v>0</v>
      </c>
      <c r="AL11456" s="340">
        <f t="shared" si="1793"/>
        <v>0</v>
      </c>
      <c r="AM11456" s="340">
        <f t="shared" si="1793"/>
        <v>0</v>
      </c>
    </row>
    <row r="11457" spans="1:39" x14ac:dyDescent="0.35">
      <c r="A11457" s="337">
        <v>33370</v>
      </c>
      <c r="B11457" s="338">
        <f t="shared" si="1784"/>
        <v>1991</v>
      </c>
      <c r="C11457" s="338">
        <f t="shared" si="1785"/>
        <v>5</v>
      </c>
      <c r="D11457" s="338">
        <f t="shared" si="1786"/>
        <v>12</v>
      </c>
      <c r="E11457" s="334">
        <v>0</v>
      </c>
      <c r="F11457" s="334">
        <v>0</v>
      </c>
      <c r="G11457" s="334">
        <v>0</v>
      </c>
      <c r="H11457" s="334">
        <v>0</v>
      </c>
      <c r="I11457" s="334">
        <v>0</v>
      </c>
      <c r="J11457" s="334">
        <v>0</v>
      </c>
      <c r="K11457" s="334">
        <v>0.2</v>
      </c>
      <c r="L11457" s="334">
        <v>2.1</v>
      </c>
      <c r="M11457" s="334">
        <v>3.7</v>
      </c>
      <c r="N11457" s="334">
        <v>2.6</v>
      </c>
      <c r="O11457" s="334">
        <v>1.4</v>
      </c>
      <c r="P11457" s="334">
        <v>1.4</v>
      </c>
      <c r="Q11457" s="334">
        <v>0.9</v>
      </c>
      <c r="R11457" s="334">
        <v>0</v>
      </c>
      <c r="S11457" s="334">
        <v>0.9</v>
      </c>
      <c r="T11457" s="334">
        <v>2.8</v>
      </c>
      <c r="U11457" s="334">
        <v>3.7</v>
      </c>
      <c r="V11457" s="334">
        <v>2.1</v>
      </c>
      <c r="W11457" s="334">
        <v>4.2</v>
      </c>
      <c r="X11457" s="334">
        <v>1.2</v>
      </c>
      <c r="Y11457" s="334">
        <v>0.5</v>
      </c>
      <c r="Z11457" s="334">
        <v>0.5</v>
      </c>
      <c r="AA11457" s="334">
        <v>0</v>
      </c>
      <c r="AB11457" s="334">
        <v>0</v>
      </c>
      <c r="AD11457" s="334">
        <v>28.2</v>
      </c>
      <c r="AE11457" s="334">
        <f t="shared" si="1787"/>
        <v>28.2</v>
      </c>
      <c r="AF11457" s="334">
        <f t="shared" si="1788"/>
        <v>28.2</v>
      </c>
      <c r="AG11457" s="340">
        <f t="shared" si="1789"/>
        <v>0</v>
      </c>
      <c r="AI11457" s="340">
        <f t="shared" si="1793"/>
        <v>28.2</v>
      </c>
      <c r="AJ11457" s="340">
        <f t="shared" si="1793"/>
        <v>0</v>
      </c>
      <c r="AK11457" s="340">
        <f t="shared" si="1793"/>
        <v>0</v>
      </c>
      <c r="AL11457" s="340">
        <f t="shared" si="1793"/>
        <v>0</v>
      </c>
      <c r="AM11457" s="340">
        <f t="shared" si="1793"/>
        <v>0</v>
      </c>
    </row>
    <row r="11458" spans="1:39" x14ac:dyDescent="0.35">
      <c r="A11458" s="337">
        <v>33371</v>
      </c>
      <c r="B11458" s="338">
        <f t="shared" si="1784"/>
        <v>1991</v>
      </c>
      <c r="C11458" s="338">
        <f t="shared" si="1785"/>
        <v>5</v>
      </c>
      <c r="D11458" s="338">
        <f t="shared" si="1786"/>
        <v>13</v>
      </c>
      <c r="E11458" s="334">
        <v>0.2</v>
      </c>
      <c r="F11458" s="334">
        <v>0.8</v>
      </c>
      <c r="G11458" s="334">
        <v>0</v>
      </c>
      <c r="H11458" s="334">
        <v>0</v>
      </c>
      <c r="I11458" s="334">
        <v>0</v>
      </c>
      <c r="J11458" s="334">
        <v>0.2</v>
      </c>
      <c r="K11458" s="334">
        <v>1.5</v>
      </c>
      <c r="L11458" s="334">
        <v>1</v>
      </c>
      <c r="M11458" s="334">
        <v>1</v>
      </c>
      <c r="N11458" s="334">
        <v>1.5</v>
      </c>
      <c r="O11458" s="334">
        <v>0.2</v>
      </c>
      <c r="P11458" s="334">
        <v>0.3</v>
      </c>
      <c r="Q11458" s="334">
        <v>0</v>
      </c>
      <c r="R11458" s="334">
        <v>0</v>
      </c>
      <c r="S11458" s="334">
        <v>0</v>
      </c>
      <c r="T11458" s="334">
        <v>0</v>
      </c>
      <c r="U11458" s="334">
        <v>0.3</v>
      </c>
      <c r="V11458" s="334">
        <v>0.3</v>
      </c>
      <c r="W11458" s="334">
        <v>0.3</v>
      </c>
      <c r="X11458" s="334">
        <v>0.3</v>
      </c>
      <c r="Y11458" s="334">
        <v>0.3</v>
      </c>
      <c r="Z11458" s="334">
        <v>0.3</v>
      </c>
      <c r="AA11458" s="334">
        <v>0.3</v>
      </c>
      <c r="AB11458" s="334">
        <v>0</v>
      </c>
      <c r="AD11458" s="334">
        <v>8.8000000000000007</v>
      </c>
      <c r="AE11458" s="334">
        <f t="shared" si="1787"/>
        <v>8.8000000000000007</v>
      </c>
      <c r="AF11458" s="334">
        <f t="shared" si="1788"/>
        <v>8.8000000000000007</v>
      </c>
      <c r="AG11458" s="340">
        <f t="shared" si="1789"/>
        <v>0</v>
      </c>
      <c r="AI11458" s="340">
        <f t="shared" si="1793"/>
        <v>8.8000000000000007</v>
      </c>
      <c r="AJ11458" s="340">
        <f t="shared" si="1793"/>
        <v>0</v>
      </c>
      <c r="AK11458" s="340">
        <f t="shared" si="1793"/>
        <v>0</v>
      </c>
      <c r="AL11458" s="340">
        <f t="shared" si="1793"/>
        <v>0</v>
      </c>
      <c r="AM11458" s="340">
        <f t="shared" si="1793"/>
        <v>0</v>
      </c>
    </row>
    <row r="11459" spans="1:39" x14ac:dyDescent="0.35">
      <c r="A11459" s="337">
        <v>33372</v>
      </c>
      <c r="B11459" s="338">
        <f t="shared" si="1784"/>
        <v>1991</v>
      </c>
      <c r="C11459" s="338">
        <f t="shared" si="1785"/>
        <v>5</v>
      </c>
      <c r="D11459" s="338">
        <f t="shared" si="1786"/>
        <v>14</v>
      </c>
      <c r="E11459" s="334">
        <v>0</v>
      </c>
      <c r="F11459" s="334">
        <v>0.4</v>
      </c>
      <c r="G11459" s="334">
        <v>0</v>
      </c>
      <c r="H11459" s="334">
        <v>0</v>
      </c>
      <c r="I11459" s="334">
        <v>0</v>
      </c>
      <c r="J11459" s="334">
        <v>0</v>
      </c>
      <c r="K11459" s="334">
        <v>0</v>
      </c>
      <c r="L11459" s="334">
        <v>0</v>
      </c>
      <c r="M11459" s="334">
        <v>0</v>
      </c>
      <c r="N11459" s="334">
        <v>0</v>
      </c>
      <c r="O11459" s="334">
        <v>0</v>
      </c>
      <c r="P11459" s="334">
        <v>0</v>
      </c>
      <c r="Q11459" s="334">
        <v>0</v>
      </c>
      <c r="R11459" s="334">
        <v>0</v>
      </c>
      <c r="S11459" s="334">
        <v>0</v>
      </c>
      <c r="T11459" s="334">
        <v>0</v>
      </c>
      <c r="U11459" s="334">
        <v>0</v>
      </c>
      <c r="V11459" s="334">
        <v>0</v>
      </c>
      <c r="W11459" s="334">
        <v>0</v>
      </c>
      <c r="X11459" s="334">
        <v>0</v>
      </c>
      <c r="Y11459" s="334">
        <v>0</v>
      </c>
      <c r="Z11459" s="334">
        <v>0</v>
      </c>
      <c r="AA11459" s="334">
        <v>0</v>
      </c>
      <c r="AB11459" s="334">
        <v>0</v>
      </c>
      <c r="AD11459" s="334">
        <v>0.4</v>
      </c>
      <c r="AE11459" s="334">
        <f t="shared" si="1787"/>
        <v>0.4</v>
      </c>
      <c r="AF11459" s="334">
        <f t="shared" si="1788"/>
        <v>0.4</v>
      </c>
      <c r="AG11459" s="340">
        <f t="shared" si="1789"/>
        <v>0</v>
      </c>
      <c r="AI11459" s="340">
        <f t="shared" si="1793"/>
        <v>0.4</v>
      </c>
      <c r="AJ11459" s="340">
        <f t="shared" si="1793"/>
        <v>0</v>
      </c>
      <c r="AK11459" s="340">
        <f t="shared" si="1793"/>
        <v>0</v>
      </c>
      <c r="AL11459" s="340">
        <f t="shared" si="1793"/>
        <v>0</v>
      </c>
      <c r="AM11459" s="340">
        <f t="shared" si="1793"/>
        <v>0</v>
      </c>
    </row>
    <row r="11460" spans="1:39" x14ac:dyDescent="0.35">
      <c r="A11460" s="337">
        <v>33373</v>
      </c>
      <c r="B11460" s="338">
        <f t="shared" ref="B11460:B11523" si="1794">YEAR(A11460)</f>
        <v>1991</v>
      </c>
      <c r="C11460" s="338">
        <f t="shared" ref="C11460:C11523" si="1795">MONTH(A11460)</f>
        <v>5</v>
      </c>
      <c r="D11460" s="338">
        <f t="shared" ref="D11460:D11523" si="1796">DAY(A11460)</f>
        <v>15</v>
      </c>
      <c r="E11460" s="334">
        <v>0</v>
      </c>
      <c r="F11460" s="334">
        <v>0</v>
      </c>
      <c r="G11460" s="334">
        <v>0</v>
      </c>
      <c r="H11460" s="334">
        <v>0</v>
      </c>
      <c r="I11460" s="334">
        <v>0</v>
      </c>
      <c r="J11460" s="334">
        <v>0</v>
      </c>
      <c r="K11460" s="334">
        <v>0</v>
      </c>
      <c r="L11460" s="334">
        <v>0</v>
      </c>
      <c r="M11460" s="334">
        <v>0</v>
      </c>
      <c r="N11460" s="334">
        <v>0</v>
      </c>
      <c r="O11460" s="334">
        <v>0</v>
      </c>
      <c r="P11460" s="334">
        <v>0</v>
      </c>
      <c r="Q11460" s="334">
        <v>0</v>
      </c>
      <c r="R11460" s="334">
        <v>0</v>
      </c>
      <c r="S11460" s="334">
        <v>0</v>
      </c>
      <c r="T11460" s="334">
        <v>0</v>
      </c>
      <c r="U11460" s="334">
        <v>0</v>
      </c>
      <c r="V11460" s="334">
        <v>0</v>
      </c>
      <c r="W11460" s="334">
        <v>0</v>
      </c>
      <c r="X11460" s="334">
        <v>0</v>
      </c>
      <c r="Y11460" s="334">
        <v>0</v>
      </c>
      <c r="Z11460" s="334">
        <v>0</v>
      </c>
      <c r="AA11460" s="334">
        <v>0</v>
      </c>
      <c r="AB11460" s="334">
        <v>0</v>
      </c>
      <c r="AD11460" s="334">
        <v>0</v>
      </c>
      <c r="AE11460" s="334">
        <f t="shared" ref="AE11460:AE11523" si="1797">AD11460</f>
        <v>0</v>
      </c>
      <c r="AF11460" s="334">
        <f t="shared" ref="AF11460:AF11523" si="1798">SUM(E11460:AB11460)</f>
        <v>0</v>
      </c>
      <c r="AG11460" s="340">
        <f t="shared" ref="AG11460:AG11523" si="1799">ABS(AF11460-AE11460)</f>
        <v>0</v>
      </c>
      <c r="AI11460" s="340">
        <f t="shared" ref="AI11460:AM11475" si="1800">IF($C11460=AI$1,$AF11460,0)</f>
        <v>0</v>
      </c>
      <c r="AJ11460" s="340">
        <f t="shared" si="1800"/>
        <v>0</v>
      </c>
      <c r="AK11460" s="340">
        <f t="shared" si="1800"/>
        <v>0</v>
      </c>
      <c r="AL11460" s="340">
        <f t="shared" si="1800"/>
        <v>0</v>
      </c>
      <c r="AM11460" s="340">
        <f t="shared" si="1800"/>
        <v>0</v>
      </c>
    </row>
    <row r="11461" spans="1:39" x14ac:dyDescent="0.35">
      <c r="A11461" s="337">
        <v>33374</v>
      </c>
      <c r="B11461" s="338">
        <f t="shared" si="1794"/>
        <v>1991</v>
      </c>
      <c r="C11461" s="338">
        <f t="shared" si="1795"/>
        <v>5</v>
      </c>
      <c r="D11461" s="338">
        <f t="shared" si="1796"/>
        <v>16</v>
      </c>
      <c r="E11461" s="334">
        <v>0</v>
      </c>
      <c r="F11461" s="334">
        <v>0</v>
      </c>
      <c r="G11461" s="334">
        <v>0</v>
      </c>
      <c r="H11461" s="334">
        <v>0</v>
      </c>
      <c r="I11461" s="334">
        <v>0</v>
      </c>
      <c r="J11461" s="334">
        <v>0</v>
      </c>
      <c r="K11461" s="334">
        <v>0</v>
      </c>
      <c r="L11461" s="334">
        <v>0</v>
      </c>
      <c r="M11461" s="334">
        <v>0</v>
      </c>
      <c r="N11461" s="334">
        <v>0</v>
      </c>
      <c r="O11461" s="334">
        <v>0</v>
      </c>
      <c r="P11461" s="334">
        <v>0</v>
      </c>
      <c r="Q11461" s="334">
        <v>0</v>
      </c>
      <c r="R11461" s="334">
        <v>0</v>
      </c>
      <c r="S11461" s="334">
        <v>0</v>
      </c>
      <c r="T11461" s="334">
        <v>0</v>
      </c>
      <c r="U11461" s="334">
        <v>0</v>
      </c>
      <c r="V11461" s="334">
        <v>0.4</v>
      </c>
      <c r="W11461" s="334">
        <v>0</v>
      </c>
      <c r="X11461" s="334">
        <v>0</v>
      </c>
      <c r="Y11461" s="334">
        <v>0</v>
      </c>
      <c r="Z11461" s="334">
        <v>0</v>
      </c>
      <c r="AA11461" s="334">
        <v>0</v>
      </c>
      <c r="AB11461" s="334">
        <v>0</v>
      </c>
      <c r="AD11461" s="334">
        <v>0.4</v>
      </c>
      <c r="AE11461" s="334">
        <f t="shared" si="1797"/>
        <v>0.4</v>
      </c>
      <c r="AF11461" s="334">
        <f t="shared" si="1798"/>
        <v>0.4</v>
      </c>
      <c r="AG11461" s="340">
        <f t="shared" si="1799"/>
        <v>0</v>
      </c>
      <c r="AI11461" s="340">
        <f t="shared" si="1800"/>
        <v>0.4</v>
      </c>
      <c r="AJ11461" s="340">
        <f t="shared" si="1800"/>
        <v>0</v>
      </c>
      <c r="AK11461" s="340">
        <f t="shared" si="1800"/>
        <v>0</v>
      </c>
      <c r="AL11461" s="340">
        <f t="shared" si="1800"/>
        <v>0</v>
      </c>
      <c r="AM11461" s="340">
        <f t="shared" si="1800"/>
        <v>0</v>
      </c>
    </row>
    <row r="11462" spans="1:39" x14ac:dyDescent="0.35">
      <c r="A11462" s="337">
        <v>33375</v>
      </c>
      <c r="B11462" s="338">
        <f t="shared" si="1794"/>
        <v>1991</v>
      </c>
      <c r="C11462" s="338">
        <f t="shared" si="1795"/>
        <v>5</v>
      </c>
      <c r="D11462" s="338">
        <f t="shared" si="1796"/>
        <v>17</v>
      </c>
      <c r="E11462" s="334">
        <v>0</v>
      </c>
      <c r="F11462" s="334">
        <v>0</v>
      </c>
      <c r="G11462" s="334">
        <v>0</v>
      </c>
      <c r="H11462" s="334">
        <v>0</v>
      </c>
      <c r="I11462" s="334">
        <v>0</v>
      </c>
      <c r="J11462" s="334">
        <v>0</v>
      </c>
      <c r="K11462" s="334">
        <v>0</v>
      </c>
      <c r="L11462" s="334">
        <v>0</v>
      </c>
      <c r="M11462" s="334">
        <v>0</v>
      </c>
      <c r="N11462" s="334">
        <v>0</v>
      </c>
      <c r="O11462" s="334">
        <v>0</v>
      </c>
      <c r="P11462" s="334">
        <v>0</v>
      </c>
      <c r="Q11462" s="334">
        <v>0</v>
      </c>
      <c r="R11462" s="334">
        <v>0</v>
      </c>
      <c r="S11462" s="334">
        <v>0</v>
      </c>
      <c r="T11462" s="334">
        <v>0</v>
      </c>
      <c r="U11462" s="334">
        <v>0.7</v>
      </c>
      <c r="V11462" s="334">
        <v>0</v>
      </c>
      <c r="W11462" s="334">
        <v>0.8</v>
      </c>
      <c r="X11462" s="334">
        <v>0</v>
      </c>
      <c r="Y11462" s="334">
        <v>0</v>
      </c>
      <c r="Z11462" s="334">
        <v>0</v>
      </c>
      <c r="AA11462" s="334">
        <v>0</v>
      </c>
      <c r="AB11462" s="334">
        <v>0</v>
      </c>
      <c r="AD11462" s="334">
        <v>1.5</v>
      </c>
      <c r="AE11462" s="334">
        <f t="shared" si="1797"/>
        <v>1.5</v>
      </c>
      <c r="AF11462" s="334">
        <f t="shared" si="1798"/>
        <v>1.5</v>
      </c>
      <c r="AG11462" s="340">
        <f t="shared" si="1799"/>
        <v>0</v>
      </c>
      <c r="AI11462" s="340">
        <f t="shared" si="1800"/>
        <v>1.5</v>
      </c>
      <c r="AJ11462" s="340">
        <f t="shared" si="1800"/>
        <v>0</v>
      </c>
      <c r="AK11462" s="340">
        <f t="shared" si="1800"/>
        <v>0</v>
      </c>
      <c r="AL11462" s="340">
        <f t="shared" si="1800"/>
        <v>0</v>
      </c>
      <c r="AM11462" s="340">
        <f t="shared" si="1800"/>
        <v>0</v>
      </c>
    </row>
    <row r="11463" spans="1:39" x14ac:dyDescent="0.35">
      <c r="A11463" s="337">
        <v>33376</v>
      </c>
      <c r="B11463" s="338">
        <f t="shared" si="1794"/>
        <v>1991</v>
      </c>
      <c r="C11463" s="338">
        <f t="shared" si="1795"/>
        <v>5</v>
      </c>
      <c r="D11463" s="338">
        <f t="shared" si="1796"/>
        <v>18</v>
      </c>
      <c r="E11463" s="334">
        <v>0</v>
      </c>
      <c r="F11463" s="334">
        <v>0</v>
      </c>
      <c r="G11463" s="334">
        <v>0</v>
      </c>
      <c r="H11463" s="334">
        <v>0</v>
      </c>
      <c r="I11463" s="334">
        <v>0</v>
      </c>
      <c r="J11463" s="334">
        <v>0</v>
      </c>
      <c r="K11463" s="334">
        <v>0</v>
      </c>
      <c r="L11463" s="334">
        <v>0</v>
      </c>
      <c r="M11463" s="334">
        <v>0</v>
      </c>
      <c r="N11463" s="334">
        <v>0</v>
      </c>
      <c r="O11463" s="334">
        <v>0</v>
      </c>
      <c r="P11463" s="334">
        <v>0</v>
      </c>
      <c r="Q11463" s="334">
        <v>0</v>
      </c>
      <c r="R11463" s="334">
        <v>0</v>
      </c>
      <c r="S11463" s="334">
        <v>0</v>
      </c>
      <c r="T11463" s="334">
        <v>0</v>
      </c>
      <c r="U11463" s="334">
        <v>0.7</v>
      </c>
      <c r="V11463" s="334">
        <v>0</v>
      </c>
      <c r="W11463" s="334">
        <v>0</v>
      </c>
      <c r="X11463" s="334">
        <v>0</v>
      </c>
      <c r="Y11463" s="334">
        <v>0</v>
      </c>
      <c r="Z11463" s="334">
        <v>0</v>
      </c>
      <c r="AA11463" s="334">
        <v>0</v>
      </c>
      <c r="AB11463" s="334">
        <v>0</v>
      </c>
      <c r="AD11463" s="334">
        <v>0.7</v>
      </c>
      <c r="AE11463" s="334">
        <f t="shared" si="1797"/>
        <v>0.7</v>
      </c>
      <c r="AF11463" s="334">
        <f t="shared" si="1798"/>
        <v>0.7</v>
      </c>
      <c r="AG11463" s="340">
        <f t="shared" si="1799"/>
        <v>0</v>
      </c>
      <c r="AI11463" s="340">
        <f t="shared" si="1800"/>
        <v>0.7</v>
      </c>
      <c r="AJ11463" s="340">
        <f t="shared" si="1800"/>
        <v>0</v>
      </c>
      <c r="AK11463" s="340">
        <f t="shared" si="1800"/>
        <v>0</v>
      </c>
      <c r="AL11463" s="340">
        <f t="shared" si="1800"/>
        <v>0</v>
      </c>
      <c r="AM11463" s="340">
        <f t="shared" si="1800"/>
        <v>0</v>
      </c>
    </row>
    <row r="11464" spans="1:39" x14ac:dyDescent="0.35">
      <c r="A11464" s="337">
        <v>33377</v>
      </c>
      <c r="B11464" s="338">
        <f t="shared" si="1794"/>
        <v>1991</v>
      </c>
      <c r="C11464" s="338">
        <f t="shared" si="1795"/>
        <v>5</v>
      </c>
      <c r="D11464" s="338">
        <f t="shared" si="1796"/>
        <v>19</v>
      </c>
      <c r="E11464" s="334">
        <v>0</v>
      </c>
      <c r="F11464" s="334">
        <v>0</v>
      </c>
      <c r="G11464" s="334">
        <v>0</v>
      </c>
      <c r="H11464" s="334">
        <v>0</v>
      </c>
      <c r="I11464" s="334">
        <v>1.2</v>
      </c>
      <c r="J11464" s="334">
        <v>5.7</v>
      </c>
      <c r="K11464" s="334">
        <v>2.4</v>
      </c>
      <c r="L11464" s="334">
        <v>0</v>
      </c>
      <c r="M11464" s="334">
        <v>0</v>
      </c>
      <c r="N11464" s="334">
        <v>0</v>
      </c>
      <c r="O11464" s="334">
        <v>0</v>
      </c>
      <c r="P11464" s="334">
        <v>0</v>
      </c>
      <c r="Q11464" s="334">
        <v>0</v>
      </c>
      <c r="R11464" s="334">
        <v>0</v>
      </c>
      <c r="S11464" s="334">
        <v>0</v>
      </c>
      <c r="T11464" s="334">
        <v>0</v>
      </c>
      <c r="U11464" s="334">
        <v>2.4</v>
      </c>
      <c r="V11464" s="334">
        <v>5.7</v>
      </c>
      <c r="W11464" s="334">
        <v>0</v>
      </c>
      <c r="X11464" s="334">
        <v>0</v>
      </c>
      <c r="Y11464" s="334">
        <v>0</v>
      </c>
      <c r="Z11464" s="334">
        <v>0</v>
      </c>
      <c r="AA11464" s="334">
        <v>0</v>
      </c>
      <c r="AB11464" s="334">
        <v>0</v>
      </c>
      <c r="AD11464" s="334">
        <v>17.399999999999999</v>
      </c>
      <c r="AE11464" s="334">
        <f t="shared" si="1797"/>
        <v>17.399999999999999</v>
      </c>
      <c r="AF11464" s="334">
        <f t="shared" si="1798"/>
        <v>17.400000000000002</v>
      </c>
      <c r="AG11464" s="340">
        <f t="shared" si="1799"/>
        <v>3.5527136788005009E-15</v>
      </c>
      <c r="AI11464" s="340">
        <f t="shared" si="1800"/>
        <v>17.400000000000002</v>
      </c>
      <c r="AJ11464" s="340">
        <f t="shared" si="1800"/>
        <v>0</v>
      </c>
      <c r="AK11464" s="340">
        <f t="shared" si="1800"/>
        <v>0</v>
      </c>
      <c r="AL11464" s="340">
        <f t="shared" si="1800"/>
        <v>0</v>
      </c>
      <c r="AM11464" s="340">
        <f t="shared" si="1800"/>
        <v>0</v>
      </c>
    </row>
    <row r="11465" spans="1:39" x14ac:dyDescent="0.35">
      <c r="A11465" s="337">
        <v>33378</v>
      </c>
      <c r="B11465" s="338">
        <f t="shared" si="1794"/>
        <v>1991</v>
      </c>
      <c r="C11465" s="338">
        <f t="shared" si="1795"/>
        <v>5</v>
      </c>
      <c r="D11465" s="338">
        <f t="shared" si="1796"/>
        <v>20</v>
      </c>
      <c r="E11465" s="334">
        <v>0</v>
      </c>
      <c r="F11465" s="334">
        <v>0</v>
      </c>
      <c r="G11465" s="334">
        <v>0</v>
      </c>
      <c r="H11465" s="334">
        <v>0</v>
      </c>
      <c r="I11465" s="334">
        <v>0</v>
      </c>
      <c r="J11465" s="334">
        <v>0</v>
      </c>
      <c r="K11465" s="334">
        <v>0</v>
      </c>
      <c r="L11465" s="334">
        <v>0</v>
      </c>
      <c r="M11465" s="334">
        <v>0</v>
      </c>
      <c r="N11465" s="334">
        <v>0</v>
      </c>
      <c r="O11465" s="334">
        <v>0</v>
      </c>
      <c r="P11465" s="334">
        <v>0</v>
      </c>
      <c r="Q11465" s="334">
        <v>0</v>
      </c>
      <c r="R11465" s="334">
        <v>0</v>
      </c>
      <c r="S11465" s="334">
        <v>0</v>
      </c>
      <c r="T11465" s="334">
        <v>0</v>
      </c>
      <c r="U11465" s="334">
        <v>0</v>
      </c>
      <c r="V11465" s="334">
        <v>0</v>
      </c>
      <c r="W11465" s="334">
        <v>0</v>
      </c>
      <c r="X11465" s="334">
        <v>0</v>
      </c>
      <c r="Y11465" s="334">
        <v>0</v>
      </c>
      <c r="Z11465" s="334">
        <v>0</v>
      </c>
      <c r="AA11465" s="334">
        <v>0</v>
      </c>
      <c r="AB11465" s="334">
        <v>0</v>
      </c>
      <c r="AD11465" s="334">
        <v>0</v>
      </c>
      <c r="AE11465" s="334">
        <f t="shared" si="1797"/>
        <v>0</v>
      </c>
      <c r="AF11465" s="334">
        <f t="shared" si="1798"/>
        <v>0</v>
      </c>
      <c r="AG11465" s="340">
        <f t="shared" si="1799"/>
        <v>0</v>
      </c>
      <c r="AI11465" s="340">
        <f t="shared" si="1800"/>
        <v>0</v>
      </c>
      <c r="AJ11465" s="340">
        <f t="shared" si="1800"/>
        <v>0</v>
      </c>
      <c r="AK11465" s="340">
        <f t="shared" si="1800"/>
        <v>0</v>
      </c>
      <c r="AL11465" s="340">
        <f t="shared" si="1800"/>
        <v>0</v>
      </c>
      <c r="AM11465" s="340">
        <f t="shared" si="1800"/>
        <v>0</v>
      </c>
    </row>
    <row r="11466" spans="1:39" x14ac:dyDescent="0.35">
      <c r="A11466" s="337">
        <v>33379</v>
      </c>
      <c r="B11466" s="338">
        <f t="shared" si="1794"/>
        <v>1991</v>
      </c>
      <c r="C11466" s="338">
        <f t="shared" si="1795"/>
        <v>5</v>
      </c>
      <c r="D11466" s="338">
        <f t="shared" si="1796"/>
        <v>21</v>
      </c>
      <c r="E11466" s="334">
        <v>0</v>
      </c>
      <c r="F11466" s="334">
        <v>0</v>
      </c>
      <c r="G11466" s="334">
        <v>0</v>
      </c>
      <c r="H11466" s="334">
        <v>0</v>
      </c>
      <c r="I11466" s="334">
        <v>0</v>
      </c>
      <c r="J11466" s="334">
        <v>0</v>
      </c>
      <c r="K11466" s="334">
        <v>0</v>
      </c>
      <c r="L11466" s="334">
        <v>0</v>
      </c>
      <c r="M11466" s="334">
        <v>0.2</v>
      </c>
      <c r="N11466" s="334">
        <v>1</v>
      </c>
      <c r="O11466" s="334">
        <v>1.7</v>
      </c>
      <c r="P11466" s="334">
        <v>0.5</v>
      </c>
      <c r="Q11466" s="334">
        <v>0</v>
      </c>
      <c r="R11466" s="334">
        <v>0</v>
      </c>
      <c r="S11466" s="334">
        <v>0</v>
      </c>
      <c r="T11466" s="334">
        <v>0</v>
      </c>
      <c r="U11466" s="334">
        <v>0</v>
      </c>
      <c r="V11466" s="334">
        <v>0</v>
      </c>
      <c r="W11466" s="334">
        <v>0</v>
      </c>
      <c r="X11466" s="334">
        <v>0</v>
      </c>
      <c r="Y11466" s="334">
        <v>0</v>
      </c>
      <c r="Z11466" s="334">
        <v>0</v>
      </c>
      <c r="AA11466" s="334">
        <v>0</v>
      </c>
      <c r="AB11466" s="334">
        <v>0</v>
      </c>
      <c r="AD11466" s="334">
        <v>3.4</v>
      </c>
      <c r="AE11466" s="334">
        <f t="shared" si="1797"/>
        <v>3.4</v>
      </c>
      <c r="AF11466" s="334">
        <f t="shared" si="1798"/>
        <v>3.4</v>
      </c>
      <c r="AG11466" s="340">
        <f t="shared" si="1799"/>
        <v>0</v>
      </c>
      <c r="AI11466" s="340">
        <f t="shared" si="1800"/>
        <v>3.4</v>
      </c>
      <c r="AJ11466" s="340">
        <f t="shared" si="1800"/>
        <v>0</v>
      </c>
      <c r="AK11466" s="340">
        <f t="shared" si="1800"/>
        <v>0</v>
      </c>
      <c r="AL11466" s="340">
        <f t="shared" si="1800"/>
        <v>0</v>
      </c>
      <c r="AM11466" s="340">
        <f t="shared" si="1800"/>
        <v>0</v>
      </c>
    </row>
    <row r="11467" spans="1:39" x14ac:dyDescent="0.35">
      <c r="A11467" s="337">
        <v>33380</v>
      </c>
      <c r="B11467" s="338">
        <f t="shared" si="1794"/>
        <v>1991</v>
      </c>
      <c r="C11467" s="338">
        <f t="shared" si="1795"/>
        <v>5</v>
      </c>
      <c r="D11467" s="338">
        <f t="shared" si="1796"/>
        <v>22</v>
      </c>
      <c r="E11467" s="334">
        <v>0</v>
      </c>
      <c r="F11467" s="334">
        <v>0.2</v>
      </c>
      <c r="G11467" s="334">
        <v>0</v>
      </c>
      <c r="H11467" s="334">
        <v>0</v>
      </c>
      <c r="I11467" s="334">
        <v>0</v>
      </c>
      <c r="J11467" s="334">
        <v>0</v>
      </c>
      <c r="K11467" s="334">
        <v>0</v>
      </c>
      <c r="L11467" s="334">
        <v>0</v>
      </c>
      <c r="M11467" s="334">
        <v>0</v>
      </c>
      <c r="N11467" s="334">
        <v>0</v>
      </c>
      <c r="O11467" s="334">
        <v>0</v>
      </c>
      <c r="P11467" s="334">
        <v>0</v>
      </c>
      <c r="Q11467" s="334">
        <v>0</v>
      </c>
      <c r="R11467" s="334">
        <v>0</v>
      </c>
      <c r="S11467" s="334">
        <v>1.5</v>
      </c>
      <c r="T11467" s="334">
        <v>1.5</v>
      </c>
      <c r="U11467" s="334">
        <v>0</v>
      </c>
      <c r="V11467" s="334">
        <v>0</v>
      </c>
      <c r="W11467" s="334">
        <v>0</v>
      </c>
      <c r="X11467" s="334">
        <v>0</v>
      </c>
      <c r="Y11467" s="334">
        <v>0</v>
      </c>
      <c r="Z11467" s="334">
        <v>0</v>
      </c>
      <c r="AA11467" s="334">
        <v>0</v>
      </c>
      <c r="AB11467" s="334">
        <v>0</v>
      </c>
      <c r="AD11467" s="334">
        <v>3.2</v>
      </c>
      <c r="AE11467" s="334">
        <f t="shared" si="1797"/>
        <v>3.2</v>
      </c>
      <c r="AF11467" s="334">
        <f t="shared" si="1798"/>
        <v>3.2</v>
      </c>
      <c r="AG11467" s="340">
        <f t="shared" si="1799"/>
        <v>0</v>
      </c>
      <c r="AI11467" s="340">
        <f t="shared" si="1800"/>
        <v>3.2</v>
      </c>
      <c r="AJ11467" s="340">
        <f t="shared" si="1800"/>
        <v>0</v>
      </c>
      <c r="AK11467" s="340">
        <f t="shared" si="1800"/>
        <v>0</v>
      </c>
      <c r="AL11467" s="340">
        <f t="shared" si="1800"/>
        <v>0</v>
      </c>
      <c r="AM11467" s="340">
        <f t="shared" si="1800"/>
        <v>0</v>
      </c>
    </row>
    <row r="11468" spans="1:39" x14ac:dyDescent="0.35">
      <c r="A11468" s="337">
        <v>33381</v>
      </c>
      <c r="B11468" s="338">
        <f t="shared" si="1794"/>
        <v>1991</v>
      </c>
      <c r="C11468" s="338">
        <f t="shared" si="1795"/>
        <v>5</v>
      </c>
      <c r="D11468" s="338">
        <f t="shared" si="1796"/>
        <v>23</v>
      </c>
      <c r="E11468" s="334">
        <v>0</v>
      </c>
      <c r="F11468" s="334">
        <v>0.7</v>
      </c>
      <c r="G11468" s="334">
        <v>0</v>
      </c>
      <c r="H11468" s="334">
        <v>0.2</v>
      </c>
      <c r="I11468" s="334">
        <v>1.1000000000000001</v>
      </c>
      <c r="J11468" s="334">
        <v>0.9</v>
      </c>
      <c r="K11468" s="334">
        <v>0</v>
      </c>
      <c r="L11468" s="334">
        <v>0</v>
      </c>
      <c r="M11468" s="334">
        <v>0.7</v>
      </c>
      <c r="N11468" s="334">
        <v>0.2</v>
      </c>
      <c r="O11468" s="334">
        <v>0</v>
      </c>
      <c r="P11468" s="334">
        <v>0</v>
      </c>
      <c r="Q11468" s="334">
        <v>0</v>
      </c>
      <c r="R11468" s="334">
        <v>0</v>
      </c>
      <c r="S11468" s="334">
        <v>0</v>
      </c>
      <c r="T11468" s="334">
        <v>0</v>
      </c>
      <c r="U11468" s="334">
        <v>0</v>
      </c>
      <c r="V11468" s="334">
        <v>0</v>
      </c>
      <c r="W11468" s="334">
        <v>0</v>
      </c>
      <c r="X11468" s="334">
        <v>1.8</v>
      </c>
      <c r="Y11468" s="334">
        <v>0.2</v>
      </c>
      <c r="Z11468" s="334">
        <v>0</v>
      </c>
      <c r="AA11468" s="334">
        <v>0</v>
      </c>
      <c r="AB11468" s="334">
        <v>0</v>
      </c>
      <c r="AD11468" s="334">
        <v>5.8</v>
      </c>
      <c r="AE11468" s="334">
        <f t="shared" si="1797"/>
        <v>5.8</v>
      </c>
      <c r="AF11468" s="334">
        <f t="shared" si="1798"/>
        <v>5.8</v>
      </c>
      <c r="AG11468" s="340">
        <f t="shared" si="1799"/>
        <v>0</v>
      </c>
      <c r="AI11468" s="340">
        <f t="shared" si="1800"/>
        <v>5.8</v>
      </c>
      <c r="AJ11468" s="340">
        <f t="shared" si="1800"/>
        <v>0</v>
      </c>
      <c r="AK11468" s="340">
        <f t="shared" si="1800"/>
        <v>0</v>
      </c>
      <c r="AL11468" s="340">
        <f t="shared" si="1800"/>
        <v>0</v>
      </c>
      <c r="AM11468" s="340">
        <f t="shared" si="1800"/>
        <v>0</v>
      </c>
    </row>
    <row r="11469" spans="1:39" x14ac:dyDescent="0.35">
      <c r="A11469" s="337">
        <v>33382</v>
      </c>
      <c r="B11469" s="338">
        <f t="shared" si="1794"/>
        <v>1991</v>
      </c>
      <c r="C11469" s="338">
        <f t="shared" si="1795"/>
        <v>5</v>
      </c>
      <c r="D11469" s="338">
        <f t="shared" si="1796"/>
        <v>24</v>
      </c>
      <c r="E11469" s="334">
        <v>0.7</v>
      </c>
      <c r="F11469" s="334">
        <v>0.7</v>
      </c>
      <c r="G11469" s="334">
        <v>1.2</v>
      </c>
      <c r="H11469" s="334">
        <v>1.2</v>
      </c>
      <c r="I11469" s="334">
        <v>1</v>
      </c>
      <c r="J11469" s="334">
        <v>1</v>
      </c>
      <c r="K11469" s="334">
        <v>1.2</v>
      </c>
      <c r="L11469" s="334">
        <v>1</v>
      </c>
      <c r="M11469" s="334">
        <v>1.4</v>
      </c>
      <c r="N11469" s="334">
        <v>1.4</v>
      </c>
      <c r="O11469" s="334">
        <v>1.4</v>
      </c>
      <c r="P11469" s="334">
        <v>2.1</v>
      </c>
      <c r="Q11469" s="334">
        <v>1.2</v>
      </c>
      <c r="R11469" s="334">
        <v>1.2</v>
      </c>
      <c r="S11469" s="334">
        <v>0.5</v>
      </c>
      <c r="T11469" s="334">
        <v>0</v>
      </c>
      <c r="U11469" s="334">
        <v>0</v>
      </c>
      <c r="V11469" s="334">
        <v>0</v>
      </c>
      <c r="W11469" s="334">
        <v>0.2</v>
      </c>
      <c r="X11469" s="334">
        <v>0</v>
      </c>
      <c r="Y11469" s="334">
        <v>0</v>
      </c>
      <c r="Z11469" s="334">
        <v>0</v>
      </c>
      <c r="AA11469" s="334">
        <v>0</v>
      </c>
      <c r="AB11469" s="334">
        <v>0</v>
      </c>
      <c r="AD11469" s="334">
        <v>17.399999999999999</v>
      </c>
      <c r="AE11469" s="334">
        <f t="shared" si="1797"/>
        <v>17.399999999999999</v>
      </c>
      <c r="AF11469" s="334">
        <f t="shared" si="1798"/>
        <v>17.399999999999999</v>
      </c>
      <c r="AG11469" s="340">
        <f t="shared" si="1799"/>
        <v>0</v>
      </c>
      <c r="AI11469" s="340">
        <f t="shared" si="1800"/>
        <v>17.399999999999999</v>
      </c>
      <c r="AJ11469" s="340">
        <f t="shared" si="1800"/>
        <v>0</v>
      </c>
      <c r="AK11469" s="340">
        <f t="shared" si="1800"/>
        <v>0</v>
      </c>
      <c r="AL11469" s="340">
        <f t="shared" si="1800"/>
        <v>0</v>
      </c>
      <c r="AM11469" s="340">
        <f t="shared" si="1800"/>
        <v>0</v>
      </c>
    </row>
    <row r="11470" spans="1:39" x14ac:dyDescent="0.35">
      <c r="A11470" s="337">
        <v>33383</v>
      </c>
      <c r="B11470" s="338">
        <f t="shared" si="1794"/>
        <v>1991</v>
      </c>
      <c r="C11470" s="338">
        <f t="shared" si="1795"/>
        <v>5</v>
      </c>
      <c r="D11470" s="338">
        <f t="shared" si="1796"/>
        <v>25</v>
      </c>
      <c r="E11470" s="334">
        <v>0</v>
      </c>
      <c r="F11470" s="334">
        <v>0</v>
      </c>
      <c r="G11470" s="334">
        <v>0</v>
      </c>
      <c r="H11470" s="334">
        <v>0</v>
      </c>
      <c r="I11470" s="334">
        <v>0</v>
      </c>
      <c r="J11470" s="334">
        <v>0</v>
      </c>
      <c r="K11470" s="334">
        <v>0</v>
      </c>
      <c r="L11470" s="334">
        <v>0</v>
      </c>
      <c r="M11470" s="334">
        <v>0</v>
      </c>
      <c r="N11470" s="334">
        <v>0</v>
      </c>
      <c r="O11470" s="334">
        <v>0</v>
      </c>
      <c r="P11470" s="334">
        <v>0</v>
      </c>
      <c r="Q11470" s="334">
        <v>0</v>
      </c>
      <c r="R11470" s="334">
        <v>0</v>
      </c>
      <c r="S11470" s="334">
        <v>0</v>
      </c>
      <c r="T11470" s="334">
        <v>0</v>
      </c>
      <c r="U11470" s="334">
        <v>0</v>
      </c>
      <c r="V11470" s="334">
        <v>0</v>
      </c>
      <c r="W11470" s="334">
        <v>0.9</v>
      </c>
      <c r="X11470" s="334">
        <v>0</v>
      </c>
      <c r="Y11470" s="334">
        <v>1.1000000000000001</v>
      </c>
      <c r="Z11470" s="334">
        <v>0</v>
      </c>
      <c r="AA11470" s="334">
        <v>0</v>
      </c>
      <c r="AB11470" s="334">
        <v>0</v>
      </c>
      <c r="AD11470" s="334">
        <v>2</v>
      </c>
      <c r="AE11470" s="334">
        <f t="shared" si="1797"/>
        <v>2</v>
      </c>
      <c r="AF11470" s="334">
        <f t="shared" si="1798"/>
        <v>2</v>
      </c>
      <c r="AG11470" s="340">
        <f t="shared" si="1799"/>
        <v>0</v>
      </c>
      <c r="AI11470" s="340">
        <f t="shared" si="1800"/>
        <v>2</v>
      </c>
      <c r="AJ11470" s="340">
        <f t="shared" si="1800"/>
        <v>0</v>
      </c>
      <c r="AK11470" s="340">
        <f t="shared" si="1800"/>
        <v>0</v>
      </c>
      <c r="AL11470" s="340">
        <f t="shared" si="1800"/>
        <v>0</v>
      </c>
      <c r="AM11470" s="340">
        <f t="shared" si="1800"/>
        <v>0</v>
      </c>
    </row>
    <row r="11471" spans="1:39" x14ac:dyDescent="0.35">
      <c r="A11471" s="337">
        <v>33384</v>
      </c>
      <c r="B11471" s="338">
        <f t="shared" si="1794"/>
        <v>1991</v>
      </c>
      <c r="C11471" s="338">
        <f t="shared" si="1795"/>
        <v>5</v>
      </c>
      <c r="D11471" s="338">
        <f t="shared" si="1796"/>
        <v>26</v>
      </c>
      <c r="E11471" s="334">
        <v>0</v>
      </c>
      <c r="F11471" s="334">
        <v>0</v>
      </c>
      <c r="G11471" s="334">
        <v>0</v>
      </c>
      <c r="H11471" s="334">
        <v>0</v>
      </c>
      <c r="I11471" s="334">
        <v>0</v>
      </c>
      <c r="J11471" s="334">
        <v>0</v>
      </c>
      <c r="K11471" s="334">
        <v>0</v>
      </c>
      <c r="L11471" s="334">
        <v>0</v>
      </c>
      <c r="M11471" s="334">
        <v>0</v>
      </c>
      <c r="N11471" s="334">
        <v>0</v>
      </c>
      <c r="O11471" s="334">
        <v>0</v>
      </c>
      <c r="P11471" s="334">
        <v>0</v>
      </c>
      <c r="Q11471" s="334">
        <v>0</v>
      </c>
      <c r="R11471" s="334">
        <v>0</v>
      </c>
      <c r="S11471" s="334">
        <v>0</v>
      </c>
      <c r="T11471" s="334">
        <v>0</v>
      </c>
      <c r="U11471" s="334">
        <v>0</v>
      </c>
      <c r="V11471" s="334">
        <v>0</v>
      </c>
      <c r="W11471" s="334">
        <v>0</v>
      </c>
      <c r="X11471" s="334">
        <v>0</v>
      </c>
      <c r="Y11471" s="334">
        <v>0</v>
      </c>
      <c r="Z11471" s="334">
        <v>0.8</v>
      </c>
      <c r="AA11471" s="334">
        <v>0</v>
      </c>
      <c r="AB11471" s="334">
        <v>0</v>
      </c>
      <c r="AD11471" s="334">
        <v>0.8</v>
      </c>
      <c r="AE11471" s="334">
        <f t="shared" si="1797"/>
        <v>0.8</v>
      </c>
      <c r="AF11471" s="334">
        <f t="shared" si="1798"/>
        <v>0.8</v>
      </c>
      <c r="AG11471" s="340">
        <f t="shared" si="1799"/>
        <v>0</v>
      </c>
      <c r="AI11471" s="340">
        <f t="shared" si="1800"/>
        <v>0.8</v>
      </c>
      <c r="AJ11471" s="340">
        <f t="shared" si="1800"/>
        <v>0</v>
      </c>
      <c r="AK11471" s="340">
        <f t="shared" si="1800"/>
        <v>0</v>
      </c>
      <c r="AL11471" s="340">
        <f t="shared" si="1800"/>
        <v>0</v>
      </c>
      <c r="AM11471" s="340">
        <f t="shared" si="1800"/>
        <v>0</v>
      </c>
    </row>
    <row r="11472" spans="1:39" x14ac:dyDescent="0.35">
      <c r="A11472" s="337">
        <v>33385</v>
      </c>
      <c r="B11472" s="338">
        <f t="shared" si="1794"/>
        <v>1991</v>
      </c>
      <c r="C11472" s="338">
        <f t="shared" si="1795"/>
        <v>5</v>
      </c>
      <c r="D11472" s="338">
        <f t="shared" si="1796"/>
        <v>27</v>
      </c>
      <c r="E11472" s="334">
        <v>0</v>
      </c>
      <c r="F11472" s="334">
        <v>0</v>
      </c>
      <c r="G11472" s="334">
        <v>0</v>
      </c>
      <c r="H11472" s="334">
        <v>0</v>
      </c>
      <c r="I11472" s="334">
        <v>0</v>
      </c>
      <c r="J11472" s="334">
        <v>0</v>
      </c>
      <c r="K11472" s="334">
        <v>0</v>
      </c>
      <c r="L11472" s="334">
        <v>0</v>
      </c>
      <c r="M11472" s="334">
        <v>0</v>
      </c>
      <c r="N11472" s="334">
        <v>0</v>
      </c>
      <c r="O11472" s="334">
        <v>0</v>
      </c>
      <c r="P11472" s="334">
        <v>1.4</v>
      </c>
      <c r="Q11472" s="334">
        <v>0.2</v>
      </c>
      <c r="R11472" s="334">
        <v>0</v>
      </c>
      <c r="S11472" s="334">
        <v>0</v>
      </c>
      <c r="T11472" s="334">
        <v>0</v>
      </c>
      <c r="U11472" s="334">
        <v>0</v>
      </c>
      <c r="V11472" s="334">
        <v>0</v>
      </c>
      <c r="W11472" s="334">
        <v>0</v>
      </c>
      <c r="X11472" s="334">
        <v>0</v>
      </c>
      <c r="Y11472" s="334">
        <v>0</v>
      </c>
      <c r="Z11472" s="334">
        <v>0</v>
      </c>
      <c r="AA11472" s="334">
        <v>0</v>
      </c>
      <c r="AB11472" s="334">
        <v>0</v>
      </c>
      <c r="AD11472" s="334">
        <v>1.6</v>
      </c>
      <c r="AE11472" s="334">
        <f t="shared" si="1797"/>
        <v>1.6</v>
      </c>
      <c r="AF11472" s="334">
        <f t="shared" si="1798"/>
        <v>1.5999999999999999</v>
      </c>
      <c r="AG11472" s="340">
        <f t="shared" si="1799"/>
        <v>2.2204460492503131E-16</v>
      </c>
      <c r="AI11472" s="340">
        <f t="shared" si="1800"/>
        <v>1.5999999999999999</v>
      </c>
      <c r="AJ11472" s="340">
        <f t="shared" si="1800"/>
        <v>0</v>
      </c>
      <c r="AK11472" s="340">
        <f t="shared" si="1800"/>
        <v>0</v>
      </c>
      <c r="AL11472" s="340">
        <f t="shared" si="1800"/>
        <v>0</v>
      </c>
      <c r="AM11472" s="340">
        <f t="shared" si="1800"/>
        <v>0</v>
      </c>
    </row>
    <row r="11473" spans="1:39" x14ac:dyDescent="0.35">
      <c r="A11473" s="337">
        <v>33386</v>
      </c>
      <c r="B11473" s="338">
        <f t="shared" si="1794"/>
        <v>1991</v>
      </c>
      <c r="C11473" s="338">
        <f t="shared" si="1795"/>
        <v>5</v>
      </c>
      <c r="D11473" s="338">
        <f t="shared" si="1796"/>
        <v>28</v>
      </c>
      <c r="E11473" s="334">
        <v>0</v>
      </c>
      <c r="F11473" s="334">
        <v>0</v>
      </c>
      <c r="G11473" s="334">
        <v>0</v>
      </c>
      <c r="H11473" s="334">
        <v>0</v>
      </c>
      <c r="I11473" s="334">
        <v>0</v>
      </c>
      <c r="J11473" s="334">
        <v>0</v>
      </c>
      <c r="K11473" s="334">
        <v>0</v>
      </c>
      <c r="L11473" s="334">
        <v>0</v>
      </c>
      <c r="M11473" s="334">
        <v>0</v>
      </c>
      <c r="N11473" s="334">
        <v>0</v>
      </c>
      <c r="O11473" s="334">
        <v>0</v>
      </c>
      <c r="P11473" s="334">
        <v>0</v>
      </c>
      <c r="Q11473" s="334">
        <v>0</v>
      </c>
      <c r="R11473" s="334">
        <v>0</v>
      </c>
      <c r="S11473" s="334">
        <v>0</v>
      </c>
      <c r="T11473" s="334">
        <v>0</v>
      </c>
      <c r="U11473" s="334">
        <v>0</v>
      </c>
      <c r="V11473" s="334">
        <v>0</v>
      </c>
      <c r="W11473" s="334">
        <v>0</v>
      </c>
      <c r="X11473" s="334">
        <v>0</v>
      </c>
      <c r="Y11473" s="334">
        <v>0</v>
      </c>
      <c r="Z11473" s="334">
        <v>0</v>
      </c>
      <c r="AA11473" s="334">
        <v>0</v>
      </c>
      <c r="AB11473" s="334">
        <v>0</v>
      </c>
      <c r="AD11473" s="334">
        <v>0</v>
      </c>
      <c r="AE11473" s="334">
        <f t="shared" si="1797"/>
        <v>0</v>
      </c>
      <c r="AF11473" s="334">
        <f t="shared" si="1798"/>
        <v>0</v>
      </c>
      <c r="AG11473" s="340">
        <f t="shared" si="1799"/>
        <v>0</v>
      </c>
      <c r="AI11473" s="340">
        <f t="shared" si="1800"/>
        <v>0</v>
      </c>
      <c r="AJ11473" s="340">
        <f t="shared" si="1800"/>
        <v>0</v>
      </c>
      <c r="AK11473" s="340">
        <f t="shared" si="1800"/>
        <v>0</v>
      </c>
      <c r="AL11473" s="340">
        <f t="shared" si="1800"/>
        <v>0</v>
      </c>
      <c r="AM11473" s="340">
        <f t="shared" si="1800"/>
        <v>0</v>
      </c>
    </row>
    <row r="11474" spans="1:39" x14ac:dyDescent="0.35">
      <c r="A11474" s="337">
        <v>33387</v>
      </c>
      <c r="B11474" s="338">
        <f t="shared" si="1794"/>
        <v>1991</v>
      </c>
      <c r="C11474" s="338">
        <f t="shared" si="1795"/>
        <v>5</v>
      </c>
      <c r="D11474" s="338">
        <f t="shared" si="1796"/>
        <v>29</v>
      </c>
      <c r="E11474" s="334">
        <v>0</v>
      </c>
      <c r="F11474" s="334">
        <v>0</v>
      </c>
      <c r="G11474" s="334">
        <v>0</v>
      </c>
      <c r="H11474" s="334">
        <v>0</v>
      </c>
      <c r="I11474" s="334">
        <v>0</v>
      </c>
      <c r="J11474" s="334">
        <v>0</v>
      </c>
      <c r="K11474" s="334">
        <v>0</v>
      </c>
      <c r="L11474" s="334">
        <v>0</v>
      </c>
      <c r="M11474" s="334">
        <v>0</v>
      </c>
      <c r="N11474" s="334">
        <v>0</v>
      </c>
      <c r="O11474" s="334">
        <v>0</v>
      </c>
      <c r="P11474" s="334">
        <v>0</v>
      </c>
      <c r="Q11474" s="334">
        <v>0</v>
      </c>
      <c r="R11474" s="334">
        <v>0</v>
      </c>
      <c r="S11474" s="334">
        <v>0</v>
      </c>
      <c r="T11474" s="334">
        <v>0</v>
      </c>
      <c r="U11474" s="334">
        <v>0</v>
      </c>
      <c r="V11474" s="334">
        <v>0</v>
      </c>
      <c r="W11474" s="334">
        <v>0</v>
      </c>
      <c r="X11474" s="334">
        <v>0</v>
      </c>
      <c r="Y11474" s="334">
        <v>0</v>
      </c>
      <c r="Z11474" s="334">
        <v>0</v>
      </c>
      <c r="AA11474" s="334">
        <v>0</v>
      </c>
      <c r="AB11474" s="334">
        <v>0</v>
      </c>
      <c r="AD11474" s="334">
        <v>0</v>
      </c>
      <c r="AE11474" s="334">
        <f t="shared" si="1797"/>
        <v>0</v>
      </c>
      <c r="AF11474" s="334">
        <f t="shared" si="1798"/>
        <v>0</v>
      </c>
      <c r="AG11474" s="340">
        <f t="shared" si="1799"/>
        <v>0</v>
      </c>
      <c r="AI11474" s="340">
        <f t="shared" si="1800"/>
        <v>0</v>
      </c>
      <c r="AJ11474" s="340">
        <f t="shared" si="1800"/>
        <v>0</v>
      </c>
      <c r="AK11474" s="340">
        <f t="shared" si="1800"/>
        <v>0</v>
      </c>
      <c r="AL11474" s="340">
        <f t="shared" si="1800"/>
        <v>0</v>
      </c>
      <c r="AM11474" s="340">
        <f t="shared" si="1800"/>
        <v>0</v>
      </c>
    </row>
    <row r="11475" spans="1:39" x14ac:dyDescent="0.35">
      <c r="A11475" s="337">
        <v>33388</v>
      </c>
      <c r="B11475" s="338">
        <f t="shared" si="1794"/>
        <v>1991</v>
      </c>
      <c r="C11475" s="338">
        <f t="shared" si="1795"/>
        <v>5</v>
      </c>
      <c r="D11475" s="338">
        <f t="shared" si="1796"/>
        <v>30</v>
      </c>
      <c r="E11475" s="334">
        <v>0</v>
      </c>
      <c r="F11475" s="334">
        <v>0</v>
      </c>
      <c r="G11475" s="334">
        <v>0</v>
      </c>
      <c r="H11475" s="334">
        <v>0</v>
      </c>
      <c r="I11475" s="334">
        <v>0</v>
      </c>
      <c r="J11475" s="334">
        <v>0</v>
      </c>
      <c r="K11475" s="334">
        <v>0</v>
      </c>
      <c r="L11475" s="334">
        <v>0</v>
      </c>
      <c r="M11475" s="334">
        <v>0</v>
      </c>
      <c r="N11475" s="334">
        <v>0</v>
      </c>
      <c r="O11475" s="334">
        <v>0</v>
      </c>
      <c r="P11475" s="334">
        <v>0</v>
      </c>
      <c r="Q11475" s="334">
        <v>0</v>
      </c>
      <c r="R11475" s="334">
        <v>0</v>
      </c>
      <c r="S11475" s="334">
        <v>0</v>
      </c>
      <c r="T11475" s="334">
        <v>0</v>
      </c>
      <c r="U11475" s="334">
        <v>0</v>
      </c>
      <c r="V11475" s="334">
        <v>0</v>
      </c>
      <c r="W11475" s="334">
        <v>0</v>
      </c>
      <c r="X11475" s="334">
        <v>0</v>
      </c>
      <c r="Y11475" s="334">
        <v>0</v>
      </c>
      <c r="Z11475" s="334">
        <v>0</v>
      </c>
      <c r="AA11475" s="334">
        <v>0</v>
      </c>
      <c r="AB11475" s="334">
        <v>0</v>
      </c>
      <c r="AD11475" s="334">
        <v>0</v>
      </c>
      <c r="AE11475" s="334">
        <f t="shared" si="1797"/>
        <v>0</v>
      </c>
      <c r="AF11475" s="334">
        <f t="shared" si="1798"/>
        <v>0</v>
      </c>
      <c r="AG11475" s="340">
        <f t="shared" si="1799"/>
        <v>0</v>
      </c>
      <c r="AI11475" s="340">
        <f t="shared" si="1800"/>
        <v>0</v>
      </c>
      <c r="AJ11475" s="340">
        <f t="shared" si="1800"/>
        <v>0</v>
      </c>
      <c r="AK11475" s="340">
        <f t="shared" si="1800"/>
        <v>0</v>
      </c>
      <c r="AL11475" s="340">
        <f t="shared" si="1800"/>
        <v>0</v>
      </c>
      <c r="AM11475" s="340">
        <f t="shared" si="1800"/>
        <v>0</v>
      </c>
    </row>
    <row r="11476" spans="1:39" x14ac:dyDescent="0.35">
      <c r="A11476" s="337">
        <v>33389</v>
      </c>
      <c r="B11476" s="338">
        <f t="shared" si="1794"/>
        <v>1991</v>
      </c>
      <c r="C11476" s="338">
        <f t="shared" si="1795"/>
        <v>5</v>
      </c>
      <c r="D11476" s="338">
        <f t="shared" si="1796"/>
        <v>31</v>
      </c>
      <c r="E11476" s="334">
        <v>0</v>
      </c>
      <c r="F11476" s="334">
        <v>0</v>
      </c>
      <c r="G11476" s="334">
        <v>0</v>
      </c>
      <c r="H11476" s="334">
        <v>0</v>
      </c>
      <c r="I11476" s="334">
        <v>0</v>
      </c>
      <c r="J11476" s="334">
        <v>0</v>
      </c>
      <c r="K11476" s="334">
        <v>0</v>
      </c>
      <c r="L11476" s="334">
        <v>0</v>
      </c>
      <c r="M11476" s="334">
        <v>0</v>
      </c>
      <c r="N11476" s="334">
        <v>0</v>
      </c>
      <c r="O11476" s="334">
        <v>0</v>
      </c>
      <c r="P11476" s="334">
        <v>0</v>
      </c>
      <c r="Q11476" s="334">
        <v>0</v>
      </c>
      <c r="R11476" s="334">
        <v>0</v>
      </c>
      <c r="S11476" s="334">
        <v>0</v>
      </c>
      <c r="T11476" s="334">
        <v>0</v>
      </c>
      <c r="U11476" s="334">
        <v>0</v>
      </c>
      <c r="V11476" s="334">
        <v>0</v>
      </c>
      <c r="W11476" s="334">
        <v>0</v>
      </c>
      <c r="X11476" s="334">
        <v>0</v>
      </c>
      <c r="Y11476" s="334">
        <v>0</v>
      </c>
      <c r="Z11476" s="334">
        <v>0</v>
      </c>
      <c r="AA11476" s="334">
        <v>0</v>
      </c>
      <c r="AB11476" s="334">
        <v>0</v>
      </c>
      <c r="AD11476" s="334">
        <v>0</v>
      </c>
      <c r="AE11476" s="334">
        <f t="shared" si="1797"/>
        <v>0</v>
      </c>
      <c r="AF11476" s="334">
        <f t="shared" si="1798"/>
        <v>0</v>
      </c>
      <c r="AG11476" s="340">
        <f t="shared" si="1799"/>
        <v>0</v>
      </c>
      <c r="AI11476" s="340">
        <f t="shared" ref="AI11476:AM11491" si="1801">IF($C11476=AI$1,$AF11476,0)</f>
        <v>0</v>
      </c>
      <c r="AJ11476" s="340">
        <f t="shared" si="1801"/>
        <v>0</v>
      </c>
      <c r="AK11476" s="340">
        <f t="shared" si="1801"/>
        <v>0</v>
      </c>
      <c r="AL11476" s="340">
        <f t="shared" si="1801"/>
        <v>0</v>
      </c>
      <c r="AM11476" s="340">
        <f t="shared" si="1801"/>
        <v>0</v>
      </c>
    </row>
    <row r="11477" spans="1:39" x14ac:dyDescent="0.35">
      <c r="A11477" s="337">
        <v>33390</v>
      </c>
      <c r="B11477" s="338">
        <f t="shared" si="1794"/>
        <v>1991</v>
      </c>
      <c r="C11477" s="338">
        <f t="shared" si="1795"/>
        <v>6</v>
      </c>
      <c r="D11477" s="338">
        <f t="shared" si="1796"/>
        <v>1</v>
      </c>
      <c r="E11477" s="334">
        <v>0</v>
      </c>
      <c r="F11477" s="334">
        <v>0</v>
      </c>
      <c r="G11477" s="334">
        <v>0</v>
      </c>
      <c r="H11477" s="334">
        <v>0</v>
      </c>
      <c r="I11477" s="334">
        <v>0</v>
      </c>
      <c r="J11477" s="334">
        <v>0</v>
      </c>
      <c r="K11477" s="334">
        <v>0</v>
      </c>
      <c r="L11477" s="334">
        <v>0</v>
      </c>
      <c r="M11477" s="334">
        <v>0</v>
      </c>
      <c r="N11477" s="334">
        <v>0</v>
      </c>
      <c r="O11477" s="334">
        <v>0</v>
      </c>
      <c r="P11477" s="334">
        <v>0</v>
      </c>
      <c r="Q11477" s="334">
        <v>0</v>
      </c>
      <c r="R11477" s="334">
        <v>0</v>
      </c>
      <c r="S11477" s="334">
        <v>0</v>
      </c>
      <c r="T11477" s="334">
        <v>0</v>
      </c>
      <c r="U11477" s="334">
        <v>0</v>
      </c>
      <c r="V11477" s="334">
        <v>0</v>
      </c>
      <c r="W11477" s="334">
        <v>0</v>
      </c>
      <c r="X11477" s="334">
        <v>0</v>
      </c>
      <c r="Y11477" s="334">
        <v>0</v>
      </c>
      <c r="Z11477" s="334">
        <v>0</v>
      </c>
      <c r="AA11477" s="334">
        <v>0</v>
      </c>
      <c r="AB11477" s="334">
        <v>0</v>
      </c>
      <c r="AD11477" s="334">
        <v>0</v>
      </c>
      <c r="AE11477" s="334">
        <f t="shared" si="1797"/>
        <v>0</v>
      </c>
      <c r="AF11477" s="334">
        <f t="shared" si="1798"/>
        <v>0</v>
      </c>
      <c r="AG11477" s="340">
        <f t="shared" si="1799"/>
        <v>0</v>
      </c>
      <c r="AI11477" s="340">
        <f t="shared" si="1801"/>
        <v>0</v>
      </c>
      <c r="AJ11477" s="340">
        <f t="shared" si="1801"/>
        <v>0</v>
      </c>
      <c r="AK11477" s="340">
        <f t="shared" si="1801"/>
        <v>0</v>
      </c>
      <c r="AL11477" s="340">
        <f t="shared" si="1801"/>
        <v>0</v>
      </c>
      <c r="AM11477" s="340">
        <f t="shared" si="1801"/>
        <v>0</v>
      </c>
    </row>
    <row r="11478" spans="1:39" x14ac:dyDescent="0.35">
      <c r="A11478" s="337">
        <v>33391</v>
      </c>
      <c r="B11478" s="338">
        <f t="shared" si="1794"/>
        <v>1991</v>
      </c>
      <c r="C11478" s="338">
        <f t="shared" si="1795"/>
        <v>6</v>
      </c>
      <c r="D11478" s="338">
        <f t="shared" si="1796"/>
        <v>2</v>
      </c>
      <c r="E11478" s="334">
        <v>0</v>
      </c>
      <c r="F11478" s="334">
        <v>0</v>
      </c>
      <c r="G11478" s="334">
        <v>0</v>
      </c>
      <c r="H11478" s="334">
        <v>0</v>
      </c>
      <c r="I11478" s="334">
        <v>0</v>
      </c>
      <c r="J11478" s="334">
        <v>0</v>
      </c>
      <c r="K11478" s="334">
        <v>0</v>
      </c>
      <c r="L11478" s="334">
        <v>0</v>
      </c>
      <c r="M11478" s="334">
        <v>0</v>
      </c>
      <c r="N11478" s="334">
        <v>0</v>
      </c>
      <c r="O11478" s="334">
        <v>0</v>
      </c>
      <c r="P11478" s="334">
        <v>0</v>
      </c>
      <c r="Q11478" s="334">
        <v>0</v>
      </c>
      <c r="R11478" s="334">
        <v>0</v>
      </c>
      <c r="S11478" s="334">
        <v>0</v>
      </c>
      <c r="T11478" s="334">
        <v>0</v>
      </c>
      <c r="U11478" s="334">
        <v>0</v>
      </c>
      <c r="V11478" s="334">
        <v>0</v>
      </c>
      <c r="W11478" s="334">
        <v>0</v>
      </c>
      <c r="X11478" s="334">
        <v>0</v>
      </c>
      <c r="Y11478" s="334">
        <v>0</v>
      </c>
      <c r="Z11478" s="334">
        <v>0</v>
      </c>
      <c r="AA11478" s="334">
        <v>0</v>
      </c>
      <c r="AB11478" s="334">
        <v>0</v>
      </c>
      <c r="AD11478" s="334">
        <v>0</v>
      </c>
      <c r="AE11478" s="334">
        <f t="shared" si="1797"/>
        <v>0</v>
      </c>
      <c r="AF11478" s="334">
        <f t="shared" si="1798"/>
        <v>0</v>
      </c>
      <c r="AG11478" s="340">
        <f t="shared" si="1799"/>
        <v>0</v>
      </c>
      <c r="AI11478" s="340">
        <f t="shared" si="1801"/>
        <v>0</v>
      </c>
      <c r="AJ11478" s="340">
        <f t="shared" si="1801"/>
        <v>0</v>
      </c>
      <c r="AK11478" s="340">
        <f t="shared" si="1801"/>
        <v>0</v>
      </c>
      <c r="AL11478" s="340">
        <f t="shared" si="1801"/>
        <v>0</v>
      </c>
      <c r="AM11478" s="340">
        <f t="shared" si="1801"/>
        <v>0</v>
      </c>
    </row>
    <row r="11479" spans="1:39" x14ac:dyDescent="0.35">
      <c r="A11479" s="337">
        <v>33392</v>
      </c>
      <c r="B11479" s="338">
        <f t="shared" si="1794"/>
        <v>1991</v>
      </c>
      <c r="C11479" s="338">
        <f t="shared" si="1795"/>
        <v>6</v>
      </c>
      <c r="D11479" s="338">
        <f t="shared" si="1796"/>
        <v>3</v>
      </c>
      <c r="E11479" s="334">
        <v>0</v>
      </c>
      <c r="F11479" s="334">
        <v>0</v>
      </c>
      <c r="G11479" s="334">
        <v>0</v>
      </c>
      <c r="H11479" s="334">
        <v>0</v>
      </c>
      <c r="I11479" s="334">
        <v>0</v>
      </c>
      <c r="J11479" s="334">
        <v>0</v>
      </c>
      <c r="K11479" s="334">
        <v>0</v>
      </c>
      <c r="L11479" s="334">
        <v>0</v>
      </c>
      <c r="M11479" s="334">
        <v>0</v>
      </c>
      <c r="N11479" s="334">
        <v>0</v>
      </c>
      <c r="O11479" s="334">
        <v>0</v>
      </c>
      <c r="P11479" s="334">
        <v>0</v>
      </c>
      <c r="Q11479" s="334">
        <v>0</v>
      </c>
      <c r="R11479" s="334">
        <v>0</v>
      </c>
      <c r="S11479" s="334">
        <v>0</v>
      </c>
      <c r="T11479" s="334">
        <v>0</v>
      </c>
      <c r="U11479" s="334">
        <v>0</v>
      </c>
      <c r="V11479" s="334">
        <v>0</v>
      </c>
      <c r="W11479" s="334">
        <v>0</v>
      </c>
      <c r="X11479" s="334">
        <v>0</v>
      </c>
      <c r="Y11479" s="334">
        <v>0</v>
      </c>
      <c r="Z11479" s="334">
        <v>0</v>
      </c>
      <c r="AA11479" s="334">
        <v>0</v>
      </c>
      <c r="AB11479" s="334">
        <v>0</v>
      </c>
      <c r="AD11479" s="334">
        <v>0</v>
      </c>
      <c r="AE11479" s="334">
        <f t="shared" si="1797"/>
        <v>0</v>
      </c>
      <c r="AF11479" s="334">
        <f t="shared" si="1798"/>
        <v>0</v>
      </c>
      <c r="AG11479" s="340">
        <f t="shared" si="1799"/>
        <v>0</v>
      </c>
      <c r="AI11479" s="340">
        <f t="shared" si="1801"/>
        <v>0</v>
      </c>
      <c r="AJ11479" s="340">
        <f t="shared" si="1801"/>
        <v>0</v>
      </c>
      <c r="AK11479" s="340">
        <f t="shared" si="1801"/>
        <v>0</v>
      </c>
      <c r="AL11479" s="340">
        <f t="shared" si="1801"/>
        <v>0</v>
      </c>
      <c r="AM11479" s="340">
        <f t="shared" si="1801"/>
        <v>0</v>
      </c>
    </row>
    <row r="11480" spans="1:39" x14ac:dyDescent="0.35">
      <c r="A11480" s="337">
        <v>33393</v>
      </c>
      <c r="B11480" s="338">
        <f t="shared" si="1794"/>
        <v>1991</v>
      </c>
      <c r="C11480" s="338">
        <f t="shared" si="1795"/>
        <v>6</v>
      </c>
      <c r="D11480" s="338">
        <f t="shared" si="1796"/>
        <v>4</v>
      </c>
      <c r="E11480" s="334">
        <v>0</v>
      </c>
      <c r="F11480" s="334">
        <v>0</v>
      </c>
      <c r="G11480" s="334">
        <v>0</v>
      </c>
      <c r="H11480" s="334">
        <v>0</v>
      </c>
      <c r="I11480" s="334">
        <v>0</v>
      </c>
      <c r="J11480" s="334">
        <v>0</v>
      </c>
      <c r="K11480" s="334">
        <v>0</v>
      </c>
      <c r="L11480" s="334">
        <v>0</v>
      </c>
      <c r="M11480" s="334">
        <v>0</v>
      </c>
      <c r="N11480" s="334">
        <v>0</v>
      </c>
      <c r="O11480" s="334">
        <v>0</v>
      </c>
      <c r="P11480" s="334">
        <v>0</v>
      </c>
      <c r="Q11480" s="334">
        <v>0</v>
      </c>
      <c r="R11480" s="334">
        <v>0</v>
      </c>
      <c r="S11480" s="334">
        <v>0</v>
      </c>
      <c r="T11480" s="334">
        <v>0</v>
      </c>
      <c r="U11480" s="334">
        <v>0</v>
      </c>
      <c r="V11480" s="334">
        <v>0</v>
      </c>
      <c r="W11480" s="334">
        <v>0</v>
      </c>
      <c r="X11480" s="334">
        <v>0</v>
      </c>
      <c r="Y11480" s="334">
        <v>0</v>
      </c>
      <c r="Z11480" s="334">
        <v>0</v>
      </c>
      <c r="AA11480" s="334">
        <v>0</v>
      </c>
      <c r="AB11480" s="334">
        <v>0</v>
      </c>
      <c r="AD11480" s="334">
        <v>0</v>
      </c>
      <c r="AE11480" s="334">
        <f t="shared" si="1797"/>
        <v>0</v>
      </c>
      <c r="AF11480" s="334">
        <f t="shared" si="1798"/>
        <v>0</v>
      </c>
      <c r="AG11480" s="340">
        <f t="shared" si="1799"/>
        <v>0</v>
      </c>
      <c r="AI11480" s="340">
        <f t="shared" si="1801"/>
        <v>0</v>
      </c>
      <c r="AJ11480" s="340">
        <f t="shared" si="1801"/>
        <v>0</v>
      </c>
      <c r="AK11480" s="340">
        <f t="shared" si="1801"/>
        <v>0</v>
      </c>
      <c r="AL11480" s="340">
        <f t="shared" si="1801"/>
        <v>0</v>
      </c>
      <c r="AM11480" s="340">
        <f t="shared" si="1801"/>
        <v>0</v>
      </c>
    </row>
    <row r="11481" spans="1:39" x14ac:dyDescent="0.35">
      <c r="A11481" s="337">
        <v>33394</v>
      </c>
      <c r="B11481" s="338">
        <f t="shared" si="1794"/>
        <v>1991</v>
      </c>
      <c r="C11481" s="338">
        <f t="shared" si="1795"/>
        <v>6</v>
      </c>
      <c r="D11481" s="338">
        <f t="shared" si="1796"/>
        <v>5</v>
      </c>
      <c r="E11481" s="334">
        <v>0</v>
      </c>
      <c r="F11481" s="334">
        <v>0</v>
      </c>
      <c r="G11481" s="334">
        <v>0</v>
      </c>
      <c r="H11481" s="334">
        <v>0</v>
      </c>
      <c r="I11481" s="334">
        <v>0</v>
      </c>
      <c r="J11481" s="334">
        <v>0</v>
      </c>
      <c r="K11481" s="334">
        <v>0</v>
      </c>
      <c r="L11481" s="334">
        <v>0</v>
      </c>
      <c r="M11481" s="334">
        <v>0</v>
      </c>
      <c r="N11481" s="334">
        <v>0</v>
      </c>
      <c r="O11481" s="334">
        <v>0</v>
      </c>
      <c r="P11481" s="334">
        <v>0</v>
      </c>
      <c r="Q11481" s="334">
        <v>0</v>
      </c>
      <c r="R11481" s="334">
        <v>0</v>
      </c>
      <c r="S11481" s="334">
        <v>0</v>
      </c>
      <c r="T11481" s="334">
        <v>0</v>
      </c>
      <c r="U11481" s="334">
        <v>0</v>
      </c>
      <c r="V11481" s="334">
        <v>0</v>
      </c>
      <c r="W11481" s="334">
        <v>0</v>
      </c>
      <c r="X11481" s="334">
        <v>0</v>
      </c>
      <c r="Y11481" s="334">
        <v>0</v>
      </c>
      <c r="Z11481" s="334">
        <v>0</v>
      </c>
      <c r="AA11481" s="334">
        <v>0</v>
      </c>
      <c r="AB11481" s="334">
        <v>0</v>
      </c>
      <c r="AD11481" s="334">
        <v>0</v>
      </c>
      <c r="AE11481" s="334">
        <f t="shared" si="1797"/>
        <v>0</v>
      </c>
      <c r="AF11481" s="334">
        <f t="shared" si="1798"/>
        <v>0</v>
      </c>
      <c r="AG11481" s="340">
        <f t="shared" si="1799"/>
        <v>0</v>
      </c>
      <c r="AI11481" s="340">
        <f t="shared" si="1801"/>
        <v>0</v>
      </c>
      <c r="AJ11481" s="340">
        <f t="shared" si="1801"/>
        <v>0</v>
      </c>
      <c r="AK11481" s="340">
        <f t="shared" si="1801"/>
        <v>0</v>
      </c>
      <c r="AL11481" s="340">
        <f t="shared" si="1801"/>
        <v>0</v>
      </c>
      <c r="AM11481" s="340">
        <f t="shared" si="1801"/>
        <v>0</v>
      </c>
    </row>
    <row r="11482" spans="1:39" x14ac:dyDescent="0.35">
      <c r="A11482" s="337">
        <v>33395</v>
      </c>
      <c r="B11482" s="338">
        <f t="shared" si="1794"/>
        <v>1991</v>
      </c>
      <c r="C11482" s="338">
        <f t="shared" si="1795"/>
        <v>6</v>
      </c>
      <c r="D11482" s="338">
        <f t="shared" si="1796"/>
        <v>6</v>
      </c>
      <c r="E11482" s="334">
        <v>0</v>
      </c>
      <c r="F11482" s="334">
        <v>0</v>
      </c>
      <c r="G11482" s="334">
        <v>0</v>
      </c>
      <c r="H11482" s="334">
        <v>0</v>
      </c>
      <c r="I11482" s="334">
        <v>0</v>
      </c>
      <c r="J11482" s="334">
        <v>0</v>
      </c>
      <c r="K11482" s="334">
        <v>0</v>
      </c>
      <c r="L11482" s="334">
        <v>0</v>
      </c>
      <c r="M11482" s="334">
        <v>0</v>
      </c>
      <c r="N11482" s="334">
        <v>0</v>
      </c>
      <c r="O11482" s="334">
        <v>0</v>
      </c>
      <c r="P11482" s="334">
        <v>0</v>
      </c>
      <c r="Q11482" s="334">
        <v>0</v>
      </c>
      <c r="R11482" s="334">
        <v>0</v>
      </c>
      <c r="S11482" s="334">
        <v>0.6</v>
      </c>
      <c r="T11482" s="334">
        <v>0</v>
      </c>
      <c r="U11482" s="334">
        <v>0</v>
      </c>
      <c r="V11482" s="334">
        <v>0</v>
      </c>
      <c r="W11482" s="334">
        <v>0</v>
      </c>
      <c r="X11482" s="334">
        <v>0</v>
      </c>
      <c r="Y11482" s="334">
        <v>0</v>
      </c>
      <c r="Z11482" s="334">
        <v>0</v>
      </c>
      <c r="AA11482" s="334">
        <v>0</v>
      </c>
      <c r="AB11482" s="334">
        <v>0</v>
      </c>
      <c r="AD11482" s="334">
        <v>0.6</v>
      </c>
      <c r="AE11482" s="334">
        <f t="shared" si="1797"/>
        <v>0.6</v>
      </c>
      <c r="AF11482" s="334">
        <f t="shared" si="1798"/>
        <v>0.6</v>
      </c>
      <c r="AG11482" s="340">
        <f t="shared" si="1799"/>
        <v>0</v>
      </c>
      <c r="AI11482" s="340">
        <f t="shared" si="1801"/>
        <v>0</v>
      </c>
      <c r="AJ11482" s="340">
        <f t="shared" si="1801"/>
        <v>0.6</v>
      </c>
      <c r="AK11482" s="340">
        <f t="shared" si="1801"/>
        <v>0</v>
      </c>
      <c r="AL11482" s="340">
        <f t="shared" si="1801"/>
        <v>0</v>
      </c>
      <c r="AM11482" s="340">
        <f t="shared" si="1801"/>
        <v>0</v>
      </c>
    </row>
    <row r="11483" spans="1:39" x14ac:dyDescent="0.35">
      <c r="A11483" s="337">
        <v>33396</v>
      </c>
      <c r="B11483" s="338">
        <f t="shared" si="1794"/>
        <v>1991</v>
      </c>
      <c r="C11483" s="338">
        <f t="shared" si="1795"/>
        <v>6</v>
      </c>
      <c r="D11483" s="338">
        <f t="shared" si="1796"/>
        <v>7</v>
      </c>
      <c r="E11483" s="334">
        <v>0</v>
      </c>
      <c r="F11483" s="334">
        <v>0</v>
      </c>
      <c r="G11483" s="334">
        <v>0</v>
      </c>
      <c r="H11483" s="334">
        <v>0</v>
      </c>
      <c r="I11483" s="334">
        <v>0</v>
      </c>
      <c r="J11483" s="334">
        <v>0</v>
      </c>
      <c r="K11483" s="334">
        <v>0</v>
      </c>
      <c r="L11483" s="334">
        <v>0</v>
      </c>
      <c r="M11483" s="334">
        <v>0</v>
      </c>
      <c r="N11483" s="334">
        <v>0</v>
      </c>
      <c r="O11483" s="334">
        <v>0</v>
      </c>
      <c r="P11483" s="334">
        <v>0</v>
      </c>
      <c r="Q11483" s="334">
        <v>0</v>
      </c>
      <c r="R11483" s="334">
        <v>0</v>
      </c>
      <c r="S11483" s="334">
        <v>0</v>
      </c>
      <c r="T11483" s="334">
        <v>0</v>
      </c>
      <c r="U11483" s="334">
        <v>0</v>
      </c>
      <c r="V11483" s="334">
        <v>2</v>
      </c>
      <c r="W11483" s="334">
        <v>1.5</v>
      </c>
      <c r="X11483" s="334">
        <v>0.5</v>
      </c>
      <c r="Y11483" s="334">
        <v>0</v>
      </c>
      <c r="Z11483" s="334">
        <v>0</v>
      </c>
      <c r="AA11483" s="334">
        <v>0.2</v>
      </c>
      <c r="AB11483" s="334">
        <v>0</v>
      </c>
      <c r="AD11483" s="334">
        <v>4.2</v>
      </c>
      <c r="AE11483" s="334">
        <f t="shared" si="1797"/>
        <v>4.2</v>
      </c>
      <c r="AF11483" s="334">
        <f t="shared" si="1798"/>
        <v>4.2</v>
      </c>
      <c r="AG11483" s="340">
        <f t="shared" si="1799"/>
        <v>0</v>
      </c>
      <c r="AI11483" s="340">
        <f t="shared" si="1801"/>
        <v>0</v>
      </c>
      <c r="AJ11483" s="340">
        <f t="shared" si="1801"/>
        <v>4.2</v>
      </c>
      <c r="AK11483" s="340">
        <f t="shared" si="1801"/>
        <v>0</v>
      </c>
      <c r="AL11483" s="340">
        <f t="shared" si="1801"/>
        <v>0</v>
      </c>
      <c r="AM11483" s="340">
        <f t="shared" si="1801"/>
        <v>0</v>
      </c>
    </row>
    <row r="11484" spans="1:39" x14ac:dyDescent="0.35">
      <c r="A11484" s="337">
        <v>33397</v>
      </c>
      <c r="B11484" s="338">
        <f t="shared" si="1794"/>
        <v>1991</v>
      </c>
      <c r="C11484" s="338">
        <f t="shared" si="1795"/>
        <v>6</v>
      </c>
      <c r="D11484" s="338">
        <f t="shared" si="1796"/>
        <v>8</v>
      </c>
      <c r="E11484" s="334">
        <v>0</v>
      </c>
      <c r="F11484" s="334">
        <v>0</v>
      </c>
      <c r="G11484" s="334">
        <v>0</v>
      </c>
      <c r="H11484" s="334">
        <v>0.9</v>
      </c>
      <c r="I11484" s="334">
        <v>2.6</v>
      </c>
      <c r="J11484" s="334">
        <v>1.9</v>
      </c>
      <c r="K11484" s="334">
        <v>0.2</v>
      </c>
      <c r="L11484" s="334">
        <v>0</v>
      </c>
      <c r="M11484" s="334">
        <v>0</v>
      </c>
      <c r="N11484" s="334">
        <v>0</v>
      </c>
      <c r="O11484" s="334">
        <v>0</v>
      </c>
      <c r="P11484" s="334">
        <v>0</v>
      </c>
      <c r="Q11484" s="334">
        <v>0</v>
      </c>
      <c r="R11484" s="334">
        <v>0</v>
      </c>
      <c r="S11484" s="334">
        <v>0</v>
      </c>
      <c r="T11484" s="334">
        <v>0</v>
      </c>
      <c r="U11484" s="334">
        <v>0.2</v>
      </c>
      <c r="V11484" s="334">
        <v>0</v>
      </c>
      <c r="W11484" s="334">
        <v>0</v>
      </c>
      <c r="X11484" s="334">
        <v>0</v>
      </c>
      <c r="Y11484" s="334">
        <v>0</v>
      </c>
      <c r="Z11484" s="334">
        <v>0</v>
      </c>
      <c r="AA11484" s="334">
        <v>0</v>
      </c>
      <c r="AB11484" s="334">
        <v>0</v>
      </c>
      <c r="AD11484" s="334">
        <v>5.8</v>
      </c>
      <c r="AE11484" s="334">
        <f t="shared" si="1797"/>
        <v>5.8</v>
      </c>
      <c r="AF11484" s="334">
        <f t="shared" si="1798"/>
        <v>5.8000000000000007</v>
      </c>
      <c r="AG11484" s="340">
        <f t="shared" si="1799"/>
        <v>8.8817841970012523E-16</v>
      </c>
      <c r="AI11484" s="340">
        <f t="shared" si="1801"/>
        <v>0</v>
      </c>
      <c r="AJ11484" s="340">
        <f t="shared" si="1801"/>
        <v>5.8000000000000007</v>
      </c>
      <c r="AK11484" s="340">
        <f t="shared" si="1801"/>
        <v>0</v>
      </c>
      <c r="AL11484" s="340">
        <f t="shared" si="1801"/>
        <v>0</v>
      </c>
      <c r="AM11484" s="340">
        <f t="shared" si="1801"/>
        <v>0</v>
      </c>
    </row>
    <row r="11485" spans="1:39" x14ac:dyDescent="0.35">
      <c r="A11485" s="337">
        <v>33398</v>
      </c>
      <c r="B11485" s="338">
        <f t="shared" si="1794"/>
        <v>1991</v>
      </c>
      <c r="C11485" s="338">
        <f t="shared" si="1795"/>
        <v>6</v>
      </c>
      <c r="D11485" s="338">
        <f t="shared" si="1796"/>
        <v>9</v>
      </c>
      <c r="E11485" s="334">
        <v>0</v>
      </c>
      <c r="F11485" s="334">
        <v>0</v>
      </c>
      <c r="G11485" s="334">
        <v>0</v>
      </c>
      <c r="H11485" s="334">
        <v>0</v>
      </c>
      <c r="I11485" s="334">
        <v>0</v>
      </c>
      <c r="J11485" s="334">
        <v>0</v>
      </c>
      <c r="K11485" s="334">
        <v>0</v>
      </c>
      <c r="L11485" s="334">
        <v>0</v>
      </c>
      <c r="M11485" s="334">
        <v>0</v>
      </c>
      <c r="N11485" s="334">
        <v>0</v>
      </c>
      <c r="O11485" s="334">
        <v>0</v>
      </c>
      <c r="P11485" s="334">
        <v>0</v>
      </c>
      <c r="Q11485" s="334">
        <v>0</v>
      </c>
      <c r="R11485" s="334">
        <v>0</v>
      </c>
      <c r="S11485" s="334">
        <v>0</v>
      </c>
      <c r="T11485" s="334">
        <v>0</v>
      </c>
      <c r="U11485" s="334">
        <v>0</v>
      </c>
      <c r="V11485" s="334">
        <v>0</v>
      </c>
      <c r="W11485" s="334">
        <v>0</v>
      </c>
      <c r="X11485" s="334">
        <v>0</v>
      </c>
      <c r="Y11485" s="334">
        <v>0</v>
      </c>
      <c r="Z11485" s="334">
        <v>0</v>
      </c>
      <c r="AA11485" s="334">
        <v>0</v>
      </c>
      <c r="AB11485" s="334">
        <v>0</v>
      </c>
      <c r="AD11485" s="334">
        <v>0</v>
      </c>
      <c r="AE11485" s="334">
        <f t="shared" si="1797"/>
        <v>0</v>
      </c>
      <c r="AF11485" s="334">
        <f t="shared" si="1798"/>
        <v>0</v>
      </c>
      <c r="AG11485" s="340">
        <f t="shared" si="1799"/>
        <v>0</v>
      </c>
      <c r="AI11485" s="340">
        <f t="shared" si="1801"/>
        <v>0</v>
      </c>
      <c r="AJ11485" s="340">
        <f t="shared" si="1801"/>
        <v>0</v>
      </c>
      <c r="AK11485" s="340">
        <f t="shared" si="1801"/>
        <v>0</v>
      </c>
      <c r="AL11485" s="340">
        <f t="shared" si="1801"/>
        <v>0</v>
      </c>
      <c r="AM11485" s="340">
        <f t="shared" si="1801"/>
        <v>0</v>
      </c>
    </row>
    <row r="11486" spans="1:39" x14ac:dyDescent="0.35">
      <c r="A11486" s="337">
        <v>33399</v>
      </c>
      <c r="B11486" s="338">
        <f t="shared" si="1794"/>
        <v>1991</v>
      </c>
      <c r="C11486" s="338">
        <f t="shared" si="1795"/>
        <v>6</v>
      </c>
      <c r="D11486" s="338">
        <f t="shared" si="1796"/>
        <v>10</v>
      </c>
      <c r="E11486" s="334">
        <v>0</v>
      </c>
      <c r="F11486" s="334">
        <v>0</v>
      </c>
      <c r="G11486" s="334">
        <v>0</v>
      </c>
      <c r="H11486" s="334">
        <v>0</v>
      </c>
      <c r="I11486" s="334">
        <v>0</v>
      </c>
      <c r="J11486" s="334">
        <v>0</v>
      </c>
      <c r="K11486" s="334">
        <v>0</v>
      </c>
      <c r="L11486" s="334">
        <v>0</v>
      </c>
      <c r="M11486" s="334">
        <v>0</v>
      </c>
      <c r="N11486" s="334">
        <v>0</v>
      </c>
      <c r="O11486" s="334">
        <v>0</v>
      </c>
      <c r="P11486" s="334">
        <v>0</v>
      </c>
      <c r="Q11486" s="334">
        <v>0</v>
      </c>
      <c r="R11486" s="334">
        <v>0</v>
      </c>
      <c r="S11486" s="334">
        <v>0</v>
      </c>
      <c r="T11486" s="334">
        <v>0</v>
      </c>
      <c r="U11486" s="334">
        <v>0</v>
      </c>
      <c r="V11486" s="334">
        <v>0</v>
      </c>
      <c r="W11486" s="334">
        <v>0</v>
      </c>
      <c r="X11486" s="334">
        <v>0</v>
      </c>
      <c r="Y11486" s="334">
        <v>0</v>
      </c>
      <c r="Z11486" s="334">
        <v>0</v>
      </c>
      <c r="AA11486" s="334">
        <v>0</v>
      </c>
      <c r="AB11486" s="334">
        <v>0</v>
      </c>
      <c r="AD11486" s="334">
        <v>0</v>
      </c>
      <c r="AE11486" s="334">
        <f t="shared" si="1797"/>
        <v>0</v>
      </c>
      <c r="AF11486" s="334">
        <f t="shared" si="1798"/>
        <v>0</v>
      </c>
      <c r="AG11486" s="340">
        <f t="shared" si="1799"/>
        <v>0</v>
      </c>
      <c r="AI11486" s="340">
        <f t="shared" si="1801"/>
        <v>0</v>
      </c>
      <c r="AJ11486" s="340">
        <f t="shared" si="1801"/>
        <v>0</v>
      </c>
      <c r="AK11486" s="340">
        <f t="shared" si="1801"/>
        <v>0</v>
      </c>
      <c r="AL11486" s="340">
        <f t="shared" si="1801"/>
        <v>0</v>
      </c>
      <c r="AM11486" s="340">
        <f t="shared" si="1801"/>
        <v>0</v>
      </c>
    </row>
    <row r="11487" spans="1:39" x14ac:dyDescent="0.35">
      <c r="A11487" s="337">
        <v>33400</v>
      </c>
      <c r="B11487" s="338">
        <f t="shared" si="1794"/>
        <v>1991</v>
      </c>
      <c r="C11487" s="338">
        <f t="shared" si="1795"/>
        <v>6</v>
      </c>
      <c r="D11487" s="338">
        <f t="shared" si="1796"/>
        <v>11</v>
      </c>
      <c r="E11487" s="334">
        <v>0</v>
      </c>
      <c r="F11487" s="334">
        <v>0</v>
      </c>
      <c r="G11487" s="334">
        <v>0</v>
      </c>
      <c r="H11487" s="334">
        <v>0</v>
      </c>
      <c r="I11487" s="334">
        <v>0</v>
      </c>
      <c r="J11487" s="334">
        <v>0</v>
      </c>
      <c r="K11487" s="334">
        <v>0</v>
      </c>
      <c r="L11487" s="334">
        <v>0</v>
      </c>
      <c r="M11487" s="334">
        <v>0</v>
      </c>
      <c r="N11487" s="334">
        <v>0</v>
      </c>
      <c r="O11487" s="334">
        <v>0</v>
      </c>
      <c r="P11487" s="334">
        <v>0</v>
      </c>
      <c r="Q11487" s="334">
        <v>0</v>
      </c>
      <c r="R11487" s="334">
        <v>0</v>
      </c>
      <c r="S11487" s="334">
        <v>0</v>
      </c>
      <c r="T11487" s="334">
        <v>0</v>
      </c>
      <c r="U11487" s="334">
        <v>4.2</v>
      </c>
      <c r="V11487" s="334">
        <v>4</v>
      </c>
      <c r="W11487" s="334">
        <v>0.2</v>
      </c>
      <c r="X11487" s="334">
        <v>0</v>
      </c>
      <c r="Y11487" s="334">
        <v>0</v>
      </c>
      <c r="Z11487" s="334">
        <v>1.9</v>
      </c>
      <c r="AA11487" s="334">
        <v>0</v>
      </c>
      <c r="AB11487" s="334">
        <v>0</v>
      </c>
      <c r="AD11487" s="334">
        <v>10.3</v>
      </c>
      <c r="AE11487" s="334">
        <f t="shared" si="1797"/>
        <v>10.3</v>
      </c>
      <c r="AF11487" s="334">
        <f t="shared" si="1798"/>
        <v>10.299999999999999</v>
      </c>
      <c r="AG11487" s="340">
        <f t="shared" si="1799"/>
        <v>1.7763568394002505E-15</v>
      </c>
      <c r="AI11487" s="340">
        <f t="shared" si="1801"/>
        <v>0</v>
      </c>
      <c r="AJ11487" s="340">
        <f t="shared" si="1801"/>
        <v>10.299999999999999</v>
      </c>
      <c r="AK11487" s="340">
        <f t="shared" si="1801"/>
        <v>0</v>
      </c>
      <c r="AL11487" s="340">
        <f t="shared" si="1801"/>
        <v>0</v>
      </c>
      <c r="AM11487" s="340">
        <f t="shared" si="1801"/>
        <v>0</v>
      </c>
    </row>
    <row r="11488" spans="1:39" x14ac:dyDescent="0.35">
      <c r="A11488" s="337">
        <v>33401</v>
      </c>
      <c r="B11488" s="338">
        <f t="shared" si="1794"/>
        <v>1991</v>
      </c>
      <c r="C11488" s="338">
        <f t="shared" si="1795"/>
        <v>6</v>
      </c>
      <c r="D11488" s="338">
        <f t="shared" si="1796"/>
        <v>12</v>
      </c>
      <c r="E11488" s="334">
        <v>0</v>
      </c>
      <c r="F11488" s="334">
        <v>0</v>
      </c>
      <c r="G11488" s="334">
        <v>0</v>
      </c>
      <c r="H11488" s="334">
        <v>0</v>
      </c>
      <c r="I11488" s="334">
        <v>0</v>
      </c>
      <c r="J11488" s="334">
        <v>0</v>
      </c>
      <c r="K11488" s="334">
        <v>0</v>
      </c>
      <c r="L11488" s="334">
        <v>0</v>
      </c>
      <c r="M11488" s="334">
        <v>0</v>
      </c>
      <c r="N11488" s="334">
        <v>0</v>
      </c>
      <c r="O11488" s="334">
        <v>0</v>
      </c>
      <c r="P11488" s="334">
        <v>0</v>
      </c>
      <c r="Q11488" s="334">
        <v>0</v>
      </c>
      <c r="R11488" s="334">
        <v>0</v>
      </c>
      <c r="S11488" s="334">
        <v>0</v>
      </c>
      <c r="T11488" s="334">
        <v>0</v>
      </c>
      <c r="U11488" s="334">
        <v>0</v>
      </c>
      <c r="V11488" s="334">
        <v>0</v>
      </c>
      <c r="W11488" s="334">
        <v>0</v>
      </c>
      <c r="X11488" s="334">
        <v>0</v>
      </c>
      <c r="Y11488" s="334">
        <v>0</v>
      </c>
      <c r="Z11488" s="334">
        <v>0</v>
      </c>
      <c r="AA11488" s="334">
        <v>0</v>
      </c>
      <c r="AB11488" s="334">
        <v>0</v>
      </c>
      <c r="AD11488" s="334">
        <v>0</v>
      </c>
      <c r="AE11488" s="334">
        <f t="shared" si="1797"/>
        <v>0</v>
      </c>
      <c r="AF11488" s="334">
        <f t="shared" si="1798"/>
        <v>0</v>
      </c>
      <c r="AG11488" s="340">
        <f t="shared" si="1799"/>
        <v>0</v>
      </c>
      <c r="AI11488" s="340">
        <f t="shared" si="1801"/>
        <v>0</v>
      </c>
      <c r="AJ11488" s="340">
        <f t="shared" si="1801"/>
        <v>0</v>
      </c>
      <c r="AK11488" s="340">
        <f t="shared" si="1801"/>
        <v>0</v>
      </c>
      <c r="AL11488" s="340">
        <f t="shared" si="1801"/>
        <v>0</v>
      </c>
      <c r="AM11488" s="340">
        <f t="shared" si="1801"/>
        <v>0</v>
      </c>
    </row>
    <row r="11489" spans="1:39" x14ac:dyDescent="0.35">
      <c r="A11489" s="337">
        <v>33402</v>
      </c>
      <c r="B11489" s="338">
        <f t="shared" si="1794"/>
        <v>1991</v>
      </c>
      <c r="C11489" s="338">
        <f t="shared" si="1795"/>
        <v>6</v>
      </c>
      <c r="D11489" s="338">
        <f t="shared" si="1796"/>
        <v>13</v>
      </c>
      <c r="E11489" s="334">
        <v>0</v>
      </c>
      <c r="F11489" s="334">
        <v>0</v>
      </c>
      <c r="G11489" s="334">
        <v>0</v>
      </c>
      <c r="H11489" s="334">
        <v>0</v>
      </c>
      <c r="I11489" s="334">
        <v>0</v>
      </c>
      <c r="J11489" s="334">
        <v>0</v>
      </c>
      <c r="K11489" s="334">
        <v>0</v>
      </c>
      <c r="L11489" s="334">
        <v>0</v>
      </c>
      <c r="M11489" s="334">
        <v>0</v>
      </c>
      <c r="N11489" s="334">
        <v>0</v>
      </c>
      <c r="O11489" s="334">
        <v>0</v>
      </c>
      <c r="P11489" s="334">
        <v>0</v>
      </c>
      <c r="Q11489" s="334">
        <v>0</v>
      </c>
      <c r="R11489" s="334">
        <v>0</v>
      </c>
      <c r="S11489" s="334">
        <v>0</v>
      </c>
      <c r="T11489" s="334">
        <v>0</v>
      </c>
      <c r="U11489" s="334">
        <v>0</v>
      </c>
      <c r="V11489" s="334">
        <v>0</v>
      </c>
      <c r="W11489" s="334">
        <v>0</v>
      </c>
      <c r="X11489" s="334">
        <v>0</v>
      </c>
      <c r="Y11489" s="334">
        <v>0</v>
      </c>
      <c r="Z11489" s="334">
        <v>0</v>
      </c>
      <c r="AA11489" s="334">
        <v>0</v>
      </c>
      <c r="AB11489" s="334">
        <v>0</v>
      </c>
      <c r="AD11489" s="334">
        <v>0</v>
      </c>
      <c r="AE11489" s="334">
        <f t="shared" si="1797"/>
        <v>0</v>
      </c>
      <c r="AF11489" s="334">
        <f t="shared" si="1798"/>
        <v>0</v>
      </c>
      <c r="AG11489" s="340">
        <f t="shared" si="1799"/>
        <v>0</v>
      </c>
      <c r="AI11489" s="340">
        <f t="shared" si="1801"/>
        <v>0</v>
      </c>
      <c r="AJ11489" s="340">
        <f t="shared" si="1801"/>
        <v>0</v>
      </c>
      <c r="AK11489" s="340">
        <f t="shared" si="1801"/>
        <v>0</v>
      </c>
      <c r="AL11489" s="340">
        <f t="shared" si="1801"/>
        <v>0</v>
      </c>
      <c r="AM11489" s="340">
        <f t="shared" si="1801"/>
        <v>0</v>
      </c>
    </row>
    <row r="11490" spans="1:39" x14ac:dyDescent="0.35">
      <c r="A11490" s="337">
        <v>33403</v>
      </c>
      <c r="B11490" s="338">
        <f t="shared" si="1794"/>
        <v>1991</v>
      </c>
      <c r="C11490" s="338">
        <f t="shared" si="1795"/>
        <v>6</v>
      </c>
      <c r="D11490" s="338">
        <f t="shared" si="1796"/>
        <v>14</v>
      </c>
      <c r="E11490" s="334">
        <v>0</v>
      </c>
      <c r="F11490" s="334">
        <v>0</v>
      </c>
      <c r="G11490" s="334">
        <v>0</v>
      </c>
      <c r="H11490" s="334">
        <v>0</v>
      </c>
      <c r="I11490" s="334">
        <v>0</v>
      </c>
      <c r="J11490" s="334">
        <v>0</v>
      </c>
      <c r="K11490" s="334">
        <v>0</v>
      </c>
      <c r="L11490" s="334">
        <v>0</v>
      </c>
      <c r="M11490" s="334">
        <v>0</v>
      </c>
      <c r="N11490" s="334">
        <v>0</v>
      </c>
      <c r="O11490" s="334">
        <v>0</v>
      </c>
      <c r="P11490" s="334">
        <v>0</v>
      </c>
      <c r="Q11490" s="334">
        <v>0</v>
      </c>
      <c r="R11490" s="334">
        <v>0</v>
      </c>
      <c r="S11490" s="334">
        <v>0</v>
      </c>
      <c r="T11490" s="334">
        <v>0</v>
      </c>
      <c r="U11490" s="334">
        <v>0</v>
      </c>
      <c r="V11490" s="334">
        <v>0</v>
      </c>
      <c r="W11490" s="334">
        <v>0</v>
      </c>
      <c r="X11490" s="334">
        <v>0</v>
      </c>
      <c r="Y11490" s="334">
        <v>0</v>
      </c>
      <c r="Z11490" s="334">
        <v>0</v>
      </c>
      <c r="AA11490" s="334">
        <v>0</v>
      </c>
      <c r="AB11490" s="334">
        <v>0</v>
      </c>
      <c r="AD11490" s="334">
        <v>0</v>
      </c>
      <c r="AE11490" s="334">
        <f t="shared" si="1797"/>
        <v>0</v>
      </c>
      <c r="AF11490" s="334">
        <f t="shared" si="1798"/>
        <v>0</v>
      </c>
      <c r="AG11490" s="340">
        <f t="shared" si="1799"/>
        <v>0</v>
      </c>
      <c r="AI11490" s="340">
        <f t="shared" si="1801"/>
        <v>0</v>
      </c>
      <c r="AJ11490" s="340">
        <f t="shared" si="1801"/>
        <v>0</v>
      </c>
      <c r="AK11490" s="340">
        <f t="shared" si="1801"/>
        <v>0</v>
      </c>
      <c r="AL11490" s="340">
        <f t="shared" si="1801"/>
        <v>0</v>
      </c>
      <c r="AM11490" s="340">
        <f t="shared" si="1801"/>
        <v>0</v>
      </c>
    </row>
    <row r="11491" spans="1:39" x14ac:dyDescent="0.35">
      <c r="A11491" s="337">
        <v>33404</v>
      </c>
      <c r="B11491" s="338">
        <f t="shared" si="1794"/>
        <v>1991</v>
      </c>
      <c r="C11491" s="338">
        <f t="shared" si="1795"/>
        <v>6</v>
      </c>
      <c r="D11491" s="338">
        <f t="shared" si="1796"/>
        <v>15</v>
      </c>
      <c r="E11491" s="334">
        <v>0</v>
      </c>
      <c r="F11491" s="334">
        <v>0</v>
      </c>
      <c r="G11491" s="334">
        <v>0</v>
      </c>
      <c r="H11491" s="334">
        <v>0</v>
      </c>
      <c r="I11491" s="334">
        <v>0</v>
      </c>
      <c r="J11491" s="334">
        <v>0</v>
      </c>
      <c r="K11491" s="334">
        <v>0</v>
      </c>
      <c r="L11491" s="334">
        <v>0</v>
      </c>
      <c r="M11491" s="334">
        <v>0</v>
      </c>
      <c r="N11491" s="334">
        <v>0</v>
      </c>
      <c r="O11491" s="334">
        <v>0</v>
      </c>
      <c r="P11491" s="334">
        <v>0</v>
      </c>
      <c r="Q11491" s="334">
        <v>0</v>
      </c>
      <c r="R11491" s="334">
        <v>0</v>
      </c>
      <c r="S11491" s="334">
        <v>0</v>
      </c>
      <c r="T11491" s="334">
        <v>0</v>
      </c>
      <c r="U11491" s="334">
        <v>0</v>
      </c>
      <c r="V11491" s="334">
        <v>0</v>
      </c>
      <c r="W11491" s="334">
        <v>0</v>
      </c>
      <c r="X11491" s="334">
        <v>0</v>
      </c>
      <c r="Y11491" s="334">
        <v>0</v>
      </c>
      <c r="Z11491" s="334">
        <v>0</v>
      </c>
      <c r="AA11491" s="334">
        <v>0</v>
      </c>
      <c r="AB11491" s="334">
        <v>0</v>
      </c>
      <c r="AD11491" s="334">
        <v>0</v>
      </c>
      <c r="AE11491" s="334">
        <f t="shared" si="1797"/>
        <v>0</v>
      </c>
      <c r="AF11491" s="334">
        <f t="shared" si="1798"/>
        <v>0</v>
      </c>
      <c r="AG11491" s="340">
        <f t="shared" si="1799"/>
        <v>0</v>
      </c>
      <c r="AI11491" s="340">
        <f t="shared" si="1801"/>
        <v>0</v>
      </c>
      <c r="AJ11491" s="340">
        <f t="shared" si="1801"/>
        <v>0</v>
      </c>
      <c r="AK11491" s="340">
        <f t="shared" si="1801"/>
        <v>0</v>
      </c>
      <c r="AL11491" s="340">
        <f t="shared" si="1801"/>
        <v>0</v>
      </c>
      <c r="AM11491" s="340">
        <f t="shared" si="1801"/>
        <v>0</v>
      </c>
    </row>
    <row r="11492" spans="1:39" x14ac:dyDescent="0.35">
      <c r="A11492" s="337">
        <v>33405</v>
      </c>
      <c r="B11492" s="338">
        <f t="shared" si="1794"/>
        <v>1991</v>
      </c>
      <c r="C11492" s="338">
        <f t="shared" si="1795"/>
        <v>6</v>
      </c>
      <c r="D11492" s="338">
        <f t="shared" si="1796"/>
        <v>16</v>
      </c>
      <c r="E11492" s="334">
        <v>0</v>
      </c>
      <c r="F11492" s="334">
        <v>0</v>
      </c>
      <c r="G11492" s="334">
        <v>0</v>
      </c>
      <c r="H11492" s="334">
        <v>0</v>
      </c>
      <c r="I11492" s="334">
        <v>0</v>
      </c>
      <c r="J11492" s="334">
        <v>0</v>
      </c>
      <c r="K11492" s="334">
        <v>0</v>
      </c>
      <c r="L11492" s="334">
        <v>0</v>
      </c>
      <c r="M11492" s="334">
        <v>0</v>
      </c>
      <c r="N11492" s="334">
        <v>0</v>
      </c>
      <c r="O11492" s="334">
        <v>0</v>
      </c>
      <c r="P11492" s="334">
        <v>0</v>
      </c>
      <c r="Q11492" s="334">
        <v>0</v>
      </c>
      <c r="R11492" s="334">
        <v>0</v>
      </c>
      <c r="S11492" s="334">
        <v>0</v>
      </c>
      <c r="T11492" s="334">
        <v>0</v>
      </c>
      <c r="U11492" s="334">
        <v>0</v>
      </c>
      <c r="V11492" s="334">
        <v>0</v>
      </c>
      <c r="W11492" s="334">
        <v>0.2</v>
      </c>
      <c r="X11492" s="334">
        <v>0</v>
      </c>
      <c r="Y11492" s="334">
        <v>0</v>
      </c>
      <c r="Z11492" s="334">
        <v>0</v>
      </c>
      <c r="AA11492" s="334">
        <v>0</v>
      </c>
      <c r="AB11492" s="334">
        <v>0</v>
      </c>
      <c r="AD11492" s="334">
        <v>0.2</v>
      </c>
      <c r="AE11492" s="334">
        <f t="shared" si="1797"/>
        <v>0.2</v>
      </c>
      <c r="AF11492" s="334">
        <f t="shared" si="1798"/>
        <v>0.2</v>
      </c>
      <c r="AG11492" s="340">
        <f t="shared" si="1799"/>
        <v>0</v>
      </c>
      <c r="AI11492" s="340">
        <f t="shared" ref="AI11492:AM11507" si="1802">IF($C11492=AI$1,$AF11492,0)</f>
        <v>0</v>
      </c>
      <c r="AJ11492" s="340">
        <f t="shared" si="1802"/>
        <v>0.2</v>
      </c>
      <c r="AK11492" s="340">
        <f t="shared" si="1802"/>
        <v>0</v>
      </c>
      <c r="AL11492" s="340">
        <f t="shared" si="1802"/>
        <v>0</v>
      </c>
      <c r="AM11492" s="340">
        <f t="shared" si="1802"/>
        <v>0</v>
      </c>
    </row>
    <row r="11493" spans="1:39" x14ac:dyDescent="0.35">
      <c r="A11493" s="337">
        <v>33406</v>
      </c>
      <c r="B11493" s="338">
        <f t="shared" si="1794"/>
        <v>1991</v>
      </c>
      <c r="C11493" s="338">
        <f t="shared" si="1795"/>
        <v>6</v>
      </c>
      <c r="D11493" s="338">
        <f t="shared" si="1796"/>
        <v>17</v>
      </c>
      <c r="E11493" s="334">
        <v>0</v>
      </c>
      <c r="F11493" s="334">
        <v>0</v>
      </c>
      <c r="G11493" s="334">
        <v>0</v>
      </c>
      <c r="H11493" s="334">
        <v>0</v>
      </c>
      <c r="I11493" s="334">
        <v>0</v>
      </c>
      <c r="J11493" s="334">
        <v>0</v>
      </c>
      <c r="K11493" s="334">
        <v>4.2</v>
      </c>
      <c r="L11493" s="334">
        <v>0.2</v>
      </c>
      <c r="M11493" s="334">
        <v>1.2</v>
      </c>
      <c r="N11493" s="334">
        <v>2.8</v>
      </c>
      <c r="O11493" s="334">
        <v>1.8</v>
      </c>
      <c r="P11493" s="334">
        <v>0.5</v>
      </c>
      <c r="Q11493" s="334">
        <v>0</v>
      </c>
      <c r="R11493" s="334">
        <v>0</v>
      </c>
      <c r="S11493" s="334">
        <v>0</v>
      </c>
      <c r="T11493" s="334">
        <v>0.2</v>
      </c>
      <c r="U11493" s="334">
        <v>0.9</v>
      </c>
      <c r="V11493" s="334">
        <v>0</v>
      </c>
      <c r="W11493" s="334">
        <v>0</v>
      </c>
      <c r="X11493" s="334">
        <v>0</v>
      </c>
      <c r="Y11493" s="334">
        <v>0</v>
      </c>
      <c r="Z11493" s="334">
        <v>0</v>
      </c>
      <c r="AA11493" s="334">
        <v>0</v>
      </c>
      <c r="AB11493" s="334">
        <v>0</v>
      </c>
      <c r="AD11493" s="334">
        <v>11.8</v>
      </c>
      <c r="AE11493" s="334">
        <f t="shared" si="1797"/>
        <v>11.8</v>
      </c>
      <c r="AF11493" s="334">
        <f t="shared" si="1798"/>
        <v>11.8</v>
      </c>
      <c r="AG11493" s="340">
        <f t="shared" si="1799"/>
        <v>0</v>
      </c>
      <c r="AI11493" s="340">
        <f t="shared" si="1802"/>
        <v>0</v>
      </c>
      <c r="AJ11493" s="340">
        <f t="shared" si="1802"/>
        <v>11.8</v>
      </c>
      <c r="AK11493" s="340">
        <f t="shared" si="1802"/>
        <v>0</v>
      </c>
      <c r="AL11493" s="340">
        <f t="shared" si="1802"/>
        <v>0</v>
      </c>
      <c r="AM11493" s="340">
        <f t="shared" si="1802"/>
        <v>0</v>
      </c>
    </row>
    <row r="11494" spans="1:39" x14ac:dyDescent="0.35">
      <c r="A11494" s="337">
        <v>33407</v>
      </c>
      <c r="B11494" s="338">
        <f t="shared" si="1794"/>
        <v>1991</v>
      </c>
      <c r="C11494" s="338">
        <f t="shared" si="1795"/>
        <v>6</v>
      </c>
      <c r="D11494" s="338">
        <f t="shared" si="1796"/>
        <v>18</v>
      </c>
      <c r="E11494" s="334">
        <v>0</v>
      </c>
      <c r="F11494" s="334">
        <v>0</v>
      </c>
      <c r="G11494" s="334">
        <v>0</v>
      </c>
      <c r="H11494" s="334">
        <v>0</v>
      </c>
      <c r="I11494" s="334">
        <v>0</v>
      </c>
      <c r="J11494" s="334">
        <v>0</v>
      </c>
      <c r="K11494" s="334">
        <v>0</v>
      </c>
      <c r="L11494" s="334">
        <v>0</v>
      </c>
      <c r="M11494" s="334">
        <v>0</v>
      </c>
      <c r="N11494" s="334">
        <v>0</v>
      </c>
      <c r="O11494" s="334">
        <v>0</v>
      </c>
      <c r="P11494" s="334">
        <v>0</v>
      </c>
      <c r="Q11494" s="334">
        <v>0</v>
      </c>
      <c r="R11494" s="334">
        <v>0</v>
      </c>
      <c r="S11494" s="334">
        <v>0</v>
      </c>
      <c r="T11494" s="334">
        <v>0</v>
      </c>
      <c r="U11494" s="334">
        <v>0</v>
      </c>
      <c r="V11494" s="334">
        <v>0</v>
      </c>
      <c r="W11494" s="334">
        <v>0</v>
      </c>
      <c r="X11494" s="334">
        <v>6.4</v>
      </c>
      <c r="Y11494" s="334">
        <v>0.2</v>
      </c>
      <c r="Z11494" s="334">
        <v>0</v>
      </c>
      <c r="AA11494" s="334">
        <v>0</v>
      </c>
      <c r="AB11494" s="334">
        <v>0</v>
      </c>
      <c r="AD11494" s="334">
        <v>6.6</v>
      </c>
      <c r="AE11494" s="334">
        <f t="shared" si="1797"/>
        <v>6.6</v>
      </c>
      <c r="AF11494" s="334">
        <f t="shared" si="1798"/>
        <v>6.6000000000000005</v>
      </c>
      <c r="AG11494" s="340">
        <f t="shared" si="1799"/>
        <v>8.8817841970012523E-16</v>
      </c>
      <c r="AI11494" s="340">
        <f t="shared" si="1802"/>
        <v>0</v>
      </c>
      <c r="AJ11494" s="340">
        <f t="shared" si="1802"/>
        <v>6.6000000000000005</v>
      </c>
      <c r="AK11494" s="340">
        <f t="shared" si="1802"/>
        <v>0</v>
      </c>
      <c r="AL11494" s="340">
        <f t="shared" si="1802"/>
        <v>0</v>
      </c>
      <c r="AM11494" s="340">
        <f t="shared" si="1802"/>
        <v>0</v>
      </c>
    </row>
    <row r="11495" spans="1:39" x14ac:dyDescent="0.35">
      <c r="A11495" s="337">
        <v>33408</v>
      </c>
      <c r="B11495" s="338">
        <f t="shared" si="1794"/>
        <v>1991</v>
      </c>
      <c r="C11495" s="338">
        <f t="shared" si="1795"/>
        <v>6</v>
      </c>
      <c r="D11495" s="338">
        <f t="shared" si="1796"/>
        <v>19</v>
      </c>
      <c r="E11495" s="334">
        <v>0</v>
      </c>
      <c r="F11495" s="334">
        <v>0</v>
      </c>
      <c r="G11495" s="334">
        <v>0</v>
      </c>
      <c r="H11495" s="334">
        <v>0</v>
      </c>
      <c r="I11495" s="334">
        <v>0</v>
      </c>
      <c r="J11495" s="334">
        <v>0</v>
      </c>
      <c r="K11495" s="334">
        <v>0</v>
      </c>
      <c r="L11495" s="334">
        <v>0</v>
      </c>
      <c r="M11495" s="334">
        <v>0</v>
      </c>
      <c r="N11495" s="334">
        <v>0</v>
      </c>
      <c r="O11495" s="334">
        <v>0</v>
      </c>
      <c r="P11495" s="334">
        <v>0</v>
      </c>
      <c r="Q11495" s="334">
        <v>0</v>
      </c>
      <c r="R11495" s="334">
        <v>0</v>
      </c>
      <c r="S11495" s="334">
        <v>0</v>
      </c>
      <c r="T11495" s="334">
        <v>0</v>
      </c>
      <c r="U11495" s="334">
        <v>1.3</v>
      </c>
      <c r="V11495" s="334">
        <v>0.6</v>
      </c>
      <c r="W11495" s="334">
        <v>0.6</v>
      </c>
      <c r="X11495" s="334">
        <v>0.3</v>
      </c>
      <c r="Y11495" s="334">
        <v>0</v>
      </c>
      <c r="Z11495" s="334">
        <v>0</v>
      </c>
      <c r="AA11495" s="334">
        <v>0</v>
      </c>
      <c r="AB11495" s="334">
        <v>0</v>
      </c>
      <c r="AD11495" s="334">
        <v>2.8</v>
      </c>
      <c r="AE11495" s="334">
        <f t="shared" si="1797"/>
        <v>2.8</v>
      </c>
      <c r="AF11495" s="334">
        <f t="shared" si="1798"/>
        <v>2.8</v>
      </c>
      <c r="AG11495" s="340">
        <f t="shared" si="1799"/>
        <v>0</v>
      </c>
      <c r="AI11495" s="340">
        <f t="shared" si="1802"/>
        <v>0</v>
      </c>
      <c r="AJ11495" s="340">
        <f t="shared" si="1802"/>
        <v>2.8</v>
      </c>
      <c r="AK11495" s="340">
        <f t="shared" si="1802"/>
        <v>0</v>
      </c>
      <c r="AL11495" s="340">
        <f t="shared" si="1802"/>
        <v>0</v>
      </c>
      <c r="AM11495" s="340">
        <f t="shared" si="1802"/>
        <v>0</v>
      </c>
    </row>
    <row r="11496" spans="1:39" x14ac:dyDescent="0.35">
      <c r="A11496" s="337">
        <v>33409</v>
      </c>
      <c r="B11496" s="338">
        <f t="shared" si="1794"/>
        <v>1991</v>
      </c>
      <c r="C11496" s="338">
        <f t="shared" si="1795"/>
        <v>6</v>
      </c>
      <c r="D11496" s="338">
        <f t="shared" si="1796"/>
        <v>20</v>
      </c>
      <c r="E11496" s="334">
        <v>0</v>
      </c>
      <c r="F11496" s="334">
        <v>0</v>
      </c>
      <c r="G11496" s="334">
        <v>0</v>
      </c>
      <c r="H11496" s="334">
        <v>0</v>
      </c>
      <c r="I11496" s="334">
        <v>0</v>
      </c>
      <c r="J11496" s="334">
        <v>0</v>
      </c>
      <c r="K11496" s="334">
        <v>0</v>
      </c>
      <c r="L11496" s="334">
        <v>0</v>
      </c>
      <c r="M11496" s="334">
        <v>0</v>
      </c>
      <c r="N11496" s="334">
        <v>0</v>
      </c>
      <c r="O11496" s="334">
        <v>0</v>
      </c>
      <c r="P11496" s="334">
        <v>0</v>
      </c>
      <c r="Q11496" s="334">
        <v>0</v>
      </c>
      <c r="R11496" s="334">
        <v>0</v>
      </c>
      <c r="S11496" s="334">
        <v>0</v>
      </c>
      <c r="T11496" s="334">
        <v>0</v>
      </c>
      <c r="U11496" s="334">
        <v>0.5</v>
      </c>
      <c r="V11496" s="334">
        <v>0</v>
      </c>
      <c r="W11496" s="334">
        <v>1</v>
      </c>
      <c r="X11496" s="334">
        <v>0</v>
      </c>
      <c r="Y11496" s="334">
        <v>0</v>
      </c>
      <c r="Z11496" s="334">
        <v>0</v>
      </c>
      <c r="AA11496" s="334">
        <v>0</v>
      </c>
      <c r="AB11496" s="334">
        <v>0</v>
      </c>
      <c r="AD11496" s="334">
        <v>1.5</v>
      </c>
      <c r="AE11496" s="334">
        <f t="shared" si="1797"/>
        <v>1.5</v>
      </c>
      <c r="AF11496" s="334">
        <f t="shared" si="1798"/>
        <v>1.5</v>
      </c>
      <c r="AG11496" s="340">
        <f t="shared" si="1799"/>
        <v>0</v>
      </c>
      <c r="AI11496" s="340">
        <f t="shared" si="1802"/>
        <v>0</v>
      </c>
      <c r="AJ11496" s="340">
        <f t="shared" si="1802"/>
        <v>1.5</v>
      </c>
      <c r="AK11496" s="340">
        <f t="shared" si="1802"/>
        <v>0</v>
      </c>
      <c r="AL11496" s="340">
        <f t="shared" si="1802"/>
        <v>0</v>
      </c>
      <c r="AM11496" s="340">
        <f t="shared" si="1802"/>
        <v>0</v>
      </c>
    </row>
    <row r="11497" spans="1:39" x14ac:dyDescent="0.35">
      <c r="A11497" s="337">
        <v>33410</v>
      </c>
      <c r="B11497" s="338">
        <f t="shared" si="1794"/>
        <v>1991</v>
      </c>
      <c r="C11497" s="338">
        <f t="shared" si="1795"/>
        <v>6</v>
      </c>
      <c r="D11497" s="338">
        <f t="shared" si="1796"/>
        <v>21</v>
      </c>
      <c r="E11497" s="334">
        <v>0</v>
      </c>
      <c r="F11497" s="334">
        <v>0.2</v>
      </c>
      <c r="G11497" s="334">
        <v>0</v>
      </c>
      <c r="H11497" s="334">
        <v>0.2</v>
      </c>
      <c r="I11497" s="334">
        <v>0.6</v>
      </c>
      <c r="J11497" s="334">
        <v>7.2</v>
      </c>
      <c r="K11497" s="334">
        <v>5</v>
      </c>
      <c r="L11497" s="334">
        <v>2.2000000000000002</v>
      </c>
      <c r="M11497" s="334">
        <v>4.8</v>
      </c>
      <c r="N11497" s="334">
        <v>0.4</v>
      </c>
      <c r="O11497" s="334">
        <v>2</v>
      </c>
      <c r="P11497" s="334">
        <v>3.9</v>
      </c>
      <c r="Q11497" s="334">
        <v>3.5</v>
      </c>
      <c r="R11497" s="334">
        <v>0</v>
      </c>
      <c r="S11497" s="334">
        <v>0</v>
      </c>
      <c r="T11497" s="334">
        <v>0</v>
      </c>
      <c r="U11497" s="334">
        <v>0</v>
      </c>
      <c r="V11497" s="334">
        <v>0</v>
      </c>
      <c r="W11497" s="334">
        <v>0</v>
      </c>
      <c r="X11497" s="334">
        <v>0</v>
      </c>
      <c r="Y11497" s="334">
        <v>0</v>
      </c>
      <c r="Z11497" s="334">
        <v>0</v>
      </c>
      <c r="AA11497" s="334">
        <v>0</v>
      </c>
      <c r="AB11497" s="334">
        <v>0</v>
      </c>
      <c r="AD11497" s="334">
        <v>30</v>
      </c>
      <c r="AE11497" s="334">
        <f t="shared" si="1797"/>
        <v>30</v>
      </c>
      <c r="AF11497" s="334">
        <f t="shared" si="1798"/>
        <v>29.999999999999996</v>
      </c>
      <c r="AG11497" s="340">
        <f t="shared" si="1799"/>
        <v>3.5527136788005009E-15</v>
      </c>
      <c r="AI11497" s="340">
        <f t="shared" si="1802"/>
        <v>0</v>
      </c>
      <c r="AJ11497" s="340">
        <f t="shared" si="1802"/>
        <v>29.999999999999996</v>
      </c>
      <c r="AK11497" s="340">
        <f t="shared" si="1802"/>
        <v>0</v>
      </c>
      <c r="AL11497" s="340">
        <f t="shared" si="1802"/>
        <v>0</v>
      </c>
      <c r="AM11497" s="340">
        <f t="shared" si="1802"/>
        <v>0</v>
      </c>
    </row>
    <row r="11498" spans="1:39" x14ac:dyDescent="0.35">
      <c r="A11498" s="337">
        <v>33411</v>
      </c>
      <c r="B11498" s="338">
        <f t="shared" si="1794"/>
        <v>1991</v>
      </c>
      <c r="C11498" s="338">
        <f t="shared" si="1795"/>
        <v>6</v>
      </c>
      <c r="D11498" s="338">
        <f t="shared" si="1796"/>
        <v>22</v>
      </c>
      <c r="E11498" s="334">
        <v>0</v>
      </c>
      <c r="F11498" s="334">
        <v>0</v>
      </c>
      <c r="G11498" s="334">
        <v>0</v>
      </c>
      <c r="H11498" s="334">
        <v>0</v>
      </c>
      <c r="I11498" s="334">
        <v>0</v>
      </c>
      <c r="J11498" s="334">
        <v>0</v>
      </c>
      <c r="K11498" s="334">
        <v>0</v>
      </c>
      <c r="L11498" s="334">
        <v>0</v>
      </c>
      <c r="M11498" s="334">
        <v>0</v>
      </c>
      <c r="N11498" s="334">
        <v>0</v>
      </c>
      <c r="O11498" s="334">
        <v>0</v>
      </c>
      <c r="P11498" s="334">
        <v>0</v>
      </c>
      <c r="Q11498" s="334">
        <v>0</v>
      </c>
      <c r="R11498" s="334">
        <v>0</v>
      </c>
      <c r="S11498" s="334">
        <v>0</v>
      </c>
      <c r="T11498" s="334">
        <v>0</v>
      </c>
      <c r="U11498" s="334">
        <v>0</v>
      </c>
      <c r="V11498" s="334">
        <v>0</v>
      </c>
      <c r="W11498" s="334">
        <v>0.2</v>
      </c>
      <c r="X11498" s="334">
        <v>0</v>
      </c>
      <c r="Y11498" s="334">
        <v>0</v>
      </c>
      <c r="Z11498" s="334">
        <v>0</v>
      </c>
      <c r="AA11498" s="334">
        <v>0</v>
      </c>
      <c r="AB11498" s="334">
        <v>0</v>
      </c>
      <c r="AD11498" s="334">
        <v>0.2</v>
      </c>
      <c r="AE11498" s="334">
        <f t="shared" si="1797"/>
        <v>0.2</v>
      </c>
      <c r="AF11498" s="334">
        <f t="shared" si="1798"/>
        <v>0.2</v>
      </c>
      <c r="AG11498" s="340">
        <f t="shared" si="1799"/>
        <v>0</v>
      </c>
      <c r="AI11498" s="340">
        <f t="shared" si="1802"/>
        <v>0</v>
      </c>
      <c r="AJ11498" s="340">
        <f t="shared" si="1802"/>
        <v>0.2</v>
      </c>
      <c r="AK11498" s="340">
        <f t="shared" si="1802"/>
        <v>0</v>
      </c>
      <c r="AL11498" s="340">
        <f t="shared" si="1802"/>
        <v>0</v>
      </c>
      <c r="AM11498" s="340">
        <f t="shared" si="1802"/>
        <v>0</v>
      </c>
    </row>
    <row r="11499" spans="1:39" x14ac:dyDescent="0.35">
      <c r="A11499" s="337">
        <v>33412</v>
      </c>
      <c r="B11499" s="338">
        <f t="shared" si="1794"/>
        <v>1991</v>
      </c>
      <c r="C11499" s="338">
        <f t="shared" si="1795"/>
        <v>6</v>
      </c>
      <c r="D11499" s="338">
        <f t="shared" si="1796"/>
        <v>23</v>
      </c>
      <c r="E11499" s="334">
        <v>0</v>
      </c>
      <c r="F11499" s="334">
        <v>0</v>
      </c>
      <c r="G11499" s="334">
        <v>0</v>
      </c>
      <c r="H11499" s="334">
        <v>0</v>
      </c>
      <c r="I11499" s="334">
        <v>0</v>
      </c>
      <c r="J11499" s="334">
        <v>0</v>
      </c>
      <c r="K11499" s="334">
        <v>0</v>
      </c>
      <c r="L11499" s="334">
        <v>0</v>
      </c>
      <c r="M11499" s="334">
        <v>0</v>
      </c>
      <c r="N11499" s="334">
        <v>0</v>
      </c>
      <c r="O11499" s="334">
        <v>0</v>
      </c>
      <c r="P11499" s="334">
        <v>0</v>
      </c>
      <c r="Q11499" s="334">
        <v>0</v>
      </c>
      <c r="R11499" s="334">
        <v>0</v>
      </c>
      <c r="S11499" s="334">
        <v>0</v>
      </c>
      <c r="T11499" s="334">
        <v>0</v>
      </c>
      <c r="U11499" s="334">
        <v>0</v>
      </c>
      <c r="V11499" s="334">
        <v>0</v>
      </c>
      <c r="W11499" s="334">
        <v>0</v>
      </c>
      <c r="X11499" s="334">
        <v>4</v>
      </c>
      <c r="Y11499" s="334">
        <v>11.1</v>
      </c>
      <c r="Z11499" s="334">
        <v>1.7</v>
      </c>
      <c r="AA11499" s="334">
        <v>0</v>
      </c>
      <c r="AB11499" s="334">
        <v>0</v>
      </c>
      <c r="AD11499" s="334">
        <v>16.8</v>
      </c>
      <c r="AE11499" s="334">
        <f t="shared" si="1797"/>
        <v>16.8</v>
      </c>
      <c r="AF11499" s="334">
        <f t="shared" si="1798"/>
        <v>16.8</v>
      </c>
      <c r="AG11499" s="340">
        <f t="shared" si="1799"/>
        <v>0</v>
      </c>
      <c r="AI11499" s="340">
        <f t="shared" si="1802"/>
        <v>0</v>
      </c>
      <c r="AJ11499" s="340">
        <f t="shared" si="1802"/>
        <v>16.8</v>
      </c>
      <c r="AK11499" s="340">
        <f t="shared" si="1802"/>
        <v>0</v>
      </c>
      <c r="AL11499" s="340">
        <f t="shared" si="1802"/>
        <v>0</v>
      </c>
      <c r="AM11499" s="340">
        <f t="shared" si="1802"/>
        <v>0</v>
      </c>
    </row>
    <row r="11500" spans="1:39" x14ac:dyDescent="0.35">
      <c r="A11500" s="337">
        <v>33413</v>
      </c>
      <c r="B11500" s="338">
        <f t="shared" si="1794"/>
        <v>1991</v>
      </c>
      <c r="C11500" s="338">
        <f t="shared" si="1795"/>
        <v>6</v>
      </c>
      <c r="D11500" s="338">
        <f t="shared" si="1796"/>
        <v>24</v>
      </c>
      <c r="E11500" s="334">
        <v>0</v>
      </c>
      <c r="F11500" s="334">
        <v>0.2</v>
      </c>
      <c r="G11500" s="334">
        <v>0</v>
      </c>
      <c r="H11500" s="334">
        <v>0</v>
      </c>
      <c r="I11500" s="334">
        <v>0</v>
      </c>
      <c r="J11500" s="334">
        <v>0</v>
      </c>
      <c r="K11500" s="334">
        <v>0</v>
      </c>
      <c r="L11500" s="334">
        <v>0</v>
      </c>
      <c r="M11500" s="334">
        <v>0</v>
      </c>
      <c r="N11500" s="334">
        <v>0</v>
      </c>
      <c r="O11500" s="334">
        <v>0</v>
      </c>
      <c r="P11500" s="334">
        <v>0</v>
      </c>
      <c r="Q11500" s="334">
        <v>0</v>
      </c>
      <c r="R11500" s="334">
        <v>0</v>
      </c>
      <c r="S11500" s="334">
        <v>0</v>
      </c>
      <c r="T11500" s="334">
        <v>0</v>
      </c>
      <c r="U11500" s="334">
        <v>0</v>
      </c>
      <c r="V11500" s="334">
        <v>0.4</v>
      </c>
      <c r="W11500" s="334">
        <v>0</v>
      </c>
      <c r="X11500" s="334">
        <v>0</v>
      </c>
      <c r="Y11500" s="334">
        <v>0</v>
      </c>
      <c r="Z11500" s="334">
        <v>0</v>
      </c>
      <c r="AA11500" s="334">
        <v>1.7</v>
      </c>
      <c r="AB11500" s="334">
        <v>1.1000000000000001</v>
      </c>
      <c r="AD11500" s="334">
        <v>3.4</v>
      </c>
      <c r="AE11500" s="334">
        <f t="shared" si="1797"/>
        <v>3.4</v>
      </c>
      <c r="AF11500" s="334">
        <f t="shared" si="1798"/>
        <v>3.4</v>
      </c>
      <c r="AG11500" s="340">
        <f t="shared" si="1799"/>
        <v>0</v>
      </c>
      <c r="AI11500" s="340">
        <f t="shared" si="1802"/>
        <v>0</v>
      </c>
      <c r="AJ11500" s="340">
        <f t="shared" si="1802"/>
        <v>3.4</v>
      </c>
      <c r="AK11500" s="340">
        <f t="shared" si="1802"/>
        <v>0</v>
      </c>
      <c r="AL11500" s="340">
        <f t="shared" si="1802"/>
        <v>0</v>
      </c>
      <c r="AM11500" s="340">
        <f t="shared" si="1802"/>
        <v>0</v>
      </c>
    </row>
    <row r="11501" spans="1:39" x14ac:dyDescent="0.35">
      <c r="A11501" s="337">
        <v>33414</v>
      </c>
      <c r="B11501" s="338">
        <f t="shared" si="1794"/>
        <v>1991</v>
      </c>
      <c r="C11501" s="338">
        <f t="shared" si="1795"/>
        <v>6</v>
      </c>
      <c r="D11501" s="338">
        <f t="shared" si="1796"/>
        <v>25</v>
      </c>
      <c r="E11501" s="334">
        <v>0.5</v>
      </c>
      <c r="F11501" s="334">
        <v>0</v>
      </c>
      <c r="G11501" s="334">
        <v>0</v>
      </c>
      <c r="H11501" s="334">
        <v>0</v>
      </c>
      <c r="I11501" s="334">
        <v>0</v>
      </c>
      <c r="J11501" s="334">
        <v>0</v>
      </c>
      <c r="K11501" s="334">
        <v>0</v>
      </c>
      <c r="L11501" s="334">
        <v>0</v>
      </c>
      <c r="M11501" s="334">
        <v>0.2</v>
      </c>
      <c r="N11501" s="334">
        <v>0</v>
      </c>
      <c r="O11501" s="334">
        <v>0</v>
      </c>
      <c r="P11501" s="334">
        <v>0</v>
      </c>
      <c r="Q11501" s="334">
        <v>0</v>
      </c>
      <c r="R11501" s="334">
        <v>0</v>
      </c>
      <c r="S11501" s="334">
        <v>0.7</v>
      </c>
      <c r="T11501" s="334">
        <v>0.2</v>
      </c>
      <c r="U11501" s="334">
        <v>0</v>
      </c>
      <c r="V11501" s="334">
        <v>0</v>
      </c>
      <c r="W11501" s="334">
        <v>0</v>
      </c>
      <c r="X11501" s="334">
        <v>0</v>
      </c>
      <c r="Y11501" s="334">
        <v>0</v>
      </c>
      <c r="Z11501" s="334">
        <v>0</v>
      </c>
      <c r="AA11501" s="334">
        <v>0</v>
      </c>
      <c r="AB11501" s="334">
        <v>0.2</v>
      </c>
      <c r="AD11501" s="334">
        <v>1.8</v>
      </c>
      <c r="AE11501" s="334">
        <f t="shared" si="1797"/>
        <v>1.8</v>
      </c>
      <c r="AF11501" s="334">
        <f t="shared" si="1798"/>
        <v>1.7999999999999998</v>
      </c>
      <c r="AG11501" s="340">
        <f t="shared" si="1799"/>
        <v>2.2204460492503131E-16</v>
      </c>
      <c r="AI11501" s="340">
        <f t="shared" si="1802"/>
        <v>0</v>
      </c>
      <c r="AJ11501" s="340">
        <f t="shared" si="1802"/>
        <v>1.7999999999999998</v>
      </c>
      <c r="AK11501" s="340">
        <f t="shared" si="1802"/>
        <v>0</v>
      </c>
      <c r="AL11501" s="340">
        <f t="shared" si="1802"/>
        <v>0</v>
      </c>
      <c r="AM11501" s="340">
        <f t="shared" si="1802"/>
        <v>0</v>
      </c>
    </row>
    <row r="11502" spans="1:39" x14ac:dyDescent="0.35">
      <c r="A11502" s="337">
        <v>33415</v>
      </c>
      <c r="B11502" s="338">
        <f t="shared" si="1794"/>
        <v>1991</v>
      </c>
      <c r="C11502" s="338">
        <f t="shared" si="1795"/>
        <v>6</v>
      </c>
      <c r="D11502" s="338">
        <f t="shared" si="1796"/>
        <v>26</v>
      </c>
      <c r="E11502" s="334">
        <v>0.2</v>
      </c>
      <c r="F11502" s="334">
        <v>0</v>
      </c>
      <c r="G11502" s="334">
        <v>0</v>
      </c>
      <c r="H11502" s="334">
        <v>0</v>
      </c>
      <c r="I11502" s="334">
        <v>0</v>
      </c>
      <c r="J11502" s="334">
        <v>0</v>
      </c>
      <c r="K11502" s="334">
        <v>0</v>
      </c>
      <c r="L11502" s="334">
        <v>0</v>
      </c>
      <c r="M11502" s="334">
        <v>0</v>
      </c>
      <c r="N11502" s="334">
        <v>0</v>
      </c>
      <c r="O11502" s="334">
        <v>0</v>
      </c>
      <c r="P11502" s="334">
        <v>0</v>
      </c>
      <c r="Q11502" s="334">
        <v>0</v>
      </c>
      <c r="R11502" s="334">
        <v>0</v>
      </c>
      <c r="S11502" s="334">
        <v>0</v>
      </c>
      <c r="T11502" s="334">
        <v>0</v>
      </c>
      <c r="U11502" s="334">
        <v>0</v>
      </c>
      <c r="V11502" s="334">
        <v>0</v>
      </c>
      <c r="W11502" s="334">
        <v>0</v>
      </c>
      <c r="X11502" s="334">
        <v>0.5</v>
      </c>
      <c r="Y11502" s="334">
        <v>0.7</v>
      </c>
      <c r="Z11502" s="334">
        <v>0.2</v>
      </c>
      <c r="AA11502" s="334">
        <v>0.2</v>
      </c>
      <c r="AB11502" s="334">
        <v>0</v>
      </c>
      <c r="AD11502" s="334">
        <v>1.8</v>
      </c>
      <c r="AE11502" s="334">
        <f t="shared" si="1797"/>
        <v>1.8</v>
      </c>
      <c r="AF11502" s="334">
        <f t="shared" si="1798"/>
        <v>1.7999999999999998</v>
      </c>
      <c r="AG11502" s="340">
        <f t="shared" si="1799"/>
        <v>2.2204460492503131E-16</v>
      </c>
      <c r="AI11502" s="340">
        <f t="shared" si="1802"/>
        <v>0</v>
      </c>
      <c r="AJ11502" s="340">
        <f t="shared" si="1802"/>
        <v>1.7999999999999998</v>
      </c>
      <c r="AK11502" s="340">
        <f t="shared" si="1802"/>
        <v>0</v>
      </c>
      <c r="AL11502" s="340">
        <f t="shared" si="1802"/>
        <v>0</v>
      </c>
      <c r="AM11502" s="340">
        <f t="shared" si="1802"/>
        <v>0</v>
      </c>
    </row>
    <row r="11503" spans="1:39" x14ac:dyDescent="0.35">
      <c r="A11503" s="337">
        <v>33416</v>
      </c>
      <c r="B11503" s="338">
        <f t="shared" si="1794"/>
        <v>1991</v>
      </c>
      <c r="C11503" s="338">
        <f t="shared" si="1795"/>
        <v>6</v>
      </c>
      <c r="D11503" s="338">
        <f t="shared" si="1796"/>
        <v>27</v>
      </c>
      <c r="E11503" s="334">
        <v>0</v>
      </c>
      <c r="F11503" s="334">
        <v>0</v>
      </c>
      <c r="G11503" s="334">
        <v>0</v>
      </c>
      <c r="H11503" s="334">
        <v>0</v>
      </c>
      <c r="I11503" s="334">
        <v>0</v>
      </c>
      <c r="J11503" s="334">
        <v>0</v>
      </c>
      <c r="K11503" s="334">
        <v>0</v>
      </c>
      <c r="L11503" s="334">
        <v>0</v>
      </c>
      <c r="M11503" s="334">
        <v>0</v>
      </c>
      <c r="N11503" s="334">
        <v>0</v>
      </c>
      <c r="O11503" s="334">
        <v>0</v>
      </c>
      <c r="P11503" s="334">
        <v>0</v>
      </c>
      <c r="Q11503" s="334">
        <v>0.4</v>
      </c>
      <c r="R11503" s="334">
        <v>0</v>
      </c>
      <c r="S11503" s="334">
        <v>0</v>
      </c>
      <c r="T11503" s="334">
        <v>0</v>
      </c>
      <c r="U11503" s="334">
        <v>0</v>
      </c>
      <c r="V11503" s="334">
        <v>0</v>
      </c>
      <c r="W11503" s="334">
        <v>0</v>
      </c>
      <c r="X11503" s="334">
        <v>0</v>
      </c>
      <c r="Y11503" s="334">
        <v>0</v>
      </c>
      <c r="Z11503" s="334">
        <v>0</v>
      </c>
      <c r="AA11503" s="334">
        <v>0</v>
      </c>
      <c r="AB11503" s="334">
        <v>0</v>
      </c>
      <c r="AD11503" s="334">
        <v>0.4</v>
      </c>
      <c r="AE11503" s="334">
        <f t="shared" si="1797"/>
        <v>0.4</v>
      </c>
      <c r="AF11503" s="334">
        <f t="shared" si="1798"/>
        <v>0.4</v>
      </c>
      <c r="AG11503" s="340">
        <f t="shared" si="1799"/>
        <v>0</v>
      </c>
      <c r="AI11503" s="340">
        <f t="shared" si="1802"/>
        <v>0</v>
      </c>
      <c r="AJ11503" s="340">
        <f t="shared" si="1802"/>
        <v>0.4</v>
      </c>
      <c r="AK11503" s="340">
        <f t="shared" si="1802"/>
        <v>0</v>
      </c>
      <c r="AL11503" s="340">
        <f t="shared" si="1802"/>
        <v>0</v>
      </c>
      <c r="AM11503" s="340">
        <f t="shared" si="1802"/>
        <v>0</v>
      </c>
    </row>
    <row r="11504" spans="1:39" x14ac:dyDescent="0.35">
      <c r="A11504" s="337">
        <v>33417</v>
      </c>
      <c r="B11504" s="338">
        <f t="shared" si="1794"/>
        <v>1991</v>
      </c>
      <c r="C11504" s="338">
        <f t="shared" si="1795"/>
        <v>6</v>
      </c>
      <c r="D11504" s="338">
        <f t="shared" si="1796"/>
        <v>28</v>
      </c>
      <c r="E11504" s="334">
        <v>0</v>
      </c>
      <c r="F11504" s="334">
        <v>0</v>
      </c>
      <c r="G11504" s="334">
        <v>0</v>
      </c>
      <c r="H11504" s="334">
        <v>0</v>
      </c>
      <c r="I11504" s="334">
        <v>0</v>
      </c>
      <c r="J11504" s="334">
        <v>0</v>
      </c>
      <c r="K11504" s="334">
        <v>0</v>
      </c>
      <c r="L11504" s="334">
        <v>0</v>
      </c>
      <c r="M11504" s="334">
        <v>0</v>
      </c>
      <c r="N11504" s="334">
        <v>0</v>
      </c>
      <c r="O11504" s="334">
        <v>0</v>
      </c>
      <c r="P11504" s="334">
        <v>0</v>
      </c>
      <c r="Q11504" s="334">
        <v>0</v>
      </c>
      <c r="R11504" s="334">
        <v>0</v>
      </c>
      <c r="S11504" s="334">
        <v>0</v>
      </c>
      <c r="T11504" s="334">
        <v>0</v>
      </c>
      <c r="U11504" s="334">
        <v>0</v>
      </c>
      <c r="V11504" s="334">
        <v>0</v>
      </c>
      <c r="W11504" s="334">
        <v>0</v>
      </c>
      <c r="X11504" s="334">
        <v>0</v>
      </c>
      <c r="Y11504" s="334">
        <v>0</v>
      </c>
      <c r="Z11504" s="334">
        <v>0</v>
      </c>
      <c r="AA11504" s="334">
        <v>0</v>
      </c>
      <c r="AB11504" s="334">
        <v>0</v>
      </c>
      <c r="AD11504" s="334">
        <v>0</v>
      </c>
      <c r="AE11504" s="334">
        <f t="shared" si="1797"/>
        <v>0</v>
      </c>
      <c r="AF11504" s="334">
        <f t="shared" si="1798"/>
        <v>0</v>
      </c>
      <c r="AG11504" s="340">
        <f t="shared" si="1799"/>
        <v>0</v>
      </c>
      <c r="AI11504" s="340">
        <f t="shared" si="1802"/>
        <v>0</v>
      </c>
      <c r="AJ11504" s="340">
        <f t="shared" si="1802"/>
        <v>0</v>
      </c>
      <c r="AK11504" s="340">
        <f t="shared" si="1802"/>
        <v>0</v>
      </c>
      <c r="AL11504" s="340">
        <f t="shared" si="1802"/>
        <v>0</v>
      </c>
      <c r="AM11504" s="340">
        <f t="shared" si="1802"/>
        <v>0</v>
      </c>
    </row>
    <row r="11505" spans="1:39" x14ac:dyDescent="0.35">
      <c r="A11505" s="337">
        <v>33418</v>
      </c>
      <c r="B11505" s="338">
        <f t="shared" si="1794"/>
        <v>1991</v>
      </c>
      <c r="C11505" s="338">
        <f t="shared" si="1795"/>
        <v>6</v>
      </c>
      <c r="D11505" s="338">
        <f t="shared" si="1796"/>
        <v>29</v>
      </c>
      <c r="E11505" s="334">
        <v>0</v>
      </c>
      <c r="F11505" s="334">
        <v>0</v>
      </c>
      <c r="G11505" s="334">
        <v>0</v>
      </c>
      <c r="H11505" s="334">
        <v>0</v>
      </c>
      <c r="I11505" s="334">
        <v>0</v>
      </c>
      <c r="J11505" s="334">
        <v>0</v>
      </c>
      <c r="K11505" s="334">
        <v>0</v>
      </c>
      <c r="L11505" s="334">
        <v>0</v>
      </c>
      <c r="M11505" s="334">
        <v>0</v>
      </c>
      <c r="N11505" s="334">
        <v>0</v>
      </c>
      <c r="O11505" s="334">
        <v>0</v>
      </c>
      <c r="P11505" s="334">
        <v>0</v>
      </c>
      <c r="Q11505" s="334">
        <v>0</v>
      </c>
      <c r="R11505" s="334">
        <v>0</v>
      </c>
      <c r="S11505" s="334">
        <v>0</v>
      </c>
      <c r="T11505" s="334">
        <v>0</v>
      </c>
      <c r="U11505" s="334">
        <v>0</v>
      </c>
      <c r="V11505" s="334">
        <v>0.4</v>
      </c>
      <c r="W11505" s="334">
        <v>9.5</v>
      </c>
      <c r="X11505" s="334">
        <v>4</v>
      </c>
      <c r="Y11505" s="334">
        <v>1.1000000000000001</v>
      </c>
      <c r="Z11505" s="334">
        <v>0</v>
      </c>
      <c r="AA11505" s="334">
        <v>0</v>
      </c>
      <c r="AB11505" s="334">
        <v>0</v>
      </c>
      <c r="AD11505" s="334">
        <v>15</v>
      </c>
      <c r="AE11505" s="334">
        <f t="shared" si="1797"/>
        <v>15</v>
      </c>
      <c r="AF11505" s="334">
        <f t="shared" si="1798"/>
        <v>15</v>
      </c>
      <c r="AG11505" s="340">
        <f t="shared" si="1799"/>
        <v>0</v>
      </c>
      <c r="AI11505" s="340">
        <f t="shared" si="1802"/>
        <v>0</v>
      </c>
      <c r="AJ11505" s="340">
        <f t="shared" si="1802"/>
        <v>15</v>
      </c>
      <c r="AK11505" s="340">
        <f t="shared" si="1802"/>
        <v>0</v>
      </c>
      <c r="AL11505" s="340">
        <f t="shared" si="1802"/>
        <v>0</v>
      </c>
      <c r="AM11505" s="340">
        <f t="shared" si="1802"/>
        <v>0</v>
      </c>
    </row>
    <row r="11506" spans="1:39" x14ac:dyDescent="0.35">
      <c r="A11506" s="337">
        <v>33419</v>
      </c>
      <c r="B11506" s="338">
        <f t="shared" si="1794"/>
        <v>1991</v>
      </c>
      <c r="C11506" s="338">
        <f t="shared" si="1795"/>
        <v>6</v>
      </c>
      <c r="D11506" s="338">
        <f t="shared" si="1796"/>
        <v>30</v>
      </c>
      <c r="E11506" s="334">
        <v>0</v>
      </c>
      <c r="F11506" s="334">
        <v>0</v>
      </c>
      <c r="G11506" s="334">
        <v>0</v>
      </c>
      <c r="H11506" s="334">
        <v>0</v>
      </c>
      <c r="I11506" s="334">
        <v>0</v>
      </c>
      <c r="J11506" s="334">
        <v>0</v>
      </c>
      <c r="K11506" s="334">
        <v>0</v>
      </c>
      <c r="L11506" s="334">
        <v>0</v>
      </c>
      <c r="M11506" s="334">
        <v>0</v>
      </c>
      <c r="N11506" s="334">
        <v>0</v>
      </c>
      <c r="O11506" s="334">
        <v>0</v>
      </c>
      <c r="P11506" s="334">
        <v>0</v>
      </c>
      <c r="Q11506" s="334">
        <v>0</v>
      </c>
      <c r="R11506" s="334">
        <v>0</v>
      </c>
      <c r="S11506" s="334">
        <v>0</v>
      </c>
      <c r="T11506" s="334">
        <v>0</v>
      </c>
      <c r="U11506" s="334">
        <v>0</v>
      </c>
      <c r="V11506" s="334">
        <v>0</v>
      </c>
      <c r="W11506" s="334">
        <v>0</v>
      </c>
      <c r="X11506" s="334">
        <v>0</v>
      </c>
      <c r="Y11506" s="334">
        <v>0</v>
      </c>
      <c r="Z11506" s="334">
        <v>0</v>
      </c>
      <c r="AA11506" s="334">
        <v>0</v>
      </c>
      <c r="AB11506" s="334">
        <v>0</v>
      </c>
      <c r="AD11506" s="334">
        <v>0</v>
      </c>
      <c r="AE11506" s="334">
        <f t="shared" si="1797"/>
        <v>0</v>
      </c>
      <c r="AF11506" s="334">
        <f t="shared" si="1798"/>
        <v>0</v>
      </c>
      <c r="AG11506" s="340">
        <f t="shared" si="1799"/>
        <v>0</v>
      </c>
      <c r="AI11506" s="340">
        <f t="shared" si="1802"/>
        <v>0</v>
      </c>
      <c r="AJ11506" s="340">
        <f t="shared" si="1802"/>
        <v>0</v>
      </c>
      <c r="AK11506" s="340">
        <f t="shared" si="1802"/>
        <v>0</v>
      </c>
      <c r="AL11506" s="340">
        <f t="shared" si="1802"/>
        <v>0</v>
      </c>
      <c r="AM11506" s="340">
        <f t="shared" si="1802"/>
        <v>0</v>
      </c>
    </row>
    <row r="11507" spans="1:39" x14ac:dyDescent="0.35">
      <c r="A11507" s="337">
        <v>33420</v>
      </c>
      <c r="B11507" s="338">
        <f t="shared" si="1794"/>
        <v>1991</v>
      </c>
      <c r="C11507" s="338">
        <f t="shared" si="1795"/>
        <v>7</v>
      </c>
      <c r="D11507" s="338">
        <f t="shared" si="1796"/>
        <v>1</v>
      </c>
      <c r="E11507" s="334">
        <v>0</v>
      </c>
      <c r="F11507" s="334">
        <v>0</v>
      </c>
      <c r="G11507" s="334">
        <v>0</v>
      </c>
      <c r="H11507" s="334">
        <v>0</v>
      </c>
      <c r="I11507" s="334">
        <v>0</v>
      </c>
      <c r="J11507" s="334">
        <v>0</v>
      </c>
      <c r="K11507" s="334">
        <v>0</v>
      </c>
      <c r="L11507" s="334">
        <v>0</v>
      </c>
      <c r="M11507" s="334">
        <v>0</v>
      </c>
      <c r="N11507" s="334">
        <v>0</v>
      </c>
      <c r="O11507" s="334">
        <v>0</v>
      </c>
      <c r="P11507" s="334">
        <v>0</v>
      </c>
      <c r="Q11507" s="334">
        <v>0</v>
      </c>
      <c r="R11507" s="334">
        <v>0</v>
      </c>
      <c r="S11507" s="334">
        <v>0</v>
      </c>
      <c r="T11507" s="334">
        <v>0</v>
      </c>
      <c r="U11507" s="334">
        <v>0</v>
      </c>
      <c r="V11507" s="334">
        <v>0</v>
      </c>
      <c r="W11507" s="334">
        <v>0</v>
      </c>
      <c r="X11507" s="334">
        <v>0</v>
      </c>
      <c r="Y11507" s="334">
        <v>0</v>
      </c>
      <c r="Z11507" s="334">
        <v>0</v>
      </c>
      <c r="AA11507" s="334">
        <v>0</v>
      </c>
      <c r="AB11507" s="334">
        <v>0</v>
      </c>
      <c r="AD11507" s="334">
        <v>0</v>
      </c>
      <c r="AE11507" s="334">
        <f t="shared" si="1797"/>
        <v>0</v>
      </c>
      <c r="AF11507" s="334">
        <f t="shared" si="1798"/>
        <v>0</v>
      </c>
      <c r="AG11507" s="340">
        <f t="shared" si="1799"/>
        <v>0</v>
      </c>
      <c r="AI11507" s="340">
        <f t="shared" si="1802"/>
        <v>0</v>
      </c>
      <c r="AJ11507" s="340">
        <f t="shared" si="1802"/>
        <v>0</v>
      </c>
      <c r="AK11507" s="340">
        <f t="shared" si="1802"/>
        <v>0</v>
      </c>
      <c r="AL11507" s="340">
        <f t="shared" si="1802"/>
        <v>0</v>
      </c>
      <c r="AM11507" s="340">
        <f t="shared" si="1802"/>
        <v>0</v>
      </c>
    </row>
    <row r="11508" spans="1:39" x14ac:dyDescent="0.35">
      <c r="A11508" s="337">
        <v>33421</v>
      </c>
      <c r="B11508" s="338">
        <f t="shared" si="1794"/>
        <v>1991</v>
      </c>
      <c r="C11508" s="338">
        <f t="shared" si="1795"/>
        <v>7</v>
      </c>
      <c r="D11508" s="338">
        <f t="shared" si="1796"/>
        <v>2</v>
      </c>
      <c r="E11508" s="334">
        <v>0</v>
      </c>
      <c r="F11508" s="334">
        <v>0</v>
      </c>
      <c r="G11508" s="334">
        <v>0</v>
      </c>
      <c r="H11508" s="334">
        <v>0</v>
      </c>
      <c r="I11508" s="334">
        <v>0</v>
      </c>
      <c r="J11508" s="334">
        <v>0</v>
      </c>
      <c r="K11508" s="334">
        <v>0</v>
      </c>
      <c r="L11508" s="334">
        <v>0</v>
      </c>
      <c r="M11508" s="334">
        <v>0</v>
      </c>
      <c r="N11508" s="334">
        <v>0</v>
      </c>
      <c r="O11508" s="334">
        <v>0</v>
      </c>
      <c r="P11508" s="334">
        <v>0</v>
      </c>
      <c r="Q11508" s="334">
        <v>0</v>
      </c>
      <c r="R11508" s="334">
        <v>0</v>
      </c>
      <c r="S11508" s="334">
        <v>0</v>
      </c>
      <c r="T11508" s="334">
        <v>0</v>
      </c>
      <c r="U11508" s="334">
        <v>0</v>
      </c>
      <c r="V11508" s="334">
        <v>0</v>
      </c>
      <c r="W11508" s="334">
        <v>0</v>
      </c>
      <c r="X11508" s="334">
        <v>0</v>
      </c>
      <c r="Y11508" s="334">
        <v>0</v>
      </c>
      <c r="Z11508" s="334">
        <v>0</v>
      </c>
      <c r="AA11508" s="334">
        <v>0</v>
      </c>
      <c r="AB11508" s="334">
        <v>0</v>
      </c>
      <c r="AD11508" s="334">
        <v>0</v>
      </c>
      <c r="AE11508" s="334">
        <f t="shared" si="1797"/>
        <v>0</v>
      </c>
      <c r="AF11508" s="334">
        <f t="shared" si="1798"/>
        <v>0</v>
      </c>
      <c r="AG11508" s="340">
        <f t="shared" si="1799"/>
        <v>0</v>
      </c>
      <c r="AI11508" s="340">
        <f t="shared" ref="AI11508:AM11523" si="1803">IF($C11508=AI$1,$AF11508,0)</f>
        <v>0</v>
      </c>
      <c r="AJ11508" s="340">
        <f t="shared" si="1803"/>
        <v>0</v>
      </c>
      <c r="AK11508" s="340">
        <f t="shared" si="1803"/>
        <v>0</v>
      </c>
      <c r="AL11508" s="340">
        <f t="shared" si="1803"/>
        <v>0</v>
      </c>
      <c r="AM11508" s="340">
        <f t="shared" si="1803"/>
        <v>0</v>
      </c>
    </row>
    <row r="11509" spans="1:39" x14ac:dyDescent="0.35">
      <c r="A11509" s="337">
        <v>33422</v>
      </c>
      <c r="B11509" s="338">
        <f t="shared" si="1794"/>
        <v>1991</v>
      </c>
      <c r="C11509" s="338">
        <f t="shared" si="1795"/>
        <v>7</v>
      </c>
      <c r="D11509" s="338">
        <f t="shared" si="1796"/>
        <v>3</v>
      </c>
      <c r="E11509" s="334">
        <v>0</v>
      </c>
      <c r="F11509" s="334">
        <v>0</v>
      </c>
      <c r="G11509" s="334">
        <v>0</v>
      </c>
      <c r="H11509" s="334">
        <v>0</v>
      </c>
      <c r="I11509" s="334">
        <v>0</v>
      </c>
      <c r="J11509" s="334">
        <v>0</v>
      </c>
      <c r="K11509" s="334">
        <v>0</v>
      </c>
      <c r="L11509" s="334">
        <v>0</v>
      </c>
      <c r="M11509" s="334">
        <v>0</v>
      </c>
      <c r="N11509" s="334">
        <v>0</v>
      </c>
      <c r="O11509" s="334">
        <v>0</v>
      </c>
      <c r="P11509" s="334">
        <v>0</v>
      </c>
      <c r="Q11509" s="334">
        <v>0</v>
      </c>
      <c r="R11509" s="334">
        <v>0</v>
      </c>
      <c r="S11509" s="334">
        <v>0</v>
      </c>
      <c r="T11509" s="334">
        <v>0</v>
      </c>
      <c r="U11509" s="334">
        <v>0</v>
      </c>
      <c r="V11509" s="334">
        <v>0</v>
      </c>
      <c r="W11509" s="334">
        <v>0</v>
      </c>
      <c r="X11509" s="334">
        <v>0</v>
      </c>
      <c r="Y11509" s="334">
        <v>0</v>
      </c>
      <c r="Z11509" s="334">
        <v>0</v>
      </c>
      <c r="AA11509" s="334">
        <v>0</v>
      </c>
      <c r="AB11509" s="334">
        <v>0</v>
      </c>
      <c r="AD11509" s="334">
        <v>0</v>
      </c>
      <c r="AE11509" s="334">
        <f t="shared" si="1797"/>
        <v>0</v>
      </c>
      <c r="AF11509" s="334">
        <f t="shared" si="1798"/>
        <v>0</v>
      </c>
      <c r="AG11509" s="340">
        <f t="shared" si="1799"/>
        <v>0</v>
      </c>
      <c r="AI11509" s="340">
        <f t="shared" si="1803"/>
        <v>0</v>
      </c>
      <c r="AJ11509" s="340">
        <f t="shared" si="1803"/>
        <v>0</v>
      </c>
      <c r="AK11509" s="340">
        <f t="shared" si="1803"/>
        <v>0</v>
      </c>
      <c r="AL11509" s="340">
        <f t="shared" si="1803"/>
        <v>0</v>
      </c>
      <c r="AM11509" s="340">
        <f t="shared" si="1803"/>
        <v>0</v>
      </c>
    </row>
    <row r="11510" spans="1:39" x14ac:dyDescent="0.35">
      <c r="A11510" s="337">
        <v>33423</v>
      </c>
      <c r="B11510" s="338">
        <f t="shared" si="1794"/>
        <v>1991</v>
      </c>
      <c r="C11510" s="338">
        <f t="shared" si="1795"/>
        <v>7</v>
      </c>
      <c r="D11510" s="338">
        <f t="shared" si="1796"/>
        <v>4</v>
      </c>
      <c r="E11510" s="334">
        <v>0</v>
      </c>
      <c r="F11510" s="334">
        <v>0</v>
      </c>
      <c r="G11510" s="334">
        <v>0</v>
      </c>
      <c r="H11510" s="334">
        <v>0</v>
      </c>
      <c r="I11510" s="334">
        <v>0</v>
      </c>
      <c r="J11510" s="334">
        <v>0</v>
      </c>
      <c r="K11510" s="334">
        <v>0</v>
      </c>
      <c r="L11510" s="334">
        <v>0</v>
      </c>
      <c r="M11510" s="334">
        <v>0</v>
      </c>
      <c r="N11510" s="334">
        <v>0.2</v>
      </c>
      <c r="O11510" s="334">
        <v>0.6</v>
      </c>
      <c r="P11510" s="334">
        <v>0</v>
      </c>
      <c r="Q11510" s="334">
        <v>0</v>
      </c>
      <c r="R11510" s="334">
        <v>0</v>
      </c>
      <c r="S11510" s="334">
        <v>0</v>
      </c>
      <c r="T11510" s="334">
        <v>0</v>
      </c>
      <c r="U11510" s="334">
        <v>0</v>
      </c>
      <c r="V11510" s="334">
        <v>0</v>
      </c>
      <c r="W11510" s="334">
        <v>0</v>
      </c>
      <c r="X11510" s="334">
        <v>0.2</v>
      </c>
      <c r="Y11510" s="334">
        <v>0.2</v>
      </c>
      <c r="Z11510" s="334">
        <v>0</v>
      </c>
      <c r="AA11510" s="334">
        <v>0</v>
      </c>
      <c r="AB11510" s="334">
        <v>0</v>
      </c>
      <c r="AD11510" s="334">
        <v>1.2</v>
      </c>
      <c r="AE11510" s="334">
        <f t="shared" si="1797"/>
        <v>1.2</v>
      </c>
      <c r="AF11510" s="334">
        <f t="shared" si="1798"/>
        <v>1.2</v>
      </c>
      <c r="AG11510" s="340">
        <f t="shared" si="1799"/>
        <v>0</v>
      </c>
      <c r="AI11510" s="340">
        <f t="shared" si="1803"/>
        <v>0</v>
      </c>
      <c r="AJ11510" s="340">
        <f t="shared" si="1803"/>
        <v>0</v>
      </c>
      <c r="AK11510" s="340">
        <f t="shared" si="1803"/>
        <v>1.2</v>
      </c>
      <c r="AL11510" s="340">
        <f t="shared" si="1803"/>
        <v>0</v>
      </c>
      <c r="AM11510" s="340">
        <f t="shared" si="1803"/>
        <v>0</v>
      </c>
    </row>
    <row r="11511" spans="1:39" x14ac:dyDescent="0.35">
      <c r="A11511" s="337">
        <v>33424</v>
      </c>
      <c r="B11511" s="338">
        <f t="shared" si="1794"/>
        <v>1991</v>
      </c>
      <c r="C11511" s="338">
        <f t="shared" si="1795"/>
        <v>7</v>
      </c>
      <c r="D11511" s="338">
        <f t="shared" si="1796"/>
        <v>5</v>
      </c>
      <c r="E11511" s="334">
        <v>0</v>
      </c>
      <c r="F11511" s="334">
        <v>0</v>
      </c>
      <c r="G11511" s="334">
        <v>0</v>
      </c>
      <c r="H11511" s="334">
        <v>0</v>
      </c>
      <c r="I11511" s="334">
        <v>0</v>
      </c>
      <c r="J11511" s="334">
        <v>0</v>
      </c>
      <c r="K11511" s="334">
        <v>0</v>
      </c>
      <c r="L11511" s="334">
        <v>0</v>
      </c>
      <c r="M11511" s="334">
        <v>0</v>
      </c>
      <c r="N11511" s="334">
        <v>0</v>
      </c>
      <c r="O11511" s="334">
        <v>0</v>
      </c>
      <c r="P11511" s="334">
        <v>0</v>
      </c>
      <c r="Q11511" s="334">
        <v>0</v>
      </c>
      <c r="R11511" s="334">
        <v>0</v>
      </c>
      <c r="S11511" s="334">
        <v>0</v>
      </c>
      <c r="T11511" s="334">
        <v>0</v>
      </c>
      <c r="U11511" s="334">
        <v>0</v>
      </c>
      <c r="V11511" s="334">
        <v>0</v>
      </c>
      <c r="W11511" s="334">
        <v>0</v>
      </c>
      <c r="X11511" s="334">
        <v>0</v>
      </c>
      <c r="Y11511" s="334">
        <v>0</v>
      </c>
      <c r="Z11511" s="334">
        <v>0</v>
      </c>
      <c r="AA11511" s="334">
        <v>0.5</v>
      </c>
      <c r="AB11511" s="334">
        <v>0.7</v>
      </c>
      <c r="AD11511" s="334">
        <v>1.2</v>
      </c>
      <c r="AE11511" s="334">
        <f t="shared" si="1797"/>
        <v>1.2</v>
      </c>
      <c r="AF11511" s="334">
        <f t="shared" si="1798"/>
        <v>1.2</v>
      </c>
      <c r="AG11511" s="340">
        <f t="shared" si="1799"/>
        <v>0</v>
      </c>
      <c r="AI11511" s="340">
        <f t="shared" si="1803"/>
        <v>0</v>
      </c>
      <c r="AJ11511" s="340">
        <f t="shared" si="1803"/>
        <v>0</v>
      </c>
      <c r="AK11511" s="340">
        <f t="shared" si="1803"/>
        <v>1.2</v>
      </c>
      <c r="AL11511" s="340">
        <f t="shared" si="1803"/>
        <v>0</v>
      </c>
      <c r="AM11511" s="340">
        <f t="shared" si="1803"/>
        <v>0</v>
      </c>
    </row>
    <row r="11512" spans="1:39" x14ac:dyDescent="0.35">
      <c r="A11512" s="337">
        <v>33425</v>
      </c>
      <c r="B11512" s="338">
        <f t="shared" si="1794"/>
        <v>1991</v>
      </c>
      <c r="C11512" s="338">
        <f t="shared" si="1795"/>
        <v>7</v>
      </c>
      <c r="D11512" s="338">
        <f t="shared" si="1796"/>
        <v>6</v>
      </c>
      <c r="E11512" s="334">
        <v>0</v>
      </c>
      <c r="F11512" s="334">
        <v>0</v>
      </c>
      <c r="G11512" s="334">
        <v>0</v>
      </c>
      <c r="H11512" s="334">
        <v>0</v>
      </c>
      <c r="I11512" s="334">
        <v>0</v>
      </c>
      <c r="J11512" s="334">
        <v>0</v>
      </c>
      <c r="K11512" s="334">
        <v>0</v>
      </c>
      <c r="L11512" s="334">
        <v>0.6</v>
      </c>
      <c r="M11512" s="334">
        <v>0.2</v>
      </c>
      <c r="N11512" s="334">
        <v>0</v>
      </c>
      <c r="O11512" s="334">
        <v>0</v>
      </c>
      <c r="P11512" s="334">
        <v>0</v>
      </c>
      <c r="Q11512" s="334">
        <v>0</v>
      </c>
      <c r="R11512" s="334">
        <v>0.2</v>
      </c>
      <c r="S11512" s="334">
        <v>0.6</v>
      </c>
      <c r="T11512" s="334">
        <v>0</v>
      </c>
      <c r="U11512" s="334">
        <v>0.3</v>
      </c>
      <c r="V11512" s="334">
        <v>0</v>
      </c>
      <c r="W11512" s="334">
        <v>0</v>
      </c>
      <c r="X11512" s="334">
        <v>0.9</v>
      </c>
      <c r="Y11512" s="334">
        <v>0.9</v>
      </c>
      <c r="Z11512" s="334">
        <v>0.3</v>
      </c>
      <c r="AA11512" s="334">
        <v>0</v>
      </c>
      <c r="AB11512" s="334">
        <v>0</v>
      </c>
      <c r="AD11512" s="334">
        <v>4</v>
      </c>
      <c r="AE11512" s="334">
        <f t="shared" si="1797"/>
        <v>4</v>
      </c>
      <c r="AF11512" s="334">
        <f t="shared" si="1798"/>
        <v>4</v>
      </c>
      <c r="AG11512" s="340">
        <f t="shared" si="1799"/>
        <v>0</v>
      </c>
      <c r="AI11512" s="340">
        <f t="shared" si="1803"/>
        <v>0</v>
      </c>
      <c r="AJ11512" s="340">
        <f t="shared" si="1803"/>
        <v>0</v>
      </c>
      <c r="AK11512" s="340">
        <f t="shared" si="1803"/>
        <v>4</v>
      </c>
      <c r="AL11512" s="340">
        <f t="shared" si="1803"/>
        <v>0</v>
      </c>
      <c r="AM11512" s="340">
        <f t="shared" si="1803"/>
        <v>0</v>
      </c>
    </row>
    <row r="11513" spans="1:39" x14ac:dyDescent="0.35">
      <c r="A11513" s="337">
        <v>33426</v>
      </c>
      <c r="B11513" s="338">
        <f t="shared" si="1794"/>
        <v>1991</v>
      </c>
      <c r="C11513" s="338">
        <f t="shared" si="1795"/>
        <v>7</v>
      </c>
      <c r="D11513" s="338">
        <f t="shared" si="1796"/>
        <v>7</v>
      </c>
      <c r="E11513" s="334">
        <v>0</v>
      </c>
      <c r="F11513" s="334">
        <v>0</v>
      </c>
      <c r="G11513" s="334">
        <v>0</v>
      </c>
      <c r="H11513" s="334">
        <v>0</v>
      </c>
      <c r="I11513" s="334">
        <v>0</v>
      </c>
      <c r="J11513" s="334">
        <v>0</v>
      </c>
      <c r="K11513" s="334">
        <v>0</v>
      </c>
      <c r="L11513" s="334">
        <v>0</v>
      </c>
      <c r="M11513" s="334">
        <v>0</v>
      </c>
      <c r="N11513" s="334">
        <v>0</v>
      </c>
      <c r="O11513" s="334">
        <v>0</v>
      </c>
      <c r="P11513" s="334">
        <v>0</v>
      </c>
      <c r="Q11513" s="334">
        <v>0</v>
      </c>
      <c r="R11513" s="334">
        <v>0</v>
      </c>
      <c r="S11513" s="334">
        <v>0</v>
      </c>
      <c r="T11513" s="334">
        <v>0</v>
      </c>
      <c r="U11513" s="334">
        <v>0</v>
      </c>
      <c r="V11513" s="334">
        <v>0</v>
      </c>
      <c r="W11513" s="334">
        <v>0</v>
      </c>
      <c r="X11513" s="334">
        <v>0</v>
      </c>
      <c r="Y11513" s="334">
        <v>0</v>
      </c>
      <c r="Z11513" s="334">
        <v>0</v>
      </c>
      <c r="AA11513" s="334">
        <v>0</v>
      </c>
      <c r="AB11513" s="334">
        <v>0</v>
      </c>
      <c r="AD11513" s="334">
        <v>0</v>
      </c>
      <c r="AE11513" s="334">
        <f t="shared" si="1797"/>
        <v>0</v>
      </c>
      <c r="AF11513" s="334">
        <f t="shared" si="1798"/>
        <v>0</v>
      </c>
      <c r="AG11513" s="340">
        <f t="shared" si="1799"/>
        <v>0</v>
      </c>
      <c r="AI11513" s="340">
        <f t="shared" si="1803"/>
        <v>0</v>
      </c>
      <c r="AJ11513" s="340">
        <f t="shared" si="1803"/>
        <v>0</v>
      </c>
      <c r="AK11513" s="340">
        <f t="shared" si="1803"/>
        <v>0</v>
      </c>
      <c r="AL11513" s="340">
        <f t="shared" si="1803"/>
        <v>0</v>
      </c>
      <c r="AM11513" s="340">
        <f t="shared" si="1803"/>
        <v>0</v>
      </c>
    </row>
    <row r="11514" spans="1:39" x14ac:dyDescent="0.35">
      <c r="A11514" s="337">
        <v>33427</v>
      </c>
      <c r="B11514" s="338">
        <f t="shared" si="1794"/>
        <v>1991</v>
      </c>
      <c r="C11514" s="338">
        <f t="shared" si="1795"/>
        <v>7</v>
      </c>
      <c r="D11514" s="338">
        <f t="shared" si="1796"/>
        <v>8</v>
      </c>
      <c r="E11514" s="334">
        <v>0</v>
      </c>
      <c r="F11514" s="334">
        <v>0</v>
      </c>
      <c r="G11514" s="334">
        <v>0</v>
      </c>
      <c r="H11514" s="334">
        <v>0</v>
      </c>
      <c r="I11514" s="334">
        <v>0</v>
      </c>
      <c r="J11514" s="334">
        <v>0</v>
      </c>
      <c r="K11514" s="334">
        <v>0</v>
      </c>
      <c r="L11514" s="334">
        <v>0</v>
      </c>
      <c r="M11514" s="334">
        <v>0</v>
      </c>
      <c r="N11514" s="334">
        <v>0</v>
      </c>
      <c r="O11514" s="334">
        <v>0</v>
      </c>
      <c r="P11514" s="334">
        <v>0</v>
      </c>
      <c r="Q11514" s="334">
        <v>0</v>
      </c>
      <c r="R11514" s="334">
        <v>0</v>
      </c>
      <c r="S11514" s="334">
        <v>0</v>
      </c>
      <c r="T11514" s="334">
        <v>0.9</v>
      </c>
      <c r="U11514" s="334">
        <v>0</v>
      </c>
      <c r="V11514" s="334">
        <v>0</v>
      </c>
      <c r="W11514" s="334">
        <v>0</v>
      </c>
      <c r="X11514" s="334">
        <v>0</v>
      </c>
      <c r="Y11514" s="334">
        <v>0</v>
      </c>
      <c r="Z11514" s="334">
        <v>0</v>
      </c>
      <c r="AA11514" s="334">
        <v>0</v>
      </c>
      <c r="AB11514" s="334">
        <v>0</v>
      </c>
      <c r="AD11514" s="334">
        <v>0.9</v>
      </c>
      <c r="AE11514" s="334">
        <f t="shared" si="1797"/>
        <v>0.9</v>
      </c>
      <c r="AF11514" s="334">
        <f t="shared" si="1798"/>
        <v>0.9</v>
      </c>
      <c r="AG11514" s="340">
        <f t="shared" si="1799"/>
        <v>0</v>
      </c>
      <c r="AI11514" s="340">
        <f t="shared" si="1803"/>
        <v>0</v>
      </c>
      <c r="AJ11514" s="340">
        <f t="shared" si="1803"/>
        <v>0</v>
      </c>
      <c r="AK11514" s="340">
        <f t="shared" si="1803"/>
        <v>0.9</v>
      </c>
      <c r="AL11514" s="340">
        <f t="shared" si="1803"/>
        <v>0</v>
      </c>
      <c r="AM11514" s="340">
        <f t="shared" si="1803"/>
        <v>0</v>
      </c>
    </row>
    <row r="11515" spans="1:39" x14ac:dyDescent="0.35">
      <c r="A11515" s="337">
        <v>33428</v>
      </c>
      <c r="B11515" s="338">
        <f t="shared" si="1794"/>
        <v>1991</v>
      </c>
      <c r="C11515" s="338">
        <f t="shared" si="1795"/>
        <v>7</v>
      </c>
      <c r="D11515" s="338">
        <f t="shared" si="1796"/>
        <v>9</v>
      </c>
      <c r="E11515" s="334">
        <v>0</v>
      </c>
      <c r="F11515" s="334">
        <v>0</v>
      </c>
      <c r="G11515" s="334">
        <v>0</v>
      </c>
      <c r="H11515" s="334">
        <v>0</v>
      </c>
      <c r="I11515" s="334">
        <v>0</v>
      </c>
      <c r="J11515" s="334">
        <v>0</v>
      </c>
      <c r="K11515" s="334">
        <v>0</v>
      </c>
      <c r="L11515" s="334">
        <v>0</v>
      </c>
      <c r="M11515" s="334">
        <v>0</v>
      </c>
      <c r="N11515" s="334">
        <v>0</v>
      </c>
      <c r="O11515" s="334">
        <v>0</v>
      </c>
      <c r="P11515" s="334">
        <v>0</v>
      </c>
      <c r="Q11515" s="334">
        <v>0</v>
      </c>
      <c r="R11515" s="334">
        <v>0</v>
      </c>
      <c r="S11515" s="334">
        <v>0</v>
      </c>
      <c r="T11515" s="334">
        <v>0</v>
      </c>
      <c r="U11515" s="334">
        <v>0</v>
      </c>
      <c r="V11515" s="334">
        <v>0</v>
      </c>
      <c r="W11515" s="334">
        <v>0</v>
      </c>
      <c r="X11515" s="334">
        <v>0</v>
      </c>
      <c r="Y11515" s="334">
        <v>0.2</v>
      </c>
      <c r="Z11515" s="334">
        <v>1.4</v>
      </c>
      <c r="AA11515" s="334">
        <v>0</v>
      </c>
      <c r="AB11515" s="334">
        <v>0</v>
      </c>
      <c r="AD11515" s="334">
        <v>1.6</v>
      </c>
      <c r="AE11515" s="334">
        <f t="shared" si="1797"/>
        <v>1.6</v>
      </c>
      <c r="AF11515" s="334">
        <f t="shared" si="1798"/>
        <v>1.5999999999999999</v>
      </c>
      <c r="AG11515" s="340">
        <f t="shared" si="1799"/>
        <v>2.2204460492503131E-16</v>
      </c>
      <c r="AI11515" s="340">
        <f t="shared" si="1803"/>
        <v>0</v>
      </c>
      <c r="AJ11515" s="340">
        <f t="shared" si="1803"/>
        <v>0</v>
      </c>
      <c r="AK11515" s="340">
        <f t="shared" si="1803"/>
        <v>1.5999999999999999</v>
      </c>
      <c r="AL11515" s="340">
        <f t="shared" si="1803"/>
        <v>0</v>
      </c>
      <c r="AM11515" s="340">
        <f t="shared" si="1803"/>
        <v>0</v>
      </c>
    </row>
    <row r="11516" spans="1:39" x14ac:dyDescent="0.35">
      <c r="A11516" s="337">
        <v>33429</v>
      </c>
      <c r="B11516" s="338">
        <f t="shared" si="1794"/>
        <v>1991</v>
      </c>
      <c r="C11516" s="338">
        <f t="shared" si="1795"/>
        <v>7</v>
      </c>
      <c r="D11516" s="338">
        <f t="shared" si="1796"/>
        <v>10</v>
      </c>
      <c r="E11516" s="334">
        <v>0</v>
      </c>
      <c r="F11516" s="334">
        <v>0</v>
      </c>
      <c r="G11516" s="334">
        <v>0</v>
      </c>
      <c r="H11516" s="334">
        <v>0</v>
      </c>
      <c r="I11516" s="334">
        <v>0</v>
      </c>
      <c r="J11516" s="334">
        <v>0</v>
      </c>
      <c r="K11516" s="334">
        <v>0.7</v>
      </c>
      <c r="L11516" s="334">
        <v>2.1</v>
      </c>
      <c r="M11516" s="334">
        <v>1.4</v>
      </c>
      <c r="N11516" s="334">
        <v>0.4</v>
      </c>
      <c r="O11516" s="334">
        <v>0</v>
      </c>
      <c r="P11516" s="334">
        <v>0</v>
      </c>
      <c r="Q11516" s="334">
        <v>0</v>
      </c>
      <c r="R11516" s="334">
        <v>0</v>
      </c>
      <c r="S11516" s="334">
        <v>0</v>
      </c>
      <c r="T11516" s="334">
        <v>0</v>
      </c>
      <c r="U11516" s="334">
        <v>0</v>
      </c>
      <c r="V11516" s="334">
        <v>0</v>
      </c>
      <c r="W11516" s="334">
        <v>0</v>
      </c>
      <c r="X11516" s="334">
        <v>0</v>
      </c>
      <c r="Y11516" s="334">
        <v>0</v>
      </c>
      <c r="Z11516" s="334">
        <v>0</v>
      </c>
      <c r="AA11516" s="334">
        <v>0</v>
      </c>
      <c r="AB11516" s="334">
        <v>0</v>
      </c>
      <c r="AD11516" s="334">
        <v>4.5999999999999996</v>
      </c>
      <c r="AE11516" s="334">
        <f t="shared" si="1797"/>
        <v>4.5999999999999996</v>
      </c>
      <c r="AF11516" s="334">
        <f t="shared" si="1798"/>
        <v>4.5999999999999996</v>
      </c>
      <c r="AG11516" s="340">
        <f t="shared" si="1799"/>
        <v>0</v>
      </c>
      <c r="AI11516" s="340">
        <f t="shared" si="1803"/>
        <v>0</v>
      </c>
      <c r="AJ11516" s="340">
        <f t="shared" si="1803"/>
        <v>0</v>
      </c>
      <c r="AK11516" s="340">
        <f t="shared" si="1803"/>
        <v>4.5999999999999996</v>
      </c>
      <c r="AL11516" s="340">
        <f t="shared" si="1803"/>
        <v>0</v>
      </c>
      <c r="AM11516" s="340">
        <f t="shared" si="1803"/>
        <v>0</v>
      </c>
    </row>
    <row r="11517" spans="1:39" x14ac:dyDescent="0.35">
      <c r="A11517" s="337">
        <v>33430</v>
      </c>
      <c r="B11517" s="338">
        <f t="shared" si="1794"/>
        <v>1991</v>
      </c>
      <c r="C11517" s="338">
        <f t="shared" si="1795"/>
        <v>7</v>
      </c>
      <c r="D11517" s="338">
        <f t="shared" si="1796"/>
        <v>11</v>
      </c>
      <c r="E11517" s="334">
        <v>0</v>
      </c>
      <c r="F11517" s="334">
        <v>0</v>
      </c>
      <c r="G11517" s="334">
        <v>0</v>
      </c>
      <c r="H11517" s="334">
        <v>0</v>
      </c>
      <c r="I11517" s="334">
        <v>0</v>
      </c>
      <c r="J11517" s="334">
        <v>0</v>
      </c>
      <c r="K11517" s="334">
        <v>0</v>
      </c>
      <c r="L11517" s="334">
        <v>0</v>
      </c>
      <c r="M11517" s="334">
        <v>0</v>
      </c>
      <c r="N11517" s="334">
        <v>0</v>
      </c>
      <c r="O11517" s="334">
        <v>0</v>
      </c>
      <c r="P11517" s="334">
        <v>0</v>
      </c>
      <c r="Q11517" s="334">
        <v>0</v>
      </c>
      <c r="R11517" s="334">
        <v>0</v>
      </c>
      <c r="S11517" s="334">
        <v>0</v>
      </c>
      <c r="T11517" s="334">
        <v>0</v>
      </c>
      <c r="U11517" s="334">
        <v>6.2</v>
      </c>
      <c r="V11517" s="334">
        <v>0</v>
      </c>
      <c r="W11517" s="334">
        <v>0</v>
      </c>
      <c r="X11517" s="334">
        <v>0.2</v>
      </c>
      <c r="Y11517" s="334">
        <v>0.2</v>
      </c>
      <c r="Z11517" s="334">
        <v>0</v>
      </c>
      <c r="AA11517" s="334">
        <v>0</v>
      </c>
      <c r="AB11517" s="334">
        <v>0</v>
      </c>
      <c r="AD11517" s="334">
        <v>6.6</v>
      </c>
      <c r="AE11517" s="334">
        <f t="shared" si="1797"/>
        <v>6.6</v>
      </c>
      <c r="AF11517" s="334">
        <f t="shared" si="1798"/>
        <v>6.6000000000000005</v>
      </c>
      <c r="AG11517" s="340">
        <f t="shared" si="1799"/>
        <v>8.8817841970012523E-16</v>
      </c>
      <c r="AI11517" s="340">
        <f t="shared" si="1803"/>
        <v>0</v>
      </c>
      <c r="AJ11517" s="340">
        <f t="shared" si="1803"/>
        <v>0</v>
      </c>
      <c r="AK11517" s="340">
        <f t="shared" si="1803"/>
        <v>6.6000000000000005</v>
      </c>
      <c r="AL11517" s="340">
        <f t="shared" si="1803"/>
        <v>0</v>
      </c>
      <c r="AM11517" s="340">
        <f t="shared" si="1803"/>
        <v>0</v>
      </c>
    </row>
    <row r="11518" spans="1:39" x14ac:dyDescent="0.35">
      <c r="A11518" s="337">
        <v>33431</v>
      </c>
      <c r="B11518" s="338">
        <f t="shared" si="1794"/>
        <v>1991</v>
      </c>
      <c r="C11518" s="338">
        <f t="shared" si="1795"/>
        <v>7</v>
      </c>
      <c r="D11518" s="338">
        <f t="shared" si="1796"/>
        <v>12</v>
      </c>
      <c r="E11518" s="334">
        <v>0</v>
      </c>
      <c r="F11518" s="334">
        <v>0</v>
      </c>
      <c r="G11518" s="334">
        <v>0</v>
      </c>
      <c r="H11518" s="334">
        <v>0</v>
      </c>
      <c r="I11518" s="334">
        <v>0</v>
      </c>
      <c r="J11518" s="334">
        <v>0</v>
      </c>
      <c r="K11518" s="334">
        <v>0</v>
      </c>
      <c r="L11518" s="334">
        <v>0</v>
      </c>
      <c r="M11518" s="334">
        <v>0</v>
      </c>
      <c r="N11518" s="334">
        <v>0</v>
      </c>
      <c r="O11518" s="334">
        <v>0</v>
      </c>
      <c r="P11518" s="334">
        <v>0</v>
      </c>
      <c r="Q11518" s="334">
        <v>0</v>
      </c>
      <c r="R11518" s="334">
        <v>0</v>
      </c>
      <c r="S11518" s="334">
        <v>0</v>
      </c>
      <c r="T11518" s="334">
        <v>0</v>
      </c>
      <c r="U11518" s="334">
        <v>0</v>
      </c>
      <c r="V11518" s="334">
        <v>0</v>
      </c>
      <c r="W11518" s="334">
        <v>0</v>
      </c>
      <c r="X11518" s="334">
        <v>0</v>
      </c>
      <c r="Y11518" s="334">
        <v>0</v>
      </c>
      <c r="Z11518" s="334">
        <v>0</v>
      </c>
      <c r="AA11518" s="334">
        <v>0</v>
      </c>
      <c r="AB11518" s="334">
        <v>0</v>
      </c>
      <c r="AD11518" s="334">
        <v>0</v>
      </c>
      <c r="AE11518" s="334">
        <f t="shared" si="1797"/>
        <v>0</v>
      </c>
      <c r="AF11518" s="334">
        <f t="shared" si="1798"/>
        <v>0</v>
      </c>
      <c r="AG11518" s="340">
        <f t="shared" si="1799"/>
        <v>0</v>
      </c>
      <c r="AI11518" s="340">
        <f t="shared" si="1803"/>
        <v>0</v>
      </c>
      <c r="AJ11518" s="340">
        <f t="shared" si="1803"/>
        <v>0</v>
      </c>
      <c r="AK11518" s="340">
        <f t="shared" si="1803"/>
        <v>0</v>
      </c>
      <c r="AL11518" s="340">
        <f t="shared" si="1803"/>
        <v>0</v>
      </c>
      <c r="AM11518" s="340">
        <f t="shared" si="1803"/>
        <v>0</v>
      </c>
    </row>
    <row r="11519" spans="1:39" x14ac:dyDescent="0.35">
      <c r="A11519" s="337">
        <v>33432</v>
      </c>
      <c r="B11519" s="338">
        <f t="shared" si="1794"/>
        <v>1991</v>
      </c>
      <c r="C11519" s="338">
        <f t="shared" si="1795"/>
        <v>7</v>
      </c>
      <c r="D11519" s="338">
        <f t="shared" si="1796"/>
        <v>13</v>
      </c>
      <c r="E11519" s="334">
        <v>0</v>
      </c>
      <c r="F11519" s="334">
        <v>0</v>
      </c>
      <c r="G11519" s="334">
        <v>0</v>
      </c>
      <c r="H11519" s="334">
        <v>0</v>
      </c>
      <c r="I11519" s="334">
        <v>0</v>
      </c>
      <c r="J11519" s="334">
        <v>0</v>
      </c>
      <c r="K11519" s="334">
        <v>0</v>
      </c>
      <c r="L11519" s="334">
        <v>0</v>
      </c>
      <c r="M11519" s="334">
        <v>0</v>
      </c>
      <c r="N11519" s="334">
        <v>0</v>
      </c>
      <c r="O11519" s="334">
        <v>0</v>
      </c>
      <c r="P11519" s="334">
        <v>0</v>
      </c>
      <c r="Q11519" s="334">
        <v>0</v>
      </c>
      <c r="R11519" s="334">
        <v>0</v>
      </c>
      <c r="S11519" s="334">
        <v>0</v>
      </c>
      <c r="T11519" s="334">
        <v>0</v>
      </c>
      <c r="U11519" s="334">
        <v>0</v>
      </c>
      <c r="V11519" s="334">
        <v>3.6</v>
      </c>
      <c r="W11519" s="334">
        <v>0</v>
      </c>
      <c r="X11519" s="334">
        <v>0</v>
      </c>
      <c r="Y11519" s="334">
        <v>0</v>
      </c>
      <c r="Z11519" s="334">
        <v>0</v>
      </c>
      <c r="AA11519" s="334">
        <v>0</v>
      </c>
      <c r="AB11519" s="334">
        <v>0</v>
      </c>
      <c r="AD11519" s="334">
        <v>3.6</v>
      </c>
      <c r="AE11519" s="334">
        <f t="shared" si="1797"/>
        <v>3.6</v>
      </c>
      <c r="AF11519" s="334">
        <f t="shared" si="1798"/>
        <v>3.6</v>
      </c>
      <c r="AG11519" s="340">
        <f t="shared" si="1799"/>
        <v>0</v>
      </c>
      <c r="AI11519" s="340">
        <f t="shared" si="1803"/>
        <v>0</v>
      </c>
      <c r="AJ11519" s="340">
        <f t="shared" si="1803"/>
        <v>0</v>
      </c>
      <c r="AK11519" s="340">
        <f t="shared" si="1803"/>
        <v>3.6</v>
      </c>
      <c r="AL11519" s="340">
        <f t="shared" si="1803"/>
        <v>0</v>
      </c>
      <c r="AM11519" s="340">
        <f t="shared" si="1803"/>
        <v>0</v>
      </c>
    </row>
    <row r="11520" spans="1:39" x14ac:dyDescent="0.35">
      <c r="A11520" s="337">
        <v>33433</v>
      </c>
      <c r="B11520" s="338">
        <f t="shared" si="1794"/>
        <v>1991</v>
      </c>
      <c r="C11520" s="338">
        <f t="shared" si="1795"/>
        <v>7</v>
      </c>
      <c r="D11520" s="338">
        <f t="shared" si="1796"/>
        <v>14</v>
      </c>
      <c r="E11520" s="334">
        <v>0</v>
      </c>
      <c r="F11520" s="334">
        <v>0</v>
      </c>
      <c r="G11520" s="334">
        <v>0</v>
      </c>
      <c r="H11520" s="334">
        <v>0</v>
      </c>
      <c r="I11520" s="334">
        <v>0</v>
      </c>
      <c r="J11520" s="334">
        <v>0</v>
      </c>
      <c r="K11520" s="334">
        <v>0</v>
      </c>
      <c r="L11520" s="334">
        <v>0</v>
      </c>
      <c r="M11520" s="334">
        <v>0</v>
      </c>
      <c r="N11520" s="334">
        <v>0</v>
      </c>
      <c r="O11520" s="334">
        <v>0</v>
      </c>
      <c r="P11520" s="334">
        <v>0</v>
      </c>
      <c r="Q11520" s="334">
        <v>0</v>
      </c>
      <c r="R11520" s="334">
        <v>0</v>
      </c>
      <c r="S11520" s="334">
        <v>0</v>
      </c>
      <c r="T11520" s="334">
        <v>0</v>
      </c>
      <c r="U11520" s="334">
        <v>0</v>
      </c>
      <c r="V11520" s="334">
        <v>0</v>
      </c>
      <c r="W11520" s="334">
        <v>0</v>
      </c>
      <c r="X11520" s="334">
        <v>0</v>
      </c>
      <c r="Y11520" s="334">
        <v>0</v>
      </c>
      <c r="Z11520" s="334">
        <v>0</v>
      </c>
      <c r="AA11520" s="334">
        <v>0</v>
      </c>
      <c r="AB11520" s="334">
        <v>0</v>
      </c>
      <c r="AD11520" s="334">
        <v>0</v>
      </c>
      <c r="AE11520" s="334">
        <f t="shared" si="1797"/>
        <v>0</v>
      </c>
      <c r="AF11520" s="334">
        <f t="shared" si="1798"/>
        <v>0</v>
      </c>
      <c r="AG11520" s="340">
        <f t="shared" si="1799"/>
        <v>0</v>
      </c>
      <c r="AI11520" s="340">
        <f t="shared" si="1803"/>
        <v>0</v>
      </c>
      <c r="AJ11520" s="340">
        <f t="shared" si="1803"/>
        <v>0</v>
      </c>
      <c r="AK11520" s="340">
        <f t="shared" si="1803"/>
        <v>0</v>
      </c>
      <c r="AL11520" s="340">
        <f t="shared" si="1803"/>
        <v>0</v>
      </c>
      <c r="AM11520" s="340">
        <f t="shared" si="1803"/>
        <v>0</v>
      </c>
    </row>
    <row r="11521" spans="1:39" x14ac:dyDescent="0.35">
      <c r="A11521" s="337">
        <v>33434</v>
      </c>
      <c r="B11521" s="338">
        <f t="shared" si="1794"/>
        <v>1991</v>
      </c>
      <c r="C11521" s="338">
        <f t="shared" si="1795"/>
        <v>7</v>
      </c>
      <c r="D11521" s="338">
        <f t="shared" si="1796"/>
        <v>15</v>
      </c>
      <c r="E11521" s="334">
        <v>0</v>
      </c>
      <c r="F11521" s="334">
        <v>0</v>
      </c>
      <c r="G11521" s="334">
        <v>0</v>
      </c>
      <c r="H11521" s="334">
        <v>0</v>
      </c>
      <c r="I11521" s="334">
        <v>0</v>
      </c>
      <c r="J11521" s="334">
        <v>0</v>
      </c>
      <c r="K11521" s="334">
        <v>0</v>
      </c>
      <c r="L11521" s="334">
        <v>0</v>
      </c>
      <c r="M11521" s="334">
        <v>0</v>
      </c>
      <c r="N11521" s="334">
        <v>0</v>
      </c>
      <c r="O11521" s="334">
        <v>0</v>
      </c>
      <c r="P11521" s="334">
        <v>0</v>
      </c>
      <c r="Q11521" s="334">
        <v>0</v>
      </c>
      <c r="R11521" s="334">
        <v>0</v>
      </c>
      <c r="S11521" s="334">
        <v>0</v>
      </c>
      <c r="T11521" s="334">
        <v>0</v>
      </c>
      <c r="U11521" s="334">
        <v>0</v>
      </c>
      <c r="V11521" s="334">
        <v>0</v>
      </c>
      <c r="W11521" s="334">
        <v>0</v>
      </c>
      <c r="X11521" s="334">
        <v>0</v>
      </c>
      <c r="Y11521" s="334">
        <v>0</v>
      </c>
      <c r="Z11521" s="334">
        <v>0</v>
      </c>
      <c r="AA11521" s="334">
        <v>0</v>
      </c>
      <c r="AB11521" s="334">
        <v>0</v>
      </c>
      <c r="AD11521" s="334">
        <v>0</v>
      </c>
      <c r="AE11521" s="334">
        <f t="shared" si="1797"/>
        <v>0</v>
      </c>
      <c r="AF11521" s="334">
        <f t="shared" si="1798"/>
        <v>0</v>
      </c>
      <c r="AG11521" s="340">
        <f t="shared" si="1799"/>
        <v>0</v>
      </c>
      <c r="AI11521" s="340">
        <f t="shared" si="1803"/>
        <v>0</v>
      </c>
      <c r="AJ11521" s="340">
        <f t="shared" si="1803"/>
        <v>0</v>
      </c>
      <c r="AK11521" s="340">
        <f t="shared" si="1803"/>
        <v>0</v>
      </c>
      <c r="AL11521" s="340">
        <f t="shared" si="1803"/>
        <v>0</v>
      </c>
      <c r="AM11521" s="340">
        <f t="shared" si="1803"/>
        <v>0</v>
      </c>
    </row>
    <row r="11522" spans="1:39" x14ac:dyDescent="0.35">
      <c r="A11522" s="337">
        <v>33435</v>
      </c>
      <c r="B11522" s="338">
        <f t="shared" si="1794"/>
        <v>1991</v>
      </c>
      <c r="C11522" s="338">
        <f t="shared" si="1795"/>
        <v>7</v>
      </c>
      <c r="D11522" s="338">
        <f t="shared" si="1796"/>
        <v>16</v>
      </c>
      <c r="E11522" s="334">
        <v>0</v>
      </c>
      <c r="F11522" s="334">
        <v>0</v>
      </c>
      <c r="G11522" s="334">
        <v>0</v>
      </c>
      <c r="H11522" s="334">
        <v>0</v>
      </c>
      <c r="I11522" s="334">
        <v>0</v>
      </c>
      <c r="J11522" s="334">
        <v>0</v>
      </c>
      <c r="K11522" s="334">
        <v>0</v>
      </c>
      <c r="L11522" s="334">
        <v>0</v>
      </c>
      <c r="M11522" s="334">
        <v>0</v>
      </c>
      <c r="N11522" s="334">
        <v>0</v>
      </c>
      <c r="O11522" s="334">
        <v>0</v>
      </c>
      <c r="P11522" s="334">
        <v>0</v>
      </c>
      <c r="Q11522" s="334">
        <v>0</v>
      </c>
      <c r="R11522" s="334">
        <v>0</v>
      </c>
      <c r="S11522" s="334">
        <v>0</v>
      </c>
      <c r="T11522" s="334">
        <v>0</v>
      </c>
      <c r="U11522" s="334">
        <v>0</v>
      </c>
      <c r="V11522" s="334">
        <v>0</v>
      </c>
      <c r="W11522" s="334">
        <v>0</v>
      </c>
      <c r="X11522" s="334">
        <v>0</v>
      </c>
      <c r="Y11522" s="334">
        <v>0</v>
      </c>
      <c r="Z11522" s="334">
        <v>0</v>
      </c>
      <c r="AA11522" s="334">
        <v>0</v>
      </c>
      <c r="AB11522" s="334">
        <v>0</v>
      </c>
      <c r="AD11522" s="334">
        <v>0</v>
      </c>
      <c r="AE11522" s="334">
        <f t="shared" si="1797"/>
        <v>0</v>
      </c>
      <c r="AF11522" s="334">
        <f t="shared" si="1798"/>
        <v>0</v>
      </c>
      <c r="AG11522" s="340">
        <f t="shared" si="1799"/>
        <v>0</v>
      </c>
      <c r="AI11522" s="340">
        <f t="shared" si="1803"/>
        <v>0</v>
      </c>
      <c r="AJ11522" s="340">
        <f t="shared" si="1803"/>
        <v>0</v>
      </c>
      <c r="AK11522" s="340">
        <f t="shared" si="1803"/>
        <v>0</v>
      </c>
      <c r="AL11522" s="340">
        <f t="shared" si="1803"/>
        <v>0</v>
      </c>
      <c r="AM11522" s="340">
        <f t="shared" si="1803"/>
        <v>0</v>
      </c>
    </row>
    <row r="11523" spans="1:39" x14ac:dyDescent="0.35">
      <c r="A11523" s="337">
        <v>33436</v>
      </c>
      <c r="B11523" s="338">
        <f t="shared" si="1794"/>
        <v>1991</v>
      </c>
      <c r="C11523" s="338">
        <f t="shared" si="1795"/>
        <v>7</v>
      </c>
      <c r="D11523" s="338">
        <f t="shared" si="1796"/>
        <v>17</v>
      </c>
      <c r="E11523" s="334">
        <v>0</v>
      </c>
      <c r="F11523" s="334">
        <v>0</v>
      </c>
      <c r="G11523" s="334">
        <v>0</v>
      </c>
      <c r="H11523" s="334">
        <v>0</v>
      </c>
      <c r="I11523" s="334">
        <v>0</v>
      </c>
      <c r="J11523" s="334">
        <v>0</v>
      </c>
      <c r="K11523" s="334">
        <v>0.1</v>
      </c>
      <c r="L11523" s="334">
        <v>0</v>
      </c>
      <c r="M11523" s="334">
        <v>0</v>
      </c>
      <c r="N11523" s="334">
        <v>0</v>
      </c>
      <c r="O11523" s="334">
        <v>0</v>
      </c>
      <c r="P11523" s="334">
        <v>0</v>
      </c>
      <c r="Q11523" s="334">
        <v>0</v>
      </c>
      <c r="R11523" s="334">
        <v>0</v>
      </c>
      <c r="S11523" s="334">
        <v>0</v>
      </c>
      <c r="T11523" s="334">
        <v>0</v>
      </c>
      <c r="U11523" s="334">
        <v>0</v>
      </c>
      <c r="V11523" s="334">
        <v>0</v>
      </c>
      <c r="W11523" s="334">
        <v>0.1</v>
      </c>
      <c r="X11523" s="334">
        <v>0</v>
      </c>
      <c r="Y11523" s="334">
        <v>0</v>
      </c>
      <c r="Z11523" s="334">
        <v>0</v>
      </c>
      <c r="AA11523" s="334">
        <v>0</v>
      </c>
      <c r="AB11523" s="334">
        <v>0</v>
      </c>
      <c r="AD11523" s="334">
        <v>0.2</v>
      </c>
      <c r="AE11523" s="334">
        <f t="shared" si="1797"/>
        <v>0.2</v>
      </c>
      <c r="AF11523" s="334">
        <f t="shared" si="1798"/>
        <v>0.2</v>
      </c>
      <c r="AG11523" s="340">
        <f t="shared" si="1799"/>
        <v>0</v>
      </c>
      <c r="AI11523" s="340">
        <f t="shared" si="1803"/>
        <v>0</v>
      </c>
      <c r="AJ11523" s="340">
        <f t="shared" si="1803"/>
        <v>0</v>
      </c>
      <c r="AK11523" s="340">
        <f t="shared" si="1803"/>
        <v>0.2</v>
      </c>
      <c r="AL11523" s="340">
        <f t="shared" si="1803"/>
        <v>0</v>
      </c>
      <c r="AM11523" s="340">
        <f t="shared" si="1803"/>
        <v>0</v>
      </c>
    </row>
    <row r="11524" spans="1:39" x14ac:dyDescent="0.35">
      <c r="A11524" s="337">
        <v>33437</v>
      </c>
      <c r="B11524" s="338">
        <f t="shared" ref="B11524:B11587" si="1804">YEAR(A11524)</f>
        <v>1991</v>
      </c>
      <c r="C11524" s="338">
        <f t="shared" ref="C11524:C11587" si="1805">MONTH(A11524)</f>
        <v>7</v>
      </c>
      <c r="D11524" s="338">
        <f t="shared" ref="D11524:D11587" si="1806">DAY(A11524)</f>
        <v>18</v>
      </c>
      <c r="E11524" s="334">
        <v>0</v>
      </c>
      <c r="F11524" s="334">
        <v>0</v>
      </c>
      <c r="G11524" s="334">
        <v>0</v>
      </c>
      <c r="H11524" s="334">
        <v>0</v>
      </c>
      <c r="I11524" s="334">
        <v>0</v>
      </c>
      <c r="J11524" s="334">
        <v>0</v>
      </c>
      <c r="K11524" s="334">
        <v>0</v>
      </c>
      <c r="L11524" s="334">
        <v>0</v>
      </c>
      <c r="M11524" s="334">
        <v>0</v>
      </c>
      <c r="N11524" s="334">
        <v>0</v>
      </c>
      <c r="O11524" s="334">
        <v>0</v>
      </c>
      <c r="P11524" s="334">
        <v>0</v>
      </c>
      <c r="Q11524" s="334">
        <v>0</v>
      </c>
      <c r="R11524" s="334">
        <v>0</v>
      </c>
      <c r="S11524" s="334">
        <v>0</v>
      </c>
      <c r="T11524" s="334">
        <v>0</v>
      </c>
      <c r="U11524" s="334">
        <v>0</v>
      </c>
      <c r="V11524" s="334">
        <v>0</v>
      </c>
      <c r="W11524" s="334">
        <v>0</v>
      </c>
      <c r="X11524" s="334">
        <v>0</v>
      </c>
      <c r="Y11524" s="334">
        <v>0</v>
      </c>
      <c r="Z11524" s="334">
        <v>0</v>
      </c>
      <c r="AA11524" s="334">
        <v>0</v>
      </c>
      <c r="AB11524" s="334">
        <v>0</v>
      </c>
      <c r="AD11524" s="334">
        <v>0</v>
      </c>
      <c r="AE11524" s="334">
        <f t="shared" ref="AE11524:AE11587" si="1807">AD11524</f>
        <v>0</v>
      </c>
      <c r="AF11524" s="334">
        <f t="shared" ref="AF11524:AF11587" si="1808">SUM(E11524:AB11524)</f>
        <v>0</v>
      </c>
      <c r="AG11524" s="340">
        <f t="shared" ref="AG11524:AG11587" si="1809">ABS(AF11524-AE11524)</f>
        <v>0</v>
      </c>
      <c r="AI11524" s="340">
        <f t="shared" ref="AI11524:AM11539" si="1810">IF($C11524=AI$1,$AF11524,0)</f>
        <v>0</v>
      </c>
      <c r="AJ11524" s="340">
        <f t="shared" si="1810"/>
        <v>0</v>
      </c>
      <c r="AK11524" s="340">
        <f t="shared" si="1810"/>
        <v>0</v>
      </c>
      <c r="AL11524" s="340">
        <f t="shared" si="1810"/>
        <v>0</v>
      </c>
      <c r="AM11524" s="340">
        <f t="shared" si="1810"/>
        <v>0</v>
      </c>
    </row>
    <row r="11525" spans="1:39" x14ac:dyDescent="0.35">
      <c r="A11525" s="337">
        <v>33438</v>
      </c>
      <c r="B11525" s="338">
        <f t="shared" si="1804"/>
        <v>1991</v>
      </c>
      <c r="C11525" s="338">
        <f t="shared" si="1805"/>
        <v>7</v>
      </c>
      <c r="D11525" s="338">
        <f t="shared" si="1806"/>
        <v>19</v>
      </c>
      <c r="E11525" s="334">
        <v>0</v>
      </c>
      <c r="F11525" s="334">
        <v>0</v>
      </c>
      <c r="G11525" s="334">
        <v>0</v>
      </c>
      <c r="H11525" s="334">
        <v>0</v>
      </c>
      <c r="I11525" s="334">
        <v>0</v>
      </c>
      <c r="J11525" s="334">
        <v>0</v>
      </c>
      <c r="K11525" s="334">
        <v>0</v>
      </c>
      <c r="L11525" s="334">
        <v>0</v>
      </c>
      <c r="M11525" s="334">
        <v>0</v>
      </c>
      <c r="N11525" s="334">
        <v>0</v>
      </c>
      <c r="O11525" s="334">
        <v>0</v>
      </c>
      <c r="P11525" s="334">
        <v>0</v>
      </c>
      <c r="Q11525" s="334">
        <v>0</v>
      </c>
      <c r="R11525" s="334">
        <v>0</v>
      </c>
      <c r="S11525" s="334">
        <v>0</v>
      </c>
      <c r="T11525" s="334">
        <v>0</v>
      </c>
      <c r="U11525" s="334">
        <v>0.3</v>
      </c>
      <c r="V11525" s="334">
        <v>0</v>
      </c>
      <c r="W11525" s="334">
        <v>0</v>
      </c>
      <c r="X11525" s="334">
        <v>0</v>
      </c>
      <c r="Y11525" s="334">
        <v>0</v>
      </c>
      <c r="Z11525" s="334">
        <v>0</v>
      </c>
      <c r="AA11525" s="334">
        <v>0</v>
      </c>
      <c r="AB11525" s="334">
        <v>0</v>
      </c>
      <c r="AD11525" s="334">
        <v>0.3</v>
      </c>
      <c r="AE11525" s="334">
        <f t="shared" si="1807"/>
        <v>0.3</v>
      </c>
      <c r="AF11525" s="334">
        <f t="shared" si="1808"/>
        <v>0.3</v>
      </c>
      <c r="AG11525" s="340">
        <f t="shared" si="1809"/>
        <v>0</v>
      </c>
      <c r="AI11525" s="340">
        <f t="shared" si="1810"/>
        <v>0</v>
      </c>
      <c r="AJ11525" s="340">
        <f t="shared" si="1810"/>
        <v>0</v>
      </c>
      <c r="AK11525" s="340">
        <f t="shared" si="1810"/>
        <v>0.3</v>
      </c>
      <c r="AL11525" s="340">
        <f t="shared" si="1810"/>
        <v>0</v>
      </c>
      <c r="AM11525" s="340">
        <f t="shared" si="1810"/>
        <v>0</v>
      </c>
    </row>
    <row r="11526" spans="1:39" x14ac:dyDescent="0.35">
      <c r="A11526" s="337">
        <v>33439</v>
      </c>
      <c r="B11526" s="338">
        <f t="shared" si="1804"/>
        <v>1991</v>
      </c>
      <c r="C11526" s="338">
        <f t="shared" si="1805"/>
        <v>7</v>
      </c>
      <c r="D11526" s="338">
        <f t="shared" si="1806"/>
        <v>20</v>
      </c>
      <c r="E11526" s="334">
        <v>0</v>
      </c>
      <c r="F11526" s="334">
        <v>0</v>
      </c>
      <c r="G11526" s="334">
        <v>0</v>
      </c>
      <c r="H11526" s="334">
        <v>0</v>
      </c>
      <c r="I11526" s="334">
        <v>0</v>
      </c>
      <c r="J11526" s="334">
        <v>0</v>
      </c>
      <c r="K11526" s="334">
        <v>0</v>
      </c>
      <c r="L11526" s="334">
        <v>0</v>
      </c>
      <c r="M11526" s="334">
        <v>0</v>
      </c>
      <c r="N11526" s="334">
        <v>0</v>
      </c>
      <c r="O11526" s="334">
        <v>0</v>
      </c>
      <c r="P11526" s="334">
        <v>0</v>
      </c>
      <c r="Q11526" s="334">
        <v>0</v>
      </c>
      <c r="R11526" s="334">
        <v>0</v>
      </c>
      <c r="S11526" s="334">
        <v>0</v>
      </c>
      <c r="T11526" s="334">
        <v>0</v>
      </c>
      <c r="U11526" s="334">
        <v>0</v>
      </c>
      <c r="V11526" s="334">
        <v>0</v>
      </c>
      <c r="W11526" s="334">
        <v>0</v>
      </c>
      <c r="X11526" s="334">
        <v>0</v>
      </c>
      <c r="Y11526" s="334">
        <v>0</v>
      </c>
      <c r="Z11526" s="334">
        <v>0.1</v>
      </c>
      <c r="AA11526" s="334">
        <v>0</v>
      </c>
      <c r="AB11526" s="334">
        <v>0.1</v>
      </c>
      <c r="AD11526" s="334">
        <v>0.2</v>
      </c>
      <c r="AE11526" s="334">
        <f t="shared" si="1807"/>
        <v>0.2</v>
      </c>
      <c r="AF11526" s="334">
        <f t="shared" si="1808"/>
        <v>0.2</v>
      </c>
      <c r="AG11526" s="340">
        <f t="shared" si="1809"/>
        <v>0</v>
      </c>
      <c r="AI11526" s="340">
        <f t="shared" si="1810"/>
        <v>0</v>
      </c>
      <c r="AJ11526" s="340">
        <f t="shared" si="1810"/>
        <v>0</v>
      </c>
      <c r="AK11526" s="340">
        <f t="shared" si="1810"/>
        <v>0.2</v>
      </c>
      <c r="AL11526" s="340">
        <f t="shared" si="1810"/>
        <v>0</v>
      </c>
      <c r="AM11526" s="340">
        <f t="shared" si="1810"/>
        <v>0</v>
      </c>
    </row>
    <row r="11527" spans="1:39" x14ac:dyDescent="0.35">
      <c r="A11527" s="337">
        <v>33440</v>
      </c>
      <c r="B11527" s="338">
        <f t="shared" si="1804"/>
        <v>1991</v>
      </c>
      <c r="C11527" s="338">
        <f t="shared" si="1805"/>
        <v>7</v>
      </c>
      <c r="D11527" s="338">
        <f t="shared" si="1806"/>
        <v>21</v>
      </c>
      <c r="E11527" s="334">
        <v>0</v>
      </c>
      <c r="F11527" s="334">
        <v>0</v>
      </c>
      <c r="G11527" s="334">
        <v>0</v>
      </c>
      <c r="H11527" s="334">
        <v>0</v>
      </c>
      <c r="I11527" s="334">
        <v>0</v>
      </c>
      <c r="J11527" s="334">
        <v>0</v>
      </c>
      <c r="K11527" s="334">
        <v>0</v>
      </c>
      <c r="L11527" s="334">
        <v>0</v>
      </c>
      <c r="M11527" s="334">
        <v>0</v>
      </c>
      <c r="N11527" s="334">
        <v>0</v>
      </c>
      <c r="O11527" s="334">
        <v>0</v>
      </c>
      <c r="P11527" s="334">
        <v>0</v>
      </c>
      <c r="Q11527" s="334">
        <v>0</v>
      </c>
      <c r="R11527" s="334">
        <v>0</v>
      </c>
      <c r="S11527" s="334">
        <v>0</v>
      </c>
      <c r="T11527" s="334">
        <v>0</v>
      </c>
      <c r="U11527" s="334">
        <v>0</v>
      </c>
      <c r="V11527" s="334">
        <v>0</v>
      </c>
      <c r="W11527" s="334">
        <v>0</v>
      </c>
      <c r="X11527" s="334">
        <v>2.4</v>
      </c>
      <c r="Y11527" s="334">
        <v>0</v>
      </c>
      <c r="Z11527" s="334">
        <v>0</v>
      </c>
      <c r="AA11527" s="334">
        <v>0</v>
      </c>
      <c r="AB11527" s="334">
        <v>0</v>
      </c>
      <c r="AD11527" s="334">
        <v>2.4</v>
      </c>
      <c r="AE11527" s="334">
        <f t="shared" si="1807"/>
        <v>2.4</v>
      </c>
      <c r="AF11527" s="334">
        <f t="shared" si="1808"/>
        <v>2.4</v>
      </c>
      <c r="AG11527" s="340">
        <f t="shared" si="1809"/>
        <v>0</v>
      </c>
      <c r="AI11527" s="340">
        <f t="shared" si="1810"/>
        <v>0</v>
      </c>
      <c r="AJ11527" s="340">
        <f t="shared" si="1810"/>
        <v>0</v>
      </c>
      <c r="AK11527" s="340">
        <f t="shared" si="1810"/>
        <v>2.4</v>
      </c>
      <c r="AL11527" s="340">
        <f t="shared" si="1810"/>
        <v>0</v>
      </c>
      <c r="AM11527" s="340">
        <f t="shared" si="1810"/>
        <v>0</v>
      </c>
    </row>
    <row r="11528" spans="1:39" x14ac:dyDescent="0.35">
      <c r="A11528" s="337">
        <v>33441</v>
      </c>
      <c r="B11528" s="338">
        <f t="shared" si="1804"/>
        <v>1991</v>
      </c>
      <c r="C11528" s="338">
        <f t="shared" si="1805"/>
        <v>7</v>
      </c>
      <c r="D11528" s="338">
        <f t="shared" si="1806"/>
        <v>22</v>
      </c>
      <c r="E11528" s="334">
        <v>0</v>
      </c>
      <c r="F11528" s="334">
        <v>0</v>
      </c>
      <c r="G11528" s="334">
        <v>0</v>
      </c>
      <c r="H11528" s="334">
        <v>0</v>
      </c>
      <c r="I11528" s="334">
        <v>0</v>
      </c>
      <c r="J11528" s="334">
        <v>0</v>
      </c>
      <c r="K11528" s="334">
        <v>0</v>
      </c>
      <c r="L11528" s="334">
        <v>0</v>
      </c>
      <c r="M11528" s="334">
        <v>0</v>
      </c>
      <c r="N11528" s="334">
        <v>0</v>
      </c>
      <c r="O11528" s="334">
        <v>0</v>
      </c>
      <c r="P11528" s="334">
        <v>0</v>
      </c>
      <c r="Q11528" s="334">
        <v>0</v>
      </c>
      <c r="R11528" s="334">
        <v>0</v>
      </c>
      <c r="S11528" s="334">
        <v>0</v>
      </c>
      <c r="T11528" s="334">
        <v>0</v>
      </c>
      <c r="U11528" s="334">
        <v>0</v>
      </c>
      <c r="V11528" s="334">
        <v>0</v>
      </c>
      <c r="W11528" s="334">
        <v>0</v>
      </c>
      <c r="X11528" s="334">
        <v>0</v>
      </c>
      <c r="Y11528" s="334">
        <v>0</v>
      </c>
      <c r="Z11528" s="334">
        <v>0</v>
      </c>
      <c r="AA11528" s="334">
        <v>0</v>
      </c>
      <c r="AB11528" s="334">
        <v>0</v>
      </c>
      <c r="AD11528" s="334">
        <v>0</v>
      </c>
      <c r="AE11528" s="334">
        <f t="shared" si="1807"/>
        <v>0</v>
      </c>
      <c r="AF11528" s="334">
        <f t="shared" si="1808"/>
        <v>0</v>
      </c>
      <c r="AG11528" s="340">
        <f t="shared" si="1809"/>
        <v>0</v>
      </c>
      <c r="AI11528" s="340">
        <f t="shared" si="1810"/>
        <v>0</v>
      </c>
      <c r="AJ11528" s="340">
        <f t="shared" si="1810"/>
        <v>0</v>
      </c>
      <c r="AK11528" s="340">
        <f t="shared" si="1810"/>
        <v>0</v>
      </c>
      <c r="AL11528" s="340">
        <f t="shared" si="1810"/>
        <v>0</v>
      </c>
      <c r="AM11528" s="340">
        <f t="shared" si="1810"/>
        <v>0</v>
      </c>
    </row>
    <row r="11529" spans="1:39" x14ac:dyDescent="0.35">
      <c r="A11529" s="337">
        <v>33442</v>
      </c>
      <c r="B11529" s="338">
        <f t="shared" si="1804"/>
        <v>1991</v>
      </c>
      <c r="C11529" s="338">
        <f t="shared" si="1805"/>
        <v>7</v>
      </c>
      <c r="D11529" s="338">
        <f t="shared" si="1806"/>
        <v>23</v>
      </c>
      <c r="E11529" s="334">
        <v>0</v>
      </c>
      <c r="F11529" s="334">
        <v>0</v>
      </c>
      <c r="G11529" s="334">
        <v>0</v>
      </c>
      <c r="H11529" s="334">
        <v>0</v>
      </c>
      <c r="I11529" s="334">
        <v>0</v>
      </c>
      <c r="J11529" s="334">
        <v>0</v>
      </c>
      <c r="K11529" s="334">
        <v>0</v>
      </c>
      <c r="L11529" s="334">
        <v>0</v>
      </c>
      <c r="M11529" s="334">
        <v>0</v>
      </c>
      <c r="N11529" s="334">
        <v>0</v>
      </c>
      <c r="O11529" s="334">
        <v>0</v>
      </c>
      <c r="P11529" s="334">
        <v>0</v>
      </c>
      <c r="Q11529" s="334">
        <v>0</v>
      </c>
      <c r="R11529" s="334">
        <v>0</v>
      </c>
      <c r="S11529" s="334">
        <v>0</v>
      </c>
      <c r="T11529" s="334">
        <v>0</v>
      </c>
      <c r="U11529" s="334">
        <v>0</v>
      </c>
      <c r="V11529" s="334">
        <v>0</v>
      </c>
      <c r="W11529" s="334">
        <v>0</v>
      </c>
      <c r="X11529" s="334">
        <v>0</v>
      </c>
      <c r="Y11529" s="334">
        <v>0</v>
      </c>
      <c r="Z11529" s="334">
        <v>0</v>
      </c>
      <c r="AA11529" s="334">
        <v>0</v>
      </c>
      <c r="AB11529" s="334">
        <v>0</v>
      </c>
      <c r="AD11529" s="334">
        <v>0</v>
      </c>
      <c r="AE11529" s="334">
        <f t="shared" si="1807"/>
        <v>0</v>
      </c>
      <c r="AF11529" s="334">
        <f t="shared" si="1808"/>
        <v>0</v>
      </c>
      <c r="AG11529" s="340">
        <f t="shared" si="1809"/>
        <v>0</v>
      </c>
      <c r="AI11529" s="340">
        <f t="shared" si="1810"/>
        <v>0</v>
      </c>
      <c r="AJ11529" s="340">
        <f t="shared" si="1810"/>
        <v>0</v>
      </c>
      <c r="AK11529" s="340">
        <f t="shared" si="1810"/>
        <v>0</v>
      </c>
      <c r="AL11529" s="340">
        <f t="shared" si="1810"/>
        <v>0</v>
      </c>
      <c r="AM11529" s="340">
        <f t="shared" si="1810"/>
        <v>0</v>
      </c>
    </row>
    <row r="11530" spans="1:39" x14ac:dyDescent="0.35">
      <c r="A11530" s="337">
        <v>33443</v>
      </c>
      <c r="B11530" s="338">
        <f t="shared" si="1804"/>
        <v>1991</v>
      </c>
      <c r="C11530" s="338">
        <f t="shared" si="1805"/>
        <v>7</v>
      </c>
      <c r="D11530" s="338">
        <f t="shared" si="1806"/>
        <v>24</v>
      </c>
      <c r="E11530" s="334">
        <v>0</v>
      </c>
      <c r="F11530" s="334">
        <v>0</v>
      </c>
      <c r="G11530" s="334">
        <v>0</v>
      </c>
      <c r="H11530" s="334">
        <v>0</v>
      </c>
      <c r="I11530" s="334">
        <v>0</v>
      </c>
      <c r="J11530" s="334">
        <v>0</v>
      </c>
      <c r="K11530" s="334">
        <v>0</v>
      </c>
      <c r="L11530" s="334">
        <v>0</v>
      </c>
      <c r="M11530" s="334">
        <v>0</v>
      </c>
      <c r="N11530" s="334">
        <v>0</v>
      </c>
      <c r="O11530" s="334">
        <v>0</v>
      </c>
      <c r="P11530" s="334">
        <v>0</v>
      </c>
      <c r="Q11530" s="334">
        <v>0</v>
      </c>
      <c r="R11530" s="334">
        <v>0</v>
      </c>
      <c r="S11530" s="334">
        <v>0</v>
      </c>
      <c r="T11530" s="334">
        <v>0</v>
      </c>
      <c r="U11530" s="334">
        <v>0</v>
      </c>
      <c r="V11530" s="334">
        <v>0</v>
      </c>
      <c r="W11530" s="334">
        <v>0</v>
      </c>
      <c r="X11530" s="334">
        <v>0</v>
      </c>
      <c r="Y11530" s="334">
        <v>0</v>
      </c>
      <c r="Z11530" s="334">
        <v>0</v>
      </c>
      <c r="AA11530" s="334">
        <v>0</v>
      </c>
      <c r="AB11530" s="334">
        <v>0</v>
      </c>
      <c r="AD11530" s="334">
        <v>0</v>
      </c>
      <c r="AE11530" s="334">
        <f t="shared" si="1807"/>
        <v>0</v>
      </c>
      <c r="AF11530" s="334">
        <f t="shared" si="1808"/>
        <v>0</v>
      </c>
      <c r="AG11530" s="340">
        <f t="shared" si="1809"/>
        <v>0</v>
      </c>
      <c r="AI11530" s="340">
        <f t="shared" si="1810"/>
        <v>0</v>
      </c>
      <c r="AJ11530" s="340">
        <f t="shared" si="1810"/>
        <v>0</v>
      </c>
      <c r="AK11530" s="340">
        <f t="shared" si="1810"/>
        <v>0</v>
      </c>
      <c r="AL11530" s="340">
        <f t="shared" si="1810"/>
        <v>0</v>
      </c>
      <c r="AM11530" s="340">
        <f t="shared" si="1810"/>
        <v>0</v>
      </c>
    </row>
    <row r="11531" spans="1:39" x14ac:dyDescent="0.35">
      <c r="A11531" s="337">
        <v>33444</v>
      </c>
      <c r="B11531" s="338">
        <f t="shared" si="1804"/>
        <v>1991</v>
      </c>
      <c r="C11531" s="338">
        <f t="shared" si="1805"/>
        <v>7</v>
      </c>
      <c r="D11531" s="338">
        <f t="shared" si="1806"/>
        <v>25</v>
      </c>
      <c r="E11531" s="334">
        <v>0</v>
      </c>
      <c r="F11531" s="334">
        <v>0</v>
      </c>
      <c r="G11531" s="334">
        <v>0</v>
      </c>
      <c r="H11531" s="334">
        <v>0</v>
      </c>
      <c r="I11531" s="334">
        <v>0</v>
      </c>
      <c r="J11531" s="334">
        <v>0</v>
      </c>
      <c r="K11531" s="334">
        <v>0</v>
      </c>
      <c r="L11531" s="334">
        <v>0</v>
      </c>
      <c r="M11531" s="334">
        <v>0</v>
      </c>
      <c r="N11531" s="334">
        <v>0</v>
      </c>
      <c r="O11531" s="334">
        <v>0</v>
      </c>
      <c r="P11531" s="334">
        <v>0</v>
      </c>
      <c r="Q11531" s="334">
        <v>0</v>
      </c>
      <c r="R11531" s="334">
        <v>0</v>
      </c>
      <c r="S11531" s="334">
        <v>0</v>
      </c>
      <c r="T11531" s="334">
        <v>0</v>
      </c>
      <c r="U11531" s="334">
        <v>0</v>
      </c>
      <c r="V11531" s="334">
        <v>1.2</v>
      </c>
      <c r="W11531" s="334">
        <v>0</v>
      </c>
      <c r="X11531" s="334">
        <v>0</v>
      </c>
      <c r="Y11531" s="334">
        <v>0</v>
      </c>
      <c r="Z11531" s="334">
        <v>0</v>
      </c>
      <c r="AA11531" s="334">
        <v>0</v>
      </c>
      <c r="AB11531" s="334">
        <v>0</v>
      </c>
      <c r="AD11531" s="334">
        <v>1.2</v>
      </c>
      <c r="AE11531" s="334">
        <f t="shared" si="1807"/>
        <v>1.2</v>
      </c>
      <c r="AF11531" s="334">
        <f t="shared" si="1808"/>
        <v>1.2</v>
      </c>
      <c r="AG11531" s="340">
        <f t="shared" si="1809"/>
        <v>0</v>
      </c>
      <c r="AI11531" s="340">
        <f t="shared" si="1810"/>
        <v>0</v>
      </c>
      <c r="AJ11531" s="340">
        <f t="shared" si="1810"/>
        <v>0</v>
      </c>
      <c r="AK11531" s="340">
        <f t="shared" si="1810"/>
        <v>1.2</v>
      </c>
      <c r="AL11531" s="340">
        <f t="shared" si="1810"/>
        <v>0</v>
      </c>
      <c r="AM11531" s="340">
        <f t="shared" si="1810"/>
        <v>0</v>
      </c>
    </row>
    <row r="11532" spans="1:39" x14ac:dyDescent="0.35">
      <c r="A11532" s="337">
        <v>33445</v>
      </c>
      <c r="B11532" s="338">
        <f t="shared" si="1804"/>
        <v>1991</v>
      </c>
      <c r="C11532" s="338">
        <f t="shared" si="1805"/>
        <v>7</v>
      </c>
      <c r="D11532" s="338">
        <f t="shared" si="1806"/>
        <v>26</v>
      </c>
      <c r="E11532" s="334">
        <v>0</v>
      </c>
      <c r="F11532" s="334">
        <v>0</v>
      </c>
      <c r="G11532" s="334">
        <v>0</v>
      </c>
      <c r="H11532" s="334">
        <v>0</v>
      </c>
      <c r="I11532" s="334">
        <v>0</v>
      </c>
      <c r="J11532" s="334">
        <v>0</v>
      </c>
      <c r="K11532" s="334">
        <v>0</v>
      </c>
      <c r="L11532" s="334">
        <v>0</v>
      </c>
      <c r="M11532" s="334">
        <v>0</v>
      </c>
      <c r="N11532" s="334">
        <v>0</v>
      </c>
      <c r="O11532" s="334">
        <v>0</v>
      </c>
      <c r="P11532" s="334">
        <v>0</v>
      </c>
      <c r="Q11532" s="334">
        <v>0</v>
      </c>
      <c r="R11532" s="334">
        <v>0</v>
      </c>
      <c r="S11532" s="334">
        <v>0</v>
      </c>
      <c r="T11532" s="334">
        <v>0</v>
      </c>
      <c r="U11532" s="334">
        <v>0</v>
      </c>
      <c r="V11532" s="334">
        <v>0</v>
      </c>
      <c r="W11532" s="334">
        <v>0</v>
      </c>
      <c r="X11532" s="334">
        <v>1.4</v>
      </c>
      <c r="Y11532" s="334">
        <v>0</v>
      </c>
      <c r="Z11532" s="334">
        <v>0</v>
      </c>
      <c r="AA11532" s="334">
        <v>0</v>
      </c>
      <c r="AB11532" s="334">
        <v>0</v>
      </c>
      <c r="AD11532" s="334">
        <v>1.4</v>
      </c>
      <c r="AE11532" s="334">
        <f t="shared" si="1807"/>
        <v>1.4</v>
      </c>
      <c r="AF11532" s="334">
        <f t="shared" si="1808"/>
        <v>1.4</v>
      </c>
      <c r="AG11532" s="340">
        <f t="shared" si="1809"/>
        <v>0</v>
      </c>
      <c r="AI11532" s="340">
        <f t="shared" si="1810"/>
        <v>0</v>
      </c>
      <c r="AJ11532" s="340">
        <f t="shared" si="1810"/>
        <v>0</v>
      </c>
      <c r="AK11532" s="340">
        <f t="shared" si="1810"/>
        <v>1.4</v>
      </c>
      <c r="AL11532" s="340">
        <f t="shared" si="1810"/>
        <v>0</v>
      </c>
      <c r="AM11532" s="340">
        <f t="shared" si="1810"/>
        <v>0</v>
      </c>
    </row>
    <row r="11533" spans="1:39" x14ac:dyDescent="0.35">
      <c r="A11533" s="337">
        <v>33446</v>
      </c>
      <c r="B11533" s="338">
        <f t="shared" si="1804"/>
        <v>1991</v>
      </c>
      <c r="C11533" s="338">
        <f t="shared" si="1805"/>
        <v>7</v>
      </c>
      <c r="D11533" s="338">
        <f t="shared" si="1806"/>
        <v>27</v>
      </c>
      <c r="E11533" s="334">
        <v>0</v>
      </c>
      <c r="F11533" s="334">
        <v>0</v>
      </c>
      <c r="G11533" s="334">
        <v>0</v>
      </c>
      <c r="H11533" s="334">
        <v>0</v>
      </c>
      <c r="I11533" s="334">
        <v>0</v>
      </c>
      <c r="J11533" s="334">
        <v>0</v>
      </c>
      <c r="K11533" s="334">
        <v>0</v>
      </c>
      <c r="L11533" s="334">
        <v>0</v>
      </c>
      <c r="M11533" s="334">
        <v>0</v>
      </c>
      <c r="N11533" s="334">
        <v>0</v>
      </c>
      <c r="O11533" s="334">
        <v>0</v>
      </c>
      <c r="P11533" s="334">
        <v>0</v>
      </c>
      <c r="Q11533" s="334">
        <v>0</v>
      </c>
      <c r="R11533" s="334">
        <v>0</v>
      </c>
      <c r="S11533" s="334">
        <v>0</v>
      </c>
      <c r="T11533" s="334">
        <v>0</v>
      </c>
      <c r="U11533" s="334">
        <v>0</v>
      </c>
      <c r="V11533" s="334">
        <v>0</v>
      </c>
      <c r="W11533" s="334">
        <v>0</v>
      </c>
      <c r="X11533" s="334">
        <v>0</v>
      </c>
      <c r="Y11533" s="334">
        <v>0</v>
      </c>
      <c r="Z11533" s="334">
        <v>0</v>
      </c>
      <c r="AA11533" s="334">
        <v>0</v>
      </c>
      <c r="AB11533" s="334">
        <v>0</v>
      </c>
      <c r="AD11533" s="334">
        <v>0</v>
      </c>
      <c r="AE11533" s="334">
        <f t="shared" si="1807"/>
        <v>0</v>
      </c>
      <c r="AF11533" s="334">
        <f t="shared" si="1808"/>
        <v>0</v>
      </c>
      <c r="AG11533" s="340">
        <f t="shared" si="1809"/>
        <v>0</v>
      </c>
      <c r="AI11533" s="340">
        <f t="shared" si="1810"/>
        <v>0</v>
      </c>
      <c r="AJ11533" s="340">
        <f t="shared" si="1810"/>
        <v>0</v>
      </c>
      <c r="AK11533" s="340">
        <f t="shared" si="1810"/>
        <v>0</v>
      </c>
      <c r="AL11533" s="340">
        <f t="shared" si="1810"/>
        <v>0</v>
      </c>
      <c r="AM11533" s="340">
        <f t="shared" si="1810"/>
        <v>0</v>
      </c>
    </row>
    <row r="11534" spans="1:39" x14ac:dyDescent="0.35">
      <c r="A11534" s="337">
        <v>33447</v>
      </c>
      <c r="B11534" s="338">
        <f t="shared" si="1804"/>
        <v>1991</v>
      </c>
      <c r="C11534" s="338">
        <f t="shared" si="1805"/>
        <v>7</v>
      </c>
      <c r="D11534" s="338">
        <f t="shared" si="1806"/>
        <v>28</v>
      </c>
      <c r="E11534" s="334">
        <v>0</v>
      </c>
      <c r="F11534" s="334">
        <v>0</v>
      </c>
      <c r="G11534" s="334">
        <v>0</v>
      </c>
      <c r="H11534" s="334">
        <v>0</v>
      </c>
      <c r="I11534" s="334">
        <v>0</v>
      </c>
      <c r="J11534" s="334">
        <v>0</v>
      </c>
      <c r="K11534" s="334">
        <v>0</v>
      </c>
      <c r="L11534" s="334">
        <v>0</v>
      </c>
      <c r="M11534" s="334">
        <v>0</v>
      </c>
      <c r="N11534" s="334">
        <v>0</v>
      </c>
      <c r="O11534" s="334">
        <v>0</v>
      </c>
      <c r="P11534" s="334">
        <v>0</v>
      </c>
      <c r="Q11534" s="334">
        <v>0.2</v>
      </c>
      <c r="R11534" s="334">
        <v>0</v>
      </c>
      <c r="S11534" s="334">
        <v>0</v>
      </c>
      <c r="T11534" s="334">
        <v>0</v>
      </c>
      <c r="U11534" s="334">
        <v>0</v>
      </c>
      <c r="V11534" s="334">
        <v>0</v>
      </c>
      <c r="W11534" s="334">
        <v>0</v>
      </c>
      <c r="X11534" s="334">
        <v>0</v>
      </c>
      <c r="Y11534" s="334">
        <v>0</v>
      </c>
      <c r="Z11534" s="334">
        <v>0</v>
      </c>
      <c r="AA11534" s="334">
        <v>0</v>
      </c>
      <c r="AB11534" s="334">
        <v>0</v>
      </c>
      <c r="AD11534" s="334">
        <v>0.2</v>
      </c>
      <c r="AE11534" s="334">
        <f t="shared" si="1807"/>
        <v>0.2</v>
      </c>
      <c r="AF11534" s="334">
        <f t="shared" si="1808"/>
        <v>0.2</v>
      </c>
      <c r="AG11534" s="340">
        <f t="shared" si="1809"/>
        <v>0</v>
      </c>
      <c r="AI11534" s="340">
        <f t="shared" si="1810"/>
        <v>0</v>
      </c>
      <c r="AJ11534" s="340">
        <f t="shared" si="1810"/>
        <v>0</v>
      </c>
      <c r="AK11534" s="340">
        <f t="shared" si="1810"/>
        <v>0.2</v>
      </c>
      <c r="AL11534" s="340">
        <f t="shared" si="1810"/>
        <v>0</v>
      </c>
      <c r="AM11534" s="340">
        <f t="shared" si="1810"/>
        <v>0</v>
      </c>
    </row>
    <row r="11535" spans="1:39" x14ac:dyDescent="0.35">
      <c r="A11535" s="337">
        <v>33448</v>
      </c>
      <c r="B11535" s="338">
        <f t="shared" si="1804"/>
        <v>1991</v>
      </c>
      <c r="C11535" s="338">
        <f t="shared" si="1805"/>
        <v>7</v>
      </c>
      <c r="D11535" s="338">
        <f t="shared" si="1806"/>
        <v>29</v>
      </c>
      <c r="E11535" s="334">
        <v>0</v>
      </c>
      <c r="F11535" s="334">
        <v>0</v>
      </c>
      <c r="G11535" s="334">
        <v>0</v>
      </c>
      <c r="H11535" s="334">
        <v>0</v>
      </c>
      <c r="I11535" s="334">
        <v>0</v>
      </c>
      <c r="J11535" s="334">
        <v>0</v>
      </c>
      <c r="K11535" s="334">
        <v>0</v>
      </c>
      <c r="L11535" s="334">
        <v>0</v>
      </c>
      <c r="M11535" s="334">
        <v>0</v>
      </c>
      <c r="N11535" s="334">
        <v>0</v>
      </c>
      <c r="O11535" s="334">
        <v>0</v>
      </c>
      <c r="P11535" s="334">
        <v>0</v>
      </c>
      <c r="Q11535" s="334">
        <v>0</v>
      </c>
      <c r="R11535" s="334">
        <v>0</v>
      </c>
      <c r="S11535" s="334">
        <v>0</v>
      </c>
      <c r="T11535" s="334">
        <v>0</v>
      </c>
      <c r="U11535" s="334">
        <v>0</v>
      </c>
      <c r="V11535" s="334">
        <v>0</v>
      </c>
      <c r="W11535" s="334">
        <v>0</v>
      </c>
      <c r="X11535" s="334">
        <v>0</v>
      </c>
      <c r="Y11535" s="334">
        <v>0</v>
      </c>
      <c r="Z11535" s="334">
        <v>0</v>
      </c>
      <c r="AA11535" s="334">
        <v>0</v>
      </c>
      <c r="AB11535" s="334">
        <v>0</v>
      </c>
      <c r="AD11535" s="334">
        <v>0</v>
      </c>
      <c r="AE11535" s="334">
        <f t="shared" si="1807"/>
        <v>0</v>
      </c>
      <c r="AF11535" s="334">
        <f t="shared" si="1808"/>
        <v>0</v>
      </c>
      <c r="AG11535" s="340">
        <f t="shared" si="1809"/>
        <v>0</v>
      </c>
      <c r="AI11535" s="340">
        <f t="shared" si="1810"/>
        <v>0</v>
      </c>
      <c r="AJ11535" s="340">
        <f t="shared" si="1810"/>
        <v>0</v>
      </c>
      <c r="AK11535" s="340">
        <f t="shared" si="1810"/>
        <v>0</v>
      </c>
      <c r="AL11535" s="340">
        <f t="shared" si="1810"/>
        <v>0</v>
      </c>
      <c r="AM11535" s="340">
        <f t="shared" si="1810"/>
        <v>0</v>
      </c>
    </row>
    <row r="11536" spans="1:39" x14ac:dyDescent="0.35">
      <c r="A11536" s="337">
        <v>33449</v>
      </c>
      <c r="B11536" s="338">
        <f t="shared" si="1804"/>
        <v>1991</v>
      </c>
      <c r="C11536" s="338">
        <f t="shared" si="1805"/>
        <v>7</v>
      </c>
      <c r="D11536" s="338">
        <f t="shared" si="1806"/>
        <v>30</v>
      </c>
      <c r="E11536" s="334">
        <v>0</v>
      </c>
      <c r="F11536" s="334">
        <v>0</v>
      </c>
      <c r="G11536" s="334">
        <v>0</v>
      </c>
      <c r="H11536" s="334">
        <v>0</v>
      </c>
      <c r="I11536" s="334">
        <v>0</v>
      </c>
      <c r="J11536" s="334">
        <v>0</v>
      </c>
      <c r="K11536" s="334">
        <v>0</v>
      </c>
      <c r="L11536" s="334">
        <v>0</v>
      </c>
      <c r="M11536" s="334">
        <v>0</v>
      </c>
      <c r="N11536" s="334">
        <v>0</v>
      </c>
      <c r="O11536" s="334">
        <v>0</v>
      </c>
      <c r="P11536" s="334">
        <v>0</v>
      </c>
      <c r="Q11536" s="334">
        <v>0</v>
      </c>
      <c r="R11536" s="334">
        <v>0</v>
      </c>
      <c r="S11536" s="334">
        <v>0</v>
      </c>
      <c r="T11536" s="334">
        <v>0</v>
      </c>
      <c r="U11536" s="334">
        <v>0</v>
      </c>
      <c r="V11536" s="334">
        <v>0</v>
      </c>
      <c r="W11536" s="334">
        <v>0</v>
      </c>
      <c r="X11536" s="334">
        <v>0</v>
      </c>
      <c r="Y11536" s="334">
        <v>0</v>
      </c>
      <c r="Z11536" s="334">
        <v>0</v>
      </c>
      <c r="AA11536" s="334">
        <v>0</v>
      </c>
      <c r="AB11536" s="334">
        <v>0</v>
      </c>
      <c r="AD11536" s="334">
        <v>0</v>
      </c>
      <c r="AE11536" s="334">
        <f t="shared" si="1807"/>
        <v>0</v>
      </c>
      <c r="AF11536" s="334">
        <f t="shared" si="1808"/>
        <v>0</v>
      </c>
      <c r="AG11536" s="340">
        <f t="shared" si="1809"/>
        <v>0</v>
      </c>
      <c r="AI11536" s="340">
        <f t="shared" si="1810"/>
        <v>0</v>
      </c>
      <c r="AJ11536" s="340">
        <f t="shared" si="1810"/>
        <v>0</v>
      </c>
      <c r="AK11536" s="340">
        <f t="shared" si="1810"/>
        <v>0</v>
      </c>
      <c r="AL11536" s="340">
        <f t="shared" si="1810"/>
        <v>0</v>
      </c>
      <c r="AM11536" s="340">
        <f t="shared" si="1810"/>
        <v>0</v>
      </c>
    </row>
    <row r="11537" spans="1:39" x14ac:dyDescent="0.35">
      <c r="A11537" s="337">
        <v>33450</v>
      </c>
      <c r="B11537" s="338">
        <f t="shared" si="1804"/>
        <v>1991</v>
      </c>
      <c r="C11537" s="338">
        <f t="shared" si="1805"/>
        <v>7</v>
      </c>
      <c r="D11537" s="338">
        <f t="shared" si="1806"/>
        <v>31</v>
      </c>
      <c r="E11537" s="334">
        <v>0</v>
      </c>
      <c r="F11537" s="334">
        <v>0</v>
      </c>
      <c r="G11537" s="334">
        <v>0</v>
      </c>
      <c r="H11537" s="334">
        <v>0</v>
      </c>
      <c r="I11537" s="334">
        <v>0</v>
      </c>
      <c r="J11537" s="334">
        <v>0</v>
      </c>
      <c r="K11537" s="334">
        <v>0</v>
      </c>
      <c r="L11537" s="334">
        <v>0</v>
      </c>
      <c r="M11537" s="334">
        <v>0</v>
      </c>
      <c r="N11537" s="334">
        <v>0</v>
      </c>
      <c r="O11537" s="334">
        <v>0</v>
      </c>
      <c r="P11537" s="334">
        <v>0</v>
      </c>
      <c r="Q11537" s="334">
        <v>0</v>
      </c>
      <c r="R11537" s="334">
        <v>0</v>
      </c>
      <c r="S11537" s="334">
        <v>0</v>
      </c>
      <c r="T11537" s="334">
        <v>0</v>
      </c>
      <c r="U11537" s="334">
        <v>0</v>
      </c>
      <c r="V11537" s="334">
        <v>0</v>
      </c>
      <c r="W11537" s="334">
        <v>0</v>
      </c>
      <c r="X11537" s="334">
        <v>0</v>
      </c>
      <c r="Y11537" s="334">
        <v>0</v>
      </c>
      <c r="Z11537" s="334">
        <v>0</v>
      </c>
      <c r="AA11537" s="334">
        <v>0</v>
      </c>
      <c r="AB11537" s="334">
        <v>0</v>
      </c>
      <c r="AD11537" s="334">
        <v>0</v>
      </c>
      <c r="AE11537" s="334">
        <f t="shared" si="1807"/>
        <v>0</v>
      </c>
      <c r="AF11537" s="334">
        <f t="shared" si="1808"/>
        <v>0</v>
      </c>
      <c r="AG11537" s="340">
        <f t="shared" si="1809"/>
        <v>0</v>
      </c>
      <c r="AI11537" s="340">
        <f t="shared" si="1810"/>
        <v>0</v>
      </c>
      <c r="AJ11537" s="340">
        <f t="shared" si="1810"/>
        <v>0</v>
      </c>
      <c r="AK11537" s="340">
        <f t="shared" si="1810"/>
        <v>0</v>
      </c>
      <c r="AL11537" s="340">
        <f t="shared" si="1810"/>
        <v>0</v>
      </c>
      <c r="AM11537" s="340">
        <f t="shared" si="1810"/>
        <v>0</v>
      </c>
    </row>
    <row r="11538" spans="1:39" x14ac:dyDescent="0.35">
      <c r="A11538" s="337">
        <v>33451</v>
      </c>
      <c r="B11538" s="338">
        <f t="shared" si="1804"/>
        <v>1991</v>
      </c>
      <c r="C11538" s="338">
        <f t="shared" si="1805"/>
        <v>8</v>
      </c>
      <c r="D11538" s="338">
        <f t="shared" si="1806"/>
        <v>1</v>
      </c>
      <c r="E11538" s="334">
        <v>0</v>
      </c>
      <c r="F11538" s="334">
        <v>0.3</v>
      </c>
      <c r="G11538" s="334">
        <v>0.6</v>
      </c>
      <c r="H11538" s="334">
        <v>0</v>
      </c>
      <c r="I11538" s="334">
        <v>1</v>
      </c>
      <c r="J11538" s="334">
        <v>0</v>
      </c>
      <c r="K11538" s="334">
        <v>0</v>
      </c>
      <c r="L11538" s="334">
        <v>0</v>
      </c>
      <c r="M11538" s="334">
        <v>0</v>
      </c>
      <c r="N11538" s="334">
        <v>0</v>
      </c>
      <c r="O11538" s="334">
        <v>0</v>
      </c>
      <c r="P11538" s="334">
        <v>0</v>
      </c>
      <c r="Q11538" s="334">
        <v>0</v>
      </c>
      <c r="R11538" s="334">
        <v>0</v>
      </c>
      <c r="S11538" s="334">
        <v>0</v>
      </c>
      <c r="T11538" s="334">
        <v>0.3</v>
      </c>
      <c r="U11538" s="334">
        <v>0</v>
      </c>
      <c r="V11538" s="334">
        <v>0</v>
      </c>
      <c r="W11538" s="334">
        <v>0</v>
      </c>
      <c r="X11538" s="334">
        <v>0</v>
      </c>
      <c r="Y11538" s="334">
        <v>0</v>
      </c>
      <c r="Z11538" s="334">
        <v>0</v>
      </c>
      <c r="AA11538" s="334">
        <v>0</v>
      </c>
      <c r="AB11538" s="334">
        <v>0</v>
      </c>
      <c r="AD11538" s="334">
        <v>2.2000000000000002</v>
      </c>
      <c r="AE11538" s="334">
        <f t="shared" si="1807"/>
        <v>2.2000000000000002</v>
      </c>
      <c r="AF11538" s="334">
        <f t="shared" si="1808"/>
        <v>2.1999999999999997</v>
      </c>
      <c r="AG11538" s="340">
        <f t="shared" si="1809"/>
        <v>4.4408920985006262E-16</v>
      </c>
      <c r="AI11538" s="340">
        <f t="shared" si="1810"/>
        <v>0</v>
      </c>
      <c r="AJ11538" s="340">
        <f t="shared" si="1810"/>
        <v>0</v>
      </c>
      <c r="AK11538" s="340">
        <f t="shared" si="1810"/>
        <v>0</v>
      </c>
      <c r="AL11538" s="340">
        <f t="shared" si="1810"/>
        <v>2.1999999999999997</v>
      </c>
      <c r="AM11538" s="340">
        <f t="shared" si="1810"/>
        <v>0</v>
      </c>
    </row>
    <row r="11539" spans="1:39" x14ac:dyDescent="0.35">
      <c r="A11539" s="337">
        <v>33452</v>
      </c>
      <c r="B11539" s="338">
        <f t="shared" si="1804"/>
        <v>1991</v>
      </c>
      <c r="C11539" s="338">
        <f t="shared" si="1805"/>
        <v>8</v>
      </c>
      <c r="D11539" s="338">
        <f t="shared" si="1806"/>
        <v>2</v>
      </c>
      <c r="E11539" s="334">
        <v>0</v>
      </c>
      <c r="F11539" s="334">
        <v>0</v>
      </c>
      <c r="G11539" s="334">
        <v>0</v>
      </c>
      <c r="H11539" s="334">
        <v>0</v>
      </c>
      <c r="I11539" s="334">
        <v>0</v>
      </c>
      <c r="J11539" s="334">
        <v>0</v>
      </c>
      <c r="K11539" s="334">
        <v>0</v>
      </c>
      <c r="L11539" s="334">
        <v>0</v>
      </c>
      <c r="M11539" s="334">
        <v>0</v>
      </c>
      <c r="N11539" s="334">
        <v>0</v>
      </c>
      <c r="O11539" s="334">
        <v>0</v>
      </c>
      <c r="P11539" s="334">
        <v>0</v>
      </c>
      <c r="Q11539" s="334">
        <v>0</v>
      </c>
      <c r="R11539" s="334">
        <v>0</v>
      </c>
      <c r="S11539" s="334">
        <v>0</v>
      </c>
      <c r="T11539" s="334">
        <v>0</v>
      </c>
      <c r="U11539" s="334">
        <v>0</v>
      </c>
      <c r="V11539" s="334">
        <v>0</v>
      </c>
      <c r="W11539" s="334">
        <v>0</v>
      </c>
      <c r="X11539" s="334">
        <v>0</v>
      </c>
      <c r="Y11539" s="334">
        <v>0</v>
      </c>
      <c r="Z11539" s="334">
        <v>0</v>
      </c>
      <c r="AA11539" s="334">
        <v>0</v>
      </c>
      <c r="AB11539" s="334">
        <v>0</v>
      </c>
      <c r="AD11539" s="334">
        <v>0</v>
      </c>
      <c r="AE11539" s="334">
        <f t="shared" si="1807"/>
        <v>0</v>
      </c>
      <c r="AF11539" s="334">
        <f t="shared" si="1808"/>
        <v>0</v>
      </c>
      <c r="AG11539" s="340">
        <f t="shared" si="1809"/>
        <v>0</v>
      </c>
      <c r="AI11539" s="340">
        <f t="shared" si="1810"/>
        <v>0</v>
      </c>
      <c r="AJ11539" s="340">
        <f t="shared" si="1810"/>
        <v>0</v>
      </c>
      <c r="AK11539" s="340">
        <f t="shared" si="1810"/>
        <v>0</v>
      </c>
      <c r="AL11539" s="340">
        <f t="shared" si="1810"/>
        <v>0</v>
      </c>
      <c r="AM11539" s="340">
        <f t="shared" si="1810"/>
        <v>0</v>
      </c>
    </row>
    <row r="11540" spans="1:39" x14ac:dyDescent="0.35">
      <c r="A11540" s="337">
        <v>33453</v>
      </c>
      <c r="B11540" s="338">
        <f t="shared" si="1804"/>
        <v>1991</v>
      </c>
      <c r="C11540" s="338">
        <f t="shared" si="1805"/>
        <v>8</v>
      </c>
      <c r="D11540" s="338">
        <f t="shared" si="1806"/>
        <v>3</v>
      </c>
      <c r="E11540" s="334">
        <v>0</v>
      </c>
      <c r="F11540" s="334">
        <v>0</v>
      </c>
      <c r="G11540" s="334">
        <v>0</v>
      </c>
      <c r="H11540" s="334">
        <v>0</v>
      </c>
      <c r="I11540" s="334">
        <v>0</v>
      </c>
      <c r="J11540" s="334">
        <v>0</v>
      </c>
      <c r="K11540" s="334">
        <v>0</v>
      </c>
      <c r="L11540" s="334">
        <v>0</v>
      </c>
      <c r="M11540" s="334">
        <v>0</v>
      </c>
      <c r="N11540" s="334">
        <v>0</v>
      </c>
      <c r="O11540" s="334">
        <v>0</v>
      </c>
      <c r="P11540" s="334">
        <v>0</v>
      </c>
      <c r="Q11540" s="334">
        <v>0</v>
      </c>
      <c r="R11540" s="334">
        <v>0</v>
      </c>
      <c r="S11540" s="334">
        <v>0</v>
      </c>
      <c r="T11540" s="334">
        <v>0</v>
      </c>
      <c r="U11540" s="334">
        <v>0</v>
      </c>
      <c r="V11540" s="334">
        <v>0</v>
      </c>
      <c r="W11540" s="334">
        <v>0</v>
      </c>
      <c r="X11540" s="334">
        <v>0</v>
      </c>
      <c r="Y11540" s="334">
        <v>0</v>
      </c>
      <c r="Z11540" s="334">
        <v>0</v>
      </c>
      <c r="AA11540" s="334">
        <v>0</v>
      </c>
      <c r="AB11540" s="334">
        <v>0</v>
      </c>
      <c r="AD11540" s="334">
        <v>0</v>
      </c>
      <c r="AE11540" s="334">
        <f t="shared" si="1807"/>
        <v>0</v>
      </c>
      <c r="AF11540" s="334">
        <f t="shared" si="1808"/>
        <v>0</v>
      </c>
      <c r="AG11540" s="340">
        <f t="shared" si="1809"/>
        <v>0</v>
      </c>
      <c r="AI11540" s="340">
        <f t="shared" ref="AI11540:AM11555" si="1811">IF($C11540=AI$1,$AF11540,0)</f>
        <v>0</v>
      </c>
      <c r="AJ11540" s="340">
        <f t="shared" si="1811"/>
        <v>0</v>
      </c>
      <c r="AK11540" s="340">
        <f t="shared" si="1811"/>
        <v>0</v>
      </c>
      <c r="AL11540" s="340">
        <f t="shared" si="1811"/>
        <v>0</v>
      </c>
      <c r="AM11540" s="340">
        <f t="shared" si="1811"/>
        <v>0</v>
      </c>
    </row>
    <row r="11541" spans="1:39" x14ac:dyDescent="0.35">
      <c r="A11541" s="337">
        <v>33454</v>
      </c>
      <c r="B11541" s="338">
        <f t="shared" si="1804"/>
        <v>1991</v>
      </c>
      <c r="C11541" s="338">
        <f t="shared" si="1805"/>
        <v>8</v>
      </c>
      <c r="D11541" s="338">
        <f t="shared" si="1806"/>
        <v>4</v>
      </c>
      <c r="E11541" s="334">
        <v>0</v>
      </c>
      <c r="F11541" s="334">
        <v>0</v>
      </c>
      <c r="G11541" s="334">
        <v>0</v>
      </c>
      <c r="H11541" s="334">
        <v>0</v>
      </c>
      <c r="I11541" s="334">
        <v>0</v>
      </c>
      <c r="J11541" s="334">
        <v>0</v>
      </c>
      <c r="K11541" s="334">
        <v>0</v>
      </c>
      <c r="L11541" s="334">
        <v>0</v>
      </c>
      <c r="M11541" s="334">
        <v>0</v>
      </c>
      <c r="N11541" s="334">
        <v>0</v>
      </c>
      <c r="O11541" s="334">
        <v>0</v>
      </c>
      <c r="P11541" s="334">
        <v>0</v>
      </c>
      <c r="Q11541" s="334">
        <v>0</v>
      </c>
      <c r="R11541" s="334">
        <v>0</v>
      </c>
      <c r="S11541" s="334">
        <v>0</v>
      </c>
      <c r="T11541" s="334">
        <v>0</v>
      </c>
      <c r="U11541" s="334">
        <v>0</v>
      </c>
      <c r="V11541" s="334">
        <v>0</v>
      </c>
      <c r="W11541" s="334">
        <v>0</v>
      </c>
      <c r="X11541" s="334">
        <v>0</v>
      </c>
      <c r="Y11541" s="334">
        <v>0</v>
      </c>
      <c r="Z11541" s="334">
        <v>0</v>
      </c>
      <c r="AA11541" s="334">
        <v>0</v>
      </c>
      <c r="AB11541" s="334">
        <v>0</v>
      </c>
      <c r="AD11541" s="334">
        <v>0</v>
      </c>
      <c r="AE11541" s="334">
        <f t="shared" si="1807"/>
        <v>0</v>
      </c>
      <c r="AF11541" s="334">
        <f t="shared" si="1808"/>
        <v>0</v>
      </c>
      <c r="AG11541" s="340">
        <f t="shared" si="1809"/>
        <v>0</v>
      </c>
      <c r="AI11541" s="340">
        <f t="shared" si="1811"/>
        <v>0</v>
      </c>
      <c r="AJ11541" s="340">
        <f t="shared" si="1811"/>
        <v>0</v>
      </c>
      <c r="AK11541" s="340">
        <f t="shared" si="1811"/>
        <v>0</v>
      </c>
      <c r="AL11541" s="340">
        <f t="shared" si="1811"/>
        <v>0</v>
      </c>
      <c r="AM11541" s="340">
        <f t="shared" si="1811"/>
        <v>0</v>
      </c>
    </row>
    <row r="11542" spans="1:39" x14ac:dyDescent="0.35">
      <c r="A11542" s="337">
        <v>33455</v>
      </c>
      <c r="B11542" s="338">
        <f t="shared" si="1804"/>
        <v>1991</v>
      </c>
      <c r="C11542" s="338">
        <f t="shared" si="1805"/>
        <v>8</v>
      </c>
      <c r="D11542" s="338">
        <f t="shared" si="1806"/>
        <v>5</v>
      </c>
      <c r="E11542" s="334">
        <v>0</v>
      </c>
      <c r="F11542" s="334">
        <v>0</v>
      </c>
      <c r="G11542" s="334">
        <v>0</v>
      </c>
      <c r="H11542" s="334">
        <v>0</v>
      </c>
      <c r="I11542" s="334">
        <v>0</v>
      </c>
      <c r="J11542" s="334">
        <v>0</v>
      </c>
      <c r="K11542" s="334">
        <v>0</v>
      </c>
      <c r="L11542" s="334">
        <v>0</v>
      </c>
      <c r="M11542" s="334">
        <v>0</v>
      </c>
      <c r="N11542" s="334">
        <v>0</v>
      </c>
      <c r="O11542" s="334">
        <v>0</v>
      </c>
      <c r="P11542" s="334">
        <v>0</v>
      </c>
      <c r="Q11542" s="334">
        <v>0</v>
      </c>
      <c r="R11542" s="334">
        <v>0</v>
      </c>
      <c r="S11542" s="334">
        <v>0</v>
      </c>
      <c r="T11542" s="334">
        <v>0</v>
      </c>
      <c r="U11542" s="334">
        <v>0</v>
      </c>
      <c r="V11542" s="334">
        <v>0.1</v>
      </c>
      <c r="W11542" s="334">
        <v>0</v>
      </c>
      <c r="X11542" s="334">
        <v>0.1</v>
      </c>
      <c r="Y11542" s="334">
        <v>0</v>
      </c>
      <c r="Z11542" s="334">
        <v>0</v>
      </c>
      <c r="AA11542" s="334">
        <v>0</v>
      </c>
      <c r="AB11542" s="334">
        <v>0</v>
      </c>
      <c r="AD11542" s="334">
        <v>0.2</v>
      </c>
      <c r="AE11542" s="334">
        <f t="shared" si="1807"/>
        <v>0.2</v>
      </c>
      <c r="AF11542" s="334">
        <f t="shared" si="1808"/>
        <v>0.2</v>
      </c>
      <c r="AG11542" s="340">
        <f t="shared" si="1809"/>
        <v>0</v>
      </c>
      <c r="AI11542" s="340">
        <f t="shared" si="1811"/>
        <v>0</v>
      </c>
      <c r="AJ11542" s="340">
        <f t="shared" si="1811"/>
        <v>0</v>
      </c>
      <c r="AK11542" s="340">
        <f t="shared" si="1811"/>
        <v>0</v>
      </c>
      <c r="AL11542" s="340">
        <f t="shared" si="1811"/>
        <v>0.2</v>
      </c>
      <c r="AM11542" s="340">
        <f t="shared" si="1811"/>
        <v>0</v>
      </c>
    </row>
    <row r="11543" spans="1:39" x14ac:dyDescent="0.35">
      <c r="A11543" s="337">
        <v>33456</v>
      </c>
      <c r="B11543" s="338">
        <f t="shared" si="1804"/>
        <v>1991</v>
      </c>
      <c r="C11543" s="338">
        <f t="shared" si="1805"/>
        <v>8</v>
      </c>
      <c r="D11543" s="338">
        <f t="shared" si="1806"/>
        <v>6</v>
      </c>
      <c r="E11543" s="334">
        <v>0</v>
      </c>
      <c r="F11543" s="334">
        <v>0</v>
      </c>
      <c r="G11543" s="334">
        <v>0</v>
      </c>
      <c r="H11543" s="334">
        <v>0</v>
      </c>
      <c r="I11543" s="334">
        <v>0</v>
      </c>
      <c r="J11543" s="334">
        <v>0</v>
      </c>
      <c r="K11543" s="334">
        <v>0</v>
      </c>
      <c r="L11543" s="334">
        <v>0</v>
      </c>
      <c r="M11543" s="334">
        <v>0</v>
      </c>
      <c r="N11543" s="334">
        <v>0</v>
      </c>
      <c r="O11543" s="334">
        <v>0</v>
      </c>
      <c r="P11543" s="334">
        <v>0</v>
      </c>
      <c r="Q11543" s="334">
        <v>0</v>
      </c>
      <c r="R11543" s="334">
        <v>0</v>
      </c>
      <c r="S11543" s="334">
        <v>0</v>
      </c>
      <c r="T11543" s="334">
        <v>0</v>
      </c>
      <c r="U11543" s="334">
        <v>0</v>
      </c>
      <c r="V11543" s="334">
        <v>0</v>
      </c>
      <c r="W11543" s="334">
        <v>0</v>
      </c>
      <c r="X11543" s="334">
        <v>0</v>
      </c>
      <c r="Y11543" s="334">
        <v>0</v>
      </c>
      <c r="Z11543" s="334">
        <v>0</v>
      </c>
      <c r="AA11543" s="334">
        <v>0</v>
      </c>
      <c r="AB11543" s="334">
        <v>0</v>
      </c>
      <c r="AD11543" s="334">
        <v>0</v>
      </c>
      <c r="AE11543" s="334">
        <f t="shared" si="1807"/>
        <v>0</v>
      </c>
      <c r="AF11543" s="334">
        <f t="shared" si="1808"/>
        <v>0</v>
      </c>
      <c r="AG11543" s="340">
        <f t="shared" si="1809"/>
        <v>0</v>
      </c>
      <c r="AI11543" s="340">
        <f t="shared" si="1811"/>
        <v>0</v>
      </c>
      <c r="AJ11543" s="340">
        <f t="shared" si="1811"/>
        <v>0</v>
      </c>
      <c r="AK11543" s="340">
        <f t="shared" si="1811"/>
        <v>0</v>
      </c>
      <c r="AL11543" s="340">
        <f t="shared" si="1811"/>
        <v>0</v>
      </c>
      <c r="AM11543" s="340">
        <f t="shared" si="1811"/>
        <v>0</v>
      </c>
    </row>
    <row r="11544" spans="1:39" x14ac:dyDescent="0.35">
      <c r="A11544" s="337">
        <v>33457</v>
      </c>
      <c r="B11544" s="338">
        <f t="shared" si="1804"/>
        <v>1991</v>
      </c>
      <c r="C11544" s="338">
        <f t="shared" si="1805"/>
        <v>8</v>
      </c>
      <c r="D11544" s="338">
        <f t="shared" si="1806"/>
        <v>7</v>
      </c>
      <c r="E11544" s="334">
        <v>0</v>
      </c>
      <c r="F11544" s="334">
        <v>0</v>
      </c>
      <c r="G11544" s="334">
        <v>0</v>
      </c>
      <c r="H11544" s="334">
        <v>0</v>
      </c>
      <c r="I11544" s="334">
        <v>0</v>
      </c>
      <c r="J11544" s="334">
        <v>0</v>
      </c>
      <c r="K11544" s="334">
        <v>0</v>
      </c>
      <c r="L11544" s="334">
        <v>0</v>
      </c>
      <c r="M11544" s="334">
        <v>0</v>
      </c>
      <c r="N11544" s="334">
        <v>0</v>
      </c>
      <c r="O11544" s="334">
        <v>0</v>
      </c>
      <c r="P11544" s="334">
        <v>0</v>
      </c>
      <c r="Q11544" s="334">
        <v>0</v>
      </c>
      <c r="R11544" s="334">
        <v>0</v>
      </c>
      <c r="S11544" s="334">
        <v>0</v>
      </c>
      <c r="T11544" s="334">
        <v>0</v>
      </c>
      <c r="U11544" s="334">
        <v>0</v>
      </c>
      <c r="V11544" s="334">
        <v>0</v>
      </c>
      <c r="W11544" s="334">
        <v>0</v>
      </c>
      <c r="X11544" s="334">
        <v>0</v>
      </c>
      <c r="Y11544" s="334">
        <v>0</v>
      </c>
      <c r="Z11544" s="334">
        <v>0</v>
      </c>
      <c r="AA11544" s="334">
        <v>0</v>
      </c>
      <c r="AB11544" s="334">
        <v>0</v>
      </c>
      <c r="AD11544" s="334">
        <v>0</v>
      </c>
      <c r="AE11544" s="334">
        <f t="shared" si="1807"/>
        <v>0</v>
      </c>
      <c r="AF11544" s="334">
        <f t="shared" si="1808"/>
        <v>0</v>
      </c>
      <c r="AG11544" s="340">
        <f t="shared" si="1809"/>
        <v>0</v>
      </c>
      <c r="AI11544" s="340">
        <f t="shared" si="1811"/>
        <v>0</v>
      </c>
      <c r="AJ11544" s="340">
        <f t="shared" si="1811"/>
        <v>0</v>
      </c>
      <c r="AK11544" s="340">
        <f t="shared" si="1811"/>
        <v>0</v>
      </c>
      <c r="AL11544" s="340">
        <f t="shared" si="1811"/>
        <v>0</v>
      </c>
      <c r="AM11544" s="340">
        <f t="shared" si="1811"/>
        <v>0</v>
      </c>
    </row>
    <row r="11545" spans="1:39" x14ac:dyDescent="0.35">
      <c r="A11545" s="337">
        <v>33458</v>
      </c>
      <c r="B11545" s="338">
        <f t="shared" si="1804"/>
        <v>1991</v>
      </c>
      <c r="C11545" s="338">
        <f t="shared" si="1805"/>
        <v>8</v>
      </c>
      <c r="D11545" s="338">
        <f t="shared" si="1806"/>
        <v>8</v>
      </c>
      <c r="E11545" s="334">
        <v>0</v>
      </c>
      <c r="F11545" s="334">
        <v>0</v>
      </c>
      <c r="G11545" s="334">
        <v>0</v>
      </c>
      <c r="H11545" s="334">
        <v>0</v>
      </c>
      <c r="I11545" s="334">
        <v>0</v>
      </c>
      <c r="J11545" s="334">
        <v>0</v>
      </c>
      <c r="K11545" s="334">
        <v>0</v>
      </c>
      <c r="L11545" s="334">
        <v>0</v>
      </c>
      <c r="M11545" s="334">
        <v>0</v>
      </c>
      <c r="N11545" s="334">
        <v>0</v>
      </c>
      <c r="O11545" s="334">
        <v>0</v>
      </c>
      <c r="P11545" s="334">
        <v>0</v>
      </c>
      <c r="Q11545" s="334">
        <v>0</v>
      </c>
      <c r="R11545" s="334">
        <v>0</v>
      </c>
      <c r="S11545" s="334">
        <v>0</v>
      </c>
      <c r="T11545" s="334">
        <v>0</v>
      </c>
      <c r="U11545" s="334">
        <v>0</v>
      </c>
      <c r="V11545" s="334">
        <v>0</v>
      </c>
      <c r="W11545" s="334">
        <v>0</v>
      </c>
      <c r="X11545" s="334">
        <v>0</v>
      </c>
      <c r="Y11545" s="334">
        <v>0</v>
      </c>
      <c r="Z11545" s="334">
        <v>0</v>
      </c>
      <c r="AA11545" s="334">
        <v>0</v>
      </c>
      <c r="AB11545" s="334">
        <v>0</v>
      </c>
      <c r="AD11545" s="334">
        <v>0</v>
      </c>
      <c r="AE11545" s="334">
        <f t="shared" si="1807"/>
        <v>0</v>
      </c>
      <c r="AF11545" s="334">
        <f t="shared" si="1808"/>
        <v>0</v>
      </c>
      <c r="AG11545" s="340">
        <f t="shared" si="1809"/>
        <v>0</v>
      </c>
      <c r="AI11545" s="340">
        <f t="shared" si="1811"/>
        <v>0</v>
      </c>
      <c r="AJ11545" s="340">
        <f t="shared" si="1811"/>
        <v>0</v>
      </c>
      <c r="AK11545" s="340">
        <f t="shared" si="1811"/>
        <v>0</v>
      </c>
      <c r="AL11545" s="340">
        <f t="shared" si="1811"/>
        <v>0</v>
      </c>
      <c r="AM11545" s="340">
        <f t="shared" si="1811"/>
        <v>0</v>
      </c>
    </row>
    <row r="11546" spans="1:39" x14ac:dyDescent="0.35">
      <c r="A11546" s="337">
        <v>33459</v>
      </c>
      <c r="B11546" s="338">
        <f t="shared" si="1804"/>
        <v>1991</v>
      </c>
      <c r="C11546" s="338">
        <f t="shared" si="1805"/>
        <v>8</v>
      </c>
      <c r="D11546" s="338">
        <f t="shared" si="1806"/>
        <v>9</v>
      </c>
      <c r="E11546" s="334">
        <v>0</v>
      </c>
      <c r="F11546" s="334">
        <v>0</v>
      </c>
      <c r="G11546" s="334">
        <v>0</v>
      </c>
      <c r="H11546" s="334">
        <v>0</v>
      </c>
      <c r="I11546" s="334">
        <v>0</v>
      </c>
      <c r="J11546" s="334">
        <v>0</v>
      </c>
      <c r="K11546" s="334">
        <v>0</v>
      </c>
      <c r="L11546" s="334">
        <v>0</v>
      </c>
      <c r="M11546" s="334">
        <v>0</v>
      </c>
      <c r="N11546" s="334">
        <v>0</v>
      </c>
      <c r="O11546" s="334">
        <v>0</v>
      </c>
      <c r="P11546" s="334">
        <v>0</v>
      </c>
      <c r="Q11546" s="334">
        <v>0</v>
      </c>
      <c r="R11546" s="334">
        <v>0</v>
      </c>
      <c r="S11546" s="334">
        <v>0</v>
      </c>
      <c r="T11546" s="334">
        <v>0</v>
      </c>
      <c r="U11546" s="334">
        <v>0</v>
      </c>
      <c r="V11546" s="334">
        <v>0</v>
      </c>
      <c r="W11546" s="334">
        <v>0</v>
      </c>
      <c r="X11546" s="334">
        <v>0</v>
      </c>
      <c r="Y11546" s="334">
        <v>0</v>
      </c>
      <c r="Z11546" s="334">
        <v>0</v>
      </c>
      <c r="AA11546" s="334">
        <v>0</v>
      </c>
      <c r="AB11546" s="334">
        <v>0</v>
      </c>
      <c r="AD11546" s="334">
        <v>0</v>
      </c>
      <c r="AE11546" s="334">
        <f t="shared" si="1807"/>
        <v>0</v>
      </c>
      <c r="AF11546" s="334">
        <f t="shared" si="1808"/>
        <v>0</v>
      </c>
      <c r="AG11546" s="340">
        <f t="shared" si="1809"/>
        <v>0</v>
      </c>
      <c r="AI11546" s="340">
        <f t="shared" si="1811"/>
        <v>0</v>
      </c>
      <c r="AJ11546" s="340">
        <f t="shared" si="1811"/>
        <v>0</v>
      </c>
      <c r="AK11546" s="340">
        <f t="shared" si="1811"/>
        <v>0</v>
      </c>
      <c r="AL11546" s="340">
        <f t="shared" si="1811"/>
        <v>0</v>
      </c>
      <c r="AM11546" s="340">
        <f t="shared" si="1811"/>
        <v>0</v>
      </c>
    </row>
    <row r="11547" spans="1:39" x14ac:dyDescent="0.35">
      <c r="A11547" s="337">
        <v>33460</v>
      </c>
      <c r="B11547" s="338">
        <f t="shared" si="1804"/>
        <v>1991</v>
      </c>
      <c r="C11547" s="338">
        <f t="shared" si="1805"/>
        <v>8</v>
      </c>
      <c r="D11547" s="338">
        <f t="shared" si="1806"/>
        <v>10</v>
      </c>
      <c r="E11547" s="334">
        <v>0</v>
      </c>
      <c r="F11547" s="334">
        <v>0</v>
      </c>
      <c r="G11547" s="334">
        <v>0</v>
      </c>
      <c r="H11547" s="334">
        <v>0</v>
      </c>
      <c r="I11547" s="334">
        <v>0</v>
      </c>
      <c r="J11547" s="334">
        <v>0</v>
      </c>
      <c r="K11547" s="334">
        <v>0</v>
      </c>
      <c r="L11547" s="334">
        <v>0</v>
      </c>
      <c r="M11547" s="334">
        <v>0</v>
      </c>
      <c r="N11547" s="334">
        <v>0</v>
      </c>
      <c r="O11547" s="334">
        <v>0</v>
      </c>
      <c r="P11547" s="334">
        <v>0</v>
      </c>
      <c r="Q11547" s="334">
        <v>0</v>
      </c>
      <c r="R11547" s="334">
        <v>0</v>
      </c>
      <c r="S11547" s="334">
        <v>0</v>
      </c>
      <c r="T11547" s="334">
        <v>0</v>
      </c>
      <c r="U11547" s="334">
        <v>0</v>
      </c>
      <c r="V11547" s="334">
        <v>0</v>
      </c>
      <c r="W11547" s="334">
        <v>0</v>
      </c>
      <c r="X11547" s="334">
        <v>0</v>
      </c>
      <c r="Y11547" s="334">
        <v>0</v>
      </c>
      <c r="Z11547" s="334">
        <v>0</v>
      </c>
      <c r="AA11547" s="334">
        <v>0</v>
      </c>
      <c r="AB11547" s="334">
        <v>0</v>
      </c>
      <c r="AD11547" s="334">
        <v>0</v>
      </c>
      <c r="AE11547" s="334">
        <f t="shared" si="1807"/>
        <v>0</v>
      </c>
      <c r="AF11547" s="334">
        <f t="shared" si="1808"/>
        <v>0</v>
      </c>
      <c r="AG11547" s="340">
        <f t="shared" si="1809"/>
        <v>0</v>
      </c>
      <c r="AI11547" s="340">
        <f t="shared" si="1811"/>
        <v>0</v>
      </c>
      <c r="AJ11547" s="340">
        <f t="shared" si="1811"/>
        <v>0</v>
      </c>
      <c r="AK11547" s="340">
        <f t="shared" si="1811"/>
        <v>0</v>
      </c>
      <c r="AL11547" s="340">
        <f t="shared" si="1811"/>
        <v>0</v>
      </c>
      <c r="AM11547" s="340">
        <f t="shared" si="1811"/>
        <v>0</v>
      </c>
    </row>
    <row r="11548" spans="1:39" x14ac:dyDescent="0.35">
      <c r="A11548" s="337">
        <v>33461</v>
      </c>
      <c r="B11548" s="338">
        <f t="shared" si="1804"/>
        <v>1991</v>
      </c>
      <c r="C11548" s="338">
        <f t="shared" si="1805"/>
        <v>8</v>
      </c>
      <c r="D11548" s="338">
        <f t="shared" si="1806"/>
        <v>11</v>
      </c>
      <c r="E11548" s="334">
        <v>6.8</v>
      </c>
      <c r="F11548" s="334">
        <v>3</v>
      </c>
      <c r="G11548" s="334">
        <v>0</v>
      </c>
      <c r="H11548" s="334">
        <v>0</v>
      </c>
      <c r="I11548" s="334">
        <v>0</v>
      </c>
      <c r="J11548" s="334">
        <v>0</v>
      </c>
      <c r="K11548" s="334">
        <v>0</v>
      </c>
      <c r="L11548" s="334">
        <v>0.2</v>
      </c>
      <c r="M11548" s="334">
        <v>0.7</v>
      </c>
      <c r="N11548" s="334">
        <v>0.9</v>
      </c>
      <c r="O11548" s="334">
        <v>1.4</v>
      </c>
      <c r="P11548" s="334">
        <v>0.2</v>
      </c>
      <c r="Q11548" s="334">
        <v>0</v>
      </c>
      <c r="R11548" s="334">
        <v>0.7</v>
      </c>
      <c r="S11548" s="334">
        <v>1.1000000000000001</v>
      </c>
      <c r="T11548" s="334">
        <v>3.9</v>
      </c>
      <c r="U11548" s="334">
        <v>6.6</v>
      </c>
      <c r="V11548" s="334">
        <v>7.3</v>
      </c>
      <c r="W11548" s="334">
        <v>1.6</v>
      </c>
      <c r="X11548" s="334">
        <v>0.2</v>
      </c>
      <c r="Y11548" s="334">
        <v>0</v>
      </c>
      <c r="Z11548" s="334">
        <v>0</v>
      </c>
      <c r="AA11548" s="334">
        <v>0</v>
      </c>
      <c r="AB11548" s="334">
        <v>0</v>
      </c>
      <c r="AD11548" s="334">
        <v>34.6</v>
      </c>
      <c r="AE11548" s="334">
        <f t="shared" si="1807"/>
        <v>34.6</v>
      </c>
      <c r="AF11548" s="334">
        <f t="shared" si="1808"/>
        <v>34.6</v>
      </c>
      <c r="AG11548" s="340">
        <f t="shared" si="1809"/>
        <v>0</v>
      </c>
      <c r="AI11548" s="340">
        <f t="shared" si="1811"/>
        <v>0</v>
      </c>
      <c r="AJ11548" s="340">
        <f t="shared" si="1811"/>
        <v>0</v>
      </c>
      <c r="AK11548" s="340">
        <f t="shared" si="1811"/>
        <v>0</v>
      </c>
      <c r="AL11548" s="340">
        <f t="shared" si="1811"/>
        <v>34.6</v>
      </c>
      <c r="AM11548" s="340">
        <f t="shared" si="1811"/>
        <v>0</v>
      </c>
    </row>
    <row r="11549" spans="1:39" x14ac:dyDescent="0.35">
      <c r="A11549" s="337">
        <v>33462</v>
      </c>
      <c r="B11549" s="338">
        <f t="shared" si="1804"/>
        <v>1991</v>
      </c>
      <c r="C11549" s="338">
        <f t="shared" si="1805"/>
        <v>8</v>
      </c>
      <c r="D11549" s="338">
        <f t="shared" si="1806"/>
        <v>12</v>
      </c>
      <c r="E11549" s="334">
        <v>0</v>
      </c>
      <c r="F11549" s="334">
        <v>0</v>
      </c>
      <c r="G11549" s="334">
        <v>0</v>
      </c>
      <c r="H11549" s="334">
        <v>0</v>
      </c>
      <c r="I11549" s="334">
        <v>0</v>
      </c>
      <c r="J11549" s="334">
        <v>0</v>
      </c>
      <c r="K11549" s="334">
        <v>0</v>
      </c>
      <c r="L11549" s="334">
        <v>0</v>
      </c>
      <c r="M11549" s="334">
        <v>0</v>
      </c>
      <c r="N11549" s="334">
        <v>0</v>
      </c>
      <c r="O11549" s="334">
        <v>0</v>
      </c>
      <c r="P11549" s="334">
        <v>0</v>
      </c>
      <c r="Q11549" s="334">
        <v>0</v>
      </c>
      <c r="R11549" s="334">
        <v>0</v>
      </c>
      <c r="S11549" s="334">
        <v>0</v>
      </c>
      <c r="T11549" s="334">
        <v>0</v>
      </c>
      <c r="U11549" s="334">
        <v>0</v>
      </c>
      <c r="V11549" s="334">
        <v>0</v>
      </c>
      <c r="W11549" s="334">
        <v>0</v>
      </c>
      <c r="X11549" s="334">
        <v>6.7</v>
      </c>
      <c r="Y11549" s="334">
        <v>0.5</v>
      </c>
      <c r="Z11549" s="334">
        <v>0</v>
      </c>
      <c r="AA11549" s="334">
        <v>0.2</v>
      </c>
      <c r="AB11549" s="334">
        <v>0.2</v>
      </c>
      <c r="AD11549" s="334">
        <v>7.6</v>
      </c>
      <c r="AE11549" s="334">
        <f t="shared" si="1807"/>
        <v>7.6</v>
      </c>
      <c r="AF11549" s="334">
        <f t="shared" si="1808"/>
        <v>7.6000000000000005</v>
      </c>
      <c r="AG11549" s="340">
        <f t="shared" si="1809"/>
        <v>8.8817841970012523E-16</v>
      </c>
      <c r="AI11549" s="340">
        <f t="shared" si="1811"/>
        <v>0</v>
      </c>
      <c r="AJ11549" s="340">
        <f t="shared" si="1811"/>
        <v>0</v>
      </c>
      <c r="AK11549" s="340">
        <f t="shared" si="1811"/>
        <v>0</v>
      </c>
      <c r="AL11549" s="340">
        <f t="shared" si="1811"/>
        <v>7.6000000000000005</v>
      </c>
      <c r="AM11549" s="340">
        <f t="shared" si="1811"/>
        <v>0</v>
      </c>
    </row>
    <row r="11550" spans="1:39" x14ac:dyDescent="0.35">
      <c r="A11550" s="337">
        <v>33463</v>
      </c>
      <c r="B11550" s="338">
        <f t="shared" si="1804"/>
        <v>1991</v>
      </c>
      <c r="C11550" s="338">
        <f t="shared" si="1805"/>
        <v>8</v>
      </c>
      <c r="D11550" s="338">
        <f t="shared" si="1806"/>
        <v>13</v>
      </c>
      <c r="E11550" s="334">
        <v>0</v>
      </c>
      <c r="F11550" s="334">
        <v>0</v>
      </c>
      <c r="G11550" s="334">
        <v>0</v>
      </c>
      <c r="H11550" s="334">
        <v>0</v>
      </c>
      <c r="I11550" s="334">
        <v>0</v>
      </c>
      <c r="J11550" s="334">
        <v>0</v>
      </c>
      <c r="K11550" s="334">
        <v>0</v>
      </c>
      <c r="L11550" s="334">
        <v>0</v>
      </c>
      <c r="M11550" s="334">
        <v>0</v>
      </c>
      <c r="N11550" s="334">
        <v>0</v>
      </c>
      <c r="O11550" s="334">
        <v>0</v>
      </c>
      <c r="P11550" s="334">
        <v>0</v>
      </c>
      <c r="Q11550" s="334">
        <v>0</v>
      </c>
      <c r="R11550" s="334">
        <v>0</v>
      </c>
      <c r="S11550" s="334">
        <v>0</v>
      </c>
      <c r="T11550" s="334">
        <v>0</v>
      </c>
      <c r="U11550" s="334">
        <v>0</v>
      </c>
      <c r="V11550" s="334">
        <v>0</v>
      </c>
      <c r="W11550" s="334">
        <v>0</v>
      </c>
      <c r="X11550" s="334">
        <v>0.2</v>
      </c>
      <c r="Y11550" s="334">
        <v>4.2</v>
      </c>
      <c r="Z11550" s="334">
        <v>4</v>
      </c>
      <c r="AA11550" s="334">
        <v>0</v>
      </c>
      <c r="AB11550" s="334">
        <v>0</v>
      </c>
      <c r="AD11550" s="334">
        <v>8.4</v>
      </c>
      <c r="AE11550" s="334">
        <f t="shared" si="1807"/>
        <v>8.4</v>
      </c>
      <c r="AF11550" s="334">
        <f t="shared" si="1808"/>
        <v>8.4</v>
      </c>
      <c r="AG11550" s="340">
        <f t="shared" si="1809"/>
        <v>0</v>
      </c>
      <c r="AI11550" s="340">
        <f t="shared" si="1811"/>
        <v>0</v>
      </c>
      <c r="AJ11550" s="340">
        <f t="shared" si="1811"/>
        <v>0</v>
      </c>
      <c r="AK11550" s="340">
        <f t="shared" si="1811"/>
        <v>0</v>
      </c>
      <c r="AL11550" s="340">
        <f t="shared" si="1811"/>
        <v>8.4</v>
      </c>
      <c r="AM11550" s="340">
        <f t="shared" si="1811"/>
        <v>0</v>
      </c>
    </row>
    <row r="11551" spans="1:39" x14ac:dyDescent="0.35">
      <c r="A11551" s="337">
        <v>33464</v>
      </c>
      <c r="B11551" s="338">
        <f t="shared" si="1804"/>
        <v>1991</v>
      </c>
      <c r="C11551" s="338">
        <f t="shared" si="1805"/>
        <v>8</v>
      </c>
      <c r="D11551" s="338">
        <f t="shared" si="1806"/>
        <v>14</v>
      </c>
      <c r="E11551" s="334">
        <v>0</v>
      </c>
      <c r="F11551" s="334">
        <v>0</v>
      </c>
      <c r="G11551" s="334">
        <v>0</v>
      </c>
      <c r="H11551" s="334">
        <v>0</v>
      </c>
      <c r="I11551" s="334">
        <v>0</v>
      </c>
      <c r="J11551" s="334">
        <v>0</v>
      </c>
      <c r="K11551" s="334">
        <v>0</v>
      </c>
      <c r="L11551" s="334">
        <v>0</v>
      </c>
      <c r="M11551" s="334">
        <v>0</v>
      </c>
      <c r="N11551" s="334">
        <v>0</v>
      </c>
      <c r="O11551" s="334">
        <v>0</v>
      </c>
      <c r="P11551" s="334">
        <v>0</v>
      </c>
      <c r="Q11551" s="334">
        <v>0</v>
      </c>
      <c r="R11551" s="334">
        <v>0</v>
      </c>
      <c r="S11551" s="334">
        <v>0</v>
      </c>
      <c r="T11551" s="334">
        <v>0</v>
      </c>
      <c r="U11551" s="334">
        <v>0</v>
      </c>
      <c r="V11551" s="334">
        <v>0</v>
      </c>
      <c r="W11551" s="334">
        <v>0</v>
      </c>
      <c r="X11551" s="334">
        <v>0</v>
      </c>
      <c r="Y11551" s="334">
        <v>0</v>
      </c>
      <c r="Z11551" s="334">
        <v>0</v>
      </c>
      <c r="AA11551" s="334">
        <v>1.2</v>
      </c>
      <c r="AB11551" s="334">
        <v>0</v>
      </c>
      <c r="AD11551" s="334">
        <v>1.2</v>
      </c>
      <c r="AE11551" s="334">
        <f t="shared" si="1807"/>
        <v>1.2</v>
      </c>
      <c r="AF11551" s="334">
        <f t="shared" si="1808"/>
        <v>1.2</v>
      </c>
      <c r="AG11551" s="340">
        <f t="shared" si="1809"/>
        <v>0</v>
      </c>
      <c r="AI11551" s="340">
        <f t="shared" si="1811"/>
        <v>0</v>
      </c>
      <c r="AJ11551" s="340">
        <f t="shared" si="1811"/>
        <v>0</v>
      </c>
      <c r="AK11551" s="340">
        <f t="shared" si="1811"/>
        <v>0</v>
      </c>
      <c r="AL11551" s="340">
        <f t="shared" si="1811"/>
        <v>1.2</v>
      </c>
      <c r="AM11551" s="340">
        <f t="shared" si="1811"/>
        <v>0</v>
      </c>
    </row>
    <row r="11552" spans="1:39" x14ac:dyDescent="0.35">
      <c r="A11552" s="337">
        <v>33465</v>
      </c>
      <c r="B11552" s="338">
        <f t="shared" si="1804"/>
        <v>1991</v>
      </c>
      <c r="C11552" s="338">
        <f t="shared" si="1805"/>
        <v>8</v>
      </c>
      <c r="D11552" s="338">
        <f t="shared" si="1806"/>
        <v>15</v>
      </c>
      <c r="E11552" s="334">
        <v>0</v>
      </c>
      <c r="F11552" s="334">
        <v>0</v>
      </c>
      <c r="G11552" s="334">
        <v>0</v>
      </c>
      <c r="H11552" s="334">
        <v>0</v>
      </c>
      <c r="I11552" s="334">
        <v>0</v>
      </c>
      <c r="J11552" s="334">
        <v>0</v>
      </c>
      <c r="K11552" s="334">
        <v>0</v>
      </c>
      <c r="L11552" s="334">
        <v>0</v>
      </c>
      <c r="M11552" s="334">
        <v>0</v>
      </c>
      <c r="N11552" s="334">
        <v>0</v>
      </c>
      <c r="O11552" s="334">
        <v>0</v>
      </c>
      <c r="P11552" s="334">
        <v>0</v>
      </c>
      <c r="Q11552" s="334">
        <v>0.8</v>
      </c>
      <c r="R11552" s="334">
        <v>0</v>
      </c>
      <c r="S11552" s="334">
        <v>0</v>
      </c>
      <c r="T11552" s="334">
        <v>0</v>
      </c>
      <c r="U11552" s="334">
        <v>0</v>
      </c>
      <c r="V11552" s="334">
        <v>0</v>
      </c>
      <c r="W11552" s="334">
        <v>0</v>
      </c>
      <c r="X11552" s="334">
        <v>0</v>
      </c>
      <c r="Y11552" s="334">
        <v>0</v>
      </c>
      <c r="Z11552" s="334">
        <v>0</v>
      </c>
      <c r="AA11552" s="334">
        <v>0</v>
      </c>
      <c r="AB11552" s="334">
        <v>0</v>
      </c>
      <c r="AD11552" s="334">
        <v>0.8</v>
      </c>
      <c r="AE11552" s="334">
        <f t="shared" si="1807"/>
        <v>0.8</v>
      </c>
      <c r="AF11552" s="334">
        <f t="shared" si="1808"/>
        <v>0.8</v>
      </c>
      <c r="AG11552" s="340">
        <f t="shared" si="1809"/>
        <v>0</v>
      </c>
      <c r="AI11552" s="340">
        <f t="shared" si="1811"/>
        <v>0</v>
      </c>
      <c r="AJ11552" s="340">
        <f t="shared" si="1811"/>
        <v>0</v>
      </c>
      <c r="AK11552" s="340">
        <f t="shared" si="1811"/>
        <v>0</v>
      </c>
      <c r="AL11552" s="340">
        <f t="shared" si="1811"/>
        <v>0.8</v>
      </c>
      <c r="AM11552" s="340">
        <f t="shared" si="1811"/>
        <v>0</v>
      </c>
    </row>
    <row r="11553" spans="1:39" x14ac:dyDescent="0.35">
      <c r="A11553" s="337">
        <v>33466</v>
      </c>
      <c r="B11553" s="338">
        <f t="shared" si="1804"/>
        <v>1991</v>
      </c>
      <c r="C11553" s="338">
        <f t="shared" si="1805"/>
        <v>8</v>
      </c>
      <c r="D11553" s="338">
        <f t="shared" si="1806"/>
        <v>16</v>
      </c>
      <c r="E11553" s="334">
        <v>0</v>
      </c>
      <c r="F11553" s="334">
        <v>0</v>
      </c>
      <c r="G11553" s="334">
        <v>0</v>
      </c>
      <c r="H11553" s="334">
        <v>0</v>
      </c>
      <c r="I11553" s="334">
        <v>0</v>
      </c>
      <c r="J11553" s="334">
        <v>0</v>
      </c>
      <c r="K11553" s="334">
        <v>0</v>
      </c>
      <c r="L11553" s="334">
        <v>0</v>
      </c>
      <c r="M11553" s="334">
        <v>0</v>
      </c>
      <c r="N11553" s="334">
        <v>0</v>
      </c>
      <c r="O11553" s="334">
        <v>0</v>
      </c>
      <c r="P11553" s="334">
        <v>0</v>
      </c>
      <c r="Q11553" s="334">
        <v>0</v>
      </c>
      <c r="R11553" s="334">
        <v>0</v>
      </c>
      <c r="S11553" s="334">
        <v>0</v>
      </c>
      <c r="T11553" s="334">
        <v>0</v>
      </c>
      <c r="U11553" s="334">
        <v>0</v>
      </c>
      <c r="V11553" s="334">
        <v>0</v>
      </c>
      <c r="W11553" s="334">
        <v>0</v>
      </c>
      <c r="X11553" s="334">
        <v>0</v>
      </c>
      <c r="Y11553" s="334">
        <v>0</v>
      </c>
      <c r="Z11553" s="334">
        <v>0</v>
      </c>
      <c r="AA11553" s="334">
        <v>0</v>
      </c>
      <c r="AB11553" s="334">
        <v>0</v>
      </c>
      <c r="AD11553" s="334">
        <v>0</v>
      </c>
      <c r="AE11553" s="334">
        <f t="shared" si="1807"/>
        <v>0</v>
      </c>
      <c r="AF11553" s="334">
        <f t="shared" si="1808"/>
        <v>0</v>
      </c>
      <c r="AG11553" s="340">
        <f t="shared" si="1809"/>
        <v>0</v>
      </c>
      <c r="AI11553" s="340">
        <f t="shared" si="1811"/>
        <v>0</v>
      </c>
      <c r="AJ11553" s="340">
        <f t="shared" si="1811"/>
        <v>0</v>
      </c>
      <c r="AK11553" s="340">
        <f t="shared" si="1811"/>
        <v>0</v>
      </c>
      <c r="AL11553" s="340">
        <f t="shared" si="1811"/>
        <v>0</v>
      </c>
      <c r="AM11553" s="340">
        <f t="shared" si="1811"/>
        <v>0</v>
      </c>
    </row>
    <row r="11554" spans="1:39" x14ac:dyDescent="0.35">
      <c r="A11554" s="337">
        <v>33467</v>
      </c>
      <c r="B11554" s="338">
        <f t="shared" si="1804"/>
        <v>1991</v>
      </c>
      <c r="C11554" s="338">
        <f t="shared" si="1805"/>
        <v>8</v>
      </c>
      <c r="D11554" s="338">
        <f t="shared" si="1806"/>
        <v>17</v>
      </c>
      <c r="E11554" s="334">
        <v>0.4</v>
      </c>
      <c r="F11554" s="334">
        <v>0</v>
      </c>
      <c r="G11554" s="334">
        <v>0</v>
      </c>
      <c r="H11554" s="334">
        <v>0</v>
      </c>
      <c r="I11554" s="334">
        <v>0</v>
      </c>
      <c r="J11554" s="334">
        <v>0</v>
      </c>
      <c r="K11554" s="334">
        <v>0</v>
      </c>
      <c r="L11554" s="334">
        <v>0</v>
      </c>
      <c r="M11554" s="334">
        <v>0</v>
      </c>
      <c r="N11554" s="334">
        <v>0</v>
      </c>
      <c r="O11554" s="334">
        <v>0</v>
      </c>
      <c r="P11554" s="334">
        <v>0</v>
      </c>
      <c r="Q11554" s="334">
        <v>0</v>
      </c>
      <c r="R11554" s="334">
        <v>0</v>
      </c>
      <c r="S11554" s="334">
        <v>0</v>
      </c>
      <c r="T11554" s="334">
        <v>0</v>
      </c>
      <c r="U11554" s="334">
        <v>0</v>
      </c>
      <c r="V11554" s="334">
        <v>0</v>
      </c>
      <c r="W11554" s="334">
        <v>0</v>
      </c>
      <c r="X11554" s="334">
        <v>0</v>
      </c>
      <c r="Y11554" s="334">
        <v>0</v>
      </c>
      <c r="Z11554" s="334">
        <v>0</v>
      </c>
      <c r="AA11554" s="334">
        <v>0</v>
      </c>
      <c r="AB11554" s="334">
        <v>0</v>
      </c>
      <c r="AD11554" s="334">
        <v>0.4</v>
      </c>
      <c r="AE11554" s="334">
        <f t="shared" si="1807"/>
        <v>0.4</v>
      </c>
      <c r="AF11554" s="334">
        <f t="shared" si="1808"/>
        <v>0.4</v>
      </c>
      <c r="AG11554" s="340">
        <f t="shared" si="1809"/>
        <v>0</v>
      </c>
      <c r="AI11554" s="340">
        <f t="shared" si="1811"/>
        <v>0</v>
      </c>
      <c r="AJ11554" s="340">
        <f t="shared" si="1811"/>
        <v>0</v>
      </c>
      <c r="AK11554" s="340">
        <f t="shared" si="1811"/>
        <v>0</v>
      </c>
      <c r="AL11554" s="340">
        <f t="shared" si="1811"/>
        <v>0.4</v>
      </c>
      <c r="AM11554" s="340">
        <f t="shared" si="1811"/>
        <v>0</v>
      </c>
    </row>
    <row r="11555" spans="1:39" x14ac:dyDescent="0.35">
      <c r="A11555" s="337">
        <v>33468</v>
      </c>
      <c r="B11555" s="338">
        <f t="shared" si="1804"/>
        <v>1991</v>
      </c>
      <c r="C11555" s="338">
        <f t="shared" si="1805"/>
        <v>8</v>
      </c>
      <c r="D11555" s="338">
        <f t="shared" si="1806"/>
        <v>18</v>
      </c>
      <c r="E11555" s="334">
        <v>0</v>
      </c>
      <c r="F11555" s="334">
        <v>0</v>
      </c>
      <c r="G11555" s="334">
        <v>0</v>
      </c>
      <c r="H11555" s="334">
        <v>0</v>
      </c>
      <c r="I11555" s="334">
        <v>0</v>
      </c>
      <c r="J11555" s="334">
        <v>0</v>
      </c>
      <c r="K11555" s="334">
        <v>0</v>
      </c>
      <c r="L11555" s="334">
        <v>0</v>
      </c>
      <c r="M11555" s="334">
        <v>0</v>
      </c>
      <c r="N11555" s="334">
        <v>0</v>
      </c>
      <c r="O11555" s="334">
        <v>0</v>
      </c>
      <c r="P11555" s="334">
        <v>0</v>
      </c>
      <c r="Q11555" s="334">
        <v>0</v>
      </c>
      <c r="R11555" s="334">
        <v>0</v>
      </c>
      <c r="S11555" s="334">
        <v>0</v>
      </c>
      <c r="T11555" s="334">
        <v>0</v>
      </c>
      <c r="U11555" s="334">
        <v>0</v>
      </c>
      <c r="V11555" s="334">
        <v>0</v>
      </c>
      <c r="W11555" s="334">
        <v>0</v>
      </c>
      <c r="X11555" s="334">
        <v>0</v>
      </c>
      <c r="Y11555" s="334">
        <v>0</v>
      </c>
      <c r="Z11555" s="334">
        <v>0</v>
      </c>
      <c r="AA11555" s="334">
        <v>0</v>
      </c>
      <c r="AB11555" s="334">
        <v>0</v>
      </c>
      <c r="AD11555" s="334">
        <v>0</v>
      </c>
      <c r="AE11555" s="334">
        <f t="shared" si="1807"/>
        <v>0</v>
      </c>
      <c r="AF11555" s="334">
        <f t="shared" si="1808"/>
        <v>0</v>
      </c>
      <c r="AG11555" s="340">
        <f t="shared" si="1809"/>
        <v>0</v>
      </c>
      <c r="AI11555" s="340">
        <f t="shared" si="1811"/>
        <v>0</v>
      </c>
      <c r="AJ11555" s="340">
        <f t="shared" si="1811"/>
        <v>0</v>
      </c>
      <c r="AK11555" s="340">
        <f t="shared" si="1811"/>
        <v>0</v>
      </c>
      <c r="AL11555" s="340">
        <f t="shared" si="1811"/>
        <v>0</v>
      </c>
      <c r="AM11555" s="340">
        <f t="shared" si="1811"/>
        <v>0</v>
      </c>
    </row>
    <row r="11556" spans="1:39" x14ac:dyDescent="0.35">
      <c r="A11556" s="337">
        <v>33469</v>
      </c>
      <c r="B11556" s="338">
        <f t="shared" si="1804"/>
        <v>1991</v>
      </c>
      <c r="C11556" s="338">
        <f t="shared" si="1805"/>
        <v>8</v>
      </c>
      <c r="D11556" s="338">
        <f t="shared" si="1806"/>
        <v>19</v>
      </c>
      <c r="E11556" s="334">
        <v>0</v>
      </c>
      <c r="F11556" s="334">
        <v>0</v>
      </c>
      <c r="G11556" s="334">
        <v>0</v>
      </c>
      <c r="H11556" s="334">
        <v>0</v>
      </c>
      <c r="I11556" s="334">
        <v>0</v>
      </c>
      <c r="J11556" s="334">
        <v>0</v>
      </c>
      <c r="K11556" s="334">
        <v>0</v>
      </c>
      <c r="L11556" s="334">
        <v>0</v>
      </c>
      <c r="M11556" s="334">
        <v>0</v>
      </c>
      <c r="N11556" s="334">
        <v>0</v>
      </c>
      <c r="O11556" s="334">
        <v>0</v>
      </c>
      <c r="P11556" s="334">
        <v>0</v>
      </c>
      <c r="Q11556" s="334">
        <v>0</v>
      </c>
      <c r="R11556" s="334">
        <v>0</v>
      </c>
      <c r="S11556" s="334">
        <v>0</v>
      </c>
      <c r="T11556" s="334">
        <v>0</v>
      </c>
      <c r="U11556" s="334">
        <v>0</v>
      </c>
      <c r="V11556" s="334">
        <v>0</v>
      </c>
      <c r="W11556" s="334">
        <v>0</v>
      </c>
      <c r="X11556" s="334">
        <v>0</v>
      </c>
      <c r="Y11556" s="334">
        <v>0</v>
      </c>
      <c r="Z11556" s="334">
        <v>0</v>
      </c>
      <c r="AA11556" s="334">
        <v>0</v>
      </c>
      <c r="AB11556" s="334">
        <v>0</v>
      </c>
      <c r="AD11556" s="334">
        <v>0</v>
      </c>
      <c r="AE11556" s="334">
        <f t="shared" si="1807"/>
        <v>0</v>
      </c>
      <c r="AF11556" s="334">
        <f t="shared" si="1808"/>
        <v>0</v>
      </c>
      <c r="AG11556" s="340">
        <f t="shared" si="1809"/>
        <v>0</v>
      </c>
      <c r="AI11556" s="340">
        <f t="shared" ref="AI11556:AM11571" si="1812">IF($C11556=AI$1,$AF11556,0)</f>
        <v>0</v>
      </c>
      <c r="AJ11556" s="340">
        <f t="shared" si="1812"/>
        <v>0</v>
      </c>
      <c r="AK11556" s="340">
        <f t="shared" si="1812"/>
        <v>0</v>
      </c>
      <c r="AL11556" s="340">
        <f t="shared" si="1812"/>
        <v>0</v>
      </c>
      <c r="AM11556" s="340">
        <f t="shared" si="1812"/>
        <v>0</v>
      </c>
    </row>
    <row r="11557" spans="1:39" x14ac:dyDescent="0.35">
      <c r="A11557" s="337">
        <v>33470</v>
      </c>
      <c r="B11557" s="338">
        <f t="shared" si="1804"/>
        <v>1991</v>
      </c>
      <c r="C11557" s="338">
        <f t="shared" si="1805"/>
        <v>8</v>
      </c>
      <c r="D11557" s="338">
        <f t="shared" si="1806"/>
        <v>20</v>
      </c>
      <c r="E11557" s="334">
        <v>0</v>
      </c>
      <c r="F11557" s="334">
        <v>0</v>
      </c>
      <c r="G11557" s="334">
        <v>0</v>
      </c>
      <c r="H11557" s="334">
        <v>0</v>
      </c>
      <c r="I11557" s="334">
        <v>0</v>
      </c>
      <c r="J11557" s="334">
        <v>0</v>
      </c>
      <c r="K11557" s="334">
        <v>0</v>
      </c>
      <c r="L11557" s="334">
        <v>0</v>
      </c>
      <c r="M11557" s="334">
        <v>0</v>
      </c>
      <c r="N11557" s="334">
        <v>0</v>
      </c>
      <c r="O11557" s="334">
        <v>0</v>
      </c>
      <c r="P11557" s="334">
        <v>0</v>
      </c>
      <c r="Q11557" s="334">
        <v>0</v>
      </c>
      <c r="R11557" s="334">
        <v>0</v>
      </c>
      <c r="S11557" s="334">
        <v>0</v>
      </c>
      <c r="T11557" s="334">
        <v>0</v>
      </c>
      <c r="U11557" s="334">
        <v>0</v>
      </c>
      <c r="V11557" s="334">
        <v>0</v>
      </c>
      <c r="W11557" s="334">
        <v>0</v>
      </c>
      <c r="X11557" s="334">
        <v>0</v>
      </c>
      <c r="Y11557" s="334">
        <v>0</v>
      </c>
      <c r="Z11557" s="334">
        <v>0</v>
      </c>
      <c r="AA11557" s="334">
        <v>0</v>
      </c>
      <c r="AB11557" s="334">
        <v>0</v>
      </c>
      <c r="AD11557" s="334">
        <v>0</v>
      </c>
      <c r="AE11557" s="334">
        <f t="shared" si="1807"/>
        <v>0</v>
      </c>
      <c r="AF11557" s="334">
        <f t="shared" si="1808"/>
        <v>0</v>
      </c>
      <c r="AG11557" s="340">
        <f t="shared" si="1809"/>
        <v>0</v>
      </c>
      <c r="AI11557" s="340">
        <f t="shared" si="1812"/>
        <v>0</v>
      </c>
      <c r="AJ11557" s="340">
        <f t="shared" si="1812"/>
        <v>0</v>
      </c>
      <c r="AK11557" s="340">
        <f t="shared" si="1812"/>
        <v>0</v>
      </c>
      <c r="AL11557" s="340">
        <f t="shared" si="1812"/>
        <v>0</v>
      </c>
      <c r="AM11557" s="340">
        <f t="shared" si="1812"/>
        <v>0</v>
      </c>
    </row>
    <row r="11558" spans="1:39" x14ac:dyDescent="0.35">
      <c r="A11558" s="337">
        <v>33471</v>
      </c>
      <c r="B11558" s="338">
        <f t="shared" si="1804"/>
        <v>1991</v>
      </c>
      <c r="C11558" s="338">
        <f t="shared" si="1805"/>
        <v>8</v>
      </c>
      <c r="D11558" s="338">
        <f t="shared" si="1806"/>
        <v>21</v>
      </c>
      <c r="E11558" s="334">
        <v>0</v>
      </c>
      <c r="F11558" s="334">
        <v>0</v>
      </c>
      <c r="G11558" s="334">
        <v>0</v>
      </c>
      <c r="H11558" s="334">
        <v>0</v>
      </c>
      <c r="I11558" s="334">
        <v>0</v>
      </c>
      <c r="J11558" s="334">
        <v>0</v>
      </c>
      <c r="K11558" s="334">
        <v>0</v>
      </c>
      <c r="L11558" s="334">
        <v>0</v>
      </c>
      <c r="M11558" s="334">
        <v>0</v>
      </c>
      <c r="N11558" s="334">
        <v>0</v>
      </c>
      <c r="O11558" s="334">
        <v>0</v>
      </c>
      <c r="P11558" s="334">
        <v>0</v>
      </c>
      <c r="Q11558" s="334">
        <v>0</v>
      </c>
      <c r="R11558" s="334">
        <v>0</v>
      </c>
      <c r="S11558" s="334">
        <v>0</v>
      </c>
      <c r="T11558" s="334">
        <v>0</v>
      </c>
      <c r="U11558" s="334">
        <v>0</v>
      </c>
      <c r="V11558" s="334">
        <v>0</v>
      </c>
      <c r="W11558" s="334">
        <v>0</v>
      </c>
      <c r="X11558" s="334">
        <v>0</v>
      </c>
      <c r="Y11558" s="334">
        <v>0</v>
      </c>
      <c r="Z11558" s="334">
        <v>0</v>
      </c>
      <c r="AA11558" s="334">
        <v>0</v>
      </c>
      <c r="AB11558" s="334">
        <v>0</v>
      </c>
      <c r="AD11558" s="334">
        <v>0</v>
      </c>
      <c r="AE11558" s="334">
        <f t="shared" si="1807"/>
        <v>0</v>
      </c>
      <c r="AF11558" s="334">
        <f t="shared" si="1808"/>
        <v>0</v>
      </c>
      <c r="AG11558" s="340">
        <f t="shared" si="1809"/>
        <v>0</v>
      </c>
      <c r="AI11558" s="340">
        <f t="shared" si="1812"/>
        <v>0</v>
      </c>
      <c r="AJ11558" s="340">
        <f t="shared" si="1812"/>
        <v>0</v>
      </c>
      <c r="AK11558" s="340">
        <f t="shared" si="1812"/>
        <v>0</v>
      </c>
      <c r="AL11558" s="340">
        <f t="shared" si="1812"/>
        <v>0</v>
      </c>
      <c r="AM11558" s="340">
        <f t="shared" si="1812"/>
        <v>0</v>
      </c>
    </row>
    <row r="11559" spans="1:39" x14ac:dyDescent="0.35">
      <c r="A11559" s="337">
        <v>33472</v>
      </c>
      <c r="B11559" s="338">
        <f t="shared" si="1804"/>
        <v>1991</v>
      </c>
      <c r="C11559" s="338">
        <f t="shared" si="1805"/>
        <v>8</v>
      </c>
      <c r="D11559" s="338">
        <f t="shared" si="1806"/>
        <v>22</v>
      </c>
      <c r="E11559" s="334">
        <v>0</v>
      </c>
      <c r="F11559" s="334">
        <v>0</v>
      </c>
      <c r="G11559" s="334">
        <v>0</v>
      </c>
      <c r="H11559" s="334">
        <v>0</v>
      </c>
      <c r="I11559" s="334">
        <v>0</v>
      </c>
      <c r="J11559" s="334">
        <v>0</v>
      </c>
      <c r="K11559" s="334">
        <v>0</v>
      </c>
      <c r="L11559" s="334">
        <v>0</v>
      </c>
      <c r="M11559" s="334">
        <v>0</v>
      </c>
      <c r="N11559" s="334">
        <v>0</v>
      </c>
      <c r="O11559" s="334">
        <v>0</v>
      </c>
      <c r="P11559" s="334">
        <v>0</v>
      </c>
      <c r="Q11559" s="334">
        <v>0</v>
      </c>
      <c r="R11559" s="334">
        <v>0</v>
      </c>
      <c r="S11559" s="334">
        <v>0</v>
      </c>
      <c r="T11559" s="334">
        <v>0</v>
      </c>
      <c r="U11559" s="334">
        <v>0</v>
      </c>
      <c r="V11559" s="334">
        <v>0</v>
      </c>
      <c r="W11559" s="334">
        <v>0</v>
      </c>
      <c r="X11559" s="334">
        <v>0</v>
      </c>
      <c r="Y11559" s="334">
        <v>0</v>
      </c>
      <c r="Z11559" s="334">
        <v>0</v>
      </c>
      <c r="AA11559" s="334">
        <v>0</v>
      </c>
      <c r="AB11559" s="334">
        <v>0</v>
      </c>
      <c r="AD11559" s="334">
        <v>0</v>
      </c>
      <c r="AE11559" s="334">
        <f t="shared" si="1807"/>
        <v>0</v>
      </c>
      <c r="AF11559" s="334">
        <f t="shared" si="1808"/>
        <v>0</v>
      </c>
      <c r="AG11559" s="340">
        <f t="shared" si="1809"/>
        <v>0</v>
      </c>
      <c r="AI11559" s="340">
        <f t="shared" si="1812"/>
        <v>0</v>
      </c>
      <c r="AJ11559" s="340">
        <f t="shared" si="1812"/>
        <v>0</v>
      </c>
      <c r="AK11559" s="340">
        <f t="shared" si="1812"/>
        <v>0</v>
      </c>
      <c r="AL11559" s="340">
        <f t="shared" si="1812"/>
        <v>0</v>
      </c>
      <c r="AM11559" s="340">
        <f t="shared" si="1812"/>
        <v>0</v>
      </c>
    </row>
    <row r="11560" spans="1:39" x14ac:dyDescent="0.35">
      <c r="A11560" s="337">
        <v>33473</v>
      </c>
      <c r="B11560" s="338">
        <f t="shared" si="1804"/>
        <v>1991</v>
      </c>
      <c r="C11560" s="338">
        <f t="shared" si="1805"/>
        <v>8</v>
      </c>
      <c r="D11560" s="338">
        <f t="shared" si="1806"/>
        <v>23</v>
      </c>
      <c r="E11560" s="334">
        <v>0</v>
      </c>
      <c r="F11560" s="334">
        <v>0</v>
      </c>
      <c r="G11560" s="334">
        <v>0</v>
      </c>
      <c r="H11560" s="334">
        <v>0</v>
      </c>
      <c r="I11560" s="334">
        <v>0</v>
      </c>
      <c r="J11560" s="334">
        <v>0</v>
      </c>
      <c r="K11560" s="334">
        <v>0</v>
      </c>
      <c r="L11560" s="334">
        <v>0</v>
      </c>
      <c r="M11560" s="334">
        <v>0</v>
      </c>
      <c r="N11560" s="334">
        <v>0</v>
      </c>
      <c r="O11560" s="334">
        <v>0</v>
      </c>
      <c r="P11560" s="334">
        <v>0</v>
      </c>
      <c r="Q11560" s="334">
        <v>0</v>
      </c>
      <c r="R11560" s="334">
        <v>0</v>
      </c>
      <c r="S11560" s="334">
        <v>0</v>
      </c>
      <c r="T11560" s="334">
        <v>0</v>
      </c>
      <c r="U11560" s="334">
        <v>0</v>
      </c>
      <c r="V11560" s="334">
        <v>0</v>
      </c>
      <c r="W11560" s="334">
        <v>0</v>
      </c>
      <c r="X11560" s="334">
        <v>0</v>
      </c>
      <c r="Y11560" s="334">
        <v>0</v>
      </c>
      <c r="Z11560" s="334">
        <v>0</v>
      </c>
      <c r="AA11560" s="334">
        <v>0</v>
      </c>
      <c r="AB11560" s="334">
        <v>0</v>
      </c>
      <c r="AD11560" s="334">
        <v>0</v>
      </c>
      <c r="AE11560" s="334">
        <f t="shared" si="1807"/>
        <v>0</v>
      </c>
      <c r="AF11560" s="334">
        <f t="shared" si="1808"/>
        <v>0</v>
      </c>
      <c r="AG11560" s="340">
        <f t="shared" si="1809"/>
        <v>0</v>
      </c>
      <c r="AI11560" s="340">
        <f t="shared" si="1812"/>
        <v>0</v>
      </c>
      <c r="AJ11560" s="340">
        <f t="shared" si="1812"/>
        <v>0</v>
      </c>
      <c r="AK11560" s="340">
        <f t="shared" si="1812"/>
        <v>0</v>
      </c>
      <c r="AL11560" s="340">
        <f t="shared" si="1812"/>
        <v>0</v>
      </c>
      <c r="AM11560" s="340">
        <f t="shared" si="1812"/>
        <v>0</v>
      </c>
    </row>
    <row r="11561" spans="1:39" x14ac:dyDescent="0.35">
      <c r="A11561" s="337">
        <v>33474</v>
      </c>
      <c r="B11561" s="338">
        <f t="shared" si="1804"/>
        <v>1991</v>
      </c>
      <c r="C11561" s="338">
        <f t="shared" si="1805"/>
        <v>8</v>
      </c>
      <c r="D11561" s="338">
        <f t="shared" si="1806"/>
        <v>24</v>
      </c>
      <c r="E11561" s="334">
        <v>0</v>
      </c>
      <c r="F11561" s="334">
        <v>0</v>
      </c>
      <c r="G11561" s="334">
        <v>0</v>
      </c>
      <c r="H11561" s="334">
        <v>0</v>
      </c>
      <c r="I11561" s="334">
        <v>0</v>
      </c>
      <c r="J11561" s="334">
        <v>0</v>
      </c>
      <c r="K11561" s="334">
        <v>0</v>
      </c>
      <c r="L11561" s="334">
        <v>0</v>
      </c>
      <c r="M11561" s="334">
        <v>0</v>
      </c>
      <c r="N11561" s="334">
        <v>0</v>
      </c>
      <c r="O11561" s="334">
        <v>0</v>
      </c>
      <c r="P11561" s="334">
        <v>0</v>
      </c>
      <c r="Q11561" s="334">
        <v>0</v>
      </c>
      <c r="R11561" s="334">
        <v>0</v>
      </c>
      <c r="S11561" s="334">
        <v>0</v>
      </c>
      <c r="T11561" s="334">
        <v>0</v>
      </c>
      <c r="U11561" s="334">
        <v>0</v>
      </c>
      <c r="V11561" s="334">
        <v>0</v>
      </c>
      <c r="W11561" s="334">
        <v>0</v>
      </c>
      <c r="X11561" s="334">
        <v>0</v>
      </c>
      <c r="Y11561" s="334">
        <v>0</v>
      </c>
      <c r="Z11561" s="334">
        <v>0</v>
      </c>
      <c r="AA11561" s="334">
        <v>0</v>
      </c>
      <c r="AB11561" s="334">
        <v>0</v>
      </c>
      <c r="AD11561" s="334">
        <v>0</v>
      </c>
      <c r="AE11561" s="334">
        <f t="shared" si="1807"/>
        <v>0</v>
      </c>
      <c r="AF11561" s="334">
        <f t="shared" si="1808"/>
        <v>0</v>
      </c>
      <c r="AG11561" s="340">
        <f t="shared" si="1809"/>
        <v>0</v>
      </c>
      <c r="AI11561" s="340">
        <f t="shared" si="1812"/>
        <v>0</v>
      </c>
      <c r="AJ11561" s="340">
        <f t="shared" si="1812"/>
        <v>0</v>
      </c>
      <c r="AK11561" s="340">
        <f t="shared" si="1812"/>
        <v>0</v>
      </c>
      <c r="AL11561" s="340">
        <f t="shared" si="1812"/>
        <v>0</v>
      </c>
      <c r="AM11561" s="340">
        <f t="shared" si="1812"/>
        <v>0</v>
      </c>
    </row>
    <row r="11562" spans="1:39" x14ac:dyDescent="0.35">
      <c r="A11562" s="337">
        <v>33475</v>
      </c>
      <c r="B11562" s="338">
        <f t="shared" si="1804"/>
        <v>1991</v>
      </c>
      <c r="C11562" s="338">
        <f t="shared" si="1805"/>
        <v>8</v>
      </c>
      <c r="D11562" s="338">
        <f t="shared" si="1806"/>
        <v>25</v>
      </c>
      <c r="E11562" s="334">
        <v>0</v>
      </c>
      <c r="F11562" s="334">
        <v>0</v>
      </c>
      <c r="G11562" s="334">
        <v>0</v>
      </c>
      <c r="H11562" s="334">
        <v>0</v>
      </c>
      <c r="I11562" s="334">
        <v>0</v>
      </c>
      <c r="J11562" s="334">
        <v>0</v>
      </c>
      <c r="K11562" s="334">
        <v>0</v>
      </c>
      <c r="L11562" s="334">
        <v>0</v>
      </c>
      <c r="M11562" s="334">
        <v>0</v>
      </c>
      <c r="N11562" s="334">
        <v>0</v>
      </c>
      <c r="O11562" s="334">
        <v>0</v>
      </c>
      <c r="P11562" s="334">
        <v>0</v>
      </c>
      <c r="Q11562" s="334">
        <v>0</v>
      </c>
      <c r="R11562" s="334">
        <v>0</v>
      </c>
      <c r="S11562" s="334">
        <v>8.6</v>
      </c>
      <c r="T11562" s="334">
        <v>0.2</v>
      </c>
      <c r="U11562" s="334">
        <v>0</v>
      </c>
      <c r="V11562" s="334">
        <v>0</v>
      </c>
      <c r="W11562" s="334">
        <v>0</v>
      </c>
      <c r="X11562" s="334">
        <v>0</v>
      </c>
      <c r="Y11562" s="334">
        <v>0</v>
      </c>
      <c r="Z11562" s="334">
        <v>0</v>
      </c>
      <c r="AA11562" s="334">
        <v>0</v>
      </c>
      <c r="AB11562" s="334">
        <v>0</v>
      </c>
      <c r="AD11562" s="334">
        <v>8.8000000000000007</v>
      </c>
      <c r="AE11562" s="334">
        <f t="shared" si="1807"/>
        <v>8.8000000000000007</v>
      </c>
      <c r="AF11562" s="334">
        <f t="shared" si="1808"/>
        <v>8.7999999999999989</v>
      </c>
      <c r="AG11562" s="340">
        <f t="shared" si="1809"/>
        <v>1.7763568394002505E-15</v>
      </c>
      <c r="AI11562" s="340">
        <f t="shared" si="1812"/>
        <v>0</v>
      </c>
      <c r="AJ11562" s="340">
        <f t="shared" si="1812"/>
        <v>0</v>
      </c>
      <c r="AK11562" s="340">
        <f t="shared" si="1812"/>
        <v>0</v>
      </c>
      <c r="AL11562" s="340">
        <f t="shared" si="1812"/>
        <v>8.7999999999999989</v>
      </c>
      <c r="AM11562" s="340">
        <f t="shared" si="1812"/>
        <v>0</v>
      </c>
    </row>
    <row r="11563" spans="1:39" x14ac:dyDescent="0.35">
      <c r="A11563" s="337">
        <v>33476</v>
      </c>
      <c r="B11563" s="338">
        <f t="shared" si="1804"/>
        <v>1991</v>
      </c>
      <c r="C11563" s="338">
        <f t="shared" si="1805"/>
        <v>8</v>
      </c>
      <c r="D11563" s="338">
        <f t="shared" si="1806"/>
        <v>26</v>
      </c>
      <c r="E11563" s="334">
        <v>0</v>
      </c>
      <c r="F11563" s="334">
        <v>0</v>
      </c>
      <c r="G11563" s="334">
        <v>0</v>
      </c>
      <c r="H11563" s="334">
        <v>0</v>
      </c>
      <c r="I11563" s="334">
        <v>0</v>
      </c>
      <c r="J11563" s="334">
        <v>0</v>
      </c>
      <c r="K11563" s="334">
        <v>0</v>
      </c>
      <c r="L11563" s="334">
        <v>0</v>
      </c>
      <c r="M11563" s="334">
        <v>0</v>
      </c>
      <c r="N11563" s="334">
        <v>0</v>
      </c>
      <c r="O11563" s="334">
        <v>0</v>
      </c>
      <c r="P11563" s="334">
        <v>0</v>
      </c>
      <c r="Q11563" s="334">
        <v>0</v>
      </c>
      <c r="R11563" s="334">
        <v>0</v>
      </c>
      <c r="S11563" s="334">
        <v>0</v>
      </c>
      <c r="T11563" s="334">
        <v>0</v>
      </c>
      <c r="U11563" s="334">
        <v>0</v>
      </c>
      <c r="V11563" s="334">
        <v>0</v>
      </c>
      <c r="W11563" s="334">
        <v>0</v>
      </c>
      <c r="X11563" s="334">
        <v>0</v>
      </c>
      <c r="Y11563" s="334">
        <v>0</v>
      </c>
      <c r="Z11563" s="334">
        <v>0</v>
      </c>
      <c r="AA11563" s="334">
        <v>0</v>
      </c>
      <c r="AB11563" s="334">
        <v>0</v>
      </c>
      <c r="AD11563" s="334">
        <v>0</v>
      </c>
      <c r="AE11563" s="334">
        <f t="shared" si="1807"/>
        <v>0</v>
      </c>
      <c r="AF11563" s="334">
        <f t="shared" si="1808"/>
        <v>0</v>
      </c>
      <c r="AG11563" s="340">
        <f t="shared" si="1809"/>
        <v>0</v>
      </c>
      <c r="AI11563" s="340">
        <f t="shared" si="1812"/>
        <v>0</v>
      </c>
      <c r="AJ11563" s="340">
        <f t="shared" si="1812"/>
        <v>0</v>
      </c>
      <c r="AK11563" s="340">
        <f t="shared" si="1812"/>
        <v>0</v>
      </c>
      <c r="AL11563" s="340">
        <f t="shared" si="1812"/>
        <v>0</v>
      </c>
      <c r="AM11563" s="340">
        <f t="shared" si="1812"/>
        <v>0</v>
      </c>
    </row>
    <row r="11564" spans="1:39" x14ac:dyDescent="0.35">
      <c r="A11564" s="337">
        <v>33477</v>
      </c>
      <c r="B11564" s="338">
        <f t="shared" si="1804"/>
        <v>1991</v>
      </c>
      <c r="C11564" s="338">
        <f t="shared" si="1805"/>
        <v>8</v>
      </c>
      <c r="D11564" s="338">
        <f t="shared" si="1806"/>
        <v>27</v>
      </c>
      <c r="E11564" s="334">
        <v>0</v>
      </c>
      <c r="F11564" s="334">
        <v>0</v>
      </c>
      <c r="G11564" s="334">
        <v>0</v>
      </c>
      <c r="H11564" s="334">
        <v>0</v>
      </c>
      <c r="I11564" s="334">
        <v>0</v>
      </c>
      <c r="J11564" s="334">
        <v>0</v>
      </c>
      <c r="K11564" s="334">
        <v>0</v>
      </c>
      <c r="L11564" s="334">
        <v>0</v>
      </c>
      <c r="M11564" s="334">
        <v>0</v>
      </c>
      <c r="N11564" s="334">
        <v>0</v>
      </c>
      <c r="O11564" s="334">
        <v>0</v>
      </c>
      <c r="P11564" s="334">
        <v>0</v>
      </c>
      <c r="Q11564" s="334">
        <v>0</v>
      </c>
      <c r="R11564" s="334">
        <v>0</v>
      </c>
      <c r="S11564" s="334">
        <v>0</v>
      </c>
      <c r="T11564" s="334">
        <v>0</v>
      </c>
      <c r="U11564" s="334">
        <v>0</v>
      </c>
      <c r="V11564" s="334">
        <v>0</v>
      </c>
      <c r="W11564" s="334">
        <v>0</v>
      </c>
      <c r="X11564" s="334">
        <v>0</v>
      </c>
      <c r="Y11564" s="334">
        <v>0</v>
      </c>
      <c r="Z11564" s="334">
        <v>0</v>
      </c>
      <c r="AA11564" s="334">
        <v>0</v>
      </c>
      <c r="AB11564" s="334">
        <v>0</v>
      </c>
      <c r="AD11564" s="334">
        <v>0</v>
      </c>
      <c r="AE11564" s="334">
        <f t="shared" si="1807"/>
        <v>0</v>
      </c>
      <c r="AF11564" s="334">
        <f t="shared" si="1808"/>
        <v>0</v>
      </c>
      <c r="AG11564" s="340">
        <f t="shared" si="1809"/>
        <v>0</v>
      </c>
      <c r="AI11564" s="340">
        <f t="shared" si="1812"/>
        <v>0</v>
      </c>
      <c r="AJ11564" s="340">
        <f t="shared" si="1812"/>
        <v>0</v>
      </c>
      <c r="AK11564" s="340">
        <f t="shared" si="1812"/>
        <v>0</v>
      </c>
      <c r="AL11564" s="340">
        <f t="shared" si="1812"/>
        <v>0</v>
      </c>
      <c r="AM11564" s="340">
        <f t="shared" si="1812"/>
        <v>0</v>
      </c>
    </row>
    <row r="11565" spans="1:39" x14ac:dyDescent="0.35">
      <c r="A11565" s="337">
        <v>33478</v>
      </c>
      <c r="B11565" s="338">
        <f t="shared" si="1804"/>
        <v>1991</v>
      </c>
      <c r="C11565" s="338">
        <f t="shared" si="1805"/>
        <v>8</v>
      </c>
      <c r="D11565" s="338">
        <f t="shared" si="1806"/>
        <v>28</v>
      </c>
      <c r="E11565" s="334">
        <v>0</v>
      </c>
      <c r="F11565" s="334">
        <v>0</v>
      </c>
      <c r="G11565" s="334">
        <v>0</v>
      </c>
      <c r="H11565" s="334">
        <v>0</v>
      </c>
      <c r="I11565" s="334">
        <v>0</v>
      </c>
      <c r="J11565" s="334">
        <v>0</v>
      </c>
      <c r="K11565" s="334">
        <v>0</v>
      </c>
      <c r="L11565" s="334">
        <v>0</v>
      </c>
      <c r="M11565" s="334">
        <v>0</v>
      </c>
      <c r="N11565" s="334">
        <v>0</v>
      </c>
      <c r="O11565" s="334">
        <v>0</v>
      </c>
      <c r="P11565" s="334">
        <v>0</v>
      </c>
      <c r="Q11565" s="334">
        <v>0</v>
      </c>
      <c r="R11565" s="334">
        <v>0</v>
      </c>
      <c r="S11565" s="334">
        <v>0</v>
      </c>
      <c r="T11565" s="334">
        <v>0</v>
      </c>
      <c r="U11565" s="334">
        <v>0</v>
      </c>
      <c r="V11565" s="334">
        <v>0</v>
      </c>
      <c r="W11565" s="334">
        <v>0</v>
      </c>
      <c r="X11565" s="334">
        <v>0</v>
      </c>
      <c r="Y11565" s="334">
        <v>0</v>
      </c>
      <c r="Z11565" s="334">
        <v>0</v>
      </c>
      <c r="AA11565" s="334">
        <v>0</v>
      </c>
      <c r="AB11565" s="334">
        <v>0</v>
      </c>
      <c r="AD11565" s="334">
        <v>0</v>
      </c>
      <c r="AE11565" s="334">
        <f t="shared" si="1807"/>
        <v>0</v>
      </c>
      <c r="AF11565" s="334">
        <f t="shared" si="1808"/>
        <v>0</v>
      </c>
      <c r="AG11565" s="340">
        <f t="shared" si="1809"/>
        <v>0</v>
      </c>
      <c r="AI11565" s="340">
        <f t="shared" si="1812"/>
        <v>0</v>
      </c>
      <c r="AJ11565" s="340">
        <f t="shared" si="1812"/>
        <v>0</v>
      </c>
      <c r="AK11565" s="340">
        <f t="shared" si="1812"/>
        <v>0</v>
      </c>
      <c r="AL11565" s="340">
        <f t="shared" si="1812"/>
        <v>0</v>
      </c>
      <c r="AM11565" s="340">
        <f t="shared" si="1812"/>
        <v>0</v>
      </c>
    </row>
    <row r="11566" spans="1:39" x14ac:dyDescent="0.35">
      <c r="A11566" s="337">
        <v>33479</v>
      </c>
      <c r="B11566" s="338">
        <f t="shared" si="1804"/>
        <v>1991</v>
      </c>
      <c r="C11566" s="338">
        <f t="shared" si="1805"/>
        <v>8</v>
      </c>
      <c r="D11566" s="338">
        <f t="shared" si="1806"/>
        <v>29</v>
      </c>
      <c r="E11566" s="334">
        <v>0</v>
      </c>
      <c r="F11566" s="334">
        <v>0</v>
      </c>
      <c r="G11566" s="334">
        <v>0</v>
      </c>
      <c r="H11566" s="334">
        <v>0</v>
      </c>
      <c r="I11566" s="334">
        <v>0</v>
      </c>
      <c r="J11566" s="334">
        <v>0</v>
      </c>
      <c r="K11566" s="334">
        <v>0</v>
      </c>
      <c r="L11566" s="334">
        <v>0</v>
      </c>
      <c r="M11566" s="334">
        <v>0</v>
      </c>
      <c r="N11566" s="334">
        <v>0</v>
      </c>
      <c r="O11566" s="334">
        <v>0</v>
      </c>
      <c r="P11566" s="334">
        <v>0</v>
      </c>
      <c r="Q11566" s="334">
        <v>0</v>
      </c>
      <c r="R11566" s="334">
        <v>0</v>
      </c>
      <c r="S11566" s="334">
        <v>0</v>
      </c>
      <c r="T11566" s="334">
        <v>0</v>
      </c>
      <c r="U11566" s="334">
        <v>0</v>
      </c>
      <c r="V11566" s="334">
        <v>0</v>
      </c>
      <c r="W11566" s="334">
        <v>0</v>
      </c>
      <c r="X11566" s="334">
        <v>0</v>
      </c>
      <c r="Y11566" s="334">
        <v>0</v>
      </c>
      <c r="Z11566" s="334">
        <v>0</v>
      </c>
      <c r="AA11566" s="334">
        <v>0</v>
      </c>
      <c r="AB11566" s="334">
        <v>0</v>
      </c>
      <c r="AD11566" s="334">
        <v>0</v>
      </c>
      <c r="AE11566" s="334">
        <f t="shared" si="1807"/>
        <v>0</v>
      </c>
      <c r="AF11566" s="334">
        <f t="shared" si="1808"/>
        <v>0</v>
      </c>
      <c r="AG11566" s="340">
        <f t="shared" si="1809"/>
        <v>0</v>
      </c>
      <c r="AI11566" s="340">
        <f t="shared" si="1812"/>
        <v>0</v>
      </c>
      <c r="AJ11566" s="340">
        <f t="shared" si="1812"/>
        <v>0</v>
      </c>
      <c r="AK11566" s="340">
        <f t="shared" si="1812"/>
        <v>0</v>
      </c>
      <c r="AL11566" s="340">
        <f t="shared" si="1812"/>
        <v>0</v>
      </c>
      <c r="AM11566" s="340">
        <f t="shared" si="1812"/>
        <v>0</v>
      </c>
    </row>
    <row r="11567" spans="1:39" x14ac:dyDescent="0.35">
      <c r="A11567" s="337">
        <v>33480</v>
      </c>
      <c r="B11567" s="338">
        <f t="shared" si="1804"/>
        <v>1991</v>
      </c>
      <c r="C11567" s="338">
        <f t="shared" si="1805"/>
        <v>8</v>
      </c>
      <c r="D11567" s="338">
        <f t="shared" si="1806"/>
        <v>30</v>
      </c>
      <c r="E11567" s="334">
        <v>0</v>
      </c>
      <c r="F11567" s="334">
        <v>0</v>
      </c>
      <c r="G11567" s="334">
        <v>0</v>
      </c>
      <c r="H11567" s="334">
        <v>0</v>
      </c>
      <c r="I11567" s="334">
        <v>0</v>
      </c>
      <c r="J11567" s="334">
        <v>0</v>
      </c>
      <c r="K11567" s="334">
        <v>0</v>
      </c>
      <c r="L11567" s="334">
        <v>0</v>
      </c>
      <c r="M11567" s="334">
        <v>0</v>
      </c>
      <c r="N11567" s="334">
        <v>0</v>
      </c>
      <c r="O11567" s="334">
        <v>0</v>
      </c>
      <c r="P11567" s="334">
        <v>0</v>
      </c>
      <c r="Q11567" s="334">
        <v>0</v>
      </c>
      <c r="R11567" s="334">
        <v>0</v>
      </c>
      <c r="S11567" s="334">
        <v>0</v>
      </c>
      <c r="T11567" s="334">
        <v>0</v>
      </c>
      <c r="U11567" s="334">
        <v>0</v>
      </c>
      <c r="V11567" s="334">
        <v>0</v>
      </c>
      <c r="W11567" s="334">
        <v>0</v>
      </c>
      <c r="X11567" s="334">
        <v>0</v>
      </c>
      <c r="Y11567" s="334">
        <v>0</v>
      </c>
      <c r="Z11567" s="334">
        <v>0</v>
      </c>
      <c r="AA11567" s="334">
        <v>0</v>
      </c>
      <c r="AB11567" s="334">
        <v>0</v>
      </c>
      <c r="AD11567" s="334">
        <v>0</v>
      </c>
      <c r="AE11567" s="334">
        <f t="shared" si="1807"/>
        <v>0</v>
      </c>
      <c r="AF11567" s="334">
        <f t="shared" si="1808"/>
        <v>0</v>
      </c>
      <c r="AG11567" s="340">
        <f t="shared" si="1809"/>
        <v>0</v>
      </c>
      <c r="AI11567" s="340">
        <f t="shared" si="1812"/>
        <v>0</v>
      </c>
      <c r="AJ11567" s="340">
        <f t="shared" si="1812"/>
        <v>0</v>
      </c>
      <c r="AK11567" s="340">
        <f t="shared" si="1812"/>
        <v>0</v>
      </c>
      <c r="AL11567" s="340">
        <f t="shared" si="1812"/>
        <v>0</v>
      </c>
      <c r="AM11567" s="340">
        <f t="shared" si="1812"/>
        <v>0</v>
      </c>
    </row>
    <row r="11568" spans="1:39" x14ac:dyDescent="0.35">
      <c r="A11568" s="337">
        <v>33481</v>
      </c>
      <c r="B11568" s="338">
        <f t="shared" si="1804"/>
        <v>1991</v>
      </c>
      <c r="C11568" s="338">
        <f t="shared" si="1805"/>
        <v>8</v>
      </c>
      <c r="D11568" s="338">
        <f t="shared" si="1806"/>
        <v>31</v>
      </c>
      <c r="E11568" s="334">
        <v>0</v>
      </c>
      <c r="F11568" s="334">
        <v>0</v>
      </c>
      <c r="G11568" s="334">
        <v>0</v>
      </c>
      <c r="H11568" s="334">
        <v>0</v>
      </c>
      <c r="I11568" s="334">
        <v>0</v>
      </c>
      <c r="J11568" s="334">
        <v>0</v>
      </c>
      <c r="K11568" s="334">
        <v>0</v>
      </c>
      <c r="L11568" s="334">
        <v>0</v>
      </c>
      <c r="M11568" s="334">
        <v>0</v>
      </c>
      <c r="N11568" s="334">
        <v>0</v>
      </c>
      <c r="O11568" s="334">
        <v>0</v>
      </c>
      <c r="P11568" s="334">
        <v>0</v>
      </c>
      <c r="Q11568" s="334">
        <v>0</v>
      </c>
      <c r="R11568" s="334">
        <v>0</v>
      </c>
      <c r="S11568" s="334">
        <v>0</v>
      </c>
      <c r="T11568" s="334">
        <v>0</v>
      </c>
      <c r="U11568" s="334">
        <v>0</v>
      </c>
      <c r="V11568" s="334">
        <v>0</v>
      </c>
      <c r="W11568" s="334">
        <v>0</v>
      </c>
      <c r="X11568" s="334">
        <v>0</v>
      </c>
      <c r="Y11568" s="334">
        <v>0</v>
      </c>
      <c r="Z11568" s="334">
        <v>0</v>
      </c>
      <c r="AA11568" s="334">
        <v>0</v>
      </c>
      <c r="AB11568" s="334">
        <v>0</v>
      </c>
      <c r="AD11568" s="334">
        <v>0</v>
      </c>
      <c r="AE11568" s="334">
        <f t="shared" si="1807"/>
        <v>0</v>
      </c>
      <c r="AF11568" s="334">
        <f t="shared" si="1808"/>
        <v>0</v>
      </c>
      <c r="AG11568" s="340">
        <f t="shared" si="1809"/>
        <v>0</v>
      </c>
      <c r="AI11568" s="340">
        <f t="shared" si="1812"/>
        <v>0</v>
      </c>
      <c r="AJ11568" s="340">
        <f t="shared" si="1812"/>
        <v>0</v>
      </c>
      <c r="AK11568" s="340">
        <f t="shared" si="1812"/>
        <v>0</v>
      </c>
      <c r="AL11568" s="340">
        <f t="shared" si="1812"/>
        <v>0</v>
      </c>
      <c r="AM11568" s="340">
        <f t="shared" si="1812"/>
        <v>0</v>
      </c>
    </row>
    <row r="11569" spans="1:39" x14ac:dyDescent="0.35">
      <c r="A11569" s="337">
        <v>33482</v>
      </c>
      <c r="B11569" s="338">
        <f t="shared" si="1804"/>
        <v>1991</v>
      </c>
      <c r="C11569" s="338">
        <f t="shared" si="1805"/>
        <v>9</v>
      </c>
      <c r="D11569" s="338">
        <f t="shared" si="1806"/>
        <v>1</v>
      </c>
      <c r="E11569" s="334">
        <v>0</v>
      </c>
      <c r="F11569" s="334">
        <v>0</v>
      </c>
      <c r="G11569" s="334">
        <v>0</v>
      </c>
      <c r="H11569" s="334">
        <v>0</v>
      </c>
      <c r="I11569" s="334">
        <v>0</v>
      </c>
      <c r="J11569" s="334">
        <v>0</v>
      </c>
      <c r="K11569" s="334">
        <v>0</v>
      </c>
      <c r="L11569" s="334">
        <v>0</v>
      </c>
      <c r="M11569" s="334">
        <v>0</v>
      </c>
      <c r="N11569" s="334">
        <v>0</v>
      </c>
      <c r="O11569" s="334">
        <v>0</v>
      </c>
      <c r="P11569" s="334">
        <v>0</v>
      </c>
      <c r="Q11569" s="334">
        <v>0</v>
      </c>
      <c r="R11569" s="334">
        <v>0</v>
      </c>
      <c r="S11569" s="334">
        <v>0.2</v>
      </c>
      <c r="T11569" s="334">
        <v>0</v>
      </c>
      <c r="U11569" s="334">
        <v>0</v>
      </c>
      <c r="V11569" s="334">
        <v>0</v>
      </c>
      <c r="W11569" s="334">
        <v>0</v>
      </c>
      <c r="X11569" s="334">
        <v>0</v>
      </c>
      <c r="Y11569" s="334">
        <v>0</v>
      </c>
      <c r="Z11569" s="334">
        <v>0</v>
      </c>
      <c r="AA11569" s="334">
        <v>0</v>
      </c>
      <c r="AB11569" s="334">
        <v>0</v>
      </c>
      <c r="AD11569" s="334">
        <v>0.2</v>
      </c>
      <c r="AE11569" s="334">
        <f t="shared" si="1807"/>
        <v>0.2</v>
      </c>
      <c r="AF11569" s="334">
        <f t="shared" si="1808"/>
        <v>0.2</v>
      </c>
      <c r="AG11569" s="340">
        <f t="shared" si="1809"/>
        <v>0</v>
      </c>
      <c r="AI11569" s="340">
        <f t="shared" si="1812"/>
        <v>0</v>
      </c>
      <c r="AJ11569" s="340">
        <f t="shared" si="1812"/>
        <v>0</v>
      </c>
      <c r="AK11569" s="340">
        <f t="shared" si="1812"/>
        <v>0</v>
      </c>
      <c r="AL11569" s="340">
        <f t="shared" si="1812"/>
        <v>0</v>
      </c>
      <c r="AM11569" s="340">
        <f t="shared" si="1812"/>
        <v>0.2</v>
      </c>
    </row>
    <row r="11570" spans="1:39" x14ac:dyDescent="0.35">
      <c r="A11570" s="337">
        <v>33483</v>
      </c>
      <c r="B11570" s="338">
        <f t="shared" si="1804"/>
        <v>1991</v>
      </c>
      <c r="C11570" s="338">
        <f t="shared" si="1805"/>
        <v>9</v>
      </c>
      <c r="D11570" s="338">
        <f t="shared" si="1806"/>
        <v>2</v>
      </c>
      <c r="E11570" s="334">
        <v>0</v>
      </c>
      <c r="F11570" s="334">
        <v>0</v>
      </c>
      <c r="G11570" s="334">
        <v>0</v>
      </c>
      <c r="H11570" s="334">
        <v>0</v>
      </c>
      <c r="I11570" s="334">
        <v>0</v>
      </c>
      <c r="J11570" s="334">
        <v>0</v>
      </c>
      <c r="K11570" s="334">
        <v>0</v>
      </c>
      <c r="L11570" s="334">
        <v>0</v>
      </c>
      <c r="M11570" s="334">
        <v>0</v>
      </c>
      <c r="N11570" s="334">
        <v>0</v>
      </c>
      <c r="O11570" s="334">
        <v>0</v>
      </c>
      <c r="P11570" s="334">
        <v>0</v>
      </c>
      <c r="Q11570" s="334">
        <v>0</v>
      </c>
      <c r="R11570" s="334">
        <v>0</v>
      </c>
      <c r="S11570" s="334">
        <v>0</v>
      </c>
      <c r="T11570" s="334">
        <v>0</v>
      </c>
      <c r="U11570" s="334">
        <v>0</v>
      </c>
      <c r="V11570" s="334">
        <v>0</v>
      </c>
      <c r="W11570" s="334">
        <v>0</v>
      </c>
      <c r="X11570" s="334">
        <v>0</v>
      </c>
      <c r="Y11570" s="334">
        <v>0</v>
      </c>
      <c r="Z11570" s="334">
        <v>0</v>
      </c>
      <c r="AA11570" s="334">
        <v>0</v>
      </c>
      <c r="AB11570" s="334">
        <v>0</v>
      </c>
      <c r="AD11570" s="334">
        <v>0</v>
      </c>
      <c r="AE11570" s="334">
        <f t="shared" si="1807"/>
        <v>0</v>
      </c>
      <c r="AF11570" s="334">
        <f t="shared" si="1808"/>
        <v>0</v>
      </c>
      <c r="AG11570" s="340">
        <f t="shared" si="1809"/>
        <v>0</v>
      </c>
      <c r="AI11570" s="340">
        <f t="shared" si="1812"/>
        <v>0</v>
      </c>
      <c r="AJ11570" s="340">
        <f t="shared" si="1812"/>
        <v>0</v>
      </c>
      <c r="AK11570" s="340">
        <f t="shared" si="1812"/>
        <v>0</v>
      </c>
      <c r="AL11570" s="340">
        <f t="shared" si="1812"/>
        <v>0</v>
      </c>
      <c r="AM11570" s="340">
        <f t="shared" si="1812"/>
        <v>0</v>
      </c>
    </row>
    <row r="11571" spans="1:39" x14ac:dyDescent="0.35">
      <c r="A11571" s="337">
        <v>33484</v>
      </c>
      <c r="B11571" s="338">
        <f t="shared" si="1804"/>
        <v>1991</v>
      </c>
      <c r="C11571" s="338">
        <f t="shared" si="1805"/>
        <v>9</v>
      </c>
      <c r="D11571" s="338">
        <f t="shared" si="1806"/>
        <v>3</v>
      </c>
      <c r="E11571" s="334">
        <v>0</v>
      </c>
      <c r="F11571" s="334">
        <v>0</v>
      </c>
      <c r="G11571" s="334">
        <v>0</v>
      </c>
      <c r="H11571" s="334">
        <v>0</v>
      </c>
      <c r="I11571" s="334">
        <v>0</v>
      </c>
      <c r="J11571" s="334">
        <v>0</v>
      </c>
      <c r="K11571" s="334">
        <v>0</v>
      </c>
      <c r="L11571" s="334">
        <v>0</v>
      </c>
      <c r="M11571" s="334">
        <v>0</v>
      </c>
      <c r="N11571" s="334">
        <v>0</v>
      </c>
      <c r="O11571" s="334">
        <v>0</v>
      </c>
      <c r="P11571" s="334">
        <v>0</v>
      </c>
      <c r="Q11571" s="334">
        <v>0</v>
      </c>
      <c r="R11571" s="334">
        <v>0</v>
      </c>
      <c r="S11571" s="334">
        <v>0</v>
      </c>
      <c r="T11571" s="334">
        <v>0</v>
      </c>
      <c r="U11571" s="334">
        <v>0</v>
      </c>
      <c r="V11571" s="334">
        <v>0</v>
      </c>
      <c r="W11571" s="334">
        <v>0</v>
      </c>
      <c r="X11571" s="334">
        <v>0</v>
      </c>
      <c r="Y11571" s="334">
        <v>0</v>
      </c>
      <c r="Z11571" s="334">
        <v>0</v>
      </c>
      <c r="AA11571" s="334">
        <v>0</v>
      </c>
      <c r="AB11571" s="334">
        <v>0</v>
      </c>
      <c r="AD11571" s="334">
        <v>0</v>
      </c>
      <c r="AE11571" s="334">
        <f t="shared" si="1807"/>
        <v>0</v>
      </c>
      <c r="AF11571" s="334">
        <f t="shared" si="1808"/>
        <v>0</v>
      </c>
      <c r="AG11571" s="340">
        <f t="shared" si="1809"/>
        <v>0</v>
      </c>
      <c r="AI11571" s="340">
        <f t="shared" si="1812"/>
        <v>0</v>
      </c>
      <c r="AJ11571" s="340">
        <f t="shared" si="1812"/>
        <v>0</v>
      </c>
      <c r="AK11571" s="340">
        <f t="shared" si="1812"/>
        <v>0</v>
      </c>
      <c r="AL11571" s="340">
        <f t="shared" si="1812"/>
        <v>0</v>
      </c>
      <c r="AM11571" s="340">
        <f t="shared" si="1812"/>
        <v>0</v>
      </c>
    </row>
    <row r="11572" spans="1:39" x14ac:dyDescent="0.35">
      <c r="A11572" s="337">
        <v>33485</v>
      </c>
      <c r="B11572" s="338">
        <f t="shared" si="1804"/>
        <v>1991</v>
      </c>
      <c r="C11572" s="338">
        <f t="shared" si="1805"/>
        <v>9</v>
      </c>
      <c r="D11572" s="338">
        <f t="shared" si="1806"/>
        <v>4</v>
      </c>
      <c r="E11572" s="334">
        <v>0</v>
      </c>
      <c r="F11572" s="334">
        <v>0</v>
      </c>
      <c r="G11572" s="334">
        <v>0</v>
      </c>
      <c r="H11572" s="334">
        <v>0</v>
      </c>
      <c r="I11572" s="334">
        <v>0</v>
      </c>
      <c r="J11572" s="334">
        <v>0</v>
      </c>
      <c r="K11572" s="334">
        <v>0</v>
      </c>
      <c r="L11572" s="334">
        <v>0</v>
      </c>
      <c r="M11572" s="334">
        <v>0</v>
      </c>
      <c r="N11572" s="334">
        <v>0</v>
      </c>
      <c r="O11572" s="334">
        <v>0</v>
      </c>
      <c r="P11572" s="334">
        <v>0</v>
      </c>
      <c r="Q11572" s="334">
        <v>0</v>
      </c>
      <c r="R11572" s="334">
        <v>0</v>
      </c>
      <c r="S11572" s="334">
        <v>0</v>
      </c>
      <c r="T11572" s="334">
        <v>0</v>
      </c>
      <c r="U11572" s="334">
        <v>0</v>
      </c>
      <c r="V11572" s="334">
        <v>0</v>
      </c>
      <c r="W11572" s="334">
        <v>0</v>
      </c>
      <c r="X11572" s="334">
        <v>0</v>
      </c>
      <c r="Y11572" s="334">
        <v>0</v>
      </c>
      <c r="Z11572" s="334">
        <v>0</v>
      </c>
      <c r="AA11572" s="334">
        <v>0</v>
      </c>
      <c r="AB11572" s="334">
        <v>0</v>
      </c>
      <c r="AD11572" s="334">
        <v>0</v>
      </c>
      <c r="AE11572" s="334">
        <f t="shared" si="1807"/>
        <v>0</v>
      </c>
      <c r="AF11572" s="334">
        <f t="shared" si="1808"/>
        <v>0</v>
      </c>
      <c r="AG11572" s="340">
        <f t="shared" si="1809"/>
        <v>0</v>
      </c>
      <c r="AI11572" s="340">
        <f t="shared" ref="AI11572:AM11587" si="1813">IF($C11572=AI$1,$AF11572,0)</f>
        <v>0</v>
      </c>
      <c r="AJ11572" s="340">
        <f t="shared" si="1813"/>
        <v>0</v>
      </c>
      <c r="AK11572" s="340">
        <f t="shared" si="1813"/>
        <v>0</v>
      </c>
      <c r="AL11572" s="340">
        <f t="shared" si="1813"/>
        <v>0</v>
      </c>
      <c r="AM11572" s="340">
        <f t="shared" si="1813"/>
        <v>0</v>
      </c>
    </row>
    <row r="11573" spans="1:39" x14ac:dyDescent="0.35">
      <c r="A11573" s="337">
        <v>33486</v>
      </c>
      <c r="B11573" s="338">
        <f t="shared" si="1804"/>
        <v>1991</v>
      </c>
      <c r="C11573" s="338">
        <f t="shared" si="1805"/>
        <v>9</v>
      </c>
      <c r="D11573" s="338">
        <f t="shared" si="1806"/>
        <v>5</v>
      </c>
      <c r="E11573" s="334">
        <v>0</v>
      </c>
      <c r="F11573" s="334">
        <v>0</v>
      </c>
      <c r="G11573" s="334">
        <v>0</v>
      </c>
      <c r="H11573" s="334">
        <v>0</v>
      </c>
      <c r="I11573" s="334">
        <v>0</v>
      </c>
      <c r="J11573" s="334">
        <v>0</v>
      </c>
      <c r="K11573" s="334">
        <v>0</v>
      </c>
      <c r="L11573" s="334">
        <v>0</v>
      </c>
      <c r="M11573" s="334">
        <v>0</v>
      </c>
      <c r="N11573" s="334">
        <v>0</v>
      </c>
      <c r="O11573" s="334">
        <v>0</v>
      </c>
      <c r="P11573" s="334">
        <v>0</v>
      </c>
      <c r="Q11573" s="334">
        <v>0</v>
      </c>
      <c r="R11573" s="334">
        <v>0</v>
      </c>
      <c r="S11573" s="334">
        <v>0</v>
      </c>
      <c r="T11573" s="334">
        <v>0</v>
      </c>
      <c r="U11573" s="334">
        <v>0</v>
      </c>
      <c r="V11573" s="334">
        <v>0</v>
      </c>
      <c r="W11573" s="334">
        <v>0</v>
      </c>
      <c r="X11573" s="334">
        <v>0</v>
      </c>
      <c r="Y11573" s="334">
        <v>0</v>
      </c>
      <c r="Z11573" s="334">
        <v>0</v>
      </c>
      <c r="AA11573" s="334">
        <v>0</v>
      </c>
      <c r="AB11573" s="334">
        <v>0</v>
      </c>
      <c r="AD11573" s="334">
        <v>0</v>
      </c>
      <c r="AE11573" s="334">
        <f t="shared" si="1807"/>
        <v>0</v>
      </c>
      <c r="AF11573" s="334">
        <f t="shared" si="1808"/>
        <v>0</v>
      </c>
      <c r="AG11573" s="340">
        <f t="shared" si="1809"/>
        <v>0</v>
      </c>
      <c r="AI11573" s="340">
        <f t="shared" si="1813"/>
        <v>0</v>
      </c>
      <c r="AJ11573" s="340">
        <f t="shared" si="1813"/>
        <v>0</v>
      </c>
      <c r="AK11573" s="340">
        <f t="shared" si="1813"/>
        <v>0</v>
      </c>
      <c r="AL11573" s="340">
        <f t="shared" si="1813"/>
        <v>0</v>
      </c>
      <c r="AM11573" s="340">
        <f t="shared" si="1813"/>
        <v>0</v>
      </c>
    </row>
    <row r="11574" spans="1:39" x14ac:dyDescent="0.35">
      <c r="A11574" s="337">
        <v>33487</v>
      </c>
      <c r="B11574" s="338">
        <f t="shared" si="1804"/>
        <v>1991</v>
      </c>
      <c r="C11574" s="338">
        <f t="shared" si="1805"/>
        <v>9</v>
      </c>
      <c r="D11574" s="338">
        <f t="shared" si="1806"/>
        <v>6</v>
      </c>
      <c r="E11574" s="334">
        <v>0</v>
      </c>
      <c r="F11574" s="334">
        <v>0</v>
      </c>
      <c r="G11574" s="334">
        <v>0</v>
      </c>
      <c r="H11574" s="334">
        <v>0</v>
      </c>
      <c r="I11574" s="334">
        <v>0</v>
      </c>
      <c r="J11574" s="334">
        <v>0</v>
      </c>
      <c r="K11574" s="334">
        <v>0</v>
      </c>
      <c r="L11574" s="334">
        <v>0</v>
      </c>
      <c r="M11574" s="334">
        <v>0</v>
      </c>
      <c r="N11574" s="334">
        <v>0</v>
      </c>
      <c r="O11574" s="334">
        <v>0</v>
      </c>
      <c r="P11574" s="334">
        <v>0</v>
      </c>
      <c r="Q11574" s="334">
        <v>0</v>
      </c>
      <c r="R11574" s="334">
        <v>0</v>
      </c>
      <c r="S11574" s="334">
        <v>0</v>
      </c>
      <c r="T11574" s="334">
        <v>0</v>
      </c>
      <c r="U11574" s="334">
        <v>0</v>
      </c>
      <c r="V11574" s="334">
        <v>0</v>
      </c>
      <c r="W11574" s="334">
        <v>0</v>
      </c>
      <c r="X11574" s="334">
        <v>0</v>
      </c>
      <c r="Y11574" s="334">
        <v>0</v>
      </c>
      <c r="Z11574" s="334">
        <v>0</v>
      </c>
      <c r="AA11574" s="334">
        <v>0</v>
      </c>
      <c r="AB11574" s="334">
        <v>0</v>
      </c>
      <c r="AD11574" s="334">
        <v>0</v>
      </c>
      <c r="AE11574" s="334">
        <f t="shared" si="1807"/>
        <v>0</v>
      </c>
      <c r="AF11574" s="334">
        <f t="shared" si="1808"/>
        <v>0</v>
      </c>
      <c r="AG11574" s="340">
        <f t="shared" si="1809"/>
        <v>0</v>
      </c>
      <c r="AI11574" s="340">
        <f t="shared" si="1813"/>
        <v>0</v>
      </c>
      <c r="AJ11574" s="340">
        <f t="shared" si="1813"/>
        <v>0</v>
      </c>
      <c r="AK11574" s="340">
        <f t="shared" si="1813"/>
        <v>0</v>
      </c>
      <c r="AL11574" s="340">
        <f t="shared" si="1813"/>
        <v>0</v>
      </c>
      <c r="AM11574" s="340">
        <f t="shared" si="1813"/>
        <v>0</v>
      </c>
    </row>
    <row r="11575" spans="1:39" x14ac:dyDescent="0.35">
      <c r="A11575" s="337">
        <v>33488</v>
      </c>
      <c r="B11575" s="338">
        <f t="shared" si="1804"/>
        <v>1991</v>
      </c>
      <c r="C11575" s="338">
        <f t="shared" si="1805"/>
        <v>9</v>
      </c>
      <c r="D11575" s="338">
        <f t="shared" si="1806"/>
        <v>7</v>
      </c>
      <c r="E11575" s="334">
        <v>0</v>
      </c>
      <c r="F11575" s="334">
        <v>0</v>
      </c>
      <c r="G11575" s="334">
        <v>0</v>
      </c>
      <c r="H11575" s="334">
        <v>0</v>
      </c>
      <c r="I11575" s="334">
        <v>0</v>
      </c>
      <c r="J11575" s="334">
        <v>0</v>
      </c>
      <c r="K11575" s="334">
        <v>0</v>
      </c>
      <c r="L11575" s="334">
        <v>0</v>
      </c>
      <c r="M11575" s="334">
        <v>0</v>
      </c>
      <c r="N11575" s="334">
        <v>0</v>
      </c>
      <c r="O11575" s="334">
        <v>0</v>
      </c>
      <c r="P11575" s="334">
        <v>0</v>
      </c>
      <c r="Q11575" s="334">
        <v>0</v>
      </c>
      <c r="R11575" s="334">
        <v>0</v>
      </c>
      <c r="S11575" s="334">
        <v>0</v>
      </c>
      <c r="T11575" s="334">
        <v>0</v>
      </c>
      <c r="U11575" s="334">
        <v>0</v>
      </c>
      <c r="V11575" s="334">
        <v>0</v>
      </c>
      <c r="W11575" s="334">
        <v>0</v>
      </c>
      <c r="X11575" s="334">
        <v>14.2</v>
      </c>
      <c r="Y11575" s="334">
        <v>0.8</v>
      </c>
      <c r="Z11575" s="334">
        <v>0</v>
      </c>
      <c r="AA11575" s="334">
        <v>0</v>
      </c>
      <c r="AB11575" s="334">
        <v>0</v>
      </c>
      <c r="AD11575" s="334">
        <v>15</v>
      </c>
      <c r="AE11575" s="334">
        <f t="shared" si="1807"/>
        <v>15</v>
      </c>
      <c r="AF11575" s="334">
        <f t="shared" si="1808"/>
        <v>15</v>
      </c>
      <c r="AG11575" s="340">
        <f t="shared" si="1809"/>
        <v>0</v>
      </c>
      <c r="AI11575" s="340">
        <f t="shared" si="1813"/>
        <v>0</v>
      </c>
      <c r="AJ11575" s="340">
        <f t="shared" si="1813"/>
        <v>0</v>
      </c>
      <c r="AK11575" s="340">
        <f t="shared" si="1813"/>
        <v>0</v>
      </c>
      <c r="AL11575" s="340">
        <f t="shared" si="1813"/>
        <v>0</v>
      </c>
      <c r="AM11575" s="340">
        <f t="shared" si="1813"/>
        <v>15</v>
      </c>
    </row>
    <row r="11576" spans="1:39" x14ac:dyDescent="0.35">
      <c r="A11576" s="337">
        <v>33489</v>
      </c>
      <c r="B11576" s="338">
        <f t="shared" si="1804"/>
        <v>1991</v>
      </c>
      <c r="C11576" s="338">
        <f t="shared" si="1805"/>
        <v>9</v>
      </c>
      <c r="D11576" s="338">
        <f t="shared" si="1806"/>
        <v>8</v>
      </c>
      <c r="E11576" s="334">
        <v>0</v>
      </c>
      <c r="F11576" s="334">
        <v>0</v>
      </c>
      <c r="G11576" s="334">
        <v>0</v>
      </c>
      <c r="H11576" s="334">
        <v>0</v>
      </c>
      <c r="I11576" s="334">
        <v>0.4</v>
      </c>
      <c r="J11576" s="334">
        <v>0</v>
      </c>
      <c r="K11576" s="334">
        <v>0</v>
      </c>
      <c r="L11576" s="334">
        <v>0</v>
      </c>
      <c r="M11576" s="334">
        <v>0</v>
      </c>
      <c r="N11576" s="334">
        <v>0</v>
      </c>
      <c r="O11576" s="334">
        <v>0</v>
      </c>
      <c r="P11576" s="334">
        <v>0</v>
      </c>
      <c r="Q11576" s="334">
        <v>0</v>
      </c>
      <c r="R11576" s="334">
        <v>0</v>
      </c>
      <c r="S11576" s="334">
        <v>0</v>
      </c>
      <c r="T11576" s="334">
        <v>0</v>
      </c>
      <c r="U11576" s="334">
        <v>0</v>
      </c>
      <c r="V11576" s="334">
        <v>0</v>
      </c>
      <c r="W11576" s="334">
        <v>0</v>
      </c>
      <c r="X11576" s="334">
        <v>0</v>
      </c>
      <c r="Y11576" s="334">
        <v>0</v>
      </c>
      <c r="Z11576" s="334">
        <v>0</v>
      </c>
      <c r="AA11576" s="334">
        <v>0</v>
      </c>
      <c r="AB11576" s="334">
        <v>0</v>
      </c>
      <c r="AD11576" s="334">
        <v>0.4</v>
      </c>
      <c r="AE11576" s="334">
        <f t="shared" si="1807"/>
        <v>0.4</v>
      </c>
      <c r="AF11576" s="334">
        <f t="shared" si="1808"/>
        <v>0.4</v>
      </c>
      <c r="AG11576" s="340">
        <f t="shared" si="1809"/>
        <v>0</v>
      </c>
      <c r="AI11576" s="340">
        <f t="shared" si="1813"/>
        <v>0</v>
      </c>
      <c r="AJ11576" s="340">
        <f t="shared" si="1813"/>
        <v>0</v>
      </c>
      <c r="AK11576" s="340">
        <f t="shared" si="1813"/>
        <v>0</v>
      </c>
      <c r="AL11576" s="340">
        <f t="shared" si="1813"/>
        <v>0</v>
      </c>
      <c r="AM11576" s="340">
        <f t="shared" si="1813"/>
        <v>0.4</v>
      </c>
    </row>
    <row r="11577" spans="1:39" x14ac:dyDescent="0.35">
      <c r="A11577" s="337">
        <v>33490</v>
      </c>
      <c r="B11577" s="338">
        <f t="shared" si="1804"/>
        <v>1991</v>
      </c>
      <c r="C11577" s="338">
        <f t="shared" si="1805"/>
        <v>9</v>
      </c>
      <c r="D11577" s="338">
        <f t="shared" si="1806"/>
        <v>9</v>
      </c>
      <c r="E11577" s="334">
        <v>0</v>
      </c>
      <c r="F11577" s="334">
        <v>0</v>
      </c>
      <c r="G11577" s="334">
        <v>0</v>
      </c>
      <c r="H11577" s="334">
        <v>0</v>
      </c>
      <c r="I11577" s="334">
        <v>0</v>
      </c>
      <c r="J11577" s="334">
        <v>0</v>
      </c>
      <c r="K11577" s="334">
        <v>0</v>
      </c>
      <c r="L11577" s="334">
        <v>0</v>
      </c>
      <c r="M11577" s="334">
        <v>0</v>
      </c>
      <c r="N11577" s="334">
        <v>0</v>
      </c>
      <c r="O11577" s="334">
        <v>0</v>
      </c>
      <c r="P11577" s="334">
        <v>0</v>
      </c>
      <c r="Q11577" s="334">
        <v>0</v>
      </c>
      <c r="R11577" s="334">
        <v>0</v>
      </c>
      <c r="S11577" s="334">
        <v>0</v>
      </c>
      <c r="T11577" s="334">
        <v>0</v>
      </c>
      <c r="U11577" s="334">
        <v>0</v>
      </c>
      <c r="V11577" s="334">
        <v>0</v>
      </c>
      <c r="W11577" s="334">
        <v>0</v>
      </c>
      <c r="X11577" s="334">
        <v>0</v>
      </c>
      <c r="Y11577" s="334">
        <v>0</v>
      </c>
      <c r="Z11577" s="334">
        <v>0</v>
      </c>
      <c r="AA11577" s="334">
        <v>0</v>
      </c>
      <c r="AB11577" s="334">
        <v>0</v>
      </c>
      <c r="AD11577" s="334">
        <v>0</v>
      </c>
      <c r="AE11577" s="334">
        <f t="shared" si="1807"/>
        <v>0</v>
      </c>
      <c r="AF11577" s="334">
        <f t="shared" si="1808"/>
        <v>0</v>
      </c>
      <c r="AG11577" s="340">
        <f t="shared" si="1809"/>
        <v>0</v>
      </c>
      <c r="AI11577" s="340">
        <f t="shared" si="1813"/>
        <v>0</v>
      </c>
      <c r="AJ11577" s="340">
        <f t="shared" si="1813"/>
        <v>0</v>
      </c>
      <c r="AK11577" s="340">
        <f t="shared" si="1813"/>
        <v>0</v>
      </c>
      <c r="AL11577" s="340">
        <f t="shared" si="1813"/>
        <v>0</v>
      </c>
      <c r="AM11577" s="340">
        <f t="shared" si="1813"/>
        <v>0</v>
      </c>
    </row>
    <row r="11578" spans="1:39" x14ac:dyDescent="0.35">
      <c r="A11578" s="337">
        <v>33491</v>
      </c>
      <c r="B11578" s="338">
        <f t="shared" si="1804"/>
        <v>1991</v>
      </c>
      <c r="C11578" s="338">
        <f t="shared" si="1805"/>
        <v>9</v>
      </c>
      <c r="D11578" s="338">
        <f t="shared" si="1806"/>
        <v>10</v>
      </c>
      <c r="E11578" s="334">
        <v>0</v>
      </c>
      <c r="F11578" s="334">
        <v>0</v>
      </c>
      <c r="G11578" s="334">
        <v>0</v>
      </c>
      <c r="H11578" s="334">
        <v>0</v>
      </c>
      <c r="I11578" s="334">
        <v>0</v>
      </c>
      <c r="J11578" s="334">
        <v>0</v>
      </c>
      <c r="K11578" s="334">
        <v>0</v>
      </c>
      <c r="L11578" s="334">
        <v>0</v>
      </c>
      <c r="M11578" s="334">
        <v>0</v>
      </c>
      <c r="N11578" s="334">
        <v>0</v>
      </c>
      <c r="O11578" s="334">
        <v>0</v>
      </c>
      <c r="P11578" s="334">
        <v>0</v>
      </c>
      <c r="Q11578" s="334">
        <v>0</v>
      </c>
      <c r="R11578" s="334">
        <v>0</v>
      </c>
      <c r="S11578" s="334">
        <v>0</v>
      </c>
      <c r="T11578" s="334">
        <v>0</v>
      </c>
      <c r="U11578" s="334">
        <v>0</v>
      </c>
      <c r="V11578" s="334">
        <v>0</v>
      </c>
      <c r="W11578" s="334">
        <v>0</v>
      </c>
      <c r="X11578" s="334">
        <v>0</v>
      </c>
      <c r="Y11578" s="334">
        <v>0</v>
      </c>
      <c r="Z11578" s="334">
        <v>0</v>
      </c>
      <c r="AA11578" s="334">
        <v>0</v>
      </c>
      <c r="AB11578" s="334">
        <v>0</v>
      </c>
      <c r="AD11578" s="334">
        <v>0</v>
      </c>
      <c r="AE11578" s="334">
        <f t="shared" si="1807"/>
        <v>0</v>
      </c>
      <c r="AF11578" s="334">
        <f t="shared" si="1808"/>
        <v>0</v>
      </c>
      <c r="AG11578" s="340">
        <f t="shared" si="1809"/>
        <v>0</v>
      </c>
      <c r="AI11578" s="340">
        <f t="shared" si="1813"/>
        <v>0</v>
      </c>
      <c r="AJ11578" s="340">
        <f t="shared" si="1813"/>
        <v>0</v>
      </c>
      <c r="AK11578" s="340">
        <f t="shared" si="1813"/>
        <v>0</v>
      </c>
      <c r="AL11578" s="340">
        <f t="shared" si="1813"/>
        <v>0</v>
      </c>
      <c r="AM11578" s="340">
        <f t="shared" si="1813"/>
        <v>0</v>
      </c>
    </row>
    <row r="11579" spans="1:39" x14ac:dyDescent="0.35">
      <c r="A11579" s="337">
        <v>33492</v>
      </c>
      <c r="B11579" s="338">
        <f t="shared" si="1804"/>
        <v>1991</v>
      </c>
      <c r="C11579" s="338">
        <f t="shared" si="1805"/>
        <v>9</v>
      </c>
      <c r="D11579" s="338">
        <f t="shared" si="1806"/>
        <v>11</v>
      </c>
      <c r="E11579" s="334">
        <v>0</v>
      </c>
      <c r="F11579" s="334">
        <v>0</v>
      </c>
      <c r="G11579" s="334">
        <v>0</v>
      </c>
      <c r="H11579" s="334">
        <v>0</v>
      </c>
      <c r="I11579" s="334">
        <v>0</v>
      </c>
      <c r="J11579" s="334">
        <v>0</v>
      </c>
      <c r="K11579" s="334">
        <v>0</v>
      </c>
      <c r="L11579" s="334">
        <v>0</v>
      </c>
      <c r="M11579" s="334">
        <v>0</v>
      </c>
      <c r="N11579" s="334">
        <v>0</v>
      </c>
      <c r="O11579" s="334">
        <v>0</v>
      </c>
      <c r="P11579" s="334">
        <v>0</v>
      </c>
      <c r="Q11579" s="334">
        <v>0</v>
      </c>
      <c r="R11579" s="334">
        <v>0</v>
      </c>
      <c r="S11579" s="334">
        <v>0</v>
      </c>
      <c r="T11579" s="334">
        <v>0</v>
      </c>
      <c r="U11579" s="334">
        <v>0</v>
      </c>
      <c r="V11579" s="334">
        <v>0</v>
      </c>
      <c r="W11579" s="334">
        <v>0</v>
      </c>
      <c r="X11579" s="334">
        <v>0</v>
      </c>
      <c r="Y11579" s="334">
        <v>0</v>
      </c>
      <c r="Z11579" s="334">
        <v>0</v>
      </c>
      <c r="AA11579" s="334">
        <v>0</v>
      </c>
      <c r="AB11579" s="334">
        <v>0</v>
      </c>
      <c r="AD11579" s="334">
        <v>0</v>
      </c>
      <c r="AE11579" s="334">
        <f t="shared" si="1807"/>
        <v>0</v>
      </c>
      <c r="AF11579" s="334">
        <f t="shared" si="1808"/>
        <v>0</v>
      </c>
      <c r="AG11579" s="340">
        <f t="shared" si="1809"/>
        <v>0</v>
      </c>
      <c r="AI11579" s="340">
        <f t="shared" si="1813"/>
        <v>0</v>
      </c>
      <c r="AJ11579" s="340">
        <f t="shared" si="1813"/>
        <v>0</v>
      </c>
      <c r="AK11579" s="340">
        <f t="shared" si="1813"/>
        <v>0</v>
      </c>
      <c r="AL11579" s="340">
        <f t="shared" si="1813"/>
        <v>0</v>
      </c>
      <c r="AM11579" s="340">
        <f t="shared" si="1813"/>
        <v>0</v>
      </c>
    </row>
    <row r="11580" spans="1:39" x14ac:dyDescent="0.35">
      <c r="A11580" s="337">
        <v>33493</v>
      </c>
      <c r="B11580" s="338">
        <f t="shared" si="1804"/>
        <v>1991</v>
      </c>
      <c r="C11580" s="338">
        <f t="shared" si="1805"/>
        <v>9</v>
      </c>
      <c r="D11580" s="338">
        <f t="shared" si="1806"/>
        <v>12</v>
      </c>
      <c r="E11580" s="334">
        <v>0</v>
      </c>
      <c r="F11580" s="334">
        <v>0</v>
      </c>
      <c r="G11580" s="334">
        <v>0</v>
      </c>
      <c r="H11580" s="334">
        <v>0</v>
      </c>
      <c r="I11580" s="334">
        <v>0</v>
      </c>
      <c r="J11580" s="334">
        <v>0</v>
      </c>
      <c r="K11580" s="334">
        <v>0</v>
      </c>
      <c r="L11580" s="334">
        <v>0</v>
      </c>
      <c r="M11580" s="334">
        <v>0</v>
      </c>
      <c r="N11580" s="334">
        <v>0</v>
      </c>
      <c r="O11580" s="334">
        <v>0</v>
      </c>
      <c r="P11580" s="334">
        <v>0</v>
      </c>
      <c r="Q11580" s="334">
        <v>0</v>
      </c>
      <c r="R11580" s="334">
        <v>0</v>
      </c>
      <c r="S11580" s="334">
        <v>0</v>
      </c>
      <c r="T11580" s="334">
        <v>0</v>
      </c>
      <c r="U11580" s="334">
        <v>0</v>
      </c>
      <c r="V11580" s="334">
        <v>0</v>
      </c>
      <c r="W11580" s="334">
        <v>0</v>
      </c>
      <c r="X11580" s="334">
        <v>0</v>
      </c>
      <c r="Y11580" s="334">
        <v>0</v>
      </c>
      <c r="Z11580" s="334">
        <v>0</v>
      </c>
      <c r="AA11580" s="334">
        <v>0</v>
      </c>
      <c r="AB11580" s="334">
        <v>0</v>
      </c>
      <c r="AD11580" s="334">
        <v>0</v>
      </c>
      <c r="AE11580" s="334">
        <f t="shared" si="1807"/>
        <v>0</v>
      </c>
      <c r="AF11580" s="334">
        <f t="shared" si="1808"/>
        <v>0</v>
      </c>
      <c r="AG11580" s="340">
        <f t="shared" si="1809"/>
        <v>0</v>
      </c>
      <c r="AI11580" s="340">
        <f t="shared" si="1813"/>
        <v>0</v>
      </c>
      <c r="AJ11580" s="340">
        <f t="shared" si="1813"/>
        <v>0</v>
      </c>
      <c r="AK11580" s="340">
        <f t="shared" si="1813"/>
        <v>0</v>
      </c>
      <c r="AL11580" s="340">
        <f t="shared" si="1813"/>
        <v>0</v>
      </c>
      <c r="AM11580" s="340">
        <f t="shared" si="1813"/>
        <v>0</v>
      </c>
    </row>
    <row r="11581" spans="1:39" x14ac:dyDescent="0.35">
      <c r="A11581" s="337">
        <v>33494</v>
      </c>
      <c r="B11581" s="338">
        <f t="shared" si="1804"/>
        <v>1991</v>
      </c>
      <c r="C11581" s="338">
        <f t="shared" si="1805"/>
        <v>9</v>
      </c>
      <c r="D11581" s="338">
        <f t="shared" si="1806"/>
        <v>13</v>
      </c>
      <c r="E11581" s="334">
        <v>0</v>
      </c>
      <c r="F11581" s="334">
        <v>0</v>
      </c>
      <c r="G11581" s="334">
        <v>0</v>
      </c>
      <c r="H11581" s="334">
        <v>0</v>
      </c>
      <c r="I11581" s="334">
        <v>0</v>
      </c>
      <c r="J11581" s="334">
        <v>0</v>
      </c>
      <c r="K11581" s="334">
        <v>0</v>
      </c>
      <c r="L11581" s="334">
        <v>0</v>
      </c>
      <c r="M11581" s="334">
        <v>0</v>
      </c>
      <c r="N11581" s="334">
        <v>0</v>
      </c>
      <c r="O11581" s="334">
        <v>0</v>
      </c>
      <c r="P11581" s="334">
        <v>0</v>
      </c>
      <c r="Q11581" s="334">
        <v>0</v>
      </c>
      <c r="R11581" s="334">
        <v>0</v>
      </c>
      <c r="S11581" s="334">
        <v>0</v>
      </c>
      <c r="T11581" s="334">
        <v>0</v>
      </c>
      <c r="U11581" s="334">
        <v>0</v>
      </c>
      <c r="V11581" s="334">
        <v>0.8</v>
      </c>
      <c r="W11581" s="334">
        <v>2.5</v>
      </c>
      <c r="X11581" s="334">
        <v>2.2999999999999998</v>
      </c>
      <c r="Y11581" s="334">
        <v>0.6</v>
      </c>
      <c r="Z11581" s="334">
        <v>0</v>
      </c>
      <c r="AA11581" s="334">
        <v>0</v>
      </c>
      <c r="AB11581" s="334">
        <v>0</v>
      </c>
      <c r="AD11581" s="334">
        <v>6.2</v>
      </c>
      <c r="AE11581" s="334">
        <f t="shared" si="1807"/>
        <v>6.2</v>
      </c>
      <c r="AF11581" s="334">
        <f t="shared" si="1808"/>
        <v>6.1999999999999993</v>
      </c>
      <c r="AG11581" s="340">
        <f t="shared" si="1809"/>
        <v>8.8817841970012523E-16</v>
      </c>
      <c r="AI11581" s="340">
        <f t="shared" si="1813"/>
        <v>0</v>
      </c>
      <c r="AJ11581" s="340">
        <f t="shared" si="1813"/>
        <v>0</v>
      </c>
      <c r="AK11581" s="340">
        <f t="shared" si="1813"/>
        <v>0</v>
      </c>
      <c r="AL11581" s="340">
        <f t="shared" si="1813"/>
        <v>0</v>
      </c>
      <c r="AM11581" s="340">
        <f t="shared" si="1813"/>
        <v>6.1999999999999993</v>
      </c>
    </row>
    <row r="11582" spans="1:39" x14ac:dyDescent="0.35">
      <c r="A11582" s="337">
        <v>33495</v>
      </c>
      <c r="B11582" s="338">
        <f t="shared" si="1804"/>
        <v>1991</v>
      </c>
      <c r="C11582" s="338">
        <f t="shared" si="1805"/>
        <v>9</v>
      </c>
      <c r="D11582" s="338">
        <f t="shared" si="1806"/>
        <v>14</v>
      </c>
      <c r="E11582" s="334">
        <v>0</v>
      </c>
      <c r="F11582" s="334">
        <v>0</v>
      </c>
      <c r="G11582" s="334">
        <v>0</v>
      </c>
      <c r="H11582" s="334">
        <v>0</v>
      </c>
      <c r="I11582" s="334">
        <v>0</v>
      </c>
      <c r="J11582" s="334">
        <v>0</v>
      </c>
      <c r="K11582" s="334">
        <v>0</v>
      </c>
      <c r="L11582" s="334">
        <v>0</v>
      </c>
      <c r="M11582" s="334">
        <v>0</v>
      </c>
      <c r="N11582" s="334">
        <v>0</v>
      </c>
      <c r="O11582" s="334">
        <v>0</v>
      </c>
      <c r="P11582" s="334">
        <v>0</v>
      </c>
      <c r="Q11582" s="334">
        <v>0</v>
      </c>
      <c r="R11582" s="334">
        <v>0</v>
      </c>
      <c r="S11582" s="334">
        <v>0</v>
      </c>
      <c r="T11582" s="334">
        <v>0</v>
      </c>
      <c r="U11582" s="334">
        <v>0</v>
      </c>
      <c r="V11582" s="334">
        <v>0</v>
      </c>
      <c r="W11582" s="334">
        <v>0</v>
      </c>
      <c r="X11582" s="334">
        <v>0</v>
      </c>
      <c r="Y11582" s="334">
        <v>0</v>
      </c>
      <c r="Z11582" s="334">
        <v>0</v>
      </c>
      <c r="AA11582" s="334">
        <v>0</v>
      </c>
      <c r="AB11582" s="334">
        <v>0</v>
      </c>
      <c r="AD11582" s="334">
        <v>0</v>
      </c>
      <c r="AE11582" s="334">
        <f t="shared" si="1807"/>
        <v>0</v>
      </c>
      <c r="AF11582" s="334">
        <f t="shared" si="1808"/>
        <v>0</v>
      </c>
      <c r="AG11582" s="340">
        <f t="shared" si="1809"/>
        <v>0</v>
      </c>
      <c r="AI11582" s="340">
        <f t="shared" si="1813"/>
        <v>0</v>
      </c>
      <c r="AJ11582" s="340">
        <f t="shared" si="1813"/>
        <v>0</v>
      </c>
      <c r="AK11582" s="340">
        <f t="shared" si="1813"/>
        <v>0</v>
      </c>
      <c r="AL11582" s="340">
        <f t="shared" si="1813"/>
        <v>0</v>
      </c>
      <c r="AM11582" s="340">
        <f t="shared" si="1813"/>
        <v>0</v>
      </c>
    </row>
    <row r="11583" spans="1:39" x14ac:dyDescent="0.35">
      <c r="A11583" s="337">
        <v>33496</v>
      </c>
      <c r="B11583" s="338">
        <f t="shared" si="1804"/>
        <v>1991</v>
      </c>
      <c r="C11583" s="338">
        <f t="shared" si="1805"/>
        <v>9</v>
      </c>
      <c r="D11583" s="338">
        <f t="shared" si="1806"/>
        <v>15</v>
      </c>
      <c r="E11583" s="334">
        <v>0</v>
      </c>
      <c r="F11583" s="334">
        <v>0</v>
      </c>
      <c r="G11583" s="334">
        <v>0</v>
      </c>
      <c r="H11583" s="334">
        <v>0</v>
      </c>
      <c r="I11583" s="334">
        <v>0</v>
      </c>
      <c r="J11583" s="334">
        <v>0</v>
      </c>
      <c r="K11583" s="334">
        <v>0</v>
      </c>
      <c r="L11583" s="334">
        <v>0</v>
      </c>
      <c r="M11583" s="334">
        <v>0</v>
      </c>
      <c r="N11583" s="334">
        <v>0</v>
      </c>
      <c r="O11583" s="334">
        <v>0</v>
      </c>
      <c r="P11583" s="334">
        <v>0</v>
      </c>
      <c r="Q11583" s="334">
        <v>0</v>
      </c>
      <c r="R11583" s="334">
        <v>0</v>
      </c>
      <c r="S11583" s="334">
        <v>0</v>
      </c>
      <c r="T11583" s="334">
        <v>0</v>
      </c>
      <c r="U11583" s="334">
        <v>0</v>
      </c>
      <c r="V11583" s="334">
        <v>0</v>
      </c>
      <c r="W11583" s="334">
        <v>0</v>
      </c>
      <c r="X11583" s="334">
        <v>0</v>
      </c>
      <c r="Y11583" s="334">
        <v>0</v>
      </c>
      <c r="Z11583" s="334">
        <v>0</v>
      </c>
      <c r="AA11583" s="334">
        <v>0</v>
      </c>
      <c r="AB11583" s="334">
        <v>0</v>
      </c>
      <c r="AD11583" s="334">
        <v>0</v>
      </c>
      <c r="AE11583" s="334">
        <f t="shared" si="1807"/>
        <v>0</v>
      </c>
      <c r="AF11583" s="334">
        <f t="shared" si="1808"/>
        <v>0</v>
      </c>
      <c r="AG11583" s="340">
        <f t="shared" si="1809"/>
        <v>0</v>
      </c>
      <c r="AI11583" s="340">
        <f t="shared" si="1813"/>
        <v>0</v>
      </c>
      <c r="AJ11583" s="340">
        <f t="shared" si="1813"/>
        <v>0</v>
      </c>
      <c r="AK11583" s="340">
        <f t="shared" si="1813"/>
        <v>0</v>
      </c>
      <c r="AL11583" s="340">
        <f t="shared" si="1813"/>
        <v>0</v>
      </c>
      <c r="AM11583" s="340">
        <f t="shared" si="1813"/>
        <v>0</v>
      </c>
    </row>
    <row r="11584" spans="1:39" x14ac:dyDescent="0.35">
      <c r="A11584" s="337">
        <v>33497</v>
      </c>
      <c r="B11584" s="338">
        <f t="shared" si="1804"/>
        <v>1991</v>
      </c>
      <c r="C11584" s="338">
        <f t="shared" si="1805"/>
        <v>9</v>
      </c>
      <c r="D11584" s="338">
        <f t="shared" si="1806"/>
        <v>16</v>
      </c>
      <c r="E11584" s="334">
        <v>0</v>
      </c>
      <c r="F11584" s="334">
        <v>0</v>
      </c>
      <c r="G11584" s="334">
        <v>0</v>
      </c>
      <c r="H11584" s="334">
        <v>0</v>
      </c>
      <c r="I11584" s="334">
        <v>0</v>
      </c>
      <c r="J11584" s="334">
        <v>0.5</v>
      </c>
      <c r="K11584" s="334">
        <v>0.6</v>
      </c>
      <c r="L11584" s="334">
        <v>0.2</v>
      </c>
      <c r="M11584" s="334">
        <v>0.2</v>
      </c>
      <c r="N11584" s="334">
        <v>0</v>
      </c>
      <c r="O11584" s="334">
        <v>0</v>
      </c>
      <c r="P11584" s="334">
        <v>0</v>
      </c>
      <c r="Q11584" s="334">
        <v>0</v>
      </c>
      <c r="R11584" s="334">
        <v>0</v>
      </c>
      <c r="S11584" s="334">
        <v>0</v>
      </c>
      <c r="T11584" s="334">
        <v>0</v>
      </c>
      <c r="U11584" s="334">
        <v>0</v>
      </c>
      <c r="V11584" s="334">
        <v>0</v>
      </c>
      <c r="W11584" s="334">
        <v>0</v>
      </c>
      <c r="X11584" s="334">
        <v>0</v>
      </c>
      <c r="Y11584" s="334">
        <v>0</v>
      </c>
      <c r="Z11584" s="334">
        <v>0</v>
      </c>
      <c r="AA11584" s="334">
        <v>0</v>
      </c>
      <c r="AB11584" s="334">
        <v>0.2</v>
      </c>
      <c r="AD11584" s="334">
        <v>1.7</v>
      </c>
      <c r="AE11584" s="334">
        <f t="shared" si="1807"/>
        <v>1.7</v>
      </c>
      <c r="AF11584" s="334">
        <f t="shared" si="1808"/>
        <v>1.7</v>
      </c>
      <c r="AG11584" s="340">
        <f t="shared" si="1809"/>
        <v>0</v>
      </c>
      <c r="AI11584" s="340">
        <f t="shared" si="1813"/>
        <v>0</v>
      </c>
      <c r="AJ11584" s="340">
        <f t="shared" si="1813"/>
        <v>0</v>
      </c>
      <c r="AK11584" s="340">
        <f t="shared" si="1813"/>
        <v>0</v>
      </c>
      <c r="AL11584" s="340">
        <f t="shared" si="1813"/>
        <v>0</v>
      </c>
      <c r="AM11584" s="340">
        <f t="shared" si="1813"/>
        <v>1.7</v>
      </c>
    </row>
    <row r="11585" spans="1:39" x14ac:dyDescent="0.35">
      <c r="A11585" s="337">
        <v>33498</v>
      </c>
      <c r="B11585" s="338">
        <f t="shared" si="1804"/>
        <v>1991</v>
      </c>
      <c r="C11585" s="338">
        <f t="shared" si="1805"/>
        <v>9</v>
      </c>
      <c r="D11585" s="338">
        <f t="shared" si="1806"/>
        <v>17</v>
      </c>
      <c r="E11585" s="334">
        <v>0.8</v>
      </c>
      <c r="F11585" s="334">
        <v>0.3</v>
      </c>
      <c r="G11585" s="334">
        <v>0</v>
      </c>
      <c r="H11585" s="334">
        <v>0</v>
      </c>
      <c r="I11585" s="334">
        <v>0</v>
      </c>
      <c r="J11585" s="334">
        <v>0</v>
      </c>
      <c r="K11585" s="334">
        <v>0</v>
      </c>
      <c r="L11585" s="334">
        <v>0</v>
      </c>
      <c r="M11585" s="334">
        <v>0</v>
      </c>
      <c r="N11585" s="334">
        <v>0</v>
      </c>
      <c r="O11585" s="334">
        <v>0.3</v>
      </c>
      <c r="P11585" s="334">
        <v>0</v>
      </c>
      <c r="Q11585" s="334">
        <v>0</v>
      </c>
      <c r="R11585" s="334">
        <v>0</v>
      </c>
      <c r="S11585" s="334">
        <v>0</v>
      </c>
      <c r="T11585" s="334">
        <v>0</v>
      </c>
      <c r="U11585" s="334">
        <v>0</v>
      </c>
      <c r="V11585" s="334">
        <v>0</v>
      </c>
      <c r="W11585" s="334">
        <v>0</v>
      </c>
      <c r="X11585" s="334">
        <v>0</v>
      </c>
      <c r="Y11585" s="334">
        <v>0</v>
      </c>
      <c r="Z11585" s="334">
        <v>0</v>
      </c>
      <c r="AA11585" s="334">
        <v>0</v>
      </c>
      <c r="AB11585" s="334">
        <v>0</v>
      </c>
      <c r="AD11585" s="334">
        <v>1.4</v>
      </c>
      <c r="AE11585" s="334">
        <f t="shared" si="1807"/>
        <v>1.4</v>
      </c>
      <c r="AF11585" s="334">
        <f t="shared" si="1808"/>
        <v>1.4000000000000001</v>
      </c>
      <c r="AG11585" s="340">
        <f t="shared" si="1809"/>
        <v>2.2204460492503131E-16</v>
      </c>
      <c r="AI11585" s="340">
        <f t="shared" si="1813"/>
        <v>0</v>
      </c>
      <c r="AJ11585" s="340">
        <f t="shared" si="1813"/>
        <v>0</v>
      </c>
      <c r="AK11585" s="340">
        <f t="shared" si="1813"/>
        <v>0</v>
      </c>
      <c r="AL11585" s="340">
        <f t="shared" si="1813"/>
        <v>0</v>
      </c>
      <c r="AM11585" s="340">
        <f t="shared" si="1813"/>
        <v>1.4000000000000001</v>
      </c>
    </row>
    <row r="11586" spans="1:39" x14ac:dyDescent="0.35">
      <c r="A11586" s="337">
        <v>33499</v>
      </c>
      <c r="B11586" s="338">
        <f t="shared" si="1804"/>
        <v>1991</v>
      </c>
      <c r="C11586" s="338">
        <f t="shared" si="1805"/>
        <v>9</v>
      </c>
      <c r="D11586" s="338">
        <f t="shared" si="1806"/>
        <v>18</v>
      </c>
      <c r="E11586" s="334">
        <v>0</v>
      </c>
      <c r="F11586" s="334">
        <v>0</v>
      </c>
      <c r="G11586" s="334">
        <v>0</v>
      </c>
      <c r="H11586" s="334">
        <v>0</v>
      </c>
      <c r="I11586" s="334">
        <v>0</v>
      </c>
      <c r="J11586" s="334">
        <v>0</v>
      </c>
      <c r="K11586" s="334">
        <v>0</v>
      </c>
      <c r="L11586" s="334">
        <v>0</v>
      </c>
      <c r="M11586" s="334">
        <v>0</v>
      </c>
      <c r="N11586" s="334">
        <v>0</v>
      </c>
      <c r="O11586" s="334">
        <v>0</v>
      </c>
      <c r="P11586" s="334">
        <v>0</v>
      </c>
      <c r="Q11586" s="334">
        <v>0</v>
      </c>
      <c r="R11586" s="334">
        <v>0</v>
      </c>
      <c r="S11586" s="334">
        <v>0</v>
      </c>
      <c r="T11586" s="334">
        <v>0</v>
      </c>
      <c r="U11586" s="334">
        <v>0</v>
      </c>
      <c r="V11586" s="334">
        <v>0</v>
      </c>
      <c r="W11586" s="334">
        <v>0</v>
      </c>
      <c r="X11586" s="334">
        <v>0</v>
      </c>
      <c r="Y11586" s="334">
        <v>0</v>
      </c>
      <c r="Z11586" s="334">
        <v>0</v>
      </c>
      <c r="AA11586" s="334">
        <v>0</v>
      </c>
      <c r="AB11586" s="334">
        <v>0</v>
      </c>
      <c r="AD11586" s="334">
        <v>0</v>
      </c>
      <c r="AE11586" s="334">
        <f t="shared" si="1807"/>
        <v>0</v>
      </c>
      <c r="AF11586" s="334">
        <f t="shared" si="1808"/>
        <v>0</v>
      </c>
      <c r="AG11586" s="340">
        <f t="shared" si="1809"/>
        <v>0</v>
      </c>
      <c r="AI11586" s="340">
        <f t="shared" si="1813"/>
        <v>0</v>
      </c>
      <c r="AJ11586" s="340">
        <f t="shared" si="1813"/>
        <v>0</v>
      </c>
      <c r="AK11586" s="340">
        <f t="shared" si="1813"/>
        <v>0</v>
      </c>
      <c r="AL11586" s="340">
        <f t="shared" si="1813"/>
        <v>0</v>
      </c>
      <c r="AM11586" s="340">
        <f t="shared" si="1813"/>
        <v>0</v>
      </c>
    </row>
    <row r="11587" spans="1:39" x14ac:dyDescent="0.35">
      <c r="A11587" s="337">
        <v>33500</v>
      </c>
      <c r="B11587" s="338">
        <f t="shared" si="1804"/>
        <v>1991</v>
      </c>
      <c r="C11587" s="338">
        <f t="shared" si="1805"/>
        <v>9</v>
      </c>
      <c r="D11587" s="338">
        <f t="shared" si="1806"/>
        <v>19</v>
      </c>
      <c r="E11587" s="334">
        <v>0</v>
      </c>
      <c r="F11587" s="334">
        <v>0</v>
      </c>
      <c r="G11587" s="334">
        <v>0</v>
      </c>
      <c r="H11587" s="334">
        <v>0</v>
      </c>
      <c r="I11587" s="334">
        <v>0</v>
      </c>
      <c r="J11587" s="334">
        <v>0</v>
      </c>
      <c r="K11587" s="334">
        <v>0</v>
      </c>
      <c r="L11587" s="334">
        <v>0</v>
      </c>
      <c r="M11587" s="334">
        <v>0</v>
      </c>
      <c r="N11587" s="334">
        <v>0</v>
      </c>
      <c r="O11587" s="334">
        <v>0</v>
      </c>
      <c r="P11587" s="334">
        <v>0</v>
      </c>
      <c r="Q11587" s="334">
        <v>0</v>
      </c>
      <c r="R11587" s="334">
        <v>0</v>
      </c>
      <c r="S11587" s="334">
        <v>0</v>
      </c>
      <c r="T11587" s="334">
        <v>0</v>
      </c>
      <c r="U11587" s="334">
        <v>0</v>
      </c>
      <c r="V11587" s="334">
        <v>0</v>
      </c>
      <c r="W11587" s="334">
        <v>0</v>
      </c>
      <c r="X11587" s="334">
        <v>0</v>
      </c>
      <c r="Y11587" s="334">
        <v>0</v>
      </c>
      <c r="Z11587" s="334">
        <v>0</v>
      </c>
      <c r="AA11587" s="334">
        <v>0</v>
      </c>
      <c r="AB11587" s="334">
        <v>0</v>
      </c>
      <c r="AD11587" s="334">
        <v>0</v>
      </c>
      <c r="AE11587" s="334">
        <f t="shared" si="1807"/>
        <v>0</v>
      </c>
      <c r="AF11587" s="334">
        <f t="shared" si="1808"/>
        <v>0</v>
      </c>
      <c r="AG11587" s="340">
        <f t="shared" si="1809"/>
        <v>0</v>
      </c>
      <c r="AI11587" s="340">
        <f t="shared" si="1813"/>
        <v>0</v>
      </c>
      <c r="AJ11587" s="340">
        <f t="shared" si="1813"/>
        <v>0</v>
      </c>
      <c r="AK11587" s="340">
        <f t="shared" si="1813"/>
        <v>0</v>
      </c>
      <c r="AL11587" s="340">
        <f t="shared" si="1813"/>
        <v>0</v>
      </c>
      <c r="AM11587" s="340">
        <f t="shared" si="1813"/>
        <v>0</v>
      </c>
    </row>
    <row r="11588" spans="1:39" x14ac:dyDescent="0.35">
      <c r="A11588" s="337">
        <v>33501</v>
      </c>
      <c r="B11588" s="338">
        <f t="shared" ref="B11588:B11651" si="1814">YEAR(A11588)</f>
        <v>1991</v>
      </c>
      <c r="C11588" s="338">
        <f t="shared" ref="C11588:C11651" si="1815">MONTH(A11588)</f>
        <v>9</v>
      </c>
      <c r="D11588" s="338">
        <f t="shared" ref="D11588:D11651" si="1816">DAY(A11588)</f>
        <v>20</v>
      </c>
      <c r="E11588" s="334">
        <v>0</v>
      </c>
      <c r="F11588" s="334">
        <v>0</v>
      </c>
      <c r="G11588" s="334">
        <v>0</v>
      </c>
      <c r="H11588" s="334">
        <v>0</v>
      </c>
      <c r="I11588" s="334">
        <v>0</v>
      </c>
      <c r="J11588" s="334">
        <v>0</v>
      </c>
      <c r="K11588" s="334">
        <v>0</v>
      </c>
      <c r="L11588" s="334">
        <v>0</v>
      </c>
      <c r="M11588" s="334">
        <v>0</v>
      </c>
      <c r="N11588" s="334">
        <v>0</v>
      </c>
      <c r="O11588" s="334">
        <v>0</v>
      </c>
      <c r="P11588" s="334">
        <v>0</v>
      </c>
      <c r="Q11588" s="334">
        <v>0</v>
      </c>
      <c r="R11588" s="334">
        <v>0</v>
      </c>
      <c r="S11588" s="334">
        <v>0</v>
      </c>
      <c r="T11588" s="334">
        <v>0</v>
      </c>
      <c r="U11588" s="334">
        <v>0</v>
      </c>
      <c r="V11588" s="334">
        <v>0</v>
      </c>
      <c r="W11588" s="334">
        <v>0</v>
      </c>
      <c r="X11588" s="334">
        <v>0</v>
      </c>
      <c r="Y11588" s="334">
        <v>0</v>
      </c>
      <c r="Z11588" s="334">
        <v>0</v>
      </c>
      <c r="AA11588" s="334">
        <v>0</v>
      </c>
      <c r="AB11588" s="334">
        <v>0</v>
      </c>
      <c r="AD11588" s="334">
        <v>0</v>
      </c>
      <c r="AE11588" s="334">
        <f t="shared" ref="AE11588:AE11651" si="1817">AD11588</f>
        <v>0</v>
      </c>
      <c r="AF11588" s="334">
        <f t="shared" ref="AF11588:AF11651" si="1818">SUM(E11588:AB11588)</f>
        <v>0</v>
      </c>
      <c r="AG11588" s="340">
        <f t="shared" ref="AG11588:AG11651" si="1819">ABS(AF11588-AE11588)</f>
        <v>0</v>
      </c>
      <c r="AI11588" s="340">
        <f t="shared" ref="AI11588:AM11603" si="1820">IF($C11588=AI$1,$AF11588,0)</f>
        <v>0</v>
      </c>
      <c r="AJ11588" s="340">
        <f t="shared" si="1820"/>
        <v>0</v>
      </c>
      <c r="AK11588" s="340">
        <f t="shared" si="1820"/>
        <v>0</v>
      </c>
      <c r="AL11588" s="340">
        <f t="shared" si="1820"/>
        <v>0</v>
      </c>
      <c r="AM11588" s="340">
        <f t="shared" si="1820"/>
        <v>0</v>
      </c>
    </row>
    <row r="11589" spans="1:39" x14ac:dyDescent="0.35">
      <c r="A11589" s="337">
        <v>33502</v>
      </c>
      <c r="B11589" s="338">
        <f t="shared" si="1814"/>
        <v>1991</v>
      </c>
      <c r="C11589" s="338">
        <f t="shared" si="1815"/>
        <v>9</v>
      </c>
      <c r="D11589" s="338">
        <f t="shared" si="1816"/>
        <v>21</v>
      </c>
      <c r="E11589" s="334">
        <v>0</v>
      </c>
      <c r="F11589" s="334">
        <v>0</v>
      </c>
      <c r="G11589" s="334">
        <v>0.6</v>
      </c>
      <c r="H11589" s="334">
        <v>0</v>
      </c>
      <c r="I11589" s="334">
        <v>0</v>
      </c>
      <c r="J11589" s="334">
        <v>0</v>
      </c>
      <c r="K11589" s="334">
        <v>0</v>
      </c>
      <c r="L11589" s="334">
        <v>0</v>
      </c>
      <c r="M11589" s="334">
        <v>0</v>
      </c>
      <c r="N11589" s="334">
        <v>0</v>
      </c>
      <c r="O11589" s="334">
        <v>0</v>
      </c>
      <c r="P11589" s="334">
        <v>0</v>
      </c>
      <c r="Q11589" s="334">
        <v>0</v>
      </c>
      <c r="R11589" s="334">
        <v>0</v>
      </c>
      <c r="S11589" s="334">
        <v>0</v>
      </c>
      <c r="T11589" s="334">
        <v>0</v>
      </c>
      <c r="U11589" s="334">
        <v>0</v>
      </c>
      <c r="V11589" s="334">
        <v>0</v>
      </c>
      <c r="W11589" s="334">
        <v>0</v>
      </c>
      <c r="X11589" s="334">
        <v>0</v>
      </c>
      <c r="Y11589" s="334">
        <v>0</v>
      </c>
      <c r="Z11589" s="334">
        <v>0</v>
      </c>
      <c r="AA11589" s="334">
        <v>0</v>
      </c>
      <c r="AB11589" s="334">
        <v>0</v>
      </c>
      <c r="AD11589" s="334">
        <v>0.6</v>
      </c>
      <c r="AE11589" s="334">
        <f t="shared" si="1817"/>
        <v>0.6</v>
      </c>
      <c r="AF11589" s="334">
        <f t="shared" si="1818"/>
        <v>0.6</v>
      </c>
      <c r="AG11589" s="340">
        <f t="shared" si="1819"/>
        <v>0</v>
      </c>
      <c r="AI11589" s="340">
        <f t="shared" si="1820"/>
        <v>0</v>
      </c>
      <c r="AJ11589" s="340">
        <f t="shared" si="1820"/>
        <v>0</v>
      </c>
      <c r="AK11589" s="340">
        <f t="shared" si="1820"/>
        <v>0</v>
      </c>
      <c r="AL11589" s="340">
        <f t="shared" si="1820"/>
        <v>0</v>
      </c>
      <c r="AM11589" s="340">
        <f t="shared" si="1820"/>
        <v>0.6</v>
      </c>
    </row>
    <row r="11590" spans="1:39" x14ac:dyDescent="0.35">
      <c r="A11590" s="337">
        <v>33503</v>
      </c>
      <c r="B11590" s="338">
        <f t="shared" si="1814"/>
        <v>1991</v>
      </c>
      <c r="C11590" s="338">
        <f t="shared" si="1815"/>
        <v>9</v>
      </c>
      <c r="D11590" s="338">
        <f t="shared" si="1816"/>
        <v>22</v>
      </c>
      <c r="E11590" s="334">
        <v>0</v>
      </c>
      <c r="F11590" s="334">
        <v>0</v>
      </c>
      <c r="G11590" s="334">
        <v>0</v>
      </c>
      <c r="H11590" s="334">
        <v>0</v>
      </c>
      <c r="I11590" s="334">
        <v>0</v>
      </c>
      <c r="J11590" s="334">
        <v>0</v>
      </c>
      <c r="K11590" s="334">
        <v>0</v>
      </c>
      <c r="L11590" s="334">
        <v>0</v>
      </c>
      <c r="M11590" s="334">
        <v>0</v>
      </c>
      <c r="N11590" s="334">
        <v>0</v>
      </c>
      <c r="O11590" s="334">
        <v>0</v>
      </c>
      <c r="P11590" s="334">
        <v>0</v>
      </c>
      <c r="Q11590" s="334">
        <v>0</v>
      </c>
      <c r="R11590" s="334">
        <v>0</v>
      </c>
      <c r="S11590" s="334">
        <v>0</v>
      </c>
      <c r="T11590" s="334">
        <v>0</v>
      </c>
      <c r="U11590" s="334">
        <v>0</v>
      </c>
      <c r="V11590" s="334">
        <v>0</v>
      </c>
      <c r="W11590" s="334">
        <v>0</v>
      </c>
      <c r="X11590" s="334">
        <v>0</v>
      </c>
      <c r="Y11590" s="334">
        <v>0</v>
      </c>
      <c r="Z11590" s="334">
        <v>0</v>
      </c>
      <c r="AA11590" s="334">
        <v>0</v>
      </c>
      <c r="AB11590" s="334">
        <v>0</v>
      </c>
      <c r="AD11590" s="334">
        <v>0</v>
      </c>
      <c r="AE11590" s="334">
        <f t="shared" si="1817"/>
        <v>0</v>
      </c>
      <c r="AF11590" s="334">
        <f t="shared" si="1818"/>
        <v>0</v>
      </c>
      <c r="AG11590" s="340">
        <f t="shared" si="1819"/>
        <v>0</v>
      </c>
      <c r="AI11590" s="340">
        <f t="shared" si="1820"/>
        <v>0</v>
      </c>
      <c r="AJ11590" s="340">
        <f t="shared" si="1820"/>
        <v>0</v>
      </c>
      <c r="AK11590" s="340">
        <f t="shared" si="1820"/>
        <v>0</v>
      </c>
      <c r="AL11590" s="340">
        <f t="shared" si="1820"/>
        <v>0</v>
      </c>
      <c r="AM11590" s="340">
        <f t="shared" si="1820"/>
        <v>0</v>
      </c>
    </row>
    <row r="11591" spans="1:39" x14ac:dyDescent="0.35">
      <c r="A11591" s="337">
        <v>33504</v>
      </c>
      <c r="B11591" s="338">
        <f t="shared" si="1814"/>
        <v>1991</v>
      </c>
      <c r="C11591" s="338">
        <f t="shared" si="1815"/>
        <v>9</v>
      </c>
      <c r="D11591" s="338">
        <f t="shared" si="1816"/>
        <v>23</v>
      </c>
      <c r="E11591" s="334">
        <v>0</v>
      </c>
      <c r="F11591" s="334">
        <v>0</v>
      </c>
      <c r="G11591" s="334">
        <v>0</v>
      </c>
      <c r="H11591" s="334">
        <v>0</v>
      </c>
      <c r="I11591" s="334">
        <v>0</v>
      </c>
      <c r="J11591" s="334">
        <v>0</v>
      </c>
      <c r="K11591" s="334">
        <v>0</v>
      </c>
      <c r="L11591" s="334">
        <v>0</v>
      </c>
      <c r="M11591" s="334">
        <v>0</v>
      </c>
      <c r="N11591" s="334">
        <v>0</v>
      </c>
      <c r="O11591" s="334">
        <v>0</v>
      </c>
      <c r="P11591" s="334">
        <v>0</v>
      </c>
      <c r="Q11591" s="334">
        <v>0</v>
      </c>
      <c r="R11591" s="334">
        <v>0</v>
      </c>
      <c r="S11591" s="334">
        <v>0</v>
      </c>
      <c r="T11591" s="334">
        <v>0</v>
      </c>
      <c r="U11591" s="334">
        <v>0</v>
      </c>
      <c r="V11591" s="334">
        <v>0</v>
      </c>
      <c r="W11591" s="334">
        <v>0</v>
      </c>
      <c r="X11591" s="334">
        <v>0</v>
      </c>
      <c r="Y11591" s="334">
        <v>0</v>
      </c>
      <c r="Z11591" s="334">
        <v>0</v>
      </c>
      <c r="AA11591" s="334">
        <v>0</v>
      </c>
      <c r="AB11591" s="334">
        <v>0</v>
      </c>
      <c r="AD11591" s="334">
        <v>0</v>
      </c>
      <c r="AE11591" s="334">
        <f t="shared" si="1817"/>
        <v>0</v>
      </c>
      <c r="AF11591" s="334">
        <f t="shared" si="1818"/>
        <v>0</v>
      </c>
      <c r="AG11591" s="340">
        <f t="shared" si="1819"/>
        <v>0</v>
      </c>
      <c r="AI11591" s="340">
        <f t="shared" si="1820"/>
        <v>0</v>
      </c>
      <c r="AJ11591" s="340">
        <f t="shared" si="1820"/>
        <v>0</v>
      </c>
      <c r="AK11591" s="340">
        <f t="shared" si="1820"/>
        <v>0</v>
      </c>
      <c r="AL11591" s="340">
        <f t="shared" si="1820"/>
        <v>0</v>
      </c>
      <c r="AM11591" s="340">
        <f t="shared" si="1820"/>
        <v>0</v>
      </c>
    </row>
    <row r="11592" spans="1:39" x14ac:dyDescent="0.35">
      <c r="A11592" s="337">
        <v>33505</v>
      </c>
      <c r="B11592" s="338">
        <f t="shared" si="1814"/>
        <v>1991</v>
      </c>
      <c r="C11592" s="338">
        <f t="shared" si="1815"/>
        <v>9</v>
      </c>
      <c r="D11592" s="338">
        <f t="shared" si="1816"/>
        <v>24</v>
      </c>
      <c r="E11592" s="334">
        <v>0</v>
      </c>
      <c r="F11592" s="334">
        <v>0</v>
      </c>
      <c r="G11592" s="334">
        <v>0</v>
      </c>
      <c r="H11592" s="334">
        <v>0</v>
      </c>
      <c r="I11592" s="334">
        <v>0</v>
      </c>
      <c r="J11592" s="334">
        <v>0</v>
      </c>
      <c r="K11592" s="334">
        <v>0</v>
      </c>
      <c r="L11592" s="334">
        <v>0</v>
      </c>
      <c r="M11592" s="334">
        <v>0</v>
      </c>
      <c r="N11592" s="334">
        <v>0</v>
      </c>
      <c r="O11592" s="334">
        <v>0</v>
      </c>
      <c r="P11592" s="334">
        <v>0</v>
      </c>
      <c r="Q11592" s="334">
        <v>0</v>
      </c>
      <c r="R11592" s="334">
        <v>0</v>
      </c>
      <c r="S11592" s="334">
        <v>0</v>
      </c>
      <c r="T11592" s="334">
        <v>0</v>
      </c>
      <c r="U11592" s="334">
        <v>0</v>
      </c>
      <c r="V11592" s="334">
        <v>0</v>
      </c>
      <c r="W11592" s="334">
        <v>0</v>
      </c>
      <c r="X11592" s="334">
        <v>0</v>
      </c>
      <c r="Y11592" s="334">
        <v>0</v>
      </c>
      <c r="Z11592" s="334">
        <v>0</v>
      </c>
      <c r="AA11592" s="334">
        <v>0</v>
      </c>
      <c r="AB11592" s="334">
        <v>0</v>
      </c>
      <c r="AD11592" s="334">
        <v>0</v>
      </c>
      <c r="AE11592" s="334">
        <f t="shared" si="1817"/>
        <v>0</v>
      </c>
      <c r="AF11592" s="334">
        <f t="shared" si="1818"/>
        <v>0</v>
      </c>
      <c r="AG11592" s="340">
        <f t="shared" si="1819"/>
        <v>0</v>
      </c>
      <c r="AI11592" s="340">
        <f t="shared" si="1820"/>
        <v>0</v>
      </c>
      <c r="AJ11592" s="340">
        <f t="shared" si="1820"/>
        <v>0</v>
      </c>
      <c r="AK11592" s="340">
        <f t="shared" si="1820"/>
        <v>0</v>
      </c>
      <c r="AL11592" s="340">
        <f t="shared" si="1820"/>
        <v>0</v>
      </c>
      <c r="AM11592" s="340">
        <f t="shared" si="1820"/>
        <v>0</v>
      </c>
    </row>
    <row r="11593" spans="1:39" x14ac:dyDescent="0.35">
      <c r="A11593" s="337">
        <v>33506</v>
      </c>
      <c r="B11593" s="338">
        <f t="shared" si="1814"/>
        <v>1991</v>
      </c>
      <c r="C11593" s="338">
        <f t="shared" si="1815"/>
        <v>9</v>
      </c>
      <c r="D11593" s="338">
        <f t="shared" si="1816"/>
        <v>25</v>
      </c>
      <c r="E11593" s="334">
        <v>0</v>
      </c>
      <c r="F11593" s="334">
        <v>0</v>
      </c>
      <c r="G11593" s="334">
        <v>0</v>
      </c>
      <c r="H11593" s="334">
        <v>0</v>
      </c>
      <c r="I11593" s="334">
        <v>0</v>
      </c>
      <c r="J11593" s="334">
        <v>0</v>
      </c>
      <c r="K11593" s="334">
        <v>0</v>
      </c>
      <c r="L11593" s="334">
        <v>0</v>
      </c>
      <c r="M11593" s="334">
        <v>0</v>
      </c>
      <c r="N11593" s="334">
        <v>0</v>
      </c>
      <c r="O11593" s="334">
        <v>0</v>
      </c>
      <c r="P11593" s="334">
        <v>0</v>
      </c>
      <c r="Q11593" s="334">
        <v>0</v>
      </c>
      <c r="R11593" s="334">
        <v>0</v>
      </c>
      <c r="S11593" s="334">
        <v>0</v>
      </c>
      <c r="T11593" s="334">
        <v>0</v>
      </c>
      <c r="U11593" s="334">
        <v>0</v>
      </c>
      <c r="V11593" s="334">
        <v>0</v>
      </c>
      <c r="W11593" s="334">
        <v>0</v>
      </c>
      <c r="X11593" s="334">
        <v>0</v>
      </c>
      <c r="Y11593" s="334">
        <v>0</v>
      </c>
      <c r="Z11593" s="334">
        <v>0</v>
      </c>
      <c r="AA11593" s="334">
        <v>0</v>
      </c>
      <c r="AB11593" s="334">
        <v>0</v>
      </c>
      <c r="AD11593" s="334">
        <v>0</v>
      </c>
      <c r="AE11593" s="334">
        <f t="shared" si="1817"/>
        <v>0</v>
      </c>
      <c r="AF11593" s="334">
        <f t="shared" si="1818"/>
        <v>0</v>
      </c>
      <c r="AG11593" s="340">
        <f t="shared" si="1819"/>
        <v>0</v>
      </c>
      <c r="AI11593" s="340">
        <f t="shared" si="1820"/>
        <v>0</v>
      </c>
      <c r="AJ11593" s="340">
        <f t="shared" si="1820"/>
        <v>0</v>
      </c>
      <c r="AK11593" s="340">
        <f t="shared" si="1820"/>
        <v>0</v>
      </c>
      <c r="AL11593" s="340">
        <f t="shared" si="1820"/>
        <v>0</v>
      </c>
      <c r="AM11593" s="340">
        <f t="shared" si="1820"/>
        <v>0</v>
      </c>
    </row>
    <row r="11594" spans="1:39" x14ac:dyDescent="0.35">
      <c r="A11594" s="337">
        <v>33507</v>
      </c>
      <c r="B11594" s="338">
        <f t="shared" si="1814"/>
        <v>1991</v>
      </c>
      <c r="C11594" s="338">
        <f t="shared" si="1815"/>
        <v>9</v>
      </c>
      <c r="D11594" s="338">
        <f t="shared" si="1816"/>
        <v>26</v>
      </c>
      <c r="E11594" s="334">
        <v>0</v>
      </c>
      <c r="F11594" s="334">
        <v>0</v>
      </c>
      <c r="G11594" s="334">
        <v>0</v>
      </c>
      <c r="H11594" s="334">
        <v>0</v>
      </c>
      <c r="I11594" s="334">
        <v>0</v>
      </c>
      <c r="J11594" s="334">
        <v>0</v>
      </c>
      <c r="K11594" s="334">
        <v>0</v>
      </c>
      <c r="L11594" s="334">
        <v>0</v>
      </c>
      <c r="M11594" s="334">
        <v>0</v>
      </c>
      <c r="N11594" s="334">
        <v>0</v>
      </c>
      <c r="O11594" s="334">
        <v>0</v>
      </c>
      <c r="P11594" s="334">
        <v>0</v>
      </c>
      <c r="Q11594" s="334">
        <v>0</v>
      </c>
      <c r="R11594" s="334">
        <v>0</v>
      </c>
      <c r="S11594" s="334">
        <v>0</v>
      </c>
      <c r="T11594" s="334">
        <v>0</v>
      </c>
      <c r="U11594" s="334">
        <v>0</v>
      </c>
      <c r="V11594" s="334">
        <v>0</v>
      </c>
      <c r="W11594" s="334">
        <v>0</v>
      </c>
      <c r="X11594" s="334">
        <v>0</v>
      </c>
      <c r="Y11594" s="334">
        <v>0</v>
      </c>
      <c r="Z11594" s="334">
        <v>0</v>
      </c>
      <c r="AA11594" s="334">
        <v>0</v>
      </c>
      <c r="AB11594" s="334">
        <v>0</v>
      </c>
      <c r="AD11594" s="334">
        <v>0</v>
      </c>
      <c r="AE11594" s="334">
        <f t="shared" si="1817"/>
        <v>0</v>
      </c>
      <c r="AF11594" s="334">
        <f t="shared" si="1818"/>
        <v>0</v>
      </c>
      <c r="AG11594" s="340">
        <f t="shared" si="1819"/>
        <v>0</v>
      </c>
      <c r="AI11594" s="340">
        <f t="shared" si="1820"/>
        <v>0</v>
      </c>
      <c r="AJ11594" s="340">
        <f t="shared" si="1820"/>
        <v>0</v>
      </c>
      <c r="AK11594" s="340">
        <f t="shared" si="1820"/>
        <v>0</v>
      </c>
      <c r="AL11594" s="340">
        <f t="shared" si="1820"/>
        <v>0</v>
      </c>
      <c r="AM11594" s="340">
        <f t="shared" si="1820"/>
        <v>0</v>
      </c>
    </row>
    <row r="11595" spans="1:39" x14ac:dyDescent="0.35">
      <c r="A11595" s="337">
        <v>33508</v>
      </c>
      <c r="B11595" s="338">
        <f t="shared" si="1814"/>
        <v>1991</v>
      </c>
      <c r="C11595" s="338">
        <f t="shared" si="1815"/>
        <v>9</v>
      </c>
      <c r="D11595" s="338">
        <f t="shared" si="1816"/>
        <v>27</v>
      </c>
      <c r="E11595" s="334">
        <v>0</v>
      </c>
      <c r="F11595" s="334">
        <v>0</v>
      </c>
      <c r="G11595" s="334">
        <v>0</v>
      </c>
      <c r="H11595" s="334">
        <v>0</v>
      </c>
      <c r="I11595" s="334">
        <v>0</v>
      </c>
      <c r="J11595" s="334">
        <v>0</v>
      </c>
      <c r="K11595" s="334">
        <v>0</v>
      </c>
      <c r="L11595" s="334">
        <v>0</v>
      </c>
      <c r="M11595" s="334">
        <v>0</v>
      </c>
      <c r="N11595" s="334">
        <v>0</v>
      </c>
      <c r="O11595" s="334">
        <v>0</v>
      </c>
      <c r="P11595" s="334">
        <v>0</v>
      </c>
      <c r="Q11595" s="334">
        <v>0</v>
      </c>
      <c r="R11595" s="334">
        <v>0</v>
      </c>
      <c r="S11595" s="334">
        <v>0</v>
      </c>
      <c r="T11595" s="334">
        <v>0</v>
      </c>
      <c r="U11595" s="334">
        <v>0</v>
      </c>
      <c r="V11595" s="334">
        <v>0</v>
      </c>
      <c r="W11595" s="334">
        <v>0</v>
      </c>
      <c r="X11595" s="334">
        <v>0</v>
      </c>
      <c r="Y11595" s="334">
        <v>0</v>
      </c>
      <c r="Z11595" s="334">
        <v>0</v>
      </c>
      <c r="AA11595" s="334">
        <v>0</v>
      </c>
      <c r="AB11595" s="334">
        <v>0</v>
      </c>
      <c r="AD11595" s="334">
        <v>0</v>
      </c>
      <c r="AE11595" s="334">
        <f t="shared" si="1817"/>
        <v>0</v>
      </c>
      <c r="AF11595" s="334">
        <f t="shared" si="1818"/>
        <v>0</v>
      </c>
      <c r="AG11595" s="340">
        <f t="shared" si="1819"/>
        <v>0</v>
      </c>
      <c r="AI11595" s="340">
        <f t="shared" si="1820"/>
        <v>0</v>
      </c>
      <c r="AJ11595" s="340">
        <f t="shared" si="1820"/>
        <v>0</v>
      </c>
      <c r="AK11595" s="340">
        <f t="shared" si="1820"/>
        <v>0</v>
      </c>
      <c r="AL11595" s="340">
        <f t="shared" si="1820"/>
        <v>0</v>
      </c>
      <c r="AM11595" s="340">
        <f t="shared" si="1820"/>
        <v>0</v>
      </c>
    </row>
    <row r="11596" spans="1:39" x14ac:dyDescent="0.35">
      <c r="A11596" s="337">
        <v>33509</v>
      </c>
      <c r="B11596" s="338">
        <f t="shared" si="1814"/>
        <v>1991</v>
      </c>
      <c r="C11596" s="338">
        <f t="shared" si="1815"/>
        <v>9</v>
      </c>
      <c r="D11596" s="338">
        <f t="shared" si="1816"/>
        <v>28</v>
      </c>
      <c r="E11596" s="334">
        <v>0</v>
      </c>
      <c r="F11596" s="334">
        <v>0</v>
      </c>
      <c r="G11596" s="334">
        <v>0</v>
      </c>
      <c r="H11596" s="334">
        <v>0</v>
      </c>
      <c r="I11596" s="334">
        <v>0</v>
      </c>
      <c r="J11596" s="334">
        <v>0</v>
      </c>
      <c r="K11596" s="334">
        <v>0</v>
      </c>
      <c r="L11596" s="334">
        <v>0</v>
      </c>
      <c r="M11596" s="334">
        <v>0</v>
      </c>
      <c r="N11596" s="334">
        <v>0</v>
      </c>
      <c r="O11596" s="334">
        <v>0</v>
      </c>
      <c r="P11596" s="334">
        <v>0</v>
      </c>
      <c r="Q11596" s="334">
        <v>0</v>
      </c>
      <c r="R11596" s="334">
        <v>0</v>
      </c>
      <c r="S11596" s="334">
        <v>0</v>
      </c>
      <c r="T11596" s="334">
        <v>0</v>
      </c>
      <c r="U11596" s="334">
        <v>0</v>
      </c>
      <c r="V11596" s="334">
        <v>0</v>
      </c>
      <c r="W11596" s="334">
        <v>0.4</v>
      </c>
      <c r="X11596" s="334">
        <v>0</v>
      </c>
      <c r="Y11596" s="334">
        <v>0</v>
      </c>
      <c r="Z11596" s="334">
        <v>0</v>
      </c>
      <c r="AA11596" s="334">
        <v>0</v>
      </c>
      <c r="AB11596" s="334">
        <v>0</v>
      </c>
      <c r="AD11596" s="334">
        <v>0.4</v>
      </c>
      <c r="AE11596" s="334">
        <f t="shared" si="1817"/>
        <v>0.4</v>
      </c>
      <c r="AF11596" s="334">
        <f t="shared" si="1818"/>
        <v>0.4</v>
      </c>
      <c r="AG11596" s="340">
        <f t="shared" si="1819"/>
        <v>0</v>
      </c>
      <c r="AI11596" s="340">
        <f t="shared" si="1820"/>
        <v>0</v>
      </c>
      <c r="AJ11596" s="340">
        <f t="shared" si="1820"/>
        <v>0</v>
      </c>
      <c r="AK11596" s="340">
        <f t="shared" si="1820"/>
        <v>0</v>
      </c>
      <c r="AL11596" s="340">
        <f t="shared" si="1820"/>
        <v>0</v>
      </c>
      <c r="AM11596" s="340">
        <f t="shared" si="1820"/>
        <v>0.4</v>
      </c>
    </row>
    <row r="11597" spans="1:39" x14ac:dyDescent="0.35">
      <c r="A11597" s="337">
        <v>33510</v>
      </c>
      <c r="B11597" s="338">
        <f t="shared" si="1814"/>
        <v>1991</v>
      </c>
      <c r="C11597" s="338">
        <f t="shared" si="1815"/>
        <v>9</v>
      </c>
      <c r="D11597" s="338">
        <f t="shared" si="1816"/>
        <v>29</v>
      </c>
      <c r="E11597" s="334">
        <v>0</v>
      </c>
      <c r="F11597" s="334">
        <v>0</v>
      </c>
      <c r="G11597" s="334">
        <v>0</v>
      </c>
      <c r="H11597" s="334">
        <v>0</v>
      </c>
      <c r="I11597" s="334">
        <v>0</v>
      </c>
      <c r="J11597" s="334">
        <v>0</v>
      </c>
      <c r="K11597" s="334">
        <v>0</v>
      </c>
      <c r="L11597" s="334">
        <v>0</v>
      </c>
      <c r="M11597" s="334">
        <v>0</v>
      </c>
      <c r="N11597" s="334">
        <v>0</v>
      </c>
      <c r="O11597" s="334">
        <v>0</v>
      </c>
      <c r="P11597" s="334">
        <v>0</v>
      </c>
      <c r="Q11597" s="334">
        <v>0</v>
      </c>
      <c r="R11597" s="334">
        <v>0</v>
      </c>
      <c r="S11597" s="334">
        <v>0</v>
      </c>
      <c r="T11597" s="334">
        <v>0</v>
      </c>
      <c r="U11597" s="334">
        <v>0</v>
      </c>
      <c r="V11597" s="334">
        <v>0</v>
      </c>
      <c r="W11597" s="334">
        <v>0</v>
      </c>
      <c r="X11597" s="334">
        <v>0</v>
      </c>
      <c r="Y11597" s="334">
        <v>0</v>
      </c>
      <c r="Z11597" s="334">
        <v>0</v>
      </c>
      <c r="AA11597" s="334">
        <v>0</v>
      </c>
      <c r="AB11597" s="334">
        <v>0</v>
      </c>
      <c r="AD11597" s="334">
        <v>0</v>
      </c>
      <c r="AE11597" s="334">
        <f t="shared" si="1817"/>
        <v>0</v>
      </c>
      <c r="AF11597" s="334">
        <f t="shared" si="1818"/>
        <v>0</v>
      </c>
      <c r="AG11597" s="340">
        <f t="shared" si="1819"/>
        <v>0</v>
      </c>
      <c r="AI11597" s="340">
        <f t="shared" si="1820"/>
        <v>0</v>
      </c>
      <c r="AJ11597" s="340">
        <f t="shared" si="1820"/>
        <v>0</v>
      </c>
      <c r="AK11597" s="340">
        <f t="shared" si="1820"/>
        <v>0</v>
      </c>
      <c r="AL11597" s="340">
        <f t="shared" si="1820"/>
        <v>0</v>
      </c>
      <c r="AM11597" s="340">
        <f t="shared" si="1820"/>
        <v>0</v>
      </c>
    </row>
    <row r="11598" spans="1:39" x14ac:dyDescent="0.35">
      <c r="A11598" s="337">
        <v>33511</v>
      </c>
      <c r="B11598" s="338">
        <f t="shared" si="1814"/>
        <v>1991</v>
      </c>
      <c r="C11598" s="338">
        <f t="shared" si="1815"/>
        <v>9</v>
      </c>
      <c r="D11598" s="338">
        <f t="shared" si="1816"/>
        <v>30</v>
      </c>
      <c r="E11598" s="334">
        <v>0</v>
      </c>
      <c r="F11598" s="334">
        <v>0</v>
      </c>
      <c r="G11598" s="334">
        <v>0</v>
      </c>
      <c r="H11598" s="334">
        <v>0</v>
      </c>
      <c r="I11598" s="334">
        <v>0</v>
      </c>
      <c r="J11598" s="334">
        <v>0</v>
      </c>
      <c r="K11598" s="334">
        <v>0</v>
      </c>
      <c r="L11598" s="334">
        <v>0</v>
      </c>
      <c r="M11598" s="334">
        <v>0</v>
      </c>
      <c r="N11598" s="334">
        <v>0</v>
      </c>
      <c r="O11598" s="334">
        <v>0</v>
      </c>
      <c r="P11598" s="334">
        <v>0</v>
      </c>
      <c r="Q11598" s="334">
        <v>0</v>
      </c>
      <c r="R11598" s="334">
        <v>0</v>
      </c>
      <c r="S11598" s="334">
        <v>0</v>
      </c>
      <c r="T11598" s="334">
        <v>0</v>
      </c>
      <c r="U11598" s="334">
        <v>0</v>
      </c>
      <c r="V11598" s="334">
        <v>0</v>
      </c>
      <c r="W11598" s="334">
        <v>0</v>
      </c>
      <c r="X11598" s="334">
        <v>0</v>
      </c>
      <c r="Y11598" s="334">
        <v>0</v>
      </c>
      <c r="Z11598" s="334">
        <v>0</v>
      </c>
      <c r="AA11598" s="334">
        <v>0</v>
      </c>
      <c r="AB11598" s="334">
        <v>0</v>
      </c>
      <c r="AD11598" s="334">
        <v>0</v>
      </c>
      <c r="AE11598" s="334">
        <f t="shared" si="1817"/>
        <v>0</v>
      </c>
      <c r="AF11598" s="334">
        <f t="shared" si="1818"/>
        <v>0</v>
      </c>
      <c r="AG11598" s="340">
        <f t="shared" si="1819"/>
        <v>0</v>
      </c>
      <c r="AI11598" s="340">
        <f t="shared" si="1820"/>
        <v>0</v>
      </c>
      <c r="AJ11598" s="340">
        <f t="shared" si="1820"/>
        <v>0</v>
      </c>
      <c r="AK11598" s="340">
        <f t="shared" si="1820"/>
        <v>0</v>
      </c>
      <c r="AL11598" s="340">
        <f t="shared" si="1820"/>
        <v>0</v>
      </c>
      <c r="AM11598" s="340">
        <f t="shared" si="1820"/>
        <v>0</v>
      </c>
    </row>
    <row r="11599" spans="1:39" x14ac:dyDescent="0.35">
      <c r="A11599" s="337">
        <v>33512</v>
      </c>
      <c r="B11599" s="338">
        <f t="shared" si="1814"/>
        <v>1991</v>
      </c>
      <c r="C11599" s="338">
        <f t="shared" si="1815"/>
        <v>10</v>
      </c>
      <c r="D11599" s="338">
        <f t="shared" si="1816"/>
        <v>1</v>
      </c>
      <c r="E11599" s="334">
        <v>0</v>
      </c>
      <c r="F11599" s="334">
        <v>0</v>
      </c>
      <c r="G11599" s="334">
        <v>0</v>
      </c>
      <c r="H11599" s="334">
        <v>0</v>
      </c>
      <c r="I11599" s="334">
        <v>0</v>
      </c>
      <c r="J11599" s="334">
        <v>0</v>
      </c>
      <c r="K11599" s="334">
        <v>0</v>
      </c>
      <c r="L11599" s="334">
        <v>0</v>
      </c>
      <c r="M11599" s="334">
        <v>0</v>
      </c>
      <c r="N11599" s="334">
        <v>0</v>
      </c>
      <c r="O11599" s="334">
        <v>0</v>
      </c>
      <c r="P11599" s="334">
        <v>0</v>
      </c>
      <c r="Q11599" s="334">
        <v>0</v>
      </c>
      <c r="R11599" s="334">
        <v>0</v>
      </c>
      <c r="S11599" s="334">
        <v>0</v>
      </c>
      <c r="T11599" s="334">
        <v>0</v>
      </c>
      <c r="U11599" s="334">
        <v>0</v>
      </c>
      <c r="V11599" s="334">
        <v>0</v>
      </c>
      <c r="W11599" s="334">
        <v>0</v>
      </c>
      <c r="X11599" s="334">
        <v>0</v>
      </c>
      <c r="Y11599" s="334">
        <v>0</v>
      </c>
      <c r="Z11599" s="334">
        <v>0</v>
      </c>
      <c r="AA11599" s="334">
        <v>0</v>
      </c>
      <c r="AB11599" s="334">
        <v>0</v>
      </c>
      <c r="AD11599" s="334">
        <v>0</v>
      </c>
      <c r="AE11599" s="334">
        <f t="shared" si="1817"/>
        <v>0</v>
      </c>
      <c r="AF11599" s="334">
        <f t="shared" si="1818"/>
        <v>0</v>
      </c>
      <c r="AG11599" s="340">
        <f t="shared" si="1819"/>
        <v>0</v>
      </c>
      <c r="AI11599" s="340">
        <f t="shared" si="1820"/>
        <v>0</v>
      </c>
      <c r="AJ11599" s="340">
        <f t="shared" si="1820"/>
        <v>0</v>
      </c>
      <c r="AK11599" s="340">
        <f t="shared" si="1820"/>
        <v>0</v>
      </c>
      <c r="AL11599" s="340">
        <f t="shared" si="1820"/>
        <v>0</v>
      </c>
      <c r="AM11599" s="340">
        <f t="shared" si="1820"/>
        <v>0</v>
      </c>
    </row>
    <row r="11600" spans="1:39" x14ac:dyDescent="0.35">
      <c r="A11600" s="337">
        <v>33513</v>
      </c>
      <c r="B11600" s="338">
        <f t="shared" si="1814"/>
        <v>1991</v>
      </c>
      <c r="C11600" s="338">
        <f t="shared" si="1815"/>
        <v>10</v>
      </c>
      <c r="D11600" s="338">
        <f t="shared" si="1816"/>
        <v>2</v>
      </c>
      <c r="E11600" s="334">
        <v>0</v>
      </c>
      <c r="F11600" s="334">
        <v>0</v>
      </c>
      <c r="G11600" s="334">
        <v>0</v>
      </c>
      <c r="H11600" s="334">
        <v>0</v>
      </c>
      <c r="I11600" s="334">
        <v>0</v>
      </c>
      <c r="J11600" s="334">
        <v>0</v>
      </c>
      <c r="K11600" s="334">
        <v>0</v>
      </c>
      <c r="L11600" s="334">
        <v>0</v>
      </c>
      <c r="M11600" s="334">
        <v>0</v>
      </c>
      <c r="N11600" s="334">
        <v>0</v>
      </c>
      <c r="O11600" s="334">
        <v>0</v>
      </c>
      <c r="P11600" s="334">
        <v>0</v>
      </c>
      <c r="Q11600" s="334">
        <v>0</v>
      </c>
      <c r="R11600" s="334">
        <v>0</v>
      </c>
      <c r="S11600" s="334">
        <v>0</v>
      </c>
      <c r="T11600" s="334">
        <v>0</v>
      </c>
      <c r="U11600" s="334">
        <v>0</v>
      </c>
      <c r="V11600" s="334">
        <v>0</v>
      </c>
      <c r="W11600" s="334">
        <v>0</v>
      </c>
      <c r="X11600" s="334">
        <v>0</v>
      </c>
      <c r="Y11600" s="334">
        <v>0</v>
      </c>
      <c r="Z11600" s="334">
        <v>0</v>
      </c>
      <c r="AA11600" s="334">
        <v>0</v>
      </c>
      <c r="AB11600" s="334">
        <v>0</v>
      </c>
      <c r="AD11600" s="334">
        <v>0</v>
      </c>
      <c r="AE11600" s="334">
        <f t="shared" si="1817"/>
        <v>0</v>
      </c>
      <c r="AF11600" s="334">
        <f t="shared" si="1818"/>
        <v>0</v>
      </c>
      <c r="AG11600" s="340">
        <f t="shared" si="1819"/>
        <v>0</v>
      </c>
      <c r="AI11600" s="340">
        <f t="shared" si="1820"/>
        <v>0</v>
      </c>
      <c r="AJ11600" s="340">
        <f t="shared" si="1820"/>
        <v>0</v>
      </c>
      <c r="AK11600" s="340">
        <f t="shared" si="1820"/>
        <v>0</v>
      </c>
      <c r="AL11600" s="340">
        <f t="shared" si="1820"/>
        <v>0</v>
      </c>
      <c r="AM11600" s="340">
        <f t="shared" si="1820"/>
        <v>0</v>
      </c>
    </row>
    <row r="11601" spans="1:39" x14ac:dyDescent="0.35">
      <c r="A11601" s="337">
        <v>33514</v>
      </c>
      <c r="B11601" s="338">
        <f t="shared" si="1814"/>
        <v>1991</v>
      </c>
      <c r="C11601" s="338">
        <f t="shared" si="1815"/>
        <v>10</v>
      </c>
      <c r="D11601" s="338">
        <f t="shared" si="1816"/>
        <v>3</v>
      </c>
      <c r="E11601" s="334">
        <v>0</v>
      </c>
      <c r="F11601" s="334">
        <v>0</v>
      </c>
      <c r="G11601" s="334">
        <v>0.1</v>
      </c>
      <c r="H11601" s="334">
        <v>0</v>
      </c>
      <c r="I11601" s="334">
        <v>0.2</v>
      </c>
      <c r="J11601" s="334">
        <v>0</v>
      </c>
      <c r="K11601" s="334">
        <v>0</v>
      </c>
      <c r="L11601" s="334">
        <v>0</v>
      </c>
      <c r="M11601" s="334">
        <v>0</v>
      </c>
      <c r="N11601" s="334">
        <v>0</v>
      </c>
      <c r="O11601" s="334">
        <v>0</v>
      </c>
      <c r="P11601" s="334">
        <v>0</v>
      </c>
      <c r="Q11601" s="334">
        <v>0</v>
      </c>
      <c r="R11601" s="334">
        <v>0</v>
      </c>
      <c r="S11601" s="334">
        <v>0</v>
      </c>
      <c r="T11601" s="334">
        <v>0</v>
      </c>
      <c r="U11601" s="334">
        <v>0</v>
      </c>
      <c r="V11601" s="334">
        <v>0</v>
      </c>
      <c r="W11601" s="334">
        <v>0</v>
      </c>
      <c r="X11601" s="334">
        <v>0.1</v>
      </c>
      <c r="Y11601" s="334">
        <v>0</v>
      </c>
      <c r="Z11601" s="334">
        <v>0</v>
      </c>
      <c r="AA11601" s="334">
        <v>0</v>
      </c>
      <c r="AB11601" s="334">
        <v>0</v>
      </c>
      <c r="AD11601" s="334">
        <v>0.4</v>
      </c>
      <c r="AE11601" s="334">
        <f t="shared" si="1817"/>
        <v>0.4</v>
      </c>
      <c r="AF11601" s="334">
        <f t="shared" si="1818"/>
        <v>0.4</v>
      </c>
      <c r="AG11601" s="340">
        <f t="shared" si="1819"/>
        <v>0</v>
      </c>
      <c r="AI11601" s="340">
        <f t="shared" si="1820"/>
        <v>0</v>
      </c>
      <c r="AJ11601" s="340">
        <f t="shared" si="1820"/>
        <v>0</v>
      </c>
      <c r="AK11601" s="340">
        <f t="shared" si="1820"/>
        <v>0</v>
      </c>
      <c r="AL11601" s="340">
        <f t="shared" si="1820"/>
        <v>0</v>
      </c>
      <c r="AM11601" s="340">
        <f t="shared" si="1820"/>
        <v>0</v>
      </c>
    </row>
    <row r="11602" spans="1:39" x14ac:dyDescent="0.35">
      <c r="A11602" s="337">
        <v>33515</v>
      </c>
      <c r="B11602" s="338">
        <f t="shared" si="1814"/>
        <v>1991</v>
      </c>
      <c r="C11602" s="338">
        <f t="shared" si="1815"/>
        <v>10</v>
      </c>
      <c r="D11602" s="338">
        <f t="shared" si="1816"/>
        <v>4</v>
      </c>
      <c r="E11602" s="334">
        <v>0</v>
      </c>
      <c r="F11602" s="334">
        <v>0</v>
      </c>
      <c r="G11602" s="334">
        <v>0</v>
      </c>
      <c r="H11602" s="334">
        <v>0</v>
      </c>
      <c r="I11602" s="334">
        <v>0</v>
      </c>
      <c r="J11602" s="334">
        <v>0</v>
      </c>
      <c r="K11602" s="334">
        <v>0</v>
      </c>
      <c r="L11602" s="334">
        <v>0</v>
      </c>
      <c r="M11602" s="334">
        <v>0</v>
      </c>
      <c r="N11602" s="334">
        <v>0</v>
      </c>
      <c r="O11602" s="334">
        <v>0</v>
      </c>
      <c r="P11602" s="334">
        <v>0</v>
      </c>
      <c r="Q11602" s="334">
        <v>0</v>
      </c>
      <c r="R11602" s="334">
        <v>0</v>
      </c>
      <c r="S11602" s="334">
        <v>0</v>
      </c>
      <c r="T11602" s="334">
        <v>0</v>
      </c>
      <c r="U11602" s="334">
        <v>0</v>
      </c>
      <c r="V11602" s="334">
        <v>0</v>
      </c>
      <c r="W11602" s="334">
        <v>0</v>
      </c>
      <c r="X11602" s="334">
        <v>0</v>
      </c>
      <c r="Y11602" s="334">
        <v>0</v>
      </c>
      <c r="Z11602" s="334">
        <v>0</v>
      </c>
      <c r="AA11602" s="334">
        <v>0</v>
      </c>
      <c r="AB11602" s="334">
        <v>0</v>
      </c>
      <c r="AD11602" s="334">
        <v>0</v>
      </c>
      <c r="AE11602" s="334">
        <f t="shared" si="1817"/>
        <v>0</v>
      </c>
      <c r="AF11602" s="334">
        <f t="shared" si="1818"/>
        <v>0</v>
      </c>
      <c r="AG11602" s="340">
        <f t="shared" si="1819"/>
        <v>0</v>
      </c>
      <c r="AI11602" s="340">
        <f t="shared" si="1820"/>
        <v>0</v>
      </c>
      <c r="AJ11602" s="340">
        <f t="shared" si="1820"/>
        <v>0</v>
      </c>
      <c r="AK11602" s="340">
        <f t="shared" si="1820"/>
        <v>0</v>
      </c>
      <c r="AL11602" s="340">
        <f t="shared" si="1820"/>
        <v>0</v>
      </c>
      <c r="AM11602" s="340">
        <f t="shared" si="1820"/>
        <v>0</v>
      </c>
    </row>
    <row r="11603" spans="1:39" x14ac:dyDescent="0.35">
      <c r="A11603" s="337">
        <v>33516</v>
      </c>
      <c r="B11603" s="338">
        <f t="shared" si="1814"/>
        <v>1991</v>
      </c>
      <c r="C11603" s="338">
        <f t="shared" si="1815"/>
        <v>10</v>
      </c>
      <c r="D11603" s="338">
        <f t="shared" si="1816"/>
        <v>5</v>
      </c>
      <c r="E11603" s="334">
        <v>0</v>
      </c>
      <c r="F11603" s="334">
        <v>0</v>
      </c>
      <c r="G11603" s="334">
        <v>0</v>
      </c>
      <c r="H11603" s="334">
        <v>0</v>
      </c>
      <c r="I11603" s="334">
        <v>0</v>
      </c>
      <c r="J11603" s="334">
        <v>0</v>
      </c>
      <c r="K11603" s="334">
        <v>0</v>
      </c>
      <c r="L11603" s="334">
        <v>0</v>
      </c>
      <c r="M11603" s="334">
        <v>0</v>
      </c>
      <c r="N11603" s="334">
        <v>0</v>
      </c>
      <c r="O11603" s="334">
        <v>0</v>
      </c>
      <c r="P11603" s="334">
        <v>0</v>
      </c>
      <c r="Q11603" s="334">
        <v>0</v>
      </c>
      <c r="R11603" s="334">
        <v>0</v>
      </c>
      <c r="S11603" s="334">
        <v>0</v>
      </c>
      <c r="T11603" s="334">
        <v>0</v>
      </c>
      <c r="U11603" s="334">
        <v>0</v>
      </c>
      <c r="V11603" s="334">
        <v>0</v>
      </c>
      <c r="W11603" s="334">
        <v>0</v>
      </c>
      <c r="X11603" s="334">
        <v>0</v>
      </c>
      <c r="Y11603" s="334">
        <v>0</v>
      </c>
      <c r="Z11603" s="334">
        <v>0</v>
      </c>
      <c r="AA11603" s="334">
        <v>0</v>
      </c>
      <c r="AB11603" s="334">
        <v>0</v>
      </c>
      <c r="AD11603" s="334">
        <v>0</v>
      </c>
      <c r="AE11603" s="334">
        <f t="shared" si="1817"/>
        <v>0</v>
      </c>
      <c r="AF11603" s="334">
        <f t="shared" si="1818"/>
        <v>0</v>
      </c>
      <c r="AG11603" s="340">
        <f t="shared" si="1819"/>
        <v>0</v>
      </c>
      <c r="AI11603" s="340">
        <f t="shared" si="1820"/>
        <v>0</v>
      </c>
      <c r="AJ11603" s="340">
        <f t="shared" si="1820"/>
        <v>0</v>
      </c>
      <c r="AK11603" s="340">
        <f t="shared" si="1820"/>
        <v>0</v>
      </c>
      <c r="AL11603" s="340">
        <f t="shared" si="1820"/>
        <v>0</v>
      </c>
      <c r="AM11603" s="340">
        <f t="shared" si="1820"/>
        <v>0</v>
      </c>
    </row>
    <row r="11604" spans="1:39" x14ac:dyDescent="0.35">
      <c r="A11604" s="337">
        <v>33517</v>
      </c>
      <c r="B11604" s="338">
        <f t="shared" si="1814"/>
        <v>1991</v>
      </c>
      <c r="C11604" s="338">
        <f t="shared" si="1815"/>
        <v>10</v>
      </c>
      <c r="D11604" s="338">
        <f t="shared" si="1816"/>
        <v>6</v>
      </c>
      <c r="E11604" s="334">
        <v>0</v>
      </c>
      <c r="F11604" s="334">
        <v>0</v>
      </c>
      <c r="G11604" s="334">
        <v>0</v>
      </c>
      <c r="H11604" s="334">
        <v>0</v>
      </c>
      <c r="I11604" s="334">
        <v>0</v>
      </c>
      <c r="J11604" s="334">
        <v>0</v>
      </c>
      <c r="K11604" s="334">
        <v>0</v>
      </c>
      <c r="L11604" s="334">
        <v>0</v>
      </c>
      <c r="M11604" s="334">
        <v>0</v>
      </c>
      <c r="N11604" s="334">
        <v>0</v>
      </c>
      <c r="O11604" s="334">
        <v>0</v>
      </c>
      <c r="P11604" s="334">
        <v>0</v>
      </c>
      <c r="Q11604" s="334">
        <v>0</v>
      </c>
      <c r="R11604" s="334">
        <v>0</v>
      </c>
      <c r="S11604" s="334">
        <v>0</v>
      </c>
      <c r="T11604" s="334">
        <v>0</v>
      </c>
      <c r="U11604" s="334">
        <v>0</v>
      </c>
      <c r="V11604" s="334">
        <v>0</v>
      </c>
      <c r="W11604" s="334">
        <v>0</v>
      </c>
      <c r="X11604" s="334">
        <v>0</v>
      </c>
      <c r="Y11604" s="334">
        <v>0</v>
      </c>
      <c r="Z11604" s="334">
        <v>0</v>
      </c>
      <c r="AA11604" s="334">
        <v>0</v>
      </c>
      <c r="AB11604" s="334">
        <v>0</v>
      </c>
      <c r="AD11604" s="334">
        <v>0</v>
      </c>
      <c r="AE11604" s="334">
        <f t="shared" si="1817"/>
        <v>0</v>
      </c>
      <c r="AF11604" s="334">
        <f t="shared" si="1818"/>
        <v>0</v>
      </c>
      <c r="AG11604" s="340">
        <f t="shared" si="1819"/>
        <v>0</v>
      </c>
      <c r="AI11604" s="340">
        <f t="shared" ref="AI11604:AM11619" si="1821">IF($C11604=AI$1,$AF11604,0)</f>
        <v>0</v>
      </c>
      <c r="AJ11604" s="340">
        <f t="shared" si="1821"/>
        <v>0</v>
      </c>
      <c r="AK11604" s="340">
        <f t="shared" si="1821"/>
        <v>0</v>
      </c>
      <c r="AL11604" s="340">
        <f t="shared" si="1821"/>
        <v>0</v>
      </c>
      <c r="AM11604" s="340">
        <f t="shared" si="1821"/>
        <v>0</v>
      </c>
    </row>
    <row r="11605" spans="1:39" x14ac:dyDescent="0.35">
      <c r="A11605" s="337">
        <v>33518</v>
      </c>
      <c r="B11605" s="338">
        <f t="shared" si="1814"/>
        <v>1991</v>
      </c>
      <c r="C11605" s="338">
        <f t="shared" si="1815"/>
        <v>10</v>
      </c>
      <c r="D11605" s="338">
        <f t="shared" si="1816"/>
        <v>7</v>
      </c>
      <c r="E11605" s="334">
        <v>0</v>
      </c>
      <c r="F11605" s="334">
        <v>0</v>
      </c>
      <c r="G11605" s="334">
        <v>0</v>
      </c>
      <c r="H11605" s="334">
        <v>0</v>
      </c>
      <c r="I11605" s="334">
        <v>0</v>
      </c>
      <c r="J11605" s="334">
        <v>0</v>
      </c>
      <c r="K11605" s="334">
        <v>0</v>
      </c>
      <c r="L11605" s="334">
        <v>0</v>
      </c>
      <c r="M11605" s="334">
        <v>0</v>
      </c>
      <c r="N11605" s="334">
        <v>0</v>
      </c>
      <c r="O11605" s="334">
        <v>0</v>
      </c>
      <c r="P11605" s="334">
        <v>0</v>
      </c>
      <c r="Q11605" s="334">
        <v>0</v>
      </c>
      <c r="R11605" s="334">
        <v>0</v>
      </c>
      <c r="S11605" s="334">
        <v>0</v>
      </c>
      <c r="T11605" s="334">
        <v>0</v>
      </c>
      <c r="U11605" s="334">
        <v>0</v>
      </c>
      <c r="V11605" s="334">
        <v>0</v>
      </c>
      <c r="W11605" s="334">
        <v>0</v>
      </c>
      <c r="X11605" s="334">
        <v>0</v>
      </c>
      <c r="Y11605" s="334">
        <v>0</v>
      </c>
      <c r="Z11605" s="334">
        <v>0</v>
      </c>
      <c r="AA11605" s="334">
        <v>0</v>
      </c>
      <c r="AB11605" s="334">
        <v>0</v>
      </c>
      <c r="AD11605" s="334">
        <v>0</v>
      </c>
      <c r="AE11605" s="334">
        <f t="shared" si="1817"/>
        <v>0</v>
      </c>
      <c r="AF11605" s="334">
        <f t="shared" si="1818"/>
        <v>0</v>
      </c>
      <c r="AG11605" s="340">
        <f t="shared" si="1819"/>
        <v>0</v>
      </c>
      <c r="AI11605" s="340">
        <f t="shared" si="1821"/>
        <v>0</v>
      </c>
      <c r="AJ11605" s="340">
        <f t="shared" si="1821"/>
        <v>0</v>
      </c>
      <c r="AK11605" s="340">
        <f t="shared" si="1821"/>
        <v>0</v>
      </c>
      <c r="AL11605" s="340">
        <f t="shared" si="1821"/>
        <v>0</v>
      </c>
      <c r="AM11605" s="340">
        <f t="shared" si="1821"/>
        <v>0</v>
      </c>
    </row>
    <row r="11606" spans="1:39" x14ac:dyDescent="0.35">
      <c r="A11606" s="337">
        <v>33519</v>
      </c>
      <c r="B11606" s="338">
        <f t="shared" si="1814"/>
        <v>1991</v>
      </c>
      <c r="C11606" s="338">
        <f t="shared" si="1815"/>
        <v>10</v>
      </c>
      <c r="D11606" s="338">
        <f t="shared" si="1816"/>
        <v>8</v>
      </c>
      <c r="E11606" s="334">
        <v>0</v>
      </c>
      <c r="F11606" s="334">
        <v>0</v>
      </c>
      <c r="G11606" s="334">
        <v>0</v>
      </c>
      <c r="H11606" s="334">
        <v>0</v>
      </c>
      <c r="I11606" s="334">
        <v>0</v>
      </c>
      <c r="J11606" s="334">
        <v>0</v>
      </c>
      <c r="K11606" s="334">
        <v>0</v>
      </c>
      <c r="L11606" s="334">
        <v>0</v>
      </c>
      <c r="M11606" s="334">
        <v>0</v>
      </c>
      <c r="N11606" s="334">
        <v>0</v>
      </c>
      <c r="O11606" s="334">
        <v>0</v>
      </c>
      <c r="P11606" s="334">
        <v>0</v>
      </c>
      <c r="Q11606" s="334">
        <v>0</v>
      </c>
      <c r="R11606" s="334">
        <v>0</v>
      </c>
      <c r="S11606" s="334">
        <v>0</v>
      </c>
      <c r="T11606" s="334">
        <v>0</v>
      </c>
      <c r="U11606" s="334">
        <v>0</v>
      </c>
      <c r="V11606" s="334">
        <v>0</v>
      </c>
      <c r="W11606" s="334">
        <v>0</v>
      </c>
      <c r="X11606" s="334">
        <v>0</v>
      </c>
      <c r="Y11606" s="334">
        <v>0</v>
      </c>
      <c r="Z11606" s="334">
        <v>0</v>
      </c>
      <c r="AA11606" s="334">
        <v>0</v>
      </c>
      <c r="AB11606" s="334">
        <v>0</v>
      </c>
      <c r="AD11606" s="334">
        <v>0</v>
      </c>
      <c r="AE11606" s="334">
        <f t="shared" si="1817"/>
        <v>0</v>
      </c>
      <c r="AF11606" s="334">
        <f t="shared" si="1818"/>
        <v>0</v>
      </c>
      <c r="AG11606" s="340">
        <f t="shared" si="1819"/>
        <v>0</v>
      </c>
      <c r="AI11606" s="340">
        <f t="shared" si="1821"/>
        <v>0</v>
      </c>
      <c r="AJ11606" s="340">
        <f t="shared" si="1821"/>
        <v>0</v>
      </c>
      <c r="AK11606" s="340">
        <f t="shared" si="1821"/>
        <v>0</v>
      </c>
      <c r="AL11606" s="340">
        <f t="shared" si="1821"/>
        <v>0</v>
      </c>
      <c r="AM11606" s="340">
        <f t="shared" si="1821"/>
        <v>0</v>
      </c>
    </row>
    <row r="11607" spans="1:39" x14ac:dyDescent="0.35">
      <c r="A11607" s="337">
        <v>33520</v>
      </c>
      <c r="B11607" s="338">
        <f t="shared" si="1814"/>
        <v>1991</v>
      </c>
      <c r="C11607" s="338">
        <f t="shared" si="1815"/>
        <v>10</v>
      </c>
      <c r="D11607" s="338">
        <f t="shared" si="1816"/>
        <v>9</v>
      </c>
      <c r="E11607" s="334">
        <v>0</v>
      </c>
      <c r="F11607" s="334">
        <v>0</v>
      </c>
      <c r="G11607" s="334">
        <v>0</v>
      </c>
      <c r="H11607" s="334">
        <v>0</v>
      </c>
      <c r="I11607" s="334">
        <v>0</v>
      </c>
      <c r="J11607" s="334">
        <v>0</v>
      </c>
      <c r="K11607" s="334">
        <v>0</v>
      </c>
      <c r="L11607" s="334">
        <v>0</v>
      </c>
      <c r="M11607" s="334">
        <v>0</v>
      </c>
      <c r="N11607" s="334">
        <v>0</v>
      </c>
      <c r="O11607" s="334">
        <v>0</v>
      </c>
      <c r="P11607" s="334">
        <v>0</v>
      </c>
      <c r="Q11607" s="334">
        <v>0</v>
      </c>
      <c r="R11607" s="334">
        <v>0</v>
      </c>
      <c r="S11607" s="334">
        <v>0</v>
      </c>
      <c r="T11607" s="334">
        <v>0</v>
      </c>
      <c r="U11607" s="334">
        <v>0</v>
      </c>
      <c r="V11607" s="334">
        <v>0</v>
      </c>
      <c r="W11607" s="334">
        <v>0</v>
      </c>
      <c r="X11607" s="334">
        <v>0</v>
      </c>
      <c r="Y11607" s="334">
        <v>0</v>
      </c>
      <c r="Z11607" s="334">
        <v>0</v>
      </c>
      <c r="AA11607" s="334">
        <v>0</v>
      </c>
      <c r="AB11607" s="334">
        <v>0</v>
      </c>
      <c r="AD11607" s="334">
        <v>0</v>
      </c>
      <c r="AE11607" s="334">
        <f t="shared" si="1817"/>
        <v>0</v>
      </c>
      <c r="AF11607" s="334">
        <f t="shared" si="1818"/>
        <v>0</v>
      </c>
      <c r="AG11607" s="340">
        <f t="shared" si="1819"/>
        <v>0</v>
      </c>
      <c r="AI11607" s="340">
        <f t="shared" si="1821"/>
        <v>0</v>
      </c>
      <c r="AJ11607" s="340">
        <f t="shared" si="1821"/>
        <v>0</v>
      </c>
      <c r="AK11607" s="340">
        <f t="shared" si="1821"/>
        <v>0</v>
      </c>
      <c r="AL11607" s="340">
        <f t="shared" si="1821"/>
        <v>0</v>
      </c>
      <c r="AM11607" s="340">
        <f t="shared" si="1821"/>
        <v>0</v>
      </c>
    </row>
    <row r="11608" spans="1:39" x14ac:dyDescent="0.35">
      <c r="A11608" s="337">
        <v>33521</v>
      </c>
      <c r="B11608" s="338">
        <f t="shared" si="1814"/>
        <v>1991</v>
      </c>
      <c r="C11608" s="338">
        <f t="shared" si="1815"/>
        <v>10</v>
      </c>
      <c r="D11608" s="338">
        <f t="shared" si="1816"/>
        <v>10</v>
      </c>
      <c r="E11608" s="334">
        <v>0</v>
      </c>
      <c r="F11608" s="334">
        <v>0</v>
      </c>
      <c r="G11608" s="334">
        <v>0</v>
      </c>
      <c r="H11608" s="334">
        <v>0</v>
      </c>
      <c r="I11608" s="334">
        <v>0</v>
      </c>
      <c r="J11608" s="334">
        <v>0</v>
      </c>
      <c r="K11608" s="334">
        <v>0</v>
      </c>
      <c r="L11608" s="334">
        <v>0</v>
      </c>
      <c r="M11608" s="334">
        <v>0</v>
      </c>
      <c r="N11608" s="334">
        <v>0</v>
      </c>
      <c r="O11608" s="334">
        <v>0</v>
      </c>
      <c r="P11608" s="334">
        <v>0</v>
      </c>
      <c r="Q11608" s="334">
        <v>0</v>
      </c>
      <c r="R11608" s="334">
        <v>0</v>
      </c>
      <c r="S11608" s="334">
        <v>0</v>
      </c>
      <c r="T11608" s="334">
        <v>0</v>
      </c>
      <c r="U11608" s="334">
        <v>0</v>
      </c>
      <c r="V11608" s="334">
        <v>0</v>
      </c>
      <c r="W11608" s="334">
        <v>0</v>
      </c>
      <c r="X11608" s="334">
        <v>0</v>
      </c>
      <c r="Y11608" s="334">
        <v>0</v>
      </c>
      <c r="Z11608" s="334">
        <v>0</v>
      </c>
      <c r="AA11608" s="334">
        <v>0</v>
      </c>
      <c r="AB11608" s="334">
        <v>0</v>
      </c>
      <c r="AD11608" s="334">
        <v>0</v>
      </c>
      <c r="AE11608" s="334">
        <f t="shared" si="1817"/>
        <v>0</v>
      </c>
      <c r="AF11608" s="334">
        <f t="shared" si="1818"/>
        <v>0</v>
      </c>
      <c r="AG11608" s="340">
        <f t="shared" si="1819"/>
        <v>0</v>
      </c>
      <c r="AI11608" s="340">
        <f t="shared" si="1821"/>
        <v>0</v>
      </c>
      <c r="AJ11608" s="340">
        <f t="shared" si="1821"/>
        <v>0</v>
      </c>
      <c r="AK11608" s="340">
        <f t="shared" si="1821"/>
        <v>0</v>
      </c>
      <c r="AL11608" s="340">
        <f t="shared" si="1821"/>
        <v>0</v>
      </c>
      <c r="AM11608" s="340">
        <f t="shared" si="1821"/>
        <v>0</v>
      </c>
    </row>
    <row r="11609" spans="1:39" x14ac:dyDescent="0.35">
      <c r="A11609" s="337">
        <v>33522</v>
      </c>
      <c r="B11609" s="338">
        <f t="shared" si="1814"/>
        <v>1991</v>
      </c>
      <c r="C11609" s="338">
        <f t="shared" si="1815"/>
        <v>10</v>
      </c>
      <c r="D11609" s="338">
        <f t="shared" si="1816"/>
        <v>11</v>
      </c>
      <c r="E11609" s="334">
        <v>0</v>
      </c>
      <c r="F11609" s="334">
        <v>0</v>
      </c>
      <c r="G11609" s="334">
        <v>0</v>
      </c>
      <c r="H11609" s="334">
        <v>0</v>
      </c>
      <c r="I11609" s="334">
        <v>0</v>
      </c>
      <c r="J11609" s="334">
        <v>0</v>
      </c>
      <c r="K11609" s="334">
        <v>0</v>
      </c>
      <c r="L11609" s="334">
        <v>0</v>
      </c>
      <c r="M11609" s="334">
        <v>0</v>
      </c>
      <c r="N11609" s="334">
        <v>0</v>
      </c>
      <c r="O11609" s="334">
        <v>0</v>
      </c>
      <c r="P11609" s="334">
        <v>0</v>
      </c>
      <c r="Q11609" s="334">
        <v>0</v>
      </c>
      <c r="R11609" s="334">
        <v>0</v>
      </c>
      <c r="S11609" s="334">
        <v>0</v>
      </c>
      <c r="T11609" s="334">
        <v>0</v>
      </c>
      <c r="U11609" s="334">
        <v>0</v>
      </c>
      <c r="V11609" s="334">
        <v>0</v>
      </c>
      <c r="W11609" s="334">
        <v>0</v>
      </c>
      <c r="X11609" s="334">
        <v>0</v>
      </c>
      <c r="Y11609" s="334">
        <v>0</v>
      </c>
      <c r="Z11609" s="334">
        <v>0</v>
      </c>
      <c r="AA11609" s="334">
        <v>0</v>
      </c>
      <c r="AB11609" s="334">
        <v>0</v>
      </c>
      <c r="AD11609" s="334">
        <v>0</v>
      </c>
      <c r="AE11609" s="334">
        <f t="shared" si="1817"/>
        <v>0</v>
      </c>
      <c r="AF11609" s="334">
        <f t="shared" si="1818"/>
        <v>0</v>
      </c>
      <c r="AG11609" s="340">
        <f t="shared" si="1819"/>
        <v>0</v>
      </c>
      <c r="AI11609" s="340">
        <f t="shared" si="1821"/>
        <v>0</v>
      </c>
      <c r="AJ11609" s="340">
        <f t="shared" si="1821"/>
        <v>0</v>
      </c>
      <c r="AK11609" s="340">
        <f t="shared" si="1821"/>
        <v>0</v>
      </c>
      <c r="AL11609" s="340">
        <f t="shared" si="1821"/>
        <v>0</v>
      </c>
      <c r="AM11609" s="340">
        <f t="shared" si="1821"/>
        <v>0</v>
      </c>
    </row>
    <row r="11610" spans="1:39" x14ac:dyDescent="0.35">
      <c r="A11610" s="337">
        <v>33523</v>
      </c>
      <c r="B11610" s="338">
        <f t="shared" si="1814"/>
        <v>1991</v>
      </c>
      <c r="C11610" s="338">
        <f t="shared" si="1815"/>
        <v>10</v>
      </c>
      <c r="D11610" s="338">
        <f t="shared" si="1816"/>
        <v>12</v>
      </c>
      <c r="E11610" s="334">
        <v>0</v>
      </c>
      <c r="F11610" s="334">
        <v>0</v>
      </c>
      <c r="G11610" s="334">
        <v>0</v>
      </c>
      <c r="H11610" s="334">
        <v>0</v>
      </c>
      <c r="I11610" s="334">
        <v>0</v>
      </c>
      <c r="J11610" s="334">
        <v>0</v>
      </c>
      <c r="K11610" s="334">
        <v>0</v>
      </c>
      <c r="L11610" s="334">
        <v>0</v>
      </c>
      <c r="M11610" s="334">
        <v>0</v>
      </c>
      <c r="N11610" s="334">
        <v>0</v>
      </c>
      <c r="O11610" s="334">
        <v>0</v>
      </c>
      <c r="P11610" s="334">
        <v>0</v>
      </c>
      <c r="Q11610" s="334">
        <v>0</v>
      </c>
      <c r="R11610" s="334">
        <v>0</v>
      </c>
      <c r="S11610" s="334">
        <v>0</v>
      </c>
      <c r="T11610" s="334">
        <v>0</v>
      </c>
      <c r="U11610" s="334">
        <v>0</v>
      </c>
      <c r="V11610" s="334">
        <v>0</v>
      </c>
      <c r="W11610" s="334">
        <v>0</v>
      </c>
      <c r="X11610" s="334">
        <v>0</v>
      </c>
      <c r="Y11610" s="334">
        <v>0</v>
      </c>
      <c r="Z11610" s="334">
        <v>0</v>
      </c>
      <c r="AA11610" s="334">
        <v>0</v>
      </c>
      <c r="AB11610" s="334">
        <v>0</v>
      </c>
      <c r="AD11610" s="334">
        <v>0</v>
      </c>
      <c r="AE11610" s="334">
        <f t="shared" si="1817"/>
        <v>0</v>
      </c>
      <c r="AF11610" s="334">
        <f t="shared" si="1818"/>
        <v>0</v>
      </c>
      <c r="AG11610" s="340">
        <f t="shared" si="1819"/>
        <v>0</v>
      </c>
      <c r="AI11610" s="340">
        <f t="shared" si="1821"/>
        <v>0</v>
      </c>
      <c r="AJ11610" s="340">
        <f t="shared" si="1821"/>
        <v>0</v>
      </c>
      <c r="AK11610" s="340">
        <f t="shared" si="1821"/>
        <v>0</v>
      </c>
      <c r="AL11610" s="340">
        <f t="shared" si="1821"/>
        <v>0</v>
      </c>
      <c r="AM11610" s="340">
        <f t="shared" si="1821"/>
        <v>0</v>
      </c>
    </row>
    <row r="11611" spans="1:39" x14ac:dyDescent="0.35">
      <c r="A11611" s="337">
        <v>33524</v>
      </c>
      <c r="B11611" s="338">
        <f t="shared" si="1814"/>
        <v>1991</v>
      </c>
      <c r="C11611" s="338">
        <f t="shared" si="1815"/>
        <v>10</v>
      </c>
      <c r="D11611" s="338">
        <f t="shared" si="1816"/>
        <v>13</v>
      </c>
      <c r="E11611" s="334">
        <v>0</v>
      </c>
      <c r="F11611" s="334">
        <v>0</v>
      </c>
      <c r="G11611" s="334">
        <v>0</v>
      </c>
      <c r="H11611" s="334">
        <v>0</v>
      </c>
      <c r="I11611" s="334">
        <v>0</v>
      </c>
      <c r="J11611" s="334">
        <v>0</v>
      </c>
      <c r="K11611" s="334">
        <v>0</v>
      </c>
      <c r="L11611" s="334">
        <v>0</v>
      </c>
      <c r="M11611" s="334">
        <v>0</v>
      </c>
      <c r="N11611" s="334">
        <v>0</v>
      </c>
      <c r="O11611" s="334">
        <v>0</v>
      </c>
      <c r="P11611" s="334">
        <v>0</v>
      </c>
      <c r="Q11611" s="334">
        <v>0</v>
      </c>
      <c r="R11611" s="334">
        <v>0</v>
      </c>
      <c r="S11611" s="334">
        <v>0</v>
      </c>
      <c r="T11611" s="334">
        <v>0</v>
      </c>
      <c r="U11611" s="334">
        <v>0</v>
      </c>
      <c r="V11611" s="334">
        <v>0</v>
      </c>
      <c r="W11611" s="334">
        <v>0</v>
      </c>
      <c r="X11611" s="334">
        <v>0</v>
      </c>
      <c r="Y11611" s="334">
        <v>0</v>
      </c>
      <c r="Z11611" s="334">
        <v>0</v>
      </c>
      <c r="AA11611" s="334">
        <v>0</v>
      </c>
      <c r="AB11611" s="334">
        <v>0</v>
      </c>
      <c r="AD11611" s="334">
        <v>0</v>
      </c>
      <c r="AE11611" s="334">
        <f t="shared" si="1817"/>
        <v>0</v>
      </c>
      <c r="AF11611" s="334">
        <f t="shared" si="1818"/>
        <v>0</v>
      </c>
      <c r="AG11611" s="340">
        <f t="shared" si="1819"/>
        <v>0</v>
      </c>
      <c r="AI11611" s="340">
        <f t="shared" si="1821"/>
        <v>0</v>
      </c>
      <c r="AJ11611" s="340">
        <f t="shared" si="1821"/>
        <v>0</v>
      </c>
      <c r="AK11611" s="340">
        <f t="shared" si="1821"/>
        <v>0</v>
      </c>
      <c r="AL11611" s="340">
        <f t="shared" si="1821"/>
        <v>0</v>
      </c>
      <c r="AM11611" s="340">
        <f t="shared" si="1821"/>
        <v>0</v>
      </c>
    </row>
    <row r="11612" spans="1:39" x14ac:dyDescent="0.35">
      <c r="A11612" s="337">
        <v>33525</v>
      </c>
      <c r="B11612" s="338">
        <f t="shared" si="1814"/>
        <v>1991</v>
      </c>
      <c r="C11612" s="338">
        <f t="shared" si="1815"/>
        <v>10</v>
      </c>
      <c r="D11612" s="338">
        <f t="shared" si="1816"/>
        <v>14</v>
      </c>
      <c r="E11612" s="334">
        <v>0</v>
      </c>
      <c r="F11612" s="334">
        <v>0</v>
      </c>
      <c r="G11612" s="334">
        <v>0</v>
      </c>
      <c r="H11612" s="334">
        <v>0</v>
      </c>
      <c r="I11612" s="334">
        <v>0</v>
      </c>
      <c r="J11612" s="334">
        <v>0</v>
      </c>
      <c r="K11612" s="334">
        <v>0</v>
      </c>
      <c r="L11612" s="334">
        <v>0</v>
      </c>
      <c r="M11612" s="334">
        <v>0</v>
      </c>
      <c r="N11612" s="334">
        <v>0</v>
      </c>
      <c r="O11612" s="334">
        <v>0</v>
      </c>
      <c r="P11612" s="334">
        <v>0</v>
      </c>
      <c r="Q11612" s="334">
        <v>0</v>
      </c>
      <c r="R11612" s="334">
        <v>0</v>
      </c>
      <c r="S11612" s="334">
        <v>0</v>
      </c>
      <c r="T11612" s="334">
        <v>0</v>
      </c>
      <c r="U11612" s="334">
        <v>0</v>
      </c>
      <c r="V11612" s="334">
        <v>0</v>
      </c>
      <c r="W11612" s="334">
        <v>0</v>
      </c>
      <c r="X11612" s="334">
        <v>0</v>
      </c>
      <c r="Y11612" s="334">
        <v>0</v>
      </c>
      <c r="Z11612" s="334">
        <v>0</v>
      </c>
      <c r="AA11612" s="334">
        <v>0</v>
      </c>
      <c r="AB11612" s="334">
        <v>0</v>
      </c>
      <c r="AD11612" s="334">
        <v>0</v>
      </c>
      <c r="AE11612" s="334">
        <f t="shared" si="1817"/>
        <v>0</v>
      </c>
      <c r="AF11612" s="334">
        <f t="shared" si="1818"/>
        <v>0</v>
      </c>
      <c r="AG11612" s="340">
        <f t="shared" si="1819"/>
        <v>0</v>
      </c>
      <c r="AI11612" s="340">
        <f t="shared" si="1821"/>
        <v>0</v>
      </c>
      <c r="AJ11612" s="340">
        <f t="shared" si="1821"/>
        <v>0</v>
      </c>
      <c r="AK11612" s="340">
        <f t="shared" si="1821"/>
        <v>0</v>
      </c>
      <c r="AL11612" s="340">
        <f t="shared" si="1821"/>
        <v>0</v>
      </c>
      <c r="AM11612" s="340">
        <f t="shared" si="1821"/>
        <v>0</v>
      </c>
    </row>
    <row r="11613" spans="1:39" x14ac:dyDescent="0.35">
      <c r="A11613" s="337">
        <v>33526</v>
      </c>
      <c r="B11613" s="338">
        <f t="shared" si="1814"/>
        <v>1991</v>
      </c>
      <c r="C11613" s="338">
        <f t="shared" si="1815"/>
        <v>10</v>
      </c>
      <c r="D11613" s="338">
        <f t="shared" si="1816"/>
        <v>15</v>
      </c>
      <c r="E11613" s="334">
        <v>0</v>
      </c>
      <c r="F11613" s="334">
        <v>0</v>
      </c>
      <c r="G11613" s="334">
        <v>0</v>
      </c>
      <c r="H11613" s="334">
        <v>0</v>
      </c>
      <c r="I11613" s="334">
        <v>0</v>
      </c>
      <c r="J11613" s="334">
        <v>0</v>
      </c>
      <c r="K11613" s="334">
        <v>0</v>
      </c>
      <c r="L11613" s="334">
        <v>0</v>
      </c>
      <c r="M11613" s="334">
        <v>0</v>
      </c>
      <c r="N11613" s="334">
        <v>0</v>
      </c>
      <c r="O11613" s="334">
        <v>0</v>
      </c>
      <c r="P11613" s="334">
        <v>0</v>
      </c>
      <c r="Q11613" s="334">
        <v>0</v>
      </c>
      <c r="R11613" s="334">
        <v>0</v>
      </c>
      <c r="S11613" s="334">
        <v>0</v>
      </c>
      <c r="T11613" s="334">
        <v>0</v>
      </c>
      <c r="U11613" s="334">
        <v>0</v>
      </c>
      <c r="V11613" s="334">
        <v>0</v>
      </c>
      <c r="W11613" s="334">
        <v>0</v>
      </c>
      <c r="X11613" s="334">
        <v>0</v>
      </c>
      <c r="Y11613" s="334">
        <v>0</v>
      </c>
      <c r="Z11613" s="334">
        <v>0</v>
      </c>
      <c r="AA11613" s="334">
        <v>0</v>
      </c>
      <c r="AB11613" s="334">
        <v>0</v>
      </c>
      <c r="AD11613" s="334">
        <v>0</v>
      </c>
      <c r="AE11613" s="334">
        <f t="shared" si="1817"/>
        <v>0</v>
      </c>
      <c r="AF11613" s="334">
        <f t="shared" si="1818"/>
        <v>0</v>
      </c>
      <c r="AG11613" s="340">
        <f t="shared" si="1819"/>
        <v>0</v>
      </c>
      <c r="AI11613" s="340">
        <f t="shared" si="1821"/>
        <v>0</v>
      </c>
      <c r="AJ11613" s="340">
        <f t="shared" si="1821"/>
        <v>0</v>
      </c>
      <c r="AK11613" s="340">
        <f t="shared" si="1821"/>
        <v>0</v>
      </c>
      <c r="AL11613" s="340">
        <f t="shared" si="1821"/>
        <v>0</v>
      </c>
      <c r="AM11613" s="340">
        <f t="shared" si="1821"/>
        <v>0</v>
      </c>
    </row>
    <row r="11614" spans="1:39" x14ac:dyDescent="0.35">
      <c r="A11614" s="337">
        <v>33527</v>
      </c>
      <c r="B11614" s="338">
        <f t="shared" si="1814"/>
        <v>1991</v>
      </c>
      <c r="C11614" s="338">
        <f t="shared" si="1815"/>
        <v>10</v>
      </c>
      <c r="D11614" s="338">
        <f t="shared" si="1816"/>
        <v>16</v>
      </c>
      <c r="E11614" s="334">
        <v>0</v>
      </c>
      <c r="F11614" s="334">
        <v>0</v>
      </c>
      <c r="G11614" s="334">
        <v>0</v>
      </c>
      <c r="H11614" s="334">
        <v>0</v>
      </c>
      <c r="I11614" s="334">
        <v>0</v>
      </c>
      <c r="J11614" s="334">
        <v>0</v>
      </c>
      <c r="K11614" s="334">
        <v>0</v>
      </c>
      <c r="L11614" s="334">
        <v>0</v>
      </c>
      <c r="M11614" s="334">
        <v>0</v>
      </c>
      <c r="N11614" s="334">
        <v>0</v>
      </c>
      <c r="O11614" s="334">
        <v>0</v>
      </c>
      <c r="P11614" s="334">
        <v>0</v>
      </c>
      <c r="Q11614" s="334">
        <v>0</v>
      </c>
      <c r="R11614" s="334">
        <v>0</v>
      </c>
      <c r="S11614" s="334">
        <v>0</v>
      </c>
      <c r="T11614" s="334">
        <v>0</v>
      </c>
      <c r="U11614" s="334">
        <v>0.3</v>
      </c>
      <c r="V11614" s="334">
        <v>0</v>
      </c>
      <c r="W11614" s="334">
        <v>0.3</v>
      </c>
      <c r="X11614" s="334">
        <v>0.3</v>
      </c>
      <c r="Y11614" s="334">
        <v>0.3</v>
      </c>
      <c r="Z11614" s="334">
        <v>0.3</v>
      </c>
      <c r="AA11614" s="334">
        <v>0.3</v>
      </c>
      <c r="AB11614" s="334">
        <v>0</v>
      </c>
      <c r="AD11614" s="334">
        <v>1.8</v>
      </c>
      <c r="AE11614" s="334">
        <f t="shared" si="1817"/>
        <v>1.8</v>
      </c>
      <c r="AF11614" s="334">
        <f t="shared" si="1818"/>
        <v>1.8</v>
      </c>
      <c r="AG11614" s="340">
        <f t="shared" si="1819"/>
        <v>0</v>
      </c>
      <c r="AI11614" s="340">
        <f t="shared" si="1821"/>
        <v>0</v>
      </c>
      <c r="AJ11614" s="340">
        <f t="shared" si="1821"/>
        <v>0</v>
      </c>
      <c r="AK11614" s="340">
        <f t="shared" si="1821"/>
        <v>0</v>
      </c>
      <c r="AL11614" s="340">
        <f t="shared" si="1821"/>
        <v>0</v>
      </c>
      <c r="AM11614" s="340">
        <f t="shared" si="1821"/>
        <v>0</v>
      </c>
    </row>
    <row r="11615" spans="1:39" x14ac:dyDescent="0.35">
      <c r="A11615" s="337">
        <v>33528</v>
      </c>
      <c r="B11615" s="338">
        <f t="shared" si="1814"/>
        <v>1991</v>
      </c>
      <c r="C11615" s="338">
        <f t="shared" si="1815"/>
        <v>10</v>
      </c>
      <c r="D11615" s="338">
        <f t="shared" si="1816"/>
        <v>17</v>
      </c>
      <c r="E11615" s="334">
        <v>0</v>
      </c>
      <c r="F11615" s="334">
        <v>0</v>
      </c>
      <c r="G11615" s="334">
        <v>0</v>
      </c>
      <c r="H11615" s="334">
        <v>0</v>
      </c>
      <c r="I11615" s="334">
        <v>0</v>
      </c>
      <c r="J11615" s="334">
        <v>0</v>
      </c>
      <c r="K11615" s="334">
        <v>0</v>
      </c>
      <c r="L11615" s="334">
        <v>0</v>
      </c>
      <c r="M11615" s="334">
        <v>0</v>
      </c>
      <c r="N11615" s="334">
        <v>0</v>
      </c>
      <c r="O11615" s="334">
        <v>0</v>
      </c>
      <c r="P11615" s="334">
        <v>0</v>
      </c>
      <c r="Q11615" s="334">
        <v>0</v>
      </c>
      <c r="R11615" s="334">
        <v>0</v>
      </c>
      <c r="S11615" s="334">
        <v>0</v>
      </c>
      <c r="T11615" s="334">
        <v>0</v>
      </c>
      <c r="U11615" s="334">
        <v>0</v>
      </c>
      <c r="V11615" s="334">
        <v>0</v>
      </c>
      <c r="W11615" s="334">
        <v>0</v>
      </c>
      <c r="X11615" s="334">
        <v>0</v>
      </c>
      <c r="Y11615" s="334">
        <v>0</v>
      </c>
      <c r="Z11615" s="334">
        <v>0</v>
      </c>
      <c r="AA11615" s="334">
        <v>0</v>
      </c>
      <c r="AB11615" s="334">
        <v>0</v>
      </c>
      <c r="AD11615" s="334">
        <v>0</v>
      </c>
      <c r="AE11615" s="334">
        <f t="shared" si="1817"/>
        <v>0</v>
      </c>
      <c r="AF11615" s="334">
        <f t="shared" si="1818"/>
        <v>0</v>
      </c>
      <c r="AG11615" s="340">
        <f t="shared" si="1819"/>
        <v>0</v>
      </c>
      <c r="AI11615" s="340">
        <f t="shared" si="1821"/>
        <v>0</v>
      </c>
      <c r="AJ11615" s="340">
        <f t="shared" si="1821"/>
        <v>0</v>
      </c>
      <c r="AK11615" s="340">
        <f t="shared" si="1821"/>
        <v>0</v>
      </c>
      <c r="AL11615" s="340">
        <f t="shared" si="1821"/>
        <v>0</v>
      </c>
      <c r="AM11615" s="340">
        <f t="shared" si="1821"/>
        <v>0</v>
      </c>
    </row>
    <row r="11616" spans="1:39" x14ac:dyDescent="0.35">
      <c r="A11616" s="337">
        <v>33529</v>
      </c>
      <c r="B11616" s="338">
        <f t="shared" si="1814"/>
        <v>1991</v>
      </c>
      <c r="C11616" s="338">
        <f t="shared" si="1815"/>
        <v>10</v>
      </c>
      <c r="D11616" s="338">
        <f t="shared" si="1816"/>
        <v>18</v>
      </c>
      <c r="E11616" s="334">
        <v>0</v>
      </c>
      <c r="F11616" s="334">
        <v>0</v>
      </c>
      <c r="G11616" s="334">
        <v>0</v>
      </c>
      <c r="H11616" s="334">
        <v>0</v>
      </c>
      <c r="I11616" s="334">
        <v>0</v>
      </c>
      <c r="J11616" s="334">
        <v>0</v>
      </c>
      <c r="K11616" s="334">
        <v>0</v>
      </c>
      <c r="L11616" s="334">
        <v>0</v>
      </c>
      <c r="M11616" s="334">
        <v>0</v>
      </c>
      <c r="N11616" s="334">
        <v>0</v>
      </c>
      <c r="O11616" s="334">
        <v>0</v>
      </c>
      <c r="P11616" s="334">
        <v>0</v>
      </c>
      <c r="Q11616" s="334">
        <v>0</v>
      </c>
      <c r="R11616" s="334">
        <v>0</v>
      </c>
      <c r="S11616" s="334">
        <v>0</v>
      </c>
      <c r="T11616" s="334">
        <v>0</v>
      </c>
      <c r="U11616" s="334">
        <v>0</v>
      </c>
      <c r="V11616" s="334">
        <v>0</v>
      </c>
      <c r="W11616" s="334">
        <v>0</v>
      </c>
      <c r="X11616" s="334">
        <v>0</v>
      </c>
      <c r="Y11616" s="334">
        <v>0</v>
      </c>
      <c r="Z11616" s="334">
        <v>0</v>
      </c>
      <c r="AA11616" s="334">
        <v>0</v>
      </c>
      <c r="AB11616" s="334">
        <v>0</v>
      </c>
      <c r="AD11616" s="334">
        <v>0</v>
      </c>
      <c r="AE11616" s="334">
        <f t="shared" si="1817"/>
        <v>0</v>
      </c>
      <c r="AF11616" s="334">
        <f t="shared" si="1818"/>
        <v>0</v>
      </c>
      <c r="AG11616" s="340">
        <f t="shared" si="1819"/>
        <v>0</v>
      </c>
      <c r="AI11616" s="340">
        <f t="shared" si="1821"/>
        <v>0</v>
      </c>
      <c r="AJ11616" s="340">
        <f t="shared" si="1821"/>
        <v>0</v>
      </c>
      <c r="AK11616" s="340">
        <f t="shared" si="1821"/>
        <v>0</v>
      </c>
      <c r="AL11616" s="340">
        <f t="shared" si="1821"/>
        <v>0</v>
      </c>
      <c r="AM11616" s="340">
        <f t="shared" si="1821"/>
        <v>0</v>
      </c>
    </row>
    <row r="11617" spans="1:39" x14ac:dyDescent="0.35">
      <c r="A11617" s="337">
        <v>33530</v>
      </c>
      <c r="B11617" s="338">
        <f t="shared" si="1814"/>
        <v>1991</v>
      </c>
      <c r="C11617" s="338">
        <f t="shared" si="1815"/>
        <v>10</v>
      </c>
      <c r="D11617" s="338">
        <f t="shared" si="1816"/>
        <v>19</v>
      </c>
      <c r="E11617" s="334">
        <v>0</v>
      </c>
      <c r="F11617" s="334">
        <v>0</v>
      </c>
      <c r="G11617" s="334">
        <v>0</v>
      </c>
      <c r="H11617" s="334">
        <v>0</v>
      </c>
      <c r="I11617" s="334">
        <v>0</v>
      </c>
      <c r="J11617" s="334">
        <v>0</v>
      </c>
      <c r="K11617" s="334">
        <v>0</v>
      </c>
      <c r="L11617" s="334">
        <v>0</v>
      </c>
      <c r="M11617" s="334">
        <v>0</v>
      </c>
      <c r="N11617" s="334">
        <v>0</v>
      </c>
      <c r="O11617" s="334">
        <v>0</v>
      </c>
      <c r="P11617" s="334">
        <v>0</v>
      </c>
      <c r="Q11617" s="334">
        <v>0</v>
      </c>
      <c r="R11617" s="334">
        <v>0</v>
      </c>
      <c r="S11617" s="334">
        <v>0</v>
      </c>
      <c r="T11617" s="334">
        <v>0</v>
      </c>
      <c r="U11617" s="334">
        <v>0</v>
      </c>
      <c r="V11617" s="334">
        <v>0</v>
      </c>
      <c r="W11617" s="334">
        <v>0</v>
      </c>
      <c r="X11617" s="334">
        <v>0</v>
      </c>
      <c r="Y11617" s="334">
        <v>0</v>
      </c>
      <c r="Z11617" s="334">
        <v>0</v>
      </c>
      <c r="AA11617" s="334">
        <v>0</v>
      </c>
      <c r="AB11617" s="334">
        <v>0</v>
      </c>
      <c r="AD11617" s="334">
        <v>0</v>
      </c>
      <c r="AE11617" s="334">
        <f t="shared" si="1817"/>
        <v>0</v>
      </c>
      <c r="AF11617" s="334">
        <f t="shared" si="1818"/>
        <v>0</v>
      </c>
      <c r="AG11617" s="340">
        <f t="shared" si="1819"/>
        <v>0</v>
      </c>
      <c r="AI11617" s="340">
        <f t="shared" si="1821"/>
        <v>0</v>
      </c>
      <c r="AJ11617" s="340">
        <f t="shared" si="1821"/>
        <v>0</v>
      </c>
      <c r="AK11617" s="340">
        <f t="shared" si="1821"/>
        <v>0</v>
      </c>
      <c r="AL11617" s="340">
        <f t="shared" si="1821"/>
        <v>0</v>
      </c>
      <c r="AM11617" s="340">
        <f t="shared" si="1821"/>
        <v>0</v>
      </c>
    </row>
    <row r="11618" spans="1:39" x14ac:dyDescent="0.35">
      <c r="A11618" s="337">
        <v>33531</v>
      </c>
      <c r="B11618" s="338">
        <f t="shared" si="1814"/>
        <v>1991</v>
      </c>
      <c r="C11618" s="338">
        <f t="shared" si="1815"/>
        <v>10</v>
      </c>
      <c r="D11618" s="338">
        <f t="shared" si="1816"/>
        <v>20</v>
      </c>
      <c r="E11618" s="334">
        <v>0</v>
      </c>
      <c r="F11618" s="334">
        <v>0</v>
      </c>
      <c r="G11618" s="334">
        <v>0</v>
      </c>
      <c r="H11618" s="334">
        <v>0</v>
      </c>
      <c r="I11618" s="334">
        <v>0</v>
      </c>
      <c r="J11618" s="334">
        <v>0</v>
      </c>
      <c r="K11618" s="334">
        <v>0</v>
      </c>
      <c r="L11618" s="334">
        <v>0</v>
      </c>
      <c r="M11618" s="334">
        <v>0</v>
      </c>
      <c r="N11618" s="334">
        <v>0</v>
      </c>
      <c r="O11618" s="334">
        <v>0</v>
      </c>
      <c r="P11618" s="334">
        <v>0</v>
      </c>
      <c r="Q11618" s="334">
        <v>0</v>
      </c>
      <c r="R11618" s="334">
        <v>0</v>
      </c>
      <c r="S11618" s="334">
        <v>0</v>
      </c>
      <c r="T11618" s="334">
        <v>0</v>
      </c>
      <c r="U11618" s="334">
        <v>0</v>
      </c>
      <c r="V11618" s="334">
        <v>0</v>
      </c>
      <c r="W11618" s="334">
        <v>0</v>
      </c>
      <c r="X11618" s="334">
        <v>0</v>
      </c>
      <c r="Y11618" s="334">
        <v>0</v>
      </c>
      <c r="Z11618" s="334">
        <v>0</v>
      </c>
      <c r="AA11618" s="334">
        <v>0</v>
      </c>
      <c r="AB11618" s="334">
        <v>0</v>
      </c>
      <c r="AD11618" s="334">
        <v>0</v>
      </c>
      <c r="AE11618" s="334">
        <f t="shared" si="1817"/>
        <v>0</v>
      </c>
      <c r="AF11618" s="334">
        <f t="shared" si="1818"/>
        <v>0</v>
      </c>
      <c r="AG11618" s="340">
        <f t="shared" si="1819"/>
        <v>0</v>
      </c>
      <c r="AI11618" s="340">
        <f t="shared" si="1821"/>
        <v>0</v>
      </c>
      <c r="AJ11618" s="340">
        <f t="shared" si="1821"/>
        <v>0</v>
      </c>
      <c r="AK11618" s="340">
        <f t="shared" si="1821"/>
        <v>0</v>
      </c>
      <c r="AL11618" s="340">
        <f t="shared" si="1821"/>
        <v>0</v>
      </c>
      <c r="AM11618" s="340">
        <f t="shared" si="1821"/>
        <v>0</v>
      </c>
    </row>
    <row r="11619" spans="1:39" x14ac:dyDescent="0.35">
      <c r="A11619" s="337">
        <v>33532</v>
      </c>
      <c r="B11619" s="338">
        <f t="shared" si="1814"/>
        <v>1991</v>
      </c>
      <c r="C11619" s="338">
        <f t="shared" si="1815"/>
        <v>10</v>
      </c>
      <c r="D11619" s="338">
        <f t="shared" si="1816"/>
        <v>21</v>
      </c>
      <c r="E11619" s="334">
        <v>0</v>
      </c>
      <c r="F11619" s="334">
        <v>0</v>
      </c>
      <c r="G11619" s="334">
        <v>0</v>
      </c>
      <c r="H11619" s="334">
        <v>0</v>
      </c>
      <c r="I11619" s="334">
        <v>0</v>
      </c>
      <c r="J11619" s="334">
        <v>0</v>
      </c>
      <c r="K11619" s="334">
        <v>0</v>
      </c>
      <c r="L11619" s="334">
        <v>0</v>
      </c>
      <c r="M11619" s="334">
        <v>0</v>
      </c>
      <c r="N11619" s="334">
        <v>0</v>
      </c>
      <c r="O11619" s="334">
        <v>0</v>
      </c>
      <c r="P11619" s="334">
        <v>0</v>
      </c>
      <c r="Q11619" s="334">
        <v>0</v>
      </c>
      <c r="R11619" s="334">
        <v>0</v>
      </c>
      <c r="S11619" s="334">
        <v>0</v>
      </c>
      <c r="T11619" s="334">
        <v>0.2</v>
      </c>
      <c r="U11619" s="334">
        <v>0.3</v>
      </c>
      <c r="V11619" s="334">
        <v>0.2</v>
      </c>
      <c r="W11619" s="334">
        <v>0.3</v>
      </c>
      <c r="X11619" s="334">
        <v>0.2</v>
      </c>
      <c r="Y11619" s="334">
        <v>0.3</v>
      </c>
      <c r="Z11619" s="334">
        <v>0.2</v>
      </c>
      <c r="AA11619" s="334">
        <v>0.3</v>
      </c>
      <c r="AB11619" s="334">
        <v>0.2</v>
      </c>
      <c r="AD11619" s="334">
        <v>2.2000000000000002</v>
      </c>
      <c r="AE11619" s="334">
        <f t="shared" si="1817"/>
        <v>2.2000000000000002</v>
      </c>
      <c r="AF11619" s="334">
        <f t="shared" si="1818"/>
        <v>2.2000000000000002</v>
      </c>
      <c r="AG11619" s="340">
        <f t="shared" si="1819"/>
        <v>0</v>
      </c>
      <c r="AI11619" s="340">
        <f t="shared" si="1821"/>
        <v>0</v>
      </c>
      <c r="AJ11619" s="340">
        <f t="shared" si="1821"/>
        <v>0</v>
      </c>
      <c r="AK11619" s="340">
        <f t="shared" si="1821"/>
        <v>0</v>
      </c>
      <c r="AL11619" s="340">
        <f t="shared" si="1821"/>
        <v>0</v>
      </c>
      <c r="AM11619" s="340">
        <f t="shared" si="1821"/>
        <v>0</v>
      </c>
    </row>
    <row r="11620" spans="1:39" x14ac:dyDescent="0.35">
      <c r="A11620" s="337">
        <v>33533</v>
      </c>
      <c r="B11620" s="338">
        <f t="shared" si="1814"/>
        <v>1991</v>
      </c>
      <c r="C11620" s="338">
        <f t="shared" si="1815"/>
        <v>10</v>
      </c>
      <c r="D11620" s="338">
        <f t="shared" si="1816"/>
        <v>22</v>
      </c>
      <c r="E11620" s="334">
        <v>0.1</v>
      </c>
      <c r="F11620" s="334">
        <v>0.2</v>
      </c>
      <c r="G11620" s="334">
        <v>0.1</v>
      </c>
      <c r="H11620" s="334">
        <v>0.1</v>
      </c>
      <c r="I11620" s="334">
        <v>0.1</v>
      </c>
      <c r="J11620" s="334">
        <v>0.2</v>
      </c>
      <c r="K11620" s="334">
        <v>0.1</v>
      </c>
      <c r="L11620" s="334">
        <v>0.1</v>
      </c>
      <c r="M11620" s="334">
        <v>0.1</v>
      </c>
      <c r="N11620" s="334">
        <v>0</v>
      </c>
      <c r="O11620" s="334">
        <v>0</v>
      </c>
      <c r="P11620" s="334">
        <v>0</v>
      </c>
      <c r="Q11620" s="334">
        <v>0</v>
      </c>
      <c r="R11620" s="334">
        <v>0</v>
      </c>
      <c r="S11620" s="334">
        <v>0</v>
      </c>
      <c r="T11620" s="334">
        <v>0</v>
      </c>
      <c r="U11620" s="334">
        <v>0</v>
      </c>
      <c r="V11620" s="334">
        <v>0</v>
      </c>
      <c r="W11620" s="334">
        <v>0</v>
      </c>
      <c r="X11620" s="334">
        <v>0.2</v>
      </c>
      <c r="Y11620" s="334">
        <v>0</v>
      </c>
      <c r="Z11620" s="334">
        <v>0</v>
      </c>
      <c r="AA11620" s="334">
        <v>0</v>
      </c>
      <c r="AB11620" s="334">
        <v>0.1</v>
      </c>
      <c r="AD11620" s="334">
        <v>1.4</v>
      </c>
      <c r="AE11620" s="334">
        <f t="shared" si="1817"/>
        <v>1.4</v>
      </c>
      <c r="AF11620" s="334">
        <f t="shared" si="1818"/>
        <v>1.4000000000000001</v>
      </c>
      <c r="AG11620" s="340">
        <f t="shared" si="1819"/>
        <v>2.2204460492503131E-16</v>
      </c>
      <c r="AI11620" s="340">
        <f t="shared" ref="AI11620:AM11635" si="1822">IF($C11620=AI$1,$AF11620,0)</f>
        <v>0</v>
      </c>
      <c r="AJ11620" s="340">
        <f t="shared" si="1822"/>
        <v>0</v>
      </c>
      <c r="AK11620" s="340">
        <f t="shared" si="1822"/>
        <v>0</v>
      </c>
      <c r="AL11620" s="340">
        <f t="shared" si="1822"/>
        <v>0</v>
      </c>
      <c r="AM11620" s="340">
        <f t="shared" si="1822"/>
        <v>0</v>
      </c>
    </row>
    <row r="11621" spans="1:39" x14ac:dyDescent="0.35">
      <c r="A11621" s="337">
        <v>33534</v>
      </c>
      <c r="B11621" s="338">
        <f t="shared" si="1814"/>
        <v>1991</v>
      </c>
      <c r="C11621" s="338">
        <f t="shared" si="1815"/>
        <v>10</v>
      </c>
      <c r="D11621" s="338">
        <f t="shared" si="1816"/>
        <v>23</v>
      </c>
      <c r="E11621" s="334">
        <v>0</v>
      </c>
      <c r="F11621" s="334">
        <v>0</v>
      </c>
      <c r="G11621" s="334">
        <v>0</v>
      </c>
      <c r="H11621" s="334">
        <v>0</v>
      </c>
      <c r="I11621" s="334">
        <v>0</v>
      </c>
      <c r="J11621" s="334">
        <v>0</v>
      </c>
      <c r="K11621" s="334">
        <v>0</v>
      </c>
      <c r="L11621" s="334">
        <v>0</v>
      </c>
      <c r="M11621" s="334">
        <v>0</v>
      </c>
      <c r="N11621" s="334">
        <v>0</v>
      </c>
      <c r="O11621" s="334">
        <v>0</v>
      </c>
      <c r="P11621" s="334">
        <v>0</v>
      </c>
      <c r="Q11621" s="334">
        <v>0</v>
      </c>
      <c r="R11621" s="334">
        <v>0</v>
      </c>
      <c r="S11621" s="334">
        <v>0</v>
      </c>
      <c r="T11621" s="334">
        <v>0</v>
      </c>
      <c r="U11621" s="334">
        <v>0</v>
      </c>
      <c r="V11621" s="334">
        <v>0</v>
      </c>
      <c r="W11621" s="334">
        <v>0</v>
      </c>
      <c r="X11621" s="334">
        <v>0</v>
      </c>
      <c r="Y11621" s="334">
        <v>0</v>
      </c>
      <c r="Z11621" s="334">
        <v>0</v>
      </c>
      <c r="AA11621" s="334">
        <v>0</v>
      </c>
      <c r="AB11621" s="334">
        <v>0</v>
      </c>
      <c r="AD11621" s="334">
        <v>0</v>
      </c>
      <c r="AE11621" s="334">
        <f t="shared" si="1817"/>
        <v>0</v>
      </c>
      <c r="AF11621" s="334">
        <f t="shared" si="1818"/>
        <v>0</v>
      </c>
      <c r="AG11621" s="340">
        <f t="shared" si="1819"/>
        <v>0</v>
      </c>
      <c r="AI11621" s="340">
        <f t="shared" si="1822"/>
        <v>0</v>
      </c>
      <c r="AJ11621" s="340">
        <f t="shared" si="1822"/>
        <v>0</v>
      </c>
      <c r="AK11621" s="340">
        <f t="shared" si="1822"/>
        <v>0</v>
      </c>
      <c r="AL11621" s="340">
        <f t="shared" si="1822"/>
        <v>0</v>
      </c>
      <c r="AM11621" s="340">
        <f t="shared" si="1822"/>
        <v>0</v>
      </c>
    </row>
    <row r="11622" spans="1:39" x14ac:dyDescent="0.35">
      <c r="A11622" s="337">
        <v>33535</v>
      </c>
      <c r="B11622" s="338">
        <f t="shared" si="1814"/>
        <v>1991</v>
      </c>
      <c r="C11622" s="338">
        <f t="shared" si="1815"/>
        <v>10</v>
      </c>
      <c r="D11622" s="338">
        <f t="shared" si="1816"/>
        <v>24</v>
      </c>
      <c r="E11622" s="334">
        <v>0</v>
      </c>
      <c r="F11622" s="334">
        <v>0</v>
      </c>
      <c r="G11622" s="334">
        <v>0</v>
      </c>
      <c r="H11622" s="334">
        <v>0</v>
      </c>
      <c r="I11622" s="334">
        <v>0</v>
      </c>
      <c r="J11622" s="334">
        <v>0</v>
      </c>
      <c r="K11622" s="334">
        <v>0</v>
      </c>
      <c r="L11622" s="334">
        <v>0</v>
      </c>
      <c r="M11622" s="334">
        <v>0</v>
      </c>
      <c r="N11622" s="334">
        <v>0</v>
      </c>
      <c r="O11622" s="334">
        <v>0</v>
      </c>
      <c r="P11622" s="334">
        <v>0</v>
      </c>
      <c r="Q11622" s="334">
        <v>0</v>
      </c>
      <c r="R11622" s="334">
        <v>0</v>
      </c>
      <c r="S11622" s="334">
        <v>0</v>
      </c>
      <c r="T11622" s="334">
        <v>0</v>
      </c>
      <c r="U11622" s="334">
        <v>0</v>
      </c>
      <c r="V11622" s="334">
        <v>0</v>
      </c>
      <c r="W11622" s="334">
        <v>0</v>
      </c>
      <c r="X11622" s="334">
        <v>0</v>
      </c>
      <c r="Y11622" s="334">
        <v>0.1</v>
      </c>
      <c r="Z11622" s="334">
        <v>0.1</v>
      </c>
      <c r="AA11622" s="334">
        <v>0.1</v>
      </c>
      <c r="AB11622" s="334">
        <v>0.1</v>
      </c>
      <c r="AD11622" s="334">
        <v>0.4</v>
      </c>
      <c r="AE11622" s="334">
        <f t="shared" si="1817"/>
        <v>0.4</v>
      </c>
      <c r="AF11622" s="334">
        <f t="shared" si="1818"/>
        <v>0.4</v>
      </c>
      <c r="AG11622" s="340">
        <f t="shared" si="1819"/>
        <v>0</v>
      </c>
      <c r="AI11622" s="340">
        <f t="shared" si="1822"/>
        <v>0</v>
      </c>
      <c r="AJ11622" s="340">
        <f t="shared" si="1822"/>
        <v>0</v>
      </c>
      <c r="AK11622" s="340">
        <f t="shared" si="1822"/>
        <v>0</v>
      </c>
      <c r="AL11622" s="340">
        <f t="shared" si="1822"/>
        <v>0</v>
      </c>
      <c r="AM11622" s="340">
        <f t="shared" si="1822"/>
        <v>0</v>
      </c>
    </row>
    <row r="11623" spans="1:39" x14ac:dyDescent="0.35">
      <c r="A11623" s="337">
        <v>33536</v>
      </c>
      <c r="B11623" s="338">
        <f t="shared" si="1814"/>
        <v>1991</v>
      </c>
      <c r="C11623" s="338">
        <f t="shared" si="1815"/>
        <v>10</v>
      </c>
      <c r="D11623" s="338">
        <f t="shared" si="1816"/>
        <v>25</v>
      </c>
      <c r="E11623" s="334">
        <v>0.3</v>
      </c>
      <c r="F11623" s="334">
        <v>0.6</v>
      </c>
      <c r="G11623" s="334">
        <v>0.6</v>
      </c>
      <c r="H11623" s="334">
        <v>0.6</v>
      </c>
      <c r="I11623" s="334">
        <v>0.3</v>
      </c>
      <c r="J11623" s="334">
        <v>0.3</v>
      </c>
      <c r="K11623" s="334">
        <v>0.4</v>
      </c>
      <c r="L11623" s="334">
        <v>0.3</v>
      </c>
      <c r="M11623" s="334">
        <v>0.3</v>
      </c>
      <c r="N11623" s="334">
        <v>0.3</v>
      </c>
      <c r="O11623" s="334">
        <v>0.3</v>
      </c>
      <c r="P11623" s="334">
        <v>0.3</v>
      </c>
      <c r="Q11623" s="334">
        <v>0.3</v>
      </c>
      <c r="R11623" s="334">
        <v>0</v>
      </c>
      <c r="S11623" s="334">
        <v>0</v>
      </c>
      <c r="T11623" s="334">
        <v>0</v>
      </c>
      <c r="U11623" s="334">
        <v>0</v>
      </c>
      <c r="V11623" s="334">
        <v>0</v>
      </c>
      <c r="W11623" s="334">
        <v>0</v>
      </c>
      <c r="X11623" s="334">
        <v>0</v>
      </c>
      <c r="Y11623" s="334">
        <v>0</v>
      </c>
      <c r="Z11623" s="334">
        <v>0.3</v>
      </c>
      <c r="AA11623" s="334">
        <v>0.3</v>
      </c>
      <c r="AB11623" s="334">
        <v>0.3</v>
      </c>
      <c r="AD11623" s="334">
        <v>5.8</v>
      </c>
      <c r="AE11623" s="334">
        <f t="shared" si="1817"/>
        <v>5.8</v>
      </c>
      <c r="AF11623" s="334">
        <f t="shared" si="1818"/>
        <v>5.799999999999998</v>
      </c>
      <c r="AG11623" s="340">
        <f t="shared" si="1819"/>
        <v>1.7763568394002505E-15</v>
      </c>
      <c r="AI11623" s="340">
        <f t="shared" si="1822"/>
        <v>0</v>
      </c>
      <c r="AJ11623" s="340">
        <f t="shared" si="1822"/>
        <v>0</v>
      </c>
      <c r="AK11623" s="340">
        <f t="shared" si="1822"/>
        <v>0</v>
      </c>
      <c r="AL11623" s="340">
        <f t="shared" si="1822"/>
        <v>0</v>
      </c>
      <c r="AM11623" s="340">
        <f t="shared" si="1822"/>
        <v>0</v>
      </c>
    </row>
    <row r="11624" spans="1:39" x14ac:dyDescent="0.35">
      <c r="A11624" s="337">
        <v>33537</v>
      </c>
      <c r="B11624" s="338">
        <f t="shared" si="1814"/>
        <v>1991</v>
      </c>
      <c r="C11624" s="338">
        <f t="shared" si="1815"/>
        <v>10</v>
      </c>
      <c r="D11624" s="338">
        <f t="shared" si="1816"/>
        <v>26</v>
      </c>
      <c r="E11624" s="334">
        <v>0.1</v>
      </c>
      <c r="F11624" s="334">
        <v>0.1</v>
      </c>
      <c r="G11624" s="334">
        <v>0.1</v>
      </c>
      <c r="H11624" s="334">
        <v>0.1</v>
      </c>
      <c r="I11624" s="334">
        <v>0.1</v>
      </c>
      <c r="J11624" s="334">
        <v>0</v>
      </c>
      <c r="K11624" s="334">
        <v>0.1</v>
      </c>
      <c r="L11624" s="334">
        <v>0.1</v>
      </c>
      <c r="M11624" s="334">
        <v>0.1</v>
      </c>
      <c r="N11624" s="334">
        <v>0.1</v>
      </c>
      <c r="O11624" s="334">
        <v>0.1</v>
      </c>
      <c r="P11624" s="334">
        <v>0.1</v>
      </c>
      <c r="Q11624" s="334">
        <v>0.1</v>
      </c>
      <c r="R11624" s="334">
        <v>0.1</v>
      </c>
      <c r="S11624" s="334">
        <v>0.1</v>
      </c>
      <c r="T11624" s="334">
        <v>0.1</v>
      </c>
      <c r="U11624" s="334">
        <v>0.1</v>
      </c>
      <c r="V11624" s="334">
        <v>0</v>
      </c>
      <c r="W11624" s="334">
        <v>0.1</v>
      </c>
      <c r="X11624" s="334">
        <v>0.1</v>
      </c>
      <c r="Y11624" s="334">
        <v>0.1</v>
      </c>
      <c r="Z11624" s="334">
        <v>0.1</v>
      </c>
      <c r="AA11624" s="334">
        <v>0.1</v>
      </c>
      <c r="AB11624" s="334">
        <v>0.1</v>
      </c>
      <c r="AD11624" s="334">
        <v>2.2000000000000002</v>
      </c>
      <c r="AE11624" s="334">
        <f t="shared" si="1817"/>
        <v>2.2000000000000002</v>
      </c>
      <c r="AF11624" s="334">
        <f t="shared" si="1818"/>
        <v>2.2000000000000006</v>
      </c>
      <c r="AG11624" s="340">
        <f t="shared" si="1819"/>
        <v>4.4408920985006262E-16</v>
      </c>
      <c r="AI11624" s="340">
        <f t="shared" si="1822"/>
        <v>0</v>
      </c>
      <c r="AJ11624" s="340">
        <f t="shared" si="1822"/>
        <v>0</v>
      </c>
      <c r="AK11624" s="340">
        <f t="shared" si="1822"/>
        <v>0</v>
      </c>
      <c r="AL11624" s="340">
        <f t="shared" si="1822"/>
        <v>0</v>
      </c>
      <c r="AM11624" s="340">
        <f t="shared" si="1822"/>
        <v>0</v>
      </c>
    </row>
    <row r="11625" spans="1:39" x14ac:dyDescent="0.35">
      <c r="A11625" s="337">
        <v>33538</v>
      </c>
      <c r="B11625" s="338">
        <f t="shared" si="1814"/>
        <v>1991</v>
      </c>
      <c r="C11625" s="338">
        <f t="shared" si="1815"/>
        <v>10</v>
      </c>
      <c r="D11625" s="338">
        <f t="shared" si="1816"/>
        <v>27</v>
      </c>
      <c r="E11625" s="334">
        <v>0.1</v>
      </c>
      <c r="F11625" s="334">
        <v>0</v>
      </c>
      <c r="G11625" s="334">
        <v>0.1</v>
      </c>
      <c r="H11625" s="334">
        <v>0.1</v>
      </c>
      <c r="I11625" s="334">
        <v>0</v>
      </c>
      <c r="J11625" s="334">
        <v>0.1</v>
      </c>
      <c r="K11625" s="334">
        <v>0</v>
      </c>
      <c r="L11625" s="334">
        <v>0.1</v>
      </c>
      <c r="M11625" s="334">
        <v>0.1</v>
      </c>
      <c r="N11625" s="334">
        <v>0</v>
      </c>
      <c r="O11625" s="334">
        <v>0.1</v>
      </c>
      <c r="P11625" s="334">
        <v>0.1</v>
      </c>
      <c r="Q11625" s="334">
        <v>0</v>
      </c>
      <c r="R11625" s="334">
        <v>0</v>
      </c>
      <c r="S11625" s="334">
        <v>0.1</v>
      </c>
      <c r="T11625" s="334">
        <v>0</v>
      </c>
      <c r="U11625" s="334">
        <v>0.1</v>
      </c>
      <c r="V11625" s="334">
        <v>0</v>
      </c>
      <c r="W11625" s="334">
        <v>0</v>
      </c>
      <c r="X11625" s="334">
        <v>0</v>
      </c>
      <c r="Y11625" s="334">
        <v>0</v>
      </c>
      <c r="Z11625" s="334">
        <v>0</v>
      </c>
      <c r="AA11625" s="334">
        <v>0</v>
      </c>
      <c r="AB11625" s="334">
        <v>0</v>
      </c>
      <c r="AD11625" s="334">
        <v>1</v>
      </c>
      <c r="AE11625" s="334">
        <f t="shared" si="1817"/>
        <v>1</v>
      </c>
      <c r="AF11625" s="334">
        <f t="shared" si="1818"/>
        <v>0.99999999999999989</v>
      </c>
      <c r="AG11625" s="340">
        <f t="shared" si="1819"/>
        <v>1.1102230246251565E-16</v>
      </c>
      <c r="AI11625" s="340">
        <f t="shared" si="1822"/>
        <v>0</v>
      </c>
      <c r="AJ11625" s="340">
        <f t="shared" si="1822"/>
        <v>0</v>
      </c>
      <c r="AK11625" s="340">
        <f t="shared" si="1822"/>
        <v>0</v>
      </c>
      <c r="AL11625" s="340">
        <f t="shared" si="1822"/>
        <v>0</v>
      </c>
      <c r="AM11625" s="340">
        <f t="shared" si="1822"/>
        <v>0</v>
      </c>
    </row>
    <row r="11626" spans="1:39" x14ac:dyDescent="0.35">
      <c r="A11626" s="337">
        <v>33539</v>
      </c>
      <c r="B11626" s="338">
        <f t="shared" si="1814"/>
        <v>1991</v>
      </c>
      <c r="C11626" s="338">
        <f t="shared" si="1815"/>
        <v>10</v>
      </c>
      <c r="D11626" s="338">
        <f t="shared" si="1816"/>
        <v>28</v>
      </c>
      <c r="E11626" s="334">
        <v>0</v>
      </c>
      <c r="F11626" s="334">
        <v>0</v>
      </c>
      <c r="G11626" s="334">
        <v>0</v>
      </c>
      <c r="H11626" s="334">
        <v>0</v>
      </c>
      <c r="I11626" s="334">
        <v>0</v>
      </c>
      <c r="J11626" s="334">
        <v>0</v>
      </c>
      <c r="K11626" s="334">
        <v>0</v>
      </c>
      <c r="L11626" s="334">
        <v>0</v>
      </c>
      <c r="M11626" s="334">
        <v>0</v>
      </c>
      <c r="N11626" s="334">
        <v>0</v>
      </c>
      <c r="O11626" s="334">
        <v>0</v>
      </c>
      <c r="P11626" s="334">
        <v>0</v>
      </c>
      <c r="Q11626" s="334">
        <v>0</v>
      </c>
      <c r="R11626" s="334">
        <v>0</v>
      </c>
      <c r="S11626" s="334">
        <v>0</v>
      </c>
      <c r="T11626" s="334">
        <v>0</v>
      </c>
      <c r="U11626" s="334">
        <v>0</v>
      </c>
      <c r="V11626" s="334">
        <v>0</v>
      </c>
      <c r="W11626" s="334">
        <v>0</v>
      </c>
      <c r="X11626" s="334">
        <v>0</v>
      </c>
      <c r="Y11626" s="334">
        <v>0</v>
      </c>
      <c r="Z11626" s="334">
        <v>0</v>
      </c>
      <c r="AA11626" s="334">
        <v>0</v>
      </c>
      <c r="AB11626" s="334">
        <v>0</v>
      </c>
      <c r="AD11626" s="334">
        <v>0</v>
      </c>
      <c r="AE11626" s="334">
        <f t="shared" si="1817"/>
        <v>0</v>
      </c>
      <c r="AF11626" s="334">
        <f t="shared" si="1818"/>
        <v>0</v>
      </c>
      <c r="AG11626" s="340">
        <f t="shared" si="1819"/>
        <v>0</v>
      </c>
      <c r="AI11626" s="340">
        <f t="shared" si="1822"/>
        <v>0</v>
      </c>
      <c r="AJ11626" s="340">
        <f t="shared" si="1822"/>
        <v>0</v>
      </c>
      <c r="AK11626" s="340">
        <f t="shared" si="1822"/>
        <v>0</v>
      </c>
      <c r="AL11626" s="340">
        <f t="shared" si="1822"/>
        <v>0</v>
      </c>
      <c r="AM11626" s="340">
        <f t="shared" si="1822"/>
        <v>0</v>
      </c>
    </row>
    <row r="11627" spans="1:39" x14ac:dyDescent="0.35">
      <c r="A11627" s="337">
        <v>33540</v>
      </c>
      <c r="B11627" s="338">
        <f t="shared" si="1814"/>
        <v>1991</v>
      </c>
      <c r="C11627" s="338">
        <f t="shared" si="1815"/>
        <v>10</v>
      </c>
      <c r="D11627" s="338">
        <f t="shared" si="1816"/>
        <v>29</v>
      </c>
      <c r="E11627" s="334">
        <v>0</v>
      </c>
      <c r="F11627" s="334">
        <v>0</v>
      </c>
      <c r="G11627" s="334">
        <v>0</v>
      </c>
      <c r="H11627" s="334">
        <v>0</v>
      </c>
      <c r="I11627" s="334">
        <v>0</v>
      </c>
      <c r="J11627" s="334">
        <v>0</v>
      </c>
      <c r="K11627" s="334">
        <v>0</v>
      </c>
      <c r="L11627" s="334">
        <v>0</v>
      </c>
      <c r="M11627" s="334">
        <v>0</v>
      </c>
      <c r="N11627" s="334">
        <v>0</v>
      </c>
      <c r="O11627" s="334">
        <v>0</v>
      </c>
      <c r="P11627" s="334">
        <v>0</v>
      </c>
      <c r="Q11627" s="334">
        <v>0</v>
      </c>
      <c r="R11627" s="334">
        <v>0</v>
      </c>
      <c r="S11627" s="334">
        <v>0</v>
      </c>
      <c r="T11627" s="334">
        <v>0</v>
      </c>
      <c r="U11627" s="334">
        <v>0</v>
      </c>
      <c r="V11627" s="334">
        <v>0</v>
      </c>
      <c r="W11627" s="334">
        <v>0</v>
      </c>
      <c r="X11627" s="334">
        <v>0</v>
      </c>
      <c r="Y11627" s="334">
        <v>0</v>
      </c>
      <c r="Z11627" s="334">
        <v>0</v>
      </c>
      <c r="AA11627" s="334">
        <v>0</v>
      </c>
      <c r="AB11627" s="334">
        <v>0</v>
      </c>
      <c r="AD11627" s="334">
        <v>0</v>
      </c>
      <c r="AE11627" s="334">
        <f t="shared" si="1817"/>
        <v>0</v>
      </c>
      <c r="AF11627" s="334">
        <f t="shared" si="1818"/>
        <v>0</v>
      </c>
      <c r="AG11627" s="340">
        <f t="shared" si="1819"/>
        <v>0</v>
      </c>
      <c r="AI11627" s="340">
        <f t="shared" si="1822"/>
        <v>0</v>
      </c>
      <c r="AJ11627" s="340">
        <f t="shared" si="1822"/>
        <v>0</v>
      </c>
      <c r="AK11627" s="340">
        <f t="shared" si="1822"/>
        <v>0</v>
      </c>
      <c r="AL11627" s="340">
        <f t="shared" si="1822"/>
        <v>0</v>
      </c>
      <c r="AM11627" s="340">
        <f t="shared" si="1822"/>
        <v>0</v>
      </c>
    </row>
    <row r="11628" spans="1:39" x14ac:dyDescent="0.35">
      <c r="A11628" s="337">
        <v>33541</v>
      </c>
      <c r="B11628" s="338">
        <f t="shared" si="1814"/>
        <v>1991</v>
      </c>
      <c r="C11628" s="338">
        <f t="shared" si="1815"/>
        <v>10</v>
      </c>
      <c r="D11628" s="338">
        <f t="shared" si="1816"/>
        <v>30</v>
      </c>
      <c r="E11628" s="334">
        <v>0</v>
      </c>
      <c r="F11628" s="334">
        <v>0</v>
      </c>
      <c r="G11628" s="334">
        <v>0</v>
      </c>
      <c r="H11628" s="334">
        <v>0</v>
      </c>
      <c r="I11628" s="334">
        <v>0</v>
      </c>
      <c r="J11628" s="334">
        <v>0</v>
      </c>
      <c r="K11628" s="334">
        <v>0</v>
      </c>
      <c r="L11628" s="334">
        <v>0</v>
      </c>
      <c r="M11628" s="334">
        <v>0</v>
      </c>
      <c r="N11628" s="334">
        <v>0</v>
      </c>
      <c r="O11628" s="334">
        <v>0</v>
      </c>
      <c r="P11628" s="334">
        <v>0</v>
      </c>
      <c r="Q11628" s="334">
        <v>0</v>
      </c>
      <c r="R11628" s="334">
        <v>0</v>
      </c>
      <c r="S11628" s="334">
        <v>0</v>
      </c>
      <c r="T11628" s="334">
        <v>0</v>
      </c>
      <c r="U11628" s="334">
        <v>0</v>
      </c>
      <c r="V11628" s="334">
        <v>0</v>
      </c>
      <c r="W11628" s="334">
        <v>0</v>
      </c>
      <c r="X11628" s="334">
        <v>0</v>
      </c>
      <c r="Y11628" s="334">
        <v>0</v>
      </c>
      <c r="Z11628" s="334">
        <v>0</v>
      </c>
      <c r="AA11628" s="334">
        <v>0.2</v>
      </c>
      <c r="AB11628" s="334">
        <v>0.2</v>
      </c>
      <c r="AD11628" s="334">
        <v>0.4</v>
      </c>
      <c r="AE11628" s="334">
        <f t="shared" si="1817"/>
        <v>0.4</v>
      </c>
      <c r="AF11628" s="334">
        <f t="shared" si="1818"/>
        <v>0.4</v>
      </c>
      <c r="AG11628" s="340">
        <f t="shared" si="1819"/>
        <v>0</v>
      </c>
      <c r="AI11628" s="340">
        <f t="shared" si="1822"/>
        <v>0</v>
      </c>
      <c r="AJ11628" s="340">
        <f t="shared" si="1822"/>
        <v>0</v>
      </c>
      <c r="AK11628" s="340">
        <f t="shared" si="1822"/>
        <v>0</v>
      </c>
      <c r="AL11628" s="340">
        <f t="shared" si="1822"/>
        <v>0</v>
      </c>
      <c r="AM11628" s="340">
        <f t="shared" si="1822"/>
        <v>0</v>
      </c>
    </row>
    <row r="11629" spans="1:39" x14ac:dyDescent="0.35">
      <c r="A11629" s="337">
        <v>33542</v>
      </c>
      <c r="B11629" s="338">
        <f t="shared" si="1814"/>
        <v>1991</v>
      </c>
      <c r="C11629" s="338">
        <f t="shared" si="1815"/>
        <v>10</v>
      </c>
      <c r="D11629" s="338">
        <f t="shared" si="1816"/>
        <v>31</v>
      </c>
      <c r="E11629" s="334">
        <v>0</v>
      </c>
      <c r="F11629" s="334">
        <v>0</v>
      </c>
      <c r="G11629" s="334">
        <v>0</v>
      </c>
      <c r="H11629" s="334">
        <v>0</v>
      </c>
      <c r="I11629" s="334">
        <v>0</v>
      </c>
      <c r="J11629" s="334">
        <v>0</v>
      </c>
      <c r="K11629" s="334">
        <v>0.1</v>
      </c>
      <c r="L11629" s="334">
        <v>0</v>
      </c>
      <c r="M11629" s="334">
        <v>0</v>
      </c>
      <c r="N11629" s="334">
        <v>0</v>
      </c>
      <c r="O11629" s="334">
        <v>0</v>
      </c>
      <c r="P11629" s="334">
        <v>0</v>
      </c>
      <c r="Q11629" s="334">
        <v>0</v>
      </c>
      <c r="R11629" s="334">
        <v>0</v>
      </c>
      <c r="S11629" s="334">
        <v>0</v>
      </c>
      <c r="T11629" s="334">
        <v>0</v>
      </c>
      <c r="U11629" s="334">
        <v>0</v>
      </c>
      <c r="V11629" s="334">
        <v>0</v>
      </c>
      <c r="W11629" s="334">
        <v>0.1</v>
      </c>
      <c r="X11629" s="334">
        <v>0</v>
      </c>
      <c r="Y11629" s="334">
        <v>0</v>
      </c>
      <c r="Z11629" s="334">
        <v>0</v>
      </c>
      <c r="AA11629" s="334">
        <v>0</v>
      </c>
      <c r="AB11629" s="334">
        <v>0</v>
      </c>
      <c r="AD11629" s="334">
        <v>0.2</v>
      </c>
      <c r="AE11629" s="334">
        <f t="shared" si="1817"/>
        <v>0.2</v>
      </c>
      <c r="AF11629" s="334">
        <f t="shared" si="1818"/>
        <v>0.2</v>
      </c>
      <c r="AG11629" s="340">
        <f t="shared" si="1819"/>
        <v>0</v>
      </c>
      <c r="AI11629" s="340">
        <f t="shared" si="1822"/>
        <v>0</v>
      </c>
      <c r="AJ11629" s="340">
        <f t="shared" si="1822"/>
        <v>0</v>
      </c>
      <c r="AK11629" s="340">
        <f t="shared" si="1822"/>
        <v>0</v>
      </c>
      <c r="AL11629" s="340">
        <f t="shared" si="1822"/>
        <v>0</v>
      </c>
      <c r="AM11629" s="340">
        <f t="shared" si="1822"/>
        <v>0</v>
      </c>
    </row>
    <row r="11630" spans="1:39" x14ac:dyDescent="0.35">
      <c r="A11630" s="337">
        <v>33543</v>
      </c>
      <c r="B11630" s="338">
        <f t="shared" si="1814"/>
        <v>1991</v>
      </c>
      <c r="C11630" s="338">
        <f t="shared" si="1815"/>
        <v>11</v>
      </c>
      <c r="D11630" s="338">
        <f t="shared" si="1816"/>
        <v>1</v>
      </c>
      <c r="E11630" s="334">
        <v>0</v>
      </c>
      <c r="F11630" s="334">
        <v>0</v>
      </c>
      <c r="G11630" s="334">
        <v>0</v>
      </c>
      <c r="H11630" s="334">
        <v>0</v>
      </c>
      <c r="I11630" s="334">
        <v>0</v>
      </c>
      <c r="J11630" s="334">
        <v>0</v>
      </c>
      <c r="K11630" s="334">
        <v>0</v>
      </c>
      <c r="L11630" s="334">
        <v>0</v>
      </c>
      <c r="M11630" s="334">
        <v>0</v>
      </c>
      <c r="N11630" s="334">
        <v>0</v>
      </c>
      <c r="O11630" s="334">
        <v>0</v>
      </c>
      <c r="P11630" s="334">
        <v>0</v>
      </c>
      <c r="Q11630" s="334">
        <v>0</v>
      </c>
      <c r="R11630" s="334">
        <v>0</v>
      </c>
      <c r="S11630" s="334">
        <v>0</v>
      </c>
      <c r="T11630" s="334">
        <v>0</v>
      </c>
      <c r="U11630" s="334">
        <v>0</v>
      </c>
      <c r="V11630" s="334">
        <v>0</v>
      </c>
      <c r="W11630" s="334">
        <v>0</v>
      </c>
      <c r="X11630" s="334">
        <v>0</v>
      </c>
      <c r="Y11630" s="334">
        <v>0</v>
      </c>
      <c r="Z11630" s="334">
        <v>0</v>
      </c>
      <c r="AA11630" s="334">
        <v>0</v>
      </c>
      <c r="AB11630" s="334">
        <v>0</v>
      </c>
      <c r="AD11630" s="334">
        <v>0</v>
      </c>
      <c r="AE11630" s="334">
        <f t="shared" si="1817"/>
        <v>0</v>
      </c>
      <c r="AF11630" s="334">
        <f t="shared" si="1818"/>
        <v>0</v>
      </c>
      <c r="AG11630" s="340">
        <f t="shared" si="1819"/>
        <v>0</v>
      </c>
      <c r="AI11630" s="340">
        <f t="shared" si="1822"/>
        <v>0</v>
      </c>
      <c r="AJ11630" s="340">
        <f t="shared" si="1822"/>
        <v>0</v>
      </c>
      <c r="AK11630" s="340">
        <f t="shared" si="1822"/>
        <v>0</v>
      </c>
      <c r="AL11630" s="340">
        <f t="shared" si="1822"/>
        <v>0</v>
      </c>
      <c r="AM11630" s="340">
        <f t="shared" si="1822"/>
        <v>0</v>
      </c>
    </row>
    <row r="11631" spans="1:39" x14ac:dyDescent="0.35">
      <c r="A11631" s="337">
        <v>33544</v>
      </c>
      <c r="B11631" s="338">
        <f t="shared" si="1814"/>
        <v>1991</v>
      </c>
      <c r="C11631" s="338">
        <f t="shared" si="1815"/>
        <v>11</v>
      </c>
      <c r="D11631" s="338">
        <f t="shared" si="1816"/>
        <v>2</v>
      </c>
      <c r="E11631" s="334">
        <v>0</v>
      </c>
      <c r="F11631" s="334">
        <v>0</v>
      </c>
      <c r="G11631" s="334">
        <v>0</v>
      </c>
      <c r="H11631" s="334">
        <v>0</v>
      </c>
      <c r="I11631" s="334">
        <v>0</v>
      </c>
      <c r="J11631" s="334">
        <v>0</v>
      </c>
      <c r="K11631" s="334">
        <v>0</v>
      </c>
      <c r="L11631" s="334">
        <v>0</v>
      </c>
      <c r="M11631" s="334">
        <v>0</v>
      </c>
      <c r="N11631" s="334">
        <v>0</v>
      </c>
      <c r="O11631" s="334">
        <v>0</v>
      </c>
      <c r="P11631" s="334">
        <v>0</v>
      </c>
      <c r="Q11631" s="334">
        <v>0</v>
      </c>
      <c r="R11631" s="334">
        <v>0</v>
      </c>
      <c r="S11631" s="334">
        <v>0</v>
      </c>
      <c r="T11631" s="334">
        <v>0</v>
      </c>
      <c r="U11631" s="334">
        <v>0</v>
      </c>
      <c r="V11631" s="334">
        <v>0</v>
      </c>
      <c r="W11631" s="334">
        <v>0</v>
      </c>
      <c r="X11631" s="334">
        <v>0</v>
      </c>
      <c r="Y11631" s="334">
        <v>0</v>
      </c>
      <c r="Z11631" s="334">
        <v>0</v>
      </c>
      <c r="AA11631" s="334">
        <v>0</v>
      </c>
      <c r="AB11631" s="334">
        <v>0</v>
      </c>
      <c r="AD11631" s="334">
        <v>0</v>
      </c>
      <c r="AE11631" s="334">
        <f t="shared" si="1817"/>
        <v>0</v>
      </c>
      <c r="AF11631" s="334">
        <f t="shared" si="1818"/>
        <v>0</v>
      </c>
      <c r="AG11631" s="340">
        <f t="shared" si="1819"/>
        <v>0</v>
      </c>
      <c r="AI11631" s="340">
        <f t="shared" si="1822"/>
        <v>0</v>
      </c>
      <c r="AJ11631" s="340">
        <f t="shared" si="1822"/>
        <v>0</v>
      </c>
      <c r="AK11631" s="340">
        <f t="shared" si="1822"/>
        <v>0</v>
      </c>
      <c r="AL11631" s="340">
        <f t="shared" si="1822"/>
        <v>0</v>
      </c>
      <c r="AM11631" s="340">
        <f t="shared" si="1822"/>
        <v>0</v>
      </c>
    </row>
    <row r="11632" spans="1:39" x14ac:dyDescent="0.35">
      <c r="A11632" s="337">
        <v>33545</v>
      </c>
      <c r="B11632" s="338">
        <f t="shared" si="1814"/>
        <v>1991</v>
      </c>
      <c r="C11632" s="338">
        <f t="shared" si="1815"/>
        <v>11</v>
      </c>
      <c r="D11632" s="338">
        <f t="shared" si="1816"/>
        <v>3</v>
      </c>
      <c r="E11632" s="334">
        <v>0</v>
      </c>
      <c r="F11632" s="334">
        <v>0</v>
      </c>
      <c r="G11632" s="334">
        <v>0</v>
      </c>
      <c r="H11632" s="334">
        <v>0</v>
      </c>
      <c r="I11632" s="334">
        <v>0</v>
      </c>
      <c r="J11632" s="334">
        <v>0</v>
      </c>
      <c r="K11632" s="334">
        <v>0</v>
      </c>
      <c r="L11632" s="334">
        <v>0</v>
      </c>
      <c r="M11632" s="334">
        <v>0</v>
      </c>
      <c r="N11632" s="334">
        <v>0</v>
      </c>
      <c r="O11632" s="334">
        <v>0</v>
      </c>
      <c r="P11632" s="334">
        <v>0</v>
      </c>
      <c r="Q11632" s="334">
        <v>0</v>
      </c>
      <c r="R11632" s="334">
        <v>0</v>
      </c>
      <c r="S11632" s="334">
        <v>0</v>
      </c>
      <c r="T11632" s="334">
        <v>0</v>
      </c>
      <c r="U11632" s="334">
        <v>0</v>
      </c>
      <c r="V11632" s="334">
        <v>0</v>
      </c>
      <c r="W11632" s="334">
        <v>0</v>
      </c>
      <c r="X11632" s="334">
        <v>0</v>
      </c>
      <c r="Y11632" s="334">
        <v>0</v>
      </c>
      <c r="Z11632" s="334">
        <v>0</v>
      </c>
      <c r="AA11632" s="334">
        <v>0</v>
      </c>
      <c r="AB11632" s="334">
        <v>0</v>
      </c>
      <c r="AD11632" s="334">
        <v>0</v>
      </c>
      <c r="AE11632" s="334">
        <f t="shared" si="1817"/>
        <v>0</v>
      </c>
      <c r="AF11632" s="334">
        <f t="shared" si="1818"/>
        <v>0</v>
      </c>
      <c r="AG11632" s="340">
        <f t="shared" si="1819"/>
        <v>0</v>
      </c>
      <c r="AI11632" s="340">
        <f t="shared" si="1822"/>
        <v>0</v>
      </c>
      <c r="AJ11632" s="340">
        <f t="shared" si="1822"/>
        <v>0</v>
      </c>
      <c r="AK11632" s="340">
        <f t="shared" si="1822"/>
        <v>0</v>
      </c>
      <c r="AL11632" s="340">
        <f t="shared" si="1822"/>
        <v>0</v>
      </c>
      <c r="AM11632" s="340">
        <f t="shared" si="1822"/>
        <v>0</v>
      </c>
    </row>
    <row r="11633" spans="1:39" x14ac:dyDescent="0.35">
      <c r="A11633" s="337">
        <v>33546</v>
      </c>
      <c r="B11633" s="338">
        <f t="shared" si="1814"/>
        <v>1991</v>
      </c>
      <c r="C11633" s="338">
        <f t="shared" si="1815"/>
        <v>11</v>
      </c>
      <c r="D11633" s="338">
        <f t="shared" si="1816"/>
        <v>4</v>
      </c>
      <c r="E11633" s="334">
        <v>0</v>
      </c>
      <c r="F11633" s="334">
        <v>0</v>
      </c>
      <c r="G11633" s="334">
        <v>0</v>
      </c>
      <c r="H11633" s="334">
        <v>0</v>
      </c>
      <c r="I11633" s="334">
        <v>0</v>
      </c>
      <c r="J11633" s="334">
        <v>0</v>
      </c>
      <c r="K11633" s="334">
        <v>0</v>
      </c>
      <c r="L11633" s="334">
        <v>0</v>
      </c>
      <c r="M11633" s="334">
        <v>0</v>
      </c>
      <c r="N11633" s="334">
        <v>0</v>
      </c>
      <c r="O11633" s="334">
        <v>0</v>
      </c>
      <c r="P11633" s="334">
        <v>0</v>
      </c>
      <c r="Q11633" s="334">
        <v>0</v>
      </c>
      <c r="R11633" s="334">
        <v>0</v>
      </c>
      <c r="S11633" s="334">
        <v>0</v>
      </c>
      <c r="T11633" s="334">
        <v>0</v>
      </c>
      <c r="U11633" s="334">
        <v>0</v>
      </c>
      <c r="V11633" s="334">
        <v>0</v>
      </c>
      <c r="W11633" s="334">
        <v>0</v>
      </c>
      <c r="X11633" s="334">
        <v>0</v>
      </c>
      <c r="Y11633" s="334">
        <v>0</v>
      </c>
      <c r="Z11633" s="334">
        <v>0</v>
      </c>
      <c r="AA11633" s="334">
        <v>0</v>
      </c>
      <c r="AB11633" s="334">
        <v>0</v>
      </c>
      <c r="AD11633" s="334">
        <v>0</v>
      </c>
      <c r="AE11633" s="334">
        <f t="shared" si="1817"/>
        <v>0</v>
      </c>
      <c r="AF11633" s="334">
        <f t="shared" si="1818"/>
        <v>0</v>
      </c>
      <c r="AG11633" s="340">
        <f t="shared" si="1819"/>
        <v>0</v>
      </c>
      <c r="AI11633" s="340">
        <f t="shared" si="1822"/>
        <v>0</v>
      </c>
      <c r="AJ11633" s="340">
        <f t="shared" si="1822"/>
        <v>0</v>
      </c>
      <c r="AK11633" s="340">
        <f t="shared" si="1822"/>
        <v>0</v>
      </c>
      <c r="AL11633" s="340">
        <f t="shared" si="1822"/>
        <v>0</v>
      </c>
      <c r="AM11633" s="340">
        <f t="shared" si="1822"/>
        <v>0</v>
      </c>
    </row>
    <row r="11634" spans="1:39" x14ac:dyDescent="0.35">
      <c r="A11634" s="337">
        <v>33547</v>
      </c>
      <c r="B11634" s="338">
        <f t="shared" si="1814"/>
        <v>1991</v>
      </c>
      <c r="C11634" s="338">
        <f t="shared" si="1815"/>
        <v>11</v>
      </c>
      <c r="D11634" s="338">
        <f t="shared" si="1816"/>
        <v>5</v>
      </c>
      <c r="E11634" s="334">
        <v>0.3</v>
      </c>
      <c r="F11634" s="334">
        <v>0.2</v>
      </c>
      <c r="G11634" s="334">
        <v>0.3</v>
      </c>
      <c r="H11634" s="334">
        <v>0.2</v>
      </c>
      <c r="I11634" s="334">
        <v>0.3</v>
      </c>
      <c r="J11634" s="334">
        <v>0.3</v>
      </c>
      <c r="K11634" s="334">
        <v>0.2</v>
      </c>
      <c r="L11634" s="334">
        <v>0.3</v>
      </c>
      <c r="M11634" s="334">
        <v>0.2</v>
      </c>
      <c r="N11634" s="334">
        <v>0.3</v>
      </c>
      <c r="O11634" s="334">
        <v>0.2</v>
      </c>
      <c r="P11634" s="334">
        <v>0.3</v>
      </c>
      <c r="Q11634" s="334">
        <v>0.3</v>
      </c>
      <c r="R11634" s="334">
        <v>0.2</v>
      </c>
      <c r="S11634" s="334">
        <v>0.3</v>
      </c>
      <c r="T11634" s="334">
        <v>0.2</v>
      </c>
      <c r="U11634" s="334">
        <v>0.3</v>
      </c>
      <c r="V11634" s="334">
        <v>0.2</v>
      </c>
      <c r="W11634" s="334">
        <v>0.3</v>
      </c>
      <c r="X11634" s="334">
        <v>0.3</v>
      </c>
      <c r="Y11634" s="334">
        <v>0.2</v>
      </c>
      <c r="Z11634" s="334">
        <v>0.3</v>
      </c>
      <c r="AA11634" s="334">
        <v>0.2</v>
      </c>
      <c r="AB11634" s="334">
        <v>0.3</v>
      </c>
      <c r="AD11634" s="334">
        <v>6.2</v>
      </c>
      <c r="AE11634" s="334">
        <f t="shared" si="1817"/>
        <v>6.2</v>
      </c>
      <c r="AF11634" s="334">
        <f t="shared" si="1818"/>
        <v>6.1999999999999993</v>
      </c>
      <c r="AG11634" s="340">
        <f t="shared" si="1819"/>
        <v>8.8817841970012523E-16</v>
      </c>
      <c r="AI11634" s="340">
        <f t="shared" si="1822"/>
        <v>0</v>
      </c>
      <c r="AJ11634" s="340">
        <f t="shared" si="1822"/>
        <v>0</v>
      </c>
      <c r="AK11634" s="340">
        <f t="shared" si="1822"/>
        <v>0</v>
      </c>
      <c r="AL11634" s="340">
        <f t="shared" si="1822"/>
        <v>0</v>
      </c>
      <c r="AM11634" s="340">
        <f t="shared" si="1822"/>
        <v>0</v>
      </c>
    </row>
    <row r="11635" spans="1:39" x14ac:dyDescent="0.35">
      <c r="A11635" s="337">
        <v>33548</v>
      </c>
      <c r="B11635" s="338">
        <f t="shared" si="1814"/>
        <v>1991</v>
      </c>
      <c r="C11635" s="338">
        <f t="shared" si="1815"/>
        <v>11</v>
      </c>
      <c r="D11635" s="338">
        <f t="shared" si="1816"/>
        <v>6</v>
      </c>
      <c r="E11635" s="334">
        <v>0.1</v>
      </c>
      <c r="F11635" s="334">
        <v>0.2</v>
      </c>
      <c r="G11635" s="334">
        <v>0.1</v>
      </c>
      <c r="H11635" s="334">
        <v>0.1</v>
      </c>
      <c r="I11635" s="334">
        <v>0.2</v>
      </c>
      <c r="J11635" s="334">
        <v>0.1</v>
      </c>
      <c r="K11635" s="334">
        <v>0</v>
      </c>
      <c r="L11635" s="334">
        <v>0</v>
      </c>
      <c r="M11635" s="334">
        <v>0</v>
      </c>
      <c r="N11635" s="334">
        <v>0</v>
      </c>
      <c r="O11635" s="334">
        <v>0</v>
      </c>
      <c r="P11635" s="334">
        <v>0</v>
      </c>
      <c r="Q11635" s="334">
        <v>0</v>
      </c>
      <c r="R11635" s="334">
        <v>0</v>
      </c>
      <c r="S11635" s="334">
        <v>0</v>
      </c>
      <c r="T11635" s="334">
        <v>0</v>
      </c>
      <c r="U11635" s="334">
        <v>0</v>
      </c>
      <c r="V11635" s="334">
        <v>0</v>
      </c>
      <c r="W11635" s="334">
        <v>0</v>
      </c>
      <c r="X11635" s="334">
        <v>0</v>
      </c>
      <c r="Y11635" s="334">
        <v>0</v>
      </c>
      <c r="Z11635" s="334">
        <v>0</v>
      </c>
      <c r="AA11635" s="334">
        <v>0</v>
      </c>
      <c r="AB11635" s="334">
        <v>0</v>
      </c>
      <c r="AD11635" s="334">
        <v>0.8</v>
      </c>
      <c r="AE11635" s="334">
        <f t="shared" si="1817"/>
        <v>0.8</v>
      </c>
      <c r="AF11635" s="334">
        <f t="shared" si="1818"/>
        <v>0.79999999999999993</v>
      </c>
      <c r="AG11635" s="340">
        <f t="shared" si="1819"/>
        <v>1.1102230246251565E-16</v>
      </c>
      <c r="AI11635" s="340">
        <f t="shared" si="1822"/>
        <v>0</v>
      </c>
      <c r="AJ11635" s="340">
        <f t="shared" si="1822"/>
        <v>0</v>
      </c>
      <c r="AK11635" s="340">
        <f t="shared" si="1822"/>
        <v>0</v>
      </c>
      <c r="AL11635" s="340">
        <f t="shared" si="1822"/>
        <v>0</v>
      </c>
      <c r="AM11635" s="340">
        <f t="shared" si="1822"/>
        <v>0</v>
      </c>
    </row>
    <row r="11636" spans="1:39" x14ac:dyDescent="0.35">
      <c r="A11636" s="337">
        <v>33549</v>
      </c>
      <c r="B11636" s="338">
        <f t="shared" si="1814"/>
        <v>1991</v>
      </c>
      <c r="C11636" s="338">
        <f t="shared" si="1815"/>
        <v>11</v>
      </c>
      <c r="D11636" s="338">
        <f t="shared" si="1816"/>
        <v>7</v>
      </c>
      <c r="E11636" s="334">
        <v>0</v>
      </c>
      <c r="F11636" s="334">
        <v>0</v>
      </c>
      <c r="G11636" s="334">
        <v>0</v>
      </c>
      <c r="H11636" s="334">
        <v>0</v>
      </c>
      <c r="I11636" s="334">
        <v>0</v>
      </c>
      <c r="J11636" s="334">
        <v>0</v>
      </c>
      <c r="K11636" s="334">
        <v>0</v>
      </c>
      <c r="L11636" s="334">
        <v>0</v>
      </c>
      <c r="M11636" s="334">
        <v>0</v>
      </c>
      <c r="N11636" s="334">
        <v>0</v>
      </c>
      <c r="O11636" s="334">
        <v>0</v>
      </c>
      <c r="P11636" s="334">
        <v>0</v>
      </c>
      <c r="Q11636" s="334">
        <v>0</v>
      </c>
      <c r="R11636" s="334">
        <v>0</v>
      </c>
      <c r="S11636" s="334">
        <v>0</v>
      </c>
      <c r="T11636" s="334">
        <v>0</v>
      </c>
      <c r="U11636" s="334">
        <v>0</v>
      </c>
      <c r="V11636" s="334">
        <v>0</v>
      </c>
      <c r="W11636" s="334">
        <v>0</v>
      </c>
      <c r="X11636" s="334">
        <v>0</v>
      </c>
      <c r="Y11636" s="334">
        <v>0</v>
      </c>
      <c r="Z11636" s="334">
        <v>0</v>
      </c>
      <c r="AA11636" s="334">
        <v>0</v>
      </c>
      <c r="AB11636" s="334">
        <v>0</v>
      </c>
      <c r="AD11636" s="334">
        <v>0</v>
      </c>
      <c r="AE11636" s="334">
        <f t="shared" si="1817"/>
        <v>0</v>
      </c>
      <c r="AF11636" s="334">
        <f t="shared" si="1818"/>
        <v>0</v>
      </c>
      <c r="AG11636" s="340">
        <f t="shared" si="1819"/>
        <v>0</v>
      </c>
      <c r="AI11636" s="340">
        <f t="shared" ref="AI11636:AM11651" si="1823">IF($C11636=AI$1,$AF11636,0)</f>
        <v>0</v>
      </c>
      <c r="AJ11636" s="340">
        <f t="shared" si="1823"/>
        <v>0</v>
      </c>
      <c r="AK11636" s="340">
        <f t="shared" si="1823"/>
        <v>0</v>
      </c>
      <c r="AL11636" s="340">
        <f t="shared" si="1823"/>
        <v>0</v>
      </c>
      <c r="AM11636" s="340">
        <f t="shared" si="1823"/>
        <v>0</v>
      </c>
    </row>
    <row r="11637" spans="1:39" x14ac:dyDescent="0.35">
      <c r="A11637" s="337">
        <v>33550</v>
      </c>
      <c r="B11637" s="338">
        <f t="shared" si="1814"/>
        <v>1991</v>
      </c>
      <c r="C11637" s="338">
        <f t="shared" si="1815"/>
        <v>11</v>
      </c>
      <c r="D11637" s="338">
        <f t="shared" si="1816"/>
        <v>8</v>
      </c>
      <c r="E11637" s="334">
        <v>0</v>
      </c>
      <c r="F11637" s="334">
        <v>0</v>
      </c>
      <c r="G11637" s="334">
        <v>0</v>
      </c>
      <c r="H11637" s="334">
        <v>0</v>
      </c>
      <c r="I11637" s="334">
        <v>0</v>
      </c>
      <c r="J11637" s="334">
        <v>0</v>
      </c>
      <c r="K11637" s="334">
        <v>0</v>
      </c>
      <c r="L11637" s="334">
        <v>0</v>
      </c>
      <c r="M11637" s="334">
        <v>0</v>
      </c>
      <c r="N11637" s="334">
        <v>0</v>
      </c>
      <c r="O11637" s="334">
        <v>0</v>
      </c>
      <c r="P11637" s="334">
        <v>0</v>
      </c>
      <c r="Q11637" s="334">
        <v>0</v>
      </c>
      <c r="R11637" s="334">
        <v>0</v>
      </c>
      <c r="S11637" s="334">
        <v>0</v>
      </c>
      <c r="T11637" s="334">
        <v>0</v>
      </c>
      <c r="U11637" s="334">
        <v>0</v>
      </c>
      <c r="V11637" s="334">
        <v>0</v>
      </c>
      <c r="W11637" s="334">
        <v>0</v>
      </c>
      <c r="X11637" s="334">
        <v>0</v>
      </c>
      <c r="Y11637" s="334">
        <v>0</v>
      </c>
      <c r="Z11637" s="334">
        <v>0.1</v>
      </c>
      <c r="AA11637" s="334">
        <v>0.2</v>
      </c>
      <c r="AB11637" s="334">
        <v>0.1</v>
      </c>
      <c r="AD11637" s="334">
        <v>0.4</v>
      </c>
      <c r="AE11637" s="334">
        <f t="shared" si="1817"/>
        <v>0.4</v>
      </c>
      <c r="AF11637" s="334">
        <f t="shared" si="1818"/>
        <v>0.4</v>
      </c>
      <c r="AG11637" s="340">
        <f t="shared" si="1819"/>
        <v>0</v>
      </c>
      <c r="AI11637" s="340">
        <f t="shared" si="1823"/>
        <v>0</v>
      </c>
      <c r="AJ11637" s="340">
        <f t="shared" si="1823"/>
        <v>0</v>
      </c>
      <c r="AK11637" s="340">
        <f t="shared" si="1823"/>
        <v>0</v>
      </c>
      <c r="AL11637" s="340">
        <f t="shared" si="1823"/>
        <v>0</v>
      </c>
      <c r="AM11637" s="340">
        <f t="shared" si="1823"/>
        <v>0</v>
      </c>
    </row>
    <row r="11638" spans="1:39" x14ac:dyDescent="0.35">
      <c r="A11638" s="337">
        <v>33551</v>
      </c>
      <c r="B11638" s="338">
        <f t="shared" si="1814"/>
        <v>1991</v>
      </c>
      <c r="C11638" s="338">
        <f t="shared" si="1815"/>
        <v>11</v>
      </c>
      <c r="D11638" s="338">
        <f t="shared" si="1816"/>
        <v>9</v>
      </c>
      <c r="E11638" s="334">
        <v>0.3</v>
      </c>
      <c r="F11638" s="334">
        <v>0.2</v>
      </c>
      <c r="G11638" s="334">
        <v>0.3</v>
      </c>
      <c r="H11638" s="334">
        <v>0.2</v>
      </c>
      <c r="I11638" s="334">
        <v>0</v>
      </c>
      <c r="J11638" s="334">
        <v>0</v>
      </c>
      <c r="K11638" s="334">
        <v>0</v>
      </c>
      <c r="L11638" s="334">
        <v>0</v>
      </c>
      <c r="M11638" s="334">
        <v>0</v>
      </c>
      <c r="N11638" s="334">
        <v>0</v>
      </c>
      <c r="O11638" s="334">
        <v>0</v>
      </c>
      <c r="P11638" s="334">
        <v>0</v>
      </c>
      <c r="Q11638" s="334">
        <v>0</v>
      </c>
      <c r="R11638" s="334">
        <v>0</v>
      </c>
      <c r="S11638" s="334">
        <v>0</v>
      </c>
      <c r="T11638" s="334">
        <v>0</v>
      </c>
      <c r="U11638" s="334">
        <v>0</v>
      </c>
      <c r="V11638" s="334">
        <v>0</v>
      </c>
      <c r="W11638" s="334">
        <v>0</v>
      </c>
      <c r="X11638" s="334">
        <v>0</v>
      </c>
      <c r="Y11638" s="334">
        <v>0</v>
      </c>
      <c r="Z11638" s="334">
        <v>0</v>
      </c>
      <c r="AA11638" s="334">
        <v>0</v>
      </c>
      <c r="AB11638" s="334">
        <v>0</v>
      </c>
      <c r="AD11638" s="334">
        <v>1</v>
      </c>
      <c r="AE11638" s="334">
        <f t="shared" si="1817"/>
        <v>1</v>
      </c>
      <c r="AF11638" s="334">
        <f t="shared" si="1818"/>
        <v>1</v>
      </c>
      <c r="AG11638" s="340">
        <f t="shared" si="1819"/>
        <v>0</v>
      </c>
      <c r="AI11638" s="340">
        <f t="shared" si="1823"/>
        <v>0</v>
      </c>
      <c r="AJ11638" s="340">
        <f t="shared" si="1823"/>
        <v>0</v>
      </c>
      <c r="AK11638" s="340">
        <f t="shared" si="1823"/>
        <v>0</v>
      </c>
      <c r="AL11638" s="340">
        <f t="shared" si="1823"/>
        <v>0</v>
      </c>
      <c r="AM11638" s="340">
        <f t="shared" si="1823"/>
        <v>0</v>
      </c>
    </row>
    <row r="11639" spans="1:39" x14ac:dyDescent="0.35">
      <c r="A11639" s="337">
        <v>33552</v>
      </c>
      <c r="B11639" s="338">
        <f t="shared" si="1814"/>
        <v>1991</v>
      </c>
      <c r="C11639" s="338">
        <f t="shared" si="1815"/>
        <v>11</v>
      </c>
      <c r="D11639" s="338">
        <f t="shared" si="1816"/>
        <v>10</v>
      </c>
      <c r="E11639" s="334">
        <v>0</v>
      </c>
      <c r="F11639" s="334">
        <v>0</v>
      </c>
      <c r="G11639" s="334">
        <v>0</v>
      </c>
      <c r="H11639" s="334">
        <v>0</v>
      </c>
      <c r="I11639" s="334">
        <v>0</v>
      </c>
      <c r="J11639" s="334">
        <v>0</v>
      </c>
      <c r="K11639" s="334">
        <v>0</v>
      </c>
      <c r="L11639" s="334">
        <v>0</v>
      </c>
      <c r="M11639" s="334">
        <v>0</v>
      </c>
      <c r="N11639" s="334">
        <v>0</v>
      </c>
      <c r="O11639" s="334">
        <v>0</v>
      </c>
      <c r="P11639" s="334">
        <v>0</v>
      </c>
      <c r="Q11639" s="334">
        <v>0</v>
      </c>
      <c r="R11639" s="334">
        <v>0</v>
      </c>
      <c r="S11639" s="334">
        <v>0</v>
      </c>
      <c r="T11639" s="334">
        <v>0</v>
      </c>
      <c r="U11639" s="334">
        <v>0</v>
      </c>
      <c r="V11639" s="334">
        <v>0</v>
      </c>
      <c r="W11639" s="334">
        <v>0</v>
      </c>
      <c r="X11639" s="334">
        <v>0</v>
      </c>
      <c r="Y11639" s="334">
        <v>0</v>
      </c>
      <c r="Z11639" s="334">
        <v>0</v>
      </c>
      <c r="AA11639" s="334">
        <v>0</v>
      </c>
      <c r="AB11639" s="334">
        <v>0</v>
      </c>
      <c r="AD11639" s="334">
        <v>0</v>
      </c>
      <c r="AE11639" s="334">
        <f t="shared" si="1817"/>
        <v>0</v>
      </c>
      <c r="AF11639" s="334">
        <f t="shared" si="1818"/>
        <v>0</v>
      </c>
      <c r="AG11639" s="340">
        <f t="shared" si="1819"/>
        <v>0</v>
      </c>
      <c r="AI11639" s="340">
        <f t="shared" si="1823"/>
        <v>0</v>
      </c>
      <c r="AJ11639" s="340">
        <f t="shared" si="1823"/>
        <v>0</v>
      </c>
      <c r="AK11639" s="340">
        <f t="shared" si="1823"/>
        <v>0</v>
      </c>
      <c r="AL11639" s="340">
        <f t="shared" si="1823"/>
        <v>0</v>
      </c>
      <c r="AM11639" s="340">
        <f t="shared" si="1823"/>
        <v>0</v>
      </c>
    </row>
    <row r="11640" spans="1:39" x14ac:dyDescent="0.35">
      <c r="A11640" s="337">
        <v>33553</v>
      </c>
      <c r="B11640" s="338">
        <f t="shared" si="1814"/>
        <v>1991</v>
      </c>
      <c r="C11640" s="338">
        <f t="shared" si="1815"/>
        <v>11</v>
      </c>
      <c r="D11640" s="338">
        <f t="shared" si="1816"/>
        <v>11</v>
      </c>
      <c r="E11640" s="334">
        <v>0</v>
      </c>
      <c r="F11640" s="334">
        <v>0</v>
      </c>
      <c r="G11640" s="334">
        <v>0</v>
      </c>
      <c r="H11640" s="334">
        <v>0</v>
      </c>
      <c r="I11640" s="334">
        <v>0</v>
      </c>
      <c r="J11640" s="334">
        <v>0</v>
      </c>
      <c r="K11640" s="334">
        <v>0</v>
      </c>
      <c r="L11640" s="334">
        <v>0</v>
      </c>
      <c r="M11640" s="334">
        <v>0</v>
      </c>
      <c r="N11640" s="334">
        <v>0</v>
      </c>
      <c r="O11640" s="334">
        <v>0</v>
      </c>
      <c r="P11640" s="334">
        <v>0</v>
      </c>
      <c r="Q11640" s="334">
        <v>0</v>
      </c>
      <c r="R11640" s="334">
        <v>0</v>
      </c>
      <c r="S11640" s="334">
        <v>0</v>
      </c>
      <c r="T11640" s="334">
        <v>0</v>
      </c>
      <c r="U11640" s="334">
        <v>0</v>
      </c>
      <c r="V11640" s="334">
        <v>0</v>
      </c>
      <c r="W11640" s="334">
        <v>0</v>
      </c>
      <c r="X11640" s="334">
        <v>0</v>
      </c>
      <c r="Y11640" s="334">
        <v>0</v>
      </c>
      <c r="Z11640" s="334">
        <v>0</v>
      </c>
      <c r="AA11640" s="334">
        <v>0</v>
      </c>
      <c r="AB11640" s="334">
        <v>0</v>
      </c>
      <c r="AD11640" s="334">
        <v>0</v>
      </c>
      <c r="AE11640" s="334">
        <f t="shared" si="1817"/>
        <v>0</v>
      </c>
      <c r="AF11640" s="334">
        <f t="shared" si="1818"/>
        <v>0</v>
      </c>
      <c r="AG11640" s="340">
        <f t="shared" si="1819"/>
        <v>0</v>
      </c>
      <c r="AI11640" s="340">
        <f t="shared" si="1823"/>
        <v>0</v>
      </c>
      <c r="AJ11640" s="340">
        <f t="shared" si="1823"/>
        <v>0</v>
      </c>
      <c r="AK11640" s="340">
        <f t="shared" si="1823"/>
        <v>0</v>
      </c>
      <c r="AL11640" s="340">
        <f t="shared" si="1823"/>
        <v>0</v>
      </c>
      <c r="AM11640" s="340">
        <f t="shared" si="1823"/>
        <v>0</v>
      </c>
    </row>
    <row r="11641" spans="1:39" x14ac:dyDescent="0.35">
      <c r="A11641" s="337">
        <v>33554</v>
      </c>
      <c r="B11641" s="338">
        <f t="shared" si="1814"/>
        <v>1991</v>
      </c>
      <c r="C11641" s="338">
        <f t="shared" si="1815"/>
        <v>11</v>
      </c>
      <c r="D11641" s="338">
        <f t="shared" si="1816"/>
        <v>12</v>
      </c>
      <c r="E11641" s="334">
        <v>0</v>
      </c>
      <c r="F11641" s="334">
        <v>0</v>
      </c>
      <c r="G11641" s="334">
        <v>0</v>
      </c>
      <c r="H11641" s="334">
        <v>0</v>
      </c>
      <c r="I11641" s="334">
        <v>0</v>
      </c>
      <c r="J11641" s="334">
        <v>0</v>
      </c>
      <c r="K11641" s="334">
        <v>0</v>
      </c>
      <c r="L11641" s="334">
        <v>0</v>
      </c>
      <c r="M11641" s="334">
        <v>0</v>
      </c>
      <c r="N11641" s="334">
        <v>0</v>
      </c>
      <c r="O11641" s="334">
        <v>0</v>
      </c>
      <c r="P11641" s="334">
        <v>0</v>
      </c>
      <c r="Q11641" s="334">
        <v>0</v>
      </c>
      <c r="R11641" s="334">
        <v>0</v>
      </c>
      <c r="S11641" s="334">
        <v>0</v>
      </c>
      <c r="T11641" s="334">
        <v>0</v>
      </c>
      <c r="U11641" s="334">
        <v>0</v>
      </c>
      <c r="V11641" s="334">
        <v>0</v>
      </c>
      <c r="W11641" s="334">
        <v>0</v>
      </c>
      <c r="X11641" s="334">
        <v>0</v>
      </c>
      <c r="Y11641" s="334">
        <v>0</v>
      </c>
      <c r="Z11641" s="334">
        <v>0</v>
      </c>
      <c r="AA11641" s="334">
        <v>0</v>
      </c>
      <c r="AB11641" s="334">
        <v>0</v>
      </c>
      <c r="AD11641" s="334">
        <v>0</v>
      </c>
      <c r="AE11641" s="334">
        <f t="shared" si="1817"/>
        <v>0</v>
      </c>
      <c r="AF11641" s="334">
        <f t="shared" si="1818"/>
        <v>0</v>
      </c>
      <c r="AG11641" s="340">
        <f t="shared" si="1819"/>
        <v>0</v>
      </c>
      <c r="AI11641" s="340">
        <f t="shared" si="1823"/>
        <v>0</v>
      </c>
      <c r="AJ11641" s="340">
        <f t="shared" si="1823"/>
        <v>0</v>
      </c>
      <c r="AK11641" s="340">
        <f t="shared" si="1823"/>
        <v>0</v>
      </c>
      <c r="AL11641" s="340">
        <f t="shared" si="1823"/>
        <v>0</v>
      </c>
      <c r="AM11641" s="340">
        <f t="shared" si="1823"/>
        <v>0</v>
      </c>
    </row>
    <row r="11642" spans="1:39" x14ac:dyDescent="0.35">
      <c r="A11642" s="337">
        <v>33555</v>
      </c>
      <c r="B11642" s="338">
        <f t="shared" si="1814"/>
        <v>1991</v>
      </c>
      <c r="C11642" s="338">
        <f t="shared" si="1815"/>
        <v>11</v>
      </c>
      <c r="D11642" s="338">
        <f t="shared" si="1816"/>
        <v>13</v>
      </c>
      <c r="E11642" s="334">
        <v>0</v>
      </c>
      <c r="F11642" s="334">
        <v>0</v>
      </c>
      <c r="G11642" s="334">
        <v>0</v>
      </c>
      <c r="H11642" s="334">
        <v>0</v>
      </c>
      <c r="I11642" s="334">
        <v>0</v>
      </c>
      <c r="J11642" s="334">
        <v>0</v>
      </c>
      <c r="K11642" s="334">
        <v>0</v>
      </c>
      <c r="L11642" s="334">
        <v>0</v>
      </c>
      <c r="M11642" s="334">
        <v>0</v>
      </c>
      <c r="N11642" s="334">
        <v>0</v>
      </c>
      <c r="O11642" s="334">
        <v>0</v>
      </c>
      <c r="P11642" s="334">
        <v>0</v>
      </c>
      <c r="Q11642" s="334">
        <v>0</v>
      </c>
      <c r="R11642" s="334">
        <v>0</v>
      </c>
      <c r="S11642" s="334">
        <v>0</v>
      </c>
      <c r="T11642" s="334">
        <v>0</v>
      </c>
      <c r="U11642" s="334">
        <v>0</v>
      </c>
      <c r="V11642" s="334">
        <v>0</v>
      </c>
      <c r="W11642" s="334">
        <v>0</v>
      </c>
      <c r="X11642" s="334">
        <v>0</v>
      </c>
      <c r="Y11642" s="334">
        <v>0</v>
      </c>
      <c r="Z11642" s="334">
        <v>0</v>
      </c>
      <c r="AA11642" s="334">
        <v>0</v>
      </c>
      <c r="AB11642" s="334">
        <v>0</v>
      </c>
      <c r="AD11642" s="334">
        <v>0</v>
      </c>
      <c r="AE11642" s="334">
        <f t="shared" si="1817"/>
        <v>0</v>
      </c>
      <c r="AF11642" s="334">
        <f t="shared" si="1818"/>
        <v>0</v>
      </c>
      <c r="AG11642" s="340">
        <f t="shared" si="1819"/>
        <v>0</v>
      </c>
      <c r="AI11642" s="340">
        <f t="shared" si="1823"/>
        <v>0</v>
      </c>
      <c r="AJ11642" s="340">
        <f t="shared" si="1823"/>
        <v>0</v>
      </c>
      <c r="AK11642" s="340">
        <f t="shared" si="1823"/>
        <v>0</v>
      </c>
      <c r="AL11642" s="340">
        <f t="shared" si="1823"/>
        <v>0</v>
      </c>
      <c r="AM11642" s="340">
        <f t="shared" si="1823"/>
        <v>0</v>
      </c>
    </row>
    <row r="11643" spans="1:39" x14ac:dyDescent="0.35">
      <c r="A11643" s="337">
        <v>33556</v>
      </c>
      <c r="B11643" s="338">
        <f t="shared" si="1814"/>
        <v>1991</v>
      </c>
      <c r="C11643" s="338">
        <f t="shared" si="1815"/>
        <v>11</v>
      </c>
      <c r="D11643" s="338">
        <f t="shared" si="1816"/>
        <v>14</v>
      </c>
      <c r="E11643" s="334">
        <v>0</v>
      </c>
      <c r="F11643" s="334">
        <v>0</v>
      </c>
      <c r="G11643" s="334">
        <v>0</v>
      </c>
      <c r="H11643" s="334">
        <v>0</v>
      </c>
      <c r="I11643" s="334">
        <v>0</v>
      </c>
      <c r="J11643" s="334">
        <v>0</v>
      </c>
      <c r="K11643" s="334">
        <v>0</v>
      </c>
      <c r="L11643" s="334">
        <v>0</v>
      </c>
      <c r="M11643" s="334">
        <v>0</v>
      </c>
      <c r="N11643" s="334">
        <v>0</v>
      </c>
      <c r="O11643" s="334">
        <v>0</v>
      </c>
      <c r="P11643" s="334">
        <v>0</v>
      </c>
      <c r="Q11643" s="334">
        <v>0</v>
      </c>
      <c r="R11643" s="334">
        <v>0</v>
      </c>
      <c r="S11643" s="334">
        <v>0</v>
      </c>
      <c r="T11643" s="334">
        <v>0</v>
      </c>
      <c r="U11643" s="334">
        <v>0</v>
      </c>
      <c r="V11643" s="334">
        <v>0</v>
      </c>
      <c r="W11643" s="334">
        <v>0</v>
      </c>
      <c r="X11643" s="334">
        <v>0</v>
      </c>
      <c r="Y11643" s="334">
        <v>0</v>
      </c>
      <c r="Z11643" s="334">
        <v>0</v>
      </c>
      <c r="AA11643" s="334">
        <v>0</v>
      </c>
      <c r="AB11643" s="334">
        <v>0</v>
      </c>
      <c r="AD11643" s="334">
        <v>0</v>
      </c>
      <c r="AE11643" s="334">
        <f t="shared" si="1817"/>
        <v>0</v>
      </c>
      <c r="AF11643" s="334">
        <f t="shared" si="1818"/>
        <v>0</v>
      </c>
      <c r="AG11643" s="340">
        <f t="shared" si="1819"/>
        <v>0</v>
      </c>
      <c r="AI11643" s="340">
        <f t="shared" si="1823"/>
        <v>0</v>
      </c>
      <c r="AJ11643" s="340">
        <f t="shared" si="1823"/>
        <v>0</v>
      </c>
      <c r="AK11643" s="340">
        <f t="shared" si="1823"/>
        <v>0</v>
      </c>
      <c r="AL11643" s="340">
        <f t="shared" si="1823"/>
        <v>0</v>
      </c>
      <c r="AM11643" s="340">
        <f t="shared" si="1823"/>
        <v>0</v>
      </c>
    </row>
    <row r="11644" spans="1:39" x14ac:dyDescent="0.35">
      <c r="A11644" s="337">
        <v>33557</v>
      </c>
      <c r="B11644" s="338">
        <f t="shared" si="1814"/>
        <v>1991</v>
      </c>
      <c r="C11644" s="338">
        <f t="shared" si="1815"/>
        <v>11</v>
      </c>
      <c r="D11644" s="338">
        <f t="shared" si="1816"/>
        <v>15</v>
      </c>
      <c r="E11644" s="334">
        <v>0</v>
      </c>
      <c r="F11644" s="334">
        <v>0</v>
      </c>
      <c r="G11644" s="334">
        <v>0</v>
      </c>
      <c r="H11644" s="334">
        <v>0</v>
      </c>
      <c r="I11644" s="334">
        <v>0</v>
      </c>
      <c r="J11644" s="334">
        <v>0</v>
      </c>
      <c r="K11644" s="334">
        <v>0</v>
      </c>
      <c r="L11644" s="334">
        <v>0</v>
      </c>
      <c r="M11644" s="334">
        <v>0</v>
      </c>
      <c r="N11644" s="334">
        <v>0</v>
      </c>
      <c r="O11644" s="334">
        <v>0</v>
      </c>
      <c r="P11644" s="334">
        <v>0</v>
      </c>
      <c r="Q11644" s="334">
        <v>0</v>
      </c>
      <c r="R11644" s="334">
        <v>0</v>
      </c>
      <c r="S11644" s="334">
        <v>0</v>
      </c>
      <c r="T11644" s="334">
        <v>0</v>
      </c>
      <c r="U11644" s="334">
        <v>0</v>
      </c>
      <c r="V11644" s="334">
        <v>0</v>
      </c>
      <c r="W11644" s="334">
        <v>0</v>
      </c>
      <c r="X11644" s="334">
        <v>0</v>
      </c>
      <c r="Y11644" s="334">
        <v>0</v>
      </c>
      <c r="Z11644" s="334">
        <v>0</v>
      </c>
      <c r="AA11644" s="334">
        <v>0</v>
      </c>
      <c r="AB11644" s="334">
        <v>0</v>
      </c>
      <c r="AD11644" s="334">
        <v>0</v>
      </c>
      <c r="AE11644" s="334">
        <f t="shared" si="1817"/>
        <v>0</v>
      </c>
      <c r="AF11644" s="334">
        <f t="shared" si="1818"/>
        <v>0</v>
      </c>
      <c r="AG11644" s="340">
        <f t="shared" si="1819"/>
        <v>0</v>
      </c>
      <c r="AI11644" s="340">
        <f t="shared" si="1823"/>
        <v>0</v>
      </c>
      <c r="AJ11644" s="340">
        <f t="shared" si="1823"/>
        <v>0</v>
      </c>
      <c r="AK11644" s="340">
        <f t="shared" si="1823"/>
        <v>0</v>
      </c>
      <c r="AL11644" s="340">
        <f t="shared" si="1823"/>
        <v>0</v>
      </c>
      <c r="AM11644" s="340">
        <f t="shared" si="1823"/>
        <v>0</v>
      </c>
    </row>
    <row r="11645" spans="1:39" x14ac:dyDescent="0.35">
      <c r="A11645" s="337">
        <v>33558</v>
      </c>
      <c r="B11645" s="338">
        <f t="shared" si="1814"/>
        <v>1991</v>
      </c>
      <c r="C11645" s="338">
        <f t="shared" si="1815"/>
        <v>11</v>
      </c>
      <c r="D11645" s="338">
        <f t="shared" si="1816"/>
        <v>16</v>
      </c>
      <c r="E11645" s="334">
        <v>0</v>
      </c>
      <c r="F11645" s="334">
        <v>0</v>
      </c>
      <c r="G11645" s="334">
        <v>0</v>
      </c>
      <c r="H11645" s="334">
        <v>0</v>
      </c>
      <c r="I11645" s="334">
        <v>0</v>
      </c>
      <c r="J11645" s="334">
        <v>0</v>
      </c>
      <c r="K11645" s="334">
        <v>0</v>
      </c>
      <c r="L11645" s="334">
        <v>0</v>
      </c>
      <c r="M11645" s="334">
        <v>0</v>
      </c>
      <c r="N11645" s="334">
        <v>0</v>
      </c>
      <c r="O11645" s="334">
        <v>0</v>
      </c>
      <c r="P11645" s="334">
        <v>0</v>
      </c>
      <c r="Q11645" s="334">
        <v>0</v>
      </c>
      <c r="R11645" s="334">
        <v>0</v>
      </c>
      <c r="S11645" s="334">
        <v>0</v>
      </c>
      <c r="T11645" s="334">
        <v>0</v>
      </c>
      <c r="U11645" s="334">
        <v>0</v>
      </c>
      <c r="V11645" s="334">
        <v>0</v>
      </c>
      <c r="W11645" s="334">
        <v>0</v>
      </c>
      <c r="X11645" s="334">
        <v>0</v>
      </c>
      <c r="Y11645" s="334">
        <v>0</v>
      </c>
      <c r="Z11645" s="334">
        <v>0</v>
      </c>
      <c r="AA11645" s="334">
        <v>0</v>
      </c>
      <c r="AB11645" s="334">
        <v>0</v>
      </c>
      <c r="AD11645" s="334">
        <v>0</v>
      </c>
      <c r="AE11645" s="334">
        <f t="shared" si="1817"/>
        <v>0</v>
      </c>
      <c r="AF11645" s="334">
        <f t="shared" si="1818"/>
        <v>0</v>
      </c>
      <c r="AG11645" s="340">
        <f t="shared" si="1819"/>
        <v>0</v>
      </c>
      <c r="AI11645" s="340">
        <f t="shared" si="1823"/>
        <v>0</v>
      </c>
      <c r="AJ11645" s="340">
        <f t="shared" si="1823"/>
        <v>0</v>
      </c>
      <c r="AK11645" s="340">
        <f t="shared" si="1823"/>
        <v>0</v>
      </c>
      <c r="AL11645" s="340">
        <f t="shared" si="1823"/>
        <v>0</v>
      </c>
      <c r="AM11645" s="340">
        <f t="shared" si="1823"/>
        <v>0</v>
      </c>
    </row>
    <row r="11646" spans="1:39" x14ac:dyDescent="0.35">
      <c r="A11646" s="337">
        <v>33559</v>
      </c>
      <c r="B11646" s="338">
        <f t="shared" si="1814"/>
        <v>1991</v>
      </c>
      <c r="C11646" s="338">
        <f t="shared" si="1815"/>
        <v>11</v>
      </c>
      <c r="D11646" s="338">
        <f t="shared" si="1816"/>
        <v>17</v>
      </c>
      <c r="E11646" s="334">
        <v>0</v>
      </c>
      <c r="F11646" s="334">
        <v>0</v>
      </c>
      <c r="G11646" s="334">
        <v>0</v>
      </c>
      <c r="H11646" s="334">
        <v>0</v>
      </c>
      <c r="I11646" s="334">
        <v>0</v>
      </c>
      <c r="J11646" s="334">
        <v>0</v>
      </c>
      <c r="K11646" s="334">
        <v>0</v>
      </c>
      <c r="L11646" s="334">
        <v>0</v>
      </c>
      <c r="M11646" s="334">
        <v>0</v>
      </c>
      <c r="N11646" s="334">
        <v>0</v>
      </c>
      <c r="O11646" s="334">
        <v>0</v>
      </c>
      <c r="P11646" s="334">
        <v>0</v>
      </c>
      <c r="Q11646" s="334">
        <v>0</v>
      </c>
      <c r="R11646" s="334">
        <v>0</v>
      </c>
      <c r="S11646" s="334">
        <v>0</v>
      </c>
      <c r="T11646" s="334">
        <v>0</v>
      </c>
      <c r="U11646" s="334">
        <v>0</v>
      </c>
      <c r="V11646" s="334">
        <v>0</v>
      </c>
      <c r="W11646" s="334">
        <v>0</v>
      </c>
      <c r="X11646" s="334">
        <v>0</v>
      </c>
      <c r="Y11646" s="334">
        <v>0</v>
      </c>
      <c r="Z11646" s="334">
        <v>0</v>
      </c>
      <c r="AA11646" s="334">
        <v>0</v>
      </c>
      <c r="AB11646" s="334">
        <v>0</v>
      </c>
      <c r="AD11646" s="334">
        <v>0</v>
      </c>
      <c r="AE11646" s="334">
        <f t="shared" si="1817"/>
        <v>0</v>
      </c>
      <c r="AF11646" s="334">
        <f t="shared" si="1818"/>
        <v>0</v>
      </c>
      <c r="AG11646" s="340">
        <f t="shared" si="1819"/>
        <v>0</v>
      </c>
      <c r="AI11646" s="340">
        <f t="shared" si="1823"/>
        <v>0</v>
      </c>
      <c r="AJ11646" s="340">
        <f t="shared" si="1823"/>
        <v>0</v>
      </c>
      <c r="AK11646" s="340">
        <f t="shared" si="1823"/>
        <v>0</v>
      </c>
      <c r="AL11646" s="340">
        <f t="shared" si="1823"/>
        <v>0</v>
      </c>
      <c r="AM11646" s="340">
        <f t="shared" si="1823"/>
        <v>0</v>
      </c>
    </row>
    <row r="11647" spans="1:39" x14ac:dyDescent="0.35">
      <c r="A11647" s="337">
        <v>33560</v>
      </c>
      <c r="B11647" s="338">
        <f t="shared" si="1814"/>
        <v>1991</v>
      </c>
      <c r="C11647" s="338">
        <f t="shared" si="1815"/>
        <v>11</v>
      </c>
      <c r="D11647" s="338">
        <f t="shared" si="1816"/>
        <v>18</v>
      </c>
      <c r="E11647" s="334">
        <v>0</v>
      </c>
      <c r="F11647" s="334">
        <v>0</v>
      </c>
      <c r="G11647" s="334">
        <v>0</v>
      </c>
      <c r="H11647" s="334">
        <v>0</v>
      </c>
      <c r="I11647" s="334">
        <v>0</v>
      </c>
      <c r="J11647" s="334">
        <v>0</v>
      </c>
      <c r="K11647" s="334">
        <v>0</v>
      </c>
      <c r="L11647" s="334">
        <v>0</v>
      </c>
      <c r="M11647" s="334">
        <v>0</v>
      </c>
      <c r="N11647" s="334">
        <v>0</v>
      </c>
      <c r="O11647" s="334">
        <v>0</v>
      </c>
      <c r="P11647" s="334">
        <v>0</v>
      </c>
      <c r="Q11647" s="334">
        <v>0</v>
      </c>
      <c r="R11647" s="334">
        <v>0</v>
      </c>
      <c r="S11647" s="334">
        <v>0</v>
      </c>
      <c r="T11647" s="334">
        <v>0</v>
      </c>
      <c r="U11647" s="334">
        <v>0</v>
      </c>
      <c r="V11647" s="334">
        <v>0</v>
      </c>
      <c r="W11647" s="334">
        <v>0</v>
      </c>
      <c r="X11647" s="334">
        <v>0</v>
      </c>
      <c r="Y11647" s="334">
        <v>0</v>
      </c>
      <c r="Z11647" s="334">
        <v>0</v>
      </c>
      <c r="AA11647" s="334">
        <v>0</v>
      </c>
      <c r="AB11647" s="334">
        <v>0</v>
      </c>
      <c r="AD11647" s="334">
        <v>0</v>
      </c>
      <c r="AE11647" s="334">
        <f t="shared" si="1817"/>
        <v>0</v>
      </c>
      <c r="AF11647" s="334">
        <f t="shared" si="1818"/>
        <v>0</v>
      </c>
      <c r="AG11647" s="340">
        <f t="shared" si="1819"/>
        <v>0</v>
      </c>
      <c r="AI11647" s="340">
        <f t="shared" si="1823"/>
        <v>0</v>
      </c>
      <c r="AJ11647" s="340">
        <f t="shared" si="1823"/>
        <v>0</v>
      </c>
      <c r="AK11647" s="340">
        <f t="shared" si="1823"/>
        <v>0</v>
      </c>
      <c r="AL11647" s="340">
        <f t="shared" si="1823"/>
        <v>0</v>
      </c>
      <c r="AM11647" s="340">
        <f t="shared" si="1823"/>
        <v>0</v>
      </c>
    </row>
    <row r="11648" spans="1:39" x14ac:dyDescent="0.35">
      <c r="A11648" s="337">
        <v>33561</v>
      </c>
      <c r="B11648" s="338">
        <f t="shared" si="1814"/>
        <v>1991</v>
      </c>
      <c r="C11648" s="338">
        <f t="shared" si="1815"/>
        <v>11</v>
      </c>
      <c r="D11648" s="338">
        <f t="shared" si="1816"/>
        <v>19</v>
      </c>
      <c r="E11648" s="334">
        <v>0</v>
      </c>
      <c r="F11648" s="334">
        <v>0</v>
      </c>
      <c r="G11648" s="334">
        <v>0</v>
      </c>
      <c r="H11648" s="334">
        <v>0</v>
      </c>
      <c r="I11648" s="334">
        <v>0</v>
      </c>
      <c r="J11648" s="334">
        <v>0</v>
      </c>
      <c r="K11648" s="334">
        <v>0</v>
      </c>
      <c r="L11648" s="334">
        <v>0</v>
      </c>
      <c r="M11648" s="334">
        <v>0</v>
      </c>
      <c r="N11648" s="334">
        <v>0</v>
      </c>
      <c r="O11648" s="334">
        <v>0</v>
      </c>
      <c r="P11648" s="334">
        <v>0</v>
      </c>
      <c r="Q11648" s="334">
        <v>0</v>
      </c>
      <c r="R11648" s="334">
        <v>0</v>
      </c>
      <c r="S11648" s="334">
        <v>0</v>
      </c>
      <c r="T11648" s="334">
        <v>0</v>
      </c>
      <c r="U11648" s="334">
        <v>0</v>
      </c>
      <c r="V11648" s="334">
        <v>0</v>
      </c>
      <c r="W11648" s="334">
        <v>0</v>
      </c>
      <c r="X11648" s="334">
        <v>0</v>
      </c>
      <c r="Y11648" s="334">
        <v>0</v>
      </c>
      <c r="Z11648" s="334">
        <v>0</v>
      </c>
      <c r="AA11648" s="334">
        <v>0</v>
      </c>
      <c r="AB11648" s="334">
        <v>0</v>
      </c>
      <c r="AD11648" s="334">
        <v>0</v>
      </c>
      <c r="AE11648" s="334">
        <f t="shared" si="1817"/>
        <v>0</v>
      </c>
      <c r="AF11648" s="334">
        <f t="shared" si="1818"/>
        <v>0</v>
      </c>
      <c r="AG11648" s="340">
        <f t="shared" si="1819"/>
        <v>0</v>
      </c>
      <c r="AI11648" s="340">
        <f t="shared" si="1823"/>
        <v>0</v>
      </c>
      <c r="AJ11648" s="340">
        <f t="shared" si="1823"/>
        <v>0</v>
      </c>
      <c r="AK11648" s="340">
        <f t="shared" si="1823"/>
        <v>0</v>
      </c>
      <c r="AL11648" s="340">
        <f t="shared" si="1823"/>
        <v>0</v>
      </c>
      <c r="AM11648" s="340">
        <f t="shared" si="1823"/>
        <v>0</v>
      </c>
    </row>
    <row r="11649" spans="1:39" x14ac:dyDescent="0.35">
      <c r="A11649" s="337">
        <v>33562</v>
      </c>
      <c r="B11649" s="338">
        <f t="shared" si="1814"/>
        <v>1991</v>
      </c>
      <c r="C11649" s="338">
        <f t="shared" si="1815"/>
        <v>11</v>
      </c>
      <c r="D11649" s="338">
        <f t="shared" si="1816"/>
        <v>20</v>
      </c>
      <c r="E11649" s="334">
        <v>0</v>
      </c>
      <c r="F11649" s="334">
        <v>0</v>
      </c>
      <c r="G11649" s="334">
        <v>0</v>
      </c>
      <c r="H11649" s="334">
        <v>0</v>
      </c>
      <c r="I11649" s="334">
        <v>0</v>
      </c>
      <c r="J11649" s="334">
        <v>0</v>
      </c>
      <c r="K11649" s="334">
        <v>0</v>
      </c>
      <c r="L11649" s="334">
        <v>0</v>
      </c>
      <c r="M11649" s="334">
        <v>0</v>
      </c>
      <c r="N11649" s="334">
        <v>0</v>
      </c>
      <c r="O11649" s="334">
        <v>0</v>
      </c>
      <c r="P11649" s="334">
        <v>0</v>
      </c>
      <c r="Q11649" s="334">
        <v>0</v>
      </c>
      <c r="R11649" s="334">
        <v>0</v>
      </c>
      <c r="S11649" s="334">
        <v>0</v>
      </c>
      <c r="T11649" s="334">
        <v>0</v>
      </c>
      <c r="U11649" s="334">
        <v>0</v>
      </c>
      <c r="V11649" s="334">
        <v>0</v>
      </c>
      <c r="W11649" s="334">
        <v>0</v>
      </c>
      <c r="X11649" s="334">
        <v>0</v>
      </c>
      <c r="Y11649" s="334">
        <v>0</v>
      </c>
      <c r="Z11649" s="334">
        <v>0</v>
      </c>
      <c r="AA11649" s="334">
        <v>0</v>
      </c>
      <c r="AB11649" s="334">
        <v>0</v>
      </c>
      <c r="AD11649" s="334">
        <v>0</v>
      </c>
      <c r="AE11649" s="334">
        <f t="shared" si="1817"/>
        <v>0</v>
      </c>
      <c r="AF11649" s="334">
        <f t="shared" si="1818"/>
        <v>0</v>
      </c>
      <c r="AG11649" s="340">
        <f t="shared" si="1819"/>
        <v>0</v>
      </c>
      <c r="AI11649" s="340">
        <f t="shared" si="1823"/>
        <v>0</v>
      </c>
      <c r="AJ11649" s="340">
        <f t="shared" si="1823"/>
        <v>0</v>
      </c>
      <c r="AK11649" s="340">
        <f t="shared" si="1823"/>
        <v>0</v>
      </c>
      <c r="AL11649" s="340">
        <f t="shared" si="1823"/>
        <v>0</v>
      </c>
      <c r="AM11649" s="340">
        <f t="shared" si="1823"/>
        <v>0</v>
      </c>
    </row>
    <row r="11650" spans="1:39" x14ac:dyDescent="0.35">
      <c r="A11650" s="337">
        <v>33563</v>
      </c>
      <c r="B11650" s="338">
        <f t="shared" si="1814"/>
        <v>1991</v>
      </c>
      <c r="C11650" s="338">
        <f t="shared" si="1815"/>
        <v>11</v>
      </c>
      <c r="D11650" s="338">
        <f t="shared" si="1816"/>
        <v>21</v>
      </c>
      <c r="E11650" s="334">
        <v>0</v>
      </c>
      <c r="F11650" s="334">
        <v>0.1</v>
      </c>
      <c r="G11650" s="334">
        <v>0</v>
      </c>
      <c r="H11650" s="334">
        <v>0</v>
      </c>
      <c r="I11650" s="334">
        <v>0</v>
      </c>
      <c r="J11650" s="334">
        <v>0</v>
      </c>
      <c r="K11650" s="334">
        <v>0</v>
      </c>
      <c r="L11650" s="334">
        <v>0.2</v>
      </c>
      <c r="M11650" s="334">
        <v>0.1</v>
      </c>
      <c r="N11650" s="334">
        <v>0.2</v>
      </c>
      <c r="O11650" s="334">
        <v>0.1</v>
      </c>
      <c r="P11650" s="334">
        <v>0.2</v>
      </c>
      <c r="Q11650" s="334">
        <v>0.1</v>
      </c>
      <c r="R11650" s="334">
        <v>0</v>
      </c>
      <c r="S11650" s="334">
        <v>0</v>
      </c>
      <c r="T11650" s="334">
        <v>0</v>
      </c>
      <c r="U11650" s="334">
        <v>0</v>
      </c>
      <c r="V11650" s="334">
        <v>0</v>
      </c>
      <c r="W11650" s="334">
        <v>0</v>
      </c>
      <c r="X11650" s="334">
        <v>0</v>
      </c>
      <c r="Y11650" s="334">
        <v>0</v>
      </c>
      <c r="Z11650" s="334">
        <v>0</v>
      </c>
      <c r="AA11650" s="334">
        <v>0</v>
      </c>
      <c r="AB11650" s="334">
        <v>0</v>
      </c>
      <c r="AD11650" s="334">
        <v>1</v>
      </c>
      <c r="AE11650" s="334">
        <f t="shared" si="1817"/>
        <v>1</v>
      </c>
      <c r="AF11650" s="334">
        <f t="shared" si="1818"/>
        <v>1.0000000000000002</v>
      </c>
      <c r="AG11650" s="340">
        <f t="shared" si="1819"/>
        <v>2.2204460492503131E-16</v>
      </c>
      <c r="AI11650" s="340">
        <f t="shared" si="1823"/>
        <v>0</v>
      </c>
      <c r="AJ11650" s="340">
        <f t="shared" si="1823"/>
        <v>0</v>
      </c>
      <c r="AK11650" s="340">
        <f t="shared" si="1823"/>
        <v>0</v>
      </c>
      <c r="AL11650" s="340">
        <f t="shared" si="1823"/>
        <v>0</v>
      </c>
      <c r="AM11650" s="340">
        <f t="shared" si="1823"/>
        <v>0</v>
      </c>
    </row>
    <row r="11651" spans="1:39" x14ac:dyDescent="0.35">
      <c r="A11651" s="337">
        <v>33564</v>
      </c>
      <c r="B11651" s="338">
        <f t="shared" si="1814"/>
        <v>1991</v>
      </c>
      <c r="C11651" s="338">
        <f t="shared" si="1815"/>
        <v>11</v>
      </c>
      <c r="D11651" s="338">
        <f t="shared" si="1816"/>
        <v>22</v>
      </c>
      <c r="E11651" s="334">
        <v>0</v>
      </c>
      <c r="F11651" s="334">
        <v>0</v>
      </c>
      <c r="G11651" s="334">
        <v>0</v>
      </c>
      <c r="H11651" s="334">
        <v>0</v>
      </c>
      <c r="I11651" s="334">
        <v>0</v>
      </c>
      <c r="J11651" s="334">
        <v>0</v>
      </c>
      <c r="K11651" s="334">
        <v>0</v>
      </c>
      <c r="L11651" s="334">
        <v>0</v>
      </c>
      <c r="M11651" s="334">
        <v>0</v>
      </c>
      <c r="N11651" s="334">
        <v>0</v>
      </c>
      <c r="O11651" s="334">
        <v>0</v>
      </c>
      <c r="P11651" s="334">
        <v>0</v>
      </c>
      <c r="Q11651" s="334">
        <v>0</v>
      </c>
      <c r="R11651" s="334">
        <v>0</v>
      </c>
      <c r="S11651" s="334">
        <v>0</v>
      </c>
      <c r="T11651" s="334">
        <v>0</v>
      </c>
      <c r="U11651" s="334">
        <v>0</v>
      </c>
      <c r="V11651" s="334">
        <v>0</v>
      </c>
      <c r="W11651" s="334">
        <v>0</v>
      </c>
      <c r="X11651" s="334">
        <v>0</v>
      </c>
      <c r="Y11651" s="334">
        <v>0</v>
      </c>
      <c r="Z11651" s="334">
        <v>0</v>
      </c>
      <c r="AA11651" s="334">
        <v>0</v>
      </c>
      <c r="AB11651" s="334">
        <v>0</v>
      </c>
      <c r="AD11651" s="334">
        <v>0</v>
      </c>
      <c r="AE11651" s="334">
        <f t="shared" si="1817"/>
        <v>0</v>
      </c>
      <c r="AF11651" s="334">
        <f t="shared" si="1818"/>
        <v>0</v>
      </c>
      <c r="AG11651" s="340">
        <f t="shared" si="1819"/>
        <v>0</v>
      </c>
      <c r="AI11651" s="340">
        <f t="shared" si="1823"/>
        <v>0</v>
      </c>
      <c r="AJ11651" s="340">
        <f t="shared" si="1823"/>
        <v>0</v>
      </c>
      <c r="AK11651" s="340">
        <f t="shared" si="1823"/>
        <v>0</v>
      </c>
      <c r="AL11651" s="340">
        <f t="shared" si="1823"/>
        <v>0</v>
      </c>
      <c r="AM11651" s="340">
        <f t="shared" si="1823"/>
        <v>0</v>
      </c>
    </row>
    <row r="11652" spans="1:39" x14ac:dyDescent="0.35">
      <c r="A11652" s="337">
        <v>33565</v>
      </c>
      <c r="B11652" s="338">
        <f t="shared" ref="B11652:B11715" si="1824">YEAR(A11652)</f>
        <v>1991</v>
      </c>
      <c r="C11652" s="338">
        <f t="shared" ref="C11652:C11715" si="1825">MONTH(A11652)</f>
        <v>11</v>
      </c>
      <c r="D11652" s="338">
        <f t="shared" ref="D11652:D11715" si="1826">DAY(A11652)</f>
        <v>23</v>
      </c>
      <c r="E11652" s="334">
        <v>0</v>
      </c>
      <c r="F11652" s="334">
        <v>0</v>
      </c>
      <c r="G11652" s="334">
        <v>0</v>
      </c>
      <c r="H11652" s="334">
        <v>0</v>
      </c>
      <c r="I11652" s="334">
        <v>0</v>
      </c>
      <c r="J11652" s="334">
        <v>0</v>
      </c>
      <c r="K11652" s="334">
        <v>0</v>
      </c>
      <c r="L11652" s="334">
        <v>0</v>
      </c>
      <c r="M11652" s="334">
        <v>0</v>
      </c>
      <c r="N11652" s="334">
        <v>0</v>
      </c>
      <c r="O11652" s="334">
        <v>0</v>
      </c>
      <c r="P11652" s="334">
        <v>0</v>
      </c>
      <c r="Q11652" s="334">
        <v>0</v>
      </c>
      <c r="R11652" s="334">
        <v>0</v>
      </c>
      <c r="S11652" s="334">
        <v>0</v>
      </c>
      <c r="T11652" s="334">
        <v>0</v>
      </c>
      <c r="U11652" s="334">
        <v>0</v>
      </c>
      <c r="V11652" s="334">
        <v>0</v>
      </c>
      <c r="W11652" s="334">
        <v>0</v>
      </c>
      <c r="X11652" s="334">
        <v>0</v>
      </c>
      <c r="Y11652" s="334">
        <v>0</v>
      </c>
      <c r="Z11652" s="334">
        <v>0</v>
      </c>
      <c r="AA11652" s="334">
        <v>0</v>
      </c>
      <c r="AB11652" s="334">
        <v>0</v>
      </c>
      <c r="AD11652" s="334">
        <v>0</v>
      </c>
      <c r="AE11652" s="334">
        <f t="shared" ref="AE11652:AE11715" si="1827">AD11652</f>
        <v>0</v>
      </c>
      <c r="AF11652" s="334">
        <f t="shared" ref="AF11652:AF11715" si="1828">SUM(E11652:AB11652)</f>
        <v>0</v>
      </c>
      <c r="AG11652" s="340">
        <f t="shared" ref="AG11652:AG11715" si="1829">ABS(AF11652-AE11652)</f>
        <v>0</v>
      </c>
      <c r="AI11652" s="340">
        <f t="shared" ref="AI11652:AM11667" si="1830">IF($C11652=AI$1,$AF11652,0)</f>
        <v>0</v>
      </c>
      <c r="AJ11652" s="340">
        <f t="shared" si="1830"/>
        <v>0</v>
      </c>
      <c r="AK11652" s="340">
        <f t="shared" si="1830"/>
        <v>0</v>
      </c>
      <c r="AL11652" s="340">
        <f t="shared" si="1830"/>
        <v>0</v>
      </c>
      <c r="AM11652" s="340">
        <f t="shared" si="1830"/>
        <v>0</v>
      </c>
    </row>
    <row r="11653" spans="1:39" x14ac:dyDescent="0.35">
      <c r="A11653" s="337">
        <v>33566</v>
      </c>
      <c r="B11653" s="338">
        <f t="shared" si="1824"/>
        <v>1991</v>
      </c>
      <c r="C11653" s="338">
        <f t="shared" si="1825"/>
        <v>11</v>
      </c>
      <c r="D11653" s="338">
        <f t="shared" si="1826"/>
        <v>24</v>
      </c>
      <c r="E11653" s="334">
        <v>0</v>
      </c>
      <c r="F11653" s="334">
        <v>0</v>
      </c>
      <c r="G11653" s="334">
        <v>0</v>
      </c>
      <c r="H11653" s="334">
        <v>0</v>
      </c>
      <c r="I11653" s="334">
        <v>0</v>
      </c>
      <c r="J11653" s="334">
        <v>0</v>
      </c>
      <c r="K11653" s="334">
        <v>0</v>
      </c>
      <c r="L11653" s="334">
        <v>0</v>
      </c>
      <c r="M11653" s="334">
        <v>0</v>
      </c>
      <c r="N11653" s="334">
        <v>0</v>
      </c>
      <c r="O11653" s="334">
        <v>0</v>
      </c>
      <c r="P11653" s="334">
        <v>0</v>
      </c>
      <c r="Q11653" s="334">
        <v>0</v>
      </c>
      <c r="R11653" s="334">
        <v>0</v>
      </c>
      <c r="S11653" s="334">
        <v>0</v>
      </c>
      <c r="T11653" s="334">
        <v>0</v>
      </c>
      <c r="U11653" s="334">
        <v>0</v>
      </c>
      <c r="V11653" s="334">
        <v>0</v>
      </c>
      <c r="W11653" s="334">
        <v>0</v>
      </c>
      <c r="X11653" s="334">
        <v>0</v>
      </c>
      <c r="Y11653" s="334">
        <v>0</v>
      </c>
      <c r="Z11653" s="334">
        <v>0</v>
      </c>
      <c r="AA11653" s="334">
        <v>0</v>
      </c>
      <c r="AB11653" s="334">
        <v>0</v>
      </c>
      <c r="AD11653" s="334">
        <v>0</v>
      </c>
      <c r="AE11653" s="334">
        <f t="shared" si="1827"/>
        <v>0</v>
      </c>
      <c r="AF11653" s="334">
        <f t="shared" si="1828"/>
        <v>0</v>
      </c>
      <c r="AG11653" s="340">
        <f t="shared" si="1829"/>
        <v>0</v>
      </c>
      <c r="AI11653" s="340">
        <f t="shared" si="1830"/>
        <v>0</v>
      </c>
      <c r="AJ11653" s="340">
        <f t="shared" si="1830"/>
        <v>0</v>
      </c>
      <c r="AK11653" s="340">
        <f t="shared" si="1830"/>
        <v>0</v>
      </c>
      <c r="AL11653" s="340">
        <f t="shared" si="1830"/>
        <v>0</v>
      </c>
      <c r="AM11653" s="340">
        <f t="shared" si="1830"/>
        <v>0</v>
      </c>
    </row>
    <row r="11654" spans="1:39" x14ac:dyDescent="0.35">
      <c r="A11654" s="337">
        <v>33567</v>
      </c>
      <c r="B11654" s="338">
        <f t="shared" si="1824"/>
        <v>1991</v>
      </c>
      <c r="C11654" s="338">
        <f t="shared" si="1825"/>
        <v>11</v>
      </c>
      <c r="D11654" s="338">
        <f t="shared" si="1826"/>
        <v>25</v>
      </c>
      <c r="E11654" s="334">
        <v>0</v>
      </c>
      <c r="F11654" s="334">
        <v>0</v>
      </c>
      <c r="G11654" s="334">
        <v>0</v>
      </c>
      <c r="H11654" s="334">
        <v>0</v>
      </c>
      <c r="I11654" s="334">
        <v>0</v>
      </c>
      <c r="J11654" s="334">
        <v>0</v>
      </c>
      <c r="K11654" s="334">
        <v>0</v>
      </c>
      <c r="L11654" s="334">
        <v>0</v>
      </c>
      <c r="M11654" s="334">
        <v>0</v>
      </c>
      <c r="N11654" s="334">
        <v>0</v>
      </c>
      <c r="O11654" s="334">
        <v>0</v>
      </c>
      <c r="P11654" s="334">
        <v>0</v>
      </c>
      <c r="Q11654" s="334">
        <v>0</v>
      </c>
      <c r="R11654" s="334">
        <v>0</v>
      </c>
      <c r="S11654" s="334">
        <v>0</v>
      </c>
      <c r="T11654" s="334">
        <v>0</v>
      </c>
      <c r="U11654" s="334">
        <v>0</v>
      </c>
      <c r="V11654" s="334">
        <v>0</v>
      </c>
      <c r="W11654" s="334">
        <v>0</v>
      </c>
      <c r="X11654" s="334">
        <v>0</v>
      </c>
      <c r="Y11654" s="334">
        <v>0</v>
      </c>
      <c r="Z11654" s="334">
        <v>0</v>
      </c>
      <c r="AA11654" s="334">
        <v>0</v>
      </c>
      <c r="AB11654" s="334">
        <v>0</v>
      </c>
      <c r="AD11654" s="334">
        <v>0</v>
      </c>
      <c r="AE11654" s="334">
        <f t="shared" si="1827"/>
        <v>0</v>
      </c>
      <c r="AF11654" s="334">
        <f t="shared" si="1828"/>
        <v>0</v>
      </c>
      <c r="AG11654" s="340">
        <f t="shared" si="1829"/>
        <v>0</v>
      </c>
      <c r="AI11654" s="340">
        <f t="shared" si="1830"/>
        <v>0</v>
      </c>
      <c r="AJ11654" s="340">
        <f t="shared" si="1830"/>
        <v>0</v>
      </c>
      <c r="AK11654" s="340">
        <f t="shared" si="1830"/>
        <v>0</v>
      </c>
      <c r="AL11654" s="340">
        <f t="shared" si="1830"/>
        <v>0</v>
      </c>
      <c r="AM11654" s="340">
        <f t="shared" si="1830"/>
        <v>0</v>
      </c>
    </row>
    <row r="11655" spans="1:39" x14ac:dyDescent="0.35">
      <c r="A11655" s="337">
        <v>33568</v>
      </c>
      <c r="B11655" s="338">
        <f t="shared" si="1824"/>
        <v>1991</v>
      </c>
      <c r="C11655" s="338">
        <f t="shared" si="1825"/>
        <v>11</v>
      </c>
      <c r="D11655" s="338">
        <f t="shared" si="1826"/>
        <v>26</v>
      </c>
      <c r="E11655" s="334">
        <v>0</v>
      </c>
      <c r="F11655" s="334">
        <v>0</v>
      </c>
      <c r="G11655" s="334">
        <v>0</v>
      </c>
      <c r="H11655" s="334">
        <v>0</v>
      </c>
      <c r="I11655" s="334">
        <v>0</v>
      </c>
      <c r="J11655" s="334">
        <v>0</v>
      </c>
      <c r="K11655" s="334">
        <v>0</v>
      </c>
      <c r="L11655" s="334">
        <v>0</v>
      </c>
      <c r="M11655" s="334">
        <v>0</v>
      </c>
      <c r="N11655" s="334">
        <v>0</v>
      </c>
      <c r="O11655" s="334">
        <v>0</v>
      </c>
      <c r="P11655" s="334">
        <v>0</v>
      </c>
      <c r="Q11655" s="334">
        <v>0</v>
      </c>
      <c r="R11655" s="334">
        <v>0</v>
      </c>
      <c r="S11655" s="334">
        <v>0</v>
      </c>
      <c r="T11655" s="334">
        <v>0</v>
      </c>
      <c r="U11655" s="334">
        <v>0</v>
      </c>
      <c r="V11655" s="334">
        <v>0</v>
      </c>
      <c r="W11655" s="334">
        <v>0</v>
      </c>
      <c r="X11655" s="334">
        <v>0</v>
      </c>
      <c r="Y11655" s="334">
        <v>0</v>
      </c>
      <c r="Z11655" s="334">
        <v>0</v>
      </c>
      <c r="AA11655" s="334">
        <v>0</v>
      </c>
      <c r="AB11655" s="334">
        <v>0</v>
      </c>
      <c r="AD11655" s="334">
        <v>0</v>
      </c>
      <c r="AE11655" s="334">
        <f t="shared" si="1827"/>
        <v>0</v>
      </c>
      <c r="AF11655" s="334">
        <f t="shared" si="1828"/>
        <v>0</v>
      </c>
      <c r="AG11655" s="340">
        <f t="shared" si="1829"/>
        <v>0</v>
      </c>
      <c r="AI11655" s="340">
        <f t="shared" si="1830"/>
        <v>0</v>
      </c>
      <c r="AJ11655" s="340">
        <f t="shared" si="1830"/>
        <v>0</v>
      </c>
      <c r="AK11655" s="340">
        <f t="shared" si="1830"/>
        <v>0</v>
      </c>
      <c r="AL11655" s="340">
        <f t="shared" si="1830"/>
        <v>0</v>
      </c>
      <c r="AM11655" s="340">
        <f t="shared" si="1830"/>
        <v>0</v>
      </c>
    </row>
    <row r="11656" spans="1:39" x14ac:dyDescent="0.35">
      <c r="A11656" s="337">
        <v>33569</v>
      </c>
      <c r="B11656" s="338">
        <f t="shared" si="1824"/>
        <v>1991</v>
      </c>
      <c r="C11656" s="338">
        <f t="shared" si="1825"/>
        <v>11</v>
      </c>
      <c r="D11656" s="338">
        <f t="shared" si="1826"/>
        <v>27</v>
      </c>
      <c r="E11656" s="334">
        <v>0</v>
      </c>
      <c r="F11656" s="334">
        <v>0</v>
      </c>
      <c r="G11656" s="334">
        <v>0</v>
      </c>
      <c r="H11656" s="334">
        <v>0</v>
      </c>
      <c r="I11656" s="334">
        <v>0</v>
      </c>
      <c r="J11656" s="334">
        <v>0</v>
      </c>
      <c r="K11656" s="334">
        <v>0</v>
      </c>
      <c r="L11656" s="334">
        <v>0</v>
      </c>
      <c r="M11656" s="334">
        <v>0</v>
      </c>
      <c r="N11656" s="334">
        <v>0</v>
      </c>
      <c r="O11656" s="334">
        <v>0</v>
      </c>
      <c r="P11656" s="334">
        <v>0</v>
      </c>
      <c r="Q11656" s="334">
        <v>0</v>
      </c>
      <c r="R11656" s="334">
        <v>0</v>
      </c>
      <c r="S11656" s="334">
        <v>0</v>
      </c>
      <c r="T11656" s="334">
        <v>0</v>
      </c>
      <c r="U11656" s="334">
        <v>0</v>
      </c>
      <c r="V11656" s="334">
        <v>0</v>
      </c>
      <c r="W11656" s="334">
        <v>0</v>
      </c>
      <c r="X11656" s="334">
        <v>0</v>
      </c>
      <c r="Y11656" s="334">
        <v>0</v>
      </c>
      <c r="Z11656" s="334">
        <v>0</v>
      </c>
      <c r="AA11656" s="334">
        <v>0</v>
      </c>
      <c r="AB11656" s="334">
        <v>0</v>
      </c>
      <c r="AD11656" s="334">
        <v>0</v>
      </c>
      <c r="AE11656" s="334">
        <f t="shared" si="1827"/>
        <v>0</v>
      </c>
      <c r="AF11656" s="334">
        <f t="shared" si="1828"/>
        <v>0</v>
      </c>
      <c r="AG11656" s="340">
        <f t="shared" si="1829"/>
        <v>0</v>
      </c>
      <c r="AI11656" s="340">
        <f t="shared" si="1830"/>
        <v>0</v>
      </c>
      <c r="AJ11656" s="340">
        <f t="shared" si="1830"/>
        <v>0</v>
      </c>
      <c r="AK11656" s="340">
        <f t="shared" si="1830"/>
        <v>0</v>
      </c>
      <c r="AL11656" s="340">
        <f t="shared" si="1830"/>
        <v>0</v>
      </c>
      <c r="AM11656" s="340">
        <f t="shared" si="1830"/>
        <v>0</v>
      </c>
    </row>
    <row r="11657" spans="1:39" x14ac:dyDescent="0.35">
      <c r="A11657" s="337">
        <v>33570</v>
      </c>
      <c r="B11657" s="338">
        <f t="shared" si="1824"/>
        <v>1991</v>
      </c>
      <c r="C11657" s="338">
        <f t="shared" si="1825"/>
        <v>11</v>
      </c>
      <c r="D11657" s="338">
        <f t="shared" si="1826"/>
        <v>28</v>
      </c>
      <c r="E11657" s="334">
        <v>0</v>
      </c>
      <c r="F11657" s="334">
        <v>0</v>
      </c>
      <c r="G11657" s="334">
        <v>0</v>
      </c>
      <c r="H11657" s="334">
        <v>0</v>
      </c>
      <c r="I11657" s="334">
        <v>0</v>
      </c>
      <c r="J11657" s="334">
        <v>0</v>
      </c>
      <c r="K11657" s="334">
        <v>0</v>
      </c>
      <c r="L11657" s="334">
        <v>0</v>
      </c>
      <c r="M11657" s="334">
        <v>0</v>
      </c>
      <c r="N11657" s="334">
        <v>0</v>
      </c>
      <c r="O11657" s="334">
        <v>0</v>
      </c>
      <c r="P11657" s="334">
        <v>0</v>
      </c>
      <c r="Q11657" s="334">
        <v>0</v>
      </c>
      <c r="R11657" s="334">
        <v>0</v>
      </c>
      <c r="S11657" s="334">
        <v>0</v>
      </c>
      <c r="T11657" s="334">
        <v>0</v>
      </c>
      <c r="U11657" s="334">
        <v>0</v>
      </c>
      <c r="V11657" s="334">
        <v>0</v>
      </c>
      <c r="W11657" s="334">
        <v>0</v>
      </c>
      <c r="X11657" s="334">
        <v>0</v>
      </c>
      <c r="Y11657" s="334">
        <v>0</v>
      </c>
      <c r="Z11657" s="334">
        <v>0</v>
      </c>
      <c r="AA11657" s="334">
        <v>0</v>
      </c>
      <c r="AB11657" s="334">
        <v>0</v>
      </c>
      <c r="AD11657" s="334">
        <v>0</v>
      </c>
      <c r="AE11657" s="334">
        <f t="shared" si="1827"/>
        <v>0</v>
      </c>
      <c r="AF11657" s="334">
        <f t="shared" si="1828"/>
        <v>0</v>
      </c>
      <c r="AG11657" s="340">
        <f t="shared" si="1829"/>
        <v>0</v>
      </c>
      <c r="AI11657" s="340">
        <f t="shared" si="1830"/>
        <v>0</v>
      </c>
      <c r="AJ11657" s="340">
        <f t="shared" si="1830"/>
        <v>0</v>
      </c>
      <c r="AK11657" s="340">
        <f t="shared" si="1830"/>
        <v>0</v>
      </c>
      <c r="AL11657" s="340">
        <f t="shared" si="1830"/>
        <v>0</v>
      </c>
      <c r="AM11657" s="340">
        <f t="shared" si="1830"/>
        <v>0</v>
      </c>
    </row>
    <row r="11658" spans="1:39" x14ac:dyDescent="0.35">
      <c r="A11658" s="337">
        <v>33571</v>
      </c>
      <c r="B11658" s="338">
        <f t="shared" si="1824"/>
        <v>1991</v>
      </c>
      <c r="C11658" s="338">
        <f t="shared" si="1825"/>
        <v>11</v>
      </c>
      <c r="D11658" s="338">
        <f t="shared" si="1826"/>
        <v>29</v>
      </c>
      <c r="E11658" s="334">
        <v>0</v>
      </c>
      <c r="F11658" s="334">
        <v>0</v>
      </c>
      <c r="G11658" s="334">
        <v>0</v>
      </c>
      <c r="H11658" s="334">
        <v>0</v>
      </c>
      <c r="I11658" s="334">
        <v>0</v>
      </c>
      <c r="J11658" s="334">
        <v>0</v>
      </c>
      <c r="K11658" s="334">
        <v>0</v>
      </c>
      <c r="L11658" s="334">
        <v>0</v>
      </c>
      <c r="M11658" s="334">
        <v>0</v>
      </c>
      <c r="N11658" s="334">
        <v>0</v>
      </c>
      <c r="O11658" s="334">
        <v>0</v>
      </c>
      <c r="P11658" s="334">
        <v>0</v>
      </c>
      <c r="Q11658" s="334">
        <v>0</v>
      </c>
      <c r="R11658" s="334">
        <v>0</v>
      </c>
      <c r="S11658" s="334">
        <v>0</v>
      </c>
      <c r="T11658" s="334">
        <v>0</v>
      </c>
      <c r="U11658" s="334">
        <v>0</v>
      </c>
      <c r="V11658" s="334">
        <v>0</v>
      </c>
      <c r="W11658" s="334">
        <v>0</v>
      </c>
      <c r="X11658" s="334">
        <v>0</v>
      </c>
      <c r="Y11658" s="334">
        <v>0</v>
      </c>
      <c r="Z11658" s="334">
        <v>0</v>
      </c>
      <c r="AA11658" s="334">
        <v>0</v>
      </c>
      <c r="AB11658" s="334">
        <v>0</v>
      </c>
      <c r="AD11658" s="334">
        <v>0</v>
      </c>
      <c r="AE11658" s="334">
        <f t="shared" si="1827"/>
        <v>0</v>
      </c>
      <c r="AF11658" s="334">
        <f t="shared" si="1828"/>
        <v>0</v>
      </c>
      <c r="AG11658" s="340">
        <f t="shared" si="1829"/>
        <v>0</v>
      </c>
      <c r="AI11658" s="340">
        <f t="shared" si="1830"/>
        <v>0</v>
      </c>
      <c r="AJ11658" s="340">
        <f t="shared" si="1830"/>
        <v>0</v>
      </c>
      <c r="AK11658" s="340">
        <f t="shared" si="1830"/>
        <v>0</v>
      </c>
      <c r="AL11658" s="340">
        <f t="shared" si="1830"/>
        <v>0</v>
      </c>
      <c r="AM11658" s="340">
        <f t="shared" si="1830"/>
        <v>0</v>
      </c>
    </row>
    <row r="11659" spans="1:39" x14ac:dyDescent="0.35">
      <c r="A11659" s="337">
        <v>33572</v>
      </c>
      <c r="B11659" s="338">
        <f t="shared" si="1824"/>
        <v>1991</v>
      </c>
      <c r="C11659" s="338">
        <f t="shared" si="1825"/>
        <v>11</v>
      </c>
      <c r="D11659" s="338">
        <f t="shared" si="1826"/>
        <v>30</v>
      </c>
      <c r="E11659" s="334">
        <v>0</v>
      </c>
      <c r="F11659" s="334">
        <v>0</v>
      </c>
      <c r="G11659" s="334">
        <v>0</v>
      </c>
      <c r="H11659" s="334">
        <v>0</v>
      </c>
      <c r="I11659" s="334">
        <v>0</v>
      </c>
      <c r="J11659" s="334">
        <v>0</v>
      </c>
      <c r="K11659" s="334">
        <v>0</v>
      </c>
      <c r="L11659" s="334">
        <v>0</v>
      </c>
      <c r="M11659" s="334">
        <v>0</v>
      </c>
      <c r="N11659" s="334">
        <v>0</v>
      </c>
      <c r="O11659" s="334">
        <v>0</v>
      </c>
      <c r="P11659" s="334">
        <v>0.1</v>
      </c>
      <c r="Q11659" s="334">
        <v>0</v>
      </c>
      <c r="R11659" s="334">
        <v>0</v>
      </c>
      <c r="S11659" s="334">
        <v>0</v>
      </c>
      <c r="T11659" s="334">
        <v>0</v>
      </c>
      <c r="U11659" s="334">
        <v>0</v>
      </c>
      <c r="V11659" s="334">
        <v>0</v>
      </c>
      <c r="W11659" s="334">
        <v>0</v>
      </c>
      <c r="X11659" s="334">
        <v>0</v>
      </c>
      <c r="Y11659" s="334">
        <v>0</v>
      </c>
      <c r="Z11659" s="334">
        <v>0.1</v>
      </c>
      <c r="AA11659" s="334">
        <v>0</v>
      </c>
      <c r="AB11659" s="334">
        <v>0</v>
      </c>
      <c r="AD11659" s="334">
        <v>0.2</v>
      </c>
      <c r="AE11659" s="334">
        <f t="shared" si="1827"/>
        <v>0.2</v>
      </c>
      <c r="AF11659" s="334">
        <f t="shared" si="1828"/>
        <v>0.2</v>
      </c>
      <c r="AG11659" s="340">
        <f t="shared" si="1829"/>
        <v>0</v>
      </c>
      <c r="AI11659" s="340">
        <f t="shared" si="1830"/>
        <v>0</v>
      </c>
      <c r="AJ11659" s="340">
        <f t="shared" si="1830"/>
        <v>0</v>
      </c>
      <c r="AK11659" s="340">
        <f t="shared" si="1830"/>
        <v>0</v>
      </c>
      <c r="AL11659" s="340">
        <f t="shared" si="1830"/>
        <v>0</v>
      </c>
      <c r="AM11659" s="340">
        <f t="shared" si="1830"/>
        <v>0</v>
      </c>
    </row>
    <row r="11660" spans="1:39" x14ac:dyDescent="0.35">
      <c r="A11660" s="337">
        <v>33573</v>
      </c>
      <c r="B11660" s="338">
        <f t="shared" si="1824"/>
        <v>1991</v>
      </c>
      <c r="C11660" s="338">
        <f t="shared" si="1825"/>
        <v>12</v>
      </c>
      <c r="D11660" s="338">
        <f t="shared" si="1826"/>
        <v>1</v>
      </c>
      <c r="E11660" s="334">
        <v>0</v>
      </c>
      <c r="F11660" s="334">
        <v>0</v>
      </c>
      <c r="G11660" s="334">
        <v>0</v>
      </c>
      <c r="H11660" s="334">
        <v>0</v>
      </c>
      <c r="I11660" s="334">
        <v>0</v>
      </c>
      <c r="J11660" s="334">
        <v>0</v>
      </c>
      <c r="K11660" s="334">
        <v>0</v>
      </c>
      <c r="L11660" s="334">
        <v>0</v>
      </c>
      <c r="M11660" s="334">
        <v>0</v>
      </c>
      <c r="N11660" s="334">
        <v>0</v>
      </c>
      <c r="O11660" s="334">
        <v>0</v>
      </c>
      <c r="P11660" s="334">
        <v>0</v>
      </c>
      <c r="Q11660" s="334">
        <v>0</v>
      </c>
      <c r="R11660" s="334">
        <v>0</v>
      </c>
      <c r="S11660" s="334">
        <v>0</v>
      </c>
      <c r="T11660" s="334">
        <v>0</v>
      </c>
      <c r="U11660" s="334">
        <v>0</v>
      </c>
      <c r="V11660" s="334">
        <v>0</v>
      </c>
      <c r="W11660" s="334">
        <v>0</v>
      </c>
      <c r="X11660" s="334">
        <v>0</v>
      </c>
      <c r="Y11660" s="334">
        <v>0</v>
      </c>
      <c r="Z11660" s="334">
        <v>0</v>
      </c>
      <c r="AA11660" s="334">
        <v>0</v>
      </c>
      <c r="AB11660" s="334">
        <v>0</v>
      </c>
      <c r="AD11660" s="334">
        <v>0</v>
      </c>
      <c r="AE11660" s="334">
        <f t="shared" si="1827"/>
        <v>0</v>
      </c>
      <c r="AF11660" s="334">
        <f t="shared" si="1828"/>
        <v>0</v>
      </c>
      <c r="AG11660" s="340">
        <f t="shared" si="1829"/>
        <v>0</v>
      </c>
      <c r="AI11660" s="340">
        <f t="shared" si="1830"/>
        <v>0</v>
      </c>
      <c r="AJ11660" s="340">
        <f t="shared" si="1830"/>
        <v>0</v>
      </c>
      <c r="AK11660" s="340">
        <f t="shared" si="1830"/>
        <v>0</v>
      </c>
      <c r="AL11660" s="340">
        <f t="shared" si="1830"/>
        <v>0</v>
      </c>
      <c r="AM11660" s="340">
        <f t="shared" si="1830"/>
        <v>0</v>
      </c>
    </row>
    <row r="11661" spans="1:39" x14ac:dyDescent="0.35">
      <c r="A11661" s="337">
        <v>33574</v>
      </c>
      <c r="B11661" s="338">
        <f t="shared" si="1824"/>
        <v>1991</v>
      </c>
      <c r="C11661" s="338">
        <f t="shared" si="1825"/>
        <v>12</v>
      </c>
      <c r="D11661" s="338">
        <f t="shared" si="1826"/>
        <v>2</v>
      </c>
      <c r="E11661" s="334">
        <v>0</v>
      </c>
      <c r="F11661" s="334">
        <v>0</v>
      </c>
      <c r="G11661" s="334">
        <v>0.1</v>
      </c>
      <c r="H11661" s="334">
        <v>0</v>
      </c>
      <c r="I11661" s="334">
        <v>0</v>
      </c>
      <c r="J11661" s="334">
        <v>0.1</v>
      </c>
      <c r="K11661" s="334">
        <v>0</v>
      </c>
      <c r="L11661" s="334">
        <v>0.1</v>
      </c>
      <c r="M11661" s="334">
        <v>0</v>
      </c>
      <c r="N11661" s="334">
        <v>0</v>
      </c>
      <c r="O11661" s="334">
        <v>0.1</v>
      </c>
      <c r="P11661" s="334">
        <v>0</v>
      </c>
      <c r="Q11661" s="334">
        <v>0</v>
      </c>
      <c r="R11661" s="334">
        <v>0.1</v>
      </c>
      <c r="S11661" s="334">
        <v>0</v>
      </c>
      <c r="T11661" s="334">
        <v>0</v>
      </c>
      <c r="U11661" s="334">
        <v>0.1</v>
      </c>
      <c r="V11661" s="334">
        <v>0</v>
      </c>
      <c r="W11661" s="334">
        <v>0.1</v>
      </c>
      <c r="X11661" s="334">
        <v>0</v>
      </c>
      <c r="Y11661" s="334">
        <v>0</v>
      </c>
      <c r="Z11661" s="334">
        <v>0.1</v>
      </c>
      <c r="AA11661" s="334">
        <v>0</v>
      </c>
      <c r="AB11661" s="334">
        <v>0</v>
      </c>
      <c r="AD11661" s="334">
        <v>0.8</v>
      </c>
      <c r="AE11661" s="334">
        <f t="shared" si="1827"/>
        <v>0.8</v>
      </c>
      <c r="AF11661" s="334">
        <f t="shared" si="1828"/>
        <v>0.79999999999999993</v>
      </c>
      <c r="AG11661" s="340">
        <f t="shared" si="1829"/>
        <v>1.1102230246251565E-16</v>
      </c>
      <c r="AI11661" s="340">
        <f t="shared" si="1830"/>
        <v>0</v>
      </c>
      <c r="AJ11661" s="340">
        <f t="shared" si="1830"/>
        <v>0</v>
      </c>
      <c r="AK11661" s="340">
        <f t="shared" si="1830"/>
        <v>0</v>
      </c>
      <c r="AL11661" s="340">
        <f t="shared" si="1830"/>
        <v>0</v>
      </c>
      <c r="AM11661" s="340">
        <f t="shared" si="1830"/>
        <v>0</v>
      </c>
    </row>
    <row r="11662" spans="1:39" x14ac:dyDescent="0.35">
      <c r="A11662" s="337">
        <v>33575</v>
      </c>
      <c r="B11662" s="338">
        <f t="shared" si="1824"/>
        <v>1991</v>
      </c>
      <c r="C11662" s="338">
        <f t="shared" si="1825"/>
        <v>12</v>
      </c>
      <c r="D11662" s="338">
        <f t="shared" si="1826"/>
        <v>3</v>
      </c>
      <c r="E11662" s="334">
        <v>0</v>
      </c>
      <c r="F11662" s="334">
        <v>0</v>
      </c>
      <c r="G11662" s="334">
        <v>0</v>
      </c>
      <c r="H11662" s="334">
        <v>0</v>
      </c>
      <c r="I11662" s="334">
        <v>0</v>
      </c>
      <c r="J11662" s="334">
        <v>0</v>
      </c>
      <c r="K11662" s="334">
        <v>0</v>
      </c>
      <c r="L11662" s="334">
        <v>0</v>
      </c>
      <c r="M11662" s="334">
        <v>0</v>
      </c>
      <c r="N11662" s="334">
        <v>0</v>
      </c>
      <c r="O11662" s="334">
        <v>0</v>
      </c>
      <c r="P11662" s="334">
        <v>0</v>
      </c>
      <c r="Q11662" s="334">
        <v>0</v>
      </c>
      <c r="R11662" s="334">
        <v>0</v>
      </c>
      <c r="S11662" s="334">
        <v>0</v>
      </c>
      <c r="T11662" s="334">
        <v>0</v>
      </c>
      <c r="U11662" s="334">
        <v>0</v>
      </c>
      <c r="V11662" s="334">
        <v>0</v>
      </c>
      <c r="W11662" s="334">
        <v>0</v>
      </c>
      <c r="X11662" s="334">
        <v>0</v>
      </c>
      <c r="Y11662" s="334">
        <v>0</v>
      </c>
      <c r="Z11662" s="334">
        <v>0</v>
      </c>
      <c r="AA11662" s="334">
        <v>0</v>
      </c>
      <c r="AB11662" s="334">
        <v>0</v>
      </c>
      <c r="AD11662" s="334">
        <v>0</v>
      </c>
      <c r="AE11662" s="334">
        <f t="shared" si="1827"/>
        <v>0</v>
      </c>
      <c r="AF11662" s="334">
        <f t="shared" si="1828"/>
        <v>0</v>
      </c>
      <c r="AG11662" s="340">
        <f t="shared" si="1829"/>
        <v>0</v>
      </c>
      <c r="AI11662" s="340">
        <f t="shared" si="1830"/>
        <v>0</v>
      </c>
      <c r="AJ11662" s="340">
        <f t="shared" si="1830"/>
        <v>0</v>
      </c>
      <c r="AK11662" s="340">
        <f t="shared" si="1830"/>
        <v>0</v>
      </c>
      <c r="AL11662" s="340">
        <f t="shared" si="1830"/>
        <v>0</v>
      </c>
      <c r="AM11662" s="340">
        <f t="shared" si="1830"/>
        <v>0</v>
      </c>
    </row>
    <row r="11663" spans="1:39" x14ac:dyDescent="0.35">
      <c r="A11663" s="337">
        <v>33576</v>
      </c>
      <c r="B11663" s="338">
        <f t="shared" si="1824"/>
        <v>1991</v>
      </c>
      <c r="C11663" s="338">
        <f t="shared" si="1825"/>
        <v>12</v>
      </c>
      <c r="D11663" s="338">
        <f t="shared" si="1826"/>
        <v>4</v>
      </c>
      <c r="E11663" s="334">
        <v>0</v>
      </c>
      <c r="F11663" s="334">
        <v>0</v>
      </c>
      <c r="G11663" s="334">
        <v>0</v>
      </c>
      <c r="H11663" s="334">
        <v>0</v>
      </c>
      <c r="I11663" s="334">
        <v>0</v>
      </c>
      <c r="J11663" s="334">
        <v>0</v>
      </c>
      <c r="K11663" s="334">
        <v>0</v>
      </c>
      <c r="L11663" s="334">
        <v>0</v>
      </c>
      <c r="M11663" s="334">
        <v>0</v>
      </c>
      <c r="N11663" s="334">
        <v>0</v>
      </c>
      <c r="O11663" s="334">
        <v>0</v>
      </c>
      <c r="P11663" s="334">
        <v>0</v>
      </c>
      <c r="Q11663" s="334">
        <v>0</v>
      </c>
      <c r="R11663" s="334">
        <v>0</v>
      </c>
      <c r="S11663" s="334">
        <v>0</v>
      </c>
      <c r="T11663" s="334">
        <v>0</v>
      </c>
      <c r="U11663" s="334">
        <v>0</v>
      </c>
      <c r="V11663" s="334">
        <v>0</v>
      </c>
      <c r="W11663" s="334">
        <v>0</v>
      </c>
      <c r="X11663" s="334">
        <v>0</v>
      </c>
      <c r="Y11663" s="334">
        <v>0</v>
      </c>
      <c r="Z11663" s="334">
        <v>0</v>
      </c>
      <c r="AA11663" s="334">
        <v>0</v>
      </c>
      <c r="AB11663" s="334">
        <v>0</v>
      </c>
      <c r="AD11663" s="334">
        <v>0</v>
      </c>
      <c r="AE11663" s="334">
        <f t="shared" si="1827"/>
        <v>0</v>
      </c>
      <c r="AF11663" s="334">
        <f t="shared" si="1828"/>
        <v>0</v>
      </c>
      <c r="AG11663" s="340">
        <f t="shared" si="1829"/>
        <v>0</v>
      </c>
      <c r="AI11663" s="340">
        <f t="shared" si="1830"/>
        <v>0</v>
      </c>
      <c r="AJ11663" s="340">
        <f t="shared" si="1830"/>
        <v>0</v>
      </c>
      <c r="AK11663" s="340">
        <f t="shared" si="1830"/>
        <v>0</v>
      </c>
      <c r="AL11663" s="340">
        <f t="shared" si="1830"/>
        <v>0</v>
      </c>
      <c r="AM11663" s="340">
        <f t="shared" si="1830"/>
        <v>0</v>
      </c>
    </row>
    <row r="11664" spans="1:39" x14ac:dyDescent="0.35">
      <c r="A11664" s="337">
        <v>33577</v>
      </c>
      <c r="B11664" s="338">
        <f t="shared" si="1824"/>
        <v>1991</v>
      </c>
      <c r="C11664" s="338">
        <f t="shared" si="1825"/>
        <v>12</v>
      </c>
      <c r="D11664" s="338">
        <f t="shared" si="1826"/>
        <v>5</v>
      </c>
      <c r="E11664" s="334">
        <v>0</v>
      </c>
      <c r="F11664" s="334">
        <v>0</v>
      </c>
      <c r="G11664" s="334">
        <v>0</v>
      </c>
      <c r="H11664" s="334">
        <v>0</v>
      </c>
      <c r="I11664" s="334">
        <v>0</v>
      </c>
      <c r="J11664" s="334">
        <v>0</v>
      </c>
      <c r="K11664" s="334">
        <v>0</v>
      </c>
      <c r="L11664" s="334">
        <v>0</v>
      </c>
      <c r="M11664" s="334">
        <v>0</v>
      </c>
      <c r="N11664" s="334">
        <v>0</v>
      </c>
      <c r="O11664" s="334">
        <v>0</v>
      </c>
      <c r="P11664" s="334">
        <v>0</v>
      </c>
      <c r="Q11664" s="334">
        <v>0</v>
      </c>
      <c r="R11664" s="334">
        <v>0</v>
      </c>
      <c r="S11664" s="334">
        <v>0</v>
      </c>
      <c r="T11664" s="334">
        <v>0</v>
      </c>
      <c r="U11664" s="334">
        <v>0</v>
      </c>
      <c r="V11664" s="334">
        <v>0</v>
      </c>
      <c r="W11664" s="334">
        <v>0</v>
      </c>
      <c r="X11664" s="334">
        <v>0</v>
      </c>
      <c r="Y11664" s="334">
        <v>0</v>
      </c>
      <c r="Z11664" s="334">
        <v>0</v>
      </c>
      <c r="AA11664" s="334">
        <v>0</v>
      </c>
      <c r="AB11664" s="334">
        <v>0</v>
      </c>
      <c r="AD11664" s="334">
        <v>0</v>
      </c>
      <c r="AE11664" s="334">
        <f t="shared" si="1827"/>
        <v>0</v>
      </c>
      <c r="AF11664" s="334">
        <f t="shared" si="1828"/>
        <v>0</v>
      </c>
      <c r="AG11664" s="340">
        <f t="shared" si="1829"/>
        <v>0</v>
      </c>
      <c r="AI11664" s="340">
        <f t="shared" si="1830"/>
        <v>0</v>
      </c>
      <c r="AJ11664" s="340">
        <f t="shared" si="1830"/>
        <v>0</v>
      </c>
      <c r="AK11664" s="340">
        <f t="shared" si="1830"/>
        <v>0</v>
      </c>
      <c r="AL11664" s="340">
        <f t="shared" si="1830"/>
        <v>0</v>
      </c>
      <c r="AM11664" s="340">
        <f t="shared" si="1830"/>
        <v>0</v>
      </c>
    </row>
    <row r="11665" spans="1:39" x14ac:dyDescent="0.35">
      <c r="A11665" s="337">
        <v>33578</v>
      </c>
      <c r="B11665" s="338">
        <f t="shared" si="1824"/>
        <v>1991</v>
      </c>
      <c r="C11665" s="338">
        <f t="shared" si="1825"/>
        <v>12</v>
      </c>
      <c r="D11665" s="338">
        <f t="shared" si="1826"/>
        <v>6</v>
      </c>
      <c r="E11665" s="334">
        <v>0</v>
      </c>
      <c r="F11665" s="334">
        <v>0</v>
      </c>
      <c r="G11665" s="334">
        <v>0</v>
      </c>
      <c r="H11665" s="334">
        <v>0</v>
      </c>
      <c r="I11665" s="334">
        <v>0</v>
      </c>
      <c r="J11665" s="334">
        <v>0</v>
      </c>
      <c r="K11665" s="334">
        <v>0</v>
      </c>
      <c r="L11665" s="334">
        <v>0</v>
      </c>
      <c r="M11665" s="334">
        <v>0</v>
      </c>
      <c r="N11665" s="334">
        <v>0</v>
      </c>
      <c r="O11665" s="334">
        <v>0</v>
      </c>
      <c r="P11665" s="334">
        <v>0</v>
      </c>
      <c r="Q11665" s="334">
        <v>0</v>
      </c>
      <c r="R11665" s="334">
        <v>0</v>
      </c>
      <c r="S11665" s="334">
        <v>0</v>
      </c>
      <c r="T11665" s="334">
        <v>0</v>
      </c>
      <c r="U11665" s="334">
        <v>0</v>
      </c>
      <c r="V11665" s="334">
        <v>0</v>
      </c>
      <c r="W11665" s="334">
        <v>0</v>
      </c>
      <c r="X11665" s="334">
        <v>0</v>
      </c>
      <c r="Y11665" s="334">
        <v>0</v>
      </c>
      <c r="Z11665" s="334">
        <v>0</v>
      </c>
      <c r="AA11665" s="334">
        <v>0</v>
      </c>
      <c r="AB11665" s="334">
        <v>0</v>
      </c>
      <c r="AD11665" s="334">
        <v>0</v>
      </c>
      <c r="AE11665" s="334">
        <f t="shared" si="1827"/>
        <v>0</v>
      </c>
      <c r="AF11665" s="334">
        <f t="shared" si="1828"/>
        <v>0</v>
      </c>
      <c r="AG11665" s="340">
        <f t="shared" si="1829"/>
        <v>0</v>
      </c>
      <c r="AI11665" s="340">
        <f t="shared" si="1830"/>
        <v>0</v>
      </c>
      <c r="AJ11665" s="340">
        <f t="shared" si="1830"/>
        <v>0</v>
      </c>
      <c r="AK11665" s="340">
        <f t="shared" si="1830"/>
        <v>0</v>
      </c>
      <c r="AL11665" s="340">
        <f t="shared" si="1830"/>
        <v>0</v>
      </c>
      <c r="AM11665" s="340">
        <f t="shared" si="1830"/>
        <v>0</v>
      </c>
    </row>
    <row r="11666" spans="1:39" x14ac:dyDescent="0.35">
      <c r="A11666" s="337">
        <v>33579</v>
      </c>
      <c r="B11666" s="338">
        <f t="shared" si="1824"/>
        <v>1991</v>
      </c>
      <c r="C11666" s="338">
        <f t="shared" si="1825"/>
        <v>12</v>
      </c>
      <c r="D11666" s="338">
        <f t="shared" si="1826"/>
        <v>7</v>
      </c>
      <c r="E11666" s="334">
        <v>0</v>
      </c>
      <c r="F11666" s="334">
        <v>0</v>
      </c>
      <c r="G11666" s="334">
        <v>0</v>
      </c>
      <c r="H11666" s="334">
        <v>0</v>
      </c>
      <c r="I11666" s="334">
        <v>0</v>
      </c>
      <c r="J11666" s="334">
        <v>0</v>
      </c>
      <c r="K11666" s="334">
        <v>0</v>
      </c>
      <c r="L11666" s="334">
        <v>0</v>
      </c>
      <c r="M11666" s="334">
        <v>0</v>
      </c>
      <c r="N11666" s="334">
        <v>0</v>
      </c>
      <c r="O11666" s="334">
        <v>0</v>
      </c>
      <c r="P11666" s="334">
        <v>0</v>
      </c>
      <c r="Q11666" s="334">
        <v>0</v>
      </c>
      <c r="R11666" s="334">
        <v>0</v>
      </c>
      <c r="S11666" s="334">
        <v>0</v>
      </c>
      <c r="T11666" s="334">
        <v>0</v>
      </c>
      <c r="U11666" s="334">
        <v>0</v>
      </c>
      <c r="V11666" s="334">
        <v>0</v>
      </c>
      <c r="W11666" s="334">
        <v>0</v>
      </c>
      <c r="X11666" s="334">
        <v>0</v>
      </c>
      <c r="Y11666" s="334">
        <v>0</v>
      </c>
      <c r="Z11666" s="334">
        <v>0</v>
      </c>
      <c r="AA11666" s="334">
        <v>0</v>
      </c>
      <c r="AB11666" s="334">
        <v>0</v>
      </c>
      <c r="AD11666" s="334">
        <v>0</v>
      </c>
      <c r="AE11666" s="334">
        <f t="shared" si="1827"/>
        <v>0</v>
      </c>
      <c r="AF11666" s="334">
        <f t="shared" si="1828"/>
        <v>0</v>
      </c>
      <c r="AG11666" s="340">
        <f t="shared" si="1829"/>
        <v>0</v>
      </c>
      <c r="AI11666" s="340">
        <f t="shared" si="1830"/>
        <v>0</v>
      </c>
      <c r="AJ11666" s="340">
        <f t="shared" si="1830"/>
        <v>0</v>
      </c>
      <c r="AK11666" s="340">
        <f t="shared" si="1830"/>
        <v>0</v>
      </c>
      <c r="AL11666" s="340">
        <f t="shared" si="1830"/>
        <v>0</v>
      </c>
      <c r="AM11666" s="340">
        <f t="shared" si="1830"/>
        <v>0</v>
      </c>
    </row>
    <row r="11667" spans="1:39" x14ac:dyDescent="0.35">
      <c r="A11667" s="337">
        <v>33580</v>
      </c>
      <c r="B11667" s="338">
        <f t="shared" si="1824"/>
        <v>1991</v>
      </c>
      <c r="C11667" s="338">
        <f t="shared" si="1825"/>
        <v>12</v>
      </c>
      <c r="D11667" s="338">
        <f t="shared" si="1826"/>
        <v>8</v>
      </c>
      <c r="E11667" s="334">
        <v>0</v>
      </c>
      <c r="F11667" s="334">
        <v>0</v>
      </c>
      <c r="G11667" s="334">
        <v>0</v>
      </c>
      <c r="H11667" s="334">
        <v>0</v>
      </c>
      <c r="I11667" s="334">
        <v>0</v>
      </c>
      <c r="J11667" s="334">
        <v>0</v>
      </c>
      <c r="K11667" s="334">
        <v>0</v>
      </c>
      <c r="L11667" s="334">
        <v>0</v>
      </c>
      <c r="M11667" s="334">
        <v>0</v>
      </c>
      <c r="N11667" s="334">
        <v>0</v>
      </c>
      <c r="O11667" s="334">
        <v>0</v>
      </c>
      <c r="P11667" s="334">
        <v>0</v>
      </c>
      <c r="Q11667" s="334">
        <v>0</v>
      </c>
      <c r="R11667" s="334">
        <v>0</v>
      </c>
      <c r="S11667" s="334">
        <v>0</v>
      </c>
      <c r="T11667" s="334">
        <v>0</v>
      </c>
      <c r="U11667" s="334">
        <v>0</v>
      </c>
      <c r="V11667" s="334">
        <v>0</v>
      </c>
      <c r="W11667" s="334">
        <v>0</v>
      </c>
      <c r="X11667" s="334">
        <v>0</v>
      </c>
      <c r="Y11667" s="334">
        <v>0</v>
      </c>
      <c r="Z11667" s="334">
        <v>0</v>
      </c>
      <c r="AA11667" s="334">
        <v>0</v>
      </c>
      <c r="AB11667" s="334">
        <v>0</v>
      </c>
      <c r="AD11667" s="334">
        <v>0</v>
      </c>
      <c r="AE11667" s="334">
        <f t="shared" si="1827"/>
        <v>0</v>
      </c>
      <c r="AF11667" s="334">
        <f t="shared" si="1828"/>
        <v>0</v>
      </c>
      <c r="AG11667" s="340">
        <f t="shared" si="1829"/>
        <v>0</v>
      </c>
      <c r="AI11667" s="340">
        <f t="shared" si="1830"/>
        <v>0</v>
      </c>
      <c r="AJ11667" s="340">
        <f t="shared" si="1830"/>
        <v>0</v>
      </c>
      <c r="AK11667" s="340">
        <f t="shared" si="1830"/>
        <v>0</v>
      </c>
      <c r="AL11667" s="340">
        <f t="shared" si="1830"/>
        <v>0</v>
      </c>
      <c r="AM11667" s="340">
        <f t="shared" si="1830"/>
        <v>0</v>
      </c>
    </row>
    <row r="11668" spans="1:39" x14ac:dyDescent="0.35">
      <c r="A11668" s="337">
        <v>33581</v>
      </c>
      <c r="B11668" s="338">
        <f t="shared" si="1824"/>
        <v>1991</v>
      </c>
      <c r="C11668" s="338">
        <f t="shared" si="1825"/>
        <v>12</v>
      </c>
      <c r="D11668" s="338">
        <f t="shared" si="1826"/>
        <v>9</v>
      </c>
      <c r="E11668" s="334">
        <v>0</v>
      </c>
      <c r="F11668" s="334">
        <v>0</v>
      </c>
      <c r="G11668" s="334">
        <v>0</v>
      </c>
      <c r="H11668" s="334">
        <v>0</v>
      </c>
      <c r="I11668" s="334">
        <v>0</v>
      </c>
      <c r="J11668" s="334">
        <v>0</v>
      </c>
      <c r="K11668" s="334">
        <v>0</v>
      </c>
      <c r="L11668" s="334">
        <v>0</v>
      </c>
      <c r="M11668" s="334">
        <v>0</v>
      </c>
      <c r="N11668" s="334">
        <v>0</v>
      </c>
      <c r="O11668" s="334">
        <v>0</v>
      </c>
      <c r="P11668" s="334">
        <v>0</v>
      </c>
      <c r="Q11668" s="334">
        <v>0</v>
      </c>
      <c r="R11668" s="334">
        <v>0</v>
      </c>
      <c r="S11668" s="334">
        <v>0</v>
      </c>
      <c r="T11668" s="334">
        <v>0.2</v>
      </c>
      <c r="U11668" s="334">
        <v>0.2</v>
      </c>
      <c r="V11668" s="334">
        <v>0.2</v>
      </c>
      <c r="W11668" s="334">
        <v>0</v>
      </c>
      <c r="X11668" s="334">
        <v>0</v>
      </c>
      <c r="Y11668" s="334">
        <v>0</v>
      </c>
      <c r="Z11668" s="334">
        <v>0</v>
      </c>
      <c r="AA11668" s="334">
        <v>0</v>
      </c>
      <c r="AB11668" s="334">
        <v>0</v>
      </c>
      <c r="AD11668" s="334">
        <v>0.6</v>
      </c>
      <c r="AE11668" s="334">
        <f t="shared" si="1827"/>
        <v>0.6</v>
      </c>
      <c r="AF11668" s="334">
        <f t="shared" si="1828"/>
        <v>0.60000000000000009</v>
      </c>
      <c r="AG11668" s="340">
        <f t="shared" si="1829"/>
        <v>1.1102230246251565E-16</v>
      </c>
      <c r="AI11668" s="340">
        <f t="shared" ref="AI11668:AM11683" si="1831">IF($C11668=AI$1,$AF11668,0)</f>
        <v>0</v>
      </c>
      <c r="AJ11668" s="340">
        <f t="shared" si="1831"/>
        <v>0</v>
      </c>
      <c r="AK11668" s="340">
        <f t="shared" si="1831"/>
        <v>0</v>
      </c>
      <c r="AL11668" s="340">
        <f t="shared" si="1831"/>
        <v>0</v>
      </c>
      <c r="AM11668" s="340">
        <f t="shared" si="1831"/>
        <v>0</v>
      </c>
    </row>
    <row r="11669" spans="1:39" x14ac:dyDescent="0.35">
      <c r="A11669" s="337">
        <v>33582</v>
      </c>
      <c r="B11669" s="338">
        <f t="shared" si="1824"/>
        <v>1991</v>
      </c>
      <c r="C11669" s="338">
        <f t="shared" si="1825"/>
        <v>12</v>
      </c>
      <c r="D11669" s="338">
        <f t="shared" si="1826"/>
        <v>10</v>
      </c>
      <c r="E11669" s="334">
        <v>0</v>
      </c>
      <c r="F11669" s="334">
        <v>0</v>
      </c>
      <c r="G11669" s="334">
        <v>0</v>
      </c>
      <c r="H11669" s="334">
        <v>0</v>
      </c>
      <c r="I11669" s="334">
        <v>0</v>
      </c>
      <c r="J11669" s="334">
        <v>0</v>
      </c>
      <c r="K11669" s="334">
        <v>0</v>
      </c>
      <c r="L11669" s="334">
        <v>0</v>
      </c>
      <c r="M11669" s="334">
        <v>0</v>
      </c>
      <c r="N11669" s="334">
        <v>0</v>
      </c>
      <c r="O11669" s="334">
        <v>0</v>
      </c>
      <c r="P11669" s="334">
        <v>0</v>
      </c>
      <c r="Q11669" s="334">
        <v>0</v>
      </c>
      <c r="R11669" s="334">
        <v>0</v>
      </c>
      <c r="S11669" s="334">
        <v>0</v>
      </c>
      <c r="T11669" s="334">
        <v>0</v>
      </c>
      <c r="U11669" s="334">
        <v>0</v>
      </c>
      <c r="V11669" s="334">
        <v>0</v>
      </c>
      <c r="W11669" s="334">
        <v>0</v>
      </c>
      <c r="X11669" s="334">
        <v>0</v>
      </c>
      <c r="Y11669" s="334">
        <v>0</v>
      </c>
      <c r="Z11669" s="334">
        <v>0</v>
      </c>
      <c r="AA11669" s="334">
        <v>0</v>
      </c>
      <c r="AB11669" s="334">
        <v>0</v>
      </c>
      <c r="AD11669" s="334">
        <v>0</v>
      </c>
      <c r="AE11669" s="334">
        <f t="shared" si="1827"/>
        <v>0</v>
      </c>
      <c r="AF11669" s="334">
        <f t="shared" si="1828"/>
        <v>0</v>
      </c>
      <c r="AG11669" s="340">
        <f t="shared" si="1829"/>
        <v>0</v>
      </c>
      <c r="AI11669" s="340">
        <f t="shared" si="1831"/>
        <v>0</v>
      </c>
      <c r="AJ11669" s="340">
        <f t="shared" si="1831"/>
        <v>0</v>
      </c>
      <c r="AK11669" s="340">
        <f t="shared" si="1831"/>
        <v>0</v>
      </c>
      <c r="AL11669" s="340">
        <f t="shared" si="1831"/>
        <v>0</v>
      </c>
      <c r="AM11669" s="340">
        <f t="shared" si="1831"/>
        <v>0</v>
      </c>
    </row>
    <row r="11670" spans="1:39" x14ac:dyDescent="0.35">
      <c r="A11670" s="337">
        <v>33583</v>
      </c>
      <c r="B11670" s="338">
        <f t="shared" si="1824"/>
        <v>1991</v>
      </c>
      <c r="C11670" s="338">
        <f t="shared" si="1825"/>
        <v>12</v>
      </c>
      <c r="D11670" s="338">
        <f t="shared" si="1826"/>
        <v>11</v>
      </c>
      <c r="E11670" s="334">
        <v>0</v>
      </c>
      <c r="F11670" s="334">
        <v>0</v>
      </c>
      <c r="G11670" s="334">
        <v>0</v>
      </c>
      <c r="H11670" s="334">
        <v>0</v>
      </c>
      <c r="I11670" s="334">
        <v>0</v>
      </c>
      <c r="J11670" s="334">
        <v>0</v>
      </c>
      <c r="K11670" s="334">
        <v>0</v>
      </c>
      <c r="L11670" s="334">
        <v>0</v>
      </c>
      <c r="M11670" s="334">
        <v>0</v>
      </c>
      <c r="N11670" s="334">
        <v>0</v>
      </c>
      <c r="O11670" s="334">
        <v>0</v>
      </c>
      <c r="P11670" s="334">
        <v>0</v>
      </c>
      <c r="Q11670" s="334">
        <v>0</v>
      </c>
      <c r="R11670" s="334">
        <v>0</v>
      </c>
      <c r="S11670" s="334">
        <v>0</v>
      </c>
      <c r="T11670" s="334">
        <v>0</v>
      </c>
      <c r="U11670" s="334">
        <v>0.1</v>
      </c>
      <c r="V11670" s="334">
        <v>0.2</v>
      </c>
      <c r="W11670" s="334">
        <v>0.1</v>
      </c>
      <c r="X11670" s="334">
        <v>0</v>
      </c>
      <c r="Y11670" s="334">
        <v>0</v>
      </c>
      <c r="Z11670" s="334">
        <v>0</v>
      </c>
      <c r="AA11670" s="334">
        <v>0</v>
      </c>
      <c r="AB11670" s="334">
        <v>0</v>
      </c>
      <c r="AD11670" s="334">
        <v>0.4</v>
      </c>
      <c r="AE11670" s="334">
        <f t="shared" si="1827"/>
        <v>0.4</v>
      </c>
      <c r="AF11670" s="334">
        <f t="shared" si="1828"/>
        <v>0.4</v>
      </c>
      <c r="AG11670" s="340">
        <f t="shared" si="1829"/>
        <v>0</v>
      </c>
      <c r="AI11670" s="340">
        <f t="shared" si="1831"/>
        <v>0</v>
      </c>
      <c r="AJ11670" s="340">
        <f t="shared" si="1831"/>
        <v>0</v>
      </c>
      <c r="AK11670" s="340">
        <f t="shared" si="1831"/>
        <v>0</v>
      </c>
      <c r="AL11670" s="340">
        <f t="shared" si="1831"/>
        <v>0</v>
      </c>
      <c r="AM11670" s="340">
        <f t="shared" si="1831"/>
        <v>0</v>
      </c>
    </row>
    <row r="11671" spans="1:39" x14ac:dyDescent="0.35">
      <c r="A11671" s="337">
        <v>33584</v>
      </c>
      <c r="B11671" s="338">
        <f t="shared" si="1824"/>
        <v>1991</v>
      </c>
      <c r="C11671" s="338">
        <f t="shared" si="1825"/>
        <v>12</v>
      </c>
      <c r="D11671" s="338">
        <f t="shared" si="1826"/>
        <v>12</v>
      </c>
      <c r="E11671" s="334">
        <v>0</v>
      </c>
      <c r="F11671" s="334">
        <v>0</v>
      </c>
      <c r="G11671" s="334">
        <v>0</v>
      </c>
      <c r="H11671" s="334">
        <v>0</v>
      </c>
      <c r="I11671" s="334">
        <v>0</v>
      </c>
      <c r="J11671" s="334">
        <v>0</v>
      </c>
      <c r="K11671" s="334">
        <v>0</v>
      </c>
      <c r="L11671" s="334">
        <v>0</v>
      </c>
      <c r="M11671" s="334">
        <v>0</v>
      </c>
      <c r="N11671" s="334">
        <v>0</v>
      </c>
      <c r="O11671" s="334">
        <v>0</v>
      </c>
      <c r="P11671" s="334">
        <v>0</v>
      </c>
      <c r="Q11671" s="334">
        <v>0</v>
      </c>
      <c r="R11671" s="334">
        <v>0</v>
      </c>
      <c r="S11671" s="334">
        <v>0</v>
      </c>
      <c r="T11671" s="334">
        <v>0</v>
      </c>
      <c r="U11671" s="334">
        <v>0</v>
      </c>
      <c r="V11671" s="334">
        <v>0</v>
      </c>
      <c r="W11671" s="334">
        <v>0</v>
      </c>
      <c r="X11671" s="334">
        <v>0</v>
      </c>
      <c r="Y11671" s="334">
        <v>0</v>
      </c>
      <c r="Z11671" s="334">
        <v>0</v>
      </c>
      <c r="AA11671" s="334">
        <v>0</v>
      </c>
      <c r="AB11671" s="334">
        <v>0</v>
      </c>
      <c r="AD11671" s="334">
        <v>0</v>
      </c>
      <c r="AE11671" s="334">
        <f t="shared" si="1827"/>
        <v>0</v>
      </c>
      <c r="AF11671" s="334">
        <f t="shared" si="1828"/>
        <v>0</v>
      </c>
      <c r="AG11671" s="340">
        <f t="shared" si="1829"/>
        <v>0</v>
      </c>
      <c r="AI11671" s="340">
        <f t="shared" si="1831"/>
        <v>0</v>
      </c>
      <c r="AJ11671" s="340">
        <f t="shared" si="1831"/>
        <v>0</v>
      </c>
      <c r="AK11671" s="340">
        <f t="shared" si="1831"/>
        <v>0</v>
      </c>
      <c r="AL11671" s="340">
        <f t="shared" si="1831"/>
        <v>0</v>
      </c>
      <c r="AM11671" s="340">
        <f t="shared" si="1831"/>
        <v>0</v>
      </c>
    </row>
    <row r="11672" spans="1:39" x14ac:dyDescent="0.35">
      <c r="A11672" s="337">
        <v>33585</v>
      </c>
      <c r="B11672" s="338">
        <f t="shared" si="1824"/>
        <v>1991</v>
      </c>
      <c r="C11672" s="338">
        <f t="shared" si="1825"/>
        <v>12</v>
      </c>
      <c r="D11672" s="338">
        <f t="shared" si="1826"/>
        <v>13</v>
      </c>
      <c r="E11672" s="334">
        <v>0</v>
      </c>
      <c r="F11672" s="334">
        <v>0</v>
      </c>
      <c r="G11672" s="334">
        <v>0</v>
      </c>
      <c r="H11672" s="334">
        <v>0</v>
      </c>
      <c r="I11672" s="334">
        <v>0</v>
      </c>
      <c r="J11672" s="334">
        <v>0</v>
      </c>
      <c r="K11672" s="334">
        <v>0</v>
      </c>
      <c r="L11672" s="334">
        <v>0</v>
      </c>
      <c r="M11672" s="334">
        <v>0</v>
      </c>
      <c r="N11672" s="334">
        <v>0</v>
      </c>
      <c r="O11672" s="334">
        <v>0</v>
      </c>
      <c r="P11672" s="334">
        <v>0</v>
      </c>
      <c r="Q11672" s="334">
        <v>0</v>
      </c>
      <c r="R11672" s="334">
        <v>0</v>
      </c>
      <c r="S11672" s="334">
        <v>0</v>
      </c>
      <c r="T11672" s="334">
        <v>0</v>
      </c>
      <c r="U11672" s="334">
        <v>0</v>
      </c>
      <c r="V11672" s="334">
        <v>0</v>
      </c>
      <c r="W11672" s="334">
        <v>0</v>
      </c>
      <c r="X11672" s="334">
        <v>0</v>
      </c>
      <c r="Y11672" s="334">
        <v>0</v>
      </c>
      <c r="Z11672" s="334">
        <v>0</v>
      </c>
      <c r="AA11672" s="334">
        <v>0</v>
      </c>
      <c r="AB11672" s="334">
        <v>0</v>
      </c>
      <c r="AD11672" s="334">
        <v>0</v>
      </c>
      <c r="AE11672" s="334">
        <f t="shared" si="1827"/>
        <v>0</v>
      </c>
      <c r="AF11672" s="334">
        <f t="shared" si="1828"/>
        <v>0</v>
      </c>
      <c r="AG11672" s="340">
        <f t="shared" si="1829"/>
        <v>0</v>
      </c>
      <c r="AI11672" s="340">
        <f t="shared" si="1831"/>
        <v>0</v>
      </c>
      <c r="AJ11672" s="340">
        <f t="shared" si="1831"/>
        <v>0</v>
      </c>
      <c r="AK11672" s="340">
        <f t="shared" si="1831"/>
        <v>0</v>
      </c>
      <c r="AL11672" s="340">
        <f t="shared" si="1831"/>
        <v>0</v>
      </c>
      <c r="AM11672" s="340">
        <f t="shared" si="1831"/>
        <v>0</v>
      </c>
    </row>
    <row r="11673" spans="1:39" x14ac:dyDescent="0.35">
      <c r="A11673" s="337">
        <v>33586</v>
      </c>
      <c r="B11673" s="338">
        <f t="shared" si="1824"/>
        <v>1991</v>
      </c>
      <c r="C11673" s="338">
        <f t="shared" si="1825"/>
        <v>12</v>
      </c>
      <c r="D11673" s="338">
        <f t="shared" si="1826"/>
        <v>14</v>
      </c>
      <c r="E11673" s="334">
        <v>0</v>
      </c>
      <c r="F11673" s="334">
        <v>0</v>
      </c>
      <c r="G11673" s="334">
        <v>0</v>
      </c>
      <c r="H11673" s="334">
        <v>0</v>
      </c>
      <c r="I11673" s="334">
        <v>0</v>
      </c>
      <c r="J11673" s="334">
        <v>0</v>
      </c>
      <c r="K11673" s="334">
        <v>0</v>
      </c>
      <c r="L11673" s="334">
        <v>0</v>
      </c>
      <c r="M11673" s="334">
        <v>0</v>
      </c>
      <c r="N11673" s="334">
        <v>0</v>
      </c>
      <c r="O11673" s="334">
        <v>0</v>
      </c>
      <c r="P11673" s="334">
        <v>0</v>
      </c>
      <c r="Q11673" s="334">
        <v>0</v>
      </c>
      <c r="R11673" s="334">
        <v>0</v>
      </c>
      <c r="S11673" s="334">
        <v>0</v>
      </c>
      <c r="T11673" s="334">
        <v>0</v>
      </c>
      <c r="U11673" s="334">
        <v>0</v>
      </c>
      <c r="V11673" s="334">
        <v>0</v>
      </c>
      <c r="W11673" s="334">
        <v>0</v>
      </c>
      <c r="X11673" s="334">
        <v>0</v>
      </c>
      <c r="Y11673" s="334">
        <v>0</v>
      </c>
      <c r="Z11673" s="334">
        <v>0</v>
      </c>
      <c r="AA11673" s="334">
        <v>0</v>
      </c>
      <c r="AB11673" s="334">
        <v>0</v>
      </c>
      <c r="AD11673" s="334">
        <v>0</v>
      </c>
      <c r="AE11673" s="334">
        <f t="shared" si="1827"/>
        <v>0</v>
      </c>
      <c r="AF11673" s="334">
        <f t="shared" si="1828"/>
        <v>0</v>
      </c>
      <c r="AG11673" s="340">
        <f t="shared" si="1829"/>
        <v>0</v>
      </c>
      <c r="AI11673" s="340">
        <f t="shared" si="1831"/>
        <v>0</v>
      </c>
      <c r="AJ11673" s="340">
        <f t="shared" si="1831"/>
        <v>0</v>
      </c>
      <c r="AK11673" s="340">
        <f t="shared" si="1831"/>
        <v>0</v>
      </c>
      <c r="AL11673" s="340">
        <f t="shared" si="1831"/>
        <v>0</v>
      </c>
      <c r="AM11673" s="340">
        <f t="shared" si="1831"/>
        <v>0</v>
      </c>
    </row>
    <row r="11674" spans="1:39" x14ac:dyDescent="0.35">
      <c r="A11674" s="337">
        <v>33587</v>
      </c>
      <c r="B11674" s="338">
        <f t="shared" si="1824"/>
        <v>1991</v>
      </c>
      <c r="C11674" s="338">
        <f t="shared" si="1825"/>
        <v>12</v>
      </c>
      <c r="D11674" s="338">
        <f t="shared" si="1826"/>
        <v>15</v>
      </c>
      <c r="E11674" s="334">
        <v>0</v>
      </c>
      <c r="F11674" s="334">
        <v>0</v>
      </c>
      <c r="G11674" s="334">
        <v>0</v>
      </c>
      <c r="H11674" s="334">
        <v>0</v>
      </c>
      <c r="I11674" s="334">
        <v>0</v>
      </c>
      <c r="J11674" s="334">
        <v>0</v>
      </c>
      <c r="K11674" s="334">
        <v>0</v>
      </c>
      <c r="L11674" s="334">
        <v>0</v>
      </c>
      <c r="M11674" s="334">
        <v>0</v>
      </c>
      <c r="N11674" s="334">
        <v>0</v>
      </c>
      <c r="O11674" s="334">
        <v>0</v>
      </c>
      <c r="P11674" s="334">
        <v>0</v>
      </c>
      <c r="Q11674" s="334">
        <v>0</v>
      </c>
      <c r="R11674" s="334">
        <v>0</v>
      </c>
      <c r="S11674" s="334">
        <v>0</v>
      </c>
      <c r="T11674" s="334">
        <v>0</v>
      </c>
      <c r="U11674" s="334">
        <v>0</v>
      </c>
      <c r="V11674" s="334">
        <v>0</v>
      </c>
      <c r="W11674" s="334">
        <v>0</v>
      </c>
      <c r="X11674" s="334">
        <v>0</v>
      </c>
      <c r="Y11674" s="334">
        <v>0</v>
      </c>
      <c r="Z11674" s="334">
        <v>0</v>
      </c>
      <c r="AA11674" s="334">
        <v>0</v>
      </c>
      <c r="AB11674" s="334">
        <v>0</v>
      </c>
      <c r="AD11674" s="334">
        <v>0</v>
      </c>
      <c r="AE11674" s="334">
        <f t="shared" si="1827"/>
        <v>0</v>
      </c>
      <c r="AF11674" s="334">
        <f t="shared" si="1828"/>
        <v>0</v>
      </c>
      <c r="AG11674" s="340">
        <f t="shared" si="1829"/>
        <v>0</v>
      </c>
      <c r="AI11674" s="340">
        <f t="shared" si="1831"/>
        <v>0</v>
      </c>
      <c r="AJ11674" s="340">
        <f t="shared" si="1831"/>
        <v>0</v>
      </c>
      <c r="AK11674" s="340">
        <f t="shared" si="1831"/>
        <v>0</v>
      </c>
      <c r="AL11674" s="340">
        <f t="shared" si="1831"/>
        <v>0</v>
      </c>
      <c r="AM11674" s="340">
        <f t="shared" si="1831"/>
        <v>0</v>
      </c>
    </row>
    <row r="11675" spans="1:39" x14ac:dyDescent="0.35">
      <c r="A11675" s="337">
        <v>33588</v>
      </c>
      <c r="B11675" s="338">
        <f t="shared" si="1824"/>
        <v>1991</v>
      </c>
      <c r="C11675" s="338">
        <f t="shared" si="1825"/>
        <v>12</v>
      </c>
      <c r="D11675" s="338">
        <f t="shared" si="1826"/>
        <v>16</v>
      </c>
      <c r="E11675" s="334">
        <v>0</v>
      </c>
      <c r="F11675" s="334">
        <v>0</v>
      </c>
      <c r="G11675" s="334">
        <v>0</v>
      </c>
      <c r="H11675" s="334">
        <v>0</v>
      </c>
      <c r="I11675" s="334">
        <v>0</v>
      </c>
      <c r="J11675" s="334">
        <v>0</v>
      </c>
      <c r="K11675" s="334">
        <v>0</v>
      </c>
      <c r="L11675" s="334">
        <v>0</v>
      </c>
      <c r="M11675" s="334">
        <v>0</v>
      </c>
      <c r="N11675" s="334">
        <v>0</v>
      </c>
      <c r="O11675" s="334">
        <v>0</v>
      </c>
      <c r="P11675" s="334">
        <v>0</v>
      </c>
      <c r="Q11675" s="334">
        <v>0</v>
      </c>
      <c r="R11675" s="334">
        <v>0</v>
      </c>
      <c r="S11675" s="334">
        <v>0</v>
      </c>
      <c r="T11675" s="334">
        <v>0</v>
      </c>
      <c r="U11675" s="334">
        <v>0</v>
      </c>
      <c r="V11675" s="334">
        <v>0</v>
      </c>
      <c r="W11675" s="334">
        <v>0</v>
      </c>
      <c r="X11675" s="334">
        <v>0</v>
      </c>
      <c r="Y11675" s="334">
        <v>0</v>
      </c>
      <c r="Z11675" s="334">
        <v>0</v>
      </c>
      <c r="AA11675" s="334">
        <v>0</v>
      </c>
      <c r="AB11675" s="334">
        <v>0</v>
      </c>
      <c r="AD11675" s="334">
        <v>0</v>
      </c>
      <c r="AE11675" s="334">
        <f t="shared" si="1827"/>
        <v>0</v>
      </c>
      <c r="AF11675" s="334">
        <f t="shared" si="1828"/>
        <v>0</v>
      </c>
      <c r="AG11675" s="340">
        <f t="shared" si="1829"/>
        <v>0</v>
      </c>
      <c r="AI11675" s="340">
        <f t="shared" si="1831"/>
        <v>0</v>
      </c>
      <c r="AJ11675" s="340">
        <f t="shared" si="1831"/>
        <v>0</v>
      </c>
      <c r="AK11675" s="340">
        <f t="shared" si="1831"/>
        <v>0</v>
      </c>
      <c r="AL11675" s="340">
        <f t="shared" si="1831"/>
        <v>0</v>
      </c>
      <c r="AM11675" s="340">
        <f t="shared" si="1831"/>
        <v>0</v>
      </c>
    </row>
    <row r="11676" spans="1:39" x14ac:dyDescent="0.35">
      <c r="A11676" s="337">
        <v>33589</v>
      </c>
      <c r="B11676" s="338">
        <f t="shared" si="1824"/>
        <v>1991</v>
      </c>
      <c r="C11676" s="338">
        <f t="shared" si="1825"/>
        <v>12</v>
      </c>
      <c r="D11676" s="338">
        <f t="shared" si="1826"/>
        <v>17</v>
      </c>
      <c r="E11676" s="334">
        <v>0</v>
      </c>
      <c r="F11676" s="334">
        <v>0</v>
      </c>
      <c r="G11676" s="334">
        <v>0</v>
      </c>
      <c r="H11676" s="334">
        <v>0</v>
      </c>
      <c r="I11676" s="334">
        <v>0</v>
      </c>
      <c r="J11676" s="334">
        <v>0</v>
      </c>
      <c r="K11676" s="334">
        <v>0</v>
      </c>
      <c r="L11676" s="334">
        <v>0</v>
      </c>
      <c r="M11676" s="334">
        <v>0</v>
      </c>
      <c r="N11676" s="334">
        <v>0</v>
      </c>
      <c r="O11676" s="334">
        <v>0</v>
      </c>
      <c r="P11676" s="334">
        <v>0</v>
      </c>
      <c r="Q11676" s="334">
        <v>0</v>
      </c>
      <c r="R11676" s="334">
        <v>0</v>
      </c>
      <c r="S11676" s="334">
        <v>0</v>
      </c>
      <c r="T11676" s="334">
        <v>0</v>
      </c>
      <c r="U11676" s="334">
        <v>0</v>
      </c>
      <c r="V11676" s="334">
        <v>0</v>
      </c>
      <c r="W11676" s="334">
        <v>0</v>
      </c>
      <c r="X11676" s="334">
        <v>0</v>
      </c>
      <c r="Y11676" s="334">
        <v>0</v>
      </c>
      <c r="Z11676" s="334">
        <v>0</v>
      </c>
      <c r="AA11676" s="334">
        <v>0</v>
      </c>
      <c r="AB11676" s="334">
        <v>0</v>
      </c>
      <c r="AD11676" s="334">
        <v>0</v>
      </c>
      <c r="AE11676" s="334">
        <f t="shared" si="1827"/>
        <v>0</v>
      </c>
      <c r="AF11676" s="334">
        <f t="shared" si="1828"/>
        <v>0</v>
      </c>
      <c r="AG11676" s="340">
        <f t="shared" si="1829"/>
        <v>0</v>
      </c>
      <c r="AI11676" s="340">
        <f t="shared" si="1831"/>
        <v>0</v>
      </c>
      <c r="AJ11676" s="340">
        <f t="shared" si="1831"/>
        <v>0</v>
      </c>
      <c r="AK11676" s="340">
        <f t="shared" si="1831"/>
        <v>0</v>
      </c>
      <c r="AL11676" s="340">
        <f t="shared" si="1831"/>
        <v>0</v>
      </c>
      <c r="AM11676" s="340">
        <f t="shared" si="1831"/>
        <v>0</v>
      </c>
    </row>
    <row r="11677" spans="1:39" x14ac:dyDescent="0.35">
      <c r="A11677" s="337">
        <v>33590</v>
      </c>
      <c r="B11677" s="338">
        <f t="shared" si="1824"/>
        <v>1991</v>
      </c>
      <c r="C11677" s="338">
        <f t="shared" si="1825"/>
        <v>12</v>
      </c>
      <c r="D11677" s="338">
        <f t="shared" si="1826"/>
        <v>18</v>
      </c>
      <c r="E11677" s="334">
        <v>0</v>
      </c>
      <c r="F11677" s="334">
        <v>0</v>
      </c>
      <c r="G11677" s="334">
        <v>0</v>
      </c>
      <c r="H11677" s="334">
        <v>0</v>
      </c>
      <c r="I11677" s="334">
        <v>0</v>
      </c>
      <c r="J11677" s="334">
        <v>0</v>
      </c>
      <c r="K11677" s="334">
        <v>0</v>
      </c>
      <c r="L11677" s="334">
        <v>0</v>
      </c>
      <c r="M11677" s="334">
        <v>0</v>
      </c>
      <c r="N11677" s="334">
        <v>0</v>
      </c>
      <c r="O11677" s="334">
        <v>0</v>
      </c>
      <c r="P11677" s="334">
        <v>0</v>
      </c>
      <c r="Q11677" s="334">
        <v>0</v>
      </c>
      <c r="R11677" s="334">
        <v>0</v>
      </c>
      <c r="S11677" s="334">
        <v>0</v>
      </c>
      <c r="T11677" s="334">
        <v>0</v>
      </c>
      <c r="U11677" s="334">
        <v>0</v>
      </c>
      <c r="V11677" s="334">
        <v>0</v>
      </c>
      <c r="W11677" s="334">
        <v>0</v>
      </c>
      <c r="X11677" s="334">
        <v>0</v>
      </c>
      <c r="Y11677" s="334">
        <v>0</v>
      </c>
      <c r="Z11677" s="334">
        <v>0</v>
      </c>
      <c r="AA11677" s="334">
        <v>0</v>
      </c>
      <c r="AB11677" s="334">
        <v>0</v>
      </c>
      <c r="AD11677" s="334">
        <v>0</v>
      </c>
      <c r="AE11677" s="334">
        <f t="shared" si="1827"/>
        <v>0</v>
      </c>
      <c r="AF11677" s="334">
        <f t="shared" si="1828"/>
        <v>0</v>
      </c>
      <c r="AG11677" s="340">
        <f t="shared" si="1829"/>
        <v>0</v>
      </c>
      <c r="AI11677" s="340">
        <f t="shared" si="1831"/>
        <v>0</v>
      </c>
      <c r="AJ11677" s="340">
        <f t="shared" si="1831"/>
        <v>0</v>
      </c>
      <c r="AK11677" s="340">
        <f t="shared" si="1831"/>
        <v>0</v>
      </c>
      <c r="AL11677" s="340">
        <f t="shared" si="1831"/>
        <v>0</v>
      </c>
      <c r="AM11677" s="340">
        <f t="shared" si="1831"/>
        <v>0</v>
      </c>
    </row>
    <row r="11678" spans="1:39" x14ac:dyDescent="0.35">
      <c r="A11678" s="337">
        <v>33591</v>
      </c>
      <c r="B11678" s="338">
        <f t="shared" si="1824"/>
        <v>1991</v>
      </c>
      <c r="C11678" s="338">
        <f t="shared" si="1825"/>
        <v>12</v>
      </c>
      <c r="D11678" s="338">
        <f t="shared" si="1826"/>
        <v>19</v>
      </c>
      <c r="E11678" s="334">
        <v>0</v>
      </c>
      <c r="F11678" s="334">
        <v>0</v>
      </c>
      <c r="G11678" s="334">
        <v>0</v>
      </c>
      <c r="H11678" s="334">
        <v>0</v>
      </c>
      <c r="I11678" s="334">
        <v>0</v>
      </c>
      <c r="J11678" s="334">
        <v>0</v>
      </c>
      <c r="K11678" s="334">
        <v>0</v>
      </c>
      <c r="L11678" s="334">
        <v>0</v>
      </c>
      <c r="M11678" s="334">
        <v>0</v>
      </c>
      <c r="N11678" s="334">
        <v>0</v>
      </c>
      <c r="O11678" s="334">
        <v>0</v>
      </c>
      <c r="P11678" s="334">
        <v>0</v>
      </c>
      <c r="Q11678" s="334">
        <v>0</v>
      </c>
      <c r="R11678" s="334">
        <v>0</v>
      </c>
      <c r="S11678" s="334">
        <v>0</v>
      </c>
      <c r="T11678" s="334">
        <v>0</v>
      </c>
      <c r="U11678" s="334">
        <v>0</v>
      </c>
      <c r="V11678" s="334">
        <v>0</v>
      </c>
      <c r="W11678" s="334">
        <v>0</v>
      </c>
      <c r="X11678" s="334">
        <v>0</v>
      </c>
      <c r="Y11678" s="334">
        <v>0</v>
      </c>
      <c r="Z11678" s="334">
        <v>0</v>
      </c>
      <c r="AA11678" s="334">
        <v>0</v>
      </c>
      <c r="AB11678" s="334">
        <v>0</v>
      </c>
      <c r="AD11678" s="334">
        <v>0</v>
      </c>
      <c r="AE11678" s="334">
        <f t="shared" si="1827"/>
        <v>0</v>
      </c>
      <c r="AF11678" s="334">
        <f t="shared" si="1828"/>
        <v>0</v>
      </c>
      <c r="AG11678" s="340">
        <f t="shared" si="1829"/>
        <v>0</v>
      </c>
      <c r="AI11678" s="340">
        <f t="shared" si="1831"/>
        <v>0</v>
      </c>
      <c r="AJ11678" s="340">
        <f t="shared" si="1831"/>
        <v>0</v>
      </c>
      <c r="AK11678" s="340">
        <f t="shared" si="1831"/>
        <v>0</v>
      </c>
      <c r="AL11678" s="340">
        <f t="shared" si="1831"/>
        <v>0</v>
      </c>
      <c r="AM11678" s="340">
        <f t="shared" si="1831"/>
        <v>0</v>
      </c>
    </row>
    <row r="11679" spans="1:39" x14ac:dyDescent="0.35">
      <c r="A11679" s="337">
        <v>33592</v>
      </c>
      <c r="B11679" s="338">
        <f t="shared" si="1824"/>
        <v>1991</v>
      </c>
      <c r="C11679" s="338">
        <f t="shared" si="1825"/>
        <v>12</v>
      </c>
      <c r="D11679" s="338">
        <f t="shared" si="1826"/>
        <v>20</v>
      </c>
      <c r="E11679" s="334">
        <v>0</v>
      </c>
      <c r="F11679" s="334">
        <v>0</v>
      </c>
      <c r="G11679" s="334">
        <v>0</v>
      </c>
      <c r="H11679" s="334">
        <v>0</v>
      </c>
      <c r="I11679" s="334">
        <v>0</v>
      </c>
      <c r="J11679" s="334">
        <v>0</v>
      </c>
      <c r="K11679" s="334">
        <v>0</v>
      </c>
      <c r="L11679" s="334">
        <v>0</v>
      </c>
      <c r="M11679" s="334">
        <v>0</v>
      </c>
      <c r="N11679" s="334">
        <v>0</v>
      </c>
      <c r="O11679" s="334">
        <v>0</v>
      </c>
      <c r="P11679" s="334">
        <v>0</v>
      </c>
      <c r="Q11679" s="334">
        <v>0</v>
      </c>
      <c r="R11679" s="334">
        <v>0</v>
      </c>
      <c r="S11679" s="334">
        <v>0</v>
      </c>
      <c r="T11679" s="334">
        <v>0</v>
      </c>
      <c r="U11679" s="334">
        <v>0</v>
      </c>
      <c r="V11679" s="334">
        <v>0</v>
      </c>
      <c r="W11679" s="334">
        <v>0</v>
      </c>
      <c r="X11679" s="334">
        <v>0</v>
      </c>
      <c r="Y11679" s="334">
        <v>0</v>
      </c>
      <c r="Z11679" s="334">
        <v>0</v>
      </c>
      <c r="AA11679" s="334">
        <v>0</v>
      </c>
      <c r="AB11679" s="334">
        <v>0</v>
      </c>
      <c r="AD11679" s="334">
        <v>0</v>
      </c>
      <c r="AE11679" s="334">
        <f t="shared" si="1827"/>
        <v>0</v>
      </c>
      <c r="AF11679" s="334">
        <f t="shared" si="1828"/>
        <v>0</v>
      </c>
      <c r="AG11679" s="340">
        <f t="shared" si="1829"/>
        <v>0</v>
      </c>
      <c r="AI11679" s="340">
        <f t="shared" si="1831"/>
        <v>0</v>
      </c>
      <c r="AJ11679" s="340">
        <f t="shared" si="1831"/>
        <v>0</v>
      </c>
      <c r="AK11679" s="340">
        <f t="shared" si="1831"/>
        <v>0</v>
      </c>
      <c r="AL11679" s="340">
        <f t="shared" si="1831"/>
        <v>0</v>
      </c>
      <c r="AM11679" s="340">
        <f t="shared" si="1831"/>
        <v>0</v>
      </c>
    </row>
    <row r="11680" spans="1:39" x14ac:dyDescent="0.35">
      <c r="A11680" s="337">
        <v>33593</v>
      </c>
      <c r="B11680" s="338">
        <f t="shared" si="1824"/>
        <v>1991</v>
      </c>
      <c r="C11680" s="338">
        <f t="shared" si="1825"/>
        <v>12</v>
      </c>
      <c r="D11680" s="338">
        <f t="shared" si="1826"/>
        <v>21</v>
      </c>
      <c r="E11680" s="334">
        <v>0</v>
      </c>
      <c r="F11680" s="334">
        <v>0</v>
      </c>
      <c r="G11680" s="334">
        <v>0</v>
      </c>
      <c r="H11680" s="334">
        <v>0</v>
      </c>
      <c r="I11680" s="334">
        <v>0</v>
      </c>
      <c r="J11680" s="334">
        <v>0</v>
      </c>
      <c r="K11680" s="334">
        <v>0</v>
      </c>
      <c r="L11680" s="334">
        <v>0</v>
      </c>
      <c r="M11680" s="334">
        <v>0</v>
      </c>
      <c r="N11680" s="334">
        <v>0</v>
      </c>
      <c r="O11680" s="334">
        <v>0</v>
      </c>
      <c r="P11680" s="334">
        <v>0</v>
      </c>
      <c r="Q11680" s="334">
        <v>0</v>
      </c>
      <c r="R11680" s="334">
        <v>0</v>
      </c>
      <c r="S11680" s="334">
        <v>0</v>
      </c>
      <c r="T11680" s="334">
        <v>0</v>
      </c>
      <c r="U11680" s="334">
        <v>0</v>
      </c>
      <c r="V11680" s="334">
        <v>0</v>
      </c>
      <c r="W11680" s="334">
        <v>0</v>
      </c>
      <c r="X11680" s="334">
        <v>0</v>
      </c>
      <c r="Y11680" s="334">
        <v>0</v>
      </c>
      <c r="Z11680" s="334">
        <v>0</v>
      </c>
      <c r="AA11680" s="334">
        <v>0</v>
      </c>
      <c r="AB11680" s="334">
        <v>0</v>
      </c>
      <c r="AD11680" s="334">
        <v>0</v>
      </c>
      <c r="AE11680" s="334">
        <f t="shared" si="1827"/>
        <v>0</v>
      </c>
      <c r="AF11680" s="334">
        <f t="shared" si="1828"/>
        <v>0</v>
      </c>
      <c r="AG11680" s="340">
        <f t="shared" si="1829"/>
        <v>0</v>
      </c>
      <c r="AI11680" s="340">
        <f t="shared" si="1831"/>
        <v>0</v>
      </c>
      <c r="AJ11680" s="340">
        <f t="shared" si="1831"/>
        <v>0</v>
      </c>
      <c r="AK11680" s="340">
        <f t="shared" si="1831"/>
        <v>0</v>
      </c>
      <c r="AL11680" s="340">
        <f t="shared" si="1831"/>
        <v>0</v>
      </c>
      <c r="AM11680" s="340">
        <f t="shared" si="1831"/>
        <v>0</v>
      </c>
    </row>
    <row r="11681" spans="1:39" x14ac:dyDescent="0.35">
      <c r="A11681" s="337">
        <v>33594</v>
      </c>
      <c r="B11681" s="338">
        <f t="shared" si="1824"/>
        <v>1991</v>
      </c>
      <c r="C11681" s="338">
        <f t="shared" si="1825"/>
        <v>12</v>
      </c>
      <c r="D11681" s="338">
        <f t="shared" si="1826"/>
        <v>22</v>
      </c>
      <c r="E11681" s="334">
        <v>0</v>
      </c>
      <c r="F11681" s="334">
        <v>0</v>
      </c>
      <c r="G11681" s="334">
        <v>0</v>
      </c>
      <c r="H11681" s="334">
        <v>0</v>
      </c>
      <c r="I11681" s="334">
        <v>0</v>
      </c>
      <c r="J11681" s="334">
        <v>0</v>
      </c>
      <c r="K11681" s="334">
        <v>0</v>
      </c>
      <c r="L11681" s="334">
        <v>0</v>
      </c>
      <c r="M11681" s="334">
        <v>0</v>
      </c>
      <c r="N11681" s="334">
        <v>0</v>
      </c>
      <c r="O11681" s="334">
        <v>0</v>
      </c>
      <c r="P11681" s="334">
        <v>0</v>
      </c>
      <c r="Q11681" s="334">
        <v>0</v>
      </c>
      <c r="R11681" s="334">
        <v>0</v>
      </c>
      <c r="S11681" s="334">
        <v>0</v>
      </c>
      <c r="T11681" s="334">
        <v>0</v>
      </c>
      <c r="U11681" s="334">
        <v>0</v>
      </c>
      <c r="V11681" s="334">
        <v>0</v>
      </c>
      <c r="W11681" s="334">
        <v>0</v>
      </c>
      <c r="X11681" s="334">
        <v>0</v>
      </c>
      <c r="Y11681" s="334">
        <v>0</v>
      </c>
      <c r="Z11681" s="334">
        <v>0</v>
      </c>
      <c r="AA11681" s="334">
        <v>0</v>
      </c>
      <c r="AB11681" s="334">
        <v>0</v>
      </c>
      <c r="AD11681" s="334">
        <v>0</v>
      </c>
      <c r="AE11681" s="334">
        <f t="shared" si="1827"/>
        <v>0</v>
      </c>
      <c r="AF11681" s="334">
        <f t="shared" si="1828"/>
        <v>0</v>
      </c>
      <c r="AG11681" s="340">
        <f t="shared" si="1829"/>
        <v>0</v>
      </c>
      <c r="AI11681" s="340">
        <f t="shared" si="1831"/>
        <v>0</v>
      </c>
      <c r="AJ11681" s="340">
        <f t="shared" si="1831"/>
        <v>0</v>
      </c>
      <c r="AK11681" s="340">
        <f t="shared" si="1831"/>
        <v>0</v>
      </c>
      <c r="AL11681" s="340">
        <f t="shared" si="1831"/>
        <v>0</v>
      </c>
      <c r="AM11681" s="340">
        <f t="shared" si="1831"/>
        <v>0</v>
      </c>
    </row>
    <row r="11682" spans="1:39" x14ac:dyDescent="0.35">
      <c r="A11682" s="337">
        <v>33595</v>
      </c>
      <c r="B11682" s="338">
        <f t="shared" si="1824"/>
        <v>1991</v>
      </c>
      <c r="C11682" s="338">
        <f t="shared" si="1825"/>
        <v>12</v>
      </c>
      <c r="D11682" s="338">
        <f t="shared" si="1826"/>
        <v>23</v>
      </c>
      <c r="E11682" s="334">
        <v>0</v>
      </c>
      <c r="F11682" s="334">
        <v>0</v>
      </c>
      <c r="G11682" s="334">
        <v>0</v>
      </c>
      <c r="H11682" s="334">
        <v>0</v>
      </c>
      <c r="I11682" s="334">
        <v>0</v>
      </c>
      <c r="J11682" s="334">
        <v>0</v>
      </c>
      <c r="K11682" s="334">
        <v>0</v>
      </c>
      <c r="L11682" s="334">
        <v>0</v>
      </c>
      <c r="M11682" s="334">
        <v>0</v>
      </c>
      <c r="N11682" s="334">
        <v>0</v>
      </c>
      <c r="O11682" s="334">
        <v>0</v>
      </c>
      <c r="P11682" s="334">
        <v>0</v>
      </c>
      <c r="Q11682" s="334">
        <v>0</v>
      </c>
      <c r="R11682" s="334">
        <v>0</v>
      </c>
      <c r="S11682" s="334">
        <v>0</v>
      </c>
      <c r="T11682" s="334">
        <v>0</v>
      </c>
      <c r="U11682" s="334">
        <v>0</v>
      </c>
      <c r="V11682" s="334">
        <v>0</v>
      </c>
      <c r="W11682" s="334">
        <v>0</v>
      </c>
      <c r="X11682" s="334">
        <v>0</v>
      </c>
      <c r="Y11682" s="334">
        <v>0</v>
      </c>
      <c r="Z11682" s="334">
        <v>0</v>
      </c>
      <c r="AA11682" s="334">
        <v>0</v>
      </c>
      <c r="AB11682" s="334">
        <v>0</v>
      </c>
      <c r="AD11682" s="334">
        <v>0</v>
      </c>
      <c r="AE11682" s="334">
        <f t="shared" si="1827"/>
        <v>0</v>
      </c>
      <c r="AF11682" s="334">
        <f t="shared" si="1828"/>
        <v>0</v>
      </c>
      <c r="AG11682" s="340">
        <f t="shared" si="1829"/>
        <v>0</v>
      </c>
      <c r="AI11682" s="340">
        <f t="shared" si="1831"/>
        <v>0</v>
      </c>
      <c r="AJ11682" s="340">
        <f t="shared" si="1831"/>
        <v>0</v>
      </c>
      <c r="AK11682" s="340">
        <f t="shared" si="1831"/>
        <v>0</v>
      </c>
      <c r="AL11682" s="340">
        <f t="shared" si="1831"/>
        <v>0</v>
      </c>
      <c r="AM11682" s="340">
        <f t="shared" si="1831"/>
        <v>0</v>
      </c>
    </row>
    <row r="11683" spans="1:39" x14ac:dyDescent="0.35">
      <c r="A11683" s="337">
        <v>33596</v>
      </c>
      <c r="B11683" s="338">
        <f t="shared" si="1824"/>
        <v>1991</v>
      </c>
      <c r="C11683" s="338">
        <f t="shared" si="1825"/>
        <v>12</v>
      </c>
      <c r="D11683" s="338">
        <f t="shared" si="1826"/>
        <v>24</v>
      </c>
      <c r="E11683" s="334">
        <v>0</v>
      </c>
      <c r="F11683" s="334">
        <v>0</v>
      </c>
      <c r="G11683" s="334">
        <v>0</v>
      </c>
      <c r="H11683" s="334">
        <v>0</v>
      </c>
      <c r="I11683" s="334">
        <v>0</v>
      </c>
      <c r="J11683" s="334">
        <v>0</v>
      </c>
      <c r="K11683" s="334">
        <v>0</v>
      </c>
      <c r="L11683" s="334">
        <v>0</v>
      </c>
      <c r="M11683" s="334">
        <v>0</v>
      </c>
      <c r="N11683" s="334">
        <v>0</v>
      </c>
      <c r="O11683" s="334">
        <v>0</v>
      </c>
      <c r="P11683" s="334">
        <v>0</v>
      </c>
      <c r="Q11683" s="334">
        <v>0</v>
      </c>
      <c r="R11683" s="334">
        <v>0</v>
      </c>
      <c r="S11683" s="334">
        <v>0</v>
      </c>
      <c r="T11683" s="334">
        <v>0</v>
      </c>
      <c r="U11683" s="334">
        <v>0</v>
      </c>
      <c r="V11683" s="334">
        <v>0</v>
      </c>
      <c r="W11683" s="334">
        <v>0</v>
      </c>
      <c r="X11683" s="334">
        <v>0</v>
      </c>
      <c r="Y11683" s="334">
        <v>0</v>
      </c>
      <c r="Z11683" s="334">
        <v>0</v>
      </c>
      <c r="AA11683" s="334">
        <v>0</v>
      </c>
      <c r="AB11683" s="334">
        <v>0</v>
      </c>
      <c r="AD11683" s="334">
        <v>0</v>
      </c>
      <c r="AE11683" s="334">
        <f t="shared" si="1827"/>
        <v>0</v>
      </c>
      <c r="AF11683" s="334">
        <f t="shared" si="1828"/>
        <v>0</v>
      </c>
      <c r="AG11683" s="340">
        <f t="shared" si="1829"/>
        <v>0</v>
      </c>
      <c r="AI11683" s="340">
        <f t="shared" si="1831"/>
        <v>0</v>
      </c>
      <c r="AJ11683" s="340">
        <f t="shared" si="1831"/>
        <v>0</v>
      </c>
      <c r="AK11683" s="340">
        <f t="shared" si="1831"/>
        <v>0</v>
      </c>
      <c r="AL11683" s="340">
        <f t="shared" si="1831"/>
        <v>0</v>
      </c>
      <c r="AM11683" s="340">
        <f t="shared" si="1831"/>
        <v>0</v>
      </c>
    </row>
    <row r="11684" spans="1:39" x14ac:dyDescent="0.35">
      <c r="A11684" s="337">
        <v>33597</v>
      </c>
      <c r="B11684" s="338">
        <f t="shared" si="1824"/>
        <v>1991</v>
      </c>
      <c r="C11684" s="338">
        <f t="shared" si="1825"/>
        <v>12</v>
      </c>
      <c r="D11684" s="338">
        <f t="shared" si="1826"/>
        <v>25</v>
      </c>
      <c r="E11684" s="334">
        <v>0</v>
      </c>
      <c r="F11684" s="334">
        <v>0</v>
      </c>
      <c r="G11684" s="334">
        <v>0</v>
      </c>
      <c r="H11684" s="334">
        <v>0</v>
      </c>
      <c r="I11684" s="334">
        <v>0</v>
      </c>
      <c r="J11684" s="334">
        <v>0</v>
      </c>
      <c r="K11684" s="334">
        <v>0</v>
      </c>
      <c r="L11684" s="334">
        <v>0</v>
      </c>
      <c r="M11684" s="334">
        <v>0</v>
      </c>
      <c r="N11684" s="334">
        <v>0</v>
      </c>
      <c r="O11684" s="334">
        <v>0</v>
      </c>
      <c r="P11684" s="334">
        <v>0</v>
      </c>
      <c r="Q11684" s="334">
        <v>0</v>
      </c>
      <c r="R11684" s="334">
        <v>0</v>
      </c>
      <c r="S11684" s="334">
        <v>0</v>
      </c>
      <c r="T11684" s="334">
        <v>0</v>
      </c>
      <c r="U11684" s="334">
        <v>0</v>
      </c>
      <c r="V11684" s="334">
        <v>0</v>
      </c>
      <c r="W11684" s="334">
        <v>0</v>
      </c>
      <c r="X11684" s="334">
        <v>0</v>
      </c>
      <c r="Y11684" s="334">
        <v>0</v>
      </c>
      <c r="Z11684" s="334">
        <v>0</v>
      </c>
      <c r="AA11684" s="334">
        <v>0</v>
      </c>
      <c r="AB11684" s="334">
        <v>0</v>
      </c>
      <c r="AD11684" s="334">
        <v>0</v>
      </c>
      <c r="AE11684" s="334">
        <f t="shared" si="1827"/>
        <v>0</v>
      </c>
      <c r="AF11684" s="334">
        <f t="shared" si="1828"/>
        <v>0</v>
      </c>
      <c r="AG11684" s="340">
        <f t="shared" si="1829"/>
        <v>0</v>
      </c>
      <c r="AI11684" s="340">
        <f t="shared" ref="AI11684:AM11699" si="1832">IF($C11684=AI$1,$AF11684,0)</f>
        <v>0</v>
      </c>
      <c r="AJ11684" s="340">
        <f t="shared" si="1832"/>
        <v>0</v>
      </c>
      <c r="AK11684" s="340">
        <f t="shared" si="1832"/>
        <v>0</v>
      </c>
      <c r="AL11684" s="340">
        <f t="shared" si="1832"/>
        <v>0</v>
      </c>
      <c r="AM11684" s="340">
        <f t="shared" si="1832"/>
        <v>0</v>
      </c>
    </row>
    <row r="11685" spans="1:39" x14ac:dyDescent="0.35">
      <c r="A11685" s="337">
        <v>33598</v>
      </c>
      <c r="B11685" s="338">
        <f t="shared" si="1824"/>
        <v>1991</v>
      </c>
      <c r="C11685" s="338">
        <f t="shared" si="1825"/>
        <v>12</v>
      </c>
      <c r="D11685" s="338">
        <f t="shared" si="1826"/>
        <v>26</v>
      </c>
      <c r="E11685" s="334">
        <v>0</v>
      </c>
      <c r="F11685" s="334">
        <v>0</v>
      </c>
      <c r="G11685" s="334">
        <v>0</v>
      </c>
      <c r="H11685" s="334">
        <v>0</v>
      </c>
      <c r="I11685" s="334">
        <v>0</v>
      </c>
      <c r="J11685" s="334">
        <v>0</v>
      </c>
      <c r="K11685" s="334">
        <v>0</v>
      </c>
      <c r="L11685" s="334">
        <v>0</v>
      </c>
      <c r="M11685" s="334">
        <v>0</v>
      </c>
      <c r="N11685" s="334">
        <v>0</v>
      </c>
      <c r="O11685" s="334">
        <v>0</v>
      </c>
      <c r="P11685" s="334">
        <v>0</v>
      </c>
      <c r="Q11685" s="334">
        <v>0</v>
      </c>
      <c r="R11685" s="334">
        <v>0</v>
      </c>
      <c r="S11685" s="334">
        <v>0</v>
      </c>
      <c r="T11685" s="334">
        <v>0</v>
      </c>
      <c r="U11685" s="334">
        <v>0</v>
      </c>
      <c r="V11685" s="334">
        <v>0</v>
      </c>
      <c r="W11685" s="334">
        <v>0</v>
      </c>
      <c r="X11685" s="334">
        <v>0</v>
      </c>
      <c r="Y11685" s="334">
        <v>0</v>
      </c>
      <c r="Z11685" s="334">
        <v>0</v>
      </c>
      <c r="AA11685" s="334">
        <v>0</v>
      </c>
      <c r="AB11685" s="334">
        <v>0</v>
      </c>
      <c r="AD11685" s="334">
        <v>0</v>
      </c>
      <c r="AE11685" s="334">
        <f t="shared" si="1827"/>
        <v>0</v>
      </c>
      <c r="AF11685" s="334">
        <f t="shared" si="1828"/>
        <v>0</v>
      </c>
      <c r="AG11685" s="340">
        <f t="shared" si="1829"/>
        <v>0</v>
      </c>
      <c r="AI11685" s="340">
        <f t="shared" si="1832"/>
        <v>0</v>
      </c>
      <c r="AJ11685" s="340">
        <f t="shared" si="1832"/>
        <v>0</v>
      </c>
      <c r="AK11685" s="340">
        <f t="shared" si="1832"/>
        <v>0</v>
      </c>
      <c r="AL11685" s="340">
        <f t="shared" si="1832"/>
        <v>0</v>
      </c>
      <c r="AM11685" s="340">
        <f t="shared" si="1832"/>
        <v>0</v>
      </c>
    </row>
    <row r="11686" spans="1:39" x14ac:dyDescent="0.35">
      <c r="A11686" s="337">
        <v>33599</v>
      </c>
      <c r="B11686" s="338">
        <f t="shared" si="1824"/>
        <v>1991</v>
      </c>
      <c r="C11686" s="338">
        <f t="shared" si="1825"/>
        <v>12</v>
      </c>
      <c r="D11686" s="338">
        <f t="shared" si="1826"/>
        <v>27</v>
      </c>
      <c r="E11686" s="334">
        <v>0</v>
      </c>
      <c r="F11686" s="334">
        <v>0</v>
      </c>
      <c r="G11686" s="334">
        <v>0</v>
      </c>
      <c r="H11686" s="334">
        <v>0</v>
      </c>
      <c r="I11686" s="334">
        <v>0</v>
      </c>
      <c r="J11686" s="334">
        <v>0</v>
      </c>
      <c r="K11686" s="334">
        <v>0</v>
      </c>
      <c r="L11686" s="334">
        <v>0</v>
      </c>
      <c r="M11686" s="334">
        <v>0</v>
      </c>
      <c r="N11686" s="334">
        <v>0</v>
      </c>
      <c r="O11686" s="334">
        <v>0</v>
      </c>
      <c r="P11686" s="334">
        <v>0</v>
      </c>
      <c r="Q11686" s="334">
        <v>0</v>
      </c>
      <c r="R11686" s="334">
        <v>0</v>
      </c>
      <c r="S11686" s="334">
        <v>0</v>
      </c>
      <c r="T11686" s="334">
        <v>0</v>
      </c>
      <c r="U11686" s="334">
        <v>0</v>
      </c>
      <c r="V11686" s="334">
        <v>0</v>
      </c>
      <c r="W11686" s="334">
        <v>0</v>
      </c>
      <c r="X11686" s="334">
        <v>0</v>
      </c>
      <c r="Y11686" s="334">
        <v>0</v>
      </c>
      <c r="Z11686" s="334">
        <v>0</v>
      </c>
      <c r="AA11686" s="334">
        <v>0</v>
      </c>
      <c r="AB11686" s="334">
        <v>0</v>
      </c>
      <c r="AD11686" s="334">
        <v>0</v>
      </c>
      <c r="AE11686" s="334">
        <f t="shared" si="1827"/>
        <v>0</v>
      </c>
      <c r="AF11686" s="334">
        <f t="shared" si="1828"/>
        <v>0</v>
      </c>
      <c r="AG11686" s="340">
        <f t="shared" si="1829"/>
        <v>0</v>
      </c>
      <c r="AI11686" s="340">
        <f t="shared" si="1832"/>
        <v>0</v>
      </c>
      <c r="AJ11686" s="340">
        <f t="shared" si="1832"/>
        <v>0</v>
      </c>
      <c r="AK11686" s="340">
        <f t="shared" si="1832"/>
        <v>0</v>
      </c>
      <c r="AL11686" s="340">
        <f t="shared" si="1832"/>
        <v>0</v>
      </c>
      <c r="AM11686" s="340">
        <f t="shared" si="1832"/>
        <v>0</v>
      </c>
    </row>
    <row r="11687" spans="1:39" x14ac:dyDescent="0.35">
      <c r="A11687" s="337">
        <v>33600</v>
      </c>
      <c r="B11687" s="338">
        <f t="shared" si="1824"/>
        <v>1991</v>
      </c>
      <c r="C11687" s="338">
        <f t="shared" si="1825"/>
        <v>12</v>
      </c>
      <c r="D11687" s="338">
        <f t="shared" si="1826"/>
        <v>28</v>
      </c>
      <c r="E11687" s="334">
        <v>0</v>
      </c>
      <c r="F11687" s="334">
        <v>0</v>
      </c>
      <c r="G11687" s="334">
        <v>0</v>
      </c>
      <c r="H11687" s="334">
        <v>0</v>
      </c>
      <c r="I11687" s="334">
        <v>0</v>
      </c>
      <c r="J11687" s="334">
        <v>0</v>
      </c>
      <c r="K11687" s="334">
        <v>0</v>
      </c>
      <c r="L11687" s="334">
        <v>0</v>
      </c>
      <c r="M11687" s="334">
        <v>0</v>
      </c>
      <c r="N11687" s="334">
        <v>0</v>
      </c>
      <c r="O11687" s="334">
        <v>0</v>
      </c>
      <c r="P11687" s="334">
        <v>0</v>
      </c>
      <c r="Q11687" s="334">
        <v>0</v>
      </c>
      <c r="R11687" s="334">
        <v>0</v>
      </c>
      <c r="S11687" s="334">
        <v>0</v>
      </c>
      <c r="T11687" s="334">
        <v>0</v>
      </c>
      <c r="U11687" s="334">
        <v>0</v>
      </c>
      <c r="V11687" s="334">
        <v>0</v>
      </c>
      <c r="W11687" s="334">
        <v>0</v>
      </c>
      <c r="X11687" s="334">
        <v>0</v>
      </c>
      <c r="Y11687" s="334">
        <v>0</v>
      </c>
      <c r="Z11687" s="334">
        <v>0</v>
      </c>
      <c r="AA11687" s="334">
        <v>0</v>
      </c>
      <c r="AB11687" s="334">
        <v>0</v>
      </c>
      <c r="AD11687" s="334">
        <v>0</v>
      </c>
      <c r="AE11687" s="334">
        <f t="shared" si="1827"/>
        <v>0</v>
      </c>
      <c r="AF11687" s="334">
        <f t="shared" si="1828"/>
        <v>0</v>
      </c>
      <c r="AG11687" s="340">
        <f t="shared" si="1829"/>
        <v>0</v>
      </c>
      <c r="AI11687" s="340">
        <f t="shared" si="1832"/>
        <v>0</v>
      </c>
      <c r="AJ11687" s="340">
        <f t="shared" si="1832"/>
        <v>0</v>
      </c>
      <c r="AK11687" s="340">
        <f t="shared" si="1832"/>
        <v>0</v>
      </c>
      <c r="AL11687" s="340">
        <f t="shared" si="1832"/>
        <v>0</v>
      </c>
      <c r="AM11687" s="340">
        <f t="shared" si="1832"/>
        <v>0</v>
      </c>
    </row>
    <row r="11688" spans="1:39" x14ac:dyDescent="0.35">
      <c r="A11688" s="337">
        <v>33601</v>
      </c>
      <c r="B11688" s="338">
        <f t="shared" si="1824"/>
        <v>1991</v>
      </c>
      <c r="C11688" s="338">
        <f t="shared" si="1825"/>
        <v>12</v>
      </c>
      <c r="D11688" s="338">
        <f t="shared" si="1826"/>
        <v>29</v>
      </c>
      <c r="E11688" s="334">
        <v>0</v>
      </c>
      <c r="F11688" s="334">
        <v>0</v>
      </c>
      <c r="G11688" s="334">
        <v>0</v>
      </c>
      <c r="H11688" s="334">
        <v>0</v>
      </c>
      <c r="I11688" s="334">
        <v>0</v>
      </c>
      <c r="J11688" s="334">
        <v>0</v>
      </c>
      <c r="K11688" s="334">
        <v>0</v>
      </c>
      <c r="L11688" s="334">
        <v>0</v>
      </c>
      <c r="M11688" s="334">
        <v>0</v>
      </c>
      <c r="N11688" s="334">
        <v>0</v>
      </c>
      <c r="O11688" s="334">
        <v>0</v>
      </c>
      <c r="P11688" s="334">
        <v>0</v>
      </c>
      <c r="Q11688" s="334">
        <v>0</v>
      </c>
      <c r="R11688" s="334">
        <v>0</v>
      </c>
      <c r="S11688" s="334">
        <v>0</v>
      </c>
      <c r="T11688" s="334">
        <v>0</v>
      </c>
      <c r="U11688" s="334">
        <v>0</v>
      </c>
      <c r="V11688" s="334">
        <v>0</v>
      </c>
      <c r="W11688" s="334">
        <v>0</v>
      </c>
      <c r="X11688" s="334">
        <v>0</v>
      </c>
      <c r="Y11688" s="334">
        <v>0</v>
      </c>
      <c r="Z11688" s="334">
        <v>0</v>
      </c>
      <c r="AA11688" s="334">
        <v>0</v>
      </c>
      <c r="AB11688" s="334">
        <v>0</v>
      </c>
      <c r="AD11688" s="334">
        <v>0</v>
      </c>
      <c r="AE11688" s="334">
        <f t="shared" si="1827"/>
        <v>0</v>
      </c>
      <c r="AF11688" s="334">
        <f t="shared" si="1828"/>
        <v>0</v>
      </c>
      <c r="AG11688" s="340">
        <f t="shared" si="1829"/>
        <v>0</v>
      </c>
      <c r="AI11688" s="340">
        <f t="shared" si="1832"/>
        <v>0</v>
      </c>
      <c r="AJ11688" s="340">
        <f t="shared" si="1832"/>
        <v>0</v>
      </c>
      <c r="AK11688" s="340">
        <f t="shared" si="1832"/>
        <v>0</v>
      </c>
      <c r="AL11688" s="340">
        <f t="shared" si="1832"/>
        <v>0</v>
      </c>
      <c r="AM11688" s="340">
        <f t="shared" si="1832"/>
        <v>0</v>
      </c>
    </row>
    <row r="11689" spans="1:39" x14ac:dyDescent="0.35">
      <c r="A11689" s="337">
        <v>33602</v>
      </c>
      <c r="B11689" s="338">
        <f t="shared" si="1824"/>
        <v>1991</v>
      </c>
      <c r="C11689" s="338">
        <f t="shared" si="1825"/>
        <v>12</v>
      </c>
      <c r="D11689" s="338">
        <f t="shared" si="1826"/>
        <v>30</v>
      </c>
      <c r="E11689" s="334">
        <v>0</v>
      </c>
      <c r="F11689" s="334">
        <v>0</v>
      </c>
      <c r="G11689" s="334">
        <v>0</v>
      </c>
      <c r="H11689" s="334">
        <v>0</v>
      </c>
      <c r="I11689" s="334">
        <v>0</v>
      </c>
      <c r="J11689" s="334">
        <v>0</v>
      </c>
      <c r="K11689" s="334">
        <v>0</v>
      </c>
      <c r="L11689" s="334">
        <v>0</v>
      </c>
      <c r="M11689" s="334">
        <v>0</v>
      </c>
      <c r="N11689" s="334">
        <v>0</v>
      </c>
      <c r="O11689" s="334">
        <v>0</v>
      </c>
      <c r="P11689" s="334">
        <v>0</v>
      </c>
      <c r="Q11689" s="334">
        <v>0</v>
      </c>
      <c r="R11689" s="334">
        <v>0</v>
      </c>
      <c r="S11689" s="334">
        <v>0</v>
      </c>
      <c r="T11689" s="334">
        <v>0</v>
      </c>
      <c r="U11689" s="334">
        <v>0</v>
      </c>
      <c r="V11689" s="334">
        <v>0</v>
      </c>
      <c r="W11689" s="334">
        <v>0</v>
      </c>
      <c r="X11689" s="334">
        <v>0</v>
      </c>
      <c r="Y11689" s="334">
        <v>0</v>
      </c>
      <c r="Z11689" s="334">
        <v>0</v>
      </c>
      <c r="AA11689" s="334">
        <v>0</v>
      </c>
      <c r="AB11689" s="334">
        <v>0</v>
      </c>
      <c r="AD11689" s="334">
        <v>0</v>
      </c>
      <c r="AE11689" s="334">
        <f t="shared" si="1827"/>
        <v>0</v>
      </c>
      <c r="AF11689" s="334">
        <f t="shared" si="1828"/>
        <v>0</v>
      </c>
      <c r="AG11689" s="340">
        <f t="shared" si="1829"/>
        <v>0</v>
      </c>
      <c r="AI11689" s="340">
        <f t="shared" si="1832"/>
        <v>0</v>
      </c>
      <c r="AJ11689" s="340">
        <f t="shared" si="1832"/>
        <v>0</v>
      </c>
      <c r="AK11689" s="340">
        <f t="shared" si="1832"/>
        <v>0</v>
      </c>
      <c r="AL11689" s="340">
        <f t="shared" si="1832"/>
        <v>0</v>
      </c>
      <c r="AM11689" s="340">
        <f t="shared" si="1832"/>
        <v>0</v>
      </c>
    </row>
    <row r="11690" spans="1:39" x14ac:dyDescent="0.35">
      <c r="A11690" s="337">
        <v>33603</v>
      </c>
      <c r="B11690" s="338">
        <f t="shared" si="1824"/>
        <v>1991</v>
      </c>
      <c r="C11690" s="338">
        <f t="shared" si="1825"/>
        <v>12</v>
      </c>
      <c r="D11690" s="338">
        <f t="shared" si="1826"/>
        <v>31</v>
      </c>
      <c r="E11690" s="334">
        <v>0</v>
      </c>
      <c r="F11690" s="334">
        <v>0</v>
      </c>
      <c r="G11690" s="334">
        <v>0</v>
      </c>
      <c r="H11690" s="334">
        <v>0</v>
      </c>
      <c r="I11690" s="334">
        <v>0</v>
      </c>
      <c r="J11690" s="334">
        <v>0</v>
      </c>
      <c r="K11690" s="334">
        <v>0</v>
      </c>
      <c r="L11690" s="334">
        <v>0</v>
      </c>
      <c r="M11690" s="334">
        <v>0</v>
      </c>
      <c r="N11690" s="334">
        <v>0</v>
      </c>
      <c r="O11690" s="334">
        <v>0</v>
      </c>
      <c r="P11690" s="334">
        <v>0</v>
      </c>
      <c r="Q11690" s="334">
        <v>0</v>
      </c>
      <c r="R11690" s="334">
        <v>0</v>
      </c>
      <c r="S11690" s="334">
        <v>0</v>
      </c>
      <c r="T11690" s="334">
        <v>0</v>
      </c>
      <c r="U11690" s="334">
        <v>0</v>
      </c>
      <c r="V11690" s="334">
        <v>0</v>
      </c>
      <c r="W11690" s="334">
        <v>0</v>
      </c>
      <c r="X11690" s="334">
        <v>0</v>
      </c>
      <c r="Y11690" s="334">
        <v>0</v>
      </c>
      <c r="Z11690" s="334">
        <v>0</v>
      </c>
      <c r="AA11690" s="334">
        <v>0</v>
      </c>
      <c r="AB11690" s="334">
        <v>0</v>
      </c>
      <c r="AD11690" s="334">
        <v>0</v>
      </c>
      <c r="AE11690" s="334">
        <f t="shared" si="1827"/>
        <v>0</v>
      </c>
      <c r="AF11690" s="334">
        <f t="shared" si="1828"/>
        <v>0</v>
      </c>
      <c r="AG11690" s="340">
        <f t="shared" si="1829"/>
        <v>0</v>
      </c>
      <c r="AI11690" s="340">
        <f t="shared" si="1832"/>
        <v>0</v>
      </c>
      <c r="AJ11690" s="340">
        <f t="shared" si="1832"/>
        <v>0</v>
      </c>
      <c r="AK11690" s="340">
        <f t="shared" si="1832"/>
        <v>0</v>
      </c>
      <c r="AL11690" s="340">
        <f t="shared" si="1832"/>
        <v>0</v>
      </c>
      <c r="AM11690" s="340">
        <f t="shared" si="1832"/>
        <v>0</v>
      </c>
    </row>
    <row r="11691" spans="1:39" x14ac:dyDescent="0.35">
      <c r="A11691" s="337">
        <v>33604</v>
      </c>
      <c r="B11691" s="338">
        <f t="shared" si="1824"/>
        <v>1992</v>
      </c>
      <c r="C11691" s="338">
        <f t="shared" si="1825"/>
        <v>1</v>
      </c>
      <c r="D11691" s="338">
        <f t="shared" si="1826"/>
        <v>1</v>
      </c>
      <c r="E11691" s="334">
        <v>0</v>
      </c>
      <c r="F11691" s="334">
        <v>0</v>
      </c>
      <c r="G11691" s="334">
        <v>0</v>
      </c>
      <c r="H11691" s="334">
        <v>0</v>
      </c>
      <c r="I11691" s="334">
        <v>0</v>
      </c>
      <c r="J11691" s="334">
        <v>0</v>
      </c>
      <c r="K11691" s="334">
        <v>0</v>
      </c>
      <c r="L11691" s="334">
        <v>0</v>
      </c>
      <c r="M11691" s="334">
        <v>0</v>
      </c>
      <c r="N11691" s="334">
        <v>0</v>
      </c>
      <c r="O11691" s="334">
        <v>0</v>
      </c>
      <c r="P11691" s="334">
        <v>0</v>
      </c>
      <c r="Q11691" s="334">
        <v>0</v>
      </c>
      <c r="R11691" s="334">
        <v>0</v>
      </c>
      <c r="S11691" s="334">
        <v>0</v>
      </c>
      <c r="T11691" s="334">
        <v>0</v>
      </c>
      <c r="U11691" s="334">
        <v>0</v>
      </c>
      <c r="V11691" s="334">
        <v>0</v>
      </c>
      <c r="W11691" s="334">
        <v>0</v>
      </c>
      <c r="X11691" s="334">
        <v>0</v>
      </c>
      <c r="Y11691" s="334">
        <v>0</v>
      </c>
      <c r="Z11691" s="334">
        <v>0</v>
      </c>
      <c r="AA11691" s="334">
        <v>0</v>
      </c>
      <c r="AB11691" s="334">
        <v>0</v>
      </c>
      <c r="AD11691" s="334">
        <v>0</v>
      </c>
      <c r="AE11691" s="334">
        <f t="shared" si="1827"/>
        <v>0</v>
      </c>
      <c r="AF11691" s="334">
        <f t="shared" si="1828"/>
        <v>0</v>
      </c>
      <c r="AG11691" s="340">
        <f t="shared" si="1829"/>
        <v>0</v>
      </c>
      <c r="AI11691" s="340">
        <f t="shared" si="1832"/>
        <v>0</v>
      </c>
      <c r="AJ11691" s="340">
        <f t="shared" si="1832"/>
        <v>0</v>
      </c>
      <c r="AK11691" s="340">
        <f t="shared" si="1832"/>
        <v>0</v>
      </c>
      <c r="AL11691" s="340">
        <f t="shared" si="1832"/>
        <v>0</v>
      </c>
      <c r="AM11691" s="340">
        <f t="shared" si="1832"/>
        <v>0</v>
      </c>
    </row>
    <row r="11692" spans="1:39" x14ac:dyDescent="0.35">
      <c r="A11692" s="337">
        <v>33605</v>
      </c>
      <c r="B11692" s="338">
        <f t="shared" si="1824"/>
        <v>1992</v>
      </c>
      <c r="C11692" s="338">
        <f t="shared" si="1825"/>
        <v>1</v>
      </c>
      <c r="D11692" s="338">
        <f t="shared" si="1826"/>
        <v>2</v>
      </c>
      <c r="E11692" s="334">
        <v>0</v>
      </c>
      <c r="F11692" s="334">
        <v>0</v>
      </c>
      <c r="G11692" s="334">
        <v>0</v>
      </c>
      <c r="H11692" s="334">
        <v>0</v>
      </c>
      <c r="I11692" s="334">
        <v>0</v>
      </c>
      <c r="J11692" s="334">
        <v>0</v>
      </c>
      <c r="K11692" s="334">
        <v>0</v>
      </c>
      <c r="L11692" s="334">
        <v>0</v>
      </c>
      <c r="M11692" s="334">
        <v>0</v>
      </c>
      <c r="N11692" s="334">
        <v>0</v>
      </c>
      <c r="O11692" s="334">
        <v>0</v>
      </c>
      <c r="P11692" s="334">
        <v>0</v>
      </c>
      <c r="Q11692" s="334">
        <v>0</v>
      </c>
      <c r="R11692" s="334">
        <v>0</v>
      </c>
      <c r="S11692" s="334">
        <v>0</v>
      </c>
      <c r="T11692" s="334">
        <v>0</v>
      </c>
      <c r="U11692" s="334">
        <v>0</v>
      </c>
      <c r="V11692" s="334">
        <v>0</v>
      </c>
      <c r="W11692" s="334">
        <v>0</v>
      </c>
      <c r="X11692" s="334">
        <v>0</v>
      </c>
      <c r="Y11692" s="334">
        <v>0</v>
      </c>
      <c r="Z11692" s="334">
        <v>0</v>
      </c>
      <c r="AA11692" s="334">
        <v>0</v>
      </c>
      <c r="AB11692" s="334">
        <v>0</v>
      </c>
      <c r="AD11692" s="334">
        <v>0</v>
      </c>
      <c r="AE11692" s="334">
        <f t="shared" si="1827"/>
        <v>0</v>
      </c>
      <c r="AF11692" s="334">
        <f t="shared" si="1828"/>
        <v>0</v>
      </c>
      <c r="AG11692" s="340">
        <f t="shared" si="1829"/>
        <v>0</v>
      </c>
      <c r="AI11692" s="340">
        <f t="shared" si="1832"/>
        <v>0</v>
      </c>
      <c r="AJ11692" s="340">
        <f t="shared" si="1832"/>
        <v>0</v>
      </c>
      <c r="AK11692" s="340">
        <f t="shared" si="1832"/>
        <v>0</v>
      </c>
      <c r="AL11692" s="340">
        <f t="shared" si="1832"/>
        <v>0</v>
      </c>
      <c r="AM11692" s="340">
        <f t="shared" si="1832"/>
        <v>0</v>
      </c>
    </row>
    <row r="11693" spans="1:39" x14ac:dyDescent="0.35">
      <c r="A11693" s="337">
        <v>33606</v>
      </c>
      <c r="B11693" s="338">
        <f t="shared" si="1824"/>
        <v>1992</v>
      </c>
      <c r="C11693" s="338">
        <f t="shared" si="1825"/>
        <v>1</v>
      </c>
      <c r="D11693" s="338">
        <f t="shared" si="1826"/>
        <v>3</v>
      </c>
      <c r="E11693" s="334">
        <v>0</v>
      </c>
      <c r="F11693" s="334">
        <v>0</v>
      </c>
      <c r="G11693" s="334">
        <v>0</v>
      </c>
      <c r="H11693" s="334">
        <v>0</v>
      </c>
      <c r="I11693" s="334">
        <v>0</v>
      </c>
      <c r="J11693" s="334">
        <v>0</v>
      </c>
      <c r="K11693" s="334">
        <v>0</v>
      </c>
      <c r="L11693" s="334">
        <v>0</v>
      </c>
      <c r="M11693" s="334">
        <v>0</v>
      </c>
      <c r="N11693" s="334">
        <v>0</v>
      </c>
      <c r="O11693" s="334">
        <v>0</v>
      </c>
      <c r="P11693" s="334">
        <v>0</v>
      </c>
      <c r="Q11693" s="334">
        <v>0</v>
      </c>
      <c r="R11693" s="334">
        <v>0</v>
      </c>
      <c r="S11693" s="334">
        <v>0</v>
      </c>
      <c r="T11693" s="334">
        <v>0</v>
      </c>
      <c r="U11693" s="334">
        <v>0</v>
      </c>
      <c r="V11693" s="334">
        <v>0</v>
      </c>
      <c r="W11693" s="334">
        <v>0</v>
      </c>
      <c r="X11693" s="334">
        <v>0</v>
      </c>
      <c r="Y11693" s="334">
        <v>0</v>
      </c>
      <c r="Z11693" s="334">
        <v>0</v>
      </c>
      <c r="AA11693" s="334">
        <v>0</v>
      </c>
      <c r="AB11693" s="334">
        <v>0</v>
      </c>
      <c r="AD11693" s="334">
        <v>0</v>
      </c>
      <c r="AE11693" s="334">
        <f t="shared" si="1827"/>
        <v>0</v>
      </c>
      <c r="AF11693" s="334">
        <f t="shared" si="1828"/>
        <v>0</v>
      </c>
      <c r="AG11693" s="340">
        <f t="shared" si="1829"/>
        <v>0</v>
      </c>
      <c r="AI11693" s="340">
        <f t="shared" si="1832"/>
        <v>0</v>
      </c>
      <c r="AJ11693" s="340">
        <f t="shared" si="1832"/>
        <v>0</v>
      </c>
      <c r="AK11693" s="340">
        <f t="shared" si="1832"/>
        <v>0</v>
      </c>
      <c r="AL11693" s="340">
        <f t="shared" si="1832"/>
        <v>0</v>
      </c>
      <c r="AM11693" s="340">
        <f t="shared" si="1832"/>
        <v>0</v>
      </c>
    </row>
    <row r="11694" spans="1:39" x14ac:dyDescent="0.35">
      <c r="A11694" s="337">
        <v>33607</v>
      </c>
      <c r="B11694" s="338">
        <f t="shared" si="1824"/>
        <v>1992</v>
      </c>
      <c r="C11694" s="338">
        <f t="shared" si="1825"/>
        <v>1</v>
      </c>
      <c r="D11694" s="338">
        <f t="shared" si="1826"/>
        <v>4</v>
      </c>
      <c r="E11694" s="334">
        <v>0</v>
      </c>
      <c r="F11694" s="334">
        <v>0</v>
      </c>
      <c r="G11694" s="334">
        <v>0</v>
      </c>
      <c r="H11694" s="334">
        <v>0</v>
      </c>
      <c r="I11694" s="334">
        <v>0</v>
      </c>
      <c r="J11694" s="334">
        <v>0</v>
      </c>
      <c r="K11694" s="334">
        <v>0</v>
      </c>
      <c r="L11694" s="334">
        <v>0</v>
      </c>
      <c r="M11694" s="334">
        <v>0</v>
      </c>
      <c r="N11694" s="334">
        <v>0</v>
      </c>
      <c r="O11694" s="334">
        <v>0</v>
      </c>
      <c r="P11694" s="334">
        <v>0</v>
      </c>
      <c r="Q11694" s="334">
        <v>0</v>
      </c>
      <c r="R11694" s="334">
        <v>0</v>
      </c>
      <c r="S11694" s="334">
        <v>0</v>
      </c>
      <c r="T11694" s="334">
        <v>0</v>
      </c>
      <c r="U11694" s="334">
        <v>0</v>
      </c>
      <c r="V11694" s="334">
        <v>0</v>
      </c>
      <c r="W11694" s="334">
        <v>0</v>
      </c>
      <c r="X11694" s="334">
        <v>0</v>
      </c>
      <c r="Y11694" s="334">
        <v>0</v>
      </c>
      <c r="Z11694" s="334">
        <v>0</v>
      </c>
      <c r="AA11694" s="334">
        <v>0</v>
      </c>
      <c r="AB11694" s="334">
        <v>0</v>
      </c>
      <c r="AD11694" s="334">
        <v>0</v>
      </c>
      <c r="AE11694" s="334">
        <f t="shared" si="1827"/>
        <v>0</v>
      </c>
      <c r="AF11694" s="334">
        <f t="shared" si="1828"/>
        <v>0</v>
      </c>
      <c r="AG11694" s="340">
        <f t="shared" si="1829"/>
        <v>0</v>
      </c>
      <c r="AI11694" s="340">
        <f t="shared" si="1832"/>
        <v>0</v>
      </c>
      <c r="AJ11694" s="340">
        <f t="shared" si="1832"/>
        <v>0</v>
      </c>
      <c r="AK11694" s="340">
        <f t="shared" si="1832"/>
        <v>0</v>
      </c>
      <c r="AL11694" s="340">
        <f t="shared" si="1832"/>
        <v>0</v>
      </c>
      <c r="AM11694" s="340">
        <f t="shared" si="1832"/>
        <v>0</v>
      </c>
    </row>
    <row r="11695" spans="1:39" x14ac:dyDescent="0.35">
      <c r="A11695" s="337">
        <v>33608</v>
      </c>
      <c r="B11695" s="338">
        <f t="shared" si="1824"/>
        <v>1992</v>
      </c>
      <c r="C11695" s="338">
        <f t="shared" si="1825"/>
        <v>1</v>
      </c>
      <c r="D11695" s="338">
        <f t="shared" si="1826"/>
        <v>5</v>
      </c>
      <c r="E11695" s="334">
        <v>0</v>
      </c>
      <c r="F11695" s="334">
        <v>0</v>
      </c>
      <c r="G11695" s="334">
        <v>0</v>
      </c>
      <c r="H11695" s="334">
        <v>0</v>
      </c>
      <c r="I11695" s="334">
        <v>0</v>
      </c>
      <c r="J11695" s="334">
        <v>0</v>
      </c>
      <c r="K11695" s="334">
        <v>0</v>
      </c>
      <c r="L11695" s="334">
        <v>0</v>
      </c>
      <c r="M11695" s="334">
        <v>0</v>
      </c>
      <c r="N11695" s="334">
        <v>0</v>
      </c>
      <c r="O11695" s="334">
        <v>0</v>
      </c>
      <c r="P11695" s="334">
        <v>0</v>
      </c>
      <c r="Q11695" s="334">
        <v>0</v>
      </c>
      <c r="R11695" s="334">
        <v>0</v>
      </c>
      <c r="S11695" s="334">
        <v>0</v>
      </c>
      <c r="T11695" s="334">
        <v>0</v>
      </c>
      <c r="U11695" s="334">
        <v>0</v>
      </c>
      <c r="V11695" s="334">
        <v>0</v>
      </c>
      <c r="W11695" s="334">
        <v>0</v>
      </c>
      <c r="X11695" s="334">
        <v>0</v>
      </c>
      <c r="Y11695" s="334">
        <v>0</v>
      </c>
      <c r="Z11695" s="334">
        <v>0</v>
      </c>
      <c r="AA11695" s="334">
        <v>0</v>
      </c>
      <c r="AB11695" s="334">
        <v>0</v>
      </c>
      <c r="AD11695" s="334">
        <v>0</v>
      </c>
      <c r="AE11695" s="334">
        <f t="shared" si="1827"/>
        <v>0</v>
      </c>
      <c r="AF11695" s="334">
        <f t="shared" si="1828"/>
        <v>0</v>
      </c>
      <c r="AG11695" s="340">
        <f t="shared" si="1829"/>
        <v>0</v>
      </c>
      <c r="AI11695" s="340">
        <f t="shared" si="1832"/>
        <v>0</v>
      </c>
      <c r="AJ11695" s="340">
        <f t="shared" si="1832"/>
        <v>0</v>
      </c>
      <c r="AK11695" s="340">
        <f t="shared" si="1832"/>
        <v>0</v>
      </c>
      <c r="AL11695" s="340">
        <f t="shared" si="1832"/>
        <v>0</v>
      </c>
      <c r="AM11695" s="340">
        <f t="shared" si="1832"/>
        <v>0</v>
      </c>
    </row>
    <row r="11696" spans="1:39" x14ac:dyDescent="0.35">
      <c r="A11696" s="337">
        <v>33609</v>
      </c>
      <c r="B11696" s="338">
        <f t="shared" si="1824"/>
        <v>1992</v>
      </c>
      <c r="C11696" s="338">
        <f t="shared" si="1825"/>
        <v>1</v>
      </c>
      <c r="D11696" s="338">
        <f t="shared" si="1826"/>
        <v>6</v>
      </c>
      <c r="E11696" s="334">
        <v>0</v>
      </c>
      <c r="F11696" s="334">
        <v>0</v>
      </c>
      <c r="G11696" s="334">
        <v>0</v>
      </c>
      <c r="H11696" s="334">
        <v>0</v>
      </c>
      <c r="I11696" s="334">
        <v>0</v>
      </c>
      <c r="J11696" s="334">
        <v>0</v>
      </c>
      <c r="K11696" s="334">
        <v>0</v>
      </c>
      <c r="L11696" s="334">
        <v>0</v>
      </c>
      <c r="M11696" s="334">
        <v>0</v>
      </c>
      <c r="N11696" s="334">
        <v>0</v>
      </c>
      <c r="O11696" s="334">
        <v>0</v>
      </c>
      <c r="P11696" s="334">
        <v>0</v>
      </c>
      <c r="Q11696" s="334">
        <v>0</v>
      </c>
      <c r="R11696" s="334">
        <v>0</v>
      </c>
      <c r="S11696" s="334">
        <v>0</v>
      </c>
      <c r="T11696" s="334">
        <v>0</v>
      </c>
      <c r="U11696" s="334">
        <v>0</v>
      </c>
      <c r="V11696" s="334">
        <v>0</v>
      </c>
      <c r="W11696" s="334">
        <v>0</v>
      </c>
      <c r="X11696" s="334">
        <v>0</v>
      </c>
      <c r="Y11696" s="334">
        <v>0</v>
      </c>
      <c r="Z11696" s="334">
        <v>0</v>
      </c>
      <c r="AA11696" s="334">
        <v>0</v>
      </c>
      <c r="AB11696" s="334">
        <v>0</v>
      </c>
      <c r="AD11696" s="334">
        <v>0</v>
      </c>
      <c r="AE11696" s="334">
        <f t="shared" si="1827"/>
        <v>0</v>
      </c>
      <c r="AF11696" s="334">
        <f t="shared" si="1828"/>
        <v>0</v>
      </c>
      <c r="AG11696" s="340">
        <f t="shared" si="1829"/>
        <v>0</v>
      </c>
      <c r="AI11696" s="340">
        <f t="shared" si="1832"/>
        <v>0</v>
      </c>
      <c r="AJ11696" s="340">
        <f t="shared" si="1832"/>
        <v>0</v>
      </c>
      <c r="AK11696" s="340">
        <f t="shared" si="1832"/>
        <v>0</v>
      </c>
      <c r="AL11696" s="340">
        <f t="shared" si="1832"/>
        <v>0</v>
      </c>
      <c r="AM11696" s="340">
        <f t="shared" si="1832"/>
        <v>0</v>
      </c>
    </row>
    <row r="11697" spans="1:39" x14ac:dyDescent="0.35">
      <c r="A11697" s="337">
        <v>33610</v>
      </c>
      <c r="B11697" s="338">
        <f t="shared" si="1824"/>
        <v>1992</v>
      </c>
      <c r="C11697" s="338">
        <f t="shared" si="1825"/>
        <v>1</v>
      </c>
      <c r="D11697" s="338">
        <f t="shared" si="1826"/>
        <v>7</v>
      </c>
      <c r="E11697" s="334">
        <v>0</v>
      </c>
      <c r="F11697" s="334">
        <v>0</v>
      </c>
      <c r="G11697" s="334">
        <v>0</v>
      </c>
      <c r="H11697" s="334">
        <v>0</v>
      </c>
      <c r="I11697" s="334">
        <v>0</v>
      </c>
      <c r="J11697" s="334">
        <v>0</v>
      </c>
      <c r="K11697" s="334">
        <v>0</v>
      </c>
      <c r="L11697" s="334">
        <v>0</v>
      </c>
      <c r="M11697" s="334">
        <v>0</v>
      </c>
      <c r="N11697" s="334">
        <v>0</v>
      </c>
      <c r="O11697" s="334">
        <v>0</v>
      </c>
      <c r="P11697" s="334">
        <v>0</v>
      </c>
      <c r="Q11697" s="334">
        <v>0</v>
      </c>
      <c r="R11697" s="334">
        <v>0</v>
      </c>
      <c r="S11697" s="334">
        <v>0</v>
      </c>
      <c r="T11697" s="334">
        <v>0</v>
      </c>
      <c r="U11697" s="334">
        <v>0</v>
      </c>
      <c r="V11697" s="334">
        <v>0</v>
      </c>
      <c r="W11697" s="334">
        <v>0</v>
      </c>
      <c r="X11697" s="334">
        <v>0</v>
      </c>
      <c r="Y11697" s="334">
        <v>0</v>
      </c>
      <c r="Z11697" s="334">
        <v>0</v>
      </c>
      <c r="AA11697" s="334">
        <v>0</v>
      </c>
      <c r="AB11697" s="334">
        <v>0</v>
      </c>
      <c r="AD11697" s="334">
        <v>0</v>
      </c>
      <c r="AE11697" s="334">
        <f t="shared" si="1827"/>
        <v>0</v>
      </c>
      <c r="AF11697" s="334">
        <f t="shared" si="1828"/>
        <v>0</v>
      </c>
      <c r="AG11697" s="340">
        <f t="shared" si="1829"/>
        <v>0</v>
      </c>
      <c r="AI11697" s="340">
        <f t="shared" si="1832"/>
        <v>0</v>
      </c>
      <c r="AJ11697" s="340">
        <f t="shared" si="1832"/>
        <v>0</v>
      </c>
      <c r="AK11697" s="340">
        <f t="shared" si="1832"/>
        <v>0</v>
      </c>
      <c r="AL11697" s="340">
        <f t="shared" si="1832"/>
        <v>0</v>
      </c>
      <c r="AM11697" s="340">
        <f t="shared" si="1832"/>
        <v>0</v>
      </c>
    </row>
    <row r="11698" spans="1:39" x14ac:dyDescent="0.35">
      <c r="A11698" s="337">
        <v>33611</v>
      </c>
      <c r="B11698" s="338">
        <f t="shared" si="1824"/>
        <v>1992</v>
      </c>
      <c r="C11698" s="338">
        <f t="shared" si="1825"/>
        <v>1</v>
      </c>
      <c r="D11698" s="338">
        <f t="shared" si="1826"/>
        <v>8</v>
      </c>
      <c r="E11698" s="334">
        <v>0</v>
      </c>
      <c r="F11698" s="334">
        <v>0</v>
      </c>
      <c r="G11698" s="334">
        <v>0</v>
      </c>
      <c r="H11698" s="334">
        <v>0</v>
      </c>
      <c r="I11698" s="334">
        <v>0</v>
      </c>
      <c r="J11698" s="334">
        <v>0</v>
      </c>
      <c r="K11698" s="334">
        <v>0</v>
      </c>
      <c r="L11698" s="334">
        <v>0</v>
      </c>
      <c r="M11698" s="334">
        <v>0</v>
      </c>
      <c r="N11698" s="334">
        <v>0</v>
      </c>
      <c r="O11698" s="334">
        <v>0</v>
      </c>
      <c r="P11698" s="334">
        <v>0</v>
      </c>
      <c r="Q11698" s="334">
        <v>0</v>
      </c>
      <c r="R11698" s="334">
        <v>0</v>
      </c>
      <c r="S11698" s="334">
        <v>0</v>
      </c>
      <c r="T11698" s="334">
        <v>0</v>
      </c>
      <c r="U11698" s="334">
        <v>0</v>
      </c>
      <c r="V11698" s="334">
        <v>0</v>
      </c>
      <c r="W11698" s="334">
        <v>0</v>
      </c>
      <c r="X11698" s="334">
        <v>0</v>
      </c>
      <c r="Y11698" s="334">
        <v>0</v>
      </c>
      <c r="Z11698" s="334">
        <v>0</v>
      </c>
      <c r="AA11698" s="334">
        <v>0</v>
      </c>
      <c r="AB11698" s="334">
        <v>0</v>
      </c>
      <c r="AD11698" s="334">
        <v>0</v>
      </c>
      <c r="AE11698" s="334">
        <f t="shared" si="1827"/>
        <v>0</v>
      </c>
      <c r="AF11698" s="334">
        <f t="shared" si="1828"/>
        <v>0</v>
      </c>
      <c r="AG11698" s="340">
        <f t="shared" si="1829"/>
        <v>0</v>
      </c>
      <c r="AI11698" s="340">
        <f t="shared" si="1832"/>
        <v>0</v>
      </c>
      <c r="AJ11698" s="340">
        <f t="shared" si="1832"/>
        <v>0</v>
      </c>
      <c r="AK11698" s="340">
        <f t="shared" si="1832"/>
        <v>0</v>
      </c>
      <c r="AL11698" s="340">
        <f t="shared" si="1832"/>
        <v>0</v>
      </c>
      <c r="AM11698" s="340">
        <f t="shared" si="1832"/>
        <v>0</v>
      </c>
    </row>
    <row r="11699" spans="1:39" x14ac:dyDescent="0.35">
      <c r="A11699" s="337">
        <v>33612</v>
      </c>
      <c r="B11699" s="338">
        <f t="shared" si="1824"/>
        <v>1992</v>
      </c>
      <c r="C11699" s="338">
        <f t="shared" si="1825"/>
        <v>1</v>
      </c>
      <c r="D11699" s="338">
        <f t="shared" si="1826"/>
        <v>9</v>
      </c>
      <c r="E11699" s="334">
        <v>0</v>
      </c>
      <c r="F11699" s="334">
        <v>0</v>
      </c>
      <c r="G11699" s="334">
        <v>0</v>
      </c>
      <c r="H11699" s="334">
        <v>0</v>
      </c>
      <c r="I11699" s="334">
        <v>0</v>
      </c>
      <c r="J11699" s="334">
        <v>0</v>
      </c>
      <c r="K11699" s="334">
        <v>0</v>
      </c>
      <c r="L11699" s="334">
        <v>0</v>
      </c>
      <c r="M11699" s="334">
        <v>0</v>
      </c>
      <c r="N11699" s="334">
        <v>0</v>
      </c>
      <c r="O11699" s="334">
        <v>0</v>
      </c>
      <c r="P11699" s="334">
        <v>0</v>
      </c>
      <c r="Q11699" s="334">
        <v>0</v>
      </c>
      <c r="R11699" s="334">
        <v>0</v>
      </c>
      <c r="S11699" s="334">
        <v>0</v>
      </c>
      <c r="T11699" s="334">
        <v>0</v>
      </c>
      <c r="U11699" s="334">
        <v>0</v>
      </c>
      <c r="V11699" s="334">
        <v>0</v>
      </c>
      <c r="W11699" s="334">
        <v>0</v>
      </c>
      <c r="X11699" s="334">
        <v>0</v>
      </c>
      <c r="Y11699" s="334">
        <v>0</v>
      </c>
      <c r="Z11699" s="334">
        <v>0</v>
      </c>
      <c r="AA11699" s="334">
        <v>0</v>
      </c>
      <c r="AB11699" s="334">
        <v>0</v>
      </c>
      <c r="AD11699" s="334">
        <v>0</v>
      </c>
      <c r="AE11699" s="334">
        <f t="shared" si="1827"/>
        <v>0</v>
      </c>
      <c r="AF11699" s="334">
        <f t="shared" si="1828"/>
        <v>0</v>
      </c>
      <c r="AG11699" s="340">
        <f t="shared" si="1829"/>
        <v>0</v>
      </c>
      <c r="AI11699" s="340">
        <f t="shared" si="1832"/>
        <v>0</v>
      </c>
      <c r="AJ11699" s="340">
        <f t="shared" si="1832"/>
        <v>0</v>
      </c>
      <c r="AK11699" s="340">
        <f t="shared" si="1832"/>
        <v>0</v>
      </c>
      <c r="AL11699" s="340">
        <f t="shared" si="1832"/>
        <v>0</v>
      </c>
      <c r="AM11699" s="340">
        <f t="shared" si="1832"/>
        <v>0</v>
      </c>
    </row>
    <row r="11700" spans="1:39" x14ac:dyDescent="0.35">
      <c r="A11700" s="337">
        <v>33613</v>
      </c>
      <c r="B11700" s="338">
        <f t="shared" si="1824"/>
        <v>1992</v>
      </c>
      <c r="C11700" s="338">
        <f t="shared" si="1825"/>
        <v>1</v>
      </c>
      <c r="D11700" s="338">
        <f t="shared" si="1826"/>
        <v>10</v>
      </c>
      <c r="E11700" s="334">
        <v>0</v>
      </c>
      <c r="F11700" s="334">
        <v>0</v>
      </c>
      <c r="G11700" s="334">
        <v>0</v>
      </c>
      <c r="H11700" s="334">
        <v>0</v>
      </c>
      <c r="I11700" s="334">
        <v>0</v>
      </c>
      <c r="J11700" s="334">
        <v>0</v>
      </c>
      <c r="K11700" s="334">
        <v>0</v>
      </c>
      <c r="L11700" s="334">
        <v>0</v>
      </c>
      <c r="M11700" s="334">
        <v>0</v>
      </c>
      <c r="N11700" s="334">
        <v>0</v>
      </c>
      <c r="O11700" s="334">
        <v>0</v>
      </c>
      <c r="P11700" s="334">
        <v>0</v>
      </c>
      <c r="Q11700" s="334">
        <v>0</v>
      </c>
      <c r="R11700" s="334">
        <v>0</v>
      </c>
      <c r="S11700" s="334">
        <v>0</v>
      </c>
      <c r="T11700" s="334">
        <v>0</v>
      </c>
      <c r="U11700" s="334">
        <v>0</v>
      </c>
      <c r="V11700" s="334">
        <v>0</v>
      </c>
      <c r="W11700" s="334">
        <v>0</v>
      </c>
      <c r="X11700" s="334">
        <v>0</v>
      </c>
      <c r="Y11700" s="334">
        <v>0</v>
      </c>
      <c r="Z11700" s="334">
        <v>0</v>
      </c>
      <c r="AA11700" s="334">
        <v>0</v>
      </c>
      <c r="AB11700" s="334">
        <v>0</v>
      </c>
      <c r="AD11700" s="334">
        <v>0</v>
      </c>
      <c r="AE11700" s="334">
        <f t="shared" si="1827"/>
        <v>0</v>
      </c>
      <c r="AF11700" s="334">
        <f t="shared" si="1828"/>
        <v>0</v>
      </c>
      <c r="AG11700" s="340">
        <f t="shared" si="1829"/>
        <v>0</v>
      </c>
      <c r="AI11700" s="340">
        <f t="shared" ref="AI11700:AM11715" si="1833">IF($C11700=AI$1,$AF11700,0)</f>
        <v>0</v>
      </c>
      <c r="AJ11700" s="340">
        <f t="shared" si="1833"/>
        <v>0</v>
      </c>
      <c r="AK11700" s="340">
        <f t="shared" si="1833"/>
        <v>0</v>
      </c>
      <c r="AL11700" s="340">
        <f t="shared" si="1833"/>
        <v>0</v>
      </c>
      <c r="AM11700" s="340">
        <f t="shared" si="1833"/>
        <v>0</v>
      </c>
    </row>
    <row r="11701" spans="1:39" x14ac:dyDescent="0.35">
      <c r="A11701" s="337">
        <v>33614</v>
      </c>
      <c r="B11701" s="338">
        <f t="shared" si="1824"/>
        <v>1992</v>
      </c>
      <c r="C11701" s="338">
        <f t="shared" si="1825"/>
        <v>1</v>
      </c>
      <c r="D11701" s="338">
        <f t="shared" si="1826"/>
        <v>11</v>
      </c>
      <c r="E11701" s="334">
        <v>0</v>
      </c>
      <c r="F11701" s="334">
        <v>0</v>
      </c>
      <c r="G11701" s="334">
        <v>0</v>
      </c>
      <c r="H11701" s="334">
        <v>0</v>
      </c>
      <c r="I11701" s="334">
        <v>0</v>
      </c>
      <c r="J11701" s="334">
        <v>0</v>
      </c>
      <c r="K11701" s="334">
        <v>0</v>
      </c>
      <c r="L11701" s="334">
        <v>0</v>
      </c>
      <c r="M11701" s="334">
        <v>0</v>
      </c>
      <c r="N11701" s="334">
        <v>0</v>
      </c>
      <c r="O11701" s="334">
        <v>0</v>
      </c>
      <c r="P11701" s="334">
        <v>0</v>
      </c>
      <c r="Q11701" s="334">
        <v>0</v>
      </c>
      <c r="R11701" s="334">
        <v>0</v>
      </c>
      <c r="S11701" s="334">
        <v>0</v>
      </c>
      <c r="T11701" s="334">
        <v>0</v>
      </c>
      <c r="U11701" s="334">
        <v>0</v>
      </c>
      <c r="V11701" s="334">
        <v>0</v>
      </c>
      <c r="W11701" s="334">
        <v>0</v>
      </c>
      <c r="X11701" s="334">
        <v>0</v>
      </c>
      <c r="Y11701" s="334">
        <v>0</v>
      </c>
      <c r="Z11701" s="334">
        <v>0</v>
      </c>
      <c r="AA11701" s="334">
        <v>0</v>
      </c>
      <c r="AB11701" s="334">
        <v>0</v>
      </c>
      <c r="AD11701" s="334">
        <v>0</v>
      </c>
      <c r="AE11701" s="334">
        <f t="shared" si="1827"/>
        <v>0</v>
      </c>
      <c r="AF11701" s="334">
        <f t="shared" si="1828"/>
        <v>0</v>
      </c>
      <c r="AG11701" s="340">
        <f t="shared" si="1829"/>
        <v>0</v>
      </c>
      <c r="AI11701" s="340">
        <f t="shared" si="1833"/>
        <v>0</v>
      </c>
      <c r="AJ11701" s="340">
        <f t="shared" si="1833"/>
        <v>0</v>
      </c>
      <c r="AK11701" s="340">
        <f t="shared" si="1833"/>
        <v>0</v>
      </c>
      <c r="AL11701" s="340">
        <f t="shared" si="1833"/>
        <v>0</v>
      </c>
      <c r="AM11701" s="340">
        <f t="shared" si="1833"/>
        <v>0</v>
      </c>
    </row>
    <row r="11702" spans="1:39" x14ac:dyDescent="0.35">
      <c r="A11702" s="337">
        <v>33615</v>
      </c>
      <c r="B11702" s="338">
        <f t="shared" si="1824"/>
        <v>1992</v>
      </c>
      <c r="C11702" s="338">
        <f t="shared" si="1825"/>
        <v>1</v>
      </c>
      <c r="D11702" s="338">
        <f t="shared" si="1826"/>
        <v>12</v>
      </c>
      <c r="E11702" s="334">
        <v>0</v>
      </c>
      <c r="F11702" s="334">
        <v>0</v>
      </c>
      <c r="G11702" s="334">
        <v>0</v>
      </c>
      <c r="H11702" s="334">
        <v>0</v>
      </c>
      <c r="I11702" s="334">
        <v>0</v>
      </c>
      <c r="J11702" s="334">
        <v>0</v>
      </c>
      <c r="K11702" s="334">
        <v>0</v>
      </c>
      <c r="L11702" s="334">
        <v>0</v>
      </c>
      <c r="M11702" s="334">
        <v>0</v>
      </c>
      <c r="N11702" s="334">
        <v>0</v>
      </c>
      <c r="O11702" s="334">
        <v>0</v>
      </c>
      <c r="P11702" s="334">
        <v>0</v>
      </c>
      <c r="Q11702" s="334">
        <v>0</v>
      </c>
      <c r="R11702" s="334">
        <v>0</v>
      </c>
      <c r="S11702" s="334">
        <v>0</v>
      </c>
      <c r="T11702" s="334">
        <v>0</v>
      </c>
      <c r="U11702" s="334">
        <v>0</v>
      </c>
      <c r="V11702" s="334">
        <v>0</v>
      </c>
      <c r="W11702" s="334">
        <v>0</v>
      </c>
      <c r="X11702" s="334">
        <v>0</v>
      </c>
      <c r="Y11702" s="334">
        <v>0</v>
      </c>
      <c r="Z11702" s="334">
        <v>0</v>
      </c>
      <c r="AA11702" s="334">
        <v>0</v>
      </c>
      <c r="AB11702" s="334">
        <v>0</v>
      </c>
      <c r="AD11702" s="334">
        <v>0</v>
      </c>
      <c r="AE11702" s="334">
        <f t="shared" si="1827"/>
        <v>0</v>
      </c>
      <c r="AF11702" s="334">
        <f t="shared" si="1828"/>
        <v>0</v>
      </c>
      <c r="AG11702" s="340">
        <f t="shared" si="1829"/>
        <v>0</v>
      </c>
      <c r="AI11702" s="340">
        <f t="shared" si="1833"/>
        <v>0</v>
      </c>
      <c r="AJ11702" s="340">
        <f t="shared" si="1833"/>
        <v>0</v>
      </c>
      <c r="AK11702" s="340">
        <f t="shared" si="1833"/>
        <v>0</v>
      </c>
      <c r="AL11702" s="340">
        <f t="shared" si="1833"/>
        <v>0</v>
      </c>
      <c r="AM11702" s="340">
        <f t="shared" si="1833"/>
        <v>0</v>
      </c>
    </row>
    <row r="11703" spans="1:39" x14ac:dyDescent="0.35">
      <c r="A11703" s="337">
        <v>33616</v>
      </c>
      <c r="B11703" s="338">
        <f t="shared" si="1824"/>
        <v>1992</v>
      </c>
      <c r="C11703" s="338">
        <f t="shared" si="1825"/>
        <v>1</v>
      </c>
      <c r="D11703" s="338">
        <f t="shared" si="1826"/>
        <v>13</v>
      </c>
      <c r="E11703" s="334">
        <v>0</v>
      </c>
      <c r="F11703" s="334">
        <v>0</v>
      </c>
      <c r="G11703" s="334">
        <v>0</v>
      </c>
      <c r="H11703" s="334">
        <v>0</v>
      </c>
      <c r="I11703" s="334">
        <v>0</v>
      </c>
      <c r="J11703" s="334">
        <v>0</v>
      </c>
      <c r="K11703" s="334">
        <v>0</v>
      </c>
      <c r="L11703" s="334">
        <v>0</v>
      </c>
      <c r="M11703" s="334">
        <v>0</v>
      </c>
      <c r="N11703" s="334">
        <v>0</v>
      </c>
      <c r="O11703" s="334">
        <v>0</v>
      </c>
      <c r="P11703" s="334">
        <v>0</v>
      </c>
      <c r="Q11703" s="334">
        <v>0</v>
      </c>
      <c r="R11703" s="334">
        <v>0</v>
      </c>
      <c r="S11703" s="334">
        <v>0</v>
      </c>
      <c r="T11703" s="334">
        <v>0</v>
      </c>
      <c r="U11703" s="334">
        <v>0</v>
      </c>
      <c r="V11703" s="334">
        <v>0</v>
      </c>
      <c r="W11703" s="334">
        <v>0</v>
      </c>
      <c r="X11703" s="334">
        <v>0</v>
      </c>
      <c r="Y11703" s="334">
        <v>0</v>
      </c>
      <c r="Z11703" s="334">
        <v>0</v>
      </c>
      <c r="AA11703" s="334">
        <v>0</v>
      </c>
      <c r="AB11703" s="334">
        <v>0</v>
      </c>
      <c r="AD11703" s="334">
        <v>0</v>
      </c>
      <c r="AE11703" s="334">
        <f t="shared" si="1827"/>
        <v>0</v>
      </c>
      <c r="AF11703" s="334">
        <f t="shared" si="1828"/>
        <v>0</v>
      </c>
      <c r="AG11703" s="340">
        <f t="shared" si="1829"/>
        <v>0</v>
      </c>
      <c r="AI11703" s="340">
        <f t="shared" si="1833"/>
        <v>0</v>
      </c>
      <c r="AJ11703" s="340">
        <f t="shared" si="1833"/>
        <v>0</v>
      </c>
      <c r="AK11703" s="340">
        <f t="shared" si="1833"/>
        <v>0</v>
      </c>
      <c r="AL11703" s="340">
        <f t="shared" si="1833"/>
        <v>0</v>
      </c>
      <c r="AM11703" s="340">
        <f t="shared" si="1833"/>
        <v>0</v>
      </c>
    </row>
    <row r="11704" spans="1:39" x14ac:dyDescent="0.35">
      <c r="A11704" s="337">
        <v>33617</v>
      </c>
      <c r="B11704" s="338">
        <f t="shared" si="1824"/>
        <v>1992</v>
      </c>
      <c r="C11704" s="338">
        <f t="shared" si="1825"/>
        <v>1</v>
      </c>
      <c r="D11704" s="338">
        <f t="shared" si="1826"/>
        <v>14</v>
      </c>
      <c r="E11704" s="334">
        <v>0.1</v>
      </c>
      <c r="F11704" s="334">
        <v>0.2</v>
      </c>
      <c r="G11704" s="334">
        <v>0.1</v>
      </c>
      <c r="H11704" s="334">
        <v>0.1</v>
      </c>
      <c r="I11704" s="334">
        <v>0.2</v>
      </c>
      <c r="J11704" s="334">
        <v>0.1</v>
      </c>
      <c r="K11704" s="334">
        <v>0.1</v>
      </c>
      <c r="L11704" s="334">
        <v>0.1</v>
      </c>
      <c r="M11704" s="334">
        <v>0.2</v>
      </c>
      <c r="N11704" s="334">
        <v>0</v>
      </c>
      <c r="O11704" s="334">
        <v>0</v>
      </c>
      <c r="P11704" s="334">
        <v>0</v>
      </c>
      <c r="Q11704" s="334">
        <v>0</v>
      </c>
      <c r="R11704" s="334">
        <v>0.1</v>
      </c>
      <c r="S11704" s="334">
        <v>0</v>
      </c>
      <c r="T11704" s="334">
        <v>0</v>
      </c>
      <c r="U11704" s="334">
        <v>0</v>
      </c>
      <c r="V11704" s="334">
        <v>0</v>
      </c>
      <c r="W11704" s="334">
        <v>0</v>
      </c>
      <c r="X11704" s="334">
        <v>0</v>
      </c>
      <c r="Y11704" s="334">
        <v>0</v>
      </c>
      <c r="Z11704" s="334">
        <v>0</v>
      </c>
      <c r="AA11704" s="334">
        <v>0</v>
      </c>
      <c r="AB11704" s="334">
        <v>0</v>
      </c>
      <c r="AD11704" s="334">
        <v>1.3</v>
      </c>
      <c r="AE11704" s="334">
        <f t="shared" si="1827"/>
        <v>1.3</v>
      </c>
      <c r="AF11704" s="334">
        <f t="shared" si="1828"/>
        <v>1.3</v>
      </c>
      <c r="AG11704" s="340">
        <f t="shared" si="1829"/>
        <v>0</v>
      </c>
      <c r="AI11704" s="340">
        <f t="shared" si="1833"/>
        <v>0</v>
      </c>
      <c r="AJ11704" s="340">
        <f t="shared" si="1833"/>
        <v>0</v>
      </c>
      <c r="AK11704" s="340">
        <f t="shared" si="1833"/>
        <v>0</v>
      </c>
      <c r="AL11704" s="340">
        <f t="shared" si="1833"/>
        <v>0</v>
      </c>
      <c r="AM11704" s="340">
        <f t="shared" si="1833"/>
        <v>0</v>
      </c>
    </row>
    <row r="11705" spans="1:39" x14ac:dyDescent="0.35">
      <c r="A11705" s="337">
        <v>33618</v>
      </c>
      <c r="B11705" s="338">
        <f t="shared" si="1824"/>
        <v>1992</v>
      </c>
      <c r="C11705" s="338">
        <f t="shared" si="1825"/>
        <v>1</v>
      </c>
      <c r="D11705" s="338">
        <f t="shared" si="1826"/>
        <v>15</v>
      </c>
      <c r="E11705" s="334">
        <v>0</v>
      </c>
      <c r="F11705" s="334">
        <v>0</v>
      </c>
      <c r="G11705" s="334">
        <v>0</v>
      </c>
      <c r="H11705" s="334">
        <v>0</v>
      </c>
      <c r="I11705" s="334">
        <v>0</v>
      </c>
      <c r="J11705" s="334">
        <v>0</v>
      </c>
      <c r="K11705" s="334">
        <v>0</v>
      </c>
      <c r="L11705" s="334">
        <v>0</v>
      </c>
      <c r="M11705" s="334">
        <v>0</v>
      </c>
      <c r="N11705" s="334">
        <v>0</v>
      </c>
      <c r="O11705" s="334">
        <v>0</v>
      </c>
      <c r="P11705" s="334">
        <v>0</v>
      </c>
      <c r="Q11705" s="334">
        <v>0</v>
      </c>
      <c r="R11705" s="334">
        <v>0</v>
      </c>
      <c r="S11705" s="334">
        <v>0</v>
      </c>
      <c r="T11705" s="334">
        <v>0</v>
      </c>
      <c r="U11705" s="334">
        <v>0</v>
      </c>
      <c r="V11705" s="334">
        <v>0</v>
      </c>
      <c r="W11705" s="334">
        <v>0</v>
      </c>
      <c r="X11705" s="334">
        <v>0</v>
      </c>
      <c r="Y11705" s="334">
        <v>0</v>
      </c>
      <c r="Z11705" s="334">
        <v>0</v>
      </c>
      <c r="AA11705" s="334">
        <v>0</v>
      </c>
      <c r="AB11705" s="334">
        <v>0</v>
      </c>
      <c r="AD11705" s="334">
        <v>0</v>
      </c>
      <c r="AE11705" s="334">
        <f t="shared" si="1827"/>
        <v>0</v>
      </c>
      <c r="AF11705" s="334">
        <f t="shared" si="1828"/>
        <v>0</v>
      </c>
      <c r="AG11705" s="340">
        <f t="shared" si="1829"/>
        <v>0</v>
      </c>
      <c r="AI11705" s="340">
        <f t="shared" si="1833"/>
        <v>0</v>
      </c>
      <c r="AJ11705" s="340">
        <f t="shared" si="1833"/>
        <v>0</v>
      </c>
      <c r="AK11705" s="340">
        <f t="shared" si="1833"/>
        <v>0</v>
      </c>
      <c r="AL11705" s="340">
        <f t="shared" si="1833"/>
        <v>0</v>
      </c>
      <c r="AM11705" s="340">
        <f t="shared" si="1833"/>
        <v>0</v>
      </c>
    </row>
    <row r="11706" spans="1:39" x14ac:dyDescent="0.35">
      <c r="A11706" s="337">
        <v>33619</v>
      </c>
      <c r="B11706" s="338">
        <f t="shared" si="1824"/>
        <v>1992</v>
      </c>
      <c r="C11706" s="338">
        <f t="shared" si="1825"/>
        <v>1</v>
      </c>
      <c r="D11706" s="338">
        <f t="shared" si="1826"/>
        <v>16</v>
      </c>
      <c r="E11706" s="334">
        <v>0</v>
      </c>
      <c r="F11706" s="334">
        <v>0</v>
      </c>
      <c r="G11706" s="334">
        <v>0</v>
      </c>
      <c r="H11706" s="334">
        <v>0</v>
      </c>
      <c r="I11706" s="334">
        <v>0</v>
      </c>
      <c r="J11706" s="334">
        <v>0</v>
      </c>
      <c r="K11706" s="334">
        <v>0</v>
      </c>
      <c r="L11706" s="334">
        <v>0</v>
      </c>
      <c r="M11706" s="334">
        <v>0</v>
      </c>
      <c r="N11706" s="334">
        <v>0</v>
      </c>
      <c r="O11706" s="334">
        <v>0</v>
      </c>
      <c r="P11706" s="334">
        <v>0</v>
      </c>
      <c r="Q11706" s="334">
        <v>0</v>
      </c>
      <c r="R11706" s="334">
        <v>0</v>
      </c>
      <c r="S11706" s="334">
        <v>0</v>
      </c>
      <c r="T11706" s="334">
        <v>0</v>
      </c>
      <c r="U11706" s="334">
        <v>0</v>
      </c>
      <c r="V11706" s="334">
        <v>0</v>
      </c>
      <c r="W11706" s="334">
        <v>0</v>
      </c>
      <c r="X11706" s="334">
        <v>0</v>
      </c>
      <c r="Y11706" s="334">
        <v>0</v>
      </c>
      <c r="Z11706" s="334">
        <v>0</v>
      </c>
      <c r="AA11706" s="334">
        <v>0</v>
      </c>
      <c r="AB11706" s="334">
        <v>0</v>
      </c>
      <c r="AD11706" s="334">
        <v>0</v>
      </c>
      <c r="AE11706" s="334">
        <f t="shared" si="1827"/>
        <v>0</v>
      </c>
      <c r="AF11706" s="334">
        <f t="shared" si="1828"/>
        <v>0</v>
      </c>
      <c r="AG11706" s="340">
        <f t="shared" si="1829"/>
        <v>0</v>
      </c>
      <c r="AI11706" s="340">
        <f t="shared" si="1833"/>
        <v>0</v>
      </c>
      <c r="AJ11706" s="340">
        <f t="shared" si="1833"/>
        <v>0</v>
      </c>
      <c r="AK11706" s="340">
        <f t="shared" si="1833"/>
        <v>0</v>
      </c>
      <c r="AL11706" s="340">
        <f t="shared" si="1833"/>
        <v>0</v>
      </c>
      <c r="AM11706" s="340">
        <f t="shared" si="1833"/>
        <v>0</v>
      </c>
    </row>
    <row r="11707" spans="1:39" x14ac:dyDescent="0.35">
      <c r="A11707" s="337">
        <v>33620</v>
      </c>
      <c r="B11707" s="338">
        <f t="shared" si="1824"/>
        <v>1992</v>
      </c>
      <c r="C11707" s="338">
        <f t="shared" si="1825"/>
        <v>1</v>
      </c>
      <c r="D11707" s="338">
        <f t="shared" si="1826"/>
        <v>17</v>
      </c>
      <c r="E11707" s="334">
        <v>0</v>
      </c>
      <c r="F11707" s="334">
        <v>0</v>
      </c>
      <c r="G11707" s="334">
        <v>0</v>
      </c>
      <c r="H11707" s="334">
        <v>0</v>
      </c>
      <c r="I11707" s="334">
        <v>0</v>
      </c>
      <c r="J11707" s="334">
        <v>0</v>
      </c>
      <c r="K11707" s="334">
        <v>0</v>
      </c>
      <c r="L11707" s="334">
        <v>0</v>
      </c>
      <c r="M11707" s="334">
        <v>0</v>
      </c>
      <c r="N11707" s="334">
        <v>0</v>
      </c>
      <c r="O11707" s="334">
        <v>0</v>
      </c>
      <c r="P11707" s="334">
        <v>0</v>
      </c>
      <c r="Q11707" s="334">
        <v>0</v>
      </c>
      <c r="R11707" s="334">
        <v>0</v>
      </c>
      <c r="S11707" s="334">
        <v>0</v>
      </c>
      <c r="T11707" s="334">
        <v>0</v>
      </c>
      <c r="U11707" s="334">
        <v>0</v>
      </c>
      <c r="V11707" s="334">
        <v>0</v>
      </c>
      <c r="W11707" s="334">
        <v>0</v>
      </c>
      <c r="X11707" s="334">
        <v>0</v>
      </c>
      <c r="Y11707" s="334">
        <v>0</v>
      </c>
      <c r="Z11707" s="334">
        <v>0</v>
      </c>
      <c r="AA11707" s="334">
        <v>0</v>
      </c>
      <c r="AB11707" s="334">
        <v>0</v>
      </c>
      <c r="AD11707" s="334">
        <v>0</v>
      </c>
      <c r="AE11707" s="334">
        <f t="shared" si="1827"/>
        <v>0</v>
      </c>
      <c r="AF11707" s="334">
        <f t="shared" si="1828"/>
        <v>0</v>
      </c>
      <c r="AG11707" s="340">
        <f t="shared" si="1829"/>
        <v>0</v>
      </c>
      <c r="AI11707" s="340">
        <f t="shared" si="1833"/>
        <v>0</v>
      </c>
      <c r="AJ11707" s="340">
        <f t="shared" si="1833"/>
        <v>0</v>
      </c>
      <c r="AK11707" s="340">
        <f t="shared" si="1833"/>
        <v>0</v>
      </c>
      <c r="AL11707" s="340">
        <f t="shared" si="1833"/>
        <v>0</v>
      </c>
      <c r="AM11707" s="340">
        <f t="shared" si="1833"/>
        <v>0</v>
      </c>
    </row>
    <row r="11708" spans="1:39" x14ac:dyDescent="0.35">
      <c r="A11708" s="337">
        <v>33621</v>
      </c>
      <c r="B11708" s="338">
        <f t="shared" si="1824"/>
        <v>1992</v>
      </c>
      <c r="C11708" s="338">
        <f t="shared" si="1825"/>
        <v>1</v>
      </c>
      <c r="D11708" s="338">
        <f t="shared" si="1826"/>
        <v>18</v>
      </c>
      <c r="E11708" s="334">
        <v>0</v>
      </c>
      <c r="F11708" s="334">
        <v>0</v>
      </c>
      <c r="G11708" s="334">
        <v>0</v>
      </c>
      <c r="H11708" s="334">
        <v>0</v>
      </c>
      <c r="I11708" s="334">
        <v>0</v>
      </c>
      <c r="J11708" s="334">
        <v>0</v>
      </c>
      <c r="K11708" s="334">
        <v>0</v>
      </c>
      <c r="L11708" s="334">
        <v>0</v>
      </c>
      <c r="M11708" s="334">
        <v>0</v>
      </c>
      <c r="N11708" s="334">
        <v>0</v>
      </c>
      <c r="O11708" s="334">
        <v>0</v>
      </c>
      <c r="P11708" s="334">
        <v>0</v>
      </c>
      <c r="Q11708" s="334">
        <v>0</v>
      </c>
      <c r="R11708" s="334">
        <v>0</v>
      </c>
      <c r="S11708" s="334">
        <v>0</v>
      </c>
      <c r="T11708" s="334">
        <v>0</v>
      </c>
      <c r="U11708" s="334">
        <v>0</v>
      </c>
      <c r="V11708" s="334">
        <v>0</v>
      </c>
      <c r="W11708" s="334">
        <v>0</v>
      </c>
      <c r="X11708" s="334">
        <v>0</v>
      </c>
      <c r="Y11708" s="334">
        <v>0</v>
      </c>
      <c r="Z11708" s="334">
        <v>0</v>
      </c>
      <c r="AA11708" s="334">
        <v>0</v>
      </c>
      <c r="AB11708" s="334">
        <v>0</v>
      </c>
      <c r="AD11708" s="334">
        <v>0</v>
      </c>
      <c r="AE11708" s="334">
        <f t="shared" si="1827"/>
        <v>0</v>
      </c>
      <c r="AF11708" s="334">
        <f t="shared" si="1828"/>
        <v>0</v>
      </c>
      <c r="AG11708" s="340">
        <f t="shared" si="1829"/>
        <v>0</v>
      </c>
      <c r="AI11708" s="340">
        <f t="shared" si="1833"/>
        <v>0</v>
      </c>
      <c r="AJ11708" s="340">
        <f t="shared" si="1833"/>
        <v>0</v>
      </c>
      <c r="AK11708" s="340">
        <f t="shared" si="1833"/>
        <v>0</v>
      </c>
      <c r="AL11708" s="340">
        <f t="shared" si="1833"/>
        <v>0</v>
      </c>
      <c r="AM11708" s="340">
        <f t="shared" si="1833"/>
        <v>0</v>
      </c>
    </row>
    <row r="11709" spans="1:39" x14ac:dyDescent="0.35">
      <c r="A11709" s="337">
        <v>33622</v>
      </c>
      <c r="B11709" s="338">
        <f t="shared" si="1824"/>
        <v>1992</v>
      </c>
      <c r="C11709" s="338">
        <f t="shared" si="1825"/>
        <v>1</v>
      </c>
      <c r="D11709" s="338">
        <f t="shared" si="1826"/>
        <v>19</v>
      </c>
      <c r="E11709" s="334">
        <v>0</v>
      </c>
      <c r="F11709" s="334">
        <v>0</v>
      </c>
      <c r="G11709" s="334">
        <v>0</v>
      </c>
      <c r="H11709" s="334">
        <v>0</v>
      </c>
      <c r="I11709" s="334">
        <v>0</v>
      </c>
      <c r="J11709" s="334">
        <v>0</v>
      </c>
      <c r="K11709" s="334">
        <v>0</v>
      </c>
      <c r="L11709" s="334">
        <v>0</v>
      </c>
      <c r="M11709" s="334">
        <v>0</v>
      </c>
      <c r="N11709" s="334">
        <v>0</v>
      </c>
      <c r="O11709" s="334">
        <v>0</v>
      </c>
      <c r="P11709" s="334">
        <v>0</v>
      </c>
      <c r="Q11709" s="334">
        <v>0</v>
      </c>
      <c r="R11709" s="334">
        <v>0</v>
      </c>
      <c r="S11709" s="334">
        <v>0</v>
      </c>
      <c r="T11709" s="334">
        <v>0</v>
      </c>
      <c r="U11709" s="334">
        <v>0</v>
      </c>
      <c r="V11709" s="334">
        <v>0</v>
      </c>
      <c r="W11709" s="334">
        <v>0</v>
      </c>
      <c r="X11709" s="334">
        <v>0</v>
      </c>
      <c r="Y11709" s="334">
        <v>0</v>
      </c>
      <c r="Z11709" s="334">
        <v>0</v>
      </c>
      <c r="AA11709" s="334">
        <v>0</v>
      </c>
      <c r="AB11709" s="334">
        <v>0</v>
      </c>
      <c r="AD11709" s="334">
        <v>0</v>
      </c>
      <c r="AE11709" s="334">
        <f t="shared" si="1827"/>
        <v>0</v>
      </c>
      <c r="AF11709" s="334">
        <f t="shared" si="1828"/>
        <v>0</v>
      </c>
      <c r="AG11709" s="340">
        <f t="shared" si="1829"/>
        <v>0</v>
      </c>
      <c r="AI11709" s="340">
        <f t="shared" si="1833"/>
        <v>0</v>
      </c>
      <c r="AJ11709" s="340">
        <f t="shared" si="1833"/>
        <v>0</v>
      </c>
      <c r="AK11709" s="340">
        <f t="shared" si="1833"/>
        <v>0</v>
      </c>
      <c r="AL11709" s="340">
        <f t="shared" si="1833"/>
        <v>0</v>
      </c>
      <c r="AM11709" s="340">
        <f t="shared" si="1833"/>
        <v>0</v>
      </c>
    </row>
    <row r="11710" spans="1:39" x14ac:dyDescent="0.35">
      <c r="A11710" s="337">
        <v>33623</v>
      </c>
      <c r="B11710" s="338">
        <f t="shared" si="1824"/>
        <v>1992</v>
      </c>
      <c r="C11710" s="338">
        <f t="shared" si="1825"/>
        <v>1</v>
      </c>
      <c r="D11710" s="338">
        <f t="shared" si="1826"/>
        <v>20</v>
      </c>
      <c r="E11710" s="334">
        <v>0</v>
      </c>
      <c r="F11710" s="334">
        <v>0</v>
      </c>
      <c r="G11710" s="334">
        <v>0</v>
      </c>
      <c r="H11710" s="334">
        <v>0</v>
      </c>
      <c r="I11710" s="334">
        <v>0</v>
      </c>
      <c r="J11710" s="334">
        <v>0</v>
      </c>
      <c r="K11710" s="334">
        <v>0</v>
      </c>
      <c r="L11710" s="334">
        <v>0</v>
      </c>
      <c r="M11710" s="334">
        <v>0</v>
      </c>
      <c r="N11710" s="334">
        <v>0</v>
      </c>
      <c r="O11710" s="334">
        <v>0</v>
      </c>
      <c r="P11710" s="334">
        <v>0</v>
      </c>
      <c r="Q11710" s="334">
        <v>0</v>
      </c>
      <c r="R11710" s="334">
        <v>0</v>
      </c>
      <c r="S11710" s="334">
        <v>0</v>
      </c>
      <c r="T11710" s="334">
        <v>0</v>
      </c>
      <c r="U11710" s="334">
        <v>0</v>
      </c>
      <c r="V11710" s="334">
        <v>0</v>
      </c>
      <c r="W11710" s="334">
        <v>0</v>
      </c>
      <c r="X11710" s="334">
        <v>0</v>
      </c>
      <c r="Y11710" s="334">
        <v>0</v>
      </c>
      <c r="Z11710" s="334">
        <v>0</v>
      </c>
      <c r="AA11710" s="334">
        <v>0</v>
      </c>
      <c r="AB11710" s="334">
        <v>0</v>
      </c>
      <c r="AD11710" s="334">
        <v>0</v>
      </c>
      <c r="AE11710" s="334">
        <f t="shared" si="1827"/>
        <v>0</v>
      </c>
      <c r="AF11710" s="334">
        <f t="shared" si="1828"/>
        <v>0</v>
      </c>
      <c r="AG11710" s="340">
        <f t="shared" si="1829"/>
        <v>0</v>
      </c>
      <c r="AI11710" s="340">
        <f t="shared" si="1833"/>
        <v>0</v>
      </c>
      <c r="AJ11710" s="340">
        <f t="shared" si="1833"/>
        <v>0</v>
      </c>
      <c r="AK11710" s="340">
        <f t="shared" si="1833"/>
        <v>0</v>
      </c>
      <c r="AL11710" s="340">
        <f t="shared" si="1833"/>
        <v>0</v>
      </c>
      <c r="AM11710" s="340">
        <f t="shared" si="1833"/>
        <v>0</v>
      </c>
    </row>
    <row r="11711" spans="1:39" x14ac:dyDescent="0.35">
      <c r="A11711" s="337">
        <v>33624</v>
      </c>
      <c r="B11711" s="338">
        <f t="shared" si="1824"/>
        <v>1992</v>
      </c>
      <c r="C11711" s="338">
        <f t="shared" si="1825"/>
        <v>1</v>
      </c>
      <c r="D11711" s="338">
        <f t="shared" si="1826"/>
        <v>21</v>
      </c>
      <c r="E11711" s="334">
        <v>0</v>
      </c>
      <c r="F11711" s="334">
        <v>0</v>
      </c>
      <c r="G11711" s="334">
        <v>0</v>
      </c>
      <c r="H11711" s="334">
        <v>0</v>
      </c>
      <c r="I11711" s="334">
        <v>0</v>
      </c>
      <c r="J11711" s="334">
        <v>0</v>
      </c>
      <c r="K11711" s="334">
        <v>0</v>
      </c>
      <c r="L11711" s="334">
        <v>0</v>
      </c>
      <c r="M11711" s="334">
        <v>0</v>
      </c>
      <c r="N11711" s="334">
        <v>0</v>
      </c>
      <c r="O11711" s="334">
        <v>0</v>
      </c>
      <c r="P11711" s="334">
        <v>0</v>
      </c>
      <c r="Q11711" s="334">
        <v>0</v>
      </c>
      <c r="R11711" s="334">
        <v>0</v>
      </c>
      <c r="S11711" s="334">
        <v>0</v>
      </c>
      <c r="T11711" s="334">
        <v>0</v>
      </c>
      <c r="U11711" s="334">
        <v>0</v>
      </c>
      <c r="V11711" s="334">
        <v>0</v>
      </c>
      <c r="W11711" s="334">
        <v>0</v>
      </c>
      <c r="X11711" s="334">
        <v>0</v>
      </c>
      <c r="Y11711" s="334">
        <v>0</v>
      </c>
      <c r="Z11711" s="334">
        <v>0</v>
      </c>
      <c r="AA11711" s="334">
        <v>0</v>
      </c>
      <c r="AB11711" s="334">
        <v>0</v>
      </c>
      <c r="AD11711" s="334">
        <v>0</v>
      </c>
      <c r="AE11711" s="334">
        <f t="shared" si="1827"/>
        <v>0</v>
      </c>
      <c r="AF11711" s="334">
        <f t="shared" si="1828"/>
        <v>0</v>
      </c>
      <c r="AG11711" s="340">
        <f t="shared" si="1829"/>
        <v>0</v>
      </c>
      <c r="AI11711" s="340">
        <f t="shared" si="1833"/>
        <v>0</v>
      </c>
      <c r="AJ11711" s="340">
        <f t="shared" si="1833"/>
        <v>0</v>
      </c>
      <c r="AK11711" s="340">
        <f t="shared" si="1833"/>
        <v>0</v>
      </c>
      <c r="AL11711" s="340">
        <f t="shared" si="1833"/>
        <v>0</v>
      </c>
      <c r="AM11711" s="340">
        <f t="shared" si="1833"/>
        <v>0</v>
      </c>
    </row>
    <row r="11712" spans="1:39" x14ac:dyDescent="0.35">
      <c r="A11712" s="337">
        <v>33625</v>
      </c>
      <c r="B11712" s="338">
        <f t="shared" si="1824"/>
        <v>1992</v>
      </c>
      <c r="C11712" s="338">
        <f t="shared" si="1825"/>
        <v>1</v>
      </c>
      <c r="D11712" s="338">
        <f t="shared" si="1826"/>
        <v>22</v>
      </c>
      <c r="E11712" s="334">
        <v>0</v>
      </c>
      <c r="F11712" s="334">
        <v>0</v>
      </c>
      <c r="G11712" s="334">
        <v>0</v>
      </c>
      <c r="H11712" s="334">
        <v>0</v>
      </c>
      <c r="I11712" s="334">
        <v>0</v>
      </c>
      <c r="J11712" s="334">
        <v>0</v>
      </c>
      <c r="K11712" s="334">
        <v>0</v>
      </c>
      <c r="L11712" s="334">
        <v>0</v>
      </c>
      <c r="M11712" s="334">
        <v>0</v>
      </c>
      <c r="N11712" s="334">
        <v>0</v>
      </c>
      <c r="O11712" s="334">
        <v>0</v>
      </c>
      <c r="P11712" s="334">
        <v>0</v>
      </c>
      <c r="Q11712" s="334">
        <v>0</v>
      </c>
      <c r="R11712" s="334">
        <v>0</v>
      </c>
      <c r="S11712" s="334">
        <v>0</v>
      </c>
      <c r="T11712" s="334">
        <v>0</v>
      </c>
      <c r="U11712" s="334">
        <v>0</v>
      </c>
      <c r="V11712" s="334">
        <v>0</v>
      </c>
      <c r="W11712" s="334">
        <v>0</v>
      </c>
      <c r="X11712" s="334">
        <v>0</v>
      </c>
      <c r="Y11712" s="334">
        <v>0</v>
      </c>
      <c r="Z11712" s="334">
        <v>0</v>
      </c>
      <c r="AA11712" s="334">
        <v>0</v>
      </c>
      <c r="AB11712" s="334">
        <v>0</v>
      </c>
      <c r="AD11712" s="334">
        <v>0</v>
      </c>
      <c r="AE11712" s="334">
        <f t="shared" si="1827"/>
        <v>0</v>
      </c>
      <c r="AF11712" s="334">
        <f t="shared" si="1828"/>
        <v>0</v>
      </c>
      <c r="AG11712" s="340">
        <f t="shared" si="1829"/>
        <v>0</v>
      </c>
      <c r="AI11712" s="340">
        <f t="shared" si="1833"/>
        <v>0</v>
      </c>
      <c r="AJ11712" s="340">
        <f t="shared" si="1833"/>
        <v>0</v>
      </c>
      <c r="AK11712" s="340">
        <f t="shared" si="1833"/>
        <v>0</v>
      </c>
      <c r="AL11712" s="340">
        <f t="shared" si="1833"/>
        <v>0</v>
      </c>
      <c r="AM11712" s="340">
        <f t="shared" si="1833"/>
        <v>0</v>
      </c>
    </row>
    <row r="11713" spans="1:39" x14ac:dyDescent="0.35">
      <c r="A11713" s="337">
        <v>33626</v>
      </c>
      <c r="B11713" s="338">
        <f t="shared" si="1824"/>
        <v>1992</v>
      </c>
      <c r="C11713" s="338">
        <f t="shared" si="1825"/>
        <v>1</v>
      </c>
      <c r="D11713" s="338">
        <f t="shared" si="1826"/>
        <v>23</v>
      </c>
      <c r="E11713" s="334">
        <v>0</v>
      </c>
      <c r="F11713" s="334">
        <v>0</v>
      </c>
      <c r="G11713" s="334">
        <v>0</v>
      </c>
      <c r="H11713" s="334">
        <v>0</v>
      </c>
      <c r="I11713" s="334">
        <v>0</v>
      </c>
      <c r="J11713" s="334">
        <v>0</v>
      </c>
      <c r="K11713" s="334">
        <v>0</v>
      </c>
      <c r="L11713" s="334">
        <v>0</v>
      </c>
      <c r="M11713" s="334">
        <v>0</v>
      </c>
      <c r="N11713" s="334">
        <v>0</v>
      </c>
      <c r="O11713" s="334">
        <v>0</v>
      </c>
      <c r="P11713" s="334">
        <v>0</v>
      </c>
      <c r="Q11713" s="334">
        <v>0</v>
      </c>
      <c r="R11713" s="334">
        <v>0</v>
      </c>
      <c r="S11713" s="334">
        <v>0</v>
      </c>
      <c r="T11713" s="334">
        <v>0</v>
      </c>
      <c r="U11713" s="334">
        <v>0</v>
      </c>
      <c r="V11713" s="334">
        <v>0</v>
      </c>
      <c r="W11713" s="334">
        <v>0</v>
      </c>
      <c r="X11713" s="334">
        <v>0</v>
      </c>
      <c r="Y11713" s="334">
        <v>0</v>
      </c>
      <c r="Z11713" s="334">
        <v>0</v>
      </c>
      <c r="AA11713" s="334">
        <v>0</v>
      </c>
      <c r="AB11713" s="334">
        <v>0</v>
      </c>
      <c r="AD11713" s="334">
        <v>0</v>
      </c>
      <c r="AE11713" s="334">
        <f t="shared" si="1827"/>
        <v>0</v>
      </c>
      <c r="AF11713" s="334">
        <f t="shared" si="1828"/>
        <v>0</v>
      </c>
      <c r="AG11713" s="340">
        <f t="shared" si="1829"/>
        <v>0</v>
      </c>
      <c r="AI11713" s="340">
        <f t="shared" si="1833"/>
        <v>0</v>
      </c>
      <c r="AJ11713" s="340">
        <f t="shared" si="1833"/>
        <v>0</v>
      </c>
      <c r="AK11713" s="340">
        <f t="shared" si="1833"/>
        <v>0</v>
      </c>
      <c r="AL11713" s="340">
        <f t="shared" si="1833"/>
        <v>0</v>
      </c>
      <c r="AM11713" s="340">
        <f t="shared" si="1833"/>
        <v>0</v>
      </c>
    </row>
    <row r="11714" spans="1:39" x14ac:dyDescent="0.35">
      <c r="A11714" s="337">
        <v>33627</v>
      </c>
      <c r="B11714" s="338">
        <f t="shared" si="1824"/>
        <v>1992</v>
      </c>
      <c r="C11714" s="338">
        <f t="shared" si="1825"/>
        <v>1</v>
      </c>
      <c r="D11714" s="338">
        <f t="shared" si="1826"/>
        <v>24</v>
      </c>
      <c r="E11714" s="334">
        <v>0</v>
      </c>
      <c r="F11714" s="334">
        <v>0</v>
      </c>
      <c r="G11714" s="334">
        <v>0</v>
      </c>
      <c r="H11714" s="334">
        <v>0</v>
      </c>
      <c r="I11714" s="334">
        <v>0</v>
      </c>
      <c r="J11714" s="334">
        <v>0</v>
      </c>
      <c r="K11714" s="334">
        <v>0</v>
      </c>
      <c r="L11714" s="334">
        <v>0</v>
      </c>
      <c r="M11714" s="334">
        <v>0.1</v>
      </c>
      <c r="N11714" s="334">
        <v>0.1</v>
      </c>
      <c r="O11714" s="334">
        <v>0</v>
      </c>
      <c r="P11714" s="334">
        <v>0.1</v>
      </c>
      <c r="Q11714" s="334">
        <v>0.1</v>
      </c>
      <c r="R11714" s="334">
        <v>0</v>
      </c>
      <c r="S11714" s="334">
        <v>0</v>
      </c>
      <c r="T11714" s="334">
        <v>0</v>
      </c>
      <c r="U11714" s="334">
        <v>0</v>
      </c>
      <c r="V11714" s="334">
        <v>0</v>
      </c>
      <c r="W11714" s="334">
        <v>0</v>
      </c>
      <c r="X11714" s="334">
        <v>0</v>
      </c>
      <c r="Y11714" s="334">
        <v>0</v>
      </c>
      <c r="Z11714" s="334">
        <v>0</v>
      </c>
      <c r="AA11714" s="334">
        <v>0</v>
      </c>
      <c r="AB11714" s="334">
        <v>0</v>
      </c>
      <c r="AD11714" s="334">
        <v>0.4</v>
      </c>
      <c r="AE11714" s="334">
        <f t="shared" si="1827"/>
        <v>0.4</v>
      </c>
      <c r="AF11714" s="334">
        <f t="shared" si="1828"/>
        <v>0.4</v>
      </c>
      <c r="AG11714" s="340">
        <f t="shared" si="1829"/>
        <v>0</v>
      </c>
      <c r="AI11714" s="340">
        <f t="shared" si="1833"/>
        <v>0</v>
      </c>
      <c r="AJ11714" s="340">
        <f t="shared" si="1833"/>
        <v>0</v>
      </c>
      <c r="AK11714" s="340">
        <f t="shared" si="1833"/>
        <v>0</v>
      </c>
      <c r="AL11714" s="340">
        <f t="shared" si="1833"/>
        <v>0</v>
      </c>
      <c r="AM11714" s="340">
        <f t="shared" si="1833"/>
        <v>0</v>
      </c>
    </row>
    <row r="11715" spans="1:39" x14ac:dyDescent="0.35">
      <c r="A11715" s="337">
        <v>33628</v>
      </c>
      <c r="B11715" s="338">
        <f t="shared" si="1824"/>
        <v>1992</v>
      </c>
      <c r="C11715" s="338">
        <f t="shared" si="1825"/>
        <v>1</v>
      </c>
      <c r="D11715" s="338">
        <f t="shared" si="1826"/>
        <v>25</v>
      </c>
      <c r="E11715" s="334">
        <v>0</v>
      </c>
      <c r="F11715" s="334">
        <v>0</v>
      </c>
      <c r="G11715" s="334">
        <v>0</v>
      </c>
      <c r="H11715" s="334">
        <v>0</v>
      </c>
      <c r="I11715" s="334">
        <v>0</v>
      </c>
      <c r="J11715" s="334">
        <v>0</v>
      </c>
      <c r="K11715" s="334">
        <v>0</v>
      </c>
      <c r="L11715" s="334">
        <v>0</v>
      </c>
      <c r="M11715" s="334">
        <v>0</v>
      </c>
      <c r="N11715" s="334">
        <v>0.1</v>
      </c>
      <c r="O11715" s="334">
        <v>0</v>
      </c>
      <c r="P11715" s="334">
        <v>0.1</v>
      </c>
      <c r="Q11715" s="334">
        <v>0</v>
      </c>
      <c r="R11715" s="334">
        <v>0.1</v>
      </c>
      <c r="S11715" s="334">
        <v>0</v>
      </c>
      <c r="T11715" s="334">
        <v>0.1</v>
      </c>
      <c r="U11715" s="334">
        <v>0</v>
      </c>
      <c r="V11715" s="334">
        <v>0.1</v>
      </c>
      <c r="W11715" s="334">
        <v>0</v>
      </c>
      <c r="X11715" s="334">
        <v>0</v>
      </c>
      <c r="Y11715" s="334">
        <v>0</v>
      </c>
      <c r="Z11715" s="334">
        <v>0</v>
      </c>
      <c r="AA11715" s="334">
        <v>0</v>
      </c>
      <c r="AB11715" s="334">
        <v>0</v>
      </c>
      <c r="AD11715" s="334">
        <v>0.5</v>
      </c>
      <c r="AE11715" s="334">
        <f t="shared" si="1827"/>
        <v>0.5</v>
      </c>
      <c r="AF11715" s="334">
        <f t="shared" si="1828"/>
        <v>0.5</v>
      </c>
      <c r="AG11715" s="340">
        <f t="shared" si="1829"/>
        <v>0</v>
      </c>
      <c r="AI11715" s="340">
        <f t="shared" si="1833"/>
        <v>0</v>
      </c>
      <c r="AJ11715" s="340">
        <f t="shared" si="1833"/>
        <v>0</v>
      </c>
      <c r="AK11715" s="340">
        <f t="shared" si="1833"/>
        <v>0</v>
      </c>
      <c r="AL11715" s="340">
        <f t="shared" si="1833"/>
        <v>0</v>
      </c>
      <c r="AM11715" s="340">
        <f t="shared" si="1833"/>
        <v>0</v>
      </c>
    </row>
    <row r="11716" spans="1:39" x14ac:dyDescent="0.35">
      <c r="A11716" s="337">
        <v>33629</v>
      </c>
      <c r="B11716" s="338">
        <f t="shared" ref="B11716:B11779" si="1834">YEAR(A11716)</f>
        <v>1992</v>
      </c>
      <c r="C11716" s="338">
        <f t="shared" ref="C11716:C11779" si="1835">MONTH(A11716)</f>
        <v>1</v>
      </c>
      <c r="D11716" s="338">
        <f t="shared" ref="D11716:D11779" si="1836">DAY(A11716)</f>
        <v>26</v>
      </c>
      <c r="E11716" s="334">
        <v>0</v>
      </c>
      <c r="F11716" s="334">
        <v>0</v>
      </c>
      <c r="G11716" s="334">
        <v>0</v>
      </c>
      <c r="H11716" s="334">
        <v>0</v>
      </c>
      <c r="I11716" s="334">
        <v>0</v>
      </c>
      <c r="J11716" s="334">
        <v>0</v>
      </c>
      <c r="K11716" s="334">
        <v>0</v>
      </c>
      <c r="L11716" s="334">
        <v>0</v>
      </c>
      <c r="M11716" s="334">
        <v>0</v>
      </c>
      <c r="N11716" s="334">
        <v>0</v>
      </c>
      <c r="O11716" s="334">
        <v>0</v>
      </c>
      <c r="P11716" s="334">
        <v>0</v>
      </c>
      <c r="Q11716" s="334">
        <v>0</v>
      </c>
      <c r="R11716" s="334">
        <v>0</v>
      </c>
      <c r="S11716" s="334">
        <v>0</v>
      </c>
      <c r="T11716" s="334">
        <v>0</v>
      </c>
      <c r="U11716" s="334">
        <v>0</v>
      </c>
      <c r="V11716" s="334">
        <v>0</v>
      </c>
      <c r="W11716" s="334">
        <v>0</v>
      </c>
      <c r="X11716" s="334">
        <v>0</v>
      </c>
      <c r="Y11716" s="334">
        <v>0</v>
      </c>
      <c r="Z11716" s="334">
        <v>0</v>
      </c>
      <c r="AA11716" s="334">
        <v>0</v>
      </c>
      <c r="AB11716" s="334">
        <v>0</v>
      </c>
      <c r="AD11716" s="334">
        <v>0</v>
      </c>
      <c r="AE11716" s="334">
        <f t="shared" ref="AE11716:AE11779" si="1837">AD11716</f>
        <v>0</v>
      </c>
      <c r="AF11716" s="334">
        <f t="shared" ref="AF11716:AF11779" si="1838">SUM(E11716:AB11716)</f>
        <v>0</v>
      </c>
      <c r="AG11716" s="340">
        <f t="shared" ref="AG11716:AG11779" si="1839">ABS(AF11716-AE11716)</f>
        <v>0</v>
      </c>
      <c r="AI11716" s="340">
        <f t="shared" ref="AI11716:AM11731" si="1840">IF($C11716=AI$1,$AF11716,0)</f>
        <v>0</v>
      </c>
      <c r="AJ11716" s="340">
        <f t="shared" si="1840"/>
        <v>0</v>
      </c>
      <c r="AK11716" s="340">
        <f t="shared" si="1840"/>
        <v>0</v>
      </c>
      <c r="AL11716" s="340">
        <f t="shared" si="1840"/>
        <v>0</v>
      </c>
      <c r="AM11716" s="340">
        <f t="shared" si="1840"/>
        <v>0</v>
      </c>
    </row>
    <row r="11717" spans="1:39" x14ac:dyDescent="0.35">
      <c r="A11717" s="337">
        <v>33630</v>
      </c>
      <c r="B11717" s="338">
        <f t="shared" si="1834"/>
        <v>1992</v>
      </c>
      <c r="C11717" s="338">
        <f t="shared" si="1835"/>
        <v>1</v>
      </c>
      <c r="D11717" s="338">
        <f t="shared" si="1836"/>
        <v>27</v>
      </c>
      <c r="E11717" s="334">
        <v>0</v>
      </c>
      <c r="F11717" s="334">
        <v>0</v>
      </c>
      <c r="G11717" s="334">
        <v>0</v>
      </c>
      <c r="H11717" s="334">
        <v>0</v>
      </c>
      <c r="I11717" s="334">
        <v>0</v>
      </c>
      <c r="J11717" s="334">
        <v>0</v>
      </c>
      <c r="K11717" s="334">
        <v>0</v>
      </c>
      <c r="L11717" s="334">
        <v>0</v>
      </c>
      <c r="M11717" s="334">
        <v>0</v>
      </c>
      <c r="N11717" s="334">
        <v>0</v>
      </c>
      <c r="O11717" s="334">
        <v>0</v>
      </c>
      <c r="P11717" s="334">
        <v>0</v>
      </c>
      <c r="Q11717" s="334">
        <v>0</v>
      </c>
      <c r="R11717" s="334">
        <v>0</v>
      </c>
      <c r="S11717" s="334">
        <v>0</v>
      </c>
      <c r="T11717" s="334">
        <v>0</v>
      </c>
      <c r="U11717" s="334">
        <v>0</v>
      </c>
      <c r="V11717" s="334">
        <v>0</v>
      </c>
      <c r="W11717" s="334">
        <v>0</v>
      </c>
      <c r="X11717" s="334">
        <v>0</v>
      </c>
      <c r="Y11717" s="334">
        <v>0</v>
      </c>
      <c r="Z11717" s="334">
        <v>0</v>
      </c>
      <c r="AA11717" s="334">
        <v>0</v>
      </c>
      <c r="AB11717" s="334">
        <v>0</v>
      </c>
      <c r="AD11717" s="334">
        <v>0</v>
      </c>
      <c r="AE11717" s="334">
        <f t="shared" si="1837"/>
        <v>0</v>
      </c>
      <c r="AF11717" s="334">
        <f t="shared" si="1838"/>
        <v>0</v>
      </c>
      <c r="AG11717" s="340">
        <f t="shared" si="1839"/>
        <v>0</v>
      </c>
      <c r="AI11717" s="340">
        <f t="shared" si="1840"/>
        <v>0</v>
      </c>
      <c r="AJ11717" s="340">
        <f t="shared" si="1840"/>
        <v>0</v>
      </c>
      <c r="AK11717" s="340">
        <f t="shared" si="1840"/>
        <v>0</v>
      </c>
      <c r="AL11717" s="340">
        <f t="shared" si="1840"/>
        <v>0</v>
      </c>
      <c r="AM11717" s="340">
        <f t="shared" si="1840"/>
        <v>0</v>
      </c>
    </row>
    <row r="11718" spans="1:39" x14ac:dyDescent="0.35">
      <c r="A11718" s="337">
        <v>33631</v>
      </c>
      <c r="B11718" s="338">
        <f t="shared" si="1834"/>
        <v>1992</v>
      </c>
      <c r="C11718" s="338">
        <f t="shared" si="1835"/>
        <v>1</v>
      </c>
      <c r="D11718" s="338">
        <f t="shared" si="1836"/>
        <v>28</v>
      </c>
      <c r="E11718" s="334">
        <v>0</v>
      </c>
      <c r="F11718" s="334">
        <v>0</v>
      </c>
      <c r="G11718" s="334">
        <v>0</v>
      </c>
      <c r="H11718" s="334">
        <v>0</v>
      </c>
      <c r="I11718" s="334">
        <v>0</v>
      </c>
      <c r="J11718" s="334">
        <v>0</v>
      </c>
      <c r="K11718" s="334">
        <v>0</v>
      </c>
      <c r="L11718" s="334">
        <v>0</v>
      </c>
      <c r="M11718" s="334">
        <v>0</v>
      </c>
      <c r="N11718" s="334">
        <v>0</v>
      </c>
      <c r="O11718" s="334">
        <v>0</v>
      </c>
      <c r="P11718" s="334">
        <v>0</v>
      </c>
      <c r="Q11718" s="334">
        <v>0</v>
      </c>
      <c r="R11718" s="334">
        <v>0</v>
      </c>
      <c r="S11718" s="334">
        <v>0</v>
      </c>
      <c r="T11718" s="334">
        <v>0</v>
      </c>
      <c r="U11718" s="334">
        <v>0</v>
      </c>
      <c r="V11718" s="334">
        <v>0</v>
      </c>
      <c r="W11718" s="334">
        <v>0</v>
      </c>
      <c r="X11718" s="334">
        <v>0</v>
      </c>
      <c r="Y11718" s="334">
        <v>0</v>
      </c>
      <c r="Z11718" s="334">
        <v>0</v>
      </c>
      <c r="AA11718" s="334">
        <v>0</v>
      </c>
      <c r="AB11718" s="334">
        <v>0</v>
      </c>
      <c r="AD11718" s="334">
        <v>0</v>
      </c>
      <c r="AE11718" s="334">
        <f t="shared" si="1837"/>
        <v>0</v>
      </c>
      <c r="AF11718" s="334">
        <f t="shared" si="1838"/>
        <v>0</v>
      </c>
      <c r="AG11718" s="340">
        <f t="shared" si="1839"/>
        <v>0</v>
      </c>
      <c r="AI11718" s="340">
        <f t="shared" si="1840"/>
        <v>0</v>
      </c>
      <c r="AJ11718" s="340">
        <f t="shared" si="1840"/>
        <v>0</v>
      </c>
      <c r="AK11718" s="340">
        <f t="shared" si="1840"/>
        <v>0</v>
      </c>
      <c r="AL11718" s="340">
        <f t="shared" si="1840"/>
        <v>0</v>
      </c>
      <c r="AM11718" s="340">
        <f t="shared" si="1840"/>
        <v>0</v>
      </c>
    </row>
    <row r="11719" spans="1:39" x14ac:dyDescent="0.35">
      <c r="A11719" s="337">
        <v>33632</v>
      </c>
      <c r="B11719" s="338">
        <f t="shared" si="1834"/>
        <v>1992</v>
      </c>
      <c r="C11719" s="338">
        <f t="shared" si="1835"/>
        <v>1</v>
      </c>
      <c r="D11719" s="338">
        <f t="shared" si="1836"/>
        <v>29</v>
      </c>
      <c r="E11719" s="334">
        <v>0</v>
      </c>
      <c r="F11719" s="334">
        <v>0</v>
      </c>
      <c r="G11719" s="334">
        <v>0</v>
      </c>
      <c r="H11719" s="334">
        <v>0</v>
      </c>
      <c r="I11719" s="334">
        <v>0</v>
      </c>
      <c r="J11719" s="334">
        <v>0</v>
      </c>
      <c r="K11719" s="334">
        <v>0</v>
      </c>
      <c r="L11719" s="334">
        <v>0</v>
      </c>
      <c r="M11719" s="334">
        <v>0</v>
      </c>
      <c r="N11719" s="334">
        <v>0</v>
      </c>
      <c r="O11719" s="334">
        <v>0</v>
      </c>
      <c r="P11719" s="334">
        <v>0</v>
      </c>
      <c r="Q11719" s="334">
        <v>0</v>
      </c>
      <c r="R11719" s="334">
        <v>0</v>
      </c>
      <c r="S11719" s="334">
        <v>0</v>
      </c>
      <c r="T11719" s="334">
        <v>0</v>
      </c>
      <c r="U11719" s="334">
        <v>0</v>
      </c>
      <c r="V11719" s="334">
        <v>0</v>
      </c>
      <c r="W11719" s="334">
        <v>0</v>
      </c>
      <c r="X11719" s="334">
        <v>0</v>
      </c>
      <c r="Y11719" s="334">
        <v>0</v>
      </c>
      <c r="Z11719" s="334">
        <v>0</v>
      </c>
      <c r="AA11719" s="334">
        <v>0</v>
      </c>
      <c r="AB11719" s="334">
        <v>0</v>
      </c>
      <c r="AD11719" s="334">
        <v>0</v>
      </c>
      <c r="AE11719" s="334">
        <f t="shared" si="1837"/>
        <v>0</v>
      </c>
      <c r="AF11719" s="334">
        <f t="shared" si="1838"/>
        <v>0</v>
      </c>
      <c r="AG11719" s="340">
        <f t="shared" si="1839"/>
        <v>0</v>
      </c>
      <c r="AI11719" s="340">
        <f t="shared" si="1840"/>
        <v>0</v>
      </c>
      <c r="AJ11719" s="340">
        <f t="shared" si="1840"/>
        <v>0</v>
      </c>
      <c r="AK11719" s="340">
        <f t="shared" si="1840"/>
        <v>0</v>
      </c>
      <c r="AL11719" s="340">
        <f t="shared" si="1840"/>
        <v>0</v>
      </c>
      <c r="AM11719" s="340">
        <f t="shared" si="1840"/>
        <v>0</v>
      </c>
    </row>
    <row r="11720" spans="1:39" x14ac:dyDescent="0.35">
      <c r="A11720" s="337">
        <v>33633</v>
      </c>
      <c r="B11720" s="338">
        <f t="shared" si="1834"/>
        <v>1992</v>
      </c>
      <c r="C11720" s="338">
        <f t="shared" si="1835"/>
        <v>1</v>
      </c>
      <c r="D11720" s="338">
        <f t="shared" si="1836"/>
        <v>30</v>
      </c>
      <c r="E11720" s="334">
        <v>0</v>
      </c>
      <c r="F11720" s="334">
        <v>0</v>
      </c>
      <c r="G11720" s="334">
        <v>0</v>
      </c>
      <c r="H11720" s="334">
        <v>0</v>
      </c>
      <c r="I11720" s="334">
        <v>0</v>
      </c>
      <c r="J11720" s="334">
        <v>0</v>
      </c>
      <c r="K11720" s="334">
        <v>0</v>
      </c>
      <c r="L11720" s="334">
        <v>0</v>
      </c>
      <c r="M11720" s="334">
        <v>0</v>
      </c>
      <c r="N11720" s="334">
        <v>0</v>
      </c>
      <c r="O11720" s="334">
        <v>0</v>
      </c>
      <c r="P11720" s="334">
        <v>0</v>
      </c>
      <c r="Q11720" s="334">
        <v>0</v>
      </c>
      <c r="R11720" s="334">
        <v>0</v>
      </c>
      <c r="S11720" s="334">
        <v>0</v>
      </c>
      <c r="T11720" s="334">
        <v>0</v>
      </c>
      <c r="U11720" s="334">
        <v>0</v>
      </c>
      <c r="V11720" s="334">
        <v>0</v>
      </c>
      <c r="W11720" s="334">
        <v>0</v>
      </c>
      <c r="X11720" s="334">
        <v>0</v>
      </c>
      <c r="Y11720" s="334">
        <v>0</v>
      </c>
      <c r="Z11720" s="334">
        <v>0</v>
      </c>
      <c r="AA11720" s="334">
        <v>0</v>
      </c>
      <c r="AB11720" s="334">
        <v>0</v>
      </c>
      <c r="AD11720" s="334">
        <v>0</v>
      </c>
      <c r="AE11720" s="334">
        <f t="shared" si="1837"/>
        <v>0</v>
      </c>
      <c r="AF11720" s="334">
        <f t="shared" si="1838"/>
        <v>0</v>
      </c>
      <c r="AG11720" s="340">
        <f t="shared" si="1839"/>
        <v>0</v>
      </c>
      <c r="AI11720" s="340">
        <f t="shared" si="1840"/>
        <v>0</v>
      </c>
      <c r="AJ11720" s="340">
        <f t="shared" si="1840"/>
        <v>0</v>
      </c>
      <c r="AK11720" s="340">
        <f t="shared" si="1840"/>
        <v>0</v>
      </c>
      <c r="AL11720" s="340">
        <f t="shared" si="1840"/>
        <v>0</v>
      </c>
      <c r="AM11720" s="340">
        <f t="shared" si="1840"/>
        <v>0</v>
      </c>
    </row>
    <row r="11721" spans="1:39" x14ac:dyDescent="0.35">
      <c r="A11721" s="337">
        <v>33634</v>
      </c>
      <c r="B11721" s="338">
        <f t="shared" si="1834"/>
        <v>1992</v>
      </c>
      <c r="C11721" s="338">
        <f t="shared" si="1835"/>
        <v>1</v>
      </c>
      <c r="D11721" s="338">
        <f t="shared" si="1836"/>
        <v>31</v>
      </c>
      <c r="E11721" s="334">
        <v>0</v>
      </c>
      <c r="F11721" s="334">
        <v>0</v>
      </c>
      <c r="G11721" s="334">
        <v>0</v>
      </c>
      <c r="H11721" s="334">
        <v>0</v>
      </c>
      <c r="I11721" s="334">
        <v>0</v>
      </c>
      <c r="J11721" s="334">
        <v>0</v>
      </c>
      <c r="K11721" s="334">
        <v>0</v>
      </c>
      <c r="L11721" s="334">
        <v>0</v>
      </c>
      <c r="M11721" s="334">
        <v>0</v>
      </c>
      <c r="N11721" s="334">
        <v>0</v>
      </c>
      <c r="O11721" s="334">
        <v>0</v>
      </c>
      <c r="P11721" s="334">
        <v>0</v>
      </c>
      <c r="Q11721" s="334">
        <v>0</v>
      </c>
      <c r="R11721" s="334">
        <v>0</v>
      </c>
      <c r="S11721" s="334">
        <v>0</v>
      </c>
      <c r="T11721" s="334">
        <v>0</v>
      </c>
      <c r="U11721" s="334">
        <v>0</v>
      </c>
      <c r="V11721" s="334">
        <v>0</v>
      </c>
      <c r="W11721" s="334">
        <v>0</v>
      </c>
      <c r="X11721" s="334">
        <v>0</v>
      </c>
      <c r="Y11721" s="334">
        <v>0</v>
      </c>
      <c r="Z11721" s="334">
        <v>0</v>
      </c>
      <c r="AA11721" s="334">
        <v>0</v>
      </c>
      <c r="AB11721" s="334">
        <v>0</v>
      </c>
      <c r="AD11721" s="334">
        <v>0</v>
      </c>
      <c r="AE11721" s="334">
        <f t="shared" si="1837"/>
        <v>0</v>
      </c>
      <c r="AF11721" s="334">
        <f t="shared" si="1838"/>
        <v>0</v>
      </c>
      <c r="AG11721" s="340">
        <f t="shared" si="1839"/>
        <v>0</v>
      </c>
      <c r="AI11721" s="340">
        <f t="shared" si="1840"/>
        <v>0</v>
      </c>
      <c r="AJ11721" s="340">
        <f t="shared" si="1840"/>
        <v>0</v>
      </c>
      <c r="AK11721" s="340">
        <f t="shared" si="1840"/>
        <v>0</v>
      </c>
      <c r="AL11721" s="340">
        <f t="shared" si="1840"/>
        <v>0</v>
      </c>
      <c r="AM11721" s="340">
        <f t="shared" si="1840"/>
        <v>0</v>
      </c>
    </row>
    <row r="11722" spans="1:39" x14ac:dyDescent="0.35">
      <c r="A11722" s="337">
        <v>33635</v>
      </c>
      <c r="B11722" s="338">
        <f t="shared" si="1834"/>
        <v>1992</v>
      </c>
      <c r="C11722" s="338">
        <f t="shared" si="1835"/>
        <v>2</v>
      </c>
      <c r="D11722" s="338">
        <f t="shared" si="1836"/>
        <v>1</v>
      </c>
      <c r="E11722" s="334">
        <v>0</v>
      </c>
      <c r="F11722" s="334">
        <v>0</v>
      </c>
      <c r="G11722" s="334">
        <v>0</v>
      </c>
      <c r="H11722" s="334">
        <v>0</v>
      </c>
      <c r="I11722" s="334">
        <v>0</v>
      </c>
      <c r="J11722" s="334">
        <v>0</v>
      </c>
      <c r="K11722" s="334">
        <v>0</v>
      </c>
      <c r="L11722" s="334">
        <v>0</v>
      </c>
      <c r="M11722" s="334">
        <v>0</v>
      </c>
      <c r="N11722" s="334">
        <v>0</v>
      </c>
      <c r="O11722" s="334">
        <v>0</v>
      </c>
      <c r="P11722" s="334">
        <v>0</v>
      </c>
      <c r="Q11722" s="334">
        <v>0</v>
      </c>
      <c r="R11722" s="334">
        <v>0</v>
      </c>
      <c r="S11722" s="334">
        <v>0</v>
      </c>
      <c r="T11722" s="334">
        <v>0</v>
      </c>
      <c r="U11722" s="334">
        <v>0</v>
      </c>
      <c r="V11722" s="334">
        <v>0</v>
      </c>
      <c r="W11722" s="334">
        <v>0</v>
      </c>
      <c r="X11722" s="334">
        <v>0</v>
      </c>
      <c r="Y11722" s="334">
        <v>0</v>
      </c>
      <c r="Z11722" s="334">
        <v>0</v>
      </c>
      <c r="AA11722" s="334">
        <v>0</v>
      </c>
      <c r="AB11722" s="334">
        <v>0</v>
      </c>
      <c r="AD11722" s="334">
        <v>0</v>
      </c>
      <c r="AE11722" s="334">
        <f t="shared" si="1837"/>
        <v>0</v>
      </c>
      <c r="AF11722" s="334">
        <f t="shared" si="1838"/>
        <v>0</v>
      </c>
      <c r="AG11722" s="340">
        <f t="shared" si="1839"/>
        <v>0</v>
      </c>
      <c r="AI11722" s="340">
        <f t="shared" si="1840"/>
        <v>0</v>
      </c>
      <c r="AJ11722" s="340">
        <f t="shared" si="1840"/>
        <v>0</v>
      </c>
      <c r="AK11722" s="340">
        <f t="shared" si="1840"/>
        <v>0</v>
      </c>
      <c r="AL11722" s="340">
        <f t="shared" si="1840"/>
        <v>0</v>
      </c>
      <c r="AM11722" s="340">
        <f t="shared" si="1840"/>
        <v>0</v>
      </c>
    </row>
    <row r="11723" spans="1:39" x14ac:dyDescent="0.35">
      <c r="A11723" s="337">
        <v>33636</v>
      </c>
      <c r="B11723" s="338">
        <f t="shared" si="1834"/>
        <v>1992</v>
      </c>
      <c r="C11723" s="338">
        <f t="shared" si="1835"/>
        <v>2</v>
      </c>
      <c r="D11723" s="338">
        <f t="shared" si="1836"/>
        <v>2</v>
      </c>
      <c r="E11723" s="334">
        <v>0</v>
      </c>
      <c r="F11723" s="334">
        <v>0</v>
      </c>
      <c r="G11723" s="334">
        <v>0</v>
      </c>
      <c r="H11723" s="334">
        <v>0</v>
      </c>
      <c r="I11723" s="334">
        <v>0</v>
      </c>
      <c r="J11723" s="334">
        <v>0</v>
      </c>
      <c r="K11723" s="334">
        <v>0</v>
      </c>
      <c r="L11723" s="334">
        <v>0</v>
      </c>
      <c r="M11723" s="334">
        <v>0</v>
      </c>
      <c r="N11723" s="334">
        <v>0</v>
      </c>
      <c r="O11723" s="334">
        <v>0</v>
      </c>
      <c r="P11723" s="334">
        <v>0</v>
      </c>
      <c r="Q11723" s="334">
        <v>0</v>
      </c>
      <c r="R11723" s="334">
        <v>0</v>
      </c>
      <c r="S11723" s="334">
        <v>0</v>
      </c>
      <c r="T11723" s="334">
        <v>0</v>
      </c>
      <c r="U11723" s="334">
        <v>0</v>
      </c>
      <c r="V11723" s="334">
        <v>0</v>
      </c>
      <c r="W11723" s="334">
        <v>0</v>
      </c>
      <c r="X11723" s="334">
        <v>0</v>
      </c>
      <c r="Y11723" s="334">
        <v>0</v>
      </c>
      <c r="Z11723" s="334">
        <v>0</v>
      </c>
      <c r="AA11723" s="334">
        <v>0</v>
      </c>
      <c r="AB11723" s="334">
        <v>0</v>
      </c>
      <c r="AD11723" s="334">
        <v>0</v>
      </c>
      <c r="AE11723" s="334">
        <f t="shared" si="1837"/>
        <v>0</v>
      </c>
      <c r="AF11723" s="334">
        <f t="shared" si="1838"/>
        <v>0</v>
      </c>
      <c r="AG11723" s="340">
        <f t="shared" si="1839"/>
        <v>0</v>
      </c>
      <c r="AI11723" s="340">
        <f t="shared" si="1840"/>
        <v>0</v>
      </c>
      <c r="AJ11723" s="340">
        <f t="shared" si="1840"/>
        <v>0</v>
      </c>
      <c r="AK11723" s="340">
        <f t="shared" si="1840"/>
        <v>0</v>
      </c>
      <c r="AL11723" s="340">
        <f t="shared" si="1840"/>
        <v>0</v>
      </c>
      <c r="AM11723" s="340">
        <f t="shared" si="1840"/>
        <v>0</v>
      </c>
    </row>
    <row r="11724" spans="1:39" x14ac:dyDescent="0.35">
      <c r="A11724" s="337">
        <v>33637</v>
      </c>
      <c r="B11724" s="338">
        <f t="shared" si="1834"/>
        <v>1992</v>
      </c>
      <c r="C11724" s="338">
        <f t="shared" si="1835"/>
        <v>2</v>
      </c>
      <c r="D11724" s="338">
        <f t="shared" si="1836"/>
        <v>3</v>
      </c>
      <c r="E11724" s="334">
        <v>0</v>
      </c>
      <c r="F11724" s="334">
        <v>0</v>
      </c>
      <c r="G11724" s="334">
        <v>0</v>
      </c>
      <c r="H11724" s="334">
        <v>0</v>
      </c>
      <c r="I11724" s="334">
        <v>0</v>
      </c>
      <c r="J11724" s="334">
        <v>0</v>
      </c>
      <c r="K11724" s="334">
        <v>0</v>
      </c>
      <c r="L11724" s="334">
        <v>0</v>
      </c>
      <c r="M11724" s="334">
        <v>0</v>
      </c>
      <c r="N11724" s="334">
        <v>0</v>
      </c>
      <c r="O11724" s="334">
        <v>0</v>
      </c>
      <c r="P11724" s="334">
        <v>0</v>
      </c>
      <c r="Q11724" s="334">
        <v>0</v>
      </c>
      <c r="R11724" s="334">
        <v>0</v>
      </c>
      <c r="S11724" s="334">
        <v>0</v>
      </c>
      <c r="T11724" s="334">
        <v>0</v>
      </c>
      <c r="U11724" s="334">
        <v>0</v>
      </c>
      <c r="V11724" s="334">
        <v>0</v>
      </c>
      <c r="W11724" s="334">
        <v>0</v>
      </c>
      <c r="X11724" s="334">
        <v>0</v>
      </c>
      <c r="Y11724" s="334">
        <v>0</v>
      </c>
      <c r="Z11724" s="334">
        <v>0</v>
      </c>
      <c r="AA11724" s="334">
        <v>0</v>
      </c>
      <c r="AB11724" s="334">
        <v>0</v>
      </c>
      <c r="AD11724" s="334">
        <v>0</v>
      </c>
      <c r="AE11724" s="334">
        <f t="shared" si="1837"/>
        <v>0</v>
      </c>
      <c r="AF11724" s="334">
        <f t="shared" si="1838"/>
        <v>0</v>
      </c>
      <c r="AG11724" s="340">
        <f t="shared" si="1839"/>
        <v>0</v>
      </c>
      <c r="AI11724" s="340">
        <f t="shared" si="1840"/>
        <v>0</v>
      </c>
      <c r="AJ11724" s="340">
        <f t="shared" si="1840"/>
        <v>0</v>
      </c>
      <c r="AK11724" s="340">
        <f t="shared" si="1840"/>
        <v>0</v>
      </c>
      <c r="AL11724" s="340">
        <f t="shared" si="1840"/>
        <v>0</v>
      </c>
      <c r="AM11724" s="340">
        <f t="shared" si="1840"/>
        <v>0</v>
      </c>
    </row>
    <row r="11725" spans="1:39" x14ac:dyDescent="0.35">
      <c r="A11725" s="337">
        <v>33638</v>
      </c>
      <c r="B11725" s="338">
        <f t="shared" si="1834"/>
        <v>1992</v>
      </c>
      <c r="C11725" s="338">
        <f t="shared" si="1835"/>
        <v>2</v>
      </c>
      <c r="D11725" s="338">
        <f t="shared" si="1836"/>
        <v>4</v>
      </c>
      <c r="E11725" s="334">
        <v>0</v>
      </c>
      <c r="F11725" s="334">
        <v>0</v>
      </c>
      <c r="G11725" s="334">
        <v>0</v>
      </c>
      <c r="H11725" s="334">
        <v>0</v>
      </c>
      <c r="I11725" s="334">
        <v>0</v>
      </c>
      <c r="J11725" s="334">
        <v>0</v>
      </c>
      <c r="K11725" s="334">
        <v>0</v>
      </c>
      <c r="L11725" s="334">
        <v>0</v>
      </c>
      <c r="M11725" s="334">
        <v>0</v>
      </c>
      <c r="N11725" s="334">
        <v>0</v>
      </c>
      <c r="O11725" s="334">
        <v>0</v>
      </c>
      <c r="P11725" s="334">
        <v>0</v>
      </c>
      <c r="Q11725" s="334">
        <v>0</v>
      </c>
      <c r="R11725" s="334">
        <v>0</v>
      </c>
      <c r="S11725" s="334">
        <v>0</v>
      </c>
      <c r="T11725" s="334">
        <v>0</v>
      </c>
      <c r="U11725" s="334">
        <v>0</v>
      </c>
      <c r="V11725" s="334">
        <v>0</v>
      </c>
      <c r="W11725" s="334">
        <v>0</v>
      </c>
      <c r="X11725" s="334">
        <v>0</v>
      </c>
      <c r="Y11725" s="334">
        <v>0</v>
      </c>
      <c r="Z11725" s="334">
        <v>0</v>
      </c>
      <c r="AA11725" s="334">
        <v>0</v>
      </c>
      <c r="AB11725" s="334">
        <v>0</v>
      </c>
      <c r="AD11725" s="334">
        <v>0</v>
      </c>
      <c r="AE11725" s="334">
        <f t="shared" si="1837"/>
        <v>0</v>
      </c>
      <c r="AF11725" s="334">
        <f t="shared" si="1838"/>
        <v>0</v>
      </c>
      <c r="AG11725" s="340">
        <f t="shared" si="1839"/>
        <v>0</v>
      </c>
      <c r="AI11725" s="340">
        <f t="shared" si="1840"/>
        <v>0</v>
      </c>
      <c r="AJ11725" s="340">
        <f t="shared" si="1840"/>
        <v>0</v>
      </c>
      <c r="AK11725" s="340">
        <f t="shared" si="1840"/>
        <v>0</v>
      </c>
      <c r="AL11725" s="340">
        <f t="shared" si="1840"/>
        <v>0</v>
      </c>
      <c r="AM11725" s="340">
        <f t="shared" si="1840"/>
        <v>0</v>
      </c>
    </row>
    <row r="11726" spans="1:39" x14ac:dyDescent="0.35">
      <c r="A11726" s="337">
        <v>33639</v>
      </c>
      <c r="B11726" s="338">
        <f t="shared" si="1834"/>
        <v>1992</v>
      </c>
      <c r="C11726" s="338">
        <f t="shared" si="1835"/>
        <v>2</v>
      </c>
      <c r="D11726" s="338">
        <f t="shared" si="1836"/>
        <v>5</v>
      </c>
      <c r="E11726" s="334">
        <v>0</v>
      </c>
      <c r="F11726" s="334">
        <v>0</v>
      </c>
      <c r="G11726" s="334">
        <v>0</v>
      </c>
      <c r="H11726" s="334">
        <v>0</v>
      </c>
      <c r="I11726" s="334">
        <v>0</v>
      </c>
      <c r="J11726" s="334">
        <v>0</v>
      </c>
      <c r="K11726" s="334">
        <v>0</v>
      </c>
      <c r="L11726" s="334">
        <v>0</v>
      </c>
      <c r="M11726" s="334">
        <v>0</v>
      </c>
      <c r="N11726" s="334">
        <v>0</v>
      </c>
      <c r="O11726" s="334">
        <v>0</v>
      </c>
      <c r="P11726" s="334">
        <v>0</v>
      </c>
      <c r="Q11726" s="334">
        <v>0</v>
      </c>
      <c r="R11726" s="334">
        <v>0</v>
      </c>
      <c r="S11726" s="334">
        <v>0</v>
      </c>
      <c r="T11726" s="334">
        <v>0</v>
      </c>
      <c r="U11726" s="334">
        <v>0</v>
      </c>
      <c r="V11726" s="334">
        <v>0</v>
      </c>
      <c r="W11726" s="334">
        <v>0</v>
      </c>
      <c r="X11726" s="334">
        <v>0</v>
      </c>
      <c r="Y11726" s="334">
        <v>0</v>
      </c>
      <c r="Z11726" s="334">
        <v>0</v>
      </c>
      <c r="AA11726" s="334">
        <v>0</v>
      </c>
      <c r="AB11726" s="334">
        <v>0</v>
      </c>
      <c r="AD11726" s="334">
        <v>0</v>
      </c>
      <c r="AE11726" s="334">
        <f t="shared" si="1837"/>
        <v>0</v>
      </c>
      <c r="AF11726" s="334">
        <f t="shared" si="1838"/>
        <v>0</v>
      </c>
      <c r="AG11726" s="340">
        <f t="shared" si="1839"/>
        <v>0</v>
      </c>
      <c r="AI11726" s="340">
        <f t="shared" si="1840"/>
        <v>0</v>
      </c>
      <c r="AJ11726" s="340">
        <f t="shared" si="1840"/>
        <v>0</v>
      </c>
      <c r="AK11726" s="340">
        <f t="shared" si="1840"/>
        <v>0</v>
      </c>
      <c r="AL11726" s="340">
        <f t="shared" si="1840"/>
        <v>0</v>
      </c>
      <c r="AM11726" s="340">
        <f t="shared" si="1840"/>
        <v>0</v>
      </c>
    </row>
    <row r="11727" spans="1:39" x14ac:dyDescent="0.35">
      <c r="A11727" s="337">
        <v>33640</v>
      </c>
      <c r="B11727" s="338">
        <f t="shared" si="1834"/>
        <v>1992</v>
      </c>
      <c r="C11727" s="338">
        <f t="shared" si="1835"/>
        <v>2</v>
      </c>
      <c r="D11727" s="338">
        <f t="shared" si="1836"/>
        <v>6</v>
      </c>
      <c r="E11727" s="334">
        <v>0</v>
      </c>
      <c r="F11727" s="334">
        <v>0</v>
      </c>
      <c r="G11727" s="334">
        <v>0</v>
      </c>
      <c r="H11727" s="334">
        <v>0</v>
      </c>
      <c r="I11727" s="334">
        <v>0</v>
      </c>
      <c r="J11727" s="334">
        <v>0</v>
      </c>
      <c r="K11727" s="334">
        <v>0</v>
      </c>
      <c r="L11727" s="334">
        <v>0</v>
      </c>
      <c r="M11727" s="334">
        <v>0</v>
      </c>
      <c r="N11727" s="334">
        <v>0</v>
      </c>
      <c r="O11727" s="334">
        <v>0</v>
      </c>
      <c r="P11727" s="334">
        <v>0</v>
      </c>
      <c r="Q11727" s="334">
        <v>0</v>
      </c>
      <c r="R11727" s="334">
        <v>0</v>
      </c>
      <c r="S11727" s="334">
        <v>0</v>
      </c>
      <c r="T11727" s="334">
        <v>0</v>
      </c>
      <c r="U11727" s="334">
        <v>0</v>
      </c>
      <c r="V11727" s="334">
        <v>0</v>
      </c>
      <c r="W11727" s="334">
        <v>0</v>
      </c>
      <c r="X11727" s="334">
        <v>0</v>
      </c>
      <c r="Y11727" s="334">
        <v>0</v>
      </c>
      <c r="Z11727" s="334">
        <v>0</v>
      </c>
      <c r="AA11727" s="334">
        <v>0</v>
      </c>
      <c r="AB11727" s="334">
        <v>0</v>
      </c>
      <c r="AD11727" s="334">
        <v>0</v>
      </c>
      <c r="AE11727" s="334">
        <f t="shared" si="1837"/>
        <v>0</v>
      </c>
      <c r="AF11727" s="334">
        <f t="shared" si="1838"/>
        <v>0</v>
      </c>
      <c r="AG11727" s="340">
        <f t="shared" si="1839"/>
        <v>0</v>
      </c>
      <c r="AI11727" s="340">
        <f t="shared" si="1840"/>
        <v>0</v>
      </c>
      <c r="AJ11727" s="340">
        <f t="shared" si="1840"/>
        <v>0</v>
      </c>
      <c r="AK11727" s="340">
        <f t="shared" si="1840"/>
        <v>0</v>
      </c>
      <c r="AL11727" s="340">
        <f t="shared" si="1840"/>
        <v>0</v>
      </c>
      <c r="AM11727" s="340">
        <f t="shared" si="1840"/>
        <v>0</v>
      </c>
    </row>
    <row r="11728" spans="1:39" x14ac:dyDescent="0.35">
      <c r="A11728" s="337">
        <v>33641</v>
      </c>
      <c r="B11728" s="338">
        <f t="shared" si="1834"/>
        <v>1992</v>
      </c>
      <c r="C11728" s="338">
        <f t="shared" si="1835"/>
        <v>2</v>
      </c>
      <c r="D11728" s="338">
        <f t="shared" si="1836"/>
        <v>7</v>
      </c>
      <c r="E11728" s="334">
        <v>0</v>
      </c>
      <c r="F11728" s="334">
        <v>0</v>
      </c>
      <c r="G11728" s="334">
        <v>0</v>
      </c>
      <c r="H11728" s="334">
        <v>0</v>
      </c>
      <c r="I11728" s="334">
        <v>0</v>
      </c>
      <c r="J11728" s="334">
        <v>0</v>
      </c>
      <c r="K11728" s="334">
        <v>0</v>
      </c>
      <c r="L11728" s="334">
        <v>0</v>
      </c>
      <c r="M11728" s="334">
        <v>0</v>
      </c>
      <c r="N11728" s="334">
        <v>0</v>
      </c>
      <c r="O11728" s="334">
        <v>0</v>
      </c>
      <c r="P11728" s="334">
        <v>0</v>
      </c>
      <c r="Q11728" s="334">
        <v>0</v>
      </c>
      <c r="R11728" s="334">
        <v>0</v>
      </c>
      <c r="S11728" s="334">
        <v>0</v>
      </c>
      <c r="T11728" s="334">
        <v>0</v>
      </c>
      <c r="U11728" s="334">
        <v>0</v>
      </c>
      <c r="V11728" s="334">
        <v>0</v>
      </c>
      <c r="W11728" s="334">
        <v>0</v>
      </c>
      <c r="X11728" s="334">
        <v>0</v>
      </c>
      <c r="Y11728" s="334">
        <v>0</v>
      </c>
      <c r="Z11728" s="334">
        <v>0</v>
      </c>
      <c r="AA11728" s="334">
        <v>0</v>
      </c>
      <c r="AB11728" s="334">
        <v>0</v>
      </c>
      <c r="AD11728" s="334">
        <v>0</v>
      </c>
      <c r="AE11728" s="334">
        <f t="shared" si="1837"/>
        <v>0</v>
      </c>
      <c r="AF11728" s="334">
        <f t="shared" si="1838"/>
        <v>0</v>
      </c>
      <c r="AG11728" s="340">
        <f t="shared" si="1839"/>
        <v>0</v>
      </c>
      <c r="AI11728" s="340">
        <f t="shared" si="1840"/>
        <v>0</v>
      </c>
      <c r="AJ11728" s="340">
        <f t="shared" si="1840"/>
        <v>0</v>
      </c>
      <c r="AK11728" s="340">
        <f t="shared" si="1840"/>
        <v>0</v>
      </c>
      <c r="AL11728" s="340">
        <f t="shared" si="1840"/>
        <v>0</v>
      </c>
      <c r="AM11728" s="340">
        <f t="shared" si="1840"/>
        <v>0</v>
      </c>
    </row>
    <row r="11729" spans="1:39" x14ac:dyDescent="0.35">
      <c r="A11729" s="337">
        <v>33642</v>
      </c>
      <c r="B11729" s="338">
        <f t="shared" si="1834"/>
        <v>1992</v>
      </c>
      <c r="C11729" s="338">
        <f t="shared" si="1835"/>
        <v>2</v>
      </c>
      <c r="D11729" s="338">
        <f t="shared" si="1836"/>
        <v>8</v>
      </c>
      <c r="E11729" s="334">
        <v>0</v>
      </c>
      <c r="F11729" s="334">
        <v>0</v>
      </c>
      <c r="G11729" s="334">
        <v>0</v>
      </c>
      <c r="H11729" s="334">
        <v>0</v>
      </c>
      <c r="I11729" s="334">
        <v>0</v>
      </c>
      <c r="J11729" s="334">
        <v>0</v>
      </c>
      <c r="K11729" s="334">
        <v>0</v>
      </c>
      <c r="L11729" s="334">
        <v>0</v>
      </c>
      <c r="M11729" s="334">
        <v>0</v>
      </c>
      <c r="N11729" s="334">
        <v>0</v>
      </c>
      <c r="O11729" s="334">
        <v>0</v>
      </c>
      <c r="P11729" s="334">
        <v>0</v>
      </c>
      <c r="Q11729" s="334">
        <v>0</v>
      </c>
      <c r="R11729" s="334">
        <v>0</v>
      </c>
      <c r="S11729" s="334">
        <v>0</v>
      </c>
      <c r="T11729" s="334">
        <v>0</v>
      </c>
      <c r="U11729" s="334">
        <v>0</v>
      </c>
      <c r="V11729" s="334">
        <v>0</v>
      </c>
      <c r="W11729" s="334">
        <v>0</v>
      </c>
      <c r="X11729" s="334">
        <v>0</v>
      </c>
      <c r="Y11729" s="334">
        <v>0</v>
      </c>
      <c r="Z11729" s="334">
        <v>0</v>
      </c>
      <c r="AA11729" s="334">
        <v>0</v>
      </c>
      <c r="AB11729" s="334">
        <v>0</v>
      </c>
      <c r="AD11729" s="334">
        <v>0</v>
      </c>
      <c r="AE11729" s="334">
        <f t="shared" si="1837"/>
        <v>0</v>
      </c>
      <c r="AF11729" s="334">
        <f t="shared" si="1838"/>
        <v>0</v>
      </c>
      <c r="AG11729" s="340">
        <f t="shared" si="1839"/>
        <v>0</v>
      </c>
      <c r="AI11729" s="340">
        <f t="shared" si="1840"/>
        <v>0</v>
      </c>
      <c r="AJ11729" s="340">
        <f t="shared" si="1840"/>
        <v>0</v>
      </c>
      <c r="AK11729" s="340">
        <f t="shared" si="1840"/>
        <v>0</v>
      </c>
      <c r="AL11729" s="340">
        <f t="shared" si="1840"/>
        <v>0</v>
      </c>
      <c r="AM11729" s="340">
        <f t="shared" si="1840"/>
        <v>0</v>
      </c>
    </row>
    <row r="11730" spans="1:39" x14ac:dyDescent="0.35">
      <c r="A11730" s="337">
        <v>33643</v>
      </c>
      <c r="B11730" s="338">
        <f t="shared" si="1834"/>
        <v>1992</v>
      </c>
      <c r="C11730" s="338">
        <f t="shared" si="1835"/>
        <v>2</v>
      </c>
      <c r="D11730" s="338">
        <f t="shared" si="1836"/>
        <v>9</v>
      </c>
      <c r="E11730" s="334">
        <v>0</v>
      </c>
      <c r="F11730" s="334">
        <v>0</v>
      </c>
      <c r="G11730" s="334">
        <v>0</v>
      </c>
      <c r="H11730" s="334">
        <v>0</v>
      </c>
      <c r="I11730" s="334">
        <v>0</v>
      </c>
      <c r="J11730" s="334">
        <v>0</v>
      </c>
      <c r="K11730" s="334">
        <v>0</v>
      </c>
      <c r="L11730" s="334">
        <v>0</v>
      </c>
      <c r="M11730" s="334">
        <v>0</v>
      </c>
      <c r="N11730" s="334">
        <v>0</v>
      </c>
      <c r="O11730" s="334">
        <v>0.1</v>
      </c>
      <c r="P11730" s="334">
        <v>0</v>
      </c>
      <c r="Q11730" s="334">
        <v>0</v>
      </c>
      <c r="R11730" s="334">
        <v>0</v>
      </c>
      <c r="S11730" s="334">
        <v>0.1</v>
      </c>
      <c r="T11730" s="334">
        <v>0</v>
      </c>
      <c r="U11730" s="334">
        <v>0</v>
      </c>
      <c r="V11730" s="334">
        <v>0</v>
      </c>
      <c r="W11730" s="334">
        <v>0.1</v>
      </c>
      <c r="X11730" s="334">
        <v>0</v>
      </c>
      <c r="Y11730" s="334">
        <v>0</v>
      </c>
      <c r="Z11730" s="334">
        <v>0</v>
      </c>
      <c r="AA11730" s="334">
        <v>0.1</v>
      </c>
      <c r="AB11730" s="334">
        <v>0</v>
      </c>
      <c r="AD11730" s="334">
        <v>0.4</v>
      </c>
      <c r="AE11730" s="334">
        <f t="shared" si="1837"/>
        <v>0.4</v>
      </c>
      <c r="AF11730" s="334">
        <f t="shared" si="1838"/>
        <v>0.4</v>
      </c>
      <c r="AG11730" s="340">
        <f t="shared" si="1839"/>
        <v>0</v>
      </c>
      <c r="AI11730" s="340">
        <f t="shared" si="1840"/>
        <v>0</v>
      </c>
      <c r="AJ11730" s="340">
        <f t="shared" si="1840"/>
        <v>0</v>
      </c>
      <c r="AK11730" s="340">
        <f t="shared" si="1840"/>
        <v>0</v>
      </c>
      <c r="AL11730" s="340">
        <f t="shared" si="1840"/>
        <v>0</v>
      </c>
      <c r="AM11730" s="340">
        <f t="shared" si="1840"/>
        <v>0</v>
      </c>
    </row>
    <row r="11731" spans="1:39" x14ac:dyDescent="0.35">
      <c r="A11731" s="337">
        <v>33644</v>
      </c>
      <c r="B11731" s="338">
        <f t="shared" si="1834"/>
        <v>1992</v>
      </c>
      <c r="C11731" s="338">
        <f t="shared" si="1835"/>
        <v>2</v>
      </c>
      <c r="D11731" s="338">
        <f t="shared" si="1836"/>
        <v>10</v>
      </c>
      <c r="E11731" s="334">
        <v>0</v>
      </c>
      <c r="F11731" s="334">
        <v>0</v>
      </c>
      <c r="G11731" s="334">
        <v>0.1</v>
      </c>
      <c r="H11731" s="334">
        <v>0</v>
      </c>
      <c r="I11731" s="334">
        <v>0</v>
      </c>
      <c r="J11731" s="334">
        <v>0</v>
      </c>
      <c r="K11731" s="334">
        <v>0</v>
      </c>
      <c r="L11731" s="334">
        <v>0</v>
      </c>
      <c r="M11731" s="334">
        <v>0</v>
      </c>
      <c r="N11731" s="334">
        <v>0.1</v>
      </c>
      <c r="O11731" s="334">
        <v>0</v>
      </c>
      <c r="P11731" s="334">
        <v>0</v>
      </c>
      <c r="Q11731" s="334">
        <v>0</v>
      </c>
      <c r="R11731" s="334">
        <v>0</v>
      </c>
      <c r="S11731" s="334">
        <v>0</v>
      </c>
      <c r="T11731" s="334">
        <v>0.1</v>
      </c>
      <c r="U11731" s="334">
        <v>0</v>
      </c>
      <c r="V11731" s="334">
        <v>0</v>
      </c>
      <c r="W11731" s="334">
        <v>0</v>
      </c>
      <c r="X11731" s="334">
        <v>0</v>
      </c>
      <c r="Y11731" s="334">
        <v>0</v>
      </c>
      <c r="Z11731" s="334">
        <v>0.1</v>
      </c>
      <c r="AA11731" s="334">
        <v>0</v>
      </c>
      <c r="AB11731" s="334">
        <v>0</v>
      </c>
      <c r="AD11731" s="334">
        <v>0.4</v>
      </c>
      <c r="AE11731" s="334">
        <f t="shared" si="1837"/>
        <v>0.4</v>
      </c>
      <c r="AF11731" s="334">
        <f t="shared" si="1838"/>
        <v>0.4</v>
      </c>
      <c r="AG11731" s="340">
        <f t="shared" si="1839"/>
        <v>0</v>
      </c>
      <c r="AI11731" s="340">
        <f t="shared" si="1840"/>
        <v>0</v>
      </c>
      <c r="AJ11731" s="340">
        <f t="shared" si="1840"/>
        <v>0</v>
      </c>
      <c r="AK11731" s="340">
        <f t="shared" si="1840"/>
        <v>0</v>
      </c>
      <c r="AL11731" s="340">
        <f t="shared" si="1840"/>
        <v>0</v>
      </c>
      <c r="AM11731" s="340">
        <f t="shared" si="1840"/>
        <v>0</v>
      </c>
    </row>
    <row r="11732" spans="1:39" x14ac:dyDescent="0.35">
      <c r="A11732" s="337">
        <v>33645</v>
      </c>
      <c r="B11732" s="338">
        <f t="shared" si="1834"/>
        <v>1992</v>
      </c>
      <c r="C11732" s="338">
        <f t="shared" si="1835"/>
        <v>2</v>
      </c>
      <c r="D11732" s="338">
        <f t="shared" si="1836"/>
        <v>11</v>
      </c>
      <c r="E11732" s="334">
        <v>0</v>
      </c>
      <c r="F11732" s="334">
        <v>0</v>
      </c>
      <c r="G11732" s="334">
        <v>0</v>
      </c>
      <c r="H11732" s="334">
        <v>0</v>
      </c>
      <c r="I11732" s="334">
        <v>0</v>
      </c>
      <c r="J11732" s="334">
        <v>0</v>
      </c>
      <c r="K11732" s="334">
        <v>0</v>
      </c>
      <c r="L11732" s="334">
        <v>0</v>
      </c>
      <c r="M11732" s="334">
        <v>0</v>
      </c>
      <c r="N11732" s="334">
        <v>0</v>
      </c>
      <c r="O11732" s="334">
        <v>0</v>
      </c>
      <c r="P11732" s="334">
        <v>0</v>
      </c>
      <c r="Q11732" s="334">
        <v>0</v>
      </c>
      <c r="R11732" s="334">
        <v>0</v>
      </c>
      <c r="S11732" s="334">
        <v>0</v>
      </c>
      <c r="T11732" s="334">
        <v>0</v>
      </c>
      <c r="U11732" s="334">
        <v>0</v>
      </c>
      <c r="V11732" s="334">
        <v>0</v>
      </c>
      <c r="W11732" s="334">
        <v>0</v>
      </c>
      <c r="X11732" s="334">
        <v>0</v>
      </c>
      <c r="Y11732" s="334">
        <v>0</v>
      </c>
      <c r="Z11732" s="334">
        <v>0</v>
      </c>
      <c r="AA11732" s="334">
        <v>0</v>
      </c>
      <c r="AB11732" s="334">
        <v>0</v>
      </c>
      <c r="AD11732" s="334">
        <v>0</v>
      </c>
      <c r="AE11732" s="334">
        <f t="shared" si="1837"/>
        <v>0</v>
      </c>
      <c r="AF11732" s="334">
        <f t="shared" si="1838"/>
        <v>0</v>
      </c>
      <c r="AG11732" s="340">
        <f t="shared" si="1839"/>
        <v>0</v>
      </c>
      <c r="AI11732" s="340">
        <f t="shared" ref="AI11732:AM11747" si="1841">IF($C11732=AI$1,$AF11732,0)</f>
        <v>0</v>
      </c>
      <c r="AJ11732" s="340">
        <f t="shared" si="1841"/>
        <v>0</v>
      </c>
      <c r="AK11732" s="340">
        <f t="shared" si="1841"/>
        <v>0</v>
      </c>
      <c r="AL11732" s="340">
        <f t="shared" si="1841"/>
        <v>0</v>
      </c>
      <c r="AM11732" s="340">
        <f t="shared" si="1841"/>
        <v>0</v>
      </c>
    </row>
    <row r="11733" spans="1:39" x14ac:dyDescent="0.35">
      <c r="A11733" s="337">
        <v>33646</v>
      </c>
      <c r="B11733" s="338">
        <f t="shared" si="1834"/>
        <v>1992</v>
      </c>
      <c r="C11733" s="338">
        <f t="shared" si="1835"/>
        <v>2</v>
      </c>
      <c r="D11733" s="338">
        <f t="shared" si="1836"/>
        <v>12</v>
      </c>
      <c r="E11733" s="334">
        <v>0</v>
      </c>
      <c r="F11733" s="334">
        <v>0</v>
      </c>
      <c r="G11733" s="334">
        <v>0</v>
      </c>
      <c r="H11733" s="334">
        <v>0</v>
      </c>
      <c r="I11733" s="334">
        <v>0</v>
      </c>
      <c r="J11733" s="334">
        <v>0</v>
      </c>
      <c r="K11733" s="334">
        <v>0</v>
      </c>
      <c r="L11733" s="334">
        <v>0</v>
      </c>
      <c r="M11733" s="334">
        <v>0</v>
      </c>
      <c r="N11733" s="334">
        <v>0</v>
      </c>
      <c r="O11733" s="334">
        <v>0</v>
      </c>
      <c r="P11733" s="334">
        <v>0</v>
      </c>
      <c r="Q11733" s="334">
        <v>0</v>
      </c>
      <c r="R11733" s="334">
        <v>0</v>
      </c>
      <c r="S11733" s="334">
        <v>0</v>
      </c>
      <c r="T11733" s="334">
        <v>0</v>
      </c>
      <c r="U11733" s="334">
        <v>0</v>
      </c>
      <c r="V11733" s="334">
        <v>0</v>
      </c>
      <c r="W11733" s="334">
        <v>0</v>
      </c>
      <c r="X11733" s="334">
        <v>0</v>
      </c>
      <c r="Y11733" s="334">
        <v>0</v>
      </c>
      <c r="Z11733" s="334">
        <v>0</v>
      </c>
      <c r="AA11733" s="334">
        <v>0</v>
      </c>
      <c r="AB11733" s="334">
        <v>0</v>
      </c>
      <c r="AD11733" s="334">
        <v>0</v>
      </c>
      <c r="AE11733" s="334">
        <f t="shared" si="1837"/>
        <v>0</v>
      </c>
      <c r="AF11733" s="334">
        <f t="shared" si="1838"/>
        <v>0</v>
      </c>
      <c r="AG11733" s="340">
        <f t="shared" si="1839"/>
        <v>0</v>
      </c>
      <c r="AI11733" s="340">
        <f t="shared" si="1841"/>
        <v>0</v>
      </c>
      <c r="AJ11733" s="340">
        <f t="shared" si="1841"/>
        <v>0</v>
      </c>
      <c r="AK11733" s="340">
        <f t="shared" si="1841"/>
        <v>0</v>
      </c>
      <c r="AL11733" s="340">
        <f t="shared" si="1841"/>
        <v>0</v>
      </c>
      <c r="AM11733" s="340">
        <f t="shared" si="1841"/>
        <v>0</v>
      </c>
    </row>
    <row r="11734" spans="1:39" x14ac:dyDescent="0.35">
      <c r="A11734" s="337">
        <v>33647</v>
      </c>
      <c r="B11734" s="338">
        <f t="shared" si="1834"/>
        <v>1992</v>
      </c>
      <c r="C11734" s="338">
        <f t="shared" si="1835"/>
        <v>2</v>
      </c>
      <c r="D11734" s="338">
        <f t="shared" si="1836"/>
        <v>13</v>
      </c>
      <c r="E11734" s="334">
        <v>0</v>
      </c>
      <c r="F11734" s="334">
        <v>0</v>
      </c>
      <c r="G11734" s="334">
        <v>0</v>
      </c>
      <c r="H11734" s="334">
        <v>0</v>
      </c>
      <c r="I11734" s="334">
        <v>0</v>
      </c>
      <c r="J11734" s="334">
        <v>0</v>
      </c>
      <c r="K11734" s="334">
        <v>0</v>
      </c>
      <c r="L11734" s="334">
        <v>0</v>
      </c>
      <c r="M11734" s="334">
        <v>0</v>
      </c>
      <c r="N11734" s="334">
        <v>0</v>
      </c>
      <c r="O11734" s="334">
        <v>0</v>
      </c>
      <c r="P11734" s="334">
        <v>0</v>
      </c>
      <c r="Q11734" s="334">
        <v>0</v>
      </c>
      <c r="R11734" s="334">
        <v>0</v>
      </c>
      <c r="S11734" s="334">
        <v>0</v>
      </c>
      <c r="T11734" s="334">
        <v>0</v>
      </c>
      <c r="U11734" s="334">
        <v>0</v>
      </c>
      <c r="V11734" s="334">
        <v>0</v>
      </c>
      <c r="W11734" s="334">
        <v>0</v>
      </c>
      <c r="X11734" s="334">
        <v>0</v>
      </c>
      <c r="Y11734" s="334">
        <v>0</v>
      </c>
      <c r="Z11734" s="334">
        <v>0</v>
      </c>
      <c r="AA11734" s="334">
        <v>0</v>
      </c>
      <c r="AB11734" s="334">
        <v>0</v>
      </c>
      <c r="AD11734" s="334">
        <v>0</v>
      </c>
      <c r="AE11734" s="334">
        <f t="shared" si="1837"/>
        <v>0</v>
      </c>
      <c r="AF11734" s="334">
        <f t="shared" si="1838"/>
        <v>0</v>
      </c>
      <c r="AG11734" s="340">
        <f t="shared" si="1839"/>
        <v>0</v>
      </c>
      <c r="AI11734" s="340">
        <f t="shared" si="1841"/>
        <v>0</v>
      </c>
      <c r="AJ11734" s="340">
        <f t="shared" si="1841"/>
        <v>0</v>
      </c>
      <c r="AK11734" s="340">
        <f t="shared" si="1841"/>
        <v>0</v>
      </c>
      <c r="AL11734" s="340">
        <f t="shared" si="1841"/>
        <v>0</v>
      </c>
      <c r="AM11734" s="340">
        <f t="shared" si="1841"/>
        <v>0</v>
      </c>
    </row>
    <row r="11735" spans="1:39" x14ac:dyDescent="0.35">
      <c r="A11735" s="337">
        <v>33648</v>
      </c>
      <c r="B11735" s="338">
        <f t="shared" si="1834"/>
        <v>1992</v>
      </c>
      <c r="C11735" s="338">
        <f t="shared" si="1835"/>
        <v>2</v>
      </c>
      <c r="D11735" s="338">
        <f t="shared" si="1836"/>
        <v>14</v>
      </c>
      <c r="E11735" s="334">
        <v>0</v>
      </c>
      <c r="F11735" s="334">
        <v>0</v>
      </c>
      <c r="G11735" s="334">
        <v>0</v>
      </c>
      <c r="H11735" s="334">
        <v>0</v>
      </c>
      <c r="I11735" s="334">
        <v>0</v>
      </c>
      <c r="J11735" s="334">
        <v>0</v>
      </c>
      <c r="K11735" s="334">
        <v>0</v>
      </c>
      <c r="L11735" s="334">
        <v>0</v>
      </c>
      <c r="M11735" s="334">
        <v>0</v>
      </c>
      <c r="N11735" s="334">
        <v>0</v>
      </c>
      <c r="O11735" s="334">
        <v>0</v>
      </c>
      <c r="P11735" s="334">
        <v>0</v>
      </c>
      <c r="Q11735" s="334">
        <v>0</v>
      </c>
      <c r="R11735" s="334">
        <v>0</v>
      </c>
      <c r="S11735" s="334">
        <v>0</v>
      </c>
      <c r="T11735" s="334">
        <v>0</v>
      </c>
      <c r="U11735" s="334">
        <v>0</v>
      </c>
      <c r="V11735" s="334">
        <v>0</v>
      </c>
      <c r="W11735" s="334">
        <v>0</v>
      </c>
      <c r="X11735" s="334">
        <v>0</v>
      </c>
      <c r="Y11735" s="334">
        <v>0</v>
      </c>
      <c r="Z11735" s="334">
        <v>0</v>
      </c>
      <c r="AA11735" s="334">
        <v>0</v>
      </c>
      <c r="AB11735" s="334">
        <v>0</v>
      </c>
      <c r="AD11735" s="334">
        <v>0</v>
      </c>
      <c r="AE11735" s="334">
        <f t="shared" si="1837"/>
        <v>0</v>
      </c>
      <c r="AF11735" s="334">
        <f t="shared" si="1838"/>
        <v>0</v>
      </c>
      <c r="AG11735" s="340">
        <f t="shared" si="1839"/>
        <v>0</v>
      </c>
      <c r="AI11735" s="340">
        <f t="shared" si="1841"/>
        <v>0</v>
      </c>
      <c r="AJ11735" s="340">
        <f t="shared" si="1841"/>
        <v>0</v>
      </c>
      <c r="AK11735" s="340">
        <f t="shared" si="1841"/>
        <v>0</v>
      </c>
      <c r="AL11735" s="340">
        <f t="shared" si="1841"/>
        <v>0</v>
      </c>
      <c r="AM11735" s="340">
        <f t="shared" si="1841"/>
        <v>0</v>
      </c>
    </row>
    <row r="11736" spans="1:39" x14ac:dyDescent="0.35">
      <c r="A11736" s="337">
        <v>33649</v>
      </c>
      <c r="B11736" s="338">
        <f t="shared" si="1834"/>
        <v>1992</v>
      </c>
      <c r="C11736" s="338">
        <f t="shared" si="1835"/>
        <v>2</v>
      </c>
      <c r="D11736" s="338">
        <f t="shared" si="1836"/>
        <v>15</v>
      </c>
      <c r="E11736" s="334">
        <v>0</v>
      </c>
      <c r="F11736" s="334">
        <v>0</v>
      </c>
      <c r="G11736" s="334">
        <v>0</v>
      </c>
      <c r="H11736" s="334">
        <v>0</v>
      </c>
      <c r="I11736" s="334">
        <v>0</v>
      </c>
      <c r="J11736" s="334">
        <v>0</v>
      </c>
      <c r="K11736" s="334">
        <v>0</v>
      </c>
      <c r="L11736" s="334">
        <v>0</v>
      </c>
      <c r="M11736" s="334">
        <v>0</v>
      </c>
      <c r="N11736" s="334">
        <v>0</v>
      </c>
      <c r="O11736" s="334">
        <v>0</v>
      </c>
      <c r="P11736" s="334">
        <v>0</v>
      </c>
      <c r="Q11736" s="334">
        <v>0</v>
      </c>
      <c r="R11736" s="334">
        <v>0</v>
      </c>
      <c r="S11736" s="334">
        <v>0</v>
      </c>
      <c r="T11736" s="334">
        <v>0</v>
      </c>
      <c r="U11736" s="334">
        <v>0</v>
      </c>
      <c r="V11736" s="334">
        <v>0</v>
      </c>
      <c r="W11736" s="334">
        <v>0</v>
      </c>
      <c r="X11736" s="334">
        <v>0</v>
      </c>
      <c r="Y11736" s="334">
        <v>0</v>
      </c>
      <c r="Z11736" s="334">
        <v>0</v>
      </c>
      <c r="AA11736" s="334">
        <v>0</v>
      </c>
      <c r="AB11736" s="334">
        <v>0</v>
      </c>
      <c r="AD11736" s="334">
        <v>0</v>
      </c>
      <c r="AE11736" s="334">
        <f t="shared" si="1837"/>
        <v>0</v>
      </c>
      <c r="AF11736" s="334">
        <f t="shared" si="1838"/>
        <v>0</v>
      </c>
      <c r="AG11736" s="340">
        <f t="shared" si="1839"/>
        <v>0</v>
      </c>
      <c r="AI11736" s="340">
        <f t="shared" si="1841"/>
        <v>0</v>
      </c>
      <c r="AJ11736" s="340">
        <f t="shared" si="1841"/>
        <v>0</v>
      </c>
      <c r="AK11736" s="340">
        <f t="shared" si="1841"/>
        <v>0</v>
      </c>
      <c r="AL11736" s="340">
        <f t="shared" si="1841"/>
        <v>0</v>
      </c>
      <c r="AM11736" s="340">
        <f t="shared" si="1841"/>
        <v>0</v>
      </c>
    </row>
    <row r="11737" spans="1:39" x14ac:dyDescent="0.35">
      <c r="A11737" s="337">
        <v>33650</v>
      </c>
      <c r="B11737" s="338">
        <f t="shared" si="1834"/>
        <v>1992</v>
      </c>
      <c r="C11737" s="338">
        <f t="shared" si="1835"/>
        <v>2</v>
      </c>
      <c r="D11737" s="338">
        <f t="shared" si="1836"/>
        <v>16</v>
      </c>
      <c r="E11737" s="334">
        <v>0</v>
      </c>
      <c r="F11737" s="334">
        <v>0</v>
      </c>
      <c r="G11737" s="334">
        <v>0</v>
      </c>
      <c r="H11737" s="334">
        <v>0</v>
      </c>
      <c r="I11737" s="334">
        <v>0</v>
      </c>
      <c r="J11737" s="334">
        <v>0</v>
      </c>
      <c r="K11737" s="334">
        <v>0</v>
      </c>
      <c r="L11737" s="334">
        <v>0</v>
      </c>
      <c r="M11737" s="334">
        <v>0</v>
      </c>
      <c r="N11737" s="334">
        <v>0</v>
      </c>
      <c r="O11737" s="334">
        <v>0</v>
      </c>
      <c r="P11737" s="334">
        <v>0</v>
      </c>
      <c r="Q11737" s="334">
        <v>0</v>
      </c>
      <c r="R11737" s="334">
        <v>0</v>
      </c>
      <c r="S11737" s="334">
        <v>0</v>
      </c>
      <c r="T11737" s="334">
        <v>0</v>
      </c>
      <c r="U11737" s="334">
        <v>0</v>
      </c>
      <c r="V11737" s="334">
        <v>0</v>
      </c>
      <c r="W11737" s="334">
        <v>0</v>
      </c>
      <c r="X11737" s="334">
        <v>0</v>
      </c>
      <c r="Y11737" s="334">
        <v>0</v>
      </c>
      <c r="Z11737" s="334">
        <v>0</v>
      </c>
      <c r="AA11737" s="334">
        <v>0</v>
      </c>
      <c r="AB11737" s="334">
        <v>0</v>
      </c>
      <c r="AD11737" s="334">
        <v>0</v>
      </c>
      <c r="AE11737" s="334">
        <f t="shared" si="1837"/>
        <v>0</v>
      </c>
      <c r="AF11737" s="334">
        <f t="shared" si="1838"/>
        <v>0</v>
      </c>
      <c r="AG11737" s="340">
        <f t="shared" si="1839"/>
        <v>0</v>
      </c>
      <c r="AI11737" s="340">
        <f t="shared" si="1841"/>
        <v>0</v>
      </c>
      <c r="AJ11737" s="340">
        <f t="shared" si="1841"/>
        <v>0</v>
      </c>
      <c r="AK11737" s="340">
        <f t="shared" si="1841"/>
        <v>0</v>
      </c>
      <c r="AL11737" s="340">
        <f t="shared" si="1841"/>
        <v>0</v>
      </c>
      <c r="AM11737" s="340">
        <f t="shared" si="1841"/>
        <v>0</v>
      </c>
    </row>
    <row r="11738" spans="1:39" x14ac:dyDescent="0.35">
      <c r="A11738" s="337">
        <v>33651</v>
      </c>
      <c r="B11738" s="338">
        <f t="shared" si="1834"/>
        <v>1992</v>
      </c>
      <c r="C11738" s="338">
        <f t="shared" si="1835"/>
        <v>2</v>
      </c>
      <c r="D11738" s="338">
        <f t="shared" si="1836"/>
        <v>17</v>
      </c>
      <c r="E11738" s="334">
        <v>0</v>
      </c>
      <c r="F11738" s="334">
        <v>0</v>
      </c>
      <c r="G11738" s="334">
        <v>0</v>
      </c>
      <c r="H11738" s="334">
        <v>0</v>
      </c>
      <c r="I11738" s="334">
        <v>0</v>
      </c>
      <c r="J11738" s="334">
        <v>0</v>
      </c>
      <c r="K11738" s="334">
        <v>0</v>
      </c>
      <c r="L11738" s="334">
        <v>0</v>
      </c>
      <c r="M11738" s="334">
        <v>0</v>
      </c>
      <c r="N11738" s="334">
        <v>0</v>
      </c>
      <c r="O11738" s="334">
        <v>0</v>
      </c>
      <c r="P11738" s="334">
        <v>0</v>
      </c>
      <c r="Q11738" s="334">
        <v>0</v>
      </c>
      <c r="R11738" s="334">
        <v>0</v>
      </c>
      <c r="S11738" s="334">
        <v>0</v>
      </c>
      <c r="T11738" s="334">
        <v>0</v>
      </c>
      <c r="U11738" s="334">
        <v>0</v>
      </c>
      <c r="V11738" s="334">
        <v>0</v>
      </c>
      <c r="W11738" s="334">
        <v>0</v>
      </c>
      <c r="X11738" s="334">
        <v>0</v>
      </c>
      <c r="Y11738" s="334">
        <v>0</v>
      </c>
      <c r="Z11738" s="334">
        <v>0</v>
      </c>
      <c r="AA11738" s="334">
        <v>0</v>
      </c>
      <c r="AB11738" s="334">
        <v>0</v>
      </c>
      <c r="AD11738" s="334">
        <v>0</v>
      </c>
      <c r="AE11738" s="334">
        <f t="shared" si="1837"/>
        <v>0</v>
      </c>
      <c r="AF11738" s="334">
        <f t="shared" si="1838"/>
        <v>0</v>
      </c>
      <c r="AG11738" s="340">
        <f t="shared" si="1839"/>
        <v>0</v>
      </c>
      <c r="AI11738" s="340">
        <f t="shared" si="1841"/>
        <v>0</v>
      </c>
      <c r="AJ11738" s="340">
        <f t="shared" si="1841"/>
        <v>0</v>
      </c>
      <c r="AK11738" s="340">
        <f t="shared" si="1841"/>
        <v>0</v>
      </c>
      <c r="AL11738" s="340">
        <f t="shared" si="1841"/>
        <v>0</v>
      </c>
      <c r="AM11738" s="340">
        <f t="shared" si="1841"/>
        <v>0</v>
      </c>
    </row>
    <row r="11739" spans="1:39" x14ac:dyDescent="0.35">
      <c r="A11739" s="337">
        <v>33652</v>
      </c>
      <c r="B11739" s="338">
        <f t="shared" si="1834"/>
        <v>1992</v>
      </c>
      <c r="C11739" s="338">
        <f t="shared" si="1835"/>
        <v>2</v>
      </c>
      <c r="D11739" s="338">
        <f t="shared" si="1836"/>
        <v>18</v>
      </c>
      <c r="E11739" s="334">
        <v>0</v>
      </c>
      <c r="F11739" s="334">
        <v>0</v>
      </c>
      <c r="G11739" s="334">
        <v>0</v>
      </c>
      <c r="H11739" s="334">
        <v>0</v>
      </c>
      <c r="I11739" s="334">
        <v>0</v>
      </c>
      <c r="J11739" s="334">
        <v>0</v>
      </c>
      <c r="K11739" s="334">
        <v>0</v>
      </c>
      <c r="L11739" s="334">
        <v>0</v>
      </c>
      <c r="M11739" s="334">
        <v>0</v>
      </c>
      <c r="N11739" s="334">
        <v>0.1</v>
      </c>
      <c r="O11739" s="334">
        <v>0</v>
      </c>
      <c r="P11739" s="334">
        <v>0</v>
      </c>
      <c r="Q11739" s="334">
        <v>0</v>
      </c>
      <c r="R11739" s="334">
        <v>0</v>
      </c>
      <c r="S11739" s="334">
        <v>0</v>
      </c>
      <c r="T11739" s="334">
        <v>0</v>
      </c>
      <c r="U11739" s="334">
        <v>0.1</v>
      </c>
      <c r="V11739" s="334">
        <v>0</v>
      </c>
      <c r="W11739" s="334">
        <v>0.1</v>
      </c>
      <c r="X11739" s="334">
        <v>0.1</v>
      </c>
      <c r="Y11739" s="334">
        <v>0</v>
      </c>
      <c r="Z11739" s="334">
        <v>0.1</v>
      </c>
      <c r="AA11739" s="334">
        <v>0</v>
      </c>
      <c r="AB11739" s="334">
        <v>0.1</v>
      </c>
      <c r="AD11739" s="334">
        <v>0.6</v>
      </c>
      <c r="AE11739" s="334">
        <f t="shared" si="1837"/>
        <v>0.6</v>
      </c>
      <c r="AF11739" s="334">
        <f t="shared" si="1838"/>
        <v>0.6</v>
      </c>
      <c r="AG11739" s="340">
        <f t="shared" si="1839"/>
        <v>0</v>
      </c>
      <c r="AI11739" s="340">
        <f t="shared" si="1841"/>
        <v>0</v>
      </c>
      <c r="AJ11739" s="340">
        <f t="shared" si="1841"/>
        <v>0</v>
      </c>
      <c r="AK11739" s="340">
        <f t="shared" si="1841"/>
        <v>0</v>
      </c>
      <c r="AL11739" s="340">
        <f t="shared" si="1841"/>
        <v>0</v>
      </c>
      <c r="AM11739" s="340">
        <f t="shared" si="1841"/>
        <v>0</v>
      </c>
    </row>
    <row r="11740" spans="1:39" x14ac:dyDescent="0.35">
      <c r="A11740" s="337">
        <v>33653</v>
      </c>
      <c r="B11740" s="338">
        <f t="shared" si="1834"/>
        <v>1992</v>
      </c>
      <c r="C11740" s="338">
        <f t="shared" si="1835"/>
        <v>2</v>
      </c>
      <c r="D11740" s="338">
        <f t="shared" si="1836"/>
        <v>19</v>
      </c>
      <c r="E11740" s="334">
        <v>0.3</v>
      </c>
      <c r="F11740" s="334">
        <v>0.3</v>
      </c>
      <c r="G11740" s="334">
        <v>0.4</v>
      </c>
      <c r="H11740" s="334">
        <v>0.3</v>
      </c>
      <c r="I11740" s="334">
        <v>0.3</v>
      </c>
      <c r="J11740" s="334">
        <v>0</v>
      </c>
      <c r="K11740" s="334">
        <v>0</v>
      </c>
      <c r="L11740" s="334">
        <v>0</v>
      </c>
      <c r="M11740" s="334">
        <v>0</v>
      </c>
      <c r="N11740" s="334">
        <v>0</v>
      </c>
      <c r="O11740" s="334">
        <v>0</v>
      </c>
      <c r="P11740" s="334">
        <v>0</v>
      </c>
      <c r="Q11740" s="334">
        <v>0</v>
      </c>
      <c r="R11740" s="334">
        <v>0</v>
      </c>
      <c r="S11740" s="334">
        <v>0</v>
      </c>
      <c r="T11740" s="334">
        <v>0</v>
      </c>
      <c r="U11740" s="334">
        <v>0</v>
      </c>
      <c r="V11740" s="334">
        <v>0</v>
      </c>
      <c r="W11740" s="334">
        <v>0</v>
      </c>
      <c r="X11740" s="334">
        <v>0</v>
      </c>
      <c r="Y11740" s="334">
        <v>0</v>
      </c>
      <c r="Z11740" s="334">
        <v>0</v>
      </c>
      <c r="AA11740" s="334">
        <v>0</v>
      </c>
      <c r="AB11740" s="334">
        <v>0</v>
      </c>
      <c r="AD11740" s="334">
        <v>1.6</v>
      </c>
      <c r="AE11740" s="334">
        <f t="shared" si="1837"/>
        <v>1.6</v>
      </c>
      <c r="AF11740" s="334">
        <f t="shared" si="1838"/>
        <v>1.6</v>
      </c>
      <c r="AG11740" s="340">
        <f t="shared" si="1839"/>
        <v>0</v>
      </c>
      <c r="AI11740" s="340">
        <f t="shared" si="1841"/>
        <v>0</v>
      </c>
      <c r="AJ11740" s="340">
        <f t="shared" si="1841"/>
        <v>0</v>
      </c>
      <c r="AK11740" s="340">
        <f t="shared" si="1841"/>
        <v>0</v>
      </c>
      <c r="AL11740" s="340">
        <f t="shared" si="1841"/>
        <v>0</v>
      </c>
      <c r="AM11740" s="340">
        <f t="shared" si="1841"/>
        <v>0</v>
      </c>
    </row>
    <row r="11741" spans="1:39" x14ac:dyDescent="0.35">
      <c r="A11741" s="337">
        <v>33654</v>
      </c>
      <c r="B11741" s="338">
        <f t="shared" si="1834"/>
        <v>1992</v>
      </c>
      <c r="C11741" s="338">
        <f t="shared" si="1835"/>
        <v>2</v>
      </c>
      <c r="D11741" s="338">
        <f t="shared" si="1836"/>
        <v>20</v>
      </c>
      <c r="E11741" s="334">
        <v>0</v>
      </c>
      <c r="F11741" s="334">
        <v>0</v>
      </c>
      <c r="G11741" s="334">
        <v>0</v>
      </c>
      <c r="H11741" s="334">
        <v>0</v>
      </c>
      <c r="I11741" s="334">
        <v>0</v>
      </c>
      <c r="J11741" s="334">
        <v>0</v>
      </c>
      <c r="K11741" s="334">
        <v>0</v>
      </c>
      <c r="L11741" s="334">
        <v>0</v>
      </c>
      <c r="M11741" s="334">
        <v>0</v>
      </c>
      <c r="N11741" s="334">
        <v>0</v>
      </c>
      <c r="O11741" s="334">
        <v>0</v>
      </c>
      <c r="P11741" s="334">
        <v>0</v>
      </c>
      <c r="Q11741" s="334">
        <v>0</v>
      </c>
      <c r="R11741" s="334">
        <v>0.1</v>
      </c>
      <c r="S11741" s="334">
        <v>0</v>
      </c>
      <c r="T11741" s="334">
        <v>0</v>
      </c>
      <c r="U11741" s="334">
        <v>0.1</v>
      </c>
      <c r="V11741" s="334">
        <v>0</v>
      </c>
      <c r="W11741" s="334">
        <v>0</v>
      </c>
      <c r="X11741" s="334">
        <v>0.1</v>
      </c>
      <c r="Y11741" s="334">
        <v>0</v>
      </c>
      <c r="Z11741" s="334">
        <v>0</v>
      </c>
      <c r="AA11741" s="334">
        <v>0.1</v>
      </c>
      <c r="AB11741" s="334">
        <v>0</v>
      </c>
      <c r="AD11741" s="334">
        <v>0.4</v>
      </c>
      <c r="AE11741" s="334">
        <f t="shared" si="1837"/>
        <v>0.4</v>
      </c>
      <c r="AF11741" s="334">
        <f t="shared" si="1838"/>
        <v>0.4</v>
      </c>
      <c r="AG11741" s="340">
        <f t="shared" si="1839"/>
        <v>0</v>
      </c>
      <c r="AI11741" s="340">
        <f t="shared" si="1841"/>
        <v>0</v>
      </c>
      <c r="AJ11741" s="340">
        <f t="shared" si="1841"/>
        <v>0</v>
      </c>
      <c r="AK11741" s="340">
        <f t="shared" si="1841"/>
        <v>0</v>
      </c>
      <c r="AL11741" s="340">
        <f t="shared" si="1841"/>
        <v>0</v>
      </c>
      <c r="AM11741" s="340">
        <f t="shared" si="1841"/>
        <v>0</v>
      </c>
    </row>
    <row r="11742" spans="1:39" x14ac:dyDescent="0.35">
      <c r="A11742" s="337">
        <v>33655</v>
      </c>
      <c r="B11742" s="338">
        <f t="shared" si="1834"/>
        <v>1992</v>
      </c>
      <c r="C11742" s="338">
        <f t="shared" si="1835"/>
        <v>2</v>
      </c>
      <c r="D11742" s="338">
        <f t="shared" si="1836"/>
        <v>21</v>
      </c>
      <c r="E11742" s="334">
        <v>0</v>
      </c>
      <c r="F11742" s="334">
        <v>0</v>
      </c>
      <c r="G11742" s="334">
        <v>0</v>
      </c>
      <c r="H11742" s="334">
        <v>0</v>
      </c>
      <c r="I11742" s="334">
        <v>0</v>
      </c>
      <c r="J11742" s="334">
        <v>0</v>
      </c>
      <c r="K11742" s="334">
        <v>0</v>
      </c>
      <c r="L11742" s="334">
        <v>0</v>
      </c>
      <c r="M11742" s="334">
        <v>0</v>
      </c>
      <c r="N11742" s="334">
        <v>0</v>
      </c>
      <c r="O11742" s="334">
        <v>0</v>
      </c>
      <c r="P11742" s="334">
        <v>0</v>
      </c>
      <c r="Q11742" s="334">
        <v>0</v>
      </c>
      <c r="R11742" s="334">
        <v>0</v>
      </c>
      <c r="S11742" s="334">
        <v>0</v>
      </c>
      <c r="T11742" s="334">
        <v>0</v>
      </c>
      <c r="U11742" s="334">
        <v>0</v>
      </c>
      <c r="V11742" s="334">
        <v>0</v>
      </c>
      <c r="W11742" s="334">
        <v>0</v>
      </c>
      <c r="X11742" s="334">
        <v>0</v>
      </c>
      <c r="Y11742" s="334">
        <v>0</v>
      </c>
      <c r="Z11742" s="334">
        <v>0</v>
      </c>
      <c r="AA11742" s="334">
        <v>0</v>
      </c>
      <c r="AB11742" s="334">
        <v>0</v>
      </c>
      <c r="AD11742" s="334">
        <v>0</v>
      </c>
      <c r="AE11742" s="334">
        <f t="shared" si="1837"/>
        <v>0</v>
      </c>
      <c r="AF11742" s="334">
        <f t="shared" si="1838"/>
        <v>0</v>
      </c>
      <c r="AG11742" s="340">
        <f t="shared" si="1839"/>
        <v>0</v>
      </c>
      <c r="AI11742" s="340">
        <f t="shared" si="1841"/>
        <v>0</v>
      </c>
      <c r="AJ11742" s="340">
        <f t="shared" si="1841"/>
        <v>0</v>
      </c>
      <c r="AK11742" s="340">
        <f t="shared" si="1841"/>
        <v>0</v>
      </c>
      <c r="AL11742" s="340">
        <f t="shared" si="1841"/>
        <v>0</v>
      </c>
      <c r="AM11742" s="340">
        <f t="shared" si="1841"/>
        <v>0</v>
      </c>
    </row>
    <row r="11743" spans="1:39" x14ac:dyDescent="0.35">
      <c r="A11743" s="337">
        <v>33656</v>
      </c>
      <c r="B11743" s="338">
        <f t="shared" si="1834"/>
        <v>1992</v>
      </c>
      <c r="C11743" s="338">
        <f t="shared" si="1835"/>
        <v>2</v>
      </c>
      <c r="D11743" s="338">
        <f t="shared" si="1836"/>
        <v>22</v>
      </c>
      <c r="E11743" s="334">
        <v>0</v>
      </c>
      <c r="F11743" s="334">
        <v>0</v>
      </c>
      <c r="G11743" s="334">
        <v>0</v>
      </c>
      <c r="H11743" s="334">
        <v>0</v>
      </c>
      <c r="I11743" s="334">
        <v>0</v>
      </c>
      <c r="J11743" s="334">
        <v>0</v>
      </c>
      <c r="K11743" s="334">
        <v>0</v>
      </c>
      <c r="L11743" s="334">
        <v>0</v>
      </c>
      <c r="M11743" s="334">
        <v>0</v>
      </c>
      <c r="N11743" s="334">
        <v>0</v>
      </c>
      <c r="O11743" s="334">
        <v>0</v>
      </c>
      <c r="P11743" s="334">
        <v>0</v>
      </c>
      <c r="Q11743" s="334">
        <v>0</v>
      </c>
      <c r="R11743" s="334">
        <v>0</v>
      </c>
      <c r="S11743" s="334">
        <v>0</v>
      </c>
      <c r="T11743" s="334">
        <v>0</v>
      </c>
      <c r="U11743" s="334">
        <v>0</v>
      </c>
      <c r="V11743" s="334">
        <v>0</v>
      </c>
      <c r="W11743" s="334">
        <v>0</v>
      </c>
      <c r="X11743" s="334">
        <v>0.1</v>
      </c>
      <c r="Y11743" s="334">
        <v>0.1</v>
      </c>
      <c r="Z11743" s="334">
        <v>0</v>
      </c>
      <c r="AA11743" s="334">
        <v>0</v>
      </c>
      <c r="AB11743" s="334">
        <v>0</v>
      </c>
      <c r="AD11743" s="334">
        <v>0.2</v>
      </c>
      <c r="AE11743" s="334">
        <f t="shared" si="1837"/>
        <v>0.2</v>
      </c>
      <c r="AF11743" s="334">
        <f t="shared" si="1838"/>
        <v>0.2</v>
      </c>
      <c r="AG11743" s="340">
        <f t="shared" si="1839"/>
        <v>0</v>
      </c>
      <c r="AI11743" s="340">
        <f t="shared" si="1841"/>
        <v>0</v>
      </c>
      <c r="AJ11743" s="340">
        <f t="shared" si="1841"/>
        <v>0</v>
      </c>
      <c r="AK11743" s="340">
        <f t="shared" si="1841"/>
        <v>0</v>
      </c>
      <c r="AL11743" s="340">
        <f t="shared" si="1841"/>
        <v>0</v>
      </c>
      <c r="AM11743" s="340">
        <f t="shared" si="1841"/>
        <v>0</v>
      </c>
    </row>
    <row r="11744" spans="1:39" x14ac:dyDescent="0.35">
      <c r="A11744" s="337">
        <v>33657</v>
      </c>
      <c r="B11744" s="338">
        <f t="shared" si="1834"/>
        <v>1992</v>
      </c>
      <c r="C11744" s="338">
        <f t="shared" si="1835"/>
        <v>2</v>
      </c>
      <c r="D11744" s="338">
        <f t="shared" si="1836"/>
        <v>23</v>
      </c>
      <c r="E11744" s="334">
        <v>0</v>
      </c>
      <c r="F11744" s="334">
        <v>0</v>
      </c>
      <c r="G11744" s="334">
        <v>0</v>
      </c>
      <c r="H11744" s="334">
        <v>0</v>
      </c>
      <c r="I11744" s="334">
        <v>0</v>
      </c>
      <c r="J11744" s="334">
        <v>0</v>
      </c>
      <c r="K11744" s="334">
        <v>0</v>
      </c>
      <c r="L11744" s="334">
        <v>0</v>
      </c>
      <c r="M11744" s="334">
        <v>0</v>
      </c>
      <c r="N11744" s="334">
        <v>0</v>
      </c>
      <c r="O11744" s="334">
        <v>0</v>
      </c>
      <c r="P11744" s="334">
        <v>0</v>
      </c>
      <c r="Q11744" s="334">
        <v>0</v>
      </c>
      <c r="R11744" s="334">
        <v>0</v>
      </c>
      <c r="S11744" s="334">
        <v>0</v>
      </c>
      <c r="T11744" s="334">
        <v>0</v>
      </c>
      <c r="U11744" s="334">
        <v>0</v>
      </c>
      <c r="V11744" s="334">
        <v>0</v>
      </c>
      <c r="W11744" s="334">
        <v>0</v>
      </c>
      <c r="X11744" s="334">
        <v>0</v>
      </c>
      <c r="Y11744" s="334">
        <v>0</v>
      </c>
      <c r="Z11744" s="334">
        <v>0</v>
      </c>
      <c r="AA11744" s="334">
        <v>0</v>
      </c>
      <c r="AB11744" s="334">
        <v>0</v>
      </c>
      <c r="AD11744" s="334">
        <v>0</v>
      </c>
      <c r="AE11744" s="334">
        <f t="shared" si="1837"/>
        <v>0</v>
      </c>
      <c r="AF11744" s="334">
        <f t="shared" si="1838"/>
        <v>0</v>
      </c>
      <c r="AG11744" s="340">
        <f t="shared" si="1839"/>
        <v>0</v>
      </c>
      <c r="AI11744" s="340">
        <f t="shared" si="1841"/>
        <v>0</v>
      </c>
      <c r="AJ11744" s="340">
        <f t="shared" si="1841"/>
        <v>0</v>
      </c>
      <c r="AK11744" s="340">
        <f t="shared" si="1841"/>
        <v>0</v>
      </c>
      <c r="AL11744" s="340">
        <f t="shared" si="1841"/>
        <v>0</v>
      </c>
      <c r="AM11744" s="340">
        <f t="shared" si="1841"/>
        <v>0</v>
      </c>
    </row>
    <row r="11745" spans="1:39" x14ac:dyDescent="0.35">
      <c r="A11745" s="337">
        <v>33658</v>
      </c>
      <c r="B11745" s="338">
        <f t="shared" si="1834"/>
        <v>1992</v>
      </c>
      <c r="C11745" s="338">
        <f t="shared" si="1835"/>
        <v>2</v>
      </c>
      <c r="D11745" s="338">
        <f t="shared" si="1836"/>
        <v>24</v>
      </c>
      <c r="E11745" s="334">
        <v>0</v>
      </c>
      <c r="F11745" s="334">
        <v>0</v>
      </c>
      <c r="G11745" s="334">
        <v>0</v>
      </c>
      <c r="H11745" s="334">
        <v>0</v>
      </c>
      <c r="I11745" s="334">
        <v>0</v>
      </c>
      <c r="J11745" s="334">
        <v>0</v>
      </c>
      <c r="K11745" s="334">
        <v>0</v>
      </c>
      <c r="L11745" s="334">
        <v>0</v>
      </c>
      <c r="M11745" s="334">
        <v>0</v>
      </c>
      <c r="N11745" s="334">
        <v>0</v>
      </c>
      <c r="O11745" s="334">
        <v>0</v>
      </c>
      <c r="P11745" s="334">
        <v>0</v>
      </c>
      <c r="Q11745" s="334">
        <v>0</v>
      </c>
      <c r="R11745" s="334">
        <v>0</v>
      </c>
      <c r="S11745" s="334">
        <v>0</v>
      </c>
      <c r="T11745" s="334">
        <v>0</v>
      </c>
      <c r="U11745" s="334">
        <v>0</v>
      </c>
      <c r="V11745" s="334">
        <v>0</v>
      </c>
      <c r="W11745" s="334">
        <v>0</v>
      </c>
      <c r="X11745" s="334">
        <v>0</v>
      </c>
      <c r="Y11745" s="334">
        <v>0</v>
      </c>
      <c r="Z11745" s="334">
        <v>0</v>
      </c>
      <c r="AA11745" s="334">
        <v>0</v>
      </c>
      <c r="AB11745" s="334">
        <v>0</v>
      </c>
      <c r="AD11745" s="334">
        <v>0</v>
      </c>
      <c r="AE11745" s="334">
        <f t="shared" si="1837"/>
        <v>0</v>
      </c>
      <c r="AF11745" s="334">
        <f t="shared" si="1838"/>
        <v>0</v>
      </c>
      <c r="AG11745" s="340">
        <f t="shared" si="1839"/>
        <v>0</v>
      </c>
      <c r="AI11745" s="340">
        <f t="shared" si="1841"/>
        <v>0</v>
      </c>
      <c r="AJ11745" s="340">
        <f t="shared" si="1841"/>
        <v>0</v>
      </c>
      <c r="AK11745" s="340">
        <f t="shared" si="1841"/>
        <v>0</v>
      </c>
      <c r="AL11745" s="340">
        <f t="shared" si="1841"/>
        <v>0</v>
      </c>
      <c r="AM11745" s="340">
        <f t="shared" si="1841"/>
        <v>0</v>
      </c>
    </row>
    <row r="11746" spans="1:39" x14ac:dyDescent="0.35">
      <c r="A11746" s="337">
        <v>33659</v>
      </c>
      <c r="B11746" s="338">
        <f t="shared" si="1834"/>
        <v>1992</v>
      </c>
      <c r="C11746" s="338">
        <f t="shared" si="1835"/>
        <v>2</v>
      </c>
      <c r="D11746" s="338">
        <f t="shared" si="1836"/>
        <v>25</v>
      </c>
      <c r="E11746" s="334">
        <v>0</v>
      </c>
      <c r="F11746" s="334">
        <v>0</v>
      </c>
      <c r="G11746" s="334">
        <v>0</v>
      </c>
      <c r="H11746" s="334">
        <v>0</v>
      </c>
      <c r="I11746" s="334">
        <v>0</v>
      </c>
      <c r="J11746" s="334">
        <v>0</v>
      </c>
      <c r="K11746" s="334">
        <v>0</v>
      </c>
      <c r="L11746" s="334">
        <v>0</v>
      </c>
      <c r="M11746" s="334">
        <v>0</v>
      </c>
      <c r="N11746" s="334">
        <v>0</v>
      </c>
      <c r="O11746" s="334">
        <v>0</v>
      </c>
      <c r="P11746" s="334">
        <v>0</v>
      </c>
      <c r="Q11746" s="334">
        <v>0</v>
      </c>
      <c r="R11746" s="334">
        <v>0</v>
      </c>
      <c r="S11746" s="334">
        <v>0</v>
      </c>
      <c r="T11746" s="334">
        <v>0</v>
      </c>
      <c r="U11746" s="334">
        <v>0</v>
      </c>
      <c r="V11746" s="334">
        <v>0</v>
      </c>
      <c r="W11746" s="334">
        <v>0</v>
      </c>
      <c r="X11746" s="334">
        <v>0</v>
      </c>
      <c r="Y11746" s="334">
        <v>0</v>
      </c>
      <c r="Z11746" s="334">
        <v>0</v>
      </c>
      <c r="AA11746" s="334">
        <v>0</v>
      </c>
      <c r="AB11746" s="334">
        <v>0</v>
      </c>
      <c r="AD11746" s="334">
        <v>0</v>
      </c>
      <c r="AE11746" s="334">
        <f t="shared" si="1837"/>
        <v>0</v>
      </c>
      <c r="AF11746" s="334">
        <f t="shared" si="1838"/>
        <v>0</v>
      </c>
      <c r="AG11746" s="340">
        <f t="shared" si="1839"/>
        <v>0</v>
      </c>
      <c r="AI11746" s="340">
        <f t="shared" si="1841"/>
        <v>0</v>
      </c>
      <c r="AJ11746" s="340">
        <f t="shared" si="1841"/>
        <v>0</v>
      </c>
      <c r="AK11746" s="340">
        <f t="shared" si="1841"/>
        <v>0</v>
      </c>
      <c r="AL11746" s="340">
        <f t="shared" si="1841"/>
        <v>0</v>
      </c>
      <c r="AM11746" s="340">
        <f t="shared" si="1841"/>
        <v>0</v>
      </c>
    </row>
    <row r="11747" spans="1:39" x14ac:dyDescent="0.35">
      <c r="A11747" s="337">
        <v>33660</v>
      </c>
      <c r="B11747" s="338">
        <f t="shared" si="1834"/>
        <v>1992</v>
      </c>
      <c r="C11747" s="338">
        <f t="shared" si="1835"/>
        <v>2</v>
      </c>
      <c r="D11747" s="338">
        <f t="shared" si="1836"/>
        <v>26</v>
      </c>
      <c r="E11747" s="334">
        <v>0</v>
      </c>
      <c r="F11747" s="334">
        <v>0</v>
      </c>
      <c r="G11747" s="334">
        <v>0</v>
      </c>
      <c r="H11747" s="334">
        <v>0</v>
      </c>
      <c r="I11747" s="334">
        <v>0</v>
      </c>
      <c r="J11747" s="334">
        <v>0</v>
      </c>
      <c r="K11747" s="334">
        <v>0</v>
      </c>
      <c r="L11747" s="334">
        <v>0</v>
      </c>
      <c r="M11747" s="334">
        <v>0</v>
      </c>
      <c r="N11747" s="334">
        <v>0</v>
      </c>
      <c r="O11747" s="334">
        <v>0</v>
      </c>
      <c r="P11747" s="334">
        <v>0</v>
      </c>
      <c r="Q11747" s="334">
        <v>0</v>
      </c>
      <c r="R11747" s="334">
        <v>0</v>
      </c>
      <c r="S11747" s="334">
        <v>0</v>
      </c>
      <c r="T11747" s="334">
        <v>0</v>
      </c>
      <c r="U11747" s="334">
        <v>0</v>
      </c>
      <c r="V11747" s="334">
        <v>0</v>
      </c>
      <c r="W11747" s="334">
        <v>0</v>
      </c>
      <c r="X11747" s="334">
        <v>0</v>
      </c>
      <c r="Y11747" s="334">
        <v>0</v>
      </c>
      <c r="Z11747" s="334">
        <v>0</v>
      </c>
      <c r="AA11747" s="334">
        <v>0</v>
      </c>
      <c r="AB11747" s="334">
        <v>0</v>
      </c>
      <c r="AD11747" s="334">
        <v>0</v>
      </c>
      <c r="AE11747" s="334">
        <f t="shared" si="1837"/>
        <v>0</v>
      </c>
      <c r="AF11747" s="334">
        <f t="shared" si="1838"/>
        <v>0</v>
      </c>
      <c r="AG11747" s="340">
        <f t="shared" si="1839"/>
        <v>0</v>
      </c>
      <c r="AI11747" s="340">
        <f t="shared" si="1841"/>
        <v>0</v>
      </c>
      <c r="AJ11747" s="340">
        <f t="shared" si="1841"/>
        <v>0</v>
      </c>
      <c r="AK11747" s="340">
        <f t="shared" si="1841"/>
        <v>0</v>
      </c>
      <c r="AL11747" s="340">
        <f t="shared" si="1841"/>
        <v>0</v>
      </c>
      <c r="AM11747" s="340">
        <f t="shared" si="1841"/>
        <v>0</v>
      </c>
    </row>
    <row r="11748" spans="1:39" x14ac:dyDescent="0.35">
      <c r="A11748" s="337">
        <v>33661</v>
      </c>
      <c r="B11748" s="338">
        <f t="shared" si="1834"/>
        <v>1992</v>
      </c>
      <c r="C11748" s="338">
        <f t="shared" si="1835"/>
        <v>2</v>
      </c>
      <c r="D11748" s="338">
        <f t="shared" si="1836"/>
        <v>27</v>
      </c>
      <c r="E11748" s="334">
        <v>0</v>
      </c>
      <c r="F11748" s="334">
        <v>0</v>
      </c>
      <c r="G11748" s="334">
        <v>0</v>
      </c>
      <c r="H11748" s="334">
        <v>0</v>
      </c>
      <c r="I11748" s="334">
        <v>0</v>
      </c>
      <c r="J11748" s="334">
        <v>0</v>
      </c>
      <c r="K11748" s="334">
        <v>0</v>
      </c>
      <c r="L11748" s="334">
        <v>0</v>
      </c>
      <c r="M11748" s="334">
        <v>0</v>
      </c>
      <c r="N11748" s="334">
        <v>0</v>
      </c>
      <c r="O11748" s="334">
        <v>0</v>
      </c>
      <c r="P11748" s="334">
        <v>0</v>
      </c>
      <c r="Q11748" s="334">
        <v>0</v>
      </c>
      <c r="R11748" s="334">
        <v>0</v>
      </c>
      <c r="S11748" s="334">
        <v>0</v>
      </c>
      <c r="T11748" s="334">
        <v>0</v>
      </c>
      <c r="U11748" s="334">
        <v>0</v>
      </c>
      <c r="V11748" s="334">
        <v>0</v>
      </c>
      <c r="W11748" s="334">
        <v>0</v>
      </c>
      <c r="X11748" s="334">
        <v>0</v>
      </c>
      <c r="Y11748" s="334">
        <v>0</v>
      </c>
      <c r="Z11748" s="334">
        <v>0</v>
      </c>
      <c r="AA11748" s="334">
        <v>0</v>
      </c>
      <c r="AB11748" s="334">
        <v>0</v>
      </c>
      <c r="AD11748" s="334">
        <v>0</v>
      </c>
      <c r="AE11748" s="334">
        <f t="shared" si="1837"/>
        <v>0</v>
      </c>
      <c r="AF11748" s="334">
        <f t="shared" si="1838"/>
        <v>0</v>
      </c>
      <c r="AG11748" s="340">
        <f t="shared" si="1839"/>
        <v>0</v>
      </c>
      <c r="AI11748" s="340">
        <f t="shared" ref="AI11748:AM11763" si="1842">IF($C11748=AI$1,$AF11748,0)</f>
        <v>0</v>
      </c>
      <c r="AJ11748" s="340">
        <f t="shared" si="1842"/>
        <v>0</v>
      </c>
      <c r="AK11748" s="340">
        <f t="shared" si="1842"/>
        <v>0</v>
      </c>
      <c r="AL11748" s="340">
        <f t="shared" si="1842"/>
        <v>0</v>
      </c>
      <c r="AM11748" s="340">
        <f t="shared" si="1842"/>
        <v>0</v>
      </c>
    </row>
    <row r="11749" spans="1:39" x14ac:dyDescent="0.35">
      <c r="A11749" s="337">
        <v>33662</v>
      </c>
      <c r="B11749" s="338">
        <f t="shared" si="1834"/>
        <v>1992</v>
      </c>
      <c r="C11749" s="338">
        <f t="shared" si="1835"/>
        <v>2</v>
      </c>
      <c r="D11749" s="338">
        <f t="shared" si="1836"/>
        <v>28</v>
      </c>
      <c r="E11749" s="334">
        <v>0</v>
      </c>
      <c r="F11749" s="334">
        <v>0</v>
      </c>
      <c r="G11749" s="334">
        <v>0</v>
      </c>
      <c r="H11749" s="334">
        <v>0</v>
      </c>
      <c r="I11749" s="334">
        <v>0</v>
      </c>
      <c r="J11749" s="334">
        <v>0</v>
      </c>
      <c r="K11749" s="334">
        <v>0</v>
      </c>
      <c r="L11749" s="334">
        <v>0</v>
      </c>
      <c r="M11749" s="334">
        <v>0</v>
      </c>
      <c r="N11749" s="334">
        <v>0</v>
      </c>
      <c r="O11749" s="334">
        <v>0</v>
      </c>
      <c r="P11749" s="334">
        <v>0</v>
      </c>
      <c r="Q11749" s="334">
        <v>0</v>
      </c>
      <c r="R11749" s="334">
        <v>0</v>
      </c>
      <c r="S11749" s="334">
        <v>0</v>
      </c>
      <c r="T11749" s="334">
        <v>0</v>
      </c>
      <c r="U11749" s="334">
        <v>0</v>
      </c>
      <c r="V11749" s="334">
        <v>0</v>
      </c>
      <c r="W11749" s="334">
        <v>0</v>
      </c>
      <c r="X11749" s="334">
        <v>0</v>
      </c>
      <c r="Y11749" s="334">
        <v>0</v>
      </c>
      <c r="Z11749" s="334">
        <v>0</v>
      </c>
      <c r="AA11749" s="334">
        <v>0</v>
      </c>
      <c r="AB11749" s="334">
        <v>0</v>
      </c>
      <c r="AD11749" s="334">
        <v>0</v>
      </c>
      <c r="AE11749" s="334">
        <f t="shared" si="1837"/>
        <v>0</v>
      </c>
      <c r="AF11749" s="334">
        <f t="shared" si="1838"/>
        <v>0</v>
      </c>
      <c r="AG11749" s="340">
        <f t="shared" si="1839"/>
        <v>0</v>
      </c>
      <c r="AI11749" s="340">
        <f t="shared" si="1842"/>
        <v>0</v>
      </c>
      <c r="AJ11749" s="340">
        <f t="shared" si="1842"/>
        <v>0</v>
      </c>
      <c r="AK11749" s="340">
        <f t="shared" si="1842"/>
        <v>0</v>
      </c>
      <c r="AL11749" s="340">
        <f t="shared" si="1842"/>
        <v>0</v>
      </c>
      <c r="AM11749" s="340">
        <f t="shared" si="1842"/>
        <v>0</v>
      </c>
    </row>
    <row r="11750" spans="1:39" x14ac:dyDescent="0.35">
      <c r="A11750" s="337">
        <v>33663</v>
      </c>
      <c r="B11750" s="338">
        <f t="shared" si="1834"/>
        <v>1992</v>
      </c>
      <c r="C11750" s="338">
        <f t="shared" si="1835"/>
        <v>2</v>
      </c>
      <c r="D11750" s="338">
        <f t="shared" si="1836"/>
        <v>29</v>
      </c>
      <c r="E11750" s="334">
        <v>0</v>
      </c>
      <c r="F11750" s="334">
        <v>0</v>
      </c>
      <c r="G11750" s="334">
        <v>0</v>
      </c>
      <c r="H11750" s="334">
        <v>0</v>
      </c>
      <c r="I11750" s="334">
        <v>0</v>
      </c>
      <c r="J11750" s="334">
        <v>0</v>
      </c>
      <c r="K11750" s="334">
        <v>0</v>
      </c>
      <c r="L11750" s="334">
        <v>0</v>
      </c>
      <c r="M11750" s="334">
        <v>0</v>
      </c>
      <c r="N11750" s="334">
        <v>0</v>
      </c>
      <c r="O11750" s="334">
        <v>0</v>
      </c>
      <c r="P11750" s="334">
        <v>0</v>
      </c>
      <c r="Q11750" s="334">
        <v>0</v>
      </c>
      <c r="R11750" s="334">
        <v>0</v>
      </c>
      <c r="S11750" s="334">
        <v>0</v>
      </c>
      <c r="T11750" s="334">
        <v>0</v>
      </c>
      <c r="U11750" s="334">
        <v>0</v>
      </c>
      <c r="V11750" s="334">
        <v>0</v>
      </c>
      <c r="W11750" s="334">
        <v>0</v>
      </c>
      <c r="X11750" s="334">
        <v>0</v>
      </c>
      <c r="Y11750" s="334">
        <v>0</v>
      </c>
      <c r="Z11750" s="334">
        <v>0</v>
      </c>
      <c r="AA11750" s="334">
        <v>0</v>
      </c>
      <c r="AB11750" s="334">
        <v>0</v>
      </c>
      <c r="AD11750" s="334">
        <v>0</v>
      </c>
      <c r="AE11750" s="334">
        <f t="shared" si="1837"/>
        <v>0</v>
      </c>
      <c r="AF11750" s="334">
        <f t="shared" si="1838"/>
        <v>0</v>
      </c>
      <c r="AG11750" s="340">
        <f t="shared" si="1839"/>
        <v>0</v>
      </c>
      <c r="AI11750" s="340">
        <f t="shared" si="1842"/>
        <v>0</v>
      </c>
      <c r="AJ11750" s="340">
        <f t="shared" si="1842"/>
        <v>0</v>
      </c>
      <c r="AK11750" s="340">
        <f t="shared" si="1842"/>
        <v>0</v>
      </c>
      <c r="AL11750" s="340">
        <f t="shared" si="1842"/>
        <v>0</v>
      </c>
      <c r="AM11750" s="340">
        <f t="shared" si="1842"/>
        <v>0</v>
      </c>
    </row>
    <row r="11751" spans="1:39" x14ac:dyDescent="0.35">
      <c r="A11751" s="337">
        <v>33664</v>
      </c>
      <c r="B11751" s="338">
        <f t="shared" si="1834"/>
        <v>1992</v>
      </c>
      <c r="C11751" s="338">
        <f t="shared" si="1835"/>
        <v>3</v>
      </c>
      <c r="D11751" s="338">
        <f t="shared" si="1836"/>
        <v>1</v>
      </c>
      <c r="E11751" s="334">
        <v>0</v>
      </c>
      <c r="F11751" s="334">
        <v>0</v>
      </c>
      <c r="G11751" s="334">
        <v>0</v>
      </c>
      <c r="H11751" s="334">
        <v>0</v>
      </c>
      <c r="I11751" s="334">
        <v>0</v>
      </c>
      <c r="J11751" s="334">
        <v>0</v>
      </c>
      <c r="K11751" s="334">
        <v>0</v>
      </c>
      <c r="L11751" s="334">
        <v>0</v>
      </c>
      <c r="M11751" s="334">
        <v>0</v>
      </c>
      <c r="N11751" s="334">
        <v>0</v>
      </c>
      <c r="O11751" s="334">
        <v>0</v>
      </c>
      <c r="P11751" s="334">
        <v>0</v>
      </c>
      <c r="Q11751" s="334">
        <v>0</v>
      </c>
      <c r="R11751" s="334">
        <v>0</v>
      </c>
      <c r="S11751" s="334">
        <v>0</v>
      </c>
      <c r="T11751" s="334">
        <v>0</v>
      </c>
      <c r="U11751" s="334">
        <v>0</v>
      </c>
      <c r="V11751" s="334">
        <v>0</v>
      </c>
      <c r="W11751" s="334">
        <v>0</v>
      </c>
      <c r="X11751" s="334">
        <v>0</v>
      </c>
      <c r="Y11751" s="334">
        <v>0</v>
      </c>
      <c r="Z11751" s="334">
        <v>0</v>
      </c>
      <c r="AA11751" s="334">
        <v>0</v>
      </c>
      <c r="AB11751" s="334">
        <v>0</v>
      </c>
      <c r="AD11751" s="334">
        <v>0</v>
      </c>
      <c r="AE11751" s="334">
        <f t="shared" si="1837"/>
        <v>0</v>
      </c>
      <c r="AF11751" s="334">
        <f t="shared" si="1838"/>
        <v>0</v>
      </c>
      <c r="AG11751" s="340">
        <f t="shared" si="1839"/>
        <v>0</v>
      </c>
      <c r="AI11751" s="340">
        <f t="shared" si="1842"/>
        <v>0</v>
      </c>
      <c r="AJ11751" s="340">
        <f t="shared" si="1842"/>
        <v>0</v>
      </c>
      <c r="AK11751" s="340">
        <f t="shared" si="1842"/>
        <v>0</v>
      </c>
      <c r="AL11751" s="340">
        <f t="shared" si="1842"/>
        <v>0</v>
      </c>
      <c r="AM11751" s="340">
        <f t="shared" si="1842"/>
        <v>0</v>
      </c>
    </row>
    <row r="11752" spans="1:39" x14ac:dyDescent="0.35">
      <c r="A11752" s="337">
        <v>33665</v>
      </c>
      <c r="B11752" s="338">
        <f t="shared" si="1834"/>
        <v>1992</v>
      </c>
      <c r="C11752" s="338">
        <f t="shared" si="1835"/>
        <v>3</v>
      </c>
      <c r="D11752" s="338">
        <f t="shared" si="1836"/>
        <v>2</v>
      </c>
      <c r="E11752" s="334">
        <v>0</v>
      </c>
      <c r="F11752" s="334">
        <v>0</v>
      </c>
      <c r="G11752" s="334">
        <v>0</v>
      </c>
      <c r="H11752" s="334">
        <v>0</v>
      </c>
      <c r="I11752" s="334">
        <v>0</v>
      </c>
      <c r="J11752" s="334">
        <v>0</v>
      </c>
      <c r="K11752" s="334">
        <v>0</v>
      </c>
      <c r="L11752" s="334">
        <v>0</v>
      </c>
      <c r="M11752" s="334">
        <v>0</v>
      </c>
      <c r="N11752" s="334">
        <v>0</v>
      </c>
      <c r="O11752" s="334">
        <v>0</v>
      </c>
      <c r="P11752" s="334">
        <v>0</v>
      </c>
      <c r="Q11752" s="334">
        <v>0</v>
      </c>
      <c r="R11752" s="334">
        <v>0</v>
      </c>
      <c r="S11752" s="334">
        <v>0</v>
      </c>
      <c r="T11752" s="334">
        <v>0</v>
      </c>
      <c r="U11752" s="334">
        <v>0</v>
      </c>
      <c r="V11752" s="334">
        <v>0</v>
      </c>
      <c r="W11752" s="334">
        <v>0</v>
      </c>
      <c r="X11752" s="334">
        <v>0</v>
      </c>
      <c r="Y11752" s="334">
        <v>0</v>
      </c>
      <c r="Z11752" s="334">
        <v>0</v>
      </c>
      <c r="AA11752" s="334">
        <v>0</v>
      </c>
      <c r="AB11752" s="334">
        <v>0</v>
      </c>
      <c r="AD11752" s="334">
        <v>0</v>
      </c>
      <c r="AE11752" s="334">
        <f t="shared" si="1837"/>
        <v>0</v>
      </c>
      <c r="AF11752" s="334">
        <f t="shared" si="1838"/>
        <v>0</v>
      </c>
      <c r="AG11752" s="340">
        <f t="shared" si="1839"/>
        <v>0</v>
      </c>
      <c r="AI11752" s="340">
        <f t="shared" si="1842"/>
        <v>0</v>
      </c>
      <c r="AJ11752" s="340">
        <f t="shared" si="1842"/>
        <v>0</v>
      </c>
      <c r="AK11752" s="340">
        <f t="shared" si="1842"/>
        <v>0</v>
      </c>
      <c r="AL11752" s="340">
        <f t="shared" si="1842"/>
        <v>0</v>
      </c>
      <c r="AM11752" s="340">
        <f t="shared" si="1842"/>
        <v>0</v>
      </c>
    </row>
    <row r="11753" spans="1:39" x14ac:dyDescent="0.35">
      <c r="A11753" s="337">
        <v>33666</v>
      </c>
      <c r="B11753" s="338">
        <f t="shared" si="1834"/>
        <v>1992</v>
      </c>
      <c r="C11753" s="338">
        <f t="shared" si="1835"/>
        <v>3</v>
      </c>
      <c r="D11753" s="338">
        <f t="shared" si="1836"/>
        <v>3</v>
      </c>
      <c r="E11753" s="334">
        <v>0</v>
      </c>
      <c r="F11753" s="334">
        <v>0</v>
      </c>
      <c r="G11753" s="334">
        <v>0</v>
      </c>
      <c r="H11753" s="334">
        <v>0</v>
      </c>
      <c r="I11753" s="334">
        <v>0</v>
      </c>
      <c r="J11753" s="334">
        <v>0</v>
      </c>
      <c r="K11753" s="334">
        <v>0</v>
      </c>
      <c r="L11753" s="334">
        <v>0</v>
      </c>
      <c r="M11753" s="334">
        <v>0</v>
      </c>
      <c r="N11753" s="334">
        <v>0</v>
      </c>
      <c r="O11753" s="334">
        <v>0</v>
      </c>
      <c r="P11753" s="334">
        <v>0</v>
      </c>
      <c r="Q11753" s="334">
        <v>0</v>
      </c>
      <c r="R11753" s="334">
        <v>0</v>
      </c>
      <c r="S11753" s="334">
        <v>0</v>
      </c>
      <c r="T11753" s="334">
        <v>0</v>
      </c>
      <c r="U11753" s="334">
        <v>0</v>
      </c>
      <c r="V11753" s="334">
        <v>0</v>
      </c>
      <c r="W11753" s="334">
        <v>0</v>
      </c>
      <c r="X11753" s="334">
        <v>0</v>
      </c>
      <c r="Y11753" s="334">
        <v>0</v>
      </c>
      <c r="Z11753" s="334">
        <v>0</v>
      </c>
      <c r="AA11753" s="334">
        <v>0</v>
      </c>
      <c r="AB11753" s="334">
        <v>0</v>
      </c>
      <c r="AD11753" s="334">
        <v>0</v>
      </c>
      <c r="AE11753" s="334">
        <f t="shared" si="1837"/>
        <v>0</v>
      </c>
      <c r="AF11753" s="334">
        <f t="shared" si="1838"/>
        <v>0</v>
      </c>
      <c r="AG11753" s="340">
        <f t="shared" si="1839"/>
        <v>0</v>
      </c>
      <c r="AI11753" s="340">
        <f t="shared" si="1842"/>
        <v>0</v>
      </c>
      <c r="AJ11753" s="340">
        <f t="shared" si="1842"/>
        <v>0</v>
      </c>
      <c r="AK11753" s="340">
        <f t="shared" si="1842"/>
        <v>0</v>
      </c>
      <c r="AL11753" s="340">
        <f t="shared" si="1842"/>
        <v>0</v>
      </c>
      <c r="AM11753" s="340">
        <f t="shared" si="1842"/>
        <v>0</v>
      </c>
    </row>
    <row r="11754" spans="1:39" x14ac:dyDescent="0.35">
      <c r="A11754" s="337">
        <v>33667</v>
      </c>
      <c r="B11754" s="338">
        <f t="shared" si="1834"/>
        <v>1992</v>
      </c>
      <c r="C11754" s="338">
        <f t="shared" si="1835"/>
        <v>3</v>
      </c>
      <c r="D11754" s="338">
        <f t="shared" si="1836"/>
        <v>4</v>
      </c>
      <c r="E11754" s="334">
        <v>0</v>
      </c>
      <c r="F11754" s="334">
        <v>0</v>
      </c>
      <c r="G11754" s="334">
        <v>0</v>
      </c>
      <c r="H11754" s="334">
        <v>0</v>
      </c>
      <c r="I11754" s="334">
        <v>0</v>
      </c>
      <c r="J11754" s="334">
        <v>0</v>
      </c>
      <c r="K11754" s="334">
        <v>0</v>
      </c>
      <c r="L11754" s="334">
        <v>0</v>
      </c>
      <c r="M11754" s="334">
        <v>0</v>
      </c>
      <c r="N11754" s="334">
        <v>0</v>
      </c>
      <c r="O11754" s="334">
        <v>0</v>
      </c>
      <c r="P11754" s="334">
        <v>0</v>
      </c>
      <c r="Q11754" s="334">
        <v>0</v>
      </c>
      <c r="R11754" s="334">
        <v>0</v>
      </c>
      <c r="S11754" s="334">
        <v>0</v>
      </c>
      <c r="T11754" s="334">
        <v>0</v>
      </c>
      <c r="U11754" s="334">
        <v>0</v>
      </c>
      <c r="V11754" s="334">
        <v>0</v>
      </c>
      <c r="W11754" s="334">
        <v>0</v>
      </c>
      <c r="X11754" s="334">
        <v>0</v>
      </c>
      <c r="Y11754" s="334">
        <v>0</v>
      </c>
      <c r="Z11754" s="334">
        <v>0</v>
      </c>
      <c r="AA11754" s="334">
        <v>0</v>
      </c>
      <c r="AB11754" s="334">
        <v>0</v>
      </c>
      <c r="AD11754" s="334">
        <v>0</v>
      </c>
      <c r="AE11754" s="334">
        <f t="shared" si="1837"/>
        <v>0</v>
      </c>
      <c r="AF11754" s="334">
        <f t="shared" si="1838"/>
        <v>0</v>
      </c>
      <c r="AG11754" s="340">
        <f t="shared" si="1839"/>
        <v>0</v>
      </c>
      <c r="AI11754" s="340">
        <f t="shared" si="1842"/>
        <v>0</v>
      </c>
      <c r="AJ11754" s="340">
        <f t="shared" si="1842"/>
        <v>0</v>
      </c>
      <c r="AK11754" s="340">
        <f t="shared" si="1842"/>
        <v>0</v>
      </c>
      <c r="AL11754" s="340">
        <f t="shared" si="1842"/>
        <v>0</v>
      </c>
      <c r="AM11754" s="340">
        <f t="shared" si="1842"/>
        <v>0</v>
      </c>
    </row>
    <row r="11755" spans="1:39" x14ac:dyDescent="0.35">
      <c r="A11755" s="337">
        <v>33668</v>
      </c>
      <c r="B11755" s="338">
        <f t="shared" si="1834"/>
        <v>1992</v>
      </c>
      <c r="C11755" s="338">
        <f t="shared" si="1835"/>
        <v>3</v>
      </c>
      <c r="D11755" s="338">
        <f t="shared" si="1836"/>
        <v>5</v>
      </c>
      <c r="E11755" s="334">
        <v>0</v>
      </c>
      <c r="F11755" s="334">
        <v>0</v>
      </c>
      <c r="G11755" s="334">
        <v>0</v>
      </c>
      <c r="H11755" s="334">
        <v>0</v>
      </c>
      <c r="I11755" s="334">
        <v>0</v>
      </c>
      <c r="J11755" s="334">
        <v>0</v>
      </c>
      <c r="K11755" s="334">
        <v>0</v>
      </c>
      <c r="L11755" s="334">
        <v>0</v>
      </c>
      <c r="M11755" s="334">
        <v>0</v>
      </c>
      <c r="N11755" s="334">
        <v>0</v>
      </c>
      <c r="O11755" s="334">
        <v>0</v>
      </c>
      <c r="P11755" s="334">
        <v>0</v>
      </c>
      <c r="Q11755" s="334">
        <v>0</v>
      </c>
      <c r="R11755" s="334">
        <v>0</v>
      </c>
      <c r="S11755" s="334">
        <v>0</v>
      </c>
      <c r="T11755" s="334">
        <v>0</v>
      </c>
      <c r="U11755" s="334">
        <v>0</v>
      </c>
      <c r="V11755" s="334">
        <v>0</v>
      </c>
      <c r="W11755" s="334">
        <v>0</v>
      </c>
      <c r="X11755" s="334">
        <v>0</v>
      </c>
      <c r="Y11755" s="334">
        <v>0</v>
      </c>
      <c r="Z11755" s="334">
        <v>0</v>
      </c>
      <c r="AA11755" s="334">
        <v>0</v>
      </c>
      <c r="AB11755" s="334">
        <v>0</v>
      </c>
      <c r="AD11755" s="334">
        <v>0</v>
      </c>
      <c r="AE11755" s="334">
        <f t="shared" si="1837"/>
        <v>0</v>
      </c>
      <c r="AF11755" s="334">
        <f t="shared" si="1838"/>
        <v>0</v>
      </c>
      <c r="AG11755" s="340">
        <f t="shared" si="1839"/>
        <v>0</v>
      </c>
      <c r="AI11755" s="340">
        <f t="shared" si="1842"/>
        <v>0</v>
      </c>
      <c r="AJ11755" s="340">
        <f t="shared" si="1842"/>
        <v>0</v>
      </c>
      <c r="AK11755" s="340">
        <f t="shared" si="1842"/>
        <v>0</v>
      </c>
      <c r="AL11755" s="340">
        <f t="shared" si="1842"/>
        <v>0</v>
      </c>
      <c r="AM11755" s="340">
        <f t="shared" si="1842"/>
        <v>0</v>
      </c>
    </row>
    <row r="11756" spans="1:39" x14ac:dyDescent="0.35">
      <c r="A11756" s="337">
        <v>33669</v>
      </c>
      <c r="B11756" s="338">
        <f t="shared" si="1834"/>
        <v>1992</v>
      </c>
      <c r="C11756" s="338">
        <f t="shared" si="1835"/>
        <v>3</v>
      </c>
      <c r="D11756" s="338">
        <f t="shared" si="1836"/>
        <v>6</v>
      </c>
      <c r="E11756" s="334">
        <v>0</v>
      </c>
      <c r="F11756" s="334">
        <v>0</v>
      </c>
      <c r="G11756" s="334">
        <v>0</v>
      </c>
      <c r="H11756" s="334">
        <v>0</v>
      </c>
      <c r="I11756" s="334">
        <v>0</v>
      </c>
      <c r="J11756" s="334">
        <v>0</v>
      </c>
      <c r="K11756" s="334">
        <v>0</v>
      </c>
      <c r="L11756" s="334">
        <v>0</v>
      </c>
      <c r="M11756" s="334">
        <v>0</v>
      </c>
      <c r="N11756" s="334">
        <v>0</v>
      </c>
      <c r="O11756" s="334">
        <v>0</v>
      </c>
      <c r="P11756" s="334">
        <v>0</v>
      </c>
      <c r="Q11756" s="334">
        <v>0</v>
      </c>
      <c r="R11756" s="334">
        <v>0</v>
      </c>
      <c r="S11756" s="334">
        <v>0</v>
      </c>
      <c r="T11756" s="334">
        <v>0</v>
      </c>
      <c r="U11756" s="334">
        <v>0</v>
      </c>
      <c r="V11756" s="334">
        <v>0</v>
      </c>
      <c r="W11756" s="334">
        <v>0</v>
      </c>
      <c r="X11756" s="334">
        <v>0</v>
      </c>
      <c r="Y11756" s="334">
        <v>0</v>
      </c>
      <c r="Z11756" s="334">
        <v>0</v>
      </c>
      <c r="AA11756" s="334">
        <v>0</v>
      </c>
      <c r="AB11756" s="334">
        <v>0</v>
      </c>
      <c r="AD11756" s="334">
        <v>0</v>
      </c>
      <c r="AE11756" s="334">
        <f t="shared" si="1837"/>
        <v>0</v>
      </c>
      <c r="AF11756" s="334">
        <f t="shared" si="1838"/>
        <v>0</v>
      </c>
      <c r="AG11756" s="340">
        <f t="shared" si="1839"/>
        <v>0</v>
      </c>
      <c r="AI11756" s="340">
        <f t="shared" si="1842"/>
        <v>0</v>
      </c>
      <c r="AJ11756" s="340">
        <f t="shared" si="1842"/>
        <v>0</v>
      </c>
      <c r="AK11756" s="340">
        <f t="shared" si="1842"/>
        <v>0</v>
      </c>
      <c r="AL11756" s="340">
        <f t="shared" si="1842"/>
        <v>0</v>
      </c>
      <c r="AM11756" s="340">
        <f t="shared" si="1842"/>
        <v>0</v>
      </c>
    </row>
    <row r="11757" spans="1:39" x14ac:dyDescent="0.35">
      <c r="A11757" s="337">
        <v>33670</v>
      </c>
      <c r="B11757" s="338">
        <f t="shared" si="1834"/>
        <v>1992</v>
      </c>
      <c r="C11757" s="338">
        <f t="shared" si="1835"/>
        <v>3</v>
      </c>
      <c r="D11757" s="338">
        <f t="shared" si="1836"/>
        <v>7</v>
      </c>
      <c r="E11757" s="334">
        <v>0</v>
      </c>
      <c r="F11757" s="334">
        <v>0</v>
      </c>
      <c r="G11757" s="334">
        <v>0</v>
      </c>
      <c r="H11757" s="334">
        <v>0</v>
      </c>
      <c r="I11757" s="334">
        <v>0</v>
      </c>
      <c r="J11757" s="334">
        <v>0</v>
      </c>
      <c r="K11757" s="334">
        <v>0</v>
      </c>
      <c r="L11757" s="334">
        <v>0</v>
      </c>
      <c r="M11757" s="334">
        <v>0.1</v>
      </c>
      <c r="N11757" s="334">
        <v>0</v>
      </c>
      <c r="O11757" s="334">
        <v>0</v>
      </c>
      <c r="P11757" s="334">
        <v>0</v>
      </c>
      <c r="Q11757" s="334">
        <v>0.1</v>
      </c>
      <c r="R11757" s="334">
        <v>0</v>
      </c>
      <c r="S11757" s="334">
        <v>0</v>
      </c>
      <c r="T11757" s="334">
        <v>0</v>
      </c>
      <c r="U11757" s="334">
        <v>0.1</v>
      </c>
      <c r="V11757" s="334">
        <v>0</v>
      </c>
      <c r="W11757" s="334">
        <v>0</v>
      </c>
      <c r="X11757" s="334">
        <v>0</v>
      </c>
      <c r="Y11757" s="334">
        <v>0.1</v>
      </c>
      <c r="Z11757" s="334">
        <v>0</v>
      </c>
      <c r="AA11757" s="334">
        <v>0</v>
      </c>
      <c r="AB11757" s="334">
        <v>0</v>
      </c>
      <c r="AD11757" s="334">
        <v>0.4</v>
      </c>
      <c r="AE11757" s="334">
        <f t="shared" si="1837"/>
        <v>0.4</v>
      </c>
      <c r="AF11757" s="334">
        <f t="shared" si="1838"/>
        <v>0.4</v>
      </c>
      <c r="AG11757" s="340">
        <f t="shared" si="1839"/>
        <v>0</v>
      </c>
      <c r="AI11757" s="340">
        <f t="shared" si="1842"/>
        <v>0</v>
      </c>
      <c r="AJ11757" s="340">
        <f t="shared" si="1842"/>
        <v>0</v>
      </c>
      <c r="AK11757" s="340">
        <f t="shared" si="1842"/>
        <v>0</v>
      </c>
      <c r="AL11757" s="340">
        <f t="shared" si="1842"/>
        <v>0</v>
      </c>
      <c r="AM11757" s="340">
        <f t="shared" si="1842"/>
        <v>0</v>
      </c>
    </row>
    <row r="11758" spans="1:39" x14ac:dyDescent="0.35">
      <c r="A11758" s="337">
        <v>33671</v>
      </c>
      <c r="B11758" s="338">
        <f t="shared" si="1834"/>
        <v>1992</v>
      </c>
      <c r="C11758" s="338">
        <f t="shared" si="1835"/>
        <v>3</v>
      </c>
      <c r="D11758" s="338">
        <f t="shared" si="1836"/>
        <v>8</v>
      </c>
      <c r="E11758" s="334">
        <v>0</v>
      </c>
      <c r="F11758" s="334">
        <v>0</v>
      </c>
      <c r="G11758" s="334">
        <v>0</v>
      </c>
      <c r="H11758" s="334">
        <v>0</v>
      </c>
      <c r="I11758" s="334">
        <v>0</v>
      </c>
      <c r="J11758" s="334">
        <v>0</v>
      </c>
      <c r="K11758" s="334">
        <v>0</v>
      </c>
      <c r="L11758" s="334">
        <v>0</v>
      </c>
      <c r="M11758" s="334">
        <v>0</v>
      </c>
      <c r="N11758" s="334">
        <v>0</v>
      </c>
      <c r="O11758" s="334">
        <v>0</v>
      </c>
      <c r="P11758" s="334">
        <v>0</v>
      </c>
      <c r="Q11758" s="334">
        <v>0</v>
      </c>
      <c r="R11758" s="334">
        <v>0</v>
      </c>
      <c r="S11758" s="334">
        <v>0</v>
      </c>
      <c r="T11758" s="334">
        <v>0</v>
      </c>
      <c r="U11758" s="334">
        <v>0</v>
      </c>
      <c r="V11758" s="334">
        <v>0</v>
      </c>
      <c r="W11758" s="334">
        <v>0</v>
      </c>
      <c r="X11758" s="334">
        <v>0</v>
      </c>
      <c r="Y11758" s="334">
        <v>0</v>
      </c>
      <c r="Z11758" s="334">
        <v>0</v>
      </c>
      <c r="AA11758" s="334">
        <v>0</v>
      </c>
      <c r="AB11758" s="334">
        <v>0</v>
      </c>
      <c r="AD11758" s="334">
        <v>0</v>
      </c>
      <c r="AE11758" s="334">
        <f t="shared" si="1837"/>
        <v>0</v>
      </c>
      <c r="AF11758" s="334">
        <f t="shared" si="1838"/>
        <v>0</v>
      </c>
      <c r="AG11758" s="340">
        <f t="shared" si="1839"/>
        <v>0</v>
      </c>
      <c r="AI11758" s="340">
        <f t="shared" si="1842"/>
        <v>0</v>
      </c>
      <c r="AJ11758" s="340">
        <f t="shared" si="1842"/>
        <v>0</v>
      </c>
      <c r="AK11758" s="340">
        <f t="shared" si="1842"/>
        <v>0</v>
      </c>
      <c r="AL11758" s="340">
        <f t="shared" si="1842"/>
        <v>0</v>
      </c>
      <c r="AM11758" s="340">
        <f t="shared" si="1842"/>
        <v>0</v>
      </c>
    </row>
    <row r="11759" spans="1:39" x14ac:dyDescent="0.35">
      <c r="A11759" s="337">
        <v>33672</v>
      </c>
      <c r="B11759" s="338">
        <f t="shared" si="1834"/>
        <v>1992</v>
      </c>
      <c r="C11759" s="338">
        <f t="shared" si="1835"/>
        <v>3</v>
      </c>
      <c r="D11759" s="338">
        <f t="shared" si="1836"/>
        <v>9</v>
      </c>
      <c r="E11759" s="334">
        <v>0</v>
      </c>
      <c r="F11759" s="334">
        <v>0</v>
      </c>
      <c r="G11759" s="334">
        <v>0</v>
      </c>
      <c r="H11759" s="334">
        <v>0</v>
      </c>
      <c r="I11759" s="334">
        <v>0</v>
      </c>
      <c r="J11759" s="334">
        <v>0</v>
      </c>
      <c r="K11759" s="334">
        <v>0</v>
      </c>
      <c r="L11759" s="334">
        <v>0</v>
      </c>
      <c r="M11759" s="334">
        <v>0</v>
      </c>
      <c r="N11759" s="334">
        <v>0</v>
      </c>
      <c r="O11759" s="334">
        <v>0</v>
      </c>
      <c r="P11759" s="334">
        <v>0</v>
      </c>
      <c r="Q11759" s="334">
        <v>0</v>
      </c>
      <c r="R11759" s="334">
        <v>0</v>
      </c>
      <c r="S11759" s="334">
        <v>0</v>
      </c>
      <c r="T11759" s="334">
        <v>0</v>
      </c>
      <c r="U11759" s="334">
        <v>0</v>
      </c>
      <c r="V11759" s="334">
        <v>0</v>
      </c>
      <c r="W11759" s="334">
        <v>0</v>
      </c>
      <c r="X11759" s="334">
        <v>0</v>
      </c>
      <c r="Y11759" s="334">
        <v>0</v>
      </c>
      <c r="Z11759" s="334">
        <v>0</v>
      </c>
      <c r="AA11759" s="334">
        <v>0</v>
      </c>
      <c r="AB11759" s="334">
        <v>0</v>
      </c>
      <c r="AD11759" s="334">
        <v>0</v>
      </c>
      <c r="AE11759" s="334">
        <f t="shared" si="1837"/>
        <v>0</v>
      </c>
      <c r="AF11759" s="334">
        <f t="shared" si="1838"/>
        <v>0</v>
      </c>
      <c r="AG11759" s="340">
        <f t="shared" si="1839"/>
        <v>0</v>
      </c>
      <c r="AI11759" s="340">
        <f t="shared" si="1842"/>
        <v>0</v>
      </c>
      <c r="AJ11759" s="340">
        <f t="shared" si="1842"/>
        <v>0</v>
      </c>
      <c r="AK11759" s="340">
        <f t="shared" si="1842"/>
        <v>0</v>
      </c>
      <c r="AL11759" s="340">
        <f t="shared" si="1842"/>
        <v>0</v>
      </c>
      <c r="AM11759" s="340">
        <f t="shared" si="1842"/>
        <v>0</v>
      </c>
    </row>
    <row r="11760" spans="1:39" x14ac:dyDescent="0.35">
      <c r="A11760" s="337">
        <v>33673</v>
      </c>
      <c r="B11760" s="338">
        <f t="shared" si="1834"/>
        <v>1992</v>
      </c>
      <c r="C11760" s="338">
        <f t="shared" si="1835"/>
        <v>3</v>
      </c>
      <c r="D11760" s="338">
        <f t="shared" si="1836"/>
        <v>10</v>
      </c>
      <c r="E11760" s="334">
        <v>0</v>
      </c>
      <c r="F11760" s="334">
        <v>0</v>
      </c>
      <c r="G11760" s="334">
        <v>0</v>
      </c>
      <c r="H11760" s="334">
        <v>0</v>
      </c>
      <c r="I11760" s="334">
        <v>0</v>
      </c>
      <c r="J11760" s="334">
        <v>0</v>
      </c>
      <c r="K11760" s="334">
        <v>0</v>
      </c>
      <c r="L11760" s="334">
        <v>0</v>
      </c>
      <c r="M11760" s="334">
        <v>0</v>
      </c>
      <c r="N11760" s="334">
        <v>0</v>
      </c>
      <c r="O11760" s="334">
        <v>0</v>
      </c>
      <c r="P11760" s="334">
        <v>0</v>
      </c>
      <c r="Q11760" s="334">
        <v>0</v>
      </c>
      <c r="R11760" s="334">
        <v>0</v>
      </c>
      <c r="S11760" s="334">
        <v>0</v>
      </c>
      <c r="T11760" s="334">
        <v>0</v>
      </c>
      <c r="U11760" s="334">
        <v>0</v>
      </c>
      <c r="V11760" s="334">
        <v>0</v>
      </c>
      <c r="W11760" s="334">
        <v>0</v>
      </c>
      <c r="X11760" s="334">
        <v>0</v>
      </c>
      <c r="Y11760" s="334">
        <v>0</v>
      </c>
      <c r="Z11760" s="334">
        <v>0</v>
      </c>
      <c r="AA11760" s="334">
        <v>0</v>
      </c>
      <c r="AB11760" s="334">
        <v>0</v>
      </c>
      <c r="AD11760" s="334">
        <v>0</v>
      </c>
      <c r="AE11760" s="334">
        <f t="shared" si="1837"/>
        <v>0</v>
      </c>
      <c r="AF11760" s="334">
        <f t="shared" si="1838"/>
        <v>0</v>
      </c>
      <c r="AG11760" s="340">
        <f t="shared" si="1839"/>
        <v>0</v>
      </c>
      <c r="AI11760" s="340">
        <f t="shared" si="1842"/>
        <v>0</v>
      </c>
      <c r="AJ11760" s="340">
        <f t="shared" si="1842"/>
        <v>0</v>
      </c>
      <c r="AK11760" s="340">
        <f t="shared" si="1842"/>
        <v>0</v>
      </c>
      <c r="AL11760" s="340">
        <f t="shared" si="1842"/>
        <v>0</v>
      </c>
      <c r="AM11760" s="340">
        <f t="shared" si="1842"/>
        <v>0</v>
      </c>
    </row>
    <row r="11761" spans="1:39" x14ac:dyDescent="0.35">
      <c r="A11761" s="337">
        <v>33674</v>
      </c>
      <c r="B11761" s="338">
        <f t="shared" si="1834"/>
        <v>1992</v>
      </c>
      <c r="C11761" s="338">
        <f t="shared" si="1835"/>
        <v>3</v>
      </c>
      <c r="D11761" s="338">
        <f t="shared" si="1836"/>
        <v>11</v>
      </c>
      <c r="E11761" s="334">
        <v>0</v>
      </c>
      <c r="F11761" s="334">
        <v>0</v>
      </c>
      <c r="G11761" s="334">
        <v>0</v>
      </c>
      <c r="H11761" s="334">
        <v>0</v>
      </c>
      <c r="I11761" s="334">
        <v>0</v>
      </c>
      <c r="J11761" s="334">
        <v>0</v>
      </c>
      <c r="K11761" s="334">
        <v>0</v>
      </c>
      <c r="L11761" s="334">
        <v>0</v>
      </c>
      <c r="M11761" s="334">
        <v>0</v>
      </c>
      <c r="N11761" s="334">
        <v>0</v>
      </c>
      <c r="O11761" s="334">
        <v>0</v>
      </c>
      <c r="P11761" s="334">
        <v>0</v>
      </c>
      <c r="Q11761" s="334">
        <v>0</v>
      </c>
      <c r="R11761" s="334">
        <v>0</v>
      </c>
      <c r="S11761" s="334">
        <v>0</v>
      </c>
      <c r="T11761" s="334">
        <v>0</v>
      </c>
      <c r="U11761" s="334">
        <v>0</v>
      </c>
      <c r="V11761" s="334">
        <v>0</v>
      </c>
      <c r="W11761" s="334">
        <v>0</v>
      </c>
      <c r="X11761" s="334">
        <v>0</v>
      </c>
      <c r="Y11761" s="334">
        <v>0</v>
      </c>
      <c r="Z11761" s="334">
        <v>0</v>
      </c>
      <c r="AA11761" s="334">
        <v>0</v>
      </c>
      <c r="AB11761" s="334">
        <v>0</v>
      </c>
      <c r="AD11761" s="334">
        <v>0</v>
      </c>
      <c r="AE11761" s="334">
        <f t="shared" si="1837"/>
        <v>0</v>
      </c>
      <c r="AF11761" s="334">
        <f t="shared" si="1838"/>
        <v>0</v>
      </c>
      <c r="AG11761" s="340">
        <f t="shared" si="1839"/>
        <v>0</v>
      </c>
      <c r="AI11761" s="340">
        <f t="shared" si="1842"/>
        <v>0</v>
      </c>
      <c r="AJ11761" s="340">
        <f t="shared" si="1842"/>
        <v>0</v>
      </c>
      <c r="AK11761" s="340">
        <f t="shared" si="1842"/>
        <v>0</v>
      </c>
      <c r="AL11761" s="340">
        <f t="shared" si="1842"/>
        <v>0</v>
      </c>
      <c r="AM11761" s="340">
        <f t="shared" si="1842"/>
        <v>0</v>
      </c>
    </row>
    <row r="11762" spans="1:39" x14ac:dyDescent="0.35">
      <c r="A11762" s="337">
        <v>33675</v>
      </c>
      <c r="B11762" s="338">
        <f t="shared" si="1834"/>
        <v>1992</v>
      </c>
      <c r="C11762" s="338">
        <f t="shared" si="1835"/>
        <v>3</v>
      </c>
      <c r="D11762" s="338">
        <f t="shared" si="1836"/>
        <v>12</v>
      </c>
      <c r="E11762" s="334">
        <v>0</v>
      </c>
      <c r="F11762" s="334">
        <v>0</v>
      </c>
      <c r="G11762" s="334">
        <v>0</v>
      </c>
      <c r="H11762" s="334">
        <v>0</v>
      </c>
      <c r="I11762" s="334">
        <v>0</v>
      </c>
      <c r="J11762" s="334">
        <v>0</v>
      </c>
      <c r="K11762" s="334">
        <v>0</v>
      </c>
      <c r="L11762" s="334">
        <v>0</v>
      </c>
      <c r="M11762" s="334">
        <v>0</v>
      </c>
      <c r="N11762" s="334">
        <v>0</v>
      </c>
      <c r="O11762" s="334">
        <v>0</v>
      </c>
      <c r="P11762" s="334">
        <v>0</v>
      </c>
      <c r="Q11762" s="334">
        <v>0</v>
      </c>
      <c r="R11762" s="334">
        <v>0</v>
      </c>
      <c r="S11762" s="334">
        <v>0</v>
      </c>
      <c r="T11762" s="334">
        <v>0</v>
      </c>
      <c r="U11762" s="334">
        <v>0</v>
      </c>
      <c r="V11762" s="334">
        <v>0</v>
      </c>
      <c r="W11762" s="334">
        <v>0</v>
      </c>
      <c r="X11762" s="334">
        <v>0</v>
      </c>
      <c r="Y11762" s="334">
        <v>0</v>
      </c>
      <c r="Z11762" s="334">
        <v>0</v>
      </c>
      <c r="AA11762" s="334">
        <v>0</v>
      </c>
      <c r="AB11762" s="334">
        <v>0</v>
      </c>
      <c r="AD11762" s="334">
        <v>0</v>
      </c>
      <c r="AE11762" s="334">
        <f t="shared" si="1837"/>
        <v>0</v>
      </c>
      <c r="AF11762" s="334">
        <f t="shared" si="1838"/>
        <v>0</v>
      </c>
      <c r="AG11762" s="340">
        <f t="shared" si="1839"/>
        <v>0</v>
      </c>
      <c r="AI11762" s="340">
        <f t="shared" si="1842"/>
        <v>0</v>
      </c>
      <c r="AJ11762" s="340">
        <f t="shared" si="1842"/>
        <v>0</v>
      </c>
      <c r="AK11762" s="340">
        <f t="shared" si="1842"/>
        <v>0</v>
      </c>
      <c r="AL11762" s="340">
        <f t="shared" si="1842"/>
        <v>0</v>
      </c>
      <c r="AM11762" s="340">
        <f t="shared" si="1842"/>
        <v>0</v>
      </c>
    </row>
    <row r="11763" spans="1:39" x14ac:dyDescent="0.35">
      <c r="A11763" s="337">
        <v>33676</v>
      </c>
      <c r="B11763" s="338">
        <f t="shared" si="1834"/>
        <v>1992</v>
      </c>
      <c r="C11763" s="338">
        <f t="shared" si="1835"/>
        <v>3</v>
      </c>
      <c r="D11763" s="338">
        <f t="shared" si="1836"/>
        <v>13</v>
      </c>
      <c r="E11763" s="334">
        <v>0</v>
      </c>
      <c r="F11763" s="334">
        <v>0</v>
      </c>
      <c r="G11763" s="334">
        <v>0</v>
      </c>
      <c r="H11763" s="334">
        <v>0</v>
      </c>
      <c r="I11763" s="334">
        <v>0</v>
      </c>
      <c r="J11763" s="334">
        <v>0</v>
      </c>
      <c r="K11763" s="334">
        <v>0</v>
      </c>
      <c r="L11763" s="334">
        <v>0</v>
      </c>
      <c r="M11763" s="334">
        <v>0</v>
      </c>
      <c r="N11763" s="334">
        <v>0</v>
      </c>
      <c r="O11763" s="334">
        <v>0</v>
      </c>
      <c r="P11763" s="334">
        <v>0</v>
      </c>
      <c r="Q11763" s="334">
        <v>0</v>
      </c>
      <c r="R11763" s="334">
        <v>0</v>
      </c>
      <c r="S11763" s="334">
        <v>0</v>
      </c>
      <c r="T11763" s="334">
        <v>0</v>
      </c>
      <c r="U11763" s="334">
        <v>0</v>
      </c>
      <c r="V11763" s="334">
        <v>0</v>
      </c>
      <c r="W11763" s="334">
        <v>0</v>
      </c>
      <c r="X11763" s="334">
        <v>0</v>
      </c>
      <c r="Y11763" s="334">
        <v>0</v>
      </c>
      <c r="Z11763" s="334">
        <v>0</v>
      </c>
      <c r="AA11763" s="334">
        <v>0</v>
      </c>
      <c r="AB11763" s="334">
        <v>0</v>
      </c>
      <c r="AD11763" s="334">
        <v>0</v>
      </c>
      <c r="AE11763" s="334">
        <f t="shared" si="1837"/>
        <v>0</v>
      </c>
      <c r="AF11763" s="334">
        <f t="shared" si="1838"/>
        <v>0</v>
      </c>
      <c r="AG11763" s="340">
        <f t="shared" si="1839"/>
        <v>0</v>
      </c>
      <c r="AI11763" s="340">
        <f t="shared" si="1842"/>
        <v>0</v>
      </c>
      <c r="AJ11763" s="340">
        <f t="shared" si="1842"/>
        <v>0</v>
      </c>
      <c r="AK11763" s="340">
        <f t="shared" si="1842"/>
        <v>0</v>
      </c>
      <c r="AL11763" s="340">
        <f t="shared" si="1842"/>
        <v>0</v>
      </c>
      <c r="AM11763" s="340">
        <f t="shared" si="1842"/>
        <v>0</v>
      </c>
    </row>
    <row r="11764" spans="1:39" x14ac:dyDescent="0.35">
      <c r="A11764" s="337">
        <v>33677</v>
      </c>
      <c r="B11764" s="338">
        <f t="shared" si="1834"/>
        <v>1992</v>
      </c>
      <c r="C11764" s="338">
        <f t="shared" si="1835"/>
        <v>3</v>
      </c>
      <c r="D11764" s="338">
        <f t="shared" si="1836"/>
        <v>14</v>
      </c>
      <c r="E11764" s="334">
        <v>0</v>
      </c>
      <c r="F11764" s="334">
        <v>0</v>
      </c>
      <c r="G11764" s="334">
        <v>0</v>
      </c>
      <c r="H11764" s="334">
        <v>0</v>
      </c>
      <c r="I11764" s="334">
        <v>0</v>
      </c>
      <c r="J11764" s="334">
        <v>0</v>
      </c>
      <c r="K11764" s="334">
        <v>0</v>
      </c>
      <c r="L11764" s="334">
        <v>0</v>
      </c>
      <c r="M11764" s="334">
        <v>0</v>
      </c>
      <c r="N11764" s="334">
        <v>0</v>
      </c>
      <c r="O11764" s="334">
        <v>0</v>
      </c>
      <c r="P11764" s="334">
        <v>0</v>
      </c>
      <c r="Q11764" s="334">
        <v>0</v>
      </c>
      <c r="R11764" s="334">
        <v>0</v>
      </c>
      <c r="S11764" s="334">
        <v>0</v>
      </c>
      <c r="T11764" s="334">
        <v>0</v>
      </c>
      <c r="U11764" s="334">
        <v>0</v>
      </c>
      <c r="V11764" s="334">
        <v>0</v>
      </c>
      <c r="W11764" s="334">
        <v>0</v>
      </c>
      <c r="X11764" s="334">
        <v>0</v>
      </c>
      <c r="Y11764" s="334">
        <v>0</v>
      </c>
      <c r="Z11764" s="334">
        <v>0</v>
      </c>
      <c r="AA11764" s="334">
        <v>0</v>
      </c>
      <c r="AB11764" s="334">
        <v>0</v>
      </c>
      <c r="AD11764" s="334">
        <v>0</v>
      </c>
      <c r="AE11764" s="334">
        <f t="shared" si="1837"/>
        <v>0</v>
      </c>
      <c r="AF11764" s="334">
        <f t="shared" si="1838"/>
        <v>0</v>
      </c>
      <c r="AG11764" s="340">
        <f t="shared" si="1839"/>
        <v>0</v>
      </c>
      <c r="AI11764" s="340">
        <f t="shared" ref="AI11764:AM11779" si="1843">IF($C11764=AI$1,$AF11764,0)</f>
        <v>0</v>
      </c>
      <c r="AJ11764" s="340">
        <f t="shared" si="1843"/>
        <v>0</v>
      </c>
      <c r="AK11764" s="340">
        <f t="shared" si="1843"/>
        <v>0</v>
      </c>
      <c r="AL11764" s="340">
        <f t="shared" si="1843"/>
        <v>0</v>
      </c>
      <c r="AM11764" s="340">
        <f t="shared" si="1843"/>
        <v>0</v>
      </c>
    </row>
    <row r="11765" spans="1:39" x14ac:dyDescent="0.35">
      <c r="A11765" s="337">
        <v>33678</v>
      </c>
      <c r="B11765" s="338">
        <f t="shared" si="1834"/>
        <v>1992</v>
      </c>
      <c r="C11765" s="338">
        <f t="shared" si="1835"/>
        <v>3</v>
      </c>
      <c r="D11765" s="338">
        <f t="shared" si="1836"/>
        <v>15</v>
      </c>
      <c r="E11765" s="334">
        <v>0</v>
      </c>
      <c r="F11765" s="334">
        <v>0</v>
      </c>
      <c r="G11765" s="334">
        <v>0</v>
      </c>
      <c r="H11765" s="334">
        <v>0</v>
      </c>
      <c r="I11765" s="334">
        <v>0</v>
      </c>
      <c r="J11765" s="334">
        <v>0</v>
      </c>
      <c r="K11765" s="334">
        <v>0</v>
      </c>
      <c r="L11765" s="334">
        <v>0</v>
      </c>
      <c r="M11765" s="334">
        <v>0</v>
      </c>
      <c r="N11765" s="334">
        <v>0</v>
      </c>
      <c r="O11765" s="334">
        <v>0</v>
      </c>
      <c r="P11765" s="334">
        <v>0</v>
      </c>
      <c r="Q11765" s="334">
        <v>0</v>
      </c>
      <c r="R11765" s="334">
        <v>0</v>
      </c>
      <c r="S11765" s="334">
        <v>0</v>
      </c>
      <c r="T11765" s="334">
        <v>0</v>
      </c>
      <c r="U11765" s="334">
        <v>0</v>
      </c>
      <c r="V11765" s="334">
        <v>0</v>
      </c>
      <c r="W11765" s="334">
        <v>0</v>
      </c>
      <c r="X11765" s="334">
        <v>0</v>
      </c>
      <c r="Y11765" s="334">
        <v>0</v>
      </c>
      <c r="Z11765" s="334">
        <v>0</v>
      </c>
      <c r="AA11765" s="334">
        <v>0</v>
      </c>
      <c r="AB11765" s="334">
        <v>0</v>
      </c>
      <c r="AD11765" s="334">
        <v>0</v>
      </c>
      <c r="AE11765" s="334">
        <f t="shared" si="1837"/>
        <v>0</v>
      </c>
      <c r="AF11765" s="334">
        <f t="shared" si="1838"/>
        <v>0</v>
      </c>
      <c r="AG11765" s="340">
        <f t="shared" si="1839"/>
        <v>0</v>
      </c>
      <c r="AI11765" s="340">
        <f t="shared" si="1843"/>
        <v>0</v>
      </c>
      <c r="AJ11765" s="340">
        <f t="shared" si="1843"/>
        <v>0</v>
      </c>
      <c r="AK11765" s="340">
        <f t="shared" si="1843"/>
        <v>0</v>
      </c>
      <c r="AL11765" s="340">
        <f t="shared" si="1843"/>
        <v>0</v>
      </c>
      <c r="AM11765" s="340">
        <f t="shared" si="1843"/>
        <v>0</v>
      </c>
    </row>
    <row r="11766" spans="1:39" x14ac:dyDescent="0.35">
      <c r="A11766" s="337">
        <v>33679</v>
      </c>
      <c r="B11766" s="338">
        <f t="shared" si="1834"/>
        <v>1992</v>
      </c>
      <c r="C11766" s="338">
        <f t="shared" si="1835"/>
        <v>3</v>
      </c>
      <c r="D11766" s="338">
        <f t="shared" si="1836"/>
        <v>16</v>
      </c>
      <c r="E11766" s="334">
        <v>0.2</v>
      </c>
      <c r="F11766" s="334">
        <v>0.2</v>
      </c>
      <c r="G11766" s="334">
        <v>0.3</v>
      </c>
      <c r="H11766" s="334">
        <v>0.2</v>
      </c>
      <c r="I11766" s="334">
        <v>0.2</v>
      </c>
      <c r="J11766" s="334">
        <v>0.2</v>
      </c>
      <c r="K11766" s="334">
        <v>0.3</v>
      </c>
      <c r="L11766" s="334">
        <v>0.2</v>
      </c>
      <c r="M11766" s="334">
        <v>0.2</v>
      </c>
      <c r="N11766" s="334">
        <v>0.2</v>
      </c>
      <c r="O11766" s="334">
        <v>0.3</v>
      </c>
      <c r="P11766" s="334">
        <v>0.2</v>
      </c>
      <c r="Q11766" s="334">
        <v>0.2</v>
      </c>
      <c r="R11766" s="334">
        <v>0.2</v>
      </c>
      <c r="S11766" s="334">
        <v>0.2</v>
      </c>
      <c r="T11766" s="334">
        <v>0.3</v>
      </c>
      <c r="U11766" s="334">
        <v>0.2</v>
      </c>
      <c r="V11766" s="334">
        <v>0.2</v>
      </c>
      <c r="W11766" s="334">
        <v>0.2</v>
      </c>
      <c r="X11766" s="334">
        <v>0</v>
      </c>
      <c r="Y11766" s="334">
        <v>0</v>
      </c>
      <c r="Z11766" s="334">
        <v>0.3</v>
      </c>
      <c r="AA11766" s="334">
        <v>0.2</v>
      </c>
      <c r="AB11766" s="334">
        <v>0.2</v>
      </c>
      <c r="AD11766" s="334">
        <v>4.9000000000000004</v>
      </c>
      <c r="AE11766" s="334">
        <f t="shared" si="1837"/>
        <v>4.9000000000000004</v>
      </c>
      <c r="AF11766" s="334">
        <f t="shared" si="1838"/>
        <v>4.9000000000000004</v>
      </c>
      <c r="AG11766" s="340">
        <f t="shared" si="1839"/>
        <v>0</v>
      </c>
      <c r="AI11766" s="340">
        <f t="shared" si="1843"/>
        <v>0</v>
      </c>
      <c r="AJ11766" s="340">
        <f t="shared" si="1843"/>
        <v>0</v>
      </c>
      <c r="AK11766" s="340">
        <f t="shared" si="1843"/>
        <v>0</v>
      </c>
      <c r="AL11766" s="340">
        <f t="shared" si="1843"/>
        <v>0</v>
      </c>
      <c r="AM11766" s="340">
        <f t="shared" si="1843"/>
        <v>0</v>
      </c>
    </row>
    <row r="11767" spans="1:39" x14ac:dyDescent="0.35">
      <c r="A11767" s="337">
        <v>33680</v>
      </c>
      <c r="B11767" s="338">
        <f t="shared" si="1834"/>
        <v>1992</v>
      </c>
      <c r="C11767" s="338">
        <f t="shared" si="1835"/>
        <v>3</v>
      </c>
      <c r="D11767" s="338">
        <f t="shared" si="1836"/>
        <v>17</v>
      </c>
      <c r="E11767" s="334">
        <v>0</v>
      </c>
      <c r="F11767" s="334">
        <v>0</v>
      </c>
      <c r="G11767" s="334">
        <v>0</v>
      </c>
      <c r="H11767" s="334">
        <v>0</v>
      </c>
      <c r="I11767" s="334">
        <v>0</v>
      </c>
      <c r="J11767" s="334">
        <v>0</v>
      </c>
      <c r="K11767" s="334">
        <v>0</v>
      </c>
      <c r="L11767" s="334">
        <v>0</v>
      </c>
      <c r="M11767" s="334">
        <v>0</v>
      </c>
      <c r="N11767" s="334">
        <v>0</v>
      </c>
      <c r="O11767" s="334">
        <v>0</v>
      </c>
      <c r="P11767" s="334">
        <v>0</v>
      </c>
      <c r="Q11767" s="334">
        <v>0</v>
      </c>
      <c r="R11767" s="334">
        <v>0</v>
      </c>
      <c r="S11767" s="334">
        <v>0</v>
      </c>
      <c r="T11767" s="334">
        <v>0</v>
      </c>
      <c r="U11767" s="334">
        <v>0</v>
      </c>
      <c r="V11767" s="334">
        <v>0</v>
      </c>
      <c r="W11767" s="334">
        <v>0</v>
      </c>
      <c r="X11767" s="334">
        <v>0</v>
      </c>
      <c r="Y11767" s="334">
        <v>0</v>
      </c>
      <c r="Z11767" s="334">
        <v>0</v>
      </c>
      <c r="AA11767" s="334">
        <v>0</v>
      </c>
      <c r="AB11767" s="334">
        <v>0</v>
      </c>
      <c r="AD11767" s="334">
        <v>0</v>
      </c>
      <c r="AE11767" s="334">
        <f t="shared" si="1837"/>
        <v>0</v>
      </c>
      <c r="AF11767" s="334">
        <f t="shared" si="1838"/>
        <v>0</v>
      </c>
      <c r="AG11767" s="340">
        <f t="shared" si="1839"/>
        <v>0</v>
      </c>
      <c r="AI11767" s="340">
        <f t="shared" si="1843"/>
        <v>0</v>
      </c>
      <c r="AJ11767" s="340">
        <f t="shared" si="1843"/>
        <v>0</v>
      </c>
      <c r="AK11767" s="340">
        <f t="shared" si="1843"/>
        <v>0</v>
      </c>
      <c r="AL11767" s="340">
        <f t="shared" si="1843"/>
        <v>0</v>
      </c>
      <c r="AM11767" s="340">
        <f t="shared" si="1843"/>
        <v>0</v>
      </c>
    </row>
    <row r="11768" spans="1:39" x14ac:dyDescent="0.35">
      <c r="A11768" s="337">
        <v>33681</v>
      </c>
      <c r="B11768" s="338">
        <f t="shared" si="1834"/>
        <v>1992</v>
      </c>
      <c r="C11768" s="338">
        <f t="shared" si="1835"/>
        <v>3</v>
      </c>
      <c r="D11768" s="338">
        <f t="shared" si="1836"/>
        <v>18</v>
      </c>
      <c r="E11768" s="334">
        <v>0</v>
      </c>
      <c r="F11768" s="334">
        <v>0</v>
      </c>
      <c r="G11768" s="334">
        <v>0</v>
      </c>
      <c r="H11768" s="334">
        <v>0</v>
      </c>
      <c r="I11768" s="334">
        <v>0</v>
      </c>
      <c r="J11768" s="334">
        <v>0</v>
      </c>
      <c r="K11768" s="334">
        <v>0</v>
      </c>
      <c r="L11768" s="334">
        <v>0</v>
      </c>
      <c r="M11768" s="334">
        <v>0</v>
      </c>
      <c r="N11768" s="334">
        <v>0</v>
      </c>
      <c r="O11768" s="334">
        <v>0</v>
      </c>
      <c r="P11768" s="334">
        <v>0</v>
      </c>
      <c r="Q11768" s="334">
        <v>0</v>
      </c>
      <c r="R11768" s="334">
        <v>0</v>
      </c>
      <c r="S11768" s="334">
        <v>0</v>
      </c>
      <c r="T11768" s="334">
        <v>0</v>
      </c>
      <c r="U11768" s="334">
        <v>0</v>
      </c>
      <c r="V11768" s="334">
        <v>0</v>
      </c>
      <c r="W11768" s="334">
        <v>0</v>
      </c>
      <c r="X11768" s="334">
        <v>0</v>
      </c>
      <c r="Y11768" s="334">
        <v>0</v>
      </c>
      <c r="Z11768" s="334">
        <v>0</v>
      </c>
      <c r="AA11768" s="334">
        <v>0</v>
      </c>
      <c r="AB11768" s="334">
        <v>0</v>
      </c>
      <c r="AD11768" s="334">
        <v>0</v>
      </c>
      <c r="AE11768" s="334">
        <f t="shared" si="1837"/>
        <v>0</v>
      </c>
      <c r="AF11768" s="334">
        <f t="shared" si="1838"/>
        <v>0</v>
      </c>
      <c r="AG11768" s="340">
        <f t="shared" si="1839"/>
        <v>0</v>
      </c>
      <c r="AI11768" s="340">
        <f t="shared" si="1843"/>
        <v>0</v>
      </c>
      <c r="AJ11768" s="340">
        <f t="shared" si="1843"/>
        <v>0</v>
      </c>
      <c r="AK11768" s="340">
        <f t="shared" si="1843"/>
        <v>0</v>
      </c>
      <c r="AL11768" s="340">
        <f t="shared" si="1843"/>
        <v>0</v>
      </c>
      <c r="AM11768" s="340">
        <f t="shared" si="1843"/>
        <v>0</v>
      </c>
    </row>
    <row r="11769" spans="1:39" x14ac:dyDescent="0.35">
      <c r="A11769" s="337">
        <v>33682</v>
      </c>
      <c r="B11769" s="338">
        <f t="shared" si="1834"/>
        <v>1992</v>
      </c>
      <c r="C11769" s="338">
        <f t="shared" si="1835"/>
        <v>3</v>
      </c>
      <c r="D11769" s="338">
        <f t="shared" si="1836"/>
        <v>19</v>
      </c>
      <c r="E11769" s="334">
        <v>0</v>
      </c>
      <c r="F11769" s="334">
        <v>0</v>
      </c>
      <c r="G11769" s="334">
        <v>0</v>
      </c>
      <c r="H11769" s="334">
        <v>0</v>
      </c>
      <c r="I11769" s="334">
        <v>0</v>
      </c>
      <c r="J11769" s="334">
        <v>0</v>
      </c>
      <c r="K11769" s="334">
        <v>0</v>
      </c>
      <c r="L11769" s="334">
        <v>0</v>
      </c>
      <c r="M11769" s="334">
        <v>0</v>
      </c>
      <c r="N11769" s="334">
        <v>0</v>
      </c>
      <c r="O11769" s="334">
        <v>0</v>
      </c>
      <c r="P11769" s="334">
        <v>0</v>
      </c>
      <c r="Q11769" s="334">
        <v>0</v>
      </c>
      <c r="R11769" s="334">
        <v>0</v>
      </c>
      <c r="S11769" s="334">
        <v>0</v>
      </c>
      <c r="T11769" s="334">
        <v>0</v>
      </c>
      <c r="U11769" s="334">
        <v>0</v>
      </c>
      <c r="V11769" s="334">
        <v>0.1</v>
      </c>
      <c r="W11769" s="334">
        <v>0.1</v>
      </c>
      <c r="X11769" s="334">
        <v>0</v>
      </c>
      <c r="Y11769" s="334">
        <v>0</v>
      </c>
      <c r="Z11769" s="334">
        <v>0</v>
      </c>
      <c r="AA11769" s="334">
        <v>0.1</v>
      </c>
      <c r="AB11769" s="334">
        <v>0.1</v>
      </c>
      <c r="AD11769" s="334">
        <v>0.4</v>
      </c>
      <c r="AE11769" s="334">
        <f t="shared" si="1837"/>
        <v>0.4</v>
      </c>
      <c r="AF11769" s="334">
        <f t="shared" si="1838"/>
        <v>0.4</v>
      </c>
      <c r="AG11769" s="340">
        <f t="shared" si="1839"/>
        <v>0</v>
      </c>
      <c r="AI11769" s="340">
        <f t="shared" si="1843"/>
        <v>0</v>
      </c>
      <c r="AJ11769" s="340">
        <f t="shared" si="1843"/>
        <v>0</v>
      </c>
      <c r="AK11769" s="340">
        <f t="shared" si="1843"/>
        <v>0</v>
      </c>
      <c r="AL11769" s="340">
        <f t="shared" si="1843"/>
        <v>0</v>
      </c>
      <c r="AM11769" s="340">
        <f t="shared" si="1843"/>
        <v>0</v>
      </c>
    </row>
    <row r="11770" spans="1:39" x14ac:dyDescent="0.35">
      <c r="A11770" s="337">
        <v>33683</v>
      </c>
      <c r="B11770" s="338">
        <f t="shared" si="1834"/>
        <v>1992</v>
      </c>
      <c r="C11770" s="338">
        <f t="shared" si="1835"/>
        <v>3</v>
      </c>
      <c r="D11770" s="338">
        <f t="shared" si="1836"/>
        <v>20</v>
      </c>
      <c r="E11770" s="334">
        <v>0.7</v>
      </c>
      <c r="F11770" s="334">
        <v>0.6</v>
      </c>
      <c r="G11770" s="334">
        <v>0.7</v>
      </c>
      <c r="H11770" s="334">
        <v>0</v>
      </c>
      <c r="I11770" s="334">
        <v>0</v>
      </c>
      <c r="J11770" s="334">
        <v>0</v>
      </c>
      <c r="K11770" s="334">
        <v>0</v>
      </c>
      <c r="L11770" s="334">
        <v>0</v>
      </c>
      <c r="M11770" s="334">
        <v>0</v>
      </c>
      <c r="N11770" s="334">
        <v>0</v>
      </c>
      <c r="O11770" s="334">
        <v>0</v>
      </c>
      <c r="P11770" s="334">
        <v>0</v>
      </c>
      <c r="Q11770" s="334">
        <v>0</v>
      </c>
      <c r="R11770" s="334">
        <v>0</v>
      </c>
      <c r="S11770" s="334">
        <v>0</v>
      </c>
      <c r="T11770" s="334">
        <v>0</v>
      </c>
      <c r="U11770" s="334">
        <v>0</v>
      </c>
      <c r="V11770" s="334">
        <v>0</v>
      </c>
      <c r="W11770" s="334">
        <v>0</v>
      </c>
      <c r="X11770" s="334">
        <v>0</v>
      </c>
      <c r="Y11770" s="334">
        <v>0</v>
      </c>
      <c r="Z11770" s="334">
        <v>0</v>
      </c>
      <c r="AA11770" s="334">
        <v>0</v>
      </c>
      <c r="AB11770" s="334">
        <v>0</v>
      </c>
      <c r="AD11770" s="334">
        <v>2</v>
      </c>
      <c r="AE11770" s="334">
        <f t="shared" si="1837"/>
        <v>2</v>
      </c>
      <c r="AF11770" s="334">
        <f t="shared" si="1838"/>
        <v>1.9999999999999998</v>
      </c>
      <c r="AG11770" s="340">
        <f t="shared" si="1839"/>
        <v>2.2204460492503131E-16</v>
      </c>
      <c r="AI11770" s="340">
        <f t="shared" si="1843"/>
        <v>0</v>
      </c>
      <c r="AJ11770" s="340">
        <f t="shared" si="1843"/>
        <v>0</v>
      </c>
      <c r="AK11770" s="340">
        <f t="shared" si="1843"/>
        <v>0</v>
      </c>
      <c r="AL11770" s="340">
        <f t="shared" si="1843"/>
        <v>0</v>
      </c>
      <c r="AM11770" s="340">
        <f t="shared" si="1843"/>
        <v>0</v>
      </c>
    </row>
    <row r="11771" spans="1:39" x14ac:dyDescent="0.35">
      <c r="A11771" s="337">
        <v>33684</v>
      </c>
      <c r="B11771" s="338">
        <f t="shared" si="1834"/>
        <v>1992</v>
      </c>
      <c r="C11771" s="338">
        <f t="shared" si="1835"/>
        <v>3</v>
      </c>
      <c r="D11771" s="338">
        <f t="shared" si="1836"/>
        <v>21</v>
      </c>
      <c r="E11771" s="334">
        <v>0</v>
      </c>
      <c r="F11771" s="334">
        <v>0</v>
      </c>
      <c r="G11771" s="334">
        <v>0</v>
      </c>
      <c r="H11771" s="334">
        <v>0</v>
      </c>
      <c r="I11771" s="334">
        <v>0</v>
      </c>
      <c r="J11771" s="334">
        <v>0</v>
      </c>
      <c r="K11771" s="334">
        <v>0</v>
      </c>
      <c r="L11771" s="334">
        <v>0</v>
      </c>
      <c r="M11771" s="334">
        <v>0</v>
      </c>
      <c r="N11771" s="334">
        <v>0</v>
      </c>
      <c r="O11771" s="334">
        <v>0</v>
      </c>
      <c r="P11771" s="334">
        <v>0</v>
      </c>
      <c r="Q11771" s="334">
        <v>0</v>
      </c>
      <c r="R11771" s="334">
        <v>0</v>
      </c>
      <c r="S11771" s="334">
        <v>0</v>
      </c>
      <c r="T11771" s="334">
        <v>0</v>
      </c>
      <c r="U11771" s="334">
        <v>0</v>
      </c>
      <c r="V11771" s="334">
        <v>0</v>
      </c>
      <c r="W11771" s="334">
        <v>0</v>
      </c>
      <c r="X11771" s="334">
        <v>0</v>
      </c>
      <c r="Y11771" s="334">
        <v>0</v>
      </c>
      <c r="Z11771" s="334">
        <v>0</v>
      </c>
      <c r="AA11771" s="334">
        <v>0</v>
      </c>
      <c r="AB11771" s="334">
        <v>0</v>
      </c>
      <c r="AD11771" s="334">
        <v>0</v>
      </c>
      <c r="AE11771" s="334">
        <f t="shared" si="1837"/>
        <v>0</v>
      </c>
      <c r="AF11771" s="334">
        <f t="shared" si="1838"/>
        <v>0</v>
      </c>
      <c r="AG11771" s="340">
        <f t="shared" si="1839"/>
        <v>0</v>
      </c>
      <c r="AI11771" s="340">
        <f t="shared" si="1843"/>
        <v>0</v>
      </c>
      <c r="AJ11771" s="340">
        <f t="shared" si="1843"/>
        <v>0</v>
      </c>
      <c r="AK11771" s="340">
        <f t="shared" si="1843"/>
        <v>0</v>
      </c>
      <c r="AL11771" s="340">
        <f t="shared" si="1843"/>
        <v>0</v>
      </c>
      <c r="AM11771" s="340">
        <f t="shared" si="1843"/>
        <v>0</v>
      </c>
    </row>
    <row r="11772" spans="1:39" x14ac:dyDescent="0.35">
      <c r="A11772" s="337">
        <v>33685</v>
      </c>
      <c r="B11772" s="338">
        <f t="shared" si="1834"/>
        <v>1992</v>
      </c>
      <c r="C11772" s="338">
        <f t="shared" si="1835"/>
        <v>3</v>
      </c>
      <c r="D11772" s="338">
        <f t="shared" si="1836"/>
        <v>22</v>
      </c>
      <c r="E11772" s="334">
        <v>0</v>
      </c>
      <c r="F11772" s="334">
        <v>0</v>
      </c>
      <c r="G11772" s="334">
        <v>0</v>
      </c>
      <c r="H11772" s="334">
        <v>0</v>
      </c>
      <c r="I11772" s="334">
        <v>0</v>
      </c>
      <c r="J11772" s="334">
        <v>0</v>
      </c>
      <c r="K11772" s="334">
        <v>0</v>
      </c>
      <c r="L11772" s="334">
        <v>0</v>
      </c>
      <c r="M11772" s="334">
        <v>0</v>
      </c>
      <c r="N11772" s="334">
        <v>0</v>
      </c>
      <c r="O11772" s="334">
        <v>0</v>
      </c>
      <c r="P11772" s="334">
        <v>0</v>
      </c>
      <c r="Q11772" s="334">
        <v>0</v>
      </c>
      <c r="R11772" s="334">
        <v>0</v>
      </c>
      <c r="S11772" s="334">
        <v>0</v>
      </c>
      <c r="T11772" s="334">
        <v>0</v>
      </c>
      <c r="U11772" s="334">
        <v>0</v>
      </c>
      <c r="V11772" s="334">
        <v>0</v>
      </c>
      <c r="W11772" s="334">
        <v>0</v>
      </c>
      <c r="X11772" s="334">
        <v>0</v>
      </c>
      <c r="Y11772" s="334">
        <v>0</v>
      </c>
      <c r="Z11772" s="334">
        <v>0</v>
      </c>
      <c r="AA11772" s="334">
        <v>0</v>
      </c>
      <c r="AB11772" s="334">
        <v>0</v>
      </c>
      <c r="AD11772" s="334">
        <v>0</v>
      </c>
      <c r="AE11772" s="334">
        <f t="shared" si="1837"/>
        <v>0</v>
      </c>
      <c r="AF11772" s="334">
        <f t="shared" si="1838"/>
        <v>0</v>
      </c>
      <c r="AG11772" s="340">
        <f t="shared" si="1839"/>
        <v>0</v>
      </c>
      <c r="AI11772" s="340">
        <f t="shared" si="1843"/>
        <v>0</v>
      </c>
      <c r="AJ11772" s="340">
        <f t="shared" si="1843"/>
        <v>0</v>
      </c>
      <c r="AK11772" s="340">
        <f t="shared" si="1843"/>
        <v>0</v>
      </c>
      <c r="AL11772" s="340">
        <f t="shared" si="1843"/>
        <v>0</v>
      </c>
      <c r="AM11772" s="340">
        <f t="shared" si="1843"/>
        <v>0</v>
      </c>
    </row>
    <row r="11773" spans="1:39" x14ac:dyDescent="0.35">
      <c r="A11773" s="337">
        <v>33686</v>
      </c>
      <c r="B11773" s="338">
        <f t="shared" si="1834"/>
        <v>1992</v>
      </c>
      <c r="C11773" s="338">
        <f t="shared" si="1835"/>
        <v>3</v>
      </c>
      <c r="D11773" s="338">
        <f t="shared" si="1836"/>
        <v>23</v>
      </c>
      <c r="E11773" s="334">
        <v>0</v>
      </c>
      <c r="F11773" s="334">
        <v>0</v>
      </c>
      <c r="G11773" s="334">
        <v>0</v>
      </c>
      <c r="H11773" s="334">
        <v>0</v>
      </c>
      <c r="I11773" s="334">
        <v>0</v>
      </c>
      <c r="J11773" s="334">
        <v>0</v>
      </c>
      <c r="K11773" s="334">
        <v>0</v>
      </c>
      <c r="L11773" s="334">
        <v>0</v>
      </c>
      <c r="M11773" s="334">
        <v>0</v>
      </c>
      <c r="N11773" s="334">
        <v>0</v>
      </c>
      <c r="O11773" s="334">
        <v>0</v>
      </c>
      <c r="P11773" s="334">
        <v>0</v>
      </c>
      <c r="Q11773" s="334">
        <v>0</v>
      </c>
      <c r="R11773" s="334">
        <v>0</v>
      </c>
      <c r="S11773" s="334">
        <v>0</v>
      </c>
      <c r="T11773" s="334">
        <v>0</v>
      </c>
      <c r="U11773" s="334">
        <v>0</v>
      </c>
      <c r="V11773" s="334">
        <v>0</v>
      </c>
      <c r="W11773" s="334">
        <v>0</v>
      </c>
      <c r="X11773" s="334">
        <v>0</v>
      </c>
      <c r="Y11773" s="334">
        <v>0</v>
      </c>
      <c r="Z11773" s="334">
        <v>0</v>
      </c>
      <c r="AA11773" s="334">
        <v>0</v>
      </c>
      <c r="AB11773" s="334">
        <v>0</v>
      </c>
      <c r="AD11773" s="334">
        <v>0</v>
      </c>
      <c r="AE11773" s="334">
        <f t="shared" si="1837"/>
        <v>0</v>
      </c>
      <c r="AF11773" s="334">
        <f t="shared" si="1838"/>
        <v>0</v>
      </c>
      <c r="AG11773" s="340">
        <f t="shared" si="1839"/>
        <v>0</v>
      </c>
      <c r="AI11773" s="340">
        <f t="shared" si="1843"/>
        <v>0</v>
      </c>
      <c r="AJ11773" s="340">
        <f t="shared" si="1843"/>
        <v>0</v>
      </c>
      <c r="AK11773" s="340">
        <f t="shared" si="1843"/>
        <v>0</v>
      </c>
      <c r="AL11773" s="340">
        <f t="shared" si="1843"/>
        <v>0</v>
      </c>
      <c r="AM11773" s="340">
        <f t="shared" si="1843"/>
        <v>0</v>
      </c>
    </row>
    <row r="11774" spans="1:39" x14ac:dyDescent="0.35">
      <c r="A11774" s="337">
        <v>33687</v>
      </c>
      <c r="B11774" s="338">
        <f t="shared" si="1834"/>
        <v>1992</v>
      </c>
      <c r="C11774" s="338">
        <f t="shared" si="1835"/>
        <v>3</v>
      </c>
      <c r="D11774" s="338">
        <f t="shared" si="1836"/>
        <v>24</v>
      </c>
      <c r="E11774" s="334">
        <v>0</v>
      </c>
      <c r="F11774" s="334">
        <v>0</v>
      </c>
      <c r="G11774" s="334">
        <v>0</v>
      </c>
      <c r="H11774" s="334">
        <v>0</v>
      </c>
      <c r="I11774" s="334">
        <v>0</v>
      </c>
      <c r="J11774" s="334">
        <v>0</v>
      </c>
      <c r="K11774" s="334">
        <v>0</v>
      </c>
      <c r="L11774" s="334">
        <v>0</v>
      </c>
      <c r="M11774" s="334">
        <v>0</v>
      </c>
      <c r="N11774" s="334">
        <v>0</v>
      </c>
      <c r="O11774" s="334">
        <v>0</v>
      </c>
      <c r="P11774" s="334">
        <v>0</v>
      </c>
      <c r="Q11774" s="334">
        <v>0</v>
      </c>
      <c r="R11774" s="334">
        <v>0</v>
      </c>
      <c r="S11774" s="334">
        <v>0</v>
      </c>
      <c r="T11774" s="334">
        <v>0</v>
      </c>
      <c r="U11774" s="334">
        <v>0</v>
      </c>
      <c r="V11774" s="334">
        <v>0</v>
      </c>
      <c r="W11774" s="334">
        <v>0</v>
      </c>
      <c r="X11774" s="334">
        <v>0</v>
      </c>
      <c r="Y11774" s="334">
        <v>0</v>
      </c>
      <c r="Z11774" s="334">
        <v>0</v>
      </c>
      <c r="AA11774" s="334">
        <v>0</v>
      </c>
      <c r="AB11774" s="334">
        <v>0</v>
      </c>
      <c r="AD11774" s="334">
        <v>0</v>
      </c>
      <c r="AE11774" s="334">
        <f t="shared" si="1837"/>
        <v>0</v>
      </c>
      <c r="AF11774" s="334">
        <f t="shared" si="1838"/>
        <v>0</v>
      </c>
      <c r="AG11774" s="340">
        <f t="shared" si="1839"/>
        <v>0</v>
      </c>
      <c r="AI11774" s="340">
        <f t="shared" si="1843"/>
        <v>0</v>
      </c>
      <c r="AJ11774" s="340">
        <f t="shared" si="1843"/>
        <v>0</v>
      </c>
      <c r="AK11774" s="340">
        <f t="shared" si="1843"/>
        <v>0</v>
      </c>
      <c r="AL11774" s="340">
        <f t="shared" si="1843"/>
        <v>0</v>
      </c>
      <c r="AM11774" s="340">
        <f t="shared" si="1843"/>
        <v>0</v>
      </c>
    </row>
    <row r="11775" spans="1:39" x14ac:dyDescent="0.35">
      <c r="A11775" s="337">
        <v>33688</v>
      </c>
      <c r="B11775" s="338">
        <f t="shared" si="1834"/>
        <v>1992</v>
      </c>
      <c r="C11775" s="338">
        <f t="shared" si="1835"/>
        <v>3</v>
      </c>
      <c r="D11775" s="338">
        <f t="shared" si="1836"/>
        <v>25</v>
      </c>
      <c r="E11775" s="334">
        <v>0</v>
      </c>
      <c r="F11775" s="334">
        <v>0</v>
      </c>
      <c r="G11775" s="334">
        <v>0</v>
      </c>
      <c r="H11775" s="334">
        <v>0</v>
      </c>
      <c r="I11775" s="334">
        <v>0</v>
      </c>
      <c r="J11775" s="334">
        <v>0</v>
      </c>
      <c r="K11775" s="334">
        <v>0</v>
      </c>
      <c r="L11775" s="334">
        <v>0</v>
      </c>
      <c r="M11775" s="334">
        <v>0</v>
      </c>
      <c r="N11775" s="334">
        <v>0</v>
      </c>
      <c r="O11775" s="334">
        <v>0</v>
      </c>
      <c r="P11775" s="334">
        <v>0</v>
      </c>
      <c r="Q11775" s="334">
        <v>0</v>
      </c>
      <c r="R11775" s="334">
        <v>0</v>
      </c>
      <c r="S11775" s="334">
        <v>0</v>
      </c>
      <c r="T11775" s="334">
        <v>0</v>
      </c>
      <c r="U11775" s="334">
        <v>0</v>
      </c>
      <c r="V11775" s="334">
        <v>0</v>
      </c>
      <c r="W11775" s="334">
        <v>0</v>
      </c>
      <c r="X11775" s="334">
        <v>0</v>
      </c>
      <c r="Y11775" s="334">
        <v>0</v>
      </c>
      <c r="Z11775" s="334">
        <v>0</v>
      </c>
      <c r="AA11775" s="334">
        <v>0</v>
      </c>
      <c r="AB11775" s="334">
        <v>0</v>
      </c>
      <c r="AD11775" s="334">
        <v>0</v>
      </c>
      <c r="AE11775" s="334">
        <f t="shared" si="1837"/>
        <v>0</v>
      </c>
      <c r="AF11775" s="334">
        <f t="shared" si="1838"/>
        <v>0</v>
      </c>
      <c r="AG11775" s="340">
        <f t="shared" si="1839"/>
        <v>0</v>
      </c>
      <c r="AI11775" s="340">
        <f t="shared" si="1843"/>
        <v>0</v>
      </c>
      <c r="AJ11775" s="340">
        <f t="shared" si="1843"/>
        <v>0</v>
      </c>
      <c r="AK11775" s="340">
        <f t="shared" si="1843"/>
        <v>0</v>
      </c>
      <c r="AL11775" s="340">
        <f t="shared" si="1843"/>
        <v>0</v>
      </c>
      <c r="AM11775" s="340">
        <f t="shared" si="1843"/>
        <v>0</v>
      </c>
    </row>
    <row r="11776" spans="1:39" x14ac:dyDescent="0.35">
      <c r="A11776" s="337">
        <v>33689</v>
      </c>
      <c r="B11776" s="338">
        <f t="shared" si="1834"/>
        <v>1992</v>
      </c>
      <c r="C11776" s="338">
        <f t="shared" si="1835"/>
        <v>3</v>
      </c>
      <c r="D11776" s="338">
        <f t="shared" si="1836"/>
        <v>26</v>
      </c>
      <c r="E11776" s="334">
        <v>0</v>
      </c>
      <c r="F11776" s="334">
        <v>0</v>
      </c>
      <c r="G11776" s="334">
        <v>0</v>
      </c>
      <c r="H11776" s="334">
        <v>0</v>
      </c>
      <c r="I11776" s="334">
        <v>0</v>
      </c>
      <c r="J11776" s="334">
        <v>0</v>
      </c>
      <c r="K11776" s="334">
        <v>0</v>
      </c>
      <c r="L11776" s="334">
        <v>0</v>
      </c>
      <c r="M11776" s="334">
        <v>0</v>
      </c>
      <c r="N11776" s="334">
        <v>0</v>
      </c>
      <c r="O11776" s="334">
        <v>0</v>
      </c>
      <c r="P11776" s="334">
        <v>0</v>
      </c>
      <c r="Q11776" s="334">
        <v>0</v>
      </c>
      <c r="R11776" s="334">
        <v>0</v>
      </c>
      <c r="S11776" s="334">
        <v>0</v>
      </c>
      <c r="T11776" s="334">
        <v>0</v>
      </c>
      <c r="U11776" s="334">
        <v>0</v>
      </c>
      <c r="V11776" s="334">
        <v>0</v>
      </c>
      <c r="W11776" s="334">
        <v>0</v>
      </c>
      <c r="X11776" s="334">
        <v>0</v>
      </c>
      <c r="Y11776" s="334">
        <v>0</v>
      </c>
      <c r="Z11776" s="334">
        <v>0</v>
      </c>
      <c r="AA11776" s="334">
        <v>0</v>
      </c>
      <c r="AB11776" s="334">
        <v>0</v>
      </c>
      <c r="AD11776" s="334">
        <v>0</v>
      </c>
      <c r="AE11776" s="334">
        <f t="shared" si="1837"/>
        <v>0</v>
      </c>
      <c r="AF11776" s="334">
        <f t="shared" si="1838"/>
        <v>0</v>
      </c>
      <c r="AG11776" s="340">
        <f t="shared" si="1839"/>
        <v>0</v>
      </c>
      <c r="AI11776" s="340">
        <f t="shared" si="1843"/>
        <v>0</v>
      </c>
      <c r="AJ11776" s="340">
        <f t="shared" si="1843"/>
        <v>0</v>
      </c>
      <c r="AK11776" s="340">
        <f t="shared" si="1843"/>
        <v>0</v>
      </c>
      <c r="AL11776" s="340">
        <f t="shared" si="1843"/>
        <v>0</v>
      </c>
      <c r="AM11776" s="340">
        <f t="shared" si="1843"/>
        <v>0</v>
      </c>
    </row>
    <row r="11777" spans="1:39" x14ac:dyDescent="0.35">
      <c r="A11777" s="337">
        <v>33690</v>
      </c>
      <c r="B11777" s="338">
        <f t="shared" si="1834"/>
        <v>1992</v>
      </c>
      <c r="C11777" s="338">
        <f t="shared" si="1835"/>
        <v>3</v>
      </c>
      <c r="D11777" s="338">
        <f t="shared" si="1836"/>
        <v>27</v>
      </c>
      <c r="E11777" s="334">
        <v>0</v>
      </c>
      <c r="F11777" s="334">
        <v>0</v>
      </c>
      <c r="G11777" s="334">
        <v>0</v>
      </c>
      <c r="H11777" s="334">
        <v>0</v>
      </c>
      <c r="I11777" s="334">
        <v>0</v>
      </c>
      <c r="J11777" s="334">
        <v>0</v>
      </c>
      <c r="K11777" s="334">
        <v>0</v>
      </c>
      <c r="L11777" s="334">
        <v>0</v>
      </c>
      <c r="M11777" s="334">
        <v>0</v>
      </c>
      <c r="N11777" s="334">
        <v>0</v>
      </c>
      <c r="O11777" s="334">
        <v>0</v>
      </c>
      <c r="P11777" s="334">
        <v>0</v>
      </c>
      <c r="Q11777" s="334">
        <v>0</v>
      </c>
      <c r="R11777" s="334">
        <v>0</v>
      </c>
      <c r="S11777" s="334">
        <v>0</v>
      </c>
      <c r="T11777" s="334">
        <v>0</v>
      </c>
      <c r="U11777" s="334">
        <v>0.1</v>
      </c>
      <c r="V11777" s="334">
        <v>0</v>
      </c>
      <c r="W11777" s="334">
        <v>0.1</v>
      </c>
      <c r="X11777" s="334">
        <v>0</v>
      </c>
      <c r="Y11777" s="334">
        <v>0</v>
      </c>
      <c r="Z11777" s="334">
        <v>0</v>
      </c>
      <c r="AA11777" s="334">
        <v>0</v>
      </c>
      <c r="AB11777" s="334">
        <v>0</v>
      </c>
      <c r="AD11777" s="334">
        <v>0.2</v>
      </c>
      <c r="AE11777" s="334">
        <f t="shared" si="1837"/>
        <v>0.2</v>
      </c>
      <c r="AF11777" s="334">
        <f t="shared" si="1838"/>
        <v>0.2</v>
      </c>
      <c r="AG11777" s="340">
        <f t="shared" si="1839"/>
        <v>0</v>
      </c>
      <c r="AI11777" s="340">
        <f t="shared" si="1843"/>
        <v>0</v>
      </c>
      <c r="AJ11777" s="340">
        <f t="shared" si="1843"/>
        <v>0</v>
      </c>
      <c r="AK11777" s="340">
        <f t="shared" si="1843"/>
        <v>0</v>
      </c>
      <c r="AL11777" s="340">
        <f t="shared" si="1843"/>
        <v>0</v>
      </c>
      <c r="AM11777" s="340">
        <f t="shared" si="1843"/>
        <v>0</v>
      </c>
    </row>
    <row r="11778" spans="1:39" x14ac:dyDescent="0.35">
      <c r="A11778" s="337">
        <v>33691</v>
      </c>
      <c r="B11778" s="338">
        <f t="shared" si="1834"/>
        <v>1992</v>
      </c>
      <c r="C11778" s="338">
        <f t="shared" si="1835"/>
        <v>3</v>
      </c>
      <c r="D11778" s="338">
        <f t="shared" si="1836"/>
        <v>28</v>
      </c>
      <c r="E11778" s="334">
        <v>0</v>
      </c>
      <c r="F11778" s="334">
        <v>0</v>
      </c>
      <c r="G11778" s="334">
        <v>0</v>
      </c>
      <c r="H11778" s="334">
        <v>0</v>
      </c>
      <c r="I11778" s="334">
        <v>0</v>
      </c>
      <c r="J11778" s="334">
        <v>0</v>
      </c>
      <c r="K11778" s="334">
        <v>0</v>
      </c>
      <c r="L11778" s="334">
        <v>0</v>
      </c>
      <c r="M11778" s="334">
        <v>0</v>
      </c>
      <c r="N11778" s="334">
        <v>0</v>
      </c>
      <c r="O11778" s="334">
        <v>0</v>
      </c>
      <c r="P11778" s="334">
        <v>0</v>
      </c>
      <c r="Q11778" s="334">
        <v>0</v>
      </c>
      <c r="R11778" s="334">
        <v>0</v>
      </c>
      <c r="S11778" s="334">
        <v>0</v>
      </c>
      <c r="T11778" s="334">
        <v>0</v>
      </c>
      <c r="U11778" s="334">
        <v>0</v>
      </c>
      <c r="V11778" s="334">
        <v>0</v>
      </c>
      <c r="W11778" s="334">
        <v>0</v>
      </c>
      <c r="X11778" s="334">
        <v>0</v>
      </c>
      <c r="Y11778" s="334">
        <v>0</v>
      </c>
      <c r="Z11778" s="334">
        <v>0</v>
      </c>
      <c r="AA11778" s="334">
        <v>0</v>
      </c>
      <c r="AB11778" s="334">
        <v>0</v>
      </c>
      <c r="AD11778" s="334">
        <v>0</v>
      </c>
      <c r="AE11778" s="334">
        <f t="shared" si="1837"/>
        <v>0</v>
      </c>
      <c r="AF11778" s="334">
        <f t="shared" si="1838"/>
        <v>0</v>
      </c>
      <c r="AG11778" s="340">
        <f t="shared" si="1839"/>
        <v>0</v>
      </c>
      <c r="AI11778" s="340">
        <f t="shared" si="1843"/>
        <v>0</v>
      </c>
      <c r="AJ11778" s="340">
        <f t="shared" si="1843"/>
        <v>0</v>
      </c>
      <c r="AK11778" s="340">
        <f t="shared" si="1843"/>
        <v>0</v>
      </c>
      <c r="AL11778" s="340">
        <f t="shared" si="1843"/>
        <v>0</v>
      </c>
      <c r="AM11778" s="340">
        <f t="shared" si="1843"/>
        <v>0</v>
      </c>
    </row>
    <row r="11779" spans="1:39" x14ac:dyDescent="0.35">
      <c r="A11779" s="337">
        <v>33692</v>
      </c>
      <c r="B11779" s="338">
        <f t="shared" si="1834"/>
        <v>1992</v>
      </c>
      <c r="C11779" s="338">
        <f t="shared" si="1835"/>
        <v>3</v>
      </c>
      <c r="D11779" s="338">
        <f t="shared" si="1836"/>
        <v>29</v>
      </c>
      <c r="E11779" s="334">
        <v>0</v>
      </c>
      <c r="F11779" s="334">
        <v>0</v>
      </c>
      <c r="G11779" s="334">
        <v>0</v>
      </c>
      <c r="H11779" s="334">
        <v>0</v>
      </c>
      <c r="I11779" s="334">
        <v>0</v>
      </c>
      <c r="J11779" s="334">
        <v>0</v>
      </c>
      <c r="K11779" s="334">
        <v>0</v>
      </c>
      <c r="L11779" s="334">
        <v>0</v>
      </c>
      <c r="M11779" s="334">
        <v>0</v>
      </c>
      <c r="N11779" s="334">
        <v>0</v>
      </c>
      <c r="O11779" s="334">
        <v>0</v>
      </c>
      <c r="P11779" s="334">
        <v>0</v>
      </c>
      <c r="Q11779" s="334">
        <v>0</v>
      </c>
      <c r="R11779" s="334">
        <v>0</v>
      </c>
      <c r="S11779" s="334">
        <v>0</v>
      </c>
      <c r="T11779" s="334">
        <v>0</v>
      </c>
      <c r="U11779" s="334">
        <v>0</v>
      </c>
      <c r="V11779" s="334">
        <v>0</v>
      </c>
      <c r="W11779" s="334">
        <v>0</v>
      </c>
      <c r="X11779" s="334">
        <v>0</v>
      </c>
      <c r="Y11779" s="334">
        <v>0</v>
      </c>
      <c r="Z11779" s="334">
        <v>0</v>
      </c>
      <c r="AA11779" s="334">
        <v>0</v>
      </c>
      <c r="AB11779" s="334">
        <v>0</v>
      </c>
      <c r="AD11779" s="334">
        <v>0</v>
      </c>
      <c r="AE11779" s="334">
        <f t="shared" si="1837"/>
        <v>0</v>
      </c>
      <c r="AF11779" s="334">
        <f t="shared" si="1838"/>
        <v>0</v>
      </c>
      <c r="AG11779" s="340">
        <f t="shared" si="1839"/>
        <v>0</v>
      </c>
      <c r="AI11779" s="340">
        <f t="shared" si="1843"/>
        <v>0</v>
      </c>
      <c r="AJ11779" s="340">
        <f t="shared" si="1843"/>
        <v>0</v>
      </c>
      <c r="AK11779" s="340">
        <f t="shared" si="1843"/>
        <v>0</v>
      </c>
      <c r="AL11779" s="340">
        <f t="shared" si="1843"/>
        <v>0</v>
      </c>
      <c r="AM11779" s="340">
        <f t="shared" si="1843"/>
        <v>0</v>
      </c>
    </row>
    <row r="11780" spans="1:39" x14ac:dyDescent="0.35">
      <c r="A11780" s="337">
        <v>33693</v>
      </c>
      <c r="B11780" s="338">
        <f t="shared" ref="B11780:B11843" si="1844">YEAR(A11780)</f>
        <v>1992</v>
      </c>
      <c r="C11780" s="338">
        <f t="shared" ref="C11780:C11843" si="1845">MONTH(A11780)</f>
        <v>3</v>
      </c>
      <c r="D11780" s="338">
        <f t="shared" ref="D11780:D11843" si="1846">DAY(A11780)</f>
        <v>30</v>
      </c>
      <c r="E11780" s="334">
        <v>0</v>
      </c>
      <c r="F11780" s="334">
        <v>0</v>
      </c>
      <c r="G11780" s="334">
        <v>0</v>
      </c>
      <c r="H11780" s="334">
        <v>0</v>
      </c>
      <c r="I11780" s="334">
        <v>0</v>
      </c>
      <c r="J11780" s="334">
        <v>0</v>
      </c>
      <c r="K11780" s="334">
        <v>0</v>
      </c>
      <c r="L11780" s="334">
        <v>0</v>
      </c>
      <c r="M11780" s="334">
        <v>0</v>
      </c>
      <c r="N11780" s="334">
        <v>0</v>
      </c>
      <c r="O11780" s="334">
        <v>0</v>
      </c>
      <c r="P11780" s="334">
        <v>0</v>
      </c>
      <c r="Q11780" s="334">
        <v>0</v>
      </c>
      <c r="R11780" s="334">
        <v>0</v>
      </c>
      <c r="S11780" s="334">
        <v>0</v>
      </c>
      <c r="T11780" s="334">
        <v>0</v>
      </c>
      <c r="U11780" s="334">
        <v>0</v>
      </c>
      <c r="V11780" s="334">
        <v>0</v>
      </c>
      <c r="W11780" s="334">
        <v>0</v>
      </c>
      <c r="X11780" s="334">
        <v>0</v>
      </c>
      <c r="Y11780" s="334">
        <v>0</v>
      </c>
      <c r="Z11780" s="334">
        <v>0</v>
      </c>
      <c r="AA11780" s="334">
        <v>0</v>
      </c>
      <c r="AB11780" s="334">
        <v>0</v>
      </c>
      <c r="AD11780" s="334">
        <v>0</v>
      </c>
      <c r="AE11780" s="334">
        <f t="shared" ref="AE11780:AE11843" si="1847">AD11780</f>
        <v>0</v>
      </c>
      <c r="AF11780" s="334">
        <f t="shared" ref="AF11780:AF11843" si="1848">SUM(E11780:AB11780)</f>
        <v>0</v>
      </c>
      <c r="AG11780" s="340">
        <f t="shared" ref="AG11780:AG11843" si="1849">ABS(AF11780-AE11780)</f>
        <v>0</v>
      </c>
      <c r="AI11780" s="340">
        <f t="shared" ref="AI11780:AM11795" si="1850">IF($C11780=AI$1,$AF11780,0)</f>
        <v>0</v>
      </c>
      <c r="AJ11780" s="340">
        <f t="shared" si="1850"/>
        <v>0</v>
      </c>
      <c r="AK11780" s="340">
        <f t="shared" si="1850"/>
        <v>0</v>
      </c>
      <c r="AL11780" s="340">
        <f t="shared" si="1850"/>
        <v>0</v>
      </c>
      <c r="AM11780" s="340">
        <f t="shared" si="1850"/>
        <v>0</v>
      </c>
    </row>
    <row r="11781" spans="1:39" x14ac:dyDescent="0.35">
      <c r="A11781" s="337">
        <v>33694</v>
      </c>
      <c r="B11781" s="338">
        <f t="shared" si="1844"/>
        <v>1992</v>
      </c>
      <c r="C11781" s="338">
        <f t="shared" si="1845"/>
        <v>3</v>
      </c>
      <c r="D11781" s="338">
        <f t="shared" si="1846"/>
        <v>31</v>
      </c>
      <c r="E11781" s="334">
        <v>0</v>
      </c>
      <c r="F11781" s="334">
        <v>0</v>
      </c>
      <c r="G11781" s="334">
        <v>0</v>
      </c>
      <c r="H11781" s="334">
        <v>0</v>
      </c>
      <c r="I11781" s="334">
        <v>0</v>
      </c>
      <c r="J11781" s="334">
        <v>0</v>
      </c>
      <c r="K11781" s="334">
        <v>0</v>
      </c>
      <c r="L11781" s="334">
        <v>0</v>
      </c>
      <c r="M11781" s="334">
        <v>0</v>
      </c>
      <c r="N11781" s="334">
        <v>0</v>
      </c>
      <c r="O11781" s="334">
        <v>0</v>
      </c>
      <c r="P11781" s="334">
        <v>0</v>
      </c>
      <c r="Q11781" s="334">
        <v>0</v>
      </c>
      <c r="R11781" s="334">
        <v>0</v>
      </c>
      <c r="S11781" s="334">
        <v>0</v>
      </c>
      <c r="T11781" s="334">
        <v>0</v>
      </c>
      <c r="U11781" s="334">
        <v>0</v>
      </c>
      <c r="V11781" s="334">
        <v>0</v>
      </c>
      <c r="W11781" s="334">
        <v>0</v>
      </c>
      <c r="X11781" s="334">
        <v>0</v>
      </c>
      <c r="Y11781" s="334">
        <v>0</v>
      </c>
      <c r="Z11781" s="334">
        <v>0</v>
      </c>
      <c r="AA11781" s="334">
        <v>0</v>
      </c>
      <c r="AB11781" s="334">
        <v>0</v>
      </c>
      <c r="AD11781" s="334">
        <v>0</v>
      </c>
      <c r="AE11781" s="334">
        <f t="shared" si="1847"/>
        <v>0</v>
      </c>
      <c r="AF11781" s="334">
        <f t="shared" si="1848"/>
        <v>0</v>
      </c>
      <c r="AG11781" s="340">
        <f t="shared" si="1849"/>
        <v>0</v>
      </c>
      <c r="AI11781" s="340">
        <f t="shared" si="1850"/>
        <v>0</v>
      </c>
      <c r="AJ11781" s="340">
        <f t="shared" si="1850"/>
        <v>0</v>
      </c>
      <c r="AK11781" s="340">
        <f t="shared" si="1850"/>
        <v>0</v>
      </c>
      <c r="AL11781" s="340">
        <f t="shared" si="1850"/>
        <v>0</v>
      </c>
      <c r="AM11781" s="340">
        <f t="shared" si="1850"/>
        <v>0</v>
      </c>
    </row>
    <row r="11782" spans="1:39" x14ac:dyDescent="0.35">
      <c r="A11782" s="337">
        <v>33695</v>
      </c>
      <c r="B11782" s="338">
        <f t="shared" si="1844"/>
        <v>1992</v>
      </c>
      <c r="C11782" s="338">
        <f t="shared" si="1845"/>
        <v>4</v>
      </c>
      <c r="D11782" s="338">
        <f t="shared" si="1846"/>
        <v>1</v>
      </c>
      <c r="E11782" s="334">
        <v>0</v>
      </c>
      <c r="F11782" s="334">
        <v>0</v>
      </c>
      <c r="G11782" s="334">
        <v>0</v>
      </c>
      <c r="H11782" s="334">
        <v>0</v>
      </c>
      <c r="I11782" s="334">
        <v>0</v>
      </c>
      <c r="J11782" s="334">
        <v>0</v>
      </c>
      <c r="K11782" s="334">
        <v>0</v>
      </c>
      <c r="L11782" s="334">
        <v>0</v>
      </c>
      <c r="M11782" s="334">
        <v>0</v>
      </c>
      <c r="N11782" s="334">
        <v>0</v>
      </c>
      <c r="O11782" s="334">
        <v>0</v>
      </c>
      <c r="P11782" s="334">
        <v>0</v>
      </c>
      <c r="Q11782" s="334">
        <v>0</v>
      </c>
      <c r="R11782" s="334">
        <v>0</v>
      </c>
      <c r="S11782" s="334">
        <v>0</v>
      </c>
      <c r="T11782" s="334">
        <v>0</v>
      </c>
      <c r="U11782" s="334">
        <v>0</v>
      </c>
      <c r="V11782" s="334">
        <v>0</v>
      </c>
      <c r="W11782" s="334">
        <v>0</v>
      </c>
      <c r="X11782" s="334">
        <v>0</v>
      </c>
      <c r="Y11782" s="334">
        <v>0</v>
      </c>
      <c r="Z11782" s="334">
        <v>0</v>
      </c>
      <c r="AA11782" s="334">
        <v>0</v>
      </c>
      <c r="AB11782" s="334">
        <v>0</v>
      </c>
      <c r="AD11782" s="334">
        <v>0</v>
      </c>
      <c r="AE11782" s="334">
        <f t="shared" si="1847"/>
        <v>0</v>
      </c>
      <c r="AF11782" s="334">
        <f t="shared" si="1848"/>
        <v>0</v>
      </c>
      <c r="AG11782" s="340">
        <f t="shared" si="1849"/>
        <v>0</v>
      </c>
      <c r="AI11782" s="340">
        <f t="shared" si="1850"/>
        <v>0</v>
      </c>
      <c r="AJ11782" s="340">
        <f t="shared" si="1850"/>
        <v>0</v>
      </c>
      <c r="AK11782" s="340">
        <f t="shared" si="1850"/>
        <v>0</v>
      </c>
      <c r="AL11782" s="340">
        <f t="shared" si="1850"/>
        <v>0</v>
      </c>
      <c r="AM11782" s="340">
        <f t="shared" si="1850"/>
        <v>0</v>
      </c>
    </row>
    <row r="11783" spans="1:39" x14ac:dyDescent="0.35">
      <c r="A11783" s="337">
        <v>33696</v>
      </c>
      <c r="B11783" s="338">
        <f t="shared" si="1844"/>
        <v>1992</v>
      </c>
      <c r="C11783" s="338">
        <f t="shared" si="1845"/>
        <v>4</v>
      </c>
      <c r="D11783" s="338">
        <f t="shared" si="1846"/>
        <v>2</v>
      </c>
      <c r="E11783" s="334">
        <v>0</v>
      </c>
      <c r="F11783" s="334">
        <v>0</v>
      </c>
      <c r="G11783" s="334">
        <v>0</v>
      </c>
      <c r="H11783" s="334">
        <v>0</v>
      </c>
      <c r="I11783" s="334">
        <v>0</v>
      </c>
      <c r="J11783" s="334">
        <v>0</v>
      </c>
      <c r="K11783" s="334">
        <v>0</v>
      </c>
      <c r="L11783" s="334">
        <v>0</v>
      </c>
      <c r="M11783" s="334">
        <v>0</v>
      </c>
      <c r="N11783" s="334">
        <v>0</v>
      </c>
      <c r="O11783" s="334">
        <v>0</v>
      </c>
      <c r="P11783" s="334">
        <v>0</v>
      </c>
      <c r="Q11783" s="334">
        <v>0</v>
      </c>
      <c r="R11783" s="334">
        <v>0</v>
      </c>
      <c r="S11783" s="334">
        <v>0</v>
      </c>
      <c r="T11783" s="334">
        <v>0</v>
      </c>
      <c r="U11783" s="334">
        <v>0</v>
      </c>
      <c r="V11783" s="334">
        <v>0</v>
      </c>
      <c r="W11783" s="334">
        <v>0</v>
      </c>
      <c r="X11783" s="334">
        <v>0</v>
      </c>
      <c r="Y11783" s="334">
        <v>0</v>
      </c>
      <c r="Z11783" s="334">
        <v>0</v>
      </c>
      <c r="AA11783" s="334">
        <v>0</v>
      </c>
      <c r="AB11783" s="334">
        <v>0</v>
      </c>
      <c r="AD11783" s="334">
        <v>0</v>
      </c>
      <c r="AE11783" s="334">
        <f t="shared" si="1847"/>
        <v>0</v>
      </c>
      <c r="AF11783" s="334">
        <f t="shared" si="1848"/>
        <v>0</v>
      </c>
      <c r="AG11783" s="340">
        <f t="shared" si="1849"/>
        <v>0</v>
      </c>
      <c r="AI11783" s="340">
        <f t="shared" si="1850"/>
        <v>0</v>
      </c>
      <c r="AJ11783" s="340">
        <f t="shared" si="1850"/>
        <v>0</v>
      </c>
      <c r="AK11783" s="340">
        <f t="shared" si="1850"/>
        <v>0</v>
      </c>
      <c r="AL11783" s="340">
        <f t="shared" si="1850"/>
        <v>0</v>
      </c>
      <c r="AM11783" s="340">
        <f t="shared" si="1850"/>
        <v>0</v>
      </c>
    </row>
    <row r="11784" spans="1:39" x14ac:dyDescent="0.35">
      <c r="A11784" s="337">
        <v>33697</v>
      </c>
      <c r="B11784" s="338">
        <f t="shared" si="1844"/>
        <v>1992</v>
      </c>
      <c r="C11784" s="338">
        <f t="shared" si="1845"/>
        <v>4</v>
      </c>
      <c r="D11784" s="338">
        <f t="shared" si="1846"/>
        <v>3</v>
      </c>
      <c r="E11784" s="334">
        <v>0</v>
      </c>
      <c r="F11784" s="334">
        <v>0</v>
      </c>
      <c r="G11784" s="334">
        <v>0</v>
      </c>
      <c r="H11784" s="334">
        <v>0</v>
      </c>
      <c r="I11784" s="334">
        <v>0</v>
      </c>
      <c r="J11784" s="334">
        <v>0</v>
      </c>
      <c r="K11784" s="334">
        <v>0</v>
      </c>
      <c r="L11784" s="334">
        <v>0</v>
      </c>
      <c r="M11784" s="334">
        <v>0</v>
      </c>
      <c r="N11784" s="334">
        <v>0</v>
      </c>
      <c r="O11784" s="334">
        <v>0</v>
      </c>
      <c r="P11784" s="334">
        <v>0</v>
      </c>
      <c r="Q11784" s="334">
        <v>0</v>
      </c>
      <c r="R11784" s="334">
        <v>0</v>
      </c>
      <c r="S11784" s="334">
        <v>0</v>
      </c>
      <c r="T11784" s="334">
        <v>0</v>
      </c>
      <c r="U11784" s="334">
        <v>0</v>
      </c>
      <c r="V11784" s="334">
        <v>0</v>
      </c>
      <c r="W11784" s="334">
        <v>0</v>
      </c>
      <c r="X11784" s="334">
        <v>0</v>
      </c>
      <c r="Y11784" s="334">
        <v>0.1</v>
      </c>
      <c r="Z11784" s="334">
        <v>0</v>
      </c>
      <c r="AA11784" s="334">
        <v>0.1</v>
      </c>
      <c r="AB11784" s="334">
        <v>0</v>
      </c>
      <c r="AD11784" s="334">
        <v>0.2</v>
      </c>
      <c r="AE11784" s="334">
        <f t="shared" si="1847"/>
        <v>0.2</v>
      </c>
      <c r="AF11784" s="334">
        <f t="shared" si="1848"/>
        <v>0.2</v>
      </c>
      <c r="AG11784" s="340">
        <f t="shared" si="1849"/>
        <v>0</v>
      </c>
      <c r="AI11784" s="340">
        <f t="shared" si="1850"/>
        <v>0</v>
      </c>
      <c r="AJ11784" s="340">
        <f t="shared" si="1850"/>
        <v>0</v>
      </c>
      <c r="AK11784" s="340">
        <f t="shared" si="1850"/>
        <v>0</v>
      </c>
      <c r="AL11784" s="340">
        <f t="shared" si="1850"/>
        <v>0</v>
      </c>
      <c r="AM11784" s="340">
        <f t="shared" si="1850"/>
        <v>0</v>
      </c>
    </row>
    <row r="11785" spans="1:39" x14ac:dyDescent="0.35">
      <c r="A11785" s="337">
        <v>33698</v>
      </c>
      <c r="B11785" s="338">
        <f t="shared" si="1844"/>
        <v>1992</v>
      </c>
      <c r="C11785" s="338">
        <f t="shared" si="1845"/>
        <v>4</v>
      </c>
      <c r="D11785" s="338">
        <f t="shared" si="1846"/>
        <v>4</v>
      </c>
      <c r="E11785" s="334">
        <v>1.6</v>
      </c>
      <c r="F11785" s="334">
        <v>1.5</v>
      </c>
      <c r="G11785" s="334">
        <v>1.6</v>
      </c>
      <c r="H11785" s="334">
        <v>1.5</v>
      </c>
      <c r="I11785" s="334">
        <v>1.6</v>
      </c>
      <c r="J11785" s="334">
        <v>0</v>
      </c>
      <c r="K11785" s="334">
        <v>0</v>
      </c>
      <c r="L11785" s="334">
        <v>0</v>
      </c>
      <c r="M11785" s="334">
        <v>0</v>
      </c>
      <c r="N11785" s="334">
        <v>0</v>
      </c>
      <c r="O11785" s="334">
        <v>0</v>
      </c>
      <c r="P11785" s="334">
        <v>0</v>
      </c>
      <c r="Q11785" s="334">
        <v>0</v>
      </c>
      <c r="R11785" s="334">
        <v>0</v>
      </c>
      <c r="S11785" s="334">
        <v>0</v>
      </c>
      <c r="T11785" s="334">
        <v>0</v>
      </c>
      <c r="U11785" s="334">
        <v>0</v>
      </c>
      <c r="V11785" s="334">
        <v>0</v>
      </c>
      <c r="W11785" s="334">
        <v>0</v>
      </c>
      <c r="X11785" s="334">
        <v>0</v>
      </c>
      <c r="Y11785" s="334">
        <v>0</v>
      </c>
      <c r="Z11785" s="334">
        <v>0</v>
      </c>
      <c r="AA11785" s="334">
        <v>0</v>
      </c>
      <c r="AB11785" s="334">
        <v>0</v>
      </c>
      <c r="AD11785" s="334">
        <v>7.8</v>
      </c>
      <c r="AE11785" s="334">
        <f t="shared" si="1847"/>
        <v>7.8</v>
      </c>
      <c r="AF11785" s="334">
        <f t="shared" si="1848"/>
        <v>7.8000000000000007</v>
      </c>
      <c r="AG11785" s="340">
        <f t="shared" si="1849"/>
        <v>8.8817841970012523E-16</v>
      </c>
      <c r="AI11785" s="340">
        <f t="shared" si="1850"/>
        <v>0</v>
      </c>
      <c r="AJ11785" s="340">
        <f t="shared" si="1850"/>
        <v>0</v>
      </c>
      <c r="AK11785" s="340">
        <f t="shared" si="1850"/>
        <v>0</v>
      </c>
      <c r="AL11785" s="340">
        <f t="shared" si="1850"/>
        <v>0</v>
      </c>
      <c r="AM11785" s="340">
        <f t="shared" si="1850"/>
        <v>0</v>
      </c>
    </row>
    <row r="11786" spans="1:39" x14ac:dyDescent="0.35">
      <c r="A11786" s="337">
        <v>33699</v>
      </c>
      <c r="B11786" s="338">
        <f t="shared" si="1844"/>
        <v>1992</v>
      </c>
      <c r="C11786" s="338">
        <f t="shared" si="1845"/>
        <v>4</v>
      </c>
      <c r="D11786" s="338">
        <f t="shared" si="1846"/>
        <v>5</v>
      </c>
      <c r="E11786" s="334">
        <v>0</v>
      </c>
      <c r="F11786" s="334">
        <v>0</v>
      </c>
      <c r="G11786" s="334">
        <v>0</v>
      </c>
      <c r="H11786" s="334">
        <v>0</v>
      </c>
      <c r="I11786" s="334">
        <v>0</v>
      </c>
      <c r="J11786" s="334">
        <v>0</v>
      </c>
      <c r="K11786" s="334">
        <v>0</v>
      </c>
      <c r="L11786" s="334">
        <v>0</v>
      </c>
      <c r="M11786" s="334">
        <v>0</v>
      </c>
      <c r="N11786" s="334">
        <v>0</v>
      </c>
      <c r="O11786" s="334">
        <v>0</v>
      </c>
      <c r="P11786" s="334">
        <v>0</v>
      </c>
      <c r="Q11786" s="334">
        <v>0</v>
      </c>
      <c r="R11786" s="334">
        <v>0</v>
      </c>
      <c r="S11786" s="334">
        <v>0</v>
      </c>
      <c r="T11786" s="334">
        <v>0</v>
      </c>
      <c r="U11786" s="334">
        <v>0</v>
      </c>
      <c r="V11786" s="334">
        <v>0</v>
      </c>
      <c r="W11786" s="334">
        <v>0.3</v>
      </c>
      <c r="X11786" s="334">
        <v>0.3</v>
      </c>
      <c r="Y11786" s="334">
        <v>0.4</v>
      </c>
      <c r="Z11786" s="334">
        <v>0.3</v>
      </c>
      <c r="AA11786" s="334">
        <v>0.3</v>
      </c>
      <c r="AB11786" s="334">
        <v>0</v>
      </c>
      <c r="AD11786" s="334">
        <v>1.6</v>
      </c>
      <c r="AE11786" s="334">
        <f t="shared" si="1847"/>
        <v>1.6</v>
      </c>
      <c r="AF11786" s="334">
        <f t="shared" si="1848"/>
        <v>1.6</v>
      </c>
      <c r="AG11786" s="340">
        <f t="shared" si="1849"/>
        <v>0</v>
      </c>
      <c r="AI11786" s="340">
        <f t="shared" si="1850"/>
        <v>0</v>
      </c>
      <c r="AJ11786" s="340">
        <f t="shared" si="1850"/>
        <v>0</v>
      </c>
      <c r="AK11786" s="340">
        <f t="shared" si="1850"/>
        <v>0</v>
      </c>
      <c r="AL11786" s="340">
        <f t="shared" si="1850"/>
        <v>0</v>
      </c>
      <c r="AM11786" s="340">
        <f t="shared" si="1850"/>
        <v>0</v>
      </c>
    </row>
    <row r="11787" spans="1:39" x14ac:dyDescent="0.35">
      <c r="A11787" s="337">
        <v>33700</v>
      </c>
      <c r="B11787" s="338">
        <f t="shared" si="1844"/>
        <v>1992</v>
      </c>
      <c r="C11787" s="338">
        <f t="shared" si="1845"/>
        <v>4</v>
      </c>
      <c r="D11787" s="338">
        <f t="shared" si="1846"/>
        <v>6</v>
      </c>
      <c r="E11787" s="334">
        <v>0</v>
      </c>
      <c r="F11787" s="334">
        <v>0</v>
      </c>
      <c r="G11787" s="334">
        <v>0.1</v>
      </c>
      <c r="H11787" s="334">
        <v>0.1</v>
      </c>
      <c r="I11787" s="334">
        <v>0.1</v>
      </c>
      <c r="J11787" s="334">
        <v>0.1</v>
      </c>
      <c r="K11787" s="334">
        <v>0.1</v>
      </c>
      <c r="L11787" s="334">
        <v>0.1</v>
      </c>
      <c r="M11787" s="334">
        <v>0.1</v>
      </c>
      <c r="N11787" s="334">
        <v>0.1</v>
      </c>
      <c r="O11787" s="334">
        <v>0.1</v>
      </c>
      <c r="P11787" s="334">
        <v>0.1</v>
      </c>
      <c r="Q11787" s="334">
        <v>0.1</v>
      </c>
      <c r="R11787" s="334">
        <v>0.1</v>
      </c>
      <c r="S11787" s="334">
        <v>0</v>
      </c>
      <c r="T11787" s="334">
        <v>0</v>
      </c>
      <c r="U11787" s="334">
        <v>0</v>
      </c>
      <c r="V11787" s="334">
        <v>0</v>
      </c>
      <c r="W11787" s="334">
        <v>0</v>
      </c>
      <c r="X11787" s="334">
        <v>0</v>
      </c>
      <c r="Y11787" s="334">
        <v>0</v>
      </c>
      <c r="Z11787" s="334">
        <v>0</v>
      </c>
      <c r="AA11787" s="334">
        <v>0</v>
      </c>
      <c r="AB11787" s="334">
        <v>0</v>
      </c>
      <c r="AD11787" s="334">
        <v>1.2</v>
      </c>
      <c r="AE11787" s="334">
        <f t="shared" si="1847"/>
        <v>1.2</v>
      </c>
      <c r="AF11787" s="334">
        <f t="shared" si="1848"/>
        <v>1.2</v>
      </c>
      <c r="AG11787" s="340">
        <f t="shared" si="1849"/>
        <v>0</v>
      </c>
      <c r="AI11787" s="340">
        <f t="shared" si="1850"/>
        <v>0</v>
      </c>
      <c r="AJ11787" s="340">
        <f t="shared" si="1850"/>
        <v>0</v>
      </c>
      <c r="AK11787" s="340">
        <f t="shared" si="1850"/>
        <v>0</v>
      </c>
      <c r="AL11787" s="340">
        <f t="shared" si="1850"/>
        <v>0</v>
      </c>
      <c r="AM11787" s="340">
        <f t="shared" si="1850"/>
        <v>0</v>
      </c>
    </row>
    <row r="11788" spans="1:39" x14ac:dyDescent="0.35">
      <c r="A11788" s="337">
        <v>33701</v>
      </c>
      <c r="B11788" s="338">
        <f t="shared" si="1844"/>
        <v>1992</v>
      </c>
      <c r="C11788" s="338">
        <f t="shared" si="1845"/>
        <v>4</v>
      </c>
      <c r="D11788" s="338">
        <f t="shared" si="1846"/>
        <v>7</v>
      </c>
      <c r="E11788" s="334">
        <v>0</v>
      </c>
      <c r="F11788" s="334">
        <v>0</v>
      </c>
      <c r="G11788" s="334">
        <v>0</v>
      </c>
      <c r="H11788" s="334">
        <v>0</v>
      </c>
      <c r="I11788" s="334">
        <v>0</v>
      </c>
      <c r="J11788" s="334">
        <v>0</v>
      </c>
      <c r="K11788" s="334">
        <v>0</v>
      </c>
      <c r="L11788" s="334">
        <v>0</v>
      </c>
      <c r="M11788" s="334">
        <v>0</v>
      </c>
      <c r="N11788" s="334">
        <v>0</v>
      </c>
      <c r="O11788" s="334">
        <v>0</v>
      </c>
      <c r="P11788" s="334">
        <v>0</v>
      </c>
      <c r="Q11788" s="334">
        <v>0</v>
      </c>
      <c r="R11788" s="334">
        <v>0</v>
      </c>
      <c r="S11788" s="334">
        <v>0</v>
      </c>
      <c r="T11788" s="334">
        <v>0</v>
      </c>
      <c r="U11788" s="334">
        <v>0</v>
      </c>
      <c r="V11788" s="334">
        <v>0</v>
      </c>
      <c r="W11788" s="334">
        <v>0</v>
      </c>
      <c r="X11788" s="334">
        <v>0</v>
      </c>
      <c r="Y11788" s="334">
        <v>0</v>
      </c>
      <c r="Z11788" s="334">
        <v>0</v>
      </c>
      <c r="AA11788" s="334">
        <v>0</v>
      </c>
      <c r="AB11788" s="334">
        <v>0</v>
      </c>
      <c r="AD11788" s="334">
        <v>0</v>
      </c>
      <c r="AE11788" s="334">
        <f t="shared" si="1847"/>
        <v>0</v>
      </c>
      <c r="AF11788" s="334">
        <f t="shared" si="1848"/>
        <v>0</v>
      </c>
      <c r="AG11788" s="340">
        <f t="shared" si="1849"/>
        <v>0</v>
      </c>
      <c r="AI11788" s="340">
        <f t="shared" si="1850"/>
        <v>0</v>
      </c>
      <c r="AJ11788" s="340">
        <f t="shared" si="1850"/>
        <v>0</v>
      </c>
      <c r="AK11788" s="340">
        <f t="shared" si="1850"/>
        <v>0</v>
      </c>
      <c r="AL11788" s="340">
        <f t="shared" si="1850"/>
        <v>0</v>
      </c>
      <c r="AM11788" s="340">
        <f t="shared" si="1850"/>
        <v>0</v>
      </c>
    </row>
    <row r="11789" spans="1:39" x14ac:dyDescent="0.35">
      <c r="A11789" s="337">
        <v>33702</v>
      </c>
      <c r="B11789" s="338">
        <f t="shared" si="1844"/>
        <v>1992</v>
      </c>
      <c r="C11789" s="338">
        <f t="shared" si="1845"/>
        <v>4</v>
      </c>
      <c r="D11789" s="338">
        <f t="shared" si="1846"/>
        <v>8</v>
      </c>
      <c r="E11789" s="334">
        <v>0</v>
      </c>
      <c r="F11789" s="334">
        <v>0</v>
      </c>
      <c r="G11789" s="334">
        <v>0</v>
      </c>
      <c r="H11789" s="334">
        <v>0</v>
      </c>
      <c r="I11789" s="334">
        <v>0</v>
      </c>
      <c r="J11789" s="334">
        <v>0</v>
      </c>
      <c r="K11789" s="334">
        <v>0</v>
      </c>
      <c r="L11789" s="334">
        <v>0.1</v>
      </c>
      <c r="M11789" s="334">
        <v>0</v>
      </c>
      <c r="N11789" s="334">
        <v>0.1</v>
      </c>
      <c r="O11789" s="334">
        <v>0</v>
      </c>
      <c r="P11789" s="334">
        <v>0</v>
      </c>
      <c r="Q11789" s="334">
        <v>0.1</v>
      </c>
      <c r="R11789" s="334">
        <v>0</v>
      </c>
      <c r="S11789" s="334">
        <v>0.1</v>
      </c>
      <c r="T11789" s="334">
        <v>0</v>
      </c>
      <c r="U11789" s="334">
        <v>0</v>
      </c>
      <c r="V11789" s="334">
        <v>0.1</v>
      </c>
      <c r="W11789" s="334">
        <v>0</v>
      </c>
      <c r="X11789" s="334">
        <v>0.1</v>
      </c>
      <c r="Y11789" s="334">
        <v>0</v>
      </c>
      <c r="Z11789" s="334">
        <v>0</v>
      </c>
      <c r="AA11789" s="334">
        <v>0</v>
      </c>
      <c r="AB11789" s="334">
        <v>0</v>
      </c>
      <c r="AD11789" s="334">
        <v>0.6</v>
      </c>
      <c r="AE11789" s="334">
        <f t="shared" si="1847"/>
        <v>0.6</v>
      </c>
      <c r="AF11789" s="334">
        <f t="shared" si="1848"/>
        <v>0.6</v>
      </c>
      <c r="AG11789" s="340">
        <f t="shared" si="1849"/>
        <v>0</v>
      </c>
      <c r="AI11789" s="340">
        <f t="shared" si="1850"/>
        <v>0</v>
      </c>
      <c r="AJ11789" s="340">
        <f t="shared" si="1850"/>
        <v>0</v>
      </c>
      <c r="AK11789" s="340">
        <f t="shared" si="1850"/>
        <v>0</v>
      </c>
      <c r="AL11789" s="340">
        <f t="shared" si="1850"/>
        <v>0</v>
      </c>
      <c r="AM11789" s="340">
        <f t="shared" si="1850"/>
        <v>0</v>
      </c>
    </row>
    <row r="11790" spans="1:39" x14ac:dyDescent="0.35">
      <c r="A11790" s="337">
        <v>33703</v>
      </c>
      <c r="B11790" s="338">
        <f t="shared" si="1844"/>
        <v>1992</v>
      </c>
      <c r="C11790" s="338">
        <f t="shared" si="1845"/>
        <v>4</v>
      </c>
      <c r="D11790" s="338">
        <f t="shared" si="1846"/>
        <v>9</v>
      </c>
      <c r="E11790" s="334">
        <v>0</v>
      </c>
      <c r="F11790" s="334">
        <v>0</v>
      </c>
      <c r="G11790" s="334">
        <v>0</v>
      </c>
      <c r="H11790" s="334">
        <v>0</v>
      </c>
      <c r="I11790" s="334">
        <v>0</v>
      </c>
      <c r="J11790" s="334">
        <v>0</v>
      </c>
      <c r="K11790" s="334">
        <v>0</v>
      </c>
      <c r="L11790" s="334">
        <v>0</v>
      </c>
      <c r="M11790" s="334">
        <v>0</v>
      </c>
      <c r="N11790" s="334">
        <v>0</v>
      </c>
      <c r="O11790" s="334">
        <v>0</v>
      </c>
      <c r="P11790" s="334">
        <v>0</v>
      </c>
      <c r="Q11790" s="334">
        <v>0</v>
      </c>
      <c r="R11790" s="334">
        <v>0</v>
      </c>
      <c r="S11790" s="334">
        <v>0</v>
      </c>
      <c r="T11790" s="334">
        <v>0</v>
      </c>
      <c r="U11790" s="334">
        <v>0</v>
      </c>
      <c r="V11790" s="334">
        <v>0.1</v>
      </c>
      <c r="W11790" s="334">
        <v>0</v>
      </c>
      <c r="X11790" s="334">
        <v>0</v>
      </c>
      <c r="Y11790" s="334">
        <v>0</v>
      </c>
      <c r="Z11790" s="334">
        <v>0</v>
      </c>
      <c r="AA11790" s="334">
        <v>0.1</v>
      </c>
      <c r="AB11790" s="334">
        <v>0</v>
      </c>
      <c r="AD11790" s="334">
        <v>0.2</v>
      </c>
      <c r="AE11790" s="334">
        <f t="shared" si="1847"/>
        <v>0.2</v>
      </c>
      <c r="AF11790" s="334">
        <f t="shared" si="1848"/>
        <v>0.2</v>
      </c>
      <c r="AG11790" s="340">
        <f t="shared" si="1849"/>
        <v>0</v>
      </c>
      <c r="AI11790" s="340">
        <f t="shared" si="1850"/>
        <v>0</v>
      </c>
      <c r="AJ11790" s="340">
        <f t="shared" si="1850"/>
        <v>0</v>
      </c>
      <c r="AK11790" s="340">
        <f t="shared" si="1850"/>
        <v>0</v>
      </c>
      <c r="AL11790" s="340">
        <f t="shared" si="1850"/>
        <v>0</v>
      </c>
      <c r="AM11790" s="340">
        <f t="shared" si="1850"/>
        <v>0</v>
      </c>
    </row>
    <row r="11791" spans="1:39" x14ac:dyDescent="0.35">
      <c r="A11791" s="337">
        <v>33704</v>
      </c>
      <c r="B11791" s="338">
        <f t="shared" si="1844"/>
        <v>1992</v>
      </c>
      <c r="C11791" s="338">
        <f t="shared" si="1845"/>
        <v>4</v>
      </c>
      <c r="D11791" s="338">
        <f t="shared" si="1846"/>
        <v>10</v>
      </c>
      <c r="E11791" s="334">
        <v>0</v>
      </c>
      <c r="F11791" s="334">
        <v>0</v>
      </c>
      <c r="G11791" s="334">
        <v>0</v>
      </c>
      <c r="H11791" s="334">
        <v>0.1</v>
      </c>
      <c r="I11791" s="334">
        <v>0</v>
      </c>
      <c r="J11791" s="334">
        <v>0.1</v>
      </c>
      <c r="K11791" s="334">
        <v>0.1</v>
      </c>
      <c r="L11791" s="334">
        <v>0</v>
      </c>
      <c r="M11791" s="334">
        <v>0.1</v>
      </c>
      <c r="N11791" s="334">
        <v>0.1</v>
      </c>
      <c r="O11791" s="334">
        <v>0</v>
      </c>
      <c r="P11791" s="334">
        <v>0</v>
      </c>
      <c r="Q11791" s="334">
        <v>0.1</v>
      </c>
      <c r="R11791" s="334">
        <v>0.1</v>
      </c>
      <c r="S11791" s="334">
        <v>0</v>
      </c>
      <c r="T11791" s="334">
        <v>0.1</v>
      </c>
      <c r="U11791" s="334">
        <v>0.1</v>
      </c>
      <c r="V11791" s="334">
        <v>0</v>
      </c>
      <c r="W11791" s="334">
        <v>0</v>
      </c>
      <c r="X11791" s="334">
        <v>0</v>
      </c>
      <c r="Y11791" s="334">
        <v>0.1</v>
      </c>
      <c r="Z11791" s="334">
        <v>0.1</v>
      </c>
      <c r="AA11791" s="334">
        <v>0</v>
      </c>
      <c r="AB11791" s="334">
        <v>0.1</v>
      </c>
      <c r="AD11791" s="334">
        <v>1.2</v>
      </c>
      <c r="AE11791" s="334">
        <f t="shared" si="1847"/>
        <v>1.2</v>
      </c>
      <c r="AF11791" s="334">
        <f t="shared" si="1848"/>
        <v>1.2</v>
      </c>
      <c r="AG11791" s="340">
        <f t="shared" si="1849"/>
        <v>0</v>
      </c>
      <c r="AI11791" s="340">
        <f t="shared" si="1850"/>
        <v>0</v>
      </c>
      <c r="AJ11791" s="340">
        <f t="shared" si="1850"/>
        <v>0</v>
      </c>
      <c r="AK11791" s="340">
        <f t="shared" si="1850"/>
        <v>0</v>
      </c>
      <c r="AL11791" s="340">
        <f t="shared" si="1850"/>
        <v>0</v>
      </c>
      <c r="AM11791" s="340">
        <f t="shared" si="1850"/>
        <v>0</v>
      </c>
    </row>
    <row r="11792" spans="1:39" x14ac:dyDescent="0.35">
      <c r="A11792" s="337">
        <v>33705</v>
      </c>
      <c r="B11792" s="338">
        <f t="shared" si="1844"/>
        <v>1992</v>
      </c>
      <c r="C11792" s="338">
        <f t="shared" si="1845"/>
        <v>4</v>
      </c>
      <c r="D11792" s="338">
        <f t="shared" si="1846"/>
        <v>11</v>
      </c>
      <c r="E11792" s="334">
        <v>0.1</v>
      </c>
      <c r="F11792" s="334">
        <v>0</v>
      </c>
      <c r="G11792" s="334">
        <v>0.1</v>
      </c>
      <c r="H11792" s="334">
        <v>0</v>
      </c>
      <c r="I11792" s="334">
        <v>0</v>
      </c>
      <c r="J11792" s="334">
        <v>0</v>
      </c>
      <c r="K11792" s="334">
        <v>0</v>
      </c>
      <c r="L11792" s="334">
        <v>0</v>
      </c>
      <c r="M11792" s="334">
        <v>0</v>
      </c>
      <c r="N11792" s="334">
        <v>0</v>
      </c>
      <c r="O11792" s="334">
        <v>0</v>
      </c>
      <c r="P11792" s="334">
        <v>0</v>
      </c>
      <c r="Q11792" s="334">
        <v>0</v>
      </c>
      <c r="R11792" s="334">
        <v>0</v>
      </c>
      <c r="S11792" s="334">
        <v>0</v>
      </c>
      <c r="T11792" s="334">
        <v>0</v>
      </c>
      <c r="U11792" s="334">
        <v>0</v>
      </c>
      <c r="V11792" s="334">
        <v>0</v>
      </c>
      <c r="W11792" s="334">
        <v>0</v>
      </c>
      <c r="X11792" s="334">
        <v>0</v>
      </c>
      <c r="Y11792" s="334">
        <v>0</v>
      </c>
      <c r="Z11792" s="334">
        <v>0</v>
      </c>
      <c r="AA11792" s="334">
        <v>0</v>
      </c>
      <c r="AB11792" s="334">
        <v>0</v>
      </c>
      <c r="AD11792" s="334">
        <v>0.2</v>
      </c>
      <c r="AE11792" s="334">
        <f t="shared" si="1847"/>
        <v>0.2</v>
      </c>
      <c r="AF11792" s="334">
        <f t="shared" si="1848"/>
        <v>0.2</v>
      </c>
      <c r="AG11792" s="340">
        <f t="shared" si="1849"/>
        <v>0</v>
      </c>
      <c r="AI11792" s="340">
        <f t="shared" si="1850"/>
        <v>0</v>
      </c>
      <c r="AJ11792" s="340">
        <f t="shared" si="1850"/>
        <v>0</v>
      </c>
      <c r="AK11792" s="340">
        <f t="shared" si="1850"/>
        <v>0</v>
      </c>
      <c r="AL11792" s="340">
        <f t="shared" si="1850"/>
        <v>0</v>
      </c>
      <c r="AM11792" s="340">
        <f t="shared" si="1850"/>
        <v>0</v>
      </c>
    </row>
    <row r="11793" spans="1:39" x14ac:dyDescent="0.35">
      <c r="A11793" s="337">
        <v>33706</v>
      </c>
      <c r="B11793" s="338">
        <f t="shared" si="1844"/>
        <v>1992</v>
      </c>
      <c r="C11793" s="338">
        <f t="shared" si="1845"/>
        <v>4</v>
      </c>
      <c r="D11793" s="338">
        <f t="shared" si="1846"/>
        <v>12</v>
      </c>
      <c r="E11793" s="334">
        <v>0</v>
      </c>
      <c r="F11793" s="334">
        <v>0</v>
      </c>
      <c r="G11793" s="334">
        <v>0</v>
      </c>
      <c r="H11793" s="334">
        <v>0</v>
      </c>
      <c r="I11793" s="334">
        <v>0</v>
      </c>
      <c r="J11793" s="334">
        <v>0</v>
      </c>
      <c r="K11793" s="334">
        <v>0</v>
      </c>
      <c r="L11793" s="334">
        <v>0</v>
      </c>
      <c r="M11793" s="334">
        <v>0</v>
      </c>
      <c r="N11793" s="334">
        <v>0</v>
      </c>
      <c r="O11793" s="334">
        <v>0</v>
      </c>
      <c r="P11793" s="334">
        <v>0</v>
      </c>
      <c r="Q11793" s="334">
        <v>0</v>
      </c>
      <c r="R11793" s="334">
        <v>0</v>
      </c>
      <c r="S11793" s="334">
        <v>0</v>
      </c>
      <c r="T11793" s="334">
        <v>0</v>
      </c>
      <c r="U11793" s="334">
        <v>0</v>
      </c>
      <c r="V11793" s="334">
        <v>0</v>
      </c>
      <c r="W11793" s="334">
        <v>0</v>
      </c>
      <c r="X11793" s="334">
        <v>0</v>
      </c>
      <c r="Y11793" s="334">
        <v>0</v>
      </c>
      <c r="Z11793" s="334">
        <v>0</v>
      </c>
      <c r="AA11793" s="334">
        <v>0</v>
      </c>
      <c r="AB11793" s="334">
        <v>0</v>
      </c>
      <c r="AD11793" s="334">
        <v>0</v>
      </c>
      <c r="AE11793" s="334">
        <f t="shared" si="1847"/>
        <v>0</v>
      </c>
      <c r="AF11793" s="334">
        <f t="shared" si="1848"/>
        <v>0</v>
      </c>
      <c r="AG11793" s="340">
        <f t="shared" si="1849"/>
        <v>0</v>
      </c>
      <c r="AI11793" s="340">
        <f t="shared" si="1850"/>
        <v>0</v>
      </c>
      <c r="AJ11793" s="340">
        <f t="shared" si="1850"/>
        <v>0</v>
      </c>
      <c r="AK11793" s="340">
        <f t="shared" si="1850"/>
        <v>0</v>
      </c>
      <c r="AL11793" s="340">
        <f t="shared" si="1850"/>
        <v>0</v>
      </c>
      <c r="AM11793" s="340">
        <f t="shared" si="1850"/>
        <v>0</v>
      </c>
    </row>
    <row r="11794" spans="1:39" x14ac:dyDescent="0.35">
      <c r="A11794" s="337">
        <v>33707</v>
      </c>
      <c r="B11794" s="338">
        <f t="shared" si="1844"/>
        <v>1992</v>
      </c>
      <c r="C11794" s="338">
        <f t="shared" si="1845"/>
        <v>4</v>
      </c>
      <c r="D11794" s="338">
        <f t="shared" si="1846"/>
        <v>13</v>
      </c>
      <c r="E11794" s="334">
        <v>0</v>
      </c>
      <c r="F11794" s="334">
        <v>0</v>
      </c>
      <c r="G11794" s="334">
        <v>0</v>
      </c>
      <c r="H11794" s="334">
        <v>0</v>
      </c>
      <c r="I11794" s="334">
        <v>0</v>
      </c>
      <c r="J11794" s="334">
        <v>0</v>
      </c>
      <c r="K11794" s="334">
        <v>0</v>
      </c>
      <c r="L11794" s="334">
        <v>0</v>
      </c>
      <c r="M11794" s="334">
        <v>0</v>
      </c>
      <c r="N11794" s="334">
        <v>0</v>
      </c>
      <c r="O11794" s="334">
        <v>0</v>
      </c>
      <c r="P11794" s="334">
        <v>0</v>
      </c>
      <c r="Q11794" s="334">
        <v>0</v>
      </c>
      <c r="R11794" s="334">
        <v>0</v>
      </c>
      <c r="S11794" s="334">
        <v>0</v>
      </c>
      <c r="T11794" s="334">
        <v>0</v>
      </c>
      <c r="U11794" s="334">
        <v>0</v>
      </c>
      <c r="V11794" s="334">
        <v>0</v>
      </c>
      <c r="W11794" s="334">
        <v>0</v>
      </c>
      <c r="X11794" s="334">
        <v>0</v>
      </c>
      <c r="Y11794" s="334">
        <v>0</v>
      </c>
      <c r="Z11794" s="334">
        <v>0</v>
      </c>
      <c r="AA11794" s="334">
        <v>0</v>
      </c>
      <c r="AB11794" s="334">
        <v>0</v>
      </c>
      <c r="AD11794" s="334">
        <v>0</v>
      </c>
      <c r="AE11794" s="334">
        <f t="shared" si="1847"/>
        <v>0</v>
      </c>
      <c r="AF11794" s="334">
        <f t="shared" si="1848"/>
        <v>0</v>
      </c>
      <c r="AG11794" s="340">
        <f t="shared" si="1849"/>
        <v>0</v>
      </c>
      <c r="AI11794" s="340">
        <f t="shared" si="1850"/>
        <v>0</v>
      </c>
      <c r="AJ11794" s="340">
        <f t="shared" si="1850"/>
        <v>0</v>
      </c>
      <c r="AK11794" s="340">
        <f t="shared" si="1850"/>
        <v>0</v>
      </c>
      <c r="AL11794" s="340">
        <f t="shared" si="1850"/>
        <v>0</v>
      </c>
      <c r="AM11794" s="340">
        <f t="shared" si="1850"/>
        <v>0</v>
      </c>
    </row>
    <row r="11795" spans="1:39" x14ac:dyDescent="0.35">
      <c r="A11795" s="337">
        <v>33708</v>
      </c>
      <c r="B11795" s="338">
        <f t="shared" si="1844"/>
        <v>1992</v>
      </c>
      <c r="C11795" s="338">
        <f t="shared" si="1845"/>
        <v>4</v>
      </c>
      <c r="D11795" s="338">
        <f t="shared" si="1846"/>
        <v>14</v>
      </c>
      <c r="E11795" s="334">
        <v>0</v>
      </c>
      <c r="F11795" s="334">
        <v>0</v>
      </c>
      <c r="G11795" s="334">
        <v>0</v>
      </c>
      <c r="H11795" s="334">
        <v>0</v>
      </c>
      <c r="I11795" s="334">
        <v>0</v>
      </c>
      <c r="J11795" s="334">
        <v>0</v>
      </c>
      <c r="K11795" s="334">
        <v>0</v>
      </c>
      <c r="L11795" s="334">
        <v>0</v>
      </c>
      <c r="M11795" s="334">
        <v>0</v>
      </c>
      <c r="N11795" s="334">
        <v>0</v>
      </c>
      <c r="O11795" s="334">
        <v>0</v>
      </c>
      <c r="P11795" s="334">
        <v>0</v>
      </c>
      <c r="Q11795" s="334">
        <v>0</v>
      </c>
      <c r="R11795" s="334">
        <v>0</v>
      </c>
      <c r="S11795" s="334">
        <v>0</v>
      </c>
      <c r="T11795" s="334">
        <v>0</v>
      </c>
      <c r="U11795" s="334">
        <v>0</v>
      </c>
      <c r="V11795" s="334">
        <v>0</v>
      </c>
      <c r="W11795" s="334">
        <v>0</v>
      </c>
      <c r="X11795" s="334">
        <v>0.1</v>
      </c>
      <c r="Y11795" s="334">
        <v>0.1</v>
      </c>
      <c r="Z11795" s="334">
        <v>0</v>
      </c>
      <c r="AA11795" s="334">
        <v>0</v>
      </c>
      <c r="AB11795" s="334">
        <v>0</v>
      </c>
      <c r="AD11795" s="334">
        <v>0.2</v>
      </c>
      <c r="AE11795" s="334">
        <f t="shared" si="1847"/>
        <v>0.2</v>
      </c>
      <c r="AF11795" s="334">
        <f t="shared" si="1848"/>
        <v>0.2</v>
      </c>
      <c r="AG11795" s="340">
        <f t="shared" si="1849"/>
        <v>0</v>
      </c>
      <c r="AI11795" s="340">
        <f t="shared" si="1850"/>
        <v>0</v>
      </c>
      <c r="AJ11795" s="340">
        <f t="shared" si="1850"/>
        <v>0</v>
      </c>
      <c r="AK11795" s="340">
        <f t="shared" si="1850"/>
        <v>0</v>
      </c>
      <c r="AL11795" s="340">
        <f t="shared" si="1850"/>
        <v>0</v>
      </c>
      <c r="AM11795" s="340">
        <f t="shared" si="1850"/>
        <v>0</v>
      </c>
    </row>
    <row r="11796" spans="1:39" x14ac:dyDescent="0.35">
      <c r="A11796" s="337">
        <v>33709</v>
      </c>
      <c r="B11796" s="338">
        <f t="shared" si="1844"/>
        <v>1992</v>
      </c>
      <c r="C11796" s="338">
        <f t="shared" si="1845"/>
        <v>4</v>
      </c>
      <c r="D11796" s="338">
        <f t="shared" si="1846"/>
        <v>15</v>
      </c>
      <c r="E11796" s="334">
        <v>0</v>
      </c>
      <c r="F11796" s="334">
        <v>0</v>
      </c>
      <c r="G11796" s="334">
        <v>0</v>
      </c>
      <c r="H11796" s="334">
        <v>0</v>
      </c>
      <c r="I11796" s="334">
        <v>0</v>
      </c>
      <c r="J11796" s="334">
        <v>0</v>
      </c>
      <c r="K11796" s="334">
        <v>0</v>
      </c>
      <c r="L11796" s="334">
        <v>0</v>
      </c>
      <c r="M11796" s="334">
        <v>0</v>
      </c>
      <c r="N11796" s="334">
        <v>0</v>
      </c>
      <c r="O11796" s="334">
        <v>0</v>
      </c>
      <c r="P11796" s="334">
        <v>0</v>
      </c>
      <c r="Q11796" s="334">
        <v>0</v>
      </c>
      <c r="R11796" s="334">
        <v>0</v>
      </c>
      <c r="S11796" s="334">
        <v>0</v>
      </c>
      <c r="T11796" s="334">
        <v>0</v>
      </c>
      <c r="U11796" s="334">
        <v>0</v>
      </c>
      <c r="V11796" s="334">
        <v>0</v>
      </c>
      <c r="W11796" s="334">
        <v>0</v>
      </c>
      <c r="X11796" s="334">
        <v>0</v>
      </c>
      <c r="Y11796" s="334">
        <v>0</v>
      </c>
      <c r="Z11796" s="334">
        <v>0</v>
      </c>
      <c r="AA11796" s="334">
        <v>0</v>
      </c>
      <c r="AB11796" s="334">
        <v>0</v>
      </c>
      <c r="AD11796" s="334">
        <v>0</v>
      </c>
      <c r="AE11796" s="334">
        <f t="shared" si="1847"/>
        <v>0</v>
      </c>
      <c r="AF11796" s="334">
        <f t="shared" si="1848"/>
        <v>0</v>
      </c>
      <c r="AG11796" s="340">
        <f t="shared" si="1849"/>
        <v>0</v>
      </c>
      <c r="AI11796" s="340">
        <f t="shared" ref="AI11796:AM11811" si="1851">IF($C11796=AI$1,$AF11796,0)</f>
        <v>0</v>
      </c>
      <c r="AJ11796" s="340">
        <f t="shared" si="1851"/>
        <v>0</v>
      </c>
      <c r="AK11796" s="340">
        <f t="shared" si="1851"/>
        <v>0</v>
      </c>
      <c r="AL11796" s="340">
        <f t="shared" si="1851"/>
        <v>0</v>
      </c>
      <c r="AM11796" s="340">
        <f t="shared" si="1851"/>
        <v>0</v>
      </c>
    </row>
    <row r="11797" spans="1:39" x14ac:dyDescent="0.35">
      <c r="A11797" s="337">
        <v>33710</v>
      </c>
      <c r="B11797" s="338">
        <f t="shared" si="1844"/>
        <v>1992</v>
      </c>
      <c r="C11797" s="338">
        <f t="shared" si="1845"/>
        <v>4</v>
      </c>
      <c r="D11797" s="338">
        <f t="shared" si="1846"/>
        <v>16</v>
      </c>
      <c r="E11797" s="334">
        <v>0</v>
      </c>
      <c r="F11797" s="334">
        <v>0</v>
      </c>
      <c r="G11797" s="334">
        <v>0</v>
      </c>
      <c r="H11797" s="334">
        <v>0</v>
      </c>
      <c r="I11797" s="334">
        <v>0</v>
      </c>
      <c r="J11797" s="334">
        <v>0</v>
      </c>
      <c r="K11797" s="334">
        <v>0</v>
      </c>
      <c r="L11797" s="334">
        <v>0</v>
      </c>
      <c r="M11797" s="334">
        <v>0</v>
      </c>
      <c r="N11797" s="334">
        <v>0</v>
      </c>
      <c r="O11797" s="334">
        <v>0</v>
      </c>
      <c r="P11797" s="334">
        <v>0</v>
      </c>
      <c r="Q11797" s="334">
        <v>0</v>
      </c>
      <c r="R11797" s="334">
        <v>0</v>
      </c>
      <c r="S11797" s="334">
        <v>0</v>
      </c>
      <c r="T11797" s="334">
        <v>0</v>
      </c>
      <c r="U11797" s="334">
        <v>0</v>
      </c>
      <c r="V11797" s="334">
        <v>0</v>
      </c>
      <c r="W11797" s="334">
        <v>0</v>
      </c>
      <c r="X11797" s="334">
        <v>0</v>
      </c>
      <c r="Y11797" s="334">
        <v>0</v>
      </c>
      <c r="Z11797" s="334">
        <v>0</v>
      </c>
      <c r="AA11797" s="334">
        <v>0</v>
      </c>
      <c r="AB11797" s="334">
        <v>0</v>
      </c>
      <c r="AD11797" s="334">
        <v>0</v>
      </c>
      <c r="AE11797" s="334">
        <f t="shared" si="1847"/>
        <v>0</v>
      </c>
      <c r="AF11797" s="334">
        <f t="shared" si="1848"/>
        <v>0</v>
      </c>
      <c r="AG11797" s="340">
        <f t="shared" si="1849"/>
        <v>0</v>
      </c>
      <c r="AI11797" s="340">
        <f t="shared" si="1851"/>
        <v>0</v>
      </c>
      <c r="AJ11797" s="340">
        <f t="shared" si="1851"/>
        <v>0</v>
      </c>
      <c r="AK11797" s="340">
        <f t="shared" si="1851"/>
        <v>0</v>
      </c>
      <c r="AL11797" s="340">
        <f t="shared" si="1851"/>
        <v>0</v>
      </c>
      <c r="AM11797" s="340">
        <f t="shared" si="1851"/>
        <v>0</v>
      </c>
    </row>
    <row r="11798" spans="1:39" x14ac:dyDescent="0.35">
      <c r="A11798" s="337">
        <v>33711</v>
      </c>
      <c r="B11798" s="338">
        <f t="shared" si="1844"/>
        <v>1992</v>
      </c>
      <c r="C11798" s="338">
        <f t="shared" si="1845"/>
        <v>4</v>
      </c>
      <c r="D11798" s="338">
        <f t="shared" si="1846"/>
        <v>17</v>
      </c>
      <c r="E11798" s="334">
        <v>0</v>
      </c>
      <c r="F11798" s="334">
        <v>0</v>
      </c>
      <c r="G11798" s="334">
        <v>0</v>
      </c>
      <c r="H11798" s="334">
        <v>0</v>
      </c>
      <c r="I11798" s="334">
        <v>0</v>
      </c>
      <c r="J11798" s="334">
        <v>0</v>
      </c>
      <c r="K11798" s="334">
        <v>0</v>
      </c>
      <c r="L11798" s="334">
        <v>0</v>
      </c>
      <c r="M11798" s="334">
        <v>0</v>
      </c>
      <c r="N11798" s="334">
        <v>0</v>
      </c>
      <c r="O11798" s="334">
        <v>0</v>
      </c>
      <c r="P11798" s="334">
        <v>0</v>
      </c>
      <c r="Q11798" s="334">
        <v>0</v>
      </c>
      <c r="R11798" s="334">
        <v>0</v>
      </c>
      <c r="S11798" s="334">
        <v>0</v>
      </c>
      <c r="T11798" s="334">
        <v>0</v>
      </c>
      <c r="U11798" s="334">
        <v>0</v>
      </c>
      <c r="V11798" s="334">
        <v>0.2</v>
      </c>
      <c r="W11798" s="334">
        <v>0</v>
      </c>
      <c r="X11798" s="334">
        <v>0</v>
      </c>
      <c r="Y11798" s="334">
        <v>0</v>
      </c>
      <c r="Z11798" s="334">
        <v>0</v>
      </c>
      <c r="AA11798" s="334">
        <v>0</v>
      </c>
      <c r="AB11798" s="334">
        <v>0</v>
      </c>
      <c r="AD11798" s="334">
        <v>0.2</v>
      </c>
      <c r="AE11798" s="334">
        <f t="shared" si="1847"/>
        <v>0.2</v>
      </c>
      <c r="AF11798" s="334">
        <f t="shared" si="1848"/>
        <v>0.2</v>
      </c>
      <c r="AG11798" s="340">
        <f t="shared" si="1849"/>
        <v>0</v>
      </c>
      <c r="AI11798" s="340">
        <f t="shared" si="1851"/>
        <v>0</v>
      </c>
      <c r="AJ11798" s="340">
        <f t="shared" si="1851"/>
        <v>0</v>
      </c>
      <c r="AK11798" s="340">
        <f t="shared" si="1851"/>
        <v>0</v>
      </c>
      <c r="AL11798" s="340">
        <f t="shared" si="1851"/>
        <v>0</v>
      </c>
      <c r="AM11798" s="340">
        <f t="shared" si="1851"/>
        <v>0</v>
      </c>
    </row>
    <row r="11799" spans="1:39" x14ac:dyDescent="0.35">
      <c r="A11799" s="337">
        <v>33712</v>
      </c>
      <c r="B11799" s="338">
        <f t="shared" si="1844"/>
        <v>1992</v>
      </c>
      <c r="C11799" s="338">
        <f t="shared" si="1845"/>
        <v>4</v>
      </c>
      <c r="D11799" s="338">
        <f t="shared" si="1846"/>
        <v>18</v>
      </c>
      <c r="E11799" s="334">
        <v>0</v>
      </c>
      <c r="F11799" s="334">
        <v>0</v>
      </c>
      <c r="G11799" s="334">
        <v>0</v>
      </c>
      <c r="H11799" s="334">
        <v>0</v>
      </c>
      <c r="I11799" s="334">
        <v>0</v>
      </c>
      <c r="J11799" s="334">
        <v>0</v>
      </c>
      <c r="K11799" s="334">
        <v>0</v>
      </c>
      <c r="L11799" s="334">
        <v>0</v>
      </c>
      <c r="M11799" s="334">
        <v>0</v>
      </c>
      <c r="N11799" s="334">
        <v>0</v>
      </c>
      <c r="O11799" s="334">
        <v>0</v>
      </c>
      <c r="P11799" s="334">
        <v>0</v>
      </c>
      <c r="Q11799" s="334">
        <v>0</v>
      </c>
      <c r="R11799" s="334">
        <v>0</v>
      </c>
      <c r="S11799" s="334">
        <v>0</v>
      </c>
      <c r="T11799" s="334">
        <v>0</v>
      </c>
      <c r="U11799" s="334">
        <v>0</v>
      </c>
      <c r="V11799" s="334">
        <v>0</v>
      </c>
      <c r="W11799" s="334">
        <v>0.4</v>
      </c>
      <c r="X11799" s="334">
        <v>0</v>
      </c>
      <c r="Y11799" s="334">
        <v>0</v>
      </c>
      <c r="Z11799" s="334">
        <v>0</v>
      </c>
      <c r="AA11799" s="334">
        <v>0</v>
      </c>
      <c r="AB11799" s="334">
        <v>0</v>
      </c>
      <c r="AD11799" s="334">
        <v>0.4</v>
      </c>
      <c r="AE11799" s="334">
        <f t="shared" si="1847"/>
        <v>0.4</v>
      </c>
      <c r="AF11799" s="334">
        <f t="shared" si="1848"/>
        <v>0.4</v>
      </c>
      <c r="AG11799" s="340">
        <f t="shared" si="1849"/>
        <v>0</v>
      </c>
      <c r="AI11799" s="340">
        <f t="shared" si="1851"/>
        <v>0</v>
      </c>
      <c r="AJ11799" s="340">
        <f t="shared" si="1851"/>
        <v>0</v>
      </c>
      <c r="AK11799" s="340">
        <f t="shared" si="1851"/>
        <v>0</v>
      </c>
      <c r="AL11799" s="340">
        <f t="shared" si="1851"/>
        <v>0</v>
      </c>
      <c r="AM11799" s="340">
        <f t="shared" si="1851"/>
        <v>0</v>
      </c>
    </row>
    <row r="11800" spans="1:39" x14ac:dyDescent="0.35">
      <c r="A11800" s="337">
        <v>33713</v>
      </c>
      <c r="B11800" s="338">
        <f t="shared" si="1844"/>
        <v>1992</v>
      </c>
      <c r="C11800" s="338">
        <f t="shared" si="1845"/>
        <v>4</v>
      </c>
      <c r="D11800" s="338">
        <f t="shared" si="1846"/>
        <v>19</v>
      </c>
      <c r="E11800" s="334">
        <v>0</v>
      </c>
      <c r="F11800" s="334">
        <v>0</v>
      </c>
      <c r="G11800" s="334">
        <v>0</v>
      </c>
      <c r="H11800" s="334">
        <v>0</v>
      </c>
      <c r="I11800" s="334">
        <v>0</v>
      </c>
      <c r="J11800" s="334">
        <v>0</v>
      </c>
      <c r="K11800" s="334">
        <v>0</v>
      </c>
      <c r="L11800" s="334">
        <v>0</v>
      </c>
      <c r="M11800" s="334">
        <v>0</v>
      </c>
      <c r="N11800" s="334">
        <v>0</v>
      </c>
      <c r="O11800" s="334">
        <v>0</v>
      </c>
      <c r="P11800" s="334">
        <v>0</v>
      </c>
      <c r="Q11800" s="334">
        <v>0</v>
      </c>
      <c r="R11800" s="334">
        <v>0</v>
      </c>
      <c r="S11800" s="334">
        <v>0</v>
      </c>
      <c r="T11800" s="334">
        <v>0</v>
      </c>
      <c r="U11800" s="334">
        <v>0</v>
      </c>
      <c r="V11800" s="334">
        <v>0</v>
      </c>
      <c r="W11800" s="334">
        <v>0</v>
      </c>
      <c r="X11800" s="334">
        <v>0</v>
      </c>
      <c r="Y11800" s="334">
        <v>0</v>
      </c>
      <c r="Z11800" s="334">
        <v>0</v>
      </c>
      <c r="AA11800" s="334">
        <v>0</v>
      </c>
      <c r="AB11800" s="334">
        <v>0</v>
      </c>
      <c r="AD11800" s="334">
        <v>0</v>
      </c>
      <c r="AE11800" s="334">
        <f t="shared" si="1847"/>
        <v>0</v>
      </c>
      <c r="AF11800" s="334">
        <f t="shared" si="1848"/>
        <v>0</v>
      </c>
      <c r="AG11800" s="340">
        <f t="shared" si="1849"/>
        <v>0</v>
      </c>
      <c r="AI11800" s="340">
        <f t="shared" si="1851"/>
        <v>0</v>
      </c>
      <c r="AJ11800" s="340">
        <f t="shared" si="1851"/>
        <v>0</v>
      </c>
      <c r="AK11800" s="340">
        <f t="shared" si="1851"/>
        <v>0</v>
      </c>
      <c r="AL11800" s="340">
        <f t="shared" si="1851"/>
        <v>0</v>
      </c>
      <c r="AM11800" s="340">
        <f t="shared" si="1851"/>
        <v>0</v>
      </c>
    </row>
    <row r="11801" spans="1:39" x14ac:dyDescent="0.35">
      <c r="A11801" s="337">
        <v>33714</v>
      </c>
      <c r="B11801" s="338">
        <f t="shared" si="1844"/>
        <v>1992</v>
      </c>
      <c r="C11801" s="338">
        <f t="shared" si="1845"/>
        <v>4</v>
      </c>
      <c r="D11801" s="338">
        <f t="shared" si="1846"/>
        <v>20</v>
      </c>
      <c r="E11801" s="334">
        <v>0</v>
      </c>
      <c r="F11801" s="334">
        <v>0</v>
      </c>
      <c r="G11801" s="334">
        <v>0</v>
      </c>
      <c r="H11801" s="334">
        <v>0</v>
      </c>
      <c r="I11801" s="334">
        <v>0</v>
      </c>
      <c r="J11801" s="334">
        <v>0</v>
      </c>
      <c r="K11801" s="334">
        <v>0</v>
      </c>
      <c r="L11801" s="334">
        <v>0</v>
      </c>
      <c r="M11801" s="334">
        <v>0</v>
      </c>
      <c r="N11801" s="334">
        <v>0</v>
      </c>
      <c r="O11801" s="334">
        <v>0</v>
      </c>
      <c r="P11801" s="334">
        <v>0</v>
      </c>
      <c r="Q11801" s="334">
        <v>0</v>
      </c>
      <c r="R11801" s="334">
        <v>0</v>
      </c>
      <c r="S11801" s="334">
        <v>0</v>
      </c>
      <c r="T11801" s="334">
        <v>0</v>
      </c>
      <c r="U11801" s="334">
        <v>0</v>
      </c>
      <c r="V11801" s="334">
        <v>0</v>
      </c>
      <c r="W11801" s="334">
        <v>0</v>
      </c>
      <c r="X11801" s="334">
        <v>0</v>
      </c>
      <c r="Y11801" s="334">
        <v>0</v>
      </c>
      <c r="Z11801" s="334">
        <v>0</v>
      </c>
      <c r="AA11801" s="334">
        <v>0</v>
      </c>
      <c r="AB11801" s="334">
        <v>0</v>
      </c>
      <c r="AD11801" s="334">
        <v>0</v>
      </c>
      <c r="AE11801" s="334">
        <f t="shared" si="1847"/>
        <v>0</v>
      </c>
      <c r="AF11801" s="334">
        <f t="shared" si="1848"/>
        <v>0</v>
      </c>
      <c r="AG11801" s="340">
        <f t="shared" si="1849"/>
        <v>0</v>
      </c>
      <c r="AI11801" s="340">
        <f t="shared" si="1851"/>
        <v>0</v>
      </c>
      <c r="AJ11801" s="340">
        <f t="shared" si="1851"/>
        <v>0</v>
      </c>
      <c r="AK11801" s="340">
        <f t="shared" si="1851"/>
        <v>0</v>
      </c>
      <c r="AL11801" s="340">
        <f t="shared" si="1851"/>
        <v>0</v>
      </c>
      <c r="AM11801" s="340">
        <f t="shared" si="1851"/>
        <v>0</v>
      </c>
    </row>
    <row r="11802" spans="1:39" x14ac:dyDescent="0.35">
      <c r="A11802" s="337">
        <v>33715</v>
      </c>
      <c r="B11802" s="338">
        <f t="shared" si="1844"/>
        <v>1992</v>
      </c>
      <c r="C11802" s="338">
        <f t="shared" si="1845"/>
        <v>4</v>
      </c>
      <c r="D11802" s="338">
        <f t="shared" si="1846"/>
        <v>21</v>
      </c>
      <c r="E11802" s="334">
        <v>0</v>
      </c>
      <c r="F11802" s="334">
        <v>0</v>
      </c>
      <c r="G11802" s="334">
        <v>0</v>
      </c>
      <c r="H11802" s="334">
        <v>0</v>
      </c>
      <c r="I11802" s="334">
        <v>0</v>
      </c>
      <c r="J11802" s="334">
        <v>0</v>
      </c>
      <c r="K11802" s="334">
        <v>0</v>
      </c>
      <c r="L11802" s="334">
        <v>0</v>
      </c>
      <c r="M11802" s="334">
        <v>0</v>
      </c>
      <c r="N11802" s="334">
        <v>0</v>
      </c>
      <c r="O11802" s="334">
        <v>0</v>
      </c>
      <c r="P11802" s="334">
        <v>0</v>
      </c>
      <c r="Q11802" s="334">
        <v>0</v>
      </c>
      <c r="R11802" s="334">
        <v>0</v>
      </c>
      <c r="S11802" s="334">
        <v>0</v>
      </c>
      <c r="T11802" s="334">
        <v>0</v>
      </c>
      <c r="U11802" s="334">
        <v>0</v>
      </c>
      <c r="V11802" s="334">
        <v>0</v>
      </c>
      <c r="W11802" s="334">
        <v>0</v>
      </c>
      <c r="X11802" s="334">
        <v>0</v>
      </c>
      <c r="Y11802" s="334">
        <v>0</v>
      </c>
      <c r="Z11802" s="334">
        <v>0</v>
      </c>
      <c r="AA11802" s="334">
        <v>0.2</v>
      </c>
      <c r="AB11802" s="334">
        <v>0</v>
      </c>
      <c r="AD11802" s="334">
        <v>0.2</v>
      </c>
      <c r="AE11802" s="334">
        <f t="shared" si="1847"/>
        <v>0.2</v>
      </c>
      <c r="AF11802" s="334">
        <f t="shared" si="1848"/>
        <v>0.2</v>
      </c>
      <c r="AG11802" s="340">
        <f t="shared" si="1849"/>
        <v>0</v>
      </c>
      <c r="AI11802" s="340">
        <f t="shared" si="1851"/>
        <v>0</v>
      </c>
      <c r="AJ11802" s="340">
        <f t="shared" si="1851"/>
        <v>0</v>
      </c>
      <c r="AK11802" s="340">
        <f t="shared" si="1851"/>
        <v>0</v>
      </c>
      <c r="AL11802" s="340">
        <f t="shared" si="1851"/>
        <v>0</v>
      </c>
      <c r="AM11802" s="340">
        <f t="shared" si="1851"/>
        <v>0</v>
      </c>
    </row>
    <row r="11803" spans="1:39" x14ac:dyDescent="0.35">
      <c r="A11803" s="337">
        <v>33716</v>
      </c>
      <c r="B11803" s="338">
        <f t="shared" si="1844"/>
        <v>1992</v>
      </c>
      <c r="C11803" s="338">
        <f t="shared" si="1845"/>
        <v>4</v>
      </c>
      <c r="D11803" s="338">
        <f t="shared" si="1846"/>
        <v>22</v>
      </c>
      <c r="E11803" s="334">
        <v>0.2</v>
      </c>
      <c r="F11803" s="334">
        <v>0</v>
      </c>
      <c r="G11803" s="334">
        <v>0</v>
      </c>
      <c r="H11803" s="334">
        <v>0</v>
      </c>
      <c r="I11803" s="334">
        <v>0</v>
      </c>
      <c r="J11803" s="334">
        <v>0</v>
      </c>
      <c r="K11803" s="334">
        <v>0</v>
      </c>
      <c r="L11803" s="334">
        <v>0</v>
      </c>
      <c r="M11803" s="334">
        <v>0</v>
      </c>
      <c r="N11803" s="334">
        <v>0</v>
      </c>
      <c r="O11803" s="334">
        <v>0</v>
      </c>
      <c r="P11803" s="334">
        <v>0</v>
      </c>
      <c r="Q11803" s="334">
        <v>0</v>
      </c>
      <c r="R11803" s="334">
        <v>0</v>
      </c>
      <c r="S11803" s="334">
        <v>0</v>
      </c>
      <c r="T11803" s="334">
        <v>0</v>
      </c>
      <c r="U11803" s="334">
        <v>0</v>
      </c>
      <c r="V11803" s="334">
        <v>0</v>
      </c>
      <c r="W11803" s="334">
        <v>0</v>
      </c>
      <c r="X11803" s="334">
        <v>0</v>
      </c>
      <c r="Y11803" s="334">
        <v>0</v>
      </c>
      <c r="Z11803" s="334">
        <v>1.6</v>
      </c>
      <c r="AA11803" s="334">
        <v>5.3</v>
      </c>
      <c r="AB11803" s="334">
        <v>0.7</v>
      </c>
      <c r="AD11803" s="334">
        <v>7.8</v>
      </c>
      <c r="AE11803" s="334">
        <f t="shared" si="1847"/>
        <v>7.8</v>
      </c>
      <c r="AF11803" s="334">
        <f t="shared" si="1848"/>
        <v>7.8</v>
      </c>
      <c r="AG11803" s="340">
        <f t="shared" si="1849"/>
        <v>0</v>
      </c>
      <c r="AI11803" s="340">
        <f t="shared" si="1851"/>
        <v>0</v>
      </c>
      <c r="AJ11803" s="340">
        <f t="shared" si="1851"/>
        <v>0</v>
      </c>
      <c r="AK11803" s="340">
        <f t="shared" si="1851"/>
        <v>0</v>
      </c>
      <c r="AL11803" s="340">
        <f t="shared" si="1851"/>
        <v>0</v>
      </c>
      <c r="AM11803" s="340">
        <f t="shared" si="1851"/>
        <v>0</v>
      </c>
    </row>
    <row r="11804" spans="1:39" x14ac:dyDescent="0.35">
      <c r="A11804" s="337">
        <v>33717</v>
      </c>
      <c r="B11804" s="338">
        <f t="shared" si="1844"/>
        <v>1992</v>
      </c>
      <c r="C11804" s="338">
        <f t="shared" si="1845"/>
        <v>4</v>
      </c>
      <c r="D11804" s="338">
        <f t="shared" si="1846"/>
        <v>23</v>
      </c>
      <c r="E11804" s="334">
        <v>0</v>
      </c>
      <c r="F11804" s="334">
        <v>0</v>
      </c>
      <c r="G11804" s="334">
        <v>0</v>
      </c>
      <c r="H11804" s="334">
        <v>0</v>
      </c>
      <c r="I11804" s="334">
        <v>0.5</v>
      </c>
      <c r="J11804" s="334">
        <v>0</v>
      </c>
      <c r="K11804" s="334">
        <v>0.5</v>
      </c>
      <c r="L11804" s="334">
        <v>0</v>
      </c>
      <c r="M11804" s="334">
        <v>0</v>
      </c>
      <c r="N11804" s="334">
        <v>0</v>
      </c>
      <c r="O11804" s="334">
        <v>0.3</v>
      </c>
      <c r="P11804" s="334">
        <v>0</v>
      </c>
      <c r="Q11804" s="334">
        <v>0</v>
      </c>
      <c r="R11804" s="334">
        <v>0</v>
      </c>
      <c r="S11804" s="334">
        <v>0</v>
      </c>
      <c r="T11804" s="334">
        <v>0</v>
      </c>
      <c r="U11804" s="334">
        <v>0.2</v>
      </c>
      <c r="V11804" s="334">
        <v>0.2</v>
      </c>
      <c r="W11804" s="334">
        <v>0.5</v>
      </c>
      <c r="X11804" s="334">
        <v>0.2</v>
      </c>
      <c r="Y11804" s="334">
        <v>0.2</v>
      </c>
      <c r="Z11804" s="334">
        <v>0</v>
      </c>
      <c r="AA11804" s="334">
        <v>0</v>
      </c>
      <c r="AB11804" s="334">
        <v>0</v>
      </c>
      <c r="AD11804" s="334">
        <v>2.6</v>
      </c>
      <c r="AE11804" s="334">
        <f t="shared" si="1847"/>
        <v>2.6</v>
      </c>
      <c r="AF11804" s="334">
        <f t="shared" si="1848"/>
        <v>2.6000000000000005</v>
      </c>
      <c r="AG11804" s="340">
        <f t="shared" si="1849"/>
        <v>4.4408920985006262E-16</v>
      </c>
      <c r="AI11804" s="340">
        <f t="shared" si="1851"/>
        <v>0</v>
      </c>
      <c r="AJ11804" s="340">
        <f t="shared" si="1851"/>
        <v>0</v>
      </c>
      <c r="AK11804" s="340">
        <f t="shared" si="1851"/>
        <v>0</v>
      </c>
      <c r="AL11804" s="340">
        <f t="shared" si="1851"/>
        <v>0</v>
      </c>
      <c r="AM11804" s="340">
        <f t="shared" si="1851"/>
        <v>0</v>
      </c>
    </row>
    <row r="11805" spans="1:39" x14ac:dyDescent="0.35">
      <c r="A11805" s="337">
        <v>33718</v>
      </c>
      <c r="B11805" s="338">
        <f t="shared" si="1844"/>
        <v>1992</v>
      </c>
      <c r="C11805" s="338">
        <f t="shared" si="1845"/>
        <v>4</v>
      </c>
      <c r="D11805" s="338">
        <f t="shared" si="1846"/>
        <v>24</v>
      </c>
      <c r="E11805" s="334">
        <v>0</v>
      </c>
      <c r="F11805" s="334">
        <v>0</v>
      </c>
      <c r="G11805" s="334">
        <v>0</v>
      </c>
      <c r="H11805" s="334">
        <v>0</v>
      </c>
      <c r="I11805" s="334">
        <v>0</v>
      </c>
      <c r="J11805" s="334">
        <v>0</v>
      </c>
      <c r="K11805" s="334">
        <v>0</v>
      </c>
      <c r="L11805" s="334">
        <v>0</v>
      </c>
      <c r="M11805" s="334">
        <v>0</v>
      </c>
      <c r="N11805" s="334">
        <v>0</v>
      </c>
      <c r="O11805" s="334">
        <v>0</v>
      </c>
      <c r="P11805" s="334">
        <v>0</v>
      </c>
      <c r="Q11805" s="334">
        <v>0</v>
      </c>
      <c r="R11805" s="334">
        <v>0</v>
      </c>
      <c r="S11805" s="334">
        <v>0</v>
      </c>
      <c r="T11805" s="334">
        <v>0</v>
      </c>
      <c r="U11805" s="334">
        <v>0</v>
      </c>
      <c r="V11805" s="334">
        <v>0</v>
      </c>
      <c r="W11805" s="334">
        <v>0</v>
      </c>
      <c r="X11805" s="334">
        <v>0</v>
      </c>
      <c r="Y11805" s="334">
        <v>0</v>
      </c>
      <c r="Z11805" s="334">
        <v>0</v>
      </c>
      <c r="AA11805" s="334">
        <v>0</v>
      </c>
      <c r="AB11805" s="334">
        <v>0</v>
      </c>
      <c r="AD11805" s="334">
        <v>0</v>
      </c>
      <c r="AE11805" s="334">
        <f t="shared" si="1847"/>
        <v>0</v>
      </c>
      <c r="AF11805" s="334">
        <f t="shared" si="1848"/>
        <v>0</v>
      </c>
      <c r="AG11805" s="340">
        <f t="shared" si="1849"/>
        <v>0</v>
      </c>
      <c r="AI11805" s="340">
        <f t="shared" si="1851"/>
        <v>0</v>
      </c>
      <c r="AJ11805" s="340">
        <f t="shared" si="1851"/>
        <v>0</v>
      </c>
      <c r="AK11805" s="340">
        <f t="shared" si="1851"/>
        <v>0</v>
      </c>
      <c r="AL11805" s="340">
        <f t="shared" si="1851"/>
        <v>0</v>
      </c>
      <c r="AM11805" s="340">
        <f t="shared" si="1851"/>
        <v>0</v>
      </c>
    </row>
    <row r="11806" spans="1:39" x14ac:dyDescent="0.35">
      <c r="A11806" s="337">
        <v>33719</v>
      </c>
      <c r="B11806" s="338">
        <f t="shared" si="1844"/>
        <v>1992</v>
      </c>
      <c r="C11806" s="338">
        <f t="shared" si="1845"/>
        <v>4</v>
      </c>
      <c r="D11806" s="338">
        <f t="shared" si="1846"/>
        <v>25</v>
      </c>
      <c r="E11806" s="334">
        <v>0</v>
      </c>
      <c r="F11806" s="334">
        <v>0</v>
      </c>
      <c r="G11806" s="334">
        <v>0</v>
      </c>
      <c r="H11806" s="334">
        <v>0</v>
      </c>
      <c r="I11806" s="334">
        <v>0</v>
      </c>
      <c r="J11806" s="334">
        <v>0</v>
      </c>
      <c r="K11806" s="334">
        <v>0</v>
      </c>
      <c r="L11806" s="334">
        <v>0</v>
      </c>
      <c r="M11806" s="334">
        <v>0</v>
      </c>
      <c r="N11806" s="334">
        <v>0</v>
      </c>
      <c r="O11806" s="334">
        <v>0</v>
      </c>
      <c r="P11806" s="334">
        <v>0</v>
      </c>
      <c r="Q11806" s="334">
        <v>0</v>
      </c>
      <c r="R11806" s="334">
        <v>0</v>
      </c>
      <c r="S11806" s="334">
        <v>0</v>
      </c>
      <c r="T11806" s="334">
        <v>0</v>
      </c>
      <c r="U11806" s="334">
        <v>0</v>
      </c>
      <c r="V11806" s="334">
        <v>0</v>
      </c>
      <c r="W11806" s="334">
        <v>0</v>
      </c>
      <c r="X11806" s="334">
        <v>0</v>
      </c>
      <c r="Y11806" s="334">
        <v>0</v>
      </c>
      <c r="Z11806" s="334">
        <v>0</v>
      </c>
      <c r="AA11806" s="334">
        <v>0</v>
      </c>
      <c r="AB11806" s="334">
        <v>0</v>
      </c>
      <c r="AD11806" s="334">
        <v>0</v>
      </c>
      <c r="AE11806" s="334">
        <f t="shared" si="1847"/>
        <v>0</v>
      </c>
      <c r="AF11806" s="334">
        <f t="shared" si="1848"/>
        <v>0</v>
      </c>
      <c r="AG11806" s="340">
        <f t="shared" si="1849"/>
        <v>0</v>
      </c>
      <c r="AI11806" s="340">
        <f t="shared" si="1851"/>
        <v>0</v>
      </c>
      <c r="AJ11806" s="340">
        <f t="shared" si="1851"/>
        <v>0</v>
      </c>
      <c r="AK11806" s="340">
        <f t="shared" si="1851"/>
        <v>0</v>
      </c>
      <c r="AL11806" s="340">
        <f t="shared" si="1851"/>
        <v>0</v>
      </c>
      <c r="AM11806" s="340">
        <f t="shared" si="1851"/>
        <v>0</v>
      </c>
    </row>
    <row r="11807" spans="1:39" x14ac:dyDescent="0.35">
      <c r="A11807" s="337">
        <v>33720</v>
      </c>
      <c r="B11807" s="338">
        <f t="shared" si="1844"/>
        <v>1992</v>
      </c>
      <c r="C11807" s="338">
        <f t="shared" si="1845"/>
        <v>4</v>
      </c>
      <c r="D11807" s="338">
        <f t="shared" si="1846"/>
        <v>26</v>
      </c>
      <c r="E11807" s="334">
        <v>0</v>
      </c>
      <c r="F11807" s="334">
        <v>0</v>
      </c>
      <c r="G11807" s="334">
        <v>0</v>
      </c>
      <c r="H11807" s="334">
        <v>0</v>
      </c>
      <c r="I11807" s="334">
        <v>0</v>
      </c>
      <c r="J11807" s="334">
        <v>0</v>
      </c>
      <c r="K11807" s="334">
        <v>0</v>
      </c>
      <c r="L11807" s="334">
        <v>0</v>
      </c>
      <c r="M11807" s="334">
        <v>0</v>
      </c>
      <c r="N11807" s="334">
        <v>0</v>
      </c>
      <c r="O11807" s="334">
        <v>0</v>
      </c>
      <c r="P11807" s="334">
        <v>0</v>
      </c>
      <c r="Q11807" s="334">
        <v>0</v>
      </c>
      <c r="R11807" s="334">
        <v>0</v>
      </c>
      <c r="S11807" s="334">
        <v>0</v>
      </c>
      <c r="T11807" s="334">
        <v>0</v>
      </c>
      <c r="U11807" s="334">
        <v>0</v>
      </c>
      <c r="V11807" s="334">
        <v>0</v>
      </c>
      <c r="W11807" s="334">
        <v>0</v>
      </c>
      <c r="X11807" s="334">
        <v>0</v>
      </c>
      <c r="Y11807" s="334">
        <v>0</v>
      </c>
      <c r="Z11807" s="334">
        <v>0</v>
      </c>
      <c r="AA11807" s="334">
        <v>0</v>
      </c>
      <c r="AB11807" s="334">
        <v>0</v>
      </c>
      <c r="AD11807" s="334">
        <v>0</v>
      </c>
      <c r="AE11807" s="334">
        <f t="shared" si="1847"/>
        <v>0</v>
      </c>
      <c r="AF11807" s="334">
        <f t="shared" si="1848"/>
        <v>0</v>
      </c>
      <c r="AG11807" s="340">
        <f t="shared" si="1849"/>
        <v>0</v>
      </c>
      <c r="AI11807" s="340">
        <f t="shared" si="1851"/>
        <v>0</v>
      </c>
      <c r="AJ11807" s="340">
        <f t="shared" si="1851"/>
        <v>0</v>
      </c>
      <c r="AK11807" s="340">
        <f t="shared" si="1851"/>
        <v>0</v>
      </c>
      <c r="AL11807" s="340">
        <f t="shared" si="1851"/>
        <v>0</v>
      </c>
      <c r="AM11807" s="340">
        <f t="shared" si="1851"/>
        <v>0</v>
      </c>
    </row>
    <row r="11808" spans="1:39" x14ac:dyDescent="0.35">
      <c r="A11808" s="337">
        <v>33721</v>
      </c>
      <c r="B11808" s="338">
        <f t="shared" si="1844"/>
        <v>1992</v>
      </c>
      <c r="C11808" s="338">
        <f t="shared" si="1845"/>
        <v>4</v>
      </c>
      <c r="D11808" s="338">
        <f t="shared" si="1846"/>
        <v>27</v>
      </c>
      <c r="E11808" s="334">
        <v>0</v>
      </c>
      <c r="F11808" s="334">
        <v>0</v>
      </c>
      <c r="G11808" s="334">
        <v>0</v>
      </c>
      <c r="H11808" s="334">
        <v>0</v>
      </c>
      <c r="I11808" s="334">
        <v>0</v>
      </c>
      <c r="J11808" s="334">
        <v>0</v>
      </c>
      <c r="K11808" s="334">
        <v>0</v>
      </c>
      <c r="L11808" s="334">
        <v>0</v>
      </c>
      <c r="M11808" s="334">
        <v>0</v>
      </c>
      <c r="N11808" s="334">
        <v>0</v>
      </c>
      <c r="O11808" s="334">
        <v>0</v>
      </c>
      <c r="P11808" s="334">
        <v>0</v>
      </c>
      <c r="Q11808" s="334">
        <v>0</v>
      </c>
      <c r="R11808" s="334">
        <v>0</v>
      </c>
      <c r="S11808" s="334">
        <v>0</v>
      </c>
      <c r="T11808" s="334">
        <v>0</v>
      </c>
      <c r="U11808" s="334">
        <v>0</v>
      </c>
      <c r="V11808" s="334">
        <v>0</v>
      </c>
      <c r="W11808" s="334">
        <v>0</v>
      </c>
      <c r="X11808" s="334">
        <v>0</v>
      </c>
      <c r="Y11808" s="334">
        <v>0</v>
      </c>
      <c r="Z11808" s="334">
        <v>0</v>
      </c>
      <c r="AA11808" s="334">
        <v>0</v>
      </c>
      <c r="AB11808" s="334">
        <v>0</v>
      </c>
      <c r="AD11808" s="334">
        <v>0</v>
      </c>
      <c r="AE11808" s="334">
        <f t="shared" si="1847"/>
        <v>0</v>
      </c>
      <c r="AF11808" s="334">
        <f t="shared" si="1848"/>
        <v>0</v>
      </c>
      <c r="AG11808" s="340">
        <f t="shared" si="1849"/>
        <v>0</v>
      </c>
      <c r="AI11808" s="340">
        <f t="shared" si="1851"/>
        <v>0</v>
      </c>
      <c r="AJ11808" s="340">
        <f t="shared" si="1851"/>
        <v>0</v>
      </c>
      <c r="AK11808" s="340">
        <f t="shared" si="1851"/>
        <v>0</v>
      </c>
      <c r="AL11808" s="340">
        <f t="shared" si="1851"/>
        <v>0</v>
      </c>
      <c r="AM11808" s="340">
        <f t="shared" si="1851"/>
        <v>0</v>
      </c>
    </row>
    <row r="11809" spans="1:39" x14ac:dyDescent="0.35">
      <c r="A11809" s="337">
        <v>33722</v>
      </c>
      <c r="B11809" s="338">
        <f t="shared" si="1844"/>
        <v>1992</v>
      </c>
      <c r="C11809" s="338">
        <f t="shared" si="1845"/>
        <v>4</v>
      </c>
      <c r="D11809" s="338">
        <f t="shared" si="1846"/>
        <v>28</v>
      </c>
      <c r="E11809" s="334">
        <v>0</v>
      </c>
      <c r="F11809" s="334">
        <v>0</v>
      </c>
      <c r="G11809" s="334">
        <v>0</v>
      </c>
      <c r="H11809" s="334">
        <v>0</v>
      </c>
      <c r="I11809" s="334">
        <v>0</v>
      </c>
      <c r="J11809" s="334">
        <v>0</v>
      </c>
      <c r="K11809" s="334">
        <v>0</v>
      </c>
      <c r="L11809" s="334">
        <v>0</v>
      </c>
      <c r="M11809" s="334">
        <v>0</v>
      </c>
      <c r="N11809" s="334">
        <v>0</v>
      </c>
      <c r="O11809" s="334">
        <v>0</v>
      </c>
      <c r="P11809" s="334">
        <v>0</v>
      </c>
      <c r="Q11809" s="334">
        <v>0</v>
      </c>
      <c r="R11809" s="334">
        <v>0</v>
      </c>
      <c r="S11809" s="334">
        <v>0</v>
      </c>
      <c r="T11809" s="334">
        <v>0</v>
      </c>
      <c r="U11809" s="334">
        <v>0</v>
      </c>
      <c r="V11809" s="334">
        <v>0</v>
      </c>
      <c r="W11809" s="334">
        <v>0</v>
      </c>
      <c r="X11809" s="334">
        <v>0</v>
      </c>
      <c r="Y11809" s="334">
        <v>0</v>
      </c>
      <c r="Z11809" s="334">
        <v>0</v>
      </c>
      <c r="AA11809" s="334">
        <v>0</v>
      </c>
      <c r="AB11809" s="334">
        <v>0</v>
      </c>
      <c r="AD11809" s="334">
        <v>0</v>
      </c>
      <c r="AE11809" s="334">
        <f t="shared" si="1847"/>
        <v>0</v>
      </c>
      <c r="AF11809" s="334">
        <f t="shared" si="1848"/>
        <v>0</v>
      </c>
      <c r="AG11809" s="340">
        <f t="shared" si="1849"/>
        <v>0</v>
      </c>
      <c r="AI11809" s="340">
        <f t="shared" si="1851"/>
        <v>0</v>
      </c>
      <c r="AJ11809" s="340">
        <f t="shared" si="1851"/>
        <v>0</v>
      </c>
      <c r="AK11809" s="340">
        <f t="shared" si="1851"/>
        <v>0</v>
      </c>
      <c r="AL11809" s="340">
        <f t="shared" si="1851"/>
        <v>0</v>
      </c>
      <c r="AM11809" s="340">
        <f t="shared" si="1851"/>
        <v>0</v>
      </c>
    </row>
    <row r="11810" spans="1:39" x14ac:dyDescent="0.35">
      <c r="A11810" s="337">
        <v>33723</v>
      </c>
      <c r="B11810" s="338">
        <f t="shared" si="1844"/>
        <v>1992</v>
      </c>
      <c r="C11810" s="338">
        <f t="shared" si="1845"/>
        <v>4</v>
      </c>
      <c r="D11810" s="338">
        <f t="shared" si="1846"/>
        <v>29</v>
      </c>
      <c r="E11810" s="334">
        <v>0</v>
      </c>
      <c r="F11810" s="334">
        <v>0</v>
      </c>
      <c r="G11810" s="334">
        <v>0</v>
      </c>
      <c r="H11810" s="334">
        <v>0</v>
      </c>
      <c r="I11810" s="334">
        <v>0</v>
      </c>
      <c r="J11810" s="334">
        <v>0</v>
      </c>
      <c r="K11810" s="334">
        <v>0</v>
      </c>
      <c r="L11810" s="334">
        <v>0</v>
      </c>
      <c r="M11810" s="334">
        <v>0</v>
      </c>
      <c r="N11810" s="334">
        <v>0</v>
      </c>
      <c r="O11810" s="334">
        <v>0</v>
      </c>
      <c r="P11810" s="334">
        <v>0</v>
      </c>
      <c r="Q11810" s="334">
        <v>0</v>
      </c>
      <c r="R11810" s="334">
        <v>0</v>
      </c>
      <c r="S11810" s="334">
        <v>0</v>
      </c>
      <c r="T11810" s="334">
        <v>0</v>
      </c>
      <c r="U11810" s="334">
        <v>0</v>
      </c>
      <c r="V11810" s="334">
        <v>0</v>
      </c>
      <c r="W11810" s="334">
        <v>0</v>
      </c>
      <c r="X11810" s="334">
        <v>0</v>
      </c>
      <c r="Y11810" s="334">
        <v>0</v>
      </c>
      <c r="Z11810" s="334">
        <v>0</v>
      </c>
      <c r="AA11810" s="334">
        <v>0</v>
      </c>
      <c r="AB11810" s="334">
        <v>0</v>
      </c>
      <c r="AD11810" s="334">
        <v>0</v>
      </c>
      <c r="AE11810" s="334">
        <f t="shared" si="1847"/>
        <v>0</v>
      </c>
      <c r="AF11810" s="334">
        <f t="shared" si="1848"/>
        <v>0</v>
      </c>
      <c r="AG11810" s="340">
        <f t="shared" si="1849"/>
        <v>0</v>
      </c>
      <c r="AI11810" s="340">
        <f t="shared" si="1851"/>
        <v>0</v>
      </c>
      <c r="AJ11810" s="340">
        <f t="shared" si="1851"/>
        <v>0</v>
      </c>
      <c r="AK11810" s="340">
        <f t="shared" si="1851"/>
        <v>0</v>
      </c>
      <c r="AL11810" s="340">
        <f t="shared" si="1851"/>
        <v>0</v>
      </c>
      <c r="AM11810" s="340">
        <f t="shared" si="1851"/>
        <v>0</v>
      </c>
    </row>
    <row r="11811" spans="1:39" x14ac:dyDescent="0.35">
      <c r="A11811" s="337">
        <v>33724</v>
      </c>
      <c r="B11811" s="338">
        <f t="shared" si="1844"/>
        <v>1992</v>
      </c>
      <c r="C11811" s="338">
        <f t="shared" si="1845"/>
        <v>4</v>
      </c>
      <c r="D11811" s="338">
        <f t="shared" si="1846"/>
        <v>30</v>
      </c>
      <c r="E11811" s="334">
        <v>0</v>
      </c>
      <c r="F11811" s="334">
        <v>0</v>
      </c>
      <c r="G11811" s="334">
        <v>0</v>
      </c>
      <c r="H11811" s="334">
        <v>0</v>
      </c>
      <c r="I11811" s="334">
        <v>0</v>
      </c>
      <c r="J11811" s="334">
        <v>0</v>
      </c>
      <c r="K11811" s="334">
        <v>0</v>
      </c>
      <c r="L11811" s="334">
        <v>0</v>
      </c>
      <c r="M11811" s="334">
        <v>0</v>
      </c>
      <c r="N11811" s="334">
        <v>0</v>
      </c>
      <c r="O11811" s="334">
        <v>0</v>
      </c>
      <c r="P11811" s="334">
        <v>0</v>
      </c>
      <c r="Q11811" s="334">
        <v>0</v>
      </c>
      <c r="R11811" s="334">
        <v>0</v>
      </c>
      <c r="S11811" s="334">
        <v>0</v>
      </c>
      <c r="T11811" s="334">
        <v>0</v>
      </c>
      <c r="U11811" s="334">
        <v>0</v>
      </c>
      <c r="V11811" s="334">
        <v>0</v>
      </c>
      <c r="W11811" s="334">
        <v>0</v>
      </c>
      <c r="X11811" s="334">
        <v>0</v>
      </c>
      <c r="Y11811" s="334">
        <v>0</v>
      </c>
      <c r="Z11811" s="334">
        <v>0</v>
      </c>
      <c r="AA11811" s="334">
        <v>0</v>
      </c>
      <c r="AB11811" s="334">
        <v>0.2</v>
      </c>
      <c r="AD11811" s="334">
        <v>0.2</v>
      </c>
      <c r="AE11811" s="334">
        <f t="shared" si="1847"/>
        <v>0.2</v>
      </c>
      <c r="AF11811" s="334">
        <f t="shared" si="1848"/>
        <v>0.2</v>
      </c>
      <c r="AG11811" s="340">
        <f t="shared" si="1849"/>
        <v>0</v>
      </c>
      <c r="AI11811" s="340">
        <f t="shared" si="1851"/>
        <v>0</v>
      </c>
      <c r="AJ11811" s="340">
        <f t="shared" si="1851"/>
        <v>0</v>
      </c>
      <c r="AK11811" s="340">
        <f t="shared" si="1851"/>
        <v>0</v>
      </c>
      <c r="AL11811" s="340">
        <f t="shared" si="1851"/>
        <v>0</v>
      </c>
      <c r="AM11811" s="340">
        <f t="shared" si="1851"/>
        <v>0</v>
      </c>
    </row>
    <row r="11812" spans="1:39" x14ac:dyDescent="0.35">
      <c r="A11812" s="337">
        <v>33725</v>
      </c>
      <c r="B11812" s="338">
        <f t="shared" si="1844"/>
        <v>1992</v>
      </c>
      <c r="C11812" s="338">
        <f t="shared" si="1845"/>
        <v>5</v>
      </c>
      <c r="D11812" s="338">
        <f t="shared" si="1846"/>
        <v>1</v>
      </c>
      <c r="E11812" s="334">
        <v>1.8</v>
      </c>
      <c r="F11812" s="334">
        <v>0</v>
      </c>
      <c r="G11812" s="334">
        <v>0</v>
      </c>
      <c r="H11812" s="334">
        <v>0</v>
      </c>
      <c r="I11812" s="334">
        <v>0</v>
      </c>
      <c r="J11812" s="334">
        <v>0</v>
      </c>
      <c r="K11812" s="334">
        <v>0</v>
      </c>
      <c r="L11812" s="334">
        <v>0</v>
      </c>
      <c r="M11812" s="334">
        <v>0</v>
      </c>
      <c r="N11812" s="334">
        <v>0</v>
      </c>
      <c r="O11812" s="334">
        <v>0</v>
      </c>
      <c r="P11812" s="334">
        <v>0</v>
      </c>
      <c r="Q11812" s="334">
        <v>0</v>
      </c>
      <c r="R11812" s="334">
        <v>0</v>
      </c>
      <c r="S11812" s="334">
        <v>0</v>
      </c>
      <c r="T11812" s="334">
        <v>0</v>
      </c>
      <c r="U11812" s="334">
        <v>0</v>
      </c>
      <c r="V11812" s="334">
        <v>0</v>
      </c>
      <c r="W11812" s="334">
        <v>0</v>
      </c>
      <c r="X11812" s="334">
        <v>0</v>
      </c>
      <c r="Y11812" s="334">
        <v>0</v>
      </c>
      <c r="Z11812" s="334">
        <v>0</v>
      </c>
      <c r="AA11812" s="334">
        <v>0</v>
      </c>
      <c r="AB11812" s="334">
        <v>0</v>
      </c>
      <c r="AD11812" s="334">
        <v>1.8</v>
      </c>
      <c r="AE11812" s="334">
        <f t="shared" si="1847"/>
        <v>1.8</v>
      </c>
      <c r="AF11812" s="334">
        <f t="shared" si="1848"/>
        <v>1.8</v>
      </c>
      <c r="AG11812" s="340">
        <f t="shared" si="1849"/>
        <v>0</v>
      </c>
      <c r="AI11812" s="340">
        <f t="shared" ref="AI11812:AM11827" si="1852">IF($C11812=AI$1,$AF11812,0)</f>
        <v>1.8</v>
      </c>
      <c r="AJ11812" s="340">
        <f t="shared" si="1852"/>
        <v>0</v>
      </c>
      <c r="AK11812" s="340">
        <f t="shared" si="1852"/>
        <v>0</v>
      </c>
      <c r="AL11812" s="340">
        <f t="shared" si="1852"/>
        <v>0</v>
      </c>
      <c r="AM11812" s="340">
        <f t="shared" si="1852"/>
        <v>0</v>
      </c>
    </row>
    <row r="11813" spans="1:39" x14ac:dyDescent="0.35">
      <c r="A11813" s="337">
        <v>33726</v>
      </c>
      <c r="B11813" s="338">
        <f t="shared" si="1844"/>
        <v>1992</v>
      </c>
      <c r="C11813" s="338">
        <f t="shared" si="1845"/>
        <v>5</v>
      </c>
      <c r="D11813" s="338">
        <f t="shared" si="1846"/>
        <v>2</v>
      </c>
      <c r="E11813" s="334">
        <v>0</v>
      </c>
      <c r="F11813" s="334">
        <v>0</v>
      </c>
      <c r="G11813" s="334">
        <v>0</v>
      </c>
      <c r="H11813" s="334">
        <v>0</v>
      </c>
      <c r="I11813" s="334">
        <v>0</v>
      </c>
      <c r="J11813" s="334">
        <v>0</v>
      </c>
      <c r="K11813" s="334">
        <v>0</v>
      </c>
      <c r="L11813" s="334">
        <v>0</v>
      </c>
      <c r="M11813" s="334">
        <v>0</v>
      </c>
      <c r="N11813" s="334">
        <v>0</v>
      </c>
      <c r="O11813" s="334">
        <v>0</v>
      </c>
      <c r="P11813" s="334">
        <v>0</v>
      </c>
      <c r="Q11813" s="334">
        <v>0</v>
      </c>
      <c r="R11813" s="334">
        <v>0</v>
      </c>
      <c r="S11813" s="334">
        <v>0</v>
      </c>
      <c r="T11813" s="334">
        <v>0</v>
      </c>
      <c r="U11813" s="334">
        <v>0</v>
      </c>
      <c r="V11813" s="334">
        <v>0</v>
      </c>
      <c r="W11813" s="334">
        <v>0</v>
      </c>
      <c r="X11813" s="334">
        <v>0</v>
      </c>
      <c r="Y11813" s="334">
        <v>0</v>
      </c>
      <c r="Z11813" s="334">
        <v>0</v>
      </c>
      <c r="AA11813" s="334">
        <v>0</v>
      </c>
      <c r="AB11813" s="334">
        <v>0</v>
      </c>
      <c r="AD11813" s="334">
        <v>0</v>
      </c>
      <c r="AE11813" s="334">
        <f t="shared" si="1847"/>
        <v>0</v>
      </c>
      <c r="AF11813" s="334">
        <f t="shared" si="1848"/>
        <v>0</v>
      </c>
      <c r="AG11813" s="340">
        <f t="shared" si="1849"/>
        <v>0</v>
      </c>
      <c r="AI11813" s="340">
        <f t="shared" si="1852"/>
        <v>0</v>
      </c>
      <c r="AJ11813" s="340">
        <f t="shared" si="1852"/>
        <v>0</v>
      </c>
      <c r="AK11813" s="340">
        <f t="shared" si="1852"/>
        <v>0</v>
      </c>
      <c r="AL11813" s="340">
        <f t="shared" si="1852"/>
        <v>0</v>
      </c>
      <c r="AM11813" s="340">
        <f t="shared" si="1852"/>
        <v>0</v>
      </c>
    </row>
    <row r="11814" spans="1:39" x14ac:dyDescent="0.35">
      <c r="A11814" s="337">
        <v>33727</v>
      </c>
      <c r="B11814" s="338">
        <f t="shared" si="1844"/>
        <v>1992</v>
      </c>
      <c r="C11814" s="338">
        <f t="shared" si="1845"/>
        <v>5</v>
      </c>
      <c r="D11814" s="338">
        <f t="shared" si="1846"/>
        <v>3</v>
      </c>
      <c r="E11814" s="334">
        <v>0</v>
      </c>
      <c r="F11814" s="334">
        <v>0</v>
      </c>
      <c r="G11814" s="334">
        <v>0</v>
      </c>
      <c r="H11814" s="334">
        <v>0</v>
      </c>
      <c r="I11814" s="334">
        <v>0</v>
      </c>
      <c r="J11814" s="334">
        <v>0</v>
      </c>
      <c r="K11814" s="334">
        <v>0</v>
      </c>
      <c r="L11814" s="334">
        <v>0</v>
      </c>
      <c r="M11814" s="334">
        <v>0</v>
      </c>
      <c r="N11814" s="334">
        <v>0</v>
      </c>
      <c r="O11814" s="334">
        <v>0</v>
      </c>
      <c r="P11814" s="334">
        <v>0</v>
      </c>
      <c r="Q11814" s="334">
        <v>0</v>
      </c>
      <c r="R11814" s="334">
        <v>0</v>
      </c>
      <c r="S11814" s="334">
        <v>0</v>
      </c>
      <c r="T11814" s="334">
        <v>0</v>
      </c>
      <c r="U11814" s="334">
        <v>0</v>
      </c>
      <c r="V11814" s="334">
        <v>0</v>
      </c>
      <c r="W11814" s="334">
        <v>0</v>
      </c>
      <c r="X11814" s="334">
        <v>0</v>
      </c>
      <c r="Y11814" s="334">
        <v>0</v>
      </c>
      <c r="Z11814" s="334">
        <v>0</v>
      </c>
      <c r="AA11814" s="334">
        <v>0</v>
      </c>
      <c r="AB11814" s="334">
        <v>0</v>
      </c>
      <c r="AD11814" s="334">
        <v>0</v>
      </c>
      <c r="AE11814" s="334">
        <f t="shared" si="1847"/>
        <v>0</v>
      </c>
      <c r="AF11814" s="334">
        <f t="shared" si="1848"/>
        <v>0</v>
      </c>
      <c r="AG11814" s="340">
        <f t="shared" si="1849"/>
        <v>0</v>
      </c>
      <c r="AI11814" s="340">
        <f t="shared" si="1852"/>
        <v>0</v>
      </c>
      <c r="AJ11814" s="340">
        <f t="shared" si="1852"/>
        <v>0</v>
      </c>
      <c r="AK11814" s="340">
        <f t="shared" si="1852"/>
        <v>0</v>
      </c>
      <c r="AL11814" s="340">
        <f t="shared" si="1852"/>
        <v>0</v>
      </c>
      <c r="AM11814" s="340">
        <f t="shared" si="1852"/>
        <v>0</v>
      </c>
    </row>
    <row r="11815" spans="1:39" x14ac:dyDescent="0.35">
      <c r="A11815" s="337">
        <v>33728</v>
      </c>
      <c r="B11815" s="338">
        <f t="shared" si="1844"/>
        <v>1992</v>
      </c>
      <c r="C11815" s="338">
        <f t="shared" si="1845"/>
        <v>5</v>
      </c>
      <c r="D11815" s="338">
        <f t="shared" si="1846"/>
        <v>4</v>
      </c>
      <c r="E11815" s="334">
        <v>0</v>
      </c>
      <c r="F11815" s="334">
        <v>0</v>
      </c>
      <c r="G11815" s="334">
        <v>0</v>
      </c>
      <c r="H11815" s="334">
        <v>0</v>
      </c>
      <c r="I11815" s="334">
        <v>0</v>
      </c>
      <c r="J11815" s="334">
        <v>0</v>
      </c>
      <c r="K11815" s="334">
        <v>0</v>
      </c>
      <c r="L11815" s="334">
        <v>0</v>
      </c>
      <c r="M11815" s="334">
        <v>0</v>
      </c>
      <c r="N11815" s="334">
        <v>0</v>
      </c>
      <c r="O11815" s="334">
        <v>0</v>
      </c>
      <c r="P11815" s="334">
        <v>0</v>
      </c>
      <c r="Q11815" s="334">
        <v>0</v>
      </c>
      <c r="R11815" s="334">
        <v>0</v>
      </c>
      <c r="S11815" s="334">
        <v>0</v>
      </c>
      <c r="T11815" s="334">
        <v>0</v>
      </c>
      <c r="U11815" s="334">
        <v>0</v>
      </c>
      <c r="V11815" s="334">
        <v>0</v>
      </c>
      <c r="W11815" s="334">
        <v>0</v>
      </c>
      <c r="X11815" s="334">
        <v>0</v>
      </c>
      <c r="Y11815" s="334">
        <v>0</v>
      </c>
      <c r="Z11815" s="334">
        <v>0</v>
      </c>
      <c r="AA11815" s="334">
        <v>0</v>
      </c>
      <c r="AB11815" s="334">
        <v>0</v>
      </c>
      <c r="AD11815" s="334">
        <v>0</v>
      </c>
      <c r="AE11815" s="334">
        <f t="shared" si="1847"/>
        <v>0</v>
      </c>
      <c r="AF11815" s="334">
        <f t="shared" si="1848"/>
        <v>0</v>
      </c>
      <c r="AG11815" s="340">
        <f t="shared" si="1849"/>
        <v>0</v>
      </c>
      <c r="AI11815" s="340">
        <f t="shared" si="1852"/>
        <v>0</v>
      </c>
      <c r="AJ11815" s="340">
        <f t="shared" si="1852"/>
        <v>0</v>
      </c>
      <c r="AK11815" s="340">
        <f t="shared" si="1852"/>
        <v>0</v>
      </c>
      <c r="AL11815" s="340">
        <f t="shared" si="1852"/>
        <v>0</v>
      </c>
      <c r="AM11815" s="340">
        <f t="shared" si="1852"/>
        <v>0</v>
      </c>
    </row>
    <row r="11816" spans="1:39" x14ac:dyDescent="0.35">
      <c r="A11816" s="337">
        <v>33729</v>
      </c>
      <c r="B11816" s="338">
        <f t="shared" si="1844"/>
        <v>1992</v>
      </c>
      <c r="C11816" s="338">
        <f t="shared" si="1845"/>
        <v>5</v>
      </c>
      <c r="D11816" s="338">
        <f t="shared" si="1846"/>
        <v>5</v>
      </c>
      <c r="E11816" s="334">
        <v>0</v>
      </c>
      <c r="F11816" s="334">
        <v>0</v>
      </c>
      <c r="G11816" s="334">
        <v>0</v>
      </c>
      <c r="H11816" s="334">
        <v>0</v>
      </c>
      <c r="I11816" s="334">
        <v>0</v>
      </c>
      <c r="J11816" s="334">
        <v>0</v>
      </c>
      <c r="K11816" s="334">
        <v>0</v>
      </c>
      <c r="L11816" s="334">
        <v>0</v>
      </c>
      <c r="M11816" s="334">
        <v>0</v>
      </c>
      <c r="N11816" s="334">
        <v>0</v>
      </c>
      <c r="O11816" s="334">
        <v>0</v>
      </c>
      <c r="P11816" s="334">
        <v>0</v>
      </c>
      <c r="Q11816" s="334">
        <v>0</v>
      </c>
      <c r="R11816" s="334">
        <v>0</v>
      </c>
      <c r="S11816" s="334">
        <v>0</v>
      </c>
      <c r="T11816" s="334">
        <v>0</v>
      </c>
      <c r="U11816" s="334">
        <v>0</v>
      </c>
      <c r="V11816" s="334">
        <v>0</v>
      </c>
      <c r="W11816" s="334">
        <v>0</v>
      </c>
      <c r="X11816" s="334">
        <v>0</v>
      </c>
      <c r="Y11816" s="334">
        <v>0</v>
      </c>
      <c r="Z11816" s="334">
        <v>0</v>
      </c>
      <c r="AA11816" s="334">
        <v>0</v>
      </c>
      <c r="AB11816" s="334">
        <v>0</v>
      </c>
      <c r="AD11816" s="334">
        <v>0</v>
      </c>
      <c r="AE11816" s="334">
        <f t="shared" si="1847"/>
        <v>0</v>
      </c>
      <c r="AF11816" s="334">
        <f t="shared" si="1848"/>
        <v>0</v>
      </c>
      <c r="AG11816" s="340">
        <f t="shared" si="1849"/>
        <v>0</v>
      </c>
      <c r="AI11816" s="340">
        <f t="shared" si="1852"/>
        <v>0</v>
      </c>
      <c r="AJ11816" s="340">
        <f t="shared" si="1852"/>
        <v>0</v>
      </c>
      <c r="AK11816" s="340">
        <f t="shared" si="1852"/>
        <v>0</v>
      </c>
      <c r="AL11816" s="340">
        <f t="shared" si="1852"/>
        <v>0</v>
      </c>
      <c r="AM11816" s="340">
        <f t="shared" si="1852"/>
        <v>0</v>
      </c>
    </row>
    <row r="11817" spans="1:39" x14ac:dyDescent="0.35">
      <c r="A11817" s="337">
        <v>33730</v>
      </c>
      <c r="B11817" s="338">
        <f t="shared" si="1844"/>
        <v>1992</v>
      </c>
      <c r="C11817" s="338">
        <f t="shared" si="1845"/>
        <v>5</v>
      </c>
      <c r="D11817" s="338">
        <f t="shared" si="1846"/>
        <v>6</v>
      </c>
      <c r="E11817" s="334">
        <v>0</v>
      </c>
      <c r="F11817" s="334">
        <v>0</v>
      </c>
      <c r="G11817" s="334">
        <v>0</v>
      </c>
      <c r="H11817" s="334">
        <v>0</v>
      </c>
      <c r="I11817" s="334">
        <v>0</v>
      </c>
      <c r="J11817" s="334">
        <v>0</v>
      </c>
      <c r="K11817" s="334">
        <v>0</v>
      </c>
      <c r="L11817" s="334">
        <v>0</v>
      </c>
      <c r="M11817" s="334">
        <v>0</v>
      </c>
      <c r="N11817" s="334">
        <v>0</v>
      </c>
      <c r="O11817" s="334">
        <v>0</v>
      </c>
      <c r="P11817" s="334">
        <v>0</v>
      </c>
      <c r="Q11817" s="334">
        <v>0</v>
      </c>
      <c r="R11817" s="334">
        <v>0</v>
      </c>
      <c r="S11817" s="334">
        <v>0</v>
      </c>
      <c r="T11817" s="334">
        <v>0</v>
      </c>
      <c r="U11817" s="334">
        <v>0</v>
      </c>
      <c r="V11817" s="334">
        <v>0</v>
      </c>
      <c r="W11817" s="334">
        <v>0</v>
      </c>
      <c r="X11817" s="334">
        <v>0</v>
      </c>
      <c r="Y11817" s="334">
        <v>0</v>
      </c>
      <c r="Z11817" s="334">
        <v>0</v>
      </c>
      <c r="AA11817" s="334">
        <v>0</v>
      </c>
      <c r="AB11817" s="334">
        <v>0</v>
      </c>
      <c r="AD11817" s="334">
        <v>0</v>
      </c>
      <c r="AE11817" s="334">
        <f t="shared" si="1847"/>
        <v>0</v>
      </c>
      <c r="AF11817" s="334">
        <f t="shared" si="1848"/>
        <v>0</v>
      </c>
      <c r="AG11817" s="340">
        <f t="shared" si="1849"/>
        <v>0</v>
      </c>
      <c r="AI11817" s="340">
        <f t="shared" si="1852"/>
        <v>0</v>
      </c>
      <c r="AJ11817" s="340">
        <f t="shared" si="1852"/>
        <v>0</v>
      </c>
      <c r="AK11817" s="340">
        <f t="shared" si="1852"/>
        <v>0</v>
      </c>
      <c r="AL11817" s="340">
        <f t="shared" si="1852"/>
        <v>0</v>
      </c>
      <c r="AM11817" s="340">
        <f t="shared" si="1852"/>
        <v>0</v>
      </c>
    </row>
    <row r="11818" spans="1:39" x14ac:dyDescent="0.35">
      <c r="A11818" s="337">
        <v>33731</v>
      </c>
      <c r="B11818" s="338">
        <f t="shared" si="1844"/>
        <v>1992</v>
      </c>
      <c r="C11818" s="338">
        <f t="shared" si="1845"/>
        <v>5</v>
      </c>
      <c r="D11818" s="338">
        <f t="shared" si="1846"/>
        <v>7</v>
      </c>
      <c r="E11818" s="334">
        <v>0</v>
      </c>
      <c r="F11818" s="334">
        <v>0</v>
      </c>
      <c r="G11818" s="334">
        <v>0</v>
      </c>
      <c r="H11818" s="334">
        <v>0</v>
      </c>
      <c r="I11818" s="334">
        <v>0</v>
      </c>
      <c r="J11818" s="334">
        <v>0</v>
      </c>
      <c r="K11818" s="334">
        <v>0</v>
      </c>
      <c r="L11818" s="334">
        <v>0</v>
      </c>
      <c r="M11818" s="334">
        <v>0</v>
      </c>
      <c r="N11818" s="334">
        <v>0</v>
      </c>
      <c r="O11818" s="334">
        <v>0</v>
      </c>
      <c r="P11818" s="334">
        <v>0.2</v>
      </c>
      <c r="Q11818" s="334">
        <v>0</v>
      </c>
      <c r="R11818" s="334">
        <v>0</v>
      </c>
      <c r="S11818" s="334">
        <v>0.2</v>
      </c>
      <c r="T11818" s="334">
        <v>0</v>
      </c>
      <c r="U11818" s="334">
        <v>0</v>
      </c>
      <c r="V11818" s="334">
        <v>0</v>
      </c>
      <c r="W11818" s="334">
        <v>0</v>
      </c>
      <c r="X11818" s="334">
        <v>0</v>
      </c>
      <c r="Y11818" s="334">
        <v>0</v>
      </c>
      <c r="Z11818" s="334">
        <v>0</v>
      </c>
      <c r="AA11818" s="334">
        <v>0</v>
      </c>
      <c r="AB11818" s="334">
        <v>0</v>
      </c>
      <c r="AD11818" s="334">
        <v>0.4</v>
      </c>
      <c r="AE11818" s="334">
        <f t="shared" si="1847"/>
        <v>0.4</v>
      </c>
      <c r="AF11818" s="334">
        <f t="shared" si="1848"/>
        <v>0.4</v>
      </c>
      <c r="AG11818" s="340">
        <f t="shared" si="1849"/>
        <v>0</v>
      </c>
      <c r="AI11818" s="340">
        <f t="shared" si="1852"/>
        <v>0.4</v>
      </c>
      <c r="AJ11818" s="340">
        <f t="shared" si="1852"/>
        <v>0</v>
      </c>
      <c r="AK11818" s="340">
        <f t="shared" si="1852"/>
        <v>0</v>
      </c>
      <c r="AL11818" s="340">
        <f t="shared" si="1852"/>
        <v>0</v>
      </c>
      <c r="AM11818" s="340">
        <f t="shared" si="1852"/>
        <v>0</v>
      </c>
    </row>
    <row r="11819" spans="1:39" x14ac:dyDescent="0.35">
      <c r="A11819" s="337">
        <v>33732</v>
      </c>
      <c r="B11819" s="338">
        <f t="shared" si="1844"/>
        <v>1992</v>
      </c>
      <c r="C11819" s="338">
        <f t="shared" si="1845"/>
        <v>5</v>
      </c>
      <c r="D11819" s="338">
        <f t="shared" si="1846"/>
        <v>8</v>
      </c>
      <c r="E11819" s="334">
        <v>0</v>
      </c>
      <c r="F11819" s="334">
        <v>0</v>
      </c>
      <c r="G11819" s="334">
        <v>0</v>
      </c>
      <c r="H11819" s="334">
        <v>0</v>
      </c>
      <c r="I11819" s="334">
        <v>0</v>
      </c>
      <c r="J11819" s="334">
        <v>0</v>
      </c>
      <c r="K11819" s="334">
        <v>0</v>
      </c>
      <c r="L11819" s="334">
        <v>0</v>
      </c>
      <c r="M11819" s="334">
        <v>0</v>
      </c>
      <c r="N11819" s="334">
        <v>0</v>
      </c>
      <c r="O11819" s="334">
        <v>0</v>
      </c>
      <c r="P11819" s="334">
        <v>0</v>
      </c>
      <c r="Q11819" s="334">
        <v>0</v>
      </c>
      <c r="R11819" s="334">
        <v>0</v>
      </c>
      <c r="S11819" s="334">
        <v>0</v>
      </c>
      <c r="T11819" s="334">
        <v>0</v>
      </c>
      <c r="U11819" s="334">
        <v>1.1000000000000001</v>
      </c>
      <c r="V11819" s="334">
        <v>1.1000000000000001</v>
      </c>
      <c r="W11819" s="334">
        <v>1.1000000000000001</v>
      </c>
      <c r="X11819" s="334">
        <v>1</v>
      </c>
      <c r="Y11819" s="334">
        <v>1.1000000000000001</v>
      </c>
      <c r="Z11819" s="334">
        <v>1.1000000000000001</v>
      </c>
      <c r="AA11819" s="334">
        <v>1.1000000000000001</v>
      </c>
      <c r="AB11819" s="334">
        <v>0</v>
      </c>
      <c r="AD11819" s="334">
        <v>7.6</v>
      </c>
      <c r="AE11819" s="334">
        <f t="shared" si="1847"/>
        <v>7.6</v>
      </c>
      <c r="AF11819" s="334">
        <f t="shared" si="1848"/>
        <v>7.6</v>
      </c>
      <c r="AG11819" s="340">
        <f t="shared" si="1849"/>
        <v>0</v>
      </c>
      <c r="AI11819" s="340">
        <f t="shared" si="1852"/>
        <v>7.6</v>
      </c>
      <c r="AJ11819" s="340">
        <f t="shared" si="1852"/>
        <v>0</v>
      </c>
      <c r="AK11819" s="340">
        <f t="shared" si="1852"/>
        <v>0</v>
      </c>
      <c r="AL11819" s="340">
        <f t="shared" si="1852"/>
        <v>0</v>
      </c>
      <c r="AM11819" s="340">
        <f t="shared" si="1852"/>
        <v>0</v>
      </c>
    </row>
    <row r="11820" spans="1:39" x14ac:dyDescent="0.35">
      <c r="A11820" s="337">
        <v>33733</v>
      </c>
      <c r="B11820" s="338">
        <f t="shared" si="1844"/>
        <v>1992</v>
      </c>
      <c r="C11820" s="338">
        <f t="shared" si="1845"/>
        <v>5</v>
      </c>
      <c r="D11820" s="338">
        <f t="shared" si="1846"/>
        <v>9</v>
      </c>
      <c r="E11820" s="334">
        <v>0</v>
      </c>
      <c r="F11820" s="334">
        <v>0</v>
      </c>
      <c r="G11820" s="334">
        <v>0</v>
      </c>
      <c r="H11820" s="334">
        <v>0</v>
      </c>
      <c r="I11820" s="334">
        <v>0</v>
      </c>
      <c r="J11820" s="334">
        <v>0</v>
      </c>
      <c r="K11820" s="334">
        <v>0</v>
      </c>
      <c r="L11820" s="334">
        <v>0</v>
      </c>
      <c r="M11820" s="334">
        <v>0</v>
      </c>
      <c r="N11820" s="334">
        <v>0</v>
      </c>
      <c r="O11820" s="334">
        <v>0</v>
      </c>
      <c r="P11820" s="334">
        <v>0</v>
      </c>
      <c r="Q11820" s="334">
        <v>0</v>
      </c>
      <c r="R11820" s="334">
        <v>0</v>
      </c>
      <c r="S11820" s="334">
        <v>0</v>
      </c>
      <c r="T11820" s="334">
        <v>0</v>
      </c>
      <c r="U11820" s="334">
        <v>0</v>
      </c>
      <c r="V11820" s="334">
        <v>0</v>
      </c>
      <c r="W11820" s="334">
        <v>0</v>
      </c>
      <c r="X11820" s="334">
        <v>0</v>
      </c>
      <c r="Y11820" s="334">
        <v>0</v>
      </c>
      <c r="Z11820" s="334">
        <v>0</v>
      </c>
      <c r="AA11820" s="334">
        <v>0</v>
      </c>
      <c r="AB11820" s="334">
        <v>0</v>
      </c>
      <c r="AD11820" s="334">
        <v>0</v>
      </c>
      <c r="AE11820" s="334">
        <f t="shared" si="1847"/>
        <v>0</v>
      </c>
      <c r="AF11820" s="334">
        <f t="shared" si="1848"/>
        <v>0</v>
      </c>
      <c r="AG11820" s="340">
        <f t="shared" si="1849"/>
        <v>0</v>
      </c>
      <c r="AI11820" s="340">
        <f t="shared" si="1852"/>
        <v>0</v>
      </c>
      <c r="AJ11820" s="340">
        <f t="shared" si="1852"/>
        <v>0</v>
      </c>
      <c r="AK11820" s="340">
        <f t="shared" si="1852"/>
        <v>0</v>
      </c>
      <c r="AL11820" s="340">
        <f t="shared" si="1852"/>
        <v>0</v>
      </c>
      <c r="AM11820" s="340">
        <f t="shared" si="1852"/>
        <v>0</v>
      </c>
    </row>
    <row r="11821" spans="1:39" x14ac:dyDescent="0.35">
      <c r="A11821" s="337">
        <v>33734</v>
      </c>
      <c r="B11821" s="338">
        <f t="shared" si="1844"/>
        <v>1992</v>
      </c>
      <c r="C11821" s="338">
        <f t="shared" si="1845"/>
        <v>5</v>
      </c>
      <c r="D11821" s="338">
        <f t="shared" si="1846"/>
        <v>10</v>
      </c>
      <c r="E11821" s="334">
        <v>0</v>
      </c>
      <c r="F11821" s="334">
        <v>0</v>
      </c>
      <c r="G11821" s="334">
        <v>0</v>
      </c>
      <c r="H11821" s="334">
        <v>0</v>
      </c>
      <c r="I11821" s="334">
        <v>0</v>
      </c>
      <c r="J11821" s="334">
        <v>0</v>
      </c>
      <c r="K11821" s="334">
        <v>0</v>
      </c>
      <c r="L11821" s="334">
        <v>0</v>
      </c>
      <c r="M11821" s="334">
        <v>0</v>
      </c>
      <c r="N11821" s="334">
        <v>0</v>
      </c>
      <c r="O11821" s="334">
        <v>0</v>
      </c>
      <c r="P11821" s="334">
        <v>0</v>
      </c>
      <c r="Q11821" s="334">
        <v>0</v>
      </c>
      <c r="R11821" s="334">
        <v>0</v>
      </c>
      <c r="S11821" s="334">
        <v>0</v>
      </c>
      <c r="T11821" s="334">
        <v>0</v>
      </c>
      <c r="U11821" s="334">
        <v>0.5</v>
      </c>
      <c r="V11821" s="334">
        <v>0</v>
      </c>
      <c r="W11821" s="334">
        <v>0</v>
      </c>
      <c r="X11821" s="334">
        <v>0</v>
      </c>
      <c r="Y11821" s="334">
        <v>0.5</v>
      </c>
      <c r="Z11821" s="334">
        <v>0</v>
      </c>
      <c r="AA11821" s="334">
        <v>0</v>
      </c>
      <c r="AB11821" s="334">
        <v>0</v>
      </c>
      <c r="AD11821" s="334">
        <v>1</v>
      </c>
      <c r="AE11821" s="334">
        <f t="shared" si="1847"/>
        <v>1</v>
      </c>
      <c r="AF11821" s="334">
        <f t="shared" si="1848"/>
        <v>1</v>
      </c>
      <c r="AG11821" s="340">
        <f t="shared" si="1849"/>
        <v>0</v>
      </c>
      <c r="AI11821" s="340">
        <f t="shared" si="1852"/>
        <v>1</v>
      </c>
      <c r="AJ11821" s="340">
        <f t="shared" si="1852"/>
        <v>0</v>
      </c>
      <c r="AK11821" s="340">
        <f t="shared" si="1852"/>
        <v>0</v>
      </c>
      <c r="AL11821" s="340">
        <f t="shared" si="1852"/>
        <v>0</v>
      </c>
      <c r="AM11821" s="340">
        <f t="shared" si="1852"/>
        <v>0</v>
      </c>
    </row>
    <row r="11822" spans="1:39" x14ac:dyDescent="0.35">
      <c r="A11822" s="337">
        <v>33735</v>
      </c>
      <c r="B11822" s="338">
        <f t="shared" si="1844"/>
        <v>1992</v>
      </c>
      <c r="C11822" s="338">
        <f t="shared" si="1845"/>
        <v>5</v>
      </c>
      <c r="D11822" s="338">
        <f t="shared" si="1846"/>
        <v>11</v>
      </c>
      <c r="E11822" s="334">
        <v>0</v>
      </c>
      <c r="F11822" s="334">
        <v>0</v>
      </c>
      <c r="G11822" s="334">
        <v>0</v>
      </c>
      <c r="H11822" s="334">
        <v>0</v>
      </c>
      <c r="I11822" s="334">
        <v>0</v>
      </c>
      <c r="J11822" s="334">
        <v>0</v>
      </c>
      <c r="K11822" s="334">
        <v>0</v>
      </c>
      <c r="L11822" s="334">
        <v>0</v>
      </c>
      <c r="M11822" s="334">
        <v>0</v>
      </c>
      <c r="N11822" s="334">
        <v>0.6</v>
      </c>
      <c r="O11822" s="334">
        <v>0.5</v>
      </c>
      <c r="P11822" s="334">
        <v>0.6</v>
      </c>
      <c r="Q11822" s="334">
        <v>0.5</v>
      </c>
      <c r="R11822" s="334">
        <v>0</v>
      </c>
      <c r="S11822" s="334">
        <v>0</v>
      </c>
      <c r="T11822" s="334">
        <v>0</v>
      </c>
      <c r="U11822" s="334">
        <v>0</v>
      </c>
      <c r="V11822" s="334">
        <v>0</v>
      </c>
      <c r="W11822" s="334">
        <v>0</v>
      </c>
      <c r="X11822" s="334">
        <v>0</v>
      </c>
      <c r="Y11822" s="334">
        <v>0</v>
      </c>
      <c r="Z11822" s="334">
        <v>0</v>
      </c>
      <c r="AA11822" s="334">
        <v>0</v>
      </c>
      <c r="AB11822" s="334">
        <v>0</v>
      </c>
      <c r="AD11822" s="334">
        <v>2.2000000000000002</v>
      </c>
      <c r="AE11822" s="334">
        <f t="shared" si="1847"/>
        <v>2.2000000000000002</v>
      </c>
      <c r="AF11822" s="334">
        <f t="shared" si="1848"/>
        <v>2.2000000000000002</v>
      </c>
      <c r="AG11822" s="340">
        <f t="shared" si="1849"/>
        <v>0</v>
      </c>
      <c r="AI11822" s="340">
        <f t="shared" si="1852"/>
        <v>2.2000000000000002</v>
      </c>
      <c r="AJ11822" s="340">
        <f t="shared" si="1852"/>
        <v>0</v>
      </c>
      <c r="AK11822" s="340">
        <f t="shared" si="1852"/>
        <v>0</v>
      </c>
      <c r="AL11822" s="340">
        <f t="shared" si="1852"/>
        <v>0</v>
      </c>
      <c r="AM11822" s="340">
        <f t="shared" si="1852"/>
        <v>0</v>
      </c>
    </row>
    <row r="11823" spans="1:39" x14ac:dyDescent="0.35">
      <c r="A11823" s="337">
        <v>33736</v>
      </c>
      <c r="B11823" s="338">
        <f t="shared" si="1844"/>
        <v>1992</v>
      </c>
      <c r="C11823" s="338">
        <f t="shared" si="1845"/>
        <v>5</v>
      </c>
      <c r="D11823" s="338">
        <f t="shared" si="1846"/>
        <v>12</v>
      </c>
      <c r="E11823" s="334">
        <v>0</v>
      </c>
      <c r="F11823" s="334">
        <v>0</v>
      </c>
      <c r="G11823" s="334">
        <v>0</v>
      </c>
      <c r="H11823" s="334">
        <v>0</v>
      </c>
      <c r="I11823" s="334">
        <v>0</v>
      </c>
      <c r="J11823" s="334">
        <v>0</v>
      </c>
      <c r="K11823" s="334">
        <v>0</v>
      </c>
      <c r="L11823" s="334">
        <v>0</v>
      </c>
      <c r="M11823" s="334">
        <v>0</v>
      </c>
      <c r="N11823" s="334">
        <v>0</v>
      </c>
      <c r="O11823" s="334">
        <v>0</v>
      </c>
      <c r="P11823" s="334">
        <v>0</v>
      </c>
      <c r="Q11823" s="334">
        <v>0</v>
      </c>
      <c r="R11823" s="334">
        <v>0</v>
      </c>
      <c r="S11823" s="334">
        <v>0</v>
      </c>
      <c r="T11823" s="334">
        <v>0</v>
      </c>
      <c r="U11823" s="334">
        <v>0</v>
      </c>
      <c r="V11823" s="334">
        <v>0</v>
      </c>
      <c r="W11823" s="334">
        <v>0</v>
      </c>
      <c r="X11823" s="334">
        <v>0</v>
      </c>
      <c r="Y11823" s="334">
        <v>0</v>
      </c>
      <c r="Z11823" s="334">
        <v>0</v>
      </c>
      <c r="AA11823" s="334">
        <v>0</v>
      </c>
      <c r="AB11823" s="334">
        <v>0</v>
      </c>
      <c r="AD11823" s="334">
        <v>0</v>
      </c>
      <c r="AE11823" s="334">
        <f t="shared" si="1847"/>
        <v>0</v>
      </c>
      <c r="AF11823" s="334">
        <f t="shared" si="1848"/>
        <v>0</v>
      </c>
      <c r="AG11823" s="340">
        <f t="shared" si="1849"/>
        <v>0</v>
      </c>
      <c r="AI11823" s="340">
        <f t="shared" si="1852"/>
        <v>0</v>
      </c>
      <c r="AJ11823" s="340">
        <f t="shared" si="1852"/>
        <v>0</v>
      </c>
      <c r="AK11823" s="340">
        <f t="shared" si="1852"/>
        <v>0</v>
      </c>
      <c r="AL11823" s="340">
        <f t="shared" si="1852"/>
        <v>0</v>
      </c>
      <c r="AM11823" s="340">
        <f t="shared" si="1852"/>
        <v>0</v>
      </c>
    </row>
    <row r="11824" spans="1:39" x14ac:dyDescent="0.35">
      <c r="A11824" s="337">
        <v>33737</v>
      </c>
      <c r="B11824" s="338">
        <f t="shared" si="1844"/>
        <v>1992</v>
      </c>
      <c r="C11824" s="338">
        <f t="shared" si="1845"/>
        <v>5</v>
      </c>
      <c r="D11824" s="338">
        <f t="shared" si="1846"/>
        <v>13</v>
      </c>
      <c r="E11824" s="334">
        <v>0</v>
      </c>
      <c r="F11824" s="334">
        <v>0</v>
      </c>
      <c r="G11824" s="334">
        <v>0</v>
      </c>
      <c r="H11824" s="334">
        <v>0</v>
      </c>
      <c r="I11824" s="334">
        <v>0</v>
      </c>
      <c r="J11824" s="334">
        <v>0</v>
      </c>
      <c r="K11824" s="334">
        <v>0</v>
      </c>
      <c r="L11824" s="334">
        <v>0</v>
      </c>
      <c r="M11824" s="334">
        <v>0</v>
      </c>
      <c r="N11824" s="334">
        <v>0</v>
      </c>
      <c r="O11824" s="334">
        <v>0</v>
      </c>
      <c r="P11824" s="334">
        <v>0</v>
      </c>
      <c r="Q11824" s="334">
        <v>0</v>
      </c>
      <c r="R11824" s="334">
        <v>0</v>
      </c>
      <c r="S11824" s="334">
        <v>0</v>
      </c>
      <c r="T11824" s="334">
        <v>0</v>
      </c>
      <c r="U11824" s="334">
        <v>0</v>
      </c>
      <c r="V11824" s="334">
        <v>0</v>
      </c>
      <c r="W11824" s="334">
        <v>0</v>
      </c>
      <c r="X11824" s="334">
        <v>0</v>
      </c>
      <c r="Y11824" s="334">
        <v>0</v>
      </c>
      <c r="Z11824" s="334">
        <v>0</v>
      </c>
      <c r="AA11824" s="334">
        <v>0</v>
      </c>
      <c r="AB11824" s="334">
        <v>0</v>
      </c>
      <c r="AD11824" s="334">
        <v>0</v>
      </c>
      <c r="AE11824" s="334">
        <f t="shared" si="1847"/>
        <v>0</v>
      </c>
      <c r="AF11824" s="334">
        <f t="shared" si="1848"/>
        <v>0</v>
      </c>
      <c r="AG11824" s="340">
        <f t="shared" si="1849"/>
        <v>0</v>
      </c>
      <c r="AI11824" s="340">
        <f t="shared" si="1852"/>
        <v>0</v>
      </c>
      <c r="AJ11824" s="340">
        <f t="shared" si="1852"/>
        <v>0</v>
      </c>
      <c r="AK11824" s="340">
        <f t="shared" si="1852"/>
        <v>0</v>
      </c>
      <c r="AL11824" s="340">
        <f t="shared" si="1852"/>
        <v>0</v>
      </c>
      <c r="AM11824" s="340">
        <f t="shared" si="1852"/>
        <v>0</v>
      </c>
    </row>
    <row r="11825" spans="1:39" x14ac:dyDescent="0.35">
      <c r="A11825" s="337">
        <v>33738</v>
      </c>
      <c r="B11825" s="338">
        <f t="shared" si="1844"/>
        <v>1992</v>
      </c>
      <c r="C11825" s="338">
        <f t="shared" si="1845"/>
        <v>5</v>
      </c>
      <c r="D11825" s="338">
        <f t="shared" si="1846"/>
        <v>14</v>
      </c>
      <c r="E11825" s="334">
        <v>0</v>
      </c>
      <c r="F11825" s="334">
        <v>0</v>
      </c>
      <c r="G11825" s="334">
        <v>0</v>
      </c>
      <c r="H11825" s="334">
        <v>0</v>
      </c>
      <c r="I11825" s="334">
        <v>0</v>
      </c>
      <c r="J11825" s="334">
        <v>0</v>
      </c>
      <c r="K11825" s="334">
        <v>0</v>
      </c>
      <c r="L11825" s="334">
        <v>0</v>
      </c>
      <c r="M11825" s="334">
        <v>0</v>
      </c>
      <c r="N11825" s="334">
        <v>0</v>
      </c>
      <c r="O11825" s="334">
        <v>0</v>
      </c>
      <c r="P11825" s="334">
        <v>0</v>
      </c>
      <c r="Q11825" s="334">
        <v>0</v>
      </c>
      <c r="R11825" s="334">
        <v>0</v>
      </c>
      <c r="S11825" s="334">
        <v>0</v>
      </c>
      <c r="T11825" s="334">
        <v>0</v>
      </c>
      <c r="U11825" s="334">
        <v>0</v>
      </c>
      <c r="V11825" s="334">
        <v>0</v>
      </c>
      <c r="W11825" s="334">
        <v>0</v>
      </c>
      <c r="X11825" s="334">
        <v>0</v>
      </c>
      <c r="Y11825" s="334">
        <v>0</v>
      </c>
      <c r="Z11825" s="334">
        <v>0</v>
      </c>
      <c r="AA11825" s="334">
        <v>0</v>
      </c>
      <c r="AB11825" s="334">
        <v>0</v>
      </c>
      <c r="AD11825" s="334">
        <v>0</v>
      </c>
      <c r="AE11825" s="334">
        <f t="shared" si="1847"/>
        <v>0</v>
      </c>
      <c r="AF11825" s="334">
        <f t="shared" si="1848"/>
        <v>0</v>
      </c>
      <c r="AG11825" s="340">
        <f t="shared" si="1849"/>
        <v>0</v>
      </c>
      <c r="AI11825" s="340">
        <f t="shared" si="1852"/>
        <v>0</v>
      </c>
      <c r="AJ11825" s="340">
        <f t="shared" si="1852"/>
        <v>0</v>
      </c>
      <c r="AK11825" s="340">
        <f t="shared" si="1852"/>
        <v>0</v>
      </c>
      <c r="AL11825" s="340">
        <f t="shared" si="1852"/>
        <v>0</v>
      </c>
      <c r="AM11825" s="340">
        <f t="shared" si="1852"/>
        <v>0</v>
      </c>
    </row>
    <row r="11826" spans="1:39" x14ac:dyDescent="0.35">
      <c r="A11826" s="337">
        <v>33739</v>
      </c>
      <c r="B11826" s="338">
        <f t="shared" si="1844"/>
        <v>1992</v>
      </c>
      <c r="C11826" s="338">
        <f t="shared" si="1845"/>
        <v>5</v>
      </c>
      <c r="D11826" s="338">
        <f t="shared" si="1846"/>
        <v>15</v>
      </c>
      <c r="E11826" s="334">
        <v>0</v>
      </c>
      <c r="F11826" s="334">
        <v>0</v>
      </c>
      <c r="G11826" s="334">
        <v>0</v>
      </c>
      <c r="H11826" s="334">
        <v>0.4</v>
      </c>
      <c r="I11826" s="334">
        <v>0.4</v>
      </c>
      <c r="J11826" s="334">
        <v>0.4</v>
      </c>
      <c r="K11826" s="334">
        <v>0.4</v>
      </c>
      <c r="L11826" s="334">
        <v>0.7</v>
      </c>
      <c r="M11826" s="334">
        <v>0.4</v>
      </c>
      <c r="N11826" s="334">
        <v>0.4</v>
      </c>
      <c r="O11826" s="334">
        <v>0.4</v>
      </c>
      <c r="P11826" s="334">
        <v>0.4</v>
      </c>
      <c r="Q11826" s="334">
        <v>0.4</v>
      </c>
      <c r="R11826" s="334">
        <v>0.4</v>
      </c>
      <c r="S11826" s="334">
        <v>0.3</v>
      </c>
      <c r="T11826" s="334">
        <v>0.4</v>
      </c>
      <c r="U11826" s="334">
        <v>0.4</v>
      </c>
      <c r="V11826" s="334">
        <v>0.4</v>
      </c>
      <c r="W11826" s="334">
        <v>0</v>
      </c>
      <c r="X11826" s="334">
        <v>0</v>
      </c>
      <c r="Y11826" s="334">
        <v>0</v>
      </c>
      <c r="Z11826" s="334">
        <v>0</v>
      </c>
      <c r="AA11826" s="334">
        <v>0</v>
      </c>
      <c r="AB11826" s="334">
        <v>0</v>
      </c>
      <c r="AD11826" s="334">
        <v>6.2</v>
      </c>
      <c r="AE11826" s="334">
        <f t="shared" si="1847"/>
        <v>6.2</v>
      </c>
      <c r="AF11826" s="334">
        <f t="shared" si="1848"/>
        <v>6.2000000000000011</v>
      </c>
      <c r="AG11826" s="340">
        <f t="shared" si="1849"/>
        <v>8.8817841970012523E-16</v>
      </c>
      <c r="AI11826" s="340">
        <f t="shared" si="1852"/>
        <v>6.2000000000000011</v>
      </c>
      <c r="AJ11826" s="340">
        <f t="shared" si="1852"/>
        <v>0</v>
      </c>
      <c r="AK11826" s="340">
        <f t="shared" si="1852"/>
        <v>0</v>
      </c>
      <c r="AL11826" s="340">
        <f t="shared" si="1852"/>
        <v>0</v>
      </c>
      <c r="AM11826" s="340">
        <f t="shared" si="1852"/>
        <v>0</v>
      </c>
    </row>
    <row r="11827" spans="1:39" x14ac:dyDescent="0.35">
      <c r="A11827" s="337">
        <v>33740</v>
      </c>
      <c r="B11827" s="338">
        <f t="shared" si="1844"/>
        <v>1992</v>
      </c>
      <c r="C11827" s="338">
        <f t="shared" si="1845"/>
        <v>5</v>
      </c>
      <c r="D11827" s="338">
        <f t="shared" si="1846"/>
        <v>16</v>
      </c>
      <c r="E11827" s="334">
        <v>0</v>
      </c>
      <c r="F11827" s="334">
        <v>0</v>
      </c>
      <c r="G11827" s="334">
        <v>0</v>
      </c>
      <c r="H11827" s="334">
        <v>0</v>
      </c>
      <c r="I11827" s="334">
        <v>0</v>
      </c>
      <c r="J11827" s="334">
        <v>0</v>
      </c>
      <c r="K11827" s="334">
        <v>0</v>
      </c>
      <c r="L11827" s="334">
        <v>0</v>
      </c>
      <c r="M11827" s="334">
        <v>0</v>
      </c>
      <c r="N11827" s="334">
        <v>0</v>
      </c>
      <c r="O11827" s="334">
        <v>0</v>
      </c>
      <c r="P11827" s="334">
        <v>0</v>
      </c>
      <c r="Q11827" s="334">
        <v>0</v>
      </c>
      <c r="R11827" s="334">
        <v>0</v>
      </c>
      <c r="S11827" s="334">
        <v>0</v>
      </c>
      <c r="T11827" s="334">
        <v>0</v>
      </c>
      <c r="U11827" s="334">
        <v>0</v>
      </c>
      <c r="V11827" s="334">
        <v>0</v>
      </c>
      <c r="W11827" s="334">
        <v>0</v>
      </c>
      <c r="X11827" s="334">
        <v>0</v>
      </c>
      <c r="Y11827" s="334">
        <v>0</v>
      </c>
      <c r="Z11827" s="334">
        <v>0</v>
      </c>
      <c r="AA11827" s="334">
        <v>0</v>
      </c>
      <c r="AB11827" s="334">
        <v>0</v>
      </c>
      <c r="AD11827" s="334">
        <v>0</v>
      </c>
      <c r="AE11827" s="334">
        <f t="shared" si="1847"/>
        <v>0</v>
      </c>
      <c r="AF11827" s="334">
        <f t="shared" si="1848"/>
        <v>0</v>
      </c>
      <c r="AG11827" s="340">
        <f t="shared" si="1849"/>
        <v>0</v>
      </c>
      <c r="AI11827" s="340">
        <f t="shared" si="1852"/>
        <v>0</v>
      </c>
      <c r="AJ11827" s="340">
        <f t="shared" si="1852"/>
        <v>0</v>
      </c>
      <c r="AK11827" s="340">
        <f t="shared" si="1852"/>
        <v>0</v>
      </c>
      <c r="AL11827" s="340">
        <f t="shared" si="1852"/>
        <v>0</v>
      </c>
      <c r="AM11827" s="340">
        <f t="shared" si="1852"/>
        <v>0</v>
      </c>
    </row>
    <row r="11828" spans="1:39" x14ac:dyDescent="0.35">
      <c r="A11828" s="337">
        <v>33741</v>
      </c>
      <c r="B11828" s="338">
        <f t="shared" si="1844"/>
        <v>1992</v>
      </c>
      <c r="C11828" s="338">
        <f t="shared" si="1845"/>
        <v>5</v>
      </c>
      <c r="D11828" s="338">
        <f t="shared" si="1846"/>
        <v>17</v>
      </c>
      <c r="E11828" s="334">
        <v>0</v>
      </c>
      <c r="F11828" s="334">
        <v>0</v>
      </c>
      <c r="G11828" s="334">
        <v>0</v>
      </c>
      <c r="H11828" s="334">
        <v>0</v>
      </c>
      <c r="I11828" s="334">
        <v>0</v>
      </c>
      <c r="J11828" s="334">
        <v>0</v>
      </c>
      <c r="K11828" s="334">
        <v>0</v>
      </c>
      <c r="L11828" s="334">
        <v>0</v>
      </c>
      <c r="M11828" s="334">
        <v>0</v>
      </c>
      <c r="N11828" s="334">
        <v>0</v>
      </c>
      <c r="O11828" s="334">
        <v>0</v>
      </c>
      <c r="P11828" s="334">
        <v>0</v>
      </c>
      <c r="Q11828" s="334">
        <v>0</v>
      </c>
      <c r="R11828" s="334">
        <v>0</v>
      </c>
      <c r="S11828" s="334">
        <v>0</v>
      </c>
      <c r="T11828" s="334">
        <v>0</v>
      </c>
      <c r="U11828" s="334">
        <v>0</v>
      </c>
      <c r="V11828" s="334">
        <v>0</v>
      </c>
      <c r="W11828" s="334">
        <v>0</v>
      </c>
      <c r="X11828" s="334">
        <v>0</v>
      </c>
      <c r="Y11828" s="334">
        <v>0</v>
      </c>
      <c r="Z11828" s="334">
        <v>0</v>
      </c>
      <c r="AA11828" s="334">
        <v>0</v>
      </c>
      <c r="AB11828" s="334">
        <v>0</v>
      </c>
      <c r="AD11828" s="334">
        <v>0</v>
      </c>
      <c r="AE11828" s="334">
        <f t="shared" si="1847"/>
        <v>0</v>
      </c>
      <c r="AF11828" s="334">
        <f t="shared" si="1848"/>
        <v>0</v>
      </c>
      <c r="AG11828" s="340">
        <f t="shared" si="1849"/>
        <v>0</v>
      </c>
      <c r="AI11828" s="340">
        <f t="shared" ref="AI11828:AM11843" si="1853">IF($C11828=AI$1,$AF11828,0)</f>
        <v>0</v>
      </c>
      <c r="AJ11828" s="340">
        <f t="shared" si="1853"/>
        <v>0</v>
      </c>
      <c r="AK11828" s="340">
        <f t="shared" si="1853"/>
        <v>0</v>
      </c>
      <c r="AL11828" s="340">
        <f t="shared" si="1853"/>
        <v>0</v>
      </c>
      <c r="AM11828" s="340">
        <f t="shared" si="1853"/>
        <v>0</v>
      </c>
    </row>
    <row r="11829" spans="1:39" x14ac:dyDescent="0.35">
      <c r="A11829" s="337">
        <v>33742</v>
      </c>
      <c r="B11829" s="338">
        <f t="shared" si="1844"/>
        <v>1992</v>
      </c>
      <c r="C11829" s="338">
        <f t="shared" si="1845"/>
        <v>5</v>
      </c>
      <c r="D11829" s="338">
        <f t="shared" si="1846"/>
        <v>18</v>
      </c>
      <c r="E11829" s="334">
        <v>0</v>
      </c>
      <c r="F11829" s="334">
        <v>0</v>
      </c>
      <c r="G11829" s="334">
        <v>0</v>
      </c>
      <c r="H11829" s="334">
        <v>0</v>
      </c>
      <c r="I11829" s="334">
        <v>0</v>
      </c>
      <c r="J11829" s="334">
        <v>0</v>
      </c>
      <c r="K11829" s="334">
        <v>0</v>
      </c>
      <c r="L11829" s="334">
        <v>0</v>
      </c>
      <c r="M11829" s="334">
        <v>0</v>
      </c>
      <c r="N11829" s="334">
        <v>0</v>
      </c>
      <c r="O11829" s="334">
        <v>0</v>
      </c>
      <c r="P11829" s="334">
        <v>0</v>
      </c>
      <c r="Q11829" s="334">
        <v>0</v>
      </c>
      <c r="R11829" s="334">
        <v>0</v>
      </c>
      <c r="S11829" s="334">
        <v>0</v>
      </c>
      <c r="T11829" s="334">
        <v>0</v>
      </c>
      <c r="U11829" s="334">
        <v>0</v>
      </c>
      <c r="V11829" s="334">
        <v>0</v>
      </c>
      <c r="W11829" s="334">
        <v>0</v>
      </c>
      <c r="X11829" s="334">
        <v>0</v>
      </c>
      <c r="Y11829" s="334">
        <v>0</v>
      </c>
      <c r="Z11829" s="334">
        <v>0</v>
      </c>
      <c r="AA11829" s="334">
        <v>0</v>
      </c>
      <c r="AB11829" s="334">
        <v>0</v>
      </c>
      <c r="AD11829" s="334">
        <v>0</v>
      </c>
      <c r="AE11829" s="334">
        <f t="shared" si="1847"/>
        <v>0</v>
      </c>
      <c r="AF11829" s="334">
        <f t="shared" si="1848"/>
        <v>0</v>
      </c>
      <c r="AG11829" s="340">
        <f t="shared" si="1849"/>
        <v>0</v>
      </c>
      <c r="AI11829" s="340">
        <f t="shared" si="1853"/>
        <v>0</v>
      </c>
      <c r="AJ11829" s="340">
        <f t="shared" si="1853"/>
        <v>0</v>
      </c>
      <c r="AK11829" s="340">
        <f t="shared" si="1853"/>
        <v>0</v>
      </c>
      <c r="AL11829" s="340">
        <f t="shared" si="1853"/>
        <v>0</v>
      </c>
      <c r="AM11829" s="340">
        <f t="shared" si="1853"/>
        <v>0</v>
      </c>
    </row>
    <row r="11830" spans="1:39" x14ac:dyDescent="0.35">
      <c r="A11830" s="337">
        <v>33743</v>
      </c>
      <c r="B11830" s="338">
        <f t="shared" si="1844"/>
        <v>1992</v>
      </c>
      <c r="C11830" s="338">
        <f t="shared" si="1845"/>
        <v>5</v>
      </c>
      <c r="D11830" s="338">
        <f t="shared" si="1846"/>
        <v>19</v>
      </c>
      <c r="E11830" s="334">
        <v>0</v>
      </c>
      <c r="F11830" s="334">
        <v>0</v>
      </c>
      <c r="G11830" s="334">
        <v>0</v>
      </c>
      <c r="H11830" s="334">
        <v>0</v>
      </c>
      <c r="I11830" s="334">
        <v>0</v>
      </c>
      <c r="J11830" s="334">
        <v>0</v>
      </c>
      <c r="K11830" s="334">
        <v>0</v>
      </c>
      <c r="L11830" s="334">
        <v>0</v>
      </c>
      <c r="M11830" s="334">
        <v>0</v>
      </c>
      <c r="N11830" s="334">
        <v>0</v>
      </c>
      <c r="O11830" s="334">
        <v>0</v>
      </c>
      <c r="P11830" s="334">
        <v>0</v>
      </c>
      <c r="Q11830" s="334">
        <v>0</v>
      </c>
      <c r="R11830" s="334">
        <v>0</v>
      </c>
      <c r="S11830" s="334">
        <v>0</v>
      </c>
      <c r="T11830" s="334">
        <v>0</v>
      </c>
      <c r="U11830" s="334">
        <v>0</v>
      </c>
      <c r="V11830" s="334">
        <v>0</v>
      </c>
      <c r="W11830" s="334">
        <v>0</v>
      </c>
      <c r="X11830" s="334">
        <v>0</v>
      </c>
      <c r="Y11830" s="334">
        <v>0</v>
      </c>
      <c r="Z11830" s="334">
        <v>0</v>
      </c>
      <c r="AA11830" s="334">
        <v>0</v>
      </c>
      <c r="AB11830" s="334">
        <v>0</v>
      </c>
      <c r="AD11830" s="334">
        <v>0</v>
      </c>
      <c r="AE11830" s="334">
        <f t="shared" si="1847"/>
        <v>0</v>
      </c>
      <c r="AF11830" s="334">
        <f t="shared" si="1848"/>
        <v>0</v>
      </c>
      <c r="AG11830" s="340">
        <f t="shared" si="1849"/>
        <v>0</v>
      </c>
      <c r="AI11830" s="340">
        <f t="shared" si="1853"/>
        <v>0</v>
      </c>
      <c r="AJ11830" s="340">
        <f t="shared" si="1853"/>
        <v>0</v>
      </c>
      <c r="AK11830" s="340">
        <f t="shared" si="1853"/>
        <v>0</v>
      </c>
      <c r="AL11830" s="340">
        <f t="shared" si="1853"/>
        <v>0</v>
      </c>
      <c r="AM11830" s="340">
        <f t="shared" si="1853"/>
        <v>0</v>
      </c>
    </row>
    <row r="11831" spans="1:39" x14ac:dyDescent="0.35">
      <c r="A11831" s="337">
        <v>33744</v>
      </c>
      <c r="B11831" s="338">
        <f t="shared" si="1844"/>
        <v>1992</v>
      </c>
      <c r="C11831" s="338">
        <f t="shared" si="1845"/>
        <v>5</v>
      </c>
      <c r="D11831" s="338">
        <f t="shared" si="1846"/>
        <v>20</v>
      </c>
      <c r="E11831" s="334">
        <v>0.2</v>
      </c>
      <c r="F11831" s="334">
        <v>0.1</v>
      </c>
      <c r="G11831" s="334">
        <v>0.2</v>
      </c>
      <c r="H11831" s="334">
        <v>0.2</v>
      </c>
      <c r="I11831" s="334">
        <v>0.2</v>
      </c>
      <c r="J11831" s="334">
        <v>0.1</v>
      </c>
      <c r="K11831" s="334">
        <v>0.2</v>
      </c>
      <c r="L11831" s="334">
        <v>0.2</v>
      </c>
      <c r="M11831" s="334">
        <v>0.2</v>
      </c>
      <c r="N11831" s="334">
        <v>0.1</v>
      </c>
      <c r="O11831" s="334">
        <v>0.2</v>
      </c>
      <c r="P11831" s="334">
        <v>0.2</v>
      </c>
      <c r="Q11831" s="334">
        <v>0.1</v>
      </c>
      <c r="R11831" s="334">
        <v>0.2</v>
      </c>
      <c r="S11831" s="334">
        <v>0.2</v>
      </c>
      <c r="T11831" s="334">
        <v>0.2</v>
      </c>
      <c r="U11831" s="334">
        <v>0</v>
      </c>
      <c r="V11831" s="334">
        <v>0</v>
      </c>
      <c r="W11831" s="334">
        <v>0.1</v>
      </c>
      <c r="X11831" s="334">
        <v>0.2</v>
      </c>
      <c r="Y11831" s="334">
        <v>0.2</v>
      </c>
      <c r="Z11831" s="334">
        <v>0.2</v>
      </c>
      <c r="AA11831" s="334">
        <v>0.1</v>
      </c>
      <c r="AB11831" s="334">
        <v>0.2</v>
      </c>
      <c r="AD11831" s="334">
        <v>3.8</v>
      </c>
      <c r="AE11831" s="334">
        <f t="shared" si="1847"/>
        <v>3.8</v>
      </c>
      <c r="AF11831" s="334">
        <f t="shared" si="1848"/>
        <v>3.8000000000000016</v>
      </c>
      <c r="AG11831" s="340">
        <f t="shared" si="1849"/>
        <v>1.7763568394002505E-15</v>
      </c>
      <c r="AI11831" s="340">
        <f t="shared" si="1853"/>
        <v>3.8000000000000016</v>
      </c>
      <c r="AJ11831" s="340">
        <f t="shared" si="1853"/>
        <v>0</v>
      </c>
      <c r="AK11831" s="340">
        <f t="shared" si="1853"/>
        <v>0</v>
      </c>
      <c r="AL11831" s="340">
        <f t="shared" si="1853"/>
        <v>0</v>
      </c>
      <c r="AM11831" s="340">
        <f t="shared" si="1853"/>
        <v>0</v>
      </c>
    </row>
    <row r="11832" spans="1:39" x14ac:dyDescent="0.35">
      <c r="A11832" s="337">
        <v>33745</v>
      </c>
      <c r="B11832" s="338">
        <f t="shared" si="1844"/>
        <v>1992</v>
      </c>
      <c r="C11832" s="338">
        <f t="shared" si="1845"/>
        <v>5</v>
      </c>
      <c r="D11832" s="338">
        <f t="shared" si="1846"/>
        <v>21</v>
      </c>
      <c r="E11832" s="334">
        <v>0.2</v>
      </c>
      <c r="F11832" s="334">
        <v>0.2</v>
      </c>
      <c r="G11832" s="334">
        <v>0.2</v>
      </c>
      <c r="H11832" s="334">
        <v>0</v>
      </c>
      <c r="I11832" s="334">
        <v>0</v>
      </c>
      <c r="J11832" s="334">
        <v>0</v>
      </c>
      <c r="K11832" s="334">
        <v>0</v>
      </c>
      <c r="L11832" s="334">
        <v>0</v>
      </c>
      <c r="M11832" s="334">
        <v>0</v>
      </c>
      <c r="N11832" s="334">
        <v>0</v>
      </c>
      <c r="O11832" s="334">
        <v>0</v>
      </c>
      <c r="P11832" s="334">
        <v>0</v>
      </c>
      <c r="Q11832" s="334">
        <v>0</v>
      </c>
      <c r="R11832" s="334">
        <v>0</v>
      </c>
      <c r="S11832" s="334">
        <v>0</v>
      </c>
      <c r="T11832" s="334">
        <v>0</v>
      </c>
      <c r="U11832" s="334">
        <v>0</v>
      </c>
      <c r="V11832" s="334">
        <v>0</v>
      </c>
      <c r="W11832" s="334">
        <v>0</v>
      </c>
      <c r="X11832" s="334">
        <v>0</v>
      </c>
      <c r="Y11832" s="334">
        <v>0</v>
      </c>
      <c r="Z11832" s="334">
        <v>0</v>
      </c>
      <c r="AA11832" s="334">
        <v>0</v>
      </c>
      <c r="AB11832" s="334">
        <v>0</v>
      </c>
      <c r="AD11832" s="334">
        <v>0.6</v>
      </c>
      <c r="AE11832" s="334">
        <f t="shared" si="1847"/>
        <v>0.6</v>
      </c>
      <c r="AF11832" s="334">
        <f t="shared" si="1848"/>
        <v>0.60000000000000009</v>
      </c>
      <c r="AG11832" s="340">
        <f t="shared" si="1849"/>
        <v>1.1102230246251565E-16</v>
      </c>
      <c r="AI11832" s="340">
        <f t="shared" si="1853"/>
        <v>0.60000000000000009</v>
      </c>
      <c r="AJ11832" s="340">
        <f t="shared" si="1853"/>
        <v>0</v>
      </c>
      <c r="AK11832" s="340">
        <f t="shared" si="1853"/>
        <v>0</v>
      </c>
      <c r="AL11832" s="340">
        <f t="shared" si="1853"/>
        <v>0</v>
      </c>
      <c r="AM11832" s="340">
        <f t="shared" si="1853"/>
        <v>0</v>
      </c>
    </row>
    <row r="11833" spans="1:39" x14ac:dyDescent="0.35">
      <c r="A11833" s="337">
        <v>33746</v>
      </c>
      <c r="B11833" s="338">
        <f t="shared" si="1844"/>
        <v>1992</v>
      </c>
      <c r="C11833" s="338">
        <f t="shared" si="1845"/>
        <v>5</v>
      </c>
      <c r="D11833" s="338">
        <f t="shared" si="1846"/>
        <v>22</v>
      </c>
      <c r="E11833" s="334">
        <v>0</v>
      </c>
      <c r="F11833" s="334">
        <v>0</v>
      </c>
      <c r="G11833" s="334">
        <v>0</v>
      </c>
      <c r="H11833" s="334">
        <v>0</v>
      </c>
      <c r="I11833" s="334">
        <v>0</v>
      </c>
      <c r="J11833" s="334">
        <v>0</v>
      </c>
      <c r="K11833" s="334">
        <v>0</v>
      </c>
      <c r="L11833" s="334">
        <v>0</v>
      </c>
      <c r="M11833" s="334">
        <v>0</v>
      </c>
      <c r="N11833" s="334">
        <v>0</v>
      </c>
      <c r="O11833" s="334">
        <v>0</v>
      </c>
      <c r="P11833" s="334">
        <v>0</v>
      </c>
      <c r="Q11833" s="334">
        <v>0</v>
      </c>
      <c r="R11833" s="334">
        <v>0</v>
      </c>
      <c r="S11833" s="334">
        <v>0</v>
      </c>
      <c r="T11833" s="334">
        <v>0</v>
      </c>
      <c r="U11833" s="334">
        <v>0</v>
      </c>
      <c r="V11833" s="334">
        <v>0</v>
      </c>
      <c r="W11833" s="334">
        <v>0</v>
      </c>
      <c r="X11833" s="334">
        <v>0</v>
      </c>
      <c r="Y11833" s="334">
        <v>0</v>
      </c>
      <c r="Z11833" s="334">
        <v>0</v>
      </c>
      <c r="AA11833" s="334">
        <v>0.2</v>
      </c>
      <c r="AB11833" s="334">
        <v>0.3</v>
      </c>
      <c r="AD11833" s="334">
        <v>0.5</v>
      </c>
      <c r="AE11833" s="334">
        <f t="shared" si="1847"/>
        <v>0.5</v>
      </c>
      <c r="AF11833" s="334">
        <f t="shared" si="1848"/>
        <v>0.5</v>
      </c>
      <c r="AG11833" s="340">
        <f t="shared" si="1849"/>
        <v>0</v>
      </c>
      <c r="AI11833" s="340">
        <f t="shared" si="1853"/>
        <v>0.5</v>
      </c>
      <c r="AJ11833" s="340">
        <f t="shared" si="1853"/>
        <v>0</v>
      </c>
      <c r="AK11833" s="340">
        <f t="shared" si="1853"/>
        <v>0</v>
      </c>
      <c r="AL11833" s="340">
        <f t="shared" si="1853"/>
        <v>0</v>
      </c>
      <c r="AM11833" s="340">
        <f t="shared" si="1853"/>
        <v>0</v>
      </c>
    </row>
    <row r="11834" spans="1:39" x14ac:dyDescent="0.35">
      <c r="A11834" s="337">
        <v>33747</v>
      </c>
      <c r="B11834" s="338">
        <f t="shared" si="1844"/>
        <v>1992</v>
      </c>
      <c r="C11834" s="338">
        <f t="shared" si="1845"/>
        <v>5</v>
      </c>
      <c r="D11834" s="338">
        <f t="shared" si="1846"/>
        <v>23</v>
      </c>
      <c r="E11834" s="334">
        <v>0.3</v>
      </c>
      <c r="F11834" s="334">
        <v>0.3</v>
      </c>
      <c r="G11834" s="334">
        <v>0.4</v>
      </c>
      <c r="H11834" s="334">
        <v>0.3</v>
      </c>
      <c r="I11834" s="334">
        <v>0.3</v>
      </c>
      <c r="J11834" s="334">
        <v>0.3</v>
      </c>
      <c r="K11834" s="334">
        <v>0</v>
      </c>
      <c r="L11834" s="334">
        <v>0</v>
      </c>
      <c r="M11834" s="334">
        <v>0</v>
      </c>
      <c r="N11834" s="334">
        <v>0</v>
      </c>
      <c r="O11834" s="334">
        <v>0</v>
      </c>
      <c r="P11834" s="334">
        <v>0</v>
      </c>
      <c r="Q11834" s="334">
        <v>0</v>
      </c>
      <c r="R11834" s="334">
        <v>0</v>
      </c>
      <c r="S11834" s="334">
        <v>0</v>
      </c>
      <c r="T11834" s="334">
        <v>0</v>
      </c>
      <c r="U11834" s="334">
        <v>0</v>
      </c>
      <c r="V11834" s="334">
        <v>0</v>
      </c>
      <c r="W11834" s="334">
        <v>0</v>
      </c>
      <c r="X11834" s="334">
        <v>0</v>
      </c>
      <c r="Y11834" s="334">
        <v>0</v>
      </c>
      <c r="Z11834" s="334">
        <v>0</v>
      </c>
      <c r="AA11834" s="334">
        <v>0</v>
      </c>
      <c r="AB11834" s="334">
        <v>0</v>
      </c>
      <c r="AD11834" s="334">
        <v>1.9</v>
      </c>
      <c r="AE11834" s="334">
        <f t="shared" si="1847"/>
        <v>1.9</v>
      </c>
      <c r="AF11834" s="334">
        <f t="shared" si="1848"/>
        <v>1.9000000000000001</v>
      </c>
      <c r="AG11834" s="340">
        <f t="shared" si="1849"/>
        <v>2.2204460492503131E-16</v>
      </c>
      <c r="AI11834" s="340">
        <f t="shared" si="1853"/>
        <v>1.9000000000000001</v>
      </c>
      <c r="AJ11834" s="340">
        <f t="shared" si="1853"/>
        <v>0</v>
      </c>
      <c r="AK11834" s="340">
        <f t="shared" si="1853"/>
        <v>0</v>
      </c>
      <c r="AL11834" s="340">
        <f t="shared" si="1853"/>
        <v>0</v>
      </c>
      <c r="AM11834" s="340">
        <f t="shared" si="1853"/>
        <v>0</v>
      </c>
    </row>
    <row r="11835" spans="1:39" x14ac:dyDescent="0.35">
      <c r="A11835" s="337">
        <v>33748</v>
      </c>
      <c r="B11835" s="338">
        <f t="shared" si="1844"/>
        <v>1992</v>
      </c>
      <c r="C11835" s="338">
        <f t="shared" si="1845"/>
        <v>5</v>
      </c>
      <c r="D11835" s="338">
        <f t="shared" si="1846"/>
        <v>24</v>
      </c>
      <c r="E11835" s="334">
        <v>0</v>
      </c>
      <c r="F11835" s="334">
        <v>0</v>
      </c>
      <c r="G11835" s="334">
        <v>0</v>
      </c>
      <c r="H11835" s="334">
        <v>0</v>
      </c>
      <c r="I11835" s="334">
        <v>0</v>
      </c>
      <c r="J11835" s="334">
        <v>0</v>
      </c>
      <c r="K11835" s="334">
        <v>0</v>
      </c>
      <c r="L11835" s="334">
        <v>0</v>
      </c>
      <c r="M11835" s="334">
        <v>0</v>
      </c>
      <c r="N11835" s="334">
        <v>0</v>
      </c>
      <c r="O11835" s="334">
        <v>0</v>
      </c>
      <c r="P11835" s="334">
        <v>0</v>
      </c>
      <c r="Q11835" s="334">
        <v>0</v>
      </c>
      <c r="R11835" s="334">
        <v>0</v>
      </c>
      <c r="S11835" s="334">
        <v>0</v>
      </c>
      <c r="T11835" s="334">
        <v>0</v>
      </c>
      <c r="U11835" s="334">
        <v>0</v>
      </c>
      <c r="V11835" s="334">
        <v>0</v>
      </c>
      <c r="W11835" s="334">
        <v>0</v>
      </c>
      <c r="X11835" s="334">
        <v>0</v>
      </c>
      <c r="Y11835" s="334">
        <v>0</v>
      </c>
      <c r="Z11835" s="334">
        <v>0</v>
      </c>
      <c r="AA11835" s="334">
        <v>0</v>
      </c>
      <c r="AB11835" s="334">
        <v>0</v>
      </c>
      <c r="AD11835" s="334">
        <v>0</v>
      </c>
      <c r="AE11835" s="334">
        <f t="shared" si="1847"/>
        <v>0</v>
      </c>
      <c r="AF11835" s="334">
        <f t="shared" si="1848"/>
        <v>0</v>
      </c>
      <c r="AG11835" s="340">
        <f t="shared" si="1849"/>
        <v>0</v>
      </c>
      <c r="AI11835" s="340">
        <f t="shared" si="1853"/>
        <v>0</v>
      </c>
      <c r="AJ11835" s="340">
        <f t="shared" si="1853"/>
        <v>0</v>
      </c>
      <c r="AK11835" s="340">
        <f t="shared" si="1853"/>
        <v>0</v>
      </c>
      <c r="AL11835" s="340">
        <f t="shared" si="1853"/>
        <v>0</v>
      </c>
      <c r="AM11835" s="340">
        <f t="shared" si="1853"/>
        <v>0</v>
      </c>
    </row>
    <row r="11836" spans="1:39" x14ac:dyDescent="0.35">
      <c r="A11836" s="337">
        <v>33749</v>
      </c>
      <c r="B11836" s="338">
        <f t="shared" si="1844"/>
        <v>1992</v>
      </c>
      <c r="C11836" s="338">
        <f t="shared" si="1845"/>
        <v>5</v>
      </c>
      <c r="D11836" s="338">
        <f t="shared" si="1846"/>
        <v>25</v>
      </c>
      <c r="E11836" s="334">
        <v>0</v>
      </c>
      <c r="F11836" s="334">
        <v>0</v>
      </c>
      <c r="G11836" s="334">
        <v>0</v>
      </c>
      <c r="H11836" s="334">
        <v>0</v>
      </c>
      <c r="I11836" s="334">
        <v>0</v>
      </c>
      <c r="J11836" s="334">
        <v>0</v>
      </c>
      <c r="K11836" s="334">
        <v>0</v>
      </c>
      <c r="L11836" s="334">
        <v>0</v>
      </c>
      <c r="M11836" s="334">
        <v>0</v>
      </c>
      <c r="N11836" s="334">
        <v>0</v>
      </c>
      <c r="O11836" s="334">
        <v>0</v>
      </c>
      <c r="P11836" s="334">
        <v>0</v>
      </c>
      <c r="Q11836" s="334">
        <v>0</v>
      </c>
      <c r="R11836" s="334">
        <v>0</v>
      </c>
      <c r="S11836" s="334">
        <v>0</v>
      </c>
      <c r="T11836" s="334">
        <v>0</v>
      </c>
      <c r="U11836" s="334">
        <v>0</v>
      </c>
      <c r="V11836" s="334">
        <v>0</v>
      </c>
      <c r="W11836" s="334">
        <v>0</v>
      </c>
      <c r="X11836" s="334">
        <v>0</v>
      </c>
      <c r="Y11836" s="334">
        <v>0</v>
      </c>
      <c r="Z11836" s="334">
        <v>0</v>
      </c>
      <c r="AA11836" s="334">
        <v>0</v>
      </c>
      <c r="AB11836" s="334">
        <v>0</v>
      </c>
      <c r="AD11836" s="334">
        <v>0</v>
      </c>
      <c r="AE11836" s="334">
        <f t="shared" si="1847"/>
        <v>0</v>
      </c>
      <c r="AF11836" s="334">
        <f t="shared" si="1848"/>
        <v>0</v>
      </c>
      <c r="AG11836" s="340">
        <f t="shared" si="1849"/>
        <v>0</v>
      </c>
      <c r="AI11836" s="340">
        <f t="shared" si="1853"/>
        <v>0</v>
      </c>
      <c r="AJ11836" s="340">
        <f t="shared" si="1853"/>
        <v>0</v>
      </c>
      <c r="AK11836" s="340">
        <f t="shared" si="1853"/>
        <v>0</v>
      </c>
      <c r="AL11836" s="340">
        <f t="shared" si="1853"/>
        <v>0</v>
      </c>
      <c r="AM11836" s="340">
        <f t="shared" si="1853"/>
        <v>0</v>
      </c>
    </row>
    <row r="11837" spans="1:39" x14ac:dyDescent="0.35">
      <c r="A11837" s="337">
        <v>33750</v>
      </c>
      <c r="B11837" s="338">
        <f t="shared" si="1844"/>
        <v>1992</v>
      </c>
      <c r="C11837" s="338">
        <f t="shared" si="1845"/>
        <v>5</v>
      </c>
      <c r="D11837" s="338">
        <f t="shared" si="1846"/>
        <v>26</v>
      </c>
      <c r="E11837" s="334">
        <v>0</v>
      </c>
      <c r="F11837" s="334">
        <v>0</v>
      </c>
      <c r="G11837" s="334">
        <v>0</v>
      </c>
      <c r="H11837" s="334">
        <v>0</v>
      </c>
      <c r="I11837" s="334">
        <v>0</v>
      </c>
      <c r="J11837" s="334">
        <v>0</v>
      </c>
      <c r="K11837" s="334">
        <v>0</v>
      </c>
      <c r="L11837" s="334">
        <v>0</v>
      </c>
      <c r="M11837" s="334">
        <v>0</v>
      </c>
      <c r="N11837" s="334">
        <v>0</v>
      </c>
      <c r="O11837" s="334">
        <v>0</v>
      </c>
      <c r="P11837" s="334">
        <v>0</v>
      </c>
      <c r="Q11837" s="334">
        <v>0</v>
      </c>
      <c r="R11837" s="334">
        <v>0</v>
      </c>
      <c r="S11837" s="334">
        <v>0</v>
      </c>
      <c r="T11837" s="334">
        <v>0</v>
      </c>
      <c r="U11837" s="334">
        <v>0.2</v>
      </c>
      <c r="V11837" s="334">
        <v>1</v>
      </c>
      <c r="W11837" s="334">
        <v>3.8</v>
      </c>
      <c r="X11837" s="334">
        <v>1.5</v>
      </c>
      <c r="Y11837" s="334">
        <v>2.7</v>
      </c>
      <c r="Z11837" s="334">
        <v>4.4000000000000004</v>
      </c>
      <c r="AA11837" s="334">
        <v>1</v>
      </c>
      <c r="AB11837" s="334">
        <v>0</v>
      </c>
      <c r="AD11837" s="334">
        <v>14.6</v>
      </c>
      <c r="AE11837" s="334">
        <f t="shared" si="1847"/>
        <v>14.6</v>
      </c>
      <c r="AF11837" s="334">
        <f t="shared" si="1848"/>
        <v>14.6</v>
      </c>
      <c r="AG11837" s="340">
        <f t="shared" si="1849"/>
        <v>0</v>
      </c>
      <c r="AI11837" s="340">
        <f t="shared" si="1853"/>
        <v>14.6</v>
      </c>
      <c r="AJ11837" s="340">
        <f t="shared" si="1853"/>
        <v>0</v>
      </c>
      <c r="AK11837" s="340">
        <f t="shared" si="1853"/>
        <v>0</v>
      </c>
      <c r="AL11837" s="340">
        <f t="shared" si="1853"/>
        <v>0</v>
      </c>
      <c r="AM11837" s="340">
        <f t="shared" si="1853"/>
        <v>0</v>
      </c>
    </row>
    <row r="11838" spans="1:39" x14ac:dyDescent="0.35">
      <c r="A11838" s="337">
        <v>33751</v>
      </c>
      <c r="B11838" s="338">
        <f t="shared" si="1844"/>
        <v>1992</v>
      </c>
      <c r="C11838" s="338">
        <f t="shared" si="1845"/>
        <v>5</v>
      </c>
      <c r="D11838" s="338">
        <f t="shared" si="1846"/>
        <v>27</v>
      </c>
      <c r="E11838" s="334">
        <v>0</v>
      </c>
      <c r="F11838" s="334">
        <v>0</v>
      </c>
      <c r="G11838" s="334">
        <v>0</v>
      </c>
      <c r="H11838" s="334">
        <v>0</v>
      </c>
      <c r="I11838" s="334">
        <v>0</v>
      </c>
      <c r="J11838" s="334">
        <v>0</v>
      </c>
      <c r="K11838" s="334">
        <v>0</v>
      </c>
      <c r="L11838" s="334">
        <v>0</v>
      </c>
      <c r="M11838" s="334">
        <v>0</v>
      </c>
      <c r="N11838" s="334">
        <v>0</v>
      </c>
      <c r="O11838" s="334">
        <v>0</v>
      </c>
      <c r="P11838" s="334">
        <v>0</v>
      </c>
      <c r="Q11838" s="334">
        <v>0</v>
      </c>
      <c r="R11838" s="334">
        <v>0</v>
      </c>
      <c r="S11838" s="334">
        <v>0</v>
      </c>
      <c r="T11838" s="334">
        <v>0</v>
      </c>
      <c r="U11838" s="334">
        <v>0</v>
      </c>
      <c r="V11838" s="334">
        <v>0</v>
      </c>
      <c r="W11838" s="334">
        <v>0</v>
      </c>
      <c r="X11838" s="334">
        <v>0</v>
      </c>
      <c r="Y11838" s="334">
        <v>0</v>
      </c>
      <c r="Z11838" s="334">
        <v>0</v>
      </c>
      <c r="AA11838" s="334">
        <v>0.8</v>
      </c>
      <c r="AB11838" s="334">
        <v>0</v>
      </c>
      <c r="AD11838" s="334">
        <v>0.8</v>
      </c>
      <c r="AE11838" s="334">
        <f t="shared" si="1847"/>
        <v>0.8</v>
      </c>
      <c r="AF11838" s="334">
        <f t="shared" si="1848"/>
        <v>0.8</v>
      </c>
      <c r="AG11838" s="340">
        <f t="shared" si="1849"/>
        <v>0</v>
      </c>
      <c r="AI11838" s="340">
        <f t="shared" si="1853"/>
        <v>0.8</v>
      </c>
      <c r="AJ11838" s="340">
        <f t="shared" si="1853"/>
        <v>0</v>
      </c>
      <c r="AK11838" s="340">
        <f t="shared" si="1853"/>
        <v>0</v>
      </c>
      <c r="AL11838" s="340">
        <f t="shared" si="1853"/>
        <v>0</v>
      </c>
      <c r="AM11838" s="340">
        <f t="shared" si="1853"/>
        <v>0</v>
      </c>
    </row>
    <row r="11839" spans="1:39" x14ac:dyDescent="0.35">
      <c r="A11839" s="337">
        <v>33752</v>
      </c>
      <c r="B11839" s="338">
        <f t="shared" si="1844"/>
        <v>1992</v>
      </c>
      <c r="C11839" s="338">
        <f t="shared" si="1845"/>
        <v>5</v>
      </c>
      <c r="D11839" s="338">
        <f t="shared" si="1846"/>
        <v>28</v>
      </c>
      <c r="E11839" s="334">
        <v>0</v>
      </c>
      <c r="F11839" s="334">
        <v>0</v>
      </c>
      <c r="G11839" s="334">
        <v>0</v>
      </c>
      <c r="H11839" s="334">
        <v>0</v>
      </c>
      <c r="I11839" s="334">
        <v>0</v>
      </c>
      <c r="J11839" s="334">
        <v>0</v>
      </c>
      <c r="K11839" s="334">
        <v>0</v>
      </c>
      <c r="L11839" s="334">
        <v>0</v>
      </c>
      <c r="M11839" s="334">
        <v>0</v>
      </c>
      <c r="N11839" s="334">
        <v>0</v>
      </c>
      <c r="O11839" s="334">
        <v>0</v>
      </c>
      <c r="P11839" s="334">
        <v>0</v>
      </c>
      <c r="Q11839" s="334">
        <v>0</v>
      </c>
      <c r="R11839" s="334">
        <v>0</v>
      </c>
      <c r="S11839" s="334">
        <v>0</v>
      </c>
      <c r="T11839" s="334">
        <v>0</v>
      </c>
      <c r="U11839" s="334">
        <v>0</v>
      </c>
      <c r="V11839" s="334">
        <v>0</v>
      </c>
      <c r="W11839" s="334">
        <v>0</v>
      </c>
      <c r="X11839" s="334">
        <v>0</v>
      </c>
      <c r="Y11839" s="334">
        <v>0</v>
      </c>
      <c r="Z11839" s="334">
        <v>0</v>
      </c>
      <c r="AA11839" s="334">
        <v>0</v>
      </c>
      <c r="AB11839" s="334">
        <v>0</v>
      </c>
      <c r="AD11839" s="334">
        <v>0</v>
      </c>
      <c r="AE11839" s="334">
        <f t="shared" si="1847"/>
        <v>0</v>
      </c>
      <c r="AF11839" s="334">
        <f t="shared" si="1848"/>
        <v>0</v>
      </c>
      <c r="AG11839" s="340">
        <f t="shared" si="1849"/>
        <v>0</v>
      </c>
      <c r="AI11839" s="340">
        <f t="shared" si="1853"/>
        <v>0</v>
      </c>
      <c r="AJ11839" s="340">
        <f t="shared" si="1853"/>
        <v>0</v>
      </c>
      <c r="AK11839" s="340">
        <f t="shared" si="1853"/>
        <v>0</v>
      </c>
      <c r="AL11839" s="340">
        <f t="shared" si="1853"/>
        <v>0</v>
      </c>
      <c r="AM11839" s="340">
        <f t="shared" si="1853"/>
        <v>0</v>
      </c>
    </row>
    <row r="11840" spans="1:39" x14ac:dyDescent="0.35">
      <c r="A11840" s="337">
        <v>33753</v>
      </c>
      <c r="B11840" s="338">
        <f t="shared" si="1844"/>
        <v>1992</v>
      </c>
      <c r="C11840" s="338">
        <f t="shared" si="1845"/>
        <v>5</v>
      </c>
      <c r="D11840" s="338">
        <f t="shared" si="1846"/>
        <v>29</v>
      </c>
      <c r="E11840" s="334">
        <v>0</v>
      </c>
      <c r="F11840" s="334">
        <v>0</v>
      </c>
      <c r="G11840" s="334">
        <v>0</v>
      </c>
      <c r="H11840" s="334">
        <v>0</v>
      </c>
      <c r="I11840" s="334">
        <v>0</v>
      </c>
      <c r="J11840" s="334">
        <v>0</v>
      </c>
      <c r="K11840" s="334">
        <v>0</v>
      </c>
      <c r="L11840" s="334">
        <v>0</v>
      </c>
      <c r="M11840" s="334">
        <v>0</v>
      </c>
      <c r="N11840" s="334">
        <v>0</v>
      </c>
      <c r="O11840" s="334">
        <v>0.2</v>
      </c>
      <c r="P11840" s="334">
        <v>0.2</v>
      </c>
      <c r="Q11840" s="334">
        <v>0.4</v>
      </c>
      <c r="R11840" s="334">
        <v>2</v>
      </c>
      <c r="S11840" s="334">
        <v>2</v>
      </c>
      <c r="T11840" s="334">
        <v>0</v>
      </c>
      <c r="U11840" s="334">
        <v>0</v>
      </c>
      <c r="V11840" s="334">
        <v>0</v>
      </c>
      <c r="W11840" s="334">
        <v>0</v>
      </c>
      <c r="X11840" s="334">
        <v>0</v>
      </c>
      <c r="Y11840" s="334">
        <v>0</v>
      </c>
      <c r="Z11840" s="334">
        <v>0</v>
      </c>
      <c r="AA11840" s="334">
        <v>0</v>
      </c>
      <c r="AB11840" s="334">
        <v>0</v>
      </c>
      <c r="AD11840" s="334">
        <v>4.8</v>
      </c>
      <c r="AE11840" s="334">
        <f t="shared" si="1847"/>
        <v>4.8</v>
      </c>
      <c r="AF11840" s="334">
        <f t="shared" si="1848"/>
        <v>4.8</v>
      </c>
      <c r="AG11840" s="340">
        <f t="shared" si="1849"/>
        <v>0</v>
      </c>
      <c r="AI11840" s="340">
        <f t="shared" si="1853"/>
        <v>4.8</v>
      </c>
      <c r="AJ11840" s="340">
        <f t="shared" si="1853"/>
        <v>0</v>
      </c>
      <c r="AK11840" s="340">
        <f t="shared" si="1853"/>
        <v>0</v>
      </c>
      <c r="AL11840" s="340">
        <f t="shared" si="1853"/>
        <v>0</v>
      </c>
      <c r="AM11840" s="340">
        <f t="shared" si="1853"/>
        <v>0</v>
      </c>
    </row>
    <row r="11841" spans="1:39" x14ac:dyDescent="0.35">
      <c r="A11841" s="337">
        <v>33754</v>
      </c>
      <c r="B11841" s="338">
        <f t="shared" si="1844"/>
        <v>1992</v>
      </c>
      <c r="C11841" s="338">
        <f t="shared" si="1845"/>
        <v>5</v>
      </c>
      <c r="D11841" s="338">
        <f t="shared" si="1846"/>
        <v>30</v>
      </c>
      <c r="E11841" s="334">
        <v>0</v>
      </c>
      <c r="F11841" s="334">
        <v>0</v>
      </c>
      <c r="G11841" s="334">
        <v>0</v>
      </c>
      <c r="H11841" s="334">
        <v>0</v>
      </c>
      <c r="I11841" s="334">
        <v>0</v>
      </c>
      <c r="J11841" s="334">
        <v>0</v>
      </c>
      <c r="K11841" s="334">
        <v>0</v>
      </c>
      <c r="L11841" s="334">
        <v>0</v>
      </c>
      <c r="M11841" s="334">
        <v>0</v>
      </c>
      <c r="N11841" s="334">
        <v>0</v>
      </c>
      <c r="O11841" s="334">
        <v>0</v>
      </c>
      <c r="P11841" s="334">
        <v>0</v>
      </c>
      <c r="Q11841" s="334">
        <v>0</v>
      </c>
      <c r="R11841" s="334">
        <v>0</v>
      </c>
      <c r="S11841" s="334">
        <v>0</v>
      </c>
      <c r="T11841" s="334">
        <v>0</v>
      </c>
      <c r="U11841" s="334">
        <v>0</v>
      </c>
      <c r="V11841" s="334">
        <v>0</v>
      </c>
      <c r="W11841" s="334">
        <v>0</v>
      </c>
      <c r="X11841" s="334">
        <v>0</v>
      </c>
      <c r="Y11841" s="334">
        <v>0</v>
      </c>
      <c r="Z11841" s="334">
        <v>0</v>
      </c>
      <c r="AA11841" s="334">
        <v>0</v>
      </c>
      <c r="AB11841" s="334">
        <v>0</v>
      </c>
      <c r="AD11841" s="334">
        <v>0</v>
      </c>
      <c r="AE11841" s="334">
        <f t="shared" si="1847"/>
        <v>0</v>
      </c>
      <c r="AF11841" s="334">
        <f t="shared" si="1848"/>
        <v>0</v>
      </c>
      <c r="AG11841" s="340">
        <f t="shared" si="1849"/>
        <v>0</v>
      </c>
      <c r="AI11841" s="340">
        <f t="shared" si="1853"/>
        <v>0</v>
      </c>
      <c r="AJ11841" s="340">
        <f t="shared" si="1853"/>
        <v>0</v>
      </c>
      <c r="AK11841" s="340">
        <f t="shared" si="1853"/>
        <v>0</v>
      </c>
      <c r="AL11841" s="340">
        <f t="shared" si="1853"/>
        <v>0</v>
      </c>
      <c r="AM11841" s="340">
        <f t="shared" si="1853"/>
        <v>0</v>
      </c>
    </row>
    <row r="11842" spans="1:39" x14ac:dyDescent="0.35">
      <c r="A11842" s="337">
        <v>33755</v>
      </c>
      <c r="B11842" s="338">
        <f t="shared" si="1844"/>
        <v>1992</v>
      </c>
      <c r="C11842" s="338">
        <f t="shared" si="1845"/>
        <v>5</v>
      </c>
      <c r="D11842" s="338">
        <f t="shared" si="1846"/>
        <v>31</v>
      </c>
      <c r="E11842" s="334">
        <v>0</v>
      </c>
      <c r="F11842" s="334">
        <v>0</v>
      </c>
      <c r="G11842" s="334">
        <v>0</v>
      </c>
      <c r="H11842" s="334">
        <v>0</v>
      </c>
      <c r="I11842" s="334">
        <v>0</v>
      </c>
      <c r="J11842" s="334">
        <v>0</v>
      </c>
      <c r="K11842" s="334">
        <v>0</v>
      </c>
      <c r="L11842" s="334">
        <v>0</v>
      </c>
      <c r="M11842" s="334">
        <v>0</v>
      </c>
      <c r="N11842" s="334">
        <v>0</v>
      </c>
      <c r="O11842" s="334">
        <v>0</v>
      </c>
      <c r="P11842" s="334">
        <v>0</v>
      </c>
      <c r="Q11842" s="334">
        <v>0</v>
      </c>
      <c r="R11842" s="334">
        <v>0</v>
      </c>
      <c r="S11842" s="334">
        <v>0</v>
      </c>
      <c r="T11842" s="334">
        <v>0</v>
      </c>
      <c r="U11842" s="334">
        <v>0</v>
      </c>
      <c r="V11842" s="334">
        <v>0</v>
      </c>
      <c r="W11842" s="334">
        <v>0</v>
      </c>
      <c r="X11842" s="334">
        <v>0</v>
      </c>
      <c r="Y11842" s="334">
        <v>0</v>
      </c>
      <c r="Z11842" s="334">
        <v>0</v>
      </c>
      <c r="AA11842" s="334">
        <v>0</v>
      </c>
      <c r="AB11842" s="334">
        <v>0</v>
      </c>
      <c r="AD11842" s="334">
        <v>0</v>
      </c>
      <c r="AE11842" s="334">
        <f t="shared" si="1847"/>
        <v>0</v>
      </c>
      <c r="AF11842" s="334">
        <f t="shared" si="1848"/>
        <v>0</v>
      </c>
      <c r="AG11842" s="340">
        <f t="shared" si="1849"/>
        <v>0</v>
      </c>
      <c r="AI11842" s="340">
        <f t="shared" si="1853"/>
        <v>0</v>
      </c>
      <c r="AJ11842" s="340">
        <f t="shared" si="1853"/>
        <v>0</v>
      </c>
      <c r="AK11842" s="340">
        <f t="shared" si="1853"/>
        <v>0</v>
      </c>
      <c r="AL11842" s="340">
        <f t="shared" si="1853"/>
        <v>0</v>
      </c>
      <c r="AM11842" s="340">
        <f t="shared" si="1853"/>
        <v>0</v>
      </c>
    </row>
    <row r="11843" spans="1:39" x14ac:dyDescent="0.35">
      <c r="A11843" s="337">
        <v>33756</v>
      </c>
      <c r="B11843" s="338">
        <f t="shared" si="1844"/>
        <v>1992</v>
      </c>
      <c r="C11843" s="338">
        <f t="shared" si="1845"/>
        <v>6</v>
      </c>
      <c r="D11843" s="338">
        <f t="shared" si="1846"/>
        <v>1</v>
      </c>
      <c r="E11843" s="334">
        <v>0</v>
      </c>
      <c r="F11843" s="334">
        <v>0</v>
      </c>
      <c r="G11843" s="334">
        <v>0</v>
      </c>
      <c r="H11843" s="334">
        <v>0</v>
      </c>
      <c r="I11843" s="334">
        <v>0</v>
      </c>
      <c r="J11843" s="334">
        <v>0</v>
      </c>
      <c r="K11843" s="334">
        <v>0</v>
      </c>
      <c r="L11843" s="334">
        <v>0</v>
      </c>
      <c r="M11843" s="334">
        <v>0</v>
      </c>
      <c r="N11843" s="334">
        <v>0</v>
      </c>
      <c r="O11843" s="334">
        <v>0</v>
      </c>
      <c r="P11843" s="334">
        <v>0</v>
      </c>
      <c r="Q11843" s="334">
        <v>0</v>
      </c>
      <c r="R11843" s="334">
        <v>0</v>
      </c>
      <c r="S11843" s="334">
        <v>0</v>
      </c>
      <c r="T11843" s="334">
        <v>0</v>
      </c>
      <c r="U11843" s="334">
        <v>0</v>
      </c>
      <c r="V11843" s="334">
        <v>0</v>
      </c>
      <c r="W11843" s="334">
        <v>0</v>
      </c>
      <c r="X11843" s="334">
        <v>0</v>
      </c>
      <c r="Y11843" s="334">
        <v>1.5</v>
      </c>
      <c r="Z11843" s="334">
        <v>0</v>
      </c>
      <c r="AA11843" s="334">
        <v>0.7</v>
      </c>
      <c r="AB11843" s="334">
        <v>0</v>
      </c>
      <c r="AD11843" s="334">
        <v>2.2000000000000002</v>
      </c>
      <c r="AE11843" s="334">
        <f t="shared" si="1847"/>
        <v>2.2000000000000002</v>
      </c>
      <c r="AF11843" s="334">
        <f t="shared" si="1848"/>
        <v>2.2000000000000002</v>
      </c>
      <c r="AG11843" s="340">
        <f t="shared" si="1849"/>
        <v>0</v>
      </c>
      <c r="AI11843" s="340">
        <f t="shared" si="1853"/>
        <v>0</v>
      </c>
      <c r="AJ11843" s="340">
        <f t="shared" si="1853"/>
        <v>2.2000000000000002</v>
      </c>
      <c r="AK11843" s="340">
        <f t="shared" si="1853"/>
        <v>0</v>
      </c>
      <c r="AL11843" s="340">
        <f t="shared" si="1853"/>
        <v>0</v>
      </c>
      <c r="AM11843" s="340">
        <f t="shared" si="1853"/>
        <v>0</v>
      </c>
    </row>
    <row r="11844" spans="1:39" x14ac:dyDescent="0.35">
      <c r="A11844" s="337">
        <v>33757</v>
      </c>
      <c r="B11844" s="338">
        <f t="shared" ref="B11844:B11907" si="1854">YEAR(A11844)</f>
        <v>1992</v>
      </c>
      <c r="C11844" s="338">
        <f t="shared" ref="C11844:C11907" si="1855">MONTH(A11844)</f>
        <v>6</v>
      </c>
      <c r="D11844" s="338">
        <f t="shared" ref="D11844:D11907" si="1856">DAY(A11844)</f>
        <v>2</v>
      </c>
      <c r="E11844" s="334">
        <v>0</v>
      </c>
      <c r="F11844" s="334">
        <v>0</v>
      </c>
      <c r="G11844" s="334">
        <v>0</v>
      </c>
      <c r="H11844" s="334">
        <v>0</v>
      </c>
      <c r="I11844" s="334">
        <v>0</v>
      </c>
      <c r="J11844" s="334">
        <v>0</v>
      </c>
      <c r="K11844" s="334">
        <v>0</v>
      </c>
      <c r="L11844" s="334">
        <v>0</v>
      </c>
      <c r="M11844" s="334">
        <v>0</v>
      </c>
      <c r="N11844" s="334">
        <v>0</v>
      </c>
      <c r="O11844" s="334">
        <v>0</v>
      </c>
      <c r="P11844" s="334">
        <v>0</v>
      </c>
      <c r="Q11844" s="334">
        <v>0</v>
      </c>
      <c r="R11844" s="334">
        <v>0</v>
      </c>
      <c r="S11844" s="334">
        <v>2.2999999999999998</v>
      </c>
      <c r="T11844" s="334">
        <v>0.9</v>
      </c>
      <c r="U11844" s="334">
        <v>0.2</v>
      </c>
      <c r="V11844" s="334">
        <v>0</v>
      </c>
      <c r="W11844" s="334">
        <v>0</v>
      </c>
      <c r="X11844" s="334">
        <v>0</v>
      </c>
      <c r="Y11844" s="334">
        <v>1.1000000000000001</v>
      </c>
      <c r="Z11844" s="334">
        <v>0.5</v>
      </c>
      <c r="AA11844" s="334">
        <v>0</v>
      </c>
      <c r="AB11844" s="334">
        <v>0</v>
      </c>
      <c r="AD11844" s="334">
        <v>5</v>
      </c>
      <c r="AE11844" s="334">
        <f t="shared" ref="AE11844:AE11907" si="1857">AD11844</f>
        <v>5</v>
      </c>
      <c r="AF11844" s="334">
        <f t="shared" ref="AF11844:AF11907" si="1858">SUM(E11844:AB11844)</f>
        <v>5</v>
      </c>
      <c r="AG11844" s="340">
        <f t="shared" ref="AG11844:AG11907" si="1859">ABS(AF11844-AE11844)</f>
        <v>0</v>
      </c>
      <c r="AI11844" s="340">
        <f t="shared" ref="AI11844:AM11859" si="1860">IF($C11844=AI$1,$AF11844,0)</f>
        <v>0</v>
      </c>
      <c r="AJ11844" s="340">
        <f t="shared" si="1860"/>
        <v>5</v>
      </c>
      <c r="AK11844" s="340">
        <f t="shared" si="1860"/>
        <v>0</v>
      </c>
      <c r="AL11844" s="340">
        <f t="shared" si="1860"/>
        <v>0</v>
      </c>
      <c r="AM11844" s="340">
        <f t="shared" si="1860"/>
        <v>0</v>
      </c>
    </row>
    <row r="11845" spans="1:39" x14ac:dyDescent="0.35">
      <c r="A11845" s="337">
        <v>33758</v>
      </c>
      <c r="B11845" s="338">
        <f t="shared" si="1854"/>
        <v>1992</v>
      </c>
      <c r="C11845" s="338">
        <f t="shared" si="1855"/>
        <v>6</v>
      </c>
      <c r="D11845" s="338">
        <f t="shared" si="1856"/>
        <v>3</v>
      </c>
      <c r="E11845" s="334">
        <v>0</v>
      </c>
      <c r="F11845" s="334">
        <v>0</v>
      </c>
      <c r="G11845" s="334">
        <v>0</v>
      </c>
      <c r="H11845" s="334">
        <v>0</v>
      </c>
      <c r="I11845" s="334">
        <v>0</v>
      </c>
      <c r="J11845" s="334">
        <v>0</v>
      </c>
      <c r="K11845" s="334">
        <v>0.5</v>
      </c>
      <c r="L11845" s="334">
        <v>0.5</v>
      </c>
      <c r="M11845" s="334">
        <v>0</v>
      </c>
      <c r="N11845" s="334">
        <v>0</v>
      </c>
      <c r="O11845" s="334">
        <v>0</v>
      </c>
      <c r="P11845" s="334">
        <v>0</v>
      </c>
      <c r="Q11845" s="334">
        <v>0</v>
      </c>
      <c r="R11845" s="334">
        <v>0</v>
      </c>
      <c r="S11845" s="334">
        <v>0</v>
      </c>
      <c r="T11845" s="334">
        <v>0</v>
      </c>
      <c r="U11845" s="334">
        <v>0</v>
      </c>
      <c r="V11845" s="334">
        <v>0</v>
      </c>
      <c r="W11845" s="334">
        <v>0</v>
      </c>
      <c r="X11845" s="334">
        <v>0</v>
      </c>
      <c r="Y11845" s="334">
        <v>0</v>
      </c>
      <c r="Z11845" s="334">
        <v>0</v>
      </c>
      <c r="AA11845" s="334">
        <v>0</v>
      </c>
      <c r="AB11845" s="334">
        <v>0</v>
      </c>
      <c r="AD11845" s="334">
        <v>1</v>
      </c>
      <c r="AE11845" s="334">
        <f t="shared" si="1857"/>
        <v>1</v>
      </c>
      <c r="AF11845" s="334">
        <f t="shared" si="1858"/>
        <v>1</v>
      </c>
      <c r="AG11845" s="340">
        <f t="shared" si="1859"/>
        <v>0</v>
      </c>
      <c r="AI11845" s="340">
        <f t="shared" si="1860"/>
        <v>0</v>
      </c>
      <c r="AJ11845" s="340">
        <f t="shared" si="1860"/>
        <v>1</v>
      </c>
      <c r="AK11845" s="340">
        <f t="shared" si="1860"/>
        <v>0</v>
      </c>
      <c r="AL11845" s="340">
        <f t="shared" si="1860"/>
        <v>0</v>
      </c>
      <c r="AM11845" s="340">
        <f t="shared" si="1860"/>
        <v>0</v>
      </c>
    </row>
    <row r="11846" spans="1:39" x14ac:dyDescent="0.35">
      <c r="A11846" s="337">
        <v>33759</v>
      </c>
      <c r="B11846" s="338">
        <f t="shared" si="1854"/>
        <v>1992</v>
      </c>
      <c r="C11846" s="338">
        <f t="shared" si="1855"/>
        <v>6</v>
      </c>
      <c r="D11846" s="338">
        <f t="shared" si="1856"/>
        <v>4</v>
      </c>
      <c r="E11846" s="334">
        <v>0</v>
      </c>
      <c r="F11846" s="334">
        <v>0</v>
      </c>
      <c r="G11846" s="334">
        <v>0</v>
      </c>
      <c r="H11846" s="334">
        <v>0</v>
      </c>
      <c r="I11846" s="334">
        <v>0</v>
      </c>
      <c r="J11846" s="334">
        <v>0</v>
      </c>
      <c r="K11846" s="334">
        <v>0</v>
      </c>
      <c r="L11846" s="334">
        <v>0</v>
      </c>
      <c r="M11846" s="334">
        <v>0</v>
      </c>
      <c r="N11846" s="334">
        <v>0</v>
      </c>
      <c r="O11846" s="334">
        <v>0</v>
      </c>
      <c r="P11846" s="334">
        <v>0</v>
      </c>
      <c r="Q11846" s="334">
        <v>0</v>
      </c>
      <c r="R11846" s="334">
        <v>0</v>
      </c>
      <c r="S11846" s="334">
        <v>0</v>
      </c>
      <c r="T11846" s="334">
        <v>0</v>
      </c>
      <c r="U11846" s="334">
        <v>0</v>
      </c>
      <c r="V11846" s="334">
        <v>0</v>
      </c>
      <c r="W11846" s="334">
        <v>0</v>
      </c>
      <c r="X11846" s="334">
        <v>0</v>
      </c>
      <c r="Y11846" s="334">
        <v>0</v>
      </c>
      <c r="Z11846" s="334">
        <v>0</v>
      </c>
      <c r="AA11846" s="334">
        <v>0</v>
      </c>
      <c r="AB11846" s="334">
        <v>0</v>
      </c>
      <c r="AD11846" s="334">
        <v>0</v>
      </c>
      <c r="AE11846" s="334">
        <f t="shared" si="1857"/>
        <v>0</v>
      </c>
      <c r="AF11846" s="334">
        <f t="shared" si="1858"/>
        <v>0</v>
      </c>
      <c r="AG11846" s="340">
        <f t="shared" si="1859"/>
        <v>0</v>
      </c>
      <c r="AI11846" s="340">
        <f t="shared" si="1860"/>
        <v>0</v>
      </c>
      <c r="AJ11846" s="340">
        <f t="shared" si="1860"/>
        <v>0</v>
      </c>
      <c r="AK11846" s="340">
        <f t="shared" si="1860"/>
        <v>0</v>
      </c>
      <c r="AL11846" s="340">
        <f t="shared" si="1860"/>
        <v>0</v>
      </c>
      <c r="AM11846" s="340">
        <f t="shared" si="1860"/>
        <v>0</v>
      </c>
    </row>
    <row r="11847" spans="1:39" x14ac:dyDescent="0.35">
      <c r="A11847" s="337">
        <v>33760</v>
      </c>
      <c r="B11847" s="338">
        <f t="shared" si="1854"/>
        <v>1992</v>
      </c>
      <c r="C11847" s="338">
        <f t="shared" si="1855"/>
        <v>6</v>
      </c>
      <c r="D11847" s="338">
        <f t="shared" si="1856"/>
        <v>5</v>
      </c>
      <c r="E11847" s="334">
        <v>0</v>
      </c>
      <c r="F11847" s="334">
        <v>0</v>
      </c>
      <c r="G11847" s="334">
        <v>0</v>
      </c>
      <c r="H11847" s="334">
        <v>0</v>
      </c>
      <c r="I11847" s="334">
        <v>0</v>
      </c>
      <c r="J11847" s="334">
        <v>0</v>
      </c>
      <c r="K11847" s="334">
        <v>0</v>
      </c>
      <c r="L11847" s="334">
        <v>0</v>
      </c>
      <c r="M11847" s="334">
        <v>0</v>
      </c>
      <c r="N11847" s="334">
        <v>0</v>
      </c>
      <c r="O11847" s="334">
        <v>0</v>
      </c>
      <c r="P11847" s="334">
        <v>0</v>
      </c>
      <c r="Q11847" s="334">
        <v>0</v>
      </c>
      <c r="R11847" s="334">
        <v>0.2</v>
      </c>
      <c r="S11847" s="334">
        <v>0</v>
      </c>
      <c r="T11847" s="334">
        <v>0</v>
      </c>
      <c r="U11847" s="334">
        <v>0</v>
      </c>
      <c r="V11847" s="334">
        <v>0</v>
      </c>
      <c r="W11847" s="334">
        <v>0.2</v>
      </c>
      <c r="X11847" s="334">
        <v>0</v>
      </c>
      <c r="Y11847" s="334">
        <v>0</v>
      </c>
      <c r="Z11847" s="334">
        <v>0</v>
      </c>
      <c r="AA11847" s="334">
        <v>0</v>
      </c>
      <c r="AB11847" s="334">
        <v>0</v>
      </c>
      <c r="AD11847" s="334">
        <v>0.4</v>
      </c>
      <c r="AE11847" s="334">
        <f t="shared" si="1857"/>
        <v>0.4</v>
      </c>
      <c r="AF11847" s="334">
        <f t="shared" si="1858"/>
        <v>0.4</v>
      </c>
      <c r="AG11847" s="340">
        <f t="shared" si="1859"/>
        <v>0</v>
      </c>
      <c r="AI11847" s="340">
        <f t="shared" si="1860"/>
        <v>0</v>
      </c>
      <c r="AJ11847" s="340">
        <f t="shared" si="1860"/>
        <v>0.4</v>
      </c>
      <c r="AK11847" s="340">
        <f t="shared" si="1860"/>
        <v>0</v>
      </c>
      <c r="AL11847" s="340">
        <f t="shared" si="1860"/>
        <v>0</v>
      </c>
      <c r="AM11847" s="340">
        <f t="shared" si="1860"/>
        <v>0</v>
      </c>
    </row>
    <row r="11848" spans="1:39" x14ac:dyDescent="0.35">
      <c r="A11848" s="337">
        <v>33761</v>
      </c>
      <c r="B11848" s="338">
        <f t="shared" si="1854"/>
        <v>1992</v>
      </c>
      <c r="C11848" s="338">
        <f t="shared" si="1855"/>
        <v>6</v>
      </c>
      <c r="D11848" s="338">
        <f t="shared" si="1856"/>
        <v>6</v>
      </c>
      <c r="E11848" s="334">
        <v>0</v>
      </c>
      <c r="F11848" s="334">
        <v>0</v>
      </c>
      <c r="G11848" s="334">
        <v>0</v>
      </c>
      <c r="H11848" s="334">
        <v>0</v>
      </c>
      <c r="I11848" s="334">
        <v>0</v>
      </c>
      <c r="J11848" s="334">
        <v>0</v>
      </c>
      <c r="K11848" s="334">
        <v>0</v>
      </c>
      <c r="L11848" s="334">
        <v>0</v>
      </c>
      <c r="M11848" s="334">
        <v>0</v>
      </c>
      <c r="N11848" s="334">
        <v>0</v>
      </c>
      <c r="O11848" s="334">
        <v>0</v>
      </c>
      <c r="P11848" s="334">
        <v>0</v>
      </c>
      <c r="Q11848" s="334">
        <v>0</v>
      </c>
      <c r="R11848" s="334">
        <v>0</v>
      </c>
      <c r="S11848" s="334">
        <v>0</v>
      </c>
      <c r="T11848" s="334">
        <v>0</v>
      </c>
      <c r="U11848" s="334">
        <v>0</v>
      </c>
      <c r="V11848" s="334">
        <v>0</v>
      </c>
      <c r="W11848" s="334">
        <v>0</v>
      </c>
      <c r="X11848" s="334">
        <v>0.2</v>
      </c>
      <c r="Y11848" s="334">
        <v>0</v>
      </c>
      <c r="Z11848" s="334">
        <v>0</v>
      </c>
      <c r="AA11848" s="334">
        <v>0</v>
      </c>
      <c r="AB11848" s="334">
        <v>0</v>
      </c>
      <c r="AD11848" s="334">
        <v>0.2</v>
      </c>
      <c r="AE11848" s="334">
        <f t="shared" si="1857"/>
        <v>0.2</v>
      </c>
      <c r="AF11848" s="334">
        <f t="shared" si="1858"/>
        <v>0.2</v>
      </c>
      <c r="AG11848" s="340">
        <f t="shared" si="1859"/>
        <v>0</v>
      </c>
      <c r="AI11848" s="340">
        <f t="shared" si="1860"/>
        <v>0</v>
      </c>
      <c r="AJ11848" s="340">
        <f t="shared" si="1860"/>
        <v>0.2</v>
      </c>
      <c r="AK11848" s="340">
        <f t="shared" si="1860"/>
        <v>0</v>
      </c>
      <c r="AL11848" s="340">
        <f t="shared" si="1860"/>
        <v>0</v>
      </c>
      <c r="AM11848" s="340">
        <f t="shared" si="1860"/>
        <v>0</v>
      </c>
    </row>
    <row r="11849" spans="1:39" x14ac:dyDescent="0.35">
      <c r="A11849" s="337">
        <v>33762</v>
      </c>
      <c r="B11849" s="338">
        <f t="shared" si="1854"/>
        <v>1992</v>
      </c>
      <c r="C11849" s="338">
        <f t="shared" si="1855"/>
        <v>6</v>
      </c>
      <c r="D11849" s="338">
        <f t="shared" si="1856"/>
        <v>7</v>
      </c>
      <c r="E11849" s="334">
        <v>0</v>
      </c>
      <c r="F11849" s="334">
        <v>0</v>
      </c>
      <c r="G11849" s="334">
        <v>0</v>
      </c>
      <c r="H11849" s="334">
        <v>0</v>
      </c>
      <c r="I11849" s="334">
        <v>0</v>
      </c>
      <c r="J11849" s="334">
        <v>0</v>
      </c>
      <c r="K11849" s="334">
        <v>0</v>
      </c>
      <c r="L11849" s="334">
        <v>0</v>
      </c>
      <c r="M11849" s="334">
        <v>0</v>
      </c>
      <c r="N11849" s="334">
        <v>0</v>
      </c>
      <c r="O11849" s="334">
        <v>0</v>
      </c>
      <c r="P11849" s="334">
        <v>0</v>
      </c>
      <c r="Q11849" s="334">
        <v>0.2</v>
      </c>
      <c r="R11849" s="334">
        <v>0</v>
      </c>
      <c r="S11849" s="334">
        <v>0</v>
      </c>
      <c r="T11849" s="334">
        <v>0</v>
      </c>
      <c r="U11849" s="334">
        <v>0</v>
      </c>
      <c r="V11849" s="334">
        <v>0.2</v>
      </c>
      <c r="W11849" s="334">
        <v>0</v>
      </c>
      <c r="X11849" s="334">
        <v>0</v>
      </c>
      <c r="Y11849" s="334">
        <v>0</v>
      </c>
      <c r="Z11849" s="334">
        <v>0</v>
      </c>
      <c r="AA11849" s="334">
        <v>0</v>
      </c>
      <c r="AB11849" s="334">
        <v>0</v>
      </c>
      <c r="AD11849" s="334">
        <v>0.4</v>
      </c>
      <c r="AE11849" s="334">
        <f t="shared" si="1857"/>
        <v>0.4</v>
      </c>
      <c r="AF11849" s="334">
        <f t="shared" si="1858"/>
        <v>0.4</v>
      </c>
      <c r="AG11849" s="340">
        <f t="shared" si="1859"/>
        <v>0</v>
      </c>
      <c r="AI11849" s="340">
        <f t="shared" si="1860"/>
        <v>0</v>
      </c>
      <c r="AJ11849" s="340">
        <f t="shared" si="1860"/>
        <v>0.4</v>
      </c>
      <c r="AK11849" s="340">
        <f t="shared" si="1860"/>
        <v>0</v>
      </c>
      <c r="AL11849" s="340">
        <f t="shared" si="1860"/>
        <v>0</v>
      </c>
      <c r="AM11849" s="340">
        <f t="shared" si="1860"/>
        <v>0</v>
      </c>
    </row>
    <row r="11850" spans="1:39" x14ac:dyDescent="0.35">
      <c r="A11850" s="337">
        <v>33763</v>
      </c>
      <c r="B11850" s="338">
        <f t="shared" si="1854"/>
        <v>1992</v>
      </c>
      <c r="C11850" s="338">
        <f t="shared" si="1855"/>
        <v>6</v>
      </c>
      <c r="D11850" s="338">
        <f t="shared" si="1856"/>
        <v>8</v>
      </c>
      <c r="E11850" s="334">
        <v>0</v>
      </c>
      <c r="F11850" s="334">
        <v>0</v>
      </c>
      <c r="G11850" s="334">
        <v>0</v>
      </c>
      <c r="H11850" s="334">
        <v>0</v>
      </c>
      <c r="I11850" s="334">
        <v>0</v>
      </c>
      <c r="J11850" s="334">
        <v>0</v>
      </c>
      <c r="K11850" s="334">
        <v>0</v>
      </c>
      <c r="L11850" s="334">
        <v>0</v>
      </c>
      <c r="M11850" s="334">
        <v>0</v>
      </c>
      <c r="N11850" s="334">
        <v>0</v>
      </c>
      <c r="O11850" s="334">
        <v>0</v>
      </c>
      <c r="P11850" s="334">
        <v>0</v>
      </c>
      <c r="Q11850" s="334">
        <v>0</v>
      </c>
      <c r="R11850" s="334">
        <v>0</v>
      </c>
      <c r="S11850" s="334">
        <v>0</v>
      </c>
      <c r="T11850" s="334">
        <v>0</v>
      </c>
      <c r="U11850" s="334">
        <v>0</v>
      </c>
      <c r="V11850" s="334">
        <v>0</v>
      </c>
      <c r="W11850" s="334">
        <v>0</v>
      </c>
      <c r="X11850" s="334">
        <v>0</v>
      </c>
      <c r="Y11850" s="334">
        <v>0</v>
      </c>
      <c r="Z11850" s="334">
        <v>0</v>
      </c>
      <c r="AA11850" s="334">
        <v>0</v>
      </c>
      <c r="AB11850" s="334">
        <v>0</v>
      </c>
      <c r="AD11850" s="334">
        <v>0</v>
      </c>
      <c r="AE11850" s="334">
        <f t="shared" si="1857"/>
        <v>0</v>
      </c>
      <c r="AF11850" s="334">
        <f t="shared" si="1858"/>
        <v>0</v>
      </c>
      <c r="AG11850" s="340">
        <f t="shared" si="1859"/>
        <v>0</v>
      </c>
      <c r="AI11850" s="340">
        <f t="shared" si="1860"/>
        <v>0</v>
      </c>
      <c r="AJ11850" s="340">
        <f t="shared" si="1860"/>
        <v>0</v>
      </c>
      <c r="AK11850" s="340">
        <f t="shared" si="1860"/>
        <v>0</v>
      </c>
      <c r="AL11850" s="340">
        <f t="shared" si="1860"/>
        <v>0</v>
      </c>
      <c r="AM11850" s="340">
        <f t="shared" si="1860"/>
        <v>0</v>
      </c>
    </row>
    <row r="11851" spans="1:39" x14ac:dyDescent="0.35">
      <c r="A11851" s="337">
        <v>33764</v>
      </c>
      <c r="B11851" s="338">
        <f t="shared" si="1854"/>
        <v>1992</v>
      </c>
      <c r="C11851" s="338">
        <f t="shared" si="1855"/>
        <v>6</v>
      </c>
      <c r="D11851" s="338">
        <f t="shared" si="1856"/>
        <v>9</v>
      </c>
      <c r="E11851" s="334">
        <v>0</v>
      </c>
      <c r="F11851" s="334">
        <v>0</v>
      </c>
      <c r="G11851" s="334">
        <v>0</v>
      </c>
      <c r="H11851" s="334">
        <v>0</v>
      </c>
      <c r="I11851" s="334">
        <v>0</v>
      </c>
      <c r="J11851" s="334">
        <v>0</v>
      </c>
      <c r="K11851" s="334">
        <v>0</v>
      </c>
      <c r="L11851" s="334">
        <v>0</v>
      </c>
      <c r="M11851" s="334">
        <v>0</v>
      </c>
      <c r="N11851" s="334">
        <v>0</v>
      </c>
      <c r="O11851" s="334">
        <v>0</v>
      </c>
      <c r="P11851" s="334">
        <v>0</v>
      </c>
      <c r="Q11851" s="334">
        <v>0</v>
      </c>
      <c r="R11851" s="334">
        <v>0</v>
      </c>
      <c r="S11851" s="334">
        <v>0</v>
      </c>
      <c r="T11851" s="334">
        <v>0</v>
      </c>
      <c r="U11851" s="334">
        <v>0</v>
      </c>
      <c r="V11851" s="334">
        <v>0</v>
      </c>
      <c r="W11851" s="334">
        <v>0</v>
      </c>
      <c r="X11851" s="334">
        <v>0</v>
      </c>
      <c r="Y11851" s="334">
        <v>0</v>
      </c>
      <c r="Z11851" s="334">
        <v>0</v>
      </c>
      <c r="AA11851" s="334">
        <v>0</v>
      </c>
      <c r="AB11851" s="334">
        <v>0</v>
      </c>
      <c r="AD11851" s="334">
        <v>0</v>
      </c>
      <c r="AE11851" s="334">
        <f t="shared" si="1857"/>
        <v>0</v>
      </c>
      <c r="AF11851" s="334">
        <f t="shared" si="1858"/>
        <v>0</v>
      </c>
      <c r="AG11851" s="340">
        <f t="shared" si="1859"/>
        <v>0</v>
      </c>
      <c r="AI11851" s="340">
        <f t="shared" si="1860"/>
        <v>0</v>
      </c>
      <c r="AJ11851" s="340">
        <f t="shared" si="1860"/>
        <v>0</v>
      </c>
      <c r="AK11851" s="340">
        <f t="shared" si="1860"/>
        <v>0</v>
      </c>
      <c r="AL11851" s="340">
        <f t="shared" si="1860"/>
        <v>0</v>
      </c>
      <c r="AM11851" s="340">
        <f t="shared" si="1860"/>
        <v>0</v>
      </c>
    </row>
    <row r="11852" spans="1:39" x14ac:dyDescent="0.35">
      <c r="A11852" s="337">
        <v>33765</v>
      </c>
      <c r="B11852" s="338">
        <f t="shared" si="1854"/>
        <v>1992</v>
      </c>
      <c r="C11852" s="338">
        <f t="shared" si="1855"/>
        <v>6</v>
      </c>
      <c r="D11852" s="338">
        <f t="shared" si="1856"/>
        <v>10</v>
      </c>
      <c r="E11852" s="334">
        <v>0</v>
      </c>
      <c r="F11852" s="334">
        <v>0</v>
      </c>
      <c r="G11852" s="334">
        <v>0</v>
      </c>
      <c r="H11852" s="334">
        <v>0</v>
      </c>
      <c r="I11852" s="334">
        <v>0</v>
      </c>
      <c r="J11852" s="334">
        <v>0</v>
      </c>
      <c r="K11852" s="334">
        <v>0</v>
      </c>
      <c r="L11852" s="334">
        <v>0</v>
      </c>
      <c r="M11852" s="334">
        <v>0</v>
      </c>
      <c r="N11852" s="334">
        <v>0</v>
      </c>
      <c r="O11852" s="334">
        <v>0</v>
      </c>
      <c r="P11852" s="334">
        <v>0</v>
      </c>
      <c r="Q11852" s="334">
        <v>0</v>
      </c>
      <c r="R11852" s="334">
        <v>0</v>
      </c>
      <c r="S11852" s="334">
        <v>0</v>
      </c>
      <c r="T11852" s="334">
        <v>0</v>
      </c>
      <c r="U11852" s="334">
        <v>0</v>
      </c>
      <c r="V11852" s="334">
        <v>0</v>
      </c>
      <c r="W11852" s="334">
        <v>0</v>
      </c>
      <c r="X11852" s="334">
        <v>0</v>
      </c>
      <c r="Y11852" s="334">
        <v>0</v>
      </c>
      <c r="Z11852" s="334">
        <v>0</v>
      </c>
      <c r="AA11852" s="334">
        <v>0</v>
      </c>
      <c r="AB11852" s="334">
        <v>0</v>
      </c>
      <c r="AD11852" s="334">
        <v>0</v>
      </c>
      <c r="AE11852" s="334">
        <f t="shared" si="1857"/>
        <v>0</v>
      </c>
      <c r="AF11852" s="334">
        <f t="shared" si="1858"/>
        <v>0</v>
      </c>
      <c r="AG11852" s="340">
        <f t="shared" si="1859"/>
        <v>0</v>
      </c>
      <c r="AI11852" s="340">
        <f t="shared" si="1860"/>
        <v>0</v>
      </c>
      <c r="AJ11852" s="340">
        <f t="shared" si="1860"/>
        <v>0</v>
      </c>
      <c r="AK11852" s="340">
        <f t="shared" si="1860"/>
        <v>0</v>
      </c>
      <c r="AL11852" s="340">
        <f t="shared" si="1860"/>
        <v>0</v>
      </c>
      <c r="AM11852" s="340">
        <f t="shared" si="1860"/>
        <v>0</v>
      </c>
    </row>
    <row r="11853" spans="1:39" x14ac:dyDescent="0.35">
      <c r="A11853" s="337">
        <v>33766</v>
      </c>
      <c r="B11853" s="338">
        <f t="shared" si="1854"/>
        <v>1992</v>
      </c>
      <c r="C11853" s="338">
        <f t="shared" si="1855"/>
        <v>6</v>
      </c>
      <c r="D11853" s="338">
        <f t="shared" si="1856"/>
        <v>11</v>
      </c>
      <c r="E11853" s="334">
        <v>0</v>
      </c>
      <c r="F11853" s="334">
        <v>0</v>
      </c>
      <c r="G11853" s="334">
        <v>0</v>
      </c>
      <c r="H11853" s="334">
        <v>0</v>
      </c>
      <c r="I11853" s="334">
        <v>0</v>
      </c>
      <c r="J11853" s="334">
        <v>0</v>
      </c>
      <c r="K11853" s="334">
        <v>0</v>
      </c>
      <c r="L11853" s="334">
        <v>0</v>
      </c>
      <c r="M11853" s="334">
        <v>0</v>
      </c>
      <c r="N11853" s="334">
        <v>0</v>
      </c>
      <c r="O11853" s="334">
        <v>0</v>
      </c>
      <c r="P11853" s="334">
        <v>0</v>
      </c>
      <c r="Q11853" s="334">
        <v>0</v>
      </c>
      <c r="R11853" s="334">
        <v>0</v>
      </c>
      <c r="S11853" s="334">
        <v>0</v>
      </c>
      <c r="T11853" s="334">
        <v>0</v>
      </c>
      <c r="U11853" s="334">
        <v>0</v>
      </c>
      <c r="V11853" s="334">
        <v>0</v>
      </c>
      <c r="W11853" s="334">
        <v>0</v>
      </c>
      <c r="X11853" s="334">
        <v>0</v>
      </c>
      <c r="Y11853" s="334">
        <v>0.4</v>
      </c>
      <c r="Z11853" s="334">
        <v>0.2</v>
      </c>
      <c r="AA11853" s="334">
        <v>1.2</v>
      </c>
      <c r="AB11853" s="334">
        <v>0</v>
      </c>
      <c r="AD11853" s="334">
        <v>1.8</v>
      </c>
      <c r="AE11853" s="334">
        <f t="shared" si="1857"/>
        <v>1.8</v>
      </c>
      <c r="AF11853" s="334">
        <f t="shared" si="1858"/>
        <v>1.8</v>
      </c>
      <c r="AG11853" s="340">
        <f t="shared" si="1859"/>
        <v>0</v>
      </c>
      <c r="AI11853" s="340">
        <f t="shared" si="1860"/>
        <v>0</v>
      </c>
      <c r="AJ11853" s="340">
        <f t="shared" si="1860"/>
        <v>1.8</v>
      </c>
      <c r="AK11853" s="340">
        <f t="shared" si="1860"/>
        <v>0</v>
      </c>
      <c r="AL11853" s="340">
        <f t="shared" si="1860"/>
        <v>0</v>
      </c>
      <c r="AM11853" s="340">
        <f t="shared" si="1860"/>
        <v>0</v>
      </c>
    </row>
    <row r="11854" spans="1:39" x14ac:dyDescent="0.35">
      <c r="A11854" s="337">
        <v>33767</v>
      </c>
      <c r="B11854" s="338">
        <f t="shared" si="1854"/>
        <v>1992</v>
      </c>
      <c r="C11854" s="338">
        <f t="shared" si="1855"/>
        <v>6</v>
      </c>
      <c r="D11854" s="338">
        <f t="shared" si="1856"/>
        <v>12</v>
      </c>
      <c r="E11854" s="334">
        <v>0.4</v>
      </c>
      <c r="F11854" s="334">
        <v>1.4</v>
      </c>
      <c r="G11854" s="334">
        <v>1.6</v>
      </c>
      <c r="H11854" s="334">
        <v>1.4</v>
      </c>
      <c r="I11854" s="334">
        <v>1.8</v>
      </c>
      <c r="J11854" s="334">
        <v>4.2</v>
      </c>
      <c r="K11854" s="334">
        <v>3.8</v>
      </c>
      <c r="L11854" s="334">
        <v>3</v>
      </c>
      <c r="M11854" s="334">
        <v>2.8</v>
      </c>
      <c r="N11854" s="334">
        <v>0.2</v>
      </c>
      <c r="O11854" s="334">
        <v>0</v>
      </c>
      <c r="P11854" s="334">
        <v>0.2</v>
      </c>
      <c r="Q11854" s="334">
        <v>0.2</v>
      </c>
      <c r="R11854" s="334">
        <v>0.2</v>
      </c>
      <c r="S11854" s="334">
        <v>0.2</v>
      </c>
      <c r="T11854" s="334">
        <v>0</v>
      </c>
      <c r="U11854" s="334">
        <v>0</v>
      </c>
      <c r="V11854" s="334">
        <v>0</v>
      </c>
      <c r="W11854" s="334">
        <v>0</v>
      </c>
      <c r="X11854" s="334">
        <v>0</v>
      </c>
      <c r="Y11854" s="334">
        <v>0.2</v>
      </c>
      <c r="Z11854" s="334">
        <v>0.2</v>
      </c>
      <c r="AA11854" s="334">
        <v>0.4</v>
      </c>
      <c r="AB11854" s="334">
        <v>0</v>
      </c>
      <c r="AD11854" s="334">
        <v>22.2</v>
      </c>
      <c r="AE11854" s="334">
        <f t="shared" si="1857"/>
        <v>22.2</v>
      </c>
      <c r="AF11854" s="334">
        <f t="shared" si="1858"/>
        <v>22.199999999999996</v>
      </c>
      <c r="AG11854" s="340">
        <f t="shared" si="1859"/>
        <v>3.5527136788005009E-15</v>
      </c>
      <c r="AI11854" s="340">
        <f t="shared" si="1860"/>
        <v>0</v>
      </c>
      <c r="AJ11854" s="340">
        <f t="shared" si="1860"/>
        <v>22.199999999999996</v>
      </c>
      <c r="AK11854" s="340">
        <f t="shared" si="1860"/>
        <v>0</v>
      </c>
      <c r="AL11854" s="340">
        <f t="shared" si="1860"/>
        <v>0</v>
      </c>
      <c r="AM11854" s="340">
        <f t="shared" si="1860"/>
        <v>0</v>
      </c>
    </row>
    <row r="11855" spans="1:39" x14ac:dyDescent="0.35">
      <c r="A11855" s="337">
        <v>33768</v>
      </c>
      <c r="B11855" s="338">
        <f t="shared" si="1854"/>
        <v>1992</v>
      </c>
      <c r="C11855" s="338">
        <f t="shared" si="1855"/>
        <v>6</v>
      </c>
      <c r="D11855" s="338">
        <f t="shared" si="1856"/>
        <v>13</v>
      </c>
      <c r="E11855" s="334">
        <v>0</v>
      </c>
      <c r="F11855" s="334">
        <v>0</v>
      </c>
      <c r="G11855" s="334">
        <v>0.2</v>
      </c>
      <c r="H11855" s="334">
        <v>1.2</v>
      </c>
      <c r="I11855" s="334">
        <v>4.4000000000000004</v>
      </c>
      <c r="J11855" s="334">
        <v>1.7</v>
      </c>
      <c r="K11855" s="334">
        <v>1.7</v>
      </c>
      <c r="L11855" s="334">
        <v>0.6</v>
      </c>
      <c r="M11855" s="334">
        <v>1.7</v>
      </c>
      <c r="N11855" s="334">
        <v>2.1</v>
      </c>
      <c r="O11855" s="334">
        <v>0.8</v>
      </c>
      <c r="P11855" s="334">
        <v>0</v>
      </c>
      <c r="Q11855" s="334">
        <v>0</v>
      </c>
      <c r="R11855" s="334">
        <v>0</v>
      </c>
      <c r="S11855" s="334">
        <v>0.2</v>
      </c>
      <c r="T11855" s="334">
        <v>0.6</v>
      </c>
      <c r="U11855" s="334">
        <v>1.2</v>
      </c>
      <c r="V11855" s="334">
        <v>2.7</v>
      </c>
      <c r="W11855" s="334">
        <v>4.5999999999999996</v>
      </c>
      <c r="X11855" s="334">
        <v>5.3</v>
      </c>
      <c r="Y11855" s="334">
        <v>6.3</v>
      </c>
      <c r="Z11855" s="334">
        <v>4.2</v>
      </c>
      <c r="AA11855" s="334">
        <v>3</v>
      </c>
      <c r="AB11855" s="334">
        <v>2.1</v>
      </c>
      <c r="AD11855" s="334">
        <v>44.6</v>
      </c>
      <c r="AE11855" s="334">
        <f t="shared" si="1857"/>
        <v>44.6</v>
      </c>
      <c r="AF11855" s="334">
        <f t="shared" si="1858"/>
        <v>44.6</v>
      </c>
      <c r="AG11855" s="340">
        <f t="shared" si="1859"/>
        <v>0</v>
      </c>
      <c r="AI11855" s="340">
        <f t="shared" si="1860"/>
        <v>0</v>
      </c>
      <c r="AJ11855" s="340">
        <f t="shared" si="1860"/>
        <v>44.6</v>
      </c>
      <c r="AK11855" s="340">
        <f t="shared" si="1860"/>
        <v>0</v>
      </c>
      <c r="AL11855" s="340">
        <f t="shared" si="1860"/>
        <v>0</v>
      </c>
      <c r="AM11855" s="340">
        <f t="shared" si="1860"/>
        <v>0</v>
      </c>
    </row>
    <row r="11856" spans="1:39" x14ac:dyDescent="0.35">
      <c r="A11856" s="337">
        <v>33769</v>
      </c>
      <c r="B11856" s="338">
        <f t="shared" si="1854"/>
        <v>1992</v>
      </c>
      <c r="C11856" s="338">
        <f t="shared" si="1855"/>
        <v>6</v>
      </c>
      <c r="D11856" s="338">
        <f t="shared" si="1856"/>
        <v>14</v>
      </c>
      <c r="E11856" s="334">
        <v>3.1</v>
      </c>
      <c r="F11856" s="334">
        <v>3.7</v>
      </c>
      <c r="G11856" s="334">
        <v>1.8</v>
      </c>
      <c r="H11856" s="334">
        <v>0.4</v>
      </c>
      <c r="I11856" s="334">
        <v>0</v>
      </c>
      <c r="J11856" s="334">
        <v>0.6</v>
      </c>
      <c r="K11856" s="334">
        <v>0.4</v>
      </c>
      <c r="L11856" s="334">
        <v>0.4</v>
      </c>
      <c r="M11856" s="334">
        <v>1.6</v>
      </c>
      <c r="N11856" s="334">
        <v>1.6</v>
      </c>
      <c r="O11856" s="334">
        <v>2.2999999999999998</v>
      </c>
      <c r="P11856" s="334">
        <v>1.6</v>
      </c>
      <c r="Q11856" s="334">
        <v>3.1</v>
      </c>
      <c r="R11856" s="334">
        <v>1.4</v>
      </c>
      <c r="S11856" s="334">
        <v>1.4</v>
      </c>
      <c r="T11856" s="334">
        <v>1.8</v>
      </c>
      <c r="U11856" s="334">
        <v>2</v>
      </c>
      <c r="V11856" s="334">
        <v>1.6</v>
      </c>
      <c r="W11856" s="334">
        <v>1</v>
      </c>
      <c r="X11856" s="334">
        <v>1.2</v>
      </c>
      <c r="Y11856" s="334">
        <v>0.8</v>
      </c>
      <c r="Z11856" s="334">
        <v>0.6</v>
      </c>
      <c r="AA11856" s="334">
        <v>0.2</v>
      </c>
      <c r="AB11856" s="334">
        <v>0.8</v>
      </c>
      <c r="AD11856" s="334">
        <v>33.4</v>
      </c>
      <c r="AE11856" s="334">
        <f t="shared" si="1857"/>
        <v>33.4</v>
      </c>
      <c r="AF11856" s="334">
        <f t="shared" si="1858"/>
        <v>33.400000000000006</v>
      </c>
      <c r="AG11856" s="340">
        <f t="shared" si="1859"/>
        <v>7.1054273576010019E-15</v>
      </c>
      <c r="AI11856" s="340">
        <f t="shared" si="1860"/>
        <v>0</v>
      </c>
      <c r="AJ11856" s="340">
        <f t="shared" si="1860"/>
        <v>33.400000000000006</v>
      </c>
      <c r="AK11856" s="340">
        <f t="shared" si="1860"/>
        <v>0</v>
      </c>
      <c r="AL11856" s="340">
        <f t="shared" si="1860"/>
        <v>0</v>
      </c>
      <c r="AM11856" s="340">
        <f t="shared" si="1860"/>
        <v>0</v>
      </c>
    </row>
    <row r="11857" spans="1:39" x14ac:dyDescent="0.35">
      <c r="A11857" s="337">
        <v>33770</v>
      </c>
      <c r="B11857" s="338">
        <f t="shared" si="1854"/>
        <v>1992</v>
      </c>
      <c r="C11857" s="338">
        <f t="shared" si="1855"/>
        <v>6</v>
      </c>
      <c r="D11857" s="338">
        <f t="shared" si="1856"/>
        <v>15</v>
      </c>
      <c r="E11857" s="334">
        <v>0</v>
      </c>
      <c r="F11857" s="334">
        <v>0</v>
      </c>
      <c r="G11857" s="334">
        <v>0</v>
      </c>
      <c r="H11857" s="334">
        <v>0</v>
      </c>
      <c r="I11857" s="334">
        <v>0</v>
      </c>
      <c r="J11857" s="334">
        <v>0</v>
      </c>
      <c r="K11857" s="334">
        <v>0</v>
      </c>
      <c r="L11857" s="334">
        <v>0</v>
      </c>
      <c r="M11857" s="334">
        <v>0</v>
      </c>
      <c r="N11857" s="334">
        <v>0</v>
      </c>
      <c r="O11857" s="334">
        <v>0</v>
      </c>
      <c r="P11857" s="334">
        <v>0</v>
      </c>
      <c r="Q11857" s="334">
        <v>0</v>
      </c>
      <c r="R11857" s="334">
        <v>0</v>
      </c>
      <c r="S11857" s="334">
        <v>0</v>
      </c>
      <c r="T11857" s="334">
        <v>0</v>
      </c>
      <c r="U11857" s="334">
        <v>0</v>
      </c>
      <c r="V11857" s="334">
        <v>0</v>
      </c>
      <c r="W11857" s="334">
        <v>0</v>
      </c>
      <c r="X11857" s="334">
        <v>0</v>
      </c>
      <c r="Y11857" s="334">
        <v>0</v>
      </c>
      <c r="Z11857" s="334">
        <v>0</v>
      </c>
      <c r="AA11857" s="334">
        <v>0</v>
      </c>
      <c r="AB11857" s="334">
        <v>0</v>
      </c>
      <c r="AD11857" s="334">
        <v>0</v>
      </c>
      <c r="AE11857" s="334">
        <f t="shared" si="1857"/>
        <v>0</v>
      </c>
      <c r="AF11857" s="334">
        <f t="shared" si="1858"/>
        <v>0</v>
      </c>
      <c r="AG11857" s="340">
        <f t="shared" si="1859"/>
        <v>0</v>
      </c>
      <c r="AI11857" s="340">
        <f t="shared" si="1860"/>
        <v>0</v>
      </c>
      <c r="AJ11857" s="340">
        <f t="shared" si="1860"/>
        <v>0</v>
      </c>
      <c r="AK11857" s="340">
        <f t="shared" si="1860"/>
        <v>0</v>
      </c>
      <c r="AL11857" s="340">
        <f t="shared" si="1860"/>
        <v>0</v>
      </c>
      <c r="AM11857" s="340">
        <f t="shared" si="1860"/>
        <v>0</v>
      </c>
    </row>
    <row r="11858" spans="1:39" x14ac:dyDescent="0.35">
      <c r="A11858" s="337">
        <v>33771</v>
      </c>
      <c r="B11858" s="338">
        <f t="shared" si="1854"/>
        <v>1992</v>
      </c>
      <c r="C11858" s="338">
        <f t="shared" si="1855"/>
        <v>6</v>
      </c>
      <c r="D11858" s="338">
        <f t="shared" si="1856"/>
        <v>16</v>
      </c>
      <c r="E11858" s="334">
        <v>0</v>
      </c>
      <c r="F11858" s="334">
        <v>0</v>
      </c>
      <c r="G11858" s="334">
        <v>0</v>
      </c>
      <c r="H11858" s="334">
        <v>0</v>
      </c>
      <c r="I11858" s="334">
        <v>0</v>
      </c>
      <c r="J11858" s="334">
        <v>0</v>
      </c>
      <c r="K11858" s="334">
        <v>0</v>
      </c>
      <c r="L11858" s="334">
        <v>0</v>
      </c>
      <c r="M11858" s="334">
        <v>0</v>
      </c>
      <c r="N11858" s="334">
        <v>0</v>
      </c>
      <c r="O11858" s="334">
        <v>0</v>
      </c>
      <c r="P11858" s="334">
        <v>0</v>
      </c>
      <c r="Q11858" s="334">
        <v>0</v>
      </c>
      <c r="R11858" s="334">
        <v>0</v>
      </c>
      <c r="S11858" s="334">
        <v>0</v>
      </c>
      <c r="T11858" s="334">
        <v>0</v>
      </c>
      <c r="U11858" s="334">
        <v>0</v>
      </c>
      <c r="V11858" s="334">
        <v>0</v>
      </c>
      <c r="W11858" s="334">
        <v>0</v>
      </c>
      <c r="X11858" s="334">
        <v>0</v>
      </c>
      <c r="Y11858" s="334">
        <v>0</v>
      </c>
      <c r="Z11858" s="334">
        <v>0</v>
      </c>
      <c r="AA11858" s="334">
        <v>0</v>
      </c>
      <c r="AB11858" s="334">
        <v>0</v>
      </c>
      <c r="AD11858" s="334">
        <v>0</v>
      </c>
      <c r="AE11858" s="334">
        <f t="shared" si="1857"/>
        <v>0</v>
      </c>
      <c r="AF11858" s="334">
        <f t="shared" si="1858"/>
        <v>0</v>
      </c>
      <c r="AG11858" s="340">
        <f t="shared" si="1859"/>
        <v>0</v>
      </c>
      <c r="AI11858" s="340">
        <f t="shared" si="1860"/>
        <v>0</v>
      </c>
      <c r="AJ11858" s="340">
        <f t="shared" si="1860"/>
        <v>0</v>
      </c>
      <c r="AK11858" s="340">
        <f t="shared" si="1860"/>
        <v>0</v>
      </c>
      <c r="AL11858" s="340">
        <f t="shared" si="1860"/>
        <v>0</v>
      </c>
      <c r="AM11858" s="340">
        <f t="shared" si="1860"/>
        <v>0</v>
      </c>
    </row>
    <row r="11859" spans="1:39" x14ac:dyDescent="0.35">
      <c r="A11859" s="337">
        <v>33772</v>
      </c>
      <c r="B11859" s="338">
        <f t="shared" si="1854"/>
        <v>1992</v>
      </c>
      <c r="C11859" s="338">
        <f t="shared" si="1855"/>
        <v>6</v>
      </c>
      <c r="D11859" s="338">
        <f t="shared" si="1856"/>
        <v>17</v>
      </c>
      <c r="E11859" s="334">
        <v>0</v>
      </c>
      <c r="F11859" s="334">
        <v>0</v>
      </c>
      <c r="G11859" s="334">
        <v>0</v>
      </c>
      <c r="H11859" s="334">
        <v>0</v>
      </c>
      <c r="I11859" s="334">
        <v>0</v>
      </c>
      <c r="J11859" s="334">
        <v>0.5</v>
      </c>
      <c r="K11859" s="334">
        <v>0.2</v>
      </c>
      <c r="L11859" s="334">
        <v>0.2</v>
      </c>
      <c r="M11859" s="334">
        <v>0</v>
      </c>
      <c r="N11859" s="334">
        <v>0</v>
      </c>
      <c r="O11859" s="334">
        <v>0</v>
      </c>
      <c r="P11859" s="334">
        <v>0</v>
      </c>
      <c r="Q11859" s="334">
        <v>0</v>
      </c>
      <c r="R11859" s="334">
        <v>0.5</v>
      </c>
      <c r="S11859" s="334">
        <v>0</v>
      </c>
      <c r="T11859" s="334">
        <v>0</v>
      </c>
      <c r="U11859" s="334">
        <v>0</v>
      </c>
      <c r="V11859" s="334">
        <v>0</v>
      </c>
      <c r="W11859" s="334">
        <v>0</v>
      </c>
      <c r="X11859" s="334">
        <v>1.5</v>
      </c>
      <c r="Y11859" s="334">
        <v>0.8</v>
      </c>
      <c r="Z11859" s="334">
        <v>0.3</v>
      </c>
      <c r="AA11859" s="334">
        <v>0</v>
      </c>
      <c r="AB11859" s="334">
        <v>0</v>
      </c>
      <c r="AD11859" s="334">
        <v>4</v>
      </c>
      <c r="AE11859" s="334">
        <f t="shared" si="1857"/>
        <v>4</v>
      </c>
      <c r="AF11859" s="334">
        <f t="shared" si="1858"/>
        <v>4</v>
      </c>
      <c r="AG11859" s="340">
        <f t="shared" si="1859"/>
        <v>0</v>
      </c>
      <c r="AI11859" s="340">
        <f t="shared" si="1860"/>
        <v>0</v>
      </c>
      <c r="AJ11859" s="340">
        <f t="shared" si="1860"/>
        <v>4</v>
      </c>
      <c r="AK11859" s="340">
        <f t="shared" si="1860"/>
        <v>0</v>
      </c>
      <c r="AL11859" s="340">
        <f t="shared" si="1860"/>
        <v>0</v>
      </c>
      <c r="AM11859" s="340">
        <f t="shared" si="1860"/>
        <v>0</v>
      </c>
    </row>
    <row r="11860" spans="1:39" x14ac:dyDescent="0.35">
      <c r="A11860" s="337">
        <v>33773</v>
      </c>
      <c r="B11860" s="338">
        <f t="shared" si="1854"/>
        <v>1992</v>
      </c>
      <c r="C11860" s="338">
        <f t="shared" si="1855"/>
        <v>6</v>
      </c>
      <c r="D11860" s="338">
        <f t="shared" si="1856"/>
        <v>18</v>
      </c>
      <c r="E11860" s="334">
        <v>0</v>
      </c>
      <c r="F11860" s="334">
        <v>0</v>
      </c>
      <c r="G11860" s="334">
        <v>0</v>
      </c>
      <c r="H11860" s="334">
        <v>0</v>
      </c>
      <c r="I11860" s="334">
        <v>0</v>
      </c>
      <c r="J11860" s="334">
        <v>0</v>
      </c>
      <c r="K11860" s="334">
        <v>0</v>
      </c>
      <c r="L11860" s="334">
        <v>0</v>
      </c>
      <c r="M11860" s="334">
        <v>0</v>
      </c>
      <c r="N11860" s="334">
        <v>0</v>
      </c>
      <c r="O11860" s="334">
        <v>0</v>
      </c>
      <c r="P11860" s="334">
        <v>0</v>
      </c>
      <c r="Q11860" s="334">
        <v>0</v>
      </c>
      <c r="R11860" s="334">
        <v>0</v>
      </c>
      <c r="S11860" s="334">
        <v>0</v>
      </c>
      <c r="T11860" s="334">
        <v>0</v>
      </c>
      <c r="U11860" s="334">
        <v>0</v>
      </c>
      <c r="V11860" s="334">
        <v>0</v>
      </c>
      <c r="W11860" s="334">
        <v>0</v>
      </c>
      <c r="X11860" s="334">
        <v>0</v>
      </c>
      <c r="Y11860" s="334">
        <v>0</v>
      </c>
      <c r="Z11860" s="334">
        <v>0</v>
      </c>
      <c r="AA11860" s="334">
        <v>0</v>
      </c>
      <c r="AB11860" s="334">
        <v>0</v>
      </c>
      <c r="AD11860" s="334">
        <v>0</v>
      </c>
      <c r="AE11860" s="334">
        <f t="shared" si="1857"/>
        <v>0</v>
      </c>
      <c r="AF11860" s="334">
        <f t="shared" si="1858"/>
        <v>0</v>
      </c>
      <c r="AG11860" s="340">
        <f t="shared" si="1859"/>
        <v>0</v>
      </c>
      <c r="AI11860" s="340">
        <f t="shared" ref="AI11860:AM11875" si="1861">IF($C11860=AI$1,$AF11860,0)</f>
        <v>0</v>
      </c>
      <c r="AJ11860" s="340">
        <f t="shared" si="1861"/>
        <v>0</v>
      </c>
      <c r="AK11860" s="340">
        <f t="shared" si="1861"/>
        <v>0</v>
      </c>
      <c r="AL11860" s="340">
        <f t="shared" si="1861"/>
        <v>0</v>
      </c>
      <c r="AM11860" s="340">
        <f t="shared" si="1861"/>
        <v>0</v>
      </c>
    </row>
    <row r="11861" spans="1:39" x14ac:dyDescent="0.35">
      <c r="A11861" s="337">
        <v>33774</v>
      </c>
      <c r="B11861" s="338">
        <f t="shared" si="1854"/>
        <v>1992</v>
      </c>
      <c r="C11861" s="338">
        <f t="shared" si="1855"/>
        <v>6</v>
      </c>
      <c r="D11861" s="338">
        <f t="shared" si="1856"/>
        <v>19</v>
      </c>
      <c r="E11861" s="334">
        <v>0</v>
      </c>
      <c r="F11861" s="334">
        <v>0</v>
      </c>
      <c r="G11861" s="334">
        <v>0</v>
      </c>
      <c r="H11861" s="334">
        <v>0</v>
      </c>
      <c r="I11861" s="334">
        <v>0</v>
      </c>
      <c r="J11861" s="334">
        <v>0</v>
      </c>
      <c r="K11861" s="334">
        <v>0</v>
      </c>
      <c r="L11861" s="334">
        <v>0</v>
      </c>
      <c r="M11861" s="334">
        <v>0</v>
      </c>
      <c r="N11861" s="334">
        <v>0</v>
      </c>
      <c r="O11861" s="334">
        <v>0</v>
      </c>
      <c r="P11861" s="334">
        <v>0</v>
      </c>
      <c r="Q11861" s="334">
        <v>0</v>
      </c>
      <c r="R11861" s="334">
        <v>0</v>
      </c>
      <c r="S11861" s="334">
        <v>0</v>
      </c>
      <c r="T11861" s="334">
        <v>0</v>
      </c>
      <c r="U11861" s="334">
        <v>0</v>
      </c>
      <c r="V11861" s="334">
        <v>0</v>
      </c>
      <c r="W11861" s="334">
        <v>0</v>
      </c>
      <c r="X11861" s="334">
        <v>0</v>
      </c>
      <c r="Y11861" s="334">
        <v>0</v>
      </c>
      <c r="Z11861" s="334">
        <v>0</v>
      </c>
      <c r="AA11861" s="334">
        <v>0</v>
      </c>
      <c r="AB11861" s="334">
        <v>0</v>
      </c>
      <c r="AD11861" s="334">
        <v>0</v>
      </c>
      <c r="AE11861" s="334">
        <f t="shared" si="1857"/>
        <v>0</v>
      </c>
      <c r="AF11861" s="334">
        <f t="shared" si="1858"/>
        <v>0</v>
      </c>
      <c r="AG11861" s="340">
        <f t="shared" si="1859"/>
        <v>0</v>
      </c>
      <c r="AI11861" s="340">
        <f t="shared" si="1861"/>
        <v>0</v>
      </c>
      <c r="AJ11861" s="340">
        <f t="shared" si="1861"/>
        <v>0</v>
      </c>
      <c r="AK11861" s="340">
        <f t="shared" si="1861"/>
        <v>0</v>
      </c>
      <c r="AL11861" s="340">
        <f t="shared" si="1861"/>
        <v>0</v>
      </c>
      <c r="AM11861" s="340">
        <f t="shared" si="1861"/>
        <v>0</v>
      </c>
    </row>
    <row r="11862" spans="1:39" x14ac:dyDescent="0.35">
      <c r="A11862" s="337">
        <v>33775</v>
      </c>
      <c r="B11862" s="338">
        <f t="shared" si="1854"/>
        <v>1992</v>
      </c>
      <c r="C11862" s="338">
        <f t="shared" si="1855"/>
        <v>6</v>
      </c>
      <c r="D11862" s="338">
        <f t="shared" si="1856"/>
        <v>20</v>
      </c>
      <c r="E11862" s="334">
        <v>0</v>
      </c>
      <c r="F11862" s="334">
        <v>0</v>
      </c>
      <c r="G11862" s="334">
        <v>0</v>
      </c>
      <c r="H11862" s="334">
        <v>0</v>
      </c>
      <c r="I11862" s="334">
        <v>0</v>
      </c>
      <c r="J11862" s="334">
        <v>0</v>
      </c>
      <c r="K11862" s="334">
        <v>0</v>
      </c>
      <c r="L11862" s="334">
        <v>0</v>
      </c>
      <c r="M11862" s="334">
        <v>0</v>
      </c>
      <c r="N11862" s="334">
        <v>0</v>
      </c>
      <c r="O11862" s="334">
        <v>0</v>
      </c>
      <c r="P11862" s="334">
        <v>0</v>
      </c>
      <c r="Q11862" s="334">
        <v>0</v>
      </c>
      <c r="R11862" s="334">
        <v>0</v>
      </c>
      <c r="S11862" s="334">
        <v>0</v>
      </c>
      <c r="T11862" s="334">
        <v>0</v>
      </c>
      <c r="U11862" s="334">
        <v>0</v>
      </c>
      <c r="V11862" s="334">
        <v>0</v>
      </c>
      <c r="W11862" s="334">
        <v>0</v>
      </c>
      <c r="X11862" s="334">
        <v>0</v>
      </c>
      <c r="Y11862" s="334">
        <v>0</v>
      </c>
      <c r="Z11862" s="334">
        <v>0</v>
      </c>
      <c r="AA11862" s="334">
        <v>1</v>
      </c>
      <c r="AB11862" s="334">
        <v>0</v>
      </c>
      <c r="AD11862" s="334">
        <v>1</v>
      </c>
      <c r="AE11862" s="334">
        <f t="shared" si="1857"/>
        <v>1</v>
      </c>
      <c r="AF11862" s="334">
        <f t="shared" si="1858"/>
        <v>1</v>
      </c>
      <c r="AG11862" s="340">
        <f t="shared" si="1859"/>
        <v>0</v>
      </c>
      <c r="AI11862" s="340">
        <f t="shared" si="1861"/>
        <v>0</v>
      </c>
      <c r="AJ11862" s="340">
        <f t="shared" si="1861"/>
        <v>1</v>
      </c>
      <c r="AK11862" s="340">
        <f t="shared" si="1861"/>
        <v>0</v>
      </c>
      <c r="AL11862" s="340">
        <f t="shared" si="1861"/>
        <v>0</v>
      </c>
      <c r="AM11862" s="340">
        <f t="shared" si="1861"/>
        <v>0</v>
      </c>
    </row>
    <row r="11863" spans="1:39" x14ac:dyDescent="0.35">
      <c r="A11863" s="337">
        <v>33776</v>
      </c>
      <c r="B11863" s="338">
        <f t="shared" si="1854"/>
        <v>1992</v>
      </c>
      <c r="C11863" s="338">
        <f t="shared" si="1855"/>
        <v>6</v>
      </c>
      <c r="D11863" s="338">
        <f t="shared" si="1856"/>
        <v>21</v>
      </c>
      <c r="E11863" s="334">
        <v>0</v>
      </c>
      <c r="F11863" s="334">
        <v>0</v>
      </c>
      <c r="G11863" s="334">
        <v>0.2</v>
      </c>
      <c r="H11863" s="334">
        <v>0</v>
      </c>
      <c r="I11863" s="334">
        <v>0</v>
      </c>
      <c r="J11863" s="334">
        <v>0</v>
      </c>
      <c r="K11863" s="334">
        <v>0</v>
      </c>
      <c r="L11863" s="334">
        <v>0</v>
      </c>
      <c r="M11863" s="334">
        <v>0</v>
      </c>
      <c r="N11863" s="334">
        <v>0</v>
      </c>
      <c r="O11863" s="334">
        <v>0</v>
      </c>
      <c r="P11863" s="334">
        <v>0</v>
      </c>
      <c r="Q11863" s="334">
        <v>0</v>
      </c>
      <c r="R11863" s="334">
        <v>0</v>
      </c>
      <c r="S11863" s="334">
        <v>0</v>
      </c>
      <c r="T11863" s="334">
        <v>0</v>
      </c>
      <c r="U11863" s="334">
        <v>0</v>
      </c>
      <c r="V11863" s="334">
        <v>0</v>
      </c>
      <c r="W11863" s="334">
        <v>0</v>
      </c>
      <c r="X11863" s="334">
        <v>0</v>
      </c>
      <c r="Y11863" s="334">
        <v>0</v>
      </c>
      <c r="Z11863" s="334">
        <v>0</v>
      </c>
      <c r="AA11863" s="334">
        <v>0</v>
      </c>
      <c r="AB11863" s="334">
        <v>0</v>
      </c>
      <c r="AD11863" s="334">
        <v>0.2</v>
      </c>
      <c r="AE11863" s="334">
        <f t="shared" si="1857"/>
        <v>0.2</v>
      </c>
      <c r="AF11863" s="334">
        <f t="shared" si="1858"/>
        <v>0.2</v>
      </c>
      <c r="AG11863" s="340">
        <f t="shared" si="1859"/>
        <v>0</v>
      </c>
      <c r="AI11863" s="340">
        <f t="shared" si="1861"/>
        <v>0</v>
      </c>
      <c r="AJ11863" s="340">
        <f t="shared" si="1861"/>
        <v>0.2</v>
      </c>
      <c r="AK11863" s="340">
        <f t="shared" si="1861"/>
        <v>0</v>
      </c>
      <c r="AL11863" s="340">
        <f t="shared" si="1861"/>
        <v>0</v>
      </c>
      <c r="AM11863" s="340">
        <f t="shared" si="1861"/>
        <v>0</v>
      </c>
    </row>
    <row r="11864" spans="1:39" x14ac:dyDescent="0.35">
      <c r="A11864" s="337">
        <v>33777</v>
      </c>
      <c r="B11864" s="338">
        <f t="shared" si="1854"/>
        <v>1992</v>
      </c>
      <c r="C11864" s="338">
        <f t="shared" si="1855"/>
        <v>6</v>
      </c>
      <c r="D11864" s="338">
        <f t="shared" si="1856"/>
        <v>22</v>
      </c>
      <c r="E11864" s="334">
        <v>0</v>
      </c>
      <c r="F11864" s="334">
        <v>0</v>
      </c>
      <c r="G11864" s="334">
        <v>0</v>
      </c>
      <c r="H11864" s="334">
        <v>0</v>
      </c>
      <c r="I11864" s="334">
        <v>0</v>
      </c>
      <c r="J11864" s="334">
        <v>0</v>
      </c>
      <c r="K11864" s="334">
        <v>0</v>
      </c>
      <c r="L11864" s="334">
        <v>0</v>
      </c>
      <c r="M11864" s="334">
        <v>0</v>
      </c>
      <c r="N11864" s="334">
        <v>0</v>
      </c>
      <c r="O11864" s="334">
        <v>0</v>
      </c>
      <c r="P11864" s="334">
        <v>0</v>
      </c>
      <c r="Q11864" s="334">
        <v>0</v>
      </c>
      <c r="R11864" s="334">
        <v>0</v>
      </c>
      <c r="S11864" s="334">
        <v>0</v>
      </c>
      <c r="T11864" s="334">
        <v>0</v>
      </c>
      <c r="U11864" s="334">
        <v>0</v>
      </c>
      <c r="V11864" s="334">
        <v>0</v>
      </c>
      <c r="W11864" s="334">
        <v>0</v>
      </c>
      <c r="X11864" s="334">
        <v>0</v>
      </c>
      <c r="Y11864" s="334">
        <v>0</v>
      </c>
      <c r="Z11864" s="334">
        <v>0</v>
      </c>
      <c r="AA11864" s="334">
        <v>0</v>
      </c>
      <c r="AB11864" s="334">
        <v>0</v>
      </c>
      <c r="AD11864" s="334">
        <v>0</v>
      </c>
      <c r="AE11864" s="334">
        <f t="shared" si="1857"/>
        <v>0</v>
      </c>
      <c r="AF11864" s="334">
        <f t="shared" si="1858"/>
        <v>0</v>
      </c>
      <c r="AG11864" s="340">
        <f t="shared" si="1859"/>
        <v>0</v>
      </c>
      <c r="AI11864" s="340">
        <f t="shared" si="1861"/>
        <v>0</v>
      </c>
      <c r="AJ11864" s="340">
        <f t="shared" si="1861"/>
        <v>0</v>
      </c>
      <c r="AK11864" s="340">
        <f t="shared" si="1861"/>
        <v>0</v>
      </c>
      <c r="AL11864" s="340">
        <f t="shared" si="1861"/>
        <v>0</v>
      </c>
      <c r="AM11864" s="340">
        <f t="shared" si="1861"/>
        <v>0</v>
      </c>
    </row>
    <row r="11865" spans="1:39" x14ac:dyDescent="0.35">
      <c r="A11865" s="337">
        <v>33778</v>
      </c>
      <c r="B11865" s="338">
        <f t="shared" si="1854"/>
        <v>1992</v>
      </c>
      <c r="C11865" s="338">
        <f t="shared" si="1855"/>
        <v>6</v>
      </c>
      <c r="D11865" s="338">
        <f t="shared" si="1856"/>
        <v>23</v>
      </c>
      <c r="E11865" s="334">
        <v>0</v>
      </c>
      <c r="F11865" s="334">
        <v>0</v>
      </c>
      <c r="G11865" s="334">
        <v>0</v>
      </c>
      <c r="H11865" s="334">
        <v>0</v>
      </c>
      <c r="I11865" s="334">
        <v>0</v>
      </c>
      <c r="J11865" s="334">
        <v>0</v>
      </c>
      <c r="K11865" s="334">
        <v>0</v>
      </c>
      <c r="L11865" s="334">
        <v>0</v>
      </c>
      <c r="M11865" s="334">
        <v>0</v>
      </c>
      <c r="N11865" s="334">
        <v>0</v>
      </c>
      <c r="O11865" s="334">
        <v>0</v>
      </c>
      <c r="P11865" s="334">
        <v>0</v>
      </c>
      <c r="Q11865" s="334">
        <v>0</v>
      </c>
      <c r="R11865" s="334">
        <v>0</v>
      </c>
      <c r="S11865" s="334">
        <v>0</v>
      </c>
      <c r="T11865" s="334">
        <v>0</v>
      </c>
      <c r="U11865" s="334">
        <v>0</v>
      </c>
      <c r="V11865" s="334">
        <v>0</v>
      </c>
      <c r="W11865" s="334">
        <v>0</v>
      </c>
      <c r="X11865" s="334">
        <v>0</v>
      </c>
      <c r="Y11865" s="334">
        <v>0</v>
      </c>
      <c r="Z11865" s="334">
        <v>0</v>
      </c>
      <c r="AA11865" s="334">
        <v>0.4</v>
      </c>
      <c r="AB11865" s="334">
        <v>0</v>
      </c>
      <c r="AD11865" s="334">
        <v>0.4</v>
      </c>
      <c r="AE11865" s="334">
        <f t="shared" si="1857"/>
        <v>0.4</v>
      </c>
      <c r="AF11865" s="334">
        <f t="shared" si="1858"/>
        <v>0.4</v>
      </c>
      <c r="AG11865" s="340">
        <f t="shared" si="1859"/>
        <v>0</v>
      </c>
      <c r="AI11865" s="340">
        <f t="shared" si="1861"/>
        <v>0</v>
      </c>
      <c r="AJ11865" s="340">
        <f t="shared" si="1861"/>
        <v>0.4</v>
      </c>
      <c r="AK11865" s="340">
        <f t="shared" si="1861"/>
        <v>0</v>
      </c>
      <c r="AL11865" s="340">
        <f t="shared" si="1861"/>
        <v>0</v>
      </c>
      <c r="AM11865" s="340">
        <f t="shared" si="1861"/>
        <v>0</v>
      </c>
    </row>
    <row r="11866" spans="1:39" x14ac:dyDescent="0.35">
      <c r="A11866" s="337">
        <v>33779</v>
      </c>
      <c r="B11866" s="338">
        <f t="shared" si="1854"/>
        <v>1992</v>
      </c>
      <c r="C11866" s="338">
        <f t="shared" si="1855"/>
        <v>6</v>
      </c>
      <c r="D11866" s="338">
        <f t="shared" si="1856"/>
        <v>24</v>
      </c>
      <c r="E11866" s="334">
        <v>0</v>
      </c>
      <c r="F11866" s="334">
        <v>15.6</v>
      </c>
      <c r="G11866" s="334">
        <v>0.2</v>
      </c>
      <c r="H11866" s="334">
        <v>7.8</v>
      </c>
      <c r="I11866" s="334">
        <v>2.7</v>
      </c>
      <c r="J11866" s="334">
        <v>3.4</v>
      </c>
      <c r="K11866" s="334">
        <v>1.1000000000000001</v>
      </c>
      <c r="L11866" s="334">
        <v>0</v>
      </c>
      <c r="M11866" s="334">
        <v>0</v>
      </c>
      <c r="N11866" s="334">
        <v>0</v>
      </c>
      <c r="O11866" s="334">
        <v>0</v>
      </c>
      <c r="P11866" s="334">
        <v>0</v>
      </c>
      <c r="Q11866" s="334">
        <v>0</v>
      </c>
      <c r="R11866" s="334">
        <v>0</v>
      </c>
      <c r="S11866" s="334">
        <v>0</v>
      </c>
      <c r="T11866" s="334">
        <v>0</v>
      </c>
      <c r="U11866" s="334">
        <v>0</v>
      </c>
      <c r="V11866" s="334">
        <v>0</v>
      </c>
      <c r="W11866" s="334">
        <v>0</v>
      </c>
      <c r="X11866" s="334">
        <v>0</v>
      </c>
      <c r="Y11866" s="334">
        <v>0</v>
      </c>
      <c r="Z11866" s="334">
        <v>0</v>
      </c>
      <c r="AA11866" s="334">
        <v>0</v>
      </c>
      <c r="AB11866" s="334">
        <v>0</v>
      </c>
      <c r="AD11866" s="334">
        <v>30.8</v>
      </c>
      <c r="AE11866" s="334">
        <f t="shared" si="1857"/>
        <v>30.8</v>
      </c>
      <c r="AF11866" s="334">
        <f t="shared" si="1858"/>
        <v>30.799999999999997</v>
      </c>
      <c r="AG11866" s="340">
        <f t="shared" si="1859"/>
        <v>3.5527136788005009E-15</v>
      </c>
      <c r="AI11866" s="340">
        <f t="shared" si="1861"/>
        <v>0</v>
      </c>
      <c r="AJ11866" s="340">
        <f t="shared" si="1861"/>
        <v>30.799999999999997</v>
      </c>
      <c r="AK11866" s="340">
        <f t="shared" si="1861"/>
        <v>0</v>
      </c>
      <c r="AL11866" s="340">
        <f t="shared" si="1861"/>
        <v>0</v>
      </c>
      <c r="AM11866" s="340">
        <f t="shared" si="1861"/>
        <v>0</v>
      </c>
    </row>
    <row r="11867" spans="1:39" x14ac:dyDescent="0.35">
      <c r="A11867" s="337">
        <v>33780</v>
      </c>
      <c r="B11867" s="338">
        <f t="shared" si="1854"/>
        <v>1992</v>
      </c>
      <c r="C11867" s="338">
        <f t="shared" si="1855"/>
        <v>6</v>
      </c>
      <c r="D11867" s="338">
        <f t="shared" si="1856"/>
        <v>25</v>
      </c>
      <c r="E11867" s="334">
        <v>0</v>
      </c>
      <c r="F11867" s="334">
        <v>0</v>
      </c>
      <c r="G11867" s="334">
        <v>0</v>
      </c>
      <c r="H11867" s="334">
        <v>0</v>
      </c>
      <c r="I11867" s="334">
        <v>0</v>
      </c>
      <c r="J11867" s="334">
        <v>0</v>
      </c>
      <c r="K11867" s="334">
        <v>0</v>
      </c>
      <c r="L11867" s="334">
        <v>0</v>
      </c>
      <c r="M11867" s="334">
        <v>0</v>
      </c>
      <c r="N11867" s="334">
        <v>0</v>
      </c>
      <c r="O11867" s="334">
        <v>0</v>
      </c>
      <c r="P11867" s="334">
        <v>0</v>
      </c>
      <c r="Q11867" s="334">
        <v>0</v>
      </c>
      <c r="R11867" s="334">
        <v>0</v>
      </c>
      <c r="S11867" s="334">
        <v>0</v>
      </c>
      <c r="T11867" s="334">
        <v>0</v>
      </c>
      <c r="U11867" s="334">
        <v>0</v>
      </c>
      <c r="V11867" s="334">
        <v>0</v>
      </c>
      <c r="W11867" s="334">
        <v>0</v>
      </c>
      <c r="X11867" s="334">
        <v>0</v>
      </c>
      <c r="Y11867" s="334">
        <v>0</v>
      </c>
      <c r="Z11867" s="334">
        <v>0</v>
      </c>
      <c r="AA11867" s="334">
        <v>0</v>
      </c>
      <c r="AB11867" s="334">
        <v>0</v>
      </c>
      <c r="AD11867" s="334">
        <v>0</v>
      </c>
      <c r="AE11867" s="334">
        <f t="shared" si="1857"/>
        <v>0</v>
      </c>
      <c r="AF11867" s="334">
        <f t="shared" si="1858"/>
        <v>0</v>
      </c>
      <c r="AG11867" s="340">
        <f t="shared" si="1859"/>
        <v>0</v>
      </c>
      <c r="AI11867" s="340">
        <f t="shared" si="1861"/>
        <v>0</v>
      </c>
      <c r="AJ11867" s="340">
        <f t="shared" si="1861"/>
        <v>0</v>
      </c>
      <c r="AK11867" s="340">
        <f t="shared" si="1861"/>
        <v>0</v>
      </c>
      <c r="AL11867" s="340">
        <f t="shared" si="1861"/>
        <v>0</v>
      </c>
      <c r="AM11867" s="340">
        <f t="shared" si="1861"/>
        <v>0</v>
      </c>
    </row>
    <row r="11868" spans="1:39" x14ac:dyDescent="0.35">
      <c r="A11868" s="337">
        <v>33781</v>
      </c>
      <c r="B11868" s="338">
        <f t="shared" si="1854"/>
        <v>1992</v>
      </c>
      <c r="C11868" s="338">
        <f t="shared" si="1855"/>
        <v>6</v>
      </c>
      <c r="D11868" s="338">
        <f t="shared" si="1856"/>
        <v>26</v>
      </c>
      <c r="E11868" s="334">
        <v>0</v>
      </c>
      <c r="F11868" s="334">
        <v>0</v>
      </c>
      <c r="G11868" s="334">
        <v>0</v>
      </c>
      <c r="H11868" s="334">
        <v>0</v>
      </c>
      <c r="I11868" s="334">
        <v>0</v>
      </c>
      <c r="J11868" s="334">
        <v>0</v>
      </c>
      <c r="K11868" s="334">
        <v>0</v>
      </c>
      <c r="L11868" s="334">
        <v>0</v>
      </c>
      <c r="M11868" s="334">
        <v>0</v>
      </c>
      <c r="N11868" s="334">
        <v>0</v>
      </c>
      <c r="O11868" s="334">
        <v>0</v>
      </c>
      <c r="P11868" s="334">
        <v>0</v>
      </c>
      <c r="Q11868" s="334">
        <v>0</v>
      </c>
      <c r="R11868" s="334">
        <v>0</v>
      </c>
      <c r="S11868" s="334">
        <v>0</v>
      </c>
      <c r="T11868" s="334">
        <v>0</v>
      </c>
      <c r="U11868" s="334">
        <v>0</v>
      </c>
      <c r="V11868" s="334">
        <v>0</v>
      </c>
      <c r="W11868" s="334">
        <v>0</v>
      </c>
      <c r="X11868" s="334">
        <v>0</v>
      </c>
      <c r="Y11868" s="334">
        <v>0</v>
      </c>
      <c r="Z11868" s="334">
        <v>0</v>
      </c>
      <c r="AA11868" s="334">
        <v>0</v>
      </c>
      <c r="AB11868" s="334">
        <v>0</v>
      </c>
      <c r="AD11868" s="334">
        <v>0</v>
      </c>
      <c r="AE11868" s="334">
        <f t="shared" si="1857"/>
        <v>0</v>
      </c>
      <c r="AF11868" s="334">
        <f t="shared" si="1858"/>
        <v>0</v>
      </c>
      <c r="AG11868" s="340">
        <f t="shared" si="1859"/>
        <v>0</v>
      </c>
      <c r="AI11868" s="340">
        <f t="shared" si="1861"/>
        <v>0</v>
      </c>
      <c r="AJ11868" s="340">
        <f t="shared" si="1861"/>
        <v>0</v>
      </c>
      <c r="AK11868" s="340">
        <f t="shared" si="1861"/>
        <v>0</v>
      </c>
      <c r="AL11868" s="340">
        <f t="shared" si="1861"/>
        <v>0</v>
      </c>
      <c r="AM11868" s="340">
        <f t="shared" si="1861"/>
        <v>0</v>
      </c>
    </row>
    <row r="11869" spans="1:39" x14ac:dyDescent="0.35">
      <c r="A11869" s="337">
        <v>33782</v>
      </c>
      <c r="B11869" s="338">
        <f t="shared" si="1854"/>
        <v>1992</v>
      </c>
      <c r="C11869" s="338">
        <f t="shared" si="1855"/>
        <v>6</v>
      </c>
      <c r="D11869" s="338">
        <f t="shared" si="1856"/>
        <v>27</v>
      </c>
      <c r="E11869" s="334">
        <v>0</v>
      </c>
      <c r="F11869" s="334">
        <v>0</v>
      </c>
      <c r="G11869" s="334">
        <v>0</v>
      </c>
      <c r="H11869" s="334">
        <v>0</v>
      </c>
      <c r="I11869" s="334">
        <v>0</v>
      </c>
      <c r="J11869" s="334">
        <v>0</v>
      </c>
      <c r="K11869" s="334">
        <v>0</v>
      </c>
      <c r="L11869" s="334">
        <v>0</v>
      </c>
      <c r="M11869" s="334">
        <v>0</v>
      </c>
      <c r="N11869" s="334">
        <v>0</v>
      </c>
      <c r="O11869" s="334">
        <v>0</v>
      </c>
      <c r="P11869" s="334">
        <v>0</v>
      </c>
      <c r="Q11869" s="334">
        <v>0</v>
      </c>
      <c r="R11869" s="334">
        <v>0</v>
      </c>
      <c r="S11869" s="334">
        <v>0</v>
      </c>
      <c r="T11869" s="334">
        <v>0</v>
      </c>
      <c r="U11869" s="334">
        <v>0</v>
      </c>
      <c r="V11869" s="334">
        <v>0</v>
      </c>
      <c r="W11869" s="334">
        <v>0</v>
      </c>
      <c r="X11869" s="334">
        <v>0</v>
      </c>
      <c r="Y11869" s="334">
        <v>0</v>
      </c>
      <c r="Z11869" s="334">
        <v>1.8</v>
      </c>
      <c r="AA11869" s="334">
        <v>0</v>
      </c>
      <c r="AB11869" s="334">
        <v>0</v>
      </c>
      <c r="AD11869" s="334">
        <v>1.8</v>
      </c>
      <c r="AE11869" s="334">
        <f t="shared" si="1857"/>
        <v>1.8</v>
      </c>
      <c r="AF11869" s="334">
        <f t="shared" si="1858"/>
        <v>1.8</v>
      </c>
      <c r="AG11869" s="340">
        <f t="shared" si="1859"/>
        <v>0</v>
      </c>
      <c r="AI11869" s="340">
        <f t="shared" si="1861"/>
        <v>0</v>
      </c>
      <c r="AJ11869" s="340">
        <f t="shared" si="1861"/>
        <v>1.8</v>
      </c>
      <c r="AK11869" s="340">
        <f t="shared" si="1861"/>
        <v>0</v>
      </c>
      <c r="AL11869" s="340">
        <f t="shared" si="1861"/>
        <v>0</v>
      </c>
      <c r="AM11869" s="340">
        <f t="shared" si="1861"/>
        <v>0</v>
      </c>
    </row>
    <row r="11870" spans="1:39" x14ac:dyDescent="0.35">
      <c r="A11870" s="337">
        <v>33783</v>
      </c>
      <c r="B11870" s="338">
        <f t="shared" si="1854"/>
        <v>1992</v>
      </c>
      <c r="C11870" s="338">
        <f t="shared" si="1855"/>
        <v>6</v>
      </c>
      <c r="D11870" s="338">
        <f t="shared" si="1856"/>
        <v>28</v>
      </c>
      <c r="E11870" s="334">
        <v>0</v>
      </c>
      <c r="F11870" s="334">
        <v>0.2</v>
      </c>
      <c r="G11870" s="334">
        <v>0</v>
      </c>
      <c r="H11870" s="334">
        <v>2.4</v>
      </c>
      <c r="I11870" s="334">
        <v>2.2000000000000002</v>
      </c>
      <c r="J11870" s="334">
        <v>0.2</v>
      </c>
      <c r="K11870" s="334">
        <v>0</v>
      </c>
      <c r="L11870" s="334">
        <v>0</v>
      </c>
      <c r="M11870" s="334">
        <v>0.2</v>
      </c>
      <c r="N11870" s="334">
        <v>0</v>
      </c>
      <c r="O11870" s="334">
        <v>0</v>
      </c>
      <c r="P11870" s="334">
        <v>0.2</v>
      </c>
      <c r="Q11870" s="334">
        <v>0</v>
      </c>
      <c r="R11870" s="334">
        <v>0</v>
      </c>
      <c r="S11870" s="334">
        <v>0</v>
      </c>
      <c r="T11870" s="334">
        <v>0</v>
      </c>
      <c r="U11870" s="334">
        <v>0</v>
      </c>
      <c r="V11870" s="334">
        <v>0</v>
      </c>
      <c r="W11870" s="334">
        <v>0</v>
      </c>
      <c r="X11870" s="334">
        <v>0</v>
      </c>
      <c r="Y11870" s="334">
        <v>0</v>
      </c>
      <c r="Z11870" s="334">
        <v>0</v>
      </c>
      <c r="AA11870" s="334">
        <v>0</v>
      </c>
      <c r="AB11870" s="334">
        <v>0</v>
      </c>
      <c r="AD11870" s="334">
        <v>5.4</v>
      </c>
      <c r="AE11870" s="334">
        <f t="shared" si="1857"/>
        <v>5.4</v>
      </c>
      <c r="AF11870" s="334">
        <f t="shared" si="1858"/>
        <v>5.4000000000000012</v>
      </c>
      <c r="AG11870" s="340">
        <f t="shared" si="1859"/>
        <v>8.8817841970012523E-16</v>
      </c>
      <c r="AI11870" s="340">
        <f t="shared" si="1861"/>
        <v>0</v>
      </c>
      <c r="AJ11870" s="340">
        <f t="shared" si="1861"/>
        <v>5.4000000000000012</v>
      </c>
      <c r="AK11870" s="340">
        <f t="shared" si="1861"/>
        <v>0</v>
      </c>
      <c r="AL11870" s="340">
        <f t="shared" si="1861"/>
        <v>0</v>
      </c>
      <c r="AM11870" s="340">
        <f t="shared" si="1861"/>
        <v>0</v>
      </c>
    </row>
    <row r="11871" spans="1:39" x14ac:dyDescent="0.35">
      <c r="A11871" s="337">
        <v>33784</v>
      </c>
      <c r="B11871" s="338">
        <f t="shared" si="1854"/>
        <v>1992</v>
      </c>
      <c r="C11871" s="338">
        <f t="shared" si="1855"/>
        <v>6</v>
      </c>
      <c r="D11871" s="338">
        <f t="shared" si="1856"/>
        <v>29</v>
      </c>
      <c r="E11871" s="334">
        <v>0</v>
      </c>
      <c r="F11871" s="334">
        <v>0</v>
      </c>
      <c r="G11871" s="334">
        <v>0</v>
      </c>
      <c r="H11871" s="334">
        <v>0</v>
      </c>
      <c r="I11871" s="334">
        <v>0</v>
      </c>
      <c r="J11871" s="334">
        <v>0</v>
      </c>
      <c r="K11871" s="334">
        <v>0.2</v>
      </c>
      <c r="L11871" s="334">
        <v>0</v>
      </c>
      <c r="M11871" s="334">
        <v>0</v>
      </c>
      <c r="N11871" s="334">
        <v>0</v>
      </c>
      <c r="O11871" s="334">
        <v>0</v>
      </c>
      <c r="P11871" s="334">
        <v>0.2</v>
      </c>
      <c r="Q11871" s="334">
        <v>0</v>
      </c>
      <c r="R11871" s="334">
        <v>0</v>
      </c>
      <c r="S11871" s="334">
        <v>0.5</v>
      </c>
      <c r="T11871" s="334">
        <v>1</v>
      </c>
      <c r="U11871" s="334">
        <v>0.5</v>
      </c>
      <c r="V11871" s="334">
        <v>1.2</v>
      </c>
      <c r="W11871" s="334">
        <v>1.8</v>
      </c>
      <c r="X11871" s="334">
        <v>1.5</v>
      </c>
      <c r="Y11871" s="334">
        <v>2</v>
      </c>
      <c r="Z11871" s="334">
        <v>1</v>
      </c>
      <c r="AA11871" s="334">
        <v>0.5</v>
      </c>
      <c r="AB11871" s="334">
        <v>0.2</v>
      </c>
      <c r="AD11871" s="334">
        <v>10.6</v>
      </c>
      <c r="AE11871" s="334">
        <f t="shared" si="1857"/>
        <v>10.6</v>
      </c>
      <c r="AF11871" s="334">
        <f t="shared" si="1858"/>
        <v>10.599999999999998</v>
      </c>
      <c r="AG11871" s="340">
        <f t="shared" si="1859"/>
        <v>1.7763568394002505E-15</v>
      </c>
      <c r="AI11871" s="340">
        <f t="shared" si="1861"/>
        <v>0</v>
      </c>
      <c r="AJ11871" s="340">
        <f t="shared" si="1861"/>
        <v>10.599999999999998</v>
      </c>
      <c r="AK11871" s="340">
        <f t="shared" si="1861"/>
        <v>0</v>
      </c>
      <c r="AL11871" s="340">
        <f t="shared" si="1861"/>
        <v>0</v>
      </c>
      <c r="AM11871" s="340">
        <f t="shared" si="1861"/>
        <v>0</v>
      </c>
    </row>
    <row r="11872" spans="1:39" x14ac:dyDescent="0.35">
      <c r="A11872" s="337">
        <v>33785</v>
      </c>
      <c r="B11872" s="338">
        <f t="shared" si="1854"/>
        <v>1992</v>
      </c>
      <c r="C11872" s="338">
        <f t="shared" si="1855"/>
        <v>6</v>
      </c>
      <c r="D11872" s="338">
        <f t="shared" si="1856"/>
        <v>30</v>
      </c>
      <c r="E11872" s="334">
        <v>0.2</v>
      </c>
      <c r="F11872" s="334">
        <v>0.4</v>
      </c>
      <c r="G11872" s="334">
        <v>0.7</v>
      </c>
      <c r="H11872" s="334">
        <v>0.4</v>
      </c>
      <c r="I11872" s="334">
        <v>0</v>
      </c>
      <c r="J11872" s="334">
        <v>0.2</v>
      </c>
      <c r="K11872" s="334">
        <v>0.9</v>
      </c>
      <c r="L11872" s="334">
        <v>1.4</v>
      </c>
      <c r="M11872" s="334">
        <v>1.6</v>
      </c>
      <c r="N11872" s="334">
        <v>0.9</v>
      </c>
      <c r="O11872" s="334">
        <v>0.9</v>
      </c>
      <c r="P11872" s="334">
        <v>0.7</v>
      </c>
      <c r="Q11872" s="334">
        <v>0.4</v>
      </c>
      <c r="R11872" s="334">
        <v>0.4</v>
      </c>
      <c r="S11872" s="334">
        <v>0.2</v>
      </c>
      <c r="T11872" s="334">
        <v>0</v>
      </c>
      <c r="U11872" s="334">
        <v>0</v>
      </c>
      <c r="V11872" s="334">
        <v>0.2</v>
      </c>
      <c r="W11872" s="334">
        <v>0.2</v>
      </c>
      <c r="X11872" s="334">
        <v>0.2</v>
      </c>
      <c r="Y11872" s="334">
        <v>0.2</v>
      </c>
      <c r="Z11872" s="334">
        <v>0.2</v>
      </c>
      <c r="AA11872" s="334">
        <v>0.2</v>
      </c>
      <c r="AB11872" s="334">
        <v>1.3</v>
      </c>
      <c r="AD11872" s="334">
        <v>11.8</v>
      </c>
      <c r="AE11872" s="334">
        <f t="shared" si="1857"/>
        <v>11.8</v>
      </c>
      <c r="AF11872" s="334">
        <f t="shared" si="1858"/>
        <v>11.799999999999997</v>
      </c>
      <c r="AG11872" s="340">
        <f t="shared" si="1859"/>
        <v>3.5527136788005009E-15</v>
      </c>
      <c r="AI11872" s="340">
        <f t="shared" si="1861"/>
        <v>0</v>
      </c>
      <c r="AJ11872" s="340">
        <f t="shared" si="1861"/>
        <v>11.799999999999997</v>
      </c>
      <c r="AK11872" s="340">
        <f t="shared" si="1861"/>
        <v>0</v>
      </c>
      <c r="AL11872" s="340">
        <f t="shared" si="1861"/>
        <v>0</v>
      </c>
      <c r="AM11872" s="340">
        <f t="shared" si="1861"/>
        <v>0</v>
      </c>
    </row>
    <row r="11873" spans="1:39" x14ac:dyDescent="0.35">
      <c r="A11873" s="337">
        <v>33786</v>
      </c>
      <c r="B11873" s="338">
        <f t="shared" si="1854"/>
        <v>1992</v>
      </c>
      <c r="C11873" s="338">
        <f t="shared" si="1855"/>
        <v>7</v>
      </c>
      <c r="D11873" s="338">
        <f t="shared" si="1856"/>
        <v>1</v>
      </c>
      <c r="E11873" s="334">
        <v>0.5</v>
      </c>
      <c r="F11873" s="334">
        <v>0.5</v>
      </c>
      <c r="G11873" s="334">
        <v>0</v>
      </c>
      <c r="H11873" s="334">
        <v>0</v>
      </c>
      <c r="I11873" s="334">
        <v>0</v>
      </c>
      <c r="J11873" s="334">
        <v>0</v>
      </c>
      <c r="K11873" s="334">
        <v>0</v>
      </c>
      <c r="L11873" s="334">
        <v>0</v>
      </c>
      <c r="M11873" s="334">
        <v>0</v>
      </c>
      <c r="N11873" s="334">
        <v>0</v>
      </c>
      <c r="O11873" s="334">
        <v>0</v>
      </c>
      <c r="P11873" s="334">
        <v>0</v>
      </c>
      <c r="Q11873" s="334">
        <v>0</v>
      </c>
      <c r="R11873" s="334">
        <v>0</v>
      </c>
      <c r="S11873" s="334">
        <v>0</v>
      </c>
      <c r="T11873" s="334">
        <v>0</v>
      </c>
      <c r="U11873" s="334">
        <v>0</v>
      </c>
      <c r="V11873" s="334">
        <v>0</v>
      </c>
      <c r="W11873" s="334">
        <v>0</v>
      </c>
      <c r="X11873" s="334">
        <v>0</v>
      </c>
      <c r="Y11873" s="334">
        <v>0</v>
      </c>
      <c r="Z11873" s="334">
        <v>0</v>
      </c>
      <c r="AA11873" s="334">
        <v>0</v>
      </c>
      <c r="AB11873" s="334">
        <v>0</v>
      </c>
      <c r="AD11873" s="334">
        <v>1</v>
      </c>
      <c r="AE11873" s="334">
        <f t="shared" si="1857"/>
        <v>1</v>
      </c>
      <c r="AF11873" s="334">
        <f t="shared" si="1858"/>
        <v>1</v>
      </c>
      <c r="AG11873" s="340">
        <f t="shared" si="1859"/>
        <v>0</v>
      </c>
      <c r="AI11873" s="340">
        <f t="shared" si="1861"/>
        <v>0</v>
      </c>
      <c r="AJ11873" s="340">
        <f t="shared" si="1861"/>
        <v>0</v>
      </c>
      <c r="AK11873" s="340">
        <f t="shared" si="1861"/>
        <v>1</v>
      </c>
      <c r="AL11873" s="340">
        <f t="shared" si="1861"/>
        <v>0</v>
      </c>
      <c r="AM11873" s="340">
        <f t="shared" si="1861"/>
        <v>0</v>
      </c>
    </row>
    <row r="11874" spans="1:39" x14ac:dyDescent="0.35">
      <c r="A11874" s="337">
        <v>33787</v>
      </c>
      <c r="B11874" s="338">
        <f t="shared" si="1854"/>
        <v>1992</v>
      </c>
      <c r="C11874" s="338">
        <f t="shared" si="1855"/>
        <v>7</v>
      </c>
      <c r="D11874" s="338">
        <f t="shared" si="1856"/>
        <v>2</v>
      </c>
      <c r="E11874" s="334">
        <v>0</v>
      </c>
      <c r="F11874" s="334">
        <v>0</v>
      </c>
      <c r="G11874" s="334">
        <v>0</v>
      </c>
      <c r="H11874" s="334">
        <v>0</v>
      </c>
      <c r="I11874" s="334">
        <v>0</v>
      </c>
      <c r="J11874" s="334">
        <v>0</v>
      </c>
      <c r="K11874" s="334">
        <v>0</v>
      </c>
      <c r="L11874" s="334">
        <v>0</v>
      </c>
      <c r="M11874" s="334">
        <v>0</v>
      </c>
      <c r="N11874" s="334">
        <v>0</v>
      </c>
      <c r="O11874" s="334">
        <v>0</v>
      </c>
      <c r="P11874" s="334">
        <v>0</v>
      </c>
      <c r="Q11874" s="334">
        <v>0</v>
      </c>
      <c r="R11874" s="334">
        <v>0</v>
      </c>
      <c r="S11874" s="334">
        <v>0</v>
      </c>
      <c r="T11874" s="334">
        <v>0</v>
      </c>
      <c r="U11874" s="334">
        <v>0</v>
      </c>
      <c r="V11874" s="334">
        <v>0</v>
      </c>
      <c r="W11874" s="334">
        <v>0</v>
      </c>
      <c r="X11874" s="334">
        <v>0</v>
      </c>
      <c r="Y11874" s="334">
        <v>0</v>
      </c>
      <c r="Z11874" s="334">
        <v>0</v>
      </c>
      <c r="AA11874" s="334">
        <v>0</v>
      </c>
      <c r="AB11874" s="334">
        <v>0</v>
      </c>
      <c r="AD11874" s="334">
        <v>0</v>
      </c>
      <c r="AE11874" s="334">
        <f t="shared" si="1857"/>
        <v>0</v>
      </c>
      <c r="AF11874" s="334">
        <f t="shared" si="1858"/>
        <v>0</v>
      </c>
      <c r="AG11874" s="340">
        <f t="shared" si="1859"/>
        <v>0</v>
      </c>
      <c r="AI11874" s="340">
        <f t="shared" si="1861"/>
        <v>0</v>
      </c>
      <c r="AJ11874" s="340">
        <f t="shared" si="1861"/>
        <v>0</v>
      </c>
      <c r="AK11874" s="340">
        <f t="shared" si="1861"/>
        <v>0</v>
      </c>
      <c r="AL11874" s="340">
        <f t="shared" si="1861"/>
        <v>0</v>
      </c>
      <c r="AM11874" s="340">
        <f t="shared" si="1861"/>
        <v>0</v>
      </c>
    </row>
    <row r="11875" spans="1:39" x14ac:dyDescent="0.35">
      <c r="A11875" s="337">
        <v>33788</v>
      </c>
      <c r="B11875" s="338">
        <f t="shared" si="1854"/>
        <v>1992</v>
      </c>
      <c r="C11875" s="338">
        <f t="shared" si="1855"/>
        <v>7</v>
      </c>
      <c r="D11875" s="338">
        <f t="shared" si="1856"/>
        <v>3</v>
      </c>
      <c r="E11875" s="334">
        <v>0</v>
      </c>
      <c r="F11875" s="334">
        <v>0</v>
      </c>
      <c r="G11875" s="334">
        <v>0</v>
      </c>
      <c r="H11875" s="334">
        <v>0</v>
      </c>
      <c r="I11875" s="334">
        <v>0</v>
      </c>
      <c r="J11875" s="334">
        <v>0</v>
      </c>
      <c r="K11875" s="334">
        <v>0</v>
      </c>
      <c r="L11875" s="334">
        <v>0</v>
      </c>
      <c r="M11875" s="334">
        <v>0</v>
      </c>
      <c r="N11875" s="334">
        <v>0</v>
      </c>
      <c r="O11875" s="334">
        <v>0</v>
      </c>
      <c r="P11875" s="334">
        <v>0</v>
      </c>
      <c r="Q11875" s="334">
        <v>0</v>
      </c>
      <c r="R11875" s="334">
        <v>0</v>
      </c>
      <c r="S11875" s="334">
        <v>0</v>
      </c>
      <c r="T11875" s="334">
        <v>0</v>
      </c>
      <c r="U11875" s="334">
        <v>0.4</v>
      </c>
      <c r="V11875" s="334">
        <v>0</v>
      </c>
      <c r="W11875" s="334">
        <v>0</v>
      </c>
      <c r="X11875" s="334">
        <v>0</v>
      </c>
      <c r="Y11875" s="334">
        <v>0</v>
      </c>
      <c r="Z11875" s="334">
        <v>0</v>
      </c>
      <c r="AA11875" s="334">
        <v>0</v>
      </c>
      <c r="AB11875" s="334">
        <v>0</v>
      </c>
      <c r="AD11875" s="334">
        <v>0.4</v>
      </c>
      <c r="AE11875" s="334">
        <f t="shared" si="1857"/>
        <v>0.4</v>
      </c>
      <c r="AF11875" s="334">
        <f t="shared" si="1858"/>
        <v>0.4</v>
      </c>
      <c r="AG11875" s="340">
        <f t="shared" si="1859"/>
        <v>0</v>
      </c>
      <c r="AI11875" s="340">
        <f t="shared" si="1861"/>
        <v>0</v>
      </c>
      <c r="AJ11875" s="340">
        <f t="shared" si="1861"/>
        <v>0</v>
      </c>
      <c r="AK11875" s="340">
        <f t="shared" si="1861"/>
        <v>0.4</v>
      </c>
      <c r="AL11875" s="340">
        <f t="shared" si="1861"/>
        <v>0</v>
      </c>
      <c r="AM11875" s="340">
        <f t="shared" si="1861"/>
        <v>0</v>
      </c>
    </row>
    <row r="11876" spans="1:39" x14ac:dyDescent="0.35">
      <c r="A11876" s="337">
        <v>33789</v>
      </c>
      <c r="B11876" s="338">
        <f t="shared" si="1854"/>
        <v>1992</v>
      </c>
      <c r="C11876" s="338">
        <f t="shared" si="1855"/>
        <v>7</v>
      </c>
      <c r="D11876" s="338">
        <f t="shared" si="1856"/>
        <v>4</v>
      </c>
      <c r="E11876" s="334">
        <v>0</v>
      </c>
      <c r="F11876" s="334">
        <v>0</v>
      </c>
      <c r="G11876" s="334">
        <v>0</v>
      </c>
      <c r="H11876" s="334">
        <v>0</v>
      </c>
      <c r="I11876" s="334">
        <v>0</v>
      </c>
      <c r="J11876" s="334">
        <v>0</v>
      </c>
      <c r="K11876" s="334">
        <v>0</v>
      </c>
      <c r="L11876" s="334">
        <v>0</v>
      </c>
      <c r="M11876" s="334">
        <v>0</v>
      </c>
      <c r="N11876" s="334">
        <v>0</v>
      </c>
      <c r="O11876" s="334">
        <v>0</v>
      </c>
      <c r="P11876" s="334">
        <v>0</v>
      </c>
      <c r="Q11876" s="334">
        <v>0</v>
      </c>
      <c r="R11876" s="334">
        <v>0</v>
      </c>
      <c r="S11876" s="334">
        <v>0</v>
      </c>
      <c r="T11876" s="334">
        <v>0</v>
      </c>
      <c r="U11876" s="334">
        <v>0</v>
      </c>
      <c r="V11876" s="334">
        <v>0</v>
      </c>
      <c r="W11876" s="334">
        <v>0</v>
      </c>
      <c r="X11876" s="334">
        <v>0</v>
      </c>
      <c r="Y11876" s="334">
        <v>0</v>
      </c>
      <c r="Z11876" s="334">
        <v>0</v>
      </c>
      <c r="AA11876" s="334">
        <v>0.5</v>
      </c>
      <c r="AB11876" s="334">
        <v>0.9</v>
      </c>
      <c r="AD11876" s="334">
        <v>1.4</v>
      </c>
      <c r="AE11876" s="334">
        <f t="shared" si="1857"/>
        <v>1.4</v>
      </c>
      <c r="AF11876" s="334">
        <f t="shared" si="1858"/>
        <v>1.4</v>
      </c>
      <c r="AG11876" s="340">
        <f t="shared" si="1859"/>
        <v>0</v>
      </c>
      <c r="AI11876" s="340">
        <f t="shared" ref="AI11876:AM11891" si="1862">IF($C11876=AI$1,$AF11876,0)</f>
        <v>0</v>
      </c>
      <c r="AJ11876" s="340">
        <f t="shared" si="1862"/>
        <v>0</v>
      </c>
      <c r="AK11876" s="340">
        <f t="shared" si="1862"/>
        <v>1.4</v>
      </c>
      <c r="AL11876" s="340">
        <f t="shared" si="1862"/>
        <v>0</v>
      </c>
      <c r="AM11876" s="340">
        <f t="shared" si="1862"/>
        <v>0</v>
      </c>
    </row>
    <row r="11877" spans="1:39" x14ac:dyDescent="0.35">
      <c r="A11877" s="337">
        <v>33790</v>
      </c>
      <c r="B11877" s="338">
        <f t="shared" si="1854"/>
        <v>1992</v>
      </c>
      <c r="C11877" s="338">
        <f t="shared" si="1855"/>
        <v>7</v>
      </c>
      <c r="D11877" s="338">
        <f t="shared" si="1856"/>
        <v>5</v>
      </c>
      <c r="E11877" s="334">
        <v>0</v>
      </c>
      <c r="F11877" s="334">
        <v>0</v>
      </c>
      <c r="G11877" s="334">
        <v>0</v>
      </c>
      <c r="H11877" s="334">
        <v>0</v>
      </c>
      <c r="I11877" s="334">
        <v>0</v>
      </c>
      <c r="J11877" s="334">
        <v>0</v>
      </c>
      <c r="K11877" s="334">
        <v>0</v>
      </c>
      <c r="L11877" s="334">
        <v>0</v>
      </c>
      <c r="M11877" s="334">
        <v>0</v>
      </c>
      <c r="N11877" s="334">
        <v>0</v>
      </c>
      <c r="O11877" s="334">
        <v>0</v>
      </c>
      <c r="P11877" s="334">
        <v>0</v>
      </c>
      <c r="Q11877" s="334">
        <v>0</v>
      </c>
      <c r="R11877" s="334">
        <v>0</v>
      </c>
      <c r="S11877" s="334">
        <v>0</v>
      </c>
      <c r="T11877" s="334">
        <v>0</v>
      </c>
      <c r="U11877" s="334">
        <v>0</v>
      </c>
      <c r="V11877" s="334">
        <v>0</v>
      </c>
      <c r="W11877" s="334">
        <v>0</v>
      </c>
      <c r="X11877" s="334">
        <v>0</v>
      </c>
      <c r="Y11877" s="334">
        <v>0</v>
      </c>
      <c r="Z11877" s="334">
        <v>0</v>
      </c>
      <c r="AA11877" s="334">
        <v>0</v>
      </c>
      <c r="AB11877" s="334">
        <v>0</v>
      </c>
      <c r="AD11877" s="334">
        <v>0</v>
      </c>
      <c r="AE11877" s="334">
        <f t="shared" si="1857"/>
        <v>0</v>
      </c>
      <c r="AF11877" s="334">
        <f t="shared" si="1858"/>
        <v>0</v>
      </c>
      <c r="AG11877" s="340">
        <f t="shared" si="1859"/>
        <v>0</v>
      </c>
      <c r="AI11877" s="340">
        <f t="shared" si="1862"/>
        <v>0</v>
      </c>
      <c r="AJ11877" s="340">
        <f t="shared" si="1862"/>
        <v>0</v>
      </c>
      <c r="AK11877" s="340">
        <f t="shared" si="1862"/>
        <v>0</v>
      </c>
      <c r="AL11877" s="340">
        <f t="shared" si="1862"/>
        <v>0</v>
      </c>
      <c r="AM11877" s="340">
        <f t="shared" si="1862"/>
        <v>0</v>
      </c>
    </row>
    <row r="11878" spans="1:39" x14ac:dyDescent="0.35">
      <c r="A11878" s="337">
        <v>33791</v>
      </c>
      <c r="B11878" s="338">
        <f t="shared" si="1854"/>
        <v>1992</v>
      </c>
      <c r="C11878" s="338">
        <f t="shared" si="1855"/>
        <v>7</v>
      </c>
      <c r="D11878" s="338">
        <f t="shared" si="1856"/>
        <v>6</v>
      </c>
      <c r="E11878" s="334">
        <v>0</v>
      </c>
      <c r="F11878" s="334">
        <v>0</v>
      </c>
      <c r="G11878" s="334">
        <v>0</v>
      </c>
      <c r="H11878" s="334">
        <v>0</v>
      </c>
      <c r="I11878" s="334">
        <v>0</v>
      </c>
      <c r="J11878" s="334">
        <v>0</v>
      </c>
      <c r="K11878" s="334">
        <v>1.4</v>
      </c>
      <c r="L11878" s="334">
        <v>1.9</v>
      </c>
      <c r="M11878" s="334">
        <v>0.2</v>
      </c>
      <c r="N11878" s="334">
        <v>1.9</v>
      </c>
      <c r="O11878" s="334">
        <v>0</v>
      </c>
      <c r="P11878" s="334">
        <v>0.5</v>
      </c>
      <c r="Q11878" s="334">
        <v>1.2</v>
      </c>
      <c r="R11878" s="334">
        <v>2.2999999999999998</v>
      </c>
      <c r="S11878" s="334">
        <v>0.2</v>
      </c>
      <c r="T11878" s="334">
        <v>0.2</v>
      </c>
      <c r="U11878" s="334">
        <v>3.8</v>
      </c>
      <c r="V11878" s="334">
        <v>0</v>
      </c>
      <c r="W11878" s="334">
        <v>0.7</v>
      </c>
      <c r="X11878" s="334">
        <v>0.7</v>
      </c>
      <c r="Y11878" s="334">
        <v>0</v>
      </c>
      <c r="Z11878" s="334">
        <v>0</v>
      </c>
      <c r="AA11878" s="334">
        <v>0</v>
      </c>
      <c r="AB11878" s="334">
        <v>0</v>
      </c>
      <c r="AD11878" s="334">
        <v>15</v>
      </c>
      <c r="AE11878" s="334">
        <f t="shared" si="1857"/>
        <v>15</v>
      </c>
      <c r="AF11878" s="334">
        <f t="shared" si="1858"/>
        <v>14.999999999999996</v>
      </c>
      <c r="AG11878" s="340">
        <f t="shared" si="1859"/>
        <v>3.5527136788005009E-15</v>
      </c>
      <c r="AI11878" s="340">
        <f t="shared" si="1862"/>
        <v>0</v>
      </c>
      <c r="AJ11878" s="340">
        <f t="shared" si="1862"/>
        <v>0</v>
      </c>
      <c r="AK11878" s="340">
        <f t="shared" si="1862"/>
        <v>14.999999999999996</v>
      </c>
      <c r="AL11878" s="340">
        <f t="shared" si="1862"/>
        <v>0</v>
      </c>
      <c r="AM11878" s="340">
        <f t="shared" si="1862"/>
        <v>0</v>
      </c>
    </row>
    <row r="11879" spans="1:39" x14ac:dyDescent="0.35">
      <c r="A11879" s="337">
        <v>33792</v>
      </c>
      <c r="B11879" s="338">
        <f t="shared" si="1854"/>
        <v>1992</v>
      </c>
      <c r="C11879" s="338">
        <f t="shared" si="1855"/>
        <v>7</v>
      </c>
      <c r="D11879" s="338">
        <f t="shared" si="1856"/>
        <v>7</v>
      </c>
      <c r="E11879" s="334">
        <v>0</v>
      </c>
      <c r="F11879" s="334">
        <v>0</v>
      </c>
      <c r="G11879" s="334">
        <v>0</v>
      </c>
      <c r="H11879" s="334">
        <v>0</v>
      </c>
      <c r="I11879" s="334">
        <v>0</v>
      </c>
      <c r="J11879" s="334">
        <v>0</v>
      </c>
      <c r="K11879" s="334">
        <v>0</v>
      </c>
      <c r="L11879" s="334">
        <v>0</v>
      </c>
      <c r="M11879" s="334">
        <v>0</v>
      </c>
      <c r="N11879" s="334">
        <v>0</v>
      </c>
      <c r="O11879" s="334">
        <v>0</v>
      </c>
      <c r="P11879" s="334">
        <v>0</v>
      </c>
      <c r="Q11879" s="334">
        <v>0</v>
      </c>
      <c r="R11879" s="334">
        <v>0</v>
      </c>
      <c r="S11879" s="334">
        <v>0</v>
      </c>
      <c r="T11879" s="334">
        <v>0</v>
      </c>
      <c r="U11879" s="334">
        <v>0</v>
      </c>
      <c r="V11879" s="334">
        <v>0</v>
      </c>
      <c r="W11879" s="334">
        <v>0</v>
      </c>
      <c r="X11879" s="334">
        <v>0</v>
      </c>
      <c r="Y11879" s="334">
        <v>0</v>
      </c>
      <c r="Z11879" s="334">
        <v>0</v>
      </c>
      <c r="AA11879" s="334">
        <v>0</v>
      </c>
      <c r="AB11879" s="334">
        <v>0</v>
      </c>
      <c r="AD11879" s="334">
        <v>0</v>
      </c>
      <c r="AE11879" s="334">
        <f t="shared" si="1857"/>
        <v>0</v>
      </c>
      <c r="AF11879" s="334">
        <f t="shared" si="1858"/>
        <v>0</v>
      </c>
      <c r="AG11879" s="340">
        <f t="shared" si="1859"/>
        <v>0</v>
      </c>
      <c r="AI11879" s="340">
        <f t="shared" si="1862"/>
        <v>0</v>
      </c>
      <c r="AJ11879" s="340">
        <f t="shared" si="1862"/>
        <v>0</v>
      </c>
      <c r="AK11879" s="340">
        <f t="shared" si="1862"/>
        <v>0</v>
      </c>
      <c r="AL11879" s="340">
        <f t="shared" si="1862"/>
        <v>0</v>
      </c>
      <c r="AM11879" s="340">
        <f t="shared" si="1862"/>
        <v>0</v>
      </c>
    </row>
    <row r="11880" spans="1:39" x14ac:dyDescent="0.35">
      <c r="A11880" s="337">
        <v>33793</v>
      </c>
      <c r="B11880" s="338">
        <f t="shared" si="1854"/>
        <v>1992</v>
      </c>
      <c r="C11880" s="338">
        <f t="shared" si="1855"/>
        <v>7</v>
      </c>
      <c r="D11880" s="338">
        <f t="shared" si="1856"/>
        <v>8</v>
      </c>
      <c r="E11880" s="334">
        <v>0</v>
      </c>
      <c r="F11880" s="334">
        <v>0</v>
      </c>
      <c r="G11880" s="334">
        <v>0</v>
      </c>
      <c r="H11880" s="334">
        <v>0</v>
      </c>
      <c r="I11880" s="334">
        <v>0</v>
      </c>
      <c r="J11880" s="334">
        <v>0.5</v>
      </c>
      <c r="K11880" s="334">
        <v>0.2</v>
      </c>
      <c r="L11880" s="334">
        <v>0</v>
      </c>
      <c r="M11880" s="334">
        <v>0</v>
      </c>
      <c r="N11880" s="334">
        <v>1.2</v>
      </c>
      <c r="O11880" s="334">
        <v>0.9</v>
      </c>
      <c r="P11880" s="334">
        <v>0</v>
      </c>
      <c r="Q11880" s="334">
        <v>0</v>
      </c>
      <c r="R11880" s="334">
        <v>0</v>
      </c>
      <c r="S11880" s="334">
        <v>0</v>
      </c>
      <c r="T11880" s="334">
        <v>0</v>
      </c>
      <c r="U11880" s="334">
        <v>0</v>
      </c>
      <c r="V11880" s="334">
        <v>0</v>
      </c>
      <c r="W11880" s="334">
        <v>0</v>
      </c>
      <c r="X11880" s="334">
        <v>1.6</v>
      </c>
      <c r="Y11880" s="334">
        <v>0.2</v>
      </c>
      <c r="Z11880" s="334">
        <v>0</v>
      </c>
      <c r="AA11880" s="334">
        <v>0</v>
      </c>
      <c r="AB11880" s="334">
        <v>0</v>
      </c>
      <c r="AD11880" s="334">
        <v>4.5999999999999996</v>
      </c>
      <c r="AE11880" s="334">
        <f t="shared" si="1857"/>
        <v>4.5999999999999996</v>
      </c>
      <c r="AF11880" s="334">
        <f t="shared" si="1858"/>
        <v>4.6000000000000005</v>
      </c>
      <c r="AG11880" s="340">
        <f t="shared" si="1859"/>
        <v>8.8817841970012523E-16</v>
      </c>
      <c r="AI11880" s="340">
        <f t="shared" si="1862"/>
        <v>0</v>
      </c>
      <c r="AJ11880" s="340">
        <f t="shared" si="1862"/>
        <v>0</v>
      </c>
      <c r="AK11880" s="340">
        <f t="shared" si="1862"/>
        <v>4.6000000000000005</v>
      </c>
      <c r="AL11880" s="340">
        <f t="shared" si="1862"/>
        <v>0</v>
      </c>
      <c r="AM11880" s="340">
        <f t="shared" si="1862"/>
        <v>0</v>
      </c>
    </row>
    <row r="11881" spans="1:39" x14ac:dyDescent="0.35">
      <c r="A11881" s="337">
        <v>33794</v>
      </c>
      <c r="B11881" s="338">
        <f t="shared" si="1854"/>
        <v>1992</v>
      </c>
      <c r="C11881" s="338">
        <f t="shared" si="1855"/>
        <v>7</v>
      </c>
      <c r="D11881" s="338">
        <f t="shared" si="1856"/>
        <v>9</v>
      </c>
      <c r="E11881" s="334">
        <v>0</v>
      </c>
      <c r="F11881" s="334">
        <v>0</v>
      </c>
      <c r="G11881" s="334">
        <v>0</v>
      </c>
      <c r="H11881" s="334">
        <v>0</v>
      </c>
      <c r="I11881" s="334">
        <v>0</v>
      </c>
      <c r="J11881" s="334">
        <v>0</v>
      </c>
      <c r="K11881" s="334">
        <v>0</v>
      </c>
      <c r="L11881" s="334">
        <v>0.5</v>
      </c>
      <c r="M11881" s="334">
        <v>2</v>
      </c>
      <c r="N11881" s="334">
        <v>1.8</v>
      </c>
      <c r="O11881" s="334">
        <v>2.2999999999999998</v>
      </c>
      <c r="P11881" s="334">
        <v>1.8</v>
      </c>
      <c r="Q11881" s="334">
        <v>0.8</v>
      </c>
      <c r="R11881" s="334">
        <v>0.2</v>
      </c>
      <c r="S11881" s="334">
        <v>0</v>
      </c>
      <c r="T11881" s="334">
        <v>0.2</v>
      </c>
      <c r="U11881" s="334">
        <v>0</v>
      </c>
      <c r="V11881" s="334">
        <v>0</v>
      </c>
      <c r="W11881" s="334">
        <v>0</v>
      </c>
      <c r="X11881" s="334">
        <v>0</v>
      </c>
      <c r="Y11881" s="334">
        <v>0</v>
      </c>
      <c r="Z11881" s="334">
        <v>0</v>
      </c>
      <c r="AA11881" s="334">
        <v>0</v>
      </c>
      <c r="AB11881" s="334">
        <v>0</v>
      </c>
      <c r="AD11881" s="334">
        <v>9.6</v>
      </c>
      <c r="AE11881" s="334">
        <f t="shared" si="1857"/>
        <v>9.6</v>
      </c>
      <c r="AF11881" s="334">
        <f t="shared" si="1858"/>
        <v>9.6</v>
      </c>
      <c r="AG11881" s="340">
        <f t="shared" si="1859"/>
        <v>0</v>
      </c>
      <c r="AI11881" s="340">
        <f t="shared" si="1862"/>
        <v>0</v>
      </c>
      <c r="AJ11881" s="340">
        <f t="shared" si="1862"/>
        <v>0</v>
      </c>
      <c r="AK11881" s="340">
        <f t="shared" si="1862"/>
        <v>9.6</v>
      </c>
      <c r="AL11881" s="340">
        <f t="shared" si="1862"/>
        <v>0</v>
      </c>
      <c r="AM11881" s="340">
        <f t="shared" si="1862"/>
        <v>0</v>
      </c>
    </row>
    <row r="11882" spans="1:39" x14ac:dyDescent="0.35">
      <c r="A11882" s="337">
        <v>33795</v>
      </c>
      <c r="B11882" s="338">
        <f t="shared" si="1854"/>
        <v>1992</v>
      </c>
      <c r="C11882" s="338">
        <f t="shared" si="1855"/>
        <v>7</v>
      </c>
      <c r="D11882" s="338">
        <f t="shared" si="1856"/>
        <v>10</v>
      </c>
      <c r="E11882" s="334">
        <v>0</v>
      </c>
      <c r="F11882" s="334">
        <v>0</v>
      </c>
      <c r="G11882" s="334">
        <v>0</v>
      </c>
      <c r="H11882" s="334">
        <v>0</v>
      </c>
      <c r="I11882" s="334">
        <v>0</v>
      </c>
      <c r="J11882" s="334">
        <v>0</v>
      </c>
      <c r="K11882" s="334">
        <v>0</v>
      </c>
      <c r="L11882" s="334">
        <v>0</v>
      </c>
      <c r="M11882" s="334">
        <v>0</v>
      </c>
      <c r="N11882" s="334">
        <v>0</v>
      </c>
      <c r="O11882" s="334">
        <v>0</v>
      </c>
      <c r="P11882" s="334">
        <v>0</v>
      </c>
      <c r="Q11882" s="334">
        <v>0</v>
      </c>
      <c r="R11882" s="334">
        <v>0</v>
      </c>
      <c r="S11882" s="334">
        <v>0</v>
      </c>
      <c r="T11882" s="334">
        <v>0</v>
      </c>
      <c r="U11882" s="334">
        <v>0</v>
      </c>
      <c r="V11882" s="334">
        <v>0</v>
      </c>
      <c r="W11882" s="334">
        <v>0</v>
      </c>
      <c r="X11882" s="334">
        <v>0</v>
      </c>
      <c r="Y11882" s="334">
        <v>0</v>
      </c>
      <c r="Z11882" s="334">
        <v>0</v>
      </c>
      <c r="AA11882" s="334">
        <v>0</v>
      </c>
      <c r="AB11882" s="334">
        <v>0</v>
      </c>
      <c r="AD11882" s="334">
        <v>0</v>
      </c>
      <c r="AE11882" s="334">
        <f t="shared" si="1857"/>
        <v>0</v>
      </c>
      <c r="AF11882" s="334">
        <f t="shared" si="1858"/>
        <v>0</v>
      </c>
      <c r="AG11882" s="340">
        <f t="shared" si="1859"/>
        <v>0</v>
      </c>
      <c r="AI11882" s="340">
        <f t="shared" si="1862"/>
        <v>0</v>
      </c>
      <c r="AJ11882" s="340">
        <f t="shared" si="1862"/>
        <v>0</v>
      </c>
      <c r="AK11882" s="340">
        <f t="shared" si="1862"/>
        <v>0</v>
      </c>
      <c r="AL11882" s="340">
        <f t="shared" si="1862"/>
        <v>0</v>
      </c>
      <c r="AM11882" s="340">
        <f t="shared" si="1862"/>
        <v>0</v>
      </c>
    </row>
    <row r="11883" spans="1:39" x14ac:dyDescent="0.35">
      <c r="A11883" s="337">
        <v>33796</v>
      </c>
      <c r="B11883" s="338">
        <f t="shared" si="1854"/>
        <v>1992</v>
      </c>
      <c r="C11883" s="338">
        <f t="shared" si="1855"/>
        <v>7</v>
      </c>
      <c r="D11883" s="338">
        <f t="shared" si="1856"/>
        <v>11</v>
      </c>
      <c r="E11883" s="334">
        <v>0</v>
      </c>
      <c r="F11883" s="334">
        <v>0</v>
      </c>
      <c r="G11883" s="334">
        <v>0</v>
      </c>
      <c r="H11883" s="334">
        <v>0</v>
      </c>
      <c r="I11883" s="334">
        <v>0</v>
      </c>
      <c r="J11883" s="334">
        <v>0</v>
      </c>
      <c r="K11883" s="334">
        <v>0</v>
      </c>
      <c r="L11883" s="334">
        <v>0</v>
      </c>
      <c r="M11883" s="334">
        <v>0</v>
      </c>
      <c r="N11883" s="334">
        <v>0</v>
      </c>
      <c r="O11883" s="334">
        <v>0</v>
      </c>
      <c r="P11883" s="334">
        <v>0</v>
      </c>
      <c r="Q11883" s="334">
        <v>0</v>
      </c>
      <c r="R11883" s="334">
        <v>0</v>
      </c>
      <c r="S11883" s="334">
        <v>0</v>
      </c>
      <c r="T11883" s="334">
        <v>0</v>
      </c>
      <c r="U11883" s="334">
        <v>0</v>
      </c>
      <c r="V11883" s="334">
        <v>0</v>
      </c>
      <c r="W11883" s="334">
        <v>0</v>
      </c>
      <c r="X11883" s="334">
        <v>0</v>
      </c>
      <c r="Y11883" s="334">
        <v>0</v>
      </c>
      <c r="Z11883" s="334">
        <v>0</v>
      </c>
      <c r="AA11883" s="334">
        <v>0</v>
      </c>
      <c r="AB11883" s="334">
        <v>0</v>
      </c>
      <c r="AD11883" s="334">
        <v>0</v>
      </c>
      <c r="AE11883" s="334">
        <f t="shared" si="1857"/>
        <v>0</v>
      </c>
      <c r="AF11883" s="334">
        <f t="shared" si="1858"/>
        <v>0</v>
      </c>
      <c r="AG11883" s="340">
        <f t="shared" si="1859"/>
        <v>0</v>
      </c>
      <c r="AI11883" s="340">
        <f t="shared" si="1862"/>
        <v>0</v>
      </c>
      <c r="AJ11883" s="340">
        <f t="shared" si="1862"/>
        <v>0</v>
      </c>
      <c r="AK11883" s="340">
        <f t="shared" si="1862"/>
        <v>0</v>
      </c>
      <c r="AL11883" s="340">
        <f t="shared" si="1862"/>
        <v>0</v>
      </c>
      <c r="AM11883" s="340">
        <f t="shared" si="1862"/>
        <v>0</v>
      </c>
    </row>
    <row r="11884" spans="1:39" x14ac:dyDescent="0.35">
      <c r="A11884" s="337">
        <v>33797</v>
      </c>
      <c r="B11884" s="338">
        <f t="shared" si="1854"/>
        <v>1992</v>
      </c>
      <c r="C11884" s="338">
        <f t="shared" si="1855"/>
        <v>7</v>
      </c>
      <c r="D11884" s="338">
        <f t="shared" si="1856"/>
        <v>12</v>
      </c>
      <c r="E11884" s="334">
        <v>0</v>
      </c>
      <c r="F11884" s="334">
        <v>0</v>
      </c>
      <c r="G11884" s="334">
        <v>0</v>
      </c>
      <c r="H11884" s="334">
        <v>0</v>
      </c>
      <c r="I11884" s="334">
        <v>0</v>
      </c>
      <c r="J11884" s="334">
        <v>0</v>
      </c>
      <c r="K11884" s="334">
        <v>0</v>
      </c>
      <c r="L11884" s="334">
        <v>0</v>
      </c>
      <c r="M11884" s="334">
        <v>0</v>
      </c>
      <c r="N11884" s="334">
        <v>0</v>
      </c>
      <c r="O11884" s="334">
        <v>0</v>
      </c>
      <c r="P11884" s="334">
        <v>0</v>
      </c>
      <c r="Q11884" s="334">
        <v>0</v>
      </c>
      <c r="R11884" s="334">
        <v>0</v>
      </c>
      <c r="S11884" s="334">
        <v>0</v>
      </c>
      <c r="T11884" s="334">
        <v>0</v>
      </c>
      <c r="U11884" s="334">
        <v>0</v>
      </c>
      <c r="V11884" s="334">
        <v>0</v>
      </c>
      <c r="W11884" s="334">
        <v>0</v>
      </c>
      <c r="X11884" s="334">
        <v>0</v>
      </c>
      <c r="Y11884" s="334">
        <v>0</v>
      </c>
      <c r="Z11884" s="334">
        <v>0</v>
      </c>
      <c r="AA11884" s="334">
        <v>0</v>
      </c>
      <c r="AB11884" s="334">
        <v>0</v>
      </c>
      <c r="AD11884" s="334">
        <v>0</v>
      </c>
      <c r="AE11884" s="334">
        <f t="shared" si="1857"/>
        <v>0</v>
      </c>
      <c r="AF11884" s="334">
        <f t="shared" si="1858"/>
        <v>0</v>
      </c>
      <c r="AG11884" s="340">
        <f t="shared" si="1859"/>
        <v>0</v>
      </c>
      <c r="AI11884" s="340">
        <f t="shared" si="1862"/>
        <v>0</v>
      </c>
      <c r="AJ11884" s="340">
        <f t="shared" si="1862"/>
        <v>0</v>
      </c>
      <c r="AK11884" s="340">
        <f t="shared" si="1862"/>
        <v>0</v>
      </c>
      <c r="AL11884" s="340">
        <f t="shared" si="1862"/>
        <v>0</v>
      </c>
      <c r="AM11884" s="340">
        <f t="shared" si="1862"/>
        <v>0</v>
      </c>
    </row>
    <row r="11885" spans="1:39" x14ac:dyDescent="0.35">
      <c r="A11885" s="337">
        <v>33798</v>
      </c>
      <c r="B11885" s="338">
        <f t="shared" si="1854"/>
        <v>1992</v>
      </c>
      <c r="C11885" s="338">
        <f t="shared" si="1855"/>
        <v>7</v>
      </c>
      <c r="D11885" s="338">
        <f t="shared" si="1856"/>
        <v>13</v>
      </c>
      <c r="E11885" s="334">
        <v>0</v>
      </c>
      <c r="F11885" s="334">
        <v>0</v>
      </c>
      <c r="G11885" s="334">
        <v>0</v>
      </c>
      <c r="H11885" s="334">
        <v>0</v>
      </c>
      <c r="I11885" s="334">
        <v>0</v>
      </c>
      <c r="J11885" s="334">
        <v>0</v>
      </c>
      <c r="K11885" s="334">
        <v>0</v>
      </c>
      <c r="L11885" s="334">
        <v>0</v>
      </c>
      <c r="M11885" s="334">
        <v>0</v>
      </c>
      <c r="N11885" s="334">
        <v>0</v>
      </c>
      <c r="O11885" s="334">
        <v>0</v>
      </c>
      <c r="P11885" s="334">
        <v>0</v>
      </c>
      <c r="Q11885" s="334">
        <v>0</v>
      </c>
      <c r="R11885" s="334">
        <v>0</v>
      </c>
      <c r="S11885" s="334">
        <v>0</v>
      </c>
      <c r="T11885" s="334">
        <v>0</v>
      </c>
      <c r="U11885" s="334">
        <v>0</v>
      </c>
      <c r="V11885" s="334">
        <v>0</v>
      </c>
      <c r="W11885" s="334">
        <v>0</v>
      </c>
      <c r="X11885" s="334">
        <v>0</v>
      </c>
      <c r="Y11885" s="334">
        <v>0</v>
      </c>
      <c r="Z11885" s="334">
        <v>0</v>
      </c>
      <c r="AA11885" s="334">
        <v>0</v>
      </c>
      <c r="AB11885" s="334">
        <v>0</v>
      </c>
      <c r="AD11885" s="334">
        <v>0</v>
      </c>
      <c r="AE11885" s="334">
        <f t="shared" si="1857"/>
        <v>0</v>
      </c>
      <c r="AF11885" s="334">
        <f t="shared" si="1858"/>
        <v>0</v>
      </c>
      <c r="AG11885" s="340">
        <f t="shared" si="1859"/>
        <v>0</v>
      </c>
      <c r="AI11885" s="340">
        <f t="shared" si="1862"/>
        <v>0</v>
      </c>
      <c r="AJ11885" s="340">
        <f t="shared" si="1862"/>
        <v>0</v>
      </c>
      <c r="AK11885" s="340">
        <f t="shared" si="1862"/>
        <v>0</v>
      </c>
      <c r="AL11885" s="340">
        <f t="shared" si="1862"/>
        <v>0</v>
      </c>
      <c r="AM11885" s="340">
        <f t="shared" si="1862"/>
        <v>0</v>
      </c>
    </row>
    <row r="11886" spans="1:39" x14ac:dyDescent="0.35">
      <c r="A11886" s="337">
        <v>33799</v>
      </c>
      <c r="B11886" s="338">
        <f t="shared" si="1854"/>
        <v>1992</v>
      </c>
      <c r="C11886" s="338">
        <f t="shared" si="1855"/>
        <v>7</v>
      </c>
      <c r="D11886" s="338">
        <f t="shared" si="1856"/>
        <v>14</v>
      </c>
      <c r="E11886" s="334">
        <v>0</v>
      </c>
      <c r="F11886" s="334">
        <v>0</v>
      </c>
      <c r="G11886" s="334">
        <v>0</v>
      </c>
      <c r="H11886" s="334">
        <v>0</v>
      </c>
      <c r="I11886" s="334">
        <v>0</v>
      </c>
      <c r="J11886" s="334">
        <v>0</v>
      </c>
      <c r="K11886" s="334">
        <v>0</v>
      </c>
      <c r="L11886" s="334">
        <v>0</v>
      </c>
      <c r="M11886" s="334">
        <v>0</v>
      </c>
      <c r="N11886" s="334">
        <v>0</v>
      </c>
      <c r="O11886" s="334">
        <v>0</v>
      </c>
      <c r="P11886" s="334">
        <v>0</v>
      </c>
      <c r="Q11886" s="334">
        <v>0</v>
      </c>
      <c r="R11886" s="334">
        <v>0</v>
      </c>
      <c r="S11886" s="334">
        <v>4.2</v>
      </c>
      <c r="T11886" s="334">
        <v>0</v>
      </c>
      <c r="U11886" s="334">
        <v>0</v>
      </c>
      <c r="V11886" s="334">
        <v>0</v>
      </c>
      <c r="W11886" s="334">
        <v>0</v>
      </c>
      <c r="X11886" s="334">
        <v>0</v>
      </c>
      <c r="Y11886" s="334">
        <v>0</v>
      </c>
      <c r="Z11886" s="334">
        <v>0</v>
      </c>
      <c r="AA11886" s="334">
        <v>0.2</v>
      </c>
      <c r="AB11886" s="334">
        <v>0</v>
      </c>
      <c r="AD11886" s="334">
        <v>4.4000000000000004</v>
      </c>
      <c r="AE11886" s="334">
        <f t="shared" si="1857"/>
        <v>4.4000000000000004</v>
      </c>
      <c r="AF11886" s="334">
        <f t="shared" si="1858"/>
        <v>4.4000000000000004</v>
      </c>
      <c r="AG11886" s="340">
        <f t="shared" si="1859"/>
        <v>0</v>
      </c>
      <c r="AI11886" s="340">
        <f t="shared" si="1862"/>
        <v>0</v>
      </c>
      <c r="AJ11886" s="340">
        <f t="shared" si="1862"/>
        <v>0</v>
      </c>
      <c r="AK11886" s="340">
        <f t="shared" si="1862"/>
        <v>4.4000000000000004</v>
      </c>
      <c r="AL11886" s="340">
        <f t="shared" si="1862"/>
        <v>0</v>
      </c>
      <c r="AM11886" s="340">
        <f t="shared" si="1862"/>
        <v>0</v>
      </c>
    </row>
    <row r="11887" spans="1:39" x14ac:dyDescent="0.35">
      <c r="A11887" s="337">
        <v>33800</v>
      </c>
      <c r="B11887" s="338">
        <f t="shared" si="1854"/>
        <v>1992</v>
      </c>
      <c r="C11887" s="338">
        <f t="shared" si="1855"/>
        <v>7</v>
      </c>
      <c r="D11887" s="338">
        <f t="shared" si="1856"/>
        <v>15</v>
      </c>
      <c r="E11887" s="334">
        <v>0</v>
      </c>
      <c r="F11887" s="334">
        <v>0</v>
      </c>
      <c r="G11887" s="334">
        <v>0</v>
      </c>
      <c r="H11887" s="334">
        <v>0</v>
      </c>
      <c r="I11887" s="334">
        <v>0</v>
      </c>
      <c r="J11887" s="334">
        <v>0</v>
      </c>
      <c r="K11887" s="334">
        <v>0</v>
      </c>
      <c r="L11887" s="334">
        <v>0</v>
      </c>
      <c r="M11887" s="334">
        <v>0</v>
      </c>
      <c r="N11887" s="334">
        <v>0</v>
      </c>
      <c r="O11887" s="334">
        <v>0</v>
      </c>
      <c r="P11887" s="334">
        <v>0</v>
      </c>
      <c r="Q11887" s="334">
        <v>0</v>
      </c>
      <c r="R11887" s="334">
        <v>0</v>
      </c>
      <c r="S11887" s="334">
        <v>0</v>
      </c>
      <c r="T11887" s="334">
        <v>0</v>
      </c>
      <c r="U11887" s="334">
        <v>0</v>
      </c>
      <c r="V11887" s="334">
        <v>0</v>
      </c>
      <c r="W11887" s="334">
        <v>0</v>
      </c>
      <c r="X11887" s="334">
        <v>0</v>
      </c>
      <c r="Y11887" s="334">
        <v>0</v>
      </c>
      <c r="Z11887" s="334">
        <v>0</v>
      </c>
      <c r="AA11887" s="334">
        <v>0</v>
      </c>
      <c r="AB11887" s="334">
        <v>0</v>
      </c>
      <c r="AD11887" s="334">
        <v>0</v>
      </c>
      <c r="AE11887" s="334">
        <f t="shared" si="1857"/>
        <v>0</v>
      </c>
      <c r="AF11887" s="334">
        <f t="shared" si="1858"/>
        <v>0</v>
      </c>
      <c r="AG11887" s="340">
        <f t="shared" si="1859"/>
        <v>0</v>
      </c>
      <c r="AI11887" s="340">
        <f t="shared" si="1862"/>
        <v>0</v>
      </c>
      <c r="AJ11887" s="340">
        <f t="shared" si="1862"/>
        <v>0</v>
      </c>
      <c r="AK11887" s="340">
        <f t="shared" si="1862"/>
        <v>0</v>
      </c>
      <c r="AL11887" s="340">
        <f t="shared" si="1862"/>
        <v>0</v>
      </c>
      <c r="AM11887" s="340">
        <f t="shared" si="1862"/>
        <v>0</v>
      </c>
    </row>
    <row r="11888" spans="1:39" x14ac:dyDescent="0.35">
      <c r="A11888" s="337">
        <v>33801</v>
      </c>
      <c r="B11888" s="338">
        <f t="shared" si="1854"/>
        <v>1992</v>
      </c>
      <c r="C11888" s="338">
        <f t="shared" si="1855"/>
        <v>7</v>
      </c>
      <c r="D11888" s="338">
        <f t="shared" si="1856"/>
        <v>16</v>
      </c>
      <c r="E11888" s="334">
        <v>0</v>
      </c>
      <c r="F11888" s="334">
        <v>0</v>
      </c>
      <c r="G11888" s="334">
        <v>0</v>
      </c>
      <c r="H11888" s="334">
        <v>0</v>
      </c>
      <c r="I11888" s="334">
        <v>0</v>
      </c>
      <c r="J11888" s="334">
        <v>0</v>
      </c>
      <c r="K11888" s="334">
        <v>0</v>
      </c>
      <c r="L11888" s="334">
        <v>0</v>
      </c>
      <c r="M11888" s="334">
        <v>0</v>
      </c>
      <c r="N11888" s="334">
        <v>0</v>
      </c>
      <c r="O11888" s="334">
        <v>0</v>
      </c>
      <c r="P11888" s="334">
        <v>0</v>
      </c>
      <c r="Q11888" s="334">
        <v>0</v>
      </c>
      <c r="R11888" s="334">
        <v>0</v>
      </c>
      <c r="S11888" s="334">
        <v>0</v>
      </c>
      <c r="T11888" s="334">
        <v>0</v>
      </c>
      <c r="U11888" s="334">
        <v>0</v>
      </c>
      <c r="V11888" s="334">
        <v>0</v>
      </c>
      <c r="W11888" s="334">
        <v>0</v>
      </c>
      <c r="X11888" s="334">
        <v>0</v>
      </c>
      <c r="Y11888" s="334">
        <v>0</v>
      </c>
      <c r="Z11888" s="334">
        <v>0</v>
      </c>
      <c r="AA11888" s="334">
        <v>0</v>
      </c>
      <c r="AB11888" s="334">
        <v>0</v>
      </c>
      <c r="AD11888" s="334">
        <v>0</v>
      </c>
      <c r="AE11888" s="334">
        <f t="shared" si="1857"/>
        <v>0</v>
      </c>
      <c r="AF11888" s="334">
        <f t="shared" si="1858"/>
        <v>0</v>
      </c>
      <c r="AG11888" s="340">
        <f t="shared" si="1859"/>
        <v>0</v>
      </c>
      <c r="AI11888" s="340">
        <f t="shared" si="1862"/>
        <v>0</v>
      </c>
      <c r="AJ11888" s="340">
        <f t="shared" si="1862"/>
        <v>0</v>
      </c>
      <c r="AK11888" s="340">
        <f t="shared" si="1862"/>
        <v>0</v>
      </c>
      <c r="AL11888" s="340">
        <f t="shared" si="1862"/>
        <v>0</v>
      </c>
      <c r="AM11888" s="340">
        <f t="shared" si="1862"/>
        <v>0</v>
      </c>
    </row>
    <row r="11889" spans="1:39" x14ac:dyDescent="0.35">
      <c r="A11889" s="337">
        <v>33802</v>
      </c>
      <c r="B11889" s="338">
        <f t="shared" si="1854"/>
        <v>1992</v>
      </c>
      <c r="C11889" s="338">
        <f t="shared" si="1855"/>
        <v>7</v>
      </c>
      <c r="D11889" s="338">
        <f t="shared" si="1856"/>
        <v>17</v>
      </c>
      <c r="E11889" s="334">
        <v>0</v>
      </c>
      <c r="F11889" s="334">
        <v>0</v>
      </c>
      <c r="G11889" s="334">
        <v>0</v>
      </c>
      <c r="H11889" s="334">
        <v>0</v>
      </c>
      <c r="I11889" s="334">
        <v>0</v>
      </c>
      <c r="J11889" s="334">
        <v>0</v>
      </c>
      <c r="K11889" s="334">
        <v>0</v>
      </c>
      <c r="L11889" s="334">
        <v>0.7</v>
      </c>
      <c r="M11889" s="334">
        <v>0.5</v>
      </c>
      <c r="N11889" s="334">
        <v>0</v>
      </c>
      <c r="O11889" s="334">
        <v>0</v>
      </c>
      <c r="P11889" s="334">
        <v>0</v>
      </c>
      <c r="Q11889" s="334">
        <v>0</v>
      </c>
      <c r="R11889" s="334">
        <v>0</v>
      </c>
      <c r="S11889" s="334">
        <v>0</v>
      </c>
      <c r="T11889" s="334">
        <v>0</v>
      </c>
      <c r="U11889" s="334">
        <v>0</v>
      </c>
      <c r="V11889" s="334">
        <v>0</v>
      </c>
      <c r="W11889" s="334">
        <v>0</v>
      </c>
      <c r="X11889" s="334">
        <v>0</v>
      </c>
      <c r="Y11889" s="334">
        <v>0</v>
      </c>
      <c r="Z11889" s="334">
        <v>0</v>
      </c>
      <c r="AA11889" s="334">
        <v>0</v>
      </c>
      <c r="AB11889" s="334">
        <v>0</v>
      </c>
      <c r="AD11889" s="334">
        <v>1.2</v>
      </c>
      <c r="AE11889" s="334">
        <f t="shared" si="1857"/>
        <v>1.2</v>
      </c>
      <c r="AF11889" s="334">
        <f t="shared" si="1858"/>
        <v>1.2</v>
      </c>
      <c r="AG11889" s="340">
        <f t="shared" si="1859"/>
        <v>0</v>
      </c>
      <c r="AI11889" s="340">
        <f t="shared" si="1862"/>
        <v>0</v>
      </c>
      <c r="AJ11889" s="340">
        <f t="shared" si="1862"/>
        <v>0</v>
      </c>
      <c r="AK11889" s="340">
        <f t="shared" si="1862"/>
        <v>1.2</v>
      </c>
      <c r="AL11889" s="340">
        <f t="shared" si="1862"/>
        <v>0</v>
      </c>
      <c r="AM11889" s="340">
        <f t="shared" si="1862"/>
        <v>0</v>
      </c>
    </row>
    <row r="11890" spans="1:39" x14ac:dyDescent="0.35">
      <c r="A11890" s="337">
        <v>33803</v>
      </c>
      <c r="B11890" s="338">
        <f t="shared" si="1854"/>
        <v>1992</v>
      </c>
      <c r="C11890" s="338">
        <f t="shared" si="1855"/>
        <v>7</v>
      </c>
      <c r="D11890" s="338">
        <f t="shared" si="1856"/>
        <v>18</v>
      </c>
      <c r="E11890" s="334">
        <v>0</v>
      </c>
      <c r="F11890" s="334">
        <v>0</v>
      </c>
      <c r="G11890" s="334">
        <v>0</v>
      </c>
      <c r="H11890" s="334">
        <v>0</v>
      </c>
      <c r="I11890" s="334">
        <v>0</v>
      </c>
      <c r="J11890" s="334">
        <v>0</v>
      </c>
      <c r="K11890" s="334">
        <v>0</v>
      </c>
      <c r="L11890" s="334">
        <v>0</v>
      </c>
      <c r="M11890" s="334">
        <v>0</v>
      </c>
      <c r="N11890" s="334">
        <v>0</v>
      </c>
      <c r="O11890" s="334">
        <v>0</v>
      </c>
      <c r="P11890" s="334">
        <v>0</v>
      </c>
      <c r="Q11890" s="334">
        <v>0</v>
      </c>
      <c r="R11890" s="334">
        <v>0</v>
      </c>
      <c r="S11890" s="334">
        <v>0</v>
      </c>
      <c r="T11890" s="334">
        <v>0</v>
      </c>
      <c r="U11890" s="334">
        <v>0</v>
      </c>
      <c r="V11890" s="334">
        <v>0</v>
      </c>
      <c r="W11890" s="334">
        <v>0</v>
      </c>
      <c r="X11890" s="334">
        <v>0</v>
      </c>
      <c r="Y11890" s="334">
        <v>0</v>
      </c>
      <c r="Z11890" s="334">
        <v>0</v>
      </c>
      <c r="AA11890" s="334">
        <v>0</v>
      </c>
      <c r="AB11890" s="334">
        <v>0</v>
      </c>
      <c r="AD11890" s="334">
        <v>0</v>
      </c>
      <c r="AE11890" s="334">
        <f t="shared" si="1857"/>
        <v>0</v>
      </c>
      <c r="AF11890" s="334">
        <f t="shared" si="1858"/>
        <v>0</v>
      </c>
      <c r="AG11890" s="340">
        <f t="shared" si="1859"/>
        <v>0</v>
      </c>
      <c r="AI11890" s="340">
        <f t="shared" si="1862"/>
        <v>0</v>
      </c>
      <c r="AJ11890" s="340">
        <f t="shared" si="1862"/>
        <v>0</v>
      </c>
      <c r="AK11890" s="340">
        <f t="shared" si="1862"/>
        <v>0</v>
      </c>
      <c r="AL11890" s="340">
        <f t="shared" si="1862"/>
        <v>0</v>
      </c>
      <c r="AM11890" s="340">
        <f t="shared" si="1862"/>
        <v>0</v>
      </c>
    </row>
    <row r="11891" spans="1:39" x14ac:dyDescent="0.35">
      <c r="A11891" s="337">
        <v>33804</v>
      </c>
      <c r="B11891" s="338">
        <f t="shared" si="1854"/>
        <v>1992</v>
      </c>
      <c r="C11891" s="338">
        <f t="shared" si="1855"/>
        <v>7</v>
      </c>
      <c r="D11891" s="338">
        <f t="shared" si="1856"/>
        <v>19</v>
      </c>
      <c r="E11891" s="334">
        <v>0</v>
      </c>
      <c r="F11891" s="334">
        <v>0</v>
      </c>
      <c r="G11891" s="334">
        <v>0</v>
      </c>
      <c r="H11891" s="334">
        <v>0</v>
      </c>
      <c r="I11891" s="334">
        <v>0</v>
      </c>
      <c r="J11891" s="334">
        <v>0</v>
      </c>
      <c r="K11891" s="334">
        <v>0</v>
      </c>
      <c r="L11891" s="334">
        <v>0</v>
      </c>
      <c r="M11891" s="334">
        <v>0</v>
      </c>
      <c r="N11891" s="334">
        <v>0</v>
      </c>
      <c r="O11891" s="334">
        <v>0</v>
      </c>
      <c r="P11891" s="334">
        <v>0</v>
      </c>
      <c r="Q11891" s="334">
        <v>0</v>
      </c>
      <c r="R11891" s="334">
        <v>0</v>
      </c>
      <c r="S11891" s="334">
        <v>0</v>
      </c>
      <c r="T11891" s="334">
        <v>0</v>
      </c>
      <c r="U11891" s="334">
        <v>0</v>
      </c>
      <c r="V11891" s="334">
        <v>0</v>
      </c>
      <c r="W11891" s="334">
        <v>0</v>
      </c>
      <c r="X11891" s="334">
        <v>0</v>
      </c>
      <c r="Y11891" s="334">
        <v>0</v>
      </c>
      <c r="Z11891" s="334">
        <v>0</v>
      </c>
      <c r="AA11891" s="334">
        <v>0</v>
      </c>
      <c r="AB11891" s="334">
        <v>0</v>
      </c>
      <c r="AD11891" s="334">
        <v>0</v>
      </c>
      <c r="AE11891" s="334">
        <f t="shared" si="1857"/>
        <v>0</v>
      </c>
      <c r="AF11891" s="334">
        <f t="shared" si="1858"/>
        <v>0</v>
      </c>
      <c r="AG11891" s="340">
        <f t="shared" si="1859"/>
        <v>0</v>
      </c>
      <c r="AI11891" s="340">
        <f t="shared" si="1862"/>
        <v>0</v>
      </c>
      <c r="AJ11891" s="340">
        <f t="shared" si="1862"/>
        <v>0</v>
      </c>
      <c r="AK11891" s="340">
        <f t="shared" si="1862"/>
        <v>0</v>
      </c>
      <c r="AL11891" s="340">
        <f t="shared" si="1862"/>
        <v>0</v>
      </c>
      <c r="AM11891" s="340">
        <f t="shared" si="1862"/>
        <v>0</v>
      </c>
    </row>
    <row r="11892" spans="1:39" x14ac:dyDescent="0.35">
      <c r="A11892" s="337">
        <v>33805</v>
      </c>
      <c r="B11892" s="338">
        <f t="shared" si="1854"/>
        <v>1992</v>
      </c>
      <c r="C11892" s="338">
        <f t="shared" si="1855"/>
        <v>7</v>
      </c>
      <c r="D11892" s="338">
        <f t="shared" si="1856"/>
        <v>20</v>
      </c>
      <c r="E11892" s="334">
        <v>0</v>
      </c>
      <c r="F11892" s="334">
        <v>0</v>
      </c>
      <c r="G11892" s="334">
        <v>0</v>
      </c>
      <c r="H11892" s="334">
        <v>0</v>
      </c>
      <c r="I11892" s="334">
        <v>0</v>
      </c>
      <c r="J11892" s="334">
        <v>0</v>
      </c>
      <c r="K11892" s="334">
        <v>0</v>
      </c>
      <c r="L11892" s="334">
        <v>0</v>
      </c>
      <c r="M11892" s="334">
        <v>0</v>
      </c>
      <c r="N11892" s="334">
        <v>0</v>
      </c>
      <c r="O11892" s="334">
        <v>0</v>
      </c>
      <c r="P11892" s="334">
        <v>0</v>
      </c>
      <c r="Q11892" s="334">
        <v>0</v>
      </c>
      <c r="R11892" s="334">
        <v>0</v>
      </c>
      <c r="S11892" s="334">
        <v>0</v>
      </c>
      <c r="T11892" s="334">
        <v>0</v>
      </c>
      <c r="U11892" s="334">
        <v>0</v>
      </c>
      <c r="V11892" s="334">
        <v>0</v>
      </c>
      <c r="W11892" s="334">
        <v>0</v>
      </c>
      <c r="X11892" s="334">
        <v>0</v>
      </c>
      <c r="Y11892" s="334">
        <v>0</v>
      </c>
      <c r="Z11892" s="334">
        <v>0</v>
      </c>
      <c r="AA11892" s="334">
        <v>0</v>
      </c>
      <c r="AB11892" s="334">
        <v>0</v>
      </c>
      <c r="AD11892" s="334">
        <v>0</v>
      </c>
      <c r="AE11892" s="334">
        <f t="shared" si="1857"/>
        <v>0</v>
      </c>
      <c r="AF11892" s="334">
        <f t="shared" si="1858"/>
        <v>0</v>
      </c>
      <c r="AG11892" s="340">
        <f t="shared" si="1859"/>
        <v>0</v>
      </c>
      <c r="AI11892" s="340">
        <f t="shared" ref="AI11892:AM11907" si="1863">IF($C11892=AI$1,$AF11892,0)</f>
        <v>0</v>
      </c>
      <c r="AJ11892" s="340">
        <f t="shared" si="1863"/>
        <v>0</v>
      </c>
      <c r="AK11892" s="340">
        <f t="shared" si="1863"/>
        <v>0</v>
      </c>
      <c r="AL11892" s="340">
        <f t="shared" si="1863"/>
        <v>0</v>
      </c>
      <c r="AM11892" s="340">
        <f t="shared" si="1863"/>
        <v>0</v>
      </c>
    </row>
    <row r="11893" spans="1:39" x14ac:dyDescent="0.35">
      <c r="A11893" s="337">
        <v>33806</v>
      </c>
      <c r="B11893" s="338">
        <f t="shared" si="1854"/>
        <v>1992</v>
      </c>
      <c r="C11893" s="338">
        <f t="shared" si="1855"/>
        <v>7</v>
      </c>
      <c r="D11893" s="338">
        <f t="shared" si="1856"/>
        <v>21</v>
      </c>
      <c r="E11893" s="334">
        <v>0</v>
      </c>
      <c r="F11893" s="334">
        <v>0</v>
      </c>
      <c r="G11893" s="334">
        <v>0</v>
      </c>
      <c r="H11893" s="334">
        <v>0</v>
      </c>
      <c r="I11893" s="334">
        <v>0</v>
      </c>
      <c r="J11893" s="334">
        <v>0</v>
      </c>
      <c r="K11893" s="334">
        <v>0</v>
      </c>
      <c r="L11893" s="334">
        <v>0</v>
      </c>
      <c r="M11893" s="334">
        <v>0</v>
      </c>
      <c r="N11893" s="334">
        <v>0</v>
      </c>
      <c r="O11893" s="334">
        <v>0</v>
      </c>
      <c r="P11893" s="334">
        <v>0</v>
      </c>
      <c r="Q11893" s="334">
        <v>0</v>
      </c>
      <c r="R11893" s="334">
        <v>0</v>
      </c>
      <c r="S11893" s="334">
        <v>0</v>
      </c>
      <c r="T11893" s="334">
        <v>0</v>
      </c>
      <c r="U11893" s="334">
        <v>0</v>
      </c>
      <c r="V11893" s="334">
        <v>0</v>
      </c>
      <c r="W11893" s="334">
        <v>0</v>
      </c>
      <c r="X11893" s="334">
        <v>0</v>
      </c>
      <c r="Y11893" s="334">
        <v>0</v>
      </c>
      <c r="Z11893" s="334">
        <v>0</v>
      </c>
      <c r="AA11893" s="334">
        <v>0</v>
      </c>
      <c r="AB11893" s="334">
        <v>0</v>
      </c>
      <c r="AD11893" s="334">
        <v>0</v>
      </c>
      <c r="AE11893" s="334">
        <f t="shared" si="1857"/>
        <v>0</v>
      </c>
      <c r="AF11893" s="334">
        <f t="shared" si="1858"/>
        <v>0</v>
      </c>
      <c r="AG11893" s="340">
        <f t="shared" si="1859"/>
        <v>0</v>
      </c>
      <c r="AI11893" s="340">
        <f t="shared" si="1863"/>
        <v>0</v>
      </c>
      <c r="AJ11893" s="340">
        <f t="shared" si="1863"/>
        <v>0</v>
      </c>
      <c r="AK11893" s="340">
        <f t="shared" si="1863"/>
        <v>0</v>
      </c>
      <c r="AL11893" s="340">
        <f t="shared" si="1863"/>
        <v>0</v>
      </c>
      <c r="AM11893" s="340">
        <f t="shared" si="1863"/>
        <v>0</v>
      </c>
    </row>
    <row r="11894" spans="1:39" x14ac:dyDescent="0.35">
      <c r="A11894" s="337">
        <v>33807</v>
      </c>
      <c r="B11894" s="338">
        <f t="shared" si="1854"/>
        <v>1992</v>
      </c>
      <c r="C11894" s="338">
        <f t="shared" si="1855"/>
        <v>7</v>
      </c>
      <c r="D11894" s="338">
        <f t="shared" si="1856"/>
        <v>22</v>
      </c>
      <c r="E11894" s="334">
        <v>0</v>
      </c>
      <c r="F11894" s="334">
        <v>0</v>
      </c>
      <c r="G11894" s="334">
        <v>0</v>
      </c>
      <c r="H11894" s="334">
        <v>0</v>
      </c>
      <c r="I11894" s="334">
        <v>0</v>
      </c>
      <c r="J11894" s="334">
        <v>0</v>
      </c>
      <c r="K11894" s="334">
        <v>0</v>
      </c>
      <c r="L11894" s="334">
        <v>0</v>
      </c>
      <c r="M11894" s="334">
        <v>0</v>
      </c>
      <c r="N11894" s="334">
        <v>0</v>
      </c>
      <c r="O11894" s="334">
        <v>0</v>
      </c>
      <c r="P11894" s="334">
        <v>0</v>
      </c>
      <c r="Q11894" s="334">
        <v>0</v>
      </c>
      <c r="R11894" s="334">
        <v>0</v>
      </c>
      <c r="S11894" s="334">
        <v>0</v>
      </c>
      <c r="T11894" s="334">
        <v>0</v>
      </c>
      <c r="U11894" s="334">
        <v>0</v>
      </c>
      <c r="V11894" s="334">
        <v>0</v>
      </c>
      <c r="W11894" s="334">
        <v>0</v>
      </c>
      <c r="X11894" s="334">
        <v>0</v>
      </c>
      <c r="Y11894" s="334">
        <v>0.4</v>
      </c>
      <c r="Z11894" s="334">
        <v>0.4</v>
      </c>
      <c r="AA11894" s="334">
        <v>0</v>
      </c>
      <c r="AB11894" s="334">
        <v>0</v>
      </c>
      <c r="AD11894" s="334">
        <v>0.8</v>
      </c>
      <c r="AE11894" s="334">
        <f t="shared" si="1857"/>
        <v>0.8</v>
      </c>
      <c r="AF11894" s="334">
        <f t="shared" si="1858"/>
        <v>0.8</v>
      </c>
      <c r="AG11894" s="340">
        <f t="shared" si="1859"/>
        <v>0</v>
      </c>
      <c r="AI11894" s="340">
        <f t="shared" si="1863"/>
        <v>0</v>
      </c>
      <c r="AJ11894" s="340">
        <f t="shared" si="1863"/>
        <v>0</v>
      </c>
      <c r="AK11894" s="340">
        <f t="shared" si="1863"/>
        <v>0.8</v>
      </c>
      <c r="AL11894" s="340">
        <f t="shared" si="1863"/>
        <v>0</v>
      </c>
      <c r="AM11894" s="340">
        <f t="shared" si="1863"/>
        <v>0</v>
      </c>
    </row>
    <row r="11895" spans="1:39" x14ac:dyDescent="0.35">
      <c r="A11895" s="337">
        <v>33808</v>
      </c>
      <c r="B11895" s="338">
        <f t="shared" si="1854"/>
        <v>1992</v>
      </c>
      <c r="C11895" s="338">
        <f t="shared" si="1855"/>
        <v>7</v>
      </c>
      <c r="D11895" s="338">
        <f t="shared" si="1856"/>
        <v>23</v>
      </c>
      <c r="E11895" s="334">
        <v>0</v>
      </c>
      <c r="F11895" s="334">
        <v>1.2</v>
      </c>
      <c r="G11895" s="334">
        <v>1.2</v>
      </c>
      <c r="H11895" s="334">
        <v>0</v>
      </c>
      <c r="I11895" s="334">
        <v>0</v>
      </c>
      <c r="J11895" s="334">
        <v>0</v>
      </c>
      <c r="K11895" s="334">
        <v>0</v>
      </c>
      <c r="L11895" s="334">
        <v>0</v>
      </c>
      <c r="M11895" s="334">
        <v>0</v>
      </c>
      <c r="N11895" s="334">
        <v>0.3</v>
      </c>
      <c r="O11895" s="334">
        <v>0</v>
      </c>
      <c r="P11895" s="334">
        <v>0.2</v>
      </c>
      <c r="Q11895" s="334">
        <v>0.7</v>
      </c>
      <c r="R11895" s="334">
        <v>0.2</v>
      </c>
      <c r="S11895" s="334">
        <v>0.2</v>
      </c>
      <c r="T11895" s="334">
        <v>0</v>
      </c>
      <c r="U11895" s="334">
        <v>0</v>
      </c>
      <c r="V11895" s="334">
        <v>0</v>
      </c>
      <c r="W11895" s="334">
        <v>0</v>
      </c>
      <c r="X11895" s="334">
        <v>0.2</v>
      </c>
      <c r="Y11895" s="334">
        <v>0</v>
      </c>
      <c r="Z11895" s="334">
        <v>0</v>
      </c>
      <c r="AA11895" s="334">
        <v>0</v>
      </c>
      <c r="AB11895" s="334">
        <v>0</v>
      </c>
      <c r="AD11895" s="334">
        <v>4.2</v>
      </c>
      <c r="AE11895" s="334">
        <f t="shared" si="1857"/>
        <v>4.2</v>
      </c>
      <c r="AF11895" s="334">
        <f t="shared" si="1858"/>
        <v>4.2</v>
      </c>
      <c r="AG11895" s="340">
        <f t="shared" si="1859"/>
        <v>0</v>
      </c>
      <c r="AI11895" s="340">
        <f t="shared" si="1863"/>
        <v>0</v>
      </c>
      <c r="AJ11895" s="340">
        <f t="shared" si="1863"/>
        <v>0</v>
      </c>
      <c r="AK11895" s="340">
        <f t="shared" si="1863"/>
        <v>4.2</v>
      </c>
      <c r="AL11895" s="340">
        <f t="shared" si="1863"/>
        <v>0</v>
      </c>
      <c r="AM11895" s="340">
        <f t="shared" si="1863"/>
        <v>0</v>
      </c>
    </row>
    <row r="11896" spans="1:39" x14ac:dyDescent="0.35">
      <c r="A11896" s="337">
        <v>33809</v>
      </c>
      <c r="B11896" s="338">
        <f t="shared" si="1854"/>
        <v>1992</v>
      </c>
      <c r="C11896" s="338">
        <f t="shared" si="1855"/>
        <v>7</v>
      </c>
      <c r="D11896" s="338">
        <f t="shared" si="1856"/>
        <v>24</v>
      </c>
      <c r="E11896" s="334">
        <v>0</v>
      </c>
      <c r="F11896" s="334">
        <v>1.9</v>
      </c>
      <c r="G11896" s="334">
        <v>0.4</v>
      </c>
      <c r="H11896" s="334">
        <v>2.2000000000000002</v>
      </c>
      <c r="I11896" s="334">
        <v>0</v>
      </c>
      <c r="J11896" s="334">
        <v>0</v>
      </c>
      <c r="K11896" s="334">
        <v>0</v>
      </c>
      <c r="L11896" s="334">
        <v>0</v>
      </c>
      <c r="M11896" s="334">
        <v>0</v>
      </c>
      <c r="N11896" s="334">
        <v>0</v>
      </c>
      <c r="O11896" s="334">
        <v>0</v>
      </c>
      <c r="P11896" s="334">
        <v>0</v>
      </c>
      <c r="Q11896" s="334">
        <v>0</v>
      </c>
      <c r="R11896" s="334">
        <v>0</v>
      </c>
      <c r="S11896" s="334">
        <v>0</v>
      </c>
      <c r="T11896" s="334">
        <v>0</v>
      </c>
      <c r="U11896" s="334">
        <v>0</v>
      </c>
      <c r="V11896" s="334">
        <v>0</v>
      </c>
      <c r="W11896" s="334">
        <v>0</v>
      </c>
      <c r="X11896" s="334">
        <v>0</v>
      </c>
      <c r="Y11896" s="334">
        <v>0</v>
      </c>
      <c r="Z11896" s="334">
        <v>0</v>
      </c>
      <c r="AA11896" s="334">
        <v>0</v>
      </c>
      <c r="AB11896" s="334">
        <v>0</v>
      </c>
      <c r="AD11896" s="334">
        <v>4.5</v>
      </c>
      <c r="AE11896" s="334">
        <f t="shared" si="1857"/>
        <v>4.5</v>
      </c>
      <c r="AF11896" s="334">
        <f t="shared" si="1858"/>
        <v>4.5</v>
      </c>
      <c r="AG11896" s="340">
        <f t="shared" si="1859"/>
        <v>0</v>
      </c>
      <c r="AI11896" s="340">
        <f t="shared" si="1863"/>
        <v>0</v>
      </c>
      <c r="AJ11896" s="340">
        <f t="shared" si="1863"/>
        <v>0</v>
      </c>
      <c r="AK11896" s="340">
        <f t="shared" si="1863"/>
        <v>4.5</v>
      </c>
      <c r="AL11896" s="340">
        <f t="shared" si="1863"/>
        <v>0</v>
      </c>
      <c r="AM11896" s="340">
        <f t="shared" si="1863"/>
        <v>0</v>
      </c>
    </row>
    <row r="11897" spans="1:39" x14ac:dyDescent="0.35">
      <c r="A11897" s="337">
        <v>33810</v>
      </c>
      <c r="B11897" s="338">
        <f t="shared" si="1854"/>
        <v>1992</v>
      </c>
      <c r="C11897" s="338">
        <f t="shared" si="1855"/>
        <v>7</v>
      </c>
      <c r="D11897" s="338">
        <f t="shared" si="1856"/>
        <v>25</v>
      </c>
      <c r="E11897" s="334">
        <v>0</v>
      </c>
      <c r="F11897" s="334">
        <v>0</v>
      </c>
      <c r="G11897" s="334">
        <v>0</v>
      </c>
      <c r="H11897" s="334">
        <v>0</v>
      </c>
      <c r="I11897" s="334">
        <v>0</v>
      </c>
      <c r="J11897" s="334">
        <v>0</v>
      </c>
      <c r="K11897" s="334">
        <v>0</v>
      </c>
      <c r="L11897" s="334">
        <v>0</v>
      </c>
      <c r="M11897" s="334">
        <v>0</v>
      </c>
      <c r="N11897" s="334">
        <v>0</v>
      </c>
      <c r="O11897" s="334">
        <v>0</v>
      </c>
      <c r="P11897" s="334">
        <v>0</v>
      </c>
      <c r="Q11897" s="334">
        <v>0</v>
      </c>
      <c r="R11897" s="334">
        <v>0</v>
      </c>
      <c r="S11897" s="334">
        <v>0</v>
      </c>
      <c r="T11897" s="334">
        <v>0</v>
      </c>
      <c r="U11897" s="334">
        <v>0</v>
      </c>
      <c r="V11897" s="334">
        <v>0</v>
      </c>
      <c r="W11897" s="334">
        <v>0</v>
      </c>
      <c r="X11897" s="334">
        <v>0</v>
      </c>
      <c r="Y11897" s="334">
        <v>0</v>
      </c>
      <c r="Z11897" s="334">
        <v>0</v>
      </c>
      <c r="AA11897" s="334">
        <v>0</v>
      </c>
      <c r="AB11897" s="334">
        <v>0</v>
      </c>
      <c r="AD11897" s="334">
        <v>0</v>
      </c>
      <c r="AE11897" s="334">
        <f t="shared" si="1857"/>
        <v>0</v>
      </c>
      <c r="AF11897" s="334">
        <f t="shared" si="1858"/>
        <v>0</v>
      </c>
      <c r="AG11897" s="340">
        <f t="shared" si="1859"/>
        <v>0</v>
      </c>
      <c r="AI11897" s="340">
        <f t="shared" si="1863"/>
        <v>0</v>
      </c>
      <c r="AJ11897" s="340">
        <f t="shared" si="1863"/>
        <v>0</v>
      </c>
      <c r="AK11897" s="340">
        <f t="shared" si="1863"/>
        <v>0</v>
      </c>
      <c r="AL11897" s="340">
        <f t="shared" si="1863"/>
        <v>0</v>
      </c>
      <c r="AM11897" s="340">
        <f t="shared" si="1863"/>
        <v>0</v>
      </c>
    </row>
    <row r="11898" spans="1:39" x14ac:dyDescent="0.35">
      <c r="A11898" s="337">
        <v>33811</v>
      </c>
      <c r="B11898" s="338">
        <f t="shared" si="1854"/>
        <v>1992</v>
      </c>
      <c r="C11898" s="338">
        <f t="shared" si="1855"/>
        <v>7</v>
      </c>
      <c r="D11898" s="338">
        <f t="shared" si="1856"/>
        <v>26</v>
      </c>
      <c r="E11898" s="334">
        <v>0</v>
      </c>
      <c r="F11898" s="334">
        <v>0</v>
      </c>
      <c r="G11898" s="334">
        <v>0</v>
      </c>
      <c r="H11898" s="334">
        <v>0</v>
      </c>
      <c r="I11898" s="334">
        <v>0</v>
      </c>
      <c r="J11898" s="334">
        <v>0</v>
      </c>
      <c r="K11898" s="334">
        <v>0</v>
      </c>
      <c r="L11898" s="334">
        <v>0</v>
      </c>
      <c r="M11898" s="334">
        <v>0</v>
      </c>
      <c r="N11898" s="334">
        <v>0</v>
      </c>
      <c r="O11898" s="334">
        <v>0</v>
      </c>
      <c r="P11898" s="334">
        <v>0</v>
      </c>
      <c r="Q11898" s="334">
        <v>0</v>
      </c>
      <c r="R11898" s="334">
        <v>0</v>
      </c>
      <c r="S11898" s="334">
        <v>0</v>
      </c>
      <c r="T11898" s="334">
        <v>0</v>
      </c>
      <c r="U11898" s="334">
        <v>0</v>
      </c>
      <c r="V11898" s="334">
        <v>0</v>
      </c>
      <c r="W11898" s="334">
        <v>0</v>
      </c>
      <c r="X11898" s="334">
        <v>0</v>
      </c>
      <c r="Y11898" s="334">
        <v>0</v>
      </c>
      <c r="Z11898" s="334">
        <v>0</v>
      </c>
      <c r="AA11898" s="334">
        <v>0</v>
      </c>
      <c r="AB11898" s="334">
        <v>0</v>
      </c>
      <c r="AD11898" s="334">
        <v>0</v>
      </c>
      <c r="AE11898" s="334">
        <f t="shared" si="1857"/>
        <v>0</v>
      </c>
      <c r="AF11898" s="334">
        <f t="shared" si="1858"/>
        <v>0</v>
      </c>
      <c r="AG11898" s="340">
        <f t="shared" si="1859"/>
        <v>0</v>
      </c>
      <c r="AI11898" s="340">
        <f t="shared" si="1863"/>
        <v>0</v>
      </c>
      <c r="AJ11898" s="340">
        <f t="shared" si="1863"/>
        <v>0</v>
      </c>
      <c r="AK11898" s="340">
        <f t="shared" si="1863"/>
        <v>0</v>
      </c>
      <c r="AL11898" s="340">
        <f t="shared" si="1863"/>
        <v>0</v>
      </c>
      <c r="AM11898" s="340">
        <f t="shared" si="1863"/>
        <v>0</v>
      </c>
    </row>
    <row r="11899" spans="1:39" x14ac:dyDescent="0.35">
      <c r="A11899" s="337">
        <v>33812</v>
      </c>
      <c r="B11899" s="338">
        <f t="shared" si="1854"/>
        <v>1992</v>
      </c>
      <c r="C11899" s="338">
        <f t="shared" si="1855"/>
        <v>7</v>
      </c>
      <c r="D11899" s="338">
        <f t="shared" si="1856"/>
        <v>27</v>
      </c>
      <c r="E11899" s="334">
        <v>0</v>
      </c>
      <c r="F11899" s="334">
        <v>0</v>
      </c>
      <c r="G11899" s="334">
        <v>0</v>
      </c>
      <c r="H11899" s="334">
        <v>0</v>
      </c>
      <c r="I11899" s="334">
        <v>0</v>
      </c>
      <c r="J11899" s="334">
        <v>0</v>
      </c>
      <c r="K11899" s="334">
        <v>0</v>
      </c>
      <c r="L11899" s="334">
        <v>0.2</v>
      </c>
      <c r="M11899" s="334">
        <v>0.3</v>
      </c>
      <c r="N11899" s="334">
        <v>0</v>
      </c>
      <c r="O11899" s="334">
        <v>0</v>
      </c>
      <c r="P11899" s="334">
        <v>0</v>
      </c>
      <c r="Q11899" s="334">
        <v>0</v>
      </c>
      <c r="R11899" s="334">
        <v>0</v>
      </c>
      <c r="S11899" s="334">
        <v>0</v>
      </c>
      <c r="T11899" s="334">
        <v>0</v>
      </c>
      <c r="U11899" s="334">
        <v>0</v>
      </c>
      <c r="V11899" s="334">
        <v>0</v>
      </c>
      <c r="W11899" s="334">
        <v>0</v>
      </c>
      <c r="X11899" s="334">
        <v>0</v>
      </c>
      <c r="Y11899" s="334">
        <v>0</v>
      </c>
      <c r="Z11899" s="334">
        <v>0</v>
      </c>
      <c r="AA11899" s="334">
        <v>0</v>
      </c>
      <c r="AB11899" s="334">
        <v>0</v>
      </c>
      <c r="AD11899" s="334">
        <v>0.5</v>
      </c>
      <c r="AE11899" s="334">
        <f t="shared" si="1857"/>
        <v>0.5</v>
      </c>
      <c r="AF11899" s="334">
        <f t="shared" si="1858"/>
        <v>0.5</v>
      </c>
      <c r="AG11899" s="340">
        <f t="shared" si="1859"/>
        <v>0</v>
      </c>
      <c r="AI11899" s="340">
        <f t="shared" si="1863"/>
        <v>0</v>
      </c>
      <c r="AJ11899" s="340">
        <f t="shared" si="1863"/>
        <v>0</v>
      </c>
      <c r="AK11899" s="340">
        <f t="shared" si="1863"/>
        <v>0.5</v>
      </c>
      <c r="AL11899" s="340">
        <f t="shared" si="1863"/>
        <v>0</v>
      </c>
      <c r="AM11899" s="340">
        <f t="shared" si="1863"/>
        <v>0</v>
      </c>
    </row>
    <row r="11900" spans="1:39" x14ac:dyDescent="0.35">
      <c r="A11900" s="337">
        <v>33813</v>
      </c>
      <c r="B11900" s="338">
        <f t="shared" si="1854"/>
        <v>1992</v>
      </c>
      <c r="C11900" s="338">
        <f t="shared" si="1855"/>
        <v>7</v>
      </c>
      <c r="D11900" s="338">
        <f t="shared" si="1856"/>
        <v>28</v>
      </c>
      <c r="E11900" s="334">
        <v>0</v>
      </c>
      <c r="F11900" s="334">
        <v>0</v>
      </c>
      <c r="G11900" s="334">
        <v>0</v>
      </c>
      <c r="H11900" s="334">
        <v>0</v>
      </c>
      <c r="I11900" s="334">
        <v>0</v>
      </c>
      <c r="J11900" s="334">
        <v>0</v>
      </c>
      <c r="K11900" s="334">
        <v>0</v>
      </c>
      <c r="L11900" s="334">
        <v>0</v>
      </c>
      <c r="M11900" s="334">
        <v>0</v>
      </c>
      <c r="N11900" s="334">
        <v>0</v>
      </c>
      <c r="O11900" s="334">
        <v>0</v>
      </c>
      <c r="P11900" s="334">
        <v>0</v>
      </c>
      <c r="Q11900" s="334">
        <v>0</v>
      </c>
      <c r="R11900" s="334">
        <v>0</v>
      </c>
      <c r="S11900" s="334">
        <v>0</v>
      </c>
      <c r="T11900" s="334">
        <v>0</v>
      </c>
      <c r="U11900" s="334">
        <v>0</v>
      </c>
      <c r="V11900" s="334">
        <v>0</v>
      </c>
      <c r="W11900" s="334">
        <v>0</v>
      </c>
      <c r="X11900" s="334">
        <v>0</v>
      </c>
      <c r="Y11900" s="334">
        <v>0</v>
      </c>
      <c r="Z11900" s="334">
        <v>0</v>
      </c>
      <c r="AA11900" s="334">
        <v>0.2</v>
      </c>
      <c r="AB11900" s="334">
        <v>4.4000000000000004</v>
      </c>
      <c r="AD11900" s="334">
        <v>4.5999999999999996</v>
      </c>
      <c r="AE11900" s="334">
        <f t="shared" si="1857"/>
        <v>4.5999999999999996</v>
      </c>
      <c r="AF11900" s="334">
        <f t="shared" si="1858"/>
        <v>4.6000000000000005</v>
      </c>
      <c r="AG11900" s="340">
        <f t="shared" si="1859"/>
        <v>8.8817841970012523E-16</v>
      </c>
      <c r="AI11900" s="340">
        <f t="shared" si="1863"/>
        <v>0</v>
      </c>
      <c r="AJ11900" s="340">
        <f t="shared" si="1863"/>
        <v>0</v>
      </c>
      <c r="AK11900" s="340">
        <f t="shared" si="1863"/>
        <v>4.6000000000000005</v>
      </c>
      <c r="AL11900" s="340">
        <f t="shared" si="1863"/>
        <v>0</v>
      </c>
      <c r="AM11900" s="340">
        <f t="shared" si="1863"/>
        <v>0</v>
      </c>
    </row>
    <row r="11901" spans="1:39" x14ac:dyDescent="0.35">
      <c r="A11901" s="337">
        <v>33814</v>
      </c>
      <c r="B11901" s="338">
        <f t="shared" si="1854"/>
        <v>1992</v>
      </c>
      <c r="C11901" s="338">
        <f t="shared" si="1855"/>
        <v>7</v>
      </c>
      <c r="D11901" s="338">
        <f t="shared" si="1856"/>
        <v>29</v>
      </c>
      <c r="E11901" s="334">
        <v>0.3</v>
      </c>
      <c r="F11901" s="334">
        <v>0.3</v>
      </c>
      <c r="G11901" s="334">
        <v>0</v>
      </c>
      <c r="H11901" s="334">
        <v>0</v>
      </c>
      <c r="I11901" s="334">
        <v>0</v>
      </c>
      <c r="J11901" s="334">
        <v>0</v>
      </c>
      <c r="K11901" s="334">
        <v>0</v>
      </c>
      <c r="L11901" s="334">
        <v>0</v>
      </c>
      <c r="M11901" s="334">
        <v>0</v>
      </c>
      <c r="N11901" s="334">
        <v>0</v>
      </c>
      <c r="O11901" s="334">
        <v>0</v>
      </c>
      <c r="P11901" s="334">
        <v>0</v>
      </c>
      <c r="Q11901" s="334">
        <v>0</v>
      </c>
      <c r="R11901" s="334">
        <v>0</v>
      </c>
      <c r="S11901" s="334">
        <v>0</v>
      </c>
      <c r="T11901" s="334">
        <v>0</v>
      </c>
      <c r="U11901" s="334">
        <v>0</v>
      </c>
      <c r="V11901" s="334">
        <v>0</v>
      </c>
      <c r="W11901" s="334">
        <v>0</v>
      </c>
      <c r="X11901" s="334">
        <v>0</v>
      </c>
      <c r="Y11901" s="334">
        <v>0</v>
      </c>
      <c r="Z11901" s="334">
        <v>0</v>
      </c>
      <c r="AA11901" s="334">
        <v>0</v>
      </c>
      <c r="AB11901" s="334">
        <v>0</v>
      </c>
      <c r="AD11901" s="334">
        <v>0.6</v>
      </c>
      <c r="AE11901" s="334">
        <f t="shared" si="1857"/>
        <v>0.6</v>
      </c>
      <c r="AF11901" s="334">
        <f t="shared" si="1858"/>
        <v>0.6</v>
      </c>
      <c r="AG11901" s="340">
        <f t="shared" si="1859"/>
        <v>0</v>
      </c>
      <c r="AI11901" s="340">
        <f t="shared" si="1863"/>
        <v>0</v>
      </c>
      <c r="AJ11901" s="340">
        <f t="shared" si="1863"/>
        <v>0</v>
      </c>
      <c r="AK11901" s="340">
        <f t="shared" si="1863"/>
        <v>0.6</v>
      </c>
      <c r="AL11901" s="340">
        <f t="shared" si="1863"/>
        <v>0</v>
      </c>
      <c r="AM11901" s="340">
        <f t="shared" si="1863"/>
        <v>0</v>
      </c>
    </row>
    <row r="11902" spans="1:39" x14ac:dyDescent="0.35">
      <c r="A11902" s="337">
        <v>33815</v>
      </c>
      <c r="B11902" s="338">
        <f t="shared" si="1854"/>
        <v>1992</v>
      </c>
      <c r="C11902" s="338">
        <f t="shared" si="1855"/>
        <v>7</v>
      </c>
      <c r="D11902" s="338">
        <f t="shared" si="1856"/>
        <v>30</v>
      </c>
      <c r="E11902" s="334">
        <v>0</v>
      </c>
      <c r="F11902" s="334">
        <v>0</v>
      </c>
      <c r="G11902" s="334">
        <v>0</v>
      </c>
      <c r="H11902" s="334">
        <v>0</v>
      </c>
      <c r="I11902" s="334">
        <v>0</v>
      </c>
      <c r="J11902" s="334">
        <v>0</v>
      </c>
      <c r="K11902" s="334">
        <v>0</v>
      </c>
      <c r="L11902" s="334">
        <v>0</v>
      </c>
      <c r="M11902" s="334">
        <v>0</v>
      </c>
      <c r="N11902" s="334">
        <v>0</v>
      </c>
      <c r="O11902" s="334">
        <v>0</v>
      </c>
      <c r="P11902" s="334">
        <v>0</v>
      </c>
      <c r="Q11902" s="334">
        <v>0</v>
      </c>
      <c r="R11902" s="334">
        <v>0</v>
      </c>
      <c r="S11902" s="334">
        <v>0</v>
      </c>
      <c r="T11902" s="334">
        <v>0</v>
      </c>
      <c r="U11902" s="334">
        <v>0</v>
      </c>
      <c r="V11902" s="334">
        <v>0</v>
      </c>
      <c r="W11902" s="334">
        <v>0</v>
      </c>
      <c r="X11902" s="334">
        <v>0</v>
      </c>
      <c r="Y11902" s="334">
        <v>0</v>
      </c>
      <c r="Z11902" s="334">
        <v>0</v>
      </c>
      <c r="AA11902" s="334">
        <v>0</v>
      </c>
      <c r="AB11902" s="334">
        <v>0</v>
      </c>
      <c r="AD11902" s="334">
        <v>0</v>
      </c>
      <c r="AE11902" s="334">
        <f t="shared" si="1857"/>
        <v>0</v>
      </c>
      <c r="AF11902" s="334">
        <f t="shared" si="1858"/>
        <v>0</v>
      </c>
      <c r="AG11902" s="340">
        <f t="shared" si="1859"/>
        <v>0</v>
      </c>
      <c r="AI11902" s="340">
        <f t="shared" si="1863"/>
        <v>0</v>
      </c>
      <c r="AJ11902" s="340">
        <f t="shared" si="1863"/>
        <v>0</v>
      </c>
      <c r="AK11902" s="340">
        <f t="shared" si="1863"/>
        <v>0</v>
      </c>
      <c r="AL11902" s="340">
        <f t="shared" si="1863"/>
        <v>0</v>
      </c>
      <c r="AM11902" s="340">
        <f t="shared" si="1863"/>
        <v>0</v>
      </c>
    </row>
    <row r="11903" spans="1:39" x14ac:dyDescent="0.35">
      <c r="A11903" s="337">
        <v>33816</v>
      </c>
      <c r="B11903" s="338">
        <f t="shared" si="1854"/>
        <v>1992</v>
      </c>
      <c r="C11903" s="338">
        <f t="shared" si="1855"/>
        <v>7</v>
      </c>
      <c r="D11903" s="338">
        <f t="shared" si="1856"/>
        <v>31</v>
      </c>
      <c r="E11903" s="334">
        <v>0</v>
      </c>
      <c r="F11903" s="334">
        <v>0</v>
      </c>
      <c r="G11903" s="334">
        <v>0</v>
      </c>
      <c r="H11903" s="334">
        <v>0</v>
      </c>
      <c r="I11903" s="334">
        <v>0</v>
      </c>
      <c r="J11903" s="334">
        <v>0</v>
      </c>
      <c r="K11903" s="334">
        <v>0</v>
      </c>
      <c r="L11903" s="334">
        <v>0</v>
      </c>
      <c r="M11903" s="334">
        <v>0</v>
      </c>
      <c r="N11903" s="334">
        <v>0</v>
      </c>
      <c r="O11903" s="334">
        <v>0</v>
      </c>
      <c r="P11903" s="334">
        <v>0</v>
      </c>
      <c r="Q11903" s="334">
        <v>0</v>
      </c>
      <c r="R11903" s="334">
        <v>0</v>
      </c>
      <c r="S11903" s="334">
        <v>0</v>
      </c>
      <c r="T11903" s="334">
        <v>0</v>
      </c>
      <c r="U11903" s="334">
        <v>0</v>
      </c>
      <c r="V11903" s="334">
        <v>0</v>
      </c>
      <c r="W11903" s="334">
        <v>0</v>
      </c>
      <c r="X11903" s="334">
        <v>0</v>
      </c>
      <c r="Y11903" s="334">
        <v>0</v>
      </c>
      <c r="Z11903" s="334">
        <v>18.3</v>
      </c>
      <c r="AA11903" s="334">
        <v>5.0999999999999996</v>
      </c>
      <c r="AB11903" s="334">
        <v>0</v>
      </c>
      <c r="AD11903" s="334">
        <v>23.4</v>
      </c>
      <c r="AE11903" s="334">
        <f t="shared" si="1857"/>
        <v>23.4</v>
      </c>
      <c r="AF11903" s="334">
        <f t="shared" si="1858"/>
        <v>23.4</v>
      </c>
      <c r="AG11903" s="340">
        <f t="shared" si="1859"/>
        <v>0</v>
      </c>
      <c r="AI11903" s="340">
        <f t="shared" si="1863"/>
        <v>0</v>
      </c>
      <c r="AJ11903" s="340">
        <f t="shared" si="1863"/>
        <v>0</v>
      </c>
      <c r="AK11903" s="340">
        <f t="shared" si="1863"/>
        <v>23.4</v>
      </c>
      <c r="AL11903" s="340">
        <f t="shared" si="1863"/>
        <v>0</v>
      </c>
      <c r="AM11903" s="340">
        <f t="shared" si="1863"/>
        <v>0</v>
      </c>
    </row>
    <row r="11904" spans="1:39" x14ac:dyDescent="0.35">
      <c r="A11904" s="337">
        <v>33817</v>
      </c>
      <c r="B11904" s="338">
        <f t="shared" si="1854"/>
        <v>1992</v>
      </c>
      <c r="C11904" s="338">
        <f t="shared" si="1855"/>
        <v>8</v>
      </c>
      <c r="D11904" s="338">
        <f t="shared" si="1856"/>
        <v>1</v>
      </c>
      <c r="E11904" s="334">
        <v>0</v>
      </c>
      <c r="F11904" s="334">
        <v>0</v>
      </c>
      <c r="G11904" s="334">
        <v>0</v>
      </c>
      <c r="H11904" s="334">
        <v>0</v>
      </c>
      <c r="I11904" s="334">
        <v>0</v>
      </c>
      <c r="J11904" s="334">
        <v>0</v>
      </c>
      <c r="K11904" s="334">
        <v>0</v>
      </c>
      <c r="L11904" s="334">
        <v>0</v>
      </c>
      <c r="M11904" s="334">
        <v>0</v>
      </c>
      <c r="N11904" s="334">
        <v>0</v>
      </c>
      <c r="O11904" s="334">
        <v>0</v>
      </c>
      <c r="P11904" s="334">
        <v>0</v>
      </c>
      <c r="Q11904" s="334">
        <v>0</v>
      </c>
      <c r="R11904" s="334">
        <v>0</v>
      </c>
      <c r="S11904" s="334">
        <v>0</v>
      </c>
      <c r="T11904" s="334">
        <v>0</v>
      </c>
      <c r="U11904" s="334">
        <v>0</v>
      </c>
      <c r="V11904" s="334">
        <v>0</v>
      </c>
      <c r="W11904" s="334">
        <v>0.4</v>
      </c>
      <c r="X11904" s="334">
        <v>0</v>
      </c>
      <c r="Y11904" s="334">
        <v>0</v>
      </c>
      <c r="Z11904" s="334">
        <v>0</v>
      </c>
      <c r="AA11904" s="334">
        <v>0</v>
      </c>
      <c r="AB11904" s="334">
        <v>0</v>
      </c>
      <c r="AD11904" s="334">
        <v>0.4</v>
      </c>
      <c r="AE11904" s="334">
        <f t="shared" si="1857"/>
        <v>0.4</v>
      </c>
      <c r="AF11904" s="334">
        <f t="shared" si="1858"/>
        <v>0.4</v>
      </c>
      <c r="AG11904" s="340">
        <f t="shared" si="1859"/>
        <v>0</v>
      </c>
      <c r="AI11904" s="340">
        <f t="shared" si="1863"/>
        <v>0</v>
      </c>
      <c r="AJ11904" s="340">
        <f t="shared" si="1863"/>
        <v>0</v>
      </c>
      <c r="AK11904" s="340">
        <f t="shared" si="1863"/>
        <v>0</v>
      </c>
      <c r="AL11904" s="340">
        <f t="shared" si="1863"/>
        <v>0.4</v>
      </c>
      <c r="AM11904" s="340">
        <f t="shared" si="1863"/>
        <v>0</v>
      </c>
    </row>
    <row r="11905" spans="1:39" x14ac:dyDescent="0.35">
      <c r="A11905" s="337">
        <v>33818</v>
      </c>
      <c r="B11905" s="338">
        <f t="shared" si="1854"/>
        <v>1992</v>
      </c>
      <c r="C11905" s="338">
        <f t="shared" si="1855"/>
        <v>8</v>
      </c>
      <c r="D11905" s="338">
        <f t="shared" si="1856"/>
        <v>2</v>
      </c>
      <c r="E11905" s="334">
        <v>0</v>
      </c>
      <c r="F11905" s="334">
        <v>0</v>
      </c>
      <c r="G11905" s="334">
        <v>0</v>
      </c>
      <c r="H11905" s="334">
        <v>0</v>
      </c>
      <c r="I11905" s="334">
        <v>0</v>
      </c>
      <c r="J11905" s="334">
        <v>0</v>
      </c>
      <c r="K11905" s="334">
        <v>0</v>
      </c>
      <c r="L11905" s="334">
        <v>0</v>
      </c>
      <c r="M11905" s="334">
        <v>0</v>
      </c>
      <c r="N11905" s="334">
        <v>0</v>
      </c>
      <c r="O11905" s="334">
        <v>0</v>
      </c>
      <c r="P11905" s="334">
        <v>0</v>
      </c>
      <c r="Q11905" s="334">
        <v>0</v>
      </c>
      <c r="R11905" s="334">
        <v>0</v>
      </c>
      <c r="S11905" s="334">
        <v>0</v>
      </c>
      <c r="T11905" s="334">
        <v>0</v>
      </c>
      <c r="U11905" s="334">
        <v>0</v>
      </c>
      <c r="V11905" s="334">
        <v>0</v>
      </c>
      <c r="W11905" s="334">
        <v>0</v>
      </c>
      <c r="X11905" s="334">
        <v>0</v>
      </c>
      <c r="Y11905" s="334">
        <v>0.4</v>
      </c>
      <c r="Z11905" s="334">
        <v>0.2</v>
      </c>
      <c r="AA11905" s="334">
        <v>1</v>
      </c>
      <c r="AB11905" s="334">
        <v>5.6</v>
      </c>
      <c r="AD11905" s="334">
        <v>7.2</v>
      </c>
      <c r="AE11905" s="334">
        <f t="shared" si="1857"/>
        <v>7.2</v>
      </c>
      <c r="AF11905" s="334">
        <f t="shared" si="1858"/>
        <v>7.1999999999999993</v>
      </c>
      <c r="AG11905" s="340">
        <f t="shared" si="1859"/>
        <v>8.8817841970012523E-16</v>
      </c>
      <c r="AI11905" s="340">
        <f t="shared" si="1863"/>
        <v>0</v>
      </c>
      <c r="AJ11905" s="340">
        <f t="shared" si="1863"/>
        <v>0</v>
      </c>
      <c r="AK11905" s="340">
        <f t="shared" si="1863"/>
        <v>0</v>
      </c>
      <c r="AL11905" s="340">
        <f t="shared" si="1863"/>
        <v>7.1999999999999993</v>
      </c>
      <c r="AM11905" s="340">
        <f t="shared" si="1863"/>
        <v>0</v>
      </c>
    </row>
    <row r="11906" spans="1:39" x14ac:dyDescent="0.35">
      <c r="A11906" s="337">
        <v>33819</v>
      </c>
      <c r="B11906" s="338">
        <f t="shared" si="1854"/>
        <v>1992</v>
      </c>
      <c r="C11906" s="338">
        <f t="shared" si="1855"/>
        <v>8</v>
      </c>
      <c r="D11906" s="338">
        <f t="shared" si="1856"/>
        <v>3</v>
      </c>
      <c r="E11906" s="334">
        <v>3.3</v>
      </c>
      <c r="F11906" s="334">
        <v>1.6</v>
      </c>
      <c r="G11906" s="334">
        <v>0</v>
      </c>
      <c r="H11906" s="334">
        <v>0</v>
      </c>
      <c r="I11906" s="334">
        <v>0</v>
      </c>
      <c r="J11906" s="334">
        <v>0</v>
      </c>
      <c r="K11906" s="334">
        <v>0</v>
      </c>
      <c r="L11906" s="334">
        <v>0</v>
      </c>
      <c r="M11906" s="334">
        <v>0</v>
      </c>
      <c r="N11906" s="334">
        <v>0</v>
      </c>
      <c r="O11906" s="334">
        <v>0</v>
      </c>
      <c r="P11906" s="334">
        <v>0</v>
      </c>
      <c r="Q11906" s="334">
        <v>0</v>
      </c>
      <c r="R11906" s="334">
        <v>0</v>
      </c>
      <c r="S11906" s="334">
        <v>0</v>
      </c>
      <c r="T11906" s="334">
        <v>0</v>
      </c>
      <c r="U11906" s="334">
        <v>0</v>
      </c>
      <c r="V11906" s="334">
        <v>3.6</v>
      </c>
      <c r="W11906" s="334">
        <v>0.3</v>
      </c>
      <c r="X11906" s="334">
        <v>0</v>
      </c>
      <c r="Y11906" s="334">
        <v>0</v>
      </c>
      <c r="Z11906" s="334">
        <v>0</v>
      </c>
      <c r="AA11906" s="334">
        <v>0</v>
      </c>
      <c r="AB11906" s="334">
        <v>0</v>
      </c>
      <c r="AD11906" s="334">
        <v>8.8000000000000007</v>
      </c>
      <c r="AE11906" s="334">
        <f t="shared" si="1857"/>
        <v>8.8000000000000007</v>
      </c>
      <c r="AF11906" s="334">
        <f t="shared" si="1858"/>
        <v>8.8000000000000007</v>
      </c>
      <c r="AG11906" s="340">
        <f t="shared" si="1859"/>
        <v>0</v>
      </c>
      <c r="AI11906" s="340">
        <f t="shared" si="1863"/>
        <v>0</v>
      </c>
      <c r="AJ11906" s="340">
        <f t="shared" si="1863"/>
        <v>0</v>
      </c>
      <c r="AK11906" s="340">
        <f t="shared" si="1863"/>
        <v>0</v>
      </c>
      <c r="AL11906" s="340">
        <f t="shared" si="1863"/>
        <v>8.8000000000000007</v>
      </c>
      <c r="AM11906" s="340">
        <f t="shared" si="1863"/>
        <v>0</v>
      </c>
    </row>
    <row r="11907" spans="1:39" x14ac:dyDescent="0.35">
      <c r="A11907" s="337">
        <v>33820</v>
      </c>
      <c r="B11907" s="338">
        <f t="shared" si="1854"/>
        <v>1992</v>
      </c>
      <c r="C11907" s="338">
        <f t="shared" si="1855"/>
        <v>8</v>
      </c>
      <c r="D11907" s="338">
        <f t="shared" si="1856"/>
        <v>4</v>
      </c>
      <c r="E11907" s="334">
        <v>0</v>
      </c>
      <c r="F11907" s="334">
        <v>0</v>
      </c>
      <c r="G11907" s="334">
        <v>0</v>
      </c>
      <c r="H11907" s="334">
        <v>0</v>
      </c>
      <c r="I11907" s="334">
        <v>0</v>
      </c>
      <c r="J11907" s="334">
        <v>0</v>
      </c>
      <c r="K11907" s="334">
        <v>0</v>
      </c>
      <c r="L11907" s="334">
        <v>0</v>
      </c>
      <c r="M11907" s="334">
        <v>0</v>
      </c>
      <c r="N11907" s="334">
        <v>0</v>
      </c>
      <c r="O11907" s="334">
        <v>0</v>
      </c>
      <c r="P11907" s="334">
        <v>0</v>
      </c>
      <c r="Q11907" s="334">
        <v>0</v>
      </c>
      <c r="R11907" s="334">
        <v>0</v>
      </c>
      <c r="S11907" s="334">
        <v>0</v>
      </c>
      <c r="T11907" s="334">
        <v>0</v>
      </c>
      <c r="U11907" s="334">
        <v>0</v>
      </c>
      <c r="V11907" s="334">
        <v>0</v>
      </c>
      <c r="W11907" s="334">
        <v>0</v>
      </c>
      <c r="X11907" s="334">
        <v>0</v>
      </c>
      <c r="Y11907" s="334">
        <v>0</v>
      </c>
      <c r="Z11907" s="334">
        <v>0</v>
      </c>
      <c r="AA11907" s="334">
        <v>0</v>
      </c>
      <c r="AB11907" s="334">
        <v>0</v>
      </c>
      <c r="AD11907" s="334">
        <v>0</v>
      </c>
      <c r="AE11907" s="334">
        <f t="shared" si="1857"/>
        <v>0</v>
      </c>
      <c r="AF11907" s="334">
        <f t="shared" si="1858"/>
        <v>0</v>
      </c>
      <c r="AG11907" s="340">
        <f t="shared" si="1859"/>
        <v>0</v>
      </c>
      <c r="AI11907" s="340">
        <f t="shared" si="1863"/>
        <v>0</v>
      </c>
      <c r="AJ11907" s="340">
        <f t="shared" si="1863"/>
        <v>0</v>
      </c>
      <c r="AK11907" s="340">
        <f t="shared" si="1863"/>
        <v>0</v>
      </c>
      <c r="AL11907" s="340">
        <f t="shared" si="1863"/>
        <v>0</v>
      </c>
      <c r="AM11907" s="340">
        <f t="shared" si="1863"/>
        <v>0</v>
      </c>
    </row>
    <row r="11908" spans="1:39" x14ac:dyDescent="0.35">
      <c r="A11908" s="337">
        <v>33821</v>
      </c>
      <c r="B11908" s="338">
        <f t="shared" ref="B11908:B11971" si="1864">YEAR(A11908)</f>
        <v>1992</v>
      </c>
      <c r="C11908" s="338">
        <f t="shared" ref="C11908:C11971" si="1865">MONTH(A11908)</f>
        <v>8</v>
      </c>
      <c r="D11908" s="338">
        <f t="shared" ref="D11908:D11971" si="1866">DAY(A11908)</f>
        <v>5</v>
      </c>
      <c r="E11908" s="334">
        <v>0.2</v>
      </c>
      <c r="F11908" s="334">
        <v>0</v>
      </c>
      <c r="G11908" s="334">
        <v>0</v>
      </c>
      <c r="H11908" s="334">
        <v>0</v>
      </c>
      <c r="I11908" s="334">
        <v>0</v>
      </c>
      <c r="J11908" s="334">
        <v>0</v>
      </c>
      <c r="K11908" s="334">
        <v>0</v>
      </c>
      <c r="L11908" s="334">
        <v>0.2</v>
      </c>
      <c r="M11908" s="334">
        <v>2.2000000000000002</v>
      </c>
      <c r="N11908" s="334">
        <v>0</v>
      </c>
      <c r="O11908" s="334">
        <v>1.6</v>
      </c>
      <c r="P11908" s="334">
        <v>9.4</v>
      </c>
      <c r="Q11908" s="334">
        <v>0</v>
      </c>
      <c r="R11908" s="334">
        <v>0</v>
      </c>
      <c r="S11908" s="334">
        <v>0</v>
      </c>
      <c r="T11908" s="334">
        <v>0</v>
      </c>
      <c r="U11908" s="334">
        <v>0</v>
      </c>
      <c r="V11908" s="334">
        <v>0</v>
      </c>
      <c r="W11908" s="334">
        <v>0</v>
      </c>
      <c r="X11908" s="334">
        <v>0</v>
      </c>
      <c r="Y11908" s="334">
        <v>0</v>
      </c>
      <c r="Z11908" s="334">
        <v>0</v>
      </c>
      <c r="AA11908" s="334">
        <v>0</v>
      </c>
      <c r="AB11908" s="334">
        <v>0</v>
      </c>
      <c r="AD11908" s="334">
        <v>13.6</v>
      </c>
      <c r="AE11908" s="334">
        <f t="shared" ref="AE11908:AE11971" si="1867">AD11908</f>
        <v>13.6</v>
      </c>
      <c r="AF11908" s="334">
        <f t="shared" ref="AF11908:AF11971" si="1868">SUM(E11908:AB11908)</f>
        <v>13.600000000000001</v>
      </c>
      <c r="AG11908" s="340">
        <f t="shared" ref="AG11908:AG11971" si="1869">ABS(AF11908-AE11908)</f>
        <v>1.7763568394002505E-15</v>
      </c>
      <c r="AI11908" s="340">
        <f t="shared" ref="AI11908:AM11923" si="1870">IF($C11908=AI$1,$AF11908,0)</f>
        <v>0</v>
      </c>
      <c r="AJ11908" s="340">
        <f t="shared" si="1870"/>
        <v>0</v>
      </c>
      <c r="AK11908" s="340">
        <f t="shared" si="1870"/>
        <v>0</v>
      </c>
      <c r="AL11908" s="340">
        <f t="shared" si="1870"/>
        <v>13.600000000000001</v>
      </c>
      <c r="AM11908" s="340">
        <f t="shared" si="1870"/>
        <v>0</v>
      </c>
    </row>
    <row r="11909" spans="1:39" x14ac:dyDescent="0.35">
      <c r="A11909" s="337">
        <v>33822</v>
      </c>
      <c r="B11909" s="338">
        <f t="shared" si="1864"/>
        <v>1992</v>
      </c>
      <c r="C11909" s="338">
        <f t="shared" si="1865"/>
        <v>8</v>
      </c>
      <c r="D11909" s="338">
        <f t="shared" si="1866"/>
        <v>6</v>
      </c>
      <c r="E11909" s="334">
        <v>0</v>
      </c>
      <c r="F11909" s="334">
        <v>0</v>
      </c>
      <c r="G11909" s="334">
        <v>0</v>
      </c>
      <c r="H11909" s="334">
        <v>0</v>
      </c>
      <c r="I11909" s="334">
        <v>0</v>
      </c>
      <c r="J11909" s="334">
        <v>0</v>
      </c>
      <c r="K11909" s="334">
        <v>0</v>
      </c>
      <c r="L11909" s="334">
        <v>0</v>
      </c>
      <c r="M11909" s="334">
        <v>0</v>
      </c>
      <c r="N11909" s="334">
        <v>0</v>
      </c>
      <c r="O11909" s="334">
        <v>0</v>
      </c>
      <c r="P11909" s="334">
        <v>0</v>
      </c>
      <c r="Q11909" s="334">
        <v>0</v>
      </c>
      <c r="R11909" s="334">
        <v>0</v>
      </c>
      <c r="S11909" s="334">
        <v>0</v>
      </c>
      <c r="T11909" s="334">
        <v>0</v>
      </c>
      <c r="U11909" s="334">
        <v>0</v>
      </c>
      <c r="V11909" s="334">
        <v>0</v>
      </c>
      <c r="W11909" s="334">
        <v>0</v>
      </c>
      <c r="X11909" s="334">
        <v>0</v>
      </c>
      <c r="Y11909" s="334">
        <v>0</v>
      </c>
      <c r="Z11909" s="334">
        <v>0</v>
      </c>
      <c r="AA11909" s="334">
        <v>0</v>
      </c>
      <c r="AB11909" s="334">
        <v>0</v>
      </c>
      <c r="AD11909" s="334">
        <v>0</v>
      </c>
      <c r="AE11909" s="334">
        <f t="shared" si="1867"/>
        <v>0</v>
      </c>
      <c r="AF11909" s="334">
        <f t="shared" si="1868"/>
        <v>0</v>
      </c>
      <c r="AG11909" s="340">
        <f t="shared" si="1869"/>
        <v>0</v>
      </c>
      <c r="AI11909" s="340">
        <f t="shared" si="1870"/>
        <v>0</v>
      </c>
      <c r="AJ11909" s="340">
        <f t="shared" si="1870"/>
        <v>0</v>
      </c>
      <c r="AK11909" s="340">
        <f t="shared" si="1870"/>
        <v>0</v>
      </c>
      <c r="AL11909" s="340">
        <f t="shared" si="1870"/>
        <v>0</v>
      </c>
      <c r="AM11909" s="340">
        <f t="shared" si="1870"/>
        <v>0</v>
      </c>
    </row>
    <row r="11910" spans="1:39" x14ac:dyDescent="0.35">
      <c r="A11910" s="337">
        <v>33823</v>
      </c>
      <c r="B11910" s="338">
        <f t="shared" si="1864"/>
        <v>1992</v>
      </c>
      <c r="C11910" s="338">
        <f t="shared" si="1865"/>
        <v>8</v>
      </c>
      <c r="D11910" s="338">
        <f t="shared" si="1866"/>
        <v>7</v>
      </c>
      <c r="E11910" s="334">
        <v>0</v>
      </c>
      <c r="F11910" s="334">
        <v>0</v>
      </c>
      <c r="G11910" s="334">
        <v>0</v>
      </c>
      <c r="H11910" s="334">
        <v>0</v>
      </c>
      <c r="I11910" s="334">
        <v>0</v>
      </c>
      <c r="J11910" s="334">
        <v>0</v>
      </c>
      <c r="K11910" s="334">
        <v>0</v>
      </c>
      <c r="L11910" s="334">
        <v>0</v>
      </c>
      <c r="M11910" s="334">
        <v>0</v>
      </c>
      <c r="N11910" s="334">
        <v>0</v>
      </c>
      <c r="O11910" s="334">
        <v>0</v>
      </c>
      <c r="P11910" s="334">
        <v>0</v>
      </c>
      <c r="Q11910" s="334">
        <v>0</v>
      </c>
      <c r="R11910" s="334">
        <v>0</v>
      </c>
      <c r="S11910" s="334">
        <v>0</v>
      </c>
      <c r="T11910" s="334">
        <v>0</v>
      </c>
      <c r="U11910" s="334">
        <v>0</v>
      </c>
      <c r="V11910" s="334">
        <v>0</v>
      </c>
      <c r="W11910" s="334">
        <v>0</v>
      </c>
      <c r="X11910" s="334">
        <v>0</v>
      </c>
      <c r="Y11910" s="334">
        <v>0</v>
      </c>
      <c r="Z11910" s="334">
        <v>0</v>
      </c>
      <c r="AA11910" s="334">
        <v>0</v>
      </c>
      <c r="AB11910" s="334">
        <v>0</v>
      </c>
      <c r="AD11910" s="334">
        <v>0</v>
      </c>
      <c r="AE11910" s="334">
        <f t="shared" si="1867"/>
        <v>0</v>
      </c>
      <c r="AF11910" s="334">
        <f t="shared" si="1868"/>
        <v>0</v>
      </c>
      <c r="AG11910" s="340">
        <f t="shared" si="1869"/>
        <v>0</v>
      </c>
      <c r="AI11910" s="340">
        <f t="shared" si="1870"/>
        <v>0</v>
      </c>
      <c r="AJ11910" s="340">
        <f t="shared" si="1870"/>
        <v>0</v>
      </c>
      <c r="AK11910" s="340">
        <f t="shared" si="1870"/>
        <v>0</v>
      </c>
      <c r="AL11910" s="340">
        <f t="shared" si="1870"/>
        <v>0</v>
      </c>
      <c r="AM11910" s="340">
        <f t="shared" si="1870"/>
        <v>0</v>
      </c>
    </row>
    <row r="11911" spans="1:39" x14ac:dyDescent="0.35">
      <c r="A11911" s="337">
        <v>33824</v>
      </c>
      <c r="B11911" s="338">
        <f t="shared" si="1864"/>
        <v>1992</v>
      </c>
      <c r="C11911" s="338">
        <f t="shared" si="1865"/>
        <v>8</v>
      </c>
      <c r="D11911" s="338">
        <f t="shared" si="1866"/>
        <v>8</v>
      </c>
      <c r="E11911" s="334">
        <v>0</v>
      </c>
      <c r="F11911" s="334">
        <v>0</v>
      </c>
      <c r="G11911" s="334">
        <v>0</v>
      </c>
      <c r="H11911" s="334">
        <v>0</v>
      </c>
      <c r="I11911" s="334">
        <v>0</v>
      </c>
      <c r="J11911" s="334">
        <v>0</v>
      </c>
      <c r="K11911" s="334">
        <v>0</v>
      </c>
      <c r="L11911" s="334">
        <v>0</v>
      </c>
      <c r="M11911" s="334">
        <v>0</v>
      </c>
      <c r="N11911" s="334">
        <v>0</v>
      </c>
      <c r="O11911" s="334">
        <v>0</v>
      </c>
      <c r="P11911" s="334">
        <v>0</v>
      </c>
      <c r="Q11911" s="334">
        <v>0</v>
      </c>
      <c r="R11911" s="334">
        <v>0</v>
      </c>
      <c r="S11911" s="334">
        <v>0</v>
      </c>
      <c r="T11911" s="334">
        <v>0</v>
      </c>
      <c r="U11911" s="334">
        <v>0</v>
      </c>
      <c r="V11911" s="334">
        <v>0</v>
      </c>
      <c r="W11911" s="334">
        <v>0</v>
      </c>
      <c r="X11911" s="334">
        <v>0</v>
      </c>
      <c r="Y11911" s="334">
        <v>0</v>
      </c>
      <c r="Z11911" s="334">
        <v>0</v>
      </c>
      <c r="AA11911" s="334">
        <v>0</v>
      </c>
      <c r="AB11911" s="334">
        <v>0</v>
      </c>
      <c r="AD11911" s="334">
        <v>0</v>
      </c>
      <c r="AE11911" s="334">
        <f t="shared" si="1867"/>
        <v>0</v>
      </c>
      <c r="AF11911" s="334">
        <f t="shared" si="1868"/>
        <v>0</v>
      </c>
      <c r="AG11911" s="340">
        <f t="shared" si="1869"/>
        <v>0</v>
      </c>
      <c r="AI11911" s="340">
        <f t="shared" si="1870"/>
        <v>0</v>
      </c>
      <c r="AJ11911" s="340">
        <f t="shared" si="1870"/>
        <v>0</v>
      </c>
      <c r="AK11911" s="340">
        <f t="shared" si="1870"/>
        <v>0</v>
      </c>
      <c r="AL11911" s="340">
        <f t="shared" si="1870"/>
        <v>0</v>
      </c>
      <c r="AM11911" s="340">
        <f t="shared" si="1870"/>
        <v>0</v>
      </c>
    </row>
    <row r="11912" spans="1:39" x14ac:dyDescent="0.35">
      <c r="A11912" s="337">
        <v>33825</v>
      </c>
      <c r="B11912" s="338">
        <f t="shared" si="1864"/>
        <v>1992</v>
      </c>
      <c r="C11912" s="338">
        <f t="shared" si="1865"/>
        <v>8</v>
      </c>
      <c r="D11912" s="338">
        <f t="shared" si="1866"/>
        <v>9</v>
      </c>
      <c r="E11912" s="334">
        <v>0</v>
      </c>
      <c r="F11912" s="334">
        <v>0</v>
      </c>
      <c r="G11912" s="334">
        <v>0</v>
      </c>
      <c r="H11912" s="334">
        <v>0</v>
      </c>
      <c r="I11912" s="334">
        <v>0</v>
      </c>
      <c r="J11912" s="334">
        <v>0</v>
      </c>
      <c r="K11912" s="334">
        <v>0</v>
      </c>
      <c r="L11912" s="334">
        <v>0</v>
      </c>
      <c r="M11912" s="334">
        <v>0</v>
      </c>
      <c r="N11912" s="334">
        <v>0</v>
      </c>
      <c r="O11912" s="334">
        <v>0</v>
      </c>
      <c r="P11912" s="334">
        <v>0</v>
      </c>
      <c r="Q11912" s="334">
        <v>0</v>
      </c>
      <c r="R11912" s="334">
        <v>0</v>
      </c>
      <c r="S11912" s="334">
        <v>0</v>
      </c>
      <c r="T11912" s="334">
        <v>0</v>
      </c>
      <c r="U11912" s="334">
        <v>0</v>
      </c>
      <c r="V11912" s="334">
        <v>0</v>
      </c>
      <c r="W11912" s="334">
        <v>0</v>
      </c>
      <c r="X11912" s="334">
        <v>0</v>
      </c>
      <c r="Y11912" s="334">
        <v>0</v>
      </c>
      <c r="Z11912" s="334">
        <v>0</v>
      </c>
      <c r="AA11912" s="334">
        <v>0</v>
      </c>
      <c r="AB11912" s="334">
        <v>0</v>
      </c>
      <c r="AD11912" s="334">
        <v>0</v>
      </c>
      <c r="AE11912" s="334">
        <f t="shared" si="1867"/>
        <v>0</v>
      </c>
      <c r="AF11912" s="334">
        <f t="shared" si="1868"/>
        <v>0</v>
      </c>
      <c r="AG11912" s="340">
        <f t="shared" si="1869"/>
        <v>0</v>
      </c>
      <c r="AI11912" s="340">
        <f t="shared" si="1870"/>
        <v>0</v>
      </c>
      <c r="AJ11912" s="340">
        <f t="shared" si="1870"/>
        <v>0</v>
      </c>
      <c r="AK11912" s="340">
        <f t="shared" si="1870"/>
        <v>0</v>
      </c>
      <c r="AL11912" s="340">
        <f t="shared" si="1870"/>
        <v>0</v>
      </c>
      <c r="AM11912" s="340">
        <f t="shared" si="1870"/>
        <v>0</v>
      </c>
    </row>
    <row r="11913" spans="1:39" x14ac:dyDescent="0.35">
      <c r="A11913" s="337">
        <v>33826</v>
      </c>
      <c r="B11913" s="338">
        <f t="shared" si="1864"/>
        <v>1992</v>
      </c>
      <c r="C11913" s="338">
        <f t="shared" si="1865"/>
        <v>8</v>
      </c>
      <c r="D11913" s="338">
        <f t="shared" si="1866"/>
        <v>10</v>
      </c>
      <c r="E11913" s="334">
        <v>0</v>
      </c>
      <c r="F11913" s="334">
        <v>0</v>
      </c>
      <c r="G11913" s="334">
        <v>0</v>
      </c>
      <c r="H11913" s="334">
        <v>0</v>
      </c>
      <c r="I11913" s="334">
        <v>0</v>
      </c>
      <c r="J11913" s="334">
        <v>0</v>
      </c>
      <c r="K11913" s="334">
        <v>0</v>
      </c>
      <c r="L11913" s="334">
        <v>0</v>
      </c>
      <c r="M11913" s="334">
        <v>0</v>
      </c>
      <c r="N11913" s="334">
        <v>0</v>
      </c>
      <c r="O11913" s="334">
        <v>0</v>
      </c>
      <c r="P11913" s="334">
        <v>0</v>
      </c>
      <c r="Q11913" s="334">
        <v>0</v>
      </c>
      <c r="R11913" s="334">
        <v>0</v>
      </c>
      <c r="S11913" s="334">
        <v>0</v>
      </c>
      <c r="T11913" s="334">
        <v>0</v>
      </c>
      <c r="U11913" s="334">
        <v>0</v>
      </c>
      <c r="V11913" s="334">
        <v>0</v>
      </c>
      <c r="W11913" s="334">
        <v>0</v>
      </c>
      <c r="X11913" s="334">
        <v>0</v>
      </c>
      <c r="Y11913" s="334">
        <v>0</v>
      </c>
      <c r="Z11913" s="334">
        <v>0</v>
      </c>
      <c r="AA11913" s="334">
        <v>0</v>
      </c>
      <c r="AB11913" s="334">
        <v>0</v>
      </c>
      <c r="AD11913" s="334">
        <v>0</v>
      </c>
      <c r="AE11913" s="334">
        <f t="shared" si="1867"/>
        <v>0</v>
      </c>
      <c r="AF11913" s="334">
        <f t="shared" si="1868"/>
        <v>0</v>
      </c>
      <c r="AG11913" s="340">
        <f t="shared" si="1869"/>
        <v>0</v>
      </c>
      <c r="AI11913" s="340">
        <f t="shared" si="1870"/>
        <v>0</v>
      </c>
      <c r="AJ11913" s="340">
        <f t="shared" si="1870"/>
        <v>0</v>
      </c>
      <c r="AK11913" s="340">
        <f t="shared" si="1870"/>
        <v>0</v>
      </c>
      <c r="AL11913" s="340">
        <f t="shared" si="1870"/>
        <v>0</v>
      </c>
      <c r="AM11913" s="340">
        <f t="shared" si="1870"/>
        <v>0</v>
      </c>
    </row>
    <row r="11914" spans="1:39" x14ac:dyDescent="0.35">
      <c r="A11914" s="337">
        <v>33827</v>
      </c>
      <c r="B11914" s="338">
        <f t="shared" si="1864"/>
        <v>1992</v>
      </c>
      <c r="C11914" s="338">
        <f t="shared" si="1865"/>
        <v>8</v>
      </c>
      <c r="D11914" s="338">
        <f t="shared" si="1866"/>
        <v>11</v>
      </c>
      <c r="E11914" s="334">
        <v>0</v>
      </c>
      <c r="F11914" s="334">
        <v>0</v>
      </c>
      <c r="G11914" s="334">
        <v>0</v>
      </c>
      <c r="H11914" s="334">
        <v>0</v>
      </c>
      <c r="I11914" s="334">
        <v>0</v>
      </c>
      <c r="J11914" s="334">
        <v>0</v>
      </c>
      <c r="K11914" s="334">
        <v>0</v>
      </c>
      <c r="L11914" s="334">
        <v>0</v>
      </c>
      <c r="M11914" s="334">
        <v>0</v>
      </c>
      <c r="N11914" s="334">
        <v>0</v>
      </c>
      <c r="O11914" s="334">
        <v>0</v>
      </c>
      <c r="P11914" s="334">
        <v>0</v>
      </c>
      <c r="Q11914" s="334">
        <v>0</v>
      </c>
      <c r="R11914" s="334">
        <v>0</v>
      </c>
      <c r="S11914" s="334">
        <v>0</v>
      </c>
      <c r="T11914" s="334">
        <v>0</v>
      </c>
      <c r="U11914" s="334">
        <v>0</v>
      </c>
      <c r="V11914" s="334">
        <v>0</v>
      </c>
      <c r="W11914" s="334">
        <v>0</v>
      </c>
      <c r="X11914" s="334">
        <v>0</v>
      </c>
      <c r="Y11914" s="334">
        <v>0</v>
      </c>
      <c r="Z11914" s="334">
        <v>0</v>
      </c>
      <c r="AA11914" s="334">
        <v>0</v>
      </c>
      <c r="AB11914" s="334">
        <v>0</v>
      </c>
      <c r="AD11914" s="334">
        <v>0</v>
      </c>
      <c r="AE11914" s="334">
        <f t="shared" si="1867"/>
        <v>0</v>
      </c>
      <c r="AF11914" s="334">
        <f t="shared" si="1868"/>
        <v>0</v>
      </c>
      <c r="AG11914" s="340">
        <f t="shared" si="1869"/>
        <v>0</v>
      </c>
      <c r="AI11914" s="340">
        <f t="shared" si="1870"/>
        <v>0</v>
      </c>
      <c r="AJ11914" s="340">
        <f t="shared" si="1870"/>
        <v>0</v>
      </c>
      <c r="AK11914" s="340">
        <f t="shared" si="1870"/>
        <v>0</v>
      </c>
      <c r="AL11914" s="340">
        <f t="shared" si="1870"/>
        <v>0</v>
      </c>
      <c r="AM11914" s="340">
        <f t="shared" si="1870"/>
        <v>0</v>
      </c>
    </row>
    <row r="11915" spans="1:39" x14ac:dyDescent="0.35">
      <c r="A11915" s="337">
        <v>33828</v>
      </c>
      <c r="B11915" s="338">
        <f t="shared" si="1864"/>
        <v>1992</v>
      </c>
      <c r="C11915" s="338">
        <f t="shared" si="1865"/>
        <v>8</v>
      </c>
      <c r="D11915" s="338">
        <f t="shared" si="1866"/>
        <v>12</v>
      </c>
      <c r="E11915" s="334">
        <v>0</v>
      </c>
      <c r="F11915" s="334">
        <v>0</v>
      </c>
      <c r="G11915" s="334">
        <v>0</v>
      </c>
      <c r="H11915" s="334">
        <v>0</v>
      </c>
      <c r="I11915" s="334">
        <v>0</v>
      </c>
      <c r="J11915" s="334">
        <v>0</v>
      </c>
      <c r="K11915" s="334">
        <v>0</v>
      </c>
      <c r="L11915" s="334">
        <v>0</v>
      </c>
      <c r="M11915" s="334">
        <v>0</v>
      </c>
      <c r="N11915" s="334">
        <v>0</v>
      </c>
      <c r="O11915" s="334">
        <v>0</v>
      </c>
      <c r="P11915" s="334">
        <v>0</v>
      </c>
      <c r="Q11915" s="334">
        <v>0</v>
      </c>
      <c r="R11915" s="334">
        <v>0</v>
      </c>
      <c r="S11915" s="334">
        <v>0</v>
      </c>
      <c r="T11915" s="334">
        <v>0</v>
      </c>
      <c r="U11915" s="334">
        <v>0</v>
      </c>
      <c r="V11915" s="334">
        <v>0</v>
      </c>
      <c r="W11915" s="334">
        <v>0</v>
      </c>
      <c r="X11915" s="334">
        <v>0</v>
      </c>
      <c r="Y11915" s="334">
        <v>0</v>
      </c>
      <c r="Z11915" s="334">
        <v>0</v>
      </c>
      <c r="AA11915" s="334">
        <v>0</v>
      </c>
      <c r="AB11915" s="334">
        <v>0</v>
      </c>
      <c r="AD11915" s="334">
        <v>0</v>
      </c>
      <c r="AE11915" s="334">
        <f t="shared" si="1867"/>
        <v>0</v>
      </c>
      <c r="AF11915" s="334">
        <f t="shared" si="1868"/>
        <v>0</v>
      </c>
      <c r="AG11915" s="340">
        <f t="shared" si="1869"/>
        <v>0</v>
      </c>
      <c r="AI11915" s="340">
        <f t="shared" si="1870"/>
        <v>0</v>
      </c>
      <c r="AJ11915" s="340">
        <f t="shared" si="1870"/>
        <v>0</v>
      </c>
      <c r="AK11915" s="340">
        <f t="shared" si="1870"/>
        <v>0</v>
      </c>
      <c r="AL11915" s="340">
        <f t="shared" si="1870"/>
        <v>0</v>
      </c>
      <c r="AM11915" s="340">
        <f t="shared" si="1870"/>
        <v>0</v>
      </c>
    </row>
    <row r="11916" spans="1:39" x14ac:dyDescent="0.35">
      <c r="A11916" s="337">
        <v>33829</v>
      </c>
      <c r="B11916" s="338">
        <f t="shared" si="1864"/>
        <v>1992</v>
      </c>
      <c r="C11916" s="338">
        <f t="shared" si="1865"/>
        <v>8</v>
      </c>
      <c r="D11916" s="338">
        <f t="shared" si="1866"/>
        <v>13</v>
      </c>
      <c r="E11916" s="334">
        <v>0</v>
      </c>
      <c r="F11916" s="334">
        <v>0</v>
      </c>
      <c r="G11916" s="334">
        <v>0</v>
      </c>
      <c r="H11916" s="334">
        <v>0</v>
      </c>
      <c r="I11916" s="334">
        <v>0</v>
      </c>
      <c r="J11916" s="334">
        <v>0</v>
      </c>
      <c r="K11916" s="334">
        <v>0</v>
      </c>
      <c r="L11916" s="334">
        <v>0</v>
      </c>
      <c r="M11916" s="334">
        <v>0</v>
      </c>
      <c r="N11916" s="334">
        <v>0</v>
      </c>
      <c r="O11916" s="334">
        <v>0</v>
      </c>
      <c r="P11916" s="334">
        <v>0</v>
      </c>
      <c r="Q11916" s="334">
        <v>0</v>
      </c>
      <c r="R11916" s="334">
        <v>0</v>
      </c>
      <c r="S11916" s="334">
        <v>0</v>
      </c>
      <c r="T11916" s="334">
        <v>0</v>
      </c>
      <c r="U11916" s="334">
        <v>0</v>
      </c>
      <c r="V11916" s="334">
        <v>0</v>
      </c>
      <c r="W11916" s="334">
        <v>0</v>
      </c>
      <c r="X11916" s="334">
        <v>0</v>
      </c>
      <c r="Y11916" s="334">
        <v>0</v>
      </c>
      <c r="Z11916" s="334">
        <v>0</v>
      </c>
      <c r="AA11916" s="334">
        <v>0</v>
      </c>
      <c r="AB11916" s="334">
        <v>0</v>
      </c>
      <c r="AD11916" s="334">
        <v>0</v>
      </c>
      <c r="AE11916" s="334">
        <f t="shared" si="1867"/>
        <v>0</v>
      </c>
      <c r="AF11916" s="334">
        <f t="shared" si="1868"/>
        <v>0</v>
      </c>
      <c r="AG11916" s="340">
        <f t="shared" si="1869"/>
        <v>0</v>
      </c>
      <c r="AI11916" s="340">
        <f t="shared" si="1870"/>
        <v>0</v>
      </c>
      <c r="AJ11916" s="340">
        <f t="shared" si="1870"/>
        <v>0</v>
      </c>
      <c r="AK11916" s="340">
        <f t="shared" si="1870"/>
        <v>0</v>
      </c>
      <c r="AL11916" s="340">
        <f t="shared" si="1870"/>
        <v>0</v>
      </c>
      <c r="AM11916" s="340">
        <f t="shared" si="1870"/>
        <v>0</v>
      </c>
    </row>
    <row r="11917" spans="1:39" x14ac:dyDescent="0.35">
      <c r="A11917" s="337">
        <v>33830</v>
      </c>
      <c r="B11917" s="338">
        <f t="shared" si="1864"/>
        <v>1992</v>
      </c>
      <c r="C11917" s="338">
        <f t="shared" si="1865"/>
        <v>8</v>
      </c>
      <c r="D11917" s="338">
        <f t="shared" si="1866"/>
        <v>14</v>
      </c>
      <c r="E11917" s="334">
        <v>0</v>
      </c>
      <c r="F11917" s="334">
        <v>0</v>
      </c>
      <c r="G11917" s="334">
        <v>0</v>
      </c>
      <c r="H11917" s="334">
        <v>0</v>
      </c>
      <c r="I11917" s="334">
        <v>0</v>
      </c>
      <c r="J11917" s="334">
        <v>0</v>
      </c>
      <c r="K11917" s="334">
        <v>0</v>
      </c>
      <c r="L11917" s="334">
        <v>0</v>
      </c>
      <c r="M11917" s="334">
        <v>0</v>
      </c>
      <c r="N11917" s="334">
        <v>0</v>
      </c>
      <c r="O11917" s="334">
        <v>0</v>
      </c>
      <c r="P11917" s="334">
        <v>0</v>
      </c>
      <c r="Q11917" s="334">
        <v>0</v>
      </c>
      <c r="R11917" s="334">
        <v>0</v>
      </c>
      <c r="S11917" s="334">
        <v>0</v>
      </c>
      <c r="T11917" s="334">
        <v>0</v>
      </c>
      <c r="U11917" s="334">
        <v>0</v>
      </c>
      <c r="V11917" s="334">
        <v>0</v>
      </c>
      <c r="W11917" s="334">
        <v>0</v>
      </c>
      <c r="X11917" s="334">
        <v>0</v>
      </c>
      <c r="Y11917" s="334">
        <v>0</v>
      </c>
      <c r="Z11917" s="334">
        <v>0</v>
      </c>
      <c r="AA11917" s="334">
        <v>0</v>
      </c>
      <c r="AB11917" s="334">
        <v>0</v>
      </c>
      <c r="AD11917" s="334">
        <v>0</v>
      </c>
      <c r="AE11917" s="334">
        <f t="shared" si="1867"/>
        <v>0</v>
      </c>
      <c r="AF11917" s="334">
        <f t="shared" si="1868"/>
        <v>0</v>
      </c>
      <c r="AG11917" s="340">
        <f t="shared" si="1869"/>
        <v>0</v>
      </c>
      <c r="AI11917" s="340">
        <f t="shared" si="1870"/>
        <v>0</v>
      </c>
      <c r="AJ11917" s="340">
        <f t="shared" si="1870"/>
        <v>0</v>
      </c>
      <c r="AK11917" s="340">
        <f t="shared" si="1870"/>
        <v>0</v>
      </c>
      <c r="AL11917" s="340">
        <f t="shared" si="1870"/>
        <v>0</v>
      </c>
      <c r="AM11917" s="340">
        <f t="shared" si="1870"/>
        <v>0</v>
      </c>
    </row>
    <row r="11918" spans="1:39" x14ac:dyDescent="0.35">
      <c r="A11918" s="337">
        <v>33831</v>
      </c>
      <c r="B11918" s="338">
        <f t="shared" si="1864"/>
        <v>1992</v>
      </c>
      <c r="C11918" s="338">
        <f t="shared" si="1865"/>
        <v>8</v>
      </c>
      <c r="D11918" s="338">
        <f t="shared" si="1866"/>
        <v>15</v>
      </c>
      <c r="E11918" s="334">
        <v>0</v>
      </c>
      <c r="F11918" s="334">
        <v>0</v>
      </c>
      <c r="G11918" s="334">
        <v>0</v>
      </c>
      <c r="H11918" s="334">
        <v>0</v>
      </c>
      <c r="I11918" s="334">
        <v>0</v>
      </c>
      <c r="J11918" s="334">
        <v>0</v>
      </c>
      <c r="K11918" s="334">
        <v>0</v>
      </c>
      <c r="L11918" s="334">
        <v>0</v>
      </c>
      <c r="M11918" s="334">
        <v>0</v>
      </c>
      <c r="N11918" s="334">
        <v>0</v>
      </c>
      <c r="O11918" s="334">
        <v>0</v>
      </c>
      <c r="P11918" s="334">
        <v>0</v>
      </c>
      <c r="Q11918" s="334">
        <v>0</v>
      </c>
      <c r="R11918" s="334">
        <v>0</v>
      </c>
      <c r="S11918" s="334">
        <v>0</v>
      </c>
      <c r="T11918" s="334">
        <v>0</v>
      </c>
      <c r="U11918" s="334">
        <v>0</v>
      </c>
      <c r="V11918" s="334">
        <v>0</v>
      </c>
      <c r="W11918" s="334">
        <v>0</v>
      </c>
      <c r="X11918" s="334">
        <v>0</v>
      </c>
      <c r="Y11918" s="334">
        <v>0</v>
      </c>
      <c r="Z11918" s="334">
        <v>0</v>
      </c>
      <c r="AA11918" s="334">
        <v>0</v>
      </c>
      <c r="AB11918" s="334">
        <v>0</v>
      </c>
      <c r="AD11918" s="334">
        <v>0</v>
      </c>
      <c r="AE11918" s="334">
        <f t="shared" si="1867"/>
        <v>0</v>
      </c>
      <c r="AF11918" s="334">
        <f t="shared" si="1868"/>
        <v>0</v>
      </c>
      <c r="AG11918" s="340">
        <f t="shared" si="1869"/>
        <v>0</v>
      </c>
      <c r="AI11918" s="340">
        <f t="shared" si="1870"/>
        <v>0</v>
      </c>
      <c r="AJ11918" s="340">
        <f t="shared" si="1870"/>
        <v>0</v>
      </c>
      <c r="AK11918" s="340">
        <f t="shared" si="1870"/>
        <v>0</v>
      </c>
      <c r="AL11918" s="340">
        <f t="shared" si="1870"/>
        <v>0</v>
      </c>
      <c r="AM11918" s="340">
        <f t="shared" si="1870"/>
        <v>0</v>
      </c>
    </row>
    <row r="11919" spans="1:39" x14ac:dyDescent="0.35">
      <c r="A11919" s="337">
        <v>33832</v>
      </c>
      <c r="B11919" s="338">
        <f t="shared" si="1864"/>
        <v>1992</v>
      </c>
      <c r="C11919" s="338">
        <f t="shared" si="1865"/>
        <v>8</v>
      </c>
      <c r="D11919" s="338">
        <f t="shared" si="1866"/>
        <v>16</v>
      </c>
      <c r="E11919" s="334">
        <v>0</v>
      </c>
      <c r="F11919" s="334">
        <v>0</v>
      </c>
      <c r="G11919" s="334">
        <v>0</v>
      </c>
      <c r="H11919" s="334">
        <v>0</v>
      </c>
      <c r="I11919" s="334">
        <v>0</v>
      </c>
      <c r="J11919" s="334">
        <v>0</v>
      </c>
      <c r="K11919" s="334">
        <v>0</v>
      </c>
      <c r="L11919" s="334">
        <v>0</v>
      </c>
      <c r="M11919" s="334">
        <v>0</v>
      </c>
      <c r="N11919" s="334">
        <v>0</v>
      </c>
      <c r="O11919" s="334">
        <v>0</v>
      </c>
      <c r="P11919" s="334">
        <v>0</v>
      </c>
      <c r="Q11919" s="334">
        <v>0</v>
      </c>
      <c r="R11919" s="334">
        <v>0</v>
      </c>
      <c r="S11919" s="334">
        <v>0</v>
      </c>
      <c r="T11919" s="334">
        <v>0</v>
      </c>
      <c r="U11919" s="334">
        <v>0</v>
      </c>
      <c r="V11919" s="334">
        <v>0</v>
      </c>
      <c r="W11919" s="334">
        <v>0</v>
      </c>
      <c r="X11919" s="334">
        <v>0</v>
      </c>
      <c r="Y11919" s="334">
        <v>0</v>
      </c>
      <c r="Z11919" s="334">
        <v>0</v>
      </c>
      <c r="AA11919" s="334">
        <v>0</v>
      </c>
      <c r="AB11919" s="334">
        <v>0</v>
      </c>
      <c r="AD11919" s="334">
        <v>0</v>
      </c>
      <c r="AE11919" s="334">
        <f t="shared" si="1867"/>
        <v>0</v>
      </c>
      <c r="AF11919" s="334">
        <f t="shared" si="1868"/>
        <v>0</v>
      </c>
      <c r="AG11919" s="340">
        <f t="shared" si="1869"/>
        <v>0</v>
      </c>
      <c r="AI11919" s="340">
        <f t="shared" si="1870"/>
        <v>0</v>
      </c>
      <c r="AJ11919" s="340">
        <f t="shared" si="1870"/>
        <v>0</v>
      </c>
      <c r="AK11919" s="340">
        <f t="shared" si="1870"/>
        <v>0</v>
      </c>
      <c r="AL11919" s="340">
        <f t="shared" si="1870"/>
        <v>0</v>
      </c>
      <c r="AM11919" s="340">
        <f t="shared" si="1870"/>
        <v>0</v>
      </c>
    </row>
    <row r="11920" spans="1:39" x14ac:dyDescent="0.35">
      <c r="A11920" s="337">
        <v>33833</v>
      </c>
      <c r="B11920" s="338">
        <f t="shared" si="1864"/>
        <v>1992</v>
      </c>
      <c r="C11920" s="338">
        <f t="shared" si="1865"/>
        <v>8</v>
      </c>
      <c r="D11920" s="338">
        <f t="shared" si="1866"/>
        <v>17</v>
      </c>
      <c r="E11920" s="334">
        <v>0</v>
      </c>
      <c r="F11920" s="334">
        <v>0</v>
      </c>
      <c r="G11920" s="334">
        <v>0</v>
      </c>
      <c r="H11920" s="334">
        <v>0</v>
      </c>
      <c r="I11920" s="334">
        <v>0</v>
      </c>
      <c r="J11920" s="334">
        <v>0</v>
      </c>
      <c r="K11920" s="334">
        <v>0</v>
      </c>
      <c r="L11920" s="334">
        <v>0</v>
      </c>
      <c r="M11920" s="334">
        <v>0</v>
      </c>
      <c r="N11920" s="334">
        <v>0</v>
      </c>
      <c r="O11920" s="334">
        <v>0</v>
      </c>
      <c r="P11920" s="334">
        <v>0</v>
      </c>
      <c r="Q11920" s="334">
        <v>0</v>
      </c>
      <c r="R11920" s="334">
        <v>0</v>
      </c>
      <c r="S11920" s="334">
        <v>0</v>
      </c>
      <c r="T11920" s="334">
        <v>0</v>
      </c>
      <c r="U11920" s="334">
        <v>0</v>
      </c>
      <c r="V11920" s="334">
        <v>0</v>
      </c>
      <c r="W11920" s="334">
        <v>0</v>
      </c>
      <c r="X11920" s="334">
        <v>0</v>
      </c>
      <c r="Y11920" s="334">
        <v>0</v>
      </c>
      <c r="Z11920" s="334">
        <v>0</v>
      </c>
      <c r="AA11920" s="334">
        <v>0</v>
      </c>
      <c r="AB11920" s="334">
        <v>0</v>
      </c>
      <c r="AD11920" s="334">
        <v>0</v>
      </c>
      <c r="AE11920" s="334">
        <f t="shared" si="1867"/>
        <v>0</v>
      </c>
      <c r="AF11920" s="334">
        <f t="shared" si="1868"/>
        <v>0</v>
      </c>
      <c r="AG11920" s="340">
        <f t="shared" si="1869"/>
        <v>0</v>
      </c>
      <c r="AI11920" s="340">
        <f t="shared" si="1870"/>
        <v>0</v>
      </c>
      <c r="AJ11920" s="340">
        <f t="shared" si="1870"/>
        <v>0</v>
      </c>
      <c r="AK11920" s="340">
        <f t="shared" si="1870"/>
        <v>0</v>
      </c>
      <c r="AL11920" s="340">
        <f t="shared" si="1870"/>
        <v>0</v>
      </c>
      <c r="AM11920" s="340">
        <f t="shared" si="1870"/>
        <v>0</v>
      </c>
    </row>
    <row r="11921" spans="1:39" x14ac:dyDescent="0.35">
      <c r="A11921" s="337">
        <v>33834</v>
      </c>
      <c r="B11921" s="338">
        <f t="shared" si="1864"/>
        <v>1992</v>
      </c>
      <c r="C11921" s="338">
        <f t="shared" si="1865"/>
        <v>8</v>
      </c>
      <c r="D11921" s="338">
        <f t="shared" si="1866"/>
        <v>18</v>
      </c>
      <c r="E11921" s="334">
        <v>0</v>
      </c>
      <c r="F11921" s="334">
        <v>0</v>
      </c>
      <c r="G11921" s="334">
        <v>0</v>
      </c>
      <c r="H11921" s="334">
        <v>0</v>
      </c>
      <c r="I11921" s="334">
        <v>0</v>
      </c>
      <c r="J11921" s="334">
        <v>0</v>
      </c>
      <c r="K11921" s="334">
        <v>0</v>
      </c>
      <c r="L11921" s="334">
        <v>0</v>
      </c>
      <c r="M11921" s="334">
        <v>0</v>
      </c>
      <c r="N11921" s="334">
        <v>0</v>
      </c>
      <c r="O11921" s="334">
        <v>0</v>
      </c>
      <c r="P11921" s="334">
        <v>0</v>
      </c>
      <c r="Q11921" s="334">
        <v>0</v>
      </c>
      <c r="R11921" s="334">
        <v>0</v>
      </c>
      <c r="S11921" s="334">
        <v>0</v>
      </c>
      <c r="T11921" s="334">
        <v>0</v>
      </c>
      <c r="U11921" s="334">
        <v>0</v>
      </c>
      <c r="V11921" s="334">
        <v>0</v>
      </c>
      <c r="W11921" s="334">
        <v>0.7</v>
      </c>
      <c r="X11921" s="334">
        <v>0.5</v>
      </c>
      <c r="Y11921" s="334">
        <v>0</v>
      </c>
      <c r="Z11921" s="334">
        <v>0</v>
      </c>
      <c r="AA11921" s="334">
        <v>0</v>
      </c>
      <c r="AB11921" s="334">
        <v>0</v>
      </c>
      <c r="AD11921" s="334">
        <v>1.2</v>
      </c>
      <c r="AE11921" s="334">
        <f t="shared" si="1867"/>
        <v>1.2</v>
      </c>
      <c r="AF11921" s="334">
        <f t="shared" si="1868"/>
        <v>1.2</v>
      </c>
      <c r="AG11921" s="340">
        <f t="shared" si="1869"/>
        <v>0</v>
      </c>
      <c r="AI11921" s="340">
        <f t="shared" si="1870"/>
        <v>0</v>
      </c>
      <c r="AJ11921" s="340">
        <f t="shared" si="1870"/>
        <v>0</v>
      </c>
      <c r="AK11921" s="340">
        <f t="shared" si="1870"/>
        <v>0</v>
      </c>
      <c r="AL11921" s="340">
        <f t="shared" si="1870"/>
        <v>1.2</v>
      </c>
      <c r="AM11921" s="340">
        <f t="shared" si="1870"/>
        <v>0</v>
      </c>
    </row>
    <row r="11922" spans="1:39" x14ac:dyDescent="0.35">
      <c r="A11922" s="337">
        <v>33835</v>
      </c>
      <c r="B11922" s="338">
        <f t="shared" si="1864"/>
        <v>1992</v>
      </c>
      <c r="C11922" s="338">
        <f t="shared" si="1865"/>
        <v>8</v>
      </c>
      <c r="D11922" s="338">
        <f t="shared" si="1866"/>
        <v>19</v>
      </c>
      <c r="E11922" s="334">
        <v>0</v>
      </c>
      <c r="F11922" s="334">
        <v>0</v>
      </c>
      <c r="G11922" s="334">
        <v>0</v>
      </c>
      <c r="H11922" s="334">
        <v>0</v>
      </c>
      <c r="I11922" s="334">
        <v>0</v>
      </c>
      <c r="J11922" s="334">
        <v>0</v>
      </c>
      <c r="K11922" s="334">
        <v>0</v>
      </c>
      <c r="L11922" s="334">
        <v>0</v>
      </c>
      <c r="M11922" s="334">
        <v>0</v>
      </c>
      <c r="N11922" s="334">
        <v>0</v>
      </c>
      <c r="O11922" s="334">
        <v>0</v>
      </c>
      <c r="P11922" s="334">
        <v>0</v>
      </c>
      <c r="Q11922" s="334">
        <v>0</v>
      </c>
      <c r="R11922" s="334">
        <v>0</v>
      </c>
      <c r="S11922" s="334">
        <v>0</v>
      </c>
      <c r="T11922" s="334">
        <v>0</v>
      </c>
      <c r="U11922" s="334">
        <v>0</v>
      </c>
      <c r="V11922" s="334">
        <v>0</v>
      </c>
      <c r="W11922" s="334">
        <v>0.4</v>
      </c>
      <c r="X11922" s="334">
        <v>0</v>
      </c>
      <c r="Y11922" s="334">
        <v>0</v>
      </c>
      <c r="Z11922" s="334">
        <v>0</v>
      </c>
      <c r="AA11922" s="334">
        <v>0</v>
      </c>
      <c r="AB11922" s="334">
        <v>0</v>
      </c>
      <c r="AD11922" s="334">
        <v>0.4</v>
      </c>
      <c r="AE11922" s="334">
        <f t="shared" si="1867"/>
        <v>0.4</v>
      </c>
      <c r="AF11922" s="334">
        <f t="shared" si="1868"/>
        <v>0.4</v>
      </c>
      <c r="AG11922" s="340">
        <f t="shared" si="1869"/>
        <v>0</v>
      </c>
      <c r="AI11922" s="340">
        <f t="shared" si="1870"/>
        <v>0</v>
      </c>
      <c r="AJ11922" s="340">
        <f t="shared" si="1870"/>
        <v>0</v>
      </c>
      <c r="AK11922" s="340">
        <f t="shared" si="1870"/>
        <v>0</v>
      </c>
      <c r="AL11922" s="340">
        <f t="shared" si="1870"/>
        <v>0.4</v>
      </c>
      <c r="AM11922" s="340">
        <f t="shared" si="1870"/>
        <v>0</v>
      </c>
    </row>
    <row r="11923" spans="1:39" x14ac:dyDescent="0.35">
      <c r="A11923" s="337">
        <v>33836</v>
      </c>
      <c r="B11923" s="338">
        <f t="shared" si="1864"/>
        <v>1992</v>
      </c>
      <c r="C11923" s="338">
        <f t="shared" si="1865"/>
        <v>8</v>
      </c>
      <c r="D11923" s="338">
        <f t="shared" si="1866"/>
        <v>20</v>
      </c>
      <c r="E11923" s="334">
        <v>0</v>
      </c>
      <c r="F11923" s="334">
        <v>0</v>
      </c>
      <c r="G11923" s="334">
        <v>0</v>
      </c>
      <c r="H11923" s="334">
        <v>0</v>
      </c>
      <c r="I11923" s="334">
        <v>0</v>
      </c>
      <c r="J11923" s="334">
        <v>0</v>
      </c>
      <c r="K11923" s="334">
        <v>0</v>
      </c>
      <c r="L11923" s="334">
        <v>0</v>
      </c>
      <c r="M11923" s="334">
        <v>0</v>
      </c>
      <c r="N11923" s="334">
        <v>0</v>
      </c>
      <c r="O11923" s="334">
        <v>0</v>
      </c>
      <c r="P11923" s="334">
        <v>0</v>
      </c>
      <c r="Q11923" s="334">
        <v>0</v>
      </c>
      <c r="R11923" s="334">
        <v>0</v>
      </c>
      <c r="S11923" s="334">
        <v>0</v>
      </c>
      <c r="T11923" s="334">
        <v>0</v>
      </c>
      <c r="U11923" s="334">
        <v>0</v>
      </c>
      <c r="V11923" s="334">
        <v>0</v>
      </c>
      <c r="W11923" s="334">
        <v>0</v>
      </c>
      <c r="X11923" s="334">
        <v>0</v>
      </c>
      <c r="Y11923" s="334">
        <v>0</v>
      </c>
      <c r="Z11923" s="334">
        <v>0</v>
      </c>
      <c r="AA11923" s="334">
        <v>0</v>
      </c>
      <c r="AB11923" s="334">
        <v>0</v>
      </c>
      <c r="AD11923" s="334">
        <v>0</v>
      </c>
      <c r="AE11923" s="334">
        <f t="shared" si="1867"/>
        <v>0</v>
      </c>
      <c r="AF11923" s="334">
        <f t="shared" si="1868"/>
        <v>0</v>
      </c>
      <c r="AG11923" s="340">
        <f t="shared" si="1869"/>
        <v>0</v>
      </c>
      <c r="AI11923" s="340">
        <f t="shared" si="1870"/>
        <v>0</v>
      </c>
      <c r="AJ11923" s="340">
        <f t="shared" si="1870"/>
        <v>0</v>
      </c>
      <c r="AK11923" s="340">
        <f t="shared" si="1870"/>
        <v>0</v>
      </c>
      <c r="AL11923" s="340">
        <f t="shared" si="1870"/>
        <v>0</v>
      </c>
      <c r="AM11923" s="340">
        <f t="shared" si="1870"/>
        <v>0</v>
      </c>
    </row>
    <row r="11924" spans="1:39" x14ac:dyDescent="0.35">
      <c r="A11924" s="337">
        <v>33837</v>
      </c>
      <c r="B11924" s="338">
        <f t="shared" si="1864"/>
        <v>1992</v>
      </c>
      <c r="C11924" s="338">
        <f t="shared" si="1865"/>
        <v>8</v>
      </c>
      <c r="D11924" s="338">
        <f t="shared" si="1866"/>
        <v>21</v>
      </c>
      <c r="E11924" s="334">
        <v>0</v>
      </c>
      <c r="F11924" s="334">
        <v>0</v>
      </c>
      <c r="G11924" s="334">
        <v>0</v>
      </c>
      <c r="H11924" s="334">
        <v>0</v>
      </c>
      <c r="I11924" s="334">
        <v>0</v>
      </c>
      <c r="J11924" s="334">
        <v>0</v>
      </c>
      <c r="K11924" s="334">
        <v>0</v>
      </c>
      <c r="L11924" s="334">
        <v>0</v>
      </c>
      <c r="M11924" s="334">
        <v>0.1</v>
      </c>
      <c r="N11924" s="334">
        <v>0</v>
      </c>
      <c r="O11924" s="334">
        <v>0.1</v>
      </c>
      <c r="P11924" s="334">
        <v>0</v>
      </c>
      <c r="Q11924" s="334">
        <v>0</v>
      </c>
      <c r="R11924" s="334">
        <v>0</v>
      </c>
      <c r="S11924" s="334">
        <v>0</v>
      </c>
      <c r="T11924" s="334">
        <v>0</v>
      </c>
      <c r="U11924" s="334">
        <v>0</v>
      </c>
      <c r="V11924" s="334">
        <v>0</v>
      </c>
      <c r="W11924" s="334">
        <v>0</v>
      </c>
      <c r="X11924" s="334">
        <v>0</v>
      </c>
      <c r="Y11924" s="334">
        <v>0</v>
      </c>
      <c r="Z11924" s="334">
        <v>0</v>
      </c>
      <c r="AA11924" s="334">
        <v>0.1</v>
      </c>
      <c r="AB11924" s="334">
        <v>0.1</v>
      </c>
      <c r="AD11924" s="334">
        <v>0.4</v>
      </c>
      <c r="AE11924" s="334">
        <f t="shared" si="1867"/>
        <v>0.4</v>
      </c>
      <c r="AF11924" s="334">
        <f t="shared" si="1868"/>
        <v>0.4</v>
      </c>
      <c r="AG11924" s="340">
        <f t="shared" si="1869"/>
        <v>0</v>
      </c>
      <c r="AI11924" s="340">
        <f t="shared" ref="AI11924:AM11939" si="1871">IF($C11924=AI$1,$AF11924,0)</f>
        <v>0</v>
      </c>
      <c r="AJ11924" s="340">
        <f t="shared" si="1871"/>
        <v>0</v>
      </c>
      <c r="AK11924" s="340">
        <f t="shared" si="1871"/>
        <v>0</v>
      </c>
      <c r="AL11924" s="340">
        <f t="shared" si="1871"/>
        <v>0.4</v>
      </c>
      <c r="AM11924" s="340">
        <f t="shared" si="1871"/>
        <v>0</v>
      </c>
    </row>
    <row r="11925" spans="1:39" x14ac:dyDescent="0.35">
      <c r="A11925" s="337">
        <v>33838</v>
      </c>
      <c r="B11925" s="338">
        <f t="shared" si="1864"/>
        <v>1992</v>
      </c>
      <c r="C11925" s="338">
        <f t="shared" si="1865"/>
        <v>8</v>
      </c>
      <c r="D11925" s="338">
        <f t="shared" si="1866"/>
        <v>22</v>
      </c>
      <c r="E11925" s="334">
        <v>0</v>
      </c>
      <c r="F11925" s="334">
        <v>0</v>
      </c>
      <c r="G11925" s="334">
        <v>0</v>
      </c>
      <c r="H11925" s="334">
        <v>0</v>
      </c>
      <c r="I11925" s="334">
        <v>0</v>
      </c>
      <c r="J11925" s="334">
        <v>0.1</v>
      </c>
      <c r="K11925" s="334">
        <v>0</v>
      </c>
      <c r="L11925" s="334">
        <v>0</v>
      </c>
      <c r="M11925" s="334">
        <v>0</v>
      </c>
      <c r="N11925" s="334">
        <v>0</v>
      </c>
      <c r="O11925" s="334">
        <v>0</v>
      </c>
      <c r="P11925" s="334">
        <v>0</v>
      </c>
      <c r="Q11925" s="334">
        <v>0</v>
      </c>
      <c r="R11925" s="334">
        <v>0</v>
      </c>
      <c r="S11925" s="334">
        <v>0</v>
      </c>
      <c r="T11925" s="334">
        <v>0</v>
      </c>
      <c r="U11925" s="334">
        <v>0.1</v>
      </c>
      <c r="V11925" s="334">
        <v>0</v>
      </c>
      <c r="W11925" s="334">
        <v>0.1</v>
      </c>
      <c r="X11925" s="334">
        <v>0</v>
      </c>
      <c r="Y11925" s="334">
        <v>0</v>
      </c>
      <c r="Z11925" s="334">
        <v>0</v>
      </c>
      <c r="AA11925" s="334">
        <v>0.1</v>
      </c>
      <c r="AB11925" s="334">
        <v>0</v>
      </c>
      <c r="AD11925" s="334">
        <v>0.4</v>
      </c>
      <c r="AE11925" s="334">
        <f t="shared" si="1867"/>
        <v>0.4</v>
      </c>
      <c r="AF11925" s="334">
        <f t="shared" si="1868"/>
        <v>0.4</v>
      </c>
      <c r="AG11925" s="340">
        <f t="shared" si="1869"/>
        <v>0</v>
      </c>
      <c r="AI11925" s="340">
        <f t="shared" si="1871"/>
        <v>0</v>
      </c>
      <c r="AJ11925" s="340">
        <f t="shared" si="1871"/>
        <v>0</v>
      </c>
      <c r="AK11925" s="340">
        <f t="shared" si="1871"/>
        <v>0</v>
      </c>
      <c r="AL11925" s="340">
        <f t="shared" si="1871"/>
        <v>0.4</v>
      </c>
      <c r="AM11925" s="340">
        <f t="shared" si="1871"/>
        <v>0</v>
      </c>
    </row>
    <row r="11926" spans="1:39" x14ac:dyDescent="0.35">
      <c r="A11926" s="337">
        <v>33839</v>
      </c>
      <c r="B11926" s="338">
        <f t="shared" si="1864"/>
        <v>1992</v>
      </c>
      <c r="C11926" s="338">
        <f t="shared" si="1865"/>
        <v>8</v>
      </c>
      <c r="D11926" s="338">
        <f t="shared" si="1866"/>
        <v>23</v>
      </c>
      <c r="E11926" s="334">
        <v>0</v>
      </c>
      <c r="F11926" s="334">
        <v>0.1</v>
      </c>
      <c r="G11926" s="334">
        <v>0</v>
      </c>
      <c r="H11926" s="334">
        <v>0</v>
      </c>
      <c r="I11926" s="334">
        <v>0</v>
      </c>
      <c r="J11926" s="334">
        <v>0</v>
      </c>
      <c r="K11926" s="334">
        <v>0.1</v>
      </c>
      <c r="L11926" s="334">
        <v>0</v>
      </c>
      <c r="M11926" s="334">
        <v>0.1</v>
      </c>
      <c r="N11926" s="334">
        <v>0</v>
      </c>
      <c r="O11926" s="334">
        <v>0</v>
      </c>
      <c r="P11926" s="334">
        <v>0</v>
      </c>
      <c r="Q11926" s="334">
        <v>0.1</v>
      </c>
      <c r="R11926" s="334">
        <v>0</v>
      </c>
      <c r="S11926" s="334">
        <v>0</v>
      </c>
      <c r="T11926" s="334">
        <v>0</v>
      </c>
      <c r="U11926" s="334">
        <v>0</v>
      </c>
      <c r="V11926" s="334">
        <v>0</v>
      </c>
      <c r="W11926" s="334">
        <v>0</v>
      </c>
      <c r="X11926" s="334">
        <v>0</v>
      </c>
      <c r="Y11926" s="334">
        <v>0</v>
      </c>
      <c r="Z11926" s="334">
        <v>0</v>
      </c>
      <c r="AA11926" s="334">
        <v>0</v>
      </c>
      <c r="AB11926" s="334">
        <v>0</v>
      </c>
      <c r="AD11926" s="334">
        <v>0.4</v>
      </c>
      <c r="AE11926" s="334">
        <f t="shared" si="1867"/>
        <v>0.4</v>
      </c>
      <c r="AF11926" s="334">
        <f t="shared" si="1868"/>
        <v>0.4</v>
      </c>
      <c r="AG11926" s="340">
        <f t="shared" si="1869"/>
        <v>0</v>
      </c>
      <c r="AI11926" s="340">
        <f t="shared" si="1871"/>
        <v>0</v>
      </c>
      <c r="AJ11926" s="340">
        <f t="shared" si="1871"/>
        <v>0</v>
      </c>
      <c r="AK11926" s="340">
        <f t="shared" si="1871"/>
        <v>0</v>
      </c>
      <c r="AL11926" s="340">
        <f t="shared" si="1871"/>
        <v>0.4</v>
      </c>
      <c r="AM11926" s="340">
        <f t="shared" si="1871"/>
        <v>0</v>
      </c>
    </row>
    <row r="11927" spans="1:39" x14ac:dyDescent="0.35">
      <c r="A11927" s="337">
        <v>33840</v>
      </c>
      <c r="B11927" s="338">
        <f t="shared" si="1864"/>
        <v>1992</v>
      </c>
      <c r="C11927" s="338">
        <f t="shared" si="1865"/>
        <v>8</v>
      </c>
      <c r="D11927" s="338">
        <f t="shared" si="1866"/>
        <v>24</v>
      </c>
      <c r="E11927" s="334">
        <v>0</v>
      </c>
      <c r="F11927" s="334">
        <v>0</v>
      </c>
      <c r="G11927" s="334">
        <v>0</v>
      </c>
      <c r="H11927" s="334">
        <v>0</v>
      </c>
      <c r="I11927" s="334">
        <v>0</v>
      </c>
      <c r="J11927" s="334">
        <v>0</v>
      </c>
      <c r="K11927" s="334">
        <v>0</v>
      </c>
      <c r="L11927" s="334">
        <v>0</v>
      </c>
      <c r="M11927" s="334">
        <v>0</v>
      </c>
      <c r="N11927" s="334">
        <v>0</v>
      </c>
      <c r="O11927" s="334">
        <v>0</v>
      </c>
      <c r="P11927" s="334">
        <v>0</v>
      </c>
      <c r="Q11927" s="334">
        <v>0</v>
      </c>
      <c r="R11927" s="334">
        <v>0</v>
      </c>
      <c r="S11927" s="334">
        <v>0</v>
      </c>
      <c r="T11927" s="334">
        <v>0</v>
      </c>
      <c r="U11927" s="334">
        <v>0</v>
      </c>
      <c r="V11927" s="334">
        <v>0</v>
      </c>
      <c r="W11927" s="334">
        <v>0</v>
      </c>
      <c r="X11927" s="334">
        <v>0</v>
      </c>
      <c r="Y11927" s="334">
        <v>0</v>
      </c>
      <c r="Z11927" s="334">
        <v>0</v>
      </c>
      <c r="AA11927" s="334">
        <v>0</v>
      </c>
      <c r="AB11927" s="334">
        <v>0</v>
      </c>
      <c r="AD11927" s="334">
        <v>0</v>
      </c>
      <c r="AE11927" s="334">
        <f t="shared" si="1867"/>
        <v>0</v>
      </c>
      <c r="AF11927" s="334">
        <f t="shared" si="1868"/>
        <v>0</v>
      </c>
      <c r="AG11927" s="340">
        <f t="shared" si="1869"/>
        <v>0</v>
      </c>
      <c r="AI11927" s="340">
        <f t="shared" si="1871"/>
        <v>0</v>
      </c>
      <c r="AJ11927" s="340">
        <f t="shared" si="1871"/>
        <v>0</v>
      </c>
      <c r="AK11927" s="340">
        <f t="shared" si="1871"/>
        <v>0</v>
      </c>
      <c r="AL11927" s="340">
        <f t="shared" si="1871"/>
        <v>0</v>
      </c>
      <c r="AM11927" s="340">
        <f t="shared" si="1871"/>
        <v>0</v>
      </c>
    </row>
    <row r="11928" spans="1:39" x14ac:dyDescent="0.35">
      <c r="A11928" s="337">
        <v>33841</v>
      </c>
      <c r="B11928" s="338">
        <f t="shared" si="1864"/>
        <v>1992</v>
      </c>
      <c r="C11928" s="338">
        <f t="shared" si="1865"/>
        <v>8</v>
      </c>
      <c r="D11928" s="338">
        <f t="shared" si="1866"/>
        <v>25</v>
      </c>
      <c r="E11928" s="334">
        <v>0</v>
      </c>
      <c r="F11928" s="334">
        <v>0</v>
      </c>
      <c r="G11928" s="334">
        <v>0</v>
      </c>
      <c r="H11928" s="334">
        <v>0</v>
      </c>
      <c r="I11928" s="334">
        <v>0</v>
      </c>
      <c r="J11928" s="334">
        <v>0</v>
      </c>
      <c r="K11928" s="334">
        <v>0</v>
      </c>
      <c r="L11928" s="334">
        <v>0</v>
      </c>
      <c r="M11928" s="334">
        <v>0</v>
      </c>
      <c r="N11928" s="334">
        <v>0</v>
      </c>
      <c r="O11928" s="334">
        <v>0</v>
      </c>
      <c r="P11928" s="334">
        <v>0</v>
      </c>
      <c r="Q11928" s="334">
        <v>0</v>
      </c>
      <c r="R11928" s="334">
        <v>0</v>
      </c>
      <c r="S11928" s="334">
        <v>0</v>
      </c>
      <c r="T11928" s="334">
        <v>0</v>
      </c>
      <c r="U11928" s="334">
        <v>0</v>
      </c>
      <c r="V11928" s="334">
        <v>0</v>
      </c>
      <c r="W11928" s="334">
        <v>0</v>
      </c>
      <c r="X11928" s="334">
        <v>0</v>
      </c>
      <c r="Y11928" s="334">
        <v>0</v>
      </c>
      <c r="Z11928" s="334">
        <v>0</v>
      </c>
      <c r="AA11928" s="334">
        <v>0</v>
      </c>
      <c r="AB11928" s="334">
        <v>0</v>
      </c>
      <c r="AD11928" s="334">
        <v>0</v>
      </c>
      <c r="AE11928" s="334">
        <f t="shared" si="1867"/>
        <v>0</v>
      </c>
      <c r="AF11928" s="334">
        <f t="shared" si="1868"/>
        <v>0</v>
      </c>
      <c r="AG11928" s="340">
        <f t="shared" si="1869"/>
        <v>0</v>
      </c>
      <c r="AI11928" s="340">
        <f t="shared" si="1871"/>
        <v>0</v>
      </c>
      <c r="AJ11928" s="340">
        <f t="shared" si="1871"/>
        <v>0</v>
      </c>
      <c r="AK11928" s="340">
        <f t="shared" si="1871"/>
        <v>0</v>
      </c>
      <c r="AL11928" s="340">
        <f t="shared" si="1871"/>
        <v>0</v>
      </c>
      <c r="AM11928" s="340">
        <f t="shared" si="1871"/>
        <v>0</v>
      </c>
    </row>
    <row r="11929" spans="1:39" x14ac:dyDescent="0.35">
      <c r="A11929" s="337">
        <v>33842</v>
      </c>
      <c r="B11929" s="338">
        <f t="shared" si="1864"/>
        <v>1992</v>
      </c>
      <c r="C11929" s="338">
        <f t="shared" si="1865"/>
        <v>8</v>
      </c>
      <c r="D11929" s="338">
        <f t="shared" si="1866"/>
        <v>26</v>
      </c>
      <c r="E11929" s="334">
        <v>0</v>
      </c>
      <c r="F11929" s="334">
        <v>0</v>
      </c>
      <c r="G11929" s="334">
        <v>0</v>
      </c>
      <c r="H11929" s="334">
        <v>0</v>
      </c>
      <c r="I11929" s="334">
        <v>0</v>
      </c>
      <c r="J11929" s="334">
        <v>0</v>
      </c>
      <c r="K11929" s="334">
        <v>0</v>
      </c>
      <c r="L11929" s="334">
        <v>0</v>
      </c>
      <c r="M11929" s="334">
        <v>0</v>
      </c>
      <c r="N11929" s="334">
        <v>0</v>
      </c>
      <c r="O11929" s="334">
        <v>0</v>
      </c>
      <c r="P11929" s="334">
        <v>0</v>
      </c>
      <c r="Q11929" s="334">
        <v>0</v>
      </c>
      <c r="R11929" s="334">
        <v>0</v>
      </c>
      <c r="S11929" s="334">
        <v>0</v>
      </c>
      <c r="T11929" s="334">
        <v>0</v>
      </c>
      <c r="U11929" s="334">
        <v>0</v>
      </c>
      <c r="V11929" s="334">
        <v>0</v>
      </c>
      <c r="W11929" s="334">
        <v>0</v>
      </c>
      <c r="X11929" s="334">
        <v>0</v>
      </c>
      <c r="Y11929" s="334">
        <v>0</v>
      </c>
      <c r="Z11929" s="334">
        <v>0</v>
      </c>
      <c r="AA11929" s="334">
        <v>0</v>
      </c>
      <c r="AB11929" s="334">
        <v>0</v>
      </c>
      <c r="AD11929" s="334">
        <v>0</v>
      </c>
      <c r="AE11929" s="334">
        <f t="shared" si="1867"/>
        <v>0</v>
      </c>
      <c r="AF11929" s="334">
        <f t="shared" si="1868"/>
        <v>0</v>
      </c>
      <c r="AG11929" s="340">
        <f t="shared" si="1869"/>
        <v>0</v>
      </c>
      <c r="AI11929" s="340">
        <f t="shared" si="1871"/>
        <v>0</v>
      </c>
      <c r="AJ11929" s="340">
        <f t="shared" si="1871"/>
        <v>0</v>
      </c>
      <c r="AK11929" s="340">
        <f t="shared" si="1871"/>
        <v>0</v>
      </c>
      <c r="AL11929" s="340">
        <f t="shared" si="1871"/>
        <v>0</v>
      </c>
      <c r="AM11929" s="340">
        <f t="shared" si="1871"/>
        <v>0</v>
      </c>
    </row>
    <row r="11930" spans="1:39" x14ac:dyDescent="0.35">
      <c r="A11930" s="337">
        <v>33843</v>
      </c>
      <c r="B11930" s="338">
        <f t="shared" si="1864"/>
        <v>1992</v>
      </c>
      <c r="C11930" s="338">
        <f t="shared" si="1865"/>
        <v>8</v>
      </c>
      <c r="D11930" s="338">
        <f t="shared" si="1866"/>
        <v>27</v>
      </c>
      <c r="E11930" s="334">
        <v>0</v>
      </c>
      <c r="F11930" s="334">
        <v>0</v>
      </c>
      <c r="G11930" s="334">
        <v>0</v>
      </c>
      <c r="H11930" s="334">
        <v>0</v>
      </c>
      <c r="I11930" s="334">
        <v>0.3</v>
      </c>
      <c r="J11930" s="334">
        <v>0.3</v>
      </c>
      <c r="K11930" s="334">
        <v>0</v>
      </c>
      <c r="L11930" s="334">
        <v>0</v>
      </c>
      <c r="M11930" s="334">
        <v>0</v>
      </c>
      <c r="N11930" s="334">
        <v>0</v>
      </c>
      <c r="O11930" s="334">
        <v>0</v>
      </c>
      <c r="P11930" s="334">
        <v>0</v>
      </c>
      <c r="Q11930" s="334">
        <v>0</v>
      </c>
      <c r="R11930" s="334">
        <v>0</v>
      </c>
      <c r="S11930" s="334">
        <v>0</v>
      </c>
      <c r="T11930" s="334">
        <v>0</v>
      </c>
      <c r="U11930" s="334">
        <v>0</v>
      </c>
      <c r="V11930" s="334">
        <v>0</v>
      </c>
      <c r="W11930" s="334">
        <v>0</v>
      </c>
      <c r="X11930" s="334">
        <v>0</v>
      </c>
      <c r="Y11930" s="334">
        <v>0</v>
      </c>
      <c r="Z11930" s="334">
        <v>0</v>
      </c>
      <c r="AA11930" s="334">
        <v>0</v>
      </c>
      <c r="AB11930" s="334">
        <v>0</v>
      </c>
      <c r="AD11930" s="334">
        <v>0.6</v>
      </c>
      <c r="AE11930" s="334">
        <f t="shared" si="1867"/>
        <v>0.6</v>
      </c>
      <c r="AF11930" s="334">
        <f t="shared" si="1868"/>
        <v>0.6</v>
      </c>
      <c r="AG11930" s="340">
        <f t="shared" si="1869"/>
        <v>0</v>
      </c>
      <c r="AI11930" s="340">
        <f t="shared" si="1871"/>
        <v>0</v>
      </c>
      <c r="AJ11930" s="340">
        <f t="shared" si="1871"/>
        <v>0</v>
      </c>
      <c r="AK11930" s="340">
        <f t="shared" si="1871"/>
        <v>0</v>
      </c>
      <c r="AL11930" s="340">
        <f t="shared" si="1871"/>
        <v>0.6</v>
      </c>
      <c r="AM11930" s="340">
        <f t="shared" si="1871"/>
        <v>0</v>
      </c>
    </row>
    <row r="11931" spans="1:39" x14ac:dyDescent="0.35">
      <c r="A11931" s="337">
        <v>33844</v>
      </c>
      <c r="B11931" s="338">
        <f t="shared" si="1864"/>
        <v>1992</v>
      </c>
      <c r="C11931" s="338">
        <f t="shared" si="1865"/>
        <v>8</v>
      </c>
      <c r="D11931" s="338">
        <f t="shared" si="1866"/>
        <v>28</v>
      </c>
      <c r="E11931" s="334">
        <v>0</v>
      </c>
      <c r="F11931" s="334">
        <v>0</v>
      </c>
      <c r="G11931" s="334">
        <v>0</v>
      </c>
      <c r="H11931" s="334">
        <v>0</v>
      </c>
      <c r="I11931" s="334">
        <v>0</v>
      </c>
      <c r="J11931" s="334">
        <v>0</v>
      </c>
      <c r="K11931" s="334">
        <v>0</v>
      </c>
      <c r="L11931" s="334">
        <v>6.6</v>
      </c>
      <c r="M11931" s="334">
        <v>1</v>
      </c>
      <c r="N11931" s="334">
        <v>0</v>
      </c>
      <c r="O11931" s="334">
        <v>0</v>
      </c>
      <c r="P11931" s="334">
        <v>0</v>
      </c>
      <c r="Q11931" s="334">
        <v>0</v>
      </c>
      <c r="R11931" s="334">
        <v>0</v>
      </c>
      <c r="S11931" s="334">
        <v>0</v>
      </c>
      <c r="T11931" s="334">
        <v>0.4</v>
      </c>
      <c r="U11931" s="334">
        <v>0</v>
      </c>
      <c r="V11931" s="334">
        <v>0</v>
      </c>
      <c r="W11931" s="334">
        <v>0</v>
      </c>
      <c r="X11931" s="334">
        <v>0</v>
      </c>
      <c r="Y11931" s="334">
        <v>0</v>
      </c>
      <c r="Z11931" s="334">
        <v>0</v>
      </c>
      <c r="AA11931" s="334">
        <v>0</v>
      </c>
      <c r="AB11931" s="334">
        <v>0</v>
      </c>
      <c r="AD11931" s="334">
        <v>8</v>
      </c>
      <c r="AE11931" s="334">
        <f t="shared" si="1867"/>
        <v>8</v>
      </c>
      <c r="AF11931" s="334">
        <f t="shared" si="1868"/>
        <v>8</v>
      </c>
      <c r="AG11931" s="340">
        <f t="shared" si="1869"/>
        <v>0</v>
      </c>
      <c r="AI11931" s="340">
        <f t="shared" si="1871"/>
        <v>0</v>
      </c>
      <c r="AJ11931" s="340">
        <f t="shared" si="1871"/>
        <v>0</v>
      </c>
      <c r="AK11931" s="340">
        <f t="shared" si="1871"/>
        <v>0</v>
      </c>
      <c r="AL11931" s="340">
        <f t="shared" si="1871"/>
        <v>8</v>
      </c>
      <c r="AM11931" s="340">
        <f t="shared" si="1871"/>
        <v>0</v>
      </c>
    </row>
    <row r="11932" spans="1:39" x14ac:dyDescent="0.35">
      <c r="A11932" s="337">
        <v>33845</v>
      </c>
      <c r="B11932" s="338">
        <f t="shared" si="1864"/>
        <v>1992</v>
      </c>
      <c r="C11932" s="338">
        <f t="shared" si="1865"/>
        <v>8</v>
      </c>
      <c r="D11932" s="338">
        <f t="shared" si="1866"/>
        <v>29</v>
      </c>
      <c r="E11932" s="334">
        <v>0</v>
      </c>
      <c r="F11932" s="334">
        <v>0</v>
      </c>
      <c r="G11932" s="334">
        <v>0</v>
      </c>
      <c r="H11932" s="334">
        <v>0</v>
      </c>
      <c r="I11932" s="334">
        <v>0</v>
      </c>
      <c r="J11932" s="334">
        <v>0</v>
      </c>
      <c r="K11932" s="334">
        <v>0</v>
      </c>
      <c r="L11932" s="334">
        <v>0</v>
      </c>
      <c r="M11932" s="334">
        <v>0</v>
      </c>
      <c r="N11932" s="334">
        <v>0</v>
      </c>
      <c r="O11932" s="334">
        <v>0</v>
      </c>
      <c r="P11932" s="334">
        <v>0</v>
      </c>
      <c r="Q11932" s="334">
        <v>0</v>
      </c>
      <c r="R11932" s="334">
        <v>0</v>
      </c>
      <c r="S11932" s="334">
        <v>0</v>
      </c>
      <c r="T11932" s="334">
        <v>0</v>
      </c>
      <c r="U11932" s="334">
        <v>0</v>
      </c>
      <c r="V11932" s="334">
        <v>0</v>
      </c>
      <c r="W11932" s="334">
        <v>0</v>
      </c>
      <c r="X11932" s="334">
        <v>0</v>
      </c>
      <c r="Y11932" s="334">
        <v>0</v>
      </c>
      <c r="Z11932" s="334">
        <v>0</v>
      </c>
      <c r="AA11932" s="334">
        <v>0</v>
      </c>
      <c r="AB11932" s="334">
        <v>0</v>
      </c>
      <c r="AD11932" s="334">
        <v>0</v>
      </c>
      <c r="AE11932" s="334">
        <f t="shared" si="1867"/>
        <v>0</v>
      </c>
      <c r="AF11932" s="334">
        <f t="shared" si="1868"/>
        <v>0</v>
      </c>
      <c r="AG11932" s="340">
        <f t="shared" si="1869"/>
        <v>0</v>
      </c>
      <c r="AI11932" s="340">
        <f t="shared" si="1871"/>
        <v>0</v>
      </c>
      <c r="AJ11932" s="340">
        <f t="shared" si="1871"/>
        <v>0</v>
      </c>
      <c r="AK11932" s="340">
        <f t="shared" si="1871"/>
        <v>0</v>
      </c>
      <c r="AL11932" s="340">
        <f t="shared" si="1871"/>
        <v>0</v>
      </c>
      <c r="AM11932" s="340">
        <f t="shared" si="1871"/>
        <v>0</v>
      </c>
    </row>
    <row r="11933" spans="1:39" x14ac:dyDescent="0.35">
      <c r="A11933" s="337">
        <v>33846</v>
      </c>
      <c r="B11933" s="338">
        <f t="shared" si="1864"/>
        <v>1992</v>
      </c>
      <c r="C11933" s="338">
        <f t="shared" si="1865"/>
        <v>8</v>
      </c>
      <c r="D11933" s="338">
        <f t="shared" si="1866"/>
        <v>30</v>
      </c>
      <c r="E11933" s="334">
        <v>0</v>
      </c>
      <c r="F11933" s="334">
        <v>0</v>
      </c>
      <c r="G11933" s="334">
        <v>0</v>
      </c>
      <c r="H11933" s="334">
        <v>0</v>
      </c>
      <c r="I11933" s="334">
        <v>0</v>
      </c>
      <c r="J11933" s="334">
        <v>0</v>
      </c>
      <c r="K11933" s="334">
        <v>0</v>
      </c>
      <c r="L11933" s="334">
        <v>0</v>
      </c>
      <c r="M11933" s="334">
        <v>0</v>
      </c>
      <c r="N11933" s="334">
        <v>0</v>
      </c>
      <c r="O11933" s="334">
        <v>0</v>
      </c>
      <c r="P11933" s="334">
        <v>0</v>
      </c>
      <c r="Q11933" s="334">
        <v>0</v>
      </c>
      <c r="R11933" s="334">
        <v>0</v>
      </c>
      <c r="S11933" s="334">
        <v>0</v>
      </c>
      <c r="T11933" s="334">
        <v>0</v>
      </c>
      <c r="U11933" s="334">
        <v>0</v>
      </c>
      <c r="V11933" s="334">
        <v>0</v>
      </c>
      <c r="W11933" s="334">
        <v>0</v>
      </c>
      <c r="X11933" s="334">
        <v>0</v>
      </c>
      <c r="Y11933" s="334">
        <v>0</v>
      </c>
      <c r="Z11933" s="334">
        <v>0</v>
      </c>
      <c r="AA11933" s="334">
        <v>0</v>
      </c>
      <c r="AB11933" s="334">
        <v>0</v>
      </c>
      <c r="AD11933" s="334">
        <v>0</v>
      </c>
      <c r="AE11933" s="334">
        <f t="shared" si="1867"/>
        <v>0</v>
      </c>
      <c r="AF11933" s="334">
        <f t="shared" si="1868"/>
        <v>0</v>
      </c>
      <c r="AG11933" s="340">
        <f t="shared" si="1869"/>
        <v>0</v>
      </c>
      <c r="AI11933" s="340">
        <f t="shared" si="1871"/>
        <v>0</v>
      </c>
      <c r="AJ11933" s="340">
        <f t="shared" si="1871"/>
        <v>0</v>
      </c>
      <c r="AK11933" s="340">
        <f t="shared" si="1871"/>
        <v>0</v>
      </c>
      <c r="AL11933" s="340">
        <f t="shared" si="1871"/>
        <v>0</v>
      </c>
      <c r="AM11933" s="340">
        <f t="shared" si="1871"/>
        <v>0</v>
      </c>
    </row>
    <row r="11934" spans="1:39" x14ac:dyDescent="0.35">
      <c r="A11934" s="337">
        <v>33847</v>
      </c>
      <c r="B11934" s="338">
        <f t="shared" si="1864"/>
        <v>1992</v>
      </c>
      <c r="C11934" s="338">
        <f t="shared" si="1865"/>
        <v>8</v>
      </c>
      <c r="D11934" s="338">
        <f t="shared" si="1866"/>
        <v>31</v>
      </c>
      <c r="E11934" s="334">
        <v>0</v>
      </c>
      <c r="F11934" s="334">
        <v>0</v>
      </c>
      <c r="G11934" s="334">
        <v>0</v>
      </c>
      <c r="H11934" s="334">
        <v>0</v>
      </c>
      <c r="I11934" s="334">
        <v>0</v>
      </c>
      <c r="J11934" s="334">
        <v>0</v>
      </c>
      <c r="K11934" s="334">
        <v>0</v>
      </c>
      <c r="L11934" s="334">
        <v>0</v>
      </c>
      <c r="M11934" s="334">
        <v>0</v>
      </c>
      <c r="N11934" s="334">
        <v>0</v>
      </c>
      <c r="O11934" s="334">
        <v>0</v>
      </c>
      <c r="P11934" s="334">
        <v>0</v>
      </c>
      <c r="Q11934" s="334">
        <v>0</v>
      </c>
      <c r="R11934" s="334">
        <v>0</v>
      </c>
      <c r="S11934" s="334">
        <v>0</v>
      </c>
      <c r="T11934" s="334">
        <v>0</v>
      </c>
      <c r="U11934" s="334">
        <v>0</v>
      </c>
      <c r="V11934" s="334">
        <v>0</v>
      </c>
      <c r="W11934" s="334">
        <v>0</v>
      </c>
      <c r="X11934" s="334">
        <v>0</v>
      </c>
      <c r="Y11934" s="334">
        <v>0</v>
      </c>
      <c r="Z11934" s="334">
        <v>0</v>
      </c>
      <c r="AA11934" s="334">
        <v>0</v>
      </c>
      <c r="AB11934" s="334">
        <v>0</v>
      </c>
      <c r="AD11934" s="334">
        <v>0</v>
      </c>
      <c r="AE11934" s="334">
        <f t="shared" si="1867"/>
        <v>0</v>
      </c>
      <c r="AF11934" s="334">
        <f t="shared" si="1868"/>
        <v>0</v>
      </c>
      <c r="AG11934" s="340">
        <f t="shared" si="1869"/>
        <v>0</v>
      </c>
      <c r="AI11934" s="340">
        <f t="shared" si="1871"/>
        <v>0</v>
      </c>
      <c r="AJ11934" s="340">
        <f t="shared" si="1871"/>
        <v>0</v>
      </c>
      <c r="AK11934" s="340">
        <f t="shared" si="1871"/>
        <v>0</v>
      </c>
      <c r="AL11934" s="340">
        <f t="shared" si="1871"/>
        <v>0</v>
      </c>
      <c r="AM11934" s="340">
        <f t="shared" si="1871"/>
        <v>0</v>
      </c>
    </row>
    <row r="11935" spans="1:39" x14ac:dyDescent="0.35">
      <c r="A11935" s="337">
        <v>33848</v>
      </c>
      <c r="B11935" s="338">
        <f t="shared" si="1864"/>
        <v>1992</v>
      </c>
      <c r="C11935" s="338">
        <f t="shared" si="1865"/>
        <v>9</v>
      </c>
      <c r="D11935" s="338">
        <f t="shared" si="1866"/>
        <v>1</v>
      </c>
      <c r="E11935" s="334">
        <v>0</v>
      </c>
      <c r="F11935" s="334">
        <v>0</v>
      </c>
      <c r="G11935" s="334">
        <v>0</v>
      </c>
      <c r="H11935" s="334">
        <v>0</v>
      </c>
      <c r="I11935" s="334">
        <v>0</v>
      </c>
      <c r="J11935" s="334">
        <v>0</v>
      </c>
      <c r="K11935" s="334">
        <v>0</v>
      </c>
      <c r="L11935" s="334">
        <v>0</v>
      </c>
      <c r="M11935" s="334">
        <v>0</v>
      </c>
      <c r="N11935" s="334">
        <v>0</v>
      </c>
      <c r="O11935" s="334">
        <v>0</v>
      </c>
      <c r="P11935" s="334">
        <v>0</v>
      </c>
      <c r="Q11935" s="334">
        <v>0</v>
      </c>
      <c r="R11935" s="334">
        <v>0</v>
      </c>
      <c r="S11935" s="334">
        <v>0</v>
      </c>
      <c r="T11935" s="334">
        <v>0</v>
      </c>
      <c r="U11935" s="334">
        <v>0</v>
      </c>
      <c r="V11935" s="334">
        <v>0</v>
      </c>
      <c r="W11935" s="334">
        <v>0</v>
      </c>
      <c r="X11935" s="334">
        <v>0</v>
      </c>
      <c r="Y11935" s="334">
        <v>0</v>
      </c>
      <c r="Z11935" s="334">
        <v>0</v>
      </c>
      <c r="AA11935" s="334">
        <v>0</v>
      </c>
      <c r="AB11935" s="334">
        <v>0</v>
      </c>
      <c r="AD11935" s="334">
        <v>0</v>
      </c>
      <c r="AE11935" s="334">
        <f t="shared" si="1867"/>
        <v>0</v>
      </c>
      <c r="AF11935" s="334">
        <f t="shared" si="1868"/>
        <v>0</v>
      </c>
      <c r="AG11935" s="340">
        <f t="shared" si="1869"/>
        <v>0</v>
      </c>
      <c r="AI11935" s="340">
        <f t="shared" si="1871"/>
        <v>0</v>
      </c>
      <c r="AJ11935" s="340">
        <f t="shared" si="1871"/>
        <v>0</v>
      </c>
      <c r="AK11935" s="340">
        <f t="shared" si="1871"/>
        <v>0</v>
      </c>
      <c r="AL11935" s="340">
        <f t="shared" si="1871"/>
        <v>0</v>
      </c>
      <c r="AM11935" s="340">
        <f t="shared" si="1871"/>
        <v>0</v>
      </c>
    </row>
    <row r="11936" spans="1:39" x14ac:dyDescent="0.35">
      <c r="A11936" s="337">
        <v>33849</v>
      </c>
      <c r="B11936" s="338">
        <f t="shared" si="1864"/>
        <v>1992</v>
      </c>
      <c r="C11936" s="338">
        <f t="shared" si="1865"/>
        <v>9</v>
      </c>
      <c r="D11936" s="338">
        <f t="shared" si="1866"/>
        <v>2</v>
      </c>
      <c r="E11936" s="334">
        <v>0</v>
      </c>
      <c r="F11936" s="334">
        <v>0.2</v>
      </c>
      <c r="G11936" s="334">
        <v>0</v>
      </c>
      <c r="H11936" s="334">
        <v>0</v>
      </c>
      <c r="I11936" s="334">
        <v>0</v>
      </c>
      <c r="J11936" s="334">
        <v>0</v>
      </c>
      <c r="K11936" s="334">
        <v>0</v>
      </c>
      <c r="L11936" s="334">
        <v>0</v>
      </c>
      <c r="M11936" s="334">
        <v>0</v>
      </c>
      <c r="N11936" s="334">
        <v>0</v>
      </c>
      <c r="O11936" s="334">
        <v>0</v>
      </c>
      <c r="P11936" s="334">
        <v>0</v>
      </c>
      <c r="Q11936" s="334">
        <v>0</v>
      </c>
      <c r="R11936" s="334">
        <v>0</v>
      </c>
      <c r="S11936" s="334">
        <v>0</v>
      </c>
      <c r="T11936" s="334">
        <v>0</v>
      </c>
      <c r="U11936" s="334">
        <v>0</v>
      </c>
      <c r="V11936" s="334">
        <v>0</v>
      </c>
      <c r="W11936" s="334">
        <v>0</v>
      </c>
      <c r="X11936" s="334">
        <v>0</v>
      </c>
      <c r="Y11936" s="334">
        <v>0</v>
      </c>
      <c r="Z11936" s="334">
        <v>0</v>
      </c>
      <c r="AA11936" s="334">
        <v>0</v>
      </c>
      <c r="AB11936" s="334">
        <v>0</v>
      </c>
      <c r="AD11936" s="334">
        <v>0.2</v>
      </c>
      <c r="AE11936" s="334">
        <f t="shared" si="1867"/>
        <v>0.2</v>
      </c>
      <c r="AF11936" s="334">
        <f t="shared" si="1868"/>
        <v>0.2</v>
      </c>
      <c r="AG11936" s="340">
        <f t="shared" si="1869"/>
        <v>0</v>
      </c>
      <c r="AI11936" s="340">
        <f t="shared" si="1871"/>
        <v>0</v>
      </c>
      <c r="AJ11936" s="340">
        <f t="shared" si="1871"/>
        <v>0</v>
      </c>
      <c r="AK11936" s="340">
        <f t="shared" si="1871"/>
        <v>0</v>
      </c>
      <c r="AL11936" s="340">
        <f t="shared" si="1871"/>
        <v>0</v>
      </c>
      <c r="AM11936" s="340">
        <f t="shared" si="1871"/>
        <v>0.2</v>
      </c>
    </row>
    <row r="11937" spans="1:39" x14ac:dyDescent="0.35">
      <c r="A11937" s="337">
        <v>33850</v>
      </c>
      <c r="B11937" s="338">
        <f t="shared" si="1864"/>
        <v>1992</v>
      </c>
      <c r="C11937" s="338">
        <f t="shared" si="1865"/>
        <v>9</v>
      </c>
      <c r="D11937" s="338">
        <f t="shared" si="1866"/>
        <v>3</v>
      </c>
      <c r="E11937" s="334">
        <v>0</v>
      </c>
      <c r="F11937" s="334">
        <v>0</v>
      </c>
      <c r="G11937" s="334">
        <v>0</v>
      </c>
      <c r="H11937" s="334">
        <v>0</v>
      </c>
      <c r="I11937" s="334">
        <v>0</v>
      </c>
      <c r="J11937" s="334">
        <v>0</v>
      </c>
      <c r="K11937" s="334">
        <v>0.3</v>
      </c>
      <c r="L11937" s="334">
        <v>0</v>
      </c>
      <c r="M11937" s="334">
        <v>0</v>
      </c>
      <c r="N11937" s="334">
        <v>0</v>
      </c>
      <c r="O11937" s="334">
        <v>0.3</v>
      </c>
      <c r="P11937" s="334">
        <v>0</v>
      </c>
      <c r="Q11937" s="334">
        <v>0</v>
      </c>
      <c r="R11937" s="334">
        <v>0</v>
      </c>
      <c r="S11937" s="334">
        <v>0</v>
      </c>
      <c r="T11937" s="334">
        <v>0</v>
      </c>
      <c r="U11937" s="334">
        <v>0</v>
      </c>
      <c r="V11937" s="334">
        <v>0</v>
      </c>
      <c r="W11937" s="334">
        <v>0</v>
      </c>
      <c r="X11937" s="334">
        <v>0</v>
      </c>
      <c r="Y11937" s="334">
        <v>0</v>
      </c>
      <c r="Z11937" s="334">
        <v>0</v>
      </c>
      <c r="AA11937" s="334">
        <v>0</v>
      </c>
      <c r="AB11937" s="334">
        <v>0</v>
      </c>
      <c r="AD11937" s="334">
        <v>0.6</v>
      </c>
      <c r="AE11937" s="334">
        <f t="shared" si="1867"/>
        <v>0.6</v>
      </c>
      <c r="AF11937" s="334">
        <f t="shared" si="1868"/>
        <v>0.6</v>
      </c>
      <c r="AG11937" s="340">
        <f t="shared" si="1869"/>
        <v>0</v>
      </c>
      <c r="AI11937" s="340">
        <f t="shared" si="1871"/>
        <v>0</v>
      </c>
      <c r="AJ11937" s="340">
        <f t="shared" si="1871"/>
        <v>0</v>
      </c>
      <c r="AK11937" s="340">
        <f t="shared" si="1871"/>
        <v>0</v>
      </c>
      <c r="AL11937" s="340">
        <f t="shared" si="1871"/>
        <v>0</v>
      </c>
      <c r="AM11937" s="340">
        <f t="shared" si="1871"/>
        <v>0.6</v>
      </c>
    </row>
    <row r="11938" spans="1:39" x14ac:dyDescent="0.35">
      <c r="A11938" s="337">
        <v>33851</v>
      </c>
      <c r="B11938" s="338">
        <f t="shared" si="1864"/>
        <v>1992</v>
      </c>
      <c r="C11938" s="338">
        <f t="shared" si="1865"/>
        <v>9</v>
      </c>
      <c r="D11938" s="338">
        <f t="shared" si="1866"/>
        <v>4</v>
      </c>
      <c r="E11938" s="334">
        <v>0</v>
      </c>
      <c r="F11938" s="334">
        <v>0</v>
      </c>
      <c r="G11938" s="334">
        <v>0</v>
      </c>
      <c r="H11938" s="334">
        <v>0</v>
      </c>
      <c r="I11938" s="334">
        <v>0</v>
      </c>
      <c r="J11938" s="334">
        <v>0</v>
      </c>
      <c r="K11938" s="334">
        <v>0</v>
      </c>
      <c r="L11938" s="334">
        <v>0</v>
      </c>
      <c r="M11938" s="334">
        <v>0</v>
      </c>
      <c r="N11938" s="334">
        <v>0</v>
      </c>
      <c r="O11938" s="334">
        <v>0</v>
      </c>
      <c r="P11938" s="334">
        <v>0</v>
      </c>
      <c r="Q11938" s="334">
        <v>0</v>
      </c>
      <c r="R11938" s="334">
        <v>0.2</v>
      </c>
      <c r="S11938" s="334">
        <v>0</v>
      </c>
      <c r="T11938" s="334">
        <v>0</v>
      </c>
      <c r="U11938" s="334">
        <v>0</v>
      </c>
      <c r="V11938" s="334">
        <v>0</v>
      </c>
      <c r="W11938" s="334">
        <v>1.7</v>
      </c>
      <c r="X11938" s="334">
        <v>0.4</v>
      </c>
      <c r="Y11938" s="334">
        <v>1.2</v>
      </c>
      <c r="Z11938" s="334">
        <v>4.2</v>
      </c>
      <c r="AA11938" s="334">
        <v>1</v>
      </c>
      <c r="AB11938" s="334">
        <v>1.9</v>
      </c>
      <c r="AD11938" s="334">
        <v>10.6</v>
      </c>
      <c r="AE11938" s="334">
        <f t="shared" si="1867"/>
        <v>10.6</v>
      </c>
      <c r="AF11938" s="334">
        <f t="shared" si="1868"/>
        <v>10.6</v>
      </c>
      <c r="AG11938" s="340">
        <f t="shared" si="1869"/>
        <v>0</v>
      </c>
      <c r="AI11938" s="340">
        <f t="shared" si="1871"/>
        <v>0</v>
      </c>
      <c r="AJ11938" s="340">
        <f t="shared" si="1871"/>
        <v>0</v>
      </c>
      <c r="AK11938" s="340">
        <f t="shared" si="1871"/>
        <v>0</v>
      </c>
      <c r="AL11938" s="340">
        <f t="shared" si="1871"/>
        <v>0</v>
      </c>
      <c r="AM11938" s="340">
        <f t="shared" si="1871"/>
        <v>10.6</v>
      </c>
    </row>
    <row r="11939" spans="1:39" x14ac:dyDescent="0.35">
      <c r="A11939" s="337">
        <v>33852</v>
      </c>
      <c r="B11939" s="338">
        <f t="shared" si="1864"/>
        <v>1992</v>
      </c>
      <c r="C11939" s="338">
        <f t="shared" si="1865"/>
        <v>9</v>
      </c>
      <c r="D11939" s="338">
        <f t="shared" si="1866"/>
        <v>5</v>
      </c>
      <c r="E11939" s="334">
        <v>0.6</v>
      </c>
      <c r="F11939" s="334">
        <v>0.6</v>
      </c>
      <c r="G11939" s="334">
        <v>0.6</v>
      </c>
      <c r="H11939" s="334">
        <v>0.5</v>
      </c>
      <c r="I11939" s="334">
        <v>0.6</v>
      </c>
      <c r="J11939" s="334">
        <v>0.6</v>
      </c>
      <c r="K11939" s="334">
        <v>0.6</v>
      </c>
      <c r="L11939" s="334">
        <v>0.6</v>
      </c>
      <c r="M11939" s="334">
        <v>0.6</v>
      </c>
      <c r="N11939" s="334">
        <v>0.5</v>
      </c>
      <c r="O11939" s="334">
        <v>0.6</v>
      </c>
      <c r="P11939" s="334">
        <v>0.6</v>
      </c>
      <c r="Q11939" s="334">
        <v>0.6</v>
      </c>
      <c r="R11939" s="334">
        <v>0.6</v>
      </c>
      <c r="S11939" s="334">
        <v>0.6</v>
      </c>
      <c r="T11939" s="334">
        <v>0</v>
      </c>
      <c r="U11939" s="334">
        <v>0.6</v>
      </c>
      <c r="V11939" s="334">
        <v>0.5</v>
      </c>
      <c r="W11939" s="334">
        <v>0</v>
      </c>
      <c r="X11939" s="334">
        <v>0</v>
      </c>
      <c r="Y11939" s="334">
        <v>0</v>
      </c>
      <c r="Z11939" s="334">
        <v>0.6</v>
      </c>
      <c r="AA11939" s="334">
        <v>0.6</v>
      </c>
      <c r="AB11939" s="334">
        <v>0.6</v>
      </c>
      <c r="AD11939" s="334">
        <v>11.7</v>
      </c>
      <c r="AE11939" s="334">
        <f t="shared" si="1867"/>
        <v>11.7</v>
      </c>
      <c r="AF11939" s="334">
        <f t="shared" si="1868"/>
        <v>11.699999999999996</v>
      </c>
      <c r="AG11939" s="340">
        <f t="shared" si="1869"/>
        <v>3.5527136788005009E-15</v>
      </c>
      <c r="AI11939" s="340">
        <f t="shared" si="1871"/>
        <v>0</v>
      </c>
      <c r="AJ11939" s="340">
        <f t="shared" si="1871"/>
        <v>0</v>
      </c>
      <c r="AK11939" s="340">
        <f t="shared" si="1871"/>
        <v>0</v>
      </c>
      <c r="AL11939" s="340">
        <f t="shared" si="1871"/>
        <v>0</v>
      </c>
      <c r="AM11939" s="340">
        <f t="shared" si="1871"/>
        <v>11.699999999999996</v>
      </c>
    </row>
    <row r="11940" spans="1:39" x14ac:dyDescent="0.35">
      <c r="A11940" s="337">
        <v>33853</v>
      </c>
      <c r="B11940" s="338">
        <f t="shared" si="1864"/>
        <v>1992</v>
      </c>
      <c r="C11940" s="338">
        <f t="shared" si="1865"/>
        <v>9</v>
      </c>
      <c r="D11940" s="338">
        <f t="shared" si="1866"/>
        <v>6</v>
      </c>
      <c r="E11940" s="334">
        <v>0.3</v>
      </c>
      <c r="F11940" s="334">
        <v>0.2</v>
      </c>
      <c r="G11940" s="334">
        <v>0</v>
      </c>
      <c r="H11940" s="334">
        <v>0</v>
      </c>
      <c r="I11940" s="334">
        <v>0</v>
      </c>
      <c r="J11940" s="334">
        <v>0</v>
      </c>
      <c r="K11940" s="334">
        <v>0</v>
      </c>
      <c r="L11940" s="334">
        <v>0</v>
      </c>
      <c r="M11940" s="334">
        <v>0.3</v>
      </c>
      <c r="N11940" s="334">
        <v>0.2</v>
      </c>
      <c r="O11940" s="334">
        <v>0.3</v>
      </c>
      <c r="P11940" s="334">
        <v>0.3</v>
      </c>
      <c r="Q11940" s="334">
        <v>0.2</v>
      </c>
      <c r="R11940" s="334">
        <v>0</v>
      </c>
      <c r="S11940" s="334">
        <v>0</v>
      </c>
      <c r="T11940" s="334">
        <v>0</v>
      </c>
      <c r="U11940" s="334">
        <v>0</v>
      </c>
      <c r="V11940" s="334">
        <v>0</v>
      </c>
      <c r="W11940" s="334">
        <v>0</v>
      </c>
      <c r="X11940" s="334">
        <v>0.3</v>
      </c>
      <c r="Y11940" s="334">
        <v>0.2</v>
      </c>
      <c r="Z11940" s="334">
        <v>0.3</v>
      </c>
      <c r="AA11940" s="334">
        <v>0</v>
      </c>
      <c r="AB11940" s="334">
        <v>0</v>
      </c>
      <c r="AD11940" s="334">
        <v>2.6</v>
      </c>
      <c r="AE11940" s="334">
        <f t="shared" si="1867"/>
        <v>2.6</v>
      </c>
      <c r="AF11940" s="334">
        <f t="shared" si="1868"/>
        <v>2.6</v>
      </c>
      <c r="AG11940" s="340">
        <f t="shared" si="1869"/>
        <v>0</v>
      </c>
      <c r="AI11940" s="340">
        <f t="shared" ref="AI11940:AM11955" si="1872">IF($C11940=AI$1,$AF11940,0)</f>
        <v>0</v>
      </c>
      <c r="AJ11940" s="340">
        <f t="shared" si="1872"/>
        <v>0</v>
      </c>
      <c r="AK11940" s="340">
        <f t="shared" si="1872"/>
        <v>0</v>
      </c>
      <c r="AL11940" s="340">
        <f t="shared" si="1872"/>
        <v>0</v>
      </c>
      <c r="AM11940" s="340">
        <f t="shared" si="1872"/>
        <v>2.6</v>
      </c>
    </row>
    <row r="11941" spans="1:39" x14ac:dyDescent="0.35">
      <c r="A11941" s="337">
        <v>33854</v>
      </c>
      <c r="B11941" s="338">
        <f t="shared" si="1864"/>
        <v>1992</v>
      </c>
      <c r="C11941" s="338">
        <f t="shared" si="1865"/>
        <v>9</v>
      </c>
      <c r="D11941" s="338">
        <f t="shared" si="1866"/>
        <v>7</v>
      </c>
      <c r="E11941" s="334">
        <v>0</v>
      </c>
      <c r="F11941" s="334">
        <v>0</v>
      </c>
      <c r="G11941" s="334">
        <v>0</v>
      </c>
      <c r="H11941" s="334">
        <v>0</v>
      </c>
      <c r="I11941" s="334">
        <v>0</v>
      </c>
      <c r="J11941" s="334">
        <v>0</v>
      </c>
      <c r="K11941" s="334">
        <v>0</v>
      </c>
      <c r="L11941" s="334">
        <v>0</v>
      </c>
      <c r="M11941" s="334">
        <v>0</v>
      </c>
      <c r="N11941" s="334">
        <v>0</v>
      </c>
      <c r="O11941" s="334">
        <v>0</v>
      </c>
      <c r="P11941" s="334">
        <v>0</v>
      </c>
      <c r="Q11941" s="334">
        <v>0</v>
      </c>
      <c r="R11941" s="334">
        <v>0</v>
      </c>
      <c r="S11941" s="334">
        <v>0</v>
      </c>
      <c r="T11941" s="334">
        <v>0</v>
      </c>
      <c r="U11941" s="334">
        <v>0</v>
      </c>
      <c r="V11941" s="334">
        <v>0</v>
      </c>
      <c r="W11941" s="334">
        <v>0</v>
      </c>
      <c r="X11941" s="334">
        <v>0</v>
      </c>
      <c r="Y11941" s="334">
        <v>0</v>
      </c>
      <c r="Z11941" s="334">
        <v>0</v>
      </c>
      <c r="AA11941" s="334">
        <v>0</v>
      </c>
      <c r="AB11941" s="334">
        <v>0</v>
      </c>
      <c r="AD11941" s="334">
        <v>0</v>
      </c>
      <c r="AE11941" s="334">
        <f t="shared" si="1867"/>
        <v>0</v>
      </c>
      <c r="AF11941" s="334">
        <f t="shared" si="1868"/>
        <v>0</v>
      </c>
      <c r="AG11941" s="340">
        <f t="shared" si="1869"/>
        <v>0</v>
      </c>
      <c r="AI11941" s="340">
        <f t="shared" si="1872"/>
        <v>0</v>
      </c>
      <c r="AJ11941" s="340">
        <f t="shared" si="1872"/>
        <v>0</v>
      </c>
      <c r="AK11941" s="340">
        <f t="shared" si="1872"/>
        <v>0</v>
      </c>
      <c r="AL11941" s="340">
        <f t="shared" si="1872"/>
        <v>0</v>
      </c>
      <c r="AM11941" s="340">
        <f t="shared" si="1872"/>
        <v>0</v>
      </c>
    </row>
    <row r="11942" spans="1:39" x14ac:dyDescent="0.35">
      <c r="A11942" s="337">
        <v>33855</v>
      </c>
      <c r="B11942" s="338">
        <f t="shared" si="1864"/>
        <v>1992</v>
      </c>
      <c r="C11942" s="338">
        <f t="shared" si="1865"/>
        <v>9</v>
      </c>
      <c r="D11942" s="338">
        <f t="shared" si="1866"/>
        <v>8</v>
      </c>
      <c r="E11942" s="334">
        <v>0</v>
      </c>
      <c r="F11942" s="334">
        <v>0</v>
      </c>
      <c r="G11942" s="334">
        <v>0</v>
      </c>
      <c r="H11942" s="334">
        <v>0</v>
      </c>
      <c r="I11942" s="334">
        <v>0</v>
      </c>
      <c r="J11942" s="334">
        <v>0</v>
      </c>
      <c r="K11942" s="334">
        <v>0</v>
      </c>
      <c r="L11942" s="334">
        <v>0</v>
      </c>
      <c r="M11942" s="334">
        <v>0</v>
      </c>
      <c r="N11942" s="334">
        <v>0</v>
      </c>
      <c r="O11942" s="334">
        <v>0</v>
      </c>
      <c r="P11942" s="334">
        <v>0.7</v>
      </c>
      <c r="Q11942" s="334">
        <v>0.8</v>
      </c>
      <c r="R11942" s="334">
        <v>1.2</v>
      </c>
      <c r="S11942" s="334">
        <v>0</v>
      </c>
      <c r="T11942" s="334">
        <v>0</v>
      </c>
      <c r="U11942" s="334">
        <v>0</v>
      </c>
      <c r="V11942" s="334">
        <v>1</v>
      </c>
      <c r="W11942" s="334">
        <v>0.7</v>
      </c>
      <c r="X11942" s="334">
        <v>0</v>
      </c>
      <c r="Y11942" s="334">
        <v>0</v>
      </c>
      <c r="Z11942" s="334">
        <v>0</v>
      </c>
      <c r="AA11942" s="334">
        <v>0</v>
      </c>
      <c r="AB11942" s="334">
        <v>0</v>
      </c>
      <c r="AD11942" s="334">
        <v>4.4000000000000004</v>
      </c>
      <c r="AE11942" s="334">
        <f t="shared" si="1867"/>
        <v>4.4000000000000004</v>
      </c>
      <c r="AF11942" s="334">
        <f t="shared" si="1868"/>
        <v>4.4000000000000004</v>
      </c>
      <c r="AG11942" s="340">
        <f t="shared" si="1869"/>
        <v>0</v>
      </c>
      <c r="AI11942" s="340">
        <f t="shared" si="1872"/>
        <v>0</v>
      </c>
      <c r="AJ11942" s="340">
        <f t="shared" si="1872"/>
        <v>0</v>
      </c>
      <c r="AK11942" s="340">
        <f t="shared" si="1872"/>
        <v>0</v>
      </c>
      <c r="AL11942" s="340">
        <f t="shared" si="1872"/>
        <v>0</v>
      </c>
      <c r="AM11942" s="340">
        <f t="shared" si="1872"/>
        <v>4.4000000000000004</v>
      </c>
    </row>
    <row r="11943" spans="1:39" x14ac:dyDescent="0.35">
      <c r="A11943" s="337">
        <v>33856</v>
      </c>
      <c r="B11943" s="338">
        <f t="shared" si="1864"/>
        <v>1992</v>
      </c>
      <c r="C11943" s="338">
        <f t="shared" si="1865"/>
        <v>9</v>
      </c>
      <c r="D11943" s="338">
        <f t="shared" si="1866"/>
        <v>9</v>
      </c>
      <c r="E11943" s="334">
        <v>0</v>
      </c>
      <c r="F11943" s="334">
        <v>0</v>
      </c>
      <c r="G11943" s="334">
        <v>0</v>
      </c>
      <c r="H11943" s="334">
        <v>0</v>
      </c>
      <c r="I11943" s="334">
        <v>0</v>
      </c>
      <c r="J11943" s="334">
        <v>0</v>
      </c>
      <c r="K11943" s="334">
        <v>0</v>
      </c>
      <c r="L11943" s="334">
        <v>0</v>
      </c>
      <c r="M11943" s="334">
        <v>0</v>
      </c>
      <c r="N11943" s="334">
        <v>0</v>
      </c>
      <c r="O11943" s="334">
        <v>0</v>
      </c>
      <c r="P11943" s="334">
        <v>0</v>
      </c>
      <c r="Q11943" s="334">
        <v>0</v>
      </c>
      <c r="R11943" s="334">
        <v>0</v>
      </c>
      <c r="S11943" s="334">
        <v>0</v>
      </c>
      <c r="T11943" s="334">
        <v>0</v>
      </c>
      <c r="U11943" s="334">
        <v>0</v>
      </c>
      <c r="V11943" s="334">
        <v>0</v>
      </c>
      <c r="W11943" s="334">
        <v>0</v>
      </c>
      <c r="X11943" s="334">
        <v>0</v>
      </c>
      <c r="Y11943" s="334">
        <v>0</v>
      </c>
      <c r="Z11943" s="334">
        <v>0</v>
      </c>
      <c r="AA11943" s="334">
        <v>0</v>
      </c>
      <c r="AB11943" s="334">
        <v>0</v>
      </c>
      <c r="AD11943" s="334">
        <v>0</v>
      </c>
      <c r="AE11943" s="334">
        <f t="shared" si="1867"/>
        <v>0</v>
      </c>
      <c r="AF11943" s="334">
        <f t="shared" si="1868"/>
        <v>0</v>
      </c>
      <c r="AG11943" s="340">
        <f t="shared" si="1869"/>
        <v>0</v>
      </c>
      <c r="AI11943" s="340">
        <f t="shared" si="1872"/>
        <v>0</v>
      </c>
      <c r="AJ11943" s="340">
        <f t="shared" si="1872"/>
        <v>0</v>
      </c>
      <c r="AK11943" s="340">
        <f t="shared" si="1872"/>
        <v>0</v>
      </c>
      <c r="AL11943" s="340">
        <f t="shared" si="1872"/>
        <v>0</v>
      </c>
      <c r="AM11943" s="340">
        <f t="shared" si="1872"/>
        <v>0</v>
      </c>
    </row>
    <row r="11944" spans="1:39" x14ac:dyDescent="0.35">
      <c r="A11944" s="337">
        <v>33857</v>
      </c>
      <c r="B11944" s="338">
        <f t="shared" si="1864"/>
        <v>1992</v>
      </c>
      <c r="C11944" s="338">
        <f t="shared" si="1865"/>
        <v>9</v>
      </c>
      <c r="D11944" s="338">
        <f t="shared" si="1866"/>
        <v>10</v>
      </c>
      <c r="E11944" s="334">
        <v>0</v>
      </c>
      <c r="F11944" s="334">
        <v>0</v>
      </c>
      <c r="G11944" s="334">
        <v>0</v>
      </c>
      <c r="H11944" s="334">
        <v>0</v>
      </c>
      <c r="I11944" s="334">
        <v>0</v>
      </c>
      <c r="J11944" s="334">
        <v>0</v>
      </c>
      <c r="K11944" s="334">
        <v>0</v>
      </c>
      <c r="L11944" s="334">
        <v>0</v>
      </c>
      <c r="M11944" s="334">
        <v>0</v>
      </c>
      <c r="N11944" s="334">
        <v>0</v>
      </c>
      <c r="O11944" s="334">
        <v>0</v>
      </c>
      <c r="P11944" s="334">
        <v>0</v>
      </c>
      <c r="Q11944" s="334">
        <v>0</v>
      </c>
      <c r="R11944" s="334">
        <v>0</v>
      </c>
      <c r="S11944" s="334">
        <v>0</v>
      </c>
      <c r="T11944" s="334">
        <v>0</v>
      </c>
      <c r="U11944" s="334">
        <v>0</v>
      </c>
      <c r="V11944" s="334">
        <v>0</v>
      </c>
      <c r="W11944" s="334">
        <v>0</v>
      </c>
      <c r="X11944" s="334">
        <v>0</v>
      </c>
      <c r="Y11944" s="334">
        <v>0</v>
      </c>
      <c r="Z11944" s="334">
        <v>0</v>
      </c>
      <c r="AA11944" s="334">
        <v>0</v>
      </c>
      <c r="AB11944" s="334">
        <v>0</v>
      </c>
      <c r="AD11944" s="334">
        <v>0</v>
      </c>
      <c r="AE11944" s="334">
        <f t="shared" si="1867"/>
        <v>0</v>
      </c>
      <c r="AF11944" s="334">
        <f t="shared" si="1868"/>
        <v>0</v>
      </c>
      <c r="AG11944" s="340">
        <f t="shared" si="1869"/>
        <v>0</v>
      </c>
      <c r="AI11944" s="340">
        <f t="shared" si="1872"/>
        <v>0</v>
      </c>
      <c r="AJ11944" s="340">
        <f t="shared" si="1872"/>
        <v>0</v>
      </c>
      <c r="AK11944" s="340">
        <f t="shared" si="1872"/>
        <v>0</v>
      </c>
      <c r="AL11944" s="340">
        <f t="shared" si="1872"/>
        <v>0</v>
      </c>
      <c r="AM11944" s="340">
        <f t="shared" si="1872"/>
        <v>0</v>
      </c>
    </row>
    <row r="11945" spans="1:39" x14ac:dyDescent="0.35">
      <c r="A11945" s="337">
        <v>33858</v>
      </c>
      <c r="B11945" s="338">
        <f t="shared" si="1864"/>
        <v>1992</v>
      </c>
      <c r="C11945" s="338">
        <f t="shared" si="1865"/>
        <v>9</v>
      </c>
      <c r="D11945" s="338">
        <f t="shared" si="1866"/>
        <v>11</v>
      </c>
      <c r="E11945" s="334">
        <v>0</v>
      </c>
      <c r="F11945" s="334">
        <v>0</v>
      </c>
      <c r="G11945" s="334">
        <v>0</v>
      </c>
      <c r="H11945" s="334">
        <v>0</v>
      </c>
      <c r="I11945" s="334">
        <v>0</v>
      </c>
      <c r="J11945" s="334">
        <v>0</v>
      </c>
      <c r="K11945" s="334">
        <v>0</v>
      </c>
      <c r="L11945" s="334">
        <v>0</v>
      </c>
      <c r="M11945" s="334">
        <v>0</v>
      </c>
      <c r="N11945" s="334">
        <v>0</v>
      </c>
      <c r="O11945" s="334">
        <v>0</v>
      </c>
      <c r="P11945" s="334">
        <v>0</v>
      </c>
      <c r="Q11945" s="334">
        <v>0</v>
      </c>
      <c r="R11945" s="334">
        <v>0</v>
      </c>
      <c r="S11945" s="334">
        <v>0</v>
      </c>
      <c r="T11945" s="334">
        <v>0</v>
      </c>
      <c r="U11945" s="334">
        <v>0</v>
      </c>
      <c r="V11945" s="334">
        <v>0</v>
      </c>
      <c r="W11945" s="334">
        <v>0</v>
      </c>
      <c r="X11945" s="334">
        <v>0</v>
      </c>
      <c r="Y11945" s="334">
        <v>0</v>
      </c>
      <c r="Z11945" s="334">
        <v>0</v>
      </c>
      <c r="AA11945" s="334">
        <v>0</v>
      </c>
      <c r="AB11945" s="334">
        <v>0</v>
      </c>
      <c r="AD11945" s="334">
        <v>0</v>
      </c>
      <c r="AE11945" s="334">
        <f t="shared" si="1867"/>
        <v>0</v>
      </c>
      <c r="AF11945" s="334">
        <f t="shared" si="1868"/>
        <v>0</v>
      </c>
      <c r="AG11945" s="340">
        <f t="shared" si="1869"/>
        <v>0</v>
      </c>
      <c r="AI11945" s="340">
        <f t="shared" si="1872"/>
        <v>0</v>
      </c>
      <c r="AJ11945" s="340">
        <f t="shared" si="1872"/>
        <v>0</v>
      </c>
      <c r="AK11945" s="340">
        <f t="shared" si="1872"/>
        <v>0</v>
      </c>
      <c r="AL11945" s="340">
        <f t="shared" si="1872"/>
        <v>0</v>
      </c>
      <c r="AM11945" s="340">
        <f t="shared" si="1872"/>
        <v>0</v>
      </c>
    </row>
    <row r="11946" spans="1:39" x14ac:dyDescent="0.35">
      <c r="A11946" s="337">
        <v>33859</v>
      </c>
      <c r="B11946" s="338">
        <f t="shared" si="1864"/>
        <v>1992</v>
      </c>
      <c r="C11946" s="338">
        <f t="shared" si="1865"/>
        <v>9</v>
      </c>
      <c r="D11946" s="338">
        <f t="shared" si="1866"/>
        <v>12</v>
      </c>
      <c r="E11946" s="334">
        <v>0</v>
      </c>
      <c r="F11946" s="334">
        <v>0</v>
      </c>
      <c r="G11946" s="334">
        <v>0</v>
      </c>
      <c r="H11946" s="334">
        <v>0</v>
      </c>
      <c r="I11946" s="334">
        <v>0</v>
      </c>
      <c r="J11946" s="334">
        <v>0</v>
      </c>
      <c r="K11946" s="334">
        <v>0</v>
      </c>
      <c r="L11946" s="334">
        <v>0.7</v>
      </c>
      <c r="M11946" s="334">
        <v>0.3</v>
      </c>
      <c r="N11946" s="334">
        <v>0.3</v>
      </c>
      <c r="O11946" s="334">
        <v>0</v>
      </c>
      <c r="P11946" s="334">
        <v>0</v>
      </c>
      <c r="Q11946" s="334">
        <v>0</v>
      </c>
      <c r="R11946" s="334">
        <v>0</v>
      </c>
      <c r="S11946" s="334">
        <v>0</v>
      </c>
      <c r="T11946" s="334">
        <v>0</v>
      </c>
      <c r="U11946" s="334">
        <v>0</v>
      </c>
      <c r="V11946" s="334">
        <v>0</v>
      </c>
      <c r="W11946" s="334">
        <v>0</v>
      </c>
      <c r="X11946" s="334">
        <v>0</v>
      </c>
      <c r="Y11946" s="334">
        <v>0.3</v>
      </c>
      <c r="Z11946" s="334">
        <v>0</v>
      </c>
      <c r="AA11946" s="334">
        <v>0</v>
      </c>
      <c r="AB11946" s="334">
        <v>0</v>
      </c>
      <c r="AD11946" s="334">
        <v>1.6</v>
      </c>
      <c r="AE11946" s="334">
        <f t="shared" si="1867"/>
        <v>1.6</v>
      </c>
      <c r="AF11946" s="334">
        <f t="shared" si="1868"/>
        <v>1.6</v>
      </c>
      <c r="AG11946" s="340">
        <f t="shared" si="1869"/>
        <v>0</v>
      </c>
      <c r="AI11946" s="340">
        <f t="shared" si="1872"/>
        <v>0</v>
      </c>
      <c r="AJ11946" s="340">
        <f t="shared" si="1872"/>
        <v>0</v>
      </c>
      <c r="AK11946" s="340">
        <f t="shared" si="1872"/>
        <v>0</v>
      </c>
      <c r="AL11946" s="340">
        <f t="shared" si="1872"/>
        <v>0</v>
      </c>
      <c r="AM11946" s="340">
        <f t="shared" si="1872"/>
        <v>1.6</v>
      </c>
    </row>
    <row r="11947" spans="1:39" x14ac:dyDescent="0.35">
      <c r="A11947" s="337">
        <v>33860</v>
      </c>
      <c r="B11947" s="338">
        <f t="shared" si="1864"/>
        <v>1992</v>
      </c>
      <c r="C11947" s="338">
        <f t="shared" si="1865"/>
        <v>9</v>
      </c>
      <c r="D11947" s="338">
        <f t="shared" si="1866"/>
        <v>13</v>
      </c>
      <c r="E11947" s="334">
        <v>0</v>
      </c>
      <c r="F11947" s="334">
        <v>0</v>
      </c>
      <c r="G11947" s="334">
        <v>0</v>
      </c>
      <c r="H11947" s="334">
        <v>0.3</v>
      </c>
      <c r="I11947" s="334">
        <v>0.3</v>
      </c>
      <c r="J11947" s="334">
        <v>0.3</v>
      </c>
      <c r="K11947" s="334">
        <v>0.3</v>
      </c>
      <c r="L11947" s="334">
        <v>0.3</v>
      </c>
      <c r="M11947" s="334">
        <v>0.6</v>
      </c>
      <c r="N11947" s="334">
        <v>0.3</v>
      </c>
      <c r="O11947" s="334">
        <v>0.3</v>
      </c>
      <c r="P11947" s="334">
        <v>0.3</v>
      </c>
      <c r="Q11947" s="334">
        <v>0</v>
      </c>
      <c r="R11947" s="334">
        <v>0</v>
      </c>
      <c r="S11947" s="334">
        <v>0</v>
      </c>
      <c r="T11947" s="334">
        <v>0</v>
      </c>
      <c r="U11947" s="334">
        <v>0</v>
      </c>
      <c r="V11947" s="334">
        <v>0</v>
      </c>
      <c r="W11947" s="334">
        <v>0</v>
      </c>
      <c r="X11947" s="334">
        <v>0</v>
      </c>
      <c r="Y11947" s="334">
        <v>0</v>
      </c>
      <c r="Z11947" s="334">
        <v>0</v>
      </c>
      <c r="AA11947" s="334">
        <v>0</v>
      </c>
      <c r="AB11947" s="334">
        <v>0</v>
      </c>
      <c r="AD11947" s="334">
        <v>3</v>
      </c>
      <c r="AE11947" s="334">
        <f t="shared" si="1867"/>
        <v>3</v>
      </c>
      <c r="AF11947" s="334">
        <f t="shared" si="1868"/>
        <v>2.9999999999999996</v>
      </c>
      <c r="AG11947" s="340">
        <f t="shared" si="1869"/>
        <v>4.4408920985006262E-16</v>
      </c>
      <c r="AI11947" s="340">
        <f t="shared" si="1872"/>
        <v>0</v>
      </c>
      <c r="AJ11947" s="340">
        <f t="shared" si="1872"/>
        <v>0</v>
      </c>
      <c r="AK11947" s="340">
        <f t="shared" si="1872"/>
        <v>0</v>
      </c>
      <c r="AL11947" s="340">
        <f t="shared" si="1872"/>
        <v>0</v>
      </c>
      <c r="AM11947" s="340">
        <f t="shared" si="1872"/>
        <v>2.9999999999999996</v>
      </c>
    </row>
    <row r="11948" spans="1:39" x14ac:dyDescent="0.35">
      <c r="A11948" s="337">
        <v>33861</v>
      </c>
      <c r="B11948" s="338">
        <f t="shared" si="1864"/>
        <v>1992</v>
      </c>
      <c r="C11948" s="338">
        <f t="shared" si="1865"/>
        <v>9</v>
      </c>
      <c r="D11948" s="338">
        <f t="shared" si="1866"/>
        <v>14</v>
      </c>
      <c r="E11948" s="334">
        <v>0</v>
      </c>
      <c r="F11948" s="334">
        <v>0</v>
      </c>
      <c r="G11948" s="334">
        <v>0</v>
      </c>
      <c r="H11948" s="334">
        <v>0</v>
      </c>
      <c r="I11948" s="334">
        <v>0</v>
      </c>
      <c r="J11948" s="334">
        <v>0</v>
      </c>
      <c r="K11948" s="334">
        <v>0</v>
      </c>
      <c r="L11948" s="334">
        <v>0</v>
      </c>
      <c r="M11948" s="334">
        <v>0</v>
      </c>
      <c r="N11948" s="334">
        <v>0</v>
      </c>
      <c r="O11948" s="334">
        <v>0</v>
      </c>
      <c r="P11948" s="334">
        <v>0</v>
      </c>
      <c r="Q11948" s="334">
        <v>0</v>
      </c>
      <c r="R11948" s="334">
        <v>0</v>
      </c>
      <c r="S11948" s="334">
        <v>0</v>
      </c>
      <c r="T11948" s="334">
        <v>0</v>
      </c>
      <c r="U11948" s="334">
        <v>0</v>
      </c>
      <c r="V11948" s="334">
        <v>0</v>
      </c>
      <c r="W11948" s="334">
        <v>0</v>
      </c>
      <c r="X11948" s="334">
        <v>0</v>
      </c>
      <c r="Y11948" s="334">
        <v>0</v>
      </c>
      <c r="Z11948" s="334">
        <v>0</v>
      </c>
      <c r="AA11948" s="334">
        <v>0</v>
      </c>
      <c r="AB11948" s="334">
        <v>0</v>
      </c>
      <c r="AD11948" s="334">
        <v>0</v>
      </c>
      <c r="AE11948" s="334">
        <f t="shared" si="1867"/>
        <v>0</v>
      </c>
      <c r="AF11948" s="334">
        <f t="shared" si="1868"/>
        <v>0</v>
      </c>
      <c r="AG11948" s="340">
        <f t="shared" si="1869"/>
        <v>0</v>
      </c>
      <c r="AI11948" s="340">
        <f t="shared" si="1872"/>
        <v>0</v>
      </c>
      <c r="AJ11948" s="340">
        <f t="shared" si="1872"/>
        <v>0</v>
      </c>
      <c r="AK11948" s="340">
        <f t="shared" si="1872"/>
        <v>0</v>
      </c>
      <c r="AL11948" s="340">
        <f t="shared" si="1872"/>
        <v>0</v>
      </c>
      <c r="AM11948" s="340">
        <f t="shared" si="1872"/>
        <v>0</v>
      </c>
    </row>
    <row r="11949" spans="1:39" x14ac:dyDescent="0.35">
      <c r="A11949" s="337">
        <v>33862</v>
      </c>
      <c r="B11949" s="338">
        <f t="shared" si="1864"/>
        <v>1992</v>
      </c>
      <c r="C11949" s="338">
        <f t="shared" si="1865"/>
        <v>9</v>
      </c>
      <c r="D11949" s="338">
        <f t="shared" si="1866"/>
        <v>15</v>
      </c>
      <c r="E11949" s="334">
        <v>0</v>
      </c>
      <c r="F11949" s="334">
        <v>0.1</v>
      </c>
      <c r="G11949" s="334">
        <v>0.1</v>
      </c>
      <c r="H11949" s="334">
        <v>0.1</v>
      </c>
      <c r="I11949" s="334">
        <v>0.1</v>
      </c>
      <c r="J11949" s="334">
        <v>0.1</v>
      </c>
      <c r="K11949" s="334">
        <v>0.1</v>
      </c>
      <c r="L11949" s="334">
        <v>0</v>
      </c>
      <c r="M11949" s="334">
        <v>0</v>
      </c>
      <c r="N11949" s="334">
        <v>0</v>
      </c>
      <c r="O11949" s="334">
        <v>0</v>
      </c>
      <c r="P11949" s="334">
        <v>0</v>
      </c>
      <c r="Q11949" s="334">
        <v>0</v>
      </c>
      <c r="R11949" s="334">
        <v>0</v>
      </c>
      <c r="S11949" s="334">
        <v>0</v>
      </c>
      <c r="T11949" s="334">
        <v>0</v>
      </c>
      <c r="U11949" s="334">
        <v>0</v>
      </c>
      <c r="V11949" s="334">
        <v>0</v>
      </c>
      <c r="W11949" s="334">
        <v>0</v>
      </c>
      <c r="X11949" s="334">
        <v>0</v>
      </c>
      <c r="Y11949" s="334">
        <v>0</v>
      </c>
      <c r="Z11949" s="334">
        <v>0</v>
      </c>
      <c r="AA11949" s="334">
        <v>0</v>
      </c>
      <c r="AB11949" s="334">
        <v>0</v>
      </c>
      <c r="AD11949" s="334">
        <v>0.6</v>
      </c>
      <c r="AE11949" s="334">
        <f t="shared" si="1867"/>
        <v>0.6</v>
      </c>
      <c r="AF11949" s="334">
        <f t="shared" si="1868"/>
        <v>0.6</v>
      </c>
      <c r="AG11949" s="340">
        <f t="shared" si="1869"/>
        <v>0</v>
      </c>
      <c r="AI11949" s="340">
        <f t="shared" si="1872"/>
        <v>0</v>
      </c>
      <c r="AJ11949" s="340">
        <f t="shared" si="1872"/>
        <v>0</v>
      </c>
      <c r="AK11949" s="340">
        <f t="shared" si="1872"/>
        <v>0</v>
      </c>
      <c r="AL11949" s="340">
        <f t="shared" si="1872"/>
        <v>0</v>
      </c>
      <c r="AM11949" s="340">
        <f t="shared" si="1872"/>
        <v>0.6</v>
      </c>
    </row>
    <row r="11950" spans="1:39" x14ac:dyDescent="0.35">
      <c r="A11950" s="337">
        <v>33863</v>
      </c>
      <c r="B11950" s="338">
        <f t="shared" si="1864"/>
        <v>1992</v>
      </c>
      <c r="C11950" s="338">
        <f t="shared" si="1865"/>
        <v>9</v>
      </c>
      <c r="D11950" s="338">
        <f t="shared" si="1866"/>
        <v>16</v>
      </c>
      <c r="E11950" s="334">
        <v>0</v>
      </c>
      <c r="F11950" s="334">
        <v>0</v>
      </c>
      <c r="G11950" s="334">
        <v>0</v>
      </c>
      <c r="H11950" s="334">
        <v>0</v>
      </c>
      <c r="I11950" s="334">
        <v>0</v>
      </c>
      <c r="J11950" s="334">
        <v>0</v>
      </c>
      <c r="K11950" s="334">
        <v>0</v>
      </c>
      <c r="L11950" s="334">
        <v>0</v>
      </c>
      <c r="M11950" s="334">
        <v>0</v>
      </c>
      <c r="N11950" s="334">
        <v>0</v>
      </c>
      <c r="O11950" s="334">
        <v>0</v>
      </c>
      <c r="P11950" s="334">
        <v>0</v>
      </c>
      <c r="Q11950" s="334">
        <v>0</v>
      </c>
      <c r="R11950" s="334">
        <v>0</v>
      </c>
      <c r="S11950" s="334">
        <v>0</v>
      </c>
      <c r="T11950" s="334">
        <v>0</v>
      </c>
      <c r="U11950" s="334">
        <v>0</v>
      </c>
      <c r="V11950" s="334">
        <v>0</v>
      </c>
      <c r="W11950" s="334">
        <v>0</v>
      </c>
      <c r="X11950" s="334">
        <v>0</v>
      </c>
      <c r="Y11950" s="334">
        <v>0</v>
      </c>
      <c r="Z11950" s="334">
        <v>0</v>
      </c>
      <c r="AA11950" s="334">
        <v>0</v>
      </c>
      <c r="AB11950" s="334">
        <v>0</v>
      </c>
      <c r="AD11950" s="334">
        <v>0</v>
      </c>
      <c r="AE11950" s="334">
        <f t="shared" si="1867"/>
        <v>0</v>
      </c>
      <c r="AF11950" s="334">
        <f t="shared" si="1868"/>
        <v>0</v>
      </c>
      <c r="AG11950" s="340">
        <f t="shared" si="1869"/>
        <v>0</v>
      </c>
      <c r="AI11950" s="340">
        <f t="shared" si="1872"/>
        <v>0</v>
      </c>
      <c r="AJ11950" s="340">
        <f t="shared" si="1872"/>
        <v>0</v>
      </c>
      <c r="AK11950" s="340">
        <f t="shared" si="1872"/>
        <v>0</v>
      </c>
      <c r="AL11950" s="340">
        <f t="shared" si="1872"/>
        <v>0</v>
      </c>
      <c r="AM11950" s="340">
        <f t="shared" si="1872"/>
        <v>0</v>
      </c>
    </row>
    <row r="11951" spans="1:39" x14ac:dyDescent="0.35">
      <c r="A11951" s="337">
        <v>33864</v>
      </c>
      <c r="B11951" s="338">
        <f t="shared" si="1864"/>
        <v>1992</v>
      </c>
      <c r="C11951" s="338">
        <f t="shared" si="1865"/>
        <v>9</v>
      </c>
      <c r="D11951" s="338">
        <f t="shared" si="1866"/>
        <v>17</v>
      </c>
      <c r="E11951" s="334">
        <v>0</v>
      </c>
      <c r="F11951" s="334">
        <v>0</v>
      </c>
      <c r="G11951" s="334">
        <v>1.6</v>
      </c>
      <c r="H11951" s="334">
        <v>0</v>
      </c>
      <c r="I11951" s="334">
        <v>0</v>
      </c>
      <c r="J11951" s="334">
        <v>0</v>
      </c>
      <c r="K11951" s="334">
        <v>0</v>
      </c>
      <c r="L11951" s="334">
        <v>0</v>
      </c>
      <c r="M11951" s="334">
        <v>0</v>
      </c>
      <c r="N11951" s="334">
        <v>0</v>
      </c>
      <c r="O11951" s="334">
        <v>0</v>
      </c>
      <c r="P11951" s="334">
        <v>0</v>
      </c>
      <c r="Q11951" s="334">
        <v>0</v>
      </c>
      <c r="R11951" s="334">
        <v>0</v>
      </c>
      <c r="S11951" s="334">
        <v>0</v>
      </c>
      <c r="T11951" s="334">
        <v>0</v>
      </c>
      <c r="U11951" s="334">
        <v>0</v>
      </c>
      <c r="V11951" s="334">
        <v>0</v>
      </c>
      <c r="W11951" s="334">
        <v>0</v>
      </c>
      <c r="X11951" s="334">
        <v>0</v>
      </c>
      <c r="Y11951" s="334">
        <v>0</v>
      </c>
      <c r="Z11951" s="334">
        <v>0</v>
      </c>
      <c r="AA11951" s="334">
        <v>0</v>
      </c>
      <c r="AB11951" s="334">
        <v>0</v>
      </c>
      <c r="AD11951" s="334">
        <v>1.6</v>
      </c>
      <c r="AE11951" s="334">
        <f t="shared" si="1867"/>
        <v>1.6</v>
      </c>
      <c r="AF11951" s="334">
        <f t="shared" si="1868"/>
        <v>1.6</v>
      </c>
      <c r="AG11951" s="340">
        <f t="shared" si="1869"/>
        <v>0</v>
      </c>
      <c r="AI11951" s="340">
        <f t="shared" si="1872"/>
        <v>0</v>
      </c>
      <c r="AJ11951" s="340">
        <f t="shared" si="1872"/>
        <v>0</v>
      </c>
      <c r="AK11951" s="340">
        <f t="shared" si="1872"/>
        <v>0</v>
      </c>
      <c r="AL11951" s="340">
        <f t="shared" si="1872"/>
        <v>0</v>
      </c>
      <c r="AM11951" s="340">
        <f t="shared" si="1872"/>
        <v>1.6</v>
      </c>
    </row>
    <row r="11952" spans="1:39" x14ac:dyDescent="0.35">
      <c r="A11952" s="337">
        <v>33865</v>
      </c>
      <c r="B11952" s="338">
        <f t="shared" si="1864"/>
        <v>1992</v>
      </c>
      <c r="C11952" s="338">
        <f t="shared" si="1865"/>
        <v>9</v>
      </c>
      <c r="D11952" s="338">
        <f t="shared" si="1866"/>
        <v>18</v>
      </c>
      <c r="E11952" s="334">
        <v>0</v>
      </c>
      <c r="F11952" s="334">
        <v>0</v>
      </c>
      <c r="G11952" s="334">
        <v>0</v>
      </c>
      <c r="H11952" s="334">
        <v>0</v>
      </c>
      <c r="I11952" s="334">
        <v>0</v>
      </c>
      <c r="J11952" s="334">
        <v>0</v>
      </c>
      <c r="K11952" s="334">
        <v>0</v>
      </c>
      <c r="L11952" s="334">
        <v>0</v>
      </c>
      <c r="M11952" s="334">
        <v>0</v>
      </c>
      <c r="N11952" s="334">
        <v>0</v>
      </c>
      <c r="O11952" s="334">
        <v>0</v>
      </c>
      <c r="P11952" s="334">
        <v>0</v>
      </c>
      <c r="Q11952" s="334">
        <v>0</v>
      </c>
      <c r="R11952" s="334">
        <v>0</v>
      </c>
      <c r="S11952" s="334">
        <v>0</v>
      </c>
      <c r="T11952" s="334">
        <v>0</v>
      </c>
      <c r="U11952" s="334">
        <v>0</v>
      </c>
      <c r="V11952" s="334">
        <v>0</v>
      </c>
      <c r="W11952" s="334">
        <v>0</v>
      </c>
      <c r="X11952" s="334">
        <v>0</v>
      </c>
      <c r="Y11952" s="334">
        <v>0</v>
      </c>
      <c r="Z11952" s="334">
        <v>0</v>
      </c>
      <c r="AA11952" s="334">
        <v>0</v>
      </c>
      <c r="AB11952" s="334">
        <v>0</v>
      </c>
      <c r="AD11952" s="334">
        <v>0</v>
      </c>
      <c r="AE11952" s="334">
        <f t="shared" si="1867"/>
        <v>0</v>
      </c>
      <c r="AF11952" s="334">
        <f t="shared" si="1868"/>
        <v>0</v>
      </c>
      <c r="AG11952" s="340">
        <f t="shared" si="1869"/>
        <v>0</v>
      </c>
      <c r="AI11952" s="340">
        <f t="shared" si="1872"/>
        <v>0</v>
      </c>
      <c r="AJ11952" s="340">
        <f t="shared" si="1872"/>
        <v>0</v>
      </c>
      <c r="AK11952" s="340">
        <f t="shared" si="1872"/>
        <v>0</v>
      </c>
      <c r="AL11952" s="340">
        <f t="shared" si="1872"/>
        <v>0</v>
      </c>
      <c r="AM11952" s="340">
        <f t="shared" si="1872"/>
        <v>0</v>
      </c>
    </row>
    <row r="11953" spans="1:39" x14ac:dyDescent="0.35">
      <c r="A11953" s="337">
        <v>33866</v>
      </c>
      <c r="B11953" s="338">
        <f t="shared" si="1864"/>
        <v>1992</v>
      </c>
      <c r="C11953" s="338">
        <f t="shared" si="1865"/>
        <v>9</v>
      </c>
      <c r="D11953" s="338">
        <f t="shared" si="1866"/>
        <v>19</v>
      </c>
      <c r="E11953" s="334">
        <v>0</v>
      </c>
      <c r="F11953" s="334">
        <v>0</v>
      </c>
      <c r="G11953" s="334">
        <v>0</v>
      </c>
      <c r="H11953" s="334">
        <v>0</v>
      </c>
      <c r="I11953" s="334">
        <v>0</v>
      </c>
      <c r="J11953" s="334">
        <v>0</v>
      </c>
      <c r="K11953" s="334">
        <v>0</v>
      </c>
      <c r="L11953" s="334">
        <v>0</v>
      </c>
      <c r="M11953" s="334">
        <v>0</v>
      </c>
      <c r="N11953" s="334">
        <v>0</v>
      </c>
      <c r="O11953" s="334">
        <v>0</v>
      </c>
      <c r="P11953" s="334">
        <v>0</v>
      </c>
      <c r="Q11953" s="334">
        <v>0</v>
      </c>
      <c r="R11953" s="334">
        <v>0</v>
      </c>
      <c r="S11953" s="334">
        <v>0</v>
      </c>
      <c r="T11953" s="334">
        <v>0</v>
      </c>
      <c r="U11953" s="334">
        <v>0</v>
      </c>
      <c r="V11953" s="334">
        <v>0</v>
      </c>
      <c r="W11953" s="334">
        <v>0</v>
      </c>
      <c r="X11953" s="334">
        <v>0</v>
      </c>
      <c r="Y11953" s="334">
        <v>0</v>
      </c>
      <c r="Z11953" s="334">
        <v>0</v>
      </c>
      <c r="AA11953" s="334">
        <v>0</v>
      </c>
      <c r="AB11953" s="334">
        <v>0</v>
      </c>
      <c r="AD11953" s="334">
        <v>0</v>
      </c>
      <c r="AE11953" s="334">
        <f t="shared" si="1867"/>
        <v>0</v>
      </c>
      <c r="AF11953" s="334">
        <f t="shared" si="1868"/>
        <v>0</v>
      </c>
      <c r="AG11953" s="340">
        <f t="shared" si="1869"/>
        <v>0</v>
      </c>
      <c r="AI11953" s="340">
        <f t="shared" si="1872"/>
        <v>0</v>
      </c>
      <c r="AJ11953" s="340">
        <f t="shared" si="1872"/>
        <v>0</v>
      </c>
      <c r="AK11953" s="340">
        <f t="shared" si="1872"/>
        <v>0</v>
      </c>
      <c r="AL11953" s="340">
        <f t="shared" si="1872"/>
        <v>0</v>
      </c>
      <c r="AM11953" s="340">
        <f t="shared" si="1872"/>
        <v>0</v>
      </c>
    </row>
    <row r="11954" spans="1:39" x14ac:dyDescent="0.35">
      <c r="A11954" s="337">
        <v>33867</v>
      </c>
      <c r="B11954" s="338">
        <f t="shared" si="1864"/>
        <v>1992</v>
      </c>
      <c r="C11954" s="338">
        <f t="shared" si="1865"/>
        <v>9</v>
      </c>
      <c r="D11954" s="338">
        <f t="shared" si="1866"/>
        <v>20</v>
      </c>
      <c r="E11954" s="334">
        <v>0</v>
      </c>
      <c r="F11954" s="334">
        <v>0</v>
      </c>
      <c r="G11954" s="334">
        <v>0</v>
      </c>
      <c r="H11954" s="334">
        <v>0</v>
      </c>
      <c r="I11954" s="334">
        <v>0</v>
      </c>
      <c r="J11954" s="334">
        <v>0</v>
      </c>
      <c r="K11954" s="334">
        <v>0</v>
      </c>
      <c r="L11954" s="334">
        <v>0</v>
      </c>
      <c r="M11954" s="334">
        <v>0</v>
      </c>
      <c r="N11954" s="334">
        <v>0</v>
      </c>
      <c r="O11954" s="334">
        <v>0</v>
      </c>
      <c r="P11954" s="334">
        <v>0</v>
      </c>
      <c r="Q11954" s="334">
        <v>0</v>
      </c>
      <c r="R11954" s="334">
        <v>0</v>
      </c>
      <c r="S11954" s="334">
        <v>0</v>
      </c>
      <c r="T11954" s="334">
        <v>0</v>
      </c>
      <c r="U11954" s="334">
        <v>0</v>
      </c>
      <c r="V11954" s="334">
        <v>0</v>
      </c>
      <c r="W11954" s="334">
        <v>0</v>
      </c>
      <c r="X11954" s="334">
        <v>0</v>
      </c>
      <c r="Y11954" s="334">
        <v>0</v>
      </c>
      <c r="Z11954" s="334">
        <v>0</v>
      </c>
      <c r="AA11954" s="334">
        <v>0</v>
      </c>
      <c r="AB11954" s="334">
        <v>0</v>
      </c>
      <c r="AD11954" s="334">
        <v>0</v>
      </c>
      <c r="AE11954" s="334">
        <f t="shared" si="1867"/>
        <v>0</v>
      </c>
      <c r="AF11954" s="334">
        <f t="shared" si="1868"/>
        <v>0</v>
      </c>
      <c r="AG11954" s="340">
        <f t="shared" si="1869"/>
        <v>0</v>
      </c>
      <c r="AI11954" s="340">
        <f t="shared" si="1872"/>
        <v>0</v>
      </c>
      <c r="AJ11954" s="340">
        <f t="shared" si="1872"/>
        <v>0</v>
      </c>
      <c r="AK11954" s="340">
        <f t="shared" si="1872"/>
        <v>0</v>
      </c>
      <c r="AL11954" s="340">
        <f t="shared" si="1872"/>
        <v>0</v>
      </c>
      <c r="AM11954" s="340">
        <f t="shared" si="1872"/>
        <v>0</v>
      </c>
    </row>
    <row r="11955" spans="1:39" x14ac:dyDescent="0.35">
      <c r="A11955" s="337">
        <v>33868</v>
      </c>
      <c r="B11955" s="338">
        <f t="shared" si="1864"/>
        <v>1992</v>
      </c>
      <c r="C11955" s="338">
        <f t="shared" si="1865"/>
        <v>9</v>
      </c>
      <c r="D11955" s="338">
        <f t="shared" si="1866"/>
        <v>21</v>
      </c>
      <c r="E11955" s="334">
        <v>0</v>
      </c>
      <c r="F11955" s="334">
        <v>0</v>
      </c>
      <c r="G11955" s="334">
        <v>0</v>
      </c>
      <c r="H11955" s="334">
        <v>0</v>
      </c>
      <c r="I11955" s="334">
        <v>0</v>
      </c>
      <c r="J11955" s="334">
        <v>0</v>
      </c>
      <c r="K11955" s="334">
        <v>0</v>
      </c>
      <c r="L11955" s="334">
        <v>0</v>
      </c>
      <c r="M11955" s="334">
        <v>0</v>
      </c>
      <c r="N11955" s="334">
        <v>0</v>
      </c>
      <c r="O11955" s="334">
        <v>0</v>
      </c>
      <c r="P11955" s="334">
        <v>0</v>
      </c>
      <c r="Q11955" s="334">
        <v>0</v>
      </c>
      <c r="R11955" s="334">
        <v>0</v>
      </c>
      <c r="S11955" s="334">
        <v>0</v>
      </c>
      <c r="T11955" s="334">
        <v>0</v>
      </c>
      <c r="U11955" s="334">
        <v>0</v>
      </c>
      <c r="V11955" s="334">
        <v>0</v>
      </c>
      <c r="W11955" s="334">
        <v>0</v>
      </c>
      <c r="X11955" s="334">
        <v>0</v>
      </c>
      <c r="Y11955" s="334">
        <v>0</v>
      </c>
      <c r="Z11955" s="334">
        <v>0</v>
      </c>
      <c r="AA11955" s="334">
        <v>0</v>
      </c>
      <c r="AB11955" s="334">
        <v>0</v>
      </c>
      <c r="AD11955" s="334">
        <v>0</v>
      </c>
      <c r="AE11955" s="334">
        <f t="shared" si="1867"/>
        <v>0</v>
      </c>
      <c r="AF11955" s="334">
        <f t="shared" si="1868"/>
        <v>0</v>
      </c>
      <c r="AG11955" s="340">
        <f t="shared" si="1869"/>
        <v>0</v>
      </c>
      <c r="AI11955" s="340">
        <f t="shared" si="1872"/>
        <v>0</v>
      </c>
      <c r="AJ11955" s="340">
        <f t="shared" si="1872"/>
        <v>0</v>
      </c>
      <c r="AK11955" s="340">
        <f t="shared" si="1872"/>
        <v>0</v>
      </c>
      <c r="AL11955" s="340">
        <f t="shared" si="1872"/>
        <v>0</v>
      </c>
      <c r="AM11955" s="340">
        <f t="shared" si="1872"/>
        <v>0</v>
      </c>
    </row>
    <row r="11956" spans="1:39" x14ac:dyDescent="0.35">
      <c r="A11956" s="337">
        <v>33869</v>
      </c>
      <c r="B11956" s="338">
        <f t="shared" si="1864"/>
        <v>1992</v>
      </c>
      <c r="C11956" s="338">
        <f t="shared" si="1865"/>
        <v>9</v>
      </c>
      <c r="D11956" s="338">
        <f t="shared" si="1866"/>
        <v>22</v>
      </c>
      <c r="E11956" s="334">
        <v>0</v>
      </c>
      <c r="F11956" s="334">
        <v>0</v>
      </c>
      <c r="G11956" s="334">
        <v>0</v>
      </c>
      <c r="H11956" s="334">
        <v>0</v>
      </c>
      <c r="I11956" s="334">
        <v>0</v>
      </c>
      <c r="J11956" s="334">
        <v>0</v>
      </c>
      <c r="K11956" s="334">
        <v>0</v>
      </c>
      <c r="L11956" s="334">
        <v>0</v>
      </c>
      <c r="M11956" s="334">
        <v>0</v>
      </c>
      <c r="N11956" s="334">
        <v>0</v>
      </c>
      <c r="O11956" s="334">
        <v>0</v>
      </c>
      <c r="P11956" s="334">
        <v>0</v>
      </c>
      <c r="Q11956" s="334">
        <v>0</v>
      </c>
      <c r="R11956" s="334">
        <v>0</v>
      </c>
      <c r="S11956" s="334">
        <v>0</v>
      </c>
      <c r="T11956" s="334">
        <v>0</v>
      </c>
      <c r="U11956" s="334">
        <v>0</v>
      </c>
      <c r="V11956" s="334">
        <v>0</v>
      </c>
      <c r="W11956" s="334">
        <v>0</v>
      </c>
      <c r="X11956" s="334">
        <v>0</v>
      </c>
      <c r="Y11956" s="334">
        <v>0</v>
      </c>
      <c r="Z11956" s="334">
        <v>0</v>
      </c>
      <c r="AA11956" s="334">
        <v>0</v>
      </c>
      <c r="AB11956" s="334">
        <v>0</v>
      </c>
      <c r="AD11956" s="334">
        <v>0</v>
      </c>
      <c r="AE11956" s="334">
        <f t="shared" si="1867"/>
        <v>0</v>
      </c>
      <c r="AF11956" s="334">
        <f t="shared" si="1868"/>
        <v>0</v>
      </c>
      <c r="AG11956" s="340">
        <f t="shared" si="1869"/>
        <v>0</v>
      </c>
      <c r="AI11956" s="340">
        <f t="shared" ref="AI11956:AM11971" si="1873">IF($C11956=AI$1,$AF11956,0)</f>
        <v>0</v>
      </c>
      <c r="AJ11956" s="340">
        <f t="shared" si="1873"/>
        <v>0</v>
      </c>
      <c r="AK11956" s="340">
        <f t="shared" si="1873"/>
        <v>0</v>
      </c>
      <c r="AL11956" s="340">
        <f t="shared" si="1873"/>
        <v>0</v>
      </c>
      <c r="AM11956" s="340">
        <f t="shared" si="1873"/>
        <v>0</v>
      </c>
    </row>
    <row r="11957" spans="1:39" x14ac:dyDescent="0.35">
      <c r="A11957" s="337">
        <v>33870</v>
      </c>
      <c r="B11957" s="338">
        <f t="shared" si="1864"/>
        <v>1992</v>
      </c>
      <c r="C11957" s="338">
        <f t="shared" si="1865"/>
        <v>9</v>
      </c>
      <c r="D11957" s="338">
        <f t="shared" si="1866"/>
        <v>23</v>
      </c>
      <c r="E11957" s="334">
        <v>0</v>
      </c>
      <c r="F11957" s="334">
        <v>0</v>
      </c>
      <c r="G11957" s="334">
        <v>0</v>
      </c>
      <c r="H11957" s="334">
        <v>0</v>
      </c>
      <c r="I11957" s="334">
        <v>0</v>
      </c>
      <c r="J11957" s="334">
        <v>0</v>
      </c>
      <c r="K11957" s="334">
        <v>0</v>
      </c>
      <c r="L11957" s="334">
        <v>0</v>
      </c>
      <c r="M11957" s="334">
        <v>0</v>
      </c>
      <c r="N11957" s="334">
        <v>0</v>
      </c>
      <c r="O11957" s="334">
        <v>0</v>
      </c>
      <c r="P11957" s="334">
        <v>0</v>
      </c>
      <c r="Q11957" s="334">
        <v>0</v>
      </c>
      <c r="R11957" s="334">
        <v>0</v>
      </c>
      <c r="S11957" s="334">
        <v>0</v>
      </c>
      <c r="T11957" s="334">
        <v>0</v>
      </c>
      <c r="U11957" s="334">
        <v>0</v>
      </c>
      <c r="V11957" s="334">
        <v>0</v>
      </c>
      <c r="W11957" s="334">
        <v>0</v>
      </c>
      <c r="X11957" s="334">
        <v>0</v>
      </c>
      <c r="Y11957" s="334">
        <v>0</v>
      </c>
      <c r="Z11957" s="334">
        <v>0</v>
      </c>
      <c r="AA11957" s="334">
        <v>0</v>
      </c>
      <c r="AB11957" s="334">
        <v>0</v>
      </c>
      <c r="AD11957" s="334">
        <v>0</v>
      </c>
      <c r="AE11957" s="334">
        <f t="shared" si="1867"/>
        <v>0</v>
      </c>
      <c r="AF11957" s="334">
        <f t="shared" si="1868"/>
        <v>0</v>
      </c>
      <c r="AG11957" s="340">
        <f t="shared" si="1869"/>
        <v>0</v>
      </c>
      <c r="AI11957" s="340">
        <f t="shared" si="1873"/>
        <v>0</v>
      </c>
      <c r="AJ11957" s="340">
        <f t="shared" si="1873"/>
        <v>0</v>
      </c>
      <c r="AK11957" s="340">
        <f t="shared" si="1873"/>
        <v>0</v>
      </c>
      <c r="AL11957" s="340">
        <f t="shared" si="1873"/>
        <v>0</v>
      </c>
      <c r="AM11957" s="340">
        <f t="shared" si="1873"/>
        <v>0</v>
      </c>
    </row>
    <row r="11958" spans="1:39" x14ac:dyDescent="0.35">
      <c r="A11958" s="337">
        <v>33871</v>
      </c>
      <c r="B11958" s="338">
        <f t="shared" si="1864"/>
        <v>1992</v>
      </c>
      <c r="C11958" s="338">
        <f t="shared" si="1865"/>
        <v>9</v>
      </c>
      <c r="D11958" s="338">
        <f t="shared" si="1866"/>
        <v>24</v>
      </c>
      <c r="E11958" s="334">
        <v>0</v>
      </c>
      <c r="F11958" s="334">
        <v>0</v>
      </c>
      <c r="G11958" s="334">
        <v>0</v>
      </c>
      <c r="H11958" s="334">
        <v>0</v>
      </c>
      <c r="I11958" s="334">
        <v>0</v>
      </c>
      <c r="J11958" s="334">
        <v>0</v>
      </c>
      <c r="K11958" s="334">
        <v>0</v>
      </c>
      <c r="L11958" s="334">
        <v>0</v>
      </c>
      <c r="M11958" s="334">
        <v>0</v>
      </c>
      <c r="N11958" s="334">
        <v>3.2</v>
      </c>
      <c r="O11958" s="334">
        <v>0</v>
      </c>
      <c r="P11958" s="334">
        <v>0</v>
      </c>
      <c r="Q11958" s="334">
        <v>0</v>
      </c>
      <c r="R11958" s="334">
        <v>0</v>
      </c>
      <c r="S11958" s="334">
        <v>0</v>
      </c>
      <c r="T11958" s="334">
        <v>0</v>
      </c>
      <c r="U11958" s="334">
        <v>0</v>
      </c>
      <c r="V11958" s="334">
        <v>0</v>
      </c>
      <c r="W11958" s="334">
        <v>0</v>
      </c>
      <c r="X11958" s="334">
        <v>0</v>
      </c>
      <c r="Y11958" s="334">
        <v>0</v>
      </c>
      <c r="Z11958" s="334">
        <v>3.2</v>
      </c>
      <c r="AA11958" s="334">
        <v>0</v>
      </c>
      <c r="AB11958" s="334">
        <v>0</v>
      </c>
      <c r="AD11958" s="334">
        <v>6.4</v>
      </c>
      <c r="AE11958" s="334">
        <f t="shared" si="1867"/>
        <v>6.4</v>
      </c>
      <c r="AF11958" s="334">
        <f t="shared" si="1868"/>
        <v>6.4</v>
      </c>
      <c r="AG11958" s="340">
        <f t="shared" si="1869"/>
        <v>0</v>
      </c>
      <c r="AI11958" s="340">
        <f t="shared" si="1873"/>
        <v>0</v>
      </c>
      <c r="AJ11958" s="340">
        <f t="shared" si="1873"/>
        <v>0</v>
      </c>
      <c r="AK11958" s="340">
        <f t="shared" si="1873"/>
        <v>0</v>
      </c>
      <c r="AL11958" s="340">
        <f t="shared" si="1873"/>
        <v>0</v>
      </c>
      <c r="AM11958" s="340">
        <f t="shared" si="1873"/>
        <v>6.4</v>
      </c>
    </row>
    <row r="11959" spans="1:39" x14ac:dyDescent="0.35">
      <c r="A11959" s="337">
        <v>33872</v>
      </c>
      <c r="B11959" s="338">
        <f t="shared" si="1864"/>
        <v>1992</v>
      </c>
      <c r="C11959" s="338">
        <f t="shared" si="1865"/>
        <v>9</v>
      </c>
      <c r="D11959" s="338">
        <f t="shared" si="1866"/>
        <v>25</v>
      </c>
      <c r="E11959" s="334">
        <v>0</v>
      </c>
      <c r="F11959" s="334">
        <v>0</v>
      </c>
      <c r="G11959" s="334">
        <v>0</v>
      </c>
      <c r="H11959" s="334">
        <v>0</v>
      </c>
      <c r="I11959" s="334">
        <v>0</v>
      </c>
      <c r="J11959" s="334">
        <v>0</v>
      </c>
      <c r="K11959" s="334">
        <v>0</v>
      </c>
      <c r="L11959" s="334">
        <v>0</v>
      </c>
      <c r="M11959" s="334">
        <v>0</v>
      </c>
      <c r="N11959" s="334">
        <v>0.2</v>
      </c>
      <c r="O11959" s="334">
        <v>1</v>
      </c>
      <c r="P11959" s="334">
        <v>0.5</v>
      </c>
      <c r="Q11959" s="334">
        <v>0</v>
      </c>
      <c r="R11959" s="334">
        <v>0</v>
      </c>
      <c r="S11959" s="334">
        <v>0</v>
      </c>
      <c r="T11959" s="334">
        <v>0.8</v>
      </c>
      <c r="U11959" s="334">
        <v>0</v>
      </c>
      <c r="V11959" s="334">
        <v>1.3</v>
      </c>
      <c r="W11959" s="334">
        <v>1</v>
      </c>
      <c r="X11959" s="334">
        <v>0</v>
      </c>
      <c r="Y11959" s="334">
        <v>0</v>
      </c>
      <c r="Z11959" s="334">
        <v>0</v>
      </c>
      <c r="AA11959" s="334">
        <v>0</v>
      </c>
      <c r="AB11959" s="334">
        <v>0</v>
      </c>
      <c r="AD11959" s="334">
        <v>4.8</v>
      </c>
      <c r="AE11959" s="334">
        <f t="shared" si="1867"/>
        <v>4.8</v>
      </c>
      <c r="AF11959" s="334">
        <f t="shared" si="1868"/>
        <v>4.8</v>
      </c>
      <c r="AG11959" s="340">
        <f t="shared" si="1869"/>
        <v>0</v>
      </c>
      <c r="AI11959" s="340">
        <f t="shared" si="1873"/>
        <v>0</v>
      </c>
      <c r="AJ11959" s="340">
        <f t="shared" si="1873"/>
        <v>0</v>
      </c>
      <c r="AK11959" s="340">
        <f t="shared" si="1873"/>
        <v>0</v>
      </c>
      <c r="AL11959" s="340">
        <f t="shared" si="1873"/>
        <v>0</v>
      </c>
      <c r="AM11959" s="340">
        <f t="shared" si="1873"/>
        <v>4.8</v>
      </c>
    </row>
    <row r="11960" spans="1:39" x14ac:dyDescent="0.35">
      <c r="A11960" s="337">
        <v>33873</v>
      </c>
      <c r="B11960" s="338">
        <f t="shared" si="1864"/>
        <v>1992</v>
      </c>
      <c r="C11960" s="338">
        <f t="shared" si="1865"/>
        <v>9</v>
      </c>
      <c r="D11960" s="338">
        <f t="shared" si="1866"/>
        <v>26</v>
      </c>
      <c r="E11960" s="334">
        <v>0</v>
      </c>
      <c r="F11960" s="334">
        <v>0</v>
      </c>
      <c r="G11960" s="334">
        <v>0</v>
      </c>
      <c r="H11960" s="334">
        <v>0</v>
      </c>
      <c r="I11960" s="334">
        <v>0</v>
      </c>
      <c r="J11960" s="334">
        <v>0</v>
      </c>
      <c r="K11960" s="334">
        <v>0</v>
      </c>
      <c r="L11960" s="334">
        <v>0</v>
      </c>
      <c r="M11960" s="334">
        <v>0</v>
      </c>
      <c r="N11960" s="334">
        <v>0</v>
      </c>
      <c r="O11960" s="334">
        <v>0</v>
      </c>
      <c r="P11960" s="334">
        <v>0</v>
      </c>
      <c r="Q11960" s="334">
        <v>0</v>
      </c>
      <c r="R11960" s="334">
        <v>0</v>
      </c>
      <c r="S11960" s="334">
        <v>0</v>
      </c>
      <c r="T11960" s="334">
        <v>0</v>
      </c>
      <c r="U11960" s="334">
        <v>0</v>
      </c>
      <c r="V11960" s="334">
        <v>0</v>
      </c>
      <c r="W11960" s="334">
        <v>0</v>
      </c>
      <c r="X11960" s="334">
        <v>0</v>
      </c>
      <c r="Y11960" s="334">
        <v>0</v>
      </c>
      <c r="Z11960" s="334">
        <v>0</v>
      </c>
      <c r="AA11960" s="334">
        <v>0</v>
      </c>
      <c r="AB11960" s="334">
        <v>0</v>
      </c>
      <c r="AD11960" s="334">
        <v>0</v>
      </c>
      <c r="AE11960" s="334">
        <f t="shared" si="1867"/>
        <v>0</v>
      </c>
      <c r="AF11960" s="334">
        <f t="shared" si="1868"/>
        <v>0</v>
      </c>
      <c r="AG11960" s="340">
        <f t="shared" si="1869"/>
        <v>0</v>
      </c>
      <c r="AI11960" s="340">
        <f t="shared" si="1873"/>
        <v>0</v>
      </c>
      <c r="AJ11960" s="340">
        <f t="shared" si="1873"/>
        <v>0</v>
      </c>
      <c r="AK11960" s="340">
        <f t="shared" si="1873"/>
        <v>0</v>
      </c>
      <c r="AL11960" s="340">
        <f t="shared" si="1873"/>
        <v>0</v>
      </c>
      <c r="AM11960" s="340">
        <f t="shared" si="1873"/>
        <v>0</v>
      </c>
    </row>
    <row r="11961" spans="1:39" x14ac:dyDescent="0.35">
      <c r="A11961" s="337">
        <v>33874</v>
      </c>
      <c r="B11961" s="338">
        <f t="shared" si="1864"/>
        <v>1992</v>
      </c>
      <c r="C11961" s="338">
        <f t="shared" si="1865"/>
        <v>9</v>
      </c>
      <c r="D11961" s="338">
        <f t="shared" si="1866"/>
        <v>27</v>
      </c>
      <c r="E11961" s="334">
        <v>0</v>
      </c>
      <c r="F11961" s="334">
        <v>0</v>
      </c>
      <c r="G11961" s="334">
        <v>0</v>
      </c>
      <c r="H11961" s="334">
        <v>0</v>
      </c>
      <c r="I11961" s="334">
        <v>0</v>
      </c>
      <c r="J11961" s="334">
        <v>0</v>
      </c>
      <c r="K11961" s="334">
        <v>0</v>
      </c>
      <c r="L11961" s="334">
        <v>0</v>
      </c>
      <c r="M11961" s="334">
        <v>0</v>
      </c>
      <c r="N11961" s="334">
        <v>0</v>
      </c>
      <c r="O11961" s="334">
        <v>0</v>
      </c>
      <c r="P11961" s="334">
        <v>0</v>
      </c>
      <c r="Q11961" s="334">
        <v>0</v>
      </c>
      <c r="R11961" s="334">
        <v>0</v>
      </c>
      <c r="S11961" s="334">
        <v>0</v>
      </c>
      <c r="T11961" s="334">
        <v>0</v>
      </c>
      <c r="U11961" s="334">
        <v>0</v>
      </c>
      <c r="V11961" s="334">
        <v>0</v>
      </c>
      <c r="W11961" s="334">
        <v>0</v>
      </c>
      <c r="X11961" s="334">
        <v>0</v>
      </c>
      <c r="Y11961" s="334">
        <v>0</v>
      </c>
      <c r="Z11961" s="334">
        <v>0</v>
      </c>
      <c r="AA11961" s="334">
        <v>0</v>
      </c>
      <c r="AB11961" s="334">
        <v>0</v>
      </c>
      <c r="AD11961" s="334">
        <v>0</v>
      </c>
      <c r="AE11961" s="334">
        <f t="shared" si="1867"/>
        <v>0</v>
      </c>
      <c r="AF11961" s="334">
        <f t="shared" si="1868"/>
        <v>0</v>
      </c>
      <c r="AG11961" s="340">
        <f t="shared" si="1869"/>
        <v>0</v>
      </c>
      <c r="AI11961" s="340">
        <f t="shared" si="1873"/>
        <v>0</v>
      </c>
      <c r="AJ11961" s="340">
        <f t="shared" si="1873"/>
        <v>0</v>
      </c>
      <c r="AK11961" s="340">
        <f t="shared" si="1873"/>
        <v>0</v>
      </c>
      <c r="AL11961" s="340">
        <f t="shared" si="1873"/>
        <v>0</v>
      </c>
      <c r="AM11961" s="340">
        <f t="shared" si="1873"/>
        <v>0</v>
      </c>
    </row>
    <row r="11962" spans="1:39" x14ac:dyDescent="0.35">
      <c r="A11962" s="337">
        <v>33875</v>
      </c>
      <c r="B11962" s="338">
        <f t="shared" si="1864"/>
        <v>1992</v>
      </c>
      <c r="C11962" s="338">
        <f t="shared" si="1865"/>
        <v>9</v>
      </c>
      <c r="D11962" s="338">
        <f t="shared" si="1866"/>
        <v>28</v>
      </c>
      <c r="E11962" s="334">
        <v>0</v>
      </c>
      <c r="F11962" s="334">
        <v>0</v>
      </c>
      <c r="G11962" s="334">
        <v>0</v>
      </c>
      <c r="H11962" s="334">
        <v>0</v>
      </c>
      <c r="I11962" s="334">
        <v>0</v>
      </c>
      <c r="J11962" s="334">
        <v>0</v>
      </c>
      <c r="K11962" s="334">
        <v>0</v>
      </c>
      <c r="L11962" s="334">
        <v>0</v>
      </c>
      <c r="M11962" s="334">
        <v>0</v>
      </c>
      <c r="N11962" s="334">
        <v>0</v>
      </c>
      <c r="O11962" s="334">
        <v>0</v>
      </c>
      <c r="P11962" s="334">
        <v>0</v>
      </c>
      <c r="Q11962" s="334">
        <v>0</v>
      </c>
      <c r="R11962" s="334">
        <v>0</v>
      </c>
      <c r="S11962" s="334">
        <v>0</v>
      </c>
      <c r="T11962" s="334">
        <v>0</v>
      </c>
      <c r="U11962" s="334">
        <v>0</v>
      </c>
      <c r="V11962" s="334">
        <v>0</v>
      </c>
      <c r="W11962" s="334">
        <v>0</v>
      </c>
      <c r="X11962" s="334">
        <v>0</v>
      </c>
      <c r="Y11962" s="334">
        <v>0</v>
      </c>
      <c r="Z11962" s="334">
        <v>0</v>
      </c>
      <c r="AA11962" s="334">
        <v>0</v>
      </c>
      <c r="AB11962" s="334">
        <v>0</v>
      </c>
      <c r="AD11962" s="334">
        <v>0</v>
      </c>
      <c r="AE11962" s="334">
        <f t="shared" si="1867"/>
        <v>0</v>
      </c>
      <c r="AF11962" s="334">
        <f t="shared" si="1868"/>
        <v>0</v>
      </c>
      <c r="AG11962" s="340">
        <f t="shared" si="1869"/>
        <v>0</v>
      </c>
      <c r="AI11962" s="340">
        <f t="shared" si="1873"/>
        <v>0</v>
      </c>
      <c r="AJ11962" s="340">
        <f t="shared" si="1873"/>
        <v>0</v>
      </c>
      <c r="AK11962" s="340">
        <f t="shared" si="1873"/>
        <v>0</v>
      </c>
      <c r="AL11962" s="340">
        <f t="shared" si="1873"/>
        <v>0</v>
      </c>
      <c r="AM11962" s="340">
        <f t="shared" si="1873"/>
        <v>0</v>
      </c>
    </row>
    <row r="11963" spans="1:39" x14ac:dyDescent="0.35">
      <c r="A11963" s="337">
        <v>33876</v>
      </c>
      <c r="B11963" s="338">
        <f t="shared" si="1864"/>
        <v>1992</v>
      </c>
      <c r="C11963" s="338">
        <f t="shared" si="1865"/>
        <v>9</v>
      </c>
      <c r="D11963" s="338">
        <f t="shared" si="1866"/>
        <v>29</v>
      </c>
      <c r="E11963" s="334">
        <v>0</v>
      </c>
      <c r="F11963" s="334">
        <v>0</v>
      </c>
      <c r="G11963" s="334">
        <v>0</v>
      </c>
      <c r="H11963" s="334">
        <v>0</v>
      </c>
      <c r="I11963" s="334">
        <v>0</v>
      </c>
      <c r="J11963" s="334">
        <v>0</v>
      </c>
      <c r="K11963" s="334">
        <v>0</v>
      </c>
      <c r="L11963" s="334">
        <v>0</v>
      </c>
      <c r="M11963" s="334">
        <v>0</v>
      </c>
      <c r="N11963" s="334">
        <v>0</v>
      </c>
      <c r="O11963" s="334">
        <v>0</v>
      </c>
      <c r="P11963" s="334">
        <v>0</v>
      </c>
      <c r="Q11963" s="334">
        <v>0</v>
      </c>
      <c r="R11963" s="334">
        <v>0</v>
      </c>
      <c r="S11963" s="334">
        <v>0</v>
      </c>
      <c r="T11963" s="334">
        <v>0</v>
      </c>
      <c r="U11963" s="334">
        <v>0</v>
      </c>
      <c r="V11963" s="334">
        <v>0</v>
      </c>
      <c r="W11963" s="334">
        <v>0</v>
      </c>
      <c r="X11963" s="334">
        <v>0</v>
      </c>
      <c r="Y11963" s="334">
        <v>0</v>
      </c>
      <c r="Z11963" s="334">
        <v>0</v>
      </c>
      <c r="AA11963" s="334">
        <v>0</v>
      </c>
      <c r="AB11963" s="334">
        <v>0</v>
      </c>
      <c r="AD11963" s="334">
        <v>0</v>
      </c>
      <c r="AE11963" s="334">
        <f t="shared" si="1867"/>
        <v>0</v>
      </c>
      <c r="AF11963" s="334">
        <f t="shared" si="1868"/>
        <v>0</v>
      </c>
      <c r="AG11963" s="340">
        <f t="shared" si="1869"/>
        <v>0</v>
      </c>
      <c r="AI11963" s="340">
        <f t="shared" si="1873"/>
        <v>0</v>
      </c>
      <c r="AJ11963" s="340">
        <f t="shared" si="1873"/>
        <v>0</v>
      </c>
      <c r="AK11963" s="340">
        <f t="shared" si="1873"/>
        <v>0</v>
      </c>
      <c r="AL11963" s="340">
        <f t="shared" si="1873"/>
        <v>0</v>
      </c>
      <c r="AM11963" s="340">
        <f t="shared" si="1873"/>
        <v>0</v>
      </c>
    </row>
    <row r="11964" spans="1:39" x14ac:dyDescent="0.35">
      <c r="A11964" s="337">
        <v>33877</v>
      </c>
      <c r="B11964" s="338">
        <f t="shared" si="1864"/>
        <v>1992</v>
      </c>
      <c r="C11964" s="338">
        <f t="shared" si="1865"/>
        <v>9</v>
      </c>
      <c r="D11964" s="338">
        <f t="shared" si="1866"/>
        <v>30</v>
      </c>
      <c r="E11964" s="334">
        <v>0</v>
      </c>
      <c r="F11964" s="334">
        <v>0</v>
      </c>
      <c r="G11964" s="334">
        <v>0</v>
      </c>
      <c r="H11964" s="334">
        <v>0</v>
      </c>
      <c r="I11964" s="334">
        <v>0</v>
      </c>
      <c r="J11964" s="334">
        <v>0</v>
      </c>
      <c r="K11964" s="334">
        <v>0</v>
      </c>
      <c r="L11964" s="334">
        <v>0</v>
      </c>
      <c r="M11964" s="334">
        <v>0</v>
      </c>
      <c r="N11964" s="334">
        <v>0</v>
      </c>
      <c r="O11964" s="334">
        <v>0</v>
      </c>
      <c r="P11964" s="334">
        <v>0</v>
      </c>
      <c r="Q11964" s="334">
        <v>0</v>
      </c>
      <c r="R11964" s="334">
        <v>0</v>
      </c>
      <c r="S11964" s="334">
        <v>0</v>
      </c>
      <c r="T11964" s="334">
        <v>0</v>
      </c>
      <c r="U11964" s="334">
        <v>0</v>
      </c>
      <c r="V11964" s="334">
        <v>0</v>
      </c>
      <c r="W11964" s="334">
        <v>0</v>
      </c>
      <c r="X11964" s="334">
        <v>0</v>
      </c>
      <c r="Y11964" s="334">
        <v>0</v>
      </c>
      <c r="Z11964" s="334">
        <v>0</v>
      </c>
      <c r="AA11964" s="334">
        <v>0</v>
      </c>
      <c r="AB11964" s="334">
        <v>0</v>
      </c>
      <c r="AD11964" s="334">
        <v>0</v>
      </c>
      <c r="AE11964" s="334">
        <f t="shared" si="1867"/>
        <v>0</v>
      </c>
      <c r="AF11964" s="334">
        <f t="shared" si="1868"/>
        <v>0</v>
      </c>
      <c r="AG11964" s="340">
        <f t="shared" si="1869"/>
        <v>0</v>
      </c>
      <c r="AI11964" s="340">
        <f t="shared" si="1873"/>
        <v>0</v>
      </c>
      <c r="AJ11964" s="340">
        <f t="shared" si="1873"/>
        <v>0</v>
      </c>
      <c r="AK11964" s="340">
        <f t="shared" si="1873"/>
        <v>0</v>
      </c>
      <c r="AL11964" s="340">
        <f t="shared" si="1873"/>
        <v>0</v>
      </c>
      <c r="AM11964" s="340">
        <f t="shared" si="1873"/>
        <v>0</v>
      </c>
    </row>
    <row r="11965" spans="1:39" x14ac:dyDescent="0.35">
      <c r="A11965" s="337">
        <v>33878</v>
      </c>
      <c r="B11965" s="338">
        <f t="shared" si="1864"/>
        <v>1992</v>
      </c>
      <c r="C11965" s="338">
        <f t="shared" si="1865"/>
        <v>10</v>
      </c>
      <c r="D11965" s="338">
        <f t="shared" si="1866"/>
        <v>1</v>
      </c>
      <c r="E11965" s="334">
        <v>0</v>
      </c>
      <c r="F11965" s="334">
        <v>0</v>
      </c>
      <c r="G11965" s="334">
        <v>0</v>
      </c>
      <c r="H11965" s="334">
        <v>0</v>
      </c>
      <c r="I11965" s="334">
        <v>0</v>
      </c>
      <c r="J11965" s="334">
        <v>0</v>
      </c>
      <c r="K11965" s="334">
        <v>0</v>
      </c>
      <c r="L11965" s="334">
        <v>0</v>
      </c>
      <c r="M11965" s="334">
        <v>0</v>
      </c>
      <c r="N11965" s="334">
        <v>0</v>
      </c>
      <c r="O11965" s="334">
        <v>0</v>
      </c>
      <c r="P11965" s="334">
        <v>0</v>
      </c>
      <c r="Q11965" s="334">
        <v>0</v>
      </c>
      <c r="R11965" s="334">
        <v>0</v>
      </c>
      <c r="S11965" s="334">
        <v>0</v>
      </c>
      <c r="T11965" s="334">
        <v>0</v>
      </c>
      <c r="U11965" s="334">
        <v>0</v>
      </c>
      <c r="V11965" s="334">
        <v>0</v>
      </c>
      <c r="W11965" s="334">
        <v>0</v>
      </c>
      <c r="X11965" s="334">
        <v>0</v>
      </c>
      <c r="Y11965" s="334">
        <v>0</v>
      </c>
      <c r="Z11965" s="334">
        <v>0</v>
      </c>
      <c r="AA11965" s="334">
        <v>0</v>
      </c>
      <c r="AB11965" s="334">
        <v>0</v>
      </c>
      <c r="AD11965" s="334">
        <v>0</v>
      </c>
      <c r="AE11965" s="334">
        <f t="shared" si="1867"/>
        <v>0</v>
      </c>
      <c r="AF11965" s="334">
        <f t="shared" si="1868"/>
        <v>0</v>
      </c>
      <c r="AG11965" s="340">
        <f t="shared" si="1869"/>
        <v>0</v>
      </c>
      <c r="AI11965" s="340">
        <f t="shared" si="1873"/>
        <v>0</v>
      </c>
      <c r="AJ11965" s="340">
        <f t="shared" si="1873"/>
        <v>0</v>
      </c>
      <c r="AK11965" s="340">
        <f t="shared" si="1873"/>
        <v>0</v>
      </c>
      <c r="AL11965" s="340">
        <f t="shared" si="1873"/>
        <v>0</v>
      </c>
      <c r="AM11965" s="340">
        <f t="shared" si="1873"/>
        <v>0</v>
      </c>
    </row>
    <row r="11966" spans="1:39" x14ac:dyDescent="0.35">
      <c r="A11966" s="337">
        <v>33879</v>
      </c>
      <c r="B11966" s="338">
        <f t="shared" si="1864"/>
        <v>1992</v>
      </c>
      <c r="C11966" s="338">
        <f t="shared" si="1865"/>
        <v>10</v>
      </c>
      <c r="D11966" s="338">
        <f t="shared" si="1866"/>
        <v>2</v>
      </c>
      <c r="E11966" s="334">
        <v>0</v>
      </c>
      <c r="F11966" s="334">
        <v>0</v>
      </c>
      <c r="G11966" s="334">
        <v>0</v>
      </c>
      <c r="H11966" s="334">
        <v>0</v>
      </c>
      <c r="I11966" s="334">
        <v>0</v>
      </c>
      <c r="J11966" s="334">
        <v>0</v>
      </c>
      <c r="K11966" s="334">
        <v>0</v>
      </c>
      <c r="L11966" s="334">
        <v>0</v>
      </c>
      <c r="M11966" s="334">
        <v>0</v>
      </c>
      <c r="N11966" s="334">
        <v>0</v>
      </c>
      <c r="O11966" s="334">
        <v>0</v>
      </c>
      <c r="P11966" s="334">
        <v>0</v>
      </c>
      <c r="Q11966" s="334">
        <v>0</v>
      </c>
      <c r="R11966" s="334">
        <v>0</v>
      </c>
      <c r="S11966" s="334">
        <v>0</v>
      </c>
      <c r="T11966" s="334">
        <v>0</v>
      </c>
      <c r="U11966" s="334">
        <v>0</v>
      </c>
      <c r="V11966" s="334">
        <v>0</v>
      </c>
      <c r="W11966" s="334">
        <v>0</v>
      </c>
      <c r="X11966" s="334">
        <v>0</v>
      </c>
      <c r="Y11966" s="334">
        <v>0</v>
      </c>
      <c r="Z11966" s="334">
        <v>0</v>
      </c>
      <c r="AA11966" s="334">
        <v>0</v>
      </c>
      <c r="AB11966" s="334">
        <v>0</v>
      </c>
      <c r="AD11966" s="334">
        <v>0</v>
      </c>
      <c r="AE11966" s="334">
        <f t="shared" si="1867"/>
        <v>0</v>
      </c>
      <c r="AF11966" s="334">
        <f t="shared" si="1868"/>
        <v>0</v>
      </c>
      <c r="AG11966" s="340">
        <f t="shared" si="1869"/>
        <v>0</v>
      </c>
      <c r="AI11966" s="340">
        <f t="shared" si="1873"/>
        <v>0</v>
      </c>
      <c r="AJ11966" s="340">
        <f t="shared" si="1873"/>
        <v>0</v>
      </c>
      <c r="AK11966" s="340">
        <f t="shared" si="1873"/>
        <v>0</v>
      </c>
      <c r="AL11966" s="340">
        <f t="shared" si="1873"/>
        <v>0</v>
      </c>
      <c r="AM11966" s="340">
        <f t="shared" si="1873"/>
        <v>0</v>
      </c>
    </row>
    <row r="11967" spans="1:39" x14ac:dyDescent="0.35">
      <c r="A11967" s="337">
        <v>33880</v>
      </c>
      <c r="B11967" s="338">
        <f t="shared" si="1864"/>
        <v>1992</v>
      </c>
      <c r="C11967" s="338">
        <f t="shared" si="1865"/>
        <v>10</v>
      </c>
      <c r="D11967" s="338">
        <f t="shared" si="1866"/>
        <v>3</v>
      </c>
      <c r="E11967" s="334">
        <v>0</v>
      </c>
      <c r="F11967" s="334">
        <v>0</v>
      </c>
      <c r="G11967" s="334">
        <v>0</v>
      </c>
      <c r="H11967" s="334">
        <v>0</v>
      </c>
      <c r="I11967" s="334">
        <v>0</v>
      </c>
      <c r="J11967" s="334">
        <v>0</v>
      </c>
      <c r="K11967" s="334">
        <v>0</v>
      </c>
      <c r="L11967" s="334">
        <v>0</v>
      </c>
      <c r="M11967" s="334">
        <v>0</v>
      </c>
      <c r="N11967" s="334">
        <v>0</v>
      </c>
      <c r="O11967" s="334">
        <v>0</v>
      </c>
      <c r="P11967" s="334">
        <v>0</v>
      </c>
      <c r="Q11967" s="334">
        <v>0</v>
      </c>
      <c r="R11967" s="334">
        <v>0</v>
      </c>
      <c r="S11967" s="334">
        <v>0</v>
      </c>
      <c r="T11967" s="334">
        <v>0</v>
      </c>
      <c r="U11967" s="334">
        <v>0</v>
      </c>
      <c r="V11967" s="334">
        <v>0</v>
      </c>
      <c r="W11967" s="334">
        <v>0</v>
      </c>
      <c r="X11967" s="334">
        <v>0</v>
      </c>
      <c r="Y11967" s="334">
        <v>0</v>
      </c>
      <c r="Z11967" s="334">
        <v>0</v>
      </c>
      <c r="AA11967" s="334">
        <v>0</v>
      </c>
      <c r="AB11967" s="334">
        <v>0</v>
      </c>
      <c r="AD11967" s="334">
        <v>0</v>
      </c>
      <c r="AE11967" s="334">
        <f t="shared" si="1867"/>
        <v>0</v>
      </c>
      <c r="AF11967" s="334">
        <f t="shared" si="1868"/>
        <v>0</v>
      </c>
      <c r="AG11967" s="340">
        <f t="shared" si="1869"/>
        <v>0</v>
      </c>
      <c r="AI11967" s="340">
        <f t="shared" si="1873"/>
        <v>0</v>
      </c>
      <c r="AJ11967" s="340">
        <f t="shared" si="1873"/>
        <v>0</v>
      </c>
      <c r="AK11967" s="340">
        <f t="shared" si="1873"/>
        <v>0</v>
      </c>
      <c r="AL11967" s="340">
        <f t="shared" si="1873"/>
        <v>0</v>
      </c>
      <c r="AM11967" s="340">
        <f t="shared" si="1873"/>
        <v>0</v>
      </c>
    </row>
    <row r="11968" spans="1:39" x14ac:dyDescent="0.35">
      <c r="A11968" s="337">
        <v>33881</v>
      </c>
      <c r="B11968" s="338">
        <f t="shared" si="1864"/>
        <v>1992</v>
      </c>
      <c r="C11968" s="338">
        <f t="shared" si="1865"/>
        <v>10</v>
      </c>
      <c r="D11968" s="338">
        <f t="shared" si="1866"/>
        <v>4</v>
      </c>
      <c r="E11968" s="334">
        <v>5.2</v>
      </c>
      <c r="F11968" s="334">
        <v>1.2</v>
      </c>
      <c r="G11968" s="334">
        <v>0.2</v>
      </c>
      <c r="H11968" s="334">
        <v>0</v>
      </c>
      <c r="I11968" s="334">
        <v>0</v>
      </c>
      <c r="J11968" s="334">
        <v>0</v>
      </c>
      <c r="K11968" s="334">
        <v>0</v>
      </c>
      <c r="L11968" s="334">
        <v>0</v>
      </c>
      <c r="M11968" s="334">
        <v>0</v>
      </c>
      <c r="N11968" s="334">
        <v>0</v>
      </c>
      <c r="O11968" s="334">
        <v>0</v>
      </c>
      <c r="P11968" s="334">
        <v>0</v>
      </c>
      <c r="Q11968" s="334">
        <v>0</v>
      </c>
      <c r="R11968" s="334">
        <v>0</v>
      </c>
      <c r="S11968" s="334">
        <v>0</v>
      </c>
      <c r="T11968" s="334">
        <v>0</v>
      </c>
      <c r="U11968" s="334">
        <v>0</v>
      </c>
      <c r="V11968" s="334">
        <v>0</v>
      </c>
      <c r="W11968" s="334">
        <v>0</v>
      </c>
      <c r="X11968" s="334">
        <v>0</v>
      </c>
      <c r="Y11968" s="334">
        <v>0</v>
      </c>
      <c r="Z11968" s="334">
        <v>0</v>
      </c>
      <c r="AA11968" s="334">
        <v>0</v>
      </c>
      <c r="AB11968" s="334">
        <v>0</v>
      </c>
      <c r="AD11968" s="334">
        <v>6.6</v>
      </c>
      <c r="AE11968" s="334">
        <f t="shared" si="1867"/>
        <v>6.6</v>
      </c>
      <c r="AF11968" s="334">
        <f t="shared" si="1868"/>
        <v>6.6000000000000005</v>
      </c>
      <c r="AG11968" s="340">
        <f t="shared" si="1869"/>
        <v>8.8817841970012523E-16</v>
      </c>
      <c r="AI11968" s="340">
        <f t="shared" si="1873"/>
        <v>0</v>
      </c>
      <c r="AJ11968" s="340">
        <f t="shared" si="1873"/>
        <v>0</v>
      </c>
      <c r="AK11968" s="340">
        <f t="shared" si="1873"/>
        <v>0</v>
      </c>
      <c r="AL11968" s="340">
        <f t="shared" si="1873"/>
        <v>0</v>
      </c>
      <c r="AM11968" s="340">
        <f t="shared" si="1873"/>
        <v>0</v>
      </c>
    </row>
    <row r="11969" spans="1:39" x14ac:dyDescent="0.35">
      <c r="A11969" s="337">
        <v>33882</v>
      </c>
      <c r="B11969" s="338">
        <f t="shared" si="1864"/>
        <v>1992</v>
      </c>
      <c r="C11969" s="338">
        <f t="shared" si="1865"/>
        <v>10</v>
      </c>
      <c r="D11969" s="338">
        <f t="shared" si="1866"/>
        <v>5</v>
      </c>
      <c r="E11969" s="334">
        <v>0</v>
      </c>
      <c r="F11969" s="334">
        <v>0</v>
      </c>
      <c r="G11969" s="334">
        <v>0</v>
      </c>
      <c r="H11969" s="334">
        <v>0</v>
      </c>
      <c r="I11969" s="334">
        <v>0</v>
      </c>
      <c r="J11969" s="334">
        <v>0</v>
      </c>
      <c r="K11969" s="334">
        <v>0</v>
      </c>
      <c r="L11969" s="334">
        <v>0</v>
      </c>
      <c r="M11969" s="334">
        <v>0</v>
      </c>
      <c r="N11969" s="334">
        <v>0</v>
      </c>
      <c r="O11969" s="334">
        <v>0</v>
      </c>
      <c r="P11969" s="334">
        <v>0</v>
      </c>
      <c r="Q11969" s="334">
        <v>0</v>
      </c>
      <c r="R11969" s="334">
        <v>0</v>
      </c>
      <c r="S11969" s="334">
        <v>0</v>
      </c>
      <c r="T11969" s="334">
        <v>0</v>
      </c>
      <c r="U11969" s="334">
        <v>0</v>
      </c>
      <c r="V11969" s="334">
        <v>0</v>
      </c>
      <c r="W11969" s="334">
        <v>0</v>
      </c>
      <c r="X11969" s="334">
        <v>0</v>
      </c>
      <c r="Y11969" s="334">
        <v>0</v>
      </c>
      <c r="Z11969" s="334">
        <v>0</v>
      </c>
      <c r="AA11969" s="334">
        <v>0</v>
      </c>
      <c r="AB11969" s="334">
        <v>0</v>
      </c>
      <c r="AD11969" s="334">
        <v>0</v>
      </c>
      <c r="AE11969" s="334">
        <f t="shared" si="1867"/>
        <v>0</v>
      </c>
      <c r="AF11969" s="334">
        <f t="shared" si="1868"/>
        <v>0</v>
      </c>
      <c r="AG11969" s="340">
        <f t="shared" si="1869"/>
        <v>0</v>
      </c>
      <c r="AI11969" s="340">
        <f t="shared" si="1873"/>
        <v>0</v>
      </c>
      <c r="AJ11969" s="340">
        <f t="shared" si="1873"/>
        <v>0</v>
      </c>
      <c r="AK11969" s="340">
        <f t="shared" si="1873"/>
        <v>0</v>
      </c>
      <c r="AL11969" s="340">
        <f t="shared" si="1873"/>
        <v>0</v>
      </c>
      <c r="AM11969" s="340">
        <f t="shared" si="1873"/>
        <v>0</v>
      </c>
    </row>
    <row r="11970" spans="1:39" x14ac:dyDescent="0.35">
      <c r="A11970" s="337">
        <v>33883</v>
      </c>
      <c r="B11970" s="338">
        <f t="shared" si="1864"/>
        <v>1992</v>
      </c>
      <c r="C11970" s="338">
        <f t="shared" si="1865"/>
        <v>10</v>
      </c>
      <c r="D11970" s="338">
        <f t="shared" si="1866"/>
        <v>6</v>
      </c>
      <c r="E11970" s="334">
        <v>0</v>
      </c>
      <c r="F11970" s="334">
        <v>0.3</v>
      </c>
      <c r="G11970" s="334">
        <v>0.4</v>
      </c>
      <c r="H11970" s="334">
        <v>0.3</v>
      </c>
      <c r="I11970" s="334">
        <v>0</v>
      </c>
      <c r="J11970" s="334">
        <v>0</v>
      </c>
      <c r="K11970" s="334">
        <v>0</v>
      </c>
      <c r="L11970" s="334">
        <v>0</v>
      </c>
      <c r="M11970" s="334">
        <v>0</v>
      </c>
      <c r="N11970" s="334">
        <v>0</v>
      </c>
      <c r="O11970" s="334">
        <v>0</v>
      </c>
      <c r="P11970" s="334">
        <v>0</v>
      </c>
      <c r="Q11970" s="334">
        <v>0</v>
      </c>
      <c r="R11970" s="334">
        <v>0</v>
      </c>
      <c r="S11970" s="334">
        <v>0</v>
      </c>
      <c r="T11970" s="334">
        <v>0</v>
      </c>
      <c r="U11970" s="334">
        <v>0</v>
      </c>
      <c r="V11970" s="334">
        <v>0</v>
      </c>
      <c r="W11970" s="334">
        <v>0</v>
      </c>
      <c r="X11970" s="334">
        <v>0</v>
      </c>
      <c r="Y11970" s="334">
        <v>0</v>
      </c>
      <c r="Z11970" s="334">
        <v>0</v>
      </c>
      <c r="AA11970" s="334">
        <v>0</v>
      </c>
      <c r="AB11970" s="334">
        <v>0</v>
      </c>
      <c r="AD11970" s="334">
        <v>1</v>
      </c>
      <c r="AE11970" s="334">
        <f t="shared" si="1867"/>
        <v>1</v>
      </c>
      <c r="AF11970" s="334">
        <f t="shared" si="1868"/>
        <v>1</v>
      </c>
      <c r="AG11970" s="340">
        <f t="shared" si="1869"/>
        <v>0</v>
      </c>
      <c r="AI11970" s="340">
        <f t="shared" si="1873"/>
        <v>0</v>
      </c>
      <c r="AJ11970" s="340">
        <f t="shared" si="1873"/>
        <v>0</v>
      </c>
      <c r="AK11970" s="340">
        <f t="shared" si="1873"/>
        <v>0</v>
      </c>
      <c r="AL11970" s="340">
        <f t="shared" si="1873"/>
        <v>0</v>
      </c>
      <c r="AM11970" s="340">
        <f t="shared" si="1873"/>
        <v>0</v>
      </c>
    </row>
    <row r="11971" spans="1:39" x14ac:dyDescent="0.35">
      <c r="A11971" s="337">
        <v>33884</v>
      </c>
      <c r="B11971" s="338">
        <f t="shared" si="1864"/>
        <v>1992</v>
      </c>
      <c r="C11971" s="338">
        <f t="shared" si="1865"/>
        <v>10</v>
      </c>
      <c r="D11971" s="338">
        <f t="shared" si="1866"/>
        <v>7</v>
      </c>
      <c r="E11971" s="334">
        <v>0</v>
      </c>
      <c r="F11971" s="334">
        <v>0</v>
      </c>
      <c r="G11971" s="334">
        <v>0</v>
      </c>
      <c r="H11971" s="334">
        <v>0</v>
      </c>
      <c r="I11971" s="334">
        <v>0</v>
      </c>
      <c r="J11971" s="334">
        <v>0</v>
      </c>
      <c r="K11971" s="334">
        <v>0</v>
      </c>
      <c r="L11971" s="334">
        <v>0</v>
      </c>
      <c r="M11971" s="334">
        <v>0</v>
      </c>
      <c r="N11971" s="334">
        <v>0</v>
      </c>
      <c r="O11971" s="334">
        <v>0</v>
      </c>
      <c r="P11971" s="334">
        <v>0</v>
      </c>
      <c r="Q11971" s="334">
        <v>0</v>
      </c>
      <c r="R11971" s="334">
        <v>0</v>
      </c>
      <c r="S11971" s="334">
        <v>0</v>
      </c>
      <c r="T11971" s="334">
        <v>0</v>
      </c>
      <c r="U11971" s="334">
        <v>0</v>
      </c>
      <c r="V11971" s="334">
        <v>0</v>
      </c>
      <c r="W11971" s="334">
        <v>0</v>
      </c>
      <c r="X11971" s="334">
        <v>0</v>
      </c>
      <c r="Y11971" s="334">
        <v>0</v>
      </c>
      <c r="Z11971" s="334">
        <v>0</v>
      </c>
      <c r="AA11971" s="334">
        <v>0</v>
      </c>
      <c r="AB11971" s="334">
        <v>0</v>
      </c>
      <c r="AD11971" s="334">
        <v>0</v>
      </c>
      <c r="AE11971" s="334">
        <f t="shared" si="1867"/>
        <v>0</v>
      </c>
      <c r="AF11971" s="334">
        <f t="shared" si="1868"/>
        <v>0</v>
      </c>
      <c r="AG11971" s="340">
        <f t="shared" si="1869"/>
        <v>0</v>
      </c>
      <c r="AI11971" s="340">
        <f t="shared" si="1873"/>
        <v>0</v>
      </c>
      <c r="AJ11971" s="340">
        <f t="shared" si="1873"/>
        <v>0</v>
      </c>
      <c r="AK11971" s="340">
        <f t="shared" si="1873"/>
        <v>0</v>
      </c>
      <c r="AL11971" s="340">
        <f t="shared" si="1873"/>
        <v>0</v>
      </c>
      <c r="AM11971" s="340">
        <f t="shared" si="1873"/>
        <v>0</v>
      </c>
    </row>
    <row r="11972" spans="1:39" x14ac:dyDescent="0.35">
      <c r="A11972" s="337">
        <v>33885</v>
      </c>
      <c r="B11972" s="338">
        <f t="shared" ref="B11972:B12035" si="1874">YEAR(A11972)</f>
        <v>1992</v>
      </c>
      <c r="C11972" s="338">
        <f t="shared" ref="C11972:C12035" si="1875">MONTH(A11972)</f>
        <v>10</v>
      </c>
      <c r="D11972" s="338">
        <f t="shared" ref="D11972:D12035" si="1876">DAY(A11972)</f>
        <v>8</v>
      </c>
      <c r="E11972" s="334">
        <v>0</v>
      </c>
      <c r="F11972" s="334">
        <v>0</v>
      </c>
      <c r="G11972" s="334">
        <v>0</v>
      </c>
      <c r="H11972" s="334">
        <v>0</v>
      </c>
      <c r="I11972" s="334">
        <v>0</v>
      </c>
      <c r="J11972" s="334">
        <v>0</v>
      </c>
      <c r="K11972" s="334">
        <v>0</v>
      </c>
      <c r="L11972" s="334">
        <v>0</v>
      </c>
      <c r="M11972" s="334">
        <v>0</v>
      </c>
      <c r="N11972" s="334">
        <v>0</v>
      </c>
      <c r="O11972" s="334">
        <v>0</v>
      </c>
      <c r="P11972" s="334">
        <v>0</v>
      </c>
      <c r="Q11972" s="334">
        <v>0</v>
      </c>
      <c r="R11972" s="334">
        <v>0</v>
      </c>
      <c r="S11972" s="334">
        <v>0</v>
      </c>
      <c r="T11972" s="334">
        <v>0</v>
      </c>
      <c r="U11972" s="334">
        <v>0</v>
      </c>
      <c r="V11972" s="334">
        <v>0</v>
      </c>
      <c r="W11972" s="334">
        <v>0</v>
      </c>
      <c r="X11972" s="334">
        <v>0</v>
      </c>
      <c r="Y11972" s="334">
        <v>0</v>
      </c>
      <c r="Z11972" s="334">
        <v>0</v>
      </c>
      <c r="AA11972" s="334">
        <v>0</v>
      </c>
      <c r="AB11972" s="334">
        <v>0</v>
      </c>
      <c r="AD11972" s="334">
        <v>0</v>
      </c>
      <c r="AE11972" s="334">
        <f t="shared" ref="AE11972:AE12035" si="1877">AD11972</f>
        <v>0</v>
      </c>
      <c r="AF11972" s="334">
        <f t="shared" ref="AF11972:AF12035" si="1878">SUM(E11972:AB11972)</f>
        <v>0</v>
      </c>
      <c r="AG11972" s="340">
        <f t="shared" ref="AG11972:AG12035" si="1879">ABS(AF11972-AE11972)</f>
        <v>0</v>
      </c>
      <c r="AI11972" s="340">
        <f t="shared" ref="AI11972:AM11987" si="1880">IF($C11972=AI$1,$AF11972,0)</f>
        <v>0</v>
      </c>
      <c r="AJ11972" s="340">
        <f t="shared" si="1880"/>
        <v>0</v>
      </c>
      <c r="AK11972" s="340">
        <f t="shared" si="1880"/>
        <v>0</v>
      </c>
      <c r="AL11972" s="340">
        <f t="shared" si="1880"/>
        <v>0</v>
      </c>
      <c r="AM11972" s="340">
        <f t="shared" si="1880"/>
        <v>0</v>
      </c>
    </row>
    <row r="11973" spans="1:39" x14ac:dyDescent="0.35">
      <c r="A11973" s="337">
        <v>33886</v>
      </c>
      <c r="B11973" s="338">
        <f t="shared" si="1874"/>
        <v>1992</v>
      </c>
      <c r="C11973" s="338">
        <f t="shared" si="1875"/>
        <v>10</v>
      </c>
      <c r="D11973" s="338">
        <f t="shared" si="1876"/>
        <v>9</v>
      </c>
      <c r="E11973" s="334">
        <v>0</v>
      </c>
      <c r="F11973" s="334">
        <v>0</v>
      </c>
      <c r="G11973" s="334">
        <v>0</v>
      </c>
      <c r="H11973" s="334">
        <v>0</v>
      </c>
      <c r="I11973" s="334">
        <v>0</v>
      </c>
      <c r="J11973" s="334">
        <v>0</v>
      </c>
      <c r="K11973" s="334">
        <v>0</v>
      </c>
      <c r="L11973" s="334">
        <v>0</v>
      </c>
      <c r="M11973" s="334">
        <v>0</v>
      </c>
      <c r="N11973" s="334">
        <v>0</v>
      </c>
      <c r="O11973" s="334">
        <v>0</v>
      </c>
      <c r="P11973" s="334">
        <v>0</v>
      </c>
      <c r="Q11973" s="334">
        <v>0</v>
      </c>
      <c r="R11973" s="334">
        <v>0</v>
      </c>
      <c r="S11973" s="334">
        <v>0</v>
      </c>
      <c r="T11973" s="334">
        <v>0</v>
      </c>
      <c r="U11973" s="334">
        <v>0</v>
      </c>
      <c r="V11973" s="334">
        <v>0</v>
      </c>
      <c r="W11973" s="334">
        <v>0</v>
      </c>
      <c r="X11973" s="334">
        <v>0</v>
      </c>
      <c r="Y11973" s="334">
        <v>0</v>
      </c>
      <c r="Z11973" s="334">
        <v>0</v>
      </c>
      <c r="AA11973" s="334">
        <v>0</v>
      </c>
      <c r="AB11973" s="334">
        <v>0</v>
      </c>
      <c r="AD11973" s="334">
        <v>0</v>
      </c>
      <c r="AE11973" s="334">
        <f t="shared" si="1877"/>
        <v>0</v>
      </c>
      <c r="AF11973" s="334">
        <f t="shared" si="1878"/>
        <v>0</v>
      </c>
      <c r="AG11973" s="340">
        <f t="shared" si="1879"/>
        <v>0</v>
      </c>
      <c r="AI11973" s="340">
        <f t="shared" si="1880"/>
        <v>0</v>
      </c>
      <c r="AJ11973" s="340">
        <f t="shared" si="1880"/>
        <v>0</v>
      </c>
      <c r="AK11973" s="340">
        <f t="shared" si="1880"/>
        <v>0</v>
      </c>
      <c r="AL11973" s="340">
        <f t="shared" si="1880"/>
        <v>0</v>
      </c>
      <c r="AM11973" s="340">
        <f t="shared" si="1880"/>
        <v>0</v>
      </c>
    </row>
    <row r="11974" spans="1:39" x14ac:dyDescent="0.35">
      <c r="A11974" s="337">
        <v>33887</v>
      </c>
      <c r="B11974" s="338">
        <f t="shared" si="1874"/>
        <v>1992</v>
      </c>
      <c r="C11974" s="338">
        <f t="shared" si="1875"/>
        <v>10</v>
      </c>
      <c r="D11974" s="338">
        <f t="shared" si="1876"/>
        <v>10</v>
      </c>
      <c r="E11974" s="334">
        <v>0</v>
      </c>
      <c r="F11974" s="334">
        <v>0</v>
      </c>
      <c r="G11974" s="334">
        <v>0</v>
      </c>
      <c r="H11974" s="334">
        <v>0</v>
      </c>
      <c r="I11974" s="334">
        <v>0</v>
      </c>
      <c r="J11974" s="334">
        <v>0</v>
      </c>
      <c r="K11974" s="334">
        <v>0</v>
      </c>
      <c r="L11974" s="334">
        <v>0</v>
      </c>
      <c r="M11974" s="334">
        <v>0</v>
      </c>
      <c r="N11974" s="334">
        <v>0</v>
      </c>
      <c r="O11974" s="334">
        <v>0</v>
      </c>
      <c r="P11974" s="334">
        <v>0</v>
      </c>
      <c r="Q11974" s="334">
        <v>0</v>
      </c>
      <c r="R11974" s="334">
        <v>0</v>
      </c>
      <c r="S11974" s="334">
        <v>0</v>
      </c>
      <c r="T11974" s="334">
        <v>0</v>
      </c>
      <c r="U11974" s="334">
        <v>0</v>
      </c>
      <c r="V11974" s="334">
        <v>0</v>
      </c>
      <c r="W11974" s="334">
        <v>0</v>
      </c>
      <c r="X11974" s="334">
        <v>0</v>
      </c>
      <c r="Y11974" s="334">
        <v>0</v>
      </c>
      <c r="Z11974" s="334">
        <v>0</v>
      </c>
      <c r="AA11974" s="334">
        <v>0</v>
      </c>
      <c r="AB11974" s="334">
        <v>0</v>
      </c>
      <c r="AD11974" s="334">
        <v>0</v>
      </c>
      <c r="AE11974" s="334">
        <f t="shared" si="1877"/>
        <v>0</v>
      </c>
      <c r="AF11974" s="334">
        <f t="shared" si="1878"/>
        <v>0</v>
      </c>
      <c r="AG11974" s="340">
        <f t="shared" si="1879"/>
        <v>0</v>
      </c>
      <c r="AI11974" s="340">
        <f t="shared" si="1880"/>
        <v>0</v>
      </c>
      <c r="AJ11974" s="340">
        <f t="shared" si="1880"/>
        <v>0</v>
      </c>
      <c r="AK11974" s="340">
        <f t="shared" si="1880"/>
        <v>0</v>
      </c>
      <c r="AL11974" s="340">
        <f t="shared" si="1880"/>
        <v>0</v>
      </c>
      <c r="AM11974" s="340">
        <f t="shared" si="1880"/>
        <v>0</v>
      </c>
    </row>
    <row r="11975" spans="1:39" x14ac:dyDescent="0.35">
      <c r="A11975" s="337">
        <v>33888</v>
      </c>
      <c r="B11975" s="338">
        <f t="shared" si="1874"/>
        <v>1992</v>
      </c>
      <c r="C11975" s="338">
        <f t="shared" si="1875"/>
        <v>10</v>
      </c>
      <c r="D11975" s="338">
        <f t="shared" si="1876"/>
        <v>11</v>
      </c>
      <c r="E11975" s="334">
        <v>0</v>
      </c>
      <c r="F11975" s="334">
        <v>0</v>
      </c>
      <c r="G11975" s="334">
        <v>0</v>
      </c>
      <c r="H11975" s="334">
        <v>0</v>
      </c>
      <c r="I11975" s="334">
        <v>0</v>
      </c>
      <c r="J11975" s="334">
        <v>0</v>
      </c>
      <c r="K11975" s="334">
        <v>0</v>
      </c>
      <c r="L11975" s="334">
        <v>0</v>
      </c>
      <c r="M11975" s="334">
        <v>0</v>
      </c>
      <c r="N11975" s="334">
        <v>0.4</v>
      </c>
      <c r="O11975" s="334">
        <v>0</v>
      </c>
      <c r="P11975" s="334">
        <v>0</v>
      </c>
      <c r="Q11975" s="334">
        <v>0</v>
      </c>
      <c r="R11975" s="334">
        <v>0</v>
      </c>
      <c r="S11975" s="334">
        <v>0</v>
      </c>
      <c r="T11975" s="334">
        <v>0</v>
      </c>
      <c r="U11975" s="334">
        <v>0</v>
      </c>
      <c r="V11975" s="334">
        <v>0</v>
      </c>
      <c r="W11975" s="334">
        <v>0</v>
      </c>
      <c r="X11975" s="334">
        <v>0</v>
      </c>
      <c r="Y11975" s="334">
        <v>0</v>
      </c>
      <c r="Z11975" s="334">
        <v>0</v>
      </c>
      <c r="AA11975" s="334">
        <v>0</v>
      </c>
      <c r="AB11975" s="334">
        <v>0</v>
      </c>
      <c r="AD11975" s="334">
        <v>0.4</v>
      </c>
      <c r="AE11975" s="334">
        <f t="shared" si="1877"/>
        <v>0.4</v>
      </c>
      <c r="AF11975" s="334">
        <f t="shared" si="1878"/>
        <v>0.4</v>
      </c>
      <c r="AG11975" s="340">
        <f t="shared" si="1879"/>
        <v>0</v>
      </c>
      <c r="AI11975" s="340">
        <f t="shared" si="1880"/>
        <v>0</v>
      </c>
      <c r="AJ11975" s="340">
        <f t="shared" si="1880"/>
        <v>0</v>
      </c>
      <c r="AK11975" s="340">
        <f t="shared" si="1880"/>
        <v>0</v>
      </c>
      <c r="AL11975" s="340">
        <f t="shared" si="1880"/>
        <v>0</v>
      </c>
      <c r="AM11975" s="340">
        <f t="shared" si="1880"/>
        <v>0</v>
      </c>
    </row>
    <row r="11976" spans="1:39" x14ac:dyDescent="0.35">
      <c r="A11976" s="337">
        <v>33889</v>
      </c>
      <c r="B11976" s="338">
        <f t="shared" si="1874"/>
        <v>1992</v>
      </c>
      <c r="C11976" s="338">
        <f t="shared" si="1875"/>
        <v>10</v>
      </c>
      <c r="D11976" s="338">
        <f t="shared" si="1876"/>
        <v>12</v>
      </c>
      <c r="E11976" s="334">
        <v>0</v>
      </c>
      <c r="F11976" s="334">
        <v>0</v>
      </c>
      <c r="G11976" s="334">
        <v>0</v>
      </c>
      <c r="H11976" s="334">
        <v>0</v>
      </c>
      <c r="I11976" s="334">
        <v>0</v>
      </c>
      <c r="J11976" s="334">
        <v>0</v>
      </c>
      <c r="K11976" s="334">
        <v>0</v>
      </c>
      <c r="L11976" s="334">
        <v>0.2</v>
      </c>
      <c r="M11976" s="334">
        <v>0.1</v>
      </c>
      <c r="N11976" s="334">
        <v>0</v>
      </c>
      <c r="O11976" s="334">
        <v>0</v>
      </c>
      <c r="P11976" s="334">
        <v>0</v>
      </c>
      <c r="Q11976" s="334">
        <v>0</v>
      </c>
      <c r="R11976" s="334">
        <v>0</v>
      </c>
      <c r="S11976" s="334">
        <v>0</v>
      </c>
      <c r="T11976" s="334">
        <v>0</v>
      </c>
      <c r="U11976" s="334">
        <v>0</v>
      </c>
      <c r="V11976" s="334">
        <v>0.2</v>
      </c>
      <c r="W11976" s="334">
        <v>0.1</v>
      </c>
      <c r="X11976" s="334">
        <v>0.2</v>
      </c>
      <c r="Y11976" s="334">
        <v>0.2</v>
      </c>
      <c r="Z11976" s="334">
        <v>0.1</v>
      </c>
      <c r="AA11976" s="334">
        <v>0.3</v>
      </c>
      <c r="AB11976" s="334">
        <v>0.2</v>
      </c>
      <c r="AD11976" s="334">
        <v>1.6</v>
      </c>
      <c r="AE11976" s="334">
        <f t="shared" si="1877"/>
        <v>1.6</v>
      </c>
      <c r="AF11976" s="334">
        <f t="shared" si="1878"/>
        <v>1.6</v>
      </c>
      <c r="AG11976" s="340">
        <f t="shared" si="1879"/>
        <v>0</v>
      </c>
      <c r="AI11976" s="340">
        <f t="shared" si="1880"/>
        <v>0</v>
      </c>
      <c r="AJ11976" s="340">
        <f t="shared" si="1880"/>
        <v>0</v>
      </c>
      <c r="AK11976" s="340">
        <f t="shared" si="1880"/>
        <v>0</v>
      </c>
      <c r="AL11976" s="340">
        <f t="shared" si="1880"/>
        <v>0</v>
      </c>
      <c r="AM11976" s="340">
        <f t="shared" si="1880"/>
        <v>0</v>
      </c>
    </row>
    <row r="11977" spans="1:39" x14ac:dyDescent="0.35">
      <c r="A11977" s="337">
        <v>33890</v>
      </c>
      <c r="B11977" s="338">
        <f t="shared" si="1874"/>
        <v>1992</v>
      </c>
      <c r="C11977" s="338">
        <f t="shared" si="1875"/>
        <v>10</v>
      </c>
      <c r="D11977" s="338">
        <f t="shared" si="1876"/>
        <v>13</v>
      </c>
      <c r="E11977" s="334">
        <v>0</v>
      </c>
      <c r="F11977" s="334">
        <v>0</v>
      </c>
      <c r="G11977" s="334">
        <v>0</v>
      </c>
      <c r="H11977" s="334">
        <v>0</v>
      </c>
      <c r="I11977" s="334">
        <v>0</v>
      </c>
      <c r="J11977" s="334">
        <v>0</v>
      </c>
      <c r="K11977" s="334">
        <v>0</v>
      </c>
      <c r="L11977" s="334">
        <v>0</v>
      </c>
      <c r="M11977" s="334">
        <v>0</v>
      </c>
      <c r="N11977" s="334">
        <v>0</v>
      </c>
      <c r="O11977" s="334">
        <v>0</v>
      </c>
      <c r="P11977" s="334">
        <v>0</v>
      </c>
      <c r="Q11977" s="334">
        <v>0</v>
      </c>
      <c r="R11977" s="334">
        <v>0</v>
      </c>
      <c r="S11977" s="334">
        <v>0</v>
      </c>
      <c r="T11977" s="334">
        <v>0</v>
      </c>
      <c r="U11977" s="334">
        <v>0</v>
      </c>
      <c r="V11977" s="334">
        <v>0</v>
      </c>
      <c r="W11977" s="334">
        <v>0</v>
      </c>
      <c r="X11977" s="334">
        <v>0</v>
      </c>
      <c r="Y11977" s="334">
        <v>0</v>
      </c>
      <c r="Z11977" s="334">
        <v>0</v>
      </c>
      <c r="AA11977" s="334">
        <v>0</v>
      </c>
      <c r="AB11977" s="334">
        <v>0</v>
      </c>
      <c r="AD11977" s="334">
        <v>0</v>
      </c>
      <c r="AE11977" s="334">
        <f t="shared" si="1877"/>
        <v>0</v>
      </c>
      <c r="AF11977" s="334">
        <f t="shared" si="1878"/>
        <v>0</v>
      </c>
      <c r="AG11977" s="340">
        <f t="shared" si="1879"/>
        <v>0</v>
      </c>
      <c r="AI11977" s="340">
        <f t="shared" si="1880"/>
        <v>0</v>
      </c>
      <c r="AJ11977" s="340">
        <f t="shared" si="1880"/>
        <v>0</v>
      </c>
      <c r="AK11977" s="340">
        <f t="shared" si="1880"/>
        <v>0</v>
      </c>
      <c r="AL11977" s="340">
        <f t="shared" si="1880"/>
        <v>0</v>
      </c>
      <c r="AM11977" s="340">
        <f t="shared" si="1880"/>
        <v>0</v>
      </c>
    </row>
    <row r="11978" spans="1:39" x14ac:dyDescent="0.35">
      <c r="A11978" s="337">
        <v>33891</v>
      </c>
      <c r="B11978" s="338">
        <f t="shared" si="1874"/>
        <v>1992</v>
      </c>
      <c r="C11978" s="338">
        <f t="shared" si="1875"/>
        <v>10</v>
      </c>
      <c r="D11978" s="338">
        <f t="shared" si="1876"/>
        <v>14</v>
      </c>
      <c r="E11978" s="334">
        <v>0</v>
      </c>
      <c r="F11978" s="334">
        <v>0</v>
      </c>
      <c r="G11978" s="334">
        <v>0</v>
      </c>
      <c r="H11978" s="334">
        <v>0</v>
      </c>
      <c r="I11978" s="334">
        <v>0</v>
      </c>
      <c r="J11978" s="334">
        <v>0</v>
      </c>
      <c r="K11978" s="334">
        <v>0</v>
      </c>
      <c r="L11978" s="334">
        <v>0</v>
      </c>
      <c r="M11978" s="334">
        <v>0</v>
      </c>
      <c r="N11978" s="334">
        <v>0</v>
      </c>
      <c r="O11978" s="334">
        <v>0</v>
      </c>
      <c r="P11978" s="334">
        <v>0</v>
      </c>
      <c r="Q11978" s="334">
        <v>0</v>
      </c>
      <c r="R11978" s="334">
        <v>0</v>
      </c>
      <c r="S11978" s="334">
        <v>0</v>
      </c>
      <c r="T11978" s="334">
        <v>0</v>
      </c>
      <c r="U11978" s="334">
        <v>0</v>
      </c>
      <c r="V11978" s="334">
        <v>0</v>
      </c>
      <c r="W11978" s="334">
        <v>0</v>
      </c>
      <c r="X11978" s="334">
        <v>0</v>
      </c>
      <c r="Y11978" s="334">
        <v>0</v>
      </c>
      <c r="Z11978" s="334">
        <v>0</v>
      </c>
      <c r="AA11978" s="334">
        <v>0</v>
      </c>
      <c r="AB11978" s="334">
        <v>0</v>
      </c>
      <c r="AD11978" s="334">
        <v>0</v>
      </c>
      <c r="AE11978" s="334">
        <f t="shared" si="1877"/>
        <v>0</v>
      </c>
      <c r="AF11978" s="334">
        <f t="shared" si="1878"/>
        <v>0</v>
      </c>
      <c r="AG11978" s="340">
        <f t="shared" si="1879"/>
        <v>0</v>
      </c>
      <c r="AI11978" s="340">
        <f t="shared" si="1880"/>
        <v>0</v>
      </c>
      <c r="AJ11978" s="340">
        <f t="shared" si="1880"/>
        <v>0</v>
      </c>
      <c r="AK11978" s="340">
        <f t="shared" si="1880"/>
        <v>0</v>
      </c>
      <c r="AL11978" s="340">
        <f t="shared" si="1880"/>
        <v>0</v>
      </c>
      <c r="AM11978" s="340">
        <f t="shared" si="1880"/>
        <v>0</v>
      </c>
    </row>
    <row r="11979" spans="1:39" x14ac:dyDescent="0.35">
      <c r="A11979" s="337">
        <v>33892</v>
      </c>
      <c r="B11979" s="338">
        <f t="shared" si="1874"/>
        <v>1992</v>
      </c>
      <c r="C11979" s="338">
        <f t="shared" si="1875"/>
        <v>10</v>
      </c>
      <c r="D11979" s="338">
        <f t="shared" si="1876"/>
        <v>15</v>
      </c>
      <c r="E11979" s="334">
        <v>0</v>
      </c>
      <c r="F11979" s="334">
        <v>0</v>
      </c>
      <c r="G11979" s="334">
        <v>0</v>
      </c>
      <c r="H11979" s="334">
        <v>0</v>
      </c>
      <c r="I11979" s="334">
        <v>0</v>
      </c>
      <c r="J11979" s="334">
        <v>0</v>
      </c>
      <c r="K11979" s="334">
        <v>0</v>
      </c>
      <c r="L11979" s="334">
        <v>0</v>
      </c>
      <c r="M11979" s="334">
        <v>0</v>
      </c>
      <c r="N11979" s="334">
        <v>0</v>
      </c>
      <c r="O11979" s="334">
        <v>0</v>
      </c>
      <c r="P11979" s="334">
        <v>0</v>
      </c>
      <c r="Q11979" s="334">
        <v>0</v>
      </c>
      <c r="R11979" s="334">
        <v>0</v>
      </c>
      <c r="S11979" s="334">
        <v>0</v>
      </c>
      <c r="T11979" s="334">
        <v>0</v>
      </c>
      <c r="U11979" s="334">
        <v>0</v>
      </c>
      <c r="V11979" s="334">
        <v>0</v>
      </c>
      <c r="W11979" s="334">
        <v>0</v>
      </c>
      <c r="X11979" s="334">
        <v>0</v>
      </c>
      <c r="Y11979" s="334">
        <v>0</v>
      </c>
      <c r="Z11979" s="334">
        <v>0</v>
      </c>
      <c r="AA11979" s="334">
        <v>0</v>
      </c>
      <c r="AB11979" s="334">
        <v>0</v>
      </c>
      <c r="AD11979" s="334">
        <v>0</v>
      </c>
      <c r="AE11979" s="334">
        <f t="shared" si="1877"/>
        <v>0</v>
      </c>
      <c r="AF11979" s="334">
        <f t="shared" si="1878"/>
        <v>0</v>
      </c>
      <c r="AG11979" s="340">
        <f t="shared" si="1879"/>
        <v>0</v>
      </c>
      <c r="AI11979" s="340">
        <f t="shared" si="1880"/>
        <v>0</v>
      </c>
      <c r="AJ11979" s="340">
        <f t="shared" si="1880"/>
        <v>0</v>
      </c>
      <c r="AK11979" s="340">
        <f t="shared" si="1880"/>
        <v>0</v>
      </c>
      <c r="AL11979" s="340">
        <f t="shared" si="1880"/>
        <v>0</v>
      </c>
      <c r="AM11979" s="340">
        <f t="shared" si="1880"/>
        <v>0</v>
      </c>
    </row>
    <row r="11980" spans="1:39" x14ac:dyDescent="0.35">
      <c r="A11980" s="337">
        <v>33893</v>
      </c>
      <c r="B11980" s="338">
        <f t="shared" si="1874"/>
        <v>1992</v>
      </c>
      <c r="C11980" s="338">
        <f t="shared" si="1875"/>
        <v>10</v>
      </c>
      <c r="D11980" s="338">
        <f t="shared" si="1876"/>
        <v>16</v>
      </c>
      <c r="E11980" s="334">
        <v>0</v>
      </c>
      <c r="F11980" s="334">
        <v>0</v>
      </c>
      <c r="G11980" s="334">
        <v>0</v>
      </c>
      <c r="H11980" s="334">
        <v>0</v>
      </c>
      <c r="I11980" s="334">
        <v>0</v>
      </c>
      <c r="J11980" s="334">
        <v>0</v>
      </c>
      <c r="K11980" s="334">
        <v>0</v>
      </c>
      <c r="L11980" s="334">
        <v>0</v>
      </c>
      <c r="M11980" s="334">
        <v>0</v>
      </c>
      <c r="N11980" s="334">
        <v>0</v>
      </c>
      <c r="O11980" s="334">
        <v>0</v>
      </c>
      <c r="P11980" s="334">
        <v>0</v>
      </c>
      <c r="Q11980" s="334">
        <v>0</v>
      </c>
      <c r="R11980" s="334">
        <v>0</v>
      </c>
      <c r="S11980" s="334">
        <v>0</v>
      </c>
      <c r="T11980" s="334">
        <v>0</v>
      </c>
      <c r="U11980" s="334">
        <v>0</v>
      </c>
      <c r="V11980" s="334">
        <v>0</v>
      </c>
      <c r="W11980" s="334">
        <v>0</v>
      </c>
      <c r="X11980" s="334">
        <v>0</v>
      </c>
      <c r="Y11980" s="334">
        <v>0</v>
      </c>
      <c r="Z11980" s="334">
        <v>0</v>
      </c>
      <c r="AA11980" s="334">
        <v>0</v>
      </c>
      <c r="AB11980" s="334">
        <v>0</v>
      </c>
      <c r="AD11980" s="334">
        <v>0</v>
      </c>
      <c r="AE11980" s="334">
        <f t="shared" si="1877"/>
        <v>0</v>
      </c>
      <c r="AF11980" s="334">
        <f t="shared" si="1878"/>
        <v>0</v>
      </c>
      <c r="AG11980" s="340">
        <f t="shared" si="1879"/>
        <v>0</v>
      </c>
      <c r="AI11980" s="340">
        <f t="shared" si="1880"/>
        <v>0</v>
      </c>
      <c r="AJ11980" s="340">
        <f t="shared" si="1880"/>
        <v>0</v>
      </c>
      <c r="AK11980" s="340">
        <f t="shared" si="1880"/>
        <v>0</v>
      </c>
      <c r="AL11980" s="340">
        <f t="shared" si="1880"/>
        <v>0</v>
      </c>
      <c r="AM11980" s="340">
        <f t="shared" si="1880"/>
        <v>0</v>
      </c>
    </row>
    <row r="11981" spans="1:39" x14ac:dyDescent="0.35">
      <c r="A11981" s="337">
        <v>33894</v>
      </c>
      <c r="B11981" s="338">
        <f t="shared" si="1874"/>
        <v>1992</v>
      </c>
      <c r="C11981" s="338">
        <f t="shared" si="1875"/>
        <v>10</v>
      </c>
      <c r="D11981" s="338">
        <f t="shared" si="1876"/>
        <v>17</v>
      </c>
      <c r="E11981" s="334">
        <v>0</v>
      </c>
      <c r="F11981" s="334">
        <v>0</v>
      </c>
      <c r="G11981" s="334">
        <v>0</v>
      </c>
      <c r="H11981" s="334">
        <v>0</v>
      </c>
      <c r="I11981" s="334">
        <v>0</v>
      </c>
      <c r="J11981" s="334">
        <v>0</v>
      </c>
      <c r="K11981" s="334">
        <v>0</v>
      </c>
      <c r="L11981" s="334">
        <v>0</v>
      </c>
      <c r="M11981" s="334">
        <v>0</v>
      </c>
      <c r="N11981" s="334">
        <v>0</v>
      </c>
      <c r="O11981" s="334">
        <v>0</v>
      </c>
      <c r="P11981" s="334">
        <v>0</v>
      </c>
      <c r="Q11981" s="334">
        <v>0</v>
      </c>
      <c r="R11981" s="334">
        <v>0</v>
      </c>
      <c r="S11981" s="334">
        <v>0</v>
      </c>
      <c r="T11981" s="334">
        <v>0</v>
      </c>
      <c r="U11981" s="334">
        <v>0</v>
      </c>
      <c r="V11981" s="334">
        <v>0</v>
      </c>
      <c r="W11981" s="334">
        <v>0</v>
      </c>
      <c r="X11981" s="334">
        <v>0</v>
      </c>
      <c r="Y11981" s="334">
        <v>0</v>
      </c>
      <c r="Z11981" s="334">
        <v>0</v>
      </c>
      <c r="AA11981" s="334">
        <v>0</v>
      </c>
      <c r="AB11981" s="334">
        <v>0</v>
      </c>
      <c r="AD11981" s="334">
        <v>0</v>
      </c>
      <c r="AE11981" s="334">
        <f t="shared" si="1877"/>
        <v>0</v>
      </c>
      <c r="AF11981" s="334">
        <f t="shared" si="1878"/>
        <v>0</v>
      </c>
      <c r="AG11981" s="340">
        <f t="shared" si="1879"/>
        <v>0</v>
      </c>
      <c r="AI11981" s="340">
        <f t="shared" si="1880"/>
        <v>0</v>
      </c>
      <c r="AJ11981" s="340">
        <f t="shared" si="1880"/>
        <v>0</v>
      </c>
      <c r="AK11981" s="340">
        <f t="shared" si="1880"/>
        <v>0</v>
      </c>
      <c r="AL11981" s="340">
        <f t="shared" si="1880"/>
        <v>0</v>
      </c>
      <c r="AM11981" s="340">
        <f t="shared" si="1880"/>
        <v>0</v>
      </c>
    </row>
    <row r="11982" spans="1:39" x14ac:dyDescent="0.35">
      <c r="A11982" s="337">
        <v>33895</v>
      </c>
      <c r="B11982" s="338">
        <f t="shared" si="1874"/>
        <v>1992</v>
      </c>
      <c r="C11982" s="338">
        <f t="shared" si="1875"/>
        <v>10</v>
      </c>
      <c r="D11982" s="338">
        <f t="shared" si="1876"/>
        <v>18</v>
      </c>
      <c r="E11982" s="334">
        <v>0</v>
      </c>
      <c r="F11982" s="334">
        <v>0</v>
      </c>
      <c r="G11982" s="334">
        <v>0</v>
      </c>
      <c r="H11982" s="334">
        <v>0</v>
      </c>
      <c r="I11982" s="334">
        <v>0</v>
      </c>
      <c r="J11982" s="334">
        <v>0</v>
      </c>
      <c r="K11982" s="334">
        <v>0</v>
      </c>
      <c r="L11982" s="334">
        <v>0</v>
      </c>
      <c r="M11982" s="334">
        <v>0</v>
      </c>
      <c r="N11982" s="334">
        <v>0</v>
      </c>
      <c r="O11982" s="334">
        <v>0</v>
      </c>
      <c r="P11982" s="334">
        <v>0</v>
      </c>
      <c r="Q11982" s="334">
        <v>0</v>
      </c>
      <c r="R11982" s="334">
        <v>0</v>
      </c>
      <c r="S11982" s="334">
        <v>0</v>
      </c>
      <c r="T11982" s="334">
        <v>0</v>
      </c>
      <c r="U11982" s="334">
        <v>0</v>
      </c>
      <c r="V11982" s="334">
        <v>0</v>
      </c>
      <c r="W11982" s="334">
        <v>0</v>
      </c>
      <c r="X11982" s="334">
        <v>0</v>
      </c>
      <c r="Y11982" s="334">
        <v>0</v>
      </c>
      <c r="Z11982" s="334">
        <v>0</v>
      </c>
      <c r="AA11982" s="334">
        <v>0</v>
      </c>
      <c r="AB11982" s="334">
        <v>0</v>
      </c>
      <c r="AD11982" s="334">
        <v>0</v>
      </c>
      <c r="AE11982" s="334">
        <f t="shared" si="1877"/>
        <v>0</v>
      </c>
      <c r="AF11982" s="334">
        <f t="shared" si="1878"/>
        <v>0</v>
      </c>
      <c r="AG11982" s="340">
        <f t="shared" si="1879"/>
        <v>0</v>
      </c>
      <c r="AI11982" s="340">
        <f t="shared" si="1880"/>
        <v>0</v>
      </c>
      <c r="AJ11982" s="340">
        <f t="shared" si="1880"/>
        <v>0</v>
      </c>
      <c r="AK11982" s="340">
        <f t="shared" si="1880"/>
        <v>0</v>
      </c>
      <c r="AL11982" s="340">
        <f t="shared" si="1880"/>
        <v>0</v>
      </c>
      <c r="AM11982" s="340">
        <f t="shared" si="1880"/>
        <v>0</v>
      </c>
    </row>
    <row r="11983" spans="1:39" x14ac:dyDescent="0.35">
      <c r="A11983" s="337">
        <v>33896</v>
      </c>
      <c r="B11983" s="338">
        <f t="shared" si="1874"/>
        <v>1992</v>
      </c>
      <c r="C11983" s="338">
        <f t="shared" si="1875"/>
        <v>10</v>
      </c>
      <c r="D11983" s="338">
        <f t="shared" si="1876"/>
        <v>19</v>
      </c>
      <c r="E11983" s="334">
        <v>0</v>
      </c>
      <c r="F11983" s="334">
        <v>0</v>
      </c>
      <c r="G11983" s="334">
        <v>0</v>
      </c>
      <c r="H11983" s="334">
        <v>0</v>
      </c>
      <c r="I11983" s="334">
        <v>0</v>
      </c>
      <c r="J11983" s="334">
        <v>0</v>
      </c>
      <c r="K11983" s="334">
        <v>0</v>
      </c>
      <c r="L11983" s="334">
        <v>0</v>
      </c>
      <c r="M11983" s="334">
        <v>0</v>
      </c>
      <c r="N11983" s="334">
        <v>0</v>
      </c>
      <c r="O11983" s="334">
        <v>0</v>
      </c>
      <c r="P11983" s="334">
        <v>0</v>
      </c>
      <c r="Q11983" s="334">
        <v>0</v>
      </c>
      <c r="R11983" s="334">
        <v>0</v>
      </c>
      <c r="S11983" s="334">
        <v>0</v>
      </c>
      <c r="T11983" s="334">
        <v>0</v>
      </c>
      <c r="U11983" s="334">
        <v>0</v>
      </c>
      <c r="V11983" s="334">
        <v>0</v>
      </c>
      <c r="W11983" s="334">
        <v>0</v>
      </c>
      <c r="X11983" s="334">
        <v>0</v>
      </c>
      <c r="Y11983" s="334">
        <v>0</v>
      </c>
      <c r="Z11983" s="334">
        <v>0</v>
      </c>
      <c r="AA11983" s="334">
        <v>0</v>
      </c>
      <c r="AB11983" s="334">
        <v>0</v>
      </c>
      <c r="AD11983" s="334">
        <v>0</v>
      </c>
      <c r="AE11983" s="334">
        <f t="shared" si="1877"/>
        <v>0</v>
      </c>
      <c r="AF11983" s="334">
        <f t="shared" si="1878"/>
        <v>0</v>
      </c>
      <c r="AG11983" s="340">
        <f t="shared" si="1879"/>
        <v>0</v>
      </c>
      <c r="AI11983" s="340">
        <f t="shared" si="1880"/>
        <v>0</v>
      </c>
      <c r="AJ11983" s="340">
        <f t="shared" si="1880"/>
        <v>0</v>
      </c>
      <c r="AK11983" s="340">
        <f t="shared" si="1880"/>
        <v>0</v>
      </c>
      <c r="AL11983" s="340">
        <f t="shared" si="1880"/>
        <v>0</v>
      </c>
      <c r="AM11983" s="340">
        <f t="shared" si="1880"/>
        <v>0</v>
      </c>
    </row>
    <row r="11984" spans="1:39" x14ac:dyDescent="0.35">
      <c r="A11984" s="337">
        <v>33897</v>
      </c>
      <c r="B11984" s="338">
        <f t="shared" si="1874"/>
        <v>1992</v>
      </c>
      <c r="C11984" s="338">
        <f t="shared" si="1875"/>
        <v>10</v>
      </c>
      <c r="D11984" s="338">
        <f t="shared" si="1876"/>
        <v>20</v>
      </c>
      <c r="E11984" s="334">
        <v>0</v>
      </c>
      <c r="F11984" s="334">
        <v>0</v>
      </c>
      <c r="G11984" s="334">
        <v>0</v>
      </c>
      <c r="H11984" s="334">
        <v>0</v>
      </c>
      <c r="I11984" s="334">
        <v>0</v>
      </c>
      <c r="J11984" s="334">
        <v>0</v>
      </c>
      <c r="K11984" s="334">
        <v>0</v>
      </c>
      <c r="L11984" s="334">
        <v>0</v>
      </c>
      <c r="M11984" s="334">
        <v>0</v>
      </c>
      <c r="N11984" s="334">
        <v>0</v>
      </c>
      <c r="O11984" s="334">
        <v>0</v>
      </c>
      <c r="P11984" s="334">
        <v>0</v>
      </c>
      <c r="Q11984" s="334">
        <v>0</v>
      </c>
      <c r="R11984" s="334">
        <v>0</v>
      </c>
      <c r="S11984" s="334">
        <v>0</v>
      </c>
      <c r="T11984" s="334">
        <v>0</v>
      </c>
      <c r="U11984" s="334">
        <v>0</v>
      </c>
      <c r="V11984" s="334">
        <v>0</v>
      </c>
      <c r="W11984" s="334">
        <v>0</v>
      </c>
      <c r="X11984" s="334">
        <v>0</v>
      </c>
      <c r="Y11984" s="334">
        <v>0</v>
      </c>
      <c r="Z11984" s="334">
        <v>0</v>
      </c>
      <c r="AA11984" s="334">
        <v>0</v>
      </c>
      <c r="AB11984" s="334">
        <v>0</v>
      </c>
      <c r="AD11984" s="334">
        <v>0</v>
      </c>
      <c r="AE11984" s="334">
        <f t="shared" si="1877"/>
        <v>0</v>
      </c>
      <c r="AF11984" s="334">
        <f t="shared" si="1878"/>
        <v>0</v>
      </c>
      <c r="AG11984" s="340">
        <f t="shared" si="1879"/>
        <v>0</v>
      </c>
      <c r="AI11984" s="340">
        <f t="shared" si="1880"/>
        <v>0</v>
      </c>
      <c r="AJ11984" s="340">
        <f t="shared" si="1880"/>
        <v>0</v>
      </c>
      <c r="AK11984" s="340">
        <f t="shared" si="1880"/>
        <v>0</v>
      </c>
      <c r="AL11984" s="340">
        <f t="shared" si="1880"/>
        <v>0</v>
      </c>
      <c r="AM11984" s="340">
        <f t="shared" si="1880"/>
        <v>0</v>
      </c>
    </row>
    <row r="11985" spans="1:39" x14ac:dyDescent="0.35">
      <c r="A11985" s="337">
        <v>33898</v>
      </c>
      <c r="B11985" s="338">
        <f t="shared" si="1874"/>
        <v>1992</v>
      </c>
      <c r="C11985" s="338">
        <f t="shared" si="1875"/>
        <v>10</v>
      </c>
      <c r="D11985" s="338">
        <f t="shared" si="1876"/>
        <v>21</v>
      </c>
      <c r="E11985" s="334">
        <v>0</v>
      </c>
      <c r="F11985" s="334">
        <v>0</v>
      </c>
      <c r="G11985" s="334">
        <v>0</v>
      </c>
      <c r="H11985" s="334">
        <v>0</v>
      </c>
      <c r="I11985" s="334">
        <v>0</v>
      </c>
      <c r="J11985" s="334">
        <v>0</v>
      </c>
      <c r="K11985" s="334">
        <v>0</v>
      </c>
      <c r="L11985" s="334">
        <v>0</v>
      </c>
      <c r="M11985" s="334">
        <v>0</v>
      </c>
      <c r="N11985" s="334">
        <v>0</v>
      </c>
      <c r="O11985" s="334">
        <v>0</v>
      </c>
      <c r="P11985" s="334">
        <v>0</v>
      </c>
      <c r="Q11985" s="334">
        <v>0</v>
      </c>
      <c r="R11985" s="334">
        <v>0</v>
      </c>
      <c r="S11985" s="334">
        <v>0</v>
      </c>
      <c r="T11985" s="334">
        <v>0</v>
      </c>
      <c r="U11985" s="334">
        <v>0</v>
      </c>
      <c r="V11985" s="334">
        <v>0</v>
      </c>
      <c r="W11985" s="334">
        <v>0</v>
      </c>
      <c r="X11985" s="334">
        <v>0</v>
      </c>
      <c r="Y11985" s="334">
        <v>0</v>
      </c>
      <c r="Z11985" s="334">
        <v>0.6</v>
      </c>
      <c r="AA11985" s="334">
        <v>0.6</v>
      </c>
      <c r="AB11985" s="334">
        <v>0</v>
      </c>
      <c r="AD11985" s="334">
        <v>1.2</v>
      </c>
      <c r="AE11985" s="334">
        <f t="shared" si="1877"/>
        <v>1.2</v>
      </c>
      <c r="AF11985" s="334">
        <f t="shared" si="1878"/>
        <v>1.2</v>
      </c>
      <c r="AG11985" s="340">
        <f t="shared" si="1879"/>
        <v>0</v>
      </c>
      <c r="AI11985" s="340">
        <f t="shared" si="1880"/>
        <v>0</v>
      </c>
      <c r="AJ11985" s="340">
        <f t="shared" si="1880"/>
        <v>0</v>
      </c>
      <c r="AK11985" s="340">
        <f t="shared" si="1880"/>
        <v>0</v>
      </c>
      <c r="AL11985" s="340">
        <f t="shared" si="1880"/>
        <v>0</v>
      </c>
      <c r="AM11985" s="340">
        <f t="shared" si="1880"/>
        <v>0</v>
      </c>
    </row>
    <row r="11986" spans="1:39" x14ac:dyDescent="0.35">
      <c r="A11986" s="337">
        <v>33899</v>
      </c>
      <c r="B11986" s="338">
        <f t="shared" si="1874"/>
        <v>1992</v>
      </c>
      <c r="C11986" s="338">
        <f t="shared" si="1875"/>
        <v>10</v>
      </c>
      <c r="D11986" s="338">
        <f t="shared" si="1876"/>
        <v>22</v>
      </c>
      <c r="E11986" s="334">
        <v>0</v>
      </c>
      <c r="F11986" s="334">
        <v>0</v>
      </c>
      <c r="G11986" s="334">
        <v>0</v>
      </c>
      <c r="H11986" s="334">
        <v>0</v>
      </c>
      <c r="I11986" s="334">
        <v>0</v>
      </c>
      <c r="J11986" s="334">
        <v>0</v>
      </c>
      <c r="K11986" s="334">
        <v>0</v>
      </c>
      <c r="L11986" s="334">
        <v>0</v>
      </c>
      <c r="M11986" s="334">
        <v>0</v>
      </c>
      <c r="N11986" s="334">
        <v>0</v>
      </c>
      <c r="O11986" s="334">
        <v>0</v>
      </c>
      <c r="P11986" s="334">
        <v>0</v>
      </c>
      <c r="Q11986" s="334">
        <v>0</v>
      </c>
      <c r="R11986" s="334">
        <v>0</v>
      </c>
      <c r="S11986" s="334">
        <v>0</v>
      </c>
      <c r="T11986" s="334">
        <v>0</v>
      </c>
      <c r="U11986" s="334">
        <v>0</v>
      </c>
      <c r="V11986" s="334">
        <v>0</v>
      </c>
      <c r="W11986" s="334">
        <v>0</v>
      </c>
      <c r="X11986" s="334">
        <v>0</v>
      </c>
      <c r="Y11986" s="334">
        <v>0</v>
      </c>
      <c r="Z11986" s="334">
        <v>0</v>
      </c>
      <c r="AA11986" s="334">
        <v>0</v>
      </c>
      <c r="AB11986" s="334">
        <v>0</v>
      </c>
      <c r="AD11986" s="334">
        <v>0</v>
      </c>
      <c r="AE11986" s="334">
        <f t="shared" si="1877"/>
        <v>0</v>
      </c>
      <c r="AF11986" s="334">
        <f t="shared" si="1878"/>
        <v>0</v>
      </c>
      <c r="AG11986" s="340">
        <f t="shared" si="1879"/>
        <v>0</v>
      </c>
      <c r="AI11986" s="340">
        <f t="shared" si="1880"/>
        <v>0</v>
      </c>
      <c r="AJ11986" s="340">
        <f t="shared" si="1880"/>
        <v>0</v>
      </c>
      <c r="AK11986" s="340">
        <f t="shared" si="1880"/>
        <v>0</v>
      </c>
      <c r="AL11986" s="340">
        <f t="shared" si="1880"/>
        <v>0</v>
      </c>
      <c r="AM11986" s="340">
        <f t="shared" si="1880"/>
        <v>0</v>
      </c>
    </row>
    <row r="11987" spans="1:39" x14ac:dyDescent="0.35">
      <c r="A11987" s="337">
        <v>33900</v>
      </c>
      <c r="B11987" s="338">
        <f t="shared" si="1874"/>
        <v>1992</v>
      </c>
      <c r="C11987" s="338">
        <f t="shared" si="1875"/>
        <v>10</v>
      </c>
      <c r="D11987" s="338">
        <f t="shared" si="1876"/>
        <v>23</v>
      </c>
      <c r="E11987" s="334">
        <v>0</v>
      </c>
      <c r="F11987" s="334">
        <v>0</v>
      </c>
      <c r="G11987" s="334">
        <v>0</v>
      </c>
      <c r="H11987" s="334">
        <v>0</v>
      </c>
      <c r="I11987" s="334">
        <v>0</v>
      </c>
      <c r="J11987" s="334">
        <v>0</v>
      </c>
      <c r="K11987" s="334">
        <v>0</v>
      </c>
      <c r="L11987" s="334">
        <v>0</v>
      </c>
      <c r="M11987" s="334">
        <v>0</v>
      </c>
      <c r="N11987" s="334">
        <v>0</v>
      </c>
      <c r="O11987" s="334">
        <v>0</v>
      </c>
      <c r="P11987" s="334">
        <v>0</v>
      </c>
      <c r="Q11987" s="334">
        <v>0</v>
      </c>
      <c r="R11987" s="334">
        <v>0</v>
      </c>
      <c r="S11987" s="334">
        <v>0</v>
      </c>
      <c r="T11987" s="334">
        <v>0</v>
      </c>
      <c r="U11987" s="334">
        <v>0</v>
      </c>
      <c r="V11987" s="334">
        <v>0</v>
      </c>
      <c r="W11987" s="334">
        <v>0</v>
      </c>
      <c r="X11987" s="334">
        <v>0</v>
      </c>
      <c r="Y11987" s="334">
        <v>0</v>
      </c>
      <c r="Z11987" s="334">
        <v>0</v>
      </c>
      <c r="AA11987" s="334">
        <v>0</v>
      </c>
      <c r="AB11987" s="334">
        <v>0</v>
      </c>
      <c r="AD11987" s="334">
        <v>0</v>
      </c>
      <c r="AE11987" s="334">
        <f t="shared" si="1877"/>
        <v>0</v>
      </c>
      <c r="AF11987" s="334">
        <f t="shared" si="1878"/>
        <v>0</v>
      </c>
      <c r="AG11987" s="340">
        <f t="shared" si="1879"/>
        <v>0</v>
      </c>
      <c r="AI11987" s="340">
        <f t="shared" si="1880"/>
        <v>0</v>
      </c>
      <c r="AJ11987" s="340">
        <f t="shared" si="1880"/>
        <v>0</v>
      </c>
      <c r="AK11987" s="340">
        <f t="shared" si="1880"/>
        <v>0</v>
      </c>
      <c r="AL11987" s="340">
        <f t="shared" si="1880"/>
        <v>0</v>
      </c>
      <c r="AM11987" s="340">
        <f t="shared" si="1880"/>
        <v>0</v>
      </c>
    </row>
    <row r="11988" spans="1:39" x14ac:dyDescent="0.35">
      <c r="A11988" s="337">
        <v>33901</v>
      </c>
      <c r="B11988" s="338">
        <f t="shared" si="1874"/>
        <v>1992</v>
      </c>
      <c r="C11988" s="338">
        <f t="shared" si="1875"/>
        <v>10</v>
      </c>
      <c r="D11988" s="338">
        <f t="shared" si="1876"/>
        <v>24</v>
      </c>
      <c r="E11988" s="334">
        <v>0</v>
      </c>
      <c r="F11988" s="334">
        <v>0</v>
      </c>
      <c r="G11988" s="334">
        <v>0</v>
      </c>
      <c r="H11988" s="334">
        <v>0</v>
      </c>
      <c r="I11988" s="334">
        <v>0</v>
      </c>
      <c r="J11988" s="334">
        <v>0</v>
      </c>
      <c r="K11988" s="334">
        <v>0</v>
      </c>
      <c r="L11988" s="334">
        <v>0</v>
      </c>
      <c r="M11988" s="334">
        <v>0</v>
      </c>
      <c r="N11988" s="334">
        <v>0</v>
      </c>
      <c r="O11988" s="334">
        <v>0</v>
      </c>
      <c r="P11988" s="334">
        <v>0</v>
      </c>
      <c r="Q11988" s="334">
        <v>0</v>
      </c>
      <c r="R11988" s="334">
        <v>0</v>
      </c>
      <c r="S11988" s="334">
        <v>0</v>
      </c>
      <c r="T11988" s="334">
        <v>0</v>
      </c>
      <c r="U11988" s="334">
        <v>0</v>
      </c>
      <c r="V11988" s="334">
        <v>0</v>
      </c>
      <c r="W11988" s="334">
        <v>0.4</v>
      </c>
      <c r="X11988" s="334">
        <v>0.4</v>
      </c>
      <c r="Y11988" s="334">
        <v>0</v>
      </c>
      <c r="Z11988" s="334">
        <v>0</v>
      </c>
      <c r="AA11988" s="334">
        <v>0</v>
      </c>
      <c r="AB11988" s="334">
        <v>0</v>
      </c>
      <c r="AD11988" s="334">
        <v>0.8</v>
      </c>
      <c r="AE11988" s="334">
        <f t="shared" si="1877"/>
        <v>0.8</v>
      </c>
      <c r="AF11988" s="334">
        <f t="shared" si="1878"/>
        <v>0.8</v>
      </c>
      <c r="AG11988" s="340">
        <f t="shared" si="1879"/>
        <v>0</v>
      </c>
      <c r="AI11988" s="340">
        <f t="shared" ref="AI11988:AM12003" si="1881">IF($C11988=AI$1,$AF11988,0)</f>
        <v>0</v>
      </c>
      <c r="AJ11988" s="340">
        <f t="shared" si="1881"/>
        <v>0</v>
      </c>
      <c r="AK11988" s="340">
        <f t="shared" si="1881"/>
        <v>0</v>
      </c>
      <c r="AL11988" s="340">
        <f t="shared" si="1881"/>
        <v>0</v>
      </c>
      <c r="AM11988" s="340">
        <f t="shared" si="1881"/>
        <v>0</v>
      </c>
    </row>
    <row r="11989" spans="1:39" x14ac:dyDescent="0.35">
      <c r="A11989" s="337">
        <v>33902</v>
      </c>
      <c r="B11989" s="338">
        <f t="shared" si="1874"/>
        <v>1992</v>
      </c>
      <c r="C11989" s="338">
        <f t="shared" si="1875"/>
        <v>10</v>
      </c>
      <c r="D11989" s="338">
        <f t="shared" si="1876"/>
        <v>25</v>
      </c>
      <c r="E11989" s="334">
        <v>0</v>
      </c>
      <c r="F11989" s="334">
        <v>0</v>
      </c>
      <c r="G11989" s="334">
        <v>0</v>
      </c>
      <c r="H11989" s="334">
        <v>0</v>
      </c>
      <c r="I11989" s="334">
        <v>0</v>
      </c>
      <c r="J11989" s="334">
        <v>0</v>
      </c>
      <c r="K11989" s="334">
        <v>0</v>
      </c>
      <c r="L11989" s="334">
        <v>0</v>
      </c>
      <c r="M11989" s="334">
        <v>0</v>
      </c>
      <c r="N11989" s="334">
        <v>0</v>
      </c>
      <c r="O11989" s="334">
        <v>0</v>
      </c>
      <c r="P11989" s="334">
        <v>0</v>
      </c>
      <c r="Q11989" s="334">
        <v>0</v>
      </c>
      <c r="R11989" s="334">
        <v>0</v>
      </c>
      <c r="S11989" s="334">
        <v>0</v>
      </c>
      <c r="T11989" s="334">
        <v>0</v>
      </c>
      <c r="U11989" s="334">
        <v>0</v>
      </c>
      <c r="V11989" s="334">
        <v>0</v>
      </c>
      <c r="W11989" s="334">
        <v>0</v>
      </c>
      <c r="X11989" s="334">
        <v>0</v>
      </c>
      <c r="Y11989" s="334">
        <v>0</v>
      </c>
      <c r="Z11989" s="334">
        <v>0</v>
      </c>
      <c r="AA11989" s="334">
        <v>0</v>
      </c>
      <c r="AB11989" s="334">
        <v>0</v>
      </c>
      <c r="AD11989" s="334">
        <v>0</v>
      </c>
      <c r="AE11989" s="334">
        <f t="shared" si="1877"/>
        <v>0</v>
      </c>
      <c r="AF11989" s="334">
        <f t="shared" si="1878"/>
        <v>0</v>
      </c>
      <c r="AG11989" s="340">
        <f t="shared" si="1879"/>
        <v>0</v>
      </c>
      <c r="AI11989" s="340">
        <f t="shared" si="1881"/>
        <v>0</v>
      </c>
      <c r="AJ11989" s="340">
        <f t="shared" si="1881"/>
        <v>0</v>
      </c>
      <c r="AK11989" s="340">
        <f t="shared" si="1881"/>
        <v>0</v>
      </c>
      <c r="AL11989" s="340">
        <f t="shared" si="1881"/>
        <v>0</v>
      </c>
      <c r="AM11989" s="340">
        <f t="shared" si="1881"/>
        <v>0</v>
      </c>
    </row>
    <row r="11990" spans="1:39" x14ac:dyDescent="0.35">
      <c r="A11990" s="337">
        <v>33903</v>
      </c>
      <c r="B11990" s="338">
        <f t="shared" si="1874"/>
        <v>1992</v>
      </c>
      <c r="C11990" s="338">
        <f t="shared" si="1875"/>
        <v>10</v>
      </c>
      <c r="D11990" s="338">
        <f t="shared" si="1876"/>
        <v>26</v>
      </c>
      <c r="E11990" s="334">
        <v>0</v>
      </c>
      <c r="F11990" s="334">
        <v>0</v>
      </c>
      <c r="G11990" s="334">
        <v>0</v>
      </c>
      <c r="H11990" s="334">
        <v>0</v>
      </c>
      <c r="I11990" s="334">
        <v>0</v>
      </c>
      <c r="J11990" s="334">
        <v>0</v>
      </c>
      <c r="K11990" s="334">
        <v>0</v>
      </c>
      <c r="L11990" s="334">
        <v>0</v>
      </c>
      <c r="M11990" s="334">
        <v>0</v>
      </c>
      <c r="N11990" s="334">
        <v>0</v>
      </c>
      <c r="O11990" s="334">
        <v>0</v>
      </c>
      <c r="P11990" s="334">
        <v>0</v>
      </c>
      <c r="Q11990" s="334">
        <v>0</v>
      </c>
      <c r="R11990" s="334">
        <v>0</v>
      </c>
      <c r="S11990" s="334">
        <v>0</v>
      </c>
      <c r="T11990" s="334">
        <v>0</v>
      </c>
      <c r="U11990" s="334">
        <v>0</v>
      </c>
      <c r="V11990" s="334">
        <v>0</v>
      </c>
      <c r="W11990" s="334">
        <v>0</v>
      </c>
      <c r="X11990" s="334">
        <v>0.8</v>
      </c>
      <c r="Y11990" s="334">
        <v>0</v>
      </c>
      <c r="Z11990" s="334">
        <v>0</v>
      </c>
      <c r="AA11990" s="334">
        <v>0</v>
      </c>
      <c r="AB11990" s="334">
        <v>0</v>
      </c>
      <c r="AD11990" s="334">
        <v>0.8</v>
      </c>
      <c r="AE11990" s="334">
        <f t="shared" si="1877"/>
        <v>0.8</v>
      </c>
      <c r="AF11990" s="334">
        <f t="shared" si="1878"/>
        <v>0.8</v>
      </c>
      <c r="AG11990" s="340">
        <f t="shared" si="1879"/>
        <v>0</v>
      </c>
      <c r="AI11990" s="340">
        <f t="shared" si="1881"/>
        <v>0</v>
      </c>
      <c r="AJ11990" s="340">
        <f t="shared" si="1881"/>
        <v>0</v>
      </c>
      <c r="AK11990" s="340">
        <f t="shared" si="1881"/>
        <v>0</v>
      </c>
      <c r="AL11990" s="340">
        <f t="shared" si="1881"/>
        <v>0</v>
      </c>
      <c r="AM11990" s="340">
        <f t="shared" si="1881"/>
        <v>0</v>
      </c>
    </row>
    <row r="11991" spans="1:39" x14ac:dyDescent="0.35">
      <c r="A11991" s="337">
        <v>33904</v>
      </c>
      <c r="B11991" s="338">
        <f t="shared" si="1874"/>
        <v>1992</v>
      </c>
      <c r="C11991" s="338">
        <f t="shared" si="1875"/>
        <v>10</v>
      </c>
      <c r="D11991" s="338">
        <f t="shared" si="1876"/>
        <v>27</v>
      </c>
      <c r="E11991" s="334">
        <v>0</v>
      </c>
      <c r="F11991" s="334">
        <v>0</v>
      </c>
      <c r="G11991" s="334">
        <v>0</v>
      </c>
      <c r="H11991" s="334">
        <v>0</v>
      </c>
      <c r="I11991" s="334">
        <v>0</v>
      </c>
      <c r="J11991" s="334">
        <v>0</v>
      </c>
      <c r="K11991" s="334">
        <v>0</v>
      </c>
      <c r="L11991" s="334">
        <v>0</v>
      </c>
      <c r="M11991" s="334">
        <v>0</v>
      </c>
      <c r="N11991" s="334">
        <v>0</v>
      </c>
      <c r="O11991" s="334">
        <v>0</v>
      </c>
      <c r="P11991" s="334">
        <v>0</v>
      </c>
      <c r="Q11991" s="334">
        <v>0</v>
      </c>
      <c r="R11991" s="334">
        <v>0</v>
      </c>
      <c r="S11991" s="334">
        <v>0</v>
      </c>
      <c r="T11991" s="334">
        <v>0</v>
      </c>
      <c r="U11991" s="334">
        <v>0</v>
      </c>
      <c r="V11991" s="334">
        <v>0</v>
      </c>
      <c r="W11991" s="334">
        <v>0</v>
      </c>
      <c r="X11991" s="334">
        <v>0</v>
      </c>
      <c r="Y11991" s="334">
        <v>0</v>
      </c>
      <c r="Z11991" s="334">
        <v>0</v>
      </c>
      <c r="AA11991" s="334">
        <v>0</v>
      </c>
      <c r="AB11991" s="334">
        <v>0</v>
      </c>
      <c r="AD11991" s="334">
        <v>0</v>
      </c>
      <c r="AE11991" s="334">
        <f t="shared" si="1877"/>
        <v>0</v>
      </c>
      <c r="AF11991" s="334">
        <f t="shared" si="1878"/>
        <v>0</v>
      </c>
      <c r="AG11991" s="340">
        <f t="shared" si="1879"/>
        <v>0</v>
      </c>
      <c r="AI11991" s="340">
        <f t="shared" si="1881"/>
        <v>0</v>
      </c>
      <c r="AJ11991" s="340">
        <f t="shared" si="1881"/>
        <v>0</v>
      </c>
      <c r="AK11991" s="340">
        <f t="shared" si="1881"/>
        <v>0</v>
      </c>
      <c r="AL11991" s="340">
        <f t="shared" si="1881"/>
        <v>0</v>
      </c>
      <c r="AM11991" s="340">
        <f t="shared" si="1881"/>
        <v>0</v>
      </c>
    </row>
    <row r="11992" spans="1:39" x14ac:dyDescent="0.35">
      <c r="A11992" s="337">
        <v>33905</v>
      </c>
      <c r="B11992" s="338">
        <f t="shared" si="1874"/>
        <v>1992</v>
      </c>
      <c r="C11992" s="338">
        <f t="shared" si="1875"/>
        <v>10</v>
      </c>
      <c r="D11992" s="338">
        <f t="shared" si="1876"/>
        <v>28</v>
      </c>
      <c r="E11992" s="334">
        <v>0</v>
      </c>
      <c r="F11992" s="334">
        <v>0</v>
      </c>
      <c r="G11992" s="334">
        <v>0</v>
      </c>
      <c r="H11992" s="334">
        <v>0</v>
      </c>
      <c r="I11992" s="334">
        <v>0</v>
      </c>
      <c r="J11992" s="334">
        <v>0</v>
      </c>
      <c r="K11992" s="334">
        <v>0</v>
      </c>
      <c r="L11992" s="334">
        <v>0</v>
      </c>
      <c r="M11992" s="334">
        <v>0</v>
      </c>
      <c r="N11992" s="334">
        <v>0</v>
      </c>
      <c r="O11992" s="334">
        <v>0</v>
      </c>
      <c r="P11992" s="334">
        <v>0</v>
      </c>
      <c r="Q11992" s="334">
        <v>0</v>
      </c>
      <c r="R11992" s="334">
        <v>0</v>
      </c>
      <c r="S11992" s="334">
        <v>0</v>
      </c>
      <c r="T11992" s="334">
        <v>0</v>
      </c>
      <c r="U11992" s="334">
        <v>0</v>
      </c>
      <c r="V11992" s="334">
        <v>0</v>
      </c>
      <c r="W11992" s="334">
        <v>0</v>
      </c>
      <c r="X11992" s="334">
        <v>0</v>
      </c>
      <c r="Y11992" s="334">
        <v>0</v>
      </c>
      <c r="Z11992" s="334">
        <v>0</v>
      </c>
      <c r="AA11992" s="334">
        <v>0</v>
      </c>
      <c r="AB11992" s="334">
        <v>0</v>
      </c>
      <c r="AD11992" s="334">
        <v>0</v>
      </c>
      <c r="AE11992" s="334">
        <f t="shared" si="1877"/>
        <v>0</v>
      </c>
      <c r="AF11992" s="334">
        <f t="shared" si="1878"/>
        <v>0</v>
      </c>
      <c r="AG11992" s="340">
        <f t="shared" si="1879"/>
        <v>0</v>
      </c>
      <c r="AI11992" s="340">
        <f t="shared" si="1881"/>
        <v>0</v>
      </c>
      <c r="AJ11992" s="340">
        <f t="shared" si="1881"/>
        <v>0</v>
      </c>
      <c r="AK11992" s="340">
        <f t="shared" si="1881"/>
        <v>0</v>
      </c>
      <c r="AL11992" s="340">
        <f t="shared" si="1881"/>
        <v>0</v>
      </c>
      <c r="AM11992" s="340">
        <f t="shared" si="1881"/>
        <v>0</v>
      </c>
    </row>
    <row r="11993" spans="1:39" x14ac:dyDescent="0.35">
      <c r="A11993" s="337">
        <v>33906</v>
      </c>
      <c r="B11993" s="338">
        <f t="shared" si="1874"/>
        <v>1992</v>
      </c>
      <c r="C11993" s="338">
        <f t="shared" si="1875"/>
        <v>10</v>
      </c>
      <c r="D11993" s="338">
        <f t="shared" si="1876"/>
        <v>29</v>
      </c>
      <c r="E11993" s="334">
        <v>0</v>
      </c>
      <c r="F11993" s="334">
        <v>0</v>
      </c>
      <c r="G11993" s="334">
        <v>0</v>
      </c>
      <c r="H11993" s="334">
        <v>0</v>
      </c>
      <c r="I11993" s="334">
        <v>0</v>
      </c>
      <c r="J11993" s="334">
        <v>0</v>
      </c>
      <c r="K11993" s="334">
        <v>0</v>
      </c>
      <c r="L11993" s="334">
        <v>0</v>
      </c>
      <c r="M11993" s="334">
        <v>0.2</v>
      </c>
      <c r="N11993" s="334">
        <v>0.2</v>
      </c>
      <c r="O11993" s="334">
        <v>0.1</v>
      </c>
      <c r="P11993" s="334">
        <v>0.2</v>
      </c>
      <c r="Q11993" s="334">
        <v>0</v>
      </c>
      <c r="R11993" s="334">
        <v>0</v>
      </c>
      <c r="S11993" s="334">
        <v>0</v>
      </c>
      <c r="T11993" s="334">
        <v>0</v>
      </c>
      <c r="U11993" s="334">
        <v>0.2</v>
      </c>
      <c r="V11993" s="334">
        <v>0.2</v>
      </c>
      <c r="W11993" s="334">
        <v>0.2</v>
      </c>
      <c r="X11993" s="334">
        <v>0.2</v>
      </c>
      <c r="Y11993" s="334">
        <v>0.1</v>
      </c>
      <c r="Z11993" s="334">
        <v>0.2</v>
      </c>
      <c r="AA11993" s="334">
        <v>0.2</v>
      </c>
      <c r="AB11993" s="334">
        <v>0</v>
      </c>
      <c r="AD11993" s="334">
        <v>2</v>
      </c>
      <c r="AE11993" s="334">
        <f t="shared" si="1877"/>
        <v>2</v>
      </c>
      <c r="AF11993" s="334">
        <f t="shared" si="1878"/>
        <v>1.9999999999999998</v>
      </c>
      <c r="AG11993" s="340">
        <f t="shared" si="1879"/>
        <v>2.2204460492503131E-16</v>
      </c>
      <c r="AI11993" s="340">
        <f t="shared" si="1881"/>
        <v>0</v>
      </c>
      <c r="AJ11993" s="340">
        <f t="shared" si="1881"/>
        <v>0</v>
      </c>
      <c r="AK11993" s="340">
        <f t="shared" si="1881"/>
        <v>0</v>
      </c>
      <c r="AL11993" s="340">
        <f t="shared" si="1881"/>
        <v>0</v>
      </c>
      <c r="AM11993" s="340">
        <f t="shared" si="1881"/>
        <v>0</v>
      </c>
    </row>
    <row r="11994" spans="1:39" x14ac:dyDescent="0.35">
      <c r="A11994" s="337">
        <v>33907</v>
      </c>
      <c r="B11994" s="338">
        <f t="shared" si="1874"/>
        <v>1992</v>
      </c>
      <c r="C11994" s="338">
        <f t="shared" si="1875"/>
        <v>10</v>
      </c>
      <c r="D11994" s="338">
        <f t="shared" si="1876"/>
        <v>30</v>
      </c>
      <c r="E11994" s="334">
        <v>0</v>
      </c>
      <c r="F11994" s="334">
        <v>0</v>
      </c>
      <c r="G11994" s="334">
        <v>0</v>
      </c>
      <c r="H11994" s="334">
        <v>0</v>
      </c>
      <c r="I11994" s="334">
        <v>0</v>
      </c>
      <c r="J11994" s="334">
        <v>0</v>
      </c>
      <c r="K11994" s="334">
        <v>0</v>
      </c>
      <c r="L11994" s="334">
        <v>0</v>
      </c>
      <c r="M11994" s="334">
        <v>0</v>
      </c>
      <c r="N11994" s="334">
        <v>0</v>
      </c>
      <c r="O11994" s="334">
        <v>0</v>
      </c>
      <c r="P11994" s="334">
        <v>0.2</v>
      </c>
      <c r="Q11994" s="334">
        <v>0</v>
      </c>
      <c r="R11994" s="334">
        <v>0</v>
      </c>
      <c r="S11994" s="334">
        <v>0</v>
      </c>
      <c r="T11994" s="334">
        <v>0</v>
      </c>
      <c r="U11994" s="334">
        <v>0</v>
      </c>
      <c r="V11994" s="334">
        <v>0</v>
      </c>
      <c r="W11994" s="334">
        <v>0</v>
      </c>
      <c r="X11994" s="334">
        <v>0</v>
      </c>
      <c r="Y11994" s="334">
        <v>0</v>
      </c>
      <c r="Z11994" s="334">
        <v>0</v>
      </c>
      <c r="AA11994" s="334">
        <v>0</v>
      </c>
      <c r="AB11994" s="334">
        <v>0</v>
      </c>
      <c r="AD11994" s="334">
        <v>0.2</v>
      </c>
      <c r="AE11994" s="334">
        <f t="shared" si="1877"/>
        <v>0.2</v>
      </c>
      <c r="AF11994" s="334">
        <f t="shared" si="1878"/>
        <v>0.2</v>
      </c>
      <c r="AG11994" s="340">
        <f t="shared" si="1879"/>
        <v>0</v>
      </c>
      <c r="AI11994" s="340">
        <f t="shared" si="1881"/>
        <v>0</v>
      </c>
      <c r="AJ11994" s="340">
        <f t="shared" si="1881"/>
        <v>0</v>
      </c>
      <c r="AK11994" s="340">
        <f t="shared" si="1881"/>
        <v>0</v>
      </c>
      <c r="AL11994" s="340">
        <f t="shared" si="1881"/>
        <v>0</v>
      </c>
      <c r="AM11994" s="340">
        <f t="shared" si="1881"/>
        <v>0</v>
      </c>
    </row>
    <row r="11995" spans="1:39" x14ac:dyDescent="0.35">
      <c r="A11995" s="337">
        <v>33908</v>
      </c>
      <c r="B11995" s="338">
        <f t="shared" si="1874"/>
        <v>1992</v>
      </c>
      <c r="C11995" s="338">
        <f t="shared" si="1875"/>
        <v>10</v>
      </c>
      <c r="D11995" s="338">
        <f t="shared" si="1876"/>
        <v>31</v>
      </c>
      <c r="E11995" s="334">
        <v>0</v>
      </c>
      <c r="F11995" s="334">
        <v>0</v>
      </c>
      <c r="G11995" s="334">
        <v>0</v>
      </c>
      <c r="H11995" s="334">
        <v>0</v>
      </c>
      <c r="I11995" s="334">
        <v>0</v>
      </c>
      <c r="J11995" s="334">
        <v>0</v>
      </c>
      <c r="K11995" s="334">
        <v>0</v>
      </c>
      <c r="L11995" s="334">
        <v>0</v>
      </c>
      <c r="M11995" s="334">
        <v>0</v>
      </c>
      <c r="N11995" s="334">
        <v>0</v>
      </c>
      <c r="O11995" s="334">
        <v>0</v>
      </c>
      <c r="P11995" s="334">
        <v>0</v>
      </c>
      <c r="Q11995" s="334">
        <v>0</v>
      </c>
      <c r="R11995" s="334">
        <v>0</v>
      </c>
      <c r="S11995" s="334">
        <v>0</v>
      </c>
      <c r="T11995" s="334">
        <v>0</v>
      </c>
      <c r="U11995" s="334">
        <v>0</v>
      </c>
      <c r="V11995" s="334">
        <v>0</v>
      </c>
      <c r="W11995" s="334">
        <v>0</v>
      </c>
      <c r="X11995" s="334">
        <v>0</v>
      </c>
      <c r="Y11995" s="334">
        <v>0</v>
      </c>
      <c r="Z11995" s="334">
        <v>0</v>
      </c>
      <c r="AA11995" s="334">
        <v>0</v>
      </c>
      <c r="AB11995" s="334">
        <v>0</v>
      </c>
      <c r="AD11995" s="334">
        <v>0</v>
      </c>
      <c r="AE11995" s="334">
        <f t="shared" si="1877"/>
        <v>0</v>
      </c>
      <c r="AF11995" s="334">
        <f t="shared" si="1878"/>
        <v>0</v>
      </c>
      <c r="AG11995" s="340">
        <f t="shared" si="1879"/>
        <v>0</v>
      </c>
      <c r="AI11995" s="340">
        <f t="shared" si="1881"/>
        <v>0</v>
      </c>
      <c r="AJ11995" s="340">
        <f t="shared" si="1881"/>
        <v>0</v>
      </c>
      <c r="AK11995" s="340">
        <f t="shared" si="1881"/>
        <v>0</v>
      </c>
      <c r="AL11995" s="340">
        <f t="shared" si="1881"/>
        <v>0</v>
      </c>
      <c r="AM11995" s="340">
        <f t="shared" si="1881"/>
        <v>0</v>
      </c>
    </row>
    <row r="11996" spans="1:39" x14ac:dyDescent="0.35">
      <c r="A11996" s="337">
        <v>33909</v>
      </c>
      <c r="B11996" s="338">
        <f t="shared" si="1874"/>
        <v>1992</v>
      </c>
      <c r="C11996" s="338">
        <f t="shared" si="1875"/>
        <v>11</v>
      </c>
      <c r="D11996" s="338">
        <f t="shared" si="1876"/>
        <v>1</v>
      </c>
      <c r="E11996" s="334">
        <v>0</v>
      </c>
      <c r="F11996" s="334">
        <v>0</v>
      </c>
      <c r="G11996" s="334">
        <v>0</v>
      </c>
      <c r="H11996" s="334">
        <v>0</v>
      </c>
      <c r="I11996" s="334">
        <v>0</v>
      </c>
      <c r="J11996" s="334">
        <v>0</v>
      </c>
      <c r="K11996" s="334">
        <v>0</v>
      </c>
      <c r="L11996" s="334">
        <v>0</v>
      </c>
      <c r="M11996" s="334">
        <v>0</v>
      </c>
      <c r="N11996" s="334">
        <v>0</v>
      </c>
      <c r="O11996" s="334">
        <v>0</v>
      </c>
      <c r="P11996" s="334">
        <v>0</v>
      </c>
      <c r="Q11996" s="334">
        <v>0</v>
      </c>
      <c r="R11996" s="334">
        <v>0</v>
      </c>
      <c r="S11996" s="334">
        <v>0</v>
      </c>
      <c r="T11996" s="334">
        <v>0</v>
      </c>
      <c r="U11996" s="334">
        <v>0</v>
      </c>
      <c r="V11996" s="334">
        <v>0</v>
      </c>
      <c r="W11996" s="334">
        <v>0</v>
      </c>
      <c r="X11996" s="334">
        <v>0</v>
      </c>
      <c r="Y11996" s="334">
        <v>0</v>
      </c>
      <c r="Z11996" s="334">
        <v>0</v>
      </c>
      <c r="AA11996" s="334">
        <v>0</v>
      </c>
      <c r="AB11996" s="334">
        <v>0</v>
      </c>
      <c r="AD11996" s="334">
        <v>0</v>
      </c>
      <c r="AE11996" s="334">
        <f t="shared" si="1877"/>
        <v>0</v>
      </c>
      <c r="AF11996" s="334">
        <f t="shared" si="1878"/>
        <v>0</v>
      </c>
      <c r="AG11996" s="340">
        <f t="shared" si="1879"/>
        <v>0</v>
      </c>
      <c r="AI11996" s="340">
        <f t="shared" si="1881"/>
        <v>0</v>
      </c>
      <c r="AJ11996" s="340">
        <f t="shared" si="1881"/>
        <v>0</v>
      </c>
      <c r="AK11996" s="340">
        <f t="shared" si="1881"/>
        <v>0</v>
      </c>
      <c r="AL11996" s="340">
        <f t="shared" si="1881"/>
        <v>0</v>
      </c>
      <c r="AM11996" s="340">
        <f t="shared" si="1881"/>
        <v>0</v>
      </c>
    </row>
    <row r="11997" spans="1:39" x14ac:dyDescent="0.35">
      <c r="A11997" s="337">
        <v>33910</v>
      </c>
      <c r="B11997" s="338">
        <f t="shared" si="1874"/>
        <v>1992</v>
      </c>
      <c r="C11997" s="338">
        <f t="shared" si="1875"/>
        <v>11</v>
      </c>
      <c r="D11997" s="338">
        <f t="shared" si="1876"/>
        <v>2</v>
      </c>
      <c r="E11997" s="334">
        <v>0</v>
      </c>
      <c r="F11997" s="334">
        <v>0</v>
      </c>
      <c r="G11997" s="334">
        <v>0</v>
      </c>
      <c r="H11997" s="334">
        <v>0</v>
      </c>
      <c r="I11997" s="334">
        <v>0</v>
      </c>
      <c r="J11997" s="334">
        <v>0</v>
      </c>
      <c r="K11997" s="334">
        <v>0.1</v>
      </c>
      <c r="L11997" s="334">
        <v>0</v>
      </c>
      <c r="M11997" s="334">
        <v>0</v>
      </c>
      <c r="N11997" s="334">
        <v>0</v>
      </c>
      <c r="O11997" s="334">
        <v>0.1</v>
      </c>
      <c r="P11997" s="334">
        <v>0</v>
      </c>
      <c r="Q11997" s="334">
        <v>0</v>
      </c>
      <c r="R11997" s="334">
        <v>0</v>
      </c>
      <c r="S11997" s="334">
        <v>0</v>
      </c>
      <c r="T11997" s="334">
        <v>0</v>
      </c>
      <c r="U11997" s="334">
        <v>0</v>
      </c>
      <c r="V11997" s="334">
        <v>0</v>
      </c>
      <c r="W11997" s="334">
        <v>0.1</v>
      </c>
      <c r="X11997" s="334">
        <v>0</v>
      </c>
      <c r="Y11997" s="334">
        <v>0</v>
      </c>
      <c r="Z11997" s="334">
        <v>0</v>
      </c>
      <c r="AA11997" s="334">
        <v>0.1</v>
      </c>
      <c r="AB11997" s="334">
        <v>0</v>
      </c>
      <c r="AD11997" s="334">
        <v>0.4</v>
      </c>
      <c r="AE11997" s="334">
        <f t="shared" si="1877"/>
        <v>0.4</v>
      </c>
      <c r="AF11997" s="334">
        <f t="shared" si="1878"/>
        <v>0.4</v>
      </c>
      <c r="AG11997" s="340">
        <f t="shared" si="1879"/>
        <v>0</v>
      </c>
      <c r="AI11997" s="340">
        <f t="shared" si="1881"/>
        <v>0</v>
      </c>
      <c r="AJ11997" s="340">
        <f t="shared" si="1881"/>
        <v>0</v>
      </c>
      <c r="AK11997" s="340">
        <f t="shared" si="1881"/>
        <v>0</v>
      </c>
      <c r="AL11997" s="340">
        <f t="shared" si="1881"/>
        <v>0</v>
      </c>
      <c r="AM11997" s="340">
        <f t="shared" si="1881"/>
        <v>0</v>
      </c>
    </row>
    <row r="11998" spans="1:39" x14ac:dyDescent="0.35">
      <c r="A11998" s="337">
        <v>33911</v>
      </c>
      <c r="B11998" s="338">
        <f t="shared" si="1874"/>
        <v>1992</v>
      </c>
      <c r="C11998" s="338">
        <f t="shared" si="1875"/>
        <v>11</v>
      </c>
      <c r="D11998" s="338">
        <f t="shared" si="1876"/>
        <v>3</v>
      </c>
      <c r="E11998" s="334">
        <v>0</v>
      </c>
      <c r="F11998" s="334">
        <v>0</v>
      </c>
      <c r="G11998" s="334">
        <v>0</v>
      </c>
      <c r="H11998" s="334">
        <v>0</v>
      </c>
      <c r="I11998" s="334">
        <v>0</v>
      </c>
      <c r="J11998" s="334">
        <v>0</v>
      </c>
      <c r="K11998" s="334">
        <v>0</v>
      </c>
      <c r="L11998" s="334">
        <v>0</v>
      </c>
      <c r="M11998" s="334">
        <v>0</v>
      </c>
      <c r="N11998" s="334">
        <v>0</v>
      </c>
      <c r="O11998" s="334">
        <v>0</v>
      </c>
      <c r="P11998" s="334">
        <v>0</v>
      </c>
      <c r="Q11998" s="334">
        <v>0</v>
      </c>
      <c r="R11998" s="334">
        <v>0</v>
      </c>
      <c r="S11998" s="334">
        <v>0</v>
      </c>
      <c r="T11998" s="334">
        <v>0</v>
      </c>
      <c r="U11998" s="334">
        <v>0</v>
      </c>
      <c r="V11998" s="334">
        <v>0</v>
      </c>
      <c r="W11998" s="334">
        <v>0</v>
      </c>
      <c r="X11998" s="334">
        <v>0</v>
      </c>
      <c r="Y11998" s="334">
        <v>0</v>
      </c>
      <c r="Z11998" s="334">
        <v>0</v>
      </c>
      <c r="AA11998" s="334">
        <v>0</v>
      </c>
      <c r="AB11998" s="334">
        <v>0</v>
      </c>
      <c r="AD11998" s="334">
        <v>0</v>
      </c>
      <c r="AE11998" s="334">
        <f t="shared" si="1877"/>
        <v>0</v>
      </c>
      <c r="AF11998" s="334">
        <f t="shared" si="1878"/>
        <v>0</v>
      </c>
      <c r="AG11998" s="340">
        <f t="shared" si="1879"/>
        <v>0</v>
      </c>
      <c r="AI11998" s="340">
        <f t="shared" si="1881"/>
        <v>0</v>
      </c>
      <c r="AJ11998" s="340">
        <f t="shared" si="1881"/>
        <v>0</v>
      </c>
      <c r="AK11998" s="340">
        <f t="shared" si="1881"/>
        <v>0</v>
      </c>
      <c r="AL11998" s="340">
        <f t="shared" si="1881"/>
        <v>0</v>
      </c>
      <c r="AM11998" s="340">
        <f t="shared" si="1881"/>
        <v>0</v>
      </c>
    </row>
    <row r="11999" spans="1:39" x14ac:dyDescent="0.35">
      <c r="A11999" s="337">
        <v>33912</v>
      </c>
      <c r="B11999" s="338">
        <f t="shared" si="1874"/>
        <v>1992</v>
      </c>
      <c r="C11999" s="338">
        <f t="shared" si="1875"/>
        <v>11</v>
      </c>
      <c r="D11999" s="338">
        <f t="shared" si="1876"/>
        <v>4</v>
      </c>
      <c r="E11999" s="334">
        <v>0</v>
      </c>
      <c r="F11999" s="334">
        <v>0</v>
      </c>
      <c r="G11999" s="334">
        <v>0</v>
      </c>
      <c r="H11999" s="334">
        <v>0.4</v>
      </c>
      <c r="I11999" s="334">
        <v>0</v>
      </c>
      <c r="J11999" s="334">
        <v>0</v>
      </c>
      <c r="K11999" s="334">
        <v>0</v>
      </c>
      <c r="L11999" s="334">
        <v>0</v>
      </c>
      <c r="M11999" s="334">
        <v>0</v>
      </c>
      <c r="N11999" s="334">
        <v>0.5</v>
      </c>
      <c r="O11999" s="334">
        <v>0.4</v>
      </c>
      <c r="P11999" s="334">
        <v>0.8</v>
      </c>
      <c r="Q11999" s="334">
        <v>0.9</v>
      </c>
      <c r="R11999" s="334">
        <v>0.8</v>
      </c>
      <c r="S11999" s="334">
        <v>0.5</v>
      </c>
      <c r="T11999" s="334">
        <v>0.4</v>
      </c>
      <c r="U11999" s="334">
        <v>0.4</v>
      </c>
      <c r="V11999" s="334">
        <v>0</v>
      </c>
      <c r="W11999" s="334">
        <v>0.4</v>
      </c>
      <c r="X11999" s="334">
        <v>0.5</v>
      </c>
      <c r="Y11999" s="334">
        <v>0.4</v>
      </c>
      <c r="Z11999" s="334">
        <v>0</v>
      </c>
      <c r="AA11999" s="334">
        <v>0</v>
      </c>
      <c r="AB11999" s="334">
        <v>0</v>
      </c>
      <c r="AD11999" s="334">
        <v>6.4</v>
      </c>
      <c r="AE11999" s="334">
        <f t="shared" si="1877"/>
        <v>6.4</v>
      </c>
      <c r="AF11999" s="334">
        <f t="shared" si="1878"/>
        <v>6.4000000000000012</v>
      </c>
      <c r="AG11999" s="340">
        <f t="shared" si="1879"/>
        <v>8.8817841970012523E-16</v>
      </c>
      <c r="AI11999" s="340">
        <f t="shared" si="1881"/>
        <v>0</v>
      </c>
      <c r="AJ11999" s="340">
        <f t="shared" si="1881"/>
        <v>0</v>
      </c>
      <c r="AK11999" s="340">
        <f t="shared" si="1881"/>
        <v>0</v>
      </c>
      <c r="AL11999" s="340">
        <f t="shared" si="1881"/>
        <v>0</v>
      </c>
      <c r="AM11999" s="340">
        <f t="shared" si="1881"/>
        <v>0</v>
      </c>
    </row>
    <row r="12000" spans="1:39" x14ac:dyDescent="0.35">
      <c r="A12000" s="337">
        <v>33913</v>
      </c>
      <c r="B12000" s="338">
        <f t="shared" si="1874"/>
        <v>1992</v>
      </c>
      <c r="C12000" s="338">
        <f t="shared" si="1875"/>
        <v>11</v>
      </c>
      <c r="D12000" s="338">
        <f t="shared" si="1876"/>
        <v>5</v>
      </c>
      <c r="E12000" s="334">
        <v>0</v>
      </c>
      <c r="F12000" s="334">
        <v>0</v>
      </c>
      <c r="G12000" s="334">
        <v>0</v>
      </c>
      <c r="H12000" s="334">
        <v>0</v>
      </c>
      <c r="I12000" s="334">
        <v>0</v>
      </c>
      <c r="J12000" s="334">
        <v>0</v>
      </c>
      <c r="K12000" s="334">
        <v>0</v>
      </c>
      <c r="L12000" s="334">
        <v>0</v>
      </c>
      <c r="M12000" s="334">
        <v>0</v>
      </c>
      <c r="N12000" s="334">
        <v>0</v>
      </c>
      <c r="O12000" s="334">
        <v>0</v>
      </c>
      <c r="P12000" s="334">
        <v>0</v>
      </c>
      <c r="Q12000" s="334">
        <v>0</v>
      </c>
      <c r="R12000" s="334">
        <v>0</v>
      </c>
      <c r="S12000" s="334">
        <v>0</v>
      </c>
      <c r="T12000" s="334">
        <v>0</v>
      </c>
      <c r="U12000" s="334">
        <v>0</v>
      </c>
      <c r="V12000" s="334">
        <v>0</v>
      </c>
      <c r="W12000" s="334">
        <v>0</v>
      </c>
      <c r="X12000" s="334">
        <v>0</v>
      </c>
      <c r="Y12000" s="334">
        <v>0</v>
      </c>
      <c r="Z12000" s="334">
        <v>0</v>
      </c>
      <c r="AA12000" s="334">
        <v>0</v>
      </c>
      <c r="AB12000" s="334">
        <v>0</v>
      </c>
      <c r="AD12000" s="334">
        <v>0</v>
      </c>
      <c r="AE12000" s="334">
        <f t="shared" si="1877"/>
        <v>0</v>
      </c>
      <c r="AF12000" s="334">
        <f t="shared" si="1878"/>
        <v>0</v>
      </c>
      <c r="AG12000" s="340">
        <f t="shared" si="1879"/>
        <v>0</v>
      </c>
      <c r="AI12000" s="340">
        <f t="shared" si="1881"/>
        <v>0</v>
      </c>
      <c r="AJ12000" s="340">
        <f t="shared" si="1881"/>
        <v>0</v>
      </c>
      <c r="AK12000" s="340">
        <f t="shared" si="1881"/>
        <v>0</v>
      </c>
      <c r="AL12000" s="340">
        <f t="shared" si="1881"/>
        <v>0</v>
      </c>
      <c r="AM12000" s="340">
        <f t="shared" si="1881"/>
        <v>0</v>
      </c>
    </row>
    <row r="12001" spans="1:39" x14ac:dyDescent="0.35">
      <c r="A12001" s="337">
        <v>33914</v>
      </c>
      <c r="B12001" s="338">
        <f t="shared" si="1874"/>
        <v>1992</v>
      </c>
      <c r="C12001" s="338">
        <f t="shared" si="1875"/>
        <v>11</v>
      </c>
      <c r="D12001" s="338">
        <f t="shared" si="1876"/>
        <v>6</v>
      </c>
      <c r="E12001" s="334">
        <v>0</v>
      </c>
      <c r="F12001" s="334">
        <v>0</v>
      </c>
      <c r="G12001" s="334">
        <v>0</v>
      </c>
      <c r="H12001" s="334">
        <v>0</v>
      </c>
      <c r="I12001" s="334">
        <v>0</v>
      </c>
      <c r="J12001" s="334">
        <v>0</v>
      </c>
      <c r="K12001" s="334">
        <v>0</v>
      </c>
      <c r="L12001" s="334">
        <v>0</v>
      </c>
      <c r="M12001" s="334">
        <v>0</v>
      </c>
      <c r="N12001" s="334">
        <v>0</v>
      </c>
      <c r="O12001" s="334">
        <v>0</v>
      </c>
      <c r="P12001" s="334">
        <v>0</v>
      </c>
      <c r="Q12001" s="334">
        <v>0</v>
      </c>
      <c r="R12001" s="334">
        <v>0</v>
      </c>
      <c r="S12001" s="334">
        <v>0</v>
      </c>
      <c r="T12001" s="334">
        <v>0</v>
      </c>
      <c r="U12001" s="334">
        <v>0</v>
      </c>
      <c r="V12001" s="334">
        <v>0</v>
      </c>
      <c r="W12001" s="334">
        <v>0</v>
      </c>
      <c r="X12001" s="334">
        <v>0</v>
      </c>
      <c r="Y12001" s="334">
        <v>0</v>
      </c>
      <c r="Z12001" s="334">
        <v>0</v>
      </c>
      <c r="AA12001" s="334">
        <v>0</v>
      </c>
      <c r="AB12001" s="334">
        <v>0</v>
      </c>
      <c r="AD12001" s="334">
        <v>0</v>
      </c>
      <c r="AE12001" s="334">
        <f t="shared" si="1877"/>
        <v>0</v>
      </c>
      <c r="AF12001" s="334">
        <f t="shared" si="1878"/>
        <v>0</v>
      </c>
      <c r="AG12001" s="340">
        <f t="shared" si="1879"/>
        <v>0</v>
      </c>
      <c r="AI12001" s="340">
        <f t="shared" si="1881"/>
        <v>0</v>
      </c>
      <c r="AJ12001" s="340">
        <f t="shared" si="1881"/>
        <v>0</v>
      </c>
      <c r="AK12001" s="340">
        <f t="shared" si="1881"/>
        <v>0</v>
      </c>
      <c r="AL12001" s="340">
        <f t="shared" si="1881"/>
        <v>0</v>
      </c>
      <c r="AM12001" s="340">
        <f t="shared" si="1881"/>
        <v>0</v>
      </c>
    </row>
    <row r="12002" spans="1:39" x14ac:dyDescent="0.35">
      <c r="A12002" s="337">
        <v>33915</v>
      </c>
      <c r="B12002" s="338">
        <f t="shared" si="1874"/>
        <v>1992</v>
      </c>
      <c r="C12002" s="338">
        <f t="shared" si="1875"/>
        <v>11</v>
      </c>
      <c r="D12002" s="338">
        <f t="shared" si="1876"/>
        <v>7</v>
      </c>
      <c r="E12002" s="334">
        <v>0</v>
      </c>
      <c r="F12002" s="334">
        <v>0</v>
      </c>
      <c r="G12002" s="334">
        <v>0</v>
      </c>
      <c r="H12002" s="334">
        <v>0</v>
      </c>
      <c r="I12002" s="334">
        <v>0</v>
      </c>
      <c r="J12002" s="334">
        <v>0</v>
      </c>
      <c r="K12002" s="334">
        <v>0</v>
      </c>
      <c r="L12002" s="334">
        <v>0</v>
      </c>
      <c r="M12002" s="334">
        <v>0</v>
      </c>
      <c r="N12002" s="334">
        <v>0</v>
      </c>
      <c r="O12002" s="334">
        <v>0</v>
      </c>
      <c r="P12002" s="334">
        <v>0</v>
      </c>
      <c r="Q12002" s="334">
        <v>0</v>
      </c>
      <c r="R12002" s="334">
        <v>0.2</v>
      </c>
      <c r="S12002" s="334">
        <v>0</v>
      </c>
      <c r="T12002" s="334">
        <v>0</v>
      </c>
      <c r="U12002" s="334">
        <v>0.2</v>
      </c>
      <c r="V12002" s="334">
        <v>0.1</v>
      </c>
      <c r="W12002" s="334">
        <v>0.2</v>
      </c>
      <c r="X12002" s="334">
        <v>0.2</v>
      </c>
      <c r="Y12002" s="334">
        <v>0.2</v>
      </c>
      <c r="Z12002" s="334">
        <v>0.1</v>
      </c>
      <c r="AA12002" s="334">
        <v>0.2</v>
      </c>
      <c r="AB12002" s="334">
        <v>0.2</v>
      </c>
      <c r="AD12002" s="334">
        <v>1.6</v>
      </c>
      <c r="AE12002" s="334">
        <f t="shared" si="1877"/>
        <v>1.6</v>
      </c>
      <c r="AF12002" s="334">
        <f t="shared" si="1878"/>
        <v>1.5999999999999999</v>
      </c>
      <c r="AG12002" s="340">
        <f t="shared" si="1879"/>
        <v>2.2204460492503131E-16</v>
      </c>
      <c r="AI12002" s="340">
        <f t="shared" si="1881"/>
        <v>0</v>
      </c>
      <c r="AJ12002" s="340">
        <f t="shared" si="1881"/>
        <v>0</v>
      </c>
      <c r="AK12002" s="340">
        <f t="shared" si="1881"/>
        <v>0</v>
      </c>
      <c r="AL12002" s="340">
        <f t="shared" si="1881"/>
        <v>0</v>
      </c>
      <c r="AM12002" s="340">
        <f t="shared" si="1881"/>
        <v>0</v>
      </c>
    </row>
    <row r="12003" spans="1:39" x14ac:dyDescent="0.35">
      <c r="A12003" s="337">
        <v>33916</v>
      </c>
      <c r="B12003" s="338">
        <f t="shared" si="1874"/>
        <v>1992</v>
      </c>
      <c r="C12003" s="338">
        <f t="shared" si="1875"/>
        <v>11</v>
      </c>
      <c r="D12003" s="338">
        <f t="shared" si="1876"/>
        <v>8</v>
      </c>
      <c r="E12003" s="334">
        <v>0</v>
      </c>
      <c r="F12003" s="334">
        <v>0</v>
      </c>
      <c r="G12003" s="334">
        <v>0</v>
      </c>
      <c r="H12003" s="334">
        <v>0</v>
      </c>
      <c r="I12003" s="334">
        <v>0</v>
      </c>
      <c r="J12003" s="334">
        <v>0</v>
      </c>
      <c r="K12003" s="334">
        <v>0</v>
      </c>
      <c r="L12003" s="334">
        <v>0</v>
      </c>
      <c r="M12003" s="334">
        <v>0</v>
      </c>
      <c r="N12003" s="334">
        <v>0</v>
      </c>
      <c r="O12003" s="334">
        <v>0</v>
      </c>
      <c r="P12003" s="334">
        <v>0</v>
      </c>
      <c r="Q12003" s="334">
        <v>0</v>
      </c>
      <c r="R12003" s="334">
        <v>0</v>
      </c>
      <c r="S12003" s="334">
        <v>0</v>
      </c>
      <c r="T12003" s="334">
        <v>0.7</v>
      </c>
      <c r="U12003" s="334">
        <v>0.6</v>
      </c>
      <c r="V12003" s="334">
        <v>0.7</v>
      </c>
      <c r="W12003" s="334">
        <v>0.6</v>
      </c>
      <c r="X12003" s="334">
        <v>0.7</v>
      </c>
      <c r="Y12003" s="334">
        <v>1.3</v>
      </c>
      <c r="Z12003" s="334">
        <v>1.3</v>
      </c>
      <c r="AA12003" s="334">
        <v>1.3</v>
      </c>
      <c r="AB12003" s="334">
        <v>0.6</v>
      </c>
      <c r="AD12003" s="334">
        <v>7.8</v>
      </c>
      <c r="AE12003" s="334">
        <f t="shared" si="1877"/>
        <v>7.8</v>
      </c>
      <c r="AF12003" s="334">
        <f t="shared" si="1878"/>
        <v>7.7999999999999989</v>
      </c>
      <c r="AG12003" s="340">
        <f t="shared" si="1879"/>
        <v>8.8817841970012523E-16</v>
      </c>
      <c r="AI12003" s="340">
        <f t="shared" si="1881"/>
        <v>0</v>
      </c>
      <c r="AJ12003" s="340">
        <f t="shared" si="1881"/>
        <v>0</v>
      </c>
      <c r="AK12003" s="340">
        <f t="shared" si="1881"/>
        <v>0</v>
      </c>
      <c r="AL12003" s="340">
        <f t="shared" si="1881"/>
        <v>0</v>
      </c>
      <c r="AM12003" s="340">
        <f t="shared" si="1881"/>
        <v>0</v>
      </c>
    </row>
    <row r="12004" spans="1:39" x14ac:dyDescent="0.35">
      <c r="A12004" s="337">
        <v>33917</v>
      </c>
      <c r="B12004" s="338">
        <f t="shared" si="1874"/>
        <v>1992</v>
      </c>
      <c r="C12004" s="338">
        <f t="shared" si="1875"/>
        <v>11</v>
      </c>
      <c r="D12004" s="338">
        <f t="shared" si="1876"/>
        <v>9</v>
      </c>
      <c r="E12004" s="334">
        <v>0.4</v>
      </c>
      <c r="F12004" s="334">
        <v>0.4</v>
      </c>
      <c r="G12004" s="334">
        <v>0.4</v>
      </c>
      <c r="H12004" s="334">
        <v>0.5</v>
      </c>
      <c r="I12004" s="334">
        <v>0.4</v>
      </c>
      <c r="J12004" s="334">
        <v>0.4</v>
      </c>
      <c r="K12004" s="334">
        <v>0.4</v>
      </c>
      <c r="L12004" s="334">
        <v>0.4</v>
      </c>
      <c r="M12004" s="334">
        <v>0.4</v>
      </c>
      <c r="N12004" s="334">
        <v>0.4</v>
      </c>
      <c r="O12004" s="334">
        <v>0.5</v>
      </c>
      <c r="P12004" s="334">
        <v>0</v>
      </c>
      <c r="Q12004" s="334">
        <v>0.4</v>
      </c>
      <c r="R12004" s="334">
        <v>0.4</v>
      </c>
      <c r="S12004" s="334">
        <v>0.4</v>
      </c>
      <c r="T12004" s="334">
        <v>0</v>
      </c>
      <c r="U12004" s="334">
        <v>0</v>
      </c>
      <c r="V12004" s="334">
        <v>0</v>
      </c>
      <c r="W12004" s="334">
        <v>0</v>
      </c>
      <c r="X12004" s="334">
        <v>0</v>
      </c>
      <c r="Y12004" s="334">
        <v>0</v>
      </c>
      <c r="Z12004" s="334">
        <v>0</v>
      </c>
      <c r="AA12004" s="334">
        <v>0</v>
      </c>
      <c r="AB12004" s="334">
        <v>0</v>
      </c>
      <c r="AD12004" s="334">
        <v>5.8</v>
      </c>
      <c r="AE12004" s="334">
        <f t="shared" si="1877"/>
        <v>5.8</v>
      </c>
      <c r="AF12004" s="334">
        <f t="shared" si="1878"/>
        <v>5.8000000000000007</v>
      </c>
      <c r="AG12004" s="340">
        <f t="shared" si="1879"/>
        <v>8.8817841970012523E-16</v>
      </c>
      <c r="AI12004" s="340">
        <f t="shared" ref="AI12004:AM12019" si="1882">IF($C12004=AI$1,$AF12004,0)</f>
        <v>0</v>
      </c>
      <c r="AJ12004" s="340">
        <f t="shared" si="1882"/>
        <v>0</v>
      </c>
      <c r="AK12004" s="340">
        <f t="shared" si="1882"/>
        <v>0</v>
      </c>
      <c r="AL12004" s="340">
        <f t="shared" si="1882"/>
        <v>0</v>
      </c>
      <c r="AM12004" s="340">
        <f t="shared" si="1882"/>
        <v>0</v>
      </c>
    </row>
    <row r="12005" spans="1:39" x14ac:dyDescent="0.35">
      <c r="A12005" s="337">
        <v>33918</v>
      </c>
      <c r="B12005" s="338">
        <f t="shared" si="1874"/>
        <v>1992</v>
      </c>
      <c r="C12005" s="338">
        <f t="shared" si="1875"/>
        <v>11</v>
      </c>
      <c r="D12005" s="338">
        <f t="shared" si="1876"/>
        <v>10</v>
      </c>
      <c r="E12005" s="334">
        <v>0</v>
      </c>
      <c r="F12005" s="334">
        <v>0</v>
      </c>
      <c r="G12005" s="334">
        <v>0</v>
      </c>
      <c r="H12005" s="334">
        <v>0</v>
      </c>
      <c r="I12005" s="334">
        <v>0</v>
      </c>
      <c r="J12005" s="334">
        <v>0</v>
      </c>
      <c r="K12005" s="334">
        <v>0</v>
      </c>
      <c r="L12005" s="334">
        <v>0</v>
      </c>
      <c r="M12005" s="334">
        <v>0</v>
      </c>
      <c r="N12005" s="334">
        <v>0</v>
      </c>
      <c r="O12005" s="334">
        <v>0</v>
      </c>
      <c r="P12005" s="334">
        <v>0</v>
      </c>
      <c r="Q12005" s="334">
        <v>0</v>
      </c>
      <c r="R12005" s="334">
        <v>0</v>
      </c>
      <c r="S12005" s="334">
        <v>0</v>
      </c>
      <c r="T12005" s="334">
        <v>0</v>
      </c>
      <c r="U12005" s="334">
        <v>0</v>
      </c>
      <c r="V12005" s="334">
        <v>0</v>
      </c>
      <c r="W12005" s="334">
        <v>0</v>
      </c>
      <c r="X12005" s="334">
        <v>0</v>
      </c>
      <c r="Y12005" s="334">
        <v>0</v>
      </c>
      <c r="Z12005" s="334">
        <v>0</v>
      </c>
      <c r="AA12005" s="334">
        <v>0</v>
      </c>
      <c r="AB12005" s="334">
        <v>0</v>
      </c>
      <c r="AD12005" s="334">
        <v>0</v>
      </c>
      <c r="AE12005" s="334">
        <f t="shared" si="1877"/>
        <v>0</v>
      </c>
      <c r="AF12005" s="334">
        <f t="shared" si="1878"/>
        <v>0</v>
      </c>
      <c r="AG12005" s="340">
        <f t="shared" si="1879"/>
        <v>0</v>
      </c>
      <c r="AI12005" s="340">
        <f t="shared" si="1882"/>
        <v>0</v>
      </c>
      <c r="AJ12005" s="340">
        <f t="shared" si="1882"/>
        <v>0</v>
      </c>
      <c r="AK12005" s="340">
        <f t="shared" si="1882"/>
        <v>0</v>
      </c>
      <c r="AL12005" s="340">
        <f t="shared" si="1882"/>
        <v>0</v>
      </c>
      <c r="AM12005" s="340">
        <f t="shared" si="1882"/>
        <v>0</v>
      </c>
    </row>
    <row r="12006" spans="1:39" x14ac:dyDescent="0.35">
      <c r="A12006" s="337">
        <v>33919</v>
      </c>
      <c r="B12006" s="338">
        <f t="shared" si="1874"/>
        <v>1992</v>
      </c>
      <c r="C12006" s="338">
        <f t="shared" si="1875"/>
        <v>11</v>
      </c>
      <c r="D12006" s="338">
        <f t="shared" si="1876"/>
        <v>11</v>
      </c>
      <c r="E12006" s="334">
        <v>0</v>
      </c>
      <c r="F12006" s="334">
        <v>0</v>
      </c>
      <c r="G12006" s="334">
        <v>0</v>
      </c>
      <c r="H12006" s="334">
        <v>0</v>
      </c>
      <c r="I12006" s="334">
        <v>0</v>
      </c>
      <c r="J12006" s="334">
        <v>0</v>
      </c>
      <c r="K12006" s="334">
        <v>0</v>
      </c>
      <c r="L12006" s="334">
        <v>0</v>
      </c>
      <c r="M12006" s="334">
        <v>0</v>
      </c>
      <c r="N12006" s="334">
        <v>0</v>
      </c>
      <c r="O12006" s="334">
        <v>0</v>
      </c>
      <c r="P12006" s="334">
        <v>0</v>
      </c>
      <c r="Q12006" s="334">
        <v>0</v>
      </c>
      <c r="R12006" s="334">
        <v>0</v>
      </c>
      <c r="S12006" s="334">
        <v>0</v>
      </c>
      <c r="T12006" s="334">
        <v>0</v>
      </c>
      <c r="U12006" s="334">
        <v>0</v>
      </c>
      <c r="V12006" s="334">
        <v>0</v>
      </c>
      <c r="W12006" s="334">
        <v>0</v>
      </c>
      <c r="X12006" s="334">
        <v>0</v>
      </c>
      <c r="Y12006" s="334">
        <v>0</v>
      </c>
      <c r="Z12006" s="334">
        <v>0</v>
      </c>
      <c r="AA12006" s="334">
        <v>0</v>
      </c>
      <c r="AB12006" s="334">
        <v>0</v>
      </c>
      <c r="AD12006" s="334">
        <v>0</v>
      </c>
      <c r="AE12006" s="334">
        <f t="shared" si="1877"/>
        <v>0</v>
      </c>
      <c r="AF12006" s="334">
        <f t="shared" si="1878"/>
        <v>0</v>
      </c>
      <c r="AG12006" s="340">
        <f t="shared" si="1879"/>
        <v>0</v>
      </c>
      <c r="AI12006" s="340">
        <f t="shared" si="1882"/>
        <v>0</v>
      </c>
      <c r="AJ12006" s="340">
        <f t="shared" si="1882"/>
        <v>0</v>
      </c>
      <c r="AK12006" s="340">
        <f t="shared" si="1882"/>
        <v>0</v>
      </c>
      <c r="AL12006" s="340">
        <f t="shared" si="1882"/>
        <v>0</v>
      </c>
      <c r="AM12006" s="340">
        <f t="shared" si="1882"/>
        <v>0</v>
      </c>
    </row>
    <row r="12007" spans="1:39" x14ac:dyDescent="0.35">
      <c r="A12007" s="337">
        <v>33920</v>
      </c>
      <c r="B12007" s="338">
        <f t="shared" si="1874"/>
        <v>1992</v>
      </c>
      <c r="C12007" s="338">
        <f t="shared" si="1875"/>
        <v>11</v>
      </c>
      <c r="D12007" s="338">
        <f t="shared" si="1876"/>
        <v>12</v>
      </c>
      <c r="E12007" s="334">
        <v>0</v>
      </c>
      <c r="F12007" s="334">
        <v>0</v>
      </c>
      <c r="G12007" s="334">
        <v>0</v>
      </c>
      <c r="H12007" s="334">
        <v>0</v>
      </c>
      <c r="I12007" s="334">
        <v>0</v>
      </c>
      <c r="J12007" s="334">
        <v>0</v>
      </c>
      <c r="K12007" s="334">
        <v>0</v>
      </c>
      <c r="L12007" s="334">
        <v>0</v>
      </c>
      <c r="M12007" s="334">
        <v>0</v>
      </c>
      <c r="N12007" s="334">
        <v>0</v>
      </c>
      <c r="O12007" s="334">
        <v>0</v>
      </c>
      <c r="P12007" s="334">
        <v>0</v>
      </c>
      <c r="Q12007" s="334">
        <v>0</v>
      </c>
      <c r="R12007" s="334">
        <v>0</v>
      </c>
      <c r="S12007" s="334">
        <v>0</v>
      </c>
      <c r="T12007" s="334">
        <v>0</v>
      </c>
      <c r="U12007" s="334">
        <v>0</v>
      </c>
      <c r="V12007" s="334">
        <v>0</v>
      </c>
      <c r="W12007" s="334">
        <v>0</v>
      </c>
      <c r="X12007" s="334">
        <v>0</v>
      </c>
      <c r="Y12007" s="334">
        <v>0</v>
      </c>
      <c r="Z12007" s="334">
        <v>0</v>
      </c>
      <c r="AA12007" s="334">
        <v>0</v>
      </c>
      <c r="AB12007" s="334">
        <v>0</v>
      </c>
      <c r="AD12007" s="334">
        <v>0</v>
      </c>
      <c r="AE12007" s="334">
        <f t="shared" si="1877"/>
        <v>0</v>
      </c>
      <c r="AF12007" s="334">
        <f t="shared" si="1878"/>
        <v>0</v>
      </c>
      <c r="AG12007" s="340">
        <f t="shared" si="1879"/>
        <v>0</v>
      </c>
      <c r="AI12007" s="340">
        <f t="shared" si="1882"/>
        <v>0</v>
      </c>
      <c r="AJ12007" s="340">
        <f t="shared" si="1882"/>
        <v>0</v>
      </c>
      <c r="AK12007" s="340">
        <f t="shared" si="1882"/>
        <v>0</v>
      </c>
      <c r="AL12007" s="340">
        <f t="shared" si="1882"/>
        <v>0</v>
      </c>
      <c r="AM12007" s="340">
        <f t="shared" si="1882"/>
        <v>0</v>
      </c>
    </row>
    <row r="12008" spans="1:39" x14ac:dyDescent="0.35">
      <c r="A12008" s="337">
        <v>33921</v>
      </c>
      <c r="B12008" s="338">
        <f t="shared" si="1874"/>
        <v>1992</v>
      </c>
      <c r="C12008" s="338">
        <f t="shared" si="1875"/>
        <v>11</v>
      </c>
      <c r="D12008" s="338">
        <f t="shared" si="1876"/>
        <v>13</v>
      </c>
      <c r="E12008" s="334">
        <v>0</v>
      </c>
      <c r="F12008" s="334">
        <v>0</v>
      </c>
      <c r="G12008" s="334">
        <v>0</v>
      </c>
      <c r="H12008" s="334">
        <v>0</v>
      </c>
      <c r="I12008" s="334">
        <v>0</v>
      </c>
      <c r="J12008" s="334">
        <v>0</v>
      </c>
      <c r="K12008" s="334">
        <v>0</v>
      </c>
      <c r="L12008" s="334">
        <v>0</v>
      </c>
      <c r="M12008" s="334">
        <v>0</v>
      </c>
      <c r="N12008" s="334">
        <v>0</v>
      </c>
      <c r="O12008" s="334">
        <v>0</v>
      </c>
      <c r="P12008" s="334">
        <v>0</v>
      </c>
      <c r="Q12008" s="334">
        <v>0</v>
      </c>
      <c r="R12008" s="334">
        <v>0</v>
      </c>
      <c r="S12008" s="334">
        <v>0</v>
      </c>
      <c r="T12008" s="334">
        <v>0</v>
      </c>
      <c r="U12008" s="334">
        <v>0</v>
      </c>
      <c r="V12008" s="334">
        <v>0</v>
      </c>
      <c r="W12008" s="334">
        <v>0</v>
      </c>
      <c r="X12008" s="334">
        <v>0</v>
      </c>
      <c r="Y12008" s="334">
        <v>0</v>
      </c>
      <c r="Z12008" s="334">
        <v>0</v>
      </c>
      <c r="AA12008" s="334">
        <v>0</v>
      </c>
      <c r="AB12008" s="334">
        <v>0</v>
      </c>
      <c r="AD12008" s="334">
        <v>0</v>
      </c>
      <c r="AE12008" s="334">
        <f t="shared" si="1877"/>
        <v>0</v>
      </c>
      <c r="AF12008" s="334">
        <f t="shared" si="1878"/>
        <v>0</v>
      </c>
      <c r="AG12008" s="340">
        <f t="shared" si="1879"/>
        <v>0</v>
      </c>
      <c r="AI12008" s="340">
        <f t="shared" si="1882"/>
        <v>0</v>
      </c>
      <c r="AJ12008" s="340">
        <f t="shared" si="1882"/>
        <v>0</v>
      </c>
      <c r="AK12008" s="340">
        <f t="shared" si="1882"/>
        <v>0</v>
      </c>
      <c r="AL12008" s="340">
        <f t="shared" si="1882"/>
        <v>0</v>
      </c>
      <c r="AM12008" s="340">
        <f t="shared" si="1882"/>
        <v>0</v>
      </c>
    </row>
    <row r="12009" spans="1:39" x14ac:dyDescent="0.35">
      <c r="A12009" s="337">
        <v>33922</v>
      </c>
      <c r="B12009" s="338">
        <f t="shared" si="1874"/>
        <v>1992</v>
      </c>
      <c r="C12009" s="338">
        <f t="shared" si="1875"/>
        <v>11</v>
      </c>
      <c r="D12009" s="338">
        <f t="shared" si="1876"/>
        <v>14</v>
      </c>
      <c r="E12009" s="334">
        <v>0</v>
      </c>
      <c r="F12009" s="334">
        <v>0</v>
      </c>
      <c r="G12009" s="334">
        <v>0</v>
      </c>
      <c r="H12009" s="334">
        <v>0</v>
      </c>
      <c r="I12009" s="334">
        <v>0</v>
      </c>
      <c r="J12009" s="334">
        <v>0</v>
      </c>
      <c r="K12009" s="334">
        <v>0</v>
      </c>
      <c r="L12009" s="334">
        <v>0</v>
      </c>
      <c r="M12009" s="334">
        <v>0</v>
      </c>
      <c r="N12009" s="334">
        <v>0</v>
      </c>
      <c r="O12009" s="334">
        <v>0</v>
      </c>
      <c r="P12009" s="334">
        <v>0</v>
      </c>
      <c r="Q12009" s="334">
        <v>0</v>
      </c>
      <c r="R12009" s="334">
        <v>0</v>
      </c>
      <c r="S12009" s="334">
        <v>0</v>
      </c>
      <c r="T12009" s="334">
        <v>0</v>
      </c>
      <c r="U12009" s="334">
        <v>0</v>
      </c>
      <c r="V12009" s="334">
        <v>0</v>
      </c>
      <c r="W12009" s="334">
        <v>0</v>
      </c>
      <c r="X12009" s="334">
        <v>0</v>
      </c>
      <c r="Y12009" s="334">
        <v>0</v>
      </c>
      <c r="Z12009" s="334">
        <v>0</v>
      </c>
      <c r="AA12009" s="334">
        <v>0</v>
      </c>
      <c r="AB12009" s="334">
        <v>0</v>
      </c>
      <c r="AD12009" s="334">
        <v>0</v>
      </c>
      <c r="AE12009" s="334">
        <f t="shared" si="1877"/>
        <v>0</v>
      </c>
      <c r="AF12009" s="334">
        <f t="shared" si="1878"/>
        <v>0</v>
      </c>
      <c r="AG12009" s="340">
        <f t="shared" si="1879"/>
        <v>0</v>
      </c>
      <c r="AI12009" s="340">
        <f t="shared" si="1882"/>
        <v>0</v>
      </c>
      <c r="AJ12009" s="340">
        <f t="shared" si="1882"/>
        <v>0</v>
      </c>
      <c r="AK12009" s="340">
        <f t="shared" si="1882"/>
        <v>0</v>
      </c>
      <c r="AL12009" s="340">
        <f t="shared" si="1882"/>
        <v>0</v>
      </c>
      <c r="AM12009" s="340">
        <f t="shared" si="1882"/>
        <v>0</v>
      </c>
    </row>
    <row r="12010" spans="1:39" x14ac:dyDescent="0.35">
      <c r="A12010" s="337">
        <v>33923</v>
      </c>
      <c r="B12010" s="338">
        <f t="shared" si="1874"/>
        <v>1992</v>
      </c>
      <c r="C12010" s="338">
        <f t="shared" si="1875"/>
        <v>11</v>
      </c>
      <c r="D12010" s="338">
        <f t="shared" si="1876"/>
        <v>15</v>
      </c>
      <c r="E12010" s="334">
        <v>0</v>
      </c>
      <c r="F12010" s="334">
        <v>0</v>
      </c>
      <c r="G12010" s="334">
        <v>0</v>
      </c>
      <c r="H12010" s="334">
        <v>0</v>
      </c>
      <c r="I12010" s="334">
        <v>0</v>
      </c>
      <c r="J12010" s="334">
        <v>0</v>
      </c>
      <c r="K12010" s="334">
        <v>0</v>
      </c>
      <c r="L12010" s="334">
        <v>0</v>
      </c>
      <c r="M12010" s="334">
        <v>0</v>
      </c>
      <c r="N12010" s="334">
        <v>0</v>
      </c>
      <c r="O12010" s="334">
        <v>0</v>
      </c>
      <c r="P12010" s="334">
        <v>0</v>
      </c>
      <c r="Q12010" s="334">
        <v>0</v>
      </c>
      <c r="R12010" s="334">
        <v>0</v>
      </c>
      <c r="S12010" s="334">
        <v>0</v>
      </c>
      <c r="T12010" s="334">
        <v>0</v>
      </c>
      <c r="U12010" s="334">
        <v>0</v>
      </c>
      <c r="V12010" s="334">
        <v>0</v>
      </c>
      <c r="W12010" s="334">
        <v>0</v>
      </c>
      <c r="X12010" s="334">
        <v>0</v>
      </c>
      <c r="Y12010" s="334">
        <v>0</v>
      </c>
      <c r="Z12010" s="334">
        <v>0</v>
      </c>
      <c r="AA12010" s="334">
        <v>0</v>
      </c>
      <c r="AB12010" s="334">
        <v>0</v>
      </c>
      <c r="AD12010" s="334">
        <v>0</v>
      </c>
      <c r="AE12010" s="334">
        <f t="shared" si="1877"/>
        <v>0</v>
      </c>
      <c r="AF12010" s="334">
        <f t="shared" si="1878"/>
        <v>0</v>
      </c>
      <c r="AG12010" s="340">
        <f t="shared" si="1879"/>
        <v>0</v>
      </c>
      <c r="AI12010" s="340">
        <f t="shared" si="1882"/>
        <v>0</v>
      </c>
      <c r="AJ12010" s="340">
        <f t="shared" si="1882"/>
        <v>0</v>
      </c>
      <c r="AK12010" s="340">
        <f t="shared" si="1882"/>
        <v>0</v>
      </c>
      <c r="AL12010" s="340">
        <f t="shared" si="1882"/>
        <v>0</v>
      </c>
      <c r="AM12010" s="340">
        <f t="shared" si="1882"/>
        <v>0</v>
      </c>
    </row>
    <row r="12011" spans="1:39" x14ac:dyDescent="0.35">
      <c r="A12011" s="337">
        <v>33924</v>
      </c>
      <c r="B12011" s="338">
        <f t="shared" si="1874"/>
        <v>1992</v>
      </c>
      <c r="C12011" s="338">
        <f t="shared" si="1875"/>
        <v>11</v>
      </c>
      <c r="D12011" s="338">
        <f t="shared" si="1876"/>
        <v>16</v>
      </c>
      <c r="E12011" s="334">
        <v>0</v>
      </c>
      <c r="F12011" s="334">
        <v>0</v>
      </c>
      <c r="G12011" s="334">
        <v>0</v>
      </c>
      <c r="H12011" s="334">
        <v>0</v>
      </c>
      <c r="I12011" s="334">
        <v>0</v>
      </c>
      <c r="J12011" s="334">
        <v>0</v>
      </c>
      <c r="K12011" s="334">
        <v>0</v>
      </c>
      <c r="L12011" s="334">
        <v>0</v>
      </c>
      <c r="M12011" s="334">
        <v>0</v>
      </c>
      <c r="N12011" s="334">
        <v>0</v>
      </c>
      <c r="O12011" s="334">
        <v>0</v>
      </c>
      <c r="P12011" s="334">
        <v>0</v>
      </c>
      <c r="Q12011" s="334">
        <v>0</v>
      </c>
      <c r="R12011" s="334">
        <v>0</v>
      </c>
      <c r="S12011" s="334">
        <v>0</v>
      </c>
      <c r="T12011" s="334">
        <v>0</v>
      </c>
      <c r="U12011" s="334">
        <v>0</v>
      </c>
      <c r="V12011" s="334">
        <v>0</v>
      </c>
      <c r="W12011" s="334">
        <v>0</v>
      </c>
      <c r="X12011" s="334">
        <v>0</v>
      </c>
      <c r="Y12011" s="334">
        <v>0</v>
      </c>
      <c r="Z12011" s="334">
        <v>0</v>
      </c>
      <c r="AA12011" s="334">
        <v>0</v>
      </c>
      <c r="AB12011" s="334">
        <v>0</v>
      </c>
      <c r="AD12011" s="334">
        <v>0</v>
      </c>
      <c r="AE12011" s="334">
        <f t="shared" si="1877"/>
        <v>0</v>
      </c>
      <c r="AF12011" s="334">
        <f t="shared" si="1878"/>
        <v>0</v>
      </c>
      <c r="AG12011" s="340">
        <f t="shared" si="1879"/>
        <v>0</v>
      </c>
      <c r="AI12011" s="340">
        <f t="shared" si="1882"/>
        <v>0</v>
      </c>
      <c r="AJ12011" s="340">
        <f t="shared" si="1882"/>
        <v>0</v>
      </c>
      <c r="AK12011" s="340">
        <f t="shared" si="1882"/>
        <v>0</v>
      </c>
      <c r="AL12011" s="340">
        <f t="shared" si="1882"/>
        <v>0</v>
      </c>
      <c r="AM12011" s="340">
        <f t="shared" si="1882"/>
        <v>0</v>
      </c>
    </row>
    <row r="12012" spans="1:39" x14ac:dyDescent="0.35">
      <c r="A12012" s="337">
        <v>33925</v>
      </c>
      <c r="B12012" s="338">
        <f t="shared" si="1874"/>
        <v>1992</v>
      </c>
      <c r="C12012" s="338">
        <f t="shared" si="1875"/>
        <v>11</v>
      </c>
      <c r="D12012" s="338">
        <f t="shared" si="1876"/>
        <v>17</v>
      </c>
      <c r="E12012" s="334">
        <v>0</v>
      </c>
      <c r="F12012" s="334">
        <v>0</v>
      </c>
      <c r="G12012" s="334">
        <v>0.2</v>
      </c>
      <c r="H12012" s="334">
        <v>0.3</v>
      </c>
      <c r="I12012" s="334">
        <v>0.2</v>
      </c>
      <c r="J12012" s="334">
        <v>0.3</v>
      </c>
      <c r="K12012" s="334">
        <v>0.2</v>
      </c>
      <c r="L12012" s="334">
        <v>0.3</v>
      </c>
      <c r="M12012" s="334">
        <v>0.2</v>
      </c>
      <c r="N12012" s="334">
        <v>0.3</v>
      </c>
      <c r="O12012" s="334">
        <v>0.2</v>
      </c>
      <c r="P12012" s="334">
        <v>0.3</v>
      </c>
      <c r="Q12012" s="334">
        <v>0.2</v>
      </c>
      <c r="R12012" s="334">
        <v>0.2</v>
      </c>
      <c r="S12012" s="334">
        <v>0.3</v>
      </c>
      <c r="T12012" s="334">
        <v>0.2</v>
      </c>
      <c r="U12012" s="334">
        <v>0.3</v>
      </c>
      <c r="V12012" s="334">
        <v>0.2</v>
      </c>
      <c r="W12012" s="334">
        <v>0.3</v>
      </c>
      <c r="X12012" s="334">
        <v>0.2</v>
      </c>
      <c r="Y12012" s="334">
        <v>0.3</v>
      </c>
      <c r="Z12012" s="334">
        <v>0.2</v>
      </c>
      <c r="AA12012" s="334">
        <v>0.3</v>
      </c>
      <c r="AB12012" s="334">
        <v>0.2</v>
      </c>
      <c r="AD12012" s="334">
        <v>5.4</v>
      </c>
      <c r="AE12012" s="334">
        <f t="shared" si="1877"/>
        <v>5.4</v>
      </c>
      <c r="AF12012" s="334">
        <f t="shared" si="1878"/>
        <v>5.4</v>
      </c>
      <c r="AG12012" s="340">
        <f t="shared" si="1879"/>
        <v>0</v>
      </c>
      <c r="AI12012" s="340">
        <f t="shared" si="1882"/>
        <v>0</v>
      </c>
      <c r="AJ12012" s="340">
        <f t="shared" si="1882"/>
        <v>0</v>
      </c>
      <c r="AK12012" s="340">
        <f t="shared" si="1882"/>
        <v>0</v>
      </c>
      <c r="AL12012" s="340">
        <f t="shared" si="1882"/>
        <v>0</v>
      </c>
      <c r="AM12012" s="340">
        <f t="shared" si="1882"/>
        <v>0</v>
      </c>
    </row>
    <row r="12013" spans="1:39" x14ac:dyDescent="0.35">
      <c r="A12013" s="337">
        <v>33926</v>
      </c>
      <c r="B12013" s="338">
        <f t="shared" si="1874"/>
        <v>1992</v>
      </c>
      <c r="C12013" s="338">
        <f t="shared" si="1875"/>
        <v>11</v>
      </c>
      <c r="D12013" s="338">
        <f t="shared" si="1876"/>
        <v>18</v>
      </c>
      <c r="E12013" s="334">
        <v>0</v>
      </c>
      <c r="F12013" s="334">
        <v>0</v>
      </c>
      <c r="G12013" s="334">
        <v>0.1</v>
      </c>
      <c r="H12013" s="334">
        <v>0</v>
      </c>
      <c r="I12013" s="334">
        <v>0</v>
      </c>
      <c r="J12013" s="334">
        <v>0</v>
      </c>
      <c r="K12013" s="334">
        <v>0</v>
      </c>
      <c r="L12013" s="334">
        <v>0</v>
      </c>
      <c r="M12013" s="334">
        <v>0</v>
      </c>
      <c r="N12013" s="334">
        <v>0.1</v>
      </c>
      <c r="O12013" s="334">
        <v>0</v>
      </c>
      <c r="P12013" s="334">
        <v>0</v>
      </c>
      <c r="Q12013" s="334">
        <v>0</v>
      </c>
      <c r="R12013" s="334">
        <v>0</v>
      </c>
      <c r="S12013" s="334">
        <v>0</v>
      </c>
      <c r="T12013" s="334">
        <v>0</v>
      </c>
      <c r="U12013" s="334">
        <v>0</v>
      </c>
      <c r="V12013" s="334">
        <v>0</v>
      </c>
      <c r="W12013" s="334">
        <v>0</v>
      </c>
      <c r="X12013" s="334">
        <v>0</v>
      </c>
      <c r="Y12013" s="334">
        <v>0</v>
      </c>
      <c r="Z12013" s="334">
        <v>0</v>
      </c>
      <c r="AA12013" s="334">
        <v>0</v>
      </c>
      <c r="AB12013" s="334">
        <v>0</v>
      </c>
      <c r="AD12013" s="334">
        <v>0.2</v>
      </c>
      <c r="AE12013" s="334">
        <f t="shared" si="1877"/>
        <v>0.2</v>
      </c>
      <c r="AF12013" s="334">
        <f t="shared" si="1878"/>
        <v>0.2</v>
      </c>
      <c r="AG12013" s="340">
        <f t="shared" si="1879"/>
        <v>0</v>
      </c>
      <c r="AI12013" s="340">
        <f t="shared" si="1882"/>
        <v>0</v>
      </c>
      <c r="AJ12013" s="340">
        <f t="shared" si="1882"/>
        <v>0</v>
      </c>
      <c r="AK12013" s="340">
        <f t="shared" si="1882"/>
        <v>0</v>
      </c>
      <c r="AL12013" s="340">
        <f t="shared" si="1882"/>
        <v>0</v>
      </c>
      <c r="AM12013" s="340">
        <f t="shared" si="1882"/>
        <v>0</v>
      </c>
    </row>
    <row r="12014" spans="1:39" x14ac:dyDescent="0.35">
      <c r="A12014" s="337">
        <v>33927</v>
      </c>
      <c r="B12014" s="338">
        <f t="shared" si="1874"/>
        <v>1992</v>
      </c>
      <c r="C12014" s="338">
        <f t="shared" si="1875"/>
        <v>11</v>
      </c>
      <c r="D12014" s="338">
        <f t="shared" si="1876"/>
        <v>19</v>
      </c>
      <c r="E12014" s="334">
        <v>0</v>
      </c>
      <c r="F12014" s="334">
        <v>0</v>
      </c>
      <c r="G12014" s="334">
        <v>0</v>
      </c>
      <c r="H12014" s="334">
        <v>0</v>
      </c>
      <c r="I12014" s="334">
        <v>0</v>
      </c>
      <c r="J12014" s="334">
        <v>0</v>
      </c>
      <c r="K12014" s="334">
        <v>0</v>
      </c>
      <c r="L12014" s="334">
        <v>0</v>
      </c>
      <c r="M12014" s="334">
        <v>0</v>
      </c>
      <c r="N12014" s="334">
        <v>0</v>
      </c>
      <c r="O12014" s="334">
        <v>0</v>
      </c>
      <c r="P12014" s="334">
        <v>0</v>
      </c>
      <c r="Q12014" s="334">
        <v>0</v>
      </c>
      <c r="R12014" s="334">
        <v>0</v>
      </c>
      <c r="S12014" s="334">
        <v>0</v>
      </c>
      <c r="T12014" s="334">
        <v>0</v>
      </c>
      <c r="U12014" s="334">
        <v>0</v>
      </c>
      <c r="V12014" s="334">
        <v>0</v>
      </c>
      <c r="W12014" s="334">
        <v>0</v>
      </c>
      <c r="X12014" s="334">
        <v>0</v>
      </c>
      <c r="Y12014" s="334">
        <v>0</v>
      </c>
      <c r="Z12014" s="334">
        <v>0</v>
      </c>
      <c r="AA12014" s="334">
        <v>0</v>
      </c>
      <c r="AB12014" s="334">
        <v>0</v>
      </c>
      <c r="AD12014" s="334">
        <v>0</v>
      </c>
      <c r="AE12014" s="334">
        <f t="shared" si="1877"/>
        <v>0</v>
      </c>
      <c r="AF12014" s="334">
        <f t="shared" si="1878"/>
        <v>0</v>
      </c>
      <c r="AG12014" s="340">
        <f t="shared" si="1879"/>
        <v>0</v>
      </c>
      <c r="AI12014" s="340">
        <f t="shared" si="1882"/>
        <v>0</v>
      </c>
      <c r="AJ12014" s="340">
        <f t="shared" si="1882"/>
        <v>0</v>
      </c>
      <c r="AK12014" s="340">
        <f t="shared" si="1882"/>
        <v>0</v>
      </c>
      <c r="AL12014" s="340">
        <f t="shared" si="1882"/>
        <v>0</v>
      </c>
      <c r="AM12014" s="340">
        <f t="shared" si="1882"/>
        <v>0</v>
      </c>
    </row>
    <row r="12015" spans="1:39" x14ac:dyDescent="0.35">
      <c r="A12015" s="337">
        <v>33928</v>
      </c>
      <c r="B12015" s="338">
        <f t="shared" si="1874"/>
        <v>1992</v>
      </c>
      <c r="C12015" s="338">
        <f t="shared" si="1875"/>
        <v>11</v>
      </c>
      <c r="D12015" s="338">
        <f t="shared" si="1876"/>
        <v>20</v>
      </c>
      <c r="E12015" s="334">
        <v>0</v>
      </c>
      <c r="F12015" s="334">
        <v>0</v>
      </c>
      <c r="G12015" s="334">
        <v>0</v>
      </c>
      <c r="H12015" s="334">
        <v>0</v>
      </c>
      <c r="I12015" s="334">
        <v>0.1</v>
      </c>
      <c r="J12015" s="334">
        <v>0</v>
      </c>
      <c r="K12015" s="334">
        <v>0.1</v>
      </c>
      <c r="L12015" s="334">
        <v>0</v>
      </c>
      <c r="M12015" s="334">
        <v>0</v>
      </c>
      <c r="N12015" s="334">
        <v>0</v>
      </c>
      <c r="O12015" s="334">
        <v>0</v>
      </c>
      <c r="P12015" s="334">
        <v>0</v>
      </c>
      <c r="Q12015" s="334">
        <v>0</v>
      </c>
      <c r="R12015" s="334">
        <v>0</v>
      </c>
      <c r="S12015" s="334">
        <v>0</v>
      </c>
      <c r="T12015" s="334">
        <v>0</v>
      </c>
      <c r="U12015" s="334">
        <v>0</v>
      </c>
      <c r="V12015" s="334">
        <v>0</v>
      </c>
      <c r="W12015" s="334">
        <v>0</v>
      </c>
      <c r="X12015" s="334">
        <v>0</v>
      </c>
      <c r="Y12015" s="334">
        <v>0</v>
      </c>
      <c r="Z12015" s="334">
        <v>0</v>
      </c>
      <c r="AA12015" s="334">
        <v>0</v>
      </c>
      <c r="AB12015" s="334">
        <v>0</v>
      </c>
      <c r="AD12015" s="334">
        <v>0.2</v>
      </c>
      <c r="AE12015" s="334">
        <f t="shared" si="1877"/>
        <v>0.2</v>
      </c>
      <c r="AF12015" s="334">
        <f t="shared" si="1878"/>
        <v>0.2</v>
      </c>
      <c r="AG12015" s="340">
        <f t="shared" si="1879"/>
        <v>0</v>
      </c>
      <c r="AI12015" s="340">
        <f t="shared" si="1882"/>
        <v>0</v>
      </c>
      <c r="AJ12015" s="340">
        <f t="shared" si="1882"/>
        <v>0</v>
      </c>
      <c r="AK12015" s="340">
        <f t="shared" si="1882"/>
        <v>0</v>
      </c>
      <c r="AL12015" s="340">
        <f t="shared" si="1882"/>
        <v>0</v>
      </c>
      <c r="AM12015" s="340">
        <f t="shared" si="1882"/>
        <v>0</v>
      </c>
    </row>
    <row r="12016" spans="1:39" x14ac:dyDescent="0.35">
      <c r="A12016" s="337">
        <v>33929</v>
      </c>
      <c r="B12016" s="338">
        <f t="shared" si="1874"/>
        <v>1992</v>
      </c>
      <c r="C12016" s="338">
        <f t="shared" si="1875"/>
        <v>11</v>
      </c>
      <c r="D12016" s="338">
        <f t="shared" si="1876"/>
        <v>21</v>
      </c>
      <c r="E12016" s="334">
        <v>0</v>
      </c>
      <c r="F12016" s="334">
        <v>0</v>
      </c>
      <c r="G12016" s="334">
        <v>0</v>
      </c>
      <c r="H12016" s="334">
        <v>0</v>
      </c>
      <c r="I12016" s="334">
        <v>0</v>
      </c>
      <c r="J12016" s="334">
        <v>0</v>
      </c>
      <c r="K12016" s="334">
        <v>0</v>
      </c>
      <c r="L12016" s="334">
        <v>0</v>
      </c>
      <c r="M12016" s="334">
        <v>0</v>
      </c>
      <c r="N12016" s="334">
        <v>0</v>
      </c>
      <c r="O12016" s="334">
        <v>0</v>
      </c>
      <c r="P12016" s="334">
        <v>0</v>
      </c>
      <c r="Q12016" s="334">
        <v>0</v>
      </c>
      <c r="R12016" s="334">
        <v>0</v>
      </c>
      <c r="S12016" s="334">
        <v>0</v>
      </c>
      <c r="T12016" s="334">
        <v>0</v>
      </c>
      <c r="U12016" s="334">
        <v>0</v>
      </c>
      <c r="V12016" s="334">
        <v>0</v>
      </c>
      <c r="W12016" s="334">
        <v>0</v>
      </c>
      <c r="X12016" s="334">
        <v>0</v>
      </c>
      <c r="Y12016" s="334">
        <v>0</v>
      </c>
      <c r="Z12016" s="334">
        <v>0</v>
      </c>
      <c r="AA12016" s="334">
        <v>0</v>
      </c>
      <c r="AB12016" s="334">
        <v>0</v>
      </c>
      <c r="AD12016" s="334">
        <v>0</v>
      </c>
      <c r="AE12016" s="334">
        <f t="shared" si="1877"/>
        <v>0</v>
      </c>
      <c r="AF12016" s="334">
        <f t="shared" si="1878"/>
        <v>0</v>
      </c>
      <c r="AG12016" s="340">
        <f t="shared" si="1879"/>
        <v>0</v>
      </c>
      <c r="AI12016" s="340">
        <f t="shared" si="1882"/>
        <v>0</v>
      </c>
      <c r="AJ12016" s="340">
        <f t="shared" si="1882"/>
        <v>0</v>
      </c>
      <c r="AK12016" s="340">
        <f t="shared" si="1882"/>
        <v>0</v>
      </c>
      <c r="AL12016" s="340">
        <f t="shared" si="1882"/>
        <v>0</v>
      </c>
      <c r="AM12016" s="340">
        <f t="shared" si="1882"/>
        <v>0</v>
      </c>
    </row>
    <row r="12017" spans="1:39" x14ac:dyDescent="0.35">
      <c r="A12017" s="337">
        <v>33930</v>
      </c>
      <c r="B12017" s="338">
        <f t="shared" si="1874"/>
        <v>1992</v>
      </c>
      <c r="C12017" s="338">
        <f t="shared" si="1875"/>
        <v>11</v>
      </c>
      <c r="D12017" s="338">
        <f t="shared" si="1876"/>
        <v>22</v>
      </c>
      <c r="E12017" s="334">
        <v>0</v>
      </c>
      <c r="F12017" s="334">
        <v>0</v>
      </c>
      <c r="G12017" s="334">
        <v>0</v>
      </c>
      <c r="H12017" s="334">
        <v>0</v>
      </c>
      <c r="I12017" s="334">
        <v>0.1</v>
      </c>
      <c r="J12017" s="334">
        <v>0.1</v>
      </c>
      <c r="K12017" s="334">
        <v>0.1</v>
      </c>
      <c r="L12017" s="334">
        <v>0</v>
      </c>
      <c r="M12017" s="334">
        <v>0</v>
      </c>
      <c r="N12017" s="334">
        <v>0.1</v>
      </c>
      <c r="O12017" s="334">
        <v>0</v>
      </c>
      <c r="P12017" s="334">
        <v>0</v>
      </c>
      <c r="Q12017" s="334">
        <v>0</v>
      </c>
      <c r="R12017" s="334">
        <v>0</v>
      </c>
      <c r="S12017" s="334">
        <v>0</v>
      </c>
      <c r="T12017" s="334">
        <v>0</v>
      </c>
      <c r="U12017" s="334">
        <v>0</v>
      </c>
      <c r="V12017" s="334">
        <v>0.1</v>
      </c>
      <c r="W12017" s="334">
        <v>0.1</v>
      </c>
      <c r="X12017" s="334">
        <v>0</v>
      </c>
      <c r="Y12017" s="334">
        <v>0</v>
      </c>
      <c r="Z12017" s="334">
        <v>0</v>
      </c>
      <c r="AA12017" s="334">
        <v>0</v>
      </c>
      <c r="AB12017" s="334">
        <v>0</v>
      </c>
      <c r="AD12017" s="334">
        <v>0.6</v>
      </c>
      <c r="AE12017" s="334">
        <f t="shared" si="1877"/>
        <v>0.6</v>
      </c>
      <c r="AF12017" s="334">
        <f t="shared" si="1878"/>
        <v>0.6</v>
      </c>
      <c r="AG12017" s="340">
        <f t="shared" si="1879"/>
        <v>0</v>
      </c>
      <c r="AI12017" s="340">
        <f t="shared" si="1882"/>
        <v>0</v>
      </c>
      <c r="AJ12017" s="340">
        <f t="shared" si="1882"/>
        <v>0</v>
      </c>
      <c r="AK12017" s="340">
        <f t="shared" si="1882"/>
        <v>0</v>
      </c>
      <c r="AL12017" s="340">
        <f t="shared" si="1882"/>
        <v>0</v>
      </c>
      <c r="AM12017" s="340">
        <f t="shared" si="1882"/>
        <v>0</v>
      </c>
    </row>
    <row r="12018" spans="1:39" x14ac:dyDescent="0.35">
      <c r="A12018" s="337">
        <v>33931</v>
      </c>
      <c r="B12018" s="338">
        <f t="shared" si="1874"/>
        <v>1992</v>
      </c>
      <c r="C12018" s="338">
        <f t="shared" si="1875"/>
        <v>11</v>
      </c>
      <c r="D12018" s="338">
        <f t="shared" si="1876"/>
        <v>23</v>
      </c>
      <c r="E12018" s="334">
        <v>0</v>
      </c>
      <c r="F12018" s="334">
        <v>0</v>
      </c>
      <c r="G12018" s="334">
        <v>0</v>
      </c>
      <c r="H12018" s="334">
        <v>0</v>
      </c>
      <c r="I12018" s="334">
        <v>0</v>
      </c>
      <c r="J12018" s="334">
        <v>0</v>
      </c>
      <c r="K12018" s="334">
        <v>0</v>
      </c>
      <c r="L12018" s="334">
        <v>0</v>
      </c>
      <c r="M12018" s="334">
        <v>0</v>
      </c>
      <c r="N12018" s="334">
        <v>0</v>
      </c>
      <c r="O12018" s="334">
        <v>0</v>
      </c>
      <c r="P12018" s="334">
        <v>0</v>
      </c>
      <c r="Q12018" s="334">
        <v>0</v>
      </c>
      <c r="R12018" s="334">
        <v>0</v>
      </c>
      <c r="S12018" s="334">
        <v>0</v>
      </c>
      <c r="T12018" s="334">
        <v>0</v>
      </c>
      <c r="U12018" s="334">
        <v>0</v>
      </c>
      <c r="V12018" s="334">
        <v>0</v>
      </c>
      <c r="W12018" s="334">
        <v>0</v>
      </c>
      <c r="X12018" s="334">
        <v>0</v>
      </c>
      <c r="Y12018" s="334">
        <v>0</v>
      </c>
      <c r="Z12018" s="334">
        <v>0</v>
      </c>
      <c r="AA12018" s="334">
        <v>0</v>
      </c>
      <c r="AB12018" s="334">
        <v>0</v>
      </c>
      <c r="AD12018" s="334">
        <v>0</v>
      </c>
      <c r="AE12018" s="334">
        <f t="shared" si="1877"/>
        <v>0</v>
      </c>
      <c r="AF12018" s="334">
        <f t="shared" si="1878"/>
        <v>0</v>
      </c>
      <c r="AG12018" s="340">
        <f t="shared" si="1879"/>
        <v>0</v>
      </c>
      <c r="AI12018" s="340">
        <f t="shared" si="1882"/>
        <v>0</v>
      </c>
      <c r="AJ12018" s="340">
        <f t="shared" si="1882"/>
        <v>0</v>
      </c>
      <c r="AK12018" s="340">
        <f t="shared" si="1882"/>
        <v>0</v>
      </c>
      <c r="AL12018" s="340">
        <f t="shared" si="1882"/>
        <v>0</v>
      </c>
      <c r="AM12018" s="340">
        <f t="shared" si="1882"/>
        <v>0</v>
      </c>
    </row>
    <row r="12019" spans="1:39" x14ac:dyDescent="0.35">
      <c r="A12019" s="337">
        <v>33932</v>
      </c>
      <c r="B12019" s="338">
        <f t="shared" si="1874"/>
        <v>1992</v>
      </c>
      <c r="C12019" s="338">
        <f t="shared" si="1875"/>
        <v>11</v>
      </c>
      <c r="D12019" s="338">
        <f t="shared" si="1876"/>
        <v>24</v>
      </c>
      <c r="E12019" s="334">
        <v>0</v>
      </c>
      <c r="F12019" s="334">
        <v>0</v>
      </c>
      <c r="G12019" s="334">
        <v>0</v>
      </c>
      <c r="H12019" s="334">
        <v>0</v>
      </c>
      <c r="I12019" s="334">
        <v>0</v>
      </c>
      <c r="J12019" s="334">
        <v>0</v>
      </c>
      <c r="K12019" s="334">
        <v>0</v>
      </c>
      <c r="L12019" s="334">
        <v>0</v>
      </c>
      <c r="M12019" s="334">
        <v>0</v>
      </c>
      <c r="N12019" s="334">
        <v>0</v>
      </c>
      <c r="O12019" s="334">
        <v>0</v>
      </c>
      <c r="P12019" s="334">
        <v>0</v>
      </c>
      <c r="Q12019" s="334">
        <v>0</v>
      </c>
      <c r="R12019" s="334">
        <v>0</v>
      </c>
      <c r="S12019" s="334">
        <v>0</v>
      </c>
      <c r="T12019" s="334">
        <v>0</v>
      </c>
      <c r="U12019" s="334">
        <v>0</v>
      </c>
      <c r="V12019" s="334">
        <v>0</v>
      </c>
      <c r="W12019" s="334">
        <v>0</v>
      </c>
      <c r="X12019" s="334">
        <v>0</v>
      </c>
      <c r="Y12019" s="334">
        <v>0</v>
      </c>
      <c r="Z12019" s="334">
        <v>0</v>
      </c>
      <c r="AA12019" s="334">
        <v>0</v>
      </c>
      <c r="AB12019" s="334">
        <v>0</v>
      </c>
      <c r="AD12019" s="334">
        <v>0</v>
      </c>
      <c r="AE12019" s="334">
        <f t="shared" si="1877"/>
        <v>0</v>
      </c>
      <c r="AF12019" s="334">
        <f t="shared" si="1878"/>
        <v>0</v>
      </c>
      <c r="AG12019" s="340">
        <f t="shared" si="1879"/>
        <v>0</v>
      </c>
      <c r="AI12019" s="340">
        <f t="shared" si="1882"/>
        <v>0</v>
      </c>
      <c r="AJ12019" s="340">
        <f t="shared" si="1882"/>
        <v>0</v>
      </c>
      <c r="AK12019" s="340">
        <f t="shared" si="1882"/>
        <v>0</v>
      </c>
      <c r="AL12019" s="340">
        <f t="shared" si="1882"/>
        <v>0</v>
      </c>
      <c r="AM12019" s="340">
        <f t="shared" si="1882"/>
        <v>0</v>
      </c>
    </row>
    <row r="12020" spans="1:39" x14ac:dyDescent="0.35">
      <c r="A12020" s="337">
        <v>33933</v>
      </c>
      <c r="B12020" s="338">
        <f t="shared" si="1874"/>
        <v>1992</v>
      </c>
      <c r="C12020" s="338">
        <f t="shared" si="1875"/>
        <v>11</v>
      </c>
      <c r="D12020" s="338">
        <f t="shared" si="1876"/>
        <v>25</v>
      </c>
      <c r="E12020" s="334">
        <v>0</v>
      </c>
      <c r="F12020" s="334">
        <v>0</v>
      </c>
      <c r="G12020" s="334">
        <v>0</v>
      </c>
      <c r="H12020" s="334">
        <v>0</v>
      </c>
      <c r="I12020" s="334">
        <v>0</v>
      </c>
      <c r="J12020" s="334">
        <v>0</v>
      </c>
      <c r="K12020" s="334">
        <v>0</v>
      </c>
      <c r="L12020" s="334">
        <v>0</v>
      </c>
      <c r="M12020" s="334">
        <v>0</v>
      </c>
      <c r="N12020" s="334">
        <v>0</v>
      </c>
      <c r="O12020" s="334">
        <v>0</v>
      </c>
      <c r="P12020" s="334">
        <v>0</v>
      </c>
      <c r="Q12020" s="334">
        <v>0</v>
      </c>
      <c r="R12020" s="334">
        <v>0</v>
      </c>
      <c r="S12020" s="334">
        <v>0</v>
      </c>
      <c r="T12020" s="334">
        <v>0</v>
      </c>
      <c r="U12020" s="334">
        <v>0</v>
      </c>
      <c r="V12020" s="334">
        <v>0</v>
      </c>
      <c r="W12020" s="334">
        <v>0</v>
      </c>
      <c r="X12020" s="334">
        <v>0</v>
      </c>
      <c r="Y12020" s="334">
        <v>0</v>
      </c>
      <c r="Z12020" s="334">
        <v>0</v>
      </c>
      <c r="AA12020" s="334">
        <v>0</v>
      </c>
      <c r="AB12020" s="334">
        <v>0</v>
      </c>
      <c r="AD12020" s="334">
        <v>0</v>
      </c>
      <c r="AE12020" s="334">
        <f t="shared" si="1877"/>
        <v>0</v>
      </c>
      <c r="AF12020" s="334">
        <f t="shared" si="1878"/>
        <v>0</v>
      </c>
      <c r="AG12020" s="340">
        <f t="shared" si="1879"/>
        <v>0</v>
      </c>
      <c r="AI12020" s="340">
        <f t="shared" ref="AI12020:AM12035" si="1883">IF($C12020=AI$1,$AF12020,0)</f>
        <v>0</v>
      </c>
      <c r="AJ12020" s="340">
        <f t="shared" si="1883"/>
        <v>0</v>
      </c>
      <c r="AK12020" s="340">
        <f t="shared" si="1883"/>
        <v>0</v>
      </c>
      <c r="AL12020" s="340">
        <f t="shared" si="1883"/>
        <v>0</v>
      </c>
      <c r="AM12020" s="340">
        <f t="shared" si="1883"/>
        <v>0</v>
      </c>
    </row>
    <row r="12021" spans="1:39" x14ac:dyDescent="0.35">
      <c r="A12021" s="337">
        <v>33934</v>
      </c>
      <c r="B12021" s="338">
        <f t="shared" si="1874"/>
        <v>1992</v>
      </c>
      <c r="C12021" s="338">
        <f t="shared" si="1875"/>
        <v>11</v>
      </c>
      <c r="D12021" s="338">
        <f t="shared" si="1876"/>
        <v>26</v>
      </c>
      <c r="E12021" s="334">
        <v>0</v>
      </c>
      <c r="F12021" s="334">
        <v>0</v>
      </c>
      <c r="G12021" s="334">
        <v>0</v>
      </c>
      <c r="H12021" s="334">
        <v>0</v>
      </c>
      <c r="I12021" s="334">
        <v>0</v>
      </c>
      <c r="J12021" s="334">
        <v>0</v>
      </c>
      <c r="K12021" s="334">
        <v>0</v>
      </c>
      <c r="L12021" s="334">
        <v>0</v>
      </c>
      <c r="M12021" s="334">
        <v>0</v>
      </c>
      <c r="N12021" s="334">
        <v>0</v>
      </c>
      <c r="O12021" s="334">
        <v>0</v>
      </c>
      <c r="P12021" s="334">
        <v>0</v>
      </c>
      <c r="Q12021" s="334">
        <v>0</v>
      </c>
      <c r="R12021" s="334">
        <v>0</v>
      </c>
      <c r="S12021" s="334">
        <v>0</v>
      </c>
      <c r="T12021" s="334">
        <v>0</v>
      </c>
      <c r="U12021" s="334">
        <v>0</v>
      </c>
      <c r="V12021" s="334">
        <v>0</v>
      </c>
      <c r="W12021" s="334">
        <v>0</v>
      </c>
      <c r="X12021" s="334">
        <v>0</v>
      </c>
      <c r="Y12021" s="334">
        <v>0</v>
      </c>
      <c r="Z12021" s="334">
        <v>0</v>
      </c>
      <c r="AA12021" s="334">
        <v>0</v>
      </c>
      <c r="AB12021" s="334">
        <v>0</v>
      </c>
      <c r="AD12021" s="334">
        <v>0</v>
      </c>
      <c r="AE12021" s="334">
        <f t="shared" si="1877"/>
        <v>0</v>
      </c>
      <c r="AF12021" s="334">
        <f t="shared" si="1878"/>
        <v>0</v>
      </c>
      <c r="AG12021" s="340">
        <f t="shared" si="1879"/>
        <v>0</v>
      </c>
      <c r="AI12021" s="340">
        <f t="shared" si="1883"/>
        <v>0</v>
      </c>
      <c r="AJ12021" s="340">
        <f t="shared" si="1883"/>
        <v>0</v>
      </c>
      <c r="AK12021" s="340">
        <f t="shared" si="1883"/>
        <v>0</v>
      </c>
      <c r="AL12021" s="340">
        <f t="shared" si="1883"/>
        <v>0</v>
      </c>
      <c r="AM12021" s="340">
        <f t="shared" si="1883"/>
        <v>0</v>
      </c>
    </row>
    <row r="12022" spans="1:39" x14ac:dyDescent="0.35">
      <c r="A12022" s="337">
        <v>33935</v>
      </c>
      <c r="B12022" s="338">
        <f t="shared" si="1874"/>
        <v>1992</v>
      </c>
      <c r="C12022" s="338">
        <f t="shared" si="1875"/>
        <v>11</v>
      </c>
      <c r="D12022" s="338">
        <f t="shared" si="1876"/>
        <v>27</v>
      </c>
      <c r="E12022" s="334">
        <v>0</v>
      </c>
      <c r="F12022" s="334">
        <v>0</v>
      </c>
      <c r="G12022" s="334">
        <v>0</v>
      </c>
      <c r="H12022" s="334">
        <v>0</v>
      </c>
      <c r="I12022" s="334">
        <v>0</v>
      </c>
      <c r="J12022" s="334">
        <v>0</v>
      </c>
      <c r="K12022" s="334">
        <v>0</v>
      </c>
      <c r="L12022" s="334">
        <v>0</v>
      </c>
      <c r="M12022" s="334">
        <v>0</v>
      </c>
      <c r="N12022" s="334">
        <v>0</v>
      </c>
      <c r="O12022" s="334">
        <v>0</v>
      </c>
      <c r="P12022" s="334">
        <v>0</v>
      </c>
      <c r="Q12022" s="334">
        <v>0</v>
      </c>
      <c r="R12022" s="334">
        <v>0</v>
      </c>
      <c r="S12022" s="334">
        <v>0</v>
      </c>
      <c r="T12022" s="334">
        <v>0</v>
      </c>
      <c r="U12022" s="334">
        <v>0</v>
      </c>
      <c r="V12022" s="334">
        <v>0</v>
      </c>
      <c r="W12022" s="334">
        <v>1.4</v>
      </c>
      <c r="X12022" s="334">
        <v>2.6</v>
      </c>
      <c r="Y12022" s="334">
        <v>2.8</v>
      </c>
      <c r="Z12022" s="334">
        <v>1.9</v>
      </c>
      <c r="AA12022" s="334">
        <v>0.5</v>
      </c>
      <c r="AB12022" s="334">
        <v>0</v>
      </c>
      <c r="AD12022" s="334">
        <v>9.1999999999999993</v>
      </c>
      <c r="AE12022" s="334">
        <f t="shared" si="1877"/>
        <v>9.1999999999999993</v>
      </c>
      <c r="AF12022" s="334">
        <f t="shared" si="1878"/>
        <v>9.1999999999999993</v>
      </c>
      <c r="AG12022" s="340">
        <f t="shared" si="1879"/>
        <v>0</v>
      </c>
      <c r="AI12022" s="340">
        <f t="shared" si="1883"/>
        <v>0</v>
      </c>
      <c r="AJ12022" s="340">
        <f t="shared" si="1883"/>
        <v>0</v>
      </c>
      <c r="AK12022" s="340">
        <f t="shared" si="1883"/>
        <v>0</v>
      </c>
      <c r="AL12022" s="340">
        <f t="shared" si="1883"/>
        <v>0</v>
      </c>
      <c r="AM12022" s="340">
        <f t="shared" si="1883"/>
        <v>0</v>
      </c>
    </row>
    <row r="12023" spans="1:39" x14ac:dyDescent="0.35">
      <c r="A12023" s="337">
        <v>33936</v>
      </c>
      <c r="B12023" s="338">
        <f t="shared" si="1874"/>
        <v>1992</v>
      </c>
      <c r="C12023" s="338">
        <f t="shared" si="1875"/>
        <v>11</v>
      </c>
      <c r="D12023" s="338">
        <f t="shared" si="1876"/>
        <v>28</v>
      </c>
      <c r="E12023" s="334">
        <v>1.2</v>
      </c>
      <c r="F12023" s="334">
        <v>0</v>
      </c>
      <c r="G12023" s="334">
        <v>0</v>
      </c>
      <c r="H12023" s="334">
        <v>0</v>
      </c>
      <c r="I12023" s="334">
        <v>0</v>
      </c>
      <c r="J12023" s="334">
        <v>0</v>
      </c>
      <c r="K12023" s="334">
        <v>0</v>
      </c>
      <c r="L12023" s="334">
        <v>0</v>
      </c>
      <c r="M12023" s="334">
        <v>0</v>
      </c>
      <c r="N12023" s="334">
        <v>0</v>
      </c>
      <c r="O12023" s="334">
        <v>0</v>
      </c>
      <c r="P12023" s="334">
        <v>0</v>
      </c>
      <c r="Q12023" s="334">
        <v>0</v>
      </c>
      <c r="R12023" s="334">
        <v>0</v>
      </c>
      <c r="S12023" s="334">
        <v>0</v>
      </c>
      <c r="T12023" s="334">
        <v>0</v>
      </c>
      <c r="U12023" s="334">
        <v>0</v>
      </c>
      <c r="V12023" s="334">
        <v>0</v>
      </c>
      <c r="W12023" s="334">
        <v>0</v>
      </c>
      <c r="X12023" s="334">
        <v>0</v>
      </c>
      <c r="Y12023" s="334">
        <v>0</v>
      </c>
      <c r="Z12023" s="334">
        <v>0</v>
      </c>
      <c r="AA12023" s="334">
        <v>0</v>
      </c>
      <c r="AB12023" s="334">
        <v>0</v>
      </c>
      <c r="AD12023" s="334">
        <v>1.2</v>
      </c>
      <c r="AE12023" s="334">
        <f t="shared" si="1877"/>
        <v>1.2</v>
      </c>
      <c r="AF12023" s="334">
        <f t="shared" si="1878"/>
        <v>1.2</v>
      </c>
      <c r="AG12023" s="340">
        <f t="shared" si="1879"/>
        <v>0</v>
      </c>
      <c r="AI12023" s="340">
        <f t="shared" si="1883"/>
        <v>0</v>
      </c>
      <c r="AJ12023" s="340">
        <f t="shared" si="1883"/>
        <v>0</v>
      </c>
      <c r="AK12023" s="340">
        <f t="shared" si="1883"/>
        <v>0</v>
      </c>
      <c r="AL12023" s="340">
        <f t="shared" si="1883"/>
        <v>0</v>
      </c>
      <c r="AM12023" s="340">
        <f t="shared" si="1883"/>
        <v>0</v>
      </c>
    </row>
    <row r="12024" spans="1:39" x14ac:dyDescent="0.35">
      <c r="A12024" s="337">
        <v>33937</v>
      </c>
      <c r="B12024" s="338">
        <f t="shared" si="1874"/>
        <v>1992</v>
      </c>
      <c r="C12024" s="338">
        <f t="shared" si="1875"/>
        <v>11</v>
      </c>
      <c r="D12024" s="338">
        <f t="shared" si="1876"/>
        <v>29</v>
      </c>
      <c r="E12024" s="334">
        <v>0</v>
      </c>
      <c r="F12024" s="334">
        <v>0</v>
      </c>
      <c r="G12024" s="334">
        <v>0</v>
      </c>
      <c r="H12024" s="334">
        <v>0</v>
      </c>
      <c r="I12024" s="334">
        <v>0</v>
      </c>
      <c r="J12024" s="334">
        <v>0</v>
      </c>
      <c r="K12024" s="334">
        <v>0</v>
      </c>
      <c r="L12024" s="334">
        <v>0</v>
      </c>
      <c r="M12024" s="334">
        <v>0</v>
      </c>
      <c r="N12024" s="334">
        <v>0</v>
      </c>
      <c r="O12024" s="334">
        <v>0</v>
      </c>
      <c r="P12024" s="334">
        <v>0</v>
      </c>
      <c r="Q12024" s="334">
        <v>0</v>
      </c>
      <c r="R12024" s="334">
        <v>0</v>
      </c>
      <c r="S12024" s="334">
        <v>0</v>
      </c>
      <c r="T12024" s="334">
        <v>0</v>
      </c>
      <c r="U12024" s="334">
        <v>0</v>
      </c>
      <c r="V12024" s="334">
        <v>0</v>
      </c>
      <c r="W12024" s="334">
        <v>0</v>
      </c>
      <c r="X12024" s="334">
        <v>0</v>
      </c>
      <c r="Y12024" s="334">
        <v>0</v>
      </c>
      <c r="Z12024" s="334">
        <v>0</v>
      </c>
      <c r="AA12024" s="334">
        <v>0</v>
      </c>
      <c r="AB12024" s="334">
        <v>0</v>
      </c>
      <c r="AD12024" s="334">
        <v>0</v>
      </c>
      <c r="AE12024" s="334">
        <f t="shared" si="1877"/>
        <v>0</v>
      </c>
      <c r="AF12024" s="334">
        <f t="shared" si="1878"/>
        <v>0</v>
      </c>
      <c r="AG12024" s="340">
        <f t="shared" si="1879"/>
        <v>0</v>
      </c>
      <c r="AI12024" s="340">
        <f t="shared" si="1883"/>
        <v>0</v>
      </c>
      <c r="AJ12024" s="340">
        <f t="shared" si="1883"/>
        <v>0</v>
      </c>
      <c r="AK12024" s="340">
        <f t="shared" si="1883"/>
        <v>0</v>
      </c>
      <c r="AL12024" s="340">
        <f t="shared" si="1883"/>
        <v>0</v>
      </c>
      <c r="AM12024" s="340">
        <f t="shared" si="1883"/>
        <v>0</v>
      </c>
    </row>
    <row r="12025" spans="1:39" x14ac:dyDescent="0.35">
      <c r="A12025" s="337">
        <v>33938</v>
      </c>
      <c r="B12025" s="338">
        <f t="shared" si="1874"/>
        <v>1992</v>
      </c>
      <c r="C12025" s="338">
        <f t="shared" si="1875"/>
        <v>11</v>
      </c>
      <c r="D12025" s="338">
        <f t="shared" si="1876"/>
        <v>30</v>
      </c>
      <c r="E12025" s="334">
        <v>0</v>
      </c>
      <c r="F12025" s="334">
        <v>0</v>
      </c>
      <c r="G12025" s="334">
        <v>0</v>
      </c>
      <c r="H12025" s="334">
        <v>0</v>
      </c>
      <c r="I12025" s="334">
        <v>0</v>
      </c>
      <c r="J12025" s="334">
        <v>0</v>
      </c>
      <c r="K12025" s="334">
        <v>0</v>
      </c>
      <c r="L12025" s="334">
        <v>0</v>
      </c>
      <c r="M12025" s="334">
        <v>0</v>
      </c>
      <c r="N12025" s="334">
        <v>0</v>
      </c>
      <c r="O12025" s="334">
        <v>0</v>
      </c>
      <c r="P12025" s="334">
        <v>0</v>
      </c>
      <c r="Q12025" s="334">
        <v>0</v>
      </c>
      <c r="R12025" s="334">
        <v>0</v>
      </c>
      <c r="S12025" s="334">
        <v>0</v>
      </c>
      <c r="T12025" s="334">
        <v>0</v>
      </c>
      <c r="U12025" s="334">
        <v>0</v>
      </c>
      <c r="V12025" s="334">
        <v>0</v>
      </c>
      <c r="W12025" s="334">
        <v>0</v>
      </c>
      <c r="X12025" s="334">
        <v>0</v>
      </c>
      <c r="Y12025" s="334">
        <v>0</v>
      </c>
      <c r="Z12025" s="334">
        <v>0</v>
      </c>
      <c r="AA12025" s="334">
        <v>0</v>
      </c>
      <c r="AB12025" s="334">
        <v>0</v>
      </c>
      <c r="AD12025" s="334">
        <v>0</v>
      </c>
      <c r="AE12025" s="334">
        <f t="shared" si="1877"/>
        <v>0</v>
      </c>
      <c r="AF12025" s="334">
        <f t="shared" si="1878"/>
        <v>0</v>
      </c>
      <c r="AG12025" s="340">
        <f t="shared" si="1879"/>
        <v>0</v>
      </c>
      <c r="AI12025" s="340">
        <f t="shared" si="1883"/>
        <v>0</v>
      </c>
      <c r="AJ12025" s="340">
        <f t="shared" si="1883"/>
        <v>0</v>
      </c>
      <c r="AK12025" s="340">
        <f t="shared" si="1883"/>
        <v>0</v>
      </c>
      <c r="AL12025" s="340">
        <f t="shared" si="1883"/>
        <v>0</v>
      </c>
      <c r="AM12025" s="340">
        <f t="shared" si="1883"/>
        <v>0</v>
      </c>
    </row>
    <row r="12026" spans="1:39" x14ac:dyDescent="0.35">
      <c r="A12026" s="337">
        <v>33939</v>
      </c>
      <c r="B12026" s="338">
        <f t="shared" si="1874"/>
        <v>1992</v>
      </c>
      <c r="C12026" s="338">
        <f t="shared" si="1875"/>
        <v>12</v>
      </c>
      <c r="D12026" s="338">
        <f t="shared" si="1876"/>
        <v>1</v>
      </c>
      <c r="E12026" s="334">
        <v>0</v>
      </c>
      <c r="F12026" s="334">
        <v>0</v>
      </c>
      <c r="G12026" s="334">
        <v>0</v>
      </c>
      <c r="H12026" s="334">
        <v>0</v>
      </c>
      <c r="I12026" s="334">
        <v>0</v>
      </c>
      <c r="J12026" s="334">
        <v>0</v>
      </c>
      <c r="K12026" s="334">
        <v>0</v>
      </c>
      <c r="L12026" s="334">
        <v>0</v>
      </c>
      <c r="M12026" s="334">
        <v>0</v>
      </c>
      <c r="N12026" s="334">
        <v>0</v>
      </c>
      <c r="O12026" s="334">
        <v>0</v>
      </c>
      <c r="P12026" s="334">
        <v>0</v>
      </c>
      <c r="Q12026" s="334">
        <v>0</v>
      </c>
      <c r="R12026" s="334">
        <v>0</v>
      </c>
      <c r="S12026" s="334">
        <v>0</v>
      </c>
      <c r="T12026" s="334">
        <v>0</v>
      </c>
      <c r="U12026" s="334">
        <v>0</v>
      </c>
      <c r="V12026" s="334">
        <v>0</v>
      </c>
      <c r="W12026" s="334">
        <v>0</v>
      </c>
      <c r="X12026" s="334">
        <v>0</v>
      </c>
      <c r="Y12026" s="334">
        <v>0</v>
      </c>
      <c r="Z12026" s="334">
        <v>0</v>
      </c>
      <c r="AA12026" s="334">
        <v>0</v>
      </c>
      <c r="AB12026" s="334">
        <v>0</v>
      </c>
      <c r="AD12026" s="334">
        <v>0</v>
      </c>
      <c r="AE12026" s="334">
        <f t="shared" si="1877"/>
        <v>0</v>
      </c>
      <c r="AF12026" s="334">
        <f t="shared" si="1878"/>
        <v>0</v>
      </c>
      <c r="AG12026" s="340">
        <f t="shared" si="1879"/>
        <v>0</v>
      </c>
      <c r="AI12026" s="340">
        <f t="shared" si="1883"/>
        <v>0</v>
      </c>
      <c r="AJ12026" s="340">
        <f t="shared" si="1883"/>
        <v>0</v>
      </c>
      <c r="AK12026" s="340">
        <f t="shared" si="1883"/>
        <v>0</v>
      </c>
      <c r="AL12026" s="340">
        <f t="shared" si="1883"/>
        <v>0</v>
      </c>
      <c r="AM12026" s="340">
        <f t="shared" si="1883"/>
        <v>0</v>
      </c>
    </row>
    <row r="12027" spans="1:39" x14ac:dyDescent="0.35">
      <c r="A12027" s="337">
        <v>33940</v>
      </c>
      <c r="B12027" s="338">
        <f t="shared" si="1874"/>
        <v>1992</v>
      </c>
      <c r="C12027" s="338">
        <f t="shared" si="1875"/>
        <v>12</v>
      </c>
      <c r="D12027" s="338">
        <f t="shared" si="1876"/>
        <v>2</v>
      </c>
      <c r="E12027" s="334">
        <v>0</v>
      </c>
      <c r="F12027" s="334">
        <v>0</v>
      </c>
      <c r="G12027" s="334">
        <v>0</v>
      </c>
      <c r="H12027" s="334">
        <v>0</v>
      </c>
      <c r="I12027" s="334">
        <v>0</v>
      </c>
      <c r="J12027" s="334">
        <v>0</v>
      </c>
      <c r="K12027" s="334">
        <v>0</v>
      </c>
      <c r="L12027" s="334">
        <v>0</v>
      </c>
      <c r="M12027" s="334">
        <v>0</v>
      </c>
      <c r="N12027" s="334">
        <v>0</v>
      </c>
      <c r="O12027" s="334">
        <v>0</v>
      </c>
      <c r="P12027" s="334">
        <v>0</v>
      </c>
      <c r="Q12027" s="334">
        <v>0</v>
      </c>
      <c r="R12027" s="334">
        <v>0</v>
      </c>
      <c r="S12027" s="334">
        <v>0</v>
      </c>
      <c r="T12027" s="334">
        <v>0</v>
      </c>
      <c r="U12027" s="334">
        <v>0</v>
      </c>
      <c r="V12027" s="334">
        <v>0</v>
      </c>
      <c r="W12027" s="334">
        <v>0</v>
      </c>
      <c r="X12027" s="334">
        <v>0</v>
      </c>
      <c r="Y12027" s="334">
        <v>0</v>
      </c>
      <c r="Z12027" s="334">
        <v>0</v>
      </c>
      <c r="AA12027" s="334">
        <v>0</v>
      </c>
      <c r="AB12027" s="334">
        <v>0</v>
      </c>
      <c r="AD12027" s="334">
        <v>0</v>
      </c>
      <c r="AE12027" s="334">
        <f t="shared" si="1877"/>
        <v>0</v>
      </c>
      <c r="AF12027" s="334">
        <f t="shared" si="1878"/>
        <v>0</v>
      </c>
      <c r="AG12027" s="340">
        <f t="shared" si="1879"/>
        <v>0</v>
      </c>
      <c r="AI12027" s="340">
        <f t="shared" si="1883"/>
        <v>0</v>
      </c>
      <c r="AJ12027" s="340">
        <f t="shared" si="1883"/>
        <v>0</v>
      </c>
      <c r="AK12027" s="340">
        <f t="shared" si="1883"/>
        <v>0</v>
      </c>
      <c r="AL12027" s="340">
        <f t="shared" si="1883"/>
        <v>0</v>
      </c>
      <c r="AM12027" s="340">
        <f t="shared" si="1883"/>
        <v>0</v>
      </c>
    </row>
    <row r="12028" spans="1:39" x14ac:dyDescent="0.35">
      <c r="A12028" s="337">
        <v>33941</v>
      </c>
      <c r="B12028" s="338">
        <f t="shared" si="1874"/>
        <v>1992</v>
      </c>
      <c r="C12028" s="338">
        <f t="shared" si="1875"/>
        <v>12</v>
      </c>
      <c r="D12028" s="338">
        <f t="shared" si="1876"/>
        <v>3</v>
      </c>
      <c r="E12028" s="334">
        <v>0</v>
      </c>
      <c r="F12028" s="334">
        <v>0</v>
      </c>
      <c r="G12028" s="334">
        <v>0</v>
      </c>
      <c r="H12028" s="334">
        <v>0</v>
      </c>
      <c r="I12028" s="334">
        <v>0</v>
      </c>
      <c r="J12028" s="334">
        <v>0</v>
      </c>
      <c r="K12028" s="334">
        <v>0</v>
      </c>
      <c r="L12028" s="334">
        <v>0</v>
      </c>
      <c r="M12028" s="334">
        <v>0</v>
      </c>
      <c r="N12028" s="334">
        <v>0</v>
      </c>
      <c r="O12028" s="334">
        <v>0</v>
      </c>
      <c r="P12028" s="334">
        <v>0</v>
      </c>
      <c r="Q12028" s="334">
        <v>0</v>
      </c>
      <c r="R12028" s="334">
        <v>0</v>
      </c>
      <c r="S12028" s="334">
        <v>0</v>
      </c>
      <c r="T12028" s="334">
        <v>0</v>
      </c>
      <c r="U12028" s="334">
        <v>0</v>
      </c>
      <c r="V12028" s="334">
        <v>0</v>
      </c>
      <c r="W12028" s="334">
        <v>0</v>
      </c>
      <c r="X12028" s="334">
        <v>0</v>
      </c>
      <c r="Y12028" s="334">
        <v>0</v>
      </c>
      <c r="Z12028" s="334">
        <v>0</v>
      </c>
      <c r="AA12028" s="334">
        <v>0</v>
      </c>
      <c r="AB12028" s="334">
        <v>0</v>
      </c>
      <c r="AD12028" s="334">
        <v>0</v>
      </c>
      <c r="AE12028" s="334">
        <f t="shared" si="1877"/>
        <v>0</v>
      </c>
      <c r="AF12028" s="334">
        <f t="shared" si="1878"/>
        <v>0</v>
      </c>
      <c r="AG12028" s="340">
        <f t="shared" si="1879"/>
        <v>0</v>
      </c>
      <c r="AI12028" s="340">
        <f t="shared" si="1883"/>
        <v>0</v>
      </c>
      <c r="AJ12028" s="340">
        <f t="shared" si="1883"/>
        <v>0</v>
      </c>
      <c r="AK12028" s="340">
        <f t="shared" si="1883"/>
        <v>0</v>
      </c>
      <c r="AL12028" s="340">
        <f t="shared" si="1883"/>
        <v>0</v>
      </c>
      <c r="AM12028" s="340">
        <f t="shared" si="1883"/>
        <v>0</v>
      </c>
    </row>
    <row r="12029" spans="1:39" x14ac:dyDescent="0.35">
      <c r="A12029" s="337">
        <v>33942</v>
      </c>
      <c r="B12029" s="338">
        <f t="shared" si="1874"/>
        <v>1992</v>
      </c>
      <c r="C12029" s="338">
        <f t="shared" si="1875"/>
        <v>12</v>
      </c>
      <c r="D12029" s="338">
        <f t="shared" si="1876"/>
        <v>4</v>
      </c>
      <c r="E12029" s="334">
        <v>0</v>
      </c>
      <c r="F12029" s="334">
        <v>0</v>
      </c>
      <c r="G12029" s="334">
        <v>0</v>
      </c>
      <c r="H12029" s="334">
        <v>0</v>
      </c>
      <c r="I12029" s="334">
        <v>0</v>
      </c>
      <c r="J12029" s="334">
        <v>0</v>
      </c>
      <c r="K12029" s="334">
        <v>0</v>
      </c>
      <c r="L12029" s="334">
        <v>0</v>
      </c>
      <c r="M12029" s="334">
        <v>0</v>
      </c>
      <c r="N12029" s="334">
        <v>0</v>
      </c>
      <c r="O12029" s="334">
        <v>0</v>
      </c>
      <c r="P12029" s="334">
        <v>0</v>
      </c>
      <c r="Q12029" s="334">
        <v>0</v>
      </c>
      <c r="R12029" s="334">
        <v>0</v>
      </c>
      <c r="S12029" s="334">
        <v>0</v>
      </c>
      <c r="T12029" s="334">
        <v>0</v>
      </c>
      <c r="U12029" s="334">
        <v>0</v>
      </c>
      <c r="V12029" s="334">
        <v>0</v>
      </c>
      <c r="W12029" s="334">
        <v>0</v>
      </c>
      <c r="X12029" s="334">
        <v>0</v>
      </c>
      <c r="Y12029" s="334">
        <v>0</v>
      </c>
      <c r="Z12029" s="334">
        <v>0</v>
      </c>
      <c r="AA12029" s="334">
        <v>0</v>
      </c>
      <c r="AB12029" s="334">
        <v>0</v>
      </c>
      <c r="AD12029" s="334">
        <v>0</v>
      </c>
      <c r="AE12029" s="334">
        <f t="shared" si="1877"/>
        <v>0</v>
      </c>
      <c r="AF12029" s="334">
        <f t="shared" si="1878"/>
        <v>0</v>
      </c>
      <c r="AG12029" s="340">
        <f t="shared" si="1879"/>
        <v>0</v>
      </c>
      <c r="AI12029" s="340">
        <f t="shared" si="1883"/>
        <v>0</v>
      </c>
      <c r="AJ12029" s="340">
        <f t="shared" si="1883"/>
        <v>0</v>
      </c>
      <c r="AK12029" s="340">
        <f t="shared" si="1883"/>
        <v>0</v>
      </c>
      <c r="AL12029" s="340">
        <f t="shared" si="1883"/>
        <v>0</v>
      </c>
      <c r="AM12029" s="340">
        <f t="shared" si="1883"/>
        <v>0</v>
      </c>
    </row>
    <row r="12030" spans="1:39" x14ac:dyDescent="0.35">
      <c r="A12030" s="337">
        <v>33943</v>
      </c>
      <c r="B12030" s="338">
        <f t="shared" si="1874"/>
        <v>1992</v>
      </c>
      <c r="C12030" s="338">
        <f t="shared" si="1875"/>
        <v>12</v>
      </c>
      <c r="D12030" s="338">
        <f t="shared" si="1876"/>
        <v>5</v>
      </c>
      <c r="E12030" s="334">
        <v>0</v>
      </c>
      <c r="F12030" s="334">
        <v>0</v>
      </c>
      <c r="G12030" s="334">
        <v>0</v>
      </c>
      <c r="H12030" s="334">
        <v>0</v>
      </c>
      <c r="I12030" s="334">
        <v>0</v>
      </c>
      <c r="J12030" s="334">
        <v>0</v>
      </c>
      <c r="K12030" s="334">
        <v>0</v>
      </c>
      <c r="L12030" s="334">
        <v>0</v>
      </c>
      <c r="M12030" s="334">
        <v>0</v>
      </c>
      <c r="N12030" s="334">
        <v>0</v>
      </c>
      <c r="O12030" s="334">
        <v>0</v>
      </c>
      <c r="P12030" s="334">
        <v>0</v>
      </c>
      <c r="Q12030" s="334">
        <v>0</v>
      </c>
      <c r="R12030" s="334">
        <v>0</v>
      </c>
      <c r="S12030" s="334">
        <v>0</v>
      </c>
      <c r="T12030" s="334">
        <v>0</v>
      </c>
      <c r="U12030" s="334">
        <v>0</v>
      </c>
      <c r="V12030" s="334">
        <v>0</v>
      </c>
      <c r="W12030" s="334">
        <v>0</v>
      </c>
      <c r="X12030" s="334">
        <v>0</v>
      </c>
      <c r="Y12030" s="334">
        <v>0</v>
      </c>
      <c r="Z12030" s="334">
        <v>0</v>
      </c>
      <c r="AA12030" s="334">
        <v>0</v>
      </c>
      <c r="AB12030" s="334">
        <v>0</v>
      </c>
      <c r="AD12030" s="334">
        <v>0</v>
      </c>
      <c r="AE12030" s="334">
        <f t="shared" si="1877"/>
        <v>0</v>
      </c>
      <c r="AF12030" s="334">
        <f t="shared" si="1878"/>
        <v>0</v>
      </c>
      <c r="AG12030" s="340">
        <f t="shared" si="1879"/>
        <v>0</v>
      </c>
      <c r="AI12030" s="340">
        <f t="shared" si="1883"/>
        <v>0</v>
      </c>
      <c r="AJ12030" s="340">
        <f t="shared" si="1883"/>
        <v>0</v>
      </c>
      <c r="AK12030" s="340">
        <f t="shared" si="1883"/>
        <v>0</v>
      </c>
      <c r="AL12030" s="340">
        <f t="shared" si="1883"/>
        <v>0</v>
      </c>
      <c r="AM12030" s="340">
        <f t="shared" si="1883"/>
        <v>0</v>
      </c>
    </row>
    <row r="12031" spans="1:39" x14ac:dyDescent="0.35">
      <c r="A12031" s="337">
        <v>33944</v>
      </c>
      <c r="B12031" s="338">
        <f t="shared" si="1874"/>
        <v>1992</v>
      </c>
      <c r="C12031" s="338">
        <f t="shared" si="1875"/>
        <v>12</v>
      </c>
      <c r="D12031" s="338">
        <f t="shared" si="1876"/>
        <v>6</v>
      </c>
      <c r="E12031" s="334">
        <v>0</v>
      </c>
      <c r="F12031" s="334">
        <v>0</v>
      </c>
      <c r="G12031" s="334">
        <v>0</v>
      </c>
      <c r="H12031" s="334">
        <v>0</v>
      </c>
      <c r="I12031" s="334">
        <v>0</v>
      </c>
      <c r="J12031" s="334">
        <v>0</v>
      </c>
      <c r="K12031" s="334">
        <v>0</v>
      </c>
      <c r="L12031" s="334">
        <v>0</v>
      </c>
      <c r="M12031" s="334">
        <v>0</v>
      </c>
      <c r="N12031" s="334">
        <v>0</v>
      </c>
      <c r="O12031" s="334">
        <v>0</v>
      </c>
      <c r="P12031" s="334">
        <v>0</v>
      </c>
      <c r="Q12031" s="334">
        <v>0</v>
      </c>
      <c r="R12031" s="334">
        <v>0</v>
      </c>
      <c r="S12031" s="334">
        <v>0</v>
      </c>
      <c r="T12031" s="334">
        <v>0</v>
      </c>
      <c r="U12031" s="334">
        <v>0</v>
      </c>
      <c r="V12031" s="334">
        <v>0</v>
      </c>
      <c r="W12031" s="334">
        <v>0</v>
      </c>
      <c r="X12031" s="334">
        <v>0</v>
      </c>
      <c r="Y12031" s="334">
        <v>0</v>
      </c>
      <c r="Z12031" s="334">
        <v>0</v>
      </c>
      <c r="AA12031" s="334">
        <v>0</v>
      </c>
      <c r="AB12031" s="334">
        <v>0</v>
      </c>
      <c r="AD12031" s="334">
        <v>0</v>
      </c>
      <c r="AE12031" s="334">
        <f t="shared" si="1877"/>
        <v>0</v>
      </c>
      <c r="AF12031" s="334">
        <f t="shared" si="1878"/>
        <v>0</v>
      </c>
      <c r="AG12031" s="340">
        <f t="shared" si="1879"/>
        <v>0</v>
      </c>
      <c r="AI12031" s="340">
        <f t="shared" si="1883"/>
        <v>0</v>
      </c>
      <c r="AJ12031" s="340">
        <f t="shared" si="1883"/>
        <v>0</v>
      </c>
      <c r="AK12031" s="340">
        <f t="shared" si="1883"/>
        <v>0</v>
      </c>
      <c r="AL12031" s="340">
        <f t="shared" si="1883"/>
        <v>0</v>
      </c>
      <c r="AM12031" s="340">
        <f t="shared" si="1883"/>
        <v>0</v>
      </c>
    </row>
    <row r="12032" spans="1:39" x14ac:dyDescent="0.35">
      <c r="A12032" s="337">
        <v>33945</v>
      </c>
      <c r="B12032" s="338">
        <f t="shared" si="1874"/>
        <v>1992</v>
      </c>
      <c r="C12032" s="338">
        <f t="shared" si="1875"/>
        <v>12</v>
      </c>
      <c r="D12032" s="338">
        <f t="shared" si="1876"/>
        <v>7</v>
      </c>
      <c r="E12032" s="334">
        <v>0</v>
      </c>
      <c r="F12032" s="334">
        <v>0</v>
      </c>
      <c r="G12032" s="334">
        <v>0</v>
      </c>
      <c r="H12032" s="334">
        <v>0</v>
      </c>
      <c r="I12032" s="334">
        <v>0</v>
      </c>
      <c r="J12032" s="334">
        <v>0</v>
      </c>
      <c r="K12032" s="334">
        <v>0</v>
      </c>
      <c r="L12032" s="334">
        <v>0</v>
      </c>
      <c r="M12032" s="334">
        <v>0</v>
      </c>
      <c r="N12032" s="334">
        <v>0</v>
      </c>
      <c r="O12032" s="334">
        <v>0</v>
      </c>
      <c r="P12032" s="334">
        <v>0</v>
      </c>
      <c r="Q12032" s="334">
        <v>0</v>
      </c>
      <c r="R12032" s="334">
        <v>0</v>
      </c>
      <c r="S12032" s="334">
        <v>0</v>
      </c>
      <c r="T12032" s="334">
        <v>0</v>
      </c>
      <c r="U12032" s="334">
        <v>0</v>
      </c>
      <c r="V12032" s="334">
        <v>0</v>
      </c>
      <c r="W12032" s="334">
        <v>0</v>
      </c>
      <c r="X12032" s="334">
        <v>0</v>
      </c>
      <c r="Y12032" s="334">
        <v>0</v>
      </c>
      <c r="Z12032" s="334">
        <v>0</v>
      </c>
      <c r="AA12032" s="334">
        <v>0</v>
      </c>
      <c r="AB12032" s="334">
        <v>0</v>
      </c>
      <c r="AD12032" s="334">
        <v>0</v>
      </c>
      <c r="AE12032" s="334">
        <f t="shared" si="1877"/>
        <v>0</v>
      </c>
      <c r="AF12032" s="334">
        <f t="shared" si="1878"/>
        <v>0</v>
      </c>
      <c r="AG12032" s="340">
        <f t="shared" si="1879"/>
        <v>0</v>
      </c>
      <c r="AI12032" s="340">
        <f t="shared" si="1883"/>
        <v>0</v>
      </c>
      <c r="AJ12032" s="340">
        <f t="shared" si="1883"/>
        <v>0</v>
      </c>
      <c r="AK12032" s="340">
        <f t="shared" si="1883"/>
        <v>0</v>
      </c>
      <c r="AL12032" s="340">
        <f t="shared" si="1883"/>
        <v>0</v>
      </c>
      <c r="AM12032" s="340">
        <f t="shared" si="1883"/>
        <v>0</v>
      </c>
    </row>
    <row r="12033" spans="1:39" x14ac:dyDescent="0.35">
      <c r="A12033" s="337">
        <v>33946</v>
      </c>
      <c r="B12033" s="338">
        <f t="shared" si="1874"/>
        <v>1992</v>
      </c>
      <c r="C12033" s="338">
        <f t="shared" si="1875"/>
        <v>12</v>
      </c>
      <c r="D12033" s="338">
        <f t="shared" si="1876"/>
        <v>8</v>
      </c>
      <c r="E12033" s="334">
        <v>0</v>
      </c>
      <c r="F12033" s="334">
        <v>0</v>
      </c>
      <c r="G12033" s="334">
        <v>0</v>
      </c>
      <c r="H12033" s="334">
        <v>0</v>
      </c>
      <c r="I12033" s="334">
        <v>0</v>
      </c>
      <c r="J12033" s="334">
        <v>0</v>
      </c>
      <c r="K12033" s="334">
        <v>0</v>
      </c>
      <c r="L12033" s="334">
        <v>0</v>
      </c>
      <c r="M12033" s="334">
        <v>0</v>
      </c>
      <c r="N12033" s="334">
        <v>0</v>
      </c>
      <c r="O12033" s="334">
        <v>0</v>
      </c>
      <c r="P12033" s="334">
        <v>0</v>
      </c>
      <c r="Q12033" s="334">
        <v>0</v>
      </c>
      <c r="R12033" s="334">
        <v>0</v>
      </c>
      <c r="S12033" s="334">
        <v>0</v>
      </c>
      <c r="T12033" s="334">
        <v>0</v>
      </c>
      <c r="U12033" s="334">
        <v>0</v>
      </c>
      <c r="V12033" s="334">
        <v>0</v>
      </c>
      <c r="W12033" s="334">
        <v>0</v>
      </c>
      <c r="X12033" s="334">
        <v>0</v>
      </c>
      <c r="Y12033" s="334">
        <v>0</v>
      </c>
      <c r="Z12033" s="334">
        <v>0</v>
      </c>
      <c r="AA12033" s="334">
        <v>0</v>
      </c>
      <c r="AB12033" s="334">
        <v>0</v>
      </c>
      <c r="AD12033" s="334">
        <v>0</v>
      </c>
      <c r="AE12033" s="334">
        <f t="shared" si="1877"/>
        <v>0</v>
      </c>
      <c r="AF12033" s="334">
        <f t="shared" si="1878"/>
        <v>0</v>
      </c>
      <c r="AG12033" s="340">
        <f t="shared" si="1879"/>
        <v>0</v>
      </c>
      <c r="AI12033" s="340">
        <f t="shared" si="1883"/>
        <v>0</v>
      </c>
      <c r="AJ12033" s="340">
        <f t="shared" si="1883"/>
        <v>0</v>
      </c>
      <c r="AK12033" s="340">
        <f t="shared" si="1883"/>
        <v>0</v>
      </c>
      <c r="AL12033" s="340">
        <f t="shared" si="1883"/>
        <v>0</v>
      </c>
      <c r="AM12033" s="340">
        <f t="shared" si="1883"/>
        <v>0</v>
      </c>
    </row>
    <row r="12034" spans="1:39" x14ac:dyDescent="0.35">
      <c r="A12034" s="337">
        <v>33947</v>
      </c>
      <c r="B12034" s="338">
        <f t="shared" si="1874"/>
        <v>1992</v>
      </c>
      <c r="C12034" s="338">
        <f t="shared" si="1875"/>
        <v>12</v>
      </c>
      <c r="D12034" s="338">
        <f t="shared" si="1876"/>
        <v>9</v>
      </c>
      <c r="E12034" s="334">
        <v>0</v>
      </c>
      <c r="F12034" s="334">
        <v>0</v>
      </c>
      <c r="G12034" s="334">
        <v>0</v>
      </c>
      <c r="H12034" s="334">
        <v>0</v>
      </c>
      <c r="I12034" s="334">
        <v>0</v>
      </c>
      <c r="J12034" s="334">
        <v>0</v>
      </c>
      <c r="K12034" s="334">
        <v>0</v>
      </c>
      <c r="L12034" s="334">
        <v>0</v>
      </c>
      <c r="M12034" s="334">
        <v>0</v>
      </c>
      <c r="N12034" s="334">
        <v>0</v>
      </c>
      <c r="O12034" s="334">
        <v>0</v>
      </c>
      <c r="P12034" s="334">
        <v>0</v>
      </c>
      <c r="Q12034" s="334">
        <v>0</v>
      </c>
      <c r="R12034" s="334">
        <v>0</v>
      </c>
      <c r="S12034" s="334">
        <v>0</v>
      </c>
      <c r="T12034" s="334">
        <v>0</v>
      </c>
      <c r="U12034" s="334">
        <v>0</v>
      </c>
      <c r="V12034" s="334">
        <v>0</v>
      </c>
      <c r="W12034" s="334">
        <v>0</v>
      </c>
      <c r="X12034" s="334">
        <v>0</v>
      </c>
      <c r="Y12034" s="334">
        <v>0</v>
      </c>
      <c r="Z12034" s="334">
        <v>0</v>
      </c>
      <c r="AA12034" s="334">
        <v>0</v>
      </c>
      <c r="AB12034" s="334">
        <v>0</v>
      </c>
      <c r="AD12034" s="334">
        <v>0</v>
      </c>
      <c r="AE12034" s="334">
        <f t="shared" si="1877"/>
        <v>0</v>
      </c>
      <c r="AF12034" s="334">
        <f t="shared" si="1878"/>
        <v>0</v>
      </c>
      <c r="AG12034" s="340">
        <f t="shared" si="1879"/>
        <v>0</v>
      </c>
      <c r="AI12034" s="340">
        <f t="shared" si="1883"/>
        <v>0</v>
      </c>
      <c r="AJ12034" s="340">
        <f t="shared" si="1883"/>
        <v>0</v>
      </c>
      <c r="AK12034" s="340">
        <f t="shared" si="1883"/>
        <v>0</v>
      </c>
      <c r="AL12034" s="340">
        <f t="shared" si="1883"/>
        <v>0</v>
      </c>
      <c r="AM12034" s="340">
        <f t="shared" si="1883"/>
        <v>0</v>
      </c>
    </row>
    <row r="12035" spans="1:39" x14ac:dyDescent="0.35">
      <c r="A12035" s="337">
        <v>33948</v>
      </c>
      <c r="B12035" s="338">
        <f t="shared" si="1874"/>
        <v>1992</v>
      </c>
      <c r="C12035" s="338">
        <f t="shared" si="1875"/>
        <v>12</v>
      </c>
      <c r="D12035" s="338">
        <f t="shared" si="1876"/>
        <v>10</v>
      </c>
      <c r="E12035" s="334">
        <v>0</v>
      </c>
      <c r="F12035" s="334">
        <v>0</v>
      </c>
      <c r="G12035" s="334">
        <v>0</v>
      </c>
      <c r="H12035" s="334">
        <v>0</v>
      </c>
      <c r="I12035" s="334">
        <v>0</v>
      </c>
      <c r="J12035" s="334">
        <v>0</v>
      </c>
      <c r="K12035" s="334">
        <v>0</v>
      </c>
      <c r="L12035" s="334">
        <v>0</v>
      </c>
      <c r="M12035" s="334">
        <v>0</v>
      </c>
      <c r="N12035" s="334">
        <v>0</v>
      </c>
      <c r="O12035" s="334">
        <v>0</v>
      </c>
      <c r="P12035" s="334">
        <v>0</v>
      </c>
      <c r="Q12035" s="334">
        <v>0</v>
      </c>
      <c r="R12035" s="334">
        <v>0</v>
      </c>
      <c r="S12035" s="334">
        <v>0</v>
      </c>
      <c r="T12035" s="334">
        <v>0.2</v>
      </c>
      <c r="U12035" s="334">
        <v>0.2</v>
      </c>
      <c r="V12035" s="334">
        <v>0.2</v>
      </c>
      <c r="W12035" s="334">
        <v>0.2</v>
      </c>
      <c r="X12035" s="334">
        <v>0.2</v>
      </c>
      <c r="Y12035" s="334">
        <v>0.2</v>
      </c>
      <c r="Z12035" s="334">
        <v>0.2</v>
      </c>
      <c r="AA12035" s="334">
        <v>0</v>
      </c>
      <c r="AB12035" s="334">
        <v>0</v>
      </c>
      <c r="AD12035" s="334">
        <v>1.4</v>
      </c>
      <c r="AE12035" s="334">
        <f t="shared" si="1877"/>
        <v>1.4</v>
      </c>
      <c r="AF12035" s="334">
        <f t="shared" si="1878"/>
        <v>1.4</v>
      </c>
      <c r="AG12035" s="340">
        <f t="shared" si="1879"/>
        <v>0</v>
      </c>
      <c r="AI12035" s="340">
        <f t="shared" si="1883"/>
        <v>0</v>
      </c>
      <c r="AJ12035" s="340">
        <f t="shared" si="1883"/>
        <v>0</v>
      </c>
      <c r="AK12035" s="340">
        <f t="shared" si="1883"/>
        <v>0</v>
      </c>
      <c r="AL12035" s="340">
        <f t="shared" si="1883"/>
        <v>0</v>
      </c>
      <c r="AM12035" s="340">
        <f t="shared" si="1883"/>
        <v>0</v>
      </c>
    </row>
    <row r="12036" spans="1:39" x14ac:dyDescent="0.35">
      <c r="A12036" s="337">
        <v>33949</v>
      </c>
      <c r="B12036" s="338">
        <f t="shared" ref="B12036:B12099" si="1884">YEAR(A12036)</f>
        <v>1992</v>
      </c>
      <c r="C12036" s="338">
        <f t="shared" ref="C12036:C12099" si="1885">MONTH(A12036)</f>
        <v>12</v>
      </c>
      <c r="D12036" s="338">
        <f t="shared" ref="D12036:D12099" si="1886">DAY(A12036)</f>
        <v>11</v>
      </c>
      <c r="E12036" s="334">
        <v>0</v>
      </c>
      <c r="F12036" s="334">
        <v>0</v>
      </c>
      <c r="G12036" s="334">
        <v>0</v>
      </c>
      <c r="H12036" s="334">
        <v>0</v>
      </c>
      <c r="I12036" s="334">
        <v>0</v>
      </c>
      <c r="J12036" s="334">
        <v>0</v>
      </c>
      <c r="K12036" s="334">
        <v>0</v>
      </c>
      <c r="L12036" s="334">
        <v>0</v>
      </c>
      <c r="M12036" s="334">
        <v>0</v>
      </c>
      <c r="N12036" s="334">
        <v>0</v>
      </c>
      <c r="O12036" s="334">
        <v>0</v>
      </c>
      <c r="P12036" s="334">
        <v>0</v>
      </c>
      <c r="Q12036" s="334">
        <v>0</v>
      </c>
      <c r="R12036" s="334">
        <v>0</v>
      </c>
      <c r="S12036" s="334">
        <v>0</v>
      </c>
      <c r="T12036" s="334">
        <v>0</v>
      </c>
      <c r="U12036" s="334">
        <v>0</v>
      </c>
      <c r="V12036" s="334">
        <v>0</v>
      </c>
      <c r="W12036" s="334">
        <v>0</v>
      </c>
      <c r="X12036" s="334">
        <v>0</v>
      </c>
      <c r="Y12036" s="334">
        <v>0</v>
      </c>
      <c r="Z12036" s="334">
        <v>0</v>
      </c>
      <c r="AA12036" s="334">
        <v>0</v>
      </c>
      <c r="AB12036" s="334">
        <v>0</v>
      </c>
      <c r="AD12036" s="334">
        <v>0</v>
      </c>
      <c r="AE12036" s="334">
        <f t="shared" ref="AE12036:AE12099" si="1887">AD12036</f>
        <v>0</v>
      </c>
      <c r="AF12036" s="334">
        <f t="shared" ref="AF12036:AF12099" si="1888">SUM(E12036:AB12036)</f>
        <v>0</v>
      </c>
      <c r="AG12036" s="340">
        <f t="shared" ref="AG12036:AG12099" si="1889">ABS(AF12036-AE12036)</f>
        <v>0</v>
      </c>
      <c r="AI12036" s="340">
        <f t="shared" ref="AI12036:AM12051" si="1890">IF($C12036=AI$1,$AF12036,0)</f>
        <v>0</v>
      </c>
      <c r="AJ12036" s="340">
        <f t="shared" si="1890"/>
        <v>0</v>
      </c>
      <c r="AK12036" s="340">
        <f t="shared" si="1890"/>
        <v>0</v>
      </c>
      <c r="AL12036" s="340">
        <f t="shared" si="1890"/>
        <v>0</v>
      </c>
      <c r="AM12036" s="340">
        <f t="shared" si="1890"/>
        <v>0</v>
      </c>
    </row>
    <row r="12037" spans="1:39" x14ac:dyDescent="0.35">
      <c r="A12037" s="337">
        <v>33950</v>
      </c>
      <c r="B12037" s="338">
        <f t="shared" si="1884"/>
        <v>1992</v>
      </c>
      <c r="C12037" s="338">
        <f t="shared" si="1885"/>
        <v>12</v>
      </c>
      <c r="D12037" s="338">
        <f t="shared" si="1886"/>
        <v>12</v>
      </c>
      <c r="E12037" s="334">
        <v>0</v>
      </c>
      <c r="F12037" s="334">
        <v>0</v>
      </c>
      <c r="G12037" s="334">
        <v>0</v>
      </c>
      <c r="H12037" s="334">
        <v>0</v>
      </c>
      <c r="I12037" s="334">
        <v>0</v>
      </c>
      <c r="J12037" s="334">
        <v>0</v>
      </c>
      <c r="K12037" s="334">
        <v>0</v>
      </c>
      <c r="L12037" s="334">
        <v>0</v>
      </c>
      <c r="M12037" s="334">
        <v>0</v>
      </c>
      <c r="N12037" s="334">
        <v>0</v>
      </c>
      <c r="O12037" s="334">
        <v>0</v>
      </c>
      <c r="P12037" s="334">
        <v>0</v>
      </c>
      <c r="Q12037" s="334">
        <v>0</v>
      </c>
      <c r="R12037" s="334">
        <v>0</v>
      </c>
      <c r="S12037" s="334">
        <v>0</v>
      </c>
      <c r="T12037" s="334">
        <v>0</v>
      </c>
      <c r="U12037" s="334">
        <v>0</v>
      </c>
      <c r="V12037" s="334">
        <v>0</v>
      </c>
      <c r="W12037" s="334">
        <v>0</v>
      </c>
      <c r="X12037" s="334">
        <v>0</v>
      </c>
      <c r="Y12037" s="334">
        <v>0</v>
      </c>
      <c r="Z12037" s="334">
        <v>0</v>
      </c>
      <c r="AA12037" s="334">
        <v>0</v>
      </c>
      <c r="AB12037" s="334">
        <v>0</v>
      </c>
      <c r="AD12037" s="334">
        <v>0</v>
      </c>
      <c r="AE12037" s="334">
        <f t="shared" si="1887"/>
        <v>0</v>
      </c>
      <c r="AF12037" s="334">
        <f t="shared" si="1888"/>
        <v>0</v>
      </c>
      <c r="AG12037" s="340">
        <f t="shared" si="1889"/>
        <v>0</v>
      </c>
      <c r="AI12037" s="340">
        <f t="shared" si="1890"/>
        <v>0</v>
      </c>
      <c r="AJ12037" s="340">
        <f t="shared" si="1890"/>
        <v>0</v>
      </c>
      <c r="AK12037" s="340">
        <f t="shared" si="1890"/>
        <v>0</v>
      </c>
      <c r="AL12037" s="340">
        <f t="shared" si="1890"/>
        <v>0</v>
      </c>
      <c r="AM12037" s="340">
        <f t="shared" si="1890"/>
        <v>0</v>
      </c>
    </row>
    <row r="12038" spans="1:39" x14ac:dyDescent="0.35">
      <c r="A12038" s="337">
        <v>33951</v>
      </c>
      <c r="B12038" s="338">
        <f t="shared" si="1884"/>
        <v>1992</v>
      </c>
      <c r="C12038" s="338">
        <f t="shared" si="1885"/>
        <v>12</v>
      </c>
      <c r="D12038" s="338">
        <f t="shared" si="1886"/>
        <v>13</v>
      </c>
      <c r="E12038" s="334">
        <v>0</v>
      </c>
      <c r="F12038" s="334">
        <v>0</v>
      </c>
      <c r="G12038" s="334">
        <v>0</v>
      </c>
      <c r="H12038" s="334">
        <v>0</v>
      </c>
      <c r="I12038" s="334">
        <v>0</v>
      </c>
      <c r="J12038" s="334">
        <v>0</v>
      </c>
      <c r="K12038" s="334">
        <v>0</v>
      </c>
      <c r="L12038" s="334">
        <v>0</v>
      </c>
      <c r="M12038" s="334">
        <v>0</v>
      </c>
      <c r="N12038" s="334">
        <v>0</v>
      </c>
      <c r="O12038" s="334">
        <v>0</v>
      </c>
      <c r="P12038" s="334">
        <v>0</v>
      </c>
      <c r="Q12038" s="334">
        <v>0</v>
      </c>
      <c r="R12038" s="334">
        <v>0</v>
      </c>
      <c r="S12038" s="334">
        <v>0</v>
      </c>
      <c r="T12038" s="334">
        <v>0</v>
      </c>
      <c r="U12038" s="334">
        <v>0</v>
      </c>
      <c r="V12038" s="334">
        <v>0</v>
      </c>
      <c r="W12038" s="334">
        <v>0</v>
      </c>
      <c r="X12038" s="334">
        <v>0</v>
      </c>
      <c r="Y12038" s="334">
        <v>0</v>
      </c>
      <c r="Z12038" s="334">
        <v>0</v>
      </c>
      <c r="AA12038" s="334">
        <v>0</v>
      </c>
      <c r="AB12038" s="334">
        <v>0</v>
      </c>
      <c r="AD12038" s="334">
        <v>0</v>
      </c>
      <c r="AE12038" s="334">
        <f t="shared" si="1887"/>
        <v>0</v>
      </c>
      <c r="AF12038" s="334">
        <f t="shared" si="1888"/>
        <v>0</v>
      </c>
      <c r="AG12038" s="340">
        <f t="shared" si="1889"/>
        <v>0</v>
      </c>
      <c r="AI12038" s="340">
        <f t="shared" si="1890"/>
        <v>0</v>
      </c>
      <c r="AJ12038" s="340">
        <f t="shared" si="1890"/>
        <v>0</v>
      </c>
      <c r="AK12038" s="340">
        <f t="shared" si="1890"/>
        <v>0</v>
      </c>
      <c r="AL12038" s="340">
        <f t="shared" si="1890"/>
        <v>0</v>
      </c>
      <c r="AM12038" s="340">
        <f t="shared" si="1890"/>
        <v>0</v>
      </c>
    </row>
    <row r="12039" spans="1:39" x14ac:dyDescent="0.35">
      <c r="A12039" s="337">
        <v>33952</v>
      </c>
      <c r="B12039" s="338">
        <f t="shared" si="1884"/>
        <v>1992</v>
      </c>
      <c r="C12039" s="338">
        <f t="shared" si="1885"/>
        <v>12</v>
      </c>
      <c r="D12039" s="338">
        <f t="shared" si="1886"/>
        <v>14</v>
      </c>
      <c r="E12039" s="334">
        <v>0</v>
      </c>
      <c r="F12039" s="334">
        <v>0</v>
      </c>
      <c r="G12039" s="334">
        <v>0</v>
      </c>
      <c r="H12039" s="334">
        <v>0</v>
      </c>
      <c r="I12039" s="334">
        <v>0</v>
      </c>
      <c r="J12039" s="334">
        <v>0</v>
      </c>
      <c r="K12039" s="334">
        <v>0</v>
      </c>
      <c r="L12039" s="334">
        <v>0</v>
      </c>
      <c r="M12039" s="334">
        <v>0</v>
      </c>
      <c r="N12039" s="334">
        <v>0</v>
      </c>
      <c r="O12039" s="334">
        <v>0</v>
      </c>
      <c r="P12039" s="334">
        <v>0</v>
      </c>
      <c r="Q12039" s="334">
        <v>0</v>
      </c>
      <c r="R12039" s="334">
        <v>0</v>
      </c>
      <c r="S12039" s="334">
        <v>0</v>
      </c>
      <c r="T12039" s="334">
        <v>0</v>
      </c>
      <c r="U12039" s="334">
        <v>0</v>
      </c>
      <c r="V12039" s="334">
        <v>0</v>
      </c>
      <c r="W12039" s="334">
        <v>0</v>
      </c>
      <c r="X12039" s="334">
        <v>0</v>
      </c>
      <c r="Y12039" s="334">
        <v>0</v>
      </c>
      <c r="Z12039" s="334">
        <v>0</v>
      </c>
      <c r="AA12039" s="334">
        <v>0</v>
      </c>
      <c r="AB12039" s="334">
        <v>0</v>
      </c>
      <c r="AD12039" s="334">
        <v>0</v>
      </c>
      <c r="AE12039" s="334">
        <f t="shared" si="1887"/>
        <v>0</v>
      </c>
      <c r="AF12039" s="334">
        <f t="shared" si="1888"/>
        <v>0</v>
      </c>
      <c r="AG12039" s="340">
        <f t="shared" si="1889"/>
        <v>0</v>
      </c>
      <c r="AI12039" s="340">
        <f t="shared" si="1890"/>
        <v>0</v>
      </c>
      <c r="AJ12039" s="340">
        <f t="shared" si="1890"/>
        <v>0</v>
      </c>
      <c r="AK12039" s="340">
        <f t="shared" si="1890"/>
        <v>0</v>
      </c>
      <c r="AL12039" s="340">
        <f t="shared" si="1890"/>
        <v>0</v>
      </c>
      <c r="AM12039" s="340">
        <f t="shared" si="1890"/>
        <v>0</v>
      </c>
    </row>
    <row r="12040" spans="1:39" x14ac:dyDescent="0.35">
      <c r="A12040" s="337">
        <v>33953</v>
      </c>
      <c r="B12040" s="338">
        <f t="shared" si="1884"/>
        <v>1992</v>
      </c>
      <c r="C12040" s="338">
        <f t="shared" si="1885"/>
        <v>12</v>
      </c>
      <c r="D12040" s="338">
        <f t="shared" si="1886"/>
        <v>15</v>
      </c>
      <c r="E12040" s="334">
        <v>0</v>
      </c>
      <c r="F12040" s="334">
        <v>0</v>
      </c>
      <c r="G12040" s="334">
        <v>0</v>
      </c>
      <c r="H12040" s="334">
        <v>0</v>
      </c>
      <c r="I12040" s="334">
        <v>0</v>
      </c>
      <c r="J12040" s="334">
        <v>0</v>
      </c>
      <c r="K12040" s="334">
        <v>0</v>
      </c>
      <c r="L12040" s="334">
        <v>0</v>
      </c>
      <c r="M12040" s="334">
        <v>0</v>
      </c>
      <c r="N12040" s="334">
        <v>0</v>
      </c>
      <c r="O12040" s="334">
        <v>0</v>
      </c>
      <c r="P12040" s="334">
        <v>0</v>
      </c>
      <c r="Q12040" s="334">
        <v>0</v>
      </c>
      <c r="R12040" s="334">
        <v>0</v>
      </c>
      <c r="S12040" s="334">
        <v>0</v>
      </c>
      <c r="T12040" s="334">
        <v>0</v>
      </c>
      <c r="U12040" s="334">
        <v>0</v>
      </c>
      <c r="V12040" s="334">
        <v>0</v>
      </c>
      <c r="W12040" s="334">
        <v>0.6</v>
      </c>
      <c r="X12040" s="334">
        <v>0.5</v>
      </c>
      <c r="Y12040" s="334">
        <v>1.1000000000000001</v>
      </c>
      <c r="Z12040" s="334">
        <v>0.6</v>
      </c>
      <c r="AA12040" s="334">
        <v>0.5</v>
      </c>
      <c r="AB12040" s="334">
        <v>1.1000000000000001</v>
      </c>
      <c r="AD12040" s="334">
        <v>4.4000000000000004</v>
      </c>
      <c r="AE12040" s="334">
        <f t="shared" si="1887"/>
        <v>4.4000000000000004</v>
      </c>
      <c r="AF12040" s="334">
        <f t="shared" si="1888"/>
        <v>4.4000000000000004</v>
      </c>
      <c r="AG12040" s="340">
        <f t="shared" si="1889"/>
        <v>0</v>
      </c>
      <c r="AI12040" s="340">
        <f t="shared" si="1890"/>
        <v>0</v>
      </c>
      <c r="AJ12040" s="340">
        <f t="shared" si="1890"/>
        <v>0</v>
      </c>
      <c r="AK12040" s="340">
        <f t="shared" si="1890"/>
        <v>0</v>
      </c>
      <c r="AL12040" s="340">
        <f t="shared" si="1890"/>
        <v>0</v>
      </c>
      <c r="AM12040" s="340">
        <f t="shared" si="1890"/>
        <v>0</v>
      </c>
    </row>
    <row r="12041" spans="1:39" x14ac:dyDescent="0.35">
      <c r="A12041" s="337">
        <v>33954</v>
      </c>
      <c r="B12041" s="338">
        <f t="shared" si="1884"/>
        <v>1992</v>
      </c>
      <c r="C12041" s="338">
        <f t="shared" si="1885"/>
        <v>12</v>
      </c>
      <c r="D12041" s="338">
        <f t="shared" si="1886"/>
        <v>16</v>
      </c>
      <c r="E12041" s="334">
        <v>0.4</v>
      </c>
      <c r="F12041" s="334">
        <v>0</v>
      </c>
      <c r="G12041" s="334">
        <v>0</v>
      </c>
      <c r="H12041" s="334">
        <v>0</v>
      </c>
      <c r="I12041" s="334">
        <v>0</v>
      </c>
      <c r="J12041" s="334">
        <v>0</v>
      </c>
      <c r="K12041" s="334">
        <v>0</v>
      </c>
      <c r="L12041" s="334">
        <v>0</v>
      </c>
      <c r="M12041" s="334">
        <v>0</v>
      </c>
      <c r="N12041" s="334">
        <v>0</v>
      </c>
      <c r="O12041" s="334">
        <v>0</v>
      </c>
      <c r="P12041" s="334">
        <v>0</v>
      </c>
      <c r="Q12041" s="334">
        <v>0</v>
      </c>
      <c r="R12041" s="334">
        <v>0</v>
      </c>
      <c r="S12041" s="334">
        <v>0</v>
      </c>
      <c r="T12041" s="334">
        <v>0</v>
      </c>
      <c r="U12041" s="334">
        <v>0</v>
      </c>
      <c r="V12041" s="334">
        <v>0</v>
      </c>
      <c r="W12041" s="334">
        <v>0</v>
      </c>
      <c r="X12041" s="334">
        <v>0</v>
      </c>
      <c r="Y12041" s="334">
        <v>0</v>
      </c>
      <c r="Z12041" s="334">
        <v>0</v>
      </c>
      <c r="AA12041" s="334">
        <v>0</v>
      </c>
      <c r="AB12041" s="334">
        <v>0</v>
      </c>
      <c r="AD12041" s="334">
        <v>0.4</v>
      </c>
      <c r="AE12041" s="334">
        <f t="shared" si="1887"/>
        <v>0.4</v>
      </c>
      <c r="AF12041" s="334">
        <f t="shared" si="1888"/>
        <v>0.4</v>
      </c>
      <c r="AG12041" s="340">
        <f t="shared" si="1889"/>
        <v>0</v>
      </c>
      <c r="AI12041" s="340">
        <f t="shared" si="1890"/>
        <v>0</v>
      </c>
      <c r="AJ12041" s="340">
        <f t="shared" si="1890"/>
        <v>0</v>
      </c>
      <c r="AK12041" s="340">
        <f t="shared" si="1890"/>
        <v>0</v>
      </c>
      <c r="AL12041" s="340">
        <f t="shared" si="1890"/>
        <v>0</v>
      </c>
      <c r="AM12041" s="340">
        <f t="shared" si="1890"/>
        <v>0</v>
      </c>
    </row>
    <row r="12042" spans="1:39" x14ac:dyDescent="0.35">
      <c r="A12042" s="337">
        <v>33955</v>
      </c>
      <c r="B12042" s="338">
        <f t="shared" si="1884"/>
        <v>1992</v>
      </c>
      <c r="C12042" s="338">
        <f t="shared" si="1885"/>
        <v>12</v>
      </c>
      <c r="D12042" s="338">
        <f t="shared" si="1886"/>
        <v>17</v>
      </c>
      <c r="E12042" s="334">
        <v>0</v>
      </c>
      <c r="F12042" s="334">
        <v>0</v>
      </c>
      <c r="G12042" s="334">
        <v>0.1</v>
      </c>
      <c r="H12042" s="334">
        <v>0</v>
      </c>
      <c r="I12042" s="334">
        <v>0.1</v>
      </c>
      <c r="J12042" s="334">
        <v>0</v>
      </c>
      <c r="K12042" s="334">
        <v>0</v>
      </c>
      <c r="L12042" s="334">
        <v>0.1</v>
      </c>
      <c r="M12042" s="334">
        <v>0</v>
      </c>
      <c r="N12042" s="334">
        <v>0.1</v>
      </c>
      <c r="O12042" s="334">
        <v>0</v>
      </c>
      <c r="P12042" s="334">
        <v>0.1</v>
      </c>
      <c r="Q12042" s="334">
        <v>0</v>
      </c>
      <c r="R12042" s="334">
        <v>0</v>
      </c>
      <c r="S12042" s="334">
        <v>0.1</v>
      </c>
      <c r="T12042" s="334">
        <v>0</v>
      </c>
      <c r="U12042" s="334">
        <v>0.1</v>
      </c>
      <c r="V12042" s="334">
        <v>0</v>
      </c>
      <c r="W12042" s="334">
        <v>0.1</v>
      </c>
      <c r="X12042" s="334">
        <v>0</v>
      </c>
      <c r="Y12042" s="334">
        <v>0.1</v>
      </c>
      <c r="Z12042" s="334">
        <v>0</v>
      </c>
      <c r="AA12042" s="334">
        <v>0.1</v>
      </c>
      <c r="AB12042" s="334">
        <v>0</v>
      </c>
      <c r="AD12042" s="334">
        <v>1</v>
      </c>
      <c r="AE12042" s="334">
        <f t="shared" si="1887"/>
        <v>1</v>
      </c>
      <c r="AF12042" s="334">
        <f t="shared" si="1888"/>
        <v>0.99999999999999989</v>
      </c>
      <c r="AG12042" s="340">
        <f t="shared" si="1889"/>
        <v>1.1102230246251565E-16</v>
      </c>
      <c r="AI12042" s="340">
        <f t="shared" si="1890"/>
        <v>0</v>
      </c>
      <c r="AJ12042" s="340">
        <f t="shared" si="1890"/>
        <v>0</v>
      </c>
      <c r="AK12042" s="340">
        <f t="shared" si="1890"/>
        <v>0</v>
      </c>
      <c r="AL12042" s="340">
        <f t="shared" si="1890"/>
        <v>0</v>
      </c>
      <c r="AM12042" s="340">
        <f t="shared" si="1890"/>
        <v>0</v>
      </c>
    </row>
    <row r="12043" spans="1:39" x14ac:dyDescent="0.35">
      <c r="A12043" s="337">
        <v>33956</v>
      </c>
      <c r="B12043" s="338">
        <f t="shared" si="1884"/>
        <v>1992</v>
      </c>
      <c r="C12043" s="338">
        <f t="shared" si="1885"/>
        <v>12</v>
      </c>
      <c r="D12043" s="338">
        <f t="shared" si="1886"/>
        <v>18</v>
      </c>
      <c r="E12043" s="334">
        <v>0.1</v>
      </c>
      <c r="F12043" s="334">
        <v>0</v>
      </c>
      <c r="G12043" s="334">
        <v>0.1</v>
      </c>
      <c r="H12043" s="334">
        <v>0</v>
      </c>
      <c r="I12043" s="334">
        <v>0</v>
      </c>
      <c r="J12043" s="334">
        <v>0</v>
      </c>
      <c r="K12043" s="334">
        <v>0</v>
      </c>
      <c r="L12043" s="334">
        <v>0</v>
      </c>
      <c r="M12043" s="334">
        <v>0</v>
      </c>
      <c r="N12043" s="334">
        <v>0</v>
      </c>
      <c r="O12043" s="334">
        <v>0</v>
      </c>
      <c r="P12043" s="334">
        <v>0</v>
      </c>
      <c r="Q12043" s="334">
        <v>0</v>
      </c>
      <c r="R12043" s="334">
        <v>0</v>
      </c>
      <c r="S12043" s="334">
        <v>0</v>
      </c>
      <c r="T12043" s="334">
        <v>0</v>
      </c>
      <c r="U12043" s="334">
        <v>0</v>
      </c>
      <c r="V12043" s="334">
        <v>0</v>
      </c>
      <c r="W12043" s="334">
        <v>0</v>
      </c>
      <c r="X12043" s="334">
        <v>0</v>
      </c>
      <c r="Y12043" s="334">
        <v>0</v>
      </c>
      <c r="Z12043" s="334">
        <v>0</v>
      </c>
      <c r="AA12043" s="334">
        <v>0</v>
      </c>
      <c r="AB12043" s="334">
        <v>0</v>
      </c>
      <c r="AD12043" s="334">
        <v>0.2</v>
      </c>
      <c r="AE12043" s="334">
        <f t="shared" si="1887"/>
        <v>0.2</v>
      </c>
      <c r="AF12043" s="334">
        <f t="shared" si="1888"/>
        <v>0.2</v>
      </c>
      <c r="AG12043" s="340">
        <f t="shared" si="1889"/>
        <v>0</v>
      </c>
      <c r="AI12043" s="340">
        <f t="shared" si="1890"/>
        <v>0</v>
      </c>
      <c r="AJ12043" s="340">
        <f t="shared" si="1890"/>
        <v>0</v>
      </c>
      <c r="AK12043" s="340">
        <f t="shared" si="1890"/>
        <v>0</v>
      </c>
      <c r="AL12043" s="340">
        <f t="shared" si="1890"/>
        <v>0</v>
      </c>
      <c r="AM12043" s="340">
        <f t="shared" si="1890"/>
        <v>0</v>
      </c>
    </row>
    <row r="12044" spans="1:39" x14ac:dyDescent="0.35">
      <c r="A12044" s="337">
        <v>33957</v>
      </c>
      <c r="B12044" s="338">
        <f t="shared" si="1884"/>
        <v>1992</v>
      </c>
      <c r="C12044" s="338">
        <f t="shared" si="1885"/>
        <v>12</v>
      </c>
      <c r="D12044" s="338">
        <f t="shared" si="1886"/>
        <v>19</v>
      </c>
      <c r="E12044" s="334">
        <v>0</v>
      </c>
      <c r="F12044" s="334">
        <v>0</v>
      </c>
      <c r="G12044" s="334">
        <v>0</v>
      </c>
      <c r="H12044" s="334">
        <v>0</v>
      </c>
      <c r="I12044" s="334">
        <v>0</v>
      </c>
      <c r="J12044" s="334">
        <v>0</v>
      </c>
      <c r="K12044" s="334">
        <v>0</v>
      </c>
      <c r="L12044" s="334">
        <v>0</v>
      </c>
      <c r="M12044" s="334">
        <v>0</v>
      </c>
      <c r="N12044" s="334">
        <v>0</v>
      </c>
      <c r="O12044" s="334">
        <v>0</v>
      </c>
      <c r="P12044" s="334">
        <v>0</v>
      </c>
      <c r="Q12044" s="334">
        <v>0</v>
      </c>
      <c r="R12044" s="334">
        <v>0</v>
      </c>
      <c r="S12044" s="334">
        <v>0</v>
      </c>
      <c r="T12044" s="334">
        <v>0</v>
      </c>
      <c r="U12044" s="334">
        <v>0</v>
      </c>
      <c r="V12044" s="334">
        <v>0</v>
      </c>
      <c r="W12044" s="334">
        <v>0</v>
      </c>
      <c r="X12044" s="334">
        <v>0</v>
      </c>
      <c r="Y12044" s="334">
        <v>0</v>
      </c>
      <c r="Z12044" s="334">
        <v>0</v>
      </c>
      <c r="AA12044" s="334">
        <v>0</v>
      </c>
      <c r="AB12044" s="334">
        <v>0</v>
      </c>
      <c r="AD12044" s="334">
        <v>0</v>
      </c>
      <c r="AE12044" s="334">
        <f t="shared" si="1887"/>
        <v>0</v>
      </c>
      <c r="AF12044" s="334">
        <f t="shared" si="1888"/>
        <v>0</v>
      </c>
      <c r="AG12044" s="340">
        <f t="shared" si="1889"/>
        <v>0</v>
      </c>
      <c r="AI12044" s="340">
        <f t="shared" si="1890"/>
        <v>0</v>
      </c>
      <c r="AJ12044" s="340">
        <f t="shared" si="1890"/>
        <v>0</v>
      </c>
      <c r="AK12044" s="340">
        <f t="shared" si="1890"/>
        <v>0</v>
      </c>
      <c r="AL12044" s="340">
        <f t="shared" si="1890"/>
        <v>0</v>
      </c>
      <c r="AM12044" s="340">
        <f t="shared" si="1890"/>
        <v>0</v>
      </c>
    </row>
    <row r="12045" spans="1:39" x14ac:dyDescent="0.35">
      <c r="A12045" s="337">
        <v>33958</v>
      </c>
      <c r="B12045" s="338">
        <f t="shared" si="1884"/>
        <v>1992</v>
      </c>
      <c r="C12045" s="338">
        <f t="shared" si="1885"/>
        <v>12</v>
      </c>
      <c r="D12045" s="338">
        <f t="shared" si="1886"/>
        <v>20</v>
      </c>
      <c r="E12045" s="334">
        <v>0</v>
      </c>
      <c r="F12045" s="334">
        <v>0</v>
      </c>
      <c r="G12045" s="334">
        <v>0</v>
      </c>
      <c r="H12045" s="334">
        <v>0</v>
      </c>
      <c r="I12045" s="334">
        <v>0</v>
      </c>
      <c r="J12045" s="334">
        <v>0</v>
      </c>
      <c r="K12045" s="334">
        <v>0</v>
      </c>
      <c r="L12045" s="334">
        <v>0</v>
      </c>
      <c r="M12045" s="334">
        <v>0</v>
      </c>
      <c r="N12045" s="334">
        <v>0</v>
      </c>
      <c r="O12045" s="334">
        <v>0</v>
      </c>
      <c r="P12045" s="334">
        <v>0</v>
      </c>
      <c r="Q12045" s="334">
        <v>0</v>
      </c>
      <c r="R12045" s="334">
        <v>0</v>
      </c>
      <c r="S12045" s="334">
        <v>0</v>
      </c>
      <c r="T12045" s="334">
        <v>0</v>
      </c>
      <c r="U12045" s="334">
        <v>0</v>
      </c>
      <c r="V12045" s="334">
        <v>0</v>
      </c>
      <c r="W12045" s="334">
        <v>0</v>
      </c>
      <c r="X12045" s="334">
        <v>0</v>
      </c>
      <c r="Y12045" s="334">
        <v>0</v>
      </c>
      <c r="Z12045" s="334">
        <v>0</v>
      </c>
      <c r="AA12045" s="334">
        <v>0</v>
      </c>
      <c r="AB12045" s="334">
        <v>0</v>
      </c>
      <c r="AD12045" s="334">
        <v>0</v>
      </c>
      <c r="AE12045" s="334">
        <f t="shared" si="1887"/>
        <v>0</v>
      </c>
      <c r="AF12045" s="334">
        <f t="shared" si="1888"/>
        <v>0</v>
      </c>
      <c r="AG12045" s="340">
        <f t="shared" si="1889"/>
        <v>0</v>
      </c>
      <c r="AI12045" s="340">
        <f t="shared" si="1890"/>
        <v>0</v>
      </c>
      <c r="AJ12045" s="340">
        <f t="shared" si="1890"/>
        <v>0</v>
      </c>
      <c r="AK12045" s="340">
        <f t="shared" si="1890"/>
        <v>0</v>
      </c>
      <c r="AL12045" s="340">
        <f t="shared" si="1890"/>
        <v>0</v>
      </c>
      <c r="AM12045" s="340">
        <f t="shared" si="1890"/>
        <v>0</v>
      </c>
    </row>
    <row r="12046" spans="1:39" x14ac:dyDescent="0.35">
      <c r="A12046" s="337">
        <v>33959</v>
      </c>
      <c r="B12046" s="338">
        <f t="shared" si="1884"/>
        <v>1992</v>
      </c>
      <c r="C12046" s="338">
        <f t="shared" si="1885"/>
        <v>12</v>
      </c>
      <c r="D12046" s="338">
        <f t="shared" si="1886"/>
        <v>21</v>
      </c>
      <c r="E12046" s="334">
        <v>0</v>
      </c>
      <c r="F12046" s="334">
        <v>0</v>
      </c>
      <c r="G12046" s="334">
        <v>0</v>
      </c>
      <c r="H12046" s="334">
        <v>0</v>
      </c>
      <c r="I12046" s="334">
        <v>0</v>
      </c>
      <c r="J12046" s="334">
        <v>0</v>
      </c>
      <c r="K12046" s="334">
        <v>0</v>
      </c>
      <c r="L12046" s="334">
        <v>0</v>
      </c>
      <c r="M12046" s="334">
        <v>0</v>
      </c>
      <c r="N12046" s="334">
        <v>0</v>
      </c>
      <c r="O12046" s="334">
        <v>0</v>
      </c>
      <c r="P12046" s="334">
        <v>0</v>
      </c>
      <c r="Q12046" s="334">
        <v>0</v>
      </c>
      <c r="R12046" s="334">
        <v>0</v>
      </c>
      <c r="S12046" s="334">
        <v>0</v>
      </c>
      <c r="T12046" s="334">
        <v>0</v>
      </c>
      <c r="U12046" s="334">
        <v>0</v>
      </c>
      <c r="V12046" s="334">
        <v>0</v>
      </c>
      <c r="W12046" s="334">
        <v>0</v>
      </c>
      <c r="X12046" s="334">
        <v>0</v>
      </c>
      <c r="Y12046" s="334">
        <v>0</v>
      </c>
      <c r="Z12046" s="334">
        <v>0</v>
      </c>
      <c r="AA12046" s="334">
        <v>0</v>
      </c>
      <c r="AB12046" s="334">
        <v>0</v>
      </c>
      <c r="AD12046" s="334">
        <v>0</v>
      </c>
      <c r="AE12046" s="334">
        <f t="shared" si="1887"/>
        <v>0</v>
      </c>
      <c r="AF12046" s="334">
        <f t="shared" si="1888"/>
        <v>0</v>
      </c>
      <c r="AG12046" s="340">
        <f t="shared" si="1889"/>
        <v>0</v>
      </c>
      <c r="AI12046" s="340">
        <f t="shared" si="1890"/>
        <v>0</v>
      </c>
      <c r="AJ12046" s="340">
        <f t="shared" si="1890"/>
        <v>0</v>
      </c>
      <c r="AK12046" s="340">
        <f t="shared" si="1890"/>
        <v>0</v>
      </c>
      <c r="AL12046" s="340">
        <f t="shared" si="1890"/>
        <v>0</v>
      </c>
      <c r="AM12046" s="340">
        <f t="shared" si="1890"/>
        <v>0</v>
      </c>
    </row>
    <row r="12047" spans="1:39" x14ac:dyDescent="0.35">
      <c r="A12047" s="337">
        <v>33960</v>
      </c>
      <c r="B12047" s="338">
        <f t="shared" si="1884"/>
        <v>1992</v>
      </c>
      <c r="C12047" s="338">
        <f t="shared" si="1885"/>
        <v>12</v>
      </c>
      <c r="D12047" s="338">
        <f t="shared" si="1886"/>
        <v>22</v>
      </c>
      <c r="E12047" s="334">
        <v>0</v>
      </c>
      <c r="F12047" s="334">
        <v>0</v>
      </c>
      <c r="G12047" s="334">
        <v>0.1</v>
      </c>
      <c r="H12047" s="334">
        <v>0</v>
      </c>
      <c r="I12047" s="334">
        <v>0.1</v>
      </c>
      <c r="J12047" s="334">
        <v>0</v>
      </c>
      <c r="K12047" s="334">
        <v>0.1</v>
      </c>
      <c r="L12047" s="334">
        <v>0</v>
      </c>
      <c r="M12047" s="334">
        <v>0.1</v>
      </c>
      <c r="N12047" s="334">
        <v>0</v>
      </c>
      <c r="O12047" s="334">
        <v>0.1</v>
      </c>
      <c r="P12047" s="334">
        <v>0</v>
      </c>
      <c r="Q12047" s="334">
        <v>0.1</v>
      </c>
      <c r="R12047" s="334">
        <v>0.1</v>
      </c>
      <c r="S12047" s="334">
        <v>0</v>
      </c>
      <c r="T12047" s="334">
        <v>0.1</v>
      </c>
      <c r="U12047" s="334">
        <v>0</v>
      </c>
      <c r="V12047" s="334">
        <v>0.1</v>
      </c>
      <c r="W12047" s="334">
        <v>0</v>
      </c>
      <c r="X12047" s="334">
        <v>0.1</v>
      </c>
      <c r="Y12047" s="334">
        <v>0</v>
      </c>
      <c r="Z12047" s="334">
        <v>0.1</v>
      </c>
      <c r="AA12047" s="334">
        <v>0</v>
      </c>
      <c r="AB12047" s="334">
        <v>0.1</v>
      </c>
      <c r="AD12047" s="334">
        <v>1.2</v>
      </c>
      <c r="AE12047" s="334">
        <f t="shared" si="1887"/>
        <v>1.2</v>
      </c>
      <c r="AF12047" s="334">
        <f t="shared" si="1888"/>
        <v>1.2</v>
      </c>
      <c r="AG12047" s="340">
        <f t="shared" si="1889"/>
        <v>0</v>
      </c>
      <c r="AI12047" s="340">
        <f t="shared" si="1890"/>
        <v>0</v>
      </c>
      <c r="AJ12047" s="340">
        <f t="shared" si="1890"/>
        <v>0</v>
      </c>
      <c r="AK12047" s="340">
        <f t="shared" si="1890"/>
        <v>0</v>
      </c>
      <c r="AL12047" s="340">
        <f t="shared" si="1890"/>
        <v>0</v>
      </c>
      <c r="AM12047" s="340">
        <f t="shared" si="1890"/>
        <v>0</v>
      </c>
    </row>
    <row r="12048" spans="1:39" x14ac:dyDescent="0.35">
      <c r="A12048" s="337">
        <v>33961</v>
      </c>
      <c r="B12048" s="338">
        <f t="shared" si="1884"/>
        <v>1992</v>
      </c>
      <c r="C12048" s="338">
        <f t="shared" si="1885"/>
        <v>12</v>
      </c>
      <c r="D12048" s="338">
        <f t="shared" si="1886"/>
        <v>23</v>
      </c>
      <c r="E12048" s="334">
        <v>0</v>
      </c>
      <c r="F12048" s="334">
        <v>0</v>
      </c>
      <c r="G12048" s="334">
        <v>0</v>
      </c>
      <c r="H12048" s="334">
        <v>0</v>
      </c>
      <c r="I12048" s="334">
        <v>0</v>
      </c>
      <c r="J12048" s="334">
        <v>0</v>
      </c>
      <c r="K12048" s="334">
        <v>0</v>
      </c>
      <c r="L12048" s="334">
        <v>0</v>
      </c>
      <c r="M12048" s="334">
        <v>0</v>
      </c>
      <c r="N12048" s="334">
        <v>0</v>
      </c>
      <c r="O12048" s="334">
        <v>0</v>
      </c>
      <c r="P12048" s="334">
        <v>0</v>
      </c>
      <c r="Q12048" s="334">
        <v>0</v>
      </c>
      <c r="R12048" s="334">
        <v>0</v>
      </c>
      <c r="S12048" s="334">
        <v>0</v>
      </c>
      <c r="T12048" s="334">
        <v>0</v>
      </c>
      <c r="U12048" s="334">
        <v>0</v>
      </c>
      <c r="V12048" s="334">
        <v>0</v>
      </c>
      <c r="W12048" s="334">
        <v>0</v>
      </c>
      <c r="X12048" s="334">
        <v>0</v>
      </c>
      <c r="Y12048" s="334">
        <v>0</v>
      </c>
      <c r="Z12048" s="334">
        <v>0</v>
      </c>
      <c r="AA12048" s="334">
        <v>0</v>
      </c>
      <c r="AB12048" s="334">
        <v>0</v>
      </c>
      <c r="AD12048" s="334">
        <v>0</v>
      </c>
      <c r="AE12048" s="334">
        <f t="shared" si="1887"/>
        <v>0</v>
      </c>
      <c r="AF12048" s="334">
        <f t="shared" si="1888"/>
        <v>0</v>
      </c>
      <c r="AG12048" s="340">
        <f t="shared" si="1889"/>
        <v>0</v>
      </c>
      <c r="AI12048" s="340">
        <f t="shared" si="1890"/>
        <v>0</v>
      </c>
      <c r="AJ12048" s="340">
        <f t="shared" si="1890"/>
        <v>0</v>
      </c>
      <c r="AK12048" s="340">
        <f t="shared" si="1890"/>
        <v>0</v>
      </c>
      <c r="AL12048" s="340">
        <f t="shared" si="1890"/>
        <v>0</v>
      </c>
      <c r="AM12048" s="340">
        <f t="shared" si="1890"/>
        <v>0</v>
      </c>
    </row>
    <row r="12049" spans="1:39" x14ac:dyDescent="0.35">
      <c r="A12049" s="337">
        <v>33962</v>
      </c>
      <c r="B12049" s="338">
        <f t="shared" si="1884"/>
        <v>1992</v>
      </c>
      <c r="C12049" s="338">
        <f t="shared" si="1885"/>
        <v>12</v>
      </c>
      <c r="D12049" s="338">
        <f t="shared" si="1886"/>
        <v>24</v>
      </c>
      <c r="E12049" s="334">
        <v>0</v>
      </c>
      <c r="F12049" s="334">
        <v>0</v>
      </c>
      <c r="G12049" s="334">
        <v>0</v>
      </c>
      <c r="H12049" s="334">
        <v>0</v>
      </c>
      <c r="I12049" s="334">
        <v>0</v>
      </c>
      <c r="J12049" s="334">
        <v>0</v>
      </c>
      <c r="K12049" s="334">
        <v>0.1</v>
      </c>
      <c r="L12049" s="334">
        <v>0</v>
      </c>
      <c r="M12049" s="334">
        <v>0.1</v>
      </c>
      <c r="N12049" s="334">
        <v>0.1</v>
      </c>
      <c r="O12049" s="334">
        <v>0</v>
      </c>
      <c r="P12049" s="334">
        <v>0.1</v>
      </c>
      <c r="Q12049" s="334">
        <v>0</v>
      </c>
      <c r="R12049" s="334">
        <v>0</v>
      </c>
      <c r="S12049" s="334">
        <v>0</v>
      </c>
      <c r="T12049" s="334">
        <v>0</v>
      </c>
      <c r="U12049" s="334">
        <v>0</v>
      </c>
      <c r="V12049" s="334">
        <v>0</v>
      </c>
      <c r="W12049" s="334">
        <v>0</v>
      </c>
      <c r="X12049" s="334">
        <v>0</v>
      </c>
      <c r="Y12049" s="334">
        <v>0</v>
      </c>
      <c r="Z12049" s="334">
        <v>0</v>
      </c>
      <c r="AA12049" s="334">
        <v>0</v>
      </c>
      <c r="AB12049" s="334">
        <v>0</v>
      </c>
      <c r="AD12049" s="334">
        <v>0.4</v>
      </c>
      <c r="AE12049" s="334">
        <f t="shared" si="1887"/>
        <v>0.4</v>
      </c>
      <c r="AF12049" s="334">
        <f t="shared" si="1888"/>
        <v>0.4</v>
      </c>
      <c r="AG12049" s="340">
        <f t="shared" si="1889"/>
        <v>0</v>
      </c>
      <c r="AI12049" s="340">
        <f t="shared" si="1890"/>
        <v>0</v>
      </c>
      <c r="AJ12049" s="340">
        <f t="shared" si="1890"/>
        <v>0</v>
      </c>
      <c r="AK12049" s="340">
        <f t="shared" si="1890"/>
        <v>0</v>
      </c>
      <c r="AL12049" s="340">
        <f t="shared" si="1890"/>
        <v>0</v>
      </c>
      <c r="AM12049" s="340">
        <f t="shared" si="1890"/>
        <v>0</v>
      </c>
    </row>
    <row r="12050" spans="1:39" x14ac:dyDescent="0.35">
      <c r="A12050" s="337">
        <v>33963</v>
      </c>
      <c r="B12050" s="338">
        <f t="shared" si="1884"/>
        <v>1992</v>
      </c>
      <c r="C12050" s="338">
        <f t="shared" si="1885"/>
        <v>12</v>
      </c>
      <c r="D12050" s="338">
        <f t="shared" si="1886"/>
        <v>25</v>
      </c>
      <c r="E12050" s="334">
        <v>0</v>
      </c>
      <c r="F12050" s="334">
        <v>0</v>
      </c>
      <c r="G12050" s="334">
        <v>0</v>
      </c>
      <c r="H12050" s="334">
        <v>0</v>
      </c>
      <c r="I12050" s="334">
        <v>0</v>
      </c>
      <c r="J12050" s="334">
        <v>0</v>
      </c>
      <c r="K12050" s="334">
        <v>0</v>
      </c>
      <c r="L12050" s="334">
        <v>0</v>
      </c>
      <c r="M12050" s="334">
        <v>0</v>
      </c>
      <c r="N12050" s="334">
        <v>0</v>
      </c>
      <c r="O12050" s="334">
        <v>0</v>
      </c>
      <c r="P12050" s="334">
        <v>0</v>
      </c>
      <c r="Q12050" s="334">
        <v>0</v>
      </c>
      <c r="R12050" s="334">
        <v>0</v>
      </c>
      <c r="S12050" s="334">
        <v>0</v>
      </c>
      <c r="T12050" s="334">
        <v>0</v>
      </c>
      <c r="U12050" s="334">
        <v>0</v>
      </c>
      <c r="V12050" s="334">
        <v>0</v>
      </c>
      <c r="W12050" s="334">
        <v>0</v>
      </c>
      <c r="X12050" s="334">
        <v>0</v>
      </c>
      <c r="Y12050" s="334">
        <v>0</v>
      </c>
      <c r="Z12050" s="334">
        <v>0</v>
      </c>
      <c r="AA12050" s="334">
        <v>0</v>
      </c>
      <c r="AB12050" s="334">
        <v>0</v>
      </c>
      <c r="AD12050" s="334">
        <v>0</v>
      </c>
      <c r="AE12050" s="334">
        <f t="shared" si="1887"/>
        <v>0</v>
      </c>
      <c r="AF12050" s="334">
        <f t="shared" si="1888"/>
        <v>0</v>
      </c>
      <c r="AG12050" s="340">
        <f t="shared" si="1889"/>
        <v>0</v>
      </c>
      <c r="AI12050" s="340">
        <f t="shared" si="1890"/>
        <v>0</v>
      </c>
      <c r="AJ12050" s="340">
        <f t="shared" si="1890"/>
        <v>0</v>
      </c>
      <c r="AK12050" s="340">
        <f t="shared" si="1890"/>
        <v>0</v>
      </c>
      <c r="AL12050" s="340">
        <f t="shared" si="1890"/>
        <v>0</v>
      </c>
      <c r="AM12050" s="340">
        <f t="shared" si="1890"/>
        <v>0</v>
      </c>
    </row>
    <row r="12051" spans="1:39" x14ac:dyDescent="0.35">
      <c r="A12051" s="337">
        <v>33964</v>
      </c>
      <c r="B12051" s="338">
        <f t="shared" si="1884"/>
        <v>1992</v>
      </c>
      <c r="C12051" s="338">
        <f t="shared" si="1885"/>
        <v>12</v>
      </c>
      <c r="D12051" s="338">
        <f t="shared" si="1886"/>
        <v>26</v>
      </c>
      <c r="E12051" s="334">
        <v>0</v>
      </c>
      <c r="F12051" s="334">
        <v>0</v>
      </c>
      <c r="G12051" s="334">
        <v>0</v>
      </c>
      <c r="H12051" s="334">
        <v>0</v>
      </c>
      <c r="I12051" s="334">
        <v>0</v>
      </c>
      <c r="J12051" s="334">
        <v>0</v>
      </c>
      <c r="K12051" s="334">
        <v>0</v>
      </c>
      <c r="L12051" s="334">
        <v>0</v>
      </c>
      <c r="M12051" s="334">
        <v>0</v>
      </c>
      <c r="N12051" s="334">
        <v>0</v>
      </c>
      <c r="O12051" s="334">
        <v>0</v>
      </c>
      <c r="P12051" s="334">
        <v>0</v>
      </c>
      <c r="Q12051" s="334">
        <v>0</v>
      </c>
      <c r="R12051" s="334">
        <v>0.1</v>
      </c>
      <c r="S12051" s="334">
        <v>0</v>
      </c>
      <c r="T12051" s="334">
        <v>0.1</v>
      </c>
      <c r="U12051" s="334">
        <v>0.1</v>
      </c>
      <c r="V12051" s="334">
        <v>0.1</v>
      </c>
      <c r="W12051" s="334">
        <v>0</v>
      </c>
      <c r="X12051" s="334">
        <v>0.1</v>
      </c>
      <c r="Y12051" s="334">
        <v>0.1</v>
      </c>
      <c r="Z12051" s="334">
        <v>0.1</v>
      </c>
      <c r="AA12051" s="334">
        <v>0</v>
      </c>
      <c r="AB12051" s="334">
        <v>0.1</v>
      </c>
      <c r="AD12051" s="334">
        <v>0.8</v>
      </c>
      <c r="AE12051" s="334">
        <f t="shared" si="1887"/>
        <v>0.8</v>
      </c>
      <c r="AF12051" s="334">
        <f t="shared" si="1888"/>
        <v>0.79999999999999993</v>
      </c>
      <c r="AG12051" s="340">
        <f t="shared" si="1889"/>
        <v>1.1102230246251565E-16</v>
      </c>
      <c r="AI12051" s="340">
        <f t="shared" si="1890"/>
        <v>0</v>
      </c>
      <c r="AJ12051" s="340">
        <f t="shared" si="1890"/>
        <v>0</v>
      </c>
      <c r="AK12051" s="340">
        <f t="shared" si="1890"/>
        <v>0</v>
      </c>
      <c r="AL12051" s="340">
        <f t="shared" si="1890"/>
        <v>0</v>
      </c>
      <c r="AM12051" s="340">
        <f t="shared" si="1890"/>
        <v>0</v>
      </c>
    </row>
    <row r="12052" spans="1:39" x14ac:dyDescent="0.35">
      <c r="A12052" s="337">
        <v>33965</v>
      </c>
      <c r="B12052" s="338">
        <f t="shared" si="1884"/>
        <v>1992</v>
      </c>
      <c r="C12052" s="338">
        <f t="shared" si="1885"/>
        <v>12</v>
      </c>
      <c r="D12052" s="338">
        <f t="shared" si="1886"/>
        <v>27</v>
      </c>
      <c r="E12052" s="334">
        <v>0</v>
      </c>
      <c r="F12052" s="334">
        <v>0.1</v>
      </c>
      <c r="G12052" s="334">
        <v>0</v>
      </c>
      <c r="H12052" s="334">
        <v>0</v>
      </c>
      <c r="I12052" s="334">
        <v>0.1</v>
      </c>
      <c r="J12052" s="334">
        <v>0</v>
      </c>
      <c r="K12052" s="334">
        <v>0</v>
      </c>
      <c r="L12052" s="334">
        <v>0.1</v>
      </c>
      <c r="M12052" s="334">
        <v>0</v>
      </c>
      <c r="N12052" s="334">
        <v>0</v>
      </c>
      <c r="O12052" s="334">
        <v>0.1</v>
      </c>
      <c r="P12052" s="334">
        <v>0</v>
      </c>
      <c r="Q12052" s="334">
        <v>0</v>
      </c>
      <c r="R12052" s="334">
        <v>0.1</v>
      </c>
      <c r="S12052" s="334">
        <v>0</v>
      </c>
      <c r="T12052" s="334">
        <v>0</v>
      </c>
      <c r="U12052" s="334">
        <v>0.1</v>
      </c>
      <c r="V12052" s="334">
        <v>0</v>
      </c>
      <c r="W12052" s="334">
        <v>0</v>
      </c>
      <c r="X12052" s="334">
        <v>0.1</v>
      </c>
      <c r="Y12052" s="334">
        <v>0</v>
      </c>
      <c r="Z12052" s="334">
        <v>0</v>
      </c>
      <c r="AA12052" s="334">
        <v>0.1</v>
      </c>
      <c r="AB12052" s="334">
        <v>0</v>
      </c>
      <c r="AD12052" s="334">
        <v>0.8</v>
      </c>
      <c r="AE12052" s="334">
        <f t="shared" si="1887"/>
        <v>0.8</v>
      </c>
      <c r="AF12052" s="334">
        <f t="shared" si="1888"/>
        <v>0.79999999999999993</v>
      </c>
      <c r="AG12052" s="340">
        <f t="shared" si="1889"/>
        <v>1.1102230246251565E-16</v>
      </c>
      <c r="AI12052" s="340">
        <f t="shared" ref="AI12052:AM12067" si="1891">IF($C12052=AI$1,$AF12052,0)</f>
        <v>0</v>
      </c>
      <c r="AJ12052" s="340">
        <f t="shared" si="1891"/>
        <v>0</v>
      </c>
      <c r="AK12052" s="340">
        <f t="shared" si="1891"/>
        <v>0</v>
      </c>
      <c r="AL12052" s="340">
        <f t="shared" si="1891"/>
        <v>0</v>
      </c>
      <c r="AM12052" s="340">
        <f t="shared" si="1891"/>
        <v>0</v>
      </c>
    </row>
    <row r="12053" spans="1:39" x14ac:dyDescent="0.35">
      <c r="A12053" s="337">
        <v>33966</v>
      </c>
      <c r="B12053" s="338">
        <f t="shared" si="1884"/>
        <v>1992</v>
      </c>
      <c r="C12053" s="338">
        <f t="shared" si="1885"/>
        <v>12</v>
      </c>
      <c r="D12053" s="338">
        <f t="shared" si="1886"/>
        <v>28</v>
      </c>
      <c r="E12053" s="334">
        <v>0.1</v>
      </c>
      <c r="F12053" s="334">
        <v>0.2</v>
      </c>
      <c r="G12053" s="334">
        <v>0.1</v>
      </c>
      <c r="H12053" s="334">
        <v>0.1</v>
      </c>
      <c r="I12053" s="334">
        <v>0.2</v>
      </c>
      <c r="J12053" s="334">
        <v>0.1</v>
      </c>
      <c r="K12053" s="334">
        <v>0.1</v>
      </c>
      <c r="L12053" s="334">
        <v>0.2</v>
      </c>
      <c r="M12053" s="334">
        <v>0.1</v>
      </c>
      <c r="N12053" s="334">
        <v>0.1</v>
      </c>
      <c r="O12053" s="334">
        <v>0.2</v>
      </c>
      <c r="P12053" s="334">
        <v>0.1</v>
      </c>
      <c r="Q12053" s="334">
        <v>0.1</v>
      </c>
      <c r="R12053" s="334">
        <v>0.2</v>
      </c>
      <c r="S12053" s="334">
        <v>0.1</v>
      </c>
      <c r="T12053" s="334">
        <v>0.1</v>
      </c>
      <c r="U12053" s="334">
        <v>0.2</v>
      </c>
      <c r="V12053" s="334">
        <v>0.1</v>
      </c>
      <c r="W12053" s="334">
        <v>0.1</v>
      </c>
      <c r="X12053" s="334">
        <v>0.2</v>
      </c>
      <c r="Y12053" s="334">
        <v>0.1</v>
      </c>
      <c r="Z12053" s="334">
        <v>0.1</v>
      </c>
      <c r="AA12053" s="334">
        <v>0.2</v>
      </c>
      <c r="AB12053" s="334">
        <v>0.1</v>
      </c>
      <c r="AD12053" s="334">
        <v>3.2</v>
      </c>
      <c r="AE12053" s="334">
        <f t="shared" si="1887"/>
        <v>3.2</v>
      </c>
      <c r="AF12053" s="334">
        <f t="shared" si="1888"/>
        <v>3.2000000000000011</v>
      </c>
      <c r="AG12053" s="340">
        <f t="shared" si="1889"/>
        <v>8.8817841970012523E-16</v>
      </c>
      <c r="AI12053" s="340">
        <f t="shared" si="1891"/>
        <v>0</v>
      </c>
      <c r="AJ12053" s="340">
        <f t="shared" si="1891"/>
        <v>0</v>
      </c>
      <c r="AK12053" s="340">
        <f t="shared" si="1891"/>
        <v>0</v>
      </c>
      <c r="AL12053" s="340">
        <f t="shared" si="1891"/>
        <v>0</v>
      </c>
      <c r="AM12053" s="340">
        <f t="shared" si="1891"/>
        <v>0</v>
      </c>
    </row>
    <row r="12054" spans="1:39" x14ac:dyDescent="0.35">
      <c r="A12054" s="337">
        <v>33967</v>
      </c>
      <c r="B12054" s="338">
        <f t="shared" si="1884"/>
        <v>1992</v>
      </c>
      <c r="C12054" s="338">
        <f t="shared" si="1885"/>
        <v>12</v>
      </c>
      <c r="D12054" s="338">
        <f t="shared" si="1886"/>
        <v>29</v>
      </c>
      <c r="E12054" s="334">
        <v>0</v>
      </c>
      <c r="F12054" s="334">
        <v>0</v>
      </c>
      <c r="G12054" s="334">
        <v>0</v>
      </c>
      <c r="H12054" s="334">
        <v>0</v>
      </c>
      <c r="I12054" s="334">
        <v>0</v>
      </c>
      <c r="J12054" s="334">
        <v>0.1</v>
      </c>
      <c r="K12054" s="334">
        <v>0</v>
      </c>
      <c r="L12054" s="334">
        <v>0</v>
      </c>
      <c r="M12054" s="334">
        <v>0</v>
      </c>
      <c r="N12054" s="334">
        <v>0</v>
      </c>
      <c r="O12054" s="334">
        <v>0</v>
      </c>
      <c r="P12054" s="334">
        <v>0</v>
      </c>
      <c r="Q12054" s="334">
        <v>0</v>
      </c>
      <c r="R12054" s="334">
        <v>0</v>
      </c>
      <c r="S12054" s="334">
        <v>0</v>
      </c>
      <c r="T12054" s="334">
        <v>0</v>
      </c>
      <c r="U12054" s="334">
        <v>0</v>
      </c>
      <c r="V12054" s="334">
        <v>0.1</v>
      </c>
      <c r="W12054" s="334">
        <v>0</v>
      </c>
      <c r="X12054" s="334">
        <v>0</v>
      </c>
      <c r="Y12054" s="334">
        <v>0</v>
      </c>
      <c r="Z12054" s="334">
        <v>0</v>
      </c>
      <c r="AA12054" s="334">
        <v>0</v>
      </c>
      <c r="AB12054" s="334">
        <v>0</v>
      </c>
      <c r="AD12054" s="334">
        <v>0.2</v>
      </c>
      <c r="AE12054" s="334">
        <f t="shared" si="1887"/>
        <v>0.2</v>
      </c>
      <c r="AF12054" s="334">
        <f t="shared" si="1888"/>
        <v>0.2</v>
      </c>
      <c r="AG12054" s="340">
        <f t="shared" si="1889"/>
        <v>0</v>
      </c>
      <c r="AI12054" s="340">
        <f t="shared" si="1891"/>
        <v>0</v>
      </c>
      <c r="AJ12054" s="340">
        <f t="shared" si="1891"/>
        <v>0</v>
      </c>
      <c r="AK12054" s="340">
        <f t="shared" si="1891"/>
        <v>0</v>
      </c>
      <c r="AL12054" s="340">
        <f t="shared" si="1891"/>
        <v>0</v>
      </c>
      <c r="AM12054" s="340">
        <f t="shared" si="1891"/>
        <v>0</v>
      </c>
    </row>
    <row r="12055" spans="1:39" x14ac:dyDescent="0.35">
      <c r="A12055" s="337">
        <v>33968</v>
      </c>
      <c r="B12055" s="338">
        <f t="shared" si="1884"/>
        <v>1992</v>
      </c>
      <c r="C12055" s="338">
        <f t="shared" si="1885"/>
        <v>12</v>
      </c>
      <c r="D12055" s="338">
        <f t="shared" si="1886"/>
        <v>30</v>
      </c>
      <c r="E12055" s="334">
        <v>0</v>
      </c>
      <c r="F12055" s="334">
        <v>0</v>
      </c>
      <c r="G12055" s="334">
        <v>0</v>
      </c>
      <c r="H12055" s="334">
        <v>0</v>
      </c>
      <c r="I12055" s="334">
        <v>0</v>
      </c>
      <c r="J12055" s="334">
        <v>0</v>
      </c>
      <c r="K12055" s="334">
        <v>0</v>
      </c>
      <c r="L12055" s="334">
        <v>0</v>
      </c>
      <c r="M12055" s="334">
        <v>0</v>
      </c>
      <c r="N12055" s="334">
        <v>0</v>
      </c>
      <c r="O12055" s="334">
        <v>0</v>
      </c>
      <c r="P12055" s="334">
        <v>0</v>
      </c>
      <c r="Q12055" s="334">
        <v>0</v>
      </c>
      <c r="R12055" s="334">
        <v>0</v>
      </c>
      <c r="S12055" s="334">
        <v>0</v>
      </c>
      <c r="T12055" s="334">
        <v>0</v>
      </c>
      <c r="U12055" s="334">
        <v>0</v>
      </c>
      <c r="V12055" s="334">
        <v>0</v>
      </c>
      <c r="W12055" s="334">
        <v>0</v>
      </c>
      <c r="X12055" s="334">
        <v>0</v>
      </c>
      <c r="Y12055" s="334">
        <v>0</v>
      </c>
      <c r="Z12055" s="334">
        <v>0</v>
      </c>
      <c r="AA12055" s="334">
        <v>0</v>
      </c>
      <c r="AB12055" s="334">
        <v>0</v>
      </c>
      <c r="AD12055" s="334">
        <v>0</v>
      </c>
      <c r="AE12055" s="334">
        <f t="shared" si="1887"/>
        <v>0</v>
      </c>
      <c r="AF12055" s="334">
        <f t="shared" si="1888"/>
        <v>0</v>
      </c>
      <c r="AG12055" s="340">
        <f t="shared" si="1889"/>
        <v>0</v>
      </c>
      <c r="AI12055" s="340">
        <f t="shared" si="1891"/>
        <v>0</v>
      </c>
      <c r="AJ12055" s="340">
        <f t="shared" si="1891"/>
        <v>0</v>
      </c>
      <c r="AK12055" s="340">
        <f t="shared" si="1891"/>
        <v>0</v>
      </c>
      <c r="AL12055" s="340">
        <f t="shared" si="1891"/>
        <v>0</v>
      </c>
      <c r="AM12055" s="340">
        <f t="shared" si="1891"/>
        <v>0</v>
      </c>
    </row>
    <row r="12056" spans="1:39" x14ac:dyDescent="0.35">
      <c r="A12056" s="337">
        <v>33969</v>
      </c>
      <c r="B12056" s="338">
        <f t="shared" si="1884"/>
        <v>1992</v>
      </c>
      <c r="C12056" s="338">
        <f t="shared" si="1885"/>
        <v>12</v>
      </c>
      <c r="D12056" s="338">
        <f t="shared" si="1886"/>
        <v>31</v>
      </c>
      <c r="E12056" s="334">
        <v>0</v>
      </c>
      <c r="F12056" s="334">
        <v>0</v>
      </c>
      <c r="G12056" s="334">
        <v>0</v>
      </c>
      <c r="H12056" s="334">
        <v>0</v>
      </c>
      <c r="I12056" s="334">
        <v>0</v>
      </c>
      <c r="J12056" s="334">
        <v>0</v>
      </c>
      <c r="K12056" s="334">
        <v>0</v>
      </c>
      <c r="L12056" s="334">
        <v>0</v>
      </c>
      <c r="M12056" s="334">
        <v>0</v>
      </c>
      <c r="N12056" s="334">
        <v>0</v>
      </c>
      <c r="O12056" s="334">
        <v>0</v>
      </c>
      <c r="P12056" s="334">
        <v>0</v>
      </c>
      <c r="Q12056" s="334">
        <v>0</v>
      </c>
      <c r="R12056" s="334">
        <v>0</v>
      </c>
      <c r="S12056" s="334">
        <v>0</v>
      </c>
      <c r="T12056" s="334">
        <v>0</v>
      </c>
      <c r="U12056" s="334">
        <v>0</v>
      </c>
      <c r="V12056" s="334">
        <v>0</v>
      </c>
      <c r="W12056" s="334">
        <v>0</v>
      </c>
      <c r="X12056" s="334">
        <v>0</v>
      </c>
      <c r="Y12056" s="334">
        <v>0</v>
      </c>
      <c r="Z12056" s="334">
        <v>0</v>
      </c>
      <c r="AA12056" s="334">
        <v>0</v>
      </c>
      <c r="AB12056" s="334">
        <v>0</v>
      </c>
      <c r="AD12056" s="334">
        <v>0</v>
      </c>
      <c r="AE12056" s="334">
        <f t="shared" si="1887"/>
        <v>0</v>
      </c>
      <c r="AF12056" s="334">
        <f t="shared" si="1888"/>
        <v>0</v>
      </c>
      <c r="AG12056" s="340">
        <f t="shared" si="1889"/>
        <v>0</v>
      </c>
      <c r="AI12056" s="340">
        <f t="shared" si="1891"/>
        <v>0</v>
      </c>
      <c r="AJ12056" s="340">
        <f t="shared" si="1891"/>
        <v>0</v>
      </c>
      <c r="AK12056" s="340">
        <f t="shared" si="1891"/>
        <v>0</v>
      </c>
      <c r="AL12056" s="340">
        <f t="shared" si="1891"/>
        <v>0</v>
      </c>
      <c r="AM12056" s="340">
        <f t="shared" si="1891"/>
        <v>0</v>
      </c>
    </row>
    <row r="12057" spans="1:39" x14ac:dyDescent="0.35">
      <c r="A12057" s="337">
        <v>33970</v>
      </c>
      <c r="B12057" s="338">
        <f t="shared" si="1884"/>
        <v>1993</v>
      </c>
      <c r="C12057" s="338">
        <f t="shared" si="1885"/>
        <v>1</v>
      </c>
      <c r="D12057" s="338">
        <f t="shared" si="1886"/>
        <v>1</v>
      </c>
      <c r="E12057" s="334">
        <v>0</v>
      </c>
      <c r="F12057" s="334">
        <v>0</v>
      </c>
      <c r="G12057" s="334">
        <v>0</v>
      </c>
      <c r="H12057" s="334">
        <v>0</v>
      </c>
      <c r="I12057" s="334">
        <v>0</v>
      </c>
      <c r="J12057" s="334">
        <v>0</v>
      </c>
      <c r="K12057" s="334">
        <v>0</v>
      </c>
      <c r="L12057" s="334">
        <v>0</v>
      </c>
      <c r="M12057" s="334">
        <v>0</v>
      </c>
      <c r="N12057" s="334">
        <v>0</v>
      </c>
      <c r="O12057" s="334">
        <v>0</v>
      </c>
      <c r="P12057" s="334">
        <v>0</v>
      </c>
      <c r="Q12057" s="334">
        <v>0</v>
      </c>
      <c r="R12057" s="334">
        <v>0</v>
      </c>
      <c r="S12057" s="334">
        <v>0</v>
      </c>
      <c r="T12057" s="334">
        <v>0</v>
      </c>
      <c r="U12057" s="334">
        <v>0</v>
      </c>
      <c r="V12057" s="334">
        <v>0</v>
      </c>
      <c r="W12057" s="334">
        <v>0</v>
      </c>
      <c r="X12057" s="334">
        <v>0</v>
      </c>
      <c r="Y12057" s="334">
        <v>0</v>
      </c>
      <c r="Z12057" s="334">
        <v>0</v>
      </c>
      <c r="AA12057" s="334">
        <v>0</v>
      </c>
      <c r="AB12057" s="334">
        <v>0</v>
      </c>
      <c r="AD12057" s="334">
        <v>0</v>
      </c>
      <c r="AE12057" s="334">
        <f t="shared" si="1887"/>
        <v>0</v>
      </c>
      <c r="AF12057" s="334">
        <f t="shared" si="1888"/>
        <v>0</v>
      </c>
      <c r="AG12057" s="340">
        <f t="shared" si="1889"/>
        <v>0</v>
      </c>
      <c r="AI12057" s="340">
        <f t="shared" si="1891"/>
        <v>0</v>
      </c>
      <c r="AJ12057" s="340">
        <f t="shared" si="1891"/>
        <v>0</v>
      </c>
      <c r="AK12057" s="340">
        <f t="shared" si="1891"/>
        <v>0</v>
      </c>
      <c r="AL12057" s="340">
        <f t="shared" si="1891"/>
        <v>0</v>
      </c>
      <c r="AM12057" s="340">
        <f t="shared" si="1891"/>
        <v>0</v>
      </c>
    </row>
    <row r="12058" spans="1:39" x14ac:dyDescent="0.35">
      <c r="A12058" s="337">
        <v>33971</v>
      </c>
      <c r="B12058" s="338">
        <f t="shared" si="1884"/>
        <v>1993</v>
      </c>
      <c r="C12058" s="338">
        <f t="shared" si="1885"/>
        <v>1</v>
      </c>
      <c r="D12058" s="338">
        <f t="shared" si="1886"/>
        <v>2</v>
      </c>
      <c r="E12058" s="334">
        <v>0</v>
      </c>
      <c r="F12058" s="334">
        <v>0</v>
      </c>
      <c r="G12058" s="334">
        <v>0</v>
      </c>
      <c r="H12058" s="334">
        <v>0</v>
      </c>
      <c r="I12058" s="334">
        <v>0</v>
      </c>
      <c r="J12058" s="334">
        <v>0</v>
      </c>
      <c r="K12058" s="334">
        <v>0</v>
      </c>
      <c r="L12058" s="334">
        <v>0</v>
      </c>
      <c r="M12058" s="334">
        <v>0</v>
      </c>
      <c r="N12058" s="334">
        <v>0</v>
      </c>
      <c r="O12058" s="334">
        <v>0</v>
      </c>
      <c r="P12058" s="334">
        <v>0</v>
      </c>
      <c r="Q12058" s="334">
        <v>0</v>
      </c>
      <c r="R12058" s="334">
        <v>0</v>
      </c>
      <c r="S12058" s="334">
        <v>0</v>
      </c>
      <c r="T12058" s="334">
        <v>0</v>
      </c>
      <c r="U12058" s="334">
        <v>0</v>
      </c>
      <c r="V12058" s="334">
        <v>0</v>
      </c>
      <c r="W12058" s="334">
        <v>0</v>
      </c>
      <c r="X12058" s="334">
        <v>0</v>
      </c>
      <c r="Y12058" s="334">
        <v>0</v>
      </c>
      <c r="Z12058" s="334">
        <v>0</v>
      </c>
      <c r="AA12058" s="334">
        <v>0</v>
      </c>
      <c r="AB12058" s="334">
        <v>0</v>
      </c>
      <c r="AD12058" s="334">
        <v>0</v>
      </c>
      <c r="AE12058" s="334">
        <f t="shared" si="1887"/>
        <v>0</v>
      </c>
      <c r="AF12058" s="334">
        <f t="shared" si="1888"/>
        <v>0</v>
      </c>
      <c r="AG12058" s="340">
        <f t="shared" si="1889"/>
        <v>0</v>
      </c>
      <c r="AI12058" s="340">
        <f t="shared" si="1891"/>
        <v>0</v>
      </c>
      <c r="AJ12058" s="340">
        <f t="shared" si="1891"/>
        <v>0</v>
      </c>
      <c r="AK12058" s="340">
        <f t="shared" si="1891"/>
        <v>0</v>
      </c>
      <c r="AL12058" s="340">
        <f t="shared" si="1891"/>
        <v>0</v>
      </c>
      <c r="AM12058" s="340">
        <f t="shared" si="1891"/>
        <v>0</v>
      </c>
    </row>
    <row r="12059" spans="1:39" x14ac:dyDescent="0.35">
      <c r="A12059" s="337">
        <v>33972</v>
      </c>
      <c r="B12059" s="338">
        <f t="shared" si="1884"/>
        <v>1993</v>
      </c>
      <c r="C12059" s="338">
        <f t="shared" si="1885"/>
        <v>1</v>
      </c>
      <c r="D12059" s="338">
        <f t="shared" si="1886"/>
        <v>3</v>
      </c>
      <c r="E12059" s="334">
        <v>0</v>
      </c>
      <c r="F12059" s="334">
        <v>0</v>
      </c>
      <c r="G12059" s="334">
        <v>0</v>
      </c>
      <c r="H12059" s="334">
        <v>0</v>
      </c>
      <c r="I12059" s="334">
        <v>0</v>
      </c>
      <c r="J12059" s="334">
        <v>0</v>
      </c>
      <c r="K12059" s="334">
        <v>0</v>
      </c>
      <c r="L12059" s="334">
        <v>0</v>
      </c>
      <c r="M12059" s="334">
        <v>0</v>
      </c>
      <c r="N12059" s="334">
        <v>0</v>
      </c>
      <c r="O12059" s="334">
        <v>0</v>
      </c>
      <c r="P12059" s="334">
        <v>0</v>
      </c>
      <c r="Q12059" s="334">
        <v>0</v>
      </c>
      <c r="R12059" s="334">
        <v>0</v>
      </c>
      <c r="S12059" s="334">
        <v>0</v>
      </c>
      <c r="T12059" s="334">
        <v>0</v>
      </c>
      <c r="U12059" s="334">
        <v>0</v>
      </c>
      <c r="V12059" s="334">
        <v>0.1</v>
      </c>
      <c r="W12059" s="334">
        <v>0.1</v>
      </c>
      <c r="X12059" s="334">
        <v>0.1</v>
      </c>
      <c r="Y12059" s="334">
        <v>0.2</v>
      </c>
      <c r="Z12059" s="334">
        <v>0.1</v>
      </c>
      <c r="AA12059" s="334">
        <v>0.1</v>
      </c>
      <c r="AB12059" s="334">
        <v>0.1</v>
      </c>
      <c r="AD12059" s="334">
        <v>0.8</v>
      </c>
      <c r="AE12059" s="334">
        <f t="shared" si="1887"/>
        <v>0.8</v>
      </c>
      <c r="AF12059" s="334">
        <f t="shared" si="1888"/>
        <v>0.79999999999999993</v>
      </c>
      <c r="AG12059" s="340">
        <f t="shared" si="1889"/>
        <v>1.1102230246251565E-16</v>
      </c>
      <c r="AI12059" s="340">
        <f t="shared" si="1891"/>
        <v>0</v>
      </c>
      <c r="AJ12059" s="340">
        <f t="shared" si="1891"/>
        <v>0</v>
      </c>
      <c r="AK12059" s="340">
        <f t="shared" si="1891"/>
        <v>0</v>
      </c>
      <c r="AL12059" s="340">
        <f t="shared" si="1891"/>
        <v>0</v>
      </c>
      <c r="AM12059" s="340">
        <f t="shared" si="1891"/>
        <v>0</v>
      </c>
    </row>
    <row r="12060" spans="1:39" x14ac:dyDescent="0.35">
      <c r="A12060" s="337">
        <v>33973</v>
      </c>
      <c r="B12060" s="338">
        <f t="shared" si="1884"/>
        <v>1993</v>
      </c>
      <c r="C12060" s="338">
        <f t="shared" si="1885"/>
        <v>1</v>
      </c>
      <c r="D12060" s="338">
        <f t="shared" si="1886"/>
        <v>4</v>
      </c>
      <c r="E12060" s="334">
        <v>0</v>
      </c>
      <c r="F12060" s="334">
        <v>0.1</v>
      </c>
      <c r="G12060" s="334">
        <v>0</v>
      </c>
      <c r="H12060" s="334">
        <v>0.1</v>
      </c>
      <c r="I12060" s="334">
        <v>0</v>
      </c>
      <c r="J12060" s="334">
        <v>0</v>
      </c>
      <c r="K12060" s="334">
        <v>0.1</v>
      </c>
      <c r="L12060" s="334">
        <v>0</v>
      </c>
      <c r="M12060" s="334">
        <v>0</v>
      </c>
      <c r="N12060" s="334">
        <v>0.1</v>
      </c>
      <c r="O12060" s="334">
        <v>0</v>
      </c>
      <c r="P12060" s="334">
        <v>0.1</v>
      </c>
      <c r="Q12060" s="334">
        <v>0</v>
      </c>
      <c r="R12060" s="334">
        <v>0</v>
      </c>
      <c r="S12060" s="334">
        <v>0.1</v>
      </c>
      <c r="T12060" s="334">
        <v>0</v>
      </c>
      <c r="U12060" s="334">
        <v>0</v>
      </c>
      <c r="V12060" s="334">
        <v>0</v>
      </c>
      <c r="W12060" s="334">
        <v>0</v>
      </c>
      <c r="X12060" s="334">
        <v>0</v>
      </c>
      <c r="Y12060" s="334">
        <v>0.1</v>
      </c>
      <c r="Z12060" s="334">
        <v>0</v>
      </c>
      <c r="AA12060" s="334">
        <v>0.1</v>
      </c>
      <c r="AB12060" s="334">
        <v>0</v>
      </c>
      <c r="AD12060" s="334">
        <v>0.8</v>
      </c>
      <c r="AE12060" s="334">
        <f t="shared" si="1887"/>
        <v>0.8</v>
      </c>
      <c r="AF12060" s="334">
        <f t="shared" si="1888"/>
        <v>0.79999999999999993</v>
      </c>
      <c r="AG12060" s="340">
        <f t="shared" si="1889"/>
        <v>1.1102230246251565E-16</v>
      </c>
      <c r="AI12060" s="340">
        <f t="shared" si="1891"/>
        <v>0</v>
      </c>
      <c r="AJ12060" s="340">
        <f t="shared" si="1891"/>
        <v>0</v>
      </c>
      <c r="AK12060" s="340">
        <f t="shared" si="1891"/>
        <v>0</v>
      </c>
      <c r="AL12060" s="340">
        <f t="shared" si="1891"/>
        <v>0</v>
      </c>
      <c r="AM12060" s="340">
        <f t="shared" si="1891"/>
        <v>0</v>
      </c>
    </row>
    <row r="12061" spans="1:39" x14ac:dyDescent="0.35">
      <c r="A12061" s="337">
        <v>33974</v>
      </c>
      <c r="B12061" s="338">
        <f t="shared" si="1884"/>
        <v>1993</v>
      </c>
      <c r="C12061" s="338">
        <f t="shared" si="1885"/>
        <v>1</v>
      </c>
      <c r="D12061" s="338">
        <f t="shared" si="1886"/>
        <v>5</v>
      </c>
      <c r="E12061" s="334">
        <v>0</v>
      </c>
      <c r="F12061" s="334">
        <v>0</v>
      </c>
      <c r="G12061" s="334">
        <v>0</v>
      </c>
      <c r="H12061" s="334">
        <v>0</v>
      </c>
      <c r="I12061" s="334">
        <v>0</v>
      </c>
      <c r="J12061" s="334">
        <v>0</v>
      </c>
      <c r="K12061" s="334">
        <v>0</v>
      </c>
      <c r="L12061" s="334">
        <v>0</v>
      </c>
      <c r="M12061" s="334">
        <v>0</v>
      </c>
      <c r="N12061" s="334">
        <v>0</v>
      </c>
      <c r="O12061" s="334">
        <v>0</v>
      </c>
      <c r="P12061" s="334">
        <v>0</v>
      </c>
      <c r="Q12061" s="334">
        <v>0</v>
      </c>
      <c r="R12061" s="334">
        <v>0</v>
      </c>
      <c r="S12061" s="334">
        <v>0</v>
      </c>
      <c r="T12061" s="334">
        <v>0</v>
      </c>
      <c r="U12061" s="334">
        <v>0</v>
      </c>
      <c r="V12061" s="334">
        <v>0</v>
      </c>
      <c r="W12061" s="334">
        <v>0</v>
      </c>
      <c r="X12061" s="334">
        <v>0</v>
      </c>
      <c r="Y12061" s="334">
        <v>0</v>
      </c>
      <c r="Z12061" s="334">
        <v>0</v>
      </c>
      <c r="AA12061" s="334">
        <v>0</v>
      </c>
      <c r="AB12061" s="334">
        <v>0</v>
      </c>
      <c r="AD12061" s="334">
        <v>0</v>
      </c>
      <c r="AE12061" s="334">
        <f t="shared" si="1887"/>
        <v>0</v>
      </c>
      <c r="AF12061" s="334">
        <f t="shared" si="1888"/>
        <v>0</v>
      </c>
      <c r="AG12061" s="340">
        <f t="shared" si="1889"/>
        <v>0</v>
      </c>
      <c r="AI12061" s="340">
        <f t="shared" si="1891"/>
        <v>0</v>
      </c>
      <c r="AJ12061" s="340">
        <f t="shared" si="1891"/>
        <v>0</v>
      </c>
      <c r="AK12061" s="340">
        <f t="shared" si="1891"/>
        <v>0</v>
      </c>
      <c r="AL12061" s="340">
        <f t="shared" si="1891"/>
        <v>0</v>
      </c>
      <c r="AM12061" s="340">
        <f t="shared" si="1891"/>
        <v>0</v>
      </c>
    </row>
    <row r="12062" spans="1:39" x14ac:dyDescent="0.35">
      <c r="A12062" s="337">
        <v>33975</v>
      </c>
      <c r="B12062" s="338">
        <f t="shared" si="1884"/>
        <v>1993</v>
      </c>
      <c r="C12062" s="338">
        <f t="shared" si="1885"/>
        <v>1</v>
      </c>
      <c r="D12062" s="338">
        <f t="shared" si="1886"/>
        <v>6</v>
      </c>
      <c r="E12062" s="334">
        <v>0</v>
      </c>
      <c r="F12062" s="334">
        <v>0</v>
      </c>
      <c r="G12062" s="334">
        <v>0</v>
      </c>
      <c r="H12062" s="334">
        <v>0</v>
      </c>
      <c r="I12062" s="334">
        <v>0</v>
      </c>
      <c r="J12062" s="334">
        <v>0</v>
      </c>
      <c r="K12062" s="334">
        <v>0</v>
      </c>
      <c r="L12062" s="334">
        <v>0</v>
      </c>
      <c r="M12062" s="334">
        <v>0</v>
      </c>
      <c r="N12062" s="334">
        <v>0</v>
      </c>
      <c r="O12062" s="334">
        <v>0</v>
      </c>
      <c r="P12062" s="334">
        <v>0</v>
      </c>
      <c r="Q12062" s="334">
        <v>0.1</v>
      </c>
      <c r="R12062" s="334">
        <v>0.1</v>
      </c>
      <c r="S12062" s="334">
        <v>0</v>
      </c>
      <c r="T12062" s="334">
        <v>0</v>
      </c>
      <c r="U12062" s="334">
        <v>0</v>
      </c>
      <c r="V12062" s="334">
        <v>0</v>
      </c>
      <c r="W12062" s="334">
        <v>0</v>
      </c>
      <c r="X12062" s="334">
        <v>0</v>
      </c>
      <c r="Y12062" s="334">
        <v>0</v>
      </c>
      <c r="Z12062" s="334">
        <v>0</v>
      </c>
      <c r="AA12062" s="334">
        <v>0</v>
      </c>
      <c r="AB12062" s="334">
        <v>0</v>
      </c>
      <c r="AD12062" s="334">
        <v>0.2</v>
      </c>
      <c r="AE12062" s="334">
        <f t="shared" si="1887"/>
        <v>0.2</v>
      </c>
      <c r="AF12062" s="334">
        <f t="shared" si="1888"/>
        <v>0.2</v>
      </c>
      <c r="AG12062" s="340">
        <f t="shared" si="1889"/>
        <v>0</v>
      </c>
      <c r="AI12062" s="340">
        <f t="shared" si="1891"/>
        <v>0</v>
      </c>
      <c r="AJ12062" s="340">
        <f t="shared" si="1891"/>
        <v>0</v>
      </c>
      <c r="AK12062" s="340">
        <f t="shared" si="1891"/>
        <v>0</v>
      </c>
      <c r="AL12062" s="340">
        <f t="shared" si="1891"/>
        <v>0</v>
      </c>
      <c r="AM12062" s="340">
        <f t="shared" si="1891"/>
        <v>0</v>
      </c>
    </row>
    <row r="12063" spans="1:39" x14ac:dyDescent="0.35">
      <c r="A12063" s="337">
        <v>33976</v>
      </c>
      <c r="B12063" s="338">
        <f t="shared" si="1884"/>
        <v>1993</v>
      </c>
      <c r="C12063" s="338">
        <f t="shared" si="1885"/>
        <v>1</v>
      </c>
      <c r="D12063" s="338">
        <f t="shared" si="1886"/>
        <v>7</v>
      </c>
      <c r="E12063" s="334">
        <v>0</v>
      </c>
      <c r="F12063" s="334">
        <v>0</v>
      </c>
      <c r="G12063" s="334">
        <v>0</v>
      </c>
      <c r="H12063" s="334">
        <v>0</v>
      </c>
      <c r="I12063" s="334">
        <v>0</v>
      </c>
      <c r="J12063" s="334">
        <v>0</v>
      </c>
      <c r="K12063" s="334">
        <v>0</v>
      </c>
      <c r="L12063" s="334">
        <v>0</v>
      </c>
      <c r="M12063" s="334">
        <v>0</v>
      </c>
      <c r="N12063" s="334">
        <v>0</v>
      </c>
      <c r="O12063" s="334">
        <v>0</v>
      </c>
      <c r="P12063" s="334">
        <v>0</v>
      </c>
      <c r="Q12063" s="334">
        <v>0</v>
      </c>
      <c r="R12063" s="334">
        <v>0</v>
      </c>
      <c r="S12063" s="334">
        <v>0</v>
      </c>
      <c r="T12063" s="334">
        <v>0</v>
      </c>
      <c r="U12063" s="334">
        <v>0</v>
      </c>
      <c r="V12063" s="334">
        <v>0</v>
      </c>
      <c r="W12063" s="334">
        <v>0</v>
      </c>
      <c r="X12063" s="334">
        <v>0</v>
      </c>
      <c r="Y12063" s="334">
        <v>0</v>
      </c>
      <c r="Z12063" s="334">
        <v>0</v>
      </c>
      <c r="AA12063" s="334">
        <v>0</v>
      </c>
      <c r="AB12063" s="334">
        <v>0</v>
      </c>
      <c r="AD12063" s="334">
        <v>0</v>
      </c>
      <c r="AE12063" s="334">
        <f t="shared" si="1887"/>
        <v>0</v>
      </c>
      <c r="AF12063" s="334">
        <f t="shared" si="1888"/>
        <v>0</v>
      </c>
      <c r="AG12063" s="340">
        <f t="shared" si="1889"/>
        <v>0</v>
      </c>
      <c r="AI12063" s="340">
        <f t="shared" si="1891"/>
        <v>0</v>
      </c>
      <c r="AJ12063" s="340">
        <f t="shared" si="1891"/>
        <v>0</v>
      </c>
      <c r="AK12063" s="340">
        <f t="shared" si="1891"/>
        <v>0</v>
      </c>
      <c r="AL12063" s="340">
        <f t="shared" si="1891"/>
        <v>0</v>
      </c>
      <c r="AM12063" s="340">
        <f t="shared" si="1891"/>
        <v>0</v>
      </c>
    </row>
    <row r="12064" spans="1:39" x14ac:dyDescent="0.35">
      <c r="A12064" s="337">
        <v>33977</v>
      </c>
      <c r="B12064" s="338">
        <f t="shared" si="1884"/>
        <v>1993</v>
      </c>
      <c r="C12064" s="338">
        <f t="shared" si="1885"/>
        <v>1</v>
      </c>
      <c r="D12064" s="338">
        <f t="shared" si="1886"/>
        <v>8</v>
      </c>
      <c r="E12064" s="334">
        <v>0.1</v>
      </c>
      <c r="F12064" s="334">
        <v>0.2</v>
      </c>
      <c r="G12064" s="334">
        <v>0.1</v>
      </c>
      <c r="H12064" s="334">
        <v>0.1</v>
      </c>
      <c r="I12064" s="334">
        <v>0.2</v>
      </c>
      <c r="J12064" s="334">
        <v>0.1</v>
      </c>
      <c r="K12064" s="334">
        <v>0.1</v>
      </c>
      <c r="L12064" s="334">
        <v>0.1</v>
      </c>
      <c r="M12064" s="334">
        <v>0.2</v>
      </c>
      <c r="N12064" s="334">
        <v>0.1</v>
      </c>
      <c r="O12064" s="334">
        <v>0.1</v>
      </c>
      <c r="P12064" s="334">
        <v>0.2</v>
      </c>
      <c r="Q12064" s="334">
        <v>0.1</v>
      </c>
      <c r="R12064" s="334">
        <v>0.1</v>
      </c>
      <c r="S12064" s="334">
        <v>0.2</v>
      </c>
      <c r="T12064" s="334">
        <v>0</v>
      </c>
      <c r="U12064" s="334">
        <v>0</v>
      </c>
      <c r="V12064" s="334">
        <v>0</v>
      </c>
      <c r="W12064" s="334">
        <v>0</v>
      </c>
      <c r="X12064" s="334">
        <v>0.1</v>
      </c>
      <c r="Y12064" s="334">
        <v>0.1</v>
      </c>
      <c r="Z12064" s="334">
        <v>0.1</v>
      </c>
      <c r="AA12064" s="334">
        <v>0.2</v>
      </c>
      <c r="AB12064" s="334">
        <v>0.1</v>
      </c>
      <c r="AD12064" s="334">
        <v>2.6</v>
      </c>
      <c r="AE12064" s="334">
        <f t="shared" si="1887"/>
        <v>2.6</v>
      </c>
      <c r="AF12064" s="334">
        <f t="shared" si="1888"/>
        <v>2.600000000000001</v>
      </c>
      <c r="AG12064" s="340">
        <f t="shared" si="1889"/>
        <v>8.8817841970012523E-16</v>
      </c>
      <c r="AI12064" s="340">
        <f t="shared" si="1891"/>
        <v>0</v>
      </c>
      <c r="AJ12064" s="340">
        <f t="shared" si="1891"/>
        <v>0</v>
      </c>
      <c r="AK12064" s="340">
        <f t="shared" si="1891"/>
        <v>0</v>
      </c>
      <c r="AL12064" s="340">
        <f t="shared" si="1891"/>
        <v>0</v>
      </c>
      <c r="AM12064" s="340">
        <f t="shared" si="1891"/>
        <v>0</v>
      </c>
    </row>
    <row r="12065" spans="1:39" x14ac:dyDescent="0.35">
      <c r="A12065" s="337">
        <v>33978</v>
      </c>
      <c r="B12065" s="338">
        <f t="shared" si="1884"/>
        <v>1993</v>
      </c>
      <c r="C12065" s="338">
        <f t="shared" si="1885"/>
        <v>1</v>
      </c>
      <c r="D12065" s="338">
        <f t="shared" si="1886"/>
        <v>9</v>
      </c>
      <c r="E12065" s="334">
        <v>0</v>
      </c>
      <c r="F12065" s="334">
        <v>0</v>
      </c>
      <c r="G12065" s="334">
        <v>0</v>
      </c>
      <c r="H12065" s="334">
        <v>0</v>
      </c>
      <c r="I12065" s="334">
        <v>0</v>
      </c>
      <c r="J12065" s="334">
        <v>0</v>
      </c>
      <c r="K12065" s="334">
        <v>0</v>
      </c>
      <c r="L12065" s="334">
        <v>0</v>
      </c>
      <c r="M12065" s="334">
        <v>0</v>
      </c>
      <c r="N12065" s="334">
        <v>0</v>
      </c>
      <c r="O12065" s="334">
        <v>0</v>
      </c>
      <c r="P12065" s="334">
        <v>0</v>
      </c>
      <c r="Q12065" s="334">
        <v>0</v>
      </c>
      <c r="R12065" s="334">
        <v>0</v>
      </c>
      <c r="S12065" s="334">
        <v>0</v>
      </c>
      <c r="T12065" s="334">
        <v>0</v>
      </c>
      <c r="U12065" s="334">
        <v>0</v>
      </c>
      <c r="V12065" s="334">
        <v>0</v>
      </c>
      <c r="W12065" s="334">
        <v>0</v>
      </c>
      <c r="X12065" s="334">
        <v>0</v>
      </c>
      <c r="Y12065" s="334">
        <v>0</v>
      </c>
      <c r="Z12065" s="334">
        <v>0</v>
      </c>
      <c r="AA12065" s="334">
        <v>0</v>
      </c>
      <c r="AB12065" s="334">
        <v>0</v>
      </c>
      <c r="AD12065" s="334">
        <v>0</v>
      </c>
      <c r="AE12065" s="334">
        <f t="shared" si="1887"/>
        <v>0</v>
      </c>
      <c r="AF12065" s="334">
        <f t="shared" si="1888"/>
        <v>0</v>
      </c>
      <c r="AG12065" s="340">
        <f t="shared" si="1889"/>
        <v>0</v>
      </c>
      <c r="AI12065" s="340">
        <f t="shared" si="1891"/>
        <v>0</v>
      </c>
      <c r="AJ12065" s="340">
        <f t="shared" si="1891"/>
        <v>0</v>
      </c>
      <c r="AK12065" s="340">
        <f t="shared" si="1891"/>
        <v>0</v>
      </c>
      <c r="AL12065" s="340">
        <f t="shared" si="1891"/>
        <v>0</v>
      </c>
      <c r="AM12065" s="340">
        <f t="shared" si="1891"/>
        <v>0</v>
      </c>
    </row>
    <row r="12066" spans="1:39" x14ac:dyDescent="0.35">
      <c r="A12066" s="337">
        <v>33979</v>
      </c>
      <c r="B12066" s="338">
        <f t="shared" si="1884"/>
        <v>1993</v>
      </c>
      <c r="C12066" s="338">
        <f t="shared" si="1885"/>
        <v>1</v>
      </c>
      <c r="D12066" s="338">
        <f t="shared" si="1886"/>
        <v>10</v>
      </c>
      <c r="E12066" s="334">
        <v>0</v>
      </c>
      <c r="F12066" s="334">
        <v>0</v>
      </c>
      <c r="G12066" s="334">
        <v>0</v>
      </c>
      <c r="H12066" s="334">
        <v>0</v>
      </c>
      <c r="I12066" s="334">
        <v>0</v>
      </c>
      <c r="J12066" s="334">
        <v>0</v>
      </c>
      <c r="K12066" s="334">
        <v>0</v>
      </c>
      <c r="L12066" s="334">
        <v>0</v>
      </c>
      <c r="M12066" s="334">
        <v>0</v>
      </c>
      <c r="N12066" s="334">
        <v>0</v>
      </c>
      <c r="O12066" s="334">
        <v>0</v>
      </c>
      <c r="P12066" s="334">
        <v>0</v>
      </c>
      <c r="Q12066" s="334">
        <v>0</v>
      </c>
      <c r="R12066" s="334">
        <v>0</v>
      </c>
      <c r="S12066" s="334">
        <v>0</v>
      </c>
      <c r="T12066" s="334">
        <v>0</v>
      </c>
      <c r="U12066" s="334">
        <v>0</v>
      </c>
      <c r="V12066" s="334">
        <v>0</v>
      </c>
      <c r="W12066" s="334">
        <v>0</v>
      </c>
      <c r="X12066" s="334">
        <v>0</v>
      </c>
      <c r="Y12066" s="334">
        <v>0</v>
      </c>
      <c r="Z12066" s="334">
        <v>0</v>
      </c>
      <c r="AA12066" s="334">
        <v>0</v>
      </c>
      <c r="AB12066" s="334">
        <v>0</v>
      </c>
      <c r="AD12066" s="334">
        <v>0</v>
      </c>
      <c r="AE12066" s="334">
        <f t="shared" si="1887"/>
        <v>0</v>
      </c>
      <c r="AF12066" s="334">
        <f t="shared" si="1888"/>
        <v>0</v>
      </c>
      <c r="AG12066" s="340">
        <f t="shared" si="1889"/>
        <v>0</v>
      </c>
      <c r="AI12066" s="340">
        <f t="shared" si="1891"/>
        <v>0</v>
      </c>
      <c r="AJ12066" s="340">
        <f t="shared" si="1891"/>
        <v>0</v>
      </c>
      <c r="AK12066" s="340">
        <f t="shared" si="1891"/>
        <v>0</v>
      </c>
      <c r="AL12066" s="340">
        <f t="shared" si="1891"/>
        <v>0</v>
      </c>
      <c r="AM12066" s="340">
        <f t="shared" si="1891"/>
        <v>0</v>
      </c>
    </row>
    <row r="12067" spans="1:39" x14ac:dyDescent="0.35">
      <c r="A12067" s="337">
        <v>33980</v>
      </c>
      <c r="B12067" s="338">
        <f t="shared" si="1884"/>
        <v>1993</v>
      </c>
      <c r="C12067" s="338">
        <f t="shared" si="1885"/>
        <v>1</v>
      </c>
      <c r="D12067" s="338">
        <f t="shared" si="1886"/>
        <v>11</v>
      </c>
      <c r="E12067" s="334">
        <v>0</v>
      </c>
      <c r="F12067" s="334">
        <v>0</v>
      </c>
      <c r="G12067" s="334">
        <v>0</v>
      </c>
      <c r="H12067" s="334">
        <v>0</v>
      </c>
      <c r="I12067" s="334">
        <v>0</v>
      </c>
      <c r="J12067" s="334">
        <v>0</v>
      </c>
      <c r="K12067" s="334">
        <v>0</v>
      </c>
      <c r="L12067" s="334">
        <v>0</v>
      </c>
      <c r="M12067" s="334">
        <v>0.1</v>
      </c>
      <c r="N12067" s="334">
        <v>0</v>
      </c>
      <c r="O12067" s="334">
        <v>0</v>
      </c>
      <c r="P12067" s="334">
        <v>0</v>
      </c>
      <c r="Q12067" s="334">
        <v>0</v>
      </c>
      <c r="R12067" s="334">
        <v>0</v>
      </c>
      <c r="S12067" s="334">
        <v>0</v>
      </c>
      <c r="T12067" s="334">
        <v>0</v>
      </c>
      <c r="U12067" s="334">
        <v>0</v>
      </c>
      <c r="V12067" s="334">
        <v>0</v>
      </c>
      <c r="W12067" s="334">
        <v>0</v>
      </c>
      <c r="X12067" s="334">
        <v>0.1</v>
      </c>
      <c r="Y12067" s="334">
        <v>0</v>
      </c>
      <c r="Z12067" s="334">
        <v>0</v>
      </c>
      <c r="AA12067" s="334">
        <v>0</v>
      </c>
      <c r="AB12067" s="334">
        <v>0</v>
      </c>
      <c r="AD12067" s="334">
        <v>0.2</v>
      </c>
      <c r="AE12067" s="334">
        <f t="shared" si="1887"/>
        <v>0.2</v>
      </c>
      <c r="AF12067" s="334">
        <f t="shared" si="1888"/>
        <v>0.2</v>
      </c>
      <c r="AG12067" s="340">
        <f t="shared" si="1889"/>
        <v>0</v>
      </c>
      <c r="AI12067" s="340">
        <f t="shared" si="1891"/>
        <v>0</v>
      </c>
      <c r="AJ12067" s="340">
        <f t="shared" si="1891"/>
        <v>0</v>
      </c>
      <c r="AK12067" s="340">
        <f t="shared" si="1891"/>
        <v>0</v>
      </c>
      <c r="AL12067" s="340">
        <f t="shared" si="1891"/>
        <v>0</v>
      </c>
      <c r="AM12067" s="340">
        <f t="shared" si="1891"/>
        <v>0</v>
      </c>
    </row>
    <row r="12068" spans="1:39" x14ac:dyDescent="0.35">
      <c r="A12068" s="337">
        <v>33981</v>
      </c>
      <c r="B12068" s="338">
        <f t="shared" si="1884"/>
        <v>1993</v>
      </c>
      <c r="C12068" s="338">
        <f t="shared" si="1885"/>
        <v>1</v>
      </c>
      <c r="D12068" s="338">
        <f t="shared" si="1886"/>
        <v>12</v>
      </c>
      <c r="E12068" s="334">
        <v>0</v>
      </c>
      <c r="F12068" s="334">
        <v>0</v>
      </c>
      <c r="G12068" s="334">
        <v>0</v>
      </c>
      <c r="H12068" s="334">
        <v>0</v>
      </c>
      <c r="I12068" s="334">
        <v>0</v>
      </c>
      <c r="J12068" s="334">
        <v>0</v>
      </c>
      <c r="K12068" s="334">
        <v>0</v>
      </c>
      <c r="L12068" s="334">
        <v>0</v>
      </c>
      <c r="M12068" s="334">
        <v>0</v>
      </c>
      <c r="N12068" s="334">
        <v>0</v>
      </c>
      <c r="O12068" s="334">
        <v>0</v>
      </c>
      <c r="P12068" s="334">
        <v>0</v>
      </c>
      <c r="Q12068" s="334">
        <v>0</v>
      </c>
      <c r="R12068" s="334">
        <v>0</v>
      </c>
      <c r="S12068" s="334">
        <v>0</v>
      </c>
      <c r="T12068" s="334">
        <v>0</v>
      </c>
      <c r="U12068" s="334">
        <v>0</v>
      </c>
      <c r="V12068" s="334">
        <v>0</v>
      </c>
      <c r="W12068" s="334">
        <v>0</v>
      </c>
      <c r="X12068" s="334">
        <v>0</v>
      </c>
      <c r="Y12068" s="334">
        <v>0</v>
      </c>
      <c r="Z12068" s="334">
        <v>0</v>
      </c>
      <c r="AA12068" s="334">
        <v>0</v>
      </c>
      <c r="AB12068" s="334">
        <v>0</v>
      </c>
      <c r="AD12068" s="334">
        <v>0</v>
      </c>
      <c r="AE12068" s="334">
        <f t="shared" si="1887"/>
        <v>0</v>
      </c>
      <c r="AF12068" s="334">
        <f t="shared" si="1888"/>
        <v>0</v>
      </c>
      <c r="AG12068" s="340">
        <f t="shared" si="1889"/>
        <v>0</v>
      </c>
      <c r="AI12068" s="340">
        <f t="shared" ref="AI12068:AM12083" si="1892">IF($C12068=AI$1,$AF12068,0)</f>
        <v>0</v>
      </c>
      <c r="AJ12068" s="340">
        <f t="shared" si="1892"/>
        <v>0</v>
      </c>
      <c r="AK12068" s="340">
        <f t="shared" si="1892"/>
        <v>0</v>
      </c>
      <c r="AL12068" s="340">
        <f t="shared" si="1892"/>
        <v>0</v>
      </c>
      <c r="AM12068" s="340">
        <f t="shared" si="1892"/>
        <v>0</v>
      </c>
    </row>
    <row r="12069" spans="1:39" x14ac:dyDescent="0.35">
      <c r="A12069" s="337">
        <v>33982</v>
      </c>
      <c r="B12069" s="338">
        <f t="shared" si="1884"/>
        <v>1993</v>
      </c>
      <c r="C12069" s="338">
        <f t="shared" si="1885"/>
        <v>1</v>
      </c>
      <c r="D12069" s="338">
        <f t="shared" si="1886"/>
        <v>13</v>
      </c>
      <c r="E12069" s="334">
        <v>0</v>
      </c>
      <c r="F12069" s="334">
        <v>0</v>
      </c>
      <c r="G12069" s="334">
        <v>0</v>
      </c>
      <c r="H12069" s="334">
        <v>0</v>
      </c>
      <c r="I12069" s="334">
        <v>0</v>
      </c>
      <c r="J12069" s="334">
        <v>0</v>
      </c>
      <c r="K12069" s="334">
        <v>0</v>
      </c>
      <c r="L12069" s="334">
        <v>0</v>
      </c>
      <c r="M12069" s="334">
        <v>0</v>
      </c>
      <c r="N12069" s="334">
        <v>0</v>
      </c>
      <c r="O12069" s="334">
        <v>0</v>
      </c>
      <c r="P12069" s="334">
        <v>0</v>
      </c>
      <c r="Q12069" s="334">
        <v>0</v>
      </c>
      <c r="R12069" s="334">
        <v>0</v>
      </c>
      <c r="S12069" s="334">
        <v>0</v>
      </c>
      <c r="T12069" s="334">
        <v>0</v>
      </c>
      <c r="U12069" s="334">
        <v>0</v>
      </c>
      <c r="V12069" s="334">
        <v>0</v>
      </c>
      <c r="W12069" s="334">
        <v>0</v>
      </c>
      <c r="X12069" s="334">
        <v>0</v>
      </c>
      <c r="Y12069" s="334">
        <v>0</v>
      </c>
      <c r="Z12069" s="334">
        <v>0</v>
      </c>
      <c r="AA12069" s="334">
        <v>0</v>
      </c>
      <c r="AB12069" s="334">
        <v>0</v>
      </c>
      <c r="AD12069" s="334">
        <v>0</v>
      </c>
      <c r="AE12069" s="334">
        <f t="shared" si="1887"/>
        <v>0</v>
      </c>
      <c r="AF12069" s="334">
        <f t="shared" si="1888"/>
        <v>0</v>
      </c>
      <c r="AG12069" s="340">
        <f t="shared" si="1889"/>
        <v>0</v>
      </c>
      <c r="AI12069" s="340">
        <f t="shared" si="1892"/>
        <v>0</v>
      </c>
      <c r="AJ12069" s="340">
        <f t="shared" si="1892"/>
        <v>0</v>
      </c>
      <c r="AK12069" s="340">
        <f t="shared" si="1892"/>
        <v>0</v>
      </c>
      <c r="AL12069" s="340">
        <f t="shared" si="1892"/>
        <v>0</v>
      </c>
      <c r="AM12069" s="340">
        <f t="shared" si="1892"/>
        <v>0</v>
      </c>
    </row>
    <row r="12070" spans="1:39" x14ac:dyDescent="0.35">
      <c r="A12070" s="337">
        <v>33983</v>
      </c>
      <c r="B12070" s="338">
        <f t="shared" si="1884"/>
        <v>1993</v>
      </c>
      <c r="C12070" s="338">
        <f t="shared" si="1885"/>
        <v>1</v>
      </c>
      <c r="D12070" s="338">
        <f t="shared" si="1886"/>
        <v>14</v>
      </c>
      <c r="E12070" s="334">
        <v>0</v>
      </c>
      <c r="F12070" s="334">
        <v>0</v>
      </c>
      <c r="G12070" s="334">
        <v>0</v>
      </c>
      <c r="H12070" s="334">
        <v>0</v>
      </c>
      <c r="I12070" s="334">
        <v>0</v>
      </c>
      <c r="J12070" s="334">
        <v>0</v>
      </c>
      <c r="K12070" s="334">
        <v>0</v>
      </c>
      <c r="L12070" s="334">
        <v>0</v>
      </c>
      <c r="M12070" s="334">
        <v>0</v>
      </c>
      <c r="N12070" s="334">
        <v>0</v>
      </c>
      <c r="O12070" s="334">
        <v>0</v>
      </c>
      <c r="P12070" s="334">
        <v>0</v>
      </c>
      <c r="Q12070" s="334">
        <v>0</v>
      </c>
      <c r="R12070" s="334">
        <v>0</v>
      </c>
      <c r="S12070" s="334">
        <v>0</v>
      </c>
      <c r="T12070" s="334">
        <v>0</v>
      </c>
      <c r="U12070" s="334">
        <v>0</v>
      </c>
      <c r="V12070" s="334">
        <v>0</v>
      </c>
      <c r="W12070" s="334">
        <v>0</v>
      </c>
      <c r="X12070" s="334">
        <v>0</v>
      </c>
      <c r="Y12070" s="334">
        <v>0</v>
      </c>
      <c r="Z12070" s="334">
        <v>0</v>
      </c>
      <c r="AA12070" s="334">
        <v>0</v>
      </c>
      <c r="AB12070" s="334">
        <v>0</v>
      </c>
      <c r="AD12070" s="334">
        <v>0</v>
      </c>
      <c r="AE12070" s="334">
        <f t="shared" si="1887"/>
        <v>0</v>
      </c>
      <c r="AF12070" s="334">
        <f t="shared" si="1888"/>
        <v>0</v>
      </c>
      <c r="AG12070" s="340">
        <f t="shared" si="1889"/>
        <v>0</v>
      </c>
      <c r="AI12070" s="340">
        <f t="shared" si="1892"/>
        <v>0</v>
      </c>
      <c r="AJ12070" s="340">
        <f t="shared" si="1892"/>
        <v>0</v>
      </c>
      <c r="AK12070" s="340">
        <f t="shared" si="1892"/>
        <v>0</v>
      </c>
      <c r="AL12070" s="340">
        <f t="shared" si="1892"/>
        <v>0</v>
      </c>
      <c r="AM12070" s="340">
        <f t="shared" si="1892"/>
        <v>0</v>
      </c>
    </row>
    <row r="12071" spans="1:39" x14ac:dyDescent="0.35">
      <c r="A12071" s="337">
        <v>33984</v>
      </c>
      <c r="B12071" s="338">
        <f t="shared" si="1884"/>
        <v>1993</v>
      </c>
      <c r="C12071" s="338">
        <f t="shared" si="1885"/>
        <v>1</v>
      </c>
      <c r="D12071" s="338">
        <f t="shared" si="1886"/>
        <v>15</v>
      </c>
      <c r="E12071" s="334">
        <v>0</v>
      </c>
      <c r="F12071" s="334">
        <v>0</v>
      </c>
      <c r="G12071" s="334">
        <v>0</v>
      </c>
      <c r="H12071" s="334">
        <v>0</v>
      </c>
      <c r="I12071" s="334">
        <v>0</v>
      </c>
      <c r="J12071" s="334">
        <v>0</v>
      </c>
      <c r="K12071" s="334">
        <v>0</v>
      </c>
      <c r="L12071" s="334">
        <v>0</v>
      </c>
      <c r="M12071" s="334">
        <v>0</v>
      </c>
      <c r="N12071" s="334">
        <v>0</v>
      </c>
      <c r="O12071" s="334">
        <v>0</v>
      </c>
      <c r="P12071" s="334">
        <v>0</v>
      </c>
      <c r="Q12071" s="334">
        <v>0</v>
      </c>
      <c r="R12071" s="334">
        <v>0</v>
      </c>
      <c r="S12071" s="334">
        <v>0</v>
      </c>
      <c r="T12071" s="334">
        <v>0</v>
      </c>
      <c r="U12071" s="334">
        <v>0</v>
      </c>
      <c r="V12071" s="334">
        <v>0</v>
      </c>
      <c r="W12071" s="334">
        <v>0</v>
      </c>
      <c r="X12071" s="334">
        <v>0</v>
      </c>
      <c r="Y12071" s="334">
        <v>0</v>
      </c>
      <c r="Z12071" s="334">
        <v>0</v>
      </c>
      <c r="AA12071" s="334">
        <v>0</v>
      </c>
      <c r="AB12071" s="334">
        <v>0</v>
      </c>
      <c r="AD12071" s="334">
        <v>0</v>
      </c>
      <c r="AE12071" s="334">
        <f t="shared" si="1887"/>
        <v>0</v>
      </c>
      <c r="AF12071" s="334">
        <f t="shared" si="1888"/>
        <v>0</v>
      </c>
      <c r="AG12071" s="340">
        <f t="shared" si="1889"/>
        <v>0</v>
      </c>
      <c r="AI12071" s="340">
        <f t="shared" si="1892"/>
        <v>0</v>
      </c>
      <c r="AJ12071" s="340">
        <f t="shared" si="1892"/>
        <v>0</v>
      </c>
      <c r="AK12071" s="340">
        <f t="shared" si="1892"/>
        <v>0</v>
      </c>
      <c r="AL12071" s="340">
        <f t="shared" si="1892"/>
        <v>0</v>
      </c>
      <c r="AM12071" s="340">
        <f t="shared" si="1892"/>
        <v>0</v>
      </c>
    </row>
    <row r="12072" spans="1:39" x14ac:dyDescent="0.35">
      <c r="A12072" s="337">
        <v>33985</v>
      </c>
      <c r="B12072" s="338">
        <f t="shared" si="1884"/>
        <v>1993</v>
      </c>
      <c r="C12072" s="338">
        <f t="shared" si="1885"/>
        <v>1</v>
      </c>
      <c r="D12072" s="338">
        <f t="shared" si="1886"/>
        <v>16</v>
      </c>
      <c r="E12072" s="334">
        <v>0</v>
      </c>
      <c r="F12072" s="334">
        <v>0</v>
      </c>
      <c r="G12072" s="334">
        <v>0</v>
      </c>
      <c r="H12072" s="334">
        <v>0</v>
      </c>
      <c r="I12072" s="334">
        <v>0</v>
      </c>
      <c r="J12072" s="334">
        <v>0</v>
      </c>
      <c r="K12072" s="334">
        <v>0</v>
      </c>
      <c r="L12072" s="334">
        <v>0</v>
      </c>
      <c r="M12072" s="334">
        <v>0</v>
      </c>
      <c r="N12072" s="334">
        <v>0</v>
      </c>
      <c r="O12072" s="334">
        <v>0</v>
      </c>
      <c r="P12072" s="334">
        <v>0</v>
      </c>
      <c r="Q12072" s="334">
        <v>0</v>
      </c>
      <c r="R12072" s="334">
        <v>0</v>
      </c>
      <c r="S12072" s="334">
        <v>0</v>
      </c>
      <c r="T12072" s="334">
        <v>0</v>
      </c>
      <c r="U12072" s="334">
        <v>0</v>
      </c>
      <c r="V12072" s="334">
        <v>0</v>
      </c>
      <c r="W12072" s="334">
        <v>0</v>
      </c>
      <c r="X12072" s="334">
        <v>0</v>
      </c>
      <c r="Y12072" s="334">
        <v>0</v>
      </c>
      <c r="Z12072" s="334">
        <v>0</v>
      </c>
      <c r="AA12072" s="334">
        <v>0</v>
      </c>
      <c r="AB12072" s="334">
        <v>0</v>
      </c>
      <c r="AD12072" s="334">
        <v>0</v>
      </c>
      <c r="AE12072" s="334">
        <f t="shared" si="1887"/>
        <v>0</v>
      </c>
      <c r="AF12072" s="334">
        <f t="shared" si="1888"/>
        <v>0</v>
      </c>
      <c r="AG12072" s="340">
        <f t="shared" si="1889"/>
        <v>0</v>
      </c>
      <c r="AI12072" s="340">
        <f t="shared" si="1892"/>
        <v>0</v>
      </c>
      <c r="AJ12072" s="340">
        <f t="shared" si="1892"/>
        <v>0</v>
      </c>
      <c r="AK12072" s="340">
        <f t="shared" si="1892"/>
        <v>0</v>
      </c>
      <c r="AL12072" s="340">
        <f t="shared" si="1892"/>
        <v>0</v>
      </c>
      <c r="AM12072" s="340">
        <f t="shared" si="1892"/>
        <v>0</v>
      </c>
    </row>
    <row r="12073" spans="1:39" x14ac:dyDescent="0.35">
      <c r="A12073" s="337">
        <v>33986</v>
      </c>
      <c r="B12073" s="338">
        <f t="shared" si="1884"/>
        <v>1993</v>
      </c>
      <c r="C12073" s="338">
        <f t="shared" si="1885"/>
        <v>1</v>
      </c>
      <c r="D12073" s="338">
        <f t="shared" si="1886"/>
        <v>17</v>
      </c>
      <c r="E12073" s="334">
        <v>0</v>
      </c>
      <c r="F12073" s="334">
        <v>0</v>
      </c>
      <c r="G12073" s="334">
        <v>0</v>
      </c>
      <c r="H12073" s="334">
        <v>0</v>
      </c>
      <c r="I12073" s="334">
        <v>0</v>
      </c>
      <c r="J12073" s="334">
        <v>0</v>
      </c>
      <c r="K12073" s="334">
        <v>0</v>
      </c>
      <c r="L12073" s="334">
        <v>0</v>
      </c>
      <c r="M12073" s="334">
        <v>0</v>
      </c>
      <c r="N12073" s="334">
        <v>0</v>
      </c>
      <c r="O12073" s="334">
        <v>0</v>
      </c>
      <c r="P12073" s="334">
        <v>0</v>
      </c>
      <c r="Q12073" s="334">
        <v>0</v>
      </c>
      <c r="R12073" s="334">
        <v>0</v>
      </c>
      <c r="S12073" s="334">
        <v>0</v>
      </c>
      <c r="T12073" s="334">
        <v>0</v>
      </c>
      <c r="U12073" s="334">
        <v>0</v>
      </c>
      <c r="V12073" s="334">
        <v>0</v>
      </c>
      <c r="W12073" s="334">
        <v>0</v>
      </c>
      <c r="X12073" s="334">
        <v>0</v>
      </c>
      <c r="Y12073" s="334">
        <v>0</v>
      </c>
      <c r="Z12073" s="334">
        <v>0</v>
      </c>
      <c r="AA12073" s="334">
        <v>0</v>
      </c>
      <c r="AB12073" s="334">
        <v>0</v>
      </c>
      <c r="AD12073" s="334">
        <v>0</v>
      </c>
      <c r="AE12073" s="334">
        <f t="shared" si="1887"/>
        <v>0</v>
      </c>
      <c r="AF12073" s="334">
        <f t="shared" si="1888"/>
        <v>0</v>
      </c>
      <c r="AG12073" s="340">
        <f t="shared" si="1889"/>
        <v>0</v>
      </c>
      <c r="AI12073" s="340">
        <f t="shared" si="1892"/>
        <v>0</v>
      </c>
      <c r="AJ12073" s="340">
        <f t="shared" si="1892"/>
        <v>0</v>
      </c>
      <c r="AK12073" s="340">
        <f t="shared" si="1892"/>
        <v>0</v>
      </c>
      <c r="AL12073" s="340">
        <f t="shared" si="1892"/>
        <v>0</v>
      </c>
      <c r="AM12073" s="340">
        <f t="shared" si="1892"/>
        <v>0</v>
      </c>
    </row>
    <row r="12074" spans="1:39" x14ac:dyDescent="0.35">
      <c r="A12074" s="337">
        <v>33987</v>
      </c>
      <c r="B12074" s="338">
        <f t="shared" si="1884"/>
        <v>1993</v>
      </c>
      <c r="C12074" s="338">
        <f t="shared" si="1885"/>
        <v>1</v>
      </c>
      <c r="D12074" s="338">
        <f t="shared" si="1886"/>
        <v>18</v>
      </c>
      <c r="E12074" s="334">
        <v>0</v>
      </c>
      <c r="F12074" s="334">
        <v>0</v>
      </c>
      <c r="G12074" s="334">
        <v>0</v>
      </c>
      <c r="H12074" s="334">
        <v>0</v>
      </c>
      <c r="I12074" s="334">
        <v>0</v>
      </c>
      <c r="J12074" s="334">
        <v>0</v>
      </c>
      <c r="K12074" s="334">
        <v>0</v>
      </c>
      <c r="L12074" s="334">
        <v>0</v>
      </c>
      <c r="M12074" s="334">
        <v>0</v>
      </c>
      <c r="N12074" s="334">
        <v>0</v>
      </c>
      <c r="O12074" s="334">
        <v>0</v>
      </c>
      <c r="P12074" s="334">
        <v>0</v>
      </c>
      <c r="Q12074" s="334">
        <v>0</v>
      </c>
      <c r="R12074" s="334">
        <v>0</v>
      </c>
      <c r="S12074" s="334">
        <v>0</v>
      </c>
      <c r="T12074" s="334">
        <v>0</v>
      </c>
      <c r="U12074" s="334">
        <v>0</v>
      </c>
      <c r="V12074" s="334">
        <v>0</v>
      </c>
      <c r="W12074" s="334">
        <v>0</v>
      </c>
      <c r="X12074" s="334">
        <v>0</v>
      </c>
      <c r="Y12074" s="334">
        <v>0</v>
      </c>
      <c r="Z12074" s="334">
        <v>0</v>
      </c>
      <c r="AA12074" s="334">
        <v>0</v>
      </c>
      <c r="AB12074" s="334">
        <v>0</v>
      </c>
      <c r="AD12074" s="334">
        <v>0</v>
      </c>
      <c r="AE12074" s="334">
        <f t="shared" si="1887"/>
        <v>0</v>
      </c>
      <c r="AF12074" s="334">
        <f t="shared" si="1888"/>
        <v>0</v>
      </c>
      <c r="AG12074" s="340">
        <f t="shared" si="1889"/>
        <v>0</v>
      </c>
      <c r="AI12074" s="340">
        <f t="shared" si="1892"/>
        <v>0</v>
      </c>
      <c r="AJ12074" s="340">
        <f t="shared" si="1892"/>
        <v>0</v>
      </c>
      <c r="AK12074" s="340">
        <f t="shared" si="1892"/>
        <v>0</v>
      </c>
      <c r="AL12074" s="340">
        <f t="shared" si="1892"/>
        <v>0</v>
      </c>
      <c r="AM12074" s="340">
        <f t="shared" si="1892"/>
        <v>0</v>
      </c>
    </row>
    <row r="12075" spans="1:39" x14ac:dyDescent="0.35">
      <c r="A12075" s="337">
        <v>33988</v>
      </c>
      <c r="B12075" s="338">
        <f t="shared" si="1884"/>
        <v>1993</v>
      </c>
      <c r="C12075" s="338">
        <f t="shared" si="1885"/>
        <v>1</v>
      </c>
      <c r="D12075" s="338">
        <f t="shared" si="1886"/>
        <v>19</v>
      </c>
      <c r="E12075" s="334">
        <v>0</v>
      </c>
      <c r="F12075" s="334">
        <v>0</v>
      </c>
      <c r="G12075" s="334">
        <v>0</v>
      </c>
      <c r="H12075" s="334">
        <v>0</v>
      </c>
      <c r="I12075" s="334">
        <v>0</v>
      </c>
      <c r="J12075" s="334">
        <v>0</v>
      </c>
      <c r="K12075" s="334">
        <v>0</v>
      </c>
      <c r="L12075" s="334">
        <v>0</v>
      </c>
      <c r="M12075" s="334">
        <v>0</v>
      </c>
      <c r="N12075" s="334">
        <v>0</v>
      </c>
      <c r="O12075" s="334">
        <v>0</v>
      </c>
      <c r="P12075" s="334">
        <v>0</v>
      </c>
      <c r="Q12075" s="334">
        <v>0</v>
      </c>
      <c r="R12075" s="334">
        <v>0</v>
      </c>
      <c r="S12075" s="334">
        <v>0</v>
      </c>
      <c r="T12075" s="334">
        <v>0</v>
      </c>
      <c r="U12075" s="334">
        <v>0</v>
      </c>
      <c r="V12075" s="334">
        <v>0</v>
      </c>
      <c r="W12075" s="334">
        <v>0</v>
      </c>
      <c r="X12075" s="334">
        <v>0</v>
      </c>
      <c r="Y12075" s="334">
        <v>0</v>
      </c>
      <c r="Z12075" s="334">
        <v>0</v>
      </c>
      <c r="AA12075" s="334">
        <v>0</v>
      </c>
      <c r="AB12075" s="334">
        <v>0</v>
      </c>
      <c r="AD12075" s="334">
        <v>0</v>
      </c>
      <c r="AE12075" s="334">
        <f t="shared" si="1887"/>
        <v>0</v>
      </c>
      <c r="AF12075" s="334">
        <f t="shared" si="1888"/>
        <v>0</v>
      </c>
      <c r="AG12075" s="340">
        <f t="shared" si="1889"/>
        <v>0</v>
      </c>
      <c r="AI12075" s="340">
        <f t="shared" si="1892"/>
        <v>0</v>
      </c>
      <c r="AJ12075" s="340">
        <f t="shared" si="1892"/>
        <v>0</v>
      </c>
      <c r="AK12075" s="340">
        <f t="shared" si="1892"/>
        <v>0</v>
      </c>
      <c r="AL12075" s="340">
        <f t="shared" si="1892"/>
        <v>0</v>
      </c>
      <c r="AM12075" s="340">
        <f t="shared" si="1892"/>
        <v>0</v>
      </c>
    </row>
    <row r="12076" spans="1:39" x14ac:dyDescent="0.35">
      <c r="A12076" s="337">
        <v>33989</v>
      </c>
      <c r="B12076" s="338">
        <f t="shared" si="1884"/>
        <v>1993</v>
      </c>
      <c r="C12076" s="338">
        <f t="shared" si="1885"/>
        <v>1</v>
      </c>
      <c r="D12076" s="338">
        <f t="shared" si="1886"/>
        <v>20</v>
      </c>
      <c r="E12076" s="334">
        <v>0</v>
      </c>
      <c r="F12076" s="334">
        <v>0</v>
      </c>
      <c r="G12076" s="334">
        <v>0</v>
      </c>
      <c r="H12076" s="334">
        <v>0</v>
      </c>
      <c r="I12076" s="334">
        <v>0</v>
      </c>
      <c r="J12076" s="334">
        <v>0</v>
      </c>
      <c r="K12076" s="334">
        <v>0</v>
      </c>
      <c r="L12076" s="334">
        <v>0</v>
      </c>
      <c r="M12076" s="334">
        <v>0</v>
      </c>
      <c r="N12076" s="334">
        <v>0</v>
      </c>
      <c r="O12076" s="334">
        <v>0</v>
      </c>
      <c r="P12076" s="334">
        <v>0</v>
      </c>
      <c r="Q12076" s="334">
        <v>0</v>
      </c>
      <c r="R12076" s="334">
        <v>0</v>
      </c>
      <c r="S12076" s="334">
        <v>0</v>
      </c>
      <c r="T12076" s="334">
        <v>0</v>
      </c>
      <c r="U12076" s="334">
        <v>0</v>
      </c>
      <c r="V12076" s="334">
        <v>0</v>
      </c>
      <c r="W12076" s="334">
        <v>0</v>
      </c>
      <c r="X12076" s="334">
        <v>0</v>
      </c>
      <c r="Y12076" s="334">
        <v>0</v>
      </c>
      <c r="Z12076" s="334">
        <v>0</v>
      </c>
      <c r="AA12076" s="334">
        <v>0</v>
      </c>
      <c r="AB12076" s="334">
        <v>0</v>
      </c>
      <c r="AD12076" s="334">
        <v>0</v>
      </c>
      <c r="AE12076" s="334">
        <f t="shared" si="1887"/>
        <v>0</v>
      </c>
      <c r="AF12076" s="334">
        <f t="shared" si="1888"/>
        <v>0</v>
      </c>
      <c r="AG12076" s="340">
        <f t="shared" si="1889"/>
        <v>0</v>
      </c>
      <c r="AI12076" s="340">
        <f t="shared" si="1892"/>
        <v>0</v>
      </c>
      <c r="AJ12076" s="340">
        <f t="shared" si="1892"/>
        <v>0</v>
      </c>
      <c r="AK12076" s="340">
        <f t="shared" si="1892"/>
        <v>0</v>
      </c>
      <c r="AL12076" s="340">
        <f t="shared" si="1892"/>
        <v>0</v>
      </c>
      <c r="AM12076" s="340">
        <f t="shared" si="1892"/>
        <v>0</v>
      </c>
    </row>
    <row r="12077" spans="1:39" x14ac:dyDescent="0.35">
      <c r="A12077" s="337">
        <v>33990</v>
      </c>
      <c r="B12077" s="338">
        <f t="shared" si="1884"/>
        <v>1993</v>
      </c>
      <c r="C12077" s="338">
        <f t="shared" si="1885"/>
        <v>1</v>
      </c>
      <c r="D12077" s="338">
        <f t="shared" si="1886"/>
        <v>21</v>
      </c>
      <c r="E12077" s="334">
        <v>0</v>
      </c>
      <c r="F12077" s="334">
        <v>0</v>
      </c>
      <c r="G12077" s="334">
        <v>0</v>
      </c>
      <c r="H12077" s="334">
        <v>0</v>
      </c>
      <c r="I12077" s="334">
        <v>0</v>
      </c>
      <c r="J12077" s="334">
        <v>0</v>
      </c>
      <c r="K12077" s="334">
        <v>0</v>
      </c>
      <c r="L12077" s="334">
        <v>0</v>
      </c>
      <c r="M12077" s="334">
        <v>0</v>
      </c>
      <c r="N12077" s="334">
        <v>0</v>
      </c>
      <c r="O12077" s="334">
        <v>0</v>
      </c>
      <c r="P12077" s="334">
        <v>0</v>
      </c>
      <c r="Q12077" s="334">
        <v>0</v>
      </c>
      <c r="R12077" s="334">
        <v>0</v>
      </c>
      <c r="S12077" s="334">
        <v>0</v>
      </c>
      <c r="T12077" s="334">
        <v>0</v>
      </c>
      <c r="U12077" s="334">
        <v>0</v>
      </c>
      <c r="V12077" s="334">
        <v>0</v>
      </c>
      <c r="W12077" s="334">
        <v>0</v>
      </c>
      <c r="X12077" s="334">
        <v>0</v>
      </c>
      <c r="Y12077" s="334">
        <v>0</v>
      </c>
      <c r="Z12077" s="334">
        <v>0</v>
      </c>
      <c r="AA12077" s="334">
        <v>0</v>
      </c>
      <c r="AB12077" s="334">
        <v>0</v>
      </c>
      <c r="AD12077" s="334">
        <v>0</v>
      </c>
      <c r="AE12077" s="334">
        <f t="shared" si="1887"/>
        <v>0</v>
      </c>
      <c r="AF12077" s="334">
        <f t="shared" si="1888"/>
        <v>0</v>
      </c>
      <c r="AG12077" s="340">
        <f t="shared" si="1889"/>
        <v>0</v>
      </c>
      <c r="AI12077" s="340">
        <f t="shared" si="1892"/>
        <v>0</v>
      </c>
      <c r="AJ12077" s="340">
        <f t="shared" si="1892"/>
        <v>0</v>
      </c>
      <c r="AK12077" s="340">
        <f t="shared" si="1892"/>
        <v>0</v>
      </c>
      <c r="AL12077" s="340">
        <f t="shared" si="1892"/>
        <v>0</v>
      </c>
      <c r="AM12077" s="340">
        <f t="shared" si="1892"/>
        <v>0</v>
      </c>
    </row>
    <row r="12078" spans="1:39" x14ac:dyDescent="0.35">
      <c r="A12078" s="337">
        <v>33991</v>
      </c>
      <c r="B12078" s="338">
        <f t="shared" si="1884"/>
        <v>1993</v>
      </c>
      <c r="C12078" s="338">
        <f t="shared" si="1885"/>
        <v>1</v>
      </c>
      <c r="D12078" s="338">
        <f t="shared" si="1886"/>
        <v>22</v>
      </c>
      <c r="E12078" s="334">
        <v>0</v>
      </c>
      <c r="F12078" s="334">
        <v>0</v>
      </c>
      <c r="G12078" s="334">
        <v>0</v>
      </c>
      <c r="H12078" s="334">
        <v>0</v>
      </c>
      <c r="I12078" s="334">
        <v>0</v>
      </c>
      <c r="J12078" s="334">
        <v>0</v>
      </c>
      <c r="K12078" s="334">
        <v>0</v>
      </c>
      <c r="L12078" s="334">
        <v>0</v>
      </c>
      <c r="M12078" s="334">
        <v>0</v>
      </c>
      <c r="N12078" s="334">
        <v>0</v>
      </c>
      <c r="O12078" s="334">
        <v>0</v>
      </c>
      <c r="P12078" s="334">
        <v>0</v>
      </c>
      <c r="Q12078" s="334">
        <v>0</v>
      </c>
      <c r="R12078" s="334">
        <v>0</v>
      </c>
      <c r="S12078" s="334">
        <v>0</v>
      </c>
      <c r="T12078" s="334">
        <v>0</v>
      </c>
      <c r="U12078" s="334">
        <v>0</v>
      </c>
      <c r="V12078" s="334">
        <v>0</v>
      </c>
      <c r="W12078" s="334">
        <v>0</v>
      </c>
      <c r="X12078" s="334">
        <v>0</v>
      </c>
      <c r="Y12078" s="334">
        <v>0</v>
      </c>
      <c r="Z12078" s="334">
        <v>0</v>
      </c>
      <c r="AA12078" s="334">
        <v>0</v>
      </c>
      <c r="AB12078" s="334">
        <v>0</v>
      </c>
      <c r="AD12078" s="334">
        <v>0</v>
      </c>
      <c r="AE12078" s="334">
        <f t="shared" si="1887"/>
        <v>0</v>
      </c>
      <c r="AF12078" s="334">
        <f t="shared" si="1888"/>
        <v>0</v>
      </c>
      <c r="AG12078" s="340">
        <f t="shared" si="1889"/>
        <v>0</v>
      </c>
      <c r="AI12078" s="340">
        <f t="shared" si="1892"/>
        <v>0</v>
      </c>
      <c r="AJ12078" s="340">
        <f t="shared" si="1892"/>
        <v>0</v>
      </c>
      <c r="AK12078" s="340">
        <f t="shared" si="1892"/>
        <v>0</v>
      </c>
      <c r="AL12078" s="340">
        <f t="shared" si="1892"/>
        <v>0</v>
      </c>
      <c r="AM12078" s="340">
        <f t="shared" si="1892"/>
        <v>0</v>
      </c>
    </row>
    <row r="12079" spans="1:39" x14ac:dyDescent="0.35">
      <c r="A12079" s="337">
        <v>33992</v>
      </c>
      <c r="B12079" s="338">
        <f t="shared" si="1884"/>
        <v>1993</v>
      </c>
      <c r="C12079" s="338">
        <f t="shared" si="1885"/>
        <v>1</v>
      </c>
      <c r="D12079" s="338">
        <f t="shared" si="1886"/>
        <v>23</v>
      </c>
      <c r="E12079" s="334">
        <v>0</v>
      </c>
      <c r="F12079" s="334">
        <v>0</v>
      </c>
      <c r="G12079" s="334">
        <v>0</v>
      </c>
      <c r="H12079" s="334">
        <v>0</v>
      </c>
      <c r="I12079" s="334">
        <v>0</v>
      </c>
      <c r="J12079" s="334">
        <v>0</v>
      </c>
      <c r="K12079" s="334">
        <v>0</v>
      </c>
      <c r="L12079" s="334">
        <v>0</v>
      </c>
      <c r="M12079" s="334">
        <v>0</v>
      </c>
      <c r="N12079" s="334">
        <v>0</v>
      </c>
      <c r="O12079" s="334">
        <v>0</v>
      </c>
      <c r="P12079" s="334">
        <v>0</v>
      </c>
      <c r="Q12079" s="334">
        <v>0</v>
      </c>
      <c r="R12079" s="334">
        <v>0</v>
      </c>
      <c r="S12079" s="334">
        <v>0</v>
      </c>
      <c r="T12079" s="334">
        <v>0</v>
      </c>
      <c r="U12079" s="334">
        <v>0</v>
      </c>
      <c r="V12079" s="334">
        <v>0</v>
      </c>
      <c r="W12079" s="334">
        <v>0</v>
      </c>
      <c r="X12079" s="334">
        <v>0</v>
      </c>
      <c r="Y12079" s="334">
        <v>0</v>
      </c>
      <c r="Z12079" s="334">
        <v>0</v>
      </c>
      <c r="AA12079" s="334">
        <v>0</v>
      </c>
      <c r="AB12079" s="334">
        <v>0</v>
      </c>
      <c r="AD12079" s="334">
        <v>0</v>
      </c>
      <c r="AE12079" s="334">
        <f t="shared" si="1887"/>
        <v>0</v>
      </c>
      <c r="AF12079" s="334">
        <f t="shared" si="1888"/>
        <v>0</v>
      </c>
      <c r="AG12079" s="340">
        <f t="shared" si="1889"/>
        <v>0</v>
      </c>
      <c r="AI12079" s="340">
        <f t="shared" si="1892"/>
        <v>0</v>
      </c>
      <c r="AJ12079" s="340">
        <f t="shared" si="1892"/>
        <v>0</v>
      </c>
      <c r="AK12079" s="340">
        <f t="shared" si="1892"/>
        <v>0</v>
      </c>
      <c r="AL12079" s="340">
        <f t="shared" si="1892"/>
        <v>0</v>
      </c>
      <c r="AM12079" s="340">
        <f t="shared" si="1892"/>
        <v>0</v>
      </c>
    </row>
    <row r="12080" spans="1:39" x14ac:dyDescent="0.35">
      <c r="A12080" s="337">
        <v>33993</v>
      </c>
      <c r="B12080" s="338">
        <f t="shared" si="1884"/>
        <v>1993</v>
      </c>
      <c r="C12080" s="338">
        <f t="shared" si="1885"/>
        <v>1</v>
      </c>
      <c r="D12080" s="338">
        <f t="shared" si="1886"/>
        <v>24</v>
      </c>
      <c r="E12080" s="334">
        <v>0</v>
      </c>
      <c r="F12080" s="334">
        <v>0</v>
      </c>
      <c r="G12080" s="334">
        <v>0</v>
      </c>
      <c r="H12080" s="334">
        <v>0</v>
      </c>
      <c r="I12080" s="334">
        <v>0</v>
      </c>
      <c r="J12080" s="334">
        <v>0</v>
      </c>
      <c r="K12080" s="334">
        <v>0</v>
      </c>
      <c r="L12080" s="334">
        <v>0</v>
      </c>
      <c r="M12080" s="334">
        <v>0</v>
      </c>
      <c r="N12080" s="334">
        <v>0</v>
      </c>
      <c r="O12080" s="334">
        <v>0</v>
      </c>
      <c r="P12080" s="334">
        <v>0</v>
      </c>
      <c r="Q12080" s="334">
        <v>0</v>
      </c>
      <c r="R12080" s="334">
        <v>0</v>
      </c>
      <c r="S12080" s="334">
        <v>0</v>
      </c>
      <c r="T12080" s="334">
        <v>0</v>
      </c>
      <c r="U12080" s="334">
        <v>0</v>
      </c>
      <c r="V12080" s="334">
        <v>0</v>
      </c>
      <c r="W12080" s="334">
        <v>0</v>
      </c>
      <c r="X12080" s="334">
        <v>0</v>
      </c>
      <c r="Y12080" s="334">
        <v>0</v>
      </c>
      <c r="Z12080" s="334">
        <v>0</v>
      </c>
      <c r="AA12080" s="334">
        <v>0</v>
      </c>
      <c r="AB12080" s="334">
        <v>0</v>
      </c>
      <c r="AD12080" s="334">
        <v>0</v>
      </c>
      <c r="AE12080" s="334">
        <f t="shared" si="1887"/>
        <v>0</v>
      </c>
      <c r="AF12080" s="334">
        <f t="shared" si="1888"/>
        <v>0</v>
      </c>
      <c r="AG12080" s="340">
        <f t="shared" si="1889"/>
        <v>0</v>
      </c>
      <c r="AI12080" s="340">
        <f t="shared" si="1892"/>
        <v>0</v>
      </c>
      <c r="AJ12080" s="340">
        <f t="shared" si="1892"/>
        <v>0</v>
      </c>
      <c r="AK12080" s="340">
        <f t="shared" si="1892"/>
        <v>0</v>
      </c>
      <c r="AL12080" s="340">
        <f t="shared" si="1892"/>
        <v>0</v>
      </c>
      <c r="AM12080" s="340">
        <f t="shared" si="1892"/>
        <v>0</v>
      </c>
    </row>
    <row r="12081" spans="1:39" x14ac:dyDescent="0.35">
      <c r="A12081" s="337">
        <v>33994</v>
      </c>
      <c r="B12081" s="338">
        <f t="shared" si="1884"/>
        <v>1993</v>
      </c>
      <c r="C12081" s="338">
        <f t="shared" si="1885"/>
        <v>1</v>
      </c>
      <c r="D12081" s="338">
        <f t="shared" si="1886"/>
        <v>25</v>
      </c>
      <c r="E12081" s="334">
        <v>0</v>
      </c>
      <c r="F12081" s="334">
        <v>0</v>
      </c>
      <c r="G12081" s="334">
        <v>0</v>
      </c>
      <c r="H12081" s="334">
        <v>0</v>
      </c>
      <c r="I12081" s="334">
        <v>0</v>
      </c>
      <c r="J12081" s="334">
        <v>0</v>
      </c>
      <c r="K12081" s="334">
        <v>0</v>
      </c>
      <c r="L12081" s="334">
        <v>0</v>
      </c>
      <c r="M12081" s="334">
        <v>0</v>
      </c>
      <c r="N12081" s="334">
        <v>0</v>
      </c>
      <c r="O12081" s="334">
        <v>0</v>
      </c>
      <c r="P12081" s="334">
        <v>0</v>
      </c>
      <c r="Q12081" s="334">
        <v>0</v>
      </c>
      <c r="R12081" s="334">
        <v>0</v>
      </c>
      <c r="S12081" s="334">
        <v>0</v>
      </c>
      <c r="T12081" s="334">
        <v>0</v>
      </c>
      <c r="U12081" s="334">
        <v>0</v>
      </c>
      <c r="V12081" s="334">
        <v>0</v>
      </c>
      <c r="W12081" s="334">
        <v>0</v>
      </c>
      <c r="X12081" s="334">
        <v>0</v>
      </c>
      <c r="Y12081" s="334">
        <v>0</v>
      </c>
      <c r="Z12081" s="334">
        <v>0</v>
      </c>
      <c r="AA12081" s="334">
        <v>0</v>
      </c>
      <c r="AB12081" s="334">
        <v>0</v>
      </c>
      <c r="AD12081" s="334">
        <v>0</v>
      </c>
      <c r="AE12081" s="334">
        <f t="shared" si="1887"/>
        <v>0</v>
      </c>
      <c r="AF12081" s="334">
        <f t="shared" si="1888"/>
        <v>0</v>
      </c>
      <c r="AG12081" s="340">
        <f t="shared" si="1889"/>
        <v>0</v>
      </c>
      <c r="AI12081" s="340">
        <f t="shared" si="1892"/>
        <v>0</v>
      </c>
      <c r="AJ12081" s="340">
        <f t="shared" si="1892"/>
        <v>0</v>
      </c>
      <c r="AK12081" s="340">
        <f t="shared" si="1892"/>
        <v>0</v>
      </c>
      <c r="AL12081" s="340">
        <f t="shared" si="1892"/>
        <v>0</v>
      </c>
      <c r="AM12081" s="340">
        <f t="shared" si="1892"/>
        <v>0</v>
      </c>
    </row>
    <row r="12082" spans="1:39" x14ac:dyDescent="0.35">
      <c r="A12082" s="337">
        <v>33995</v>
      </c>
      <c r="B12082" s="338">
        <f t="shared" si="1884"/>
        <v>1993</v>
      </c>
      <c r="C12082" s="338">
        <f t="shared" si="1885"/>
        <v>1</v>
      </c>
      <c r="D12082" s="338">
        <f t="shared" si="1886"/>
        <v>26</v>
      </c>
      <c r="E12082" s="334">
        <v>0</v>
      </c>
      <c r="F12082" s="334">
        <v>0</v>
      </c>
      <c r="G12082" s="334">
        <v>0</v>
      </c>
      <c r="H12082" s="334">
        <v>0</v>
      </c>
      <c r="I12082" s="334">
        <v>0</v>
      </c>
      <c r="J12082" s="334">
        <v>0</v>
      </c>
      <c r="K12082" s="334">
        <v>0</v>
      </c>
      <c r="L12082" s="334">
        <v>0</v>
      </c>
      <c r="M12082" s="334">
        <v>0</v>
      </c>
      <c r="N12082" s="334">
        <v>0</v>
      </c>
      <c r="O12082" s="334">
        <v>0</v>
      </c>
      <c r="P12082" s="334">
        <v>0</v>
      </c>
      <c r="Q12082" s="334">
        <v>0</v>
      </c>
      <c r="R12082" s="334">
        <v>0</v>
      </c>
      <c r="S12082" s="334">
        <v>0</v>
      </c>
      <c r="T12082" s="334">
        <v>0</v>
      </c>
      <c r="U12082" s="334">
        <v>0</v>
      </c>
      <c r="V12082" s="334">
        <v>0</v>
      </c>
      <c r="W12082" s="334">
        <v>0</v>
      </c>
      <c r="X12082" s="334">
        <v>0</v>
      </c>
      <c r="Y12082" s="334">
        <v>0</v>
      </c>
      <c r="Z12082" s="334">
        <v>0</v>
      </c>
      <c r="AA12082" s="334">
        <v>0</v>
      </c>
      <c r="AB12082" s="334">
        <v>0</v>
      </c>
      <c r="AD12082" s="334">
        <v>0</v>
      </c>
      <c r="AE12082" s="334">
        <f t="shared" si="1887"/>
        <v>0</v>
      </c>
      <c r="AF12082" s="334">
        <f t="shared" si="1888"/>
        <v>0</v>
      </c>
      <c r="AG12082" s="340">
        <f t="shared" si="1889"/>
        <v>0</v>
      </c>
      <c r="AI12082" s="340">
        <f t="shared" si="1892"/>
        <v>0</v>
      </c>
      <c r="AJ12082" s="340">
        <f t="shared" si="1892"/>
        <v>0</v>
      </c>
      <c r="AK12082" s="340">
        <f t="shared" si="1892"/>
        <v>0</v>
      </c>
      <c r="AL12082" s="340">
        <f t="shared" si="1892"/>
        <v>0</v>
      </c>
      <c r="AM12082" s="340">
        <f t="shared" si="1892"/>
        <v>0</v>
      </c>
    </row>
    <row r="12083" spans="1:39" x14ac:dyDescent="0.35">
      <c r="A12083" s="337">
        <v>33996</v>
      </c>
      <c r="B12083" s="338">
        <f t="shared" si="1884"/>
        <v>1993</v>
      </c>
      <c r="C12083" s="338">
        <f t="shared" si="1885"/>
        <v>1</v>
      </c>
      <c r="D12083" s="338">
        <f t="shared" si="1886"/>
        <v>27</v>
      </c>
      <c r="E12083" s="334">
        <v>0</v>
      </c>
      <c r="F12083" s="334">
        <v>0</v>
      </c>
      <c r="G12083" s="334">
        <v>0</v>
      </c>
      <c r="H12083" s="334">
        <v>0</v>
      </c>
      <c r="I12083" s="334">
        <v>0</v>
      </c>
      <c r="J12083" s="334">
        <v>0</v>
      </c>
      <c r="K12083" s="334">
        <v>0</v>
      </c>
      <c r="L12083" s="334">
        <v>0</v>
      </c>
      <c r="M12083" s="334">
        <v>0</v>
      </c>
      <c r="N12083" s="334">
        <v>0</v>
      </c>
      <c r="O12083" s="334">
        <v>0</v>
      </c>
      <c r="P12083" s="334">
        <v>0</v>
      </c>
      <c r="Q12083" s="334">
        <v>0.1</v>
      </c>
      <c r="R12083" s="334">
        <v>0</v>
      </c>
      <c r="S12083" s="334">
        <v>0</v>
      </c>
      <c r="T12083" s="334">
        <v>0</v>
      </c>
      <c r="U12083" s="334">
        <v>0</v>
      </c>
      <c r="V12083" s="334">
        <v>0</v>
      </c>
      <c r="W12083" s="334">
        <v>0.1</v>
      </c>
      <c r="X12083" s="334">
        <v>0</v>
      </c>
      <c r="Y12083" s="334">
        <v>0</v>
      </c>
      <c r="Z12083" s="334">
        <v>0</v>
      </c>
      <c r="AA12083" s="334">
        <v>0</v>
      </c>
      <c r="AB12083" s="334">
        <v>0</v>
      </c>
      <c r="AD12083" s="334">
        <v>0.2</v>
      </c>
      <c r="AE12083" s="334">
        <f t="shared" si="1887"/>
        <v>0.2</v>
      </c>
      <c r="AF12083" s="334">
        <f t="shared" si="1888"/>
        <v>0.2</v>
      </c>
      <c r="AG12083" s="340">
        <f t="shared" si="1889"/>
        <v>0</v>
      </c>
      <c r="AI12083" s="340">
        <f t="shared" si="1892"/>
        <v>0</v>
      </c>
      <c r="AJ12083" s="340">
        <f t="shared" si="1892"/>
        <v>0</v>
      </c>
      <c r="AK12083" s="340">
        <f t="shared" si="1892"/>
        <v>0</v>
      </c>
      <c r="AL12083" s="340">
        <f t="shared" si="1892"/>
        <v>0</v>
      </c>
      <c r="AM12083" s="340">
        <f t="shared" si="1892"/>
        <v>0</v>
      </c>
    </row>
    <row r="12084" spans="1:39" x14ac:dyDescent="0.35">
      <c r="A12084" s="337">
        <v>33997</v>
      </c>
      <c r="B12084" s="338">
        <f t="shared" si="1884"/>
        <v>1993</v>
      </c>
      <c r="C12084" s="338">
        <f t="shared" si="1885"/>
        <v>1</v>
      </c>
      <c r="D12084" s="338">
        <f t="shared" si="1886"/>
        <v>28</v>
      </c>
      <c r="E12084" s="334">
        <v>0</v>
      </c>
      <c r="F12084" s="334">
        <v>0</v>
      </c>
      <c r="G12084" s="334">
        <v>0</v>
      </c>
      <c r="H12084" s="334">
        <v>0</v>
      </c>
      <c r="I12084" s="334">
        <v>0</v>
      </c>
      <c r="J12084" s="334">
        <v>0</v>
      </c>
      <c r="K12084" s="334">
        <v>0</v>
      </c>
      <c r="L12084" s="334">
        <v>0</v>
      </c>
      <c r="M12084" s="334">
        <v>0</v>
      </c>
      <c r="N12084" s="334">
        <v>0.2</v>
      </c>
      <c r="O12084" s="334">
        <v>0.2</v>
      </c>
      <c r="P12084" s="334">
        <v>0.2</v>
      </c>
      <c r="Q12084" s="334">
        <v>0.2</v>
      </c>
      <c r="R12084" s="334">
        <v>0.2</v>
      </c>
      <c r="S12084" s="334">
        <v>0</v>
      </c>
      <c r="T12084" s="334">
        <v>0</v>
      </c>
      <c r="U12084" s="334">
        <v>0</v>
      </c>
      <c r="V12084" s="334">
        <v>0</v>
      </c>
      <c r="W12084" s="334">
        <v>0</v>
      </c>
      <c r="X12084" s="334">
        <v>0</v>
      </c>
      <c r="Y12084" s="334">
        <v>0</v>
      </c>
      <c r="Z12084" s="334">
        <v>0</v>
      </c>
      <c r="AA12084" s="334">
        <v>0</v>
      </c>
      <c r="AB12084" s="334">
        <v>0</v>
      </c>
      <c r="AD12084" s="334">
        <v>1</v>
      </c>
      <c r="AE12084" s="334">
        <f t="shared" si="1887"/>
        <v>1</v>
      </c>
      <c r="AF12084" s="334">
        <f t="shared" si="1888"/>
        <v>1</v>
      </c>
      <c r="AG12084" s="340">
        <f t="shared" si="1889"/>
        <v>0</v>
      </c>
      <c r="AI12084" s="340">
        <f t="shared" ref="AI12084:AM12099" si="1893">IF($C12084=AI$1,$AF12084,0)</f>
        <v>0</v>
      </c>
      <c r="AJ12084" s="340">
        <f t="shared" si="1893"/>
        <v>0</v>
      </c>
      <c r="AK12084" s="340">
        <f t="shared" si="1893"/>
        <v>0</v>
      </c>
      <c r="AL12084" s="340">
        <f t="shared" si="1893"/>
        <v>0</v>
      </c>
      <c r="AM12084" s="340">
        <f t="shared" si="1893"/>
        <v>0</v>
      </c>
    </row>
    <row r="12085" spans="1:39" x14ac:dyDescent="0.35">
      <c r="A12085" s="337">
        <v>33998</v>
      </c>
      <c r="B12085" s="338">
        <f t="shared" si="1884"/>
        <v>1993</v>
      </c>
      <c r="C12085" s="338">
        <f t="shared" si="1885"/>
        <v>1</v>
      </c>
      <c r="D12085" s="338">
        <f t="shared" si="1886"/>
        <v>29</v>
      </c>
      <c r="E12085" s="334">
        <v>0</v>
      </c>
      <c r="F12085" s="334">
        <v>0</v>
      </c>
      <c r="G12085" s="334">
        <v>0</v>
      </c>
      <c r="H12085" s="334">
        <v>0</v>
      </c>
      <c r="I12085" s="334">
        <v>0</v>
      </c>
      <c r="J12085" s="334">
        <v>0</v>
      </c>
      <c r="K12085" s="334">
        <v>0</v>
      </c>
      <c r="L12085" s="334">
        <v>0</v>
      </c>
      <c r="M12085" s="334">
        <v>0</v>
      </c>
      <c r="N12085" s="334">
        <v>0</v>
      </c>
      <c r="O12085" s="334">
        <v>0</v>
      </c>
      <c r="P12085" s="334">
        <v>0</v>
      </c>
      <c r="Q12085" s="334">
        <v>0</v>
      </c>
      <c r="R12085" s="334">
        <v>0</v>
      </c>
      <c r="S12085" s="334">
        <v>0</v>
      </c>
      <c r="T12085" s="334">
        <v>0</v>
      </c>
      <c r="U12085" s="334">
        <v>0</v>
      </c>
      <c r="V12085" s="334">
        <v>0</v>
      </c>
      <c r="W12085" s="334">
        <v>0</v>
      </c>
      <c r="X12085" s="334">
        <v>0</v>
      </c>
      <c r="Y12085" s="334">
        <v>0</v>
      </c>
      <c r="Z12085" s="334">
        <v>0</v>
      </c>
      <c r="AA12085" s="334">
        <v>0</v>
      </c>
      <c r="AB12085" s="334">
        <v>0</v>
      </c>
      <c r="AD12085" s="334">
        <v>0</v>
      </c>
      <c r="AE12085" s="334">
        <f t="shared" si="1887"/>
        <v>0</v>
      </c>
      <c r="AF12085" s="334">
        <f t="shared" si="1888"/>
        <v>0</v>
      </c>
      <c r="AG12085" s="340">
        <f t="shared" si="1889"/>
        <v>0</v>
      </c>
      <c r="AI12085" s="340">
        <f t="shared" si="1893"/>
        <v>0</v>
      </c>
      <c r="AJ12085" s="340">
        <f t="shared" si="1893"/>
        <v>0</v>
      </c>
      <c r="AK12085" s="340">
        <f t="shared" si="1893"/>
        <v>0</v>
      </c>
      <c r="AL12085" s="340">
        <f t="shared" si="1893"/>
        <v>0</v>
      </c>
      <c r="AM12085" s="340">
        <f t="shared" si="1893"/>
        <v>0</v>
      </c>
    </row>
    <row r="12086" spans="1:39" x14ac:dyDescent="0.35">
      <c r="A12086" s="337">
        <v>33999</v>
      </c>
      <c r="B12086" s="338">
        <f t="shared" si="1884"/>
        <v>1993</v>
      </c>
      <c r="C12086" s="338">
        <f t="shared" si="1885"/>
        <v>1</v>
      </c>
      <c r="D12086" s="338">
        <f t="shared" si="1886"/>
        <v>30</v>
      </c>
      <c r="E12086" s="334">
        <v>0</v>
      </c>
      <c r="F12086" s="334">
        <v>0</v>
      </c>
      <c r="G12086" s="334">
        <v>0</v>
      </c>
      <c r="H12086" s="334">
        <v>0</v>
      </c>
      <c r="I12086" s="334">
        <v>0</v>
      </c>
      <c r="J12086" s="334">
        <v>0</v>
      </c>
      <c r="K12086" s="334">
        <v>0</v>
      </c>
      <c r="L12086" s="334">
        <v>0</v>
      </c>
      <c r="M12086" s="334">
        <v>0</v>
      </c>
      <c r="N12086" s="334">
        <v>0</v>
      </c>
      <c r="O12086" s="334">
        <v>0</v>
      </c>
      <c r="P12086" s="334">
        <v>0</v>
      </c>
      <c r="Q12086" s="334">
        <v>0</v>
      </c>
      <c r="R12086" s="334">
        <v>0</v>
      </c>
      <c r="S12086" s="334">
        <v>0</v>
      </c>
      <c r="T12086" s="334">
        <v>0</v>
      </c>
      <c r="U12086" s="334">
        <v>0</v>
      </c>
      <c r="V12086" s="334">
        <v>0</v>
      </c>
      <c r="W12086" s="334">
        <v>0</v>
      </c>
      <c r="X12086" s="334">
        <v>0</v>
      </c>
      <c r="Y12086" s="334">
        <v>0</v>
      </c>
      <c r="Z12086" s="334">
        <v>0</v>
      </c>
      <c r="AA12086" s="334">
        <v>0</v>
      </c>
      <c r="AB12086" s="334">
        <v>0</v>
      </c>
      <c r="AD12086" s="334">
        <v>0</v>
      </c>
      <c r="AE12086" s="334">
        <f t="shared" si="1887"/>
        <v>0</v>
      </c>
      <c r="AF12086" s="334">
        <f t="shared" si="1888"/>
        <v>0</v>
      </c>
      <c r="AG12086" s="340">
        <f t="shared" si="1889"/>
        <v>0</v>
      </c>
      <c r="AI12086" s="340">
        <f t="shared" si="1893"/>
        <v>0</v>
      </c>
      <c r="AJ12086" s="340">
        <f t="shared" si="1893"/>
        <v>0</v>
      </c>
      <c r="AK12086" s="340">
        <f t="shared" si="1893"/>
        <v>0</v>
      </c>
      <c r="AL12086" s="340">
        <f t="shared" si="1893"/>
        <v>0</v>
      </c>
      <c r="AM12086" s="340">
        <f t="shared" si="1893"/>
        <v>0</v>
      </c>
    </row>
    <row r="12087" spans="1:39" x14ac:dyDescent="0.35">
      <c r="A12087" s="337">
        <v>34000</v>
      </c>
      <c r="B12087" s="338">
        <f t="shared" si="1884"/>
        <v>1993</v>
      </c>
      <c r="C12087" s="338">
        <f t="shared" si="1885"/>
        <v>1</v>
      </c>
      <c r="D12087" s="338">
        <f t="shared" si="1886"/>
        <v>31</v>
      </c>
      <c r="E12087" s="334">
        <v>0</v>
      </c>
      <c r="F12087" s="334">
        <v>0</v>
      </c>
      <c r="G12087" s="334">
        <v>0</v>
      </c>
      <c r="H12087" s="334">
        <v>0</v>
      </c>
      <c r="I12087" s="334">
        <v>0</v>
      </c>
      <c r="J12087" s="334">
        <v>0</v>
      </c>
      <c r="K12087" s="334">
        <v>0</v>
      </c>
      <c r="L12087" s="334">
        <v>0</v>
      </c>
      <c r="M12087" s="334">
        <v>0</v>
      </c>
      <c r="N12087" s="334">
        <v>0</v>
      </c>
      <c r="O12087" s="334">
        <v>0</v>
      </c>
      <c r="P12087" s="334">
        <v>0</v>
      </c>
      <c r="Q12087" s="334">
        <v>0</v>
      </c>
      <c r="R12087" s="334">
        <v>0</v>
      </c>
      <c r="S12087" s="334">
        <v>0</v>
      </c>
      <c r="T12087" s="334">
        <v>0</v>
      </c>
      <c r="U12087" s="334">
        <v>0</v>
      </c>
      <c r="V12087" s="334">
        <v>0</v>
      </c>
      <c r="W12087" s="334">
        <v>0</v>
      </c>
      <c r="X12087" s="334">
        <v>0</v>
      </c>
      <c r="Y12087" s="334">
        <v>0</v>
      </c>
      <c r="Z12087" s="334">
        <v>0</v>
      </c>
      <c r="AA12087" s="334">
        <v>0</v>
      </c>
      <c r="AB12087" s="334">
        <v>0</v>
      </c>
      <c r="AD12087" s="334">
        <v>0</v>
      </c>
      <c r="AE12087" s="334">
        <f t="shared" si="1887"/>
        <v>0</v>
      </c>
      <c r="AF12087" s="334">
        <f t="shared" si="1888"/>
        <v>0</v>
      </c>
      <c r="AG12087" s="340">
        <f t="shared" si="1889"/>
        <v>0</v>
      </c>
      <c r="AI12087" s="340">
        <f t="shared" si="1893"/>
        <v>0</v>
      </c>
      <c r="AJ12087" s="340">
        <f t="shared" si="1893"/>
        <v>0</v>
      </c>
      <c r="AK12087" s="340">
        <f t="shared" si="1893"/>
        <v>0</v>
      </c>
      <c r="AL12087" s="340">
        <f t="shared" si="1893"/>
        <v>0</v>
      </c>
      <c r="AM12087" s="340">
        <f t="shared" si="1893"/>
        <v>0</v>
      </c>
    </row>
    <row r="12088" spans="1:39" x14ac:dyDescent="0.35">
      <c r="A12088" s="337">
        <v>34001</v>
      </c>
      <c r="B12088" s="338">
        <f t="shared" si="1884"/>
        <v>1993</v>
      </c>
      <c r="C12088" s="338">
        <f t="shared" si="1885"/>
        <v>2</v>
      </c>
      <c r="D12088" s="338">
        <f t="shared" si="1886"/>
        <v>1</v>
      </c>
      <c r="E12088" s="334">
        <v>0</v>
      </c>
      <c r="F12088" s="334">
        <v>0</v>
      </c>
      <c r="G12088" s="334">
        <v>0</v>
      </c>
      <c r="H12088" s="334">
        <v>0</v>
      </c>
      <c r="I12088" s="334">
        <v>0</v>
      </c>
      <c r="J12088" s="334">
        <v>0</v>
      </c>
      <c r="K12088" s="334">
        <v>0</v>
      </c>
      <c r="L12088" s="334">
        <v>0</v>
      </c>
      <c r="M12088" s="334">
        <v>0</v>
      </c>
      <c r="N12088" s="334">
        <v>0</v>
      </c>
      <c r="O12088" s="334">
        <v>0</v>
      </c>
      <c r="P12088" s="334">
        <v>0</v>
      </c>
      <c r="Q12088" s="334">
        <v>0</v>
      </c>
      <c r="R12088" s="334">
        <v>0</v>
      </c>
      <c r="S12088" s="334">
        <v>0</v>
      </c>
      <c r="T12088" s="334">
        <v>0</v>
      </c>
      <c r="U12088" s="334">
        <v>0</v>
      </c>
      <c r="V12088" s="334">
        <v>0</v>
      </c>
      <c r="W12088" s="334">
        <v>0</v>
      </c>
      <c r="X12088" s="334">
        <v>0</v>
      </c>
      <c r="Y12088" s="334">
        <v>0</v>
      </c>
      <c r="Z12088" s="334">
        <v>0</v>
      </c>
      <c r="AA12088" s="334">
        <v>0</v>
      </c>
      <c r="AB12088" s="334">
        <v>0</v>
      </c>
      <c r="AD12088" s="334">
        <v>0</v>
      </c>
      <c r="AE12088" s="334">
        <f t="shared" si="1887"/>
        <v>0</v>
      </c>
      <c r="AF12088" s="334">
        <f t="shared" si="1888"/>
        <v>0</v>
      </c>
      <c r="AG12088" s="340">
        <f t="shared" si="1889"/>
        <v>0</v>
      </c>
      <c r="AI12088" s="340">
        <f t="shared" si="1893"/>
        <v>0</v>
      </c>
      <c r="AJ12088" s="340">
        <f t="shared" si="1893"/>
        <v>0</v>
      </c>
      <c r="AK12088" s="340">
        <f t="shared" si="1893"/>
        <v>0</v>
      </c>
      <c r="AL12088" s="340">
        <f t="shared" si="1893"/>
        <v>0</v>
      </c>
      <c r="AM12088" s="340">
        <f t="shared" si="1893"/>
        <v>0</v>
      </c>
    </row>
    <row r="12089" spans="1:39" x14ac:dyDescent="0.35">
      <c r="A12089" s="337">
        <v>34002</v>
      </c>
      <c r="B12089" s="338">
        <f t="shared" si="1884"/>
        <v>1993</v>
      </c>
      <c r="C12089" s="338">
        <f t="shared" si="1885"/>
        <v>2</v>
      </c>
      <c r="D12089" s="338">
        <f t="shared" si="1886"/>
        <v>2</v>
      </c>
      <c r="E12089" s="334">
        <v>0</v>
      </c>
      <c r="F12089" s="334">
        <v>0</v>
      </c>
      <c r="G12089" s="334">
        <v>0</v>
      </c>
      <c r="H12089" s="334">
        <v>0</v>
      </c>
      <c r="I12089" s="334">
        <v>0</v>
      </c>
      <c r="J12089" s="334">
        <v>0</v>
      </c>
      <c r="K12089" s="334">
        <v>0</v>
      </c>
      <c r="L12089" s="334">
        <v>0</v>
      </c>
      <c r="M12089" s="334">
        <v>0</v>
      </c>
      <c r="N12089" s="334">
        <v>0</v>
      </c>
      <c r="O12089" s="334">
        <v>0</v>
      </c>
      <c r="P12089" s="334">
        <v>0</v>
      </c>
      <c r="Q12089" s="334">
        <v>0</v>
      </c>
      <c r="R12089" s="334">
        <v>0</v>
      </c>
      <c r="S12089" s="334">
        <v>0</v>
      </c>
      <c r="T12089" s="334">
        <v>0</v>
      </c>
      <c r="U12089" s="334">
        <v>0</v>
      </c>
      <c r="V12089" s="334">
        <v>0</v>
      </c>
      <c r="W12089" s="334">
        <v>0</v>
      </c>
      <c r="X12089" s="334">
        <v>0</v>
      </c>
      <c r="Y12089" s="334">
        <v>0</v>
      </c>
      <c r="Z12089" s="334">
        <v>0</v>
      </c>
      <c r="AA12089" s="334">
        <v>0</v>
      </c>
      <c r="AB12089" s="334">
        <v>0</v>
      </c>
      <c r="AD12089" s="334">
        <v>0</v>
      </c>
      <c r="AE12089" s="334">
        <f t="shared" si="1887"/>
        <v>0</v>
      </c>
      <c r="AF12089" s="334">
        <f t="shared" si="1888"/>
        <v>0</v>
      </c>
      <c r="AG12089" s="340">
        <f t="shared" si="1889"/>
        <v>0</v>
      </c>
      <c r="AI12089" s="340">
        <f t="shared" si="1893"/>
        <v>0</v>
      </c>
      <c r="AJ12089" s="340">
        <f t="shared" si="1893"/>
        <v>0</v>
      </c>
      <c r="AK12089" s="340">
        <f t="shared" si="1893"/>
        <v>0</v>
      </c>
      <c r="AL12089" s="340">
        <f t="shared" si="1893"/>
        <v>0</v>
      </c>
      <c r="AM12089" s="340">
        <f t="shared" si="1893"/>
        <v>0</v>
      </c>
    </row>
    <row r="12090" spans="1:39" x14ac:dyDescent="0.35">
      <c r="A12090" s="337">
        <v>34003</v>
      </c>
      <c r="B12090" s="338">
        <f t="shared" si="1884"/>
        <v>1993</v>
      </c>
      <c r="C12090" s="338">
        <f t="shared" si="1885"/>
        <v>2</v>
      </c>
      <c r="D12090" s="338">
        <f t="shared" si="1886"/>
        <v>3</v>
      </c>
      <c r="E12090" s="334">
        <v>0</v>
      </c>
      <c r="F12090" s="334">
        <v>0</v>
      </c>
      <c r="G12090" s="334">
        <v>0</v>
      </c>
      <c r="H12090" s="334">
        <v>0</v>
      </c>
      <c r="I12090" s="334">
        <v>0</v>
      </c>
      <c r="J12090" s="334">
        <v>0</v>
      </c>
      <c r="K12090" s="334">
        <v>0</v>
      </c>
      <c r="L12090" s="334">
        <v>0</v>
      </c>
      <c r="M12090" s="334">
        <v>0</v>
      </c>
      <c r="N12090" s="334">
        <v>0</v>
      </c>
      <c r="O12090" s="334">
        <v>0</v>
      </c>
      <c r="P12090" s="334">
        <v>0</v>
      </c>
      <c r="Q12090" s="334">
        <v>0</v>
      </c>
      <c r="R12090" s="334">
        <v>0</v>
      </c>
      <c r="S12090" s="334">
        <v>0</v>
      </c>
      <c r="T12090" s="334">
        <v>0</v>
      </c>
      <c r="U12090" s="334">
        <v>0</v>
      </c>
      <c r="V12090" s="334">
        <v>0</v>
      </c>
      <c r="W12090" s="334">
        <v>0</v>
      </c>
      <c r="X12090" s="334">
        <v>0</v>
      </c>
      <c r="Y12090" s="334">
        <v>0</v>
      </c>
      <c r="Z12090" s="334">
        <v>0</v>
      </c>
      <c r="AA12090" s="334">
        <v>0</v>
      </c>
      <c r="AB12090" s="334">
        <v>0</v>
      </c>
      <c r="AD12090" s="334">
        <v>0</v>
      </c>
      <c r="AE12090" s="334">
        <f t="shared" si="1887"/>
        <v>0</v>
      </c>
      <c r="AF12090" s="334">
        <f t="shared" si="1888"/>
        <v>0</v>
      </c>
      <c r="AG12090" s="340">
        <f t="shared" si="1889"/>
        <v>0</v>
      </c>
      <c r="AI12090" s="340">
        <f t="shared" si="1893"/>
        <v>0</v>
      </c>
      <c r="AJ12090" s="340">
        <f t="shared" si="1893"/>
        <v>0</v>
      </c>
      <c r="AK12090" s="340">
        <f t="shared" si="1893"/>
        <v>0</v>
      </c>
      <c r="AL12090" s="340">
        <f t="shared" si="1893"/>
        <v>0</v>
      </c>
      <c r="AM12090" s="340">
        <f t="shared" si="1893"/>
        <v>0</v>
      </c>
    </row>
    <row r="12091" spans="1:39" x14ac:dyDescent="0.35">
      <c r="A12091" s="337">
        <v>34004</v>
      </c>
      <c r="B12091" s="338">
        <f t="shared" si="1884"/>
        <v>1993</v>
      </c>
      <c r="C12091" s="338">
        <f t="shared" si="1885"/>
        <v>2</v>
      </c>
      <c r="D12091" s="338">
        <f t="shared" si="1886"/>
        <v>4</v>
      </c>
      <c r="E12091" s="334">
        <v>0</v>
      </c>
      <c r="F12091" s="334">
        <v>0</v>
      </c>
      <c r="G12091" s="334">
        <v>0</v>
      </c>
      <c r="H12091" s="334">
        <v>0</v>
      </c>
      <c r="I12091" s="334">
        <v>0</v>
      </c>
      <c r="J12091" s="334">
        <v>0</v>
      </c>
      <c r="K12091" s="334">
        <v>0</v>
      </c>
      <c r="L12091" s="334">
        <v>0</v>
      </c>
      <c r="M12091" s="334">
        <v>0</v>
      </c>
      <c r="N12091" s="334">
        <v>0</v>
      </c>
      <c r="O12091" s="334">
        <v>0</v>
      </c>
      <c r="P12091" s="334">
        <v>0</v>
      </c>
      <c r="Q12091" s="334">
        <v>0</v>
      </c>
      <c r="R12091" s="334">
        <v>0</v>
      </c>
      <c r="S12091" s="334">
        <v>0</v>
      </c>
      <c r="T12091" s="334">
        <v>0</v>
      </c>
      <c r="U12091" s="334">
        <v>0</v>
      </c>
      <c r="V12091" s="334">
        <v>0</v>
      </c>
      <c r="W12091" s="334">
        <v>0</v>
      </c>
      <c r="X12091" s="334">
        <v>0</v>
      </c>
      <c r="Y12091" s="334">
        <v>0</v>
      </c>
      <c r="Z12091" s="334">
        <v>0</v>
      </c>
      <c r="AA12091" s="334">
        <v>0</v>
      </c>
      <c r="AB12091" s="334">
        <v>0</v>
      </c>
      <c r="AD12091" s="334">
        <v>0</v>
      </c>
      <c r="AE12091" s="334">
        <f t="shared" si="1887"/>
        <v>0</v>
      </c>
      <c r="AF12091" s="334">
        <f t="shared" si="1888"/>
        <v>0</v>
      </c>
      <c r="AG12091" s="340">
        <f t="shared" si="1889"/>
        <v>0</v>
      </c>
      <c r="AI12091" s="340">
        <f t="shared" si="1893"/>
        <v>0</v>
      </c>
      <c r="AJ12091" s="340">
        <f t="shared" si="1893"/>
        <v>0</v>
      </c>
      <c r="AK12091" s="340">
        <f t="shared" si="1893"/>
        <v>0</v>
      </c>
      <c r="AL12091" s="340">
        <f t="shared" si="1893"/>
        <v>0</v>
      </c>
      <c r="AM12091" s="340">
        <f t="shared" si="1893"/>
        <v>0</v>
      </c>
    </row>
    <row r="12092" spans="1:39" x14ac:dyDescent="0.35">
      <c r="A12092" s="337">
        <v>34005</v>
      </c>
      <c r="B12092" s="338">
        <f t="shared" si="1884"/>
        <v>1993</v>
      </c>
      <c r="C12092" s="338">
        <f t="shared" si="1885"/>
        <v>2</v>
      </c>
      <c r="D12092" s="338">
        <f t="shared" si="1886"/>
        <v>5</v>
      </c>
      <c r="E12092" s="334">
        <v>0</v>
      </c>
      <c r="F12092" s="334">
        <v>0</v>
      </c>
      <c r="G12092" s="334">
        <v>0</v>
      </c>
      <c r="H12092" s="334">
        <v>0</v>
      </c>
      <c r="I12092" s="334">
        <v>0</v>
      </c>
      <c r="J12092" s="334">
        <v>0</v>
      </c>
      <c r="K12092" s="334">
        <v>0</v>
      </c>
      <c r="L12092" s="334">
        <v>0</v>
      </c>
      <c r="M12092" s="334">
        <v>0</v>
      </c>
      <c r="N12092" s="334">
        <v>0</v>
      </c>
      <c r="O12092" s="334">
        <v>0</v>
      </c>
      <c r="P12092" s="334">
        <v>0</v>
      </c>
      <c r="Q12092" s="334">
        <v>0</v>
      </c>
      <c r="R12092" s="334">
        <v>0</v>
      </c>
      <c r="S12092" s="334">
        <v>0</v>
      </c>
      <c r="T12092" s="334">
        <v>0</v>
      </c>
      <c r="U12092" s="334">
        <v>0</v>
      </c>
      <c r="V12092" s="334">
        <v>0</v>
      </c>
      <c r="W12092" s="334">
        <v>0</v>
      </c>
      <c r="X12092" s="334">
        <v>0</v>
      </c>
      <c r="Y12092" s="334">
        <v>0</v>
      </c>
      <c r="Z12092" s="334">
        <v>0</v>
      </c>
      <c r="AA12092" s="334">
        <v>0</v>
      </c>
      <c r="AB12092" s="334">
        <v>0</v>
      </c>
      <c r="AD12092" s="334">
        <v>0</v>
      </c>
      <c r="AE12092" s="334">
        <f t="shared" si="1887"/>
        <v>0</v>
      </c>
      <c r="AF12092" s="334">
        <f t="shared" si="1888"/>
        <v>0</v>
      </c>
      <c r="AG12092" s="340">
        <f t="shared" si="1889"/>
        <v>0</v>
      </c>
      <c r="AI12092" s="340">
        <f t="shared" si="1893"/>
        <v>0</v>
      </c>
      <c r="AJ12092" s="340">
        <f t="shared" si="1893"/>
        <v>0</v>
      </c>
      <c r="AK12092" s="340">
        <f t="shared" si="1893"/>
        <v>0</v>
      </c>
      <c r="AL12092" s="340">
        <f t="shared" si="1893"/>
        <v>0</v>
      </c>
      <c r="AM12092" s="340">
        <f t="shared" si="1893"/>
        <v>0</v>
      </c>
    </row>
    <row r="12093" spans="1:39" x14ac:dyDescent="0.35">
      <c r="A12093" s="337">
        <v>34006</v>
      </c>
      <c r="B12093" s="338">
        <f t="shared" si="1884"/>
        <v>1993</v>
      </c>
      <c r="C12093" s="338">
        <f t="shared" si="1885"/>
        <v>2</v>
      </c>
      <c r="D12093" s="338">
        <f t="shared" si="1886"/>
        <v>6</v>
      </c>
      <c r="E12093" s="334">
        <v>0</v>
      </c>
      <c r="F12093" s="334">
        <v>0</v>
      </c>
      <c r="G12093" s="334">
        <v>0</v>
      </c>
      <c r="H12093" s="334">
        <v>0</v>
      </c>
      <c r="I12093" s="334">
        <v>0</v>
      </c>
      <c r="J12093" s="334">
        <v>0</v>
      </c>
      <c r="K12093" s="334">
        <v>0</v>
      </c>
      <c r="L12093" s="334">
        <v>0</v>
      </c>
      <c r="M12093" s="334">
        <v>0</v>
      </c>
      <c r="N12093" s="334">
        <v>0</v>
      </c>
      <c r="O12093" s="334">
        <v>0</v>
      </c>
      <c r="P12093" s="334">
        <v>0</v>
      </c>
      <c r="Q12093" s="334">
        <v>0</v>
      </c>
      <c r="R12093" s="334">
        <v>0</v>
      </c>
      <c r="S12093" s="334">
        <v>0</v>
      </c>
      <c r="T12093" s="334">
        <v>0</v>
      </c>
      <c r="U12093" s="334">
        <v>0</v>
      </c>
      <c r="V12093" s="334">
        <v>0</v>
      </c>
      <c r="W12093" s="334">
        <v>0</v>
      </c>
      <c r="X12093" s="334">
        <v>0</v>
      </c>
      <c r="Y12093" s="334">
        <v>0</v>
      </c>
      <c r="Z12093" s="334">
        <v>0</v>
      </c>
      <c r="AA12093" s="334">
        <v>0</v>
      </c>
      <c r="AB12093" s="334">
        <v>0</v>
      </c>
      <c r="AD12093" s="334">
        <v>0</v>
      </c>
      <c r="AE12093" s="334">
        <f t="shared" si="1887"/>
        <v>0</v>
      </c>
      <c r="AF12093" s="334">
        <f t="shared" si="1888"/>
        <v>0</v>
      </c>
      <c r="AG12093" s="340">
        <f t="shared" si="1889"/>
        <v>0</v>
      </c>
      <c r="AI12093" s="340">
        <f t="shared" si="1893"/>
        <v>0</v>
      </c>
      <c r="AJ12093" s="340">
        <f t="shared" si="1893"/>
        <v>0</v>
      </c>
      <c r="AK12093" s="340">
        <f t="shared" si="1893"/>
        <v>0</v>
      </c>
      <c r="AL12093" s="340">
        <f t="shared" si="1893"/>
        <v>0</v>
      </c>
      <c r="AM12093" s="340">
        <f t="shared" si="1893"/>
        <v>0</v>
      </c>
    </row>
    <row r="12094" spans="1:39" x14ac:dyDescent="0.35">
      <c r="A12094" s="337">
        <v>34007</v>
      </c>
      <c r="B12094" s="338">
        <f t="shared" si="1884"/>
        <v>1993</v>
      </c>
      <c r="C12094" s="338">
        <f t="shared" si="1885"/>
        <v>2</v>
      </c>
      <c r="D12094" s="338">
        <f t="shared" si="1886"/>
        <v>7</v>
      </c>
      <c r="E12094" s="334">
        <v>0</v>
      </c>
      <c r="F12094" s="334">
        <v>0</v>
      </c>
      <c r="G12094" s="334">
        <v>0</v>
      </c>
      <c r="H12094" s="334">
        <v>0</v>
      </c>
      <c r="I12094" s="334">
        <v>0</v>
      </c>
      <c r="J12094" s="334">
        <v>0</v>
      </c>
      <c r="K12094" s="334">
        <v>0</v>
      </c>
      <c r="L12094" s="334">
        <v>0</v>
      </c>
      <c r="M12094" s="334">
        <v>0</v>
      </c>
      <c r="N12094" s="334">
        <v>0</v>
      </c>
      <c r="O12094" s="334">
        <v>0</v>
      </c>
      <c r="P12094" s="334">
        <v>0</v>
      </c>
      <c r="Q12094" s="334">
        <v>0</v>
      </c>
      <c r="R12094" s="334">
        <v>0</v>
      </c>
      <c r="S12094" s="334">
        <v>0</v>
      </c>
      <c r="T12094" s="334">
        <v>0</v>
      </c>
      <c r="U12094" s="334">
        <v>0</v>
      </c>
      <c r="V12094" s="334">
        <v>0</v>
      </c>
      <c r="W12094" s="334">
        <v>0</v>
      </c>
      <c r="X12094" s="334">
        <v>0</v>
      </c>
      <c r="Y12094" s="334">
        <v>0</v>
      </c>
      <c r="Z12094" s="334">
        <v>0</v>
      </c>
      <c r="AA12094" s="334">
        <v>0</v>
      </c>
      <c r="AB12094" s="334">
        <v>0</v>
      </c>
      <c r="AD12094" s="334">
        <v>0</v>
      </c>
      <c r="AE12094" s="334">
        <f t="shared" si="1887"/>
        <v>0</v>
      </c>
      <c r="AF12094" s="334">
        <f t="shared" si="1888"/>
        <v>0</v>
      </c>
      <c r="AG12094" s="340">
        <f t="shared" si="1889"/>
        <v>0</v>
      </c>
      <c r="AI12094" s="340">
        <f t="shared" si="1893"/>
        <v>0</v>
      </c>
      <c r="AJ12094" s="340">
        <f t="shared" si="1893"/>
        <v>0</v>
      </c>
      <c r="AK12094" s="340">
        <f t="shared" si="1893"/>
        <v>0</v>
      </c>
      <c r="AL12094" s="340">
        <f t="shared" si="1893"/>
        <v>0</v>
      </c>
      <c r="AM12094" s="340">
        <f t="shared" si="1893"/>
        <v>0</v>
      </c>
    </row>
    <row r="12095" spans="1:39" x14ac:dyDescent="0.35">
      <c r="A12095" s="337">
        <v>34008</v>
      </c>
      <c r="B12095" s="338">
        <f t="shared" si="1884"/>
        <v>1993</v>
      </c>
      <c r="C12095" s="338">
        <f t="shared" si="1885"/>
        <v>2</v>
      </c>
      <c r="D12095" s="338">
        <f t="shared" si="1886"/>
        <v>8</v>
      </c>
      <c r="E12095" s="334">
        <v>0</v>
      </c>
      <c r="F12095" s="334">
        <v>0</v>
      </c>
      <c r="G12095" s="334">
        <v>0</v>
      </c>
      <c r="H12095" s="334">
        <v>0</v>
      </c>
      <c r="I12095" s="334">
        <v>0</v>
      </c>
      <c r="J12095" s="334">
        <v>0</v>
      </c>
      <c r="K12095" s="334">
        <v>0</v>
      </c>
      <c r="L12095" s="334">
        <v>0</v>
      </c>
      <c r="M12095" s="334">
        <v>0</v>
      </c>
      <c r="N12095" s="334">
        <v>0</v>
      </c>
      <c r="O12095" s="334">
        <v>0</v>
      </c>
      <c r="P12095" s="334">
        <v>0</v>
      </c>
      <c r="Q12095" s="334">
        <v>0</v>
      </c>
      <c r="R12095" s="334">
        <v>0</v>
      </c>
      <c r="S12095" s="334">
        <v>0</v>
      </c>
      <c r="T12095" s="334">
        <v>0</v>
      </c>
      <c r="U12095" s="334">
        <v>0</v>
      </c>
      <c r="V12095" s="334">
        <v>0</v>
      </c>
      <c r="W12095" s="334">
        <v>0</v>
      </c>
      <c r="X12095" s="334">
        <v>0</v>
      </c>
      <c r="Y12095" s="334">
        <v>0</v>
      </c>
      <c r="Z12095" s="334">
        <v>0</v>
      </c>
      <c r="AA12095" s="334">
        <v>0</v>
      </c>
      <c r="AB12095" s="334">
        <v>0</v>
      </c>
      <c r="AD12095" s="334">
        <v>0</v>
      </c>
      <c r="AE12095" s="334">
        <f t="shared" si="1887"/>
        <v>0</v>
      </c>
      <c r="AF12095" s="334">
        <f t="shared" si="1888"/>
        <v>0</v>
      </c>
      <c r="AG12095" s="340">
        <f t="shared" si="1889"/>
        <v>0</v>
      </c>
      <c r="AI12095" s="340">
        <f t="shared" si="1893"/>
        <v>0</v>
      </c>
      <c r="AJ12095" s="340">
        <f t="shared" si="1893"/>
        <v>0</v>
      </c>
      <c r="AK12095" s="340">
        <f t="shared" si="1893"/>
        <v>0</v>
      </c>
      <c r="AL12095" s="340">
        <f t="shared" si="1893"/>
        <v>0</v>
      </c>
      <c r="AM12095" s="340">
        <f t="shared" si="1893"/>
        <v>0</v>
      </c>
    </row>
    <row r="12096" spans="1:39" x14ac:dyDescent="0.35">
      <c r="A12096" s="337">
        <v>34009</v>
      </c>
      <c r="B12096" s="338">
        <f t="shared" si="1884"/>
        <v>1993</v>
      </c>
      <c r="C12096" s="338">
        <f t="shared" si="1885"/>
        <v>2</v>
      </c>
      <c r="D12096" s="338">
        <f t="shared" si="1886"/>
        <v>9</v>
      </c>
      <c r="E12096" s="334">
        <v>0.1</v>
      </c>
      <c r="F12096" s="334">
        <v>0.1</v>
      </c>
      <c r="G12096" s="334">
        <v>0.1</v>
      </c>
      <c r="H12096" s="334">
        <v>0.1</v>
      </c>
      <c r="I12096" s="334">
        <v>0.1</v>
      </c>
      <c r="J12096" s="334">
        <v>0.1</v>
      </c>
      <c r="K12096" s="334">
        <v>0.1</v>
      </c>
      <c r="L12096" s="334">
        <v>0.1</v>
      </c>
      <c r="M12096" s="334">
        <v>0.1</v>
      </c>
      <c r="N12096" s="334">
        <v>0.1</v>
      </c>
      <c r="O12096" s="334">
        <v>0.1</v>
      </c>
      <c r="P12096" s="334">
        <v>0.1</v>
      </c>
      <c r="Q12096" s="334">
        <v>0.1</v>
      </c>
      <c r="R12096" s="334">
        <v>0.1</v>
      </c>
      <c r="S12096" s="334">
        <v>0.1</v>
      </c>
      <c r="T12096" s="334">
        <v>0.1</v>
      </c>
      <c r="U12096" s="334">
        <v>0.1</v>
      </c>
      <c r="V12096" s="334">
        <v>0.1</v>
      </c>
      <c r="W12096" s="334">
        <v>0.1</v>
      </c>
      <c r="X12096" s="334">
        <v>0.1</v>
      </c>
      <c r="Y12096" s="334">
        <v>0.1</v>
      </c>
      <c r="Z12096" s="334">
        <v>0.1</v>
      </c>
      <c r="AA12096" s="334">
        <v>0.1</v>
      </c>
      <c r="AB12096" s="334">
        <v>0.1</v>
      </c>
      <c r="AD12096" s="334">
        <v>2.4</v>
      </c>
      <c r="AE12096" s="334">
        <f t="shared" si="1887"/>
        <v>2.4</v>
      </c>
      <c r="AF12096" s="334">
        <f t="shared" si="1888"/>
        <v>2.4000000000000008</v>
      </c>
      <c r="AG12096" s="340">
        <f t="shared" si="1889"/>
        <v>8.8817841970012523E-16</v>
      </c>
      <c r="AI12096" s="340">
        <f t="shared" si="1893"/>
        <v>0</v>
      </c>
      <c r="AJ12096" s="340">
        <f t="shared" si="1893"/>
        <v>0</v>
      </c>
      <c r="AK12096" s="340">
        <f t="shared" si="1893"/>
        <v>0</v>
      </c>
      <c r="AL12096" s="340">
        <f t="shared" si="1893"/>
        <v>0</v>
      </c>
      <c r="AM12096" s="340">
        <f t="shared" si="1893"/>
        <v>0</v>
      </c>
    </row>
    <row r="12097" spans="1:39" x14ac:dyDescent="0.35">
      <c r="A12097" s="337">
        <v>34010</v>
      </c>
      <c r="B12097" s="338">
        <f t="shared" si="1884"/>
        <v>1993</v>
      </c>
      <c r="C12097" s="338">
        <f t="shared" si="1885"/>
        <v>2</v>
      </c>
      <c r="D12097" s="338">
        <f t="shared" si="1886"/>
        <v>10</v>
      </c>
      <c r="E12097" s="334">
        <v>0</v>
      </c>
      <c r="F12097" s="334">
        <v>0.1</v>
      </c>
      <c r="G12097" s="334">
        <v>0</v>
      </c>
      <c r="H12097" s="334">
        <v>0</v>
      </c>
      <c r="I12097" s="334">
        <v>0.1</v>
      </c>
      <c r="J12097" s="334">
        <v>0</v>
      </c>
      <c r="K12097" s="334">
        <v>0</v>
      </c>
      <c r="L12097" s="334">
        <v>0.1</v>
      </c>
      <c r="M12097" s="334">
        <v>0</v>
      </c>
      <c r="N12097" s="334">
        <v>0</v>
      </c>
      <c r="O12097" s="334">
        <v>0.1</v>
      </c>
      <c r="P12097" s="334">
        <v>0</v>
      </c>
      <c r="Q12097" s="334">
        <v>0</v>
      </c>
      <c r="R12097" s="334">
        <v>0.1</v>
      </c>
      <c r="S12097" s="334">
        <v>0</v>
      </c>
      <c r="T12097" s="334">
        <v>0</v>
      </c>
      <c r="U12097" s="334">
        <v>0.1</v>
      </c>
      <c r="V12097" s="334">
        <v>0</v>
      </c>
      <c r="W12097" s="334">
        <v>0</v>
      </c>
      <c r="X12097" s="334">
        <v>0.1</v>
      </c>
      <c r="Y12097" s="334">
        <v>0</v>
      </c>
      <c r="Z12097" s="334">
        <v>0</v>
      </c>
      <c r="AA12097" s="334">
        <v>0.1</v>
      </c>
      <c r="AB12097" s="334">
        <v>0</v>
      </c>
      <c r="AD12097" s="334">
        <v>0.8</v>
      </c>
      <c r="AE12097" s="334">
        <f t="shared" si="1887"/>
        <v>0.8</v>
      </c>
      <c r="AF12097" s="334">
        <f t="shared" si="1888"/>
        <v>0.79999999999999993</v>
      </c>
      <c r="AG12097" s="340">
        <f t="shared" si="1889"/>
        <v>1.1102230246251565E-16</v>
      </c>
      <c r="AI12097" s="340">
        <f t="shared" si="1893"/>
        <v>0</v>
      </c>
      <c r="AJ12097" s="340">
        <f t="shared" si="1893"/>
        <v>0</v>
      </c>
      <c r="AK12097" s="340">
        <f t="shared" si="1893"/>
        <v>0</v>
      </c>
      <c r="AL12097" s="340">
        <f t="shared" si="1893"/>
        <v>0</v>
      </c>
      <c r="AM12097" s="340">
        <f t="shared" si="1893"/>
        <v>0</v>
      </c>
    </row>
    <row r="12098" spans="1:39" x14ac:dyDescent="0.35">
      <c r="A12098" s="337">
        <v>34011</v>
      </c>
      <c r="B12098" s="338">
        <f t="shared" si="1884"/>
        <v>1993</v>
      </c>
      <c r="C12098" s="338">
        <f t="shared" si="1885"/>
        <v>2</v>
      </c>
      <c r="D12098" s="338">
        <f t="shared" si="1886"/>
        <v>11</v>
      </c>
      <c r="E12098" s="334">
        <v>0</v>
      </c>
      <c r="F12098" s="334">
        <v>0</v>
      </c>
      <c r="G12098" s="334">
        <v>0</v>
      </c>
      <c r="H12098" s="334">
        <v>0</v>
      </c>
      <c r="I12098" s="334">
        <v>0</v>
      </c>
      <c r="J12098" s="334">
        <v>0</v>
      </c>
      <c r="K12098" s="334">
        <v>0</v>
      </c>
      <c r="L12098" s="334">
        <v>0</v>
      </c>
      <c r="M12098" s="334">
        <v>0</v>
      </c>
      <c r="N12098" s="334">
        <v>0</v>
      </c>
      <c r="O12098" s="334">
        <v>0</v>
      </c>
      <c r="P12098" s="334">
        <v>0</v>
      </c>
      <c r="Q12098" s="334">
        <v>0</v>
      </c>
      <c r="R12098" s="334">
        <v>0</v>
      </c>
      <c r="S12098" s="334">
        <v>0</v>
      </c>
      <c r="T12098" s="334">
        <v>0</v>
      </c>
      <c r="U12098" s="334">
        <v>0</v>
      </c>
      <c r="V12098" s="334">
        <v>0</v>
      </c>
      <c r="W12098" s="334">
        <v>0</v>
      </c>
      <c r="X12098" s="334">
        <v>0</v>
      </c>
      <c r="Y12098" s="334">
        <v>0</v>
      </c>
      <c r="Z12098" s="334">
        <v>0</v>
      </c>
      <c r="AA12098" s="334">
        <v>0</v>
      </c>
      <c r="AB12098" s="334">
        <v>0</v>
      </c>
      <c r="AD12098" s="334">
        <v>0</v>
      </c>
      <c r="AE12098" s="334">
        <f t="shared" si="1887"/>
        <v>0</v>
      </c>
      <c r="AF12098" s="334">
        <f t="shared" si="1888"/>
        <v>0</v>
      </c>
      <c r="AG12098" s="340">
        <f t="shared" si="1889"/>
        <v>0</v>
      </c>
      <c r="AI12098" s="340">
        <f t="shared" si="1893"/>
        <v>0</v>
      </c>
      <c r="AJ12098" s="340">
        <f t="shared" si="1893"/>
        <v>0</v>
      </c>
      <c r="AK12098" s="340">
        <f t="shared" si="1893"/>
        <v>0</v>
      </c>
      <c r="AL12098" s="340">
        <f t="shared" si="1893"/>
        <v>0</v>
      </c>
      <c r="AM12098" s="340">
        <f t="shared" si="1893"/>
        <v>0</v>
      </c>
    </row>
    <row r="12099" spans="1:39" x14ac:dyDescent="0.35">
      <c r="A12099" s="337">
        <v>34012</v>
      </c>
      <c r="B12099" s="338">
        <f t="shared" si="1884"/>
        <v>1993</v>
      </c>
      <c r="C12099" s="338">
        <f t="shared" si="1885"/>
        <v>2</v>
      </c>
      <c r="D12099" s="338">
        <f t="shared" si="1886"/>
        <v>12</v>
      </c>
      <c r="E12099" s="334">
        <v>0</v>
      </c>
      <c r="F12099" s="334">
        <v>0</v>
      </c>
      <c r="G12099" s="334">
        <v>0</v>
      </c>
      <c r="H12099" s="334">
        <v>0</v>
      </c>
      <c r="I12099" s="334">
        <v>0</v>
      </c>
      <c r="J12099" s="334">
        <v>0</v>
      </c>
      <c r="K12099" s="334">
        <v>0</v>
      </c>
      <c r="L12099" s="334">
        <v>0</v>
      </c>
      <c r="M12099" s="334">
        <v>0</v>
      </c>
      <c r="N12099" s="334">
        <v>0</v>
      </c>
      <c r="O12099" s="334">
        <v>0</v>
      </c>
      <c r="P12099" s="334">
        <v>0</v>
      </c>
      <c r="Q12099" s="334">
        <v>0</v>
      </c>
      <c r="R12099" s="334">
        <v>0</v>
      </c>
      <c r="S12099" s="334">
        <v>0</v>
      </c>
      <c r="T12099" s="334">
        <v>0</v>
      </c>
      <c r="U12099" s="334">
        <v>0</v>
      </c>
      <c r="V12099" s="334">
        <v>0</v>
      </c>
      <c r="W12099" s="334">
        <v>0</v>
      </c>
      <c r="X12099" s="334">
        <v>0</v>
      </c>
      <c r="Y12099" s="334">
        <v>0</v>
      </c>
      <c r="Z12099" s="334">
        <v>0</v>
      </c>
      <c r="AA12099" s="334">
        <v>0</v>
      </c>
      <c r="AB12099" s="334">
        <v>0</v>
      </c>
      <c r="AD12099" s="334">
        <v>0</v>
      </c>
      <c r="AE12099" s="334">
        <f t="shared" si="1887"/>
        <v>0</v>
      </c>
      <c r="AF12099" s="334">
        <f t="shared" si="1888"/>
        <v>0</v>
      </c>
      <c r="AG12099" s="340">
        <f t="shared" si="1889"/>
        <v>0</v>
      </c>
      <c r="AI12099" s="340">
        <f t="shared" si="1893"/>
        <v>0</v>
      </c>
      <c r="AJ12099" s="340">
        <f t="shared" si="1893"/>
        <v>0</v>
      </c>
      <c r="AK12099" s="340">
        <f t="shared" si="1893"/>
        <v>0</v>
      </c>
      <c r="AL12099" s="340">
        <f t="shared" si="1893"/>
        <v>0</v>
      </c>
      <c r="AM12099" s="340">
        <f t="shared" si="1893"/>
        <v>0</v>
      </c>
    </row>
    <row r="12100" spans="1:39" x14ac:dyDescent="0.35">
      <c r="A12100" s="337">
        <v>34013</v>
      </c>
      <c r="B12100" s="338">
        <f t="shared" ref="B12100:B12163" si="1894">YEAR(A12100)</f>
        <v>1993</v>
      </c>
      <c r="C12100" s="338">
        <f t="shared" ref="C12100:C12163" si="1895">MONTH(A12100)</f>
        <v>2</v>
      </c>
      <c r="D12100" s="338">
        <f t="shared" ref="D12100:D12163" si="1896">DAY(A12100)</f>
        <v>13</v>
      </c>
      <c r="E12100" s="334">
        <v>0</v>
      </c>
      <c r="F12100" s="334">
        <v>0</v>
      </c>
      <c r="G12100" s="334">
        <v>0</v>
      </c>
      <c r="H12100" s="334">
        <v>0</v>
      </c>
      <c r="I12100" s="334">
        <v>0</v>
      </c>
      <c r="J12100" s="334">
        <v>0</v>
      </c>
      <c r="K12100" s="334">
        <v>0</v>
      </c>
      <c r="L12100" s="334">
        <v>0</v>
      </c>
      <c r="M12100" s="334">
        <v>0</v>
      </c>
      <c r="N12100" s="334">
        <v>0</v>
      </c>
      <c r="O12100" s="334">
        <v>0</v>
      </c>
      <c r="P12100" s="334">
        <v>0</v>
      </c>
      <c r="Q12100" s="334">
        <v>0</v>
      </c>
      <c r="R12100" s="334">
        <v>0</v>
      </c>
      <c r="S12100" s="334">
        <v>0</v>
      </c>
      <c r="T12100" s="334">
        <v>0</v>
      </c>
      <c r="U12100" s="334">
        <v>0</v>
      </c>
      <c r="V12100" s="334">
        <v>0</v>
      </c>
      <c r="W12100" s="334">
        <v>0</v>
      </c>
      <c r="X12100" s="334">
        <v>0.2</v>
      </c>
      <c r="Y12100" s="334">
        <v>0.1</v>
      </c>
      <c r="Z12100" s="334">
        <v>0.2</v>
      </c>
      <c r="AA12100" s="334">
        <v>0.1</v>
      </c>
      <c r="AB12100" s="334">
        <v>0.2</v>
      </c>
      <c r="AD12100" s="334">
        <v>0.8</v>
      </c>
      <c r="AE12100" s="334">
        <f t="shared" ref="AE12100:AE12163" si="1897">AD12100</f>
        <v>0.8</v>
      </c>
      <c r="AF12100" s="334">
        <f t="shared" ref="AF12100:AF12163" si="1898">SUM(E12100:AB12100)</f>
        <v>0.8</v>
      </c>
      <c r="AG12100" s="340">
        <f t="shared" ref="AG12100:AG12163" si="1899">ABS(AF12100-AE12100)</f>
        <v>0</v>
      </c>
      <c r="AI12100" s="340">
        <f t="shared" ref="AI12100:AM12115" si="1900">IF($C12100=AI$1,$AF12100,0)</f>
        <v>0</v>
      </c>
      <c r="AJ12100" s="340">
        <f t="shared" si="1900"/>
        <v>0</v>
      </c>
      <c r="AK12100" s="340">
        <f t="shared" si="1900"/>
        <v>0</v>
      </c>
      <c r="AL12100" s="340">
        <f t="shared" si="1900"/>
        <v>0</v>
      </c>
      <c r="AM12100" s="340">
        <f t="shared" si="1900"/>
        <v>0</v>
      </c>
    </row>
    <row r="12101" spans="1:39" x14ac:dyDescent="0.35">
      <c r="A12101" s="337">
        <v>34014</v>
      </c>
      <c r="B12101" s="338">
        <f t="shared" si="1894"/>
        <v>1993</v>
      </c>
      <c r="C12101" s="338">
        <f t="shared" si="1895"/>
        <v>2</v>
      </c>
      <c r="D12101" s="338">
        <f t="shared" si="1896"/>
        <v>14</v>
      </c>
      <c r="E12101" s="334">
        <v>0.1</v>
      </c>
      <c r="F12101" s="334">
        <v>0</v>
      </c>
      <c r="G12101" s="334">
        <v>0.1</v>
      </c>
      <c r="H12101" s="334">
        <v>0</v>
      </c>
      <c r="I12101" s="334">
        <v>0.1</v>
      </c>
      <c r="J12101" s="334">
        <v>0</v>
      </c>
      <c r="K12101" s="334">
        <v>0.1</v>
      </c>
      <c r="L12101" s="334">
        <v>0</v>
      </c>
      <c r="M12101" s="334">
        <v>0.1</v>
      </c>
      <c r="N12101" s="334">
        <v>0</v>
      </c>
      <c r="O12101" s="334">
        <v>0.1</v>
      </c>
      <c r="P12101" s="334">
        <v>0</v>
      </c>
      <c r="Q12101" s="334">
        <v>0</v>
      </c>
      <c r="R12101" s="334">
        <v>0</v>
      </c>
      <c r="S12101" s="334">
        <v>0</v>
      </c>
      <c r="T12101" s="334">
        <v>0</v>
      </c>
      <c r="U12101" s="334">
        <v>0</v>
      </c>
      <c r="V12101" s="334">
        <v>0</v>
      </c>
      <c r="W12101" s="334">
        <v>0</v>
      </c>
      <c r="X12101" s="334">
        <v>0</v>
      </c>
      <c r="Y12101" s="334">
        <v>0.1</v>
      </c>
      <c r="Z12101" s="334">
        <v>0</v>
      </c>
      <c r="AA12101" s="334">
        <v>0</v>
      </c>
      <c r="AB12101" s="334">
        <v>0.1</v>
      </c>
      <c r="AD12101" s="334">
        <v>0.8</v>
      </c>
      <c r="AE12101" s="334">
        <f t="shared" si="1897"/>
        <v>0.8</v>
      </c>
      <c r="AF12101" s="334">
        <f t="shared" si="1898"/>
        <v>0.79999999999999993</v>
      </c>
      <c r="AG12101" s="340">
        <f t="shared" si="1899"/>
        <v>1.1102230246251565E-16</v>
      </c>
      <c r="AI12101" s="340">
        <f t="shared" si="1900"/>
        <v>0</v>
      </c>
      <c r="AJ12101" s="340">
        <f t="shared" si="1900"/>
        <v>0</v>
      </c>
      <c r="AK12101" s="340">
        <f t="shared" si="1900"/>
        <v>0</v>
      </c>
      <c r="AL12101" s="340">
        <f t="shared" si="1900"/>
        <v>0</v>
      </c>
      <c r="AM12101" s="340">
        <f t="shared" si="1900"/>
        <v>0</v>
      </c>
    </row>
    <row r="12102" spans="1:39" x14ac:dyDescent="0.35">
      <c r="A12102" s="337">
        <v>34015</v>
      </c>
      <c r="B12102" s="338">
        <f t="shared" si="1894"/>
        <v>1993</v>
      </c>
      <c r="C12102" s="338">
        <f t="shared" si="1895"/>
        <v>2</v>
      </c>
      <c r="D12102" s="338">
        <f t="shared" si="1896"/>
        <v>15</v>
      </c>
      <c r="E12102" s="334">
        <v>0</v>
      </c>
      <c r="F12102" s="334">
        <v>0</v>
      </c>
      <c r="G12102" s="334">
        <v>0.1</v>
      </c>
      <c r="H12102" s="334">
        <v>0</v>
      </c>
      <c r="I12102" s="334">
        <v>0</v>
      </c>
      <c r="J12102" s="334">
        <v>0</v>
      </c>
      <c r="K12102" s="334">
        <v>0</v>
      </c>
      <c r="L12102" s="334">
        <v>0</v>
      </c>
      <c r="M12102" s="334">
        <v>0</v>
      </c>
      <c r="N12102" s="334">
        <v>0</v>
      </c>
      <c r="O12102" s="334">
        <v>0</v>
      </c>
      <c r="P12102" s="334">
        <v>0</v>
      </c>
      <c r="Q12102" s="334">
        <v>0</v>
      </c>
      <c r="R12102" s="334">
        <v>0</v>
      </c>
      <c r="S12102" s="334">
        <v>0</v>
      </c>
      <c r="T12102" s="334">
        <v>0</v>
      </c>
      <c r="U12102" s="334">
        <v>0</v>
      </c>
      <c r="V12102" s="334">
        <v>0</v>
      </c>
      <c r="W12102" s="334">
        <v>0</v>
      </c>
      <c r="X12102" s="334">
        <v>0</v>
      </c>
      <c r="Y12102" s="334">
        <v>0</v>
      </c>
      <c r="Z12102" s="334">
        <v>0.1</v>
      </c>
      <c r="AA12102" s="334">
        <v>0</v>
      </c>
      <c r="AB12102" s="334">
        <v>0</v>
      </c>
      <c r="AD12102" s="334">
        <v>0.2</v>
      </c>
      <c r="AE12102" s="334">
        <f t="shared" si="1897"/>
        <v>0.2</v>
      </c>
      <c r="AF12102" s="334">
        <f t="shared" si="1898"/>
        <v>0.2</v>
      </c>
      <c r="AG12102" s="340">
        <f t="shared" si="1899"/>
        <v>0</v>
      </c>
      <c r="AI12102" s="340">
        <f t="shared" si="1900"/>
        <v>0</v>
      </c>
      <c r="AJ12102" s="340">
        <f t="shared" si="1900"/>
        <v>0</v>
      </c>
      <c r="AK12102" s="340">
        <f t="shared" si="1900"/>
        <v>0</v>
      </c>
      <c r="AL12102" s="340">
        <f t="shared" si="1900"/>
        <v>0</v>
      </c>
      <c r="AM12102" s="340">
        <f t="shared" si="1900"/>
        <v>0</v>
      </c>
    </row>
    <row r="12103" spans="1:39" x14ac:dyDescent="0.35">
      <c r="A12103" s="337">
        <v>34016</v>
      </c>
      <c r="B12103" s="338">
        <f t="shared" si="1894"/>
        <v>1993</v>
      </c>
      <c r="C12103" s="338">
        <f t="shared" si="1895"/>
        <v>2</v>
      </c>
      <c r="D12103" s="338">
        <f t="shared" si="1896"/>
        <v>16</v>
      </c>
      <c r="E12103" s="334">
        <v>0</v>
      </c>
      <c r="F12103" s="334">
        <v>0.1</v>
      </c>
      <c r="G12103" s="334">
        <v>0</v>
      </c>
      <c r="H12103" s="334">
        <v>0</v>
      </c>
      <c r="I12103" s="334">
        <v>0</v>
      </c>
      <c r="J12103" s="334">
        <v>0.1</v>
      </c>
      <c r="K12103" s="334">
        <v>0</v>
      </c>
      <c r="L12103" s="334">
        <v>0</v>
      </c>
      <c r="M12103" s="334">
        <v>0</v>
      </c>
      <c r="N12103" s="334">
        <v>0</v>
      </c>
      <c r="O12103" s="334">
        <v>0</v>
      </c>
      <c r="P12103" s="334">
        <v>0</v>
      </c>
      <c r="Q12103" s="334">
        <v>0</v>
      </c>
      <c r="R12103" s="334">
        <v>0</v>
      </c>
      <c r="S12103" s="334">
        <v>0</v>
      </c>
      <c r="T12103" s="334">
        <v>0</v>
      </c>
      <c r="U12103" s="334">
        <v>0</v>
      </c>
      <c r="V12103" s="334">
        <v>0</v>
      </c>
      <c r="W12103" s="334">
        <v>0</v>
      </c>
      <c r="X12103" s="334">
        <v>0</v>
      </c>
      <c r="Y12103" s="334">
        <v>0</v>
      </c>
      <c r="Z12103" s="334">
        <v>0</v>
      </c>
      <c r="AA12103" s="334">
        <v>0</v>
      </c>
      <c r="AB12103" s="334">
        <v>0</v>
      </c>
      <c r="AD12103" s="334">
        <v>0.2</v>
      </c>
      <c r="AE12103" s="334">
        <f t="shared" si="1897"/>
        <v>0.2</v>
      </c>
      <c r="AF12103" s="334">
        <f t="shared" si="1898"/>
        <v>0.2</v>
      </c>
      <c r="AG12103" s="340">
        <f t="shared" si="1899"/>
        <v>0</v>
      </c>
      <c r="AI12103" s="340">
        <f t="shared" si="1900"/>
        <v>0</v>
      </c>
      <c r="AJ12103" s="340">
        <f t="shared" si="1900"/>
        <v>0</v>
      </c>
      <c r="AK12103" s="340">
        <f t="shared" si="1900"/>
        <v>0</v>
      </c>
      <c r="AL12103" s="340">
        <f t="shared" si="1900"/>
        <v>0</v>
      </c>
      <c r="AM12103" s="340">
        <f t="shared" si="1900"/>
        <v>0</v>
      </c>
    </row>
    <row r="12104" spans="1:39" x14ac:dyDescent="0.35">
      <c r="A12104" s="337">
        <v>34017</v>
      </c>
      <c r="B12104" s="338">
        <f t="shared" si="1894"/>
        <v>1993</v>
      </c>
      <c r="C12104" s="338">
        <f t="shared" si="1895"/>
        <v>2</v>
      </c>
      <c r="D12104" s="338">
        <f t="shared" si="1896"/>
        <v>17</v>
      </c>
      <c r="E12104" s="334">
        <v>0</v>
      </c>
      <c r="F12104" s="334">
        <v>0</v>
      </c>
      <c r="G12104" s="334">
        <v>0</v>
      </c>
      <c r="H12104" s="334">
        <v>0</v>
      </c>
      <c r="I12104" s="334">
        <v>0</v>
      </c>
      <c r="J12104" s="334">
        <v>0</v>
      </c>
      <c r="K12104" s="334">
        <v>0</v>
      </c>
      <c r="L12104" s="334">
        <v>0</v>
      </c>
      <c r="M12104" s="334">
        <v>0</v>
      </c>
      <c r="N12104" s="334">
        <v>0</v>
      </c>
      <c r="O12104" s="334">
        <v>0</v>
      </c>
      <c r="P12104" s="334">
        <v>0</v>
      </c>
      <c r="Q12104" s="334">
        <v>0</v>
      </c>
      <c r="R12104" s="334">
        <v>0</v>
      </c>
      <c r="S12104" s="334">
        <v>0</v>
      </c>
      <c r="T12104" s="334">
        <v>0</v>
      </c>
      <c r="U12104" s="334">
        <v>0</v>
      </c>
      <c r="V12104" s="334">
        <v>0</v>
      </c>
      <c r="W12104" s="334">
        <v>0</v>
      </c>
      <c r="X12104" s="334">
        <v>0</v>
      </c>
      <c r="Y12104" s="334">
        <v>0</v>
      </c>
      <c r="Z12104" s="334">
        <v>0</v>
      </c>
      <c r="AA12104" s="334">
        <v>0</v>
      </c>
      <c r="AB12104" s="334">
        <v>0</v>
      </c>
      <c r="AD12104" s="334">
        <v>0</v>
      </c>
      <c r="AE12104" s="334">
        <f t="shared" si="1897"/>
        <v>0</v>
      </c>
      <c r="AF12104" s="334">
        <f t="shared" si="1898"/>
        <v>0</v>
      </c>
      <c r="AG12104" s="340">
        <f t="shared" si="1899"/>
        <v>0</v>
      </c>
      <c r="AI12104" s="340">
        <f t="shared" si="1900"/>
        <v>0</v>
      </c>
      <c r="AJ12104" s="340">
        <f t="shared" si="1900"/>
        <v>0</v>
      </c>
      <c r="AK12104" s="340">
        <f t="shared" si="1900"/>
        <v>0</v>
      </c>
      <c r="AL12104" s="340">
        <f t="shared" si="1900"/>
        <v>0</v>
      </c>
      <c r="AM12104" s="340">
        <f t="shared" si="1900"/>
        <v>0</v>
      </c>
    </row>
    <row r="12105" spans="1:39" x14ac:dyDescent="0.35">
      <c r="A12105" s="337">
        <v>34018</v>
      </c>
      <c r="B12105" s="338">
        <f t="shared" si="1894"/>
        <v>1993</v>
      </c>
      <c r="C12105" s="338">
        <f t="shared" si="1895"/>
        <v>2</v>
      </c>
      <c r="D12105" s="338">
        <f t="shared" si="1896"/>
        <v>18</v>
      </c>
      <c r="E12105" s="334">
        <v>0</v>
      </c>
      <c r="F12105" s="334">
        <v>0</v>
      </c>
      <c r="G12105" s="334">
        <v>0</v>
      </c>
      <c r="H12105" s="334">
        <v>0</v>
      </c>
      <c r="I12105" s="334">
        <v>0</v>
      </c>
      <c r="J12105" s="334">
        <v>0</v>
      </c>
      <c r="K12105" s="334">
        <v>0</v>
      </c>
      <c r="L12105" s="334">
        <v>0</v>
      </c>
      <c r="M12105" s="334">
        <v>0</v>
      </c>
      <c r="N12105" s="334">
        <v>0</v>
      </c>
      <c r="O12105" s="334">
        <v>0</v>
      </c>
      <c r="P12105" s="334">
        <v>0</v>
      </c>
      <c r="Q12105" s="334">
        <v>0</v>
      </c>
      <c r="R12105" s="334">
        <v>0</v>
      </c>
      <c r="S12105" s="334">
        <v>0</v>
      </c>
      <c r="T12105" s="334">
        <v>0</v>
      </c>
      <c r="U12105" s="334">
        <v>0</v>
      </c>
      <c r="V12105" s="334">
        <v>0</v>
      </c>
      <c r="W12105" s="334">
        <v>0</v>
      </c>
      <c r="X12105" s="334">
        <v>0</v>
      </c>
      <c r="Y12105" s="334">
        <v>0</v>
      </c>
      <c r="Z12105" s="334">
        <v>0</v>
      </c>
      <c r="AA12105" s="334">
        <v>0</v>
      </c>
      <c r="AB12105" s="334">
        <v>0</v>
      </c>
      <c r="AD12105" s="334">
        <v>0</v>
      </c>
      <c r="AE12105" s="334">
        <f t="shared" si="1897"/>
        <v>0</v>
      </c>
      <c r="AF12105" s="334">
        <f t="shared" si="1898"/>
        <v>0</v>
      </c>
      <c r="AG12105" s="340">
        <f t="shared" si="1899"/>
        <v>0</v>
      </c>
      <c r="AI12105" s="340">
        <f t="shared" si="1900"/>
        <v>0</v>
      </c>
      <c r="AJ12105" s="340">
        <f t="shared" si="1900"/>
        <v>0</v>
      </c>
      <c r="AK12105" s="340">
        <f t="shared" si="1900"/>
        <v>0</v>
      </c>
      <c r="AL12105" s="340">
        <f t="shared" si="1900"/>
        <v>0</v>
      </c>
      <c r="AM12105" s="340">
        <f t="shared" si="1900"/>
        <v>0</v>
      </c>
    </row>
    <row r="12106" spans="1:39" x14ac:dyDescent="0.35">
      <c r="A12106" s="337">
        <v>34019</v>
      </c>
      <c r="B12106" s="338">
        <f t="shared" si="1894"/>
        <v>1993</v>
      </c>
      <c r="C12106" s="338">
        <f t="shared" si="1895"/>
        <v>2</v>
      </c>
      <c r="D12106" s="338">
        <f t="shared" si="1896"/>
        <v>19</v>
      </c>
      <c r="E12106" s="334">
        <v>0.1</v>
      </c>
      <c r="F12106" s="334">
        <v>0.2</v>
      </c>
      <c r="G12106" s="334">
        <v>0.1</v>
      </c>
      <c r="H12106" s="334">
        <v>0.1</v>
      </c>
      <c r="I12106" s="334">
        <v>0.1</v>
      </c>
      <c r="J12106" s="334">
        <v>0.2</v>
      </c>
      <c r="K12106" s="334">
        <v>0.1</v>
      </c>
      <c r="L12106" s="334">
        <v>0.1</v>
      </c>
      <c r="M12106" s="334">
        <v>0.2</v>
      </c>
      <c r="N12106" s="334">
        <v>0.1</v>
      </c>
      <c r="O12106" s="334">
        <v>0.1</v>
      </c>
      <c r="P12106" s="334">
        <v>0.2</v>
      </c>
      <c r="Q12106" s="334">
        <v>0.1</v>
      </c>
      <c r="R12106" s="334">
        <v>0.1</v>
      </c>
      <c r="S12106" s="334">
        <v>0.1</v>
      </c>
      <c r="T12106" s="334">
        <v>0.2</v>
      </c>
      <c r="U12106" s="334">
        <v>0.1</v>
      </c>
      <c r="V12106" s="334">
        <v>0.1</v>
      </c>
      <c r="W12106" s="334">
        <v>0.2</v>
      </c>
      <c r="X12106" s="334">
        <v>0.1</v>
      </c>
      <c r="Y12106" s="334">
        <v>0.1</v>
      </c>
      <c r="Z12106" s="334">
        <v>0.1</v>
      </c>
      <c r="AA12106" s="334">
        <v>0.2</v>
      </c>
      <c r="AB12106" s="334">
        <v>0.1</v>
      </c>
      <c r="AD12106" s="334">
        <v>3.1</v>
      </c>
      <c r="AE12106" s="334">
        <f t="shared" si="1897"/>
        <v>3.1</v>
      </c>
      <c r="AF12106" s="334">
        <f t="shared" si="1898"/>
        <v>3.1000000000000014</v>
      </c>
      <c r="AG12106" s="340">
        <f t="shared" si="1899"/>
        <v>1.3322676295501878E-15</v>
      </c>
      <c r="AI12106" s="340">
        <f t="shared" si="1900"/>
        <v>0</v>
      </c>
      <c r="AJ12106" s="340">
        <f t="shared" si="1900"/>
        <v>0</v>
      </c>
      <c r="AK12106" s="340">
        <f t="shared" si="1900"/>
        <v>0</v>
      </c>
      <c r="AL12106" s="340">
        <f t="shared" si="1900"/>
        <v>0</v>
      </c>
      <c r="AM12106" s="340">
        <f t="shared" si="1900"/>
        <v>0</v>
      </c>
    </row>
    <row r="12107" spans="1:39" x14ac:dyDescent="0.35">
      <c r="A12107" s="337">
        <v>34020</v>
      </c>
      <c r="B12107" s="338">
        <f t="shared" si="1894"/>
        <v>1993</v>
      </c>
      <c r="C12107" s="338">
        <f t="shared" si="1895"/>
        <v>2</v>
      </c>
      <c r="D12107" s="338">
        <f t="shared" si="1896"/>
        <v>20</v>
      </c>
      <c r="E12107" s="334">
        <v>0.2</v>
      </c>
      <c r="F12107" s="334">
        <v>0.1</v>
      </c>
      <c r="G12107" s="334">
        <v>0.2</v>
      </c>
      <c r="H12107" s="334">
        <v>0.1</v>
      </c>
      <c r="I12107" s="334">
        <v>0.2</v>
      </c>
      <c r="J12107" s="334">
        <v>0.2</v>
      </c>
      <c r="K12107" s="334">
        <v>0.1</v>
      </c>
      <c r="L12107" s="334">
        <v>0.2</v>
      </c>
      <c r="M12107" s="334">
        <v>0.1</v>
      </c>
      <c r="N12107" s="334">
        <v>0.2</v>
      </c>
      <c r="O12107" s="334">
        <v>0.1</v>
      </c>
      <c r="P12107" s="334">
        <v>0.2</v>
      </c>
      <c r="Q12107" s="334">
        <v>0.2</v>
      </c>
      <c r="R12107" s="334">
        <v>0.1</v>
      </c>
      <c r="S12107" s="334">
        <v>0.2</v>
      </c>
      <c r="T12107" s="334">
        <v>0.1</v>
      </c>
      <c r="U12107" s="334">
        <v>0.2</v>
      </c>
      <c r="V12107" s="334">
        <v>0.1</v>
      </c>
      <c r="W12107" s="334">
        <v>0.2</v>
      </c>
      <c r="X12107" s="334">
        <v>0.2</v>
      </c>
      <c r="Y12107" s="334">
        <v>0.1</v>
      </c>
      <c r="Z12107" s="334">
        <v>0.2</v>
      </c>
      <c r="AA12107" s="334">
        <v>0.1</v>
      </c>
      <c r="AB12107" s="334">
        <v>0.2</v>
      </c>
      <c r="AD12107" s="334">
        <v>3.8</v>
      </c>
      <c r="AE12107" s="334">
        <f t="shared" si="1897"/>
        <v>3.8</v>
      </c>
      <c r="AF12107" s="334">
        <f t="shared" si="1898"/>
        <v>3.8000000000000016</v>
      </c>
      <c r="AG12107" s="340">
        <f t="shared" si="1899"/>
        <v>1.7763568394002505E-15</v>
      </c>
      <c r="AI12107" s="340">
        <f t="shared" si="1900"/>
        <v>0</v>
      </c>
      <c r="AJ12107" s="340">
        <f t="shared" si="1900"/>
        <v>0</v>
      </c>
      <c r="AK12107" s="340">
        <f t="shared" si="1900"/>
        <v>0</v>
      </c>
      <c r="AL12107" s="340">
        <f t="shared" si="1900"/>
        <v>0</v>
      </c>
      <c r="AM12107" s="340">
        <f t="shared" si="1900"/>
        <v>0</v>
      </c>
    </row>
    <row r="12108" spans="1:39" x14ac:dyDescent="0.35">
      <c r="A12108" s="337">
        <v>34021</v>
      </c>
      <c r="B12108" s="338">
        <f t="shared" si="1894"/>
        <v>1993</v>
      </c>
      <c r="C12108" s="338">
        <f t="shared" si="1895"/>
        <v>2</v>
      </c>
      <c r="D12108" s="338">
        <f t="shared" si="1896"/>
        <v>21</v>
      </c>
      <c r="E12108" s="334">
        <v>0</v>
      </c>
      <c r="F12108" s="334">
        <v>0</v>
      </c>
      <c r="G12108" s="334">
        <v>0.1</v>
      </c>
      <c r="H12108" s="334">
        <v>0</v>
      </c>
      <c r="I12108" s="334">
        <v>0</v>
      </c>
      <c r="J12108" s="334">
        <v>0</v>
      </c>
      <c r="K12108" s="334">
        <v>0</v>
      </c>
      <c r="L12108" s="334">
        <v>0</v>
      </c>
      <c r="M12108" s="334">
        <v>0.1</v>
      </c>
      <c r="N12108" s="334">
        <v>0</v>
      </c>
      <c r="O12108" s="334">
        <v>0</v>
      </c>
      <c r="P12108" s="334">
        <v>0</v>
      </c>
      <c r="Q12108" s="334">
        <v>0</v>
      </c>
      <c r="R12108" s="334">
        <v>0</v>
      </c>
      <c r="S12108" s="334">
        <v>0.1</v>
      </c>
      <c r="T12108" s="334">
        <v>0</v>
      </c>
      <c r="U12108" s="334">
        <v>0</v>
      </c>
      <c r="V12108" s="334">
        <v>0</v>
      </c>
      <c r="W12108" s="334">
        <v>0</v>
      </c>
      <c r="X12108" s="334">
        <v>0</v>
      </c>
      <c r="Y12108" s="334">
        <v>0</v>
      </c>
      <c r="Z12108" s="334">
        <v>0.1</v>
      </c>
      <c r="AA12108" s="334">
        <v>0</v>
      </c>
      <c r="AB12108" s="334">
        <v>0</v>
      </c>
      <c r="AD12108" s="334">
        <v>0.4</v>
      </c>
      <c r="AE12108" s="334">
        <f t="shared" si="1897"/>
        <v>0.4</v>
      </c>
      <c r="AF12108" s="334">
        <f t="shared" si="1898"/>
        <v>0.4</v>
      </c>
      <c r="AG12108" s="340">
        <f t="shared" si="1899"/>
        <v>0</v>
      </c>
      <c r="AI12108" s="340">
        <f t="shared" si="1900"/>
        <v>0</v>
      </c>
      <c r="AJ12108" s="340">
        <f t="shared" si="1900"/>
        <v>0</v>
      </c>
      <c r="AK12108" s="340">
        <f t="shared" si="1900"/>
        <v>0</v>
      </c>
      <c r="AL12108" s="340">
        <f t="shared" si="1900"/>
        <v>0</v>
      </c>
      <c r="AM12108" s="340">
        <f t="shared" si="1900"/>
        <v>0</v>
      </c>
    </row>
    <row r="12109" spans="1:39" x14ac:dyDescent="0.35">
      <c r="A12109" s="337">
        <v>34022</v>
      </c>
      <c r="B12109" s="338">
        <f t="shared" si="1894"/>
        <v>1993</v>
      </c>
      <c r="C12109" s="338">
        <f t="shared" si="1895"/>
        <v>2</v>
      </c>
      <c r="D12109" s="338">
        <f t="shared" si="1896"/>
        <v>22</v>
      </c>
      <c r="E12109" s="334">
        <v>0</v>
      </c>
      <c r="F12109" s="334">
        <v>0</v>
      </c>
      <c r="G12109" s="334">
        <v>0</v>
      </c>
      <c r="H12109" s="334">
        <v>0</v>
      </c>
      <c r="I12109" s="334">
        <v>0</v>
      </c>
      <c r="J12109" s="334">
        <v>0</v>
      </c>
      <c r="K12109" s="334">
        <v>0</v>
      </c>
      <c r="L12109" s="334">
        <v>0</v>
      </c>
      <c r="M12109" s="334">
        <v>0</v>
      </c>
      <c r="N12109" s="334">
        <v>0</v>
      </c>
      <c r="O12109" s="334">
        <v>0</v>
      </c>
      <c r="P12109" s="334">
        <v>0</v>
      </c>
      <c r="Q12109" s="334">
        <v>0</v>
      </c>
      <c r="R12109" s="334">
        <v>0</v>
      </c>
      <c r="S12109" s="334">
        <v>0</v>
      </c>
      <c r="T12109" s="334">
        <v>0</v>
      </c>
      <c r="U12109" s="334">
        <v>0</v>
      </c>
      <c r="V12109" s="334">
        <v>0</v>
      </c>
      <c r="W12109" s="334">
        <v>0</v>
      </c>
      <c r="X12109" s="334">
        <v>0</v>
      </c>
      <c r="Y12109" s="334">
        <v>0</v>
      </c>
      <c r="Z12109" s="334">
        <v>0</v>
      </c>
      <c r="AA12109" s="334">
        <v>0</v>
      </c>
      <c r="AB12109" s="334">
        <v>0</v>
      </c>
      <c r="AD12109" s="334">
        <v>0</v>
      </c>
      <c r="AE12109" s="334">
        <f t="shared" si="1897"/>
        <v>0</v>
      </c>
      <c r="AF12109" s="334">
        <f t="shared" si="1898"/>
        <v>0</v>
      </c>
      <c r="AG12109" s="340">
        <f t="shared" si="1899"/>
        <v>0</v>
      </c>
      <c r="AI12109" s="340">
        <f t="shared" si="1900"/>
        <v>0</v>
      </c>
      <c r="AJ12109" s="340">
        <f t="shared" si="1900"/>
        <v>0</v>
      </c>
      <c r="AK12109" s="340">
        <f t="shared" si="1900"/>
        <v>0</v>
      </c>
      <c r="AL12109" s="340">
        <f t="shared" si="1900"/>
        <v>0</v>
      </c>
      <c r="AM12109" s="340">
        <f t="shared" si="1900"/>
        <v>0</v>
      </c>
    </row>
    <row r="12110" spans="1:39" x14ac:dyDescent="0.35">
      <c r="A12110" s="337">
        <v>34023</v>
      </c>
      <c r="B12110" s="338">
        <f t="shared" si="1894"/>
        <v>1993</v>
      </c>
      <c r="C12110" s="338">
        <f t="shared" si="1895"/>
        <v>2</v>
      </c>
      <c r="D12110" s="338">
        <f t="shared" si="1896"/>
        <v>23</v>
      </c>
      <c r="E12110" s="334">
        <v>0</v>
      </c>
      <c r="F12110" s="334">
        <v>0</v>
      </c>
      <c r="G12110" s="334">
        <v>0</v>
      </c>
      <c r="H12110" s="334">
        <v>0</v>
      </c>
      <c r="I12110" s="334">
        <v>0</v>
      </c>
      <c r="J12110" s="334">
        <v>0</v>
      </c>
      <c r="K12110" s="334">
        <v>0</v>
      </c>
      <c r="L12110" s="334">
        <v>0</v>
      </c>
      <c r="M12110" s="334">
        <v>0</v>
      </c>
      <c r="N12110" s="334">
        <v>0</v>
      </c>
      <c r="O12110" s="334">
        <v>0</v>
      </c>
      <c r="P12110" s="334">
        <v>0</v>
      </c>
      <c r="Q12110" s="334">
        <v>0</v>
      </c>
      <c r="R12110" s="334">
        <v>0</v>
      </c>
      <c r="S12110" s="334">
        <v>0</v>
      </c>
      <c r="T12110" s="334">
        <v>0</v>
      </c>
      <c r="U12110" s="334">
        <v>0</v>
      </c>
      <c r="V12110" s="334">
        <v>0</v>
      </c>
      <c r="W12110" s="334">
        <v>0</v>
      </c>
      <c r="X12110" s="334">
        <v>0</v>
      </c>
      <c r="Y12110" s="334">
        <v>0</v>
      </c>
      <c r="Z12110" s="334">
        <v>0</v>
      </c>
      <c r="AA12110" s="334">
        <v>0</v>
      </c>
      <c r="AB12110" s="334">
        <v>0</v>
      </c>
      <c r="AD12110" s="334">
        <v>0</v>
      </c>
      <c r="AE12110" s="334">
        <f t="shared" si="1897"/>
        <v>0</v>
      </c>
      <c r="AF12110" s="334">
        <f t="shared" si="1898"/>
        <v>0</v>
      </c>
      <c r="AG12110" s="340">
        <f t="shared" si="1899"/>
        <v>0</v>
      </c>
      <c r="AI12110" s="340">
        <f t="shared" si="1900"/>
        <v>0</v>
      </c>
      <c r="AJ12110" s="340">
        <f t="shared" si="1900"/>
        <v>0</v>
      </c>
      <c r="AK12110" s="340">
        <f t="shared" si="1900"/>
        <v>0</v>
      </c>
      <c r="AL12110" s="340">
        <f t="shared" si="1900"/>
        <v>0</v>
      </c>
      <c r="AM12110" s="340">
        <f t="shared" si="1900"/>
        <v>0</v>
      </c>
    </row>
    <row r="12111" spans="1:39" x14ac:dyDescent="0.35">
      <c r="A12111" s="337">
        <v>34024</v>
      </c>
      <c r="B12111" s="338">
        <f t="shared" si="1894"/>
        <v>1993</v>
      </c>
      <c r="C12111" s="338">
        <f t="shared" si="1895"/>
        <v>2</v>
      </c>
      <c r="D12111" s="338">
        <f t="shared" si="1896"/>
        <v>24</v>
      </c>
      <c r="E12111" s="334">
        <v>0</v>
      </c>
      <c r="F12111" s="334">
        <v>0</v>
      </c>
      <c r="G12111" s="334">
        <v>0</v>
      </c>
      <c r="H12111" s="334">
        <v>0</v>
      </c>
      <c r="I12111" s="334">
        <v>0</v>
      </c>
      <c r="J12111" s="334">
        <v>0</v>
      </c>
      <c r="K12111" s="334">
        <v>0</v>
      </c>
      <c r="L12111" s="334">
        <v>0</v>
      </c>
      <c r="M12111" s="334">
        <v>0</v>
      </c>
      <c r="N12111" s="334">
        <v>0</v>
      </c>
      <c r="O12111" s="334">
        <v>0</v>
      </c>
      <c r="P12111" s="334">
        <v>0</v>
      </c>
      <c r="Q12111" s="334">
        <v>0</v>
      </c>
      <c r="R12111" s="334">
        <v>0</v>
      </c>
      <c r="S12111" s="334">
        <v>0</v>
      </c>
      <c r="T12111" s="334">
        <v>0</v>
      </c>
      <c r="U12111" s="334">
        <v>0</v>
      </c>
      <c r="V12111" s="334">
        <v>0</v>
      </c>
      <c r="W12111" s="334">
        <v>0</v>
      </c>
      <c r="X12111" s="334">
        <v>0</v>
      </c>
      <c r="Y12111" s="334">
        <v>0</v>
      </c>
      <c r="Z12111" s="334">
        <v>0</v>
      </c>
      <c r="AA12111" s="334">
        <v>0</v>
      </c>
      <c r="AB12111" s="334">
        <v>0</v>
      </c>
      <c r="AD12111" s="334">
        <v>0</v>
      </c>
      <c r="AE12111" s="334">
        <f t="shared" si="1897"/>
        <v>0</v>
      </c>
      <c r="AF12111" s="334">
        <f t="shared" si="1898"/>
        <v>0</v>
      </c>
      <c r="AG12111" s="340">
        <f t="shared" si="1899"/>
        <v>0</v>
      </c>
      <c r="AI12111" s="340">
        <f t="shared" si="1900"/>
        <v>0</v>
      </c>
      <c r="AJ12111" s="340">
        <f t="shared" si="1900"/>
        <v>0</v>
      </c>
      <c r="AK12111" s="340">
        <f t="shared" si="1900"/>
        <v>0</v>
      </c>
      <c r="AL12111" s="340">
        <f t="shared" si="1900"/>
        <v>0</v>
      </c>
      <c r="AM12111" s="340">
        <f t="shared" si="1900"/>
        <v>0</v>
      </c>
    </row>
    <row r="12112" spans="1:39" x14ac:dyDescent="0.35">
      <c r="A12112" s="337">
        <v>34025</v>
      </c>
      <c r="B12112" s="338">
        <f t="shared" si="1894"/>
        <v>1993</v>
      </c>
      <c r="C12112" s="338">
        <f t="shared" si="1895"/>
        <v>2</v>
      </c>
      <c r="D12112" s="338">
        <f t="shared" si="1896"/>
        <v>25</v>
      </c>
      <c r="E12112" s="334">
        <v>0</v>
      </c>
      <c r="F12112" s="334">
        <v>0</v>
      </c>
      <c r="G12112" s="334">
        <v>0</v>
      </c>
      <c r="H12112" s="334">
        <v>0</v>
      </c>
      <c r="I12112" s="334">
        <v>0</v>
      </c>
      <c r="J12112" s="334">
        <v>0</v>
      </c>
      <c r="K12112" s="334">
        <v>0</v>
      </c>
      <c r="L12112" s="334">
        <v>0</v>
      </c>
      <c r="M12112" s="334">
        <v>0</v>
      </c>
      <c r="N12112" s="334">
        <v>0</v>
      </c>
      <c r="O12112" s="334">
        <v>0</v>
      </c>
      <c r="P12112" s="334">
        <v>0</v>
      </c>
      <c r="Q12112" s="334">
        <v>0</v>
      </c>
      <c r="R12112" s="334">
        <v>0</v>
      </c>
      <c r="S12112" s="334">
        <v>0</v>
      </c>
      <c r="T12112" s="334">
        <v>0</v>
      </c>
      <c r="U12112" s="334">
        <v>0</v>
      </c>
      <c r="V12112" s="334">
        <v>0</v>
      </c>
      <c r="W12112" s="334">
        <v>0</v>
      </c>
      <c r="X12112" s="334">
        <v>0</v>
      </c>
      <c r="Y12112" s="334">
        <v>0</v>
      </c>
      <c r="Z12112" s="334">
        <v>0</v>
      </c>
      <c r="AA12112" s="334">
        <v>0</v>
      </c>
      <c r="AB12112" s="334">
        <v>0</v>
      </c>
      <c r="AD12112" s="334">
        <v>0</v>
      </c>
      <c r="AE12112" s="334">
        <f t="shared" si="1897"/>
        <v>0</v>
      </c>
      <c r="AF12112" s="334">
        <f t="shared" si="1898"/>
        <v>0</v>
      </c>
      <c r="AG12112" s="340">
        <f t="shared" si="1899"/>
        <v>0</v>
      </c>
      <c r="AI12112" s="340">
        <f t="shared" si="1900"/>
        <v>0</v>
      </c>
      <c r="AJ12112" s="340">
        <f t="shared" si="1900"/>
        <v>0</v>
      </c>
      <c r="AK12112" s="340">
        <f t="shared" si="1900"/>
        <v>0</v>
      </c>
      <c r="AL12112" s="340">
        <f t="shared" si="1900"/>
        <v>0</v>
      </c>
      <c r="AM12112" s="340">
        <f t="shared" si="1900"/>
        <v>0</v>
      </c>
    </row>
    <row r="12113" spans="1:39" x14ac:dyDescent="0.35">
      <c r="A12113" s="337">
        <v>34026</v>
      </c>
      <c r="B12113" s="338">
        <f t="shared" si="1894"/>
        <v>1993</v>
      </c>
      <c r="C12113" s="338">
        <f t="shared" si="1895"/>
        <v>2</v>
      </c>
      <c r="D12113" s="338">
        <f t="shared" si="1896"/>
        <v>26</v>
      </c>
      <c r="E12113" s="334">
        <v>0</v>
      </c>
      <c r="F12113" s="334">
        <v>0</v>
      </c>
      <c r="G12113" s="334">
        <v>0</v>
      </c>
      <c r="H12113" s="334">
        <v>0</v>
      </c>
      <c r="I12113" s="334">
        <v>0</v>
      </c>
      <c r="J12113" s="334">
        <v>0</v>
      </c>
      <c r="K12113" s="334">
        <v>0</v>
      </c>
      <c r="L12113" s="334">
        <v>0</v>
      </c>
      <c r="M12113" s="334">
        <v>0</v>
      </c>
      <c r="N12113" s="334">
        <v>0</v>
      </c>
      <c r="O12113" s="334">
        <v>0</v>
      </c>
      <c r="P12113" s="334">
        <v>0</v>
      </c>
      <c r="Q12113" s="334">
        <v>0</v>
      </c>
      <c r="R12113" s="334">
        <v>0</v>
      </c>
      <c r="S12113" s="334">
        <v>0</v>
      </c>
      <c r="T12113" s="334">
        <v>0</v>
      </c>
      <c r="U12113" s="334">
        <v>0</v>
      </c>
      <c r="V12113" s="334">
        <v>0</v>
      </c>
      <c r="W12113" s="334">
        <v>0</v>
      </c>
      <c r="X12113" s="334">
        <v>0</v>
      </c>
      <c r="Y12113" s="334">
        <v>0</v>
      </c>
      <c r="Z12113" s="334">
        <v>0</v>
      </c>
      <c r="AA12113" s="334">
        <v>0</v>
      </c>
      <c r="AB12113" s="334">
        <v>0</v>
      </c>
      <c r="AD12113" s="334">
        <v>0</v>
      </c>
      <c r="AE12113" s="334">
        <f t="shared" si="1897"/>
        <v>0</v>
      </c>
      <c r="AF12113" s="334">
        <f t="shared" si="1898"/>
        <v>0</v>
      </c>
      <c r="AG12113" s="340">
        <f t="shared" si="1899"/>
        <v>0</v>
      </c>
      <c r="AI12113" s="340">
        <f t="shared" si="1900"/>
        <v>0</v>
      </c>
      <c r="AJ12113" s="340">
        <f t="shared" si="1900"/>
        <v>0</v>
      </c>
      <c r="AK12113" s="340">
        <f t="shared" si="1900"/>
        <v>0</v>
      </c>
      <c r="AL12113" s="340">
        <f t="shared" si="1900"/>
        <v>0</v>
      </c>
      <c r="AM12113" s="340">
        <f t="shared" si="1900"/>
        <v>0</v>
      </c>
    </row>
    <row r="12114" spans="1:39" x14ac:dyDescent="0.35">
      <c r="A12114" s="337">
        <v>34027</v>
      </c>
      <c r="B12114" s="338">
        <f t="shared" si="1894"/>
        <v>1993</v>
      </c>
      <c r="C12114" s="338">
        <f t="shared" si="1895"/>
        <v>2</v>
      </c>
      <c r="D12114" s="338">
        <f t="shared" si="1896"/>
        <v>27</v>
      </c>
      <c r="E12114" s="334">
        <v>0</v>
      </c>
      <c r="F12114" s="334">
        <v>0</v>
      </c>
      <c r="G12114" s="334">
        <v>0</v>
      </c>
      <c r="H12114" s="334">
        <v>0</v>
      </c>
      <c r="I12114" s="334">
        <v>0</v>
      </c>
      <c r="J12114" s="334">
        <v>0</v>
      </c>
      <c r="K12114" s="334">
        <v>0</v>
      </c>
      <c r="L12114" s="334">
        <v>0</v>
      </c>
      <c r="M12114" s="334">
        <v>0</v>
      </c>
      <c r="N12114" s="334">
        <v>0</v>
      </c>
      <c r="O12114" s="334">
        <v>0</v>
      </c>
      <c r="P12114" s="334">
        <v>0</v>
      </c>
      <c r="Q12114" s="334">
        <v>0</v>
      </c>
      <c r="R12114" s="334">
        <v>0</v>
      </c>
      <c r="S12114" s="334">
        <v>0</v>
      </c>
      <c r="T12114" s="334">
        <v>0</v>
      </c>
      <c r="U12114" s="334">
        <v>0</v>
      </c>
      <c r="V12114" s="334">
        <v>0</v>
      </c>
      <c r="W12114" s="334">
        <v>0</v>
      </c>
      <c r="X12114" s="334">
        <v>0</v>
      </c>
      <c r="Y12114" s="334">
        <v>0</v>
      </c>
      <c r="Z12114" s="334">
        <v>0</v>
      </c>
      <c r="AA12114" s="334">
        <v>0</v>
      </c>
      <c r="AB12114" s="334">
        <v>0</v>
      </c>
      <c r="AD12114" s="334">
        <v>0</v>
      </c>
      <c r="AE12114" s="334">
        <f t="shared" si="1897"/>
        <v>0</v>
      </c>
      <c r="AF12114" s="334">
        <f t="shared" si="1898"/>
        <v>0</v>
      </c>
      <c r="AG12114" s="340">
        <f t="shared" si="1899"/>
        <v>0</v>
      </c>
      <c r="AI12114" s="340">
        <f t="shared" si="1900"/>
        <v>0</v>
      </c>
      <c r="AJ12114" s="340">
        <f t="shared" si="1900"/>
        <v>0</v>
      </c>
      <c r="AK12114" s="340">
        <f t="shared" si="1900"/>
        <v>0</v>
      </c>
      <c r="AL12114" s="340">
        <f t="shared" si="1900"/>
        <v>0</v>
      </c>
      <c r="AM12114" s="340">
        <f t="shared" si="1900"/>
        <v>0</v>
      </c>
    </row>
    <row r="12115" spans="1:39" x14ac:dyDescent="0.35">
      <c r="A12115" s="337">
        <v>34028</v>
      </c>
      <c r="B12115" s="338">
        <f t="shared" si="1894"/>
        <v>1993</v>
      </c>
      <c r="C12115" s="338">
        <f t="shared" si="1895"/>
        <v>2</v>
      </c>
      <c r="D12115" s="338">
        <f t="shared" si="1896"/>
        <v>28</v>
      </c>
      <c r="E12115" s="334">
        <v>0</v>
      </c>
      <c r="F12115" s="334">
        <v>0</v>
      </c>
      <c r="G12115" s="334">
        <v>0</v>
      </c>
      <c r="H12115" s="334">
        <v>0</v>
      </c>
      <c r="I12115" s="334">
        <v>0</v>
      </c>
      <c r="J12115" s="334">
        <v>0</v>
      </c>
      <c r="K12115" s="334">
        <v>0</v>
      </c>
      <c r="L12115" s="334">
        <v>0</v>
      </c>
      <c r="M12115" s="334">
        <v>0</v>
      </c>
      <c r="N12115" s="334">
        <v>0</v>
      </c>
      <c r="O12115" s="334">
        <v>0</v>
      </c>
      <c r="P12115" s="334">
        <v>0</v>
      </c>
      <c r="Q12115" s="334">
        <v>0</v>
      </c>
      <c r="R12115" s="334">
        <v>0</v>
      </c>
      <c r="S12115" s="334">
        <v>0</v>
      </c>
      <c r="T12115" s="334">
        <v>0</v>
      </c>
      <c r="U12115" s="334">
        <v>0</v>
      </c>
      <c r="V12115" s="334">
        <v>0</v>
      </c>
      <c r="W12115" s="334">
        <v>0</v>
      </c>
      <c r="X12115" s="334">
        <v>0</v>
      </c>
      <c r="Y12115" s="334">
        <v>0</v>
      </c>
      <c r="Z12115" s="334">
        <v>0</v>
      </c>
      <c r="AA12115" s="334">
        <v>0</v>
      </c>
      <c r="AB12115" s="334">
        <v>0</v>
      </c>
      <c r="AD12115" s="334">
        <v>0</v>
      </c>
      <c r="AE12115" s="334">
        <f t="shared" si="1897"/>
        <v>0</v>
      </c>
      <c r="AF12115" s="334">
        <f t="shared" si="1898"/>
        <v>0</v>
      </c>
      <c r="AG12115" s="340">
        <f t="shared" si="1899"/>
        <v>0</v>
      </c>
      <c r="AI12115" s="340">
        <f t="shared" si="1900"/>
        <v>0</v>
      </c>
      <c r="AJ12115" s="340">
        <f t="shared" si="1900"/>
        <v>0</v>
      </c>
      <c r="AK12115" s="340">
        <f t="shared" si="1900"/>
        <v>0</v>
      </c>
      <c r="AL12115" s="340">
        <f t="shared" si="1900"/>
        <v>0</v>
      </c>
      <c r="AM12115" s="340">
        <f t="shared" si="1900"/>
        <v>0</v>
      </c>
    </row>
    <row r="12116" spans="1:39" x14ac:dyDescent="0.35">
      <c r="A12116" s="337">
        <v>34029</v>
      </c>
      <c r="B12116" s="338">
        <f t="shared" si="1894"/>
        <v>1993</v>
      </c>
      <c r="C12116" s="338">
        <f t="shared" si="1895"/>
        <v>3</v>
      </c>
      <c r="D12116" s="338">
        <f t="shared" si="1896"/>
        <v>1</v>
      </c>
      <c r="E12116" s="334">
        <v>0</v>
      </c>
      <c r="F12116" s="334">
        <v>0</v>
      </c>
      <c r="G12116" s="334">
        <v>0</v>
      </c>
      <c r="H12116" s="334">
        <v>0</v>
      </c>
      <c r="I12116" s="334">
        <v>0</v>
      </c>
      <c r="J12116" s="334">
        <v>0</v>
      </c>
      <c r="K12116" s="334">
        <v>0</v>
      </c>
      <c r="L12116" s="334">
        <v>0</v>
      </c>
      <c r="M12116" s="334">
        <v>0</v>
      </c>
      <c r="N12116" s="334">
        <v>0</v>
      </c>
      <c r="O12116" s="334">
        <v>0</v>
      </c>
      <c r="P12116" s="334">
        <v>0</v>
      </c>
      <c r="Q12116" s="334">
        <v>0</v>
      </c>
      <c r="R12116" s="334">
        <v>0</v>
      </c>
      <c r="S12116" s="334">
        <v>0</v>
      </c>
      <c r="T12116" s="334">
        <v>0</v>
      </c>
      <c r="U12116" s="334">
        <v>0</v>
      </c>
      <c r="V12116" s="334">
        <v>0</v>
      </c>
      <c r="W12116" s="334">
        <v>0</v>
      </c>
      <c r="X12116" s="334">
        <v>0</v>
      </c>
      <c r="Y12116" s="334">
        <v>0</v>
      </c>
      <c r="Z12116" s="334">
        <v>0</v>
      </c>
      <c r="AA12116" s="334">
        <v>0</v>
      </c>
      <c r="AB12116" s="334">
        <v>0</v>
      </c>
      <c r="AD12116" s="334">
        <v>0</v>
      </c>
      <c r="AE12116" s="334">
        <f t="shared" si="1897"/>
        <v>0</v>
      </c>
      <c r="AF12116" s="334">
        <f t="shared" si="1898"/>
        <v>0</v>
      </c>
      <c r="AG12116" s="340">
        <f t="shared" si="1899"/>
        <v>0</v>
      </c>
      <c r="AI12116" s="340">
        <f t="shared" ref="AI12116:AM12131" si="1901">IF($C12116=AI$1,$AF12116,0)</f>
        <v>0</v>
      </c>
      <c r="AJ12116" s="340">
        <f t="shared" si="1901"/>
        <v>0</v>
      </c>
      <c r="AK12116" s="340">
        <f t="shared" si="1901"/>
        <v>0</v>
      </c>
      <c r="AL12116" s="340">
        <f t="shared" si="1901"/>
        <v>0</v>
      </c>
      <c r="AM12116" s="340">
        <f t="shared" si="1901"/>
        <v>0</v>
      </c>
    </row>
    <row r="12117" spans="1:39" x14ac:dyDescent="0.35">
      <c r="A12117" s="337">
        <v>34030</v>
      </c>
      <c r="B12117" s="338">
        <f t="shared" si="1894"/>
        <v>1993</v>
      </c>
      <c r="C12117" s="338">
        <f t="shared" si="1895"/>
        <v>3</v>
      </c>
      <c r="D12117" s="338">
        <f t="shared" si="1896"/>
        <v>2</v>
      </c>
      <c r="E12117" s="334">
        <v>0</v>
      </c>
      <c r="F12117" s="334">
        <v>0</v>
      </c>
      <c r="G12117" s="334">
        <v>0</v>
      </c>
      <c r="H12117" s="334">
        <v>0</v>
      </c>
      <c r="I12117" s="334">
        <v>0</v>
      </c>
      <c r="J12117" s="334">
        <v>0</v>
      </c>
      <c r="K12117" s="334">
        <v>0</v>
      </c>
      <c r="L12117" s="334">
        <v>0</v>
      </c>
      <c r="M12117" s="334">
        <v>0</v>
      </c>
      <c r="N12117" s="334">
        <v>0</v>
      </c>
      <c r="O12117" s="334">
        <v>0</v>
      </c>
      <c r="P12117" s="334">
        <v>0</v>
      </c>
      <c r="Q12117" s="334">
        <v>0</v>
      </c>
      <c r="R12117" s="334">
        <v>0</v>
      </c>
      <c r="S12117" s="334">
        <v>0</v>
      </c>
      <c r="T12117" s="334">
        <v>0</v>
      </c>
      <c r="U12117" s="334">
        <v>0</v>
      </c>
      <c r="V12117" s="334">
        <v>0</v>
      </c>
      <c r="W12117" s="334">
        <v>0</v>
      </c>
      <c r="X12117" s="334">
        <v>0</v>
      </c>
      <c r="Y12117" s="334">
        <v>0</v>
      </c>
      <c r="Z12117" s="334">
        <v>0</v>
      </c>
      <c r="AA12117" s="334">
        <v>0</v>
      </c>
      <c r="AB12117" s="334">
        <v>0</v>
      </c>
      <c r="AD12117" s="334">
        <v>0</v>
      </c>
      <c r="AE12117" s="334">
        <f t="shared" si="1897"/>
        <v>0</v>
      </c>
      <c r="AF12117" s="334">
        <f t="shared" si="1898"/>
        <v>0</v>
      </c>
      <c r="AG12117" s="340">
        <f t="shared" si="1899"/>
        <v>0</v>
      </c>
      <c r="AI12117" s="340">
        <f t="shared" si="1901"/>
        <v>0</v>
      </c>
      <c r="AJ12117" s="340">
        <f t="shared" si="1901"/>
        <v>0</v>
      </c>
      <c r="AK12117" s="340">
        <f t="shared" si="1901"/>
        <v>0</v>
      </c>
      <c r="AL12117" s="340">
        <f t="shared" si="1901"/>
        <v>0</v>
      </c>
      <c r="AM12117" s="340">
        <f t="shared" si="1901"/>
        <v>0</v>
      </c>
    </row>
    <row r="12118" spans="1:39" x14ac:dyDescent="0.35">
      <c r="A12118" s="337">
        <v>34031</v>
      </c>
      <c r="B12118" s="338">
        <f t="shared" si="1894"/>
        <v>1993</v>
      </c>
      <c r="C12118" s="338">
        <f t="shared" si="1895"/>
        <v>3</v>
      </c>
      <c r="D12118" s="338">
        <f t="shared" si="1896"/>
        <v>3</v>
      </c>
      <c r="E12118" s="334">
        <v>0</v>
      </c>
      <c r="F12118" s="334">
        <v>0</v>
      </c>
      <c r="G12118" s="334">
        <v>0</v>
      </c>
      <c r="H12118" s="334">
        <v>0</v>
      </c>
      <c r="I12118" s="334">
        <v>0</v>
      </c>
      <c r="J12118" s="334">
        <v>0</v>
      </c>
      <c r="K12118" s="334">
        <v>0</v>
      </c>
      <c r="L12118" s="334">
        <v>0</v>
      </c>
      <c r="M12118" s="334">
        <v>0</v>
      </c>
      <c r="N12118" s="334">
        <v>0</v>
      </c>
      <c r="O12118" s="334">
        <v>0</v>
      </c>
      <c r="P12118" s="334">
        <v>0</v>
      </c>
      <c r="Q12118" s="334">
        <v>0</v>
      </c>
      <c r="R12118" s="334">
        <v>0</v>
      </c>
      <c r="S12118" s="334">
        <v>0</v>
      </c>
      <c r="T12118" s="334">
        <v>0</v>
      </c>
      <c r="U12118" s="334">
        <v>0</v>
      </c>
      <c r="V12118" s="334">
        <v>0</v>
      </c>
      <c r="W12118" s="334">
        <v>0</v>
      </c>
      <c r="X12118" s="334">
        <v>0</v>
      </c>
      <c r="Y12118" s="334">
        <v>0</v>
      </c>
      <c r="Z12118" s="334">
        <v>0</v>
      </c>
      <c r="AA12118" s="334">
        <v>0</v>
      </c>
      <c r="AB12118" s="334">
        <v>0</v>
      </c>
      <c r="AD12118" s="334">
        <v>0</v>
      </c>
      <c r="AE12118" s="334">
        <f t="shared" si="1897"/>
        <v>0</v>
      </c>
      <c r="AF12118" s="334">
        <f t="shared" si="1898"/>
        <v>0</v>
      </c>
      <c r="AG12118" s="340">
        <f t="shared" si="1899"/>
        <v>0</v>
      </c>
      <c r="AI12118" s="340">
        <f t="shared" si="1901"/>
        <v>0</v>
      </c>
      <c r="AJ12118" s="340">
        <f t="shared" si="1901"/>
        <v>0</v>
      </c>
      <c r="AK12118" s="340">
        <f t="shared" si="1901"/>
        <v>0</v>
      </c>
      <c r="AL12118" s="340">
        <f t="shared" si="1901"/>
        <v>0</v>
      </c>
      <c r="AM12118" s="340">
        <f t="shared" si="1901"/>
        <v>0</v>
      </c>
    </row>
    <row r="12119" spans="1:39" x14ac:dyDescent="0.35">
      <c r="A12119" s="337">
        <v>34032</v>
      </c>
      <c r="B12119" s="338">
        <f t="shared" si="1894"/>
        <v>1993</v>
      </c>
      <c r="C12119" s="338">
        <f t="shared" si="1895"/>
        <v>3</v>
      </c>
      <c r="D12119" s="338">
        <f t="shared" si="1896"/>
        <v>4</v>
      </c>
      <c r="E12119" s="334">
        <v>0</v>
      </c>
      <c r="F12119" s="334">
        <v>0</v>
      </c>
      <c r="G12119" s="334">
        <v>0</v>
      </c>
      <c r="H12119" s="334">
        <v>0</v>
      </c>
      <c r="I12119" s="334">
        <v>0</v>
      </c>
      <c r="J12119" s="334">
        <v>0</v>
      </c>
      <c r="K12119" s="334">
        <v>0</v>
      </c>
      <c r="L12119" s="334">
        <v>0</v>
      </c>
      <c r="M12119" s="334">
        <v>0</v>
      </c>
      <c r="N12119" s="334">
        <v>0</v>
      </c>
      <c r="O12119" s="334">
        <v>0</v>
      </c>
      <c r="P12119" s="334">
        <v>0</v>
      </c>
      <c r="Q12119" s="334">
        <v>0</v>
      </c>
      <c r="R12119" s="334">
        <v>0</v>
      </c>
      <c r="S12119" s="334">
        <v>0</v>
      </c>
      <c r="T12119" s="334">
        <v>0</v>
      </c>
      <c r="U12119" s="334">
        <v>0</v>
      </c>
      <c r="V12119" s="334">
        <v>0</v>
      </c>
      <c r="W12119" s="334">
        <v>0</v>
      </c>
      <c r="X12119" s="334">
        <v>0</v>
      </c>
      <c r="Y12119" s="334">
        <v>0</v>
      </c>
      <c r="Z12119" s="334">
        <v>0</v>
      </c>
      <c r="AA12119" s="334">
        <v>0</v>
      </c>
      <c r="AB12119" s="334">
        <v>0</v>
      </c>
      <c r="AD12119" s="334">
        <v>0</v>
      </c>
      <c r="AE12119" s="334">
        <f t="shared" si="1897"/>
        <v>0</v>
      </c>
      <c r="AF12119" s="334">
        <f t="shared" si="1898"/>
        <v>0</v>
      </c>
      <c r="AG12119" s="340">
        <f t="shared" si="1899"/>
        <v>0</v>
      </c>
      <c r="AI12119" s="340">
        <f t="shared" si="1901"/>
        <v>0</v>
      </c>
      <c r="AJ12119" s="340">
        <f t="shared" si="1901"/>
        <v>0</v>
      </c>
      <c r="AK12119" s="340">
        <f t="shared" si="1901"/>
        <v>0</v>
      </c>
      <c r="AL12119" s="340">
        <f t="shared" si="1901"/>
        <v>0</v>
      </c>
      <c r="AM12119" s="340">
        <f t="shared" si="1901"/>
        <v>0</v>
      </c>
    </row>
    <row r="12120" spans="1:39" x14ac:dyDescent="0.35">
      <c r="A12120" s="337">
        <v>34033</v>
      </c>
      <c r="B12120" s="338">
        <f t="shared" si="1894"/>
        <v>1993</v>
      </c>
      <c r="C12120" s="338">
        <f t="shared" si="1895"/>
        <v>3</v>
      </c>
      <c r="D12120" s="338">
        <f t="shared" si="1896"/>
        <v>5</v>
      </c>
      <c r="E12120" s="334">
        <v>0</v>
      </c>
      <c r="F12120" s="334">
        <v>0</v>
      </c>
      <c r="G12120" s="334">
        <v>0</v>
      </c>
      <c r="H12120" s="334">
        <v>0</v>
      </c>
      <c r="I12120" s="334">
        <v>0</v>
      </c>
      <c r="J12120" s="334">
        <v>0</v>
      </c>
      <c r="K12120" s="334">
        <v>0</v>
      </c>
      <c r="L12120" s="334">
        <v>0</v>
      </c>
      <c r="M12120" s="334">
        <v>0</v>
      </c>
      <c r="N12120" s="334">
        <v>0</v>
      </c>
      <c r="O12120" s="334">
        <v>0</v>
      </c>
      <c r="P12120" s="334">
        <v>0</v>
      </c>
      <c r="Q12120" s="334">
        <v>0</v>
      </c>
      <c r="R12120" s="334">
        <v>0</v>
      </c>
      <c r="S12120" s="334">
        <v>0</v>
      </c>
      <c r="T12120" s="334">
        <v>0</v>
      </c>
      <c r="U12120" s="334">
        <v>0</v>
      </c>
      <c r="V12120" s="334">
        <v>0</v>
      </c>
      <c r="W12120" s="334">
        <v>0</v>
      </c>
      <c r="X12120" s="334">
        <v>0</v>
      </c>
      <c r="Y12120" s="334">
        <v>0</v>
      </c>
      <c r="Z12120" s="334">
        <v>0</v>
      </c>
      <c r="AA12120" s="334">
        <v>0</v>
      </c>
      <c r="AB12120" s="334">
        <v>0</v>
      </c>
      <c r="AD12120" s="334">
        <v>0</v>
      </c>
      <c r="AE12120" s="334">
        <f t="shared" si="1897"/>
        <v>0</v>
      </c>
      <c r="AF12120" s="334">
        <f t="shared" si="1898"/>
        <v>0</v>
      </c>
      <c r="AG12120" s="340">
        <f t="shared" si="1899"/>
        <v>0</v>
      </c>
      <c r="AI12120" s="340">
        <f t="shared" si="1901"/>
        <v>0</v>
      </c>
      <c r="AJ12120" s="340">
        <f t="shared" si="1901"/>
        <v>0</v>
      </c>
      <c r="AK12120" s="340">
        <f t="shared" si="1901"/>
        <v>0</v>
      </c>
      <c r="AL12120" s="340">
        <f t="shared" si="1901"/>
        <v>0</v>
      </c>
      <c r="AM12120" s="340">
        <f t="shared" si="1901"/>
        <v>0</v>
      </c>
    </row>
    <row r="12121" spans="1:39" x14ac:dyDescent="0.35">
      <c r="A12121" s="337">
        <v>34034</v>
      </c>
      <c r="B12121" s="338">
        <f t="shared" si="1894"/>
        <v>1993</v>
      </c>
      <c r="C12121" s="338">
        <f t="shared" si="1895"/>
        <v>3</v>
      </c>
      <c r="D12121" s="338">
        <f t="shared" si="1896"/>
        <v>6</v>
      </c>
      <c r="E12121" s="334">
        <v>0</v>
      </c>
      <c r="F12121" s="334">
        <v>0</v>
      </c>
      <c r="G12121" s="334">
        <v>0</v>
      </c>
      <c r="H12121" s="334">
        <v>0</v>
      </c>
      <c r="I12121" s="334">
        <v>0</v>
      </c>
      <c r="J12121" s="334">
        <v>0</v>
      </c>
      <c r="K12121" s="334">
        <v>0</v>
      </c>
      <c r="L12121" s="334">
        <v>0</v>
      </c>
      <c r="M12121" s="334">
        <v>0</v>
      </c>
      <c r="N12121" s="334">
        <v>0</v>
      </c>
      <c r="O12121" s="334">
        <v>0</v>
      </c>
      <c r="P12121" s="334">
        <v>0</v>
      </c>
      <c r="Q12121" s="334">
        <v>0</v>
      </c>
      <c r="R12121" s="334">
        <v>0</v>
      </c>
      <c r="S12121" s="334">
        <v>0</v>
      </c>
      <c r="T12121" s="334">
        <v>0</v>
      </c>
      <c r="U12121" s="334">
        <v>0</v>
      </c>
      <c r="V12121" s="334">
        <v>0</v>
      </c>
      <c r="W12121" s="334">
        <v>0</v>
      </c>
      <c r="X12121" s="334">
        <v>0</v>
      </c>
      <c r="Y12121" s="334">
        <v>0</v>
      </c>
      <c r="Z12121" s="334">
        <v>0</v>
      </c>
      <c r="AA12121" s="334">
        <v>0</v>
      </c>
      <c r="AB12121" s="334">
        <v>0</v>
      </c>
      <c r="AD12121" s="334">
        <v>0</v>
      </c>
      <c r="AE12121" s="334">
        <f t="shared" si="1897"/>
        <v>0</v>
      </c>
      <c r="AF12121" s="334">
        <f t="shared" si="1898"/>
        <v>0</v>
      </c>
      <c r="AG12121" s="340">
        <f t="shared" si="1899"/>
        <v>0</v>
      </c>
      <c r="AI12121" s="340">
        <f t="shared" si="1901"/>
        <v>0</v>
      </c>
      <c r="AJ12121" s="340">
        <f t="shared" si="1901"/>
        <v>0</v>
      </c>
      <c r="AK12121" s="340">
        <f t="shared" si="1901"/>
        <v>0</v>
      </c>
      <c r="AL12121" s="340">
        <f t="shared" si="1901"/>
        <v>0</v>
      </c>
      <c r="AM12121" s="340">
        <f t="shared" si="1901"/>
        <v>0</v>
      </c>
    </row>
    <row r="12122" spans="1:39" x14ac:dyDescent="0.35">
      <c r="A12122" s="337">
        <v>34035</v>
      </c>
      <c r="B12122" s="338">
        <f t="shared" si="1894"/>
        <v>1993</v>
      </c>
      <c r="C12122" s="338">
        <f t="shared" si="1895"/>
        <v>3</v>
      </c>
      <c r="D12122" s="338">
        <f t="shared" si="1896"/>
        <v>7</v>
      </c>
      <c r="E12122" s="334">
        <v>0</v>
      </c>
      <c r="F12122" s="334">
        <v>0</v>
      </c>
      <c r="G12122" s="334">
        <v>0</v>
      </c>
      <c r="H12122" s="334">
        <v>0</v>
      </c>
      <c r="I12122" s="334">
        <v>0</v>
      </c>
      <c r="J12122" s="334">
        <v>0</v>
      </c>
      <c r="K12122" s="334">
        <v>0</v>
      </c>
      <c r="L12122" s="334">
        <v>0</v>
      </c>
      <c r="M12122" s="334">
        <v>0</v>
      </c>
      <c r="N12122" s="334">
        <v>0</v>
      </c>
      <c r="O12122" s="334">
        <v>0</v>
      </c>
      <c r="P12122" s="334">
        <v>0</v>
      </c>
      <c r="Q12122" s="334">
        <v>0</v>
      </c>
      <c r="R12122" s="334">
        <v>0</v>
      </c>
      <c r="S12122" s="334">
        <v>0</v>
      </c>
      <c r="T12122" s="334">
        <v>0</v>
      </c>
      <c r="U12122" s="334">
        <v>0</v>
      </c>
      <c r="V12122" s="334">
        <v>0</v>
      </c>
      <c r="W12122" s="334">
        <v>0</v>
      </c>
      <c r="X12122" s="334">
        <v>0</v>
      </c>
      <c r="Y12122" s="334">
        <v>0</v>
      </c>
      <c r="Z12122" s="334">
        <v>0</v>
      </c>
      <c r="AA12122" s="334">
        <v>0</v>
      </c>
      <c r="AB12122" s="334">
        <v>0</v>
      </c>
      <c r="AD12122" s="334">
        <v>0</v>
      </c>
      <c r="AE12122" s="334">
        <f t="shared" si="1897"/>
        <v>0</v>
      </c>
      <c r="AF12122" s="334">
        <f t="shared" si="1898"/>
        <v>0</v>
      </c>
      <c r="AG12122" s="340">
        <f t="shared" si="1899"/>
        <v>0</v>
      </c>
      <c r="AI12122" s="340">
        <f t="shared" si="1901"/>
        <v>0</v>
      </c>
      <c r="AJ12122" s="340">
        <f t="shared" si="1901"/>
        <v>0</v>
      </c>
      <c r="AK12122" s="340">
        <f t="shared" si="1901"/>
        <v>0</v>
      </c>
      <c r="AL12122" s="340">
        <f t="shared" si="1901"/>
        <v>0</v>
      </c>
      <c r="AM12122" s="340">
        <f t="shared" si="1901"/>
        <v>0</v>
      </c>
    </row>
    <row r="12123" spans="1:39" x14ac:dyDescent="0.35">
      <c r="A12123" s="337">
        <v>34036</v>
      </c>
      <c r="B12123" s="338">
        <f t="shared" si="1894"/>
        <v>1993</v>
      </c>
      <c r="C12123" s="338">
        <f t="shared" si="1895"/>
        <v>3</v>
      </c>
      <c r="D12123" s="338">
        <f t="shared" si="1896"/>
        <v>8</v>
      </c>
      <c r="E12123" s="334">
        <v>0</v>
      </c>
      <c r="F12123" s="334">
        <v>0</v>
      </c>
      <c r="G12123" s="334">
        <v>0</v>
      </c>
      <c r="H12123" s="334">
        <v>0</v>
      </c>
      <c r="I12123" s="334">
        <v>0</v>
      </c>
      <c r="J12123" s="334">
        <v>0</v>
      </c>
      <c r="K12123" s="334">
        <v>0</v>
      </c>
      <c r="L12123" s="334">
        <v>0</v>
      </c>
      <c r="M12123" s="334">
        <v>0</v>
      </c>
      <c r="N12123" s="334">
        <v>0</v>
      </c>
      <c r="O12123" s="334">
        <v>0</v>
      </c>
      <c r="P12123" s="334">
        <v>0</v>
      </c>
      <c r="Q12123" s="334">
        <v>0</v>
      </c>
      <c r="R12123" s="334">
        <v>0</v>
      </c>
      <c r="S12123" s="334">
        <v>0</v>
      </c>
      <c r="T12123" s="334">
        <v>0</v>
      </c>
      <c r="U12123" s="334">
        <v>0.2</v>
      </c>
      <c r="V12123" s="334">
        <v>0</v>
      </c>
      <c r="W12123" s="334">
        <v>0</v>
      </c>
      <c r="X12123" s="334">
        <v>0</v>
      </c>
      <c r="Y12123" s="334">
        <v>0</v>
      </c>
      <c r="Z12123" s="334">
        <v>0</v>
      </c>
      <c r="AA12123" s="334">
        <v>0</v>
      </c>
      <c r="AB12123" s="334">
        <v>0</v>
      </c>
      <c r="AD12123" s="334">
        <v>0.2</v>
      </c>
      <c r="AE12123" s="334">
        <f t="shared" si="1897"/>
        <v>0.2</v>
      </c>
      <c r="AF12123" s="334">
        <f t="shared" si="1898"/>
        <v>0.2</v>
      </c>
      <c r="AG12123" s="340">
        <f t="shared" si="1899"/>
        <v>0</v>
      </c>
      <c r="AI12123" s="340">
        <f t="shared" si="1901"/>
        <v>0</v>
      </c>
      <c r="AJ12123" s="340">
        <f t="shared" si="1901"/>
        <v>0</v>
      </c>
      <c r="AK12123" s="340">
        <f t="shared" si="1901"/>
        <v>0</v>
      </c>
      <c r="AL12123" s="340">
        <f t="shared" si="1901"/>
        <v>0</v>
      </c>
      <c r="AM12123" s="340">
        <f t="shared" si="1901"/>
        <v>0</v>
      </c>
    </row>
    <row r="12124" spans="1:39" x14ac:dyDescent="0.35">
      <c r="A12124" s="337">
        <v>34037</v>
      </c>
      <c r="B12124" s="338">
        <f t="shared" si="1894"/>
        <v>1993</v>
      </c>
      <c r="C12124" s="338">
        <f t="shared" si="1895"/>
        <v>3</v>
      </c>
      <c r="D12124" s="338">
        <f t="shared" si="1896"/>
        <v>9</v>
      </c>
      <c r="E12124" s="334">
        <v>0</v>
      </c>
      <c r="F12124" s="334">
        <v>0</v>
      </c>
      <c r="G12124" s="334">
        <v>0</v>
      </c>
      <c r="H12124" s="334">
        <v>0</v>
      </c>
      <c r="I12124" s="334">
        <v>0</v>
      </c>
      <c r="J12124" s="334">
        <v>0</v>
      </c>
      <c r="K12124" s="334">
        <v>0</v>
      </c>
      <c r="L12124" s="334">
        <v>0</v>
      </c>
      <c r="M12124" s="334">
        <v>0</v>
      </c>
      <c r="N12124" s="334">
        <v>0</v>
      </c>
      <c r="O12124" s="334">
        <v>0</v>
      </c>
      <c r="P12124" s="334">
        <v>0</v>
      </c>
      <c r="Q12124" s="334">
        <v>0</v>
      </c>
      <c r="R12124" s="334">
        <v>0</v>
      </c>
      <c r="S12124" s="334">
        <v>0</v>
      </c>
      <c r="T12124" s="334">
        <v>0</v>
      </c>
      <c r="U12124" s="334">
        <v>0</v>
      </c>
      <c r="V12124" s="334">
        <v>0</v>
      </c>
      <c r="W12124" s="334">
        <v>0</v>
      </c>
      <c r="X12124" s="334">
        <v>0</v>
      </c>
      <c r="Y12124" s="334">
        <v>0</v>
      </c>
      <c r="Z12124" s="334">
        <v>0</v>
      </c>
      <c r="AA12124" s="334">
        <v>0</v>
      </c>
      <c r="AB12124" s="334">
        <v>0</v>
      </c>
      <c r="AD12124" s="334">
        <v>0</v>
      </c>
      <c r="AE12124" s="334">
        <f t="shared" si="1897"/>
        <v>0</v>
      </c>
      <c r="AF12124" s="334">
        <f t="shared" si="1898"/>
        <v>0</v>
      </c>
      <c r="AG12124" s="340">
        <f t="shared" si="1899"/>
        <v>0</v>
      </c>
      <c r="AI12124" s="340">
        <f t="shared" si="1901"/>
        <v>0</v>
      </c>
      <c r="AJ12124" s="340">
        <f t="shared" si="1901"/>
        <v>0</v>
      </c>
      <c r="AK12124" s="340">
        <f t="shared" si="1901"/>
        <v>0</v>
      </c>
      <c r="AL12124" s="340">
        <f t="shared" si="1901"/>
        <v>0</v>
      </c>
      <c r="AM12124" s="340">
        <f t="shared" si="1901"/>
        <v>0</v>
      </c>
    </row>
    <row r="12125" spans="1:39" x14ac:dyDescent="0.35">
      <c r="A12125" s="337">
        <v>34038</v>
      </c>
      <c r="B12125" s="338">
        <f t="shared" si="1894"/>
        <v>1993</v>
      </c>
      <c r="C12125" s="338">
        <f t="shared" si="1895"/>
        <v>3</v>
      </c>
      <c r="D12125" s="338">
        <f t="shared" si="1896"/>
        <v>10</v>
      </c>
      <c r="E12125" s="334">
        <v>0</v>
      </c>
      <c r="F12125" s="334">
        <v>0</v>
      </c>
      <c r="G12125" s="334">
        <v>0</v>
      </c>
      <c r="H12125" s="334">
        <v>0</v>
      </c>
      <c r="I12125" s="334">
        <v>0</v>
      </c>
      <c r="J12125" s="334">
        <v>0</v>
      </c>
      <c r="K12125" s="334">
        <v>0</v>
      </c>
      <c r="L12125" s="334">
        <v>0</v>
      </c>
      <c r="M12125" s="334">
        <v>0</v>
      </c>
      <c r="N12125" s="334">
        <v>0</v>
      </c>
      <c r="O12125" s="334">
        <v>0</v>
      </c>
      <c r="P12125" s="334">
        <v>0</v>
      </c>
      <c r="Q12125" s="334">
        <v>0</v>
      </c>
      <c r="R12125" s="334">
        <v>0</v>
      </c>
      <c r="S12125" s="334">
        <v>0</v>
      </c>
      <c r="T12125" s="334">
        <v>0</v>
      </c>
      <c r="U12125" s="334">
        <v>0</v>
      </c>
      <c r="V12125" s="334">
        <v>0</v>
      </c>
      <c r="W12125" s="334">
        <v>0</v>
      </c>
      <c r="X12125" s="334">
        <v>0</v>
      </c>
      <c r="Y12125" s="334">
        <v>0</v>
      </c>
      <c r="Z12125" s="334">
        <v>0</v>
      </c>
      <c r="AA12125" s="334">
        <v>0</v>
      </c>
      <c r="AB12125" s="334">
        <v>0</v>
      </c>
      <c r="AD12125" s="334">
        <v>0</v>
      </c>
      <c r="AE12125" s="334">
        <f t="shared" si="1897"/>
        <v>0</v>
      </c>
      <c r="AF12125" s="334">
        <f t="shared" si="1898"/>
        <v>0</v>
      </c>
      <c r="AG12125" s="340">
        <f t="shared" si="1899"/>
        <v>0</v>
      </c>
      <c r="AI12125" s="340">
        <f t="shared" si="1901"/>
        <v>0</v>
      </c>
      <c r="AJ12125" s="340">
        <f t="shared" si="1901"/>
        <v>0</v>
      </c>
      <c r="AK12125" s="340">
        <f t="shared" si="1901"/>
        <v>0</v>
      </c>
      <c r="AL12125" s="340">
        <f t="shared" si="1901"/>
        <v>0</v>
      </c>
      <c r="AM12125" s="340">
        <f t="shared" si="1901"/>
        <v>0</v>
      </c>
    </row>
    <row r="12126" spans="1:39" x14ac:dyDescent="0.35">
      <c r="A12126" s="337">
        <v>34039</v>
      </c>
      <c r="B12126" s="338">
        <f t="shared" si="1894"/>
        <v>1993</v>
      </c>
      <c r="C12126" s="338">
        <f t="shared" si="1895"/>
        <v>3</v>
      </c>
      <c r="D12126" s="338">
        <f t="shared" si="1896"/>
        <v>11</v>
      </c>
      <c r="E12126" s="334">
        <v>0</v>
      </c>
      <c r="F12126" s="334">
        <v>0</v>
      </c>
      <c r="G12126" s="334">
        <v>0</v>
      </c>
      <c r="H12126" s="334">
        <v>0</v>
      </c>
      <c r="I12126" s="334">
        <v>0</v>
      </c>
      <c r="J12126" s="334">
        <v>0</v>
      </c>
      <c r="K12126" s="334">
        <v>0</v>
      </c>
      <c r="L12126" s="334">
        <v>0</v>
      </c>
      <c r="M12126" s="334">
        <v>0</v>
      </c>
      <c r="N12126" s="334">
        <v>0</v>
      </c>
      <c r="O12126" s="334">
        <v>0</v>
      </c>
      <c r="P12126" s="334">
        <v>0</v>
      </c>
      <c r="Q12126" s="334">
        <v>0</v>
      </c>
      <c r="R12126" s="334">
        <v>0</v>
      </c>
      <c r="S12126" s="334">
        <v>0</v>
      </c>
      <c r="T12126" s="334">
        <v>0</v>
      </c>
      <c r="U12126" s="334">
        <v>0</v>
      </c>
      <c r="V12126" s="334">
        <v>0</v>
      </c>
      <c r="W12126" s="334">
        <v>0</v>
      </c>
      <c r="X12126" s="334">
        <v>0</v>
      </c>
      <c r="Y12126" s="334">
        <v>0</v>
      </c>
      <c r="Z12126" s="334">
        <v>0</v>
      </c>
      <c r="AA12126" s="334">
        <v>0</v>
      </c>
      <c r="AB12126" s="334">
        <v>0</v>
      </c>
      <c r="AD12126" s="334">
        <v>0</v>
      </c>
      <c r="AE12126" s="334">
        <f t="shared" si="1897"/>
        <v>0</v>
      </c>
      <c r="AF12126" s="334">
        <f t="shared" si="1898"/>
        <v>0</v>
      </c>
      <c r="AG12126" s="340">
        <f t="shared" si="1899"/>
        <v>0</v>
      </c>
      <c r="AI12126" s="340">
        <f t="shared" si="1901"/>
        <v>0</v>
      </c>
      <c r="AJ12126" s="340">
        <f t="shared" si="1901"/>
        <v>0</v>
      </c>
      <c r="AK12126" s="340">
        <f t="shared" si="1901"/>
        <v>0</v>
      </c>
      <c r="AL12126" s="340">
        <f t="shared" si="1901"/>
        <v>0</v>
      </c>
      <c r="AM12126" s="340">
        <f t="shared" si="1901"/>
        <v>0</v>
      </c>
    </row>
    <row r="12127" spans="1:39" x14ac:dyDescent="0.35">
      <c r="A12127" s="337">
        <v>34040</v>
      </c>
      <c r="B12127" s="338">
        <f t="shared" si="1894"/>
        <v>1993</v>
      </c>
      <c r="C12127" s="338">
        <f t="shared" si="1895"/>
        <v>3</v>
      </c>
      <c r="D12127" s="338">
        <f t="shared" si="1896"/>
        <v>12</v>
      </c>
      <c r="E12127" s="334">
        <v>0</v>
      </c>
      <c r="F12127" s="334">
        <v>0</v>
      </c>
      <c r="G12127" s="334">
        <v>0</v>
      </c>
      <c r="H12127" s="334">
        <v>0</v>
      </c>
      <c r="I12127" s="334">
        <v>0</v>
      </c>
      <c r="J12127" s="334">
        <v>0</v>
      </c>
      <c r="K12127" s="334">
        <v>0</v>
      </c>
      <c r="L12127" s="334">
        <v>0</v>
      </c>
      <c r="M12127" s="334">
        <v>0</v>
      </c>
      <c r="N12127" s="334">
        <v>0</v>
      </c>
      <c r="O12127" s="334">
        <v>0</v>
      </c>
      <c r="P12127" s="334">
        <v>0</v>
      </c>
      <c r="Q12127" s="334">
        <v>0</v>
      </c>
      <c r="R12127" s="334">
        <v>0</v>
      </c>
      <c r="S12127" s="334">
        <v>0</v>
      </c>
      <c r="T12127" s="334">
        <v>0</v>
      </c>
      <c r="U12127" s="334">
        <v>0</v>
      </c>
      <c r="V12127" s="334">
        <v>0</v>
      </c>
      <c r="W12127" s="334">
        <v>0</v>
      </c>
      <c r="X12127" s="334">
        <v>0</v>
      </c>
      <c r="Y12127" s="334">
        <v>0</v>
      </c>
      <c r="Z12127" s="334">
        <v>0</v>
      </c>
      <c r="AA12127" s="334">
        <v>0</v>
      </c>
      <c r="AB12127" s="334">
        <v>0</v>
      </c>
      <c r="AD12127" s="334">
        <v>0</v>
      </c>
      <c r="AE12127" s="334">
        <f t="shared" si="1897"/>
        <v>0</v>
      </c>
      <c r="AF12127" s="334">
        <f t="shared" si="1898"/>
        <v>0</v>
      </c>
      <c r="AG12127" s="340">
        <f t="shared" si="1899"/>
        <v>0</v>
      </c>
      <c r="AI12127" s="340">
        <f t="shared" si="1901"/>
        <v>0</v>
      </c>
      <c r="AJ12127" s="340">
        <f t="shared" si="1901"/>
        <v>0</v>
      </c>
      <c r="AK12127" s="340">
        <f t="shared" si="1901"/>
        <v>0</v>
      </c>
      <c r="AL12127" s="340">
        <f t="shared" si="1901"/>
        <v>0</v>
      </c>
      <c r="AM12127" s="340">
        <f t="shared" si="1901"/>
        <v>0</v>
      </c>
    </row>
    <row r="12128" spans="1:39" x14ac:dyDescent="0.35">
      <c r="A12128" s="337">
        <v>34041</v>
      </c>
      <c r="B12128" s="338">
        <f t="shared" si="1894"/>
        <v>1993</v>
      </c>
      <c r="C12128" s="338">
        <f t="shared" si="1895"/>
        <v>3</v>
      </c>
      <c r="D12128" s="338">
        <f t="shared" si="1896"/>
        <v>13</v>
      </c>
      <c r="E12128" s="334">
        <v>0</v>
      </c>
      <c r="F12128" s="334">
        <v>0</v>
      </c>
      <c r="G12128" s="334">
        <v>0</v>
      </c>
      <c r="H12128" s="334">
        <v>0</v>
      </c>
      <c r="I12128" s="334">
        <v>0</v>
      </c>
      <c r="J12128" s="334">
        <v>0</v>
      </c>
      <c r="K12128" s="334">
        <v>0</v>
      </c>
      <c r="L12128" s="334">
        <v>0</v>
      </c>
      <c r="M12128" s="334">
        <v>0</v>
      </c>
      <c r="N12128" s="334">
        <v>0</v>
      </c>
      <c r="O12128" s="334">
        <v>0</v>
      </c>
      <c r="P12128" s="334">
        <v>0</v>
      </c>
      <c r="Q12128" s="334">
        <v>0</v>
      </c>
      <c r="R12128" s="334">
        <v>0</v>
      </c>
      <c r="S12128" s="334">
        <v>0</v>
      </c>
      <c r="T12128" s="334">
        <v>0</v>
      </c>
      <c r="U12128" s="334">
        <v>0</v>
      </c>
      <c r="V12128" s="334">
        <v>0</v>
      </c>
      <c r="W12128" s="334">
        <v>0</v>
      </c>
      <c r="X12128" s="334">
        <v>0</v>
      </c>
      <c r="Y12128" s="334">
        <v>0</v>
      </c>
      <c r="Z12128" s="334">
        <v>0</v>
      </c>
      <c r="AA12128" s="334">
        <v>0</v>
      </c>
      <c r="AB12128" s="334">
        <v>0</v>
      </c>
      <c r="AD12128" s="334">
        <v>0</v>
      </c>
      <c r="AE12128" s="334">
        <f t="shared" si="1897"/>
        <v>0</v>
      </c>
      <c r="AF12128" s="334">
        <f t="shared" si="1898"/>
        <v>0</v>
      </c>
      <c r="AG12128" s="340">
        <f t="shared" si="1899"/>
        <v>0</v>
      </c>
      <c r="AI12128" s="340">
        <f t="shared" si="1901"/>
        <v>0</v>
      </c>
      <c r="AJ12128" s="340">
        <f t="shared" si="1901"/>
        <v>0</v>
      </c>
      <c r="AK12128" s="340">
        <f t="shared" si="1901"/>
        <v>0</v>
      </c>
      <c r="AL12128" s="340">
        <f t="shared" si="1901"/>
        <v>0</v>
      </c>
      <c r="AM12128" s="340">
        <f t="shared" si="1901"/>
        <v>0</v>
      </c>
    </row>
    <row r="12129" spans="1:39" x14ac:dyDescent="0.35">
      <c r="A12129" s="337">
        <v>34042</v>
      </c>
      <c r="B12129" s="338">
        <f t="shared" si="1894"/>
        <v>1993</v>
      </c>
      <c r="C12129" s="338">
        <f t="shared" si="1895"/>
        <v>3</v>
      </c>
      <c r="D12129" s="338">
        <f t="shared" si="1896"/>
        <v>14</v>
      </c>
      <c r="E12129" s="334">
        <v>0</v>
      </c>
      <c r="F12129" s="334">
        <v>0</v>
      </c>
      <c r="G12129" s="334">
        <v>0</v>
      </c>
      <c r="H12129" s="334">
        <v>0</v>
      </c>
      <c r="I12129" s="334">
        <v>0</v>
      </c>
      <c r="J12129" s="334">
        <v>0</v>
      </c>
      <c r="K12129" s="334">
        <v>0</v>
      </c>
      <c r="L12129" s="334">
        <v>0</v>
      </c>
      <c r="M12129" s="334">
        <v>0</v>
      </c>
      <c r="N12129" s="334">
        <v>0</v>
      </c>
      <c r="O12129" s="334">
        <v>0</v>
      </c>
      <c r="P12129" s="334">
        <v>0</v>
      </c>
      <c r="Q12129" s="334">
        <v>0</v>
      </c>
      <c r="R12129" s="334">
        <v>0</v>
      </c>
      <c r="S12129" s="334">
        <v>0</v>
      </c>
      <c r="T12129" s="334">
        <v>0</v>
      </c>
      <c r="U12129" s="334">
        <v>0</v>
      </c>
      <c r="V12129" s="334">
        <v>0</v>
      </c>
      <c r="W12129" s="334">
        <v>0</v>
      </c>
      <c r="X12129" s="334">
        <v>0</v>
      </c>
      <c r="Y12129" s="334">
        <v>0</v>
      </c>
      <c r="Z12129" s="334">
        <v>0</v>
      </c>
      <c r="AA12129" s="334">
        <v>0</v>
      </c>
      <c r="AB12129" s="334">
        <v>0</v>
      </c>
      <c r="AD12129" s="334">
        <v>0</v>
      </c>
      <c r="AE12129" s="334">
        <f t="shared" si="1897"/>
        <v>0</v>
      </c>
      <c r="AF12129" s="334">
        <f t="shared" si="1898"/>
        <v>0</v>
      </c>
      <c r="AG12129" s="340">
        <f t="shared" si="1899"/>
        <v>0</v>
      </c>
      <c r="AI12129" s="340">
        <f t="shared" si="1901"/>
        <v>0</v>
      </c>
      <c r="AJ12129" s="340">
        <f t="shared" si="1901"/>
        <v>0</v>
      </c>
      <c r="AK12129" s="340">
        <f t="shared" si="1901"/>
        <v>0</v>
      </c>
      <c r="AL12129" s="340">
        <f t="shared" si="1901"/>
        <v>0</v>
      </c>
      <c r="AM12129" s="340">
        <f t="shared" si="1901"/>
        <v>0</v>
      </c>
    </row>
    <row r="12130" spans="1:39" x14ac:dyDescent="0.35">
      <c r="A12130" s="337">
        <v>34043</v>
      </c>
      <c r="B12130" s="338">
        <f t="shared" si="1894"/>
        <v>1993</v>
      </c>
      <c r="C12130" s="338">
        <f t="shared" si="1895"/>
        <v>3</v>
      </c>
      <c r="D12130" s="338">
        <f t="shared" si="1896"/>
        <v>15</v>
      </c>
      <c r="E12130" s="334">
        <v>0.3</v>
      </c>
      <c r="F12130" s="334">
        <v>0.3</v>
      </c>
      <c r="G12130" s="334">
        <v>0.2</v>
      </c>
      <c r="H12130" s="334">
        <v>0.3</v>
      </c>
      <c r="I12130" s="334">
        <v>0.3</v>
      </c>
      <c r="J12130" s="334">
        <v>0.3</v>
      </c>
      <c r="K12130" s="334">
        <v>0.2</v>
      </c>
      <c r="L12130" s="334">
        <v>0.6</v>
      </c>
      <c r="M12130" s="334">
        <v>0.3</v>
      </c>
      <c r="N12130" s="334">
        <v>0.2</v>
      </c>
      <c r="O12130" s="334">
        <v>0.3</v>
      </c>
      <c r="P12130" s="334">
        <v>0.3</v>
      </c>
      <c r="Q12130" s="334">
        <v>0.3</v>
      </c>
      <c r="R12130" s="334">
        <v>0.2</v>
      </c>
      <c r="S12130" s="334">
        <v>0.3</v>
      </c>
      <c r="T12130" s="334">
        <v>0</v>
      </c>
      <c r="U12130" s="334">
        <v>0</v>
      </c>
      <c r="V12130" s="334">
        <v>0</v>
      </c>
      <c r="W12130" s="334">
        <v>0</v>
      </c>
      <c r="X12130" s="334">
        <v>0</v>
      </c>
      <c r="Y12130" s="334">
        <v>0</v>
      </c>
      <c r="Z12130" s="334">
        <v>0</v>
      </c>
      <c r="AA12130" s="334">
        <v>0</v>
      </c>
      <c r="AB12130" s="334">
        <v>0</v>
      </c>
      <c r="AD12130" s="334">
        <v>4.4000000000000004</v>
      </c>
      <c r="AE12130" s="334">
        <f t="shared" si="1897"/>
        <v>4.4000000000000004</v>
      </c>
      <c r="AF12130" s="334">
        <f t="shared" si="1898"/>
        <v>4.3999999999999995</v>
      </c>
      <c r="AG12130" s="340">
        <f t="shared" si="1899"/>
        <v>8.8817841970012523E-16</v>
      </c>
      <c r="AI12130" s="340">
        <f t="shared" si="1901"/>
        <v>0</v>
      </c>
      <c r="AJ12130" s="340">
        <f t="shared" si="1901"/>
        <v>0</v>
      </c>
      <c r="AK12130" s="340">
        <f t="shared" si="1901"/>
        <v>0</v>
      </c>
      <c r="AL12130" s="340">
        <f t="shared" si="1901"/>
        <v>0</v>
      </c>
      <c r="AM12130" s="340">
        <f t="shared" si="1901"/>
        <v>0</v>
      </c>
    </row>
    <row r="12131" spans="1:39" x14ac:dyDescent="0.35">
      <c r="A12131" s="337">
        <v>34044</v>
      </c>
      <c r="B12131" s="338">
        <f t="shared" si="1894"/>
        <v>1993</v>
      </c>
      <c r="C12131" s="338">
        <f t="shared" si="1895"/>
        <v>3</v>
      </c>
      <c r="D12131" s="338">
        <f t="shared" si="1896"/>
        <v>16</v>
      </c>
      <c r="E12131" s="334">
        <v>0</v>
      </c>
      <c r="F12131" s="334">
        <v>0</v>
      </c>
      <c r="G12131" s="334">
        <v>0</v>
      </c>
      <c r="H12131" s="334">
        <v>0</v>
      </c>
      <c r="I12131" s="334">
        <v>0</v>
      </c>
      <c r="J12131" s="334">
        <v>0</v>
      </c>
      <c r="K12131" s="334">
        <v>0</v>
      </c>
      <c r="L12131" s="334">
        <v>0</v>
      </c>
      <c r="M12131" s="334">
        <v>0</v>
      </c>
      <c r="N12131" s="334">
        <v>0</v>
      </c>
      <c r="O12131" s="334">
        <v>0</v>
      </c>
      <c r="P12131" s="334">
        <v>0</v>
      </c>
      <c r="Q12131" s="334">
        <v>0</v>
      </c>
      <c r="R12131" s="334">
        <v>0</v>
      </c>
      <c r="S12131" s="334">
        <v>0</v>
      </c>
      <c r="T12131" s="334">
        <v>0</v>
      </c>
      <c r="U12131" s="334">
        <v>0</v>
      </c>
      <c r="V12131" s="334">
        <v>0</v>
      </c>
      <c r="W12131" s="334">
        <v>0</v>
      </c>
      <c r="X12131" s="334">
        <v>0</v>
      </c>
      <c r="Y12131" s="334">
        <v>0</v>
      </c>
      <c r="Z12131" s="334">
        <v>0</v>
      </c>
      <c r="AA12131" s="334">
        <v>0</v>
      </c>
      <c r="AB12131" s="334">
        <v>0</v>
      </c>
      <c r="AD12131" s="334">
        <v>0</v>
      </c>
      <c r="AE12131" s="334">
        <f t="shared" si="1897"/>
        <v>0</v>
      </c>
      <c r="AF12131" s="334">
        <f t="shared" si="1898"/>
        <v>0</v>
      </c>
      <c r="AG12131" s="340">
        <f t="shared" si="1899"/>
        <v>0</v>
      </c>
      <c r="AI12131" s="340">
        <f t="shared" si="1901"/>
        <v>0</v>
      </c>
      <c r="AJ12131" s="340">
        <f t="shared" si="1901"/>
        <v>0</v>
      </c>
      <c r="AK12131" s="340">
        <f t="shared" si="1901"/>
        <v>0</v>
      </c>
      <c r="AL12131" s="340">
        <f t="shared" si="1901"/>
        <v>0</v>
      </c>
      <c r="AM12131" s="340">
        <f t="shared" si="1901"/>
        <v>0</v>
      </c>
    </row>
    <row r="12132" spans="1:39" x14ac:dyDescent="0.35">
      <c r="A12132" s="337">
        <v>34045</v>
      </c>
      <c r="B12132" s="338">
        <f t="shared" si="1894"/>
        <v>1993</v>
      </c>
      <c r="C12132" s="338">
        <f t="shared" si="1895"/>
        <v>3</v>
      </c>
      <c r="D12132" s="338">
        <f t="shared" si="1896"/>
        <v>17</v>
      </c>
      <c r="E12132" s="334">
        <v>0</v>
      </c>
      <c r="F12132" s="334">
        <v>0</v>
      </c>
      <c r="G12132" s="334">
        <v>0</v>
      </c>
      <c r="H12132" s="334">
        <v>0</v>
      </c>
      <c r="I12132" s="334">
        <v>0</v>
      </c>
      <c r="J12132" s="334">
        <v>0</v>
      </c>
      <c r="K12132" s="334">
        <v>0</v>
      </c>
      <c r="L12132" s="334">
        <v>0</v>
      </c>
      <c r="M12132" s="334">
        <v>0</v>
      </c>
      <c r="N12132" s="334">
        <v>0</v>
      </c>
      <c r="O12132" s="334">
        <v>0</v>
      </c>
      <c r="P12132" s="334">
        <v>0</v>
      </c>
      <c r="Q12132" s="334">
        <v>0</v>
      </c>
      <c r="R12132" s="334">
        <v>0</v>
      </c>
      <c r="S12132" s="334">
        <v>0</v>
      </c>
      <c r="T12132" s="334">
        <v>0</v>
      </c>
      <c r="U12132" s="334">
        <v>0</v>
      </c>
      <c r="V12132" s="334">
        <v>0</v>
      </c>
      <c r="W12132" s="334">
        <v>0</v>
      </c>
      <c r="X12132" s="334">
        <v>0</v>
      </c>
      <c r="Y12132" s="334">
        <v>0</v>
      </c>
      <c r="Z12132" s="334">
        <v>0</v>
      </c>
      <c r="AA12132" s="334">
        <v>0</v>
      </c>
      <c r="AB12132" s="334">
        <v>0</v>
      </c>
      <c r="AD12132" s="334">
        <v>0</v>
      </c>
      <c r="AE12132" s="334">
        <f t="shared" si="1897"/>
        <v>0</v>
      </c>
      <c r="AF12132" s="334">
        <f t="shared" si="1898"/>
        <v>0</v>
      </c>
      <c r="AG12132" s="340">
        <f t="shared" si="1899"/>
        <v>0</v>
      </c>
      <c r="AI12132" s="340">
        <f t="shared" ref="AI12132:AM12147" si="1902">IF($C12132=AI$1,$AF12132,0)</f>
        <v>0</v>
      </c>
      <c r="AJ12132" s="340">
        <f t="shared" si="1902"/>
        <v>0</v>
      </c>
      <c r="AK12132" s="340">
        <f t="shared" si="1902"/>
        <v>0</v>
      </c>
      <c r="AL12132" s="340">
        <f t="shared" si="1902"/>
        <v>0</v>
      </c>
      <c r="AM12132" s="340">
        <f t="shared" si="1902"/>
        <v>0</v>
      </c>
    </row>
    <row r="12133" spans="1:39" x14ac:dyDescent="0.35">
      <c r="A12133" s="337">
        <v>34046</v>
      </c>
      <c r="B12133" s="338">
        <f t="shared" si="1894"/>
        <v>1993</v>
      </c>
      <c r="C12133" s="338">
        <f t="shared" si="1895"/>
        <v>3</v>
      </c>
      <c r="D12133" s="338">
        <f t="shared" si="1896"/>
        <v>18</v>
      </c>
      <c r="E12133" s="334">
        <v>0</v>
      </c>
      <c r="F12133" s="334">
        <v>0</v>
      </c>
      <c r="G12133" s="334">
        <v>0</v>
      </c>
      <c r="H12133" s="334">
        <v>0</v>
      </c>
      <c r="I12133" s="334">
        <v>0</v>
      </c>
      <c r="J12133" s="334">
        <v>0</v>
      </c>
      <c r="K12133" s="334">
        <v>0</v>
      </c>
      <c r="L12133" s="334">
        <v>0</v>
      </c>
      <c r="M12133" s="334">
        <v>0</v>
      </c>
      <c r="N12133" s="334">
        <v>0</v>
      </c>
      <c r="O12133" s="334">
        <v>0</v>
      </c>
      <c r="P12133" s="334">
        <v>0</v>
      </c>
      <c r="Q12133" s="334">
        <v>0</v>
      </c>
      <c r="R12133" s="334">
        <v>0</v>
      </c>
      <c r="S12133" s="334">
        <v>0</v>
      </c>
      <c r="T12133" s="334">
        <v>0</v>
      </c>
      <c r="U12133" s="334">
        <v>0</v>
      </c>
      <c r="V12133" s="334">
        <v>0</v>
      </c>
      <c r="W12133" s="334">
        <v>0.1</v>
      </c>
      <c r="X12133" s="334">
        <v>0</v>
      </c>
      <c r="Y12133" s="334">
        <v>0.1</v>
      </c>
      <c r="Z12133" s="334">
        <v>0</v>
      </c>
      <c r="AA12133" s="334">
        <v>0</v>
      </c>
      <c r="AB12133" s="334">
        <v>0</v>
      </c>
      <c r="AD12133" s="334">
        <v>0.2</v>
      </c>
      <c r="AE12133" s="334">
        <f t="shared" si="1897"/>
        <v>0.2</v>
      </c>
      <c r="AF12133" s="334">
        <f t="shared" si="1898"/>
        <v>0.2</v>
      </c>
      <c r="AG12133" s="340">
        <f t="shared" si="1899"/>
        <v>0</v>
      </c>
      <c r="AI12133" s="340">
        <f t="shared" si="1902"/>
        <v>0</v>
      </c>
      <c r="AJ12133" s="340">
        <f t="shared" si="1902"/>
        <v>0</v>
      </c>
      <c r="AK12133" s="340">
        <f t="shared" si="1902"/>
        <v>0</v>
      </c>
      <c r="AL12133" s="340">
        <f t="shared" si="1902"/>
        <v>0</v>
      </c>
      <c r="AM12133" s="340">
        <f t="shared" si="1902"/>
        <v>0</v>
      </c>
    </row>
    <row r="12134" spans="1:39" x14ac:dyDescent="0.35">
      <c r="A12134" s="337">
        <v>34047</v>
      </c>
      <c r="B12134" s="338">
        <f t="shared" si="1894"/>
        <v>1993</v>
      </c>
      <c r="C12134" s="338">
        <f t="shared" si="1895"/>
        <v>3</v>
      </c>
      <c r="D12134" s="338">
        <f t="shared" si="1896"/>
        <v>19</v>
      </c>
      <c r="E12134" s="334">
        <v>0</v>
      </c>
      <c r="F12134" s="334">
        <v>0</v>
      </c>
      <c r="G12134" s="334">
        <v>0</v>
      </c>
      <c r="H12134" s="334">
        <v>0</v>
      </c>
      <c r="I12134" s="334">
        <v>0</v>
      </c>
      <c r="J12134" s="334">
        <v>0</v>
      </c>
      <c r="K12134" s="334">
        <v>0</v>
      </c>
      <c r="L12134" s="334">
        <v>0</v>
      </c>
      <c r="M12134" s="334">
        <v>0</v>
      </c>
      <c r="N12134" s="334">
        <v>0</v>
      </c>
      <c r="O12134" s="334">
        <v>0</v>
      </c>
      <c r="P12134" s="334">
        <v>0</v>
      </c>
      <c r="Q12134" s="334">
        <v>0</v>
      </c>
      <c r="R12134" s="334">
        <v>0</v>
      </c>
      <c r="S12134" s="334">
        <v>0</v>
      </c>
      <c r="T12134" s="334">
        <v>0</v>
      </c>
      <c r="U12134" s="334">
        <v>0</v>
      </c>
      <c r="V12134" s="334">
        <v>0</v>
      </c>
      <c r="W12134" s="334">
        <v>0</v>
      </c>
      <c r="X12134" s="334">
        <v>0</v>
      </c>
      <c r="Y12134" s="334">
        <v>0</v>
      </c>
      <c r="Z12134" s="334">
        <v>0</v>
      </c>
      <c r="AA12134" s="334">
        <v>0</v>
      </c>
      <c r="AB12134" s="334">
        <v>0</v>
      </c>
      <c r="AD12134" s="334">
        <v>0</v>
      </c>
      <c r="AE12134" s="334">
        <f t="shared" si="1897"/>
        <v>0</v>
      </c>
      <c r="AF12134" s="334">
        <f t="shared" si="1898"/>
        <v>0</v>
      </c>
      <c r="AG12134" s="340">
        <f t="shared" si="1899"/>
        <v>0</v>
      </c>
      <c r="AI12134" s="340">
        <f t="shared" si="1902"/>
        <v>0</v>
      </c>
      <c r="AJ12134" s="340">
        <f t="shared" si="1902"/>
        <v>0</v>
      </c>
      <c r="AK12134" s="340">
        <f t="shared" si="1902"/>
        <v>0</v>
      </c>
      <c r="AL12134" s="340">
        <f t="shared" si="1902"/>
        <v>0</v>
      </c>
      <c r="AM12134" s="340">
        <f t="shared" si="1902"/>
        <v>0</v>
      </c>
    </row>
    <row r="12135" spans="1:39" x14ac:dyDescent="0.35">
      <c r="A12135" s="337">
        <v>34048</v>
      </c>
      <c r="B12135" s="338">
        <f t="shared" si="1894"/>
        <v>1993</v>
      </c>
      <c r="C12135" s="338">
        <f t="shared" si="1895"/>
        <v>3</v>
      </c>
      <c r="D12135" s="338">
        <f t="shared" si="1896"/>
        <v>20</v>
      </c>
      <c r="E12135" s="334">
        <v>0</v>
      </c>
      <c r="F12135" s="334">
        <v>0</v>
      </c>
      <c r="G12135" s="334">
        <v>0</v>
      </c>
      <c r="H12135" s="334">
        <v>0</v>
      </c>
      <c r="I12135" s="334">
        <v>0</v>
      </c>
      <c r="J12135" s="334">
        <v>0</v>
      </c>
      <c r="K12135" s="334">
        <v>0</v>
      </c>
      <c r="L12135" s="334">
        <v>0</v>
      </c>
      <c r="M12135" s="334">
        <v>0</v>
      </c>
      <c r="N12135" s="334">
        <v>0</v>
      </c>
      <c r="O12135" s="334">
        <v>0</v>
      </c>
      <c r="P12135" s="334">
        <v>0</v>
      </c>
      <c r="Q12135" s="334">
        <v>0</v>
      </c>
      <c r="R12135" s="334">
        <v>0</v>
      </c>
      <c r="S12135" s="334">
        <v>0</v>
      </c>
      <c r="T12135" s="334">
        <v>0</v>
      </c>
      <c r="U12135" s="334">
        <v>0</v>
      </c>
      <c r="V12135" s="334">
        <v>0</v>
      </c>
      <c r="W12135" s="334">
        <v>0</v>
      </c>
      <c r="X12135" s="334">
        <v>0</v>
      </c>
      <c r="Y12135" s="334">
        <v>0</v>
      </c>
      <c r="Z12135" s="334">
        <v>0</v>
      </c>
      <c r="AA12135" s="334">
        <v>0</v>
      </c>
      <c r="AB12135" s="334">
        <v>0</v>
      </c>
      <c r="AD12135" s="334">
        <v>0</v>
      </c>
      <c r="AE12135" s="334">
        <f t="shared" si="1897"/>
        <v>0</v>
      </c>
      <c r="AF12135" s="334">
        <f t="shared" si="1898"/>
        <v>0</v>
      </c>
      <c r="AG12135" s="340">
        <f t="shared" si="1899"/>
        <v>0</v>
      </c>
      <c r="AI12135" s="340">
        <f t="shared" si="1902"/>
        <v>0</v>
      </c>
      <c r="AJ12135" s="340">
        <f t="shared" si="1902"/>
        <v>0</v>
      </c>
      <c r="AK12135" s="340">
        <f t="shared" si="1902"/>
        <v>0</v>
      </c>
      <c r="AL12135" s="340">
        <f t="shared" si="1902"/>
        <v>0</v>
      </c>
      <c r="AM12135" s="340">
        <f t="shared" si="1902"/>
        <v>0</v>
      </c>
    </row>
    <row r="12136" spans="1:39" x14ac:dyDescent="0.35">
      <c r="A12136" s="337">
        <v>34049</v>
      </c>
      <c r="B12136" s="338">
        <f t="shared" si="1894"/>
        <v>1993</v>
      </c>
      <c r="C12136" s="338">
        <f t="shared" si="1895"/>
        <v>3</v>
      </c>
      <c r="D12136" s="338">
        <f t="shared" si="1896"/>
        <v>21</v>
      </c>
      <c r="E12136" s="334">
        <v>0</v>
      </c>
      <c r="F12136" s="334">
        <v>0</v>
      </c>
      <c r="G12136" s="334">
        <v>0</v>
      </c>
      <c r="H12136" s="334">
        <v>0</v>
      </c>
      <c r="I12136" s="334">
        <v>0</v>
      </c>
      <c r="J12136" s="334">
        <v>0</v>
      </c>
      <c r="K12136" s="334">
        <v>0</v>
      </c>
      <c r="L12136" s="334">
        <v>0</v>
      </c>
      <c r="M12136" s="334">
        <v>0</v>
      </c>
      <c r="N12136" s="334">
        <v>0</v>
      </c>
      <c r="O12136" s="334">
        <v>0</v>
      </c>
      <c r="P12136" s="334">
        <v>0</v>
      </c>
      <c r="Q12136" s="334">
        <v>0</v>
      </c>
      <c r="R12136" s="334">
        <v>0</v>
      </c>
      <c r="S12136" s="334">
        <v>0</v>
      </c>
      <c r="T12136" s="334">
        <v>0</v>
      </c>
      <c r="U12136" s="334">
        <v>0</v>
      </c>
      <c r="V12136" s="334">
        <v>0</v>
      </c>
      <c r="W12136" s="334">
        <v>0</v>
      </c>
      <c r="X12136" s="334">
        <v>0</v>
      </c>
      <c r="Y12136" s="334">
        <v>0</v>
      </c>
      <c r="Z12136" s="334">
        <v>0</v>
      </c>
      <c r="AA12136" s="334">
        <v>0</v>
      </c>
      <c r="AB12136" s="334">
        <v>0</v>
      </c>
      <c r="AD12136" s="334">
        <v>0</v>
      </c>
      <c r="AE12136" s="334">
        <f t="shared" si="1897"/>
        <v>0</v>
      </c>
      <c r="AF12136" s="334">
        <f t="shared" si="1898"/>
        <v>0</v>
      </c>
      <c r="AG12136" s="340">
        <f t="shared" si="1899"/>
        <v>0</v>
      </c>
      <c r="AI12136" s="340">
        <f t="shared" si="1902"/>
        <v>0</v>
      </c>
      <c r="AJ12136" s="340">
        <f t="shared" si="1902"/>
        <v>0</v>
      </c>
      <c r="AK12136" s="340">
        <f t="shared" si="1902"/>
        <v>0</v>
      </c>
      <c r="AL12136" s="340">
        <f t="shared" si="1902"/>
        <v>0</v>
      </c>
      <c r="AM12136" s="340">
        <f t="shared" si="1902"/>
        <v>0</v>
      </c>
    </row>
    <row r="12137" spans="1:39" x14ac:dyDescent="0.35">
      <c r="A12137" s="337">
        <v>34050</v>
      </c>
      <c r="B12137" s="338">
        <f t="shared" si="1894"/>
        <v>1993</v>
      </c>
      <c r="C12137" s="338">
        <f t="shared" si="1895"/>
        <v>3</v>
      </c>
      <c r="D12137" s="338">
        <f t="shared" si="1896"/>
        <v>22</v>
      </c>
      <c r="E12137" s="334">
        <v>0</v>
      </c>
      <c r="F12137" s="334">
        <v>0</v>
      </c>
      <c r="G12137" s="334">
        <v>0</v>
      </c>
      <c r="H12137" s="334">
        <v>0</v>
      </c>
      <c r="I12137" s="334">
        <v>0</v>
      </c>
      <c r="J12137" s="334">
        <v>0</v>
      </c>
      <c r="K12137" s="334">
        <v>0</v>
      </c>
      <c r="L12137" s="334">
        <v>0</v>
      </c>
      <c r="M12137" s="334">
        <v>0</v>
      </c>
      <c r="N12137" s="334">
        <v>0</v>
      </c>
      <c r="O12137" s="334">
        <v>0</v>
      </c>
      <c r="P12137" s="334">
        <v>0</v>
      </c>
      <c r="Q12137" s="334">
        <v>0</v>
      </c>
      <c r="R12137" s="334">
        <v>0</v>
      </c>
      <c r="S12137" s="334">
        <v>0</v>
      </c>
      <c r="T12137" s="334">
        <v>0</v>
      </c>
      <c r="U12137" s="334">
        <v>0</v>
      </c>
      <c r="V12137" s="334">
        <v>0</v>
      </c>
      <c r="W12137" s="334">
        <v>0</v>
      </c>
      <c r="X12137" s="334">
        <v>0</v>
      </c>
      <c r="Y12137" s="334">
        <v>0</v>
      </c>
      <c r="Z12137" s="334">
        <v>0</v>
      </c>
      <c r="AA12137" s="334">
        <v>0</v>
      </c>
      <c r="AB12137" s="334">
        <v>0</v>
      </c>
      <c r="AD12137" s="334">
        <v>0</v>
      </c>
      <c r="AE12137" s="334">
        <f t="shared" si="1897"/>
        <v>0</v>
      </c>
      <c r="AF12137" s="334">
        <f t="shared" si="1898"/>
        <v>0</v>
      </c>
      <c r="AG12137" s="340">
        <f t="shared" si="1899"/>
        <v>0</v>
      </c>
      <c r="AI12137" s="340">
        <f t="shared" si="1902"/>
        <v>0</v>
      </c>
      <c r="AJ12137" s="340">
        <f t="shared" si="1902"/>
        <v>0</v>
      </c>
      <c r="AK12137" s="340">
        <f t="shared" si="1902"/>
        <v>0</v>
      </c>
      <c r="AL12137" s="340">
        <f t="shared" si="1902"/>
        <v>0</v>
      </c>
      <c r="AM12137" s="340">
        <f t="shared" si="1902"/>
        <v>0</v>
      </c>
    </row>
    <row r="12138" spans="1:39" x14ac:dyDescent="0.35">
      <c r="A12138" s="337">
        <v>34051</v>
      </c>
      <c r="B12138" s="338">
        <f t="shared" si="1894"/>
        <v>1993</v>
      </c>
      <c r="C12138" s="338">
        <f t="shared" si="1895"/>
        <v>3</v>
      </c>
      <c r="D12138" s="338">
        <f t="shared" si="1896"/>
        <v>23</v>
      </c>
      <c r="E12138" s="334">
        <v>0</v>
      </c>
      <c r="F12138" s="334">
        <v>0</v>
      </c>
      <c r="G12138" s="334">
        <v>0</v>
      </c>
      <c r="H12138" s="334">
        <v>0</v>
      </c>
      <c r="I12138" s="334">
        <v>0</v>
      </c>
      <c r="J12138" s="334">
        <v>0</v>
      </c>
      <c r="K12138" s="334">
        <v>0</v>
      </c>
      <c r="L12138" s="334">
        <v>0</v>
      </c>
      <c r="M12138" s="334">
        <v>0</v>
      </c>
      <c r="N12138" s="334">
        <v>0</v>
      </c>
      <c r="O12138" s="334">
        <v>0</v>
      </c>
      <c r="P12138" s="334">
        <v>0</v>
      </c>
      <c r="Q12138" s="334">
        <v>0</v>
      </c>
      <c r="R12138" s="334">
        <v>0</v>
      </c>
      <c r="S12138" s="334">
        <v>0</v>
      </c>
      <c r="T12138" s="334">
        <v>0</v>
      </c>
      <c r="U12138" s="334">
        <v>0</v>
      </c>
      <c r="V12138" s="334">
        <v>0</v>
      </c>
      <c r="W12138" s="334">
        <v>0</v>
      </c>
      <c r="X12138" s="334">
        <v>0</v>
      </c>
      <c r="Y12138" s="334">
        <v>0</v>
      </c>
      <c r="Z12138" s="334">
        <v>0</v>
      </c>
      <c r="AA12138" s="334">
        <v>0</v>
      </c>
      <c r="AB12138" s="334">
        <v>0</v>
      </c>
      <c r="AD12138" s="334">
        <v>0</v>
      </c>
      <c r="AE12138" s="334">
        <f t="shared" si="1897"/>
        <v>0</v>
      </c>
      <c r="AF12138" s="334">
        <f t="shared" si="1898"/>
        <v>0</v>
      </c>
      <c r="AG12138" s="340">
        <f t="shared" si="1899"/>
        <v>0</v>
      </c>
      <c r="AI12138" s="340">
        <f t="shared" si="1902"/>
        <v>0</v>
      </c>
      <c r="AJ12138" s="340">
        <f t="shared" si="1902"/>
        <v>0</v>
      </c>
      <c r="AK12138" s="340">
        <f t="shared" si="1902"/>
        <v>0</v>
      </c>
      <c r="AL12138" s="340">
        <f t="shared" si="1902"/>
        <v>0</v>
      </c>
      <c r="AM12138" s="340">
        <f t="shared" si="1902"/>
        <v>0</v>
      </c>
    </row>
    <row r="12139" spans="1:39" x14ac:dyDescent="0.35">
      <c r="A12139" s="337">
        <v>34052</v>
      </c>
      <c r="B12139" s="338">
        <f t="shared" si="1894"/>
        <v>1993</v>
      </c>
      <c r="C12139" s="338">
        <f t="shared" si="1895"/>
        <v>3</v>
      </c>
      <c r="D12139" s="338">
        <f t="shared" si="1896"/>
        <v>24</v>
      </c>
      <c r="E12139" s="334">
        <v>0</v>
      </c>
      <c r="F12139" s="334">
        <v>0</v>
      </c>
      <c r="G12139" s="334">
        <v>0</v>
      </c>
      <c r="H12139" s="334">
        <v>0</v>
      </c>
      <c r="I12139" s="334">
        <v>0</v>
      </c>
      <c r="J12139" s="334">
        <v>0</v>
      </c>
      <c r="K12139" s="334">
        <v>0</v>
      </c>
      <c r="L12139" s="334">
        <v>0</v>
      </c>
      <c r="M12139" s="334">
        <v>0</v>
      </c>
      <c r="N12139" s="334">
        <v>0</v>
      </c>
      <c r="O12139" s="334">
        <v>0</v>
      </c>
      <c r="P12139" s="334">
        <v>0</v>
      </c>
      <c r="Q12139" s="334">
        <v>0</v>
      </c>
      <c r="R12139" s="334">
        <v>0</v>
      </c>
      <c r="S12139" s="334">
        <v>0</v>
      </c>
      <c r="T12139" s="334">
        <v>0</v>
      </c>
      <c r="U12139" s="334">
        <v>0</v>
      </c>
      <c r="V12139" s="334">
        <v>0</v>
      </c>
      <c r="W12139" s="334">
        <v>0</v>
      </c>
      <c r="X12139" s="334">
        <v>0</v>
      </c>
      <c r="Y12139" s="334">
        <v>0</v>
      </c>
      <c r="Z12139" s="334">
        <v>0</v>
      </c>
      <c r="AA12139" s="334">
        <v>0</v>
      </c>
      <c r="AB12139" s="334">
        <v>0</v>
      </c>
      <c r="AD12139" s="334">
        <v>0</v>
      </c>
      <c r="AE12139" s="334">
        <f t="shared" si="1897"/>
        <v>0</v>
      </c>
      <c r="AF12139" s="334">
        <f t="shared" si="1898"/>
        <v>0</v>
      </c>
      <c r="AG12139" s="340">
        <f t="shared" si="1899"/>
        <v>0</v>
      </c>
      <c r="AI12139" s="340">
        <f t="shared" si="1902"/>
        <v>0</v>
      </c>
      <c r="AJ12139" s="340">
        <f t="shared" si="1902"/>
        <v>0</v>
      </c>
      <c r="AK12139" s="340">
        <f t="shared" si="1902"/>
        <v>0</v>
      </c>
      <c r="AL12139" s="340">
        <f t="shared" si="1902"/>
        <v>0</v>
      </c>
      <c r="AM12139" s="340">
        <f t="shared" si="1902"/>
        <v>0</v>
      </c>
    </row>
    <row r="12140" spans="1:39" x14ac:dyDescent="0.35">
      <c r="A12140" s="337">
        <v>34053</v>
      </c>
      <c r="B12140" s="338">
        <f t="shared" si="1894"/>
        <v>1993</v>
      </c>
      <c r="C12140" s="338">
        <f t="shared" si="1895"/>
        <v>3</v>
      </c>
      <c r="D12140" s="338">
        <f t="shared" si="1896"/>
        <v>25</v>
      </c>
      <c r="E12140" s="334">
        <v>0</v>
      </c>
      <c r="F12140" s="334">
        <v>0</v>
      </c>
      <c r="G12140" s="334">
        <v>0.1</v>
      </c>
      <c r="H12140" s="334">
        <v>0.1</v>
      </c>
      <c r="I12140" s="334">
        <v>0.1</v>
      </c>
      <c r="J12140" s="334">
        <v>0</v>
      </c>
      <c r="K12140" s="334">
        <v>0</v>
      </c>
      <c r="L12140" s="334">
        <v>0</v>
      </c>
      <c r="M12140" s="334">
        <v>0</v>
      </c>
      <c r="N12140" s="334">
        <v>0</v>
      </c>
      <c r="O12140" s="334">
        <v>0</v>
      </c>
      <c r="P12140" s="334">
        <v>0</v>
      </c>
      <c r="Q12140" s="334">
        <v>0</v>
      </c>
      <c r="R12140" s="334">
        <v>0</v>
      </c>
      <c r="S12140" s="334">
        <v>0</v>
      </c>
      <c r="T12140" s="334">
        <v>0</v>
      </c>
      <c r="U12140" s="334">
        <v>0</v>
      </c>
      <c r="V12140" s="334">
        <v>0</v>
      </c>
      <c r="W12140" s="334">
        <v>0</v>
      </c>
      <c r="X12140" s="334">
        <v>0</v>
      </c>
      <c r="Y12140" s="334">
        <v>0</v>
      </c>
      <c r="Z12140" s="334">
        <v>0</v>
      </c>
      <c r="AA12140" s="334">
        <v>0</v>
      </c>
      <c r="AB12140" s="334">
        <v>0</v>
      </c>
      <c r="AD12140" s="334">
        <v>0.3</v>
      </c>
      <c r="AE12140" s="334">
        <f t="shared" si="1897"/>
        <v>0.3</v>
      </c>
      <c r="AF12140" s="334">
        <f t="shared" si="1898"/>
        <v>0.30000000000000004</v>
      </c>
      <c r="AG12140" s="340">
        <f t="shared" si="1899"/>
        <v>5.5511151231257827E-17</v>
      </c>
      <c r="AI12140" s="340">
        <f t="shared" si="1902"/>
        <v>0</v>
      </c>
      <c r="AJ12140" s="340">
        <f t="shared" si="1902"/>
        <v>0</v>
      </c>
      <c r="AK12140" s="340">
        <f t="shared" si="1902"/>
        <v>0</v>
      </c>
      <c r="AL12140" s="340">
        <f t="shared" si="1902"/>
        <v>0</v>
      </c>
      <c r="AM12140" s="340">
        <f t="shared" si="1902"/>
        <v>0</v>
      </c>
    </row>
    <row r="12141" spans="1:39" x14ac:dyDescent="0.35">
      <c r="A12141" s="337">
        <v>34054</v>
      </c>
      <c r="B12141" s="338">
        <f t="shared" si="1894"/>
        <v>1993</v>
      </c>
      <c r="C12141" s="338">
        <f t="shared" si="1895"/>
        <v>3</v>
      </c>
      <c r="D12141" s="338">
        <f t="shared" si="1896"/>
        <v>26</v>
      </c>
      <c r="E12141" s="334">
        <v>0</v>
      </c>
      <c r="F12141" s="334">
        <v>0</v>
      </c>
      <c r="G12141" s="334">
        <v>0.3</v>
      </c>
      <c r="H12141" s="334">
        <v>0.3</v>
      </c>
      <c r="I12141" s="334">
        <v>0.3</v>
      </c>
      <c r="J12141" s="334">
        <v>0.3</v>
      </c>
      <c r="K12141" s="334">
        <v>0.3</v>
      </c>
      <c r="L12141" s="334">
        <v>0.4</v>
      </c>
      <c r="M12141" s="334">
        <v>0.3</v>
      </c>
      <c r="N12141" s="334">
        <v>0.3</v>
      </c>
      <c r="O12141" s="334">
        <v>0.3</v>
      </c>
      <c r="P12141" s="334">
        <v>0.3</v>
      </c>
      <c r="Q12141" s="334">
        <v>0.3</v>
      </c>
      <c r="R12141" s="334">
        <v>0.3</v>
      </c>
      <c r="S12141" s="334">
        <v>0.3</v>
      </c>
      <c r="T12141" s="334">
        <v>0.3</v>
      </c>
      <c r="U12141" s="334">
        <v>0.3</v>
      </c>
      <c r="V12141" s="334">
        <v>0.3</v>
      </c>
      <c r="W12141" s="334">
        <v>0.4</v>
      </c>
      <c r="X12141" s="334">
        <v>0.3</v>
      </c>
      <c r="Y12141" s="334">
        <v>0.3</v>
      </c>
      <c r="Z12141" s="334">
        <v>0.3</v>
      </c>
      <c r="AA12141" s="334">
        <v>0.3</v>
      </c>
      <c r="AB12141" s="334">
        <v>0.3</v>
      </c>
      <c r="AD12141" s="334">
        <v>6.8</v>
      </c>
      <c r="AE12141" s="334">
        <f t="shared" si="1897"/>
        <v>6.8</v>
      </c>
      <c r="AF12141" s="334">
        <f t="shared" si="1898"/>
        <v>6.799999999999998</v>
      </c>
      <c r="AG12141" s="340">
        <f t="shared" si="1899"/>
        <v>1.7763568394002505E-15</v>
      </c>
      <c r="AI12141" s="340">
        <f t="shared" si="1902"/>
        <v>0</v>
      </c>
      <c r="AJ12141" s="340">
        <f t="shared" si="1902"/>
        <v>0</v>
      </c>
      <c r="AK12141" s="340">
        <f t="shared" si="1902"/>
        <v>0</v>
      </c>
      <c r="AL12141" s="340">
        <f t="shared" si="1902"/>
        <v>0</v>
      </c>
      <c r="AM12141" s="340">
        <f t="shared" si="1902"/>
        <v>0</v>
      </c>
    </row>
    <row r="12142" spans="1:39" x14ac:dyDescent="0.35">
      <c r="A12142" s="337">
        <v>34055</v>
      </c>
      <c r="B12142" s="338">
        <f t="shared" si="1894"/>
        <v>1993</v>
      </c>
      <c r="C12142" s="338">
        <f t="shared" si="1895"/>
        <v>3</v>
      </c>
      <c r="D12142" s="338">
        <f t="shared" si="1896"/>
        <v>27</v>
      </c>
      <c r="E12142" s="334">
        <v>0.2</v>
      </c>
      <c r="F12142" s="334">
        <v>0.1</v>
      </c>
      <c r="G12142" s="334">
        <v>0.2</v>
      </c>
      <c r="H12142" s="334">
        <v>0.1</v>
      </c>
      <c r="I12142" s="334">
        <v>0.2</v>
      </c>
      <c r="J12142" s="334">
        <v>0.2</v>
      </c>
      <c r="K12142" s="334">
        <v>0.1</v>
      </c>
      <c r="L12142" s="334">
        <v>0.2</v>
      </c>
      <c r="M12142" s="334">
        <v>0.1</v>
      </c>
      <c r="N12142" s="334">
        <v>0.2</v>
      </c>
      <c r="O12142" s="334">
        <v>0.1</v>
      </c>
      <c r="P12142" s="334">
        <v>0.2</v>
      </c>
      <c r="Q12142" s="334">
        <v>0.2</v>
      </c>
      <c r="R12142" s="334">
        <v>0.1</v>
      </c>
      <c r="S12142" s="334">
        <v>0.2</v>
      </c>
      <c r="T12142" s="334">
        <v>0.1</v>
      </c>
      <c r="U12142" s="334">
        <v>0.2</v>
      </c>
      <c r="V12142" s="334">
        <v>0.1</v>
      </c>
      <c r="W12142" s="334">
        <v>0.2</v>
      </c>
      <c r="X12142" s="334">
        <v>0.2</v>
      </c>
      <c r="Y12142" s="334">
        <v>0.1</v>
      </c>
      <c r="Z12142" s="334">
        <v>0.2</v>
      </c>
      <c r="AA12142" s="334">
        <v>0.1</v>
      </c>
      <c r="AB12142" s="334">
        <v>0.2</v>
      </c>
      <c r="AD12142" s="334">
        <v>3.8</v>
      </c>
      <c r="AE12142" s="334">
        <f t="shared" si="1897"/>
        <v>3.8</v>
      </c>
      <c r="AF12142" s="334">
        <f t="shared" si="1898"/>
        <v>3.8000000000000016</v>
      </c>
      <c r="AG12142" s="340">
        <f t="shared" si="1899"/>
        <v>1.7763568394002505E-15</v>
      </c>
      <c r="AI12142" s="340">
        <f t="shared" si="1902"/>
        <v>0</v>
      </c>
      <c r="AJ12142" s="340">
        <f t="shared" si="1902"/>
        <v>0</v>
      </c>
      <c r="AK12142" s="340">
        <f t="shared" si="1902"/>
        <v>0</v>
      </c>
      <c r="AL12142" s="340">
        <f t="shared" si="1902"/>
        <v>0</v>
      </c>
      <c r="AM12142" s="340">
        <f t="shared" si="1902"/>
        <v>0</v>
      </c>
    </row>
    <row r="12143" spans="1:39" x14ac:dyDescent="0.35">
      <c r="A12143" s="337">
        <v>34056</v>
      </c>
      <c r="B12143" s="338">
        <f t="shared" si="1894"/>
        <v>1993</v>
      </c>
      <c r="C12143" s="338">
        <f t="shared" si="1895"/>
        <v>3</v>
      </c>
      <c r="D12143" s="338">
        <f t="shared" si="1896"/>
        <v>28</v>
      </c>
      <c r="E12143" s="334">
        <v>0.2</v>
      </c>
      <c r="F12143" s="334">
        <v>0.2</v>
      </c>
      <c r="G12143" s="334">
        <v>0.2</v>
      </c>
      <c r="H12143" s="334">
        <v>0.2</v>
      </c>
      <c r="I12143" s="334">
        <v>0.2</v>
      </c>
      <c r="J12143" s="334">
        <v>0.1</v>
      </c>
      <c r="K12143" s="334">
        <v>0.2</v>
      </c>
      <c r="L12143" s="334">
        <v>0.2</v>
      </c>
      <c r="M12143" s="334">
        <v>0.2</v>
      </c>
      <c r="N12143" s="334">
        <v>0.2</v>
      </c>
      <c r="O12143" s="334">
        <v>0.2</v>
      </c>
      <c r="P12143" s="334">
        <v>0</v>
      </c>
      <c r="Q12143" s="334">
        <v>0</v>
      </c>
      <c r="R12143" s="334">
        <v>0</v>
      </c>
      <c r="S12143" s="334">
        <v>0</v>
      </c>
      <c r="T12143" s="334">
        <v>0</v>
      </c>
      <c r="U12143" s="334">
        <v>0</v>
      </c>
      <c r="V12143" s="334">
        <v>0</v>
      </c>
      <c r="W12143" s="334">
        <v>0</v>
      </c>
      <c r="X12143" s="334">
        <v>0</v>
      </c>
      <c r="Y12143" s="334">
        <v>0</v>
      </c>
      <c r="Z12143" s="334">
        <v>0</v>
      </c>
      <c r="AA12143" s="334">
        <v>0</v>
      </c>
      <c r="AB12143" s="334">
        <v>0</v>
      </c>
      <c r="AD12143" s="334">
        <v>2.1</v>
      </c>
      <c r="AE12143" s="334">
        <f t="shared" si="1897"/>
        <v>2.1</v>
      </c>
      <c r="AF12143" s="334">
        <f t="shared" si="1898"/>
        <v>2.1</v>
      </c>
      <c r="AG12143" s="340">
        <f t="shared" si="1899"/>
        <v>0</v>
      </c>
      <c r="AI12143" s="340">
        <f t="shared" si="1902"/>
        <v>0</v>
      </c>
      <c r="AJ12143" s="340">
        <f t="shared" si="1902"/>
        <v>0</v>
      </c>
      <c r="AK12143" s="340">
        <f t="shared" si="1902"/>
        <v>0</v>
      </c>
      <c r="AL12143" s="340">
        <f t="shared" si="1902"/>
        <v>0</v>
      </c>
      <c r="AM12143" s="340">
        <f t="shared" si="1902"/>
        <v>0</v>
      </c>
    </row>
    <row r="12144" spans="1:39" x14ac:dyDescent="0.35">
      <c r="A12144" s="337">
        <v>34057</v>
      </c>
      <c r="B12144" s="338">
        <f t="shared" si="1894"/>
        <v>1993</v>
      </c>
      <c r="C12144" s="338">
        <f t="shared" si="1895"/>
        <v>3</v>
      </c>
      <c r="D12144" s="338">
        <f t="shared" si="1896"/>
        <v>29</v>
      </c>
      <c r="E12144" s="334">
        <v>0</v>
      </c>
      <c r="F12144" s="334">
        <v>0</v>
      </c>
      <c r="G12144" s="334">
        <v>0</v>
      </c>
      <c r="H12144" s="334">
        <v>0</v>
      </c>
      <c r="I12144" s="334">
        <v>0</v>
      </c>
      <c r="J12144" s="334">
        <v>0</v>
      </c>
      <c r="K12144" s="334">
        <v>0</v>
      </c>
      <c r="L12144" s="334">
        <v>0</v>
      </c>
      <c r="M12144" s="334">
        <v>0</v>
      </c>
      <c r="N12144" s="334">
        <v>0</v>
      </c>
      <c r="O12144" s="334">
        <v>0</v>
      </c>
      <c r="P12144" s="334">
        <v>0</v>
      </c>
      <c r="Q12144" s="334">
        <v>0</v>
      </c>
      <c r="R12144" s="334">
        <v>0</v>
      </c>
      <c r="S12144" s="334">
        <v>0</v>
      </c>
      <c r="T12144" s="334">
        <v>0</v>
      </c>
      <c r="U12144" s="334">
        <v>0</v>
      </c>
      <c r="V12144" s="334">
        <v>0</v>
      </c>
      <c r="W12144" s="334">
        <v>0</v>
      </c>
      <c r="X12144" s="334">
        <v>0</v>
      </c>
      <c r="Y12144" s="334">
        <v>0</v>
      </c>
      <c r="Z12144" s="334">
        <v>0</v>
      </c>
      <c r="AA12144" s="334">
        <v>0</v>
      </c>
      <c r="AB12144" s="334">
        <v>0</v>
      </c>
      <c r="AD12144" s="334">
        <v>0</v>
      </c>
      <c r="AE12144" s="334">
        <f t="shared" si="1897"/>
        <v>0</v>
      </c>
      <c r="AF12144" s="334">
        <f t="shared" si="1898"/>
        <v>0</v>
      </c>
      <c r="AG12144" s="340">
        <f t="shared" si="1899"/>
        <v>0</v>
      </c>
      <c r="AI12144" s="340">
        <f t="shared" si="1902"/>
        <v>0</v>
      </c>
      <c r="AJ12144" s="340">
        <f t="shared" si="1902"/>
        <v>0</v>
      </c>
      <c r="AK12144" s="340">
        <f t="shared" si="1902"/>
        <v>0</v>
      </c>
      <c r="AL12144" s="340">
        <f t="shared" si="1902"/>
        <v>0</v>
      </c>
      <c r="AM12144" s="340">
        <f t="shared" si="1902"/>
        <v>0</v>
      </c>
    </row>
    <row r="12145" spans="1:39" x14ac:dyDescent="0.35">
      <c r="A12145" s="337">
        <v>34058</v>
      </c>
      <c r="B12145" s="338">
        <f t="shared" si="1894"/>
        <v>1993</v>
      </c>
      <c r="C12145" s="338">
        <f t="shared" si="1895"/>
        <v>3</v>
      </c>
      <c r="D12145" s="338">
        <f t="shared" si="1896"/>
        <v>30</v>
      </c>
      <c r="E12145" s="334">
        <v>0</v>
      </c>
      <c r="F12145" s="334">
        <v>0</v>
      </c>
      <c r="G12145" s="334">
        <v>0</v>
      </c>
      <c r="H12145" s="334">
        <v>0</v>
      </c>
      <c r="I12145" s="334">
        <v>0</v>
      </c>
      <c r="J12145" s="334">
        <v>0</v>
      </c>
      <c r="K12145" s="334">
        <v>0</v>
      </c>
      <c r="L12145" s="334">
        <v>0</v>
      </c>
      <c r="M12145" s="334">
        <v>0</v>
      </c>
      <c r="N12145" s="334">
        <v>0</v>
      </c>
      <c r="O12145" s="334">
        <v>0</v>
      </c>
      <c r="P12145" s="334">
        <v>0</v>
      </c>
      <c r="Q12145" s="334">
        <v>0</v>
      </c>
      <c r="R12145" s="334">
        <v>0</v>
      </c>
      <c r="S12145" s="334">
        <v>0</v>
      </c>
      <c r="T12145" s="334">
        <v>0</v>
      </c>
      <c r="U12145" s="334">
        <v>0</v>
      </c>
      <c r="V12145" s="334">
        <v>0</v>
      </c>
      <c r="W12145" s="334">
        <v>0</v>
      </c>
      <c r="X12145" s="334">
        <v>0</v>
      </c>
      <c r="Y12145" s="334">
        <v>0</v>
      </c>
      <c r="Z12145" s="334">
        <v>0</v>
      </c>
      <c r="AA12145" s="334">
        <v>0</v>
      </c>
      <c r="AB12145" s="334">
        <v>0</v>
      </c>
      <c r="AD12145" s="334">
        <v>0</v>
      </c>
      <c r="AE12145" s="334">
        <f t="shared" si="1897"/>
        <v>0</v>
      </c>
      <c r="AF12145" s="334">
        <f t="shared" si="1898"/>
        <v>0</v>
      </c>
      <c r="AG12145" s="340">
        <f t="shared" si="1899"/>
        <v>0</v>
      </c>
      <c r="AI12145" s="340">
        <f t="shared" si="1902"/>
        <v>0</v>
      </c>
      <c r="AJ12145" s="340">
        <f t="shared" si="1902"/>
        <v>0</v>
      </c>
      <c r="AK12145" s="340">
        <f t="shared" si="1902"/>
        <v>0</v>
      </c>
      <c r="AL12145" s="340">
        <f t="shared" si="1902"/>
        <v>0</v>
      </c>
      <c r="AM12145" s="340">
        <f t="shared" si="1902"/>
        <v>0</v>
      </c>
    </row>
    <row r="12146" spans="1:39" x14ac:dyDescent="0.35">
      <c r="A12146" s="337">
        <v>34059</v>
      </c>
      <c r="B12146" s="338">
        <f t="shared" si="1894"/>
        <v>1993</v>
      </c>
      <c r="C12146" s="338">
        <f t="shared" si="1895"/>
        <v>3</v>
      </c>
      <c r="D12146" s="338">
        <f t="shared" si="1896"/>
        <v>31</v>
      </c>
      <c r="E12146" s="334">
        <v>0</v>
      </c>
      <c r="F12146" s="334">
        <v>0</v>
      </c>
      <c r="G12146" s="334">
        <v>0</v>
      </c>
      <c r="H12146" s="334">
        <v>0</v>
      </c>
      <c r="I12146" s="334">
        <v>0</v>
      </c>
      <c r="J12146" s="334">
        <v>0</v>
      </c>
      <c r="K12146" s="334">
        <v>0</v>
      </c>
      <c r="L12146" s="334">
        <v>0</v>
      </c>
      <c r="M12146" s="334">
        <v>0</v>
      </c>
      <c r="N12146" s="334">
        <v>0</v>
      </c>
      <c r="O12146" s="334">
        <v>0</v>
      </c>
      <c r="P12146" s="334">
        <v>0</v>
      </c>
      <c r="Q12146" s="334">
        <v>0</v>
      </c>
      <c r="R12146" s="334">
        <v>0</v>
      </c>
      <c r="S12146" s="334">
        <v>0</v>
      </c>
      <c r="T12146" s="334">
        <v>0</v>
      </c>
      <c r="U12146" s="334">
        <v>0</v>
      </c>
      <c r="V12146" s="334">
        <v>0</v>
      </c>
      <c r="W12146" s="334">
        <v>0</v>
      </c>
      <c r="X12146" s="334">
        <v>0</v>
      </c>
      <c r="Y12146" s="334">
        <v>0</v>
      </c>
      <c r="Z12146" s="334">
        <v>0</v>
      </c>
      <c r="AA12146" s="334">
        <v>0</v>
      </c>
      <c r="AB12146" s="334">
        <v>0</v>
      </c>
      <c r="AD12146" s="334">
        <v>0</v>
      </c>
      <c r="AE12146" s="334">
        <f t="shared" si="1897"/>
        <v>0</v>
      </c>
      <c r="AF12146" s="334">
        <f t="shared" si="1898"/>
        <v>0</v>
      </c>
      <c r="AG12146" s="340">
        <f t="shared" si="1899"/>
        <v>0</v>
      </c>
      <c r="AI12146" s="340">
        <f t="shared" si="1902"/>
        <v>0</v>
      </c>
      <c r="AJ12146" s="340">
        <f t="shared" si="1902"/>
        <v>0</v>
      </c>
      <c r="AK12146" s="340">
        <f t="shared" si="1902"/>
        <v>0</v>
      </c>
      <c r="AL12146" s="340">
        <f t="shared" si="1902"/>
        <v>0</v>
      </c>
      <c r="AM12146" s="340">
        <f t="shared" si="1902"/>
        <v>0</v>
      </c>
    </row>
    <row r="12147" spans="1:39" x14ac:dyDescent="0.35">
      <c r="A12147" s="337">
        <v>34060</v>
      </c>
      <c r="B12147" s="338">
        <f t="shared" si="1894"/>
        <v>1993</v>
      </c>
      <c r="C12147" s="338">
        <f t="shared" si="1895"/>
        <v>4</v>
      </c>
      <c r="D12147" s="338">
        <f t="shared" si="1896"/>
        <v>1</v>
      </c>
      <c r="E12147" s="334">
        <v>0</v>
      </c>
      <c r="F12147" s="334">
        <v>0</v>
      </c>
      <c r="G12147" s="334">
        <v>0</v>
      </c>
      <c r="H12147" s="334">
        <v>0</v>
      </c>
      <c r="I12147" s="334">
        <v>0</v>
      </c>
      <c r="J12147" s="334">
        <v>0</v>
      </c>
      <c r="K12147" s="334">
        <v>0</v>
      </c>
      <c r="L12147" s="334">
        <v>0</v>
      </c>
      <c r="M12147" s="334">
        <v>0</v>
      </c>
      <c r="N12147" s="334">
        <v>0</v>
      </c>
      <c r="O12147" s="334">
        <v>0</v>
      </c>
      <c r="P12147" s="334">
        <v>0</v>
      </c>
      <c r="Q12147" s="334">
        <v>0</v>
      </c>
      <c r="R12147" s="334">
        <v>0</v>
      </c>
      <c r="S12147" s="334">
        <v>0</v>
      </c>
      <c r="T12147" s="334">
        <v>0</v>
      </c>
      <c r="U12147" s="334">
        <v>0</v>
      </c>
      <c r="V12147" s="334">
        <v>0</v>
      </c>
      <c r="W12147" s="334">
        <v>0</v>
      </c>
      <c r="X12147" s="334">
        <v>0</v>
      </c>
      <c r="Y12147" s="334">
        <v>0</v>
      </c>
      <c r="Z12147" s="334">
        <v>0</v>
      </c>
      <c r="AA12147" s="334">
        <v>0</v>
      </c>
      <c r="AB12147" s="334">
        <v>0</v>
      </c>
      <c r="AD12147" s="334">
        <v>0</v>
      </c>
      <c r="AE12147" s="334">
        <f t="shared" si="1897"/>
        <v>0</v>
      </c>
      <c r="AF12147" s="334">
        <f t="shared" si="1898"/>
        <v>0</v>
      </c>
      <c r="AG12147" s="340">
        <f t="shared" si="1899"/>
        <v>0</v>
      </c>
      <c r="AI12147" s="340">
        <f t="shared" si="1902"/>
        <v>0</v>
      </c>
      <c r="AJ12147" s="340">
        <f t="shared" si="1902"/>
        <v>0</v>
      </c>
      <c r="AK12147" s="340">
        <f t="shared" si="1902"/>
        <v>0</v>
      </c>
      <c r="AL12147" s="340">
        <f t="shared" si="1902"/>
        <v>0</v>
      </c>
      <c r="AM12147" s="340">
        <f t="shared" si="1902"/>
        <v>0</v>
      </c>
    </row>
    <row r="12148" spans="1:39" x14ac:dyDescent="0.35">
      <c r="A12148" s="337">
        <v>34061</v>
      </c>
      <c r="B12148" s="338">
        <f t="shared" si="1894"/>
        <v>1993</v>
      </c>
      <c r="C12148" s="338">
        <f t="shared" si="1895"/>
        <v>4</v>
      </c>
      <c r="D12148" s="338">
        <f t="shared" si="1896"/>
        <v>2</v>
      </c>
      <c r="E12148" s="334">
        <v>0</v>
      </c>
      <c r="F12148" s="334">
        <v>0</v>
      </c>
      <c r="G12148" s="334">
        <v>0</v>
      </c>
      <c r="H12148" s="334">
        <v>0</v>
      </c>
      <c r="I12148" s="334">
        <v>0</v>
      </c>
      <c r="J12148" s="334">
        <v>0</v>
      </c>
      <c r="K12148" s="334">
        <v>0</v>
      </c>
      <c r="L12148" s="334">
        <v>0</v>
      </c>
      <c r="M12148" s="334">
        <v>0</v>
      </c>
      <c r="N12148" s="334">
        <v>0</v>
      </c>
      <c r="O12148" s="334">
        <v>0</v>
      </c>
      <c r="P12148" s="334">
        <v>0</v>
      </c>
      <c r="Q12148" s="334">
        <v>0</v>
      </c>
      <c r="R12148" s="334">
        <v>0</v>
      </c>
      <c r="S12148" s="334">
        <v>0</v>
      </c>
      <c r="T12148" s="334">
        <v>0</v>
      </c>
      <c r="U12148" s="334">
        <v>0</v>
      </c>
      <c r="V12148" s="334">
        <v>0</v>
      </c>
      <c r="W12148" s="334">
        <v>0</v>
      </c>
      <c r="X12148" s="334">
        <v>0</v>
      </c>
      <c r="Y12148" s="334">
        <v>0</v>
      </c>
      <c r="Z12148" s="334">
        <v>0</v>
      </c>
      <c r="AA12148" s="334">
        <v>0</v>
      </c>
      <c r="AB12148" s="334">
        <v>0</v>
      </c>
      <c r="AD12148" s="334">
        <v>0</v>
      </c>
      <c r="AE12148" s="334">
        <f t="shared" si="1897"/>
        <v>0</v>
      </c>
      <c r="AF12148" s="334">
        <f t="shared" si="1898"/>
        <v>0</v>
      </c>
      <c r="AG12148" s="340">
        <f t="shared" si="1899"/>
        <v>0</v>
      </c>
      <c r="AI12148" s="340">
        <f t="shared" ref="AI12148:AM12163" si="1903">IF($C12148=AI$1,$AF12148,0)</f>
        <v>0</v>
      </c>
      <c r="AJ12148" s="340">
        <f t="shared" si="1903"/>
        <v>0</v>
      </c>
      <c r="AK12148" s="340">
        <f t="shared" si="1903"/>
        <v>0</v>
      </c>
      <c r="AL12148" s="340">
        <f t="shared" si="1903"/>
        <v>0</v>
      </c>
      <c r="AM12148" s="340">
        <f t="shared" si="1903"/>
        <v>0</v>
      </c>
    </row>
    <row r="12149" spans="1:39" x14ac:dyDescent="0.35">
      <c r="A12149" s="337">
        <v>34062</v>
      </c>
      <c r="B12149" s="338">
        <f t="shared" si="1894"/>
        <v>1993</v>
      </c>
      <c r="C12149" s="338">
        <f t="shared" si="1895"/>
        <v>4</v>
      </c>
      <c r="D12149" s="338">
        <f t="shared" si="1896"/>
        <v>3</v>
      </c>
      <c r="E12149" s="334">
        <v>0</v>
      </c>
      <c r="F12149" s="334">
        <v>0</v>
      </c>
      <c r="G12149" s="334">
        <v>0</v>
      </c>
      <c r="H12149" s="334">
        <v>0</v>
      </c>
      <c r="I12149" s="334">
        <v>0</v>
      </c>
      <c r="J12149" s="334">
        <v>0</v>
      </c>
      <c r="K12149" s="334">
        <v>0</v>
      </c>
      <c r="L12149" s="334">
        <v>0</v>
      </c>
      <c r="M12149" s="334">
        <v>0</v>
      </c>
      <c r="N12149" s="334">
        <v>0</v>
      </c>
      <c r="O12149" s="334">
        <v>0</v>
      </c>
      <c r="P12149" s="334">
        <v>0</v>
      </c>
      <c r="Q12149" s="334">
        <v>0</v>
      </c>
      <c r="R12149" s="334">
        <v>0</v>
      </c>
      <c r="S12149" s="334">
        <v>0</v>
      </c>
      <c r="T12149" s="334">
        <v>0</v>
      </c>
      <c r="U12149" s="334">
        <v>0</v>
      </c>
      <c r="V12149" s="334">
        <v>0</v>
      </c>
      <c r="W12149" s="334">
        <v>0</v>
      </c>
      <c r="X12149" s="334">
        <v>0</v>
      </c>
      <c r="Y12149" s="334">
        <v>0</v>
      </c>
      <c r="Z12149" s="334">
        <v>0</v>
      </c>
      <c r="AA12149" s="334">
        <v>0</v>
      </c>
      <c r="AB12149" s="334">
        <v>0</v>
      </c>
      <c r="AD12149" s="334">
        <v>0</v>
      </c>
      <c r="AE12149" s="334">
        <f t="shared" si="1897"/>
        <v>0</v>
      </c>
      <c r="AF12149" s="334">
        <f t="shared" si="1898"/>
        <v>0</v>
      </c>
      <c r="AG12149" s="340">
        <f t="shared" si="1899"/>
        <v>0</v>
      </c>
      <c r="AI12149" s="340">
        <f t="shared" si="1903"/>
        <v>0</v>
      </c>
      <c r="AJ12149" s="340">
        <f t="shared" si="1903"/>
        <v>0</v>
      </c>
      <c r="AK12149" s="340">
        <f t="shared" si="1903"/>
        <v>0</v>
      </c>
      <c r="AL12149" s="340">
        <f t="shared" si="1903"/>
        <v>0</v>
      </c>
      <c r="AM12149" s="340">
        <f t="shared" si="1903"/>
        <v>0</v>
      </c>
    </row>
    <row r="12150" spans="1:39" x14ac:dyDescent="0.35">
      <c r="A12150" s="337">
        <v>34063</v>
      </c>
      <c r="B12150" s="338">
        <f t="shared" si="1894"/>
        <v>1993</v>
      </c>
      <c r="C12150" s="338">
        <f t="shared" si="1895"/>
        <v>4</v>
      </c>
      <c r="D12150" s="338">
        <f t="shared" si="1896"/>
        <v>4</v>
      </c>
      <c r="E12150" s="334">
        <v>0</v>
      </c>
      <c r="F12150" s="334">
        <v>0</v>
      </c>
      <c r="G12150" s="334">
        <v>0</v>
      </c>
      <c r="H12150" s="334">
        <v>0</v>
      </c>
      <c r="I12150" s="334">
        <v>0</v>
      </c>
      <c r="J12150" s="334">
        <v>0</v>
      </c>
      <c r="K12150" s="334">
        <v>0</v>
      </c>
      <c r="L12150" s="334">
        <v>0</v>
      </c>
      <c r="M12150" s="334">
        <v>0</v>
      </c>
      <c r="N12150" s="334">
        <v>0</v>
      </c>
      <c r="O12150" s="334">
        <v>0</v>
      </c>
      <c r="P12150" s="334">
        <v>0</v>
      </c>
      <c r="Q12150" s="334">
        <v>0</v>
      </c>
      <c r="R12150" s="334">
        <v>0</v>
      </c>
      <c r="S12150" s="334">
        <v>0</v>
      </c>
      <c r="T12150" s="334">
        <v>0</v>
      </c>
      <c r="U12150" s="334">
        <v>0</v>
      </c>
      <c r="V12150" s="334">
        <v>0</v>
      </c>
      <c r="W12150" s="334">
        <v>0</v>
      </c>
      <c r="X12150" s="334">
        <v>0</v>
      </c>
      <c r="Y12150" s="334">
        <v>0</v>
      </c>
      <c r="Z12150" s="334">
        <v>0</v>
      </c>
      <c r="AA12150" s="334">
        <v>0</v>
      </c>
      <c r="AB12150" s="334">
        <v>0</v>
      </c>
      <c r="AD12150" s="334">
        <v>0</v>
      </c>
      <c r="AE12150" s="334">
        <f t="shared" si="1897"/>
        <v>0</v>
      </c>
      <c r="AF12150" s="334">
        <f t="shared" si="1898"/>
        <v>0</v>
      </c>
      <c r="AG12150" s="340">
        <f t="shared" si="1899"/>
        <v>0</v>
      </c>
      <c r="AI12150" s="340">
        <f t="shared" si="1903"/>
        <v>0</v>
      </c>
      <c r="AJ12150" s="340">
        <f t="shared" si="1903"/>
        <v>0</v>
      </c>
      <c r="AK12150" s="340">
        <f t="shared" si="1903"/>
        <v>0</v>
      </c>
      <c r="AL12150" s="340">
        <f t="shared" si="1903"/>
        <v>0</v>
      </c>
      <c r="AM12150" s="340">
        <f t="shared" si="1903"/>
        <v>0</v>
      </c>
    </row>
    <row r="12151" spans="1:39" x14ac:dyDescent="0.35">
      <c r="A12151" s="337">
        <v>34064</v>
      </c>
      <c r="B12151" s="338">
        <f t="shared" si="1894"/>
        <v>1993</v>
      </c>
      <c r="C12151" s="338">
        <f t="shared" si="1895"/>
        <v>4</v>
      </c>
      <c r="D12151" s="338">
        <f t="shared" si="1896"/>
        <v>5</v>
      </c>
      <c r="E12151" s="334">
        <v>0</v>
      </c>
      <c r="F12151" s="334">
        <v>0</v>
      </c>
      <c r="G12151" s="334">
        <v>0</v>
      </c>
      <c r="H12151" s="334">
        <v>0</v>
      </c>
      <c r="I12151" s="334">
        <v>0</v>
      </c>
      <c r="J12151" s="334">
        <v>0</v>
      </c>
      <c r="K12151" s="334">
        <v>0</v>
      </c>
      <c r="L12151" s="334">
        <v>0</v>
      </c>
      <c r="M12151" s="334">
        <v>0</v>
      </c>
      <c r="N12151" s="334">
        <v>0</v>
      </c>
      <c r="O12151" s="334">
        <v>0</v>
      </c>
      <c r="P12151" s="334">
        <v>0</v>
      </c>
      <c r="Q12151" s="334">
        <v>0</v>
      </c>
      <c r="R12151" s="334">
        <v>0</v>
      </c>
      <c r="S12151" s="334">
        <v>0</v>
      </c>
      <c r="T12151" s="334">
        <v>0</v>
      </c>
      <c r="U12151" s="334">
        <v>0</v>
      </c>
      <c r="V12151" s="334">
        <v>0</v>
      </c>
      <c r="W12151" s="334">
        <v>0</v>
      </c>
      <c r="X12151" s="334">
        <v>0</v>
      </c>
      <c r="Y12151" s="334">
        <v>0</v>
      </c>
      <c r="Z12151" s="334">
        <v>0</v>
      </c>
      <c r="AA12151" s="334">
        <v>0</v>
      </c>
      <c r="AB12151" s="334">
        <v>0</v>
      </c>
      <c r="AD12151" s="334">
        <v>0</v>
      </c>
      <c r="AE12151" s="334">
        <f t="shared" si="1897"/>
        <v>0</v>
      </c>
      <c r="AF12151" s="334">
        <f t="shared" si="1898"/>
        <v>0</v>
      </c>
      <c r="AG12151" s="340">
        <f t="shared" si="1899"/>
        <v>0</v>
      </c>
      <c r="AI12151" s="340">
        <f t="shared" si="1903"/>
        <v>0</v>
      </c>
      <c r="AJ12151" s="340">
        <f t="shared" si="1903"/>
        <v>0</v>
      </c>
      <c r="AK12151" s="340">
        <f t="shared" si="1903"/>
        <v>0</v>
      </c>
      <c r="AL12151" s="340">
        <f t="shared" si="1903"/>
        <v>0</v>
      </c>
      <c r="AM12151" s="340">
        <f t="shared" si="1903"/>
        <v>0</v>
      </c>
    </row>
    <row r="12152" spans="1:39" x14ac:dyDescent="0.35">
      <c r="A12152" s="337">
        <v>34065</v>
      </c>
      <c r="B12152" s="338">
        <f t="shared" si="1894"/>
        <v>1993</v>
      </c>
      <c r="C12152" s="338">
        <f t="shared" si="1895"/>
        <v>4</v>
      </c>
      <c r="D12152" s="338">
        <f t="shared" si="1896"/>
        <v>6</v>
      </c>
      <c r="E12152" s="334">
        <v>0</v>
      </c>
      <c r="F12152" s="334">
        <v>0</v>
      </c>
      <c r="G12152" s="334">
        <v>0</v>
      </c>
      <c r="H12152" s="334">
        <v>0</v>
      </c>
      <c r="I12152" s="334">
        <v>0</v>
      </c>
      <c r="J12152" s="334">
        <v>0</v>
      </c>
      <c r="K12152" s="334">
        <v>0</v>
      </c>
      <c r="L12152" s="334">
        <v>0</v>
      </c>
      <c r="M12152" s="334">
        <v>0</v>
      </c>
      <c r="N12152" s="334">
        <v>0</v>
      </c>
      <c r="O12152" s="334">
        <v>0</v>
      </c>
      <c r="P12152" s="334">
        <v>0</v>
      </c>
      <c r="Q12152" s="334">
        <v>0</v>
      </c>
      <c r="R12152" s="334">
        <v>0</v>
      </c>
      <c r="S12152" s="334">
        <v>0</v>
      </c>
      <c r="T12152" s="334">
        <v>0</v>
      </c>
      <c r="U12152" s="334">
        <v>0</v>
      </c>
      <c r="V12152" s="334">
        <v>0</v>
      </c>
      <c r="W12152" s="334">
        <v>0</v>
      </c>
      <c r="X12152" s="334">
        <v>0</v>
      </c>
      <c r="Y12152" s="334">
        <v>0</v>
      </c>
      <c r="Z12152" s="334">
        <v>0</v>
      </c>
      <c r="AA12152" s="334">
        <v>0</v>
      </c>
      <c r="AB12152" s="334">
        <v>0</v>
      </c>
      <c r="AD12152" s="334">
        <v>0</v>
      </c>
      <c r="AE12152" s="334">
        <f t="shared" si="1897"/>
        <v>0</v>
      </c>
      <c r="AF12152" s="334">
        <f t="shared" si="1898"/>
        <v>0</v>
      </c>
      <c r="AG12152" s="340">
        <f t="shared" si="1899"/>
        <v>0</v>
      </c>
      <c r="AI12152" s="340">
        <f t="shared" si="1903"/>
        <v>0</v>
      </c>
      <c r="AJ12152" s="340">
        <f t="shared" si="1903"/>
        <v>0</v>
      </c>
      <c r="AK12152" s="340">
        <f t="shared" si="1903"/>
        <v>0</v>
      </c>
      <c r="AL12152" s="340">
        <f t="shared" si="1903"/>
        <v>0</v>
      </c>
      <c r="AM12152" s="340">
        <f t="shared" si="1903"/>
        <v>0</v>
      </c>
    </row>
    <row r="12153" spans="1:39" x14ac:dyDescent="0.35">
      <c r="A12153" s="337">
        <v>34066</v>
      </c>
      <c r="B12153" s="338">
        <f t="shared" si="1894"/>
        <v>1993</v>
      </c>
      <c r="C12153" s="338">
        <f t="shared" si="1895"/>
        <v>4</v>
      </c>
      <c r="D12153" s="338">
        <f t="shared" si="1896"/>
        <v>7</v>
      </c>
      <c r="E12153" s="334">
        <v>0</v>
      </c>
      <c r="F12153" s="334">
        <v>0</v>
      </c>
      <c r="G12153" s="334">
        <v>0</v>
      </c>
      <c r="H12153" s="334">
        <v>0</v>
      </c>
      <c r="I12153" s="334">
        <v>0</v>
      </c>
      <c r="J12153" s="334">
        <v>0</v>
      </c>
      <c r="K12153" s="334">
        <v>0</v>
      </c>
      <c r="L12153" s="334">
        <v>0</v>
      </c>
      <c r="M12153" s="334">
        <v>0</v>
      </c>
      <c r="N12153" s="334">
        <v>0</v>
      </c>
      <c r="O12153" s="334">
        <v>0</v>
      </c>
      <c r="P12153" s="334">
        <v>0</v>
      </c>
      <c r="Q12153" s="334">
        <v>0</v>
      </c>
      <c r="R12153" s="334">
        <v>0</v>
      </c>
      <c r="S12153" s="334">
        <v>0</v>
      </c>
      <c r="T12153" s="334">
        <v>0</v>
      </c>
      <c r="U12153" s="334">
        <v>0</v>
      </c>
      <c r="V12153" s="334">
        <v>0</v>
      </c>
      <c r="W12153" s="334">
        <v>0</v>
      </c>
      <c r="X12153" s="334">
        <v>0</v>
      </c>
      <c r="Y12153" s="334">
        <v>0</v>
      </c>
      <c r="Z12153" s="334">
        <v>0</v>
      </c>
      <c r="AA12153" s="334">
        <v>0</v>
      </c>
      <c r="AB12153" s="334">
        <v>0</v>
      </c>
      <c r="AD12153" s="334">
        <v>0</v>
      </c>
      <c r="AE12153" s="334">
        <f t="shared" si="1897"/>
        <v>0</v>
      </c>
      <c r="AF12153" s="334">
        <f t="shared" si="1898"/>
        <v>0</v>
      </c>
      <c r="AG12153" s="340">
        <f t="shared" si="1899"/>
        <v>0</v>
      </c>
      <c r="AI12153" s="340">
        <f t="shared" si="1903"/>
        <v>0</v>
      </c>
      <c r="AJ12153" s="340">
        <f t="shared" si="1903"/>
        <v>0</v>
      </c>
      <c r="AK12153" s="340">
        <f t="shared" si="1903"/>
        <v>0</v>
      </c>
      <c r="AL12153" s="340">
        <f t="shared" si="1903"/>
        <v>0</v>
      </c>
      <c r="AM12153" s="340">
        <f t="shared" si="1903"/>
        <v>0</v>
      </c>
    </row>
    <row r="12154" spans="1:39" x14ac:dyDescent="0.35">
      <c r="A12154" s="337">
        <v>34067</v>
      </c>
      <c r="B12154" s="338">
        <f t="shared" si="1894"/>
        <v>1993</v>
      </c>
      <c r="C12154" s="338">
        <f t="shared" si="1895"/>
        <v>4</v>
      </c>
      <c r="D12154" s="338">
        <f t="shared" si="1896"/>
        <v>8</v>
      </c>
      <c r="E12154" s="334">
        <v>0</v>
      </c>
      <c r="F12154" s="334">
        <v>0</v>
      </c>
      <c r="G12154" s="334">
        <v>0</v>
      </c>
      <c r="H12154" s="334">
        <v>0</v>
      </c>
      <c r="I12154" s="334">
        <v>0</v>
      </c>
      <c r="J12154" s="334">
        <v>0</v>
      </c>
      <c r="K12154" s="334">
        <v>0</v>
      </c>
      <c r="L12154" s="334">
        <v>0</v>
      </c>
      <c r="M12154" s="334">
        <v>0</v>
      </c>
      <c r="N12154" s="334">
        <v>0</v>
      </c>
      <c r="O12154" s="334">
        <v>0</v>
      </c>
      <c r="P12154" s="334">
        <v>0</v>
      </c>
      <c r="Q12154" s="334">
        <v>0</v>
      </c>
      <c r="R12154" s="334">
        <v>0</v>
      </c>
      <c r="S12154" s="334">
        <v>0</v>
      </c>
      <c r="T12154" s="334">
        <v>0</v>
      </c>
      <c r="U12154" s="334">
        <v>0</v>
      </c>
      <c r="V12154" s="334">
        <v>0</v>
      </c>
      <c r="W12154" s="334">
        <v>0</v>
      </c>
      <c r="X12154" s="334">
        <v>0</v>
      </c>
      <c r="Y12154" s="334">
        <v>0</v>
      </c>
      <c r="Z12154" s="334">
        <v>0</v>
      </c>
      <c r="AA12154" s="334">
        <v>0</v>
      </c>
      <c r="AB12154" s="334">
        <v>0</v>
      </c>
      <c r="AD12154" s="334">
        <v>0</v>
      </c>
      <c r="AE12154" s="334">
        <f t="shared" si="1897"/>
        <v>0</v>
      </c>
      <c r="AF12154" s="334">
        <f t="shared" si="1898"/>
        <v>0</v>
      </c>
      <c r="AG12154" s="340">
        <f t="shared" si="1899"/>
        <v>0</v>
      </c>
      <c r="AI12154" s="340">
        <f t="shared" si="1903"/>
        <v>0</v>
      </c>
      <c r="AJ12154" s="340">
        <f t="shared" si="1903"/>
        <v>0</v>
      </c>
      <c r="AK12154" s="340">
        <f t="shared" si="1903"/>
        <v>0</v>
      </c>
      <c r="AL12154" s="340">
        <f t="shared" si="1903"/>
        <v>0</v>
      </c>
      <c r="AM12154" s="340">
        <f t="shared" si="1903"/>
        <v>0</v>
      </c>
    </row>
    <row r="12155" spans="1:39" x14ac:dyDescent="0.35">
      <c r="A12155" s="337">
        <v>34068</v>
      </c>
      <c r="B12155" s="338">
        <f t="shared" si="1894"/>
        <v>1993</v>
      </c>
      <c r="C12155" s="338">
        <f t="shared" si="1895"/>
        <v>4</v>
      </c>
      <c r="D12155" s="338">
        <f t="shared" si="1896"/>
        <v>9</v>
      </c>
      <c r="E12155" s="334">
        <v>0</v>
      </c>
      <c r="F12155" s="334">
        <v>0</v>
      </c>
      <c r="G12155" s="334">
        <v>0</v>
      </c>
      <c r="H12155" s="334">
        <v>0</v>
      </c>
      <c r="I12155" s="334">
        <v>0</v>
      </c>
      <c r="J12155" s="334">
        <v>0</v>
      </c>
      <c r="K12155" s="334">
        <v>0</v>
      </c>
      <c r="L12155" s="334">
        <v>0</v>
      </c>
      <c r="M12155" s="334">
        <v>0</v>
      </c>
      <c r="N12155" s="334">
        <v>0</v>
      </c>
      <c r="O12155" s="334">
        <v>0</v>
      </c>
      <c r="P12155" s="334">
        <v>0</v>
      </c>
      <c r="Q12155" s="334">
        <v>0</v>
      </c>
      <c r="R12155" s="334">
        <v>0</v>
      </c>
      <c r="S12155" s="334">
        <v>0</v>
      </c>
      <c r="T12155" s="334">
        <v>0</v>
      </c>
      <c r="U12155" s="334">
        <v>0</v>
      </c>
      <c r="V12155" s="334">
        <v>0</v>
      </c>
      <c r="W12155" s="334">
        <v>0</v>
      </c>
      <c r="X12155" s="334">
        <v>0</v>
      </c>
      <c r="Y12155" s="334">
        <v>0.1</v>
      </c>
      <c r="Z12155" s="334">
        <v>0.2</v>
      </c>
      <c r="AA12155" s="334">
        <v>0</v>
      </c>
      <c r="AB12155" s="334">
        <v>0</v>
      </c>
      <c r="AD12155" s="334">
        <v>0.3</v>
      </c>
      <c r="AE12155" s="334">
        <f t="shared" si="1897"/>
        <v>0.3</v>
      </c>
      <c r="AF12155" s="334">
        <f t="shared" si="1898"/>
        <v>0.30000000000000004</v>
      </c>
      <c r="AG12155" s="340">
        <f t="shared" si="1899"/>
        <v>5.5511151231257827E-17</v>
      </c>
      <c r="AI12155" s="340">
        <f t="shared" si="1903"/>
        <v>0</v>
      </c>
      <c r="AJ12155" s="340">
        <f t="shared" si="1903"/>
        <v>0</v>
      </c>
      <c r="AK12155" s="340">
        <f t="shared" si="1903"/>
        <v>0</v>
      </c>
      <c r="AL12155" s="340">
        <f t="shared" si="1903"/>
        <v>0</v>
      </c>
      <c r="AM12155" s="340">
        <f t="shared" si="1903"/>
        <v>0</v>
      </c>
    </row>
    <row r="12156" spans="1:39" x14ac:dyDescent="0.35">
      <c r="A12156" s="337">
        <v>34069</v>
      </c>
      <c r="B12156" s="338">
        <f t="shared" si="1894"/>
        <v>1993</v>
      </c>
      <c r="C12156" s="338">
        <f t="shared" si="1895"/>
        <v>4</v>
      </c>
      <c r="D12156" s="338">
        <f t="shared" si="1896"/>
        <v>10</v>
      </c>
      <c r="E12156" s="334">
        <v>0</v>
      </c>
      <c r="F12156" s="334">
        <v>0</v>
      </c>
      <c r="G12156" s="334">
        <v>0</v>
      </c>
      <c r="H12156" s="334">
        <v>0</v>
      </c>
      <c r="I12156" s="334">
        <v>0</v>
      </c>
      <c r="J12156" s="334">
        <v>0</v>
      </c>
      <c r="K12156" s="334">
        <v>0</v>
      </c>
      <c r="L12156" s="334">
        <v>0</v>
      </c>
      <c r="M12156" s="334">
        <v>0</v>
      </c>
      <c r="N12156" s="334">
        <v>0</v>
      </c>
      <c r="O12156" s="334">
        <v>0</v>
      </c>
      <c r="P12156" s="334">
        <v>0</v>
      </c>
      <c r="Q12156" s="334">
        <v>0</v>
      </c>
      <c r="R12156" s="334">
        <v>0</v>
      </c>
      <c r="S12156" s="334">
        <v>0</v>
      </c>
      <c r="T12156" s="334">
        <v>1.4</v>
      </c>
      <c r="U12156" s="334">
        <v>0</v>
      </c>
      <c r="V12156" s="334">
        <v>0</v>
      </c>
      <c r="W12156" s="334">
        <v>0</v>
      </c>
      <c r="X12156" s="334">
        <v>0</v>
      </c>
      <c r="Y12156" s="334">
        <v>0</v>
      </c>
      <c r="Z12156" s="334">
        <v>0</v>
      </c>
      <c r="AA12156" s="334">
        <v>0</v>
      </c>
      <c r="AB12156" s="334">
        <v>0</v>
      </c>
      <c r="AD12156" s="334">
        <v>1.4</v>
      </c>
      <c r="AE12156" s="334">
        <f t="shared" si="1897"/>
        <v>1.4</v>
      </c>
      <c r="AF12156" s="334">
        <f t="shared" si="1898"/>
        <v>1.4</v>
      </c>
      <c r="AG12156" s="340">
        <f t="shared" si="1899"/>
        <v>0</v>
      </c>
      <c r="AI12156" s="340">
        <f t="shared" si="1903"/>
        <v>0</v>
      </c>
      <c r="AJ12156" s="340">
        <f t="shared" si="1903"/>
        <v>0</v>
      </c>
      <c r="AK12156" s="340">
        <f t="shared" si="1903"/>
        <v>0</v>
      </c>
      <c r="AL12156" s="340">
        <f t="shared" si="1903"/>
        <v>0</v>
      </c>
      <c r="AM12156" s="340">
        <f t="shared" si="1903"/>
        <v>0</v>
      </c>
    </row>
    <row r="12157" spans="1:39" x14ac:dyDescent="0.35">
      <c r="A12157" s="337">
        <v>34070</v>
      </c>
      <c r="B12157" s="338">
        <f t="shared" si="1894"/>
        <v>1993</v>
      </c>
      <c r="C12157" s="338">
        <f t="shared" si="1895"/>
        <v>4</v>
      </c>
      <c r="D12157" s="338">
        <f t="shared" si="1896"/>
        <v>11</v>
      </c>
      <c r="E12157" s="334">
        <v>0</v>
      </c>
      <c r="F12157" s="334">
        <v>0</v>
      </c>
      <c r="G12157" s="334">
        <v>0</v>
      </c>
      <c r="H12157" s="334">
        <v>0</v>
      </c>
      <c r="I12157" s="334">
        <v>0</v>
      </c>
      <c r="J12157" s="334">
        <v>0</v>
      </c>
      <c r="K12157" s="334">
        <v>0</v>
      </c>
      <c r="L12157" s="334">
        <v>0</v>
      </c>
      <c r="M12157" s="334">
        <v>0.2</v>
      </c>
      <c r="N12157" s="334">
        <v>0.2</v>
      </c>
      <c r="O12157" s="334">
        <v>0.2</v>
      </c>
      <c r="P12157" s="334">
        <v>0</v>
      </c>
      <c r="Q12157" s="334">
        <v>0</v>
      </c>
      <c r="R12157" s="334">
        <v>0</v>
      </c>
      <c r="S12157" s="334">
        <v>0.2</v>
      </c>
      <c r="T12157" s="334">
        <v>0</v>
      </c>
      <c r="U12157" s="334">
        <v>0</v>
      </c>
      <c r="V12157" s="334">
        <v>0</v>
      </c>
      <c r="W12157" s="334">
        <v>0</v>
      </c>
      <c r="X12157" s="334">
        <v>0</v>
      </c>
      <c r="Y12157" s="334">
        <v>0</v>
      </c>
      <c r="Z12157" s="334">
        <v>0</v>
      </c>
      <c r="AA12157" s="334">
        <v>0</v>
      </c>
      <c r="AB12157" s="334">
        <v>0</v>
      </c>
      <c r="AD12157" s="334">
        <v>0.8</v>
      </c>
      <c r="AE12157" s="334">
        <f t="shared" si="1897"/>
        <v>0.8</v>
      </c>
      <c r="AF12157" s="334">
        <f t="shared" si="1898"/>
        <v>0.8</v>
      </c>
      <c r="AG12157" s="340">
        <f t="shared" si="1899"/>
        <v>0</v>
      </c>
      <c r="AI12157" s="340">
        <f t="shared" si="1903"/>
        <v>0</v>
      </c>
      <c r="AJ12157" s="340">
        <f t="shared" si="1903"/>
        <v>0</v>
      </c>
      <c r="AK12157" s="340">
        <f t="shared" si="1903"/>
        <v>0</v>
      </c>
      <c r="AL12157" s="340">
        <f t="shared" si="1903"/>
        <v>0</v>
      </c>
      <c r="AM12157" s="340">
        <f t="shared" si="1903"/>
        <v>0</v>
      </c>
    </row>
    <row r="12158" spans="1:39" x14ac:dyDescent="0.35">
      <c r="A12158" s="337">
        <v>34071</v>
      </c>
      <c r="B12158" s="338">
        <f t="shared" si="1894"/>
        <v>1993</v>
      </c>
      <c r="C12158" s="338">
        <f t="shared" si="1895"/>
        <v>4</v>
      </c>
      <c r="D12158" s="338">
        <f t="shared" si="1896"/>
        <v>12</v>
      </c>
      <c r="E12158" s="334">
        <v>0</v>
      </c>
      <c r="F12158" s="334">
        <v>0</v>
      </c>
      <c r="G12158" s="334">
        <v>0</v>
      </c>
      <c r="H12158" s="334">
        <v>0</v>
      </c>
      <c r="I12158" s="334">
        <v>0</v>
      </c>
      <c r="J12158" s="334">
        <v>0</v>
      </c>
      <c r="K12158" s="334">
        <v>0</v>
      </c>
      <c r="L12158" s="334">
        <v>0</v>
      </c>
      <c r="M12158" s="334">
        <v>0</v>
      </c>
      <c r="N12158" s="334">
        <v>0</v>
      </c>
      <c r="O12158" s="334">
        <v>0</v>
      </c>
      <c r="P12158" s="334">
        <v>0</v>
      </c>
      <c r="Q12158" s="334">
        <v>0</v>
      </c>
      <c r="R12158" s="334">
        <v>0</v>
      </c>
      <c r="S12158" s="334">
        <v>0</v>
      </c>
      <c r="T12158" s="334">
        <v>0</v>
      </c>
      <c r="U12158" s="334">
        <v>0</v>
      </c>
      <c r="V12158" s="334">
        <v>0</v>
      </c>
      <c r="W12158" s="334">
        <v>0</v>
      </c>
      <c r="X12158" s="334">
        <v>0</v>
      </c>
      <c r="Y12158" s="334">
        <v>0</v>
      </c>
      <c r="Z12158" s="334">
        <v>0</v>
      </c>
      <c r="AA12158" s="334">
        <v>0</v>
      </c>
      <c r="AB12158" s="334">
        <v>0</v>
      </c>
      <c r="AD12158" s="334">
        <v>0</v>
      </c>
      <c r="AE12158" s="334">
        <f t="shared" si="1897"/>
        <v>0</v>
      </c>
      <c r="AF12158" s="334">
        <f t="shared" si="1898"/>
        <v>0</v>
      </c>
      <c r="AG12158" s="340">
        <f t="shared" si="1899"/>
        <v>0</v>
      </c>
      <c r="AI12158" s="340">
        <f t="shared" si="1903"/>
        <v>0</v>
      </c>
      <c r="AJ12158" s="340">
        <f t="shared" si="1903"/>
        <v>0</v>
      </c>
      <c r="AK12158" s="340">
        <f t="shared" si="1903"/>
        <v>0</v>
      </c>
      <c r="AL12158" s="340">
        <f t="shared" si="1903"/>
        <v>0</v>
      </c>
      <c r="AM12158" s="340">
        <f t="shared" si="1903"/>
        <v>0</v>
      </c>
    </row>
    <row r="12159" spans="1:39" x14ac:dyDescent="0.35">
      <c r="A12159" s="337">
        <v>34072</v>
      </c>
      <c r="B12159" s="338">
        <f t="shared" si="1894"/>
        <v>1993</v>
      </c>
      <c r="C12159" s="338">
        <f t="shared" si="1895"/>
        <v>4</v>
      </c>
      <c r="D12159" s="338">
        <f t="shared" si="1896"/>
        <v>13</v>
      </c>
      <c r="E12159" s="334">
        <v>0</v>
      </c>
      <c r="F12159" s="334">
        <v>0</v>
      </c>
      <c r="G12159" s="334">
        <v>0</v>
      </c>
      <c r="H12159" s="334">
        <v>0</v>
      </c>
      <c r="I12159" s="334">
        <v>0</v>
      </c>
      <c r="J12159" s="334">
        <v>0</v>
      </c>
      <c r="K12159" s="334">
        <v>0</v>
      </c>
      <c r="L12159" s="334">
        <v>0</v>
      </c>
      <c r="M12159" s="334">
        <v>0</v>
      </c>
      <c r="N12159" s="334">
        <v>0</v>
      </c>
      <c r="O12159" s="334">
        <v>0</v>
      </c>
      <c r="P12159" s="334">
        <v>0</v>
      </c>
      <c r="Q12159" s="334">
        <v>0</v>
      </c>
      <c r="R12159" s="334">
        <v>0</v>
      </c>
      <c r="S12159" s="334">
        <v>0</v>
      </c>
      <c r="T12159" s="334">
        <v>0</v>
      </c>
      <c r="U12159" s="334">
        <v>0</v>
      </c>
      <c r="V12159" s="334">
        <v>0</v>
      </c>
      <c r="W12159" s="334">
        <v>0</v>
      </c>
      <c r="X12159" s="334">
        <v>0</v>
      </c>
      <c r="Y12159" s="334">
        <v>0</v>
      </c>
      <c r="Z12159" s="334">
        <v>0</v>
      </c>
      <c r="AA12159" s="334">
        <v>0</v>
      </c>
      <c r="AB12159" s="334">
        <v>0</v>
      </c>
      <c r="AD12159" s="334">
        <v>0</v>
      </c>
      <c r="AE12159" s="334">
        <f t="shared" si="1897"/>
        <v>0</v>
      </c>
      <c r="AF12159" s="334">
        <f t="shared" si="1898"/>
        <v>0</v>
      </c>
      <c r="AG12159" s="340">
        <f t="shared" si="1899"/>
        <v>0</v>
      </c>
      <c r="AI12159" s="340">
        <f t="shared" si="1903"/>
        <v>0</v>
      </c>
      <c r="AJ12159" s="340">
        <f t="shared" si="1903"/>
        <v>0</v>
      </c>
      <c r="AK12159" s="340">
        <f t="shared" si="1903"/>
        <v>0</v>
      </c>
      <c r="AL12159" s="340">
        <f t="shared" si="1903"/>
        <v>0</v>
      </c>
      <c r="AM12159" s="340">
        <f t="shared" si="1903"/>
        <v>0</v>
      </c>
    </row>
    <row r="12160" spans="1:39" x14ac:dyDescent="0.35">
      <c r="A12160" s="337">
        <v>34073</v>
      </c>
      <c r="B12160" s="338">
        <f t="shared" si="1894"/>
        <v>1993</v>
      </c>
      <c r="C12160" s="338">
        <f t="shared" si="1895"/>
        <v>4</v>
      </c>
      <c r="D12160" s="338">
        <f t="shared" si="1896"/>
        <v>14</v>
      </c>
      <c r="E12160" s="334">
        <v>0</v>
      </c>
      <c r="F12160" s="334">
        <v>0</v>
      </c>
      <c r="G12160" s="334">
        <v>0</v>
      </c>
      <c r="H12160" s="334">
        <v>0</v>
      </c>
      <c r="I12160" s="334">
        <v>0</v>
      </c>
      <c r="J12160" s="334">
        <v>0</v>
      </c>
      <c r="K12160" s="334">
        <v>0</v>
      </c>
      <c r="L12160" s="334">
        <v>0</v>
      </c>
      <c r="M12160" s="334">
        <v>0</v>
      </c>
      <c r="N12160" s="334">
        <v>0</v>
      </c>
      <c r="O12160" s="334">
        <v>0</v>
      </c>
      <c r="P12160" s="334">
        <v>0</v>
      </c>
      <c r="Q12160" s="334">
        <v>0</v>
      </c>
      <c r="R12160" s="334">
        <v>0</v>
      </c>
      <c r="S12160" s="334">
        <v>0</v>
      </c>
      <c r="T12160" s="334">
        <v>0</v>
      </c>
      <c r="U12160" s="334">
        <v>0</v>
      </c>
      <c r="V12160" s="334">
        <v>0</v>
      </c>
      <c r="W12160" s="334">
        <v>0</v>
      </c>
      <c r="X12160" s="334">
        <v>0</v>
      </c>
      <c r="Y12160" s="334">
        <v>0</v>
      </c>
      <c r="Z12160" s="334">
        <v>0</v>
      </c>
      <c r="AA12160" s="334">
        <v>0</v>
      </c>
      <c r="AB12160" s="334">
        <v>0</v>
      </c>
      <c r="AD12160" s="334">
        <v>0</v>
      </c>
      <c r="AE12160" s="334">
        <f t="shared" si="1897"/>
        <v>0</v>
      </c>
      <c r="AF12160" s="334">
        <f t="shared" si="1898"/>
        <v>0</v>
      </c>
      <c r="AG12160" s="340">
        <f t="shared" si="1899"/>
        <v>0</v>
      </c>
      <c r="AI12160" s="340">
        <f t="shared" si="1903"/>
        <v>0</v>
      </c>
      <c r="AJ12160" s="340">
        <f t="shared" si="1903"/>
        <v>0</v>
      </c>
      <c r="AK12160" s="340">
        <f t="shared" si="1903"/>
        <v>0</v>
      </c>
      <c r="AL12160" s="340">
        <f t="shared" si="1903"/>
        <v>0</v>
      </c>
      <c r="AM12160" s="340">
        <f t="shared" si="1903"/>
        <v>0</v>
      </c>
    </row>
    <row r="12161" spans="1:39" x14ac:dyDescent="0.35">
      <c r="A12161" s="337">
        <v>34074</v>
      </c>
      <c r="B12161" s="338">
        <f t="shared" si="1894"/>
        <v>1993</v>
      </c>
      <c r="C12161" s="338">
        <f t="shared" si="1895"/>
        <v>4</v>
      </c>
      <c r="D12161" s="338">
        <f t="shared" si="1896"/>
        <v>15</v>
      </c>
      <c r="E12161" s="334">
        <v>0</v>
      </c>
      <c r="F12161" s="334">
        <v>0</v>
      </c>
      <c r="G12161" s="334">
        <v>0</v>
      </c>
      <c r="H12161" s="334">
        <v>0</v>
      </c>
      <c r="I12161" s="334">
        <v>0</v>
      </c>
      <c r="J12161" s="334">
        <v>0</v>
      </c>
      <c r="K12161" s="334">
        <v>0</v>
      </c>
      <c r="L12161" s="334">
        <v>0</v>
      </c>
      <c r="M12161" s="334">
        <v>0</v>
      </c>
      <c r="N12161" s="334">
        <v>0</v>
      </c>
      <c r="O12161" s="334">
        <v>0</v>
      </c>
      <c r="P12161" s="334">
        <v>0</v>
      </c>
      <c r="Q12161" s="334">
        <v>0</v>
      </c>
      <c r="R12161" s="334">
        <v>0</v>
      </c>
      <c r="S12161" s="334">
        <v>0</v>
      </c>
      <c r="T12161" s="334">
        <v>0</v>
      </c>
      <c r="U12161" s="334">
        <v>0</v>
      </c>
      <c r="V12161" s="334">
        <v>0</v>
      </c>
      <c r="W12161" s="334">
        <v>0</v>
      </c>
      <c r="X12161" s="334">
        <v>0</v>
      </c>
      <c r="Y12161" s="334">
        <v>0</v>
      </c>
      <c r="Z12161" s="334">
        <v>0</v>
      </c>
      <c r="AA12161" s="334">
        <v>0</v>
      </c>
      <c r="AB12161" s="334">
        <v>0</v>
      </c>
      <c r="AD12161" s="334">
        <v>0</v>
      </c>
      <c r="AE12161" s="334">
        <f t="shared" si="1897"/>
        <v>0</v>
      </c>
      <c r="AF12161" s="334">
        <f t="shared" si="1898"/>
        <v>0</v>
      </c>
      <c r="AG12161" s="340">
        <f t="shared" si="1899"/>
        <v>0</v>
      </c>
      <c r="AI12161" s="340">
        <f t="shared" si="1903"/>
        <v>0</v>
      </c>
      <c r="AJ12161" s="340">
        <f t="shared" si="1903"/>
        <v>0</v>
      </c>
      <c r="AK12161" s="340">
        <f t="shared" si="1903"/>
        <v>0</v>
      </c>
      <c r="AL12161" s="340">
        <f t="shared" si="1903"/>
        <v>0</v>
      </c>
      <c r="AM12161" s="340">
        <f t="shared" si="1903"/>
        <v>0</v>
      </c>
    </row>
    <row r="12162" spans="1:39" x14ac:dyDescent="0.35">
      <c r="A12162" s="337">
        <v>34075</v>
      </c>
      <c r="B12162" s="338">
        <f t="shared" si="1894"/>
        <v>1993</v>
      </c>
      <c r="C12162" s="338">
        <f t="shared" si="1895"/>
        <v>4</v>
      </c>
      <c r="D12162" s="338">
        <f t="shared" si="1896"/>
        <v>16</v>
      </c>
      <c r="E12162" s="334">
        <v>0</v>
      </c>
      <c r="F12162" s="334">
        <v>0</v>
      </c>
      <c r="G12162" s="334">
        <v>0</v>
      </c>
      <c r="H12162" s="334">
        <v>0</v>
      </c>
      <c r="I12162" s="334">
        <v>0</v>
      </c>
      <c r="J12162" s="334">
        <v>0</v>
      </c>
      <c r="K12162" s="334">
        <v>0</v>
      </c>
      <c r="L12162" s="334">
        <v>0</v>
      </c>
      <c r="M12162" s="334">
        <v>0</v>
      </c>
      <c r="N12162" s="334">
        <v>0</v>
      </c>
      <c r="O12162" s="334">
        <v>0</v>
      </c>
      <c r="P12162" s="334">
        <v>0</v>
      </c>
      <c r="Q12162" s="334">
        <v>0</v>
      </c>
      <c r="R12162" s="334">
        <v>0</v>
      </c>
      <c r="S12162" s="334">
        <v>0</v>
      </c>
      <c r="T12162" s="334">
        <v>0</v>
      </c>
      <c r="U12162" s="334">
        <v>0</v>
      </c>
      <c r="V12162" s="334">
        <v>0</v>
      </c>
      <c r="W12162" s="334">
        <v>0</v>
      </c>
      <c r="X12162" s="334">
        <v>0</v>
      </c>
      <c r="Y12162" s="334">
        <v>0</v>
      </c>
      <c r="Z12162" s="334">
        <v>0</v>
      </c>
      <c r="AA12162" s="334">
        <v>0</v>
      </c>
      <c r="AB12162" s="334">
        <v>0</v>
      </c>
      <c r="AD12162" s="334">
        <v>0</v>
      </c>
      <c r="AE12162" s="334">
        <f t="shared" si="1897"/>
        <v>0</v>
      </c>
      <c r="AF12162" s="334">
        <f t="shared" si="1898"/>
        <v>0</v>
      </c>
      <c r="AG12162" s="340">
        <f t="shared" si="1899"/>
        <v>0</v>
      </c>
      <c r="AI12162" s="340">
        <f t="shared" si="1903"/>
        <v>0</v>
      </c>
      <c r="AJ12162" s="340">
        <f t="shared" si="1903"/>
        <v>0</v>
      </c>
      <c r="AK12162" s="340">
        <f t="shared" si="1903"/>
        <v>0</v>
      </c>
      <c r="AL12162" s="340">
        <f t="shared" si="1903"/>
        <v>0</v>
      </c>
      <c r="AM12162" s="340">
        <f t="shared" si="1903"/>
        <v>0</v>
      </c>
    </row>
    <row r="12163" spans="1:39" x14ac:dyDescent="0.35">
      <c r="A12163" s="337">
        <v>34076</v>
      </c>
      <c r="B12163" s="338">
        <f t="shared" si="1894"/>
        <v>1993</v>
      </c>
      <c r="C12163" s="338">
        <f t="shared" si="1895"/>
        <v>4</v>
      </c>
      <c r="D12163" s="338">
        <f t="shared" si="1896"/>
        <v>17</v>
      </c>
      <c r="E12163" s="334">
        <v>0</v>
      </c>
      <c r="F12163" s="334">
        <v>0</v>
      </c>
      <c r="G12163" s="334">
        <v>0</v>
      </c>
      <c r="H12163" s="334">
        <v>0</v>
      </c>
      <c r="I12163" s="334">
        <v>0</v>
      </c>
      <c r="J12163" s="334">
        <v>0</v>
      </c>
      <c r="K12163" s="334">
        <v>0</v>
      </c>
      <c r="L12163" s="334">
        <v>0</v>
      </c>
      <c r="M12163" s="334">
        <v>0</v>
      </c>
      <c r="N12163" s="334">
        <v>0</v>
      </c>
      <c r="O12163" s="334">
        <v>0</v>
      </c>
      <c r="P12163" s="334">
        <v>0</v>
      </c>
      <c r="Q12163" s="334">
        <v>0</v>
      </c>
      <c r="R12163" s="334">
        <v>0</v>
      </c>
      <c r="S12163" s="334">
        <v>0</v>
      </c>
      <c r="T12163" s="334">
        <v>0</v>
      </c>
      <c r="U12163" s="334">
        <v>0</v>
      </c>
      <c r="V12163" s="334">
        <v>0</v>
      </c>
      <c r="W12163" s="334">
        <v>0</v>
      </c>
      <c r="X12163" s="334">
        <v>0</v>
      </c>
      <c r="Y12163" s="334">
        <v>0</v>
      </c>
      <c r="Z12163" s="334">
        <v>0</v>
      </c>
      <c r="AA12163" s="334">
        <v>0</v>
      </c>
      <c r="AB12163" s="334">
        <v>0</v>
      </c>
      <c r="AD12163" s="334">
        <v>0</v>
      </c>
      <c r="AE12163" s="334">
        <f t="shared" si="1897"/>
        <v>0</v>
      </c>
      <c r="AF12163" s="334">
        <f t="shared" si="1898"/>
        <v>0</v>
      </c>
      <c r="AG12163" s="340">
        <f t="shared" si="1899"/>
        <v>0</v>
      </c>
      <c r="AI12163" s="340">
        <f t="shared" si="1903"/>
        <v>0</v>
      </c>
      <c r="AJ12163" s="340">
        <f t="shared" si="1903"/>
        <v>0</v>
      </c>
      <c r="AK12163" s="340">
        <f t="shared" si="1903"/>
        <v>0</v>
      </c>
      <c r="AL12163" s="340">
        <f t="shared" si="1903"/>
        <v>0</v>
      </c>
      <c r="AM12163" s="340">
        <f t="shared" si="1903"/>
        <v>0</v>
      </c>
    </row>
    <row r="12164" spans="1:39" x14ac:dyDescent="0.35">
      <c r="A12164" s="337">
        <v>34077</v>
      </c>
      <c r="B12164" s="338">
        <f t="shared" ref="B12164:B12227" si="1904">YEAR(A12164)</f>
        <v>1993</v>
      </c>
      <c r="C12164" s="338">
        <f t="shared" ref="C12164:C12227" si="1905">MONTH(A12164)</f>
        <v>4</v>
      </c>
      <c r="D12164" s="338">
        <f t="shared" ref="D12164:D12227" si="1906">DAY(A12164)</f>
        <v>18</v>
      </c>
      <c r="E12164" s="334">
        <v>0</v>
      </c>
      <c r="F12164" s="334">
        <v>0</v>
      </c>
      <c r="G12164" s="334">
        <v>0</v>
      </c>
      <c r="H12164" s="334">
        <v>0</v>
      </c>
      <c r="I12164" s="334">
        <v>0</v>
      </c>
      <c r="J12164" s="334">
        <v>0</v>
      </c>
      <c r="K12164" s="334">
        <v>0</v>
      </c>
      <c r="L12164" s="334">
        <v>0</v>
      </c>
      <c r="M12164" s="334">
        <v>0</v>
      </c>
      <c r="N12164" s="334">
        <v>0</v>
      </c>
      <c r="O12164" s="334">
        <v>0</v>
      </c>
      <c r="P12164" s="334">
        <v>0</v>
      </c>
      <c r="Q12164" s="334">
        <v>0</v>
      </c>
      <c r="R12164" s="334">
        <v>0</v>
      </c>
      <c r="S12164" s="334">
        <v>0</v>
      </c>
      <c r="T12164" s="334">
        <v>0</v>
      </c>
      <c r="U12164" s="334">
        <v>0</v>
      </c>
      <c r="V12164" s="334">
        <v>0</v>
      </c>
      <c r="W12164" s="334">
        <v>0</v>
      </c>
      <c r="X12164" s="334">
        <v>0</v>
      </c>
      <c r="Y12164" s="334">
        <v>0</v>
      </c>
      <c r="Z12164" s="334">
        <v>0</v>
      </c>
      <c r="AA12164" s="334">
        <v>0</v>
      </c>
      <c r="AB12164" s="334">
        <v>0</v>
      </c>
      <c r="AD12164" s="334">
        <v>0</v>
      </c>
      <c r="AE12164" s="334">
        <f t="shared" ref="AE12164:AE12227" si="1907">AD12164</f>
        <v>0</v>
      </c>
      <c r="AF12164" s="334">
        <f t="shared" ref="AF12164:AF12227" si="1908">SUM(E12164:AB12164)</f>
        <v>0</v>
      </c>
      <c r="AG12164" s="340">
        <f t="shared" ref="AG12164:AG12227" si="1909">ABS(AF12164-AE12164)</f>
        <v>0</v>
      </c>
      <c r="AI12164" s="340">
        <f t="shared" ref="AI12164:AM12179" si="1910">IF($C12164=AI$1,$AF12164,0)</f>
        <v>0</v>
      </c>
      <c r="AJ12164" s="340">
        <f t="shared" si="1910"/>
        <v>0</v>
      </c>
      <c r="AK12164" s="340">
        <f t="shared" si="1910"/>
        <v>0</v>
      </c>
      <c r="AL12164" s="340">
        <f t="shared" si="1910"/>
        <v>0</v>
      </c>
      <c r="AM12164" s="340">
        <f t="shared" si="1910"/>
        <v>0</v>
      </c>
    </row>
    <row r="12165" spans="1:39" x14ac:dyDescent="0.35">
      <c r="A12165" s="337">
        <v>34078</v>
      </c>
      <c r="B12165" s="338">
        <f t="shared" si="1904"/>
        <v>1993</v>
      </c>
      <c r="C12165" s="338">
        <f t="shared" si="1905"/>
        <v>4</v>
      </c>
      <c r="D12165" s="338">
        <f t="shared" si="1906"/>
        <v>19</v>
      </c>
      <c r="E12165" s="334">
        <v>0</v>
      </c>
      <c r="F12165" s="334">
        <v>0</v>
      </c>
      <c r="G12165" s="334">
        <v>0</v>
      </c>
      <c r="H12165" s="334">
        <v>0</v>
      </c>
      <c r="I12165" s="334">
        <v>0</v>
      </c>
      <c r="J12165" s="334">
        <v>0</v>
      </c>
      <c r="K12165" s="334">
        <v>0</v>
      </c>
      <c r="L12165" s="334">
        <v>0</v>
      </c>
      <c r="M12165" s="334">
        <v>0</v>
      </c>
      <c r="N12165" s="334">
        <v>0</v>
      </c>
      <c r="O12165" s="334">
        <v>0</v>
      </c>
      <c r="P12165" s="334">
        <v>0</v>
      </c>
      <c r="Q12165" s="334">
        <v>0</v>
      </c>
      <c r="R12165" s="334">
        <v>0</v>
      </c>
      <c r="S12165" s="334">
        <v>0</v>
      </c>
      <c r="T12165" s="334">
        <v>0</v>
      </c>
      <c r="U12165" s="334">
        <v>0</v>
      </c>
      <c r="V12165" s="334">
        <v>0</v>
      </c>
      <c r="W12165" s="334">
        <v>0</v>
      </c>
      <c r="X12165" s="334">
        <v>0</v>
      </c>
      <c r="Y12165" s="334">
        <v>0</v>
      </c>
      <c r="Z12165" s="334">
        <v>0</v>
      </c>
      <c r="AA12165" s="334">
        <v>0</v>
      </c>
      <c r="AB12165" s="334">
        <v>0</v>
      </c>
      <c r="AD12165" s="334">
        <v>0</v>
      </c>
      <c r="AE12165" s="334">
        <f t="shared" si="1907"/>
        <v>0</v>
      </c>
      <c r="AF12165" s="334">
        <f t="shared" si="1908"/>
        <v>0</v>
      </c>
      <c r="AG12165" s="340">
        <f t="shared" si="1909"/>
        <v>0</v>
      </c>
      <c r="AI12165" s="340">
        <f t="shared" si="1910"/>
        <v>0</v>
      </c>
      <c r="AJ12165" s="340">
        <f t="shared" si="1910"/>
        <v>0</v>
      </c>
      <c r="AK12165" s="340">
        <f t="shared" si="1910"/>
        <v>0</v>
      </c>
      <c r="AL12165" s="340">
        <f t="shared" si="1910"/>
        <v>0</v>
      </c>
      <c r="AM12165" s="340">
        <f t="shared" si="1910"/>
        <v>0</v>
      </c>
    </row>
    <row r="12166" spans="1:39" x14ac:dyDescent="0.35">
      <c r="A12166" s="337">
        <v>34079</v>
      </c>
      <c r="B12166" s="338">
        <f t="shared" si="1904"/>
        <v>1993</v>
      </c>
      <c r="C12166" s="338">
        <f t="shared" si="1905"/>
        <v>4</v>
      </c>
      <c r="D12166" s="338">
        <f t="shared" si="1906"/>
        <v>20</v>
      </c>
      <c r="E12166" s="334">
        <v>0</v>
      </c>
      <c r="F12166" s="334">
        <v>0</v>
      </c>
      <c r="G12166" s="334">
        <v>0</v>
      </c>
      <c r="H12166" s="334">
        <v>0</v>
      </c>
      <c r="I12166" s="334">
        <v>0</v>
      </c>
      <c r="J12166" s="334">
        <v>0</v>
      </c>
      <c r="K12166" s="334">
        <v>0</v>
      </c>
      <c r="L12166" s="334">
        <v>0</v>
      </c>
      <c r="M12166" s="334">
        <v>0</v>
      </c>
      <c r="N12166" s="334">
        <v>0</v>
      </c>
      <c r="O12166" s="334">
        <v>0</v>
      </c>
      <c r="P12166" s="334">
        <v>0</v>
      </c>
      <c r="Q12166" s="334">
        <v>0</v>
      </c>
      <c r="R12166" s="334">
        <v>0</v>
      </c>
      <c r="S12166" s="334">
        <v>0</v>
      </c>
      <c r="T12166" s="334">
        <v>0</v>
      </c>
      <c r="U12166" s="334">
        <v>0</v>
      </c>
      <c r="V12166" s="334">
        <v>0</v>
      </c>
      <c r="W12166" s="334">
        <v>0</v>
      </c>
      <c r="X12166" s="334">
        <v>0</v>
      </c>
      <c r="Y12166" s="334">
        <v>0</v>
      </c>
      <c r="Z12166" s="334">
        <v>0</v>
      </c>
      <c r="AA12166" s="334">
        <v>0</v>
      </c>
      <c r="AB12166" s="334">
        <v>0</v>
      </c>
      <c r="AD12166" s="334">
        <v>0</v>
      </c>
      <c r="AE12166" s="334">
        <f t="shared" si="1907"/>
        <v>0</v>
      </c>
      <c r="AF12166" s="334">
        <f t="shared" si="1908"/>
        <v>0</v>
      </c>
      <c r="AG12166" s="340">
        <f t="shared" si="1909"/>
        <v>0</v>
      </c>
      <c r="AI12166" s="340">
        <f t="shared" si="1910"/>
        <v>0</v>
      </c>
      <c r="AJ12166" s="340">
        <f t="shared" si="1910"/>
        <v>0</v>
      </c>
      <c r="AK12166" s="340">
        <f t="shared" si="1910"/>
        <v>0</v>
      </c>
      <c r="AL12166" s="340">
        <f t="shared" si="1910"/>
        <v>0</v>
      </c>
      <c r="AM12166" s="340">
        <f t="shared" si="1910"/>
        <v>0</v>
      </c>
    </row>
    <row r="12167" spans="1:39" x14ac:dyDescent="0.35">
      <c r="A12167" s="337">
        <v>34080</v>
      </c>
      <c r="B12167" s="338">
        <f t="shared" si="1904"/>
        <v>1993</v>
      </c>
      <c r="C12167" s="338">
        <f t="shared" si="1905"/>
        <v>4</v>
      </c>
      <c r="D12167" s="338">
        <f t="shared" si="1906"/>
        <v>21</v>
      </c>
      <c r="E12167" s="334">
        <v>0</v>
      </c>
      <c r="F12167" s="334">
        <v>0</v>
      </c>
      <c r="G12167" s="334">
        <v>0</v>
      </c>
      <c r="H12167" s="334">
        <v>0</v>
      </c>
      <c r="I12167" s="334">
        <v>0</v>
      </c>
      <c r="J12167" s="334">
        <v>0</v>
      </c>
      <c r="K12167" s="334">
        <v>0</v>
      </c>
      <c r="L12167" s="334">
        <v>0</v>
      </c>
      <c r="M12167" s="334">
        <v>0</v>
      </c>
      <c r="N12167" s="334">
        <v>0</v>
      </c>
      <c r="O12167" s="334">
        <v>0</v>
      </c>
      <c r="P12167" s="334">
        <v>0</v>
      </c>
      <c r="Q12167" s="334">
        <v>0</v>
      </c>
      <c r="R12167" s="334">
        <v>0</v>
      </c>
      <c r="S12167" s="334">
        <v>0</v>
      </c>
      <c r="T12167" s="334">
        <v>0</v>
      </c>
      <c r="U12167" s="334">
        <v>0</v>
      </c>
      <c r="V12167" s="334">
        <v>0</v>
      </c>
      <c r="W12167" s="334">
        <v>0</v>
      </c>
      <c r="X12167" s="334">
        <v>0</v>
      </c>
      <c r="Y12167" s="334">
        <v>0</v>
      </c>
      <c r="Z12167" s="334">
        <v>0</v>
      </c>
      <c r="AA12167" s="334">
        <v>0</v>
      </c>
      <c r="AB12167" s="334">
        <v>0</v>
      </c>
      <c r="AD12167" s="334">
        <v>0</v>
      </c>
      <c r="AE12167" s="334">
        <f t="shared" si="1907"/>
        <v>0</v>
      </c>
      <c r="AF12167" s="334">
        <f t="shared" si="1908"/>
        <v>0</v>
      </c>
      <c r="AG12167" s="340">
        <f t="shared" si="1909"/>
        <v>0</v>
      </c>
      <c r="AI12167" s="340">
        <f t="shared" si="1910"/>
        <v>0</v>
      </c>
      <c r="AJ12167" s="340">
        <f t="shared" si="1910"/>
        <v>0</v>
      </c>
      <c r="AK12167" s="340">
        <f t="shared" si="1910"/>
        <v>0</v>
      </c>
      <c r="AL12167" s="340">
        <f t="shared" si="1910"/>
        <v>0</v>
      </c>
      <c r="AM12167" s="340">
        <f t="shared" si="1910"/>
        <v>0</v>
      </c>
    </row>
    <row r="12168" spans="1:39" x14ac:dyDescent="0.35">
      <c r="A12168" s="337">
        <v>34081</v>
      </c>
      <c r="B12168" s="338">
        <f t="shared" si="1904"/>
        <v>1993</v>
      </c>
      <c r="C12168" s="338">
        <f t="shared" si="1905"/>
        <v>4</v>
      </c>
      <c r="D12168" s="338">
        <f t="shared" si="1906"/>
        <v>22</v>
      </c>
      <c r="E12168" s="334">
        <v>0</v>
      </c>
      <c r="F12168" s="334">
        <v>0</v>
      </c>
      <c r="G12168" s="334">
        <v>0</v>
      </c>
      <c r="H12168" s="334">
        <v>0</v>
      </c>
      <c r="I12168" s="334">
        <v>0</v>
      </c>
      <c r="J12168" s="334">
        <v>0</v>
      </c>
      <c r="K12168" s="334">
        <v>0</v>
      </c>
      <c r="L12168" s="334">
        <v>0</v>
      </c>
      <c r="M12168" s="334">
        <v>0</v>
      </c>
      <c r="N12168" s="334">
        <v>0</v>
      </c>
      <c r="O12168" s="334">
        <v>0</v>
      </c>
      <c r="P12168" s="334">
        <v>0</v>
      </c>
      <c r="Q12168" s="334">
        <v>0</v>
      </c>
      <c r="R12168" s="334">
        <v>0</v>
      </c>
      <c r="S12168" s="334">
        <v>0</v>
      </c>
      <c r="T12168" s="334">
        <v>0</v>
      </c>
      <c r="U12168" s="334">
        <v>0</v>
      </c>
      <c r="V12168" s="334">
        <v>0</v>
      </c>
      <c r="W12168" s="334">
        <v>0</v>
      </c>
      <c r="X12168" s="334">
        <v>0</v>
      </c>
      <c r="Y12168" s="334">
        <v>0</v>
      </c>
      <c r="Z12168" s="334">
        <v>0</v>
      </c>
      <c r="AA12168" s="334">
        <v>0</v>
      </c>
      <c r="AB12168" s="334">
        <v>0</v>
      </c>
      <c r="AD12168" s="334">
        <v>0</v>
      </c>
      <c r="AE12168" s="334">
        <f t="shared" si="1907"/>
        <v>0</v>
      </c>
      <c r="AF12168" s="334">
        <f t="shared" si="1908"/>
        <v>0</v>
      </c>
      <c r="AG12168" s="340">
        <f t="shared" si="1909"/>
        <v>0</v>
      </c>
      <c r="AI12168" s="340">
        <f t="shared" si="1910"/>
        <v>0</v>
      </c>
      <c r="AJ12168" s="340">
        <f t="shared" si="1910"/>
        <v>0</v>
      </c>
      <c r="AK12168" s="340">
        <f t="shared" si="1910"/>
        <v>0</v>
      </c>
      <c r="AL12168" s="340">
        <f t="shared" si="1910"/>
        <v>0</v>
      </c>
      <c r="AM12168" s="340">
        <f t="shared" si="1910"/>
        <v>0</v>
      </c>
    </row>
    <row r="12169" spans="1:39" x14ac:dyDescent="0.35">
      <c r="A12169" s="337">
        <v>34082</v>
      </c>
      <c r="B12169" s="338">
        <f t="shared" si="1904"/>
        <v>1993</v>
      </c>
      <c r="C12169" s="338">
        <f t="shared" si="1905"/>
        <v>4</v>
      </c>
      <c r="D12169" s="338">
        <f t="shared" si="1906"/>
        <v>23</v>
      </c>
      <c r="E12169" s="334">
        <v>0</v>
      </c>
      <c r="F12169" s="334">
        <v>0</v>
      </c>
      <c r="G12169" s="334">
        <v>0</v>
      </c>
      <c r="H12169" s="334">
        <v>0</v>
      </c>
      <c r="I12169" s="334">
        <v>0</v>
      </c>
      <c r="J12169" s="334">
        <v>0</v>
      </c>
      <c r="K12169" s="334">
        <v>0</v>
      </c>
      <c r="L12169" s="334">
        <v>0</v>
      </c>
      <c r="M12169" s="334">
        <v>0</v>
      </c>
      <c r="N12169" s="334">
        <v>0</v>
      </c>
      <c r="O12169" s="334">
        <v>2.1</v>
      </c>
      <c r="P12169" s="334">
        <v>1.3</v>
      </c>
      <c r="Q12169" s="334">
        <v>0.3</v>
      </c>
      <c r="R12169" s="334">
        <v>0</v>
      </c>
      <c r="S12169" s="334">
        <v>0</v>
      </c>
      <c r="T12169" s="334">
        <v>0</v>
      </c>
      <c r="U12169" s="334">
        <v>0</v>
      </c>
      <c r="V12169" s="334">
        <v>0</v>
      </c>
      <c r="W12169" s="334">
        <v>0</v>
      </c>
      <c r="X12169" s="334">
        <v>0</v>
      </c>
      <c r="Y12169" s="334">
        <v>0</v>
      </c>
      <c r="Z12169" s="334">
        <v>0</v>
      </c>
      <c r="AA12169" s="334">
        <v>0</v>
      </c>
      <c r="AB12169" s="334">
        <v>0</v>
      </c>
      <c r="AD12169" s="334">
        <v>3.7</v>
      </c>
      <c r="AE12169" s="334">
        <f t="shared" si="1907"/>
        <v>3.7</v>
      </c>
      <c r="AF12169" s="334">
        <f t="shared" si="1908"/>
        <v>3.7</v>
      </c>
      <c r="AG12169" s="340">
        <f t="shared" si="1909"/>
        <v>0</v>
      </c>
      <c r="AI12169" s="340">
        <f t="shared" si="1910"/>
        <v>0</v>
      </c>
      <c r="AJ12169" s="340">
        <f t="shared" si="1910"/>
        <v>0</v>
      </c>
      <c r="AK12169" s="340">
        <f t="shared" si="1910"/>
        <v>0</v>
      </c>
      <c r="AL12169" s="340">
        <f t="shared" si="1910"/>
        <v>0</v>
      </c>
      <c r="AM12169" s="340">
        <f t="shared" si="1910"/>
        <v>0</v>
      </c>
    </row>
    <row r="12170" spans="1:39" x14ac:dyDescent="0.35">
      <c r="A12170" s="337">
        <v>34083</v>
      </c>
      <c r="B12170" s="338">
        <f t="shared" si="1904"/>
        <v>1993</v>
      </c>
      <c r="C12170" s="338">
        <f t="shared" si="1905"/>
        <v>4</v>
      </c>
      <c r="D12170" s="338">
        <f t="shared" si="1906"/>
        <v>24</v>
      </c>
      <c r="E12170" s="334">
        <v>0</v>
      </c>
      <c r="F12170" s="334">
        <v>0.1</v>
      </c>
      <c r="G12170" s="334">
        <v>0</v>
      </c>
      <c r="H12170" s="334">
        <v>0</v>
      </c>
      <c r="I12170" s="334">
        <v>0.1</v>
      </c>
      <c r="J12170" s="334">
        <v>0</v>
      </c>
      <c r="K12170" s="334">
        <v>0.1</v>
      </c>
      <c r="L12170" s="334">
        <v>0</v>
      </c>
      <c r="M12170" s="334">
        <v>0</v>
      </c>
      <c r="N12170" s="334">
        <v>0.1</v>
      </c>
      <c r="O12170" s="334">
        <v>0</v>
      </c>
      <c r="P12170" s="334">
        <v>0</v>
      </c>
      <c r="Q12170" s="334">
        <v>0</v>
      </c>
      <c r="R12170" s="334">
        <v>0</v>
      </c>
      <c r="S12170" s="334">
        <v>0</v>
      </c>
      <c r="T12170" s="334">
        <v>0</v>
      </c>
      <c r="U12170" s="334">
        <v>0</v>
      </c>
      <c r="V12170" s="334">
        <v>0</v>
      </c>
      <c r="W12170" s="334">
        <v>0</v>
      </c>
      <c r="X12170" s="334">
        <v>0</v>
      </c>
      <c r="Y12170" s="334">
        <v>0</v>
      </c>
      <c r="Z12170" s="334">
        <v>0</v>
      </c>
      <c r="AA12170" s="334">
        <v>0</v>
      </c>
      <c r="AB12170" s="334">
        <v>0</v>
      </c>
      <c r="AD12170" s="334">
        <v>0.4</v>
      </c>
      <c r="AE12170" s="334">
        <f t="shared" si="1907"/>
        <v>0.4</v>
      </c>
      <c r="AF12170" s="334">
        <f t="shared" si="1908"/>
        <v>0.4</v>
      </c>
      <c r="AG12170" s="340">
        <f t="shared" si="1909"/>
        <v>0</v>
      </c>
      <c r="AI12170" s="340">
        <f t="shared" si="1910"/>
        <v>0</v>
      </c>
      <c r="AJ12170" s="340">
        <f t="shared" si="1910"/>
        <v>0</v>
      </c>
      <c r="AK12170" s="340">
        <f t="shared" si="1910"/>
        <v>0</v>
      </c>
      <c r="AL12170" s="340">
        <f t="shared" si="1910"/>
        <v>0</v>
      </c>
      <c r="AM12170" s="340">
        <f t="shared" si="1910"/>
        <v>0</v>
      </c>
    </row>
    <row r="12171" spans="1:39" x14ac:dyDescent="0.35">
      <c r="A12171" s="337">
        <v>34084</v>
      </c>
      <c r="B12171" s="338">
        <f t="shared" si="1904"/>
        <v>1993</v>
      </c>
      <c r="C12171" s="338">
        <f t="shared" si="1905"/>
        <v>4</v>
      </c>
      <c r="D12171" s="338">
        <f t="shared" si="1906"/>
        <v>25</v>
      </c>
      <c r="E12171" s="334">
        <v>0</v>
      </c>
      <c r="F12171" s="334">
        <v>0</v>
      </c>
      <c r="G12171" s="334">
        <v>0</v>
      </c>
      <c r="H12171" s="334">
        <v>0</v>
      </c>
      <c r="I12171" s="334">
        <v>0</v>
      </c>
      <c r="J12171" s="334">
        <v>0</v>
      </c>
      <c r="K12171" s="334">
        <v>0</v>
      </c>
      <c r="L12171" s="334">
        <v>0</v>
      </c>
      <c r="M12171" s="334">
        <v>0</v>
      </c>
      <c r="N12171" s="334">
        <v>0</v>
      </c>
      <c r="O12171" s="334">
        <v>0</v>
      </c>
      <c r="P12171" s="334">
        <v>0</v>
      </c>
      <c r="Q12171" s="334">
        <v>0</v>
      </c>
      <c r="R12171" s="334">
        <v>0</v>
      </c>
      <c r="S12171" s="334">
        <v>0</v>
      </c>
      <c r="T12171" s="334">
        <v>0</v>
      </c>
      <c r="U12171" s="334">
        <v>0</v>
      </c>
      <c r="V12171" s="334">
        <v>0</v>
      </c>
      <c r="W12171" s="334">
        <v>0</v>
      </c>
      <c r="X12171" s="334">
        <v>0</v>
      </c>
      <c r="Y12171" s="334">
        <v>0</v>
      </c>
      <c r="Z12171" s="334">
        <v>0</v>
      </c>
      <c r="AA12171" s="334">
        <v>0</v>
      </c>
      <c r="AB12171" s="334">
        <v>0</v>
      </c>
      <c r="AD12171" s="334">
        <v>0</v>
      </c>
      <c r="AE12171" s="334">
        <f t="shared" si="1907"/>
        <v>0</v>
      </c>
      <c r="AF12171" s="334">
        <f t="shared" si="1908"/>
        <v>0</v>
      </c>
      <c r="AG12171" s="340">
        <f t="shared" si="1909"/>
        <v>0</v>
      </c>
      <c r="AI12171" s="340">
        <f t="shared" si="1910"/>
        <v>0</v>
      </c>
      <c r="AJ12171" s="340">
        <f t="shared" si="1910"/>
        <v>0</v>
      </c>
      <c r="AK12171" s="340">
        <f t="shared" si="1910"/>
        <v>0</v>
      </c>
      <c r="AL12171" s="340">
        <f t="shared" si="1910"/>
        <v>0</v>
      </c>
      <c r="AM12171" s="340">
        <f t="shared" si="1910"/>
        <v>0</v>
      </c>
    </row>
    <row r="12172" spans="1:39" x14ac:dyDescent="0.35">
      <c r="A12172" s="337">
        <v>34085</v>
      </c>
      <c r="B12172" s="338">
        <f t="shared" si="1904"/>
        <v>1993</v>
      </c>
      <c r="C12172" s="338">
        <f t="shared" si="1905"/>
        <v>4</v>
      </c>
      <c r="D12172" s="338">
        <f t="shared" si="1906"/>
        <v>26</v>
      </c>
      <c r="E12172" s="334">
        <v>0</v>
      </c>
      <c r="F12172" s="334">
        <v>0</v>
      </c>
      <c r="G12172" s="334">
        <v>0</v>
      </c>
      <c r="H12172" s="334">
        <v>0</v>
      </c>
      <c r="I12172" s="334">
        <v>0</v>
      </c>
      <c r="J12172" s="334">
        <v>0</v>
      </c>
      <c r="K12172" s="334">
        <v>0</v>
      </c>
      <c r="L12172" s="334">
        <v>0</v>
      </c>
      <c r="M12172" s="334">
        <v>0</v>
      </c>
      <c r="N12172" s="334">
        <v>0</v>
      </c>
      <c r="O12172" s="334">
        <v>0</v>
      </c>
      <c r="P12172" s="334">
        <v>0</v>
      </c>
      <c r="Q12172" s="334">
        <v>0</v>
      </c>
      <c r="R12172" s="334">
        <v>0</v>
      </c>
      <c r="S12172" s="334">
        <v>0</v>
      </c>
      <c r="T12172" s="334">
        <v>0</v>
      </c>
      <c r="U12172" s="334">
        <v>0</v>
      </c>
      <c r="V12172" s="334">
        <v>0</v>
      </c>
      <c r="W12172" s="334">
        <v>0</v>
      </c>
      <c r="X12172" s="334">
        <v>0</v>
      </c>
      <c r="Y12172" s="334">
        <v>0</v>
      </c>
      <c r="Z12172" s="334">
        <v>0</v>
      </c>
      <c r="AA12172" s="334">
        <v>0</v>
      </c>
      <c r="AB12172" s="334">
        <v>0</v>
      </c>
      <c r="AD12172" s="334">
        <v>0</v>
      </c>
      <c r="AE12172" s="334">
        <f t="shared" si="1907"/>
        <v>0</v>
      </c>
      <c r="AF12172" s="334">
        <f t="shared" si="1908"/>
        <v>0</v>
      </c>
      <c r="AG12172" s="340">
        <f t="shared" si="1909"/>
        <v>0</v>
      </c>
      <c r="AI12172" s="340">
        <f t="shared" si="1910"/>
        <v>0</v>
      </c>
      <c r="AJ12172" s="340">
        <f t="shared" si="1910"/>
        <v>0</v>
      </c>
      <c r="AK12172" s="340">
        <f t="shared" si="1910"/>
        <v>0</v>
      </c>
      <c r="AL12172" s="340">
        <f t="shared" si="1910"/>
        <v>0</v>
      </c>
      <c r="AM12172" s="340">
        <f t="shared" si="1910"/>
        <v>0</v>
      </c>
    </row>
    <row r="12173" spans="1:39" x14ac:dyDescent="0.35">
      <c r="A12173" s="337">
        <v>34086</v>
      </c>
      <c r="B12173" s="338">
        <f t="shared" si="1904"/>
        <v>1993</v>
      </c>
      <c r="C12173" s="338">
        <f t="shared" si="1905"/>
        <v>4</v>
      </c>
      <c r="D12173" s="338">
        <f t="shared" si="1906"/>
        <v>27</v>
      </c>
      <c r="E12173" s="334">
        <v>0</v>
      </c>
      <c r="F12173" s="334">
        <v>0</v>
      </c>
      <c r="G12173" s="334">
        <v>0</v>
      </c>
      <c r="H12173" s="334">
        <v>0</v>
      </c>
      <c r="I12173" s="334">
        <v>0</v>
      </c>
      <c r="J12173" s="334">
        <v>0</v>
      </c>
      <c r="K12173" s="334">
        <v>0</v>
      </c>
      <c r="L12173" s="334">
        <v>0</v>
      </c>
      <c r="M12173" s="334">
        <v>0</v>
      </c>
      <c r="N12173" s="334">
        <v>0</v>
      </c>
      <c r="O12173" s="334">
        <v>0</v>
      </c>
      <c r="P12173" s="334">
        <v>0</v>
      </c>
      <c r="Q12173" s="334">
        <v>0</v>
      </c>
      <c r="R12173" s="334">
        <v>0</v>
      </c>
      <c r="S12173" s="334">
        <v>0</v>
      </c>
      <c r="T12173" s="334">
        <v>0</v>
      </c>
      <c r="U12173" s="334">
        <v>0</v>
      </c>
      <c r="V12173" s="334">
        <v>0</v>
      </c>
      <c r="W12173" s="334">
        <v>0</v>
      </c>
      <c r="X12173" s="334">
        <v>0</v>
      </c>
      <c r="Y12173" s="334">
        <v>0</v>
      </c>
      <c r="Z12173" s="334">
        <v>0</v>
      </c>
      <c r="AA12173" s="334">
        <v>0</v>
      </c>
      <c r="AB12173" s="334">
        <v>0</v>
      </c>
      <c r="AD12173" s="334">
        <v>0</v>
      </c>
      <c r="AE12173" s="334">
        <f t="shared" si="1907"/>
        <v>0</v>
      </c>
      <c r="AF12173" s="334">
        <f t="shared" si="1908"/>
        <v>0</v>
      </c>
      <c r="AG12173" s="340">
        <f t="shared" si="1909"/>
        <v>0</v>
      </c>
      <c r="AI12173" s="340">
        <f t="shared" si="1910"/>
        <v>0</v>
      </c>
      <c r="AJ12173" s="340">
        <f t="shared" si="1910"/>
        <v>0</v>
      </c>
      <c r="AK12173" s="340">
        <f t="shared" si="1910"/>
        <v>0</v>
      </c>
      <c r="AL12173" s="340">
        <f t="shared" si="1910"/>
        <v>0</v>
      </c>
      <c r="AM12173" s="340">
        <f t="shared" si="1910"/>
        <v>0</v>
      </c>
    </row>
    <row r="12174" spans="1:39" x14ac:dyDescent="0.35">
      <c r="A12174" s="337">
        <v>34087</v>
      </c>
      <c r="B12174" s="338">
        <f t="shared" si="1904"/>
        <v>1993</v>
      </c>
      <c r="C12174" s="338">
        <f t="shared" si="1905"/>
        <v>4</v>
      </c>
      <c r="D12174" s="338">
        <f t="shared" si="1906"/>
        <v>28</v>
      </c>
      <c r="E12174" s="334">
        <v>0</v>
      </c>
      <c r="F12174" s="334">
        <v>0</v>
      </c>
      <c r="G12174" s="334">
        <v>0</v>
      </c>
      <c r="H12174" s="334">
        <v>0</v>
      </c>
      <c r="I12174" s="334">
        <v>0</v>
      </c>
      <c r="J12174" s="334">
        <v>0</v>
      </c>
      <c r="K12174" s="334">
        <v>0</v>
      </c>
      <c r="L12174" s="334">
        <v>0</v>
      </c>
      <c r="M12174" s="334">
        <v>0</v>
      </c>
      <c r="N12174" s="334">
        <v>0</v>
      </c>
      <c r="O12174" s="334">
        <v>0</v>
      </c>
      <c r="P12174" s="334">
        <v>0</v>
      </c>
      <c r="Q12174" s="334">
        <v>0</v>
      </c>
      <c r="R12174" s="334">
        <v>0</v>
      </c>
      <c r="S12174" s="334">
        <v>0</v>
      </c>
      <c r="T12174" s="334">
        <v>0</v>
      </c>
      <c r="U12174" s="334">
        <v>0</v>
      </c>
      <c r="V12174" s="334">
        <v>0</v>
      </c>
      <c r="W12174" s="334">
        <v>0</v>
      </c>
      <c r="X12174" s="334">
        <v>0</v>
      </c>
      <c r="Y12174" s="334">
        <v>0</v>
      </c>
      <c r="Z12174" s="334">
        <v>0</v>
      </c>
      <c r="AA12174" s="334">
        <v>0</v>
      </c>
      <c r="AB12174" s="334">
        <v>0</v>
      </c>
      <c r="AD12174" s="334">
        <v>0</v>
      </c>
      <c r="AE12174" s="334">
        <f t="shared" si="1907"/>
        <v>0</v>
      </c>
      <c r="AF12174" s="334">
        <f t="shared" si="1908"/>
        <v>0</v>
      </c>
      <c r="AG12174" s="340">
        <f t="shared" si="1909"/>
        <v>0</v>
      </c>
      <c r="AI12174" s="340">
        <f t="shared" si="1910"/>
        <v>0</v>
      </c>
      <c r="AJ12174" s="340">
        <f t="shared" si="1910"/>
        <v>0</v>
      </c>
      <c r="AK12174" s="340">
        <f t="shared" si="1910"/>
        <v>0</v>
      </c>
      <c r="AL12174" s="340">
        <f t="shared" si="1910"/>
        <v>0</v>
      </c>
      <c r="AM12174" s="340">
        <f t="shared" si="1910"/>
        <v>0</v>
      </c>
    </row>
    <row r="12175" spans="1:39" x14ac:dyDescent="0.35">
      <c r="A12175" s="337">
        <v>34088</v>
      </c>
      <c r="B12175" s="338">
        <f t="shared" si="1904"/>
        <v>1993</v>
      </c>
      <c r="C12175" s="338">
        <f t="shared" si="1905"/>
        <v>4</v>
      </c>
      <c r="D12175" s="338">
        <f t="shared" si="1906"/>
        <v>29</v>
      </c>
      <c r="E12175" s="334">
        <v>0</v>
      </c>
      <c r="F12175" s="334">
        <v>0</v>
      </c>
      <c r="G12175" s="334">
        <v>0</v>
      </c>
      <c r="H12175" s="334">
        <v>0</v>
      </c>
      <c r="I12175" s="334">
        <v>0</v>
      </c>
      <c r="J12175" s="334">
        <v>0</v>
      </c>
      <c r="K12175" s="334">
        <v>0</v>
      </c>
      <c r="L12175" s="334">
        <v>0</v>
      </c>
      <c r="M12175" s="334">
        <v>0</v>
      </c>
      <c r="N12175" s="334">
        <v>0</v>
      </c>
      <c r="O12175" s="334">
        <v>0</v>
      </c>
      <c r="P12175" s="334">
        <v>0</v>
      </c>
      <c r="Q12175" s="334">
        <v>0</v>
      </c>
      <c r="R12175" s="334">
        <v>0</v>
      </c>
      <c r="S12175" s="334">
        <v>0</v>
      </c>
      <c r="T12175" s="334">
        <v>0</v>
      </c>
      <c r="U12175" s="334">
        <v>0</v>
      </c>
      <c r="V12175" s="334">
        <v>0</v>
      </c>
      <c r="W12175" s="334">
        <v>0</v>
      </c>
      <c r="X12175" s="334">
        <v>0</v>
      </c>
      <c r="Y12175" s="334">
        <v>0</v>
      </c>
      <c r="Z12175" s="334">
        <v>0</v>
      </c>
      <c r="AA12175" s="334">
        <v>0</v>
      </c>
      <c r="AB12175" s="334">
        <v>0</v>
      </c>
      <c r="AD12175" s="334">
        <v>0</v>
      </c>
      <c r="AE12175" s="334">
        <f t="shared" si="1907"/>
        <v>0</v>
      </c>
      <c r="AF12175" s="334">
        <f t="shared" si="1908"/>
        <v>0</v>
      </c>
      <c r="AG12175" s="340">
        <f t="shared" si="1909"/>
        <v>0</v>
      </c>
      <c r="AI12175" s="340">
        <f t="shared" si="1910"/>
        <v>0</v>
      </c>
      <c r="AJ12175" s="340">
        <f t="shared" si="1910"/>
        <v>0</v>
      </c>
      <c r="AK12175" s="340">
        <f t="shared" si="1910"/>
        <v>0</v>
      </c>
      <c r="AL12175" s="340">
        <f t="shared" si="1910"/>
        <v>0</v>
      </c>
      <c r="AM12175" s="340">
        <f t="shared" si="1910"/>
        <v>0</v>
      </c>
    </row>
    <row r="12176" spans="1:39" x14ac:dyDescent="0.35">
      <c r="A12176" s="337">
        <v>34089</v>
      </c>
      <c r="B12176" s="338">
        <f t="shared" si="1904"/>
        <v>1993</v>
      </c>
      <c r="C12176" s="338">
        <f t="shared" si="1905"/>
        <v>4</v>
      </c>
      <c r="D12176" s="338">
        <f t="shared" si="1906"/>
        <v>30</v>
      </c>
      <c r="E12176" s="334">
        <v>0</v>
      </c>
      <c r="F12176" s="334">
        <v>0</v>
      </c>
      <c r="G12176" s="334">
        <v>0</v>
      </c>
      <c r="H12176" s="334">
        <v>0</v>
      </c>
      <c r="I12176" s="334">
        <v>0</v>
      </c>
      <c r="J12176" s="334">
        <v>0</v>
      </c>
      <c r="K12176" s="334">
        <v>0</v>
      </c>
      <c r="L12176" s="334">
        <v>0</v>
      </c>
      <c r="M12176" s="334">
        <v>0</v>
      </c>
      <c r="N12176" s="334">
        <v>0</v>
      </c>
      <c r="O12176" s="334">
        <v>0</v>
      </c>
      <c r="P12176" s="334">
        <v>0</v>
      </c>
      <c r="Q12176" s="334">
        <v>0</v>
      </c>
      <c r="R12176" s="334">
        <v>0</v>
      </c>
      <c r="S12176" s="334">
        <v>0</v>
      </c>
      <c r="T12176" s="334">
        <v>0</v>
      </c>
      <c r="U12176" s="334">
        <v>0</v>
      </c>
      <c r="V12176" s="334">
        <v>0</v>
      </c>
      <c r="W12176" s="334">
        <v>0</v>
      </c>
      <c r="X12176" s="334">
        <v>0</v>
      </c>
      <c r="Y12176" s="334">
        <v>0</v>
      </c>
      <c r="Z12176" s="334">
        <v>0</v>
      </c>
      <c r="AA12176" s="334">
        <v>0</v>
      </c>
      <c r="AB12176" s="334">
        <v>0</v>
      </c>
      <c r="AD12176" s="334">
        <v>0</v>
      </c>
      <c r="AE12176" s="334">
        <f t="shared" si="1907"/>
        <v>0</v>
      </c>
      <c r="AF12176" s="334">
        <f t="shared" si="1908"/>
        <v>0</v>
      </c>
      <c r="AG12176" s="340">
        <f t="shared" si="1909"/>
        <v>0</v>
      </c>
      <c r="AI12176" s="340">
        <f t="shared" si="1910"/>
        <v>0</v>
      </c>
      <c r="AJ12176" s="340">
        <f t="shared" si="1910"/>
        <v>0</v>
      </c>
      <c r="AK12176" s="340">
        <f t="shared" si="1910"/>
        <v>0</v>
      </c>
      <c r="AL12176" s="340">
        <f t="shared" si="1910"/>
        <v>0</v>
      </c>
      <c r="AM12176" s="340">
        <f t="shared" si="1910"/>
        <v>0</v>
      </c>
    </row>
    <row r="12177" spans="1:39" x14ac:dyDescent="0.35">
      <c r="A12177" s="337">
        <v>34090</v>
      </c>
      <c r="B12177" s="338">
        <f t="shared" si="1904"/>
        <v>1993</v>
      </c>
      <c r="C12177" s="338">
        <f t="shared" si="1905"/>
        <v>5</v>
      </c>
      <c r="D12177" s="338">
        <f t="shared" si="1906"/>
        <v>1</v>
      </c>
      <c r="E12177" s="334">
        <v>0</v>
      </c>
      <c r="F12177" s="334">
        <v>0</v>
      </c>
      <c r="G12177" s="334">
        <v>0</v>
      </c>
      <c r="H12177" s="334">
        <v>0</v>
      </c>
      <c r="I12177" s="334">
        <v>0</v>
      </c>
      <c r="J12177" s="334">
        <v>0</v>
      </c>
      <c r="K12177" s="334">
        <v>0</v>
      </c>
      <c r="L12177" s="334">
        <v>0</v>
      </c>
      <c r="M12177" s="334">
        <v>0</v>
      </c>
      <c r="N12177" s="334">
        <v>0</v>
      </c>
      <c r="O12177" s="334">
        <v>0</v>
      </c>
      <c r="P12177" s="334">
        <v>0</v>
      </c>
      <c r="Q12177" s="334">
        <v>0</v>
      </c>
      <c r="R12177" s="334">
        <v>0</v>
      </c>
      <c r="S12177" s="334">
        <v>0</v>
      </c>
      <c r="T12177" s="334">
        <v>0</v>
      </c>
      <c r="U12177" s="334">
        <v>0</v>
      </c>
      <c r="V12177" s="334">
        <v>0</v>
      </c>
      <c r="W12177" s="334">
        <v>0</v>
      </c>
      <c r="X12177" s="334">
        <v>0</v>
      </c>
      <c r="Y12177" s="334">
        <v>0</v>
      </c>
      <c r="Z12177" s="334">
        <v>0</v>
      </c>
      <c r="AA12177" s="334">
        <v>0</v>
      </c>
      <c r="AB12177" s="334">
        <v>0</v>
      </c>
      <c r="AD12177" s="334">
        <v>0</v>
      </c>
      <c r="AE12177" s="334">
        <f t="shared" si="1907"/>
        <v>0</v>
      </c>
      <c r="AF12177" s="334">
        <f t="shared" si="1908"/>
        <v>0</v>
      </c>
      <c r="AG12177" s="340">
        <f t="shared" si="1909"/>
        <v>0</v>
      </c>
      <c r="AI12177" s="340">
        <f t="shared" si="1910"/>
        <v>0</v>
      </c>
      <c r="AJ12177" s="340">
        <f t="shared" si="1910"/>
        <v>0</v>
      </c>
      <c r="AK12177" s="340">
        <f t="shared" si="1910"/>
        <v>0</v>
      </c>
      <c r="AL12177" s="340">
        <f t="shared" si="1910"/>
        <v>0</v>
      </c>
      <c r="AM12177" s="340">
        <f t="shared" si="1910"/>
        <v>0</v>
      </c>
    </row>
    <row r="12178" spans="1:39" x14ac:dyDescent="0.35">
      <c r="A12178" s="337">
        <v>34091</v>
      </c>
      <c r="B12178" s="338">
        <f t="shared" si="1904"/>
        <v>1993</v>
      </c>
      <c r="C12178" s="338">
        <f t="shared" si="1905"/>
        <v>5</v>
      </c>
      <c r="D12178" s="338">
        <f t="shared" si="1906"/>
        <v>2</v>
      </c>
      <c r="E12178" s="334">
        <v>0</v>
      </c>
      <c r="F12178" s="334">
        <v>0</v>
      </c>
      <c r="G12178" s="334">
        <v>0</v>
      </c>
      <c r="H12178" s="334">
        <v>0</v>
      </c>
      <c r="I12178" s="334">
        <v>0</v>
      </c>
      <c r="J12178" s="334">
        <v>0</v>
      </c>
      <c r="K12178" s="334">
        <v>0</v>
      </c>
      <c r="L12178" s="334">
        <v>0</v>
      </c>
      <c r="M12178" s="334">
        <v>0</v>
      </c>
      <c r="N12178" s="334">
        <v>0</v>
      </c>
      <c r="O12178" s="334">
        <v>0</v>
      </c>
      <c r="P12178" s="334">
        <v>0</v>
      </c>
      <c r="Q12178" s="334">
        <v>0</v>
      </c>
      <c r="R12178" s="334">
        <v>0</v>
      </c>
      <c r="S12178" s="334">
        <v>0</v>
      </c>
      <c r="T12178" s="334">
        <v>0</v>
      </c>
      <c r="U12178" s="334">
        <v>0</v>
      </c>
      <c r="V12178" s="334">
        <v>0</v>
      </c>
      <c r="W12178" s="334">
        <v>0</v>
      </c>
      <c r="X12178" s="334">
        <v>0</v>
      </c>
      <c r="Y12178" s="334">
        <v>0</v>
      </c>
      <c r="Z12178" s="334">
        <v>0</v>
      </c>
      <c r="AA12178" s="334">
        <v>0</v>
      </c>
      <c r="AB12178" s="334">
        <v>0</v>
      </c>
      <c r="AD12178" s="334">
        <v>0</v>
      </c>
      <c r="AE12178" s="334">
        <f t="shared" si="1907"/>
        <v>0</v>
      </c>
      <c r="AF12178" s="334">
        <f t="shared" si="1908"/>
        <v>0</v>
      </c>
      <c r="AG12178" s="340">
        <f t="shared" si="1909"/>
        <v>0</v>
      </c>
      <c r="AI12178" s="340">
        <f t="shared" si="1910"/>
        <v>0</v>
      </c>
      <c r="AJ12178" s="340">
        <f t="shared" si="1910"/>
        <v>0</v>
      </c>
      <c r="AK12178" s="340">
        <f t="shared" si="1910"/>
        <v>0</v>
      </c>
      <c r="AL12178" s="340">
        <f t="shared" si="1910"/>
        <v>0</v>
      </c>
      <c r="AM12178" s="340">
        <f t="shared" si="1910"/>
        <v>0</v>
      </c>
    </row>
    <row r="12179" spans="1:39" x14ac:dyDescent="0.35">
      <c r="A12179" s="337">
        <v>34092</v>
      </c>
      <c r="B12179" s="338">
        <f t="shared" si="1904"/>
        <v>1993</v>
      </c>
      <c r="C12179" s="338">
        <f t="shared" si="1905"/>
        <v>5</v>
      </c>
      <c r="D12179" s="338">
        <f t="shared" si="1906"/>
        <v>3</v>
      </c>
      <c r="E12179" s="334">
        <v>0</v>
      </c>
      <c r="F12179" s="334">
        <v>0</v>
      </c>
      <c r="G12179" s="334">
        <v>0</v>
      </c>
      <c r="H12179" s="334">
        <v>0</v>
      </c>
      <c r="I12179" s="334">
        <v>0</v>
      </c>
      <c r="J12179" s="334">
        <v>0</v>
      </c>
      <c r="K12179" s="334">
        <v>0</v>
      </c>
      <c r="L12179" s="334">
        <v>0</v>
      </c>
      <c r="M12179" s="334">
        <v>0</v>
      </c>
      <c r="N12179" s="334">
        <v>0</v>
      </c>
      <c r="O12179" s="334">
        <v>0</v>
      </c>
      <c r="P12179" s="334">
        <v>0</v>
      </c>
      <c r="Q12179" s="334">
        <v>0</v>
      </c>
      <c r="R12179" s="334">
        <v>0</v>
      </c>
      <c r="S12179" s="334">
        <v>0</v>
      </c>
      <c r="T12179" s="334">
        <v>0</v>
      </c>
      <c r="U12179" s="334">
        <v>0</v>
      </c>
      <c r="V12179" s="334">
        <v>0</v>
      </c>
      <c r="W12179" s="334">
        <v>0</v>
      </c>
      <c r="X12179" s="334">
        <v>0</v>
      </c>
      <c r="Y12179" s="334">
        <v>0</v>
      </c>
      <c r="Z12179" s="334">
        <v>0</v>
      </c>
      <c r="AA12179" s="334">
        <v>0</v>
      </c>
      <c r="AB12179" s="334">
        <v>0</v>
      </c>
      <c r="AD12179" s="334">
        <v>0</v>
      </c>
      <c r="AE12179" s="334">
        <f t="shared" si="1907"/>
        <v>0</v>
      </c>
      <c r="AF12179" s="334">
        <f t="shared" si="1908"/>
        <v>0</v>
      </c>
      <c r="AG12179" s="340">
        <f t="shared" si="1909"/>
        <v>0</v>
      </c>
      <c r="AI12179" s="340">
        <f t="shared" si="1910"/>
        <v>0</v>
      </c>
      <c r="AJ12179" s="340">
        <f t="shared" si="1910"/>
        <v>0</v>
      </c>
      <c r="AK12179" s="340">
        <f t="shared" si="1910"/>
        <v>0</v>
      </c>
      <c r="AL12179" s="340">
        <f t="shared" si="1910"/>
        <v>0</v>
      </c>
      <c r="AM12179" s="340">
        <f t="shared" si="1910"/>
        <v>0</v>
      </c>
    </row>
    <row r="12180" spans="1:39" x14ac:dyDescent="0.35">
      <c r="A12180" s="337">
        <v>34093</v>
      </c>
      <c r="B12180" s="338">
        <f t="shared" si="1904"/>
        <v>1993</v>
      </c>
      <c r="C12180" s="338">
        <f t="shared" si="1905"/>
        <v>5</v>
      </c>
      <c r="D12180" s="338">
        <f t="shared" si="1906"/>
        <v>4</v>
      </c>
      <c r="E12180" s="334">
        <v>0</v>
      </c>
      <c r="F12180" s="334">
        <v>0</v>
      </c>
      <c r="G12180" s="334">
        <v>0</v>
      </c>
      <c r="H12180" s="334">
        <v>0</v>
      </c>
      <c r="I12180" s="334">
        <v>0</v>
      </c>
      <c r="J12180" s="334">
        <v>0</v>
      </c>
      <c r="K12180" s="334">
        <v>0</v>
      </c>
      <c r="L12180" s="334">
        <v>0</v>
      </c>
      <c r="M12180" s="334">
        <v>0</v>
      </c>
      <c r="N12180" s="334">
        <v>0</v>
      </c>
      <c r="O12180" s="334">
        <v>0</v>
      </c>
      <c r="P12180" s="334">
        <v>0</v>
      </c>
      <c r="Q12180" s="334">
        <v>0</v>
      </c>
      <c r="R12180" s="334">
        <v>0</v>
      </c>
      <c r="S12180" s="334">
        <v>0</v>
      </c>
      <c r="T12180" s="334">
        <v>0</v>
      </c>
      <c r="U12180" s="334">
        <v>0</v>
      </c>
      <c r="V12180" s="334">
        <v>0</v>
      </c>
      <c r="W12180" s="334">
        <v>0</v>
      </c>
      <c r="X12180" s="334">
        <v>0</v>
      </c>
      <c r="Y12180" s="334">
        <v>0</v>
      </c>
      <c r="Z12180" s="334">
        <v>0</v>
      </c>
      <c r="AA12180" s="334">
        <v>0</v>
      </c>
      <c r="AB12180" s="334">
        <v>0</v>
      </c>
      <c r="AD12180" s="334">
        <v>0</v>
      </c>
      <c r="AE12180" s="334">
        <f t="shared" si="1907"/>
        <v>0</v>
      </c>
      <c r="AF12180" s="334">
        <f t="shared" si="1908"/>
        <v>0</v>
      </c>
      <c r="AG12180" s="340">
        <f t="shared" si="1909"/>
        <v>0</v>
      </c>
      <c r="AI12180" s="340">
        <f t="shared" ref="AI12180:AM12195" si="1911">IF($C12180=AI$1,$AF12180,0)</f>
        <v>0</v>
      </c>
      <c r="AJ12180" s="340">
        <f t="shared" si="1911"/>
        <v>0</v>
      </c>
      <c r="AK12180" s="340">
        <f t="shared" si="1911"/>
        <v>0</v>
      </c>
      <c r="AL12180" s="340">
        <f t="shared" si="1911"/>
        <v>0</v>
      </c>
      <c r="AM12180" s="340">
        <f t="shared" si="1911"/>
        <v>0</v>
      </c>
    </row>
    <row r="12181" spans="1:39" x14ac:dyDescent="0.35">
      <c r="A12181" s="337">
        <v>34094</v>
      </c>
      <c r="B12181" s="338">
        <f t="shared" si="1904"/>
        <v>1993</v>
      </c>
      <c r="C12181" s="338">
        <f t="shared" si="1905"/>
        <v>5</v>
      </c>
      <c r="D12181" s="338">
        <f t="shared" si="1906"/>
        <v>5</v>
      </c>
      <c r="E12181" s="334">
        <v>0</v>
      </c>
      <c r="F12181" s="334">
        <v>0</v>
      </c>
      <c r="G12181" s="334">
        <v>0</v>
      </c>
      <c r="H12181" s="334">
        <v>0</v>
      </c>
      <c r="I12181" s="334">
        <v>0</v>
      </c>
      <c r="J12181" s="334">
        <v>0</v>
      </c>
      <c r="K12181" s="334">
        <v>0</v>
      </c>
      <c r="L12181" s="334">
        <v>0</v>
      </c>
      <c r="M12181" s="334">
        <v>0</v>
      </c>
      <c r="N12181" s="334">
        <v>0</v>
      </c>
      <c r="O12181" s="334">
        <v>0</v>
      </c>
      <c r="P12181" s="334">
        <v>0</v>
      </c>
      <c r="Q12181" s="334">
        <v>0</v>
      </c>
      <c r="R12181" s="334">
        <v>0</v>
      </c>
      <c r="S12181" s="334">
        <v>0</v>
      </c>
      <c r="T12181" s="334">
        <v>0</v>
      </c>
      <c r="U12181" s="334">
        <v>0</v>
      </c>
      <c r="V12181" s="334">
        <v>0</v>
      </c>
      <c r="W12181" s="334">
        <v>0</v>
      </c>
      <c r="X12181" s="334">
        <v>0</v>
      </c>
      <c r="Y12181" s="334">
        <v>0</v>
      </c>
      <c r="Z12181" s="334">
        <v>0</v>
      </c>
      <c r="AA12181" s="334">
        <v>0</v>
      </c>
      <c r="AB12181" s="334">
        <v>0</v>
      </c>
      <c r="AD12181" s="334">
        <v>0</v>
      </c>
      <c r="AE12181" s="334">
        <f t="shared" si="1907"/>
        <v>0</v>
      </c>
      <c r="AF12181" s="334">
        <f t="shared" si="1908"/>
        <v>0</v>
      </c>
      <c r="AG12181" s="340">
        <f t="shared" si="1909"/>
        <v>0</v>
      </c>
      <c r="AI12181" s="340">
        <f t="shared" si="1911"/>
        <v>0</v>
      </c>
      <c r="AJ12181" s="340">
        <f t="shared" si="1911"/>
        <v>0</v>
      </c>
      <c r="AK12181" s="340">
        <f t="shared" si="1911"/>
        <v>0</v>
      </c>
      <c r="AL12181" s="340">
        <f t="shared" si="1911"/>
        <v>0</v>
      </c>
      <c r="AM12181" s="340">
        <f t="shared" si="1911"/>
        <v>0</v>
      </c>
    </row>
    <row r="12182" spans="1:39" x14ac:dyDescent="0.35">
      <c r="A12182" s="337">
        <v>34095</v>
      </c>
      <c r="B12182" s="338">
        <f t="shared" si="1904"/>
        <v>1993</v>
      </c>
      <c r="C12182" s="338">
        <f t="shared" si="1905"/>
        <v>5</v>
      </c>
      <c r="D12182" s="338">
        <f t="shared" si="1906"/>
        <v>6</v>
      </c>
      <c r="E12182" s="334">
        <v>0</v>
      </c>
      <c r="F12182" s="334">
        <v>0</v>
      </c>
      <c r="G12182" s="334">
        <v>0</v>
      </c>
      <c r="H12182" s="334">
        <v>0</v>
      </c>
      <c r="I12182" s="334">
        <v>0</v>
      </c>
      <c r="J12182" s="334">
        <v>0</v>
      </c>
      <c r="K12182" s="334">
        <v>0</v>
      </c>
      <c r="L12182" s="334">
        <v>0</v>
      </c>
      <c r="M12182" s="334">
        <v>0</v>
      </c>
      <c r="N12182" s="334">
        <v>0</v>
      </c>
      <c r="O12182" s="334">
        <v>0</v>
      </c>
      <c r="P12182" s="334">
        <v>1.2</v>
      </c>
      <c r="Q12182" s="334">
        <v>0</v>
      </c>
      <c r="R12182" s="334">
        <v>0</v>
      </c>
      <c r="S12182" s="334">
        <v>0.2</v>
      </c>
      <c r="T12182" s="334">
        <v>0</v>
      </c>
      <c r="U12182" s="334">
        <v>0</v>
      </c>
      <c r="V12182" s="334">
        <v>0</v>
      </c>
      <c r="W12182" s="334">
        <v>0</v>
      </c>
      <c r="X12182" s="334">
        <v>0</v>
      </c>
      <c r="Y12182" s="334">
        <v>0</v>
      </c>
      <c r="Z12182" s="334">
        <v>0</v>
      </c>
      <c r="AA12182" s="334">
        <v>0</v>
      </c>
      <c r="AB12182" s="334">
        <v>0</v>
      </c>
      <c r="AD12182" s="334">
        <v>1.4</v>
      </c>
      <c r="AE12182" s="334">
        <f t="shared" si="1907"/>
        <v>1.4</v>
      </c>
      <c r="AF12182" s="334">
        <f t="shared" si="1908"/>
        <v>1.4</v>
      </c>
      <c r="AG12182" s="340">
        <f t="shared" si="1909"/>
        <v>0</v>
      </c>
      <c r="AI12182" s="340">
        <f t="shared" si="1911"/>
        <v>1.4</v>
      </c>
      <c r="AJ12182" s="340">
        <f t="shared" si="1911"/>
        <v>0</v>
      </c>
      <c r="AK12182" s="340">
        <f t="shared" si="1911"/>
        <v>0</v>
      </c>
      <c r="AL12182" s="340">
        <f t="shared" si="1911"/>
        <v>0</v>
      </c>
      <c r="AM12182" s="340">
        <f t="shared" si="1911"/>
        <v>0</v>
      </c>
    </row>
    <row r="12183" spans="1:39" x14ac:dyDescent="0.35">
      <c r="A12183" s="337">
        <v>34096</v>
      </c>
      <c r="B12183" s="338">
        <f t="shared" si="1904"/>
        <v>1993</v>
      </c>
      <c r="C12183" s="338">
        <f t="shared" si="1905"/>
        <v>5</v>
      </c>
      <c r="D12183" s="338">
        <f t="shared" si="1906"/>
        <v>7</v>
      </c>
      <c r="E12183" s="334">
        <v>0</v>
      </c>
      <c r="F12183" s="334">
        <v>0</v>
      </c>
      <c r="G12183" s="334">
        <v>0</v>
      </c>
      <c r="H12183" s="334">
        <v>0</v>
      </c>
      <c r="I12183" s="334">
        <v>1</v>
      </c>
      <c r="J12183" s="334">
        <v>2.7</v>
      </c>
      <c r="K12183" s="334">
        <v>3</v>
      </c>
      <c r="L12183" s="334">
        <v>4.2</v>
      </c>
      <c r="M12183" s="334">
        <v>1.8</v>
      </c>
      <c r="N12183" s="334">
        <v>0.3</v>
      </c>
      <c r="O12183" s="334">
        <v>0.3</v>
      </c>
      <c r="P12183" s="334">
        <v>0.3</v>
      </c>
      <c r="Q12183" s="334">
        <v>0</v>
      </c>
      <c r="R12183" s="334">
        <v>0</v>
      </c>
      <c r="S12183" s="334">
        <v>0</v>
      </c>
      <c r="T12183" s="334">
        <v>0</v>
      </c>
      <c r="U12183" s="334">
        <v>0</v>
      </c>
      <c r="V12183" s="334">
        <v>0</v>
      </c>
      <c r="W12183" s="334">
        <v>0</v>
      </c>
      <c r="X12183" s="334">
        <v>0</v>
      </c>
      <c r="Y12183" s="334">
        <v>0</v>
      </c>
      <c r="Z12183" s="334">
        <v>0</v>
      </c>
      <c r="AA12183" s="334">
        <v>0</v>
      </c>
      <c r="AB12183" s="334">
        <v>0</v>
      </c>
      <c r="AD12183" s="334">
        <v>13.6</v>
      </c>
      <c r="AE12183" s="334">
        <f t="shared" si="1907"/>
        <v>13.6</v>
      </c>
      <c r="AF12183" s="334">
        <f t="shared" si="1908"/>
        <v>13.600000000000003</v>
      </c>
      <c r="AG12183" s="340">
        <f t="shared" si="1909"/>
        <v>3.5527136788005009E-15</v>
      </c>
      <c r="AI12183" s="340">
        <f t="shared" si="1911"/>
        <v>13.600000000000003</v>
      </c>
      <c r="AJ12183" s="340">
        <f t="shared" si="1911"/>
        <v>0</v>
      </c>
      <c r="AK12183" s="340">
        <f t="shared" si="1911"/>
        <v>0</v>
      </c>
      <c r="AL12183" s="340">
        <f t="shared" si="1911"/>
        <v>0</v>
      </c>
      <c r="AM12183" s="340">
        <f t="shared" si="1911"/>
        <v>0</v>
      </c>
    </row>
    <row r="12184" spans="1:39" x14ac:dyDescent="0.35">
      <c r="A12184" s="337">
        <v>34097</v>
      </c>
      <c r="B12184" s="338">
        <f t="shared" si="1904"/>
        <v>1993</v>
      </c>
      <c r="C12184" s="338">
        <f t="shared" si="1905"/>
        <v>5</v>
      </c>
      <c r="D12184" s="338">
        <f t="shared" si="1906"/>
        <v>8</v>
      </c>
      <c r="E12184" s="334">
        <v>0</v>
      </c>
      <c r="F12184" s="334">
        <v>0</v>
      </c>
      <c r="G12184" s="334">
        <v>0</v>
      </c>
      <c r="H12184" s="334">
        <v>0</v>
      </c>
      <c r="I12184" s="334">
        <v>0</v>
      </c>
      <c r="J12184" s="334">
        <v>0</v>
      </c>
      <c r="K12184" s="334">
        <v>0</v>
      </c>
      <c r="L12184" s="334">
        <v>0</v>
      </c>
      <c r="M12184" s="334">
        <v>0</v>
      </c>
      <c r="N12184" s="334">
        <v>0</v>
      </c>
      <c r="O12184" s="334">
        <v>0</v>
      </c>
      <c r="P12184" s="334">
        <v>0</v>
      </c>
      <c r="Q12184" s="334">
        <v>0</v>
      </c>
      <c r="R12184" s="334">
        <v>0</v>
      </c>
      <c r="S12184" s="334">
        <v>0</v>
      </c>
      <c r="T12184" s="334">
        <v>0</v>
      </c>
      <c r="U12184" s="334">
        <v>0</v>
      </c>
      <c r="V12184" s="334">
        <v>0</v>
      </c>
      <c r="W12184" s="334">
        <v>0</v>
      </c>
      <c r="X12184" s="334">
        <v>0</v>
      </c>
      <c r="Y12184" s="334">
        <v>0</v>
      </c>
      <c r="Z12184" s="334">
        <v>0</v>
      </c>
      <c r="AA12184" s="334">
        <v>0</v>
      </c>
      <c r="AB12184" s="334">
        <v>0</v>
      </c>
      <c r="AD12184" s="334">
        <v>0</v>
      </c>
      <c r="AE12184" s="334">
        <f t="shared" si="1907"/>
        <v>0</v>
      </c>
      <c r="AF12184" s="334">
        <f t="shared" si="1908"/>
        <v>0</v>
      </c>
      <c r="AG12184" s="340">
        <f t="shared" si="1909"/>
        <v>0</v>
      </c>
      <c r="AI12184" s="340">
        <f t="shared" si="1911"/>
        <v>0</v>
      </c>
      <c r="AJ12184" s="340">
        <f t="shared" si="1911"/>
        <v>0</v>
      </c>
      <c r="AK12184" s="340">
        <f t="shared" si="1911"/>
        <v>0</v>
      </c>
      <c r="AL12184" s="340">
        <f t="shared" si="1911"/>
        <v>0</v>
      </c>
      <c r="AM12184" s="340">
        <f t="shared" si="1911"/>
        <v>0</v>
      </c>
    </row>
    <row r="12185" spans="1:39" x14ac:dyDescent="0.35">
      <c r="A12185" s="337">
        <v>34098</v>
      </c>
      <c r="B12185" s="338">
        <f t="shared" si="1904"/>
        <v>1993</v>
      </c>
      <c r="C12185" s="338">
        <f t="shared" si="1905"/>
        <v>5</v>
      </c>
      <c r="D12185" s="338">
        <f t="shared" si="1906"/>
        <v>9</v>
      </c>
      <c r="E12185" s="334">
        <v>0</v>
      </c>
      <c r="F12185" s="334">
        <v>0</v>
      </c>
      <c r="G12185" s="334">
        <v>0</v>
      </c>
      <c r="H12185" s="334">
        <v>0</v>
      </c>
      <c r="I12185" s="334">
        <v>0</v>
      </c>
      <c r="J12185" s="334">
        <v>0</v>
      </c>
      <c r="K12185" s="334">
        <v>0</v>
      </c>
      <c r="L12185" s="334">
        <v>0</v>
      </c>
      <c r="M12185" s="334">
        <v>0</v>
      </c>
      <c r="N12185" s="334">
        <v>0</v>
      </c>
      <c r="O12185" s="334">
        <v>0</v>
      </c>
      <c r="P12185" s="334">
        <v>0</v>
      </c>
      <c r="Q12185" s="334">
        <v>0</v>
      </c>
      <c r="R12185" s="334">
        <v>0</v>
      </c>
      <c r="S12185" s="334">
        <v>0</v>
      </c>
      <c r="T12185" s="334">
        <v>0</v>
      </c>
      <c r="U12185" s="334">
        <v>0</v>
      </c>
      <c r="V12185" s="334">
        <v>0</v>
      </c>
      <c r="W12185" s="334">
        <v>0</v>
      </c>
      <c r="X12185" s="334">
        <v>0</v>
      </c>
      <c r="Y12185" s="334">
        <v>0</v>
      </c>
      <c r="Z12185" s="334">
        <v>0</v>
      </c>
      <c r="AA12185" s="334">
        <v>0</v>
      </c>
      <c r="AB12185" s="334">
        <v>0</v>
      </c>
      <c r="AD12185" s="334">
        <v>0</v>
      </c>
      <c r="AE12185" s="334">
        <f t="shared" si="1907"/>
        <v>0</v>
      </c>
      <c r="AF12185" s="334">
        <f t="shared" si="1908"/>
        <v>0</v>
      </c>
      <c r="AG12185" s="340">
        <f t="shared" si="1909"/>
        <v>0</v>
      </c>
      <c r="AI12185" s="340">
        <f t="shared" si="1911"/>
        <v>0</v>
      </c>
      <c r="AJ12185" s="340">
        <f t="shared" si="1911"/>
        <v>0</v>
      </c>
      <c r="AK12185" s="340">
        <f t="shared" si="1911"/>
        <v>0</v>
      </c>
      <c r="AL12185" s="340">
        <f t="shared" si="1911"/>
        <v>0</v>
      </c>
      <c r="AM12185" s="340">
        <f t="shared" si="1911"/>
        <v>0</v>
      </c>
    </row>
    <row r="12186" spans="1:39" x14ac:dyDescent="0.35">
      <c r="A12186" s="337">
        <v>34099</v>
      </c>
      <c r="B12186" s="338">
        <f t="shared" si="1904"/>
        <v>1993</v>
      </c>
      <c r="C12186" s="338">
        <f t="shared" si="1905"/>
        <v>5</v>
      </c>
      <c r="D12186" s="338">
        <f t="shared" si="1906"/>
        <v>10</v>
      </c>
      <c r="E12186" s="334">
        <v>0</v>
      </c>
      <c r="F12186" s="334">
        <v>0</v>
      </c>
      <c r="G12186" s="334">
        <v>0</v>
      </c>
      <c r="H12186" s="334">
        <v>0</v>
      </c>
      <c r="I12186" s="334">
        <v>0</v>
      </c>
      <c r="J12186" s="334">
        <v>0</v>
      </c>
      <c r="K12186" s="334">
        <v>0</v>
      </c>
      <c r="L12186" s="334">
        <v>0</v>
      </c>
      <c r="M12186" s="334">
        <v>0</v>
      </c>
      <c r="N12186" s="334">
        <v>0</v>
      </c>
      <c r="O12186" s="334">
        <v>0</v>
      </c>
      <c r="P12186" s="334">
        <v>0</v>
      </c>
      <c r="Q12186" s="334">
        <v>0</v>
      </c>
      <c r="R12186" s="334">
        <v>0</v>
      </c>
      <c r="S12186" s="334">
        <v>0</v>
      </c>
      <c r="T12186" s="334">
        <v>0</v>
      </c>
      <c r="U12186" s="334">
        <v>0</v>
      </c>
      <c r="V12186" s="334">
        <v>0</v>
      </c>
      <c r="W12186" s="334">
        <v>0</v>
      </c>
      <c r="X12186" s="334">
        <v>0</v>
      </c>
      <c r="Y12186" s="334">
        <v>0</v>
      </c>
      <c r="Z12186" s="334">
        <v>0</v>
      </c>
      <c r="AA12186" s="334">
        <v>0</v>
      </c>
      <c r="AB12186" s="334">
        <v>0</v>
      </c>
      <c r="AD12186" s="334">
        <v>0</v>
      </c>
      <c r="AE12186" s="334">
        <f t="shared" si="1907"/>
        <v>0</v>
      </c>
      <c r="AF12186" s="334">
        <f t="shared" si="1908"/>
        <v>0</v>
      </c>
      <c r="AG12186" s="340">
        <f t="shared" si="1909"/>
        <v>0</v>
      </c>
      <c r="AI12186" s="340">
        <f t="shared" si="1911"/>
        <v>0</v>
      </c>
      <c r="AJ12186" s="340">
        <f t="shared" si="1911"/>
        <v>0</v>
      </c>
      <c r="AK12186" s="340">
        <f t="shared" si="1911"/>
        <v>0</v>
      </c>
      <c r="AL12186" s="340">
        <f t="shared" si="1911"/>
        <v>0</v>
      </c>
      <c r="AM12186" s="340">
        <f t="shared" si="1911"/>
        <v>0</v>
      </c>
    </row>
    <row r="12187" spans="1:39" x14ac:dyDescent="0.35">
      <c r="A12187" s="337">
        <v>34100</v>
      </c>
      <c r="B12187" s="338">
        <f t="shared" si="1904"/>
        <v>1993</v>
      </c>
      <c r="C12187" s="338">
        <f t="shared" si="1905"/>
        <v>5</v>
      </c>
      <c r="D12187" s="338">
        <f t="shared" si="1906"/>
        <v>11</v>
      </c>
      <c r="E12187" s="334">
        <v>0</v>
      </c>
      <c r="F12187" s="334">
        <v>0</v>
      </c>
      <c r="G12187" s="334">
        <v>0</v>
      </c>
      <c r="H12187" s="334">
        <v>0</v>
      </c>
      <c r="I12187" s="334">
        <v>0</v>
      </c>
      <c r="J12187" s="334">
        <v>0</v>
      </c>
      <c r="K12187" s="334">
        <v>0</v>
      </c>
      <c r="L12187" s="334">
        <v>0</v>
      </c>
      <c r="M12187" s="334">
        <v>0</v>
      </c>
      <c r="N12187" s="334">
        <v>0</v>
      </c>
      <c r="O12187" s="334">
        <v>0</v>
      </c>
      <c r="P12187" s="334">
        <v>0</v>
      </c>
      <c r="Q12187" s="334">
        <v>0</v>
      </c>
      <c r="R12187" s="334">
        <v>0</v>
      </c>
      <c r="S12187" s="334">
        <v>0</v>
      </c>
      <c r="T12187" s="334">
        <v>0</v>
      </c>
      <c r="U12187" s="334">
        <v>0</v>
      </c>
      <c r="V12187" s="334">
        <v>0</v>
      </c>
      <c r="W12187" s="334">
        <v>0</v>
      </c>
      <c r="X12187" s="334">
        <v>0</v>
      </c>
      <c r="Y12187" s="334">
        <v>0</v>
      </c>
      <c r="Z12187" s="334">
        <v>0</v>
      </c>
      <c r="AA12187" s="334">
        <v>0</v>
      </c>
      <c r="AB12187" s="334">
        <v>0</v>
      </c>
      <c r="AD12187" s="334">
        <v>0</v>
      </c>
      <c r="AE12187" s="334">
        <f t="shared" si="1907"/>
        <v>0</v>
      </c>
      <c r="AF12187" s="334">
        <f t="shared" si="1908"/>
        <v>0</v>
      </c>
      <c r="AG12187" s="340">
        <f t="shared" si="1909"/>
        <v>0</v>
      </c>
      <c r="AI12187" s="340">
        <f t="shared" si="1911"/>
        <v>0</v>
      </c>
      <c r="AJ12187" s="340">
        <f t="shared" si="1911"/>
        <v>0</v>
      </c>
      <c r="AK12187" s="340">
        <f t="shared" si="1911"/>
        <v>0</v>
      </c>
      <c r="AL12187" s="340">
        <f t="shared" si="1911"/>
        <v>0</v>
      </c>
      <c r="AM12187" s="340">
        <f t="shared" si="1911"/>
        <v>0</v>
      </c>
    </row>
    <row r="12188" spans="1:39" x14ac:dyDescent="0.35">
      <c r="A12188" s="337">
        <v>34101</v>
      </c>
      <c r="B12188" s="338">
        <f t="shared" si="1904"/>
        <v>1993</v>
      </c>
      <c r="C12188" s="338">
        <f t="shared" si="1905"/>
        <v>5</v>
      </c>
      <c r="D12188" s="338">
        <f t="shared" si="1906"/>
        <v>12</v>
      </c>
      <c r="E12188" s="334">
        <v>0</v>
      </c>
      <c r="F12188" s="334">
        <v>0</v>
      </c>
      <c r="G12188" s="334">
        <v>0</v>
      </c>
      <c r="H12188" s="334">
        <v>0</v>
      </c>
      <c r="I12188" s="334">
        <v>0</v>
      </c>
      <c r="J12188" s="334">
        <v>0</v>
      </c>
      <c r="K12188" s="334">
        <v>0</v>
      </c>
      <c r="L12188" s="334">
        <v>0</v>
      </c>
      <c r="M12188" s="334">
        <v>0</v>
      </c>
      <c r="N12188" s="334">
        <v>0</v>
      </c>
      <c r="O12188" s="334">
        <v>0</v>
      </c>
      <c r="P12188" s="334">
        <v>0</v>
      </c>
      <c r="Q12188" s="334">
        <v>0</v>
      </c>
      <c r="R12188" s="334">
        <v>0</v>
      </c>
      <c r="S12188" s="334">
        <v>0</v>
      </c>
      <c r="T12188" s="334">
        <v>0</v>
      </c>
      <c r="U12188" s="334">
        <v>0</v>
      </c>
      <c r="V12188" s="334">
        <v>0</v>
      </c>
      <c r="W12188" s="334">
        <v>0</v>
      </c>
      <c r="X12188" s="334">
        <v>0</v>
      </c>
      <c r="Y12188" s="334">
        <v>0</v>
      </c>
      <c r="Z12188" s="334">
        <v>0</v>
      </c>
      <c r="AA12188" s="334">
        <v>0</v>
      </c>
      <c r="AB12188" s="334">
        <v>0</v>
      </c>
      <c r="AD12188" s="334">
        <v>0</v>
      </c>
      <c r="AE12188" s="334">
        <f t="shared" si="1907"/>
        <v>0</v>
      </c>
      <c r="AF12188" s="334">
        <f t="shared" si="1908"/>
        <v>0</v>
      </c>
      <c r="AG12188" s="340">
        <f t="shared" si="1909"/>
        <v>0</v>
      </c>
      <c r="AI12188" s="340">
        <f t="shared" si="1911"/>
        <v>0</v>
      </c>
      <c r="AJ12188" s="340">
        <f t="shared" si="1911"/>
        <v>0</v>
      </c>
      <c r="AK12188" s="340">
        <f t="shared" si="1911"/>
        <v>0</v>
      </c>
      <c r="AL12188" s="340">
        <f t="shared" si="1911"/>
        <v>0</v>
      </c>
      <c r="AM12188" s="340">
        <f t="shared" si="1911"/>
        <v>0</v>
      </c>
    </row>
    <row r="12189" spans="1:39" x14ac:dyDescent="0.35">
      <c r="A12189" s="337">
        <v>34102</v>
      </c>
      <c r="B12189" s="338">
        <f t="shared" si="1904"/>
        <v>1993</v>
      </c>
      <c r="C12189" s="338">
        <f t="shared" si="1905"/>
        <v>5</v>
      </c>
      <c r="D12189" s="338">
        <f t="shared" si="1906"/>
        <v>13</v>
      </c>
      <c r="E12189" s="334">
        <v>0</v>
      </c>
      <c r="F12189" s="334">
        <v>0</v>
      </c>
      <c r="G12189" s="334">
        <v>0</v>
      </c>
      <c r="H12189" s="334">
        <v>0</v>
      </c>
      <c r="I12189" s="334">
        <v>0</v>
      </c>
      <c r="J12189" s="334">
        <v>0</v>
      </c>
      <c r="K12189" s="334">
        <v>0</v>
      </c>
      <c r="L12189" s="334">
        <v>0</v>
      </c>
      <c r="M12189" s="334">
        <v>0</v>
      </c>
      <c r="N12189" s="334">
        <v>0</v>
      </c>
      <c r="O12189" s="334">
        <v>0</v>
      </c>
      <c r="P12189" s="334">
        <v>0</v>
      </c>
      <c r="Q12189" s="334">
        <v>0</v>
      </c>
      <c r="R12189" s="334">
        <v>0</v>
      </c>
      <c r="S12189" s="334">
        <v>0</v>
      </c>
      <c r="T12189" s="334">
        <v>0</v>
      </c>
      <c r="U12189" s="334">
        <v>0</v>
      </c>
      <c r="V12189" s="334">
        <v>0</v>
      </c>
      <c r="W12189" s="334">
        <v>0</v>
      </c>
      <c r="X12189" s="334">
        <v>0</v>
      </c>
      <c r="Y12189" s="334">
        <v>0</v>
      </c>
      <c r="Z12189" s="334">
        <v>0</v>
      </c>
      <c r="AA12189" s="334">
        <v>0</v>
      </c>
      <c r="AB12189" s="334">
        <v>0</v>
      </c>
      <c r="AD12189" s="334">
        <v>0</v>
      </c>
      <c r="AE12189" s="334">
        <f t="shared" si="1907"/>
        <v>0</v>
      </c>
      <c r="AF12189" s="334">
        <f t="shared" si="1908"/>
        <v>0</v>
      </c>
      <c r="AG12189" s="340">
        <f t="shared" si="1909"/>
        <v>0</v>
      </c>
      <c r="AI12189" s="340">
        <f t="shared" si="1911"/>
        <v>0</v>
      </c>
      <c r="AJ12189" s="340">
        <f t="shared" si="1911"/>
        <v>0</v>
      </c>
      <c r="AK12189" s="340">
        <f t="shared" si="1911"/>
        <v>0</v>
      </c>
      <c r="AL12189" s="340">
        <f t="shared" si="1911"/>
        <v>0</v>
      </c>
      <c r="AM12189" s="340">
        <f t="shared" si="1911"/>
        <v>0</v>
      </c>
    </row>
    <row r="12190" spans="1:39" x14ac:dyDescent="0.35">
      <c r="A12190" s="337">
        <v>34103</v>
      </c>
      <c r="B12190" s="338">
        <f t="shared" si="1904"/>
        <v>1993</v>
      </c>
      <c r="C12190" s="338">
        <f t="shared" si="1905"/>
        <v>5</v>
      </c>
      <c r="D12190" s="338">
        <f t="shared" si="1906"/>
        <v>14</v>
      </c>
      <c r="E12190" s="334">
        <v>0</v>
      </c>
      <c r="F12190" s="334">
        <v>0</v>
      </c>
      <c r="G12190" s="334">
        <v>0</v>
      </c>
      <c r="H12190" s="334">
        <v>0</v>
      </c>
      <c r="I12190" s="334">
        <v>0</v>
      </c>
      <c r="J12190" s="334">
        <v>0</v>
      </c>
      <c r="K12190" s="334">
        <v>0</v>
      </c>
      <c r="L12190" s="334">
        <v>0</v>
      </c>
      <c r="M12190" s="334">
        <v>0</v>
      </c>
      <c r="N12190" s="334">
        <v>0</v>
      </c>
      <c r="O12190" s="334">
        <v>0</v>
      </c>
      <c r="P12190" s="334">
        <v>0</v>
      </c>
      <c r="Q12190" s="334">
        <v>0</v>
      </c>
      <c r="R12190" s="334">
        <v>0</v>
      </c>
      <c r="S12190" s="334">
        <v>0</v>
      </c>
      <c r="T12190" s="334">
        <v>0</v>
      </c>
      <c r="U12190" s="334">
        <v>0</v>
      </c>
      <c r="V12190" s="334">
        <v>0</v>
      </c>
      <c r="W12190" s="334">
        <v>0</v>
      </c>
      <c r="X12190" s="334">
        <v>0</v>
      </c>
      <c r="Y12190" s="334">
        <v>0</v>
      </c>
      <c r="Z12190" s="334">
        <v>0</v>
      </c>
      <c r="AA12190" s="334">
        <v>0</v>
      </c>
      <c r="AB12190" s="334">
        <v>0</v>
      </c>
      <c r="AD12190" s="334">
        <v>0</v>
      </c>
      <c r="AE12190" s="334">
        <f t="shared" si="1907"/>
        <v>0</v>
      </c>
      <c r="AF12190" s="334">
        <f t="shared" si="1908"/>
        <v>0</v>
      </c>
      <c r="AG12190" s="340">
        <f t="shared" si="1909"/>
        <v>0</v>
      </c>
      <c r="AI12190" s="340">
        <f t="shared" si="1911"/>
        <v>0</v>
      </c>
      <c r="AJ12190" s="340">
        <f t="shared" si="1911"/>
        <v>0</v>
      </c>
      <c r="AK12190" s="340">
        <f t="shared" si="1911"/>
        <v>0</v>
      </c>
      <c r="AL12190" s="340">
        <f t="shared" si="1911"/>
        <v>0</v>
      </c>
      <c r="AM12190" s="340">
        <f t="shared" si="1911"/>
        <v>0</v>
      </c>
    </row>
    <row r="12191" spans="1:39" x14ac:dyDescent="0.35">
      <c r="A12191" s="337">
        <v>34104</v>
      </c>
      <c r="B12191" s="338">
        <f t="shared" si="1904"/>
        <v>1993</v>
      </c>
      <c r="C12191" s="338">
        <f t="shared" si="1905"/>
        <v>5</v>
      </c>
      <c r="D12191" s="338">
        <f t="shared" si="1906"/>
        <v>15</v>
      </c>
      <c r="E12191" s="334">
        <v>0</v>
      </c>
      <c r="F12191" s="334">
        <v>0</v>
      </c>
      <c r="G12191" s="334">
        <v>0</v>
      </c>
      <c r="H12191" s="334">
        <v>0</v>
      </c>
      <c r="I12191" s="334">
        <v>0</v>
      </c>
      <c r="J12191" s="334">
        <v>0</v>
      </c>
      <c r="K12191" s="334">
        <v>0</v>
      </c>
      <c r="L12191" s="334">
        <v>0</v>
      </c>
      <c r="M12191" s="334">
        <v>0</v>
      </c>
      <c r="N12191" s="334">
        <v>0</v>
      </c>
      <c r="O12191" s="334">
        <v>0</v>
      </c>
      <c r="P12191" s="334">
        <v>0</v>
      </c>
      <c r="Q12191" s="334">
        <v>0</v>
      </c>
      <c r="R12191" s="334">
        <v>0</v>
      </c>
      <c r="S12191" s="334">
        <v>0</v>
      </c>
      <c r="T12191" s="334">
        <v>0</v>
      </c>
      <c r="U12191" s="334">
        <v>0</v>
      </c>
      <c r="V12191" s="334">
        <v>0</v>
      </c>
      <c r="W12191" s="334">
        <v>0</v>
      </c>
      <c r="X12191" s="334">
        <v>0</v>
      </c>
      <c r="Y12191" s="334">
        <v>0</v>
      </c>
      <c r="Z12191" s="334">
        <v>0</v>
      </c>
      <c r="AA12191" s="334">
        <v>0</v>
      </c>
      <c r="AB12191" s="334">
        <v>0</v>
      </c>
      <c r="AD12191" s="334">
        <v>0</v>
      </c>
      <c r="AE12191" s="334">
        <f t="shared" si="1907"/>
        <v>0</v>
      </c>
      <c r="AF12191" s="334">
        <f t="shared" si="1908"/>
        <v>0</v>
      </c>
      <c r="AG12191" s="340">
        <f t="shared" si="1909"/>
        <v>0</v>
      </c>
      <c r="AI12191" s="340">
        <f t="shared" si="1911"/>
        <v>0</v>
      </c>
      <c r="AJ12191" s="340">
        <f t="shared" si="1911"/>
        <v>0</v>
      </c>
      <c r="AK12191" s="340">
        <f t="shared" si="1911"/>
        <v>0</v>
      </c>
      <c r="AL12191" s="340">
        <f t="shared" si="1911"/>
        <v>0</v>
      </c>
      <c r="AM12191" s="340">
        <f t="shared" si="1911"/>
        <v>0</v>
      </c>
    </row>
    <row r="12192" spans="1:39" x14ac:dyDescent="0.35">
      <c r="A12192" s="337">
        <v>34105</v>
      </c>
      <c r="B12192" s="338">
        <f t="shared" si="1904"/>
        <v>1993</v>
      </c>
      <c r="C12192" s="338">
        <f t="shared" si="1905"/>
        <v>5</v>
      </c>
      <c r="D12192" s="338">
        <f t="shared" si="1906"/>
        <v>16</v>
      </c>
      <c r="E12192" s="334">
        <v>0</v>
      </c>
      <c r="F12192" s="334">
        <v>0</v>
      </c>
      <c r="G12192" s="334">
        <v>0</v>
      </c>
      <c r="H12192" s="334">
        <v>0</v>
      </c>
      <c r="I12192" s="334">
        <v>0</v>
      </c>
      <c r="J12192" s="334">
        <v>0</v>
      </c>
      <c r="K12192" s="334">
        <v>0</v>
      </c>
      <c r="L12192" s="334">
        <v>0</v>
      </c>
      <c r="M12192" s="334">
        <v>0</v>
      </c>
      <c r="N12192" s="334">
        <v>0.2</v>
      </c>
      <c r="O12192" s="334">
        <v>0</v>
      </c>
      <c r="P12192" s="334">
        <v>0</v>
      </c>
      <c r="Q12192" s="334">
        <v>0</v>
      </c>
      <c r="R12192" s="334">
        <v>0</v>
      </c>
      <c r="S12192" s="334">
        <v>0</v>
      </c>
      <c r="T12192" s="334">
        <v>0</v>
      </c>
      <c r="U12192" s="334">
        <v>0</v>
      </c>
      <c r="V12192" s="334">
        <v>0</v>
      </c>
      <c r="W12192" s="334">
        <v>0</v>
      </c>
      <c r="X12192" s="334">
        <v>0</v>
      </c>
      <c r="Y12192" s="334">
        <v>0</v>
      </c>
      <c r="Z12192" s="334">
        <v>0</v>
      </c>
      <c r="AA12192" s="334">
        <v>0</v>
      </c>
      <c r="AB12192" s="334">
        <v>0</v>
      </c>
      <c r="AD12192" s="334">
        <v>0.2</v>
      </c>
      <c r="AE12192" s="334">
        <f t="shared" si="1907"/>
        <v>0.2</v>
      </c>
      <c r="AF12192" s="334">
        <f t="shared" si="1908"/>
        <v>0.2</v>
      </c>
      <c r="AG12192" s="340">
        <f t="shared" si="1909"/>
        <v>0</v>
      </c>
      <c r="AI12192" s="340">
        <f t="shared" si="1911"/>
        <v>0.2</v>
      </c>
      <c r="AJ12192" s="340">
        <f t="shared" si="1911"/>
        <v>0</v>
      </c>
      <c r="AK12192" s="340">
        <f t="shared" si="1911"/>
        <v>0</v>
      </c>
      <c r="AL12192" s="340">
        <f t="shared" si="1911"/>
        <v>0</v>
      </c>
      <c r="AM12192" s="340">
        <f t="shared" si="1911"/>
        <v>0</v>
      </c>
    </row>
    <row r="12193" spans="1:39" x14ac:dyDescent="0.35">
      <c r="A12193" s="337">
        <v>34106</v>
      </c>
      <c r="B12193" s="338">
        <f t="shared" si="1904"/>
        <v>1993</v>
      </c>
      <c r="C12193" s="338">
        <f t="shared" si="1905"/>
        <v>5</v>
      </c>
      <c r="D12193" s="338">
        <f t="shared" si="1906"/>
        <v>17</v>
      </c>
      <c r="E12193" s="334">
        <v>0</v>
      </c>
      <c r="F12193" s="334">
        <v>0</v>
      </c>
      <c r="G12193" s="334">
        <v>0</v>
      </c>
      <c r="H12193" s="334">
        <v>0</v>
      </c>
      <c r="I12193" s="334">
        <v>0</v>
      </c>
      <c r="J12193" s="334">
        <v>0</v>
      </c>
      <c r="K12193" s="334">
        <v>0</v>
      </c>
      <c r="L12193" s="334">
        <v>0</v>
      </c>
      <c r="M12193" s="334">
        <v>0</v>
      </c>
      <c r="N12193" s="334">
        <v>0</v>
      </c>
      <c r="O12193" s="334">
        <v>0</v>
      </c>
      <c r="P12193" s="334">
        <v>0</v>
      </c>
      <c r="Q12193" s="334">
        <v>0</v>
      </c>
      <c r="R12193" s="334">
        <v>0</v>
      </c>
      <c r="S12193" s="334">
        <v>0</v>
      </c>
      <c r="T12193" s="334">
        <v>0</v>
      </c>
      <c r="U12193" s="334">
        <v>0</v>
      </c>
      <c r="V12193" s="334">
        <v>0</v>
      </c>
      <c r="W12193" s="334">
        <v>0</v>
      </c>
      <c r="X12193" s="334">
        <v>0</v>
      </c>
      <c r="Y12193" s="334">
        <v>0</v>
      </c>
      <c r="Z12193" s="334">
        <v>0</v>
      </c>
      <c r="AA12193" s="334">
        <v>0</v>
      </c>
      <c r="AB12193" s="334">
        <v>0</v>
      </c>
      <c r="AD12193" s="334">
        <v>0</v>
      </c>
      <c r="AE12193" s="334">
        <f t="shared" si="1907"/>
        <v>0</v>
      </c>
      <c r="AF12193" s="334">
        <f t="shared" si="1908"/>
        <v>0</v>
      </c>
      <c r="AG12193" s="340">
        <f t="shared" si="1909"/>
        <v>0</v>
      </c>
      <c r="AI12193" s="340">
        <f t="shared" si="1911"/>
        <v>0</v>
      </c>
      <c r="AJ12193" s="340">
        <f t="shared" si="1911"/>
        <v>0</v>
      </c>
      <c r="AK12193" s="340">
        <f t="shared" si="1911"/>
        <v>0</v>
      </c>
      <c r="AL12193" s="340">
        <f t="shared" si="1911"/>
        <v>0</v>
      </c>
      <c r="AM12193" s="340">
        <f t="shared" si="1911"/>
        <v>0</v>
      </c>
    </row>
    <row r="12194" spans="1:39" x14ac:dyDescent="0.35">
      <c r="A12194" s="337">
        <v>34107</v>
      </c>
      <c r="B12194" s="338">
        <f t="shared" si="1904"/>
        <v>1993</v>
      </c>
      <c r="C12194" s="338">
        <f t="shared" si="1905"/>
        <v>5</v>
      </c>
      <c r="D12194" s="338">
        <f t="shared" si="1906"/>
        <v>18</v>
      </c>
      <c r="E12194" s="334">
        <v>0</v>
      </c>
      <c r="F12194" s="334">
        <v>0</v>
      </c>
      <c r="G12194" s="334">
        <v>0</v>
      </c>
      <c r="H12194" s="334">
        <v>0</v>
      </c>
      <c r="I12194" s="334">
        <v>0</v>
      </c>
      <c r="J12194" s="334">
        <v>0</v>
      </c>
      <c r="K12194" s="334">
        <v>0</v>
      </c>
      <c r="L12194" s="334">
        <v>0</v>
      </c>
      <c r="M12194" s="334">
        <v>0</v>
      </c>
      <c r="N12194" s="334">
        <v>0</v>
      </c>
      <c r="O12194" s="334">
        <v>0</v>
      </c>
      <c r="P12194" s="334">
        <v>0</v>
      </c>
      <c r="Q12194" s="334">
        <v>0</v>
      </c>
      <c r="R12194" s="334">
        <v>0</v>
      </c>
      <c r="S12194" s="334">
        <v>0</v>
      </c>
      <c r="T12194" s="334">
        <v>0</v>
      </c>
      <c r="U12194" s="334">
        <v>0</v>
      </c>
      <c r="V12194" s="334">
        <v>0</v>
      </c>
      <c r="W12194" s="334">
        <v>0</v>
      </c>
      <c r="X12194" s="334">
        <v>0</v>
      </c>
      <c r="Y12194" s="334">
        <v>0</v>
      </c>
      <c r="Z12194" s="334">
        <v>0</v>
      </c>
      <c r="AA12194" s="334">
        <v>0</v>
      </c>
      <c r="AB12194" s="334">
        <v>0</v>
      </c>
      <c r="AD12194" s="334">
        <v>0</v>
      </c>
      <c r="AE12194" s="334">
        <f t="shared" si="1907"/>
        <v>0</v>
      </c>
      <c r="AF12194" s="334">
        <f t="shared" si="1908"/>
        <v>0</v>
      </c>
      <c r="AG12194" s="340">
        <f t="shared" si="1909"/>
        <v>0</v>
      </c>
      <c r="AI12194" s="340">
        <f t="shared" si="1911"/>
        <v>0</v>
      </c>
      <c r="AJ12194" s="340">
        <f t="shared" si="1911"/>
        <v>0</v>
      </c>
      <c r="AK12194" s="340">
        <f t="shared" si="1911"/>
        <v>0</v>
      </c>
      <c r="AL12194" s="340">
        <f t="shared" si="1911"/>
        <v>0</v>
      </c>
      <c r="AM12194" s="340">
        <f t="shared" si="1911"/>
        <v>0</v>
      </c>
    </row>
    <row r="12195" spans="1:39" x14ac:dyDescent="0.35">
      <c r="A12195" s="337">
        <v>34108</v>
      </c>
      <c r="B12195" s="338">
        <f t="shared" si="1904"/>
        <v>1993</v>
      </c>
      <c r="C12195" s="338">
        <f t="shared" si="1905"/>
        <v>5</v>
      </c>
      <c r="D12195" s="338">
        <f t="shared" si="1906"/>
        <v>19</v>
      </c>
      <c r="E12195" s="334">
        <v>0</v>
      </c>
      <c r="F12195" s="334">
        <v>0</v>
      </c>
      <c r="G12195" s="334">
        <v>0</v>
      </c>
      <c r="H12195" s="334">
        <v>0</v>
      </c>
      <c r="I12195" s="334">
        <v>0</v>
      </c>
      <c r="J12195" s="334">
        <v>0</v>
      </c>
      <c r="K12195" s="334">
        <v>0</v>
      </c>
      <c r="L12195" s="334">
        <v>0</v>
      </c>
      <c r="M12195" s="334">
        <v>0</v>
      </c>
      <c r="N12195" s="334">
        <v>0</v>
      </c>
      <c r="O12195" s="334">
        <v>0</v>
      </c>
      <c r="P12195" s="334">
        <v>0</v>
      </c>
      <c r="Q12195" s="334">
        <v>0</v>
      </c>
      <c r="R12195" s="334">
        <v>0</v>
      </c>
      <c r="S12195" s="334">
        <v>0</v>
      </c>
      <c r="T12195" s="334">
        <v>0</v>
      </c>
      <c r="U12195" s="334">
        <v>0</v>
      </c>
      <c r="V12195" s="334">
        <v>0</v>
      </c>
      <c r="W12195" s="334">
        <v>0</v>
      </c>
      <c r="X12195" s="334">
        <v>0</v>
      </c>
      <c r="Y12195" s="334">
        <v>0</v>
      </c>
      <c r="Z12195" s="334">
        <v>0</v>
      </c>
      <c r="AA12195" s="334">
        <v>0</v>
      </c>
      <c r="AB12195" s="334">
        <v>0</v>
      </c>
      <c r="AD12195" s="334">
        <v>0</v>
      </c>
      <c r="AE12195" s="334">
        <f t="shared" si="1907"/>
        <v>0</v>
      </c>
      <c r="AF12195" s="334">
        <f t="shared" si="1908"/>
        <v>0</v>
      </c>
      <c r="AG12195" s="340">
        <f t="shared" si="1909"/>
        <v>0</v>
      </c>
      <c r="AI12195" s="340">
        <f t="shared" si="1911"/>
        <v>0</v>
      </c>
      <c r="AJ12195" s="340">
        <f t="shared" si="1911"/>
        <v>0</v>
      </c>
      <c r="AK12195" s="340">
        <f t="shared" si="1911"/>
        <v>0</v>
      </c>
      <c r="AL12195" s="340">
        <f t="shared" si="1911"/>
        <v>0</v>
      </c>
      <c r="AM12195" s="340">
        <f t="shared" si="1911"/>
        <v>0</v>
      </c>
    </row>
    <row r="12196" spans="1:39" x14ac:dyDescent="0.35">
      <c r="A12196" s="337">
        <v>34109</v>
      </c>
      <c r="B12196" s="338">
        <f t="shared" si="1904"/>
        <v>1993</v>
      </c>
      <c r="C12196" s="338">
        <f t="shared" si="1905"/>
        <v>5</v>
      </c>
      <c r="D12196" s="338">
        <f t="shared" si="1906"/>
        <v>20</v>
      </c>
      <c r="E12196" s="334">
        <v>0</v>
      </c>
      <c r="F12196" s="334">
        <v>0</v>
      </c>
      <c r="G12196" s="334">
        <v>0</v>
      </c>
      <c r="H12196" s="334">
        <v>0</v>
      </c>
      <c r="I12196" s="334">
        <v>0</v>
      </c>
      <c r="J12196" s="334">
        <v>0</v>
      </c>
      <c r="K12196" s="334">
        <v>0</v>
      </c>
      <c r="L12196" s="334">
        <v>0</v>
      </c>
      <c r="M12196" s="334">
        <v>0</v>
      </c>
      <c r="N12196" s="334">
        <v>0</v>
      </c>
      <c r="O12196" s="334">
        <v>0</v>
      </c>
      <c r="P12196" s="334">
        <v>0</v>
      </c>
      <c r="Q12196" s="334">
        <v>1.7</v>
      </c>
      <c r="R12196" s="334">
        <v>0</v>
      </c>
      <c r="S12196" s="334">
        <v>0</v>
      </c>
      <c r="T12196" s="334">
        <v>0</v>
      </c>
      <c r="U12196" s="334">
        <v>0</v>
      </c>
      <c r="V12196" s="334">
        <v>0</v>
      </c>
      <c r="W12196" s="334">
        <v>0</v>
      </c>
      <c r="X12196" s="334">
        <v>0</v>
      </c>
      <c r="Y12196" s="334">
        <v>0</v>
      </c>
      <c r="Z12196" s="334">
        <v>0.9</v>
      </c>
      <c r="AA12196" s="334">
        <v>0</v>
      </c>
      <c r="AB12196" s="334">
        <v>0</v>
      </c>
      <c r="AD12196" s="334">
        <v>2.6</v>
      </c>
      <c r="AE12196" s="334">
        <f t="shared" si="1907"/>
        <v>2.6</v>
      </c>
      <c r="AF12196" s="334">
        <f t="shared" si="1908"/>
        <v>2.6</v>
      </c>
      <c r="AG12196" s="340">
        <f t="shared" si="1909"/>
        <v>0</v>
      </c>
      <c r="AI12196" s="340">
        <f t="shared" ref="AI12196:AM12211" si="1912">IF($C12196=AI$1,$AF12196,0)</f>
        <v>2.6</v>
      </c>
      <c r="AJ12196" s="340">
        <f t="shared" si="1912"/>
        <v>0</v>
      </c>
      <c r="AK12196" s="340">
        <f t="shared" si="1912"/>
        <v>0</v>
      </c>
      <c r="AL12196" s="340">
        <f t="shared" si="1912"/>
        <v>0</v>
      </c>
      <c r="AM12196" s="340">
        <f t="shared" si="1912"/>
        <v>0</v>
      </c>
    </row>
    <row r="12197" spans="1:39" x14ac:dyDescent="0.35">
      <c r="A12197" s="337">
        <v>34110</v>
      </c>
      <c r="B12197" s="338">
        <f t="shared" si="1904"/>
        <v>1993</v>
      </c>
      <c r="C12197" s="338">
        <f t="shared" si="1905"/>
        <v>5</v>
      </c>
      <c r="D12197" s="338">
        <f t="shared" si="1906"/>
        <v>21</v>
      </c>
      <c r="E12197" s="334">
        <v>0</v>
      </c>
      <c r="F12197" s="334">
        <v>0</v>
      </c>
      <c r="G12197" s="334">
        <v>0</v>
      </c>
      <c r="H12197" s="334">
        <v>0</v>
      </c>
      <c r="I12197" s="334">
        <v>0</v>
      </c>
      <c r="J12197" s="334">
        <v>0</v>
      </c>
      <c r="K12197" s="334">
        <v>0</v>
      </c>
      <c r="L12197" s="334">
        <v>0</v>
      </c>
      <c r="M12197" s="334">
        <v>0</v>
      </c>
      <c r="N12197" s="334">
        <v>0</v>
      </c>
      <c r="O12197" s="334">
        <v>0</v>
      </c>
      <c r="P12197" s="334">
        <v>0</v>
      </c>
      <c r="Q12197" s="334">
        <v>0</v>
      </c>
      <c r="R12197" s="334">
        <v>0</v>
      </c>
      <c r="S12197" s="334">
        <v>0</v>
      </c>
      <c r="T12197" s="334">
        <v>0</v>
      </c>
      <c r="U12197" s="334">
        <v>0.5</v>
      </c>
      <c r="V12197" s="334">
        <v>0</v>
      </c>
      <c r="W12197" s="334">
        <v>0</v>
      </c>
      <c r="X12197" s="334">
        <v>0</v>
      </c>
      <c r="Y12197" s="334">
        <v>0</v>
      </c>
      <c r="Z12197" s="334">
        <v>0</v>
      </c>
      <c r="AA12197" s="334">
        <v>0</v>
      </c>
      <c r="AB12197" s="334">
        <v>0</v>
      </c>
      <c r="AD12197" s="334">
        <v>0.5</v>
      </c>
      <c r="AE12197" s="334">
        <f t="shared" si="1907"/>
        <v>0.5</v>
      </c>
      <c r="AF12197" s="334">
        <f t="shared" si="1908"/>
        <v>0.5</v>
      </c>
      <c r="AG12197" s="340">
        <f t="shared" si="1909"/>
        <v>0</v>
      </c>
      <c r="AI12197" s="340">
        <f t="shared" si="1912"/>
        <v>0.5</v>
      </c>
      <c r="AJ12197" s="340">
        <f t="shared" si="1912"/>
        <v>0</v>
      </c>
      <c r="AK12197" s="340">
        <f t="shared" si="1912"/>
        <v>0</v>
      </c>
      <c r="AL12197" s="340">
        <f t="shared" si="1912"/>
        <v>0</v>
      </c>
      <c r="AM12197" s="340">
        <f t="shared" si="1912"/>
        <v>0</v>
      </c>
    </row>
    <row r="12198" spans="1:39" x14ac:dyDescent="0.35">
      <c r="A12198" s="337">
        <v>34111</v>
      </c>
      <c r="B12198" s="338">
        <f t="shared" si="1904"/>
        <v>1993</v>
      </c>
      <c r="C12198" s="338">
        <f t="shared" si="1905"/>
        <v>5</v>
      </c>
      <c r="D12198" s="338">
        <f t="shared" si="1906"/>
        <v>22</v>
      </c>
      <c r="E12198" s="334">
        <v>0</v>
      </c>
      <c r="F12198" s="334">
        <v>0</v>
      </c>
      <c r="G12198" s="334">
        <v>0</v>
      </c>
      <c r="H12198" s="334">
        <v>0</v>
      </c>
      <c r="I12198" s="334">
        <v>0</v>
      </c>
      <c r="J12198" s="334">
        <v>1.6</v>
      </c>
      <c r="K12198" s="334">
        <v>0</v>
      </c>
      <c r="L12198" s="334">
        <v>0.3</v>
      </c>
      <c r="M12198" s="334">
        <v>0.8</v>
      </c>
      <c r="N12198" s="334">
        <v>4.5999999999999996</v>
      </c>
      <c r="O12198" s="334">
        <v>6.5</v>
      </c>
      <c r="P12198" s="334">
        <v>3.2</v>
      </c>
      <c r="Q12198" s="334">
        <v>1.3</v>
      </c>
      <c r="R12198" s="334">
        <v>2.4</v>
      </c>
      <c r="S12198" s="334">
        <v>0.8</v>
      </c>
      <c r="T12198" s="334">
        <v>0</v>
      </c>
      <c r="U12198" s="334">
        <v>0</v>
      </c>
      <c r="V12198" s="334">
        <v>0</v>
      </c>
      <c r="W12198" s="334">
        <v>0</v>
      </c>
      <c r="X12198" s="334">
        <v>0</v>
      </c>
      <c r="Y12198" s="334">
        <v>0</v>
      </c>
      <c r="Z12198" s="334">
        <v>0</v>
      </c>
      <c r="AA12198" s="334">
        <v>0</v>
      </c>
      <c r="AB12198" s="334">
        <v>0.3</v>
      </c>
      <c r="AD12198" s="334">
        <v>21.8</v>
      </c>
      <c r="AE12198" s="334">
        <f t="shared" si="1907"/>
        <v>21.8</v>
      </c>
      <c r="AF12198" s="334">
        <f t="shared" si="1908"/>
        <v>21.8</v>
      </c>
      <c r="AG12198" s="340">
        <f t="shared" si="1909"/>
        <v>0</v>
      </c>
      <c r="AI12198" s="340">
        <f t="shared" si="1912"/>
        <v>21.8</v>
      </c>
      <c r="AJ12198" s="340">
        <f t="shared" si="1912"/>
        <v>0</v>
      </c>
      <c r="AK12198" s="340">
        <f t="shared" si="1912"/>
        <v>0</v>
      </c>
      <c r="AL12198" s="340">
        <f t="shared" si="1912"/>
        <v>0</v>
      </c>
      <c r="AM12198" s="340">
        <f t="shared" si="1912"/>
        <v>0</v>
      </c>
    </row>
    <row r="12199" spans="1:39" x14ac:dyDescent="0.35">
      <c r="A12199" s="337">
        <v>34112</v>
      </c>
      <c r="B12199" s="338">
        <f t="shared" si="1904"/>
        <v>1993</v>
      </c>
      <c r="C12199" s="338">
        <f t="shared" si="1905"/>
        <v>5</v>
      </c>
      <c r="D12199" s="338">
        <f t="shared" si="1906"/>
        <v>23</v>
      </c>
      <c r="E12199" s="334">
        <v>0</v>
      </c>
      <c r="F12199" s="334">
        <v>0</v>
      </c>
      <c r="G12199" s="334">
        <v>0</v>
      </c>
      <c r="H12199" s="334">
        <v>0.6</v>
      </c>
      <c r="I12199" s="334">
        <v>0</v>
      </c>
      <c r="J12199" s="334">
        <v>0</v>
      </c>
      <c r="K12199" s="334">
        <v>0</v>
      </c>
      <c r="L12199" s="334">
        <v>0</v>
      </c>
      <c r="M12199" s="334">
        <v>0</v>
      </c>
      <c r="N12199" s="334">
        <v>0.4</v>
      </c>
      <c r="O12199" s="334">
        <v>0</v>
      </c>
      <c r="P12199" s="334">
        <v>0</v>
      </c>
      <c r="Q12199" s="334">
        <v>0</v>
      </c>
      <c r="R12199" s="334">
        <v>0</v>
      </c>
      <c r="S12199" s="334">
        <v>0</v>
      </c>
      <c r="T12199" s="334">
        <v>0</v>
      </c>
      <c r="U12199" s="334">
        <v>0</v>
      </c>
      <c r="V12199" s="334">
        <v>0</v>
      </c>
      <c r="W12199" s="334">
        <v>0</v>
      </c>
      <c r="X12199" s="334">
        <v>0.6</v>
      </c>
      <c r="Y12199" s="334">
        <v>0</v>
      </c>
      <c r="Z12199" s="334">
        <v>0</v>
      </c>
      <c r="AA12199" s="334">
        <v>0.2</v>
      </c>
      <c r="AB12199" s="334">
        <v>0</v>
      </c>
      <c r="AD12199" s="334">
        <v>1.8</v>
      </c>
      <c r="AE12199" s="334">
        <f t="shared" si="1907"/>
        <v>1.8</v>
      </c>
      <c r="AF12199" s="334">
        <f t="shared" si="1908"/>
        <v>1.8</v>
      </c>
      <c r="AG12199" s="340">
        <f t="shared" si="1909"/>
        <v>0</v>
      </c>
      <c r="AI12199" s="340">
        <f t="shared" si="1912"/>
        <v>1.8</v>
      </c>
      <c r="AJ12199" s="340">
        <f t="shared" si="1912"/>
        <v>0</v>
      </c>
      <c r="AK12199" s="340">
        <f t="shared" si="1912"/>
        <v>0</v>
      </c>
      <c r="AL12199" s="340">
        <f t="shared" si="1912"/>
        <v>0</v>
      </c>
      <c r="AM12199" s="340">
        <f t="shared" si="1912"/>
        <v>0</v>
      </c>
    </row>
    <row r="12200" spans="1:39" x14ac:dyDescent="0.35">
      <c r="A12200" s="337">
        <v>34113</v>
      </c>
      <c r="B12200" s="338">
        <f t="shared" si="1904"/>
        <v>1993</v>
      </c>
      <c r="C12200" s="338">
        <f t="shared" si="1905"/>
        <v>5</v>
      </c>
      <c r="D12200" s="338">
        <f t="shared" si="1906"/>
        <v>24</v>
      </c>
      <c r="E12200" s="334">
        <v>0</v>
      </c>
      <c r="F12200" s="334">
        <v>0</v>
      </c>
      <c r="G12200" s="334">
        <v>0</v>
      </c>
      <c r="H12200" s="334">
        <v>0</v>
      </c>
      <c r="I12200" s="334">
        <v>0</v>
      </c>
      <c r="J12200" s="334">
        <v>0</v>
      </c>
      <c r="K12200" s="334">
        <v>0</v>
      </c>
      <c r="L12200" s="334">
        <v>0</v>
      </c>
      <c r="M12200" s="334">
        <v>0</v>
      </c>
      <c r="N12200" s="334">
        <v>0</v>
      </c>
      <c r="O12200" s="334">
        <v>0</v>
      </c>
      <c r="P12200" s="334">
        <v>0</v>
      </c>
      <c r="Q12200" s="334">
        <v>0</v>
      </c>
      <c r="R12200" s="334">
        <v>0</v>
      </c>
      <c r="S12200" s="334">
        <v>0</v>
      </c>
      <c r="T12200" s="334">
        <v>0</v>
      </c>
      <c r="U12200" s="334">
        <v>0</v>
      </c>
      <c r="V12200" s="334">
        <v>0</v>
      </c>
      <c r="W12200" s="334">
        <v>0</v>
      </c>
      <c r="X12200" s="334">
        <v>0</v>
      </c>
      <c r="Y12200" s="334">
        <v>0</v>
      </c>
      <c r="Z12200" s="334">
        <v>0</v>
      </c>
      <c r="AA12200" s="334">
        <v>0</v>
      </c>
      <c r="AB12200" s="334">
        <v>0</v>
      </c>
      <c r="AD12200" s="334">
        <v>0</v>
      </c>
      <c r="AE12200" s="334">
        <f t="shared" si="1907"/>
        <v>0</v>
      </c>
      <c r="AF12200" s="334">
        <f t="shared" si="1908"/>
        <v>0</v>
      </c>
      <c r="AG12200" s="340">
        <f t="shared" si="1909"/>
        <v>0</v>
      </c>
      <c r="AI12200" s="340">
        <f t="shared" si="1912"/>
        <v>0</v>
      </c>
      <c r="AJ12200" s="340">
        <f t="shared" si="1912"/>
        <v>0</v>
      </c>
      <c r="AK12200" s="340">
        <f t="shared" si="1912"/>
        <v>0</v>
      </c>
      <c r="AL12200" s="340">
        <f t="shared" si="1912"/>
        <v>0</v>
      </c>
      <c r="AM12200" s="340">
        <f t="shared" si="1912"/>
        <v>0</v>
      </c>
    </row>
    <row r="12201" spans="1:39" x14ac:dyDescent="0.35">
      <c r="A12201" s="337">
        <v>34114</v>
      </c>
      <c r="B12201" s="338">
        <f t="shared" si="1904"/>
        <v>1993</v>
      </c>
      <c r="C12201" s="338">
        <f t="shared" si="1905"/>
        <v>5</v>
      </c>
      <c r="D12201" s="338">
        <f t="shared" si="1906"/>
        <v>25</v>
      </c>
      <c r="E12201" s="334">
        <v>0</v>
      </c>
      <c r="F12201" s="334">
        <v>0</v>
      </c>
      <c r="G12201" s="334">
        <v>0</v>
      </c>
      <c r="H12201" s="334">
        <v>0</v>
      </c>
      <c r="I12201" s="334">
        <v>0.2</v>
      </c>
      <c r="J12201" s="334">
        <v>0</v>
      </c>
      <c r="K12201" s="334">
        <v>0</v>
      </c>
      <c r="L12201" s="334">
        <v>0</v>
      </c>
      <c r="M12201" s="334">
        <v>0</v>
      </c>
      <c r="N12201" s="334">
        <v>0</v>
      </c>
      <c r="O12201" s="334">
        <v>0</v>
      </c>
      <c r="P12201" s="334">
        <v>0</v>
      </c>
      <c r="Q12201" s="334">
        <v>0</v>
      </c>
      <c r="R12201" s="334">
        <v>0</v>
      </c>
      <c r="S12201" s="334">
        <v>0</v>
      </c>
      <c r="T12201" s="334">
        <v>0</v>
      </c>
      <c r="U12201" s="334">
        <v>0</v>
      </c>
      <c r="V12201" s="334">
        <v>0</v>
      </c>
      <c r="W12201" s="334">
        <v>0</v>
      </c>
      <c r="X12201" s="334">
        <v>0</v>
      </c>
      <c r="Y12201" s="334">
        <v>0</v>
      </c>
      <c r="Z12201" s="334">
        <v>0</v>
      </c>
      <c r="AA12201" s="334">
        <v>0</v>
      </c>
      <c r="AB12201" s="334">
        <v>0</v>
      </c>
      <c r="AD12201" s="334">
        <v>0.2</v>
      </c>
      <c r="AE12201" s="334">
        <f t="shared" si="1907"/>
        <v>0.2</v>
      </c>
      <c r="AF12201" s="334">
        <f t="shared" si="1908"/>
        <v>0.2</v>
      </c>
      <c r="AG12201" s="340">
        <f t="shared" si="1909"/>
        <v>0</v>
      </c>
      <c r="AI12201" s="340">
        <f t="shared" si="1912"/>
        <v>0.2</v>
      </c>
      <c r="AJ12201" s="340">
        <f t="shared" si="1912"/>
        <v>0</v>
      </c>
      <c r="AK12201" s="340">
        <f t="shared" si="1912"/>
        <v>0</v>
      </c>
      <c r="AL12201" s="340">
        <f t="shared" si="1912"/>
        <v>0</v>
      </c>
      <c r="AM12201" s="340">
        <f t="shared" si="1912"/>
        <v>0</v>
      </c>
    </row>
    <row r="12202" spans="1:39" x14ac:dyDescent="0.35">
      <c r="A12202" s="337">
        <v>34115</v>
      </c>
      <c r="B12202" s="338">
        <f t="shared" si="1904"/>
        <v>1993</v>
      </c>
      <c r="C12202" s="338">
        <f t="shared" si="1905"/>
        <v>5</v>
      </c>
      <c r="D12202" s="338">
        <f t="shared" si="1906"/>
        <v>26</v>
      </c>
      <c r="E12202" s="334">
        <v>0</v>
      </c>
      <c r="F12202" s="334">
        <v>0</v>
      </c>
      <c r="G12202" s="334">
        <v>0</v>
      </c>
      <c r="H12202" s="334">
        <v>0</v>
      </c>
      <c r="I12202" s="334">
        <v>0</v>
      </c>
      <c r="J12202" s="334">
        <v>0</v>
      </c>
      <c r="K12202" s="334">
        <v>0</v>
      </c>
      <c r="L12202" s="334">
        <v>0</v>
      </c>
      <c r="M12202" s="334">
        <v>0</v>
      </c>
      <c r="N12202" s="334">
        <v>0</v>
      </c>
      <c r="O12202" s="334">
        <v>0</v>
      </c>
      <c r="P12202" s="334">
        <v>0</v>
      </c>
      <c r="Q12202" s="334">
        <v>0</v>
      </c>
      <c r="R12202" s="334">
        <v>0</v>
      </c>
      <c r="S12202" s="334">
        <v>0</v>
      </c>
      <c r="T12202" s="334">
        <v>0</v>
      </c>
      <c r="U12202" s="334">
        <v>0</v>
      </c>
      <c r="V12202" s="334">
        <v>0</v>
      </c>
      <c r="W12202" s="334">
        <v>0</v>
      </c>
      <c r="X12202" s="334">
        <v>0</v>
      </c>
      <c r="Y12202" s="334">
        <v>0</v>
      </c>
      <c r="Z12202" s="334">
        <v>0</v>
      </c>
      <c r="AA12202" s="334">
        <v>0</v>
      </c>
      <c r="AB12202" s="334">
        <v>0</v>
      </c>
      <c r="AD12202" s="334">
        <v>0</v>
      </c>
      <c r="AE12202" s="334">
        <f t="shared" si="1907"/>
        <v>0</v>
      </c>
      <c r="AF12202" s="334">
        <f t="shared" si="1908"/>
        <v>0</v>
      </c>
      <c r="AG12202" s="340">
        <f t="shared" si="1909"/>
        <v>0</v>
      </c>
      <c r="AI12202" s="340">
        <f t="shared" si="1912"/>
        <v>0</v>
      </c>
      <c r="AJ12202" s="340">
        <f t="shared" si="1912"/>
        <v>0</v>
      </c>
      <c r="AK12202" s="340">
        <f t="shared" si="1912"/>
        <v>0</v>
      </c>
      <c r="AL12202" s="340">
        <f t="shared" si="1912"/>
        <v>0</v>
      </c>
      <c r="AM12202" s="340">
        <f t="shared" si="1912"/>
        <v>0</v>
      </c>
    </row>
    <row r="12203" spans="1:39" x14ac:dyDescent="0.35">
      <c r="A12203" s="337">
        <v>34116</v>
      </c>
      <c r="B12203" s="338">
        <f t="shared" si="1904"/>
        <v>1993</v>
      </c>
      <c r="C12203" s="338">
        <f t="shared" si="1905"/>
        <v>5</v>
      </c>
      <c r="D12203" s="338">
        <f t="shared" si="1906"/>
        <v>27</v>
      </c>
      <c r="E12203" s="334">
        <v>0</v>
      </c>
      <c r="F12203" s="334">
        <v>0</v>
      </c>
      <c r="G12203" s="334">
        <v>0</v>
      </c>
      <c r="H12203" s="334">
        <v>0</v>
      </c>
      <c r="I12203" s="334">
        <v>0</v>
      </c>
      <c r="J12203" s="334">
        <v>0</v>
      </c>
      <c r="K12203" s="334">
        <v>0</v>
      </c>
      <c r="L12203" s="334">
        <v>0</v>
      </c>
      <c r="M12203" s="334">
        <v>0</v>
      </c>
      <c r="N12203" s="334">
        <v>0</v>
      </c>
      <c r="O12203" s="334">
        <v>0</v>
      </c>
      <c r="P12203" s="334">
        <v>0</v>
      </c>
      <c r="Q12203" s="334">
        <v>0</v>
      </c>
      <c r="R12203" s="334">
        <v>0</v>
      </c>
      <c r="S12203" s="334">
        <v>0</v>
      </c>
      <c r="T12203" s="334">
        <v>0</v>
      </c>
      <c r="U12203" s="334">
        <v>0</v>
      </c>
      <c r="V12203" s="334">
        <v>0</v>
      </c>
      <c r="W12203" s="334">
        <v>0</v>
      </c>
      <c r="X12203" s="334">
        <v>0</v>
      </c>
      <c r="Y12203" s="334">
        <v>0</v>
      </c>
      <c r="Z12203" s="334">
        <v>0</v>
      </c>
      <c r="AA12203" s="334">
        <v>0</v>
      </c>
      <c r="AB12203" s="334">
        <v>0</v>
      </c>
      <c r="AD12203" s="334">
        <v>0</v>
      </c>
      <c r="AE12203" s="334">
        <f t="shared" si="1907"/>
        <v>0</v>
      </c>
      <c r="AF12203" s="334">
        <f t="shared" si="1908"/>
        <v>0</v>
      </c>
      <c r="AG12203" s="340">
        <f t="shared" si="1909"/>
        <v>0</v>
      </c>
      <c r="AI12203" s="340">
        <f t="shared" si="1912"/>
        <v>0</v>
      </c>
      <c r="AJ12203" s="340">
        <f t="shared" si="1912"/>
        <v>0</v>
      </c>
      <c r="AK12203" s="340">
        <f t="shared" si="1912"/>
        <v>0</v>
      </c>
      <c r="AL12203" s="340">
        <f t="shared" si="1912"/>
        <v>0</v>
      </c>
      <c r="AM12203" s="340">
        <f t="shared" si="1912"/>
        <v>0</v>
      </c>
    </row>
    <row r="12204" spans="1:39" x14ac:dyDescent="0.35">
      <c r="A12204" s="337">
        <v>34117</v>
      </c>
      <c r="B12204" s="338">
        <f t="shared" si="1904"/>
        <v>1993</v>
      </c>
      <c r="C12204" s="338">
        <f t="shared" si="1905"/>
        <v>5</v>
      </c>
      <c r="D12204" s="338">
        <f t="shared" si="1906"/>
        <v>28</v>
      </c>
      <c r="E12204" s="334">
        <v>0</v>
      </c>
      <c r="F12204" s="334">
        <v>0</v>
      </c>
      <c r="G12204" s="334">
        <v>0</v>
      </c>
      <c r="H12204" s="334">
        <v>0</v>
      </c>
      <c r="I12204" s="334">
        <v>0</v>
      </c>
      <c r="J12204" s="334">
        <v>0</v>
      </c>
      <c r="K12204" s="334">
        <v>0</v>
      </c>
      <c r="L12204" s="334">
        <v>0</v>
      </c>
      <c r="M12204" s="334">
        <v>0</v>
      </c>
      <c r="N12204" s="334">
        <v>0</v>
      </c>
      <c r="O12204" s="334">
        <v>0</v>
      </c>
      <c r="P12204" s="334">
        <v>0</v>
      </c>
      <c r="Q12204" s="334">
        <v>0</v>
      </c>
      <c r="R12204" s="334">
        <v>0</v>
      </c>
      <c r="S12204" s="334">
        <v>0</v>
      </c>
      <c r="T12204" s="334">
        <v>0</v>
      </c>
      <c r="U12204" s="334">
        <v>0</v>
      </c>
      <c r="V12204" s="334">
        <v>0</v>
      </c>
      <c r="W12204" s="334">
        <v>0</v>
      </c>
      <c r="X12204" s="334">
        <v>0</v>
      </c>
      <c r="Y12204" s="334">
        <v>0</v>
      </c>
      <c r="Z12204" s="334">
        <v>0</v>
      </c>
      <c r="AA12204" s="334">
        <v>0</v>
      </c>
      <c r="AB12204" s="334">
        <v>1.2</v>
      </c>
      <c r="AD12204" s="334">
        <v>1.2</v>
      </c>
      <c r="AE12204" s="334">
        <f t="shared" si="1907"/>
        <v>1.2</v>
      </c>
      <c r="AF12204" s="334">
        <f t="shared" si="1908"/>
        <v>1.2</v>
      </c>
      <c r="AG12204" s="340">
        <f t="shared" si="1909"/>
        <v>0</v>
      </c>
      <c r="AI12204" s="340">
        <f t="shared" si="1912"/>
        <v>1.2</v>
      </c>
      <c r="AJ12204" s="340">
        <f t="shared" si="1912"/>
        <v>0</v>
      </c>
      <c r="AK12204" s="340">
        <f t="shared" si="1912"/>
        <v>0</v>
      </c>
      <c r="AL12204" s="340">
        <f t="shared" si="1912"/>
        <v>0</v>
      </c>
      <c r="AM12204" s="340">
        <f t="shared" si="1912"/>
        <v>0</v>
      </c>
    </row>
    <row r="12205" spans="1:39" x14ac:dyDescent="0.35">
      <c r="A12205" s="337">
        <v>34118</v>
      </c>
      <c r="B12205" s="338">
        <f t="shared" si="1904"/>
        <v>1993</v>
      </c>
      <c r="C12205" s="338">
        <f t="shared" si="1905"/>
        <v>5</v>
      </c>
      <c r="D12205" s="338">
        <f t="shared" si="1906"/>
        <v>29</v>
      </c>
      <c r="E12205" s="334">
        <v>3.4</v>
      </c>
      <c r="F12205" s="334">
        <v>2</v>
      </c>
      <c r="G12205" s="334">
        <v>2.2000000000000002</v>
      </c>
      <c r="H12205" s="334">
        <v>1.2</v>
      </c>
      <c r="I12205" s="334">
        <v>1.4</v>
      </c>
      <c r="J12205" s="334">
        <v>0.7</v>
      </c>
      <c r="K12205" s="334">
        <v>1</v>
      </c>
      <c r="L12205" s="334">
        <v>1.7</v>
      </c>
      <c r="M12205" s="334">
        <v>2.2999999999999998</v>
      </c>
      <c r="N12205" s="334">
        <v>0.2</v>
      </c>
      <c r="O12205" s="334">
        <v>0</v>
      </c>
      <c r="P12205" s="334">
        <v>0</v>
      </c>
      <c r="Q12205" s="334">
        <v>0</v>
      </c>
      <c r="R12205" s="334">
        <v>0</v>
      </c>
      <c r="S12205" s="334">
        <v>0.5</v>
      </c>
      <c r="T12205" s="334">
        <v>0.5</v>
      </c>
      <c r="U12205" s="334">
        <v>0.2</v>
      </c>
      <c r="V12205" s="334">
        <v>0</v>
      </c>
      <c r="W12205" s="334">
        <v>0.2</v>
      </c>
      <c r="X12205" s="334">
        <v>0.2</v>
      </c>
      <c r="Y12205" s="334">
        <v>0.2</v>
      </c>
      <c r="Z12205" s="334">
        <v>0.5</v>
      </c>
      <c r="AA12205" s="334">
        <v>0.2</v>
      </c>
      <c r="AB12205" s="334">
        <v>0</v>
      </c>
      <c r="AD12205" s="334">
        <v>18.600000000000001</v>
      </c>
      <c r="AE12205" s="334">
        <f t="shared" si="1907"/>
        <v>18.600000000000001</v>
      </c>
      <c r="AF12205" s="334">
        <f t="shared" si="1908"/>
        <v>18.599999999999994</v>
      </c>
      <c r="AG12205" s="340">
        <f t="shared" si="1909"/>
        <v>7.1054273576010019E-15</v>
      </c>
      <c r="AI12205" s="340">
        <f t="shared" si="1912"/>
        <v>18.599999999999994</v>
      </c>
      <c r="AJ12205" s="340">
        <f t="shared" si="1912"/>
        <v>0</v>
      </c>
      <c r="AK12205" s="340">
        <f t="shared" si="1912"/>
        <v>0</v>
      </c>
      <c r="AL12205" s="340">
        <f t="shared" si="1912"/>
        <v>0</v>
      </c>
      <c r="AM12205" s="340">
        <f t="shared" si="1912"/>
        <v>0</v>
      </c>
    </row>
    <row r="12206" spans="1:39" x14ac:dyDescent="0.35">
      <c r="A12206" s="337">
        <v>34119</v>
      </c>
      <c r="B12206" s="338">
        <f t="shared" si="1904"/>
        <v>1993</v>
      </c>
      <c r="C12206" s="338">
        <f t="shared" si="1905"/>
        <v>5</v>
      </c>
      <c r="D12206" s="338">
        <f t="shared" si="1906"/>
        <v>30</v>
      </c>
      <c r="E12206" s="334">
        <v>0</v>
      </c>
      <c r="F12206" s="334">
        <v>0</v>
      </c>
      <c r="G12206" s="334">
        <v>0</v>
      </c>
      <c r="H12206" s="334">
        <v>0</v>
      </c>
      <c r="I12206" s="334">
        <v>0</v>
      </c>
      <c r="J12206" s="334">
        <v>0</v>
      </c>
      <c r="K12206" s="334">
        <v>0</v>
      </c>
      <c r="L12206" s="334">
        <v>0</v>
      </c>
      <c r="M12206" s="334">
        <v>0</v>
      </c>
      <c r="N12206" s="334">
        <v>0</v>
      </c>
      <c r="O12206" s="334">
        <v>0</v>
      </c>
      <c r="P12206" s="334">
        <v>0</v>
      </c>
      <c r="Q12206" s="334">
        <v>0</v>
      </c>
      <c r="R12206" s="334">
        <v>0</v>
      </c>
      <c r="S12206" s="334">
        <v>0</v>
      </c>
      <c r="T12206" s="334">
        <v>0</v>
      </c>
      <c r="U12206" s="334">
        <v>0</v>
      </c>
      <c r="V12206" s="334">
        <v>0</v>
      </c>
      <c r="W12206" s="334">
        <v>0</v>
      </c>
      <c r="X12206" s="334">
        <v>0</v>
      </c>
      <c r="Y12206" s="334">
        <v>0</v>
      </c>
      <c r="Z12206" s="334">
        <v>0</v>
      </c>
      <c r="AA12206" s="334">
        <v>0</v>
      </c>
      <c r="AB12206" s="334">
        <v>0</v>
      </c>
      <c r="AD12206" s="334">
        <v>0</v>
      </c>
      <c r="AE12206" s="334">
        <f t="shared" si="1907"/>
        <v>0</v>
      </c>
      <c r="AF12206" s="334">
        <f t="shared" si="1908"/>
        <v>0</v>
      </c>
      <c r="AG12206" s="340">
        <f t="shared" si="1909"/>
        <v>0</v>
      </c>
      <c r="AI12206" s="340">
        <f t="shared" si="1912"/>
        <v>0</v>
      </c>
      <c r="AJ12206" s="340">
        <f t="shared" si="1912"/>
        <v>0</v>
      </c>
      <c r="AK12206" s="340">
        <f t="shared" si="1912"/>
        <v>0</v>
      </c>
      <c r="AL12206" s="340">
        <f t="shared" si="1912"/>
        <v>0</v>
      </c>
      <c r="AM12206" s="340">
        <f t="shared" si="1912"/>
        <v>0</v>
      </c>
    </row>
    <row r="12207" spans="1:39" x14ac:dyDescent="0.35">
      <c r="A12207" s="337">
        <v>34120</v>
      </c>
      <c r="B12207" s="338">
        <f t="shared" si="1904"/>
        <v>1993</v>
      </c>
      <c r="C12207" s="338">
        <f t="shared" si="1905"/>
        <v>5</v>
      </c>
      <c r="D12207" s="338">
        <f t="shared" si="1906"/>
        <v>31</v>
      </c>
      <c r="E12207" s="334">
        <v>0</v>
      </c>
      <c r="F12207" s="334">
        <v>0</v>
      </c>
      <c r="G12207" s="334">
        <v>0</v>
      </c>
      <c r="H12207" s="334">
        <v>0</v>
      </c>
      <c r="I12207" s="334">
        <v>0</v>
      </c>
      <c r="J12207" s="334">
        <v>0</v>
      </c>
      <c r="K12207" s="334">
        <v>0</v>
      </c>
      <c r="L12207" s="334">
        <v>0</v>
      </c>
      <c r="M12207" s="334">
        <v>0</v>
      </c>
      <c r="N12207" s="334">
        <v>0</v>
      </c>
      <c r="O12207" s="334">
        <v>0</v>
      </c>
      <c r="P12207" s="334">
        <v>0</v>
      </c>
      <c r="Q12207" s="334">
        <v>0</v>
      </c>
      <c r="R12207" s="334">
        <v>0</v>
      </c>
      <c r="S12207" s="334">
        <v>0</v>
      </c>
      <c r="T12207" s="334">
        <v>0</v>
      </c>
      <c r="U12207" s="334">
        <v>0</v>
      </c>
      <c r="V12207" s="334">
        <v>0</v>
      </c>
      <c r="W12207" s="334">
        <v>0</v>
      </c>
      <c r="X12207" s="334">
        <v>0</v>
      </c>
      <c r="Y12207" s="334">
        <v>0</v>
      </c>
      <c r="Z12207" s="334">
        <v>0</v>
      </c>
      <c r="AA12207" s="334">
        <v>0</v>
      </c>
      <c r="AB12207" s="334">
        <v>0</v>
      </c>
      <c r="AD12207" s="334">
        <v>0</v>
      </c>
      <c r="AE12207" s="334">
        <f t="shared" si="1907"/>
        <v>0</v>
      </c>
      <c r="AF12207" s="334">
        <f t="shared" si="1908"/>
        <v>0</v>
      </c>
      <c r="AG12207" s="340">
        <f t="shared" si="1909"/>
        <v>0</v>
      </c>
      <c r="AI12207" s="340">
        <f t="shared" si="1912"/>
        <v>0</v>
      </c>
      <c r="AJ12207" s="340">
        <f t="shared" si="1912"/>
        <v>0</v>
      </c>
      <c r="AK12207" s="340">
        <f t="shared" si="1912"/>
        <v>0</v>
      </c>
      <c r="AL12207" s="340">
        <f t="shared" si="1912"/>
        <v>0</v>
      </c>
      <c r="AM12207" s="340">
        <f t="shared" si="1912"/>
        <v>0</v>
      </c>
    </row>
    <row r="12208" spans="1:39" x14ac:dyDescent="0.35">
      <c r="A12208" s="337">
        <v>34121</v>
      </c>
      <c r="B12208" s="338">
        <f t="shared" si="1904"/>
        <v>1993</v>
      </c>
      <c r="C12208" s="338">
        <f t="shared" si="1905"/>
        <v>6</v>
      </c>
      <c r="D12208" s="338">
        <f t="shared" si="1906"/>
        <v>1</v>
      </c>
      <c r="E12208" s="334">
        <v>0</v>
      </c>
      <c r="F12208" s="334">
        <v>0.2</v>
      </c>
      <c r="G12208" s="334">
        <v>0.2</v>
      </c>
      <c r="H12208" s="334">
        <v>0</v>
      </c>
      <c r="I12208" s="334">
        <v>0</v>
      </c>
      <c r="J12208" s="334">
        <v>0</v>
      </c>
      <c r="K12208" s="334">
        <v>0.4</v>
      </c>
      <c r="L12208" s="334">
        <v>0</v>
      </c>
      <c r="M12208" s="334">
        <v>0</v>
      </c>
      <c r="N12208" s="334">
        <v>0</v>
      </c>
      <c r="O12208" s="334">
        <v>0</v>
      </c>
      <c r="P12208" s="334">
        <v>0</v>
      </c>
      <c r="Q12208" s="334">
        <v>0</v>
      </c>
      <c r="R12208" s="334">
        <v>0</v>
      </c>
      <c r="S12208" s="334">
        <v>0</v>
      </c>
      <c r="T12208" s="334">
        <v>0</v>
      </c>
      <c r="U12208" s="334">
        <v>0</v>
      </c>
      <c r="V12208" s="334">
        <v>0</v>
      </c>
      <c r="W12208" s="334">
        <v>0</v>
      </c>
      <c r="X12208" s="334">
        <v>0</v>
      </c>
      <c r="Y12208" s="334">
        <v>0</v>
      </c>
      <c r="Z12208" s="334">
        <v>0</v>
      </c>
      <c r="AA12208" s="334">
        <v>0</v>
      </c>
      <c r="AB12208" s="334">
        <v>0</v>
      </c>
      <c r="AD12208" s="334">
        <v>0.8</v>
      </c>
      <c r="AE12208" s="334">
        <f t="shared" si="1907"/>
        <v>0.8</v>
      </c>
      <c r="AF12208" s="334">
        <f t="shared" si="1908"/>
        <v>0.8</v>
      </c>
      <c r="AG12208" s="340">
        <f t="shared" si="1909"/>
        <v>0</v>
      </c>
      <c r="AI12208" s="340">
        <f t="shared" si="1912"/>
        <v>0</v>
      </c>
      <c r="AJ12208" s="340">
        <f t="shared" si="1912"/>
        <v>0.8</v>
      </c>
      <c r="AK12208" s="340">
        <f t="shared" si="1912"/>
        <v>0</v>
      </c>
      <c r="AL12208" s="340">
        <f t="shared" si="1912"/>
        <v>0</v>
      </c>
      <c r="AM12208" s="340">
        <f t="shared" si="1912"/>
        <v>0</v>
      </c>
    </row>
    <row r="12209" spans="1:39" x14ac:dyDescent="0.35">
      <c r="A12209" s="337">
        <v>34122</v>
      </c>
      <c r="B12209" s="338">
        <f t="shared" si="1904"/>
        <v>1993</v>
      </c>
      <c r="C12209" s="338">
        <f t="shared" si="1905"/>
        <v>6</v>
      </c>
      <c r="D12209" s="338">
        <f t="shared" si="1906"/>
        <v>2</v>
      </c>
      <c r="E12209" s="334">
        <v>0</v>
      </c>
      <c r="F12209" s="334">
        <v>0</v>
      </c>
      <c r="G12209" s="334">
        <v>0</v>
      </c>
      <c r="H12209" s="334">
        <v>0</v>
      </c>
      <c r="I12209" s="334">
        <v>0</v>
      </c>
      <c r="J12209" s="334">
        <v>0</v>
      </c>
      <c r="K12209" s="334">
        <v>0</v>
      </c>
      <c r="L12209" s="334">
        <v>0</v>
      </c>
      <c r="M12209" s="334">
        <v>0</v>
      </c>
      <c r="N12209" s="334">
        <v>0</v>
      </c>
      <c r="O12209" s="334">
        <v>0</v>
      </c>
      <c r="P12209" s="334">
        <v>0</v>
      </c>
      <c r="Q12209" s="334">
        <v>0</v>
      </c>
      <c r="R12209" s="334">
        <v>0</v>
      </c>
      <c r="S12209" s="334">
        <v>0</v>
      </c>
      <c r="T12209" s="334">
        <v>0</v>
      </c>
      <c r="U12209" s="334">
        <v>0</v>
      </c>
      <c r="V12209" s="334">
        <v>0</v>
      </c>
      <c r="W12209" s="334">
        <v>0</v>
      </c>
      <c r="X12209" s="334">
        <v>0</v>
      </c>
      <c r="Y12209" s="334">
        <v>0</v>
      </c>
      <c r="Z12209" s="334">
        <v>0</v>
      </c>
      <c r="AA12209" s="334">
        <v>0</v>
      </c>
      <c r="AB12209" s="334">
        <v>0</v>
      </c>
      <c r="AD12209" s="334">
        <v>0</v>
      </c>
      <c r="AE12209" s="334">
        <f t="shared" si="1907"/>
        <v>0</v>
      </c>
      <c r="AF12209" s="334">
        <f t="shared" si="1908"/>
        <v>0</v>
      </c>
      <c r="AG12209" s="340">
        <f t="shared" si="1909"/>
        <v>0</v>
      </c>
      <c r="AI12209" s="340">
        <f t="shared" si="1912"/>
        <v>0</v>
      </c>
      <c r="AJ12209" s="340">
        <f t="shared" si="1912"/>
        <v>0</v>
      </c>
      <c r="AK12209" s="340">
        <f t="shared" si="1912"/>
        <v>0</v>
      </c>
      <c r="AL12209" s="340">
        <f t="shared" si="1912"/>
        <v>0</v>
      </c>
      <c r="AM12209" s="340">
        <f t="shared" si="1912"/>
        <v>0</v>
      </c>
    </row>
    <row r="12210" spans="1:39" x14ac:dyDescent="0.35">
      <c r="A12210" s="337">
        <v>34123</v>
      </c>
      <c r="B12210" s="338">
        <f t="shared" si="1904"/>
        <v>1993</v>
      </c>
      <c r="C12210" s="338">
        <f t="shared" si="1905"/>
        <v>6</v>
      </c>
      <c r="D12210" s="338">
        <f t="shared" si="1906"/>
        <v>3</v>
      </c>
      <c r="E12210" s="334">
        <v>0</v>
      </c>
      <c r="F12210" s="334">
        <v>0</v>
      </c>
      <c r="G12210" s="334">
        <v>0</v>
      </c>
      <c r="H12210" s="334">
        <v>0</v>
      </c>
      <c r="I12210" s="334">
        <v>0</v>
      </c>
      <c r="J12210" s="334">
        <v>0</v>
      </c>
      <c r="K12210" s="334">
        <v>0</v>
      </c>
      <c r="L12210" s="334">
        <v>0</v>
      </c>
      <c r="M12210" s="334">
        <v>0</v>
      </c>
      <c r="N12210" s="334">
        <v>0</v>
      </c>
      <c r="O12210" s="334">
        <v>0</v>
      </c>
      <c r="P12210" s="334">
        <v>0</v>
      </c>
      <c r="Q12210" s="334">
        <v>0</v>
      </c>
      <c r="R12210" s="334">
        <v>0</v>
      </c>
      <c r="S12210" s="334">
        <v>0</v>
      </c>
      <c r="T12210" s="334">
        <v>0</v>
      </c>
      <c r="U12210" s="334">
        <v>0</v>
      </c>
      <c r="V12210" s="334">
        <v>0</v>
      </c>
      <c r="W12210" s="334">
        <v>0</v>
      </c>
      <c r="X12210" s="334">
        <v>0</v>
      </c>
      <c r="Y12210" s="334">
        <v>0</v>
      </c>
      <c r="Z12210" s="334">
        <v>0</v>
      </c>
      <c r="AA12210" s="334">
        <v>0</v>
      </c>
      <c r="AB12210" s="334">
        <v>0</v>
      </c>
      <c r="AD12210" s="334">
        <v>0</v>
      </c>
      <c r="AE12210" s="334">
        <f t="shared" si="1907"/>
        <v>0</v>
      </c>
      <c r="AF12210" s="334">
        <f t="shared" si="1908"/>
        <v>0</v>
      </c>
      <c r="AG12210" s="340">
        <f t="shared" si="1909"/>
        <v>0</v>
      </c>
      <c r="AI12210" s="340">
        <f t="shared" si="1912"/>
        <v>0</v>
      </c>
      <c r="AJ12210" s="340">
        <f t="shared" si="1912"/>
        <v>0</v>
      </c>
      <c r="AK12210" s="340">
        <f t="shared" si="1912"/>
        <v>0</v>
      </c>
      <c r="AL12210" s="340">
        <f t="shared" si="1912"/>
        <v>0</v>
      </c>
      <c r="AM12210" s="340">
        <f t="shared" si="1912"/>
        <v>0</v>
      </c>
    </row>
    <row r="12211" spans="1:39" x14ac:dyDescent="0.35">
      <c r="A12211" s="337">
        <v>34124</v>
      </c>
      <c r="B12211" s="338">
        <f t="shared" si="1904"/>
        <v>1993</v>
      </c>
      <c r="C12211" s="338">
        <f t="shared" si="1905"/>
        <v>6</v>
      </c>
      <c r="D12211" s="338">
        <f t="shared" si="1906"/>
        <v>4</v>
      </c>
      <c r="E12211" s="334">
        <v>0</v>
      </c>
      <c r="F12211" s="334">
        <v>0</v>
      </c>
      <c r="G12211" s="334">
        <v>0</v>
      </c>
      <c r="H12211" s="334">
        <v>0</v>
      </c>
      <c r="I12211" s="334">
        <v>0</v>
      </c>
      <c r="J12211" s="334">
        <v>0</v>
      </c>
      <c r="K12211" s="334">
        <v>0</v>
      </c>
      <c r="L12211" s="334">
        <v>0</v>
      </c>
      <c r="M12211" s="334">
        <v>0</v>
      </c>
      <c r="N12211" s="334">
        <v>0</v>
      </c>
      <c r="O12211" s="334">
        <v>0</v>
      </c>
      <c r="P12211" s="334">
        <v>0</v>
      </c>
      <c r="Q12211" s="334">
        <v>0</v>
      </c>
      <c r="R12211" s="334">
        <v>0</v>
      </c>
      <c r="S12211" s="334">
        <v>0</v>
      </c>
      <c r="T12211" s="334">
        <v>0</v>
      </c>
      <c r="U12211" s="334">
        <v>0</v>
      </c>
      <c r="V12211" s="334">
        <v>0</v>
      </c>
      <c r="W12211" s="334">
        <v>0</v>
      </c>
      <c r="X12211" s="334">
        <v>0</v>
      </c>
      <c r="Y12211" s="334">
        <v>0</v>
      </c>
      <c r="Z12211" s="334">
        <v>0</v>
      </c>
      <c r="AA12211" s="334">
        <v>0</v>
      </c>
      <c r="AB12211" s="334">
        <v>0</v>
      </c>
      <c r="AD12211" s="334">
        <v>0</v>
      </c>
      <c r="AE12211" s="334">
        <f t="shared" si="1907"/>
        <v>0</v>
      </c>
      <c r="AF12211" s="334">
        <f t="shared" si="1908"/>
        <v>0</v>
      </c>
      <c r="AG12211" s="340">
        <f t="shared" si="1909"/>
        <v>0</v>
      </c>
      <c r="AI12211" s="340">
        <f t="shared" si="1912"/>
        <v>0</v>
      </c>
      <c r="AJ12211" s="340">
        <f t="shared" si="1912"/>
        <v>0</v>
      </c>
      <c r="AK12211" s="340">
        <f t="shared" si="1912"/>
        <v>0</v>
      </c>
      <c r="AL12211" s="340">
        <f t="shared" si="1912"/>
        <v>0</v>
      </c>
      <c r="AM12211" s="340">
        <f t="shared" si="1912"/>
        <v>0</v>
      </c>
    </row>
    <row r="12212" spans="1:39" x14ac:dyDescent="0.35">
      <c r="A12212" s="337">
        <v>34125</v>
      </c>
      <c r="B12212" s="338">
        <f t="shared" si="1904"/>
        <v>1993</v>
      </c>
      <c r="C12212" s="338">
        <f t="shared" si="1905"/>
        <v>6</v>
      </c>
      <c r="D12212" s="338">
        <f t="shared" si="1906"/>
        <v>5</v>
      </c>
      <c r="E12212" s="334">
        <v>0</v>
      </c>
      <c r="F12212" s="334">
        <v>0</v>
      </c>
      <c r="G12212" s="334">
        <v>0</v>
      </c>
      <c r="H12212" s="334">
        <v>0</v>
      </c>
      <c r="I12212" s="334">
        <v>0</v>
      </c>
      <c r="J12212" s="334">
        <v>0</v>
      </c>
      <c r="K12212" s="334">
        <v>0</v>
      </c>
      <c r="L12212" s="334">
        <v>0</v>
      </c>
      <c r="M12212" s="334">
        <v>0</v>
      </c>
      <c r="N12212" s="334">
        <v>0</v>
      </c>
      <c r="O12212" s="334">
        <v>0</v>
      </c>
      <c r="P12212" s="334">
        <v>0</v>
      </c>
      <c r="Q12212" s="334">
        <v>0</v>
      </c>
      <c r="R12212" s="334">
        <v>0</v>
      </c>
      <c r="S12212" s="334">
        <v>0</v>
      </c>
      <c r="T12212" s="334">
        <v>0</v>
      </c>
      <c r="U12212" s="334">
        <v>0</v>
      </c>
      <c r="V12212" s="334">
        <v>0</v>
      </c>
      <c r="W12212" s="334">
        <v>0</v>
      </c>
      <c r="X12212" s="334">
        <v>0</v>
      </c>
      <c r="Y12212" s="334">
        <v>0</v>
      </c>
      <c r="Z12212" s="334">
        <v>0</v>
      </c>
      <c r="AA12212" s="334">
        <v>0</v>
      </c>
      <c r="AB12212" s="334">
        <v>0</v>
      </c>
      <c r="AD12212" s="334">
        <v>0</v>
      </c>
      <c r="AE12212" s="334">
        <f t="shared" si="1907"/>
        <v>0</v>
      </c>
      <c r="AF12212" s="334">
        <f t="shared" si="1908"/>
        <v>0</v>
      </c>
      <c r="AG12212" s="340">
        <f t="shared" si="1909"/>
        <v>0</v>
      </c>
      <c r="AI12212" s="340">
        <f t="shared" ref="AI12212:AM12227" si="1913">IF($C12212=AI$1,$AF12212,0)</f>
        <v>0</v>
      </c>
      <c r="AJ12212" s="340">
        <f t="shared" si="1913"/>
        <v>0</v>
      </c>
      <c r="AK12212" s="340">
        <f t="shared" si="1913"/>
        <v>0</v>
      </c>
      <c r="AL12212" s="340">
        <f t="shared" si="1913"/>
        <v>0</v>
      </c>
      <c r="AM12212" s="340">
        <f t="shared" si="1913"/>
        <v>0</v>
      </c>
    </row>
    <row r="12213" spans="1:39" x14ac:dyDescent="0.35">
      <c r="A12213" s="337">
        <v>34126</v>
      </c>
      <c r="B12213" s="338">
        <f t="shared" si="1904"/>
        <v>1993</v>
      </c>
      <c r="C12213" s="338">
        <f t="shared" si="1905"/>
        <v>6</v>
      </c>
      <c r="D12213" s="338">
        <f t="shared" si="1906"/>
        <v>6</v>
      </c>
      <c r="E12213" s="334">
        <v>0</v>
      </c>
      <c r="F12213" s="334">
        <v>0</v>
      </c>
      <c r="G12213" s="334">
        <v>0</v>
      </c>
      <c r="H12213" s="334">
        <v>0</v>
      </c>
      <c r="I12213" s="334">
        <v>0</v>
      </c>
      <c r="J12213" s="334">
        <v>0</v>
      </c>
      <c r="K12213" s="334">
        <v>0</v>
      </c>
      <c r="L12213" s="334">
        <v>0</v>
      </c>
      <c r="M12213" s="334">
        <v>0</v>
      </c>
      <c r="N12213" s="334">
        <v>0</v>
      </c>
      <c r="O12213" s="334">
        <v>0</v>
      </c>
      <c r="P12213" s="334">
        <v>0</v>
      </c>
      <c r="Q12213" s="334">
        <v>0</v>
      </c>
      <c r="R12213" s="334">
        <v>0</v>
      </c>
      <c r="S12213" s="334">
        <v>0</v>
      </c>
      <c r="T12213" s="334">
        <v>0</v>
      </c>
      <c r="U12213" s="334">
        <v>0</v>
      </c>
      <c r="V12213" s="334">
        <v>0</v>
      </c>
      <c r="W12213" s="334">
        <v>0</v>
      </c>
      <c r="X12213" s="334">
        <v>0</v>
      </c>
      <c r="Y12213" s="334">
        <v>0</v>
      </c>
      <c r="Z12213" s="334">
        <v>0</v>
      </c>
      <c r="AA12213" s="334">
        <v>0</v>
      </c>
      <c r="AB12213" s="334">
        <v>0</v>
      </c>
      <c r="AD12213" s="334">
        <v>0</v>
      </c>
      <c r="AE12213" s="334">
        <f t="shared" si="1907"/>
        <v>0</v>
      </c>
      <c r="AF12213" s="334">
        <f t="shared" si="1908"/>
        <v>0</v>
      </c>
      <c r="AG12213" s="340">
        <f t="shared" si="1909"/>
        <v>0</v>
      </c>
      <c r="AI12213" s="340">
        <f t="shared" si="1913"/>
        <v>0</v>
      </c>
      <c r="AJ12213" s="340">
        <f t="shared" si="1913"/>
        <v>0</v>
      </c>
      <c r="AK12213" s="340">
        <f t="shared" si="1913"/>
        <v>0</v>
      </c>
      <c r="AL12213" s="340">
        <f t="shared" si="1913"/>
        <v>0</v>
      </c>
      <c r="AM12213" s="340">
        <f t="shared" si="1913"/>
        <v>0</v>
      </c>
    </row>
    <row r="12214" spans="1:39" x14ac:dyDescent="0.35">
      <c r="A12214" s="337">
        <v>34127</v>
      </c>
      <c r="B12214" s="338">
        <f t="shared" si="1904"/>
        <v>1993</v>
      </c>
      <c r="C12214" s="338">
        <f t="shared" si="1905"/>
        <v>6</v>
      </c>
      <c r="D12214" s="338">
        <f t="shared" si="1906"/>
        <v>7</v>
      </c>
      <c r="E12214" s="334">
        <v>0</v>
      </c>
      <c r="F12214" s="334">
        <v>0</v>
      </c>
      <c r="G12214" s="334">
        <v>0</v>
      </c>
      <c r="H12214" s="334">
        <v>0</v>
      </c>
      <c r="I12214" s="334">
        <v>0</v>
      </c>
      <c r="J12214" s="334">
        <v>0</v>
      </c>
      <c r="K12214" s="334">
        <v>0</v>
      </c>
      <c r="L12214" s="334">
        <v>0</v>
      </c>
      <c r="M12214" s="334">
        <v>0</v>
      </c>
      <c r="N12214" s="334">
        <v>0</v>
      </c>
      <c r="O12214" s="334">
        <v>0</v>
      </c>
      <c r="P12214" s="334">
        <v>0</v>
      </c>
      <c r="Q12214" s="334">
        <v>0</v>
      </c>
      <c r="R12214" s="334">
        <v>0</v>
      </c>
      <c r="S12214" s="334">
        <v>0</v>
      </c>
      <c r="T12214" s="334">
        <v>0</v>
      </c>
      <c r="U12214" s="334">
        <v>0</v>
      </c>
      <c r="V12214" s="334">
        <v>0</v>
      </c>
      <c r="W12214" s="334">
        <v>0</v>
      </c>
      <c r="X12214" s="334">
        <v>0</v>
      </c>
      <c r="Y12214" s="334">
        <v>0</v>
      </c>
      <c r="Z12214" s="334">
        <v>0</v>
      </c>
      <c r="AA12214" s="334">
        <v>0</v>
      </c>
      <c r="AB12214" s="334">
        <v>0</v>
      </c>
      <c r="AD12214" s="334">
        <v>0</v>
      </c>
      <c r="AE12214" s="334">
        <f t="shared" si="1907"/>
        <v>0</v>
      </c>
      <c r="AF12214" s="334">
        <f t="shared" si="1908"/>
        <v>0</v>
      </c>
      <c r="AG12214" s="340">
        <f t="shared" si="1909"/>
        <v>0</v>
      </c>
      <c r="AI12214" s="340">
        <f t="shared" si="1913"/>
        <v>0</v>
      </c>
      <c r="AJ12214" s="340">
        <f t="shared" si="1913"/>
        <v>0</v>
      </c>
      <c r="AK12214" s="340">
        <f t="shared" si="1913"/>
        <v>0</v>
      </c>
      <c r="AL12214" s="340">
        <f t="shared" si="1913"/>
        <v>0</v>
      </c>
      <c r="AM12214" s="340">
        <f t="shared" si="1913"/>
        <v>0</v>
      </c>
    </row>
    <row r="12215" spans="1:39" x14ac:dyDescent="0.35">
      <c r="A12215" s="337">
        <v>34128</v>
      </c>
      <c r="B12215" s="338">
        <f t="shared" si="1904"/>
        <v>1993</v>
      </c>
      <c r="C12215" s="338">
        <f t="shared" si="1905"/>
        <v>6</v>
      </c>
      <c r="D12215" s="338">
        <f t="shared" si="1906"/>
        <v>8</v>
      </c>
      <c r="E12215" s="334">
        <v>0</v>
      </c>
      <c r="F12215" s="334">
        <v>0</v>
      </c>
      <c r="G12215" s="334">
        <v>0.2</v>
      </c>
      <c r="H12215" s="334">
        <v>0</v>
      </c>
      <c r="I12215" s="334">
        <v>0.2</v>
      </c>
      <c r="J12215" s="334">
        <v>0</v>
      </c>
      <c r="K12215" s="334">
        <v>0</v>
      </c>
      <c r="L12215" s="334">
        <v>0.4</v>
      </c>
      <c r="M12215" s="334">
        <v>0</v>
      </c>
      <c r="N12215" s="334">
        <v>0.2</v>
      </c>
      <c r="O12215" s="334">
        <v>0</v>
      </c>
      <c r="P12215" s="334">
        <v>0.2</v>
      </c>
      <c r="Q12215" s="334">
        <v>0</v>
      </c>
      <c r="R12215" s="334">
        <v>0</v>
      </c>
      <c r="S12215" s="334">
        <v>0</v>
      </c>
      <c r="T12215" s="334">
        <v>0</v>
      </c>
      <c r="U12215" s="334">
        <v>0</v>
      </c>
      <c r="V12215" s="334">
        <v>0</v>
      </c>
      <c r="W12215" s="334">
        <v>0</v>
      </c>
      <c r="X12215" s="334">
        <v>0</v>
      </c>
      <c r="Y12215" s="334">
        <v>0</v>
      </c>
      <c r="Z12215" s="334">
        <v>0</v>
      </c>
      <c r="AA12215" s="334">
        <v>0</v>
      </c>
      <c r="AB12215" s="334">
        <v>0</v>
      </c>
      <c r="AD12215" s="334">
        <v>1.2</v>
      </c>
      <c r="AE12215" s="334">
        <f t="shared" si="1907"/>
        <v>1.2</v>
      </c>
      <c r="AF12215" s="334">
        <f t="shared" si="1908"/>
        <v>1.2</v>
      </c>
      <c r="AG12215" s="340">
        <f t="shared" si="1909"/>
        <v>0</v>
      </c>
      <c r="AI12215" s="340">
        <f t="shared" si="1913"/>
        <v>0</v>
      </c>
      <c r="AJ12215" s="340">
        <f t="shared" si="1913"/>
        <v>1.2</v>
      </c>
      <c r="AK12215" s="340">
        <f t="shared" si="1913"/>
        <v>0</v>
      </c>
      <c r="AL12215" s="340">
        <f t="shared" si="1913"/>
        <v>0</v>
      </c>
      <c r="AM12215" s="340">
        <f t="shared" si="1913"/>
        <v>0</v>
      </c>
    </row>
    <row r="12216" spans="1:39" x14ac:dyDescent="0.35">
      <c r="A12216" s="337">
        <v>34129</v>
      </c>
      <c r="B12216" s="338">
        <f t="shared" si="1904"/>
        <v>1993</v>
      </c>
      <c r="C12216" s="338">
        <f t="shared" si="1905"/>
        <v>6</v>
      </c>
      <c r="D12216" s="338">
        <f t="shared" si="1906"/>
        <v>9</v>
      </c>
      <c r="E12216" s="334">
        <v>0</v>
      </c>
      <c r="F12216" s="334">
        <v>0</v>
      </c>
      <c r="G12216" s="334">
        <v>0</v>
      </c>
      <c r="H12216" s="334">
        <v>0</v>
      </c>
      <c r="I12216" s="334">
        <v>0</v>
      </c>
      <c r="J12216" s="334">
        <v>0</v>
      </c>
      <c r="K12216" s="334">
        <v>0</v>
      </c>
      <c r="L12216" s="334">
        <v>0</v>
      </c>
      <c r="M12216" s="334">
        <v>0</v>
      </c>
      <c r="N12216" s="334">
        <v>0</v>
      </c>
      <c r="O12216" s="334">
        <v>0</v>
      </c>
      <c r="P12216" s="334">
        <v>0</v>
      </c>
      <c r="Q12216" s="334">
        <v>0</v>
      </c>
      <c r="R12216" s="334">
        <v>0</v>
      </c>
      <c r="S12216" s="334">
        <v>0</v>
      </c>
      <c r="T12216" s="334">
        <v>0</v>
      </c>
      <c r="U12216" s="334">
        <v>0</v>
      </c>
      <c r="V12216" s="334">
        <v>0</v>
      </c>
      <c r="W12216" s="334">
        <v>0</v>
      </c>
      <c r="X12216" s="334">
        <v>0</v>
      </c>
      <c r="Y12216" s="334">
        <v>0</v>
      </c>
      <c r="Z12216" s="334">
        <v>0</v>
      </c>
      <c r="AA12216" s="334">
        <v>0</v>
      </c>
      <c r="AB12216" s="334">
        <v>0</v>
      </c>
      <c r="AD12216" s="334">
        <v>0</v>
      </c>
      <c r="AE12216" s="334">
        <f t="shared" si="1907"/>
        <v>0</v>
      </c>
      <c r="AF12216" s="334">
        <f t="shared" si="1908"/>
        <v>0</v>
      </c>
      <c r="AG12216" s="340">
        <f t="shared" si="1909"/>
        <v>0</v>
      </c>
      <c r="AI12216" s="340">
        <f t="shared" si="1913"/>
        <v>0</v>
      </c>
      <c r="AJ12216" s="340">
        <f t="shared" si="1913"/>
        <v>0</v>
      </c>
      <c r="AK12216" s="340">
        <f t="shared" si="1913"/>
        <v>0</v>
      </c>
      <c r="AL12216" s="340">
        <f t="shared" si="1913"/>
        <v>0</v>
      </c>
      <c r="AM12216" s="340">
        <f t="shared" si="1913"/>
        <v>0</v>
      </c>
    </row>
    <row r="12217" spans="1:39" x14ac:dyDescent="0.35">
      <c r="A12217" s="337">
        <v>34130</v>
      </c>
      <c r="B12217" s="338">
        <f t="shared" si="1904"/>
        <v>1993</v>
      </c>
      <c r="C12217" s="338">
        <f t="shared" si="1905"/>
        <v>6</v>
      </c>
      <c r="D12217" s="338">
        <f t="shared" si="1906"/>
        <v>10</v>
      </c>
      <c r="E12217" s="334">
        <v>0</v>
      </c>
      <c r="F12217" s="334">
        <v>0</v>
      </c>
      <c r="G12217" s="334">
        <v>0</v>
      </c>
      <c r="H12217" s="334">
        <v>0</v>
      </c>
      <c r="I12217" s="334">
        <v>0</v>
      </c>
      <c r="J12217" s="334">
        <v>0</v>
      </c>
      <c r="K12217" s="334">
        <v>0</v>
      </c>
      <c r="L12217" s="334">
        <v>0</v>
      </c>
      <c r="M12217" s="334">
        <v>0</v>
      </c>
      <c r="N12217" s="334">
        <v>0</v>
      </c>
      <c r="O12217" s="334">
        <v>0</v>
      </c>
      <c r="P12217" s="334">
        <v>0</v>
      </c>
      <c r="Q12217" s="334">
        <v>0</v>
      </c>
      <c r="R12217" s="334">
        <v>0</v>
      </c>
      <c r="S12217" s="334">
        <v>0</v>
      </c>
      <c r="T12217" s="334">
        <v>0</v>
      </c>
      <c r="U12217" s="334">
        <v>0</v>
      </c>
      <c r="V12217" s="334">
        <v>0</v>
      </c>
      <c r="W12217" s="334">
        <v>0</v>
      </c>
      <c r="X12217" s="334">
        <v>0</v>
      </c>
      <c r="Y12217" s="334">
        <v>0</v>
      </c>
      <c r="Z12217" s="334">
        <v>0</v>
      </c>
      <c r="AA12217" s="334">
        <v>0</v>
      </c>
      <c r="AB12217" s="334">
        <v>0</v>
      </c>
      <c r="AD12217" s="334">
        <v>0</v>
      </c>
      <c r="AE12217" s="334">
        <f t="shared" si="1907"/>
        <v>0</v>
      </c>
      <c r="AF12217" s="334">
        <f t="shared" si="1908"/>
        <v>0</v>
      </c>
      <c r="AG12217" s="340">
        <f t="shared" si="1909"/>
        <v>0</v>
      </c>
      <c r="AI12217" s="340">
        <f t="shared" si="1913"/>
        <v>0</v>
      </c>
      <c r="AJ12217" s="340">
        <f t="shared" si="1913"/>
        <v>0</v>
      </c>
      <c r="AK12217" s="340">
        <f t="shared" si="1913"/>
        <v>0</v>
      </c>
      <c r="AL12217" s="340">
        <f t="shared" si="1913"/>
        <v>0</v>
      </c>
      <c r="AM12217" s="340">
        <f t="shared" si="1913"/>
        <v>0</v>
      </c>
    </row>
    <row r="12218" spans="1:39" x14ac:dyDescent="0.35">
      <c r="A12218" s="337">
        <v>34131</v>
      </c>
      <c r="B12218" s="338">
        <f t="shared" si="1904"/>
        <v>1993</v>
      </c>
      <c r="C12218" s="338">
        <f t="shared" si="1905"/>
        <v>6</v>
      </c>
      <c r="D12218" s="338">
        <f t="shared" si="1906"/>
        <v>11</v>
      </c>
      <c r="E12218" s="334">
        <v>0</v>
      </c>
      <c r="F12218" s="334">
        <v>0</v>
      </c>
      <c r="G12218" s="334">
        <v>0</v>
      </c>
      <c r="H12218" s="334">
        <v>0</v>
      </c>
      <c r="I12218" s="334">
        <v>2.8</v>
      </c>
      <c r="J12218" s="334">
        <v>0</v>
      </c>
      <c r="K12218" s="334">
        <v>0</v>
      </c>
      <c r="L12218" s="334">
        <v>0</v>
      </c>
      <c r="M12218" s="334">
        <v>0</v>
      </c>
      <c r="N12218" s="334">
        <v>0</v>
      </c>
      <c r="O12218" s="334">
        <v>0</v>
      </c>
      <c r="P12218" s="334">
        <v>0</v>
      </c>
      <c r="Q12218" s="334">
        <v>0</v>
      </c>
      <c r="R12218" s="334">
        <v>0</v>
      </c>
      <c r="S12218" s="334">
        <v>0</v>
      </c>
      <c r="T12218" s="334">
        <v>0</v>
      </c>
      <c r="U12218" s="334">
        <v>0</v>
      </c>
      <c r="V12218" s="334">
        <v>0</v>
      </c>
      <c r="W12218" s="334">
        <v>0</v>
      </c>
      <c r="X12218" s="334">
        <v>0</v>
      </c>
      <c r="Y12218" s="334">
        <v>0</v>
      </c>
      <c r="Z12218" s="334">
        <v>2.8</v>
      </c>
      <c r="AA12218" s="334">
        <v>2.8</v>
      </c>
      <c r="AB12218" s="334">
        <v>5.6</v>
      </c>
      <c r="AD12218" s="334">
        <v>14</v>
      </c>
      <c r="AE12218" s="334">
        <f t="shared" si="1907"/>
        <v>14</v>
      </c>
      <c r="AF12218" s="334">
        <f t="shared" si="1908"/>
        <v>13.999999999999998</v>
      </c>
      <c r="AG12218" s="340">
        <f t="shared" si="1909"/>
        <v>1.7763568394002505E-15</v>
      </c>
      <c r="AI12218" s="340">
        <f t="shared" si="1913"/>
        <v>0</v>
      </c>
      <c r="AJ12218" s="340">
        <f t="shared" si="1913"/>
        <v>13.999999999999998</v>
      </c>
      <c r="AK12218" s="340">
        <f t="shared" si="1913"/>
        <v>0</v>
      </c>
      <c r="AL12218" s="340">
        <f t="shared" si="1913"/>
        <v>0</v>
      </c>
      <c r="AM12218" s="340">
        <f t="shared" si="1913"/>
        <v>0</v>
      </c>
    </row>
    <row r="12219" spans="1:39" x14ac:dyDescent="0.35">
      <c r="A12219" s="337">
        <v>34132</v>
      </c>
      <c r="B12219" s="338">
        <f t="shared" si="1904"/>
        <v>1993</v>
      </c>
      <c r="C12219" s="338">
        <f t="shared" si="1905"/>
        <v>6</v>
      </c>
      <c r="D12219" s="338">
        <f t="shared" si="1906"/>
        <v>12</v>
      </c>
      <c r="E12219" s="334">
        <v>5.0999999999999996</v>
      </c>
      <c r="F12219" s="334">
        <v>5.0999999999999996</v>
      </c>
      <c r="G12219" s="334">
        <v>2.5</v>
      </c>
      <c r="H12219" s="334">
        <v>2.6</v>
      </c>
      <c r="I12219" s="334">
        <v>5.0999999999999996</v>
      </c>
      <c r="J12219" s="334">
        <v>2.5</v>
      </c>
      <c r="K12219" s="334">
        <v>2.6</v>
      </c>
      <c r="L12219" s="334">
        <v>2.5</v>
      </c>
      <c r="M12219" s="334">
        <v>2.6</v>
      </c>
      <c r="N12219" s="334">
        <v>2.5</v>
      </c>
      <c r="O12219" s="334">
        <v>0</v>
      </c>
      <c r="P12219" s="334">
        <v>0</v>
      </c>
      <c r="Q12219" s="334">
        <v>2.6</v>
      </c>
      <c r="R12219" s="334">
        <v>2.5</v>
      </c>
      <c r="S12219" s="334">
        <v>0</v>
      </c>
      <c r="T12219" s="334">
        <v>0</v>
      </c>
      <c r="U12219" s="334">
        <v>0</v>
      </c>
      <c r="V12219" s="334">
        <v>0</v>
      </c>
      <c r="W12219" s="334">
        <v>0</v>
      </c>
      <c r="X12219" s="334">
        <v>0</v>
      </c>
      <c r="Y12219" s="334">
        <v>0</v>
      </c>
      <c r="Z12219" s="334">
        <v>0</v>
      </c>
      <c r="AA12219" s="334">
        <v>0</v>
      </c>
      <c r="AB12219" s="334">
        <v>0</v>
      </c>
      <c r="AD12219" s="334">
        <v>38.200000000000003</v>
      </c>
      <c r="AE12219" s="334">
        <f t="shared" si="1907"/>
        <v>38.200000000000003</v>
      </c>
      <c r="AF12219" s="334">
        <f t="shared" si="1908"/>
        <v>38.200000000000003</v>
      </c>
      <c r="AG12219" s="340">
        <f t="shared" si="1909"/>
        <v>0</v>
      </c>
      <c r="AI12219" s="340">
        <f t="shared" si="1913"/>
        <v>0</v>
      </c>
      <c r="AJ12219" s="340">
        <f t="shared" si="1913"/>
        <v>38.200000000000003</v>
      </c>
      <c r="AK12219" s="340">
        <f t="shared" si="1913"/>
        <v>0</v>
      </c>
      <c r="AL12219" s="340">
        <f t="shared" si="1913"/>
        <v>0</v>
      </c>
      <c r="AM12219" s="340">
        <f t="shared" si="1913"/>
        <v>0</v>
      </c>
    </row>
    <row r="12220" spans="1:39" x14ac:dyDescent="0.35">
      <c r="A12220" s="337">
        <v>34133</v>
      </c>
      <c r="B12220" s="338">
        <f t="shared" si="1904"/>
        <v>1993</v>
      </c>
      <c r="C12220" s="338">
        <f t="shared" si="1905"/>
        <v>6</v>
      </c>
      <c r="D12220" s="338">
        <f t="shared" si="1906"/>
        <v>13</v>
      </c>
      <c r="E12220" s="334">
        <v>0</v>
      </c>
      <c r="F12220" s="334">
        <v>0</v>
      </c>
      <c r="G12220" s="334">
        <v>0</v>
      </c>
      <c r="H12220" s="334">
        <v>0</v>
      </c>
      <c r="I12220" s="334">
        <v>0</v>
      </c>
      <c r="J12220" s="334">
        <v>0</v>
      </c>
      <c r="K12220" s="334">
        <v>0</v>
      </c>
      <c r="L12220" s="334">
        <v>0</v>
      </c>
      <c r="M12220" s="334">
        <v>0</v>
      </c>
      <c r="N12220" s="334">
        <v>0</v>
      </c>
      <c r="O12220" s="334">
        <v>0</v>
      </c>
      <c r="P12220" s="334">
        <v>0</v>
      </c>
      <c r="Q12220" s="334">
        <v>0</v>
      </c>
      <c r="R12220" s="334">
        <v>0</v>
      </c>
      <c r="S12220" s="334">
        <v>0</v>
      </c>
      <c r="T12220" s="334">
        <v>0.2</v>
      </c>
      <c r="U12220" s="334">
        <v>0</v>
      </c>
      <c r="V12220" s="334">
        <v>0</v>
      </c>
      <c r="W12220" s="334">
        <v>0</v>
      </c>
      <c r="X12220" s="334">
        <v>0</v>
      </c>
      <c r="Y12220" s="334">
        <v>0</v>
      </c>
      <c r="Z12220" s="334">
        <v>0</v>
      </c>
      <c r="AA12220" s="334">
        <v>0</v>
      </c>
      <c r="AB12220" s="334">
        <v>0</v>
      </c>
      <c r="AD12220" s="334">
        <v>0.2</v>
      </c>
      <c r="AE12220" s="334">
        <f t="shared" si="1907"/>
        <v>0.2</v>
      </c>
      <c r="AF12220" s="334">
        <f t="shared" si="1908"/>
        <v>0.2</v>
      </c>
      <c r="AG12220" s="340">
        <f t="shared" si="1909"/>
        <v>0</v>
      </c>
      <c r="AI12220" s="340">
        <f t="shared" si="1913"/>
        <v>0</v>
      </c>
      <c r="AJ12220" s="340">
        <f t="shared" si="1913"/>
        <v>0.2</v>
      </c>
      <c r="AK12220" s="340">
        <f t="shared" si="1913"/>
        <v>0</v>
      </c>
      <c r="AL12220" s="340">
        <f t="shared" si="1913"/>
        <v>0</v>
      </c>
      <c r="AM12220" s="340">
        <f t="shared" si="1913"/>
        <v>0</v>
      </c>
    </row>
    <row r="12221" spans="1:39" x14ac:dyDescent="0.35">
      <c r="A12221" s="337">
        <v>34134</v>
      </c>
      <c r="B12221" s="338">
        <f t="shared" si="1904"/>
        <v>1993</v>
      </c>
      <c r="C12221" s="338">
        <f t="shared" si="1905"/>
        <v>6</v>
      </c>
      <c r="D12221" s="338">
        <f t="shared" si="1906"/>
        <v>14</v>
      </c>
      <c r="E12221" s="334">
        <v>0</v>
      </c>
      <c r="F12221" s="334">
        <v>0</v>
      </c>
      <c r="G12221" s="334">
        <v>0</v>
      </c>
      <c r="H12221" s="334">
        <v>0</v>
      </c>
      <c r="I12221" s="334">
        <v>0</v>
      </c>
      <c r="J12221" s="334">
        <v>0</v>
      </c>
      <c r="K12221" s="334">
        <v>0</v>
      </c>
      <c r="L12221" s="334">
        <v>0</v>
      </c>
      <c r="M12221" s="334">
        <v>0</v>
      </c>
      <c r="N12221" s="334">
        <v>0</v>
      </c>
      <c r="O12221" s="334">
        <v>0</v>
      </c>
      <c r="P12221" s="334">
        <v>0</v>
      </c>
      <c r="Q12221" s="334">
        <v>0</v>
      </c>
      <c r="R12221" s="334">
        <v>0</v>
      </c>
      <c r="S12221" s="334">
        <v>0</v>
      </c>
      <c r="T12221" s="334">
        <v>0</v>
      </c>
      <c r="U12221" s="334">
        <v>0</v>
      </c>
      <c r="V12221" s="334">
        <v>0</v>
      </c>
      <c r="W12221" s="334">
        <v>0</v>
      </c>
      <c r="X12221" s="334">
        <v>0</v>
      </c>
      <c r="Y12221" s="334">
        <v>0</v>
      </c>
      <c r="Z12221" s="334">
        <v>0</v>
      </c>
      <c r="AA12221" s="334">
        <v>0</v>
      </c>
      <c r="AB12221" s="334">
        <v>0</v>
      </c>
      <c r="AD12221" s="334">
        <v>0</v>
      </c>
      <c r="AE12221" s="334">
        <f t="shared" si="1907"/>
        <v>0</v>
      </c>
      <c r="AF12221" s="334">
        <f t="shared" si="1908"/>
        <v>0</v>
      </c>
      <c r="AG12221" s="340">
        <f t="shared" si="1909"/>
        <v>0</v>
      </c>
      <c r="AI12221" s="340">
        <f t="shared" si="1913"/>
        <v>0</v>
      </c>
      <c r="AJ12221" s="340">
        <f t="shared" si="1913"/>
        <v>0</v>
      </c>
      <c r="AK12221" s="340">
        <f t="shared" si="1913"/>
        <v>0</v>
      </c>
      <c r="AL12221" s="340">
        <f t="shared" si="1913"/>
        <v>0</v>
      </c>
      <c r="AM12221" s="340">
        <f t="shared" si="1913"/>
        <v>0</v>
      </c>
    </row>
    <row r="12222" spans="1:39" x14ac:dyDescent="0.35">
      <c r="A12222" s="337">
        <v>34135</v>
      </c>
      <c r="B12222" s="338">
        <f t="shared" si="1904"/>
        <v>1993</v>
      </c>
      <c r="C12222" s="338">
        <f t="shared" si="1905"/>
        <v>6</v>
      </c>
      <c r="D12222" s="338">
        <f t="shared" si="1906"/>
        <v>15</v>
      </c>
      <c r="E12222" s="334">
        <v>0</v>
      </c>
      <c r="F12222" s="334">
        <v>0</v>
      </c>
      <c r="G12222" s="334">
        <v>0</v>
      </c>
      <c r="H12222" s="334">
        <v>0</v>
      </c>
      <c r="I12222" s="334">
        <v>0</v>
      </c>
      <c r="J12222" s="334">
        <v>0</v>
      </c>
      <c r="K12222" s="334">
        <v>0</v>
      </c>
      <c r="L12222" s="334">
        <v>0</v>
      </c>
      <c r="M12222" s="334">
        <v>0</v>
      </c>
      <c r="N12222" s="334">
        <v>0</v>
      </c>
      <c r="O12222" s="334">
        <v>0</v>
      </c>
      <c r="P12222" s="334">
        <v>1.2</v>
      </c>
      <c r="Q12222" s="334">
        <v>1.3</v>
      </c>
      <c r="R12222" s="334">
        <v>1.2</v>
      </c>
      <c r="S12222" s="334">
        <v>1.3</v>
      </c>
      <c r="T12222" s="334">
        <v>1.2</v>
      </c>
      <c r="U12222" s="334">
        <v>1.3</v>
      </c>
      <c r="V12222" s="334">
        <v>1.2</v>
      </c>
      <c r="W12222" s="334">
        <v>1.3</v>
      </c>
      <c r="X12222" s="334">
        <v>1.2</v>
      </c>
      <c r="Y12222" s="334">
        <v>1.3</v>
      </c>
      <c r="Z12222" s="334">
        <v>1.2</v>
      </c>
      <c r="AA12222" s="334">
        <v>1.3</v>
      </c>
      <c r="AB12222" s="334">
        <v>1.2</v>
      </c>
      <c r="AD12222" s="334">
        <v>16.2</v>
      </c>
      <c r="AE12222" s="334">
        <f t="shared" si="1907"/>
        <v>16.2</v>
      </c>
      <c r="AF12222" s="334">
        <f t="shared" si="1908"/>
        <v>16.2</v>
      </c>
      <c r="AG12222" s="340">
        <f t="shared" si="1909"/>
        <v>0</v>
      </c>
      <c r="AI12222" s="340">
        <f t="shared" si="1913"/>
        <v>0</v>
      </c>
      <c r="AJ12222" s="340">
        <f t="shared" si="1913"/>
        <v>16.2</v>
      </c>
      <c r="AK12222" s="340">
        <f t="shared" si="1913"/>
        <v>0</v>
      </c>
      <c r="AL12222" s="340">
        <f t="shared" si="1913"/>
        <v>0</v>
      </c>
      <c r="AM12222" s="340">
        <f t="shared" si="1913"/>
        <v>0</v>
      </c>
    </row>
    <row r="12223" spans="1:39" x14ac:dyDescent="0.35">
      <c r="A12223" s="337">
        <v>34136</v>
      </c>
      <c r="B12223" s="338">
        <f t="shared" si="1904"/>
        <v>1993</v>
      </c>
      <c r="C12223" s="338">
        <f t="shared" si="1905"/>
        <v>6</v>
      </c>
      <c r="D12223" s="338">
        <f t="shared" si="1906"/>
        <v>16</v>
      </c>
      <c r="E12223" s="334">
        <v>0.2</v>
      </c>
      <c r="F12223" s="334">
        <v>0</v>
      </c>
      <c r="G12223" s="334">
        <v>0</v>
      </c>
      <c r="H12223" s="334">
        <v>0</v>
      </c>
      <c r="I12223" s="334">
        <v>0</v>
      </c>
      <c r="J12223" s="334">
        <v>0.2</v>
      </c>
      <c r="K12223" s="334">
        <v>0</v>
      </c>
      <c r="L12223" s="334">
        <v>0</v>
      </c>
      <c r="M12223" s="334">
        <v>0</v>
      </c>
      <c r="N12223" s="334">
        <v>0</v>
      </c>
      <c r="O12223" s="334">
        <v>0</v>
      </c>
      <c r="P12223" s="334">
        <v>0</v>
      </c>
      <c r="Q12223" s="334">
        <v>0</v>
      </c>
      <c r="R12223" s="334">
        <v>0</v>
      </c>
      <c r="S12223" s="334">
        <v>0</v>
      </c>
      <c r="T12223" s="334">
        <v>0</v>
      </c>
      <c r="U12223" s="334">
        <v>0</v>
      </c>
      <c r="V12223" s="334">
        <v>0</v>
      </c>
      <c r="W12223" s="334">
        <v>0</v>
      </c>
      <c r="X12223" s="334">
        <v>0</v>
      </c>
      <c r="Y12223" s="334">
        <v>0</v>
      </c>
      <c r="Z12223" s="334">
        <v>0</v>
      </c>
      <c r="AA12223" s="334">
        <v>0</v>
      </c>
      <c r="AB12223" s="334">
        <v>0</v>
      </c>
      <c r="AD12223" s="334">
        <v>0.4</v>
      </c>
      <c r="AE12223" s="334">
        <f t="shared" si="1907"/>
        <v>0.4</v>
      </c>
      <c r="AF12223" s="334">
        <f t="shared" si="1908"/>
        <v>0.4</v>
      </c>
      <c r="AG12223" s="340">
        <f t="shared" si="1909"/>
        <v>0</v>
      </c>
      <c r="AI12223" s="340">
        <f t="shared" si="1913"/>
        <v>0</v>
      </c>
      <c r="AJ12223" s="340">
        <f t="shared" si="1913"/>
        <v>0.4</v>
      </c>
      <c r="AK12223" s="340">
        <f t="shared" si="1913"/>
        <v>0</v>
      </c>
      <c r="AL12223" s="340">
        <f t="shared" si="1913"/>
        <v>0</v>
      </c>
      <c r="AM12223" s="340">
        <f t="shared" si="1913"/>
        <v>0</v>
      </c>
    </row>
    <row r="12224" spans="1:39" x14ac:dyDescent="0.35">
      <c r="A12224" s="337">
        <v>34137</v>
      </c>
      <c r="B12224" s="338">
        <f t="shared" si="1904"/>
        <v>1993</v>
      </c>
      <c r="C12224" s="338">
        <f t="shared" si="1905"/>
        <v>6</v>
      </c>
      <c r="D12224" s="338">
        <f t="shared" si="1906"/>
        <v>17</v>
      </c>
      <c r="E12224" s="334">
        <v>0</v>
      </c>
      <c r="F12224" s="334">
        <v>0</v>
      </c>
      <c r="G12224" s="334">
        <v>0</v>
      </c>
      <c r="H12224" s="334">
        <v>0</v>
      </c>
      <c r="I12224" s="334">
        <v>0</v>
      </c>
      <c r="J12224" s="334">
        <v>0</v>
      </c>
      <c r="K12224" s="334">
        <v>0</v>
      </c>
      <c r="L12224" s="334">
        <v>0</v>
      </c>
      <c r="M12224" s="334">
        <v>0</v>
      </c>
      <c r="N12224" s="334">
        <v>0</v>
      </c>
      <c r="O12224" s="334">
        <v>0</v>
      </c>
      <c r="P12224" s="334">
        <v>0</v>
      </c>
      <c r="Q12224" s="334">
        <v>0</v>
      </c>
      <c r="R12224" s="334">
        <v>0</v>
      </c>
      <c r="S12224" s="334">
        <v>0</v>
      </c>
      <c r="T12224" s="334">
        <v>0</v>
      </c>
      <c r="U12224" s="334">
        <v>0</v>
      </c>
      <c r="V12224" s="334">
        <v>0</v>
      </c>
      <c r="W12224" s="334">
        <v>0</v>
      </c>
      <c r="X12224" s="334">
        <v>0</v>
      </c>
      <c r="Y12224" s="334">
        <v>0</v>
      </c>
      <c r="Z12224" s="334">
        <v>0</v>
      </c>
      <c r="AA12224" s="334">
        <v>0</v>
      </c>
      <c r="AB12224" s="334">
        <v>0</v>
      </c>
      <c r="AD12224" s="334">
        <v>0</v>
      </c>
      <c r="AE12224" s="334">
        <f t="shared" si="1907"/>
        <v>0</v>
      </c>
      <c r="AF12224" s="334">
        <f t="shared" si="1908"/>
        <v>0</v>
      </c>
      <c r="AG12224" s="340">
        <f t="shared" si="1909"/>
        <v>0</v>
      </c>
      <c r="AI12224" s="340">
        <f t="shared" si="1913"/>
        <v>0</v>
      </c>
      <c r="AJ12224" s="340">
        <f t="shared" si="1913"/>
        <v>0</v>
      </c>
      <c r="AK12224" s="340">
        <f t="shared" si="1913"/>
        <v>0</v>
      </c>
      <c r="AL12224" s="340">
        <f t="shared" si="1913"/>
        <v>0</v>
      </c>
      <c r="AM12224" s="340">
        <f t="shared" si="1913"/>
        <v>0</v>
      </c>
    </row>
    <row r="12225" spans="1:39" x14ac:dyDescent="0.35">
      <c r="A12225" s="337">
        <v>34138</v>
      </c>
      <c r="B12225" s="338">
        <f t="shared" si="1904"/>
        <v>1993</v>
      </c>
      <c r="C12225" s="338">
        <f t="shared" si="1905"/>
        <v>6</v>
      </c>
      <c r="D12225" s="338">
        <f t="shared" si="1906"/>
        <v>18</v>
      </c>
      <c r="E12225" s="334">
        <v>0</v>
      </c>
      <c r="F12225" s="334">
        <v>0</v>
      </c>
      <c r="G12225" s="334">
        <v>0</v>
      </c>
      <c r="H12225" s="334">
        <v>0</v>
      </c>
      <c r="I12225" s="334">
        <v>0</v>
      </c>
      <c r="J12225" s="334">
        <v>0</v>
      </c>
      <c r="K12225" s="334">
        <v>0</v>
      </c>
      <c r="L12225" s="334">
        <v>0</v>
      </c>
      <c r="M12225" s="334">
        <v>0</v>
      </c>
      <c r="N12225" s="334">
        <v>0</v>
      </c>
      <c r="O12225" s="334">
        <v>0</v>
      </c>
      <c r="P12225" s="334">
        <v>0</v>
      </c>
      <c r="Q12225" s="334">
        <v>0</v>
      </c>
      <c r="R12225" s="334">
        <v>0</v>
      </c>
      <c r="S12225" s="334">
        <v>0</v>
      </c>
      <c r="T12225" s="334">
        <v>0</v>
      </c>
      <c r="U12225" s="334">
        <v>0</v>
      </c>
      <c r="V12225" s="334">
        <v>0</v>
      </c>
      <c r="W12225" s="334">
        <v>0</v>
      </c>
      <c r="X12225" s="334">
        <v>0</v>
      </c>
      <c r="Y12225" s="334">
        <v>0</v>
      </c>
      <c r="Z12225" s="334">
        <v>0</v>
      </c>
      <c r="AA12225" s="334">
        <v>0</v>
      </c>
      <c r="AB12225" s="334">
        <v>0</v>
      </c>
      <c r="AD12225" s="334">
        <v>0</v>
      </c>
      <c r="AE12225" s="334">
        <f t="shared" si="1907"/>
        <v>0</v>
      </c>
      <c r="AF12225" s="334">
        <f t="shared" si="1908"/>
        <v>0</v>
      </c>
      <c r="AG12225" s="340">
        <f t="shared" si="1909"/>
        <v>0</v>
      </c>
      <c r="AI12225" s="340">
        <f t="shared" si="1913"/>
        <v>0</v>
      </c>
      <c r="AJ12225" s="340">
        <f t="shared" si="1913"/>
        <v>0</v>
      </c>
      <c r="AK12225" s="340">
        <f t="shared" si="1913"/>
        <v>0</v>
      </c>
      <c r="AL12225" s="340">
        <f t="shared" si="1913"/>
        <v>0</v>
      </c>
      <c r="AM12225" s="340">
        <f t="shared" si="1913"/>
        <v>0</v>
      </c>
    </row>
    <row r="12226" spans="1:39" x14ac:dyDescent="0.35">
      <c r="A12226" s="337">
        <v>34139</v>
      </c>
      <c r="B12226" s="338">
        <f t="shared" si="1904"/>
        <v>1993</v>
      </c>
      <c r="C12226" s="338">
        <f t="shared" si="1905"/>
        <v>6</v>
      </c>
      <c r="D12226" s="338">
        <f t="shared" si="1906"/>
        <v>19</v>
      </c>
      <c r="E12226" s="334">
        <v>0</v>
      </c>
      <c r="F12226" s="334">
        <v>0</v>
      </c>
      <c r="G12226" s="334">
        <v>0</v>
      </c>
      <c r="H12226" s="334">
        <v>0</v>
      </c>
      <c r="I12226" s="334">
        <v>0</v>
      </c>
      <c r="J12226" s="334">
        <v>0</v>
      </c>
      <c r="K12226" s="334">
        <v>0</v>
      </c>
      <c r="L12226" s="334">
        <v>0</v>
      </c>
      <c r="M12226" s="334">
        <v>0</v>
      </c>
      <c r="N12226" s="334">
        <v>0</v>
      </c>
      <c r="O12226" s="334">
        <v>0</v>
      </c>
      <c r="P12226" s="334">
        <v>0</v>
      </c>
      <c r="Q12226" s="334">
        <v>0</v>
      </c>
      <c r="R12226" s="334">
        <v>0</v>
      </c>
      <c r="S12226" s="334">
        <v>0</v>
      </c>
      <c r="T12226" s="334">
        <v>0</v>
      </c>
      <c r="U12226" s="334">
        <v>0</v>
      </c>
      <c r="V12226" s="334">
        <v>0</v>
      </c>
      <c r="W12226" s="334">
        <v>0</v>
      </c>
      <c r="X12226" s="334">
        <v>0</v>
      </c>
      <c r="Y12226" s="334">
        <v>0</v>
      </c>
      <c r="Z12226" s="334">
        <v>0</v>
      </c>
      <c r="AA12226" s="334">
        <v>0</v>
      </c>
      <c r="AB12226" s="334">
        <v>0</v>
      </c>
      <c r="AD12226" s="334">
        <v>0</v>
      </c>
      <c r="AE12226" s="334">
        <f t="shared" si="1907"/>
        <v>0</v>
      </c>
      <c r="AF12226" s="334">
        <f t="shared" si="1908"/>
        <v>0</v>
      </c>
      <c r="AG12226" s="340">
        <f t="shared" si="1909"/>
        <v>0</v>
      </c>
      <c r="AI12226" s="340">
        <f t="shared" si="1913"/>
        <v>0</v>
      </c>
      <c r="AJ12226" s="340">
        <f t="shared" si="1913"/>
        <v>0</v>
      </c>
      <c r="AK12226" s="340">
        <f t="shared" si="1913"/>
        <v>0</v>
      </c>
      <c r="AL12226" s="340">
        <f t="shared" si="1913"/>
        <v>0</v>
      </c>
      <c r="AM12226" s="340">
        <f t="shared" si="1913"/>
        <v>0</v>
      </c>
    </row>
    <row r="12227" spans="1:39" x14ac:dyDescent="0.35">
      <c r="A12227" s="337">
        <v>34140</v>
      </c>
      <c r="B12227" s="338">
        <f t="shared" si="1904"/>
        <v>1993</v>
      </c>
      <c r="C12227" s="338">
        <f t="shared" si="1905"/>
        <v>6</v>
      </c>
      <c r="D12227" s="338">
        <f t="shared" si="1906"/>
        <v>20</v>
      </c>
      <c r="E12227" s="334">
        <v>0</v>
      </c>
      <c r="F12227" s="334">
        <v>0</v>
      </c>
      <c r="G12227" s="334">
        <v>0</v>
      </c>
      <c r="H12227" s="334">
        <v>0</v>
      </c>
      <c r="I12227" s="334">
        <v>0</v>
      </c>
      <c r="J12227" s="334">
        <v>0</v>
      </c>
      <c r="K12227" s="334">
        <v>0</v>
      </c>
      <c r="L12227" s="334">
        <v>0</v>
      </c>
      <c r="M12227" s="334">
        <v>0</v>
      </c>
      <c r="N12227" s="334">
        <v>0</v>
      </c>
      <c r="O12227" s="334">
        <v>0</v>
      </c>
      <c r="P12227" s="334">
        <v>0</v>
      </c>
      <c r="Q12227" s="334">
        <v>0</v>
      </c>
      <c r="R12227" s="334">
        <v>0</v>
      </c>
      <c r="S12227" s="334">
        <v>0</v>
      </c>
      <c r="T12227" s="334">
        <v>0</v>
      </c>
      <c r="U12227" s="334">
        <v>0</v>
      </c>
      <c r="V12227" s="334">
        <v>0</v>
      </c>
      <c r="W12227" s="334">
        <v>0</v>
      </c>
      <c r="X12227" s="334">
        <v>0</v>
      </c>
      <c r="Y12227" s="334">
        <v>0</v>
      </c>
      <c r="Z12227" s="334">
        <v>0</v>
      </c>
      <c r="AA12227" s="334">
        <v>0</v>
      </c>
      <c r="AB12227" s="334">
        <v>0</v>
      </c>
      <c r="AD12227" s="334">
        <v>0</v>
      </c>
      <c r="AE12227" s="334">
        <f t="shared" si="1907"/>
        <v>0</v>
      </c>
      <c r="AF12227" s="334">
        <f t="shared" si="1908"/>
        <v>0</v>
      </c>
      <c r="AG12227" s="340">
        <f t="shared" si="1909"/>
        <v>0</v>
      </c>
      <c r="AI12227" s="340">
        <f t="shared" si="1913"/>
        <v>0</v>
      </c>
      <c r="AJ12227" s="340">
        <f t="shared" si="1913"/>
        <v>0</v>
      </c>
      <c r="AK12227" s="340">
        <f t="shared" si="1913"/>
        <v>0</v>
      </c>
      <c r="AL12227" s="340">
        <f t="shared" si="1913"/>
        <v>0</v>
      </c>
      <c r="AM12227" s="340">
        <f t="shared" si="1913"/>
        <v>0</v>
      </c>
    </row>
    <row r="12228" spans="1:39" x14ac:dyDescent="0.35">
      <c r="A12228" s="337">
        <v>34141</v>
      </c>
      <c r="B12228" s="338">
        <f t="shared" ref="B12228:B12291" si="1914">YEAR(A12228)</f>
        <v>1993</v>
      </c>
      <c r="C12228" s="338">
        <f t="shared" ref="C12228:C12291" si="1915">MONTH(A12228)</f>
        <v>6</v>
      </c>
      <c r="D12228" s="338">
        <f t="shared" ref="D12228:D12291" si="1916">DAY(A12228)</f>
        <v>21</v>
      </c>
      <c r="E12228" s="334">
        <v>0</v>
      </c>
      <c r="F12228" s="334">
        <v>0</v>
      </c>
      <c r="G12228" s="334">
        <v>0</v>
      </c>
      <c r="H12228" s="334">
        <v>0</v>
      </c>
      <c r="I12228" s="334">
        <v>0</v>
      </c>
      <c r="J12228" s="334">
        <v>0</v>
      </c>
      <c r="K12228" s="334">
        <v>0</v>
      </c>
      <c r="L12228" s="334">
        <v>0</v>
      </c>
      <c r="M12228" s="334">
        <v>0</v>
      </c>
      <c r="N12228" s="334">
        <v>0</v>
      </c>
      <c r="O12228" s="334">
        <v>0</v>
      </c>
      <c r="P12228" s="334">
        <v>0</v>
      </c>
      <c r="Q12228" s="334">
        <v>0</v>
      </c>
      <c r="R12228" s="334">
        <v>0</v>
      </c>
      <c r="S12228" s="334">
        <v>0.2</v>
      </c>
      <c r="T12228" s="334">
        <v>0</v>
      </c>
      <c r="U12228" s="334">
        <v>0</v>
      </c>
      <c r="V12228" s="334">
        <v>0</v>
      </c>
      <c r="W12228" s="334">
        <v>0</v>
      </c>
      <c r="X12228" s="334">
        <v>0</v>
      </c>
      <c r="Y12228" s="334">
        <v>0</v>
      </c>
      <c r="Z12228" s="334">
        <v>0</v>
      </c>
      <c r="AA12228" s="334">
        <v>0</v>
      </c>
      <c r="AB12228" s="334">
        <v>0</v>
      </c>
      <c r="AD12228" s="334">
        <v>0.2</v>
      </c>
      <c r="AE12228" s="334">
        <f t="shared" ref="AE12228:AE12291" si="1917">AD12228</f>
        <v>0.2</v>
      </c>
      <c r="AF12228" s="334">
        <f t="shared" ref="AF12228:AF12291" si="1918">SUM(E12228:AB12228)</f>
        <v>0.2</v>
      </c>
      <c r="AG12228" s="340">
        <f t="shared" ref="AG12228:AG12291" si="1919">ABS(AF12228-AE12228)</f>
        <v>0</v>
      </c>
      <c r="AI12228" s="340">
        <f t="shared" ref="AI12228:AM12243" si="1920">IF($C12228=AI$1,$AF12228,0)</f>
        <v>0</v>
      </c>
      <c r="AJ12228" s="340">
        <f t="shared" si="1920"/>
        <v>0.2</v>
      </c>
      <c r="AK12228" s="340">
        <f t="shared" si="1920"/>
        <v>0</v>
      </c>
      <c r="AL12228" s="340">
        <f t="shared" si="1920"/>
        <v>0</v>
      </c>
      <c r="AM12228" s="340">
        <f t="shared" si="1920"/>
        <v>0</v>
      </c>
    </row>
    <row r="12229" spans="1:39" x14ac:dyDescent="0.35">
      <c r="A12229" s="337">
        <v>34142</v>
      </c>
      <c r="B12229" s="338">
        <f t="shared" si="1914"/>
        <v>1993</v>
      </c>
      <c r="C12229" s="338">
        <f t="shared" si="1915"/>
        <v>6</v>
      </c>
      <c r="D12229" s="338">
        <f t="shared" si="1916"/>
        <v>22</v>
      </c>
      <c r="E12229" s="334">
        <v>0</v>
      </c>
      <c r="F12229" s="334">
        <v>0</v>
      </c>
      <c r="G12229" s="334">
        <v>0</v>
      </c>
      <c r="H12229" s="334">
        <v>0</v>
      </c>
      <c r="I12229" s="334">
        <v>0</v>
      </c>
      <c r="J12229" s="334">
        <v>0</v>
      </c>
      <c r="K12229" s="334">
        <v>0</v>
      </c>
      <c r="L12229" s="334">
        <v>0</v>
      </c>
      <c r="M12229" s="334">
        <v>0</v>
      </c>
      <c r="N12229" s="334">
        <v>0</v>
      </c>
      <c r="O12229" s="334">
        <v>0</v>
      </c>
      <c r="P12229" s="334">
        <v>0</v>
      </c>
      <c r="Q12229" s="334">
        <v>0</v>
      </c>
      <c r="R12229" s="334">
        <v>0</v>
      </c>
      <c r="S12229" s="334">
        <v>0</v>
      </c>
      <c r="T12229" s="334">
        <v>0</v>
      </c>
      <c r="U12229" s="334">
        <v>0</v>
      </c>
      <c r="V12229" s="334">
        <v>0</v>
      </c>
      <c r="W12229" s="334">
        <v>0</v>
      </c>
      <c r="X12229" s="334">
        <v>0</v>
      </c>
      <c r="Y12229" s="334">
        <v>0</v>
      </c>
      <c r="Z12229" s="334">
        <v>0</v>
      </c>
      <c r="AA12229" s="334">
        <v>0</v>
      </c>
      <c r="AB12229" s="334">
        <v>0</v>
      </c>
      <c r="AD12229" s="334">
        <v>0</v>
      </c>
      <c r="AE12229" s="334">
        <f t="shared" si="1917"/>
        <v>0</v>
      </c>
      <c r="AF12229" s="334">
        <f t="shared" si="1918"/>
        <v>0</v>
      </c>
      <c r="AG12229" s="340">
        <f t="shared" si="1919"/>
        <v>0</v>
      </c>
      <c r="AI12229" s="340">
        <f t="shared" si="1920"/>
        <v>0</v>
      </c>
      <c r="AJ12229" s="340">
        <f t="shared" si="1920"/>
        <v>0</v>
      </c>
      <c r="AK12229" s="340">
        <f t="shared" si="1920"/>
        <v>0</v>
      </c>
      <c r="AL12229" s="340">
        <f t="shared" si="1920"/>
        <v>0</v>
      </c>
      <c r="AM12229" s="340">
        <f t="shared" si="1920"/>
        <v>0</v>
      </c>
    </row>
    <row r="12230" spans="1:39" x14ac:dyDescent="0.35">
      <c r="A12230" s="337">
        <v>34143</v>
      </c>
      <c r="B12230" s="338">
        <f t="shared" si="1914"/>
        <v>1993</v>
      </c>
      <c r="C12230" s="338">
        <f t="shared" si="1915"/>
        <v>6</v>
      </c>
      <c r="D12230" s="338">
        <f t="shared" si="1916"/>
        <v>23</v>
      </c>
      <c r="E12230" s="334">
        <v>0</v>
      </c>
      <c r="F12230" s="334">
        <v>0</v>
      </c>
      <c r="G12230" s="334">
        <v>0</v>
      </c>
      <c r="H12230" s="334">
        <v>0</v>
      </c>
      <c r="I12230" s="334">
        <v>0</v>
      </c>
      <c r="J12230" s="334">
        <v>0</v>
      </c>
      <c r="K12230" s="334">
        <v>0</v>
      </c>
      <c r="L12230" s="334">
        <v>0</v>
      </c>
      <c r="M12230" s="334">
        <v>0</v>
      </c>
      <c r="N12230" s="334">
        <v>0</v>
      </c>
      <c r="O12230" s="334">
        <v>0</v>
      </c>
      <c r="P12230" s="334">
        <v>0</v>
      </c>
      <c r="Q12230" s="334">
        <v>0</v>
      </c>
      <c r="R12230" s="334">
        <v>0</v>
      </c>
      <c r="S12230" s="334">
        <v>0</v>
      </c>
      <c r="T12230" s="334">
        <v>0.3</v>
      </c>
      <c r="U12230" s="334">
        <v>0</v>
      </c>
      <c r="V12230" s="334">
        <v>0.9</v>
      </c>
      <c r="W12230" s="334">
        <v>0</v>
      </c>
      <c r="X12230" s="334">
        <v>0.3</v>
      </c>
      <c r="Y12230" s="334">
        <v>0.3</v>
      </c>
      <c r="Z12230" s="334">
        <v>0</v>
      </c>
      <c r="AA12230" s="334">
        <v>0</v>
      </c>
      <c r="AB12230" s="334">
        <v>0</v>
      </c>
      <c r="AD12230" s="334">
        <v>1.8</v>
      </c>
      <c r="AE12230" s="334">
        <f t="shared" si="1917"/>
        <v>1.8</v>
      </c>
      <c r="AF12230" s="334">
        <f t="shared" si="1918"/>
        <v>1.8</v>
      </c>
      <c r="AG12230" s="340">
        <f t="shared" si="1919"/>
        <v>0</v>
      </c>
      <c r="AI12230" s="340">
        <f t="shared" si="1920"/>
        <v>0</v>
      </c>
      <c r="AJ12230" s="340">
        <f t="shared" si="1920"/>
        <v>1.8</v>
      </c>
      <c r="AK12230" s="340">
        <f t="shared" si="1920"/>
        <v>0</v>
      </c>
      <c r="AL12230" s="340">
        <f t="shared" si="1920"/>
        <v>0</v>
      </c>
      <c r="AM12230" s="340">
        <f t="shared" si="1920"/>
        <v>0</v>
      </c>
    </row>
    <row r="12231" spans="1:39" x14ac:dyDescent="0.35">
      <c r="A12231" s="337">
        <v>34144</v>
      </c>
      <c r="B12231" s="338">
        <f t="shared" si="1914"/>
        <v>1993</v>
      </c>
      <c r="C12231" s="338">
        <f t="shared" si="1915"/>
        <v>6</v>
      </c>
      <c r="D12231" s="338">
        <f t="shared" si="1916"/>
        <v>24</v>
      </c>
      <c r="E12231" s="334">
        <v>0.2</v>
      </c>
      <c r="F12231" s="334">
        <v>0</v>
      </c>
      <c r="G12231" s="334">
        <v>0</v>
      </c>
      <c r="H12231" s="334">
        <v>0</v>
      </c>
      <c r="I12231" s="334">
        <v>0</v>
      </c>
      <c r="J12231" s="334">
        <v>0</v>
      </c>
      <c r="K12231" s="334">
        <v>0</v>
      </c>
      <c r="L12231" s="334">
        <v>0</v>
      </c>
      <c r="M12231" s="334">
        <v>0</v>
      </c>
      <c r="N12231" s="334">
        <v>0</v>
      </c>
      <c r="O12231" s="334">
        <v>0</v>
      </c>
      <c r="P12231" s="334">
        <v>0</v>
      </c>
      <c r="Q12231" s="334">
        <v>0</v>
      </c>
      <c r="R12231" s="334">
        <v>0</v>
      </c>
      <c r="S12231" s="334">
        <v>0</v>
      </c>
      <c r="T12231" s="334">
        <v>0</v>
      </c>
      <c r="U12231" s="334">
        <v>0</v>
      </c>
      <c r="V12231" s="334">
        <v>0</v>
      </c>
      <c r="W12231" s="334">
        <v>0</v>
      </c>
      <c r="X12231" s="334">
        <v>0</v>
      </c>
      <c r="Y12231" s="334">
        <v>0</v>
      </c>
      <c r="Z12231" s="334">
        <v>0</v>
      </c>
      <c r="AA12231" s="334">
        <v>0</v>
      </c>
      <c r="AB12231" s="334">
        <v>0</v>
      </c>
      <c r="AD12231" s="334">
        <v>0.2</v>
      </c>
      <c r="AE12231" s="334">
        <f t="shared" si="1917"/>
        <v>0.2</v>
      </c>
      <c r="AF12231" s="334">
        <f t="shared" si="1918"/>
        <v>0.2</v>
      </c>
      <c r="AG12231" s="340">
        <f t="shared" si="1919"/>
        <v>0</v>
      </c>
      <c r="AI12231" s="340">
        <f t="shared" si="1920"/>
        <v>0</v>
      </c>
      <c r="AJ12231" s="340">
        <f t="shared" si="1920"/>
        <v>0.2</v>
      </c>
      <c r="AK12231" s="340">
        <f t="shared" si="1920"/>
        <v>0</v>
      </c>
      <c r="AL12231" s="340">
        <f t="shared" si="1920"/>
        <v>0</v>
      </c>
      <c r="AM12231" s="340">
        <f t="shared" si="1920"/>
        <v>0</v>
      </c>
    </row>
    <row r="12232" spans="1:39" x14ac:dyDescent="0.35">
      <c r="A12232" s="337">
        <v>34145</v>
      </c>
      <c r="B12232" s="338">
        <f t="shared" si="1914"/>
        <v>1993</v>
      </c>
      <c r="C12232" s="338">
        <f t="shared" si="1915"/>
        <v>6</v>
      </c>
      <c r="D12232" s="338">
        <f t="shared" si="1916"/>
        <v>25</v>
      </c>
      <c r="E12232" s="334">
        <v>0</v>
      </c>
      <c r="F12232" s="334">
        <v>0</v>
      </c>
      <c r="G12232" s="334">
        <v>0</v>
      </c>
      <c r="H12232" s="334">
        <v>0</v>
      </c>
      <c r="I12232" s="334">
        <v>0</v>
      </c>
      <c r="J12232" s="334">
        <v>0</v>
      </c>
      <c r="K12232" s="334">
        <v>0</v>
      </c>
      <c r="L12232" s="334">
        <v>0</v>
      </c>
      <c r="M12232" s="334">
        <v>0</v>
      </c>
      <c r="N12232" s="334">
        <v>0</v>
      </c>
      <c r="O12232" s="334">
        <v>0</v>
      </c>
      <c r="P12232" s="334">
        <v>0</v>
      </c>
      <c r="Q12232" s="334">
        <v>0</v>
      </c>
      <c r="R12232" s="334">
        <v>0</v>
      </c>
      <c r="S12232" s="334">
        <v>0</v>
      </c>
      <c r="T12232" s="334">
        <v>0</v>
      </c>
      <c r="U12232" s="334">
        <v>0</v>
      </c>
      <c r="V12232" s="334">
        <v>0</v>
      </c>
      <c r="W12232" s="334">
        <v>0</v>
      </c>
      <c r="X12232" s="334">
        <v>0</v>
      </c>
      <c r="Y12232" s="334">
        <v>0</v>
      </c>
      <c r="Z12232" s="334">
        <v>0</v>
      </c>
      <c r="AA12232" s="334">
        <v>0</v>
      </c>
      <c r="AB12232" s="334">
        <v>0</v>
      </c>
      <c r="AD12232" s="334">
        <v>0</v>
      </c>
      <c r="AE12232" s="334">
        <f t="shared" si="1917"/>
        <v>0</v>
      </c>
      <c r="AF12232" s="334">
        <f t="shared" si="1918"/>
        <v>0</v>
      </c>
      <c r="AG12232" s="340">
        <f t="shared" si="1919"/>
        <v>0</v>
      </c>
      <c r="AI12232" s="340">
        <f t="shared" si="1920"/>
        <v>0</v>
      </c>
      <c r="AJ12232" s="340">
        <f t="shared" si="1920"/>
        <v>0</v>
      </c>
      <c r="AK12232" s="340">
        <f t="shared" si="1920"/>
        <v>0</v>
      </c>
      <c r="AL12232" s="340">
        <f t="shared" si="1920"/>
        <v>0</v>
      </c>
      <c r="AM12232" s="340">
        <f t="shared" si="1920"/>
        <v>0</v>
      </c>
    </row>
    <row r="12233" spans="1:39" x14ac:dyDescent="0.35">
      <c r="A12233" s="337">
        <v>34146</v>
      </c>
      <c r="B12233" s="338">
        <f t="shared" si="1914"/>
        <v>1993</v>
      </c>
      <c r="C12233" s="338">
        <f t="shared" si="1915"/>
        <v>6</v>
      </c>
      <c r="D12233" s="338">
        <f t="shared" si="1916"/>
        <v>26</v>
      </c>
      <c r="E12233" s="334">
        <v>0</v>
      </c>
      <c r="F12233" s="334">
        <v>0</v>
      </c>
      <c r="G12233" s="334">
        <v>0</v>
      </c>
      <c r="H12233" s="334">
        <v>0</v>
      </c>
      <c r="I12233" s="334">
        <v>0</v>
      </c>
      <c r="J12233" s="334">
        <v>0</v>
      </c>
      <c r="K12233" s="334">
        <v>0</v>
      </c>
      <c r="L12233" s="334">
        <v>0</v>
      </c>
      <c r="M12233" s="334">
        <v>0</v>
      </c>
      <c r="N12233" s="334">
        <v>0</v>
      </c>
      <c r="O12233" s="334">
        <v>0</v>
      </c>
      <c r="P12233" s="334">
        <v>0</v>
      </c>
      <c r="Q12233" s="334">
        <v>0</v>
      </c>
      <c r="R12233" s="334">
        <v>0</v>
      </c>
      <c r="S12233" s="334">
        <v>0</v>
      </c>
      <c r="T12233" s="334">
        <v>0</v>
      </c>
      <c r="U12233" s="334">
        <v>0</v>
      </c>
      <c r="V12233" s="334">
        <v>0</v>
      </c>
      <c r="W12233" s="334">
        <v>0</v>
      </c>
      <c r="X12233" s="334">
        <v>0</v>
      </c>
      <c r="Y12233" s="334">
        <v>0</v>
      </c>
      <c r="Z12233" s="334">
        <v>0</v>
      </c>
      <c r="AA12233" s="334">
        <v>0</v>
      </c>
      <c r="AB12233" s="334">
        <v>0</v>
      </c>
      <c r="AD12233" s="334">
        <v>0</v>
      </c>
      <c r="AE12233" s="334">
        <f t="shared" si="1917"/>
        <v>0</v>
      </c>
      <c r="AF12233" s="334">
        <f t="shared" si="1918"/>
        <v>0</v>
      </c>
      <c r="AG12233" s="340">
        <f t="shared" si="1919"/>
        <v>0</v>
      </c>
      <c r="AI12233" s="340">
        <f t="shared" si="1920"/>
        <v>0</v>
      </c>
      <c r="AJ12233" s="340">
        <f t="shared" si="1920"/>
        <v>0</v>
      </c>
      <c r="AK12233" s="340">
        <f t="shared" si="1920"/>
        <v>0</v>
      </c>
      <c r="AL12233" s="340">
        <f t="shared" si="1920"/>
        <v>0</v>
      </c>
      <c r="AM12233" s="340">
        <f t="shared" si="1920"/>
        <v>0</v>
      </c>
    </row>
    <row r="12234" spans="1:39" x14ac:dyDescent="0.35">
      <c r="A12234" s="337">
        <v>34147</v>
      </c>
      <c r="B12234" s="338">
        <f t="shared" si="1914"/>
        <v>1993</v>
      </c>
      <c r="C12234" s="338">
        <f t="shared" si="1915"/>
        <v>6</v>
      </c>
      <c r="D12234" s="338">
        <f t="shared" si="1916"/>
        <v>27</v>
      </c>
      <c r="E12234" s="334">
        <v>0</v>
      </c>
      <c r="F12234" s="334">
        <v>0.8</v>
      </c>
      <c r="G12234" s="334">
        <v>2.7</v>
      </c>
      <c r="H12234" s="334">
        <v>0.2</v>
      </c>
      <c r="I12234" s="334">
        <v>2.2999999999999998</v>
      </c>
      <c r="J12234" s="334">
        <v>0</v>
      </c>
      <c r="K12234" s="334">
        <v>0</v>
      </c>
      <c r="L12234" s="334">
        <v>0</v>
      </c>
      <c r="M12234" s="334">
        <v>0</v>
      </c>
      <c r="N12234" s="334">
        <v>0</v>
      </c>
      <c r="O12234" s="334">
        <v>0</v>
      </c>
      <c r="P12234" s="334">
        <v>0</v>
      </c>
      <c r="Q12234" s="334">
        <v>0</v>
      </c>
      <c r="R12234" s="334">
        <v>0</v>
      </c>
      <c r="S12234" s="334">
        <v>0</v>
      </c>
      <c r="T12234" s="334">
        <v>0</v>
      </c>
      <c r="U12234" s="334">
        <v>0.2</v>
      </c>
      <c r="V12234" s="334">
        <v>0</v>
      </c>
      <c r="W12234" s="334">
        <v>0</v>
      </c>
      <c r="X12234" s="334">
        <v>0</v>
      </c>
      <c r="Y12234" s="334">
        <v>0</v>
      </c>
      <c r="Z12234" s="334">
        <v>0</v>
      </c>
      <c r="AA12234" s="334">
        <v>0</v>
      </c>
      <c r="AB12234" s="334">
        <v>0</v>
      </c>
      <c r="AD12234" s="334">
        <v>6.2</v>
      </c>
      <c r="AE12234" s="334">
        <f t="shared" si="1917"/>
        <v>6.2</v>
      </c>
      <c r="AF12234" s="334">
        <f t="shared" si="1918"/>
        <v>6.2</v>
      </c>
      <c r="AG12234" s="340">
        <f t="shared" si="1919"/>
        <v>0</v>
      </c>
      <c r="AI12234" s="340">
        <f t="shared" si="1920"/>
        <v>0</v>
      </c>
      <c r="AJ12234" s="340">
        <f t="shared" si="1920"/>
        <v>6.2</v>
      </c>
      <c r="AK12234" s="340">
        <f t="shared" si="1920"/>
        <v>0</v>
      </c>
      <c r="AL12234" s="340">
        <f t="shared" si="1920"/>
        <v>0</v>
      </c>
      <c r="AM12234" s="340">
        <f t="shared" si="1920"/>
        <v>0</v>
      </c>
    </row>
    <row r="12235" spans="1:39" x14ac:dyDescent="0.35">
      <c r="A12235" s="337">
        <v>34148</v>
      </c>
      <c r="B12235" s="338">
        <f t="shared" si="1914"/>
        <v>1993</v>
      </c>
      <c r="C12235" s="338">
        <f t="shared" si="1915"/>
        <v>6</v>
      </c>
      <c r="D12235" s="338">
        <f t="shared" si="1916"/>
        <v>28</v>
      </c>
      <c r="E12235" s="334">
        <v>0</v>
      </c>
      <c r="F12235" s="334">
        <v>0</v>
      </c>
      <c r="G12235" s="334">
        <v>0</v>
      </c>
      <c r="H12235" s="334">
        <v>0</v>
      </c>
      <c r="I12235" s="334">
        <v>0</v>
      </c>
      <c r="J12235" s="334">
        <v>0</v>
      </c>
      <c r="K12235" s="334">
        <v>0</v>
      </c>
      <c r="L12235" s="334">
        <v>0</v>
      </c>
      <c r="M12235" s="334">
        <v>0</v>
      </c>
      <c r="N12235" s="334">
        <v>0</v>
      </c>
      <c r="O12235" s="334">
        <v>0</v>
      </c>
      <c r="P12235" s="334">
        <v>0</v>
      </c>
      <c r="Q12235" s="334">
        <v>0</v>
      </c>
      <c r="R12235" s="334">
        <v>0</v>
      </c>
      <c r="S12235" s="334">
        <v>0</v>
      </c>
      <c r="T12235" s="334">
        <v>0</v>
      </c>
      <c r="U12235" s="334">
        <v>0</v>
      </c>
      <c r="V12235" s="334">
        <v>0</v>
      </c>
      <c r="W12235" s="334">
        <v>0</v>
      </c>
      <c r="X12235" s="334">
        <v>0</v>
      </c>
      <c r="Y12235" s="334">
        <v>0</v>
      </c>
      <c r="Z12235" s="334">
        <v>0</v>
      </c>
      <c r="AA12235" s="334">
        <v>0</v>
      </c>
      <c r="AB12235" s="334">
        <v>0</v>
      </c>
      <c r="AD12235" s="334">
        <v>0</v>
      </c>
      <c r="AE12235" s="334">
        <f t="shared" si="1917"/>
        <v>0</v>
      </c>
      <c r="AF12235" s="334">
        <f t="shared" si="1918"/>
        <v>0</v>
      </c>
      <c r="AG12235" s="340">
        <f t="shared" si="1919"/>
        <v>0</v>
      </c>
      <c r="AI12235" s="340">
        <f t="shared" si="1920"/>
        <v>0</v>
      </c>
      <c r="AJ12235" s="340">
        <f t="shared" si="1920"/>
        <v>0</v>
      </c>
      <c r="AK12235" s="340">
        <f t="shared" si="1920"/>
        <v>0</v>
      </c>
      <c r="AL12235" s="340">
        <f t="shared" si="1920"/>
        <v>0</v>
      </c>
      <c r="AM12235" s="340">
        <f t="shared" si="1920"/>
        <v>0</v>
      </c>
    </row>
    <row r="12236" spans="1:39" x14ac:dyDescent="0.35">
      <c r="A12236" s="337">
        <v>34149</v>
      </c>
      <c r="B12236" s="338">
        <f t="shared" si="1914"/>
        <v>1993</v>
      </c>
      <c r="C12236" s="338">
        <f t="shared" si="1915"/>
        <v>6</v>
      </c>
      <c r="D12236" s="338">
        <f t="shared" si="1916"/>
        <v>29</v>
      </c>
      <c r="E12236" s="334">
        <v>8.1999999999999993</v>
      </c>
      <c r="F12236" s="334">
        <v>1.5</v>
      </c>
      <c r="G12236" s="334">
        <v>1.2</v>
      </c>
      <c r="H12236" s="334">
        <v>0.5</v>
      </c>
      <c r="I12236" s="334">
        <v>0.5</v>
      </c>
      <c r="J12236" s="334">
        <v>3.7</v>
      </c>
      <c r="K12236" s="334">
        <v>7.4</v>
      </c>
      <c r="L12236" s="334">
        <v>6.9</v>
      </c>
      <c r="M12236" s="334">
        <v>4.7</v>
      </c>
      <c r="N12236" s="334">
        <v>2.5</v>
      </c>
      <c r="O12236" s="334">
        <v>0</v>
      </c>
      <c r="P12236" s="334">
        <v>0</v>
      </c>
      <c r="Q12236" s="334">
        <v>0</v>
      </c>
      <c r="R12236" s="334">
        <v>0</v>
      </c>
      <c r="S12236" s="334">
        <v>0</v>
      </c>
      <c r="T12236" s="334">
        <v>0</v>
      </c>
      <c r="U12236" s="334">
        <v>0</v>
      </c>
      <c r="V12236" s="334">
        <v>0</v>
      </c>
      <c r="W12236" s="334">
        <v>0</v>
      </c>
      <c r="X12236" s="334">
        <v>0</v>
      </c>
      <c r="Y12236" s="334">
        <v>0</v>
      </c>
      <c r="Z12236" s="334">
        <v>0</v>
      </c>
      <c r="AA12236" s="334">
        <v>0</v>
      </c>
      <c r="AB12236" s="334">
        <v>0</v>
      </c>
      <c r="AD12236" s="334">
        <v>37.1</v>
      </c>
      <c r="AE12236" s="334">
        <f t="shared" si="1917"/>
        <v>37.1</v>
      </c>
      <c r="AF12236" s="334">
        <f t="shared" si="1918"/>
        <v>37.1</v>
      </c>
      <c r="AG12236" s="340">
        <f t="shared" si="1919"/>
        <v>0</v>
      </c>
      <c r="AI12236" s="340">
        <f t="shared" si="1920"/>
        <v>0</v>
      </c>
      <c r="AJ12236" s="340">
        <f t="shared" si="1920"/>
        <v>37.1</v>
      </c>
      <c r="AK12236" s="340">
        <f t="shared" si="1920"/>
        <v>0</v>
      </c>
      <c r="AL12236" s="340">
        <f t="shared" si="1920"/>
        <v>0</v>
      </c>
      <c r="AM12236" s="340">
        <f t="shared" si="1920"/>
        <v>0</v>
      </c>
    </row>
    <row r="12237" spans="1:39" x14ac:dyDescent="0.35">
      <c r="A12237" s="337">
        <v>34150</v>
      </c>
      <c r="B12237" s="338">
        <f t="shared" si="1914"/>
        <v>1993</v>
      </c>
      <c r="C12237" s="338">
        <f t="shared" si="1915"/>
        <v>6</v>
      </c>
      <c r="D12237" s="338">
        <f t="shared" si="1916"/>
        <v>30</v>
      </c>
      <c r="E12237" s="334">
        <v>0</v>
      </c>
      <c r="F12237" s="334">
        <v>0</v>
      </c>
      <c r="G12237" s="334">
        <v>0</v>
      </c>
      <c r="H12237" s="334">
        <v>0</v>
      </c>
      <c r="I12237" s="334">
        <v>0</v>
      </c>
      <c r="J12237" s="334">
        <v>0</v>
      </c>
      <c r="K12237" s="334">
        <v>0</v>
      </c>
      <c r="L12237" s="334">
        <v>0</v>
      </c>
      <c r="M12237" s="334">
        <v>0</v>
      </c>
      <c r="N12237" s="334">
        <v>0</v>
      </c>
      <c r="O12237" s="334">
        <v>0</v>
      </c>
      <c r="P12237" s="334">
        <v>0</v>
      </c>
      <c r="Q12237" s="334">
        <v>0</v>
      </c>
      <c r="R12237" s="334">
        <v>0</v>
      </c>
      <c r="S12237" s="334">
        <v>1.8</v>
      </c>
      <c r="T12237" s="334">
        <v>0</v>
      </c>
      <c r="U12237" s="334">
        <v>0</v>
      </c>
      <c r="V12237" s="334">
        <v>0</v>
      </c>
      <c r="W12237" s="334">
        <v>0</v>
      </c>
      <c r="X12237" s="334">
        <v>0</v>
      </c>
      <c r="Y12237" s="334">
        <v>0</v>
      </c>
      <c r="Z12237" s="334">
        <v>0</v>
      </c>
      <c r="AA12237" s="334">
        <v>0</v>
      </c>
      <c r="AB12237" s="334">
        <v>0</v>
      </c>
      <c r="AD12237" s="334">
        <v>1.8</v>
      </c>
      <c r="AE12237" s="334">
        <f t="shared" si="1917"/>
        <v>1.8</v>
      </c>
      <c r="AF12237" s="334">
        <f t="shared" si="1918"/>
        <v>1.8</v>
      </c>
      <c r="AG12237" s="340">
        <f t="shared" si="1919"/>
        <v>0</v>
      </c>
      <c r="AI12237" s="340">
        <f t="shared" si="1920"/>
        <v>0</v>
      </c>
      <c r="AJ12237" s="340">
        <f t="shared" si="1920"/>
        <v>1.8</v>
      </c>
      <c r="AK12237" s="340">
        <f t="shared" si="1920"/>
        <v>0</v>
      </c>
      <c r="AL12237" s="340">
        <f t="shared" si="1920"/>
        <v>0</v>
      </c>
      <c r="AM12237" s="340">
        <f t="shared" si="1920"/>
        <v>0</v>
      </c>
    </row>
    <row r="12238" spans="1:39" x14ac:dyDescent="0.35">
      <c r="A12238" s="337">
        <v>34151</v>
      </c>
      <c r="B12238" s="338">
        <f t="shared" si="1914"/>
        <v>1993</v>
      </c>
      <c r="C12238" s="338">
        <f t="shared" si="1915"/>
        <v>7</v>
      </c>
      <c r="D12238" s="338">
        <f t="shared" si="1916"/>
        <v>1</v>
      </c>
      <c r="E12238" s="334">
        <v>0</v>
      </c>
      <c r="F12238" s="334">
        <v>0</v>
      </c>
      <c r="G12238" s="334">
        <v>1.2</v>
      </c>
      <c r="H12238" s="334">
        <v>0</v>
      </c>
      <c r="I12238" s="334">
        <v>0</v>
      </c>
      <c r="J12238" s="334">
        <v>0</v>
      </c>
      <c r="K12238" s="334">
        <v>0</v>
      </c>
      <c r="L12238" s="334">
        <v>0</v>
      </c>
      <c r="M12238" s="334">
        <v>0</v>
      </c>
      <c r="N12238" s="334">
        <v>0</v>
      </c>
      <c r="O12238" s="334">
        <v>0</v>
      </c>
      <c r="P12238" s="334">
        <v>0</v>
      </c>
      <c r="Q12238" s="334">
        <v>0</v>
      </c>
      <c r="R12238" s="334">
        <v>0</v>
      </c>
      <c r="S12238" s="334">
        <v>0</v>
      </c>
      <c r="T12238" s="334">
        <v>0</v>
      </c>
      <c r="U12238" s="334">
        <v>3</v>
      </c>
      <c r="V12238" s="334">
        <v>0</v>
      </c>
      <c r="W12238" s="334">
        <v>0</v>
      </c>
      <c r="X12238" s="334">
        <v>0</v>
      </c>
      <c r="Y12238" s="334">
        <v>0</v>
      </c>
      <c r="Z12238" s="334">
        <v>0</v>
      </c>
      <c r="AA12238" s="334">
        <v>0</v>
      </c>
      <c r="AB12238" s="334">
        <v>0</v>
      </c>
      <c r="AD12238" s="334">
        <v>4.2</v>
      </c>
      <c r="AE12238" s="334">
        <f t="shared" si="1917"/>
        <v>4.2</v>
      </c>
      <c r="AF12238" s="334">
        <f t="shared" si="1918"/>
        <v>4.2</v>
      </c>
      <c r="AG12238" s="340">
        <f t="shared" si="1919"/>
        <v>0</v>
      </c>
      <c r="AI12238" s="340">
        <f t="shared" si="1920"/>
        <v>0</v>
      </c>
      <c r="AJ12238" s="340">
        <f t="shared" si="1920"/>
        <v>0</v>
      </c>
      <c r="AK12238" s="340">
        <f t="shared" si="1920"/>
        <v>4.2</v>
      </c>
      <c r="AL12238" s="340">
        <f t="shared" si="1920"/>
        <v>0</v>
      </c>
      <c r="AM12238" s="340">
        <f t="shared" si="1920"/>
        <v>0</v>
      </c>
    </row>
    <row r="12239" spans="1:39" x14ac:dyDescent="0.35">
      <c r="A12239" s="337">
        <v>34152</v>
      </c>
      <c r="B12239" s="338">
        <f t="shared" si="1914"/>
        <v>1993</v>
      </c>
      <c r="C12239" s="338">
        <f t="shared" si="1915"/>
        <v>7</v>
      </c>
      <c r="D12239" s="338">
        <f t="shared" si="1916"/>
        <v>2</v>
      </c>
      <c r="E12239" s="334">
        <v>0</v>
      </c>
      <c r="F12239" s="334">
        <v>0</v>
      </c>
      <c r="G12239" s="334">
        <v>0</v>
      </c>
      <c r="H12239" s="334">
        <v>0</v>
      </c>
      <c r="I12239" s="334">
        <v>0</v>
      </c>
      <c r="J12239" s="334">
        <v>0</v>
      </c>
      <c r="K12239" s="334">
        <v>0</v>
      </c>
      <c r="L12239" s="334">
        <v>0</v>
      </c>
      <c r="M12239" s="334">
        <v>0</v>
      </c>
      <c r="N12239" s="334">
        <v>0</v>
      </c>
      <c r="O12239" s="334">
        <v>0</v>
      </c>
      <c r="P12239" s="334">
        <v>0</v>
      </c>
      <c r="Q12239" s="334">
        <v>0</v>
      </c>
      <c r="R12239" s="334">
        <v>0</v>
      </c>
      <c r="S12239" s="334">
        <v>0.1</v>
      </c>
      <c r="T12239" s="334">
        <v>0</v>
      </c>
      <c r="U12239" s="334">
        <v>0.1</v>
      </c>
      <c r="V12239" s="334">
        <v>0</v>
      </c>
      <c r="W12239" s="334">
        <v>0</v>
      </c>
      <c r="X12239" s="334">
        <v>0</v>
      </c>
      <c r="Y12239" s="334">
        <v>0</v>
      </c>
      <c r="Z12239" s="334">
        <v>0</v>
      </c>
      <c r="AA12239" s="334">
        <v>0</v>
      </c>
      <c r="AB12239" s="334">
        <v>0</v>
      </c>
      <c r="AD12239" s="334">
        <v>0.2</v>
      </c>
      <c r="AE12239" s="334">
        <f t="shared" si="1917"/>
        <v>0.2</v>
      </c>
      <c r="AF12239" s="334">
        <f t="shared" si="1918"/>
        <v>0.2</v>
      </c>
      <c r="AG12239" s="340">
        <f t="shared" si="1919"/>
        <v>0</v>
      </c>
      <c r="AI12239" s="340">
        <f t="shared" si="1920"/>
        <v>0</v>
      </c>
      <c r="AJ12239" s="340">
        <f t="shared" si="1920"/>
        <v>0</v>
      </c>
      <c r="AK12239" s="340">
        <f t="shared" si="1920"/>
        <v>0.2</v>
      </c>
      <c r="AL12239" s="340">
        <f t="shared" si="1920"/>
        <v>0</v>
      </c>
      <c r="AM12239" s="340">
        <f t="shared" si="1920"/>
        <v>0</v>
      </c>
    </row>
    <row r="12240" spans="1:39" x14ac:dyDescent="0.35">
      <c r="A12240" s="337">
        <v>34153</v>
      </c>
      <c r="B12240" s="338">
        <f t="shared" si="1914"/>
        <v>1993</v>
      </c>
      <c r="C12240" s="338">
        <f t="shared" si="1915"/>
        <v>7</v>
      </c>
      <c r="D12240" s="338">
        <f t="shared" si="1916"/>
        <v>3</v>
      </c>
      <c r="E12240" s="334">
        <v>0</v>
      </c>
      <c r="F12240" s="334">
        <v>0</v>
      </c>
      <c r="G12240" s="334">
        <v>0</v>
      </c>
      <c r="H12240" s="334">
        <v>0</v>
      </c>
      <c r="I12240" s="334">
        <v>0</v>
      </c>
      <c r="J12240" s="334">
        <v>0</v>
      </c>
      <c r="K12240" s="334">
        <v>0</v>
      </c>
      <c r="L12240" s="334">
        <v>0</v>
      </c>
      <c r="M12240" s="334">
        <v>0</v>
      </c>
      <c r="N12240" s="334">
        <v>0</v>
      </c>
      <c r="O12240" s="334">
        <v>0</v>
      </c>
      <c r="P12240" s="334">
        <v>0</v>
      </c>
      <c r="Q12240" s="334">
        <v>0</v>
      </c>
      <c r="R12240" s="334">
        <v>0</v>
      </c>
      <c r="S12240" s="334">
        <v>0</v>
      </c>
      <c r="T12240" s="334">
        <v>0</v>
      </c>
      <c r="U12240" s="334">
        <v>0</v>
      </c>
      <c r="V12240" s="334">
        <v>0</v>
      </c>
      <c r="W12240" s="334">
        <v>0</v>
      </c>
      <c r="X12240" s="334">
        <v>0</v>
      </c>
      <c r="Y12240" s="334">
        <v>0</v>
      </c>
      <c r="Z12240" s="334">
        <v>0</v>
      </c>
      <c r="AA12240" s="334">
        <v>0</v>
      </c>
      <c r="AB12240" s="334">
        <v>0</v>
      </c>
      <c r="AD12240" s="334">
        <v>0</v>
      </c>
      <c r="AE12240" s="334">
        <f t="shared" si="1917"/>
        <v>0</v>
      </c>
      <c r="AF12240" s="334">
        <f t="shared" si="1918"/>
        <v>0</v>
      </c>
      <c r="AG12240" s="340">
        <f t="shared" si="1919"/>
        <v>0</v>
      </c>
      <c r="AI12240" s="340">
        <f t="shared" si="1920"/>
        <v>0</v>
      </c>
      <c r="AJ12240" s="340">
        <f t="shared" si="1920"/>
        <v>0</v>
      </c>
      <c r="AK12240" s="340">
        <f t="shared" si="1920"/>
        <v>0</v>
      </c>
      <c r="AL12240" s="340">
        <f t="shared" si="1920"/>
        <v>0</v>
      </c>
      <c r="AM12240" s="340">
        <f t="shared" si="1920"/>
        <v>0</v>
      </c>
    </row>
    <row r="12241" spans="1:39" x14ac:dyDescent="0.35">
      <c r="A12241" s="337">
        <v>34154</v>
      </c>
      <c r="B12241" s="338">
        <f t="shared" si="1914"/>
        <v>1993</v>
      </c>
      <c r="C12241" s="338">
        <f t="shared" si="1915"/>
        <v>7</v>
      </c>
      <c r="D12241" s="338">
        <f t="shared" si="1916"/>
        <v>4</v>
      </c>
      <c r="E12241" s="334">
        <v>0</v>
      </c>
      <c r="F12241" s="334">
        <v>0</v>
      </c>
      <c r="G12241" s="334">
        <v>0</v>
      </c>
      <c r="H12241" s="334">
        <v>0</v>
      </c>
      <c r="I12241" s="334">
        <v>0</v>
      </c>
      <c r="J12241" s="334">
        <v>0</v>
      </c>
      <c r="K12241" s="334">
        <v>0</v>
      </c>
      <c r="L12241" s="334">
        <v>0</v>
      </c>
      <c r="M12241" s="334">
        <v>0</v>
      </c>
      <c r="N12241" s="334">
        <v>0</v>
      </c>
      <c r="O12241" s="334">
        <v>0.1</v>
      </c>
      <c r="P12241" s="334">
        <v>0.2</v>
      </c>
      <c r="Q12241" s="334">
        <v>0</v>
      </c>
      <c r="R12241" s="334">
        <v>0</v>
      </c>
      <c r="S12241" s="334">
        <v>0</v>
      </c>
      <c r="T12241" s="334">
        <v>0</v>
      </c>
      <c r="U12241" s="334">
        <v>0</v>
      </c>
      <c r="V12241" s="334">
        <v>0</v>
      </c>
      <c r="W12241" s="334">
        <v>0</v>
      </c>
      <c r="X12241" s="334">
        <v>0</v>
      </c>
      <c r="Y12241" s="334">
        <v>0</v>
      </c>
      <c r="Z12241" s="334">
        <v>0.1</v>
      </c>
      <c r="AA12241" s="334">
        <v>0</v>
      </c>
      <c r="AB12241" s="334">
        <v>0</v>
      </c>
      <c r="AD12241" s="334">
        <v>0.4</v>
      </c>
      <c r="AE12241" s="334">
        <f t="shared" si="1917"/>
        <v>0.4</v>
      </c>
      <c r="AF12241" s="334">
        <f t="shared" si="1918"/>
        <v>0.4</v>
      </c>
      <c r="AG12241" s="340">
        <f t="shared" si="1919"/>
        <v>0</v>
      </c>
      <c r="AI12241" s="340">
        <f t="shared" si="1920"/>
        <v>0</v>
      </c>
      <c r="AJ12241" s="340">
        <f t="shared" si="1920"/>
        <v>0</v>
      </c>
      <c r="AK12241" s="340">
        <f t="shared" si="1920"/>
        <v>0.4</v>
      </c>
      <c r="AL12241" s="340">
        <f t="shared" si="1920"/>
        <v>0</v>
      </c>
      <c r="AM12241" s="340">
        <f t="shared" si="1920"/>
        <v>0</v>
      </c>
    </row>
    <row r="12242" spans="1:39" x14ac:dyDescent="0.35">
      <c r="A12242" s="337">
        <v>34155</v>
      </c>
      <c r="B12242" s="338">
        <f t="shared" si="1914"/>
        <v>1993</v>
      </c>
      <c r="C12242" s="338">
        <f t="shared" si="1915"/>
        <v>7</v>
      </c>
      <c r="D12242" s="338">
        <f t="shared" si="1916"/>
        <v>5</v>
      </c>
      <c r="E12242" s="334">
        <v>0</v>
      </c>
      <c r="F12242" s="334">
        <v>0</v>
      </c>
      <c r="G12242" s="334">
        <v>0</v>
      </c>
      <c r="H12242" s="334">
        <v>0</v>
      </c>
      <c r="I12242" s="334">
        <v>0</v>
      </c>
      <c r="J12242" s="334">
        <v>0</v>
      </c>
      <c r="K12242" s="334">
        <v>0</v>
      </c>
      <c r="L12242" s="334">
        <v>0</v>
      </c>
      <c r="M12242" s="334">
        <v>0</v>
      </c>
      <c r="N12242" s="334">
        <v>0</v>
      </c>
      <c r="O12242" s="334">
        <v>0</v>
      </c>
      <c r="P12242" s="334">
        <v>0</v>
      </c>
      <c r="Q12242" s="334">
        <v>0</v>
      </c>
      <c r="R12242" s="334">
        <v>0</v>
      </c>
      <c r="S12242" s="334">
        <v>0</v>
      </c>
      <c r="T12242" s="334">
        <v>0</v>
      </c>
      <c r="U12242" s="334">
        <v>0</v>
      </c>
      <c r="V12242" s="334">
        <v>0</v>
      </c>
      <c r="W12242" s="334">
        <v>0.8</v>
      </c>
      <c r="X12242" s="334">
        <v>0</v>
      </c>
      <c r="Y12242" s="334">
        <v>0</v>
      </c>
      <c r="Z12242" s="334">
        <v>0</v>
      </c>
      <c r="AA12242" s="334">
        <v>0</v>
      </c>
      <c r="AB12242" s="334">
        <v>0</v>
      </c>
      <c r="AD12242" s="334">
        <v>0.8</v>
      </c>
      <c r="AE12242" s="334">
        <f t="shared" si="1917"/>
        <v>0.8</v>
      </c>
      <c r="AF12242" s="334">
        <f t="shared" si="1918"/>
        <v>0.8</v>
      </c>
      <c r="AG12242" s="340">
        <f t="shared" si="1919"/>
        <v>0</v>
      </c>
      <c r="AI12242" s="340">
        <f t="shared" si="1920"/>
        <v>0</v>
      </c>
      <c r="AJ12242" s="340">
        <f t="shared" si="1920"/>
        <v>0</v>
      </c>
      <c r="AK12242" s="340">
        <f t="shared" si="1920"/>
        <v>0.8</v>
      </c>
      <c r="AL12242" s="340">
        <f t="shared" si="1920"/>
        <v>0</v>
      </c>
      <c r="AM12242" s="340">
        <f t="shared" si="1920"/>
        <v>0</v>
      </c>
    </row>
    <row r="12243" spans="1:39" x14ac:dyDescent="0.35">
      <c r="A12243" s="337">
        <v>34156</v>
      </c>
      <c r="B12243" s="338">
        <f t="shared" si="1914"/>
        <v>1993</v>
      </c>
      <c r="C12243" s="338">
        <f t="shared" si="1915"/>
        <v>7</v>
      </c>
      <c r="D12243" s="338">
        <f t="shared" si="1916"/>
        <v>6</v>
      </c>
      <c r="E12243" s="334">
        <v>0</v>
      </c>
      <c r="F12243" s="334">
        <v>0</v>
      </c>
      <c r="G12243" s="334">
        <v>0</v>
      </c>
      <c r="H12243" s="334">
        <v>0</v>
      </c>
      <c r="I12243" s="334">
        <v>0</v>
      </c>
      <c r="J12243" s="334">
        <v>0</v>
      </c>
      <c r="K12243" s="334">
        <v>0</v>
      </c>
      <c r="L12243" s="334">
        <v>0</v>
      </c>
      <c r="M12243" s="334">
        <v>0</v>
      </c>
      <c r="N12243" s="334">
        <v>0</v>
      </c>
      <c r="O12243" s="334">
        <v>0</v>
      </c>
      <c r="P12243" s="334">
        <v>0</v>
      </c>
      <c r="Q12243" s="334">
        <v>0</v>
      </c>
      <c r="R12243" s="334">
        <v>0</v>
      </c>
      <c r="S12243" s="334">
        <v>0</v>
      </c>
      <c r="T12243" s="334">
        <v>9.8000000000000007</v>
      </c>
      <c r="U12243" s="334">
        <v>0</v>
      </c>
      <c r="V12243" s="334">
        <v>0</v>
      </c>
      <c r="W12243" s="334">
        <v>0</v>
      </c>
      <c r="X12243" s="334">
        <v>0</v>
      </c>
      <c r="Y12243" s="334">
        <v>0</v>
      </c>
      <c r="Z12243" s="334">
        <v>0</v>
      </c>
      <c r="AA12243" s="334">
        <v>0</v>
      </c>
      <c r="AB12243" s="334">
        <v>0</v>
      </c>
      <c r="AD12243" s="334">
        <v>9.8000000000000007</v>
      </c>
      <c r="AE12243" s="334">
        <f t="shared" si="1917"/>
        <v>9.8000000000000007</v>
      </c>
      <c r="AF12243" s="334">
        <f t="shared" si="1918"/>
        <v>9.8000000000000007</v>
      </c>
      <c r="AG12243" s="340">
        <f t="shared" si="1919"/>
        <v>0</v>
      </c>
      <c r="AI12243" s="340">
        <f t="shared" si="1920"/>
        <v>0</v>
      </c>
      <c r="AJ12243" s="340">
        <f t="shared" si="1920"/>
        <v>0</v>
      </c>
      <c r="AK12243" s="340">
        <f t="shared" si="1920"/>
        <v>9.8000000000000007</v>
      </c>
      <c r="AL12243" s="340">
        <f t="shared" si="1920"/>
        <v>0</v>
      </c>
      <c r="AM12243" s="340">
        <f t="shared" si="1920"/>
        <v>0</v>
      </c>
    </row>
    <row r="12244" spans="1:39" x14ac:dyDescent="0.35">
      <c r="A12244" s="337">
        <v>34157</v>
      </c>
      <c r="B12244" s="338">
        <f t="shared" si="1914"/>
        <v>1993</v>
      </c>
      <c r="C12244" s="338">
        <f t="shared" si="1915"/>
        <v>7</v>
      </c>
      <c r="D12244" s="338">
        <f t="shared" si="1916"/>
        <v>7</v>
      </c>
      <c r="E12244" s="334">
        <v>0</v>
      </c>
      <c r="F12244" s="334">
        <v>0</v>
      </c>
      <c r="G12244" s="334">
        <v>0</v>
      </c>
      <c r="H12244" s="334">
        <v>0</v>
      </c>
      <c r="I12244" s="334">
        <v>0</v>
      </c>
      <c r="J12244" s="334">
        <v>0</v>
      </c>
      <c r="K12244" s="334">
        <v>0</v>
      </c>
      <c r="L12244" s="334">
        <v>0</v>
      </c>
      <c r="M12244" s="334">
        <v>0</v>
      </c>
      <c r="N12244" s="334">
        <v>0</v>
      </c>
      <c r="O12244" s="334">
        <v>0</v>
      </c>
      <c r="P12244" s="334">
        <v>0</v>
      </c>
      <c r="Q12244" s="334">
        <v>0</v>
      </c>
      <c r="R12244" s="334">
        <v>0</v>
      </c>
      <c r="S12244" s="334">
        <v>0</v>
      </c>
      <c r="T12244" s="334">
        <v>0</v>
      </c>
      <c r="U12244" s="334">
        <v>0</v>
      </c>
      <c r="V12244" s="334">
        <v>0</v>
      </c>
      <c r="W12244" s="334">
        <v>0</v>
      </c>
      <c r="X12244" s="334">
        <v>0</v>
      </c>
      <c r="Y12244" s="334">
        <v>0</v>
      </c>
      <c r="Z12244" s="334">
        <v>0</v>
      </c>
      <c r="AA12244" s="334">
        <v>0</v>
      </c>
      <c r="AB12244" s="334">
        <v>0</v>
      </c>
      <c r="AD12244" s="334">
        <v>0</v>
      </c>
      <c r="AE12244" s="334">
        <f t="shared" si="1917"/>
        <v>0</v>
      </c>
      <c r="AF12244" s="334">
        <f t="shared" si="1918"/>
        <v>0</v>
      </c>
      <c r="AG12244" s="340">
        <f t="shared" si="1919"/>
        <v>0</v>
      </c>
      <c r="AI12244" s="340">
        <f t="shared" ref="AI12244:AM12259" si="1921">IF($C12244=AI$1,$AF12244,0)</f>
        <v>0</v>
      </c>
      <c r="AJ12244" s="340">
        <f t="shared" si="1921"/>
        <v>0</v>
      </c>
      <c r="AK12244" s="340">
        <f t="shared" si="1921"/>
        <v>0</v>
      </c>
      <c r="AL12244" s="340">
        <f t="shared" si="1921"/>
        <v>0</v>
      </c>
      <c r="AM12244" s="340">
        <f t="shared" si="1921"/>
        <v>0</v>
      </c>
    </row>
    <row r="12245" spans="1:39" x14ac:dyDescent="0.35">
      <c r="A12245" s="337">
        <v>34158</v>
      </c>
      <c r="B12245" s="338">
        <f t="shared" si="1914"/>
        <v>1993</v>
      </c>
      <c r="C12245" s="338">
        <f t="shared" si="1915"/>
        <v>7</v>
      </c>
      <c r="D12245" s="338">
        <f t="shared" si="1916"/>
        <v>8</v>
      </c>
      <c r="E12245" s="334">
        <v>0</v>
      </c>
      <c r="F12245" s="334">
        <v>0</v>
      </c>
      <c r="G12245" s="334">
        <v>0</v>
      </c>
      <c r="H12245" s="334">
        <v>0</v>
      </c>
      <c r="I12245" s="334">
        <v>0</v>
      </c>
      <c r="J12245" s="334">
        <v>0</v>
      </c>
      <c r="K12245" s="334">
        <v>0</v>
      </c>
      <c r="L12245" s="334">
        <v>0</v>
      </c>
      <c r="M12245" s="334">
        <v>0</v>
      </c>
      <c r="N12245" s="334">
        <v>0</v>
      </c>
      <c r="O12245" s="334">
        <v>0</v>
      </c>
      <c r="P12245" s="334">
        <v>0</v>
      </c>
      <c r="Q12245" s="334">
        <v>0</v>
      </c>
      <c r="R12245" s="334">
        <v>0</v>
      </c>
      <c r="S12245" s="334">
        <v>0</v>
      </c>
      <c r="T12245" s="334">
        <v>1.4</v>
      </c>
      <c r="U12245" s="334">
        <v>0.8</v>
      </c>
      <c r="V12245" s="334">
        <v>0</v>
      </c>
      <c r="W12245" s="334">
        <v>0</v>
      </c>
      <c r="X12245" s="334">
        <v>0</v>
      </c>
      <c r="Y12245" s="334">
        <v>0</v>
      </c>
      <c r="Z12245" s="334">
        <v>0</v>
      </c>
      <c r="AA12245" s="334">
        <v>0</v>
      </c>
      <c r="AB12245" s="334">
        <v>0.3</v>
      </c>
      <c r="AD12245" s="334">
        <v>2.5</v>
      </c>
      <c r="AE12245" s="334">
        <f t="shared" si="1917"/>
        <v>2.5</v>
      </c>
      <c r="AF12245" s="334">
        <f t="shared" si="1918"/>
        <v>2.5</v>
      </c>
      <c r="AG12245" s="340">
        <f t="shared" si="1919"/>
        <v>0</v>
      </c>
      <c r="AI12245" s="340">
        <f t="shared" si="1921"/>
        <v>0</v>
      </c>
      <c r="AJ12245" s="340">
        <f t="shared" si="1921"/>
        <v>0</v>
      </c>
      <c r="AK12245" s="340">
        <f t="shared" si="1921"/>
        <v>2.5</v>
      </c>
      <c r="AL12245" s="340">
        <f t="shared" si="1921"/>
        <v>0</v>
      </c>
      <c r="AM12245" s="340">
        <f t="shared" si="1921"/>
        <v>0</v>
      </c>
    </row>
    <row r="12246" spans="1:39" x14ac:dyDescent="0.35">
      <c r="A12246" s="337">
        <v>34159</v>
      </c>
      <c r="B12246" s="338">
        <f t="shared" si="1914"/>
        <v>1993</v>
      </c>
      <c r="C12246" s="338">
        <f t="shared" si="1915"/>
        <v>7</v>
      </c>
      <c r="D12246" s="338">
        <f t="shared" si="1916"/>
        <v>9</v>
      </c>
      <c r="E12246" s="334">
        <v>0.1</v>
      </c>
      <c r="F12246" s="334">
        <v>0</v>
      </c>
      <c r="G12246" s="334">
        <v>0</v>
      </c>
      <c r="H12246" s="334">
        <v>0</v>
      </c>
      <c r="I12246" s="334">
        <v>0</v>
      </c>
      <c r="J12246" s="334">
        <v>0</v>
      </c>
      <c r="K12246" s="334">
        <v>0</v>
      </c>
      <c r="L12246" s="334">
        <v>0</v>
      </c>
      <c r="M12246" s="334">
        <v>0</v>
      </c>
      <c r="N12246" s="334">
        <v>0</v>
      </c>
      <c r="O12246" s="334">
        <v>0</v>
      </c>
      <c r="P12246" s="334">
        <v>0</v>
      </c>
      <c r="Q12246" s="334">
        <v>0</v>
      </c>
      <c r="R12246" s="334">
        <v>0.1</v>
      </c>
      <c r="S12246" s="334">
        <v>0</v>
      </c>
      <c r="T12246" s="334">
        <v>0</v>
      </c>
      <c r="U12246" s="334">
        <v>0</v>
      </c>
      <c r="V12246" s="334">
        <v>0</v>
      </c>
      <c r="W12246" s="334">
        <v>0</v>
      </c>
      <c r="X12246" s="334">
        <v>0</v>
      </c>
      <c r="Y12246" s="334">
        <v>0</v>
      </c>
      <c r="Z12246" s="334">
        <v>0</v>
      </c>
      <c r="AA12246" s="334">
        <v>0</v>
      </c>
      <c r="AB12246" s="334">
        <v>0</v>
      </c>
      <c r="AD12246" s="334">
        <v>0.2</v>
      </c>
      <c r="AE12246" s="334">
        <f t="shared" si="1917"/>
        <v>0.2</v>
      </c>
      <c r="AF12246" s="334">
        <f t="shared" si="1918"/>
        <v>0.2</v>
      </c>
      <c r="AG12246" s="340">
        <f t="shared" si="1919"/>
        <v>0</v>
      </c>
      <c r="AI12246" s="340">
        <f t="shared" si="1921"/>
        <v>0</v>
      </c>
      <c r="AJ12246" s="340">
        <f t="shared" si="1921"/>
        <v>0</v>
      </c>
      <c r="AK12246" s="340">
        <f t="shared" si="1921"/>
        <v>0.2</v>
      </c>
      <c r="AL12246" s="340">
        <f t="shared" si="1921"/>
        <v>0</v>
      </c>
      <c r="AM12246" s="340">
        <f t="shared" si="1921"/>
        <v>0</v>
      </c>
    </row>
    <row r="12247" spans="1:39" x14ac:dyDescent="0.35">
      <c r="A12247" s="337">
        <v>34160</v>
      </c>
      <c r="B12247" s="338">
        <f t="shared" si="1914"/>
        <v>1993</v>
      </c>
      <c r="C12247" s="338">
        <f t="shared" si="1915"/>
        <v>7</v>
      </c>
      <c r="D12247" s="338">
        <f t="shared" si="1916"/>
        <v>10</v>
      </c>
      <c r="E12247" s="334">
        <v>0</v>
      </c>
      <c r="F12247" s="334">
        <v>0</v>
      </c>
      <c r="G12247" s="334">
        <v>0</v>
      </c>
      <c r="H12247" s="334">
        <v>0</v>
      </c>
      <c r="I12247" s="334">
        <v>0</v>
      </c>
      <c r="J12247" s="334">
        <v>0</v>
      </c>
      <c r="K12247" s="334">
        <v>0</v>
      </c>
      <c r="L12247" s="334">
        <v>0</v>
      </c>
      <c r="M12247" s="334">
        <v>0</v>
      </c>
      <c r="N12247" s="334">
        <v>0</v>
      </c>
      <c r="O12247" s="334">
        <v>0</v>
      </c>
      <c r="P12247" s="334">
        <v>0</v>
      </c>
      <c r="Q12247" s="334">
        <v>0</v>
      </c>
      <c r="R12247" s="334">
        <v>0</v>
      </c>
      <c r="S12247" s="334">
        <v>0</v>
      </c>
      <c r="T12247" s="334">
        <v>0</v>
      </c>
      <c r="U12247" s="334">
        <v>0</v>
      </c>
      <c r="V12247" s="334">
        <v>0</v>
      </c>
      <c r="W12247" s="334">
        <v>0</v>
      </c>
      <c r="X12247" s="334">
        <v>0</v>
      </c>
      <c r="Y12247" s="334">
        <v>0</v>
      </c>
      <c r="Z12247" s="334">
        <v>0</v>
      </c>
      <c r="AA12247" s="334">
        <v>0</v>
      </c>
      <c r="AB12247" s="334">
        <v>0</v>
      </c>
      <c r="AD12247" s="334">
        <v>0</v>
      </c>
      <c r="AE12247" s="334">
        <f t="shared" si="1917"/>
        <v>0</v>
      </c>
      <c r="AF12247" s="334">
        <f t="shared" si="1918"/>
        <v>0</v>
      </c>
      <c r="AG12247" s="340">
        <f t="shared" si="1919"/>
        <v>0</v>
      </c>
      <c r="AI12247" s="340">
        <f t="shared" si="1921"/>
        <v>0</v>
      </c>
      <c r="AJ12247" s="340">
        <f t="shared" si="1921"/>
        <v>0</v>
      </c>
      <c r="AK12247" s="340">
        <f t="shared" si="1921"/>
        <v>0</v>
      </c>
      <c r="AL12247" s="340">
        <f t="shared" si="1921"/>
        <v>0</v>
      </c>
      <c r="AM12247" s="340">
        <f t="shared" si="1921"/>
        <v>0</v>
      </c>
    </row>
    <row r="12248" spans="1:39" x14ac:dyDescent="0.35">
      <c r="A12248" s="337">
        <v>34161</v>
      </c>
      <c r="B12248" s="338">
        <f t="shared" si="1914"/>
        <v>1993</v>
      </c>
      <c r="C12248" s="338">
        <f t="shared" si="1915"/>
        <v>7</v>
      </c>
      <c r="D12248" s="338">
        <f t="shared" si="1916"/>
        <v>11</v>
      </c>
      <c r="E12248" s="334">
        <v>0</v>
      </c>
      <c r="F12248" s="334">
        <v>0</v>
      </c>
      <c r="G12248" s="334">
        <v>0</v>
      </c>
      <c r="H12248" s="334">
        <v>0</v>
      </c>
      <c r="I12248" s="334">
        <v>0</v>
      </c>
      <c r="J12248" s="334">
        <v>0</v>
      </c>
      <c r="K12248" s="334">
        <v>0</v>
      </c>
      <c r="L12248" s="334">
        <v>0</v>
      </c>
      <c r="M12248" s="334">
        <v>0</v>
      </c>
      <c r="N12248" s="334">
        <v>0</v>
      </c>
      <c r="O12248" s="334">
        <v>0</v>
      </c>
      <c r="P12248" s="334">
        <v>0</v>
      </c>
      <c r="Q12248" s="334">
        <v>0</v>
      </c>
      <c r="R12248" s="334">
        <v>0</v>
      </c>
      <c r="S12248" s="334">
        <v>0</v>
      </c>
      <c r="T12248" s="334">
        <v>0</v>
      </c>
      <c r="U12248" s="334">
        <v>0</v>
      </c>
      <c r="V12248" s="334">
        <v>0</v>
      </c>
      <c r="W12248" s="334">
        <v>0.6</v>
      </c>
      <c r="X12248" s="334">
        <v>0</v>
      </c>
      <c r="Y12248" s="334">
        <v>0</v>
      </c>
      <c r="Z12248" s="334">
        <v>0</v>
      </c>
      <c r="AA12248" s="334">
        <v>0</v>
      </c>
      <c r="AB12248" s="334">
        <v>0</v>
      </c>
      <c r="AD12248" s="334">
        <v>0.6</v>
      </c>
      <c r="AE12248" s="334">
        <f t="shared" si="1917"/>
        <v>0.6</v>
      </c>
      <c r="AF12248" s="334">
        <f t="shared" si="1918"/>
        <v>0.6</v>
      </c>
      <c r="AG12248" s="340">
        <f t="shared" si="1919"/>
        <v>0</v>
      </c>
      <c r="AI12248" s="340">
        <f t="shared" si="1921"/>
        <v>0</v>
      </c>
      <c r="AJ12248" s="340">
        <f t="shared" si="1921"/>
        <v>0</v>
      </c>
      <c r="AK12248" s="340">
        <f t="shared" si="1921"/>
        <v>0.6</v>
      </c>
      <c r="AL12248" s="340">
        <f t="shared" si="1921"/>
        <v>0</v>
      </c>
      <c r="AM12248" s="340">
        <f t="shared" si="1921"/>
        <v>0</v>
      </c>
    </row>
    <row r="12249" spans="1:39" x14ac:dyDescent="0.35">
      <c r="A12249" s="337">
        <v>34162</v>
      </c>
      <c r="B12249" s="338">
        <f t="shared" si="1914"/>
        <v>1993</v>
      </c>
      <c r="C12249" s="338">
        <f t="shared" si="1915"/>
        <v>7</v>
      </c>
      <c r="D12249" s="338">
        <f t="shared" si="1916"/>
        <v>12</v>
      </c>
      <c r="E12249" s="334">
        <v>0</v>
      </c>
      <c r="F12249" s="334">
        <v>0</v>
      </c>
      <c r="G12249" s="334">
        <v>0</v>
      </c>
      <c r="H12249" s="334">
        <v>0</v>
      </c>
      <c r="I12249" s="334">
        <v>0</v>
      </c>
      <c r="J12249" s="334">
        <v>0</v>
      </c>
      <c r="K12249" s="334">
        <v>0.2</v>
      </c>
      <c r="L12249" s="334">
        <v>0</v>
      </c>
      <c r="M12249" s="334">
        <v>0</v>
      </c>
      <c r="N12249" s="334">
        <v>0</v>
      </c>
      <c r="O12249" s="334">
        <v>0</v>
      </c>
      <c r="P12249" s="334">
        <v>0</v>
      </c>
      <c r="Q12249" s="334">
        <v>0</v>
      </c>
      <c r="R12249" s="334">
        <v>0</v>
      </c>
      <c r="S12249" s="334">
        <v>0</v>
      </c>
      <c r="T12249" s="334">
        <v>0</v>
      </c>
      <c r="U12249" s="334">
        <v>0</v>
      </c>
      <c r="V12249" s="334">
        <v>0</v>
      </c>
      <c r="W12249" s="334">
        <v>0.2</v>
      </c>
      <c r="X12249" s="334">
        <v>0.9</v>
      </c>
      <c r="Y12249" s="334">
        <v>0.2</v>
      </c>
      <c r="Z12249" s="334">
        <v>0</v>
      </c>
      <c r="AA12249" s="334">
        <v>0</v>
      </c>
      <c r="AB12249" s="334">
        <v>0</v>
      </c>
      <c r="AD12249" s="334">
        <v>1.5</v>
      </c>
      <c r="AE12249" s="334">
        <f t="shared" si="1917"/>
        <v>1.5</v>
      </c>
      <c r="AF12249" s="334">
        <f t="shared" si="1918"/>
        <v>1.5</v>
      </c>
      <c r="AG12249" s="340">
        <f t="shared" si="1919"/>
        <v>0</v>
      </c>
      <c r="AI12249" s="340">
        <f t="shared" si="1921"/>
        <v>0</v>
      </c>
      <c r="AJ12249" s="340">
        <f t="shared" si="1921"/>
        <v>0</v>
      </c>
      <c r="AK12249" s="340">
        <f t="shared" si="1921"/>
        <v>1.5</v>
      </c>
      <c r="AL12249" s="340">
        <f t="shared" si="1921"/>
        <v>0</v>
      </c>
      <c r="AM12249" s="340">
        <f t="shared" si="1921"/>
        <v>0</v>
      </c>
    </row>
    <row r="12250" spans="1:39" x14ac:dyDescent="0.35">
      <c r="A12250" s="337">
        <v>34163</v>
      </c>
      <c r="B12250" s="338">
        <f t="shared" si="1914"/>
        <v>1993</v>
      </c>
      <c r="C12250" s="338">
        <f t="shared" si="1915"/>
        <v>7</v>
      </c>
      <c r="D12250" s="338">
        <f t="shared" si="1916"/>
        <v>13</v>
      </c>
      <c r="E12250" s="334">
        <v>0</v>
      </c>
      <c r="F12250" s="334">
        <v>0</v>
      </c>
      <c r="G12250" s="334">
        <v>0</v>
      </c>
      <c r="H12250" s="334">
        <v>0</v>
      </c>
      <c r="I12250" s="334">
        <v>0</v>
      </c>
      <c r="J12250" s="334">
        <v>0</v>
      </c>
      <c r="K12250" s="334">
        <v>0</v>
      </c>
      <c r="L12250" s="334">
        <v>0</v>
      </c>
      <c r="M12250" s="334">
        <v>0</v>
      </c>
      <c r="N12250" s="334">
        <v>0</v>
      </c>
      <c r="O12250" s="334">
        <v>0</v>
      </c>
      <c r="P12250" s="334">
        <v>0</v>
      </c>
      <c r="Q12250" s="334">
        <v>0</v>
      </c>
      <c r="R12250" s="334">
        <v>0</v>
      </c>
      <c r="S12250" s="334">
        <v>0</v>
      </c>
      <c r="T12250" s="334">
        <v>0</v>
      </c>
      <c r="U12250" s="334">
        <v>0</v>
      </c>
      <c r="V12250" s="334">
        <v>0</v>
      </c>
      <c r="W12250" s="334">
        <v>0</v>
      </c>
      <c r="X12250" s="334">
        <v>0</v>
      </c>
      <c r="Y12250" s="334">
        <v>0</v>
      </c>
      <c r="Z12250" s="334">
        <v>0</v>
      </c>
      <c r="AA12250" s="334">
        <v>0</v>
      </c>
      <c r="AB12250" s="334">
        <v>0</v>
      </c>
      <c r="AD12250" s="334">
        <v>0</v>
      </c>
      <c r="AE12250" s="334">
        <f t="shared" si="1917"/>
        <v>0</v>
      </c>
      <c r="AF12250" s="334">
        <f t="shared" si="1918"/>
        <v>0</v>
      </c>
      <c r="AG12250" s="340">
        <f t="shared" si="1919"/>
        <v>0</v>
      </c>
      <c r="AI12250" s="340">
        <f t="shared" si="1921"/>
        <v>0</v>
      </c>
      <c r="AJ12250" s="340">
        <f t="shared" si="1921"/>
        <v>0</v>
      </c>
      <c r="AK12250" s="340">
        <f t="shared" si="1921"/>
        <v>0</v>
      </c>
      <c r="AL12250" s="340">
        <f t="shared" si="1921"/>
        <v>0</v>
      </c>
      <c r="AM12250" s="340">
        <f t="shared" si="1921"/>
        <v>0</v>
      </c>
    </row>
    <row r="12251" spans="1:39" x14ac:dyDescent="0.35">
      <c r="A12251" s="337">
        <v>34164</v>
      </c>
      <c r="B12251" s="338">
        <f t="shared" si="1914"/>
        <v>1993</v>
      </c>
      <c r="C12251" s="338">
        <f t="shared" si="1915"/>
        <v>7</v>
      </c>
      <c r="D12251" s="338">
        <f t="shared" si="1916"/>
        <v>14</v>
      </c>
      <c r="E12251" s="334">
        <v>0</v>
      </c>
      <c r="F12251" s="334">
        <v>0</v>
      </c>
      <c r="G12251" s="334">
        <v>0</v>
      </c>
      <c r="H12251" s="334">
        <v>0</v>
      </c>
      <c r="I12251" s="334">
        <v>0</v>
      </c>
      <c r="J12251" s="334">
        <v>0</v>
      </c>
      <c r="K12251" s="334">
        <v>0</v>
      </c>
      <c r="L12251" s="334">
        <v>0</v>
      </c>
      <c r="M12251" s="334">
        <v>0</v>
      </c>
      <c r="N12251" s="334">
        <v>0</v>
      </c>
      <c r="O12251" s="334">
        <v>0</v>
      </c>
      <c r="P12251" s="334">
        <v>0</v>
      </c>
      <c r="Q12251" s="334">
        <v>0</v>
      </c>
      <c r="R12251" s="334">
        <v>0</v>
      </c>
      <c r="S12251" s="334">
        <v>0</v>
      </c>
      <c r="T12251" s="334">
        <v>0</v>
      </c>
      <c r="U12251" s="334">
        <v>0</v>
      </c>
      <c r="V12251" s="334">
        <v>0</v>
      </c>
      <c r="W12251" s="334">
        <v>0</v>
      </c>
      <c r="X12251" s="334">
        <v>0</v>
      </c>
      <c r="Y12251" s="334">
        <v>0</v>
      </c>
      <c r="Z12251" s="334">
        <v>0</v>
      </c>
      <c r="AA12251" s="334">
        <v>0</v>
      </c>
      <c r="AB12251" s="334">
        <v>0</v>
      </c>
      <c r="AD12251" s="334">
        <v>0</v>
      </c>
      <c r="AE12251" s="334">
        <f t="shared" si="1917"/>
        <v>0</v>
      </c>
      <c r="AF12251" s="334">
        <f t="shared" si="1918"/>
        <v>0</v>
      </c>
      <c r="AG12251" s="340">
        <f t="shared" si="1919"/>
        <v>0</v>
      </c>
      <c r="AI12251" s="340">
        <f t="shared" si="1921"/>
        <v>0</v>
      </c>
      <c r="AJ12251" s="340">
        <f t="shared" si="1921"/>
        <v>0</v>
      </c>
      <c r="AK12251" s="340">
        <f t="shared" si="1921"/>
        <v>0</v>
      </c>
      <c r="AL12251" s="340">
        <f t="shared" si="1921"/>
        <v>0</v>
      </c>
      <c r="AM12251" s="340">
        <f t="shared" si="1921"/>
        <v>0</v>
      </c>
    </row>
    <row r="12252" spans="1:39" x14ac:dyDescent="0.35">
      <c r="A12252" s="337">
        <v>34165</v>
      </c>
      <c r="B12252" s="338">
        <f t="shared" si="1914"/>
        <v>1993</v>
      </c>
      <c r="C12252" s="338">
        <f t="shared" si="1915"/>
        <v>7</v>
      </c>
      <c r="D12252" s="338">
        <f t="shared" si="1916"/>
        <v>15</v>
      </c>
      <c r="E12252" s="334">
        <v>0</v>
      </c>
      <c r="F12252" s="334">
        <v>0</v>
      </c>
      <c r="G12252" s="334">
        <v>0</v>
      </c>
      <c r="H12252" s="334">
        <v>0</v>
      </c>
      <c r="I12252" s="334">
        <v>0</v>
      </c>
      <c r="J12252" s="334">
        <v>0</v>
      </c>
      <c r="K12252" s="334">
        <v>0</v>
      </c>
      <c r="L12252" s="334">
        <v>0</v>
      </c>
      <c r="M12252" s="334">
        <v>0</v>
      </c>
      <c r="N12252" s="334">
        <v>0.5</v>
      </c>
      <c r="O12252" s="334">
        <v>0</v>
      </c>
      <c r="P12252" s="334">
        <v>0.5</v>
      </c>
      <c r="Q12252" s="334">
        <v>1</v>
      </c>
      <c r="R12252" s="334">
        <v>0</v>
      </c>
      <c r="S12252" s="334">
        <v>0</v>
      </c>
      <c r="T12252" s="334">
        <v>0</v>
      </c>
      <c r="U12252" s="334">
        <v>0</v>
      </c>
      <c r="V12252" s="334">
        <v>0</v>
      </c>
      <c r="W12252" s="334">
        <v>0</v>
      </c>
      <c r="X12252" s="334">
        <v>0</v>
      </c>
      <c r="Y12252" s="334">
        <v>0</v>
      </c>
      <c r="Z12252" s="334">
        <v>0</v>
      </c>
      <c r="AA12252" s="334">
        <v>0</v>
      </c>
      <c r="AB12252" s="334">
        <v>0</v>
      </c>
      <c r="AD12252" s="334">
        <v>2</v>
      </c>
      <c r="AE12252" s="334">
        <f t="shared" si="1917"/>
        <v>2</v>
      </c>
      <c r="AF12252" s="334">
        <f t="shared" si="1918"/>
        <v>2</v>
      </c>
      <c r="AG12252" s="340">
        <f t="shared" si="1919"/>
        <v>0</v>
      </c>
      <c r="AI12252" s="340">
        <f t="shared" si="1921"/>
        <v>0</v>
      </c>
      <c r="AJ12252" s="340">
        <f t="shared" si="1921"/>
        <v>0</v>
      </c>
      <c r="AK12252" s="340">
        <f t="shared" si="1921"/>
        <v>2</v>
      </c>
      <c r="AL12252" s="340">
        <f t="shared" si="1921"/>
        <v>0</v>
      </c>
      <c r="AM12252" s="340">
        <f t="shared" si="1921"/>
        <v>0</v>
      </c>
    </row>
    <row r="12253" spans="1:39" x14ac:dyDescent="0.35">
      <c r="A12253" s="337">
        <v>34166</v>
      </c>
      <c r="B12253" s="338">
        <f t="shared" si="1914"/>
        <v>1993</v>
      </c>
      <c r="C12253" s="338">
        <f t="shared" si="1915"/>
        <v>7</v>
      </c>
      <c r="D12253" s="338">
        <f t="shared" si="1916"/>
        <v>16</v>
      </c>
      <c r="E12253" s="334">
        <v>0</v>
      </c>
      <c r="F12253" s="334">
        <v>0</v>
      </c>
      <c r="G12253" s="334">
        <v>0</v>
      </c>
      <c r="H12253" s="334">
        <v>0</v>
      </c>
      <c r="I12253" s="334">
        <v>0</v>
      </c>
      <c r="J12253" s="334">
        <v>1</v>
      </c>
      <c r="K12253" s="334">
        <v>0.9</v>
      </c>
      <c r="L12253" s="334">
        <v>1</v>
      </c>
      <c r="M12253" s="334">
        <v>0</v>
      </c>
      <c r="N12253" s="334">
        <v>0</v>
      </c>
      <c r="O12253" s="334">
        <v>1</v>
      </c>
      <c r="P12253" s="334">
        <v>0.9</v>
      </c>
      <c r="Q12253" s="334">
        <v>1</v>
      </c>
      <c r="R12253" s="334">
        <v>1</v>
      </c>
      <c r="S12253" s="334">
        <v>0.9</v>
      </c>
      <c r="T12253" s="334">
        <v>1.5</v>
      </c>
      <c r="U12253" s="334">
        <v>0</v>
      </c>
      <c r="V12253" s="334">
        <v>0</v>
      </c>
      <c r="W12253" s="334">
        <v>0</v>
      </c>
      <c r="X12253" s="334">
        <v>0</v>
      </c>
      <c r="Y12253" s="334">
        <v>0</v>
      </c>
      <c r="Z12253" s="334">
        <v>0</v>
      </c>
      <c r="AA12253" s="334">
        <v>0</v>
      </c>
      <c r="AB12253" s="334">
        <v>0</v>
      </c>
      <c r="AD12253" s="334">
        <v>9.1999999999999993</v>
      </c>
      <c r="AE12253" s="334">
        <f t="shared" si="1917"/>
        <v>9.1999999999999993</v>
      </c>
      <c r="AF12253" s="334">
        <f t="shared" si="1918"/>
        <v>9.1999999999999993</v>
      </c>
      <c r="AG12253" s="340">
        <f t="shared" si="1919"/>
        <v>0</v>
      </c>
      <c r="AI12253" s="340">
        <f t="shared" si="1921"/>
        <v>0</v>
      </c>
      <c r="AJ12253" s="340">
        <f t="shared" si="1921"/>
        <v>0</v>
      </c>
      <c r="AK12253" s="340">
        <f t="shared" si="1921"/>
        <v>9.1999999999999993</v>
      </c>
      <c r="AL12253" s="340">
        <f t="shared" si="1921"/>
        <v>0</v>
      </c>
      <c r="AM12253" s="340">
        <f t="shared" si="1921"/>
        <v>0</v>
      </c>
    </row>
    <row r="12254" spans="1:39" x14ac:dyDescent="0.35">
      <c r="A12254" s="337">
        <v>34167</v>
      </c>
      <c r="B12254" s="338">
        <f t="shared" si="1914"/>
        <v>1993</v>
      </c>
      <c r="C12254" s="338">
        <f t="shared" si="1915"/>
        <v>7</v>
      </c>
      <c r="D12254" s="338">
        <f t="shared" si="1916"/>
        <v>17</v>
      </c>
      <c r="E12254" s="334">
        <v>0</v>
      </c>
      <c r="F12254" s="334">
        <v>0</v>
      </c>
      <c r="G12254" s="334">
        <v>0</v>
      </c>
      <c r="H12254" s="334">
        <v>0</v>
      </c>
      <c r="I12254" s="334">
        <v>0</v>
      </c>
      <c r="J12254" s="334">
        <v>0</v>
      </c>
      <c r="K12254" s="334">
        <v>0</v>
      </c>
      <c r="L12254" s="334">
        <v>0</v>
      </c>
      <c r="M12254" s="334">
        <v>0</v>
      </c>
      <c r="N12254" s="334">
        <v>0</v>
      </c>
      <c r="O12254" s="334">
        <v>0</v>
      </c>
      <c r="P12254" s="334">
        <v>0</v>
      </c>
      <c r="Q12254" s="334">
        <v>0</v>
      </c>
      <c r="R12254" s="334">
        <v>4.2</v>
      </c>
      <c r="S12254" s="334">
        <v>1.8</v>
      </c>
      <c r="T12254" s="334">
        <v>0</v>
      </c>
      <c r="U12254" s="334">
        <v>0</v>
      </c>
      <c r="V12254" s="334">
        <v>0</v>
      </c>
      <c r="W12254" s="334">
        <v>0</v>
      </c>
      <c r="X12254" s="334">
        <v>0</v>
      </c>
      <c r="Y12254" s="334">
        <v>0</v>
      </c>
      <c r="Z12254" s="334">
        <v>0</v>
      </c>
      <c r="AA12254" s="334">
        <v>0</v>
      </c>
      <c r="AB12254" s="334">
        <v>0</v>
      </c>
      <c r="AD12254" s="334">
        <v>6</v>
      </c>
      <c r="AE12254" s="334">
        <f t="shared" si="1917"/>
        <v>6</v>
      </c>
      <c r="AF12254" s="334">
        <f t="shared" si="1918"/>
        <v>6</v>
      </c>
      <c r="AG12254" s="340">
        <f t="shared" si="1919"/>
        <v>0</v>
      </c>
      <c r="AI12254" s="340">
        <f t="shared" si="1921"/>
        <v>0</v>
      </c>
      <c r="AJ12254" s="340">
        <f t="shared" si="1921"/>
        <v>0</v>
      </c>
      <c r="AK12254" s="340">
        <f t="shared" si="1921"/>
        <v>6</v>
      </c>
      <c r="AL12254" s="340">
        <f t="shared" si="1921"/>
        <v>0</v>
      </c>
      <c r="AM12254" s="340">
        <f t="shared" si="1921"/>
        <v>0</v>
      </c>
    </row>
    <row r="12255" spans="1:39" x14ac:dyDescent="0.35">
      <c r="A12255" s="337">
        <v>34168</v>
      </c>
      <c r="B12255" s="338">
        <f t="shared" si="1914"/>
        <v>1993</v>
      </c>
      <c r="C12255" s="338">
        <f t="shared" si="1915"/>
        <v>7</v>
      </c>
      <c r="D12255" s="338">
        <f t="shared" si="1916"/>
        <v>18</v>
      </c>
      <c r="E12255" s="334">
        <v>0</v>
      </c>
      <c r="F12255" s="334">
        <v>0.5</v>
      </c>
      <c r="G12255" s="334">
        <v>1</v>
      </c>
      <c r="H12255" s="334">
        <v>0</v>
      </c>
      <c r="I12255" s="334">
        <v>0.3</v>
      </c>
      <c r="J12255" s="334">
        <v>0</v>
      </c>
      <c r="K12255" s="334">
        <v>0</v>
      </c>
      <c r="L12255" s="334">
        <v>0</v>
      </c>
      <c r="M12255" s="334">
        <v>0</v>
      </c>
      <c r="N12255" s="334">
        <v>0</v>
      </c>
      <c r="O12255" s="334">
        <v>0</v>
      </c>
      <c r="P12255" s="334">
        <v>0</v>
      </c>
      <c r="Q12255" s="334">
        <v>0</v>
      </c>
      <c r="R12255" s="334">
        <v>0</v>
      </c>
      <c r="S12255" s="334">
        <v>0</v>
      </c>
      <c r="T12255" s="334">
        <v>0</v>
      </c>
      <c r="U12255" s="334">
        <v>0</v>
      </c>
      <c r="V12255" s="334">
        <v>0</v>
      </c>
      <c r="W12255" s="334">
        <v>0</v>
      </c>
      <c r="X12255" s="334">
        <v>0</v>
      </c>
      <c r="Y12255" s="334">
        <v>0</v>
      </c>
      <c r="Z12255" s="334">
        <v>0</v>
      </c>
      <c r="AA12255" s="334">
        <v>0</v>
      </c>
      <c r="AB12255" s="334">
        <v>0</v>
      </c>
      <c r="AD12255" s="334">
        <v>1.8</v>
      </c>
      <c r="AE12255" s="334">
        <f t="shared" si="1917"/>
        <v>1.8</v>
      </c>
      <c r="AF12255" s="334">
        <f t="shared" si="1918"/>
        <v>1.8</v>
      </c>
      <c r="AG12255" s="340">
        <f t="shared" si="1919"/>
        <v>0</v>
      </c>
      <c r="AI12255" s="340">
        <f t="shared" si="1921"/>
        <v>0</v>
      </c>
      <c r="AJ12255" s="340">
        <f t="shared" si="1921"/>
        <v>0</v>
      </c>
      <c r="AK12255" s="340">
        <f t="shared" si="1921"/>
        <v>1.8</v>
      </c>
      <c r="AL12255" s="340">
        <f t="shared" si="1921"/>
        <v>0</v>
      </c>
      <c r="AM12255" s="340">
        <f t="shared" si="1921"/>
        <v>0</v>
      </c>
    </row>
    <row r="12256" spans="1:39" x14ac:dyDescent="0.35">
      <c r="A12256" s="337">
        <v>34169</v>
      </c>
      <c r="B12256" s="338">
        <f t="shared" si="1914"/>
        <v>1993</v>
      </c>
      <c r="C12256" s="338">
        <f t="shared" si="1915"/>
        <v>7</v>
      </c>
      <c r="D12256" s="338">
        <f t="shared" si="1916"/>
        <v>19</v>
      </c>
      <c r="E12256" s="334">
        <v>0</v>
      </c>
      <c r="F12256" s="334">
        <v>0</v>
      </c>
      <c r="G12256" s="334">
        <v>0</v>
      </c>
      <c r="H12256" s="334">
        <v>0</v>
      </c>
      <c r="I12256" s="334">
        <v>0</v>
      </c>
      <c r="J12256" s="334">
        <v>0</v>
      </c>
      <c r="K12256" s="334">
        <v>0</v>
      </c>
      <c r="L12256" s="334">
        <v>0</v>
      </c>
      <c r="M12256" s="334">
        <v>0</v>
      </c>
      <c r="N12256" s="334">
        <v>0</v>
      </c>
      <c r="O12256" s="334">
        <v>0</v>
      </c>
      <c r="P12256" s="334">
        <v>0</v>
      </c>
      <c r="Q12256" s="334">
        <v>0</v>
      </c>
      <c r="R12256" s="334">
        <v>0</v>
      </c>
      <c r="S12256" s="334">
        <v>0</v>
      </c>
      <c r="T12256" s="334">
        <v>0</v>
      </c>
      <c r="U12256" s="334">
        <v>0</v>
      </c>
      <c r="V12256" s="334">
        <v>0</v>
      </c>
      <c r="W12256" s="334">
        <v>0</v>
      </c>
      <c r="X12256" s="334">
        <v>0</v>
      </c>
      <c r="Y12256" s="334">
        <v>0</v>
      </c>
      <c r="Z12256" s="334">
        <v>0</v>
      </c>
      <c r="AA12256" s="334">
        <v>0</v>
      </c>
      <c r="AB12256" s="334">
        <v>0</v>
      </c>
      <c r="AD12256" s="334">
        <v>0</v>
      </c>
      <c r="AE12256" s="334">
        <f t="shared" si="1917"/>
        <v>0</v>
      </c>
      <c r="AF12256" s="334">
        <f t="shared" si="1918"/>
        <v>0</v>
      </c>
      <c r="AG12256" s="340">
        <f t="shared" si="1919"/>
        <v>0</v>
      </c>
      <c r="AI12256" s="340">
        <f t="shared" si="1921"/>
        <v>0</v>
      </c>
      <c r="AJ12256" s="340">
        <f t="shared" si="1921"/>
        <v>0</v>
      </c>
      <c r="AK12256" s="340">
        <f t="shared" si="1921"/>
        <v>0</v>
      </c>
      <c r="AL12256" s="340">
        <f t="shared" si="1921"/>
        <v>0</v>
      </c>
      <c r="AM12256" s="340">
        <f t="shared" si="1921"/>
        <v>0</v>
      </c>
    </row>
    <row r="12257" spans="1:39" x14ac:dyDescent="0.35">
      <c r="A12257" s="337">
        <v>34170</v>
      </c>
      <c r="B12257" s="338">
        <f t="shared" si="1914"/>
        <v>1993</v>
      </c>
      <c r="C12257" s="338">
        <f t="shared" si="1915"/>
        <v>7</v>
      </c>
      <c r="D12257" s="338">
        <f t="shared" si="1916"/>
        <v>20</v>
      </c>
      <c r="E12257" s="334">
        <v>0</v>
      </c>
      <c r="F12257" s="334">
        <v>0</v>
      </c>
      <c r="G12257" s="334">
        <v>0</v>
      </c>
      <c r="H12257" s="334">
        <v>0</v>
      </c>
      <c r="I12257" s="334">
        <v>0</v>
      </c>
      <c r="J12257" s="334">
        <v>0.5</v>
      </c>
      <c r="K12257" s="334">
        <v>0.5</v>
      </c>
      <c r="L12257" s="334">
        <v>0.2</v>
      </c>
      <c r="M12257" s="334">
        <v>0</v>
      </c>
      <c r="N12257" s="334">
        <v>1.9</v>
      </c>
      <c r="O12257" s="334">
        <v>0.5</v>
      </c>
      <c r="P12257" s="334">
        <v>0</v>
      </c>
      <c r="Q12257" s="334">
        <v>0</v>
      </c>
      <c r="R12257" s="334">
        <v>0</v>
      </c>
      <c r="S12257" s="334">
        <v>0</v>
      </c>
      <c r="T12257" s="334">
        <v>0</v>
      </c>
      <c r="U12257" s="334">
        <v>0</v>
      </c>
      <c r="V12257" s="334">
        <v>0</v>
      </c>
      <c r="W12257" s="334">
        <v>0</v>
      </c>
      <c r="X12257" s="334">
        <v>0</v>
      </c>
      <c r="Y12257" s="334">
        <v>0</v>
      </c>
      <c r="Z12257" s="334">
        <v>0</v>
      </c>
      <c r="AA12257" s="334">
        <v>0</v>
      </c>
      <c r="AB12257" s="334">
        <v>0</v>
      </c>
      <c r="AD12257" s="334">
        <v>3.6</v>
      </c>
      <c r="AE12257" s="334">
        <f t="shared" si="1917"/>
        <v>3.6</v>
      </c>
      <c r="AF12257" s="334">
        <f t="shared" si="1918"/>
        <v>3.5999999999999996</v>
      </c>
      <c r="AG12257" s="340">
        <f t="shared" si="1919"/>
        <v>4.4408920985006262E-16</v>
      </c>
      <c r="AI12257" s="340">
        <f t="shared" si="1921"/>
        <v>0</v>
      </c>
      <c r="AJ12257" s="340">
        <f t="shared" si="1921"/>
        <v>0</v>
      </c>
      <c r="AK12257" s="340">
        <f t="shared" si="1921"/>
        <v>3.5999999999999996</v>
      </c>
      <c r="AL12257" s="340">
        <f t="shared" si="1921"/>
        <v>0</v>
      </c>
      <c r="AM12257" s="340">
        <f t="shared" si="1921"/>
        <v>0</v>
      </c>
    </row>
    <row r="12258" spans="1:39" x14ac:dyDescent="0.35">
      <c r="A12258" s="337">
        <v>34171</v>
      </c>
      <c r="B12258" s="338">
        <f t="shared" si="1914"/>
        <v>1993</v>
      </c>
      <c r="C12258" s="338">
        <f t="shared" si="1915"/>
        <v>7</v>
      </c>
      <c r="D12258" s="338">
        <f t="shared" si="1916"/>
        <v>21</v>
      </c>
      <c r="E12258" s="334">
        <v>0</v>
      </c>
      <c r="F12258" s="334">
        <v>0</v>
      </c>
      <c r="G12258" s="334">
        <v>0</v>
      </c>
      <c r="H12258" s="334">
        <v>0</v>
      </c>
      <c r="I12258" s="334">
        <v>0</v>
      </c>
      <c r="J12258" s="334">
        <v>0</v>
      </c>
      <c r="K12258" s="334">
        <v>0</v>
      </c>
      <c r="L12258" s="334">
        <v>1.3</v>
      </c>
      <c r="M12258" s="334">
        <v>0.3</v>
      </c>
      <c r="N12258" s="334">
        <v>1.6</v>
      </c>
      <c r="O12258" s="334">
        <v>0</v>
      </c>
      <c r="P12258" s="334">
        <v>0</v>
      </c>
      <c r="Q12258" s="334">
        <v>0</v>
      </c>
      <c r="R12258" s="334">
        <v>0</v>
      </c>
      <c r="S12258" s="334">
        <v>0</v>
      </c>
      <c r="T12258" s="334">
        <v>0</v>
      </c>
      <c r="U12258" s="334">
        <v>0</v>
      </c>
      <c r="V12258" s="334">
        <v>0</v>
      </c>
      <c r="W12258" s="334">
        <v>0</v>
      </c>
      <c r="X12258" s="334">
        <v>0</v>
      </c>
      <c r="Y12258" s="334">
        <v>0</v>
      </c>
      <c r="Z12258" s="334">
        <v>0</v>
      </c>
      <c r="AA12258" s="334">
        <v>0</v>
      </c>
      <c r="AB12258" s="334">
        <v>0</v>
      </c>
      <c r="AD12258" s="334">
        <v>3.2</v>
      </c>
      <c r="AE12258" s="334">
        <f t="shared" si="1917"/>
        <v>3.2</v>
      </c>
      <c r="AF12258" s="334">
        <f t="shared" si="1918"/>
        <v>3.2</v>
      </c>
      <c r="AG12258" s="340">
        <f t="shared" si="1919"/>
        <v>0</v>
      </c>
      <c r="AI12258" s="340">
        <f t="shared" si="1921"/>
        <v>0</v>
      </c>
      <c r="AJ12258" s="340">
        <f t="shared" si="1921"/>
        <v>0</v>
      </c>
      <c r="AK12258" s="340">
        <f t="shared" si="1921"/>
        <v>3.2</v>
      </c>
      <c r="AL12258" s="340">
        <f t="shared" si="1921"/>
        <v>0</v>
      </c>
      <c r="AM12258" s="340">
        <f t="shared" si="1921"/>
        <v>0</v>
      </c>
    </row>
    <row r="12259" spans="1:39" x14ac:dyDescent="0.35">
      <c r="A12259" s="337">
        <v>34172</v>
      </c>
      <c r="B12259" s="338">
        <f t="shared" si="1914"/>
        <v>1993</v>
      </c>
      <c r="C12259" s="338">
        <f t="shared" si="1915"/>
        <v>7</v>
      </c>
      <c r="D12259" s="338">
        <f t="shared" si="1916"/>
        <v>22</v>
      </c>
      <c r="E12259" s="334">
        <v>0</v>
      </c>
      <c r="F12259" s="334">
        <v>0</v>
      </c>
      <c r="G12259" s="334">
        <v>0</v>
      </c>
      <c r="H12259" s="334">
        <v>0</v>
      </c>
      <c r="I12259" s="334">
        <v>0</v>
      </c>
      <c r="J12259" s="334">
        <v>0</v>
      </c>
      <c r="K12259" s="334">
        <v>0</v>
      </c>
      <c r="L12259" s="334">
        <v>0</v>
      </c>
      <c r="M12259" s="334">
        <v>0</v>
      </c>
      <c r="N12259" s="334">
        <v>0</v>
      </c>
      <c r="O12259" s="334">
        <v>0</v>
      </c>
      <c r="P12259" s="334">
        <v>0</v>
      </c>
      <c r="Q12259" s="334">
        <v>0</v>
      </c>
      <c r="R12259" s="334">
        <v>0</v>
      </c>
      <c r="S12259" s="334">
        <v>0</v>
      </c>
      <c r="T12259" s="334">
        <v>0</v>
      </c>
      <c r="U12259" s="334">
        <v>0</v>
      </c>
      <c r="V12259" s="334">
        <v>0</v>
      </c>
      <c r="W12259" s="334">
        <v>0</v>
      </c>
      <c r="X12259" s="334">
        <v>0</v>
      </c>
      <c r="Y12259" s="334">
        <v>0</v>
      </c>
      <c r="Z12259" s="334">
        <v>0</v>
      </c>
      <c r="AA12259" s="334">
        <v>0</v>
      </c>
      <c r="AB12259" s="334">
        <v>0</v>
      </c>
      <c r="AD12259" s="334">
        <v>0</v>
      </c>
      <c r="AE12259" s="334">
        <f t="shared" si="1917"/>
        <v>0</v>
      </c>
      <c r="AF12259" s="334">
        <f t="shared" si="1918"/>
        <v>0</v>
      </c>
      <c r="AG12259" s="340">
        <f t="shared" si="1919"/>
        <v>0</v>
      </c>
      <c r="AI12259" s="340">
        <f t="shared" si="1921"/>
        <v>0</v>
      </c>
      <c r="AJ12259" s="340">
        <f t="shared" si="1921"/>
        <v>0</v>
      </c>
      <c r="AK12259" s="340">
        <f t="shared" si="1921"/>
        <v>0</v>
      </c>
      <c r="AL12259" s="340">
        <f t="shared" si="1921"/>
        <v>0</v>
      </c>
      <c r="AM12259" s="340">
        <f t="shared" si="1921"/>
        <v>0</v>
      </c>
    </row>
    <row r="12260" spans="1:39" x14ac:dyDescent="0.35">
      <c r="A12260" s="337">
        <v>34173</v>
      </c>
      <c r="B12260" s="338">
        <f t="shared" si="1914"/>
        <v>1993</v>
      </c>
      <c r="C12260" s="338">
        <f t="shared" si="1915"/>
        <v>7</v>
      </c>
      <c r="D12260" s="338">
        <f t="shared" si="1916"/>
        <v>23</v>
      </c>
      <c r="E12260" s="334">
        <v>0</v>
      </c>
      <c r="F12260" s="334">
        <v>0</v>
      </c>
      <c r="G12260" s="334">
        <v>0</v>
      </c>
      <c r="H12260" s="334">
        <v>0</v>
      </c>
      <c r="I12260" s="334">
        <v>0</v>
      </c>
      <c r="J12260" s="334">
        <v>0</v>
      </c>
      <c r="K12260" s="334">
        <v>0</v>
      </c>
      <c r="L12260" s="334">
        <v>0</v>
      </c>
      <c r="M12260" s="334">
        <v>0</v>
      </c>
      <c r="N12260" s="334">
        <v>0</v>
      </c>
      <c r="O12260" s="334">
        <v>0</v>
      </c>
      <c r="P12260" s="334">
        <v>0</v>
      </c>
      <c r="Q12260" s="334">
        <v>0</v>
      </c>
      <c r="R12260" s="334">
        <v>0</v>
      </c>
      <c r="S12260" s="334">
        <v>0</v>
      </c>
      <c r="T12260" s="334">
        <v>0</v>
      </c>
      <c r="U12260" s="334">
        <v>0</v>
      </c>
      <c r="V12260" s="334">
        <v>0</v>
      </c>
      <c r="W12260" s="334">
        <v>9.5</v>
      </c>
      <c r="X12260" s="334">
        <v>5.8</v>
      </c>
      <c r="Y12260" s="334">
        <v>0.8</v>
      </c>
      <c r="Z12260" s="334">
        <v>0.6</v>
      </c>
      <c r="AA12260" s="334">
        <v>0</v>
      </c>
      <c r="AB12260" s="334">
        <v>0</v>
      </c>
      <c r="AD12260" s="334">
        <v>16.7</v>
      </c>
      <c r="AE12260" s="334">
        <f t="shared" si="1917"/>
        <v>16.7</v>
      </c>
      <c r="AF12260" s="334">
        <f t="shared" si="1918"/>
        <v>16.700000000000003</v>
      </c>
      <c r="AG12260" s="340">
        <f t="shared" si="1919"/>
        <v>3.5527136788005009E-15</v>
      </c>
      <c r="AI12260" s="340">
        <f t="shared" ref="AI12260:AM12275" si="1922">IF($C12260=AI$1,$AF12260,0)</f>
        <v>0</v>
      </c>
      <c r="AJ12260" s="340">
        <f t="shared" si="1922"/>
        <v>0</v>
      </c>
      <c r="AK12260" s="340">
        <f t="shared" si="1922"/>
        <v>16.700000000000003</v>
      </c>
      <c r="AL12260" s="340">
        <f t="shared" si="1922"/>
        <v>0</v>
      </c>
      <c r="AM12260" s="340">
        <f t="shared" si="1922"/>
        <v>0</v>
      </c>
    </row>
    <row r="12261" spans="1:39" x14ac:dyDescent="0.35">
      <c r="A12261" s="337">
        <v>34174</v>
      </c>
      <c r="B12261" s="338">
        <f t="shared" si="1914"/>
        <v>1993</v>
      </c>
      <c r="C12261" s="338">
        <f t="shared" si="1915"/>
        <v>7</v>
      </c>
      <c r="D12261" s="338">
        <f t="shared" si="1916"/>
        <v>24</v>
      </c>
      <c r="E12261" s="334">
        <v>0</v>
      </c>
      <c r="F12261" s="334">
        <v>0</v>
      </c>
      <c r="G12261" s="334">
        <v>0</v>
      </c>
      <c r="H12261" s="334">
        <v>0</v>
      </c>
      <c r="I12261" s="334">
        <v>0</v>
      </c>
      <c r="J12261" s="334">
        <v>0</v>
      </c>
      <c r="K12261" s="334">
        <v>0</v>
      </c>
      <c r="L12261" s="334">
        <v>0.9</v>
      </c>
      <c r="M12261" s="334">
        <v>0</v>
      </c>
      <c r="N12261" s="334">
        <v>0</v>
      </c>
      <c r="O12261" s="334">
        <v>0</v>
      </c>
      <c r="P12261" s="334">
        <v>0</v>
      </c>
      <c r="Q12261" s="334">
        <v>0</v>
      </c>
      <c r="R12261" s="334">
        <v>0</v>
      </c>
      <c r="S12261" s="334">
        <v>0.2</v>
      </c>
      <c r="T12261" s="334">
        <v>7</v>
      </c>
      <c r="U12261" s="334">
        <v>1.1000000000000001</v>
      </c>
      <c r="V12261" s="334">
        <v>1.1000000000000001</v>
      </c>
      <c r="W12261" s="334">
        <v>0</v>
      </c>
      <c r="X12261" s="334">
        <v>0</v>
      </c>
      <c r="Y12261" s="334">
        <v>0</v>
      </c>
      <c r="Z12261" s="334">
        <v>0</v>
      </c>
      <c r="AA12261" s="334">
        <v>0</v>
      </c>
      <c r="AB12261" s="334">
        <v>0</v>
      </c>
      <c r="AD12261" s="334">
        <v>10.3</v>
      </c>
      <c r="AE12261" s="334">
        <f t="shared" si="1917"/>
        <v>10.3</v>
      </c>
      <c r="AF12261" s="334">
        <f t="shared" si="1918"/>
        <v>10.299999999999999</v>
      </c>
      <c r="AG12261" s="340">
        <f t="shared" si="1919"/>
        <v>1.7763568394002505E-15</v>
      </c>
      <c r="AI12261" s="340">
        <f t="shared" si="1922"/>
        <v>0</v>
      </c>
      <c r="AJ12261" s="340">
        <f t="shared" si="1922"/>
        <v>0</v>
      </c>
      <c r="AK12261" s="340">
        <f t="shared" si="1922"/>
        <v>10.299999999999999</v>
      </c>
      <c r="AL12261" s="340">
        <f t="shared" si="1922"/>
        <v>0</v>
      </c>
      <c r="AM12261" s="340">
        <f t="shared" si="1922"/>
        <v>0</v>
      </c>
    </row>
    <row r="12262" spans="1:39" x14ac:dyDescent="0.35">
      <c r="A12262" s="337">
        <v>34175</v>
      </c>
      <c r="B12262" s="338">
        <f t="shared" si="1914"/>
        <v>1993</v>
      </c>
      <c r="C12262" s="338">
        <f t="shared" si="1915"/>
        <v>7</v>
      </c>
      <c r="D12262" s="338">
        <f t="shared" si="1916"/>
        <v>25</v>
      </c>
      <c r="E12262" s="334">
        <v>0</v>
      </c>
      <c r="F12262" s="334">
        <v>0</v>
      </c>
      <c r="G12262" s="334">
        <v>0</v>
      </c>
      <c r="H12262" s="334">
        <v>0</v>
      </c>
      <c r="I12262" s="334">
        <v>0</v>
      </c>
      <c r="J12262" s="334">
        <v>0</v>
      </c>
      <c r="K12262" s="334">
        <v>1</v>
      </c>
      <c r="L12262" s="334">
        <v>1</v>
      </c>
      <c r="M12262" s="334">
        <v>0</v>
      </c>
      <c r="N12262" s="334">
        <v>0.3</v>
      </c>
      <c r="O12262" s="334">
        <v>0.5</v>
      </c>
      <c r="P12262" s="334">
        <v>0</v>
      </c>
      <c r="Q12262" s="334">
        <v>0</v>
      </c>
      <c r="R12262" s="334">
        <v>0</v>
      </c>
      <c r="S12262" s="334">
        <v>0</v>
      </c>
      <c r="T12262" s="334">
        <v>0</v>
      </c>
      <c r="U12262" s="334">
        <v>0</v>
      </c>
      <c r="V12262" s="334">
        <v>0</v>
      </c>
      <c r="W12262" s="334">
        <v>0</v>
      </c>
      <c r="X12262" s="334">
        <v>0</v>
      </c>
      <c r="Y12262" s="334">
        <v>0</v>
      </c>
      <c r="Z12262" s="334">
        <v>0</v>
      </c>
      <c r="AA12262" s="334">
        <v>0</v>
      </c>
      <c r="AB12262" s="334">
        <v>0</v>
      </c>
      <c r="AD12262" s="334">
        <v>2.8</v>
      </c>
      <c r="AE12262" s="334">
        <f t="shared" si="1917"/>
        <v>2.8</v>
      </c>
      <c r="AF12262" s="334">
        <f t="shared" si="1918"/>
        <v>2.8</v>
      </c>
      <c r="AG12262" s="340">
        <f t="shared" si="1919"/>
        <v>0</v>
      </c>
      <c r="AI12262" s="340">
        <f t="shared" si="1922"/>
        <v>0</v>
      </c>
      <c r="AJ12262" s="340">
        <f t="shared" si="1922"/>
        <v>0</v>
      </c>
      <c r="AK12262" s="340">
        <f t="shared" si="1922"/>
        <v>2.8</v>
      </c>
      <c r="AL12262" s="340">
        <f t="shared" si="1922"/>
        <v>0</v>
      </c>
      <c r="AM12262" s="340">
        <f t="shared" si="1922"/>
        <v>0</v>
      </c>
    </row>
    <row r="12263" spans="1:39" x14ac:dyDescent="0.35">
      <c r="A12263" s="337">
        <v>34176</v>
      </c>
      <c r="B12263" s="338">
        <f t="shared" si="1914"/>
        <v>1993</v>
      </c>
      <c r="C12263" s="338">
        <f t="shared" si="1915"/>
        <v>7</v>
      </c>
      <c r="D12263" s="338">
        <f t="shared" si="1916"/>
        <v>26</v>
      </c>
      <c r="E12263" s="334">
        <v>0</v>
      </c>
      <c r="F12263" s="334">
        <v>0</v>
      </c>
      <c r="G12263" s="334">
        <v>0</v>
      </c>
      <c r="H12263" s="334">
        <v>0</v>
      </c>
      <c r="I12263" s="334">
        <v>0</v>
      </c>
      <c r="J12263" s="334">
        <v>0</v>
      </c>
      <c r="K12263" s="334">
        <v>0</v>
      </c>
      <c r="L12263" s="334">
        <v>0.2</v>
      </c>
      <c r="M12263" s="334">
        <v>0.2</v>
      </c>
      <c r="N12263" s="334">
        <v>3.3</v>
      </c>
      <c r="O12263" s="334">
        <v>2.4</v>
      </c>
      <c r="P12263" s="334">
        <v>0.7</v>
      </c>
      <c r="Q12263" s="334">
        <v>0</v>
      </c>
      <c r="R12263" s="334">
        <v>0</v>
      </c>
      <c r="S12263" s="334">
        <v>0</v>
      </c>
      <c r="T12263" s="334">
        <v>0</v>
      </c>
      <c r="U12263" s="334">
        <v>0</v>
      </c>
      <c r="V12263" s="334">
        <v>0</v>
      </c>
      <c r="W12263" s="334">
        <v>0</v>
      </c>
      <c r="X12263" s="334">
        <v>0</v>
      </c>
      <c r="Y12263" s="334">
        <v>0</v>
      </c>
      <c r="Z12263" s="334">
        <v>0</v>
      </c>
      <c r="AA12263" s="334">
        <v>0</v>
      </c>
      <c r="AB12263" s="334">
        <v>0</v>
      </c>
      <c r="AD12263" s="334">
        <v>6.8</v>
      </c>
      <c r="AE12263" s="334">
        <f t="shared" si="1917"/>
        <v>6.8</v>
      </c>
      <c r="AF12263" s="334">
        <f t="shared" si="1918"/>
        <v>6.8</v>
      </c>
      <c r="AG12263" s="340">
        <f t="shared" si="1919"/>
        <v>0</v>
      </c>
      <c r="AI12263" s="340">
        <f t="shared" si="1922"/>
        <v>0</v>
      </c>
      <c r="AJ12263" s="340">
        <f t="shared" si="1922"/>
        <v>0</v>
      </c>
      <c r="AK12263" s="340">
        <f t="shared" si="1922"/>
        <v>6.8</v>
      </c>
      <c r="AL12263" s="340">
        <f t="shared" si="1922"/>
        <v>0</v>
      </c>
      <c r="AM12263" s="340">
        <f t="shared" si="1922"/>
        <v>0</v>
      </c>
    </row>
    <row r="12264" spans="1:39" x14ac:dyDescent="0.35">
      <c r="A12264" s="337">
        <v>34177</v>
      </c>
      <c r="B12264" s="338">
        <f t="shared" si="1914"/>
        <v>1993</v>
      </c>
      <c r="C12264" s="338">
        <f t="shared" si="1915"/>
        <v>7</v>
      </c>
      <c r="D12264" s="338">
        <f t="shared" si="1916"/>
        <v>27</v>
      </c>
      <c r="E12264" s="334">
        <v>0</v>
      </c>
      <c r="F12264" s="334">
        <v>0</v>
      </c>
      <c r="G12264" s="334">
        <v>0</v>
      </c>
      <c r="H12264" s="334">
        <v>0</v>
      </c>
      <c r="I12264" s="334">
        <v>0</v>
      </c>
      <c r="J12264" s="334">
        <v>0</v>
      </c>
      <c r="K12264" s="334">
        <v>0</v>
      </c>
      <c r="L12264" s="334">
        <v>0</v>
      </c>
      <c r="M12264" s="334">
        <v>0</v>
      </c>
      <c r="N12264" s="334">
        <v>0</v>
      </c>
      <c r="O12264" s="334">
        <v>0</v>
      </c>
      <c r="P12264" s="334">
        <v>0</v>
      </c>
      <c r="Q12264" s="334">
        <v>0</v>
      </c>
      <c r="R12264" s="334">
        <v>0</v>
      </c>
      <c r="S12264" s="334">
        <v>0</v>
      </c>
      <c r="T12264" s="334">
        <v>0</v>
      </c>
      <c r="U12264" s="334">
        <v>0.1</v>
      </c>
      <c r="V12264" s="334">
        <v>0</v>
      </c>
      <c r="W12264" s="334">
        <v>0</v>
      </c>
      <c r="X12264" s="334">
        <v>0</v>
      </c>
      <c r="Y12264" s="334">
        <v>0</v>
      </c>
      <c r="Z12264" s="334">
        <v>0.1</v>
      </c>
      <c r="AA12264" s="334">
        <v>0</v>
      </c>
      <c r="AB12264" s="334">
        <v>0</v>
      </c>
      <c r="AD12264" s="334">
        <v>0.2</v>
      </c>
      <c r="AE12264" s="334">
        <f t="shared" si="1917"/>
        <v>0.2</v>
      </c>
      <c r="AF12264" s="334">
        <f t="shared" si="1918"/>
        <v>0.2</v>
      </c>
      <c r="AG12264" s="340">
        <f t="shared" si="1919"/>
        <v>0</v>
      </c>
      <c r="AI12264" s="340">
        <f t="shared" si="1922"/>
        <v>0</v>
      </c>
      <c r="AJ12264" s="340">
        <f t="shared" si="1922"/>
        <v>0</v>
      </c>
      <c r="AK12264" s="340">
        <f t="shared" si="1922"/>
        <v>0.2</v>
      </c>
      <c r="AL12264" s="340">
        <f t="shared" si="1922"/>
        <v>0</v>
      </c>
      <c r="AM12264" s="340">
        <f t="shared" si="1922"/>
        <v>0</v>
      </c>
    </row>
    <row r="12265" spans="1:39" x14ac:dyDescent="0.35">
      <c r="A12265" s="337">
        <v>34178</v>
      </c>
      <c r="B12265" s="338">
        <f t="shared" si="1914"/>
        <v>1993</v>
      </c>
      <c r="C12265" s="338">
        <f t="shared" si="1915"/>
        <v>7</v>
      </c>
      <c r="D12265" s="338">
        <f t="shared" si="1916"/>
        <v>28</v>
      </c>
      <c r="E12265" s="334">
        <v>0</v>
      </c>
      <c r="F12265" s="334">
        <v>0</v>
      </c>
      <c r="G12265" s="334">
        <v>0</v>
      </c>
      <c r="H12265" s="334">
        <v>0</v>
      </c>
      <c r="I12265" s="334">
        <v>0</v>
      </c>
      <c r="J12265" s="334">
        <v>0</v>
      </c>
      <c r="K12265" s="334">
        <v>0</v>
      </c>
      <c r="L12265" s="334">
        <v>0</v>
      </c>
      <c r="M12265" s="334">
        <v>0</v>
      </c>
      <c r="N12265" s="334">
        <v>0</v>
      </c>
      <c r="O12265" s="334">
        <v>0</v>
      </c>
      <c r="P12265" s="334">
        <v>0</v>
      </c>
      <c r="Q12265" s="334">
        <v>0</v>
      </c>
      <c r="R12265" s="334">
        <v>0</v>
      </c>
      <c r="S12265" s="334">
        <v>0</v>
      </c>
      <c r="T12265" s="334">
        <v>0</v>
      </c>
      <c r="U12265" s="334">
        <v>0</v>
      </c>
      <c r="V12265" s="334">
        <v>0</v>
      </c>
      <c r="W12265" s="334">
        <v>0</v>
      </c>
      <c r="X12265" s="334">
        <v>0</v>
      </c>
      <c r="Y12265" s="334">
        <v>0</v>
      </c>
      <c r="Z12265" s="334">
        <v>0</v>
      </c>
      <c r="AA12265" s="334">
        <v>0</v>
      </c>
      <c r="AB12265" s="334">
        <v>0</v>
      </c>
      <c r="AD12265" s="334">
        <v>0</v>
      </c>
      <c r="AE12265" s="334">
        <f t="shared" si="1917"/>
        <v>0</v>
      </c>
      <c r="AF12265" s="334">
        <f t="shared" si="1918"/>
        <v>0</v>
      </c>
      <c r="AG12265" s="340">
        <f t="shared" si="1919"/>
        <v>0</v>
      </c>
      <c r="AI12265" s="340">
        <f t="shared" si="1922"/>
        <v>0</v>
      </c>
      <c r="AJ12265" s="340">
        <f t="shared" si="1922"/>
        <v>0</v>
      </c>
      <c r="AK12265" s="340">
        <f t="shared" si="1922"/>
        <v>0</v>
      </c>
      <c r="AL12265" s="340">
        <f t="shared" si="1922"/>
        <v>0</v>
      </c>
      <c r="AM12265" s="340">
        <f t="shared" si="1922"/>
        <v>0</v>
      </c>
    </row>
    <row r="12266" spans="1:39" x14ac:dyDescent="0.35">
      <c r="A12266" s="337">
        <v>34179</v>
      </c>
      <c r="B12266" s="338">
        <f t="shared" si="1914"/>
        <v>1993</v>
      </c>
      <c r="C12266" s="338">
        <f t="shared" si="1915"/>
        <v>7</v>
      </c>
      <c r="D12266" s="338">
        <f t="shared" si="1916"/>
        <v>29</v>
      </c>
      <c r="E12266" s="334">
        <v>0</v>
      </c>
      <c r="F12266" s="334">
        <v>0</v>
      </c>
      <c r="G12266" s="334">
        <v>0</v>
      </c>
      <c r="H12266" s="334">
        <v>0</v>
      </c>
      <c r="I12266" s="334">
        <v>0</v>
      </c>
      <c r="J12266" s="334">
        <v>0</v>
      </c>
      <c r="K12266" s="334">
        <v>0</v>
      </c>
      <c r="L12266" s="334">
        <v>0</v>
      </c>
      <c r="M12266" s="334">
        <v>0</v>
      </c>
      <c r="N12266" s="334">
        <v>0</v>
      </c>
      <c r="O12266" s="334">
        <v>0</v>
      </c>
      <c r="P12266" s="334">
        <v>0</v>
      </c>
      <c r="Q12266" s="334">
        <v>0</v>
      </c>
      <c r="R12266" s="334">
        <v>0</v>
      </c>
      <c r="S12266" s="334">
        <v>0</v>
      </c>
      <c r="T12266" s="334">
        <v>0</v>
      </c>
      <c r="U12266" s="334">
        <v>0</v>
      </c>
      <c r="V12266" s="334">
        <v>0</v>
      </c>
      <c r="W12266" s="334">
        <v>0</v>
      </c>
      <c r="X12266" s="334">
        <v>0</v>
      </c>
      <c r="Y12266" s="334">
        <v>0</v>
      </c>
      <c r="Z12266" s="334">
        <v>0</v>
      </c>
      <c r="AA12266" s="334">
        <v>0</v>
      </c>
      <c r="AB12266" s="334">
        <v>0</v>
      </c>
      <c r="AD12266" s="334">
        <v>0</v>
      </c>
      <c r="AE12266" s="334">
        <f t="shared" si="1917"/>
        <v>0</v>
      </c>
      <c r="AF12266" s="334">
        <f t="shared" si="1918"/>
        <v>0</v>
      </c>
      <c r="AG12266" s="340">
        <f t="shared" si="1919"/>
        <v>0</v>
      </c>
      <c r="AI12266" s="340">
        <f t="shared" si="1922"/>
        <v>0</v>
      </c>
      <c r="AJ12266" s="340">
        <f t="shared" si="1922"/>
        <v>0</v>
      </c>
      <c r="AK12266" s="340">
        <f t="shared" si="1922"/>
        <v>0</v>
      </c>
      <c r="AL12266" s="340">
        <f t="shared" si="1922"/>
        <v>0</v>
      </c>
      <c r="AM12266" s="340">
        <f t="shared" si="1922"/>
        <v>0</v>
      </c>
    </row>
    <row r="12267" spans="1:39" x14ac:dyDescent="0.35">
      <c r="A12267" s="337">
        <v>34180</v>
      </c>
      <c r="B12267" s="338">
        <f t="shared" si="1914"/>
        <v>1993</v>
      </c>
      <c r="C12267" s="338">
        <f t="shared" si="1915"/>
        <v>7</v>
      </c>
      <c r="D12267" s="338">
        <f t="shared" si="1916"/>
        <v>30</v>
      </c>
      <c r="E12267" s="334">
        <v>0</v>
      </c>
      <c r="F12267" s="334">
        <v>0</v>
      </c>
      <c r="G12267" s="334">
        <v>0</v>
      </c>
      <c r="H12267" s="334">
        <v>0</v>
      </c>
      <c r="I12267" s="334">
        <v>0</v>
      </c>
      <c r="J12267" s="334">
        <v>2.2999999999999998</v>
      </c>
      <c r="K12267" s="334">
        <v>1.7</v>
      </c>
      <c r="L12267" s="334">
        <v>0</v>
      </c>
      <c r="M12267" s="334">
        <v>0</v>
      </c>
      <c r="N12267" s="334">
        <v>0</v>
      </c>
      <c r="O12267" s="334">
        <v>0</v>
      </c>
      <c r="P12267" s="334">
        <v>0</v>
      </c>
      <c r="Q12267" s="334">
        <v>0</v>
      </c>
      <c r="R12267" s="334">
        <v>0</v>
      </c>
      <c r="S12267" s="334">
        <v>0</v>
      </c>
      <c r="T12267" s="334">
        <v>0</v>
      </c>
      <c r="U12267" s="334">
        <v>0</v>
      </c>
      <c r="V12267" s="334">
        <v>0</v>
      </c>
      <c r="W12267" s="334">
        <v>0</v>
      </c>
      <c r="X12267" s="334">
        <v>0</v>
      </c>
      <c r="Y12267" s="334">
        <v>0</v>
      </c>
      <c r="Z12267" s="334">
        <v>0</v>
      </c>
      <c r="AA12267" s="334">
        <v>0</v>
      </c>
      <c r="AB12267" s="334">
        <v>0</v>
      </c>
      <c r="AD12267" s="334">
        <v>4</v>
      </c>
      <c r="AE12267" s="334">
        <f t="shared" si="1917"/>
        <v>4</v>
      </c>
      <c r="AF12267" s="334">
        <f t="shared" si="1918"/>
        <v>4</v>
      </c>
      <c r="AG12267" s="340">
        <f t="shared" si="1919"/>
        <v>0</v>
      </c>
      <c r="AI12267" s="340">
        <f t="shared" si="1922"/>
        <v>0</v>
      </c>
      <c r="AJ12267" s="340">
        <f t="shared" si="1922"/>
        <v>0</v>
      </c>
      <c r="AK12267" s="340">
        <f t="shared" si="1922"/>
        <v>4</v>
      </c>
      <c r="AL12267" s="340">
        <f t="shared" si="1922"/>
        <v>0</v>
      </c>
      <c r="AM12267" s="340">
        <f t="shared" si="1922"/>
        <v>0</v>
      </c>
    </row>
    <row r="12268" spans="1:39" x14ac:dyDescent="0.35">
      <c r="A12268" s="337">
        <v>34181</v>
      </c>
      <c r="B12268" s="338">
        <f t="shared" si="1914"/>
        <v>1993</v>
      </c>
      <c r="C12268" s="338">
        <f t="shared" si="1915"/>
        <v>7</v>
      </c>
      <c r="D12268" s="338">
        <f t="shared" si="1916"/>
        <v>31</v>
      </c>
      <c r="E12268" s="334">
        <v>0</v>
      </c>
      <c r="F12268" s="334">
        <v>0</v>
      </c>
      <c r="G12268" s="334">
        <v>0</v>
      </c>
      <c r="H12268" s="334">
        <v>0</v>
      </c>
      <c r="I12268" s="334">
        <v>0</v>
      </c>
      <c r="J12268" s="334">
        <v>0</v>
      </c>
      <c r="K12268" s="334">
        <v>0</v>
      </c>
      <c r="L12268" s="334">
        <v>0</v>
      </c>
      <c r="M12268" s="334">
        <v>0</v>
      </c>
      <c r="N12268" s="334">
        <v>0</v>
      </c>
      <c r="O12268" s="334">
        <v>0</v>
      </c>
      <c r="P12268" s="334">
        <v>0</v>
      </c>
      <c r="Q12268" s="334">
        <v>0</v>
      </c>
      <c r="R12268" s="334">
        <v>0</v>
      </c>
      <c r="S12268" s="334">
        <v>0</v>
      </c>
      <c r="T12268" s="334">
        <v>0</v>
      </c>
      <c r="U12268" s="334">
        <v>0</v>
      </c>
      <c r="V12268" s="334">
        <v>0</v>
      </c>
      <c r="W12268" s="334">
        <v>0</v>
      </c>
      <c r="X12268" s="334">
        <v>0</v>
      </c>
      <c r="Y12268" s="334">
        <v>0</v>
      </c>
      <c r="Z12268" s="334">
        <v>0</v>
      </c>
      <c r="AA12268" s="334">
        <v>0</v>
      </c>
      <c r="AB12268" s="334">
        <v>0</v>
      </c>
      <c r="AD12268" s="334">
        <v>0</v>
      </c>
      <c r="AE12268" s="334">
        <f t="shared" si="1917"/>
        <v>0</v>
      </c>
      <c r="AF12268" s="334">
        <f t="shared" si="1918"/>
        <v>0</v>
      </c>
      <c r="AG12268" s="340">
        <f t="shared" si="1919"/>
        <v>0</v>
      </c>
      <c r="AI12268" s="340">
        <f t="shared" si="1922"/>
        <v>0</v>
      </c>
      <c r="AJ12268" s="340">
        <f t="shared" si="1922"/>
        <v>0</v>
      </c>
      <c r="AK12268" s="340">
        <f t="shared" si="1922"/>
        <v>0</v>
      </c>
      <c r="AL12268" s="340">
        <f t="shared" si="1922"/>
        <v>0</v>
      </c>
      <c r="AM12268" s="340">
        <f t="shared" si="1922"/>
        <v>0</v>
      </c>
    </row>
    <row r="12269" spans="1:39" x14ac:dyDescent="0.35">
      <c r="A12269" s="337">
        <v>34182</v>
      </c>
      <c r="B12269" s="338">
        <f t="shared" si="1914"/>
        <v>1993</v>
      </c>
      <c r="C12269" s="338">
        <f t="shared" si="1915"/>
        <v>8</v>
      </c>
      <c r="D12269" s="338">
        <f t="shared" si="1916"/>
        <v>1</v>
      </c>
      <c r="E12269" s="334">
        <v>0</v>
      </c>
      <c r="F12269" s="334">
        <v>0</v>
      </c>
      <c r="G12269" s="334">
        <v>0</v>
      </c>
      <c r="H12269" s="334">
        <v>0</v>
      </c>
      <c r="I12269" s="334">
        <v>0</v>
      </c>
      <c r="J12269" s="334">
        <v>0</v>
      </c>
      <c r="K12269" s="334">
        <v>0</v>
      </c>
      <c r="L12269" s="334">
        <v>0</v>
      </c>
      <c r="M12269" s="334">
        <v>0</v>
      </c>
      <c r="N12269" s="334">
        <v>0</v>
      </c>
      <c r="O12269" s="334">
        <v>0</v>
      </c>
      <c r="P12269" s="334">
        <v>0</v>
      </c>
      <c r="Q12269" s="334">
        <v>0</v>
      </c>
      <c r="R12269" s="334">
        <v>0</v>
      </c>
      <c r="S12269" s="334">
        <v>0</v>
      </c>
      <c r="T12269" s="334">
        <v>0</v>
      </c>
      <c r="U12269" s="334">
        <v>0</v>
      </c>
      <c r="V12269" s="334">
        <v>0</v>
      </c>
      <c r="W12269" s="334">
        <v>0</v>
      </c>
      <c r="X12269" s="334">
        <v>0</v>
      </c>
      <c r="Y12269" s="334">
        <v>0</v>
      </c>
      <c r="Z12269" s="334">
        <v>0</v>
      </c>
      <c r="AA12269" s="334">
        <v>0</v>
      </c>
      <c r="AB12269" s="334">
        <v>0</v>
      </c>
      <c r="AD12269" s="334">
        <v>0</v>
      </c>
      <c r="AE12269" s="334">
        <f t="shared" si="1917"/>
        <v>0</v>
      </c>
      <c r="AF12269" s="334">
        <f t="shared" si="1918"/>
        <v>0</v>
      </c>
      <c r="AG12269" s="340">
        <f t="shared" si="1919"/>
        <v>0</v>
      </c>
      <c r="AI12269" s="340">
        <f t="shared" si="1922"/>
        <v>0</v>
      </c>
      <c r="AJ12269" s="340">
        <f t="shared" si="1922"/>
        <v>0</v>
      </c>
      <c r="AK12269" s="340">
        <f t="shared" si="1922"/>
        <v>0</v>
      </c>
      <c r="AL12269" s="340">
        <f t="shared" si="1922"/>
        <v>0</v>
      </c>
      <c r="AM12269" s="340">
        <f t="shared" si="1922"/>
        <v>0</v>
      </c>
    </row>
    <row r="12270" spans="1:39" x14ac:dyDescent="0.35">
      <c r="A12270" s="337">
        <v>34183</v>
      </c>
      <c r="B12270" s="338">
        <f t="shared" si="1914"/>
        <v>1993</v>
      </c>
      <c r="C12270" s="338">
        <f t="shared" si="1915"/>
        <v>8</v>
      </c>
      <c r="D12270" s="338">
        <f t="shared" si="1916"/>
        <v>2</v>
      </c>
      <c r="E12270" s="334">
        <v>0</v>
      </c>
      <c r="F12270" s="334">
        <v>0</v>
      </c>
      <c r="G12270" s="334">
        <v>0</v>
      </c>
      <c r="H12270" s="334">
        <v>0</v>
      </c>
      <c r="I12270" s="334">
        <v>0</v>
      </c>
      <c r="J12270" s="334">
        <v>0</v>
      </c>
      <c r="K12270" s="334">
        <v>0</v>
      </c>
      <c r="L12270" s="334">
        <v>0</v>
      </c>
      <c r="M12270" s="334">
        <v>0</v>
      </c>
      <c r="N12270" s="334">
        <v>0</v>
      </c>
      <c r="O12270" s="334">
        <v>0</v>
      </c>
      <c r="P12270" s="334">
        <v>0</v>
      </c>
      <c r="Q12270" s="334">
        <v>0</v>
      </c>
      <c r="R12270" s="334">
        <v>0</v>
      </c>
      <c r="S12270" s="334">
        <v>0</v>
      </c>
      <c r="T12270" s="334">
        <v>0</v>
      </c>
      <c r="U12270" s="334">
        <v>0</v>
      </c>
      <c r="V12270" s="334">
        <v>0</v>
      </c>
      <c r="W12270" s="334">
        <v>0</v>
      </c>
      <c r="X12270" s="334">
        <v>0</v>
      </c>
      <c r="Y12270" s="334">
        <v>0</v>
      </c>
      <c r="Z12270" s="334">
        <v>0</v>
      </c>
      <c r="AA12270" s="334">
        <v>0</v>
      </c>
      <c r="AB12270" s="334">
        <v>0</v>
      </c>
      <c r="AD12270" s="334">
        <v>0</v>
      </c>
      <c r="AE12270" s="334">
        <f t="shared" si="1917"/>
        <v>0</v>
      </c>
      <c r="AF12270" s="334">
        <f t="shared" si="1918"/>
        <v>0</v>
      </c>
      <c r="AG12270" s="340">
        <f t="shared" si="1919"/>
        <v>0</v>
      </c>
      <c r="AI12270" s="340">
        <f t="shared" si="1922"/>
        <v>0</v>
      </c>
      <c r="AJ12270" s="340">
        <f t="shared" si="1922"/>
        <v>0</v>
      </c>
      <c r="AK12270" s="340">
        <f t="shared" si="1922"/>
        <v>0</v>
      </c>
      <c r="AL12270" s="340">
        <f t="shared" si="1922"/>
        <v>0</v>
      </c>
      <c r="AM12270" s="340">
        <f t="shared" si="1922"/>
        <v>0</v>
      </c>
    </row>
    <row r="12271" spans="1:39" x14ac:dyDescent="0.35">
      <c r="A12271" s="337">
        <v>34184</v>
      </c>
      <c r="B12271" s="338">
        <f t="shared" si="1914"/>
        <v>1993</v>
      </c>
      <c r="C12271" s="338">
        <f t="shared" si="1915"/>
        <v>8</v>
      </c>
      <c r="D12271" s="338">
        <f t="shared" si="1916"/>
        <v>3</v>
      </c>
      <c r="E12271" s="334">
        <v>0</v>
      </c>
      <c r="F12271" s="334">
        <v>0</v>
      </c>
      <c r="G12271" s="334">
        <v>0</v>
      </c>
      <c r="H12271" s="334">
        <v>0</v>
      </c>
      <c r="I12271" s="334">
        <v>0</v>
      </c>
      <c r="J12271" s="334">
        <v>0</v>
      </c>
      <c r="K12271" s="334">
        <v>0</v>
      </c>
      <c r="L12271" s="334">
        <v>0</v>
      </c>
      <c r="M12271" s="334">
        <v>0</v>
      </c>
      <c r="N12271" s="334">
        <v>0</v>
      </c>
      <c r="O12271" s="334">
        <v>0</v>
      </c>
      <c r="P12271" s="334">
        <v>0</v>
      </c>
      <c r="Q12271" s="334">
        <v>0</v>
      </c>
      <c r="R12271" s="334">
        <v>0</v>
      </c>
      <c r="S12271" s="334">
        <v>0</v>
      </c>
      <c r="T12271" s="334">
        <v>0</v>
      </c>
      <c r="U12271" s="334">
        <v>0</v>
      </c>
      <c r="V12271" s="334">
        <v>0</v>
      </c>
      <c r="W12271" s="334">
        <v>0</v>
      </c>
      <c r="X12271" s="334">
        <v>0</v>
      </c>
      <c r="Y12271" s="334">
        <v>0</v>
      </c>
      <c r="Z12271" s="334">
        <v>0</v>
      </c>
      <c r="AA12271" s="334">
        <v>0</v>
      </c>
      <c r="AB12271" s="334">
        <v>0</v>
      </c>
      <c r="AD12271" s="334">
        <v>0</v>
      </c>
      <c r="AE12271" s="334">
        <f t="shared" si="1917"/>
        <v>0</v>
      </c>
      <c r="AF12271" s="334">
        <f t="shared" si="1918"/>
        <v>0</v>
      </c>
      <c r="AG12271" s="340">
        <f t="shared" si="1919"/>
        <v>0</v>
      </c>
      <c r="AI12271" s="340">
        <f t="shared" si="1922"/>
        <v>0</v>
      </c>
      <c r="AJ12271" s="340">
        <f t="shared" si="1922"/>
        <v>0</v>
      </c>
      <c r="AK12271" s="340">
        <f t="shared" si="1922"/>
        <v>0</v>
      </c>
      <c r="AL12271" s="340">
        <f t="shared" si="1922"/>
        <v>0</v>
      </c>
      <c r="AM12271" s="340">
        <f t="shared" si="1922"/>
        <v>0</v>
      </c>
    </row>
    <row r="12272" spans="1:39" x14ac:dyDescent="0.35">
      <c r="A12272" s="337">
        <v>34185</v>
      </c>
      <c r="B12272" s="338">
        <f t="shared" si="1914"/>
        <v>1993</v>
      </c>
      <c r="C12272" s="338">
        <f t="shared" si="1915"/>
        <v>8</v>
      </c>
      <c r="D12272" s="338">
        <f t="shared" si="1916"/>
        <v>4</v>
      </c>
      <c r="E12272" s="334">
        <v>0</v>
      </c>
      <c r="F12272" s="334">
        <v>0</v>
      </c>
      <c r="G12272" s="334">
        <v>0</v>
      </c>
      <c r="H12272" s="334">
        <v>0</v>
      </c>
      <c r="I12272" s="334">
        <v>0</v>
      </c>
      <c r="J12272" s="334">
        <v>0</v>
      </c>
      <c r="K12272" s="334">
        <v>0</v>
      </c>
      <c r="L12272" s="334">
        <v>0</v>
      </c>
      <c r="M12272" s="334">
        <v>0</v>
      </c>
      <c r="N12272" s="334">
        <v>0</v>
      </c>
      <c r="O12272" s="334">
        <v>0</v>
      </c>
      <c r="P12272" s="334">
        <v>0</v>
      </c>
      <c r="Q12272" s="334">
        <v>0</v>
      </c>
      <c r="R12272" s="334">
        <v>0</v>
      </c>
      <c r="S12272" s="334">
        <v>0</v>
      </c>
      <c r="T12272" s="334">
        <v>0</v>
      </c>
      <c r="U12272" s="334">
        <v>0</v>
      </c>
      <c r="V12272" s="334">
        <v>0</v>
      </c>
      <c r="W12272" s="334">
        <v>0</v>
      </c>
      <c r="X12272" s="334">
        <v>0</v>
      </c>
      <c r="Y12272" s="334">
        <v>0</v>
      </c>
      <c r="Z12272" s="334">
        <v>0</v>
      </c>
      <c r="AA12272" s="334">
        <v>0</v>
      </c>
      <c r="AB12272" s="334">
        <v>0</v>
      </c>
      <c r="AD12272" s="334">
        <v>0</v>
      </c>
      <c r="AE12272" s="334">
        <f t="shared" si="1917"/>
        <v>0</v>
      </c>
      <c r="AF12272" s="334">
        <f t="shared" si="1918"/>
        <v>0</v>
      </c>
      <c r="AG12272" s="340">
        <f t="shared" si="1919"/>
        <v>0</v>
      </c>
      <c r="AI12272" s="340">
        <f t="shared" si="1922"/>
        <v>0</v>
      </c>
      <c r="AJ12272" s="340">
        <f t="shared" si="1922"/>
        <v>0</v>
      </c>
      <c r="AK12272" s="340">
        <f t="shared" si="1922"/>
        <v>0</v>
      </c>
      <c r="AL12272" s="340">
        <f t="shared" si="1922"/>
        <v>0</v>
      </c>
      <c r="AM12272" s="340">
        <f t="shared" si="1922"/>
        <v>0</v>
      </c>
    </row>
    <row r="12273" spans="1:39" x14ac:dyDescent="0.35">
      <c r="A12273" s="337">
        <v>34186</v>
      </c>
      <c r="B12273" s="338">
        <f t="shared" si="1914"/>
        <v>1993</v>
      </c>
      <c r="C12273" s="338">
        <f t="shared" si="1915"/>
        <v>8</v>
      </c>
      <c r="D12273" s="338">
        <f t="shared" si="1916"/>
        <v>5</v>
      </c>
      <c r="E12273" s="334">
        <v>0</v>
      </c>
      <c r="F12273" s="334">
        <v>0</v>
      </c>
      <c r="G12273" s="334">
        <v>0</v>
      </c>
      <c r="H12273" s="334">
        <v>0</v>
      </c>
      <c r="I12273" s="334">
        <v>0</v>
      </c>
      <c r="J12273" s="334">
        <v>0</v>
      </c>
      <c r="K12273" s="334">
        <v>0</v>
      </c>
      <c r="L12273" s="334">
        <v>0</v>
      </c>
      <c r="M12273" s="334">
        <v>0</v>
      </c>
      <c r="N12273" s="334">
        <v>0</v>
      </c>
      <c r="O12273" s="334">
        <v>0</v>
      </c>
      <c r="P12273" s="334">
        <v>0</v>
      </c>
      <c r="Q12273" s="334">
        <v>0</v>
      </c>
      <c r="R12273" s="334">
        <v>0</v>
      </c>
      <c r="S12273" s="334">
        <v>0</v>
      </c>
      <c r="T12273" s="334">
        <v>0</v>
      </c>
      <c r="U12273" s="334">
        <v>0</v>
      </c>
      <c r="V12273" s="334">
        <v>0</v>
      </c>
      <c r="W12273" s="334">
        <v>0</v>
      </c>
      <c r="X12273" s="334">
        <v>0</v>
      </c>
      <c r="Y12273" s="334">
        <v>0</v>
      </c>
      <c r="Z12273" s="334">
        <v>0</v>
      </c>
      <c r="AA12273" s="334">
        <v>0</v>
      </c>
      <c r="AB12273" s="334">
        <v>0</v>
      </c>
      <c r="AD12273" s="334">
        <v>0</v>
      </c>
      <c r="AE12273" s="334">
        <f t="shared" si="1917"/>
        <v>0</v>
      </c>
      <c r="AF12273" s="334">
        <f t="shared" si="1918"/>
        <v>0</v>
      </c>
      <c r="AG12273" s="340">
        <f t="shared" si="1919"/>
        <v>0</v>
      </c>
      <c r="AI12273" s="340">
        <f t="shared" si="1922"/>
        <v>0</v>
      </c>
      <c r="AJ12273" s="340">
        <f t="shared" si="1922"/>
        <v>0</v>
      </c>
      <c r="AK12273" s="340">
        <f t="shared" si="1922"/>
        <v>0</v>
      </c>
      <c r="AL12273" s="340">
        <f t="shared" si="1922"/>
        <v>0</v>
      </c>
      <c r="AM12273" s="340">
        <f t="shared" si="1922"/>
        <v>0</v>
      </c>
    </row>
    <row r="12274" spans="1:39" x14ac:dyDescent="0.35">
      <c r="A12274" s="337">
        <v>34187</v>
      </c>
      <c r="B12274" s="338">
        <f t="shared" si="1914"/>
        <v>1993</v>
      </c>
      <c r="C12274" s="338">
        <f t="shared" si="1915"/>
        <v>8</v>
      </c>
      <c r="D12274" s="338">
        <f t="shared" si="1916"/>
        <v>6</v>
      </c>
      <c r="E12274" s="334">
        <v>0</v>
      </c>
      <c r="F12274" s="334">
        <v>0</v>
      </c>
      <c r="G12274" s="334">
        <v>0</v>
      </c>
      <c r="H12274" s="334">
        <v>0</v>
      </c>
      <c r="I12274" s="334">
        <v>0</v>
      </c>
      <c r="J12274" s="334">
        <v>0</v>
      </c>
      <c r="K12274" s="334">
        <v>0</v>
      </c>
      <c r="L12274" s="334">
        <v>0</v>
      </c>
      <c r="M12274" s="334">
        <v>0</v>
      </c>
      <c r="N12274" s="334">
        <v>0</v>
      </c>
      <c r="O12274" s="334">
        <v>0</v>
      </c>
      <c r="P12274" s="334">
        <v>0</v>
      </c>
      <c r="Q12274" s="334">
        <v>0</v>
      </c>
      <c r="R12274" s="334">
        <v>0</v>
      </c>
      <c r="S12274" s="334">
        <v>0</v>
      </c>
      <c r="T12274" s="334">
        <v>0</v>
      </c>
      <c r="U12274" s="334">
        <v>0</v>
      </c>
      <c r="V12274" s="334">
        <v>0</v>
      </c>
      <c r="W12274" s="334">
        <v>0</v>
      </c>
      <c r="X12274" s="334">
        <v>1.6</v>
      </c>
      <c r="Y12274" s="334">
        <v>0</v>
      </c>
      <c r="Z12274" s="334">
        <v>0</v>
      </c>
      <c r="AA12274" s="334">
        <v>0</v>
      </c>
      <c r="AB12274" s="334">
        <v>0</v>
      </c>
      <c r="AD12274" s="334">
        <v>1.6</v>
      </c>
      <c r="AE12274" s="334">
        <f t="shared" si="1917"/>
        <v>1.6</v>
      </c>
      <c r="AF12274" s="334">
        <f t="shared" si="1918"/>
        <v>1.6</v>
      </c>
      <c r="AG12274" s="340">
        <f t="shared" si="1919"/>
        <v>0</v>
      </c>
      <c r="AI12274" s="340">
        <f t="shared" si="1922"/>
        <v>0</v>
      </c>
      <c r="AJ12274" s="340">
        <f t="shared" si="1922"/>
        <v>0</v>
      </c>
      <c r="AK12274" s="340">
        <f t="shared" si="1922"/>
        <v>0</v>
      </c>
      <c r="AL12274" s="340">
        <f t="shared" si="1922"/>
        <v>1.6</v>
      </c>
      <c r="AM12274" s="340">
        <f t="shared" si="1922"/>
        <v>0</v>
      </c>
    </row>
    <row r="12275" spans="1:39" x14ac:dyDescent="0.35">
      <c r="A12275" s="337">
        <v>34188</v>
      </c>
      <c r="B12275" s="338">
        <f t="shared" si="1914"/>
        <v>1993</v>
      </c>
      <c r="C12275" s="338">
        <f t="shared" si="1915"/>
        <v>8</v>
      </c>
      <c r="D12275" s="338">
        <f t="shared" si="1916"/>
        <v>7</v>
      </c>
      <c r="E12275" s="334">
        <v>0.2</v>
      </c>
      <c r="F12275" s="334">
        <v>0.4</v>
      </c>
      <c r="G12275" s="334">
        <v>0.4</v>
      </c>
      <c r="H12275" s="334">
        <v>0.4</v>
      </c>
      <c r="I12275" s="334">
        <v>1.3</v>
      </c>
      <c r="J12275" s="334">
        <v>0</v>
      </c>
      <c r="K12275" s="334">
        <v>0</v>
      </c>
      <c r="L12275" s="334">
        <v>0</v>
      </c>
      <c r="M12275" s="334">
        <v>0</v>
      </c>
      <c r="N12275" s="334">
        <v>0</v>
      </c>
      <c r="O12275" s="334">
        <v>0</v>
      </c>
      <c r="P12275" s="334">
        <v>0</v>
      </c>
      <c r="Q12275" s="334">
        <v>0</v>
      </c>
      <c r="R12275" s="334">
        <v>0</v>
      </c>
      <c r="S12275" s="334">
        <v>0</v>
      </c>
      <c r="T12275" s="334">
        <v>4.3</v>
      </c>
      <c r="U12275" s="334">
        <v>1.5</v>
      </c>
      <c r="V12275" s="334">
        <v>0</v>
      </c>
      <c r="W12275" s="334">
        <v>0</v>
      </c>
      <c r="X12275" s="334">
        <v>0</v>
      </c>
      <c r="Y12275" s="334">
        <v>0</v>
      </c>
      <c r="Z12275" s="334">
        <v>0</v>
      </c>
      <c r="AA12275" s="334">
        <v>0</v>
      </c>
      <c r="AB12275" s="334">
        <v>0.2</v>
      </c>
      <c r="AD12275" s="334">
        <v>8.6999999999999993</v>
      </c>
      <c r="AE12275" s="334">
        <f t="shared" si="1917"/>
        <v>8.6999999999999993</v>
      </c>
      <c r="AF12275" s="334">
        <f t="shared" si="1918"/>
        <v>8.6999999999999993</v>
      </c>
      <c r="AG12275" s="340">
        <f t="shared" si="1919"/>
        <v>0</v>
      </c>
      <c r="AI12275" s="340">
        <f t="shared" si="1922"/>
        <v>0</v>
      </c>
      <c r="AJ12275" s="340">
        <f t="shared" si="1922"/>
        <v>0</v>
      </c>
      <c r="AK12275" s="340">
        <f t="shared" si="1922"/>
        <v>0</v>
      </c>
      <c r="AL12275" s="340">
        <f t="shared" si="1922"/>
        <v>8.6999999999999993</v>
      </c>
      <c r="AM12275" s="340">
        <f t="shared" si="1922"/>
        <v>0</v>
      </c>
    </row>
    <row r="12276" spans="1:39" x14ac:dyDescent="0.35">
      <c r="A12276" s="337">
        <v>34189</v>
      </c>
      <c r="B12276" s="338">
        <f t="shared" si="1914"/>
        <v>1993</v>
      </c>
      <c r="C12276" s="338">
        <f t="shared" si="1915"/>
        <v>8</v>
      </c>
      <c r="D12276" s="338">
        <f t="shared" si="1916"/>
        <v>8</v>
      </c>
      <c r="E12276" s="334">
        <v>0</v>
      </c>
      <c r="F12276" s="334">
        <v>0</v>
      </c>
      <c r="G12276" s="334">
        <v>0</v>
      </c>
      <c r="H12276" s="334">
        <v>0</v>
      </c>
      <c r="I12276" s="334">
        <v>0</v>
      </c>
      <c r="J12276" s="334">
        <v>0</v>
      </c>
      <c r="K12276" s="334">
        <v>0</v>
      </c>
      <c r="L12276" s="334">
        <v>0</v>
      </c>
      <c r="M12276" s="334">
        <v>0</v>
      </c>
      <c r="N12276" s="334">
        <v>0</v>
      </c>
      <c r="O12276" s="334">
        <v>0</v>
      </c>
      <c r="P12276" s="334">
        <v>0</v>
      </c>
      <c r="Q12276" s="334">
        <v>0</v>
      </c>
      <c r="R12276" s="334">
        <v>0</v>
      </c>
      <c r="S12276" s="334">
        <v>0</v>
      </c>
      <c r="T12276" s="334">
        <v>0</v>
      </c>
      <c r="U12276" s="334">
        <v>0</v>
      </c>
      <c r="V12276" s="334">
        <v>0</v>
      </c>
      <c r="W12276" s="334">
        <v>0</v>
      </c>
      <c r="X12276" s="334">
        <v>0</v>
      </c>
      <c r="Y12276" s="334">
        <v>0</v>
      </c>
      <c r="Z12276" s="334">
        <v>0</v>
      </c>
      <c r="AA12276" s="334">
        <v>0</v>
      </c>
      <c r="AB12276" s="334">
        <v>0</v>
      </c>
      <c r="AD12276" s="334">
        <v>0</v>
      </c>
      <c r="AE12276" s="334">
        <f t="shared" si="1917"/>
        <v>0</v>
      </c>
      <c r="AF12276" s="334">
        <f t="shared" si="1918"/>
        <v>0</v>
      </c>
      <c r="AG12276" s="340">
        <f t="shared" si="1919"/>
        <v>0</v>
      </c>
      <c r="AI12276" s="340">
        <f t="shared" ref="AI12276:AM12291" si="1923">IF($C12276=AI$1,$AF12276,0)</f>
        <v>0</v>
      </c>
      <c r="AJ12276" s="340">
        <f t="shared" si="1923"/>
        <v>0</v>
      </c>
      <c r="AK12276" s="340">
        <f t="shared" si="1923"/>
        <v>0</v>
      </c>
      <c r="AL12276" s="340">
        <f t="shared" si="1923"/>
        <v>0</v>
      </c>
      <c r="AM12276" s="340">
        <f t="shared" si="1923"/>
        <v>0</v>
      </c>
    </row>
    <row r="12277" spans="1:39" x14ac:dyDescent="0.35">
      <c r="A12277" s="337">
        <v>34190</v>
      </c>
      <c r="B12277" s="338">
        <f t="shared" si="1914"/>
        <v>1993</v>
      </c>
      <c r="C12277" s="338">
        <f t="shared" si="1915"/>
        <v>8</v>
      </c>
      <c r="D12277" s="338">
        <f t="shared" si="1916"/>
        <v>9</v>
      </c>
      <c r="E12277" s="334">
        <v>0</v>
      </c>
      <c r="F12277" s="334">
        <v>0</v>
      </c>
      <c r="G12277" s="334">
        <v>0</v>
      </c>
      <c r="H12277" s="334">
        <v>0</v>
      </c>
      <c r="I12277" s="334">
        <v>0</v>
      </c>
      <c r="J12277" s="334">
        <v>0</v>
      </c>
      <c r="K12277" s="334">
        <v>0</v>
      </c>
      <c r="L12277" s="334">
        <v>0</v>
      </c>
      <c r="M12277" s="334">
        <v>0</v>
      </c>
      <c r="N12277" s="334">
        <v>0</v>
      </c>
      <c r="O12277" s="334">
        <v>0</v>
      </c>
      <c r="P12277" s="334">
        <v>0</v>
      </c>
      <c r="Q12277" s="334">
        <v>0</v>
      </c>
      <c r="R12277" s="334">
        <v>0</v>
      </c>
      <c r="S12277" s="334">
        <v>0</v>
      </c>
      <c r="T12277" s="334">
        <v>0</v>
      </c>
      <c r="U12277" s="334">
        <v>0</v>
      </c>
      <c r="V12277" s="334">
        <v>0</v>
      </c>
      <c r="W12277" s="334">
        <v>0</v>
      </c>
      <c r="X12277" s="334">
        <v>0</v>
      </c>
      <c r="Y12277" s="334">
        <v>0</v>
      </c>
      <c r="Z12277" s="334">
        <v>0</v>
      </c>
      <c r="AA12277" s="334">
        <v>0</v>
      </c>
      <c r="AB12277" s="334">
        <v>0</v>
      </c>
      <c r="AD12277" s="334">
        <v>0</v>
      </c>
      <c r="AE12277" s="334">
        <f t="shared" si="1917"/>
        <v>0</v>
      </c>
      <c r="AF12277" s="334">
        <f t="shared" si="1918"/>
        <v>0</v>
      </c>
      <c r="AG12277" s="340">
        <f t="shared" si="1919"/>
        <v>0</v>
      </c>
      <c r="AI12277" s="340">
        <f t="shared" si="1923"/>
        <v>0</v>
      </c>
      <c r="AJ12277" s="340">
        <f t="shared" si="1923"/>
        <v>0</v>
      </c>
      <c r="AK12277" s="340">
        <f t="shared" si="1923"/>
        <v>0</v>
      </c>
      <c r="AL12277" s="340">
        <f t="shared" si="1923"/>
        <v>0</v>
      </c>
      <c r="AM12277" s="340">
        <f t="shared" si="1923"/>
        <v>0</v>
      </c>
    </row>
    <row r="12278" spans="1:39" x14ac:dyDescent="0.35">
      <c r="A12278" s="337">
        <v>34191</v>
      </c>
      <c r="B12278" s="338">
        <f t="shared" si="1914"/>
        <v>1993</v>
      </c>
      <c r="C12278" s="338">
        <f t="shared" si="1915"/>
        <v>8</v>
      </c>
      <c r="D12278" s="338">
        <f t="shared" si="1916"/>
        <v>10</v>
      </c>
      <c r="E12278" s="334">
        <v>0</v>
      </c>
      <c r="F12278" s="334">
        <v>0</v>
      </c>
      <c r="G12278" s="334">
        <v>0</v>
      </c>
      <c r="H12278" s="334">
        <v>0</v>
      </c>
      <c r="I12278" s="334">
        <v>0</v>
      </c>
      <c r="J12278" s="334">
        <v>0</v>
      </c>
      <c r="K12278" s="334">
        <v>0</v>
      </c>
      <c r="L12278" s="334">
        <v>0</v>
      </c>
      <c r="M12278" s="334">
        <v>0</v>
      </c>
      <c r="N12278" s="334">
        <v>0</v>
      </c>
      <c r="O12278" s="334">
        <v>0</v>
      </c>
      <c r="P12278" s="334">
        <v>0</v>
      </c>
      <c r="Q12278" s="334">
        <v>0</v>
      </c>
      <c r="R12278" s="334">
        <v>0</v>
      </c>
      <c r="S12278" s="334">
        <v>0</v>
      </c>
      <c r="T12278" s="334">
        <v>0</v>
      </c>
      <c r="U12278" s="334">
        <v>0</v>
      </c>
      <c r="V12278" s="334">
        <v>0</v>
      </c>
      <c r="W12278" s="334">
        <v>0</v>
      </c>
      <c r="X12278" s="334">
        <v>0</v>
      </c>
      <c r="Y12278" s="334">
        <v>0</v>
      </c>
      <c r="Z12278" s="334">
        <v>1.9</v>
      </c>
      <c r="AA12278" s="334">
        <v>1.7</v>
      </c>
      <c r="AB12278" s="334">
        <v>0</v>
      </c>
      <c r="AD12278" s="334">
        <v>3.6</v>
      </c>
      <c r="AE12278" s="334">
        <f t="shared" si="1917"/>
        <v>3.6</v>
      </c>
      <c r="AF12278" s="334">
        <f t="shared" si="1918"/>
        <v>3.5999999999999996</v>
      </c>
      <c r="AG12278" s="340">
        <f t="shared" si="1919"/>
        <v>4.4408920985006262E-16</v>
      </c>
      <c r="AI12278" s="340">
        <f t="shared" si="1923"/>
        <v>0</v>
      </c>
      <c r="AJ12278" s="340">
        <f t="shared" si="1923"/>
        <v>0</v>
      </c>
      <c r="AK12278" s="340">
        <f t="shared" si="1923"/>
        <v>0</v>
      </c>
      <c r="AL12278" s="340">
        <f t="shared" si="1923"/>
        <v>3.5999999999999996</v>
      </c>
      <c r="AM12278" s="340">
        <f t="shared" si="1923"/>
        <v>0</v>
      </c>
    </row>
    <row r="12279" spans="1:39" x14ac:dyDescent="0.35">
      <c r="A12279" s="337">
        <v>34192</v>
      </c>
      <c r="B12279" s="338">
        <f t="shared" si="1914"/>
        <v>1993</v>
      </c>
      <c r="C12279" s="338">
        <f t="shared" si="1915"/>
        <v>8</v>
      </c>
      <c r="D12279" s="338">
        <f t="shared" si="1916"/>
        <v>11</v>
      </c>
      <c r="E12279" s="334">
        <v>0.4</v>
      </c>
      <c r="F12279" s="334">
        <v>0</v>
      </c>
      <c r="G12279" s="334">
        <v>0</v>
      </c>
      <c r="H12279" s="334">
        <v>0</v>
      </c>
      <c r="I12279" s="334">
        <v>0</v>
      </c>
      <c r="J12279" s="334">
        <v>0</v>
      </c>
      <c r="K12279" s="334">
        <v>0.4</v>
      </c>
      <c r="L12279" s="334">
        <v>0</v>
      </c>
      <c r="M12279" s="334">
        <v>0</v>
      </c>
      <c r="N12279" s="334">
        <v>0</v>
      </c>
      <c r="O12279" s="334">
        <v>0</v>
      </c>
      <c r="P12279" s="334">
        <v>0</v>
      </c>
      <c r="Q12279" s="334">
        <v>0</v>
      </c>
      <c r="R12279" s="334">
        <v>0</v>
      </c>
      <c r="S12279" s="334">
        <v>0</v>
      </c>
      <c r="T12279" s="334">
        <v>0</v>
      </c>
      <c r="U12279" s="334">
        <v>0</v>
      </c>
      <c r="V12279" s="334">
        <v>0</v>
      </c>
      <c r="W12279" s="334">
        <v>0</v>
      </c>
      <c r="X12279" s="334">
        <v>0</v>
      </c>
      <c r="Y12279" s="334">
        <v>0</v>
      </c>
      <c r="Z12279" s="334">
        <v>0</v>
      </c>
      <c r="AA12279" s="334">
        <v>0</v>
      </c>
      <c r="AB12279" s="334">
        <v>0</v>
      </c>
      <c r="AD12279" s="334">
        <v>0.8</v>
      </c>
      <c r="AE12279" s="334">
        <f t="shared" si="1917"/>
        <v>0.8</v>
      </c>
      <c r="AF12279" s="334">
        <f t="shared" si="1918"/>
        <v>0.8</v>
      </c>
      <c r="AG12279" s="340">
        <f t="shared" si="1919"/>
        <v>0</v>
      </c>
      <c r="AI12279" s="340">
        <f t="shared" si="1923"/>
        <v>0</v>
      </c>
      <c r="AJ12279" s="340">
        <f t="shared" si="1923"/>
        <v>0</v>
      </c>
      <c r="AK12279" s="340">
        <f t="shared" si="1923"/>
        <v>0</v>
      </c>
      <c r="AL12279" s="340">
        <f t="shared" si="1923"/>
        <v>0.8</v>
      </c>
      <c r="AM12279" s="340">
        <f t="shared" si="1923"/>
        <v>0</v>
      </c>
    </row>
    <row r="12280" spans="1:39" x14ac:dyDescent="0.35">
      <c r="A12280" s="337">
        <v>34193</v>
      </c>
      <c r="B12280" s="338">
        <f t="shared" si="1914"/>
        <v>1993</v>
      </c>
      <c r="C12280" s="338">
        <f t="shared" si="1915"/>
        <v>8</v>
      </c>
      <c r="D12280" s="338">
        <f t="shared" si="1916"/>
        <v>12</v>
      </c>
      <c r="E12280" s="334">
        <v>0</v>
      </c>
      <c r="F12280" s="334">
        <v>0</v>
      </c>
      <c r="G12280" s="334">
        <v>0</v>
      </c>
      <c r="H12280" s="334">
        <v>0</v>
      </c>
      <c r="I12280" s="334">
        <v>0</v>
      </c>
      <c r="J12280" s="334">
        <v>0</v>
      </c>
      <c r="K12280" s="334">
        <v>0</v>
      </c>
      <c r="L12280" s="334">
        <v>0</v>
      </c>
      <c r="M12280" s="334">
        <v>0</v>
      </c>
      <c r="N12280" s="334">
        <v>0</v>
      </c>
      <c r="O12280" s="334">
        <v>0</v>
      </c>
      <c r="P12280" s="334">
        <v>0</v>
      </c>
      <c r="Q12280" s="334">
        <v>0</v>
      </c>
      <c r="R12280" s="334">
        <v>0</v>
      </c>
      <c r="S12280" s="334">
        <v>0</v>
      </c>
      <c r="T12280" s="334">
        <v>0</v>
      </c>
      <c r="U12280" s="334">
        <v>0</v>
      </c>
      <c r="V12280" s="334">
        <v>0</v>
      </c>
      <c r="W12280" s="334">
        <v>0</v>
      </c>
      <c r="X12280" s="334">
        <v>0</v>
      </c>
      <c r="Y12280" s="334">
        <v>0</v>
      </c>
      <c r="Z12280" s="334">
        <v>0</v>
      </c>
      <c r="AA12280" s="334">
        <v>0</v>
      </c>
      <c r="AB12280" s="334">
        <v>0</v>
      </c>
      <c r="AD12280" s="334">
        <v>0</v>
      </c>
      <c r="AE12280" s="334">
        <f t="shared" si="1917"/>
        <v>0</v>
      </c>
      <c r="AF12280" s="334">
        <f t="shared" si="1918"/>
        <v>0</v>
      </c>
      <c r="AG12280" s="340">
        <f t="shared" si="1919"/>
        <v>0</v>
      </c>
      <c r="AI12280" s="340">
        <f t="shared" si="1923"/>
        <v>0</v>
      </c>
      <c r="AJ12280" s="340">
        <f t="shared" si="1923"/>
        <v>0</v>
      </c>
      <c r="AK12280" s="340">
        <f t="shared" si="1923"/>
        <v>0</v>
      </c>
      <c r="AL12280" s="340">
        <f t="shared" si="1923"/>
        <v>0</v>
      </c>
      <c r="AM12280" s="340">
        <f t="shared" si="1923"/>
        <v>0</v>
      </c>
    </row>
    <row r="12281" spans="1:39" x14ac:dyDescent="0.35">
      <c r="A12281" s="337">
        <v>34194</v>
      </c>
      <c r="B12281" s="338">
        <f t="shared" si="1914"/>
        <v>1993</v>
      </c>
      <c r="C12281" s="338">
        <f t="shared" si="1915"/>
        <v>8</v>
      </c>
      <c r="D12281" s="338">
        <f t="shared" si="1916"/>
        <v>13</v>
      </c>
      <c r="E12281" s="334">
        <v>0</v>
      </c>
      <c r="F12281" s="334">
        <v>0</v>
      </c>
      <c r="G12281" s="334">
        <v>0</v>
      </c>
      <c r="H12281" s="334">
        <v>0</v>
      </c>
      <c r="I12281" s="334">
        <v>0</v>
      </c>
      <c r="J12281" s="334">
        <v>0</v>
      </c>
      <c r="K12281" s="334">
        <v>0</v>
      </c>
      <c r="L12281" s="334">
        <v>0</v>
      </c>
      <c r="M12281" s="334">
        <v>0</v>
      </c>
      <c r="N12281" s="334">
        <v>0</v>
      </c>
      <c r="O12281" s="334">
        <v>0</v>
      </c>
      <c r="P12281" s="334">
        <v>0</v>
      </c>
      <c r="Q12281" s="334">
        <v>0</v>
      </c>
      <c r="R12281" s="334">
        <v>0</v>
      </c>
      <c r="S12281" s="334">
        <v>0</v>
      </c>
      <c r="T12281" s="334">
        <v>0</v>
      </c>
      <c r="U12281" s="334">
        <v>0</v>
      </c>
      <c r="V12281" s="334">
        <v>0</v>
      </c>
      <c r="W12281" s="334">
        <v>0</v>
      </c>
      <c r="X12281" s="334">
        <v>0</v>
      </c>
      <c r="Y12281" s="334">
        <v>0</v>
      </c>
      <c r="Z12281" s="334">
        <v>22.5</v>
      </c>
      <c r="AA12281" s="334">
        <v>2.2000000000000002</v>
      </c>
      <c r="AB12281" s="334">
        <v>1</v>
      </c>
      <c r="AD12281" s="334">
        <v>25.7</v>
      </c>
      <c r="AE12281" s="334">
        <f t="shared" si="1917"/>
        <v>25.7</v>
      </c>
      <c r="AF12281" s="334">
        <f t="shared" si="1918"/>
        <v>25.7</v>
      </c>
      <c r="AG12281" s="340">
        <f t="shared" si="1919"/>
        <v>0</v>
      </c>
      <c r="AI12281" s="340">
        <f t="shared" si="1923"/>
        <v>0</v>
      </c>
      <c r="AJ12281" s="340">
        <f t="shared" si="1923"/>
        <v>0</v>
      </c>
      <c r="AK12281" s="340">
        <f t="shared" si="1923"/>
        <v>0</v>
      </c>
      <c r="AL12281" s="340">
        <f t="shared" si="1923"/>
        <v>25.7</v>
      </c>
      <c r="AM12281" s="340">
        <f t="shared" si="1923"/>
        <v>0</v>
      </c>
    </row>
    <row r="12282" spans="1:39" x14ac:dyDescent="0.35">
      <c r="A12282" s="337">
        <v>34195</v>
      </c>
      <c r="B12282" s="338">
        <f t="shared" si="1914"/>
        <v>1993</v>
      </c>
      <c r="C12282" s="338">
        <f t="shared" si="1915"/>
        <v>8</v>
      </c>
      <c r="D12282" s="338">
        <f t="shared" si="1916"/>
        <v>14</v>
      </c>
      <c r="E12282" s="334">
        <v>0.7</v>
      </c>
      <c r="F12282" s="334">
        <v>1.7</v>
      </c>
      <c r="G12282" s="334">
        <v>0.2</v>
      </c>
      <c r="H12282" s="334">
        <v>0</v>
      </c>
      <c r="I12282" s="334">
        <v>0</v>
      </c>
      <c r="J12282" s="334">
        <v>0</v>
      </c>
      <c r="K12282" s="334">
        <v>0</v>
      </c>
      <c r="L12282" s="334">
        <v>0</v>
      </c>
      <c r="M12282" s="334">
        <v>2</v>
      </c>
      <c r="N12282" s="334">
        <v>0</v>
      </c>
      <c r="O12282" s="334">
        <v>0</v>
      </c>
      <c r="P12282" s="334">
        <v>0</v>
      </c>
      <c r="Q12282" s="334">
        <v>0</v>
      </c>
      <c r="R12282" s="334">
        <v>0</v>
      </c>
      <c r="S12282" s="334">
        <v>0</v>
      </c>
      <c r="T12282" s="334">
        <v>0</v>
      </c>
      <c r="U12282" s="334">
        <v>0</v>
      </c>
      <c r="V12282" s="334">
        <v>0</v>
      </c>
      <c r="W12282" s="334">
        <v>0</v>
      </c>
      <c r="X12282" s="334">
        <v>0</v>
      </c>
      <c r="Y12282" s="334">
        <v>0</v>
      </c>
      <c r="Z12282" s="334">
        <v>0</v>
      </c>
      <c r="AA12282" s="334">
        <v>0</v>
      </c>
      <c r="AB12282" s="334">
        <v>0</v>
      </c>
      <c r="AD12282" s="334">
        <v>4.5999999999999996</v>
      </c>
      <c r="AE12282" s="334">
        <f t="shared" si="1917"/>
        <v>4.5999999999999996</v>
      </c>
      <c r="AF12282" s="334">
        <f t="shared" si="1918"/>
        <v>4.5999999999999996</v>
      </c>
      <c r="AG12282" s="340">
        <f t="shared" si="1919"/>
        <v>0</v>
      </c>
      <c r="AI12282" s="340">
        <f t="shared" si="1923"/>
        <v>0</v>
      </c>
      <c r="AJ12282" s="340">
        <f t="shared" si="1923"/>
        <v>0</v>
      </c>
      <c r="AK12282" s="340">
        <f t="shared" si="1923"/>
        <v>0</v>
      </c>
      <c r="AL12282" s="340">
        <f t="shared" si="1923"/>
        <v>4.5999999999999996</v>
      </c>
      <c r="AM12282" s="340">
        <f t="shared" si="1923"/>
        <v>0</v>
      </c>
    </row>
    <row r="12283" spans="1:39" x14ac:dyDescent="0.35">
      <c r="A12283" s="337">
        <v>34196</v>
      </c>
      <c r="B12283" s="338">
        <f t="shared" si="1914"/>
        <v>1993</v>
      </c>
      <c r="C12283" s="338">
        <f t="shared" si="1915"/>
        <v>8</v>
      </c>
      <c r="D12283" s="338">
        <f t="shared" si="1916"/>
        <v>15</v>
      </c>
      <c r="E12283" s="334">
        <v>0</v>
      </c>
      <c r="F12283" s="334">
        <v>0</v>
      </c>
      <c r="G12283" s="334">
        <v>0</v>
      </c>
      <c r="H12283" s="334">
        <v>0</v>
      </c>
      <c r="I12283" s="334">
        <v>0</v>
      </c>
      <c r="J12283" s="334">
        <v>0</v>
      </c>
      <c r="K12283" s="334">
        <v>0</v>
      </c>
      <c r="L12283" s="334">
        <v>0</v>
      </c>
      <c r="M12283" s="334">
        <v>0</v>
      </c>
      <c r="N12283" s="334">
        <v>0</v>
      </c>
      <c r="O12283" s="334">
        <v>0</v>
      </c>
      <c r="P12283" s="334">
        <v>0</v>
      </c>
      <c r="Q12283" s="334">
        <v>0</v>
      </c>
      <c r="R12283" s="334">
        <v>0.4</v>
      </c>
      <c r="S12283" s="334">
        <v>0.4</v>
      </c>
      <c r="T12283" s="334">
        <v>0.2</v>
      </c>
      <c r="U12283" s="334">
        <v>0</v>
      </c>
      <c r="V12283" s="334">
        <v>0</v>
      </c>
      <c r="W12283" s="334">
        <v>0</v>
      </c>
      <c r="X12283" s="334">
        <v>1.1000000000000001</v>
      </c>
      <c r="Y12283" s="334">
        <v>4.8</v>
      </c>
      <c r="Z12283" s="334">
        <v>3.4</v>
      </c>
      <c r="AA12283" s="334">
        <v>2.1</v>
      </c>
      <c r="AB12283" s="334">
        <v>0</v>
      </c>
      <c r="AD12283" s="334">
        <v>12.4</v>
      </c>
      <c r="AE12283" s="334">
        <f t="shared" si="1917"/>
        <v>12.4</v>
      </c>
      <c r="AF12283" s="334">
        <f t="shared" si="1918"/>
        <v>12.4</v>
      </c>
      <c r="AG12283" s="340">
        <f t="shared" si="1919"/>
        <v>0</v>
      </c>
      <c r="AI12283" s="340">
        <f t="shared" si="1923"/>
        <v>0</v>
      </c>
      <c r="AJ12283" s="340">
        <f t="shared" si="1923"/>
        <v>0</v>
      </c>
      <c r="AK12283" s="340">
        <f t="shared" si="1923"/>
        <v>0</v>
      </c>
      <c r="AL12283" s="340">
        <f t="shared" si="1923"/>
        <v>12.4</v>
      </c>
      <c r="AM12283" s="340">
        <f t="shared" si="1923"/>
        <v>0</v>
      </c>
    </row>
    <row r="12284" spans="1:39" x14ac:dyDescent="0.35">
      <c r="A12284" s="337">
        <v>34197</v>
      </c>
      <c r="B12284" s="338">
        <f t="shared" si="1914"/>
        <v>1993</v>
      </c>
      <c r="C12284" s="338">
        <f t="shared" si="1915"/>
        <v>8</v>
      </c>
      <c r="D12284" s="338">
        <f t="shared" si="1916"/>
        <v>16</v>
      </c>
      <c r="E12284" s="334">
        <v>0</v>
      </c>
      <c r="F12284" s="334">
        <v>0</v>
      </c>
      <c r="G12284" s="334">
        <v>0.2</v>
      </c>
      <c r="H12284" s="334">
        <v>0</v>
      </c>
      <c r="I12284" s="334">
        <v>0</v>
      </c>
      <c r="J12284" s="334">
        <v>0</v>
      </c>
      <c r="K12284" s="334">
        <v>0</v>
      </c>
      <c r="L12284" s="334">
        <v>0</v>
      </c>
      <c r="M12284" s="334">
        <v>0</v>
      </c>
      <c r="N12284" s="334">
        <v>0</v>
      </c>
      <c r="O12284" s="334">
        <v>0</v>
      </c>
      <c r="P12284" s="334">
        <v>0</v>
      </c>
      <c r="Q12284" s="334">
        <v>0</v>
      </c>
      <c r="R12284" s="334">
        <v>0</v>
      </c>
      <c r="S12284" s="334">
        <v>0.2</v>
      </c>
      <c r="T12284" s="334">
        <v>0.5</v>
      </c>
      <c r="U12284" s="334">
        <v>1.6</v>
      </c>
      <c r="V12284" s="334">
        <v>0.2</v>
      </c>
      <c r="W12284" s="334">
        <v>0.5</v>
      </c>
      <c r="X12284" s="334">
        <v>0</v>
      </c>
      <c r="Y12284" s="334">
        <v>0</v>
      </c>
      <c r="Z12284" s="334">
        <v>0</v>
      </c>
      <c r="AA12284" s="334">
        <v>0</v>
      </c>
      <c r="AB12284" s="334">
        <v>0</v>
      </c>
      <c r="AD12284" s="334">
        <v>3.2</v>
      </c>
      <c r="AE12284" s="334">
        <f t="shared" si="1917"/>
        <v>3.2</v>
      </c>
      <c r="AF12284" s="334">
        <f t="shared" si="1918"/>
        <v>3.2</v>
      </c>
      <c r="AG12284" s="340">
        <f t="shared" si="1919"/>
        <v>0</v>
      </c>
      <c r="AI12284" s="340">
        <f t="shared" si="1923"/>
        <v>0</v>
      </c>
      <c r="AJ12284" s="340">
        <f t="shared" si="1923"/>
        <v>0</v>
      </c>
      <c r="AK12284" s="340">
        <f t="shared" si="1923"/>
        <v>0</v>
      </c>
      <c r="AL12284" s="340">
        <f t="shared" si="1923"/>
        <v>3.2</v>
      </c>
      <c r="AM12284" s="340">
        <f t="shared" si="1923"/>
        <v>0</v>
      </c>
    </row>
    <row r="12285" spans="1:39" x14ac:dyDescent="0.35">
      <c r="A12285" s="337">
        <v>34198</v>
      </c>
      <c r="B12285" s="338">
        <f t="shared" si="1914"/>
        <v>1993</v>
      </c>
      <c r="C12285" s="338">
        <f t="shared" si="1915"/>
        <v>8</v>
      </c>
      <c r="D12285" s="338">
        <f t="shared" si="1916"/>
        <v>17</v>
      </c>
      <c r="E12285" s="334">
        <v>0</v>
      </c>
      <c r="F12285" s="334">
        <v>0</v>
      </c>
      <c r="G12285" s="334">
        <v>0</v>
      </c>
      <c r="H12285" s="334">
        <v>0</v>
      </c>
      <c r="I12285" s="334">
        <v>0</v>
      </c>
      <c r="J12285" s="334">
        <v>0.2</v>
      </c>
      <c r="K12285" s="334">
        <v>0</v>
      </c>
      <c r="L12285" s="334">
        <v>0</v>
      </c>
      <c r="M12285" s="334">
        <v>0</v>
      </c>
      <c r="N12285" s="334">
        <v>0</v>
      </c>
      <c r="O12285" s="334">
        <v>0</v>
      </c>
      <c r="P12285" s="334">
        <v>0</v>
      </c>
      <c r="Q12285" s="334">
        <v>0</v>
      </c>
      <c r="R12285" s="334">
        <v>0</v>
      </c>
      <c r="S12285" s="334">
        <v>0</v>
      </c>
      <c r="T12285" s="334">
        <v>0</v>
      </c>
      <c r="U12285" s="334">
        <v>0</v>
      </c>
      <c r="V12285" s="334">
        <v>0</v>
      </c>
      <c r="W12285" s="334">
        <v>0</v>
      </c>
      <c r="X12285" s="334">
        <v>0</v>
      </c>
      <c r="Y12285" s="334">
        <v>0</v>
      </c>
      <c r="Z12285" s="334">
        <v>0</v>
      </c>
      <c r="AA12285" s="334">
        <v>0</v>
      </c>
      <c r="AB12285" s="334">
        <v>0</v>
      </c>
      <c r="AD12285" s="334">
        <v>0.2</v>
      </c>
      <c r="AE12285" s="334">
        <f t="shared" si="1917"/>
        <v>0.2</v>
      </c>
      <c r="AF12285" s="334">
        <f t="shared" si="1918"/>
        <v>0.2</v>
      </c>
      <c r="AG12285" s="340">
        <f t="shared" si="1919"/>
        <v>0</v>
      </c>
      <c r="AI12285" s="340">
        <f t="shared" si="1923"/>
        <v>0</v>
      </c>
      <c r="AJ12285" s="340">
        <f t="shared" si="1923"/>
        <v>0</v>
      </c>
      <c r="AK12285" s="340">
        <f t="shared" si="1923"/>
        <v>0</v>
      </c>
      <c r="AL12285" s="340">
        <f t="shared" si="1923"/>
        <v>0.2</v>
      </c>
      <c r="AM12285" s="340">
        <f t="shared" si="1923"/>
        <v>0</v>
      </c>
    </row>
    <row r="12286" spans="1:39" x14ac:dyDescent="0.35">
      <c r="A12286" s="337">
        <v>34199</v>
      </c>
      <c r="B12286" s="338">
        <f t="shared" si="1914"/>
        <v>1993</v>
      </c>
      <c r="C12286" s="338">
        <f t="shared" si="1915"/>
        <v>8</v>
      </c>
      <c r="D12286" s="338">
        <f t="shared" si="1916"/>
        <v>18</v>
      </c>
      <c r="E12286" s="334">
        <v>0</v>
      </c>
      <c r="F12286" s="334">
        <v>0</v>
      </c>
      <c r="G12286" s="334">
        <v>0</v>
      </c>
      <c r="H12286" s="334">
        <v>0</v>
      </c>
      <c r="I12286" s="334">
        <v>0</v>
      </c>
      <c r="J12286" s="334">
        <v>0</v>
      </c>
      <c r="K12286" s="334">
        <v>0</v>
      </c>
      <c r="L12286" s="334">
        <v>0</v>
      </c>
      <c r="M12286" s="334">
        <v>0</v>
      </c>
      <c r="N12286" s="334">
        <v>0</v>
      </c>
      <c r="O12286" s="334">
        <v>0</v>
      </c>
      <c r="P12286" s="334">
        <v>0</v>
      </c>
      <c r="Q12286" s="334">
        <v>0</v>
      </c>
      <c r="R12286" s="334">
        <v>0</v>
      </c>
      <c r="S12286" s="334">
        <v>0</v>
      </c>
      <c r="T12286" s="334">
        <v>0</v>
      </c>
      <c r="U12286" s="334">
        <v>0</v>
      </c>
      <c r="V12286" s="334">
        <v>0</v>
      </c>
      <c r="W12286" s="334">
        <v>0</v>
      </c>
      <c r="X12286" s="334">
        <v>0</v>
      </c>
      <c r="Y12286" s="334">
        <v>0</v>
      </c>
      <c r="Z12286" s="334">
        <v>0</v>
      </c>
      <c r="AA12286" s="334">
        <v>0</v>
      </c>
      <c r="AB12286" s="334">
        <v>0</v>
      </c>
      <c r="AD12286" s="334">
        <v>0</v>
      </c>
      <c r="AE12286" s="334">
        <f t="shared" si="1917"/>
        <v>0</v>
      </c>
      <c r="AF12286" s="334">
        <f t="shared" si="1918"/>
        <v>0</v>
      </c>
      <c r="AG12286" s="340">
        <f t="shared" si="1919"/>
        <v>0</v>
      </c>
      <c r="AI12286" s="340">
        <f t="shared" si="1923"/>
        <v>0</v>
      </c>
      <c r="AJ12286" s="340">
        <f t="shared" si="1923"/>
        <v>0</v>
      </c>
      <c r="AK12286" s="340">
        <f t="shared" si="1923"/>
        <v>0</v>
      </c>
      <c r="AL12286" s="340">
        <f t="shared" si="1923"/>
        <v>0</v>
      </c>
      <c r="AM12286" s="340">
        <f t="shared" si="1923"/>
        <v>0</v>
      </c>
    </row>
    <row r="12287" spans="1:39" x14ac:dyDescent="0.35">
      <c r="A12287" s="337">
        <v>34200</v>
      </c>
      <c r="B12287" s="338">
        <f t="shared" si="1914"/>
        <v>1993</v>
      </c>
      <c r="C12287" s="338">
        <f t="shared" si="1915"/>
        <v>8</v>
      </c>
      <c r="D12287" s="338">
        <f t="shared" si="1916"/>
        <v>19</v>
      </c>
      <c r="E12287" s="334">
        <v>0</v>
      </c>
      <c r="F12287" s="334">
        <v>0</v>
      </c>
      <c r="G12287" s="334">
        <v>0</v>
      </c>
      <c r="H12287" s="334">
        <v>0</v>
      </c>
      <c r="I12287" s="334">
        <v>0</v>
      </c>
      <c r="J12287" s="334">
        <v>0</v>
      </c>
      <c r="K12287" s="334">
        <v>0</v>
      </c>
      <c r="L12287" s="334">
        <v>0</v>
      </c>
      <c r="M12287" s="334">
        <v>0</v>
      </c>
      <c r="N12287" s="334">
        <v>0</v>
      </c>
      <c r="O12287" s="334">
        <v>0</v>
      </c>
      <c r="P12287" s="334">
        <v>0</v>
      </c>
      <c r="Q12287" s="334">
        <v>0</v>
      </c>
      <c r="R12287" s="334">
        <v>0</v>
      </c>
      <c r="S12287" s="334">
        <v>0</v>
      </c>
      <c r="T12287" s="334">
        <v>0</v>
      </c>
      <c r="U12287" s="334">
        <v>0</v>
      </c>
      <c r="V12287" s="334">
        <v>0</v>
      </c>
      <c r="W12287" s="334">
        <v>0</v>
      </c>
      <c r="X12287" s="334">
        <v>0</v>
      </c>
      <c r="Y12287" s="334">
        <v>0</v>
      </c>
      <c r="Z12287" s="334">
        <v>0</v>
      </c>
      <c r="AA12287" s="334">
        <v>0</v>
      </c>
      <c r="AB12287" s="334">
        <v>0</v>
      </c>
      <c r="AD12287" s="334">
        <v>0</v>
      </c>
      <c r="AE12287" s="334">
        <f t="shared" si="1917"/>
        <v>0</v>
      </c>
      <c r="AF12287" s="334">
        <f t="shared" si="1918"/>
        <v>0</v>
      </c>
      <c r="AG12287" s="340">
        <f t="shared" si="1919"/>
        <v>0</v>
      </c>
      <c r="AI12287" s="340">
        <f t="shared" si="1923"/>
        <v>0</v>
      </c>
      <c r="AJ12287" s="340">
        <f t="shared" si="1923"/>
        <v>0</v>
      </c>
      <c r="AK12287" s="340">
        <f t="shared" si="1923"/>
        <v>0</v>
      </c>
      <c r="AL12287" s="340">
        <f t="shared" si="1923"/>
        <v>0</v>
      </c>
      <c r="AM12287" s="340">
        <f t="shared" si="1923"/>
        <v>0</v>
      </c>
    </row>
    <row r="12288" spans="1:39" x14ac:dyDescent="0.35">
      <c r="A12288" s="337">
        <v>34201</v>
      </c>
      <c r="B12288" s="338">
        <f t="shared" si="1914"/>
        <v>1993</v>
      </c>
      <c r="C12288" s="338">
        <f t="shared" si="1915"/>
        <v>8</v>
      </c>
      <c r="D12288" s="338">
        <f t="shared" si="1916"/>
        <v>20</v>
      </c>
      <c r="E12288" s="334">
        <v>0</v>
      </c>
      <c r="F12288" s="334">
        <v>0</v>
      </c>
      <c r="G12288" s="334">
        <v>0</v>
      </c>
      <c r="H12288" s="334">
        <v>0</v>
      </c>
      <c r="I12288" s="334">
        <v>0</v>
      </c>
      <c r="J12288" s="334">
        <v>0</v>
      </c>
      <c r="K12288" s="334">
        <v>0</v>
      </c>
      <c r="L12288" s="334">
        <v>0</v>
      </c>
      <c r="M12288" s="334">
        <v>0</v>
      </c>
      <c r="N12288" s="334">
        <v>0</v>
      </c>
      <c r="O12288" s="334">
        <v>0</v>
      </c>
      <c r="P12288" s="334">
        <v>0</v>
      </c>
      <c r="Q12288" s="334">
        <v>0</v>
      </c>
      <c r="R12288" s="334">
        <v>0</v>
      </c>
      <c r="S12288" s="334">
        <v>0</v>
      </c>
      <c r="T12288" s="334">
        <v>0</v>
      </c>
      <c r="U12288" s="334">
        <v>0</v>
      </c>
      <c r="V12288" s="334">
        <v>0</v>
      </c>
      <c r="W12288" s="334">
        <v>0</v>
      </c>
      <c r="X12288" s="334">
        <v>0</v>
      </c>
      <c r="Y12288" s="334">
        <v>0</v>
      </c>
      <c r="Z12288" s="334">
        <v>0</v>
      </c>
      <c r="AA12288" s="334">
        <v>0</v>
      </c>
      <c r="AB12288" s="334">
        <v>0</v>
      </c>
      <c r="AD12288" s="334">
        <v>0</v>
      </c>
      <c r="AE12288" s="334">
        <f t="shared" si="1917"/>
        <v>0</v>
      </c>
      <c r="AF12288" s="334">
        <f t="shared" si="1918"/>
        <v>0</v>
      </c>
      <c r="AG12288" s="340">
        <f t="shared" si="1919"/>
        <v>0</v>
      </c>
      <c r="AI12288" s="340">
        <f t="shared" si="1923"/>
        <v>0</v>
      </c>
      <c r="AJ12288" s="340">
        <f t="shared" si="1923"/>
        <v>0</v>
      </c>
      <c r="AK12288" s="340">
        <f t="shared" si="1923"/>
        <v>0</v>
      </c>
      <c r="AL12288" s="340">
        <f t="shared" si="1923"/>
        <v>0</v>
      </c>
      <c r="AM12288" s="340">
        <f t="shared" si="1923"/>
        <v>0</v>
      </c>
    </row>
    <row r="12289" spans="1:39" x14ac:dyDescent="0.35">
      <c r="A12289" s="337">
        <v>34202</v>
      </c>
      <c r="B12289" s="338">
        <f t="shared" si="1914"/>
        <v>1993</v>
      </c>
      <c r="C12289" s="338">
        <f t="shared" si="1915"/>
        <v>8</v>
      </c>
      <c r="D12289" s="338">
        <f t="shared" si="1916"/>
        <v>21</v>
      </c>
      <c r="E12289" s="334">
        <v>0</v>
      </c>
      <c r="F12289" s="334">
        <v>0</v>
      </c>
      <c r="G12289" s="334">
        <v>0</v>
      </c>
      <c r="H12289" s="334">
        <v>0</v>
      </c>
      <c r="I12289" s="334">
        <v>0</v>
      </c>
      <c r="J12289" s="334">
        <v>0</v>
      </c>
      <c r="K12289" s="334">
        <v>0</v>
      </c>
      <c r="L12289" s="334">
        <v>0</v>
      </c>
      <c r="M12289" s="334">
        <v>0</v>
      </c>
      <c r="N12289" s="334">
        <v>0</v>
      </c>
      <c r="O12289" s="334">
        <v>0</v>
      </c>
      <c r="P12289" s="334">
        <v>0</v>
      </c>
      <c r="Q12289" s="334">
        <v>0</v>
      </c>
      <c r="R12289" s="334">
        <v>0</v>
      </c>
      <c r="S12289" s="334">
        <v>0</v>
      </c>
      <c r="T12289" s="334">
        <v>0</v>
      </c>
      <c r="U12289" s="334">
        <v>0</v>
      </c>
      <c r="V12289" s="334">
        <v>0</v>
      </c>
      <c r="W12289" s="334">
        <v>0</v>
      </c>
      <c r="X12289" s="334">
        <v>0</v>
      </c>
      <c r="Y12289" s="334">
        <v>0</v>
      </c>
      <c r="Z12289" s="334">
        <v>0</v>
      </c>
      <c r="AA12289" s="334">
        <v>0</v>
      </c>
      <c r="AB12289" s="334">
        <v>0</v>
      </c>
      <c r="AD12289" s="334">
        <v>0</v>
      </c>
      <c r="AE12289" s="334">
        <f t="shared" si="1917"/>
        <v>0</v>
      </c>
      <c r="AF12289" s="334">
        <f t="shared" si="1918"/>
        <v>0</v>
      </c>
      <c r="AG12289" s="340">
        <f t="shared" si="1919"/>
        <v>0</v>
      </c>
      <c r="AI12289" s="340">
        <f t="shared" si="1923"/>
        <v>0</v>
      </c>
      <c r="AJ12289" s="340">
        <f t="shared" si="1923"/>
        <v>0</v>
      </c>
      <c r="AK12289" s="340">
        <f t="shared" si="1923"/>
        <v>0</v>
      </c>
      <c r="AL12289" s="340">
        <f t="shared" si="1923"/>
        <v>0</v>
      </c>
      <c r="AM12289" s="340">
        <f t="shared" si="1923"/>
        <v>0</v>
      </c>
    </row>
    <row r="12290" spans="1:39" x14ac:dyDescent="0.35">
      <c r="A12290" s="337">
        <v>34203</v>
      </c>
      <c r="B12290" s="338">
        <f t="shared" si="1914"/>
        <v>1993</v>
      </c>
      <c r="C12290" s="338">
        <f t="shared" si="1915"/>
        <v>8</v>
      </c>
      <c r="D12290" s="338">
        <f t="shared" si="1916"/>
        <v>22</v>
      </c>
      <c r="E12290" s="334">
        <v>0</v>
      </c>
      <c r="F12290" s="334">
        <v>0</v>
      </c>
      <c r="G12290" s="334">
        <v>0</v>
      </c>
      <c r="H12290" s="334">
        <v>0</v>
      </c>
      <c r="I12290" s="334">
        <v>0</v>
      </c>
      <c r="J12290" s="334">
        <v>0</v>
      </c>
      <c r="K12290" s="334">
        <v>0</v>
      </c>
      <c r="L12290" s="334">
        <v>0</v>
      </c>
      <c r="M12290" s="334">
        <v>0</v>
      </c>
      <c r="N12290" s="334">
        <v>0</v>
      </c>
      <c r="O12290" s="334">
        <v>0</v>
      </c>
      <c r="P12290" s="334">
        <v>0</v>
      </c>
      <c r="Q12290" s="334">
        <v>0</v>
      </c>
      <c r="R12290" s="334">
        <v>0</v>
      </c>
      <c r="S12290" s="334">
        <v>0</v>
      </c>
      <c r="T12290" s="334">
        <v>0</v>
      </c>
      <c r="U12290" s="334">
        <v>0</v>
      </c>
      <c r="V12290" s="334">
        <v>0</v>
      </c>
      <c r="W12290" s="334">
        <v>0</v>
      </c>
      <c r="X12290" s="334">
        <v>0</v>
      </c>
      <c r="Y12290" s="334">
        <v>0</v>
      </c>
      <c r="Z12290" s="334">
        <v>0</v>
      </c>
      <c r="AA12290" s="334">
        <v>0</v>
      </c>
      <c r="AB12290" s="334">
        <v>0</v>
      </c>
      <c r="AD12290" s="334">
        <v>0</v>
      </c>
      <c r="AE12290" s="334">
        <f t="shared" si="1917"/>
        <v>0</v>
      </c>
      <c r="AF12290" s="334">
        <f t="shared" si="1918"/>
        <v>0</v>
      </c>
      <c r="AG12290" s="340">
        <f t="shared" si="1919"/>
        <v>0</v>
      </c>
      <c r="AI12290" s="340">
        <f t="shared" si="1923"/>
        <v>0</v>
      </c>
      <c r="AJ12290" s="340">
        <f t="shared" si="1923"/>
        <v>0</v>
      </c>
      <c r="AK12290" s="340">
        <f t="shared" si="1923"/>
        <v>0</v>
      </c>
      <c r="AL12290" s="340">
        <f t="shared" si="1923"/>
        <v>0</v>
      </c>
      <c r="AM12290" s="340">
        <f t="shared" si="1923"/>
        <v>0</v>
      </c>
    </row>
    <row r="12291" spans="1:39" x14ac:dyDescent="0.35">
      <c r="A12291" s="337">
        <v>34204</v>
      </c>
      <c r="B12291" s="338">
        <f t="shared" si="1914"/>
        <v>1993</v>
      </c>
      <c r="C12291" s="338">
        <f t="shared" si="1915"/>
        <v>8</v>
      </c>
      <c r="D12291" s="338">
        <f t="shared" si="1916"/>
        <v>23</v>
      </c>
      <c r="E12291" s="334">
        <v>0</v>
      </c>
      <c r="F12291" s="334">
        <v>0</v>
      </c>
      <c r="G12291" s="334">
        <v>0</v>
      </c>
      <c r="H12291" s="334">
        <v>0</v>
      </c>
      <c r="I12291" s="334">
        <v>0</v>
      </c>
      <c r="J12291" s="334">
        <v>0</v>
      </c>
      <c r="K12291" s="334">
        <v>0</v>
      </c>
      <c r="L12291" s="334">
        <v>0</v>
      </c>
      <c r="M12291" s="334">
        <v>0</v>
      </c>
      <c r="N12291" s="334">
        <v>0</v>
      </c>
      <c r="O12291" s="334">
        <v>0</v>
      </c>
      <c r="P12291" s="334">
        <v>0</v>
      </c>
      <c r="Q12291" s="334">
        <v>0</v>
      </c>
      <c r="R12291" s="334">
        <v>0</v>
      </c>
      <c r="S12291" s="334">
        <v>0</v>
      </c>
      <c r="T12291" s="334">
        <v>0</v>
      </c>
      <c r="U12291" s="334">
        <v>0</v>
      </c>
      <c r="V12291" s="334">
        <v>0</v>
      </c>
      <c r="W12291" s="334">
        <v>0</v>
      </c>
      <c r="X12291" s="334">
        <v>0</v>
      </c>
      <c r="Y12291" s="334">
        <v>0</v>
      </c>
      <c r="Z12291" s="334">
        <v>0</v>
      </c>
      <c r="AA12291" s="334">
        <v>0</v>
      </c>
      <c r="AB12291" s="334">
        <v>0</v>
      </c>
      <c r="AD12291" s="334">
        <v>0</v>
      </c>
      <c r="AE12291" s="334">
        <f t="shared" si="1917"/>
        <v>0</v>
      </c>
      <c r="AF12291" s="334">
        <f t="shared" si="1918"/>
        <v>0</v>
      </c>
      <c r="AG12291" s="340">
        <f t="shared" si="1919"/>
        <v>0</v>
      </c>
      <c r="AI12291" s="340">
        <f t="shared" si="1923"/>
        <v>0</v>
      </c>
      <c r="AJ12291" s="340">
        <f t="shared" si="1923"/>
        <v>0</v>
      </c>
      <c r="AK12291" s="340">
        <f t="shared" si="1923"/>
        <v>0</v>
      </c>
      <c r="AL12291" s="340">
        <f t="shared" si="1923"/>
        <v>0</v>
      </c>
      <c r="AM12291" s="340">
        <f t="shared" si="1923"/>
        <v>0</v>
      </c>
    </row>
    <row r="12292" spans="1:39" x14ac:dyDescent="0.35">
      <c r="A12292" s="337">
        <v>34205</v>
      </c>
      <c r="B12292" s="338">
        <f t="shared" ref="B12292:B12355" si="1924">YEAR(A12292)</f>
        <v>1993</v>
      </c>
      <c r="C12292" s="338">
        <f t="shared" ref="C12292:C12355" si="1925">MONTH(A12292)</f>
        <v>8</v>
      </c>
      <c r="D12292" s="338">
        <f t="shared" ref="D12292:D12355" si="1926">DAY(A12292)</f>
        <v>24</v>
      </c>
      <c r="E12292" s="334">
        <v>0</v>
      </c>
      <c r="F12292" s="334">
        <v>0</v>
      </c>
      <c r="G12292" s="334">
        <v>0</v>
      </c>
      <c r="H12292" s="334">
        <v>0</v>
      </c>
      <c r="I12292" s="334">
        <v>0</v>
      </c>
      <c r="J12292" s="334">
        <v>0</v>
      </c>
      <c r="K12292" s="334">
        <v>0</v>
      </c>
      <c r="L12292" s="334">
        <v>0</v>
      </c>
      <c r="M12292" s="334">
        <v>0</v>
      </c>
      <c r="N12292" s="334">
        <v>0</v>
      </c>
      <c r="O12292" s="334">
        <v>0</v>
      </c>
      <c r="P12292" s="334">
        <v>0</v>
      </c>
      <c r="Q12292" s="334">
        <v>0</v>
      </c>
      <c r="R12292" s="334">
        <v>0</v>
      </c>
      <c r="S12292" s="334">
        <v>0</v>
      </c>
      <c r="T12292" s="334">
        <v>0</v>
      </c>
      <c r="U12292" s="334">
        <v>0</v>
      </c>
      <c r="V12292" s="334">
        <v>0</v>
      </c>
      <c r="W12292" s="334">
        <v>0</v>
      </c>
      <c r="X12292" s="334">
        <v>0</v>
      </c>
      <c r="Y12292" s="334">
        <v>0</v>
      </c>
      <c r="Z12292" s="334">
        <v>0</v>
      </c>
      <c r="AA12292" s="334">
        <v>0</v>
      </c>
      <c r="AB12292" s="334">
        <v>0</v>
      </c>
      <c r="AD12292" s="334">
        <v>0</v>
      </c>
      <c r="AE12292" s="334">
        <f t="shared" ref="AE12292:AE12355" si="1927">AD12292</f>
        <v>0</v>
      </c>
      <c r="AF12292" s="334">
        <f t="shared" ref="AF12292:AF12355" si="1928">SUM(E12292:AB12292)</f>
        <v>0</v>
      </c>
      <c r="AG12292" s="340">
        <f t="shared" ref="AG12292:AG12355" si="1929">ABS(AF12292-AE12292)</f>
        <v>0</v>
      </c>
      <c r="AI12292" s="340">
        <f t="shared" ref="AI12292:AM12307" si="1930">IF($C12292=AI$1,$AF12292,0)</f>
        <v>0</v>
      </c>
      <c r="AJ12292" s="340">
        <f t="shared" si="1930"/>
        <v>0</v>
      </c>
      <c r="AK12292" s="340">
        <f t="shared" si="1930"/>
        <v>0</v>
      </c>
      <c r="AL12292" s="340">
        <f t="shared" si="1930"/>
        <v>0</v>
      </c>
      <c r="AM12292" s="340">
        <f t="shared" si="1930"/>
        <v>0</v>
      </c>
    </row>
    <row r="12293" spans="1:39" x14ac:dyDescent="0.35">
      <c r="A12293" s="337">
        <v>34206</v>
      </c>
      <c r="B12293" s="338">
        <f t="shared" si="1924"/>
        <v>1993</v>
      </c>
      <c r="C12293" s="338">
        <f t="shared" si="1925"/>
        <v>8</v>
      </c>
      <c r="D12293" s="338">
        <f t="shared" si="1926"/>
        <v>25</v>
      </c>
      <c r="E12293" s="334">
        <v>0</v>
      </c>
      <c r="F12293" s="334">
        <v>0</v>
      </c>
      <c r="G12293" s="334">
        <v>0</v>
      </c>
      <c r="H12293" s="334">
        <v>0.2</v>
      </c>
      <c r="I12293" s="334">
        <v>0.9</v>
      </c>
      <c r="J12293" s="334">
        <v>2.2999999999999998</v>
      </c>
      <c r="K12293" s="334">
        <v>1.2</v>
      </c>
      <c r="L12293" s="334">
        <v>0.7</v>
      </c>
      <c r="M12293" s="334">
        <v>1.6</v>
      </c>
      <c r="N12293" s="334">
        <v>1.6</v>
      </c>
      <c r="O12293" s="334">
        <v>2.1</v>
      </c>
      <c r="P12293" s="334">
        <v>1.8</v>
      </c>
      <c r="Q12293" s="334">
        <v>0.9</v>
      </c>
      <c r="R12293" s="334">
        <v>0</v>
      </c>
      <c r="S12293" s="334">
        <v>0</v>
      </c>
      <c r="T12293" s="334">
        <v>0</v>
      </c>
      <c r="U12293" s="334">
        <v>0</v>
      </c>
      <c r="V12293" s="334">
        <v>0</v>
      </c>
      <c r="W12293" s="334">
        <v>0</v>
      </c>
      <c r="X12293" s="334">
        <v>0</v>
      </c>
      <c r="Y12293" s="334">
        <v>0</v>
      </c>
      <c r="Z12293" s="334">
        <v>0</v>
      </c>
      <c r="AA12293" s="334">
        <v>0</v>
      </c>
      <c r="AB12293" s="334">
        <v>0</v>
      </c>
      <c r="AD12293" s="334">
        <v>13.3</v>
      </c>
      <c r="AE12293" s="334">
        <f t="shared" si="1927"/>
        <v>13.3</v>
      </c>
      <c r="AF12293" s="334">
        <f t="shared" si="1928"/>
        <v>13.3</v>
      </c>
      <c r="AG12293" s="340">
        <f t="shared" si="1929"/>
        <v>0</v>
      </c>
      <c r="AI12293" s="340">
        <f t="shared" si="1930"/>
        <v>0</v>
      </c>
      <c r="AJ12293" s="340">
        <f t="shared" si="1930"/>
        <v>0</v>
      </c>
      <c r="AK12293" s="340">
        <f t="shared" si="1930"/>
        <v>0</v>
      </c>
      <c r="AL12293" s="340">
        <f t="shared" si="1930"/>
        <v>13.3</v>
      </c>
      <c r="AM12293" s="340">
        <f t="shared" si="1930"/>
        <v>0</v>
      </c>
    </row>
    <row r="12294" spans="1:39" x14ac:dyDescent="0.35">
      <c r="A12294" s="337">
        <v>34207</v>
      </c>
      <c r="B12294" s="338">
        <f t="shared" si="1924"/>
        <v>1993</v>
      </c>
      <c r="C12294" s="338">
        <f t="shared" si="1925"/>
        <v>8</v>
      </c>
      <c r="D12294" s="338">
        <f t="shared" si="1926"/>
        <v>26</v>
      </c>
      <c r="E12294" s="334">
        <v>0</v>
      </c>
      <c r="F12294" s="334">
        <v>0</v>
      </c>
      <c r="G12294" s="334">
        <v>0</v>
      </c>
      <c r="H12294" s="334">
        <v>0</v>
      </c>
      <c r="I12294" s="334">
        <v>0</v>
      </c>
      <c r="J12294" s="334">
        <v>0</v>
      </c>
      <c r="K12294" s="334">
        <v>0</v>
      </c>
      <c r="L12294" s="334">
        <v>0</v>
      </c>
      <c r="M12294" s="334">
        <v>0</v>
      </c>
      <c r="N12294" s="334">
        <v>0</v>
      </c>
      <c r="O12294" s="334">
        <v>0</v>
      </c>
      <c r="P12294" s="334">
        <v>0</v>
      </c>
      <c r="Q12294" s="334">
        <v>0</v>
      </c>
      <c r="R12294" s="334">
        <v>0</v>
      </c>
      <c r="S12294" s="334">
        <v>0</v>
      </c>
      <c r="T12294" s="334">
        <v>0</v>
      </c>
      <c r="U12294" s="334">
        <v>0</v>
      </c>
      <c r="V12294" s="334">
        <v>0</v>
      </c>
      <c r="W12294" s="334">
        <v>0</v>
      </c>
      <c r="X12294" s="334">
        <v>0</v>
      </c>
      <c r="Y12294" s="334">
        <v>0</v>
      </c>
      <c r="Z12294" s="334">
        <v>0</v>
      </c>
      <c r="AA12294" s="334">
        <v>0</v>
      </c>
      <c r="AB12294" s="334">
        <v>0</v>
      </c>
      <c r="AD12294" s="334">
        <v>0</v>
      </c>
      <c r="AE12294" s="334">
        <f t="shared" si="1927"/>
        <v>0</v>
      </c>
      <c r="AF12294" s="334">
        <f t="shared" si="1928"/>
        <v>0</v>
      </c>
      <c r="AG12294" s="340">
        <f t="shared" si="1929"/>
        <v>0</v>
      </c>
      <c r="AI12294" s="340">
        <f t="shared" si="1930"/>
        <v>0</v>
      </c>
      <c r="AJ12294" s="340">
        <f t="shared" si="1930"/>
        <v>0</v>
      </c>
      <c r="AK12294" s="340">
        <f t="shared" si="1930"/>
        <v>0</v>
      </c>
      <c r="AL12294" s="340">
        <f t="shared" si="1930"/>
        <v>0</v>
      </c>
      <c r="AM12294" s="340">
        <f t="shared" si="1930"/>
        <v>0</v>
      </c>
    </row>
    <row r="12295" spans="1:39" x14ac:dyDescent="0.35">
      <c r="A12295" s="337">
        <v>34208</v>
      </c>
      <c r="B12295" s="338">
        <f t="shared" si="1924"/>
        <v>1993</v>
      </c>
      <c r="C12295" s="338">
        <f t="shared" si="1925"/>
        <v>8</v>
      </c>
      <c r="D12295" s="338">
        <f t="shared" si="1926"/>
        <v>27</v>
      </c>
      <c r="E12295" s="334">
        <v>0</v>
      </c>
      <c r="F12295" s="334">
        <v>0</v>
      </c>
      <c r="G12295" s="334">
        <v>0</v>
      </c>
      <c r="H12295" s="334">
        <v>0</v>
      </c>
      <c r="I12295" s="334">
        <v>0</v>
      </c>
      <c r="J12295" s="334">
        <v>0</v>
      </c>
      <c r="K12295" s="334">
        <v>0</v>
      </c>
      <c r="L12295" s="334">
        <v>0</v>
      </c>
      <c r="M12295" s="334">
        <v>0</v>
      </c>
      <c r="N12295" s="334">
        <v>0</v>
      </c>
      <c r="O12295" s="334">
        <v>0.5</v>
      </c>
      <c r="P12295" s="334">
        <v>0</v>
      </c>
      <c r="Q12295" s="334">
        <v>0</v>
      </c>
      <c r="R12295" s="334">
        <v>0</v>
      </c>
      <c r="S12295" s="334">
        <v>0</v>
      </c>
      <c r="T12295" s="334">
        <v>0</v>
      </c>
      <c r="U12295" s="334">
        <v>0.2</v>
      </c>
      <c r="V12295" s="334">
        <v>5.4</v>
      </c>
      <c r="W12295" s="334">
        <v>0.7</v>
      </c>
      <c r="X12295" s="334">
        <v>0.2</v>
      </c>
      <c r="Y12295" s="334">
        <v>0.2</v>
      </c>
      <c r="Z12295" s="334">
        <v>0</v>
      </c>
      <c r="AA12295" s="334">
        <v>0.2</v>
      </c>
      <c r="AB12295" s="334">
        <v>0.9</v>
      </c>
      <c r="AD12295" s="334">
        <v>8.3000000000000007</v>
      </c>
      <c r="AE12295" s="334">
        <f t="shared" si="1927"/>
        <v>8.3000000000000007</v>
      </c>
      <c r="AF12295" s="334">
        <f t="shared" si="1928"/>
        <v>8.3000000000000007</v>
      </c>
      <c r="AG12295" s="340">
        <f t="shared" si="1929"/>
        <v>0</v>
      </c>
      <c r="AI12295" s="340">
        <f t="shared" si="1930"/>
        <v>0</v>
      </c>
      <c r="AJ12295" s="340">
        <f t="shared" si="1930"/>
        <v>0</v>
      </c>
      <c r="AK12295" s="340">
        <f t="shared" si="1930"/>
        <v>0</v>
      </c>
      <c r="AL12295" s="340">
        <f t="shared" si="1930"/>
        <v>8.3000000000000007</v>
      </c>
      <c r="AM12295" s="340">
        <f t="shared" si="1930"/>
        <v>0</v>
      </c>
    </row>
    <row r="12296" spans="1:39" x14ac:dyDescent="0.35">
      <c r="A12296" s="337">
        <v>34209</v>
      </c>
      <c r="B12296" s="338">
        <f t="shared" si="1924"/>
        <v>1993</v>
      </c>
      <c r="C12296" s="338">
        <f t="shared" si="1925"/>
        <v>8</v>
      </c>
      <c r="D12296" s="338">
        <f t="shared" si="1926"/>
        <v>28</v>
      </c>
      <c r="E12296" s="334">
        <v>1.5</v>
      </c>
      <c r="F12296" s="334">
        <v>0.6</v>
      </c>
      <c r="G12296" s="334">
        <v>0.2</v>
      </c>
      <c r="H12296" s="334">
        <v>0.4</v>
      </c>
      <c r="I12296" s="334">
        <v>0.4</v>
      </c>
      <c r="J12296" s="334">
        <v>1.1000000000000001</v>
      </c>
      <c r="K12296" s="334">
        <v>0.9</v>
      </c>
      <c r="L12296" s="334">
        <v>0.2</v>
      </c>
      <c r="M12296" s="334">
        <v>0</v>
      </c>
      <c r="N12296" s="334">
        <v>0.2</v>
      </c>
      <c r="O12296" s="334">
        <v>0</v>
      </c>
      <c r="P12296" s="334">
        <v>0</v>
      </c>
      <c r="Q12296" s="334">
        <v>0</v>
      </c>
      <c r="R12296" s="334">
        <v>0</v>
      </c>
      <c r="S12296" s="334">
        <v>0</v>
      </c>
      <c r="T12296" s="334">
        <v>0</v>
      </c>
      <c r="U12296" s="334">
        <v>0</v>
      </c>
      <c r="V12296" s="334">
        <v>0</v>
      </c>
      <c r="W12296" s="334">
        <v>0</v>
      </c>
      <c r="X12296" s="334">
        <v>0</v>
      </c>
      <c r="Y12296" s="334">
        <v>0</v>
      </c>
      <c r="Z12296" s="334">
        <v>0</v>
      </c>
      <c r="AA12296" s="334">
        <v>0</v>
      </c>
      <c r="AB12296" s="334">
        <v>0</v>
      </c>
      <c r="AD12296" s="334">
        <v>5.5</v>
      </c>
      <c r="AE12296" s="334">
        <f t="shared" si="1927"/>
        <v>5.5</v>
      </c>
      <c r="AF12296" s="334">
        <f t="shared" si="1928"/>
        <v>5.5000000000000009</v>
      </c>
      <c r="AG12296" s="340">
        <f t="shared" si="1929"/>
        <v>8.8817841970012523E-16</v>
      </c>
      <c r="AI12296" s="340">
        <f t="shared" si="1930"/>
        <v>0</v>
      </c>
      <c r="AJ12296" s="340">
        <f t="shared" si="1930"/>
        <v>0</v>
      </c>
      <c r="AK12296" s="340">
        <f t="shared" si="1930"/>
        <v>0</v>
      </c>
      <c r="AL12296" s="340">
        <f t="shared" si="1930"/>
        <v>5.5000000000000009</v>
      </c>
      <c r="AM12296" s="340">
        <f t="shared" si="1930"/>
        <v>0</v>
      </c>
    </row>
    <row r="12297" spans="1:39" x14ac:dyDescent="0.35">
      <c r="A12297" s="337">
        <v>34210</v>
      </c>
      <c r="B12297" s="338">
        <f t="shared" si="1924"/>
        <v>1993</v>
      </c>
      <c r="C12297" s="338">
        <f t="shared" si="1925"/>
        <v>8</v>
      </c>
      <c r="D12297" s="338">
        <f t="shared" si="1926"/>
        <v>29</v>
      </c>
      <c r="E12297" s="334">
        <v>0</v>
      </c>
      <c r="F12297" s="334">
        <v>0</v>
      </c>
      <c r="G12297" s="334">
        <v>0</v>
      </c>
      <c r="H12297" s="334">
        <v>0</v>
      </c>
      <c r="I12297" s="334">
        <v>0</v>
      </c>
      <c r="J12297" s="334">
        <v>0</v>
      </c>
      <c r="K12297" s="334">
        <v>0</v>
      </c>
      <c r="L12297" s="334">
        <v>0</v>
      </c>
      <c r="M12297" s="334">
        <v>0.2</v>
      </c>
      <c r="N12297" s="334">
        <v>0</v>
      </c>
      <c r="O12297" s="334">
        <v>0</v>
      </c>
      <c r="P12297" s="334">
        <v>0</v>
      </c>
      <c r="Q12297" s="334">
        <v>0</v>
      </c>
      <c r="R12297" s="334">
        <v>0.2</v>
      </c>
      <c r="S12297" s="334">
        <v>0</v>
      </c>
      <c r="T12297" s="334">
        <v>0</v>
      </c>
      <c r="U12297" s="334">
        <v>0</v>
      </c>
      <c r="V12297" s="334">
        <v>0</v>
      </c>
      <c r="W12297" s="334">
        <v>0.2</v>
      </c>
      <c r="X12297" s="334">
        <v>2.2999999999999998</v>
      </c>
      <c r="Y12297" s="334">
        <v>0</v>
      </c>
      <c r="Z12297" s="334">
        <v>0</v>
      </c>
      <c r="AA12297" s="334">
        <v>0</v>
      </c>
      <c r="AB12297" s="334">
        <v>0</v>
      </c>
      <c r="AD12297" s="334">
        <v>2.9</v>
      </c>
      <c r="AE12297" s="334">
        <f t="shared" si="1927"/>
        <v>2.9</v>
      </c>
      <c r="AF12297" s="334">
        <f t="shared" si="1928"/>
        <v>2.9</v>
      </c>
      <c r="AG12297" s="340">
        <f t="shared" si="1929"/>
        <v>0</v>
      </c>
      <c r="AI12297" s="340">
        <f t="shared" si="1930"/>
        <v>0</v>
      </c>
      <c r="AJ12297" s="340">
        <f t="shared" si="1930"/>
        <v>0</v>
      </c>
      <c r="AK12297" s="340">
        <f t="shared" si="1930"/>
        <v>0</v>
      </c>
      <c r="AL12297" s="340">
        <f t="shared" si="1930"/>
        <v>2.9</v>
      </c>
      <c r="AM12297" s="340">
        <f t="shared" si="1930"/>
        <v>0</v>
      </c>
    </row>
    <row r="12298" spans="1:39" x14ac:dyDescent="0.35">
      <c r="A12298" s="337">
        <v>34211</v>
      </c>
      <c r="B12298" s="338">
        <f t="shared" si="1924"/>
        <v>1993</v>
      </c>
      <c r="C12298" s="338">
        <f t="shared" si="1925"/>
        <v>8</v>
      </c>
      <c r="D12298" s="338">
        <f t="shared" si="1926"/>
        <v>30</v>
      </c>
      <c r="E12298" s="334">
        <v>0</v>
      </c>
      <c r="F12298" s="334">
        <v>0</v>
      </c>
      <c r="G12298" s="334">
        <v>0</v>
      </c>
      <c r="H12298" s="334">
        <v>0</v>
      </c>
      <c r="I12298" s="334">
        <v>0</v>
      </c>
      <c r="J12298" s="334">
        <v>0</v>
      </c>
      <c r="K12298" s="334">
        <v>0</v>
      </c>
      <c r="L12298" s="334">
        <v>0</v>
      </c>
      <c r="M12298" s="334">
        <v>0</v>
      </c>
      <c r="N12298" s="334">
        <v>0</v>
      </c>
      <c r="O12298" s="334">
        <v>0</v>
      </c>
      <c r="P12298" s="334">
        <v>0</v>
      </c>
      <c r="Q12298" s="334">
        <v>0</v>
      </c>
      <c r="R12298" s="334">
        <v>0</v>
      </c>
      <c r="S12298" s="334">
        <v>0</v>
      </c>
      <c r="T12298" s="334">
        <v>0</v>
      </c>
      <c r="U12298" s="334">
        <v>0</v>
      </c>
      <c r="V12298" s="334">
        <v>0</v>
      </c>
      <c r="W12298" s="334">
        <v>0</v>
      </c>
      <c r="X12298" s="334">
        <v>0</v>
      </c>
      <c r="Y12298" s="334">
        <v>0</v>
      </c>
      <c r="Z12298" s="334">
        <v>0</v>
      </c>
      <c r="AA12298" s="334">
        <v>0</v>
      </c>
      <c r="AB12298" s="334">
        <v>0</v>
      </c>
      <c r="AD12298" s="334">
        <v>0</v>
      </c>
      <c r="AE12298" s="334">
        <f t="shared" si="1927"/>
        <v>0</v>
      </c>
      <c r="AF12298" s="334">
        <f t="shared" si="1928"/>
        <v>0</v>
      </c>
      <c r="AG12298" s="340">
        <f t="shared" si="1929"/>
        <v>0</v>
      </c>
      <c r="AI12298" s="340">
        <f t="shared" si="1930"/>
        <v>0</v>
      </c>
      <c r="AJ12298" s="340">
        <f t="shared" si="1930"/>
        <v>0</v>
      </c>
      <c r="AK12298" s="340">
        <f t="shared" si="1930"/>
        <v>0</v>
      </c>
      <c r="AL12298" s="340">
        <f t="shared" si="1930"/>
        <v>0</v>
      </c>
      <c r="AM12298" s="340">
        <f t="shared" si="1930"/>
        <v>0</v>
      </c>
    </row>
    <row r="12299" spans="1:39" x14ac:dyDescent="0.35">
      <c r="A12299" s="337">
        <v>34212</v>
      </c>
      <c r="B12299" s="338">
        <f t="shared" si="1924"/>
        <v>1993</v>
      </c>
      <c r="C12299" s="338">
        <f t="shared" si="1925"/>
        <v>8</v>
      </c>
      <c r="D12299" s="338">
        <f t="shared" si="1926"/>
        <v>31</v>
      </c>
      <c r="E12299" s="334">
        <v>0</v>
      </c>
      <c r="F12299" s="334">
        <v>0</v>
      </c>
      <c r="G12299" s="334">
        <v>0</v>
      </c>
      <c r="H12299" s="334">
        <v>0</v>
      </c>
      <c r="I12299" s="334">
        <v>0</v>
      </c>
      <c r="J12299" s="334">
        <v>0</v>
      </c>
      <c r="K12299" s="334">
        <v>0</v>
      </c>
      <c r="L12299" s="334">
        <v>0</v>
      </c>
      <c r="M12299" s="334">
        <v>0</v>
      </c>
      <c r="N12299" s="334">
        <v>0</v>
      </c>
      <c r="O12299" s="334">
        <v>0</v>
      </c>
      <c r="P12299" s="334">
        <v>0</v>
      </c>
      <c r="Q12299" s="334">
        <v>0</v>
      </c>
      <c r="R12299" s="334">
        <v>0</v>
      </c>
      <c r="S12299" s="334">
        <v>0</v>
      </c>
      <c r="T12299" s="334">
        <v>0</v>
      </c>
      <c r="U12299" s="334">
        <v>0</v>
      </c>
      <c r="V12299" s="334">
        <v>0</v>
      </c>
      <c r="W12299" s="334">
        <v>0</v>
      </c>
      <c r="X12299" s="334">
        <v>0</v>
      </c>
      <c r="Y12299" s="334">
        <v>0</v>
      </c>
      <c r="Z12299" s="334">
        <v>0</v>
      </c>
      <c r="AA12299" s="334">
        <v>0.6</v>
      </c>
      <c r="AB12299" s="334">
        <v>0.2</v>
      </c>
      <c r="AD12299" s="334">
        <v>0.8</v>
      </c>
      <c r="AE12299" s="334">
        <f t="shared" si="1927"/>
        <v>0.8</v>
      </c>
      <c r="AF12299" s="334">
        <f t="shared" si="1928"/>
        <v>0.8</v>
      </c>
      <c r="AG12299" s="340">
        <f t="shared" si="1929"/>
        <v>0</v>
      </c>
      <c r="AI12299" s="340">
        <f t="shared" si="1930"/>
        <v>0</v>
      </c>
      <c r="AJ12299" s="340">
        <f t="shared" si="1930"/>
        <v>0</v>
      </c>
      <c r="AK12299" s="340">
        <f t="shared" si="1930"/>
        <v>0</v>
      </c>
      <c r="AL12299" s="340">
        <f t="shared" si="1930"/>
        <v>0.8</v>
      </c>
      <c r="AM12299" s="340">
        <f t="shared" si="1930"/>
        <v>0</v>
      </c>
    </row>
    <row r="12300" spans="1:39" x14ac:dyDescent="0.35">
      <c r="A12300" s="337">
        <v>34213</v>
      </c>
      <c r="B12300" s="338">
        <f t="shared" si="1924"/>
        <v>1993</v>
      </c>
      <c r="C12300" s="338">
        <f t="shared" si="1925"/>
        <v>9</v>
      </c>
      <c r="D12300" s="338">
        <f t="shared" si="1926"/>
        <v>1</v>
      </c>
      <c r="E12300" s="334">
        <v>0</v>
      </c>
      <c r="F12300" s="334">
        <v>0.3</v>
      </c>
      <c r="G12300" s="334">
        <v>0.7</v>
      </c>
      <c r="H12300" s="334">
        <v>0</v>
      </c>
      <c r="I12300" s="334">
        <v>0</v>
      </c>
      <c r="J12300" s="334">
        <v>0</v>
      </c>
      <c r="K12300" s="334">
        <v>0</v>
      </c>
      <c r="L12300" s="334">
        <v>0</v>
      </c>
      <c r="M12300" s="334">
        <v>0</v>
      </c>
      <c r="N12300" s="334">
        <v>0</v>
      </c>
      <c r="O12300" s="334">
        <v>0</v>
      </c>
      <c r="P12300" s="334">
        <v>0.3</v>
      </c>
      <c r="Q12300" s="334">
        <v>0</v>
      </c>
      <c r="R12300" s="334">
        <v>0</v>
      </c>
      <c r="S12300" s="334">
        <v>0</v>
      </c>
      <c r="T12300" s="334">
        <v>0</v>
      </c>
      <c r="U12300" s="334">
        <v>0</v>
      </c>
      <c r="V12300" s="334">
        <v>0</v>
      </c>
      <c r="W12300" s="334">
        <v>0</v>
      </c>
      <c r="X12300" s="334">
        <v>0</v>
      </c>
      <c r="Y12300" s="334">
        <v>0</v>
      </c>
      <c r="Z12300" s="334">
        <v>0</v>
      </c>
      <c r="AA12300" s="334">
        <v>0</v>
      </c>
      <c r="AB12300" s="334">
        <v>0</v>
      </c>
      <c r="AD12300" s="334">
        <v>1.3</v>
      </c>
      <c r="AE12300" s="334">
        <f t="shared" si="1927"/>
        <v>1.3</v>
      </c>
      <c r="AF12300" s="334">
        <f t="shared" si="1928"/>
        <v>1.3</v>
      </c>
      <c r="AG12300" s="340">
        <f t="shared" si="1929"/>
        <v>0</v>
      </c>
      <c r="AI12300" s="340">
        <f t="shared" si="1930"/>
        <v>0</v>
      </c>
      <c r="AJ12300" s="340">
        <f t="shared" si="1930"/>
        <v>0</v>
      </c>
      <c r="AK12300" s="340">
        <f t="shared" si="1930"/>
        <v>0</v>
      </c>
      <c r="AL12300" s="340">
        <f t="shared" si="1930"/>
        <v>0</v>
      </c>
      <c r="AM12300" s="340">
        <f t="shared" si="1930"/>
        <v>1.3</v>
      </c>
    </row>
    <row r="12301" spans="1:39" x14ac:dyDescent="0.35">
      <c r="A12301" s="337">
        <v>34214</v>
      </c>
      <c r="B12301" s="338">
        <f t="shared" si="1924"/>
        <v>1993</v>
      </c>
      <c r="C12301" s="338">
        <f t="shared" si="1925"/>
        <v>9</v>
      </c>
      <c r="D12301" s="338">
        <f t="shared" si="1926"/>
        <v>2</v>
      </c>
      <c r="E12301" s="334">
        <v>0</v>
      </c>
      <c r="F12301" s="334">
        <v>0</v>
      </c>
      <c r="G12301" s="334">
        <v>0</v>
      </c>
      <c r="H12301" s="334">
        <v>0</v>
      </c>
      <c r="I12301" s="334">
        <v>0</v>
      </c>
      <c r="J12301" s="334">
        <v>0</v>
      </c>
      <c r="K12301" s="334">
        <v>0</v>
      </c>
      <c r="L12301" s="334">
        <v>0</v>
      </c>
      <c r="M12301" s="334">
        <v>0</v>
      </c>
      <c r="N12301" s="334">
        <v>0</v>
      </c>
      <c r="O12301" s="334">
        <v>0</v>
      </c>
      <c r="P12301" s="334">
        <v>0</v>
      </c>
      <c r="Q12301" s="334">
        <v>0</v>
      </c>
      <c r="R12301" s="334">
        <v>0</v>
      </c>
      <c r="S12301" s="334">
        <v>0</v>
      </c>
      <c r="T12301" s="334">
        <v>0</v>
      </c>
      <c r="U12301" s="334">
        <v>0</v>
      </c>
      <c r="V12301" s="334">
        <v>0</v>
      </c>
      <c r="W12301" s="334">
        <v>0</v>
      </c>
      <c r="X12301" s="334">
        <v>0</v>
      </c>
      <c r="Y12301" s="334">
        <v>0</v>
      </c>
      <c r="Z12301" s="334">
        <v>0</v>
      </c>
      <c r="AA12301" s="334">
        <v>0</v>
      </c>
      <c r="AB12301" s="334">
        <v>0</v>
      </c>
      <c r="AD12301" s="334">
        <v>0</v>
      </c>
      <c r="AE12301" s="334">
        <f t="shared" si="1927"/>
        <v>0</v>
      </c>
      <c r="AF12301" s="334">
        <f t="shared" si="1928"/>
        <v>0</v>
      </c>
      <c r="AG12301" s="340">
        <f t="shared" si="1929"/>
        <v>0</v>
      </c>
      <c r="AI12301" s="340">
        <f t="shared" si="1930"/>
        <v>0</v>
      </c>
      <c r="AJ12301" s="340">
        <f t="shared" si="1930"/>
        <v>0</v>
      </c>
      <c r="AK12301" s="340">
        <f t="shared" si="1930"/>
        <v>0</v>
      </c>
      <c r="AL12301" s="340">
        <f t="shared" si="1930"/>
        <v>0</v>
      </c>
      <c r="AM12301" s="340">
        <f t="shared" si="1930"/>
        <v>0</v>
      </c>
    </row>
    <row r="12302" spans="1:39" x14ac:dyDescent="0.35">
      <c r="A12302" s="337">
        <v>34215</v>
      </c>
      <c r="B12302" s="338">
        <f t="shared" si="1924"/>
        <v>1993</v>
      </c>
      <c r="C12302" s="338">
        <f t="shared" si="1925"/>
        <v>9</v>
      </c>
      <c r="D12302" s="338">
        <f t="shared" si="1926"/>
        <v>3</v>
      </c>
      <c r="E12302" s="334">
        <v>0</v>
      </c>
      <c r="F12302" s="334">
        <v>0</v>
      </c>
      <c r="G12302" s="334">
        <v>0</v>
      </c>
      <c r="H12302" s="334">
        <v>0</v>
      </c>
      <c r="I12302" s="334">
        <v>0</v>
      </c>
      <c r="J12302" s="334">
        <v>0</v>
      </c>
      <c r="K12302" s="334">
        <v>0</v>
      </c>
      <c r="L12302" s="334">
        <v>0</v>
      </c>
      <c r="M12302" s="334">
        <v>0</v>
      </c>
      <c r="N12302" s="334">
        <v>0</v>
      </c>
      <c r="O12302" s="334">
        <v>0</v>
      </c>
      <c r="P12302" s="334">
        <v>0</v>
      </c>
      <c r="Q12302" s="334">
        <v>0</v>
      </c>
      <c r="R12302" s="334">
        <v>0</v>
      </c>
      <c r="S12302" s="334">
        <v>0</v>
      </c>
      <c r="T12302" s="334">
        <v>0</v>
      </c>
      <c r="U12302" s="334">
        <v>0</v>
      </c>
      <c r="V12302" s="334">
        <v>0</v>
      </c>
      <c r="W12302" s="334">
        <v>0</v>
      </c>
      <c r="X12302" s="334">
        <v>0</v>
      </c>
      <c r="Y12302" s="334">
        <v>0</v>
      </c>
      <c r="Z12302" s="334">
        <v>1.4</v>
      </c>
      <c r="AA12302" s="334">
        <v>0.2</v>
      </c>
      <c r="AB12302" s="334">
        <v>0</v>
      </c>
      <c r="AD12302" s="334">
        <v>1.6</v>
      </c>
      <c r="AE12302" s="334">
        <f t="shared" si="1927"/>
        <v>1.6</v>
      </c>
      <c r="AF12302" s="334">
        <f t="shared" si="1928"/>
        <v>1.5999999999999999</v>
      </c>
      <c r="AG12302" s="340">
        <f t="shared" si="1929"/>
        <v>2.2204460492503131E-16</v>
      </c>
      <c r="AI12302" s="340">
        <f t="shared" si="1930"/>
        <v>0</v>
      </c>
      <c r="AJ12302" s="340">
        <f t="shared" si="1930"/>
        <v>0</v>
      </c>
      <c r="AK12302" s="340">
        <f t="shared" si="1930"/>
        <v>0</v>
      </c>
      <c r="AL12302" s="340">
        <f t="shared" si="1930"/>
        <v>0</v>
      </c>
      <c r="AM12302" s="340">
        <f t="shared" si="1930"/>
        <v>1.5999999999999999</v>
      </c>
    </row>
    <row r="12303" spans="1:39" x14ac:dyDescent="0.35">
      <c r="A12303" s="337">
        <v>34216</v>
      </c>
      <c r="B12303" s="338">
        <f t="shared" si="1924"/>
        <v>1993</v>
      </c>
      <c r="C12303" s="338">
        <f t="shared" si="1925"/>
        <v>9</v>
      </c>
      <c r="D12303" s="338">
        <f t="shared" si="1926"/>
        <v>4</v>
      </c>
      <c r="E12303" s="334">
        <v>0</v>
      </c>
      <c r="F12303" s="334">
        <v>0</v>
      </c>
      <c r="G12303" s="334">
        <v>0</v>
      </c>
      <c r="H12303" s="334">
        <v>0</v>
      </c>
      <c r="I12303" s="334">
        <v>0.2</v>
      </c>
      <c r="J12303" s="334">
        <v>0</v>
      </c>
      <c r="K12303" s="334">
        <v>0</v>
      </c>
      <c r="L12303" s="334">
        <v>0</v>
      </c>
      <c r="M12303" s="334">
        <v>0</v>
      </c>
      <c r="N12303" s="334">
        <v>0</v>
      </c>
      <c r="O12303" s="334">
        <v>3.7</v>
      </c>
      <c r="P12303" s="334">
        <v>2.9</v>
      </c>
      <c r="Q12303" s="334">
        <v>0</v>
      </c>
      <c r="R12303" s="334">
        <v>0</v>
      </c>
      <c r="S12303" s="334">
        <v>0</v>
      </c>
      <c r="T12303" s="334">
        <v>0</v>
      </c>
      <c r="U12303" s="334">
        <v>0.2</v>
      </c>
      <c r="V12303" s="334">
        <v>0</v>
      </c>
      <c r="W12303" s="334">
        <v>0</v>
      </c>
      <c r="X12303" s="334">
        <v>0</v>
      </c>
      <c r="Y12303" s="334">
        <v>0</v>
      </c>
      <c r="Z12303" s="334">
        <v>0.2</v>
      </c>
      <c r="AA12303" s="334">
        <v>0</v>
      </c>
      <c r="AB12303" s="334">
        <v>0</v>
      </c>
      <c r="AD12303" s="334">
        <v>7.2</v>
      </c>
      <c r="AE12303" s="334">
        <f t="shared" si="1927"/>
        <v>7.2</v>
      </c>
      <c r="AF12303" s="334">
        <f t="shared" si="1928"/>
        <v>7.2000000000000011</v>
      </c>
      <c r="AG12303" s="340">
        <f t="shared" si="1929"/>
        <v>8.8817841970012523E-16</v>
      </c>
      <c r="AI12303" s="340">
        <f t="shared" si="1930"/>
        <v>0</v>
      </c>
      <c r="AJ12303" s="340">
        <f t="shared" si="1930"/>
        <v>0</v>
      </c>
      <c r="AK12303" s="340">
        <f t="shared" si="1930"/>
        <v>0</v>
      </c>
      <c r="AL12303" s="340">
        <f t="shared" si="1930"/>
        <v>0</v>
      </c>
      <c r="AM12303" s="340">
        <f t="shared" si="1930"/>
        <v>7.2000000000000011</v>
      </c>
    </row>
    <row r="12304" spans="1:39" x14ac:dyDescent="0.35">
      <c r="A12304" s="337">
        <v>34217</v>
      </c>
      <c r="B12304" s="338">
        <f t="shared" si="1924"/>
        <v>1993</v>
      </c>
      <c r="C12304" s="338">
        <f t="shared" si="1925"/>
        <v>9</v>
      </c>
      <c r="D12304" s="338">
        <f t="shared" si="1926"/>
        <v>5</v>
      </c>
      <c r="E12304" s="334">
        <v>0</v>
      </c>
      <c r="F12304" s="334">
        <v>0</v>
      </c>
      <c r="G12304" s="334">
        <v>0</v>
      </c>
      <c r="H12304" s="334">
        <v>0</v>
      </c>
      <c r="I12304" s="334">
        <v>0</v>
      </c>
      <c r="J12304" s="334">
        <v>0</v>
      </c>
      <c r="K12304" s="334">
        <v>0</v>
      </c>
      <c r="L12304" s="334">
        <v>0</v>
      </c>
      <c r="M12304" s="334">
        <v>0</v>
      </c>
      <c r="N12304" s="334">
        <v>0</v>
      </c>
      <c r="O12304" s="334">
        <v>0</v>
      </c>
      <c r="P12304" s="334">
        <v>0</v>
      </c>
      <c r="Q12304" s="334">
        <v>0</v>
      </c>
      <c r="R12304" s="334">
        <v>0</v>
      </c>
      <c r="S12304" s="334">
        <v>0</v>
      </c>
      <c r="T12304" s="334">
        <v>0</v>
      </c>
      <c r="U12304" s="334">
        <v>0</v>
      </c>
      <c r="V12304" s="334">
        <v>0</v>
      </c>
      <c r="W12304" s="334">
        <v>0</v>
      </c>
      <c r="X12304" s="334">
        <v>0</v>
      </c>
      <c r="Y12304" s="334">
        <v>0</v>
      </c>
      <c r="Z12304" s="334">
        <v>0</v>
      </c>
      <c r="AA12304" s="334">
        <v>0</v>
      </c>
      <c r="AB12304" s="334">
        <v>0</v>
      </c>
      <c r="AD12304" s="334">
        <v>0</v>
      </c>
      <c r="AE12304" s="334">
        <f t="shared" si="1927"/>
        <v>0</v>
      </c>
      <c r="AF12304" s="334">
        <f t="shared" si="1928"/>
        <v>0</v>
      </c>
      <c r="AG12304" s="340">
        <f t="shared" si="1929"/>
        <v>0</v>
      </c>
      <c r="AI12304" s="340">
        <f t="shared" si="1930"/>
        <v>0</v>
      </c>
      <c r="AJ12304" s="340">
        <f t="shared" si="1930"/>
        <v>0</v>
      </c>
      <c r="AK12304" s="340">
        <f t="shared" si="1930"/>
        <v>0</v>
      </c>
      <c r="AL12304" s="340">
        <f t="shared" si="1930"/>
        <v>0</v>
      </c>
      <c r="AM12304" s="340">
        <f t="shared" si="1930"/>
        <v>0</v>
      </c>
    </row>
    <row r="12305" spans="1:39" x14ac:dyDescent="0.35">
      <c r="A12305" s="337">
        <v>34218</v>
      </c>
      <c r="B12305" s="338">
        <f t="shared" si="1924"/>
        <v>1993</v>
      </c>
      <c r="C12305" s="338">
        <f t="shared" si="1925"/>
        <v>9</v>
      </c>
      <c r="D12305" s="338">
        <f t="shared" si="1926"/>
        <v>6</v>
      </c>
      <c r="E12305" s="334">
        <v>0</v>
      </c>
      <c r="F12305" s="334">
        <v>0</v>
      </c>
      <c r="G12305" s="334">
        <v>0</v>
      </c>
      <c r="H12305" s="334">
        <v>0</v>
      </c>
      <c r="I12305" s="334">
        <v>0</v>
      </c>
      <c r="J12305" s="334">
        <v>0</v>
      </c>
      <c r="K12305" s="334">
        <v>0</v>
      </c>
      <c r="L12305" s="334">
        <v>0</v>
      </c>
      <c r="M12305" s="334">
        <v>0</v>
      </c>
      <c r="N12305" s="334">
        <v>0</v>
      </c>
      <c r="O12305" s="334">
        <v>0</v>
      </c>
      <c r="P12305" s="334">
        <v>0</v>
      </c>
      <c r="Q12305" s="334">
        <v>0</v>
      </c>
      <c r="R12305" s="334">
        <v>0</v>
      </c>
      <c r="S12305" s="334">
        <v>0</v>
      </c>
      <c r="T12305" s="334">
        <v>0</v>
      </c>
      <c r="U12305" s="334">
        <v>0</v>
      </c>
      <c r="V12305" s="334">
        <v>0</v>
      </c>
      <c r="W12305" s="334">
        <v>0</v>
      </c>
      <c r="X12305" s="334">
        <v>0</v>
      </c>
      <c r="Y12305" s="334">
        <v>0</v>
      </c>
      <c r="Z12305" s="334">
        <v>0</v>
      </c>
      <c r="AA12305" s="334">
        <v>0</v>
      </c>
      <c r="AB12305" s="334">
        <v>0</v>
      </c>
      <c r="AD12305" s="334">
        <v>0</v>
      </c>
      <c r="AE12305" s="334">
        <f t="shared" si="1927"/>
        <v>0</v>
      </c>
      <c r="AF12305" s="334">
        <f t="shared" si="1928"/>
        <v>0</v>
      </c>
      <c r="AG12305" s="340">
        <f t="shared" si="1929"/>
        <v>0</v>
      </c>
      <c r="AI12305" s="340">
        <f t="shared" si="1930"/>
        <v>0</v>
      </c>
      <c r="AJ12305" s="340">
        <f t="shared" si="1930"/>
        <v>0</v>
      </c>
      <c r="AK12305" s="340">
        <f t="shared" si="1930"/>
        <v>0</v>
      </c>
      <c r="AL12305" s="340">
        <f t="shared" si="1930"/>
        <v>0</v>
      </c>
      <c r="AM12305" s="340">
        <f t="shared" si="1930"/>
        <v>0</v>
      </c>
    </row>
    <row r="12306" spans="1:39" x14ac:dyDescent="0.35">
      <c r="A12306" s="337">
        <v>34219</v>
      </c>
      <c r="B12306" s="338">
        <f t="shared" si="1924"/>
        <v>1993</v>
      </c>
      <c r="C12306" s="338">
        <f t="shared" si="1925"/>
        <v>9</v>
      </c>
      <c r="D12306" s="338">
        <f t="shared" si="1926"/>
        <v>7</v>
      </c>
      <c r="E12306" s="334">
        <v>0</v>
      </c>
      <c r="F12306" s="334">
        <v>0</v>
      </c>
      <c r="G12306" s="334">
        <v>0</v>
      </c>
      <c r="H12306" s="334">
        <v>0</v>
      </c>
      <c r="I12306" s="334">
        <v>0</v>
      </c>
      <c r="J12306" s="334">
        <v>0</v>
      </c>
      <c r="K12306" s="334">
        <v>0</v>
      </c>
      <c r="L12306" s="334">
        <v>0</v>
      </c>
      <c r="M12306" s="334">
        <v>0</v>
      </c>
      <c r="N12306" s="334">
        <v>0</v>
      </c>
      <c r="O12306" s="334">
        <v>0</v>
      </c>
      <c r="P12306" s="334">
        <v>0</v>
      </c>
      <c r="Q12306" s="334">
        <v>0</v>
      </c>
      <c r="R12306" s="334">
        <v>0</v>
      </c>
      <c r="S12306" s="334">
        <v>0</v>
      </c>
      <c r="T12306" s="334">
        <v>0</v>
      </c>
      <c r="U12306" s="334">
        <v>0</v>
      </c>
      <c r="V12306" s="334">
        <v>0</v>
      </c>
      <c r="W12306" s="334">
        <v>0</v>
      </c>
      <c r="X12306" s="334">
        <v>0</v>
      </c>
      <c r="Y12306" s="334">
        <v>0</v>
      </c>
      <c r="Z12306" s="334">
        <v>0</v>
      </c>
      <c r="AA12306" s="334">
        <v>0</v>
      </c>
      <c r="AB12306" s="334">
        <v>0</v>
      </c>
      <c r="AD12306" s="334">
        <v>0</v>
      </c>
      <c r="AE12306" s="334">
        <f t="shared" si="1927"/>
        <v>0</v>
      </c>
      <c r="AF12306" s="334">
        <f t="shared" si="1928"/>
        <v>0</v>
      </c>
      <c r="AG12306" s="340">
        <f t="shared" si="1929"/>
        <v>0</v>
      </c>
      <c r="AI12306" s="340">
        <f t="shared" si="1930"/>
        <v>0</v>
      </c>
      <c r="AJ12306" s="340">
        <f t="shared" si="1930"/>
        <v>0</v>
      </c>
      <c r="AK12306" s="340">
        <f t="shared" si="1930"/>
        <v>0</v>
      </c>
      <c r="AL12306" s="340">
        <f t="shared" si="1930"/>
        <v>0</v>
      </c>
      <c r="AM12306" s="340">
        <f t="shared" si="1930"/>
        <v>0</v>
      </c>
    </row>
    <row r="12307" spans="1:39" x14ac:dyDescent="0.35">
      <c r="A12307" s="337">
        <v>34220</v>
      </c>
      <c r="B12307" s="338">
        <f t="shared" si="1924"/>
        <v>1993</v>
      </c>
      <c r="C12307" s="338">
        <f t="shared" si="1925"/>
        <v>9</v>
      </c>
      <c r="D12307" s="338">
        <f t="shared" si="1926"/>
        <v>8</v>
      </c>
      <c r="E12307" s="334">
        <v>0</v>
      </c>
      <c r="F12307" s="334">
        <v>0</v>
      </c>
      <c r="G12307" s="334">
        <v>0</v>
      </c>
      <c r="H12307" s="334">
        <v>0</v>
      </c>
      <c r="I12307" s="334">
        <v>0</v>
      </c>
      <c r="J12307" s="334">
        <v>0</v>
      </c>
      <c r="K12307" s="334">
        <v>0</v>
      </c>
      <c r="L12307" s="334">
        <v>0</v>
      </c>
      <c r="M12307" s="334">
        <v>0</v>
      </c>
      <c r="N12307" s="334">
        <v>0</v>
      </c>
      <c r="O12307" s="334">
        <v>0</v>
      </c>
      <c r="P12307" s="334">
        <v>0</v>
      </c>
      <c r="Q12307" s="334">
        <v>0</v>
      </c>
      <c r="R12307" s="334">
        <v>0</v>
      </c>
      <c r="S12307" s="334">
        <v>0</v>
      </c>
      <c r="T12307" s="334">
        <v>0</v>
      </c>
      <c r="U12307" s="334">
        <v>0</v>
      </c>
      <c r="V12307" s="334">
        <v>0</v>
      </c>
      <c r="W12307" s="334">
        <v>0</v>
      </c>
      <c r="X12307" s="334">
        <v>0</v>
      </c>
      <c r="Y12307" s="334">
        <v>0</v>
      </c>
      <c r="Z12307" s="334">
        <v>0</v>
      </c>
      <c r="AA12307" s="334">
        <v>0</v>
      </c>
      <c r="AB12307" s="334">
        <v>0</v>
      </c>
      <c r="AD12307" s="334">
        <v>0</v>
      </c>
      <c r="AE12307" s="334">
        <f t="shared" si="1927"/>
        <v>0</v>
      </c>
      <c r="AF12307" s="334">
        <f t="shared" si="1928"/>
        <v>0</v>
      </c>
      <c r="AG12307" s="340">
        <f t="shared" si="1929"/>
        <v>0</v>
      </c>
      <c r="AI12307" s="340">
        <f t="shared" si="1930"/>
        <v>0</v>
      </c>
      <c r="AJ12307" s="340">
        <f t="shared" si="1930"/>
        <v>0</v>
      </c>
      <c r="AK12307" s="340">
        <f t="shared" si="1930"/>
        <v>0</v>
      </c>
      <c r="AL12307" s="340">
        <f t="shared" si="1930"/>
        <v>0</v>
      </c>
      <c r="AM12307" s="340">
        <f t="shared" si="1930"/>
        <v>0</v>
      </c>
    </row>
    <row r="12308" spans="1:39" x14ac:dyDescent="0.35">
      <c r="A12308" s="337">
        <v>34221</v>
      </c>
      <c r="B12308" s="338">
        <f t="shared" si="1924"/>
        <v>1993</v>
      </c>
      <c r="C12308" s="338">
        <f t="shared" si="1925"/>
        <v>9</v>
      </c>
      <c r="D12308" s="338">
        <f t="shared" si="1926"/>
        <v>9</v>
      </c>
      <c r="E12308" s="334">
        <v>0</v>
      </c>
      <c r="F12308" s="334">
        <v>0</v>
      </c>
      <c r="G12308" s="334">
        <v>0</v>
      </c>
      <c r="H12308" s="334">
        <v>0</v>
      </c>
      <c r="I12308" s="334">
        <v>0</v>
      </c>
      <c r="J12308" s="334">
        <v>0</v>
      </c>
      <c r="K12308" s="334">
        <v>0</v>
      </c>
      <c r="L12308" s="334">
        <v>0</v>
      </c>
      <c r="M12308" s="334">
        <v>0</v>
      </c>
      <c r="N12308" s="334">
        <v>0</v>
      </c>
      <c r="O12308" s="334">
        <v>0</v>
      </c>
      <c r="P12308" s="334">
        <v>0</v>
      </c>
      <c r="Q12308" s="334">
        <v>0</v>
      </c>
      <c r="R12308" s="334">
        <v>0</v>
      </c>
      <c r="S12308" s="334">
        <v>0</v>
      </c>
      <c r="T12308" s="334">
        <v>0</v>
      </c>
      <c r="U12308" s="334">
        <v>0</v>
      </c>
      <c r="V12308" s="334">
        <v>0</v>
      </c>
      <c r="W12308" s="334">
        <v>0</v>
      </c>
      <c r="X12308" s="334">
        <v>0</v>
      </c>
      <c r="Y12308" s="334">
        <v>0</v>
      </c>
      <c r="Z12308" s="334">
        <v>0</v>
      </c>
      <c r="AA12308" s="334">
        <v>0</v>
      </c>
      <c r="AB12308" s="334">
        <v>0</v>
      </c>
      <c r="AD12308" s="334">
        <v>0</v>
      </c>
      <c r="AE12308" s="334">
        <f t="shared" si="1927"/>
        <v>0</v>
      </c>
      <c r="AF12308" s="334">
        <f t="shared" si="1928"/>
        <v>0</v>
      </c>
      <c r="AG12308" s="340">
        <f t="shared" si="1929"/>
        <v>0</v>
      </c>
      <c r="AI12308" s="340">
        <f t="shared" ref="AI12308:AM12323" si="1931">IF($C12308=AI$1,$AF12308,0)</f>
        <v>0</v>
      </c>
      <c r="AJ12308" s="340">
        <f t="shared" si="1931"/>
        <v>0</v>
      </c>
      <c r="AK12308" s="340">
        <f t="shared" si="1931"/>
        <v>0</v>
      </c>
      <c r="AL12308" s="340">
        <f t="shared" si="1931"/>
        <v>0</v>
      </c>
      <c r="AM12308" s="340">
        <f t="shared" si="1931"/>
        <v>0</v>
      </c>
    </row>
    <row r="12309" spans="1:39" x14ac:dyDescent="0.35">
      <c r="A12309" s="337">
        <v>34222</v>
      </c>
      <c r="B12309" s="338">
        <f t="shared" si="1924"/>
        <v>1993</v>
      </c>
      <c r="C12309" s="338">
        <f t="shared" si="1925"/>
        <v>9</v>
      </c>
      <c r="D12309" s="338">
        <f t="shared" si="1926"/>
        <v>10</v>
      </c>
      <c r="E12309" s="334">
        <v>0</v>
      </c>
      <c r="F12309" s="334">
        <v>0</v>
      </c>
      <c r="G12309" s="334">
        <v>0</v>
      </c>
      <c r="H12309" s="334">
        <v>0</v>
      </c>
      <c r="I12309" s="334">
        <v>0</v>
      </c>
      <c r="J12309" s="334">
        <v>0</v>
      </c>
      <c r="K12309" s="334">
        <v>0</v>
      </c>
      <c r="L12309" s="334">
        <v>0</v>
      </c>
      <c r="M12309" s="334">
        <v>0</v>
      </c>
      <c r="N12309" s="334">
        <v>0</v>
      </c>
      <c r="O12309" s="334">
        <v>0</v>
      </c>
      <c r="P12309" s="334">
        <v>0</v>
      </c>
      <c r="Q12309" s="334">
        <v>0</v>
      </c>
      <c r="R12309" s="334">
        <v>0</v>
      </c>
      <c r="S12309" s="334">
        <v>0</v>
      </c>
      <c r="T12309" s="334">
        <v>0</v>
      </c>
      <c r="U12309" s="334">
        <v>0</v>
      </c>
      <c r="V12309" s="334">
        <v>0</v>
      </c>
      <c r="W12309" s="334">
        <v>0</v>
      </c>
      <c r="X12309" s="334">
        <v>0</v>
      </c>
      <c r="Y12309" s="334">
        <v>0</v>
      </c>
      <c r="Z12309" s="334">
        <v>0</v>
      </c>
      <c r="AA12309" s="334">
        <v>0</v>
      </c>
      <c r="AB12309" s="334">
        <v>0</v>
      </c>
      <c r="AD12309" s="334">
        <v>0</v>
      </c>
      <c r="AE12309" s="334">
        <f t="shared" si="1927"/>
        <v>0</v>
      </c>
      <c r="AF12309" s="334">
        <f t="shared" si="1928"/>
        <v>0</v>
      </c>
      <c r="AG12309" s="340">
        <f t="shared" si="1929"/>
        <v>0</v>
      </c>
      <c r="AI12309" s="340">
        <f t="shared" si="1931"/>
        <v>0</v>
      </c>
      <c r="AJ12309" s="340">
        <f t="shared" si="1931"/>
        <v>0</v>
      </c>
      <c r="AK12309" s="340">
        <f t="shared" si="1931"/>
        <v>0</v>
      </c>
      <c r="AL12309" s="340">
        <f t="shared" si="1931"/>
        <v>0</v>
      </c>
      <c r="AM12309" s="340">
        <f t="shared" si="1931"/>
        <v>0</v>
      </c>
    </row>
    <row r="12310" spans="1:39" x14ac:dyDescent="0.35">
      <c r="A12310" s="337">
        <v>34223</v>
      </c>
      <c r="B12310" s="338">
        <f t="shared" si="1924"/>
        <v>1993</v>
      </c>
      <c r="C12310" s="338">
        <f t="shared" si="1925"/>
        <v>9</v>
      </c>
      <c r="D12310" s="338">
        <f t="shared" si="1926"/>
        <v>11</v>
      </c>
      <c r="E12310" s="334">
        <v>0</v>
      </c>
      <c r="F12310" s="334">
        <v>0</v>
      </c>
      <c r="G12310" s="334">
        <v>0</v>
      </c>
      <c r="H12310" s="334">
        <v>0</v>
      </c>
      <c r="I12310" s="334">
        <v>0</v>
      </c>
      <c r="J12310" s="334">
        <v>0</v>
      </c>
      <c r="K12310" s="334">
        <v>0</v>
      </c>
      <c r="L12310" s="334">
        <v>0</v>
      </c>
      <c r="M12310" s="334">
        <v>0</v>
      </c>
      <c r="N12310" s="334">
        <v>0</v>
      </c>
      <c r="O12310" s="334">
        <v>0</v>
      </c>
      <c r="P12310" s="334">
        <v>0</v>
      </c>
      <c r="Q12310" s="334">
        <v>0</v>
      </c>
      <c r="R12310" s="334">
        <v>0</v>
      </c>
      <c r="S12310" s="334">
        <v>0.9</v>
      </c>
      <c r="T12310" s="334">
        <v>3.1</v>
      </c>
      <c r="U12310" s="334">
        <v>0.4</v>
      </c>
      <c r="V12310" s="334">
        <v>0</v>
      </c>
      <c r="W12310" s="334">
        <v>0</v>
      </c>
      <c r="X12310" s="334">
        <v>0</v>
      </c>
      <c r="Y12310" s="334">
        <v>0</v>
      </c>
      <c r="Z12310" s="334">
        <v>0</v>
      </c>
      <c r="AA12310" s="334">
        <v>0</v>
      </c>
      <c r="AB12310" s="334">
        <v>0</v>
      </c>
      <c r="AD12310" s="334">
        <v>4.4000000000000004</v>
      </c>
      <c r="AE12310" s="334">
        <f t="shared" si="1927"/>
        <v>4.4000000000000004</v>
      </c>
      <c r="AF12310" s="334">
        <f t="shared" si="1928"/>
        <v>4.4000000000000004</v>
      </c>
      <c r="AG12310" s="340">
        <f t="shared" si="1929"/>
        <v>0</v>
      </c>
      <c r="AI12310" s="340">
        <f t="shared" si="1931"/>
        <v>0</v>
      </c>
      <c r="AJ12310" s="340">
        <f t="shared" si="1931"/>
        <v>0</v>
      </c>
      <c r="AK12310" s="340">
        <f t="shared" si="1931"/>
        <v>0</v>
      </c>
      <c r="AL12310" s="340">
        <f t="shared" si="1931"/>
        <v>0</v>
      </c>
      <c r="AM12310" s="340">
        <f t="shared" si="1931"/>
        <v>4.4000000000000004</v>
      </c>
    </row>
    <row r="12311" spans="1:39" x14ac:dyDescent="0.35">
      <c r="A12311" s="337">
        <v>34224</v>
      </c>
      <c r="B12311" s="338">
        <f t="shared" si="1924"/>
        <v>1993</v>
      </c>
      <c r="C12311" s="338">
        <f t="shared" si="1925"/>
        <v>9</v>
      </c>
      <c r="D12311" s="338">
        <f t="shared" si="1926"/>
        <v>12</v>
      </c>
      <c r="E12311" s="334">
        <v>0</v>
      </c>
      <c r="F12311" s="334">
        <v>0</v>
      </c>
      <c r="G12311" s="334">
        <v>0.3</v>
      </c>
      <c r="H12311" s="334">
        <v>0</v>
      </c>
      <c r="I12311" s="334">
        <v>0</v>
      </c>
      <c r="J12311" s="334">
        <v>0</v>
      </c>
      <c r="K12311" s="334">
        <v>0</v>
      </c>
      <c r="L12311" s="334">
        <v>0</v>
      </c>
      <c r="M12311" s="334">
        <v>0</v>
      </c>
      <c r="N12311" s="334">
        <v>0</v>
      </c>
      <c r="O12311" s="334">
        <v>0</v>
      </c>
      <c r="P12311" s="334">
        <v>0.3</v>
      </c>
      <c r="Q12311" s="334">
        <v>0.3</v>
      </c>
      <c r="R12311" s="334">
        <v>0</v>
      </c>
      <c r="S12311" s="334">
        <v>0</v>
      </c>
      <c r="T12311" s="334">
        <v>0</v>
      </c>
      <c r="U12311" s="334">
        <v>0</v>
      </c>
      <c r="V12311" s="334">
        <v>0</v>
      </c>
      <c r="W12311" s="334">
        <v>0</v>
      </c>
      <c r="X12311" s="334">
        <v>0</v>
      </c>
      <c r="Y12311" s="334">
        <v>0</v>
      </c>
      <c r="Z12311" s="334">
        <v>0</v>
      </c>
      <c r="AA12311" s="334">
        <v>0</v>
      </c>
      <c r="AB12311" s="334">
        <v>0</v>
      </c>
      <c r="AD12311" s="334">
        <v>0.9</v>
      </c>
      <c r="AE12311" s="334">
        <f t="shared" si="1927"/>
        <v>0.9</v>
      </c>
      <c r="AF12311" s="334">
        <f t="shared" si="1928"/>
        <v>0.89999999999999991</v>
      </c>
      <c r="AG12311" s="340">
        <f t="shared" si="1929"/>
        <v>1.1102230246251565E-16</v>
      </c>
      <c r="AI12311" s="340">
        <f t="shared" si="1931"/>
        <v>0</v>
      </c>
      <c r="AJ12311" s="340">
        <f t="shared" si="1931"/>
        <v>0</v>
      </c>
      <c r="AK12311" s="340">
        <f t="shared" si="1931"/>
        <v>0</v>
      </c>
      <c r="AL12311" s="340">
        <f t="shared" si="1931"/>
        <v>0</v>
      </c>
      <c r="AM12311" s="340">
        <f t="shared" si="1931"/>
        <v>0.89999999999999991</v>
      </c>
    </row>
    <row r="12312" spans="1:39" x14ac:dyDescent="0.35">
      <c r="A12312" s="337">
        <v>34225</v>
      </c>
      <c r="B12312" s="338">
        <f t="shared" si="1924"/>
        <v>1993</v>
      </c>
      <c r="C12312" s="338">
        <f t="shared" si="1925"/>
        <v>9</v>
      </c>
      <c r="D12312" s="338">
        <f t="shared" si="1926"/>
        <v>13</v>
      </c>
      <c r="E12312" s="334">
        <v>0</v>
      </c>
      <c r="F12312" s="334">
        <v>0</v>
      </c>
      <c r="G12312" s="334">
        <v>0</v>
      </c>
      <c r="H12312" s="334">
        <v>0</v>
      </c>
      <c r="I12312" s="334">
        <v>0</v>
      </c>
      <c r="J12312" s="334">
        <v>0</v>
      </c>
      <c r="K12312" s="334">
        <v>0</v>
      </c>
      <c r="L12312" s="334">
        <v>0</v>
      </c>
      <c r="M12312" s="334">
        <v>0</v>
      </c>
      <c r="N12312" s="334">
        <v>0</v>
      </c>
      <c r="O12312" s="334">
        <v>0</v>
      </c>
      <c r="P12312" s="334">
        <v>0</v>
      </c>
      <c r="Q12312" s="334">
        <v>0</v>
      </c>
      <c r="R12312" s="334">
        <v>0</v>
      </c>
      <c r="S12312" s="334">
        <v>0</v>
      </c>
      <c r="T12312" s="334">
        <v>0</v>
      </c>
      <c r="U12312" s="334">
        <v>0</v>
      </c>
      <c r="V12312" s="334">
        <v>0</v>
      </c>
      <c r="W12312" s="334">
        <v>0</v>
      </c>
      <c r="X12312" s="334">
        <v>0</v>
      </c>
      <c r="Y12312" s="334">
        <v>0</v>
      </c>
      <c r="Z12312" s="334">
        <v>0</v>
      </c>
      <c r="AA12312" s="334">
        <v>0</v>
      </c>
      <c r="AB12312" s="334">
        <v>0</v>
      </c>
      <c r="AD12312" s="334">
        <v>0</v>
      </c>
      <c r="AE12312" s="334">
        <f t="shared" si="1927"/>
        <v>0</v>
      </c>
      <c r="AF12312" s="334">
        <f t="shared" si="1928"/>
        <v>0</v>
      </c>
      <c r="AG12312" s="340">
        <f t="shared" si="1929"/>
        <v>0</v>
      </c>
      <c r="AI12312" s="340">
        <f t="shared" si="1931"/>
        <v>0</v>
      </c>
      <c r="AJ12312" s="340">
        <f t="shared" si="1931"/>
        <v>0</v>
      </c>
      <c r="AK12312" s="340">
        <f t="shared" si="1931"/>
        <v>0</v>
      </c>
      <c r="AL12312" s="340">
        <f t="shared" si="1931"/>
        <v>0</v>
      </c>
      <c r="AM12312" s="340">
        <f t="shared" si="1931"/>
        <v>0</v>
      </c>
    </row>
    <row r="12313" spans="1:39" x14ac:dyDescent="0.35">
      <c r="A12313" s="337">
        <v>34226</v>
      </c>
      <c r="B12313" s="338">
        <f t="shared" si="1924"/>
        <v>1993</v>
      </c>
      <c r="C12313" s="338">
        <f t="shared" si="1925"/>
        <v>9</v>
      </c>
      <c r="D12313" s="338">
        <f t="shared" si="1926"/>
        <v>14</v>
      </c>
      <c r="E12313" s="334">
        <v>0</v>
      </c>
      <c r="F12313" s="334">
        <v>0</v>
      </c>
      <c r="G12313" s="334">
        <v>0</v>
      </c>
      <c r="H12313" s="334">
        <v>0</v>
      </c>
      <c r="I12313" s="334">
        <v>0</v>
      </c>
      <c r="J12313" s="334">
        <v>0</v>
      </c>
      <c r="K12313" s="334">
        <v>0</v>
      </c>
      <c r="L12313" s="334">
        <v>0</v>
      </c>
      <c r="M12313" s="334">
        <v>0</v>
      </c>
      <c r="N12313" s="334">
        <v>0</v>
      </c>
      <c r="O12313" s="334">
        <v>0</v>
      </c>
      <c r="P12313" s="334">
        <v>0</v>
      </c>
      <c r="Q12313" s="334">
        <v>0</v>
      </c>
      <c r="R12313" s="334">
        <v>0</v>
      </c>
      <c r="S12313" s="334">
        <v>0</v>
      </c>
      <c r="T12313" s="334">
        <v>0.2</v>
      </c>
      <c r="U12313" s="334">
        <v>0.2</v>
      </c>
      <c r="V12313" s="334">
        <v>0.2</v>
      </c>
      <c r="W12313" s="334">
        <v>0</v>
      </c>
      <c r="X12313" s="334">
        <v>0.2</v>
      </c>
      <c r="Y12313" s="334">
        <v>0.2</v>
      </c>
      <c r="Z12313" s="334">
        <v>1.3</v>
      </c>
      <c r="AA12313" s="334">
        <v>1.2</v>
      </c>
      <c r="AB12313" s="334">
        <v>1.5</v>
      </c>
      <c r="AD12313" s="334">
        <v>5</v>
      </c>
      <c r="AE12313" s="334">
        <f t="shared" si="1927"/>
        <v>5</v>
      </c>
      <c r="AF12313" s="334">
        <f t="shared" si="1928"/>
        <v>5</v>
      </c>
      <c r="AG12313" s="340">
        <f t="shared" si="1929"/>
        <v>0</v>
      </c>
      <c r="AI12313" s="340">
        <f t="shared" si="1931"/>
        <v>0</v>
      </c>
      <c r="AJ12313" s="340">
        <f t="shared" si="1931"/>
        <v>0</v>
      </c>
      <c r="AK12313" s="340">
        <f t="shared" si="1931"/>
        <v>0</v>
      </c>
      <c r="AL12313" s="340">
        <f t="shared" si="1931"/>
        <v>0</v>
      </c>
      <c r="AM12313" s="340">
        <f t="shared" si="1931"/>
        <v>5</v>
      </c>
    </row>
    <row r="12314" spans="1:39" x14ac:dyDescent="0.35">
      <c r="A12314" s="337">
        <v>34227</v>
      </c>
      <c r="B12314" s="338">
        <f t="shared" si="1924"/>
        <v>1993</v>
      </c>
      <c r="C12314" s="338">
        <f t="shared" si="1925"/>
        <v>9</v>
      </c>
      <c r="D12314" s="338">
        <f t="shared" si="1926"/>
        <v>15</v>
      </c>
      <c r="E12314" s="334">
        <v>0.5</v>
      </c>
      <c r="F12314" s="334">
        <v>0.9</v>
      </c>
      <c r="G12314" s="334">
        <v>0.5</v>
      </c>
      <c r="H12314" s="334">
        <v>0</v>
      </c>
      <c r="I12314" s="334">
        <v>0</v>
      </c>
      <c r="J12314" s="334">
        <v>0</v>
      </c>
      <c r="K12314" s="334">
        <v>0</v>
      </c>
      <c r="L12314" s="334">
        <v>0</v>
      </c>
      <c r="M12314" s="334">
        <v>0</v>
      </c>
      <c r="N12314" s="334">
        <v>0</v>
      </c>
      <c r="O12314" s="334">
        <v>0</v>
      </c>
      <c r="P12314" s="334">
        <v>0</v>
      </c>
      <c r="Q12314" s="334">
        <v>0</v>
      </c>
      <c r="R12314" s="334">
        <v>0</v>
      </c>
      <c r="S12314" s="334">
        <v>0</v>
      </c>
      <c r="T12314" s="334">
        <v>0</v>
      </c>
      <c r="U12314" s="334">
        <v>0</v>
      </c>
      <c r="V12314" s="334">
        <v>0</v>
      </c>
      <c r="W12314" s="334">
        <v>0</v>
      </c>
      <c r="X12314" s="334">
        <v>0</v>
      </c>
      <c r="Y12314" s="334">
        <v>0</v>
      </c>
      <c r="Z12314" s="334">
        <v>0</v>
      </c>
      <c r="AA12314" s="334">
        <v>0</v>
      </c>
      <c r="AB12314" s="334">
        <v>0</v>
      </c>
      <c r="AD12314" s="334">
        <v>1.9</v>
      </c>
      <c r="AE12314" s="334">
        <f t="shared" si="1927"/>
        <v>1.9</v>
      </c>
      <c r="AF12314" s="334">
        <f t="shared" si="1928"/>
        <v>1.9</v>
      </c>
      <c r="AG12314" s="340">
        <f t="shared" si="1929"/>
        <v>0</v>
      </c>
      <c r="AI12314" s="340">
        <f t="shared" si="1931"/>
        <v>0</v>
      </c>
      <c r="AJ12314" s="340">
        <f t="shared" si="1931"/>
        <v>0</v>
      </c>
      <c r="AK12314" s="340">
        <f t="shared" si="1931"/>
        <v>0</v>
      </c>
      <c r="AL12314" s="340">
        <f t="shared" si="1931"/>
        <v>0</v>
      </c>
      <c r="AM12314" s="340">
        <f t="shared" si="1931"/>
        <v>1.9</v>
      </c>
    </row>
    <row r="12315" spans="1:39" x14ac:dyDescent="0.35">
      <c r="A12315" s="337">
        <v>34228</v>
      </c>
      <c r="B12315" s="338">
        <f t="shared" si="1924"/>
        <v>1993</v>
      </c>
      <c r="C12315" s="338">
        <f t="shared" si="1925"/>
        <v>9</v>
      </c>
      <c r="D12315" s="338">
        <f t="shared" si="1926"/>
        <v>16</v>
      </c>
      <c r="E12315" s="334">
        <v>0</v>
      </c>
      <c r="F12315" s="334">
        <v>0</v>
      </c>
      <c r="G12315" s="334">
        <v>0</v>
      </c>
      <c r="H12315" s="334">
        <v>0</v>
      </c>
      <c r="I12315" s="334">
        <v>0</v>
      </c>
      <c r="J12315" s="334">
        <v>0</v>
      </c>
      <c r="K12315" s="334">
        <v>0</v>
      </c>
      <c r="L12315" s="334">
        <v>0</v>
      </c>
      <c r="M12315" s="334">
        <v>0</v>
      </c>
      <c r="N12315" s="334">
        <v>0</v>
      </c>
      <c r="O12315" s="334">
        <v>0</v>
      </c>
      <c r="P12315" s="334">
        <v>0</v>
      </c>
      <c r="Q12315" s="334">
        <v>0</v>
      </c>
      <c r="R12315" s="334">
        <v>0</v>
      </c>
      <c r="S12315" s="334">
        <v>0</v>
      </c>
      <c r="T12315" s="334">
        <v>0</v>
      </c>
      <c r="U12315" s="334">
        <v>0</v>
      </c>
      <c r="V12315" s="334">
        <v>0</v>
      </c>
      <c r="W12315" s="334">
        <v>0</v>
      </c>
      <c r="X12315" s="334">
        <v>0</v>
      </c>
      <c r="Y12315" s="334">
        <v>0</v>
      </c>
      <c r="Z12315" s="334">
        <v>0</v>
      </c>
      <c r="AA12315" s="334">
        <v>0</v>
      </c>
      <c r="AB12315" s="334">
        <v>0</v>
      </c>
      <c r="AD12315" s="334">
        <v>0</v>
      </c>
      <c r="AE12315" s="334">
        <f t="shared" si="1927"/>
        <v>0</v>
      </c>
      <c r="AF12315" s="334">
        <f t="shared" si="1928"/>
        <v>0</v>
      </c>
      <c r="AG12315" s="340">
        <f t="shared" si="1929"/>
        <v>0</v>
      </c>
      <c r="AI12315" s="340">
        <f t="shared" si="1931"/>
        <v>0</v>
      </c>
      <c r="AJ12315" s="340">
        <f t="shared" si="1931"/>
        <v>0</v>
      </c>
      <c r="AK12315" s="340">
        <f t="shared" si="1931"/>
        <v>0</v>
      </c>
      <c r="AL12315" s="340">
        <f t="shared" si="1931"/>
        <v>0</v>
      </c>
      <c r="AM12315" s="340">
        <f t="shared" si="1931"/>
        <v>0</v>
      </c>
    </row>
    <row r="12316" spans="1:39" x14ac:dyDescent="0.35">
      <c r="A12316" s="337">
        <v>34229</v>
      </c>
      <c r="B12316" s="338">
        <f t="shared" si="1924"/>
        <v>1993</v>
      </c>
      <c r="C12316" s="338">
        <f t="shared" si="1925"/>
        <v>9</v>
      </c>
      <c r="D12316" s="338">
        <f t="shared" si="1926"/>
        <v>17</v>
      </c>
      <c r="E12316" s="334">
        <v>0</v>
      </c>
      <c r="F12316" s="334">
        <v>0</v>
      </c>
      <c r="G12316" s="334">
        <v>0</v>
      </c>
      <c r="H12316" s="334">
        <v>0</v>
      </c>
      <c r="I12316" s="334">
        <v>0</v>
      </c>
      <c r="J12316" s="334">
        <v>0</v>
      </c>
      <c r="K12316" s="334">
        <v>0</v>
      </c>
      <c r="L12316" s="334">
        <v>0</v>
      </c>
      <c r="M12316" s="334">
        <v>0</v>
      </c>
      <c r="N12316" s="334">
        <v>0</v>
      </c>
      <c r="O12316" s="334">
        <v>0</v>
      </c>
      <c r="P12316" s="334">
        <v>0</v>
      </c>
      <c r="Q12316" s="334">
        <v>0</v>
      </c>
      <c r="R12316" s="334">
        <v>0</v>
      </c>
      <c r="S12316" s="334">
        <v>0</v>
      </c>
      <c r="T12316" s="334">
        <v>0</v>
      </c>
      <c r="U12316" s="334">
        <v>0</v>
      </c>
      <c r="V12316" s="334">
        <v>0</v>
      </c>
      <c r="W12316" s="334">
        <v>0</v>
      </c>
      <c r="X12316" s="334">
        <v>0</v>
      </c>
      <c r="Y12316" s="334">
        <v>0</v>
      </c>
      <c r="Z12316" s="334">
        <v>0</v>
      </c>
      <c r="AA12316" s="334">
        <v>0</v>
      </c>
      <c r="AB12316" s="334">
        <v>0</v>
      </c>
      <c r="AD12316" s="334">
        <v>0</v>
      </c>
      <c r="AE12316" s="334">
        <f t="shared" si="1927"/>
        <v>0</v>
      </c>
      <c r="AF12316" s="334">
        <f t="shared" si="1928"/>
        <v>0</v>
      </c>
      <c r="AG12316" s="340">
        <f t="shared" si="1929"/>
        <v>0</v>
      </c>
      <c r="AI12316" s="340">
        <f t="shared" si="1931"/>
        <v>0</v>
      </c>
      <c r="AJ12316" s="340">
        <f t="shared" si="1931"/>
        <v>0</v>
      </c>
      <c r="AK12316" s="340">
        <f t="shared" si="1931"/>
        <v>0</v>
      </c>
      <c r="AL12316" s="340">
        <f t="shared" si="1931"/>
        <v>0</v>
      </c>
      <c r="AM12316" s="340">
        <f t="shared" si="1931"/>
        <v>0</v>
      </c>
    </row>
    <row r="12317" spans="1:39" x14ac:dyDescent="0.35">
      <c r="A12317" s="337">
        <v>34230</v>
      </c>
      <c r="B12317" s="338">
        <f t="shared" si="1924"/>
        <v>1993</v>
      </c>
      <c r="C12317" s="338">
        <f t="shared" si="1925"/>
        <v>9</v>
      </c>
      <c r="D12317" s="338">
        <f t="shared" si="1926"/>
        <v>18</v>
      </c>
      <c r="E12317" s="334">
        <v>0</v>
      </c>
      <c r="F12317" s="334">
        <v>0</v>
      </c>
      <c r="G12317" s="334">
        <v>0</v>
      </c>
      <c r="H12317" s="334">
        <v>0</v>
      </c>
      <c r="I12317" s="334">
        <v>0</v>
      </c>
      <c r="J12317" s="334">
        <v>0</v>
      </c>
      <c r="K12317" s="334">
        <v>0</v>
      </c>
      <c r="L12317" s="334">
        <v>0</v>
      </c>
      <c r="M12317" s="334">
        <v>0</v>
      </c>
      <c r="N12317" s="334">
        <v>0</v>
      </c>
      <c r="O12317" s="334">
        <v>0</v>
      </c>
      <c r="P12317" s="334">
        <v>0</v>
      </c>
      <c r="Q12317" s="334">
        <v>0</v>
      </c>
      <c r="R12317" s="334">
        <v>0</v>
      </c>
      <c r="S12317" s="334">
        <v>0</v>
      </c>
      <c r="T12317" s="334">
        <v>0</v>
      </c>
      <c r="U12317" s="334">
        <v>0</v>
      </c>
      <c r="V12317" s="334">
        <v>0</v>
      </c>
      <c r="W12317" s="334">
        <v>0</v>
      </c>
      <c r="X12317" s="334">
        <v>0</v>
      </c>
      <c r="Y12317" s="334">
        <v>0</v>
      </c>
      <c r="Z12317" s="334">
        <v>0</v>
      </c>
      <c r="AA12317" s="334">
        <v>0</v>
      </c>
      <c r="AB12317" s="334">
        <v>0</v>
      </c>
      <c r="AD12317" s="334">
        <v>0</v>
      </c>
      <c r="AE12317" s="334">
        <f t="shared" si="1927"/>
        <v>0</v>
      </c>
      <c r="AF12317" s="334">
        <f t="shared" si="1928"/>
        <v>0</v>
      </c>
      <c r="AG12317" s="340">
        <f t="shared" si="1929"/>
        <v>0</v>
      </c>
      <c r="AI12317" s="340">
        <f t="shared" si="1931"/>
        <v>0</v>
      </c>
      <c r="AJ12317" s="340">
        <f t="shared" si="1931"/>
        <v>0</v>
      </c>
      <c r="AK12317" s="340">
        <f t="shared" si="1931"/>
        <v>0</v>
      </c>
      <c r="AL12317" s="340">
        <f t="shared" si="1931"/>
        <v>0</v>
      </c>
      <c r="AM12317" s="340">
        <f t="shared" si="1931"/>
        <v>0</v>
      </c>
    </row>
    <row r="12318" spans="1:39" x14ac:dyDescent="0.35">
      <c r="A12318" s="337">
        <v>34231</v>
      </c>
      <c r="B12318" s="338">
        <f t="shared" si="1924"/>
        <v>1993</v>
      </c>
      <c r="C12318" s="338">
        <f t="shared" si="1925"/>
        <v>9</v>
      </c>
      <c r="D12318" s="338">
        <f t="shared" si="1926"/>
        <v>19</v>
      </c>
      <c r="E12318" s="334">
        <v>0</v>
      </c>
      <c r="F12318" s="334">
        <v>0</v>
      </c>
      <c r="G12318" s="334">
        <v>0</v>
      </c>
      <c r="H12318" s="334">
        <v>0</v>
      </c>
      <c r="I12318" s="334">
        <v>0</v>
      </c>
      <c r="J12318" s="334">
        <v>0</v>
      </c>
      <c r="K12318" s="334">
        <v>0</v>
      </c>
      <c r="L12318" s="334">
        <v>0</v>
      </c>
      <c r="M12318" s="334">
        <v>0</v>
      </c>
      <c r="N12318" s="334">
        <v>0</v>
      </c>
      <c r="O12318" s="334">
        <v>0</v>
      </c>
      <c r="P12318" s="334">
        <v>0</v>
      </c>
      <c r="Q12318" s="334">
        <v>0</v>
      </c>
      <c r="R12318" s="334">
        <v>0</v>
      </c>
      <c r="S12318" s="334">
        <v>0</v>
      </c>
      <c r="T12318" s="334">
        <v>0</v>
      </c>
      <c r="U12318" s="334">
        <v>0</v>
      </c>
      <c r="V12318" s="334">
        <v>0</v>
      </c>
      <c r="W12318" s="334">
        <v>0</v>
      </c>
      <c r="X12318" s="334">
        <v>0</v>
      </c>
      <c r="Y12318" s="334">
        <v>0</v>
      </c>
      <c r="Z12318" s="334">
        <v>0</v>
      </c>
      <c r="AA12318" s="334">
        <v>0</v>
      </c>
      <c r="AB12318" s="334">
        <v>0</v>
      </c>
      <c r="AD12318" s="334">
        <v>0</v>
      </c>
      <c r="AE12318" s="334">
        <f t="shared" si="1927"/>
        <v>0</v>
      </c>
      <c r="AF12318" s="334">
        <f t="shared" si="1928"/>
        <v>0</v>
      </c>
      <c r="AG12318" s="340">
        <f t="shared" si="1929"/>
        <v>0</v>
      </c>
      <c r="AI12318" s="340">
        <f t="shared" si="1931"/>
        <v>0</v>
      </c>
      <c r="AJ12318" s="340">
        <f t="shared" si="1931"/>
        <v>0</v>
      </c>
      <c r="AK12318" s="340">
        <f t="shared" si="1931"/>
        <v>0</v>
      </c>
      <c r="AL12318" s="340">
        <f t="shared" si="1931"/>
        <v>0</v>
      </c>
      <c r="AM12318" s="340">
        <f t="shared" si="1931"/>
        <v>0</v>
      </c>
    </row>
    <row r="12319" spans="1:39" x14ac:dyDescent="0.35">
      <c r="A12319" s="337">
        <v>34232</v>
      </c>
      <c r="B12319" s="338">
        <f t="shared" si="1924"/>
        <v>1993</v>
      </c>
      <c r="C12319" s="338">
        <f t="shared" si="1925"/>
        <v>9</v>
      </c>
      <c r="D12319" s="338">
        <f t="shared" si="1926"/>
        <v>20</v>
      </c>
      <c r="E12319" s="334">
        <v>0</v>
      </c>
      <c r="F12319" s="334">
        <v>0</v>
      </c>
      <c r="G12319" s="334">
        <v>0</v>
      </c>
      <c r="H12319" s="334">
        <v>0</v>
      </c>
      <c r="I12319" s="334">
        <v>0</v>
      </c>
      <c r="J12319" s="334">
        <v>0.2</v>
      </c>
      <c r="K12319" s="334">
        <v>0</v>
      </c>
      <c r="L12319" s="334">
        <v>0.2</v>
      </c>
      <c r="M12319" s="334">
        <v>0.2</v>
      </c>
      <c r="N12319" s="334">
        <v>0</v>
      </c>
      <c r="O12319" s="334">
        <v>0</v>
      </c>
      <c r="P12319" s="334">
        <v>0</v>
      </c>
      <c r="Q12319" s="334">
        <v>0</v>
      </c>
      <c r="R12319" s="334">
        <v>0</v>
      </c>
      <c r="S12319" s="334">
        <v>0</v>
      </c>
      <c r="T12319" s="334">
        <v>0</v>
      </c>
      <c r="U12319" s="334">
        <v>0</v>
      </c>
      <c r="V12319" s="334">
        <v>0</v>
      </c>
      <c r="W12319" s="334">
        <v>0</v>
      </c>
      <c r="X12319" s="334">
        <v>0</v>
      </c>
      <c r="Y12319" s="334">
        <v>0</v>
      </c>
      <c r="Z12319" s="334">
        <v>0</v>
      </c>
      <c r="AA12319" s="334">
        <v>0</v>
      </c>
      <c r="AB12319" s="334">
        <v>0</v>
      </c>
      <c r="AD12319" s="334">
        <v>0.6</v>
      </c>
      <c r="AE12319" s="334">
        <f t="shared" si="1927"/>
        <v>0.6</v>
      </c>
      <c r="AF12319" s="334">
        <f t="shared" si="1928"/>
        <v>0.60000000000000009</v>
      </c>
      <c r="AG12319" s="340">
        <f t="shared" si="1929"/>
        <v>1.1102230246251565E-16</v>
      </c>
      <c r="AI12319" s="340">
        <f t="shared" si="1931"/>
        <v>0</v>
      </c>
      <c r="AJ12319" s="340">
        <f t="shared" si="1931"/>
        <v>0</v>
      </c>
      <c r="AK12319" s="340">
        <f t="shared" si="1931"/>
        <v>0</v>
      </c>
      <c r="AL12319" s="340">
        <f t="shared" si="1931"/>
        <v>0</v>
      </c>
      <c r="AM12319" s="340">
        <f t="shared" si="1931"/>
        <v>0.60000000000000009</v>
      </c>
    </row>
    <row r="12320" spans="1:39" x14ac:dyDescent="0.35">
      <c r="A12320" s="337">
        <v>34233</v>
      </c>
      <c r="B12320" s="338">
        <f t="shared" si="1924"/>
        <v>1993</v>
      </c>
      <c r="C12320" s="338">
        <f t="shared" si="1925"/>
        <v>9</v>
      </c>
      <c r="D12320" s="338">
        <f t="shared" si="1926"/>
        <v>21</v>
      </c>
      <c r="E12320" s="334">
        <v>0</v>
      </c>
      <c r="F12320" s="334">
        <v>0</v>
      </c>
      <c r="G12320" s="334">
        <v>0</v>
      </c>
      <c r="H12320" s="334">
        <v>0</v>
      </c>
      <c r="I12320" s="334">
        <v>0</v>
      </c>
      <c r="J12320" s="334">
        <v>0</v>
      </c>
      <c r="K12320" s="334">
        <v>0</v>
      </c>
      <c r="L12320" s="334">
        <v>0</v>
      </c>
      <c r="M12320" s="334">
        <v>0</v>
      </c>
      <c r="N12320" s="334">
        <v>0</v>
      </c>
      <c r="O12320" s="334">
        <v>0</v>
      </c>
      <c r="P12320" s="334">
        <v>0</v>
      </c>
      <c r="Q12320" s="334">
        <v>0</v>
      </c>
      <c r="R12320" s="334">
        <v>0</v>
      </c>
      <c r="S12320" s="334">
        <v>0</v>
      </c>
      <c r="T12320" s="334">
        <v>0</v>
      </c>
      <c r="U12320" s="334">
        <v>0</v>
      </c>
      <c r="V12320" s="334">
        <v>0</v>
      </c>
      <c r="W12320" s="334">
        <v>0</v>
      </c>
      <c r="X12320" s="334">
        <v>0</v>
      </c>
      <c r="Y12320" s="334">
        <v>0</v>
      </c>
      <c r="Z12320" s="334">
        <v>0</v>
      </c>
      <c r="AA12320" s="334">
        <v>0</v>
      </c>
      <c r="AB12320" s="334">
        <v>0</v>
      </c>
      <c r="AD12320" s="334">
        <v>0</v>
      </c>
      <c r="AE12320" s="334">
        <f t="shared" si="1927"/>
        <v>0</v>
      </c>
      <c r="AF12320" s="334">
        <f t="shared" si="1928"/>
        <v>0</v>
      </c>
      <c r="AG12320" s="340">
        <f t="shared" si="1929"/>
        <v>0</v>
      </c>
      <c r="AI12320" s="340">
        <f t="shared" si="1931"/>
        <v>0</v>
      </c>
      <c r="AJ12320" s="340">
        <f t="shared" si="1931"/>
        <v>0</v>
      </c>
      <c r="AK12320" s="340">
        <f t="shared" si="1931"/>
        <v>0</v>
      </c>
      <c r="AL12320" s="340">
        <f t="shared" si="1931"/>
        <v>0</v>
      </c>
      <c r="AM12320" s="340">
        <f t="shared" si="1931"/>
        <v>0</v>
      </c>
    </row>
    <row r="12321" spans="1:39" x14ac:dyDescent="0.35">
      <c r="A12321" s="337">
        <v>34234</v>
      </c>
      <c r="B12321" s="338">
        <f t="shared" si="1924"/>
        <v>1993</v>
      </c>
      <c r="C12321" s="338">
        <f t="shared" si="1925"/>
        <v>9</v>
      </c>
      <c r="D12321" s="338">
        <f t="shared" si="1926"/>
        <v>22</v>
      </c>
      <c r="E12321" s="334">
        <v>0</v>
      </c>
      <c r="F12321" s="334">
        <v>0</v>
      </c>
      <c r="G12321" s="334">
        <v>0</v>
      </c>
      <c r="H12321" s="334">
        <v>0</v>
      </c>
      <c r="I12321" s="334">
        <v>0</v>
      </c>
      <c r="J12321" s="334">
        <v>0</v>
      </c>
      <c r="K12321" s="334">
        <v>0</v>
      </c>
      <c r="L12321" s="334">
        <v>0</v>
      </c>
      <c r="M12321" s="334">
        <v>0</v>
      </c>
      <c r="N12321" s="334">
        <v>0</v>
      </c>
      <c r="O12321" s="334">
        <v>0</v>
      </c>
      <c r="P12321" s="334">
        <v>0</v>
      </c>
      <c r="Q12321" s="334">
        <v>0</v>
      </c>
      <c r="R12321" s="334">
        <v>0</v>
      </c>
      <c r="S12321" s="334">
        <v>0</v>
      </c>
      <c r="T12321" s="334">
        <v>0</v>
      </c>
      <c r="U12321" s="334">
        <v>0</v>
      </c>
      <c r="V12321" s="334">
        <v>0</v>
      </c>
      <c r="W12321" s="334">
        <v>0</v>
      </c>
      <c r="X12321" s="334">
        <v>0</v>
      </c>
      <c r="Y12321" s="334">
        <v>0</v>
      </c>
      <c r="Z12321" s="334">
        <v>0</v>
      </c>
      <c r="AA12321" s="334">
        <v>0</v>
      </c>
      <c r="AB12321" s="334">
        <v>0</v>
      </c>
      <c r="AD12321" s="334">
        <v>0</v>
      </c>
      <c r="AE12321" s="334">
        <f t="shared" si="1927"/>
        <v>0</v>
      </c>
      <c r="AF12321" s="334">
        <f t="shared" si="1928"/>
        <v>0</v>
      </c>
      <c r="AG12321" s="340">
        <f t="shared" si="1929"/>
        <v>0</v>
      </c>
      <c r="AI12321" s="340">
        <f t="shared" si="1931"/>
        <v>0</v>
      </c>
      <c r="AJ12321" s="340">
        <f t="shared" si="1931"/>
        <v>0</v>
      </c>
      <c r="AK12321" s="340">
        <f t="shared" si="1931"/>
        <v>0</v>
      </c>
      <c r="AL12321" s="340">
        <f t="shared" si="1931"/>
        <v>0</v>
      </c>
      <c r="AM12321" s="340">
        <f t="shared" si="1931"/>
        <v>0</v>
      </c>
    </row>
    <row r="12322" spans="1:39" x14ac:dyDescent="0.35">
      <c r="A12322" s="337">
        <v>34235</v>
      </c>
      <c r="B12322" s="338">
        <f t="shared" si="1924"/>
        <v>1993</v>
      </c>
      <c r="C12322" s="338">
        <f t="shared" si="1925"/>
        <v>9</v>
      </c>
      <c r="D12322" s="338">
        <f t="shared" si="1926"/>
        <v>23</v>
      </c>
      <c r="E12322" s="334">
        <v>0</v>
      </c>
      <c r="F12322" s="334">
        <v>0</v>
      </c>
      <c r="G12322" s="334">
        <v>0</v>
      </c>
      <c r="H12322" s="334">
        <v>0</v>
      </c>
      <c r="I12322" s="334">
        <v>0</v>
      </c>
      <c r="J12322" s="334">
        <v>0</v>
      </c>
      <c r="K12322" s="334">
        <v>0</v>
      </c>
      <c r="L12322" s="334">
        <v>0</v>
      </c>
      <c r="M12322" s="334">
        <v>0</v>
      </c>
      <c r="N12322" s="334">
        <v>0</v>
      </c>
      <c r="O12322" s="334">
        <v>0</v>
      </c>
      <c r="P12322" s="334">
        <v>0</v>
      </c>
      <c r="Q12322" s="334">
        <v>0</v>
      </c>
      <c r="R12322" s="334">
        <v>0</v>
      </c>
      <c r="S12322" s="334">
        <v>0</v>
      </c>
      <c r="T12322" s="334">
        <v>0</v>
      </c>
      <c r="U12322" s="334">
        <v>0</v>
      </c>
      <c r="V12322" s="334">
        <v>0</v>
      </c>
      <c r="W12322" s="334">
        <v>0</v>
      </c>
      <c r="X12322" s="334">
        <v>0</v>
      </c>
      <c r="Y12322" s="334">
        <v>0</v>
      </c>
      <c r="Z12322" s="334">
        <v>0</v>
      </c>
      <c r="AA12322" s="334">
        <v>0</v>
      </c>
      <c r="AB12322" s="334">
        <v>0</v>
      </c>
      <c r="AD12322" s="334">
        <v>0</v>
      </c>
      <c r="AE12322" s="334">
        <f t="shared" si="1927"/>
        <v>0</v>
      </c>
      <c r="AF12322" s="334">
        <f t="shared" si="1928"/>
        <v>0</v>
      </c>
      <c r="AG12322" s="340">
        <f t="shared" si="1929"/>
        <v>0</v>
      </c>
      <c r="AI12322" s="340">
        <f t="shared" si="1931"/>
        <v>0</v>
      </c>
      <c r="AJ12322" s="340">
        <f t="shared" si="1931"/>
        <v>0</v>
      </c>
      <c r="AK12322" s="340">
        <f t="shared" si="1931"/>
        <v>0</v>
      </c>
      <c r="AL12322" s="340">
        <f t="shared" si="1931"/>
        <v>0</v>
      </c>
      <c r="AM12322" s="340">
        <f t="shared" si="1931"/>
        <v>0</v>
      </c>
    </row>
    <row r="12323" spans="1:39" x14ac:dyDescent="0.35">
      <c r="A12323" s="337">
        <v>34236</v>
      </c>
      <c r="B12323" s="338">
        <f t="shared" si="1924"/>
        <v>1993</v>
      </c>
      <c r="C12323" s="338">
        <f t="shared" si="1925"/>
        <v>9</v>
      </c>
      <c r="D12323" s="338">
        <f t="shared" si="1926"/>
        <v>24</v>
      </c>
      <c r="E12323" s="334">
        <v>0</v>
      </c>
      <c r="F12323" s="334">
        <v>0</v>
      </c>
      <c r="G12323" s="334">
        <v>0</v>
      </c>
      <c r="H12323" s="334">
        <v>0</v>
      </c>
      <c r="I12323" s="334">
        <v>0</v>
      </c>
      <c r="J12323" s="334">
        <v>0</v>
      </c>
      <c r="K12323" s="334">
        <v>0</v>
      </c>
      <c r="L12323" s="334">
        <v>0</v>
      </c>
      <c r="M12323" s="334">
        <v>0</v>
      </c>
      <c r="N12323" s="334">
        <v>0</v>
      </c>
      <c r="O12323" s="334">
        <v>0</v>
      </c>
      <c r="P12323" s="334">
        <v>0</v>
      </c>
      <c r="Q12323" s="334">
        <v>0</v>
      </c>
      <c r="R12323" s="334">
        <v>0</v>
      </c>
      <c r="S12323" s="334">
        <v>0</v>
      </c>
      <c r="T12323" s="334">
        <v>0</v>
      </c>
      <c r="U12323" s="334">
        <v>0</v>
      </c>
      <c r="V12323" s="334">
        <v>0</v>
      </c>
      <c r="W12323" s="334">
        <v>0</v>
      </c>
      <c r="X12323" s="334">
        <v>0</v>
      </c>
      <c r="Y12323" s="334">
        <v>0</v>
      </c>
      <c r="Z12323" s="334">
        <v>0</v>
      </c>
      <c r="AA12323" s="334">
        <v>0</v>
      </c>
      <c r="AB12323" s="334">
        <v>0</v>
      </c>
      <c r="AD12323" s="334">
        <v>0</v>
      </c>
      <c r="AE12323" s="334">
        <f t="shared" si="1927"/>
        <v>0</v>
      </c>
      <c r="AF12323" s="334">
        <f t="shared" si="1928"/>
        <v>0</v>
      </c>
      <c r="AG12323" s="340">
        <f t="shared" si="1929"/>
        <v>0</v>
      </c>
      <c r="AI12323" s="340">
        <f t="shared" si="1931"/>
        <v>0</v>
      </c>
      <c r="AJ12323" s="340">
        <f t="shared" si="1931"/>
        <v>0</v>
      </c>
      <c r="AK12323" s="340">
        <f t="shared" si="1931"/>
        <v>0</v>
      </c>
      <c r="AL12323" s="340">
        <f t="shared" si="1931"/>
        <v>0</v>
      </c>
      <c r="AM12323" s="340">
        <f t="shared" si="1931"/>
        <v>0</v>
      </c>
    </row>
    <row r="12324" spans="1:39" x14ac:dyDescent="0.35">
      <c r="A12324" s="337">
        <v>34237</v>
      </c>
      <c r="B12324" s="338">
        <f t="shared" si="1924"/>
        <v>1993</v>
      </c>
      <c r="C12324" s="338">
        <f t="shared" si="1925"/>
        <v>9</v>
      </c>
      <c r="D12324" s="338">
        <f t="shared" si="1926"/>
        <v>25</v>
      </c>
      <c r="E12324" s="334">
        <v>0</v>
      </c>
      <c r="F12324" s="334">
        <v>0</v>
      </c>
      <c r="G12324" s="334">
        <v>0</v>
      </c>
      <c r="H12324" s="334">
        <v>0</v>
      </c>
      <c r="I12324" s="334">
        <v>0</v>
      </c>
      <c r="J12324" s="334">
        <v>0</v>
      </c>
      <c r="K12324" s="334">
        <v>0</v>
      </c>
      <c r="L12324" s="334">
        <v>0</v>
      </c>
      <c r="M12324" s="334">
        <v>0</v>
      </c>
      <c r="N12324" s="334">
        <v>0.6</v>
      </c>
      <c r="O12324" s="334">
        <v>0.6</v>
      </c>
      <c r="P12324" s="334">
        <v>0</v>
      </c>
      <c r="Q12324" s="334">
        <v>0.3</v>
      </c>
      <c r="R12324" s="334">
        <v>0</v>
      </c>
      <c r="S12324" s="334">
        <v>0</v>
      </c>
      <c r="T12324" s="334">
        <v>0</v>
      </c>
      <c r="U12324" s="334">
        <v>0</v>
      </c>
      <c r="V12324" s="334">
        <v>0</v>
      </c>
      <c r="W12324" s="334">
        <v>0</v>
      </c>
      <c r="X12324" s="334">
        <v>0</v>
      </c>
      <c r="Y12324" s="334">
        <v>0</v>
      </c>
      <c r="Z12324" s="334">
        <v>0</v>
      </c>
      <c r="AA12324" s="334">
        <v>0</v>
      </c>
      <c r="AB12324" s="334">
        <v>0</v>
      </c>
      <c r="AD12324" s="334">
        <v>1.5</v>
      </c>
      <c r="AE12324" s="334">
        <f t="shared" si="1927"/>
        <v>1.5</v>
      </c>
      <c r="AF12324" s="334">
        <f t="shared" si="1928"/>
        <v>1.5</v>
      </c>
      <c r="AG12324" s="340">
        <f t="shared" si="1929"/>
        <v>0</v>
      </c>
      <c r="AI12324" s="340">
        <f t="shared" ref="AI12324:AM12339" si="1932">IF($C12324=AI$1,$AF12324,0)</f>
        <v>0</v>
      </c>
      <c r="AJ12324" s="340">
        <f t="shared" si="1932"/>
        <v>0</v>
      </c>
      <c r="AK12324" s="340">
        <f t="shared" si="1932"/>
        <v>0</v>
      </c>
      <c r="AL12324" s="340">
        <f t="shared" si="1932"/>
        <v>0</v>
      </c>
      <c r="AM12324" s="340">
        <f t="shared" si="1932"/>
        <v>1.5</v>
      </c>
    </row>
    <row r="12325" spans="1:39" x14ac:dyDescent="0.35">
      <c r="A12325" s="337">
        <v>34238</v>
      </c>
      <c r="B12325" s="338">
        <f t="shared" si="1924"/>
        <v>1993</v>
      </c>
      <c r="C12325" s="338">
        <f t="shared" si="1925"/>
        <v>9</v>
      </c>
      <c r="D12325" s="338">
        <f t="shared" si="1926"/>
        <v>26</v>
      </c>
      <c r="E12325" s="334">
        <v>0</v>
      </c>
      <c r="F12325" s="334">
        <v>0</v>
      </c>
      <c r="G12325" s="334">
        <v>0</v>
      </c>
      <c r="H12325" s="334">
        <v>0</v>
      </c>
      <c r="I12325" s="334">
        <v>0</v>
      </c>
      <c r="J12325" s="334">
        <v>0</v>
      </c>
      <c r="K12325" s="334">
        <v>0</v>
      </c>
      <c r="L12325" s="334">
        <v>0</v>
      </c>
      <c r="M12325" s="334">
        <v>0</v>
      </c>
      <c r="N12325" s="334">
        <v>0</v>
      </c>
      <c r="O12325" s="334">
        <v>0</v>
      </c>
      <c r="P12325" s="334">
        <v>0</v>
      </c>
      <c r="Q12325" s="334">
        <v>0</v>
      </c>
      <c r="R12325" s="334">
        <v>0</v>
      </c>
      <c r="S12325" s="334">
        <v>0</v>
      </c>
      <c r="T12325" s="334">
        <v>0</v>
      </c>
      <c r="U12325" s="334">
        <v>0</v>
      </c>
      <c r="V12325" s="334">
        <v>0</v>
      </c>
      <c r="W12325" s="334">
        <v>0</v>
      </c>
      <c r="X12325" s="334">
        <v>0</v>
      </c>
      <c r="Y12325" s="334">
        <v>0</v>
      </c>
      <c r="Z12325" s="334">
        <v>0</v>
      </c>
      <c r="AA12325" s="334">
        <v>0</v>
      </c>
      <c r="AB12325" s="334">
        <v>0</v>
      </c>
      <c r="AD12325" s="334">
        <v>0</v>
      </c>
      <c r="AE12325" s="334">
        <f t="shared" si="1927"/>
        <v>0</v>
      </c>
      <c r="AF12325" s="334">
        <f t="shared" si="1928"/>
        <v>0</v>
      </c>
      <c r="AG12325" s="340">
        <f t="shared" si="1929"/>
        <v>0</v>
      </c>
      <c r="AI12325" s="340">
        <f t="shared" si="1932"/>
        <v>0</v>
      </c>
      <c r="AJ12325" s="340">
        <f t="shared" si="1932"/>
        <v>0</v>
      </c>
      <c r="AK12325" s="340">
        <f t="shared" si="1932"/>
        <v>0</v>
      </c>
      <c r="AL12325" s="340">
        <f t="shared" si="1932"/>
        <v>0</v>
      </c>
      <c r="AM12325" s="340">
        <f t="shared" si="1932"/>
        <v>0</v>
      </c>
    </row>
    <row r="12326" spans="1:39" x14ac:dyDescent="0.35">
      <c r="A12326" s="337">
        <v>34239</v>
      </c>
      <c r="B12326" s="338">
        <f t="shared" si="1924"/>
        <v>1993</v>
      </c>
      <c r="C12326" s="338">
        <f t="shared" si="1925"/>
        <v>9</v>
      </c>
      <c r="D12326" s="338">
        <f t="shared" si="1926"/>
        <v>27</v>
      </c>
      <c r="E12326" s="334">
        <v>0</v>
      </c>
      <c r="F12326" s="334">
        <v>0</v>
      </c>
      <c r="G12326" s="334">
        <v>0</v>
      </c>
      <c r="H12326" s="334">
        <v>0</v>
      </c>
      <c r="I12326" s="334">
        <v>0</v>
      </c>
      <c r="J12326" s="334">
        <v>0</v>
      </c>
      <c r="K12326" s="334">
        <v>0</v>
      </c>
      <c r="L12326" s="334">
        <v>0</v>
      </c>
      <c r="M12326" s="334">
        <v>0</v>
      </c>
      <c r="N12326" s="334">
        <v>0</v>
      </c>
      <c r="O12326" s="334">
        <v>0</v>
      </c>
      <c r="P12326" s="334">
        <v>0</v>
      </c>
      <c r="Q12326" s="334">
        <v>0</v>
      </c>
      <c r="R12326" s="334">
        <v>0</v>
      </c>
      <c r="S12326" s="334">
        <v>0</v>
      </c>
      <c r="T12326" s="334">
        <v>0</v>
      </c>
      <c r="U12326" s="334">
        <v>0</v>
      </c>
      <c r="V12326" s="334">
        <v>0</v>
      </c>
      <c r="W12326" s="334">
        <v>0</v>
      </c>
      <c r="X12326" s="334">
        <v>0</v>
      </c>
      <c r="Y12326" s="334">
        <v>0</v>
      </c>
      <c r="Z12326" s="334">
        <v>0</v>
      </c>
      <c r="AA12326" s="334">
        <v>0</v>
      </c>
      <c r="AB12326" s="334">
        <v>0</v>
      </c>
      <c r="AD12326" s="334">
        <v>0</v>
      </c>
      <c r="AE12326" s="334">
        <f t="shared" si="1927"/>
        <v>0</v>
      </c>
      <c r="AF12326" s="334">
        <f t="shared" si="1928"/>
        <v>0</v>
      </c>
      <c r="AG12326" s="340">
        <f t="shared" si="1929"/>
        <v>0</v>
      </c>
      <c r="AI12326" s="340">
        <f t="shared" si="1932"/>
        <v>0</v>
      </c>
      <c r="AJ12326" s="340">
        <f t="shared" si="1932"/>
        <v>0</v>
      </c>
      <c r="AK12326" s="340">
        <f t="shared" si="1932"/>
        <v>0</v>
      </c>
      <c r="AL12326" s="340">
        <f t="shared" si="1932"/>
        <v>0</v>
      </c>
      <c r="AM12326" s="340">
        <f t="shared" si="1932"/>
        <v>0</v>
      </c>
    </row>
    <row r="12327" spans="1:39" x14ac:dyDescent="0.35">
      <c r="A12327" s="337">
        <v>34240</v>
      </c>
      <c r="B12327" s="338">
        <f t="shared" si="1924"/>
        <v>1993</v>
      </c>
      <c r="C12327" s="338">
        <f t="shared" si="1925"/>
        <v>9</v>
      </c>
      <c r="D12327" s="338">
        <f t="shared" si="1926"/>
        <v>28</v>
      </c>
      <c r="E12327" s="334">
        <v>0</v>
      </c>
      <c r="F12327" s="334">
        <v>0</v>
      </c>
      <c r="G12327" s="334">
        <v>0</v>
      </c>
      <c r="H12327" s="334">
        <v>0</v>
      </c>
      <c r="I12327" s="334">
        <v>0</v>
      </c>
      <c r="J12327" s="334">
        <v>0</v>
      </c>
      <c r="K12327" s="334">
        <v>0</v>
      </c>
      <c r="L12327" s="334">
        <v>0</v>
      </c>
      <c r="M12327" s="334">
        <v>0</v>
      </c>
      <c r="N12327" s="334">
        <v>0</v>
      </c>
      <c r="O12327" s="334">
        <v>0</v>
      </c>
      <c r="P12327" s="334">
        <v>0</v>
      </c>
      <c r="Q12327" s="334">
        <v>0</v>
      </c>
      <c r="R12327" s="334">
        <v>0</v>
      </c>
      <c r="S12327" s="334">
        <v>0</v>
      </c>
      <c r="T12327" s="334">
        <v>0</v>
      </c>
      <c r="U12327" s="334">
        <v>0</v>
      </c>
      <c r="V12327" s="334">
        <v>0</v>
      </c>
      <c r="W12327" s="334">
        <v>0</v>
      </c>
      <c r="X12327" s="334">
        <v>0</v>
      </c>
      <c r="Y12327" s="334">
        <v>0</v>
      </c>
      <c r="Z12327" s="334">
        <v>0</v>
      </c>
      <c r="AA12327" s="334">
        <v>0</v>
      </c>
      <c r="AB12327" s="334">
        <v>0</v>
      </c>
      <c r="AD12327" s="334">
        <v>0</v>
      </c>
      <c r="AE12327" s="334">
        <f t="shared" si="1927"/>
        <v>0</v>
      </c>
      <c r="AF12327" s="334">
        <f t="shared" si="1928"/>
        <v>0</v>
      </c>
      <c r="AG12327" s="340">
        <f t="shared" si="1929"/>
        <v>0</v>
      </c>
      <c r="AI12327" s="340">
        <f t="shared" si="1932"/>
        <v>0</v>
      </c>
      <c r="AJ12327" s="340">
        <f t="shared" si="1932"/>
        <v>0</v>
      </c>
      <c r="AK12327" s="340">
        <f t="shared" si="1932"/>
        <v>0</v>
      </c>
      <c r="AL12327" s="340">
        <f t="shared" si="1932"/>
        <v>0</v>
      </c>
      <c r="AM12327" s="340">
        <f t="shared" si="1932"/>
        <v>0</v>
      </c>
    </row>
    <row r="12328" spans="1:39" x14ac:dyDescent="0.35">
      <c r="A12328" s="337">
        <v>34241</v>
      </c>
      <c r="B12328" s="338">
        <f t="shared" si="1924"/>
        <v>1993</v>
      </c>
      <c r="C12328" s="338">
        <f t="shared" si="1925"/>
        <v>9</v>
      </c>
      <c r="D12328" s="338">
        <f t="shared" si="1926"/>
        <v>29</v>
      </c>
      <c r="E12328" s="334">
        <v>0</v>
      </c>
      <c r="F12328" s="334">
        <v>0</v>
      </c>
      <c r="G12328" s="334">
        <v>0</v>
      </c>
      <c r="H12328" s="334">
        <v>0</v>
      </c>
      <c r="I12328" s="334">
        <v>0</v>
      </c>
      <c r="J12328" s="334">
        <v>0</v>
      </c>
      <c r="K12328" s="334">
        <v>0</v>
      </c>
      <c r="L12328" s="334">
        <v>0</v>
      </c>
      <c r="M12328" s="334">
        <v>0</v>
      </c>
      <c r="N12328" s="334">
        <v>0</v>
      </c>
      <c r="O12328" s="334">
        <v>0</v>
      </c>
      <c r="P12328" s="334">
        <v>0</v>
      </c>
      <c r="Q12328" s="334">
        <v>0</v>
      </c>
      <c r="R12328" s="334">
        <v>0</v>
      </c>
      <c r="S12328" s="334">
        <v>0</v>
      </c>
      <c r="T12328" s="334">
        <v>0</v>
      </c>
      <c r="U12328" s="334">
        <v>0</v>
      </c>
      <c r="V12328" s="334">
        <v>0</v>
      </c>
      <c r="W12328" s="334">
        <v>0</v>
      </c>
      <c r="X12328" s="334">
        <v>0</v>
      </c>
      <c r="Y12328" s="334">
        <v>0</v>
      </c>
      <c r="Z12328" s="334">
        <v>0</v>
      </c>
      <c r="AA12328" s="334">
        <v>0</v>
      </c>
      <c r="AB12328" s="334">
        <v>0</v>
      </c>
      <c r="AD12328" s="334">
        <v>0</v>
      </c>
      <c r="AE12328" s="334">
        <f t="shared" si="1927"/>
        <v>0</v>
      </c>
      <c r="AF12328" s="334">
        <f t="shared" si="1928"/>
        <v>0</v>
      </c>
      <c r="AG12328" s="340">
        <f t="shared" si="1929"/>
        <v>0</v>
      </c>
      <c r="AI12328" s="340">
        <f t="shared" si="1932"/>
        <v>0</v>
      </c>
      <c r="AJ12328" s="340">
        <f t="shared" si="1932"/>
        <v>0</v>
      </c>
      <c r="AK12328" s="340">
        <f t="shared" si="1932"/>
        <v>0</v>
      </c>
      <c r="AL12328" s="340">
        <f t="shared" si="1932"/>
        <v>0</v>
      </c>
      <c r="AM12328" s="340">
        <f t="shared" si="1932"/>
        <v>0</v>
      </c>
    </row>
    <row r="12329" spans="1:39" x14ac:dyDescent="0.35">
      <c r="A12329" s="337">
        <v>34242</v>
      </c>
      <c r="B12329" s="338">
        <f t="shared" si="1924"/>
        <v>1993</v>
      </c>
      <c r="C12329" s="338">
        <f t="shared" si="1925"/>
        <v>9</v>
      </c>
      <c r="D12329" s="338">
        <f t="shared" si="1926"/>
        <v>30</v>
      </c>
      <c r="E12329" s="334">
        <v>0</v>
      </c>
      <c r="F12329" s="334">
        <v>0</v>
      </c>
      <c r="G12329" s="334">
        <v>0</v>
      </c>
      <c r="H12329" s="334">
        <v>0</v>
      </c>
      <c r="I12329" s="334">
        <v>0</v>
      </c>
      <c r="J12329" s="334">
        <v>0</v>
      </c>
      <c r="K12329" s="334">
        <v>0</v>
      </c>
      <c r="L12329" s="334">
        <v>0</v>
      </c>
      <c r="M12329" s="334">
        <v>0</v>
      </c>
      <c r="N12329" s="334">
        <v>0</v>
      </c>
      <c r="O12329" s="334">
        <v>0</v>
      </c>
      <c r="P12329" s="334">
        <v>0</v>
      </c>
      <c r="Q12329" s="334">
        <v>0</v>
      </c>
      <c r="R12329" s="334">
        <v>0</v>
      </c>
      <c r="S12329" s="334">
        <v>0</v>
      </c>
      <c r="T12329" s="334">
        <v>0</v>
      </c>
      <c r="U12329" s="334">
        <v>0</v>
      </c>
      <c r="V12329" s="334">
        <v>0</v>
      </c>
      <c r="W12329" s="334">
        <v>0</v>
      </c>
      <c r="X12329" s="334">
        <v>0</v>
      </c>
      <c r="Y12329" s="334">
        <v>0</v>
      </c>
      <c r="Z12329" s="334">
        <v>0</v>
      </c>
      <c r="AA12329" s="334">
        <v>0</v>
      </c>
      <c r="AB12329" s="334">
        <v>0</v>
      </c>
      <c r="AD12329" s="334">
        <v>0</v>
      </c>
      <c r="AE12329" s="334">
        <f t="shared" si="1927"/>
        <v>0</v>
      </c>
      <c r="AF12329" s="334">
        <f t="shared" si="1928"/>
        <v>0</v>
      </c>
      <c r="AG12329" s="340">
        <f t="shared" si="1929"/>
        <v>0</v>
      </c>
      <c r="AI12329" s="340">
        <f t="shared" si="1932"/>
        <v>0</v>
      </c>
      <c r="AJ12329" s="340">
        <f t="shared" si="1932"/>
        <v>0</v>
      </c>
      <c r="AK12329" s="340">
        <f t="shared" si="1932"/>
        <v>0</v>
      </c>
      <c r="AL12329" s="340">
        <f t="shared" si="1932"/>
        <v>0</v>
      </c>
      <c r="AM12329" s="340">
        <f t="shared" si="1932"/>
        <v>0</v>
      </c>
    </row>
    <row r="12330" spans="1:39" x14ac:dyDescent="0.35">
      <c r="A12330" s="337">
        <v>34243</v>
      </c>
      <c r="B12330" s="338">
        <f t="shared" si="1924"/>
        <v>1993</v>
      </c>
      <c r="C12330" s="338">
        <f t="shared" si="1925"/>
        <v>10</v>
      </c>
      <c r="D12330" s="338">
        <f t="shared" si="1926"/>
        <v>1</v>
      </c>
      <c r="E12330" s="334">
        <v>0</v>
      </c>
      <c r="F12330" s="334">
        <v>0</v>
      </c>
      <c r="G12330" s="334">
        <v>0</v>
      </c>
      <c r="H12330" s="334">
        <v>0</v>
      </c>
      <c r="I12330" s="334">
        <v>0</v>
      </c>
      <c r="J12330" s="334">
        <v>0</v>
      </c>
      <c r="K12330" s="334">
        <v>0</v>
      </c>
      <c r="L12330" s="334">
        <v>0</v>
      </c>
      <c r="M12330" s="334">
        <v>0</v>
      </c>
      <c r="N12330" s="334">
        <v>0</v>
      </c>
      <c r="O12330" s="334">
        <v>0</v>
      </c>
      <c r="P12330" s="334">
        <v>0</v>
      </c>
      <c r="Q12330" s="334">
        <v>0</v>
      </c>
      <c r="R12330" s="334">
        <v>0</v>
      </c>
      <c r="S12330" s="334">
        <v>0</v>
      </c>
      <c r="T12330" s="334">
        <v>0</v>
      </c>
      <c r="U12330" s="334">
        <v>0</v>
      </c>
      <c r="V12330" s="334">
        <v>0</v>
      </c>
      <c r="W12330" s="334">
        <v>0</v>
      </c>
      <c r="X12330" s="334">
        <v>0</v>
      </c>
      <c r="Y12330" s="334">
        <v>0</v>
      </c>
      <c r="Z12330" s="334">
        <v>0</v>
      </c>
      <c r="AA12330" s="334">
        <v>0</v>
      </c>
      <c r="AB12330" s="334">
        <v>0</v>
      </c>
      <c r="AD12330" s="334">
        <v>0</v>
      </c>
      <c r="AE12330" s="334">
        <f t="shared" si="1927"/>
        <v>0</v>
      </c>
      <c r="AF12330" s="334">
        <f t="shared" si="1928"/>
        <v>0</v>
      </c>
      <c r="AG12330" s="340">
        <f t="shared" si="1929"/>
        <v>0</v>
      </c>
      <c r="AI12330" s="340">
        <f t="shared" si="1932"/>
        <v>0</v>
      </c>
      <c r="AJ12330" s="340">
        <f t="shared" si="1932"/>
        <v>0</v>
      </c>
      <c r="AK12330" s="340">
        <f t="shared" si="1932"/>
        <v>0</v>
      </c>
      <c r="AL12330" s="340">
        <f t="shared" si="1932"/>
        <v>0</v>
      </c>
      <c r="AM12330" s="340">
        <f t="shared" si="1932"/>
        <v>0</v>
      </c>
    </row>
    <row r="12331" spans="1:39" x14ac:dyDescent="0.35">
      <c r="A12331" s="337">
        <v>34244</v>
      </c>
      <c r="B12331" s="338">
        <f t="shared" si="1924"/>
        <v>1993</v>
      </c>
      <c r="C12331" s="338">
        <f t="shared" si="1925"/>
        <v>10</v>
      </c>
      <c r="D12331" s="338">
        <f t="shared" si="1926"/>
        <v>2</v>
      </c>
      <c r="E12331" s="334">
        <v>0</v>
      </c>
      <c r="F12331" s="334">
        <v>0</v>
      </c>
      <c r="G12331" s="334">
        <v>0</v>
      </c>
      <c r="H12331" s="334">
        <v>0</v>
      </c>
      <c r="I12331" s="334">
        <v>0</v>
      </c>
      <c r="J12331" s="334">
        <v>0</v>
      </c>
      <c r="K12331" s="334">
        <v>0</v>
      </c>
      <c r="L12331" s="334">
        <v>0</v>
      </c>
      <c r="M12331" s="334">
        <v>0</v>
      </c>
      <c r="N12331" s="334">
        <v>0</v>
      </c>
      <c r="O12331" s="334">
        <v>0</v>
      </c>
      <c r="P12331" s="334">
        <v>0</v>
      </c>
      <c r="Q12331" s="334">
        <v>0</v>
      </c>
      <c r="R12331" s="334">
        <v>0</v>
      </c>
      <c r="S12331" s="334">
        <v>0</v>
      </c>
      <c r="T12331" s="334">
        <v>0</v>
      </c>
      <c r="U12331" s="334">
        <v>0</v>
      </c>
      <c r="V12331" s="334">
        <v>0</v>
      </c>
      <c r="W12331" s="334">
        <v>0</v>
      </c>
      <c r="X12331" s="334">
        <v>0</v>
      </c>
      <c r="Y12331" s="334">
        <v>0</v>
      </c>
      <c r="Z12331" s="334">
        <v>0</v>
      </c>
      <c r="AA12331" s="334">
        <v>0</v>
      </c>
      <c r="AB12331" s="334">
        <v>0</v>
      </c>
      <c r="AD12331" s="334">
        <v>0</v>
      </c>
      <c r="AE12331" s="334">
        <f t="shared" si="1927"/>
        <v>0</v>
      </c>
      <c r="AF12331" s="334">
        <f t="shared" si="1928"/>
        <v>0</v>
      </c>
      <c r="AG12331" s="340">
        <f t="shared" si="1929"/>
        <v>0</v>
      </c>
      <c r="AI12331" s="340">
        <f t="shared" si="1932"/>
        <v>0</v>
      </c>
      <c r="AJ12331" s="340">
        <f t="shared" si="1932"/>
        <v>0</v>
      </c>
      <c r="AK12331" s="340">
        <f t="shared" si="1932"/>
        <v>0</v>
      </c>
      <c r="AL12331" s="340">
        <f t="shared" si="1932"/>
        <v>0</v>
      </c>
      <c r="AM12331" s="340">
        <f t="shared" si="1932"/>
        <v>0</v>
      </c>
    </row>
    <row r="12332" spans="1:39" x14ac:dyDescent="0.35">
      <c r="A12332" s="337">
        <v>34245</v>
      </c>
      <c r="B12332" s="338">
        <f t="shared" si="1924"/>
        <v>1993</v>
      </c>
      <c r="C12332" s="338">
        <f t="shared" si="1925"/>
        <v>10</v>
      </c>
      <c r="D12332" s="338">
        <f t="shared" si="1926"/>
        <v>3</v>
      </c>
      <c r="E12332" s="334">
        <v>0</v>
      </c>
      <c r="F12332" s="334">
        <v>0</v>
      </c>
      <c r="G12332" s="334">
        <v>0</v>
      </c>
      <c r="H12332" s="334">
        <v>0</v>
      </c>
      <c r="I12332" s="334">
        <v>0</v>
      </c>
      <c r="J12332" s="334">
        <v>0</v>
      </c>
      <c r="K12332" s="334">
        <v>0</v>
      </c>
      <c r="L12332" s="334">
        <v>0</v>
      </c>
      <c r="M12332" s="334">
        <v>0</v>
      </c>
      <c r="N12332" s="334">
        <v>0</v>
      </c>
      <c r="O12332" s="334">
        <v>0</v>
      </c>
      <c r="P12332" s="334">
        <v>0</v>
      </c>
      <c r="Q12332" s="334">
        <v>0</v>
      </c>
      <c r="R12332" s="334">
        <v>0</v>
      </c>
      <c r="S12332" s="334">
        <v>0</v>
      </c>
      <c r="T12332" s="334">
        <v>0</v>
      </c>
      <c r="U12332" s="334">
        <v>0</v>
      </c>
      <c r="V12332" s="334">
        <v>0</v>
      </c>
      <c r="W12332" s="334">
        <v>0</v>
      </c>
      <c r="X12332" s="334">
        <v>0</v>
      </c>
      <c r="Y12332" s="334">
        <v>0</v>
      </c>
      <c r="Z12332" s="334">
        <v>0</v>
      </c>
      <c r="AA12332" s="334">
        <v>0</v>
      </c>
      <c r="AB12332" s="334">
        <v>0</v>
      </c>
      <c r="AD12332" s="334">
        <v>0</v>
      </c>
      <c r="AE12332" s="334">
        <f t="shared" si="1927"/>
        <v>0</v>
      </c>
      <c r="AF12332" s="334">
        <f t="shared" si="1928"/>
        <v>0</v>
      </c>
      <c r="AG12332" s="340">
        <f t="shared" si="1929"/>
        <v>0</v>
      </c>
      <c r="AI12332" s="340">
        <f t="shared" si="1932"/>
        <v>0</v>
      </c>
      <c r="AJ12332" s="340">
        <f t="shared" si="1932"/>
        <v>0</v>
      </c>
      <c r="AK12332" s="340">
        <f t="shared" si="1932"/>
        <v>0</v>
      </c>
      <c r="AL12332" s="340">
        <f t="shared" si="1932"/>
        <v>0</v>
      </c>
      <c r="AM12332" s="340">
        <f t="shared" si="1932"/>
        <v>0</v>
      </c>
    </row>
    <row r="12333" spans="1:39" x14ac:dyDescent="0.35">
      <c r="A12333" s="337">
        <v>34246</v>
      </c>
      <c r="B12333" s="338">
        <f t="shared" si="1924"/>
        <v>1993</v>
      </c>
      <c r="C12333" s="338">
        <f t="shared" si="1925"/>
        <v>10</v>
      </c>
      <c r="D12333" s="338">
        <f t="shared" si="1926"/>
        <v>4</v>
      </c>
      <c r="E12333" s="334">
        <v>0</v>
      </c>
      <c r="F12333" s="334">
        <v>0</v>
      </c>
      <c r="G12333" s="334">
        <v>0</v>
      </c>
      <c r="H12333" s="334">
        <v>0</v>
      </c>
      <c r="I12333" s="334">
        <v>0</v>
      </c>
      <c r="J12333" s="334">
        <v>0</v>
      </c>
      <c r="K12333" s="334">
        <v>0</v>
      </c>
      <c r="L12333" s="334">
        <v>0</v>
      </c>
      <c r="M12333" s="334">
        <v>0</v>
      </c>
      <c r="N12333" s="334">
        <v>0</v>
      </c>
      <c r="O12333" s="334">
        <v>0</v>
      </c>
      <c r="P12333" s="334">
        <v>0</v>
      </c>
      <c r="Q12333" s="334">
        <v>0</v>
      </c>
      <c r="R12333" s="334">
        <v>0</v>
      </c>
      <c r="S12333" s="334">
        <v>0</v>
      </c>
      <c r="T12333" s="334">
        <v>0</v>
      </c>
      <c r="U12333" s="334">
        <v>0</v>
      </c>
      <c r="V12333" s="334">
        <v>0</v>
      </c>
      <c r="W12333" s="334">
        <v>0</v>
      </c>
      <c r="X12333" s="334">
        <v>0</v>
      </c>
      <c r="Y12333" s="334">
        <v>0</v>
      </c>
      <c r="Z12333" s="334">
        <v>0</v>
      </c>
      <c r="AA12333" s="334">
        <v>0</v>
      </c>
      <c r="AB12333" s="334">
        <v>0</v>
      </c>
      <c r="AD12333" s="334">
        <v>0</v>
      </c>
      <c r="AE12333" s="334">
        <f t="shared" si="1927"/>
        <v>0</v>
      </c>
      <c r="AF12333" s="334">
        <f t="shared" si="1928"/>
        <v>0</v>
      </c>
      <c r="AG12333" s="340">
        <f t="shared" si="1929"/>
        <v>0</v>
      </c>
      <c r="AI12333" s="340">
        <f t="shared" si="1932"/>
        <v>0</v>
      </c>
      <c r="AJ12333" s="340">
        <f t="shared" si="1932"/>
        <v>0</v>
      </c>
      <c r="AK12333" s="340">
        <f t="shared" si="1932"/>
        <v>0</v>
      </c>
      <c r="AL12333" s="340">
        <f t="shared" si="1932"/>
        <v>0</v>
      </c>
      <c r="AM12333" s="340">
        <f t="shared" si="1932"/>
        <v>0</v>
      </c>
    </row>
    <row r="12334" spans="1:39" x14ac:dyDescent="0.35">
      <c r="A12334" s="337">
        <v>34247</v>
      </c>
      <c r="B12334" s="338">
        <f t="shared" si="1924"/>
        <v>1993</v>
      </c>
      <c r="C12334" s="338">
        <f t="shared" si="1925"/>
        <v>10</v>
      </c>
      <c r="D12334" s="338">
        <f t="shared" si="1926"/>
        <v>5</v>
      </c>
      <c r="E12334" s="334">
        <v>0</v>
      </c>
      <c r="F12334" s="334">
        <v>0</v>
      </c>
      <c r="G12334" s="334">
        <v>0</v>
      </c>
      <c r="H12334" s="334">
        <v>0</v>
      </c>
      <c r="I12334" s="334">
        <v>0</v>
      </c>
      <c r="J12334" s="334">
        <v>0</v>
      </c>
      <c r="K12334" s="334">
        <v>0</v>
      </c>
      <c r="L12334" s="334">
        <v>0</v>
      </c>
      <c r="M12334" s="334">
        <v>0</v>
      </c>
      <c r="N12334" s="334">
        <v>0</v>
      </c>
      <c r="O12334" s="334">
        <v>0</v>
      </c>
      <c r="P12334" s="334">
        <v>0</v>
      </c>
      <c r="Q12334" s="334">
        <v>0</v>
      </c>
      <c r="R12334" s="334">
        <v>0</v>
      </c>
      <c r="S12334" s="334">
        <v>0</v>
      </c>
      <c r="T12334" s="334">
        <v>0</v>
      </c>
      <c r="U12334" s="334">
        <v>0</v>
      </c>
      <c r="V12334" s="334">
        <v>0</v>
      </c>
      <c r="W12334" s="334">
        <v>0</v>
      </c>
      <c r="X12334" s="334">
        <v>0</v>
      </c>
      <c r="Y12334" s="334">
        <v>0</v>
      </c>
      <c r="Z12334" s="334">
        <v>0</v>
      </c>
      <c r="AA12334" s="334">
        <v>0</v>
      </c>
      <c r="AB12334" s="334">
        <v>0</v>
      </c>
      <c r="AD12334" s="334">
        <v>0</v>
      </c>
      <c r="AE12334" s="334">
        <f t="shared" si="1927"/>
        <v>0</v>
      </c>
      <c r="AF12334" s="334">
        <f t="shared" si="1928"/>
        <v>0</v>
      </c>
      <c r="AG12334" s="340">
        <f t="shared" si="1929"/>
        <v>0</v>
      </c>
      <c r="AI12334" s="340">
        <f t="shared" si="1932"/>
        <v>0</v>
      </c>
      <c r="AJ12334" s="340">
        <f t="shared" si="1932"/>
        <v>0</v>
      </c>
      <c r="AK12334" s="340">
        <f t="shared" si="1932"/>
        <v>0</v>
      </c>
      <c r="AL12334" s="340">
        <f t="shared" si="1932"/>
        <v>0</v>
      </c>
      <c r="AM12334" s="340">
        <f t="shared" si="1932"/>
        <v>0</v>
      </c>
    </row>
    <row r="12335" spans="1:39" x14ac:dyDescent="0.35">
      <c r="A12335" s="337">
        <v>34248</v>
      </c>
      <c r="B12335" s="338">
        <f t="shared" si="1924"/>
        <v>1993</v>
      </c>
      <c r="C12335" s="338">
        <f t="shared" si="1925"/>
        <v>10</v>
      </c>
      <c r="D12335" s="338">
        <f t="shared" si="1926"/>
        <v>6</v>
      </c>
      <c r="E12335" s="334">
        <v>0</v>
      </c>
      <c r="F12335" s="334">
        <v>0</v>
      </c>
      <c r="G12335" s="334">
        <v>0</v>
      </c>
      <c r="H12335" s="334">
        <v>0</v>
      </c>
      <c r="I12335" s="334">
        <v>0</v>
      </c>
      <c r="J12335" s="334">
        <v>0</v>
      </c>
      <c r="K12335" s="334">
        <v>0</v>
      </c>
      <c r="L12335" s="334">
        <v>0.1</v>
      </c>
      <c r="M12335" s="334">
        <v>0</v>
      </c>
      <c r="N12335" s="334">
        <v>0</v>
      </c>
      <c r="O12335" s="334">
        <v>0.1</v>
      </c>
      <c r="P12335" s="334">
        <v>0</v>
      </c>
      <c r="Q12335" s="334">
        <v>0</v>
      </c>
      <c r="R12335" s="334">
        <v>0</v>
      </c>
      <c r="S12335" s="334">
        <v>0.1</v>
      </c>
      <c r="T12335" s="334">
        <v>0</v>
      </c>
      <c r="U12335" s="334">
        <v>0</v>
      </c>
      <c r="V12335" s="334">
        <v>0</v>
      </c>
      <c r="W12335" s="334">
        <v>0</v>
      </c>
      <c r="X12335" s="334">
        <v>0</v>
      </c>
      <c r="Y12335" s="334">
        <v>0.1</v>
      </c>
      <c r="Z12335" s="334">
        <v>0</v>
      </c>
      <c r="AA12335" s="334">
        <v>0</v>
      </c>
      <c r="AB12335" s="334">
        <v>0</v>
      </c>
      <c r="AD12335" s="334">
        <v>0.4</v>
      </c>
      <c r="AE12335" s="334">
        <f t="shared" si="1927"/>
        <v>0.4</v>
      </c>
      <c r="AF12335" s="334">
        <f t="shared" si="1928"/>
        <v>0.4</v>
      </c>
      <c r="AG12335" s="340">
        <f t="shared" si="1929"/>
        <v>0</v>
      </c>
      <c r="AI12335" s="340">
        <f t="shared" si="1932"/>
        <v>0</v>
      </c>
      <c r="AJ12335" s="340">
        <f t="shared" si="1932"/>
        <v>0</v>
      </c>
      <c r="AK12335" s="340">
        <f t="shared" si="1932"/>
        <v>0</v>
      </c>
      <c r="AL12335" s="340">
        <f t="shared" si="1932"/>
        <v>0</v>
      </c>
      <c r="AM12335" s="340">
        <f t="shared" si="1932"/>
        <v>0</v>
      </c>
    </row>
    <row r="12336" spans="1:39" x14ac:dyDescent="0.35">
      <c r="A12336" s="337">
        <v>34249</v>
      </c>
      <c r="B12336" s="338">
        <f t="shared" si="1924"/>
        <v>1993</v>
      </c>
      <c r="C12336" s="338">
        <f t="shared" si="1925"/>
        <v>10</v>
      </c>
      <c r="D12336" s="338">
        <f t="shared" si="1926"/>
        <v>7</v>
      </c>
      <c r="E12336" s="334">
        <v>0</v>
      </c>
      <c r="F12336" s="334">
        <v>0</v>
      </c>
      <c r="G12336" s="334">
        <v>0</v>
      </c>
      <c r="H12336" s="334">
        <v>0</v>
      </c>
      <c r="I12336" s="334">
        <v>0</v>
      </c>
      <c r="J12336" s="334">
        <v>0</v>
      </c>
      <c r="K12336" s="334">
        <v>0</v>
      </c>
      <c r="L12336" s="334">
        <v>0</v>
      </c>
      <c r="M12336" s="334">
        <v>0</v>
      </c>
      <c r="N12336" s="334">
        <v>0</v>
      </c>
      <c r="O12336" s="334">
        <v>0</v>
      </c>
      <c r="P12336" s="334">
        <v>0</v>
      </c>
      <c r="Q12336" s="334">
        <v>0</v>
      </c>
      <c r="R12336" s="334">
        <v>0</v>
      </c>
      <c r="S12336" s="334">
        <v>0</v>
      </c>
      <c r="T12336" s="334">
        <v>0</v>
      </c>
      <c r="U12336" s="334">
        <v>0</v>
      </c>
      <c r="V12336" s="334">
        <v>0</v>
      </c>
      <c r="W12336" s="334">
        <v>0</v>
      </c>
      <c r="X12336" s="334">
        <v>0</v>
      </c>
      <c r="Y12336" s="334">
        <v>0</v>
      </c>
      <c r="Z12336" s="334">
        <v>0</v>
      </c>
      <c r="AA12336" s="334">
        <v>0</v>
      </c>
      <c r="AB12336" s="334">
        <v>0</v>
      </c>
      <c r="AD12336" s="334">
        <v>0</v>
      </c>
      <c r="AE12336" s="334">
        <f t="shared" si="1927"/>
        <v>0</v>
      </c>
      <c r="AF12336" s="334">
        <f t="shared" si="1928"/>
        <v>0</v>
      </c>
      <c r="AG12336" s="340">
        <f t="shared" si="1929"/>
        <v>0</v>
      </c>
      <c r="AI12336" s="340">
        <f t="shared" si="1932"/>
        <v>0</v>
      </c>
      <c r="AJ12336" s="340">
        <f t="shared" si="1932"/>
        <v>0</v>
      </c>
      <c r="AK12336" s="340">
        <f t="shared" si="1932"/>
        <v>0</v>
      </c>
      <c r="AL12336" s="340">
        <f t="shared" si="1932"/>
        <v>0</v>
      </c>
      <c r="AM12336" s="340">
        <f t="shared" si="1932"/>
        <v>0</v>
      </c>
    </row>
    <row r="12337" spans="1:39" x14ac:dyDescent="0.35">
      <c r="A12337" s="337">
        <v>34250</v>
      </c>
      <c r="B12337" s="338">
        <f t="shared" si="1924"/>
        <v>1993</v>
      </c>
      <c r="C12337" s="338">
        <f t="shared" si="1925"/>
        <v>10</v>
      </c>
      <c r="D12337" s="338">
        <f t="shared" si="1926"/>
        <v>8</v>
      </c>
      <c r="E12337" s="334">
        <v>0</v>
      </c>
      <c r="F12337" s="334">
        <v>0</v>
      </c>
      <c r="G12337" s="334">
        <v>0</v>
      </c>
      <c r="H12337" s="334">
        <v>0</v>
      </c>
      <c r="I12337" s="334">
        <v>0</v>
      </c>
      <c r="J12337" s="334">
        <v>0</v>
      </c>
      <c r="K12337" s="334">
        <v>0</v>
      </c>
      <c r="L12337" s="334">
        <v>0</v>
      </c>
      <c r="M12337" s="334">
        <v>0</v>
      </c>
      <c r="N12337" s="334">
        <v>0</v>
      </c>
      <c r="O12337" s="334">
        <v>0</v>
      </c>
      <c r="P12337" s="334">
        <v>0</v>
      </c>
      <c r="Q12337" s="334">
        <v>0</v>
      </c>
      <c r="R12337" s="334">
        <v>0</v>
      </c>
      <c r="S12337" s="334">
        <v>0</v>
      </c>
      <c r="T12337" s="334">
        <v>0</v>
      </c>
      <c r="U12337" s="334">
        <v>0</v>
      </c>
      <c r="V12337" s="334">
        <v>0</v>
      </c>
      <c r="W12337" s="334">
        <v>0</v>
      </c>
      <c r="X12337" s="334">
        <v>0</v>
      </c>
      <c r="Y12337" s="334">
        <v>0</v>
      </c>
      <c r="Z12337" s="334">
        <v>0</v>
      </c>
      <c r="AA12337" s="334">
        <v>0</v>
      </c>
      <c r="AB12337" s="334">
        <v>0</v>
      </c>
      <c r="AD12337" s="334">
        <v>0</v>
      </c>
      <c r="AE12337" s="334">
        <f t="shared" si="1927"/>
        <v>0</v>
      </c>
      <c r="AF12337" s="334">
        <f t="shared" si="1928"/>
        <v>0</v>
      </c>
      <c r="AG12337" s="340">
        <f t="shared" si="1929"/>
        <v>0</v>
      </c>
      <c r="AI12337" s="340">
        <f t="shared" si="1932"/>
        <v>0</v>
      </c>
      <c r="AJ12337" s="340">
        <f t="shared" si="1932"/>
        <v>0</v>
      </c>
      <c r="AK12337" s="340">
        <f t="shared" si="1932"/>
        <v>0</v>
      </c>
      <c r="AL12337" s="340">
        <f t="shared" si="1932"/>
        <v>0</v>
      </c>
      <c r="AM12337" s="340">
        <f t="shared" si="1932"/>
        <v>0</v>
      </c>
    </row>
    <row r="12338" spans="1:39" x14ac:dyDescent="0.35">
      <c r="A12338" s="337">
        <v>34251</v>
      </c>
      <c r="B12338" s="338">
        <f t="shared" si="1924"/>
        <v>1993</v>
      </c>
      <c r="C12338" s="338">
        <f t="shared" si="1925"/>
        <v>10</v>
      </c>
      <c r="D12338" s="338">
        <f t="shared" si="1926"/>
        <v>9</v>
      </c>
      <c r="E12338" s="334">
        <v>0</v>
      </c>
      <c r="F12338" s="334">
        <v>0</v>
      </c>
      <c r="G12338" s="334">
        <v>0</v>
      </c>
      <c r="H12338" s="334">
        <v>0</v>
      </c>
      <c r="I12338" s="334">
        <v>0</v>
      </c>
      <c r="J12338" s="334">
        <v>0</v>
      </c>
      <c r="K12338" s="334">
        <v>0</v>
      </c>
      <c r="L12338" s="334">
        <v>0</v>
      </c>
      <c r="M12338" s="334">
        <v>0</v>
      </c>
      <c r="N12338" s="334">
        <v>0</v>
      </c>
      <c r="O12338" s="334">
        <v>0</v>
      </c>
      <c r="P12338" s="334">
        <v>0</v>
      </c>
      <c r="Q12338" s="334">
        <v>0</v>
      </c>
      <c r="R12338" s="334">
        <v>0</v>
      </c>
      <c r="S12338" s="334">
        <v>0</v>
      </c>
      <c r="T12338" s="334">
        <v>0</v>
      </c>
      <c r="U12338" s="334">
        <v>0</v>
      </c>
      <c r="V12338" s="334">
        <v>0</v>
      </c>
      <c r="W12338" s="334">
        <v>0</v>
      </c>
      <c r="X12338" s="334">
        <v>0</v>
      </c>
      <c r="Y12338" s="334">
        <v>0</v>
      </c>
      <c r="Z12338" s="334">
        <v>0</v>
      </c>
      <c r="AA12338" s="334">
        <v>0</v>
      </c>
      <c r="AB12338" s="334">
        <v>0</v>
      </c>
      <c r="AD12338" s="334">
        <v>0</v>
      </c>
      <c r="AE12338" s="334">
        <f t="shared" si="1927"/>
        <v>0</v>
      </c>
      <c r="AF12338" s="334">
        <f t="shared" si="1928"/>
        <v>0</v>
      </c>
      <c r="AG12338" s="340">
        <f t="shared" si="1929"/>
        <v>0</v>
      </c>
      <c r="AI12338" s="340">
        <f t="shared" si="1932"/>
        <v>0</v>
      </c>
      <c r="AJ12338" s="340">
        <f t="shared" si="1932"/>
        <v>0</v>
      </c>
      <c r="AK12338" s="340">
        <f t="shared" si="1932"/>
        <v>0</v>
      </c>
      <c r="AL12338" s="340">
        <f t="shared" si="1932"/>
        <v>0</v>
      </c>
      <c r="AM12338" s="340">
        <f t="shared" si="1932"/>
        <v>0</v>
      </c>
    </row>
    <row r="12339" spans="1:39" x14ac:dyDescent="0.35">
      <c r="A12339" s="337">
        <v>34252</v>
      </c>
      <c r="B12339" s="338">
        <f t="shared" si="1924"/>
        <v>1993</v>
      </c>
      <c r="C12339" s="338">
        <f t="shared" si="1925"/>
        <v>10</v>
      </c>
      <c r="D12339" s="338">
        <f t="shared" si="1926"/>
        <v>10</v>
      </c>
      <c r="E12339" s="334">
        <v>0</v>
      </c>
      <c r="F12339" s="334">
        <v>0</v>
      </c>
      <c r="G12339" s="334">
        <v>0</v>
      </c>
      <c r="H12339" s="334">
        <v>0</v>
      </c>
      <c r="I12339" s="334">
        <v>0</v>
      </c>
      <c r="J12339" s="334">
        <v>0</v>
      </c>
      <c r="K12339" s="334">
        <v>0</v>
      </c>
      <c r="L12339" s="334">
        <v>0</v>
      </c>
      <c r="M12339" s="334">
        <v>0</v>
      </c>
      <c r="N12339" s="334">
        <v>0</v>
      </c>
      <c r="O12339" s="334">
        <v>0</v>
      </c>
      <c r="P12339" s="334">
        <v>0</v>
      </c>
      <c r="Q12339" s="334">
        <v>0</v>
      </c>
      <c r="R12339" s="334">
        <v>0</v>
      </c>
      <c r="S12339" s="334">
        <v>0</v>
      </c>
      <c r="T12339" s="334">
        <v>0</v>
      </c>
      <c r="U12339" s="334">
        <v>0</v>
      </c>
      <c r="V12339" s="334">
        <v>0</v>
      </c>
      <c r="W12339" s="334">
        <v>0</v>
      </c>
      <c r="X12339" s="334">
        <v>0</v>
      </c>
      <c r="Y12339" s="334">
        <v>0</v>
      </c>
      <c r="Z12339" s="334">
        <v>0</v>
      </c>
      <c r="AA12339" s="334">
        <v>0</v>
      </c>
      <c r="AB12339" s="334">
        <v>0</v>
      </c>
      <c r="AD12339" s="334">
        <v>0</v>
      </c>
      <c r="AE12339" s="334">
        <f t="shared" si="1927"/>
        <v>0</v>
      </c>
      <c r="AF12339" s="334">
        <f t="shared" si="1928"/>
        <v>0</v>
      </c>
      <c r="AG12339" s="340">
        <f t="shared" si="1929"/>
        <v>0</v>
      </c>
      <c r="AI12339" s="340">
        <f t="shared" si="1932"/>
        <v>0</v>
      </c>
      <c r="AJ12339" s="340">
        <f t="shared" si="1932"/>
        <v>0</v>
      </c>
      <c r="AK12339" s="340">
        <f t="shared" si="1932"/>
        <v>0</v>
      </c>
      <c r="AL12339" s="340">
        <f t="shared" si="1932"/>
        <v>0</v>
      </c>
      <c r="AM12339" s="340">
        <f t="shared" si="1932"/>
        <v>0</v>
      </c>
    </row>
    <row r="12340" spans="1:39" x14ac:dyDescent="0.35">
      <c r="A12340" s="337">
        <v>34253</v>
      </c>
      <c r="B12340" s="338">
        <f t="shared" si="1924"/>
        <v>1993</v>
      </c>
      <c r="C12340" s="338">
        <f t="shared" si="1925"/>
        <v>10</v>
      </c>
      <c r="D12340" s="338">
        <f t="shared" si="1926"/>
        <v>11</v>
      </c>
      <c r="E12340" s="334">
        <v>0</v>
      </c>
      <c r="F12340" s="334">
        <v>0</v>
      </c>
      <c r="G12340" s="334">
        <v>0</v>
      </c>
      <c r="H12340" s="334">
        <v>0</v>
      </c>
      <c r="I12340" s="334">
        <v>0</v>
      </c>
      <c r="J12340" s="334">
        <v>0</v>
      </c>
      <c r="K12340" s="334">
        <v>0</v>
      </c>
      <c r="L12340" s="334">
        <v>0</v>
      </c>
      <c r="M12340" s="334">
        <v>0</v>
      </c>
      <c r="N12340" s="334">
        <v>0</v>
      </c>
      <c r="O12340" s="334">
        <v>0</v>
      </c>
      <c r="P12340" s="334">
        <v>0</v>
      </c>
      <c r="Q12340" s="334">
        <v>0</v>
      </c>
      <c r="R12340" s="334">
        <v>0</v>
      </c>
      <c r="S12340" s="334">
        <v>0</v>
      </c>
      <c r="T12340" s="334">
        <v>0</v>
      </c>
      <c r="U12340" s="334">
        <v>0</v>
      </c>
      <c r="V12340" s="334">
        <v>0</v>
      </c>
      <c r="W12340" s="334">
        <v>0</v>
      </c>
      <c r="X12340" s="334">
        <v>0</v>
      </c>
      <c r="Y12340" s="334">
        <v>0</v>
      </c>
      <c r="Z12340" s="334">
        <v>0</v>
      </c>
      <c r="AA12340" s="334">
        <v>0</v>
      </c>
      <c r="AB12340" s="334">
        <v>0</v>
      </c>
      <c r="AD12340" s="334">
        <v>0</v>
      </c>
      <c r="AE12340" s="334">
        <f t="shared" si="1927"/>
        <v>0</v>
      </c>
      <c r="AF12340" s="334">
        <f t="shared" si="1928"/>
        <v>0</v>
      </c>
      <c r="AG12340" s="340">
        <f t="shared" si="1929"/>
        <v>0</v>
      </c>
      <c r="AI12340" s="340">
        <f t="shared" ref="AI12340:AM12355" si="1933">IF($C12340=AI$1,$AF12340,0)</f>
        <v>0</v>
      </c>
      <c r="AJ12340" s="340">
        <f t="shared" si="1933"/>
        <v>0</v>
      </c>
      <c r="AK12340" s="340">
        <f t="shared" si="1933"/>
        <v>0</v>
      </c>
      <c r="AL12340" s="340">
        <f t="shared" si="1933"/>
        <v>0</v>
      </c>
      <c r="AM12340" s="340">
        <f t="shared" si="1933"/>
        <v>0</v>
      </c>
    </row>
    <row r="12341" spans="1:39" x14ac:dyDescent="0.35">
      <c r="A12341" s="337">
        <v>34254</v>
      </c>
      <c r="B12341" s="338">
        <f t="shared" si="1924"/>
        <v>1993</v>
      </c>
      <c r="C12341" s="338">
        <f t="shared" si="1925"/>
        <v>10</v>
      </c>
      <c r="D12341" s="338">
        <f t="shared" si="1926"/>
        <v>12</v>
      </c>
      <c r="E12341" s="334">
        <v>0</v>
      </c>
      <c r="F12341" s="334">
        <v>0</v>
      </c>
      <c r="G12341" s="334">
        <v>0</v>
      </c>
      <c r="H12341" s="334">
        <v>0</v>
      </c>
      <c r="I12341" s="334">
        <v>0</v>
      </c>
      <c r="J12341" s="334">
        <v>0</v>
      </c>
      <c r="K12341" s="334">
        <v>0</v>
      </c>
      <c r="L12341" s="334">
        <v>0</v>
      </c>
      <c r="M12341" s="334">
        <v>0</v>
      </c>
      <c r="N12341" s="334">
        <v>0</v>
      </c>
      <c r="O12341" s="334">
        <v>0</v>
      </c>
      <c r="P12341" s="334">
        <v>0</v>
      </c>
      <c r="Q12341" s="334">
        <v>0</v>
      </c>
      <c r="R12341" s="334">
        <v>0</v>
      </c>
      <c r="S12341" s="334">
        <v>0</v>
      </c>
      <c r="T12341" s="334">
        <v>0</v>
      </c>
      <c r="U12341" s="334">
        <v>0</v>
      </c>
      <c r="V12341" s="334">
        <v>0</v>
      </c>
      <c r="W12341" s="334">
        <v>0</v>
      </c>
      <c r="X12341" s="334">
        <v>0</v>
      </c>
      <c r="Y12341" s="334">
        <v>0</v>
      </c>
      <c r="Z12341" s="334">
        <v>0</v>
      </c>
      <c r="AA12341" s="334">
        <v>0</v>
      </c>
      <c r="AB12341" s="334">
        <v>0</v>
      </c>
      <c r="AD12341" s="334">
        <v>0</v>
      </c>
      <c r="AE12341" s="334">
        <f t="shared" si="1927"/>
        <v>0</v>
      </c>
      <c r="AF12341" s="334">
        <f t="shared" si="1928"/>
        <v>0</v>
      </c>
      <c r="AG12341" s="340">
        <f t="shared" si="1929"/>
        <v>0</v>
      </c>
      <c r="AI12341" s="340">
        <f t="shared" si="1933"/>
        <v>0</v>
      </c>
      <c r="AJ12341" s="340">
        <f t="shared" si="1933"/>
        <v>0</v>
      </c>
      <c r="AK12341" s="340">
        <f t="shared" si="1933"/>
        <v>0</v>
      </c>
      <c r="AL12341" s="340">
        <f t="shared" si="1933"/>
        <v>0</v>
      </c>
      <c r="AM12341" s="340">
        <f t="shared" si="1933"/>
        <v>0</v>
      </c>
    </row>
    <row r="12342" spans="1:39" x14ac:dyDescent="0.35">
      <c r="A12342" s="337">
        <v>34255</v>
      </c>
      <c r="B12342" s="338">
        <f t="shared" si="1924"/>
        <v>1993</v>
      </c>
      <c r="C12342" s="338">
        <f t="shared" si="1925"/>
        <v>10</v>
      </c>
      <c r="D12342" s="338">
        <f t="shared" si="1926"/>
        <v>13</v>
      </c>
      <c r="E12342" s="334">
        <v>0</v>
      </c>
      <c r="F12342" s="334">
        <v>0</v>
      </c>
      <c r="G12342" s="334">
        <v>0</v>
      </c>
      <c r="H12342" s="334">
        <v>0</v>
      </c>
      <c r="I12342" s="334">
        <v>0</v>
      </c>
      <c r="J12342" s="334">
        <v>0</v>
      </c>
      <c r="K12342" s="334">
        <v>0</v>
      </c>
      <c r="L12342" s="334">
        <v>0</v>
      </c>
      <c r="M12342" s="334">
        <v>0</v>
      </c>
      <c r="N12342" s="334">
        <v>0</v>
      </c>
      <c r="O12342" s="334">
        <v>0</v>
      </c>
      <c r="P12342" s="334">
        <v>0</v>
      </c>
      <c r="Q12342" s="334">
        <v>0</v>
      </c>
      <c r="R12342" s="334">
        <v>0</v>
      </c>
      <c r="S12342" s="334">
        <v>0</v>
      </c>
      <c r="T12342" s="334">
        <v>0</v>
      </c>
      <c r="U12342" s="334">
        <v>0</v>
      </c>
      <c r="V12342" s="334">
        <v>0</v>
      </c>
      <c r="W12342" s="334">
        <v>0</v>
      </c>
      <c r="X12342" s="334">
        <v>0</v>
      </c>
      <c r="Y12342" s="334">
        <v>0</v>
      </c>
      <c r="Z12342" s="334">
        <v>0</v>
      </c>
      <c r="AA12342" s="334">
        <v>0</v>
      </c>
      <c r="AB12342" s="334">
        <v>0</v>
      </c>
      <c r="AD12342" s="334">
        <v>0</v>
      </c>
      <c r="AE12342" s="334">
        <f t="shared" si="1927"/>
        <v>0</v>
      </c>
      <c r="AF12342" s="334">
        <f t="shared" si="1928"/>
        <v>0</v>
      </c>
      <c r="AG12342" s="340">
        <f t="shared" si="1929"/>
        <v>0</v>
      </c>
      <c r="AI12342" s="340">
        <f t="shared" si="1933"/>
        <v>0</v>
      </c>
      <c r="AJ12342" s="340">
        <f t="shared" si="1933"/>
        <v>0</v>
      </c>
      <c r="AK12342" s="340">
        <f t="shared" si="1933"/>
        <v>0</v>
      </c>
      <c r="AL12342" s="340">
        <f t="shared" si="1933"/>
        <v>0</v>
      </c>
      <c r="AM12342" s="340">
        <f t="shared" si="1933"/>
        <v>0</v>
      </c>
    </row>
    <row r="12343" spans="1:39" x14ac:dyDescent="0.35">
      <c r="A12343" s="337">
        <v>34256</v>
      </c>
      <c r="B12343" s="338">
        <f t="shared" si="1924"/>
        <v>1993</v>
      </c>
      <c r="C12343" s="338">
        <f t="shared" si="1925"/>
        <v>10</v>
      </c>
      <c r="D12343" s="338">
        <f t="shared" si="1926"/>
        <v>14</v>
      </c>
      <c r="E12343" s="334">
        <v>0</v>
      </c>
      <c r="F12343" s="334">
        <v>0</v>
      </c>
      <c r="G12343" s="334">
        <v>0</v>
      </c>
      <c r="H12343" s="334">
        <v>0</v>
      </c>
      <c r="I12343" s="334">
        <v>0</v>
      </c>
      <c r="J12343" s="334">
        <v>0</v>
      </c>
      <c r="K12343" s="334">
        <v>0</v>
      </c>
      <c r="L12343" s="334">
        <v>0</v>
      </c>
      <c r="M12343" s="334">
        <v>0</v>
      </c>
      <c r="N12343" s="334">
        <v>0</v>
      </c>
      <c r="O12343" s="334">
        <v>0</v>
      </c>
      <c r="P12343" s="334">
        <v>0</v>
      </c>
      <c r="Q12343" s="334">
        <v>0</v>
      </c>
      <c r="R12343" s="334">
        <v>0</v>
      </c>
      <c r="S12343" s="334">
        <v>0</v>
      </c>
      <c r="T12343" s="334">
        <v>0</v>
      </c>
      <c r="U12343" s="334">
        <v>0.1</v>
      </c>
      <c r="V12343" s="334">
        <v>0</v>
      </c>
      <c r="W12343" s="334">
        <v>0</v>
      </c>
      <c r="X12343" s="334">
        <v>0</v>
      </c>
      <c r="Y12343" s="334">
        <v>0</v>
      </c>
      <c r="Z12343" s="334">
        <v>0</v>
      </c>
      <c r="AA12343" s="334">
        <v>0.1</v>
      </c>
      <c r="AB12343" s="334">
        <v>0</v>
      </c>
      <c r="AD12343" s="334">
        <v>0.2</v>
      </c>
      <c r="AE12343" s="334">
        <f t="shared" si="1927"/>
        <v>0.2</v>
      </c>
      <c r="AF12343" s="334">
        <f t="shared" si="1928"/>
        <v>0.2</v>
      </c>
      <c r="AG12343" s="340">
        <f t="shared" si="1929"/>
        <v>0</v>
      </c>
      <c r="AI12343" s="340">
        <f t="shared" si="1933"/>
        <v>0</v>
      </c>
      <c r="AJ12343" s="340">
        <f t="shared" si="1933"/>
        <v>0</v>
      </c>
      <c r="AK12343" s="340">
        <f t="shared" si="1933"/>
        <v>0</v>
      </c>
      <c r="AL12343" s="340">
        <f t="shared" si="1933"/>
        <v>0</v>
      </c>
      <c r="AM12343" s="340">
        <f t="shared" si="1933"/>
        <v>0</v>
      </c>
    </row>
    <row r="12344" spans="1:39" x14ac:dyDescent="0.35">
      <c r="A12344" s="337">
        <v>34257</v>
      </c>
      <c r="B12344" s="338">
        <f t="shared" si="1924"/>
        <v>1993</v>
      </c>
      <c r="C12344" s="338">
        <f t="shared" si="1925"/>
        <v>10</v>
      </c>
      <c r="D12344" s="338">
        <f t="shared" si="1926"/>
        <v>15</v>
      </c>
      <c r="E12344" s="334">
        <v>0.5</v>
      </c>
      <c r="F12344" s="334">
        <v>0</v>
      </c>
      <c r="G12344" s="334">
        <v>0</v>
      </c>
      <c r="H12344" s="334">
        <v>0.5</v>
      </c>
      <c r="I12344" s="334">
        <v>0.5</v>
      </c>
      <c r="J12344" s="334">
        <v>0.5</v>
      </c>
      <c r="K12344" s="334">
        <v>0.5</v>
      </c>
      <c r="L12344" s="334">
        <v>0.5</v>
      </c>
      <c r="M12344" s="334">
        <v>0.5</v>
      </c>
      <c r="N12344" s="334">
        <v>0.6</v>
      </c>
      <c r="O12344" s="334">
        <v>0.5</v>
      </c>
      <c r="P12344" s="334">
        <v>0.5</v>
      </c>
      <c r="Q12344" s="334">
        <v>0.5</v>
      </c>
      <c r="R12344" s="334">
        <v>0.5</v>
      </c>
      <c r="S12344" s="334">
        <v>0.5</v>
      </c>
      <c r="T12344" s="334">
        <v>0.5</v>
      </c>
      <c r="U12344" s="334">
        <v>0.5</v>
      </c>
      <c r="V12344" s="334">
        <v>0</v>
      </c>
      <c r="W12344" s="334">
        <v>0</v>
      </c>
      <c r="X12344" s="334">
        <v>0</v>
      </c>
      <c r="Y12344" s="334">
        <v>0</v>
      </c>
      <c r="Z12344" s="334">
        <v>0</v>
      </c>
      <c r="AA12344" s="334">
        <v>0</v>
      </c>
      <c r="AB12344" s="334">
        <v>0</v>
      </c>
      <c r="AD12344" s="334">
        <v>7.6</v>
      </c>
      <c r="AE12344" s="334">
        <f t="shared" si="1927"/>
        <v>7.6</v>
      </c>
      <c r="AF12344" s="334">
        <f t="shared" si="1928"/>
        <v>7.6</v>
      </c>
      <c r="AG12344" s="340">
        <f t="shared" si="1929"/>
        <v>0</v>
      </c>
      <c r="AI12344" s="340">
        <f t="shared" si="1933"/>
        <v>0</v>
      </c>
      <c r="AJ12344" s="340">
        <f t="shared" si="1933"/>
        <v>0</v>
      </c>
      <c r="AK12344" s="340">
        <f t="shared" si="1933"/>
        <v>0</v>
      </c>
      <c r="AL12344" s="340">
        <f t="shared" si="1933"/>
        <v>0</v>
      </c>
      <c r="AM12344" s="340">
        <f t="shared" si="1933"/>
        <v>0</v>
      </c>
    </row>
    <row r="12345" spans="1:39" x14ac:dyDescent="0.35">
      <c r="A12345" s="337">
        <v>34258</v>
      </c>
      <c r="B12345" s="338">
        <f t="shared" si="1924"/>
        <v>1993</v>
      </c>
      <c r="C12345" s="338">
        <f t="shared" si="1925"/>
        <v>10</v>
      </c>
      <c r="D12345" s="338">
        <f t="shared" si="1926"/>
        <v>16</v>
      </c>
      <c r="E12345" s="334">
        <v>0</v>
      </c>
      <c r="F12345" s="334">
        <v>0.2</v>
      </c>
      <c r="G12345" s="334">
        <v>0.2</v>
      </c>
      <c r="H12345" s="334">
        <v>0</v>
      </c>
      <c r="I12345" s="334">
        <v>0</v>
      </c>
      <c r="J12345" s="334">
        <v>0</v>
      </c>
      <c r="K12345" s="334">
        <v>0</v>
      </c>
      <c r="L12345" s="334">
        <v>0</v>
      </c>
      <c r="M12345" s="334">
        <v>0</v>
      </c>
      <c r="N12345" s="334">
        <v>0</v>
      </c>
      <c r="O12345" s="334">
        <v>0</v>
      </c>
      <c r="P12345" s="334">
        <v>0</v>
      </c>
      <c r="Q12345" s="334">
        <v>0</v>
      </c>
      <c r="R12345" s="334">
        <v>0</v>
      </c>
      <c r="S12345" s="334">
        <v>0</v>
      </c>
      <c r="T12345" s="334">
        <v>0</v>
      </c>
      <c r="U12345" s="334">
        <v>0</v>
      </c>
      <c r="V12345" s="334">
        <v>0</v>
      </c>
      <c r="W12345" s="334">
        <v>0</v>
      </c>
      <c r="X12345" s="334">
        <v>0</v>
      </c>
      <c r="Y12345" s="334">
        <v>0</v>
      </c>
      <c r="Z12345" s="334">
        <v>0</v>
      </c>
      <c r="AA12345" s="334">
        <v>0</v>
      </c>
      <c r="AB12345" s="334">
        <v>0</v>
      </c>
      <c r="AD12345" s="334">
        <v>0.4</v>
      </c>
      <c r="AE12345" s="334">
        <f t="shared" si="1927"/>
        <v>0.4</v>
      </c>
      <c r="AF12345" s="334">
        <f t="shared" si="1928"/>
        <v>0.4</v>
      </c>
      <c r="AG12345" s="340">
        <f t="shared" si="1929"/>
        <v>0</v>
      </c>
      <c r="AI12345" s="340">
        <f t="shared" si="1933"/>
        <v>0</v>
      </c>
      <c r="AJ12345" s="340">
        <f t="shared" si="1933"/>
        <v>0</v>
      </c>
      <c r="AK12345" s="340">
        <f t="shared" si="1933"/>
        <v>0</v>
      </c>
      <c r="AL12345" s="340">
        <f t="shared" si="1933"/>
        <v>0</v>
      </c>
      <c r="AM12345" s="340">
        <f t="shared" si="1933"/>
        <v>0</v>
      </c>
    </row>
    <row r="12346" spans="1:39" x14ac:dyDescent="0.35">
      <c r="A12346" s="337">
        <v>34259</v>
      </c>
      <c r="B12346" s="338">
        <f t="shared" si="1924"/>
        <v>1993</v>
      </c>
      <c r="C12346" s="338">
        <f t="shared" si="1925"/>
        <v>10</v>
      </c>
      <c r="D12346" s="338">
        <f t="shared" si="1926"/>
        <v>17</v>
      </c>
      <c r="E12346" s="334">
        <v>0</v>
      </c>
      <c r="F12346" s="334">
        <v>0</v>
      </c>
      <c r="G12346" s="334">
        <v>0</v>
      </c>
      <c r="H12346" s="334">
        <v>0</v>
      </c>
      <c r="I12346" s="334">
        <v>0</v>
      </c>
      <c r="J12346" s="334">
        <v>0</v>
      </c>
      <c r="K12346" s="334">
        <v>0</v>
      </c>
      <c r="L12346" s="334">
        <v>0</v>
      </c>
      <c r="M12346" s="334">
        <v>0</v>
      </c>
      <c r="N12346" s="334">
        <v>0</v>
      </c>
      <c r="O12346" s="334">
        <v>0</v>
      </c>
      <c r="P12346" s="334">
        <v>0</v>
      </c>
      <c r="Q12346" s="334">
        <v>0</v>
      </c>
      <c r="R12346" s="334">
        <v>0</v>
      </c>
      <c r="S12346" s="334">
        <v>0</v>
      </c>
      <c r="T12346" s="334">
        <v>0</v>
      </c>
      <c r="U12346" s="334">
        <v>0</v>
      </c>
      <c r="V12346" s="334">
        <v>0</v>
      </c>
      <c r="W12346" s="334">
        <v>0</v>
      </c>
      <c r="X12346" s="334">
        <v>0</v>
      </c>
      <c r="Y12346" s="334">
        <v>0</v>
      </c>
      <c r="Z12346" s="334">
        <v>0</v>
      </c>
      <c r="AA12346" s="334">
        <v>0</v>
      </c>
      <c r="AB12346" s="334">
        <v>0</v>
      </c>
      <c r="AD12346" s="334">
        <v>0</v>
      </c>
      <c r="AE12346" s="334">
        <f t="shared" si="1927"/>
        <v>0</v>
      </c>
      <c r="AF12346" s="334">
        <f t="shared" si="1928"/>
        <v>0</v>
      </c>
      <c r="AG12346" s="340">
        <f t="shared" si="1929"/>
        <v>0</v>
      </c>
      <c r="AI12346" s="340">
        <f t="shared" si="1933"/>
        <v>0</v>
      </c>
      <c r="AJ12346" s="340">
        <f t="shared" si="1933"/>
        <v>0</v>
      </c>
      <c r="AK12346" s="340">
        <f t="shared" si="1933"/>
        <v>0</v>
      </c>
      <c r="AL12346" s="340">
        <f t="shared" si="1933"/>
        <v>0</v>
      </c>
      <c r="AM12346" s="340">
        <f t="shared" si="1933"/>
        <v>0</v>
      </c>
    </row>
    <row r="12347" spans="1:39" x14ac:dyDescent="0.35">
      <c r="A12347" s="337">
        <v>34260</v>
      </c>
      <c r="B12347" s="338">
        <f t="shared" si="1924"/>
        <v>1993</v>
      </c>
      <c r="C12347" s="338">
        <f t="shared" si="1925"/>
        <v>10</v>
      </c>
      <c r="D12347" s="338">
        <f t="shared" si="1926"/>
        <v>18</v>
      </c>
      <c r="E12347" s="334">
        <v>0</v>
      </c>
      <c r="F12347" s="334">
        <v>0</v>
      </c>
      <c r="G12347" s="334">
        <v>0</v>
      </c>
      <c r="H12347" s="334">
        <v>0</v>
      </c>
      <c r="I12347" s="334">
        <v>0</v>
      </c>
      <c r="J12347" s="334">
        <v>0</v>
      </c>
      <c r="K12347" s="334">
        <v>0</v>
      </c>
      <c r="L12347" s="334">
        <v>0</v>
      </c>
      <c r="M12347" s="334">
        <v>0</v>
      </c>
      <c r="N12347" s="334">
        <v>0</v>
      </c>
      <c r="O12347" s="334">
        <v>0</v>
      </c>
      <c r="P12347" s="334">
        <v>0</v>
      </c>
      <c r="Q12347" s="334">
        <v>0</v>
      </c>
      <c r="R12347" s="334">
        <v>0</v>
      </c>
      <c r="S12347" s="334">
        <v>0</v>
      </c>
      <c r="T12347" s="334">
        <v>0</v>
      </c>
      <c r="U12347" s="334">
        <v>0</v>
      </c>
      <c r="V12347" s="334">
        <v>0</v>
      </c>
      <c r="W12347" s="334">
        <v>0</v>
      </c>
      <c r="X12347" s="334">
        <v>0</v>
      </c>
      <c r="Y12347" s="334">
        <v>0</v>
      </c>
      <c r="Z12347" s="334">
        <v>0</v>
      </c>
      <c r="AA12347" s="334">
        <v>0</v>
      </c>
      <c r="AB12347" s="334">
        <v>0</v>
      </c>
      <c r="AD12347" s="334">
        <v>0</v>
      </c>
      <c r="AE12347" s="334">
        <f t="shared" si="1927"/>
        <v>0</v>
      </c>
      <c r="AF12347" s="334">
        <f t="shared" si="1928"/>
        <v>0</v>
      </c>
      <c r="AG12347" s="340">
        <f t="shared" si="1929"/>
        <v>0</v>
      </c>
      <c r="AI12347" s="340">
        <f t="shared" si="1933"/>
        <v>0</v>
      </c>
      <c r="AJ12347" s="340">
        <f t="shared" si="1933"/>
        <v>0</v>
      </c>
      <c r="AK12347" s="340">
        <f t="shared" si="1933"/>
        <v>0</v>
      </c>
      <c r="AL12347" s="340">
        <f t="shared" si="1933"/>
        <v>0</v>
      </c>
      <c r="AM12347" s="340">
        <f t="shared" si="1933"/>
        <v>0</v>
      </c>
    </row>
    <row r="12348" spans="1:39" x14ac:dyDescent="0.35">
      <c r="A12348" s="337">
        <v>34261</v>
      </c>
      <c r="B12348" s="338">
        <f t="shared" si="1924"/>
        <v>1993</v>
      </c>
      <c r="C12348" s="338">
        <f t="shared" si="1925"/>
        <v>10</v>
      </c>
      <c r="D12348" s="338">
        <f t="shared" si="1926"/>
        <v>19</v>
      </c>
      <c r="E12348" s="334">
        <v>0</v>
      </c>
      <c r="F12348" s="334">
        <v>0</v>
      </c>
      <c r="G12348" s="334">
        <v>0</v>
      </c>
      <c r="H12348" s="334">
        <v>0.4</v>
      </c>
      <c r="I12348" s="334">
        <v>0</v>
      </c>
      <c r="J12348" s="334">
        <v>0</v>
      </c>
      <c r="K12348" s="334">
        <v>0</v>
      </c>
      <c r="L12348" s="334">
        <v>0</v>
      </c>
      <c r="M12348" s="334">
        <v>0</v>
      </c>
      <c r="N12348" s="334">
        <v>0</v>
      </c>
      <c r="O12348" s="334">
        <v>0</v>
      </c>
      <c r="P12348" s="334">
        <v>0</v>
      </c>
      <c r="Q12348" s="334">
        <v>0</v>
      </c>
      <c r="R12348" s="334">
        <v>0</v>
      </c>
      <c r="S12348" s="334">
        <v>0</v>
      </c>
      <c r="T12348" s="334">
        <v>0</v>
      </c>
      <c r="U12348" s="334">
        <v>0</v>
      </c>
      <c r="V12348" s="334">
        <v>0</v>
      </c>
      <c r="W12348" s="334">
        <v>0</v>
      </c>
      <c r="X12348" s="334">
        <v>0</v>
      </c>
      <c r="Y12348" s="334">
        <v>0</v>
      </c>
      <c r="Z12348" s="334">
        <v>0</v>
      </c>
      <c r="AA12348" s="334">
        <v>0</v>
      </c>
      <c r="AB12348" s="334">
        <v>0</v>
      </c>
      <c r="AD12348" s="334">
        <v>0.4</v>
      </c>
      <c r="AE12348" s="334">
        <f t="shared" si="1927"/>
        <v>0.4</v>
      </c>
      <c r="AF12348" s="334">
        <f t="shared" si="1928"/>
        <v>0.4</v>
      </c>
      <c r="AG12348" s="340">
        <f t="shared" si="1929"/>
        <v>0</v>
      </c>
      <c r="AI12348" s="340">
        <f t="shared" si="1933"/>
        <v>0</v>
      </c>
      <c r="AJ12348" s="340">
        <f t="shared" si="1933"/>
        <v>0</v>
      </c>
      <c r="AK12348" s="340">
        <f t="shared" si="1933"/>
        <v>0</v>
      </c>
      <c r="AL12348" s="340">
        <f t="shared" si="1933"/>
        <v>0</v>
      </c>
      <c r="AM12348" s="340">
        <f t="shared" si="1933"/>
        <v>0</v>
      </c>
    </row>
    <row r="12349" spans="1:39" x14ac:dyDescent="0.35">
      <c r="A12349" s="337">
        <v>34262</v>
      </c>
      <c r="B12349" s="338">
        <f t="shared" si="1924"/>
        <v>1993</v>
      </c>
      <c r="C12349" s="338">
        <f t="shared" si="1925"/>
        <v>10</v>
      </c>
      <c r="D12349" s="338">
        <f t="shared" si="1926"/>
        <v>20</v>
      </c>
      <c r="E12349" s="334">
        <v>0</v>
      </c>
      <c r="F12349" s="334">
        <v>0</v>
      </c>
      <c r="G12349" s="334">
        <v>0</v>
      </c>
      <c r="H12349" s="334">
        <v>0</v>
      </c>
      <c r="I12349" s="334">
        <v>0</v>
      </c>
      <c r="J12349" s="334">
        <v>0</v>
      </c>
      <c r="K12349" s="334">
        <v>0</v>
      </c>
      <c r="L12349" s="334">
        <v>0</v>
      </c>
      <c r="M12349" s="334">
        <v>0</v>
      </c>
      <c r="N12349" s="334">
        <v>0</v>
      </c>
      <c r="O12349" s="334">
        <v>0</v>
      </c>
      <c r="P12349" s="334">
        <v>0</v>
      </c>
      <c r="Q12349" s="334">
        <v>0</v>
      </c>
      <c r="R12349" s="334">
        <v>0</v>
      </c>
      <c r="S12349" s="334">
        <v>0</v>
      </c>
      <c r="T12349" s="334">
        <v>0</v>
      </c>
      <c r="U12349" s="334">
        <v>0</v>
      </c>
      <c r="V12349" s="334">
        <v>0</v>
      </c>
      <c r="W12349" s="334">
        <v>0</v>
      </c>
      <c r="X12349" s="334">
        <v>0</v>
      </c>
      <c r="Y12349" s="334">
        <v>0</v>
      </c>
      <c r="Z12349" s="334">
        <v>0</v>
      </c>
      <c r="AA12349" s="334">
        <v>0</v>
      </c>
      <c r="AB12349" s="334">
        <v>0</v>
      </c>
      <c r="AD12349" s="334">
        <v>0</v>
      </c>
      <c r="AE12349" s="334">
        <f t="shared" si="1927"/>
        <v>0</v>
      </c>
      <c r="AF12349" s="334">
        <f t="shared" si="1928"/>
        <v>0</v>
      </c>
      <c r="AG12349" s="340">
        <f t="shared" si="1929"/>
        <v>0</v>
      </c>
      <c r="AI12349" s="340">
        <f t="shared" si="1933"/>
        <v>0</v>
      </c>
      <c r="AJ12349" s="340">
        <f t="shared" si="1933"/>
        <v>0</v>
      </c>
      <c r="AK12349" s="340">
        <f t="shared" si="1933"/>
        <v>0</v>
      </c>
      <c r="AL12349" s="340">
        <f t="shared" si="1933"/>
        <v>0</v>
      </c>
      <c r="AM12349" s="340">
        <f t="shared" si="1933"/>
        <v>0</v>
      </c>
    </row>
    <row r="12350" spans="1:39" x14ac:dyDescent="0.35">
      <c r="A12350" s="337">
        <v>34263</v>
      </c>
      <c r="B12350" s="338">
        <f t="shared" si="1924"/>
        <v>1993</v>
      </c>
      <c r="C12350" s="338">
        <f t="shared" si="1925"/>
        <v>10</v>
      </c>
      <c r="D12350" s="338">
        <f t="shared" si="1926"/>
        <v>21</v>
      </c>
      <c r="E12350" s="334">
        <v>0</v>
      </c>
      <c r="F12350" s="334">
        <v>0</v>
      </c>
      <c r="G12350" s="334">
        <v>0</v>
      </c>
      <c r="H12350" s="334">
        <v>0</v>
      </c>
      <c r="I12350" s="334">
        <v>0</v>
      </c>
      <c r="J12350" s="334">
        <v>0</v>
      </c>
      <c r="K12350" s="334">
        <v>0</v>
      </c>
      <c r="L12350" s="334">
        <v>0</v>
      </c>
      <c r="M12350" s="334">
        <v>0</v>
      </c>
      <c r="N12350" s="334">
        <v>0</v>
      </c>
      <c r="O12350" s="334">
        <v>0</v>
      </c>
      <c r="P12350" s="334">
        <v>0</v>
      </c>
      <c r="Q12350" s="334">
        <v>0</v>
      </c>
      <c r="R12350" s="334">
        <v>0</v>
      </c>
      <c r="S12350" s="334">
        <v>0</v>
      </c>
      <c r="T12350" s="334">
        <v>0</v>
      </c>
      <c r="U12350" s="334">
        <v>0</v>
      </c>
      <c r="V12350" s="334">
        <v>0</v>
      </c>
      <c r="W12350" s="334">
        <v>0</v>
      </c>
      <c r="X12350" s="334">
        <v>0</v>
      </c>
      <c r="Y12350" s="334">
        <v>0</v>
      </c>
      <c r="Z12350" s="334">
        <v>0</v>
      </c>
      <c r="AA12350" s="334">
        <v>0</v>
      </c>
      <c r="AB12350" s="334">
        <v>0</v>
      </c>
      <c r="AD12350" s="334">
        <v>0</v>
      </c>
      <c r="AE12350" s="334">
        <f t="shared" si="1927"/>
        <v>0</v>
      </c>
      <c r="AF12350" s="334">
        <f t="shared" si="1928"/>
        <v>0</v>
      </c>
      <c r="AG12350" s="340">
        <f t="shared" si="1929"/>
        <v>0</v>
      </c>
      <c r="AI12350" s="340">
        <f t="shared" si="1933"/>
        <v>0</v>
      </c>
      <c r="AJ12350" s="340">
        <f t="shared" si="1933"/>
        <v>0</v>
      </c>
      <c r="AK12350" s="340">
        <f t="shared" si="1933"/>
        <v>0</v>
      </c>
      <c r="AL12350" s="340">
        <f t="shared" si="1933"/>
        <v>0</v>
      </c>
      <c r="AM12350" s="340">
        <f t="shared" si="1933"/>
        <v>0</v>
      </c>
    </row>
    <row r="12351" spans="1:39" x14ac:dyDescent="0.35">
      <c r="A12351" s="337">
        <v>34264</v>
      </c>
      <c r="B12351" s="338">
        <f t="shared" si="1924"/>
        <v>1993</v>
      </c>
      <c r="C12351" s="338">
        <f t="shared" si="1925"/>
        <v>10</v>
      </c>
      <c r="D12351" s="338">
        <f t="shared" si="1926"/>
        <v>22</v>
      </c>
      <c r="E12351" s="334">
        <v>0</v>
      </c>
      <c r="F12351" s="334">
        <v>0</v>
      </c>
      <c r="G12351" s="334">
        <v>0</v>
      </c>
      <c r="H12351" s="334">
        <v>0</v>
      </c>
      <c r="I12351" s="334">
        <v>0</v>
      </c>
      <c r="J12351" s="334">
        <v>0</v>
      </c>
      <c r="K12351" s="334">
        <v>0</v>
      </c>
      <c r="L12351" s="334">
        <v>0</v>
      </c>
      <c r="M12351" s="334">
        <v>0</v>
      </c>
      <c r="N12351" s="334">
        <v>0</v>
      </c>
      <c r="O12351" s="334">
        <v>0</v>
      </c>
      <c r="P12351" s="334">
        <v>0</v>
      </c>
      <c r="Q12351" s="334">
        <v>0</v>
      </c>
      <c r="R12351" s="334">
        <v>0</v>
      </c>
      <c r="S12351" s="334">
        <v>0</v>
      </c>
      <c r="T12351" s="334">
        <v>0</v>
      </c>
      <c r="U12351" s="334">
        <v>0</v>
      </c>
      <c r="V12351" s="334">
        <v>0</v>
      </c>
      <c r="W12351" s="334">
        <v>0</v>
      </c>
      <c r="X12351" s="334">
        <v>0</v>
      </c>
      <c r="Y12351" s="334">
        <v>0</v>
      </c>
      <c r="Z12351" s="334">
        <v>0</v>
      </c>
      <c r="AA12351" s="334">
        <v>0</v>
      </c>
      <c r="AB12351" s="334">
        <v>0</v>
      </c>
      <c r="AD12351" s="334">
        <v>0</v>
      </c>
      <c r="AE12351" s="334">
        <f t="shared" si="1927"/>
        <v>0</v>
      </c>
      <c r="AF12351" s="334">
        <f t="shared" si="1928"/>
        <v>0</v>
      </c>
      <c r="AG12351" s="340">
        <f t="shared" si="1929"/>
        <v>0</v>
      </c>
      <c r="AI12351" s="340">
        <f t="shared" si="1933"/>
        <v>0</v>
      </c>
      <c r="AJ12351" s="340">
        <f t="shared" si="1933"/>
        <v>0</v>
      </c>
      <c r="AK12351" s="340">
        <f t="shared" si="1933"/>
        <v>0</v>
      </c>
      <c r="AL12351" s="340">
        <f t="shared" si="1933"/>
        <v>0</v>
      </c>
      <c r="AM12351" s="340">
        <f t="shared" si="1933"/>
        <v>0</v>
      </c>
    </row>
    <row r="12352" spans="1:39" x14ac:dyDescent="0.35">
      <c r="A12352" s="337">
        <v>34265</v>
      </c>
      <c r="B12352" s="338">
        <f t="shared" si="1924"/>
        <v>1993</v>
      </c>
      <c r="C12352" s="338">
        <f t="shared" si="1925"/>
        <v>10</v>
      </c>
      <c r="D12352" s="338">
        <f t="shared" si="1926"/>
        <v>23</v>
      </c>
      <c r="E12352" s="334">
        <v>0</v>
      </c>
      <c r="F12352" s="334">
        <v>0</v>
      </c>
      <c r="G12352" s="334">
        <v>0</v>
      </c>
      <c r="H12352" s="334">
        <v>0</v>
      </c>
      <c r="I12352" s="334">
        <v>0</v>
      </c>
      <c r="J12352" s="334">
        <v>0</v>
      </c>
      <c r="K12352" s="334">
        <v>0</v>
      </c>
      <c r="L12352" s="334">
        <v>0</v>
      </c>
      <c r="M12352" s="334">
        <v>0</v>
      </c>
      <c r="N12352" s="334">
        <v>0</v>
      </c>
      <c r="O12352" s="334">
        <v>0</v>
      </c>
      <c r="P12352" s="334">
        <v>0</v>
      </c>
      <c r="Q12352" s="334">
        <v>0</v>
      </c>
      <c r="R12352" s="334">
        <v>0</v>
      </c>
      <c r="S12352" s="334">
        <v>0</v>
      </c>
      <c r="T12352" s="334">
        <v>0</v>
      </c>
      <c r="U12352" s="334">
        <v>0</v>
      </c>
      <c r="V12352" s="334">
        <v>0</v>
      </c>
      <c r="W12352" s="334">
        <v>0</v>
      </c>
      <c r="X12352" s="334">
        <v>0</v>
      </c>
      <c r="Y12352" s="334">
        <v>0</v>
      </c>
      <c r="Z12352" s="334">
        <v>0</v>
      </c>
      <c r="AA12352" s="334">
        <v>0</v>
      </c>
      <c r="AB12352" s="334">
        <v>0</v>
      </c>
      <c r="AD12352" s="334">
        <v>0</v>
      </c>
      <c r="AE12352" s="334">
        <f t="shared" si="1927"/>
        <v>0</v>
      </c>
      <c r="AF12352" s="334">
        <f t="shared" si="1928"/>
        <v>0</v>
      </c>
      <c r="AG12352" s="340">
        <f t="shared" si="1929"/>
        <v>0</v>
      </c>
      <c r="AI12352" s="340">
        <f t="shared" si="1933"/>
        <v>0</v>
      </c>
      <c r="AJ12352" s="340">
        <f t="shared" si="1933"/>
        <v>0</v>
      </c>
      <c r="AK12352" s="340">
        <f t="shared" si="1933"/>
        <v>0</v>
      </c>
      <c r="AL12352" s="340">
        <f t="shared" si="1933"/>
        <v>0</v>
      </c>
      <c r="AM12352" s="340">
        <f t="shared" si="1933"/>
        <v>0</v>
      </c>
    </row>
    <row r="12353" spans="1:39" x14ac:dyDescent="0.35">
      <c r="A12353" s="337">
        <v>34266</v>
      </c>
      <c r="B12353" s="338">
        <f t="shared" si="1924"/>
        <v>1993</v>
      </c>
      <c r="C12353" s="338">
        <f t="shared" si="1925"/>
        <v>10</v>
      </c>
      <c r="D12353" s="338">
        <f t="shared" si="1926"/>
        <v>24</v>
      </c>
      <c r="E12353" s="334">
        <v>0</v>
      </c>
      <c r="F12353" s="334">
        <v>0</v>
      </c>
      <c r="G12353" s="334">
        <v>0</v>
      </c>
      <c r="H12353" s="334">
        <v>0</v>
      </c>
      <c r="I12353" s="334">
        <v>0</v>
      </c>
      <c r="J12353" s="334">
        <v>0</v>
      </c>
      <c r="K12353" s="334">
        <v>0</v>
      </c>
      <c r="L12353" s="334">
        <v>0</v>
      </c>
      <c r="M12353" s="334">
        <v>0</v>
      </c>
      <c r="N12353" s="334">
        <v>0</v>
      </c>
      <c r="O12353" s="334">
        <v>0</v>
      </c>
      <c r="P12353" s="334">
        <v>0</v>
      </c>
      <c r="Q12353" s="334">
        <v>0</v>
      </c>
      <c r="R12353" s="334">
        <v>0</v>
      </c>
      <c r="S12353" s="334">
        <v>0</v>
      </c>
      <c r="T12353" s="334">
        <v>0</v>
      </c>
      <c r="U12353" s="334">
        <v>0</v>
      </c>
      <c r="V12353" s="334">
        <v>0</v>
      </c>
      <c r="W12353" s="334">
        <v>0</v>
      </c>
      <c r="X12353" s="334">
        <v>0</v>
      </c>
      <c r="Y12353" s="334">
        <v>0</v>
      </c>
      <c r="Z12353" s="334">
        <v>0</v>
      </c>
      <c r="AA12353" s="334">
        <v>0</v>
      </c>
      <c r="AB12353" s="334">
        <v>0</v>
      </c>
      <c r="AD12353" s="334">
        <v>0</v>
      </c>
      <c r="AE12353" s="334">
        <f t="shared" si="1927"/>
        <v>0</v>
      </c>
      <c r="AF12353" s="334">
        <f t="shared" si="1928"/>
        <v>0</v>
      </c>
      <c r="AG12353" s="340">
        <f t="shared" si="1929"/>
        <v>0</v>
      </c>
      <c r="AI12353" s="340">
        <f t="shared" si="1933"/>
        <v>0</v>
      </c>
      <c r="AJ12353" s="340">
        <f t="shared" si="1933"/>
        <v>0</v>
      </c>
      <c r="AK12353" s="340">
        <f t="shared" si="1933"/>
        <v>0</v>
      </c>
      <c r="AL12353" s="340">
        <f t="shared" si="1933"/>
        <v>0</v>
      </c>
      <c r="AM12353" s="340">
        <f t="shared" si="1933"/>
        <v>0</v>
      </c>
    </row>
    <row r="12354" spans="1:39" x14ac:dyDescent="0.35">
      <c r="A12354" s="337">
        <v>34267</v>
      </c>
      <c r="B12354" s="338">
        <f t="shared" si="1924"/>
        <v>1993</v>
      </c>
      <c r="C12354" s="338">
        <f t="shared" si="1925"/>
        <v>10</v>
      </c>
      <c r="D12354" s="338">
        <f t="shared" si="1926"/>
        <v>25</v>
      </c>
      <c r="E12354" s="334">
        <v>0</v>
      </c>
      <c r="F12354" s="334">
        <v>0</v>
      </c>
      <c r="G12354" s="334">
        <v>0</v>
      </c>
      <c r="H12354" s="334">
        <v>0</v>
      </c>
      <c r="I12354" s="334">
        <v>0</v>
      </c>
      <c r="J12354" s="334">
        <v>0</v>
      </c>
      <c r="K12354" s="334">
        <v>0</v>
      </c>
      <c r="L12354" s="334">
        <v>0</v>
      </c>
      <c r="M12354" s="334">
        <v>0</v>
      </c>
      <c r="N12354" s="334">
        <v>0</v>
      </c>
      <c r="O12354" s="334">
        <v>0</v>
      </c>
      <c r="P12354" s="334">
        <v>0</v>
      </c>
      <c r="Q12354" s="334">
        <v>0</v>
      </c>
      <c r="R12354" s="334">
        <v>0</v>
      </c>
      <c r="S12354" s="334">
        <v>0</v>
      </c>
      <c r="T12354" s="334">
        <v>0</v>
      </c>
      <c r="U12354" s="334">
        <v>0</v>
      </c>
      <c r="V12354" s="334">
        <v>0</v>
      </c>
      <c r="W12354" s="334">
        <v>0</v>
      </c>
      <c r="X12354" s="334">
        <v>0</v>
      </c>
      <c r="Y12354" s="334">
        <v>0</v>
      </c>
      <c r="Z12354" s="334">
        <v>0</v>
      </c>
      <c r="AA12354" s="334">
        <v>0</v>
      </c>
      <c r="AB12354" s="334">
        <v>0</v>
      </c>
      <c r="AD12354" s="334">
        <v>0</v>
      </c>
      <c r="AE12354" s="334">
        <f t="shared" si="1927"/>
        <v>0</v>
      </c>
      <c r="AF12354" s="334">
        <f t="shared" si="1928"/>
        <v>0</v>
      </c>
      <c r="AG12354" s="340">
        <f t="shared" si="1929"/>
        <v>0</v>
      </c>
      <c r="AI12354" s="340">
        <f t="shared" si="1933"/>
        <v>0</v>
      </c>
      <c r="AJ12354" s="340">
        <f t="shared" si="1933"/>
        <v>0</v>
      </c>
      <c r="AK12354" s="340">
        <f t="shared" si="1933"/>
        <v>0</v>
      </c>
      <c r="AL12354" s="340">
        <f t="shared" si="1933"/>
        <v>0</v>
      </c>
      <c r="AM12354" s="340">
        <f t="shared" si="1933"/>
        <v>0</v>
      </c>
    </row>
    <row r="12355" spans="1:39" x14ac:dyDescent="0.35">
      <c r="A12355" s="337">
        <v>34268</v>
      </c>
      <c r="B12355" s="338">
        <f t="shared" si="1924"/>
        <v>1993</v>
      </c>
      <c r="C12355" s="338">
        <f t="shared" si="1925"/>
        <v>10</v>
      </c>
      <c r="D12355" s="338">
        <f t="shared" si="1926"/>
        <v>26</v>
      </c>
      <c r="E12355" s="334">
        <v>0</v>
      </c>
      <c r="F12355" s="334">
        <v>0</v>
      </c>
      <c r="G12355" s="334">
        <v>0</v>
      </c>
      <c r="H12355" s="334">
        <v>0</v>
      </c>
      <c r="I12355" s="334">
        <v>0</v>
      </c>
      <c r="J12355" s="334">
        <v>0</v>
      </c>
      <c r="K12355" s="334">
        <v>0</v>
      </c>
      <c r="L12355" s="334">
        <v>0</v>
      </c>
      <c r="M12355" s="334">
        <v>0</v>
      </c>
      <c r="N12355" s="334">
        <v>0</v>
      </c>
      <c r="O12355" s="334">
        <v>0</v>
      </c>
      <c r="P12355" s="334">
        <v>0</v>
      </c>
      <c r="Q12355" s="334">
        <v>0</v>
      </c>
      <c r="R12355" s="334">
        <v>0</v>
      </c>
      <c r="S12355" s="334">
        <v>0</v>
      </c>
      <c r="T12355" s="334">
        <v>0</v>
      </c>
      <c r="U12355" s="334">
        <v>0</v>
      </c>
      <c r="V12355" s="334">
        <v>0</v>
      </c>
      <c r="W12355" s="334">
        <v>0</v>
      </c>
      <c r="X12355" s="334">
        <v>0</v>
      </c>
      <c r="Y12355" s="334">
        <v>0</v>
      </c>
      <c r="Z12355" s="334">
        <v>0</v>
      </c>
      <c r="AA12355" s="334">
        <v>0</v>
      </c>
      <c r="AB12355" s="334">
        <v>0</v>
      </c>
      <c r="AD12355" s="334">
        <v>0</v>
      </c>
      <c r="AE12355" s="334">
        <f t="shared" si="1927"/>
        <v>0</v>
      </c>
      <c r="AF12355" s="334">
        <f t="shared" si="1928"/>
        <v>0</v>
      </c>
      <c r="AG12355" s="340">
        <f t="shared" si="1929"/>
        <v>0</v>
      </c>
      <c r="AI12355" s="340">
        <f t="shared" si="1933"/>
        <v>0</v>
      </c>
      <c r="AJ12355" s="340">
        <f t="shared" si="1933"/>
        <v>0</v>
      </c>
      <c r="AK12355" s="340">
        <f t="shared" si="1933"/>
        <v>0</v>
      </c>
      <c r="AL12355" s="340">
        <f t="shared" si="1933"/>
        <v>0</v>
      </c>
      <c r="AM12355" s="340">
        <f t="shared" si="1933"/>
        <v>0</v>
      </c>
    </row>
    <row r="12356" spans="1:39" x14ac:dyDescent="0.35">
      <c r="A12356" s="337">
        <v>34269</v>
      </c>
      <c r="B12356" s="338">
        <f t="shared" ref="B12356:B12419" si="1934">YEAR(A12356)</f>
        <v>1993</v>
      </c>
      <c r="C12356" s="338">
        <f t="shared" ref="C12356:C12419" si="1935">MONTH(A12356)</f>
        <v>10</v>
      </c>
      <c r="D12356" s="338">
        <f t="shared" ref="D12356:D12419" si="1936">DAY(A12356)</f>
        <v>27</v>
      </c>
      <c r="E12356" s="334">
        <v>0</v>
      </c>
      <c r="F12356" s="334">
        <v>0</v>
      </c>
      <c r="G12356" s="334">
        <v>0</v>
      </c>
      <c r="H12356" s="334">
        <v>0</v>
      </c>
      <c r="I12356" s="334">
        <v>0</v>
      </c>
      <c r="J12356" s="334">
        <v>0</v>
      </c>
      <c r="K12356" s="334">
        <v>0</v>
      </c>
      <c r="L12356" s="334">
        <v>0</v>
      </c>
      <c r="M12356" s="334">
        <v>0</v>
      </c>
      <c r="N12356" s="334">
        <v>0</v>
      </c>
      <c r="O12356" s="334">
        <v>0</v>
      </c>
      <c r="P12356" s="334">
        <v>0</v>
      </c>
      <c r="Q12356" s="334">
        <v>0</v>
      </c>
      <c r="R12356" s="334">
        <v>0</v>
      </c>
      <c r="S12356" s="334">
        <v>0</v>
      </c>
      <c r="T12356" s="334">
        <v>0</v>
      </c>
      <c r="U12356" s="334">
        <v>0</v>
      </c>
      <c r="V12356" s="334">
        <v>0</v>
      </c>
      <c r="W12356" s="334">
        <v>0</v>
      </c>
      <c r="X12356" s="334">
        <v>0</v>
      </c>
      <c r="Y12356" s="334">
        <v>0</v>
      </c>
      <c r="Z12356" s="334">
        <v>0</v>
      </c>
      <c r="AA12356" s="334">
        <v>0</v>
      </c>
      <c r="AB12356" s="334">
        <v>0</v>
      </c>
      <c r="AD12356" s="334">
        <v>0</v>
      </c>
      <c r="AE12356" s="334">
        <f t="shared" ref="AE12356:AE12419" si="1937">AD12356</f>
        <v>0</v>
      </c>
      <c r="AF12356" s="334">
        <f t="shared" ref="AF12356:AF12419" si="1938">SUM(E12356:AB12356)</f>
        <v>0</v>
      </c>
      <c r="AG12356" s="340">
        <f t="shared" ref="AG12356:AG12419" si="1939">ABS(AF12356-AE12356)</f>
        <v>0</v>
      </c>
      <c r="AI12356" s="340">
        <f t="shared" ref="AI12356:AM12371" si="1940">IF($C12356=AI$1,$AF12356,0)</f>
        <v>0</v>
      </c>
      <c r="AJ12356" s="340">
        <f t="shared" si="1940"/>
        <v>0</v>
      </c>
      <c r="AK12356" s="340">
        <f t="shared" si="1940"/>
        <v>0</v>
      </c>
      <c r="AL12356" s="340">
        <f t="shared" si="1940"/>
        <v>0</v>
      </c>
      <c r="AM12356" s="340">
        <f t="shared" si="1940"/>
        <v>0</v>
      </c>
    </row>
    <row r="12357" spans="1:39" x14ac:dyDescent="0.35">
      <c r="A12357" s="337">
        <v>34270</v>
      </c>
      <c r="B12357" s="338">
        <f t="shared" si="1934"/>
        <v>1993</v>
      </c>
      <c r="C12357" s="338">
        <f t="shared" si="1935"/>
        <v>10</v>
      </c>
      <c r="D12357" s="338">
        <f t="shared" si="1936"/>
        <v>28</v>
      </c>
      <c r="E12357" s="334">
        <v>0</v>
      </c>
      <c r="F12357" s="334">
        <v>0</v>
      </c>
      <c r="G12357" s="334">
        <v>0</v>
      </c>
      <c r="H12357" s="334">
        <v>0</v>
      </c>
      <c r="I12357" s="334">
        <v>0</v>
      </c>
      <c r="J12357" s="334">
        <v>0</v>
      </c>
      <c r="K12357" s="334">
        <v>0</v>
      </c>
      <c r="L12357" s="334">
        <v>0</v>
      </c>
      <c r="M12357" s="334">
        <v>0</v>
      </c>
      <c r="N12357" s="334">
        <v>0</v>
      </c>
      <c r="O12357" s="334">
        <v>0</v>
      </c>
      <c r="P12357" s="334">
        <v>0</v>
      </c>
      <c r="Q12357" s="334">
        <v>0</v>
      </c>
      <c r="R12357" s="334">
        <v>0</v>
      </c>
      <c r="S12357" s="334">
        <v>0</v>
      </c>
      <c r="T12357" s="334">
        <v>0</v>
      </c>
      <c r="U12357" s="334">
        <v>0</v>
      </c>
      <c r="V12357" s="334">
        <v>0</v>
      </c>
      <c r="W12357" s="334">
        <v>0</v>
      </c>
      <c r="X12357" s="334">
        <v>0</v>
      </c>
      <c r="Y12357" s="334">
        <v>0</v>
      </c>
      <c r="Z12357" s="334">
        <v>0</v>
      </c>
      <c r="AA12357" s="334">
        <v>0</v>
      </c>
      <c r="AB12357" s="334">
        <v>0</v>
      </c>
      <c r="AD12357" s="334">
        <v>0</v>
      </c>
      <c r="AE12357" s="334">
        <f t="shared" si="1937"/>
        <v>0</v>
      </c>
      <c r="AF12357" s="334">
        <f t="shared" si="1938"/>
        <v>0</v>
      </c>
      <c r="AG12357" s="340">
        <f t="shared" si="1939"/>
        <v>0</v>
      </c>
      <c r="AI12357" s="340">
        <f t="shared" si="1940"/>
        <v>0</v>
      </c>
      <c r="AJ12357" s="340">
        <f t="shared" si="1940"/>
        <v>0</v>
      </c>
      <c r="AK12357" s="340">
        <f t="shared" si="1940"/>
        <v>0</v>
      </c>
      <c r="AL12357" s="340">
        <f t="shared" si="1940"/>
        <v>0</v>
      </c>
      <c r="AM12357" s="340">
        <f t="shared" si="1940"/>
        <v>0</v>
      </c>
    </row>
    <row r="12358" spans="1:39" x14ac:dyDescent="0.35">
      <c r="A12358" s="337">
        <v>34271</v>
      </c>
      <c r="B12358" s="338">
        <f t="shared" si="1934"/>
        <v>1993</v>
      </c>
      <c r="C12358" s="338">
        <f t="shared" si="1935"/>
        <v>10</v>
      </c>
      <c r="D12358" s="338">
        <f t="shared" si="1936"/>
        <v>29</v>
      </c>
      <c r="E12358" s="334">
        <v>0</v>
      </c>
      <c r="F12358" s="334">
        <v>0</v>
      </c>
      <c r="G12358" s="334">
        <v>0</v>
      </c>
      <c r="H12358" s="334">
        <v>0</v>
      </c>
      <c r="I12358" s="334">
        <v>0</v>
      </c>
      <c r="J12358" s="334">
        <v>0</v>
      </c>
      <c r="K12358" s="334">
        <v>0</v>
      </c>
      <c r="L12358" s="334">
        <v>0</v>
      </c>
      <c r="M12358" s="334">
        <v>0</v>
      </c>
      <c r="N12358" s="334">
        <v>0</v>
      </c>
      <c r="O12358" s="334">
        <v>0</v>
      </c>
      <c r="P12358" s="334">
        <v>0</v>
      </c>
      <c r="Q12358" s="334">
        <v>0</v>
      </c>
      <c r="R12358" s="334">
        <v>0</v>
      </c>
      <c r="S12358" s="334">
        <v>0</v>
      </c>
      <c r="T12358" s="334">
        <v>0</v>
      </c>
      <c r="U12358" s="334">
        <v>0</v>
      </c>
      <c r="V12358" s="334">
        <v>0</v>
      </c>
      <c r="W12358" s="334">
        <v>0</v>
      </c>
      <c r="X12358" s="334">
        <v>0</v>
      </c>
      <c r="Y12358" s="334">
        <v>0</v>
      </c>
      <c r="Z12358" s="334">
        <v>0</v>
      </c>
      <c r="AA12358" s="334">
        <v>0</v>
      </c>
      <c r="AB12358" s="334">
        <v>0</v>
      </c>
      <c r="AD12358" s="334">
        <v>0</v>
      </c>
      <c r="AE12358" s="334">
        <f t="shared" si="1937"/>
        <v>0</v>
      </c>
      <c r="AF12358" s="334">
        <f t="shared" si="1938"/>
        <v>0</v>
      </c>
      <c r="AG12358" s="340">
        <f t="shared" si="1939"/>
        <v>0</v>
      </c>
      <c r="AI12358" s="340">
        <f t="shared" si="1940"/>
        <v>0</v>
      </c>
      <c r="AJ12358" s="340">
        <f t="shared" si="1940"/>
        <v>0</v>
      </c>
      <c r="AK12358" s="340">
        <f t="shared" si="1940"/>
        <v>0</v>
      </c>
      <c r="AL12358" s="340">
        <f t="shared" si="1940"/>
        <v>0</v>
      </c>
      <c r="AM12358" s="340">
        <f t="shared" si="1940"/>
        <v>0</v>
      </c>
    </row>
    <row r="12359" spans="1:39" x14ac:dyDescent="0.35">
      <c r="A12359" s="337">
        <v>34272</v>
      </c>
      <c r="B12359" s="338">
        <f t="shared" si="1934"/>
        <v>1993</v>
      </c>
      <c r="C12359" s="338">
        <f t="shared" si="1935"/>
        <v>10</v>
      </c>
      <c r="D12359" s="338">
        <f t="shared" si="1936"/>
        <v>30</v>
      </c>
      <c r="E12359" s="334">
        <v>0</v>
      </c>
      <c r="F12359" s="334">
        <v>0</v>
      </c>
      <c r="G12359" s="334">
        <v>0</v>
      </c>
      <c r="H12359" s="334">
        <v>0</v>
      </c>
      <c r="I12359" s="334">
        <v>0</v>
      </c>
      <c r="J12359" s="334">
        <v>0</v>
      </c>
      <c r="K12359" s="334">
        <v>0</v>
      </c>
      <c r="L12359" s="334">
        <v>0</v>
      </c>
      <c r="M12359" s="334">
        <v>0</v>
      </c>
      <c r="N12359" s="334">
        <v>0</v>
      </c>
      <c r="O12359" s="334">
        <v>0</v>
      </c>
      <c r="P12359" s="334">
        <v>0</v>
      </c>
      <c r="Q12359" s="334">
        <v>0</v>
      </c>
      <c r="R12359" s="334">
        <v>0</v>
      </c>
      <c r="S12359" s="334">
        <v>0</v>
      </c>
      <c r="T12359" s="334">
        <v>0</v>
      </c>
      <c r="U12359" s="334">
        <v>0</v>
      </c>
      <c r="V12359" s="334">
        <v>0</v>
      </c>
      <c r="W12359" s="334">
        <v>0</v>
      </c>
      <c r="X12359" s="334">
        <v>0</v>
      </c>
      <c r="Y12359" s="334">
        <v>0</v>
      </c>
      <c r="Z12359" s="334">
        <v>0</v>
      </c>
      <c r="AA12359" s="334">
        <v>0</v>
      </c>
      <c r="AB12359" s="334">
        <v>0</v>
      </c>
      <c r="AD12359" s="334">
        <v>0</v>
      </c>
      <c r="AE12359" s="334">
        <f t="shared" si="1937"/>
        <v>0</v>
      </c>
      <c r="AF12359" s="334">
        <f t="shared" si="1938"/>
        <v>0</v>
      </c>
      <c r="AG12359" s="340">
        <f t="shared" si="1939"/>
        <v>0</v>
      </c>
      <c r="AI12359" s="340">
        <f t="shared" si="1940"/>
        <v>0</v>
      </c>
      <c r="AJ12359" s="340">
        <f t="shared" si="1940"/>
        <v>0</v>
      </c>
      <c r="AK12359" s="340">
        <f t="shared" si="1940"/>
        <v>0</v>
      </c>
      <c r="AL12359" s="340">
        <f t="shared" si="1940"/>
        <v>0</v>
      </c>
      <c r="AM12359" s="340">
        <f t="shared" si="1940"/>
        <v>0</v>
      </c>
    </row>
    <row r="12360" spans="1:39" x14ac:dyDescent="0.35">
      <c r="A12360" s="337">
        <v>34273</v>
      </c>
      <c r="B12360" s="338">
        <f t="shared" si="1934"/>
        <v>1993</v>
      </c>
      <c r="C12360" s="338">
        <f t="shared" si="1935"/>
        <v>10</v>
      </c>
      <c r="D12360" s="338">
        <f t="shared" si="1936"/>
        <v>31</v>
      </c>
      <c r="E12360" s="334">
        <v>0</v>
      </c>
      <c r="F12360" s="334">
        <v>0</v>
      </c>
      <c r="G12360" s="334">
        <v>0</v>
      </c>
      <c r="H12360" s="334">
        <v>0</v>
      </c>
      <c r="I12360" s="334">
        <v>0</v>
      </c>
      <c r="J12360" s="334">
        <v>0</v>
      </c>
      <c r="K12360" s="334">
        <v>0</v>
      </c>
      <c r="L12360" s="334">
        <v>0</v>
      </c>
      <c r="M12360" s="334">
        <v>0</v>
      </c>
      <c r="N12360" s="334">
        <v>0</v>
      </c>
      <c r="O12360" s="334">
        <v>0</v>
      </c>
      <c r="P12360" s="334">
        <v>0</v>
      </c>
      <c r="Q12360" s="334">
        <v>0</v>
      </c>
      <c r="R12360" s="334">
        <v>0</v>
      </c>
      <c r="S12360" s="334">
        <v>0</v>
      </c>
      <c r="T12360" s="334">
        <v>0</v>
      </c>
      <c r="U12360" s="334">
        <v>0</v>
      </c>
      <c r="V12360" s="334">
        <v>0</v>
      </c>
      <c r="W12360" s="334">
        <v>0</v>
      </c>
      <c r="X12360" s="334">
        <v>0</v>
      </c>
      <c r="Y12360" s="334">
        <v>0</v>
      </c>
      <c r="Z12360" s="334">
        <v>0</v>
      </c>
      <c r="AA12360" s="334">
        <v>0</v>
      </c>
      <c r="AB12360" s="334">
        <v>0</v>
      </c>
      <c r="AD12360" s="334">
        <v>0</v>
      </c>
      <c r="AE12360" s="334">
        <f t="shared" si="1937"/>
        <v>0</v>
      </c>
      <c r="AF12360" s="334">
        <f t="shared" si="1938"/>
        <v>0</v>
      </c>
      <c r="AG12360" s="340">
        <f t="shared" si="1939"/>
        <v>0</v>
      </c>
      <c r="AI12360" s="340">
        <f t="shared" si="1940"/>
        <v>0</v>
      </c>
      <c r="AJ12360" s="340">
        <f t="shared" si="1940"/>
        <v>0</v>
      </c>
      <c r="AK12360" s="340">
        <f t="shared" si="1940"/>
        <v>0</v>
      </c>
      <c r="AL12360" s="340">
        <f t="shared" si="1940"/>
        <v>0</v>
      </c>
      <c r="AM12360" s="340">
        <f t="shared" si="1940"/>
        <v>0</v>
      </c>
    </row>
    <row r="12361" spans="1:39" x14ac:dyDescent="0.35">
      <c r="A12361" s="337">
        <v>34274</v>
      </c>
      <c r="B12361" s="338">
        <f t="shared" si="1934"/>
        <v>1993</v>
      </c>
      <c r="C12361" s="338">
        <f t="shared" si="1935"/>
        <v>11</v>
      </c>
      <c r="D12361" s="338">
        <f t="shared" si="1936"/>
        <v>1</v>
      </c>
      <c r="E12361" s="334">
        <v>0</v>
      </c>
      <c r="F12361" s="334">
        <v>0</v>
      </c>
      <c r="G12361" s="334">
        <v>0</v>
      </c>
      <c r="H12361" s="334">
        <v>0</v>
      </c>
      <c r="I12361" s="334">
        <v>0</v>
      </c>
      <c r="J12361" s="334">
        <v>0</v>
      </c>
      <c r="K12361" s="334">
        <v>0</v>
      </c>
      <c r="L12361" s="334">
        <v>0</v>
      </c>
      <c r="M12361" s="334">
        <v>0</v>
      </c>
      <c r="N12361" s="334">
        <v>0</v>
      </c>
      <c r="O12361" s="334">
        <v>0</v>
      </c>
      <c r="P12361" s="334">
        <v>0</v>
      </c>
      <c r="Q12361" s="334">
        <v>0</v>
      </c>
      <c r="R12361" s="334">
        <v>0</v>
      </c>
      <c r="S12361" s="334">
        <v>0</v>
      </c>
      <c r="T12361" s="334">
        <v>0</v>
      </c>
      <c r="U12361" s="334">
        <v>0</v>
      </c>
      <c r="V12361" s="334">
        <v>0</v>
      </c>
      <c r="W12361" s="334">
        <v>0</v>
      </c>
      <c r="X12361" s="334">
        <v>0</v>
      </c>
      <c r="Y12361" s="334">
        <v>0</v>
      </c>
      <c r="Z12361" s="334">
        <v>0</v>
      </c>
      <c r="AA12361" s="334">
        <v>0</v>
      </c>
      <c r="AB12361" s="334">
        <v>0</v>
      </c>
      <c r="AD12361" s="334">
        <v>0</v>
      </c>
      <c r="AE12361" s="334">
        <f t="shared" si="1937"/>
        <v>0</v>
      </c>
      <c r="AF12361" s="334">
        <f t="shared" si="1938"/>
        <v>0</v>
      </c>
      <c r="AG12361" s="340">
        <f t="shared" si="1939"/>
        <v>0</v>
      </c>
      <c r="AI12361" s="340">
        <f t="shared" si="1940"/>
        <v>0</v>
      </c>
      <c r="AJ12361" s="340">
        <f t="shared" si="1940"/>
        <v>0</v>
      </c>
      <c r="AK12361" s="340">
        <f t="shared" si="1940"/>
        <v>0</v>
      </c>
      <c r="AL12361" s="340">
        <f t="shared" si="1940"/>
        <v>0</v>
      </c>
      <c r="AM12361" s="340">
        <f t="shared" si="1940"/>
        <v>0</v>
      </c>
    </row>
    <row r="12362" spans="1:39" x14ac:dyDescent="0.35">
      <c r="A12362" s="337">
        <v>34275</v>
      </c>
      <c r="B12362" s="338">
        <f t="shared" si="1934"/>
        <v>1993</v>
      </c>
      <c r="C12362" s="338">
        <f t="shared" si="1935"/>
        <v>11</v>
      </c>
      <c r="D12362" s="338">
        <f t="shared" si="1936"/>
        <v>2</v>
      </c>
      <c r="E12362" s="334">
        <v>0</v>
      </c>
      <c r="F12362" s="334">
        <v>0</v>
      </c>
      <c r="G12362" s="334">
        <v>0</v>
      </c>
      <c r="H12362" s="334">
        <v>0</v>
      </c>
      <c r="I12362" s="334">
        <v>0</v>
      </c>
      <c r="J12362" s="334">
        <v>0</v>
      </c>
      <c r="K12362" s="334">
        <v>0</v>
      </c>
      <c r="L12362" s="334">
        <v>0</v>
      </c>
      <c r="M12362" s="334">
        <v>0</v>
      </c>
      <c r="N12362" s="334">
        <v>0</v>
      </c>
      <c r="O12362" s="334">
        <v>0</v>
      </c>
      <c r="P12362" s="334">
        <v>0</v>
      </c>
      <c r="Q12362" s="334">
        <v>0</v>
      </c>
      <c r="R12362" s="334">
        <v>0</v>
      </c>
      <c r="S12362" s="334">
        <v>0</v>
      </c>
      <c r="T12362" s="334">
        <v>0</v>
      </c>
      <c r="U12362" s="334">
        <v>0</v>
      </c>
      <c r="V12362" s="334">
        <v>0</v>
      </c>
      <c r="W12362" s="334">
        <v>0</v>
      </c>
      <c r="X12362" s="334">
        <v>0</v>
      </c>
      <c r="Y12362" s="334">
        <v>0</v>
      </c>
      <c r="Z12362" s="334">
        <v>0.6</v>
      </c>
      <c r="AA12362" s="334">
        <v>0</v>
      </c>
      <c r="AB12362" s="334">
        <v>0</v>
      </c>
      <c r="AD12362" s="334">
        <v>0.6</v>
      </c>
      <c r="AE12362" s="334">
        <f t="shared" si="1937"/>
        <v>0.6</v>
      </c>
      <c r="AF12362" s="334">
        <f t="shared" si="1938"/>
        <v>0.6</v>
      </c>
      <c r="AG12362" s="340">
        <f t="shared" si="1939"/>
        <v>0</v>
      </c>
      <c r="AI12362" s="340">
        <f t="shared" si="1940"/>
        <v>0</v>
      </c>
      <c r="AJ12362" s="340">
        <f t="shared" si="1940"/>
        <v>0</v>
      </c>
      <c r="AK12362" s="340">
        <f t="shared" si="1940"/>
        <v>0</v>
      </c>
      <c r="AL12362" s="340">
        <f t="shared" si="1940"/>
        <v>0</v>
      </c>
      <c r="AM12362" s="340">
        <f t="shared" si="1940"/>
        <v>0</v>
      </c>
    </row>
    <row r="12363" spans="1:39" x14ac:dyDescent="0.35">
      <c r="A12363" s="337">
        <v>34276</v>
      </c>
      <c r="B12363" s="338">
        <f t="shared" si="1934"/>
        <v>1993</v>
      </c>
      <c r="C12363" s="338">
        <f t="shared" si="1935"/>
        <v>11</v>
      </c>
      <c r="D12363" s="338">
        <f t="shared" si="1936"/>
        <v>3</v>
      </c>
      <c r="E12363" s="334">
        <v>0</v>
      </c>
      <c r="F12363" s="334">
        <v>0</v>
      </c>
      <c r="G12363" s="334">
        <v>0</v>
      </c>
      <c r="H12363" s="334">
        <v>0</v>
      </c>
      <c r="I12363" s="334">
        <v>0</v>
      </c>
      <c r="J12363" s="334">
        <v>0</v>
      </c>
      <c r="K12363" s="334">
        <v>0</v>
      </c>
      <c r="L12363" s="334">
        <v>0</v>
      </c>
      <c r="M12363" s="334">
        <v>0</v>
      </c>
      <c r="N12363" s="334">
        <v>0</v>
      </c>
      <c r="O12363" s="334">
        <v>0</v>
      </c>
      <c r="P12363" s="334">
        <v>0.3</v>
      </c>
      <c r="Q12363" s="334">
        <v>0</v>
      </c>
      <c r="R12363" s="334">
        <v>0.4</v>
      </c>
      <c r="S12363" s="334">
        <v>0.3</v>
      </c>
      <c r="T12363" s="334">
        <v>0.3</v>
      </c>
      <c r="U12363" s="334">
        <v>0.4</v>
      </c>
      <c r="V12363" s="334">
        <v>0.3</v>
      </c>
      <c r="W12363" s="334">
        <v>0</v>
      </c>
      <c r="X12363" s="334">
        <v>0</v>
      </c>
      <c r="Y12363" s="334">
        <v>0</v>
      </c>
      <c r="Z12363" s="334">
        <v>0</v>
      </c>
      <c r="AA12363" s="334">
        <v>0</v>
      </c>
      <c r="AB12363" s="334">
        <v>0</v>
      </c>
      <c r="AD12363" s="334">
        <v>2</v>
      </c>
      <c r="AE12363" s="334">
        <f t="shared" si="1937"/>
        <v>2</v>
      </c>
      <c r="AF12363" s="334">
        <f t="shared" si="1938"/>
        <v>2</v>
      </c>
      <c r="AG12363" s="340">
        <f t="shared" si="1939"/>
        <v>0</v>
      </c>
      <c r="AI12363" s="340">
        <f t="shared" si="1940"/>
        <v>0</v>
      </c>
      <c r="AJ12363" s="340">
        <f t="shared" si="1940"/>
        <v>0</v>
      </c>
      <c r="AK12363" s="340">
        <f t="shared" si="1940"/>
        <v>0</v>
      </c>
      <c r="AL12363" s="340">
        <f t="shared" si="1940"/>
        <v>0</v>
      </c>
      <c r="AM12363" s="340">
        <f t="shared" si="1940"/>
        <v>0</v>
      </c>
    </row>
    <row r="12364" spans="1:39" x14ac:dyDescent="0.35">
      <c r="A12364" s="337">
        <v>34277</v>
      </c>
      <c r="B12364" s="338">
        <f t="shared" si="1934"/>
        <v>1993</v>
      </c>
      <c r="C12364" s="338">
        <f t="shared" si="1935"/>
        <v>11</v>
      </c>
      <c r="D12364" s="338">
        <f t="shared" si="1936"/>
        <v>4</v>
      </c>
      <c r="E12364" s="334">
        <v>0</v>
      </c>
      <c r="F12364" s="334">
        <v>0.1</v>
      </c>
      <c r="G12364" s="334">
        <v>0</v>
      </c>
      <c r="H12364" s="334">
        <v>0.1</v>
      </c>
      <c r="I12364" s="334">
        <v>0</v>
      </c>
      <c r="J12364" s="334">
        <v>0</v>
      </c>
      <c r="K12364" s="334">
        <v>0</v>
      </c>
      <c r="L12364" s="334">
        <v>0</v>
      </c>
      <c r="M12364" s="334">
        <v>0</v>
      </c>
      <c r="N12364" s="334">
        <v>0</v>
      </c>
      <c r="O12364" s="334">
        <v>0</v>
      </c>
      <c r="P12364" s="334">
        <v>0.1</v>
      </c>
      <c r="Q12364" s="334">
        <v>0</v>
      </c>
      <c r="R12364" s="334">
        <v>0.1</v>
      </c>
      <c r="S12364" s="334">
        <v>0</v>
      </c>
      <c r="T12364" s="334">
        <v>0</v>
      </c>
      <c r="U12364" s="334">
        <v>0</v>
      </c>
      <c r="V12364" s="334">
        <v>0</v>
      </c>
      <c r="W12364" s="334">
        <v>0</v>
      </c>
      <c r="X12364" s="334">
        <v>0</v>
      </c>
      <c r="Y12364" s="334">
        <v>0</v>
      </c>
      <c r="Z12364" s="334">
        <v>0</v>
      </c>
      <c r="AA12364" s="334">
        <v>0</v>
      </c>
      <c r="AB12364" s="334">
        <v>0</v>
      </c>
      <c r="AD12364" s="334">
        <v>0.4</v>
      </c>
      <c r="AE12364" s="334">
        <f t="shared" si="1937"/>
        <v>0.4</v>
      </c>
      <c r="AF12364" s="334">
        <f t="shared" si="1938"/>
        <v>0.4</v>
      </c>
      <c r="AG12364" s="340">
        <f t="shared" si="1939"/>
        <v>0</v>
      </c>
      <c r="AI12364" s="340">
        <f t="shared" si="1940"/>
        <v>0</v>
      </c>
      <c r="AJ12364" s="340">
        <f t="shared" si="1940"/>
        <v>0</v>
      </c>
      <c r="AK12364" s="340">
        <f t="shared" si="1940"/>
        <v>0</v>
      </c>
      <c r="AL12364" s="340">
        <f t="shared" si="1940"/>
        <v>0</v>
      </c>
      <c r="AM12364" s="340">
        <f t="shared" si="1940"/>
        <v>0</v>
      </c>
    </row>
    <row r="12365" spans="1:39" x14ac:dyDescent="0.35">
      <c r="A12365" s="337">
        <v>34278</v>
      </c>
      <c r="B12365" s="338">
        <f t="shared" si="1934"/>
        <v>1993</v>
      </c>
      <c r="C12365" s="338">
        <f t="shared" si="1935"/>
        <v>11</v>
      </c>
      <c r="D12365" s="338">
        <f t="shared" si="1936"/>
        <v>5</v>
      </c>
      <c r="E12365" s="334">
        <v>0</v>
      </c>
      <c r="F12365" s="334">
        <v>0</v>
      </c>
      <c r="G12365" s="334">
        <v>0</v>
      </c>
      <c r="H12365" s="334">
        <v>0</v>
      </c>
      <c r="I12365" s="334">
        <v>0</v>
      </c>
      <c r="J12365" s="334">
        <v>0</v>
      </c>
      <c r="K12365" s="334">
        <v>0</v>
      </c>
      <c r="L12365" s="334">
        <v>0</v>
      </c>
      <c r="M12365" s="334">
        <v>0</v>
      </c>
      <c r="N12365" s="334">
        <v>0</v>
      </c>
      <c r="O12365" s="334">
        <v>0</v>
      </c>
      <c r="P12365" s="334">
        <v>0</v>
      </c>
      <c r="Q12365" s="334">
        <v>0</v>
      </c>
      <c r="R12365" s="334">
        <v>0</v>
      </c>
      <c r="S12365" s="334">
        <v>0</v>
      </c>
      <c r="T12365" s="334">
        <v>0</v>
      </c>
      <c r="U12365" s="334">
        <v>0</v>
      </c>
      <c r="V12365" s="334">
        <v>0</v>
      </c>
      <c r="W12365" s="334">
        <v>0</v>
      </c>
      <c r="X12365" s="334">
        <v>0</v>
      </c>
      <c r="Y12365" s="334">
        <v>0</v>
      </c>
      <c r="Z12365" s="334">
        <v>0</v>
      </c>
      <c r="AA12365" s="334">
        <v>0</v>
      </c>
      <c r="AB12365" s="334">
        <v>0</v>
      </c>
      <c r="AD12365" s="334">
        <v>0</v>
      </c>
      <c r="AE12365" s="334">
        <f t="shared" si="1937"/>
        <v>0</v>
      </c>
      <c r="AF12365" s="334">
        <f t="shared" si="1938"/>
        <v>0</v>
      </c>
      <c r="AG12365" s="340">
        <f t="shared" si="1939"/>
        <v>0</v>
      </c>
      <c r="AI12365" s="340">
        <f t="shared" si="1940"/>
        <v>0</v>
      </c>
      <c r="AJ12365" s="340">
        <f t="shared" si="1940"/>
        <v>0</v>
      </c>
      <c r="AK12365" s="340">
        <f t="shared" si="1940"/>
        <v>0</v>
      </c>
      <c r="AL12365" s="340">
        <f t="shared" si="1940"/>
        <v>0</v>
      </c>
      <c r="AM12365" s="340">
        <f t="shared" si="1940"/>
        <v>0</v>
      </c>
    </row>
    <row r="12366" spans="1:39" x14ac:dyDescent="0.35">
      <c r="A12366" s="337">
        <v>34279</v>
      </c>
      <c r="B12366" s="338">
        <f t="shared" si="1934"/>
        <v>1993</v>
      </c>
      <c r="C12366" s="338">
        <f t="shared" si="1935"/>
        <v>11</v>
      </c>
      <c r="D12366" s="338">
        <f t="shared" si="1936"/>
        <v>6</v>
      </c>
      <c r="E12366" s="334">
        <v>0</v>
      </c>
      <c r="F12366" s="334">
        <v>0</v>
      </c>
      <c r="G12366" s="334">
        <v>0</v>
      </c>
      <c r="H12366" s="334">
        <v>0</v>
      </c>
      <c r="I12366" s="334">
        <v>0</v>
      </c>
      <c r="J12366" s="334">
        <v>0</v>
      </c>
      <c r="K12366" s="334">
        <v>0</v>
      </c>
      <c r="L12366" s="334">
        <v>0</v>
      </c>
      <c r="M12366" s="334">
        <v>0</v>
      </c>
      <c r="N12366" s="334">
        <v>0</v>
      </c>
      <c r="O12366" s="334">
        <v>0</v>
      </c>
      <c r="P12366" s="334">
        <v>0</v>
      </c>
      <c r="Q12366" s="334">
        <v>0</v>
      </c>
      <c r="R12366" s="334">
        <v>0</v>
      </c>
      <c r="S12366" s="334">
        <v>0</v>
      </c>
      <c r="T12366" s="334">
        <v>0</v>
      </c>
      <c r="U12366" s="334">
        <v>0</v>
      </c>
      <c r="V12366" s="334">
        <v>0</v>
      </c>
      <c r="W12366" s="334">
        <v>0</v>
      </c>
      <c r="X12366" s="334">
        <v>0.1</v>
      </c>
      <c r="Y12366" s="334">
        <v>0.1</v>
      </c>
      <c r="Z12366" s="334">
        <v>0</v>
      </c>
      <c r="AA12366" s="334">
        <v>0.1</v>
      </c>
      <c r="AB12366" s="334">
        <v>0.1</v>
      </c>
      <c r="AD12366" s="334">
        <v>0.4</v>
      </c>
      <c r="AE12366" s="334">
        <f t="shared" si="1937"/>
        <v>0.4</v>
      </c>
      <c r="AF12366" s="334">
        <f t="shared" si="1938"/>
        <v>0.4</v>
      </c>
      <c r="AG12366" s="340">
        <f t="shared" si="1939"/>
        <v>0</v>
      </c>
      <c r="AI12366" s="340">
        <f t="shared" si="1940"/>
        <v>0</v>
      </c>
      <c r="AJ12366" s="340">
        <f t="shared" si="1940"/>
        <v>0</v>
      </c>
      <c r="AK12366" s="340">
        <f t="shared" si="1940"/>
        <v>0</v>
      </c>
      <c r="AL12366" s="340">
        <f t="shared" si="1940"/>
        <v>0</v>
      </c>
      <c r="AM12366" s="340">
        <f t="shared" si="1940"/>
        <v>0</v>
      </c>
    </row>
    <row r="12367" spans="1:39" x14ac:dyDescent="0.35">
      <c r="A12367" s="337">
        <v>34280</v>
      </c>
      <c r="B12367" s="338">
        <f t="shared" si="1934"/>
        <v>1993</v>
      </c>
      <c r="C12367" s="338">
        <f t="shared" si="1935"/>
        <v>11</v>
      </c>
      <c r="D12367" s="338">
        <f t="shared" si="1936"/>
        <v>7</v>
      </c>
      <c r="E12367" s="334">
        <v>0.1</v>
      </c>
      <c r="F12367" s="334">
        <v>0</v>
      </c>
      <c r="G12367" s="334">
        <v>0.1</v>
      </c>
      <c r="H12367" s="334">
        <v>0</v>
      </c>
      <c r="I12367" s="334">
        <v>0</v>
      </c>
      <c r="J12367" s="334">
        <v>0.1</v>
      </c>
      <c r="K12367" s="334">
        <v>0.1</v>
      </c>
      <c r="L12367" s="334">
        <v>0</v>
      </c>
      <c r="M12367" s="334">
        <v>0.1</v>
      </c>
      <c r="N12367" s="334">
        <v>0</v>
      </c>
      <c r="O12367" s="334">
        <v>0</v>
      </c>
      <c r="P12367" s="334">
        <v>0.1</v>
      </c>
      <c r="Q12367" s="334">
        <v>0</v>
      </c>
      <c r="R12367" s="334">
        <v>0</v>
      </c>
      <c r="S12367" s="334">
        <v>0</v>
      </c>
      <c r="T12367" s="334">
        <v>0</v>
      </c>
      <c r="U12367" s="334">
        <v>0</v>
      </c>
      <c r="V12367" s="334">
        <v>0</v>
      </c>
      <c r="W12367" s="334">
        <v>0</v>
      </c>
      <c r="X12367" s="334">
        <v>0</v>
      </c>
      <c r="Y12367" s="334">
        <v>0</v>
      </c>
      <c r="Z12367" s="334">
        <v>0</v>
      </c>
      <c r="AA12367" s="334">
        <v>0</v>
      </c>
      <c r="AB12367" s="334">
        <v>0</v>
      </c>
      <c r="AD12367" s="334">
        <v>0.6</v>
      </c>
      <c r="AE12367" s="334">
        <f t="shared" si="1937"/>
        <v>0.6</v>
      </c>
      <c r="AF12367" s="334">
        <f t="shared" si="1938"/>
        <v>0.6</v>
      </c>
      <c r="AG12367" s="340">
        <f t="shared" si="1939"/>
        <v>0</v>
      </c>
      <c r="AI12367" s="340">
        <f t="shared" si="1940"/>
        <v>0</v>
      </c>
      <c r="AJ12367" s="340">
        <f t="shared" si="1940"/>
        <v>0</v>
      </c>
      <c r="AK12367" s="340">
        <f t="shared" si="1940"/>
        <v>0</v>
      </c>
      <c r="AL12367" s="340">
        <f t="shared" si="1940"/>
        <v>0</v>
      </c>
      <c r="AM12367" s="340">
        <f t="shared" si="1940"/>
        <v>0</v>
      </c>
    </row>
    <row r="12368" spans="1:39" x14ac:dyDescent="0.35">
      <c r="A12368" s="337">
        <v>34281</v>
      </c>
      <c r="B12368" s="338">
        <f t="shared" si="1934"/>
        <v>1993</v>
      </c>
      <c r="C12368" s="338">
        <f t="shared" si="1935"/>
        <v>11</v>
      </c>
      <c r="D12368" s="338">
        <f t="shared" si="1936"/>
        <v>8</v>
      </c>
      <c r="E12368" s="334">
        <v>0</v>
      </c>
      <c r="F12368" s="334">
        <v>0</v>
      </c>
      <c r="G12368" s="334">
        <v>0</v>
      </c>
      <c r="H12368" s="334">
        <v>0</v>
      </c>
      <c r="I12368" s="334">
        <v>0</v>
      </c>
      <c r="J12368" s="334">
        <v>0</v>
      </c>
      <c r="K12368" s="334">
        <v>0</v>
      </c>
      <c r="L12368" s="334">
        <v>0</v>
      </c>
      <c r="M12368" s="334">
        <v>0</v>
      </c>
      <c r="N12368" s="334">
        <v>0</v>
      </c>
      <c r="O12368" s="334">
        <v>0</v>
      </c>
      <c r="P12368" s="334">
        <v>0</v>
      </c>
      <c r="Q12368" s="334">
        <v>0</v>
      </c>
      <c r="R12368" s="334">
        <v>0</v>
      </c>
      <c r="S12368" s="334">
        <v>0</v>
      </c>
      <c r="T12368" s="334">
        <v>0</v>
      </c>
      <c r="U12368" s="334">
        <v>0</v>
      </c>
      <c r="V12368" s="334">
        <v>0</v>
      </c>
      <c r="W12368" s="334">
        <v>0</v>
      </c>
      <c r="X12368" s="334">
        <v>0</v>
      </c>
      <c r="Y12368" s="334">
        <v>0</v>
      </c>
      <c r="Z12368" s="334">
        <v>0</v>
      </c>
      <c r="AA12368" s="334">
        <v>0</v>
      </c>
      <c r="AB12368" s="334">
        <v>0</v>
      </c>
      <c r="AD12368" s="334">
        <v>0</v>
      </c>
      <c r="AE12368" s="334">
        <f t="shared" si="1937"/>
        <v>0</v>
      </c>
      <c r="AF12368" s="334">
        <f t="shared" si="1938"/>
        <v>0</v>
      </c>
      <c r="AG12368" s="340">
        <f t="shared" si="1939"/>
        <v>0</v>
      </c>
      <c r="AI12368" s="340">
        <f t="shared" si="1940"/>
        <v>0</v>
      </c>
      <c r="AJ12368" s="340">
        <f t="shared" si="1940"/>
        <v>0</v>
      </c>
      <c r="AK12368" s="340">
        <f t="shared" si="1940"/>
        <v>0</v>
      </c>
      <c r="AL12368" s="340">
        <f t="shared" si="1940"/>
        <v>0</v>
      </c>
      <c r="AM12368" s="340">
        <f t="shared" si="1940"/>
        <v>0</v>
      </c>
    </row>
    <row r="12369" spans="1:39" x14ac:dyDescent="0.35">
      <c r="A12369" s="337">
        <v>34282</v>
      </c>
      <c r="B12369" s="338">
        <f t="shared" si="1934"/>
        <v>1993</v>
      </c>
      <c r="C12369" s="338">
        <f t="shared" si="1935"/>
        <v>11</v>
      </c>
      <c r="D12369" s="338">
        <f t="shared" si="1936"/>
        <v>9</v>
      </c>
      <c r="E12369" s="334">
        <v>0</v>
      </c>
      <c r="F12369" s="334">
        <v>0</v>
      </c>
      <c r="G12369" s="334">
        <v>0</v>
      </c>
      <c r="H12369" s="334">
        <v>0</v>
      </c>
      <c r="I12369" s="334">
        <v>0</v>
      </c>
      <c r="J12369" s="334">
        <v>0</v>
      </c>
      <c r="K12369" s="334">
        <v>0</v>
      </c>
      <c r="L12369" s="334">
        <v>0</v>
      </c>
      <c r="M12369" s="334">
        <v>0</v>
      </c>
      <c r="N12369" s="334">
        <v>0</v>
      </c>
      <c r="O12369" s="334">
        <v>0</v>
      </c>
      <c r="P12369" s="334">
        <v>0</v>
      </c>
      <c r="Q12369" s="334">
        <v>0</v>
      </c>
      <c r="R12369" s="334">
        <v>0</v>
      </c>
      <c r="S12369" s="334">
        <v>0</v>
      </c>
      <c r="T12369" s="334">
        <v>0</v>
      </c>
      <c r="U12369" s="334">
        <v>0</v>
      </c>
      <c r="V12369" s="334">
        <v>0</v>
      </c>
      <c r="W12369" s="334">
        <v>0</v>
      </c>
      <c r="X12369" s="334">
        <v>0</v>
      </c>
      <c r="Y12369" s="334">
        <v>0</v>
      </c>
      <c r="Z12369" s="334">
        <v>0</v>
      </c>
      <c r="AA12369" s="334">
        <v>0</v>
      </c>
      <c r="AB12369" s="334">
        <v>0</v>
      </c>
      <c r="AD12369" s="334">
        <v>0</v>
      </c>
      <c r="AE12369" s="334">
        <f t="shared" si="1937"/>
        <v>0</v>
      </c>
      <c r="AF12369" s="334">
        <f t="shared" si="1938"/>
        <v>0</v>
      </c>
      <c r="AG12369" s="340">
        <f t="shared" si="1939"/>
        <v>0</v>
      </c>
      <c r="AI12369" s="340">
        <f t="shared" si="1940"/>
        <v>0</v>
      </c>
      <c r="AJ12369" s="340">
        <f t="shared" si="1940"/>
        <v>0</v>
      </c>
      <c r="AK12369" s="340">
        <f t="shared" si="1940"/>
        <v>0</v>
      </c>
      <c r="AL12369" s="340">
        <f t="shared" si="1940"/>
        <v>0</v>
      </c>
      <c r="AM12369" s="340">
        <f t="shared" si="1940"/>
        <v>0</v>
      </c>
    </row>
    <row r="12370" spans="1:39" x14ac:dyDescent="0.35">
      <c r="A12370" s="337">
        <v>34283</v>
      </c>
      <c r="B12370" s="338">
        <f t="shared" si="1934"/>
        <v>1993</v>
      </c>
      <c r="C12370" s="338">
        <f t="shared" si="1935"/>
        <v>11</v>
      </c>
      <c r="D12370" s="338">
        <f t="shared" si="1936"/>
        <v>10</v>
      </c>
      <c r="E12370" s="334">
        <v>0</v>
      </c>
      <c r="F12370" s="334">
        <v>0</v>
      </c>
      <c r="G12370" s="334">
        <v>0</v>
      </c>
      <c r="H12370" s="334">
        <v>0</v>
      </c>
      <c r="I12370" s="334">
        <v>0</v>
      </c>
      <c r="J12370" s="334">
        <v>0</v>
      </c>
      <c r="K12370" s="334">
        <v>0</v>
      </c>
      <c r="L12370" s="334">
        <v>0</v>
      </c>
      <c r="M12370" s="334">
        <v>0</v>
      </c>
      <c r="N12370" s="334">
        <v>0</v>
      </c>
      <c r="O12370" s="334">
        <v>0</v>
      </c>
      <c r="P12370" s="334">
        <v>0</v>
      </c>
      <c r="Q12370" s="334">
        <v>0</v>
      </c>
      <c r="R12370" s="334">
        <v>0</v>
      </c>
      <c r="S12370" s="334">
        <v>0</v>
      </c>
      <c r="T12370" s="334">
        <v>0</v>
      </c>
      <c r="U12370" s="334">
        <v>0</v>
      </c>
      <c r="V12370" s="334">
        <v>0</v>
      </c>
      <c r="W12370" s="334">
        <v>0</v>
      </c>
      <c r="X12370" s="334">
        <v>0</v>
      </c>
      <c r="Y12370" s="334">
        <v>0</v>
      </c>
      <c r="Z12370" s="334">
        <v>0</v>
      </c>
      <c r="AA12370" s="334">
        <v>0</v>
      </c>
      <c r="AB12370" s="334">
        <v>0</v>
      </c>
      <c r="AD12370" s="334">
        <v>0</v>
      </c>
      <c r="AE12370" s="334">
        <f t="shared" si="1937"/>
        <v>0</v>
      </c>
      <c r="AF12370" s="334">
        <f t="shared" si="1938"/>
        <v>0</v>
      </c>
      <c r="AG12370" s="340">
        <f t="shared" si="1939"/>
        <v>0</v>
      </c>
      <c r="AI12370" s="340">
        <f t="shared" si="1940"/>
        <v>0</v>
      </c>
      <c r="AJ12370" s="340">
        <f t="shared" si="1940"/>
        <v>0</v>
      </c>
      <c r="AK12370" s="340">
        <f t="shared" si="1940"/>
        <v>0</v>
      </c>
      <c r="AL12370" s="340">
        <f t="shared" si="1940"/>
        <v>0</v>
      </c>
      <c r="AM12370" s="340">
        <f t="shared" si="1940"/>
        <v>0</v>
      </c>
    </row>
    <row r="12371" spans="1:39" x14ac:dyDescent="0.35">
      <c r="A12371" s="337">
        <v>34284</v>
      </c>
      <c r="B12371" s="338">
        <f t="shared" si="1934"/>
        <v>1993</v>
      </c>
      <c r="C12371" s="338">
        <f t="shared" si="1935"/>
        <v>11</v>
      </c>
      <c r="D12371" s="338">
        <f t="shared" si="1936"/>
        <v>11</v>
      </c>
      <c r="E12371" s="334">
        <v>0</v>
      </c>
      <c r="F12371" s="334">
        <v>0</v>
      </c>
      <c r="G12371" s="334">
        <v>0</v>
      </c>
      <c r="H12371" s="334">
        <v>0</v>
      </c>
      <c r="I12371" s="334">
        <v>0</v>
      </c>
      <c r="J12371" s="334">
        <v>0</v>
      </c>
      <c r="K12371" s="334">
        <v>0</v>
      </c>
      <c r="L12371" s="334">
        <v>0</v>
      </c>
      <c r="M12371" s="334">
        <v>0</v>
      </c>
      <c r="N12371" s="334">
        <v>0</v>
      </c>
      <c r="O12371" s="334">
        <v>0</v>
      </c>
      <c r="P12371" s="334">
        <v>0</v>
      </c>
      <c r="Q12371" s="334">
        <v>0</v>
      </c>
      <c r="R12371" s="334">
        <v>0</v>
      </c>
      <c r="S12371" s="334">
        <v>0</v>
      </c>
      <c r="T12371" s="334">
        <v>0</v>
      </c>
      <c r="U12371" s="334">
        <v>0</v>
      </c>
      <c r="V12371" s="334">
        <v>0</v>
      </c>
      <c r="W12371" s="334">
        <v>0</v>
      </c>
      <c r="X12371" s="334">
        <v>0</v>
      </c>
      <c r="Y12371" s="334">
        <v>0</v>
      </c>
      <c r="Z12371" s="334">
        <v>0</v>
      </c>
      <c r="AA12371" s="334">
        <v>0</v>
      </c>
      <c r="AB12371" s="334">
        <v>0</v>
      </c>
      <c r="AD12371" s="334">
        <v>0</v>
      </c>
      <c r="AE12371" s="334">
        <f t="shared" si="1937"/>
        <v>0</v>
      </c>
      <c r="AF12371" s="334">
        <f t="shared" si="1938"/>
        <v>0</v>
      </c>
      <c r="AG12371" s="340">
        <f t="shared" si="1939"/>
        <v>0</v>
      </c>
      <c r="AI12371" s="340">
        <f t="shared" si="1940"/>
        <v>0</v>
      </c>
      <c r="AJ12371" s="340">
        <f t="shared" si="1940"/>
        <v>0</v>
      </c>
      <c r="AK12371" s="340">
        <f t="shared" si="1940"/>
        <v>0</v>
      </c>
      <c r="AL12371" s="340">
        <f t="shared" si="1940"/>
        <v>0</v>
      </c>
      <c r="AM12371" s="340">
        <f t="shared" si="1940"/>
        <v>0</v>
      </c>
    </row>
    <row r="12372" spans="1:39" x14ac:dyDescent="0.35">
      <c r="A12372" s="337">
        <v>34285</v>
      </c>
      <c r="B12372" s="338">
        <f t="shared" si="1934"/>
        <v>1993</v>
      </c>
      <c r="C12372" s="338">
        <f t="shared" si="1935"/>
        <v>11</v>
      </c>
      <c r="D12372" s="338">
        <f t="shared" si="1936"/>
        <v>12</v>
      </c>
      <c r="E12372" s="334">
        <v>0</v>
      </c>
      <c r="F12372" s="334">
        <v>0</v>
      </c>
      <c r="G12372" s="334">
        <v>0</v>
      </c>
      <c r="H12372" s="334">
        <v>0</v>
      </c>
      <c r="I12372" s="334">
        <v>0</v>
      </c>
      <c r="J12372" s="334">
        <v>0</v>
      </c>
      <c r="K12372" s="334">
        <v>0</v>
      </c>
      <c r="L12372" s="334">
        <v>0</v>
      </c>
      <c r="M12372" s="334">
        <v>0</v>
      </c>
      <c r="N12372" s="334">
        <v>0</v>
      </c>
      <c r="O12372" s="334">
        <v>0</v>
      </c>
      <c r="P12372" s="334">
        <v>0</v>
      </c>
      <c r="Q12372" s="334">
        <v>0</v>
      </c>
      <c r="R12372" s="334">
        <v>0</v>
      </c>
      <c r="S12372" s="334">
        <v>0</v>
      </c>
      <c r="T12372" s="334">
        <v>0</v>
      </c>
      <c r="U12372" s="334">
        <v>0</v>
      </c>
      <c r="V12372" s="334">
        <v>0</v>
      </c>
      <c r="W12372" s="334">
        <v>0</v>
      </c>
      <c r="X12372" s="334">
        <v>0</v>
      </c>
      <c r="Y12372" s="334">
        <v>0</v>
      </c>
      <c r="Z12372" s="334">
        <v>0</v>
      </c>
      <c r="AA12372" s="334">
        <v>0</v>
      </c>
      <c r="AB12372" s="334">
        <v>0</v>
      </c>
      <c r="AD12372" s="334">
        <v>0</v>
      </c>
      <c r="AE12372" s="334">
        <f t="shared" si="1937"/>
        <v>0</v>
      </c>
      <c r="AF12372" s="334">
        <f t="shared" si="1938"/>
        <v>0</v>
      </c>
      <c r="AG12372" s="340">
        <f t="shared" si="1939"/>
        <v>0</v>
      </c>
      <c r="AI12372" s="340">
        <f t="shared" ref="AI12372:AM12387" si="1941">IF($C12372=AI$1,$AF12372,0)</f>
        <v>0</v>
      </c>
      <c r="AJ12372" s="340">
        <f t="shared" si="1941"/>
        <v>0</v>
      </c>
      <c r="AK12372" s="340">
        <f t="shared" si="1941"/>
        <v>0</v>
      </c>
      <c r="AL12372" s="340">
        <f t="shared" si="1941"/>
        <v>0</v>
      </c>
      <c r="AM12372" s="340">
        <f t="shared" si="1941"/>
        <v>0</v>
      </c>
    </row>
    <row r="12373" spans="1:39" x14ac:dyDescent="0.35">
      <c r="A12373" s="337">
        <v>34286</v>
      </c>
      <c r="B12373" s="338">
        <f t="shared" si="1934"/>
        <v>1993</v>
      </c>
      <c r="C12373" s="338">
        <f t="shared" si="1935"/>
        <v>11</v>
      </c>
      <c r="D12373" s="338">
        <f t="shared" si="1936"/>
        <v>13</v>
      </c>
      <c r="E12373" s="334">
        <v>0</v>
      </c>
      <c r="F12373" s="334">
        <v>0</v>
      </c>
      <c r="G12373" s="334">
        <v>0</v>
      </c>
      <c r="H12373" s="334">
        <v>0</v>
      </c>
      <c r="I12373" s="334">
        <v>0</v>
      </c>
      <c r="J12373" s="334">
        <v>0</v>
      </c>
      <c r="K12373" s="334">
        <v>0</v>
      </c>
      <c r="L12373" s="334">
        <v>0.2</v>
      </c>
      <c r="M12373" s="334">
        <v>0</v>
      </c>
      <c r="N12373" s="334">
        <v>0</v>
      </c>
      <c r="O12373" s="334">
        <v>0</v>
      </c>
      <c r="P12373" s="334">
        <v>0</v>
      </c>
      <c r="Q12373" s="334">
        <v>0</v>
      </c>
      <c r="R12373" s="334">
        <v>0</v>
      </c>
      <c r="S12373" s="334">
        <v>0</v>
      </c>
      <c r="T12373" s="334">
        <v>0</v>
      </c>
      <c r="U12373" s="334">
        <v>0</v>
      </c>
      <c r="V12373" s="334">
        <v>0</v>
      </c>
      <c r="W12373" s="334">
        <v>0</v>
      </c>
      <c r="X12373" s="334">
        <v>0</v>
      </c>
      <c r="Y12373" s="334">
        <v>0</v>
      </c>
      <c r="Z12373" s="334">
        <v>0</v>
      </c>
      <c r="AA12373" s="334">
        <v>0</v>
      </c>
      <c r="AB12373" s="334">
        <v>0</v>
      </c>
      <c r="AD12373" s="334">
        <v>0.2</v>
      </c>
      <c r="AE12373" s="334">
        <f t="shared" si="1937"/>
        <v>0.2</v>
      </c>
      <c r="AF12373" s="334">
        <f t="shared" si="1938"/>
        <v>0.2</v>
      </c>
      <c r="AG12373" s="340">
        <f t="shared" si="1939"/>
        <v>0</v>
      </c>
      <c r="AI12373" s="340">
        <f t="shared" si="1941"/>
        <v>0</v>
      </c>
      <c r="AJ12373" s="340">
        <f t="shared" si="1941"/>
        <v>0</v>
      </c>
      <c r="AK12373" s="340">
        <f t="shared" si="1941"/>
        <v>0</v>
      </c>
      <c r="AL12373" s="340">
        <f t="shared" si="1941"/>
        <v>0</v>
      </c>
      <c r="AM12373" s="340">
        <f t="shared" si="1941"/>
        <v>0</v>
      </c>
    </row>
    <row r="12374" spans="1:39" x14ac:dyDescent="0.35">
      <c r="A12374" s="337">
        <v>34287</v>
      </c>
      <c r="B12374" s="338">
        <f t="shared" si="1934"/>
        <v>1993</v>
      </c>
      <c r="C12374" s="338">
        <f t="shared" si="1935"/>
        <v>11</v>
      </c>
      <c r="D12374" s="338">
        <f t="shared" si="1936"/>
        <v>14</v>
      </c>
      <c r="E12374" s="334">
        <v>0</v>
      </c>
      <c r="F12374" s="334">
        <v>0</v>
      </c>
      <c r="G12374" s="334">
        <v>0</v>
      </c>
      <c r="H12374" s="334">
        <v>0</v>
      </c>
      <c r="I12374" s="334">
        <v>0</v>
      </c>
      <c r="J12374" s="334">
        <v>0</v>
      </c>
      <c r="K12374" s="334">
        <v>0</v>
      </c>
      <c r="L12374" s="334">
        <v>0</v>
      </c>
      <c r="M12374" s="334">
        <v>0</v>
      </c>
      <c r="N12374" s="334">
        <v>0</v>
      </c>
      <c r="O12374" s="334">
        <v>0</v>
      </c>
      <c r="P12374" s="334">
        <v>0</v>
      </c>
      <c r="Q12374" s="334">
        <v>0</v>
      </c>
      <c r="R12374" s="334">
        <v>0</v>
      </c>
      <c r="S12374" s="334">
        <v>0</v>
      </c>
      <c r="T12374" s="334">
        <v>0</v>
      </c>
      <c r="U12374" s="334">
        <v>0</v>
      </c>
      <c r="V12374" s="334">
        <v>0</v>
      </c>
      <c r="W12374" s="334">
        <v>0</v>
      </c>
      <c r="X12374" s="334">
        <v>0</v>
      </c>
      <c r="Y12374" s="334">
        <v>0</v>
      </c>
      <c r="Z12374" s="334">
        <v>0</v>
      </c>
      <c r="AA12374" s="334">
        <v>0</v>
      </c>
      <c r="AB12374" s="334">
        <v>0</v>
      </c>
      <c r="AD12374" s="334">
        <v>0</v>
      </c>
      <c r="AE12374" s="334">
        <f t="shared" si="1937"/>
        <v>0</v>
      </c>
      <c r="AF12374" s="334">
        <f t="shared" si="1938"/>
        <v>0</v>
      </c>
      <c r="AG12374" s="340">
        <f t="shared" si="1939"/>
        <v>0</v>
      </c>
      <c r="AI12374" s="340">
        <f t="shared" si="1941"/>
        <v>0</v>
      </c>
      <c r="AJ12374" s="340">
        <f t="shared" si="1941"/>
        <v>0</v>
      </c>
      <c r="AK12374" s="340">
        <f t="shared" si="1941"/>
        <v>0</v>
      </c>
      <c r="AL12374" s="340">
        <f t="shared" si="1941"/>
        <v>0</v>
      </c>
      <c r="AM12374" s="340">
        <f t="shared" si="1941"/>
        <v>0</v>
      </c>
    </row>
    <row r="12375" spans="1:39" x14ac:dyDescent="0.35">
      <c r="A12375" s="337">
        <v>34288</v>
      </c>
      <c r="B12375" s="338">
        <f t="shared" si="1934"/>
        <v>1993</v>
      </c>
      <c r="C12375" s="338">
        <f t="shared" si="1935"/>
        <v>11</v>
      </c>
      <c r="D12375" s="338">
        <f t="shared" si="1936"/>
        <v>15</v>
      </c>
      <c r="E12375" s="334">
        <v>0</v>
      </c>
      <c r="F12375" s="334">
        <v>0</v>
      </c>
      <c r="G12375" s="334">
        <v>0</v>
      </c>
      <c r="H12375" s="334">
        <v>0</v>
      </c>
      <c r="I12375" s="334">
        <v>0</v>
      </c>
      <c r="J12375" s="334">
        <v>0</v>
      </c>
      <c r="K12375" s="334">
        <v>0</v>
      </c>
      <c r="L12375" s="334">
        <v>0</v>
      </c>
      <c r="M12375" s="334">
        <v>0</v>
      </c>
      <c r="N12375" s="334">
        <v>0</v>
      </c>
      <c r="O12375" s="334">
        <v>0</v>
      </c>
      <c r="P12375" s="334">
        <v>0</v>
      </c>
      <c r="Q12375" s="334">
        <v>0</v>
      </c>
      <c r="R12375" s="334">
        <v>0</v>
      </c>
      <c r="S12375" s="334">
        <v>0</v>
      </c>
      <c r="T12375" s="334">
        <v>0</v>
      </c>
      <c r="U12375" s="334">
        <v>0</v>
      </c>
      <c r="V12375" s="334">
        <v>0</v>
      </c>
      <c r="W12375" s="334">
        <v>0</v>
      </c>
      <c r="X12375" s="334">
        <v>0.2</v>
      </c>
      <c r="Y12375" s="334">
        <v>0.1</v>
      </c>
      <c r="Z12375" s="334">
        <v>0.2</v>
      </c>
      <c r="AA12375" s="334">
        <v>0.1</v>
      </c>
      <c r="AB12375" s="334">
        <v>0</v>
      </c>
      <c r="AD12375" s="334">
        <v>0.6</v>
      </c>
      <c r="AE12375" s="334">
        <f t="shared" si="1937"/>
        <v>0.6</v>
      </c>
      <c r="AF12375" s="334">
        <f t="shared" si="1938"/>
        <v>0.6</v>
      </c>
      <c r="AG12375" s="340">
        <f t="shared" si="1939"/>
        <v>0</v>
      </c>
      <c r="AI12375" s="340">
        <f t="shared" si="1941"/>
        <v>0</v>
      </c>
      <c r="AJ12375" s="340">
        <f t="shared" si="1941"/>
        <v>0</v>
      </c>
      <c r="AK12375" s="340">
        <f t="shared" si="1941"/>
        <v>0</v>
      </c>
      <c r="AL12375" s="340">
        <f t="shared" si="1941"/>
        <v>0</v>
      </c>
      <c r="AM12375" s="340">
        <f t="shared" si="1941"/>
        <v>0</v>
      </c>
    </row>
    <row r="12376" spans="1:39" x14ac:dyDescent="0.35">
      <c r="A12376" s="337">
        <v>34289</v>
      </c>
      <c r="B12376" s="338">
        <f t="shared" si="1934"/>
        <v>1993</v>
      </c>
      <c r="C12376" s="338">
        <f t="shared" si="1935"/>
        <v>11</v>
      </c>
      <c r="D12376" s="338">
        <f t="shared" si="1936"/>
        <v>16</v>
      </c>
      <c r="E12376" s="334">
        <v>0</v>
      </c>
      <c r="F12376" s="334">
        <v>0</v>
      </c>
      <c r="G12376" s="334">
        <v>0</v>
      </c>
      <c r="H12376" s="334">
        <v>0</v>
      </c>
      <c r="I12376" s="334">
        <v>0</v>
      </c>
      <c r="J12376" s="334">
        <v>0</v>
      </c>
      <c r="K12376" s="334">
        <v>0</v>
      </c>
      <c r="L12376" s="334">
        <v>0</v>
      </c>
      <c r="M12376" s="334">
        <v>0</v>
      </c>
      <c r="N12376" s="334">
        <v>0</v>
      </c>
      <c r="O12376" s="334">
        <v>0</v>
      </c>
      <c r="P12376" s="334">
        <v>0</v>
      </c>
      <c r="Q12376" s="334">
        <v>0</v>
      </c>
      <c r="R12376" s="334">
        <v>0</v>
      </c>
      <c r="S12376" s="334">
        <v>0</v>
      </c>
      <c r="T12376" s="334">
        <v>0</v>
      </c>
      <c r="U12376" s="334">
        <v>0</v>
      </c>
      <c r="V12376" s="334">
        <v>0</v>
      </c>
      <c r="W12376" s="334">
        <v>0</v>
      </c>
      <c r="X12376" s="334">
        <v>0</v>
      </c>
      <c r="Y12376" s="334">
        <v>0</v>
      </c>
      <c r="Z12376" s="334">
        <v>0</v>
      </c>
      <c r="AA12376" s="334">
        <v>0</v>
      </c>
      <c r="AB12376" s="334">
        <v>0</v>
      </c>
      <c r="AD12376" s="334">
        <v>0</v>
      </c>
      <c r="AE12376" s="334">
        <f t="shared" si="1937"/>
        <v>0</v>
      </c>
      <c r="AF12376" s="334">
        <f t="shared" si="1938"/>
        <v>0</v>
      </c>
      <c r="AG12376" s="340">
        <f t="shared" si="1939"/>
        <v>0</v>
      </c>
      <c r="AI12376" s="340">
        <f t="shared" si="1941"/>
        <v>0</v>
      </c>
      <c r="AJ12376" s="340">
        <f t="shared" si="1941"/>
        <v>0</v>
      </c>
      <c r="AK12376" s="340">
        <f t="shared" si="1941"/>
        <v>0</v>
      </c>
      <c r="AL12376" s="340">
        <f t="shared" si="1941"/>
        <v>0</v>
      </c>
      <c r="AM12376" s="340">
        <f t="shared" si="1941"/>
        <v>0</v>
      </c>
    </row>
    <row r="12377" spans="1:39" x14ac:dyDescent="0.35">
      <c r="A12377" s="337">
        <v>34290</v>
      </c>
      <c r="B12377" s="338">
        <f t="shared" si="1934"/>
        <v>1993</v>
      </c>
      <c r="C12377" s="338">
        <f t="shared" si="1935"/>
        <v>11</v>
      </c>
      <c r="D12377" s="338">
        <f t="shared" si="1936"/>
        <v>17</v>
      </c>
      <c r="E12377" s="334">
        <v>0</v>
      </c>
      <c r="F12377" s="334">
        <v>0</v>
      </c>
      <c r="G12377" s="334">
        <v>0</v>
      </c>
      <c r="H12377" s="334">
        <v>0</v>
      </c>
      <c r="I12377" s="334">
        <v>0</v>
      </c>
      <c r="J12377" s="334">
        <v>0</v>
      </c>
      <c r="K12377" s="334">
        <v>0</v>
      </c>
      <c r="L12377" s="334">
        <v>0</v>
      </c>
      <c r="M12377" s="334">
        <v>0</v>
      </c>
      <c r="N12377" s="334">
        <v>0</v>
      </c>
      <c r="O12377" s="334">
        <v>0</v>
      </c>
      <c r="P12377" s="334">
        <v>0</v>
      </c>
      <c r="Q12377" s="334">
        <v>0</v>
      </c>
      <c r="R12377" s="334">
        <v>0</v>
      </c>
      <c r="S12377" s="334">
        <v>0</v>
      </c>
      <c r="T12377" s="334">
        <v>0</v>
      </c>
      <c r="U12377" s="334">
        <v>0</v>
      </c>
      <c r="V12377" s="334">
        <v>0</v>
      </c>
      <c r="W12377" s="334">
        <v>0</v>
      </c>
      <c r="X12377" s="334">
        <v>0</v>
      </c>
      <c r="Y12377" s="334">
        <v>0</v>
      </c>
      <c r="Z12377" s="334">
        <v>0</v>
      </c>
      <c r="AA12377" s="334">
        <v>0</v>
      </c>
      <c r="AB12377" s="334">
        <v>0</v>
      </c>
      <c r="AD12377" s="334">
        <v>0</v>
      </c>
      <c r="AE12377" s="334">
        <f t="shared" si="1937"/>
        <v>0</v>
      </c>
      <c r="AF12377" s="334">
        <f t="shared" si="1938"/>
        <v>0</v>
      </c>
      <c r="AG12377" s="340">
        <f t="shared" si="1939"/>
        <v>0</v>
      </c>
      <c r="AI12377" s="340">
        <f t="shared" si="1941"/>
        <v>0</v>
      </c>
      <c r="AJ12377" s="340">
        <f t="shared" si="1941"/>
        <v>0</v>
      </c>
      <c r="AK12377" s="340">
        <f t="shared" si="1941"/>
        <v>0</v>
      </c>
      <c r="AL12377" s="340">
        <f t="shared" si="1941"/>
        <v>0</v>
      </c>
      <c r="AM12377" s="340">
        <f t="shared" si="1941"/>
        <v>0</v>
      </c>
    </row>
    <row r="12378" spans="1:39" x14ac:dyDescent="0.35">
      <c r="A12378" s="337">
        <v>34291</v>
      </c>
      <c r="B12378" s="338">
        <f t="shared" si="1934"/>
        <v>1993</v>
      </c>
      <c r="C12378" s="338">
        <f t="shared" si="1935"/>
        <v>11</v>
      </c>
      <c r="D12378" s="338">
        <f t="shared" si="1936"/>
        <v>18</v>
      </c>
      <c r="E12378" s="334">
        <v>0</v>
      </c>
      <c r="F12378" s="334">
        <v>0</v>
      </c>
      <c r="G12378" s="334">
        <v>0</v>
      </c>
      <c r="H12378" s="334">
        <v>0</v>
      </c>
      <c r="I12378" s="334">
        <v>0</v>
      </c>
      <c r="J12378" s="334">
        <v>0</v>
      </c>
      <c r="K12378" s="334">
        <v>0</v>
      </c>
      <c r="L12378" s="334">
        <v>0</v>
      </c>
      <c r="M12378" s="334">
        <v>0</v>
      </c>
      <c r="N12378" s="334">
        <v>0</v>
      </c>
      <c r="O12378" s="334">
        <v>0</v>
      </c>
      <c r="P12378" s="334">
        <v>0</v>
      </c>
      <c r="Q12378" s="334">
        <v>0</v>
      </c>
      <c r="R12378" s="334">
        <v>0</v>
      </c>
      <c r="S12378" s="334">
        <v>0</v>
      </c>
      <c r="T12378" s="334">
        <v>0</v>
      </c>
      <c r="U12378" s="334">
        <v>0</v>
      </c>
      <c r="V12378" s="334">
        <v>0</v>
      </c>
      <c r="W12378" s="334">
        <v>0</v>
      </c>
      <c r="X12378" s="334">
        <v>0</v>
      </c>
      <c r="Y12378" s="334">
        <v>0</v>
      </c>
      <c r="Z12378" s="334">
        <v>0</v>
      </c>
      <c r="AA12378" s="334">
        <v>0</v>
      </c>
      <c r="AB12378" s="334">
        <v>0</v>
      </c>
      <c r="AD12378" s="334">
        <v>0</v>
      </c>
      <c r="AE12378" s="334">
        <f t="shared" si="1937"/>
        <v>0</v>
      </c>
      <c r="AF12378" s="334">
        <f t="shared" si="1938"/>
        <v>0</v>
      </c>
      <c r="AG12378" s="340">
        <f t="shared" si="1939"/>
        <v>0</v>
      </c>
      <c r="AI12378" s="340">
        <f t="shared" si="1941"/>
        <v>0</v>
      </c>
      <c r="AJ12378" s="340">
        <f t="shared" si="1941"/>
        <v>0</v>
      </c>
      <c r="AK12378" s="340">
        <f t="shared" si="1941"/>
        <v>0</v>
      </c>
      <c r="AL12378" s="340">
        <f t="shared" si="1941"/>
        <v>0</v>
      </c>
      <c r="AM12378" s="340">
        <f t="shared" si="1941"/>
        <v>0</v>
      </c>
    </row>
    <row r="12379" spans="1:39" x14ac:dyDescent="0.35">
      <c r="A12379" s="337">
        <v>34292</v>
      </c>
      <c r="B12379" s="338">
        <f t="shared" si="1934"/>
        <v>1993</v>
      </c>
      <c r="C12379" s="338">
        <f t="shared" si="1935"/>
        <v>11</v>
      </c>
      <c r="D12379" s="338">
        <f t="shared" si="1936"/>
        <v>19</v>
      </c>
      <c r="E12379" s="334">
        <v>0</v>
      </c>
      <c r="F12379" s="334">
        <v>0</v>
      </c>
      <c r="G12379" s="334">
        <v>0</v>
      </c>
      <c r="H12379" s="334">
        <v>0</v>
      </c>
      <c r="I12379" s="334">
        <v>0</v>
      </c>
      <c r="J12379" s="334">
        <v>0</v>
      </c>
      <c r="K12379" s="334">
        <v>0</v>
      </c>
      <c r="L12379" s="334">
        <v>0</v>
      </c>
      <c r="M12379" s="334">
        <v>0</v>
      </c>
      <c r="N12379" s="334">
        <v>0</v>
      </c>
      <c r="O12379" s="334">
        <v>0</v>
      </c>
      <c r="P12379" s="334">
        <v>0</v>
      </c>
      <c r="Q12379" s="334">
        <v>0</v>
      </c>
      <c r="R12379" s="334">
        <v>0</v>
      </c>
      <c r="S12379" s="334">
        <v>0</v>
      </c>
      <c r="T12379" s="334">
        <v>0</v>
      </c>
      <c r="U12379" s="334">
        <v>0</v>
      </c>
      <c r="V12379" s="334">
        <v>0</v>
      </c>
      <c r="W12379" s="334">
        <v>0</v>
      </c>
      <c r="X12379" s="334">
        <v>0</v>
      </c>
      <c r="Y12379" s="334">
        <v>0</v>
      </c>
      <c r="Z12379" s="334">
        <v>0</v>
      </c>
      <c r="AA12379" s="334">
        <v>0</v>
      </c>
      <c r="AB12379" s="334">
        <v>0</v>
      </c>
      <c r="AD12379" s="334">
        <v>0</v>
      </c>
      <c r="AE12379" s="334">
        <f t="shared" si="1937"/>
        <v>0</v>
      </c>
      <c r="AF12379" s="334">
        <f t="shared" si="1938"/>
        <v>0</v>
      </c>
      <c r="AG12379" s="340">
        <f t="shared" si="1939"/>
        <v>0</v>
      </c>
      <c r="AI12379" s="340">
        <f t="shared" si="1941"/>
        <v>0</v>
      </c>
      <c r="AJ12379" s="340">
        <f t="shared" si="1941"/>
        <v>0</v>
      </c>
      <c r="AK12379" s="340">
        <f t="shared" si="1941"/>
        <v>0</v>
      </c>
      <c r="AL12379" s="340">
        <f t="shared" si="1941"/>
        <v>0</v>
      </c>
      <c r="AM12379" s="340">
        <f t="shared" si="1941"/>
        <v>0</v>
      </c>
    </row>
    <row r="12380" spans="1:39" x14ac:dyDescent="0.35">
      <c r="A12380" s="337">
        <v>34293</v>
      </c>
      <c r="B12380" s="338">
        <f t="shared" si="1934"/>
        <v>1993</v>
      </c>
      <c r="C12380" s="338">
        <f t="shared" si="1935"/>
        <v>11</v>
      </c>
      <c r="D12380" s="338">
        <f t="shared" si="1936"/>
        <v>20</v>
      </c>
      <c r="E12380" s="334">
        <v>0</v>
      </c>
      <c r="F12380" s="334">
        <v>0</v>
      </c>
      <c r="G12380" s="334">
        <v>0</v>
      </c>
      <c r="H12380" s="334">
        <v>0</v>
      </c>
      <c r="I12380" s="334">
        <v>0</v>
      </c>
      <c r="J12380" s="334">
        <v>0</v>
      </c>
      <c r="K12380" s="334">
        <v>0</v>
      </c>
      <c r="L12380" s="334">
        <v>0</v>
      </c>
      <c r="M12380" s="334">
        <v>0</v>
      </c>
      <c r="N12380" s="334">
        <v>0</v>
      </c>
      <c r="O12380" s="334">
        <v>0</v>
      </c>
      <c r="P12380" s="334">
        <v>0</v>
      </c>
      <c r="Q12380" s="334">
        <v>0</v>
      </c>
      <c r="R12380" s="334">
        <v>0</v>
      </c>
      <c r="S12380" s="334">
        <v>0</v>
      </c>
      <c r="T12380" s="334">
        <v>0</v>
      </c>
      <c r="U12380" s="334">
        <v>0</v>
      </c>
      <c r="V12380" s="334">
        <v>0</v>
      </c>
      <c r="W12380" s="334">
        <v>0</v>
      </c>
      <c r="X12380" s="334">
        <v>0</v>
      </c>
      <c r="Y12380" s="334">
        <v>0</v>
      </c>
      <c r="Z12380" s="334">
        <v>0</v>
      </c>
      <c r="AA12380" s="334">
        <v>0</v>
      </c>
      <c r="AB12380" s="334">
        <v>0</v>
      </c>
      <c r="AD12380" s="334">
        <v>0</v>
      </c>
      <c r="AE12380" s="334">
        <f t="shared" si="1937"/>
        <v>0</v>
      </c>
      <c r="AF12380" s="334">
        <f t="shared" si="1938"/>
        <v>0</v>
      </c>
      <c r="AG12380" s="340">
        <f t="shared" si="1939"/>
        <v>0</v>
      </c>
      <c r="AI12380" s="340">
        <f t="shared" si="1941"/>
        <v>0</v>
      </c>
      <c r="AJ12380" s="340">
        <f t="shared" si="1941"/>
        <v>0</v>
      </c>
      <c r="AK12380" s="340">
        <f t="shared" si="1941"/>
        <v>0</v>
      </c>
      <c r="AL12380" s="340">
        <f t="shared" si="1941"/>
        <v>0</v>
      </c>
      <c r="AM12380" s="340">
        <f t="shared" si="1941"/>
        <v>0</v>
      </c>
    </row>
    <row r="12381" spans="1:39" x14ac:dyDescent="0.35">
      <c r="A12381" s="337">
        <v>34294</v>
      </c>
      <c r="B12381" s="338">
        <f t="shared" si="1934"/>
        <v>1993</v>
      </c>
      <c r="C12381" s="338">
        <f t="shared" si="1935"/>
        <v>11</v>
      </c>
      <c r="D12381" s="338">
        <f t="shared" si="1936"/>
        <v>21</v>
      </c>
      <c r="E12381" s="334">
        <v>0</v>
      </c>
      <c r="F12381" s="334">
        <v>0</v>
      </c>
      <c r="G12381" s="334">
        <v>0.2</v>
      </c>
      <c r="H12381" s="334">
        <v>0.2</v>
      </c>
      <c r="I12381" s="334">
        <v>0.1</v>
      </c>
      <c r="J12381" s="334">
        <v>0.2</v>
      </c>
      <c r="K12381" s="334">
        <v>0.2</v>
      </c>
      <c r="L12381" s="334">
        <v>0.2</v>
      </c>
      <c r="M12381" s="334">
        <v>0.2</v>
      </c>
      <c r="N12381" s="334">
        <v>0.2</v>
      </c>
      <c r="O12381" s="334">
        <v>0.1</v>
      </c>
      <c r="P12381" s="334">
        <v>0.2</v>
      </c>
      <c r="Q12381" s="334">
        <v>0.2</v>
      </c>
      <c r="R12381" s="334">
        <v>0.2</v>
      </c>
      <c r="S12381" s="334">
        <v>0.2</v>
      </c>
      <c r="T12381" s="334">
        <v>0.1</v>
      </c>
      <c r="U12381" s="334">
        <v>0.2</v>
      </c>
      <c r="V12381" s="334">
        <v>0.2</v>
      </c>
      <c r="W12381" s="334">
        <v>0.2</v>
      </c>
      <c r="X12381" s="334">
        <v>0.2</v>
      </c>
      <c r="Y12381" s="334">
        <v>0.2</v>
      </c>
      <c r="Z12381" s="334">
        <v>0.1</v>
      </c>
      <c r="AA12381" s="334">
        <v>0.2</v>
      </c>
      <c r="AB12381" s="334">
        <v>0.2</v>
      </c>
      <c r="AD12381" s="334">
        <v>4</v>
      </c>
      <c r="AE12381" s="334">
        <f t="shared" si="1937"/>
        <v>4</v>
      </c>
      <c r="AF12381" s="334">
        <f t="shared" si="1938"/>
        <v>4.0000000000000009</v>
      </c>
      <c r="AG12381" s="340">
        <f t="shared" si="1939"/>
        <v>8.8817841970012523E-16</v>
      </c>
      <c r="AI12381" s="340">
        <f t="shared" si="1941"/>
        <v>0</v>
      </c>
      <c r="AJ12381" s="340">
        <f t="shared" si="1941"/>
        <v>0</v>
      </c>
      <c r="AK12381" s="340">
        <f t="shared" si="1941"/>
        <v>0</v>
      </c>
      <c r="AL12381" s="340">
        <f t="shared" si="1941"/>
        <v>0</v>
      </c>
      <c r="AM12381" s="340">
        <f t="shared" si="1941"/>
        <v>0</v>
      </c>
    </row>
    <row r="12382" spans="1:39" x14ac:dyDescent="0.35">
      <c r="A12382" s="337">
        <v>34295</v>
      </c>
      <c r="B12382" s="338">
        <f t="shared" si="1934"/>
        <v>1993</v>
      </c>
      <c r="C12382" s="338">
        <f t="shared" si="1935"/>
        <v>11</v>
      </c>
      <c r="D12382" s="338">
        <f t="shared" si="1936"/>
        <v>22</v>
      </c>
      <c r="E12382" s="334">
        <v>0.1</v>
      </c>
      <c r="F12382" s="334">
        <v>0</v>
      </c>
      <c r="G12382" s="334">
        <v>0.1</v>
      </c>
      <c r="H12382" s="334">
        <v>0</v>
      </c>
      <c r="I12382" s="334">
        <v>0.1</v>
      </c>
      <c r="J12382" s="334">
        <v>0.1</v>
      </c>
      <c r="K12382" s="334">
        <v>0</v>
      </c>
      <c r="L12382" s="334">
        <v>0.1</v>
      </c>
      <c r="M12382" s="334">
        <v>0.1</v>
      </c>
      <c r="N12382" s="334">
        <v>0</v>
      </c>
      <c r="O12382" s="334">
        <v>0.1</v>
      </c>
      <c r="P12382" s="334">
        <v>0</v>
      </c>
      <c r="Q12382" s="334">
        <v>0.1</v>
      </c>
      <c r="R12382" s="334">
        <v>0</v>
      </c>
      <c r="S12382" s="334">
        <v>0</v>
      </c>
      <c r="T12382" s="334">
        <v>0</v>
      </c>
      <c r="U12382" s="334">
        <v>0</v>
      </c>
      <c r="V12382" s="334">
        <v>0</v>
      </c>
      <c r="W12382" s="334">
        <v>0</v>
      </c>
      <c r="X12382" s="334">
        <v>0</v>
      </c>
      <c r="Y12382" s="334">
        <v>0</v>
      </c>
      <c r="Z12382" s="334">
        <v>0</v>
      </c>
      <c r="AA12382" s="334">
        <v>0</v>
      </c>
      <c r="AB12382" s="334">
        <v>0</v>
      </c>
      <c r="AD12382" s="334">
        <v>0.8</v>
      </c>
      <c r="AE12382" s="334">
        <f t="shared" si="1937"/>
        <v>0.8</v>
      </c>
      <c r="AF12382" s="334">
        <f t="shared" si="1938"/>
        <v>0.79999999999999993</v>
      </c>
      <c r="AG12382" s="340">
        <f t="shared" si="1939"/>
        <v>1.1102230246251565E-16</v>
      </c>
      <c r="AI12382" s="340">
        <f t="shared" si="1941"/>
        <v>0</v>
      </c>
      <c r="AJ12382" s="340">
        <f t="shared" si="1941"/>
        <v>0</v>
      </c>
      <c r="AK12382" s="340">
        <f t="shared" si="1941"/>
        <v>0</v>
      </c>
      <c r="AL12382" s="340">
        <f t="shared" si="1941"/>
        <v>0</v>
      </c>
      <c r="AM12382" s="340">
        <f t="shared" si="1941"/>
        <v>0</v>
      </c>
    </row>
    <row r="12383" spans="1:39" x14ac:dyDescent="0.35">
      <c r="A12383" s="337">
        <v>34296</v>
      </c>
      <c r="B12383" s="338">
        <f t="shared" si="1934"/>
        <v>1993</v>
      </c>
      <c r="C12383" s="338">
        <f t="shared" si="1935"/>
        <v>11</v>
      </c>
      <c r="D12383" s="338">
        <f t="shared" si="1936"/>
        <v>23</v>
      </c>
      <c r="E12383" s="334">
        <v>0</v>
      </c>
      <c r="F12383" s="334">
        <v>0</v>
      </c>
      <c r="G12383" s="334">
        <v>0</v>
      </c>
      <c r="H12383" s="334">
        <v>0</v>
      </c>
      <c r="I12383" s="334">
        <v>0.1</v>
      </c>
      <c r="J12383" s="334">
        <v>0.1</v>
      </c>
      <c r="K12383" s="334">
        <v>0</v>
      </c>
      <c r="L12383" s="334">
        <v>0.1</v>
      </c>
      <c r="M12383" s="334">
        <v>0.1</v>
      </c>
      <c r="N12383" s="334">
        <v>0.1</v>
      </c>
      <c r="O12383" s="334">
        <v>0</v>
      </c>
      <c r="P12383" s="334">
        <v>0.1</v>
      </c>
      <c r="Q12383" s="334">
        <v>0</v>
      </c>
      <c r="R12383" s="334">
        <v>0</v>
      </c>
      <c r="S12383" s="334">
        <v>0</v>
      </c>
      <c r="T12383" s="334">
        <v>0</v>
      </c>
      <c r="U12383" s="334">
        <v>0</v>
      </c>
      <c r="V12383" s="334">
        <v>0</v>
      </c>
      <c r="W12383" s="334">
        <v>0</v>
      </c>
      <c r="X12383" s="334">
        <v>0</v>
      </c>
      <c r="Y12383" s="334">
        <v>0</v>
      </c>
      <c r="Z12383" s="334">
        <v>0</v>
      </c>
      <c r="AA12383" s="334">
        <v>0</v>
      </c>
      <c r="AB12383" s="334">
        <v>0</v>
      </c>
      <c r="AD12383" s="334">
        <v>0.6</v>
      </c>
      <c r="AE12383" s="334">
        <f t="shared" si="1937"/>
        <v>0.6</v>
      </c>
      <c r="AF12383" s="334">
        <f t="shared" si="1938"/>
        <v>0.6</v>
      </c>
      <c r="AG12383" s="340">
        <f t="shared" si="1939"/>
        <v>0</v>
      </c>
      <c r="AI12383" s="340">
        <f t="shared" si="1941"/>
        <v>0</v>
      </c>
      <c r="AJ12383" s="340">
        <f t="shared" si="1941"/>
        <v>0</v>
      </c>
      <c r="AK12383" s="340">
        <f t="shared" si="1941"/>
        <v>0</v>
      </c>
      <c r="AL12383" s="340">
        <f t="shared" si="1941"/>
        <v>0</v>
      </c>
      <c r="AM12383" s="340">
        <f t="shared" si="1941"/>
        <v>0</v>
      </c>
    </row>
    <row r="12384" spans="1:39" x14ac:dyDescent="0.35">
      <c r="A12384" s="337">
        <v>34297</v>
      </c>
      <c r="B12384" s="338">
        <f t="shared" si="1934"/>
        <v>1993</v>
      </c>
      <c r="C12384" s="338">
        <f t="shared" si="1935"/>
        <v>11</v>
      </c>
      <c r="D12384" s="338">
        <f t="shared" si="1936"/>
        <v>24</v>
      </c>
      <c r="E12384" s="334">
        <v>0</v>
      </c>
      <c r="F12384" s="334">
        <v>0</v>
      </c>
      <c r="G12384" s="334">
        <v>0</v>
      </c>
      <c r="H12384" s="334">
        <v>0</v>
      </c>
      <c r="I12384" s="334">
        <v>0</v>
      </c>
      <c r="J12384" s="334">
        <v>0</v>
      </c>
      <c r="K12384" s="334">
        <v>0</v>
      </c>
      <c r="L12384" s="334">
        <v>0</v>
      </c>
      <c r="M12384" s="334">
        <v>0</v>
      </c>
      <c r="N12384" s="334">
        <v>0</v>
      </c>
      <c r="O12384" s="334">
        <v>0</v>
      </c>
      <c r="P12384" s="334">
        <v>0</v>
      </c>
      <c r="Q12384" s="334">
        <v>0</v>
      </c>
      <c r="R12384" s="334">
        <v>0</v>
      </c>
      <c r="S12384" s="334">
        <v>0</v>
      </c>
      <c r="T12384" s="334">
        <v>0</v>
      </c>
      <c r="U12384" s="334">
        <v>0</v>
      </c>
      <c r="V12384" s="334">
        <v>0</v>
      </c>
      <c r="W12384" s="334">
        <v>0</v>
      </c>
      <c r="X12384" s="334">
        <v>0</v>
      </c>
      <c r="Y12384" s="334">
        <v>0</v>
      </c>
      <c r="Z12384" s="334">
        <v>0</v>
      </c>
      <c r="AA12384" s="334">
        <v>0</v>
      </c>
      <c r="AB12384" s="334">
        <v>0</v>
      </c>
      <c r="AD12384" s="334">
        <v>0</v>
      </c>
      <c r="AE12384" s="334">
        <f t="shared" si="1937"/>
        <v>0</v>
      </c>
      <c r="AF12384" s="334">
        <f t="shared" si="1938"/>
        <v>0</v>
      </c>
      <c r="AG12384" s="340">
        <f t="shared" si="1939"/>
        <v>0</v>
      </c>
      <c r="AI12384" s="340">
        <f t="shared" si="1941"/>
        <v>0</v>
      </c>
      <c r="AJ12384" s="340">
        <f t="shared" si="1941"/>
        <v>0</v>
      </c>
      <c r="AK12384" s="340">
        <f t="shared" si="1941"/>
        <v>0</v>
      </c>
      <c r="AL12384" s="340">
        <f t="shared" si="1941"/>
        <v>0</v>
      </c>
      <c r="AM12384" s="340">
        <f t="shared" si="1941"/>
        <v>0</v>
      </c>
    </row>
    <row r="12385" spans="1:39" x14ac:dyDescent="0.35">
      <c r="A12385" s="337">
        <v>34298</v>
      </c>
      <c r="B12385" s="338">
        <f t="shared" si="1934"/>
        <v>1993</v>
      </c>
      <c r="C12385" s="338">
        <f t="shared" si="1935"/>
        <v>11</v>
      </c>
      <c r="D12385" s="338">
        <f t="shared" si="1936"/>
        <v>25</v>
      </c>
      <c r="E12385" s="334">
        <v>0</v>
      </c>
      <c r="F12385" s="334">
        <v>0</v>
      </c>
      <c r="G12385" s="334">
        <v>0</v>
      </c>
      <c r="H12385" s="334">
        <v>0</v>
      </c>
      <c r="I12385" s="334">
        <v>0</v>
      </c>
      <c r="J12385" s="334">
        <v>0</v>
      </c>
      <c r="K12385" s="334">
        <v>0</v>
      </c>
      <c r="L12385" s="334">
        <v>0</v>
      </c>
      <c r="M12385" s="334">
        <v>0</v>
      </c>
      <c r="N12385" s="334">
        <v>0</v>
      </c>
      <c r="O12385" s="334">
        <v>0</v>
      </c>
      <c r="P12385" s="334">
        <v>0</v>
      </c>
      <c r="Q12385" s="334">
        <v>0</v>
      </c>
      <c r="R12385" s="334">
        <v>0</v>
      </c>
      <c r="S12385" s="334">
        <v>0</v>
      </c>
      <c r="T12385" s="334">
        <v>0</v>
      </c>
      <c r="U12385" s="334">
        <v>0</v>
      </c>
      <c r="V12385" s="334">
        <v>0</v>
      </c>
      <c r="W12385" s="334">
        <v>0</v>
      </c>
      <c r="X12385" s="334">
        <v>0</v>
      </c>
      <c r="Y12385" s="334">
        <v>0</v>
      </c>
      <c r="Z12385" s="334">
        <v>0</v>
      </c>
      <c r="AA12385" s="334">
        <v>0</v>
      </c>
      <c r="AB12385" s="334">
        <v>0</v>
      </c>
      <c r="AD12385" s="334">
        <v>0</v>
      </c>
      <c r="AE12385" s="334">
        <f t="shared" si="1937"/>
        <v>0</v>
      </c>
      <c r="AF12385" s="334">
        <f t="shared" si="1938"/>
        <v>0</v>
      </c>
      <c r="AG12385" s="340">
        <f t="shared" si="1939"/>
        <v>0</v>
      </c>
      <c r="AI12385" s="340">
        <f t="shared" si="1941"/>
        <v>0</v>
      </c>
      <c r="AJ12385" s="340">
        <f t="shared" si="1941"/>
        <v>0</v>
      </c>
      <c r="AK12385" s="340">
        <f t="shared" si="1941"/>
        <v>0</v>
      </c>
      <c r="AL12385" s="340">
        <f t="shared" si="1941"/>
        <v>0</v>
      </c>
      <c r="AM12385" s="340">
        <f t="shared" si="1941"/>
        <v>0</v>
      </c>
    </row>
    <row r="12386" spans="1:39" x14ac:dyDescent="0.35">
      <c r="A12386" s="337">
        <v>34299</v>
      </c>
      <c r="B12386" s="338">
        <f t="shared" si="1934"/>
        <v>1993</v>
      </c>
      <c r="C12386" s="338">
        <f t="shared" si="1935"/>
        <v>11</v>
      </c>
      <c r="D12386" s="338">
        <f t="shared" si="1936"/>
        <v>26</v>
      </c>
      <c r="E12386" s="334">
        <v>0</v>
      </c>
      <c r="F12386" s="334">
        <v>0</v>
      </c>
      <c r="G12386" s="334">
        <v>0</v>
      </c>
      <c r="H12386" s="334">
        <v>0</v>
      </c>
      <c r="I12386" s="334">
        <v>0</v>
      </c>
      <c r="J12386" s="334">
        <v>0</v>
      </c>
      <c r="K12386" s="334">
        <v>0</v>
      </c>
      <c r="L12386" s="334">
        <v>0</v>
      </c>
      <c r="M12386" s="334">
        <v>0</v>
      </c>
      <c r="N12386" s="334">
        <v>0</v>
      </c>
      <c r="O12386" s="334">
        <v>0</v>
      </c>
      <c r="P12386" s="334">
        <v>0</v>
      </c>
      <c r="Q12386" s="334">
        <v>0</v>
      </c>
      <c r="R12386" s="334">
        <v>0</v>
      </c>
      <c r="S12386" s="334">
        <v>0</v>
      </c>
      <c r="T12386" s="334">
        <v>0</v>
      </c>
      <c r="U12386" s="334">
        <v>0</v>
      </c>
      <c r="V12386" s="334">
        <v>0</v>
      </c>
      <c r="W12386" s="334">
        <v>0</v>
      </c>
      <c r="X12386" s="334">
        <v>0</v>
      </c>
      <c r="Y12386" s="334">
        <v>0</v>
      </c>
      <c r="Z12386" s="334">
        <v>0</v>
      </c>
      <c r="AA12386" s="334">
        <v>0</v>
      </c>
      <c r="AB12386" s="334">
        <v>0</v>
      </c>
      <c r="AD12386" s="334">
        <v>0</v>
      </c>
      <c r="AE12386" s="334">
        <f t="shared" si="1937"/>
        <v>0</v>
      </c>
      <c r="AF12386" s="334">
        <f t="shared" si="1938"/>
        <v>0</v>
      </c>
      <c r="AG12386" s="340">
        <f t="shared" si="1939"/>
        <v>0</v>
      </c>
      <c r="AI12386" s="340">
        <f t="shared" si="1941"/>
        <v>0</v>
      </c>
      <c r="AJ12386" s="340">
        <f t="shared" si="1941"/>
        <v>0</v>
      </c>
      <c r="AK12386" s="340">
        <f t="shared" si="1941"/>
        <v>0</v>
      </c>
      <c r="AL12386" s="340">
        <f t="shared" si="1941"/>
        <v>0</v>
      </c>
      <c r="AM12386" s="340">
        <f t="shared" si="1941"/>
        <v>0</v>
      </c>
    </row>
    <row r="12387" spans="1:39" x14ac:dyDescent="0.35">
      <c r="A12387" s="337">
        <v>34300</v>
      </c>
      <c r="B12387" s="338">
        <f t="shared" si="1934"/>
        <v>1993</v>
      </c>
      <c r="C12387" s="338">
        <f t="shared" si="1935"/>
        <v>11</v>
      </c>
      <c r="D12387" s="338">
        <f t="shared" si="1936"/>
        <v>27</v>
      </c>
      <c r="E12387" s="334">
        <v>0</v>
      </c>
      <c r="F12387" s="334">
        <v>0</v>
      </c>
      <c r="G12387" s="334">
        <v>0</v>
      </c>
      <c r="H12387" s="334">
        <v>0</v>
      </c>
      <c r="I12387" s="334">
        <v>0</v>
      </c>
      <c r="J12387" s="334">
        <v>0</v>
      </c>
      <c r="K12387" s="334">
        <v>0</v>
      </c>
      <c r="L12387" s="334">
        <v>0</v>
      </c>
      <c r="M12387" s="334">
        <v>0</v>
      </c>
      <c r="N12387" s="334">
        <v>0</v>
      </c>
      <c r="O12387" s="334">
        <v>0</v>
      </c>
      <c r="P12387" s="334">
        <v>0</v>
      </c>
      <c r="Q12387" s="334">
        <v>0</v>
      </c>
      <c r="R12387" s="334">
        <v>0</v>
      </c>
      <c r="S12387" s="334">
        <v>0</v>
      </c>
      <c r="T12387" s="334">
        <v>0</v>
      </c>
      <c r="U12387" s="334">
        <v>0</v>
      </c>
      <c r="V12387" s="334">
        <v>0</v>
      </c>
      <c r="W12387" s="334">
        <v>0</v>
      </c>
      <c r="X12387" s="334">
        <v>0</v>
      </c>
      <c r="Y12387" s="334">
        <v>0</v>
      </c>
      <c r="Z12387" s="334">
        <v>0</v>
      </c>
      <c r="AA12387" s="334">
        <v>0</v>
      </c>
      <c r="AB12387" s="334">
        <v>0</v>
      </c>
      <c r="AD12387" s="334">
        <v>0</v>
      </c>
      <c r="AE12387" s="334">
        <f t="shared" si="1937"/>
        <v>0</v>
      </c>
      <c r="AF12387" s="334">
        <f t="shared" si="1938"/>
        <v>0</v>
      </c>
      <c r="AG12387" s="340">
        <f t="shared" si="1939"/>
        <v>0</v>
      </c>
      <c r="AI12387" s="340">
        <f t="shared" si="1941"/>
        <v>0</v>
      </c>
      <c r="AJ12387" s="340">
        <f t="shared" si="1941"/>
        <v>0</v>
      </c>
      <c r="AK12387" s="340">
        <f t="shared" si="1941"/>
        <v>0</v>
      </c>
      <c r="AL12387" s="340">
        <f t="shared" si="1941"/>
        <v>0</v>
      </c>
      <c r="AM12387" s="340">
        <f t="shared" si="1941"/>
        <v>0</v>
      </c>
    </row>
    <row r="12388" spans="1:39" x14ac:dyDescent="0.35">
      <c r="A12388" s="337">
        <v>34301</v>
      </c>
      <c r="B12388" s="338">
        <f t="shared" si="1934"/>
        <v>1993</v>
      </c>
      <c r="C12388" s="338">
        <f t="shared" si="1935"/>
        <v>11</v>
      </c>
      <c r="D12388" s="338">
        <f t="shared" si="1936"/>
        <v>28</v>
      </c>
      <c r="E12388" s="334">
        <v>0</v>
      </c>
      <c r="F12388" s="334">
        <v>0</v>
      </c>
      <c r="G12388" s="334">
        <v>0</v>
      </c>
      <c r="H12388" s="334">
        <v>0</v>
      </c>
      <c r="I12388" s="334">
        <v>0</v>
      </c>
      <c r="J12388" s="334">
        <v>0</v>
      </c>
      <c r="K12388" s="334">
        <v>0</v>
      </c>
      <c r="L12388" s="334">
        <v>0</v>
      </c>
      <c r="M12388" s="334">
        <v>0</v>
      </c>
      <c r="N12388" s="334">
        <v>0</v>
      </c>
      <c r="O12388" s="334">
        <v>0</v>
      </c>
      <c r="P12388" s="334">
        <v>0</v>
      </c>
      <c r="Q12388" s="334">
        <v>0</v>
      </c>
      <c r="R12388" s="334">
        <v>0</v>
      </c>
      <c r="S12388" s="334">
        <v>0</v>
      </c>
      <c r="T12388" s="334">
        <v>0</v>
      </c>
      <c r="U12388" s="334">
        <v>0</v>
      </c>
      <c r="V12388" s="334">
        <v>0</v>
      </c>
      <c r="W12388" s="334">
        <v>0</v>
      </c>
      <c r="X12388" s="334">
        <v>0</v>
      </c>
      <c r="Y12388" s="334">
        <v>0</v>
      </c>
      <c r="Z12388" s="334">
        <v>0</v>
      </c>
      <c r="AA12388" s="334">
        <v>0</v>
      </c>
      <c r="AB12388" s="334">
        <v>0</v>
      </c>
      <c r="AD12388" s="334">
        <v>0</v>
      </c>
      <c r="AE12388" s="334">
        <f t="shared" si="1937"/>
        <v>0</v>
      </c>
      <c r="AF12388" s="334">
        <f t="shared" si="1938"/>
        <v>0</v>
      </c>
      <c r="AG12388" s="340">
        <f t="shared" si="1939"/>
        <v>0</v>
      </c>
      <c r="AI12388" s="340">
        <f t="shared" ref="AI12388:AM12403" si="1942">IF($C12388=AI$1,$AF12388,0)</f>
        <v>0</v>
      </c>
      <c r="AJ12388" s="340">
        <f t="shared" si="1942"/>
        <v>0</v>
      </c>
      <c r="AK12388" s="340">
        <f t="shared" si="1942"/>
        <v>0</v>
      </c>
      <c r="AL12388" s="340">
        <f t="shared" si="1942"/>
        <v>0</v>
      </c>
      <c r="AM12388" s="340">
        <f t="shared" si="1942"/>
        <v>0</v>
      </c>
    </row>
    <row r="12389" spans="1:39" x14ac:dyDescent="0.35">
      <c r="A12389" s="337">
        <v>34302</v>
      </c>
      <c r="B12389" s="338">
        <f t="shared" si="1934"/>
        <v>1993</v>
      </c>
      <c r="C12389" s="338">
        <f t="shared" si="1935"/>
        <v>11</v>
      </c>
      <c r="D12389" s="338">
        <f t="shared" si="1936"/>
        <v>29</v>
      </c>
      <c r="E12389" s="334">
        <v>0</v>
      </c>
      <c r="F12389" s="334">
        <v>0</v>
      </c>
      <c r="G12389" s="334">
        <v>0</v>
      </c>
      <c r="H12389" s="334">
        <v>0</v>
      </c>
      <c r="I12389" s="334">
        <v>0</v>
      </c>
      <c r="J12389" s="334">
        <v>0</v>
      </c>
      <c r="K12389" s="334">
        <v>0</v>
      </c>
      <c r="L12389" s="334">
        <v>0</v>
      </c>
      <c r="M12389" s="334">
        <v>0</v>
      </c>
      <c r="N12389" s="334">
        <v>0</v>
      </c>
      <c r="O12389" s="334">
        <v>0</v>
      </c>
      <c r="P12389" s="334">
        <v>0</v>
      </c>
      <c r="Q12389" s="334">
        <v>0</v>
      </c>
      <c r="R12389" s="334">
        <v>0</v>
      </c>
      <c r="S12389" s="334">
        <v>0</v>
      </c>
      <c r="T12389" s="334">
        <v>0</v>
      </c>
      <c r="U12389" s="334">
        <v>0</v>
      </c>
      <c r="V12389" s="334">
        <v>0</v>
      </c>
      <c r="W12389" s="334">
        <v>0</v>
      </c>
      <c r="X12389" s="334">
        <v>0</v>
      </c>
      <c r="Y12389" s="334">
        <v>0</v>
      </c>
      <c r="Z12389" s="334">
        <v>0</v>
      </c>
      <c r="AA12389" s="334">
        <v>0</v>
      </c>
      <c r="AB12389" s="334">
        <v>0</v>
      </c>
      <c r="AD12389" s="334">
        <v>0</v>
      </c>
      <c r="AE12389" s="334">
        <f t="shared" si="1937"/>
        <v>0</v>
      </c>
      <c r="AF12389" s="334">
        <f t="shared" si="1938"/>
        <v>0</v>
      </c>
      <c r="AG12389" s="340">
        <f t="shared" si="1939"/>
        <v>0</v>
      </c>
      <c r="AI12389" s="340">
        <f t="shared" si="1942"/>
        <v>0</v>
      </c>
      <c r="AJ12389" s="340">
        <f t="shared" si="1942"/>
        <v>0</v>
      </c>
      <c r="AK12389" s="340">
        <f t="shared" si="1942"/>
        <v>0</v>
      </c>
      <c r="AL12389" s="340">
        <f t="shared" si="1942"/>
        <v>0</v>
      </c>
      <c r="AM12389" s="340">
        <f t="shared" si="1942"/>
        <v>0</v>
      </c>
    </row>
    <row r="12390" spans="1:39" x14ac:dyDescent="0.35">
      <c r="A12390" s="337">
        <v>34303</v>
      </c>
      <c r="B12390" s="338">
        <f t="shared" si="1934"/>
        <v>1993</v>
      </c>
      <c r="C12390" s="338">
        <f t="shared" si="1935"/>
        <v>11</v>
      </c>
      <c r="D12390" s="338">
        <f t="shared" si="1936"/>
        <v>30</v>
      </c>
      <c r="E12390" s="334">
        <v>0</v>
      </c>
      <c r="F12390" s="334">
        <v>0</v>
      </c>
      <c r="G12390" s="334">
        <v>0</v>
      </c>
      <c r="H12390" s="334">
        <v>0</v>
      </c>
      <c r="I12390" s="334">
        <v>0</v>
      </c>
      <c r="J12390" s="334">
        <v>0</v>
      </c>
      <c r="K12390" s="334">
        <v>0</v>
      </c>
      <c r="L12390" s="334">
        <v>0</v>
      </c>
      <c r="M12390" s="334">
        <v>0</v>
      </c>
      <c r="N12390" s="334">
        <v>0</v>
      </c>
      <c r="O12390" s="334">
        <v>0</v>
      </c>
      <c r="P12390" s="334">
        <v>0</v>
      </c>
      <c r="Q12390" s="334">
        <v>0</v>
      </c>
      <c r="R12390" s="334">
        <v>0</v>
      </c>
      <c r="S12390" s="334">
        <v>0.1</v>
      </c>
      <c r="T12390" s="334">
        <v>0</v>
      </c>
      <c r="U12390" s="334">
        <v>0.1</v>
      </c>
      <c r="V12390" s="334">
        <v>0</v>
      </c>
      <c r="W12390" s="334">
        <v>0</v>
      </c>
      <c r="X12390" s="334">
        <v>0</v>
      </c>
      <c r="Y12390" s="334">
        <v>0</v>
      </c>
      <c r="Z12390" s="334">
        <v>0</v>
      </c>
      <c r="AA12390" s="334">
        <v>0</v>
      </c>
      <c r="AB12390" s="334">
        <v>0</v>
      </c>
      <c r="AD12390" s="334">
        <v>0.2</v>
      </c>
      <c r="AE12390" s="334">
        <f t="shared" si="1937"/>
        <v>0.2</v>
      </c>
      <c r="AF12390" s="334">
        <f t="shared" si="1938"/>
        <v>0.2</v>
      </c>
      <c r="AG12390" s="340">
        <f t="shared" si="1939"/>
        <v>0</v>
      </c>
      <c r="AI12390" s="340">
        <f t="shared" si="1942"/>
        <v>0</v>
      </c>
      <c r="AJ12390" s="340">
        <f t="shared" si="1942"/>
        <v>0</v>
      </c>
      <c r="AK12390" s="340">
        <f t="shared" si="1942"/>
        <v>0</v>
      </c>
      <c r="AL12390" s="340">
        <f t="shared" si="1942"/>
        <v>0</v>
      </c>
      <c r="AM12390" s="340">
        <f t="shared" si="1942"/>
        <v>0</v>
      </c>
    </row>
    <row r="12391" spans="1:39" x14ac:dyDescent="0.35">
      <c r="A12391" s="337">
        <v>34304</v>
      </c>
      <c r="B12391" s="338">
        <f t="shared" si="1934"/>
        <v>1993</v>
      </c>
      <c r="C12391" s="338">
        <f t="shared" si="1935"/>
        <v>12</v>
      </c>
      <c r="D12391" s="338">
        <f t="shared" si="1936"/>
        <v>1</v>
      </c>
      <c r="E12391" s="334">
        <v>0</v>
      </c>
      <c r="F12391" s="334">
        <v>0</v>
      </c>
      <c r="G12391" s="334">
        <v>0</v>
      </c>
      <c r="H12391" s="334">
        <v>0</v>
      </c>
      <c r="I12391" s="334">
        <v>0</v>
      </c>
      <c r="J12391" s="334">
        <v>0</v>
      </c>
      <c r="K12391" s="334">
        <v>0</v>
      </c>
      <c r="L12391" s="334">
        <v>0</v>
      </c>
      <c r="M12391" s="334">
        <v>0</v>
      </c>
      <c r="N12391" s="334">
        <v>0</v>
      </c>
      <c r="O12391" s="334">
        <v>0</v>
      </c>
      <c r="P12391" s="334">
        <v>0</v>
      </c>
      <c r="Q12391" s="334">
        <v>0</v>
      </c>
      <c r="R12391" s="334">
        <v>0</v>
      </c>
      <c r="S12391" s="334">
        <v>0</v>
      </c>
      <c r="T12391" s="334">
        <v>0</v>
      </c>
      <c r="U12391" s="334">
        <v>0</v>
      </c>
      <c r="V12391" s="334">
        <v>0</v>
      </c>
      <c r="W12391" s="334">
        <v>0</v>
      </c>
      <c r="X12391" s="334">
        <v>0</v>
      </c>
      <c r="Y12391" s="334">
        <v>0</v>
      </c>
      <c r="Z12391" s="334">
        <v>0</v>
      </c>
      <c r="AA12391" s="334">
        <v>0</v>
      </c>
      <c r="AB12391" s="334">
        <v>0</v>
      </c>
      <c r="AD12391" s="334">
        <v>0</v>
      </c>
      <c r="AE12391" s="334">
        <f t="shared" si="1937"/>
        <v>0</v>
      </c>
      <c r="AF12391" s="334">
        <f t="shared" si="1938"/>
        <v>0</v>
      </c>
      <c r="AG12391" s="340">
        <f t="shared" si="1939"/>
        <v>0</v>
      </c>
      <c r="AI12391" s="340">
        <f t="shared" si="1942"/>
        <v>0</v>
      </c>
      <c r="AJ12391" s="340">
        <f t="shared" si="1942"/>
        <v>0</v>
      </c>
      <c r="AK12391" s="340">
        <f t="shared" si="1942"/>
        <v>0</v>
      </c>
      <c r="AL12391" s="340">
        <f t="shared" si="1942"/>
        <v>0</v>
      </c>
      <c r="AM12391" s="340">
        <f t="shared" si="1942"/>
        <v>0</v>
      </c>
    </row>
    <row r="12392" spans="1:39" x14ac:dyDescent="0.35">
      <c r="A12392" s="337">
        <v>34305</v>
      </c>
      <c r="B12392" s="338">
        <f t="shared" si="1934"/>
        <v>1993</v>
      </c>
      <c r="C12392" s="338">
        <f t="shared" si="1935"/>
        <v>12</v>
      </c>
      <c r="D12392" s="338">
        <f t="shared" si="1936"/>
        <v>2</v>
      </c>
      <c r="E12392" s="334">
        <v>0</v>
      </c>
      <c r="F12392" s="334">
        <v>0</v>
      </c>
      <c r="G12392" s="334">
        <v>0</v>
      </c>
      <c r="H12392" s="334">
        <v>0</v>
      </c>
      <c r="I12392" s="334">
        <v>0</v>
      </c>
      <c r="J12392" s="334">
        <v>0</v>
      </c>
      <c r="K12392" s="334">
        <v>0</v>
      </c>
      <c r="L12392" s="334">
        <v>0</v>
      </c>
      <c r="M12392" s="334">
        <v>0</v>
      </c>
      <c r="N12392" s="334">
        <v>0</v>
      </c>
      <c r="O12392" s="334">
        <v>0</v>
      </c>
      <c r="P12392" s="334">
        <v>0</v>
      </c>
      <c r="Q12392" s="334">
        <v>0</v>
      </c>
      <c r="R12392" s="334">
        <v>0</v>
      </c>
      <c r="S12392" s="334">
        <v>0</v>
      </c>
      <c r="T12392" s="334">
        <v>0</v>
      </c>
      <c r="U12392" s="334">
        <v>0</v>
      </c>
      <c r="V12392" s="334">
        <v>0</v>
      </c>
      <c r="W12392" s="334">
        <v>0</v>
      </c>
      <c r="X12392" s="334">
        <v>0</v>
      </c>
      <c r="Y12392" s="334">
        <v>0</v>
      </c>
      <c r="Z12392" s="334">
        <v>0</v>
      </c>
      <c r="AA12392" s="334">
        <v>0</v>
      </c>
      <c r="AB12392" s="334">
        <v>0</v>
      </c>
      <c r="AD12392" s="334">
        <v>0</v>
      </c>
      <c r="AE12392" s="334">
        <f t="shared" si="1937"/>
        <v>0</v>
      </c>
      <c r="AF12392" s="334">
        <f t="shared" si="1938"/>
        <v>0</v>
      </c>
      <c r="AG12392" s="340">
        <f t="shared" si="1939"/>
        <v>0</v>
      </c>
      <c r="AI12392" s="340">
        <f t="shared" si="1942"/>
        <v>0</v>
      </c>
      <c r="AJ12392" s="340">
        <f t="shared" si="1942"/>
        <v>0</v>
      </c>
      <c r="AK12392" s="340">
        <f t="shared" si="1942"/>
        <v>0</v>
      </c>
      <c r="AL12392" s="340">
        <f t="shared" si="1942"/>
        <v>0</v>
      </c>
      <c r="AM12392" s="340">
        <f t="shared" si="1942"/>
        <v>0</v>
      </c>
    </row>
    <row r="12393" spans="1:39" x14ac:dyDescent="0.35">
      <c r="A12393" s="337">
        <v>34306</v>
      </c>
      <c r="B12393" s="338">
        <f t="shared" si="1934"/>
        <v>1993</v>
      </c>
      <c r="C12393" s="338">
        <f t="shared" si="1935"/>
        <v>12</v>
      </c>
      <c r="D12393" s="338">
        <f t="shared" si="1936"/>
        <v>3</v>
      </c>
      <c r="E12393" s="334">
        <v>0</v>
      </c>
      <c r="F12393" s="334">
        <v>0</v>
      </c>
      <c r="G12393" s="334">
        <v>0</v>
      </c>
      <c r="H12393" s="334">
        <v>0</v>
      </c>
      <c r="I12393" s="334">
        <v>0</v>
      </c>
      <c r="J12393" s="334">
        <v>0</v>
      </c>
      <c r="K12393" s="334">
        <v>0</v>
      </c>
      <c r="L12393" s="334">
        <v>0</v>
      </c>
      <c r="M12393" s="334">
        <v>0</v>
      </c>
      <c r="N12393" s="334">
        <v>0</v>
      </c>
      <c r="O12393" s="334">
        <v>0</v>
      </c>
      <c r="P12393" s="334">
        <v>0</v>
      </c>
      <c r="Q12393" s="334">
        <v>0</v>
      </c>
      <c r="R12393" s="334">
        <v>0</v>
      </c>
      <c r="S12393" s="334">
        <v>0</v>
      </c>
      <c r="T12393" s="334">
        <v>0</v>
      </c>
      <c r="U12393" s="334">
        <v>0</v>
      </c>
      <c r="V12393" s="334">
        <v>0</v>
      </c>
      <c r="W12393" s="334">
        <v>0</v>
      </c>
      <c r="X12393" s="334">
        <v>0</v>
      </c>
      <c r="Y12393" s="334">
        <v>0</v>
      </c>
      <c r="Z12393" s="334">
        <v>0</v>
      </c>
      <c r="AA12393" s="334">
        <v>0</v>
      </c>
      <c r="AB12393" s="334">
        <v>0</v>
      </c>
      <c r="AD12393" s="334">
        <v>0</v>
      </c>
      <c r="AE12393" s="334">
        <f t="shared" si="1937"/>
        <v>0</v>
      </c>
      <c r="AF12393" s="334">
        <f t="shared" si="1938"/>
        <v>0</v>
      </c>
      <c r="AG12393" s="340">
        <f t="shared" si="1939"/>
        <v>0</v>
      </c>
      <c r="AI12393" s="340">
        <f t="shared" si="1942"/>
        <v>0</v>
      </c>
      <c r="AJ12393" s="340">
        <f t="shared" si="1942"/>
        <v>0</v>
      </c>
      <c r="AK12393" s="340">
        <f t="shared" si="1942"/>
        <v>0</v>
      </c>
      <c r="AL12393" s="340">
        <f t="shared" si="1942"/>
        <v>0</v>
      </c>
      <c r="AM12393" s="340">
        <f t="shared" si="1942"/>
        <v>0</v>
      </c>
    </row>
    <row r="12394" spans="1:39" x14ac:dyDescent="0.35">
      <c r="A12394" s="337">
        <v>34307</v>
      </c>
      <c r="B12394" s="338">
        <f t="shared" si="1934"/>
        <v>1993</v>
      </c>
      <c r="C12394" s="338">
        <f t="shared" si="1935"/>
        <v>12</v>
      </c>
      <c r="D12394" s="338">
        <f t="shared" si="1936"/>
        <v>4</v>
      </c>
      <c r="E12394" s="334">
        <v>0</v>
      </c>
      <c r="F12394" s="334">
        <v>0</v>
      </c>
      <c r="G12394" s="334">
        <v>0</v>
      </c>
      <c r="H12394" s="334">
        <v>0</v>
      </c>
      <c r="I12394" s="334">
        <v>0</v>
      </c>
      <c r="J12394" s="334">
        <v>0</v>
      </c>
      <c r="K12394" s="334">
        <v>0</v>
      </c>
      <c r="L12394" s="334">
        <v>0</v>
      </c>
      <c r="M12394" s="334">
        <v>0</v>
      </c>
      <c r="N12394" s="334">
        <v>0</v>
      </c>
      <c r="O12394" s="334">
        <v>0</v>
      </c>
      <c r="P12394" s="334">
        <v>0</v>
      </c>
      <c r="Q12394" s="334">
        <v>0.1</v>
      </c>
      <c r="R12394" s="334">
        <v>0</v>
      </c>
      <c r="S12394" s="334">
        <v>0.1</v>
      </c>
      <c r="T12394" s="334">
        <v>0.1</v>
      </c>
      <c r="U12394" s="334">
        <v>0</v>
      </c>
      <c r="V12394" s="334">
        <v>0.1</v>
      </c>
      <c r="W12394" s="334">
        <v>0</v>
      </c>
      <c r="X12394" s="334">
        <v>0</v>
      </c>
      <c r="Y12394" s="334">
        <v>0</v>
      </c>
      <c r="Z12394" s="334">
        <v>0</v>
      </c>
      <c r="AA12394" s="334">
        <v>0</v>
      </c>
      <c r="AB12394" s="334">
        <v>0</v>
      </c>
      <c r="AD12394" s="334">
        <v>0.4</v>
      </c>
      <c r="AE12394" s="334">
        <f t="shared" si="1937"/>
        <v>0.4</v>
      </c>
      <c r="AF12394" s="334">
        <f t="shared" si="1938"/>
        <v>0.4</v>
      </c>
      <c r="AG12394" s="340">
        <f t="shared" si="1939"/>
        <v>0</v>
      </c>
      <c r="AI12394" s="340">
        <f t="shared" si="1942"/>
        <v>0</v>
      </c>
      <c r="AJ12394" s="340">
        <f t="shared" si="1942"/>
        <v>0</v>
      </c>
      <c r="AK12394" s="340">
        <f t="shared" si="1942"/>
        <v>0</v>
      </c>
      <c r="AL12394" s="340">
        <f t="shared" si="1942"/>
        <v>0</v>
      </c>
      <c r="AM12394" s="340">
        <f t="shared" si="1942"/>
        <v>0</v>
      </c>
    </row>
    <row r="12395" spans="1:39" x14ac:dyDescent="0.35">
      <c r="A12395" s="337">
        <v>34308</v>
      </c>
      <c r="B12395" s="338">
        <f t="shared" si="1934"/>
        <v>1993</v>
      </c>
      <c r="C12395" s="338">
        <f t="shared" si="1935"/>
        <v>12</v>
      </c>
      <c r="D12395" s="338">
        <f t="shared" si="1936"/>
        <v>5</v>
      </c>
      <c r="E12395" s="334">
        <v>0</v>
      </c>
      <c r="F12395" s="334">
        <v>0</v>
      </c>
      <c r="G12395" s="334">
        <v>0</v>
      </c>
      <c r="H12395" s="334">
        <v>0</v>
      </c>
      <c r="I12395" s="334">
        <v>0</v>
      </c>
      <c r="J12395" s="334">
        <v>0</v>
      </c>
      <c r="K12395" s="334">
        <v>0</v>
      </c>
      <c r="L12395" s="334">
        <v>0</v>
      </c>
      <c r="M12395" s="334">
        <v>0</v>
      </c>
      <c r="N12395" s="334">
        <v>0</v>
      </c>
      <c r="O12395" s="334">
        <v>0</v>
      </c>
      <c r="P12395" s="334">
        <v>0</v>
      </c>
      <c r="Q12395" s="334">
        <v>0</v>
      </c>
      <c r="R12395" s="334">
        <v>0</v>
      </c>
      <c r="S12395" s="334">
        <v>0</v>
      </c>
      <c r="T12395" s="334">
        <v>0</v>
      </c>
      <c r="U12395" s="334">
        <v>0</v>
      </c>
      <c r="V12395" s="334">
        <v>0</v>
      </c>
      <c r="W12395" s="334">
        <v>0</v>
      </c>
      <c r="X12395" s="334">
        <v>0</v>
      </c>
      <c r="Y12395" s="334">
        <v>0</v>
      </c>
      <c r="Z12395" s="334">
        <v>0</v>
      </c>
      <c r="AA12395" s="334">
        <v>0</v>
      </c>
      <c r="AB12395" s="334">
        <v>0</v>
      </c>
      <c r="AD12395" s="334">
        <v>0</v>
      </c>
      <c r="AE12395" s="334">
        <f t="shared" si="1937"/>
        <v>0</v>
      </c>
      <c r="AF12395" s="334">
        <f t="shared" si="1938"/>
        <v>0</v>
      </c>
      <c r="AG12395" s="340">
        <f t="shared" si="1939"/>
        <v>0</v>
      </c>
      <c r="AI12395" s="340">
        <f t="shared" si="1942"/>
        <v>0</v>
      </c>
      <c r="AJ12395" s="340">
        <f t="shared" si="1942"/>
        <v>0</v>
      </c>
      <c r="AK12395" s="340">
        <f t="shared" si="1942"/>
        <v>0</v>
      </c>
      <c r="AL12395" s="340">
        <f t="shared" si="1942"/>
        <v>0</v>
      </c>
      <c r="AM12395" s="340">
        <f t="shared" si="1942"/>
        <v>0</v>
      </c>
    </row>
    <row r="12396" spans="1:39" x14ac:dyDescent="0.35">
      <c r="A12396" s="337">
        <v>34309</v>
      </c>
      <c r="B12396" s="338">
        <f t="shared" si="1934"/>
        <v>1993</v>
      </c>
      <c r="C12396" s="338">
        <f t="shared" si="1935"/>
        <v>12</v>
      </c>
      <c r="D12396" s="338">
        <f t="shared" si="1936"/>
        <v>6</v>
      </c>
      <c r="E12396" s="334">
        <v>0</v>
      </c>
      <c r="F12396" s="334">
        <v>0</v>
      </c>
      <c r="G12396" s="334">
        <v>0</v>
      </c>
      <c r="H12396" s="334">
        <v>0</v>
      </c>
      <c r="I12396" s="334">
        <v>0</v>
      </c>
      <c r="J12396" s="334">
        <v>0</v>
      </c>
      <c r="K12396" s="334">
        <v>0</v>
      </c>
      <c r="L12396" s="334">
        <v>0</v>
      </c>
      <c r="M12396" s="334">
        <v>0</v>
      </c>
      <c r="N12396" s="334">
        <v>0</v>
      </c>
      <c r="O12396" s="334">
        <v>0</v>
      </c>
      <c r="P12396" s="334">
        <v>0</v>
      </c>
      <c r="Q12396" s="334">
        <v>0</v>
      </c>
      <c r="R12396" s="334">
        <v>0</v>
      </c>
      <c r="S12396" s="334">
        <v>0</v>
      </c>
      <c r="T12396" s="334">
        <v>0</v>
      </c>
      <c r="U12396" s="334">
        <v>0</v>
      </c>
      <c r="V12396" s="334">
        <v>0</v>
      </c>
      <c r="W12396" s="334">
        <v>0</v>
      </c>
      <c r="X12396" s="334">
        <v>0</v>
      </c>
      <c r="Y12396" s="334">
        <v>0</v>
      </c>
      <c r="Z12396" s="334">
        <v>0</v>
      </c>
      <c r="AA12396" s="334">
        <v>0</v>
      </c>
      <c r="AB12396" s="334">
        <v>0</v>
      </c>
      <c r="AD12396" s="334">
        <v>0</v>
      </c>
      <c r="AE12396" s="334">
        <f t="shared" si="1937"/>
        <v>0</v>
      </c>
      <c r="AF12396" s="334">
        <f t="shared" si="1938"/>
        <v>0</v>
      </c>
      <c r="AG12396" s="340">
        <f t="shared" si="1939"/>
        <v>0</v>
      </c>
      <c r="AI12396" s="340">
        <f t="shared" si="1942"/>
        <v>0</v>
      </c>
      <c r="AJ12396" s="340">
        <f t="shared" si="1942"/>
        <v>0</v>
      </c>
      <c r="AK12396" s="340">
        <f t="shared" si="1942"/>
        <v>0</v>
      </c>
      <c r="AL12396" s="340">
        <f t="shared" si="1942"/>
        <v>0</v>
      </c>
      <c r="AM12396" s="340">
        <f t="shared" si="1942"/>
        <v>0</v>
      </c>
    </row>
    <row r="12397" spans="1:39" x14ac:dyDescent="0.35">
      <c r="A12397" s="337">
        <v>34310</v>
      </c>
      <c r="B12397" s="338">
        <f t="shared" si="1934"/>
        <v>1993</v>
      </c>
      <c r="C12397" s="338">
        <f t="shared" si="1935"/>
        <v>12</v>
      </c>
      <c r="D12397" s="338">
        <f t="shared" si="1936"/>
        <v>7</v>
      </c>
      <c r="E12397" s="334">
        <v>0</v>
      </c>
      <c r="F12397" s="334">
        <v>0</v>
      </c>
      <c r="G12397" s="334">
        <v>0</v>
      </c>
      <c r="H12397" s="334">
        <v>0</v>
      </c>
      <c r="I12397" s="334">
        <v>0</v>
      </c>
      <c r="J12397" s="334">
        <v>0</v>
      </c>
      <c r="K12397" s="334">
        <v>0</v>
      </c>
      <c r="L12397" s="334">
        <v>0</v>
      </c>
      <c r="M12397" s="334">
        <v>0</v>
      </c>
      <c r="N12397" s="334">
        <v>0</v>
      </c>
      <c r="O12397" s="334">
        <v>0</v>
      </c>
      <c r="P12397" s="334">
        <v>0</v>
      </c>
      <c r="Q12397" s="334">
        <v>0</v>
      </c>
      <c r="R12397" s="334">
        <v>0</v>
      </c>
      <c r="S12397" s="334">
        <v>0</v>
      </c>
      <c r="T12397" s="334">
        <v>0</v>
      </c>
      <c r="U12397" s="334">
        <v>0</v>
      </c>
      <c r="V12397" s="334">
        <v>0</v>
      </c>
      <c r="W12397" s="334">
        <v>0</v>
      </c>
      <c r="X12397" s="334">
        <v>0</v>
      </c>
      <c r="Y12397" s="334">
        <v>0</v>
      </c>
      <c r="Z12397" s="334">
        <v>0</v>
      </c>
      <c r="AA12397" s="334">
        <v>0</v>
      </c>
      <c r="AB12397" s="334">
        <v>0</v>
      </c>
      <c r="AD12397" s="334">
        <v>0</v>
      </c>
      <c r="AE12397" s="334">
        <f t="shared" si="1937"/>
        <v>0</v>
      </c>
      <c r="AF12397" s="334">
        <f t="shared" si="1938"/>
        <v>0</v>
      </c>
      <c r="AG12397" s="340">
        <f t="shared" si="1939"/>
        <v>0</v>
      </c>
      <c r="AI12397" s="340">
        <f t="shared" si="1942"/>
        <v>0</v>
      </c>
      <c r="AJ12397" s="340">
        <f t="shared" si="1942"/>
        <v>0</v>
      </c>
      <c r="AK12397" s="340">
        <f t="shared" si="1942"/>
        <v>0</v>
      </c>
      <c r="AL12397" s="340">
        <f t="shared" si="1942"/>
        <v>0</v>
      </c>
      <c r="AM12397" s="340">
        <f t="shared" si="1942"/>
        <v>0</v>
      </c>
    </row>
    <row r="12398" spans="1:39" x14ac:dyDescent="0.35">
      <c r="A12398" s="337">
        <v>34311</v>
      </c>
      <c r="B12398" s="338">
        <f t="shared" si="1934"/>
        <v>1993</v>
      </c>
      <c r="C12398" s="338">
        <f t="shared" si="1935"/>
        <v>12</v>
      </c>
      <c r="D12398" s="338">
        <f t="shared" si="1936"/>
        <v>8</v>
      </c>
      <c r="E12398" s="334">
        <v>0</v>
      </c>
      <c r="F12398" s="334">
        <v>0</v>
      </c>
      <c r="G12398" s="334">
        <v>0</v>
      </c>
      <c r="H12398" s="334">
        <v>0</v>
      </c>
      <c r="I12398" s="334">
        <v>0</v>
      </c>
      <c r="J12398" s="334">
        <v>0</v>
      </c>
      <c r="K12398" s="334">
        <v>0</v>
      </c>
      <c r="L12398" s="334">
        <v>0</v>
      </c>
      <c r="M12398" s="334">
        <v>0</v>
      </c>
      <c r="N12398" s="334">
        <v>0</v>
      </c>
      <c r="O12398" s="334">
        <v>0</v>
      </c>
      <c r="P12398" s="334">
        <v>0</v>
      </c>
      <c r="Q12398" s="334">
        <v>0</v>
      </c>
      <c r="R12398" s="334">
        <v>0</v>
      </c>
      <c r="S12398" s="334">
        <v>0</v>
      </c>
      <c r="T12398" s="334">
        <v>0</v>
      </c>
      <c r="U12398" s="334">
        <v>0</v>
      </c>
      <c r="V12398" s="334">
        <v>0</v>
      </c>
      <c r="W12398" s="334">
        <v>0</v>
      </c>
      <c r="X12398" s="334">
        <v>0</v>
      </c>
      <c r="Y12398" s="334">
        <v>0</v>
      </c>
      <c r="Z12398" s="334">
        <v>0</v>
      </c>
      <c r="AA12398" s="334">
        <v>0</v>
      </c>
      <c r="AB12398" s="334">
        <v>0</v>
      </c>
      <c r="AD12398" s="334">
        <v>0</v>
      </c>
      <c r="AE12398" s="334">
        <f t="shared" si="1937"/>
        <v>0</v>
      </c>
      <c r="AF12398" s="334">
        <f t="shared" si="1938"/>
        <v>0</v>
      </c>
      <c r="AG12398" s="340">
        <f t="shared" si="1939"/>
        <v>0</v>
      </c>
      <c r="AI12398" s="340">
        <f t="shared" si="1942"/>
        <v>0</v>
      </c>
      <c r="AJ12398" s="340">
        <f t="shared" si="1942"/>
        <v>0</v>
      </c>
      <c r="AK12398" s="340">
        <f t="shared" si="1942"/>
        <v>0</v>
      </c>
      <c r="AL12398" s="340">
        <f t="shared" si="1942"/>
        <v>0</v>
      </c>
      <c r="AM12398" s="340">
        <f t="shared" si="1942"/>
        <v>0</v>
      </c>
    </row>
    <row r="12399" spans="1:39" x14ac:dyDescent="0.35">
      <c r="A12399" s="337">
        <v>34312</v>
      </c>
      <c r="B12399" s="338">
        <f t="shared" si="1934"/>
        <v>1993</v>
      </c>
      <c r="C12399" s="338">
        <f t="shared" si="1935"/>
        <v>12</v>
      </c>
      <c r="D12399" s="338">
        <f t="shared" si="1936"/>
        <v>9</v>
      </c>
      <c r="E12399" s="334">
        <v>0</v>
      </c>
      <c r="F12399" s="334">
        <v>0</v>
      </c>
      <c r="G12399" s="334">
        <v>0</v>
      </c>
      <c r="H12399" s="334">
        <v>0</v>
      </c>
      <c r="I12399" s="334">
        <v>0</v>
      </c>
      <c r="J12399" s="334">
        <v>0</v>
      </c>
      <c r="K12399" s="334">
        <v>0</v>
      </c>
      <c r="L12399" s="334">
        <v>0</v>
      </c>
      <c r="M12399" s="334">
        <v>0</v>
      </c>
      <c r="N12399" s="334">
        <v>0</v>
      </c>
      <c r="O12399" s="334">
        <v>0</v>
      </c>
      <c r="P12399" s="334">
        <v>0</v>
      </c>
      <c r="Q12399" s="334">
        <v>0</v>
      </c>
      <c r="R12399" s="334">
        <v>0</v>
      </c>
      <c r="S12399" s="334">
        <v>0</v>
      </c>
      <c r="T12399" s="334">
        <v>0</v>
      </c>
      <c r="U12399" s="334">
        <v>0</v>
      </c>
      <c r="V12399" s="334">
        <v>0</v>
      </c>
      <c r="W12399" s="334">
        <v>0</v>
      </c>
      <c r="X12399" s="334">
        <v>0</v>
      </c>
      <c r="Y12399" s="334">
        <v>0</v>
      </c>
      <c r="Z12399" s="334">
        <v>0</v>
      </c>
      <c r="AA12399" s="334">
        <v>0</v>
      </c>
      <c r="AB12399" s="334">
        <v>0</v>
      </c>
      <c r="AD12399" s="334">
        <v>0</v>
      </c>
      <c r="AE12399" s="334">
        <f t="shared" si="1937"/>
        <v>0</v>
      </c>
      <c r="AF12399" s="334">
        <f t="shared" si="1938"/>
        <v>0</v>
      </c>
      <c r="AG12399" s="340">
        <f t="shared" si="1939"/>
        <v>0</v>
      </c>
      <c r="AI12399" s="340">
        <f t="shared" si="1942"/>
        <v>0</v>
      </c>
      <c r="AJ12399" s="340">
        <f t="shared" si="1942"/>
        <v>0</v>
      </c>
      <c r="AK12399" s="340">
        <f t="shared" si="1942"/>
        <v>0</v>
      </c>
      <c r="AL12399" s="340">
        <f t="shared" si="1942"/>
        <v>0</v>
      </c>
      <c r="AM12399" s="340">
        <f t="shared" si="1942"/>
        <v>0</v>
      </c>
    </row>
    <row r="12400" spans="1:39" x14ac:dyDescent="0.35">
      <c r="A12400" s="337">
        <v>34313</v>
      </c>
      <c r="B12400" s="338">
        <f t="shared" si="1934"/>
        <v>1993</v>
      </c>
      <c r="C12400" s="338">
        <f t="shared" si="1935"/>
        <v>12</v>
      </c>
      <c r="D12400" s="338">
        <f t="shared" si="1936"/>
        <v>10</v>
      </c>
      <c r="E12400" s="334">
        <v>0</v>
      </c>
      <c r="F12400" s="334">
        <v>0</v>
      </c>
      <c r="G12400" s="334">
        <v>0</v>
      </c>
      <c r="H12400" s="334">
        <v>0</v>
      </c>
      <c r="I12400" s="334">
        <v>0</v>
      </c>
      <c r="J12400" s="334">
        <v>0</v>
      </c>
      <c r="K12400" s="334">
        <v>0</v>
      </c>
      <c r="L12400" s="334">
        <v>0</v>
      </c>
      <c r="M12400" s="334">
        <v>0</v>
      </c>
      <c r="N12400" s="334">
        <v>0</v>
      </c>
      <c r="O12400" s="334">
        <v>0</v>
      </c>
      <c r="P12400" s="334">
        <v>0</v>
      </c>
      <c r="Q12400" s="334">
        <v>0</v>
      </c>
      <c r="R12400" s="334">
        <v>0</v>
      </c>
      <c r="S12400" s="334">
        <v>0</v>
      </c>
      <c r="T12400" s="334">
        <v>0</v>
      </c>
      <c r="U12400" s="334">
        <v>0</v>
      </c>
      <c r="V12400" s="334">
        <v>0</v>
      </c>
      <c r="W12400" s="334">
        <v>0</v>
      </c>
      <c r="X12400" s="334">
        <v>0</v>
      </c>
      <c r="Y12400" s="334">
        <v>0</v>
      </c>
      <c r="Z12400" s="334">
        <v>0</v>
      </c>
      <c r="AA12400" s="334">
        <v>0</v>
      </c>
      <c r="AB12400" s="334">
        <v>0</v>
      </c>
      <c r="AD12400" s="334">
        <v>0</v>
      </c>
      <c r="AE12400" s="334">
        <f t="shared" si="1937"/>
        <v>0</v>
      </c>
      <c r="AF12400" s="334">
        <f t="shared" si="1938"/>
        <v>0</v>
      </c>
      <c r="AG12400" s="340">
        <f t="shared" si="1939"/>
        <v>0</v>
      </c>
      <c r="AI12400" s="340">
        <f t="shared" si="1942"/>
        <v>0</v>
      </c>
      <c r="AJ12400" s="340">
        <f t="shared" si="1942"/>
        <v>0</v>
      </c>
      <c r="AK12400" s="340">
        <f t="shared" si="1942"/>
        <v>0</v>
      </c>
      <c r="AL12400" s="340">
        <f t="shared" si="1942"/>
        <v>0</v>
      </c>
      <c r="AM12400" s="340">
        <f t="shared" si="1942"/>
        <v>0</v>
      </c>
    </row>
    <row r="12401" spans="1:39" x14ac:dyDescent="0.35">
      <c r="A12401" s="337">
        <v>34314</v>
      </c>
      <c r="B12401" s="338">
        <f t="shared" si="1934"/>
        <v>1993</v>
      </c>
      <c r="C12401" s="338">
        <f t="shared" si="1935"/>
        <v>12</v>
      </c>
      <c r="D12401" s="338">
        <f t="shared" si="1936"/>
        <v>11</v>
      </c>
      <c r="E12401" s="334">
        <v>0</v>
      </c>
      <c r="F12401" s="334">
        <v>0</v>
      </c>
      <c r="G12401" s="334">
        <v>0</v>
      </c>
      <c r="H12401" s="334">
        <v>0</v>
      </c>
      <c r="I12401" s="334">
        <v>0</v>
      </c>
      <c r="J12401" s="334">
        <v>0</v>
      </c>
      <c r="K12401" s="334">
        <v>0</v>
      </c>
      <c r="L12401" s="334">
        <v>0</v>
      </c>
      <c r="M12401" s="334">
        <v>0</v>
      </c>
      <c r="N12401" s="334">
        <v>0</v>
      </c>
      <c r="O12401" s="334">
        <v>0</v>
      </c>
      <c r="P12401" s="334">
        <v>0</v>
      </c>
      <c r="Q12401" s="334">
        <v>0</v>
      </c>
      <c r="R12401" s="334">
        <v>0</v>
      </c>
      <c r="S12401" s="334">
        <v>0</v>
      </c>
      <c r="T12401" s="334">
        <v>0</v>
      </c>
      <c r="U12401" s="334">
        <v>0</v>
      </c>
      <c r="V12401" s="334">
        <v>0</v>
      </c>
      <c r="W12401" s="334">
        <v>0</v>
      </c>
      <c r="X12401" s="334">
        <v>0</v>
      </c>
      <c r="Y12401" s="334">
        <v>0</v>
      </c>
      <c r="Z12401" s="334">
        <v>0</v>
      </c>
      <c r="AA12401" s="334">
        <v>0</v>
      </c>
      <c r="AB12401" s="334">
        <v>0</v>
      </c>
      <c r="AD12401" s="334">
        <v>0</v>
      </c>
      <c r="AE12401" s="334">
        <f t="shared" si="1937"/>
        <v>0</v>
      </c>
      <c r="AF12401" s="334">
        <f t="shared" si="1938"/>
        <v>0</v>
      </c>
      <c r="AG12401" s="340">
        <f t="shared" si="1939"/>
        <v>0</v>
      </c>
      <c r="AI12401" s="340">
        <f t="shared" si="1942"/>
        <v>0</v>
      </c>
      <c r="AJ12401" s="340">
        <f t="shared" si="1942"/>
        <v>0</v>
      </c>
      <c r="AK12401" s="340">
        <f t="shared" si="1942"/>
        <v>0</v>
      </c>
      <c r="AL12401" s="340">
        <f t="shared" si="1942"/>
        <v>0</v>
      </c>
      <c r="AM12401" s="340">
        <f t="shared" si="1942"/>
        <v>0</v>
      </c>
    </row>
    <row r="12402" spans="1:39" x14ac:dyDescent="0.35">
      <c r="A12402" s="337">
        <v>34315</v>
      </c>
      <c r="B12402" s="338">
        <f t="shared" si="1934"/>
        <v>1993</v>
      </c>
      <c r="C12402" s="338">
        <f t="shared" si="1935"/>
        <v>12</v>
      </c>
      <c r="D12402" s="338">
        <f t="shared" si="1936"/>
        <v>12</v>
      </c>
      <c r="E12402" s="334">
        <v>0</v>
      </c>
      <c r="F12402" s="334">
        <v>0</v>
      </c>
      <c r="G12402" s="334">
        <v>0</v>
      </c>
      <c r="H12402" s="334">
        <v>0</v>
      </c>
      <c r="I12402" s="334">
        <v>0</v>
      </c>
      <c r="J12402" s="334">
        <v>0</v>
      </c>
      <c r="K12402" s="334">
        <v>0</v>
      </c>
      <c r="L12402" s="334">
        <v>0</v>
      </c>
      <c r="M12402" s="334">
        <v>0</v>
      </c>
      <c r="N12402" s="334">
        <v>0</v>
      </c>
      <c r="O12402" s="334">
        <v>0</v>
      </c>
      <c r="P12402" s="334">
        <v>0</v>
      </c>
      <c r="Q12402" s="334">
        <v>0</v>
      </c>
      <c r="R12402" s="334">
        <v>0</v>
      </c>
      <c r="S12402" s="334">
        <v>0</v>
      </c>
      <c r="T12402" s="334">
        <v>0</v>
      </c>
      <c r="U12402" s="334">
        <v>0</v>
      </c>
      <c r="V12402" s="334">
        <v>0</v>
      </c>
      <c r="W12402" s="334">
        <v>0</v>
      </c>
      <c r="X12402" s="334">
        <v>0</v>
      </c>
      <c r="Y12402" s="334">
        <v>0</v>
      </c>
      <c r="Z12402" s="334">
        <v>0</v>
      </c>
      <c r="AA12402" s="334">
        <v>0</v>
      </c>
      <c r="AB12402" s="334">
        <v>0</v>
      </c>
      <c r="AD12402" s="334">
        <v>0</v>
      </c>
      <c r="AE12402" s="334">
        <f t="shared" si="1937"/>
        <v>0</v>
      </c>
      <c r="AF12402" s="334">
        <f t="shared" si="1938"/>
        <v>0</v>
      </c>
      <c r="AG12402" s="340">
        <f t="shared" si="1939"/>
        <v>0</v>
      </c>
      <c r="AI12402" s="340">
        <f t="shared" si="1942"/>
        <v>0</v>
      </c>
      <c r="AJ12402" s="340">
        <f t="shared" si="1942"/>
        <v>0</v>
      </c>
      <c r="AK12402" s="340">
        <f t="shared" si="1942"/>
        <v>0</v>
      </c>
      <c r="AL12402" s="340">
        <f t="shared" si="1942"/>
        <v>0</v>
      </c>
      <c r="AM12402" s="340">
        <f t="shared" si="1942"/>
        <v>0</v>
      </c>
    </row>
    <row r="12403" spans="1:39" x14ac:dyDescent="0.35">
      <c r="A12403" s="337">
        <v>34316</v>
      </c>
      <c r="B12403" s="338">
        <f t="shared" si="1934"/>
        <v>1993</v>
      </c>
      <c r="C12403" s="338">
        <f t="shared" si="1935"/>
        <v>12</v>
      </c>
      <c r="D12403" s="338">
        <f t="shared" si="1936"/>
        <v>13</v>
      </c>
      <c r="E12403" s="334">
        <v>0</v>
      </c>
      <c r="F12403" s="334">
        <v>0</v>
      </c>
      <c r="G12403" s="334">
        <v>0</v>
      </c>
      <c r="H12403" s="334">
        <v>0</v>
      </c>
      <c r="I12403" s="334">
        <v>0</v>
      </c>
      <c r="J12403" s="334">
        <v>0</v>
      </c>
      <c r="K12403" s="334">
        <v>0</v>
      </c>
      <c r="L12403" s="334">
        <v>0</v>
      </c>
      <c r="M12403" s="334">
        <v>0</v>
      </c>
      <c r="N12403" s="334">
        <v>0</v>
      </c>
      <c r="O12403" s="334">
        <v>0</v>
      </c>
      <c r="P12403" s="334">
        <v>0</v>
      </c>
      <c r="Q12403" s="334">
        <v>0</v>
      </c>
      <c r="R12403" s="334">
        <v>0</v>
      </c>
      <c r="S12403" s="334">
        <v>0</v>
      </c>
      <c r="T12403" s="334">
        <v>0</v>
      </c>
      <c r="U12403" s="334">
        <v>0</v>
      </c>
      <c r="V12403" s="334">
        <v>0</v>
      </c>
      <c r="W12403" s="334">
        <v>0</v>
      </c>
      <c r="X12403" s="334">
        <v>0</v>
      </c>
      <c r="Y12403" s="334">
        <v>0</v>
      </c>
      <c r="Z12403" s="334">
        <v>0</v>
      </c>
      <c r="AA12403" s="334">
        <v>0</v>
      </c>
      <c r="AB12403" s="334">
        <v>0</v>
      </c>
      <c r="AD12403" s="334">
        <v>0</v>
      </c>
      <c r="AE12403" s="334">
        <f t="shared" si="1937"/>
        <v>0</v>
      </c>
      <c r="AF12403" s="334">
        <f t="shared" si="1938"/>
        <v>0</v>
      </c>
      <c r="AG12403" s="340">
        <f t="shared" si="1939"/>
        <v>0</v>
      </c>
      <c r="AI12403" s="340">
        <f t="shared" si="1942"/>
        <v>0</v>
      </c>
      <c r="AJ12403" s="340">
        <f t="shared" si="1942"/>
        <v>0</v>
      </c>
      <c r="AK12403" s="340">
        <f t="shared" si="1942"/>
        <v>0</v>
      </c>
      <c r="AL12403" s="340">
        <f t="shared" si="1942"/>
        <v>0</v>
      </c>
      <c r="AM12403" s="340">
        <f t="shared" si="1942"/>
        <v>0</v>
      </c>
    </row>
    <row r="12404" spans="1:39" x14ac:dyDescent="0.35">
      <c r="A12404" s="337">
        <v>34317</v>
      </c>
      <c r="B12404" s="338">
        <f t="shared" si="1934"/>
        <v>1993</v>
      </c>
      <c r="C12404" s="338">
        <f t="shared" si="1935"/>
        <v>12</v>
      </c>
      <c r="D12404" s="338">
        <f t="shared" si="1936"/>
        <v>14</v>
      </c>
      <c r="E12404" s="334">
        <v>0</v>
      </c>
      <c r="F12404" s="334">
        <v>0</v>
      </c>
      <c r="G12404" s="334">
        <v>0</v>
      </c>
      <c r="H12404" s="334">
        <v>0</v>
      </c>
      <c r="I12404" s="334">
        <v>0</v>
      </c>
      <c r="J12404" s="334">
        <v>0</v>
      </c>
      <c r="K12404" s="334">
        <v>0</v>
      </c>
      <c r="L12404" s="334">
        <v>0</v>
      </c>
      <c r="M12404" s="334">
        <v>0</v>
      </c>
      <c r="N12404" s="334">
        <v>0</v>
      </c>
      <c r="O12404" s="334">
        <v>0</v>
      </c>
      <c r="P12404" s="334">
        <v>0</v>
      </c>
      <c r="Q12404" s="334">
        <v>0</v>
      </c>
      <c r="R12404" s="334">
        <v>0</v>
      </c>
      <c r="S12404" s="334">
        <v>0</v>
      </c>
      <c r="T12404" s="334">
        <v>0</v>
      </c>
      <c r="U12404" s="334">
        <v>0</v>
      </c>
      <c r="V12404" s="334">
        <v>0</v>
      </c>
      <c r="W12404" s="334">
        <v>0</v>
      </c>
      <c r="X12404" s="334">
        <v>0</v>
      </c>
      <c r="Y12404" s="334">
        <v>0</v>
      </c>
      <c r="Z12404" s="334">
        <v>0</v>
      </c>
      <c r="AA12404" s="334">
        <v>0</v>
      </c>
      <c r="AB12404" s="334">
        <v>0</v>
      </c>
      <c r="AD12404" s="334">
        <v>0</v>
      </c>
      <c r="AE12404" s="334">
        <f t="shared" si="1937"/>
        <v>0</v>
      </c>
      <c r="AF12404" s="334">
        <f t="shared" si="1938"/>
        <v>0</v>
      </c>
      <c r="AG12404" s="340">
        <f t="shared" si="1939"/>
        <v>0</v>
      </c>
      <c r="AI12404" s="340">
        <f t="shared" ref="AI12404:AM12419" si="1943">IF($C12404=AI$1,$AF12404,0)</f>
        <v>0</v>
      </c>
      <c r="AJ12404" s="340">
        <f t="shared" si="1943"/>
        <v>0</v>
      </c>
      <c r="AK12404" s="340">
        <f t="shared" si="1943"/>
        <v>0</v>
      </c>
      <c r="AL12404" s="340">
        <f t="shared" si="1943"/>
        <v>0</v>
      </c>
      <c r="AM12404" s="340">
        <f t="shared" si="1943"/>
        <v>0</v>
      </c>
    </row>
    <row r="12405" spans="1:39" x14ac:dyDescent="0.35">
      <c r="A12405" s="337">
        <v>34318</v>
      </c>
      <c r="B12405" s="338">
        <f t="shared" si="1934"/>
        <v>1993</v>
      </c>
      <c r="C12405" s="338">
        <f t="shared" si="1935"/>
        <v>12</v>
      </c>
      <c r="D12405" s="338">
        <f t="shared" si="1936"/>
        <v>15</v>
      </c>
      <c r="E12405" s="334">
        <v>0</v>
      </c>
      <c r="F12405" s="334">
        <v>0</v>
      </c>
      <c r="G12405" s="334">
        <v>0</v>
      </c>
      <c r="H12405" s="334">
        <v>0</v>
      </c>
      <c r="I12405" s="334">
        <v>0</v>
      </c>
      <c r="J12405" s="334">
        <v>0</v>
      </c>
      <c r="K12405" s="334">
        <v>0</v>
      </c>
      <c r="L12405" s="334">
        <v>0</v>
      </c>
      <c r="M12405" s="334">
        <v>0</v>
      </c>
      <c r="N12405" s="334">
        <v>0</v>
      </c>
      <c r="O12405" s="334">
        <v>0</v>
      </c>
      <c r="P12405" s="334">
        <v>0</v>
      </c>
      <c r="Q12405" s="334">
        <v>0</v>
      </c>
      <c r="R12405" s="334">
        <v>0</v>
      </c>
      <c r="S12405" s="334">
        <v>0</v>
      </c>
      <c r="T12405" s="334">
        <v>0</v>
      </c>
      <c r="U12405" s="334">
        <v>0</v>
      </c>
      <c r="V12405" s="334">
        <v>0</v>
      </c>
      <c r="W12405" s="334">
        <v>0</v>
      </c>
      <c r="X12405" s="334">
        <v>0</v>
      </c>
      <c r="Y12405" s="334">
        <v>0</v>
      </c>
      <c r="Z12405" s="334">
        <v>0</v>
      </c>
      <c r="AA12405" s="334">
        <v>0</v>
      </c>
      <c r="AB12405" s="334">
        <v>0</v>
      </c>
      <c r="AD12405" s="334">
        <v>0</v>
      </c>
      <c r="AE12405" s="334">
        <f t="shared" si="1937"/>
        <v>0</v>
      </c>
      <c r="AF12405" s="334">
        <f t="shared" si="1938"/>
        <v>0</v>
      </c>
      <c r="AG12405" s="340">
        <f t="shared" si="1939"/>
        <v>0</v>
      </c>
      <c r="AI12405" s="340">
        <f t="shared" si="1943"/>
        <v>0</v>
      </c>
      <c r="AJ12405" s="340">
        <f t="shared" si="1943"/>
        <v>0</v>
      </c>
      <c r="AK12405" s="340">
        <f t="shared" si="1943"/>
        <v>0</v>
      </c>
      <c r="AL12405" s="340">
        <f t="shared" si="1943"/>
        <v>0</v>
      </c>
      <c r="AM12405" s="340">
        <f t="shared" si="1943"/>
        <v>0</v>
      </c>
    </row>
    <row r="12406" spans="1:39" x14ac:dyDescent="0.35">
      <c r="A12406" s="337">
        <v>34319</v>
      </c>
      <c r="B12406" s="338">
        <f t="shared" si="1934"/>
        <v>1993</v>
      </c>
      <c r="C12406" s="338">
        <f t="shared" si="1935"/>
        <v>12</v>
      </c>
      <c r="D12406" s="338">
        <f t="shared" si="1936"/>
        <v>16</v>
      </c>
      <c r="E12406" s="334">
        <v>0</v>
      </c>
      <c r="F12406" s="334">
        <v>0</v>
      </c>
      <c r="G12406" s="334">
        <v>0</v>
      </c>
      <c r="H12406" s="334">
        <v>0</v>
      </c>
      <c r="I12406" s="334">
        <v>0</v>
      </c>
      <c r="J12406" s="334">
        <v>0</v>
      </c>
      <c r="K12406" s="334">
        <v>0</v>
      </c>
      <c r="L12406" s="334">
        <v>0</v>
      </c>
      <c r="M12406" s="334">
        <v>0</v>
      </c>
      <c r="N12406" s="334">
        <v>0</v>
      </c>
      <c r="O12406" s="334">
        <v>0</v>
      </c>
      <c r="P12406" s="334">
        <v>0</v>
      </c>
      <c r="Q12406" s="334">
        <v>0</v>
      </c>
      <c r="R12406" s="334">
        <v>0</v>
      </c>
      <c r="S12406" s="334">
        <v>0</v>
      </c>
      <c r="T12406" s="334">
        <v>0</v>
      </c>
      <c r="U12406" s="334">
        <v>0</v>
      </c>
      <c r="V12406" s="334">
        <v>0</v>
      </c>
      <c r="W12406" s="334">
        <v>0</v>
      </c>
      <c r="X12406" s="334">
        <v>0</v>
      </c>
      <c r="Y12406" s="334">
        <v>0</v>
      </c>
      <c r="Z12406" s="334">
        <v>0</v>
      </c>
      <c r="AA12406" s="334">
        <v>0</v>
      </c>
      <c r="AB12406" s="334">
        <v>0</v>
      </c>
      <c r="AD12406" s="334">
        <v>0</v>
      </c>
      <c r="AE12406" s="334">
        <f t="shared" si="1937"/>
        <v>0</v>
      </c>
      <c r="AF12406" s="334">
        <f t="shared" si="1938"/>
        <v>0</v>
      </c>
      <c r="AG12406" s="340">
        <f t="shared" si="1939"/>
        <v>0</v>
      </c>
      <c r="AI12406" s="340">
        <f t="shared" si="1943"/>
        <v>0</v>
      </c>
      <c r="AJ12406" s="340">
        <f t="shared" si="1943"/>
        <v>0</v>
      </c>
      <c r="AK12406" s="340">
        <f t="shared" si="1943"/>
        <v>0</v>
      </c>
      <c r="AL12406" s="340">
        <f t="shared" si="1943"/>
        <v>0</v>
      </c>
      <c r="AM12406" s="340">
        <f t="shared" si="1943"/>
        <v>0</v>
      </c>
    </row>
    <row r="12407" spans="1:39" x14ac:dyDescent="0.35">
      <c r="A12407" s="337">
        <v>34320</v>
      </c>
      <c r="B12407" s="338">
        <f t="shared" si="1934"/>
        <v>1993</v>
      </c>
      <c r="C12407" s="338">
        <f t="shared" si="1935"/>
        <v>12</v>
      </c>
      <c r="D12407" s="338">
        <f t="shared" si="1936"/>
        <v>17</v>
      </c>
      <c r="E12407" s="334">
        <v>0</v>
      </c>
      <c r="F12407" s="334">
        <v>0</v>
      </c>
      <c r="G12407" s="334">
        <v>0</v>
      </c>
      <c r="H12407" s="334">
        <v>0</v>
      </c>
      <c r="I12407" s="334">
        <v>0</v>
      </c>
      <c r="J12407" s="334">
        <v>0</v>
      </c>
      <c r="K12407" s="334">
        <v>0</v>
      </c>
      <c r="L12407" s="334">
        <v>0</v>
      </c>
      <c r="M12407" s="334">
        <v>0</v>
      </c>
      <c r="N12407" s="334">
        <v>0</v>
      </c>
      <c r="O12407" s="334">
        <v>0</v>
      </c>
      <c r="P12407" s="334">
        <v>0</v>
      </c>
      <c r="Q12407" s="334">
        <v>0</v>
      </c>
      <c r="R12407" s="334">
        <v>0</v>
      </c>
      <c r="S12407" s="334">
        <v>0</v>
      </c>
      <c r="T12407" s="334">
        <v>0</v>
      </c>
      <c r="U12407" s="334">
        <v>0</v>
      </c>
      <c r="V12407" s="334">
        <v>0</v>
      </c>
      <c r="W12407" s="334">
        <v>0</v>
      </c>
      <c r="X12407" s="334">
        <v>0</v>
      </c>
      <c r="Y12407" s="334">
        <v>0</v>
      </c>
      <c r="Z12407" s="334">
        <v>0</v>
      </c>
      <c r="AA12407" s="334">
        <v>0</v>
      </c>
      <c r="AB12407" s="334">
        <v>0</v>
      </c>
      <c r="AD12407" s="334">
        <v>0</v>
      </c>
      <c r="AE12407" s="334">
        <f t="shared" si="1937"/>
        <v>0</v>
      </c>
      <c r="AF12407" s="334">
        <f t="shared" si="1938"/>
        <v>0</v>
      </c>
      <c r="AG12407" s="340">
        <f t="shared" si="1939"/>
        <v>0</v>
      </c>
      <c r="AI12407" s="340">
        <f t="shared" si="1943"/>
        <v>0</v>
      </c>
      <c r="AJ12407" s="340">
        <f t="shared" si="1943"/>
        <v>0</v>
      </c>
      <c r="AK12407" s="340">
        <f t="shared" si="1943"/>
        <v>0</v>
      </c>
      <c r="AL12407" s="340">
        <f t="shared" si="1943"/>
        <v>0</v>
      </c>
      <c r="AM12407" s="340">
        <f t="shared" si="1943"/>
        <v>0</v>
      </c>
    </row>
    <row r="12408" spans="1:39" x14ac:dyDescent="0.35">
      <c r="A12408" s="337">
        <v>34321</v>
      </c>
      <c r="B12408" s="338">
        <f t="shared" si="1934"/>
        <v>1993</v>
      </c>
      <c r="C12408" s="338">
        <f t="shared" si="1935"/>
        <v>12</v>
      </c>
      <c r="D12408" s="338">
        <f t="shared" si="1936"/>
        <v>18</v>
      </c>
      <c r="E12408" s="334">
        <v>0</v>
      </c>
      <c r="F12408" s="334">
        <v>0</v>
      </c>
      <c r="G12408" s="334">
        <v>0</v>
      </c>
      <c r="H12408" s="334">
        <v>0</v>
      </c>
      <c r="I12408" s="334">
        <v>0</v>
      </c>
      <c r="J12408" s="334">
        <v>0</v>
      </c>
      <c r="K12408" s="334">
        <v>0</v>
      </c>
      <c r="L12408" s="334">
        <v>0</v>
      </c>
      <c r="M12408" s="334">
        <v>0</v>
      </c>
      <c r="N12408" s="334">
        <v>0</v>
      </c>
      <c r="O12408" s="334">
        <v>0.1</v>
      </c>
      <c r="P12408" s="334">
        <v>0</v>
      </c>
      <c r="Q12408" s="334">
        <v>0</v>
      </c>
      <c r="R12408" s="334">
        <v>0</v>
      </c>
      <c r="S12408" s="334">
        <v>0.1</v>
      </c>
      <c r="T12408" s="334">
        <v>0</v>
      </c>
      <c r="U12408" s="334">
        <v>0</v>
      </c>
      <c r="V12408" s="334">
        <v>0</v>
      </c>
      <c r="W12408" s="334">
        <v>0</v>
      </c>
      <c r="X12408" s="334">
        <v>0</v>
      </c>
      <c r="Y12408" s="334">
        <v>0</v>
      </c>
      <c r="Z12408" s="334">
        <v>0</v>
      </c>
      <c r="AA12408" s="334">
        <v>0</v>
      </c>
      <c r="AB12408" s="334">
        <v>0</v>
      </c>
      <c r="AD12408" s="334">
        <v>0.2</v>
      </c>
      <c r="AE12408" s="334">
        <f t="shared" si="1937"/>
        <v>0.2</v>
      </c>
      <c r="AF12408" s="334">
        <f t="shared" si="1938"/>
        <v>0.2</v>
      </c>
      <c r="AG12408" s="340">
        <f t="shared" si="1939"/>
        <v>0</v>
      </c>
      <c r="AI12408" s="340">
        <f t="shared" si="1943"/>
        <v>0</v>
      </c>
      <c r="AJ12408" s="340">
        <f t="shared" si="1943"/>
        <v>0</v>
      </c>
      <c r="AK12408" s="340">
        <f t="shared" si="1943"/>
        <v>0</v>
      </c>
      <c r="AL12408" s="340">
        <f t="shared" si="1943"/>
        <v>0</v>
      </c>
      <c r="AM12408" s="340">
        <f t="shared" si="1943"/>
        <v>0</v>
      </c>
    </row>
    <row r="12409" spans="1:39" x14ac:dyDescent="0.35">
      <c r="A12409" s="337">
        <v>34322</v>
      </c>
      <c r="B12409" s="338">
        <f t="shared" si="1934"/>
        <v>1993</v>
      </c>
      <c r="C12409" s="338">
        <f t="shared" si="1935"/>
        <v>12</v>
      </c>
      <c r="D12409" s="338">
        <f t="shared" si="1936"/>
        <v>19</v>
      </c>
      <c r="E12409" s="334">
        <v>0</v>
      </c>
      <c r="F12409" s="334">
        <v>0</v>
      </c>
      <c r="G12409" s="334">
        <v>0</v>
      </c>
      <c r="H12409" s="334">
        <v>0</v>
      </c>
      <c r="I12409" s="334">
        <v>0</v>
      </c>
      <c r="J12409" s="334">
        <v>0</v>
      </c>
      <c r="K12409" s="334">
        <v>0</v>
      </c>
      <c r="L12409" s="334">
        <v>0</v>
      </c>
      <c r="M12409" s="334">
        <v>0</v>
      </c>
      <c r="N12409" s="334">
        <v>0</v>
      </c>
      <c r="O12409" s="334">
        <v>0</v>
      </c>
      <c r="P12409" s="334">
        <v>0</v>
      </c>
      <c r="Q12409" s="334">
        <v>0</v>
      </c>
      <c r="R12409" s="334">
        <v>0</v>
      </c>
      <c r="S12409" s="334">
        <v>0</v>
      </c>
      <c r="T12409" s="334">
        <v>0</v>
      </c>
      <c r="U12409" s="334">
        <v>0</v>
      </c>
      <c r="V12409" s="334">
        <v>0</v>
      </c>
      <c r="W12409" s="334">
        <v>0</v>
      </c>
      <c r="X12409" s="334">
        <v>0</v>
      </c>
      <c r="Y12409" s="334">
        <v>0</v>
      </c>
      <c r="Z12409" s="334">
        <v>0</v>
      </c>
      <c r="AA12409" s="334">
        <v>0</v>
      </c>
      <c r="AB12409" s="334">
        <v>0</v>
      </c>
      <c r="AD12409" s="334">
        <v>0</v>
      </c>
      <c r="AE12409" s="334">
        <f t="shared" si="1937"/>
        <v>0</v>
      </c>
      <c r="AF12409" s="334">
        <f t="shared" si="1938"/>
        <v>0</v>
      </c>
      <c r="AG12409" s="340">
        <f t="shared" si="1939"/>
        <v>0</v>
      </c>
      <c r="AI12409" s="340">
        <f t="shared" si="1943"/>
        <v>0</v>
      </c>
      <c r="AJ12409" s="340">
        <f t="shared" si="1943"/>
        <v>0</v>
      </c>
      <c r="AK12409" s="340">
        <f t="shared" si="1943"/>
        <v>0</v>
      </c>
      <c r="AL12409" s="340">
        <f t="shared" si="1943"/>
        <v>0</v>
      </c>
      <c r="AM12409" s="340">
        <f t="shared" si="1943"/>
        <v>0</v>
      </c>
    </row>
    <row r="12410" spans="1:39" x14ac:dyDescent="0.35">
      <c r="A12410" s="337">
        <v>34323</v>
      </c>
      <c r="B12410" s="338">
        <f t="shared" si="1934"/>
        <v>1993</v>
      </c>
      <c r="C12410" s="338">
        <f t="shared" si="1935"/>
        <v>12</v>
      </c>
      <c r="D12410" s="338">
        <f t="shared" si="1936"/>
        <v>20</v>
      </c>
      <c r="E12410" s="334">
        <v>0</v>
      </c>
      <c r="F12410" s="334">
        <v>0</v>
      </c>
      <c r="G12410" s="334">
        <v>0</v>
      </c>
      <c r="H12410" s="334">
        <v>0</v>
      </c>
      <c r="I12410" s="334">
        <v>0</v>
      </c>
      <c r="J12410" s="334">
        <v>0</v>
      </c>
      <c r="K12410" s="334">
        <v>0</v>
      </c>
      <c r="L12410" s="334">
        <v>0</v>
      </c>
      <c r="M12410" s="334">
        <v>0</v>
      </c>
      <c r="N12410" s="334">
        <v>0</v>
      </c>
      <c r="O12410" s="334">
        <v>0</v>
      </c>
      <c r="P12410" s="334">
        <v>0</v>
      </c>
      <c r="Q12410" s="334">
        <v>0.1</v>
      </c>
      <c r="R12410" s="334">
        <v>0.2</v>
      </c>
      <c r="S12410" s="334">
        <v>0.1</v>
      </c>
      <c r="T12410" s="334">
        <v>0</v>
      </c>
      <c r="U12410" s="334">
        <v>0</v>
      </c>
      <c r="V12410" s="334">
        <v>0</v>
      </c>
      <c r="W12410" s="334">
        <v>0</v>
      </c>
      <c r="X12410" s="334">
        <v>0</v>
      </c>
      <c r="Y12410" s="334">
        <v>0</v>
      </c>
      <c r="Z12410" s="334">
        <v>0</v>
      </c>
      <c r="AA12410" s="334">
        <v>0</v>
      </c>
      <c r="AB12410" s="334">
        <v>0</v>
      </c>
      <c r="AD12410" s="334">
        <v>0.4</v>
      </c>
      <c r="AE12410" s="334">
        <f t="shared" si="1937"/>
        <v>0.4</v>
      </c>
      <c r="AF12410" s="334">
        <f t="shared" si="1938"/>
        <v>0.4</v>
      </c>
      <c r="AG12410" s="340">
        <f t="shared" si="1939"/>
        <v>0</v>
      </c>
      <c r="AI12410" s="340">
        <f t="shared" si="1943"/>
        <v>0</v>
      </c>
      <c r="AJ12410" s="340">
        <f t="shared" si="1943"/>
        <v>0</v>
      </c>
      <c r="AK12410" s="340">
        <f t="shared" si="1943"/>
        <v>0</v>
      </c>
      <c r="AL12410" s="340">
        <f t="shared" si="1943"/>
        <v>0</v>
      </c>
      <c r="AM12410" s="340">
        <f t="shared" si="1943"/>
        <v>0</v>
      </c>
    </row>
    <row r="12411" spans="1:39" x14ac:dyDescent="0.35">
      <c r="A12411" s="337">
        <v>34324</v>
      </c>
      <c r="B12411" s="338">
        <f t="shared" si="1934"/>
        <v>1993</v>
      </c>
      <c r="C12411" s="338">
        <f t="shared" si="1935"/>
        <v>12</v>
      </c>
      <c r="D12411" s="338">
        <f t="shared" si="1936"/>
        <v>21</v>
      </c>
      <c r="E12411" s="334">
        <v>0</v>
      </c>
      <c r="F12411" s="334">
        <v>0</v>
      </c>
      <c r="G12411" s="334">
        <v>0</v>
      </c>
      <c r="H12411" s="334">
        <v>0</v>
      </c>
      <c r="I12411" s="334">
        <v>0</v>
      </c>
      <c r="J12411" s="334">
        <v>0</v>
      </c>
      <c r="K12411" s="334">
        <v>0</v>
      </c>
      <c r="L12411" s="334">
        <v>0</v>
      </c>
      <c r="M12411" s="334">
        <v>0</v>
      </c>
      <c r="N12411" s="334">
        <v>0</v>
      </c>
      <c r="O12411" s="334">
        <v>0</v>
      </c>
      <c r="P12411" s="334">
        <v>0</v>
      </c>
      <c r="Q12411" s="334">
        <v>0</v>
      </c>
      <c r="R12411" s="334">
        <v>0</v>
      </c>
      <c r="S12411" s="334">
        <v>0</v>
      </c>
      <c r="T12411" s="334">
        <v>0</v>
      </c>
      <c r="U12411" s="334">
        <v>0</v>
      </c>
      <c r="V12411" s="334">
        <v>0</v>
      </c>
      <c r="W12411" s="334">
        <v>0</v>
      </c>
      <c r="X12411" s="334">
        <v>0</v>
      </c>
      <c r="Y12411" s="334">
        <v>0</v>
      </c>
      <c r="Z12411" s="334">
        <v>0</v>
      </c>
      <c r="AA12411" s="334">
        <v>0</v>
      </c>
      <c r="AB12411" s="334">
        <v>0</v>
      </c>
      <c r="AD12411" s="334">
        <v>0</v>
      </c>
      <c r="AE12411" s="334">
        <f t="shared" si="1937"/>
        <v>0</v>
      </c>
      <c r="AF12411" s="334">
        <f t="shared" si="1938"/>
        <v>0</v>
      </c>
      <c r="AG12411" s="340">
        <f t="shared" si="1939"/>
        <v>0</v>
      </c>
      <c r="AI12411" s="340">
        <f t="shared" si="1943"/>
        <v>0</v>
      </c>
      <c r="AJ12411" s="340">
        <f t="shared" si="1943"/>
        <v>0</v>
      </c>
      <c r="AK12411" s="340">
        <f t="shared" si="1943"/>
        <v>0</v>
      </c>
      <c r="AL12411" s="340">
        <f t="shared" si="1943"/>
        <v>0</v>
      </c>
      <c r="AM12411" s="340">
        <f t="shared" si="1943"/>
        <v>0</v>
      </c>
    </row>
    <row r="12412" spans="1:39" x14ac:dyDescent="0.35">
      <c r="A12412" s="337">
        <v>34325</v>
      </c>
      <c r="B12412" s="338">
        <f t="shared" si="1934"/>
        <v>1993</v>
      </c>
      <c r="C12412" s="338">
        <f t="shared" si="1935"/>
        <v>12</v>
      </c>
      <c r="D12412" s="338">
        <f t="shared" si="1936"/>
        <v>22</v>
      </c>
      <c r="E12412" s="334">
        <v>0</v>
      </c>
      <c r="F12412" s="334">
        <v>0</v>
      </c>
      <c r="G12412" s="334">
        <v>0</v>
      </c>
      <c r="H12412" s="334">
        <v>0</v>
      </c>
      <c r="I12412" s="334">
        <v>0</v>
      </c>
      <c r="J12412" s="334">
        <v>0</v>
      </c>
      <c r="K12412" s="334">
        <v>0</v>
      </c>
      <c r="L12412" s="334">
        <v>0</v>
      </c>
      <c r="M12412" s="334">
        <v>0</v>
      </c>
      <c r="N12412" s="334">
        <v>0.1</v>
      </c>
      <c r="O12412" s="334">
        <v>0.2</v>
      </c>
      <c r="P12412" s="334">
        <v>0.1</v>
      </c>
      <c r="Q12412" s="334">
        <v>0</v>
      </c>
      <c r="R12412" s="334">
        <v>0</v>
      </c>
      <c r="S12412" s="334">
        <v>0</v>
      </c>
      <c r="T12412" s="334">
        <v>0</v>
      </c>
      <c r="U12412" s="334">
        <v>0</v>
      </c>
      <c r="V12412" s="334">
        <v>0.1</v>
      </c>
      <c r="W12412" s="334">
        <v>0</v>
      </c>
      <c r="X12412" s="334">
        <v>0</v>
      </c>
      <c r="Y12412" s="334">
        <v>0</v>
      </c>
      <c r="Z12412" s="334">
        <v>0</v>
      </c>
      <c r="AA12412" s="334">
        <v>0.2</v>
      </c>
      <c r="AB12412" s="334">
        <v>0.1</v>
      </c>
      <c r="AD12412" s="334">
        <v>0.8</v>
      </c>
      <c r="AE12412" s="334">
        <f t="shared" si="1937"/>
        <v>0.8</v>
      </c>
      <c r="AF12412" s="334">
        <f t="shared" si="1938"/>
        <v>0.79999999999999993</v>
      </c>
      <c r="AG12412" s="340">
        <f t="shared" si="1939"/>
        <v>1.1102230246251565E-16</v>
      </c>
      <c r="AI12412" s="340">
        <f t="shared" si="1943"/>
        <v>0</v>
      </c>
      <c r="AJ12412" s="340">
        <f t="shared" si="1943"/>
        <v>0</v>
      </c>
      <c r="AK12412" s="340">
        <f t="shared" si="1943"/>
        <v>0</v>
      </c>
      <c r="AL12412" s="340">
        <f t="shared" si="1943"/>
        <v>0</v>
      </c>
      <c r="AM12412" s="340">
        <f t="shared" si="1943"/>
        <v>0</v>
      </c>
    </row>
    <row r="12413" spans="1:39" x14ac:dyDescent="0.35">
      <c r="A12413" s="337">
        <v>34326</v>
      </c>
      <c r="B12413" s="338">
        <f t="shared" si="1934"/>
        <v>1993</v>
      </c>
      <c r="C12413" s="338">
        <f t="shared" si="1935"/>
        <v>12</v>
      </c>
      <c r="D12413" s="338">
        <f t="shared" si="1936"/>
        <v>23</v>
      </c>
      <c r="E12413" s="334">
        <v>0</v>
      </c>
      <c r="F12413" s="334">
        <v>0</v>
      </c>
      <c r="G12413" s="334">
        <v>0</v>
      </c>
      <c r="H12413" s="334">
        <v>0</v>
      </c>
      <c r="I12413" s="334">
        <v>0</v>
      </c>
      <c r="J12413" s="334">
        <v>0</v>
      </c>
      <c r="K12413" s="334">
        <v>0</v>
      </c>
      <c r="L12413" s="334">
        <v>0</v>
      </c>
      <c r="M12413" s="334">
        <v>0</v>
      </c>
      <c r="N12413" s="334">
        <v>0</v>
      </c>
      <c r="O12413" s="334">
        <v>0</v>
      </c>
      <c r="P12413" s="334">
        <v>0</v>
      </c>
      <c r="Q12413" s="334">
        <v>0</v>
      </c>
      <c r="R12413" s="334">
        <v>0</v>
      </c>
      <c r="S12413" s="334">
        <v>0</v>
      </c>
      <c r="T12413" s="334">
        <v>0</v>
      </c>
      <c r="U12413" s="334">
        <v>0</v>
      </c>
      <c r="V12413" s="334">
        <v>0</v>
      </c>
      <c r="W12413" s="334">
        <v>0</v>
      </c>
      <c r="X12413" s="334">
        <v>0</v>
      </c>
      <c r="Y12413" s="334">
        <v>0</v>
      </c>
      <c r="Z12413" s="334">
        <v>0</v>
      </c>
      <c r="AA12413" s="334">
        <v>0</v>
      </c>
      <c r="AB12413" s="334">
        <v>0</v>
      </c>
      <c r="AD12413" s="334">
        <v>0</v>
      </c>
      <c r="AE12413" s="334">
        <f t="shared" si="1937"/>
        <v>0</v>
      </c>
      <c r="AF12413" s="334">
        <f t="shared" si="1938"/>
        <v>0</v>
      </c>
      <c r="AG12413" s="340">
        <f t="shared" si="1939"/>
        <v>0</v>
      </c>
      <c r="AI12413" s="340">
        <f t="shared" si="1943"/>
        <v>0</v>
      </c>
      <c r="AJ12413" s="340">
        <f t="shared" si="1943"/>
        <v>0</v>
      </c>
      <c r="AK12413" s="340">
        <f t="shared" si="1943"/>
        <v>0</v>
      </c>
      <c r="AL12413" s="340">
        <f t="shared" si="1943"/>
        <v>0</v>
      </c>
      <c r="AM12413" s="340">
        <f t="shared" si="1943"/>
        <v>0</v>
      </c>
    </row>
    <row r="12414" spans="1:39" x14ac:dyDescent="0.35">
      <c r="A12414" s="337">
        <v>34327</v>
      </c>
      <c r="B12414" s="338">
        <f t="shared" si="1934"/>
        <v>1993</v>
      </c>
      <c r="C12414" s="338">
        <f t="shared" si="1935"/>
        <v>12</v>
      </c>
      <c r="D12414" s="338">
        <f t="shared" si="1936"/>
        <v>24</v>
      </c>
      <c r="E12414" s="334">
        <v>0</v>
      </c>
      <c r="F12414" s="334">
        <v>0</v>
      </c>
      <c r="G12414" s="334">
        <v>0</v>
      </c>
      <c r="H12414" s="334">
        <v>0</v>
      </c>
      <c r="I12414" s="334">
        <v>0</v>
      </c>
      <c r="J12414" s="334">
        <v>0</v>
      </c>
      <c r="K12414" s="334">
        <v>0</v>
      </c>
      <c r="L12414" s="334">
        <v>0</v>
      </c>
      <c r="M12414" s="334">
        <v>0</v>
      </c>
      <c r="N12414" s="334">
        <v>0</v>
      </c>
      <c r="O12414" s="334">
        <v>0</v>
      </c>
      <c r="P12414" s="334">
        <v>0</v>
      </c>
      <c r="Q12414" s="334">
        <v>0</v>
      </c>
      <c r="R12414" s="334">
        <v>0</v>
      </c>
      <c r="S12414" s="334">
        <v>0</v>
      </c>
      <c r="T12414" s="334">
        <v>0</v>
      </c>
      <c r="U12414" s="334">
        <v>0</v>
      </c>
      <c r="V12414" s="334">
        <v>0</v>
      </c>
      <c r="W12414" s="334">
        <v>0</v>
      </c>
      <c r="X12414" s="334">
        <v>0</v>
      </c>
      <c r="Y12414" s="334">
        <v>0</v>
      </c>
      <c r="Z12414" s="334">
        <v>0</v>
      </c>
      <c r="AA12414" s="334">
        <v>0</v>
      </c>
      <c r="AB12414" s="334">
        <v>0</v>
      </c>
      <c r="AD12414" s="334">
        <v>0</v>
      </c>
      <c r="AE12414" s="334">
        <f t="shared" si="1937"/>
        <v>0</v>
      </c>
      <c r="AF12414" s="334">
        <f t="shared" si="1938"/>
        <v>0</v>
      </c>
      <c r="AG12414" s="340">
        <f t="shared" si="1939"/>
        <v>0</v>
      </c>
      <c r="AI12414" s="340">
        <f t="shared" si="1943"/>
        <v>0</v>
      </c>
      <c r="AJ12414" s="340">
        <f t="shared" si="1943"/>
        <v>0</v>
      </c>
      <c r="AK12414" s="340">
        <f t="shared" si="1943"/>
        <v>0</v>
      </c>
      <c r="AL12414" s="340">
        <f t="shared" si="1943"/>
        <v>0</v>
      </c>
      <c r="AM12414" s="340">
        <f t="shared" si="1943"/>
        <v>0</v>
      </c>
    </row>
    <row r="12415" spans="1:39" x14ac:dyDescent="0.35">
      <c r="A12415" s="337">
        <v>34328</v>
      </c>
      <c r="B12415" s="338">
        <f t="shared" si="1934"/>
        <v>1993</v>
      </c>
      <c r="C12415" s="338">
        <f t="shared" si="1935"/>
        <v>12</v>
      </c>
      <c r="D12415" s="338">
        <f t="shared" si="1936"/>
        <v>25</v>
      </c>
      <c r="E12415" s="334">
        <v>0</v>
      </c>
      <c r="F12415" s="334">
        <v>0</v>
      </c>
      <c r="G12415" s="334">
        <v>0</v>
      </c>
      <c r="H12415" s="334">
        <v>0</v>
      </c>
      <c r="I12415" s="334">
        <v>0</v>
      </c>
      <c r="J12415" s="334">
        <v>0</v>
      </c>
      <c r="K12415" s="334">
        <v>0</v>
      </c>
      <c r="L12415" s="334">
        <v>0</v>
      </c>
      <c r="M12415" s="334">
        <v>0</v>
      </c>
      <c r="N12415" s="334">
        <v>0</v>
      </c>
      <c r="O12415" s="334">
        <v>0</v>
      </c>
      <c r="P12415" s="334">
        <v>0</v>
      </c>
      <c r="Q12415" s="334">
        <v>0</v>
      </c>
      <c r="R12415" s="334">
        <v>0</v>
      </c>
      <c r="S12415" s="334">
        <v>0</v>
      </c>
      <c r="T12415" s="334">
        <v>0</v>
      </c>
      <c r="U12415" s="334">
        <v>0</v>
      </c>
      <c r="V12415" s="334">
        <v>0</v>
      </c>
      <c r="W12415" s="334">
        <v>0</v>
      </c>
      <c r="X12415" s="334">
        <v>0</v>
      </c>
      <c r="Y12415" s="334">
        <v>0</v>
      </c>
      <c r="Z12415" s="334">
        <v>0</v>
      </c>
      <c r="AA12415" s="334">
        <v>0</v>
      </c>
      <c r="AB12415" s="334">
        <v>0</v>
      </c>
      <c r="AD12415" s="334">
        <v>0</v>
      </c>
      <c r="AE12415" s="334">
        <f t="shared" si="1937"/>
        <v>0</v>
      </c>
      <c r="AF12415" s="334">
        <f t="shared" si="1938"/>
        <v>0</v>
      </c>
      <c r="AG12415" s="340">
        <f t="shared" si="1939"/>
        <v>0</v>
      </c>
      <c r="AI12415" s="340">
        <f t="shared" si="1943"/>
        <v>0</v>
      </c>
      <c r="AJ12415" s="340">
        <f t="shared" si="1943"/>
        <v>0</v>
      </c>
      <c r="AK12415" s="340">
        <f t="shared" si="1943"/>
        <v>0</v>
      </c>
      <c r="AL12415" s="340">
        <f t="shared" si="1943"/>
        <v>0</v>
      </c>
      <c r="AM12415" s="340">
        <f t="shared" si="1943"/>
        <v>0</v>
      </c>
    </row>
    <row r="12416" spans="1:39" x14ac:dyDescent="0.35">
      <c r="A12416" s="337">
        <v>34329</v>
      </c>
      <c r="B12416" s="338">
        <f t="shared" si="1934"/>
        <v>1993</v>
      </c>
      <c r="C12416" s="338">
        <f t="shared" si="1935"/>
        <v>12</v>
      </c>
      <c r="D12416" s="338">
        <f t="shared" si="1936"/>
        <v>26</v>
      </c>
      <c r="E12416" s="334">
        <v>0</v>
      </c>
      <c r="F12416" s="334">
        <v>0</v>
      </c>
      <c r="G12416" s="334">
        <v>0</v>
      </c>
      <c r="H12416" s="334">
        <v>0</v>
      </c>
      <c r="I12416" s="334">
        <v>0</v>
      </c>
      <c r="J12416" s="334">
        <v>0</v>
      </c>
      <c r="K12416" s="334">
        <v>0.1</v>
      </c>
      <c r="L12416" s="334">
        <v>0.1</v>
      </c>
      <c r="M12416" s="334">
        <v>0.1</v>
      </c>
      <c r="N12416" s="334">
        <v>0.2</v>
      </c>
      <c r="O12416" s="334">
        <v>0.1</v>
      </c>
      <c r="P12416" s="334">
        <v>0.1</v>
      </c>
      <c r="Q12416" s="334">
        <v>0.1</v>
      </c>
      <c r="R12416" s="334">
        <v>0.1</v>
      </c>
      <c r="S12416" s="334">
        <v>0.1</v>
      </c>
      <c r="T12416" s="334">
        <v>0.1</v>
      </c>
      <c r="U12416" s="334">
        <v>0.1</v>
      </c>
      <c r="V12416" s="334">
        <v>0.2</v>
      </c>
      <c r="W12416" s="334">
        <v>0.1</v>
      </c>
      <c r="X12416" s="334">
        <v>0.1</v>
      </c>
      <c r="Y12416" s="334">
        <v>0</v>
      </c>
      <c r="Z12416" s="334">
        <v>0</v>
      </c>
      <c r="AA12416" s="334">
        <v>0.1</v>
      </c>
      <c r="AB12416" s="334">
        <v>0.1</v>
      </c>
      <c r="AD12416" s="334">
        <v>1.8</v>
      </c>
      <c r="AE12416" s="334">
        <f t="shared" si="1937"/>
        <v>1.8</v>
      </c>
      <c r="AF12416" s="334">
        <f t="shared" si="1938"/>
        <v>1.8000000000000003</v>
      </c>
      <c r="AG12416" s="340">
        <f t="shared" si="1939"/>
        <v>2.2204460492503131E-16</v>
      </c>
      <c r="AI12416" s="340">
        <f t="shared" si="1943"/>
        <v>0</v>
      </c>
      <c r="AJ12416" s="340">
        <f t="shared" si="1943"/>
        <v>0</v>
      </c>
      <c r="AK12416" s="340">
        <f t="shared" si="1943"/>
        <v>0</v>
      </c>
      <c r="AL12416" s="340">
        <f t="shared" si="1943"/>
        <v>0</v>
      </c>
      <c r="AM12416" s="340">
        <f t="shared" si="1943"/>
        <v>0</v>
      </c>
    </row>
    <row r="12417" spans="1:39" x14ac:dyDescent="0.35">
      <c r="A12417" s="337">
        <v>34330</v>
      </c>
      <c r="B12417" s="338">
        <f t="shared" si="1934"/>
        <v>1993</v>
      </c>
      <c r="C12417" s="338">
        <f t="shared" si="1935"/>
        <v>12</v>
      </c>
      <c r="D12417" s="338">
        <f t="shared" si="1936"/>
        <v>27</v>
      </c>
      <c r="E12417" s="334">
        <v>0</v>
      </c>
      <c r="F12417" s="334">
        <v>0</v>
      </c>
      <c r="G12417" s="334">
        <v>0</v>
      </c>
      <c r="H12417" s="334">
        <v>0</v>
      </c>
      <c r="I12417" s="334">
        <v>0</v>
      </c>
      <c r="J12417" s="334">
        <v>0</v>
      </c>
      <c r="K12417" s="334">
        <v>0</v>
      </c>
      <c r="L12417" s="334">
        <v>0</v>
      </c>
      <c r="M12417" s="334">
        <v>0</v>
      </c>
      <c r="N12417" s="334">
        <v>0</v>
      </c>
      <c r="O12417" s="334">
        <v>0</v>
      </c>
      <c r="P12417" s="334">
        <v>0</v>
      </c>
      <c r="Q12417" s="334">
        <v>0</v>
      </c>
      <c r="R12417" s="334">
        <v>0</v>
      </c>
      <c r="S12417" s="334">
        <v>0</v>
      </c>
      <c r="T12417" s="334">
        <v>0</v>
      </c>
      <c r="U12417" s="334">
        <v>0</v>
      </c>
      <c r="V12417" s="334">
        <v>0</v>
      </c>
      <c r="W12417" s="334">
        <v>0</v>
      </c>
      <c r="X12417" s="334">
        <v>0</v>
      </c>
      <c r="Y12417" s="334">
        <v>0</v>
      </c>
      <c r="Z12417" s="334">
        <v>0</v>
      </c>
      <c r="AA12417" s="334">
        <v>0</v>
      </c>
      <c r="AB12417" s="334">
        <v>0</v>
      </c>
      <c r="AD12417" s="334">
        <v>0</v>
      </c>
      <c r="AE12417" s="334">
        <f t="shared" si="1937"/>
        <v>0</v>
      </c>
      <c r="AF12417" s="334">
        <f t="shared" si="1938"/>
        <v>0</v>
      </c>
      <c r="AG12417" s="340">
        <f t="shared" si="1939"/>
        <v>0</v>
      </c>
      <c r="AI12417" s="340">
        <f t="shared" si="1943"/>
        <v>0</v>
      </c>
      <c r="AJ12417" s="340">
        <f t="shared" si="1943"/>
        <v>0</v>
      </c>
      <c r="AK12417" s="340">
        <f t="shared" si="1943"/>
        <v>0</v>
      </c>
      <c r="AL12417" s="340">
        <f t="shared" si="1943"/>
        <v>0</v>
      </c>
      <c r="AM12417" s="340">
        <f t="shared" si="1943"/>
        <v>0</v>
      </c>
    </row>
    <row r="12418" spans="1:39" x14ac:dyDescent="0.35">
      <c r="A12418" s="337">
        <v>34331</v>
      </c>
      <c r="B12418" s="338">
        <f t="shared" si="1934"/>
        <v>1993</v>
      </c>
      <c r="C12418" s="338">
        <f t="shared" si="1935"/>
        <v>12</v>
      </c>
      <c r="D12418" s="338">
        <f t="shared" si="1936"/>
        <v>28</v>
      </c>
      <c r="E12418" s="334">
        <v>0</v>
      </c>
      <c r="F12418" s="334">
        <v>0</v>
      </c>
      <c r="G12418" s="334">
        <v>0</v>
      </c>
      <c r="H12418" s="334">
        <v>0</v>
      </c>
      <c r="I12418" s="334">
        <v>0</v>
      </c>
      <c r="J12418" s="334">
        <v>0</v>
      </c>
      <c r="K12418" s="334">
        <v>0</v>
      </c>
      <c r="L12418" s="334">
        <v>0</v>
      </c>
      <c r="M12418" s="334">
        <v>0</v>
      </c>
      <c r="N12418" s="334">
        <v>0</v>
      </c>
      <c r="O12418" s="334">
        <v>0</v>
      </c>
      <c r="P12418" s="334">
        <v>0</v>
      </c>
      <c r="Q12418" s="334">
        <v>0</v>
      </c>
      <c r="R12418" s="334">
        <v>0</v>
      </c>
      <c r="S12418" s="334">
        <v>0</v>
      </c>
      <c r="T12418" s="334">
        <v>0</v>
      </c>
      <c r="U12418" s="334">
        <v>0</v>
      </c>
      <c r="V12418" s="334">
        <v>0</v>
      </c>
      <c r="W12418" s="334">
        <v>0</v>
      </c>
      <c r="X12418" s="334">
        <v>0</v>
      </c>
      <c r="Y12418" s="334">
        <v>0</v>
      </c>
      <c r="Z12418" s="334">
        <v>0</v>
      </c>
      <c r="AA12418" s="334">
        <v>0</v>
      </c>
      <c r="AB12418" s="334">
        <v>0</v>
      </c>
      <c r="AD12418" s="334">
        <v>0</v>
      </c>
      <c r="AE12418" s="334">
        <f t="shared" si="1937"/>
        <v>0</v>
      </c>
      <c r="AF12418" s="334">
        <f t="shared" si="1938"/>
        <v>0</v>
      </c>
      <c r="AG12418" s="340">
        <f t="shared" si="1939"/>
        <v>0</v>
      </c>
      <c r="AI12418" s="340">
        <f t="shared" si="1943"/>
        <v>0</v>
      </c>
      <c r="AJ12418" s="340">
        <f t="shared" si="1943"/>
        <v>0</v>
      </c>
      <c r="AK12418" s="340">
        <f t="shared" si="1943"/>
        <v>0</v>
      </c>
      <c r="AL12418" s="340">
        <f t="shared" si="1943"/>
        <v>0</v>
      </c>
      <c r="AM12418" s="340">
        <f t="shared" si="1943"/>
        <v>0</v>
      </c>
    </row>
    <row r="12419" spans="1:39" x14ac:dyDescent="0.35">
      <c r="A12419" s="337">
        <v>34332</v>
      </c>
      <c r="B12419" s="338">
        <f t="shared" si="1934"/>
        <v>1993</v>
      </c>
      <c r="C12419" s="338">
        <f t="shared" si="1935"/>
        <v>12</v>
      </c>
      <c r="D12419" s="338">
        <f t="shared" si="1936"/>
        <v>29</v>
      </c>
      <c r="E12419" s="334">
        <v>0</v>
      </c>
      <c r="F12419" s="334">
        <v>0</v>
      </c>
      <c r="G12419" s="334">
        <v>0</v>
      </c>
      <c r="H12419" s="334">
        <v>0</v>
      </c>
      <c r="I12419" s="334">
        <v>0</v>
      </c>
      <c r="J12419" s="334">
        <v>0</v>
      </c>
      <c r="K12419" s="334">
        <v>0</v>
      </c>
      <c r="L12419" s="334">
        <v>0</v>
      </c>
      <c r="M12419" s="334">
        <v>0</v>
      </c>
      <c r="N12419" s="334">
        <v>0</v>
      </c>
      <c r="O12419" s="334">
        <v>0</v>
      </c>
      <c r="P12419" s="334">
        <v>0</v>
      </c>
      <c r="Q12419" s="334">
        <v>0</v>
      </c>
      <c r="R12419" s="334">
        <v>0</v>
      </c>
      <c r="S12419" s="334">
        <v>0</v>
      </c>
      <c r="T12419" s="334">
        <v>0</v>
      </c>
      <c r="U12419" s="334">
        <v>0</v>
      </c>
      <c r="V12419" s="334">
        <v>0</v>
      </c>
      <c r="W12419" s="334">
        <v>0</v>
      </c>
      <c r="X12419" s="334">
        <v>0</v>
      </c>
      <c r="Y12419" s="334">
        <v>0</v>
      </c>
      <c r="Z12419" s="334">
        <v>0</v>
      </c>
      <c r="AA12419" s="334">
        <v>0</v>
      </c>
      <c r="AB12419" s="334">
        <v>0</v>
      </c>
      <c r="AD12419" s="334">
        <v>0</v>
      </c>
      <c r="AE12419" s="334">
        <f t="shared" si="1937"/>
        <v>0</v>
      </c>
      <c r="AF12419" s="334">
        <f t="shared" si="1938"/>
        <v>0</v>
      </c>
      <c r="AG12419" s="340">
        <f t="shared" si="1939"/>
        <v>0</v>
      </c>
      <c r="AI12419" s="340">
        <f t="shared" si="1943"/>
        <v>0</v>
      </c>
      <c r="AJ12419" s="340">
        <f t="shared" si="1943"/>
        <v>0</v>
      </c>
      <c r="AK12419" s="340">
        <f t="shared" si="1943"/>
        <v>0</v>
      </c>
      <c r="AL12419" s="340">
        <f t="shared" si="1943"/>
        <v>0</v>
      </c>
      <c r="AM12419" s="340">
        <f t="shared" si="1943"/>
        <v>0</v>
      </c>
    </row>
    <row r="12420" spans="1:39" x14ac:dyDescent="0.35">
      <c r="A12420" s="337">
        <v>34333</v>
      </c>
      <c r="B12420" s="338">
        <f t="shared" ref="B12420:B12483" si="1944">YEAR(A12420)</f>
        <v>1993</v>
      </c>
      <c r="C12420" s="338">
        <f t="shared" ref="C12420:C12483" si="1945">MONTH(A12420)</f>
        <v>12</v>
      </c>
      <c r="D12420" s="338">
        <f t="shared" ref="D12420:D12483" si="1946">DAY(A12420)</f>
        <v>30</v>
      </c>
      <c r="E12420" s="334">
        <v>0</v>
      </c>
      <c r="F12420" s="334">
        <v>0</v>
      </c>
      <c r="G12420" s="334">
        <v>0</v>
      </c>
      <c r="H12420" s="334">
        <v>0</v>
      </c>
      <c r="I12420" s="334">
        <v>0</v>
      </c>
      <c r="J12420" s="334">
        <v>0</v>
      </c>
      <c r="K12420" s="334">
        <v>0</v>
      </c>
      <c r="L12420" s="334">
        <v>0</v>
      </c>
      <c r="M12420" s="334">
        <v>0</v>
      </c>
      <c r="N12420" s="334">
        <v>0</v>
      </c>
      <c r="O12420" s="334">
        <v>0</v>
      </c>
      <c r="P12420" s="334">
        <v>0</v>
      </c>
      <c r="Q12420" s="334">
        <v>0</v>
      </c>
      <c r="R12420" s="334">
        <v>0</v>
      </c>
      <c r="S12420" s="334">
        <v>0</v>
      </c>
      <c r="T12420" s="334">
        <v>0</v>
      </c>
      <c r="U12420" s="334">
        <v>0</v>
      </c>
      <c r="V12420" s="334">
        <v>0</v>
      </c>
      <c r="W12420" s="334">
        <v>0</v>
      </c>
      <c r="X12420" s="334">
        <v>0</v>
      </c>
      <c r="Y12420" s="334">
        <v>0</v>
      </c>
      <c r="Z12420" s="334">
        <v>0</v>
      </c>
      <c r="AA12420" s="334">
        <v>0</v>
      </c>
      <c r="AB12420" s="334">
        <v>0</v>
      </c>
      <c r="AD12420" s="334">
        <v>0</v>
      </c>
      <c r="AE12420" s="334">
        <f t="shared" ref="AE12420:AE12483" si="1947">AD12420</f>
        <v>0</v>
      </c>
      <c r="AF12420" s="334">
        <f t="shared" ref="AF12420:AF12483" si="1948">SUM(E12420:AB12420)</f>
        <v>0</v>
      </c>
      <c r="AG12420" s="340">
        <f t="shared" ref="AG12420:AG12483" si="1949">ABS(AF12420-AE12420)</f>
        <v>0</v>
      </c>
      <c r="AI12420" s="340">
        <f t="shared" ref="AI12420:AM12435" si="1950">IF($C12420=AI$1,$AF12420,0)</f>
        <v>0</v>
      </c>
      <c r="AJ12420" s="340">
        <f t="shared" si="1950"/>
        <v>0</v>
      </c>
      <c r="AK12420" s="340">
        <f t="shared" si="1950"/>
        <v>0</v>
      </c>
      <c r="AL12420" s="340">
        <f t="shared" si="1950"/>
        <v>0</v>
      </c>
      <c r="AM12420" s="340">
        <f t="shared" si="1950"/>
        <v>0</v>
      </c>
    </row>
    <row r="12421" spans="1:39" x14ac:dyDescent="0.35">
      <c r="A12421" s="337">
        <v>34334</v>
      </c>
      <c r="B12421" s="338">
        <f t="shared" si="1944"/>
        <v>1993</v>
      </c>
      <c r="C12421" s="338">
        <f t="shared" si="1945"/>
        <v>12</v>
      </c>
      <c r="D12421" s="338">
        <f t="shared" si="1946"/>
        <v>31</v>
      </c>
      <c r="E12421" s="334">
        <v>0</v>
      </c>
      <c r="F12421" s="334">
        <v>0</v>
      </c>
      <c r="G12421" s="334">
        <v>0</v>
      </c>
      <c r="H12421" s="334">
        <v>0</v>
      </c>
      <c r="I12421" s="334">
        <v>0</v>
      </c>
      <c r="J12421" s="334">
        <v>0</v>
      </c>
      <c r="K12421" s="334">
        <v>0</v>
      </c>
      <c r="L12421" s="334">
        <v>0</v>
      </c>
      <c r="M12421" s="334">
        <v>0</v>
      </c>
      <c r="N12421" s="334">
        <v>0</v>
      </c>
      <c r="O12421" s="334">
        <v>0</v>
      </c>
      <c r="P12421" s="334">
        <v>0</v>
      </c>
      <c r="Q12421" s="334">
        <v>0</v>
      </c>
      <c r="R12421" s="334">
        <v>0</v>
      </c>
      <c r="S12421" s="334">
        <v>0</v>
      </c>
      <c r="T12421" s="334">
        <v>0</v>
      </c>
      <c r="U12421" s="334">
        <v>0</v>
      </c>
      <c r="V12421" s="334">
        <v>0</v>
      </c>
      <c r="W12421" s="334">
        <v>0</v>
      </c>
      <c r="X12421" s="334">
        <v>0</v>
      </c>
      <c r="Y12421" s="334">
        <v>0</v>
      </c>
      <c r="Z12421" s="334">
        <v>0</v>
      </c>
      <c r="AA12421" s="334">
        <v>0</v>
      </c>
      <c r="AB12421" s="334">
        <v>0</v>
      </c>
      <c r="AD12421" s="334">
        <v>0</v>
      </c>
      <c r="AE12421" s="334">
        <f t="shared" si="1947"/>
        <v>0</v>
      </c>
      <c r="AF12421" s="334">
        <f t="shared" si="1948"/>
        <v>0</v>
      </c>
      <c r="AG12421" s="340">
        <f t="shared" si="1949"/>
        <v>0</v>
      </c>
      <c r="AI12421" s="340">
        <f t="shared" si="1950"/>
        <v>0</v>
      </c>
      <c r="AJ12421" s="340">
        <f t="shared" si="1950"/>
        <v>0</v>
      </c>
      <c r="AK12421" s="340">
        <f t="shared" si="1950"/>
        <v>0</v>
      </c>
      <c r="AL12421" s="340">
        <f t="shared" si="1950"/>
        <v>0</v>
      </c>
      <c r="AM12421" s="340">
        <f t="shared" si="1950"/>
        <v>0</v>
      </c>
    </row>
    <row r="12422" spans="1:39" x14ac:dyDescent="0.35">
      <c r="A12422" s="337">
        <v>34335</v>
      </c>
      <c r="B12422" s="338">
        <f t="shared" si="1944"/>
        <v>1994</v>
      </c>
      <c r="C12422" s="338">
        <f t="shared" si="1945"/>
        <v>1</v>
      </c>
      <c r="D12422" s="338">
        <f t="shared" si="1946"/>
        <v>1</v>
      </c>
      <c r="E12422" s="334">
        <v>0</v>
      </c>
      <c r="F12422" s="334">
        <v>0</v>
      </c>
      <c r="G12422" s="334">
        <v>0</v>
      </c>
      <c r="H12422" s="334">
        <v>0</v>
      </c>
      <c r="I12422" s="334">
        <v>0</v>
      </c>
      <c r="J12422" s="334">
        <v>0</v>
      </c>
      <c r="K12422" s="334">
        <v>0</v>
      </c>
      <c r="L12422" s="334">
        <v>0</v>
      </c>
      <c r="M12422" s="334">
        <v>0</v>
      </c>
      <c r="N12422" s="334">
        <v>0</v>
      </c>
      <c r="O12422" s="334">
        <v>0</v>
      </c>
      <c r="P12422" s="334">
        <v>0</v>
      </c>
      <c r="Q12422" s="334">
        <v>0.1</v>
      </c>
      <c r="R12422" s="334">
        <v>0</v>
      </c>
      <c r="S12422" s="334">
        <v>0</v>
      </c>
      <c r="T12422" s="334">
        <v>0</v>
      </c>
      <c r="U12422" s="334">
        <v>0.1</v>
      </c>
      <c r="V12422" s="334">
        <v>0</v>
      </c>
      <c r="W12422" s="334">
        <v>0</v>
      </c>
      <c r="X12422" s="334">
        <v>0</v>
      </c>
      <c r="Y12422" s="334">
        <v>0</v>
      </c>
      <c r="Z12422" s="334">
        <v>0</v>
      </c>
      <c r="AA12422" s="334">
        <v>0</v>
      </c>
      <c r="AB12422" s="334">
        <v>0</v>
      </c>
      <c r="AD12422" s="334">
        <v>0.2</v>
      </c>
      <c r="AE12422" s="334">
        <f t="shared" si="1947"/>
        <v>0.2</v>
      </c>
      <c r="AF12422" s="334">
        <f t="shared" si="1948"/>
        <v>0.2</v>
      </c>
      <c r="AG12422" s="340">
        <f t="shared" si="1949"/>
        <v>0</v>
      </c>
      <c r="AI12422" s="340">
        <f t="shared" si="1950"/>
        <v>0</v>
      </c>
      <c r="AJ12422" s="340">
        <f t="shared" si="1950"/>
        <v>0</v>
      </c>
      <c r="AK12422" s="340">
        <f t="shared" si="1950"/>
        <v>0</v>
      </c>
      <c r="AL12422" s="340">
        <f t="shared" si="1950"/>
        <v>0</v>
      </c>
      <c r="AM12422" s="340">
        <f t="shared" si="1950"/>
        <v>0</v>
      </c>
    </row>
    <row r="12423" spans="1:39" x14ac:dyDescent="0.35">
      <c r="A12423" s="337">
        <v>34336</v>
      </c>
      <c r="B12423" s="338">
        <f t="shared" si="1944"/>
        <v>1994</v>
      </c>
      <c r="C12423" s="338">
        <f t="shared" si="1945"/>
        <v>1</v>
      </c>
      <c r="D12423" s="338">
        <f t="shared" si="1946"/>
        <v>2</v>
      </c>
      <c r="E12423" s="334">
        <v>0</v>
      </c>
      <c r="F12423" s="334">
        <v>0</v>
      </c>
      <c r="G12423" s="334">
        <v>0</v>
      </c>
      <c r="H12423" s="334">
        <v>0</v>
      </c>
      <c r="I12423" s="334">
        <v>0</v>
      </c>
      <c r="J12423" s="334">
        <v>0</v>
      </c>
      <c r="K12423" s="334">
        <v>0</v>
      </c>
      <c r="L12423" s="334">
        <v>0</v>
      </c>
      <c r="M12423" s="334">
        <v>0</v>
      </c>
      <c r="N12423" s="334">
        <v>0</v>
      </c>
      <c r="O12423" s="334">
        <v>0</v>
      </c>
      <c r="P12423" s="334">
        <v>0</v>
      </c>
      <c r="Q12423" s="334">
        <v>0</v>
      </c>
      <c r="R12423" s="334">
        <v>0</v>
      </c>
      <c r="S12423" s="334">
        <v>0</v>
      </c>
      <c r="T12423" s="334">
        <v>0</v>
      </c>
      <c r="U12423" s="334">
        <v>0</v>
      </c>
      <c r="V12423" s="334">
        <v>0</v>
      </c>
      <c r="W12423" s="334">
        <v>0</v>
      </c>
      <c r="X12423" s="334">
        <v>0</v>
      </c>
      <c r="Y12423" s="334">
        <v>0</v>
      </c>
      <c r="Z12423" s="334">
        <v>0</v>
      </c>
      <c r="AA12423" s="334">
        <v>0</v>
      </c>
      <c r="AB12423" s="334">
        <v>0</v>
      </c>
      <c r="AD12423" s="334">
        <v>0</v>
      </c>
      <c r="AE12423" s="334">
        <f t="shared" si="1947"/>
        <v>0</v>
      </c>
      <c r="AF12423" s="334">
        <f t="shared" si="1948"/>
        <v>0</v>
      </c>
      <c r="AG12423" s="340">
        <f t="shared" si="1949"/>
        <v>0</v>
      </c>
      <c r="AI12423" s="340">
        <f t="shared" si="1950"/>
        <v>0</v>
      </c>
      <c r="AJ12423" s="340">
        <f t="shared" si="1950"/>
        <v>0</v>
      </c>
      <c r="AK12423" s="340">
        <f t="shared" si="1950"/>
        <v>0</v>
      </c>
      <c r="AL12423" s="340">
        <f t="shared" si="1950"/>
        <v>0</v>
      </c>
      <c r="AM12423" s="340">
        <f t="shared" si="1950"/>
        <v>0</v>
      </c>
    </row>
    <row r="12424" spans="1:39" x14ac:dyDescent="0.35">
      <c r="A12424" s="337">
        <v>34337</v>
      </c>
      <c r="B12424" s="338">
        <f t="shared" si="1944"/>
        <v>1994</v>
      </c>
      <c r="C12424" s="338">
        <f t="shared" si="1945"/>
        <v>1</v>
      </c>
      <c r="D12424" s="338">
        <f t="shared" si="1946"/>
        <v>3</v>
      </c>
      <c r="E12424" s="334">
        <v>0</v>
      </c>
      <c r="F12424" s="334">
        <v>0</v>
      </c>
      <c r="G12424" s="334">
        <v>0</v>
      </c>
      <c r="H12424" s="334">
        <v>0</v>
      </c>
      <c r="I12424" s="334">
        <v>0</v>
      </c>
      <c r="J12424" s="334">
        <v>0</v>
      </c>
      <c r="K12424" s="334">
        <v>0</v>
      </c>
      <c r="L12424" s="334">
        <v>0</v>
      </c>
      <c r="M12424" s="334">
        <v>0</v>
      </c>
      <c r="N12424" s="334">
        <v>0</v>
      </c>
      <c r="O12424" s="334">
        <v>0</v>
      </c>
      <c r="P12424" s="334">
        <v>0</v>
      </c>
      <c r="Q12424" s="334">
        <v>0</v>
      </c>
      <c r="R12424" s="334">
        <v>0</v>
      </c>
      <c r="S12424" s="334">
        <v>0</v>
      </c>
      <c r="T12424" s="334">
        <v>0</v>
      </c>
      <c r="U12424" s="334">
        <v>0</v>
      </c>
      <c r="V12424" s="334">
        <v>0</v>
      </c>
      <c r="W12424" s="334">
        <v>0</v>
      </c>
      <c r="X12424" s="334">
        <v>0</v>
      </c>
      <c r="Y12424" s="334">
        <v>0</v>
      </c>
      <c r="Z12424" s="334">
        <v>0</v>
      </c>
      <c r="AA12424" s="334">
        <v>0</v>
      </c>
      <c r="AB12424" s="334">
        <v>0</v>
      </c>
      <c r="AD12424" s="334">
        <v>0</v>
      </c>
      <c r="AE12424" s="334">
        <f t="shared" si="1947"/>
        <v>0</v>
      </c>
      <c r="AF12424" s="334">
        <f t="shared" si="1948"/>
        <v>0</v>
      </c>
      <c r="AG12424" s="340">
        <f t="shared" si="1949"/>
        <v>0</v>
      </c>
      <c r="AI12424" s="340">
        <f t="shared" si="1950"/>
        <v>0</v>
      </c>
      <c r="AJ12424" s="340">
        <f t="shared" si="1950"/>
        <v>0</v>
      </c>
      <c r="AK12424" s="340">
        <f t="shared" si="1950"/>
        <v>0</v>
      </c>
      <c r="AL12424" s="340">
        <f t="shared" si="1950"/>
        <v>0</v>
      </c>
      <c r="AM12424" s="340">
        <f t="shared" si="1950"/>
        <v>0</v>
      </c>
    </row>
    <row r="12425" spans="1:39" x14ac:dyDescent="0.35">
      <c r="A12425" s="337">
        <v>34338</v>
      </c>
      <c r="B12425" s="338">
        <f t="shared" si="1944"/>
        <v>1994</v>
      </c>
      <c r="C12425" s="338">
        <f t="shared" si="1945"/>
        <v>1</v>
      </c>
      <c r="D12425" s="338">
        <f t="shared" si="1946"/>
        <v>4</v>
      </c>
      <c r="E12425" s="334">
        <v>0.1</v>
      </c>
      <c r="F12425" s="334">
        <v>0</v>
      </c>
      <c r="G12425" s="334">
        <v>0.1</v>
      </c>
      <c r="H12425" s="334">
        <v>0</v>
      </c>
      <c r="I12425" s="334">
        <v>0.1</v>
      </c>
      <c r="J12425" s="334">
        <v>0</v>
      </c>
      <c r="K12425" s="334">
        <v>0.1</v>
      </c>
      <c r="L12425" s="334">
        <v>0</v>
      </c>
      <c r="M12425" s="334">
        <v>0.1</v>
      </c>
      <c r="N12425" s="334">
        <v>0</v>
      </c>
      <c r="O12425" s="334">
        <v>0.1</v>
      </c>
      <c r="P12425" s="334">
        <v>0</v>
      </c>
      <c r="Q12425" s="334">
        <v>0.1</v>
      </c>
      <c r="R12425" s="334">
        <v>0</v>
      </c>
      <c r="S12425" s="334">
        <v>0</v>
      </c>
      <c r="T12425" s="334">
        <v>0.1</v>
      </c>
      <c r="U12425" s="334">
        <v>0</v>
      </c>
      <c r="V12425" s="334">
        <v>0.1</v>
      </c>
      <c r="W12425" s="334">
        <v>0</v>
      </c>
      <c r="X12425" s="334">
        <v>0.1</v>
      </c>
      <c r="Y12425" s="334">
        <v>0</v>
      </c>
      <c r="Z12425" s="334">
        <v>0.1</v>
      </c>
      <c r="AA12425" s="334">
        <v>0</v>
      </c>
      <c r="AB12425" s="334">
        <v>0.1</v>
      </c>
      <c r="AD12425" s="334">
        <v>1.2</v>
      </c>
      <c r="AE12425" s="334">
        <f t="shared" si="1947"/>
        <v>1.2</v>
      </c>
      <c r="AF12425" s="334">
        <f t="shared" si="1948"/>
        <v>1.2</v>
      </c>
      <c r="AG12425" s="340">
        <f t="shared" si="1949"/>
        <v>0</v>
      </c>
      <c r="AI12425" s="340">
        <f t="shared" si="1950"/>
        <v>0</v>
      </c>
      <c r="AJ12425" s="340">
        <f t="shared" si="1950"/>
        <v>0</v>
      </c>
      <c r="AK12425" s="340">
        <f t="shared" si="1950"/>
        <v>0</v>
      </c>
      <c r="AL12425" s="340">
        <f t="shared" si="1950"/>
        <v>0</v>
      </c>
      <c r="AM12425" s="340">
        <f t="shared" si="1950"/>
        <v>0</v>
      </c>
    </row>
    <row r="12426" spans="1:39" x14ac:dyDescent="0.35">
      <c r="A12426" s="337">
        <v>34339</v>
      </c>
      <c r="B12426" s="338">
        <f t="shared" si="1944"/>
        <v>1994</v>
      </c>
      <c r="C12426" s="338">
        <f t="shared" si="1945"/>
        <v>1</v>
      </c>
      <c r="D12426" s="338">
        <f t="shared" si="1946"/>
        <v>5</v>
      </c>
      <c r="E12426" s="334">
        <v>0</v>
      </c>
      <c r="F12426" s="334">
        <v>0</v>
      </c>
      <c r="G12426" s="334">
        <v>0</v>
      </c>
      <c r="H12426" s="334">
        <v>0</v>
      </c>
      <c r="I12426" s="334">
        <v>0</v>
      </c>
      <c r="J12426" s="334">
        <v>0.1</v>
      </c>
      <c r="K12426" s="334">
        <v>0</v>
      </c>
      <c r="L12426" s="334">
        <v>0.1</v>
      </c>
      <c r="M12426" s="334">
        <v>0</v>
      </c>
      <c r="N12426" s="334">
        <v>0.1</v>
      </c>
      <c r="O12426" s="334">
        <v>0</v>
      </c>
      <c r="P12426" s="334">
        <v>0</v>
      </c>
      <c r="Q12426" s="334">
        <v>0</v>
      </c>
      <c r="R12426" s="334">
        <v>0</v>
      </c>
      <c r="S12426" s="334">
        <v>0</v>
      </c>
      <c r="T12426" s="334">
        <v>0</v>
      </c>
      <c r="U12426" s="334">
        <v>0.1</v>
      </c>
      <c r="V12426" s="334">
        <v>0</v>
      </c>
      <c r="W12426" s="334">
        <v>0.1</v>
      </c>
      <c r="X12426" s="334">
        <v>0</v>
      </c>
      <c r="Y12426" s="334">
        <v>0.1</v>
      </c>
      <c r="Z12426" s="334">
        <v>0</v>
      </c>
      <c r="AA12426" s="334">
        <v>0</v>
      </c>
      <c r="AB12426" s="334">
        <v>0</v>
      </c>
      <c r="AD12426" s="334">
        <v>0.6</v>
      </c>
      <c r="AE12426" s="334">
        <f t="shared" si="1947"/>
        <v>0.6</v>
      </c>
      <c r="AF12426" s="334">
        <f t="shared" si="1948"/>
        <v>0.6</v>
      </c>
      <c r="AG12426" s="340">
        <f t="shared" si="1949"/>
        <v>0</v>
      </c>
      <c r="AI12426" s="340">
        <f t="shared" si="1950"/>
        <v>0</v>
      </c>
      <c r="AJ12426" s="340">
        <f t="shared" si="1950"/>
        <v>0</v>
      </c>
      <c r="AK12426" s="340">
        <f t="shared" si="1950"/>
        <v>0</v>
      </c>
      <c r="AL12426" s="340">
        <f t="shared" si="1950"/>
        <v>0</v>
      </c>
      <c r="AM12426" s="340">
        <f t="shared" si="1950"/>
        <v>0</v>
      </c>
    </row>
    <row r="12427" spans="1:39" x14ac:dyDescent="0.35">
      <c r="A12427" s="337">
        <v>34340</v>
      </c>
      <c r="B12427" s="338">
        <f t="shared" si="1944"/>
        <v>1994</v>
      </c>
      <c r="C12427" s="338">
        <f t="shared" si="1945"/>
        <v>1</v>
      </c>
      <c r="D12427" s="338">
        <f t="shared" si="1946"/>
        <v>6</v>
      </c>
      <c r="E12427" s="334">
        <v>0</v>
      </c>
      <c r="F12427" s="334">
        <v>0</v>
      </c>
      <c r="G12427" s="334">
        <v>0.1</v>
      </c>
      <c r="H12427" s="334">
        <v>0</v>
      </c>
      <c r="I12427" s="334">
        <v>0.1</v>
      </c>
      <c r="J12427" s="334">
        <v>0</v>
      </c>
      <c r="K12427" s="334">
        <v>0</v>
      </c>
      <c r="L12427" s="334">
        <v>0</v>
      </c>
      <c r="M12427" s="334">
        <v>0</v>
      </c>
      <c r="N12427" s="334">
        <v>0</v>
      </c>
      <c r="O12427" s="334">
        <v>0</v>
      </c>
      <c r="P12427" s="334">
        <v>0</v>
      </c>
      <c r="Q12427" s="334">
        <v>0</v>
      </c>
      <c r="R12427" s="334">
        <v>0</v>
      </c>
      <c r="S12427" s="334">
        <v>0</v>
      </c>
      <c r="T12427" s="334">
        <v>0</v>
      </c>
      <c r="U12427" s="334">
        <v>0</v>
      </c>
      <c r="V12427" s="334">
        <v>0</v>
      </c>
      <c r="W12427" s="334">
        <v>0</v>
      </c>
      <c r="X12427" s="334">
        <v>0</v>
      </c>
      <c r="Y12427" s="334">
        <v>0</v>
      </c>
      <c r="Z12427" s="334">
        <v>0</v>
      </c>
      <c r="AA12427" s="334">
        <v>0</v>
      </c>
      <c r="AB12427" s="334">
        <v>0</v>
      </c>
      <c r="AD12427" s="334">
        <v>0.2</v>
      </c>
      <c r="AE12427" s="334">
        <f t="shared" si="1947"/>
        <v>0.2</v>
      </c>
      <c r="AF12427" s="334">
        <f t="shared" si="1948"/>
        <v>0.2</v>
      </c>
      <c r="AG12427" s="340">
        <f t="shared" si="1949"/>
        <v>0</v>
      </c>
      <c r="AI12427" s="340">
        <f t="shared" si="1950"/>
        <v>0</v>
      </c>
      <c r="AJ12427" s="340">
        <f t="shared" si="1950"/>
        <v>0</v>
      </c>
      <c r="AK12427" s="340">
        <f t="shared" si="1950"/>
        <v>0</v>
      </c>
      <c r="AL12427" s="340">
        <f t="shared" si="1950"/>
        <v>0</v>
      </c>
      <c r="AM12427" s="340">
        <f t="shared" si="1950"/>
        <v>0</v>
      </c>
    </row>
    <row r="12428" spans="1:39" x14ac:dyDescent="0.35">
      <c r="A12428" s="337">
        <v>34341</v>
      </c>
      <c r="B12428" s="338">
        <f t="shared" si="1944"/>
        <v>1994</v>
      </c>
      <c r="C12428" s="338">
        <f t="shared" si="1945"/>
        <v>1</v>
      </c>
      <c r="D12428" s="338">
        <f t="shared" si="1946"/>
        <v>7</v>
      </c>
      <c r="E12428" s="334">
        <v>0</v>
      </c>
      <c r="F12428" s="334">
        <v>0</v>
      </c>
      <c r="G12428" s="334">
        <v>0</v>
      </c>
      <c r="H12428" s="334">
        <v>0</v>
      </c>
      <c r="I12428" s="334">
        <v>0</v>
      </c>
      <c r="J12428" s="334">
        <v>0</v>
      </c>
      <c r="K12428" s="334">
        <v>0</v>
      </c>
      <c r="L12428" s="334">
        <v>0</v>
      </c>
      <c r="M12428" s="334">
        <v>0</v>
      </c>
      <c r="N12428" s="334">
        <v>0</v>
      </c>
      <c r="O12428" s="334">
        <v>0</v>
      </c>
      <c r="P12428" s="334">
        <v>0</v>
      </c>
      <c r="Q12428" s="334">
        <v>0</v>
      </c>
      <c r="R12428" s="334">
        <v>0</v>
      </c>
      <c r="S12428" s="334">
        <v>0</v>
      </c>
      <c r="T12428" s="334">
        <v>0</v>
      </c>
      <c r="U12428" s="334">
        <v>0</v>
      </c>
      <c r="V12428" s="334">
        <v>0</v>
      </c>
      <c r="W12428" s="334">
        <v>0</v>
      </c>
      <c r="X12428" s="334">
        <v>0</v>
      </c>
      <c r="Y12428" s="334">
        <v>0</v>
      </c>
      <c r="Z12428" s="334">
        <v>0</v>
      </c>
      <c r="AA12428" s="334">
        <v>0</v>
      </c>
      <c r="AB12428" s="334">
        <v>0</v>
      </c>
      <c r="AD12428" s="334">
        <v>0</v>
      </c>
      <c r="AE12428" s="334">
        <f t="shared" si="1947"/>
        <v>0</v>
      </c>
      <c r="AF12428" s="334">
        <f t="shared" si="1948"/>
        <v>0</v>
      </c>
      <c r="AG12428" s="340">
        <f t="shared" si="1949"/>
        <v>0</v>
      </c>
      <c r="AI12428" s="340">
        <f t="shared" si="1950"/>
        <v>0</v>
      </c>
      <c r="AJ12428" s="340">
        <f t="shared" si="1950"/>
        <v>0</v>
      </c>
      <c r="AK12428" s="340">
        <f t="shared" si="1950"/>
        <v>0</v>
      </c>
      <c r="AL12428" s="340">
        <f t="shared" si="1950"/>
        <v>0</v>
      </c>
      <c r="AM12428" s="340">
        <f t="shared" si="1950"/>
        <v>0</v>
      </c>
    </row>
    <row r="12429" spans="1:39" x14ac:dyDescent="0.35">
      <c r="A12429" s="337">
        <v>34342</v>
      </c>
      <c r="B12429" s="338">
        <f t="shared" si="1944"/>
        <v>1994</v>
      </c>
      <c r="C12429" s="338">
        <f t="shared" si="1945"/>
        <v>1</v>
      </c>
      <c r="D12429" s="338">
        <f t="shared" si="1946"/>
        <v>8</v>
      </c>
      <c r="E12429" s="334">
        <v>0</v>
      </c>
      <c r="F12429" s="334">
        <v>0</v>
      </c>
      <c r="G12429" s="334">
        <v>0</v>
      </c>
      <c r="H12429" s="334">
        <v>0</v>
      </c>
      <c r="I12429" s="334">
        <v>0</v>
      </c>
      <c r="J12429" s="334">
        <v>0</v>
      </c>
      <c r="K12429" s="334">
        <v>0</v>
      </c>
      <c r="L12429" s="334">
        <v>0</v>
      </c>
      <c r="M12429" s="334">
        <v>0</v>
      </c>
      <c r="N12429" s="334">
        <v>0</v>
      </c>
      <c r="O12429" s="334">
        <v>0</v>
      </c>
      <c r="P12429" s="334">
        <v>0</v>
      </c>
      <c r="Q12429" s="334">
        <v>0</v>
      </c>
      <c r="R12429" s="334">
        <v>0</v>
      </c>
      <c r="S12429" s="334">
        <v>0</v>
      </c>
      <c r="T12429" s="334">
        <v>0</v>
      </c>
      <c r="U12429" s="334">
        <v>0</v>
      </c>
      <c r="V12429" s="334">
        <v>0</v>
      </c>
      <c r="W12429" s="334">
        <v>0</v>
      </c>
      <c r="X12429" s="334">
        <v>0</v>
      </c>
      <c r="Y12429" s="334">
        <v>0</v>
      </c>
      <c r="Z12429" s="334">
        <v>0</v>
      </c>
      <c r="AA12429" s="334">
        <v>0</v>
      </c>
      <c r="AB12429" s="334">
        <v>0</v>
      </c>
      <c r="AD12429" s="334">
        <v>0</v>
      </c>
      <c r="AE12429" s="334">
        <f t="shared" si="1947"/>
        <v>0</v>
      </c>
      <c r="AF12429" s="334">
        <f t="shared" si="1948"/>
        <v>0</v>
      </c>
      <c r="AG12429" s="340">
        <f t="shared" si="1949"/>
        <v>0</v>
      </c>
      <c r="AI12429" s="340">
        <f t="shared" si="1950"/>
        <v>0</v>
      </c>
      <c r="AJ12429" s="340">
        <f t="shared" si="1950"/>
        <v>0</v>
      </c>
      <c r="AK12429" s="340">
        <f t="shared" si="1950"/>
        <v>0</v>
      </c>
      <c r="AL12429" s="340">
        <f t="shared" si="1950"/>
        <v>0</v>
      </c>
      <c r="AM12429" s="340">
        <f t="shared" si="1950"/>
        <v>0</v>
      </c>
    </row>
    <row r="12430" spans="1:39" x14ac:dyDescent="0.35">
      <c r="A12430" s="337">
        <v>34343</v>
      </c>
      <c r="B12430" s="338">
        <f t="shared" si="1944"/>
        <v>1994</v>
      </c>
      <c r="C12430" s="338">
        <f t="shared" si="1945"/>
        <v>1</v>
      </c>
      <c r="D12430" s="338">
        <f t="shared" si="1946"/>
        <v>9</v>
      </c>
      <c r="E12430" s="334">
        <v>0</v>
      </c>
      <c r="F12430" s="334">
        <v>0</v>
      </c>
      <c r="G12430" s="334">
        <v>0</v>
      </c>
      <c r="H12430" s="334">
        <v>0</v>
      </c>
      <c r="I12430" s="334">
        <v>0</v>
      </c>
      <c r="J12430" s="334">
        <v>0</v>
      </c>
      <c r="K12430" s="334">
        <v>0</v>
      </c>
      <c r="L12430" s="334">
        <v>0</v>
      </c>
      <c r="M12430" s="334">
        <v>0</v>
      </c>
      <c r="N12430" s="334">
        <v>0</v>
      </c>
      <c r="O12430" s="334">
        <v>0</v>
      </c>
      <c r="P12430" s="334">
        <v>0</v>
      </c>
      <c r="Q12430" s="334">
        <v>0</v>
      </c>
      <c r="R12430" s="334">
        <v>0</v>
      </c>
      <c r="S12430" s="334">
        <v>0</v>
      </c>
      <c r="T12430" s="334">
        <v>0</v>
      </c>
      <c r="U12430" s="334">
        <v>0</v>
      </c>
      <c r="V12430" s="334">
        <v>0</v>
      </c>
      <c r="W12430" s="334">
        <v>0</v>
      </c>
      <c r="X12430" s="334">
        <v>0</v>
      </c>
      <c r="Y12430" s="334">
        <v>0</v>
      </c>
      <c r="Z12430" s="334">
        <v>0</v>
      </c>
      <c r="AA12430" s="334">
        <v>0</v>
      </c>
      <c r="AB12430" s="334">
        <v>0</v>
      </c>
      <c r="AD12430" s="334">
        <v>0</v>
      </c>
      <c r="AE12430" s="334">
        <f t="shared" si="1947"/>
        <v>0</v>
      </c>
      <c r="AF12430" s="334">
        <f t="shared" si="1948"/>
        <v>0</v>
      </c>
      <c r="AG12430" s="340">
        <f t="shared" si="1949"/>
        <v>0</v>
      </c>
      <c r="AI12430" s="340">
        <f t="shared" si="1950"/>
        <v>0</v>
      </c>
      <c r="AJ12430" s="340">
        <f t="shared" si="1950"/>
        <v>0</v>
      </c>
      <c r="AK12430" s="340">
        <f t="shared" si="1950"/>
        <v>0</v>
      </c>
      <c r="AL12430" s="340">
        <f t="shared" si="1950"/>
        <v>0</v>
      </c>
      <c r="AM12430" s="340">
        <f t="shared" si="1950"/>
        <v>0</v>
      </c>
    </row>
    <row r="12431" spans="1:39" x14ac:dyDescent="0.35">
      <c r="A12431" s="337">
        <v>34344</v>
      </c>
      <c r="B12431" s="338">
        <f t="shared" si="1944"/>
        <v>1994</v>
      </c>
      <c r="C12431" s="338">
        <f t="shared" si="1945"/>
        <v>1</v>
      </c>
      <c r="D12431" s="338">
        <f t="shared" si="1946"/>
        <v>10</v>
      </c>
      <c r="E12431" s="334">
        <v>0</v>
      </c>
      <c r="F12431" s="334">
        <v>0</v>
      </c>
      <c r="G12431" s="334">
        <v>0</v>
      </c>
      <c r="H12431" s="334">
        <v>0</v>
      </c>
      <c r="I12431" s="334">
        <v>0</v>
      </c>
      <c r="J12431" s="334">
        <v>0</v>
      </c>
      <c r="K12431" s="334">
        <v>0</v>
      </c>
      <c r="L12431" s="334">
        <v>0</v>
      </c>
      <c r="M12431" s="334">
        <v>0</v>
      </c>
      <c r="N12431" s="334">
        <v>0</v>
      </c>
      <c r="O12431" s="334">
        <v>0</v>
      </c>
      <c r="P12431" s="334">
        <v>0</v>
      </c>
      <c r="Q12431" s="334">
        <v>0</v>
      </c>
      <c r="R12431" s="334">
        <v>0</v>
      </c>
      <c r="S12431" s="334">
        <v>0</v>
      </c>
      <c r="T12431" s="334">
        <v>0</v>
      </c>
      <c r="U12431" s="334">
        <v>0</v>
      </c>
      <c r="V12431" s="334">
        <v>0</v>
      </c>
      <c r="W12431" s="334">
        <v>0</v>
      </c>
      <c r="X12431" s="334">
        <v>0</v>
      </c>
      <c r="Y12431" s="334">
        <v>0</v>
      </c>
      <c r="Z12431" s="334">
        <v>0</v>
      </c>
      <c r="AA12431" s="334">
        <v>0</v>
      </c>
      <c r="AB12431" s="334">
        <v>0</v>
      </c>
      <c r="AD12431" s="334">
        <v>0</v>
      </c>
      <c r="AE12431" s="334">
        <f t="shared" si="1947"/>
        <v>0</v>
      </c>
      <c r="AF12431" s="334">
        <f t="shared" si="1948"/>
        <v>0</v>
      </c>
      <c r="AG12431" s="340">
        <f t="shared" si="1949"/>
        <v>0</v>
      </c>
      <c r="AI12431" s="340">
        <f t="shared" si="1950"/>
        <v>0</v>
      </c>
      <c r="AJ12431" s="340">
        <f t="shared" si="1950"/>
        <v>0</v>
      </c>
      <c r="AK12431" s="340">
        <f t="shared" si="1950"/>
        <v>0</v>
      </c>
      <c r="AL12431" s="340">
        <f t="shared" si="1950"/>
        <v>0</v>
      </c>
      <c r="AM12431" s="340">
        <f t="shared" si="1950"/>
        <v>0</v>
      </c>
    </row>
    <row r="12432" spans="1:39" x14ac:dyDescent="0.35">
      <c r="A12432" s="337">
        <v>34345</v>
      </c>
      <c r="B12432" s="338">
        <f t="shared" si="1944"/>
        <v>1994</v>
      </c>
      <c r="C12432" s="338">
        <f t="shared" si="1945"/>
        <v>1</v>
      </c>
      <c r="D12432" s="338">
        <f t="shared" si="1946"/>
        <v>11</v>
      </c>
      <c r="E12432" s="334">
        <v>0</v>
      </c>
      <c r="F12432" s="334">
        <v>0</v>
      </c>
      <c r="G12432" s="334">
        <v>0</v>
      </c>
      <c r="H12432" s="334">
        <v>0</v>
      </c>
      <c r="I12432" s="334">
        <v>0</v>
      </c>
      <c r="J12432" s="334">
        <v>0</v>
      </c>
      <c r="K12432" s="334">
        <v>0</v>
      </c>
      <c r="L12432" s="334">
        <v>0</v>
      </c>
      <c r="M12432" s="334">
        <v>0</v>
      </c>
      <c r="N12432" s="334">
        <v>0</v>
      </c>
      <c r="O12432" s="334">
        <v>0</v>
      </c>
      <c r="P12432" s="334">
        <v>0</v>
      </c>
      <c r="Q12432" s="334">
        <v>0</v>
      </c>
      <c r="R12432" s="334">
        <v>0</v>
      </c>
      <c r="S12432" s="334">
        <v>0</v>
      </c>
      <c r="T12432" s="334">
        <v>0</v>
      </c>
      <c r="U12432" s="334">
        <v>0</v>
      </c>
      <c r="V12432" s="334">
        <v>0</v>
      </c>
      <c r="W12432" s="334">
        <v>0</v>
      </c>
      <c r="X12432" s="334">
        <v>0</v>
      </c>
      <c r="Y12432" s="334">
        <v>0</v>
      </c>
      <c r="Z12432" s="334">
        <v>0</v>
      </c>
      <c r="AA12432" s="334">
        <v>0</v>
      </c>
      <c r="AB12432" s="334">
        <v>0</v>
      </c>
      <c r="AD12432" s="334">
        <v>0</v>
      </c>
      <c r="AE12432" s="334">
        <f t="shared" si="1947"/>
        <v>0</v>
      </c>
      <c r="AF12432" s="334">
        <f t="shared" si="1948"/>
        <v>0</v>
      </c>
      <c r="AG12432" s="340">
        <f t="shared" si="1949"/>
        <v>0</v>
      </c>
      <c r="AI12432" s="340">
        <f t="shared" si="1950"/>
        <v>0</v>
      </c>
      <c r="AJ12432" s="340">
        <f t="shared" si="1950"/>
        <v>0</v>
      </c>
      <c r="AK12432" s="340">
        <f t="shared" si="1950"/>
        <v>0</v>
      </c>
      <c r="AL12432" s="340">
        <f t="shared" si="1950"/>
        <v>0</v>
      </c>
      <c r="AM12432" s="340">
        <f t="shared" si="1950"/>
        <v>0</v>
      </c>
    </row>
    <row r="12433" spans="1:39" x14ac:dyDescent="0.35">
      <c r="A12433" s="337">
        <v>34346</v>
      </c>
      <c r="B12433" s="338">
        <f t="shared" si="1944"/>
        <v>1994</v>
      </c>
      <c r="C12433" s="338">
        <f t="shared" si="1945"/>
        <v>1</v>
      </c>
      <c r="D12433" s="338">
        <f t="shared" si="1946"/>
        <v>12</v>
      </c>
      <c r="E12433" s="334">
        <v>0</v>
      </c>
      <c r="F12433" s="334">
        <v>0</v>
      </c>
      <c r="G12433" s="334">
        <v>0</v>
      </c>
      <c r="H12433" s="334">
        <v>0.1</v>
      </c>
      <c r="I12433" s="334">
        <v>0</v>
      </c>
      <c r="J12433" s="334">
        <v>0</v>
      </c>
      <c r="K12433" s="334">
        <v>0</v>
      </c>
      <c r="L12433" s="334">
        <v>0.1</v>
      </c>
      <c r="M12433" s="334">
        <v>0</v>
      </c>
      <c r="N12433" s="334">
        <v>0</v>
      </c>
      <c r="O12433" s="334">
        <v>0</v>
      </c>
      <c r="P12433" s="334">
        <v>0</v>
      </c>
      <c r="Q12433" s="334">
        <v>0</v>
      </c>
      <c r="R12433" s="334">
        <v>0</v>
      </c>
      <c r="S12433" s="334">
        <v>0</v>
      </c>
      <c r="T12433" s="334">
        <v>0</v>
      </c>
      <c r="U12433" s="334">
        <v>0</v>
      </c>
      <c r="V12433" s="334">
        <v>0</v>
      </c>
      <c r="W12433" s="334">
        <v>0</v>
      </c>
      <c r="X12433" s="334">
        <v>0</v>
      </c>
      <c r="Y12433" s="334">
        <v>0</v>
      </c>
      <c r="Z12433" s="334">
        <v>0</v>
      </c>
      <c r="AA12433" s="334">
        <v>0</v>
      </c>
      <c r="AB12433" s="334">
        <v>0</v>
      </c>
      <c r="AD12433" s="334">
        <v>0.2</v>
      </c>
      <c r="AE12433" s="334">
        <f t="shared" si="1947"/>
        <v>0.2</v>
      </c>
      <c r="AF12433" s="334">
        <f t="shared" si="1948"/>
        <v>0.2</v>
      </c>
      <c r="AG12433" s="340">
        <f t="shared" si="1949"/>
        <v>0</v>
      </c>
      <c r="AI12433" s="340">
        <f t="shared" si="1950"/>
        <v>0</v>
      </c>
      <c r="AJ12433" s="340">
        <f t="shared" si="1950"/>
        <v>0</v>
      </c>
      <c r="AK12433" s="340">
        <f t="shared" si="1950"/>
        <v>0</v>
      </c>
      <c r="AL12433" s="340">
        <f t="shared" si="1950"/>
        <v>0</v>
      </c>
      <c r="AM12433" s="340">
        <f t="shared" si="1950"/>
        <v>0</v>
      </c>
    </row>
    <row r="12434" spans="1:39" x14ac:dyDescent="0.35">
      <c r="A12434" s="337">
        <v>34347</v>
      </c>
      <c r="B12434" s="338">
        <f t="shared" si="1944"/>
        <v>1994</v>
      </c>
      <c r="C12434" s="338">
        <f t="shared" si="1945"/>
        <v>1</v>
      </c>
      <c r="D12434" s="338">
        <f t="shared" si="1946"/>
        <v>13</v>
      </c>
      <c r="E12434" s="334">
        <v>0</v>
      </c>
      <c r="F12434" s="334">
        <v>0</v>
      </c>
      <c r="G12434" s="334">
        <v>0</v>
      </c>
      <c r="H12434" s="334">
        <v>0</v>
      </c>
      <c r="I12434" s="334">
        <v>0</v>
      </c>
      <c r="J12434" s="334">
        <v>0</v>
      </c>
      <c r="K12434" s="334">
        <v>0</v>
      </c>
      <c r="L12434" s="334">
        <v>0</v>
      </c>
      <c r="M12434" s="334">
        <v>0</v>
      </c>
      <c r="N12434" s="334">
        <v>0</v>
      </c>
      <c r="O12434" s="334">
        <v>0</v>
      </c>
      <c r="P12434" s="334">
        <v>0</v>
      </c>
      <c r="Q12434" s="334">
        <v>0</v>
      </c>
      <c r="R12434" s="334">
        <v>0</v>
      </c>
      <c r="S12434" s="334">
        <v>0</v>
      </c>
      <c r="T12434" s="334">
        <v>0</v>
      </c>
      <c r="U12434" s="334">
        <v>0.1</v>
      </c>
      <c r="V12434" s="334">
        <v>0.2</v>
      </c>
      <c r="W12434" s="334">
        <v>0</v>
      </c>
      <c r="X12434" s="334">
        <v>0.1</v>
      </c>
      <c r="Y12434" s="334">
        <v>0.2</v>
      </c>
      <c r="Z12434" s="334">
        <v>0.1</v>
      </c>
      <c r="AA12434" s="334">
        <v>0.2</v>
      </c>
      <c r="AB12434" s="334">
        <v>0.1</v>
      </c>
      <c r="AD12434" s="334">
        <v>1</v>
      </c>
      <c r="AE12434" s="334">
        <f t="shared" si="1947"/>
        <v>1</v>
      </c>
      <c r="AF12434" s="334">
        <f t="shared" si="1948"/>
        <v>1.0000000000000002</v>
      </c>
      <c r="AG12434" s="340">
        <f t="shared" si="1949"/>
        <v>2.2204460492503131E-16</v>
      </c>
      <c r="AI12434" s="340">
        <f t="shared" si="1950"/>
        <v>0</v>
      </c>
      <c r="AJ12434" s="340">
        <f t="shared" si="1950"/>
        <v>0</v>
      </c>
      <c r="AK12434" s="340">
        <f t="shared" si="1950"/>
        <v>0</v>
      </c>
      <c r="AL12434" s="340">
        <f t="shared" si="1950"/>
        <v>0</v>
      </c>
      <c r="AM12434" s="340">
        <f t="shared" si="1950"/>
        <v>0</v>
      </c>
    </row>
    <row r="12435" spans="1:39" x14ac:dyDescent="0.35">
      <c r="A12435" s="337">
        <v>34348</v>
      </c>
      <c r="B12435" s="338">
        <f t="shared" si="1944"/>
        <v>1994</v>
      </c>
      <c r="C12435" s="338">
        <f t="shared" si="1945"/>
        <v>1</v>
      </c>
      <c r="D12435" s="338">
        <f t="shared" si="1946"/>
        <v>14</v>
      </c>
      <c r="E12435" s="334">
        <v>0.1</v>
      </c>
      <c r="F12435" s="334">
        <v>0</v>
      </c>
      <c r="G12435" s="334">
        <v>0.1</v>
      </c>
      <c r="H12435" s="334">
        <v>0</v>
      </c>
      <c r="I12435" s="334">
        <v>0</v>
      </c>
      <c r="J12435" s="334">
        <v>0</v>
      </c>
      <c r="K12435" s="334">
        <v>0</v>
      </c>
      <c r="L12435" s="334">
        <v>0</v>
      </c>
      <c r="M12435" s="334">
        <v>0</v>
      </c>
      <c r="N12435" s="334">
        <v>0</v>
      </c>
      <c r="O12435" s="334">
        <v>0</v>
      </c>
      <c r="P12435" s="334">
        <v>0.1</v>
      </c>
      <c r="Q12435" s="334">
        <v>0</v>
      </c>
      <c r="R12435" s="334">
        <v>0.1</v>
      </c>
      <c r="S12435" s="334">
        <v>0</v>
      </c>
      <c r="T12435" s="334">
        <v>0</v>
      </c>
      <c r="U12435" s="334">
        <v>0</v>
      </c>
      <c r="V12435" s="334">
        <v>0</v>
      </c>
      <c r="W12435" s="334">
        <v>0</v>
      </c>
      <c r="X12435" s="334">
        <v>0</v>
      </c>
      <c r="Y12435" s="334">
        <v>0</v>
      </c>
      <c r="Z12435" s="334">
        <v>0</v>
      </c>
      <c r="AA12435" s="334">
        <v>0</v>
      </c>
      <c r="AB12435" s="334">
        <v>0</v>
      </c>
      <c r="AD12435" s="334">
        <v>0.4</v>
      </c>
      <c r="AE12435" s="334">
        <f t="shared" si="1947"/>
        <v>0.4</v>
      </c>
      <c r="AF12435" s="334">
        <f t="shared" si="1948"/>
        <v>0.4</v>
      </c>
      <c r="AG12435" s="340">
        <f t="shared" si="1949"/>
        <v>0</v>
      </c>
      <c r="AI12435" s="340">
        <f t="shared" si="1950"/>
        <v>0</v>
      </c>
      <c r="AJ12435" s="340">
        <f t="shared" si="1950"/>
        <v>0</v>
      </c>
      <c r="AK12435" s="340">
        <f t="shared" si="1950"/>
        <v>0</v>
      </c>
      <c r="AL12435" s="340">
        <f t="shared" si="1950"/>
        <v>0</v>
      </c>
      <c r="AM12435" s="340">
        <f t="shared" si="1950"/>
        <v>0</v>
      </c>
    </row>
    <row r="12436" spans="1:39" x14ac:dyDescent="0.35">
      <c r="A12436" s="337">
        <v>34349</v>
      </c>
      <c r="B12436" s="338">
        <f t="shared" si="1944"/>
        <v>1994</v>
      </c>
      <c r="C12436" s="338">
        <f t="shared" si="1945"/>
        <v>1</v>
      </c>
      <c r="D12436" s="338">
        <f t="shared" si="1946"/>
        <v>15</v>
      </c>
      <c r="E12436" s="334">
        <v>0</v>
      </c>
      <c r="F12436" s="334">
        <v>0</v>
      </c>
      <c r="G12436" s="334">
        <v>0</v>
      </c>
      <c r="H12436" s="334">
        <v>0</v>
      </c>
      <c r="I12436" s="334">
        <v>0</v>
      </c>
      <c r="J12436" s="334">
        <v>0</v>
      </c>
      <c r="K12436" s="334">
        <v>0</v>
      </c>
      <c r="L12436" s="334">
        <v>0</v>
      </c>
      <c r="M12436" s="334">
        <v>0</v>
      </c>
      <c r="N12436" s="334">
        <v>0</v>
      </c>
      <c r="O12436" s="334">
        <v>0</v>
      </c>
      <c r="P12436" s="334">
        <v>0.1</v>
      </c>
      <c r="Q12436" s="334">
        <v>0</v>
      </c>
      <c r="R12436" s="334">
        <v>0</v>
      </c>
      <c r="S12436" s="334">
        <v>0</v>
      </c>
      <c r="T12436" s="334">
        <v>0</v>
      </c>
      <c r="U12436" s="334">
        <v>0</v>
      </c>
      <c r="V12436" s="334">
        <v>0</v>
      </c>
      <c r="W12436" s="334">
        <v>0</v>
      </c>
      <c r="X12436" s="334">
        <v>0.1</v>
      </c>
      <c r="Y12436" s="334">
        <v>0</v>
      </c>
      <c r="Z12436" s="334">
        <v>0</v>
      </c>
      <c r="AA12436" s="334">
        <v>0</v>
      </c>
      <c r="AB12436" s="334">
        <v>0</v>
      </c>
      <c r="AD12436" s="334">
        <v>0.2</v>
      </c>
      <c r="AE12436" s="334">
        <f t="shared" si="1947"/>
        <v>0.2</v>
      </c>
      <c r="AF12436" s="334">
        <f t="shared" si="1948"/>
        <v>0.2</v>
      </c>
      <c r="AG12436" s="340">
        <f t="shared" si="1949"/>
        <v>0</v>
      </c>
      <c r="AI12436" s="340">
        <f t="shared" ref="AI12436:AM12451" si="1951">IF($C12436=AI$1,$AF12436,0)</f>
        <v>0</v>
      </c>
      <c r="AJ12436" s="340">
        <f t="shared" si="1951"/>
        <v>0</v>
      </c>
      <c r="AK12436" s="340">
        <f t="shared" si="1951"/>
        <v>0</v>
      </c>
      <c r="AL12436" s="340">
        <f t="shared" si="1951"/>
        <v>0</v>
      </c>
      <c r="AM12436" s="340">
        <f t="shared" si="1951"/>
        <v>0</v>
      </c>
    </row>
    <row r="12437" spans="1:39" x14ac:dyDescent="0.35">
      <c r="A12437" s="337">
        <v>34350</v>
      </c>
      <c r="B12437" s="338">
        <f t="shared" si="1944"/>
        <v>1994</v>
      </c>
      <c r="C12437" s="338">
        <f t="shared" si="1945"/>
        <v>1</v>
      </c>
      <c r="D12437" s="338">
        <f t="shared" si="1946"/>
        <v>16</v>
      </c>
      <c r="E12437" s="334">
        <v>0.1</v>
      </c>
      <c r="F12437" s="334">
        <v>0.1</v>
      </c>
      <c r="G12437" s="334">
        <v>0</v>
      </c>
      <c r="H12437" s="334">
        <v>0.1</v>
      </c>
      <c r="I12437" s="334">
        <v>0.1</v>
      </c>
      <c r="J12437" s="334">
        <v>0</v>
      </c>
      <c r="K12437" s="334">
        <v>0.1</v>
      </c>
      <c r="L12437" s="334">
        <v>0.1</v>
      </c>
      <c r="M12437" s="334">
        <v>0.1</v>
      </c>
      <c r="N12437" s="334">
        <v>0.1</v>
      </c>
      <c r="O12437" s="334">
        <v>0</v>
      </c>
      <c r="P12437" s="334">
        <v>0.1</v>
      </c>
      <c r="Q12437" s="334">
        <v>0.1</v>
      </c>
      <c r="R12437" s="334">
        <v>0</v>
      </c>
      <c r="S12437" s="334">
        <v>0.1</v>
      </c>
      <c r="T12437" s="334">
        <v>0.1</v>
      </c>
      <c r="U12437" s="334">
        <v>0.1</v>
      </c>
      <c r="V12437" s="334">
        <v>0</v>
      </c>
      <c r="W12437" s="334">
        <v>0.1</v>
      </c>
      <c r="X12437" s="334">
        <v>0.1</v>
      </c>
      <c r="Y12437" s="334">
        <v>0.1</v>
      </c>
      <c r="Z12437" s="334">
        <v>0</v>
      </c>
      <c r="AA12437" s="334">
        <v>0.1</v>
      </c>
      <c r="AB12437" s="334">
        <v>0.1</v>
      </c>
      <c r="AD12437" s="334">
        <v>1.8</v>
      </c>
      <c r="AE12437" s="334">
        <f t="shared" si="1947"/>
        <v>1.8</v>
      </c>
      <c r="AF12437" s="334">
        <f t="shared" si="1948"/>
        <v>1.8000000000000005</v>
      </c>
      <c r="AG12437" s="340">
        <f t="shared" si="1949"/>
        <v>4.4408920985006262E-16</v>
      </c>
      <c r="AI12437" s="340">
        <f t="shared" si="1951"/>
        <v>0</v>
      </c>
      <c r="AJ12437" s="340">
        <f t="shared" si="1951"/>
        <v>0</v>
      </c>
      <c r="AK12437" s="340">
        <f t="shared" si="1951"/>
        <v>0</v>
      </c>
      <c r="AL12437" s="340">
        <f t="shared" si="1951"/>
        <v>0</v>
      </c>
      <c r="AM12437" s="340">
        <f t="shared" si="1951"/>
        <v>0</v>
      </c>
    </row>
    <row r="12438" spans="1:39" x14ac:dyDescent="0.35">
      <c r="A12438" s="337">
        <v>34351</v>
      </c>
      <c r="B12438" s="338">
        <f t="shared" si="1944"/>
        <v>1994</v>
      </c>
      <c r="C12438" s="338">
        <f t="shared" si="1945"/>
        <v>1</v>
      </c>
      <c r="D12438" s="338">
        <f t="shared" si="1946"/>
        <v>17</v>
      </c>
      <c r="E12438" s="334">
        <v>0.1</v>
      </c>
      <c r="F12438" s="334">
        <v>0.2</v>
      </c>
      <c r="G12438" s="334">
        <v>0.1</v>
      </c>
      <c r="H12438" s="334">
        <v>0.1</v>
      </c>
      <c r="I12438" s="334">
        <v>0.2</v>
      </c>
      <c r="J12438" s="334">
        <v>0.1</v>
      </c>
      <c r="K12438" s="334">
        <v>0.1</v>
      </c>
      <c r="L12438" s="334">
        <v>0.2</v>
      </c>
      <c r="M12438" s="334">
        <v>0.1</v>
      </c>
      <c r="N12438" s="334">
        <v>0.1</v>
      </c>
      <c r="O12438" s="334">
        <v>0.2</v>
      </c>
      <c r="P12438" s="334">
        <v>0.1</v>
      </c>
      <c r="Q12438" s="334">
        <v>0.1</v>
      </c>
      <c r="R12438" s="334">
        <v>0.2</v>
      </c>
      <c r="S12438" s="334">
        <v>0.1</v>
      </c>
      <c r="T12438" s="334">
        <v>0.1</v>
      </c>
      <c r="U12438" s="334">
        <v>0.2</v>
      </c>
      <c r="V12438" s="334">
        <v>0.1</v>
      </c>
      <c r="W12438" s="334">
        <v>0.1</v>
      </c>
      <c r="X12438" s="334">
        <v>0.2</v>
      </c>
      <c r="Y12438" s="334">
        <v>0.1</v>
      </c>
      <c r="Z12438" s="334">
        <v>0</v>
      </c>
      <c r="AA12438" s="334">
        <v>0</v>
      </c>
      <c r="AB12438" s="334">
        <v>0</v>
      </c>
      <c r="AD12438" s="334">
        <v>2.8</v>
      </c>
      <c r="AE12438" s="334">
        <f t="shared" si="1947"/>
        <v>2.8</v>
      </c>
      <c r="AF12438" s="334">
        <f t="shared" si="1948"/>
        <v>2.8000000000000007</v>
      </c>
      <c r="AG12438" s="340">
        <f t="shared" si="1949"/>
        <v>8.8817841970012523E-16</v>
      </c>
      <c r="AI12438" s="340">
        <f t="shared" si="1951"/>
        <v>0</v>
      </c>
      <c r="AJ12438" s="340">
        <f t="shared" si="1951"/>
        <v>0</v>
      </c>
      <c r="AK12438" s="340">
        <f t="shared" si="1951"/>
        <v>0</v>
      </c>
      <c r="AL12438" s="340">
        <f t="shared" si="1951"/>
        <v>0</v>
      </c>
      <c r="AM12438" s="340">
        <f t="shared" si="1951"/>
        <v>0</v>
      </c>
    </row>
    <row r="12439" spans="1:39" x14ac:dyDescent="0.35">
      <c r="A12439" s="337">
        <v>34352</v>
      </c>
      <c r="B12439" s="338">
        <f t="shared" si="1944"/>
        <v>1994</v>
      </c>
      <c r="C12439" s="338">
        <f t="shared" si="1945"/>
        <v>1</v>
      </c>
      <c r="D12439" s="338">
        <f t="shared" si="1946"/>
        <v>18</v>
      </c>
      <c r="E12439" s="334">
        <v>0</v>
      </c>
      <c r="F12439" s="334">
        <v>0</v>
      </c>
      <c r="G12439" s="334">
        <v>0</v>
      </c>
      <c r="H12439" s="334">
        <v>0</v>
      </c>
      <c r="I12439" s="334">
        <v>0</v>
      </c>
      <c r="J12439" s="334">
        <v>0</v>
      </c>
      <c r="K12439" s="334">
        <v>0</v>
      </c>
      <c r="L12439" s="334">
        <v>0</v>
      </c>
      <c r="M12439" s="334">
        <v>0</v>
      </c>
      <c r="N12439" s="334">
        <v>0</v>
      </c>
      <c r="O12439" s="334">
        <v>0</v>
      </c>
      <c r="P12439" s="334">
        <v>0</v>
      </c>
      <c r="Q12439" s="334">
        <v>0</v>
      </c>
      <c r="R12439" s="334">
        <v>0</v>
      </c>
      <c r="S12439" s="334">
        <v>0</v>
      </c>
      <c r="T12439" s="334">
        <v>0</v>
      </c>
      <c r="U12439" s="334">
        <v>0</v>
      </c>
      <c r="V12439" s="334">
        <v>0</v>
      </c>
      <c r="W12439" s="334">
        <v>0</v>
      </c>
      <c r="X12439" s="334">
        <v>0</v>
      </c>
      <c r="Y12439" s="334">
        <v>0</v>
      </c>
      <c r="Z12439" s="334">
        <v>0</v>
      </c>
      <c r="AA12439" s="334">
        <v>0</v>
      </c>
      <c r="AB12439" s="334">
        <v>0</v>
      </c>
      <c r="AD12439" s="334">
        <v>0</v>
      </c>
      <c r="AE12439" s="334">
        <f t="shared" si="1947"/>
        <v>0</v>
      </c>
      <c r="AF12439" s="334">
        <f t="shared" si="1948"/>
        <v>0</v>
      </c>
      <c r="AG12439" s="340">
        <f t="shared" si="1949"/>
        <v>0</v>
      </c>
      <c r="AI12439" s="340">
        <f t="shared" si="1951"/>
        <v>0</v>
      </c>
      <c r="AJ12439" s="340">
        <f t="shared" si="1951"/>
        <v>0</v>
      </c>
      <c r="AK12439" s="340">
        <f t="shared" si="1951"/>
        <v>0</v>
      </c>
      <c r="AL12439" s="340">
        <f t="shared" si="1951"/>
        <v>0</v>
      </c>
      <c r="AM12439" s="340">
        <f t="shared" si="1951"/>
        <v>0</v>
      </c>
    </row>
    <row r="12440" spans="1:39" x14ac:dyDescent="0.35">
      <c r="A12440" s="337">
        <v>34353</v>
      </c>
      <c r="B12440" s="338">
        <f t="shared" si="1944"/>
        <v>1994</v>
      </c>
      <c r="C12440" s="338">
        <f t="shared" si="1945"/>
        <v>1</v>
      </c>
      <c r="D12440" s="338">
        <f t="shared" si="1946"/>
        <v>19</v>
      </c>
      <c r="E12440" s="334">
        <v>0</v>
      </c>
      <c r="F12440" s="334">
        <v>0</v>
      </c>
      <c r="G12440" s="334">
        <v>0</v>
      </c>
      <c r="H12440" s="334">
        <v>0</v>
      </c>
      <c r="I12440" s="334">
        <v>0</v>
      </c>
      <c r="J12440" s="334">
        <v>0</v>
      </c>
      <c r="K12440" s="334">
        <v>0</v>
      </c>
      <c r="L12440" s="334">
        <v>0</v>
      </c>
      <c r="M12440" s="334">
        <v>0</v>
      </c>
      <c r="N12440" s="334">
        <v>0</v>
      </c>
      <c r="O12440" s="334">
        <v>0</v>
      </c>
      <c r="P12440" s="334">
        <v>0</v>
      </c>
      <c r="Q12440" s="334">
        <v>0</v>
      </c>
      <c r="R12440" s="334">
        <v>0</v>
      </c>
      <c r="S12440" s="334">
        <v>0</v>
      </c>
      <c r="T12440" s="334">
        <v>0</v>
      </c>
      <c r="U12440" s="334">
        <v>0</v>
      </c>
      <c r="V12440" s="334">
        <v>0</v>
      </c>
      <c r="W12440" s="334">
        <v>0</v>
      </c>
      <c r="X12440" s="334">
        <v>0</v>
      </c>
      <c r="Y12440" s="334">
        <v>0</v>
      </c>
      <c r="Z12440" s="334">
        <v>0</v>
      </c>
      <c r="AA12440" s="334">
        <v>0</v>
      </c>
      <c r="AB12440" s="334">
        <v>0</v>
      </c>
      <c r="AD12440" s="334">
        <v>0</v>
      </c>
      <c r="AE12440" s="334">
        <f t="shared" si="1947"/>
        <v>0</v>
      </c>
      <c r="AF12440" s="334">
        <f t="shared" si="1948"/>
        <v>0</v>
      </c>
      <c r="AG12440" s="340">
        <f t="shared" si="1949"/>
        <v>0</v>
      </c>
      <c r="AI12440" s="340">
        <f t="shared" si="1951"/>
        <v>0</v>
      </c>
      <c r="AJ12440" s="340">
        <f t="shared" si="1951"/>
        <v>0</v>
      </c>
      <c r="AK12440" s="340">
        <f t="shared" si="1951"/>
        <v>0</v>
      </c>
      <c r="AL12440" s="340">
        <f t="shared" si="1951"/>
        <v>0</v>
      </c>
      <c r="AM12440" s="340">
        <f t="shared" si="1951"/>
        <v>0</v>
      </c>
    </row>
    <row r="12441" spans="1:39" x14ac:dyDescent="0.35">
      <c r="A12441" s="337">
        <v>34354</v>
      </c>
      <c r="B12441" s="338">
        <f t="shared" si="1944"/>
        <v>1994</v>
      </c>
      <c r="C12441" s="338">
        <f t="shared" si="1945"/>
        <v>1</v>
      </c>
      <c r="D12441" s="338">
        <f t="shared" si="1946"/>
        <v>20</v>
      </c>
      <c r="E12441" s="334">
        <v>0</v>
      </c>
      <c r="F12441" s="334">
        <v>0</v>
      </c>
      <c r="G12441" s="334">
        <v>0</v>
      </c>
      <c r="H12441" s="334">
        <v>0</v>
      </c>
      <c r="I12441" s="334">
        <v>0</v>
      </c>
      <c r="J12441" s="334">
        <v>0</v>
      </c>
      <c r="K12441" s="334">
        <v>0</v>
      </c>
      <c r="L12441" s="334">
        <v>0</v>
      </c>
      <c r="M12441" s="334">
        <v>0</v>
      </c>
      <c r="N12441" s="334">
        <v>0</v>
      </c>
      <c r="O12441" s="334">
        <v>0</v>
      </c>
      <c r="P12441" s="334">
        <v>0</v>
      </c>
      <c r="Q12441" s="334">
        <v>0</v>
      </c>
      <c r="R12441" s="334">
        <v>0</v>
      </c>
      <c r="S12441" s="334">
        <v>0</v>
      </c>
      <c r="T12441" s="334">
        <v>0</v>
      </c>
      <c r="U12441" s="334">
        <v>0</v>
      </c>
      <c r="V12441" s="334">
        <v>0</v>
      </c>
      <c r="W12441" s="334">
        <v>0</v>
      </c>
      <c r="X12441" s="334">
        <v>0</v>
      </c>
      <c r="Y12441" s="334">
        <v>0</v>
      </c>
      <c r="Z12441" s="334">
        <v>0</v>
      </c>
      <c r="AA12441" s="334">
        <v>0</v>
      </c>
      <c r="AB12441" s="334">
        <v>0</v>
      </c>
      <c r="AD12441" s="334">
        <v>0</v>
      </c>
      <c r="AE12441" s="334">
        <f t="shared" si="1947"/>
        <v>0</v>
      </c>
      <c r="AF12441" s="334">
        <f t="shared" si="1948"/>
        <v>0</v>
      </c>
      <c r="AG12441" s="340">
        <f t="shared" si="1949"/>
        <v>0</v>
      </c>
      <c r="AI12441" s="340">
        <f t="shared" si="1951"/>
        <v>0</v>
      </c>
      <c r="AJ12441" s="340">
        <f t="shared" si="1951"/>
        <v>0</v>
      </c>
      <c r="AK12441" s="340">
        <f t="shared" si="1951"/>
        <v>0</v>
      </c>
      <c r="AL12441" s="340">
        <f t="shared" si="1951"/>
        <v>0</v>
      </c>
      <c r="AM12441" s="340">
        <f t="shared" si="1951"/>
        <v>0</v>
      </c>
    </row>
    <row r="12442" spans="1:39" x14ac:dyDescent="0.35">
      <c r="A12442" s="337">
        <v>34355</v>
      </c>
      <c r="B12442" s="338">
        <f t="shared" si="1944"/>
        <v>1994</v>
      </c>
      <c r="C12442" s="338">
        <f t="shared" si="1945"/>
        <v>1</v>
      </c>
      <c r="D12442" s="338">
        <f t="shared" si="1946"/>
        <v>21</v>
      </c>
      <c r="E12442" s="334">
        <v>0</v>
      </c>
      <c r="F12442" s="334">
        <v>0</v>
      </c>
      <c r="G12442" s="334">
        <v>0</v>
      </c>
      <c r="H12442" s="334">
        <v>0</v>
      </c>
      <c r="I12442" s="334">
        <v>0</v>
      </c>
      <c r="J12442" s="334">
        <v>0</v>
      </c>
      <c r="K12442" s="334">
        <v>0</v>
      </c>
      <c r="L12442" s="334">
        <v>0</v>
      </c>
      <c r="M12442" s="334">
        <v>0</v>
      </c>
      <c r="N12442" s="334">
        <v>0</v>
      </c>
      <c r="O12442" s="334">
        <v>0</v>
      </c>
      <c r="P12442" s="334">
        <v>0</v>
      </c>
      <c r="Q12442" s="334">
        <v>0</v>
      </c>
      <c r="R12442" s="334">
        <v>0</v>
      </c>
      <c r="S12442" s="334">
        <v>0</v>
      </c>
      <c r="T12442" s="334">
        <v>0</v>
      </c>
      <c r="U12442" s="334">
        <v>0</v>
      </c>
      <c r="V12442" s="334">
        <v>0</v>
      </c>
      <c r="W12442" s="334">
        <v>0</v>
      </c>
      <c r="X12442" s="334">
        <v>0</v>
      </c>
      <c r="Y12442" s="334">
        <v>0</v>
      </c>
      <c r="Z12442" s="334">
        <v>0</v>
      </c>
      <c r="AA12442" s="334">
        <v>0</v>
      </c>
      <c r="AB12442" s="334">
        <v>0</v>
      </c>
      <c r="AD12442" s="334">
        <v>0</v>
      </c>
      <c r="AE12442" s="334">
        <f t="shared" si="1947"/>
        <v>0</v>
      </c>
      <c r="AF12442" s="334">
        <f t="shared" si="1948"/>
        <v>0</v>
      </c>
      <c r="AG12442" s="340">
        <f t="shared" si="1949"/>
        <v>0</v>
      </c>
      <c r="AI12442" s="340">
        <f t="shared" si="1951"/>
        <v>0</v>
      </c>
      <c r="AJ12442" s="340">
        <f t="shared" si="1951"/>
        <v>0</v>
      </c>
      <c r="AK12442" s="340">
        <f t="shared" si="1951"/>
        <v>0</v>
      </c>
      <c r="AL12442" s="340">
        <f t="shared" si="1951"/>
        <v>0</v>
      </c>
      <c r="AM12442" s="340">
        <f t="shared" si="1951"/>
        <v>0</v>
      </c>
    </row>
    <row r="12443" spans="1:39" x14ac:dyDescent="0.35">
      <c r="A12443" s="337">
        <v>34356</v>
      </c>
      <c r="B12443" s="338">
        <f t="shared" si="1944"/>
        <v>1994</v>
      </c>
      <c r="C12443" s="338">
        <f t="shared" si="1945"/>
        <v>1</v>
      </c>
      <c r="D12443" s="338">
        <f t="shared" si="1946"/>
        <v>22</v>
      </c>
      <c r="E12443" s="334">
        <v>0</v>
      </c>
      <c r="F12443" s="334">
        <v>0</v>
      </c>
      <c r="G12443" s="334">
        <v>0</v>
      </c>
      <c r="H12443" s="334">
        <v>0</v>
      </c>
      <c r="I12443" s="334">
        <v>0</v>
      </c>
      <c r="J12443" s="334">
        <v>0</v>
      </c>
      <c r="K12443" s="334">
        <v>0</v>
      </c>
      <c r="L12443" s="334">
        <v>0</v>
      </c>
      <c r="M12443" s="334">
        <v>0</v>
      </c>
      <c r="N12443" s="334">
        <v>0</v>
      </c>
      <c r="O12443" s="334">
        <v>0</v>
      </c>
      <c r="P12443" s="334">
        <v>0</v>
      </c>
      <c r="Q12443" s="334">
        <v>0</v>
      </c>
      <c r="R12443" s="334">
        <v>0</v>
      </c>
      <c r="S12443" s="334">
        <v>0</v>
      </c>
      <c r="T12443" s="334">
        <v>0</v>
      </c>
      <c r="U12443" s="334">
        <v>0</v>
      </c>
      <c r="V12443" s="334">
        <v>0</v>
      </c>
      <c r="W12443" s="334">
        <v>0</v>
      </c>
      <c r="X12443" s="334">
        <v>0</v>
      </c>
      <c r="Y12443" s="334">
        <v>0</v>
      </c>
      <c r="Z12443" s="334">
        <v>0</v>
      </c>
      <c r="AA12443" s="334">
        <v>0</v>
      </c>
      <c r="AB12443" s="334">
        <v>0</v>
      </c>
      <c r="AD12443" s="334">
        <v>0</v>
      </c>
      <c r="AE12443" s="334">
        <f t="shared" si="1947"/>
        <v>0</v>
      </c>
      <c r="AF12443" s="334">
        <f t="shared" si="1948"/>
        <v>0</v>
      </c>
      <c r="AG12443" s="340">
        <f t="shared" si="1949"/>
        <v>0</v>
      </c>
      <c r="AI12443" s="340">
        <f t="shared" si="1951"/>
        <v>0</v>
      </c>
      <c r="AJ12443" s="340">
        <f t="shared" si="1951"/>
        <v>0</v>
      </c>
      <c r="AK12443" s="340">
        <f t="shared" si="1951"/>
        <v>0</v>
      </c>
      <c r="AL12443" s="340">
        <f t="shared" si="1951"/>
        <v>0</v>
      </c>
      <c r="AM12443" s="340">
        <f t="shared" si="1951"/>
        <v>0</v>
      </c>
    </row>
    <row r="12444" spans="1:39" x14ac:dyDescent="0.35">
      <c r="A12444" s="337">
        <v>34357</v>
      </c>
      <c r="B12444" s="338">
        <f t="shared" si="1944"/>
        <v>1994</v>
      </c>
      <c r="C12444" s="338">
        <f t="shared" si="1945"/>
        <v>1</v>
      </c>
      <c r="D12444" s="338">
        <f t="shared" si="1946"/>
        <v>23</v>
      </c>
      <c r="E12444" s="334">
        <v>0</v>
      </c>
      <c r="F12444" s="334">
        <v>0</v>
      </c>
      <c r="G12444" s="334">
        <v>0</v>
      </c>
      <c r="H12444" s="334">
        <v>0</v>
      </c>
      <c r="I12444" s="334">
        <v>0</v>
      </c>
      <c r="J12444" s="334">
        <v>0</v>
      </c>
      <c r="K12444" s="334">
        <v>0</v>
      </c>
      <c r="L12444" s="334">
        <v>0</v>
      </c>
      <c r="M12444" s="334">
        <v>0</v>
      </c>
      <c r="N12444" s="334">
        <v>0</v>
      </c>
      <c r="O12444" s="334">
        <v>0</v>
      </c>
      <c r="P12444" s="334">
        <v>0</v>
      </c>
      <c r="Q12444" s="334">
        <v>0</v>
      </c>
      <c r="R12444" s="334">
        <v>0</v>
      </c>
      <c r="S12444" s="334">
        <v>0</v>
      </c>
      <c r="T12444" s="334">
        <v>0</v>
      </c>
      <c r="U12444" s="334">
        <v>0</v>
      </c>
      <c r="V12444" s="334">
        <v>0</v>
      </c>
      <c r="W12444" s="334">
        <v>0</v>
      </c>
      <c r="X12444" s="334">
        <v>0</v>
      </c>
      <c r="Y12444" s="334">
        <v>0</v>
      </c>
      <c r="Z12444" s="334">
        <v>0</v>
      </c>
      <c r="AA12444" s="334">
        <v>0</v>
      </c>
      <c r="AB12444" s="334">
        <v>0</v>
      </c>
      <c r="AD12444" s="334">
        <v>0</v>
      </c>
      <c r="AE12444" s="334">
        <f t="shared" si="1947"/>
        <v>0</v>
      </c>
      <c r="AF12444" s="334">
        <f t="shared" si="1948"/>
        <v>0</v>
      </c>
      <c r="AG12444" s="340">
        <f t="shared" si="1949"/>
        <v>0</v>
      </c>
      <c r="AI12444" s="340">
        <f t="shared" si="1951"/>
        <v>0</v>
      </c>
      <c r="AJ12444" s="340">
        <f t="shared" si="1951"/>
        <v>0</v>
      </c>
      <c r="AK12444" s="340">
        <f t="shared" si="1951"/>
        <v>0</v>
      </c>
      <c r="AL12444" s="340">
        <f t="shared" si="1951"/>
        <v>0</v>
      </c>
      <c r="AM12444" s="340">
        <f t="shared" si="1951"/>
        <v>0</v>
      </c>
    </row>
    <row r="12445" spans="1:39" x14ac:dyDescent="0.35">
      <c r="A12445" s="337">
        <v>34358</v>
      </c>
      <c r="B12445" s="338">
        <f t="shared" si="1944"/>
        <v>1994</v>
      </c>
      <c r="C12445" s="338">
        <f t="shared" si="1945"/>
        <v>1</v>
      </c>
      <c r="D12445" s="338">
        <f t="shared" si="1946"/>
        <v>24</v>
      </c>
      <c r="E12445" s="334">
        <v>0</v>
      </c>
      <c r="F12445" s="334">
        <v>0</v>
      </c>
      <c r="G12445" s="334">
        <v>0</v>
      </c>
      <c r="H12445" s="334">
        <v>0</v>
      </c>
      <c r="I12445" s="334">
        <v>0</v>
      </c>
      <c r="J12445" s="334">
        <v>0.1</v>
      </c>
      <c r="K12445" s="334">
        <v>0</v>
      </c>
      <c r="L12445" s="334">
        <v>0</v>
      </c>
      <c r="M12445" s="334">
        <v>0</v>
      </c>
      <c r="N12445" s="334">
        <v>0</v>
      </c>
      <c r="O12445" s="334">
        <v>0</v>
      </c>
      <c r="P12445" s="334">
        <v>0</v>
      </c>
      <c r="Q12445" s="334">
        <v>0</v>
      </c>
      <c r="R12445" s="334">
        <v>0</v>
      </c>
      <c r="S12445" s="334">
        <v>0</v>
      </c>
      <c r="T12445" s="334">
        <v>0</v>
      </c>
      <c r="U12445" s="334">
        <v>0</v>
      </c>
      <c r="V12445" s="334">
        <v>0</v>
      </c>
      <c r="W12445" s="334">
        <v>0.1</v>
      </c>
      <c r="X12445" s="334">
        <v>0</v>
      </c>
      <c r="Y12445" s="334">
        <v>0</v>
      </c>
      <c r="Z12445" s="334">
        <v>0</v>
      </c>
      <c r="AA12445" s="334">
        <v>0</v>
      </c>
      <c r="AB12445" s="334">
        <v>0</v>
      </c>
      <c r="AD12445" s="334">
        <v>0.2</v>
      </c>
      <c r="AE12445" s="334">
        <f t="shared" si="1947"/>
        <v>0.2</v>
      </c>
      <c r="AF12445" s="334">
        <f t="shared" si="1948"/>
        <v>0.2</v>
      </c>
      <c r="AG12445" s="340">
        <f t="shared" si="1949"/>
        <v>0</v>
      </c>
      <c r="AI12445" s="340">
        <f t="shared" si="1951"/>
        <v>0</v>
      </c>
      <c r="AJ12445" s="340">
        <f t="shared" si="1951"/>
        <v>0</v>
      </c>
      <c r="AK12445" s="340">
        <f t="shared" si="1951"/>
        <v>0</v>
      </c>
      <c r="AL12445" s="340">
        <f t="shared" si="1951"/>
        <v>0</v>
      </c>
      <c r="AM12445" s="340">
        <f t="shared" si="1951"/>
        <v>0</v>
      </c>
    </row>
    <row r="12446" spans="1:39" x14ac:dyDescent="0.35">
      <c r="A12446" s="337">
        <v>34359</v>
      </c>
      <c r="B12446" s="338">
        <f t="shared" si="1944"/>
        <v>1994</v>
      </c>
      <c r="C12446" s="338">
        <f t="shared" si="1945"/>
        <v>1</v>
      </c>
      <c r="D12446" s="338">
        <f t="shared" si="1946"/>
        <v>25</v>
      </c>
      <c r="E12446" s="334">
        <v>0</v>
      </c>
      <c r="F12446" s="334">
        <v>0</v>
      </c>
      <c r="G12446" s="334">
        <v>0</v>
      </c>
      <c r="H12446" s="334">
        <v>0</v>
      </c>
      <c r="I12446" s="334">
        <v>0</v>
      </c>
      <c r="J12446" s="334">
        <v>0</v>
      </c>
      <c r="K12446" s="334">
        <v>0</v>
      </c>
      <c r="L12446" s="334">
        <v>0</v>
      </c>
      <c r="M12446" s="334">
        <v>0</v>
      </c>
      <c r="N12446" s="334">
        <v>0</v>
      </c>
      <c r="O12446" s="334">
        <v>0</v>
      </c>
      <c r="P12446" s="334">
        <v>0</v>
      </c>
      <c r="Q12446" s="334">
        <v>0</v>
      </c>
      <c r="R12446" s="334">
        <v>0</v>
      </c>
      <c r="S12446" s="334">
        <v>0</v>
      </c>
      <c r="T12446" s="334">
        <v>0</v>
      </c>
      <c r="U12446" s="334">
        <v>0</v>
      </c>
      <c r="V12446" s="334">
        <v>0</v>
      </c>
      <c r="W12446" s="334">
        <v>0</v>
      </c>
      <c r="X12446" s="334">
        <v>0</v>
      </c>
      <c r="Y12446" s="334">
        <v>0</v>
      </c>
      <c r="Z12446" s="334">
        <v>0</v>
      </c>
      <c r="AA12446" s="334">
        <v>0</v>
      </c>
      <c r="AB12446" s="334">
        <v>0</v>
      </c>
      <c r="AD12446" s="334">
        <v>0</v>
      </c>
      <c r="AE12446" s="334">
        <f t="shared" si="1947"/>
        <v>0</v>
      </c>
      <c r="AF12446" s="334">
        <f t="shared" si="1948"/>
        <v>0</v>
      </c>
      <c r="AG12446" s="340">
        <f t="shared" si="1949"/>
        <v>0</v>
      </c>
      <c r="AI12446" s="340">
        <f t="shared" si="1951"/>
        <v>0</v>
      </c>
      <c r="AJ12446" s="340">
        <f t="shared" si="1951"/>
        <v>0</v>
      </c>
      <c r="AK12446" s="340">
        <f t="shared" si="1951"/>
        <v>0</v>
      </c>
      <c r="AL12446" s="340">
        <f t="shared" si="1951"/>
        <v>0</v>
      </c>
      <c r="AM12446" s="340">
        <f t="shared" si="1951"/>
        <v>0</v>
      </c>
    </row>
    <row r="12447" spans="1:39" x14ac:dyDescent="0.35">
      <c r="A12447" s="337">
        <v>34360</v>
      </c>
      <c r="B12447" s="338">
        <f t="shared" si="1944"/>
        <v>1994</v>
      </c>
      <c r="C12447" s="338">
        <f t="shared" si="1945"/>
        <v>1</v>
      </c>
      <c r="D12447" s="338">
        <f t="shared" si="1946"/>
        <v>26</v>
      </c>
      <c r="E12447" s="334">
        <v>0</v>
      </c>
      <c r="F12447" s="334">
        <v>0</v>
      </c>
      <c r="G12447" s="334">
        <v>0</v>
      </c>
      <c r="H12447" s="334">
        <v>0</v>
      </c>
      <c r="I12447" s="334">
        <v>0</v>
      </c>
      <c r="J12447" s="334">
        <v>0</v>
      </c>
      <c r="K12447" s="334">
        <v>0</v>
      </c>
      <c r="L12447" s="334">
        <v>0</v>
      </c>
      <c r="M12447" s="334">
        <v>0</v>
      </c>
      <c r="N12447" s="334">
        <v>0</v>
      </c>
      <c r="O12447" s="334">
        <v>0</v>
      </c>
      <c r="P12447" s="334">
        <v>0</v>
      </c>
      <c r="Q12447" s="334">
        <v>0</v>
      </c>
      <c r="R12447" s="334">
        <v>0</v>
      </c>
      <c r="S12447" s="334">
        <v>0</v>
      </c>
      <c r="T12447" s="334">
        <v>0</v>
      </c>
      <c r="U12447" s="334">
        <v>0</v>
      </c>
      <c r="V12447" s="334">
        <v>0</v>
      </c>
      <c r="W12447" s="334">
        <v>0</v>
      </c>
      <c r="X12447" s="334">
        <v>0</v>
      </c>
      <c r="Y12447" s="334">
        <v>0</v>
      </c>
      <c r="Z12447" s="334">
        <v>0</v>
      </c>
      <c r="AA12447" s="334">
        <v>0</v>
      </c>
      <c r="AB12447" s="334">
        <v>0</v>
      </c>
      <c r="AD12447" s="334">
        <v>0</v>
      </c>
      <c r="AE12447" s="334">
        <f t="shared" si="1947"/>
        <v>0</v>
      </c>
      <c r="AF12447" s="334">
        <f t="shared" si="1948"/>
        <v>0</v>
      </c>
      <c r="AG12447" s="340">
        <f t="shared" si="1949"/>
        <v>0</v>
      </c>
      <c r="AI12447" s="340">
        <f t="shared" si="1951"/>
        <v>0</v>
      </c>
      <c r="AJ12447" s="340">
        <f t="shared" si="1951"/>
        <v>0</v>
      </c>
      <c r="AK12447" s="340">
        <f t="shared" si="1951"/>
        <v>0</v>
      </c>
      <c r="AL12447" s="340">
        <f t="shared" si="1951"/>
        <v>0</v>
      </c>
      <c r="AM12447" s="340">
        <f t="shared" si="1951"/>
        <v>0</v>
      </c>
    </row>
    <row r="12448" spans="1:39" x14ac:dyDescent="0.35">
      <c r="A12448" s="337">
        <v>34361</v>
      </c>
      <c r="B12448" s="338">
        <f t="shared" si="1944"/>
        <v>1994</v>
      </c>
      <c r="C12448" s="338">
        <f t="shared" si="1945"/>
        <v>1</v>
      </c>
      <c r="D12448" s="338">
        <f t="shared" si="1946"/>
        <v>27</v>
      </c>
      <c r="E12448" s="334">
        <v>0</v>
      </c>
      <c r="F12448" s="334">
        <v>0</v>
      </c>
      <c r="G12448" s="334">
        <v>0</v>
      </c>
      <c r="H12448" s="334">
        <v>0</v>
      </c>
      <c r="I12448" s="334">
        <v>0</v>
      </c>
      <c r="J12448" s="334">
        <v>0</v>
      </c>
      <c r="K12448" s="334">
        <v>0</v>
      </c>
      <c r="L12448" s="334">
        <v>0</v>
      </c>
      <c r="M12448" s="334">
        <v>0</v>
      </c>
      <c r="N12448" s="334">
        <v>0</v>
      </c>
      <c r="O12448" s="334">
        <v>0</v>
      </c>
      <c r="P12448" s="334">
        <v>0</v>
      </c>
      <c r="Q12448" s="334">
        <v>0</v>
      </c>
      <c r="R12448" s="334">
        <v>0</v>
      </c>
      <c r="S12448" s="334">
        <v>0</v>
      </c>
      <c r="T12448" s="334">
        <v>0</v>
      </c>
      <c r="U12448" s="334">
        <v>0</v>
      </c>
      <c r="V12448" s="334">
        <v>0</v>
      </c>
      <c r="W12448" s="334">
        <v>0</v>
      </c>
      <c r="X12448" s="334">
        <v>0</v>
      </c>
      <c r="Y12448" s="334">
        <v>0</v>
      </c>
      <c r="Z12448" s="334">
        <v>0</v>
      </c>
      <c r="AA12448" s="334">
        <v>0</v>
      </c>
      <c r="AB12448" s="334">
        <v>0</v>
      </c>
      <c r="AD12448" s="334">
        <v>0</v>
      </c>
      <c r="AE12448" s="334">
        <f t="shared" si="1947"/>
        <v>0</v>
      </c>
      <c r="AF12448" s="334">
        <f t="shared" si="1948"/>
        <v>0</v>
      </c>
      <c r="AG12448" s="340">
        <f t="shared" si="1949"/>
        <v>0</v>
      </c>
      <c r="AI12448" s="340">
        <f t="shared" si="1951"/>
        <v>0</v>
      </c>
      <c r="AJ12448" s="340">
        <f t="shared" si="1951"/>
        <v>0</v>
      </c>
      <c r="AK12448" s="340">
        <f t="shared" si="1951"/>
        <v>0</v>
      </c>
      <c r="AL12448" s="340">
        <f t="shared" si="1951"/>
        <v>0</v>
      </c>
      <c r="AM12448" s="340">
        <f t="shared" si="1951"/>
        <v>0</v>
      </c>
    </row>
    <row r="12449" spans="1:39" x14ac:dyDescent="0.35">
      <c r="A12449" s="337">
        <v>34362</v>
      </c>
      <c r="B12449" s="338">
        <f t="shared" si="1944"/>
        <v>1994</v>
      </c>
      <c r="C12449" s="338">
        <f t="shared" si="1945"/>
        <v>1</v>
      </c>
      <c r="D12449" s="338">
        <f t="shared" si="1946"/>
        <v>28</v>
      </c>
      <c r="E12449" s="334">
        <v>0</v>
      </c>
      <c r="F12449" s="334">
        <v>0</v>
      </c>
      <c r="G12449" s="334">
        <v>0</v>
      </c>
      <c r="H12449" s="334">
        <v>0</v>
      </c>
      <c r="I12449" s="334">
        <v>0</v>
      </c>
      <c r="J12449" s="334">
        <v>0</v>
      </c>
      <c r="K12449" s="334">
        <v>0</v>
      </c>
      <c r="L12449" s="334">
        <v>0</v>
      </c>
      <c r="M12449" s="334">
        <v>0</v>
      </c>
      <c r="N12449" s="334">
        <v>0</v>
      </c>
      <c r="O12449" s="334">
        <v>0</v>
      </c>
      <c r="P12449" s="334">
        <v>0</v>
      </c>
      <c r="Q12449" s="334">
        <v>0</v>
      </c>
      <c r="R12449" s="334">
        <v>0</v>
      </c>
      <c r="S12449" s="334">
        <v>0</v>
      </c>
      <c r="T12449" s="334">
        <v>0</v>
      </c>
      <c r="U12449" s="334">
        <v>0</v>
      </c>
      <c r="V12449" s="334">
        <v>0</v>
      </c>
      <c r="W12449" s="334">
        <v>0</v>
      </c>
      <c r="X12449" s="334">
        <v>0</v>
      </c>
      <c r="Y12449" s="334">
        <v>0</v>
      </c>
      <c r="Z12449" s="334">
        <v>0</v>
      </c>
      <c r="AA12449" s="334">
        <v>0</v>
      </c>
      <c r="AB12449" s="334">
        <v>0</v>
      </c>
      <c r="AD12449" s="334">
        <v>0</v>
      </c>
      <c r="AE12449" s="334">
        <f t="shared" si="1947"/>
        <v>0</v>
      </c>
      <c r="AF12449" s="334">
        <f t="shared" si="1948"/>
        <v>0</v>
      </c>
      <c r="AG12449" s="340">
        <f t="shared" si="1949"/>
        <v>0</v>
      </c>
      <c r="AI12449" s="340">
        <f t="shared" si="1951"/>
        <v>0</v>
      </c>
      <c r="AJ12449" s="340">
        <f t="shared" si="1951"/>
        <v>0</v>
      </c>
      <c r="AK12449" s="340">
        <f t="shared" si="1951"/>
        <v>0</v>
      </c>
      <c r="AL12449" s="340">
        <f t="shared" si="1951"/>
        <v>0</v>
      </c>
      <c r="AM12449" s="340">
        <f t="shared" si="1951"/>
        <v>0</v>
      </c>
    </row>
    <row r="12450" spans="1:39" x14ac:dyDescent="0.35">
      <c r="A12450" s="337">
        <v>34363</v>
      </c>
      <c r="B12450" s="338">
        <f t="shared" si="1944"/>
        <v>1994</v>
      </c>
      <c r="C12450" s="338">
        <f t="shared" si="1945"/>
        <v>1</v>
      </c>
      <c r="D12450" s="338">
        <f t="shared" si="1946"/>
        <v>29</v>
      </c>
      <c r="E12450" s="334">
        <v>0</v>
      </c>
      <c r="F12450" s="334">
        <v>0</v>
      </c>
      <c r="G12450" s="334">
        <v>0</v>
      </c>
      <c r="H12450" s="334">
        <v>0</v>
      </c>
      <c r="I12450" s="334">
        <v>0</v>
      </c>
      <c r="J12450" s="334">
        <v>0</v>
      </c>
      <c r="K12450" s="334">
        <v>0</v>
      </c>
      <c r="L12450" s="334">
        <v>0</v>
      </c>
      <c r="M12450" s="334">
        <v>0</v>
      </c>
      <c r="N12450" s="334">
        <v>0</v>
      </c>
      <c r="O12450" s="334">
        <v>0</v>
      </c>
      <c r="P12450" s="334">
        <v>0</v>
      </c>
      <c r="Q12450" s="334">
        <v>0</v>
      </c>
      <c r="R12450" s="334">
        <v>0.2</v>
      </c>
      <c r="S12450" s="334">
        <v>0</v>
      </c>
      <c r="T12450" s="334">
        <v>0</v>
      </c>
      <c r="U12450" s="334">
        <v>0</v>
      </c>
      <c r="V12450" s="334">
        <v>0</v>
      </c>
      <c r="W12450" s="334">
        <v>0.1</v>
      </c>
      <c r="X12450" s="334">
        <v>0.2</v>
      </c>
      <c r="Y12450" s="334">
        <v>0.2</v>
      </c>
      <c r="Z12450" s="334">
        <v>0.2</v>
      </c>
      <c r="AA12450" s="334">
        <v>0.1</v>
      </c>
      <c r="AB12450" s="334">
        <v>0.2</v>
      </c>
      <c r="AD12450" s="334">
        <v>1.2</v>
      </c>
      <c r="AE12450" s="334">
        <f t="shared" si="1947"/>
        <v>1.2</v>
      </c>
      <c r="AF12450" s="334">
        <f t="shared" si="1948"/>
        <v>1.2</v>
      </c>
      <c r="AG12450" s="340">
        <f t="shared" si="1949"/>
        <v>0</v>
      </c>
      <c r="AI12450" s="340">
        <f t="shared" si="1951"/>
        <v>0</v>
      </c>
      <c r="AJ12450" s="340">
        <f t="shared" si="1951"/>
        <v>0</v>
      </c>
      <c r="AK12450" s="340">
        <f t="shared" si="1951"/>
        <v>0</v>
      </c>
      <c r="AL12450" s="340">
        <f t="shared" si="1951"/>
        <v>0</v>
      </c>
      <c r="AM12450" s="340">
        <f t="shared" si="1951"/>
        <v>0</v>
      </c>
    </row>
    <row r="12451" spans="1:39" x14ac:dyDescent="0.35">
      <c r="A12451" s="337">
        <v>34364</v>
      </c>
      <c r="B12451" s="338">
        <f t="shared" si="1944"/>
        <v>1994</v>
      </c>
      <c r="C12451" s="338">
        <f t="shared" si="1945"/>
        <v>1</v>
      </c>
      <c r="D12451" s="338">
        <f t="shared" si="1946"/>
        <v>30</v>
      </c>
      <c r="E12451" s="334">
        <v>0.1</v>
      </c>
      <c r="F12451" s="334">
        <v>0.1</v>
      </c>
      <c r="G12451" s="334">
        <v>0</v>
      </c>
      <c r="H12451" s="334">
        <v>0.1</v>
      </c>
      <c r="I12451" s="334">
        <v>0.1</v>
      </c>
      <c r="J12451" s="334">
        <v>0.1</v>
      </c>
      <c r="K12451" s="334">
        <v>0</v>
      </c>
      <c r="L12451" s="334">
        <v>0</v>
      </c>
      <c r="M12451" s="334">
        <v>0</v>
      </c>
      <c r="N12451" s="334">
        <v>0</v>
      </c>
      <c r="O12451" s="334">
        <v>0</v>
      </c>
      <c r="P12451" s="334">
        <v>0</v>
      </c>
      <c r="Q12451" s="334">
        <v>0</v>
      </c>
      <c r="R12451" s="334">
        <v>0</v>
      </c>
      <c r="S12451" s="334">
        <v>0</v>
      </c>
      <c r="T12451" s="334">
        <v>0</v>
      </c>
      <c r="U12451" s="334">
        <v>0</v>
      </c>
      <c r="V12451" s="334">
        <v>0</v>
      </c>
      <c r="W12451" s="334">
        <v>0</v>
      </c>
      <c r="X12451" s="334">
        <v>0</v>
      </c>
      <c r="Y12451" s="334">
        <v>0</v>
      </c>
      <c r="Z12451" s="334">
        <v>0</v>
      </c>
      <c r="AA12451" s="334">
        <v>0</v>
      </c>
      <c r="AB12451" s="334">
        <v>0.1</v>
      </c>
      <c r="AD12451" s="334">
        <v>0.6</v>
      </c>
      <c r="AE12451" s="334">
        <f t="shared" si="1947"/>
        <v>0.6</v>
      </c>
      <c r="AF12451" s="334">
        <f t="shared" si="1948"/>
        <v>0.6</v>
      </c>
      <c r="AG12451" s="340">
        <f t="shared" si="1949"/>
        <v>0</v>
      </c>
      <c r="AI12451" s="340">
        <f t="shared" si="1951"/>
        <v>0</v>
      </c>
      <c r="AJ12451" s="340">
        <f t="shared" si="1951"/>
        <v>0</v>
      </c>
      <c r="AK12451" s="340">
        <f t="shared" si="1951"/>
        <v>0</v>
      </c>
      <c r="AL12451" s="340">
        <f t="shared" si="1951"/>
        <v>0</v>
      </c>
      <c r="AM12451" s="340">
        <f t="shared" si="1951"/>
        <v>0</v>
      </c>
    </row>
    <row r="12452" spans="1:39" x14ac:dyDescent="0.35">
      <c r="A12452" s="337">
        <v>34365</v>
      </c>
      <c r="B12452" s="338">
        <f t="shared" si="1944"/>
        <v>1994</v>
      </c>
      <c r="C12452" s="338">
        <f t="shared" si="1945"/>
        <v>1</v>
      </c>
      <c r="D12452" s="338">
        <f t="shared" si="1946"/>
        <v>31</v>
      </c>
      <c r="E12452" s="334">
        <v>0</v>
      </c>
      <c r="F12452" s="334">
        <v>0</v>
      </c>
      <c r="G12452" s="334">
        <v>0</v>
      </c>
      <c r="H12452" s="334">
        <v>0</v>
      </c>
      <c r="I12452" s="334">
        <v>0</v>
      </c>
      <c r="J12452" s="334">
        <v>0</v>
      </c>
      <c r="K12452" s="334">
        <v>0</v>
      </c>
      <c r="L12452" s="334">
        <v>0</v>
      </c>
      <c r="M12452" s="334">
        <v>0</v>
      </c>
      <c r="N12452" s="334">
        <v>0</v>
      </c>
      <c r="O12452" s="334">
        <v>0</v>
      </c>
      <c r="P12452" s="334">
        <v>0</v>
      </c>
      <c r="Q12452" s="334">
        <v>0</v>
      </c>
      <c r="R12452" s="334">
        <v>0</v>
      </c>
      <c r="S12452" s="334">
        <v>0</v>
      </c>
      <c r="T12452" s="334">
        <v>0</v>
      </c>
      <c r="U12452" s="334">
        <v>0</v>
      </c>
      <c r="V12452" s="334">
        <v>0</v>
      </c>
      <c r="W12452" s="334">
        <v>0</v>
      </c>
      <c r="X12452" s="334">
        <v>0</v>
      </c>
      <c r="Y12452" s="334">
        <v>0</v>
      </c>
      <c r="Z12452" s="334">
        <v>0</v>
      </c>
      <c r="AA12452" s="334">
        <v>0</v>
      </c>
      <c r="AB12452" s="334">
        <v>0</v>
      </c>
      <c r="AD12452" s="334">
        <v>0</v>
      </c>
      <c r="AE12452" s="334">
        <f t="shared" si="1947"/>
        <v>0</v>
      </c>
      <c r="AF12452" s="334">
        <f t="shared" si="1948"/>
        <v>0</v>
      </c>
      <c r="AG12452" s="340">
        <f t="shared" si="1949"/>
        <v>0</v>
      </c>
      <c r="AI12452" s="340">
        <f t="shared" ref="AI12452:AM12467" si="1952">IF($C12452=AI$1,$AF12452,0)</f>
        <v>0</v>
      </c>
      <c r="AJ12452" s="340">
        <f t="shared" si="1952"/>
        <v>0</v>
      </c>
      <c r="AK12452" s="340">
        <f t="shared" si="1952"/>
        <v>0</v>
      </c>
      <c r="AL12452" s="340">
        <f t="shared" si="1952"/>
        <v>0</v>
      </c>
      <c r="AM12452" s="340">
        <f t="shared" si="1952"/>
        <v>0</v>
      </c>
    </row>
    <row r="12453" spans="1:39" x14ac:dyDescent="0.35">
      <c r="A12453" s="337">
        <v>34366</v>
      </c>
      <c r="B12453" s="338">
        <f t="shared" si="1944"/>
        <v>1994</v>
      </c>
      <c r="C12453" s="338">
        <f t="shared" si="1945"/>
        <v>2</v>
      </c>
      <c r="D12453" s="338">
        <f t="shared" si="1946"/>
        <v>1</v>
      </c>
      <c r="E12453" s="334">
        <v>0</v>
      </c>
      <c r="F12453" s="334">
        <v>0</v>
      </c>
      <c r="G12453" s="334">
        <v>0</v>
      </c>
      <c r="H12453" s="334">
        <v>0</v>
      </c>
      <c r="I12453" s="334">
        <v>0</v>
      </c>
      <c r="J12453" s="334">
        <v>0</v>
      </c>
      <c r="K12453" s="334">
        <v>0</v>
      </c>
      <c r="L12453" s="334">
        <v>0</v>
      </c>
      <c r="M12453" s="334">
        <v>0</v>
      </c>
      <c r="N12453" s="334">
        <v>0</v>
      </c>
      <c r="O12453" s="334">
        <v>0</v>
      </c>
      <c r="P12453" s="334">
        <v>0</v>
      </c>
      <c r="Q12453" s="334">
        <v>0</v>
      </c>
      <c r="R12453" s="334">
        <v>0</v>
      </c>
      <c r="S12453" s="334">
        <v>0</v>
      </c>
      <c r="T12453" s="334">
        <v>0</v>
      </c>
      <c r="U12453" s="334">
        <v>0</v>
      </c>
      <c r="V12453" s="334">
        <v>0</v>
      </c>
      <c r="W12453" s="334">
        <v>0</v>
      </c>
      <c r="X12453" s="334">
        <v>0</v>
      </c>
      <c r="Y12453" s="334">
        <v>0</v>
      </c>
      <c r="Z12453" s="334">
        <v>0</v>
      </c>
      <c r="AA12453" s="334">
        <v>0.1</v>
      </c>
      <c r="AB12453" s="334">
        <v>0.1</v>
      </c>
      <c r="AD12453" s="334">
        <v>0.2</v>
      </c>
      <c r="AE12453" s="334">
        <f t="shared" si="1947"/>
        <v>0.2</v>
      </c>
      <c r="AF12453" s="334">
        <f t="shared" si="1948"/>
        <v>0.2</v>
      </c>
      <c r="AG12453" s="340">
        <f t="shared" si="1949"/>
        <v>0</v>
      </c>
      <c r="AI12453" s="340">
        <f t="shared" si="1952"/>
        <v>0</v>
      </c>
      <c r="AJ12453" s="340">
        <f t="shared" si="1952"/>
        <v>0</v>
      </c>
      <c r="AK12453" s="340">
        <f t="shared" si="1952"/>
        <v>0</v>
      </c>
      <c r="AL12453" s="340">
        <f t="shared" si="1952"/>
        <v>0</v>
      </c>
      <c r="AM12453" s="340">
        <f t="shared" si="1952"/>
        <v>0</v>
      </c>
    </row>
    <row r="12454" spans="1:39" x14ac:dyDescent="0.35">
      <c r="A12454" s="337">
        <v>34367</v>
      </c>
      <c r="B12454" s="338">
        <f t="shared" si="1944"/>
        <v>1994</v>
      </c>
      <c r="C12454" s="338">
        <f t="shared" si="1945"/>
        <v>2</v>
      </c>
      <c r="D12454" s="338">
        <f t="shared" si="1946"/>
        <v>2</v>
      </c>
      <c r="E12454" s="334">
        <v>0.1</v>
      </c>
      <c r="F12454" s="334">
        <v>0.1</v>
      </c>
      <c r="G12454" s="334">
        <v>0</v>
      </c>
      <c r="H12454" s="334">
        <v>0.1</v>
      </c>
      <c r="I12454" s="334">
        <v>0.1</v>
      </c>
      <c r="J12454" s="334">
        <v>0.1</v>
      </c>
      <c r="K12454" s="334">
        <v>0</v>
      </c>
      <c r="L12454" s="334">
        <v>0</v>
      </c>
      <c r="M12454" s="334">
        <v>0.1</v>
      </c>
      <c r="N12454" s="334">
        <v>0.1</v>
      </c>
      <c r="O12454" s="334">
        <v>0.1</v>
      </c>
      <c r="P12454" s="334">
        <v>0</v>
      </c>
      <c r="Q12454" s="334">
        <v>0.1</v>
      </c>
      <c r="R12454" s="334">
        <v>0.1</v>
      </c>
      <c r="S12454" s="334">
        <v>0.1</v>
      </c>
      <c r="T12454" s="334">
        <v>0</v>
      </c>
      <c r="U12454" s="334">
        <v>0.1</v>
      </c>
      <c r="V12454" s="334">
        <v>0</v>
      </c>
      <c r="W12454" s="334">
        <v>0</v>
      </c>
      <c r="X12454" s="334">
        <v>0</v>
      </c>
      <c r="Y12454" s="334">
        <v>0</v>
      </c>
      <c r="Z12454" s="334">
        <v>0</v>
      </c>
      <c r="AA12454" s="334">
        <v>0</v>
      </c>
      <c r="AB12454" s="334">
        <v>0</v>
      </c>
      <c r="AD12454" s="334">
        <v>1.2</v>
      </c>
      <c r="AE12454" s="334">
        <f t="shared" si="1947"/>
        <v>1.2</v>
      </c>
      <c r="AF12454" s="334">
        <f t="shared" si="1948"/>
        <v>1.2</v>
      </c>
      <c r="AG12454" s="340">
        <f t="shared" si="1949"/>
        <v>0</v>
      </c>
      <c r="AI12454" s="340">
        <f t="shared" si="1952"/>
        <v>0</v>
      </c>
      <c r="AJ12454" s="340">
        <f t="shared" si="1952"/>
        <v>0</v>
      </c>
      <c r="AK12454" s="340">
        <f t="shared" si="1952"/>
        <v>0</v>
      </c>
      <c r="AL12454" s="340">
        <f t="shared" si="1952"/>
        <v>0</v>
      </c>
      <c r="AM12454" s="340">
        <f t="shared" si="1952"/>
        <v>0</v>
      </c>
    </row>
    <row r="12455" spans="1:39" x14ac:dyDescent="0.35">
      <c r="A12455" s="337">
        <v>34368</v>
      </c>
      <c r="B12455" s="338">
        <f t="shared" si="1944"/>
        <v>1994</v>
      </c>
      <c r="C12455" s="338">
        <f t="shared" si="1945"/>
        <v>2</v>
      </c>
      <c r="D12455" s="338">
        <f t="shared" si="1946"/>
        <v>3</v>
      </c>
      <c r="E12455" s="334">
        <v>0</v>
      </c>
      <c r="F12455" s="334">
        <v>0.1</v>
      </c>
      <c r="G12455" s="334">
        <v>0</v>
      </c>
      <c r="H12455" s="334">
        <v>0.1</v>
      </c>
      <c r="I12455" s="334">
        <v>0.1</v>
      </c>
      <c r="J12455" s="334">
        <v>0</v>
      </c>
      <c r="K12455" s="334">
        <v>0.1</v>
      </c>
      <c r="L12455" s="334">
        <v>0.1</v>
      </c>
      <c r="M12455" s="334">
        <v>0</v>
      </c>
      <c r="N12455" s="334">
        <v>0.1</v>
      </c>
      <c r="O12455" s="334">
        <v>0.1</v>
      </c>
      <c r="P12455" s="334">
        <v>0</v>
      </c>
      <c r="Q12455" s="334">
        <v>0.1</v>
      </c>
      <c r="R12455" s="334">
        <v>0</v>
      </c>
      <c r="S12455" s="334">
        <v>0</v>
      </c>
      <c r="T12455" s="334">
        <v>0</v>
      </c>
      <c r="U12455" s="334">
        <v>0</v>
      </c>
      <c r="V12455" s="334">
        <v>0</v>
      </c>
      <c r="W12455" s="334">
        <v>0</v>
      </c>
      <c r="X12455" s="334">
        <v>0</v>
      </c>
      <c r="Y12455" s="334">
        <v>0</v>
      </c>
      <c r="Z12455" s="334">
        <v>0</v>
      </c>
      <c r="AA12455" s="334">
        <v>0</v>
      </c>
      <c r="AB12455" s="334">
        <v>0</v>
      </c>
      <c r="AD12455" s="334">
        <v>0.8</v>
      </c>
      <c r="AE12455" s="334">
        <f t="shared" si="1947"/>
        <v>0.8</v>
      </c>
      <c r="AF12455" s="334">
        <f t="shared" si="1948"/>
        <v>0.79999999999999993</v>
      </c>
      <c r="AG12455" s="340">
        <f t="shared" si="1949"/>
        <v>1.1102230246251565E-16</v>
      </c>
      <c r="AI12455" s="340">
        <f t="shared" si="1952"/>
        <v>0</v>
      </c>
      <c r="AJ12455" s="340">
        <f t="shared" si="1952"/>
        <v>0</v>
      </c>
      <c r="AK12455" s="340">
        <f t="shared" si="1952"/>
        <v>0</v>
      </c>
      <c r="AL12455" s="340">
        <f t="shared" si="1952"/>
        <v>0</v>
      </c>
      <c r="AM12455" s="340">
        <f t="shared" si="1952"/>
        <v>0</v>
      </c>
    </row>
    <row r="12456" spans="1:39" x14ac:dyDescent="0.35">
      <c r="A12456" s="337">
        <v>34369</v>
      </c>
      <c r="B12456" s="338">
        <f t="shared" si="1944"/>
        <v>1994</v>
      </c>
      <c r="C12456" s="338">
        <f t="shared" si="1945"/>
        <v>2</v>
      </c>
      <c r="D12456" s="338">
        <f t="shared" si="1946"/>
        <v>4</v>
      </c>
      <c r="E12456" s="334">
        <v>0</v>
      </c>
      <c r="F12456" s="334">
        <v>0</v>
      </c>
      <c r="G12456" s="334">
        <v>0</v>
      </c>
      <c r="H12456" s="334">
        <v>0</v>
      </c>
      <c r="I12456" s="334">
        <v>0</v>
      </c>
      <c r="J12456" s="334">
        <v>0</v>
      </c>
      <c r="K12456" s="334">
        <v>0</v>
      </c>
      <c r="L12456" s="334">
        <v>0</v>
      </c>
      <c r="M12456" s="334">
        <v>0</v>
      </c>
      <c r="N12456" s="334">
        <v>0</v>
      </c>
      <c r="O12456" s="334">
        <v>0</v>
      </c>
      <c r="P12456" s="334">
        <v>0</v>
      </c>
      <c r="Q12456" s="334">
        <v>0</v>
      </c>
      <c r="R12456" s="334">
        <v>0</v>
      </c>
      <c r="S12456" s="334">
        <v>0</v>
      </c>
      <c r="T12456" s="334">
        <v>0</v>
      </c>
      <c r="U12456" s="334">
        <v>0</v>
      </c>
      <c r="V12456" s="334">
        <v>0</v>
      </c>
      <c r="W12456" s="334">
        <v>0</v>
      </c>
      <c r="X12456" s="334">
        <v>0</v>
      </c>
      <c r="Y12456" s="334">
        <v>0</v>
      </c>
      <c r="Z12456" s="334">
        <v>0</v>
      </c>
      <c r="AA12456" s="334">
        <v>0</v>
      </c>
      <c r="AB12456" s="334">
        <v>0</v>
      </c>
      <c r="AD12456" s="334">
        <v>0</v>
      </c>
      <c r="AE12456" s="334">
        <f t="shared" si="1947"/>
        <v>0</v>
      </c>
      <c r="AF12456" s="334">
        <f t="shared" si="1948"/>
        <v>0</v>
      </c>
      <c r="AG12456" s="340">
        <f t="shared" si="1949"/>
        <v>0</v>
      </c>
      <c r="AI12456" s="340">
        <f t="shared" si="1952"/>
        <v>0</v>
      </c>
      <c r="AJ12456" s="340">
        <f t="shared" si="1952"/>
        <v>0</v>
      </c>
      <c r="AK12456" s="340">
        <f t="shared" si="1952"/>
        <v>0</v>
      </c>
      <c r="AL12456" s="340">
        <f t="shared" si="1952"/>
        <v>0</v>
      </c>
      <c r="AM12456" s="340">
        <f t="shared" si="1952"/>
        <v>0</v>
      </c>
    </row>
    <row r="12457" spans="1:39" x14ac:dyDescent="0.35">
      <c r="A12457" s="337">
        <v>34370</v>
      </c>
      <c r="B12457" s="338">
        <f t="shared" si="1944"/>
        <v>1994</v>
      </c>
      <c r="C12457" s="338">
        <f t="shared" si="1945"/>
        <v>2</v>
      </c>
      <c r="D12457" s="338">
        <f t="shared" si="1946"/>
        <v>5</v>
      </c>
      <c r="E12457" s="334">
        <v>0</v>
      </c>
      <c r="F12457" s="334">
        <v>0</v>
      </c>
      <c r="G12457" s="334">
        <v>0</v>
      </c>
      <c r="H12457" s="334">
        <v>0</v>
      </c>
      <c r="I12457" s="334">
        <v>0</v>
      </c>
      <c r="J12457" s="334">
        <v>0</v>
      </c>
      <c r="K12457" s="334">
        <v>0</v>
      </c>
      <c r="L12457" s="334">
        <v>0</v>
      </c>
      <c r="M12457" s="334">
        <v>0</v>
      </c>
      <c r="N12457" s="334">
        <v>0</v>
      </c>
      <c r="O12457" s="334">
        <v>0</v>
      </c>
      <c r="P12457" s="334">
        <v>0</v>
      </c>
      <c r="Q12457" s="334">
        <v>0</v>
      </c>
      <c r="R12457" s="334">
        <v>0</v>
      </c>
      <c r="S12457" s="334">
        <v>0</v>
      </c>
      <c r="T12457" s="334">
        <v>0</v>
      </c>
      <c r="U12457" s="334">
        <v>0.2</v>
      </c>
      <c r="V12457" s="334">
        <v>0.1</v>
      </c>
      <c r="W12457" s="334">
        <v>0.2</v>
      </c>
      <c r="X12457" s="334">
        <v>0.1</v>
      </c>
      <c r="Y12457" s="334">
        <v>0.2</v>
      </c>
      <c r="Z12457" s="334">
        <v>0.1</v>
      </c>
      <c r="AA12457" s="334">
        <v>0.2</v>
      </c>
      <c r="AB12457" s="334">
        <v>0.1</v>
      </c>
      <c r="AD12457" s="334">
        <v>1.2</v>
      </c>
      <c r="AE12457" s="334">
        <f t="shared" si="1947"/>
        <v>1.2</v>
      </c>
      <c r="AF12457" s="334">
        <f t="shared" si="1948"/>
        <v>1.2000000000000002</v>
      </c>
      <c r="AG12457" s="340">
        <f t="shared" si="1949"/>
        <v>2.2204460492503131E-16</v>
      </c>
      <c r="AI12457" s="340">
        <f t="shared" si="1952"/>
        <v>0</v>
      </c>
      <c r="AJ12457" s="340">
        <f t="shared" si="1952"/>
        <v>0</v>
      </c>
      <c r="AK12457" s="340">
        <f t="shared" si="1952"/>
        <v>0</v>
      </c>
      <c r="AL12457" s="340">
        <f t="shared" si="1952"/>
        <v>0</v>
      </c>
      <c r="AM12457" s="340">
        <f t="shared" si="1952"/>
        <v>0</v>
      </c>
    </row>
    <row r="12458" spans="1:39" x14ac:dyDescent="0.35">
      <c r="A12458" s="337">
        <v>34371</v>
      </c>
      <c r="B12458" s="338">
        <f t="shared" si="1944"/>
        <v>1994</v>
      </c>
      <c r="C12458" s="338">
        <f t="shared" si="1945"/>
        <v>2</v>
      </c>
      <c r="D12458" s="338">
        <f t="shared" si="1946"/>
        <v>6</v>
      </c>
      <c r="E12458" s="334">
        <v>0.1</v>
      </c>
      <c r="F12458" s="334">
        <v>0</v>
      </c>
      <c r="G12458" s="334">
        <v>0.1</v>
      </c>
      <c r="H12458" s="334">
        <v>0</v>
      </c>
      <c r="I12458" s="334">
        <v>0.1</v>
      </c>
      <c r="J12458" s="334">
        <v>0</v>
      </c>
      <c r="K12458" s="334">
        <v>0.1</v>
      </c>
      <c r="L12458" s="334">
        <v>0</v>
      </c>
      <c r="M12458" s="334">
        <v>0.1</v>
      </c>
      <c r="N12458" s="334">
        <v>0</v>
      </c>
      <c r="O12458" s="334">
        <v>0.1</v>
      </c>
      <c r="P12458" s="334">
        <v>0</v>
      </c>
      <c r="Q12458" s="334">
        <v>0.1</v>
      </c>
      <c r="R12458" s="334">
        <v>0</v>
      </c>
      <c r="S12458" s="334">
        <v>0</v>
      </c>
      <c r="T12458" s="334">
        <v>0.1</v>
      </c>
      <c r="U12458" s="334">
        <v>0</v>
      </c>
      <c r="V12458" s="334">
        <v>0.1</v>
      </c>
      <c r="W12458" s="334">
        <v>0</v>
      </c>
      <c r="X12458" s="334">
        <v>0.1</v>
      </c>
      <c r="Y12458" s="334">
        <v>0</v>
      </c>
      <c r="Z12458" s="334">
        <v>0.1</v>
      </c>
      <c r="AA12458" s="334">
        <v>0</v>
      </c>
      <c r="AB12458" s="334">
        <v>0.1</v>
      </c>
      <c r="AD12458" s="334">
        <v>1.2</v>
      </c>
      <c r="AE12458" s="334">
        <f t="shared" si="1947"/>
        <v>1.2</v>
      </c>
      <c r="AF12458" s="334">
        <f t="shared" si="1948"/>
        <v>1.2</v>
      </c>
      <c r="AG12458" s="340">
        <f t="shared" si="1949"/>
        <v>0</v>
      </c>
      <c r="AI12458" s="340">
        <f t="shared" si="1952"/>
        <v>0</v>
      </c>
      <c r="AJ12458" s="340">
        <f t="shared" si="1952"/>
        <v>0</v>
      </c>
      <c r="AK12458" s="340">
        <f t="shared" si="1952"/>
        <v>0</v>
      </c>
      <c r="AL12458" s="340">
        <f t="shared" si="1952"/>
        <v>0</v>
      </c>
      <c r="AM12458" s="340">
        <f t="shared" si="1952"/>
        <v>0</v>
      </c>
    </row>
    <row r="12459" spans="1:39" x14ac:dyDescent="0.35">
      <c r="A12459" s="337">
        <v>34372</v>
      </c>
      <c r="B12459" s="338">
        <f t="shared" si="1944"/>
        <v>1994</v>
      </c>
      <c r="C12459" s="338">
        <f t="shared" si="1945"/>
        <v>2</v>
      </c>
      <c r="D12459" s="338">
        <f t="shared" si="1946"/>
        <v>7</v>
      </c>
      <c r="E12459" s="334">
        <v>0</v>
      </c>
      <c r="F12459" s="334">
        <v>0</v>
      </c>
      <c r="G12459" s="334">
        <v>0.1</v>
      </c>
      <c r="H12459" s="334">
        <v>0</v>
      </c>
      <c r="I12459" s="334">
        <v>0</v>
      </c>
      <c r="J12459" s="334">
        <v>0</v>
      </c>
      <c r="K12459" s="334">
        <v>0.1</v>
      </c>
      <c r="L12459" s="334">
        <v>0</v>
      </c>
      <c r="M12459" s="334">
        <v>0</v>
      </c>
      <c r="N12459" s="334">
        <v>0</v>
      </c>
      <c r="O12459" s="334">
        <v>0</v>
      </c>
      <c r="P12459" s="334">
        <v>0</v>
      </c>
      <c r="Q12459" s="334">
        <v>0</v>
      </c>
      <c r="R12459" s="334">
        <v>0</v>
      </c>
      <c r="S12459" s="334">
        <v>0</v>
      </c>
      <c r="T12459" s="334">
        <v>0</v>
      </c>
      <c r="U12459" s="334">
        <v>0</v>
      </c>
      <c r="V12459" s="334">
        <v>0</v>
      </c>
      <c r="W12459" s="334">
        <v>0</v>
      </c>
      <c r="X12459" s="334">
        <v>0</v>
      </c>
      <c r="Y12459" s="334">
        <v>0</v>
      </c>
      <c r="Z12459" s="334">
        <v>0</v>
      </c>
      <c r="AA12459" s="334">
        <v>0</v>
      </c>
      <c r="AB12459" s="334">
        <v>0</v>
      </c>
      <c r="AD12459" s="334">
        <v>0.2</v>
      </c>
      <c r="AE12459" s="334">
        <f t="shared" si="1947"/>
        <v>0.2</v>
      </c>
      <c r="AF12459" s="334">
        <f t="shared" si="1948"/>
        <v>0.2</v>
      </c>
      <c r="AG12459" s="340">
        <f t="shared" si="1949"/>
        <v>0</v>
      </c>
      <c r="AI12459" s="340">
        <f t="shared" si="1952"/>
        <v>0</v>
      </c>
      <c r="AJ12459" s="340">
        <f t="shared" si="1952"/>
        <v>0</v>
      </c>
      <c r="AK12459" s="340">
        <f t="shared" si="1952"/>
        <v>0</v>
      </c>
      <c r="AL12459" s="340">
        <f t="shared" si="1952"/>
        <v>0</v>
      </c>
      <c r="AM12459" s="340">
        <f t="shared" si="1952"/>
        <v>0</v>
      </c>
    </row>
    <row r="12460" spans="1:39" x14ac:dyDescent="0.35">
      <c r="A12460" s="337">
        <v>34373</v>
      </c>
      <c r="B12460" s="338">
        <f t="shared" si="1944"/>
        <v>1994</v>
      </c>
      <c r="C12460" s="338">
        <f t="shared" si="1945"/>
        <v>2</v>
      </c>
      <c r="D12460" s="338">
        <f t="shared" si="1946"/>
        <v>8</v>
      </c>
      <c r="E12460" s="334">
        <v>0</v>
      </c>
      <c r="F12460" s="334">
        <v>0</v>
      </c>
      <c r="G12460" s="334">
        <v>0</v>
      </c>
      <c r="H12460" s="334">
        <v>0</v>
      </c>
      <c r="I12460" s="334">
        <v>0</v>
      </c>
      <c r="J12460" s="334">
        <v>0</v>
      </c>
      <c r="K12460" s="334">
        <v>0</v>
      </c>
      <c r="L12460" s="334">
        <v>0</v>
      </c>
      <c r="M12460" s="334">
        <v>0</v>
      </c>
      <c r="N12460" s="334">
        <v>0</v>
      </c>
      <c r="O12460" s="334">
        <v>0</v>
      </c>
      <c r="P12460" s="334">
        <v>0</v>
      </c>
      <c r="Q12460" s="334">
        <v>0</v>
      </c>
      <c r="R12460" s="334">
        <v>0</v>
      </c>
      <c r="S12460" s="334">
        <v>0</v>
      </c>
      <c r="T12460" s="334">
        <v>0</v>
      </c>
      <c r="U12460" s="334">
        <v>0</v>
      </c>
      <c r="V12460" s="334">
        <v>0</v>
      </c>
      <c r="W12460" s="334">
        <v>0</v>
      </c>
      <c r="X12460" s="334">
        <v>0</v>
      </c>
      <c r="Y12460" s="334">
        <v>0</v>
      </c>
      <c r="Z12460" s="334">
        <v>0</v>
      </c>
      <c r="AA12460" s="334">
        <v>0</v>
      </c>
      <c r="AB12460" s="334">
        <v>0</v>
      </c>
      <c r="AD12460" s="334">
        <v>0</v>
      </c>
      <c r="AE12460" s="334">
        <f t="shared" si="1947"/>
        <v>0</v>
      </c>
      <c r="AF12460" s="334">
        <f t="shared" si="1948"/>
        <v>0</v>
      </c>
      <c r="AG12460" s="340">
        <f t="shared" si="1949"/>
        <v>0</v>
      </c>
      <c r="AI12460" s="340">
        <f t="shared" si="1952"/>
        <v>0</v>
      </c>
      <c r="AJ12460" s="340">
        <f t="shared" si="1952"/>
        <v>0</v>
      </c>
      <c r="AK12460" s="340">
        <f t="shared" si="1952"/>
        <v>0</v>
      </c>
      <c r="AL12460" s="340">
        <f t="shared" si="1952"/>
        <v>0</v>
      </c>
      <c r="AM12460" s="340">
        <f t="shared" si="1952"/>
        <v>0</v>
      </c>
    </row>
    <row r="12461" spans="1:39" x14ac:dyDescent="0.35">
      <c r="A12461" s="337">
        <v>34374</v>
      </c>
      <c r="B12461" s="338">
        <f t="shared" si="1944"/>
        <v>1994</v>
      </c>
      <c r="C12461" s="338">
        <f t="shared" si="1945"/>
        <v>2</v>
      </c>
      <c r="D12461" s="338">
        <f t="shared" si="1946"/>
        <v>9</v>
      </c>
      <c r="E12461" s="334">
        <v>0</v>
      </c>
      <c r="F12461" s="334">
        <v>0</v>
      </c>
      <c r="G12461" s="334">
        <v>0</v>
      </c>
      <c r="H12461" s="334">
        <v>0</v>
      </c>
      <c r="I12461" s="334">
        <v>0</v>
      </c>
      <c r="J12461" s="334">
        <v>0</v>
      </c>
      <c r="K12461" s="334">
        <v>0</v>
      </c>
      <c r="L12461" s="334">
        <v>0</v>
      </c>
      <c r="M12461" s="334">
        <v>0</v>
      </c>
      <c r="N12461" s="334">
        <v>0</v>
      </c>
      <c r="O12461" s="334">
        <v>0</v>
      </c>
      <c r="P12461" s="334">
        <v>0</v>
      </c>
      <c r="Q12461" s="334">
        <v>0</v>
      </c>
      <c r="R12461" s="334">
        <v>0</v>
      </c>
      <c r="S12461" s="334">
        <v>0</v>
      </c>
      <c r="T12461" s="334">
        <v>0</v>
      </c>
      <c r="U12461" s="334">
        <v>0</v>
      </c>
      <c r="V12461" s="334">
        <v>0</v>
      </c>
      <c r="W12461" s="334">
        <v>0</v>
      </c>
      <c r="X12461" s="334">
        <v>0</v>
      </c>
      <c r="Y12461" s="334">
        <v>0</v>
      </c>
      <c r="Z12461" s="334">
        <v>0</v>
      </c>
      <c r="AA12461" s="334">
        <v>0</v>
      </c>
      <c r="AB12461" s="334">
        <v>0</v>
      </c>
      <c r="AD12461" s="334">
        <v>0</v>
      </c>
      <c r="AE12461" s="334">
        <f t="shared" si="1947"/>
        <v>0</v>
      </c>
      <c r="AF12461" s="334">
        <f t="shared" si="1948"/>
        <v>0</v>
      </c>
      <c r="AG12461" s="340">
        <f t="shared" si="1949"/>
        <v>0</v>
      </c>
      <c r="AI12461" s="340">
        <f t="shared" si="1952"/>
        <v>0</v>
      </c>
      <c r="AJ12461" s="340">
        <f t="shared" si="1952"/>
        <v>0</v>
      </c>
      <c r="AK12461" s="340">
        <f t="shared" si="1952"/>
        <v>0</v>
      </c>
      <c r="AL12461" s="340">
        <f t="shared" si="1952"/>
        <v>0</v>
      </c>
      <c r="AM12461" s="340">
        <f t="shared" si="1952"/>
        <v>0</v>
      </c>
    </row>
    <row r="12462" spans="1:39" x14ac:dyDescent="0.35">
      <c r="A12462" s="337">
        <v>34375</v>
      </c>
      <c r="B12462" s="338">
        <f t="shared" si="1944"/>
        <v>1994</v>
      </c>
      <c r="C12462" s="338">
        <f t="shared" si="1945"/>
        <v>2</v>
      </c>
      <c r="D12462" s="338">
        <f t="shared" si="1946"/>
        <v>10</v>
      </c>
      <c r="E12462" s="334">
        <v>0</v>
      </c>
      <c r="F12462" s="334">
        <v>0</v>
      </c>
      <c r="G12462" s="334">
        <v>0</v>
      </c>
      <c r="H12462" s="334">
        <v>0</v>
      </c>
      <c r="I12462" s="334">
        <v>0</v>
      </c>
      <c r="J12462" s="334">
        <v>0</v>
      </c>
      <c r="K12462" s="334">
        <v>0</v>
      </c>
      <c r="L12462" s="334">
        <v>0</v>
      </c>
      <c r="M12462" s="334">
        <v>0</v>
      </c>
      <c r="N12462" s="334">
        <v>0</v>
      </c>
      <c r="O12462" s="334">
        <v>0</v>
      </c>
      <c r="P12462" s="334">
        <v>0</v>
      </c>
      <c r="Q12462" s="334">
        <v>0</v>
      </c>
      <c r="R12462" s="334">
        <v>0</v>
      </c>
      <c r="S12462" s="334">
        <v>0</v>
      </c>
      <c r="T12462" s="334">
        <v>0</v>
      </c>
      <c r="U12462" s="334">
        <v>0</v>
      </c>
      <c r="V12462" s="334">
        <v>0</v>
      </c>
      <c r="W12462" s="334">
        <v>0</v>
      </c>
      <c r="X12462" s="334">
        <v>0</v>
      </c>
      <c r="Y12462" s="334">
        <v>0</v>
      </c>
      <c r="Z12462" s="334">
        <v>0</v>
      </c>
      <c r="AA12462" s="334">
        <v>0</v>
      </c>
      <c r="AB12462" s="334">
        <v>0</v>
      </c>
      <c r="AD12462" s="334">
        <v>0</v>
      </c>
      <c r="AE12462" s="334">
        <f t="shared" si="1947"/>
        <v>0</v>
      </c>
      <c r="AF12462" s="334">
        <f t="shared" si="1948"/>
        <v>0</v>
      </c>
      <c r="AG12462" s="340">
        <f t="shared" si="1949"/>
        <v>0</v>
      </c>
      <c r="AI12462" s="340">
        <f t="shared" si="1952"/>
        <v>0</v>
      </c>
      <c r="AJ12462" s="340">
        <f t="shared" si="1952"/>
        <v>0</v>
      </c>
      <c r="AK12462" s="340">
        <f t="shared" si="1952"/>
        <v>0</v>
      </c>
      <c r="AL12462" s="340">
        <f t="shared" si="1952"/>
        <v>0</v>
      </c>
      <c r="AM12462" s="340">
        <f t="shared" si="1952"/>
        <v>0</v>
      </c>
    </row>
    <row r="12463" spans="1:39" x14ac:dyDescent="0.35">
      <c r="A12463" s="337">
        <v>34376</v>
      </c>
      <c r="B12463" s="338">
        <f t="shared" si="1944"/>
        <v>1994</v>
      </c>
      <c r="C12463" s="338">
        <f t="shared" si="1945"/>
        <v>2</v>
      </c>
      <c r="D12463" s="338">
        <f t="shared" si="1946"/>
        <v>11</v>
      </c>
      <c r="E12463" s="334">
        <v>0</v>
      </c>
      <c r="F12463" s="334">
        <v>0</v>
      </c>
      <c r="G12463" s="334">
        <v>0</v>
      </c>
      <c r="H12463" s="334">
        <v>0</v>
      </c>
      <c r="I12463" s="334">
        <v>0</v>
      </c>
      <c r="J12463" s="334">
        <v>0</v>
      </c>
      <c r="K12463" s="334">
        <v>0</v>
      </c>
      <c r="L12463" s="334">
        <v>0</v>
      </c>
      <c r="M12463" s="334">
        <v>0</v>
      </c>
      <c r="N12463" s="334">
        <v>0</v>
      </c>
      <c r="O12463" s="334">
        <v>0</v>
      </c>
      <c r="P12463" s="334">
        <v>0</v>
      </c>
      <c r="Q12463" s="334">
        <v>0</v>
      </c>
      <c r="R12463" s="334">
        <v>0</v>
      </c>
      <c r="S12463" s="334">
        <v>0</v>
      </c>
      <c r="T12463" s="334">
        <v>0</v>
      </c>
      <c r="U12463" s="334">
        <v>0</v>
      </c>
      <c r="V12463" s="334">
        <v>0</v>
      </c>
      <c r="W12463" s="334">
        <v>0</v>
      </c>
      <c r="X12463" s="334">
        <v>0</v>
      </c>
      <c r="Y12463" s="334">
        <v>0</v>
      </c>
      <c r="Z12463" s="334">
        <v>0</v>
      </c>
      <c r="AA12463" s="334">
        <v>0</v>
      </c>
      <c r="AB12463" s="334">
        <v>0</v>
      </c>
      <c r="AD12463" s="334">
        <v>0</v>
      </c>
      <c r="AE12463" s="334">
        <f t="shared" si="1947"/>
        <v>0</v>
      </c>
      <c r="AF12463" s="334">
        <f t="shared" si="1948"/>
        <v>0</v>
      </c>
      <c r="AG12463" s="340">
        <f t="shared" si="1949"/>
        <v>0</v>
      </c>
      <c r="AI12463" s="340">
        <f t="shared" si="1952"/>
        <v>0</v>
      </c>
      <c r="AJ12463" s="340">
        <f t="shared" si="1952"/>
        <v>0</v>
      </c>
      <c r="AK12463" s="340">
        <f t="shared" si="1952"/>
        <v>0</v>
      </c>
      <c r="AL12463" s="340">
        <f t="shared" si="1952"/>
        <v>0</v>
      </c>
      <c r="AM12463" s="340">
        <f t="shared" si="1952"/>
        <v>0</v>
      </c>
    </row>
    <row r="12464" spans="1:39" x14ac:dyDescent="0.35">
      <c r="A12464" s="337">
        <v>34377</v>
      </c>
      <c r="B12464" s="338">
        <f t="shared" si="1944"/>
        <v>1994</v>
      </c>
      <c r="C12464" s="338">
        <f t="shared" si="1945"/>
        <v>2</v>
      </c>
      <c r="D12464" s="338">
        <f t="shared" si="1946"/>
        <v>12</v>
      </c>
      <c r="E12464" s="334">
        <v>0</v>
      </c>
      <c r="F12464" s="334">
        <v>0</v>
      </c>
      <c r="G12464" s="334">
        <v>0</v>
      </c>
      <c r="H12464" s="334">
        <v>0</v>
      </c>
      <c r="I12464" s="334">
        <v>0</v>
      </c>
      <c r="J12464" s="334">
        <v>0</v>
      </c>
      <c r="K12464" s="334">
        <v>0</v>
      </c>
      <c r="L12464" s="334">
        <v>0</v>
      </c>
      <c r="M12464" s="334">
        <v>0</v>
      </c>
      <c r="N12464" s="334">
        <v>0</v>
      </c>
      <c r="O12464" s="334">
        <v>0</v>
      </c>
      <c r="P12464" s="334">
        <v>0</v>
      </c>
      <c r="Q12464" s="334">
        <v>0</v>
      </c>
      <c r="R12464" s="334">
        <v>0</v>
      </c>
      <c r="S12464" s="334">
        <v>0</v>
      </c>
      <c r="T12464" s="334">
        <v>0</v>
      </c>
      <c r="U12464" s="334">
        <v>0</v>
      </c>
      <c r="V12464" s="334">
        <v>0</v>
      </c>
      <c r="W12464" s="334">
        <v>0</v>
      </c>
      <c r="X12464" s="334">
        <v>0</v>
      </c>
      <c r="Y12464" s="334">
        <v>0</v>
      </c>
      <c r="Z12464" s="334">
        <v>0</v>
      </c>
      <c r="AA12464" s="334">
        <v>0</v>
      </c>
      <c r="AB12464" s="334">
        <v>0</v>
      </c>
      <c r="AD12464" s="334">
        <v>0</v>
      </c>
      <c r="AE12464" s="334">
        <f t="shared" si="1947"/>
        <v>0</v>
      </c>
      <c r="AF12464" s="334">
        <f t="shared" si="1948"/>
        <v>0</v>
      </c>
      <c r="AG12464" s="340">
        <f t="shared" si="1949"/>
        <v>0</v>
      </c>
      <c r="AI12464" s="340">
        <f t="shared" si="1952"/>
        <v>0</v>
      </c>
      <c r="AJ12464" s="340">
        <f t="shared" si="1952"/>
        <v>0</v>
      </c>
      <c r="AK12464" s="340">
        <f t="shared" si="1952"/>
        <v>0</v>
      </c>
      <c r="AL12464" s="340">
        <f t="shared" si="1952"/>
        <v>0</v>
      </c>
      <c r="AM12464" s="340">
        <f t="shared" si="1952"/>
        <v>0</v>
      </c>
    </row>
    <row r="12465" spans="1:39" x14ac:dyDescent="0.35">
      <c r="A12465" s="337">
        <v>34378</v>
      </c>
      <c r="B12465" s="338">
        <f t="shared" si="1944"/>
        <v>1994</v>
      </c>
      <c r="C12465" s="338">
        <f t="shared" si="1945"/>
        <v>2</v>
      </c>
      <c r="D12465" s="338">
        <f t="shared" si="1946"/>
        <v>13</v>
      </c>
      <c r="E12465" s="334">
        <v>0</v>
      </c>
      <c r="F12465" s="334">
        <v>0</v>
      </c>
      <c r="G12465" s="334">
        <v>0</v>
      </c>
      <c r="H12465" s="334">
        <v>0</v>
      </c>
      <c r="I12465" s="334">
        <v>0</v>
      </c>
      <c r="J12465" s="334">
        <v>0</v>
      </c>
      <c r="K12465" s="334">
        <v>0</v>
      </c>
      <c r="L12465" s="334">
        <v>0</v>
      </c>
      <c r="M12465" s="334">
        <v>0</v>
      </c>
      <c r="N12465" s="334">
        <v>0</v>
      </c>
      <c r="O12465" s="334">
        <v>0</v>
      </c>
      <c r="P12465" s="334">
        <v>0</v>
      </c>
      <c r="Q12465" s="334">
        <v>0</v>
      </c>
      <c r="R12465" s="334">
        <v>0</v>
      </c>
      <c r="S12465" s="334">
        <v>0</v>
      </c>
      <c r="T12465" s="334">
        <v>0</v>
      </c>
      <c r="U12465" s="334">
        <v>0</v>
      </c>
      <c r="V12465" s="334">
        <v>0</v>
      </c>
      <c r="W12465" s="334">
        <v>0</v>
      </c>
      <c r="X12465" s="334">
        <v>0</v>
      </c>
      <c r="Y12465" s="334">
        <v>0</v>
      </c>
      <c r="Z12465" s="334">
        <v>0</v>
      </c>
      <c r="AA12465" s="334">
        <v>0</v>
      </c>
      <c r="AB12465" s="334">
        <v>0</v>
      </c>
      <c r="AD12465" s="334">
        <v>0</v>
      </c>
      <c r="AE12465" s="334">
        <f t="shared" si="1947"/>
        <v>0</v>
      </c>
      <c r="AF12465" s="334">
        <f t="shared" si="1948"/>
        <v>0</v>
      </c>
      <c r="AG12465" s="340">
        <f t="shared" si="1949"/>
        <v>0</v>
      </c>
      <c r="AI12465" s="340">
        <f t="shared" si="1952"/>
        <v>0</v>
      </c>
      <c r="AJ12465" s="340">
        <f t="shared" si="1952"/>
        <v>0</v>
      </c>
      <c r="AK12465" s="340">
        <f t="shared" si="1952"/>
        <v>0</v>
      </c>
      <c r="AL12465" s="340">
        <f t="shared" si="1952"/>
        <v>0</v>
      </c>
      <c r="AM12465" s="340">
        <f t="shared" si="1952"/>
        <v>0</v>
      </c>
    </row>
    <row r="12466" spans="1:39" x14ac:dyDescent="0.35">
      <c r="A12466" s="337">
        <v>34379</v>
      </c>
      <c r="B12466" s="338">
        <f t="shared" si="1944"/>
        <v>1994</v>
      </c>
      <c r="C12466" s="338">
        <f t="shared" si="1945"/>
        <v>2</v>
      </c>
      <c r="D12466" s="338">
        <f t="shared" si="1946"/>
        <v>14</v>
      </c>
      <c r="E12466" s="334">
        <v>0</v>
      </c>
      <c r="F12466" s="334">
        <v>0</v>
      </c>
      <c r="G12466" s="334">
        <v>0</v>
      </c>
      <c r="H12466" s="334">
        <v>0.2</v>
      </c>
      <c r="I12466" s="334">
        <v>0</v>
      </c>
      <c r="J12466" s="334">
        <v>0</v>
      </c>
      <c r="K12466" s="334">
        <v>0</v>
      </c>
      <c r="L12466" s="334">
        <v>0</v>
      </c>
      <c r="M12466" s="334">
        <v>0</v>
      </c>
      <c r="N12466" s="334">
        <v>0</v>
      </c>
      <c r="O12466" s="334">
        <v>0</v>
      </c>
      <c r="P12466" s="334">
        <v>0</v>
      </c>
      <c r="Q12466" s="334">
        <v>0</v>
      </c>
      <c r="R12466" s="334">
        <v>0</v>
      </c>
      <c r="S12466" s="334">
        <v>0</v>
      </c>
      <c r="T12466" s="334">
        <v>0</v>
      </c>
      <c r="U12466" s="334">
        <v>0</v>
      </c>
      <c r="V12466" s="334">
        <v>0</v>
      </c>
      <c r="W12466" s="334">
        <v>0</v>
      </c>
      <c r="X12466" s="334">
        <v>0</v>
      </c>
      <c r="Y12466" s="334">
        <v>0</v>
      </c>
      <c r="Z12466" s="334">
        <v>0</v>
      </c>
      <c r="AA12466" s="334">
        <v>0</v>
      </c>
      <c r="AB12466" s="334">
        <v>0</v>
      </c>
      <c r="AD12466" s="334">
        <v>0.2</v>
      </c>
      <c r="AE12466" s="334">
        <f t="shared" si="1947"/>
        <v>0.2</v>
      </c>
      <c r="AF12466" s="334">
        <f t="shared" si="1948"/>
        <v>0.2</v>
      </c>
      <c r="AG12466" s="340">
        <f t="shared" si="1949"/>
        <v>0</v>
      </c>
      <c r="AI12466" s="340">
        <f t="shared" si="1952"/>
        <v>0</v>
      </c>
      <c r="AJ12466" s="340">
        <f t="shared" si="1952"/>
        <v>0</v>
      </c>
      <c r="AK12466" s="340">
        <f t="shared" si="1952"/>
        <v>0</v>
      </c>
      <c r="AL12466" s="340">
        <f t="shared" si="1952"/>
        <v>0</v>
      </c>
      <c r="AM12466" s="340">
        <f t="shared" si="1952"/>
        <v>0</v>
      </c>
    </row>
    <row r="12467" spans="1:39" x14ac:dyDescent="0.35">
      <c r="A12467" s="337">
        <v>34380</v>
      </c>
      <c r="B12467" s="338">
        <f t="shared" si="1944"/>
        <v>1994</v>
      </c>
      <c r="C12467" s="338">
        <f t="shared" si="1945"/>
        <v>2</v>
      </c>
      <c r="D12467" s="338">
        <f t="shared" si="1946"/>
        <v>15</v>
      </c>
      <c r="E12467" s="334">
        <v>0</v>
      </c>
      <c r="F12467" s="334">
        <v>0</v>
      </c>
      <c r="G12467" s="334">
        <v>0</v>
      </c>
      <c r="H12467" s="334">
        <v>0</v>
      </c>
      <c r="I12467" s="334">
        <v>0</v>
      </c>
      <c r="J12467" s="334">
        <v>0</v>
      </c>
      <c r="K12467" s="334">
        <v>0</v>
      </c>
      <c r="L12467" s="334">
        <v>0</v>
      </c>
      <c r="M12467" s="334">
        <v>0</v>
      </c>
      <c r="N12467" s="334">
        <v>0</v>
      </c>
      <c r="O12467" s="334">
        <v>0</v>
      </c>
      <c r="P12467" s="334">
        <v>0</v>
      </c>
      <c r="Q12467" s="334">
        <v>0</v>
      </c>
      <c r="R12467" s="334">
        <v>0</v>
      </c>
      <c r="S12467" s="334">
        <v>0</v>
      </c>
      <c r="T12467" s="334">
        <v>0</v>
      </c>
      <c r="U12467" s="334">
        <v>0</v>
      </c>
      <c r="V12467" s="334">
        <v>0</v>
      </c>
      <c r="W12467" s="334">
        <v>0</v>
      </c>
      <c r="X12467" s="334">
        <v>0</v>
      </c>
      <c r="Y12467" s="334">
        <v>0</v>
      </c>
      <c r="Z12467" s="334">
        <v>0</v>
      </c>
      <c r="AA12467" s="334">
        <v>0</v>
      </c>
      <c r="AB12467" s="334">
        <v>0</v>
      </c>
      <c r="AD12467" s="334">
        <v>0</v>
      </c>
      <c r="AE12467" s="334">
        <f t="shared" si="1947"/>
        <v>0</v>
      </c>
      <c r="AF12467" s="334">
        <f t="shared" si="1948"/>
        <v>0</v>
      </c>
      <c r="AG12467" s="340">
        <f t="shared" si="1949"/>
        <v>0</v>
      </c>
      <c r="AI12467" s="340">
        <f t="shared" si="1952"/>
        <v>0</v>
      </c>
      <c r="AJ12467" s="340">
        <f t="shared" si="1952"/>
        <v>0</v>
      </c>
      <c r="AK12467" s="340">
        <f t="shared" si="1952"/>
        <v>0</v>
      </c>
      <c r="AL12467" s="340">
        <f t="shared" si="1952"/>
        <v>0</v>
      </c>
      <c r="AM12467" s="340">
        <f t="shared" si="1952"/>
        <v>0</v>
      </c>
    </row>
    <row r="12468" spans="1:39" x14ac:dyDescent="0.35">
      <c r="A12468" s="337">
        <v>34381</v>
      </c>
      <c r="B12468" s="338">
        <f t="shared" si="1944"/>
        <v>1994</v>
      </c>
      <c r="C12468" s="338">
        <f t="shared" si="1945"/>
        <v>2</v>
      </c>
      <c r="D12468" s="338">
        <f t="shared" si="1946"/>
        <v>16</v>
      </c>
      <c r="E12468" s="334">
        <v>0</v>
      </c>
      <c r="F12468" s="334">
        <v>0</v>
      </c>
      <c r="G12468" s="334">
        <v>0</v>
      </c>
      <c r="H12468" s="334">
        <v>0</v>
      </c>
      <c r="I12468" s="334">
        <v>0</v>
      </c>
      <c r="J12468" s="334">
        <v>0</v>
      </c>
      <c r="K12468" s="334">
        <v>0</v>
      </c>
      <c r="L12468" s="334">
        <v>0</v>
      </c>
      <c r="M12468" s="334">
        <v>0</v>
      </c>
      <c r="N12468" s="334">
        <v>0</v>
      </c>
      <c r="O12468" s="334">
        <v>0</v>
      </c>
      <c r="P12468" s="334">
        <v>0</v>
      </c>
      <c r="Q12468" s="334">
        <v>0</v>
      </c>
      <c r="R12468" s="334">
        <v>0</v>
      </c>
      <c r="S12468" s="334">
        <v>0</v>
      </c>
      <c r="T12468" s="334">
        <v>0.1</v>
      </c>
      <c r="U12468" s="334">
        <v>0</v>
      </c>
      <c r="V12468" s="334">
        <v>0.1</v>
      </c>
      <c r="W12468" s="334">
        <v>0</v>
      </c>
      <c r="X12468" s="334">
        <v>0</v>
      </c>
      <c r="Y12468" s="334">
        <v>0.1</v>
      </c>
      <c r="Z12468" s="334">
        <v>0</v>
      </c>
      <c r="AA12468" s="334">
        <v>0.1</v>
      </c>
      <c r="AB12468" s="334">
        <v>0</v>
      </c>
      <c r="AD12468" s="334">
        <v>0.4</v>
      </c>
      <c r="AE12468" s="334">
        <f t="shared" si="1947"/>
        <v>0.4</v>
      </c>
      <c r="AF12468" s="334">
        <f t="shared" si="1948"/>
        <v>0.4</v>
      </c>
      <c r="AG12468" s="340">
        <f t="shared" si="1949"/>
        <v>0</v>
      </c>
      <c r="AI12468" s="340">
        <f t="shared" ref="AI12468:AM12483" si="1953">IF($C12468=AI$1,$AF12468,0)</f>
        <v>0</v>
      </c>
      <c r="AJ12468" s="340">
        <f t="shared" si="1953"/>
        <v>0</v>
      </c>
      <c r="AK12468" s="340">
        <f t="shared" si="1953"/>
        <v>0</v>
      </c>
      <c r="AL12468" s="340">
        <f t="shared" si="1953"/>
        <v>0</v>
      </c>
      <c r="AM12468" s="340">
        <f t="shared" si="1953"/>
        <v>0</v>
      </c>
    </row>
    <row r="12469" spans="1:39" x14ac:dyDescent="0.35">
      <c r="A12469" s="337">
        <v>34382</v>
      </c>
      <c r="B12469" s="338">
        <f t="shared" si="1944"/>
        <v>1994</v>
      </c>
      <c r="C12469" s="338">
        <f t="shared" si="1945"/>
        <v>2</v>
      </c>
      <c r="D12469" s="338">
        <f t="shared" si="1946"/>
        <v>17</v>
      </c>
      <c r="E12469" s="334">
        <v>0</v>
      </c>
      <c r="F12469" s="334">
        <v>0.1</v>
      </c>
      <c r="G12469" s="334">
        <v>0</v>
      </c>
      <c r="H12469" s="334">
        <v>0</v>
      </c>
      <c r="I12469" s="334">
        <v>0.1</v>
      </c>
      <c r="J12469" s="334">
        <v>0</v>
      </c>
      <c r="K12469" s="334">
        <v>0</v>
      </c>
      <c r="L12469" s="334">
        <v>0.1</v>
      </c>
      <c r="M12469" s="334">
        <v>0</v>
      </c>
      <c r="N12469" s="334">
        <v>0</v>
      </c>
      <c r="O12469" s="334">
        <v>0.1</v>
      </c>
      <c r="P12469" s="334">
        <v>0</v>
      </c>
      <c r="Q12469" s="334">
        <v>0.1</v>
      </c>
      <c r="R12469" s="334">
        <v>0</v>
      </c>
      <c r="S12469" s="334">
        <v>0</v>
      </c>
      <c r="T12469" s="334">
        <v>0</v>
      </c>
      <c r="U12469" s="334">
        <v>0.1</v>
      </c>
      <c r="V12469" s="334">
        <v>0</v>
      </c>
      <c r="W12469" s="334">
        <v>0</v>
      </c>
      <c r="X12469" s="334">
        <v>0.1</v>
      </c>
      <c r="Y12469" s="334">
        <v>0</v>
      </c>
      <c r="Z12469" s="334">
        <v>0</v>
      </c>
      <c r="AA12469" s="334">
        <v>0.1</v>
      </c>
      <c r="AB12469" s="334">
        <v>0</v>
      </c>
      <c r="AD12469" s="334">
        <v>0.8</v>
      </c>
      <c r="AE12469" s="334">
        <f t="shared" si="1947"/>
        <v>0.8</v>
      </c>
      <c r="AF12469" s="334">
        <f t="shared" si="1948"/>
        <v>0.79999999999999993</v>
      </c>
      <c r="AG12469" s="340">
        <f t="shared" si="1949"/>
        <v>1.1102230246251565E-16</v>
      </c>
      <c r="AI12469" s="340">
        <f t="shared" si="1953"/>
        <v>0</v>
      </c>
      <c r="AJ12469" s="340">
        <f t="shared" si="1953"/>
        <v>0</v>
      </c>
      <c r="AK12469" s="340">
        <f t="shared" si="1953"/>
        <v>0</v>
      </c>
      <c r="AL12469" s="340">
        <f t="shared" si="1953"/>
        <v>0</v>
      </c>
      <c r="AM12469" s="340">
        <f t="shared" si="1953"/>
        <v>0</v>
      </c>
    </row>
    <row r="12470" spans="1:39" x14ac:dyDescent="0.35">
      <c r="A12470" s="337">
        <v>34383</v>
      </c>
      <c r="B12470" s="338">
        <f t="shared" si="1944"/>
        <v>1994</v>
      </c>
      <c r="C12470" s="338">
        <f t="shared" si="1945"/>
        <v>2</v>
      </c>
      <c r="D12470" s="338">
        <f t="shared" si="1946"/>
        <v>18</v>
      </c>
      <c r="E12470" s="334">
        <v>0</v>
      </c>
      <c r="F12470" s="334">
        <v>0</v>
      </c>
      <c r="G12470" s="334">
        <v>0</v>
      </c>
      <c r="H12470" s="334">
        <v>0</v>
      </c>
      <c r="I12470" s="334">
        <v>0.1</v>
      </c>
      <c r="J12470" s="334">
        <v>0</v>
      </c>
      <c r="K12470" s="334">
        <v>0</v>
      </c>
      <c r="L12470" s="334">
        <v>0.1</v>
      </c>
      <c r="M12470" s="334">
        <v>0</v>
      </c>
      <c r="N12470" s="334">
        <v>0</v>
      </c>
      <c r="O12470" s="334">
        <v>0.1</v>
      </c>
      <c r="P12470" s="334">
        <v>0</v>
      </c>
      <c r="Q12470" s="334">
        <v>0</v>
      </c>
      <c r="R12470" s="334">
        <v>0</v>
      </c>
      <c r="S12470" s="334">
        <v>0.1</v>
      </c>
      <c r="T12470" s="334">
        <v>0</v>
      </c>
      <c r="U12470" s="334">
        <v>0</v>
      </c>
      <c r="V12470" s="334">
        <v>0</v>
      </c>
      <c r="W12470" s="334">
        <v>0.1</v>
      </c>
      <c r="X12470" s="334">
        <v>0</v>
      </c>
      <c r="Y12470" s="334">
        <v>0</v>
      </c>
      <c r="Z12470" s="334">
        <v>0.1</v>
      </c>
      <c r="AA12470" s="334">
        <v>0</v>
      </c>
      <c r="AB12470" s="334">
        <v>0</v>
      </c>
      <c r="AD12470" s="334">
        <v>0.6</v>
      </c>
      <c r="AE12470" s="334">
        <f t="shared" si="1947"/>
        <v>0.6</v>
      </c>
      <c r="AF12470" s="334">
        <f t="shared" si="1948"/>
        <v>0.6</v>
      </c>
      <c r="AG12470" s="340">
        <f t="shared" si="1949"/>
        <v>0</v>
      </c>
      <c r="AI12470" s="340">
        <f t="shared" si="1953"/>
        <v>0</v>
      </c>
      <c r="AJ12470" s="340">
        <f t="shared" si="1953"/>
        <v>0</v>
      </c>
      <c r="AK12470" s="340">
        <f t="shared" si="1953"/>
        <v>0</v>
      </c>
      <c r="AL12470" s="340">
        <f t="shared" si="1953"/>
        <v>0</v>
      </c>
      <c r="AM12470" s="340">
        <f t="shared" si="1953"/>
        <v>0</v>
      </c>
    </row>
    <row r="12471" spans="1:39" x14ac:dyDescent="0.35">
      <c r="A12471" s="337">
        <v>34384</v>
      </c>
      <c r="B12471" s="338">
        <f t="shared" si="1944"/>
        <v>1994</v>
      </c>
      <c r="C12471" s="338">
        <f t="shared" si="1945"/>
        <v>2</v>
      </c>
      <c r="D12471" s="338">
        <f t="shared" si="1946"/>
        <v>19</v>
      </c>
      <c r="E12471" s="334">
        <v>0</v>
      </c>
      <c r="F12471" s="334">
        <v>0</v>
      </c>
      <c r="G12471" s="334">
        <v>0</v>
      </c>
      <c r="H12471" s="334">
        <v>0</v>
      </c>
      <c r="I12471" s="334">
        <v>0.1</v>
      </c>
      <c r="J12471" s="334">
        <v>0</v>
      </c>
      <c r="K12471" s="334">
        <v>0</v>
      </c>
      <c r="L12471" s="334">
        <v>0</v>
      </c>
      <c r="M12471" s="334">
        <v>0.1</v>
      </c>
      <c r="N12471" s="334">
        <v>0.1</v>
      </c>
      <c r="O12471" s="334">
        <v>0</v>
      </c>
      <c r="P12471" s="334">
        <v>0.1</v>
      </c>
      <c r="Q12471" s="334">
        <v>0</v>
      </c>
      <c r="R12471" s="334">
        <v>0</v>
      </c>
      <c r="S12471" s="334">
        <v>0</v>
      </c>
      <c r="T12471" s="334">
        <v>0</v>
      </c>
      <c r="U12471" s="334">
        <v>0</v>
      </c>
      <c r="V12471" s="334">
        <v>0</v>
      </c>
      <c r="W12471" s="334">
        <v>0</v>
      </c>
      <c r="X12471" s="334">
        <v>0</v>
      </c>
      <c r="Y12471" s="334">
        <v>0</v>
      </c>
      <c r="Z12471" s="334">
        <v>0</v>
      </c>
      <c r="AA12471" s="334">
        <v>0</v>
      </c>
      <c r="AB12471" s="334">
        <v>0</v>
      </c>
      <c r="AD12471" s="334">
        <v>0.4</v>
      </c>
      <c r="AE12471" s="334">
        <f t="shared" si="1947"/>
        <v>0.4</v>
      </c>
      <c r="AF12471" s="334">
        <f t="shared" si="1948"/>
        <v>0.4</v>
      </c>
      <c r="AG12471" s="340">
        <f t="shared" si="1949"/>
        <v>0</v>
      </c>
      <c r="AI12471" s="340">
        <f t="shared" si="1953"/>
        <v>0</v>
      </c>
      <c r="AJ12471" s="340">
        <f t="shared" si="1953"/>
        <v>0</v>
      </c>
      <c r="AK12471" s="340">
        <f t="shared" si="1953"/>
        <v>0</v>
      </c>
      <c r="AL12471" s="340">
        <f t="shared" si="1953"/>
        <v>0</v>
      </c>
      <c r="AM12471" s="340">
        <f t="shared" si="1953"/>
        <v>0</v>
      </c>
    </row>
    <row r="12472" spans="1:39" x14ac:dyDescent="0.35">
      <c r="A12472" s="337">
        <v>34385</v>
      </c>
      <c r="B12472" s="338">
        <f t="shared" si="1944"/>
        <v>1994</v>
      </c>
      <c r="C12472" s="338">
        <f t="shared" si="1945"/>
        <v>2</v>
      </c>
      <c r="D12472" s="338">
        <f t="shared" si="1946"/>
        <v>20</v>
      </c>
      <c r="E12472" s="334">
        <v>0</v>
      </c>
      <c r="F12472" s="334">
        <v>0</v>
      </c>
      <c r="G12472" s="334">
        <v>0</v>
      </c>
      <c r="H12472" s="334">
        <v>0.1</v>
      </c>
      <c r="I12472" s="334">
        <v>0</v>
      </c>
      <c r="J12472" s="334">
        <v>0</v>
      </c>
      <c r="K12472" s="334">
        <v>0</v>
      </c>
      <c r="L12472" s="334">
        <v>0.1</v>
      </c>
      <c r="M12472" s="334">
        <v>0</v>
      </c>
      <c r="N12472" s="334">
        <v>0</v>
      </c>
      <c r="O12472" s="334">
        <v>0</v>
      </c>
      <c r="P12472" s="334">
        <v>0</v>
      </c>
      <c r="Q12472" s="334">
        <v>0</v>
      </c>
      <c r="R12472" s="334">
        <v>0</v>
      </c>
      <c r="S12472" s="334">
        <v>0</v>
      </c>
      <c r="T12472" s="334">
        <v>0</v>
      </c>
      <c r="U12472" s="334">
        <v>0</v>
      </c>
      <c r="V12472" s="334">
        <v>0</v>
      </c>
      <c r="W12472" s="334">
        <v>0</v>
      </c>
      <c r="X12472" s="334">
        <v>0</v>
      </c>
      <c r="Y12472" s="334">
        <v>0</v>
      </c>
      <c r="Z12472" s="334">
        <v>0</v>
      </c>
      <c r="AA12472" s="334">
        <v>0</v>
      </c>
      <c r="AB12472" s="334">
        <v>0</v>
      </c>
      <c r="AD12472" s="334">
        <v>0.2</v>
      </c>
      <c r="AE12472" s="334">
        <f t="shared" si="1947"/>
        <v>0.2</v>
      </c>
      <c r="AF12472" s="334">
        <f t="shared" si="1948"/>
        <v>0.2</v>
      </c>
      <c r="AG12472" s="340">
        <f t="shared" si="1949"/>
        <v>0</v>
      </c>
      <c r="AI12472" s="340">
        <f t="shared" si="1953"/>
        <v>0</v>
      </c>
      <c r="AJ12472" s="340">
        <f t="shared" si="1953"/>
        <v>0</v>
      </c>
      <c r="AK12472" s="340">
        <f t="shared" si="1953"/>
        <v>0</v>
      </c>
      <c r="AL12472" s="340">
        <f t="shared" si="1953"/>
        <v>0</v>
      </c>
      <c r="AM12472" s="340">
        <f t="shared" si="1953"/>
        <v>0</v>
      </c>
    </row>
    <row r="12473" spans="1:39" x14ac:dyDescent="0.35">
      <c r="A12473" s="337">
        <v>34386</v>
      </c>
      <c r="B12473" s="338">
        <f t="shared" si="1944"/>
        <v>1994</v>
      </c>
      <c r="C12473" s="338">
        <f t="shared" si="1945"/>
        <v>2</v>
      </c>
      <c r="D12473" s="338">
        <f t="shared" si="1946"/>
        <v>21</v>
      </c>
      <c r="E12473" s="334">
        <v>0</v>
      </c>
      <c r="F12473" s="334">
        <v>0</v>
      </c>
      <c r="G12473" s="334">
        <v>0</v>
      </c>
      <c r="H12473" s="334">
        <v>0</v>
      </c>
      <c r="I12473" s="334">
        <v>0</v>
      </c>
      <c r="J12473" s="334">
        <v>0</v>
      </c>
      <c r="K12473" s="334">
        <v>0.1</v>
      </c>
      <c r="L12473" s="334">
        <v>0</v>
      </c>
      <c r="M12473" s="334">
        <v>0.1</v>
      </c>
      <c r="N12473" s="334">
        <v>0</v>
      </c>
      <c r="O12473" s="334">
        <v>0.1</v>
      </c>
      <c r="P12473" s="334">
        <v>0</v>
      </c>
      <c r="Q12473" s="334">
        <v>0.1</v>
      </c>
      <c r="R12473" s="334">
        <v>0</v>
      </c>
      <c r="S12473" s="334">
        <v>0.1</v>
      </c>
      <c r="T12473" s="334">
        <v>0</v>
      </c>
      <c r="U12473" s="334">
        <v>0.1</v>
      </c>
      <c r="V12473" s="334">
        <v>0</v>
      </c>
      <c r="W12473" s="334">
        <v>0.1</v>
      </c>
      <c r="X12473" s="334">
        <v>0</v>
      </c>
      <c r="Y12473" s="334">
        <v>0</v>
      </c>
      <c r="Z12473" s="334">
        <v>0</v>
      </c>
      <c r="AA12473" s="334">
        <v>0</v>
      </c>
      <c r="AB12473" s="334">
        <v>0.1</v>
      </c>
      <c r="AD12473" s="334">
        <v>0.8</v>
      </c>
      <c r="AE12473" s="334">
        <f t="shared" si="1947"/>
        <v>0.8</v>
      </c>
      <c r="AF12473" s="334">
        <f t="shared" si="1948"/>
        <v>0.79999999999999993</v>
      </c>
      <c r="AG12473" s="340">
        <f t="shared" si="1949"/>
        <v>1.1102230246251565E-16</v>
      </c>
      <c r="AI12473" s="340">
        <f t="shared" si="1953"/>
        <v>0</v>
      </c>
      <c r="AJ12473" s="340">
        <f t="shared" si="1953"/>
        <v>0</v>
      </c>
      <c r="AK12473" s="340">
        <f t="shared" si="1953"/>
        <v>0</v>
      </c>
      <c r="AL12473" s="340">
        <f t="shared" si="1953"/>
        <v>0</v>
      </c>
      <c r="AM12473" s="340">
        <f t="shared" si="1953"/>
        <v>0</v>
      </c>
    </row>
    <row r="12474" spans="1:39" x14ac:dyDescent="0.35">
      <c r="A12474" s="337">
        <v>34387</v>
      </c>
      <c r="B12474" s="338">
        <f t="shared" si="1944"/>
        <v>1994</v>
      </c>
      <c r="C12474" s="338">
        <f t="shared" si="1945"/>
        <v>2</v>
      </c>
      <c r="D12474" s="338">
        <f t="shared" si="1946"/>
        <v>22</v>
      </c>
      <c r="E12474" s="334">
        <v>0</v>
      </c>
      <c r="F12474" s="334">
        <v>0</v>
      </c>
      <c r="G12474" s="334">
        <v>0</v>
      </c>
      <c r="H12474" s="334">
        <v>0</v>
      </c>
      <c r="I12474" s="334">
        <v>0</v>
      </c>
      <c r="J12474" s="334">
        <v>0</v>
      </c>
      <c r="K12474" s="334">
        <v>0</v>
      </c>
      <c r="L12474" s="334">
        <v>0</v>
      </c>
      <c r="M12474" s="334">
        <v>0</v>
      </c>
      <c r="N12474" s="334">
        <v>0</v>
      </c>
      <c r="O12474" s="334">
        <v>0</v>
      </c>
      <c r="P12474" s="334">
        <v>0</v>
      </c>
      <c r="Q12474" s="334">
        <v>0</v>
      </c>
      <c r="R12474" s="334">
        <v>0</v>
      </c>
      <c r="S12474" s="334">
        <v>0</v>
      </c>
      <c r="T12474" s="334">
        <v>0</v>
      </c>
      <c r="U12474" s="334">
        <v>0</v>
      </c>
      <c r="V12474" s="334">
        <v>0</v>
      </c>
      <c r="W12474" s="334">
        <v>0</v>
      </c>
      <c r="X12474" s="334">
        <v>0</v>
      </c>
      <c r="Y12474" s="334">
        <v>0</v>
      </c>
      <c r="Z12474" s="334">
        <v>0</v>
      </c>
      <c r="AA12474" s="334">
        <v>0</v>
      </c>
      <c r="AB12474" s="334">
        <v>0</v>
      </c>
      <c r="AD12474" s="334">
        <v>0</v>
      </c>
      <c r="AE12474" s="334">
        <f t="shared" si="1947"/>
        <v>0</v>
      </c>
      <c r="AF12474" s="334">
        <f t="shared" si="1948"/>
        <v>0</v>
      </c>
      <c r="AG12474" s="340">
        <f t="shared" si="1949"/>
        <v>0</v>
      </c>
      <c r="AI12474" s="340">
        <f t="shared" si="1953"/>
        <v>0</v>
      </c>
      <c r="AJ12474" s="340">
        <f t="shared" si="1953"/>
        <v>0</v>
      </c>
      <c r="AK12474" s="340">
        <f t="shared" si="1953"/>
        <v>0</v>
      </c>
      <c r="AL12474" s="340">
        <f t="shared" si="1953"/>
        <v>0</v>
      </c>
      <c r="AM12474" s="340">
        <f t="shared" si="1953"/>
        <v>0</v>
      </c>
    </row>
    <row r="12475" spans="1:39" x14ac:dyDescent="0.35">
      <c r="A12475" s="337">
        <v>34388</v>
      </c>
      <c r="B12475" s="338">
        <f t="shared" si="1944"/>
        <v>1994</v>
      </c>
      <c r="C12475" s="338">
        <f t="shared" si="1945"/>
        <v>2</v>
      </c>
      <c r="D12475" s="338">
        <f t="shared" si="1946"/>
        <v>23</v>
      </c>
      <c r="E12475" s="334">
        <v>0</v>
      </c>
      <c r="F12475" s="334">
        <v>0.1</v>
      </c>
      <c r="G12475" s="334">
        <v>0</v>
      </c>
      <c r="H12475" s="334">
        <v>0</v>
      </c>
      <c r="I12475" s="334">
        <v>0.1</v>
      </c>
      <c r="J12475" s="334">
        <v>0</v>
      </c>
      <c r="K12475" s="334">
        <v>0</v>
      </c>
      <c r="L12475" s="334">
        <v>0.1</v>
      </c>
      <c r="M12475" s="334">
        <v>0</v>
      </c>
      <c r="N12475" s="334">
        <v>0</v>
      </c>
      <c r="O12475" s="334">
        <v>0.1</v>
      </c>
      <c r="P12475" s="334">
        <v>0</v>
      </c>
      <c r="Q12475" s="334">
        <v>0</v>
      </c>
      <c r="R12475" s="334">
        <v>0.1</v>
      </c>
      <c r="S12475" s="334">
        <v>0</v>
      </c>
      <c r="T12475" s="334">
        <v>0</v>
      </c>
      <c r="U12475" s="334">
        <v>0.1</v>
      </c>
      <c r="V12475" s="334">
        <v>0</v>
      </c>
      <c r="W12475" s="334">
        <v>0</v>
      </c>
      <c r="X12475" s="334">
        <v>0.1</v>
      </c>
      <c r="Y12475" s="334">
        <v>0</v>
      </c>
      <c r="Z12475" s="334">
        <v>0</v>
      </c>
      <c r="AA12475" s="334">
        <v>0.1</v>
      </c>
      <c r="AB12475" s="334">
        <v>0</v>
      </c>
      <c r="AD12475" s="334">
        <v>0.8</v>
      </c>
      <c r="AE12475" s="334">
        <f t="shared" si="1947"/>
        <v>0.8</v>
      </c>
      <c r="AF12475" s="334">
        <f t="shared" si="1948"/>
        <v>0.79999999999999993</v>
      </c>
      <c r="AG12475" s="340">
        <f t="shared" si="1949"/>
        <v>1.1102230246251565E-16</v>
      </c>
      <c r="AI12475" s="340">
        <f t="shared" si="1953"/>
        <v>0</v>
      </c>
      <c r="AJ12475" s="340">
        <f t="shared" si="1953"/>
        <v>0</v>
      </c>
      <c r="AK12475" s="340">
        <f t="shared" si="1953"/>
        <v>0</v>
      </c>
      <c r="AL12475" s="340">
        <f t="shared" si="1953"/>
        <v>0</v>
      </c>
      <c r="AM12475" s="340">
        <f t="shared" si="1953"/>
        <v>0</v>
      </c>
    </row>
    <row r="12476" spans="1:39" x14ac:dyDescent="0.35">
      <c r="A12476" s="337">
        <v>34389</v>
      </c>
      <c r="B12476" s="338">
        <f t="shared" si="1944"/>
        <v>1994</v>
      </c>
      <c r="C12476" s="338">
        <f t="shared" si="1945"/>
        <v>2</v>
      </c>
      <c r="D12476" s="338">
        <f t="shared" si="1946"/>
        <v>24</v>
      </c>
      <c r="E12476" s="334">
        <v>0.1</v>
      </c>
      <c r="F12476" s="334">
        <v>0</v>
      </c>
      <c r="G12476" s="334">
        <v>0.1</v>
      </c>
      <c r="H12476" s="334">
        <v>0</v>
      </c>
      <c r="I12476" s="334">
        <v>0.1</v>
      </c>
      <c r="J12476" s="334">
        <v>0.1</v>
      </c>
      <c r="K12476" s="334">
        <v>0</v>
      </c>
      <c r="L12476" s="334">
        <v>0.1</v>
      </c>
      <c r="M12476" s="334">
        <v>0</v>
      </c>
      <c r="N12476" s="334">
        <v>0.1</v>
      </c>
      <c r="O12476" s="334">
        <v>0</v>
      </c>
      <c r="P12476" s="334">
        <v>0</v>
      </c>
      <c r="Q12476" s="334">
        <v>0</v>
      </c>
      <c r="R12476" s="334">
        <v>0</v>
      </c>
      <c r="S12476" s="334">
        <v>0</v>
      </c>
      <c r="T12476" s="334">
        <v>0</v>
      </c>
      <c r="U12476" s="334">
        <v>0</v>
      </c>
      <c r="V12476" s="334">
        <v>0</v>
      </c>
      <c r="W12476" s="334">
        <v>0</v>
      </c>
      <c r="X12476" s="334">
        <v>0</v>
      </c>
      <c r="Y12476" s="334">
        <v>0</v>
      </c>
      <c r="Z12476" s="334">
        <v>0</v>
      </c>
      <c r="AA12476" s="334">
        <v>0</v>
      </c>
      <c r="AB12476" s="334">
        <v>0</v>
      </c>
      <c r="AD12476" s="334">
        <v>0.6</v>
      </c>
      <c r="AE12476" s="334">
        <f t="shared" si="1947"/>
        <v>0.6</v>
      </c>
      <c r="AF12476" s="334">
        <f t="shared" si="1948"/>
        <v>0.6</v>
      </c>
      <c r="AG12476" s="340">
        <f t="shared" si="1949"/>
        <v>0</v>
      </c>
      <c r="AI12476" s="340">
        <f t="shared" si="1953"/>
        <v>0</v>
      </c>
      <c r="AJ12476" s="340">
        <f t="shared" si="1953"/>
        <v>0</v>
      </c>
      <c r="AK12476" s="340">
        <f t="shared" si="1953"/>
        <v>0</v>
      </c>
      <c r="AL12476" s="340">
        <f t="shared" si="1953"/>
        <v>0</v>
      </c>
      <c r="AM12476" s="340">
        <f t="shared" si="1953"/>
        <v>0</v>
      </c>
    </row>
    <row r="12477" spans="1:39" x14ac:dyDescent="0.35">
      <c r="A12477" s="337">
        <v>34390</v>
      </c>
      <c r="B12477" s="338">
        <f t="shared" si="1944"/>
        <v>1994</v>
      </c>
      <c r="C12477" s="338">
        <f t="shared" si="1945"/>
        <v>2</v>
      </c>
      <c r="D12477" s="338">
        <f t="shared" si="1946"/>
        <v>25</v>
      </c>
      <c r="E12477" s="334">
        <v>0</v>
      </c>
      <c r="F12477" s="334">
        <v>0</v>
      </c>
      <c r="G12477" s="334">
        <v>0</v>
      </c>
      <c r="H12477" s="334">
        <v>0</v>
      </c>
      <c r="I12477" s="334">
        <v>0</v>
      </c>
      <c r="J12477" s="334">
        <v>0</v>
      </c>
      <c r="K12477" s="334">
        <v>0</v>
      </c>
      <c r="L12477" s="334">
        <v>0</v>
      </c>
      <c r="M12477" s="334">
        <v>0</v>
      </c>
      <c r="N12477" s="334">
        <v>0</v>
      </c>
      <c r="O12477" s="334">
        <v>0</v>
      </c>
      <c r="P12477" s="334">
        <v>0</v>
      </c>
      <c r="Q12477" s="334">
        <v>0</v>
      </c>
      <c r="R12477" s="334">
        <v>0</v>
      </c>
      <c r="S12477" s="334">
        <v>0</v>
      </c>
      <c r="T12477" s="334">
        <v>0</v>
      </c>
      <c r="U12477" s="334">
        <v>0</v>
      </c>
      <c r="V12477" s="334">
        <v>0</v>
      </c>
      <c r="W12477" s="334">
        <v>0</v>
      </c>
      <c r="X12477" s="334">
        <v>0</v>
      </c>
      <c r="Y12477" s="334">
        <v>0</v>
      </c>
      <c r="Z12477" s="334">
        <v>0</v>
      </c>
      <c r="AA12477" s="334">
        <v>0</v>
      </c>
      <c r="AB12477" s="334">
        <v>0</v>
      </c>
      <c r="AD12477" s="334">
        <v>0</v>
      </c>
      <c r="AE12477" s="334">
        <f t="shared" si="1947"/>
        <v>0</v>
      </c>
      <c r="AF12477" s="334">
        <f t="shared" si="1948"/>
        <v>0</v>
      </c>
      <c r="AG12477" s="340">
        <f t="shared" si="1949"/>
        <v>0</v>
      </c>
      <c r="AI12477" s="340">
        <f t="shared" si="1953"/>
        <v>0</v>
      </c>
      <c r="AJ12477" s="340">
        <f t="shared" si="1953"/>
        <v>0</v>
      </c>
      <c r="AK12477" s="340">
        <f t="shared" si="1953"/>
        <v>0</v>
      </c>
      <c r="AL12477" s="340">
        <f t="shared" si="1953"/>
        <v>0</v>
      </c>
      <c r="AM12477" s="340">
        <f t="shared" si="1953"/>
        <v>0</v>
      </c>
    </row>
    <row r="12478" spans="1:39" x14ac:dyDescent="0.35">
      <c r="A12478" s="337">
        <v>34391</v>
      </c>
      <c r="B12478" s="338">
        <f t="shared" si="1944"/>
        <v>1994</v>
      </c>
      <c r="C12478" s="338">
        <f t="shared" si="1945"/>
        <v>2</v>
      </c>
      <c r="D12478" s="338">
        <f t="shared" si="1946"/>
        <v>26</v>
      </c>
      <c r="E12478" s="334">
        <v>0</v>
      </c>
      <c r="F12478" s="334">
        <v>0</v>
      </c>
      <c r="G12478" s="334">
        <v>0</v>
      </c>
      <c r="H12478" s="334">
        <v>0</v>
      </c>
      <c r="I12478" s="334">
        <v>0</v>
      </c>
      <c r="J12478" s="334">
        <v>0</v>
      </c>
      <c r="K12478" s="334">
        <v>0</v>
      </c>
      <c r="L12478" s="334">
        <v>0</v>
      </c>
      <c r="M12478" s="334">
        <v>0</v>
      </c>
      <c r="N12478" s="334">
        <v>0</v>
      </c>
      <c r="O12478" s="334">
        <v>0</v>
      </c>
      <c r="P12478" s="334">
        <v>0</v>
      </c>
      <c r="Q12478" s="334">
        <v>0</v>
      </c>
      <c r="R12478" s="334">
        <v>0</v>
      </c>
      <c r="S12478" s="334">
        <v>0</v>
      </c>
      <c r="T12478" s="334">
        <v>0</v>
      </c>
      <c r="U12478" s="334">
        <v>0</v>
      </c>
      <c r="V12478" s="334">
        <v>0</v>
      </c>
      <c r="W12478" s="334">
        <v>0</v>
      </c>
      <c r="X12478" s="334">
        <v>0</v>
      </c>
      <c r="Y12478" s="334">
        <v>0</v>
      </c>
      <c r="Z12478" s="334">
        <v>0</v>
      </c>
      <c r="AA12478" s="334">
        <v>0</v>
      </c>
      <c r="AB12478" s="334">
        <v>0</v>
      </c>
      <c r="AD12478" s="334">
        <v>0</v>
      </c>
      <c r="AE12478" s="334">
        <f t="shared" si="1947"/>
        <v>0</v>
      </c>
      <c r="AF12478" s="334">
        <f t="shared" si="1948"/>
        <v>0</v>
      </c>
      <c r="AG12478" s="340">
        <f t="shared" si="1949"/>
        <v>0</v>
      </c>
      <c r="AI12478" s="340">
        <f t="shared" si="1953"/>
        <v>0</v>
      </c>
      <c r="AJ12478" s="340">
        <f t="shared" si="1953"/>
        <v>0</v>
      </c>
      <c r="AK12478" s="340">
        <f t="shared" si="1953"/>
        <v>0</v>
      </c>
      <c r="AL12478" s="340">
        <f t="shared" si="1953"/>
        <v>0</v>
      </c>
      <c r="AM12478" s="340">
        <f t="shared" si="1953"/>
        <v>0</v>
      </c>
    </row>
    <row r="12479" spans="1:39" x14ac:dyDescent="0.35">
      <c r="A12479" s="337">
        <v>34392</v>
      </c>
      <c r="B12479" s="338">
        <f t="shared" si="1944"/>
        <v>1994</v>
      </c>
      <c r="C12479" s="338">
        <f t="shared" si="1945"/>
        <v>2</v>
      </c>
      <c r="D12479" s="338">
        <f t="shared" si="1946"/>
        <v>27</v>
      </c>
      <c r="E12479" s="334">
        <v>0</v>
      </c>
      <c r="F12479" s="334">
        <v>0</v>
      </c>
      <c r="G12479" s="334">
        <v>0</v>
      </c>
      <c r="H12479" s="334">
        <v>0</v>
      </c>
      <c r="I12479" s="334">
        <v>0</v>
      </c>
      <c r="J12479" s="334">
        <v>0</v>
      </c>
      <c r="K12479" s="334">
        <v>0</v>
      </c>
      <c r="L12479" s="334">
        <v>0</v>
      </c>
      <c r="M12479" s="334">
        <v>0</v>
      </c>
      <c r="N12479" s="334">
        <v>0</v>
      </c>
      <c r="O12479" s="334">
        <v>0</v>
      </c>
      <c r="P12479" s="334">
        <v>0</v>
      </c>
      <c r="Q12479" s="334">
        <v>0</v>
      </c>
      <c r="R12479" s="334">
        <v>0</v>
      </c>
      <c r="S12479" s="334">
        <v>0</v>
      </c>
      <c r="T12479" s="334">
        <v>0</v>
      </c>
      <c r="U12479" s="334">
        <v>0</v>
      </c>
      <c r="V12479" s="334">
        <v>0</v>
      </c>
      <c r="W12479" s="334">
        <v>0</v>
      </c>
      <c r="X12479" s="334">
        <v>0</v>
      </c>
      <c r="Y12479" s="334">
        <v>0</v>
      </c>
      <c r="Z12479" s="334">
        <v>0</v>
      </c>
      <c r="AA12479" s="334">
        <v>0</v>
      </c>
      <c r="AB12479" s="334">
        <v>0</v>
      </c>
      <c r="AD12479" s="334">
        <v>0</v>
      </c>
      <c r="AE12479" s="334">
        <f t="shared" si="1947"/>
        <v>0</v>
      </c>
      <c r="AF12479" s="334">
        <f t="shared" si="1948"/>
        <v>0</v>
      </c>
      <c r="AG12479" s="340">
        <f t="shared" si="1949"/>
        <v>0</v>
      </c>
      <c r="AI12479" s="340">
        <f t="shared" si="1953"/>
        <v>0</v>
      </c>
      <c r="AJ12479" s="340">
        <f t="shared" si="1953"/>
        <v>0</v>
      </c>
      <c r="AK12479" s="340">
        <f t="shared" si="1953"/>
        <v>0</v>
      </c>
      <c r="AL12479" s="340">
        <f t="shared" si="1953"/>
        <v>0</v>
      </c>
      <c r="AM12479" s="340">
        <f t="shared" si="1953"/>
        <v>0</v>
      </c>
    </row>
    <row r="12480" spans="1:39" x14ac:dyDescent="0.35">
      <c r="A12480" s="337">
        <v>34393</v>
      </c>
      <c r="B12480" s="338">
        <f t="shared" si="1944"/>
        <v>1994</v>
      </c>
      <c r="C12480" s="338">
        <f t="shared" si="1945"/>
        <v>2</v>
      </c>
      <c r="D12480" s="338">
        <f t="shared" si="1946"/>
        <v>28</v>
      </c>
      <c r="E12480" s="334">
        <v>0</v>
      </c>
      <c r="F12480" s="334">
        <v>0</v>
      </c>
      <c r="G12480" s="334">
        <v>0</v>
      </c>
      <c r="H12480" s="334">
        <v>0</v>
      </c>
      <c r="I12480" s="334">
        <v>0</v>
      </c>
      <c r="J12480" s="334">
        <v>0</v>
      </c>
      <c r="K12480" s="334">
        <v>0</v>
      </c>
      <c r="L12480" s="334">
        <v>0</v>
      </c>
      <c r="M12480" s="334">
        <v>0</v>
      </c>
      <c r="N12480" s="334">
        <v>0</v>
      </c>
      <c r="O12480" s="334">
        <v>0</v>
      </c>
      <c r="P12480" s="334">
        <v>0</v>
      </c>
      <c r="Q12480" s="334">
        <v>0</v>
      </c>
      <c r="R12480" s="334">
        <v>0</v>
      </c>
      <c r="S12480" s="334">
        <v>0</v>
      </c>
      <c r="T12480" s="334">
        <v>0</v>
      </c>
      <c r="U12480" s="334">
        <v>0</v>
      </c>
      <c r="V12480" s="334">
        <v>0</v>
      </c>
      <c r="W12480" s="334">
        <v>0</v>
      </c>
      <c r="X12480" s="334">
        <v>0</v>
      </c>
      <c r="Y12480" s="334">
        <v>0</v>
      </c>
      <c r="Z12480" s="334">
        <v>0</v>
      </c>
      <c r="AA12480" s="334">
        <v>0</v>
      </c>
      <c r="AB12480" s="334">
        <v>0</v>
      </c>
      <c r="AD12480" s="334">
        <v>0</v>
      </c>
      <c r="AE12480" s="334">
        <f t="shared" si="1947"/>
        <v>0</v>
      </c>
      <c r="AF12480" s="334">
        <f t="shared" si="1948"/>
        <v>0</v>
      </c>
      <c r="AG12480" s="340">
        <f t="shared" si="1949"/>
        <v>0</v>
      </c>
      <c r="AI12480" s="340">
        <f t="shared" si="1953"/>
        <v>0</v>
      </c>
      <c r="AJ12480" s="340">
        <f t="shared" si="1953"/>
        <v>0</v>
      </c>
      <c r="AK12480" s="340">
        <f t="shared" si="1953"/>
        <v>0</v>
      </c>
      <c r="AL12480" s="340">
        <f t="shared" si="1953"/>
        <v>0</v>
      </c>
      <c r="AM12480" s="340">
        <f t="shared" si="1953"/>
        <v>0</v>
      </c>
    </row>
    <row r="12481" spans="1:39" x14ac:dyDescent="0.35">
      <c r="A12481" s="337">
        <v>34394</v>
      </c>
      <c r="B12481" s="338">
        <f t="shared" si="1944"/>
        <v>1994</v>
      </c>
      <c r="C12481" s="338">
        <f t="shared" si="1945"/>
        <v>3</v>
      </c>
      <c r="D12481" s="338">
        <f t="shared" si="1946"/>
        <v>1</v>
      </c>
      <c r="E12481" s="334">
        <v>0</v>
      </c>
      <c r="F12481" s="334">
        <v>0</v>
      </c>
      <c r="G12481" s="334">
        <v>0</v>
      </c>
      <c r="H12481" s="334">
        <v>0</v>
      </c>
      <c r="I12481" s="334">
        <v>0</v>
      </c>
      <c r="J12481" s="334">
        <v>0</v>
      </c>
      <c r="K12481" s="334">
        <v>0</v>
      </c>
      <c r="L12481" s="334">
        <v>0</v>
      </c>
      <c r="M12481" s="334">
        <v>0</v>
      </c>
      <c r="N12481" s="334">
        <v>0</v>
      </c>
      <c r="O12481" s="334">
        <v>0</v>
      </c>
      <c r="P12481" s="334">
        <v>0</v>
      </c>
      <c r="Q12481" s="334">
        <v>0</v>
      </c>
      <c r="R12481" s="334">
        <v>0</v>
      </c>
      <c r="S12481" s="334">
        <v>0</v>
      </c>
      <c r="T12481" s="334">
        <v>0</v>
      </c>
      <c r="U12481" s="334">
        <v>0</v>
      </c>
      <c r="V12481" s="334">
        <v>0</v>
      </c>
      <c r="W12481" s="334">
        <v>0</v>
      </c>
      <c r="X12481" s="334">
        <v>0</v>
      </c>
      <c r="Y12481" s="334">
        <v>0</v>
      </c>
      <c r="Z12481" s="334">
        <v>0</v>
      </c>
      <c r="AA12481" s="334">
        <v>0</v>
      </c>
      <c r="AB12481" s="334">
        <v>0</v>
      </c>
      <c r="AD12481" s="334">
        <v>0</v>
      </c>
      <c r="AE12481" s="334">
        <f t="shared" si="1947"/>
        <v>0</v>
      </c>
      <c r="AF12481" s="334">
        <f t="shared" si="1948"/>
        <v>0</v>
      </c>
      <c r="AG12481" s="340">
        <f t="shared" si="1949"/>
        <v>0</v>
      </c>
      <c r="AI12481" s="340">
        <f t="shared" si="1953"/>
        <v>0</v>
      </c>
      <c r="AJ12481" s="340">
        <f t="shared" si="1953"/>
        <v>0</v>
      </c>
      <c r="AK12481" s="340">
        <f t="shared" si="1953"/>
        <v>0</v>
      </c>
      <c r="AL12481" s="340">
        <f t="shared" si="1953"/>
        <v>0</v>
      </c>
      <c r="AM12481" s="340">
        <f t="shared" si="1953"/>
        <v>0</v>
      </c>
    </row>
    <row r="12482" spans="1:39" x14ac:dyDescent="0.35">
      <c r="A12482" s="337">
        <v>34395</v>
      </c>
      <c r="B12482" s="338">
        <f t="shared" si="1944"/>
        <v>1994</v>
      </c>
      <c r="C12482" s="338">
        <f t="shared" si="1945"/>
        <v>3</v>
      </c>
      <c r="D12482" s="338">
        <f t="shared" si="1946"/>
        <v>2</v>
      </c>
      <c r="E12482" s="334">
        <v>0</v>
      </c>
      <c r="F12482" s="334">
        <v>0</v>
      </c>
      <c r="G12482" s="334">
        <v>0</v>
      </c>
      <c r="H12482" s="334">
        <v>0</v>
      </c>
      <c r="I12482" s="334">
        <v>0</v>
      </c>
      <c r="J12482" s="334">
        <v>0</v>
      </c>
      <c r="K12482" s="334">
        <v>0</v>
      </c>
      <c r="L12482" s="334">
        <v>0</v>
      </c>
      <c r="M12482" s="334">
        <v>0</v>
      </c>
      <c r="N12482" s="334">
        <v>0</v>
      </c>
      <c r="O12482" s="334">
        <v>0</v>
      </c>
      <c r="P12482" s="334">
        <v>0</v>
      </c>
      <c r="Q12482" s="334">
        <v>0</v>
      </c>
      <c r="R12482" s="334">
        <v>0</v>
      </c>
      <c r="S12482" s="334">
        <v>0</v>
      </c>
      <c r="T12482" s="334">
        <v>0</v>
      </c>
      <c r="U12482" s="334">
        <v>0</v>
      </c>
      <c r="V12482" s="334">
        <v>0</v>
      </c>
      <c r="W12482" s="334">
        <v>0</v>
      </c>
      <c r="X12482" s="334">
        <v>0</v>
      </c>
      <c r="Y12482" s="334">
        <v>0</v>
      </c>
      <c r="Z12482" s="334">
        <v>0</v>
      </c>
      <c r="AA12482" s="334">
        <v>0</v>
      </c>
      <c r="AB12482" s="334">
        <v>0</v>
      </c>
      <c r="AD12482" s="334">
        <v>0</v>
      </c>
      <c r="AE12482" s="334">
        <f t="shared" si="1947"/>
        <v>0</v>
      </c>
      <c r="AF12482" s="334">
        <f t="shared" si="1948"/>
        <v>0</v>
      </c>
      <c r="AG12482" s="340">
        <f t="shared" si="1949"/>
        <v>0</v>
      </c>
      <c r="AI12482" s="340">
        <f t="shared" si="1953"/>
        <v>0</v>
      </c>
      <c r="AJ12482" s="340">
        <f t="shared" si="1953"/>
        <v>0</v>
      </c>
      <c r="AK12482" s="340">
        <f t="shared" si="1953"/>
        <v>0</v>
      </c>
      <c r="AL12482" s="340">
        <f t="shared" si="1953"/>
        <v>0</v>
      </c>
      <c r="AM12482" s="340">
        <f t="shared" si="1953"/>
        <v>0</v>
      </c>
    </row>
    <row r="12483" spans="1:39" x14ac:dyDescent="0.35">
      <c r="A12483" s="337">
        <v>34396</v>
      </c>
      <c r="B12483" s="338">
        <f t="shared" si="1944"/>
        <v>1994</v>
      </c>
      <c r="C12483" s="338">
        <f t="shared" si="1945"/>
        <v>3</v>
      </c>
      <c r="D12483" s="338">
        <f t="shared" si="1946"/>
        <v>3</v>
      </c>
      <c r="E12483" s="334">
        <v>0</v>
      </c>
      <c r="F12483" s="334">
        <v>0</v>
      </c>
      <c r="G12483" s="334">
        <v>0</v>
      </c>
      <c r="H12483" s="334">
        <v>0</v>
      </c>
      <c r="I12483" s="334">
        <v>0</v>
      </c>
      <c r="J12483" s="334">
        <v>0</v>
      </c>
      <c r="K12483" s="334">
        <v>0</v>
      </c>
      <c r="L12483" s="334">
        <v>0</v>
      </c>
      <c r="M12483" s="334">
        <v>0</v>
      </c>
      <c r="N12483" s="334">
        <v>0</v>
      </c>
      <c r="O12483" s="334">
        <v>0</v>
      </c>
      <c r="P12483" s="334">
        <v>0</v>
      </c>
      <c r="Q12483" s="334">
        <v>0</v>
      </c>
      <c r="R12483" s="334">
        <v>0</v>
      </c>
      <c r="S12483" s="334">
        <v>0</v>
      </c>
      <c r="T12483" s="334">
        <v>0</v>
      </c>
      <c r="U12483" s="334">
        <v>0</v>
      </c>
      <c r="V12483" s="334">
        <v>0</v>
      </c>
      <c r="W12483" s="334">
        <v>0</v>
      </c>
      <c r="X12483" s="334">
        <v>0</v>
      </c>
      <c r="Y12483" s="334">
        <v>0</v>
      </c>
      <c r="Z12483" s="334">
        <v>0</v>
      </c>
      <c r="AA12483" s="334">
        <v>0</v>
      </c>
      <c r="AB12483" s="334">
        <v>0</v>
      </c>
      <c r="AD12483" s="334">
        <v>0</v>
      </c>
      <c r="AE12483" s="334">
        <f t="shared" si="1947"/>
        <v>0</v>
      </c>
      <c r="AF12483" s="334">
        <f t="shared" si="1948"/>
        <v>0</v>
      </c>
      <c r="AG12483" s="340">
        <f t="shared" si="1949"/>
        <v>0</v>
      </c>
      <c r="AI12483" s="340">
        <f t="shared" si="1953"/>
        <v>0</v>
      </c>
      <c r="AJ12483" s="340">
        <f t="shared" si="1953"/>
        <v>0</v>
      </c>
      <c r="AK12483" s="340">
        <f t="shared" si="1953"/>
        <v>0</v>
      </c>
      <c r="AL12483" s="340">
        <f t="shared" si="1953"/>
        <v>0</v>
      </c>
      <c r="AM12483" s="340">
        <f t="shared" si="1953"/>
        <v>0</v>
      </c>
    </row>
    <row r="12484" spans="1:39" x14ac:dyDescent="0.35">
      <c r="A12484" s="337">
        <v>34397</v>
      </c>
      <c r="B12484" s="338">
        <f t="shared" ref="B12484:B12547" si="1954">YEAR(A12484)</f>
        <v>1994</v>
      </c>
      <c r="C12484" s="338">
        <f t="shared" ref="C12484:C12547" si="1955">MONTH(A12484)</f>
        <v>3</v>
      </c>
      <c r="D12484" s="338">
        <f t="shared" ref="D12484:D12547" si="1956">DAY(A12484)</f>
        <v>4</v>
      </c>
      <c r="E12484" s="334">
        <v>0</v>
      </c>
      <c r="F12484" s="334">
        <v>0</v>
      </c>
      <c r="G12484" s="334">
        <v>0</v>
      </c>
      <c r="H12484" s="334">
        <v>0</v>
      </c>
      <c r="I12484" s="334">
        <v>0</v>
      </c>
      <c r="J12484" s="334">
        <v>0</v>
      </c>
      <c r="K12484" s="334">
        <v>0</v>
      </c>
      <c r="L12484" s="334">
        <v>0</v>
      </c>
      <c r="M12484" s="334">
        <v>0</v>
      </c>
      <c r="N12484" s="334">
        <v>0</v>
      </c>
      <c r="O12484" s="334">
        <v>0</v>
      </c>
      <c r="P12484" s="334">
        <v>0</v>
      </c>
      <c r="Q12484" s="334">
        <v>0</v>
      </c>
      <c r="R12484" s="334">
        <v>0</v>
      </c>
      <c r="S12484" s="334">
        <v>0</v>
      </c>
      <c r="T12484" s="334">
        <v>0</v>
      </c>
      <c r="U12484" s="334">
        <v>0</v>
      </c>
      <c r="V12484" s="334">
        <v>0</v>
      </c>
      <c r="W12484" s="334">
        <v>0</v>
      </c>
      <c r="X12484" s="334">
        <v>0</v>
      </c>
      <c r="Y12484" s="334">
        <v>0</v>
      </c>
      <c r="Z12484" s="334">
        <v>0</v>
      </c>
      <c r="AA12484" s="334">
        <v>0</v>
      </c>
      <c r="AB12484" s="334">
        <v>0</v>
      </c>
      <c r="AD12484" s="334">
        <v>0</v>
      </c>
      <c r="AE12484" s="334">
        <f t="shared" ref="AE12484:AE12547" si="1957">AD12484</f>
        <v>0</v>
      </c>
      <c r="AF12484" s="334">
        <f t="shared" ref="AF12484:AF12547" si="1958">SUM(E12484:AB12484)</f>
        <v>0</v>
      </c>
      <c r="AG12484" s="340">
        <f t="shared" ref="AG12484:AG12547" si="1959">ABS(AF12484-AE12484)</f>
        <v>0</v>
      </c>
      <c r="AI12484" s="340">
        <f t="shared" ref="AI12484:AM12499" si="1960">IF($C12484=AI$1,$AF12484,0)</f>
        <v>0</v>
      </c>
      <c r="AJ12484" s="340">
        <f t="shared" si="1960"/>
        <v>0</v>
      </c>
      <c r="AK12484" s="340">
        <f t="shared" si="1960"/>
        <v>0</v>
      </c>
      <c r="AL12484" s="340">
        <f t="shared" si="1960"/>
        <v>0</v>
      </c>
      <c r="AM12484" s="340">
        <f t="shared" si="1960"/>
        <v>0</v>
      </c>
    </row>
    <row r="12485" spans="1:39" x14ac:dyDescent="0.35">
      <c r="A12485" s="337">
        <v>34398</v>
      </c>
      <c r="B12485" s="338">
        <f t="shared" si="1954"/>
        <v>1994</v>
      </c>
      <c r="C12485" s="338">
        <f t="shared" si="1955"/>
        <v>3</v>
      </c>
      <c r="D12485" s="338">
        <f t="shared" si="1956"/>
        <v>5</v>
      </c>
      <c r="E12485" s="334">
        <v>0</v>
      </c>
      <c r="F12485" s="334">
        <v>0</v>
      </c>
      <c r="G12485" s="334">
        <v>0</v>
      </c>
      <c r="H12485" s="334">
        <v>0</v>
      </c>
      <c r="I12485" s="334">
        <v>0</v>
      </c>
      <c r="J12485" s="334">
        <v>0</v>
      </c>
      <c r="K12485" s="334">
        <v>0</v>
      </c>
      <c r="L12485" s="334">
        <v>0</v>
      </c>
      <c r="M12485" s="334">
        <v>0</v>
      </c>
      <c r="N12485" s="334">
        <v>0.1</v>
      </c>
      <c r="O12485" s="334">
        <v>0.2</v>
      </c>
      <c r="P12485" s="334">
        <v>0.1</v>
      </c>
      <c r="Q12485" s="334">
        <v>0</v>
      </c>
      <c r="R12485" s="334">
        <v>0</v>
      </c>
      <c r="S12485" s="334">
        <v>0</v>
      </c>
      <c r="T12485" s="334">
        <v>0</v>
      </c>
      <c r="U12485" s="334">
        <v>0</v>
      </c>
      <c r="V12485" s="334">
        <v>0</v>
      </c>
      <c r="W12485" s="334">
        <v>0</v>
      </c>
      <c r="X12485" s="334">
        <v>0</v>
      </c>
      <c r="Y12485" s="334">
        <v>0</v>
      </c>
      <c r="Z12485" s="334">
        <v>0</v>
      </c>
      <c r="AA12485" s="334">
        <v>0</v>
      </c>
      <c r="AB12485" s="334">
        <v>0</v>
      </c>
      <c r="AD12485" s="334">
        <v>0.4</v>
      </c>
      <c r="AE12485" s="334">
        <f t="shared" si="1957"/>
        <v>0.4</v>
      </c>
      <c r="AF12485" s="334">
        <f t="shared" si="1958"/>
        <v>0.4</v>
      </c>
      <c r="AG12485" s="340">
        <f t="shared" si="1959"/>
        <v>0</v>
      </c>
      <c r="AI12485" s="340">
        <f t="shared" si="1960"/>
        <v>0</v>
      </c>
      <c r="AJ12485" s="340">
        <f t="shared" si="1960"/>
        <v>0</v>
      </c>
      <c r="AK12485" s="340">
        <f t="shared" si="1960"/>
        <v>0</v>
      </c>
      <c r="AL12485" s="340">
        <f t="shared" si="1960"/>
        <v>0</v>
      </c>
      <c r="AM12485" s="340">
        <f t="shared" si="1960"/>
        <v>0</v>
      </c>
    </row>
    <row r="12486" spans="1:39" x14ac:dyDescent="0.35">
      <c r="A12486" s="337">
        <v>34399</v>
      </c>
      <c r="B12486" s="338">
        <f t="shared" si="1954"/>
        <v>1994</v>
      </c>
      <c r="C12486" s="338">
        <f t="shared" si="1955"/>
        <v>3</v>
      </c>
      <c r="D12486" s="338">
        <f t="shared" si="1956"/>
        <v>6</v>
      </c>
      <c r="E12486" s="334">
        <v>0</v>
      </c>
      <c r="F12486" s="334">
        <v>0</v>
      </c>
      <c r="G12486" s="334">
        <v>0</v>
      </c>
      <c r="H12486" s="334">
        <v>0</v>
      </c>
      <c r="I12486" s="334">
        <v>0</v>
      </c>
      <c r="J12486" s="334">
        <v>0</v>
      </c>
      <c r="K12486" s="334">
        <v>0</v>
      </c>
      <c r="L12486" s="334">
        <v>0</v>
      </c>
      <c r="M12486" s="334">
        <v>0</v>
      </c>
      <c r="N12486" s="334">
        <v>0</v>
      </c>
      <c r="O12486" s="334">
        <v>0</v>
      </c>
      <c r="P12486" s="334">
        <v>0</v>
      </c>
      <c r="Q12486" s="334">
        <v>0</v>
      </c>
      <c r="R12486" s="334">
        <v>0</v>
      </c>
      <c r="S12486" s="334">
        <v>0</v>
      </c>
      <c r="T12486" s="334">
        <v>0</v>
      </c>
      <c r="U12486" s="334">
        <v>0</v>
      </c>
      <c r="V12486" s="334">
        <v>0</v>
      </c>
      <c r="W12486" s="334">
        <v>0</v>
      </c>
      <c r="X12486" s="334">
        <v>0</v>
      </c>
      <c r="Y12486" s="334">
        <v>0</v>
      </c>
      <c r="Z12486" s="334">
        <v>0</v>
      </c>
      <c r="AA12486" s="334">
        <v>0</v>
      </c>
      <c r="AB12486" s="334">
        <v>0</v>
      </c>
      <c r="AD12486" s="334">
        <v>0</v>
      </c>
      <c r="AE12486" s="334">
        <f t="shared" si="1957"/>
        <v>0</v>
      </c>
      <c r="AF12486" s="334">
        <f t="shared" si="1958"/>
        <v>0</v>
      </c>
      <c r="AG12486" s="340">
        <f t="shared" si="1959"/>
        <v>0</v>
      </c>
      <c r="AI12486" s="340">
        <f t="shared" si="1960"/>
        <v>0</v>
      </c>
      <c r="AJ12486" s="340">
        <f t="shared" si="1960"/>
        <v>0</v>
      </c>
      <c r="AK12486" s="340">
        <f t="shared" si="1960"/>
        <v>0</v>
      </c>
      <c r="AL12486" s="340">
        <f t="shared" si="1960"/>
        <v>0</v>
      </c>
      <c r="AM12486" s="340">
        <f t="shared" si="1960"/>
        <v>0</v>
      </c>
    </row>
    <row r="12487" spans="1:39" x14ac:dyDescent="0.35">
      <c r="A12487" s="337">
        <v>34400</v>
      </c>
      <c r="B12487" s="338">
        <f t="shared" si="1954"/>
        <v>1994</v>
      </c>
      <c r="C12487" s="338">
        <f t="shared" si="1955"/>
        <v>3</v>
      </c>
      <c r="D12487" s="338">
        <f t="shared" si="1956"/>
        <v>7</v>
      </c>
      <c r="E12487" s="334">
        <v>0.1</v>
      </c>
      <c r="F12487" s="334">
        <v>0.1</v>
      </c>
      <c r="G12487" s="334">
        <v>0.2</v>
      </c>
      <c r="H12487" s="334">
        <v>0.1</v>
      </c>
      <c r="I12487" s="334">
        <v>0</v>
      </c>
      <c r="J12487" s="334">
        <v>0.1</v>
      </c>
      <c r="K12487" s="334">
        <v>0</v>
      </c>
      <c r="L12487" s="334">
        <v>0</v>
      </c>
      <c r="M12487" s="334">
        <v>0</v>
      </c>
      <c r="N12487" s="334">
        <v>0</v>
      </c>
      <c r="O12487" s="334">
        <v>0</v>
      </c>
      <c r="P12487" s="334">
        <v>0</v>
      </c>
      <c r="Q12487" s="334">
        <v>0</v>
      </c>
      <c r="R12487" s="334">
        <v>0</v>
      </c>
      <c r="S12487" s="334">
        <v>0</v>
      </c>
      <c r="T12487" s="334">
        <v>0</v>
      </c>
      <c r="U12487" s="334">
        <v>0</v>
      </c>
      <c r="V12487" s="334">
        <v>0</v>
      </c>
      <c r="W12487" s="334">
        <v>0</v>
      </c>
      <c r="X12487" s="334">
        <v>0</v>
      </c>
      <c r="Y12487" s="334">
        <v>0</v>
      </c>
      <c r="Z12487" s="334">
        <v>0</v>
      </c>
      <c r="AA12487" s="334">
        <v>0</v>
      </c>
      <c r="AB12487" s="334">
        <v>0</v>
      </c>
      <c r="AD12487" s="334">
        <v>0.6</v>
      </c>
      <c r="AE12487" s="334">
        <f t="shared" si="1957"/>
        <v>0.6</v>
      </c>
      <c r="AF12487" s="334">
        <f t="shared" si="1958"/>
        <v>0.6</v>
      </c>
      <c r="AG12487" s="340">
        <f t="shared" si="1959"/>
        <v>0</v>
      </c>
      <c r="AI12487" s="340">
        <f t="shared" si="1960"/>
        <v>0</v>
      </c>
      <c r="AJ12487" s="340">
        <f t="shared" si="1960"/>
        <v>0</v>
      </c>
      <c r="AK12487" s="340">
        <f t="shared" si="1960"/>
        <v>0</v>
      </c>
      <c r="AL12487" s="340">
        <f t="shared" si="1960"/>
        <v>0</v>
      </c>
      <c r="AM12487" s="340">
        <f t="shared" si="1960"/>
        <v>0</v>
      </c>
    </row>
    <row r="12488" spans="1:39" x14ac:dyDescent="0.35">
      <c r="A12488" s="337">
        <v>34401</v>
      </c>
      <c r="B12488" s="338">
        <f t="shared" si="1954"/>
        <v>1994</v>
      </c>
      <c r="C12488" s="338">
        <f t="shared" si="1955"/>
        <v>3</v>
      </c>
      <c r="D12488" s="338">
        <f t="shared" si="1956"/>
        <v>8</v>
      </c>
      <c r="E12488" s="334">
        <v>0</v>
      </c>
      <c r="F12488" s="334">
        <v>0</v>
      </c>
      <c r="G12488" s="334">
        <v>0</v>
      </c>
      <c r="H12488" s="334">
        <v>0</v>
      </c>
      <c r="I12488" s="334">
        <v>0</v>
      </c>
      <c r="J12488" s="334">
        <v>0</v>
      </c>
      <c r="K12488" s="334">
        <v>0</v>
      </c>
      <c r="L12488" s="334">
        <v>0</v>
      </c>
      <c r="M12488" s="334">
        <v>0</v>
      </c>
      <c r="N12488" s="334">
        <v>0</v>
      </c>
      <c r="O12488" s="334">
        <v>0</v>
      </c>
      <c r="P12488" s="334">
        <v>0</v>
      </c>
      <c r="Q12488" s="334">
        <v>0</v>
      </c>
      <c r="R12488" s="334">
        <v>0</v>
      </c>
      <c r="S12488" s="334">
        <v>0</v>
      </c>
      <c r="T12488" s="334">
        <v>0</v>
      </c>
      <c r="U12488" s="334">
        <v>0</v>
      </c>
      <c r="V12488" s="334">
        <v>0</v>
      </c>
      <c r="W12488" s="334">
        <v>0</v>
      </c>
      <c r="X12488" s="334">
        <v>0</v>
      </c>
      <c r="Y12488" s="334">
        <v>0</v>
      </c>
      <c r="Z12488" s="334">
        <v>0</v>
      </c>
      <c r="AA12488" s="334">
        <v>0</v>
      </c>
      <c r="AB12488" s="334">
        <v>0</v>
      </c>
      <c r="AD12488" s="334">
        <v>0</v>
      </c>
      <c r="AE12488" s="334">
        <f t="shared" si="1957"/>
        <v>0</v>
      </c>
      <c r="AF12488" s="334">
        <f t="shared" si="1958"/>
        <v>0</v>
      </c>
      <c r="AG12488" s="340">
        <f t="shared" si="1959"/>
        <v>0</v>
      </c>
      <c r="AI12488" s="340">
        <f t="shared" si="1960"/>
        <v>0</v>
      </c>
      <c r="AJ12488" s="340">
        <f t="shared" si="1960"/>
        <v>0</v>
      </c>
      <c r="AK12488" s="340">
        <f t="shared" si="1960"/>
        <v>0</v>
      </c>
      <c r="AL12488" s="340">
        <f t="shared" si="1960"/>
        <v>0</v>
      </c>
      <c r="AM12488" s="340">
        <f t="shared" si="1960"/>
        <v>0</v>
      </c>
    </row>
    <row r="12489" spans="1:39" x14ac:dyDescent="0.35">
      <c r="A12489" s="337">
        <v>34402</v>
      </c>
      <c r="B12489" s="338">
        <f t="shared" si="1954"/>
        <v>1994</v>
      </c>
      <c r="C12489" s="338">
        <f t="shared" si="1955"/>
        <v>3</v>
      </c>
      <c r="D12489" s="338">
        <f t="shared" si="1956"/>
        <v>9</v>
      </c>
      <c r="E12489" s="334">
        <v>0</v>
      </c>
      <c r="F12489" s="334">
        <v>0</v>
      </c>
      <c r="G12489" s="334">
        <v>0</v>
      </c>
      <c r="H12489" s="334">
        <v>0</v>
      </c>
      <c r="I12489" s="334">
        <v>0</v>
      </c>
      <c r="J12489" s="334">
        <v>0</v>
      </c>
      <c r="K12489" s="334">
        <v>0</v>
      </c>
      <c r="L12489" s="334">
        <v>0</v>
      </c>
      <c r="M12489" s="334">
        <v>0</v>
      </c>
      <c r="N12489" s="334">
        <v>0</v>
      </c>
      <c r="O12489" s="334">
        <v>0</v>
      </c>
      <c r="P12489" s="334">
        <v>0</v>
      </c>
      <c r="Q12489" s="334">
        <v>0</v>
      </c>
      <c r="R12489" s="334">
        <v>0</v>
      </c>
      <c r="S12489" s="334">
        <v>0</v>
      </c>
      <c r="T12489" s="334">
        <v>0</v>
      </c>
      <c r="U12489" s="334">
        <v>0</v>
      </c>
      <c r="V12489" s="334">
        <v>0</v>
      </c>
      <c r="W12489" s="334">
        <v>0</v>
      </c>
      <c r="X12489" s="334">
        <v>0</v>
      </c>
      <c r="Y12489" s="334">
        <v>0</v>
      </c>
      <c r="Z12489" s="334">
        <v>0</v>
      </c>
      <c r="AA12489" s="334">
        <v>0</v>
      </c>
      <c r="AB12489" s="334">
        <v>0</v>
      </c>
      <c r="AD12489" s="334">
        <v>0</v>
      </c>
      <c r="AE12489" s="334">
        <f t="shared" si="1957"/>
        <v>0</v>
      </c>
      <c r="AF12489" s="334">
        <f t="shared" si="1958"/>
        <v>0</v>
      </c>
      <c r="AG12489" s="340">
        <f t="shared" si="1959"/>
        <v>0</v>
      </c>
      <c r="AI12489" s="340">
        <f t="shared" si="1960"/>
        <v>0</v>
      </c>
      <c r="AJ12489" s="340">
        <f t="shared" si="1960"/>
        <v>0</v>
      </c>
      <c r="AK12489" s="340">
        <f t="shared" si="1960"/>
        <v>0</v>
      </c>
      <c r="AL12489" s="340">
        <f t="shared" si="1960"/>
        <v>0</v>
      </c>
      <c r="AM12489" s="340">
        <f t="shared" si="1960"/>
        <v>0</v>
      </c>
    </row>
    <row r="12490" spans="1:39" x14ac:dyDescent="0.35">
      <c r="A12490" s="337">
        <v>34403</v>
      </c>
      <c r="B12490" s="338">
        <f t="shared" si="1954"/>
        <v>1994</v>
      </c>
      <c r="C12490" s="338">
        <f t="shared" si="1955"/>
        <v>3</v>
      </c>
      <c r="D12490" s="338">
        <f t="shared" si="1956"/>
        <v>10</v>
      </c>
      <c r="E12490" s="334">
        <v>0</v>
      </c>
      <c r="F12490" s="334">
        <v>0</v>
      </c>
      <c r="G12490" s="334">
        <v>0</v>
      </c>
      <c r="H12490" s="334">
        <v>0</v>
      </c>
      <c r="I12490" s="334">
        <v>0</v>
      </c>
      <c r="J12490" s="334">
        <v>0</v>
      </c>
      <c r="K12490" s="334">
        <v>0</v>
      </c>
      <c r="L12490" s="334">
        <v>0</v>
      </c>
      <c r="M12490" s="334">
        <v>0</v>
      </c>
      <c r="N12490" s="334">
        <v>0</v>
      </c>
      <c r="O12490" s="334">
        <v>0</v>
      </c>
      <c r="P12490" s="334">
        <v>0</v>
      </c>
      <c r="Q12490" s="334">
        <v>0</v>
      </c>
      <c r="R12490" s="334">
        <v>0</v>
      </c>
      <c r="S12490" s="334">
        <v>0</v>
      </c>
      <c r="T12490" s="334">
        <v>0</v>
      </c>
      <c r="U12490" s="334">
        <v>0</v>
      </c>
      <c r="V12490" s="334">
        <v>0</v>
      </c>
      <c r="W12490" s="334">
        <v>0</v>
      </c>
      <c r="X12490" s="334">
        <v>0</v>
      </c>
      <c r="Y12490" s="334">
        <v>0</v>
      </c>
      <c r="Z12490" s="334">
        <v>0.2</v>
      </c>
      <c r="AA12490" s="334">
        <v>0.2</v>
      </c>
      <c r="AB12490" s="334">
        <v>0.2</v>
      </c>
      <c r="AD12490" s="334">
        <v>0.6</v>
      </c>
      <c r="AE12490" s="334">
        <f t="shared" si="1957"/>
        <v>0.6</v>
      </c>
      <c r="AF12490" s="334">
        <f t="shared" si="1958"/>
        <v>0.60000000000000009</v>
      </c>
      <c r="AG12490" s="340">
        <f t="shared" si="1959"/>
        <v>1.1102230246251565E-16</v>
      </c>
      <c r="AI12490" s="340">
        <f t="shared" si="1960"/>
        <v>0</v>
      </c>
      <c r="AJ12490" s="340">
        <f t="shared" si="1960"/>
        <v>0</v>
      </c>
      <c r="AK12490" s="340">
        <f t="shared" si="1960"/>
        <v>0</v>
      </c>
      <c r="AL12490" s="340">
        <f t="shared" si="1960"/>
        <v>0</v>
      </c>
      <c r="AM12490" s="340">
        <f t="shared" si="1960"/>
        <v>0</v>
      </c>
    </row>
    <row r="12491" spans="1:39" x14ac:dyDescent="0.35">
      <c r="A12491" s="337">
        <v>34404</v>
      </c>
      <c r="B12491" s="338">
        <f t="shared" si="1954"/>
        <v>1994</v>
      </c>
      <c r="C12491" s="338">
        <f t="shared" si="1955"/>
        <v>3</v>
      </c>
      <c r="D12491" s="338">
        <f t="shared" si="1956"/>
        <v>11</v>
      </c>
      <c r="E12491" s="334">
        <v>0.1</v>
      </c>
      <c r="F12491" s="334">
        <v>0</v>
      </c>
      <c r="G12491" s="334">
        <v>0.1</v>
      </c>
      <c r="H12491" s="334">
        <v>0</v>
      </c>
      <c r="I12491" s="334">
        <v>0</v>
      </c>
      <c r="J12491" s="334">
        <v>0</v>
      </c>
      <c r="K12491" s="334">
        <v>0</v>
      </c>
      <c r="L12491" s="334">
        <v>0</v>
      </c>
      <c r="M12491" s="334">
        <v>0</v>
      </c>
      <c r="N12491" s="334">
        <v>0</v>
      </c>
      <c r="O12491" s="334">
        <v>0</v>
      </c>
      <c r="P12491" s="334">
        <v>0</v>
      </c>
      <c r="Q12491" s="334">
        <v>0</v>
      </c>
      <c r="R12491" s="334">
        <v>0</v>
      </c>
      <c r="S12491" s="334">
        <v>0</v>
      </c>
      <c r="T12491" s="334">
        <v>0</v>
      </c>
      <c r="U12491" s="334">
        <v>0</v>
      </c>
      <c r="V12491" s="334">
        <v>0</v>
      </c>
      <c r="W12491" s="334">
        <v>0</v>
      </c>
      <c r="X12491" s="334">
        <v>0</v>
      </c>
      <c r="Y12491" s="334">
        <v>0</v>
      </c>
      <c r="Z12491" s="334">
        <v>0</v>
      </c>
      <c r="AA12491" s="334">
        <v>0</v>
      </c>
      <c r="AB12491" s="334">
        <v>0</v>
      </c>
      <c r="AD12491" s="334">
        <v>0.2</v>
      </c>
      <c r="AE12491" s="334">
        <f t="shared" si="1957"/>
        <v>0.2</v>
      </c>
      <c r="AF12491" s="334">
        <f t="shared" si="1958"/>
        <v>0.2</v>
      </c>
      <c r="AG12491" s="340">
        <f t="shared" si="1959"/>
        <v>0</v>
      </c>
      <c r="AI12491" s="340">
        <f t="shared" si="1960"/>
        <v>0</v>
      </c>
      <c r="AJ12491" s="340">
        <f t="shared" si="1960"/>
        <v>0</v>
      </c>
      <c r="AK12491" s="340">
        <f t="shared" si="1960"/>
        <v>0</v>
      </c>
      <c r="AL12491" s="340">
        <f t="shared" si="1960"/>
        <v>0</v>
      </c>
      <c r="AM12491" s="340">
        <f t="shared" si="1960"/>
        <v>0</v>
      </c>
    </row>
    <row r="12492" spans="1:39" x14ac:dyDescent="0.35">
      <c r="A12492" s="337">
        <v>34405</v>
      </c>
      <c r="B12492" s="338">
        <f t="shared" si="1954"/>
        <v>1994</v>
      </c>
      <c r="C12492" s="338">
        <f t="shared" si="1955"/>
        <v>3</v>
      </c>
      <c r="D12492" s="338">
        <f t="shared" si="1956"/>
        <v>12</v>
      </c>
      <c r="E12492" s="334">
        <v>0</v>
      </c>
      <c r="F12492" s="334">
        <v>0</v>
      </c>
      <c r="G12492" s="334">
        <v>0</v>
      </c>
      <c r="H12492" s="334">
        <v>0</v>
      </c>
      <c r="I12492" s="334">
        <v>0</v>
      </c>
      <c r="J12492" s="334">
        <v>0</v>
      </c>
      <c r="K12492" s="334">
        <v>0</v>
      </c>
      <c r="L12492" s="334">
        <v>0</v>
      </c>
      <c r="M12492" s="334">
        <v>0</v>
      </c>
      <c r="N12492" s="334">
        <v>0</v>
      </c>
      <c r="O12492" s="334">
        <v>0</v>
      </c>
      <c r="P12492" s="334">
        <v>0</v>
      </c>
      <c r="Q12492" s="334">
        <v>0</v>
      </c>
      <c r="R12492" s="334">
        <v>0</v>
      </c>
      <c r="S12492" s="334">
        <v>0</v>
      </c>
      <c r="T12492" s="334">
        <v>0</v>
      </c>
      <c r="U12492" s="334">
        <v>0</v>
      </c>
      <c r="V12492" s="334">
        <v>0</v>
      </c>
      <c r="W12492" s="334">
        <v>0</v>
      </c>
      <c r="X12492" s="334">
        <v>0</v>
      </c>
      <c r="Y12492" s="334">
        <v>0</v>
      </c>
      <c r="Z12492" s="334">
        <v>0</v>
      </c>
      <c r="AA12492" s="334">
        <v>0</v>
      </c>
      <c r="AB12492" s="334">
        <v>0</v>
      </c>
      <c r="AD12492" s="334">
        <v>0</v>
      </c>
      <c r="AE12492" s="334">
        <f t="shared" si="1957"/>
        <v>0</v>
      </c>
      <c r="AF12492" s="334">
        <f t="shared" si="1958"/>
        <v>0</v>
      </c>
      <c r="AG12492" s="340">
        <f t="shared" si="1959"/>
        <v>0</v>
      </c>
      <c r="AI12492" s="340">
        <f t="shared" si="1960"/>
        <v>0</v>
      </c>
      <c r="AJ12492" s="340">
        <f t="shared" si="1960"/>
        <v>0</v>
      </c>
      <c r="AK12492" s="340">
        <f t="shared" si="1960"/>
        <v>0</v>
      </c>
      <c r="AL12492" s="340">
        <f t="shared" si="1960"/>
        <v>0</v>
      </c>
      <c r="AM12492" s="340">
        <f t="shared" si="1960"/>
        <v>0</v>
      </c>
    </row>
    <row r="12493" spans="1:39" x14ac:dyDescent="0.35">
      <c r="A12493" s="337">
        <v>34406</v>
      </c>
      <c r="B12493" s="338">
        <f t="shared" si="1954"/>
        <v>1994</v>
      </c>
      <c r="C12493" s="338">
        <f t="shared" si="1955"/>
        <v>3</v>
      </c>
      <c r="D12493" s="338">
        <f t="shared" si="1956"/>
        <v>13</v>
      </c>
      <c r="E12493" s="334">
        <v>0</v>
      </c>
      <c r="F12493" s="334">
        <v>0</v>
      </c>
      <c r="G12493" s="334">
        <v>0</v>
      </c>
      <c r="H12493" s="334">
        <v>0</v>
      </c>
      <c r="I12493" s="334">
        <v>0</v>
      </c>
      <c r="J12493" s="334">
        <v>0</v>
      </c>
      <c r="K12493" s="334">
        <v>0</v>
      </c>
      <c r="L12493" s="334">
        <v>0</v>
      </c>
      <c r="M12493" s="334">
        <v>0</v>
      </c>
      <c r="N12493" s="334">
        <v>0</v>
      </c>
      <c r="O12493" s="334">
        <v>0</v>
      </c>
      <c r="P12493" s="334">
        <v>0</v>
      </c>
      <c r="Q12493" s="334">
        <v>0</v>
      </c>
      <c r="R12493" s="334">
        <v>0</v>
      </c>
      <c r="S12493" s="334">
        <v>0</v>
      </c>
      <c r="T12493" s="334">
        <v>0</v>
      </c>
      <c r="U12493" s="334">
        <v>0</v>
      </c>
      <c r="V12493" s="334">
        <v>0</v>
      </c>
      <c r="W12493" s="334">
        <v>0</v>
      </c>
      <c r="X12493" s="334">
        <v>0</v>
      </c>
      <c r="Y12493" s="334">
        <v>0</v>
      </c>
      <c r="Z12493" s="334">
        <v>0</v>
      </c>
      <c r="AA12493" s="334">
        <v>0</v>
      </c>
      <c r="AB12493" s="334">
        <v>0</v>
      </c>
      <c r="AD12493" s="334">
        <v>0</v>
      </c>
      <c r="AE12493" s="334">
        <f t="shared" si="1957"/>
        <v>0</v>
      </c>
      <c r="AF12493" s="334">
        <f t="shared" si="1958"/>
        <v>0</v>
      </c>
      <c r="AG12493" s="340">
        <f t="shared" si="1959"/>
        <v>0</v>
      </c>
      <c r="AI12493" s="340">
        <f t="shared" si="1960"/>
        <v>0</v>
      </c>
      <c r="AJ12493" s="340">
        <f t="shared" si="1960"/>
        <v>0</v>
      </c>
      <c r="AK12493" s="340">
        <f t="shared" si="1960"/>
        <v>0</v>
      </c>
      <c r="AL12493" s="340">
        <f t="shared" si="1960"/>
        <v>0</v>
      </c>
      <c r="AM12493" s="340">
        <f t="shared" si="1960"/>
        <v>0</v>
      </c>
    </row>
    <row r="12494" spans="1:39" x14ac:dyDescent="0.35">
      <c r="A12494" s="337">
        <v>34407</v>
      </c>
      <c r="B12494" s="338">
        <f t="shared" si="1954"/>
        <v>1994</v>
      </c>
      <c r="C12494" s="338">
        <f t="shared" si="1955"/>
        <v>3</v>
      </c>
      <c r="D12494" s="338">
        <f t="shared" si="1956"/>
        <v>14</v>
      </c>
      <c r="E12494" s="334">
        <v>0.1</v>
      </c>
      <c r="F12494" s="334">
        <v>0</v>
      </c>
      <c r="G12494" s="334">
        <v>0</v>
      </c>
      <c r="H12494" s="334">
        <v>0</v>
      </c>
      <c r="I12494" s="334">
        <v>0</v>
      </c>
      <c r="J12494" s="334">
        <v>0</v>
      </c>
      <c r="K12494" s="334">
        <v>0.1</v>
      </c>
      <c r="L12494" s="334">
        <v>0</v>
      </c>
      <c r="M12494" s="334">
        <v>0</v>
      </c>
      <c r="N12494" s="334">
        <v>0</v>
      </c>
      <c r="O12494" s="334">
        <v>0</v>
      </c>
      <c r="P12494" s="334">
        <v>0</v>
      </c>
      <c r="Q12494" s="334">
        <v>0.1</v>
      </c>
      <c r="R12494" s="334">
        <v>0</v>
      </c>
      <c r="S12494" s="334">
        <v>0</v>
      </c>
      <c r="T12494" s="334">
        <v>0</v>
      </c>
      <c r="U12494" s="334">
        <v>0</v>
      </c>
      <c r="V12494" s="334">
        <v>0</v>
      </c>
      <c r="W12494" s="334">
        <v>0.1</v>
      </c>
      <c r="X12494" s="334">
        <v>0</v>
      </c>
      <c r="Y12494" s="334">
        <v>0</v>
      </c>
      <c r="Z12494" s="334">
        <v>0</v>
      </c>
      <c r="AA12494" s="334">
        <v>0</v>
      </c>
      <c r="AB12494" s="334">
        <v>0</v>
      </c>
      <c r="AD12494" s="334">
        <v>0.4</v>
      </c>
      <c r="AE12494" s="334">
        <f t="shared" si="1957"/>
        <v>0.4</v>
      </c>
      <c r="AF12494" s="334">
        <f t="shared" si="1958"/>
        <v>0.4</v>
      </c>
      <c r="AG12494" s="340">
        <f t="shared" si="1959"/>
        <v>0</v>
      </c>
      <c r="AI12494" s="340">
        <f t="shared" si="1960"/>
        <v>0</v>
      </c>
      <c r="AJ12494" s="340">
        <f t="shared" si="1960"/>
        <v>0</v>
      </c>
      <c r="AK12494" s="340">
        <f t="shared" si="1960"/>
        <v>0</v>
      </c>
      <c r="AL12494" s="340">
        <f t="shared" si="1960"/>
        <v>0</v>
      </c>
      <c r="AM12494" s="340">
        <f t="shared" si="1960"/>
        <v>0</v>
      </c>
    </row>
    <row r="12495" spans="1:39" x14ac:dyDescent="0.35">
      <c r="A12495" s="337">
        <v>34408</v>
      </c>
      <c r="B12495" s="338">
        <f t="shared" si="1954"/>
        <v>1994</v>
      </c>
      <c r="C12495" s="338">
        <f t="shared" si="1955"/>
        <v>3</v>
      </c>
      <c r="D12495" s="338">
        <f t="shared" si="1956"/>
        <v>15</v>
      </c>
      <c r="E12495" s="334">
        <v>0</v>
      </c>
      <c r="F12495" s="334">
        <v>0</v>
      </c>
      <c r="G12495" s="334">
        <v>0</v>
      </c>
      <c r="H12495" s="334">
        <v>0</v>
      </c>
      <c r="I12495" s="334">
        <v>0</v>
      </c>
      <c r="J12495" s="334">
        <v>0</v>
      </c>
      <c r="K12495" s="334">
        <v>0</v>
      </c>
      <c r="L12495" s="334">
        <v>0</v>
      </c>
      <c r="M12495" s="334">
        <v>0</v>
      </c>
      <c r="N12495" s="334">
        <v>0</v>
      </c>
      <c r="O12495" s="334">
        <v>0</v>
      </c>
      <c r="P12495" s="334">
        <v>0</v>
      </c>
      <c r="Q12495" s="334">
        <v>0</v>
      </c>
      <c r="R12495" s="334">
        <v>0</v>
      </c>
      <c r="S12495" s="334">
        <v>0</v>
      </c>
      <c r="T12495" s="334">
        <v>0</v>
      </c>
      <c r="U12495" s="334">
        <v>0</v>
      </c>
      <c r="V12495" s="334">
        <v>0</v>
      </c>
      <c r="W12495" s="334">
        <v>0</v>
      </c>
      <c r="X12495" s="334">
        <v>0</v>
      </c>
      <c r="Y12495" s="334">
        <v>0</v>
      </c>
      <c r="Z12495" s="334">
        <v>0</v>
      </c>
      <c r="AA12495" s="334">
        <v>0</v>
      </c>
      <c r="AB12495" s="334">
        <v>0</v>
      </c>
      <c r="AD12495" s="334">
        <v>0</v>
      </c>
      <c r="AE12495" s="334">
        <f t="shared" si="1957"/>
        <v>0</v>
      </c>
      <c r="AF12495" s="334">
        <f t="shared" si="1958"/>
        <v>0</v>
      </c>
      <c r="AG12495" s="340">
        <f t="shared" si="1959"/>
        <v>0</v>
      </c>
      <c r="AI12495" s="340">
        <f t="shared" si="1960"/>
        <v>0</v>
      </c>
      <c r="AJ12495" s="340">
        <f t="shared" si="1960"/>
        <v>0</v>
      </c>
      <c r="AK12495" s="340">
        <f t="shared" si="1960"/>
        <v>0</v>
      </c>
      <c r="AL12495" s="340">
        <f t="shared" si="1960"/>
        <v>0</v>
      </c>
      <c r="AM12495" s="340">
        <f t="shared" si="1960"/>
        <v>0</v>
      </c>
    </row>
    <row r="12496" spans="1:39" x14ac:dyDescent="0.35">
      <c r="A12496" s="337">
        <v>34409</v>
      </c>
      <c r="B12496" s="338">
        <f t="shared" si="1954"/>
        <v>1994</v>
      </c>
      <c r="C12496" s="338">
        <f t="shared" si="1955"/>
        <v>3</v>
      </c>
      <c r="D12496" s="338">
        <f t="shared" si="1956"/>
        <v>16</v>
      </c>
      <c r="E12496" s="334">
        <v>0</v>
      </c>
      <c r="F12496" s="334">
        <v>0</v>
      </c>
      <c r="G12496" s="334">
        <v>0</v>
      </c>
      <c r="H12496" s="334">
        <v>0</v>
      </c>
      <c r="I12496" s="334">
        <v>0</v>
      </c>
      <c r="J12496" s="334">
        <v>0</v>
      </c>
      <c r="K12496" s="334">
        <v>0</v>
      </c>
      <c r="L12496" s="334">
        <v>0</v>
      </c>
      <c r="M12496" s="334">
        <v>0</v>
      </c>
      <c r="N12496" s="334">
        <v>0</v>
      </c>
      <c r="O12496" s="334">
        <v>0</v>
      </c>
      <c r="P12496" s="334">
        <v>0</v>
      </c>
      <c r="Q12496" s="334">
        <v>0</v>
      </c>
      <c r="R12496" s="334">
        <v>0</v>
      </c>
      <c r="S12496" s="334">
        <v>0</v>
      </c>
      <c r="T12496" s="334">
        <v>0</v>
      </c>
      <c r="U12496" s="334">
        <v>0</v>
      </c>
      <c r="V12496" s="334">
        <v>0</v>
      </c>
      <c r="W12496" s="334">
        <v>0</v>
      </c>
      <c r="X12496" s="334">
        <v>0</v>
      </c>
      <c r="Y12496" s="334">
        <v>0</v>
      </c>
      <c r="Z12496" s="334">
        <v>0</v>
      </c>
      <c r="AA12496" s="334">
        <v>0</v>
      </c>
      <c r="AB12496" s="334">
        <v>0</v>
      </c>
      <c r="AD12496" s="334">
        <v>0</v>
      </c>
      <c r="AE12496" s="334">
        <f t="shared" si="1957"/>
        <v>0</v>
      </c>
      <c r="AF12496" s="334">
        <f t="shared" si="1958"/>
        <v>0</v>
      </c>
      <c r="AG12496" s="340">
        <f t="shared" si="1959"/>
        <v>0</v>
      </c>
      <c r="AI12496" s="340">
        <f t="shared" si="1960"/>
        <v>0</v>
      </c>
      <c r="AJ12496" s="340">
        <f t="shared" si="1960"/>
        <v>0</v>
      </c>
      <c r="AK12496" s="340">
        <f t="shared" si="1960"/>
        <v>0</v>
      </c>
      <c r="AL12496" s="340">
        <f t="shared" si="1960"/>
        <v>0</v>
      </c>
      <c r="AM12496" s="340">
        <f t="shared" si="1960"/>
        <v>0</v>
      </c>
    </row>
    <row r="12497" spans="1:39" x14ac:dyDescent="0.35">
      <c r="A12497" s="337">
        <v>34410</v>
      </c>
      <c r="B12497" s="338">
        <f t="shared" si="1954"/>
        <v>1994</v>
      </c>
      <c r="C12497" s="338">
        <f t="shared" si="1955"/>
        <v>3</v>
      </c>
      <c r="D12497" s="338">
        <f t="shared" si="1956"/>
        <v>17</v>
      </c>
      <c r="E12497" s="334">
        <v>0</v>
      </c>
      <c r="F12497" s="334">
        <v>0</v>
      </c>
      <c r="G12497" s="334">
        <v>0</v>
      </c>
      <c r="H12497" s="334">
        <v>0</v>
      </c>
      <c r="I12497" s="334">
        <v>0</v>
      </c>
      <c r="J12497" s="334">
        <v>0</v>
      </c>
      <c r="K12497" s="334">
        <v>0</v>
      </c>
      <c r="L12497" s="334">
        <v>0</v>
      </c>
      <c r="M12497" s="334">
        <v>0</v>
      </c>
      <c r="N12497" s="334">
        <v>0</v>
      </c>
      <c r="O12497" s="334">
        <v>0</v>
      </c>
      <c r="P12497" s="334">
        <v>0</v>
      </c>
      <c r="Q12497" s="334">
        <v>0</v>
      </c>
      <c r="R12497" s="334">
        <v>0</v>
      </c>
      <c r="S12497" s="334">
        <v>0</v>
      </c>
      <c r="T12497" s="334">
        <v>0</v>
      </c>
      <c r="U12497" s="334">
        <v>0</v>
      </c>
      <c r="V12497" s="334">
        <v>0</v>
      </c>
      <c r="W12497" s="334">
        <v>0</v>
      </c>
      <c r="X12497" s="334">
        <v>0</v>
      </c>
      <c r="Y12497" s="334">
        <v>0</v>
      </c>
      <c r="Z12497" s="334">
        <v>0</v>
      </c>
      <c r="AA12497" s="334">
        <v>0</v>
      </c>
      <c r="AB12497" s="334">
        <v>0</v>
      </c>
      <c r="AD12497" s="334">
        <v>0</v>
      </c>
      <c r="AE12497" s="334">
        <f t="shared" si="1957"/>
        <v>0</v>
      </c>
      <c r="AF12497" s="334">
        <f t="shared" si="1958"/>
        <v>0</v>
      </c>
      <c r="AG12497" s="340">
        <f t="shared" si="1959"/>
        <v>0</v>
      </c>
      <c r="AI12497" s="340">
        <f t="shared" si="1960"/>
        <v>0</v>
      </c>
      <c r="AJ12497" s="340">
        <f t="shared" si="1960"/>
        <v>0</v>
      </c>
      <c r="AK12497" s="340">
        <f t="shared" si="1960"/>
        <v>0</v>
      </c>
      <c r="AL12497" s="340">
        <f t="shared" si="1960"/>
        <v>0</v>
      </c>
      <c r="AM12497" s="340">
        <f t="shared" si="1960"/>
        <v>0</v>
      </c>
    </row>
    <row r="12498" spans="1:39" x14ac:dyDescent="0.35">
      <c r="A12498" s="337">
        <v>34411</v>
      </c>
      <c r="B12498" s="338">
        <f t="shared" si="1954"/>
        <v>1994</v>
      </c>
      <c r="C12498" s="338">
        <f t="shared" si="1955"/>
        <v>3</v>
      </c>
      <c r="D12498" s="338">
        <f t="shared" si="1956"/>
        <v>18</v>
      </c>
      <c r="E12498" s="334">
        <v>0</v>
      </c>
      <c r="F12498" s="334">
        <v>0</v>
      </c>
      <c r="G12498" s="334">
        <v>0</v>
      </c>
      <c r="H12498" s="334">
        <v>0</v>
      </c>
      <c r="I12498" s="334">
        <v>0</v>
      </c>
      <c r="J12498" s="334">
        <v>0</v>
      </c>
      <c r="K12498" s="334">
        <v>0</v>
      </c>
      <c r="L12498" s="334">
        <v>0</v>
      </c>
      <c r="M12498" s="334">
        <v>0</v>
      </c>
      <c r="N12498" s="334">
        <v>0</v>
      </c>
      <c r="O12498" s="334">
        <v>0</v>
      </c>
      <c r="P12498" s="334">
        <v>0</v>
      </c>
      <c r="Q12498" s="334">
        <v>0</v>
      </c>
      <c r="R12498" s="334">
        <v>0</v>
      </c>
      <c r="S12498" s="334">
        <v>0</v>
      </c>
      <c r="T12498" s="334">
        <v>0</v>
      </c>
      <c r="U12498" s="334">
        <v>0</v>
      </c>
      <c r="V12498" s="334">
        <v>0</v>
      </c>
      <c r="W12498" s="334">
        <v>0.8</v>
      </c>
      <c r="X12498" s="334">
        <v>0</v>
      </c>
      <c r="Y12498" s="334">
        <v>0</v>
      </c>
      <c r="Z12498" s="334">
        <v>0</v>
      </c>
      <c r="AA12498" s="334">
        <v>0</v>
      </c>
      <c r="AB12498" s="334">
        <v>0</v>
      </c>
      <c r="AD12498" s="334">
        <v>0.8</v>
      </c>
      <c r="AE12498" s="334">
        <f t="shared" si="1957"/>
        <v>0.8</v>
      </c>
      <c r="AF12498" s="334">
        <f t="shared" si="1958"/>
        <v>0.8</v>
      </c>
      <c r="AG12498" s="340">
        <f t="shared" si="1959"/>
        <v>0</v>
      </c>
      <c r="AI12498" s="340">
        <f t="shared" si="1960"/>
        <v>0</v>
      </c>
      <c r="AJ12498" s="340">
        <f t="shared" si="1960"/>
        <v>0</v>
      </c>
      <c r="AK12498" s="340">
        <f t="shared" si="1960"/>
        <v>0</v>
      </c>
      <c r="AL12498" s="340">
        <f t="shared" si="1960"/>
        <v>0</v>
      </c>
      <c r="AM12498" s="340">
        <f t="shared" si="1960"/>
        <v>0</v>
      </c>
    </row>
    <row r="12499" spans="1:39" x14ac:dyDescent="0.35">
      <c r="A12499" s="337">
        <v>34412</v>
      </c>
      <c r="B12499" s="338">
        <f t="shared" si="1954"/>
        <v>1994</v>
      </c>
      <c r="C12499" s="338">
        <f t="shared" si="1955"/>
        <v>3</v>
      </c>
      <c r="D12499" s="338">
        <f t="shared" si="1956"/>
        <v>19</v>
      </c>
      <c r="E12499" s="334">
        <v>0</v>
      </c>
      <c r="F12499" s="334">
        <v>0</v>
      </c>
      <c r="G12499" s="334">
        <v>0</v>
      </c>
      <c r="H12499" s="334">
        <v>0</v>
      </c>
      <c r="I12499" s="334">
        <v>0</v>
      </c>
      <c r="J12499" s="334">
        <v>0</v>
      </c>
      <c r="K12499" s="334">
        <v>0</v>
      </c>
      <c r="L12499" s="334">
        <v>0.1</v>
      </c>
      <c r="M12499" s="334">
        <v>0</v>
      </c>
      <c r="N12499" s="334">
        <v>0</v>
      </c>
      <c r="O12499" s="334">
        <v>0</v>
      </c>
      <c r="P12499" s="334">
        <v>0</v>
      </c>
      <c r="Q12499" s="334">
        <v>0</v>
      </c>
      <c r="R12499" s="334">
        <v>0</v>
      </c>
      <c r="S12499" s="334">
        <v>0</v>
      </c>
      <c r="T12499" s="334">
        <v>0</v>
      </c>
      <c r="U12499" s="334">
        <v>0</v>
      </c>
      <c r="V12499" s="334">
        <v>0.1</v>
      </c>
      <c r="W12499" s="334">
        <v>0</v>
      </c>
      <c r="X12499" s="334">
        <v>0</v>
      </c>
      <c r="Y12499" s="334">
        <v>0</v>
      </c>
      <c r="Z12499" s="334">
        <v>0</v>
      </c>
      <c r="AA12499" s="334">
        <v>0</v>
      </c>
      <c r="AB12499" s="334">
        <v>0</v>
      </c>
      <c r="AD12499" s="334">
        <v>0.2</v>
      </c>
      <c r="AE12499" s="334">
        <f t="shared" si="1957"/>
        <v>0.2</v>
      </c>
      <c r="AF12499" s="334">
        <f t="shared" si="1958"/>
        <v>0.2</v>
      </c>
      <c r="AG12499" s="340">
        <f t="shared" si="1959"/>
        <v>0</v>
      </c>
      <c r="AI12499" s="340">
        <f t="shared" si="1960"/>
        <v>0</v>
      </c>
      <c r="AJ12499" s="340">
        <f t="shared" si="1960"/>
        <v>0</v>
      </c>
      <c r="AK12499" s="340">
        <f t="shared" si="1960"/>
        <v>0</v>
      </c>
      <c r="AL12499" s="340">
        <f t="shared" si="1960"/>
        <v>0</v>
      </c>
      <c r="AM12499" s="340">
        <f t="shared" si="1960"/>
        <v>0</v>
      </c>
    </row>
    <row r="12500" spans="1:39" x14ac:dyDescent="0.35">
      <c r="A12500" s="337">
        <v>34413</v>
      </c>
      <c r="B12500" s="338">
        <f t="shared" si="1954"/>
        <v>1994</v>
      </c>
      <c r="C12500" s="338">
        <f t="shared" si="1955"/>
        <v>3</v>
      </c>
      <c r="D12500" s="338">
        <f t="shared" si="1956"/>
        <v>20</v>
      </c>
      <c r="E12500" s="334">
        <v>0</v>
      </c>
      <c r="F12500" s="334">
        <v>0</v>
      </c>
      <c r="G12500" s="334">
        <v>0</v>
      </c>
      <c r="H12500" s="334">
        <v>0</v>
      </c>
      <c r="I12500" s="334">
        <v>0</v>
      </c>
      <c r="J12500" s="334">
        <v>0</v>
      </c>
      <c r="K12500" s="334">
        <v>0</v>
      </c>
      <c r="L12500" s="334">
        <v>0</v>
      </c>
      <c r="M12500" s="334">
        <v>0</v>
      </c>
      <c r="N12500" s="334">
        <v>0</v>
      </c>
      <c r="O12500" s="334">
        <v>0</v>
      </c>
      <c r="P12500" s="334">
        <v>0</v>
      </c>
      <c r="Q12500" s="334">
        <v>0</v>
      </c>
      <c r="R12500" s="334">
        <v>0</v>
      </c>
      <c r="S12500" s="334">
        <v>0</v>
      </c>
      <c r="T12500" s="334">
        <v>0</v>
      </c>
      <c r="U12500" s="334">
        <v>0</v>
      </c>
      <c r="V12500" s="334">
        <v>0</v>
      </c>
      <c r="W12500" s="334">
        <v>0</v>
      </c>
      <c r="X12500" s="334">
        <v>0</v>
      </c>
      <c r="Y12500" s="334">
        <v>0</v>
      </c>
      <c r="Z12500" s="334">
        <v>0</v>
      </c>
      <c r="AA12500" s="334">
        <v>0</v>
      </c>
      <c r="AB12500" s="334">
        <v>0</v>
      </c>
      <c r="AD12500" s="334">
        <v>0</v>
      </c>
      <c r="AE12500" s="334">
        <f t="shared" si="1957"/>
        <v>0</v>
      </c>
      <c r="AF12500" s="334">
        <f t="shared" si="1958"/>
        <v>0</v>
      </c>
      <c r="AG12500" s="340">
        <f t="shared" si="1959"/>
        <v>0</v>
      </c>
      <c r="AI12500" s="340">
        <f t="shared" ref="AI12500:AM12515" si="1961">IF($C12500=AI$1,$AF12500,0)</f>
        <v>0</v>
      </c>
      <c r="AJ12500" s="340">
        <f t="shared" si="1961"/>
        <v>0</v>
      </c>
      <c r="AK12500" s="340">
        <f t="shared" si="1961"/>
        <v>0</v>
      </c>
      <c r="AL12500" s="340">
        <f t="shared" si="1961"/>
        <v>0</v>
      </c>
      <c r="AM12500" s="340">
        <f t="shared" si="1961"/>
        <v>0</v>
      </c>
    </row>
    <row r="12501" spans="1:39" x14ac:dyDescent="0.35">
      <c r="A12501" s="337">
        <v>34414</v>
      </c>
      <c r="B12501" s="338">
        <f t="shared" si="1954"/>
        <v>1994</v>
      </c>
      <c r="C12501" s="338">
        <f t="shared" si="1955"/>
        <v>3</v>
      </c>
      <c r="D12501" s="338">
        <f t="shared" si="1956"/>
        <v>21</v>
      </c>
      <c r="E12501" s="334">
        <v>0</v>
      </c>
      <c r="F12501" s="334">
        <v>0</v>
      </c>
      <c r="G12501" s="334">
        <v>0</v>
      </c>
      <c r="H12501" s="334">
        <v>0</v>
      </c>
      <c r="I12501" s="334">
        <v>0</v>
      </c>
      <c r="J12501" s="334">
        <v>0</v>
      </c>
      <c r="K12501" s="334">
        <v>0</v>
      </c>
      <c r="L12501" s="334">
        <v>0</v>
      </c>
      <c r="M12501" s="334">
        <v>0</v>
      </c>
      <c r="N12501" s="334">
        <v>0</v>
      </c>
      <c r="O12501" s="334">
        <v>0</v>
      </c>
      <c r="P12501" s="334">
        <v>0</v>
      </c>
      <c r="Q12501" s="334">
        <v>0</v>
      </c>
      <c r="R12501" s="334">
        <v>0</v>
      </c>
      <c r="S12501" s="334">
        <v>0</v>
      </c>
      <c r="T12501" s="334">
        <v>0</v>
      </c>
      <c r="U12501" s="334">
        <v>0</v>
      </c>
      <c r="V12501" s="334">
        <v>0</v>
      </c>
      <c r="W12501" s="334">
        <v>0</v>
      </c>
      <c r="X12501" s="334">
        <v>0</v>
      </c>
      <c r="Y12501" s="334">
        <v>0.1</v>
      </c>
      <c r="Z12501" s="334">
        <v>0</v>
      </c>
      <c r="AA12501" s="334">
        <v>0.1</v>
      </c>
      <c r="AB12501" s="334">
        <v>0</v>
      </c>
      <c r="AD12501" s="334">
        <v>0.2</v>
      </c>
      <c r="AE12501" s="334">
        <f t="shared" si="1957"/>
        <v>0.2</v>
      </c>
      <c r="AF12501" s="334">
        <f t="shared" si="1958"/>
        <v>0.2</v>
      </c>
      <c r="AG12501" s="340">
        <f t="shared" si="1959"/>
        <v>0</v>
      </c>
      <c r="AI12501" s="340">
        <f t="shared" si="1961"/>
        <v>0</v>
      </c>
      <c r="AJ12501" s="340">
        <f t="shared" si="1961"/>
        <v>0</v>
      </c>
      <c r="AK12501" s="340">
        <f t="shared" si="1961"/>
        <v>0</v>
      </c>
      <c r="AL12501" s="340">
        <f t="shared" si="1961"/>
        <v>0</v>
      </c>
      <c r="AM12501" s="340">
        <f t="shared" si="1961"/>
        <v>0</v>
      </c>
    </row>
    <row r="12502" spans="1:39" x14ac:dyDescent="0.35">
      <c r="A12502" s="337">
        <v>34415</v>
      </c>
      <c r="B12502" s="338">
        <f t="shared" si="1954"/>
        <v>1994</v>
      </c>
      <c r="C12502" s="338">
        <f t="shared" si="1955"/>
        <v>3</v>
      </c>
      <c r="D12502" s="338">
        <f t="shared" si="1956"/>
        <v>22</v>
      </c>
      <c r="E12502" s="334">
        <v>0</v>
      </c>
      <c r="F12502" s="334">
        <v>0</v>
      </c>
      <c r="G12502" s="334">
        <v>0</v>
      </c>
      <c r="H12502" s="334">
        <v>0.2</v>
      </c>
      <c r="I12502" s="334">
        <v>0</v>
      </c>
      <c r="J12502" s="334">
        <v>0</v>
      </c>
      <c r="K12502" s="334">
        <v>0</v>
      </c>
      <c r="L12502" s="334">
        <v>0.2</v>
      </c>
      <c r="M12502" s="334">
        <v>0.2</v>
      </c>
      <c r="N12502" s="334">
        <v>0.2</v>
      </c>
      <c r="O12502" s="334">
        <v>0.2</v>
      </c>
      <c r="P12502" s="334">
        <v>0.2</v>
      </c>
      <c r="Q12502" s="334">
        <v>0.2</v>
      </c>
      <c r="R12502" s="334">
        <v>0.2</v>
      </c>
      <c r="S12502" s="334">
        <v>0.2</v>
      </c>
      <c r="T12502" s="334">
        <v>0.2</v>
      </c>
      <c r="U12502" s="334">
        <v>0.2</v>
      </c>
      <c r="V12502" s="334">
        <v>0.2</v>
      </c>
      <c r="W12502" s="334">
        <v>0.2</v>
      </c>
      <c r="X12502" s="334">
        <v>0.2</v>
      </c>
      <c r="Y12502" s="334">
        <v>0.2</v>
      </c>
      <c r="Z12502" s="334">
        <v>0.2</v>
      </c>
      <c r="AA12502" s="334">
        <v>0.2</v>
      </c>
      <c r="AB12502" s="334">
        <v>0.2</v>
      </c>
      <c r="AD12502" s="334">
        <v>3.6</v>
      </c>
      <c r="AE12502" s="334">
        <f t="shared" si="1957"/>
        <v>3.6</v>
      </c>
      <c r="AF12502" s="334">
        <f t="shared" si="1958"/>
        <v>3.600000000000001</v>
      </c>
      <c r="AG12502" s="340">
        <f t="shared" si="1959"/>
        <v>8.8817841970012523E-16</v>
      </c>
      <c r="AI12502" s="340">
        <f t="shared" si="1961"/>
        <v>0</v>
      </c>
      <c r="AJ12502" s="340">
        <f t="shared" si="1961"/>
        <v>0</v>
      </c>
      <c r="AK12502" s="340">
        <f t="shared" si="1961"/>
        <v>0</v>
      </c>
      <c r="AL12502" s="340">
        <f t="shared" si="1961"/>
        <v>0</v>
      </c>
      <c r="AM12502" s="340">
        <f t="shared" si="1961"/>
        <v>0</v>
      </c>
    </row>
    <row r="12503" spans="1:39" x14ac:dyDescent="0.35">
      <c r="A12503" s="337">
        <v>34416</v>
      </c>
      <c r="B12503" s="338">
        <f t="shared" si="1954"/>
        <v>1994</v>
      </c>
      <c r="C12503" s="338">
        <f t="shared" si="1955"/>
        <v>3</v>
      </c>
      <c r="D12503" s="338">
        <f t="shared" si="1956"/>
        <v>23</v>
      </c>
      <c r="E12503" s="334">
        <v>0</v>
      </c>
      <c r="F12503" s="334">
        <v>0</v>
      </c>
      <c r="G12503" s="334">
        <v>0</v>
      </c>
      <c r="H12503" s="334">
        <v>0.1</v>
      </c>
      <c r="I12503" s="334">
        <v>0</v>
      </c>
      <c r="J12503" s="334">
        <v>0.1</v>
      </c>
      <c r="K12503" s="334">
        <v>0</v>
      </c>
      <c r="L12503" s="334">
        <v>0.1</v>
      </c>
      <c r="M12503" s="334">
        <v>0</v>
      </c>
      <c r="N12503" s="334">
        <v>0</v>
      </c>
      <c r="O12503" s="334">
        <v>0.1</v>
      </c>
      <c r="P12503" s="334">
        <v>0</v>
      </c>
      <c r="Q12503" s="334">
        <v>0.1</v>
      </c>
      <c r="R12503" s="334">
        <v>0</v>
      </c>
      <c r="S12503" s="334">
        <v>0</v>
      </c>
      <c r="T12503" s="334">
        <v>0</v>
      </c>
      <c r="U12503" s="334">
        <v>0</v>
      </c>
      <c r="V12503" s="334">
        <v>0</v>
      </c>
      <c r="W12503" s="334">
        <v>0</v>
      </c>
      <c r="X12503" s="334">
        <v>0</v>
      </c>
      <c r="Y12503" s="334">
        <v>0</v>
      </c>
      <c r="Z12503" s="334">
        <v>0</v>
      </c>
      <c r="AA12503" s="334">
        <v>0</v>
      </c>
      <c r="AB12503" s="334">
        <v>0</v>
      </c>
      <c r="AD12503" s="334">
        <v>0.5</v>
      </c>
      <c r="AE12503" s="334">
        <f t="shared" si="1957"/>
        <v>0.5</v>
      </c>
      <c r="AF12503" s="334">
        <f t="shared" si="1958"/>
        <v>0.5</v>
      </c>
      <c r="AG12503" s="340">
        <f t="shared" si="1959"/>
        <v>0</v>
      </c>
      <c r="AI12503" s="340">
        <f t="shared" si="1961"/>
        <v>0</v>
      </c>
      <c r="AJ12503" s="340">
        <f t="shared" si="1961"/>
        <v>0</v>
      </c>
      <c r="AK12503" s="340">
        <f t="shared" si="1961"/>
        <v>0</v>
      </c>
      <c r="AL12503" s="340">
        <f t="shared" si="1961"/>
        <v>0</v>
      </c>
      <c r="AM12503" s="340">
        <f t="shared" si="1961"/>
        <v>0</v>
      </c>
    </row>
    <row r="12504" spans="1:39" x14ac:dyDescent="0.35">
      <c r="A12504" s="337">
        <v>34417</v>
      </c>
      <c r="B12504" s="338">
        <f t="shared" si="1954"/>
        <v>1994</v>
      </c>
      <c r="C12504" s="338">
        <f t="shared" si="1955"/>
        <v>3</v>
      </c>
      <c r="D12504" s="338">
        <f t="shared" si="1956"/>
        <v>24</v>
      </c>
      <c r="E12504" s="334">
        <v>0</v>
      </c>
      <c r="F12504" s="334">
        <v>0</v>
      </c>
      <c r="G12504" s="334">
        <v>0</v>
      </c>
      <c r="H12504" s="334">
        <v>0</v>
      </c>
      <c r="I12504" s="334">
        <v>0</v>
      </c>
      <c r="J12504" s="334">
        <v>0</v>
      </c>
      <c r="K12504" s="334">
        <v>0</v>
      </c>
      <c r="L12504" s="334">
        <v>0</v>
      </c>
      <c r="M12504" s="334">
        <v>0</v>
      </c>
      <c r="N12504" s="334">
        <v>0</v>
      </c>
      <c r="O12504" s="334">
        <v>0</v>
      </c>
      <c r="P12504" s="334">
        <v>0</v>
      </c>
      <c r="Q12504" s="334">
        <v>0</v>
      </c>
      <c r="R12504" s="334">
        <v>0</v>
      </c>
      <c r="S12504" s="334">
        <v>0</v>
      </c>
      <c r="T12504" s="334">
        <v>0</v>
      </c>
      <c r="U12504" s="334">
        <v>0</v>
      </c>
      <c r="V12504" s="334">
        <v>0</v>
      </c>
      <c r="W12504" s="334">
        <v>0</v>
      </c>
      <c r="X12504" s="334">
        <v>0</v>
      </c>
      <c r="Y12504" s="334">
        <v>0</v>
      </c>
      <c r="Z12504" s="334">
        <v>0</v>
      </c>
      <c r="AA12504" s="334">
        <v>0</v>
      </c>
      <c r="AB12504" s="334">
        <v>0</v>
      </c>
      <c r="AD12504" s="334">
        <v>0</v>
      </c>
      <c r="AE12504" s="334">
        <f t="shared" si="1957"/>
        <v>0</v>
      </c>
      <c r="AF12504" s="334">
        <f t="shared" si="1958"/>
        <v>0</v>
      </c>
      <c r="AG12504" s="340">
        <f t="shared" si="1959"/>
        <v>0</v>
      </c>
      <c r="AI12504" s="340">
        <f t="shared" si="1961"/>
        <v>0</v>
      </c>
      <c r="AJ12504" s="340">
        <f t="shared" si="1961"/>
        <v>0</v>
      </c>
      <c r="AK12504" s="340">
        <f t="shared" si="1961"/>
        <v>0</v>
      </c>
      <c r="AL12504" s="340">
        <f t="shared" si="1961"/>
        <v>0</v>
      </c>
      <c r="AM12504" s="340">
        <f t="shared" si="1961"/>
        <v>0</v>
      </c>
    </row>
    <row r="12505" spans="1:39" x14ac:dyDescent="0.35">
      <c r="A12505" s="337">
        <v>34418</v>
      </c>
      <c r="B12505" s="338">
        <f t="shared" si="1954"/>
        <v>1994</v>
      </c>
      <c r="C12505" s="338">
        <f t="shared" si="1955"/>
        <v>3</v>
      </c>
      <c r="D12505" s="338">
        <f t="shared" si="1956"/>
        <v>25</v>
      </c>
      <c r="E12505" s="334">
        <v>0</v>
      </c>
      <c r="F12505" s="334">
        <v>0</v>
      </c>
      <c r="G12505" s="334">
        <v>0</v>
      </c>
      <c r="H12505" s="334">
        <v>0</v>
      </c>
      <c r="I12505" s="334">
        <v>0</v>
      </c>
      <c r="J12505" s="334">
        <v>0</v>
      </c>
      <c r="K12505" s="334">
        <v>0</v>
      </c>
      <c r="L12505" s="334">
        <v>0</v>
      </c>
      <c r="M12505" s="334">
        <v>0</v>
      </c>
      <c r="N12505" s="334">
        <v>0</v>
      </c>
      <c r="O12505" s="334">
        <v>0</v>
      </c>
      <c r="P12505" s="334">
        <v>0</v>
      </c>
      <c r="Q12505" s="334">
        <v>0</v>
      </c>
      <c r="R12505" s="334">
        <v>0</v>
      </c>
      <c r="S12505" s="334">
        <v>0</v>
      </c>
      <c r="T12505" s="334">
        <v>0</v>
      </c>
      <c r="U12505" s="334">
        <v>0</v>
      </c>
      <c r="V12505" s="334">
        <v>0</v>
      </c>
      <c r="W12505" s="334">
        <v>0</v>
      </c>
      <c r="X12505" s="334">
        <v>0</v>
      </c>
      <c r="Y12505" s="334">
        <v>0</v>
      </c>
      <c r="Z12505" s="334">
        <v>0</v>
      </c>
      <c r="AA12505" s="334">
        <v>0</v>
      </c>
      <c r="AB12505" s="334">
        <v>0</v>
      </c>
      <c r="AD12505" s="334">
        <v>0</v>
      </c>
      <c r="AE12505" s="334">
        <f t="shared" si="1957"/>
        <v>0</v>
      </c>
      <c r="AF12505" s="334">
        <f t="shared" si="1958"/>
        <v>0</v>
      </c>
      <c r="AG12505" s="340">
        <f t="shared" si="1959"/>
        <v>0</v>
      </c>
      <c r="AI12505" s="340">
        <f t="shared" si="1961"/>
        <v>0</v>
      </c>
      <c r="AJ12505" s="340">
        <f t="shared" si="1961"/>
        <v>0</v>
      </c>
      <c r="AK12505" s="340">
        <f t="shared" si="1961"/>
        <v>0</v>
      </c>
      <c r="AL12505" s="340">
        <f t="shared" si="1961"/>
        <v>0</v>
      </c>
      <c r="AM12505" s="340">
        <f t="shared" si="1961"/>
        <v>0</v>
      </c>
    </row>
    <row r="12506" spans="1:39" x14ac:dyDescent="0.35">
      <c r="A12506" s="337">
        <v>34419</v>
      </c>
      <c r="B12506" s="338">
        <f t="shared" si="1954"/>
        <v>1994</v>
      </c>
      <c r="C12506" s="338">
        <f t="shared" si="1955"/>
        <v>3</v>
      </c>
      <c r="D12506" s="338">
        <f t="shared" si="1956"/>
        <v>26</v>
      </c>
      <c r="E12506" s="334">
        <v>0</v>
      </c>
      <c r="F12506" s="334">
        <v>0</v>
      </c>
      <c r="G12506" s="334">
        <v>0</v>
      </c>
      <c r="H12506" s="334">
        <v>0.2</v>
      </c>
      <c r="I12506" s="334">
        <v>0</v>
      </c>
      <c r="J12506" s="334">
        <v>0.2</v>
      </c>
      <c r="K12506" s="334">
        <v>0</v>
      </c>
      <c r="L12506" s="334">
        <v>0</v>
      </c>
      <c r="M12506" s="334">
        <v>0</v>
      </c>
      <c r="N12506" s="334">
        <v>0</v>
      </c>
      <c r="O12506" s="334">
        <v>0</v>
      </c>
      <c r="P12506" s="334">
        <v>0</v>
      </c>
      <c r="Q12506" s="334">
        <v>0</v>
      </c>
      <c r="R12506" s="334">
        <v>0</v>
      </c>
      <c r="S12506" s="334">
        <v>0</v>
      </c>
      <c r="T12506" s="334">
        <v>0</v>
      </c>
      <c r="U12506" s="334">
        <v>0</v>
      </c>
      <c r="V12506" s="334">
        <v>0</v>
      </c>
      <c r="W12506" s="334">
        <v>0</v>
      </c>
      <c r="X12506" s="334">
        <v>0</v>
      </c>
      <c r="Y12506" s="334">
        <v>0</v>
      </c>
      <c r="Z12506" s="334">
        <v>0</v>
      </c>
      <c r="AA12506" s="334">
        <v>0</v>
      </c>
      <c r="AB12506" s="334">
        <v>0</v>
      </c>
      <c r="AD12506" s="334">
        <v>0.4</v>
      </c>
      <c r="AE12506" s="334">
        <f t="shared" si="1957"/>
        <v>0.4</v>
      </c>
      <c r="AF12506" s="334">
        <f t="shared" si="1958"/>
        <v>0.4</v>
      </c>
      <c r="AG12506" s="340">
        <f t="shared" si="1959"/>
        <v>0</v>
      </c>
      <c r="AI12506" s="340">
        <f t="shared" si="1961"/>
        <v>0</v>
      </c>
      <c r="AJ12506" s="340">
        <f t="shared" si="1961"/>
        <v>0</v>
      </c>
      <c r="AK12506" s="340">
        <f t="shared" si="1961"/>
        <v>0</v>
      </c>
      <c r="AL12506" s="340">
        <f t="shared" si="1961"/>
        <v>0</v>
      </c>
      <c r="AM12506" s="340">
        <f t="shared" si="1961"/>
        <v>0</v>
      </c>
    </row>
    <row r="12507" spans="1:39" x14ac:dyDescent="0.35">
      <c r="A12507" s="337">
        <v>34420</v>
      </c>
      <c r="B12507" s="338">
        <f t="shared" si="1954"/>
        <v>1994</v>
      </c>
      <c r="C12507" s="338">
        <f t="shared" si="1955"/>
        <v>3</v>
      </c>
      <c r="D12507" s="338">
        <f t="shared" si="1956"/>
        <v>27</v>
      </c>
      <c r="E12507" s="334">
        <v>0</v>
      </c>
      <c r="F12507" s="334">
        <v>0</v>
      </c>
      <c r="G12507" s="334">
        <v>0</v>
      </c>
      <c r="H12507" s="334">
        <v>0</v>
      </c>
      <c r="I12507" s="334">
        <v>0</v>
      </c>
      <c r="J12507" s="334">
        <v>0</v>
      </c>
      <c r="K12507" s="334">
        <v>0</v>
      </c>
      <c r="L12507" s="334">
        <v>0</v>
      </c>
      <c r="M12507" s="334">
        <v>0</v>
      </c>
      <c r="N12507" s="334">
        <v>0</v>
      </c>
      <c r="O12507" s="334">
        <v>0</v>
      </c>
      <c r="P12507" s="334">
        <v>0</v>
      </c>
      <c r="Q12507" s="334">
        <v>0</v>
      </c>
      <c r="R12507" s="334">
        <v>0</v>
      </c>
      <c r="S12507" s="334">
        <v>0</v>
      </c>
      <c r="T12507" s="334">
        <v>0</v>
      </c>
      <c r="U12507" s="334">
        <v>0</v>
      </c>
      <c r="V12507" s="334">
        <v>0</v>
      </c>
      <c r="W12507" s="334">
        <v>0</v>
      </c>
      <c r="X12507" s="334">
        <v>0</v>
      </c>
      <c r="Y12507" s="334">
        <v>0</v>
      </c>
      <c r="Z12507" s="334">
        <v>0</v>
      </c>
      <c r="AA12507" s="334">
        <v>0</v>
      </c>
      <c r="AB12507" s="334">
        <v>0</v>
      </c>
      <c r="AD12507" s="334">
        <v>0</v>
      </c>
      <c r="AE12507" s="334">
        <f t="shared" si="1957"/>
        <v>0</v>
      </c>
      <c r="AF12507" s="334">
        <f t="shared" si="1958"/>
        <v>0</v>
      </c>
      <c r="AG12507" s="340">
        <f t="shared" si="1959"/>
        <v>0</v>
      </c>
      <c r="AI12507" s="340">
        <f t="shared" si="1961"/>
        <v>0</v>
      </c>
      <c r="AJ12507" s="340">
        <f t="shared" si="1961"/>
        <v>0</v>
      </c>
      <c r="AK12507" s="340">
        <f t="shared" si="1961"/>
        <v>0</v>
      </c>
      <c r="AL12507" s="340">
        <f t="shared" si="1961"/>
        <v>0</v>
      </c>
      <c r="AM12507" s="340">
        <f t="shared" si="1961"/>
        <v>0</v>
      </c>
    </row>
    <row r="12508" spans="1:39" x14ac:dyDescent="0.35">
      <c r="A12508" s="337">
        <v>34421</v>
      </c>
      <c r="B12508" s="338">
        <f t="shared" si="1954"/>
        <v>1994</v>
      </c>
      <c r="C12508" s="338">
        <f t="shared" si="1955"/>
        <v>3</v>
      </c>
      <c r="D12508" s="338">
        <f t="shared" si="1956"/>
        <v>28</v>
      </c>
      <c r="E12508" s="334">
        <v>0.1</v>
      </c>
      <c r="F12508" s="334">
        <v>0</v>
      </c>
      <c r="G12508" s="334">
        <v>0.1</v>
      </c>
      <c r="H12508" s="334">
        <v>0</v>
      </c>
      <c r="I12508" s="334">
        <v>0</v>
      </c>
      <c r="J12508" s="334">
        <v>0</v>
      </c>
      <c r="K12508" s="334">
        <v>0</v>
      </c>
      <c r="L12508" s="334">
        <v>0</v>
      </c>
      <c r="M12508" s="334">
        <v>0</v>
      </c>
      <c r="N12508" s="334">
        <v>0</v>
      </c>
      <c r="O12508" s="334">
        <v>0</v>
      </c>
      <c r="P12508" s="334">
        <v>0</v>
      </c>
      <c r="Q12508" s="334">
        <v>0</v>
      </c>
      <c r="R12508" s="334">
        <v>0</v>
      </c>
      <c r="S12508" s="334">
        <v>0</v>
      </c>
      <c r="T12508" s="334">
        <v>0</v>
      </c>
      <c r="U12508" s="334">
        <v>0</v>
      </c>
      <c r="V12508" s="334">
        <v>0</v>
      </c>
      <c r="W12508" s="334">
        <v>0</v>
      </c>
      <c r="X12508" s="334">
        <v>0</v>
      </c>
      <c r="Y12508" s="334">
        <v>0</v>
      </c>
      <c r="Z12508" s="334">
        <v>0</v>
      </c>
      <c r="AA12508" s="334">
        <v>0</v>
      </c>
      <c r="AB12508" s="334">
        <v>0</v>
      </c>
      <c r="AD12508" s="334">
        <v>0.2</v>
      </c>
      <c r="AE12508" s="334">
        <f t="shared" si="1957"/>
        <v>0.2</v>
      </c>
      <c r="AF12508" s="334">
        <f t="shared" si="1958"/>
        <v>0.2</v>
      </c>
      <c r="AG12508" s="340">
        <f t="shared" si="1959"/>
        <v>0</v>
      </c>
      <c r="AI12508" s="340">
        <f t="shared" si="1961"/>
        <v>0</v>
      </c>
      <c r="AJ12508" s="340">
        <f t="shared" si="1961"/>
        <v>0</v>
      </c>
      <c r="AK12508" s="340">
        <f t="shared" si="1961"/>
        <v>0</v>
      </c>
      <c r="AL12508" s="340">
        <f t="shared" si="1961"/>
        <v>0</v>
      </c>
      <c r="AM12508" s="340">
        <f t="shared" si="1961"/>
        <v>0</v>
      </c>
    </row>
    <row r="12509" spans="1:39" x14ac:dyDescent="0.35">
      <c r="A12509" s="337">
        <v>34422</v>
      </c>
      <c r="B12509" s="338">
        <f t="shared" si="1954"/>
        <v>1994</v>
      </c>
      <c r="C12509" s="338">
        <f t="shared" si="1955"/>
        <v>3</v>
      </c>
      <c r="D12509" s="338">
        <f t="shared" si="1956"/>
        <v>29</v>
      </c>
      <c r="E12509" s="334">
        <v>0</v>
      </c>
      <c r="F12509" s="334">
        <v>0</v>
      </c>
      <c r="G12509" s="334">
        <v>0</v>
      </c>
      <c r="H12509" s="334">
        <v>0</v>
      </c>
      <c r="I12509" s="334">
        <v>0</v>
      </c>
      <c r="J12509" s="334">
        <v>0</v>
      </c>
      <c r="K12509" s="334">
        <v>0</v>
      </c>
      <c r="L12509" s="334">
        <v>0</v>
      </c>
      <c r="M12509" s="334">
        <v>0</v>
      </c>
      <c r="N12509" s="334">
        <v>0</v>
      </c>
      <c r="O12509" s="334">
        <v>0</v>
      </c>
      <c r="P12509" s="334">
        <v>0</v>
      </c>
      <c r="Q12509" s="334">
        <v>0</v>
      </c>
      <c r="R12509" s="334">
        <v>0</v>
      </c>
      <c r="S12509" s="334">
        <v>0</v>
      </c>
      <c r="T12509" s="334">
        <v>0</v>
      </c>
      <c r="U12509" s="334">
        <v>0</v>
      </c>
      <c r="V12509" s="334">
        <v>0</v>
      </c>
      <c r="W12509" s="334">
        <v>0</v>
      </c>
      <c r="X12509" s="334">
        <v>0</v>
      </c>
      <c r="Y12509" s="334">
        <v>0</v>
      </c>
      <c r="Z12509" s="334">
        <v>0</v>
      </c>
      <c r="AA12509" s="334">
        <v>0</v>
      </c>
      <c r="AB12509" s="334">
        <v>0</v>
      </c>
      <c r="AD12509" s="334">
        <v>0</v>
      </c>
      <c r="AE12509" s="334">
        <f t="shared" si="1957"/>
        <v>0</v>
      </c>
      <c r="AF12509" s="334">
        <f t="shared" si="1958"/>
        <v>0</v>
      </c>
      <c r="AG12509" s="340">
        <f t="shared" si="1959"/>
        <v>0</v>
      </c>
      <c r="AI12509" s="340">
        <f t="shared" si="1961"/>
        <v>0</v>
      </c>
      <c r="AJ12509" s="340">
        <f t="shared" si="1961"/>
        <v>0</v>
      </c>
      <c r="AK12509" s="340">
        <f t="shared" si="1961"/>
        <v>0</v>
      </c>
      <c r="AL12509" s="340">
        <f t="shared" si="1961"/>
        <v>0</v>
      </c>
      <c r="AM12509" s="340">
        <f t="shared" si="1961"/>
        <v>0</v>
      </c>
    </row>
    <row r="12510" spans="1:39" x14ac:dyDescent="0.35">
      <c r="A12510" s="337">
        <v>34423</v>
      </c>
      <c r="B12510" s="338">
        <f t="shared" si="1954"/>
        <v>1994</v>
      </c>
      <c r="C12510" s="338">
        <f t="shared" si="1955"/>
        <v>3</v>
      </c>
      <c r="D12510" s="338">
        <f t="shared" si="1956"/>
        <v>30</v>
      </c>
      <c r="E12510" s="334">
        <v>0</v>
      </c>
      <c r="F12510" s="334">
        <v>0</v>
      </c>
      <c r="G12510" s="334">
        <v>0</v>
      </c>
      <c r="H12510" s="334">
        <v>0</v>
      </c>
      <c r="I12510" s="334">
        <v>0</v>
      </c>
      <c r="J12510" s="334">
        <v>0</v>
      </c>
      <c r="K12510" s="334">
        <v>0</v>
      </c>
      <c r="L12510" s="334">
        <v>0</v>
      </c>
      <c r="M12510" s="334">
        <v>0</v>
      </c>
      <c r="N12510" s="334">
        <v>0</v>
      </c>
      <c r="O12510" s="334">
        <v>0</v>
      </c>
      <c r="P12510" s="334">
        <v>0</v>
      </c>
      <c r="Q12510" s="334">
        <v>0</v>
      </c>
      <c r="R12510" s="334">
        <v>0</v>
      </c>
      <c r="S12510" s="334">
        <v>0</v>
      </c>
      <c r="T12510" s="334">
        <v>0</v>
      </c>
      <c r="U12510" s="334">
        <v>0</v>
      </c>
      <c r="V12510" s="334">
        <v>0</v>
      </c>
      <c r="W12510" s="334">
        <v>0</v>
      </c>
      <c r="X12510" s="334">
        <v>0</v>
      </c>
      <c r="Y12510" s="334">
        <v>0</v>
      </c>
      <c r="Z12510" s="334">
        <v>0</v>
      </c>
      <c r="AA12510" s="334">
        <v>0</v>
      </c>
      <c r="AB12510" s="334">
        <v>0</v>
      </c>
      <c r="AD12510" s="334">
        <v>0</v>
      </c>
      <c r="AE12510" s="334">
        <f t="shared" si="1957"/>
        <v>0</v>
      </c>
      <c r="AF12510" s="334">
        <f t="shared" si="1958"/>
        <v>0</v>
      </c>
      <c r="AG12510" s="340">
        <f t="shared" si="1959"/>
        <v>0</v>
      </c>
      <c r="AI12510" s="340">
        <f t="shared" si="1961"/>
        <v>0</v>
      </c>
      <c r="AJ12510" s="340">
        <f t="shared" si="1961"/>
        <v>0</v>
      </c>
      <c r="AK12510" s="340">
        <f t="shared" si="1961"/>
        <v>0</v>
      </c>
      <c r="AL12510" s="340">
        <f t="shared" si="1961"/>
        <v>0</v>
      </c>
      <c r="AM12510" s="340">
        <f t="shared" si="1961"/>
        <v>0</v>
      </c>
    </row>
    <row r="12511" spans="1:39" x14ac:dyDescent="0.35">
      <c r="A12511" s="337">
        <v>34424</v>
      </c>
      <c r="B12511" s="338">
        <f t="shared" si="1954"/>
        <v>1994</v>
      </c>
      <c r="C12511" s="338">
        <f t="shared" si="1955"/>
        <v>3</v>
      </c>
      <c r="D12511" s="338">
        <f t="shared" si="1956"/>
        <v>31</v>
      </c>
      <c r="E12511" s="334">
        <v>0</v>
      </c>
      <c r="F12511" s="334">
        <v>0</v>
      </c>
      <c r="G12511" s="334">
        <v>0</v>
      </c>
      <c r="H12511" s="334">
        <v>0</v>
      </c>
      <c r="I12511" s="334">
        <v>0</v>
      </c>
      <c r="J12511" s="334">
        <v>0</v>
      </c>
      <c r="K12511" s="334">
        <v>0</v>
      </c>
      <c r="L12511" s="334">
        <v>0</v>
      </c>
      <c r="M12511" s="334">
        <v>0</v>
      </c>
      <c r="N12511" s="334">
        <v>0</v>
      </c>
      <c r="O12511" s="334">
        <v>0</v>
      </c>
      <c r="P12511" s="334">
        <v>0</v>
      </c>
      <c r="Q12511" s="334">
        <v>0</v>
      </c>
      <c r="R12511" s="334">
        <v>0</v>
      </c>
      <c r="S12511" s="334">
        <v>0</v>
      </c>
      <c r="T12511" s="334">
        <v>0</v>
      </c>
      <c r="U12511" s="334">
        <v>0</v>
      </c>
      <c r="V12511" s="334">
        <v>0</v>
      </c>
      <c r="W12511" s="334">
        <v>0</v>
      </c>
      <c r="X12511" s="334">
        <v>0</v>
      </c>
      <c r="Y12511" s="334">
        <v>0</v>
      </c>
      <c r="Z12511" s="334">
        <v>0</v>
      </c>
      <c r="AA12511" s="334">
        <v>0</v>
      </c>
      <c r="AB12511" s="334">
        <v>0</v>
      </c>
      <c r="AD12511" s="334">
        <v>0</v>
      </c>
      <c r="AE12511" s="334">
        <f t="shared" si="1957"/>
        <v>0</v>
      </c>
      <c r="AF12511" s="334">
        <f t="shared" si="1958"/>
        <v>0</v>
      </c>
      <c r="AG12511" s="340">
        <f t="shared" si="1959"/>
        <v>0</v>
      </c>
      <c r="AI12511" s="340">
        <f t="shared" si="1961"/>
        <v>0</v>
      </c>
      <c r="AJ12511" s="340">
        <f t="shared" si="1961"/>
        <v>0</v>
      </c>
      <c r="AK12511" s="340">
        <f t="shared" si="1961"/>
        <v>0</v>
      </c>
      <c r="AL12511" s="340">
        <f t="shared" si="1961"/>
        <v>0</v>
      </c>
      <c r="AM12511" s="340">
        <f t="shared" si="1961"/>
        <v>0</v>
      </c>
    </row>
    <row r="12512" spans="1:39" x14ac:dyDescent="0.35">
      <c r="A12512" s="337">
        <v>34425</v>
      </c>
      <c r="B12512" s="338">
        <f t="shared" si="1954"/>
        <v>1994</v>
      </c>
      <c r="C12512" s="338">
        <f t="shared" si="1955"/>
        <v>4</v>
      </c>
      <c r="D12512" s="338">
        <f t="shared" si="1956"/>
        <v>1</v>
      </c>
      <c r="E12512" s="334">
        <v>0</v>
      </c>
      <c r="F12512" s="334">
        <v>0</v>
      </c>
      <c r="G12512" s="334">
        <v>0</v>
      </c>
      <c r="H12512" s="334">
        <v>0</v>
      </c>
      <c r="I12512" s="334">
        <v>0</v>
      </c>
      <c r="J12512" s="334">
        <v>0</v>
      </c>
      <c r="K12512" s="334">
        <v>0</v>
      </c>
      <c r="L12512" s="334">
        <v>0</v>
      </c>
      <c r="M12512" s="334">
        <v>0</v>
      </c>
      <c r="N12512" s="334">
        <v>0</v>
      </c>
      <c r="O12512" s="334">
        <v>0</v>
      </c>
      <c r="P12512" s="334">
        <v>0</v>
      </c>
      <c r="Q12512" s="334">
        <v>0</v>
      </c>
      <c r="R12512" s="334">
        <v>0</v>
      </c>
      <c r="S12512" s="334">
        <v>0</v>
      </c>
      <c r="T12512" s="334">
        <v>0</v>
      </c>
      <c r="U12512" s="334">
        <v>0</v>
      </c>
      <c r="V12512" s="334">
        <v>0</v>
      </c>
      <c r="W12512" s="334">
        <v>0</v>
      </c>
      <c r="X12512" s="334">
        <v>0</v>
      </c>
      <c r="Y12512" s="334">
        <v>0</v>
      </c>
      <c r="Z12512" s="334">
        <v>0</v>
      </c>
      <c r="AA12512" s="334">
        <v>0</v>
      </c>
      <c r="AB12512" s="334">
        <v>0</v>
      </c>
      <c r="AD12512" s="334">
        <v>0</v>
      </c>
      <c r="AE12512" s="334">
        <f t="shared" si="1957"/>
        <v>0</v>
      </c>
      <c r="AF12512" s="334">
        <f t="shared" si="1958"/>
        <v>0</v>
      </c>
      <c r="AG12512" s="340">
        <f t="shared" si="1959"/>
        <v>0</v>
      </c>
      <c r="AI12512" s="340">
        <f t="shared" si="1961"/>
        <v>0</v>
      </c>
      <c r="AJ12512" s="340">
        <f t="shared" si="1961"/>
        <v>0</v>
      </c>
      <c r="AK12512" s="340">
        <f t="shared" si="1961"/>
        <v>0</v>
      </c>
      <c r="AL12512" s="340">
        <f t="shared" si="1961"/>
        <v>0</v>
      </c>
      <c r="AM12512" s="340">
        <f t="shared" si="1961"/>
        <v>0</v>
      </c>
    </row>
    <row r="12513" spans="1:39" x14ac:dyDescent="0.35">
      <c r="A12513" s="337">
        <v>34426</v>
      </c>
      <c r="B12513" s="338">
        <f t="shared" si="1954"/>
        <v>1994</v>
      </c>
      <c r="C12513" s="338">
        <f t="shared" si="1955"/>
        <v>4</v>
      </c>
      <c r="D12513" s="338">
        <f t="shared" si="1956"/>
        <v>2</v>
      </c>
      <c r="E12513" s="334">
        <v>0</v>
      </c>
      <c r="F12513" s="334">
        <v>0</v>
      </c>
      <c r="G12513" s="334">
        <v>0</v>
      </c>
      <c r="H12513" s="334">
        <v>0</v>
      </c>
      <c r="I12513" s="334">
        <v>0</v>
      </c>
      <c r="J12513" s="334">
        <v>0</v>
      </c>
      <c r="K12513" s="334">
        <v>0</v>
      </c>
      <c r="L12513" s="334">
        <v>0</v>
      </c>
      <c r="M12513" s="334">
        <v>0</v>
      </c>
      <c r="N12513" s="334">
        <v>0</v>
      </c>
      <c r="O12513" s="334">
        <v>0</v>
      </c>
      <c r="P12513" s="334">
        <v>0</v>
      </c>
      <c r="Q12513" s="334">
        <v>0</v>
      </c>
      <c r="R12513" s="334">
        <v>0</v>
      </c>
      <c r="S12513" s="334">
        <v>0</v>
      </c>
      <c r="T12513" s="334">
        <v>0</v>
      </c>
      <c r="U12513" s="334">
        <v>0</v>
      </c>
      <c r="V12513" s="334">
        <v>0</v>
      </c>
      <c r="W12513" s="334">
        <v>0</v>
      </c>
      <c r="X12513" s="334">
        <v>0</v>
      </c>
      <c r="Y12513" s="334">
        <v>0</v>
      </c>
      <c r="Z12513" s="334">
        <v>0</v>
      </c>
      <c r="AA12513" s="334">
        <v>0</v>
      </c>
      <c r="AB12513" s="334">
        <v>0</v>
      </c>
      <c r="AD12513" s="334">
        <v>0</v>
      </c>
      <c r="AE12513" s="334">
        <f t="shared" si="1957"/>
        <v>0</v>
      </c>
      <c r="AF12513" s="334">
        <f t="shared" si="1958"/>
        <v>0</v>
      </c>
      <c r="AG12513" s="340">
        <f t="shared" si="1959"/>
        <v>0</v>
      </c>
      <c r="AI12513" s="340">
        <f t="shared" si="1961"/>
        <v>0</v>
      </c>
      <c r="AJ12513" s="340">
        <f t="shared" si="1961"/>
        <v>0</v>
      </c>
      <c r="AK12513" s="340">
        <f t="shared" si="1961"/>
        <v>0</v>
      </c>
      <c r="AL12513" s="340">
        <f t="shared" si="1961"/>
        <v>0</v>
      </c>
      <c r="AM12513" s="340">
        <f t="shared" si="1961"/>
        <v>0</v>
      </c>
    </row>
    <row r="12514" spans="1:39" x14ac:dyDescent="0.35">
      <c r="A12514" s="337">
        <v>34427</v>
      </c>
      <c r="B12514" s="338">
        <f t="shared" si="1954"/>
        <v>1994</v>
      </c>
      <c r="C12514" s="338">
        <f t="shared" si="1955"/>
        <v>4</v>
      </c>
      <c r="D12514" s="338">
        <f t="shared" si="1956"/>
        <v>3</v>
      </c>
      <c r="E12514" s="334">
        <v>0</v>
      </c>
      <c r="F12514" s="334">
        <v>0</v>
      </c>
      <c r="G12514" s="334">
        <v>0</v>
      </c>
      <c r="H12514" s="334">
        <v>0</v>
      </c>
      <c r="I12514" s="334">
        <v>0</v>
      </c>
      <c r="J12514" s="334">
        <v>0</v>
      </c>
      <c r="K12514" s="334">
        <v>0</v>
      </c>
      <c r="L12514" s="334">
        <v>0.2</v>
      </c>
      <c r="M12514" s="334">
        <v>0.3</v>
      </c>
      <c r="N12514" s="334">
        <v>0.2</v>
      </c>
      <c r="O12514" s="334">
        <v>0.2</v>
      </c>
      <c r="P12514" s="334">
        <v>0.3</v>
      </c>
      <c r="Q12514" s="334">
        <v>0.2</v>
      </c>
      <c r="R12514" s="334">
        <v>0</v>
      </c>
      <c r="S12514" s="334">
        <v>0</v>
      </c>
      <c r="T12514" s="334">
        <v>0</v>
      </c>
      <c r="U12514" s="334">
        <v>0</v>
      </c>
      <c r="V12514" s="334">
        <v>0</v>
      </c>
      <c r="W12514" s="334">
        <v>0</v>
      </c>
      <c r="X12514" s="334">
        <v>0</v>
      </c>
      <c r="Y12514" s="334">
        <v>0</v>
      </c>
      <c r="Z12514" s="334">
        <v>0</v>
      </c>
      <c r="AA12514" s="334">
        <v>0</v>
      </c>
      <c r="AB12514" s="334">
        <v>0</v>
      </c>
      <c r="AD12514" s="334">
        <v>1.4</v>
      </c>
      <c r="AE12514" s="334">
        <f t="shared" si="1957"/>
        <v>1.4</v>
      </c>
      <c r="AF12514" s="334">
        <f t="shared" si="1958"/>
        <v>1.4</v>
      </c>
      <c r="AG12514" s="340">
        <f t="shared" si="1959"/>
        <v>0</v>
      </c>
      <c r="AI12514" s="340">
        <f t="shared" si="1961"/>
        <v>0</v>
      </c>
      <c r="AJ12514" s="340">
        <f t="shared" si="1961"/>
        <v>0</v>
      </c>
      <c r="AK12514" s="340">
        <f t="shared" si="1961"/>
        <v>0</v>
      </c>
      <c r="AL12514" s="340">
        <f t="shared" si="1961"/>
        <v>0</v>
      </c>
      <c r="AM12514" s="340">
        <f t="shared" si="1961"/>
        <v>0</v>
      </c>
    </row>
    <row r="12515" spans="1:39" x14ac:dyDescent="0.35">
      <c r="A12515" s="337">
        <v>34428</v>
      </c>
      <c r="B12515" s="338">
        <f t="shared" si="1954"/>
        <v>1994</v>
      </c>
      <c r="C12515" s="338">
        <f t="shared" si="1955"/>
        <v>4</v>
      </c>
      <c r="D12515" s="338">
        <f t="shared" si="1956"/>
        <v>4</v>
      </c>
      <c r="E12515" s="334">
        <v>0</v>
      </c>
      <c r="F12515" s="334">
        <v>0</v>
      </c>
      <c r="G12515" s="334">
        <v>0</v>
      </c>
      <c r="H12515" s="334">
        <v>0</v>
      </c>
      <c r="I12515" s="334">
        <v>0</v>
      </c>
      <c r="J12515" s="334">
        <v>0</v>
      </c>
      <c r="K12515" s="334">
        <v>0</v>
      </c>
      <c r="L12515" s="334">
        <v>0</v>
      </c>
      <c r="M12515" s="334">
        <v>0</v>
      </c>
      <c r="N12515" s="334">
        <v>0</v>
      </c>
      <c r="O12515" s="334">
        <v>0</v>
      </c>
      <c r="P12515" s="334">
        <v>0</v>
      </c>
      <c r="Q12515" s="334">
        <v>0</v>
      </c>
      <c r="R12515" s="334">
        <v>0</v>
      </c>
      <c r="S12515" s="334">
        <v>0</v>
      </c>
      <c r="T12515" s="334">
        <v>0</v>
      </c>
      <c r="U12515" s="334">
        <v>0</v>
      </c>
      <c r="V12515" s="334">
        <v>0</v>
      </c>
      <c r="W12515" s="334">
        <v>0</v>
      </c>
      <c r="X12515" s="334">
        <v>0</v>
      </c>
      <c r="Y12515" s="334">
        <v>0</v>
      </c>
      <c r="Z12515" s="334">
        <v>0</v>
      </c>
      <c r="AA12515" s="334">
        <v>0</v>
      </c>
      <c r="AB12515" s="334">
        <v>0</v>
      </c>
      <c r="AD12515" s="334">
        <v>0</v>
      </c>
      <c r="AE12515" s="334">
        <f t="shared" si="1957"/>
        <v>0</v>
      </c>
      <c r="AF12515" s="334">
        <f t="shared" si="1958"/>
        <v>0</v>
      </c>
      <c r="AG12515" s="340">
        <f t="shared" si="1959"/>
        <v>0</v>
      </c>
      <c r="AI12515" s="340">
        <f t="shared" si="1961"/>
        <v>0</v>
      </c>
      <c r="AJ12515" s="340">
        <f t="shared" si="1961"/>
        <v>0</v>
      </c>
      <c r="AK12515" s="340">
        <f t="shared" si="1961"/>
        <v>0</v>
      </c>
      <c r="AL12515" s="340">
        <f t="shared" si="1961"/>
        <v>0</v>
      </c>
      <c r="AM12515" s="340">
        <f t="shared" si="1961"/>
        <v>0</v>
      </c>
    </row>
    <row r="12516" spans="1:39" x14ac:dyDescent="0.35">
      <c r="A12516" s="337">
        <v>34429</v>
      </c>
      <c r="B12516" s="338">
        <f t="shared" si="1954"/>
        <v>1994</v>
      </c>
      <c r="C12516" s="338">
        <f t="shared" si="1955"/>
        <v>4</v>
      </c>
      <c r="D12516" s="338">
        <f t="shared" si="1956"/>
        <v>5</v>
      </c>
      <c r="E12516" s="334">
        <v>0.5</v>
      </c>
      <c r="F12516" s="334">
        <v>0.5</v>
      </c>
      <c r="G12516" s="334">
        <v>0.5</v>
      </c>
      <c r="H12516" s="334">
        <v>0.6</v>
      </c>
      <c r="I12516" s="334">
        <v>0.5</v>
      </c>
      <c r="J12516" s="334">
        <v>0</v>
      </c>
      <c r="K12516" s="334">
        <v>0</v>
      </c>
      <c r="L12516" s="334">
        <v>0</v>
      </c>
      <c r="M12516" s="334">
        <v>0.5</v>
      </c>
      <c r="N12516" s="334">
        <v>0.5</v>
      </c>
      <c r="O12516" s="334">
        <v>0</v>
      </c>
      <c r="P12516" s="334">
        <v>0</v>
      </c>
      <c r="Q12516" s="334">
        <v>0</v>
      </c>
      <c r="R12516" s="334">
        <v>0</v>
      </c>
      <c r="S12516" s="334">
        <v>0</v>
      </c>
      <c r="T12516" s="334">
        <v>0</v>
      </c>
      <c r="U12516" s="334">
        <v>0</v>
      </c>
      <c r="V12516" s="334">
        <v>0</v>
      </c>
      <c r="W12516" s="334">
        <v>0</v>
      </c>
      <c r="X12516" s="334">
        <v>0</v>
      </c>
      <c r="Y12516" s="334">
        <v>0</v>
      </c>
      <c r="Z12516" s="334">
        <v>0</v>
      </c>
      <c r="AA12516" s="334">
        <v>0</v>
      </c>
      <c r="AB12516" s="334">
        <v>0</v>
      </c>
      <c r="AD12516" s="334">
        <v>3.6</v>
      </c>
      <c r="AE12516" s="334">
        <f t="shared" si="1957"/>
        <v>3.6</v>
      </c>
      <c r="AF12516" s="334">
        <f t="shared" si="1958"/>
        <v>3.6</v>
      </c>
      <c r="AG12516" s="340">
        <f t="shared" si="1959"/>
        <v>0</v>
      </c>
      <c r="AI12516" s="340">
        <f t="shared" ref="AI12516:AM12531" si="1962">IF($C12516=AI$1,$AF12516,0)</f>
        <v>0</v>
      </c>
      <c r="AJ12516" s="340">
        <f t="shared" si="1962"/>
        <v>0</v>
      </c>
      <c r="AK12516" s="340">
        <f t="shared" si="1962"/>
        <v>0</v>
      </c>
      <c r="AL12516" s="340">
        <f t="shared" si="1962"/>
        <v>0</v>
      </c>
      <c r="AM12516" s="340">
        <f t="shared" si="1962"/>
        <v>0</v>
      </c>
    </row>
    <row r="12517" spans="1:39" x14ac:dyDescent="0.35">
      <c r="A12517" s="337">
        <v>34430</v>
      </c>
      <c r="B12517" s="338">
        <f t="shared" si="1954"/>
        <v>1994</v>
      </c>
      <c r="C12517" s="338">
        <f t="shared" si="1955"/>
        <v>4</v>
      </c>
      <c r="D12517" s="338">
        <f t="shared" si="1956"/>
        <v>6</v>
      </c>
      <c r="E12517" s="334">
        <v>0</v>
      </c>
      <c r="F12517" s="334">
        <v>0</v>
      </c>
      <c r="G12517" s="334">
        <v>0</v>
      </c>
      <c r="H12517" s="334">
        <v>0</v>
      </c>
      <c r="I12517" s="334">
        <v>0</v>
      </c>
      <c r="J12517" s="334">
        <v>0</v>
      </c>
      <c r="K12517" s="334">
        <v>0</v>
      </c>
      <c r="L12517" s="334">
        <v>0</v>
      </c>
      <c r="M12517" s="334">
        <v>0</v>
      </c>
      <c r="N12517" s="334">
        <v>0</v>
      </c>
      <c r="O12517" s="334">
        <v>0</v>
      </c>
      <c r="P12517" s="334">
        <v>0</v>
      </c>
      <c r="Q12517" s="334">
        <v>0</v>
      </c>
      <c r="R12517" s="334">
        <v>0</v>
      </c>
      <c r="S12517" s="334">
        <v>0</v>
      </c>
      <c r="T12517" s="334">
        <v>0</v>
      </c>
      <c r="U12517" s="334">
        <v>0</v>
      </c>
      <c r="V12517" s="334">
        <v>0</v>
      </c>
      <c r="W12517" s="334">
        <v>0</v>
      </c>
      <c r="X12517" s="334">
        <v>0</v>
      </c>
      <c r="Y12517" s="334">
        <v>0</v>
      </c>
      <c r="Z12517" s="334">
        <v>0</v>
      </c>
      <c r="AA12517" s="334">
        <v>0</v>
      </c>
      <c r="AB12517" s="334">
        <v>0</v>
      </c>
      <c r="AD12517" s="334">
        <v>0</v>
      </c>
      <c r="AE12517" s="334">
        <f t="shared" si="1957"/>
        <v>0</v>
      </c>
      <c r="AF12517" s="334">
        <f t="shared" si="1958"/>
        <v>0</v>
      </c>
      <c r="AG12517" s="340">
        <f t="shared" si="1959"/>
        <v>0</v>
      </c>
      <c r="AI12517" s="340">
        <f t="shared" si="1962"/>
        <v>0</v>
      </c>
      <c r="AJ12517" s="340">
        <f t="shared" si="1962"/>
        <v>0</v>
      </c>
      <c r="AK12517" s="340">
        <f t="shared" si="1962"/>
        <v>0</v>
      </c>
      <c r="AL12517" s="340">
        <f t="shared" si="1962"/>
        <v>0</v>
      </c>
      <c r="AM12517" s="340">
        <f t="shared" si="1962"/>
        <v>0</v>
      </c>
    </row>
    <row r="12518" spans="1:39" x14ac:dyDescent="0.35">
      <c r="A12518" s="337">
        <v>34431</v>
      </c>
      <c r="B12518" s="338">
        <f t="shared" si="1954"/>
        <v>1994</v>
      </c>
      <c r="C12518" s="338">
        <f t="shared" si="1955"/>
        <v>4</v>
      </c>
      <c r="D12518" s="338">
        <f t="shared" si="1956"/>
        <v>7</v>
      </c>
      <c r="E12518" s="334">
        <v>0</v>
      </c>
      <c r="F12518" s="334">
        <v>0</v>
      </c>
      <c r="G12518" s="334">
        <v>0</v>
      </c>
      <c r="H12518" s="334">
        <v>0</v>
      </c>
      <c r="I12518" s="334">
        <v>0</v>
      </c>
      <c r="J12518" s="334">
        <v>0</v>
      </c>
      <c r="K12518" s="334">
        <v>0</v>
      </c>
      <c r="L12518" s="334">
        <v>0</v>
      </c>
      <c r="M12518" s="334">
        <v>0</v>
      </c>
      <c r="N12518" s="334">
        <v>0</v>
      </c>
      <c r="O12518" s="334">
        <v>0</v>
      </c>
      <c r="P12518" s="334">
        <v>0</v>
      </c>
      <c r="Q12518" s="334">
        <v>0</v>
      </c>
      <c r="R12518" s="334">
        <v>0</v>
      </c>
      <c r="S12518" s="334">
        <v>0</v>
      </c>
      <c r="T12518" s="334">
        <v>0.3</v>
      </c>
      <c r="U12518" s="334">
        <v>0</v>
      </c>
      <c r="V12518" s="334">
        <v>0</v>
      </c>
      <c r="W12518" s="334">
        <v>0</v>
      </c>
      <c r="X12518" s="334">
        <v>0.3</v>
      </c>
      <c r="Y12518" s="334">
        <v>0</v>
      </c>
      <c r="Z12518" s="334">
        <v>0</v>
      </c>
      <c r="AA12518" s="334">
        <v>0</v>
      </c>
      <c r="AB12518" s="334">
        <v>0</v>
      </c>
      <c r="AD12518" s="334">
        <v>0.6</v>
      </c>
      <c r="AE12518" s="334">
        <f t="shared" si="1957"/>
        <v>0.6</v>
      </c>
      <c r="AF12518" s="334">
        <f t="shared" si="1958"/>
        <v>0.6</v>
      </c>
      <c r="AG12518" s="340">
        <f t="shared" si="1959"/>
        <v>0</v>
      </c>
      <c r="AI12518" s="340">
        <f t="shared" si="1962"/>
        <v>0</v>
      </c>
      <c r="AJ12518" s="340">
        <f t="shared" si="1962"/>
        <v>0</v>
      </c>
      <c r="AK12518" s="340">
        <f t="shared" si="1962"/>
        <v>0</v>
      </c>
      <c r="AL12518" s="340">
        <f t="shared" si="1962"/>
        <v>0</v>
      </c>
      <c r="AM12518" s="340">
        <f t="shared" si="1962"/>
        <v>0</v>
      </c>
    </row>
    <row r="12519" spans="1:39" x14ac:dyDescent="0.35">
      <c r="A12519" s="337">
        <v>34432</v>
      </c>
      <c r="B12519" s="338">
        <f t="shared" si="1954"/>
        <v>1994</v>
      </c>
      <c r="C12519" s="338">
        <f t="shared" si="1955"/>
        <v>4</v>
      </c>
      <c r="D12519" s="338">
        <f t="shared" si="1956"/>
        <v>8</v>
      </c>
      <c r="E12519" s="334">
        <v>0</v>
      </c>
      <c r="F12519" s="334">
        <v>0</v>
      </c>
      <c r="G12519" s="334">
        <v>0</v>
      </c>
      <c r="H12519" s="334">
        <v>0</v>
      </c>
      <c r="I12519" s="334">
        <v>0</v>
      </c>
      <c r="J12519" s="334">
        <v>0</v>
      </c>
      <c r="K12519" s="334">
        <v>0</v>
      </c>
      <c r="L12519" s="334">
        <v>0</v>
      </c>
      <c r="M12519" s="334">
        <v>0</v>
      </c>
      <c r="N12519" s="334">
        <v>0</v>
      </c>
      <c r="O12519" s="334">
        <v>0</v>
      </c>
      <c r="P12519" s="334">
        <v>0</v>
      </c>
      <c r="Q12519" s="334">
        <v>0</v>
      </c>
      <c r="R12519" s="334">
        <v>0</v>
      </c>
      <c r="S12519" s="334">
        <v>0</v>
      </c>
      <c r="T12519" s="334">
        <v>0</v>
      </c>
      <c r="U12519" s="334">
        <v>0</v>
      </c>
      <c r="V12519" s="334">
        <v>0</v>
      </c>
      <c r="W12519" s="334">
        <v>0</v>
      </c>
      <c r="X12519" s="334">
        <v>0</v>
      </c>
      <c r="Y12519" s="334">
        <v>0</v>
      </c>
      <c r="Z12519" s="334">
        <v>0</v>
      </c>
      <c r="AA12519" s="334">
        <v>0</v>
      </c>
      <c r="AB12519" s="334">
        <v>0</v>
      </c>
      <c r="AD12519" s="334">
        <v>0</v>
      </c>
      <c r="AE12519" s="334">
        <f t="shared" si="1957"/>
        <v>0</v>
      </c>
      <c r="AF12519" s="334">
        <f t="shared" si="1958"/>
        <v>0</v>
      </c>
      <c r="AG12519" s="340">
        <f t="shared" si="1959"/>
        <v>0</v>
      </c>
      <c r="AI12519" s="340">
        <f t="shared" si="1962"/>
        <v>0</v>
      </c>
      <c r="AJ12519" s="340">
        <f t="shared" si="1962"/>
        <v>0</v>
      </c>
      <c r="AK12519" s="340">
        <f t="shared" si="1962"/>
        <v>0</v>
      </c>
      <c r="AL12519" s="340">
        <f t="shared" si="1962"/>
        <v>0</v>
      </c>
      <c r="AM12519" s="340">
        <f t="shared" si="1962"/>
        <v>0</v>
      </c>
    </row>
    <row r="12520" spans="1:39" x14ac:dyDescent="0.35">
      <c r="A12520" s="337">
        <v>34433</v>
      </c>
      <c r="B12520" s="338">
        <f t="shared" si="1954"/>
        <v>1994</v>
      </c>
      <c r="C12520" s="338">
        <f t="shared" si="1955"/>
        <v>4</v>
      </c>
      <c r="D12520" s="338">
        <f t="shared" si="1956"/>
        <v>9</v>
      </c>
      <c r="E12520" s="334">
        <v>0</v>
      </c>
      <c r="F12520" s="334">
        <v>0</v>
      </c>
      <c r="G12520" s="334">
        <v>0</v>
      </c>
      <c r="H12520" s="334">
        <v>0</v>
      </c>
      <c r="I12520" s="334">
        <v>0</v>
      </c>
      <c r="J12520" s="334">
        <v>0</v>
      </c>
      <c r="K12520" s="334">
        <v>0</v>
      </c>
      <c r="L12520" s="334">
        <v>0</v>
      </c>
      <c r="M12520" s="334">
        <v>0</v>
      </c>
      <c r="N12520" s="334">
        <v>0</v>
      </c>
      <c r="O12520" s="334">
        <v>0</v>
      </c>
      <c r="P12520" s="334">
        <v>0</v>
      </c>
      <c r="Q12520" s="334">
        <v>0</v>
      </c>
      <c r="R12520" s="334">
        <v>0</v>
      </c>
      <c r="S12520" s="334">
        <v>0</v>
      </c>
      <c r="T12520" s="334">
        <v>0</v>
      </c>
      <c r="U12520" s="334">
        <v>0</v>
      </c>
      <c r="V12520" s="334">
        <v>0</v>
      </c>
      <c r="W12520" s="334">
        <v>0</v>
      </c>
      <c r="X12520" s="334">
        <v>0</v>
      </c>
      <c r="Y12520" s="334">
        <v>0</v>
      </c>
      <c r="Z12520" s="334">
        <v>0</v>
      </c>
      <c r="AA12520" s="334">
        <v>0</v>
      </c>
      <c r="AB12520" s="334">
        <v>0</v>
      </c>
      <c r="AD12520" s="334">
        <v>0</v>
      </c>
      <c r="AE12520" s="334">
        <f t="shared" si="1957"/>
        <v>0</v>
      </c>
      <c r="AF12520" s="334">
        <f t="shared" si="1958"/>
        <v>0</v>
      </c>
      <c r="AG12520" s="340">
        <f t="shared" si="1959"/>
        <v>0</v>
      </c>
      <c r="AI12520" s="340">
        <f t="shared" si="1962"/>
        <v>0</v>
      </c>
      <c r="AJ12520" s="340">
        <f t="shared" si="1962"/>
        <v>0</v>
      </c>
      <c r="AK12520" s="340">
        <f t="shared" si="1962"/>
        <v>0</v>
      </c>
      <c r="AL12520" s="340">
        <f t="shared" si="1962"/>
        <v>0</v>
      </c>
      <c r="AM12520" s="340">
        <f t="shared" si="1962"/>
        <v>0</v>
      </c>
    </row>
    <row r="12521" spans="1:39" x14ac:dyDescent="0.35">
      <c r="A12521" s="337">
        <v>34434</v>
      </c>
      <c r="B12521" s="338">
        <f t="shared" si="1954"/>
        <v>1994</v>
      </c>
      <c r="C12521" s="338">
        <f t="shared" si="1955"/>
        <v>4</v>
      </c>
      <c r="D12521" s="338">
        <f t="shared" si="1956"/>
        <v>10</v>
      </c>
      <c r="E12521" s="334">
        <v>0</v>
      </c>
      <c r="F12521" s="334">
        <v>0</v>
      </c>
      <c r="G12521" s="334">
        <v>0</v>
      </c>
      <c r="H12521" s="334">
        <v>0</v>
      </c>
      <c r="I12521" s="334">
        <v>0</v>
      </c>
      <c r="J12521" s="334">
        <v>0</v>
      </c>
      <c r="K12521" s="334">
        <v>0</v>
      </c>
      <c r="L12521" s="334">
        <v>0</v>
      </c>
      <c r="M12521" s="334">
        <v>0</v>
      </c>
      <c r="N12521" s="334">
        <v>0</v>
      </c>
      <c r="O12521" s="334">
        <v>0</v>
      </c>
      <c r="P12521" s="334">
        <v>0</v>
      </c>
      <c r="Q12521" s="334">
        <v>0</v>
      </c>
      <c r="R12521" s="334">
        <v>0</v>
      </c>
      <c r="S12521" s="334">
        <v>0</v>
      </c>
      <c r="T12521" s="334">
        <v>0</v>
      </c>
      <c r="U12521" s="334">
        <v>0</v>
      </c>
      <c r="V12521" s="334">
        <v>0</v>
      </c>
      <c r="W12521" s="334">
        <v>0</v>
      </c>
      <c r="X12521" s="334">
        <v>0</v>
      </c>
      <c r="Y12521" s="334">
        <v>0</v>
      </c>
      <c r="Z12521" s="334">
        <v>0</v>
      </c>
      <c r="AA12521" s="334">
        <v>0</v>
      </c>
      <c r="AB12521" s="334">
        <v>0</v>
      </c>
      <c r="AD12521" s="334">
        <v>0</v>
      </c>
      <c r="AE12521" s="334">
        <f t="shared" si="1957"/>
        <v>0</v>
      </c>
      <c r="AF12521" s="334">
        <f t="shared" si="1958"/>
        <v>0</v>
      </c>
      <c r="AG12521" s="340">
        <f t="shared" si="1959"/>
        <v>0</v>
      </c>
      <c r="AI12521" s="340">
        <f t="shared" si="1962"/>
        <v>0</v>
      </c>
      <c r="AJ12521" s="340">
        <f t="shared" si="1962"/>
        <v>0</v>
      </c>
      <c r="AK12521" s="340">
        <f t="shared" si="1962"/>
        <v>0</v>
      </c>
      <c r="AL12521" s="340">
        <f t="shared" si="1962"/>
        <v>0</v>
      </c>
      <c r="AM12521" s="340">
        <f t="shared" si="1962"/>
        <v>0</v>
      </c>
    </row>
    <row r="12522" spans="1:39" x14ac:dyDescent="0.35">
      <c r="A12522" s="337">
        <v>34435</v>
      </c>
      <c r="B12522" s="338">
        <f t="shared" si="1954"/>
        <v>1994</v>
      </c>
      <c r="C12522" s="338">
        <f t="shared" si="1955"/>
        <v>4</v>
      </c>
      <c r="D12522" s="338">
        <f t="shared" si="1956"/>
        <v>11</v>
      </c>
      <c r="E12522" s="334">
        <v>0</v>
      </c>
      <c r="F12522" s="334">
        <v>0</v>
      </c>
      <c r="G12522" s="334">
        <v>0</v>
      </c>
      <c r="H12522" s="334">
        <v>0</v>
      </c>
      <c r="I12522" s="334">
        <v>0</v>
      </c>
      <c r="J12522" s="334">
        <v>0</v>
      </c>
      <c r="K12522" s="334">
        <v>0</v>
      </c>
      <c r="L12522" s="334">
        <v>0</v>
      </c>
      <c r="M12522" s="334">
        <v>0</v>
      </c>
      <c r="N12522" s="334">
        <v>0</v>
      </c>
      <c r="O12522" s="334">
        <v>0</v>
      </c>
      <c r="P12522" s="334">
        <v>0</v>
      </c>
      <c r="Q12522" s="334">
        <v>0</v>
      </c>
      <c r="R12522" s="334">
        <v>0</v>
      </c>
      <c r="S12522" s="334">
        <v>0</v>
      </c>
      <c r="T12522" s="334">
        <v>0</v>
      </c>
      <c r="U12522" s="334">
        <v>0</v>
      </c>
      <c r="V12522" s="334">
        <v>0</v>
      </c>
      <c r="W12522" s="334">
        <v>0</v>
      </c>
      <c r="X12522" s="334">
        <v>0</v>
      </c>
      <c r="Y12522" s="334">
        <v>0</v>
      </c>
      <c r="Z12522" s="334">
        <v>0</v>
      </c>
      <c r="AA12522" s="334">
        <v>0</v>
      </c>
      <c r="AB12522" s="334">
        <v>0</v>
      </c>
      <c r="AD12522" s="334">
        <v>0</v>
      </c>
      <c r="AE12522" s="334">
        <f t="shared" si="1957"/>
        <v>0</v>
      </c>
      <c r="AF12522" s="334">
        <f t="shared" si="1958"/>
        <v>0</v>
      </c>
      <c r="AG12522" s="340">
        <f t="shared" si="1959"/>
        <v>0</v>
      </c>
      <c r="AI12522" s="340">
        <f t="shared" si="1962"/>
        <v>0</v>
      </c>
      <c r="AJ12522" s="340">
        <f t="shared" si="1962"/>
        <v>0</v>
      </c>
      <c r="AK12522" s="340">
        <f t="shared" si="1962"/>
        <v>0</v>
      </c>
      <c r="AL12522" s="340">
        <f t="shared" si="1962"/>
        <v>0</v>
      </c>
      <c r="AM12522" s="340">
        <f t="shared" si="1962"/>
        <v>0</v>
      </c>
    </row>
    <row r="12523" spans="1:39" x14ac:dyDescent="0.35">
      <c r="A12523" s="337">
        <v>34436</v>
      </c>
      <c r="B12523" s="338">
        <f t="shared" si="1954"/>
        <v>1994</v>
      </c>
      <c r="C12523" s="338">
        <f t="shared" si="1955"/>
        <v>4</v>
      </c>
      <c r="D12523" s="338">
        <f t="shared" si="1956"/>
        <v>12</v>
      </c>
      <c r="E12523" s="334">
        <v>0</v>
      </c>
      <c r="F12523" s="334">
        <v>0</v>
      </c>
      <c r="G12523" s="334">
        <v>0</v>
      </c>
      <c r="H12523" s="334">
        <v>0</v>
      </c>
      <c r="I12523" s="334">
        <v>0</v>
      </c>
      <c r="J12523" s="334">
        <v>0</v>
      </c>
      <c r="K12523" s="334">
        <v>0</v>
      </c>
      <c r="L12523" s="334">
        <v>0</v>
      </c>
      <c r="M12523" s="334">
        <v>0</v>
      </c>
      <c r="N12523" s="334">
        <v>0</v>
      </c>
      <c r="O12523" s="334">
        <v>0</v>
      </c>
      <c r="P12523" s="334">
        <v>0</v>
      </c>
      <c r="Q12523" s="334">
        <v>0</v>
      </c>
      <c r="R12523" s="334">
        <v>0</v>
      </c>
      <c r="S12523" s="334">
        <v>0</v>
      </c>
      <c r="T12523" s="334">
        <v>0</v>
      </c>
      <c r="U12523" s="334">
        <v>0</v>
      </c>
      <c r="V12523" s="334">
        <v>0</v>
      </c>
      <c r="W12523" s="334">
        <v>0</v>
      </c>
      <c r="X12523" s="334">
        <v>0</v>
      </c>
      <c r="Y12523" s="334">
        <v>0</v>
      </c>
      <c r="Z12523" s="334">
        <v>0</v>
      </c>
      <c r="AA12523" s="334">
        <v>0</v>
      </c>
      <c r="AB12523" s="334">
        <v>0</v>
      </c>
      <c r="AD12523" s="334">
        <v>0</v>
      </c>
      <c r="AE12523" s="334">
        <f t="shared" si="1957"/>
        <v>0</v>
      </c>
      <c r="AF12523" s="334">
        <f t="shared" si="1958"/>
        <v>0</v>
      </c>
      <c r="AG12523" s="340">
        <f t="shared" si="1959"/>
        <v>0</v>
      </c>
      <c r="AI12523" s="340">
        <f t="shared" si="1962"/>
        <v>0</v>
      </c>
      <c r="AJ12523" s="340">
        <f t="shared" si="1962"/>
        <v>0</v>
      </c>
      <c r="AK12523" s="340">
        <f t="shared" si="1962"/>
        <v>0</v>
      </c>
      <c r="AL12523" s="340">
        <f t="shared" si="1962"/>
        <v>0</v>
      </c>
      <c r="AM12523" s="340">
        <f t="shared" si="1962"/>
        <v>0</v>
      </c>
    </row>
    <row r="12524" spans="1:39" x14ac:dyDescent="0.35">
      <c r="A12524" s="337">
        <v>34437</v>
      </c>
      <c r="B12524" s="338">
        <f t="shared" si="1954"/>
        <v>1994</v>
      </c>
      <c r="C12524" s="338">
        <f t="shared" si="1955"/>
        <v>4</v>
      </c>
      <c r="D12524" s="338">
        <f t="shared" si="1956"/>
        <v>13</v>
      </c>
      <c r="E12524" s="334">
        <v>0</v>
      </c>
      <c r="F12524" s="334">
        <v>0</v>
      </c>
      <c r="G12524" s="334">
        <v>0</v>
      </c>
      <c r="H12524" s="334">
        <v>0</v>
      </c>
      <c r="I12524" s="334">
        <v>0</v>
      </c>
      <c r="J12524" s="334">
        <v>0</v>
      </c>
      <c r="K12524" s="334">
        <v>0</v>
      </c>
      <c r="L12524" s="334">
        <v>0</v>
      </c>
      <c r="M12524" s="334">
        <v>0</v>
      </c>
      <c r="N12524" s="334">
        <v>0</v>
      </c>
      <c r="O12524" s="334">
        <v>0</v>
      </c>
      <c r="P12524" s="334">
        <v>0</v>
      </c>
      <c r="Q12524" s="334">
        <v>0</v>
      </c>
      <c r="R12524" s="334">
        <v>0</v>
      </c>
      <c r="S12524" s="334">
        <v>0</v>
      </c>
      <c r="T12524" s="334">
        <v>0</v>
      </c>
      <c r="U12524" s="334">
        <v>0</v>
      </c>
      <c r="V12524" s="334">
        <v>0</v>
      </c>
      <c r="W12524" s="334">
        <v>0</v>
      </c>
      <c r="X12524" s="334">
        <v>0</v>
      </c>
      <c r="Y12524" s="334">
        <v>0.4</v>
      </c>
      <c r="Z12524" s="334">
        <v>0</v>
      </c>
      <c r="AA12524" s="334">
        <v>0</v>
      </c>
      <c r="AB12524" s="334">
        <v>0</v>
      </c>
      <c r="AD12524" s="334">
        <v>0.4</v>
      </c>
      <c r="AE12524" s="334">
        <f t="shared" si="1957"/>
        <v>0.4</v>
      </c>
      <c r="AF12524" s="334">
        <f t="shared" si="1958"/>
        <v>0.4</v>
      </c>
      <c r="AG12524" s="340">
        <f t="shared" si="1959"/>
        <v>0</v>
      </c>
      <c r="AI12524" s="340">
        <f t="shared" si="1962"/>
        <v>0</v>
      </c>
      <c r="AJ12524" s="340">
        <f t="shared" si="1962"/>
        <v>0</v>
      </c>
      <c r="AK12524" s="340">
        <f t="shared" si="1962"/>
        <v>0</v>
      </c>
      <c r="AL12524" s="340">
        <f t="shared" si="1962"/>
        <v>0</v>
      </c>
      <c r="AM12524" s="340">
        <f t="shared" si="1962"/>
        <v>0</v>
      </c>
    </row>
    <row r="12525" spans="1:39" x14ac:dyDescent="0.35">
      <c r="A12525" s="337">
        <v>34438</v>
      </c>
      <c r="B12525" s="338">
        <f t="shared" si="1954"/>
        <v>1994</v>
      </c>
      <c r="C12525" s="338">
        <f t="shared" si="1955"/>
        <v>4</v>
      </c>
      <c r="D12525" s="338">
        <f t="shared" si="1956"/>
        <v>14</v>
      </c>
      <c r="E12525" s="334">
        <v>0</v>
      </c>
      <c r="F12525" s="334">
        <v>0</v>
      </c>
      <c r="G12525" s="334">
        <v>0</v>
      </c>
      <c r="H12525" s="334">
        <v>0</v>
      </c>
      <c r="I12525" s="334">
        <v>0</v>
      </c>
      <c r="J12525" s="334">
        <v>0</v>
      </c>
      <c r="K12525" s="334">
        <v>0</v>
      </c>
      <c r="L12525" s="334">
        <v>0</v>
      </c>
      <c r="M12525" s="334">
        <v>0</v>
      </c>
      <c r="N12525" s="334">
        <v>0</v>
      </c>
      <c r="O12525" s="334">
        <v>0</v>
      </c>
      <c r="P12525" s="334">
        <v>0</v>
      </c>
      <c r="Q12525" s="334">
        <v>0</v>
      </c>
      <c r="R12525" s="334">
        <v>0</v>
      </c>
      <c r="S12525" s="334">
        <v>0</v>
      </c>
      <c r="T12525" s="334">
        <v>0</v>
      </c>
      <c r="U12525" s="334">
        <v>0</v>
      </c>
      <c r="V12525" s="334">
        <v>0</v>
      </c>
      <c r="W12525" s="334">
        <v>0</v>
      </c>
      <c r="X12525" s="334">
        <v>0</v>
      </c>
      <c r="Y12525" s="334">
        <v>0</v>
      </c>
      <c r="Z12525" s="334">
        <v>0</v>
      </c>
      <c r="AA12525" s="334">
        <v>0</v>
      </c>
      <c r="AB12525" s="334">
        <v>0</v>
      </c>
      <c r="AD12525" s="334">
        <v>0</v>
      </c>
      <c r="AE12525" s="334">
        <f t="shared" si="1957"/>
        <v>0</v>
      </c>
      <c r="AF12525" s="334">
        <f t="shared" si="1958"/>
        <v>0</v>
      </c>
      <c r="AG12525" s="340">
        <f t="shared" si="1959"/>
        <v>0</v>
      </c>
      <c r="AI12525" s="340">
        <f t="shared" si="1962"/>
        <v>0</v>
      </c>
      <c r="AJ12525" s="340">
        <f t="shared" si="1962"/>
        <v>0</v>
      </c>
      <c r="AK12525" s="340">
        <f t="shared" si="1962"/>
        <v>0</v>
      </c>
      <c r="AL12525" s="340">
        <f t="shared" si="1962"/>
        <v>0</v>
      </c>
      <c r="AM12525" s="340">
        <f t="shared" si="1962"/>
        <v>0</v>
      </c>
    </row>
    <row r="12526" spans="1:39" x14ac:dyDescent="0.35">
      <c r="A12526" s="337">
        <v>34439</v>
      </c>
      <c r="B12526" s="338">
        <f t="shared" si="1954"/>
        <v>1994</v>
      </c>
      <c r="C12526" s="338">
        <f t="shared" si="1955"/>
        <v>4</v>
      </c>
      <c r="D12526" s="338">
        <f t="shared" si="1956"/>
        <v>15</v>
      </c>
      <c r="E12526" s="334">
        <v>0</v>
      </c>
      <c r="F12526" s="334">
        <v>0</v>
      </c>
      <c r="G12526" s="334">
        <v>0</v>
      </c>
      <c r="H12526" s="334">
        <v>0</v>
      </c>
      <c r="I12526" s="334">
        <v>0</v>
      </c>
      <c r="J12526" s="334">
        <v>0</v>
      </c>
      <c r="K12526" s="334">
        <v>0</v>
      </c>
      <c r="L12526" s="334">
        <v>0</v>
      </c>
      <c r="M12526" s="334">
        <v>0</v>
      </c>
      <c r="N12526" s="334">
        <v>0</v>
      </c>
      <c r="O12526" s="334">
        <v>0</v>
      </c>
      <c r="P12526" s="334">
        <v>0</v>
      </c>
      <c r="Q12526" s="334">
        <v>0</v>
      </c>
      <c r="R12526" s="334">
        <v>0</v>
      </c>
      <c r="S12526" s="334">
        <v>0</v>
      </c>
      <c r="T12526" s="334">
        <v>0</v>
      </c>
      <c r="U12526" s="334">
        <v>0</v>
      </c>
      <c r="V12526" s="334">
        <v>0</v>
      </c>
      <c r="W12526" s="334">
        <v>0</v>
      </c>
      <c r="X12526" s="334">
        <v>0</v>
      </c>
      <c r="Y12526" s="334">
        <v>0</v>
      </c>
      <c r="Z12526" s="334">
        <v>0</v>
      </c>
      <c r="AA12526" s="334">
        <v>0</v>
      </c>
      <c r="AB12526" s="334">
        <v>0</v>
      </c>
      <c r="AD12526" s="334">
        <v>0</v>
      </c>
      <c r="AE12526" s="334">
        <f t="shared" si="1957"/>
        <v>0</v>
      </c>
      <c r="AF12526" s="334">
        <f t="shared" si="1958"/>
        <v>0</v>
      </c>
      <c r="AG12526" s="340">
        <f t="shared" si="1959"/>
        <v>0</v>
      </c>
      <c r="AI12526" s="340">
        <f t="shared" si="1962"/>
        <v>0</v>
      </c>
      <c r="AJ12526" s="340">
        <f t="shared" si="1962"/>
        <v>0</v>
      </c>
      <c r="AK12526" s="340">
        <f t="shared" si="1962"/>
        <v>0</v>
      </c>
      <c r="AL12526" s="340">
        <f t="shared" si="1962"/>
        <v>0</v>
      </c>
      <c r="AM12526" s="340">
        <f t="shared" si="1962"/>
        <v>0</v>
      </c>
    </row>
    <row r="12527" spans="1:39" x14ac:dyDescent="0.35">
      <c r="A12527" s="337">
        <v>34440</v>
      </c>
      <c r="B12527" s="338">
        <f t="shared" si="1954"/>
        <v>1994</v>
      </c>
      <c r="C12527" s="338">
        <f t="shared" si="1955"/>
        <v>4</v>
      </c>
      <c r="D12527" s="338">
        <f t="shared" si="1956"/>
        <v>16</v>
      </c>
      <c r="E12527" s="334">
        <v>0</v>
      </c>
      <c r="F12527" s="334">
        <v>0</v>
      </c>
      <c r="G12527" s="334">
        <v>0</v>
      </c>
      <c r="H12527" s="334">
        <v>0</v>
      </c>
      <c r="I12527" s="334">
        <v>0</v>
      </c>
      <c r="J12527" s="334">
        <v>0</v>
      </c>
      <c r="K12527" s="334">
        <v>0</v>
      </c>
      <c r="L12527" s="334">
        <v>0</v>
      </c>
      <c r="M12527" s="334">
        <v>0</v>
      </c>
      <c r="N12527" s="334">
        <v>0</v>
      </c>
      <c r="O12527" s="334">
        <v>0</v>
      </c>
      <c r="P12527" s="334">
        <v>0</v>
      </c>
      <c r="Q12527" s="334">
        <v>0</v>
      </c>
      <c r="R12527" s="334">
        <v>0</v>
      </c>
      <c r="S12527" s="334">
        <v>0</v>
      </c>
      <c r="T12527" s="334">
        <v>0</v>
      </c>
      <c r="U12527" s="334">
        <v>0</v>
      </c>
      <c r="V12527" s="334">
        <v>0</v>
      </c>
      <c r="W12527" s="334">
        <v>0</v>
      </c>
      <c r="X12527" s="334">
        <v>0</v>
      </c>
      <c r="Y12527" s="334">
        <v>0</v>
      </c>
      <c r="Z12527" s="334">
        <v>0</v>
      </c>
      <c r="AA12527" s="334">
        <v>0</v>
      </c>
      <c r="AB12527" s="334">
        <v>0</v>
      </c>
      <c r="AD12527" s="334">
        <v>0</v>
      </c>
      <c r="AE12527" s="334">
        <f t="shared" si="1957"/>
        <v>0</v>
      </c>
      <c r="AF12527" s="334">
        <f t="shared" si="1958"/>
        <v>0</v>
      </c>
      <c r="AG12527" s="340">
        <f t="shared" si="1959"/>
        <v>0</v>
      </c>
      <c r="AI12527" s="340">
        <f t="shared" si="1962"/>
        <v>0</v>
      </c>
      <c r="AJ12527" s="340">
        <f t="shared" si="1962"/>
        <v>0</v>
      </c>
      <c r="AK12527" s="340">
        <f t="shared" si="1962"/>
        <v>0</v>
      </c>
      <c r="AL12527" s="340">
        <f t="shared" si="1962"/>
        <v>0</v>
      </c>
      <c r="AM12527" s="340">
        <f t="shared" si="1962"/>
        <v>0</v>
      </c>
    </row>
    <row r="12528" spans="1:39" x14ac:dyDescent="0.35">
      <c r="A12528" s="337">
        <v>34441</v>
      </c>
      <c r="B12528" s="338">
        <f t="shared" si="1954"/>
        <v>1994</v>
      </c>
      <c r="C12528" s="338">
        <f t="shared" si="1955"/>
        <v>4</v>
      </c>
      <c r="D12528" s="338">
        <f t="shared" si="1956"/>
        <v>17</v>
      </c>
      <c r="E12528" s="334">
        <v>0</v>
      </c>
      <c r="F12528" s="334">
        <v>0</v>
      </c>
      <c r="G12528" s="334">
        <v>0</v>
      </c>
      <c r="H12528" s="334">
        <v>0</v>
      </c>
      <c r="I12528" s="334">
        <v>0</v>
      </c>
      <c r="J12528" s="334">
        <v>0</v>
      </c>
      <c r="K12528" s="334">
        <v>0</v>
      </c>
      <c r="L12528" s="334">
        <v>0</v>
      </c>
      <c r="M12528" s="334">
        <v>0</v>
      </c>
      <c r="N12528" s="334">
        <v>0</v>
      </c>
      <c r="O12528" s="334">
        <v>0</v>
      </c>
      <c r="P12528" s="334">
        <v>0</v>
      </c>
      <c r="Q12528" s="334">
        <v>0</v>
      </c>
      <c r="R12528" s="334">
        <v>0</v>
      </c>
      <c r="S12528" s="334">
        <v>0</v>
      </c>
      <c r="T12528" s="334">
        <v>0</v>
      </c>
      <c r="U12528" s="334">
        <v>0</v>
      </c>
      <c r="V12528" s="334">
        <v>0</v>
      </c>
      <c r="W12528" s="334">
        <v>0</v>
      </c>
      <c r="X12528" s="334">
        <v>0</v>
      </c>
      <c r="Y12528" s="334">
        <v>0</v>
      </c>
      <c r="Z12528" s="334">
        <v>0</v>
      </c>
      <c r="AA12528" s="334">
        <v>0</v>
      </c>
      <c r="AB12528" s="334">
        <v>0</v>
      </c>
      <c r="AD12528" s="334">
        <v>0</v>
      </c>
      <c r="AE12528" s="334">
        <f t="shared" si="1957"/>
        <v>0</v>
      </c>
      <c r="AF12528" s="334">
        <f t="shared" si="1958"/>
        <v>0</v>
      </c>
      <c r="AG12528" s="340">
        <f t="shared" si="1959"/>
        <v>0</v>
      </c>
      <c r="AI12528" s="340">
        <f t="shared" si="1962"/>
        <v>0</v>
      </c>
      <c r="AJ12528" s="340">
        <f t="shared" si="1962"/>
        <v>0</v>
      </c>
      <c r="AK12528" s="340">
        <f t="shared" si="1962"/>
        <v>0</v>
      </c>
      <c r="AL12528" s="340">
        <f t="shared" si="1962"/>
        <v>0</v>
      </c>
      <c r="AM12528" s="340">
        <f t="shared" si="1962"/>
        <v>0</v>
      </c>
    </row>
    <row r="12529" spans="1:39" x14ac:dyDescent="0.35">
      <c r="A12529" s="337">
        <v>34442</v>
      </c>
      <c r="B12529" s="338">
        <f t="shared" si="1954"/>
        <v>1994</v>
      </c>
      <c r="C12529" s="338">
        <f t="shared" si="1955"/>
        <v>4</v>
      </c>
      <c r="D12529" s="338">
        <f t="shared" si="1956"/>
        <v>18</v>
      </c>
      <c r="E12529" s="334">
        <v>0</v>
      </c>
      <c r="F12529" s="334">
        <v>0</v>
      </c>
      <c r="G12529" s="334">
        <v>0</v>
      </c>
      <c r="H12529" s="334">
        <v>0</v>
      </c>
      <c r="I12529" s="334">
        <v>0</v>
      </c>
      <c r="J12529" s="334">
        <v>0</v>
      </c>
      <c r="K12529" s="334">
        <v>0</v>
      </c>
      <c r="L12529" s="334">
        <v>0</v>
      </c>
      <c r="M12529" s="334">
        <v>0</v>
      </c>
      <c r="N12529" s="334">
        <v>0</v>
      </c>
      <c r="O12529" s="334">
        <v>0</v>
      </c>
      <c r="P12529" s="334">
        <v>0</v>
      </c>
      <c r="Q12529" s="334">
        <v>0</v>
      </c>
      <c r="R12529" s="334">
        <v>0</v>
      </c>
      <c r="S12529" s="334">
        <v>0</v>
      </c>
      <c r="T12529" s="334">
        <v>0</v>
      </c>
      <c r="U12529" s="334">
        <v>0</v>
      </c>
      <c r="V12529" s="334">
        <v>0</v>
      </c>
      <c r="W12529" s="334">
        <v>0</v>
      </c>
      <c r="X12529" s="334">
        <v>0</v>
      </c>
      <c r="Y12529" s="334">
        <v>0</v>
      </c>
      <c r="Z12529" s="334">
        <v>0</v>
      </c>
      <c r="AA12529" s="334">
        <v>0</v>
      </c>
      <c r="AB12529" s="334">
        <v>0</v>
      </c>
      <c r="AD12529" s="334">
        <v>0</v>
      </c>
      <c r="AE12529" s="334">
        <f t="shared" si="1957"/>
        <v>0</v>
      </c>
      <c r="AF12529" s="334">
        <f t="shared" si="1958"/>
        <v>0</v>
      </c>
      <c r="AG12529" s="340">
        <f t="shared" si="1959"/>
        <v>0</v>
      </c>
      <c r="AI12529" s="340">
        <f t="shared" si="1962"/>
        <v>0</v>
      </c>
      <c r="AJ12529" s="340">
        <f t="shared" si="1962"/>
        <v>0</v>
      </c>
      <c r="AK12529" s="340">
        <f t="shared" si="1962"/>
        <v>0</v>
      </c>
      <c r="AL12529" s="340">
        <f t="shared" si="1962"/>
        <v>0</v>
      </c>
      <c r="AM12529" s="340">
        <f t="shared" si="1962"/>
        <v>0</v>
      </c>
    </row>
    <row r="12530" spans="1:39" x14ac:dyDescent="0.35">
      <c r="A12530" s="337">
        <v>34443</v>
      </c>
      <c r="B12530" s="338">
        <f t="shared" si="1954"/>
        <v>1994</v>
      </c>
      <c r="C12530" s="338">
        <f t="shared" si="1955"/>
        <v>4</v>
      </c>
      <c r="D12530" s="338">
        <f t="shared" si="1956"/>
        <v>19</v>
      </c>
      <c r="E12530" s="334">
        <v>0</v>
      </c>
      <c r="F12530" s="334">
        <v>0</v>
      </c>
      <c r="G12530" s="334">
        <v>0</v>
      </c>
      <c r="H12530" s="334">
        <v>0</v>
      </c>
      <c r="I12530" s="334">
        <v>0</v>
      </c>
      <c r="J12530" s="334">
        <v>0</v>
      </c>
      <c r="K12530" s="334">
        <v>0</v>
      </c>
      <c r="L12530" s="334">
        <v>0</v>
      </c>
      <c r="M12530" s="334">
        <v>0</v>
      </c>
      <c r="N12530" s="334">
        <v>0</v>
      </c>
      <c r="O12530" s="334">
        <v>0</v>
      </c>
      <c r="P12530" s="334">
        <v>0</v>
      </c>
      <c r="Q12530" s="334">
        <v>0</v>
      </c>
      <c r="R12530" s="334">
        <v>0</v>
      </c>
      <c r="S12530" s="334">
        <v>0</v>
      </c>
      <c r="T12530" s="334">
        <v>0</v>
      </c>
      <c r="U12530" s="334">
        <v>0</v>
      </c>
      <c r="V12530" s="334">
        <v>0</v>
      </c>
      <c r="W12530" s="334">
        <v>0</v>
      </c>
      <c r="X12530" s="334">
        <v>0</v>
      </c>
      <c r="Y12530" s="334">
        <v>0</v>
      </c>
      <c r="Z12530" s="334">
        <v>0</v>
      </c>
      <c r="AA12530" s="334">
        <v>0</v>
      </c>
      <c r="AB12530" s="334">
        <v>0</v>
      </c>
      <c r="AD12530" s="334">
        <v>0</v>
      </c>
      <c r="AE12530" s="334">
        <f t="shared" si="1957"/>
        <v>0</v>
      </c>
      <c r="AF12530" s="334">
        <f t="shared" si="1958"/>
        <v>0</v>
      </c>
      <c r="AG12530" s="340">
        <f t="shared" si="1959"/>
        <v>0</v>
      </c>
      <c r="AI12530" s="340">
        <f t="shared" si="1962"/>
        <v>0</v>
      </c>
      <c r="AJ12530" s="340">
        <f t="shared" si="1962"/>
        <v>0</v>
      </c>
      <c r="AK12530" s="340">
        <f t="shared" si="1962"/>
        <v>0</v>
      </c>
      <c r="AL12530" s="340">
        <f t="shared" si="1962"/>
        <v>0</v>
      </c>
      <c r="AM12530" s="340">
        <f t="shared" si="1962"/>
        <v>0</v>
      </c>
    </row>
    <row r="12531" spans="1:39" x14ac:dyDescent="0.35">
      <c r="A12531" s="337">
        <v>34444</v>
      </c>
      <c r="B12531" s="338">
        <f t="shared" si="1954"/>
        <v>1994</v>
      </c>
      <c r="C12531" s="338">
        <f t="shared" si="1955"/>
        <v>4</v>
      </c>
      <c r="D12531" s="338">
        <f t="shared" si="1956"/>
        <v>20</v>
      </c>
      <c r="E12531" s="334">
        <v>0</v>
      </c>
      <c r="F12531" s="334">
        <v>0</v>
      </c>
      <c r="G12531" s="334">
        <v>0</v>
      </c>
      <c r="H12531" s="334">
        <v>0</v>
      </c>
      <c r="I12531" s="334">
        <v>0</v>
      </c>
      <c r="J12531" s="334">
        <v>0</v>
      </c>
      <c r="K12531" s="334">
        <v>0</v>
      </c>
      <c r="L12531" s="334">
        <v>0</v>
      </c>
      <c r="M12531" s="334">
        <v>0</v>
      </c>
      <c r="N12531" s="334">
        <v>0</v>
      </c>
      <c r="O12531" s="334">
        <v>0</v>
      </c>
      <c r="P12531" s="334">
        <v>0</v>
      </c>
      <c r="Q12531" s="334">
        <v>0</v>
      </c>
      <c r="R12531" s="334">
        <v>0</v>
      </c>
      <c r="S12531" s="334">
        <v>0</v>
      </c>
      <c r="T12531" s="334">
        <v>0</v>
      </c>
      <c r="U12531" s="334">
        <v>0</v>
      </c>
      <c r="V12531" s="334">
        <v>0</v>
      </c>
      <c r="W12531" s="334">
        <v>0</v>
      </c>
      <c r="X12531" s="334">
        <v>0</v>
      </c>
      <c r="Y12531" s="334">
        <v>0</v>
      </c>
      <c r="Z12531" s="334">
        <v>0</v>
      </c>
      <c r="AA12531" s="334">
        <v>0</v>
      </c>
      <c r="AB12531" s="334">
        <v>0</v>
      </c>
      <c r="AD12531" s="334">
        <v>0</v>
      </c>
      <c r="AE12531" s="334">
        <f t="shared" si="1957"/>
        <v>0</v>
      </c>
      <c r="AF12531" s="334">
        <f t="shared" si="1958"/>
        <v>0</v>
      </c>
      <c r="AG12531" s="340">
        <f t="shared" si="1959"/>
        <v>0</v>
      </c>
      <c r="AI12531" s="340">
        <f t="shared" si="1962"/>
        <v>0</v>
      </c>
      <c r="AJ12531" s="340">
        <f t="shared" si="1962"/>
        <v>0</v>
      </c>
      <c r="AK12531" s="340">
        <f t="shared" si="1962"/>
        <v>0</v>
      </c>
      <c r="AL12531" s="340">
        <f t="shared" si="1962"/>
        <v>0</v>
      </c>
      <c r="AM12531" s="340">
        <f t="shared" si="1962"/>
        <v>0</v>
      </c>
    </row>
    <row r="12532" spans="1:39" x14ac:dyDescent="0.35">
      <c r="A12532" s="337">
        <v>34445</v>
      </c>
      <c r="B12532" s="338">
        <f t="shared" si="1954"/>
        <v>1994</v>
      </c>
      <c r="C12532" s="338">
        <f t="shared" si="1955"/>
        <v>4</v>
      </c>
      <c r="D12532" s="338">
        <f t="shared" si="1956"/>
        <v>21</v>
      </c>
      <c r="E12532" s="334">
        <v>0</v>
      </c>
      <c r="F12532" s="334">
        <v>0</v>
      </c>
      <c r="G12532" s="334">
        <v>0</v>
      </c>
      <c r="H12532" s="334">
        <v>0</v>
      </c>
      <c r="I12532" s="334">
        <v>0</v>
      </c>
      <c r="J12532" s="334">
        <v>0</v>
      </c>
      <c r="K12532" s="334">
        <v>0</v>
      </c>
      <c r="L12532" s="334">
        <v>0</v>
      </c>
      <c r="M12532" s="334">
        <v>0</v>
      </c>
      <c r="N12532" s="334">
        <v>0</v>
      </c>
      <c r="O12532" s="334">
        <v>0</v>
      </c>
      <c r="P12532" s="334">
        <v>0</v>
      </c>
      <c r="Q12532" s="334">
        <v>0</v>
      </c>
      <c r="R12532" s="334">
        <v>0</v>
      </c>
      <c r="S12532" s="334">
        <v>0</v>
      </c>
      <c r="T12532" s="334">
        <v>0</v>
      </c>
      <c r="U12532" s="334">
        <v>0</v>
      </c>
      <c r="V12532" s="334">
        <v>0</v>
      </c>
      <c r="W12532" s="334">
        <v>0</v>
      </c>
      <c r="X12532" s="334">
        <v>0</v>
      </c>
      <c r="Y12532" s="334">
        <v>0</v>
      </c>
      <c r="Z12532" s="334">
        <v>0</v>
      </c>
      <c r="AA12532" s="334">
        <v>0</v>
      </c>
      <c r="AB12532" s="334">
        <v>0</v>
      </c>
      <c r="AD12532" s="334">
        <v>0</v>
      </c>
      <c r="AE12532" s="334">
        <f t="shared" si="1957"/>
        <v>0</v>
      </c>
      <c r="AF12532" s="334">
        <f t="shared" si="1958"/>
        <v>0</v>
      </c>
      <c r="AG12532" s="340">
        <f t="shared" si="1959"/>
        <v>0</v>
      </c>
      <c r="AI12532" s="340">
        <f t="shared" ref="AI12532:AM12547" si="1963">IF($C12532=AI$1,$AF12532,0)</f>
        <v>0</v>
      </c>
      <c r="AJ12532" s="340">
        <f t="shared" si="1963"/>
        <v>0</v>
      </c>
      <c r="AK12532" s="340">
        <f t="shared" si="1963"/>
        <v>0</v>
      </c>
      <c r="AL12532" s="340">
        <f t="shared" si="1963"/>
        <v>0</v>
      </c>
      <c r="AM12532" s="340">
        <f t="shared" si="1963"/>
        <v>0</v>
      </c>
    </row>
    <row r="12533" spans="1:39" x14ac:dyDescent="0.35">
      <c r="A12533" s="337">
        <v>34446</v>
      </c>
      <c r="B12533" s="338">
        <f t="shared" si="1954"/>
        <v>1994</v>
      </c>
      <c r="C12533" s="338">
        <f t="shared" si="1955"/>
        <v>4</v>
      </c>
      <c r="D12533" s="338">
        <f t="shared" si="1956"/>
        <v>22</v>
      </c>
      <c r="E12533" s="334">
        <v>0</v>
      </c>
      <c r="F12533" s="334">
        <v>0</v>
      </c>
      <c r="G12533" s="334">
        <v>0</v>
      </c>
      <c r="H12533" s="334">
        <v>0</v>
      </c>
      <c r="I12533" s="334">
        <v>0</v>
      </c>
      <c r="J12533" s="334">
        <v>0</v>
      </c>
      <c r="K12533" s="334">
        <v>0</v>
      </c>
      <c r="L12533" s="334">
        <v>0</v>
      </c>
      <c r="M12533" s="334">
        <v>0</v>
      </c>
      <c r="N12533" s="334">
        <v>0</v>
      </c>
      <c r="O12533" s="334">
        <v>0</v>
      </c>
      <c r="P12533" s="334">
        <v>0</v>
      </c>
      <c r="Q12533" s="334">
        <v>0</v>
      </c>
      <c r="R12533" s="334">
        <v>0</v>
      </c>
      <c r="S12533" s="334">
        <v>0</v>
      </c>
      <c r="T12533" s="334">
        <v>0</v>
      </c>
      <c r="U12533" s="334">
        <v>0</v>
      </c>
      <c r="V12533" s="334">
        <v>0</v>
      </c>
      <c r="W12533" s="334">
        <v>0</v>
      </c>
      <c r="X12533" s="334">
        <v>0</v>
      </c>
      <c r="Y12533" s="334">
        <v>0</v>
      </c>
      <c r="Z12533" s="334">
        <v>0</v>
      </c>
      <c r="AA12533" s="334">
        <v>0</v>
      </c>
      <c r="AB12533" s="334">
        <v>0</v>
      </c>
      <c r="AD12533" s="334">
        <v>0</v>
      </c>
      <c r="AE12533" s="334">
        <f t="shared" si="1957"/>
        <v>0</v>
      </c>
      <c r="AF12533" s="334">
        <f t="shared" si="1958"/>
        <v>0</v>
      </c>
      <c r="AG12533" s="340">
        <f t="shared" si="1959"/>
        <v>0</v>
      </c>
      <c r="AI12533" s="340">
        <f t="shared" si="1963"/>
        <v>0</v>
      </c>
      <c r="AJ12533" s="340">
        <f t="shared" si="1963"/>
        <v>0</v>
      </c>
      <c r="AK12533" s="340">
        <f t="shared" si="1963"/>
        <v>0</v>
      </c>
      <c r="AL12533" s="340">
        <f t="shared" si="1963"/>
        <v>0</v>
      </c>
      <c r="AM12533" s="340">
        <f t="shared" si="1963"/>
        <v>0</v>
      </c>
    </row>
    <row r="12534" spans="1:39" x14ac:dyDescent="0.35">
      <c r="A12534" s="337">
        <v>34447</v>
      </c>
      <c r="B12534" s="338">
        <f t="shared" si="1954"/>
        <v>1994</v>
      </c>
      <c r="C12534" s="338">
        <f t="shared" si="1955"/>
        <v>4</v>
      </c>
      <c r="D12534" s="338">
        <f t="shared" si="1956"/>
        <v>23</v>
      </c>
      <c r="E12534" s="334">
        <v>0</v>
      </c>
      <c r="F12534" s="334">
        <v>0</v>
      </c>
      <c r="G12534" s="334">
        <v>0</v>
      </c>
      <c r="H12534" s="334">
        <v>0</v>
      </c>
      <c r="I12534" s="334">
        <v>0</v>
      </c>
      <c r="J12534" s="334">
        <v>0</v>
      </c>
      <c r="K12534" s="334">
        <v>0</v>
      </c>
      <c r="L12534" s="334">
        <v>0</v>
      </c>
      <c r="M12534" s="334">
        <v>0</v>
      </c>
      <c r="N12534" s="334">
        <v>0</v>
      </c>
      <c r="O12534" s="334">
        <v>0</v>
      </c>
      <c r="P12534" s="334">
        <v>0</v>
      </c>
      <c r="Q12534" s="334">
        <v>0</v>
      </c>
      <c r="R12534" s="334">
        <v>0</v>
      </c>
      <c r="S12534" s="334">
        <v>0</v>
      </c>
      <c r="T12534" s="334">
        <v>0</v>
      </c>
      <c r="U12534" s="334">
        <v>0</v>
      </c>
      <c r="V12534" s="334">
        <v>0</v>
      </c>
      <c r="W12534" s="334">
        <v>0</v>
      </c>
      <c r="X12534" s="334">
        <v>0</v>
      </c>
      <c r="Y12534" s="334">
        <v>0.4</v>
      </c>
      <c r="Z12534" s="334">
        <v>0</v>
      </c>
      <c r="AA12534" s="334">
        <v>0</v>
      </c>
      <c r="AB12534" s="334">
        <v>0</v>
      </c>
      <c r="AD12534" s="334">
        <v>0.4</v>
      </c>
      <c r="AE12534" s="334">
        <f t="shared" si="1957"/>
        <v>0.4</v>
      </c>
      <c r="AF12534" s="334">
        <f t="shared" si="1958"/>
        <v>0.4</v>
      </c>
      <c r="AG12534" s="340">
        <f t="shared" si="1959"/>
        <v>0</v>
      </c>
      <c r="AI12534" s="340">
        <f t="shared" si="1963"/>
        <v>0</v>
      </c>
      <c r="AJ12534" s="340">
        <f t="shared" si="1963"/>
        <v>0</v>
      </c>
      <c r="AK12534" s="340">
        <f t="shared" si="1963"/>
        <v>0</v>
      </c>
      <c r="AL12534" s="340">
        <f t="shared" si="1963"/>
        <v>0</v>
      </c>
      <c r="AM12534" s="340">
        <f t="shared" si="1963"/>
        <v>0</v>
      </c>
    </row>
    <row r="12535" spans="1:39" x14ac:dyDescent="0.35">
      <c r="A12535" s="337">
        <v>34448</v>
      </c>
      <c r="B12535" s="338">
        <f t="shared" si="1954"/>
        <v>1994</v>
      </c>
      <c r="C12535" s="338">
        <f t="shared" si="1955"/>
        <v>4</v>
      </c>
      <c r="D12535" s="338">
        <f t="shared" si="1956"/>
        <v>24</v>
      </c>
      <c r="E12535" s="334">
        <v>0.2</v>
      </c>
      <c r="F12535" s="334">
        <v>0</v>
      </c>
      <c r="G12535" s="334">
        <v>0</v>
      </c>
      <c r="H12535" s="334">
        <v>0.2</v>
      </c>
      <c r="I12535" s="334">
        <v>0.2</v>
      </c>
      <c r="J12535" s="334">
        <v>0.2</v>
      </c>
      <c r="K12535" s="334">
        <v>0.2</v>
      </c>
      <c r="L12535" s="334">
        <v>0.3</v>
      </c>
      <c r="M12535" s="334">
        <v>0.2</v>
      </c>
      <c r="N12535" s="334">
        <v>0.2</v>
      </c>
      <c r="O12535" s="334">
        <v>0.2</v>
      </c>
      <c r="P12535" s="334">
        <v>0.2</v>
      </c>
      <c r="Q12535" s="334">
        <v>0.2</v>
      </c>
      <c r="R12535" s="334">
        <v>0.2</v>
      </c>
      <c r="S12535" s="334">
        <v>0.2</v>
      </c>
      <c r="T12535" s="334">
        <v>0.2</v>
      </c>
      <c r="U12535" s="334">
        <v>0.2</v>
      </c>
      <c r="V12535" s="334">
        <v>0.2</v>
      </c>
      <c r="W12535" s="334">
        <v>0.3</v>
      </c>
      <c r="X12535" s="334">
        <v>0.2</v>
      </c>
      <c r="Y12535" s="334">
        <v>0.2</v>
      </c>
      <c r="Z12535" s="334">
        <v>0.2</v>
      </c>
      <c r="AA12535" s="334">
        <v>0.2</v>
      </c>
      <c r="AB12535" s="334">
        <v>0.2</v>
      </c>
      <c r="AD12535" s="334">
        <v>4.5999999999999996</v>
      </c>
      <c r="AE12535" s="334">
        <f t="shared" si="1957"/>
        <v>4.5999999999999996</v>
      </c>
      <c r="AF12535" s="334">
        <f t="shared" si="1958"/>
        <v>4.6000000000000014</v>
      </c>
      <c r="AG12535" s="340">
        <f t="shared" si="1959"/>
        <v>1.7763568394002505E-15</v>
      </c>
      <c r="AI12535" s="340">
        <f t="shared" si="1963"/>
        <v>0</v>
      </c>
      <c r="AJ12535" s="340">
        <f t="shared" si="1963"/>
        <v>0</v>
      </c>
      <c r="AK12535" s="340">
        <f t="shared" si="1963"/>
        <v>0</v>
      </c>
      <c r="AL12535" s="340">
        <f t="shared" si="1963"/>
        <v>0</v>
      </c>
      <c r="AM12535" s="340">
        <f t="shared" si="1963"/>
        <v>0</v>
      </c>
    </row>
    <row r="12536" spans="1:39" x14ac:dyDescent="0.35">
      <c r="A12536" s="337">
        <v>34449</v>
      </c>
      <c r="B12536" s="338">
        <f t="shared" si="1954"/>
        <v>1994</v>
      </c>
      <c r="C12536" s="338">
        <f t="shared" si="1955"/>
        <v>4</v>
      </c>
      <c r="D12536" s="338">
        <f t="shared" si="1956"/>
        <v>25</v>
      </c>
      <c r="E12536" s="334">
        <v>0.1</v>
      </c>
      <c r="F12536" s="334">
        <v>0.1</v>
      </c>
      <c r="G12536" s="334">
        <v>0.1</v>
      </c>
      <c r="H12536" s="334">
        <v>0.1</v>
      </c>
      <c r="I12536" s="334">
        <v>0.1</v>
      </c>
      <c r="J12536" s="334">
        <v>0.1</v>
      </c>
      <c r="K12536" s="334">
        <v>0.1</v>
      </c>
      <c r="L12536" s="334">
        <v>0.2</v>
      </c>
      <c r="M12536" s="334">
        <v>0.1</v>
      </c>
      <c r="N12536" s="334">
        <v>0.1</v>
      </c>
      <c r="O12536" s="334">
        <v>0.1</v>
      </c>
      <c r="P12536" s="334">
        <v>0.1</v>
      </c>
      <c r="Q12536" s="334">
        <v>0.1</v>
      </c>
      <c r="R12536" s="334">
        <v>0</v>
      </c>
      <c r="S12536" s="334">
        <v>0.1</v>
      </c>
      <c r="T12536" s="334">
        <v>0</v>
      </c>
      <c r="U12536" s="334">
        <v>0.1</v>
      </c>
      <c r="V12536" s="334">
        <v>0</v>
      </c>
      <c r="W12536" s="334">
        <v>0</v>
      </c>
      <c r="X12536" s="334">
        <v>0</v>
      </c>
      <c r="Y12536" s="334">
        <v>0</v>
      </c>
      <c r="Z12536" s="334">
        <v>0</v>
      </c>
      <c r="AA12536" s="334">
        <v>0</v>
      </c>
      <c r="AB12536" s="334">
        <v>0</v>
      </c>
      <c r="AD12536" s="334">
        <v>1.6</v>
      </c>
      <c r="AE12536" s="334">
        <f t="shared" si="1957"/>
        <v>1.6</v>
      </c>
      <c r="AF12536" s="334">
        <f t="shared" si="1958"/>
        <v>1.6000000000000003</v>
      </c>
      <c r="AG12536" s="340">
        <f t="shared" si="1959"/>
        <v>2.2204460492503131E-16</v>
      </c>
      <c r="AI12536" s="340">
        <f t="shared" si="1963"/>
        <v>0</v>
      </c>
      <c r="AJ12536" s="340">
        <f t="shared" si="1963"/>
        <v>0</v>
      </c>
      <c r="AK12536" s="340">
        <f t="shared" si="1963"/>
        <v>0</v>
      </c>
      <c r="AL12536" s="340">
        <f t="shared" si="1963"/>
        <v>0</v>
      </c>
      <c r="AM12536" s="340">
        <f t="shared" si="1963"/>
        <v>0</v>
      </c>
    </row>
    <row r="12537" spans="1:39" x14ac:dyDescent="0.35">
      <c r="A12537" s="337">
        <v>34450</v>
      </c>
      <c r="B12537" s="338">
        <f t="shared" si="1954"/>
        <v>1994</v>
      </c>
      <c r="C12537" s="338">
        <f t="shared" si="1955"/>
        <v>4</v>
      </c>
      <c r="D12537" s="338">
        <f t="shared" si="1956"/>
        <v>26</v>
      </c>
      <c r="E12537" s="334">
        <v>0</v>
      </c>
      <c r="F12537" s="334">
        <v>0</v>
      </c>
      <c r="G12537" s="334">
        <v>0</v>
      </c>
      <c r="H12537" s="334">
        <v>0</v>
      </c>
      <c r="I12537" s="334">
        <v>0</v>
      </c>
      <c r="J12537" s="334">
        <v>0</v>
      </c>
      <c r="K12537" s="334">
        <v>0</v>
      </c>
      <c r="L12537" s="334">
        <v>0</v>
      </c>
      <c r="M12537" s="334">
        <v>0</v>
      </c>
      <c r="N12537" s="334">
        <v>0</v>
      </c>
      <c r="O12537" s="334">
        <v>0</v>
      </c>
      <c r="P12537" s="334">
        <v>0</v>
      </c>
      <c r="Q12537" s="334">
        <v>0</v>
      </c>
      <c r="R12537" s="334">
        <v>0</v>
      </c>
      <c r="S12537" s="334">
        <v>0</v>
      </c>
      <c r="T12537" s="334">
        <v>0</v>
      </c>
      <c r="U12537" s="334">
        <v>0</v>
      </c>
      <c r="V12537" s="334">
        <v>0</v>
      </c>
      <c r="W12537" s="334">
        <v>0</v>
      </c>
      <c r="X12537" s="334">
        <v>0</v>
      </c>
      <c r="Y12537" s="334">
        <v>0</v>
      </c>
      <c r="Z12537" s="334">
        <v>0</v>
      </c>
      <c r="AA12537" s="334">
        <v>0</v>
      </c>
      <c r="AB12537" s="334">
        <v>0</v>
      </c>
      <c r="AD12537" s="334">
        <v>0</v>
      </c>
      <c r="AE12537" s="334">
        <f t="shared" si="1957"/>
        <v>0</v>
      </c>
      <c r="AF12537" s="334">
        <f t="shared" si="1958"/>
        <v>0</v>
      </c>
      <c r="AG12537" s="340">
        <f t="shared" si="1959"/>
        <v>0</v>
      </c>
      <c r="AI12537" s="340">
        <f t="shared" si="1963"/>
        <v>0</v>
      </c>
      <c r="AJ12537" s="340">
        <f t="shared" si="1963"/>
        <v>0</v>
      </c>
      <c r="AK12537" s="340">
        <f t="shared" si="1963"/>
        <v>0</v>
      </c>
      <c r="AL12537" s="340">
        <f t="shared" si="1963"/>
        <v>0</v>
      </c>
      <c r="AM12537" s="340">
        <f t="shared" si="1963"/>
        <v>0</v>
      </c>
    </row>
    <row r="12538" spans="1:39" x14ac:dyDescent="0.35">
      <c r="A12538" s="337">
        <v>34451</v>
      </c>
      <c r="B12538" s="338">
        <f t="shared" si="1954"/>
        <v>1994</v>
      </c>
      <c r="C12538" s="338">
        <f t="shared" si="1955"/>
        <v>4</v>
      </c>
      <c r="D12538" s="338">
        <f t="shared" si="1956"/>
        <v>27</v>
      </c>
      <c r="E12538" s="334">
        <v>0</v>
      </c>
      <c r="F12538" s="334">
        <v>0</v>
      </c>
      <c r="G12538" s="334">
        <v>0</v>
      </c>
      <c r="H12538" s="334">
        <v>0</v>
      </c>
      <c r="I12538" s="334">
        <v>0</v>
      </c>
      <c r="J12538" s="334">
        <v>0</v>
      </c>
      <c r="K12538" s="334">
        <v>0</v>
      </c>
      <c r="L12538" s="334">
        <v>0</v>
      </c>
      <c r="M12538" s="334">
        <v>0</v>
      </c>
      <c r="N12538" s="334">
        <v>0</v>
      </c>
      <c r="O12538" s="334">
        <v>0</v>
      </c>
      <c r="P12538" s="334">
        <v>0</v>
      </c>
      <c r="Q12538" s="334">
        <v>0</v>
      </c>
      <c r="R12538" s="334">
        <v>0</v>
      </c>
      <c r="S12538" s="334">
        <v>0</v>
      </c>
      <c r="T12538" s="334">
        <v>0</v>
      </c>
      <c r="U12538" s="334">
        <v>0</v>
      </c>
      <c r="V12538" s="334">
        <v>0</v>
      </c>
      <c r="W12538" s="334">
        <v>0</v>
      </c>
      <c r="X12538" s="334">
        <v>0</v>
      </c>
      <c r="Y12538" s="334">
        <v>0</v>
      </c>
      <c r="Z12538" s="334">
        <v>0</v>
      </c>
      <c r="AA12538" s="334">
        <v>0</v>
      </c>
      <c r="AB12538" s="334">
        <v>0</v>
      </c>
      <c r="AD12538" s="334">
        <v>0</v>
      </c>
      <c r="AE12538" s="334">
        <f t="shared" si="1957"/>
        <v>0</v>
      </c>
      <c r="AF12538" s="334">
        <f t="shared" si="1958"/>
        <v>0</v>
      </c>
      <c r="AG12538" s="340">
        <f t="shared" si="1959"/>
        <v>0</v>
      </c>
      <c r="AI12538" s="340">
        <f t="shared" si="1963"/>
        <v>0</v>
      </c>
      <c r="AJ12538" s="340">
        <f t="shared" si="1963"/>
        <v>0</v>
      </c>
      <c r="AK12538" s="340">
        <f t="shared" si="1963"/>
        <v>0</v>
      </c>
      <c r="AL12538" s="340">
        <f t="shared" si="1963"/>
        <v>0</v>
      </c>
      <c r="AM12538" s="340">
        <f t="shared" si="1963"/>
        <v>0</v>
      </c>
    </row>
    <row r="12539" spans="1:39" x14ac:dyDescent="0.35">
      <c r="A12539" s="337">
        <v>34452</v>
      </c>
      <c r="B12539" s="338">
        <f t="shared" si="1954"/>
        <v>1994</v>
      </c>
      <c r="C12539" s="338">
        <f t="shared" si="1955"/>
        <v>4</v>
      </c>
      <c r="D12539" s="338">
        <f t="shared" si="1956"/>
        <v>28</v>
      </c>
      <c r="E12539" s="334">
        <v>0</v>
      </c>
      <c r="F12539" s="334">
        <v>0</v>
      </c>
      <c r="G12539" s="334">
        <v>0</v>
      </c>
      <c r="H12539" s="334">
        <v>0</v>
      </c>
      <c r="I12539" s="334">
        <v>0</v>
      </c>
      <c r="J12539" s="334">
        <v>0</v>
      </c>
      <c r="K12539" s="334">
        <v>0</v>
      </c>
      <c r="L12539" s="334">
        <v>0</v>
      </c>
      <c r="M12539" s="334">
        <v>0</v>
      </c>
      <c r="N12539" s="334">
        <v>0</v>
      </c>
      <c r="O12539" s="334">
        <v>0</v>
      </c>
      <c r="P12539" s="334">
        <v>0</v>
      </c>
      <c r="Q12539" s="334">
        <v>0</v>
      </c>
      <c r="R12539" s="334">
        <v>0</v>
      </c>
      <c r="S12539" s="334">
        <v>0</v>
      </c>
      <c r="T12539" s="334">
        <v>0</v>
      </c>
      <c r="U12539" s="334">
        <v>0</v>
      </c>
      <c r="V12539" s="334">
        <v>0</v>
      </c>
      <c r="W12539" s="334">
        <v>0</v>
      </c>
      <c r="X12539" s="334">
        <v>0</v>
      </c>
      <c r="Y12539" s="334">
        <v>0</v>
      </c>
      <c r="Z12539" s="334">
        <v>0</v>
      </c>
      <c r="AA12539" s="334">
        <v>0</v>
      </c>
      <c r="AB12539" s="334">
        <v>0</v>
      </c>
      <c r="AD12539" s="334">
        <v>0</v>
      </c>
      <c r="AE12539" s="334">
        <f t="shared" si="1957"/>
        <v>0</v>
      </c>
      <c r="AF12539" s="334">
        <f t="shared" si="1958"/>
        <v>0</v>
      </c>
      <c r="AG12539" s="340">
        <f t="shared" si="1959"/>
        <v>0</v>
      </c>
      <c r="AI12539" s="340">
        <f t="shared" si="1963"/>
        <v>0</v>
      </c>
      <c r="AJ12539" s="340">
        <f t="shared" si="1963"/>
        <v>0</v>
      </c>
      <c r="AK12539" s="340">
        <f t="shared" si="1963"/>
        <v>0</v>
      </c>
      <c r="AL12539" s="340">
        <f t="shared" si="1963"/>
        <v>0</v>
      </c>
      <c r="AM12539" s="340">
        <f t="shared" si="1963"/>
        <v>0</v>
      </c>
    </row>
    <row r="12540" spans="1:39" x14ac:dyDescent="0.35">
      <c r="A12540" s="337">
        <v>34453</v>
      </c>
      <c r="B12540" s="338">
        <f t="shared" si="1954"/>
        <v>1994</v>
      </c>
      <c r="C12540" s="338">
        <f t="shared" si="1955"/>
        <v>4</v>
      </c>
      <c r="D12540" s="338">
        <f t="shared" si="1956"/>
        <v>29</v>
      </c>
      <c r="E12540" s="334">
        <v>0</v>
      </c>
      <c r="F12540" s="334">
        <v>0</v>
      </c>
      <c r="G12540" s="334">
        <v>0</v>
      </c>
      <c r="H12540" s="334">
        <v>0</v>
      </c>
      <c r="I12540" s="334">
        <v>0</v>
      </c>
      <c r="J12540" s="334">
        <v>0</v>
      </c>
      <c r="K12540" s="334">
        <v>0</v>
      </c>
      <c r="L12540" s="334">
        <v>0</v>
      </c>
      <c r="M12540" s="334">
        <v>0</v>
      </c>
      <c r="N12540" s="334">
        <v>0</v>
      </c>
      <c r="O12540" s="334">
        <v>0</v>
      </c>
      <c r="P12540" s="334">
        <v>0</v>
      </c>
      <c r="Q12540" s="334">
        <v>0</v>
      </c>
      <c r="R12540" s="334">
        <v>0</v>
      </c>
      <c r="S12540" s="334">
        <v>0</v>
      </c>
      <c r="T12540" s="334">
        <v>0</v>
      </c>
      <c r="U12540" s="334">
        <v>0</v>
      </c>
      <c r="V12540" s="334">
        <v>0</v>
      </c>
      <c r="W12540" s="334">
        <v>0</v>
      </c>
      <c r="X12540" s="334">
        <v>0</v>
      </c>
      <c r="Y12540" s="334">
        <v>0</v>
      </c>
      <c r="Z12540" s="334">
        <v>0</v>
      </c>
      <c r="AA12540" s="334">
        <v>0</v>
      </c>
      <c r="AB12540" s="334">
        <v>0</v>
      </c>
      <c r="AD12540" s="334">
        <v>0</v>
      </c>
      <c r="AE12540" s="334">
        <f t="shared" si="1957"/>
        <v>0</v>
      </c>
      <c r="AF12540" s="334">
        <f t="shared" si="1958"/>
        <v>0</v>
      </c>
      <c r="AG12540" s="340">
        <f t="shared" si="1959"/>
        <v>0</v>
      </c>
      <c r="AI12540" s="340">
        <f t="shared" si="1963"/>
        <v>0</v>
      </c>
      <c r="AJ12540" s="340">
        <f t="shared" si="1963"/>
        <v>0</v>
      </c>
      <c r="AK12540" s="340">
        <f t="shared" si="1963"/>
        <v>0</v>
      </c>
      <c r="AL12540" s="340">
        <f t="shared" si="1963"/>
        <v>0</v>
      </c>
      <c r="AM12540" s="340">
        <f t="shared" si="1963"/>
        <v>0</v>
      </c>
    </row>
    <row r="12541" spans="1:39" x14ac:dyDescent="0.35">
      <c r="A12541" s="337">
        <v>34454</v>
      </c>
      <c r="B12541" s="338">
        <f t="shared" si="1954"/>
        <v>1994</v>
      </c>
      <c r="C12541" s="338">
        <f t="shared" si="1955"/>
        <v>4</v>
      </c>
      <c r="D12541" s="338">
        <f t="shared" si="1956"/>
        <v>30</v>
      </c>
      <c r="E12541" s="334">
        <v>0</v>
      </c>
      <c r="F12541" s="334">
        <v>0</v>
      </c>
      <c r="G12541" s="334">
        <v>0</v>
      </c>
      <c r="H12541" s="334">
        <v>0</v>
      </c>
      <c r="I12541" s="334">
        <v>0</v>
      </c>
      <c r="J12541" s="334">
        <v>0</v>
      </c>
      <c r="K12541" s="334">
        <v>0</v>
      </c>
      <c r="L12541" s="334">
        <v>0</v>
      </c>
      <c r="M12541" s="334">
        <v>0</v>
      </c>
      <c r="N12541" s="334">
        <v>0</v>
      </c>
      <c r="O12541" s="334">
        <v>0</v>
      </c>
      <c r="P12541" s="334">
        <v>0</v>
      </c>
      <c r="Q12541" s="334">
        <v>0</v>
      </c>
      <c r="R12541" s="334">
        <v>0</v>
      </c>
      <c r="S12541" s="334">
        <v>0</v>
      </c>
      <c r="T12541" s="334">
        <v>0</v>
      </c>
      <c r="U12541" s="334">
        <v>0</v>
      </c>
      <c r="V12541" s="334">
        <v>0</v>
      </c>
      <c r="W12541" s="334">
        <v>0</v>
      </c>
      <c r="X12541" s="334">
        <v>0</v>
      </c>
      <c r="Y12541" s="334">
        <v>0</v>
      </c>
      <c r="Z12541" s="334">
        <v>0</v>
      </c>
      <c r="AA12541" s="334">
        <v>0</v>
      </c>
      <c r="AB12541" s="334">
        <v>0</v>
      </c>
      <c r="AD12541" s="334">
        <v>0</v>
      </c>
      <c r="AE12541" s="334">
        <f t="shared" si="1957"/>
        <v>0</v>
      </c>
      <c r="AF12541" s="334">
        <f t="shared" si="1958"/>
        <v>0</v>
      </c>
      <c r="AG12541" s="340">
        <f t="shared" si="1959"/>
        <v>0</v>
      </c>
      <c r="AI12541" s="340">
        <f t="shared" si="1963"/>
        <v>0</v>
      </c>
      <c r="AJ12541" s="340">
        <f t="shared" si="1963"/>
        <v>0</v>
      </c>
      <c r="AK12541" s="340">
        <f t="shared" si="1963"/>
        <v>0</v>
      </c>
      <c r="AL12541" s="340">
        <f t="shared" si="1963"/>
        <v>0</v>
      </c>
      <c r="AM12541" s="340">
        <f t="shared" si="1963"/>
        <v>0</v>
      </c>
    </row>
    <row r="12542" spans="1:39" x14ac:dyDescent="0.35">
      <c r="A12542" s="337">
        <v>34455</v>
      </c>
      <c r="B12542" s="338">
        <f t="shared" si="1954"/>
        <v>1994</v>
      </c>
      <c r="C12542" s="338">
        <f t="shared" si="1955"/>
        <v>5</v>
      </c>
      <c r="D12542" s="338">
        <f t="shared" si="1956"/>
        <v>1</v>
      </c>
      <c r="E12542" s="334">
        <v>0</v>
      </c>
      <c r="F12542" s="334">
        <v>0</v>
      </c>
      <c r="G12542" s="334">
        <v>0</v>
      </c>
      <c r="H12542" s="334">
        <v>0</v>
      </c>
      <c r="I12542" s="334">
        <v>0</v>
      </c>
      <c r="J12542" s="334">
        <v>0</v>
      </c>
      <c r="K12542" s="334">
        <v>0</v>
      </c>
      <c r="L12542" s="334">
        <v>0</v>
      </c>
      <c r="M12542" s="334">
        <v>0</v>
      </c>
      <c r="N12542" s="334">
        <v>0</v>
      </c>
      <c r="O12542" s="334">
        <v>0</v>
      </c>
      <c r="P12542" s="334">
        <v>0</v>
      </c>
      <c r="Q12542" s="334">
        <v>0</v>
      </c>
      <c r="R12542" s="334">
        <v>0</v>
      </c>
      <c r="S12542" s="334">
        <v>0</v>
      </c>
      <c r="T12542" s="334">
        <v>0</v>
      </c>
      <c r="U12542" s="334">
        <v>0</v>
      </c>
      <c r="V12542" s="334">
        <v>0</v>
      </c>
      <c r="W12542" s="334">
        <v>0</v>
      </c>
      <c r="X12542" s="334">
        <v>0</v>
      </c>
      <c r="Y12542" s="334">
        <v>0</v>
      </c>
      <c r="Z12542" s="334">
        <v>0</v>
      </c>
      <c r="AA12542" s="334">
        <v>0</v>
      </c>
      <c r="AB12542" s="334">
        <v>0</v>
      </c>
      <c r="AD12542" s="334">
        <v>0</v>
      </c>
      <c r="AE12542" s="334">
        <f t="shared" si="1957"/>
        <v>0</v>
      </c>
      <c r="AF12542" s="334">
        <f t="shared" si="1958"/>
        <v>0</v>
      </c>
      <c r="AG12542" s="340">
        <f t="shared" si="1959"/>
        <v>0</v>
      </c>
      <c r="AI12542" s="340">
        <f t="shared" si="1963"/>
        <v>0</v>
      </c>
      <c r="AJ12542" s="340">
        <f t="shared" si="1963"/>
        <v>0</v>
      </c>
      <c r="AK12542" s="340">
        <f t="shared" si="1963"/>
        <v>0</v>
      </c>
      <c r="AL12542" s="340">
        <f t="shared" si="1963"/>
        <v>0</v>
      </c>
      <c r="AM12542" s="340">
        <f t="shared" si="1963"/>
        <v>0</v>
      </c>
    </row>
    <row r="12543" spans="1:39" x14ac:dyDescent="0.35">
      <c r="A12543" s="337">
        <v>34456</v>
      </c>
      <c r="B12543" s="338">
        <f t="shared" si="1954"/>
        <v>1994</v>
      </c>
      <c r="C12543" s="338">
        <f t="shared" si="1955"/>
        <v>5</v>
      </c>
      <c r="D12543" s="338">
        <f t="shared" si="1956"/>
        <v>2</v>
      </c>
      <c r="E12543" s="334">
        <v>0</v>
      </c>
      <c r="F12543" s="334">
        <v>0</v>
      </c>
      <c r="G12543" s="334">
        <v>0</v>
      </c>
      <c r="H12543" s="334">
        <v>0</v>
      </c>
      <c r="I12543" s="334">
        <v>0</v>
      </c>
      <c r="J12543" s="334">
        <v>0</v>
      </c>
      <c r="K12543" s="334">
        <v>0</v>
      </c>
      <c r="L12543" s="334">
        <v>0</v>
      </c>
      <c r="M12543" s="334">
        <v>0</v>
      </c>
      <c r="N12543" s="334">
        <v>0</v>
      </c>
      <c r="O12543" s="334">
        <v>0</v>
      </c>
      <c r="P12543" s="334">
        <v>0</v>
      </c>
      <c r="Q12543" s="334">
        <v>0</v>
      </c>
      <c r="R12543" s="334">
        <v>0</v>
      </c>
      <c r="S12543" s="334">
        <v>0</v>
      </c>
      <c r="T12543" s="334">
        <v>0</v>
      </c>
      <c r="U12543" s="334">
        <v>0</v>
      </c>
      <c r="V12543" s="334">
        <v>0</v>
      </c>
      <c r="W12543" s="334">
        <v>0</v>
      </c>
      <c r="X12543" s="334">
        <v>0</v>
      </c>
      <c r="Y12543" s="334">
        <v>0</v>
      </c>
      <c r="Z12543" s="334">
        <v>0</v>
      </c>
      <c r="AA12543" s="334">
        <v>0</v>
      </c>
      <c r="AB12543" s="334">
        <v>0</v>
      </c>
      <c r="AD12543" s="334">
        <v>0</v>
      </c>
      <c r="AE12543" s="334">
        <f t="shared" si="1957"/>
        <v>0</v>
      </c>
      <c r="AF12543" s="334">
        <f t="shared" si="1958"/>
        <v>0</v>
      </c>
      <c r="AG12543" s="340">
        <f t="shared" si="1959"/>
        <v>0</v>
      </c>
      <c r="AI12543" s="340">
        <f t="shared" si="1963"/>
        <v>0</v>
      </c>
      <c r="AJ12543" s="340">
        <f t="shared" si="1963"/>
        <v>0</v>
      </c>
      <c r="AK12543" s="340">
        <f t="shared" si="1963"/>
        <v>0</v>
      </c>
      <c r="AL12543" s="340">
        <f t="shared" si="1963"/>
        <v>0</v>
      </c>
      <c r="AM12543" s="340">
        <f t="shared" si="1963"/>
        <v>0</v>
      </c>
    </row>
    <row r="12544" spans="1:39" x14ac:dyDescent="0.35">
      <c r="A12544" s="337">
        <v>34457</v>
      </c>
      <c r="B12544" s="338">
        <f t="shared" si="1954"/>
        <v>1994</v>
      </c>
      <c r="C12544" s="338">
        <f t="shared" si="1955"/>
        <v>5</v>
      </c>
      <c r="D12544" s="338">
        <f t="shared" si="1956"/>
        <v>3</v>
      </c>
      <c r="E12544" s="334">
        <v>0</v>
      </c>
      <c r="F12544" s="334">
        <v>0</v>
      </c>
      <c r="G12544" s="334">
        <v>0</v>
      </c>
      <c r="H12544" s="334">
        <v>0</v>
      </c>
      <c r="I12544" s="334">
        <v>0</v>
      </c>
      <c r="J12544" s="334">
        <v>0</v>
      </c>
      <c r="K12544" s="334">
        <v>0</v>
      </c>
      <c r="L12544" s="334">
        <v>0</v>
      </c>
      <c r="M12544" s="334">
        <v>0</v>
      </c>
      <c r="N12544" s="334">
        <v>0</v>
      </c>
      <c r="O12544" s="334">
        <v>0</v>
      </c>
      <c r="P12544" s="334">
        <v>0</v>
      </c>
      <c r="Q12544" s="334">
        <v>0</v>
      </c>
      <c r="R12544" s="334">
        <v>0.4</v>
      </c>
      <c r="S12544" s="334">
        <v>0</v>
      </c>
      <c r="T12544" s="334">
        <v>0</v>
      </c>
      <c r="U12544" s="334">
        <v>0</v>
      </c>
      <c r="V12544" s="334">
        <v>0</v>
      </c>
      <c r="W12544" s="334">
        <v>0</v>
      </c>
      <c r="X12544" s="334">
        <v>0</v>
      </c>
      <c r="Y12544" s="334">
        <v>0</v>
      </c>
      <c r="Z12544" s="334">
        <v>0</v>
      </c>
      <c r="AA12544" s="334">
        <v>0</v>
      </c>
      <c r="AB12544" s="334">
        <v>0</v>
      </c>
      <c r="AD12544" s="334">
        <v>0.4</v>
      </c>
      <c r="AE12544" s="334">
        <f t="shared" si="1957"/>
        <v>0.4</v>
      </c>
      <c r="AF12544" s="334">
        <f t="shared" si="1958"/>
        <v>0.4</v>
      </c>
      <c r="AG12544" s="340">
        <f t="shared" si="1959"/>
        <v>0</v>
      </c>
      <c r="AI12544" s="340">
        <f t="shared" si="1963"/>
        <v>0.4</v>
      </c>
      <c r="AJ12544" s="340">
        <f t="shared" si="1963"/>
        <v>0</v>
      </c>
      <c r="AK12544" s="340">
        <f t="shared" si="1963"/>
        <v>0</v>
      </c>
      <c r="AL12544" s="340">
        <f t="shared" si="1963"/>
        <v>0</v>
      </c>
      <c r="AM12544" s="340">
        <f t="shared" si="1963"/>
        <v>0</v>
      </c>
    </row>
    <row r="12545" spans="1:39" x14ac:dyDescent="0.35">
      <c r="A12545" s="337">
        <v>34458</v>
      </c>
      <c r="B12545" s="338">
        <f t="shared" si="1954"/>
        <v>1994</v>
      </c>
      <c r="C12545" s="338">
        <f t="shared" si="1955"/>
        <v>5</v>
      </c>
      <c r="D12545" s="338">
        <f t="shared" si="1956"/>
        <v>4</v>
      </c>
      <c r="E12545" s="334">
        <v>0</v>
      </c>
      <c r="F12545" s="334">
        <v>0</v>
      </c>
      <c r="G12545" s="334">
        <v>0</v>
      </c>
      <c r="H12545" s="334">
        <v>0</v>
      </c>
      <c r="I12545" s="334">
        <v>0</v>
      </c>
      <c r="J12545" s="334">
        <v>0</v>
      </c>
      <c r="K12545" s="334">
        <v>0</v>
      </c>
      <c r="L12545" s="334">
        <v>0</v>
      </c>
      <c r="M12545" s="334">
        <v>0</v>
      </c>
      <c r="N12545" s="334">
        <v>0</v>
      </c>
      <c r="O12545" s="334">
        <v>0</v>
      </c>
      <c r="P12545" s="334">
        <v>0</v>
      </c>
      <c r="Q12545" s="334">
        <v>0</v>
      </c>
      <c r="R12545" s="334">
        <v>0</v>
      </c>
      <c r="S12545" s="334">
        <v>0</v>
      </c>
      <c r="T12545" s="334">
        <v>0</v>
      </c>
      <c r="U12545" s="334">
        <v>0</v>
      </c>
      <c r="V12545" s="334">
        <v>0</v>
      </c>
      <c r="W12545" s="334">
        <v>0</v>
      </c>
      <c r="X12545" s="334">
        <v>0.9</v>
      </c>
      <c r="Y12545" s="334">
        <v>0.7</v>
      </c>
      <c r="Z12545" s="334">
        <v>0.7</v>
      </c>
      <c r="AA12545" s="334">
        <v>0</v>
      </c>
      <c r="AB12545" s="334">
        <v>0.2</v>
      </c>
      <c r="AD12545" s="334">
        <v>2.5</v>
      </c>
      <c r="AE12545" s="334">
        <f t="shared" si="1957"/>
        <v>2.5</v>
      </c>
      <c r="AF12545" s="334">
        <f t="shared" si="1958"/>
        <v>2.5</v>
      </c>
      <c r="AG12545" s="340">
        <f t="shared" si="1959"/>
        <v>0</v>
      </c>
      <c r="AI12545" s="340">
        <f t="shared" si="1963"/>
        <v>2.5</v>
      </c>
      <c r="AJ12545" s="340">
        <f t="shared" si="1963"/>
        <v>0</v>
      </c>
      <c r="AK12545" s="340">
        <f t="shared" si="1963"/>
        <v>0</v>
      </c>
      <c r="AL12545" s="340">
        <f t="shared" si="1963"/>
        <v>0</v>
      </c>
      <c r="AM12545" s="340">
        <f t="shared" si="1963"/>
        <v>0</v>
      </c>
    </row>
    <row r="12546" spans="1:39" x14ac:dyDescent="0.35">
      <c r="A12546" s="337">
        <v>34459</v>
      </c>
      <c r="B12546" s="338">
        <f t="shared" si="1954"/>
        <v>1994</v>
      </c>
      <c r="C12546" s="338">
        <f t="shared" si="1955"/>
        <v>5</v>
      </c>
      <c r="D12546" s="338">
        <f t="shared" si="1956"/>
        <v>5</v>
      </c>
      <c r="E12546" s="334">
        <v>0</v>
      </c>
      <c r="F12546" s="334">
        <v>0</v>
      </c>
      <c r="G12546" s="334">
        <v>0</v>
      </c>
      <c r="H12546" s="334">
        <v>0</v>
      </c>
      <c r="I12546" s="334">
        <v>0</v>
      </c>
      <c r="J12546" s="334">
        <v>0</v>
      </c>
      <c r="K12546" s="334">
        <v>0</v>
      </c>
      <c r="L12546" s="334">
        <v>0</v>
      </c>
      <c r="M12546" s="334">
        <v>0.2</v>
      </c>
      <c r="N12546" s="334">
        <v>0</v>
      </c>
      <c r="O12546" s="334">
        <v>0</v>
      </c>
      <c r="P12546" s="334">
        <v>0</v>
      </c>
      <c r="Q12546" s="334">
        <v>0</v>
      </c>
      <c r="R12546" s="334">
        <v>0</v>
      </c>
      <c r="S12546" s="334">
        <v>0</v>
      </c>
      <c r="T12546" s="334">
        <v>0</v>
      </c>
      <c r="U12546" s="334">
        <v>0</v>
      </c>
      <c r="V12546" s="334">
        <v>0</v>
      </c>
      <c r="W12546" s="334">
        <v>0</v>
      </c>
      <c r="X12546" s="334">
        <v>0</v>
      </c>
      <c r="Y12546" s="334">
        <v>0</v>
      </c>
      <c r="Z12546" s="334">
        <v>0</v>
      </c>
      <c r="AA12546" s="334">
        <v>0</v>
      </c>
      <c r="AB12546" s="334">
        <v>0</v>
      </c>
      <c r="AD12546" s="334">
        <v>0.2</v>
      </c>
      <c r="AE12546" s="334">
        <f t="shared" si="1957"/>
        <v>0.2</v>
      </c>
      <c r="AF12546" s="334">
        <f t="shared" si="1958"/>
        <v>0.2</v>
      </c>
      <c r="AG12546" s="340">
        <f t="shared" si="1959"/>
        <v>0</v>
      </c>
      <c r="AI12546" s="340">
        <f t="shared" si="1963"/>
        <v>0.2</v>
      </c>
      <c r="AJ12546" s="340">
        <f t="shared" si="1963"/>
        <v>0</v>
      </c>
      <c r="AK12546" s="340">
        <f t="shared" si="1963"/>
        <v>0</v>
      </c>
      <c r="AL12546" s="340">
        <f t="shared" si="1963"/>
        <v>0</v>
      </c>
      <c r="AM12546" s="340">
        <f t="shared" si="1963"/>
        <v>0</v>
      </c>
    </row>
    <row r="12547" spans="1:39" x14ac:dyDescent="0.35">
      <c r="A12547" s="337">
        <v>34460</v>
      </c>
      <c r="B12547" s="338">
        <f t="shared" si="1954"/>
        <v>1994</v>
      </c>
      <c r="C12547" s="338">
        <f t="shared" si="1955"/>
        <v>5</v>
      </c>
      <c r="D12547" s="338">
        <f t="shared" si="1956"/>
        <v>6</v>
      </c>
      <c r="E12547" s="334">
        <v>0</v>
      </c>
      <c r="F12547" s="334">
        <v>0</v>
      </c>
      <c r="G12547" s="334">
        <v>0</v>
      </c>
      <c r="H12547" s="334">
        <v>0</v>
      </c>
      <c r="I12547" s="334">
        <v>0</v>
      </c>
      <c r="J12547" s="334">
        <v>0</v>
      </c>
      <c r="K12547" s="334">
        <v>0</v>
      </c>
      <c r="L12547" s="334">
        <v>0</v>
      </c>
      <c r="M12547" s="334">
        <v>0</v>
      </c>
      <c r="N12547" s="334">
        <v>0</v>
      </c>
      <c r="O12547" s="334">
        <v>0</v>
      </c>
      <c r="P12547" s="334">
        <v>0</v>
      </c>
      <c r="Q12547" s="334">
        <v>0</v>
      </c>
      <c r="R12547" s="334">
        <v>0</v>
      </c>
      <c r="S12547" s="334">
        <v>0</v>
      </c>
      <c r="T12547" s="334">
        <v>0</v>
      </c>
      <c r="U12547" s="334">
        <v>0</v>
      </c>
      <c r="V12547" s="334">
        <v>0</v>
      </c>
      <c r="W12547" s="334">
        <v>0</v>
      </c>
      <c r="X12547" s="334">
        <v>0</v>
      </c>
      <c r="Y12547" s="334">
        <v>0</v>
      </c>
      <c r="Z12547" s="334">
        <v>0</v>
      </c>
      <c r="AA12547" s="334">
        <v>0</v>
      </c>
      <c r="AB12547" s="334">
        <v>0</v>
      </c>
      <c r="AD12547" s="334">
        <v>0</v>
      </c>
      <c r="AE12547" s="334">
        <f t="shared" si="1957"/>
        <v>0</v>
      </c>
      <c r="AF12547" s="334">
        <f t="shared" si="1958"/>
        <v>0</v>
      </c>
      <c r="AG12547" s="340">
        <f t="shared" si="1959"/>
        <v>0</v>
      </c>
      <c r="AI12547" s="340">
        <f t="shared" si="1963"/>
        <v>0</v>
      </c>
      <c r="AJ12547" s="340">
        <f t="shared" si="1963"/>
        <v>0</v>
      </c>
      <c r="AK12547" s="340">
        <f t="shared" si="1963"/>
        <v>0</v>
      </c>
      <c r="AL12547" s="340">
        <f t="shared" si="1963"/>
        <v>0</v>
      </c>
      <c r="AM12547" s="340">
        <f t="shared" si="1963"/>
        <v>0</v>
      </c>
    </row>
    <row r="12548" spans="1:39" x14ac:dyDescent="0.35">
      <c r="A12548" s="337">
        <v>34461</v>
      </c>
      <c r="B12548" s="338">
        <f t="shared" ref="B12548:B12611" si="1964">YEAR(A12548)</f>
        <v>1994</v>
      </c>
      <c r="C12548" s="338">
        <f t="shared" ref="C12548:C12611" si="1965">MONTH(A12548)</f>
        <v>5</v>
      </c>
      <c r="D12548" s="338">
        <f t="shared" ref="D12548:D12611" si="1966">DAY(A12548)</f>
        <v>7</v>
      </c>
      <c r="E12548" s="334">
        <v>0</v>
      </c>
      <c r="F12548" s="334">
        <v>0</v>
      </c>
      <c r="G12548" s="334">
        <v>0</v>
      </c>
      <c r="H12548" s="334">
        <v>0</v>
      </c>
      <c r="I12548" s="334">
        <v>0</v>
      </c>
      <c r="J12548" s="334">
        <v>0</v>
      </c>
      <c r="K12548" s="334">
        <v>0</v>
      </c>
      <c r="L12548" s="334">
        <v>0</v>
      </c>
      <c r="M12548" s="334">
        <v>0</v>
      </c>
      <c r="N12548" s="334">
        <v>0</v>
      </c>
      <c r="O12548" s="334">
        <v>0</v>
      </c>
      <c r="P12548" s="334">
        <v>0</v>
      </c>
      <c r="Q12548" s="334">
        <v>0</v>
      </c>
      <c r="R12548" s="334">
        <v>0</v>
      </c>
      <c r="S12548" s="334">
        <v>0</v>
      </c>
      <c r="T12548" s="334">
        <v>0</v>
      </c>
      <c r="U12548" s="334">
        <v>0</v>
      </c>
      <c r="V12548" s="334">
        <v>0</v>
      </c>
      <c r="W12548" s="334">
        <v>0</v>
      </c>
      <c r="X12548" s="334">
        <v>0</v>
      </c>
      <c r="Y12548" s="334">
        <v>0</v>
      </c>
      <c r="Z12548" s="334">
        <v>0</v>
      </c>
      <c r="AA12548" s="334">
        <v>0</v>
      </c>
      <c r="AB12548" s="334">
        <v>0</v>
      </c>
      <c r="AD12548" s="334">
        <v>0</v>
      </c>
      <c r="AE12548" s="334">
        <f t="shared" ref="AE12548:AE12611" si="1967">AD12548</f>
        <v>0</v>
      </c>
      <c r="AF12548" s="334">
        <f t="shared" ref="AF12548:AF12611" si="1968">SUM(E12548:AB12548)</f>
        <v>0</v>
      </c>
      <c r="AG12548" s="340">
        <f t="shared" ref="AG12548:AG12611" si="1969">ABS(AF12548-AE12548)</f>
        <v>0</v>
      </c>
      <c r="AI12548" s="340">
        <f t="shared" ref="AI12548:AM12563" si="1970">IF($C12548=AI$1,$AF12548,0)</f>
        <v>0</v>
      </c>
      <c r="AJ12548" s="340">
        <f t="shared" si="1970"/>
        <v>0</v>
      </c>
      <c r="AK12548" s="340">
        <f t="shared" si="1970"/>
        <v>0</v>
      </c>
      <c r="AL12548" s="340">
        <f t="shared" si="1970"/>
        <v>0</v>
      </c>
      <c r="AM12548" s="340">
        <f t="shared" si="1970"/>
        <v>0</v>
      </c>
    </row>
    <row r="12549" spans="1:39" x14ac:dyDescent="0.35">
      <c r="A12549" s="337">
        <v>34462</v>
      </c>
      <c r="B12549" s="338">
        <f t="shared" si="1964"/>
        <v>1994</v>
      </c>
      <c r="C12549" s="338">
        <f t="shared" si="1965"/>
        <v>5</v>
      </c>
      <c r="D12549" s="338">
        <f t="shared" si="1966"/>
        <v>8</v>
      </c>
      <c r="E12549" s="334">
        <v>0</v>
      </c>
      <c r="F12549" s="334">
        <v>0</v>
      </c>
      <c r="G12549" s="334">
        <v>0</v>
      </c>
      <c r="H12549" s="334">
        <v>0</v>
      </c>
      <c r="I12549" s="334">
        <v>0</v>
      </c>
      <c r="J12549" s="334">
        <v>0</v>
      </c>
      <c r="K12549" s="334">
        <v>0</v>
      </c>
      <c r="L12549" s="334">
        <v>0</v>
      </c>
      <c r="M12549" s="334">
        <v>0</v>
      </c>
      <c r="N12549" s="334">
        <v>0</v>
      </c>
      <c r="O12549" s="334">
        <v>0</v>
      </c>
      <c r="P12549" s="334">
        <v>0</v>
      </c>
      <c r="Q12549" s="334">
        <v>0</v>
      </c>
      <c r="R12549" s="334">
        <v>0</v>
      </c>
      <c r="S12549" s="334">
        <v>0</v>
      </c>
      <c r="T12549" s="334">
        <v>0</v>
      </c>
      <c r="U12549" s="334">
        <v>0</v>
      </c>
      <c r="V12549" s="334">
        <v>0</v>
      </c>
      <c r="W12549" s="334">
        <v>0</v>
      </c>
      <c r="X12549" s="334">
        <v>0</v>
      </c>
      <c r="Y12549" s="334">
        <v>0</v>
      </c>
      <c r="Z12549" s="334">
        <v>0</v>
      </c>
      <c r="AA12549" s="334">
        <v>0</v>
      </c>
      <c r="AB12549" s="334">
        <v>0</v>
      </c>
      <c r="AD12549" s="334">
        <v>0</v>
      </c>
      <c r="AE12549" s="334">
        <f t="shared" si="1967"/>
        <v>0</v>
      </c>
      <c r="AF12549" s="334">
        <f t="shared" si="1968"/>
        <v>0</v>
      </c>
      <c r="AG12549" s="340">
        <f t="shared" si="1969"/>
        <v>0</v>
      </c>
      <c r="AI12549" s="340">
        <f t="shared" si="1970"/>
        <v>0</v>
      </c>
      <c r="AJ12549" s="340">
        <f t="shared" si="1970"/>
        <v>0</v>
      </c>
      <c r="AK12549" s="340">
        <f t="shared" si="1970"/>
        <v>0</v>
      </c>
      <c r="AL12549" s="340">
        <f t="shared" si="1970"/>
        <v>0</v>
      </c>
      <c r="AM12549" s="340">
        <f t="shared" si="1970"/>
        <v>0</v>
      </c>
    </row>
    <row r="12550" spans="1:39" x14ac:dyDescent="0.35">
      <c r="A12550" s="337">
        <v>34463</v>
      </c>
      <c r="B12550" s="338">
        <f t="shared" si="1964"/>
        <v>1994</v>
      </c>
      <c r="C12550" s="338">
        <f t="shared" si="1965"/>
        <v>5</v>
      </c>
      <c r="D12550" s="338">
        <f t="shared" si="1966"/>
        <v>9</v>
      </c>
      <c r="E12550" s="334">
        <v>0</v>
      </c>
      <c r="F12550" s="334">
        <v>0</v>
      </c>
      <c r="G12550" s="334">
        <v>0</v>
      </c>
      <c r="H12550" s="334">
        <v>0</v>
      </c>
      <c r="I12550" s="334">
        <v>0</v>
      </c>
      <c r="J12550" s="334">
        <v>0</v>
      </c>
      <c r="K12550" s="334">
        <v>0</v>
      </c>
      <c r="L12550" s="334">
        <v>0</v>
      </c>
      <c r="M12550" s="334">
        <v>0</v>
      </c>
      <c r="N12550" s="334">
        <v>0</v>
      </c>
      <c r="O12550" s="334">
        <v>0</v>
      </c>
      <c r="P12550" s="334">
        <v>0</v>
      </c>
      <c r="Q12550" s="334">
        <v>0</v>
      </c>
      <c r="R12550" s="334">
        <v>0</v>
      </c>
      <c r="S12550" s="334">
        <v>0</v>
      </c>
      <c r="T12550" s="334">
        <v>0</v>
      </c>
      <c r="U12550" s="334">
        <v>0</v>
      </c>
      <c r="V12550" s="334">
        <v>0</v>
      </c>
      <c r="W12550" s="334">
        <v>0</v>
      </c>
      <c r="X12550" s="334">
        <v>0</v>
      </c>
      <c r="Y12550" s="334">
        <v>0</v>
      </c>
      <c r="Z12550" s="334">
        <v>0</v>
      </c>
      <c r="AA12550" s="334">
        <v>0</v>
      </c>
      <c r="AB12550" s="334">
        <v>0</v>
      </c>
      <c r="AD12550" s="334">
        <v>0</v>
      </c>
      <c r="AE12550" s="334">
        <f t="shared" si="1967"/>
        <v>0</v>
      </c>
      <c r="AF12550" s="334">
        <f t="shared" si="1968"/>
        <v>0</v>
      </c>
      <c r="AG12550" s="340">
        <f t="shared" si="1969"/>
        <v>0</v>
      </c>
      <c r="AI12550" s="340">
        <f t="shared" si="1970"/>
        <v>0</v>
      </c>
      <c r="AJ12550" s="340">
        <f t="shared" si="1970"/>
        <v>0</v>
      </c>
      <c r="AK12550" s="340">
        <f t="shared" si="1970"/>
        <v>0</v>
      </c>
      <c r="AL12550" s="340">
        <f t="shared" si="1970"/>
        <v>0</v>
      </c>
      <c r="AM12550" s="340">
        <f t="shared" si="1970"/>
        <v>0</v>
      </c>
    </row>
    <row r="12551" spans="1:39" x14ac:dyDescent="0.35">
      <c r="A12551" s="337">
        <v>34464</v>
      </c>
      <c r="B12551" s="338">
        <f t="shared" si="1964"/>
        <v>1994</v>
      </c>
      <c r="C12551" s="338">
        <f t="shared" si="1965"/>
        <v>5</v>
      </c>
      <c r="D12551" s="338">
        <f t="shared" si="1966"/>
        <v>10</v>
      </c>
      <c r="E12551" s="334">
        <v>0</v>
      </c>
      <c r="F12551" s="334">
        <v>0</v>
      </c>
      <c r="G12551" s="334">
        <v>0</v>
      </c>
      <c r="H12551" s="334">
        <v>0</v>
      </c>
      <c r="I12551" s="334">
        <v>0</v>
      </c>
      <c r="J12551" s="334">
        <v>0</v>
      </c>
      <c r="K12551" s="334">
        <v>0.4</v>
      </c>
      <c r="L12551" s="334">
        <v>0</v>
      </c>
      <c r="M12551" s="334">
        <v>0</v>
      </c>
      <c r="N12551" s="334">
        <v>0</v>
      </c>
      <c r="O12551" s="334">
        <v>0</v>
      </c>
      <c r="P12551" s="334">
        <v>0</v>
      </c>
      <c r="Q12551" s="334">
        <v>0</v>
      </c>
      <c r="R12551" s="334">
        <v>0</v>
      </c>
      <c r="S12551" s="334">
        <v>0</v>
      </c>
      <c r="T12551" s="334">
        <v>0</v>
      </c>
      <c r="U12551" s="334">
        <v>0</v>
      </c>
      <c r="V12551" s="334">
        <v>0</v>
      </c>
      <c r="W12551" s="334">
        <v>0</v>
      </c>
      <c r="X12551" s="334">
        <v>0</v>
      </c>
      <c r="Y12551" s="334">
        <v>0</v>
      </c>
      <c r="Z12551" s="334">
        <v>0</v>
      </c>
      <c r="AA12551" s="334">
        <v>0</v>
      </c>
      <c r="AB12551" s="334">
        <v>0</v>
      </c>
      <c r="AD12551" s="334">
        <v>0.4</v>
      </c>
      <c r="AE12551" s="334">
        <f t="shared" si="1967"/>
        <v>0.4</v>
      </c>
      <c r="AF12551" s="334">
        <f t="shared" si="1968"/>
        <v>0.4</v>
      </c>
      <c r="AG12551" s="340">
        <f t="shared" si="1969"/>
        <v>0</v>
      </c>
      <c r="AI12551" s="340">
        <f t="shared" si="1970"/>
        <v>0.4</v>
      </c>
      <c r="AJ12551" s="340">
        <f t="shared" si="1970"/>
        <v>0</v>
      </c>
      <c r="AK12551" s="340">
        <f t="shared" si="1970"/>
        <v>0</v>
      </c>
      <c r="AL12551" s="340">
        <f t="shared" si="1970"/>
        <v>0</v>
      </c>
      <c r="AM12551" s="340">
        <f t="shared" si="1970"/>
        <v>0</v>
      </c>
    </row>
    <row r="12552" spans="1:39" x14ac:dyDescent="0.35">
      <c r="A12552" s="337">
        <v>34465</v>
      </c>
      <c r="B12552" s="338">
        <f t="shared" si="1964"/>
        <v>1994</v>
      </c>
      <c r="C12552" s="338">
        <f t="shared" si="1965"/>
        <v>5</v>
      </c>
      <c r="D12552" s="338">
        <f t="shared" si="1966"/>
        <v>11</v>
      </c>
      <c r="E12552" s="334">
        <v>0</v>
      </c>
      <c r="F12552" s="334">
        <v>0</v>
      </c>
      <c r="G12552" s="334">
        <v>0</v>
      </c>
      <c r="H12552" s="334">
        <v>0</v>
      </c>
      <c r="I12552" s="334">
        <v>0</v>
      </c>
      <c r="J12552" s="334">
        <v>0</v>
      </c>
      <c r="K12552" s="334">
        <v>0</v>
      </c>
      <c r="L12552" s="334">
        <v>0</v>
      </c>
      <c r="M12552" s="334">
        <v>0</v>
      </c>
      <c r="N12552" s="334">
        <v>0</v>
      </c>
      <c r="O12552" s="334">
        <v>0</v>
      </c>
      <c r="P12552" s="334">
        <v>0</v>
      </c>
      <c r="Q12552" s="334">
        <v>0</v>
      </c>
      <c r="R12552" s="334">
        <v>0</v>
      </c>
      <c r="S12552" s="334">
        <v>0</v>
      </c>
      <c r="T12552" s="334">
        <v>0</v>
      </c>
      <c r="U12552" s="334">
        <v>0</v>
      </c>
      <c r="V12552" s="334">
        <v>0</v>
      </c>
      <c r="W12552" s="334">
        <v>0</v>
      </c>
      <c r="X12552" s="334">
        <v>0</v>
      </c>
      <c r="Y12552" s="334">
        <v>0</v>
      </c>
      <c r="Z12552" s="334">
        <v>0</v>
      </c>
      <c r="AA12552" s="334">
        <v>0</v>
      </c>
      <c r="AB12552" s="334">
        <v>0</v>
      </c>
      <c r="AD12552" s="334">
        <v>0</v>
      </c>
      <c r="AE12552" s="334">
        <f t="shared" si="1967"/>
        <v>0</v>
      </c>
      <c r="AF12552" s="334">
        <f t="shared" si="1968"/>
        <v>0</v>
      </c>
      <c r="AG12552" s="340">
        <f t="shared" si="1969"/>
        <v>0</v>
      </c>
      <c r="AI12552" s="340">
        <f t="shared" si="1970"/>
        <v>0</v>
      </c>
      <c r="AJ12552" s="340">
        <f t="shared" si="1970"/>
        <v>0</v>
      </c>
      <c r="AK12552" s="340">
        <f t="shared" si="1970"/>
        <v>0</v>
      </c>
      <c r="AL12552" s="340">
        <f t="shared" si="1970"/>
        <v>0</v>
      </c>
      <c r="AM12552" s="340">
        <f t="shared" si="1970"/>
        <v>0</v>
      </c>
    </row>
    <row r="12553" spans="1:39" x14ac:dyDescent="0.35">
      <c r="A12553" s="337">
        <v>34466</v>
      </c>
      <c r="B12553" s="338">
        <f t="shared" si="1964"/>
        <v>1994</v>
      </c>
      <c r="C12553" s="338">
        <f t="shared" si="1965"/>
        <v>5</v>
      </c>
      <c r="D12553" s="338">
        <f t="shared" si="1966"/>
        <v>12</v>
      </c>
      <c r="E12553" s="334">
        <v>0</v>
      </c>
      <c r="F12553" s="334">
        <v>0</v>
      </c>
      <c r="G12553" s="334">
        <v>0</v>
      </c>
      <c r="H12553" s="334">
        <v>0</v>
      </c>
      <c r="I12553" s="334">
        <v>0</v>
      </c>
      <c r="J12553" s="334">
        <v>0</v>
      </c>
      <c r="K12553" s="334">
        <v>0</v>
      </c>
      <c r="L12553" s="334">
        <v>0</v>
      </c>
      <c r="M12553" s="334">
        <v>0</v>
      </c>
      <c r="N12553" s="334">
        <v>0</v>
      </c>
      <c r="O12553" s="334">
        <v>0</v>
      </c>
      <c r="P12553" s="334">
        <v>0</v>
      </c>
      <c r="Q12553" s="334">
        <v>0</v>
      </c>
      <c r="R12553" s="334">
        <v>0</v>
      </c>
      <c r="S12553" s="334">
        <v>0</v>
      </c>
      <c r="T12553" s="334">
        <v>0</v>
      </c>
      <c r="U12553" s="334">
        <v>0</v>
      </c>
      <c r="V12553" s="334">
        <v>0</v>
      </c>
      <c r="W12553" s="334">
        <v>0</v>
      </c>
      <c r="X12553" s="334">
        <v>0</v>
      </c>
      <c r="Y12553" s="334">
        <v>0</v>
      </c>
      <c r="Z12553" s="334">
        <v>0</v>
      </c>
      <c r="AA12553" s="334">
        <v>0</v>
      </c>
      <c r="AB12553" s="334">
        <v>0</v>
      </c>
      <c r="AD12553" s="334">
        <v>0</v>
      </c>
      <c r="AE12553" s="334">
        <f t="shared" si="1967"/>
        <v>0</v>
      </c>
      <c r="AF12553" s="334">
        <f t="shared" si="1968"/>
        <v>0</v>
      </c>
      <c r="AG12553" s="340">
        <f t="shared" si="1969"/>
        <v>0</v>
      </c>
      <c r="AI12553" s="340">
        <f t="shared" si="1970"/>
        <v>0</v>
      </c>
      <c r="AJ12553" s="340">
        <f t="shared" si="1970"/>
        <v>0</v>
      </c>
      <c r="AK12553" s="340">
        <f t="shared" si="1970"/>
        <v>0</v>
      </c>
      <c r="AL12553" s="340">
        <f t="shared" si="1970"/>
        <v>0</v>
      </c>
      <c r="AM12553" s="340">
        <f t="shared" si="1970"/>
        <v>0</v>
      </c>
    </row>
    <row r="12554" spans="1:39" x14ac:dyDescent="0.35">
      <c r="A12554" s="337">
        <v>34467</v>
      </c>
      <c r="B12554" s="338">
        <f t="shared" si="1964"/>
        <v>1994</v>
      </c>
      <c r="C12554" s="338">
        <f t="shared" si="1965"/>
        <v>5</v>
      </c>
      <c r="D12554" s="338">
        <f t="shared" si="1966"/>
        <v>13</v>
      </c>
      <c r="E12554" s="334">
        <v>0</v>
      </c>
      <c r="F12554" s="334">
        <v>0</v>
      </c>
      <c r="G12554" s="334">
        <v>0</v>
      </c>
      <c r="H12554" s="334">
        <v>0</v>
      </c>
      <c r="I12554" s="334">
        <v>0</v>
      </c>
      <c r="J12554" s="334">
        <v>0</v>
      </c>
      <c r="K12554" s="334">
        <v>0.5</v>
      </c>
      <c r="L12554" s="334">
        <v>0.9</v>
      </c>
      <c r="M12554" s="334">
        <v>0.9</v>
      </c>
      <c r="N12554" s="334">
        <v>0</v>
      </c>
      <c r="O12554" s="334">
        <v>0</v>
      </c>
      <c r="P12554" s="334">
        <v>0.5</v>
      </c>
      <c r="Q12554" s="334">
        <v>0.9</v>
      </c>
      <c r="R12554" s="334">
        <v>1.4</v>
      </c>
      <c r="S12554" s="334">
        <v>1.6</v>
      </c>
      <c r="T12554" s="334">
        <v>0</v>
      </c>
      <c r="U12554" s="334">
        <v>0</v>
      </c>
      <c r="V12554" s="334">
        <v>0</v>
      </c>
      <c r="W12554" s="334">
        <v>0</v>
      </c>
      <c r="X12554" s="334">
        <v>0</v>
      </c>
      <c r="Y12554" s="334">
        <v>0</v>
      </c>
      <c r="Z12554" s="334">
        <v>0</v>
      </c>
      <c r="AA12554" s="334">
        <v>0</v>
      </c>
      <c r="AB12554" s="334">
        <v>0</v>
      </c>
      <c r="AD12554" s="334">
        <v>6.7</v>
      </c>
      <c r="AE12554" s="334">
        <f t="shared" si="1967"/>
        <v>6.7</v>
      </c>
      <c r="AF12554" s="334">
        <f t="shared" si="1968"/>
        <v>6.6999999999999993</v>
      </c>
      <c r="AG12554" s="340">
        <f t="shared" si="1969"/>
        <v>8.8817841970012523E-16</v>
      </c>
      <c r="AI12554" s="340">
        <f t="shared" si="1970"/>
        <v>6.6999999999999993</v>
      </c>
      <c r="AJ12554" s="340">
        <f t="shared" si="1970"/>
        <v>0</v>
      </c>
      <c r="AK12554" s="340">
        <f t="shared" si="1970"/>
        <v>0</v>
      </c>
      <c r="AL12554" s="340">
        <f t="shared" si="1970"/>
        <v>0</v>
      </c>
      <c r="AM12554" s="340">
        <f t="shared" si="1970"/>
        <v>0</v>
      </c>
    </row>
    <row r="12555" spans="1:39" x14ac:dyDescent="0.35">
      <c r="A12555" s="337">
        <v>34468</v>
      </c>
      <c r="B12555" s="338">
        <f t="shared" si="1964"/>
        <v>1994</v>
      </c>
      <c r="C12555" s="338">
        <f t="shared" si="1965"/>
        <v>5</v>
      </c>
      <c r="D12555" s="338">
        <f t="shared" si="1966"/>
        <v>14</v>
      </c>
      <c r="E12555" s="334">
        <v>0</v>
      </c>
      <c r="F12555" s="334">
        <v>0</v>
      </c>
      <c r="G12555" s="334">
        <v>0</v>
      </c>
      <c r="H12555" s="334">
        <v>0</v>
      </c>
      <c r="I12555" s="334">
        <v>0</v>
      </c>
      <c r="J12555" s="334">
        <v>0</v>
      </c>
      <c r="K12555" s="334">
        <v>0</v>
      </c>
      <c r="L12555" s="334">
        <v>0</v>
      </c>
      <c r="M12555" s="334">
        <v>0</v>
      </c>
      <c r="N12555" s="334">
        <v>0</v>
      </c>
      <c r="O12555" s="334">
        <v>0</v>
      </c>
      <c r="P12555" s="334">
        <v>0</v>
      </c>
      <c r="Q12555" s="334">
        <v>0</v>
      </c>
      <c r="R12555" s="334">
        <v>0</v>
      </c>
      <c r="S12555" s="334">
        <v>0</v>
      </c>
      <c r="T12555" s="334">
        <v>0</v>
      </c>
      <c r="U12555" s="334">
        <v>0</v>
      </c>
      <c r="V12555" s="334">
        <v>0</v>
      </c>
      <c r="W12555" s="334">
        <v>0</v>
      </c>
      <c r="X12555" s="334">
        <v>0</v>
      </c>
      <c r="Y12555" s="334">
        <v>0</v>
      </c>
      <c r="Z12555" s="334">
        <v>0</v>
      </c>
      <c r="AA12555" s="334">
        <v>0</v>
      </c>
      <c r="AB12555" s="334">
        <v>0</v>
      </c>
      <c r="AD12555" s="334">
        <v>0</v>
      </c>
      <c r="AE12555" s="334">
        <f t="shared" si="1967"/>
        <v>0</v>
      </c>
      <c r="AF12555" s="334">
        <f t="shared" si="1968"/>
        <v>0</v>
      </c>
      <c r="AG12555" s="340">
        <f t="shared" si="1969"/>
        <v>0</v>
      </c>
      <c r="AI12555" s="340">
        <f t="shared" si="1970"/>
        <v>0</v>
      </c>
      <c r="AJ12555" s="340">
        <f t="shared" si="1970"/>
        <v>0</v>
      </c>
      <c r="AK12555" s="340">
        <f t="shared" si="1970"/>
        <v>0</v>
      </c>
      <c r="AL12555" s="340">
        <f t="shared" si="1970"/>
        <v>0</v>
      </c>
      <c r="AM12555" s="340">
        <f t="shared" si="1970"/>
        <v>0</v>
      </c>
    </row>
    <row r="12556" spans="1:39" x14ac:dyDescent="0.35">
      <c r="A12556" s="337">
        <v>34469</v>
      </c>
      <c r="B12556" s="338">
        <f t="shared" si="1964"/>
        <v>1994</v>
      </c>
      <c r="C12556" s="338">
        <f t="shared" si="1965"/>
        <v>5</v>
      </c>
      <c r="D12556" s="338">
        <f t="shared" si="1966"/>
        <v>15</v>
      </c>
      <c r="E12556" s="334">
        <v>0</v>
      </c>
      <c r="F12556" s="334">
        <v>0</v>
      </c>
      <c r="G12556" s="334">
        <v>0</v>
      </c>
      <c r="H12556" s="334">
        <v>0</v>
      </c>
      <c r="I12556" s="334">
        <v>0</v>
      </c>
      <c r="J12556" s="334">
        <v>0</v>
      </c>
      <c r="K12556" s="334">
        <v>0</v>
      </c>
      <c r="L12556" s="334">
        <v>0</v>
      </c>
      <c r="M12556" s="334">
        <v>0</v>
      </c>
      <c r="N12556" s="334">
        <v>0</v>
      </c>
      <c r="O12556" s="334">
        <v>0</v>
      </c>
      <c r="P12556" s="334">
        <v>0</v>
      </c>
      <c r="Q12556" s="334">
        <v>0</v>
      </c>
      <c r="R12556" s="334">
        <v>1.6</v>
      </c>
      <c r="S12556" s="334">
        <v>1.6</v>
      </c>
      <c r="T12556" s="334">
        <v>0.2</v>
      </c>
      <c r="U12556" s="334">
        <v>0</v>
      </c>
      <c r="V12556" s="334">
        <v>0.2</v>
      </c>
      <c r="W12556" s="334">
        <v>1.6</v>
      </c>
      <c r="X12556" s="334">
        <v>3</v>
      </c>
      <c r="Y12556" s="334">
        <v>3</v>
      </c>
      <c r="Z12556" s="334">
        <v>0.9</v>
      </c>
      <c r="AA12556" s="334">
        <v>0.2</v>
      </c>
      <c r="AB12556" s="334">
        <v>0</v>
      </c>
      <c r="AD12556" s="334">
        <v>12.3</v>
      </c>
      <c r="AE12556" s="334">
        <f t="shared" si="1967"/>
        <v>12.3</v>
      </c>
      <c r="AF12556" s="334">
        <f t="shared" si="1968"/>
        <v>12.3</v>
      </c>
      <c r="AG12556" s="340">
        <f t="shared" si="1969"/>
        <v>0</v>
      </c>
      <c r="AI12556" s="340">
        <f t="shared" si="1970"/>
        <v>12.3</v>
      </c>
      <c r="AJ12556" s="340">
        <f t="shared" si="1970"/>
        <v>0</v>
      </c>
      <c r="AK12556" s="340">
        <f t="shared" si="1970"/>
        <v>0</v>
      </c>
      <c r="AL12556" s="340">
        <f t="shared" si="1970"/>
        <v>0</v>
      </c>
      <c r="AM12556" s="340">
        <f t="shared" si="1970"/>
        <v>0</v>
      </c>
    </row>
    <row r="12557" spans="1:39" x14ac:dyDescent="0.35">
      <c r="A12557" s="337">
        <v>34470</v>
      </c>
      <c r="B12557" s="338">
        <f t="shared" si="1964"/>
        <v>1994</v>
      </c>
      <c r="C12557" s="338">
        <f t="shared" si="1965"/>
        <v>5</v>
      </c>
      <c r="D12557" s="338">
        <f t="shared" si="1966"/>
        <v>16</v>
      </c>
      <c r="E12557" s="334">
        <v>0</v>
      </c>
      <c r="F12557" s="334">
        <v>0</v>
      </c>
      <c r="G12557" s="334">
        <v>0</v>
      </c>
      <c r="H12557" s="334">
        <v>0</v>
      </c>
      <c r="I12557" s="334">
        <v>0</v>
      </c>
      <c r="J12557" s="334">
        <v>0</v>
      </c>
      <c r="K12557" s="334">
        <v>0</v>
      </c>
      <c r="L12557" s="334">
        <v>0</v>
      </c>
      <c r="M12557" s="334">
        <v>0</v>
      </c>
      <c r="N12557" s="334">
        <v>0</v>
      </c>
      <c r="O12557" s="334">
        <v>0</v>
      </c>
      <c r="P12557" s="334">
        <v>0</v>
      </c>
      <c r="Q12557" s="334">
        <v>0</v>
      </c>
      <c r="R12557" s="334">
        <v>0</v>
      </c>
      <c r="S12557" s="334">
        <v>0</v>
      </c>
      <c r="T12557" s="334">
        <v>0</v>
      </c>
      <c r="U12557" s="334">
        <v>0</v>
      </c>
      <c r="V12557" s="334">
        <v>0</v>
      </c>
      <c r="W12557" s="334">
        <v>0</v>
      </c>
      <c r="X12557" s="334">
        <v>0</v>
      </c>
      <c r="Y12557" s="334">
        <v>0</v>
      </c>
      <c r="Z12557" s="334">
        <v>0</v>
      </c>
      <c r="AA12557" s="334">
        <v>0</v>
      </c>
      <c r="AB12557" s="334">
        <v>0</v>
      </c>
      <c r="AD12557" s="334">
        <v>0</v>
      </c>
      <c r="AE12557" s="334">
        <f t="shared" si="1967"/>
        <v>0</v>
      </c>
      <c r="AF12557" s="334">
        <f t="shared" si="1968"/>
        <v>0</v>
      </c>
      <c r="AG12557" s="340">
        <f t="shared" si="1969"/>
        <v>0</v>
      </c>
      <c r="AI12557" s="340">
        <f t="shared" si="1970"/>
        <v>0</v>
      </c>
      <c r="AJ12557" s="340">
        <f t="shared" si="1970"/>
        <v>0</v>
      </c>
      <c r="AK12557" s="340">
        <f t="shared" si="1970"/>
        <v>0</v>
      </c>
      <c r="AL12557" s="340">
        <f t="shared" si="1970"/>
        <v>0</v>
      </c>
      <c r="AM12557" s="340">
        <f t="shared" si="1970"/>
        <v>0</v>
      </c>
    </row>
    <row r="12558" spans="1:39" x14ac:dyDescent="0.35">
      <c r="A12558" s="337">
        <v>34471</v>
      </c>
      <c r="B12558" s="338">
        <f t="shared" si="1964"/>
        <v>1994</v>
      </c>
      <c r="C12558" s="338">
        <f t="shared" si="1965"/>
        <v>5</v>
      </c>
      <c r="D12558" s="338">
        <f t="shared" si="1966"/>
        <v>17</v>
      </c>
      <c r="E12558" s="334">
        <v>0</v>
      </c>
      <c r="F12558" s="334">
        <v>0</v>
      </c>
      <c r="G12558" s="334">
        <v>0</v>
      </c>
      <c r="H12558" s="334">
        <v>0</v>
      </c>
      <c r="I12558" s="334">
        <v>0</v>
      </c>
      <c r="J12558" s="334">
        <v>0</v>
      </c>
      <c r="K12558" s="334">
        <v>0</v>
      </c>
      <c r="L12558" s="334">
        <v>0</v>
      </c>
      <c r="M12558" s="334">
        <v>0</v>
      </c>
      <c r="N12558" s="334">
        <v>0</v>
      </c>
      <c r="O12558" s="334">
        <v>0</v>
      </c>
      <c r="P12558" s="334">
        <v>0</v>
      </c>
      <c r="Q12558" s="334">
        <v>0</v>
      </c>
      <c r="R12558" s="334">
        <v>0</v>
      </c>
      <c r="S12558" s="334">
        <v>0</v>
      </c>
      <c r="T12558" s="334">
        <v>0</v>
      </c>
      <c r="U12558" s="334">
        <v>0.9</v>
      </c>
      <c r="V12558" s="334">
        <v>0.5</v>
      </c>
      <c r="W12558" s="334">
        <v>0</v>
      </c>
      <c r="X12558" s="334">
        <v>0</v>
      </c>
      <c r="Y12558" s="334">
        <v>0</v>
      </c>
      <c r="Z12558" s="334">
        <v>0</v>
      </c>
      <c r="AA12558" s="334">
        <v>0</v>
      </c>
      <c r="AB12558" s="334">
        <v>0</v>
      </c>
      <c r="AD12558" s="334">
        <v>1.4</v>
      </c>
      <c r="AE12558" s="334">
        <f t="shared" si="1967"/>
        <v>1.4</v>
      </c>
      <c r="AF12558" s="334">
        <f t="shared" si="1968"/>
        <v>1.4</v>
      </c>
      <c r="AG12558" s="340">
        <f t="shared" si="1969"/>
        <v>0</v>
      </c>
      <c r="AI12558" s="340">
        <f t="shared" si="1970"/>
        <v>1.4</v>
      </c>
      <c r="AJ12558" s="340">
        <f t="shared" si="1970"/>
        <v>0</v>
      </c>
      <c r="AK12558" s="340">
        <f t="shared" si="1970"/>
        <v>0</v>
      </c>
      <c r="AL12558" s="340">
        <f t="shared" si="1970"/>
        <v>0</v>
      </c>
      <c r="AM12558" s="340">
        <f t="shared" si="1970"/>
        <v>0</v>
      </c>
    </row>
    <row r="12559" spans="1:39" x14ac:dyDescent="0.35">
      <c r="A12559" s="337">
        <v>34472</v>
      </c>
      <c r="B12559" s="338">
        <f t="shared" si="1964"/>
        <v>1994</v>
      </c>
      <c r="C12559" s="338">
        <f t="shared" si="1965"/>
        <v>5</v>
      </c>
      <c r="D12559" s="338">
        <f t="shared" si="1966"/>
        <v>18</v>
      </c>
      <c r="E12559" s="334">
        <v>0</v>
      </c>
      <c r="F12559" s="334">
        <v>0</v>
      </c>
      <c r="G12559" s="334">
        <v>0</v>
      </c>
      <c r="H12559" s="334">
        <v>0</v>
      </c>
      <c r="I12559" s="334">
        <v>0</v>
      </c>
      <c r="J12559" s="334">
        <v>0</v>
      </c>
      <c r="K12559" s="334">
        <v>0</v>
      </c>
      <c r="L12559" s="334">
        <v>0</v>
      </c>
      <c r="M12559" s="334">
        <v>0</v>
      </c>
      <c r="N12559" s="334">
        <v>0</v>
      </c>
      <c r="O12559" s="334">
        <v>0</v>
      </c>
      <c r="P12559" s="334">
        <v>0</v>
      </c>
      <c r="Q12559" s="334">
        <v>0</v>
      </c>
      <c r="R12559" s="334">
        <v>0</v>
      </c>
      <c r="S12559" s="334">
        <v>0</v>
      </c>
      <c r="T12559" s="334">
        <v>0</v>
      </c>
      <c r="U12559" s="334">
        <v>0</v>
      </c>
      <c r="V12559" s="334">
        <v>0</v>
      </c>
      <c r="W12559" s="334">
        <v>0</v>
      </c>
      <c r="X12559" s="334">
        <v>0</v>
      </c>
      <c r="Y12559" s="334">
        <v>0</v>
      </c>
      <c r="Z12559" s="334">
        <v>0</v>
      </c>
      <c r="AA12559" s="334">
        <v>0.3</v>
      </c>
      <c r="AB12559" s="334">
        <v>0.3</v>
      </c>
      <c r="AD12559" s="334">
        <v>0.6</v>
      </c>
      <c r="AE12559" s="334">
        <f t="shared" si="1967"/>
        <v>0.6</v>
      </c>
      <c r="AF12559" s="334">
        <f t="shared" si="1968"/>
        <v>0.6</v>
      </c>
      <c r="AG12559" s="340">
        <f t="shared" si="1969"/>
        <v>0</v>
      </c>
      <c r="AI12559" s="340">
        <f t="shared" si="1970"/>
        <v>0.6</v>
      </c>
      <c r="AJ12559" s="340">
        <f t="shared" si="1970"/>
        <v>0</v>
      </c>
      <c r="AK12559" s="340">
        <f t="shared" si="1970"/>
        <v>0</v>
      </c>
      <c r="AL12559" s="340">
        <f t="shared" si="1970"/>
        <v>0</v>
      </c>
      <c r="AM12559" s="340">
        <f t="shared" si="1970"/>
        <v>0</v>
      </c>
    </row>
    <row r="12560" spans="1:39" x14ac:dyDescent="0.35">
      <c r="A12560" s="337">
        <v>34473</v>
      </c>
      <c r="B12560" s="338">
        <f t="shared" si="1964"/>
        <v>1994</v>
      </c>
      <c r="C12560" s="338">
        <f t="shared" si="1965"/>
        <v>5</v>
      </c>
      <c r="D12560" s="338">
        <f t="shared" si="1966"/>
        <v>19</v>
      </c>
      <c r="E12560" s="334">
        <v>0</v>
      </c>
      <c r="F12560" s="334">
        <v>0</v>
      </c>
      <c r="G12560" s="334">
        <v>0.9</v>
      </c>
      <c r="H12560" s="334">
        <v>1.1000000000000001</v>
      </c>
      <c r="I12560" s="334">
        <v>1.1000000000000001</v>
      </c>
      <c r="J12560" s="334">
        <v>0.2</v>
      </c>
      <c r="K12560" s="334">
        <v>0.7</v>
      </c>
      <c r="L12560" s="334">
        <v>0.2</v>
      </c>
      <c r="M12560" s="334">
        <v>0.5</v>
      </c>
      <c r="N12560" s="334">
        <v>0</v>
      </c>
      <c r="O12560" s="334">
        <v>0</v>
      </c>
      <c r="P12560" s="334">
        <v>0.7</v>
      </c>
      <c r="Q12560" s="334">
        <v>0.9</v>
      </c>
      <c r="R12560" s="334">
        <v>0.7</v>
      </c>
      <c r="S12560" s="334">
        <v>1.1000000000000001</v>
      </c>
      <c r="T12560" s="334">
        <v>0.7</v>
      </c>
      <c r="U12560" s="334">
        <v>0.5</v>
      </c>
      <c r="V12560" s="334">
        <v>1.8</v>
      </c>
      <c r="W12560" s="334">
        <v>3</v>
      </c>
      <c r="X12560" s="334">
        <v>1.1000000000000001</v>
      </c>
      <c r="Y12560" s="334">
        <v>0.7</v>
      </c>
      <c r="Z12560" s="334">
        <v>0.7</v>
      </c>
      <c r="AA12560" s="334">
        <v>0.5</v>
      </c>
      <c r="AB12560" s="334">
        <v>0.5</v>
      </c>
      <c r="AD12560" s="334">
        <v>17.600000000000001</v>
      </c>
      <c r="AE12560" s="334">
        <f t="shared" si="1967"/>
        <v>17.600000000000001</v>
      </c>
      <c r="AF12560" s="334">
        <f t="shared" si="1968"/>
        <v>17.600000000000001</v>
      </c>
      <c r="AG12560" s="340">
        <f t="shared" si="1969"/>
        <v>0</v>
      </c>
      <c r="AI12560" s="340">
        <f t="shared" si="1970"/>
        <v>17.600000000000001</v>
      </c>
      <c r="AJ12560" s="340">
        <f t="shared" si="1970"/>
        <v>0</v>
      </c>
      <c r="AK12560" s="340">
        <f t="shared" si="1970"/>
        <v>0</v>
      </c>
      <c r="AL12560" s="340">
        <f t="shared" si="1970"/>
        <v>0</v>
      </c>
      <c r="AM12560" s="340">
        <f t="shared" si="1970"/>
        <v>0</v>
      </c>
    </row>
    <row r="12561" spans="1:39" x14ac:dyDescent="0.35">
      <c r="A12561" s="337">
        <v>34474</v>
      </c>
      <c r="B12561" s="338">
        <f t="shared" si="1964"/>
        <v>1994</v>
      </c>
      <c r="C12561" s="338">
        <f t="shared" si="1965"/>
        <v>5</v>
      </c>
      <c r="D12561" s="338">
        <f t="shared" si="1966"/>
        <v>20</v>
      </c>
      <c r="E12561" s="334">
        <v>0.5</v>
      </c>
      <c r="F12561" s="334">
        <v>0.7</v>
      </c>
      <c r="G12561" s="334">
        <v>0.7</v>
      </c>
      <c r="H12561" s="334">
        <v>0.5</v>
      </c>
      <c r="I12561" s="334">
        <v>0.7</v>
      </c>
      <c r="J12561" s="334">
        <v>1.5</v>
      </c>
      <c r="K12561" s="334">
        <v>1.5</v>
      </c>
      <c r="L12561" s="334">
        <v>0.5</v>
      </c>
      <c r="M12561" s="334">
        <v>0.7</v>
      </c>
      <c r="N12561" s="334">
        <v>0.5</v>
      </c>
      <c r="O12561" s="334">
        <v>0.7</v>
      </c>
      <c r="P12561" s="334">
        <v>1.2</v>
      </c>
      <c r="Q12561" s="334">
        <v>0.2</v>
      </c>
      <c r="R12561" s="334">
        <v>1.5</v>
      </c>
      <c r="S12561" s="334">
        <v>1.2</v>
      </c>
      <c r="T12561" s="334">
        <v>0.5</v>
      </c>
      <c r="U12561" s="334">
        <v>0</v>
      </c>
      <c r="V12561" s="334">
        <v>0.5</v>
      </c>
      <c r="W12561" s="334">
        <v>0</v>
      </c>
      <c r="X12561" s="334">
        <v>0</v>
      </c>
      <c r="Y12561" s="334">
        <v>0</v>
      </c>
      <c r="Z12561" s="334">
        <v>0</v>
      </c>
      <c r="AA12561" s="334">
        <v>0</v>
      </c>
      <c r="AB12561" s="334">
        <v>0</v>
      </c>
      <c r="AD12561" s="334">
        <v>13.6</v>
      </c>
      <c r="AE12561" s="334">
        <f t="shared" si="1967"/>
        <v>13.6</v>
      </c>
      <c r="AF12561" s="334">
        <f t="shared" si="1968"/>
        <v>13.599999999999998</v>
      </c>
      <c r="AG12561" s="340">
        <f t="shared" si="1969"/>
        <v>1.7763568394002505E-15</v>
      </c>
      <c r="AI12561" s="340">
        <f t="shared" si="1970"/>
        <v>13.599999999999998</v>
      </c>
      <c r="AJ12561" s="340">
        <f t="shared" si="1970"/>
        <v>0</v>
      </c>
      <c r="AK12561" s="340">
        <f t="shared" si="1970"/>
        <v>0</v>
      </c>
      <c r="AL12561" s="340">
        <f t="shared" si="1970"/>
        <v>0</v>
      </c>
      <c r="AM12561" s="340">
        <f t="shared" si="1970"/>
        <v>0</v>
      </c>
    </row>
    <row r="12562" spans="1:39" x14ac:dyDescent="0.35">
      <c r="A12562" s="337">
        <v>34475</v>
      </c>
      <c r="B12562" s="338">
        <f t="shared" si="1964"/>
        <v>1994</v>
      </c>
      <c r="C12562" s="338">
        <f t="shared" si="1965"/>
        <v>5</v>
      </c>
      <c r="D12562" s="338">
        <f t="shared" si="1966"/>
        <v>21</v>
      </c>
      <c r="E12562" s="334">
        <v>0</v>
      </c>
      <c r="F12562" s="334">
        <v>0</v>
      </c>
      <c r="G12562" s="334">
        <v>0</v>
      </c>
      <c r="H12562" s="334">
        <v>0</v>
      </c>
      <c r="I12562" s="334">
        <v>0</v>
      </c>
      <c r="J12562" s="334">
        <v>0</v>
      </c>
      <c r="K12562" s="334">
        <v>0</v>
      </c>
      <c r="L12562" s="334">
        <v>0</v>
      </c>
      <c r="M12562" s="334">
        <v>0</v>
      </c>
      <c r="N12562" s="334">
        <v>0</v>
      </c>
      <c r="O12562" s="334">
        <v>0</v>
      </c>
      <c r="P12562" s="334">
        <v>0</v>
      </c>
      <c r="Q12562" s="334">
        <v>0</v>
      </c>
      <c r="R12562" s="334">
        <v>0</v>
      </c>
      <c r="S12562" s="334">
        <v>0</v>
      </c>
      <c r="T12562" s="334">
        <v>0</v>
      </c>
      <c r="U12562" s="334">
        <v>0</v>
      </c>
      <c r="V12562" s="334">
        <v>0</v>
      </c>
      <c r="W12562" s="334">
        <v>0</v>
      </c>
      <c r="X12562" s="334">
        <v>0</v>
      </c>
      <c r="Y12562" s="334">
        <v>0</v>
      </c>
      <c r="Z12562" s="334">
        <v>0</v>
      </c>
      <c r="AA12562" s="334">
        <v>0</v>
      </c>
      <c r="AB12562" s="334">
        <v>0</v>
      </c>
      <c r="AD12562" s="334">
        <v>0</v>
      </c>
      <c r="AE12562" s="334">
        <f t="shared" si="1967"/>
        <v>0</v>
      </c>
      <c r="AF12562" s="334">
        <f t="shared" si="1968"/>
        <v>0</v>
      </c>
      <c r="AG12562" s="340">
        <f t="shared" si="1969"/>
        <v>0</v>
      </c>
      <c r="AI12562" s="340">
        <f t="shared" si="1970"/>
        <v>0</v>
      </c>
      <c r="AJ12562" s="340">
        <f t="shared" si="1970"/>
        <v>0</v>
      </c>
      <c r="AK12562" s="340">
        <f t="shared" si="1970"/>
        <v>0</v>
      </c>
      <c r="AL12562" s="340">
        <f t="shared" si="1970"/>
        <v>0</v>
      </c>
      <c r="AM12562" s="340">
        <f t="shared" si="1970"/>
        <v>0</v>
      </c>
    </row>
    <row r="12563" spans="1:39" x14ac:dyDescent="0.35">
      <c r="A12563" s="337">
        <v>34476</v>
      </c>
      <c r="B12563" s="338">
        <f t="shared" si="1964"/>
        <v>1994</v>
      </c>
      <c r="C12563" s="338">
        <f t="shared" si="1965"/>
        <v>5</v>
      </c>
      <c r="D12563" s="338">
        <f t="shared" si="1966"/>
        <v>22</v>
      </c>
      <c r="E12563" s="334">
        <v>0</v>
      </c>
      <c r="F12563" s="334">
        <v>0</v>
      </c>
      <c r="G12563" s="334">
        <v>0</v>
      </c>
      <c r="H12563" s="334">
        <v>0</v>
      </c>
      <c r="I12563" s="334">
        <v>0</v>
      </c>
      <c r="J12563" s="334">
        <v>0</v>
      </c>
      <c r="K12563" s="334">
        <v>0</v>
      </c>
      <c r="L12563" s="334">
        <v>0</v>
      </c>
      <c r="M12563" s="334">
        <v>0</v>
      </c>
      <c r="N12563" s="334">
        <v>0</v>
      </c>
      <c r="O12563" s="334">
        <v>0</v>
      </c>
      <c r="P12563" s="334">
        <v>0</v>
      </c>
      <c r="Q12563" s="334">
        <v>0</v>
      </c>
      <c r="R12563" s="334">
        <v>0</v>
      </c>
      <c r="S12563" s="334">
        <v>0</v>
      </c>
      <c r="T12563" s="334">
        <v>0</v>
      </c>
      <c r="U12563" s="334">
        <v>0</v>
      </c>
      <c r="V12563" s="334">
        <v>0</v>
      </c>
      <c r="W12563" s="334">
        <v>0</v>
      </c>
      <c r="X12563" s="334">
        <v>0</v>
      </c>
      <c r="Y12563" s="334">
        <v>0</v>
      </c>
      <c r="Z12563" s="334">
        <v>0</v>
      </c>
      <c r="AA12563" s="334">
        <v>0</v>
      </c>
      <c r="AB12563" s="334">
        <v>0</v>
      </c>
      <c r="AD12563" s="334">
        <v>0</v>
      </c>
      <c r="AE12563" s="334">
        <f t="shared" si="1967"/>
        <v>0</v>
      </c>
      <c r="AF12563" s="334">
        <f t="shared" si="1968"/>
        <v>0</v>
      </c>
      <c r="AG12563" s="340">
        <f t="shared" si="1969"/>
        <v>0</v>
      </c>
      <c r="AI12563" s="340">
        <f t="shared" si="1970"/>
        <v>0</v>
      </c>
      <c r="AJ12563" s="340">
        <f t="shared" si="1970"/>
        <v>0</v>
      </c>
      <c r="AK12563" s="340">
        <f t="shared" si="1970"/>
        <v>0</v>
      </c>
      <c r="AL12563" s="340">
        <f t="shared" si="1970"/>
        <v>0</v>
      </c>
      <c r="AM12563" s="340">
        <f t="shared" si="1970"/>
        <v>0</v>
      </c>
    </row>
    <row r="12564" spans="1:39" x14ac:dyDescent="0.35">
      <c r="A12564" s="337">
        <v>34477</v>
      </c>
      <c r="B12564" s="338">
        <f t="shared" si="1964"/>
        <v>1994</v>
      </c>
      <c r="C12564" s="338">
        <f t="shared" si="1965"/>
        <v>5</v>
      </c>
      <c r="D12564" s="338">
        <f t="shared" si="1966"/>
        <v>23</v>
      </c>
      <c r="E12564" s="334">
        <v>0</v>
      </c>
      <c r="F12564" s="334">
        <v>0</v>
      </c>
      <c r="G12564" s="334">
        <v>0</v>
      </c>
      <c r="H12564" s="334">
        <v>0</v>
      </c>
      <c r="I12564" s="334">
        <v>0</v>
      </c>
      <c r="J12564" s="334">
        <v>0</v>
      </c>
      <c r="K12564" s="334">
        <v>0</v>
      </c>
      <c r="L12564" s="334">
        <v>0</v>
      </c>
      <c r="M12564" s="334">
        <v>0</v>
      </c>
      <c r="N12564" s="334">
        <v>0</v>
      </c>
      <c r="O12564" s="334">
        <v>0</v>
      </c>
      <c r="P12564" s="334">
        <v>0</v>
      </c>
      <c r="Q12564" s="334">
        <v>0</v>
      </c>
      <c r="R12564" s="334">
        <v>0</v>
      </c>
      <c r="S12564" s="334">
        <v>0</v>
      </c>
      <c r="T12564" s="334">
        <v>0</v>
      </c>
      <c r="U12564" s="334">
        <v>0</v>
      </c>
      <c r="V12564" s="334">
        <v>0</v>
      </c>
      <c r="W12564" s="334">
        <v>0</v>
      </c>
      <c r="X12564" s="334">
        <v>0</v>
      </c>
      <c r="Y12564" s="334">
        <v>0</v>
      </c>
      <c r="Z12564" s="334">
        <v>0</v>
      </c>
      <c r="AA12564" s="334">
        <v>0</v>
      </c>
      <c r="AB12564" s="334">
        <v>0</v>
      </c>
      <c r="AD12564" s="334">
        <v>0</v>
      </c>
      <c r="AE12564" s="334">
        <f t="shared" si="1967"/>
        <v>0</v>
      </c>
      <c r="AF12564" s="334">
        <f t="shared" si="1968"/>
        <v>0</v>
      </c>
      <c r="AG12564" s="340">
        <f t="shared" si="1969"/>
        <v>0</v>
      </c>
      <c r="AI12564" s="340">
        <f t="shared" ref="AI12564:AM12579" si="1971">IF($C12564=AI$1,$AF12564,0)</f>
        <v>0</v>
      </c>
      <c r="AJ12564" s="340">
        <f t="shared" si="1971"/>
        <v>0</v>
      </c>
      <c r="AK12564" s="340">
        <f t="shared" si="1971"/>
        <v>0</v>
      </c>
      <c r="AL12564" s="340">
        <f t="shared" si="1971"/>
        <v>0</v>
      </c>
      <c r="AM12564" s="340">
        <f t="shared" si="1971"/>
        <v>0</v>
      </c>
    </row>
    <row r="12565" spans="1:39" x14ac:dyDescent="0.35">
      <c r="A12565" s="337">
        <v>34478</v>
      </c>
      <c r="B12565" s="338">
        <f t="shared" si="1964"/>
        <v>1994</v>
      </c>
      <c r="C12565" s="338">
        <f t="shared" si="1965"/>
        <v>5</v>
      </c>
      <c r="D12565" s="338">
        <f t="shared" si="1966"/>
        <v>24</v>
      </c>
      <c r="E12565" s="334">
        <v>0</v>
      </c>
      <c r="F12565" s="334">
        <v>0</v>
      </c>
      <c r="G12565" s="334">
        <v>0</v>
      </c>
      <c r="H12565" s="334">
        <v>0</v>
      </c>
      <c r="I12565" s="334">
        <v>0</v>
      </c>
      <c r="J12565" s="334">
        <v>0</v>
      </c>
      <c r="K12565" s="334">
        <v>0</v>
      </c>
      <c r="L12565" s="334">
        <v>0</v>
      </c>
      <c r="M12565" s="334">
        <v>0</v>
      </c>
      <c r="N12565" s="334">
        <v>0</v>
      </c>
      <c r="O12565" s="334">
        <v>0</v>
      </c>
      <c r="P12565" s="334">
        <v>0</v>
      </c>
      <c r="Q12565" s="334">
        <v>0</v>
      </c>
      <c r="R12565" s="334">
        <v>0</v>
      </c>
      <c r="S12565" s="334">
        <v>0</v>
      </c>
      <c r="T12565" s="334">
        <v>0</v>
      </c>
      <c r="U12565" s="334">
        <v>0</v>
      </c>
      <c r="V12565" s="334">
        <v>0</v>
      </c>
      <c r="W12565" s="334">
        <v>0</v>
      </c>
      <c r="X12565" s="334">
        <v>0</v>
      </c>
      <c r="Y12565" s="334">
        <v>0</v>
      </c>
      <c r="Z12565" s="334">
        <v>0</v>
      </c>
      <c r="AA12565" s="334">
        <v>0</v>
      </c>
      <c r="AB12565" s="334">
        <v>0</v>
      </c>
      <c r="AD12565" s="334">
        <v>0</v>
      </c>
      <c r="AE12565" s="334">
        <f t="shared" si="1967"/>
        <v>0</v>
      </c>
      <c r="AF12565" s="334">
        <f t="shared" si="1968"/>
        <v>0</v>
      </c>
      <c r="AG12565" s="340">
        <f t="shared" si="1969"/>
        <v>0</v>
      </c>
      <c r="AI12565" s="340">
        <f t="shared" si="1971"/>
        <v>0</v>
      </c>
      <c r="AJ12565" s="340">
        <f t="shared" si="1971"/>
        <v>0</v>
      </c>
      <c r="AK12565" s="340">
        <f t="shared" si="1971"/>
        <v>0</v>
      </c>
      <c r="AL12565" s="340">
        <f t="shared" si="1971"/>
        <v>0</v>
      </c>
      <c r="AM12565" s="340">
        <f t="shared" si="1971"/>
        <v>0</v>
      </c>
    </row>
    <row r="12566" spans="1:39" x14ac:dyDescent="0.35">
      <c r="A12566" s="337">
        <v>34479</v>
      </c>
      <c r="B12566" s="338">
        <f t="shared" si="1964"/>
        <v>1994</v>
      </c>
      <c r="C12566" s="338">
        <f t="shared" si="1965"/>
        <v>5</v>
      </c>
      <c r="D12566" s="338">
        <f t="shared" si="1966"/>
        <v>25</v>
      </c>
      <c r="E12566" s="334">
        <v>0</v>
      </c>
      <c r="F12566" s="334">
        <v>0</v>
      </c>
      <c r="G12566" s="334">
        <v>0</v>
      </c>
      <c r="H12566" s="334">
        <v>0</v>
      </c>
      <c r="I12566" s="334">
        <v>0</v>
      </c>
      <c r="J12566" s="334">
        <v>0</v>
      </c>
      <c r="K12566" s="334">
        <v>0</v>
      </c>
      <c r="L12566" s="334">
        <v>0</v>
      </c>
      <c r="M12566" s="334">
        <v>0</v>
      </c>
      <c r="N12566" s="334">
        <v>0</v>
      </c>
      <c r="O12566" s="334">
        <v>0</v>
      </c>
      <c r="P12566" s="334">
        <v>0</v>
      </c>
      <c r="Q12566" s="334">
        <v>0</v>
      </c>
      <c r="R12566" s="334">
        <v>0</v>
      </c>
      <c r="S12566" s="334">
        <v>0</v>
      </c>
      <c r="T12566" s="334">
        <v>0</v>
      </c>
      <c r="U12566" s="334">
        <v>0</v>
      </c>
      <c r="V12566" s="334">
        <v>0</v>
      </c>
      <c r="W12566" s="334">
        <v>0</v>
      </c>
      <c r="X12566" s="334">
        <v>0</v>
      </c>
      <c r="Y12566" s="334">
        <v>0</v>
      </c>
      <c r="Z12566" s="334">
        <v>0</v>
      </c>
      <c r="AA12566" s="334">
        <v>0</v>
      </c>
      <c r="AB12566" s="334">
        <v>0</v>
      </c>
      <c r="AD12566" s="334">
        <v>0</v>
      </c>
      <c r="AE12566" s="334">
        <f t="shared" si="1967"/>
        <v>0</v>
      </c>
      <c r="AF12566" s="334">
        <f t="shared" si="1968"/>
        <v>0</v>
      </c>
      <c r="AG12566" s="340">
        <f t="shared" si="1969"/>
        <v>0</v>
      </c>
      <c r="AI12566" s="340">
        <f t="shared" si="1971"/>
        <v>0</v>
      </c>
      <c r="AJ12566" s="340">
        <f t="shared" si="1971"/>
        <v>0</v>
      </c>
      <c r="AK12566" s="340">
        <f t="shared" si="1971"/>
        <v>0</v>
      </c>
      <c r="AL12566" s="340">
        <f t="shared" si="1971"/>
        <v>0</v>
      </c>
      <c r="AM12566" s="340">
        <f t="shared" si="1971"/>
        <v>0</v>
      </c>
    </row>
    <row r="12567" spans="1:39" x14ac:dyDescent="0.35">
      <c r="A12567" s="337">
        <v>34480</v>
      </c>
      <c r="B12567" s="338">
        <f t="shared" si="1964"/>
        <v>1994</v>
      </c>
      <c r="C12567" s="338">
        <f t="shared" si="1965"/>
        <v>5</v>
      </c>
      <c r="D12567" s="338">
        <f t="shared" si="1966"/>
        <v>26</v>
      </c>
      <c r="E12567" s="334">
        <v>0</v>
      </c>
      <c r="F12567" s="334">
        <v>0</v>
      </c>
      <c r="G12567" s="334">
        <v>0</v>
      </c>
      <c r="H12567" s="334">
        <v>0</v>
      </c>
      <c r="I12567" s="334">
        <v>0</v>
      </c>
      <c r="J12567" s="334">
        <v>0</v>
      </c>
      <c r="K12567" s="334">
        <v>0</v>
      </c>
      <c r="L12567" s="334">
        <v>0</v>
      </c>
      <c r="M12567" s="334">
        <v>0</v>
      </c>
      <c r="N12567" s="334">
        <v>0</v>
      </c>
      <c r="O12567" s="334">
        <v>0</v>
      </c>
      <c r="P12567" s="334">
        <v>0</v>
      </c>
      <c r="Q12567" s="334">
        <v>0</v>
      </c>
      <c r="R12567" s="334">
        <v>0.4</v>
      </c>
      <c r="S12567" s="334">
        <v>0</v>
      </c>
      <c r="T12567" s="334">
        <v>0</v>
      </c>
      <c r="U12567" s="334">
        <v>0</v>
      </c>
      <c r="V12567" s="334">
        <v>0</v>
      </c>
      <c r="W12567" s="334">
        <v>0</v>
      </c>
      <c r="X12567" s="334">
        <v>0</v>
      </c>
      <c r="Y12567" s="334">
        <v>0</v>
      </c>
      <c r="Z12567" s="334">
        <v>0</v>
      </c>
      <c r="AA12567" s="334">
        <v>0</v>
      </c>
      <c r="AB12567" s="334">
        <v>0</v>
      </c>
      <c r="AD12567" s="334">
        <v>0.4</v>
      </c>
      <c r="AE12567" s="334">
        <f t="shared" si="1967"/>
        <v>0.4</v>
      </c>
      <c r="AF12567" s="334">
        <f t="shared" si="1968"/>
        <v>0.4</v>
      </c>
      <c r="AG12567" s="340">
        <f t="shared" si="1969"/>
        <v>0</v>
      </c>
      <c r="AI12567" s="340">
        <f t="shared" si="1971"/>
        <v>0.4</v>
      </c>
      <c r="AJ12567" s="340">
        <f t="shared" si="1971"/>
        <v>0</v>
      </c>
      <c r="AK12567" s="340">
        <f t="shared" si="1971"/>
        <v>0</v>
      </c>
      <c r="AL12567" s="340">
        <f t="shared" si="1971"/>
        <v>0</v>
      </c>
      <c r="AM12567" s="340">
        <f t="shared" si="1971"/>
        <v>0</v>
      </c>
    </row>
    <row r="12568" spans="1:39" x14ac:dyDescent="0.35">
      <c r="A12568" s="337">
        <v>34481</v>
      </c>
      <c r="B12568" s="338">
        <f t="shared" si="1964"/>
        <v>1994</v>
      </c>
      <c r="C12568" s="338">
        <f t="shared" si="1965"/>
        <v>5</v>
      </c>
      <c r="D12568" s="338">
        <f t="shared" si="1966"/>
        <v>27</v>
      </c>
      <c r="E12568" s="334">
        <v>0</v>
      </c>
      <c r="F12568" s="334">
        <v>0</v>
      </c>
      <c r="G12568" s="334">
        <v>0</v>
      </c>
      <c r="H12568" s="334">
        <v>0</v>
      </c>
      <c r="I12568" s="334">
        <v>0</v>
      </c>
      <c r="J12568" s="334">
        <v>0</v>
      </c>
      <c r="K12568" s="334">
        <v>0</v>
      </c>
      <c r="L12568" s="334">
        <v>0</v>
      </c>
      <c r="M12568" s="334">
        <v>0</v>
      </c>
      <c r="N12568" s="334">
        <v>0</v>
      </c>
      <c r="O12568" s="334">
        <v>0</v>
      </c>
      <c r="P12568" s="334">
        <v>0</v>
      </c>
      <c r="Q12568" s="334">
        <v>0</v>
      </c>
      <c r="R12568" s="334">
        <v>0</v>
      </c>
      <c r="S12568" s="334">
        <v>0</v>
      </c>
      <c r="T12568" s="334">
        <v>0</v>
      </c>
      <c r="U12568" s="334">
        <v>0</v>
      </c>
      <c r="V12568" s="334">
        <v>3.1</v>
      </c>
      <c r="W12568" s="334">
        <v>0</v>
      </c>
      <c r="X12568" s="334">
        <v>0.2</v>
      </c>
      <c r="Y12568" s="334">
        <v>0.5</v>
      </c>
      <c r="Z12568" s="334">
        <v>0.5</v>
      </c>
      <c r="AA12568" s="334">
        <v>1.9</v>
      </c>
      <c r="AB12568" s="334">
        <v>0</v>
      </c>
      <c r="AD12568" s="334">
        <v>6.2</v>
      </c>
      <c r="AE12568" s="334">
        <f t="shared" si="1967"/>
        <v>6.2</v>
      </c>
      <c r="AF12568" s="334">
        <f t="shared" si="1968"/>
        <v>6.2000000000000011</v>
      </c>
      <c r="AG12568" s="340">
        <f t="shared" si="1969"/>
        <v>8.8817841970012523E-16</v>
      </c>
      <c r="AI12568" s="340">
        <f t="shared" si="1971"/>
        <v>6.2000000000000011</v>
      </c>
      <c r="AJ12568" s="340">
        <f t="shared" si="1971"/>
        <v>0</v>
      </c>
      <c r="AK12568" s="340">
        <f t="shared" si="1971"/>
        <v>0</v>
      </c>
      <c r="AL12568" s="340">
        <f t="shared" si="1971"/>
        <v>0</v>
      </c>
      <c r="AM12568" s="340">
        <f t="shared" si="1971"/>
        <v>0</v>
      </c>
    </row>
    <row r="12569" spans="1:39" x14ac:dyDescent="0.35">
      <c r="A12569" s="337">
        <v>34482</v>
      </c>
      <c r="B12569" s="338">
        <f t="shared" si="1964"/>
        <v>1994</v>
      </c>
      <c r="C12569" s="338">
        <f t="shared" si="1965"/>
        <v>5</v>
      </c>
      <c r="D12569" s="338">
        <f t="shared" si="1966"/>
        <v>28</v>
      </c>
      <c r="E12569" s="334">
        <v>0</v>
      </c>
      <c r="F12569" s="334">
        <v>0</v>
      </c>
      <c r="G12569" s="334">
        <v>0</v>
      </c>
      <c r="H12569" s="334">
        <v>0</v>
      </c>
      <c r="I12569" s="334">
        <v>0</v>
      </c>
      <c r="J12569" s="334">
        <v>0</v>
      </c>
      <c r="K12569" s="334">
        <v>0</v>
      </c>
      <c r="L12569" s="334">
        <v>0</v>
      </c>
      <c r="M12569" s="334">
        <v>0</v>
      </c>
      <c r="N12569" s="334">
        <v>0</v>
      </c>
      <c r="O12569" s="334">
        <v>0</v>
      </c>
      <c r="P12569" s="334">
        <v>0</v>
      </c>
      <c r="Q12569" s="334">
        <v>0</v>
      </c>
      <c r="R12569" s="334">
        <v>0</v>
      </c>
      <c r="S12569" s="334">
        <v>0</v>
      </c>
      <c r="T12569" s="334">
        <v>0</v>
      </c>
      <c r="U12569" s="334">
        <v>0</v>
      </c>
      <c r="V12569" s="334">
        <v>0</v>
      </c>
      <c r="W12569" s="334">
        <v>0</v>
      </c>
      <c r="X12569" s="334">
        <v>0</v>
      </c>
      <c r="Y12569" s="334">
        <v>0</v>
      </c>
      <c r="Z12569" s="334">
        <v>0</v>
      </c>
      <c r="AA12569" s="334">
        <v>0</v>
      </c>
      <c r="AB12569" s="334">
        <v>0</v>
      </c>
      <c r="AD12569" s="334">
        <v>0</v>
      </c>
      <c r="AE12569" s="334">
        <f t="shared" si="1967"/>
        <v>0</v>
      </c>
      <c r="AF12569" s="334">
        <f t="shared" si="1968"/>
        <v>0</v>
      </c>
      <c r="AG12569" s="340">
        <f t="shared" si="1969"/>
        <v>0</v>
      </c>
      <c r="AI12569" s="340">
        <f t="shared" si="1971"/>
        <v>0</v>
      </c>
      <c r="AJ12569" s="340">
        <f t="shared" si="1971"/>
        <v>0</v>
      </c>
      <c r="AK12569" s="340">
        <f t="shared" si="1971"/>
        <v>0</v>
      </c>
      <c r="AL12569" s="340">
        <f t="shared" si="1971"/>
        <v>0</v>
      </c>
      <c r="AM12569" s="340">
        <f t="shared" si="1971"/>
        <v>0</v>
      </c>
    </row>
    <row r="12570" spans="1:39" x14ac:dyDescent="0.35">
      <c r="A12570" s="337">
        <v>34483</v>
      </c>
      <c r="B12570" s="338">
        <f t="shared" si="1964"/>
        <v>1994</v>
      </c>
      <c r="C12570" s="338">
        <f t="shared" si="1965"/>
        <v>5</v>
      </c>
      <c r="D12570" s="338">
        <f t="shared" si="1966"/>
        <v>29</v>
      </c>
      <c r="E12570" s="334">
        <v>0</v>
      </c>
      <c r="F12570" s="334">
        <v>0</v>
      </c>
      <c r="G12570" s="334">
        <v>0</v>
      </c>
      <c r="H12570" s="334">
        <v>0</v>
      </c>
      <c r="I12570" s="334">
        <v>0</v>
      </c>
      <c r="J12570" s="334">
        <v>0</v>
      </c>
      <c r="K12570" s="334">
        <v>0</v>
      </c>
      <c r="L12570" s="334">
        <v>0</v>
      </c>
      <c r="M12570" s="334">
        <v>0</v>
      </c>
      <c r="N12570" s="334">
        <v>0</v>
      </c>
      <c r="O12570" s="334">
        <v>0</v>
      </c>
      <c r="P12570" s="334">
        <v>0</v>
      </c>
      <c r="Q12570" s="334">
        <v>0</v>
      </c>
      <c r="R12570" s="334">
        <v>0</v>
      </c>
      <c r="S12570" s="334">
        <v>0</v>
      </c>
      <c r="T12570" s="334">
        <v>0</v>
      </c>
      <c r="U12570" s="334">
        <v>0</v>
      </c>
      <c r="V12570" s="334">
        <v>0</v>
      </c>
      <c r="W12570" s="334">
        <v>0</v>
      </c>
      <c r="X12570" s="334">
        <v>0</v>
      </c>
      <c r="Y12570" s="334">
        <v>0</v>
      </c>
      <c r="Z12570" s="334">
        <v>0</v>
      </c>
      <c r="AA12570" s="334">
        <v>0</v>
      </c>
      <c r="AB12570" s="334">
        <v>0</v>
      </c>
      <c r="AD12570" s="334">
        <v>0</v>
      </c>
      <c r="AE12570" s="334">
        <f t="shared" si="1967"/>
        <v>0</v>
      </c>
      <c r="AF12570" s="334">
        <f t="shared" si="1968"/>
        <v>0</v>
      </c>
      <c r="AG12570" s="340">
        <f t="shared" si="1969"/>
        <v>0</v>
      </c>
      <c r="AI12570" s="340">
        <f t="shared" si="1971"/>
        <v>0</v>
      </c>
      <c r="AJ12570" s="340">
        <f t="shared" si="1971"/>
        <v>0</v>
      </c>
      <c r="AK12570" s="340">
        <f t="shared" si="1971"/>
        <v>0</v>
      </c>
      <c r="AL12570" s="340">
        <f t="shared" si="1971"/>
        <v>0</v>
      </c>
      <c r="AM12570" s="340">
        <f t="shared" si="1971"/>
        <v>0</v>
      </c>
    </row>
    <row r="12571" spans="1:39" x14ac:dyDescent="0.35">
      <c r="A12571" s="337">
        <v>34484</v>
      </c>
      <c r="B12571" s="338">
        <f t="shared" si="1964"/>
        <v>1994</v>
      </c>
      <c r="C12571" s="338">
        <f t="shared" si="1965"/>
        <v>5</v>
      </c>
      <c r="D12571" s="338">
        <f t="shared" si="1966"/>
        <v>30</v>
      </c>
      <c r="E12571" s="334">
        <v>0</v>
      </c>
      <c r="F12571" s="334">
        <v>0</v>
      </c>
      <c r="G12571" s="334">
        <v>0</v>
      </c>
      <c r="H12571" s="334">
        <v>0</v>
      </c>
      <c r="I12571" s="334">
        <v>0</v>
      </c>
      <c r="J12571" s="334">
        <v>0</v>
      </c>
      <c r="K12571" s="334">
        <v>0</v>
      </c>
      <c r="L12571" s="334">
        <v>0</v>
      </c>
      <c r="M12571" s="334">
        <v>0</v>
      </c>
      <c r="N12571" s="334">
        <v>0</v>
      </c>
      <c r="O12571" s="334">
        <v>0</v>
      </c>
      <c r="P12571" s="334">
        <v>0</v>
      </c>
      <c r="Q12571" s="334">
        <v>0</v>
      </c>
      <c r="R12571" s="334">
        <v>0</v>
      </c>
      <c r="S12571" s="334">
        <v>0</v>
      </c>
      <c r="T12571" s="334">
        <v>0</v>
      </c>
      <c r="U12571" s="334">
        <v>0</v>
      </c>
      <c r="V12571" s="334">
        <v>0</v>
      </c>
      <c r="W12571" s="334">
        <v>0</v>
      </c>
      <c r="X12571" s="334">
        <v>0</v>
      </c>
      <c r="Y12571" s="334">
        <v>0</v>
      </c>
      <c r="Z12571" s="334">
        <v>0</v>
      </c>
      <c r="AA12571" s="334">
        <v>0</v>
      </c>
      <c r="AB12571" s="334">
        <v>0</v>
      </c>
      <c r="AD12571" s="334">
        <v>0</v>
      </c>
      <c r="AE12571" s="334">
        <f t="shared" si="1967"/>
        <v>0</v>
      </c>
      <c r="AF12571" s="334">
        <f t="shared" si="1968"/>
        <v>0</v>
      </c>
      <c r="AG12571" s="340">
        <f t="shared" si="1969"/>
        <v>0</v>
      </c>
      <c r="AI12571" s="340">
        <f t="shared" si="1971"/>
        <v>0</v>
      </c>
      <c r="AJ12571" s="340">
        <f t="shared" si="1971"/>
        <v>0</v>
      </c>
      <c r="AK12571" s="340">
        <f t="shared" si="1971"/>
        <v>0</v>
      </c>
      <c r="AL12571" s="340">
        <f t="shared" si="1971"/>
        <v>0</v>
      </c>
      <c r="AM12571" s="340">
        <f t="shared" si="1971"/>
        <v>0</v>
      </c>
    </row>
    <row r="12572" spans="1:39" x14ac:dyDescent="0.35">
      <c r="A12572" s="337">
        <v>34485</v>
      </c>
      <c r="B12572" s="338">
        <f t="shared" si="1964"/>
        <v>1994</v>
      </c>
      <c r="C12572" s="338">
        <f t="shared" si="1965"/>
        <v>5</v>
      </c>
      <c r="D12572" s="338">
        <f t="shared" si="1966"/>
        <v>31</v>
      </c>
      <c r="E12572" s="334">
        <v>0</v>
      </c>
      <c r="F12572" s="334">
        <v>0</v>
      </c>
      <c r="G12572" s="334">
        <v>0</v>
      </c>
      <c r="H12572" s="334">
        <v>0</v>
      </c>
      <c r="I12572" s="334">
        <v>0</v>
      </c>
      <c r="J12572" s="334">
        <v>0</v>
      </c>
      <c r="K12572" s="334">
        <v>0</v>
      </c>
      <c r="L12572" s="334">
        <v>0</v>
      </c>
      <c r="M12572" s="334">
        <v>0</v>
      </c>
      <c r="N12572" s="334">
        <v>0</v>
      </c>
      <c r="O12572" s="334">
        <v>0</v>
      </c>
      <c r="P12572" s="334">
        <v>0</v>
      </c>
      <c r="Q12572" s="334">
        <v>0</v>
      </c>
      <c r="R12572" s="334">
        <v>0</v>
      </c>
      <c r="S12572" s="334">
        <v>0</v>
      </c>
      <c r="T12572" s="334">
        <v>0</v>
      </c>
      <c r="U12572" s="334">
        <v>0</v>
      </c>
      <c r="V12572" s="334">
        <v>0</v>
      </c>
      <c r="W12572" s="334">
        <v>0</v>
      </c>
      <c r="X12572" s="334">
        <v>0</v>
      </c>
      <c r="Y12572" s="334">
        <v>0</v>
      </c>
      <c r="Z12572" s="334">
        <v>0</v>
      </c>
      <c r="AA12572" s="334">
        <v>0</v>
      </c>
      <c r="AB12572" s="334">
        <v>0</v>
      </c>
      <c r="AD12572" s="334">
        <v>0</v>
      </c>
      <c r="AE12572" s="334">
        <f t="shared" si="1967"/>
        <v>0</v>
      </c>
      <c r="AF12572" s="334">
        <f t="shared" si="1968"/>
        <v>0</v>
      </c>
      <c r="AG12572" s="340">
        <f t="shared" si="1969"/>
        <v>0</v>
      </c>
      <c r="AI12572" s="340">
        <f t="shared" si="1971"/>
        <v>0</v>
      </c>
      <c r="AJ12572" s="340">
        <f t="shared" si="1971"/>
        <v>0</v>
      </c>
      <c r="AK12572" s="340">
        <f t="shared" si="1971"/>
        <v>0</v>
      </c>
      <c r="AL12572" s="340">
        <f t="shared" si="1971"/>
        <v>0</v>
      </c>
      <c r="AM12572" s="340">
        <f t="shared" si="1971"/>
        <v>0</v>
      </c>
    </row>
    <row r="12573" spans="1:39" x14ac:dyDescent="0.35">
      <c r="A12573" s="337">
        <v>34486</v>
      </c>
      <c r="B12573" s="338">
        <f t="shared" si="1964"/>
        <v>1994</v>
      </c>
      <c r="C12573" s="338">
        <f t="shared" si="1965"/>
        <v>6</v>
      </c>
      <c r="D12573" s="338">
        <f t="shared" si="1966"/>
        <v>1</v>
      </c>
      <c r="E12573" s="334">
        <v>0</v>
      </c>
      <c r="F12573" s="334">
        <v>0</v>
      </c>
      <c r="G12573" s="334">
        <v>0</v>
      </c>
      <c r="H12573" s="334">
        <v>0</v>
      </c>
      <c r="I12573" s="334">
        <v>0.3</v>
      </c>
      <c r="J12573" s="334">
        <v>0</v>
      </c>
      <c r="K12573" s="334">
        <v>0</v>
      </c>
      <c r="L12573" s="334">
        <v>0.3</v>
      </c>
      <c r="M12573" s="334">
        <v>0.3</v>
      </c>
      <c r="N12573" s="334">
        <v>0.4</v>
      </c>
      <c r="O12573" s="334">
        <v>0.8</v>
      </c>
      <c r="P12573" s="334">
        <v>1</v>
      </c>
      <c r="Q12573" s="334">
        <v>0.9</v>
      </c>
      <c r="R12573" s="334">
        <v>0.3</v>
      </c>
      <c r="S12573" s="334">
        <v>0</v>
      </c>
      <c r="T12573" s="334">
        <v>0</v>
      </c>
      <c r="U12573" s="334">
        <v>0</v>
      </c>
      <c r="V12573" s="334">
        <v>0</v>
      </c>
      <c r="W12573" s="334">
        <v>0</v>
      </c>
      <c r="X12573" s="334">
        <v>0.3</v>
      </c>
      <c r="Y12573" s="334">
        <v>0</v>
      </c>
      <c r="Z12573" s="334">
        <v>1</v>
      </c>
      <c r="AA12573" s="334">
        <v>1.4</v>
      </c>
      <c r="AB12573" s="334">
        <v>0.8</v>
      </c>
      <c r="AD12573" s="334">
        <v>7.8</v>
      </c>
      <c r="AE12573" s="334">
        <f t="shared" si="1967"/>
        <v>7.8</v>
      </c>
      <c r="AF12573" s="334">
        <f t="shared" si="1968"/>
        <v>7.8</v>
      </c>
      <c r="AG12573" s="340">
        <f t="shared" si="1969"/>
        <v>0</v>
      </c>
      <c r="AI12573" s="340">
        <f t="shared" si="1971"/>
        <v>0</v>
      </c>
      <c r="AJ12573" s="340">
        <f t="shared" si="1971"/>
        <v>7.8</v>
      </c>
      <c r="AK12573" s="340">
        <f t="shared" si="1971"/>
        <v>0</v>
      </c>
      <c r="AL12573" s="340">
        <f t="shared" si="1971"/>
        <v>0</v>
      </c>
      <c r="AM12573" s="340">
        <f t="shared" si="1971"/>
        <v>0</v>
      </c>
    </row>
    <row r="12574" spans="1:39" x14ac:dyDescent="0.35">
      <c r="A12574" s="337">
        <v>34487</v>
      </c>
      <c r="B12574" s="338">
        <f t="shared" si="1964"/>
        <v>1994</v>
      </c>
      <c r="C12574" s="338">
        <f t="shared" si="1965"/>
        <v>6</v>
      </c>
      <c r="D12574" s="338">
        <f t="shared" si="1966"/>
        <v>2</v>
      </c>
      <c r="E12574" s="334">
        <v>0.4</v>
      </c>
      <c r="F12574" s="334">
        <v>0</v>
      </c>
      <c r="G12574" s="334">
        <v>0</v>
      </c>
      <c r="H12574" s="334">
        <v>0</v>
      </c>
      <c r="I12574" s="334">
        <v>0</v>
      </c>
      <c r="J12574" s="334">
        <v>0</v>
      </c>
      <c r="K12574" s="334">
        <v>0</v>
      </c>
      <c r="L12574" s="334">
        <v>0</v>
      </c>
      <c r="M12574" s="334">
        <v>0</v>
      </c>
      <c r="N12574" s="334">
        <v>0</v>
      </c>
      <c r="O12574" s="334">
        <v>0</v>
      </c>
      <c r="P12574" s="334">
        <v>0</v>
      </c>
      <c r="Q12574" s="334">
        <v>0</v>
      </c>
      <c r="R12574" s="334">
        <v>0</v>
      </c>
      <c r="S12574" s="334">
        <v>0</v>
      </c>
      <c r="T12574" s="334">
        <v>0</v>
      </c>
      <c r="U12574" s="334">
        <v>0</v>
      </c>
      <c r="V12574" s="334">
        <v>0</v>
      </c>
      <c r="W12574" s="334">
        <v>0</v>
      </c>
      <c r="X12574" s="334">
        <v>0</v>
      </c>
      <c r="Y12574" s="334">
        <v>0</v>
      </c>
      <c r="Z12574" s="334">
        <v>0</v>
      </c>
      <c r="AA12574" s="334">
        <v>0</v>
      </c>
      <c r="AB12574" s="334">
        <v>0</v>
      </c>
      <c r="AD12574" s="334">
        <v>0.4</v>
      </c>
      <c r="AE12574" s="334">
        <f t="shared" si="1967"/>
        <v>0.4</v>
      </c>
      <c r="AF12574" s="334">
        <f t="shared" si="1968"/>
        <v>0.4</v>
      </c>
      <c r="AG12574" s="340">
        <f t="shared" si="1969"/>
        <v>0</v>
      </c>
      <c r="AI12574" s="340">
        <f t="shared" si="1971"/>
        <v>0</v>
      </c>
      <c r="AJ12574" s="340">
        <f t="shared" si="1971"/>
        <v>0.4</v>
      </c>
      <c r="AK12574" s="340">
        <f t="shared" si="1971"/>
        <v>0</v>
      </c>
      <c r="AL12574" s="340">
        <f t="shared" si="1971"/>
        <v>0</v>
      </c>
      <c r="AM12574" s="340">
        <f t="shared" si="1971"/>
        <v>0</v>
      </c>
    </row>
    <row r="12575" spans="1:39" x14ac:dyDescent="0.35">
      <c r="A12575" s="337">
        <v>34488</v>
      </c>
      <c r="B12575" s="338">
        <f t="shared" si="1964"/>
        <v>1994</v>
      </c>
      <c r="C12575" s="338">
        <f t="shared" si="1965"/>
        <v>6</v>
      </c>
      <c r="D12575" s="338">
        <f t="shared" si="1966"/>
        <v>3</v>
      </c>
      <c r="E12575" s="334">
        <v>0</v>
      </c>
      <c r="F12575" s="334">
        <v>0</v>
      </c>
      <c r="G12575" s="334">
        <v>0</v>
      </c>
      <c r="H12575" s="334">
        <v>0</v>
      </c>
      <c r="I12575" s="334">
        <v>0</v>
      </c>
      <c r="J12575" s="334">
        <v>0</v>
      </c>
      <c r="K12575" s="334">
        <v>0</v>
      </c>
      <c r="L12575" s="334">
        <v>0</v>
      </c>
      <c r="M12575" s="334">
        <v>0</v>
      </c>
      <c r="N12575" s="334">
        <v>0</v>
      </c>
      <c r="O12575" s="334">
        <v>0</v>
      </c>
      <c r="P12575" s="334">
        <v>0</v>
      </c>
      <c r="Q12575" s="334">
        <v>0</v>
      </c>
      <c r="R12575" s="334">
        <v>0</v>
      </c>
      <c r="S12575" s="334">
        <v>0</v>
      </c>
      <c r="T12575" s="334">
        <v>0</v>
      </c>
      <c r="U12575" s="334">
        <v>0</v>
      </c>
      <c r="V12575" s="334">
        <v>0</v>
      </c>
      <c r="W12575" s="334">
        <v>0</v>
      </c>
      <c r="X12575" s="334">
        <v>0</v>
      </c>
      <c r="Y12575" s="334">
        <v>0</v>
      </c>
      <c r="Z12575" s="334">
        <v>0</v>
      </c>
      <c r="AA12575" s="334">
        <v>0</v>
      </c>
      <c r="AB12575" s="334">
        <v>0</v>
      </c>
      <c r="AD12575" s="334">
        <v>0</v>
      </c>
      <c r="AE12575" s="334">
        <f t="shared" si="1967"/>
        <v>0</v>
      </c>
      <c r="AF12575" s="334">
        <f t="shared" si="1968"/>
        <v>0</v>
      </c>
      <c r="AG12575" s="340">
        <f t="shared" si="1969"/>
        <v>0</v>
      </c>
      <c r="AI12575" s="340">
        <f t="shared" si="1971"/>
        <v>0</v>
      </c>
      <c r="AJ12575" s="340">
        <f t="shared" si="1971"/>
        <v>0</v>
      </c>
      <c r="AK12575" s="340">
        <f t="shared" si="1971"/>
        <v>0</v>
      </c>
      <c r="AL12575" s="340">
        <f t="shared" si="1971"/>
        <v>0</v>
      </c>
      <c r="AM12575" s="340">
        <f t="shared" si="1971"/>
        <v>0</v>
      </c>
    </row>
    <row r="12576" spans="1:39" x14ac:dyDescent="0.35">
      <c r="A12576" s="337">
        <v>34489</v>
      </c>
      <c r="B12576" s="338">
        <f t="shared" si="1964"/>
        <v>1994</v>
      </c>
      <c r="C12576" s="338">
        <f t="shared" si="1965"/>
        <v>6</v>
      </c>
      <c r="D12576" s="338">
        <f t="shared" si="1966"/>
        <v>4</v>
      </c>
      <c r="E12576" s="334">
        <v>0</v>
      </c>
      <c r="F12576" s="334">
        <v>0</v>
      </c>
      <c r="G12576" s="334">
        <v>0</v>
      </c>
      <c r="H12576" s="334">
        <v>0</v>
      </c>
      <c r="I12576" s="334">
        <v>0</v>
      </c>
      <c r="J12576" s="334">
        <v>0</v>
      </c>
      <c r="K12576" s="334">
        <v>0</v>
      </c>
      <c r="L12576" s="334">
        <v>0</v>
      </c>
      <c r="M12576" s="334">
        <v>0</v>
      </c>
      <c r="N12576" s="334">
        <v>0</v>
      </c>
      <c r="O12576" s="334">
        <v>0</v>
      </c>
      <c r="P12576" s="334">
        <v>0</v>
      </c>
      <c r="Q12576" s="334">
        <v>0</v>
      </c>
      <c r="R12576" s="334">
        <v>0.2</v>
      </c>
      <c r="S12576" s="334">
        <v>0</v>
      </c>
      <c r="T12576" s="334">
        <v>2.2000000000000002</v>
      </c>
      <c r="U12576" s="334">
        <v>3</v>
      </c>
      <c r="V12576" s="334">
        <v>0.7</v>
      </c>
      <c r="W12576" s="334">
        <v>0</v>
      </c>
      <c r="X12576" s="334">
        <v>0</v>
      </c>
      <c r="Y12576" s="334">
        <v>0</v>
      </c>
      <c r="Z12576" s="334">
        <v>0</v>
      </c>
      <c r="AA12576" s="334">
        <v>0.2</v>
      </c>
      <c r="AB12576" s="334">
        <v>0</v>
      </c>
      <c r="AD12576" s="334">
        <v>6.3</v>
      </c>
      <c r="AE12576" s="334">
        <f t="shared" si="1967"/>
        <v>6.3</v>
      </c>
      <c r="AF12576" s="334">
        <f t="shared" si="1968"/>
        <v>6.3000000000000007</v>
      </c>
      <c r="AG12576" s="340">
        <f t="shared" si="1969"/>
        <v>8.8817841970012523E-16</v>
      </c>
      <c r="AI12576" s="340">
        <f t="shared" si="1971"/>
        <v>0</v>
      </c>
      <c r="AJ12576" s="340">
        <f t="shared" si="1971"/>
        <v>6.3000000000000007</v>
      </c>
      <c r="AK12576" s="340">
        <f t="shared" si="1971"/>
        <v>0</v>
      </c>
      <c r="AL12576" s="340">
        <f t="shared" si="1971"/>
        <v>0</v>
      </c>
      <c r="AM12576" s="340">
        <f t="shared" si="1971"/>
        <v>0</v>
      </c>
    </row>
    <row r="12577" spans="1:39" x14ac:dyDescent="0.35">
      <c r="A12577" s="337">
        <v>34490</v>
      </c>
      <c r="B12577" s="338">
        <f t="shared" si="1964"/>
        <v>1994</v>
      </c>
      <c r="C12577" s="338">
        <f t="shared" si="1965"/>
        <v>6</v>
      </c>
      <c r="D12577" s="338">
        <f t="shared" si="1966"/>
        <v>5</v>
      </c>
      <c r="E12577" s="334">
        <v>0</v>
      </c>
      <c r="F12577" s="334">
        <v>0.1</v>
      </c>
      <c r="G12577" s="334">
        <v>0</v>
      </c>
      <c r="H12577" s="334">
        <v>0.1</v>
      </c>
      <c r="I12577" s="334">
        <v>0.1</v>
      </c>
      <c r="J12577" s="334">
        <v>0</v>
      </c>
      <c r="K12577" s="334">
        <v>0</v>
      </c>
      <c r="L12577" s="334">
        <v>0.1</v>
      </c>
      <c r="M12577" s="334">
        <v>0</v>
      </c>
      <c r="N12577" s="334">
        <v>0</v>
      </c>
      <c r="O12577" s="334">
        <v>0</v>
      </c>
      <c r="P12577" s="334">
        <v>0</v>
      </c>
      <c r="Q12577" s="334">
        <v>0</v>
      </c>
      <c r="R12577" s="334">
        <v>0</v>
      </c>
      <c r="S12577" s="334">
        <v>0</v>
      </c>
      <c r="T12577" s="334">
        <v>0</v>
      </c>
      <c r="U12577" s="334">
        <v>0</v>
      </c>
      <c r="V12577" s="334">
        <v>0</v>
      </c>
      <c r="W12577" s="334">
        <v>0</v>
      </c>
      <c r="X12577" s="334">
        <v>0</v>
      </c>
      <c r="Y12577" s="334">
        <v>0</v>
      </c>
      <c r="Z12577" s="334">
        <v>0</v>
      </c>
      <c r="AA12577" s="334">
        <v>0</v>
      </c>
      <c r="AB12577" s="334">
        <v>0</v>
      </c>
      <c r="AD12577" s="334">
        <v>0.4</v>
      </c>
      <c r="AE12577" s="334">
        <f t="shared" si="1967"/>
        <v>0.4</v>
      </c>
      <c r="AF12577" s="334">
        <f t="shared" si="1968"/>
        <v>0.4</v>
      </c>
      <c r="AG12577" s="340">
        <f t="shared" si="1969"/>
        <v>0</v>
      </c>
      <c r="AI12577" s="340">
        <f t="shared" si="1971"/>
        <v>0</v>
      </c>
      <c r="AJ12577" s="340">
        <f t="shared" si="1971"/>
        <v>0.4</v>
      </c>
      <c r="AK12577" s="340">
        <f t="shared" si="1971"/>
        <v>0</v>
      </c>
      <c r="AL12577" s="340">
        <f t="shared" si="1971"/>
        <v>0</v>
      </c>
      <c r="AM12577" s="340">
        <f t="shared" si="1971"/>
        <v>0</v>
      </c>
    </row>
    <row r="12578" spans="1:39" x14ac:dyDescent="0.35">
      <c r="A12578" s="337">
        <v>34491</v>
      </c>
      <c r="B12578" s="338">
        <f t="shared" si="1964"/>
        <v>1994</v>
      </c>
      <c r="C12578" s="338">
        <f t="shared" si="1965"/>
        <v>6</v>
      </c>
      <c r="D12578" s="338">
        <f t="shared" si="1966"/>
        <v>6</v>
      </c>
      <c r="E12578" s="334">
        <v>0</v>
      </c>
      <c r="F12578" s="334">
        <v>0</v>
      </c>
      <c r="G12578" s="334">
        <v>0</v>
      </c>
      <c r="H12578" s="334">
        <v>0</v>
      </c>
      <c r="I12578" s="334">
        <v>0</v>
      </c>
      <c r="J12578" s="334">
        <v>0</v>
      </c>
      <c r="K12578" s="334">
        <v>0</v>
      </c>
      <c r="L12578" s="334">
        <v>0</v>
      </c>
      <c r="M12578" s="334">
        <v>0</v>
      </c>
      <c r="N12578" s="334">
        <v>0</v>
      </c>
      <c r="O12578" s="334">
        <v>0</v>
      </c>
      <c r="P12578" s="334">
        <v>0</v>
      </c>
      <c r="Q12578" s="334">
        <v>0</v>
      </c>
      <c r="R12578" s="334">
        <v>0</v>
      </c>
      <c r="S12578" s="334">
        <v>0</v>
      </c>
      <c r="T12578" s="334">
        <v>0</v>
      </c>
      <c r="U12578" s="334">
        <v>0</v>
      </c>
      <c r="V12578" s="334">
        <v>0</v>
      </c>
      <c r="W12578" s="334">
        <v>0</v>
      </c>
      <c r="X12578" s="334">
        <v>1.1000000000000001</v>
      </c>
      <c r="Y12578" s="334">
        <v>11.8</v>
      </c>
      <c r="Z12578" s="334">
        <v>5.7</v>
      </c>
      <c r="AA12578" s="334">
        <v>4.4000000000000004</v>
      </c>
      <c r="AB12578" s="334">
        <v>1.3</v>
      </c>
      <c r="AD12578" s="334">
        <v>24.3</v>
      </c>
      <c r="AE12578" s="334">
        <f t="shared" si="1967"/>
        <v>24.3</v>
      </c>
      <c r="AF12578" s="334">
        <f t="shared" si="1968"/>
        <v>24.3</v>
      </c>
      <c r="AG12578" s="340">
        <f t="shared" si="1969"/>
        <v>0</v>
      </c>
      <c r="AI12578" s="340">
        <f t="shared" si="1971"/>
        <v>0</v>
      </c>
      <c r="AJ12578" s="340">
        <f t="shared" si="1971"/>
        <v>24.3</v>
      </c>
      <c r="AK12578" s="340">
        <f t="shared" si="1971"/>
        <v>0</v>
      </c>
      <c r="AL12578" s="340">
        <f t="shared" si="1971"/>
        <v>0</v>
      </c>
      <c r="AM12578" s="340">
        <f t="shared" si="1971"/>
        <v>0</v>
      </c>
    </row>
    <row r="12579" spans="1:39" x14ac:dyDescent="0.35">
      <c r="A12579" s="337">
        <v>34492</v>
      </c>
      <c r="B12579" s="338">
        <f t="shared" si="1964"/>
        <v>1994</v>
      </c>
      <c r="C12579" s="338">
        <f t="shared" si="1965"/>
        <v>6</v>
      </c>
      <c r="D12579" s="338">
        <f t="shared" si="1966"/>
        <v>7</v>
      </c>
      <c r="E12579" s="334">
        <v>0</v>
      </c>
      <c r="F12579" s="334">
        <v>0</v>
      </c>
      <c r="G12579" s="334">
        <v>0</v>
      </c>
      <c r="H12579" s="334">
        <v>0</v>
      </c>
      <c r="I12579" s="334">
        <v>0</v>
      </c>
      <c r="J12579" s="334">
        <v>0</v>
      </c>
      <c r="K12579" s="334">
        <v>0</v>
      </c>
      <c r="L12579" s="334">
        <v>0</v>
      </c>
      <c r="M12579" s="334">
        <v>0</v>
      </c>
      <c r="N12579" s="334">
        <v>0</v>
      </c>
      <c r="O12579" s="334">
        <v>0</v>
      </c>
      <c r="P12579" s="334">
        <v>0</v>
      </c>
      <c r="Q12579" s="334">
        <v>0.3</v>
      </c>
      <c r="R12579" s="334">
        <v>0</v>
      </c>
      <c r="S12579" s="334">
        <v>0.7</v>
      </c>
      <c r="T12579" s="334">
        <v>0.7</v>
      </c>
      <c r="U12579" s="334">
        <v>1</v>
      </c>
      <c r="V12579" s="334">
        <v>0</v>
      </c>
      <c r="W12579" s="334">
        <v>0</v>
      </c>
      <c r="X12579" s="334">
        <v>0</v>
      </c>
      <c r="Y12579" s="334">
        <v>0</v>
      </c>
      <c r="Z12579" s="334">
        <v>0</v>
      </c>
      <c r="AA12579" s="334">
        <v>0</v>
      </c>
      <c r="AB12579" s="334">
        <v>0</v>
      </c>
      <c r="AD12579" s="334">
        <v>2.7</v>
      </c>
      <c r="AE12579" s="334">
        <f t="shared" si="1967"/>
        <v>2.7</v>
      </c>
      <c r="AF12579" s="334">
        <f t="shared" si="1968"/>
        <v>2.7</v>
      </c>
      <c r="AG12579" s="340">
        <f t="shared" si="1969"/>
        <v>0</v>
      </c>
      <c r="AI12579" s="340">
        <f t="shared" si="1971"/>
        <v>0</v>
      </c>
      <c r="AJ12579" s="340">
        <f t="shared" si="1971"/>
        <v>2.7</v>
      </c>
      <c r="AK12579" s="340">
        <f t="shared" si="1971"/>
        <v>0</v>
      </c>
      <c r="AL12579" s="340">
        <f t="shared" si="1971"/>
        <v>0</v>
      </c>
      <c r="AM12579" s="340">
        <f t="shared" si="1971"/>
        <v>0</v>
      </c>
    </row>
    <row r="12580" spans="1:39" x14ac:dyDescent="0.35">
      <c r="A12580" s="337">
        <v>34493</v>
      </c>
      <c r="B12580" s="338">
        <f t="shared" si="1964"/>
        <v>1994</v>
      </c>
      <c r="C12580" s="338">
        <f t="shared" si="1965"/>
        <v>6</v>
      </c>
      <c r="D12580" s="338">
        <f t="shared" si="1966"/>
        <v>8</v>
      </c>
      <c r="E12580" s="334">
        <v>0</v>
      </c>
      <c r="F12580" s="334">
        <v>0</v>
      </c>
      <c r="G12580" s="334">
        <v>0</v>
      </c>
      <c r="H12580" s="334">
        <v>0</v>
      </c>
      <c r="I12580" s="334">
        <v>0</v>
      </c>
      <c r="J12580" s="334">
        <v>0</v>
      </c>
      <c r="K12580" s="334">
        <v>0</v>
      </c>
      <c r="L12580" s="334">
        <v>0</v>
      </c>
      <c r="M12580" s="334">
        <v>0</v>
      </c>
      <c r="N12580" s="334">
        <v>0</v>
      </c>
      <c r="O12580" s="334">
        <v>0</v>
      </c>
      <c r="P12580" s="334">
        <v>0</v>
      </c>
      <c r="Q12580" s="334">
        <v>0</v>
      </c>
      <c r="R12580" s="334">
        <v>0</v>
      </c>
      <c r="S12580" s="334">
        <v>0</v>
      </c>
      <c r="T12580" s="334">
        <v>0</v>
      </c>
      <c r="U12580" s="334">
        <v>0</v>
      </c>
      <c r="V12580" s="334">
        <v>0</v>
      </c>
      <c r="W12580" s="334">
        <v>0</v>
      </c>
      <c r="X12580" s="334">
        <v>0</v>
      </c>
      <c r="Y12580" s="334">
        <v>0</v>
      </c>
      <c r="Z12580" s="334">
        <v>0</v>
      </c>
      <c r="AA12580" s="334">
        <v>0</v>
      </c>
      <c r="AB12580" s="334">
        <v>0</v>
      </c>
      <c r="AD12580" s="334">
        <v>0</v>
      </c>
      <c r="AE12580" s="334">
        <f t="shared" si="1967"/>
        <v>0</v>
      </c>
      <c r="AF12580" s="334">
        <f t="shared" si="1968"/>
        <v>0</v>
      </c>
      <c r="AG12580" s="340">
        <f t="shared" si="1969"/>
        <v>0</v>
      </c>
      <c r="AI12580" s="340">
        <f t="shared" ref="AI12580:AM12595" si="1972">IF($C12580=AI$1,$AF12580,0)</f>
        <v>0</v>
      </c>
      <c r="AJ12580" s="340">
        <f t="shared" si="1972"/>
        <v>0</v>
      </c>
      <c r="AK12580" s="340">
        <f t="shared" si="1972"/>
        <v>0</v>
      </c>
      <c r="AL12580" s="340">
        <f t="shared" si="1972"/>
        <v>0</v>
      </c>
      <c r="AM12580" s="340">
        <f t="shared" si="1972"/>
        <v>0</v>
      </c>
    </row>
    <row r="12581" spans="1:39" x14ac:dyDescent="0.35">
      <c r="A12581" s="337">
        <v>34494</v>
      </c>
      <c r="B12581" s="338">
        <f t="shared" si="1964"/>
        <v>1994</v>
      </c>
      <c r="C12581" s="338">
        <f t="shared" si="1965"/>
        <v>6</v>
      </c>
      <c r="D12581" s="338">
        <f t="shared" si="1966"/>
        <v>9</v>
      </c>
      <c r="E12581" s="334">
        <v>0</v>
      </c>
      <c r="F12581" s="334">
        <v>0</v>
      </c>
      <c r="G12581" s="334">
        <v>0</v>
      </c>
      <c r="H12581" s="334">
        <v>0</v>
      </c>
      <c r="I12581" s="334">
        <v>0</v>
      </c>
      <c r="J12581" s="334">
        <v>0</v>
      </c>
      <c r="K12581" s="334">
        <v>0</v>
      </c>
      <c r="L12581" s="334">
        <v>0</v>
      </c>
      <c r="M12581" s="334">
        <v>0</v>
      </c>
      <c r="N12581" s="334">
        <v>0</v>
      </c>
      <c r="O12581" s="334">
        <v>0</v>
      </c>
      <c r="P12581" s="334">
        <v>0</v>
      </c>
      <c r="Q12581" s="334">
        <v>0</v>
      </c>
      <c r="R12581" s="334">
        <v>0</v>
      </c>
      <c r="S12581" s="334">
        <v>1.4</v>
      </c>
      <c r="T12581" s="334">
        <v>0.2</v>
      </c>
      <c r="U12581" s="334">
        <v>0.2</v>
      </c>
      <c r="V12581" s="334">
        <v>0</v>
      </c>
      <c r="W12581" s="334">
        <v>0</v>
      </c>
      <c r="X12581" s="334">
        <v>0</v>
      </c>
      <c r="Y12581" s="334">
        <v>0</v>
      </c>
      <c r="Z12581" s="334">
        <v>0</v>
      </c>
      <c r="AA12581" s="334">
        <v>0</v>
      </c>
      <c r="AB12581" s="334">
        <v>0</v>
      </c>
      <c r="AD12581" s="334">
        <v>1.8</v>
      </c>
      <c r="AE12581" s="334">
        <f t="shared" si="1967"/>
        <v>1.8</v>
      </c>
      <c r="AF12581" s="334">
        <f t="shared" si="1968"/>
        <v>1.7999999999999998</v>
      </c>
      <c r="AG12581" s="340">
        <f t="shared" si="1969"/>
        <v>2.2204460492503131E-16</v>
      </c>
      <c r="AI12581" s="340">
        <f t="shared" si="1972"/>
        <v>0</v>
      </c>
      <c r="AJ12581" s="340">
        <f t="shared" si="1972"/>
        <v>1.7999999999999998</v>
      </c>
      <c r="AK12581" s="340">
        <f t="shared" si="1972"/>
        <v>0</v>
      </c>
      <c r="AL12581" s="340">
        <f t="shared" si="1972"/>
        <v>0</v>
      </c>
      <c r="AM12581" s="340">
        <f t="shared" si="1972"/>
        <v>0</v>
      </c>
    </row>
    <row r="12582" spans="1:39" x14ac:dyDescent="0.35">
      <c r="A12582" s="337">
        <v>34495</v>
      </c>
      <c r="B12582" s="338">
        <f t="shared" si="1964"/>
        <v>1994</v>
      </c>
      <c r="C12582" s="338">
        <f t="shared" si="1965"/>
        <v>6</v>
      </c>
      <c r="D12582" s="338">
        <f t="shared" si="1966"/>
        <v>10</v>
      </c>
      <c r="E12582" s="334">
        <v>0</v>
      </c>
      <c r="F12582" s="334">
        <v>0</v>
      </c>
      <c r="G12582" s="334">
        <v>0</v>
      </c>
      <c r="H12582" s="334">
        <v>0</v>
      </c>
      <c r="I12582" s="334">
        <v>0</v>
      </c>
      <c r="J12582" s="334">
        <v>0</v>
      </c>
      <c r="K12582" s="334">
        <v>0</v>
      </c>
      <c r="L12582" s="334">
        <v>0</v>
      </c>
      <c r="M12582" s="334">
        <v>0</v>
      </c>
      <c r="N12582" s="334">
        <v>0</v>
      </c>
      <c r="O12582" s="334">
        <v>0</v>
      </c>
      <c r="P12582" s="334">
        <v>0</v>
      </c>
      <c r="Q12582" s="334">
        <v>0</v>
      </c>
      <c r="R12582" s="334">
        <v>0</v>
      </c>
      <c r="S12582" s="334">
        <v>0</v>
      </c>
      <c r="T12582" s="334">
        <v>0</v>
      </c>
      <c r="U12582" s="334">
        <v>0</v>
      </c>
      <c r="V12582" s="334">
        <v>0</v>
      </c>
      <c r="W12582" s="334">
        <v>0</v>
      </c>
      <c r="X12582" s="334">
        <v>0</v>
      </c>
      <c r="Y12582" s="334">
        <v>0</v>
      </c>
      <c r="Z12582" s="334">
        <v>0</v>
      </c>
      <c r="AA12582" s="334">
        <v>0</v>
      </c>
      <c r="AB12582" s="334">
        <v>0</v>
      </c>
      <c r="AD12582" s="334">
        <v>0</v>
      </c>
      <c r="AE12582" s="334">
        <f t="shared" si="1967"/>
        <v>0</v>
      </c>
      <c r="AF12582" s="334">
        <f t="shared" si="1968"/>
        <v>0</v>
      </c>
      <c r="AG12582" s="340">
        <f t="shared" si="1969"/>
        <v>0</v>
      </c>
      <c r="AI12582" s="340">
        <f t="shared" si="1972"/>
        <v>0</v>
      </c>
      <c r="AJ12582" s="340">
        <f t="shared" si="1972"/>
        <v>0</v>
      </c>
      <c r="AK12582" s="340">
        <f t="shared" si="1972"/>
        <v>0</v>
      </c>
      <c r="AL12582" s="340">
        <f t="shared" si="1972"/>
        <v>0</v>
      </c>
      <c r="AM12582" s="340">
        <f t="shared" si="1972"/>
        <v>0</v>
      </c>
    </row>
    <row r="12583" spans="1:39" x14ac:dyDescent="0.35">
      <c r="A12583" s="337">
        <v>34496</v>
      </c>
      <c r="B12583" s="338">
        <f t="shared" si="1964"/>
        <v>1994</v>
      </c>
      <c r="C12583" s="338">
        <f t="shared" si="1965"/>
        <v>6</v>
      </c>
      <c r="D12583" s="338">
        <f t="shared" si="1966"/>
        <v>11</v>
      </c>
      <c r="E12583" s="334">
        <v>0</v>
      </c>
      <c r="F12583" s="334">
        <v>0</v>
      </c>
      <c r="G12583" s="334">
        <v>0</v>
      </c>
      <c r="H12583" s="334">
        <v>0</v>
      </c>
      <c r="I12583" s="334">
        <v>0</v>
      </c>
      <c r="J12583" s="334">
        <v>0</v>
      </c>
      <c r="K12583" s="334">
        <v>0</v>
      </c>
      <c r="L12583" s="334">
        <v>0</v>
      </c>
      <c r="M12583" s="334">
        <v>0</v>
      </c>
      <c r="N12583" s="334">
        <v>0</v>
      </c>
      <c r="O12583" s="334">
        <v>0</v>
      </c>
      <c r="P12583" s="334">
        <v>0</v>
      </c>
      <c r="Q12583" s="334">
        <v>0</v>
      </c>
      <c r="R12583" s="334">
        <v>0</v>
      </c>
      <c r="S12583" s="334">
        <v>0</v>
      </c>
      <c r="T12583" s="334">
        <v>0</v>
      </c>
      <c r="U12583" s="334">
        <v>0</v>
      </c>
      <c r="V12583" s="334">
        <v>0</v>
      </c>
      <c r="W12583" s="334">
        <v>0</v>
      </c>
      <c r="X12583" s="334">
        <v>0</v>
      </c>
      <c r="Y12583" s="334">
        <v>0</v>
      </c>
      <c r="Z12583" s="334">
        <v>0</v>
      </c>
      <c r="AA12583" s="334">
        <v>0</v>
      </c>
      <c r="AB12583" s="334">
        <v>0</v>
      </c>
      <c r="AD12583" s="334">
        <v>0</v>
      </c>
      <c r="AE12583" s="334">
        <f t="shared" si="1967"/>
        <v>0</v>
      </c>
      <c r="AF12583" s="334">
        <f t="shared" si="1968"/>
        <v>0</v>
      </c>
      <c r="AG12583" s="340">
        <f t="shared" si="1969"/>
        <v>0</v>
      </c>
      <c r="AI12583" s="340">
        <f t="shared" si="1972"/>
        <v>0</v>
      </c>
      <c r="AJ12583" s="340">
        <f t="shared" si="1972"/>
        <v>0</v>
      </c>
      <c r="AK12583" s="340">
        <f t="shared" si="1972"/>
        <v>0</v>
      </c>
      <c r="AL12583" s="340">
        <f t="shared" si="1972"/>
        <v>0</v>
      </c>
      <c r="AM12583" s="340">
        <f t="shared" si="1972"/>
        <v>0</v>
      </c>
    </row>
    <row r="12584" spans="1:39" x14ac:dyDescent="0.35">
      <c r="A12584" s="337">
        <v>34497</v>
      </c>
      <c r="B12584" s="338">
        <f t="shared" si="1964"/>
        <v>1994</v>
      </c>
      <c r="C12584" s="338">
        <f t="shared" si="1965"/>
        <v>6</v>
      </c>
      <c r="D12584" s="338">
        <f t="shared" si="1966"/>
        <v>12</v>
      </c>
      <c r="E12584" s="334">
        <v>0</v>
      </c>
      <c r="F12584" s="334">
        <v>0</v>
      </c>
      <c r="G12584" s="334">
        <v>0</v>
      </c>
      <c r="H12584" s="334">
        <v>0.4</v>
      </c>
      <c r="I12584" s="334">
        <v>0</v>
      </c>
      <c r="J12584" s="334">
        <v>0</v>
      </c>
      <c r="K12584" s="334">
        <v>0</v>
      </c>
      <c r="L12584" s="334">
        <v>0</v>
      </c>
      <c r="M12584" s="334">
        <v>0</v>
      </c>
      <c r="N12584" s="334">
        <v>0</v>
      </c>
      <c r="O12584" s="334">
        <v>0</v>
      </c>
      <c r="P12584" s="334">
        <v>0</v>
      </c>
      <c r="Q12584" s="334">
        <v>0</v>
      </c>
      <c r="R12584" s="334">
        <v>0</v>
      </c>
      <c r="S12584" s="334">
        <v>0.2</v>
      </c>
      <c r="T12584" s="334">
        <v>0</v>
      </c>
      <c r="U12584" s="334">
        <v>0</v>
      </c>
      <c r="V12584" s="334">
        <v>0</v>
      </c>
      <c r="W12584" s="334">
        <v>0</v>
      </c>
      <c r="X12584" s="334">
        <v>0</v>
      </c>
      <c r="Y12584" s="334">
        <v>0</v>
      </c>
      <c r="Z12584" s="334">
        <v>0</v>
      </c>
      <c r="AA12584" s="334">
        <v>0</v>
      </c>
      <c r="AB12584" s="334">
        <v>0</v>
      </c>
      <c r="AD12584" s="334">
        <v>0.6</v>
      </c>
      <c r="AE12584" s="334">
        <f t="shared" si="1967"/>
        <v>0.6</v>
      </c>
      <c r="AF12584" s="334">
        <f t="shared" si="1968"/>
        <v>0.60000000000000009</v>
      </c>
      <c r="AG12584" s="340">
        <f t="shared" si="1969"/>
        <v>1.1102230246251565E-16</v>
      </c>
      <c r="AI12584" s="340">
        <f t="shared" si="1972"/>
        <v>0</v>
      </c>
      <c r="AJ12584" s="340">
        <f t="shared" si="1972"/>
        <v>0.60000000000000009</v>
      </c>
      <c r="AK12584" s="340">
        <f t="shared" si="1972"/>
        <v>0</v>
      </c>
      <c r="AL12584" s="340">
        <f t="shared" si="1972"/>
        <v>0</v>
      </c>
      <c r="AM12584" s="340">
        <f t="shared" si="1972"/>
        <v>0</v>
      </c>
    </row>
    <row r="12585" spans="1:39" x14ac:dyDescent="0.35">
      <c r="A12585" s="337">
        <v>34498</v>
      </c>
      <c r="B12585" s="338">
        <f t="shared" si="1964"/>
        <v>1994</v>
      </c>
      <c r="C12585" s="338">
        <f t="shared" si="1965"/>
        <v>6</v>
      </c>
      <c r="D12585" s="338">
        <f t="shared" si="1966"/>
        <v>13</v>
      </c>
      <c r="E12585" s="334">
        <v>0</v>
      </c>
      <c r="F12585" s="334">
        <v>0</v>
      </c>
      <c r="G12585" s="334">
        <v>0</v>
      </c>
      <c r="H12585" s="334">
        <v>0</v>
      </c>
      <c r="I12585" s="334">
        <v>0</v>
      </c>
      <c r="J12585" s="334">
        <v>0</v>
      </c>
      <c r="K12585" s="334">
        <v>0</v>
      </c>
      <c r="L12585" s="334">
        <v>0</v>
      </c>
      <c r="M12585" s="334">
        <v>0</v>
      </c>
      <c r="N12585" s="334">
        <v>0</v>
      </c>
      <c r="O12585" s="334">
        <v>0</v>
      </c>
      <c r="P12585" s="334">
        <v>0</v>
      </c>
      <c r="Q12585" s="334">
        <v>0</v>
      </c>
      <c r="R12585" s="334">
        <v>0</v>
      </c>
      <c r="S12585" s="334">
        <v>0</v>
      </c>
      <c r="T12585" s="334">
        <v>0</v>
      </c>
      <c r="U12585" s="334">
        <v>0</v>
      </c>
      <c r="V12585" s="334">
        <v>0</v>
      </c>
      <c r="W12585" s="334">
        <v>0</v>
      </c>
      <c r="X12585" s="334">
        <v>0</v>
      </c>
      <c r="Y12585" s="334">
        <v>0</v>
      </c>
      <c r="Z12585" s="334">
        <v>0</v>
      </c>
      <c r="AA12585" s="334">
        <v>0</v>
      </c>
      <c r="AB12585" s="334">
        <v>0</v>
      </c>
      <c r="AD12585" s="334">
        <v>0</v>
      </c>
      <c r="AE12585" s="334">
        <f t="shared" si="1967"/>
        <v>0</v>
      </c>
      <c r="AF12585" s="334">
        <f t="shared" si="1968"/>
        <v>0</v>
      </c>
      <c r="AG12585" s="340">
        <f t="shared" si="1969"/>
        <v>0</v>
      </c>
      <c r="AI12585" s="340">
        <f t="shared" si="1972"/>
        <v>0</v>
      </c>
      <c r="AJ12585" s="340">
        <f t="shared" si="1972"/>
        <v>0</v>
      </c>
      <c r="AK12585" s="340">
        <f t="shared" si="1972"/>
        <v>0</v>
      </c>
      <c r="AL12585" s="340">
        <f t="shared" si="1972"/>
        <v>0</v>
      </c>
      <c r="AM12585" s="340">
        <f t="shared" si="1972"/>
        <v>0</v>
      </c>
    </row>
    <row r="12586" spans="1:39" x14ac:dyDescent="0.35">
      <c r="A12586" s="337">
        <v>34499</v>
      </c>
      <c r="B12586" s="338">
        <f t="shared" si="1964"/>
        <v>1994</v>
      </c>
      <c r="C12586" s="338">
        <f t="shared" si="1965"/>
        <v>6</v>
      </c>
      <c r="D12586" s="338">
        <f t="shared" si="1966"/>
        <v>14</v>
      </c>
      <c r="E12586" s="334">
        <v>1</v>
      </c>
      <c r="F12586" s="334">
        <v>3.4</v>
      </c>
      <c r="G12586" s="334">
        <v>1.7</v>
      </c>
      <c r="H12586" s="334">
        <v>1</v>
      </c>
      <c r="I12586" s="334">
        <v>0.3</v>
      </c>
      <c r="J12586" s="334">
        <v>1</v>
      </c>
      <c r="K12586" s="334">
        <v>1</v>
      </c>
      <c r="L12586" s="334">
        <v>0.4</v>
      </c>
      <c r="M12586" s="334">
        <v>0</v>
      </c>
      <c r="N12586" s="334">
        <v>0</v>
      </c>
      <c r="O12586" s="334">
        <v>0</v>
      </c>
      <c r="P12586" s="334">
        <v>0</v>
      </c>
      <c r="Q12586" s="334">
        <v>0.3</v>
      </c>
      <c r="R12586" s="334">
        <v>0</v>
      </c>
      <c r="S12586" s="334">
        <v>0.3</v>
      </c>
      <c r="T12586" s="334">
        <v>0</v>
      </c>
      <c r="U12586" s="334">
        <v>0.3</v>
      </c>
      <c r="V12586" s="334">
        <v>0.3</v>
      </c>
      <c r="W12586" s="334">
        <v>0</v>
      </c>
      <c r="X12586" s="334">
        <v>0</v>
      </c>
      <c r="Y12586" s="334">
        <v>0</v>
      </c>
      <c r="Z12586" s="334">
        <v>0</v>
      </c>
      <c r="AA12586" s="334">
        <v>0.3</v>
      </c>
      <c r="AB12586" s="334">
        <v>0.3</v>
      </c>
      <c r="AD12586" s="334">
        <v>11.6</v>
      </c>
      <c r="AE12586" s="334">
        <f t="shared" si="1967"/>
        <v>11.6</v>
      </c>
      <c r="AF12586" s="334">
        <f t="shared" si="1968"/>
        <v>11.600000000000005</v>
      </c>
      <c r="AG12586" s="340">
        <f t="shared" si="1969"/>
        <v>5.3290705182007514E-15</v>
      </c>
      <c r="AI12586" s="340">
        <f t="shared" si="1972"/>
        <v>0</v>
      </c>
      <c r="AJ12586" s="340">
        <f t="shared" si="1972"/>
        <v>11.600000000000005</v>
      </c>
      <c r="AK12586" s="340">
        <f t="shared" si="1972"/>
        <v>0</v>
      </c>
      <c r="AL12586" s="340">
        <f t="shared" si="1972"/>
        <v>0</v>
      </c>
      <c r="AM12586" s="340">
        <f t="shared" si="1972"/>
        <v>0</v>
      </c>
    </row>
    <row r="12587" spans="1:39" x14ac:dyDescent="0.35">
      <c r="A12587" s="337">
        <v>34500</v>
      </c>
      <c r="B12587" s="338">
        <f t="shared" si="1964"/>
        <v>1994</v>
      </c>
      <c r="C12587" s="338">
        <f t="shared" si="1965"/>
        <v>6</v>
      </c>
      <c r="D12587" s="338">
        <f t="shared" si="1966"/>
        <v>15</v>
      </c>
      <c r="E12587" s="334">
        <v>0</v>
      </c>
      <c r="F12587" s="334">
        <v>0.7</v>
      </c>
      <c r="G12587" s="334">
        <v>0</v>
      </c>
      <c r="H12587" s="334">
        <v>0.4</v>
      </c>
      <c r="I12587" s="334">
        <v>0</v>
      </c>
      <c r="J12587" s="334">
        <v>0.4</v>
      </c>
      <c r="K12587" s="334">
        <v>0</v>
      </c>
      <c r="L12587" s="334">
        <v>0</v>
      </c>
      <c r="M12587" s="334">
        <v>0</v>
      </c>
      <c r="N12587" s="334">
        <v>0</v>
      </c>
      <c r="O12587" s="334">
        <v>0</v>
      </c>
      <c r="P12587" s="334">
        <v>0</v>
      </c>
      <c r="Q12587" s="334">
        <v>0</v>
      </c>
      <c r="R12587" s="334">
        <v>0</v>
      </c>
      <c r="S12587" s="334">
        <v>0.4</v>
      </c>
      <c r="T12587" s="334">
        <v>0</v>
      </c>
      <c r="U12587" s="334">
        <v>0</v>
      </c>
      <c r="V12587" s="334">
        <v>0</v>
      </c>
      <c r="W12587" s="334">
        <v>0</v>
      </c>
      <c r="X12587" s="334">
        <v>0</v>
      </c>
      <c r="Y12587" s="334">
        <v>0</v>
      </c>
      <c r="Z12587" s="334">
        <v>0</v>
      </c>
      <c r="AA12587" s="334">
        <v>0</v>
      </c>
      <c r="AB12587" s="334">
        <v>0</v>
      </c>
      <c r="AD12587" s="334">
        <v>1.9</v>
      </c>
      <c r="AE12587" s="334">
        <f t="shared" si="1967"/>
        <v>1.9</v>
      </c>
      <c r="AF12587" s="334">
        <f t="shared" si="1968"/>
        <v>1.9</v>
      </c>
      <c r="AG12587" s="340">
        <f t="shared" si="1969"/>
        <v>0</v>
      </c>
      <c r="AI12587" s="340">
        <f t="shared" si="1972"/>
        <v>0</v>
      </c>
      <c r="AJ12587" s="340">
        <f t="shared" si="1972"/>
        <v>1.9</v>
      </c>
      <c r="AK12587" s="340">
        <f t="shared" si="1972"/>
        <v>0</v>
      </c>
      <c r="AL12587" s="340">
        <f t="shared" si="1972"/>
        <v>0</v>
      </c>
      <c r="AM12587" s="340">
        <f t="shared" si="1972"/>
        <v>0</v>
      </c>
    </row>
    <row r="12588" spans="1:39" x14ac:dyDescent="0.35">
      <c r="A12588" s="337">
        <v>34501</v>
      </c>
      <c r="B12588" s="338">
        <f t="shared" si="1964"/>
        <v>1994</v>
      </c>
      <c r="C12588" s="338">
        <f t="shared" si="1965"/>
        <v>6</v>
      </c>
      <c r="D12588" s="338">
        <f t="shared" si="1966"/>
        <v>16</v>
      </c>
      <c r="E12588" s="334">
        <v>0</v>
      </c>
      <c r="F12588" s="334">
        <v>0</v>
      </c>
      <c r="G12588" s="334">
        <v>0</v>
      </c>
      <c r="H12588" s="334">
        <v>0</v>
      </c>
      <c r="I12588" s="334">
        <v>0</v>
      </c>
      <c r="J12588" s="334">
        <v>0</v>
      </c>
      <c r="K12588" s="334">
        <v>0</v>
      </c>
      <c r="L12588" s="334">
        <v>0</v>
      </c>
      <c r="M12588" s="334">
        <v>0</v>
      </c>
      <c r="N12588" s="334">
        <v>0</v>
      </c>
      <c r="O12588" s="334">
        <v>0</v>
      </c>
      <c r="P12588" s="334">
        <v>0</v>
      </c>
      <c r="Q12588" s="334">
        <v>0</v>
      </c>
      <c r="R12588" s="334">
        <v>0</v>
      </c>
      <c r="S12588" s="334">
        <v>0</v>
      </c>
      <c r="T12588" s="334">
        <v>0</v>
      </c>
      <c r="U12588" s="334">
        <v>0</v>
      </c>
      <c r="V12588" s="334">
        <v>0</v>
      </c>
      <c r="W12588" s="334">
        <v>0</v>
      </c>
      <c r="X12588" s="334">
        <v>0</v>
      </c>
      <c r="Y12588" s="334">
        <v>0</v>
      </c>
      <c r="Z12588" s="334">
        <v>0</v>
      </c>
      <c r="AA12588" s="334">
        <v>0</v>
      </c>
      <c r="AB12588" s="334">
        <v>0</v>
      </c>
      <c r="AD12588" s="334">
        <v>0</v>
      </c>
      <c r="AE12588" s="334">
        <f t="shared" si="1967"/>
        <v>0</v>
      </c>
      <c r="AF12588" s="334">
        <f t="shared" si="1968"/>
        <v>0</v>
      </c>
      <c r="AG12588" s="340">
        <f t="shared" si="1969"/>
        <v>0</v>
      </c>
      <c r="AI12588" s="340">
        <f t="shared" si="1972"/>
        <v>0</v>
      </c>
      <c r="AJ12588" s="340">
        <f t="shared" si="1972"/>
        <v>0</v>
      </c>
      <c r="AK12588" s="340">
        <f t="shared" si="1972"/>
        <v>0</v>
      </c>
      <c r="AL12588" s="340">
        <f t="shared" si="1972"/>
        <v>0</v>
      </c>
      <c r="AM12588" s="340">
        <f t="shared" si="1972"/>
        <v>0</v>
      </c>
    </row>
    <row r="12589" spans="1:39" x14ac:dyDescent="0.35">
      <c r="A12589" s="337">
        <v>34502</v>
      </c>
      <c r="B12589" s="338">
        <f t="shared" si="1964"/>
        <v>1994</v>
      </c>
      <c r="C12589" s="338">
        <f t="shared" si="1965"/>
        <v>6</v>
      </c>
      <c r="D12589" s="338">
        <f t="shared" si="1966"/>
        <v>17</v>
      </c>
      <c r="E12589" s="334">
        <v>0</v>
      </c>
      <c r="F12589" s="334">
        <v>0</v>
      </c>
      <c r="G12589" s="334">
        <v>0</v>
      </c>
      <c r="H12589" s="334">
        <v>0</v>
      </c>
      <c r="I12589" s="334">
        <v>0</v>
      </c>
      <c r="J12589" s="334">
        <v>0</v>
      </c>
      <c r="K12589" s="334">
        <v>0</v>
      </c>
      <c r="L12589" s="334">
        <v>0</v>
      </c>
      <c r="M12589" s="334">
        <v>0</v>
      </c>
      <c r="N12589" s="334">
        <v>0</v>
      </c>
      <c r="O12589" s="334">
        <v>0</v>
      </c>
      <c r="P12589" s="334">
        <v>0</v>
      </c>
      <c r="Q12589" s="334">
        <v>0</v>
      </c>
      <c r="R12589" s="334">
        <v>0.2</v>
      </c>
      <c r="S12589" s="334">
        <v>0</v>
      </c>
      <c r="T12589" s="334">
        <v>0</v>
      </c>
      <c r="U12589" s="334">
        <v>0</v>
      </c>
      <c r="V12589" s="334">
        <v>0</v>
      </c>
      <c r="W12589" s="334">
        <v>0</v>
      </c>
      <c r="X12589" s="334">
        <v>0</v>
      </c>
      <c r="Y12589" s="334">
        <v>0.8</v>
      </c>
      <c r="Z12589" s="334">
        <v>0</v>
      </c>
      <c r="AA12589" s="334">
        <v>0</v>
      </c>
      <c r="AB12589" s="334">
        <v>0</v>
      </c>
      <c r="AD12589" s="334">
        <v>1</v>
      </c>
      <c r="AE12589" s="334">
        <f t="shared" si="1967"/>
        <v>1</v>
      </c>
      <c r="AF12589" s="334">
        <f t="shared" si="1968"/>
        <v>1</v>
      </c>
      <c r="AG12589" s="340">
        <f t="shared" si="1969"/>
        <v>0</v>
      </c>
      <c r="AI12589" s="340">
        <f t="shared" si="1972"/>
        <v>0</v>
      </c>
      <c r="AJ12589" s="340">
        <f t="shared" si="1972"/>
        <v>1</v>
      </c>
      <c r="AK12589" s="340">
        <f t="shared" si="1972"/>
        <v>0</v>
      </c>
      <c r="AL12589" s="340">
        <f t="shared" si="1972"/>
        <v>0</v>
      </c>
      <c r="AM12589" s="340">
        <f t="shared" si="1972"/>
        <v>0</v>
      </c>
    </row>
    <row r="12590" spans="1:39" x14ac:dyDescent="0.35">
      <c r="A12590" s="337">
        <v>34503</v>
      </c>
      <c r="B12590" s="338">
        <f t="shared" si="1964"/>
        <v>1994</v>
      </c>
      <c r="C12590" s="338">
        <f t="shared" si="1965"/>
        <v>6</v>
      </c>
      <c r="D12590" s="338">
        <f t="shared" si="1966"/>
        <v>18</v>
      </c>
      <c r="E12590" s="334">
        <v>0</v>
      </c>
      <c r="F12590" s="334">
        <v>0</v>
      </c>
      <c r="G12590" s="334">
        <v>0</v>
      </c>
      <c r="H12590" s="334">
        <v>0</v>
      </c>
      <c r="I12590" s="334">
        <v>0</v>
      </c>
      <c r="J12590" s="334">
        <v>0</v>
      </c>
      <c r="K12590" s="334">
        <v>0</v>
      </c>
      <c r="L12590" s="334">
        <v>0</v>
      </c>
      <c r="M12590" s="334">
        <v>0</v>
      </c>
      <c r="N12590" s="334">
        <v>0</v>
      </c>
      <c r="O12590" s="334">
        <v>0</v>
      </c>
      <c r="P12590" s="334">
        <v>0</v>
      </c>
      <c r="Q12590" s="334">
        <v>0</v>
      </c>
      <c r="R12590" s="334">
        <v>0</v>
      </c>
      <c r="S12590" s="334">
        <v>0</v>
      </c>
      <c r="T12590" s="334">
        <v>0</v>
      </c>
      <c r="U12590" s="334">
        <v>0</v>
      </c>
      <c r="V12590" s="334">
        <v>0</v>
      </c>
      <c r="W12590" s="334">
        <v>0</v>
      </c>
      <c r="X12590" s="334">
        <v>0</v>
      </c>
      <c r="Y12590" s="334">
        <v>0</v>
      </c>
      <c r="Z12590" s="334">
        <v>0</v>
      </c>
      <c r="AA12590" s="334">
        <v>0</v>
      </c>
      <c r="AB12590" s="334">
        <v>0</v>
      </c>
      <c r="AD12590" s="334">
        <v>0</v>
      </c>
      <c r="AE12590" s="334">
        <f t="shared" si="1967"/>
        <v>0</v>
      </c>
      <c r="AF12590" s="334">
        <f t="shared" si="1968"/>
        <v>0</v>
      </c>
      <c r="AG12590" s="340">
        <f t="shared" si="1969"/>
        <v>0</v>
      </c>
      <c r="AI12590" s="340">
        <f t="shared" si="1972"/>
        <v>0</v>
      </c>
      <c r="AJ12590" s="340">
        <f t="shared" si="1972"/>
        <v>0</v>
      </c>
      <c r="AK12590" s="340">
        <f t="shared" si="1972"/>
        <v>0</v>
      </c>
      <c r="AL12590" s="340">
        <f t="shared" si="1972"/>
        <v>0</v>
      </c>
      <c r="AM12590" s="340">
        <f t="shared" si="1972"/>
        <v>0</v>
      </c>
    </row>
    <row r="12591" spans="1:39" x14ac:dyDescent="0.35">
      <c r="A12591" s="337">
        <v>34504</v>
      </c>
      <c r="B12591" s="338">
        <f t="shared" si="1964"/>
        <v>1994</v>
      </c>
      <c r="C12591" s="338">
        <f t="shared" si="1965"/>
        <v>6</v>
      </c>
      <c r="D12591" s="338">
        <f t="shared" si="1966"/>
        <v>19</v>
      </c>
      <c r="E12591" s="334">
        <v>0</v>
      </c>
      <c r="F12591" s="334">
        <v>0</v>
      </c>
      <c r="G12591" s="334">
        <v>0</v>
      </c>
      <c r="H12591" s="334">
        <v>0</v>
      </c>
      <c r="I12591" s="334">
        <v>0</v>
      </c>
      <c r="J12591" s="334">
        <v>0</v>
      </c>
      <c r="K12591" s="334">
        <v>0</v>
      </c>
      <c r="L12591" s="334">
        <v>0</v>
      </c>
      <c r="M12591" s="334">
        <v>0</v>
      </c>
      <c r="N12591" s="334">
        <v>0</v>
      </c>
      <c r="O12591" s="334">
        <v>0</v>
      </c>
      <c r="P12591" s="334">
        <v>0</v>
      </c>
      <c r="Q12591" s="334">
        <v>0</v>
      </c>
      <c r="R12591" s="334">
        <v>0</v>
      </c>
      <c r="S12591" s="334">
        <v>0</v>
      </c>
      <c r="T12591" s="334">
        <v>0</v>
      </c>
      <c r="U12591" s="334">
        <v>0</v>
      </c>
      <c r="V12591" s="334">
        <v>0</v>
      </c>
      <c r="W12591" s="334">
        <v>0</v>
      </c>
      <c r="X12591" s="334">
        <v>0</v>
      </c>
      <c r="Y12591" s="334">
        <v>0</v>
      </c>
      <c r="Z12591" s="334">
        <v>0</v>
      </c>
      <c r="AA12591" s="334">
        <v>0</v>
      </c>
      <c r="AB12591" s="334">
        <v>0</v>
      </c>
      <c r="AD12591" s="334">
        <v>0</v>
      </c>
      <c r="AE12591" s="334">
        <f t="shared" si="1967"/>
        <v>0</v>
      </c>
      <c r="AF12591" s="334">
        <f t="shared" si="1968"/>
        <v>0</v>
      </c>
      <c r="AG12591" s="340">
        <f t="shared" si="1969"/>
        <v>0</v>
      </c>
      <c r="AI12591" s="340">
        <f t="shared" si="1972"/>
        <v>0</v>
      </c>
      <c r="AJ12591" s="340">
        <f t="shared" si="1972"/>
        <v>0</v>
      </c>
      <c r="AK12591" s="340">
        <f t="shared" si="1972"/>
        <v>0</v>
      </c>
      <c r="AL12591" s="340">
        <f t="shared" si="1972"/>
        <v>0</v>
      </c>
      <c r="AM12591" s="340">
        <f t="shared" si="1972"/>
        <v>0</v>
      </c>
    </row>
    <row r="12592" spans="1:39" x14ac:dyDescent="0.35">
      <c r="A12592" s="337">
        <v>34505</v>
      </c>
      <c r="B12592" s="338">
        <f t="shared" si="1964"/>
        <v>1994</v>
      </c>
      <c r="C12592" s="338">
        <f t="shared" si="1965"/>
        <v>6</v>
      </c>
      <c r="D12592" s="338">
        <f t="shared" si="1966"/>
        <v>20</v>
      </c>
      <c r="E12592" s="334">
        <v>0</v>
      </c>
      <c r="F12592" s="334">
        <v>0</v>
      </c>
      <c r="G12592" s="334">
        <v>0</v>
      </c>
      <c r="H12592" s="334">
        <v>0</v>
      </c>
      <c r="I12592" s="334">
        <v>0</v>
      </c>
      <c r="J12592" s="334">
        <v>0</v>
      </c>
      <c r="K12592" s="334">
        <v>0</v>
      </c>
      <c r="L12592" s="334">
        <v>0</v>
      </c>
      <c r="M12592" s="334">
        <v>0</v>
      </c>
      <c r="N12592" s="334">
        <v>0</v>
      </c>
      <c r="O12592" s="334">
        <v>0</v>
      </c>
      <c r="P12592" s="334">
        <v>0</v>
      </c>
      <c r="Q12592" s="334">
        <v>0</v>
      </c>
      <c r="R12592" s="334">
        <v>0</v>
      </c>
      <c r="S12592" s="334">
        <v>0</v>
      </c>
      <c r="T12592" s="334">
        <v>0</v>
      </c>
      <c r="U12592" s="334">
        <v>0</v>
      </c>
      <c r="V12592" s="334">
        <v>0</v>
      </c>
      <c r="W12592" s="334">
        <v>0</v>
      </c>
      <c r="X12592" s="334">
        <v>0</v>
      </c>
      <c r="Y12592" s="334">
        <v>0</v>
      </c>
      <c r="Z12592" s="334">
        <v>0</v>
      </c>
      <c r="AA12592" s="334">
        <v>0</v>
      </c>
      <c r="AB12592" s="334">
        <v>0</v>
      </c>
      <c r="AD12592" s="334">
        <v>0</v>
      </c>
      <c r="AE12592" s="334">
        <f t="shared" si="1967"/>
        <v>0</v>
      </c>
      <c r="AF12592" s="334">
        <f t="shared" si="1968"/>
        <v>0</v>
      </c>
      <c r="AG12592" s="340">
        <f t="shared" si="1969"/>
        <v>0</v>
      </c>
      <c r="AI12592" s="340">
        <f t="shared" si="1972"/>
        <v>0</v>
      </c>
      <c r="AJ12592" s="340">
        <f t="shared" si="1972"/>
        <v>0</v>
      </c>
      <c r="AK12592" s="340">
        <f t="shared" si="1972"/>
        <v>0</v>
      </c>
      <c r="AL12592" s="340">
        <f t="shared" si="1972"/>
        <v>0</v>
      </c>
      <c r="AM12592" s="340">
        <f t="shared" si="1972"/>
        <v>0</v>
      </c>
    </row>
    <row r="12593" spans="1:39" x14ac:dyDescent="0.35">
      <c r="A12593" s="337">
        <v>34506</v>
      </c>
      <c r="B12593" s="338">
        <f t="shared" si="1964"/>
        <v>1994</v>
      </c>
      <c r="C12593" s="338">
        <f t="shared" si="1965"/>
        <v>6</v>
      </c>
      <c r="D12593" s="338">
        <f t="shared" si="1966"/>
        <v>21</v>
      </c>
      <c r="E12593" s="334">
        <v>0</v>
      </c>
      <c r="F12593" s="334">
        <v>0</v>
      </c>
      <c r="G12593" s="334">
        <v>0</v>
      </c>
      <c r="H12593" s="334">
        <v>0</v>
      </c>
      <c r="I12593" s="334">
        <v>0</v>
      </c>
      <c r="J12593" s="334">
        <v>0</v>
      </c>
      <c r="K12593" s="334">
        <v>0</v>
      </c>
      <c r="L12593" s="334">
        <v>0</v>
      </c>
      <c r="M12593" s="334">
        <v>0</v>
      </c>
      <c r="N12593" s="334">
        <v>0</v>
      </c>
      <c r="O12593" s="334">
        <v>0</v>
      </c>
      <c r="P12593" s="334">
        <v>0</v>
      </c>
      <c r="Q12593" s="334">
        <v>0</v>
      </c>
      <c r="R12593" s="334">
        <v>0</v>
      </c>
      <c r="S12593" s="334">
        <v>0</v>
      </c>
      <c r="T12593" s="334">
        <v>0</v>
      </c>
      <c r="U12593" s="334">
        <v>0</v>
      </c>
      <c r="V12593" s="334">
        <v>0</v>
      </c>
      <c r="W12593" s="334">
        <v>0</v>
      </c>
      <c r="X12593" s="334">
        <v>0</v>
      </c>
      <c r="Y12593" s="334">
        <v>0</v>
      </c>
      <c r="Z12593" s="334">
        <v>0</v>
      </c>
      <c r="AA12593" s="334">
        <v>0</v>
      </c>
      <c r="AB12593" s="334">
        <v>0</v>
      </c>
      <c r="AD12593" s="334">
        <v>0</v>
      </c>
      <c r="AE12593" s="334">
        <f t="shared" si="1967"/>
        <v>0</v>
      </c>
      <c r="AF12593" s="334">
        <f t="shared" si="1968"/>
        <v>0</v>
      </c>
      <c r="AG12593" s="340">
        <f t="shared" si="1969"/>
        <v>0</v>
      </c>
      <c r="AI12593" s="340">
        <f t="shared" si="1972"/>
        <v>0</v>
      </c>
      <c r="AJ12593" s="340">
        <f t="shared" si="1972"/>
        <v>0</v>
      </c>
      <c r="AK12593" s="340">
        <f t="shared" si="1972"/>
        <v>0</v>
      </c>
      <c r="AL12593" s="340">
        <f t="shared" si="1972"/>
        <v>0</v>
      </c>
      <c r="AM12593" s="340">
        <f t="shared" si="1972"/>
        <v>0</v>
      </c>
    </row>
    <row r="12594" spans="1:39" x14ac:dyDescent="0.35">
      <c r="A12594" s="337">
        <v>34507</v>
      </c>
      <c r="B12594" s="338">
        <f t="shared" si="1964"/>
        <v>1994</v>
      </c>
      <c r="C12594" s="338">
        <f t="shared" si="1965"/>
        <v>6</v>
      </c>
      <c r="D12594" s="338">
        <f t="shared" si="1966"/>
        <v>22</v>
      </c>
      <c r="E12594" s="334">
        <v>0</v>
      </c>
      <c r="F12594" s="334">
        <v>0</v>
      </c>
      <c r="G12594" s="334">
        <v>0</v>
      </c>
      <c r="H12594" s="334">
        <v>0</v>
      </c>
      <c r="I12594" s="334">
        <v>0</v>
      </c>
      <c r="J12594" s="334">
        <v>0</v>
      </c>
      <c r="K12594" s="334">
        <v>0</v>
      </c>
      <c r="L12594" s="334">
        <v>0</v>
      </c>
      <c r="M12594" s="334">
        <v>0</v>
      </c>
      <c r="N12594" s="334">
        <v>0</v>
      </c>
      <c r="O12594" s="334">
        <v>0</v>
      </c>
      <c r="P12594" s="334">
        <v>0</v>
      </c>
      <c r="Q12594" s="334">
        <v>0</v>
      </c>
      <c r="R12594" s="334">
        <v>0</v>
      </c>
      <c r="S12594" s="334">
        <v>0</v>
      </c>
      <c r="T12594" s="334">
        <v>0</v>
      </c>
      <c r="U12594" s="334">
        <v>0</v>
      </c>
      <c r="V12594" s="334">
        <v>0</v>
      </c>
      <c r="W12594" s="334">
        <v>0</v>
      </c>
      <c r="X12594" s="334">
        <v>0</v>
      </c>
      <c r="Y12594" s="334">
        <v>0</v>
      </c>
      <c r="Z12594" s="334">
        <v>0</v>
      </c>
      <c r="AA12594" s="334">
        <v>0</v>
      </c>
      <c r="AB12594" s="334">
        <v>0</v>
      </c>
      <c r="AD12594" s="334">
        <v>0</v>
      </c>
      <c r="AE12594" s="334">
        <f t="shared" si="1967"/>
        <v>0</v>
      </c>
      <c r="AF12594" s="334">
        <f t="shared" si="1968"/>
        <v>0</v>
      </c>
      <c r="AG12594" s="340">
        <f t="shared" si="1969"/>
        <v>0</v>
      </c>
      <c r="AI12594" s="340">
        <f t="shared" si="1972"/>
        <v>0</v>
      </c>
      <c r="AJ12594" s="340">
        <f t="shared" si="1972"/>
        <v>0</v>
      </c>
      <c r="AK12594" s="340">
        <f t="shared" si="1972"/>
        <v>0</v>
      </c>
      <c r="AL12594" s="340">
        <f t="shared" si="1972"/>
        <v>0</v>
      </c>
      <c r="AM12594" s="340">
        <f t="shared" si="1972"/>
        <v>0</v>
      </c>
    </row>
    <row r="12595" spans="1:39" x14ac:dyDescent="0.35">
      <c r="A12595" s="337">
        <v>34508</v>
      </c>
      <c r="B12595" s="338">
        <f t="shared" si="1964"/>
        <v>1994</v>
      </c>
      <c r="C12595" s="338">
        <f t="shared" si="1965"/>
        <v>6</v>
      </c>
      <c r="D12595" s="338">
        <f t="shared" si="1966"/>
        <v>23</v>
      </c>
      <c r="E12595" s="334">
        <v>0</v>
      </c>
      <c r="F12595" s="334">
        <v>0</v>
      </c>
      <c r="G12595" s="334">
        <v>0</v>
      </c>
      <c r="H12595" s="334">
        <v>0</v>
      </c>
      <c r="I12595" s="334">
        <v>0</v>
      </c>
      <c r="J12595" s="334">
        <v>0</v>
      </c>
      <c r="K12595" s="334">
        <v>0</v>
      </c>
      <c r="L12595" s="334">
        <v>0</v>
      </c>
      <c r="M12595" s="334">
        <v>0</v>
      </c>
      <c r="N12595" s="334">
        <v>0</v>
      </c>
      <c r="O12595" s="334">
        <v>0</v>
      </c>
      <c r="P12595" s="334">
        <v>0</v>
      </c>
      <c r="Q12595" s="334">
        <v>0</v>
      </c>
      <c r="R12595" s="334">
        <v>0</v>
      </c>
      <c r="S12595" s="334">
        <v>0</v>
      </c>
      <c r="T12595" s="334">
        <v>0</v>
      </c>
      <c r="U12595" s="334">
        <v>0</v>
      </c>
      <c r="V12595" s="334">
        <v>0</v>
      </c>
      <c r="W12595" s="334">
        <v>0</v>
      </c>
      <c r="X12595" s="334">
        <v>0</v>
      </c>
      <c r="Y12595" s="334">
        <v>0</v>
      </c>
      <c r="Z12595" s="334">
        <v>0</v>
      </c>
      <c r="AA12595" s="334">
        <v>0</v>
      </c>
      <c r="AB12595" s="334">
        <v>0</v>
      </c>
      <c r="AD12595" s="334">
        <v>0</v>
      </c>
      <c r="AE12595" s="334">
        <f t="shared" si="1967"/>
        <v>0</v>
      </c>
      <c r="AF12595" s="334">
        <f t="shared" si="1968"/>
        <v>0</v>
      </c>
      <c r="AG12595" s="340">
        <f t="shared" si="1969"/>
        <v>0</v>
      </c>
      <c r="AI12595" s="340">
        <f t="shared" si="1972"/>
        <v>0</v>
      </c>
      <c r="AJ12595" s="340">
        <f t="shared" si="1972"/>
        <v>0</v>
      </c>
      <c r="AK12595" s="340">
        <f t="shared" si="1972"/>
        <v>0</v>
      </c>
      <c r="AL12595" s="340">
        <f t="shared" si="1972"/>
        <v>0</v>
      </c>
      <c r="AM12595" s="340">
        <f t="shared" si="1972"/>
        <v>0</v>
      </c>
    </row>
    <row r="12596" spans="1:39" x14ac:dyDescent="0.35">
      <c r="A12596" s="337">
        <v>34509</v>
      </c>
      <c r="B12596" s="338">
        <f t="shared" si="1964"/>
        <v>1994</v>
      </c>
      <c r="C12596" s="338">
        <f t="shared" si="1965"/>
        <v>6</v>
      </c>
      <c r="D12596" s="338">
        <f t="shared" si="1966"/>
        <v>24</v>
      </c>
      <c r="E12596" s="334">
        <v>0</v>
      </c>
      <c r="F12596" s="334">
        <v>0</v>
      </c>
      <c r="G12596" s="334">
        <v>0</v>
      </c>
      <c r="H12596" s="334">
        <v>0.5</v>
      </c>
      <c r="I12596" s="334">
        <v>0</v>
      </c>
      <c r="J12596" s="334">
        <v>0</v>
      </c>
      <c r="K12596" s="334">
        <v>0</v>
      </c>
      <c r="L12596" s="334">
        <v>0</v>
      </c>
      <c r="M12596" s="334">
        <v>0</v>
      </c>
      <c r="N12596" s="334">
        <v>0</v>
      </c>
      <c r="O12596" s="334">
        <v>0</v>
      </c>
      <c r="P12596" s="334">
        <v>0</v>
      </c>
      <c r="Q12596" s="334">
        <v>0</v>
      </c>
      <c r="R12596" s="334">
        <v>0</v>
      </c>
      <c r="S12596" s="334">
        <v>0</v>
      </c>
      <c r="T12596" s="334">
        <v>0</v>
      </c>
      <c r="U12596" s="334">
        <v>0</v>
      </c>
      <c r="V12596" s="334">
        <v>0</v>
      </c>
      <c r="W12596" s="334">
        <v>0.5</v>
      </c>
      <c r="X12596" s="334">
        <v>0</v>
      </c>
      <c r="Y12596" s="334">
        <v>0</v>
      </c>
      <c r="Z12596" s="334">
        <v>0</v>
      </c>
      <c r="AA12596" s="334">
        <v>0</v>
      </c>
      <c r="AB12596" s="334">
        <v>0</v>
      </c>
      <c r="AD12596" s="334">
        <v>1</v>
      </c>
      <c r="AE12596" s="334">
        <f t="shared" si="1967"/>
        <v>1</v>
      </c>
      <c r="AF12596" s="334">
        <f t="shared" si="1968"/>
        <v>1</v>
      </c>
      <c r="AG12596" s="340">
        <f t="shared" si="1969"/>
        <v>0</v>
      </c>
      <c r="AI12596" s="340">
        <f t="shared" ref="AI12596:AM12611" si="1973">IF($C12596=AI$1,$AF12596,0)</f>
        <v>0</v>
      </c>
      <c r="AJ12596" s="340">
        <f t="shared" si="1973"/>
        <v>1</v>
      </c>
      <c r="AK12596" s="340">
        <f t="shared" si="1973"/>
        <v>0</v>
      </c>
      <c r="AL12596" s="340">
        <f t="shared" si="1973"/>
        <v>0</v>
      </c>
      <c r="AM12596" s="340">
        <f t="shared" si="1973"/>
        <v>0</v>
      </c>
    </row>
    <row r="12597" spans="1:39" x14ac:dyDescent="0.35">
      <c r="A12597" s="337">
        <v>34510</v>
      </c>
      <c r="B12597" s="338">
        <f t="shared" si="1964"/>
        <v>1994</v>
      </c>
      <c r="C12597" s="338">
        <f t="shared" si="1965"/>
        <v>6</v>
      </c>
      <c r="D12597" s="338">
        <f t="shared" si="1966"/>
        <v>25</v>
      </c>
      <c r="E12597" s="334">
        <v>0</v>
      </c>
      <c r="F12597" s="334">
        <v>0</v>
      </c>
      <c r="G12597" s="334">
        <v>0</v>
      </c>
      <c r="H12597" s="334">
        <v>0</v>
      </c>
      <c r="I12597" s="334">
        <v>0</v>
      </c>
      <c r="J12597" s="334">
        <v>0</v>
      </c>
      <c r="K12597" s="334">
        <v>0</v>
      </c>
      <c r="L12597" s="334">
        <v>0</v>
      </c>
      <c r="M12597" s="334">
        <v>0</v>
      </c>
      <c r="N12597" s="334">
        <v>0</v>
      </c>
      <c r="O12597" s="334">
        <v>0</v>
      </c>
      <c r="P12597" s="334">
        <v>0</v>
      </c>
      <c r="Q12597" s="334">
        <v>0</v>
      </c>
      <c r="R12597" s="334">
        <v>0</v>
      </c>
      <c r="S12597" s="334">
        <v>0</v>
      </c>
      <c r="T12597" s="334">
        <v>0</v>
      </c>
      <c r="U12597" s="334">
        <v>0</v>
      </c>
      <c r="V12597" s="334">
        <v>0</v>
      </c>
      <c r="W12597" s="334">
        <v>0</v>
      </c>
      <c r="X12597" s="334">
        <v>0</v>
      </c>
      <c r="Y12597" s="334">
        <v>0</v>
      </c>
      <c r="Z12597" s="334">
        <v>0</v>
      </c>
      <c r="AA12597" s="334">
        <v>0</v>
      </c>
      <c r="AB12597" s="334">
        <v>0</v>
      </c>
      <c r="AD12597" s="334">
        <v>0</v>
      </c>
      <c r="AE12597" s="334">
        <f t="shared" si="1967"/>
        <v>0</v>
      </c>
      <c r="AF12597" s="334">
        <f t="shared" si="1968"/>
        <v>0</v>
      </c>
      <c r="AG12597" s="340">
        <f t="shared" si="1969"/>
        <v>0</v>
      </c>
      <c r="AI12597" s="340">
        <f t="shared" si="1973"/>
        <v>0</v>
      </c>
      <c r="AJ12597" s="340">
        <f t="shared" si="1973"/>
        <v>0</v>
      </c>
      <c r="AK12597" s="340">
        <f t="shared" si="1973"/>
        <v>0</v>
      </c>
      <c r="AL12597" s="340">
        <f t="shared" si="1973"/>
        <v>0</v>
      </c>
      <c r="AM12597" s="340">
        <f t="shared" si="1973"/>
        <v>0</v>
      </c>
    </row>
    <row r="12598" spans="1:39" x14ac:dyDescent="0.35">
      <c r="A12598" s="337">
        <v>34511</v>
      </c>
      <c r="B12598" s="338">
        <f t="shared" si="1964"/>
        <v>1994</v>
      </c>
      <c r="C12598" s="338">
        <f t="shared" si="1965"/>
        <v>6</v>
      </c>
      <c r="D12598" s="338">
        <f t="shared" si="1966"/>
        <v>26</v>
      </c>
      <c r="E12598" s="334">
        <v>0</v>
      </c>
      <c r="F12598" s="334">
        <v>0.6</v>
      </c>
      <c r="G12598" s="334">
        <v>0.3</v>
      </c>
      <c r="H12598" s="334">
        <v>1.5</v>
      </c>
      <c r="I12598" s="334">
        <v>0</v>
      </c>
      <c r="J12598" s="334">
        <v>0</v>
      </c>
      <c r="K12598" s="334">
        <v>0</v>
      </c>
      <c r="L12598" s="334">
        <v>0</v>
      </c>
      <c r="M12598" s="334">
        <v>0</v>
      </c>
      <c r="N12598" s="334">
        <v>0</v>
      </c>
      <c r="O12598" s="334">
        <v>0</v>
      </c>
      <c r="P12598" s="334">
        <v>0</v>
      </c>
      <c r="Q12598" s="334">
        <v>0</v>
      </c>
      <c r="R12598" s="334">
        <v>0</v>
      </c>
      <c r="S12598" s="334">
        <v>0</v>
      </c>
      <c r="T12598" s="334">
        <v>0.3</v>
      </c>
      <c r="U12598" s="334">
        <v>0</v>
      </c>
      <c r="V12598" s="334">
        <v>0</v>
      </c>
      <c r="W12598" s="334">
        <v>0.9</v>
      </c>
      <c r="X12598" s="334">
        <v>0</v>
      </c>
      <c r="Y12598" s="334">
        <v>0</v>
      </c>
      <c r="Z12598" s="334">
        <v>0</v>
      </c>
      <c r="AA12598" s="334">
        <v>0.3</v>
      </c>
      <c r="AB12598" s="334">
        <v>0</v>
      </c>
      <c r="AD12598" s="334">
        <v>3.9</v>
      </c>
      <c r="AE12598" s="334">
        <f t="shared" si="1967"/>
        <v>3.9</v>
      </c>
      <c r="AF12598" s="334">
        <f t="shared" si="1968"/>
        <v>3.8999999999999995</v>
      </c>
      <c r="AG12598" s="340">
        <f t="shared" si="1969"/>
        <v>4.4408920985006262E-16</v>
      </c>
      <c r="AI12598" s="340">
        <f t="shared" si="1973"/>
        <v>0</v>
      </c>
      <c r="AJ12598" s="340">
        <f t="shared" si="1973"/>
        <v>3.8999999999999995</v>
      </c>
      <c r="AK12598" s="340">
        <f t="shared" si="1973"/>
        <v>0</v>
      </c>
      <c r="AL12598" s="340">
        <f t="shared" si="1973"/>
        <v>0</v>
      </c>
      <c r="AM12598" s="340">
        <f t="shared" si="1973"/>
        <v>0</v>
      </c>
    </row>
    <row r="12599" spans="1:39" x14ac:dyDescent="0.35">
      <c r="A12599" s="337">
        <v>34512</v>
      </c>
      <c r="B12599" s="338">
        <f t="shared" si="1964"/>
        <v>1994</v>
      </c>
      <c r="C12599" s="338">
        <f t="shared" si="1965"/>
        <v>6</v>
      </c>
      <c r="D12599" s="338">
        <f t="shared" si="1966"/>
        <v>27</v>
      </c>
      <c r="E12599" s="334">
        <v>0</v>
      </c>
      <c r="F12599" s="334">
        <v>0</v>
      </c>
      <c r="G12599" s="334">
        <v>0</v>
      </c>
      <c r="H12599" s="334">
        <v>0</v>
      </c>
      <c r="I12599" s="334">
        <v>0</v>
      </c>
      <c r="J12599" s="334">
        <v>0</v>
      </c>
      <c r="K12599" s="334">
        <v>0</v>
      </c>
      <c r="L12599" s="334">
        <v>0</v>
      </c>
      <c r="M12599" s="334">
        <v>0</v>
      </c>
      <c r="N12599" s="334">
        <v>0</v>
      </c>
      <c r="O12599" s="334">
        <v>0</v>
      </c>
      <c r="P12599" s="334">
        <v>0</v>
      </c>
      <c r="Q12599" s="334">
        <v>0</v>
      </c>
      <c r="R12599" s="334">
        <v>0</v>
      </c>
      <c r="S12599" s="334">
        <v>0</v>
      </c>
      <c r="T12599" s="334">
        <v>0</v>
      </c>
      <c r="U12599" s="334">
        <v>0</v>
      </c>
      <c r="V12599" s="334">
        <v>0</v>
      </c>
      <c r="W12599" s="334">
        <v>0</v>
      </c>
      <c r="X12599" s="334">
        <v>0</v>
      </c>
      <c r="Y12599" s="334">
        <v>0</v>
      </c>
      <c r="Z12599" s="334">
        <v>0</v>
      </c>
      <c r="AA12599" s="334">
        <v>0</v>
      </c>
      <c r="AB12599" s="334">
        <v>0</v>
      </c>
      <c r="AD12599" s="334">
        <v>0</v>
      </c>
      <c r="AE12599" s="334">
        <f t="shared" si="1967"/>
        <v>0</v>
      </c>
      <c r="AF12599" s="334">
        <f t="shared" si="1968"/>
        <v>0</v>
      </c>
      <c r="AG12599" s="340">
        <f t="shared" si="1969"/>
        <v>0</v>
      </c>
      <c r="AI12599" s="340">
        <f t="shared" si="1973"/>
        <v>0</v>
      </c>
      <c r="AJ12599" s="340">
        <f t="shared" si="1973"/>
        <v>0</v>
      </c>
      <c r="AK12599" s="340">
        <f t="shared" si="1973"/>
        <v>0</v>
      </c>
      <c r="AL12599" s="340">
        <f t="shared" si="1973"/>
        <v>0</v>
      </c>
      <c r="AM12599" s="340">
        <f t="shared" si="1973"/>
        <v>0</v>
      </c>
    </row>
    <row r="12600" spans="1:39" x14ac:dyDescent="0.35">
      <c r="A12600" s="337">
        <v>34513</v>
      </c>
      <c r="B12600" s="338">
        <f t="shared" si="1964"/>
        <v>1994</v>
      </c>
      <c r="C12600" s="338">
        <f t="shared" si="1965"/>
        <v>6</v>
      </c>
      <c r="D12600" s="338">
        <f t="shared" si="1966"/>
        <v>28</v>
      </c>
      <c r="E12600" s="334">
        <v>0</v>
      </c>
      <c r="F12600" s="334">
        <v>0</v>
      </c>
      <c r="G12600" s="334">
        <v>0</v>
      </c>
      <c r="H12600" s="334">
        <v>0</v>
      </c>
      <c r="I12600" s="334">
        <v>0</v>
      </c>
      <c r="J12600" s="334">
        <v>0</v>
      </c>
      <c r="K12600" s="334">
        <v>0</v>
      </c>
      <c r="L12600" s="334">
        <v>0</v>
      </c>
      <c r="M12600" s="334">
        <v>0</v>
      </c>
      <c r="N12600" s="334">
        <v>0</v>
      </c>
      <c r="O12600" s="334">
        <v>0</v>
      </c>
      <c r="P12600" s="334">
        <v>0</v>
      </c>
      <c r="Q12600" s="334">
        <v>0</v>
      </c>
      <c r="R12600" s="334">
        <v>0</v>
      </c>
      <c r="S12600" s="334">
        <v>0</v>
      </c>
      <c r="T12600" s="334">
        <v>0</v>
      </c>
      <c r="U12600" s="334">
        <v>0</v>
      </c>
      <c r="V12600" s="334">
        <v>0</v>
      </c>
      <c r="W12600" s="334">
        <v>0</v>
      </c>
      <c r="X12600" s="334">
        <v>0</v>
      </c>
      <c r="Y12600" s="334">
        <v>0</v>
      </c>
      <c r="Z12600" s="334">
        <v>0</v>
      </c>
      <c r="AA12600" s="334">
        <v>0</v>
      </c>
      <c r="AB12600" s="334">
        <v>0</v>
      </c>
      <c r="AD12600" s="334">
        <v>0</v>
      </c>
      <c r="AE12600" s="334">
        <f t="shared" si="1967"/>
        <v>0</v>
      </c>
      <c r="AF12600" s="334">
        <f t="shared" si="1968"/>
        <v>0</v>
      </c>
      <c r="AG12600" s="340">
        <f t="shared" si="1969"/>
        <v>0</v>
      </c>
      <c r="AI12600" s="340">
        <f t="shared" si="1973"/>
        <v>0</v>
      </c>
      <c r="AJ12600" s="340">
        <f t="shared" si="1973"/>
        <v>0</v>
      </c>
      <c r="AK12600" s="340">
        <f t="shared" si="1973"/>
        <v>0</v>
      </c>
      <c r="AL12600" s="340">
        <f t="shared" si="1973"/>
        <v>0</v>
      </c>
      <c r="AM12600" s="340">
        <f t="shared" si="1973"/>
        <v>0</v>
      </c>
    </row>
    <row r="12601" spans="1:39" x14ac:dyDescent="0.35">
      <c r="A12601" s="337">
        <v>34514</v>
      </c>
      <c r="B12601" s="338">
        <f t="shared" si="1964"/>
        <v>1994</v>
      </c>
      <c r="C12601" s="338">
        <f t="shared" si="1965"/>
        <v>6</v>
      </c>
      <c r="D12601" s="338">
        <f t="shared" si="1966"/>
        <v>29</v>
      </c>
      <c r="E12601" s="334">
        <v>0</v>
      </c>
      <c r="F12601" s="334">
        <v>0</v>
      </c>
      <c r="G12601" s="334">
        <v>0</v>
      </c>
      <c r="H12601" s="334">
        <v>0</v>
      </c>
      <c r="I12601" s="334">
        <v>0</v>
      </c>
      <c r="J12601" s="334">
        <v>0</v>
      </c>
      <c r="K12601" s="334">
        <v>0</v>
      </c>
      <c r="L12601" s="334">
        <v>0</v>
      </c>
      <c r="M12601" s="334">
        <v>0</v>
      </c>
      <c r="N12601" s="334">
        <v>0</v>
      </c>
      <c r="O12601" s="334">
        <v>0</v>
      </c>
      <c r="P12601" s="334">
        <v>0</v>
      </c>
      <c r="Q12601" s="334">
        <v>0</v>
      </c>
      <c r="R12601" s="334">
        <v>0</v>
      </c>
      <c r="S12601" s="334">
        <v>0.2</v>
      </c>
      <c r="T12601" s="334">
        <v>0</v>
      </c>
      <c r="U12601" s="334">
        <v>0</v>
      </c>
      <c r="V12601" s="334">
        <v>0</v>
      </c>
      <c r="W12601" s="334">
        <v>0</v>
      </c>
      <c r="X12601" s="334">
        <v>0</v>
      </c>
      <c r="Y12601" s="334">
        <v>0</v>
      </c>
      <c r="Z12601" s="334">
        <v>4.5</v>
      </c>
      <c r="AA12601" s="334">
        <v>0</v>
      </c>
      <c r="AB12601" s="334">
        <v>0.2</v>
      </c>
      <c r="AD12601" s="334">
        <v>4.9000000000000004</v>
      </c>
      <c r="AE12601" s="334">
        <f t="shared" si="1967"/>
        <v>4.9000000000000004</v>
      </c>
      <c r="AF12601" s="334">
        <f t="shared" si="1968"/>
        <v>4.9000000000000004</v>
      </c>
      <c r="AG12601" s="340">
        <f t="shared" si="1969"/>
        <v>0</v>
      </c>
      <c r="AI12601" s="340">
        <f t="shared" si="1973"/>
        <v>0</v>
      </c>
      <c r="AJ12601" s="340">
        <f t="shared" si="1973"/>
        <v>4.9000000000000004</v>
      </c>
      <c r="AK12601" s="340">
        <f t="shared" si="1973"/>
        <v>0</v>
      </c>
      <c r="AL12601" s="340">
        <f t="shared" si="1973"/>
        <v>0</v>
      </c>
      <c r="AM12601" s="340">
        <f t="shared" si="1973"/>
        <v>0</v>
      </c>
    </row>
    <row r="12602" spans="1:39" x14ac:dyDescent="0.35">
      <c r="A12602" s="337">
        <v>34515</v>
      </c>
      <c r="B12602" s="338">
        <f t="shared" si="1964"/>
        <v>1994</v>
      </c>
      <c r="C12602" s="338">
        <f t="shared" si="1965"/>
        <v>6</v>
      </c>
      <c r="D12602" s="338">
        <f t="shared" si="1966"/>
        <v>30</v>
      </c>
      <c r="E12602" s="334">
        <v>0</v>
      </c>
      <c r="F12602" s="334">
        <v>0</v>
      </c>
      <c r="G12602" s="334">
        <v>0</v>
      </c>
      <c r="H12602" s="334">
        <v>0</v>
      </c>
      <c r="I12602" s="334">
        <v>0</v>
      </c>
      <c r="J12602" s="334">
        <v>0</v>
      </c>
      <c r="K12602" s="334">
        <v>0</v>
      </c>
      <c r="L12602" s="334">
        <v>0</v>
      </c>
      <c r="M12602" s="334">
        <v>0</v>
      </c>
      <c r="N12602" s="334">
        <v>0</v>
      </c>
      <c r="O12602" s="334">
        <v>0</v>
      </c>
      <c r="P12602" s="334">
        <v>0</v>
      </c>
      <c r="Q12602" s="334">
        <v>0</v>
      </c>
      <c r="R12602" s="334">
        <v>0</v>
      </c>
      <c r="S12602" s="334">
        <v>0</v>
      </c>
      <c r="T12602" s="334">
        <v>0</v>
      </c>
      <c r="U12602" s="334">
        <v>0</v>
      </c>
      <c r="V12602" s="334">
        <v>0</v>
      </c>
      <c r="W12602" s="334">
        <v>0</v>
      </c>
      <c r="X12602" s="334">
        <v>0</v>
      </c>
      <c r="Y12602" s="334">
        <v>0</v>
      </c>
      <c r="Z12602" s="334">
        <v>0</v>
      </c>
      <c r="AA12602" s="334">
        <v>0</v>
      </c>
      <c r="AB12602" s="334">
        <v>0</v>
      </c>
      <c r="AD12602" s="334">
        <v>0</v>
      </c>
      <c r="AE12602" s="334">
        <f t="shared" si="1967"/>
        <v>0</v>
      </c>
      <c r="AF12602" s="334">
        <f t="shared" si="1968"/>
        <v>0</v>
      </c>
      <c r="AG12602" s="340">
        <f t="shared" si="1969"/>
        <v>0</v>
      </c>
      <c r="AI12602" s="340">
        <f t="shared" si="1973"/>
        <v>0</v>
      </c>
      <c r="AJ12602" s="340">
        <f t="shared" si="1973"/>
        <v>0</v>
      </c>
      <c r="AK12602" s="340">
        <f t="shared" si="1973"/>
        <v>0</v>
      </c>
      <c r="AL12602" s="340">
        <f t="shared" si="1973"/>
        <v>0</v>
      </c>
      <c r="AM12602" s="340">
        <f t="shared" si="1973"/>
        <v>0</v>
      </c>
    </row>
    <row r="12603" spans="1:39" x14ac:dyDescent="0.35">
      <c r="A12603" s="337">
        <v>34516</v>
      </c>
      <c r="B12603" s="338">
        <f t="shared" si="1964"/>
        <v>1994</v>
      </c>
      <c r="C12603" s="338">
        <f t="shared" si="1965"/>
        <v>7</v>
      </c>
      <c r="D12603" s="338">
        <f t="shared" si="1966"/>
        <v>1</v>
      </c>
      <c r="E12603" s="334">
        <v>0</v>
      </c>
      <c r="F12603" s="334">
        <v>0</v>
      </c>
      <c r="G12603" s="334">
        <v>0</v>
      </c>
      <c r="H12603" s="334">
        <v>0</v>
      </c>
      <c r="I12603" s="334">
        <v>0</v>
      </c>
      <c r="J12603" s="334">
        <v>0</v>
      </c>
      <c r="K12603" s="334">
        <v>0</v>
      </c>
      <c r="L12603" s="334">
        <v>0</v>
      </c>
      <c r="M12603" s="334">
        <v>0</v>
      </c>
      <c r="N12603" s="334">
        <v>0</v>
      </c>
      <c r="O12603" s="334">
        <v>0</v>
      </c>
      <c r="P12603" s="334">
        <v>0</v>
      </c>
      <c r="Q12603" s="334">
        <v>0</v>
      </c>
      <c r="R12603" s="334">
        <v>0</v>
      </c>
      <c r="S12603" s="334">
        <v>0</v>
      </c>
      <c r="T12603" s="334">
        <v>0</v>
      </c>
      <c r="U12603" s="334">
        <v>0</v>
      </c>
      <c r="V12603" s="334">
        <v>0</v>
      </c>
      <c r="W12603" s="334">
        <v>0</v>
      </c>
      <c r="X12603" s="334">
        <v>0</v>
      </c>
      <c r="Y12603" s="334">
        <v>0</v>
      </c>
      <c r="Z12603" s="334">
        <v>0</v>
      </c>
      <c r="AA12603" s="334">
        <v>0</v>
      </c>
      <c r="AB12603" s="334">
        <v>0</v>
      </c>
      <c r="AD12603" s="334">
        <v>0</v>
      </c>
      <c r="AE12603" s="334">
        <f t="shared" si="1967"/>
        <v>0</v>
      </c>
      <c r="AF12603" s="334">
        <f t="shared" si="1968"/>
        <v>0</v>
      </c>
      <c r="AG12603" s="340">
        <f t="shared" si="1969"/>
        <v>0</v>
      </c>
      <c r="AI12603" s="340">
        <f t="shared" si="1973"/>
        <v>0</v>
      </c>
      <c r="AJ12603" s="340">
        <f t="shared" si="1973"/>
        <v>0</v>
      </c>
      <c r="AK12603" s="340">
        <f t="shared" si="1973"/>
        <v>0</v>
      </c>
      <c r="AL12603" s="340">
        <f t="shared" si="1973"/>
        <v>0</v>
      </c>
      <c r="AM12603" s="340">
        <f t="shared" si="1973"/>
        <v>0</v>
      </c>
    </row>
    <row r="12604" spans="1:39" x14ac:dyDescent="0.35">
      <c r="A12604" s="337">
        <v>34517</v>
      </c>
      <c r="B12604" s="338">
        <f t="shared" si="1964"/>
        <v>1994</v>
      </c>
      <c r="C12604" s="338">
        <f t="shared" si="1965"/>
        <v>7</v>
      </c>
      <c r="D12604" s="338">
        <f t="shared" si="1966"/>
        <v>2</v>
      </c>
      <c r="E12604" s="334">
        <v>0</v>
      </c>
      <c r="F12604" s="334">
        <v>0</v>
      </c>
      <c r="G12604" s="334">
        <v>0</v>
      </c>
      <c r="H12604" s="334">
        <v>0</v>
      </c>
      <c r="I12604" s="334">
        <v>0</v>
      </c>
      <c r="J12604" s="334">
        <v>0</v>
      </c>
      <c r="K12604" s="334">
        <v>0</v>
      </c>
      <c r="L12604" s="334">
        <v>0</v>
      </c>
      <c r="M12604" s="334">
        <v>0</v>
      </c>
      <c r="N12604" s="334">
        <v>0</v>
      </c>
      <c r="O12604" s="334">
        <v>0.4</v>
      </c>
      <c r="P12604" s="334">
        <v>0.4</v>
      </c>
      <c r="Q12604" s="334">
        <v>0.8</v>
      </c>
      <c r="R12604" s="334">
        <v>0</v>
      </c>
      <c r="S12604" s="334">
        <v>0</v>
      </c>
      <c r="T12604" s="334">
        <v>0</v>
      </c>
      <c r="U12604" s="334">
        <v>0.2</v>
      </c>
      <c r="V12604" s="334">
        <v>1.5</v>
      </c>
      <c r="W12604" s="334">
        <v>0</v>
      </c>
      <c r="X12604" s="334">
        <v>0</v>
      </c>
      <c r="Y12604" s="334">
        <v>0</v>
      </c>
      <c r="Z12604" s="334">
        <v>0</v>
      </c>
      <c r="AA12604" s="334">
        <v>0</v>
      </c>
      <c r="AB12604" s="334">
        <v>0</v>
      </c>
      <c r="AD12604" s="334">
        <v>3.3</v>
      </c>
      <c r="AE12604" s="334">
        <f t="shared" si="1967"/>
        <v>3.3</v>
      </c>
      <c r="AF12604" s="334">
        <f t="shared" si="1968"/>
        <v>3.3</v>
      </c>
      <c r="AG12604" s="340">
        <f t="shared" si="1969"/>
        <v>0</v>
      </c>
      <c r="AI12604" s="340">
        <f t="shared" si="1973"/>
        <v>0</v>
      </c>
      <c r="AJ12604" s="340">
        <f t="shared" si="1973"/>
        <v>0</v>
      </c>
      <c r="AK12604" s="340">
        <f t="shared" si="1973"/>
        <v>3.3</v>
      </c>
      <c r="AL12604" s="340">
        <f t="shared" si="1973"/>
        <v>0</v>
      </c>
      <c r="AM12604" s="340">
        <f t="shared" si="1973"/>
        <v>0</v>
      </c>
    </row>
    <row r="12605" spans="1:39" x14ac:dyDescent="0.35">
      <c r="A12605" s="337">
        <v>34518</v>
      </c>
      <c r="B12605" s="338">
        <f t="shared" si="1964"/>
        <v>1994</v>
      </c>
      <c r="C12605" s="338">
        <f t="shared" si="1965"/>
        <v>7</v>
      </c>
      <c r="D12605" s="338">
        <f t="shared" si="1966"/>
        <v>3</v>
      </c>
      <c r="E12605" s="334">
        <v>0</v>
      </c>
      <c r="F12605" s="334">
        <v>0</v>
      </c>
      <c r="G12605" s="334">
        <v>0</v>
      </c>
      <c r="H12605" s="334">
        <v>0</v>
      </c>
      <c r="I12605" s="334">
        <v>0</v>
      </c>
      <c r="J12605" s="334">
        <v>0</v>
      </c>
      <c r="K12605" s="334">
        <v>0</v>
      </c>
      <c r="L12605" s="334">
        <v>0</v>
      </c>
      <c r="M12605" s="334">
        <v>0</v>
      </c>
      <c r="N12605" s="334">
        <v>0</v>
      </c>
      <c r="O12605" s="334">
        <v>0</v>
      </c>
      <c r="P12605" s="334">
        <v>0</v>
      </c>
      <c r="Q12605" s="334">
        <v>0</v>
      </c>
      <c r="R12605" s="334">
        <v>0</v>
      </c>
      <c r="S12605" s="334">
        <v>0</v>
      </c>
      <c r="T12605" s="334">
        <v>0</v>
      </c>
      <c r="U12605" s="334">
        <v>0</v>
      </c>
      <c r="V12605" s="334">
        <v>0</v>
      </c>
      <c r="W12605" s="334">
        <v>0</v>
      </c>
      <c r="X12605" s="334">
        <v>0</v>
      </c>
      <c r="Y12605" s="334">
        <v>0</v>
      </c>
      <c r="Z12605" s="334">
        <v>0</v>
      </c>
      <c r="AA12605" s="334">
        <v>0</v>
      </c>
      <c r="AB12605" s="334">
        <v>0.4</v>
      </c>
      <c r="AD12605" s="334">
        <v>0.4</v>
      </c>
      <c r="AE12605" s="334">
        <f t="shared" si="1967"/>
        <v>0.4</v>
      </c>
      <c r="AF12605" s="334">
        <f t="shared" si="1968"/>
        <v>0.4</v>
      </c>
      <c r="AG12605" s="340">
        <f t="shared" si="1969"/>
        <v>0</v>
      </c>
      <c r="AI12605" s="340">
        <f t="shared" si="1973"/>
        <v>0</v>
      </c>
      <c r="AJ12605" s="340">
        <f t="shared" si="1973"/>
        <v>0</v>
      </c>
      <c r="AK12605" s="340">
        <f t="shared" si="1973"/>
        <v>0.4</v>
      </c>
      <c r="AL12605" s="340">
        <f t="shared" si="1973"/>
        <v>0</v>
      </c>
      <c r="AM12605" s="340">
        <f t="shared" si="1973"/>
        <v>0</v>
      </c>
    </row>
    <row r="12606" spans="1:39" x14ac:dyDescent="0.35">
      <c r="A12606" s="337">
        <v>34519</v>
      </c>
      <c r="B12606" s="338">
        <f t="shared" si="1964"/>
        <v>1994</v>
      </c>
      <c r="C12606" s="338">
        <f t="shared" si="1965"/>
        <v>7</v>
      </c>
      <c r="D12606" s="338">
        <f t="shared" si="1966"/>
        <v>4</v>
      </c>
      <c r="E12606" s="334">
        <v>0.3</v>
      </c>
      <c r="F12606" s="334">
        <v>0.5</v>
      </c>
      <c r="G12606" s="334">
        <v>0.5</v>
      </c>
      <c r="H12606" s="334">
        <v>0.3</v>
      </c>
      <c r="I12606" s="334">
        <v>0</v>
      </c>
      <c r="J12606" s="334">
        <v>0</v>
      </c>
      <c r="K12606" s="334">
        <v>0</v>
      </c>
      <c r="L12606" s="334">
        <v>0</v>
      </c>
      <c r="M12606" s="334">
        <v>0</v>
      </c>
      <c r="N12606" s="334">
        <v>0.8</v>
      </c>
      <c r="O12606" s="334">
        <v>0</v>
      </c>
      <c r="P12606" s="334">
        <v>0</v>
      </c>
      <c r="Q12606" s="334">
        <v>0</v>
      </c>
      <c r="R12606" s="334">
        <v>0</v>
      </c>
      <c r="S12606" s="334">
        <v>0</v>
      </c>
      <c r="T12606" s="334">
        <v>0</v>
      </c>
      <c r="U12606" s="334">
        <v>0</v>
      </c>
      <c r="V12606" s="334">
        <v>0</v>
      </c>
      <c r="W12606" s="334">
        <v>0</v>
      </c>
      <c r="X12606" s="334">
        <v>0</v>
      </c>
      <c r="Y12606" s="334">
        <v>0</v>
      </c>
      <c r="Z12606" s="334">
        <v>0</v>
      </c>
      <c r="AA12606" s="334">
        <v>0</v>
      </c>
      <c r="AB12606" s="334">
        <v>0</v>
      </c>
      <c r="AD12606" s="334">
        <v>2.4</v>
      </c>
      <c r="AE12606" s="334">
        <f t="shared" si="1967"/>
        <v>2.4</v>
      </c>
      <c r="AF12606" s="334">
        <f t="shared" si="1968"/>
        <v>2.4000000000000004</v>
      </c>
      <c r="AG12606" s="340">
        <f t="shared" si="1969"/>
        <v>4.4408920985006262E-16</v>
      </c>
      <c r="AI12606" s="340">
        <f t="shared" si="1973"/>
        <v>0</v>
      </c>
      <c r="AJ12606" s="340">
        <f t="shared" si="1973"/>
        <v>0</v>
      </c>
      <c r="AK12606" s="340">
        <f t="shared" si="1973"/>
        <v>2.4000000000000004</v>
      </c>
      <c r="AL12606" s="340">
        <f t="shared" si="1973"/>
        <v>0</v>
      </c>
      <c r="AM12606" s="340">
        <f t="shared" si="1973"/>
        <v>0</v>
      </c>
    </row>
    <row r="12607" spans="1:39" x14ac:dyDescent="0.35">
      <c r="A12607" s="337">
        <v>34520</v>
      </c>
      <c r="B12607" s="338">
        <f t="shared" si="1964"/>
        <v>1994</v>
      </c>
      <c r="C12607" s="338">
        <f t="shared" si="1965"/>
        <v>7</v>
      </c>
      <c r="D12607" s="338">
        <f t="shared" si="1966"/>
        <v>5</v>
      </c>
      <c r="E12607" s="334">
        <v>0</v>
      </c>
      <c r="F12607" s="334">
        <v>0</v>
      </c>
      <c r="G12607" s="334">
        <v>0</v>
      </c>
      <c r="H12607" s="334">
        <v>0</v>
      </c>
      <c r="I12607" s="334">
        <v>0</v>
      </c>
      <c r="J12607" s="334">
        <v>0.2</v>
      </c>
      <c r="K12607" s="334">
        <v>0</v>
      </c>
      <c r="L12607" s="334">
        <v>0</v>
      </c>
      <c r="M12607" s="334">
        <v>0</v>
      </c>
      <c r="N12607" s="334">
        <v>0</v>
      </c>
      <c r="O12607" s="334">
        <v>0</v>
      </c>
      <c r="P12607" s="334">
        <v>0</v>
      </c>
      <c r="Q12607" s="334">
        <v>0</v>
      </c>
      <c r="R12607" s="334">
        <v>0</v>
      </c>
      <c r="S12607" s="334">
        <v>0</v>
      </c>
      <c r="T12607" s="334">
        <v>0</v>
      </c>
      <c r="U12607" s="334">
        <v>0</v>
      </c>
      <c r="V12607" s="334">
        <v>0</v>
      </c>
      <c r="W12607" s="334">
        <v>0</v>
      </c>
      <c r="X12607" s="334">
        <v>0</v>
      </c>
      <c r="Y12607" s="334">
        <v>0</v>
      </c>
      <c r="Z12607" s="334">
        <v>0</v>
      </c>
      <c r="AA12607" s="334">
        <v>0</v>
      </c>
      <c r="AB12607" s="334">
        <v>0</v>
      </c>
      <c r="AD12607" s="334">
        <v>0.2</v>
      </c>
      <c r="AE12607" s="334">
        <f t="shared" si="1967"/>
        <v>0.2</v>
      </c>
      <c r="AF12607" s="334">
        <f t="shared" si="1968"/>
        <v>0.2</v>
      </c>
      <c r="AG12607" s="340">
        <f t="shared" si="1969"/>
        <v>0</v>
      </c>
      <c r="AI12607" s="340">
        <f t="shared" si="1973"/>
        <v>0</v>
      </c>
      <c r="AJ12607" s="340">
        <f t="shared" si="1973"/>
        <v>0</v>
      </c>
      <c r="AK12607" s="340">
        <f t="shared" si="1973"/>
        <v>0.2</v>
      </c>
      <c r="AL12607" s="340">
        <f t="shared" si="1973"/>
        <v>0</v>
      </c>
      <c r="AM12607" s="340">
        <f t="shared" si="1973"/>
        <v>0</v>
      </c>
    </row>
    <row r="12608" spans="1:39" x14ac:dyDescent="0.35">
      <c r="A12608" s="337">
        <v>34521</v>
      </c>
      <c r="B12608" s="338">
        <f t="shared" si="1964"/>
        <v>1994</v>
      </c>
      <c r="C12608" s="338">
        <f t="shared" si="1965"/>
        <v>7</v>
      </c>
      <c r="D12608" s="338">
        <f t="shared" si="1966"/>
        <v>6</v>
      </c>
      <c r="E12608" s="334">
        <v>0</v>
      </c>
      <c r="F12608" s="334">
        <v>0</v>
      </c>
      <c r="G12608" s="334">
        <v>0</v>
      </c>
      <c r="H12608" s="334">
        <v>0</v>
      </c>
      <c r="I12608" s="334">
        <v>0</v>
      </c>
      <c r="J12608" s="334">
        <v>0</v>
      </c>
      <c r="K12608" s="334">
        <v>0</v>
      </c>
      <c r="L12608" s="334">
        <v>0</v>
      </c>
      <c r="M12608" s="334">
        <v>0</v>
      </c>
      <c r="N12608" s="334">
        <v>0</v>
      </c>
      <c r="O12608" s="334">
        <v>0</v>
      </c>
      <c r="P12608" s="334">
        <v>0</v>
      </c>
      <c r="Q12608" s="334">
        <v>0</v>
      </c>
      <c r="R12608" s="334">
        <v>0</v>
      </c>
      <c r="S12608" s="334">
        <v>0</v>
      </c>
      <c r="T12608" s="334">
        <v>0</v>
      </c>
      <c r="U12608" s="334">
        <v>0</v>
      </c>
      <c r="V12608" s="334">
        <v>0</v>
      </c>
      <c r="W12608" s="334">
        <v>0</v>
      </c>
      <c r="X12608" s="334">
        <v>0</v>
      </c>
      <c r="Y12608" s="334">
        <v>0</v>
      </c>
      <c r="Z12608" s="334">
        <v>0</v>
      </c>
      <c r="AA12608" s="334">
        <v>0</v>
      </c>
      <c r="AB12608" s="334">
        <v>0</v>
      </c>
      <c r="AD12608" s="334">
        <v>0</v>
      </c>
      <c r="AE12608" s="334">
        <f t="shared" si="1967"/>
        <v>0</v>
      </c>
      <c r="AF12608" s="334">
        <f t="shared" si="1968"/>
        <v>0</v>
      </c>
      <c r="AG12608" s="340">
        <f t="shared" si="1969"/>
        <v>0</v>
      </c>
      <c r="AI12608" s="340">
        <f t="shared" si="1973"/>
        <v>0</v>
      </c>
      <c r="AJ12608" s="340">
        <f t="shared" si="1973"/>
        <v>0</v>
      </c>
      <c r="AK12608" s="340">
        <f t="shared" si="1973"/>
        <v>0</v>
      </c>
      <c r="AL12608" s="340">
        <f t="shared" si="1973"/>
        <v>0</v>
      </c>
      <c r="AM12608" s="340">
        <f t="shared" si="1973"/>
        <v>0</v>
      </c>
    </row>
    <row r="12609" spans="1:39" x14ac:dyDescent="0.35">
      <c r="A12609" s="337">
        <v>34522</v>
      </c>
      <c r="B12609" s="338">
        <f t="shared" si="1964"/>
        <v>1994</v>
      </c>
      <c r="C12609" s="338">
        <f t="shared" si="1965"/>
        <v>7</v>
      </c>
      <c r="D12609" s="338">
        <f t="shared" si="1966"/>
        <v>7</v>
      </c>
      <c r="E12609" s="334">
        <v>0</v>
      </c>
      <c r="F12609" s="334">
        <v>0</v>
      </c>
      <c r="G12609" s="334">
        <v>0</v>
      </c>
      <c r="H12609" s="334">
        <v>0</v>
      </c>
      <c r="I12609" s="334">
        <v>0</v>
      </c>
      <c r="J12609" s="334">
        <v>0</v>
      </c>
      <c r="K12609" s="334">
        <v>0</v>
      </c>
      <c r="L12609" s="334">
        <v>0</v>
      </c>
      <c r="M12609" s="334">
        <v>0</v>
      </c>
      <c r="N12609" s="334">
        <v>0</v>
      </c>
      <c r="O12609" s="334">
        <v>0</v>
      </c>
      <c r="P12609" s="334">
        <v>0</v>
      </c>
      <c r="Q12609" s="334">
        <v>0</v>
      </c>
      <c r="R12609" s="334">
        <v>0</v>
      </c>
      <c r="S12609" s="334">
        <v>0</v>
      </c>
      <c r="T12609" s="334">
        <v>0</v>
      </c>
      <c r="U12609" s="334">
        <v>0</v>
      </c>
      <c r="V12609" s="334">
        <v>0</v>
      </c>
      <c r="W12609" s="334">
        <v>0</v>
      </c>
      <c r="X12609" s="334">
        <v>0</v>
      </c>
      <c r="Y12609" s="334">
        <v>0</v>
      </c>
      <c r="Z12609" s="334">
        <v>0</v>
      </c>
      <c r="AA12609" s="334">
        <v>0</v>
      </c>
      <c r="AB12609" s="334">
        <v>0</v>
      </c>
      <c r="AD12609" s="334">
        <v>0</v>
      </c>
      <c r="AE12609" s="334">
        <f t="shared" si="1967"/>
        <v>0</v>
      </c>
      <c r="AF12609" s="334">
        <f t="shared" si="1968"/>
        <v>0</v>
      </c>
      <c r="AG12609" s="340">
        <f t="shared" si="1969"/>
        <v>0</v>
      </c>
      <c r="AI12609" s="340">
        <f t="shared" si="1973"/>
        <v>0</v>
      </c>
      <c r="AJ12609" s="340">
        <f t="shared" si="1973"/>
        <v>0</v>
      </c>
      <c r="AK12609" s="340">
        <f t="shared" si="1973"/>
        <v>0</v>
      </c>
      <c r="AL12609" s="340">
        <f t="shared" si="1973"/>
        <v>0</v>
      </c>
      <c r="AM12609" s="340">
        <f t="shared" si="1973"/>
        <v>0</v>
      </c>
    </row>
    <row r="12610" spans="1:39" x14ac:dyDescent="0.35">
      <c r="A12610" s="337">
        <v>34523</v>
      </c>
      <c r="B12610" s="338">
        <f t="shared" si="1964"/>
        <v>1994</v>
      </c>
      <c r="C12610" s="338">
        <f t="shared" si="1965"/>
        <v>7</v>
      </c>
      <c r="D12610" s="338">
        <f t="shared" si="1966"/>
        <v>8</v>
      </c>
      <c r="E12610" s="334">
        <v>0</v>
      </c>
      <c r="F12610" s="334">
        <v>0</v>
      </c>
      <c r="G12610" s="334">
        <v>0</v>
      </c>
      <c r="H12610" s="334">
        <v>0</v>
      </c>
      <c r="I12610" s="334">
        <v>0</v>
      </c>
      <c r="J12610" s="334">
        <v>0</v>
      </c>
      <c r="K12610" s="334">
        <v>0</v>
      </c>
      <c r="L12610" s="334">
        <v>0</v>
      </c>
      <c r="M12610" s="334">
        <v>0</v>
      </c>
      <c r="N12610" s="334">
        <v>0</v>
      </c>
      <c r="O12610" s="334">
        <v>0</v>
      </c>
      <c r="P12610" s="334">
        <v>0</v>
      </c>
      <c r="Q12610" s="334">
        <v>0</v>
      </c>
      <c r="R12610" s="334">
        <v>0</v>
      </c>
      <c r="S12610" s="334">
        <v>0</v>
      </c>
      <c r="T12610" s="334">
        <v>0</v>
      </c>
      <c r="U12610" s="334">
        <v>0</v>
      </c>
      <c r="V12610" s="334">
        <v>0</v>
      </c>
      <c r="W12610" s="334">
        <v>0</v>
      </c>
      <c r="X12610" s="334">
        <v>0</v>
      </c>
      <c r="Y12610" s="334">
        <v>0</v>
      </c>
      <c r="Z12610" s="334">
        <v>0</v>
      </c>
      <c r="AA12610" s="334">
        <v>0</v>
      </c>
      <c r="AB12610" s="334">
        <v>0</v>
      </c>
      <c r="AD12610" s="334">
        <v>0</v>
      </c>
      <c r="AE12610" s="334">
        <f t="shared" si="1967"/>
        <v>0</v>
      </c>
      <c r="AF12610" s="334">
        <f t="shared" si="1968"/>
        <v>0</v>
      </c>
      <c r="AG12610" s="340">
        <f t="shared" si="1969"/>
        <v>0</v>
      </c>
      <c r="AI12610" s="340">
        <f t="shared" si="1973"/>
        <v>0</v>
      </c>
      <c r="AJ12610" s="340">
        <f t="shared" si="1973"/>
        <v>0</v>
      </c>
      <c r="AK12610" s="340">
        <f t="shared" si="1973"/>
        <v>0</v>
      </c>
      <c r="AL12610" s="340">
        <f t="shared" si="1973"/>
        <v>0</v>
      </c>
      <c r="AM12610" s="340">
        <f t="shared" si="1973"/>
        <v>0</v>
      </c>
    </row>
    <row r="12611" spans="1:39" x14ac:dyDescent="0.35">
      <c r="A12611" s="337">
        <v>34524</v>
      </c>
      <c r="B12611" s="338">
        <f t="shared" si="1964"/>
        <v>1994</v>
      </c>
      <c r="C12611" s="338">
        <f t="shared" si="1965"/>
        <v>7</v>
      </c>
      <c r="D12611" s="338">
        <f t="shared" si="1966"/>
        <v>9</v>
      </c>
      <c r="E12611" s="334">
        <v>0</v>
      </c>
      <c r="F12611" s="334">
        <v>0</v>
      </c>
      <c r="G12611" s="334">
        <v>0</v>
      </c>
      <c r="H12611" s="334">
        <v>0</v>
      </c>
      <c r="I12611" s="334">
        <v>0</v>
      </c>
      <c r="J12611" s="334">
        <v>0</v>
      </c>
      <c r="K12611" s="334">
        <v>0</v>
      </c>
      <c r="L12611" s="334">
        <v>0</v>
      </c>
      <c r="M12611" s="334">
        <v>0</v>
      </c>
      <c r="N12611" s="334">
        <v>0</v>
      </c>
      <c r="O12611" s="334">
        <v>0</v>
      </c>
      <c r="P12611" s="334">
        <v>0</v>
      </c>
      <c r="Q12611" s="334">
        <v>0</v>
      </c>
      <c r="R12611" s="334">
        <v>0</v>
      </c>
      <c r="S12611" s="334">
        <v>0</v>
      </c>
      <c r="T12611" s="334">
        <v>0</v>
      </c>
      <c r="U12611" s="334">
        <v>0</v>
      </c>
      <c r="V12611" s="334">
        <v>0</v>
      </c>
      <c r="W12611" s="334">
        <v>0</v>
      </c>
      <c r="X12611" s="334">
        <v>0</v>
      </c>
      <c r="Y12611" s="334">
        <v>0</v>
      </c>
      <c r="Z12611" s="334">
        <v>0</v>
      </c>
      <c r="AA12611" s="334">
        <v>0</v>
      </c>
      <c r="AB12611" s="334">
        <v>0</v>
      </c>
      <c r="AD12611" s="334">
        <v>0</v>
      </c>
      <c r="AE12611" s="334">
        <f t="shared" si="1967"/>
        <v>0</v>
      </c>
      <c r="AF12611" s="334">
        <f t="shared" si="1968"/>
        <v>0</v>
      </c>
      <c r="AG12611" s="340">
        <f t="shared" si="1969"/>
        <v>0</v>
      </c>
      <c r="AI12611" s="340">
        <f t="shared" si="1973"/>
        <v>0</v>
      </c>
      <c r="AJ12611" s="340">
        <f t="shared" si="1973"/>
        <v>0</v>
      </c>
      <c r="AK12611" s="340">
        <f t="shared" si="1973"/>
        <v>0</v>
      </c>
      <c r="AL12611" s="340">
        <f t="shared" si="1973"/>
        <v>0</v>
      </c>
      <c r="AM12611" s="340">
        <f t="shared" si="1973"/>
        <v>0</v>
      </c>
    </row>
    <row r="12612" spans="1:39" x14ac:dyDescent="0.35">
      <c r="A12612" s="337">
        <v>34525</v>
      </c>
      <c r="B12612" s="338">
        <f t="shared" ref="B12612:B12675" si="1974">YEAR(A12612)</f>
        <v>1994</v>
      </c>
      <c r="C12612" s="338">
        <f t="shared" ref="C12612:C12675" si="1975">MONTH(A12612)</f>
        <v>7</v>
      </c>
      <c r="D12612" s="338">
        <f t="shared" ref="D12612:D12675" si="1976">DAY(A12612)</f>
        <v>10</v>
      </c>
      <c r="E12612" s="334">
        <v>0</v>
      </c>
      <c r="F12612" s="334">
        <v>0</v>
      </c>
      <c r="G12612" s="334">
        <v>0</v>
      </c>
      <c r="H12612" s="334">
        <v>0</v>
      </c>
      <c r="I12612" s="334">
        <v>0</v>
      </c>
      <c r="J12612" s="334">
        <v>0</v>
      </c>
      <c r="K12612" s="334">
        <v>0</v>
      </c>
      <c r="L12612" s="334">
        <v>0</v>
      </c>
      <c r="M12612" s="334">
        <v>0</v>
      </c>
      <c r="N12612" s="334">
        <v>0</v>
      </c>
      <c r="O12612" s="334">
        <v>0</v>
      </c>
      <c r="P12612" s="334">
        <v>0</v>
      </c>
      <c r="Q12612" s="334">
        <v>0</v>
      </c>
      <c r="R12612" s="334">
        <v>0</v>
      </c>
      <c r="S12612" s="334">
        <v>0</v>
      </c>
      <c r="T12612" s="334">
        <v>0</v>
      </c>
      <c r="U12612" s="334">
        <v>0</v>
      </c>
      <c r="V12612" s="334">
        <v>0</v>
      </c>
      <c r="W12612" s="334">
        <v>0</v>
      </c>
      <c r="X12612" s="334">
        <v>0</v>
      </c>
      <c r="Y12612" s="334">
        <v>0</v>
      </c>
      <c r="Z12612" s="334">
        <v>0</v>
      </c>
      <c r="AA12612" s="334">
        <v>0</v>
      </c>
      <c r="AB12612" s="334">
        <v>0</v>
      </c>
      <c r="AD12612" s="334">
        <v>0</v>
      </c>
      <c r="AE12612" s="334">
        <f t="shared" ref="AE12612:AE12675" si="1977">AD12612</f>
        <v>0</v>
      </c>
      <c r="AF12612" s="334">
        <f t="shared" ref="AF12612:AF12675" si="1978">SUM(E12612:AB12612)</f>
        <v>0</v>
      </c>
      <c r="AG12612" s="340">
        <f t="shared" ref="AG12612:AG12675" si="1979">ABS(AF12612-AE12612)</f>
        <v>0</v>
      </c>
      <c r="AI12612" s="340">
        <f t="shared" ref="AI12612:AM12627" si="1980">IF($C12612=AI$1,$AF12612,0)</f>
        <v>0</v>
      </c>
      <c r="AJ12612" s="340">
        <f t="shared" si="1980"/>
        <v>0</v>
      </c>
      <c r="AK12612" s="340">
        <f t="shared" si="1980"/>
        <v>0</v>
      </c>
      <c r="AL12612" s="340">
        <f t="shared" si="1980"/>
        <v>0</v>
      </c>
      <c r="AM12612" s="340">
        <f t="shared" si="1980"/>
        <v>0</v>
      </c>
    </row>
    <row r="12613" spans="1:39" x14ac:dyDescent="0.35">
      <c r="A12613" s="337">
        <v>34526</v>
      </c>
      <c r="B12613" s="338">
        <f t="shared" si="1974"/>
        <v>1994</v>
      </c>
      <c r="C12613" s="338">
        <f t="shared" si="1975"/>
        <v>7</v>
      </c>
      <c r="D12613" s="338">
        <f t="shared" si="1976"/>
        <v>11</v>
      </c>
      <c r="E12613" s="334">
        <v>0</v>
      </c>
      <c r="F12613" s="334">
        <v>0</v>
      </c>
      <c r="G12613" s="334">
        <v>0</v>
      </c>
      <c r="H12613" s="334">
        <v>0</v>
      </c>
      <c r="I12613" s="334">
        <v>0</v>
      </c>
      <c r="J12613" s="334">
        <v>0</v>
      </c>
      <c r="K12613" s="334">
        <v>0</v>
      </c>
      <c r="L12613" s="334">
        <v>0</v>
      </c>
      <c r="M12613" s="334">
        <v>0</v>
      </c>
      <c r="N12613" s="334">
        <v>0</v>
      </c>
      <c r="O12613" s="334">
        <v>0</v>
      </c>
      <c r="P12613" s="334">
        <v>0</v>
      </c>
      <c r="Q12613" s="334">
        <v>0</v>
      </c>
      <c r="R12613" s="334">
        <v>0</v>
      </c>
      <c r="S12613" s="334">
        <v>0</v>
      </c>
      <c r="T12613" s="334">
        <v>0</v>
      </c>
      <c r="U12613" s="334">
        <v>0</v>
      </c>
      <c r="V12613" s="334">
        <v>0</v>
      </c>
      <c r="W12613" s="334">
        <v>0.8</v>
      </c>
      <c r="X12613" s="334">
        <v>2.2000000000000002</v>
      </c>
      <c r="Y12613" s="334">
        <v>0</v>
      </c>
      <c r="Z12613" s="334">
        <v>0</v>
      </c>
      <c r="AA12613" s="334">
        <v>0.2</v>
      </c>
      <c r="AB12613" s="334">
        <v>0.8</v>
      </c>
      <c r="AD12613" s="334">
        <v>4</v>
      </c>
      <c r="AE12613" s="334">
        <f t="shared" si="1977"/>
        <v>4</v>
      </c>
      <c r="AF12613" s="334">
        <f t="shared" si="1978"/>
        <v>4</v>
      </c>
      <c r="AG12613" s="340">
        <f t="shared" si="1979"/>
        <v>0</v>
      </c>
      <c r="AI12613" s="340">
        <f t="shared" si="1980"/>
        <v>0</v>
      </c>
      <c r="AJ12613" s="340">
        <f t="shared" si="1980"/>
        <v>0</v>
      </c>
      <c r="AK12613" s="340">
        <f t="shared" si="1980"/>
        <v>4</v>
      </c>
      <c r="AL12613" s="340">
        <f t="shared" si="1980"/>
        <v>0</v>
      </c>
      <c r="AM12613" s="340">
        <f t="shared" si="1980"/>
        <v>0</v>
      </c>
    </row>
    <row r="12614" spans="1:39" x14ac:dyDescent="0.35">
      <c r="A12614" s="337">
        <v>34527</v>
      </c>
      <c r="B12614" s="338">
        <f t="shared" si="1974"/>
        <v>1994</v>
      </c>
      <c r="C12614" s="338">
        <f t="shared" si="1975"/>
        <v>7</v>
      </c>
      <c r="D12614" s="338">
        <f t="shared" si="1976"/>
        <v>12</v>
      </c>
      <c r="E12614" s="334">
        <v>0.3</v>
      </c>
      <c r="F12614" s="334">
        <v>0.6</v>
      </c>
      <c r="G12614" s="334">
        <v>0.6</v>
      </c>
      <c r="H12614" s="334">
        <v>0</v>
      </c>
      <c r="I12614" s="334">
        <v>0.3</v>
      </c>
      <c r="J12614" s="334">
        <v>1.2</v>
      </c>
      <c r="K12614" s="334">
        <v>0</v>
      </c>
      <c r="L12614" s="334">
        <v>0</v>
      </c>
      <c r="M12614" s="334">
        <v>0</v>
      </c>
      <c r="N12614" s="334">
        <v>0</v>
      </c>
      <c r="O12614" s="334">
        <v>0.3</v>
      </c>
      <c r="P12614" s="334">
        <v>0</v>
      </c>
      <c r="Q12614" s="334">
        <v>0</v>
      </c>
      <c r="R12614" s="334">
        <v>0</v>
      </c>
      <c r="S12614" s="334">
        <v>0</v>
      </c>
      <c r="T12614" s="334">
        <v>0.3</v>
      </c>
      <c r="U12614" s="334">
        <v>0</v>
      </c>
      <c r="V12614" s="334">
        <v>2.2999999999999998</v>
      </c>
      <c r="W12614" s="334">
        <v>0</v>
      </c>
      <c r="X12614" s="334">
        <v>0</v>
      </c>
      <c r="Y12614" s="334">
        <v>0</v>
      </c>
      <c r="Z12614" s="334">
        <v>0.6</v>
      </c>
      <c r="AA12614" s="334">
        <v>0</v>
      </c>
      <c r="AB12614" s="334">
        <v>0</v>
      </c>
      <c r="AD12614" s="334">
        <v>6.5</v>
      </c>
      <c r="AE12614" s="334">
        <f t="shared" si="1977"/>
        <v>6.5</v>
      </c>
      <c r="AF12614" s="334">
        <f t="shared" si="1978"/>
        <v>6.4999999999999991</v>
      </c>
      <c r="AG12614" s="340">
        <f t="shared" si="1979"/>
        <v>8.8817841970012523E-16</v>
      </c>
      <c r="AI12614" s="340">
        <f t="shared" si="1980"/>
        <v>0</v>
      </c>
      <c r="AJ12614" s="340">
        <f t="shared" si="1980"/>
        <v>0</v>
      </c>
      <c r="AK12614" s="340">
        <f t="shared" si="1980"/>
        <v>6.4999999999999991</v>
      </c>
      <c r="AL12614" s="340">
        <f t="shared" si="1980"/>
        <v>0</v>
      </c>
      <c r="AM12614" s="340">
        <f t="shared" si="1980"/>
        <v>0</v>
      </c>
    </row>
    <row r="12615" spans="1:39" x14ac:dyDescent="0.35">
      <c r="A12615" s="337">
        <v>34528</v>
      </c>
      <c r="B12615" s="338">
        <f t="shared" si="1974"/>
        <v>1994</v>
      </c>
      <c r="C12615" s="338">
        <f t="shared" si="1975"/>
        <v>7</v>
      </c>
      <c r="D12615" s="338">
        <f t="shared" si="1976"/>
        <v>13</v>
      </c>
      <c r="E12615" s="334">
        <v>0</v>
      </c>
      <c r="F12615" s="334">
        <v>0</v>
      </c>
      <c r="G12615" s="334">
        <v>0</v>
      </c>
      <c r="H12615" s="334">
        <v>0</v>
      </c>
      <c r="I12615" s="334">
        <v>0</v>
      </c>
      <c r="J12615" s="334">
        <v>0</v>
      </c>
      <c r="K12615" s="334">
        <v>0</v>
      </c>
      <c r="L12615" s="334">
        <v>0</v>
      </c>
      <c r="M12615" s="334">
        <v>0</v>
      </c>
      <c r="N12615" s="334">
        <v>0</v>
      </c>
      <c r="O12615" s="334">
        <v>0</v>
      </c>
      <c r="P12615" s="334">
        <v>0</v>
      </c>
      <c r="Q12615" s="334">
        <v>0</v>
      </c>
      <c r="R12615" s="334">
        <v>0</v>
      </c>
      <c r="S12615" s="334">
        <v>0</v>
      </c>
      <c r="T12615" s="334">
        <v>0</v>
      </c>
      <c r="U12615" s="334">
        <v>0</v>
      </c>
      <c r="V12615" s="334">
        <v>0</v>
      </c>
      <c r="W12615" s="334">
        <v>0</v>
      </c>
      <c r="X12615" s="334">
        <v>0</v>
      </c>
      <c r="Y12615" s="334">
        <v>0</v>
      </c>
      <c r="Z12615" s="334">
        <v>0</v>
      </c>
      <c r="AA12615" s="334">
        <v>0</v>
      </c>
      <c r="AB12615" s="334">
        <v>0</v>
      </c>
      <c r="AD12615" s="334">
        <v>0</v>
      </c>
      <c r="AE12615" s="334">
        <f t="shared" si="1977"/>
        <v>0</v>
      </c>
      <c r="AF12615" s="334">
        <f t="shared" si="1978"/>
        <v>0</v>
      </c>
      <c r="AG12615" s="340">
        <f t="shared" si="1979"/>
        <v>0</v>
      </c>
      <c r="AI12615" s="340">
        <f t="shared" si="1980"/>
        <v>0</v>
      </c>
      <c r="AJ12615" s="340">
        <f t="shared" si="1980"/>
        <v>0</v>
      </c>
      <c r="AK12615" s="340">
        <f t="shared" si="1980"/>
        <v>0</v>
      </c>
      <c r="AL12615" s="340">
        <f t="shared" si="1980"/>
        <v>0</v>
      </c>
      <c r="AM12615" s="340">
        <f t="shared" si="1980"/>
        <v>0</v>
      </c>
    </row>
    <row r="12616" spans="1:39" x14ac:dyDescent="0.35">
      <c r="A12616" s="337">
        <v>34529</v>
      </c>
      <c r="B12616" s="338">
        <f t="shared" si="1974"/>
        <v>1994</v>
      </c>
      <c r="C12616" s="338">
        <f t="shared" si="1975"/>
        <v>7</v>
      </c>
      <c r="D12616" s="338">
        <f t="shared" si="1976"/>
        <v>14</v>
      </c>
      <c r="E12616" s="334">
        <v>0</v>
      </c>
      <c r="F12616" s="334">
        <v>0</v>
      </c>
      <c r="G12616" s="334">
        <v>0</v>
      </c>
      <c r="H12616" s="334">
        <v>0</v>
      </c>
      <c r="I12616" s="334">
        <v>0</v>
      </c>
      <c r="J12616" s="334">
        <v>0</v>
      </c>
      <c r="K12616" s="334">
        <v>0</v>
      </c>
      <c r="L12616" s="334">
        <v>0</v>
      </c>
      <c r="M12616" s="334">
        <v>0.5</v>
      </c>
      <c r="N12616" s="334">
        <v>0</v>
      </c>
      <c r="O12616" s="334">
        <v>0</v>
      </c>
      <c r="P12616" s="334">
        <v>0</v>
      </c>
      <c r="Q12616" s="334">
        <v>0</v>
      </c>
      <c r="R12616" s="334">
        <v>0</v>
      </c>
      <c r="S12616" s="334">
        <v>0</v>
      </c>
      <c r="T12616" s="334">
        <v>0</v>
      </c>
      <c r="U12616" s="334">
        <v>0.5</v>
      </c>
      <c r="V12616" s="334">
        <v>0</v>
      </c>
      <c r="W12616" s="334">
        <v>0</v>
      </c>
      <c r="X12616" s="334">
        <v>0</v>
      </c>
      <c r="Y12616" s="334">
        <v>0</v>
      </c>
      <c r="Z12616" s="334">
        <v>0</v>
      </c>
      <c r="AA12616" s="334">
        <v>0</v>
      </c>
      <c r="AB12616" s="334">
        <v>0</v>
      </c>
      <c r="AD12616" s="334">
        <v>1</v>
      </c>
      <c r="AE12616" s="334">
        <f t="shared" si="1977"/>
        <v>1</v>
      </c>
      <c r="AF12616" s="334">
        <f t="shared" si="1978"/>
        <v>1</v>
      </c>
      <c r="AG12616" s="340">
        <f t="shared" si="1979"/>
        <v>0</v>
      </c>
      <c r="AI12616" s="340">
        <f t="shared" si="1980"/>
        <v>0</v>
      </c>
      <c r="AJ12616" s="340">
        <f t="shared" si="1980"/>
        <v>0</v>
      </c>
      <c r="AK12616" s="340">
        <f t="shared" si="1980"/>
        <v>1</v>
      </c>
      <c r="AL12616" s="340">
        <f t="shared" si="1980"/>
        <v>0</v>
      </c>
      <c r="AM12616" s="340">
        <f t="shared" si="1980"/>
        <v>0</v>
      </c>
    </row>
    <row r="12617" spans="1:39" x14ac:dyDescent="0.35">
      <c r="A12617" s="337">
        <v>34530</v>
      </c>
      <c r="B12617" s="338">
        <f t="shared" si="1974"/>
        <v>1994</v>
      </c>
      <c r="C12617" s="338">
        <f t="shared" si="1975"/>
        <v>7</v>
      </c>
      <c r="D12617" s="338">
        <f t="shared" si="1976"/>
        <v>15</v>
      </c>
      <c r="E12617" s="334">
        <v>0</v>
      </c>
      <c r="F12617" s="334">
        <v>0</v>
      </c>
      <c r="G12617" s="334">
        <v>0</v>
      </c>
      <c r="H12617" s="334">
        <v>0</v>
      </c>
      <c r="I12617" s="334">
        <v>0</v>
      </c>
      <c r="J12617" s="334">
        <v>0</v>
      </c>
      <c r="K12617" s="334">
        <v>0</v>
      </c>
      <c r="L12617" s="334">
        <v>0</v>
      </c>
      <c r="M12617" s="334">
        <v>0</v>
      </c>
      <c r="N12617" s="334">
        <v>0</v>
      </c>
      <c r="O12617" s="334">
        <v>0</v>
      </c>
      <c r="P12617" s="334">
        <v>0</v>
      </c>
      <c r="Q12617" s="334">
        <v>0</v>
      </c>
      <c r="R12617" s="334">
        <v>0</v>
      </c>
      <c r="S12617" s="334">
        <v>0</v>
      </c>
      <c r="T12617" s="334">
        <v>0</v>
      </c>
      <c r="U12617" s="334">
        <v>0</v>
      </c>
      <c r="V12617" s="334">
        <v>0</v>
      </c>
      <c r="W12617" s="334">
        <v>5.2</v>
      </c>
      <c r="X12617" s="334">
        <v>11.8</v>
      </c>
      <c r="Y12617" s="334">
        <v>0</v>
      </c>
      <c r="Z12617" s="334">
        <v>0</v>
      </c>
      <c r="AA12617" s="334">
        <v>0</v>
      </c>
      <c r="AB12617" s="334">
        <v>0</v>
      </c>
      <c r="AD12617" s="334">
        <v>17</v>
      </c>
      <c r="AE12617" s="334">
        <f t="shared" si="1977"/>
        <v>17</v>
      </c>
      <c r="AF12617" s="334">
        <f t="shared" si="1978"/>
        <v>17</v>
      </c>
      <c r="AG12617" s="340">
        <f t="shared" si="1979"/>
        <v>0</v>
      </c>
      <c r="AI12617" s="340">
        <f t="shared" si="1980"/>
        <v>0</v>
      </c>
      <c r="AJ12617" s="340">
        <f t="shared" si="1980"/>
        <v>0</v>
      </c>
      <c r="AK12617" s="340">
        <f t="shared" si="1980"/>
        <v>17</v>
      </c>
      <c r="AL12617" s="340">
        <f t="shared" si="1980"/>
        <v>0</v>
      </c>
      <c r="AM12617" s="340">
        <f t="shared" si="1980"/>
        <v>0</v>
      </c>
    </row>
    <row r="12618" spans="1:39" x14ac:dyDescent="0.35">
      <c r="A12618" s="337">
        <v>34531</v>
      </c>
      <c r="B12618" s="338">
        <f t="shared" si="1974"/>
        <v>1994</v>
      </c>
      <c r="C12618" s="338">
        <f t="shared" si="1975"/>
        <v>7</v>
      </c>
      <c r="D12618" s="338">
        <f t="shared" si="1976"/>
        <v>16</v>
      </c>
      <c r="E12618" s="334">
        <v>0</v>
      </c>
      <c r="F12618" s="334">
        <v>0</v>
      </c>
      <c r="G12618" s="334">
        <v>0</v>
      </c>
      <c r="H12618" s="334">
        <v>0</v>
      </c>
      <c r="I12618" s="334">
        <v>0</v>
      </c>
      <c r="J12618" s="334">
        <v>0</v>
      </c>
      <c r="K12618" s="334">
        <v>0</v>
      </c>
      <c r="L12618" s="334">
        <v>0</v>
      </c>
      <c r="M12618" s="334">
        <v>0</v>
      </c>
      <c r="N12618" s="334">
        <v>0</v>
      </c>
      <c r="O12618" s="334">
        <v>0</v>
      </c>
      <c r="P12618" s="334">
        <v>0</v>
      </c>
      <c r="Q12618" s="334">
        <v>0</v>
      </c>
      <c r="R12618" s="334">
        <v>0</v>
      </c>
      <c r="S12618" s="334">
        <v>0</v>
      </c>
      <c r="T12618" s="334">
        <v>0</v>
      </c>
      <c r="U12618" s="334">
        <v>0</v>
      </c>
      <c r="V12618" s="334">
        <v>0</v>
      </c>
      <c r="W12618" s="334">
        <v>0</v>
      </c>
      <c r="X12618" s="334">
        <v>0</v>
      </c>
      <c r="Y12618" s="334">
        <v>0</v>
      </c>
      <c r="Z12618" s="334">
        <v>0</v>
      </c>
      <c r="AA12618" s="334">
        <v>0</v>
      </c>
      <c r="AB12618" s="334">
        <v>0</v>
      </c>
      <c r="AD12618" s="334">
        <v>0</v>
      </c>
      <c r="AE12618" s="334">
        <f t="shared" si="1977"/>
        <v>0</v>
      </c>
      <c r="AF12618" s="334">
        <f t="shared" si="1978"/>
        <v>0</v>
      </c>
      <c r="AG12618" s="340">
        <f t="shared" si="1979"/>
        <v>0</v>
      </c>
      <c r="AI12618" s="340">
        <f t="shared" si="1980"/>
        <v>0</v>
      </c>
      <c r="AJ12618" s="340">
        <f t="shared" si="1980"/>
        <v>0</v>
      </c>
      <c r="AK12618" s="340">
        <f t="shared" si="1980"/>
        <v>0</v>
      </c>
      <c r="AL12618" s="340">
        <f t="shared" si="1980"/>
        <v>0</v>
      </c>
      <c r="AM12618" s="340">
        <f t="shared" si="1980"/>
        <v>0</v>
      </c>
    </row>
    <row r="12619" spans="1:39" x14ac:dyDescent="0.35">
      <c r="A12619" s="337">
        <v>34532</v>
      </c>
      <c r="B12619" s="338">
        <f t="shared" si="1974"/>
        <v>1994</v>
      </c>
      <c r="C12619" s="338">
        <f t="shared" si="1975"/>
        <v>7</v>
      </c>
      <c r="D12619" s="338">
        <f t="shared" si="1976"/>
        <v>17</v>
      </c>
      <c r="E12619" s="334">
        <v>0</v>
      </c>
      <c r="F12619" s="334">
        <v>0</v>
      </c>
      <c r="G12619" s="334">
        <v>0</v>
      </c>
      <c r="H12619" s="334">
        <v>0</v>
      </c>
      <c r="I12619" s="334">
        <v>0</v>
      </c>
      <c r="J12619" s="334">
        <v>0</v>
      </c>
      <c r="K12619" s="334">
        <v>0</v>
      </c>
      <c r="L12619" s="334">
        <v>0</v>
      </c>
      <c r="M12619" s="334">
        <v>0</v>
      </c>
      <c r="N12619" s="334">
        <v>0</v>
      </c>
      <c r="O12619" s="334">
        <v>0</v>
      </c>
      <c r="P12619" s="334">
        <v>0</v>
      </c>
      <c r="Q12619" s="334">
        <v>0</v>
      </c>
      <c r="R12619" s="334">
        <v>0</v>
      </c>
      <c r="S12619" s="334">
        <v>0</v>
      </c>
      <c r="T12619" s="334">
        <v>0</v>
      </c>
      <c r="U12619" s="334">
        <v>0</v>
      </c>
      <c r="V12619" s="334">
        <v>0</v>
      </c>
      <c r="W12619" s="334">
        <v>0</v>
      </c>
      <c r="X12619" s="334">
        <v>0</v>
      </c>
      <c r="Y12619" s="334">
        <v>0</v>
      </c>
      <c r="Z12619" s="334">
        <v>0</v>
      </c>
      <c r="AA12619" s="334">
        <v>0</v>
      </c>
      <c r="AB12619" s="334">
        <v>0</v>
      </c>
      <c r="AD12619" s="334">
        <v>0</v>
      </c>
      <c r="AE12619" s="334">
        <f t="shared" si="1977"/>
        <v>0</v>
      </c>
      <c r="AF12619" s="334">
        <f t="shared" si="1978"/>
        <v>0</v>
      </c>
      <c r="AG12619" s="340">
        <f t="shared" si="1979"/>
        <v>0</v>
      </c>
      <c r="AI12619" s="340">
        <f t="shared" si="1980"/>
        <v>0</v>
      </c>
      <c r="AJ12619" s="340">
        <f t="shared" si="1980"/>
        <v>0</v>
      </c>
      <c r="AK12619" s="340">
        <f t="shared" si="1980"/>
        <v>0</v>
      </c>
      <c r="AL12619" s="340">
        <f t="shared" si="1980"/>
        <v>0</v>
      </c>
      <c r="AM12619" s="340">
        <f t="shared" si="1980"/>
        <v>0</v>
      </c>
    </row>
    <row r="12620" spans="1:39" x14ac:dyDescent="0.35">
      <c r="A12620" s="337">
        <v>34533</v>
      </c>
      <c r="B12620" s="338">
        <f t="shared" si="1974"/>
        <v>1994</v>
      </c>
      <c r="C12620" s="338">
        <f t="shared" si="1975"/>
        <v>7</v>
      </c>
      <c r="D12620" s="338">
        <f t="shared" si="1976"/>
        <v>18</v>
      </c>
      <c r="E12620" s="334">
        <v>0</v>
      </c>
      <c r="F12620" s="334">
        <v>0.4</v>
      </c>
      <c r="G12620" s="334">
        <v>0</v>
      </c>
      <c r="H12620" s="334">
        <v>0</v>
      </c>
      <c r="I12620" s="334">
        <v>0</v>
      </c>
      <c r="J12620" s="334">
        <v>0</v>
      </c>
      <c r="K12620" s="334">
        <v>0</v>
      </c>
      <c r="L12620" s="334">
        <v>0</v>
      </c>
      <c r="M12620" s="334">
        <v>0</v>
      </c>
      <c r="N12620" s="334">
        <v>0</v>
      </c>
      <c r="O12620" s="334">
        <v>0</v>
      </c>
      <c r="P12620" s="334">
        <v>0</v>
      </c>
      <c r="Q12620" s="334">
        <v>0</v>
      </c>
      <c r="R12620" s="334">
        <v>0</v>
      </c>
      <c r="S12620" s="334">
        <v>0</v>
      </c>
      <c r="T12620" s="334">
        <v>0</v>
      </c>
      <c r="U12620" s="334">
        <v>0</v>
      </c>
      <c r="V12620" s="334">
        <v>0.2</v>
      </c>
      <c r="W12620" s="334">
        <v>0</v>
      </c>
      <c r="X12620" s="334">
        <v>0</v>
      </c>
      <c r="Y12620" s="334">
        <v>0</v>
      </c>
      <c r="Z12620" s="334">
        <v>0</v>
      </c>
      <c r="AA12620" s="334">
        <v>0</v>
      </c>
      <c r="AB12620" s="334">
        <v>0</v>
      </c>
      <c r="AD12620" s="334">
        <v>0.6</v>
      </c>
      <c r="AE12620" s="334">
        <f t="shared" si="1977"/>
        <v>0.6</v>
      </c>
      <c r="AF12620" s="334">
        <f t="shared" si="1978"/>
        <v>0.60000000000000009</v>
      </c>
      <c r="AG12620" s="340">
        <f t="shared" si="1979"/>
        <v>1.1102230246251565E-16</v>
      </c>
      <c r="AI12620" s="340">
        <f t="shared" si="1980"/>
        <v>0</v>
      </c>
      <c r="AJ12620" s="340">
        <f t="shared" si="1980"/>
        <v>0</v>
      </c>
      <c r="AK12620" s="340">
        <f t="shared" si="1980"/>
        <v>0.60000000000000009</v>
      </c>
      <c r="AL12620" s="340">
        <f t="shared" si="1980"/>
        <v>0</v>
      </c>
      <c r="AM12620" s="340">
        <f t="shared" si="1980"/>
        <v>0</v>
      </c>
    </row>
    <row r="12621" spans="1:39" x14ac:dyDescent="0.35">
      <c r="A12621" s="337">
        <v>34534</v>
      </c>
      <c r="B12621" s="338">
        <f t="shared" si="1974"/>
        <v>1994</v>
      </c>
      <c r="C12621" s="338">
        <f t="shared" si="1975"/>
        <v>7</v>
      </c>
      <c r="D12621" s="338">
        <f t="shared" si="1976"/>
        <v>19</v>
      </c>
      <c r="E12621" s="334">
        <v>0</v>
      </c>
      <c r="F12621" s="334">
        <v>0</v>
      </c>
      <c r="G12621" s="334">
        <v>0</v>
      </c>
      <c r="H12621" s="334">
        <v>0</v>
      </c>
      <c r="I12621" s="334">
        <v>0</v>
      </c>
      <c r="J12621" s="334">
        <v>0</v>
      </c>
      <c r="K12621" s="334">
        <v>0</v>
      </c>
      <c r="L12621" s="334">
        <v>0</v>
      </c>
      <c r="M12621" s="334">
        <v>0</v>
      </c>
      <c r="N12621" s="334">
        <v>0</v>
      </c>
      <c r="O12621" s="334">
        <v>0</v>
      </c>
      <c r="P12621" s="334">
        <v>0</v>
      </c>
      <c r="Q12621" s="334">
        <v>0</v>
      </c>
      <c r="R12621" s="334">
        <v>0</v>
      </c>
      <c r="S12621" s="334">
        <v>0</v>
      </c>
      <c r="T12621" s="334">
        <v>0</v>
      </c>
      <c r="U12621" s="334">
        <v>0</v>
      </c>
      <c r="V12621" s="334">
        <v>0</v>
      </c>
      <c r="W12621" s="334">
        <v>0</v>
      </c>
      <c r="X12621" s="334">
        <v>0</v>
      </c>
      <c r="Y12621" s="334">
        <v>0</v>
      </c>
      <c r="Z12621" s="334">
        <v>0</v>
      </c>
      <c r="AA12621" s="334">
        <v>0</v>
      </c>
      <c r="AB12621" s="334">
        <v>0</v>
      </c>
      <c r="AD12621" s="334">
        <v>0</v>
      </c>
      <c r="AE12621" s="334">
        <f t="shared" si="1977"/>
        <v>0</v>
      </c>
      <c r="AF12621" s="334">
        <f t="shared" si="1978"/>
        <v>0</v>
      </c>
      <c r="AG12621" s="340">
        <f t="shared" si="1979"/>
        <v>0</v>
      </c>
      <c r="AI12621" s="340">
        <f t="shared" si="1980"/>
        <v>0</v>
      </c>
      <c r="AJ12621" s="340">
        <f t="shared" si="1980"/>
        <v>0</v>
      </c>
      <c r="AK12621" s="340">
        <f t="shared" si="1980"/>
        <v>0</v>
      </c>
      <c r="AL12621" s="340">
        <f t="shared" si="1980"/>
        <v>0</v>
      </c>
      <c r="AM12621" s="340">
        <f t="shared" si="1980"/>
        <v>0</v>
      </c>
    </row>
    <row r="12622" spans="1:39" x14ac:dyDescent="0.35">
      <c r="A12622" s="337">
        <v>34535</v>
      </c>
      <c r="B12622" s="338">
        <f t="shared" si="1974"/>
        <v>1994</v>
      </c>
      <c r="C12622" s="338">
        <f t="shared" si="1975"/>
        <v>7</v>
      </c>
      <c r="D12622" s="338">
        <f t="shared" si="1976"/>
        <v>20</v>
      </c>
      <c r="E12622" s="334">
        <v>0</v>
      </c>
      <c r="F12622" s="334">
        <v>0</v>
      </c>
      <c r="G12622" s="334">
        <v>0</v>
      </c>
      <c r="H12622" s="334">
        <v>0</v>
      </c>
      <c r="I12622" s="334">
        <v>0</v>
      </c>
      <c r="J12622" s="334">
        <v>0</v>
      </c>
      <c r="K12622" s="334">
        <v>0</v>
      </c>
      <c r="L12622" s="334">
        <v>0</v>
      </c>
      <c r="M12622" s="334">
        <v>0</v>
      </c>
      <c r="N12622" s="334">
        <v>0</v>
      </c>
      <c r="O12622" s="334">
        <v>0</v>
      </c>
      <c r="P12622" s="334">
        <v>0</v>
      </c>
      <c r="Q12622" s="334">
        <v>0</v>
      </c>
      <c r="R12622" s="334">
        <v>0</v>
      </c>
      <c r="S12622" s="334">
        <v>0</v>
      </c>
      <c r="T12622" s="334">
        <v>0</v>
      </c>
      <c r="U12622" s="334">
        <v>0</v>
      </c>
      <c r="V12622" s="334">
        <v>0</v>
      </c>
      <c r="W12622" s="334">
        <v>0</v>
      </c>
      <c r="X12622" s="334">
        <v>0</v>
      </c>
      <c r="Y12622" s="334">
        <v>0</v>
      </c>
      <c r="Z12622" s="334">
        <v>0</v>
      </c>
      <c r="AA12622" s="334">
        <v>0</v>
      </c>
      <c r="AB12622" s="334">
        <v>0</v>
      </c>
      <c r="AD12622" s="334">
        <v>0</v>
      </c>
      <c r="AE12622" s="334">
        <f t="shared" si="1977"/>
        <v>0</v>
      </c>
      <c r="AF12622" s="334">
        <f t="shared" si="1978"/>
        <v>0</v>
      </c>
      <c r="AG12622" s="340">
        <f t="shared" si="1979"/>
        <v>0</v>
      </c>
      <c r="AI12622" s="340">
        <f t="shared" si="1980"/>
        <v>0</v>
      </c>
      <c r="AJ12622" s="340">
        <f t="shared" si="1980"/>
        <v>0</v>
      </c>
      <c r="AK12622" s="340">
        <f t="shared" si="1980"/>
        <v>0</v>
      </c>
      <c r="AL12622" s="340">
        <f t="shared" si="1980"/>
        <v>0</v>
      </c>
      <c r="AM12622" s="340">
        <f t="shared" si="1980"/>
        <v>0</v>
      </c>
    </row>
    <row r="12623" spans="1:39" x14ac:dyDescent="0.35">
      <c r="A12623" s="337">
        <v>34536</v>
      </c>
      <c r="B12623" s="338">
        <f t="shared" si="1974"/>
        <v>1994</v>
      </c>
      <c r="C12623" s="338">
        <f t="shared" si="1975"/>
        <v>7</v>
      </c>
      <c r="D12623" s="338">
        <f t="shared" si="1976"/>
        <v>21</v>
      </c>
      <c r="E12623" s="334">
        <v>0</v>
      </c>
      <c r="F12623" s="334">
        <v>0</v>
      </c>
      <c r="G12623" s="334">
        <v>0</v>
      </c>
      <c r="H12623" s="334">
        <v>0</v>
      </c>
      <c r="I12623" s="334">
        <v>0</v>
      </c>
      <c r="J12623" s="334">
        <v>0</v>
      </c>
      <c r="K12623" s="334">
        <v>0</v>
      </c>
      <c r="L12623" s="334">
        <v>0</v>
      </c>
      <c r="M12623" s="334">
        <v>0</v>
      </c>
      <c r="N12623" s="334">
        <v>0</v>
      </c>
      <c r="O12623" s="334">
        <v>0</v>
      </c>
      <c r="P12623" s="334">
        <v>0</v>
      </c>
      <c r="Q12623" s="334">
        <v>0</v>
      </c>
      <c r="R12623" s="334">
        <v>0</v>
      </c>
      <c r="S12623" s="334">
        <v>0</v>
      </c>
      <c r="T12623" s="334">
        <v>0</v>
      </c>
      <c r="U12623" s="334">
        <v>0</v>
      </c>
      <c r="V12623" s="334">
        <v>0</v>
      </c>
      <c r="W12623" s="334">
        <v>0</v>
      </c>
      <c r="X12623" s="334">
        <v>0</v>
      </c>
      <c r="Y12623" s="334">
        <v>0</v>
      </c>
      <c r="Z12623" s="334">
        <v>0</v>
      </c>
      <c r="AA12623" s="334">
        <v>0</v>
      </c>
      <c r="AB12623" s="334">
        <v>0</v>
      </c>
      <c r="AD12623" s="334">
        <v>0</v>
      </c>
      <c r="AE12623" s="334">
        <f t="shared" si="1977"/>
        <v>0</v>
      </c>
      <c r="AF12623" s="334">
        <f t="shared" si="1978"/>
        <v>0</v>
      </c>
      <c r="AG12623" s="340">
        <f t="shared" si="1979"/>
        <v>0</v>
      </c>
      <c r="AI12623" s="340">
        <f t="shared" si="1980"/>
        <v>0</v>
      </c>
      <c r="AJ12623" s="340">
        <f t="shared" si="1980"/>
        <v>0</v>
      </c>
      <c r="AK12623" s="340">
        <f t="shared" si="1980"/>
        <v>0</v>
      </c>
      <c r="AL12623" s="340">
        <f t="shared" si="1980"/>
        <v>0</v>
      </c>
      <c r="AM12623" s="340">
        <f t="shared" si="1980"/>
        <v>0</v>
      </c>
    </row>
    <row r="12624" spans="1:39" x14ac:dyDescent="0.35">
      <c r="A12624" s="337">
        <v>34537</v>
      </c>
      <c r="B12624" s="338">
        <f t="shared" si="1974"/>
        <v>1994</v>
      </c>
      <c r="C12624" s="338">
        <f t="shared" si="1975"/>
        <v>7</v>
      </c>
      <c r="D12624" s="338">
        <f t="shared" si="1976"/>
        <v>22</v>
      </c>
      <c r="E12624" s="334">
        <v>0</v>
      </c>
      <c r="F12624" s="334">
        <v>0</v>
      </c>
      <c r="G12624" s="334">
        <v>0</v>
      </c>
      <c r="H12624" s="334">
        <v>0</v>
      </c>
      <c r="I12624" s="334">
        <v>0</v>
      </c>
      <c r="J12624" s="334">
        <v>0</v>
      </c>
      <c r="K12624" s="334">
        <v>0</v>
      </c>
      <c r="L12624" s="334">
        <v>0</v>
      </c>
      <c r="M12624" s="334">
        <v>0</v>
      </c>
      <c r="N12624" s="334">
        <v>0</v>
      </c>
      <c r="O12624" s="334">
        <v>0</v>
      </c>
      <c r="P12624" s="334">
        <v>0</v>
      </c>
      <c r="Q12624" s="334">
        <v>0</v>
      </c>
      <c r="R12624" s="334">
        <v>0</v>
      </c>
      <c r="S12624" s="334">
        <v>0</v>
      </c>
      <c r="T12624" s="334">
        <v>0</v>
      </c>
      <c r="U12624" s="334">
        <v>0</v>
      </c>
      <c r="V12624" s="334">
        <v>0</v>
      </c>
      <c r="W12624" s="334">
        <v>0</v>
      </c>
      <c r="X12624" s="334">
        <v>0</v>
      </c>
      <c r="Y12624" s="334">
        <v>0</v>
      </c>
      <c r="Z12624" s="334">
        <v>0</v>
      </c>
      <c r="AA12624" s="334">
        <v>0</v>
      </c>
      <c r="AB12624" s="334">
        <v>0</v>
      </c>
      <c r="AD12624" s="334">
        <v>0</v>
      </c>
      <c r="AE12624" s="334">
        <f t="shared" si="1977"/>
        <v>0</v>
      </c>
      <c r="AF12624" s="334">
        <f t="shared" si="1978"/>
        <v>0</v>
      </c>
      <c r="AG12624" s="340">
        <f t="shared" si="1979"/>
        <v>0</v>
      </c>
      <c r="AI12624" s="340">
        <f t="shared" si="1980"/>
        <v>0</v>
      </c>
      <c r="AJ12624" s="340">
        <f t="shared" si="1980"/>
        <v>0</v>
      </c>
      <c r="AK12624" s="340">
        <f t="shared" si="1980"/>
        <v>0</v>
      </c>
      <c r="AL12624" s="340">
        <f t="shared" si="1980"/>
        <v>0</v>
      </c>
      <c r="AM12624" s="340">
        <f t="shared" si="1980"/>
        <v>0</v>
      </c>
    </row>
    <row r="12625" spans="1:39" x14ac:dyDescent="0.35">
      <c r="A12625" s="337">
        <v>34538</v>
      </c>
      <c r="B12625" s="338">
        <f t="shared" si="1974"/>
        <v>1994</v>
      </c>
      <c r="C12625" s="338">
        <f t="shared" si="1975"/>
        <v>7</v>
      </c>
      <c r="D12625" s="338">
        <f t="shared" si="1976"/>
        <v>23</v>
      </c>
      <c r="E12625" s="334">
        <v>0</v>
      </c>
      <c r="F12625" s="334">
        <v>0</v>
      </c>
      <c r="G12625" s="334">
        <v>0</v>
      </c>
      <c r="H12625" s="334">
        <v>0</v>
      </c>
      <c r="I12625" s="334">
        <v>0</v>
      </c>
      <c r="J12625" s="334">
        <v>0</v>
      </c>
      <c r="K12625" s="334">
        <v>0</v>
      </c>
      <c r="L12625" s="334">
        <v>0</v>
      </c>
      <c r="M12625" s="334">
        <v>0</v>
      </c>
      <c r="N12625" s="334">
        <v>0</v>
      </c>
      <c r="O12625" s="334">
        <v>0</v>
      </c>
      <c r="P12625" s="334">
        <v>1.4</v>
      </c>
      <c r="Q12625" s="334">
        <v>0</v>
      </c>
      <c r="R12625" s="334">
        <v>0</v>
      </c>
      <c r="S12625" s="334">
        <v>0</v>
      </c>
      <c r="T12625" s="334">
        <v>0.2</v>
      </c>
      <c r="U12625" s="334">
        <v>0</v>
      </c>
      <c r="V12625" s="334">
        <v>0</v>
      </c>
      <c r="W12625" s="334">
        <v>0</v>
      </c>
      <c r="X12625" s="334">
        <v>0</v>
      </c>
      <c r="Y12625" s="334">
        <v>0</v>
      </c>
      <c r="Z12625" s="334">
        <v>0</v>
      </c>
      <c r="AA12625" s="334">
        <v>0</v>
      </c>
      <c r="AB12625" s="334">
        <v>0</v>
      </c>
      <c r="AD12625" s="334">
        <v>1.6</v>
      </c>
      <c r="AE12625" s="334">
        <f t="shared" si="1977"/>
        <v>1.6</v>
      </c>
      <c r="AF12625" s="334">
        <f t="shared" si="1978"/>
        <v>1.5999999999999999</v>
      </c>
      <c r="AG12625" s="340">
        <f t="shared" si="1979"/>
        <v>2.2204460492503131E-16</v>
      </c>
      <c r="AI12625" s="340">
        <f t="shared" si="1980"/>
        <v>0</v>
      </c>
      <c r="AJ12625" s="340">
        <f t="shared" si="1980"/>
        <v>0</v>
      </c>
      <c r="AK12625" s="340">
        <f t="shared" si="1980"/>
        <v>1.5999999999999999</v>
      </c>
      <c r="AL12625" s="340">
        <f t="shared" si="1980"/>
        <v>0</v>
      </c>
      <c r="AM12625" s="340">
        <f t="shared" si="1980"/>
        <v>0</v>
      </c>
    </row>
    <row r="12626" spans="1:39" x14ac:dyDescent="0.35">
      <c r="A12626" s="337">
        <v>34539</v>
      </c>
      <c r="B12626" s="338">
        <f t="shared" si="1974"/>
        <v>1994</v>
      </c>
      <c r="C12626" s="338">
        <f t="shared" si="1975"/>
        <v>7</v>
      </c>
      <c r="D12626" s="338">
        <f t="shared" si="1976"/>
        <v>24</v>
      </c>
      <c r="E12626" s="334">
        <v>0</v>
      </c>
      <c r="F12626" s="334">
        <v>0</v>
      </c>
      <c r="G12626" s="334">
        <v>0</v>
      </c>
      <c r="H12626" s="334">
        <v>0</v>
      </c>
      <c r="I12626" s="334">
        <v>0</v>
      </c>
      <c r="J12626" s="334">
        <v>0</v>
      </c>
      <c r="K12626" s="334">
        <v>0</v>
      </c>
      <c r="L12626" s="334">
        <v>0</v>
      </c>
      <c r="M12626" s="334">
        <v>0</v>
      </c>
      <c r="N12626" s="334">
        <v>0</v>
      </c>
      <c r="O12626" s="334">
        <v>0</v>
      </c>
      <c r="P12626" s="334">
        <v>0</v>
      </c>
      <c r="Q12626" s="334">
        <v>0</v>
      </c>
      <c r="R12626" s="334">
        <v>0</v>
      </c>
      <c r="S12626" s="334">
        <v>0</v>
      </c>
      <c r="T12626" s="334">
        <v>0</v>
      </c>
      <c r="U12626" s="334">
        <v>0</v>
      </c>
      <c r="V12626" s="334">
        <v>0</v>
      </c>
      <c r="W12626" s="334">
        <v>0</v>
      </c>
      <c r="X12626" s="334">
        <v>0</v>
      </c>
      <c r="Y12626" s="334">
        <v>0</v>
      </c>
      <c r="Z12626" s="334">
        <v>0</v>
      </c>
      <c r="AA12626" s="334">
        <v>0</v>
      </c>
      <c r="AB12626" s="334">
        <v>0</v>
      </c>
      <c r="AD12626" s="334">
        <v>0</v>
      </c>
      <c r="AE12626" s="334">
        <f t="shared" si="1977"/>
        <v>0</v>
      </c>
      <c r="AF12626" s="334">
        <f t="shared" si="1978"/>
        <v>0</v>
      </c>
      <c r="AG12626" s="340">
        <f t="shared" si="1979"/>
        <v>0</v>
      </c>
      <c r="AI12626" s="340">
        <f t="shared" si="1980"/>
        <v>0</v>
      </c>
      <c r="AJ12626" s="340">
        <f t="shared" si="1980"/>
        <v>0</v>
      </c>
      <c r="AK12626" s="340">
        <f t="shared" si="1980"/>
        <v>0</v>
      </c>
      <c r="AL12626" s="340">
        <f t="shared" si="1980"/>
        <v>0</v>
      </c>
      <c r="AM12626" s="340">
        <f t="shared" si="1980"/>
        <v>0</v>
      </c>
    </row>
    <row r="12627" spans="1:39" x14ac:dyDescent="0.35">
      <c r="A12627" s="337">
        <v>34540</v>
      </c>
      <c r="B12627" s="338">
        <f t="shared" si="1974"/>
        <v>1994</v>
      </c>
      <c r="C12627" s="338">
        <f t="shared" si="1975"/>
        <v>7</v>
      </c>
      <c r="D12627" s="338">
        <f t="shared" si="1976"/>
        <v>25</v>
      </c>
      <c r="E12627" s="334">
        <v>0</v>
      </c>
      <c r="F12627" s="334">
        <v>0</v>
      </c>
      <c r="G12627" s="334">
        <v>0</v>
      </c>
      <c r="H12627" s="334">
        <v>0</v>
      </c>
      <c r="I12627" s="334">
        <v>0</v>
      </c>
      <c r="J12627" s="334">
        <v>0</v>
      </c>
      <c r="K12627" s="334">
        <v>0</v>
      </c>
      <c r="L12627" s="334">
        <v>0</v>
      </c>
      <c r="M12627" s="334">
        <v>0</v>
      </c>
      <c r="N12627" s="334">
        <v>0</v>
      </c>
      <c r="O12627" s="334">
        <v>0</v>
      </c>
      <c r="P12627" s="334">
        <v>0</v>
      </c>
      <c r="Q12627" s="334">
        <v>0</v>
      </c>
      <c r="R12627" s="334">
        <v>0</v>
      </c>
      <c r="S12627" s="334">
        <v>0</v>
      </c>
      <c r="T12627" s="334">
        <v>0</v>
      </c>
      <c r="U12627" s="334">
        <v>0</v>
      </c>
      <c r="V12627" s="334">
        <v>0</v>
      </c>
      <c r="W12627" s="334">
        <v>0</v>
      </c>
      <c r="X12627" s="334">
        <v>0</v>
      </c>
      <c r="Y12627" s="334">
        <v>0</v>
      </c>
      <c r="Z12627" s="334">
        <v>0</v>
      </c>
      <c r="AA12627" s="334">
        <v>0</v>
      </c>
      <c r="AB12627" s="334">
        <v>0</v>
      </c>
      <c r="AD12627" s="334">
        <v>0</v>
      </c>
      <c r="AE12627" s="334">
        <f t="shared" si="1977"/>
        <v>0</v>
      </c>
      <c r="AF12627" s="334">
        <f t="shared" si="1978"/>
        <v>0</v>
      </c>
      <c r="AG12627" s="340">
        <f t="shared" si="1979"/>
        <v>0</v>
      </c>
      <c r="AI12627" s="340">
        <f t="shared" si="1980"/>
        <v>0</v>
      </c>
      <c r="AJ12627" s="340">
        <f t="shared" si="1980"/>
        <v>0</v>
      </c>
      <c r="AK12627" s="340">
        <f t="shared" si="1980"/>
        <v>0</v>
      </c>
      <c r="AL12627" s="340">
        <f t="shared" si="1980"/>
        <v>0</v>
      </c>
      <c r="AM12627" s="340">
        <f t="shared" si="1980"/>
        <v>0</v>
      </c>
    </row>
    <row r="12628" spans="1:39" x14ac:dyDescent="0.35">
      <c r="A12628" s="337">
        <v>34541</v>
      </c>
      <c r="B12628" s="338">
        <f t="shared" si="1974"/>
        <v>1994</v>
      </c>
      <c r="C12628" s="338">
        <f t="shared" si="1975"/>
        <v>7</v>
      </c>
      <c r="D12628" s="338">
        <f t="shared" si="1976"/>
        <v>26</v>
      </c>
      <c r="E12628" s="334">
        <v>0</v>
      </c>
      <c r="F12628" s="334">
        <v>0</v>
      </c>
      <c r="G12628" s="334">
        <v>0</v>
      </c>
      <c r="H12628" s="334">
        <v>0</v>
      </c>
      <c r="I12628" s="334">
        <v>0</v>
      </c>
      <c r="J12628" s="334">
        <v>0</v>
      </c>
      <c r="K12628" s="334">
        <v>0</v>
      </c>
      <c r="L12628" s="334">
        <v>0</v>
      </c>
      <c r="M12628" s="334">
        <v>0</v>
      </c>
      <c r="N12628" s="334">
        <v>0</v>
      </c>
      <c r="O12628" s="334">
        <v>0</v>
      </c>
      <c r="P12628" s="334">
        <v>0</v>
      </c>
      <c r="Q12628" s="334">
        <v>0</v>
      </c>
      <c r="R12628" s="334">
        <v>0</v>
      </c>
      <c r="S12628" s="334">
        <v>0</v>
      </c>
      <c r="T12628" s="334">
        <v>0</v>
      </c>
      <c r="U12628" s="334">
        <v>0</v>
      </c>
      <c r="V12628" s="334">
        <v>0</v>
      </c>
      <c r="W12628" s="334">
        <v>0</v>
      </c>
      <c r="X12628" s="334">
        <v>0</v>
      </c>
      <c r="Y12628" s="334">
        <v>0</v>
      </c>
      <c r="Z12628" s="334">
        <v>0</v>
      </c>
      <c r="AA12628" s="334">
        <v>0</v>
      </c>
      <c r="AB12628" s="334">
        <v>0</v>
      </c>
      <c r="AD12628" s="334">
        <v>0</v>
      </c>
      <c r="AE12628" s="334">
        <f t="shared" si="1977"/>
        <v>0</v>
      </c>
      <c r="AF12628" s="334">
        <f t="shared" si="1978"/>
        <v>0</v>
      </c>
      <c r="AG12628" s="340">
        <f t="shared" si="1979"/>
        <v>0</v>
      </c>
      <c r="AI12628" s="340">
        <f t="shared" ref="AI12628:AM12643" si="1981">IF($C12628=AI$1,$AF12628,0)</f>
        <v>0</v>
      </c>
      <c r="AJ12628" s="340">
        <f t="shared" si="1981"/>
        <v>0</v>
      </c>
      <c r="AK12628" s="340">
        <f t="shared" si="1981"/>
        <v>0</v>
      </c>
      <c r="AL12628" s="340">
        <f t="shared" si="1981"/>
        <v>0</v>
      </c>
      <c r="AM12628" s="340">
        <f t="shared" si="1981"/>
        <v>0</v>
      </c>
    </row>
    <row r="12629" spans="1:39" x14ac:dyDescent="0.35">
      <c r="A12629" s="337">
        <v>34542</v>
      </c>
      <c r="B12629" s="338">
        <f t="shared" si="1974"/>
        <v>1994</v>
      </c>
      <c r="C12629" s="338">
        <f t="shared" si="1975"/>
        <v>7</v>
      </c>
      <c r="D12629" s="338">
        <f t="shared" si="1976"/>
        <v>27</v>
      </c>
      <c r="E12629" s="334">
        <v>0</v>
      </c>
      <c r="F12629" s="334">
        <v>0</v>
      </c>
      <c r="G12629" s="334">
        <v>0</v>
      </c>
      <c r="H12629" s="334">
        <v>0</v>
      </c>
      <c r="I12629" s="334">
        <v>0</v>
      </c>
      <c r="J12629" s="334">
        <v>0</v>
      </c>
      <c r="K12629" s="334">
        <v>0</v>
      </c>
      <c r="L12629" s="334">
        <v>0</v>
      </c>
      <c r="M12629" s="334">
        <v>0</v>
      </c>
      <c r="N12629" s="334">
        <v>0</v>
      </c>
      <c r="O12629" s="334">
        <v>0</v>
      </c>
      <c r="P12629" s="334">
        <v>0</v>
      </c>
      <c r="Q12629" s="334">
        <v>0</v>
      </c>
      <c r="R12629" s="334">
        <v>0</v>
      </c>
      <c r="S12629" s="334">
        <v>0</v>
      </c>
      <c r="T12629" s="334">
        <v>0</v>
      </c>
      <c r="U12629" s="334">
        <v>0</v>
      </c>
      <c r="V12629" s="334">
        <v>0</v>
      </c>
      <c r="W12629" s="334">
        <v>0</v>
      </c>
      <c r="X12629" s="334">
        <v>0</v>
      </c>
      <c r="Y12629" s="334">
        <v>0</v>
      </c>
      <c r="Z12629" s="334">
        <v>0</v>
      </c>
      <c r="AA12629" s="334">
        <v>0</v>
      </c>
      <c r="AB12629" s="334">
        <v>0.8</v>
      </c>
      <c r="AD12629" s="334">
        <v>0.8</v>
      </c>
      <c r="AE12629" s="334">
        <f t="shared" si="1977"/>
        <v>0.8</v>
      </c>
      <c r="AF12629" s="334">
        <f t="shared" si="1978"/>
        <v>0.8</v>
      </c>
      <c r="AG12629" s="340">
        <f t="shared" si="1979"/>
        <v>0</v>
      </c>
      <c r="AI12629" s="340">
        <f t="shared" si="1981"/>
        <v>0</v>
      </c>
      <c r="AJ12629" s="340">
        <f t="shared" si="1981"/>
        <v>0</v>
      </c>
      <c r="AK12629" s="340">
        <f t="shared" si="1981"/>
        <v>0.8</v>
      </c>
      <c r="AL12629" s="340">
        <f t="shared" si="1981"/>
        <v>0</v>
      </c>
      <c r="AM12629" s="340">
        <f t="shared" si="1981"/>
        <v>0</v>
      </c>
    </row>
    <row r="12630" spans="1:39" x14ac:dyDescent="0.35">
      <c r="A12630" s="337">
        <v>34543</v>
      </c>
      <c r="B12630" s="338">
        <f t="shared" si="1974"/>
        <v>1994</v>
      </c>
      <c r="C12630" s="338">
        <f t="shared" si="1975"/>
        <v>7</v>
      </c>
      <c r="D12630" s="338">
        <f t="shared" si="1976"/>
        <v>28</v>
      </c>
      <c r="E12630" s="334">
        <v>0.1</v>
      </c>
      <c r="F12630" s="334">
        <v>0</v>
      </c>
      <c r="G12630" s="334">
        <v>0</v>
      </c>
      <c r="H12630" s="334">
        <v>0</v>
      </c>
      <c r="I12630" s="334">
        <v>0</v>
      </c>
      <c r="J12630" s="334">
        <v>0</v>
      </c>
      <c r="K12630" s="334">
        <v>0.1</v>
      </c>
      <c r="L12630" s="334">
        <v>0</v>
      </c>
      <c r="M12630" s="334">
        <v>0</v>
      </c>
      <c r="N12630" s="334">
        <v>0</v>
      </c>
      <c r="O12630" s="334">
        <v>0</v>
      </c>
      <c r="P12630" s="334">
        <v>0</v>
      </c>
      <c r="Q12630" s="334">
        <v>0.1</v>
      </c>
      <c r="R12630" s="334">
        <v>0</v>
      </c>
      <c r="S12630" s="334">
        <v>0</v>
      </c>
      <c r="T12630" s="334">
        <v>0</v>
      </c>
      <c r="U12630" s="334">
        <v>0</v>
      </c>
      <c r="V12630" s="334">
        <v>0</v>
      </c>
      <c r="W12630" s="334">
        <v>0.1</v>
      </c>
      <c r="X12630" s="334">
        <v>0</v>
      </c>
      <c r="Y12630" s="334">
        <v>0</v>
      </c>
      <c r="Z12630" s="334">
        <v>0</v>
      </c>
      <c r="AA12630" s="334">
        <v>0</v>
      </c>
      <c r="AB12630" s="334">
        <v>0</v>
      </c>
      <c r="AD12630" s="334">
        <v>0.4</v>
      </c>
      <c r="AE12630" s="334">
        <f t="shared" si="1977"/>
        <v>0.4</v>
      </c>
      <c r="AF12630" s="334">
        <f t="shared" si="1978"/>
        <v>0.4</v>
      </c>
      <c r="AG12630" s="340">
        <f t="shared" si="1979"/>
        <v>0</v>
      </c>
      <c r="AI12630" s="340">
        <f t="shared" si="1981"/>
        <v>0</v>
      </c>
      <c r="AJ12630" s="340">
        <f t="shared" si="1981"/>
        <v>0</v>
      </c>
      <c r="AK12630" s="340">
        <f t="shared" si="1981"/>
        <v>0.4</v>
      </c>
      <c r="AL12630" s="340">
        <f t="shared" si="1981"/>
        <v>0</v>
      </c>
      <c r="AM12630" s="340">
        <f t="shared" si="1981"/>
        <v>0</v>
      </c>
    </row>
    <row r="12631" spans="1:39" x14ac:dyDescent="0.35">
      <c r="A12631" s="337">
        <v>34544</v>
      </c>
      <c r="B12631" s="338">
        <f t="shared" si="1974"/>
        <v>1994</v>
      </c>
      <c r="C12631" s="338">
        <f t="shared" si="1975"/>
        <v>7</v>
      </c>
      <c r="D12631" s="338">
        <f t="shared" si="1976"/>
        <v>29</v>
      </c>
      <c r="E12631" s="334">
        <v>0</v>
      </c>
      <c r="F12631" s="334">
        <v>0</v>
      </c>
      <c r="G12631" s="334">
        <v>0</v>
      </c>
      <c r="H12631" s="334">
        <v>0</v>
      </c>
      <c r="I12631" s="334">
        <v>0</v>
      </c>
      <c r="J12631" s="334">
        <v>0</v>
      </c>
      <c r="K12631" s="334">
        <v>0</v>
      </c>
      <c r="L12631" s="334">
        <v>0</v>
      </c>
      <c r="M12631" s="334">
        <v>0</v>
      </c>
      <c r="N12631" s="334">
        <v>0</v>
      </c>
      <c r="O12631" s="334">
        <v>0</v>
      </c>
      <c r="P12631" s="334">
        <v>0</v>
      </c>
      <c r="Q12631" s="334">
        <v>0</v>
      </c>
      <c r="R12631" s="334">
        <v>0</v>
      </c>
      <c r="S12631" s="334">
        <v>0</v>
      </c>
      <c r="T12631" s="334">
        <v>0</v>
      </c>
      <c r="U12631" s="334">
        <v>0</v>
      </c>
      <c r="V12631" s="334">
        <v>0</v>
      </c>
      <c r="W12631" s="334">
        <v>0</v>
      </c>
      <c r="X12631" s="334">
        <v>0</v>
      </c>
      <c r="Y12631" s="334">
        <v>0</v>
      </c>
      <c r="Z12631" s="334">
        <v>0</v>
      </c>
      <c r="AA12631" s="334">
        <v>0</v>
      </c>
      <c r="AB12631" s="334">
        <v>0</v>
      </c>
      <c r="AD12631" s="334">
        <v>0</v>
      </c>
      <c r="AE12631" s="334">
        <f t="shared" si="1977"/>
        <v>0</v>
      </c>
      <c r="AF12631" s="334">
        <f t="shared" si="1978"/>
        <v>0</v>
      </c>
      <c r="AG12631" s="340">
        <f t="shared" si="1979"/>
        <v>0</v>
      </c>
      <c r="AI12631" s="340">
        <f t="shared" si="1981"/>
        <v>0</v>
      </c>
      <c r="AJ12631" s="340">
        <f t="shared" si="1981"/>
        <v>0</v>
      </c>
      <c r="AK12631" s="340">
        <f t="shared" si="1981"/>
        <v>0</v>
      </c>
      <c r="AL12631" s="340">
        <f t="shared" si="1981"/>
        <v>0</v>
      </c>
      <c r="AM12631" s="340">
        <f t="shared" si="1981"/>
        <v>0</v>
      </c>
    </row>
    <row r="12632" spans="1:39" x14ac:dyDescent="0.35">
      <c r="A12632" s="337">
        <v>34545</v>
      </c>
      <c r="B12632" s="338">
        <f t="shared" si="1974"/>
        <v>1994</v>
      </c>
      <c r="C12632" s="338">
        <f t="shared" si="1975"/>
        <v>7</v>
      </c>
      <c r="D12632" s="338">
        <f t="shared" si="1976"/>
        <v>30</v>
      </c>
      <c r="E12632" s="334">
        <v>0</v>
      </c>
      <c r="F12632" s="334">
        <v>0</v>
      </c>
      <c r="G12632" s="334">
        <v>0</v>
      </c>
      <c r="H12632" s="334">
        <v>0</v>
      </c>
      <c r="I12632" s="334">
        <v>0</v>
      </c>
      <c r="J12632" s="334">
        <v>0</v>
      </c>
      <c r="K12632" s="334">
        <v>0</v>
      </c>
      <c r="L12632" s="334">
        <v>0</v>
      </c>
      <c r="M12632" s="334">
        <v>0</v>
      </c>
      <c r="N12632" s="334">
        <v>0</v>
      </c>
      <c r="O12632" s="334">
        <v>0</v>
      </c>
      <c r="P12632" s="334">
        <v>0</v>
      </c>
      <c r="Q12632" s="334">
        <v>0</v>
      </c>
      <c r="R12632" s="334">
        <v>0</v>
      </c>
      <c r="S12632" s="334">
        <v>0</v>
      </c>
      <c r="T12632" s="334">
        <v>0</v>
      </c>
      <c r="U12632" s="334">
        <v>0</v>
      </c>
      <c r="V12632" s="334">
        <v>0</v>
      </c>
      <c r="W12632" s="334">
        <v>0</v>
      </c>
      <c r="X12632" s="334">
        <v>0</v>
      </c>
      <c r="Y12632" s="334">
        <v>0</v>
      </c>
      <c r="Z12632" s="334">
        <v>0</v>
      </c>
      <c r="AA12632" s="334">
        <v>0</v>
      </c>
      <c r="AB12632" s="334">
        <v>0</v>
      </c>
      <c r="AD12632" s="334">
        <v>0</v>
      </c>
      <c r="AE12632" s="334">
        <f t="shared" si="1977"/>
        <v>0</v>
      </c>
      <c r="AF12632" s="334">
        <f t="shared" si="1978"/>
        <v>0</v>
      </c>
      <c r="AG12632" s="340">
        <f t="shared" si="1979"/>
        <v>0</v>
      </c>
      <c r="AI12632" s="340">
        <f t="shared" si="1981"/>
        <v>0</v>
      </c>
      <c r="AJ12632" s="340">
        <f t="shared" si="1981"/>
        <v>0</v>
      </c>
      <c r="AK12632" s="340">
        <f t="shared" si="1981"/>
        <v>0</v>
      </c>
      <c r="AL12632" s="340">
        <f t="shared" si="1981"/>
        <v>0</v>
      </c>
      <c r="AM12632" s="340">
        <f t="shared" si="1981"/>
        <v>0</v>
      </c>
    </row>
    <row r="12633" spans="1:39" x14ac:dyDescent="0.35">
      <c r="A12633" s="337">
        <v>34546</v>
      </c>
      <c r="B12633" s="338">
        <f t="shared" si="1974"/>
        <v>1994</v>
      </c>
      <c r="C12633" s="338">
        <f t="shared" si="1975"/>
        <v>7</v>
      </c>
      <c r="D12633" s="338">
        <f t="shared" si="1976"/>
        <v>31</v>
      </c>
      <c r="E12633" s="334">
        <v>0</v>
      </c>
      <c r="F12633" s="334">
        <v>0</v>
      </c>
      <c r="G12633" s="334">
        <v>0</v>
      </c>
      <c r="H12633" s="334">
        <v>0</v>
      </c>
      <c r="I12633" s="334">
        <v>0</v>
      </c>
      <c r="J12633" s="334">
        <v>0</v>
      </c>
      <c r="K12633" s="334">
        <v>0</v>
      </c>
      <c r="L12633" s="334">
        <v>0</v>
      </c>
      <c r="M12633" s="334">
        <v>0</v>
      </c>
      <c r="N12633" s="334">
        <v>0</v>
      </c>
      <c r="O12633" s="334">
        <v>0</v>
      </c>
      <c r="P12633" s="334">
        <v>0</v>
      </c>
      <c r="Q12633" s="334">
        <v>0</v>
      </c>
      <c r="R12633" s="334">
        <v>0</v>
      </c>
      <c r="S12633" s="334">
        <v>0</v>
      </c>
      <c r="T12633" s="334">
        <v>0</v>
      </c>
      <c r="U12633" s="334">
        <v>0</v>
      </c>
      <c r="V12633" s="334">
        <v>0</v>
      </c>
      <c r="W12633" s="334">
        <v>0</v>
      </c>
      <c r="X12633" s="334">
        <v>0</v>
      </c>
      <c r="Y12633" s="334">
        <v>0</v>
      </c>
      <c r="Z12633" s="334">
        <v>0</v>
      </c>
      <c r="AA12633" s="334">
        <v>0</v>
      </c>
      <c r="AB12633" s="334">
        <v>0</v>
      </c>
      <c r="AD12633" s="334">
        <v>0</v>
      </c>
      <c r="AE12633" s="334">
        <f t="shared" si="1977"/>
        <v>0</v>
      </c>
      <c r="AF12633" s="334">
        <f t="shared" si="1978"/>
        <v>0</v>
      </c>
      <c r="AG12633" s="340">
        <f t="shared" si="1979"/>
        <v>0</v>
      </c>
      <c r="AI12633" s="340">
        <f t="shared" si="1981"/>
        <v>0</v>
      </c>
      <c r="AJ12633" s="340">
        <f t="shared" si="1981"/>
        <v>0</v>
      </c>
      <c r="AK12633" s="340">
        <f t="shared" si="1981"/>
        <v>0</v>
      </c>
      <c r="AL12633" s="340">
        <f t="shared" si="1981"/>
        <v>0</v>
      </c>
      <c r="AM12633" s="340">
        <f t="shared" si="1981"/>
        <v>0</v>
      </c>
    </row>
    <row r="12634" spans="1:39" x14ac:dyDescent="0.35">
      <c r="A12634" s="337">
        <v>34547</v>
      </c>
      <c r="B12634" s="338">
        <f t="shared" si="1974"/>
        <v>1994</v>
      </c>
      <c r="C12634" s="338">
        <f t="shared" si="1975"/>
        <v>8</v>
      </c>
      <c r="D12634" s="338">
        <f t="shared" si="1976"/>
        <v>1</v>
      </c>
      <c r="E12634" s="334">
        <v>0</v>
      </c>
      <c r="F12634" s="334">
        <v>0</v>
      </c>
      <c r="G12634" s="334">
        <v>0</v>
      </c>
      <c r="H12634" s="334">
        <v>0</v>
      </c>
      <c r="I12634" s="334">
        <v>0</v>
      </c>
      <c r="J12634" s="334">
        <v>0</v>
      </c>
      <c r="K12634" s="334">
        <v>0</v>
      </c>
      <c r="L12634" s="334">
        <v>0</v>
      </c>
      <c r="M12634" s="334">
        <v>0</v>
      </c>
      <c r="N12634" s="334">
        <v>0</v>
      </c>
      <c r="O12634" s="334">
        <v>0</v>
      </c>
      <c r="P12634" s="334">
        <v>0</v>
      </c>
      <c r="Q12634" s="334">
        <v>0</v>
      </c>
      <c r="R12634" s="334">
        <v>0</v>
      </c>
      <c r="S12634" s="334">
        <v>0</v>
      </c>
      <c r="T12634" s="334">
        <v>0</v>
      </c>
      <c r="U12634" s="334">
        <v>0</v>
      </c>
      <c r="V12634" s="334">
        <v>0</v>
      </c>
      <c r="W12634" s="334">
        <v>0</v>
      </c>
      <c r="X12634" s="334">
        <v>0</v>
      </c>
      <c r="Y12634" s="334">
        <v>0</v>
      </c>
      <c r="Z12634" s="334">
        <v>0</v>
      </c>
      <c r="AA12634" s="334">
        <v>0</v>
      </c>
      <c r="AB12634" s="334">
        <v>0</v>
      </c>
      <c r="AD12634" s="334">
        <v>0</v>
      </c>
      <c r="AE12634" s="334">
        <f t="shared" si="1977"/>
        <v>0</v>
      </c>
      <c r="AF12634" s="334">
        <f t="shared" si="1978"/>
        <v>0</v>
      </c>
      <c r="AG12634" s="340">
        <f t="shared" si="1979"/>
        <v>0</v>
      </c>
      <c r="AI12634" s="340">
        <f t="shared" si="1981"/>
        <v>0</v>
      </c>
      <c r="AJ12634" s="340">
        <f t="shared" si="1981"/>
        <v>0</v>
      </c>
      <c r="AK12634" s="340">
        <f t="shared" si="1981"/>
        <v>0</v>
      </c>
      <c r="AL12634" s="340">
        <f t="shared" si="1981"/>
        <v>0</v>
      </c>
      <c r="AM12634" s="340">
        <f t="shared" si="1981"/>
        <v>0</v>
      </c>
    </row>
    <row r="12635" spans="1:39" x14ac:dyDescent="0.35">
      <c r="A12635" s="337">
        <v>34548</v>
      </c>
      <c r="B12635" s="338">
        <f t="shared" si="1974"/>
        <v>1994</v>
      </c>
      <c r="C12635" s="338">
        <f t="shared" si="1975"/>
        <v>8</v>
      </c>
      <c r="D12635" s="338">
        <f t="shared" si="1976"/>
        <v>2</v>
      </c>
      <c r="E12635" s="334">
        <v>0</v>
      </c>
      <c r="F12635" s="334">
        <v>0</v>
      </c>
      <c r="G12635" s="334">
        <v>0</v>
      </c>
      <c r="H12635" s="334">
        <v>0</v>
      </c>
      <c r="I12635" s="334">
        <v>0</v>
      </c>
      <c r="J12635" s="334">
        <v>0</v>
      </c>
      <c r="K12635" s="334">
        <v>0</v>
      </c>
      <c r="L12635" s="334">
        <v>0</v>
      </c>
      <c r="M12635" s="334">
        <v>0</v>
      </c>
      <c r="N12635" s="334">
        <v>0</v>
      </c>
      <c r="O12635" s="334">
        <v>0</v>
      </c>
      <c r="P12635" s="334">
        <v>0</v>
      </c>
      <c r="Q12635" s="334">
        <v>0</v>
      </c>
      <c r="R12635" s="334">
        <v>0</v>
      </c>
      <c r="S12635" s="334">
        <v>0</v>
      </c>
      <c r="T12635" s="334">
        <v>0</v>
      </c>
      <c r="U12635" s="334">
        <v>0</v>
      </c>
      <c r="V12635" s="334">
        <v>0</v>
      </c>
      <c r="W12635" s="334">
        <v>0</v>
      </c>
      <c r="X12635" s="334">
        <v>0</v>
      </c>
      <c r="Y12635" s="334">
        <v>0</v>
      </c>
      <c r="Z12635" s="334">
        <v>0</v>
      </c>
      <c r="AA12635" s="334">
        <v>0</v>
      </c>
      <c r="AB12635" s="334">
        <v>0</v>
      </c>
      <c r="AD12635" s="334">
        <v>0</v>
      </c>
      <c r="AE12635" s="334">
        <f t="shared" si="1977"/>
        <v>0</v>
      </c>
      <c r="AF12635" s="334">
        <f t="shared" si="1978"/>
        <v>0</v>
      </c>
      <c r="AG12635" s="340">
        <f t="shared" si="1979"/>
        <v>0</v>
      </c>
      <c r="AI12635" s="340">
        <f t="shared" si="1981"/>
        <v>0</v>
      </c>
      <c r="AJ12635" s="340">
        <f t="shared" si="1981"/>
        <v>0</v>
      </c>
      <c r="AK12635" s="340">
        <f t="shared" si="1981"/>
        <v>0</v>
      </c>
      <c r="AL12635" s="340">
        <f t="shared" si="1981"/>
        <v>0</v>
      </c>
      <c r="AM12635" s="340">
        <f t="shared" si="1981"/>
        <v>0</v>
      </c>
    </row>
    <row r="12636" spans="1:39" x14ac:dyDescent="0.35">
      <c r="A12636" s="337">
        <v>34549</v>
      </c>
      <c r="B12636" s="338">
        <f t="shared" si="1974"/>
        <v>1994</v>
      </c>
      <c r="C12636" s="338">
        <f t="shared" si="1975"/>
        <v>8</v>
      </c>
      <c r="D12636" s="338">
        <f t="shared" si="1976"/>
        <v>3</v>
      </c>
      <c r="E12636" s="334">
        <v>0</v>
      </c>
      <c r="F12636" s="334">
        <v>0</v>
      </c>
      <c r="G12636" s="334">
        <v>0</v>
      </c>
      <c r="H12636" s="334">
        <v>0</v>
      </c>
      <c r="I12636" s="334">
        <v>0</v>
      </c>
      <c r="J12636" s="334">
        <v>0</v>
      </c>
      <c r="K12636" s="334">
        <v>0</v>
      </c>
      <c r="L12636" s="334">
        <v>0</v>
      </c>
      <c r="M12636" s="334">
        <v>0</v>
      </c>
      <c r="N12636" s="334">
        <v>0</v>
      </c>
      <c r="O12636" s="334">
        <v>0</v>
      </c>
      <c r="P12636" s="334">
        <v>0</v>
      </c>
      <c r="Q12636" s="334">
        <v>0</v>
      </c>
      <c r="R12636" s="334">
        <v>0</v>
      </c>
      <c r="S12636" s="334">
        <v>0</v>
      </c>
      <c r="T12636" s="334">
        <v>0</v>
      </c>
      <c r="U12636" s="334">
        <v>0</v>
      </c>
      <c r="V12636" s="334">
        <v>0</v>
      </c>
      <c r="W12636" s="334">
        <v>0</v>
      </c>
      <c r="X12636" s="334">
        <v>0</v>
      </c>
      <c r="Y12636" s="334">
        <v>0</v>
      </c>
      <c r="Z12636" s="334">
        <v>0</v>
      </c>
      <c r="AA12636" s="334">
        <v>0</v>
      </c>
      <c r="AB12636" s="334">
        <v>0</v>
      </c>
      <c r="AD12636" s="334">
        <v>0</v>
      </c>
      <c r="AE12636" s="334">
        <f t="shared" si="1977"/>
        <v>0</v>
      </c>
      <c r="AF12636" s="334">
        <f t="shared" si="1978"/>
        <v>0</v>
      </c>
      <c r="AG12636" s="340">
        <f t="shared" si="1979"/>
        <v>0</v>
      </c>
      <c r="AI12636" s="340">
        <f t="shared" si="1981"/>
        <v>0</v>
      </c>
      <c r="AJ12636" s="340">
        <f t="shared" si="1981"/>
        <v>0</v>
      </c>
      <c r="AK12636" s="340">
        <f t="shared" si="1981"/>
        <v>0</v>
      </c>
      <c r="AL12636" s="340">
        <f t="shared" si="1981"/>
        <v>0</v>
      </c>
      <c r="AM12636" s="340">
        <f t="shared" si="1981"/>
        <v>0</v>
      </c>
    </row>
    <row r="12637" spans="1:39" x14ac:dyDescent="0.35">
      <c r="A12637" s="337">
        <v>34550</v>
      </c>
      <c r="B12637" s="338">
        <f t="shared" si="1974"/>
        <v>1994</v>
      </c>
      <c r="C12637" s="338">
        <f t="shared" si="1975"/>
        <v>8</v>
      </c>
      <c r="D12637" s="338">
        <f t="shared" si="1976"/>
        <v>4</v>
      </c>
      <c r="E12637" s="334">
        <v>0</v>
      </c>
      <c r="F12637" s="334">
        <v>0</v>
      </c>
      <c r="G12637" s="334">
        <v>0</v>
      </c>
      <c r="H12637" s="334">
        <v>0</v>
      </c>
      <c r="I12637" s="334">
        <v>0</v>
      </c>
      <c r="J12637" s="334">
        <v>0</v>
      </c>
      <c r="K12637" s="334">
        <v>0</v>
      </c>
      <c r="L12637" s="334">
        <v>0</v>
      </c>
      <c r="M12637" s="334">
        <v>0</v>
      </c>
      <c r="N12637" s="334">
        <v>0</v>
      </c>
      <c r="O12637" s="334">
        <v>0</v>
      </c>
      <c r="P12637" s="334">
        <v>0</v>
      </c>
      <c r="Q12637" s="334">
        <v>0</v>
      </c>
      <c r="R12637" s="334">
        <v>0</v>
      </c>
      <c r="S12637" s="334">
        <v>0</v>
      </c>
      <c r="T12637" s="334">
        <v>0</v>
      </c>
      <c r="U12637" s="334">
        <v>0</v>
      </c>
      <c r="V12637" s="334">
        <v>0</v>
      </c>
      <c r="W12637" s="334">
        <v>0</v>
      </c>
      <c r="X12637" s="334">
        <v>0</v>
      </c>
      <c r="Y12637" s="334">
        <v>0</v>
      </c>
      <c r="Z12637" s="334">
        <v>0</v>
      </c>
      <c r="AA12637" s="334">
        <v>0</v>
      </c>
      <c r="AB12637" s="334">
        <v>0</v>
      </c>
      <c r="AD12637" s="334">
        <v>0</v>
      </c>
      <c r="AE12637" s="334">
        <f t="shared" si="1977"/>
        <v>0</v>
      </c>
      <c r="AF12637" s="334">
        <f t="shared" si="1978"/>
        <v>0</v>
      </c>
      <c r="AG12637" s="340">
        <f t="shared" si="1979"/>
        <v>0</v>
      </c>
      <c r="AI12637" s="340">
        <f t="shared" si="1981"/>
        <v>0</v>
      </c>
      <c r="AJ12637" s="340">
        <f t="shared" si="1981"/>
        <v>0</v>
      </c>
      <c r="AK12637" s="340">
        <f t="shared" si="1981"/>
        <v>0</v>
      </c>
      <c r="AL12637" s="340">
        <f t="shared" si="1981"/>
        <v>0</v>
      </c>
      <c r="AM12637" s="340">
        <f t="shared" si="1981"/>
        <v>0</v>
      </c>
    </row>
    <row r="12638" spans="1:39" x14ac:dyDescent="0.35">
      <c r="A12638" s="337">
        <v>34551</v>
      </c>
      <c r="B12638" s="338">
        <f t="shared" si="1974"/>
        <v>1994</v>
      </c>
      <c r="C12638" s="338">
        <f t="shared" si="1975"/>
        <v>8</v>
      </c>
      <c r="D12638" s="338">
        <f t="shared" si="1976"/>
        <v>5</v>
      </c>
      <c r="E12638" s="334">
        <v>0.1</v>
      </c>
      <c r="F12638" s="334">
        <v>0</v>
      </c>
      <c r="G12638" s="334">
        <v>0</v>
      </c>
      <c r="H12638" s="334">
        <v>0</v>
      </c>
      <c r="I12638" s="334">
        <v>0</v>
      </c>
      <c r="J12638" s="334">
        <v>0</v>
      </c>
      <c r="K12638" s="334">
        <v>0.1</v>
      </c>
      <c r="L12638" s="334">
        <v>0</v>
      </c>
      <c r="M12638" s="334">
        <v>0</v>
      </c>
      <c r="N12638" s="334">
        <v>0</v>
      </c>
      <c r="O12638" s="334">
        <v>0</v>
      </c>
      <c r="P12638" s="334">
        <v>0</v>
      </c>
      <c r="Q12638" s="334">
        <v>0.1</v>
      </c>
      <c r="R12638" s="334">
        <v>0</v>
      </c>
      <c r="S12638" s="334">
        <v>0</v>
      </c>
      <c r="T12638" s="334">
        <v>0</v>
      </c>
      <c r="U12638" s="334">
        <v>0</v>
      </c>
      <c r="V12638" s="334">
        <v>0</v>
      </c>
      <c r="W12638" s="334">
        <v>0.1</v>
      </c>
      <c r="X12638" s="334">
        <v>0</v>
      </c>
      <c r="Y12638" s="334">
        <v>0</v>
      </c>
      <c r="Z12638" s="334">
        <v>0</v>
      </c>
      <c r="AA12638" s="334">
        <v>0</v>
      </c>
      <c r="AB12638" s="334">
        <v>0</v>
      </c>
      <c r="AD12638" s="334">
        <v>0.4</v>
      </c>
      <c r="AE12638" s="334">
        <f t="shared" si="1977"/>
        <v>0.4</v>
      </c>
      <c r="AF12638" s="334">
        <f t="shared" si="1978"/>
        <v>0.4</v>
      </c>
      <c r="AG12638" s="340">
        <f t="shared" si="1979"/>
        <v>0</v>
      </c>
      <c r="AI12638" s="340">
        <f t="shared" si="1981"/>
        <v>0</v>
      </c>
      <c r="AJ12638" s="340">
        <f t="shared" si="1981"/>
        <v>0</v>
      </c>
      <c r="AK12638" s="340">
        <f t="shared" si="1981"/>
        <v>0</v>
      </c>
      <c r="AL12638" s="340">
        <f t="shared" si="1981"/>
        <v>0.4</v>
      </c>
      <c r="AM12638" s="340">
        <f t="shared" si="1981"/>
        <v>0</v>
      </c>
    </row>
    <row r="12639" spans="1:39" x14ac:dyDescent="0.35">
      <c r="A12639" s="337">
        <v>34552</v>
      </c>
      <c r="B12639" s="338">
        <f t="shared" si="1974"/>
        <v>1994</v>
      </c>
      <c r="C12639" s="338">
        <f t="shared" si="1975"/>
        <v>8</v>
      </c>
      <c r="D12639" s="338">
        <f t="shared" si="1976"/>
        <v>6</v>
      </c>
      <c r="E12639" s="334">
        <v>0</v>
      </c>
      <c r="F12639" s="334">
        <v>0</v>
      </c>
      <c r="G12639" s="334">
        <v>0</v>
      </c>
      <c r="H12639" s="334">
        <v>0</v>
      </c>
      <c r="I12639" s="334">
        <v>0</v>
      </c>
      <c r="J12639" s="334">
        <v>0</v>
      </c>
      <c r="K12639" s="334">
        <v>0</v>
      </c>
      <c r="L12639" s="334">
        <v>0.2</v>
      </c>
      <c r="M12639" s="334">
        <v>0.2</v>
      </c>
      <c r="N12639" s="334">
        <v>0</v>
      </c>
      <c r="O12639" s="334">
        <v>0</v>
      </c>
      <c r="P12639" s="334">
        <v>0</v>
      </c>
      <c r="Q12639" s="334">
        <v>0</v>
      </c>
      <c r="R12639" s="334">
        <v>0</v>
      </c>
      <c r="S12639" s="334">
        <v>0</v>
      </c>
      <c r="T12639" s="334">
        <v>0</v>
      </c>
      <c r="U12639" s="334">
        <v>0</v>
      </c>
      <c r="V12639" s="334">
        <v>0.2</v>
      </c>
      <c r="W12639" s="334">
        <v>0</v>
      </c>
      <c r="X12639" s="334">
        <v>0</v>
      </c>
      <c r="Y12639" s="334">
        <v>0</v>
      </c>
      <c r="Z12639" s="334">
        <v>0.2</v>
      </c>
      <c r="AA12639" s="334">
        <v>0.2</v>
      </c>
      <c r="AB12639" s="334">
        <v>0.2</v>
      </c>
      <c r="AD12639" s="334">
        <v>1.2</v>
      </c>
      <c r="AE12639" s="334">
        <f t="shared" si="1977"/>
        <v>1.2</v>
      </c>
      <c r="AF12639" s="334">
        <f t="shared" si="1978"/>
        <v>1.2</v>
      </c>
      <c r="AG12639" s="340">
        <f t="shared" si="1979"/>
        <v>0</v>
      </c>
      <c r="AI12639" s="340">
        <f t="shared" si="1981"/>
        <v>0</v>
      </c>
      <c r="AJ12639" s="340">
        <f t="shared" si="1981"/>
        <v>0</v>
      </c>
      <c r="AK12639" s="340">
        <f t="shared" si="1981"/>
        <v>0</v>
      </c>
      <c r="AL12639" s="340">
        <f t="shared" si="1981"/>
        <v>1.2</v>
      </c>
      <c r="AM12639" s="340">
        <f t="shared" si="1981"/>
        <v>0</v>
      </c>
    </row>
    <row r="12640" spans="1:39" x14ac:dyDescent="0.35">
      <c r="A12640" s="337">
        <v>34553</v>
      </c>
      <c r="B12640" s="338">
        <f t="shared" si="1974"/>
        <v>1994</v>
      </c>
      <c r="C12640" s="338">
        <f t="shared" si="1975"/>
        <v>8</v>
      </c>
      <c r="D12640" s="338">
        <f t="shared" si="1976"/>
        <v>7</v>
      </c>
      <c r="E12640" s="334">
        <v>0.7</v>
      </c>
      <c r="F12640" s="334">
        <v>0.7</v>
      </c>
      <c r="G12640" s="334">
        <v>0</v>
      </c>
      <c r="H12640" s="334">
        <v>0</v>
      </c>
      <c r="I12640" s="334">
        <v>0</v>
      </c>
      <c r="J12640" s="334">
        <v>0.8</v>
      </c>
      <c r="K12640" s="334">
        <v>0.7</v>
      </c>
      <c r="L12640" s="334">
        <v>0.7</v>
      </c>
      <c r="M12640" s="334">
        <v>0.7</v>
      </c>
      <c r="N12640" s="334">
        <v>0.7</v>
      </c>
      <c r="O12640" s="334">
        <v>1.5</v>
      </c>
      <c r="P12640" s="334">
        <v>0.7</v>
      </c>
      <c r="Q12640" s="334">
        <v>0.7</v>
      </c>
      <c r="R12640" s="334">
        <v>0.7</v>
      </c>
      <c r="S12640" s="334">
        <v>0</v>
      </c>
      <c r="T12640" s="334">
        <v>0</v>
      </c>
      <c r="U12640" s="334">
        <v>0</v>
      </c>
      <c r="V12640" s="334">
        <v>0</v>
      </c>
      <c r="W12640" s="334">
        <v>0</v>
      </c>
      <c r="X12640" s="334">
        <v>0</v>
      </c>
      <c r="Y12640" s="334">
        <v>0</v>
      </c>
      <c r="Z12640" s="334">
        <v>0</v>
      </c>
      <c r="AA12640" s="334">
        <v>0</v>
      </c>
      <c r="AB12640" s="334">
        <v>0</v>
      </c>
      <c r="AD12640" s="334">
        <v>8.6</v>
      </c>
      <c r="AE12640" s="334">
        <f t="shared" si="1977"/>
        <v>8.6</v>
      </c>
      <c r="AF12640" s="334">
        <f t="shared" si="1978"/>
        <v>8.6000000000000014</v>
      </c>
      <c r="AG12640" s="340">
        <f t="shared" si="1979"/>
        <v>1.7763568394002505E-15</v>
      </c>
      <c r="AI12640" s="340">
        <f t="shared" si="1981"/>
        <v>0</v>
      </c>
      <c r="AJ12640" s="340">
        <f t="shared" si="1981"/>
        <v>0</v>
      </c>
      <c r="AK12640" s="340">
        <f t="shared" si="1981"/>
        <v>0</v>
      </c>
      <c r="AL12640" s="340">
        <f t="shared" si="1981"/>
        <v>8.6000000000000014</v>
      </c>
      <c r="AM12640" s="340">
        <f t="shared" si="1981"/>
        <v>0</v>
      </c>
    </row>
    <row r="12641" spans="1:39" x14ac:dyDescent="0.35">
      <c r="A12641" s="337">
        <v>34554</v>
      </c>
      <c r="B12641" s="338">
        <f t="shared" si="1974"/>
        <v>1994</v>
      </c>
      <c r="C12641" s="338">
        <f t="shared" si="1975"/>
        <v>8</v>
      </c>
      <c r="D12641" s="338">
        <f t="shared" si="1976"/>
        <v>8</v>
      </c>
      <c r="E12641" s="334">
        <v>0</v>
      </c>
      <c r="F12641" s="334">
        <v>0</v>
      </c>
      <c r="G12641" s="334">
        <v>0</v>
      </c>
      <c r="H12641" s="334">
        <v>0.4</v>
      </c>
      <c r="I12641" s="334">
        <v>0</v>
      </c>
      <c r="J12641" s="334">
        <v>0.4</v>
      </c>
      <c r="K12641" s="334">
        <v>0.4</v>
      </c>
      <c r="L12641" s="334">
        <v>0.4</v>
      </c>
      <c r="M12641" s="334">
        <v>0</v>
      </c>
      <c r="N12641" s="334">
        <v>0</v>
      </c>
      <c r="O12641" s="334">
        <v>0.4</v>
      </c>
      <c r="P12641" s="334">
        <v>0.4</v>
      </c>
      <c r="Q12641" s="334">
        <v>0.4</v>
      </c>
      <c r="R12641" s="334">
        <v>0.4</v>
      </c>
      <c r="S12641" s="334">
        <v>0.4</v>
      </c>
      <c r="T12641" s="334">
        <v>0.4</v>
      </c>
      <c r="U12641" s="334">
        <v>0.4</v>
      </c>
      <c r="V12641" s="334">
        <v>0.4</v>
      </c>
      <c r="W12641" s="334">
        <v>0.4</v>
      </c>
      <c r="X12641" s="334">
        <v>0.4</v>
      </c>
      <c r="Y12641" s="334">
        <v>0.4</v>
      </c>
      <c r="Z12641" s="334">
        <v>0.4</v>
      </c>
      <c r="AA12641" s="334">
        <v>0.4</v>
      </c>
      <c r="AB12641" s="334">
        <v>0</v>
      </c>
      <c r="AD12641" s="334">
        <v>6.8</v>
      </c>
      <c r="AE12641" s="334">
        <f t="shared" si="1977"/>
        <v>6.8</v>
      </c>
      <c r="AF12641" s="334">
        <f t="shared" si="1978"/>
        <v>6.8000000000000016</v>
      </c>
      <c r="AG12641" s="340">
        <f t="shared" si="1979"/>
        <v>1.7763568394002505E-15</v>
      </c>
      <c r="AI12641" s="340">
        <f t="shared" si="1981"/>
        <v>0</v>
      </c>
      <c r="AJ12641" s="340">
        <f t="shared" si="1981"/>
        <v>0</v>
      </c>
      <c r="AK12641" s="340">
        <f t="shared" si="1981"/>
        <v>0</v>
      </c>
      <c r="AL12641" s="340">
        <f t="shared" si="1981"/>
        <v>6.8000000000000016</v>
      </c>
      <c r="AM12641" s="340">
        <f t="shared" si="1981"/>
        <v>0</v>
      </c>
    </row>
    <row r="12642" spans="1:39" x14ac:dyDescent="0.35">
      <c r="A12642" s="337">
        <v>34555</v>
      </c>
      <c r="B12642" s="338">
        <f t="shared" si="1974"/>
        <v>1994</v>
      </c>
      <c r="C12642" s="338">
        <f t="shared" si="1975"/>
        <v>8</v>
      </c>
      <c r="D12642" s="338">
        <f t="shared" si="1976"/>
        <v>9</v>
      </c>
      <c r="E12642" s="334">
        <v>0</v>
      </c>
      <c r="F12642" s="334">
        <v>0.7</v>
      </c>
      <c r="G12642" s="334">
        <v>0</v>
      </c>
      <c r="H12642" s="334">
        <v>0</v>
      </c>
      <c r="I12642" s="334">
        <v>0</v>
      </c>
      <c r="J12642" s="334">
        <v>0.5</v>
      </c>
      <c r="K12642" s="334">
        <v>0.4</v>
      </c>
      <c r="L12642" s="334">
        <v>0.5</v>
      </c>
      <c r="M12642" s="334">
        <v>0</v>
      </c>
      <c r="N12642" s="334">
        <v>0.5</v>
      </c>
      <c r="O12642" s="334">
        <v>0.4</v>
      </c>
      <c r="P12642" s="334">
        <v>0.5</v>
      </c>
      <c r="Q12642" s="334">
        <v>0</v>
      </c>
      <c r="R12642" s="334">
        <v>0</v>
      </c>
      <c r="S12642" s="334">
        <v>0</v>
      </c>
      <c r="T12642" s="334">
        <v>0</v>
      </c>
      <c r="U12642" s="334">
        <v>0</v>
      </c>
      <c r="V12642" s="334">
        <v>0</v>
      </c>
      <c r="W12642" s="334">
        <v>0</v>
      </c>
      <c r="X12642" s="334">
        <v>0</v>
      </c>
      <c r="Y12642" s="334">
        <v>0.7</v>
      </c>
      <c r="Z12642" s="334">
        <v>0.5</v>
      </c>
      <c r="AA12642" s="334">
        <v>0.4</v>
      </c>
      <c r="AB12642" s="334">
        <v>0.5</v>
      </c>
      <c r="AD12642" s="334">
        <v>5.6</v>
      </c>
      <c r="AE12642" s="334">
        <f t="shared" si="1977"/>
        <v>5.6</v>
      </c>
      <c r="AF12642" s="334">
        <f t="shared" si="1978"/>
        <v>5.6000000000000005</v>
      </c>
      <c r="AG12642" s="340">
        <f t="shared" si="1979"/>
        <v>8.8817841970012523E-16</v>
      </c>
      <c r="AI12642" s="340">
        <f t="shared" si="1981"/>
        <v>0</v>
      </c>
      <c r="AJ12642" s="340">
        <f t="shared" si="1981"/>
        <v>0</v>
      </c>
      <c r="AK12642" s="340">
        <f t="shared" si="1981"/>
        <v>0</v>
      </c>
      <c r="AL12642" s="340">
        <f t="shared" si="1981"/>
        <v>5.6000000000000005</v>
      </c>
      <c r="AM12642" s="340">
        <f t="shared" si="1981"/>
        <v>0</v>
      </c>
    </row>
    <row r="12643" spans="1:39" x14ac:dyDescent="0.35">
      <c r="A12643" s="337">
        <v>34556</v>
      </c>
      <c r="B12643" s="338">
        <f t="shared" si="1974"/>
        <v>1994</v>
      </c>
      <c r="C12643" s="338">
        <f t="shared" si="1975"/>
        <v>8</v>
      </c>
      <c r="D12643" s="338">
        <f t="shared" si="1976"/>
        <v>10</v>
      </c>
      <c r="E12643" s="334">
        <v>0</v>
      </c>
      <c r="F12643" s="334">
        <v>0</v>
      </c>
      <c r="G12643" s="334">
        <v>0</v>
      </c>
      <c r="H12643" s="334">
        <v>0</v>
      </c>
      <c r="I12643" s="334">
        <v>0</v>
      </c>
      <c r="J12643" s="334">
        <v>0</v>
      </c>
      <c r="K12643" s="334">
        <v>0</v>
      </c>
      <c r="L12643" s="334">
        <v>0</v>
      </c>
      <c r="M12643" s="334">
        <v>0</v>
      </c>
      <c r="N12643" s="334">
        <v>0</v>
      </c>
      <c r="O12643" s="334">
        <v>0</v>
      </c>
      <c r="P12643" s="334">
        <v>0</v>
      </c>
      <c r="Q12643" s="334">
        <v>0</v>
      </c>
      <c r="R12643" s="334">
        <v>0</v>
      </c>
      <c r="S12643" s="334">
        <v>0</v>
      </c>
      <c r="T12643" s="334">
        <v>0</v>
      </c>
      <c r="U12643" s="334">
        <v>0</v>
      </c>
      <c r="V12643" s="334">
        <v>0</v>
      </c>
      <c r="W12643" s="334">
        <v>0</v>
      </c>
      <c r="X12643" s="334">
        <v>0</v>
      </c>
      <c r="Y12643" s="334">
        <v>0</v>
      </c>
      <c r="Z12643" s="334">
        <v>0</v>
      </c>
      <c r="AA12643" s="334">
        <v>0</v>
      </c>
      <c r="AB12643" s="334">
        <v>0</v>
      </c>
      <c r="AD12643" s="334">
        <v>0</v>
      </c>
      <c r="AE12643" s="334">
        <f t="shared" si="1977"/>
        <v>0</v>
      </c>
      <c r="AF12643" s="334">
        <f t="shared" si="1978"/>
        <v>0</v>
      </c>
      <c r="AG12643" s="340">
        <f t="shared" si="1979"/>
        <v>0</v>
      </c>
      <c r="AI12643" s="340">
        <f t="shared" si="1981"/>
        <v>0</v>
      </c>
      <c r="AJ12643" s="340">
        <f t="shared" si="1981"/>
        <v>0</v>
      </c>
      <c r="AK12643" s="340">
        <f t="shared" si="1981"/>
        <v>0</v>
      </c>
      <c r="AL12643" s="340">
        <f t="shared" si="1981"/>
        <v>0</v>
      </c>
      <c r="AM12643" s="340">
        <f t="shared" si="1981"/>
        <v>0</v>
      </c>
    </row>
    <row r="12644" spans="1:39" x14ac:dyDescent="0.35">
      <c r="A12644" s="337">
        <v>34557</v>
      </c>
      <c r="B12644" s="338">
        <f t="shared" si="1974"/>
        <v>1994</v>
      </c>
      <c r="C12644" s="338">
        <f t="shared" si="1975"/>
        <v>8</v>
      </c>
      <c r="D12644" s="338">
        <f t="shared" si="1976"/>
        <v>11</v>
      </c>
      <c r="E12644" s="334">
        <v>0</v>
      </c>
      <c r="F12644" s="334">
        <v>0</v>
      </c>
      <c r="G12644" s="334">
        <v>0</v>
      </c>
      <c r="H12644" s="334">
        <v>0</v>
      </c>
      <c r="I12644" s="334">
        <v>0</v>
      </c>
      <c r="J12644" s="334">
        <v>0</v>
      </c>
      <c r="K12644" s="334">
        <v>0</v>
      </c>
      <c r="L12644" s="334">
        <v>0</v>
      </c>
      <c r="M12644" s="334">
        <v>0</v>
      </c>
      <c r="N12644" s="334">
        <v>0</v>
      </c>
      <c r="O12644" s="334">
        <v>0</v>
      </c>
      <c r="P12644" s="334">
        <v>0</v>
      </c>
      <c r="Q12644" s="334">
        <v>0</v>
      </c>
      <c r="R12644" s="334">
        <v>0</v>
      </c>
      <c r="S12644" s="334">
        <v>0</v>
      </c>
      <c r="T12644" s="334">
        <v>0</v>
      </c>
      <c r="U12644" s="334">
        <v>0</v>
      </c>
      <c r="V12644" s="334">
        <v>0</v>
      </c>
      <c r="W12644" s="334">
        <v>0</v>
      </c>
      <c r="X12644" s="334">
        <v>0</v>
      </c>
      <c r="Y12644" s="334">
        <v>0</v>
      </c>
      <c r="Z12644" s="334">
        <v>0.8</v>
      </c>
      <c r="AA12644" s="334">
        <v>0</v>
      </c>
      <c r="AB12644" s="334">
        <v>0</v>
      </c>
      <c r="AD12644" s="334">
        <v>0.8</v>
      </c>
      <c r="AE12644" s="334">
        <f t="shared" si="1977"/>
        <v>0.8</v>
      </c>
      <c r="AF12644" s="334">
        <f t="shared" si="1978"/>
        <v>0.8</v>
      </c>
      <c r="AG12644" s="340">
        <f t="shared" si="1979"/>
        <v>0</v>
      </c>
      <c r="AI12644" s="340">
        <f t="shared" ref="AI12644:AM12659" si="1982">IF($C12644=AI$1,$AF12644,0)</f>
        <v>0</v>
      </c>
      <c r="AJ12644" s="340">
        <f t="shared" si="1982"/>
        <v>0</v>
      </c>
      <c r="AK12644" s="340">
        <f t="shared" si="1982"/>
        <v>0</v>
      </c>
      <c r="AL12644" s="340">
        <f t="shared" si="1982"/>
        <v>0.8</v>
      </c>
      <c r="AM12644" s="340">
        <f t="shared" si="1982"/>
        <v>0</v>
      </c>
    </row>
    <row r="12645" spans="1:39" x14ac:dyDescent="0.35">
      <c r="A12645" s="337">
        <v>34558</v>
      </c>
      <c r="B12645" s="338">
        <f t="shared" si="1974"/>
        <v>1994</v>
      </c>
      <c r="C12645" s="338">
        <f t="shared" si="1975"/>
        <v>8</v>
      </c>
      <c r="D12645" s="338">
        <f t="shared" si="1976"/>
        <v>12</v>
      </c>
      <c r="E12645" s="334">
        <v>0</v>
      </c>
      <c r="F12645" s="334">
        <v>0</v>
      </c>
      <c r="G12645" s="334">
        <v>0</v>
      </c>
      <c r="H12645" s="334">
        <v>0</v>
      </c>
      <c r="I12645" s="334">
        <v>0</v>
      </c>
      <c r="J12645" s="334">
        <v>0</v>
      </c>
      <c r="K12645" s="334">
        <v>0</v>
      </c>
      <c r="L12645" s="334">
        <v>0</v>
      </c>
      <c r="M12645" s="334">
        <v>0</v>
      </c>
      <c r="N12645" s="334">
        <v>0</v>
      </c>
      <c r="O12645" s="334">
        <v>0</v>
      </c>
      <c r="P12645" s="334">
        <v>0</v>
      </c>
      <c r="Q12645" s="334">
        <v>0</v>
      </c>
      <c r="R12645" s="334">
        <v>0</v>
      </c>
      <c r="S12645" s="334">
        <v>0</v>
      </c>
      <c r="T12645" s="334">
        <v>0</v>
      </c>
      <c r="U12645" s="334">
        <v>0</v>
      </c>
      <c r="V12645" s="334">
        <v>0</v>
      </c>
      <c r="W12645" s="334">
        <v>0</v>
      </c>
      <c r="X12645" s="334">
        <v>0</v>
      </c>
      <c r="Y12645" s="334">
        <v>0</v>
      </c>
      <c r="Z12645" s="334">
        <v>0</v>
      </c>
      <c r="AA12645" s="334">
        <v>0</v>
      </c>
      <c r="AB12645" s="334">
        <v>0</v>
      </c>
      <c r="AD12645" s="334">
        <v>0</v>
      </c>
      <c r="AE12645" s="334">
        <f t="shared" si="1977"/>
        <v>0</v>
      </c>
      <c r="AF12645" s="334">
        <f t="shared" si="1978"/>
        <v>0</v>
      </c>
      <c r="AG12645" s="340">
        <f t="shared" si="1979"/>
        <v>0</v>
      </c>
      <c r="AI12645" s="340">
        <f t="shared" si="1982"/>
        <v>0</v>
      </c>
      <c r="AJ12645" s="340">
        <f t="shared" si="1982"/>
        <v>0</v>
      </c>
      <c r="AK12645" s="340">
        <f t="shared" si="1982"/>
        <v>0</v>
      </c>
      <c r="AL12645" s="340">
        <f t="shared" si="1982"/>
        <v>0</v>
      </c>
      <c r="AM12645" s="340">
        <f t="shared" si="1982"/>
        <v>0</v>
      </c>
    </row>
    <row r="12646" spans="1:39" x14ac:dyDescent="0.35">
      <c r="A12646" s="337">
        <v>34559</v>
      </c>
      <c r="B12646" s="338">
        <f t="shared" si="1974"/>
        <v>1994</v>
      </c>
      <c r="C12646" s="338">
        <f t="shared" si="1975"/>
        <v>8</v>
      </c>
      <c r="D12646" s="338">
        <f t="shared" si="1976"/>
        <v>13</v>
      </c>
      <c r="E12646" s="334">
        <v>0</v>
      </c>
      <c r="F12646" s="334">
        <v>0</v>
      </c>
      <c r="G12646" s="334">
        <v>0</v>
      </c>
      <c r="H12646" s="334">
        <v>0</v>
      </c>
      <c r="I12646" s="334">
        <v>0</v>
      </c>
      <c r="J12646" s="334">
        <v>0</v>
      </c>
      <c r="K12646" s="334">
        <v>0</v>
      </c>
      <c r="L12646" s="334">
        <v>0</v>
      </c>
      <c r="M12646" s="334">
        <v>0</v>
      </c>
      <c r="N12646" s="334">
        <v>0</v>
      </c>
      <c r="O12646" s="334">
        <v>0</v>
      </c>
      <c r="P12646" s="334">
        <v>0</v>
      </c>
      <c r="Q12646" s="334">
        <v>0</v>
      </c>
      <c r="R12646" s="334">
        <v>0</v>
      </c>
      <c r="S12646" s="334">
        <v>0</v>
      </c>
      <c r="T12646" s="334">
        <v>0</v>
      </c>
      <c r="U12646" s="334">
        <v>0</v>
      </c>
      <c r="V12646" s="334">
        <v>0</v>
      </c>
      <c r="W12646" s="334">
        <v>0</v>
      </c>
      <c r="X12646" s="334">
        <v>0</v>
      </c>
      <c r="Y12646" s="334">
        <v>0</v>
      </c>
      <c r="Z12646" s="334">
        <v>0</v>
      </c>
      <c r="AA12646" s="334">
        <v>0</v>
      </c>
      <c r="AB12646" s="334">
        <v>0</v>
      </c>
      <c r="AD12646" s="334">
        <v>0</v>
      </c>
      <c r="AE12646" s="334">
        <f t="shared" si="1977"/>
        <v>0</v>
      </c>
      <c r="AF12646" s="334">
        <f t="shared" si="1978"/>
        <v>0</v>
      </c>
      <c r="AG12646" s="340">
        <f t="shared" si="1979"/>
        <v>0</v>
      </c>
      <c r="AI12646" s="340">
        <f t="shared" si="1982"/>
        <v>0</v>
      </c>
      <c r="AJ12646" s="340">
        <f t="shared" si="1982"/>
        <v>0</v>
      </c>
      <c r="AK12646" s="340">
        <f t="shared" si="1982"/>
        <v>0</v>
      </c>
      <c r="AL12646" s="340">
        <f t="shared" si="1982"/>
        <v>0</v>
      </c>
      <c r="AM12646" s="340">
        <f t="shared" si="1982"/>
        <v>0</v>
      </c>
    </row>
    <row r="12647" spans="1:39" x14ac:dyDescent="0.35">
      <c r="A12647" s="337">
        <v>34560</v>
      </c>
      <c r="B12647" s="338">
        <f t="shared" si="1974"/>
        <v>1994</v>
      </c>
      <c r="C12647" s="338">
        <f t="shared" si="1975"/>
        <v>8</v>
      </c>
      <c r="D12647" s="338">
        <f t="shared" si="1976"/>
        <v>14</v>
      </c>
      <c r="E12647" s="334">
        <v>0</v>
      </c>
      <c r="F12647" s="334">
        <v>0</v>
      </c>
      <c r="G12647" s="334">
        <v>0</v>
      </c>
      <c r="H12647" s="334">
        <v>0</v>
      </c>
      <c r="I12647" s="334">
        <v>0</v>
      </c>
      <c r="J12647" s="334">
        <v>0</v>
      </c>
      <c r="K12647" s="334">
        <v>0</v>
      </c>
      <c r="L12647" s="334">
        <v>0</v>
      </c>
      <c r="M12647" s="334">
        <v>0</v>
      </c>
      <c r="N12647" s="334">
        <v>0</v>
      </c>
      <c r="O12647" s="334">
        <v>0</v>
      </c>
      <c r="P12647" s="334">
        <v>0</v>
      </c>
      <c r="Q12647" s="334">
        <v>0</v>
      </c>
      <c r="R12647" s="334">
        <v>0</v>
      </c>
      <c r="S12647" s="334">
        <v>0</v>
      </c>
      <c r="T12647" s="334">
        <v>0</v>
      </c>
      <c r="U12647" s="334">
        <v>0</v>
      </c>
      <c r="V12647" s="334">
        <v>0</v>
      </c>
      <c r="W12647" s="334">
        <v>0</v>
      </c>
      <c r="X12647" s="334">
        <v>0</v>
      </c>
      <c r="Y12647" s="334">
        <v>0</v>
      </c>
      <c r="Z12647" s="334">
        <v>0</v>
      </c>
      <c r="AA12647" s="334">
        <v>0</v>
      </c>
      <c r="AB12647" s="334">
        <v>0</v>
      </c>
      <c r="AD12647" s="334">
        <v>0</v>
      </c>
      <c r="AE12647" s="334">
        <f t="shared" si="1977"/>
        <v>0</v>
      </c>
      <c r="AF12647" s="334">
        <f t="shared" si="1978"/>
        <v>0</v>
      </c>
      <c r="AG12647" s="340">
        <f t="shared" si="1979"/>
        <v>0</v>
      </c>
      <c r="AI12647" s="340">
        <f t="shared" si="1982"/>
        <v>0</v>
      </c>
      <c r="AJ12647" s="340">
        <f t="shared" si="1982"/>
        <v>0</v>
      </c>
      <c r="AK12647" s="340">
        <f t="shared" si="1982"/>
        <v>0</v>
      </c>
      <c r="AL12647" s="340">
        <f t="shared" si="1982"/>
        <v>0</v>
      </c>
      <c r="AM12647" s="340">
        <f t="shared" si="1982"/>
        <v>0</v>
      </c>
    </row>
    <row r="12648" spans="1:39" x14ac:dyDescent="0.35">
      <c r="A12648" s="337">
        <v>34561</v>
      </c>
      <c r="B12648" s="338">
        <f t="shared" si="1974"/>
        <v>1994</v>
      </c>
      <c r="C12648" s="338">
        <f t="shared" si="1975"/>
        <v>8</v>
      </c>
      <c r="D12648" s="338">
        <f t="shared" si="1976"/>
        <v>15</v>
      </c>
      <c r="E12648" s="334">
        <v>0</v>
      </c>
      <c r="F12648" s="334">
        <v>0</v>
      </c>
      <c r="G12648" s="334">
        <v>0</v>
      </c>
      <c r="H12648" s="334">
        <v>0</v>
      </c>
      <c r="I12648" s="334">
        <v>0</v>
      </c>
      <c r="J12648" s="334">
        <v>0</v>
      </c>
      <c r="K12648" s="334">
        <v>0</v>
      </c>
      <c r="L12648" s="334">
        <v>0</v>
      </c>
      <c r="M12648" s="334">
        <v>0</v>
      </c>
      <c r="N12648" s="334">
        <v>0</v>
      </c>
      <c r="O12648" s="334">
        <v>0</v>
      </c>
      <c r="P12648" s="334">
        <v>0</v>
      </c>
      <c r="Q12648" s="334">
        <v>0</v>
      </c>
      <c r="R12648" s="334">
        <v>0</v>
      </c>
      <c r="S12648" s="334">
        <v>0</v>
      </c>
      <c r="T12648" s="334">
        <v>0</v>
      </c>
      <c r="U12648" s="334">
        <v>0</v>
      </c>
      <c r="V12648" s="334">
        <v>0</v>
      </c>
      <c r="W12648" s="334">
        <v>0</v>
      </c>
      <c r="X12648" s="334">
        <v>0</v>
      </c>
      <c r="Y12648" s="334">
        <v>0</v>
      </c>
      <c r="Z12648" s="334">
        <v>0</v>
      </c>
      <c r="AA12648" s="334">
        <v>0</v>
      </c>
      <c r="AB12648" s="334">
        <v>0</v>
      </c>
      <c r="AD12648" s="334">
        <v>0</v>
      </c>
      <c r="AE12648" s="334">
        <f t="shared" si="1977"/>
        <v>0</v>
      </c>
      <c r="AF12648" s="334">
        <f t="shared" si="1978"/>
        <v>0</v>
      </c>
      <c r="AG12648" s="340">
        <f t="shared" si="1979"/>
        <v>0</v>
      </c>
      <c r="AI12648" s="340">
        <f t="shared" si="1982"/>
        <v>0</v>
      </c>
      <c r="AJ12648" s="340">
        <f t="shared" si="1982"/>
        <v>0</v>
      </c>
      <c r="AK12648" s="340">
        <f t="shared" si="1982"/>
        <v>0</v>
      </c>
      <c r="AL12648" s="340">
        <f t="shared" si="1982"/>
        <v>0</v>
      </c>
      <c r="AM12648" s="340">
        <f t="shared" si="1982"/>
        <v>0</v>
      </c>
    </row>
    <row r="12649" spans="1:39" x14ac:dyDescent="0.35">
      <c r="A12649" s="337">
        <v>34562</v>
      </c>
      <c r="B12649" s="338">
        <f t="shared" si="1974"/>
        <v>1994</v>
      </c>
      <c r="C12649" s="338">
        <f t="shared" si="1975"/>
        <v>8</v>
      </c>
      <c r="D12649" s="338">
        <f t="shared" si="1976"/>
        <v>16</v>
      </c>
      <c r="E12649" s="334">
        <v>0</v>
      </c>
      <c r="F12649" s="334">
        <v>0</v>
      </c>
      <c r="G12649" s="334">
        <v>0.9</v>
      </c>
      <c r="H12649" s="334">
        <v>0</v>
      </c>
      <c r="I12649" s="334">
        <v>0</v>
      </c>
      <c r="J12649" s="334">
        <v>0</v>
      </c>
      <c r="K12649" s="334">
        <v>0.9</v>
      </c>
      <c r="L12649" s="334">
        <v>0</v>
      </c>
      <c r="M12649" s="334">
        <v>0</v>
      </c>
      <c r="N12649" s="334">
        <v>0</v>
      </c>
      <c r="O12649" s="334">
        <v>0</v>
      </c>
      <c r="P12649" s="334">
        <v>0</v>
      </c>
      <c r="Q12649" s="334">
        <v>0</v>
      </c>
      <c r="R12649" s="334">
        <v>0</v>
      </c>
      <c r="S12649" s="334">
        <v>0</v>
      </c>
      <c r="T12649" s="334">
        <v>0</v>
      </c>
      <c r="U12649" s="334">
        <v>0</v>
      </c>
      <c r="V12649" s="334">
        <v>0</v>
      </c>
      <c r="W12649" s="334">
        <v>0</v>
      </c>
      <c r="X12649" s="334">
        <v>0</v>
      </c>
      <c r="Y12649" s="334">
        <v>0</v>
      </c>
      <c r="Z12649" s="334">
        <v>1.3</v>
      </c>
      <c r="AA12649" s="334">
        <v>1.3</v>
      </c>
      <c r="AB12649" s="334">
        <v>0</v>
      </c>
      <c r="AD12649" s="334">
        <v>4.4000000000000004</v>
      </c>
      <c r="AE12649" s="334">
        <f t="shared" si="1977"/>
        <v>4.4000000000000004</v>
      </c>
      <c r="AF12649" s="334">
        <f t="shared" si="1978"/>
        <v>4.4000000000000004</v>
      </c>
      <c r="AG12649" s="340">
        <f t="shared" si="1979"/>
        <v>0</v>
      </c>
      <c r="AI12649" s="340">
        <f t="shared" si="1982"/>
        <v>0</v>
      </c>
      <c r="AJ12649" s="340">
        <f t="shared" si="1982"/>
        <v>0</v>
      </c>
      <c r="AK12649" s="340">
        <f t="shared" si="1982"/>
        <v>0</v>
      </c>
      <c r="AL12649" s="340">
        <f t="shared" si="1982"/>
        <v>4.4000000000000004</v>
      </c>
      <c r="AM12649" s="340">
        <f t="shared" si="1982"/>
        <v>0</v>
      </c>
    </row>
    <row r="12650" spans="1:39" x14ac:dyDescent="0.35">
      <c r="A12650" s="337">
        <v>34563</v>
      </c>
      <c r="B12650" s="338">
        <f t="shared" si="1974"/>
        <v>1994</v>
      </c>
      <c r="C12650" s="338">
        <f t="shared" si="1975"/>
        <v>8</v>
      </c>
      <c r="D12650" s="338">
        <f t="shared" si="1976"/>
        <v>17</v>
      </c>
      <c r="E12650" s="334">
        <v>3</v>
      </c>
      <c r="F12650" s="334">
        <v>1.5</v>
      </c>
      <c r="G12650" s="334">
        <v>1.5</v>
      </c>
      <c r="H12650" s="334">
        <v>0</v>
      </c>
      <c r="I12650" s="334">
        <v>0</v>
      </c>
      <c r="J12650" s="334">
        <v>0</v>
      </c>
      <c r="K12650" s="334">
        <v>1.5</v>
      </c>
      <c r="L12650" s="334">
        <v>1.5</v>
      </c>
      <c r="M12650" s="334">
        <v>0</v>
      </c>
      <c r="N12650" s="334">
        <v>0</v>
      </c>
      <c r="O12650" s="334">
        <v>0</v>
      </c>
      <c r="P12650" s="334">
        <v>1.5</v>
      </c>
      <c r="Q12650" s="334">
        <v>3.8</v>
      </c>
      <c r="R12650" s="334">
        <v>3</v>
      </c>
      <c r="S12650" s="334">
        <v>0</v>
      </c>
      <c r="T12650" s="334">
        <v>0</v>
      </c>
      <c r="U12650" s="334">
        <v>0</v>
      </c>
      <c r="V12650" s="334">
        <v>0</v>
      </c>
      <c r="W12650" s="334">
        <v>0</v>
      </c>
      <c r="X12650" s="334">
        <v>1.5</v>
      </c>
      <c r="Y12650" s="334">
        <v>0</v>
      </c>
      <c r="Z12650" s="334">
        <v>0</v>
      </c>
      <c r="AA12650" s="334">
        <v>0</v>
      </c>
      <c r="AB12650" s="334">
        <v>0</v>
      </c>
      <c r="AD12650" s="334">
        <v>18.8</v>
      </c>
      <c r="AE12650" s="334">
        <f t="shared" si="1977"/>
        <v>18.8</v>
      </c>
      <c r="AF12650" s="334">
        <f t="shared" si="1978"/>
        <v>18.8</v>
      </c>
      <c r="AG12650" s="340">
        <f t="shared" si="1979"/>
        <v>0</v>
      </c>
      <c r="AI12650" s="340">
        <f t="shared" si="1982"/>
        <v>0</v>
      </c>
      <c r="AJ12650" s="340">
        <f t="shared" si="1982"/>
        <v>0</v>
      </c>
      <c r="AK12650" s="340">
        <f t="shared" si="1982"/>
        <v>0</v>
      </c>
      <c r="AL12650" s="340">
        <f t="shared" si="1982"/>
        <v>18.8</v>
      </c>
      <c r="AM12650" s="340">
        <f t="shared" si="1982"/>
        <v>0</v>
      </c>
    </row>
    <row r="12651" spans="1:39" x14ac:dyDescent="0.35">
      <c r="A12651" s="337">
        <v>34564</v>
      </c>
      <c r="B12651" s="338">
        <f t="shared" si="1974"/>
        <v>1994</v>
      </c>
      <c r="C12651" s="338">
        <f t="shared" si="1975"/>
        <v>8</v>
      </c>
      <c r="D12651" s="338">
        <f t="shared" si="1976"/>
        <v>18</v>
      </c>
      <c r="E12651" s="334">
        <v>0</v>
      </c>
      <c r="F12651" s="334">
        <v>0</v>
      </c>
      <c r="G12651" s="334">
        <v>0.2</v>
      </c>
      <c r="H12651" s="334">
        <v>0.2</v>
      </c>
      <c r="I12651" s="334">
        <v>0</v>
      </c>
      <c r="J12651" s="334">
        <v>0</v>
      </c>
      <c r="K12651" s="334">
        <v>0</v>
      </c>
      <c r="L12651" s="334">
        <v>0</v>
      </c>
      <c r="M12651" s="334">
        <v>0</v>
      </c>
      <c r="N12651" s="334">
        <v>0</v>
      </c>
      <c r="O12651" s="334">
        <v>0</v>
      </c>
      <c r="P12651" s="334">
        <v>0</v>
      </c>
      <c r="Q12651" s="334">
        <v>0</v>
      </c>
      <c r="R12651" s="334">
        <v>0</v>
      </c>
      <c r="S12651" s="334">
        <v>0</v>
      </c>
      <c r="T12651" s="334">
        <v>0</v>
      </c>
      <c r="U12651" s="334">
        <v>0</v>
      </c>
      <c r="V12651" s="334">
        <v>0</v>
      </c>
      <c r="W12651" s="334">
        <v>0</v>
      </c>
      <c r="X12651" s="334">
        <v>0</v>
      </c>
      <c r="Y12651" s="334">
        <v>0</v>
      </c>
      <c r="Z12651" s="334">
        <v>0</v>
      </c>
      <c r="AA12651" s="334">
        <v>0</v>
      </c>
      <c r="AB12651" s="334">
        <v>0</v>
      </c>
      <c r="AD12651" s="334">
        <v>0.4</v>
      </c>
      <c r="AE12651" s="334">
        <f t="shared" si="1977"/>
        <v>0.4</v>
      </c>
      <c r="AF12651" s="334">
        <f t="shared" si="1978"/>
        <v>0.4</v>
      </c>
      <c r="AG12651" s="340">
        <f t="shared" si="1979"/>
        <v>0</v>
      </c>
      <c r="AI12651" s="340">
        <f t="shared" si="1982"/>
        <v>0</v>
      </c>
      <c r="AJ12651" s="340">
        <f t="shared" si="1982"/>
        <v>0</v>
      </c>
      <c r="AK12651" s="340">
        <f t="shared" si="1982"/>
        <v>0</v>
      </c>
      <c r="AL12651" s="340">
        <f t="shared" si="1982"/>
        <v>0.4</v>
      </c>
      <c r="AM12651" s="340">
        <f t="shared" si="1982"/>
        <v>0</v>
      </c>
    </row>
    <row r="12652" spans="1:39" x14ac:dyDescent="0.35">
      <c r="A12652" s="337">
        <v>34565</v>
      </c>
      <c r="B12652" s="338">
        <f t="shared" si="1974"/>
        <v>1994</v>
      </c>
      <c r="C12652" s="338">
        <f t="shared" si="1975"/>
        <v>8</v>
      </c>
      <c r="D12652" s="338">
        <f t="shared" si="1976"/>
        <v>19</v>
      </c>
      <c r="E12652" s="334">
        <v>0</v>
      </c>
      <c r="F12652" s="334">
        <v>0</v>
      </c>
      <c r="G12652" s="334">
        <v>0</v>
      </c>
      <c r="H12652" s="334">
        <v>0</v>
      </c>
      <c r="I12652" s="334">
        <v>0</v>
      </c>
      <c r="J12652" s="334">
        <v>0</v>
      </c>
      <c r="K12652" s="334">
        <v>0</v>
      </c>
      <c r="L12652" s="334">
        <v>0</v>
      </c>
      <c r="M12652" s="334">
        <v>0</v>
      </c>
      <c r="N12652" s="334">
        <v>0</v>
      </c>
      <c r="O12652" s="334">
        <v>0</v>
      </c>
      <c r="P12652" s="334">
        <v>0</v>
      </c>
      <c r="Q12652" s="334">
        <v>0</v>
      </c>
      <c r="R12652" s="334">
        <v>0</v>
      </c>
      <c r="S12652" s="334">
        <v>0</v>
      </c>
      <c r="T12652" s="334">
        <v>0</v>
      </c>
      <c r="U12652" s="334">
        <v>0</v>
      </c>
      <c r="V12652" s="334">
        <v>0</v>
      </c>
      <c r="W12652" s="334">
        <v>0</v>
      </c>
      <c r="X12652" s="334">
        <v>0</v>
      </c>
      <c r="Y12652" s="334">
        <v>0</v>
      </c>
      <c r="Z12652" s="334">
        <v>0</v>
      </c>
      <c r="AA12652" s="334">
        <v>0</v>
      </c>
      <c r="AB12652" s="334">
        <v>0</v>
      </c>
      <c r="AD12652" s="334">
        <v>0</v>
      </c>
      <c r="AE12652" s="334">
        <f t="shared" si="1977"/>
        <v>0</v>
      </c>
      <c r="AF12652" s="334">
        <f t="shared" si="1978"/>
        <v>0</v>
      </c>
      <c r="AG12652" s="340">
        <f t="shared" si="1979"/>
        <v>0</v>
      </c>
      <c r="AI12652" s="340">
        <f t="shared" si="1982"/>
        <v>0</v>
      </c>
      <c r="AJ12652" s="340">
        <f t="shared" si="1982"/>
        <v>0</v>
      </c>
      <c r="AK12652" s="340">
        <f t="shared" si="1982"/>
        <v>0</v>
      </c>
      <c r="AL12652" s="340">
        <f t="shared" si="1982"/>
        <v>0</v>
      </c>
      <c r="AM12652" s="340">
        <f t="shared" si="1982"/>
        <v>0</v>
      </c>
    </row>
    <row r="12653" spans="1:39" x14ac:dyDescent="0.35">
      <c r="A12653" s="337">
        <v>34566</v>
      </c>
      <c r="B12653" s="338">
        <f t="shared" si="1974"/>
        <v>1994</v>
      </c>
      <c r="C12653" s="338">
        <f t="shared" si="1975"/>
        <v>8</v>
      </c>
      <c r="D12653" s="338">
        <f t="shared" si="1976"/>
        <v>20</v>
      </c>
      <c r="E12653" s="334">
        <v>0</v>
      </c>
      <c r="F12653" s="334">
        <v>0</v>
      </c>
      <c r="G12653" s="334">
        <v>0</v>
      </c>
      <c r="H12653" s="334">
        <v>0</v>
      </c>
      <c r="I12653" s="334">
        <v>0</v>
      </c>
      <c r="J12653" s="334">
        <v>0</v>
      </c>
      <c r="K12653" s="334">
        <v>0</v>
      </c>
      <c r="L12653" s="334">
        <v>0</v>
      </c>
      <c r="M12653" s="334">
        <v>0</v>
      </c>
      <c r="N12653" s="334">
        <v>0</v>
      </c>
      <c r="O12653" s="334">
        <v>0</v>
      </c>
      <c r="P12653" s="334">
        <v>0</v>
      </c>
      <c r="Q12653" s="334">
        <v>0</v>
      </c>
      <c r="R12653" s="334">
        <v>0</v>
      </c>
      <c r="S12653" s="334">
        <v>0</v>
      </c>
      <c r="T12653" s="334">
        <v>0</v>
      </c>
      <c r="U12653" s="334">
        <v>0</v>
      </c>
      <c r="V12653" s="334">
        <v>0</v>
      </c>
      <c r="W12653" s="334">
        <v>0</v>
      </c>
      <c r="X12653" s="334">
        <v>0</v>
      </c>
      <c r="Y12653" s="334">
        <v>0</v>
      </c>
      <c r="Z12653" s="334">
        <v>0</v>
      </c>
      <c r="AA12653" s="334">
        <v>0</v>
      </c>
      <c r="AB12653" s="334">
        <v>0</v>
      </c>
      <c r="AD12653" s="334">
        <v>0</v>
      </c>
      <c r="AE12653" s="334">
        <f t="shared" si="1977"/>
        <v>0</v>
      </c>
      <c r="AF12653" s="334">
        <f t="shared" si="1978"/>
        <v>0</v>
      </c>
      <c r="AG12653" s="340">
        <f t="shared" si="1979"/>
        <v>0</v>
      </c>
      <c r="AI12653" s="340">
        <f t="shared" si="1982"/>
        <v>0</v>
      </c>
      <c r="AJ12653" s="340">
        <f t="shared" si="1982"/>
        <v>0</v>
      </c>
      <c r="AK12653" s="340">
        <f t="shared" si="1982"/>
        <v>0</v>
      </c>
      <c r="AL12653" s="340">
        <f t="shared" si="1982"/>
        <v>0</v>
      </c>
      <c r="AM12653" s="340">
        <f t="shared" si="1982"/>
        <v>0</v>
      </c>
    </row>
    <row r="12654" spans="1:39" x14ac:dyDescent="0.35">
      <c r="A12654" s="337">
        <v>34567</v>
      </c>
      <c r="B12654" s="338">
        <f t="shared" si="1974"/>
        <v>1994</v>
      </c>
      <c r="C12654" s="338">
        <f t="shared" si="1975"/>
        <v>8</v>
      </c>
      <c r="D12654" s="338">
        <f t="shared" si="1976"/>
        <v>21</v>
      </c>
      <c r="E12654" s="334">
        <v>0</v>
      </c>
      <c r="F12654" s="334">
        <v>0</v>
      </c>
      <c r="G12654" s="334">
        <v>0</v>
      </c>
      <c r="H12654" s="334">
        <v>0</v>
      </c>
      <c r="I12654" s="334">
        <v>0</v>
      </c>
      <c r="J12654" s="334">
        <v>0</v>
      </c>
      <c r="K12654" s="334">
        <v>0</v>
      </c>
      <c r="L12654" s="334">
        <v>0</v>
      </c>
      <c r="M12654" s="334">
        <v>0</v>
      </c>
      <c r="N12654" s="334">
        <v>0</v>
      </c>
      <c r="O12654" s="334">
        <v>0</v>
      </c>
      <c r="P12654" s="334">
        <v>0</v>
      </c>
      <c r="Q12654" s="334">
        <v>0</v>
      </c>
      <c r="R12654" s="334">
        <v>0</v>
      </c>
      <c r="S12654" s="334">
        <v>0</v>
      </c>
      <c r="T12654" s="334">
        <v>0</v>
      </c>
      <c r="U12654" s="334">
        <v>0</v>
      </c>
      <c r="V12654" s="334">
        <v>0</v>
      </c>
      <c r="W12654" s="334">
        <v>0</v>
      </c>
      <c r="X12654" s="334">
        <v>0</v>
      </c>
      <c r="Y12654" s="334">
        <v>0</v>
      </c>
      <c r="Z12654" s="334">
        <v>0</v>
      </c>
      <c r="AA12654" s="334">
        <v>0</v>
      </c>
      <c r="AB12654" s="334">
        <v>0</v>
      </c>
      <c r="AD12654" s="334">
        <v>0</v>
      </c>
      <c r="AE12654" s="334">
        <f t="shared" si="1977"/>
        <v>0</v>
      </c>
      <c r="AF12654" s="334">
        <f t="shared" si="1978"/>
        <v>0</v>
      </c>
      <c r="AG12654" s="340">
        <f t="shared" si="1979"/>
        <v>0</v>
      </c>
      <c r="AI12654" s="340">
        <f t="shared" si="1982"/>
        <v>0</v>
      </c>
      <c r="AJ12654" s="340">
        <f t="shared" si="1982"/>
        <v>0</v>
      </c>
      <c r="AK12654" s="340">
        <f t="shared" si="1982"/>
        <v>0</v>
      </c>
      <c r="AL12654" s="340">
        <f t="shared" si="1982"/>
        <v>0</v>
      </c>
      <c r="AM12654" s="340">
        <f t="shared" si="1982"/>
        <v>0</v>
      </c>
    </row>
    <row r="12655" spans="1:39" x14ac:dyDescent="0.35">
      <c r="A12655" s="337">
        <v>34568</v>
      </c>
      <c r="B12655" s="338">
        <f t="shared" si="1974"/>
        <v>1994</v>
      </c>
      <c r="C12655" s="338">
        <f t="shared" si="1975"/>
        <v>8</v>
      </c>
      <c r="D12655" s="338">
        <f t="shared" si="1976"/>
        <v>22</v>
      </c>
      <c r="E12655" s="334">
        <v>0</v>
      </c>
      <c r="F12655" s="334">
        <v>0</v>
      </c>
      <c r="G12655" s="334">
        <v>0</v>
      </c>
      <c r="H12655" s="334">
        <v>0</v>
      </c>
      <c r="I12655" s="334">
        <v>0</v>
      </c>
      <c r="J12655" s="334">
        <v>0</v>
      </c>
      <c r="K12655" s="334">
        <v>0</v>
      </c>
      <c r="L12655" s="334">
        <v>0</v>
      </c>
      <c r="M12655" s="334">
        <v>0</v>
      </c>
      <c r="N12655" s="334">
        <v>0</v>
      </c>
      <c r="O12655" s="334">
        <v>0</v>
      </c>
      <c r="P12655" s="334">
        <v>0</v>
      </c>
      <c r="Q12655" s="334">
        <v>0</v>
      </c>
      <c r="R12655" s="334">
        <v>0</v>
      </c>
      <c r="S12655" s="334">
        <v>0</v>
      </c>
      <c r="T12655" s="334">
        <v>0</v>
      </c>
      <c r="U12655" s="334">
        <v>0</v>
      </c>
      <c r="V12655" s="334">
        <v>0</v>
      </c>
      <c r="W12655" s="334">
        <v>0</v>
      </c>
      <c r="X12655" s="334">
        <v>0</v>
      </c>
      <c r="Y12655" s="334">
        <v>0</v>
      </c>
      <c r="Z12655" s="334">
        <v>0</v>
      </c>
      <c r="AA12655" s="334">
        <v>0</v>
      </c>
      <c r="AB12655" s="334">
        <v>0</v>
      </c>
      <c r="AD12655" s="334">
        <v>0</v>
      </c>
      <c r="AE12655" s="334">
        <f t="shared" si="1977"/>
        <v>0</v>
      </c>
      <c r="AF12655" s="334">
        <f t="shared" si="1978"/>
        <v>0</v>
      </c>
      <c r="AG12655" s="340">
        <f t="shared" si="1979"/>
        <v>0</v>
      </c>
      <c r="AI12655" s="340">
        <f t="shared" si="1982"/>
        <v>0</v>
      </c>
      <c r="AJ12655" s="340">
        <f t="shared" si="1982"/>
        <v>0</v>
      </c>
      <c r="AK12655" s="340">
        <f t="shared" si="1982"/>
        <v>0</v>
      </c>
      <c r="AL12655" s="340">
        <f t="shared" si="1982"/>
        <v>0</v>
      </c>
      <c r="AM12655" s="340">
        <f t="shared" si="1982"/>
        <v>0</v>
      </c>
    </row>
    <row r="12656" spans="1:39" x14ac:dyDescent="0.35">
      <c r="A12656" s="337">
        <v>34569</v>
      </c>
      <c r="B12656" s="338">
        <f t="shared" si="1974"/>
        <v>1994</v>
      </c>
      <c r="C12656" s="338">
        <f t="shared" si="1975"/>
        <v>8</v>
      </c>
      <c r="D12656" s="338">
        <f t="shared" si="1976"/>
        <v>23</v>
      </c>
      <c r="E12656" s="334">
        <v>0</v>
      </c>
      <c r="F12656" s="334">
        <v>0</v>
      </c>
      <c r="G12656" s="334">
        <v>0</v>
      </c>
      <c r="H12656" s="334">
        <v>0</v>
      </c>
      <c r="I12656" s="334">
        <v>0</v>
      </c>
      <c r="J12656" s="334">
        <v>0</v>
      </c>
      <c r="K12656" s="334">
        <v>0</v>
      </c>
      <c r="L12656" s="334">
        <v>0</v>
      </c>
      <c r="M12656" s="334">
        <v>0</v>
      </c>
      <c r="N12656" s="334">
        <v>0</v>
      </c>
      <c r="O12656" s="334">
        <v>0</v>
      </c>
      <c r="P12656" s="334">
        <v>0</v>
      </c>
      <c r="Q12656" s="334">
        <v>0</v>
      </c>
      <c r="R12656" s="334">
        <v>0</v>
      </c>
      <c r="S12656" s="334">
        <v>0</v>
      </c>
      <c r="T12656" s="334">
        <v>0</v>
      </c>
      <c r="U12656" s="334">
        <v>0</v>
      </c>
      <c r="V12656" s="334">
        <v>0</v>
      </c>
      <c r="W12656" s="334">
        <v>0</v>
      </c>
      <c r="X12656" s="334">
        <v>0</v>
      </c>
      <c r="Y12656" s="334">
        <v>0</v>
      </c>
      <c r="Z12656" s="334">
        <v>0</v>
      </c>
      <c r="AA12656" s="334">
        <v>0</v>
      </c>
      <c r="AB12656" s="334">
        <v>0</v>
      </c>
      <c r="AD12656" s="334">
        <v>0</v>
      </c>
      <c r="AE12656" s="334">
        <f t="shared" si="1977"/>
        <v>0</v>
      </c>
      <c r="AF12656" s="334">
        <f t="shared" si="1978"/>
        <v>0</v>
      </c>
      <c r="AG12656" s="340">
        <f t="shared" si="1979"/>
        <v>0</v>
      </c>
      <c r="AI12656" s="340">
        <f t="shared" si="1982"/>
        <v>0</v>
      </c>
      <c r="AJ12656" s="340">
        <f t="shared" si="1982"/>
        <v>0</v>
      </c>
      <c r="AK12656" s="340">
        <f t="shared" si="1982"/>
        <v>0</v>
      </c>
      <c r="AL12656" s="340">
        <f t="shared" si="1982"/>
        <v>0</v>
      </c>
      <c r="AM12656" s="340">
        <f t="shared" si="1982"/>
        <v>0</v>
      </c>
    </row>
    <row r="12657" spans="1:39" x14ac:dyDescent="0.35">
      <c r="A12657" s="337">
        <v>34570</v>
      </c>
      <c r="B12657" s="338">
        <f t="shared" si="1974"/>
        <v>1994</v>
      </c>
      <c r="C12657" s="338">
        <f t="shared" si="1975"/>
        <v>8</v>
      </c>
      <c r="D12657" s="338">
        <f t="shared" si="1976"/>
        <v>24</v>
      </c>
      <c r="E12657" s="334">
        <v>0</v>
      </c>
      <c r="F12657" s="334">
        <v>0</v>
      </c>
      <c r="G12657" s="334">
        <v>0</v>
      </c>
      <c r="H12657" s="334">
        <v>0</v>
      </c>
      <c r="I12657" s="334">
        <v>0</v>
      </c>
      <c r="J12657" s="334">
        <v>0</v>
      </c>
      <c r="K12657" s="334">
        <v>0</v>
      </c>
      <c r="L12657" s="334">
        <v>0</v>
      </c>
      <c r="M12657" s="334">
        <v>0</v>
      </c>
      <c r="N12657" s="334">
        <v>0</v>
      </c>
      <c r="O12657" s="334">
        <v>0</v>
      </c>
      <c r="P12657" s="334">
        <v>0</v>
      </c>
      <c r="Q12657" s="334">
        <v>0</v>
      </c>
      <c r="R12657" s="334">
        <v>0</v>
      </c>
      <c r="S12657" s="334">
        <v>0</v>
      </c>
      <c r="T12657" s="334">
        <v>0</v>
      </c>
      <c r="U12657" s="334">
        <v>0</v>
      </c>
      <c r="V12657" s="334">
        <v>0</v>
      </c>
      <c r="W12657" s="334">
        <v>0</v>
      </c>
      <c r="X12657" s="334">
        <v>0</v>
      </c>
      <c r="Y12657" s="334">
        <v>0.2</v>
      </c>
      <c r="Z12657" s="334">
        <v>0.2</v>
      </c>
      <c r="AA12657" s="334">
        <v>0</v>
      </c>
      <c r="AB12657" s="334">
        <v>0</v>
      </c>
      <c r="AD12657" s="334">
        <v>0.4</v>
      </c>
      <c r="AE12657" s="334">
        <f t="shared" si="1977"/>
        <v>0.4</v>
      </c>
      <c r="AF12657" s="334">
        <f t="shared" si="1978"/>
        <v>0.4</v>
      </c>
      <c r="AG12657" s="340">
        <f t="shared" si="1979"/>
        <v>0</v>
      </c>
      <c r="AI12657" s="340">
        <f t="shared" si="1982"/>
        <v>0</v>
      </c>
      <c r="AJ12657" s="340">
        <f t="shared" si="1982"/>
        <v>0</v>
      </c>
      <c r="AK12657" s="340">
        <f t="shared" si="1982"/>
        <v>0</v>
      </c>
      <c r="AL12657" s="340">
        <f t="shared" si="1982"/>
        <v>0.4</v>
      </c>
      <c r="AM12657" s="340">
        <f t="shared" si="1982"/>
        <v>0</v>
      </c>
    </row>
    <row r="12658" spans="1:39" x14ac:dyDescent="0.35">
      <c r="A12658" s="337">
        <v>34571</v>
      </c>
      <c r="B12658" s="338">
        <f t="shared" si="1974"/>
        <v>1994</v>
      </c>
      <c r="C12658" s="338">
        <f t="shared" si="1975"/>
        <v>8</v>
      </c>
      <c r="D12658" s="338">
        <f t="shared" si="1976"/>
        <v>25</v>
      </c>
      <c r="E12658" s="334">
        <v>0</v>
      </c>
      <c r="F12658" s="334">
        <v>0</v>
      </c>
      <c r="G12658" s="334">
        <v>0</v>
      </c>
      <c r="H12658" s="334">
        <v>0</v>
      </c>
      <c r="I12658" s="334">
        <v>0</v>
      </c>
      <c r="J12658" s="334">
        <v>0</v>
      </c>
      <c r="K12658" s="334">
        <v>0</v>
      </c>
      <c r="L12658" s="334">
        <v>0</v>
      </c>
      <c r="M12658" s="334">
        <v>0</v>
      </c>
      <c r="N12658" s="334">
        <v>0</v>
      </c>
      <c r="O12658" s="334">
        <v>0</v>
      </c>
      <c r="P12658" s="334">
        <v>0</v>
      </c>
      <c r="Q12658" s="334">
        <v>0</v>
      </c>
      <c r="R12658" s="334">
        <v>0</v>
      </c>
      <c r="S12658" s="334">
        <v>0</v>
      </c>
      <c r="T12658" s="334">
        <v>1</v>
      </c>
      <c r="U12658" s="334">
        <v>0.9</v>
      </c>
      <c r="V12658" s="334">
        <v>1.9</v>
      </c>
      <c r="W12658" s="334">
        <v>1.4</v>
      </c>
      <c r="X12658" s="334">
        <v>1</v>
      </c>
      <c r="Y12658" s="334">
        <v>0.9</v>
      </c>
      <c r="Z12658" s="334">
        <v>1</v>
      </c>
      <c r="AA12658" s="334">
        <v>0.9</v>
      </c>
      <c r="AB12658" s="334">
        <v>1</v>
      </c>
      <c r="AD12658" s="334">
        <v>10</v>
      </c>
      <c r="AE12658" s="334">
        <f t="shared" si="1977"/>
        <v>10</v>
      </c>
      <c r="AF12658" s="334">
        <f t="shared" si="1978"/>
        <v>10</v>
      </c>
      <c r="AG12658" s="340">
        <f t="shared" si="1979"/>
        <v>0</v>
      </c>
      <c r="AI12658" s="340">
        <f t="shared" si="1982"/>
        <v>0</v>
      </c>
      <c r="AJ12658" s="340">
        <f t="shared" si="1982"/>
        <v>0</v>
      </c>
      <c r="AK12658" s="340">
        <f t="shared" si="1982"/>
        <v>0</v>
      </c>
      <c r="AL12658" s="340">
        <f t="shared" si="1982"/>
        <v>10</v>
      </c>
      <c r="AM12658" s="340">
        <f t="shared" si="1982"/>
        <v>0</v>
      </c>
    </row>
    <row r="12659" spans="1:39" x14ac:dyDescent="0.35">
      <c r="A12659" s="337">
        <v>34572</v>
      </c>
      <c r="B12659" s="338">
        <f t="shared" si="1974"/>
        <v>1994</v>
      </c>
      <c r="C12659" s="338">
        <f t="shared" si="1975"/>
        <v>8</v>
      </c>
      <c r="D12659" s="338">
        <f t="shared" si="1976"/>
        <v>26</v>
      </c>
      <c r="E12659" s="334">
        <v>2.9</v>
      </c>
      <c r="F12659" s="334">
        <v>1.4</v>
      </c>
      <c r="G12659" s="334">
        <v>1.4</v>
      </c>
      <c r="H12659" s="334">
        <v>1.5</v>
      </c>
      <c r="I12659" s="334">
        <v>1.4</v>
      </c>
      <c r="J12659" s="334">
        <v>1.4</v>
      </c>
      <c r="K12659" s="334">
        <v>1.5</v>
      </c>
      <c r="L12659" s="334">
        <v>1.4</v>
      </c>
      <c r="M12659" s="334">
        <v>1.4</v>
      </c>
      <c r="N12659" s="334">
        <v>1.5</v>
      </c>
      <c r="O12659" s="334">
        <v>1.4</v>
      </c>
      <c r="P12659" s="334">
        <v>1.4</v>
      </c>
      <c r="Q12659" s="334">
        <v>1.5</v>
      </c>
      <c r="R12659" s="334">
        <v>1.4</v>
      </c>
      <c r="S12659" s="334">
        <v>1.4</v>
      </c>
      <c r="T12659" s="334">
        <v>1.5</v>
      </c>
      <c r="U12659" s="334">
        <v>1.4</v>
      </c>
      <c r="V12659" s="334">
        <v>0</v>
      </c>
      <c r="W12659" s="334">
        <v>0</v>
      </c>
      <c r="X12659" s="334">
        <v>0</v>
      </c>
      <c r="Y12659" s="334">
        <v>0</v>
      </c>
      <c r="Z12659" s="334">
        <v>0</v>
      </c>
      <c r="AA12659" s="334">
        <v>0</v>
      </c>
      <c r="AB12659" s="334">
        <v>0</v>
      </c>
      <c r="AD12659" s="334">
        <v>25.8</v>
      </c>
      <c r="AE12659" s="334">
        <f t="shared" si="1977"/>
        <v>25.8</v>
      </c>
      <c r="AF12659" s="334">
        <f t="shared" si="1978"/>
        <v>25.799999999999994</v>
      </c>
      <c r="AG12659" s="340">
        <f t="shared" si="1979"/>
        <v>7.1054273576010019E-15</v>
      </c>
      <c r="AI12659" s="340">
        <f t="shared" si="1982"/>
        <v>0</v>
      </c>
      <c r="AJ12659" s="340">
        <f t="shared" si="1982"/>
        <v>0</v>
      </c>
      <c r="AK12659" s="340">
        <f t="shared" si="1982"/>
        <v>0</v>
      </c>
      <c r="AL12659" s="340">
        <f t="shared" si="1982"/>
        <v>25.799999999999994</v>
      </c>
      <c r="AM12659" s="340">
        <f t="shared" si="1982"/>
        <v>0</v>
      </c>
    </row>
    <row r="12660" spans="1:39" x14ac:dyDescent="0.35">
      <c r="A12660" s="337">
        <v>34573</v>
      </c>
      <c r="B12660" s="338">
        <f t="shared" si="1974"/>
        <v>1994</v>
      </c>
      <c r="C12660" s="338">
        <f t="shared" si="1975"/>
        <v>8</v>
      </c>
      <c r="D12660" s="338">
        <f t="shared" si="1976"/>
        <v>27</v>
      </c>
      <c r="E12660" s="334">
        <v>0</v>
      </c>
      <c r="F12660" s="334">
        <v>0</v>
      </c>
      <c r="G12660" s="334">
        <v>0</v>
      </c>
      <c r="H12660" s="334">
        <v>0</v>
      </c>
      <c r="I12660" s="334">
        <v>0</v>
      </c>
      <c r="J12660" s="334">
        <v>0</v>
      </c>
      <c r="K12660" s="334">
        <v>0</v>
      </c>
      <c r="L12660" s="334">
        <v>0</v>
      </c>
      <c r="M12660" s="334">
        <v>0</v>
      </c>
      <c r="N12660" s="334">
        <v>0</v>
      </c>
      <c r="O12660" s="334">
        <v>0</v>
      </c>
      <c r="P12660" s="334">
        <v>0</v>
      </c>
      <c r="Q12660" s="334">
        <v>0</v>
      </c>
      <c r="R12660" s="334">
        <v>0</v>
      </c>
      <c r="S12660" s="334">
        <v>0</v>
      </c>
      <c r="T12660" s="334">
        <v>0</v>
      </c>
      <c r="U12660" s="334">
        <v>0</v>
      </c>
      <c r="V12660" s="334">
        <v>0</v>
      </c>
      <c r="W12660" s="334">
        <v>0</v>
      </c>
      <c r="X12660" s="334">
        <v>0</v>
      </c>
      <c r="Y12660" s="334">
        <v>0</v>
      </c>
      <c r="Z12660" s="334">
        <v>0</v>
      </c>
      <c r="AA12660" s="334">
        <v>0</v>
      </c>
      <c r="AB12660" s="334">
        <v>0</v>
      </c>
      <c r="AD12660" s="334">
        <v>0</v>
      </c>
      <c r="AE12660" s="334">
        <f t="shared" si="1977"/>
        <v>0</v>
      </c>
      <c r="AF12660" s="334">
        <f t="shared" si="1978"/>
        <v>0</v>
      </c>
      <c r="AG12660" s="340">
        <f t="shared" si="1979"/>
        <v>0</v>
      </c>
      <c r="AI12660" s="340">
        <f t="shared" ref="AI12660:AM12675" si="1983">IF($C12660=AI$1,$AF12660,0)</f>
        <v>0</v>
      </c>
      <c r="AJ12660" s="340">
        <f t="shared" si="1983"/>
        <v>0</v>
      </c>
      <c r="AK12660" s="340">
        <f t="shared" si="1983"/>
        <v>0</v>
      </c>
      <c r="AL12660" s="340">
        <f t="shared" si="1983"/>
        <v>0</v>
      </c>
      <c r="AM12660" s="340">
        <f t="shared" si="1983"/>
        <v>0</v>
      </c>
    </row>
    <row r="12661" spans="1:39" x14ac:dyDescent="0.35">
      <c r="A12661" s="337">
        <v>34574</v>
      </c>
      <c r="B12661" s="338">
        <f t="shared" si="1974"/>
        <v>1994</v>
      </c>
      <c r="C12661" s="338">
        <f t="shared" si="1975"/>
        <v>8</v>
      </c>
      <c r="D12661" s="338">
        <f t="shared" si="1976"/>
        <v>28</v>
      </c>
      <c r="E12661" s="334">
        <v>0</v>
      </c>
      <c r="F12661" s="334">
        <v>0</v>
      </c>
      <c r="G12661" s="334">
        <v>0</v>
      </c>
      <c r="H12661" s="334">
        <v>0</v>
      </c>
      <c r="I12661" s="334">
        <v>0</v>
      </c>
      <c r="J12661" s="334">
        <v>0</v>
      </c>
      <c r="K12661" s="334">
        <v>0</v>
      </c>
      <c r="L12661" s="334">
        <v>0</v>
      </c>
      <c r="M12661" s="334">
        <v>0</v>
      </c>
      <c r="N12661" s="334">
        <v>0</v>
      </c>
      <c r="O12661" s="334">
        <v>0</v>
      </c>
      <c r="P12661" s="334">
        <v>0</v>
      </c>
      <c r="Q12661" s="334">
        <v>0</v>
      </c>
      <c r="R12661" s="334">
        <v>0</v>
      </c>
      <c r="S12661" s="334">
        <v>0</v>
      </c>
      <c r="T12661" s="334">
        <v>0</v>
      </c>
      <c r="U12661" s="334">
        <v>0</v>
      </c>
      <c r="V12661" s="334">
        <v>0</v>
      </c>
      <c r="W12661" s="334">
        <v>0</v>
      </c>
      <c r="X12661" s="334">
        <v>0</v>
      </c>
      <c r="Y12661" s="334">
        <v>0</v>
      </c>
      <c r="Z12661" s="334">
        <v>0</v>
      </c>
      <c r="AA12661" s="334">
        <v>0</v>
      </c>
      <c r="AB12661" s="334">
        <v>0</v>
      </c>
      <c r="AD12661" s="334">
        <v>0</v>
      </c>
      <c r="AE12661" s="334">
        <f t="shared" si="1977"/>
        <v>0</v>
      </c>
      <c r="AF12661" s="334">
        <f t="shared" si="1978"/>
        <v>0</v>
      </c>
      <c r="AG12661" s="340">
        <f t="shared" si="1979"/>
        <v>0</v>
      </c>
      <c r="AI12661" s="340">
        <f t="shared" si="1983"/>
        <v>0</v>
      </c>
      <c r="AJ12661" s="340">
        <f t="shared" si="1983"/>
        <v>0</v>
      </c>
      <c r="AK12661" s="340">
        <f t="shared" si="1983"/>
        <v>0</v>
      </c>
      <c r="AL12661" s="340">
        <f t="shared" si="1983"/>
        <v>0</v>
      </c>
      <c r="AM12661" s="340">
        <f t="shared" si="1983"/>
        <v>0</v>
      </c>
    </row>
    <row r="12662" spans="1:39" x14ac:dyDescent="0.35">
      <c r="A12662" s="337">
        <v>34575</v>
      </c>
      <c r="B12662" s="338">
        <f t="shared" si="1974"/>
        <v>1994</v>
      </c>
      <c r="C12662" s="338">
        <f t="shared" si="1975"/>
        <v>8</v>
      </c>
      <c r="D12662" s="338">
        <f t="shared" si="1976"/>
        <v>29</v>
      </c>
      <c r="E12662" s="334">
        <v>0</v>
      </c>
      <c r="F12662" s="334">
        <v>0</v>
      </c>
      <c r="G12662" s="334">
        <v>0</v>
      </c>
      <c r="H12662" s="334">
        <v>0</v>
      </c>
      <c r="I12662" s="334">
        <v>0</v>
      </c>
      <c r="J12662" s="334">
        <v>0</v>
      </c>
      <c r="K12662" s="334">
        <v>0</v>
      </c>
      <c r="L12662" s="334">
        <v>0</v>
      </c>
      <c r="M12662" s="334">
        <v>0</v>
      </c>
      <c r="N12662" s="334">
        <v>0</v>
      </c>
      <c r="O12662" s="334">
        <v>0</v>
      </c>
      <c r="P12662" s="334">
        <v>0</v>
      </c>
      <c r="Q12662" s="334">
        <v>0</v>
      </c>
      <c r="R12662" s="334">
        <v>0</v>
      </c>
      <c r="S12662" s="334">
        <v>0.4</v>
      </c>
      <c r="T12662" s="334">
        <v>0</v>
      </c>
      <c r="U12662" s="334">
        <v>0.4</v>
      </c>
      <c r="V12662" s="334">
        <v>0.4</v>
      </c>
      <c r="W12662" s="334">
        <v>0</v>
      </c>
      <c r="X12662" s="334">
        <v>0</v>
      </c>
      <c r="Y12662" s="334">
        <v>0</v>
      </c>
      <c r="Z12662" s="334">
        <v>0</v>
      </c>
      <c r="AA12662" s="334">
        <v>0</v>
      </c>
      <c r="AB12662" s="334">
        <v>0</v>
      </c>
      <c r="AD12662" s="334">
        <v>1.2</v>
      </c>
      <c r="AE12662" s="334">
        <f t="shared" si="1977"/>
        <v>1.2</v>
      </c>
      <c r="AF12662" s="334">
        <f t="shared" si="1978"/>
        <v>1.2000000000000002</v>
      </c>
      <c r="AG12662" s="340">
        <f t="shared" si="1979"/>
        <v>2.2204460492503131E-16</v>
      </c>
      <c r="AI12662" s="340">
        <f t="shared" si="1983"/>
        <v>0</v>
      </c>
      <c r="AJ12662" s="340">
        <f t="shared" si="1983"/>
        <v>0</v>
      </c>
      <c r="AK12662" s="340">
        <f t="shared" si="1983"/>
        <v>0</v>
      </c>
      <c r="AL12662" s="340">
        <f t="shared" si="1983"/>
        <v>1.2000000000000002</v>
      </c>
      <c r="AM12662" s="340">
        <f t="shared" si="1983"/>
        <v>0</v>
      </c>
    </row>
    <row r="12663" spans="1:39" x14ac:dyDescent="0.35">
      <c r="A12663" s="337">
        <v>34576</v>
      </c>
      <c r="B12663" s="338">
        <f t="shared" si="1974"/>
        <v>1994</v>
      </c>
      <c r="C12663" s="338">
        <f t="shared" si="1975"/>
        <v>8</v>
      </c>
      <c r="D12663" s="338">
        <f t="shared" si="1976"/>
        <v>30</v>
      </c>
      <c r="E12663" s="334">
        <v>0</v>
      </c>
      <c r="F12663" s="334">
        <v>0</v>
      </c>
      <c r="G12663" s="334">
        <v>0</v>
      </c>
      <c r="H12663" s="334">
        <v>0</v>
      </c>
      <c r="I12663" s="334">
        <v>0</v>
      </c>
      <c r="J12663" s="334">
        <v>0</v>
      </c>
      <c r="K12663" s="334">
        <v>0</v>
      </c>
      <c r="L12663" s="334">
        <v>0</v>
      </c>
      <c r="M12663" s="334">
        <v>0</v>
      </c>
      <c r="N12663" s="334">
        <v>0</v>
      </c>
      <c r="O12663" s="334">
        <v>0</v>
      </c>
      <c r="P12663" s="334">
        <v>0</v>
      </c>
      <c r="Q12663" s="334">
        <v>0</v>
      </c>
      <c r="R12663" s="334">
        <v>0</v>
      </c>
      <c r="S12663" s="334">
        <v>0</v>
      </c>
      <c r="T12663" s="334">
        <v>0</v>
      </c>
      <c r="U12663" s="334">
        <v>0</v>
      </c>
      <c r="V12663" s="334">
        <v>0</v>
      </c>
      <c r="W12663" s="334">
        <v>0</v>
      </c>
      <c r="X12663" s="334">
        <v>0</v>
      </c>
      <c r="Y12663" s="334">
        <v>0</v>
      </c>
      <c r="Z12663" s="334">
        <v>0</v>
      </c>
      <c r="AA12663" s="334">
        <v>0</v>
      </c>
      <c r="AB12663" s="334">
        <v>0</v>
      </c>
      <c r="AD12663" s="334">
        <v>0</v>
      </c>
      <c r="AE12663" s="334">
        <f t="shared" si="1977"/>
        <v>0</v>
      </c>
      <c r="AF12663" s="334">
        <f t="shared" si="1978"/>
        <v>0</v>
      </c>
      <c r="AG12663" s="340">
        <f t="shared" si="1979"/>
        <v>0</v>
      </c>
      <c r="AI12663" s="340">
        <f t="shared" si="1983"/>
        <v>0</v>
      </c>
      <c r="AJ12663" s="340">
        <f t="shared" si="1983"/>
        <v>0</v>
      </c>
      <c r="AK12663" s="340">
        <f t="shared" si="1983"/>
        <v>0</v>
      </c>
      <c r="AL12663" s="340">
        <f t="shared" si="1983"/>
        <v>0</v>
      </c>
      <c r="AM12663" s="340">
        <f t="shared" si="1983"/>
        <v>0</v>
      </c>
    </row>
    <row r="12664" spans="1:39" x14ac:dyDescent="0.35">
      <c r="A12664" s="337">
        <v>34577</v>
      </c>
      <c r="B12664" s="338">
        <f t="shared" si="1974"/>
        <v>1994</v>
      </c>
      <c r="C12664" s="338">
        <f t="shared" si="1975"/>
        <v>8</v>
      </c>
      <c r="D12664" s="338">
        <f t="shared" si="1976"/>
        <v>31</v>
      </c>
      <c r="E12664" s="334">
        <v>0</v>
      </c>
      <c r="F12664" s="334">
        <v>0</v>
      </c>
      <c r="G12664" s="334">
        <v>0</v>
      </c>
      <c r="H12664" s="334">
        <v>0</v>
      </c>
      <c r="I12664" s="334">
        <v>0</v>
      </c>
      <c r="J12664" s="334">
        <v>0</v>
      </c>
      <c r="K12664" s="334">
        <v>0</v>
      </c>
      <c r="L12664" s="334">
        <v>0</v>
      </c>
      <c r="M12664" s="334">
        <v>0</v>
      </c>
      <c r="N12664" s="334">
        <v>0</v>
      </c>
      <c r="O12664" s="334">
        <v>0</v>
      </c>
      <c r="P12664" s="334">
        <v>0</v>
      </c>
      <c r="Q12664" s="334">
        <v>0</v>
      </c>
      <c r="R12664" s="334">
        <v>0</v>
      </c>
      <c r="S12664" s="334">
        <v>0</v>
      </c>
      <c r="T12664" s="334">
        <v>0</v>
      </c>
      <c r="U12664" s="334">
        <v>0</v>
      </c>
      <c r="V12664" s="334">
        <v>0</v>
      </c>
      <c r="W12664" s="334">
        <v>0</v>
      </c>
      <c r="X12664" s="334">
        <v>0</v>
      </c>
      <c r="Y12664" s="334">
        <v>0</v>
      </c>
      <c r="Z12664" s="334">
        <v>0</v>
      </c>
      <c r="AA12664" s="334">
        <v>0</v>
      </c>
      <c r="AB12664" s="334">
        <v>0</v>
      </c>
      <c r="AD12664" s="334">
        <v>0</v>
      </c>
      <c r="AE12664" s="334">
        <f t="shared" si="1977"/>
        <v>0</v>
      </c>
      <c r="AF12664" s="334">
        <f t="shared" si="1978"/>
        <v>0</v>
      </c>
      <c r="AG12664" s="340">
        <f t="shared" si="1979"/>
        <v>0</v>
      </c>
      <c r="AI12664" s="340">
        <f t="shared" si="1983"/>
        <v>0</v>
      </c>
      <c r="AJ12664" s="340">
        <f t="shared" si="1983"/>
        <v>0</v>
      </c>
      <c r="AK12664" s="340">
        <f t="shared" si="1983"/>
        <v>0</v>
      </c>
      <c r="AL12664" s="340">
        <f t="shared" si="1983"/>
        <v>0</v>
      </c>
      <c r="AM12664" s="340">
        <f t="shared" si="1983"/>
        <v>0</v>
      </c>
    </row>
    <row r="12665" spans="1:39" x14ac:dyDescent="0.35">
      <c r="A12665" s="337">
        <v>34578</v>
      </c>
      <c r="B12665" s="338">
        <f t="shared" si="1974"/>
        <v>1994</v>
      </c>
      <c r="C12665" s="338">
        <f t="shared" si="1975"/>
        <v>9</v>
      </c>
      <c r="D12665" s="338">
        <f t="shared" si="1976"/>
        <v>1</v>
      </c>
      <c r="E12665" s="334">
        <v>0</v>
      </c>
      <c r="F12665" s="334">
        <v>0</v>
      </c>
      <c r="G12665" s="334">
        <v>0</v>
      </c>
      <c r="H12665" s="334">
        <v>0</v>
      </c>
      <c r="I12665" s="334">
        <v>0</v>
      </c>
      <c r="J12665" s="334">
        <v>0</v>
      </c>
      <c r="K12665" s="334">
        <v>0</v>
      </c>
      <c r="L12665" s="334">
        <v>0</v>
      </c>
      <c r="M12665" s="334">
        <v>0</v>
      </c>
      <c r="N12665" s="334">
        <v>0</v>
      </c>
      <c r="O12665" s="334">
        <v>0</v>
      </c>
      <c r="P12665" s="334">
        <v>0</v>
      </c>
      <c r="Q12665" s="334">
        <v>0</v>
      </c>
      <c r="R12665" s="334">
        <v>0</v>
      </c>
      <c r="S12665" s="334">
        <v>0</v>
      </c>
      <c r="T12665" s="334">
        <v>0</v>
      </c>
      <c r="U12665" s="334">
        <v>0</v>
      </c>
      <c r="V12665" s="334">
        <v>0</v>
      </c>
      <c r="W12665" s="334">
        <v>0</v>
      </c>
      <c r="X12665" s="334">
        <v>0</v>
      </c>
      <c r="Y12665" s="334">
        <v>0</v>
      </c>
      <c r="Z12665" s="334">
        <v>0</v>
      </c>
      <c r="AA12665" s="334">
        <v>0</v>
      </c>
      <c r="AB12665" s="334">
        <v>0</v>
      </c>
      <c r="AD12665" s="334">
        <v>0</v>
      </c>
      <c r="AE12665" s="334">
        <f t="shared" si="1977"/>
        <v>0</v>
      </c>
      <c r="AF12665" s="334">
        <f t="shared" si="1978"/>
        <v>0</v>
      </c>
      <c r="AG12665" s="340">
        <f t="shared" si="1979"/>
        <v>0</v>
      </c>
      <c r="AI12665" s="340">
        <f t="shared" si="1983"/>
        <v>0</v>
      </c>
      <c r="AJ12665" s="340">
        <f t="shared" si="1983"/>
        <v>0</v>
      </c>
      <c r="AK12665" s="340">
        <f t="shared" si="1983"/>
        <v>0</v>
      </c>
      <c r="AL12665" s="340">
        <f t="shared" si="1983"/>
        <v>0</v>
      </c>
      <c r="AM12665" s="340">
        <f t="shared" si="1983"/>
        <v>0</v>
      </c>
    </row>
    <row r="12666" spans="1:39" x14ac:dyDescent="0.35">
      <c r="A12666" s="337">
        <v>34579</v>
      </c>
      <c r="B12666" s="338">
        <f t="shared" si="1974"/>
        <v>1994</v>
      </c>
      <c r="C12666" s="338">
        <f t="shared" si="1975"/>
        <v>9</v>
      </c>
      <c r="D12666" s="338">
        <f t="shared" si="1976"/>
        <v>2</v>
      </c>
      <c r="E12666" s="334">
        <v>0</v>
      </c>
      <c r="F12666" s="334">
        <v>0</v>
      </c>
      <c r="G12666" s="334">
        <v>0</v>
      </c>
      <c r="H12666" s="334">
        <v>0</v>
      </c>
      <c r="I12666" s="334">
        <v>0</v>
      </c>
      <c r="J12666" s="334">
        <v>0</v>
      </c>
      <c r="K12666" s="334">
        <v>0</v>
      </c>
      <c r="L12666" s="334">
        <v>0</v>
      </c>
      <c r="M12666" s="334">
        <v>0</v>
      </c>
      <c r="N12666" s="334">
        <v>0</v>
      </c>
      <c r="O12666" s="334">
        <v>0</v>
      </c>
      <c r="P12666" s="334">
        <v>0</v>
      </c>
      <c r="Q12666" s="334">
        <v>0</v>
      </c>
      <c r="R12666" s="334">
        <v>0</v>
      </c>
      <c r="S12666" s="334">
        <v>0</v>
      </c>
      <c r="T12666" s="334">
        <v>0</v>
      </c>
      <c r="U12666" s="334">
        <v>0</v>
      </c>
      <c r="V12666" s="334">
        <v>0.6</v>
      </c>
      <c r="W12666" s="334">
        <v>0.2</v>
      </c>
      <c r="X12666" s="334">
        <v>0</v>
      </c>
      <c r="Y12666" s="334">
        <v>0</v>
      </c>
      <c r="Z12666" s="334">
        <v>0</v>
      </c>
      <c r="AA12666" s="334">
        <v>0</v>
      </c>
      <c r="AB12666" s="334">
        <v>0</v>
      </c>
      <c r="AD12666" s="334">
        <v>0.8</v>
      </c>
      <c r="AE12666" s="334">
        <f t="shared" si="1977"/>
        <v>0.8</v>
      </c>
      <c r="AF12666" s="334">
        <f t="shared" si="1978"/>
        <v>0.8</v>
      </c>
      <c r="AG12666" s="340">
        <f t="shared" si="1979"/>
        <v>0</v>
      </c>
      <c r="AI12666" s="340">
        <f t="shared" si="1983"/>
        <v>0</v>
      </c>
      <c r="AJ12666" s="340">
        <f t="shared" si="1983"/>
        <v>0</v>
      </c>
      <c r="AK12666" s="340">
        <f t="shared" si="1983"/>
        <v>0</v>
      </c>
      <c r="AL12666" s="340">
        <f t="shared" si="1983"/>
        <v>0</v>
      </c>
      <c r="AM12666" s="340">
        <f t="shared" si="1983"/>
        <v>0.8</v>
      </c>
    </row>
    <row r="12667" spans="1:39" x14ac:dyDescent="0.35">
      <c r="A12667" s="337">
        <v>34580</v>
      </c>
      <c r="B12667" s="338">
        <f t="shared" si="1974"/>
        <v>1994</v>
      </c>
      <c r="C12667" s="338">
        <f t="shared" si="1975"/>
        <v>9</v>
      </c>
      <c r="D12667" s="338">
        <f t="shared" si="1976"/>
        <v>3</v>
      </c>
      <c r="E12667" s="334">
        <v>0</v>
      </c>
      <c r="F12667" s="334">
        <v>0</v>
      </c>
      <c r="G12667" s="334">
        <v>0</v>
      </c>
      <c r="H12667" s="334">
        <v>0</v>
      </c>
      <c r="I12667" s="334">
        <v>0</v>
      </c>
      <c r="J12667" s="334">
        <v>0</v>
      </c>
      <c r="K12667" s="334">
        <v>0</v>
      </c>
      <c r="L12667" s="334">
        <v>0</v>
      </c>
      <c r="M12667" s="334">
        <v>0</v>
      </c>
      <c r="N12667" s="334">
        <v>0</v>
      </c>
      <c r="O12667" s="334">
        <v>0</v>
      </c>
      <c r="P12667" s="334">
        <v>0</v>
      </c>
      <c r="Q12667" s="334">
        <v>0</v>
      </c>
      <c r="R12667" s="334">
        <v>0</v>
      </c>
      <c r="S12667" s="334">
        <v>0</v>
      </c>
      <c r="T12667" s="334">
        <v>0</v>
      </c>
      <c r="U12667" s="334">
        <v>0</v>
      </c>
      <c r="V12667" s="334">
        <v>0</v>
      </c>
      <c r="W12667" s="334">
        <v>0</v>
      </c>
      <c r="X12667" s="334">
        <v>0</v>
      </c>
      <c r="Y12667" s="334">
        <v>0</v>
      </c>
      <c r="Z12667" s="334">
        <v>0</v>
      </c>
      <c r="AA12667" s="334">
        <v>0</v>
      </c>
      <c r="AB12667" s="334">
        <v>0</v>
      </c>
      <c r="AD12667" s="334">
        <v>0</v>
      </c>
      <c r="AE12667" s="334">
        <f t="shared" si="1977"/>
        <v>0</v>
      </c>
      <c r="AF12667" s="334">
        <f t="shared" si="1978"/>
        <v>0</v>
      </c>
      <c r="AG12667" s="340">
        <f t="shared" si="1979"/>
        <v>0</v>
      </c>
      <c r="AI12667" s="340">
        <f t="shared" si="1983"/>
        <v>0</v>
      </c>
      <c r="AJ12667" s="340">
        <f t="shared" si="1983"/>
        <v>0</v>
      </c>
      <c r="AK12667" s="340">
        <f t="shared" si="1983"/>
        <v>0</v>
      </c>
      <c r="AL12667" s="340">
        <f t="shared" si="1983"/>
        <v>0</v>
      </c>
      <c r="AM12667" s="340">
        <f t="shared" si="1983"/>
        <v>0</v>
      </c>
    </row>
    <row r="12668" spans="1:39" x14ac:dyDescent="0.35">
      <c r="A12668" s="337">
        <v>34581</v>
      </c>
      <c r="B12668" s="338">
        <f t="shared" si="1974"/>
        <v>1994</v>
      </c>
      <c r="C12668" s="338">
        <f t="shared" si="1975"/>
        <v>9</v>
      </c>
      <c r="D12668" s="338">
        <f t="shared" si="1976"/>
        <v>4</v>
      </c>
      <c r="E12668" s="334">
        <v>0</v>
      </c>
      <c r="F12668" s="334">
        <v>0</v>
      </c>
      <c r="G12668" s="334">
        <v>0</v>
      </c>
      <c r="H12668" s="334">
        <v>0</v>
      </c>
      <c r="I12668" s="334">
        <v>0</v>
      </c>
      <c r="J12668" s="334">
        <v>0</v>
      </c>
      <c r="K12668" s="334">
        <v>0.5</v>
      </c>
      <c r="L12668" s="334">
        <v>1.4</v>
      </c>
      <c r="M12668" s="334">
        <v>1.1000000000000001</v>
      </c>
      <c r="N12668" s="334">
        <v>1.8</v>
      </c>
      <c r="O12668" s="334">
        <v>0.2</v>
      </c>
      <c r="P12668" s="334">
        <v>0</v>
      </c>
      <c r="Q12668" s="334">
        <v>0</v>
      </c>
      <c r="R12668" s="334">
        <v>0</v>
      </c>
      <c r="S12668" s="334">
        <v>0</v>
      </c>
      <c r="T12668" s="334">
        <v>0</v>
      </c>
      <c r="U12668" s="334">
        <v>0</v>
      </c>
      <c r="V12668" s="334">
        <v>0</v>
      </c>
      <c r="W12668" s="334">
        <v>0</v>
      </c>
      <c r="X12668" s="334">
        <v>0</v>
      </c>
      <c r="Y12668" s="334">
        <v>0</v>
      </c>
      <c r="Z12668" s="334">
        <v>0</v>
      </c>
      <c r="AA12668" s="334">
        <v>0</v>
      </c>
      <c r="AB12668" s="334">
        <v>0</v>
      </c>
      <c r="AD12668" s="334">
        <v>5</v>
      </c>
      <c r="AE12668" s="334">
        <f t="shared" si="1977"/>
        <v>5</v>
      </c>
      <c r="AF12668" s="334">
        <f t="shared" si="1978"/>
        <v>5</v>
      </c>
      <c r="AG12668" s="340">
        <f t="shared" si="1979"/>
        <v>0</v>
      </c>
      <c r="AI12668" s="340">
        <f t="shared" si="1983"/>
        <v>0</v>
      </c>
      <c r="AJ12668" s="340">
        <f t="shared" si="1983"/>
        <v>0</v>
      </c>
      <c r="AK12668" s="340">
        <f t="shared" si="1983"/>
        <v>0</v>
      </c>
      <c r="AL12668" s="340">
        <f t="shared" si="1983"/>
        <v>0</v>
      </c>
      <c r="AM12668" s="340">
        <f t="shared" si="1983"/>
        <v>5</v>
      </c>
    </row>
    <row r="12669" spans="1:39" x14ac:dyDescent="0.35">
      <c r="A12669" s="337">
        <v>34582</v>
      </c>
      <c r="B12669" s="338">
        <f t="shared" si="1974"/>
        <v>1994</v>
      </c>
      <c r="C12669" s="338">
        <f t="shared" si="1975"/>
        <v>9</v>
      </c>
      <c r="D12669" s="338">
        <f t="shared" si="1976"/>
        <v>5</v>
      </c>
      <c r="E12669" s="334">
        <v>0</v>
      </c>
      <c r="F12669" s="334">
        <v>0</v>
      </c>
      <c r="G12669" s="334">
        <v>0</v>
      </c>
      <c r="H12669" s="334">
        <v>0</v>
      </c>
      <c r="I12669" s="334">
        <v>0</v>
      </c>
      <c r="J12669" s="334">
        <v>0</v>
      </c>
      <c r="K12669" s="334">
        <v>0</v>
      </c>
      <c r="L12669" s="334">
        <v>0</v>
      </c>
      <c r="M12669" s="334">
        <v>0</v>
      </c>
      <c r="N12669" s="334">
        <v>0</v>
      </c>
      <c r="O12669" s="334">
        <v>0</v>
      </c>
      <c r="P12669" s="334">
        <v>0</v>
      </c>
      <c r="Q12669" s="334">
        <v>0</v>
      </c>
      <c r="R12669" s="334">
        <v>0</v>
      </c>
      <c r="S12669" s="334">
        <v>0</v>
      </c>
      <c r="T12669" s="334">
        <v>0</v>
      </c>
      <c r="U12669" s="334">
        <v>0</v>
      </c>
      <c r="V12669" s="334">
        <v>0</v>
      </c>
      <c r="W12669" s="334">
        <v>0</v>
      </c>
      <c r="X12669" s="334">
        <v>0</v>
      </c>
      <c r="Y12669" s="334">
        <v>0</v>
      </c>
      <c r="Z12669" s="334">
        <v>0</v>
      </c>
      <c r="AA12669" s="334">
        <v>0</v>
      </c>
      <c r="AB12669" s="334">
        <v>0</v>
      </c>
      <c r="AD12669" s="334">
        <v>0</v>
      </c>
      <c r="AE12669" s="334">
        <f t="shared" si="1977"/>
        <v>0</v>
      </c>
      <c r="AF12669" s="334">
        <f t="shared" si="1978"/>
        <v>0</v>
      </c>
      <c r="AG12669" s="340">
        <f t="shared" si="1979"/>
        <v>0</v>
      </c>
      <c r="AI12669" s="340">
        <f t="shared" si="1983"/>
        <v>0</v>
      </c>
      <c r="AJ12669" s="340">
        <f t="shared" si="1983"/>
        <v>0</v>
      </c>
      <c r="AK12669" s="340">
        <f t="shared" si="1983"/>
        <v>0</v>
      </c>
      <c r="AL12669" s="340">
        <f t="shared" si="1983"/>
        <v>0</v>
      </c>
      <c r="AM12669" s="340">
        <f t="shared" si="1983"/>
        <v>0</v>
      </c>
    </row>
    <row r="12670" spans="1:39" x14ac:dyDescent="0.35">
      <c r="A12670" s="337">
        <v>34583</v>
      </c>
      <c r="B12670" s="338">
        <f t="shared" si="1974"/>
        <v>1994</v>
      </c>
      <c r="C12670" s="338">
        <f t="shared" si="1975"/>
        <v>9</v>
      </c>
      <c r="D12670" s="338">
        <f t="shared" si="1976"/>
        <v>6</v>
      </c>
      <c r="E12670" s="334">
        <v>0</v>
      </c>
      <c r="F12670" s="334">
        <v>0</v>
      </c>
      <c r="G12670" s="334">
        <v>0</v>
      </c>
      <c r="H12670" s="334">
        <v>0</v>
      </c>
      <c r="I12670" s="334">
        <v>0</v>
      </c>
      <c r="J12670" s="334">
        <v>0</v>
      </c>
      <c r="K12670" s="334">
        <v>0</v>
      </c>
      <c r="L12670" s="334">
        <v>0</v>
      </c>
      <c r="M12670" s="334">
        <v>0</v>
      </c>
      <c r="N12670" s="334">
        <v>0</v>
      </c>
      <c r="O12670" s="334">
        <v>0</v>
      </c>
      <c r="P12670" s="334">
        <v>0</v>
      </c>
      <c r="Q12670" s="334">
        <v>0</v>
      </c>
      <c r="R12670" s="334">
        <v>0</v>
      </c>
      <c r="S12670" s="334">
        <v>0</v>
      </c>
      <c r="T12670" s="334">
        <v>0</v>
      </c>
      <c r="U12670" s="334">
        <v>0</v>
      </c>
      <c r="V12670" s="334">
        <v>0</v>
      </c>
      <c r="W12670" s="334">
        <v>0</v>
      </c>
      <c r="X12670" s="334">
        <v>0</v>
      </c>
      <c r="Y12670" s="334">
        <v>0</v>
      </c>
      <c r="Z12670" s="334">
        <v>0</v>
      </c>
      <c r="AA12670" s="334">
        <v>0</v>
      </c>
      <c r="AB12670" s="334">
        <v>0</v>
      </c>
      <c r="AD12670" s="334">
        <v>0</v>
      </c>
      <c r="AE12670" s="334">
        <f t="shared" si="1977"/>
        <v>0</v>
      </c>
      <c r="AF12670" s="334">
        <f t="shared" si="1978"/>
        <v>0</v>
      </c>
      <c r="AG12670" s="340">
        <f t="shared" si="1979"/>
        <v>0</v>
      </c>
      <c r="AI12670" s="340">
        <f t="shared" si="1983"/>
        <v>0</v>
      </c>
      <c r="AJ12670" s="340">
        <f t="shared" si="1983"/>
        <v>0</v>
      </c>
      <c r="AK12670" s="340">
        <f t="shared" si="1983"/>
        <v>0</v>
      </c>
      <c r="AL12670" s="340">
        <f t="shared" si="1983"/>
        <v>0</v>
      </c>
      <c r="AM12670" s="340">
        <f t="shared" si="1983"/>
        <v>0</v>
      </c>
    </row>
    <row r="12671" spans="1:39" x14ac:dyDescent="0.35">
      <c r="A12671" s="337">
        <v>34584</v>
      </c>
      <c r="B12671" s="338">
        <f t="shared" si="1974"/>
        <v>1994</v>
      </c>
      <c r="C12671" s="338">
        <f t="shared" si="1975"/>
        <v>9</v>
      </c>
      <c r="D12671" s="338">
        <f t="shared" si="1976"/>
        <v>7</v>
      </c>
      <c r="E12671" s="334">
        <v>0</v>
      </c>
      <c r="F12671" s="334">
        <v>0</v>
      </c>
      <c r="G12671" s="334">
        <v>0</v>
      </c>
      <c r="H12671" s="334">
        <v>0</v>
      </c>
      <c r="I12671" s="334">
        <v>0</v>
      </c>
      <c r="J12671" s="334">
        <v>0</v>
      </c>
      <c r="K12671" s="334">
        <v>0</v>
      </c>
      <c r="L12671" s="334">
        <v>0</v>
      </c>
      <c r="M12671" s="334">
        <v>0</v>
      </c>
      <c r="N12671" s="334">
        <v>0</v>
      </c>
      <c r="O12671" s="334">
        <v>0</v>
      </c>
      <c r="P12671" s="334">
        <v>0</v>
      </c>
      <c r="Q12671" s="334">
        <v>0</v>
      </c>
      <c r="R12671" s="334">
        <v>0</v>
      </c>
      <c r="S12671" s="334">
        <v>0</v>
      </c>
      <c r="T12671" s="334">
        <v>0</v>
      </c>
      <c r="U12671" s="334">
        <v>0</v>
      </c>
      <c r="V12671" s="334">
        <v>0</v>
      </c>
      <c r="W12671" s="334">
        <v>0</v>
      </c>
      <c r="X12671" s="334">
        <v>0</v>
      </c>
      <c r="Y12671" s="334">
        <v>0</v>
      </c>
      <c r="Z12671" s="334">
        <v>0</v>
      </c>
      <c r="AA12671" s="334">
        <v>0</v>
      </c>
      <c r="AB12671" s="334">
        <v>0</v>
      </c>
      <c r="AD12671" s="334">
        <v>0</v>
      </c>
      <c r="AE12671" s="334">
        <f t="shared" si="1977"/>
        <v>0</v>
      </c>
      <c r="AF12671" s="334">
        <f t="shared" si="1978"/>
        <v>0</v>
      </c>
      <c r="AG12671" s="340">
        <f t="shared" si="1979"/>
        <v>0</v>
      </c>
      <c r="AI12671" s="340">
        <f t="shared" si="1983"/>
        <v>0</v>
      </c>
      <c r="AJ12671" s="340">
        <f t="shared" si="1983"/>
        <v>0</v>
      </c>
      <c r="AK12671" s="340">
        <f t="shared" si="1983"/>
        <v>0</v>
      </c>
      <c r="AL12671" s="340">
        <f t="shared" si="1983"/>
        <v>0</v>
      </c>
      <c r="AM12671" s="340">
        <f t="shared" si="1983"/>
        <v>0</v>
      </c>
    </row>
    <row r="12672" spans="1:39" x14ac:dyDescent="0.35">
      <c r="A12672" s="337">
        <v>34585</v>
      </c>
      <c r="B12672" s="338">
        <f t="shared" si="1974"/>
        <v>1994</v>
      </c>
      <c r="C12672" s="338">
        <f t="shared" si="1975"/>
        <v>9</v>
      </c>
      <c r="D12672" s="338">
        <f t="shared" si="1976"/>
        <v>8</v>
      </c>
      <c r="E12672" s="334">
        <v>0</v>
      </c>
      <c r="F12672" s="334">
        <v>0</v>
      </c>
      <c r="G12672" s="334">
        <v>0</v>
      </c>
      <c r="H12672" s="334">
        <v>0</v>
      </c>
      <c r="I12672" s="334">
        <v>0</v>
      </c>
      <c r="J12672" s="334">
        <v>0</v>
      </c>
      <c r="K12672" s="334">
        <v>0</v>
      </c>
      <c r="L12672" s="334">
        <v>0</v>
      </c>
      <c r="M12672" s="334">
        <v>0</v>
      </c>
      <c r="N12672" s="334">
        <v>0</v>
      </c>
      <c r="O12672" s="334">
        <v>0</v>
      </c>
      <c r="P12672" s="334">
        <v>0</v>
      </c>
      <c r="Q12672" s="334">
        <v>0</v>
      </c>
      <c r="R12672" s="334">
        <v>0</v>
      </c>
      <c r="S12672" s="334">
        <v>0</v>
      </c>
      <c r="T12672" s="334">
        <v>0</v>
      </c>
      <c r="U12672" s="334">
        <v>0</v>
      </c>
      <c r="V12672" s="334">
        <v>0</v>
      </c>
      <c r="W12672" s="334">
        <v>0</v>
      </c>
      <c r="X12672" s="334">
        <v>0</v>
      </c>
      <c r="Y12672" s="334">
        <v>0</v>
      </c>
      <c r="Z12672" s="334">
        <v>0</v>
      </c>
      <c r="AA12672" s="334">
        <v>0</v>
      </c>
      <c r="AB12672" s="334">
        <v>0</v>
      </c>
      <c r="AD12672" s="334">
        <v>0</v>
      </c>
      <c r="AE12672" s="334">
        <f t="shared" si="1977"/>
        <v>0</v>
      </c>
      <c r="AF12672" s="334">
        <f t="shared" si="1978"/>
        <v>0</v>
      </c>
      <c r="AG12672" s="340">
        <f t="shared" si="1979"/>
        <v>0</v>
      </c>
      <c r="AI12672" s="340">
        <f t="shared" si="1983"/>
        <v>0</v>
      </c>
      <c r="AJ12672" s="340">
        <f t="shared" si="1983"/>
        <v>0</v>
      </c>
      <c r="AK12672" s="340">
        <f t="shared" si="1983"/>
        <v>0</v>
      </c>
      <c r="AL12672" s="340">
        <f t="shared" si="1983"/>
        <v>0</v>
      </c>
      <c r="AM12672" s="340">
        <f t="shared" si="1983"/>
        <v>0</v>
      </c>
    </row>
    <row r="12673" spans="1:39" x14ac:dyDescent="0.35">
      <c r="A12673" s="337">
        <v>34586</v>
      </c>
      <c r="B12673" s="338">
        <f t="shared" si="1974"/>
        <v>1994</v>
      </c>
      <c r="C12673" s="338">
        <f t="shared" si="1975"/>
        <v>9</v>
      </c>
      <c r="D12673" s="338">
        <f t="shared" si="1976"/>
        <v>9</v>
      </c>
      <c r="E12673" s="334">
        <v>0</v>
      </c>
      <c r="F12673" s="334">
        <v>0</v>
      </c>
      <c r="G12673" s="334">
        <v>0</v>
      </c>
      <c r="H12673" s="334">
        <v>0</v>
      </c>
      <c r="I12673" s="334">
        <v>0</v>
      </c>
      <c r="J12673" s="334">
        <v>0</v>
      </c>
      <c r="K12673" s="334">
        <v>0</v>
      </c>
      <c r="L12673" s="334">
        <v>0</v>
      </c>
      <c r="M12673" s="334">
        <v>0</v>
      </c>
      <c r="N12673" s="334">
        <v>0</v>
      </c>
      <c r="O12673" s="334">
        <v>0</v>
      </c>
      <c r="P12673" s="334">
        <v>0</v>
      </c>
      <c r="Q12673" s="334">
        <v>0</v>
      </c>
      <c r="R12673" s="334">
        <v>0</v>
      </c>
      <c r="S12673" s="334">
        <v>0</v>
      </c>
      <c r="T12673" s="334">
        <v>0</v>
      </c>
      <c r="U12673" s="334">
        <v>0</v>
      </c>
      <c r="V12673" s="334">
        <v>0</v>
      </c>
      <c r="W12673" s="334">
        <v>0</v>
      </c>
      <c r="X12673" s="334">
        <v>0</v>
      </c>
      <c r="Y12673" s="334">
        <v>0</v>
      </c>
      <c r="Z12673" s="334">
        <v>0</v>
      </c>
      <c r="AA12673" s="334">
        <v>0</v>
      </c>
      <c r="AB12673" s="334">
        <v>0</v>
      </c>
      <c r="AD12673" s="334">
        <v>0</v>
      </c>
      <c r="AE12673" s="334">
        <f t="shared" si="1977"/>
        <v>0</v>
      </c>
      <c r="AF12673" s="334">
        <f t="shared" si="1978"/>
        <v>0</v>
      </c>
      <c r="AG12673" s="340">
        <f t="shared" si="1979"/>
        <v>0</v>
      </c>
      <c r="AI12673" s="340">
        <f t="shared" si="1983"/>
        <v>0</v>
      </c>
      <c r="AJ12673" s="340">
        <f t="shared" si="1983"/>
        <v>0</v>
      </c>
      <c r="AK12673" s="340">
        <f t="shared" si="1983"/>
        <v>0</v>
      </c>
      <c r="AL12673" s="340">
        <f t="shared" si="1983"/>
        <v>0</v>
      </c>
      <c r="AM12673" s="340">
        <f t="shared" si="1983"/>
        <v>0</v>
      </c>
    </row>
    <row r="12674" spans="1:39" x14ac:dyDescent="0.35">
      <c r="A12674" s="337">
        <v>34587</v>
      </c>
      <c r="B12674" s="338">
        <f t="shared" si="1974"/>
        <v>1994</v>
      </c>
      <c r="C12674" s="338">
        <f t="shared" si="1975"/>
        <v>9</v>
      </c>
      <c r="D12674" s="338">
        <f t="shared" si="1976"/>
        <v>10</v>
      </c>
      <c r="E12674" s="334">
        <v>0</v>
      </c>
      <c r="F12674" s="334">
        <v>0</v>
      </c>
      <c r="G12674" s="334">
        <v>0</v>
      </c>
      <c r="H12674" s="334">
        <v>0</v>
      </c>
      <c r="I12674" s="334">
        <v>0</v>
      </c>
      <c r="J12674" s="334">
        <v>0</v>
      </c>
      <c r="K12674" s="334">
        <v>0</v>
      </c>
      <c r="L12674" s="334">
        <v>0</v>
      </c>
      <c r="M12674" s="334">
        <v>0</v>
      </c>
      <c r="N12674" s="334">
        <v>0</v>
      </c>
      <c r="O12674" s="334">
        <v>0</v>
      </c>
      <c r="P12674" s="334">
        <v>0</v>
      </c>
      <c r="Q12674" s="334">
        <v>0</v>
      </c>
      <c r="R12674" s="334">
        <v>0</v>
      </c>
      <c r="S12674" s="334">
        <v>0</v>
      </c>
      <c r="T12674" s="334">
        <v>0</v>
      </c>
      <c r="U12674" s="334">
        <v>0</v>
      </c>
      <c r="V12674" s="334">
        <v>0</v>
      </c>
      <c r="W12674" s="334">
        <v>0</v>
      </c>
      <c r="X12674" s="334">
        <v>0</v>
      </c>
      <c r="Y12674" s="334">
        <v>0</v>
      </c>
      <c r="Z12674" s="334">
        <v>0</v>
      </c>
      <c r="AA12674" s="334">
        <v>0.2</v>
      </c>
      <c r="AB12674" s="334">
        <v>0</v>
      </c>
      <c r="AD12674" s="334">
        <v>0.2</v>
      </c>
      <c r="AE12674" s="334">
        <f t="shared" si="1977"/>
        <v>0.2</v>
      </c>
      <c r="AF12674" s="334">
        <f t="shared" si="1978"/>
        <v>0.2</v>
      </c>
      <c r="AG12674" s="340">
        <f t="shared" si="1979"/>
        <v>0</v>
      </c>
      <c r="AI12674" s="340">
        <f t="shared" si="1983"/>
        <v>0</v>
      </c>
      <c r="AJ12674" s="340">
        <f t="shared" si="1983"/>
        <v>0</v>
      </c>
      <c r="AK12674" s="340">
        <f t="shared" si="1983"/>
        <v>0</v>
      </c>
      <c r="AL12674" s="340">
        <f t="shared" si="1983"/>
        <v>0</v>
      </c>
      <c r="AM12674" s="340">
        <f t="shared" si="1983"/>
        <v>0.2</v>
      </c>
    </row>
    <row r="12675" spans="1:39" x14ac:dyDescent="0.35">
      <c r="A12675" s="337">
        <v>34588</v>
      </c>
      <c r="B12675" s="338">
        <f t="shared" si="1974"/>
        <v>1994</v>
      </c>
      <c r="C12675" s="338">
        <f t="shared" si="1975"/>
        <v>9</v>
      </c>
      <c r="D12675" s="338">
        <f t="shared" si="1976"/>
        <v>11</v>
      </c>
      <c r="E12675" s="334">
        <v>0</v>
      </c>
      <c r="F12675" s="334">
        <v>2.6</v>
      </c>
      <c r="G12675" s="334">
        <v>1.5</v>
      </c>
      <c r="H12675" s="334">
        <v>0.2</v>
      </c>
      <c r="I12675" s="334">
        <v>0</v>
      </c>
      <c r="J12675" s="334">
        <v>0</v>
      </c>
      <c r="K12675" s="334">
        <v>0</v>
      </c>
      <c r="L12675" s="334">
        <v>0</v>
      </c>
      <c r="M12675" s="334">
        <v>0</v>
      </c>
      <c r="N12675" s="334">
        <v>0</v>
      </c>
      <c r="O12675" s="334">
        <v>0</v>
      </c>
      <c r="P12675" s="334">
        <v>0</v>
      </c>
      <c r="Q12675" s="334">
        <v>0</v>
      </c>
      <c r="R12675" s="334">
        <v>0</v>
      </c>
      <c r="S12675" s="334">
        <v>0</v>
      </c>
      <c r="T12675" s="334">
        <v>0</v>
      </c>
      <c r="U12675" s="334">
        <v>0</v>
      </c>
      <c r="V12675" s="334">
        <v>0</v>
      </c>
      <c r="W12675" s="334">
        <v>0</v>
      </c>
      <c r="X12675" s="334">
        <v>0</v>
      </c>
      <c r="Y12675" s="334">
        <v>0</v>
      </c>
      <c r="Z12675" s="334">
        <v>0</v>
      </c>
      <c r="AA12675" s="334">
        <v>0</v>
      </c>
      <c r="AB12675" s="334">
        <v>0</v>
      </c>
      <c r="AD12675" s="334">
        <v>4.3</v>
      </c>
      <c r="AE12675" s="334">
        <f t="shared" si="1977"/>
        <v>4.3</v>
      </c>
      <c r="AF12675" s="334">
        <f t="shared" si="1978"/>
        <v>4.3</v>
      </c>
      <c r="AG12675" s="340">
        <f t="shared" si="1979"/>
        <v>0</v>
      </c>
      <c r="AI12675" s="340">
        <f t="shared" si="1983"/>
        <v>0</v>
      </c>
      <c r="AJ12675" s="340">
        <f t="shared" si="1983"/>
        <v>0</v>
      </c>
      <c r="AK12675" s="340">
        <f t="shared" si="1983"/>
        <v>0</v>
      </c>
      <c r="AL12675" s="340">
        <f t="shared" si="1983"/>
        <v>0</v>
      </c>
      <c r="AM12675" s="340">
        <f t="shared" si="1983"/>
        <v>4.3</v>
      </c>
    </row>
    <row r="12676" spans="1:39" x14ac:dyDescent="0.35">
      <c r="A12676" s="337">
        <v>34589</v>
      </c>
      <c r="B12676" s="338">
        <f t="shared" ref="B12676:B12739" si="1984">YEAR(A12676)</f>
        <v>1994</v>
      </c>
      <c r="C12676" s="338">
        <f t="shared" ref="C12676:C12739" si="1985">MONTH(A12676)</f>
        <v>9</v>
      </c>
      <c r="D12676" s="338">
        <f t="shared" ref="D12676:D12739" si="1986">DAY(A12676)</f>
        <v>12</v>
      </c>
      <c r="E12676" s="334">
        <v>0</v>
      </c>
      <c r="F12676" s="334">
        <v>0</v>
      </c>
      <c r="G12676" s="334">
        <v>0</v>
      </c>
      <c r="H12676" s="334">
        <v>0</v>
      </c>
      <c r="I12676" s="334">
        <v>0</v>
      </c>
      <c r="J12676" s="334">
        <v>0</v>
      </c>
      <c r="K12676" s="334">
        <v>0</v>
      </c>
      <c r="L12676" s="334">
        <v>0</v>
      </c>
      <c r="M12676" s="334">
        <v>0</v>
      </c>
      <c r="N12676" s="334">
        <v>0</v>
      </c>
      <c r="O12676" s="334">
        <v>0</v>
      </c>
      <c r="P12676" s="334">
        <v>0</v>
      </c>
      <c r="Q12676" s="334">
        <v>0</v>
      </c>
      <c r="R12676" s="334">
        <v>0</v>
      </c>
      <c r="S12676" s="334">
        <v>0</v>
      </c>
      <c r="T12676" s="334">
        <v>0</v>
      </c>
      <c r="U12676" s="334">
        <v>0</v>
      </c>
      <c r="V12676" s="334">
        <v>0</v>
      </c>
      <c r="W12676" s="334">
        <v>0</v>
      </c>
      <c r="X12676" s="334">
        <v>0</v>
      </c>
      <c r="Y12676" s="334">
        <v>0</v>
      </c>
      <c r="Z12676" s="334">
        <v>0</v>
      </c>
      <c r="AA12676" s="334">
        <v>0</v>
      </c>
      <c r="AB12676" s="334">
        <v>0</v>
      </c>
      <c r="AD12676" s="334">
        <v>0</v>
      </c>
      <c r="AE12676" s="334">
        <f t="shared" ref="AE12676:AE12739" si="1987">AD12676</f>
        <v>0</v>
      </c>
      <c r="AF12676" s="334">
        <f t="shared" ref="AF12676:AF12739" si="1988">SUM(E12676:AB12676)</f>
        <v>0</v>
      </c>
      <c r="AG12676" s="340">
        <f t="shared" ref="AG12676:AG12739" si="1989">ABS(AF12676-AE12676)</f>
        <v>0</v>
      </c>
      <c r="AI12676" s="340">
        <f t="shared" ref="AI12676:AM12691" si="1990">IF($C12676=AI$1,$AF12676,0)</f>
        <v>0</v>
      </c>
      <c r="AJ12676" s="340">
        <f t="shared" si="1990"/>
        <v>0</v>
      </c>
      <c r="AK12676" s="340">
        <f t="shared" si="1990"/>
        <v>0</v>
      </c>
      <c r="AL12676" s="340">
        <f t="shared" si="1990"/>
        <v>0</v>
      </c>
      <c r="AM12676" s="340">
        <f t="shared" si="1990"/>
        <v>0</v>
      </c>
    </row>
    <row r="12677" spans="1:39" x14ac:dyDescent="0.35">
      <c r="A12677" s="337">
        <v>34590</v>
      </c>
      <c r="B12677" s="338">
        <f t="shared" si="1984"/>
        <v>1994</v>
      </c>
      <c r="C12677" s="338">
        <f t="shared" si="1985"/>
        <v>9</v>
      </c>
      <c r="D12677" s="338">
        <f t="shared" si="1986"/>
        <v>13</v>
      </c>
      <c r="E12677" s="334">
        <v>0</v>
      </c>
      <c r="F12677" s="334">
        <v>0</v>
      </c>
      <c r="G12677" s="334">
        <v>0</v>
      </c>
      <c r="H12677" s="334">
        <v>0</v>
      </c>
      <c r="I12677" s="334">
        <v>0</v>
      </c>
      <c r="J12677" s="334">
        <v>0</v>
      </c>
      <c r="K12677" s="334">
        <v>0</v>
      </c>
      <c r="L12677" s="334">
        <v>0</v>
      </c>
      <c r="M12677" s="334">
        <v>0</v>
      </c>
      <c r="N12677" s="334">
        <v>0</v>
      </c>
      <c r="O12677" s="334">
        <v>0</v>
      </c>
      <c r="P12677" s="334">
        <v>0</v>
      </c>
      <c r="Q12677" s="334">
        <v>0</v>
      </c>
      <c r="R12677" s="334">
        <v>0</v>
      </c>
      <c r="S12677" s="334">
        <v>0</v>
      </c>
      <c r="T12677" s="334">
        <v>0</v>
      </c>
      <c r="U12677" s="334">
        <v>0</v>
      </c>
      <c r="V12677" s="334">
        <v>0</v>
      </c>
      <c r="W12677" s="334">
        <v>0</v>
      </c>
      <c r="X12677" s="334">
        <v>0</v>
      </c>
      <c r="Y12677" s="334">
        <v>0</v>
      </c>
      <c r="Z12677" s="334">
        <v>0</v>
      </c>
      <c r="AA12677" s="334">
        <v>0</v>
      </c>
      <c r="AB12677" s="334">
        <v>0</v>
      </c>
      <c r="AD12677" s="334">
        <v>0</v>
      </c>
      <c r="AE12677" s="334">
        <f t="shared" si="1987"/>
        <v>0</v>
      </c>
      <c r="AF12677" s="334">
        <f t="shared" si="1988"/>
        <v>0</v>
      </c>
      <c r="AG12677" s="340">
        <f t="shared" si="1989"/>
        <v>0</v>
      </c>
      <c r="AI12677" s="340">
        <f t="shared" si="1990"/>
        <v>0</v>
      </c>
      <c r="AJ12677" s="340">
        <f t="shared" si="1990"/>
        <v>0</v>
      </c>
      <c r="AK12677" s="340">
        <f t="shared" si="1990"/>
        <v>0</v>
      </c>
      <c r="AL12677" s="340">
        <f t="shared" si="1990"/>
        <v>0</v>
      </c>
      <c r="AM12677" s="340">
        <f t="shared" si="1990"/>
        <v>0</v>
      </c>
    </row>
    <row r="12678" spans="1:39" x14ac:dyDescent="0.35">
      <c r="A12678" s="337">
        <v>34591</v>
      </c>
      <c r="B12678" s="338">
        <f t="shared" si="1984"/>
        <v>1994</v>
      </c>
      <c r="C12678" s="338">
        <f t="shared" si="1985"/>
        <v>9</v>
      </c>
      <c r="D12678" s="338">
        <f t="shared" si="1986"/>
        <v>14</v>
      </c>
      <c r="E12678" s="334">
        <v>0</v>
      </c>
      <c r="F12678" s="334">
        <v>0</v>
      </c>
      <c r="G12678" s="334">
        <v>0</v>
      </c>
      <c r="H12678" s="334">
        <v>0</v>
      </c>
      <c r="I12678" s="334">
        <v>0</v>
      </c>
      <c r="J12678" s="334">
        <v>0</v>
      </c>
      <c r="K12678" s="334">
        <v>0</v>
      </c>
      <c r="L12678" s="334">
        <v>0</v>
      </c>
      <c r="M12678" s="334">
        <v>0</v>
      </c>
      <c r="N12678" s="334">
        <v>0</v>
      </c>
      <c r="O12678" s="334">
        <v>0</v>
      </c>
      <c r="P12678" s="334">
        <v>0</v>
      </c>
      <c r="Q12678" s="334">
        <v>0</v>
      </c>
      <c r="R12678" s="334">
        <v>0</v>
      </c>
      <c r="S12678" s="334">
        <v>0</v>
      </c>
      <c r="T12678" s="334">
        <v>0</v>
      </c>
      <c r="U12678" s="334">
        <v>0</v>
      </c>
      <c r="V12678" s="334">
        <v>0</v>
      </c>
      <c r="W12678" s="334">
        <v>0</v>
      </c>
      <c r="X12678" s="334">
        <v>0</v>
      </c>
      <c r="Y12678" s="334">
        <v>0</v>
      </c>
      <c r="Z12678" s="334">
        <v>0</v>
      </c>
      <c r="AA12678" s="334">
        <v>0</v>
      </c>
      <c r="AB12678" s="334">
        <v>0</v>
      </c>
      <c r="AD12678" s="334">
        <v>0</v>
      </c>
      <c r="AE12678" s="334">
        <f t="shared" si="1987"/>
        <v>0</v>
      </c>
      <c r="AF12678" s="334">
        <f t="shared" si="1988"/>
        <v>0</v>
      </c>
      <c r="AG12678" s="340">
        <f t="shared" si="1989"/>
        <v>0</v>
      </c>
      <c r="AI12678" s="340">
        <f t="shared" si="1990"/>
        <v>0</v>
      </c>
      <c r="AJ12678" s="340">
        <f t="shared" si="1990"/>
        <v>0</v>
      </c>
      <c r="AK12678" s="340">
        <f t="shared" si="1990"/>
        <v>0</v>
      </c>
      <c r="AL12678" s="340">
        <f t="shared" si="1990"/>
        <v>0</v>
      </c>
      <c r="AM12678" s="340">
        <f t="shared" si="1990"/>
        <v>0</v>
      </c>
    </row>
    <row r="12679" spans="1:39" x14ac:dyDescent="0.35">
      <c r="A12679" s="337">
        <v>34592</v>
      </c>
      <c r="B12679" s="338">
        <f t="shared" si="1984"/>
        <v>1994</v>
      </c>
      <c r="C12679" s="338">
        <f t="shared" si="1985"/>
        <v>9</v>
      </c>
      <c r="D12679" s="338">
        <f t="shared" si="1986"/>
        <v>15</v>
      </c>
      <c r="E12679" s="334">
        <v>0</v>
      </c>
      <c r="F12679" s="334">
        <v>0</v>
      </c>
      <c r="G12679" s="334">
        <v>0</v>
      </c>
      <c r="H12679" s="334">
        <v>0</v>
      </c>
      <c r="I12679" s="334">
        <v>0</v>
      </c>
      <c r="J12679" s="334">
        <v>0</v>
      </c>
      <c r="K12679" s="334">
        <v>0</v>
      </c>
      <c r="L12679" s="334">
        <v>0</v>
      </c>
      <c r="M12679" s="334">
        <v>0</v>
      </c>
      <c r="N12679" s="334">
        <v>0</v>
      </c>
      <c r="O12679" s="334">
        <v>0</v>
      </c>
      <c r="P12679" s="334">
        <v>0</v>
      </c>
      <c r="Q12679" s="334">
        <v>0</v>
      </c>
      <c r="R12679" s="334">
        <v>0</v>
      </c>
      <c r="S12679" s="334">
        <v>0</v>
      </c>
      <c r="T12679" s="334">
        <v>0</v>
      </c>
      <c r="U12679" s="334">
        <v>0</v>
      </c>
      <c r="V12679" s="334">
        <v>0</v>
      </c>
      <c r="W12679" s="334">
        <v>0</v>
      </c>
      <c r="X12679" s="334">
        <v>0</v>
      </c>
      <c r="Y12679" s="334">
        <v>0</v>
      </c>
      <c r="Z12679" s="334">
        <v>0</v>
      </c>
      <c r="AA12679" s="334">
        <v>0</v>
      </c>
      <c r="AB12679" s="334">
        <v>0</v>
      </c>
      <c r="AD12679" s="334">
        <v>0</v>
      </c>
      <c r="AE12679" s="334">
        <f t="shared" si="1987"/>
        <v>0</v>
      </c>
      <c r="AF12679" s="334">
        <f t="shared" si="1988"/>
        <v>0</v>
      </c>
      <c r="AG12679" s="340">
        <f t="shared" si="1989"/>
        <v>0</v>
      </c>
      <c r="AI12679" s="340">
        <f t="shared" si="1990"/>
        <v>0</v>
      </c>
      <c r="AJ12679" s="340">
        <f t="shared" si="1990"/>
        <v>0</v>
      </c>
      <c r="AK12679" s="340">
        <f t="shared" si="1990"/>
        <v>0</v>
      </c>
      <c r="AL12679" s="340">
        <f t="shared" si="1990"/>
        <v>0</v>
      </c>
      <c r="AM12679" s="340">
        <f t="shared" si="1990"/>
        <v>0</v>
      </c>
    </row>
    <row r="12680" spans="1:39" x14ac:dyDescent="0.35">
      <c r="A12680" s="337">
        <v>34593</v>
      </c>
      <c r="B12680" s="338">
        <f t="shared" si="1984"/>
        <v>1994</v>
      </c>
      <c r="C12680" s="338">
        <f t="shared" si="1985"/>
        <v>9</v>
      </c>
      <c r="D12680" s="338">
        <f t="shared" si="1986"/>
        <v>16</v>
      </c>
      <c r="E12680" s="334">
        <v>0</v>
      </c>
      <c r="F12680" s="334">
        <v>0</v>
      </c>
      <c r="G12680" s="334">
        <v>0</v>
      </c>
      <c r="H12680" s="334">
        <v>0</v>
      </c>
      <c r="I12680" s="334">
        <v>0</v>
      </c>
      <c r="J12680" s="334">
        <v>0</v>
      </c>
      <c r="K12680" s="334">
        <v>0</v>
      </c>
      <c r="L12680" s="334">
        <v>0</v>
      </c>
      <c r="M12680" s="334">
        <v>0</v>
      </c>
      <c r="N12680" s="334">
        <v>0</v>
      </c>
      <c r="O12680" s="334">
        <v>0</v>
      </c>
      <c r="P12680" s="334">
        <v>0</v>
      </c>
      <c r="Q12680" s="334">
        <v>0</v>
      </c>
      <c r="R12680" s="334">
        <v>0</v>
      </c>
      <c r="S12680" s="334">
        <v>0</v>
      </c>
      <c r="T12680" s="334">
        <v>0</v>
      </c>
      <c r="U12680" s="334">
        <v>0</v>
      </c>
      <c r="V12680" s="334">
        <v>0</v>
      </c>
      <c r="W12680" s="334">
        <v>0</v>
      </c>
      <c r="X12680" s="334">
        <v>0</v>
      </c>
      <c r="Y12680" s="334">
        <v>0</v>
      </c>
      <c r="Z12680" s="334">
        <v>0</v>
      </c>
      <c r="AA12680" s="334">
        <v>0</v>
      </c>
      <c r="AB12680" s="334">
        <v>0</v>
      </c>
      <c r="AD12680" s="334">
        <v>0</v>
      </c>
      <c r="AE12680" s="334">
        <f t="shared" si="1987"/>
        <v>0</v>
      </c>
      <c r="AF12680" s="334">
        <f t="shared" si="1988"/>
        <v>0</v>
      </c>
      <c r="AG12680" s="340">
        <f t="shared" si="1989"/>
        <v>0</v>
      </c>
      <c r="AI12680" s="340">
        <f t="shared" si="1990"/>
        <v>0</v>
      </c>
      <c r="AJ12680" s="340">
        <f t="shared" si="1990"/>
        <v>0</v>
      </c>
      <c r="AK12680" s="340">
        <f t="shared" si="1990"/>
        <v>0</v>
      </c>
      <c r="AL12680" s="340">
        <f t="shared" si="1990"/>
        <v>0</v>
      </c>
      <c r="AM12680" s="340">
        <f t="shared" si="1990"/>
        <v>0</v>
      </c>
    </row>
    <row r="12681" spans="1:39" x14ac:dyDescent="0.35">
      <c r="A12681" s="337">
        <v>34594</v>
      </c>
      <c r="B12681" s="338">
        <f t="shared" si="1984"/>
        <v>1994</v>
      </c>
      <c r="C12681" s="338">
        <f t="shared" si="1985"/>
        <v>9</v>
      </c>
      <c r="D12681" s="338">
        <f t="shared" si="1986"/>
        <v>17</v>
      </c>
      <c r="E12681" s="334">
        <v>0</v>
      </c>
      <c r="F12681" s="334">
        <v>0</v>
      </c>
      <c r="G12681" s="334">
        <v>0</v>
      </c>
      <c r="H12681" s="334">
        <v>0</v>
      </c>
      <c r="I12681" s="334">
        <v>0</v>
      </c>
      <c r="J12681" s="334">
        <v>0</v>
      </c>
      <c r="K12681" s="334">
        <v>0</v>
      </c>
      <c r="L12681" s="334">
        <v>0</v>
      </c>
      <c r="M12681" s="334">
        <v>0</v>
      </c>
      <c r="N12681" s="334">
        <v>0</v>
      </c>
      <c r="O12681" s="334">
        <v>0</v>
      </c>
      <c r="P12681" s="334">
        <v>0</v>
      </c>
      <c r="Q12681" s="334">
        <v>0</v>
      </c>
      <c r="R12681" s="334">
        <v>0</v>
      </c>
      <c r="S12681" s="334">
        <v>0</v>
      </c>
      <c r="T12681" s="334">
        <v>0</v>
      </c>
      <c r="U12681" s="334">
        <v>0</v>
      </c>
      <c r="V12681" s="334">
        <v>0</v>
      </c>
      <c r="W12681" s="334">
        <v>0</v>
      </c>
      <c r="X12681" s="334">
        <v>0</v>
      </c>
      <c r="Y12681" s="334">
        <v>0</v>
      </c>
      <c r="Z12681" s="334">
        <v>0</v>
      </c>
      <c r="AA12681" s="334">
        <v>0</v>
      </c>
      <c r="AB12681" s="334">
        <v>0</v>
      </c>
      <c r="AD12681" s="334">
        <v>0</v>
      </c>
      <c r="AE12681" s="334">
        <f t="shared" si="1987"/>
        <v>0</v>
      </c>
      <c r="AF12681" s="334">
        <f t="shared" si="1988"/>
        <v>0</v>
      </c>
      <c r="AG12681" s="340">
        <f t="shared" si="1989"/>
        <v>0</v>
      </c>
      <c r="AI12681" s="340">
        <f t="shared" si="1990"/>
        <v>0</v>
      </c>
      <c r="AJ12681" s="340">
        <f t="shared" si="1990"/>
        <v>0</v>
      </c>
      <c r="AK12681" s="340">
        <f t="shared" si="1990"/>
        <v>0</v>
      </c>
      <c r="AL12681" s="340">
        <f t="shared" si="1990"/>
        <v>0</v>
      </c>
      <c r="AM12681" s="340">
        <f t="shared" si="1990"/>
        <v>0</v>
      </c>
    </row>
    <row r="12682" spans="1:39" x14ac:dyDescent="0.35">
      <c r="A12682" s="337">
        <v>34595</v>
      </c>
      <c r="B12682" s="338">
        <f t="shared" si="1984"/>
        <v>1994</v>
      </c>
      <c r="C12682" s="338">
        <f t="shared" si="1985"/>
        <v>9</v>
      </c>
      <c r="D12682" s="338">
        <f t="shared" si="1986"/>
        <v>18</v>
      </c>
      <c r="E12682" s="334">
        <v>0</v>
      </c>
      <c r="F12682" s="334">
        <v>0</v>
      </c>
      <c r="G12682" s="334">
        <v>0</v>
      </c>
      <c r="H12682" s="334">
        <v>0</v>
      </c>
      <c r="I12682" s="334">
        <v>0</v>
      </c>
      <c r="J12682" s="334">
        <v>0</v>
      </c>
      <c r="K12682" s="334">
        <v>0</v>
      </c>
      <c r="L12682" s="334">
        <v>0</v>
      </c>
      <c r="M12682" s="334">
        <v>0</v>
      </c>
      <c r="N12682" s="334">
        <v>0</v>
      </c>
      <c r="O12682" s="334">
        <v>0</v>
      </c>
      <c r="P12682" s="334">
        <v>0</v>
      </c>
      <c r="Q12682" s="334">
        <v>0</v>
      </c>
      <c r="R12682" s="334">
        <v>0</v>
      </c>
      <c r="S12682" s="334">
        <v>0</v>
      </c>
      <c r="T12682" s="334">
        <v>0</v>
      </c>
      <c r="U12682" s="334">
        <v>0</v>
      </c>
      <c r="V12682" s="334">
        <v>0</v>
      </c>
      <c r="W12682" s="334">
        <v>0</v>
      </c>
      <c r="X12682" s="334">
        <v>0</v>
      </c>
      <c r="Y12682" s="334">
        <v>0</v>
      </c>
      <c r="Z12682" s="334">
        <v>0</v>
      </c>
      <c r="AA12682" s="334">
        <v>0</v>
      </c>
      <c r="AB12682" s="334">
        <v>0</v>
      </c>
      <c r="AD12682" s="334">
        <v>0</v>
      </c>
      <c r="AE12682" s="334">
        <f t="shared" si="1987"/>
        <v>0</v>
      </c>
      <c r="AF12682" s="334">
        <f t="shared" si="1988"/>
        <v>0</v>
      </c>
      <c r="AG12682" s="340">
        <f t="shared" si="1989"/>
        <v>0</v>
      </c>
      <c r="AI12682" s="340">
        <f t="shared" si="1990"/>
        <v>0</v>
      </c>
      <c r="AJ12682" s="340">
        <f t="shared" si="1990"/>
        <v>0</v>
      </c>
      <c r="AK12682" s="340">
        <f t="shared" si="1990"/>
        <v>0</v>
      </c>
      <c r="AL12682" s="340">
        <f t="shared" si="1990"/>
        <v>0</v>
      </c>
      <c r="AM12682" s="340">
        <f t="shared" si="1990"/>
        <v>0</v>
      </c>
    </row>
    <row r="12683" spans="1:39" x14ac:dyDescent="0.35">
      <c r="A12683" s="337">
        <v>34596</v>
      </c>
      <c r="B12683" s="338">
        <f t="shared" si="1984"/>
        <v>1994</v>
      </c>
      <c r="C12683" s="338">
        <f t="shared" si="1985"/>
        <v>9</v>
      </c>
      <c r="D12683" s="338">
        <f t="shared" si="1986"/>
        <v>19</v>
      </c>
      <c r="E12683" s="334">
        <v>0</v>
      </c>
      <c r="F12683" s="334">
        <v>0</v>
      </c>
      <c r="G12683" s="334">
        <v>0</v>
      </c>
      <c r="H12683" s="334">
        <v>0</v>
      </c>
      <c r="I12683" s="334">
        <v>0</v>
      </c>
      <c r="J12683" s="334">
        <v>0</v>
      </c>
      <c r="K12683" s="334">
        <v>0</v>
      </c>
      <c r="L12683" s="334">
        <v>0</v>
      </c>
      <c r="M12683" s="334">
        <v>0</v>
      </c>
      <c r="N12683" s="334">
        <v>0</v>
      </c>
      <c r="O12683" s="334">
        <v>0</v>
      </c>
      <c r="P12683" s="334">
        <v>0</v>
      </c>
      <c r="Q12683" s="334">
        <v>0</v>
      </c>
      <c r="R12683" s="334">
        <v>0</v>
      </c>
      <c r="S12683" s="334">
        <v>0</v>
      </c>
      <c r="T12683" s="334">
        <v>0</v>
      </c>
      <c r="U12683" s="334">
        <v>0</v>
      </c>
      <c r="V12683" s="334">
        <v>0</v>
      </c>
      <c r="W12683" s="334">
        <v>0</v>
      </c>
      <c r="X12683" s="334">
        <v>0</v>
      </c>
      <c r="Y12683" s="334">
        <v>0</v>
      </c>
      <c r="Z12683" s="334">
        <v>0</v>
      </c>
      <c r="AA12683" s="334">
        <v>0</v>
      </c>
      <c r="AB12683" s="334">
        <v>0</v>
      </c>
      <c r="AD12683" s="334">
        <v>0</v>
      </c>
      <c r="AE12683" s="334">
        <f t="shared" si="1987"/>
        <v>0</v>
      </c>
      <c r="AF12683" s="334">
        <f t="shared" si="1988"/>
        <v>0</v>
      </c>
      <c r="AG12683" s="340">
        <f t="shared" si="1989"/>
        <v>0</v>
      </c>
      <c r="AI12683" s="340">
        <f t="shared" si="1990"/>
        <v>0</v>
      </c>
      <c r="AJ12683" s="340">
        <f t="shared" si="1990"/>
        <v>0</v>
      </c>
      <c r="AK12683" s="340">
        <f t="shared" si="1990"/>
        <v>0</v>
      </c>
      <c r="AL12683" s="340">
        <f t="shared" si="1990"/>
        <v>0</v>
      </c>
      <c r="AM12683" s="340">
        <f t="shared" si="1990"/>
        <v>0</v>
      </c>
    </row>
    <row r="12684" spans="1:39" x14ac:dyDescent="0.35">
      <c r="A12684" s="337">
        <v>34597</v>
      </c>
      <c r="B12684" s="338">
        <f t="shared" si="1984"/>
        <v>1994</v>
      </c>
      <c r="C12684" s="338">
        <f t="shared" si="1985"/>
        <v>9</v>
      </c>
      <c r="D12684" s="338">
        <f t="shared" si="1986"/>
        <v>20</v>
      </c>
      <c r="E12684" s="334">
        <v>0</v>
      </c>
      <c r="F12684" s="334">
        <v>0</v>
      </c>
      <c r="G12684" s="334">
        <v>0</v>
      </c>
      <c r="H12684" s="334">
        <v>0</v>
      </c>
      <c r="I12684" s="334">
        <v>0</v>
      </c>
      <c r="J12684" s="334">
        <v>0</v>
      </c>
      <c r="K12684" s="334">
        <v>0</v>
      </c>
      <c r="L12684" s="334">
        <v>0</v>
      </c>
      <c r="M12684" s="334">
        <v>0</v>
      </c>
      <c r="N12684" s="334">
        <v>0</v>
      </c>
      <c r="O12684" s="334">
        <v>0</v>
      </c>
      <c r="P12684" s="334">
        <v>0</v>
      </c>
      <c r="Q12684" s="334">
        <v>0</v>
      </c>
      <c r="R12684" s="334">
        <v>0</v>
      </c>
      <c r="S12684" s="334">
        <v>0</v>
      </c>
      <c r="T12684" s="334">
        <v>0</v>
      </c>
      <c r="U12684" s="334">
        <v>0</v>
      </c>
      <c r="V12684" s="334">
        <v>0</v>
      </c>
      <c r="W12684" s="334">
        <v>0</v>
      </c>
      <c r="X12684" s="334">
        <v>0</v>
      </c>
      <c r="Y12684" s="334">
        <v>0</v>
      </c>
      <c r="Z12684" s="334">
        <v>0</v>
      </c>
      <c r="AA12684" s="334">
        <v>0</v>
      </c>
      <c r="AB12684" s="334">
        <v>0</v>
      </c>
      <c r="AD12684" s="334">
        <v>0</v>
      </c>
      <c r="AE12684" s="334">
        <f t="shared" si="1987"/>
        <v>0</v>
      </c>
      <c r="AF12684" s="334">
        <f t="shared" si="1988"/>
        <v>0</v>
      </c>
      <c r="AG12684" s="340">
        <f t="shared" si="1989"/>
        <v>0</v>
      </c>
      <c r="AI12684" s="340">
        <f t="shared" si="1990"/>
        <v>0</v>
      </c>
      <c r="AJ12684" s="340">
        <f t="shared" si="1990"/>
        <v>0</v>
      </c>
      <c r="AK12684" s="340">
        <f t="shared" si="1990"/>
        <v>0</v>
      </c>
      <c r="AL12684" s="340">
        <f t="shared" si="1990"/>
        <v>0</v>
      </c>
      <c r="AM12684" s="340">
        <f t="shared" si="1990"/>
        <v>0</v>
      </c>
    </row>
    <row r="12685" spans="1:39" x14ac:dyDescent="0.35">
      <c r="A12685" s="337">
        <v>34598</v>
      </c>
      <c r="B12685" s="338">
        <f t="shared" si="1984"/>
        <v>1994</v>
      </c>
      <c r="C12685" s="338">
        <f t="shared" si="1985"/>
        <v>9</v>
      </c>
      <c r="D12685" s="338">
        <f t="shared" si="1986"/>
        <v>21</v>
      </c>
      <c r="E12685" s="334">
        <v>0</v>
      </c>
      <c r="F12685" s="334">
        <v>0</v>
      </c>
      <c r="G12685" s="334">
        <v>0</v>
      </c>
      <c r="H12685" s="334">
        <v>0</v>
      </c>
      <c r="I12685" s="334">
        <v>0</v>
      </c>
      <c r="J12685" s="334">
        <v>0</v>
      </c>
      <c r="K12685" s="334">
        <v>0</v>
      </c>
      <c r="L12685" s="334">
        <v>0</v>
      </c>
      <c r="M12685" s="334">
        <v>0</v>
      </c>
      <c r="N12685" s="334">
        <v>0</v>
      </c>
      <c r="O12685" s="334">
        <v>0</v>
      </c>
      <c r="P12685" s="334">
        <v>0</v>
      </c>
      <c r="Q12685" s="334">
        <v>0</v>
      </c>
      <c r="R12685" s="334">
        <v>0</v>
      </c>
      <c r="S12685" s="334">
        <v>0</v>
      </c>
      <c r="T12685" s="334">
        <v>0</v>
      </c>
      <c r="U12685" s="334">
        <v>0</v>
      </c>
      <c r="V12685" s="334">
        <v>0</v>
      </c>
      <c r="W12685" s="334">
        <v>0</v>
      </c>
      <c r="X12685" s="334">
        <v>0</v>
      </c>
      <c r="Y12685" s="334">
        <v>0</v>
      </c>
      <c r="Z12685" s="334">
        <v>0</v>
      </c>
      <c r="AA12685" s="334">
        <v>0</v>
      </c>
      <c r="AB12685" s="334">
        <v>0</v>
      </c>
      <c r="AD12685" s="334">
        <v>0</v>
      </c>
      <c r="AE12685" s="334">
        <f t="shared" si="1987"/>
        <v>0</v>
      </c>
      <c r="AF12685" s="334">
        <f t="shared" si="1988"/>
        <v>0</v>
      </c>
      <c r="AG12685" s="340">
        <f t="shared" si="1989"/>
        <v>0</v>
      </c>
      <c r="AI12685" s="340">
        <f t="shared" si="1990"/>
        <v>0</v>
      </c>
      <c r="AJ12685" s="340">
        <f t="shared" si="1990"/>
        <v>0</v>
      </c>
      <c r="AK12685" s="340">
        <f t="shared" si="1990"/>
        <v>0</v>
      </c>
      <c r="AL12685" s="340">
        <f t="shared" si="1990"/>
        <v>0</v>
      </c>
      <c r="AM12685" s="340">
        <f t="shared" si="1990"/>
        <v>0</v>
      </c>
    </row>
    <row r="12686" spans="1:39" x14ac:dyDescent="0.35">
      <c r="A12686" s="337">
        <v>34599</v>
      </c>
      <c r="B12686" s="338">
        <f t="shared" si="1984"/>
        <v>1994</v>
      </c>
      <c r="C12686" s="338">
        <f t="shared" si="1985"/>
        <v>9</v>
      </c>
      <c r="D12686" s="338">
        <f t="shared" si="1986"/>
        <v>22</v>
      </c>
      <c r="E12686" s="334">
        <v>0</v>
      </c>
      <c r="F12686" s="334">
        <v>0</v>
      </c>
      <c r="G12686" s="334">
        <v>0</v>
      </c>
      <c r="H12686" s="334">
        <v>0</v>
      </c>
      <c r="I12686" s="334">
        <v>0</v>
      </c>
      <c r="J12686" s="334">
        <v>0</v>
      </c>
      <c r="K12686" s="334">
        <v>0</v>
      </c>
      <c r="L12686" s="334">
        <v>0</v>
      </c>
      <c r="M12686" s="334">
        <v>0</v>
      </c>
      <c r="N12686" s="334">
        <v>0</v>
      </c>
      <c r="O12686" s="334">
        <v>0</v>
      </c>
      <c r="P12686" s="334">
        <v>0</v>
      </c>
      <c r="Q12686" s="334">
        <v>0</v>
      </c>
      <c r="R12686" s="334">
        <v>0</v>
      </c>
      <c r="S12686" s="334">
        <v>0</v>
      </c>
      <c r="T12686" s="334">
        <v>0</v>
      </c>
      <c r="U12686" s="334">
        <v>0</v>
      </c>
      <c r="V12686" s="334">
        <v>0</v>
      </c>
      <c r="W12686" s="334">
        <v>0</v>
      </c>
      <c r="X12686" s="334">
        <v>0</v>
      </c>
      <c r="Y12686" s="334">
        <v>0</v>
      </c>
      <c r="Z12686" s="334">
        <v>0</v>
      </c>
      <c r="AA12686" s="334">
        <v>0</v>
      </c>
      <c r="AB12686" s="334">
        <v>0</v>
      </c>
      <c r="AD12686" s="334">
        <v>0</v>
      </c>
      <c r="AE12686" s="334">
        <f t="shared" si="1987"/>
        <v>0</v>
      </c>
      <c r="AF12686" s="334">
        <f t="shared" si="1988"/>
        <v>0</v>
      </c>
      <c r="AG12686" s="340">
        <f t="shared" si="1989"/>
        <v>0</v>
      </c>
      <c r="AI12686" s="340">
        <f t="shared" si="1990"/>
        <v>0</v>
      </c>
      <c r="AJ12686" s="340">
        <f t="shared" si="1990"/>
        <v>0</v>
      </c>
      <c r="AK12686" s="340">
        <f t="shared" si="1990"/>
        <v>0</v>
      </c>
      <c r="AL12686" s="340">
        <f t="shared" si="1990"/>
        <v>0</v>
      </c>
      <c r="AM12686" s="340">
        <f t="shared" si="1990"/>
        <v>0</v>
      </c>
    </row>
    <row r="12687" spans="1:39" x14ac:dyDescent="0.35">
      <c r="A12687" s="337">
        <v>34600</v>
      </c>
      <c r="B12687" s="338">
        <f t="shared" si="1984"/>
        <v>1994</v>
      </c>
      <c r="C12687" s="338">
        <f t="shared" si="1985"/>
        <v>9</v>
      </c>
      <c r="D12687" s="338">
        <f t="shared" si="1986"/>
        <v>23</v>
      </c>
      <c r="E12687" s="334">
        <v>0</v>
      </c>
      <c r="F12687" s="334">
        <v>0</v>
      </c>
      <c r="G12687" s="334">
        <v>0</v>
      </c>
      <c r="H12687" s="334">
        <v>0</v>
      </c>
      <c r="I12687" s="334">
        <v>0</v>
      </c>
      <c r="J12687" s="334">
        <v>0</v>
      </c>
      <c r="K12687" s="334">
        <v>0</v>
      </c>
      <c r="L12687" s="334">
        <v>0</v>
      </c>
      <c r="M12687" s="334">
        <v>0</v>
      </c>
      <c r="N12687" s="334">
        <v>0</v>
      </c>
      <c r="O12687" s="334">
        <v>0</v>
      </c>
      <c r="P12687" s="334">
        <v>0</v>
      </c>
      <c r="Q12687" s="334">
        <v>0</v>
      </c>
      <c r="R12687" s="334">
        <v>0</v>
      </c>
      <c r="S12687" s="334">
        <v>0</v>
      </c>
      <c r="T12687" s="334">
        <v>0</v>
      </c>
      <c r="U12687" s="334">
        <v>0</v>
      </c>
      <c r="V12687" s="334">
        <v>0</v>
      </c>
      <c r="W12687" s="334">
        <v>0</v>
      </c>
      <c r="X12687" s="334">
        <v>0</v>
      </c>
      <c r="Y12687" s="334">
        <v>0</v>
      </c>
      <c r="Z12687" s="334">
        <v>0</v>
      </c>
      <c r="AA12687" s="334">
        <v>0</v>
      </c>
      <c r="AB12687" s="334">
        <v>0</v>
      </c>
      <c r="AD12687" s="334">
        <v>0</v>
      </c>
      <c r="AE12687" s="334">
        <f t="shared" si="1987"/>
        <v>0</v>
      </c>
      <c r="AF12687" s="334">
        <f t="shared" si="1988"/>
        <v>0</v>
      </c>
      <c r="AG12687" s="340">
        <f t="shared" si="1989"/>
        <v>0</v>
      </c>
      <c r="AI12687" s="340">
        <f t="shared" si="1990"/>
        <v>0</v>
      </c>
      <c r="AJ12687" s="340">
        <f t="shared" si="1990"/>
        <v>0</v>
      </c>
      <c r="AK12687" s="340">
        <f t="shared" si="1990"/>
        <v>0</v>
      </c>
      <c r="AL12687" s="340">
        <f t="shared" si="1990"/>
        <v>0</v>
      </c>
      <c r="AM12687" s="340">
        <f t="shared" si="1990"/>
        <v>0</v>
      </c>
    </row>
    <row r="12688" spans="1:39" x14ac:dyDescent="0.35">
      <c r="A12688" s="337">
        <v>34601</v>
      </c>
      <c r="B12688" s="338">
        <f t="shared" si="1984"/>
        <v>1994</v>
      </c>
      <c r="C12688" s="338">
        <f t="shared" si="1985"/>
        <v>9</v>
      </c>
      <c r="D12688" s="338">
        <f t="shared" si="1986"/>
        <v>24</v>
      </c>
      <c r="E12688" s="334">
        <v>0</v>
      </c>
      <c r="F12688" s="334">
        <v>0</v>
      </c>
      <c r="G12688" s="334">
        <v>0</v>
      </c>
      <c r="H12688" s="334">
        <v>0</v>
      </c>
      <c r="I12688" s="334">
        <v>0</v>
      </c>
      <c r="J12688" s="334">
        <v>0</v>
      </c>
      <c r="K12688" s="334">
        <v>0</v>
      </c>
      <c r="L12688" s="334">
        <v>0</v>
      </c>
      <c r="M12688" s="334">
        <v>0</v>
      </c>
      <c r="N12688" s="334">
        <v>0</v>
      </c>
      <c r="O12688" s="334">
        <v>0</v>
      </c>
      <c r="P12688" s="334">
        <v>0</v>
      </c>
      <c r="Q12688" s="334">
        <v>0</v>
      </c>
      <c r="R12688" s="334">
        <v>0</v>
      </c>
      <c r="S12688" s="334">
        <v>0</v>
      </c>
      <c r="T12688" s="334">
        <v>0</v>
      </c>
      <c r="U12688" s="334">
        <v>0</v>
      </c>
      <c r="V12688" s="334">
        <v>0</v>
      </c>
      <c r="W12688" s="334">
        <v>0</v>
      </c>
      <c r="X12688" s="334">
        <v>0</v>
      </c>
      <c r="Y12688" s="334">
        <v>0</v>
      </c>
      <c r="Z12688" s="334">
        <v>0</v>
      </c>
      <c r="AA12688" s="334">
        <v>0</v>
      </c>
      <c r="AB12688" s="334">
        <v>0</v>
      </c>
      <c r="AD12688" s="334">
        <v>0</v>
      </c>
      <c r="AE12688" s="334">
        <f t="shared" si="1987"/>
        <v>0</v>
      </c>
      <c r="AF12688" s="334">
        <f t="shared" si="1988"/>
        <v>0</v>
      </c>
      <c r="AG12688" s="340">
        <f t="shared" si="1989"/>
        <v>0</v>
      </c>
      <c r="AI12688" s="340">
        <f t="shared" si="1990"/>
        <v>0</v>
      </c>
      <c r="AJ12688" s="340">
        <f t="shared" si="1990"/>
        <v>0</v>
      </c>
      <c r="AK12688" s="340">
        <f t="shared" si="1990"/>
        <v>0</v>
      </c>
      <c r="AL12688" s="340">
        <f t="shared" si="1990"/>
        <v>0</v>
      </c>
      <c r="AM12688" s="340">
        <f t="shared" si="1990"/>
        <v>0</v>
      </c>
    </row>
    <row r="12689" spans="1:39" x14ac:dyDescent="0.35">
      <c r="A12689" s="337">
        <v>34602</v>
      </c>
      <c r="B12689" s="338">
        <f t="shared" si="1984"/>
        <v>1994</v>
      </c>
      <c r="C12689" s="338">
        <f t="shared" si="1985"/>
        <v>9</v>
      </c>
      <c r="D12689" s="338">
        <f t="shared" si="1986"/>
        <v>25</v>
      </c>
      <c r="E12689" s="334">
        <v>0</v>
      </c>
      <c r="F12689" s="334">
        <v>0</v>
      </c>
      <c r="G12689" s="334">
        <v>0</v>
      </c>
      <c r="H12689" s="334">
        <v>0</v>
      </c>
      <c r="I12689" s="334">
        <v>0</v>
      </c>
      <c r="J12689" s="334">
        <v>0</v>
      </c>
      <c r="K12689" s="334">
        <v>0</v>
      </c>
      <c r="L12689" s="334">
        <v>0</v>
      </c>
      <c r="M12689" s="334">
        <v>0</v>
      </c>
      <c r="N12689" s="334">
        <v>0</v>
      </c>
      <c r="O12689" s="334">
        <v>0</v>
      </c>
      <c r="P12689" s="334">
        <v>0</v>
      </c>
      <c r="Q12689" s="334">
        <v>0</v>
      </c>
      <c r="R12689" s="334">
        <v>0</v>
      </c>
      <c r="S12689" s="334">
        <v>0</v>
      </c>
      <c r="T12689" s="334">
        <v>0</v>
      </c>
      <c r="U12689" s="334">
        <v>0</v>
      </c>
      <c r="V12689" s="334">
        <v>0</v>
      </c>
      <c r="W12689" s="334">
        <v>0</v>
      </c>
      <c r="X12689" s="334">
        <v>0</v>
      </c>
      <c r="Y12689" s="334">
        <v>0</v>
      </c>
      <c r="Z12689" s="334">
        <v>0</v>
      </c>
      <c r="AA12689" s="334">
        <v>0</v>
      </c>
      <c r="AB12689" s="334">
        <v>0</v>
      </c>
      <c r="AD12689" s="334">
        <v>0</v>
      </c>
      <c r="AE12689" s="334">
        <f t="shared" si="1987"/>
        <v>0</v>
      </c>
      <c r="AF12689" s="334">
        <f t="shared" si="1988"/>
        <v>0</v>
      </c>
      <c r="AG12689" s="340">
        <f t="shared" si="1989"/>
        <v>0</v>
      </c>
      <c r="AI12689" s="340">
        <f t="shared" si="1990"/>
        <v>0</v>
      </c>
      <c r="AJ12689" s="340">
        <f t="shared" si="1990"/>
        <v>0</v>
      </c>
      <c r="AK12689" s="340">
        <f t="shared" si="1990"/>
        <v>0</v>
      </c>
      <c r="AL12689" s="340">
        <f t="shared" si="1990"/>
        <v>0</v>
      </c>
      <c r="AM12689" s="340">
        <f t="shared" si="1990"/>
        <v>0</v>
      </c>
    </row>
    <row r="12690" spans="1:39" x14ac:dyDescent="0.35">
      <c r="A12690" s="337">
        <v>34603</v>
      </c>
      <c r="B12690" s="338">
        <f t="shared" si="1984"/>
        <v>1994</v>
      </c>
      <c r="C12690" s="338">
        <f t="shared" si="1985"/>
        <v>9</v>
      </c>
      <c r="D12690" s="338">
        <f t="shared" si="1986"/>
        <v>26</v>
      </c>
      <c r="E12690" s="334">
        <v>0</v>
      </c>
      <c r="F12690" s="334">
        <v>0</v>
      </c>
      <c r="G12690" s="334">
        <v>0</v>
      </c>
      <c r="H12690" s="334">
        <v>0</v>
      </c>
      <c r="I12690" s="334">
        <v>0</v>
      </c>
      <c r="J12690" s="334">
        <v>0</v>
      </c>
      <c r="K12690" s="334">
        <v>0</v>
      </c>
      <c r="L12690" s="334">
        <v>0</v>
      </c>
      <c r="M12690" s="334">
        <v>0</v>
      </c>
      <c r="N12690" s="334">
        <v>0</v>
      </c>
      <c r="O12690" s="334">
        <v>0</v>
      </c>
      <c r="P12690" s="334">
        <v>0</v>
      </c>
      <c r="Q12690" s="334">
        <v>0</v>
      </c>
      <c r="R12690" s="334">
        <v>0</v>
      </c>
      <c r="S12690" s="334">
        <v>0</v>
      </c>
      <c r="T12690" s="334">
        <v>0</v>
      </c>
      <c r="U12690" s="334">
        <v>0</v>
      </c>
      <c r="V12690" s="334">
        <v>0</v>
      </c>
      <c r="W12690" s="334">
        <v>0</v>
      </c>
      <c r="X12690" s="334">
        <v>0</v>
      </c>
      <c r="Y12690" s="334">
        <v>0</v>
      </c>
      <c r="Z12690" s="334">
        <v>0</v>
      </c>
      <c r="AA12690" s="334">
        <v>0</v>
      </c>
      <c r="AB12690" s="334">
        <v>0</v>
      </c>
      <c r="AD12690" s="334">
        <v>0</v>
      </c>
      <c r="AE12690" s="334">
        <f t="shared" si="1987"/>
        <v>0</v>
      </c>
      <c r="AF12690" s="334">
        <f t="shared" si="1988"/>
        <v>0</v>
      </c>
      <c r="AG12690" s="340">
        <f t="shared" si="1989"/>
        <v>0</v>
      </c>
      <c r="AI12690" s="340">
        <f t="shared" si="1990"/>
        <v>0</v>
      </c>
      <c r="AJ12690" s="340">
        <f t="shared" si="1990"/>
        <v>0</v>
      </c>
      <c r="AK12690" s="340">
        <f t="shared" si="1990"/>
        <v>0</v>
      </c>
      <c r="AL12690" s="340">
        <f t="shared" si="1990"/>
        <v>0</v>
      </c>
      <c r="AM12690" s="340">
        <f t="shared" si="1990"/>
        <v>0</v>
      </c>
    </row>
    <row r="12691" spans="1:39" x14ac:dyDescent="0.35">
      <c r="A12691" s="337">
        <v>34604</v>
      </c>
      <c r="B12691" s="338">
        <f t="shared" si="1984"/>
        <v>1994</v>
      </c>
      <c r="C12691" s="338">
        <f t="shared" si="1985"/>
        <v>9</v>
      </c>
      <c r="D12691" s="338">
        <f t="shared" si="1986"/>
        <v>27</v>
      </c>
      <c r="E12691" s="334">
        <v>0</v>
      </c>
      <c r="F12691" s="334">
        <v>0</v>
      </c>
      <c r="G12691" s="334">
        <v>0</v>
      </c>
      <c r="H12691" s="334">
        <v>0</v>
      </c>
      <c r="I12691" s="334">
        <v>0</v>
      </c>
      <c r="J12691" s="334">
        <v>0</v>
      </c>
      <c r="K12691" s="334">
        <v>0</v>
      </c>
      <c r="L12691" s="334">
        <v>0</v>
      </c>
      <c r="M12691" s="334">
        <v>0</v>
      </c>
      <c r="N12691" s="334">
        <v>0</v>
      </c>
      <c r="O12691" s="334">
        <v>0</v>
      </c>
      <c r="P12691" s="334">
        <v>0</v>
      </c>
      <c r="Q12691" s="334">
        <v>0</v>
      </c>
      <c r="R12691" s="334">
        <v>0</v>
      </c>
      <c r="S12691" s="334">
        <v>0</v>
      </c>
      <c r="T12691" s="334">
        <v>0</v>
      </c>
      <c r="U12691" s="334">
        <v>0</v>
      </c>
      <c r="V12691" s="334">
        <v>0</v>
      </c>
      <c r="W12691" s="334">
        <v>0</v>
      </c>
      <c r="X12691" s="334">
        <v>0</v>
      </c>
      <c r="Y12691" s="334">
        <v>0</v>
      </c>
      <c r="Z12691" s="334">
        <v>0</v>
      </c>
      <c r="AA12691" s="334">
        <v>0</v>
      </c>
      <c r="AB12691" s="334">
        <v>0</v>
      </c>
      <c r="AD12691" s="334">
        <v>0</v>
      </c>
      <c r="AE12691" s="334">
        <f t="shared" si="1987"/>
        <v>0</v>
      </c>
      <c r="AF12691" s="334">
        <f t="shared" si="1988"/>
        <v>0</v>
      </c>
      <c r="AG12691" s="340">
        <f t="shared" si="1989"/>
        <v>0</v>
      </c>
      <c r="AI12691" s="340">
        <f t="shared" si="1990"/>
        <v>0</v>
      </c>
      <c r="AJ12691" s="340">
        <f t="shared" si="1990"/>
        <v>0</v>
      </c>
      <c r="AK12691" s="340">
        <f t="shared" si="1990"/>
        <v>0</v>
      </c>
      <c r="AL12691" s="340">
        <f t="shared" si="1990"/>
        <v>0</v>
      </c>
      <c r="AM12691" s="340">
        <f t="shared" si="1990"/>
        <v>0</v>
      </c>
    </row>
    <row r="12692" spans="1:39" x14ac:dyDescent="0.35">
      <c r="A12692" s="337">
        <v>34605</v>
      </c>
      <c r="B12692" s="338">
        <f t="shared" si="1984"/>
        <v>1994</v>
      </c>
      <c r="C12692" s="338">
        <f t="shared" si="1985"/>
        <v>9</v>
      </c>
      <c r="D12692" s="338">
        <f t="shared" si="1986"/>
        <v>28</v>
      </c>
      <c r="E12692" s="334">
        <v>0</v>
      </c>
      <c r="F12692" s="334">
        <v>0</v>
      </c>
      <c r="G12692" s="334">
        <v>0</v>
      </c>
      <c r="H12692" s="334">
        <v>0</v>
      </c>
      <c r="I12692" s="334">
        <v>0</v>
      </c>
      <c r="J12692" s="334">
        <v>0</v>
      </c>
      <c r="K12692" s="334">
        <v>0</v>
      </c>
      <c r="L12692" s="334">
        <v>0</v>
      </c>
      <c r="M12692" s="334">
        <v>0</v>
      </c>
      <c r="N12692" s="334">
        <v>0</v>
      </c>
      <c r="O12692" s="334">
        <v>0</v>
      </c>
      <c r="P12692" s="334">
        <v>0</v>
      </c>
      <c r="Q12692" s="334">
        <v>0</v>
      </c>
      <c r="R12692" s="334">
        <v>0</v>
      </c>
      <c r="S12692" s="334">
        <v>0</v>
      </c>
      <c r="T12692" s="334">
        <v>0</v>
      </c>
      <c r="U12692" s="334">
        <v>0</v>
      </c>
      <c r="V12692" s="334">
        <v>0</v>
      </c>
      <c r="W12692" s="334">
        <v>0</v>
      </c>
      <c r="X12692" s="334">
        <v>0</v>
      </c>
      <c r="Y12692" s="334">
        <v>0</v>
      </c>
      <c r="Z12692" s="334">
        <v>0</v>
      </c>
      <c r="AA12692" s="334">
        <v>0</v>
      </c>
      <c r="AB12692" s="334">
        <v>0</v>
      </c>
      <c r="AD12692" s="334">
        <v>0</v>
      </c>
      <c r="AE12692" s="334">
        <f t="shared" si="1987"/>
        <v>0</v>
      </c>
      <c r="AF12692" s="334">
        <f t="shared" si="1988"/>
        <v>0</v>
      </c>
      <c r="AG12692" s="340">
        <f t="shared" si="1989"/>
        <v>0</v>
      </c>
      <c r="AI12692" s="340">
        <f t="shared" ref="AI12692:AM12707" si="1991">IF($C12692=AI$1,$AF12692,0)</f>
        <v>0</v>
      </c>
      <c r="AJ12692" s="340">
        <f t="shared" si="1991"/>
        <v>0</v>
      </c>
      <c r="AK12692" s="340">
        <f t="shared" si="1991"/>
        <v>0</v>
      </c>
      <c r="AL12692" s="340">
        <f t="shared" si="1991"/>
        <v>0</v>
      </c>
      <c r="AM12692" s="340">
        <f t="shared" si="1991"/>
        <v>0</v>
      </c>
    </row>
    <row r="12693" spans="1:39" x14ac:dyDescent="0.35">
      <c r="A12693" s="337">
        <v>34606</v>
      </c>
      <c r="B12693" s="338">
        <f t="shared" si="1984"/>
        <v>1994</v>
      </c>
      <c r="C12693" s="338">
        <f t="shared" si="1985"/>
        <v>9</v>
      </c>
      <c r="D12693" s="338">
        <f t="shared" si="1986"/>
        <v>29</v>
      </c>
      <c r="E12693" s="334">
        <v>0</v>
      </c>
      <c r="F12693" s="334">
        <v>0</v>
      </c>
      <c r="G12693" s="334">
        <v>0</v>
      </c>
      <c r="H12693" s="334">
        <v>0</v>
      </c>
      <c r="I12693" s="334">
        <v>0</v>
      </c>
      <c r="J12693" s="334">
        <v>0</v>
      </c>
      <c r="K12693" s="334">
        <v>0</v>
      </c>
      <c r="L12693" s="334">
        <v>0</v>
      </c>
      <c r="M12693" s="334">
        <v>0</v>
      </c>
      <c r="N12693" s="334">
        <v>0</v>
      </c>
      <c r="O12693" s="334">
        <v>0</v>
      </c>
      <c r="P12693" s="334">
        <v>0</v>
      </c>
      <c r="Q12693" s="334">
        <v>0</v>
      </c>
      <c r="R12693" s="334">
        <v>0</v>
      </c>
      <c r="S12693" s="334">
        <v>0</v>
      </c>
      <c r="T12693" s="334">
        <v>0</v>
      </c>
      <c r="U12693" s="334">
        <v>0</v>
      </c>
      <c r="V12693" s="334">
        <v>0</v>
      </c>
      <c r="W12693" s="334">
        <v>0</v>
      </c>
      <c r="X12693" s="334">
        <v>0</v>
      </c>
      <c r="Y12693" s="334">
        <v>0</v>
      </c>
      <c r="Z12693" s="334">
        <v>0</v>
      </c>
      <c r="AA12693" s="334">
        <v>0</v>
      </c>
      <c r="AB12693" s="334">
        <v>0</v>
      </c>
      <c r="AD12693" s="334">
        <v>0</v>
      </c>
      <c r="AE12693" s="334">
        <f t="shared" si="1987"/>
        <v>0</v>
      </c>
      <c r="AF12693" s="334">
        <f t="shared" si="1988"/>
        <v>0</v>
      </c>
      <c r="AG12693" s="340">
        <f t="shared" si="1989"/>
        <v>0</v>
      </c>
      <c r="AI12693" s="340">
        <f t="shared" si="1991"/>
        <v>0</v>
      </c>
      <c r="AJ12693" s="340">
        <f t="shared" si="1991"/>
        <v>0</v>
      </c>
      <c r="AK12693" s="340">
        <f t="shared" si="1991"/>
        <v>0</v>
      </c>
      <c r="AL12693" s="340">
        <f t="shared" si="1991"/>
        <v>0</v>
      </c>
      <c r="AM12693" s="340">
        <f t="shared" si="1991"/>
        <v>0</v>
      </c>
    </row>
    <row r="12694" spans="1:39" x14ac:dyDescent="0.35">
      <c r="A12694" s="337">
        <v>34607</v>
      </c>
      <c r="B12694" s="338">
        <f t="shared" si="1984"/>
        <v>1994</v>
      </c>
      <c r="C12694" s="338">
        <f t="shared" si="1985"/>
        <v>9</v>
      </c>
      <c r="D12694" s="338">
        <f t="shared" si="1986"/>
        <v>30</v>
      </c>
      <c r="E12694" s="334">
        <v>0</v>
      </c>
      <c r="F12694" s="334">
        <v>0</v>
      </c>
      <c r="G12694" s="334">
        <v>0</v>
      </c>
      <c r="H12694" s="334">
        <v>0</v>
      </c>
      <c r="I12694" s="334">
        <v>0</v>
      </c>
      <c r="J12694" s="334">
        <v>0</v>
      </c>
      <c r="K12694" s="334">
        <v>0</v>
      </c>
      <c r="L12694" s="334">
        <v>0</v>
      </c>
      <c r="M12694" s="334">
        <v>0</v>
      </c>
      <c r="N12694" s="334">
        <v>0</v>
      </c>
      <c r="O12694" s="334">
        <v>0</v>
      </c>
      <c r="P12694" s="334">
        <v>0</v>
      </c>
      <c r="Q12694" s="334">
        <v>0</v>
      </c>
      <c r="R12694" s="334">
        <v>0</v>
      </c>
      <c r="S12694" s="334">
        <v>0</v>
      </c>
      <c r="T12694" s="334">
        <v>0</v>
      </c>
      <c r="U12694" s="334">
        <v>0</v>
      </c>
      <c r="V12694" s="334">
        <v>0</v>
      </c>
      <c r="W12694" s="334">
        <v>0</v>
      </c>
      <c r="X12694" s="334">
        <v>0</v>
      </c>
      <c r="Y12694" s="334">
        <v>0</v>
      </c>
      <c r="Z12694" s="334">
        <v>0</v>
      </c>
      <c r="AA12694" s="334">
        <v>0</v>
      </c>
      <c r="AB12694" s="334">
        <v>0</v>
      </c>
      <c r="AD12694" s="334">
        <v>0</v>
      </c>
      <c r="AE12694" s="334">
        <f t="shared" si="1987"/>
        <v>0</v>
      </c>
      <c r="AF12694" s="334">
        <f t="shared" si="1988"/>
        <v>0</v>
      </c>
      <c r="AG12694" s="340">
        <f t="shared" si="1989"/>
        <v>0</v>
      </c>
      <c r="AI12694" s="340">
        <f t="shared" si="1991"/>
        <v>0</v>
      </c>
      <c r="AJ12694" s="340">
        <f t="shared" si="1991"/>
        <v>0</v>
      </c>
      <c r="AK12694" s="340">
        <f t="shared" si="1991"/>
        <v>0</v>
      </c>
      <c r="AL12694" s="340">
        <f t="shared" si="1991"/>
        <v>0</v>
      </c>
      <c r="AM12694" s="340">
        <f t="shared" si="1991"/>
        <v>0</v>
      </c>
    </row>
    <row r="12695" spans="1:39" x14ac:dyDescent="0.35">
      <c r="A12695" s="337">
        <v>34608</v>
      </c>
      <c r="B12695" s="338">
        <f t="shared" si="1984"/>
        <v>1994</v>
      </c>
      <c r="C12695" s="338">
        <f t="shared" si="1985"/>
        <v>10</v>
      </c>
      <c r="D12695" s="338">
        <f t="shared" si="1986"/>
        <v>1</v>
      </c>
      <c r="E12695" s="334">
        <v>0</v>
      </c>
      <c r="F12695" s="334">
        <v>0</v>
      </c>
      <c r="G12695" s="334">
        <v>0</v>
      </c>
      <c r="H12695" s="334">
        <v>0</v>
      </c>
      <c r="I12695" s="334">
        <v>0</v>
      </c>
      <c r="J12695" s="334">
        <v>0</v>
      </c>
      <c r="K12695" s="334">
        <v>0</v>
      </c>
      <c r="L12695" s="334">
        <v>0</v>
      </c>
      <c r="M12695" s="334">
        <v>0</v>
      </c>
      <c r="N12695" s="334">
        <v>0</v>
      </c>
      <c r="O12695" s="334">
        <v>0</v>
      </c>
      <c r="P12695" s="334">
        <v>0</v>
      </c>
      <c r="Q12695" s="334">
        <v>0</v>
      </c>
      <c r="R12695" s="334">
        <v>0</v>
      </c>
      <c r="S12695" s="334">
        <v>0</v>
      </c>
      <c r="T12695" s="334">
        <v>0</v>
      </c>
      <c r="U12695" s="334">
        <v>0.8</v>
      </c>
      <c r="V12695" s="334">
        <v>0.9</v>
      </c>
      <c r="W12695" s="334">
        <v>0.8</v>
      </c>
      <c r="X12695" s="334">
        <v>0.8</v>
      </c>
      <c r="Y12695" s="334">
        <v>0.8</v>
      </c>
      <c r="Z12695" s="334">
        <v>0.9</v>
      </c>
      <c r="AA12695" s="334">
        <v>0.8</v>
      </c>
      <c r="AB12695" s="334">
        <v>0.8</v>
      </c>
      <c r="AD12695" s="334">
        <v>6.6</v>
      </c>
      <c r="AE12695" s="334">
        <f t="shared" si="1987"/>
        <v>6.6</v>
      </c>
      <c r="AF12695" s="334">
        <f t="shared" si="1988"/>
        <v>6.6</v>
      </c>
      <c r="AG12695" s="340">
        <f t="shared" si="1989"/>
        <v>0</v>
      </c>
      <c r="AI12695" s="340">
        <f t="shared" si="1991"/>
        <v>0</v>
      </c>
      <c r="AJ12695" s="340">
        <f t="shared" si="1991"/>
        <v>0</v>
      </c>
      <c r="AK12695" s="340">
        <f t="shared" si="1991"/>
        <v>0</v>
      </c>
      <c r="AL12695" s="340">
        <f t="shared" si="1991"/>
        <v>0</v>
      </c>
      <c r="AM12695" s="340">
        <f t="shared" si="1991"/>
        <v>0</v>
      </c>
    </row>
    <row r="12696" spans="1:39" x14ac:dyDescent="0.35">
      <c r="A12696" s="337">
        <v>34609</v>
      </c>
      <c r="B12696" s="338">
        <f t="shared" si="1984"/>
        <v>1994</v>
      </c>
      <c r="C12696" s="338">
        <f t="shared" si="1985"/>
        <v>10</v>
      </c>
      <c r="D12696" s="338">
        <f t="shared" si="1986"/>
        <v>2</v>
      </c>
      <c r="E12696" s="334">
        <v>0.3</v>
      </c>
      <c r="F12696" s="334">
        <v>0.2</v>
      </c>
      <c r="G12696" s="334">
        <v>0.3</v>
      </c>
      <c r="H12696" s="334">
        <v>0</v>
      </c>
      <c r="I12696" s="334">
        <v>0</v>
      </c>
      <c r="J12696" s="334">
        <v>0</v>
      </c>
      <c r="K12696" s="334">
        <v>0</v>
      </c>
      <c r="L12696" s="334">
        <v>0</v>
      </c>
      <c r="M12696" s="334">
        <v>0</v>
      </c>
      <c r="N12696" s="334">
        <v>0</v>
      </c>
      <c r="O12696" s="334">
        <v>0</v>
      </c>
      <c r="P12696" s="334">
        <v>0</v>
      </c>
      <c r="Q12696" s="334">
        <v>0</v>
      </c>
      <c r="R12696" s="334">
        <v>0</v>
      </c>
      <c r="S12696" s="334">
        <v>0</v>
      </c>
      <c r="T12696" s="334">
        <v>0</v>
      </c>
      <c r="U12696" s="334">
        <v>0</v>
      </c>
      <c r="V12696" s="334">
        <v>0</v>
      </c>
      <c r="W12696" s="334">
        <v>0</v>
      </c>
      <c r="X12696" s="334">
        <v>0.2</v>
      </c>
      <c r="Y12696" s="334">
        <v>0.3</v>
      </c>
      <c r="Z12696" s="334">
        <v>0.2</v>
      </c>
      <c r="AA12696" s="334">
        <v>0.3</v>
      </c>
      <c r="AB12696" s="334">
        <v>0.2</v>
      </c>
      <c r="AD12696" s="334">
        <v>2</v>
      </c>
      <c r="AE12696" s="334">
        <f t="shared" si="1987"/>
        <v>2</v>
      </c>
      <c r="AF12696" s="334">
        <f t="shared" si="1988"/>
        <v>2</v>
      </c>
      <c r="AG12696" s="340">
        <f t="shared" si="1989"/>
        <v>0</v>
      </c>
      <c r="AI12696" s="340">
        <f t="shared" si="1991"/>
        <v>0</v>
      </c>
      <c r="AJ12696" s="340">
        <f t="shared" si="1991"/>
        <v>0</v>
      </c>
      <c r="AK12696" s="340">
        <f t="shared" si="1991"/>
        <v>0</v>
      </c>
      <c r="AL12696" s="340">
        <f t="shared" si="1991"/>
        <v>0</v>
      </c>
      <c r="AM12696" s="340">
        <f t="shared" si="1991"/>
        <v>0</v>
      </c>
    </row>
    <row r="12697" spans="1:39" x14ac:dyDescent="0.35">
      <c r="A12697" s="337">
        <v>34610</v>
      </c>
      <c r="B12697" s="338">
        <f t="shared" si="1984"/>
        <v>1994</v>
      </c>
      <c r="C12697" s="338">
        <f t="shared" si="1985"/>
        <v>10</v>
      </c>
      <c r="D12697" s="338">
        <f t="shared" si="1986"/>
        <v>3</v>
      </c>
      <c r="E12697" s="334">
        <v>0</v>
      </c>
      <c r="F12697" s="334">
        <v>0.1</v>
      </c>
      <c r="G12697" s="334">
        <v>0</v>
      </c>
      <c r="H12697" s="334">
        <v>0.1</v>
      </c>
      <c r="I12697" s="334">
        <v>0</v>
      </c>
      <c r="J12697" s="334">
        <v>0.1</v>
      </c>
      <c r="K12697" s="334">
        <v>0</v>
      </c>
      <c r="L12697" s="334">
        <v>0.1</v>
      </c>
      <c r="M12697" s="334">
        <v>0</v>
      </c>
      <c r="N12697" s="334">
        <v>0</v>
      </c>
      <c r="O12697" s="334">
        <v>0</v>
      </c>
      <c r="P12697" s="334">
        <v>0.1</v>
      </c>
      <c r="Q12697" s="334">
        <v>0</v>
      </c>
      <c r="R12697" s="334">
        <v>0.1</v>
      </c>
      <c r="S12697" s="334">
        <v>0</v>
      </c>
      <c r="T12697" s="334">
        <v>0</v>
      </c>
      <c r="U12697" s="334">
        <v>0</v>
      </c>
      <c r="V12697" s="334">
        <v>0</v>
      </c>
      <c r="W12697" s="334">
        <v>0</v>
      </c>
      <c r="X12697" s="334">
        <v>0</v>
      </c>
      <c r="Y12697" s="334">
        <v>0</v>
      </c>
      <c r="Z12697" s="334">
        <v>0</v>
      </c>
      <c r="AA12697" s="334">
        <v>0</v>
      </c>
      <c r="AB12697" s="334">
        <v>0</v>
      </c>
      <c r="AD12697" s="334">
        <v>0.6</v>
      </c>
      <c r="AE12697" s="334">
        <f t="shared" si="1987"/>
        <v>0.6</v>
      </c>
      <c r="AF12697" s="334">
        <f t="shared" si="1988"/>
        <v>0.6</v>
      </c>
      <c r="AG12697" s="340">
        <f t="shared" si="1989"/>
        <v>0</v>
      </c>
      <c r="AI12697" s="340">
        <f t="shared" si="1991"/>
        <v>0</v>
      </c>
      <c r="AJ12697" s="340">
        <f t="shared" si="1991"/>
        <v>0</v>
      </c>
      <c r="AK12697" s="340">
        <f t="shared" si="1991"/>
        <v>0</v>
      </c>
      <c r="AL12697" s="340">
        <f t="shared" si="1991"/>
        <v>0</v>
      </c>
      <c r="AM12697" s="340">
        <f t="shared" si="1991"/>
        <v>0</v>
      </c>
    </row>
    <row r="12698" spans="1:39" x14ac:dyDescent="0.35">
      <c r="A12698" s="337">
        <v>34611</v>
      </c>
      <c r="B12698" s="338">
        <f t="shared" si="1984"/>
        <v>1994</v>
      </c>
      <c r="C12698" s="338">
        <f t="shared" si="1985"/>
        <v>10</v>
      </c>
      <c r="D12698" s="338">
        <f t="shared" si="1986"/>
        <v>4</v>
      </c>
      <c r="E12698" s="334">
        <v>0</v>
      </c>
      <c r="F12698" s="334">
        <v>0</v>
      </c>
      <c r="G12698" s="334">
        <v>0</v>
      </c>
      <c r="H12698" s="334">
        <v>0</v>
      </c>
      <c r="I12698" s="334">
        <v>0</v>
      </c>
      <c r="J12698" s="334">
        <v>0</v>
      </c>
      <c r="K12698" s="334">
        <v>0</v>
      </c>
      <c r="L12698" s="334">
        <v>0</v>
      </c>
      <c r="M12698" s="334">
        <v>0</v>
      </c>
      <c r="N12698" s="334">
        <v>0</v>
      </c>
      <c r="O12698" s="334">
        <v>0</v>
      </c>
      <c r="P12698" s="334">
        <v>0</v>
      </c>
      <c r="Q12698" s="334">
        <v>0</v>
      </c>
      <c r="R12698" s="334">
        <v>0</v>
      </c>
      <c r="S12698" s="334">
        <v>0</v>
      </c>
      <c r="T12698" s="334">
        <v>0</v>
      </c>
      <c r="U12698" s="334">
        <v>0</v>
      </c>
      <c r="V12698" s="334">
        <v>0</v>
      </c>
      <c r="W12698" s="334">
        <v>0</v>
      </c>
      <c r="X12698" s="334">
        <v>0</v>
      </c>
      <c r="Y12698" s="334">
        <v>0</v>
      </c>
      <c r="Z12698" s="334">
        <v>0</v>
      </c>
      <c r="AA12698" s="334">
        <v>0</v>
      </c>
      <c r="AB12698" s="334">
        <v>0</v>
      </c>
      <c r="AD12698" s="334">
        <v>0</v>
      </c>
      <c r="AE12698" s="334">
        <f t="shared" si="1987"/>
        <v>0</v>
      </c>
      <c r="AF12698" s="334">
        <f t="shared" si="1988"/>
        <v>0</v>
      </c>
      <c r="AG12698" s="340">
        <f t="shared" si="1989"/>
        <v>0</v>
      </c>
      <c r="AI12698" s="340">
        <f t="shared" si="1991"/>
        <v>0</v>
      </c>
      <c r="AJ12698" s="340">
        <f t="shared" si="1991"/>
        <v>0</v>
      </c>
      <c r="AK12698" s="340">
        <f t="shared" si="1991"/>
        <v>0</v>
      </c>
      <c r="AL12698" s="340">
        <f t="shared" si="1991"/>
        <v>0</v>
      </c>
      <c r="AM12698" s="340">
        <f t="shared" si="1991"/>
        <v>0</v>
      </c>
    </row>
    <row r="12699" spans="1:39" x14ac:dyDescent="0.35">
      <c r="A12699" s="337">
        <v>34612</v>
      </c>
      <c r="B12699" s="338">
        <f t="shared" si="1984"/>
        <v>1994</v>
      </c>
      <c r="C12699" s="338">
        <f t="shared" si="1985"/>
        <v>10</v>
      </c>
      <c r="D12699" s="338">
        <f t="shared" si="1986"/>
        <v>5</v>
      </c>
      <c r="E12699" s="334">
        <v>0</v>
      </c>
      <c r="F12699" s="334">
        <v>0</v>
      </c>
      <c r="G12699" s="334">
        <v>0</v>
      </c>
      <c r="H12699" s="334">
        <v>0</v>
      </c>
      <c r="I12699" s="334">
        <v>0</v>
      </c>
      <c r="J12699" s="334">
        <v>0</v>
      </c>
      <c r="K12699" s="334">
        <v>0</v>
      </c>
      <c r="L12699" s="334">
        <v>0</v>
      </c>
      <c r="M12699" s="334">
        <v>0</v>
      </c>
      <c r="N12699" s="334">
        <v>0</v>
      </c>
      <c r="O12699" s="334">
        <v>0</v>
      </c>
      <c r="P12699" s="334">
        <v>0</v>
      </c>
      <c r="Q12699" s="334">
        <v>0</v>
      </c>
      <c r="R12699" s="334">
        <v>0</v>
      </c>
      <c r="S12699" s="334">
        <v>0</v>
      </c>
      <c r="T12699" s="334">
        <v>0</v>
      </c>
      <c r="U12699" s="334">
        <v>0</v>
      </c>
      <c r="V12699" s="334">
        <v>0</v>
      </c>
      <c r="W12699" s="334">
        <v>0</v>
      </c>
      <c r="X12699" s="334">
        <v>0</v>
      </c>
      <c r="Y12699" s="334">
        <v>0</v>
      </c>
      <c r="Z12699" s="334">
        <v>0</v>
      </c>
      <c r="AA12699" s="334">
        <v>0</v>
      </c>
      <c r="AB12699" s="334">
        <v>0</v>
      </c>
      <c r="AD12699" s="334">
        <v>0</v>
      </c>
      <c r="AE12699" s="334">
        <f t="shared" si="1987"/>
        <v>0</v>
      </c>
      <c r="AF12699" s="334">
        <f t="shared" si="1988"/>
        <v>0</v>
      </c>
      <c r="AG12699" s="340">
        <f t="shared" si="1989"/>
        <v>0</v>
      </c>
      <c r="AI12699" s="340">
        <f t="shared" si="1991"/>
        <v>0</v>
      </c>
      <c r="AJ12699" s="340">
        <f t="shared" si="1991"/>
        <v>0</v>
      </c>
      <c r="AK12699" s="340">
        <f t="shared" si="1991"/>
        <v>0</v>
      </c>
      <c r="AL12699" s="340">
        <f t="shared" si="1991"/>
        <v>0</v>
      </c>
      <c r="AM12699" s="340">
        <f t="shared" si="1991"/>
        <v>0</v>
      </c>
    </row>
    <row r="12700" spans="1:39" x14ac:dyDescent="0.35">
      <c r="A12700" s="337">
        <v>34613</v>
      </c>
      <c r="B12700" s="338">
        <f t="shared" si="1984"/>
        <v>1994</v>
      </c>
      <c r="C12700" s="338">
        <f t="shared" si="1985"/>
        <v>10</v>
      </c>
      <c r="D12700" s="338">
        <f t="shared" si="1986"/>
        <v>6</v>
      </c>
      <c r="E12700" s="334">
        <v>0.1</v>
      </c>
      <c r="F12700" s="334">
        <v>0.1</v>
      </c>
      <c r="G12700" s="334">
        <v>0</v>
      </c>
      <c r="H12700" s="334">
        <v>0</v>
      </c>
      <c r="I12700" s="334">
        <v>0</v>
      </c>
      <c r="J12700" s="334">
        <v>0</v>
      </c>
      <c r="K12700" s="334">
        <v>0</v>
      </c>
      <c r="L12700" s="334">
        <v>0</v>
      </c>
      <c r="M12700" s="334">
        <v>0</v>
      </c>
      <c r="N12700" s="334">
        <v>0</v>
      </c>
      <c r="O12700" s="334">
        <v>0</v>
      </c>
      <c r="P12700" s="334">
        <v>0</v>
      </c>
      <c r="Q12700" s="334">
        <v>0</v>
      </c>
      <c r="R12700" s="334">
        <v>0</v>
      </c>
      <c r="S12700" s="334">
        <v>0</v>
      </c>
      <c r="T12700" s="334">
        <v>0</v>
      </c>
      <c r="U12700" s="334">
        <v>0</v>
      </c>
      <c r="V12700" s="334">
        <v>0</v>
      </c>
      <c r="W12700" s="334">
        <v>0</v>
      </c>
      <c r="X12700" s="334">
        <v>0</v>
      </c>
      <c r="Y12700" s="334">
        <v>0</v>
      </c>
      <c r="Z12700" s="334">
        <v>0</v>
      </c>
      <c r="AA12700" s="334">
        <v>0</v>
      </c>
      <c r="AB12700" s="334">
        <v>0</v>
      </c>
      <c r="AD12700" s="334">
        <v>0.2</v>
      </c>
      <c r="AE12700" s="334">
        <f t="shared" si="1987"/>
        <v>0.2</v>
      </c>
      <c r="AF12700" s="334">
        <f t="shared" si="1988"/>
        <v>0.2</v>
      </c>
      <c r="AG12700" s="340">
        <f t="shared" si="1989"/>
        <v>0</v>
      </c>
      <c r="AI12700" s="340">
        <f t="shared" si="1991"/>
        <v>0</v>
      </c>
      <c r="AJ12700" s="340">
        <f t="shared" si="1991"/>
        <v>0</v>
      </c>
      <c r="AK12700" s="340">
        <f t="shared" si="1991"/>
        <v>0</v>
      </c>
      <c r="AL12700" s="340">
        <f t="shared" si="1991"/>
        <v>0</v>
      </c>
      <c r="AM12700" s="340">
        <f t="shared" si="1991"/>
        <v>0</v>
      </c>
    </row>
    <row r="12701" spans="1:39" x14ac:dyDescent="0.35">
      <c r="A12701" s="337">
        <v>34614</v>
      </c>
      <c r="B12701" s="338">
        <f t="shared" si="1984"/>
        <v>1994</v>
      </c>
      <c r="C12701" s="338">
        <f t="shared" si="1985"/>
        <v>10</v>
      </c>
      <c r="D12701" s="338">
        <f t="shared" si="1986"/>
        <v>7</v>
      </c>
      <c r="E12701" s="334">
        <v>0</v>
      </c>
      <c r="F12701" s="334">
        <v>0</v>
      </c>
      <c r="G12701" s="334">
        <v>0</v>
      </c>
      <c r="H12701" s="334">
        <v>0</v>
      </c>
      <c r="I12701" s="334">
        <v>0</v>
      </c>
      <c r="J12701" s="334">
        <v>0</v>
      </c>
      <c r="K12701" s="334">
        <v>0</v>
      </c>
      <c r="L12701" s="334">
        <v>0</v>
      </c>
      <c r="M12701" s="334">
        <v>0</v>
      </c>
      <c r="N12701" s="334">
        <v>0</v>
      </c>
      <c r="O12701" s="334">
        <v>0</v>
      </c>
      <c r="P12701" s="334">
        <v>0</v>
      </c>
      <c r="Q12701" s="334">
        <v>0</v>
      </c>
      <c r="R12701" s="334">
        <v>0</v>
      </c>
      <c r="S12701" s="334">
        <v>0</v>
      </c>
      <c r="T12701" s="334">
        <v>0</v>
      </c>
      <c r="U12701" s="334">
        <v>0</v>
      </c>
      <c r="V12701" s="334">
        <v>0</v>
      </c>
      <c r="W12701" s="334">
        <v>0</v>
      </c>
      <c r="X12701" s="334">
        <v>0</v>
      </c>
      <c r="Y12701" s="334">
        <v>0</v>
      </c>
      <c r="Z12701" s="334">
        <v>0</v>
      </c>
      <c r="AA12701" s="334">
        <v>0</v>
      </c>
      <c r="AB12701" s="334">
        <v>0</v>
      </c>
      <c r="AD12701" s="334">
        <v>0</v>
      </c>
      <c r="AE12701" s="334">
        <f t="shared" si="1987"/>
        <v>0</v>
      </c>
      <c r="AF12701" s="334">
        <f t="shared" si="1988"/>
        <v>0</v>
      </c>
      <c r="AG12701" s="340">
        <f t="shared" si="1989"/>
        <v>0</v>
      </c>
      <c r="AI12701" s="340">
        <f t="shared" si="1991"/>
        <v>0</v>
      </c>
      <c r="AJ12701" s="340">
        <f t="shared" si="1991"/>
        <v>0</v>
      </c>
      <c r="AK12701" s="340">
        <f t="shared" si="1991"/>
        <v>0</v>
      </c>
      <c r="AL12701" s="340">
        <f t="shared" si="1991"/>
        <v>0</v>
      </c>
      <c r="AM12701" s="340">
        <f t="shared" si="1991"/>
        <v>0</v>
      </c>
    </row>
    <row r="12702" spans="1:39" x14ac:dyDescent="0.35">
      <c r="A12702" s="337">
        <v>34615</v>
      </c>
      <c r="B12702" s="338">
        <f t="shared" si="1984"/>
        <v>1994</v>
      </c>
      <c r="C12702" s="338">
        <f t="shared" si="1985"/>
        <v>10</v>
      </c>
      <c r="D12702" s="338">
        <f t="shared" si="1986"/>
        <v>8</v>
      </c>
      <c r="E12702" s="334">
        <v>0</v>
      </c>
      <c r="F12702" s="334">
        <v>0</v>
      </c>
      <c r="G12702" s="334">
        <v>0</v>
      </c>
      <c r="H12702" s="334">
        <v>0</v>
      </c>
      <c r="I12702" s="334">
        <v>0</v>
      </c>
      <c r="J12702" s="334">
        <v>0</v>
      </c>
      <c r="K12702" s="334">
        <v>0</v>
      </c>
      <c r="L12702" s="334">
        <v>0</v>
      </c>
      <c r="M12702" s="334">
        <v>0</v>
      </c>
      <c r="N12702" s="334">
        <v>0</v>
      </c>
      <c r="O12702" s="334">
        <v>0</v>
      </c>
      <c r="P12702" s="334">
        <v>0</v>
      </c>
      <c r="Q12702" s="334">
        <v>0</v>
      </c>
      <c r="R12702" s="334">
        <v>0</v>
      </c>
      <c r="S12702" s="334">
        <v>0</v>
      </c>
      <c r="T12702" s="334">
        <v>0</v>
      </c>
      <c r="U12702" s="334">
        <v>0</v>
      </c>
      <c r="V12702" s="334">
        <v>0</v>
      </c>
      <c r="W12702" s="334">
        <v>0</v>
      </c>
      <c r="X12702" s="334">
        <v>0</v>
      </c>
      <c r="Y12702" s="334">
        <v>0</v>
      </c>
      <c r="Z12702" s="334">
        <v>0</v>
      </c>
      <c r="AA12702" s="334">
        <v>0</v>
      </c>
      <c r="AB12702" s="334">
        <v>0</v>
      </c>
      <c r="AD12702" s="334">
        <v>0</v>
      </c>
      <c r="AE12702" s="334">
        <f t="shared" si="1987"/>
        <v>0</v>
      </c>
      <c r="AF12702" s="334">
        <f t="shared" si="1988"/>
        <v>0</v>
      </c>
      <c r="AG12702" s="340">
        <f t="shared" si="1989"/>
        <v>0</v>
      </c>
      <c r="AI12702" s="340">
        <f t="shared" si="1991"/>
        <v>0</v>
      </c>
      <c r="AJ12702" s="340">
        <f t="shared" si="1991"/>
        <v>0</v>
      </c>
      <c r="AK12702" s="340">
        <f t="shared" si="1991"/>
        <v>0</v>
      </c>
      <c r="AL12702" s="340">
        <f t="shared" si="1991"/>
        <v>0</v>
      </c>
      <c r="AM12702" s="340">
        <f t="shared" si="1991"/>
        <v>0</v>
      </c>
    </row>
    <row r="12703" spans="1:39" x14ac:dyDescent="0.35">
      <c r="A12703" s="337">
        <v>34616</v>
      </c>
      <c r="B12703" s="338">
        <f t="shared" si="1984"/>
        <v>1994</v>
      </c>
      <c r="C12703" s="338">
        <f t="shared" si="1985"/>
        <v>10</v>
      </c>
      <c r="D12703" s="338">
        <f t="shared" si="1986"/>
        <v>9</v>
      </c>
      <c r="E12703" s="334">
        <v>0</v>
      </c>
      <c r="F12703" s="334">
        <v>0</v>
      </c>
      <c r="G12703" s="334">
        <v>0</v>
      </c>
      <c r="H12703" s="334">
        <v>0</v>
      </c>
      <c r="I12703" s="334">
        <v>0</v>
      </c>
      <c r="J12703" s="334">
        <v>0</v>
      </c>
      <c r="K12703" s="334">
        <v>0</v>
      </c>
      <c r="L12703" s="334">
        <v>0</v>
      </c>
      <c r="M12703" s="334">
        <v>0</v>
      </c>
      <c r="N12703" s="334">
        <v>0</v>
      </c>
      <c r="O12703" s="334">
        <v>0</v>
      </c>
      <c r="P12703" s="334">
        <v>0</v>
      </c>
      <c r="Q12703" s="334">
        <v>0</v>
      </c>
      <c r="R12703" s="334">
        <v>0</v>
      </c>
      <c r="S12703" s="334">
        <v>0</v>
      </c>
      <c r="T12703" s="334">
        <v>0</v>
      </c>
      <c r="U12703" s="334">
        <v>0</v>
      </c>
      <c r="V12703" s="334">
        <v>0</v>
      </c>
      <c r="W12703" s="334">
        <v>0</v>
      </c>
      <c r="X12703" s="334">
        <v>0</v>
      </c>
      <c r="Y12703" s="334">
        <v>0</v>
      </c>
      <c r="Z12703" s="334">
        <v>0</v>
      </c>
      <c r="AA12703" s="334">
        <v>0</v>
      </c>
      <c r="AB12703" s="334">
        <v>0</v>
      </c>
      <c r="AD12703" s="334">
        <v>0</v>
      </c>
      <c r="AE12703" s="334">
        <f t="shared" si="1987"/>
        <v>0</v>
      </c>
      <c r="AF12703" s="334">
        <f t="shared" si="1988"/>
        <v>0</v>
      </c>
      <c r="AG12703" s="340">
        <f t="shared" si="1989"/>
        <v>0</v>
      </c>
      <c r="AI12703" s="340">
        <f t="shared" si="1991"/>
        <v>0</v>
      </c>
      <c r="AJ12703" s="340">
        <f t="shared" si="1991"/>
        <v>0</v>
      </c>
      <c r="AK12703" s="340">
        <f t="shared" si="1991"/>
        <v>0</v>
      </c>
      <c r="AL12703" s="340">
        <f t="shared" si="1991"/>
        <v>0</v>
      </c>
      <c r="AM12703" s="340">
        <f t="shared" si="1991"/>
        <v>0</v>
      </c>
    </row>
    <row r="12704" spans="1:39" x14ac:dyDescent="0.35">
      <c r="A12704" s="337">
        <v>34617</v>
      </c>
      <c r="B12704" s="338">
        <f t="shared" si="1984"/>
        <v>1994</v>
      </c>
      <c r="C12704" s="338">
        <f t="shared" si="1985"/>
        <v>10</v>
      </c>
      <c r="D12704" s="338">
        <f t="shared" si="1986"/>
        <v>10</v>
      </c>
      <c r="E12704" s="334">
        <v>0</v>
      </c>
      <c r="F12704" s="334">
        <v>0</v>
      </c>
      <c r="G12704" s="334">
        <v>0</v>
      </c>
      <c r="H12704" s="334">
        <v>0</v>
      </c>
      <c r="I12704" s="334">
        <v>0</v>
      </c>
      <c r="J12704" s="334">
        <v>0</v>
      </c>
      <c r="K12704" s="334">
        <v>0</v>
      </c>
      <c r="L12704" s="334">
        <v>0</v>
      </c>
      <c r="M12704" s="334">
        <v>0</v>
      </c>
      <c r="N12704" s="334">
        <v>0</v>
      </c>
      <c r="O12704" s="334">
        <v>0</v>
      </c>
      <c r="P12704" s="334">
        <v>0</v>
      </c>
      <c r="Q12704" s="334">
        <v>0</v>
      </c>
      <c r="R12704" s="334">
        <v>0</v>
      </c>
      <c r="S12704" s="334">
        <v>0</v>
      </c>
      <c r="T12704" s="334">
        <v>0</v>
      </c>
      <c r="U12704" s="334">
        <v>0</v>
      </c>
      <c r="V12704" s="334">
        <v>0</v>
      </c>
      <c r="W12704" s="334">
        <v>0</v>
      </c>
      <c r="X12704" s="334">
        <v>0</v>
      </c>
      <c r="Y12704" s="334">
        <v>0</v>
      </c>
      <c r="Z12704" s="334">
        <v>0</v>
      </c>
      <c r="AA12704" s="334">
        <v>0</v>
      </c>
      <c r="AB12704" s="334">
        <v>0</v>
      </c>
      <c r="AD12704" s="334">
        <v>0</v>
      </c>
      <c r="AE12704" s="334">
        <f t="shared" si="1987"/>
        <v>0</v>
      </c>
      <c r="AF12704" s="334">
        <f t="shared" si="1988"/>
        <v>0</v>
      </c>
      <c r="AG12704" s="340">
        <f t="shared" si="1989"/>
        <v>0</v>
      </c>
      <c r="AI12704" s="340">
        <f t="shared" si="1991"/>
        <v>0</v>
      </c>
      <c r="AJ12704" s="340">
        <f t="shared" si="1991"/>
        <v>0</v>
      </c>
      <c r="AK12704" s="340">
        <f t="shared" si="1991"/>
        <v>0</v>
      </c>
      <c r="AL12704" s="340">
        <f t="shared" si="1991"/>
        <v>0</v>
      </c>
      <c r="AM12704" s="340">
        <f t="shared" si="1991"/>
        <v>0</v>
      </c>
    </row>
    <row r="12705" spans="1:39" x14ac:dyDescent="0.35">
      <c r="A12705" s="337">
        <v>34618</v>
      </c>
      <c r="B12705" s="338">
        <f t="shared" si="1984"/>
        <v>1994</v>
      </c>
      <c r="C12705" s="338">
        <f t="shared" si="1985"/>
        <v>10</v>
      </c>
      <c r="D12705" s="338">
        <f t="shared" si="1986"/>
        <v>11</v>
      </c>
      <c r="E12705" s="334">
        <v>0</v>
      </c>
      <c r="F12705" s="334">
        <v>0.4</v>
      </c>
      <c r="G12705" s="334">
        <v>0.4</v>
      </c>
      <c r="H12705" s="334">
        <v>0.3</v>
      </c>
      <c r="I12705" s="334">
        <v>0.4</v>
      </c>
      <c r="J12705" s="334">
        <v>0.4</v>
      </c>
      <c r="K12705" s="334">
        <v>0.4</v>
      </c>
      <c r="L12705" s="334">
        <v>0.3</v>
      </c>
      <c r="M12705" s="334">
        <v>0.4</v>
      </c>
      <c r="N12705" s="334">
        <v>0.4</v>
      </c>
      <c r="O12705" s="334">
        <v>0</v>
      </c>
      <c r="P12705" s="334">
        <v>0</v>
      </c>
      <c r="Q12705" s="334">
        <v>0</v>
      </c>
      <c r="R12705" s="334">
        <v>0</v>
      </c>
      <c r="S12705" s="334">
        <v>0</v>
      </c>
      <c r="T12705" s="334">
        <v>0</v>
      </c>
      <c r="U12705" s="334">
        <v>0</v>
      </c>
      <c r="V12705" s="334">
        <v>0</v>
      </c>
      <c r="W12705" s="334">
        <v>0</v>
      </c>
      <c r="X12705" s="334">
        <v>0</v>
      </c>
      <c r="Y12705" s="334">
        <v>0</v>
      </c>
      <c r="Z12705" s="334">
        <v>0</v>
      </c>
      <c r="AA12705" s="334">
        <v>0</v>
      </c>
      <c r="AB12705" s="334">
        <v>0</v>
      </c>
      <c r="AD12705" s="334">
        <v>3.4</v>
      </c>
      <c r="AE12705" s="334">
        <f t="shared" si="1987"/>
        <v>3.4</v>
      </c>
      <c r="AF12705" s="334">
        <f t="shared" si="1988"/>
        <v>3.3999999999999995</v>
      </c>
      <c r="AG12705" s="340">
        <f t="shared" si="1989"/>
        <v>4.4408920985006262E-16</v>
      </c>
      <c r="AI12705" s="340">
        <f t="shared" si="1991"/>
        <v>0</v>
      </c>
      <c r="AJ12705" s="340">
        <f t="shared" si="1991"/>
        <v>0</v>
      </c>
      <c r="AK12705" s="340">
        <f t="shared" si="1991"/>
        <v>0</v>
      </c>
      <c r="AL12705" s="340">
        <f t="shared" si="1991"/>
        <v>0</v>
      </c>
      <c r="AM12705" s="340">
        <f t="shared" si="1991"/>
        <v>0</v>
      </c>
    </row>
    <row r="12706" spans="1:39" x14ac:dyDescent="0.35">
      <c r="A12706" s="337">
        <v>34619</v>
      </c>
      <c r="B12706" s="338">
        <f t="shared" si="1984"/>
        <v>1994</v>
      </c>
      <c r="C12706" s="338">
        <f t="shared" si="1985"/>
        <v>10</v>
      </c>
      <c r="D12706" s="338">
        <f t="shared" si="1986"/>
        <v>12</v>
      </c>
      <c r="E12706" s="334">
        <v>0</v>
      </c>
      <c r="F12706" s="334">
        <v>0</v>
      </c>
      <c r="G12706" s="334">
        <v>0</v>
      </c>
      <c r="H12706" s="334">
        <v>0</v>
      </c>
      <c r="I12706" s="334">
        <v>0</v>
      </c>
      <c r="J12706" s="334">
        <v>0</v>
      </c>
      <c r="K12706" s="334">
        <v>0</v>
      </c>
      <c r="L12706" s="334">
        <v>0</v>
      </c>
      <c r="M12706" s="334">
        <v>0</v>
      </c>
      <c r="N12706" s="334">
        <v>0</v>
      </c>
      <c r="O12706" s="334">
        <v>0</v>
      </c>
      <c r="P12706" s="334">
        <v>0</v>
      </c>
      <c r="Q12706" s="334">
        <v>0</v>
      </c>
      <c r="R12706" s="334">
        <v>0</v>
      </c>
      <c r="S12706" s="334">
        <v>0</v>
      </c>
      <c r="T12706" s="334">
        <v>0</v>
      </c>
      <c r="U12706" s="334">
        <v>0</v>
      </c>
      <c r="V12706" s="334">
        <v>0</v>
      </c>
      <c r="W12706" s="334">
        <v>0</v>
      </c>
      <c r="X12706" s="334">
        <v>0</v>
      </c>
      <c r="Y12706" s="334">
        <v>0</v>
      </c>
      <c r="Z12706" s="334">
        <v>0</v>
      </c>
      <c r="AA12706" s="334">
        <v>0</v>
      </c>
      <c r="AB12706" s="334">
        <v>0</v>
      </c>
      <c r="AD12706" s="334">
        <v>0</v>
      </c>
      <c r="AE12706" s="334">
        <f t="shared" si="1987"/>
        <v>0</v>
      </c>
      <c r="AF12706" s="334">
        <f t="shared" si="1988"/>
        <v>0</v>
      </c>
      <c r="AG12706" s="340">
        <f t="shared" si="1989"/>
        <v>0</v>
      </c>
      <c r="AI12706" s="340">
        <f t="shared" si="1991"/>
        <v>0</v>
      </c>
      <c r="AJ12706" s="340">
        <f t="shared" si="1991"/>
        <v>0</v>
      </c>
      <c r="AK12706" s="340">
        <f t="shared" si="1991"/>
        <v>0</v>
      </c>
      <c r="AL12706" s="340">
        <f t="shared" si="1991"/>
        <v>0</v>
      </c>
      <c r="AM12706" s="340">
        <f t="shared" si="1991"/>
        <v>0</v>
      </c>
    </row>
    <row r="12707" spans="1:39" x14ac:dyDescent="0.35">
      <c r="A12707" s="337">
        <v>34620</v>
      </c>
      <c r="B12707" s="338">
        <f t="shared" si="1984"/>
        <v>1994</v>
      </c>
      <c r="C12707" s="338">
        <f t="shared" si="1985"/>
        <v>10</v>
      </c>
      <c r="D12707" s="338">
        <f t="shared" si="1986"/>
        <v>13</v>
      </c>
      <c r="E12707" s="334">
        <v>0</v>
      </c>
      <c r="F12707" s="334">
        <v>0</v>
      </c>
      <c r="G12707" s="334">
        <v>0</v>
      </c>
      <c r="H12707" s="334">
        <v>0</v>
      </c>
      <c r="I12707" s="334">
        <v>0</v>
      </c>
      <c r="J12707" s="334">
        <v>0</v>
      </c>
      <c r="K12707" s="334">
        <v>0</v>
      </c>
      <c r="L12707" s="334">
        <v>0</v>
      </c>
      <c r="M12707" s="334">
        <v>0</v>
      </c>
      <c r="N12707" s="334">
        <v>0</v>
      </c>
      <c r="O12707" s="334">
        <v>0</v>
      </c>
      <c r="P12707" s="334">
        <v>0</v>
      </c>
      <c r="Q12707" s="334">
        <v>0</v>
      </c>
      <c r="R12707" s="334">
        <v>0</v>
      </c>
      <c r="S12707" s="334">
        <v>0</v>
      </c>
      <c r="T12707" s="334">
        <v>0</v>
      </c>
      <c r="U12707" s="334">
        <v>0</v>
      </c>
      <c r="V12707" s="334">
        <v>0</v>
      </c>
      <c r="W12707" s="334">
        <v>0</v>
      </c>
      <c r="X12707" s="334">
        <v>0</v>
      </c>
      <c r="Y12707" s="334">
        <v>0</v>
      </c>
      <c r="Z12707" s="334">
        <v>0</v>
      </c>
      <c r="AA12707" s="334">
        <v>0</v>
      </c>
      <c r="AB12707" s="334">
        <v>0</v>
      </c>
      <c r="AD12707" s="334">
        <v>0</v>
      </c>
      <c r="AE12707" s="334">
        <f t="shared" si="1987"/>
        <v>0</v>
      </c>
      <c r="AF12707" s="334">
        <f t="shared" si="1988"/>
        <v>0</v>
      </c>
      <c r="AG12707" s="340">
        <f t="shared" si="1989"/>
        <v>0</v>
      </c>
      <c r="AI12707" s="340">
        <f t="shared" si="1991"/>
        <v>0</v>
      </c>
      <c r="AJ12707" s="340">
        <f t="shared" si="1991"/>
        <v>0</v>
      </c>
      <c r="AK12707" s="340">
        <f t="shared" si="1991"/>
        <v>0</v>
      </c>
      <c r="AL12707" s="340">
        <f t="shared" si="1991"/>
        <v>0</v>
      </c>
      <c r="AM12707" s="340">
        <f t="shared" si="1991"/>
        <v>0</v>
      </c>
    </row>
    <row r="12708" spans="1:39" x14ac:dyDescent="0.35">
      <c r="A12708" s="337">
        <v>34621</v>
      </c>
      <c r="B12708" s="338">
        <f t="shared" si="1984"/>
        <v>1994</v>
      </c>
      <c r="C12708" s="338">
        <f t="shared" si="1985"/>
        <v>10</v>
      </c>
      <c r="D12708" s="338">
        <f t="shared" si="1986"/>
        <v>14</v>
      </c>
      <c r="E12708" s="334">
        <v>0</v>
      </c>
      <c r="F12708" s="334">
        <v>0</v>
      </c>
      <c r="G12708" s="334">
        <v>0</v>
      </c>
      <c r="H12708" s="334">
        <v>0</v>
      </c>
      <c r="I12708" s="334">
        <v>0</v>
      </c>
      <c r="J12708" s="334">
        <v>0</v>
      </c>
      <c r="K12708" s="334">
        <v>0</v>
      </c>
      <c r="L12708" s="334">
        <v>0</v>
      </c>
      <c r="M12708" s="334">
        <v>0</v>
      </c>
      <c r="N12708" s="334">
        <v>0</v>
      </c>
      <c r="O12708" s="334">
        <v>0</v>
      </c>
      <c r="P12708" s="334">
        <v>0</v>
      </c>
      <c r="Q12708" s="334">
        <v>0</v>
      </c>
      <c r="R12708" s="334">
        <v>1.2</v>
      </c>
      <c r="S12708" s="334">
        <v>1.1000000000000001</v>
      </c>
      <c r="T12708" s="334">
        <v>1.2</v>
      </c>
      <c r="U12708" s="334">
        <v>1.2</v>
      </c>
      <c r="V12708" s="334">
        <v>1.1000000000000001</v>
      </c>
      <c r="W12708" s="334">
        <v>1.2</v>
      </c>
      <c r="X12708" s="334">
        <v>1.1000000000000001</v>
      </c>
      <c r="Y12708" s="334">
        <v>1.2</v>
      </c>
      <c r="Z12708" s="334">
        <v>1.2</v>
      </c>
      <c r="AA12708" s="334">
        <v>1.1000000000000001</v>
      </c>
      <c r="AB12708" s="334">
        <v>1.2</v>
      </c>
      <c r="AD12708" s="334">
        <v>12.8</v>
      </c>
      <c r="AE12708" s="334">
        <f t="shared" si="1987"/>
        <v>12.8</v>
      </c>
      <c r="AF12708" s="334">
        <f t="shared" si="1988"/>
        <v>12.799999999999999</v>
      </c>
      <c r="AG12708" s="340">
        <f t="shared" si="1989"/>
        <v>1.7763568394002505E-15</v>
      </c>
      <c r="AI12708" s="340">
        <f t="shared" ref="AI12708:AM12723" si="1992">IF($C12708=AI$1,$AF12708,0)</f>
        <v>0</v>
      </c>
      <c r="AJ12708" s="340">
        <f t="shared" si="1992"/>
        <v>0</v>
      </c>
      <c r="AK12708" s="340">
        <f t="shared" si="1992"/>
        <v>0</v>
      </c>
      <c r="AL12708" s="340">
        <f t="shared" si="1992"/>
        <v>0</v>
      </c>
      <c r="AM12708" s="340">
        <f t="shared" si="1992"/>
        <v>0</v>
      </c>
    </row>
    <row r="12709" spans="1:39" x14ac:dyDescent="0.35">
      <c r="A12709" s="337">
        <v>34622</v>
      </c>
      <c r="B12709" s="338">
        <f t="shared" si="1984"/>
        <v>1994</v>
      </c>
      <c r="C12709" s="338">
        <f t="shared" si="1985"/>
        <v>10</v>
      </c>
      <c r="D12709" s="338">
        <f t="shared" si="1986"/>
        <v>15</v>
      </c>
      <c r="E12709" s="334">
        <v>0.4</v>
      </c>
      <c r="F12709" s="334">
        <v>0.5</v>
      </c>
      <c r="G12709" s="334">
        <v>0.4</v>
      </c>
      <c r="H12709" s="334">
        <v>0.4</v>
      </c>
      <c r="I12709" s="334">
        <v>0.5</v>
      </c>
      <c r="J12709" s="334">
        <v>0.4</v>
      </c>
      <c r="K12709" s="334">
        <v>0.4</v>
      </c>
      <c r="L12709" s="334">
        <v>0.5</v>
      </c>
      <c r="M12709" s="334">
        <v>0.4</v>
      </c>
      <c r="N12709" s="334">
        <v>0.4</v>
      </c>
      <c r="O12709" s="334">
        <v>0.5</v>
      </c>
      <c r="P12709" s="334">
        <v>0.4</v>
      </c>
      <c r="Q12709" s="334">
        <v>0</v>
      </c>
      <c r="R12709" s="334">
        <v>0</v>
      </c>
      <c r="S12709" s="334">
        <v>0</v>
      </c>
      <c r="T12709" s="334">
        <v>0</v>
      </c>
      <c r="U12709" s="334">
        <v>0</v>
      </c>
      <c r="V12709" s="334">
        <v>0</v>
      </c>
      <c r="W12709" s="334">
        <v>0</v>
      </c>
      <c r="X12709" s="334">
        <v>0</v>
      </c>
      <c r="Y12709" s="334">
        <v>0</v>
      </c>
      <c r="Z12709" s="334">
        <v>0</v>
      </c>
      <c r="AA12709" s="334">
        <v>0</v>
      </c>
      <c r="AB12709" s="334">
        <v>0</v>
      </c>
      <c r="AD12709" s="334">
        <v>5.2</v>
      </c>
      <c r="AE12709" s="334">
        <f t="shared" si="1987"/>
        <v>5.2</v>
      </c>
      <c r="AF12709" s="334">
        <f t="shared" si="1988"/>
        <v>5.2</v>
      </c>
      <c r="AG12709" s="340">
        <f t="shared" si="1989"/>
        <v>0</v>
      </c>
      <c r="AI12709" s="340">
        <f t="shared" si="1992"/>
        <v>0</v>
      </c>
      <c r="AJ12709" s="340">
        <f t="shared" si="1992"/>
        <v>0</v>
      </c>
      <c r="AK12709" s="340">
        <f t="shared" si="1992"/>
        <v>0</v>
      </c>
      <c r="AL12709" s="340">
        <f t="shared" si="1992"/>
        <v>0</v>
      </c>
      <c r="AM12709" s="340">
        <f t="shared" si="1992"/>
        <v>0</v>
      </c>
    </row>
    <row r="12710" spans="1:39" x14ac:dyDescent="0.35">
      <c r="A12710" s="337">
        <v>34623</v>
      </c>
      <c r="B12710" s="338">
        <f t="shared" si="1984"/>
        <v>1994</v>
      </c>
      <c r="C12710" s="338">
        <f t="shared" si="1985"/>
        <v>10</v>
      </c>
      <c r="D12710" s="338">
        <f t="shared" si="1986"/>
        <v>16</v>
      </c>
      <c r="E12710" s="334">
        <v>0</v>
      </c>
      <c r="F12710" s="334">
        <v>0</v>
      </c>
      <c r="G12710" s="334">
        <v>0</v>
      </c>
      <c r="H12710" s="334">
        <v>0</v>
      </c>
      <c r="I12710" s="334">
        <v>0</v>
      </c>
      <c r="J12710" s="334">
        <v>0</v>
      </c>
      <c r="K12710" s="334">
        <v>0</v>
      </c>
      <c r="L12710" s="334">
        <v>0</v>
      </c>
      <c r="M12710" s="334">
        <v>0</v>
      </c>
      <c r="N12710" s="334">
        <v>0</v>
      </c>
      <c r="O12710" s="334">
        <v>0</v>
      </c>
      <c r="P12710" s="334">
        <v>0</v>
      </c>
      <c r="Q12710" s="334">
        <v>0</v>
      </c>
      <c r="R12710" s="334">
        <v>0</v>
      </c>
      <c r="S12710" s="334">
        <v>0</v>
      </c>
      <c r="T12710" s="334">
        <v>0</v>
      </c>
      <c r="U12710" s="334">
        <v>0</v>
      </c>
      <c r="V12710" s="334">
        <v>0</v>
      </c>
      <c r="W12710" s="334">
        <v>0</v>
      </c>
      <c r="X12710" s="334">
        <v>0</v>
      </c>
      <c r="Y12710" s="334">
        <v>0</v>
      </c>
      <c r="Z12710" s="334">
        <v>0</v>
      </c>
      <c r="AA12710" s="334">
        <v>0</v>
      </c>
      <c r="AB12710" s="334">
        <v>0</v>
      </c>
      <c r="AD12710" s="334">
        <v>0</v>
      </c>
      <c r="AE12710" s="334">
        <f t="shared" si="1987"/>
        <v>0</v>
      </c>
      <c r="AF12710" s="334">
        <f t="shared" si="1988"/>
        <v>0</v>
      </c>
      <c r="AG12710" s="340">
        <f t="shared" si="1989"/>
        <v>0</v>
      </c>
      <c r="AI12710" s="340">
        <f t="shared" si="1992"/>
        <v>0</v>
      </c>
      <c r="AJ12710" s="340">
        <f t="shared" si="1992"/>
        <v>0</v>
      </c>
      <c r="AK12710" s="340">
        <f t="shared" si="1992"/>
        <v>0</v>
      </c>
      <c r="AL12710" s="340">
        <f t="shared" si="1992"/>
        <v>0</v>
      </c>
      <c r="AM12710" s="340">
        <f t="shared" si="1992"/>
        <v>0</v>
      </c>
    </row>
    <row r="12711" spans="1:39" x14ac:dyDescent="0.35">
      <c r="A12711" s="337">
        <v>34624</v>
      </c>
      <c r="B12711" s="338">
        <f t="shared" si="1984"/>
        <v>1994</v>
      </c>
      <c r="C12711" s="338">
        <f t="shared" si="1985"/>
        <v>10</v>
      </c>
      <c r="D12711" s="338">
        <f t="shared" si="1986"/>
        <v>17</v>
      </c>
      <c r="E12711" s="334">
        <v>0</v>
      </c>
      <c r="F12711" s="334">
        <v>0</v>
      </c>
      <c r="G12711" s="334">
        <v>0</v>
      </c>
      <c r="H12711" s="334">
        <v>0</v>
      </c>
      <c r="I12711" s="334">
        <v>0</v>
      </c>
      <c r="J12711" s="334">
        <v>0</v>
      </c>
      <c r="K12711" s="334">
        <v>0</v>
      </c>
      <c r="L12711" s="334">
        <v>0</v>
      </c>
      <c r="M12711" s="334">
        <v>0</v>
      </c>
      <c r="N12711" s="334">
        <v>0</v>
      </c>
      <c r="O12711" s="334">
        <v>0</v>
      </c>
      <c r="P12711" s="334">
        <v>0</v>
      </c>
      <c r="Q12711" s="334">
        <v>0</v>
      </c>
      <c r="R12711" s="334">
        <v>0</v>
      </c>
      <c r="S12711" s="334">
        <v>0</v>
      </c>
      <c r="T12711" s="334">
        <v>0</v>
      </c>
      <c r="U12711" s="334">
        <v>0</v>
      </c>
      <c r="V12711" s="334">
        <v>0</v>
      </c>
      <c r="W12711" s="334">
        <v>0</v>
      </c>
      <c r="X12711" s="334">
        <v>0</v>
      </c>
      <c r="Y12711" s="334">
        <v>0</v>
      </c>
      <c r="Z12711" s="334">
        <v>0</v>
      </c>
      <c r="AA12711" s="334">
        <v>0.2</v>
      </c>
      <c r="AB12711" s="334">
        <v>0.2</v>
      </c>
      <c r="AD12711" s="334">
        <v>0.4</v>
      </c>
      <c r="AE12711" s="334">
        <f t="shared" si="1987"/>
        <v>0.4</v>
      </c>
      <c r="AF12711" s="334">
        <f t="shared" si="1988"/>
        <v>0.4</v>
      </c>
      <c r="AG12711" s="340">
        <f t="shared" si="1989"/>
        <v>0</v>
      </c>
      <c r="AI12711" s="340">
        <f t="shared" si="1992"/>
        <v>0</v>
      </c>
      <c r="AJ12711" s="340">
        <f t="shared" si="1992"/>
        <v>0</v>
      </c>
      <c r="AK12711" s="340">
        <f t="shared" si="1992"/>
        <v>0</v>
      </c>
      <c r="AL12711" s="340">
        <f t="shared" si="1992"/>
        <v>0</v>
      </c>
      <c r="AM12711" s="340">
        <f t="shared" si="1992"/>
        <v>0</v>
      </c>
    </row>
    <row r="12712" spans="1:39" x14ac:dyDescent="0.35">
      <c r="A12712" s="337">
        <v>34625</v>
      </c>
      <c r="B12712" s="338">
        <f t="shared" si="1984"/>
        <v>1994</v>
      </c>
      <c r="C12712" s="338">
        <f t="shared" si="1985"/>
        <v>10</v>
      </c>
      <c r="D12712" s="338">
        <f t="shared" si="1986"/>
        <v>18</v>
      </c>
      <c r="E12712" s="334">
        <v>0</v>
      </c>
      <c r="F12712" s="334">
        <v>0</v>
      </c>
      <c r="G12712" s="334">
        <v>0</v>
      </c>
      <c r="H12712" s="334">
        <v>0</v>
      </c>
      <c r="I12712" s="334">
        <v>0</v>
      </c>
      <c r="J12712" s="334">
        <v>0</v>
      </c>
      <c r="K12712" s="334">
        <v>0</v>
      </c>
      <c r="L12712" s="334">
        <v>0</v>
      </c>
      <c r="M12712" s="334">
        <v>0</v>
      </c>
      <c r="N12712" s="334">
        <v>0</v>
      </c>
      <c r="O12712" s="334">
        <v>0</v>
      </c>
      <c r="P12712" s="334">
        <v>0</v>
      </c>
      <c r="Q12712" s="334">
        <v>0</v>
      </c>
      <c r="R12712" s="334">
        <v>0</v>
      </c>
      <c r="S12712" s="334">
        <v>0</v>
      </c>
      <c r="T12712" s="334">
        <v>0</v>
      </c>
      <c r="U12712" s="334">
        <v>0</v>
      </c>
      <c r="V12712" s="334">
        <v>0</v>
      </c>
      <c r="W12712" s="334">
        <v>0</v>
      </c>
      <c r="X12712" s="334">
        <v>0</v>
      </c>
      <c r="Y12712" s="334">
        <v>0</v>
      </c>
      <c r="Z12712" s="334">
        <v>0</v>
      </c>
      <c r="AA12712" s="334">
        <v>0</v>
      </c>
      <c r="AB12712" s="334">
        <v>0</v>
      </c>
      <c r="AD12712" s="334">
        <v>0</v>
      </c>
      <c r="AE12712" s="334">
        <f t="shared" si="1987"/>
        <v>0</v>
      </c>
      <c r="AF12712" s="334">
        <f t="shared" si="1988"/>
        <v>0</v>
      </c>
      <c r="AG12712" s="340">
        <f t="shared" si="1989"/>
        <v>0</v>
      </c>
      <c r="AI12712" s="340">
        <f t="shared" si="1992"/>
        <v>0</v>
      </c>
      <c r="AJ12712" s="340">
        <f t="shared" si="1992"/>
        <v>0</v>
      </c>
      <c r="AK12712" s="340">
        <f t="shared" si="1992"/>
        <v>0</v>
      </c>
      <c r="AL12712" s="340">
        <f t="shared" si="1992"/>
        <v>0</v>
      </c>
      <c r="AM12712" s="340">
        <f t="shared" si="1992"/>
        <v>0</v>
      </c>
    </row>
    <row r="12713" spans="1:39" x14ac:dyDescent="0.35">
      <c r="A12713" s="337">
        <v>34626</v>
      </c>
      <c r="B12713" s="338">
        <f t="shared" si="1984"/>
        <v>1994</v>
      </c>
      <c r="C12713" s="338">
        <f t="shared" si="1985"/>
        <v>10</v>
      </c>
      <c r="D12713" s="338">
        <f t="shared" si="1986"/>
        <v>19</v>
      </c>
      <c r="E12713" s="334">
        <v>0</v>
      </c>
      <c r="F12713" s="334">
        <v>0</v>
      </c>
      <c r="G12713" s="334">
        <v>0</v>
      </c>
      <c r="H12713" s="334">
        <v>0</v>
      </c>
      <c r="I12713" s="334">
        <v>0</v>
      </c>
      <c r="J12713" s="334">
        <v>0</v>
      </c>
      <c r="K12713" s="334">
        <v>0</v>
      </c>
      <c r="L12713" s="334">
        <v>0</v>
      </c>
      <c r="M12713" s="334">
        <v>0</v>
      </c>
      <c r="N12713" s="334">
        <v>0</v>
      </c>
      <c r="O12713" s="334">
        <v>0</v>
      </c>
      <c r="P12713" s="334">
        <v>0</v>
      </c>
      <c r="Q12713" s="334">
        <v>0</v>
      </c>
      <c r="R12713" s="334">
        <v>0</v>
      </c>
      <c r="S12713" s="334">
        <v>0</v>
      </c>
      <c r="T12713" s="334">
        <v>0</v>
      </c>
      <c r="U12713" s="334">
        <v>0</v>
      </c>
      <c r="V12713" s="334">
        <v>0</v>
      </c>
      <c r="W12713" s="334">
        <v>0</v>
      </c>
      <c r="X12713" s="334">
        <v>0</v>
      </c>
      <c r="Y12713" s="334">
        <v>0</v>
      </c>
      <c r="Z12713" s="334">
        <v>0</v>
      </c>
      <c r="AA12713" s="334">
        <v>0</v>
      </c>
      <c r="AB12713" s="334">
        <v>0</v>
      </c>
      <c r="AD12713" s="334">
        <v>0</v>
      </c>
      <c r="AE12713" s="334">
        <f t="shared" si="1987"/>
        <v>0</v>
      </c>
      <c r="AF12713" s="334">
        <f t="shared" si="1988"/>
        <v>0</v>
      </c>
      <c r="AG12713" s="340">
        <f t="shared" si="1989"/>
        <v>0</v>
      </c>
      <c r="AI12713" s="340">
        <f t="shared" si="1992"/>
        <v>0</v>
      </c>
      <c r="AJ12713" s="340">
        <f t="shared" si="1992"/>
        <v>0</v>
      </c>
      <c r="AK12713" s="340">
        <f t="shared" si="1992"/>
        <v>0</v>
      </c>
      <c r="AL12713" s="340">
        <f t="shared" si="1992"/>
        <v>0</v>
      </c>
      <c r="AM12713" s="340">
        <f t="shared" si="1992"/>
        <v>0</v>
      </c>
    </row>
    <row r="12714" spans="1:39" x14ac:dyDescent="0.35">
      <c r="A12714" s="337">
        <v>34627</v>
      </c>
      <c r="B12714" s="338">
        <f t="shared" si="1984"/>
        <v>1994</v>
      </c>
      <c r="C12714" s="338">
        <f t="shared" si="1985"/>
        <v>10</v>
      </c>
      <c r="D12714" s="338">
        <f t="shared" si="1986"/>
        <v>20</v>
      </c>
      <c r="E12714" s="334">
        <v>0</v>
      </c>
      <c r="F12714" s="334">
        <v>0</v>
      </c>
      <c r="G12714" s="334">
        <v>0</v>
      </c>
      <c r="H12714" s="334">
        <v>0</v>
      </c>
      <c r="I12714" s="334">
        <v>0</v>
      </c>
      <c r="J12714" s="334">
        <v>0</v>
      </c>
      <c r="K12714" s="334">
        <v>0</v>
      </c>
      <c r="L12714" s="334">
        <v>0</v>
      </c>
      <c r="M12714" s="334">
        <v>0</v>
      </c>
      <c r="N12714" s="334">
        <v>0</v>
      </c>
      <c r="O12714" s="334">
        <v>0</v>
      </c>
      <c r="P12714" s="334">
        <v>0</v>
      </c>
      <c r="Q12714" s="334">
        <v>0</v>
      </c>
      <c r="R12714" s="334">
        <v>0</v>
      </c>
      <c r="S12714" s="334">
        <v>0</v>
      </c>
      <c r="T12714" s="334">
        <v>0</v>
      </c>
      <c r="U12714" s="334">
        <v>0</v>
      </c>
      <c r="V12714" s="334">
        <v>0</v>
      </c>
      <c r="W12714" s="334">
        <v>0</v>
      </c>
      <c r="X12714" s="334">
        <v>0</v>
      </c>
      <c r="Y12714" s="334">
        <v>0</v>
      </c>
      <c r="Z12714" s="334">
        <v>0</v>
      </c>
      <c r="AA12714" s="334">
        <v>0</v>
      </c>
      <c r="AB12714" s="334">
        <v>0</v>
      </c>
      <c r="AD12714" s="334">
        <v>0</v>
      </c>
      <c r="AE12714" s="334">
        <f t="shared" si="1987"/>
        <v>0</v>
      </c>
      <c r="AF12714" s="334">
        <f t="shared" si="1988"/>
        <v>0</v>
      </c>
      <c r="AG12714" s="340">
        <f t="shared" si="1989"/>
        <v>0</v>
      </c>
      <c r="AI12714" s="340">
        <f t="shared" si="1992"/>
        <v>0</v>
      </c>
      <c r="AJ12714" s="340">
        <f t="shared" si="1992"/>
        <v>0</v>
      </c>
      <c r="AK12714" s="340">
        <f t="shared" si="1992"/>
        <v>0</v>
      </c>
      <c r="AL12714" s="340">
        <f t="shared" si="1992"/>
        <v>0</v>
      </c>
      <c r="AM12714" s="340">
        <f t="shared" si="1992"/>
        <v>0</v>
      </c>
    </row>
    <row r="12715" spans="1:39" x14ac:dyDescent="0.35">
      <c r="A12715" s="337">
        <v>34628</v>
      </c>
      <c r="B12715" s="338">
        <f t="shared" si="1984"/>
        <v>1994</v>
      </c>
      <c r="C12715" s="338">
        <f t="shared" si="1985"/>
        <v>10</v>
      </c>
      <c r="D12715" s="338">
        <f t="shared" si="1986"/>
        <v>21</v>
      </c>
      <c r="E12715" s="334">
        <v>0</v>
      </c>
      <c r="F12715" s="334">
        <v>0</v>
      </c>
      <c r="G12715" s="334">
        <v>0</v>
      </c>
      <c r="H12715" s="334">
        <v>0</v>
      </c>
      <c r="I12715" s="334">
        <v>0</v>
      </c>
      <c r="J12715" s="334">
        <v>0</v>
      </c>
      <c r="K12715" s="334">
        <v>0</v>
      </c>
      <c r="L12715" s="334">
        <v>0</v>
      </c>
      <c r="M12715" s="334">
        <v>0</v>
      </c>
      <c r="N12715" s="334">
        <v>0</v>
      </c>
      <c r="O12715" s="334">
        <v>0</v>
      </c>
      <c r="P12715" s="334">
        <v>0</v>
      </c>
      <c r="Q12715" s="334">
        <v>0</v>
      </c>
      <c r="R12715" s="334">
        <v>0</v>
      </c>
      <c r="S12715" s="334">
        <v>0</v>
      </c>
      <c r="T12715" s="334">
        <v>0</v>
      </c>
      <c r="U12715" s="334">
        <v>0</v>
      </c>
      <c r="V12715" s="334">
        <v>0</v>
      </c>
      <c r="W12715" s="334">
        <v>0</v>
      </c>
      <c r="X12715" s="334">
        <v>0</v>
      </c>
      <c r="Y12715" s="334">
        <v>0</v>
      </c>
      <c r="Z12715" s="334">
        <v>0</v>
      </c>
      <c r="AA12715" s="334">
        <v>0</v>
      </c>
      <c r="AB12715" s="334">
        <v>0</v>
      </c>
      <c r="AD12715" s="334">
        <v>0</v>
      </c>
      <c r="AE12715" s="334">
        <f t="shared" si="1987"/>
        <v>0</v>
      </c>
      <c r="AF12715" s="334">
        <f t="shared" si="1988"/>
        <v>0</v>
      </c>
      <c r="AG12715" s="340">
        <f t="shared" si="1989"/>
        <v>0</v>
      </c>
      <c r="AI12715" s="340">
        <f t="shared" si="1992"/>
        <v>0</v>
      </c>
      <c r="AJ12715" s="340">
        <f t="shared" si="1992"/>
        <v>0</v>
      </c>
      <c r="AK12715" s="340">
        <f t="shared" si="1992"/>
        <v>0</v>
      </c>
      <c r="AL12715" s="340">
        <f t="shared" si="1992"/>
        <v>0</v>
      </c>
      <c r="AM12715" s="340">
        <f t="shared" si="1992"/>
        <v>0</v>
      </c>
    </row>
    <row r="12716" spans="1:39" x14ac:dyDescent="0.35">
      <c r="A12716" s="337">
        <v>34629</v>
      </c>
      <c r="B12716" s="338">
        <f t="shared" si="1984"/>
        <v>1994</v>
      </c>
      <c r="C12716" s="338">
        <f t="shared" si="1985"/>
        <v>10</v>
      </c>
      <c r="D12716" s="338">
        <f t="shared" si="1986"/>
        <v>22</v>
      </c>
      <c r="E12716" s="334">
        <v>0</v>
      </c>
      <c r="F12716" s="334">
        <v>0</v>
      </c>
      <c r="G12716" s="334">
        <v>0</v>
      </c>
      <c r="H12716" s="334">
        <v>0</v>
      </c>
      <c r="I12716" s="334">
        <v>0</v>
      </c>
      <c r="J12716" s="334">
        <v>0</v>
      </c>
      <c r="K12716" s="334">
        <v>0</v>
      </c>
      <c r="L12716" s="334">
        <v>0</v>
      </c>
      <c r="M12716" s="334">
        <v>0</v>
      </c>
      <c r="N12716" s="334">
        <v>0</v>
      </c>
      <c r="O12716" s="334">
        <v>0</v>
      </c>
      <c r="P12716" s="334">
        <v>0</v>
      </c>
      <c r="Q12716" s="334">
        <v>0</v>
      </c>
      <c r="R12716" s="334">
        <v>0</v>
      </c>
      <c r="S12716" s="334">
        <v>0</v>
      </c>
      <c r="T12716" s="334">
        <v>0</v>
      </c>
      <c r="U12716" s="334">
        <v>0</v>
      </c>
      <c r="V12716" s="334">
        <v>0</v>
      </c>
      <c r="W12716" s="334">
        <v>0</v>
      </c>
      <c r="X12716" s="334">
        <v>0</v>
      </c>
      <c r="Y12716" s="334">
        <v>0</v>
      </c>
      <c r="Z12716" s="334">
        <v>0</v>
      </c>
      <c r="AA12716" s="334">
        <v>0</v>
      </c>
      <c r="AB12716" s="334">
        <v>0</v>
      </c>
      <c r="AD12716" s="334">
        <v>0</v>
      </c>
      <c r="AE12716" s="334">
        <f t="shared" si="1987"/>
        <v>0</v>
      </c>
      <c r="AF12716" s="334">
        <f t="shared" si="1988"/>
        <v>0</v>
      </c>
      <c r="AG12716" s="340">
        <f t="shared" si="1989"/>
        <v>0</v>
      </c>
      <c r="AI12716" s="340">
        <f t="shared" si="1992"/>
        <v>0</v>
      </c>
      <c r="AJ12716" s="340">
        <f t="shared" si="1992"/>
        <v>0</v>
      </c>
      <c r="AK12716" s="340">
        <f t="shared" si="1992"/>
        <v>0</v>
      </c>
      <c r="AL12716" s="340">
        <f t="shared" si="1992"/>
        <v>0</v>
      </c>
      <c r="AM12716" s="340">
        <f t="shared" si="1992"/>
        <v>0</v>
      </c>
    </row>
    <row r="12717" spans="1:39" x14ac:dyDescent="0.35">
      <c r="A12717" s="337">
        <v>34630</v>
      </c>
      <c r="B12717" s="338">
        <f t="shared" si="1984"/>
        <v>1994</v>
      </c>
      <c r="C12717" s="338">
        <f t="shared" si="1985"/>
        <v>10</v>
      </c>
      <c r="D12717" s="338">
        <f t="shared" si="1986"/>
        <v>23</v>
      </c>
      <c r="E12717" s="334">
        <v>0</v>
      </c>
      <c r="F12717" s="334">
        <v>0</v>
      </c>
      <c r="G12717" s="334">
        <v>0</v>
      </c>
      <c r="H12717" s="334">
        <v>0</v>
      </c>
      <c r="I12717" s="334">
        <v>0</v>
      </c>
      <c r="J12717" s="334">
        <v>0</v>
      </c>
      <c r="K12717" s="334">
        <v>0</v>
      </c>
      <c r="L12717" s="334">
        <v>0</v>
      </c>
      <c r="M12717" s="334">
        <v>0</v>
      </c>
      <c r="N12717" s="334">
        <v>0</v>
      </c>
      <c r="O12717" s="334">
        <v>0</v>
      </c>
      <c r="P12717" s="334">
        <v>0</v>
      </c>
      <c r="Q12717" s="334">
        <v>0</v>
      </c>
      <c r="R12717" s="334">
        <v>0</v>
      </c>
      <c r="S12717" s="334">
        <v>0</v>
      </c>
      <c r="T12717" s="334">
        <v>0</v>
      </c>
      <c r="U12717" s="334">
        <v>0</v>
      </c>
      <c r="V12717" s="334">
        <v>0</v>
      </c>
      <c r="W12717" s="334">
        <v>0</v>
      </c>
      <c r="X12717" s="334">
        <v>0</v>
      </c>
      <c r="Y12717" s="334">
        <v>0</v>
      </c>
      <c r="Z12717" s="334">
        <v>0</v>
      </c>
      <c r="AA12717" s="334">
        <v>0</v>
      </c>
      <c r="AB12717" s="334">
        <v>0</v>
      </c>
      <c r="AD12717" s="334">
        <v>0</v>
      </c>
      <c r="AE12717" s="334">
        <f t="shared" si="1987"/>
        <v>0</v>
      </c>
      <c r="AF12717" s="334">
        <f t="shared" si="1988"/>
        <v>0</v>
      </c>
      <c r="AG12717" s="340">
        <f t="shared" si="1989"/>
        <v>0</v>
      </c>
      <c r="AI12717" s="340">
        <f t="shared" si="1992"/>
        <v>0</v>
      </c>
      <c r="AJ12717" s="340">
        <f t="shared" si="1992"/>
        <v>0</v>
      </c>
      <c r="AK12717" s="340">
        <f t="shared" si="1992"/>
        <v>0</v>
      </c>
      <c r="AL12717" s="340">
        <f t="shared" si="1992"/>
        <v>0</v>
      </c>
      <c r="AM12717" s="340">
        <f t="shared" si="1992"/>
        <v>0</v>
      </c>
    </row>
    <row r="12718" spans="1:39" x14ac:dyDescent="0.35">
      <c r="A12718" s="337">
        <v>34631</v>
      </c>
      <c r="B12718" s="338">
        <f t="shared" si="1984"/>
        <v>1994</v>
      </c>
      <c r="C12718" s="338">
        <f t="shared" si="1985"/>
        <v>10</v>
      </c>
      <c r="D12718" s="338">
        <f t="shared" si="1986"/>
        <v>24</v>
      </c>
      <c r="E12718" s="334">
        <v>0</v>
      </c>
      <c r="F12718" s="334">
        <v>0</v>
      </c>
      <c r="G12718" s="334">
        <v>0</v>
      </c>
      <c r="H12718" s="334">
        <v>0</v>
      </c>
      <c r="I12718" s="334">
        <v>0</v>
      </c>
      <c r="J12718" s="334">
        <v>0</v>
      </c>
      <c r="K12718" s="334">
        <v>0</v>
      </c>
      <c r="L12718" s="334">
        <v>0</v>
      </c>
      <c r="M12718" s="334">
        <v>0</v>
      </c>
      <c r="N12718" s="334">
        <v>0</v>
      </c>
      <c r="O12718" s="334">
        <v>0</v>
      </c>
      <c r="P12718" s="334">
        <v>0</v>
      </c>
      <c r="Q12718" s="334">
        <v>0</v>
      </c>
      <c r="R12718" s="334">
        <v>0</v>
      </c>
      <c r="S12718" s="334">
        <v>0</v>
      </c>
      <c r="T12718" s="334">
        <v>0</v>
      </c>
      <c r="U12718" s="334">
        <v>0</v>
      </c>
      <c r="V12718" s="334">
        <v>0</v>
      </c>
      <c r="W12718" s="334">
        <v>0</v>
      </c>
      <c r="X12718" s="334">
        <v>0</v>
      </c>
      <c r="Y12718" s="334">
        <v>0</v>
      </c>
      <c r="Z12718" s="334">
        <v>0</v>
      </c>
      <c r="AA12718" s="334">
        <v>0</v>
      </c>
      <c r="AB12718" s="334">
        <v>0</v>
      </c>
      <c r="AD12718" s="334">
        <v>0</v>
      </c>
      <c r="AE12718" s="334">
        <f t="shared" si="1987"/>
        <v>0</v>
      </c>
      <c r="AF12718" s="334">
        <f t="shared" si="1988"/>
        <v>0</v>
      </c>
      <c r="AG12718" s="340">
        <f t="shared" si="1989"/>
        <v>0</v>
      </c>
      <c r="AI12718" s="340">
        <f t="shared" si="1992"/>
        <v>0</v>
      </c>
      <c r="AJ12718" s="340">
        <f t="shared" si="1992"/>
        <v>0</v>
      </c>
      <c r="AK12718" s="340">
        <f t="shared" si="1992"/>
        <v>0</v>
      </c>
      <c r="AL12718" s="340">
        <f t="shared" si="1992"/>
        <v>0</v>
      </c>
      <c r="AM12718" s="340">
        <f t="shared" si="1992"/>
        <v>0</v>
      </c>
    </row>
    <row r="12719" spans="1:39" x14ac:dyDescent="0.35">
      <c r="A12719" s="337">
        <v>34632</v>
      </c>
      <c r="B12719" s="338">
        <f t="shared" si="1984"/>
        <v>1994</v>
      </c>
      <c r="C12719" s="338">
        <f t="shared" si="1985"/>
        <v>10</v>
      </c>
      <c r="D12719" s="338">
        <f t="shared" si="1986"/>
        <v>25</v>
      </c>
      <c r="E12719" s="334">
        <v>0</v>
      </c>
      <c r="F12719" s="334">
        <v>0</v>
      </c>
      <c r="G12719" s="334">
        <v>0</v>
      </c>
      <c r="H12719" s="334">
        <v>0</v>
      </c>
      <c r="I12719" s="334">
        <v>0</v>
      </c>
      <c r="J12719" s="334">
        <v>0</v>
      </c>
      <c r="K12719" s="334">
        <v>0</v>
      </c>
      <c r="L12719" s="334">
        <v>0</v>
      </c>
      <c r="M12719" s="334">
        <v>0</v>
      </c>
      <c r="N12719" s="334">
        <v>0</v>
      </c>
      <c r="O12719" s="334">
        <v>0</v>
      </c>
      <c r="P12719" s="334">
        <v>0</v>
      </c>
      <c r="Q12719" s="334">
        <v>0</v>
      </c>
      <c r="R12719" s="334">
        <v>0</v>
      </c>
      <c r="S12719" s="334">
        <v>0</v>
      </c>
      <c r="T12719" s="334">
        <v>0</v>
      </c>
      <c r="U12719" s="334">
        <v>0</v>
      </c>
      <c r="V12719" s="334">
        <v>0</v>
      </c>
      <c r="W12719" s="334">
        <v>0</v>
      </c>
      <c r="X12719" s="334">
        <v>0</v>
      </c>
      <c r="Y12719" s="334">
        <v>0</v>
      </c>
      <c r="Z12719" s="334">
        <v>0</v>
      </c>
      <c r="AA12719" s="334">
        <v>0</v>
      </c>
      <c r="AB12719" s="334">
        <v>0</v>
      </c>
      <c r="AD12719" s="334">
        <v>0</v>
      </c>
      <c r="AE12719" s="334">
        <f t="shared" si="1987"/>
        <v>0</v>
      </c>
      <c r="AF12719" s="334">
        <f t="shared" si="1988"/>
        <v>0</v>
      </c>
      <c r="AG12719" s="340">
        <f t="shared" si="1989"/>
        <v>0</v>
      </c>
      <c r="AI12719" s="340">
        <f t="shared" si="1992"/>
        <v>0</v>
      </c>
      <c r="AJ12719" s="340">
        <f t="shared" si="1992"/>
        <v>0</v>
      </c>
      <c r="AK12719" s="340">
        <f t="shared" si="1992"/>
        <v>0</v>
      </c>
      <c r="AL12719" s="340">
        <f t="shared" si="1992"/>
        <v>0</v>
      </c>
      <c r="AM12719" s="340">
        <f t="shared" si="1992"/>
        <v>0</v>
      </c>
    </row>
    <row r="12720" spans="1:39" x14ac:dyDescent="0.35">
      <c r="A12720" s="337">
        <v>34633</v>
      </c>
      <c r="B12720" s="338">
        <f t="shared" si="1984"/>
        <v>1994</v>
      </c>
      <c r="C12720" s="338">
        <f t="shared" si="1985"/>
        <v>10</v>
      </c>
      <c r="D12720" s="338">
        <f t="shared" si="1986"/>
        <v>26</v>
      </c>
      <c r="E12720" s="334">
        <v>0</v>
      </c>
      <c r="F12720" s="334">
        <v>0</v>
      </c>
      <c r="G12720" s="334">
        <v>0</v>
      </c>
      <c r="H12720" s="334">
        <v>0</v>
      </c>
      <c r="I12720" s="334">
        <v>0</v>
      </c>
      <c r="J12720" s="334">
        <v>0</v>
      </c>
      <c r="K12720" s="334">
        <v>0</v>
      </c>
      <c r="L12720" s="334">
        <v>0</v>
      </c>
      <c r="M12720" s="334">
        <v>0</v>
      </c>
      <c r="N12720" s="334">
        <v>0</v>
      </c>
      <c r="O12720" s="334">
        <v>0</v>
      </c>
      <c r="P12720" s="334">
        <v>0</v>
      </c>
      <c r="Q12720" s="334">
        <v>0</v>
      </c>
      <c r="R12720" s="334">
        <v>0</v>
      </c>
      <c r="S12720" s="334">
        <v>0</v>
      </c>
      <c r="T12720" s="334">
        <v>0</v>
      </c>
      <c r="U12720" s="334">
        <v>0</v>
      </c>
      <c r="V12720" s="334">
        <v>0</v>
      </c>
      <c r="W12720" s="334">
        <v>0</v>
      </c>
      <c r="X12720" s="334">
        <v>0</v>
      </c>
      <c r="Y12720" s="334">
        <v>0</v>
      </c>
      <c r="Z12720" s="334">
        <v>0</v>
      </c>
      <c r="AA12720" s="334">
        <v>0</v>
      </c>
      <c r="AB12720" s="334">
        <v>0</v>
      </c>
      <c r="AD12720" s="334">
        <v>0</v>
      </c>
      <c r="AE12720" s="334">
        <f t="shared" si="1987"/>
        <v>0</v>
      </c>
      <c r="AF12720" s="334">
        <f t="shared" si="1988"/>
        <v>0</v>
      </c>
      <c r="AG12720" s="340">
        <f t="shared" si="1989"/>
        <v>0</v>
      </c>
      <c r="AI12720" s="340">
        <f t="shared" si="1992"/>
        <v>0</v>
      </c>
      <c r="AJ12720" s="340">
        <f t="shared" si="1992"/>
        <v>0</v>
      </c>
      <c r="AK12720" s="340">
        <f t="shared" si="1992"/>
        <v>0</v>
      </c>
      <c r="AL12720" s="340">
        <f t="shared" si="1992"/>
        <v>0</v>
      </c>
      <c r="AM12720" s="340">
        <f t="shared" si="1992"/>
        <v>0</v>
      </c>
    </row>
    <row r="12721" spans="1:39" x14ac:dyDescent="0.35">
      <c r="A12721" s="337">
        <v>34634</v>
      </c>
      <c r="B12721" s="338">
        <f t="shared" si="1984"/>
        <v>1994</v>
      </c>
      <c r="C12721" s="338">
        <f t="shared" si="1985"/>
        <v>10</v>
      </c>
      <c r="D12721" s="338">
        <f t="shared" si="1986"/>
        <v>27</v>
      </c>
      <c r="E12721" s="334">
        <v>0</v>
      </c>
      <c r="F12721" s="334">
        <v>0</v>
      </c>
      <c r="G12721" s="334">
        <v>0</v>
      </c>
      <c r="H12721" s="334">
        <v>0</v>
      </c>
      <c r="I12721" s="334">
        <v>0</v>
      </c>
      <c r="J12721" s="334">
        <v>0</v>
      </c>
      <c r="K12721" s="334">
        <v>0</v>
      </c>
      <c r="L12721" s="334">
        <v>0</v>
      </c>
      <c r="M12721" s="334">
        <v>0</v>
      </c>
      <c r="N12721" s="334">
        <v>0</v>
      </c>
      <c r="O12721" s="334">
        <v>0</v>
      </c>
      <c r="P12721" s="334">
        <v>0</v>
      </c>
      <c r="Q12721" s="334">
        <v>0</v>
      </c>
      <c r="R12721" s="334">
        <v>0</v>
      </c>
      <c r="S12721" s="334">
        <v>0</v>
      </c>
      <c r="T12721" s="334">
        <v>0</v>
      </c>
      <c r="U12721" s="334">
        <v>0</v>
      </c>
      <c r="V12721" s="334">
        <v>0</v>
      </c>
      <c r="W12721" s="334">
        <v>0</v>
      </c>
      <c r="X12721" s="334">
        <v>0</v>
      </c>
      <c r="Y12721" s="334">
        <v>0</v>
      </c>
      <c r="Z12721" s="334">
        <v>0</v>
      </c>
      <c r="AA12721" s="334">
        <v>0</v>
      </c>
      <c r="AB12721" s="334">
        <v>0</v>
      </c>
      <c r="AD12721" s="334">
        <v>0</v>
      </c>
      <c r="AE12721" s="334">
        <f t="shared" si="1987"/>
        <v>0</v>
      </c>
      <c r="AF12721" s="334">
        <f t="shared" si="1988"/>
        <v>0</v>
      </c>
      <c r="AG12721" s="340">
        <f t="shared" si="1989"/>
        <v>0</v>
      </c>
      <c r="AI12721" s="340">
        <f t="shared" si="1992"/>
        <v>0</v>
      </c>
      <c r="AJ12721" s="340">
        <f t="shared" si="1992"/>
        <v>0</v>
      </c>
      <c r="AK12721" s="340">
        <f t="shared" si="1992"/>
        <v>0</v>
      </c>
      <c r="AL12721" s="340">
        <f t="shared" si="1992"/>
        <v>0</v>
      </c>
      <c r="AM12721" s="340">
        <f t="shared" si="1992"/>
        <v>0</v>
      </c>
    </row>
    <row r="12722" spans="1:39" x14ac:dyDescent="0.35">
      <c r="A12722" s="337">
        <v>34635</v>
      </c>
      <c r="B12722" s="338">
        <f t="shared" si="1984"/>
        <v>1994</v>
      </c>
      <c r="C12722" s="338">
        <f t="shared" si="1985"/>
        <v>10</v>
      </c>
      <c r="D12722" s="338">
        <f t="shared" si="1986"/>
        <v>28</v>
      </c>
      <c r="E12722" s="334">
        <v>0</v>
      </c>
      <c r="F12722" s="334">
        <v>0</v>
      </c>
      <c r="G12722" s="334">
        <v>0</v>
      </c>
      <c r="H12722" s="334">
        <v>0</v>
      </c>
      <c r="I12722" s="334">
        <v>0</v>
      </c>
      <c r="J12722" s="334">
        <v>0</v>
      </c>
      <c r="K12722" s="334">
        <v>0</v>
      </c>
      <c r="L12722" s="334">
        <v>0</v>
      </c>
      <c r="M12722" s="334">
        <v>0</v>
      </c>
      <c r="N12722" s="334">
        <v>0</v>
      </c>
      <c r="O12722" s="334">
        <v>0</v>
      </c>
      <c r="P12722" s="334">
        <v>0</v>
      </c>
      <c r="Q12722" s="334">
        <v>0</v>
      </c>
      <c r="R12722" s="334">
        <v>0</v>
      </c>
      <c r="S12722" s="334">
        <v>0</v>
      </c>
      <c r="T12722" s="334">
        <v>0</v>
      </c>
      <c r="U12722" s="334">
        <v>0</v>
      </c>
      <c r="V12722" s="334">
        <v>0</v>
      </c>
      <c r="W12722" s="334">
        <v>0</v>
      </c>
      <c r="X12722" s="334">
        <v>0</v>
      </c>
      <c r="Y12722" s="334">
        <v>0</v>
      </c>
      <c r="Z12722" s="334">
        <v>0</v>
      </c>
      <c r="AA12722" s="334">
        <v>0</v>
      </c>
      <c r="AB12722" s="334">
        <v>0</v>
      </c>
      <c r="AD12722" s="334">
        <v>0</v>
      </c>
      <c r="AE12722" s="334">
        <f t="shared" si="1987"/>
        <v>0</v>
      </c>
      <c r="AF12722" s="334">
        <f t="shared" si="1988"/>
        <v>0</v>
      </c>
      <c r="AG12722" s="340">
        <f t="shared" si="1989"/>
        <v>0</v>
      </c>
      <c r="AI12722" s="340">
        <f t="shared" si="1992"/>
        <v>0</v>
      </c>
      <c r="AJ12722" s="340">
        <f t="shared" si="1992"/>
        <v>0</v>
      </c>
      <c r="AK12722" s="340">
        <f t="shared" si="1992"/>
        <v>0</v>
      </c>
      <c r="AL12722" s="340">
        <f t="shared" si="1992"/>
        <v>0</v>
      </c>
      <c r="AM12722" s="340">
        <f t="shared" si="1992"/>
        <v>0</v>
      </c>
    </row>
    <row r="12723" spans="1:39" x14ac:dyDescent="0.35">
      <c r="A12723" s="337">
        <v>34636</v>
      </c>
      <c r="B12723" s="338">
        <f t="shared" si="1984"/>
        <v>1994</v>
      </c>
      <c r="C12723" s="338">
        <f t="shared" si="1985"/>
        <v>10</v>
      </c>
      <c r="D12723" s="338">
        <f t="shared" si="1986"/>
        <v>29</v>
      </c>
      <c r="E12723" s="334">
        <v>0</v>
      </c>
      <c r="F12723" s="334">
        <v>0</v>
      </c>
      <c r="G12723" s="334">
        <v>0</v>
      </c>
      <c r="H12723" s="334">
        <v>0</v>
      </c>
      <c r="I12723" s="334">
        <v>0</v>
      </c>
      <c r="J12723" s="334">
        <v>0</v>
      </c>
      <c r="K12723" s="334">
        <v>0</v>
      </c>
      <c r="L12723" s="334">
        <v>0</v>
      </c>
      <c r="M12723" s="334">
        <v>0</v>
      </c>
      <c r="N12723" s="334">
        <v>0</v>
      </c>
      <c r="O12723" s="334">
        <v>0</v>
      </c>
      <c r="P12723" s="334">
        <v>0</v>
      </c>
      <c r="Q12723" s="334">
        <v>0</v>
      </c>
      <c r="R12723" s="334">
        <v>0</v>
      </c>
      <c r="S12723" s="334">
        <v>0</v>
      </c>
      <c r="T12723" s="334">
        <v>0</v>
      </c>
      <c r="U12723" s="334">
        <v>0</v>
      </c>
      <c r="V12723" s="334">
        <v>0</v>
      </c>
      <c r="W12723" s="334">
        <v>0</v>
      </c>
      <c r="X12723" s="334">
        <v>0</v>
      </c>
      <c r="Y12723" s="334">
        <v>0</v>
      </c>
      <c r="Z12723" s="334">
        <v>0</v>
      </c>
      <c r="AA12723" s="334">
        <v>0</v>
      </c>
      <c r="AB12723" s="334">
        <v>0</v>
      </c>
      <c r="AD12723" s="334">
        <v>0</v>
      </c>
      <c r="AE12723" s="334">
        <f t="shared" si="1987"/>
        <v>0</v>
      </c>
      <c r="AF12723" s="334">
        <f t="shared" si="1988"/>
        <v>0</v>
      </c>
      <c r="AG12723" s="340">
        <f t="shared" si="1989"/>
        <v>0</v>
      </c>
      <c r="AI12723" s="340">
        <f t="shared" si="1992"/>
        <v>0</v>
      </c>
      <c r="AJ12723" s="340">
        <f t="shared" si="1992"/>
        <v>0</v>
      </c>
      <c r="AK12723" s="340">
        <f t="shared" si="1992"/>
        <v>0</v>
      </c>
      <c r="AL12723" s="340">
        <f t="shared" si="1992"/>
        <v>0</v>
      </c>
      <c r="AM12723" s="340">
        <f t="shared" si="1992"/>
        <v>0</v>
      </c>
    </row>
    <row r="12724" spans="1:39" x14ac:dyDescent="0.35">
      <c r="A12724" s="337">
        <v>34637</v>
      </c>
      <c r="B12724" s="338">
        <f t="shared" si="1984"/>
        <v>1994</v>
      </c>
      <c r="C12724" s="338">
        <f t="shared" si="1985"/>
        <v>10</v>
      </c>
      <c r="D12724" s="338">
        <f t="shared" si="1986"/>
        <v>30</v>
      </c>
      <c r="E12724" s="334">
        <v>0</v>
      </c>
      <c r="F12724" s="334">
        <v>0</v>
      </c>
      <c r="G12724" s="334">
        <v>0</v>
      </c>
      <c r="H12724" s="334">
        <v>0</v>
      </c>
      <c r="I12724" s="334">
        <v>0</v>
      </c>
      <c r="J12724" s="334">
        <v>0</v>
      </c>
      <c r="K12724" s="334">
        <v>0</v>
      </c>
      <c r="L12724" s="334">
        <v>0</v>
      </c>
      <c r="M12724" s="334">
        <v>0</v>
      </c>
      <c r="N12724" s="334">
        <v>0</v>
      </c>
      <c r="O12724" s="334">
        <v>0</v>
      </c>
      <c r="P12724" s="334">
        <v>0</v>
      </c>
      <c r="Q12724" s="334">
        <v>0</v>
      </c>
      <c r="R12724" s="334">
        <v>0</v>
      </c>
      <c r="S12724" s="334">
        <v>0</v>
      </c>
      <c r="T12724" s="334">
        <v>0</v>
      </c>
      <c r="U12724" s="334">
        <v>0</v>
      </c>
      <c r="V12724" s="334">
        <v>0</v>
      </c>
      <c r="W12724" s="334">
        <v>0</v>
      </c>
      <c r="X12724" s="334">
        <v>0</v>
      </c>
      <c r="Y12724" s="334">
        <v>0</v>
      </c>
      <c r="Z12724" s="334">
        <v>0</v>
      </c>
      <c r="AA12724" s="334">
        <v>0</v>
      </c>
      <c r="AB12724" s="334">
        <v>0</v>
      </c>
      <c r="AD12724" s="334">
        <v>0</v>
      </c>
      <c r="AE12724" s="334">
        <f t="shared" si="1987"/>
        <v>0</v>
      </c>
      <c r="AF12724" s="334">
        <f t="shared" si="1988"/>
        <v>0</v>
      </c>
      <c r="AG12724" s="340">
        <f t="shared" si="1989"/>
        <v>0</v>
      </c>
      <c r="AI12724" s="340">
        <f t="shared" ref="AI12724:AM12739" si="1993">IF($C12724=AI$1,$AF12724,0)</f>
        <v>0</v>
      </c>
      <c r="AJ12724" s="340">
        <f t="shared" si="1993"/>
        <v>0</v>
      </c>
      <c r="AK12724" s="340">
        <f t="shared" si="1993"/>
        <v>0</v>
      </c>
      <c r="AL12724" s="340">
        <f t="shared" si="1993"/>
        <v>0</v>
      </c>
      <c r="AM12724" s="340">
        <f t="shared" si="1993"/>
        <v>0</v>
      </c>
    </row>
    <row r="12725" spans="1:39" x14ac:dyDescent="0.35">
      <c r="A12725" s="337">
        <v>34638</v>
      </c>
      <c r="B12725" s="338">
        <f t="shared" si="1984"/>
        <v>1994</v>
      </c>
      <c r="C12725" s="338">
        <f t="shared" si="1985"/>
        <v>10</v>
      </c>
      <c r="D12725" s="338">
        <f t="shared" si="1986"/>
        <v>31</v>
      </c>
      <c r="E12725" s="334">
        <v>0</v>
      </c>
      <c r="F12725" s="334">
        <v>0</v>
      </c>
      <c r="G12725" s="334">
        <v>0</v>
      </c>
      <c r="H12725" s="334">
        <v>0</v>
      </c>
      <c r="I12725" s="334">
        <v>0</v>
      </c>
      <c r="J12725" s="334">
        <v>0</v>
      </c>
      <c r="K12725" s="334">
        <v>0</v>
      </c>
      <c r="L12725" s="334">
        <v>0</v>
      </c>
      <c r="M12725" s="334">
        <v>0</v>
      </c>
      <c r="N12725" s="334">
        <v>0</v>
      </c>
      <c r="O12725" s="334">
        <v>0.2</v>
      </c>
      <c r="P12725" s="334">
        <v>0</v>
      </c>
      <c r="Q12725" s="334">
        <v>0</v>
      </c>
      <c r="R12725" s="334">
        <v>0</v>
      </c>
      <c r="S12725" s="334">
        <v>0</v>
      </c>
      <c r="T12725" s="334">
        <v>0</v>
      </c>
      <c r="U12725" s="334">
        <v>0</v>
      </c>
      <c r="V12725" s="334">
        <v>0</v>
      </c>
      <c r="W12725" s="334">
        <v>0</v>
      </c>
      <c r="X12725" s="334">
        <v>0</v>
      </c>
      <c r="Y12725" s="334">
        <v>0</v>
      </c>
      <c r="Z12725" s="334">
        <v>0</v>
      </c>
      <c r="AA12725" s="334">
        <v>0</v>
      </c>
      <c r="AB12725" s="334">
        <v>0</v>
      </c>
      <c r="AD12725" s="334">
        <v>0.2</v>
      </c>
      <c r="AE12725" s="334">
        <f t="shared" si="1987"/>
        <v>0.2</v>
      </c>
      <c r="AF12725" s="334">
        <f t="shared" si="1988"/>
        <v>0.2</v>
      </c>
      <c r="AG12725" s="340">
        <f t="shared" si="1989"/>
        <v>0</v>
      </c>
      <c r="AI12725" s="340">
        <f t="shared" si="1993"/>
        <v>0</v>
      </c>
      <c r="AJ12725" s="340">
        <f t="shared" si="1993"/>
        <v>0</v>
      </c>
      <c r="AK12725" s="340">
        <f t="shared" si="1993"/>
        <v>0</v>
      </c>
      <c r="AL12725" s="340">
        <f t="shared" si="1993"/>
        <v>0</v>
      </c>
      <c r="AM12725" s="340">
        <f t="shared" si="1993"/>
        <v>0</v>
      </c>
    </row>
    <row r="12726" spans="1:39" x14ac:dyDescent="0.35">
      <c r="A12726" s="337">
        <v>34639</v>
      </c>
      <c r="B12726" s="338">
        <f t="shared" si="1984"/>
        <v>1994</v>
      </c>
      <c r="C12726" s="338">
        <f t="shared" si="1985"/>
        <v>11</v>
      </c>
      <c r="D12726" s="338">
        <f t="shared" si="1986"/>
        <v>1</v>
      </c>
      <c r="E12726" s="334">
        <v>0</v>
      </c>
      <c r="F12726" s="334">
        <v>0</v>
      </c>
      <c r="G12726" s="334">
        <v>0</v>
      </c>
      <c r="H12726" s="334">
        <v>0</v>
      </c>
      <c r="I12726" s="334">
        <v>0</v>
      </c>
      <c r="J12726" s="334">
        <v>0</v>
      </c>
      <c r="K12726" s="334">
        <v>0</v>
      </c>
      <c r="L12726" s="334">
        <v>0</v>
      </c>
      <c r="M12726" s="334">
        <v>0</v>
      </c>
      <c r="N12726" s="334">
        <v>0</v>
      </c>
      <c r="O12726" s="334">
        <v>0</v>
      </c>
      <c r="P12726" s="334">
        <v>0</v>
      </c>
      <c r="Q12726" s="334">
        <v>0</v>
      </c>
      <c r="R12726" s="334">
        <v>0</v>
      </c>
      <c r="S12726" s="334">
        <v>0</v>
      </c>
      <c r="T12726" s="334">
        <v>0</v>
      </c>
      <c r="U12726" s="334">
        <v>0</v>
      </c>
      <c r="V12726" s="334">
        <v>0</v>
      </c>
      <c r="W12726" s="334">
        <v>0</v>
      </c>
      <c r="X12726" s="334">
        <v>0</v>
      </c>
      <c r="Y12726" s="334">
        <v>0</v>
      </c>
      <c r="Z12726" s="334">
        <v>0</v>
      </c>
      <c r="AA12726" s="334">
        <v>0</v>
      </c>
      <c r="AB12726" s="334">
        <v>0</v>
      </c>
      <c r="AD12726" s="334">
        <v>0</v>
      </c>
      <c r="AE12726" s="334">
        <f t="shared" si="1987"/>
        <v>0</v>
      </c>
      <c r="AF12726" s="334">
        <f t="shared" si="1988"/>
        <v>0</v>
      </c>
      <c r="AG12726" s="340">
        <f t="shared" si="1989"/>
        <v>0</v>
      </c>
      <c r="AI12726" s="340">
        <f t="shared" si="1993"/>
        <v>0</v>
      </c>
      <c r="AJ12726" s="340">
        <f t="shared" si="1993"/>
        <v>0</v>
      </c>
      <c r="AK12726" s="340">
        <f t="shared" si="1993"/>
        <v>0</v>
      </c>
      <c r="AL12726" s="340">
        <f t="shared" si="1993"/>
        <v>0</v>
      </c>
      <c r="AM12726" s="340">
        <f t="shared" si="1993"/>
        <v>0</v>
      </c>
    </row>
    <row r="12727" spans="1:39" x14ac:dyDescent="0.35">
      <c r="A12727" s="337">
        <v>34640</v>
      </c>
      <c r="B12727" s="338">
        <f t="shared" si="1984"/>
        <v>1994</v>
      </c>
      <c r="C12727" s="338">
        <f t="shared" si="1985"/>
        <v>11</v>
      </c>
      <c r="D12727" s="338">
        <f t="shared" si="1986"/>
        <v>2</v>
      </c>
      <c r="E12727" s="334">
        <v>0</v>
      </c>
      <c r="F12727" s="334">
        <v>0</v>
      </c>
      <c r="G12727" s="334">
        <v>0</v>
      </c>
      <c r="H12727" s="334">
        <v>0</v>
      </c>
      <c r="I12727" s="334">
        <v>0</v>
      </c>
      <c r="J12727" s="334">
        <v>0</v>
      </c>
      <c r="K12727" s="334">
        <v>0</v>
      </c>
      <c r="L12727" s="334">
        <v>0</v>
      </c>
      <c r="M12727" s="334">
        <v>0</v>
      </c>
      <c r="N12727" s="334">
        <v>0</v>
      </c>
      <c r="O12727" s="334">
        <v>0</v>
      </c>
      <c r="P12727" s="334">
        <v>0</v>
      </c>
      <c r="Q12727" s="334">
        <v>0</v>
      </c>
      <c r="R12727" s="334">
        <v>0</v>
      </c>
      <c r="S12727" s="334">
        <v>0</v>
      </c>
      <c r="T12727" s="334">
        <v>0</v>
      </c>
      <c r="U12727" s="334">
        <v>0</v>
      </c>
      <c r="V12727" s="334">
        <v>0</v>
      </c>
      <c r="W12727" s="334">
        <v>0</v>
      </c>
      <c r="X12727" s="334">
        <v>0</v>
      </c>
      <c r="Y12727" s="334">
        <v>0</v>
      </c>
      <c r="Z12727" s="334">
        <v>0</v>
      </c>
      <c r="AA12727" s="334">
        <v>0</v>
      </c>
      <c r="AB12727" s="334">
        <v>0</v>
      </c>
      <c r="AD12727" s="334">
        <v>0</v>
      </c>
      <c r="AE12727" s="334">
        <f t="shared" si="1987"/>
        <v>0</v>
      </c>
      <c r="AF12727" s="334">
        <f t="shared" si="1988"/>
        <v>0</v>
      </c>
      <c r="AG12727" s="340">
        <f t="shared" si="1989"/>
        <v>0</v>
      </c>
      <c r="AI12727" s="340">
        <f t="shared" si="1993"/>
        <v>0</v>
      </c>
      <c r="AJ12727" s="340">
        <f t="shared" si="1993"/>
        <v>0</v>
      </c>
      <c r="AK12727" s="340">
        <f t="shared" si="1993"/>
        <v>0</v>
      </c>
      <c r="AL12727" s="340">
        <f t="shared" si="1993"/>
        <v>0</v>
      </c>
      <c r="AM12727" s="340">
        <f t="shared" si="1993"/>
        <v>0</v>
      </c>
    </row>
    <row r="12728" spans="1:39" x14ac:dyDescent="0.35">
      <c r="A12728" s="337">
        <v>34641</v>
      </c>
      <c r="B12728" s="338">
        <f t="shared" si="1984"/>
        <v>1994</v>
      </c>
      <c r="C12728" s="338">
        <f t="shared" si="1985"/>
        <v>11</v>
      </c>
      <c r="D12728" s="338">
        <f t="shared" si="1986"/>
        <v>3</v>
      </c>
      <c r="E12728" s="334">
        <v>0</v>
      </c>
      <c r="F12728" s="334">
        <v>0</v>
      </c>
      <c r="G12728" s="334">
        <v>0</v>
      </c>
      <c r="H12728" s="334">
        <v>0</v>
      </c>
      <c r="I12728" s="334">
        <v>0</v>
      </c>
      <c r="J12728" s="334">
        <v>0</v>
      </c>
      <c r="K12728" s="334">
        <v>0</v>
      </c>
      <c r="L12728" s="334">
        <v>0</v>
      </c>
      <c r="M12728" s="334">
        <v>0</v>
      </c>
      <c r="N12728" s="334">
        <v>0</v>
      </c>
      <c r="O12728" s="334">
        <v>0</v>
      </c>
      <c r="P12728" s="334">
        <v>0</v>
      </c>
      <c r="Q12728" s="334">
        <v>0</v>
      </c>
      <c r="R12728" s="334">
        <v>0</v>
      </c>
      <c r="S12728" s="334">
        <v>0</v>
      </c>
      <c r="T12728" s="334">
        <v>0</v>
      </c>
      <c r="U12728" s="334">
        <v>0</v>
      </c>
      <c r="V12728" s="334">
        <v>0</v>
      </c>
      <c r="W12728" s="334">
        <v>0</v>
      </c>
      <c r="X12728" s="334">
        <v>0</v>
      </c>
      <c r="Y12728" s="334">
        <v>0</v>
      </c>
      <c r="Z12728" s="334">
        <v>0</v>
      </c>
      <c r="AA12728" s="334">
        <v>0</v>
      </c>
      <c r="AB12728" s="334">
        <v>0</v>
      </c>
      <c r="AD12728" s="334">
        <v>0</v>
      </c>
      <c r="AE12728" s="334">
        <f t="shared" si="1987"/>
        <v>0</v>
      </c>
      <c r="AF12728" s="334">
        <f t="shared" si="1988"/>
        <v>0</v>
      </c>
      <c r="AG12728" s="340">
        <f t="shared" si="1989"/>
        <v>0</v>
      </c>
      <c r="AI12728" s="340">
        <f t="shared" si="1993"/>
        <v>0</v>
      </c>
      <c r="AJ12728" s="340">
        <f t="shared" si="1993"/>
        <v>0</v>
      </c>
      <c r="AK12728" s="340">
        <f t="shared" si="1993"/>
        <v>0</v>
      </c>
      <c r="AL12728" s="340">
        <f t="shared" si="1993"/>
        <v>0</v>
      </c>
      <c r="AM12728" s="340">
        <f t="shared" si="1993"/>
        <v>0</v>
      </c>
    </row>
    <row r="12729" spans="1:39" x14ac:dyDescent="0.35">
      <c r="A12729" s="337">
        <v>34642</v>
      </c>
      <c r="B12729" s="338">
        <f t="shared" si="1984"/>
        <v>1994</v>
      </c>
      <c r="C12729" s="338">
        <f t="shared" si="1985"/>
        <v>11</v>
      </c>
      <c r="D12729" s="338">
        <f t="shared" si="1986"/>
        <v>4</v>
      </c>
      <c r="E12729" s="334">
        <v>0</v>
      </c>
      <c r="F12729" s="334">
        <v>0</v>
      </c>
      <c r="G12729" s="334">
        <v>0</v>
      </c>
      <c r="H12729" s="334">
        <v>0</v>
      </c>
      <c r="I12729" s="334">
        <v>0</v>
      </c>
      <c r="J12729" s="334">
        <v>0</v>
      </c>
      <c r="K12729" s="334">
        <v>0</v>
      </c>
      <c r="L12729" s="334">
        <v>0</v>
      </c>
      <c r="M12729" s="334">
        <v>0</v>
      </c>
      <c r="N12729" s="334">
        <v>0</v>
      </c>
      <c r="O12729" s="334">
        <v>0</v>
      </c>
      <c r="P12729" s="334">
        <v>0</v>
      </c>
      <c r="Q12729" s="334">
        <v>0</v>
      </c>
      <c r="R12729" s="334">
        <v>0</v>
      </c>
      <c r="S12729" s="334">
        <v>0</v>
      </c>
      <c r="T12729" s="334">
        <v>0</v>
      </c>
      <c r="U12729" s="334">
        <v>0</v>
      </c>
      <c r="V12729" s="334">
        <v>0</v>
      </c>
      <c r="W12729" s="334">
        <v>0</v>
      </c>
      <c r="X12729" s="334">
        <v>0</v>
      </c>
      <c r="Y12729" s="334">
        <v>0</v>
      </c>
      <c r="Z12729" s="334">
        <v>0</v>
      </c>
      <c r="AA12729" s="334">
        <v>0</v>
      </c>
      <c r="AB12729" s="334">
        <v>0</v>
      </c>
      <c r="AD12729" s="334">
        <v>0</v>
      </c>
      <c r="AE12729" s="334">
        <f t="shared" si="1987"/>
        <v>0</v>
      </c>
      <c r="AF12729" s="334">
        <f t="shared" si="1988"/>
        <v>0</v>
      </c>
      <c r="AG12729" s="340">
        <f t="shared" si="1989"/>
        <v>0</v>
      </c>
      <c r="AI12729" s="340">
        <f t="shared" si="1993"/>
        <v>0</v>
      </c>
      <c r="AJ12729" s="340">
        <f t="shared" si="1993"/>
        <v>0</v>
      </c>
      <c r="AK12729" s="340">
        <f t="shared" si="1993"/>
        <v>0</v>
      </c>
      <c r="AL12729" s="340">
        <f t="shared" si="1993"/>
        <v>0</v>
      </c>
      <c r="AM12729" s="340">
        <f t="shared" si="1993"/>
        <v>0</v>
      </c>
    </row>
    <row r="12730" spans="1:39" x14ac:dyDescent="0.35">
      <c r="A12730" s="337">
        <v>34643</v>
      </c>
      <c r="B12730" s="338">
        <f t="shared" si="1984"/>
        <v>1994</v>
      </c>
      <c r="C12730" s="338">
        <f t="shared" si="1985"/>
        <v>11</v>
      </c>
      <c r="D12730" s="338">
        <f t="shared" si="1986"/>
        <v>5</v>
      </c>
      <c r="E12730" s="334">
        <v>0</v>
      </c>
      <c r="F12730" s="334">
        <v>0</v>
      </c>
      <c r="G12730" s="334">
        <v>0</v>
      </c>
      <c r="H12730" s="334">
        <v>0</v>
      </c>
      <c r="I12730" s="334">
        <v>0</v>
      </c>
      <c r="J12730" s="334">
        <v>0</v>
      </c>
      <c r="K12730" s="334">
        <v>0</v>
      </c>
      <c r="L12730" s="334">
        <v>0</v>
      </c>
      <c r="M12730" s="334">
        <v>0</v>
      </c>
      <c r="N12730" s="334">
        <v>0</v>
      </c>
      <c r="O12730" s="334">
        <v>0</v>
      </c>
      <c r="P12730" s="334">
        <v>0</v>
      </c>
      <c r="Q12730" s="334">
        <v>0</v>
      </c>
      <c r="R12730" s="334">
        <v>0</v>
      </c>
      <c r="S12730" s="334">
        <v>0</v>
      </c>
      <c r="T12730" s="334">
        <v>0</v>
      </c>
      <c r="U12730" s="334">
        <v>0</v>
      </c>
      <c r="V12730" s="334">
        <v>0</v>
      </c>
      <c r="W12730" s="334">
        <v>0</v>
      </c>
      <c r="X12730" s="334">
        <v>0</v>
      </c>
      <c r="Y12730" s="334">
        <v>0</v>
      </c>
      <c r="Z12730" s="334">
        <v>0</v>
      </c>
      <c r="AA12730" s="334">
        <v>0</v>
      </c>
      <c r="AB12730" s="334">
        <v>0</v>
      </c>
      <c r="AD12730" s="334">
        <v>0</v>
      </c>
      <c r="AE12730" s="334">
        <f t="shared" si="1987"/>
        <v>0</v>
      </c>
      <c r="AF12730" s="334">
        <f t="shared" si="1988"/>
        <v>0</v>
      </c>
      <c r="AG12730" s="340">
        <f t="shared" si="1989"/>
        <v>0</v>
      </c>
      <c r="AI12730" s="340">
        <f t="shared" si="1993"/>
        <v>0</v>
      </c>
      <c r="AJ12730" s="340">
        <f t="shared" si="1993"/>
        <v>0</v>
      </c>
      <c r="AK12730" s="340">
        <f t="shared" si="1993"/>
        <v>0</v>
      </c>
      <c r="AL12730" s="340">
        <f t="shared" si="1993"/>
        <v>0</v>
      </c>
      <c r="AM12730" s="340">
        <f t="shared" si="1993"/>
        <v>0</v>
      </c>
    </row>
    <row r="12731" spans="1:39" x14ac:dyDescent="0.35">
      <c r="A12731" s="337">
        <v>34644</v>
      </c>
      <c r="B12731" s="338">
        <f t="shared" si="1984"/>
        <v>1994</v>
      </c>
      <c r="C12731" s="338">
        <f t="shared" si="1985"/>
        <v>11</v>
      </c>
      <c r="D12731" s="338">
        <f t="shared" si="1986"/>
        <v>6</v>
      </c>
      <c r="E12731" s="334">
        <v>0</v>
      </c>
      <c r="F12731" s="334">
        <v>0</v>
      </c>
      <c r="G12731" s="334">
        <v>0</v>
      </c>
      <c r="H12731" s="334">
        <v>0</v>
      </c>
      <c r="I12731" s="334">
        <v>0</v>
      </c>
      <c r="J12731" s="334">
        <v>0</v>
      </c>
      <c r="K12731" s="334">
        <v>0</v>
      </c>
      <c r="L12731" s="334">
        <v>0</v>
      </c>
      <c r="M12731" s="334">
        <v>0</v>
      </c>
      <c r="N12731" s="334">
        <v>0</v>
      </c>
      <c r="O12731" s="334">
        <v>0</v>
      </c>
      <c r="P12731" s="334">
        <v>0</v>
      </c>
      <c r="Q12731" s="334">
        <v>0</v>
      </c>
      <c r="R12731" s="334">
        <v>0</v>
      </c>
      <c r="S12731" s="334">
        <v>0</v>
      </c>
      <c r="T12731" s="334">
        <v>0</v>
      </c>
      <c r="U12731" s="334">
        <v>0</v>
      </c>
      <c r="V12731" s="334">
        <v>0</v>
      </c>
      <c r="W12731" s="334">
        <v>0</v>
      </c>
      <c r="X12731" s="334">
        <v>0</v>
      </c>
      <c r="Y12731" s="334">
        <v>0</v>
      </c>
      <c r="Z12731" s="334">
        <v>0</v>
      </c>
      <c r="AA12731" s="334">
        <v>0</v>
      </c>
      <c r="AB12731" s="334">
        <v>0</v>
      </c>
      <c r="AD12731" s="334">
        <v>0</v>
      </c>
      <c r="AE12731" s="334">
        <f t="shared" si="1987"/>
        <v>0</v>
      </c>
      <c r="AF12731" s="334">
        <f t="shared" si="1988"/>
        <v>0</v>
      </c>
      <c r="AG12731" s="340">
        <f t="shared" si="1989"/>
        <v>0</v>
      </c>
      <c r="AI12731" s="340">
        <f t="shared" si="1993"/>
        <v>0</v>
      </c>
      <c r="AJ12731" s="340">
        <f t="shared" si="1993"/>
        <v>0</v>
      </c>
      <c r="AK12731" s="340">
        <f t="shared" si="1993"/>
        <v>0</v>
      </c>
      <c r="AL12731" s="340">
        <f t="shared" si="1993"/>
        <v>0</v>
      </c>
      <c r="AM12731" s="340">
        <f t="shared" si="1993"/>
        <v>0</v>
      </c>
    </row>
    <row r="12732" spans="1:39" x14ac:dyDescent="0.35">
      <c r="A12732" s="337">
        <v>34645</v>
      </c>
      <c r="B12732" s="338">
        <f t="shared" si="1984"/>
        <v>1994</v>
      </c>
      <c r="C12732" s="338">
        <f t="shared" si="1985"/>
        <v>11</v>
      </c>
      <c r="D12732" s="338">
        <f t="shared" si="1986"/>
        <v>7</v>
      </c>
      <c r="E12732" s="334">
        <v>0</v>
      </c>
      <c r="F12732" s="334">
        <v>0</v>
      </c>
      <c r="G12732" s="334">
        <v>0</v>
      </c>
      <c r="H12732" s="334">
        <v>0</v>
      </c>
      <c r="I12732" s="334">
        <v>0</v>
      </c>
      <c r="J12732" s="334">
        <v>0</v>
      </c>
      <c r="K12732" s="334">
        <v>0</v>
      </c>
      <c r="L12732" s="334">
        <v>0</v>
      </c>
      <c r="M12732" s="334">
        <v>0</v>
      </c>
      <c r="N12732" s="334">
        <v>0</v>
      </c>
      <c r="O12732" s="334">
        <v>0</v>
      </c>
      <c r="P12732" s="334">
        <v>0</v>
      </c>
      <c r="Q12732" s="334">
        <v>0</v>
      </c>
      <c r="R12732" s="334">
        <v>0</v>
      </c>
      <c r="S12732" s="334">
        <v>0</v>
      </c>
      <c r="T12732" s="334">
        <v>0</v>
      </c>
      <c r="U12732" s="334">
        <v>0</v>
      </c>
      <c r="V12732" s="334">
        <v>0</v>
      </c>
      <c r="W12732" s="334">
        <v>0</v>
      </c>
      <c r="X12732" s="334">
        <v>0</v>
      </c>
      <c r="Y12732" s="334">
        <v>0</v>
      </c>
      <c r="Z12732" s="334">
        <v>0</v>
      </c>
      <c r="AA12732" s="334">
        <v>0</v>
      </c>
      <c r="AB12732" s="334">
        <v>0</v>
      </c>
      <c r="AD12732" s="334">
        <v>0</v>
      </c>
      <c r="AE12732" s="334">
        <f t="shared" si="1987"/>
        <v>0</v>
      </c>
      <c r="AF12732" s="334">
        <f t="shared" si="1988"/>
        <v>0</v>
      </c>
      <c r="AG12732" s="340">
        <f t="shared" si="1989"/>
        <v>0</v>
      </c>
      <c r="AI12732" s="340">
        <f t="shared" si="1993"/>
        <v>0</v>
      </c>
      <c r="AJ12732" s="340">
        <f t="shared" si="1993"/>
        <v>0</v>
      </c>
      <c r="AK12732" s="340">
        <f t="shared" si="1993"/>
        <v>0</v>
      </c>
      <c r="AL12732" s="340">
        <f t="shared" si="1993"/>
        <v>0</v>
      </c>
      <c r="AM12732" s="340">
        <f t="shared" si="1993"/>
        <v>0</v>
      </c>
    </row>
    <row r="12733" spans="1:39" x14ac:dyDescent="0.35">
      <c r="A12733" s="337">
        <v>34646</v>
      </c>
      <c r="B12733" s="338">
        <f t="shared" si="1984"/>
        <v>1994</v>
      </c>
      <c r="C12733" s="338">
        <f t="shared" si="1985"/>
        <v>11</v>
      </c>
      <c r="D12733" s="338">
        <f t="shared" si="1986"/>
        <v>8</v>
      </c>
      <c r="E12733" s="334">
        <v>0</v>
      </c>
      <c r="F12733" s="334">
        <v>0</v>
      </c>
      <c r="G12733" s="334">
        <v>0</v>
      </c>
      <c r="H12733" s="334">
        <v>0</v>
      </c>
      <c r="I12733" s="334">
        <v>0</v>
      </c>
      <c r="J12733" s="334">
        <v>0</v>
      </c>
      <c r="K12733" s="334">
        <v>0</v>
      </c>
      <c r="L12733" s="334">
        <v>0</v>
      </c>
      <c r="M12733" s="334">
        <v>0</v>
      </c>
      <c r="N12733" s="334">
        <v>0</v>
      </c>
      <c r="O12733" s="334">
        <v>0</v>
      </c>
      <c r="P12733" s="334">
        <v>0</v>
      </c>
      <c r="Q12733" s="334">
        <v>0</v>
      </c>
      <c r="R12733" s="334">
        <v>0</v>
      </c>
      <c r="S12733" s="334">
        <v>0</v>
      </c>
      <c r="T12733" s="334">
        <v>0</v>
      </c>
      <c r="U12733" s="334">
        <v>0</v>
      </c>
      <c r="V12733" s="334">
        <v>0</v>
      </c>
      <c r="W12733" s="334">
        <v>0</v>
      </c>
      <c r="X12733" s="334">
        <v>0</v>
      </c>
      <c r="Y12733" s="334">
        <v>0</v>
      </c>
      <c r="Z12733" s="334">
        <v>0</v>
      </c>
      <c r="AA12733" s="334">
        <v>0</v>
      </c>
      <c r="AB12733" s="334">
        <v>0</v>
      </c>
      <c r="AD12733" s="334">
        <v>0</v>
      </c>
      <c r="AE12733" s="334">
        <f t="shared" si="1987"/>
        <v>0</v>
      </c>
      <c r="AF12733" s="334">
        <f t="shared" si="1988"/>
        <v>0</v>
      </c>
      <c r="AG12733" s="340">
        <f t="shared" si="1989"/>
        <v>0</v>
      </c>
      <c r="AI12733" s="340">
        <f t="shared" si="1993"/>
        <v>0</v>
      </c>
      <c r="AJ12733" s="340">
        <f t="shared" si="1993"/>
        <v>0</v>
      </c>
      <c r="AK12733" s="340">
        <f t="shared" si="1993"/>
        <v>0</v>
      </c>
      <c r="AL12733" s="340">
        <f t="shared" si="1993"/>
        <v>0</v>
      </c>
      <c r="AM12733" s="340">
        <f t="shared" si="1993"/>
        <v>0</v>
      </c>
    </row>
    <row r="12734" spans="1:39" x14ac:dyDescent="0.35">
      <c r="A12734" s="337">
        <v>34647</v>
      </c>
      <c r="B12734" s="338">
        <f t="shared" si="1984"/>
        <v>1994</v>
      </c>
      <c r="C12734" s="338">
        <f t="shared" si="1985"/>
        <v>11</v>
      </c>
      <c r="D12734" s="338">
        <f t="shared" si="1986"/>
        <v>9</v>
      </c>
      <c r="E12734" s="334">
        <v>0</v>
      </c>
      <c r="F12734" s="334">
        <v>0</v>
      </c>
      <c r="G12734" s="334">
        <v>0</v>
      </c>
      <c r="H12734" s="334">
        <v>0</v>
      </c>
      <c r="I12734" s="334">
        <v>0</v>
      </c>
      <c r="J12734" s="334">
        <v>0</v>
      </c>
      <c r="K12734" s="334">
        <v>0</v>
      </c>
      <c r="L12734" s="334">
        <v>0</v>
      </c>
      <c r="M12734" s="334">
        <v>0</v>
      </c>
      <c r="N12734" s="334">
        <v>0</v>
      </c>
      <c r="O12734" s="334">
        <v>0</v>
      </c>
      <c r="P12734" s="334">
        <v>0</v>
      </c>
      <c r="Q12734" s="334">
        <v>0</v>
      </c>
      <c r="R12734" s="334">
        <v>0</v>
      </c>
      <c r="S12734" s="334">
        <v>0</v>
      </c>
      <c r="T12734" s="334">
        <v>0</v>
      </c>
      <c r="U12734" s="334">
        <v>0</v>
      </c>
      <c r="V12734" s="334">
        <v>0</v>
      </c>
      <c r="W12734" s="334">
        <v>0</v>
      </c>
      <c r="X12734" s="334">
        <v>0</v>
      </c>
      <c r="Y12734" s="334">
        <v>0</v>
      </c>
      <c r="Z12734" s="334">
        <v>0</v>
      </c>
      <c r="AA12734" s="334">
        <v>0</v>
      </c>
      <c r="AB12734" s="334">
        <v>0</v>
      </c>
      <c r="AD12734" s="334">
        <v>0</v>
      </c>
      <c r="AE12734" s="334">
        <f t="shared" si="1987"/>
        <v>0</v>
      </c>
      <c r="AF12734" s="334">
        <f t="shared" si="1988"/>
        <v>0</v>
      </c>
      <c r="AG12734" s="340">
        <f t="shared" si="1989"/>
        <v>0</v>
      </c>
      <c r="AI12734" s="340">
        <f t="shared" si="1993"/>
        <v>0</v>
      </c>
      <c r="AJ12734" s="340">
        <f t="shared" si="1993"/>
        <v>0</v>
      </c>
      <c r="AK12734" s="340">
        <f t="shared" si="1993"/>
        <v>0</v>
      </c>
      <c r="AL12734" s="340">
        <f t="shared" si="1993"/>
        <v>0</v>
      </c>
      <c r="AM12734" s="340">
        <f t="shared" si="1993"/>
        <v>0</v>
      </c>
    </row>
    <row r="12735" spans="1:39" x14ac:dyDescent="0.35">
      <c r="A12735" s="337">
        <v>34648</v>
      </c>
      <c r="B12735" s="338">
        <f t="shared" si="1984"/>
        <v>1994</v>
      </c>
      <c r="C12735" s="338">
        <f t="shared" si="1985"/>
        <v>11</v>
      </c>
      <c r="D12735" s="338">
        <f t="shared" si="1986"/>
        <v>10</v>
      </c>
      <c r="E12735" s="334">
        <v>0</v>
      </c>
      <c r="F12735" s="334">
        <v>0</v>
      </c>
      <c r="G12735" s="334">
        <v>0</v>
      </c>
      <c r="H12735" s="334">
        <v>0</v>
      </c>
      <c r="I12735" s="334">
        <v>0</v>
      </c>
      <c r="J12735" s="334">
        <v>0</v>
      </c>
      <c r="K12735" s="334">
        <v>0</v>
      </c>
      <c r="L12735" s="334">
        <v>0</v>
      </c>
      <c r="M12735" s="334">
        <v>0</v>
      </c>
      <c r="N12735" s="334">
        <v>0</v>
      </c>
      <c r="O12735" s="334">
        <v>0</v>
      </c>
      <c r="P12735" s="334">
        <v>0</v>
      </c>
      <c r="Q12735" s="334">
        <v>0</v>
      </c>
      <c r="R12735" s="334">
        <v>0</v>
      </c>
      <c r="S12735" s="334">
        <v>0</v>
      </c>
      <c r="T12735" s="334">
        <v>0</v>
      </c>
      <c r="U12735" s="334">
        <v>0</v>
      </c>
      <c r="V12735" s="334">
        <v>0</v>
      </c>
      <c r="W12735" s="334">
        <v>0</v>
      </c>
      <c r="X12735" s="334">
        <v>0</v>
      </c>
      <c r="Y12735" s="334">
        <v>0</v>
      </c>
      <c r="Z12735" s="334">
        <v>0</v>
      </c>
      <c r="AA12735" s="334">
        <v>0</v>
      </c>
      <c r="AB12735" s="334">
        <v>0</v>
      </c>
      <c r="AD12735" s="334">
        <v>0</v>
      </c>
      <c r="AE12735" s="334">
        <f t="shared" si="1987"/>
        <v>0</v>
      </c>
      <c r="AF12735" s="334">
        <f t="shared" si="1988"/>
        <v>0</v>
      </c>
      <c r="AG12735" s="340">
        <f t="shared" si="1989"/>
        <v>0</v>
      </c>
      <c r="AI12735" s="340">
        <f t="shared" si="1993"/>
        <v>0</v>
      </c>
      <c r="AJ12735" s="340">
        <f t="shared" si="1993"/>
        <v>0</v>
      </c>
      <c r="AK12735" s="340">
        <f t="shared" si="1993"/>
        <v>0</v>
      </c>
      <c r="AL12735" s="340">
        <f t="shared" si="1993"/>
        <v>0</v>
      </c>
      <c r="AM12735" s="340">
        <f t="shared" si="1993"/>
        <v>0</v>
      </c>
    </row>
    <row r="12736" spans="1:39" x14ac:dyDescent="0.35">
      <c r="A12736" s="337">
        <v>34649</v>
      </c>
      <c r="B12736" s="338">
        <f t="shared" si="1984"/>
        <v>1994</v>
      </c>
      <c r="C12736" s="338">
        <f t="shared" si="1985"/>
        <v>11</v>
      </c>
      <c r="D12736" s="338">
        <f t="shared" si="1986"/>
        <v>11</v>
      </c>
      <c r="E12736" s="334">
        <v>0</v>
      </c>
      <c r="F12736" s="334">
        <v>0</v>
      </c>
      <c r="G12736" s="334">
        <v>0</v>
      </c>
      <c r="H12736" s="334">
        <v>0</v>
      </c>
      <c r="I12736" s="334">
        <v>0</v>
      </c>
      <c r="J12736" s="334">
        <v>0</v>
      </c>
      <c r="K12736" s="334">
        <v>0</v>
      </c>
      <c r="L12736" s="334">
        <v>0</v>
      </c>
      <c r="M12736" s="334">
        <v>0</v>
      </c>
      <c r="N12736" s="334">
        <v>0</v>
      </c>
      <c r="O12736" s="334">
        <v>0</v>
      </c>
      <c r="P12736" s="334">
        <v>0</v>
      </c>
      <c r="Q12736" s="334">
        <v>0</v>
      </c>
      <c r="R12736" s="334">
        <v>0</v>
      </c>
      <c r="S12736" s="334">
        <v>0</v>
      </c>
      <c r="T12736" s="334">
        <v>0</v>
      </c>
      <c r="U12736" s="334">
        <v>0</v>
      </c>
      <c r="V12736" s="334">
        <v>0</v>
      </c>
      <c r="W12736" s="334">
        <v>0</v>
      </c>
      <c r="X12736" s="334">
        <v>0</v>
      </c>
      <c r="Y12736" s="334">
        <v>0</v>
      </c>
      <c r="Z12736" s="334">
        <v>0</v>
      </c>
      <c r="AA12736" s="334">
        <v>0</v>
      </c>
      <c r="AB12736" s="334">
        <v>0</v>
      </c>
      <c r="AD12736" s="334">
        <v>0</v>
      </c>
      <c r="AE12736" s="334">
        <f t="shared" si="1987"/>
        <v>0</v>
      </c>
      <c r="AF12736" s="334">
        <f t="shared" si="1988"/>
        <v>0</v>
      </c>
      <c r="AG12736" s="340">
        <f t="shared" si="1989"/>
        <v>0</v>
      </c>
      <c r="AI12736" s="340">
        <f t="shared" si="1993"/>
        <v>0</v>
      </c>
      <c r="AJ12736" s="340">
        <f t="shared" si="1993"/>
        <v>0</v>
      </c>
      <c r="AK12736" s="340">
        <f t="shared" si="1993"/>
        <v>0</v>
      </c>
      <c r="AL12736" s="340">
        <f t="shared" si="1993"/>
        <v>0</v>
      </c>
      <c r="AM12736" s="340">
        <f t="shared" si="1993"/>
        <v>0</v>
      </c>
    </row>
    <row r="12737" spans="1:39" x14ac:dyDescent="0.35">
      <c r="A12737" s="337">
        <v>34650</v>
      </c>
      <c r="B12737" s="338">
        <f t="shared" si="1984"/>
        <v>1994</v>
      </c>
      <c r="C12737" s="338">
        <f t="shared" si="1985"/>
        <v>11</v>
      </c>
      <c r="D12737" s="338">
        <f t="shared" si="1986"/>
        <v>12</v>
      </c>
      <c r="E12737" s="334">
        <v>0</v>
      </c>
      <c r="F12737" s="334">
        <v>0</v>
      </c>
      <c r="G12737" s="334">
        <v>0</v>
      </c>
      <c r="H12737" s="334">
        <v>0</v>
      </c>
      <c r="I12737" s="334">
        <v>0</v>
      </c>
      <c r="J12737" s="334">
        <v>0</v>
      </c>
      <c r="K12737" s="334">
        <v>0</v>
      </c>
      <c r="L12737" s="334">
        <v>0</v>
      </c>
      <c r="M12737" s="334">
        <v>0</v>
      </c>
      <c r="N12737" s="334">
        <v>0</v>
      </c>
      <c r="O12737" s="334">
        <v>0</v>
      </c>
      <c r="P12737" s="334">
        <v>0</v>
      </c>
      <c r="Q12737" s="334">
        <v>0</v>
      </c>
      <c r="R12737" s="334">
        <v>0</v>
      </c>
      <c r="S12737" s="334">
        <v>0</v>
      </c>
      <c r="T12737" s="334">
        <v>0</v>
      </c>
      <c r="U12737" s="334">
        <v>0</v>
      </c>
      <c r="V12737" s="334">
        <v>0</v>
      </c>
      <c r="W12737" s="334">
        <v>0.4</v>
      </c>
      <c r="X12737" s="334">
        <v>0.4</v>
      </c>
      <c r="Y12737" s="334">
        <v>0.9</v>
      </c>
      <c r="Z12737" s="334">
        <v>0.4</v>
      </c>
      <c r="AA12737" s="334">
        <v>0.9</v>
      </c>
      <c r="AB12737" s="334">
        <v>0.8</v>
      </c>
      <c r="AD12737" s="334">
        <v>3.8</v>
      </c>
      <c r="AE12737" s="334">
        <f t="shared" si="1987"/>
        <v>3.8</v>
      </c>
      <c r="AF12737" s="334">
        <f t="shared" si="1988"/>
        <v>3.8</v>
      </c>
      <c r="AG12737" s="340">
        <f t="shared" si="1989"/>
        <v>0</v>
      </c>
      <c r="AI12737" s="340">
        <f t="shared" si="1993"/>
        <v>0</v>
      </c>
      <c r="AJ12737" s="340">
        <f t="shared" si="1993"/>
        <v>0</v>
      </c>
      <c r="AK12737" s="340">
        <f t="shared" si="1993"/>
        <v>0</v>
      </c>
      <c r="AL12737" s="340">
        <f t="shared" si="1993"/>
        <v>0</v>
      </c>
      <c r="AM12737" s="340">
        <f t="shared" si="1993"/>
        <v>0</v>
      </c>
    </row>
    <row r="12738" spans="1:39" x14ac:dyDescent="0.35">
      <c r="A12738" s="337">
        <v>34651</v>
      </c>
      <c r="B12738" s="338">
        <f t="shared" si="1984"/>
        <v>1994</v>
      </c>
      <c r="C12738" s="338">
        <f t="shared" si="1985"/>
        <v>11</v>
      </c>
      <c r="D12738" s="338">
        <f t="shared" si="1986"/>
        <v>13</v>
      </c>
      <c r="E12738" s="334">
        <v>2.1</v>
      </c>
      <c r="F12738" s="334">
        <v>1.1000000000000001</v>
      </c>
      <c r="G12738" s="334">
        <v>1</v>
      </c>
      <c r="H12738" s="334">
        <v>0</v>
      </c>
      <c r="I12738" s="334">
        <v>0</v>
      </c>
      <c r="J12738" s="334">
        <v>0</v>
      </c>
      <c r="K12738" s="334">
        <v>0</v>
      </c>
      <c r="L12738" s="334">
        <v>0</v>
      </c>
      <c r="M12738" s="334">
        <v>0</v>
      </c>
      <c r="N12738" s="334">
        <v>0</v>
      </c>
      <c r="O12738" s="334">
        <v>0</v>
      </c>
      <c r="P12738" s="334">
        <v>0</v>
      </c>
      <c r="Q12738" s="334">
        <v>0</v>
      </c>
      <c r="R12738" s="334">
        <v>0</v>
      </c>
      <c r="S12738" s="334">
        <v>0</v>
      </c>
      <c r="T12738" s="334">
        <v>0</v>
      </c>
      <c r="U12738" s="334">
        <v>0</v>
      </c>
      <c r="V12738" s="334">
        <v>0</v>
      </c>
      <c r="W12738" s="334">
        <v>0</v>
      </c>
      <c r="X12738" s="334">
        <v>0</v>
      </c>
      <c r="Y12738" s="334">
        <v>0</v>
      </c>
      <c r="Z12738" s="334">
        <v>0</v>
      </c>
      <c r="AA12738" s="334">
        <v>0</v>
      </c>
      <c r="AB12738" s="334">
        <v>0</v>
      </c>
      <c r="AD12738" s="334">
        <v>4.2</v>
      </c>
      <c r="AE12738" s="334">
        <f t="shared" si="1987"/>
        <v>4.2</v>
      </c>
      <c r="AF12738" s="334">
        <f t="shared" si="1988"/>
        <v>4.2</v>
      </c>
      <c r="AG12738" s="340">
        <f t="shared" si="1989"/>
        <v>0</v>
      </c>
      <c r="AI12738" s="340">
        <f t="shared" si="1993"/>
        <v>0</v>
      </c>
      <c r="AJ12738" s="340">
        <f t="shared" si="1993"/>
        <v>0</v>
      </c>
      <c r="AK12738" s="340">
        <f t="shared" si="1993"/>
        <v>0</v>
      </c>
      <c r="AL12738" s="340">
        <f t="shared" si="1993"/>
        <v>0</v>
      </c>
      <c r="AM12738" s="340">
        <f t="shared" si="1993"/>
        <v>0</v>
      </c>
    </row>
    <row r="12739" spans="1:39" x14ac:dyDescent="0.35">
      <c r="A12739" s="337">
        <v>34652</v>
      </c>
      <c r="B12739" s="338">
        <f t="shared" si="1984"/>
        <v>1994</v>
      </c>
      <c r="C12739" s="338">
        <f t="shared" si="1985"/>
        <v>11</v>
      </c>
      <c r="D12739" s="338">
        <f t="shared" si="1986"/>
        <v>14</v>
      </c>
      <c r="E12739" s="334">
        <v>0</v>
      </c>
      <c r="F12739" s="334">
        <v>0</v>
      </c>
      <c r="G12739" s="334">
        <v>0</v>
      </c>
      <c r="H12739" s="334">
        <v>0</v>
      </c>
      <c r="I12739" s="334">
        <v>0</v>
      </c>
      <c r="J12739" s="334">
        <v>0</v>
      </c>
      <c r="K12739" s="334">
        <v>0</v>
      </c>
      <c r="L12739" s="334">
        <v>0</v>
      </c>
      <c r="M12739" s="334">
        <v>0</v>
      </c>
      <c r="N12739" s="334">
        <v>0</v>
      </c>
      <c r="O12739" s="334">
        <v>0</v>
      </c>
      <c r="P12739" s="334">
        <v>0</v>
      </c>
      <c r="Q12739" s="334">
        <v>0</v>
      </c>
      <c r="R12739" s="334">
        <v>0</v>
      </c>
      <c r="S12739" s="334">
        <v>0</v>
      </c>
      <c r="T12739" s="334">
        <v>0</v>
      </c>
      <c r="U12739" s="334">
        <v>0</v>
      </c>
      <c r="V12739" s="334">
        <v>0</v>
      </c>
      <c r="W12739" s="334">
        <v>0</v>
      </c>
      <c r="X12739" s="334">
        <v>0</v>
      </c>
      <c r="Y12739" s="334">
        <v>0</v>
      </c>
      <c r="Z12739" s="334">
        <v>0</v>
      </c>
      <c r="AA12739" s="334">
        <v>0</v>
      </c>
      <c r="AB12739" s="334">
        <v>0</v>
      </c>
      <c r="AD12739" s="334">
        <v>0</v>
      </c>
      <c r="AE12739" s="334">
        <f t="shared" si="1987"/>
        <v>0</v>
      </c>
      <c r="AF12739" s="334">
        <f t="shared" si="1988"/>
        <v>0</v>
      </c>
      <c r="AG12739" s="340">
        <f t="shared" si="1989"/>
        <v>0</v>
      </c>
      <c r="AI12739" s="340">
        <f t="shared" si="1993"/>
        <v>0</v>
      </c>
      <c r="AJ12739" s="340">
        <f t="shared" si="1993"/>
        <v>0</v>
      </c>
      <c r="AK12739" s="340">
        <f t="shared" si="1993"/>
        <v>0</v>
      </c>
      <c r="AL12739" s="340">
        <f t="shared" si="1993"/>
        <v>0</v>
      </c>
      <c r="AM12739" s="340">
        <f t="shared" si="1993"/>
        <v>0</v>
      </c>
    </row>
    <row r="12740" spans="1:39" x14ac:dyDescent="0.35">
      <c r="A12740" s="337">
        <v>34653</v>
      </c>
      <c r="B12740" s="338">
        <f t="shared" ref="B12740:B12803" si="1994">YEAR(A12740)</f>
        <v>1994</v>
      </c>
      <c r="C12740" s="338">
        <f t="shared" ref="C12740:C12803" si="1995">MONTH(A12740)</f>
        <v>11</v>
      </c>
      <c r="D12740" s="338">
        <f t="shared" ref="D12740:D12803" si="1996">DAY(A12740)</f>
        <v>15</v>
      </c>
      <c r="E12740" s="334">
        <v>0</v>
      </c>
      <c r="F12740" s="334">
        <v>0</v>
      </c>
      <c r="G12740" s="334">
        <v>0</v>
      </c>
      <c r="H12740" s="334">
        <v>0</v>
      </c>
      <c r="I12740" s="334">
        <v>0</v>
      </c>
      <c r="J12740" s="334">
        <v>0</v>
      </c>
      <c r="K12740" s="334">
        <v>0</v>
      </c>
      <c r="L12740" s="334">
        <v>0</v>
      </c>
      <c r="M12740" s="334">
        <v>0</v>
      </c>
      <c r="N12740" s="334">
        <v>0</v>
      </c>
      <c r="O12740" s="334">
        <v>0</v>
      </c>
      <c r="P12740" s="334">
        <v>0</v>
      </c>
      <c r="Q12740" s="334">
        <v>0</v>
      </c>
      <c r="R12740" s="334">
        <v>0</v>
      </c>
      <c r="S12740" s="334">
        <v>0</v>
      </c>
      <c r="T12740" s="334">
        <v>0</v>
      </c>
      <c r="U12740" s="334">
        <v>0</v>
      </c>
      <c r="V12740" s="334">
        <v>0</v>
      </c>
      <c r="W12740" s="334">
        <v>0</v>
      </c>
      <c r="X12740" s="334">
        <v>0</v>
      </c>
      <c r="Y12740" s="334">
        <v>0</v>
      </c>
      <c r="Z12740" s="334">
        <v>0</v>
      </c>
      <c r="AA12740" s="334">
        <v>0</v>
      </c>
      <c r="AB12740" s="334">
        <v>0</v>
      </c>
      <c r="AD12740" s="334">
        <v>0</v>
      </c>
      <c r="AE12740" s="334">
        <f t="shared" ref="AE12740:AE12803" si="1997">AD12740</f>
        <v>0</v>
      </c>
      <c r="AF12740" s="334">
        <f t="shared" ref="AF12740:AF12803" si="1998">SUM(E12740:AB12740)</f>
        <v>0</v>
      </c>
      <c r="AG12740" s="340">
        <f t="shared" ref="AG12740:AG12803" si="1999">ABS(AF12740-AE12740)</f>
        <v>0</v>
      </c>
      <c r="AI12740" s="340">
        <f t="shared" ref="AI12740:AM12755" si="2000">IF($C12740=AI$1,$AF12740,0)</f>
        <v>0</v>
      </c>
      <c r="AJ12740" s="340">
        <f t="shared" si="2000"/>
        <v>0</v>
      </c>
      <c r="AK12740" s="340">
        <f t="shared" si="2000"/>
        <v>0</v>
      </c>
      <c r="AL12740" s="340">
        <f t="shared" si="2000"/>
        <v>0</v>
      </c>
      <c r="AM12740" s="340">
        <f t="shared" si="2000"/>
        <v>0</v>
      </c>
    </row>
    <row r="12741" spans="1:39" x14ac:dyDescent="0.35">
      <c r="A12741" s="337">
        <v>34654</v>
      </c>
      <c r="B12741" s="338">
        <f t="shared" si="1994"/>
        <v>1994</v>
      </c>
      <c r="C12741" s="338">
        <f t="shared" si="1995"/>
        <v>11</v>
      </c>
      <c r="D12741" s="338">
        <f t="shared" si="1996"/>
        <v>16</v>
      </c>
      <c r="E12741" s="334">
        <v>0</v>
      </c>
      <c r="F12741" s="334">
        <v>0</v>
      </c>
      <c r="G12741" s="334">
        <v>0</v>
      </c>
      <c r="H12741" s="334">
        <v>0</v>
      </c>
      <c r="I12741" s="334">
        <v>0</v>
      </c>
      <c r="J12741" s="334">
        <v>0</v>
      </c>
      <c r="K12741" s="334">
        <v>0</v>
      </c>
      <c r="L12741" s="334">
        <v>0</v>
      </c>
      <c r="M12741" s="334">
        <v>0</v>
      </c>
      <c r="N12741" s="334">
        <v>0.1</v>
      </c>
      <c r="O12741" s="334">
        <v>0</v>
      </c>
      <c r="P12741" s="334">
        <v>0</v>
      </c>
      <c r="Q12741" s="334">
        <v>0</v>
      </c>
      <c r="R12741" s="334">
        <v>0</v>
      </c>
      <c r="S12741" s="334">
        <v>0</v>
      </c>
      <c r="T12741" s="334">
        <v>0</v>
      </c>
      <c r="U12741" s="334">
        <v>0</v>
      </c>
      <c r="V12741" s="334">
        <v>0</v>
      </c>
      <c r="W12741" s="334">
        <v>0</v>
      </c>
      <c r="X12741" s="334">
        <v>0</v>
      </c>
      <c r="Y12741" s="334">
        <v>0.1</v>
      </c>
      <c r="Z12741" s="334">
        <v>0</v>
      </c>
      <c r="AA12741" s="334">
        <v>0.1</v>
      </c>
      <c r="AB12741" s="334">
        <v>0</v>
      </c>
      <c r="AD12741" s="334">
        <v>0.3</v>
      </c>
      <c r="AE12741" s="334">
        <f t="shared" si="1997"/>
        <v>0.3</v>
      </c>
      <c r="AF12741" s="334">
        <f t="shared" si="1998"/>
        <v>0.30000000000000004</v>
      </c>
      <c r="AG12741" s="340">
        <f t="shared" si="1999"/>
        <v>5.5511151231257827E-17</v>
      </c>
      <c r="AI12741" s="340">
        <f t="shared" si="2000"/>
        <v>0</v>
      </c>
      <c r="AJ12741" s="340">
        <f t="shared" si="2000"/>
        <v>0</v>
      </c>
      <c r="AK12741" s="340">
        <f t="shared" si="2000"/>
        <v>0</v>
      </c>
      <c r="AL12741" s="340">
        <f t="shared" si="2000"/>
        <v>0</v>
      </c>
      <c r="AM12741" s="340">
        <f t="shared" si="2000"/>
        <v>0</v>
      </c>
    </row>
    <row r="12742" spans="1:39" x14ac:dyDescent="0.35">
      <c r="A12742" s="337">
        <v>34655</v>
      </c>
      <c r="B12742" s="338">
        <f t="shared" si="1994"/>
        <v>1994</v>
      </c>
      <c r="C12742" s="338">
        <f t="shared" si="1995"/>
        <v>11</v>
      </c>
      <c r="D12742" s="338">
        <f t="shared" si="1996"/>
        <v>17</v>
      </c>
      <c r="E12742" s="334">
        <v>0.1</v>
      </c>
      <c r="F12742" s="334">
        <v>0</v>
      </c>
      <c r="G12742" s="334">
        <v>0.1</v>
      </c>
      <c r="H12742" s="334">
        <v>0</v>
      </c>
      <c r="I12742" s="334">
        <v>0.1</v>
      </c>
      <c r="J12742" s="334">
        <v>0</v>
      </c>
      <c r="K12742" s="334">
        <v>0.1</v>
      </c>
      <c r="L12742" s="334">
        <v>0</v>
      </c>
      <c r="M12742" s="334">
        <v>0.1</v>
      </c>
      <c r="N12742" s="334">
        <v>0</v>
      </c>
      <c r="O12742" s="334">
        <v>0.1</v>
      </c>
      <c r="P12742" s="334">
        <v>0</v>
      </c>
      <c r="Q12742" s="334">
        <v>0</v>
      </c>
      <c r="R12742" s="334">
        <v>0</v>
      </c>
      <c r="S12742" s="334">
        <v>0</v>
      </c>
      <c r="T12742" s="334">
        <v>0</v>
      </c>
      <c r="U12742" s="334">
        <v>0</v>
      </c>
      <c r="V12742" s="334">
        <v>0</v>
      </c>
      <c r="W12742" s="334">
        <v>0</v>
      </c>
      <c r="X12742" s="334">
        <v>0</v>
      </c>
      <c r="Y12742" s="334">
        <v>0</v>
      </c>
      <c r="Z12742" s="334">
        <v>0</v>
      </c>
      <c r="AA12742" s="334">
        <v>0</v>
      </c>
      <c r="AB12742" s="334">
        <v>0</v>
      </c>
      <c r="AD12742" s="334">
        <v>0.6</v>
      </c>
      <c r="AE12742" s="334">
        <f t="shared" si="1997"/>
        <v>0.6</v>
      </c>
      <c r="AF12742" s="334">
        <f t="shared" si="1998"/>
        <v>0.6</v>
      </c>
      <c r="AG12742" s="340">
        <f t="shared" si="1999"/>
        <v>0</v>
      </c>
      <c r="AI12742" s="340">
        <f t="shared" si="2000"/>
        <v>0</v>
      </c>
      <c r="AJ12742" s="340">
        <f t="shared" si="2000"/>
        <v>0</v>
      </c>
      <c r="AK12742" s="340">
        <f t="shared" si="2000"/>
        <v>0</v>
      </c>
      <c r="AL12742" s="340">
        <f t="shared" si="2000"/>
        <v>0</v>
      </c>
      <c r="AM12742" s="340">
        <f t="shared" si="2000"/>
        <v>0</v>
      </c>
    </row>
    <row r="12743" spans="1:39" x14ac:dyDescent="0.35">
      <c r="A12743" s="337">
        <v>34656</v>
      </c>
      <c r="B12743" s="338">
        <f t="shared" si="1994"/>
        <v>1994</v>
      </c>
      <c r="C12743" s="338">
        <f t="shared" si="1995"/>
        <v>11</v>
      </c>
      <c r="D12743" s="338">
        <f t="shared" si="1996"/>
        <v>18</v>
      </c>
      <c r="E12743" s="334">
        <v>0</v>
      </c>
      <c r="F12743" s="334">
        <v>0</v>
      </c>
      <c r="G12743" s="334">
        <v>0</v>
      </c>
      <c r="H12743" s="334">
        <v>0</v>
      </c>
      <c r="I12743" s="334">
        <v>0</v>
      </c>
      <c r="J12743" s="334">
        <v>0</v>
      </c>
      <c r="K12743" s="334">
        <v>0</v>
      </c>
      <c r="L12743" s="334">
        <v>0</v>
      </c>
      <c r="M12743" s="334">
        <v>0</v>
      </c>
      <c r="N12743" s="334">
        <v>0</v>
      </c>
      <c r="O12743" s="334">
        <v>0</v>
      </c>
      <c r="P12743" s="334">
        <v>0</v>
      </c>
      <c r="Q12743" s="334">
        <v>0</v>
      </c>
      <c r="R12743" s="334">
        <v>0</v>
      </c>
      <c r="S12743" s="334">
        <v>0</v>
      </c>
      <c r="T12743" s="334">
        <v>0</v>
      </c>
      <c r="U12743" s="334">
        <v>0</v>
      </c>
      <c r="V12743" s="334">
        <v>0</v>
      </c>
      <c r="W12743" s="334">
        <v>0</v>
      </c>
      <c r="X12743" s="334">
        <v>0</v>
      </c>
      <c r="Y12743" s="334">
        <v>0</v>
      </c>
      <c r="Z12743" s="334">
        <v>0</v>
      </c>
      <c r="AA12743" s="334">
        <v>0</v>
      </c>
      <c r="AB12743" s="334">
        <v>0</v>
      </c>
      <c r="AD12743" s="334">
        <v>0</v>
      </c>
      <c r="AE12743" s="334">
        <f t="shared" si="1997"/>
        <v>0</v>
      </c>
      <c r="AF12743" s="334">
        <f t="shared" si="1998"/>
        <v>0</v>
      </c>
      <c r="AG12743" s="340">
        <f t="shared" si="1999"/>
        <v>0</v>
      </c>
      <c r="AI12743" s="340">
        <f t="shared" si="2000"/>
        <v>0</v>
      </c>
      <c r="AJ12743" s="340">
        <f t="shared" si="2000"/>
        <v>0</v>
      </c>
      <c r="AK12743" s="340">
        <f t="shared" si="2000"/>
        <v>0</v>
      </c>
      <c r="AL12743" s="340">
        <f t="shared" si="2000"/>
        <v>0</v>
      </c>
      <c r="AM12743" s="340">
        <f t="shared" si="2000"/>
        <v>0</v>
      </c>
    </row>
    <row r="12744" spans="1:39" x14ac:dyDescent="0.35">
      <c r="A12744" s="337">
        <v>34657</v>
      </c>
      <c r="B12744" s="338">
        <f t="shared" si="1994"/>
        <v>1994</v>
      </c>
      <c r="C12744" s="338">
        <f t="shared" si="1995"/>
        <v>11</v>
      </c>
      <c r="D12744" s="338">
        <f t="shared" si="1996"/>
        <v>19</v>
      </c>
      <c r="E12744" s="334">
        <v>0</v>
      </c>
      <c r="F12744" s="334">
        <v>0</v>
      </c>
      <c r="G12744" s="334">
        <v>0</v>
      </c>
      <c r="H12744" s="334">
        <v>0</v>
      </c>
      <c r="I12744" s="334">
        <v>0</v>
      </c>
      <c r="J12744" s="334">
        <v>0</v>
      </c>
      <c r="K12744" s="334">
        <v>0</v>
      </c>
      <c r="L12744" s="334">
        <v>0</v>
      </c>
      <c r="M12744" s="334">
        <v>0</v>
      </c>
      <c r="N12744" s="334">
        <v>0</v>
      </c>
      <c r="O12744" s="334">
        <v>0</v>
      </c>
      <c r="P12744" s="334">
        <v>0</v>
      </c>
      <c r="Q12744" s="334">
        <v>0</v>
      </c>
      <c r="R12744" s="334">
        <v>0</v>
      </c>
      <c r="S12744" s="334">
        <v>0</v>
      </c>
      <c r="T12744" s="334">
        <v>0</v>
      </c>
      <c r="U12744" s="334">
        <v>0</v>
      </c>
      <c r="V12744" s="334">
        <v>0</v>
      </c>
      <c r="W12744" s="334">
        <v>0</v>
      </c>
      <c r="X12744" s="334">
        <v>0</v>
      </c>
      <c r="Y12744" s="334">
        <v>0</v>
      </c>
      <c r="Z12744" s="334">
        <v>0</v>
      </c>
      <c r="AA12744" s="334">
        <v>0</v>
      </c>
      <c r="AB12744" s="334">
        <v>0</v>
      </c>
      <c r="AD12744" s="334">
        <v>0</v>
      </c>
      <c r="AE12744" s="334">
        <f t="shared" si="1997"/>
        <v>0</v>
      </c>
      <c r="AF12744" s="334">
        <f t="shared" si="1998"/>
        <v>0</v>
      </c>
      <c r="AG12744" s="340">
        <f t="shared" si="1999"/>
        <v>0</v>
      </c>
      <c r="AI12744" s="340">
        <f t="shared" si="2000"/>
        <v>0</v>
      </c>
      <c r="AJ12744" s="340">
        <f t="shared" si="2000"/>
        <v>0</v>
      </c>
      <c r="AK12744" s="340">
        <f t="shared" si="2000"/>
        <v>0</v>
      </c>
      <c r="AL12744" s="340">
        <f t="shared" si="2000"/>
        <v>0</v>
      </c>
      <c r="AM12744" s="340">
        <f t="shared" si="2000"/>
        <v>0</v>
      </c>
    </row>
    <row r="12745" spans="1:39" x14ac:dyDescent="0.35">
      <c r="A12745" s="337">
        <v>34658</v>
      </c>
      <c r="B12745" s="338">
        <f t="shared" si="1994"/>
        <v>1994</v>
      </c>
      <c r="C12745" s="338">
        <f t="shared" si="1995"/>
        <v>11</v>
      </c>
      <c r="D12745" s="338">
        <f t="shared" si="1996"/>
        <v>20</v>
      </c>
      <c r="E12745" s="334">
        <v>0</v>
      </c>
      <c r="F12745" s="334">
        <v>0</v>
      </c>
      <c r="G12745" s="334">
        <v>0</v>
      </c>
      <c r="H12745" s="334">
        <v>0</v>
      </c>
      <c r="I12745" s="334">
        <v>0</v>
      </c>
      <c r="J12745" s="334">
        <v>0</v>
      </c>
      <c r="K12745" s="334">
        <v>0</v>
      </c>
      <c r="L12745" s="334">
        <v>0</v>
      </c>
      <c r="M12745" s="334">
        <v>0.1</v>
      </c>
      <c r="N12745" s="334">
        <v>0</v>
      </c>
      <c r="O12745" s="334">
        <v>0</v>
      </c>
      <c r="P12745" s="334">
        <v>0</v>
      </c>
      <c r="Q12745" s="334">
        <v>0</v>
      </c>
      <c r="R12745" s="334">
        <v>0</v>
      </c>
      <c r="S12745" s="334">
        <v>0</v>
      </c>
      <c r="T12745" s="334">
        <v>0</v>
      </c>
      <c r="U12745" s="334">
        <v>0</v>
      </c>
      <c r="V12745" s="334">
        <v>0</v>
      </c>
      <c r="W12745" s="334">
        <v>0</v>
      </c>
      <c r="X12745" s="334">
        <v>0.1</v>
      </c>
      <c r="Y12745" s="334">
        <v>0</v>
      </c>
      <c r="Z12745" s="334">
        <v>0</v>
      </c>
      <c r="AA12745" s="334">
        <v>0</v>
      </c>
      <c r="AB12745" s="334">
        <v>0</v>
      </c>
      <c r="AD12745" s="334">
        <v>0.2</v>
      </c>
      <c r="AE12745" s="334">
        <f t="shared" si="1997"/>
        <v>0.2</v>
      </c>
      <c r="AF12745" s="334">
        <f t="shared" si="1998"/>
        <v>0.2</v>
      </c>
      <c r="AG12745" s="340">
        <f t="shared" si="1999"/>
        <v>0</v>
      </c>
      <c r="AI12745" s="340">
        <f t="shared" si="2000"/>
        <v>0</v>
      </c>
      <c r="AJ12745" s="340">
        <f t="shared" si="2000"/>
        <v>0</v>
      </c>
      <c r="AK12745" s="340">
        <f t="shared" si="2000"/>
        <v>0</v>
      </c>
      <c r="AL12745" s="340">
        <f t="shared" si="2000"/>
        <v>0</v>
      </c>
      <c r="AM12745" s="340">
        <f t="shared" si="2000"/>
        <v>0</v>
      </c>
    </row>
    <row r="12746" spans="1:39" x14ac:dyDescent="0.35">
      <c r="A12746" s="337">
        <v>34659</v>
      </c>
      <c r="B12746" s="338">
        <f t="shared" si="1994"/>
        <v>1994</v>
      </c>
      <c r="C12746" s="338">
        <f t="shared" si="1995"/>
        <v>11</v>
      </c>
      <c r="D12746" s="338">
        <f t="shared" si="1996"/>
        <v>21</v>
      </c>
      <c r="E12746" s="334">
        <v>0</v>
      </c>
      <c r="F12746" s="334">
        <v>0</v>
      </c>
      <c r="G12746" s="334">
        <v>0</v>
      </c>
      <c r="H12746" s="334">
        <v>0</v>
      </c>
      <c r="I12746" s="334">
        <v>0</v>
      </c>
      <c r="J12746" s="334">
        <v>0</v>
      </c>
      <c r="K12746" s="334">
        <v>0</v>
      </c>
      <c r="L12746" s="334">
        <v>0</v>
      </c>
      <c r="M12746" s="334">
        <v>0</v>
      </c>
      <c r="N12746" s="334">
        <v>0</v>
      </c>
      <c r="O12746" s="334">
        <v>0</v>
      </c>
      <c r="P12746" s="334">
        <v>0</v>
      </c>
      <c r="Q12746" s="334">
        <v>0</v>
      </c>
      <c r="R12746" s="334">
        <v>0</v>
      </c>
      <c r="S12746" s="334">
        <v>0</v>
      </c>
      <c r="T12746" s="334">
        <v>0</v>
      </c>
      <c r="U12746" s="334">
        <v>0</v>
      </c>
      <c r="V12746" s="334">
        <v>0</v>
      </c>
      <c r="W12746" s="334">
        <v>0</v>
      </c>
      <c r="X12746" s="334">
        <v>0</v>
      </c>
      <c r="Y12746" s="334">
        <v>0</v>
      </c>
      <c r="Z12746" s="334">
        <v>0</v>
      </c>
      <c r="AA12746" s="334">
        <v>0</v>
      </c>
      <c r="AB12746" s="334">
        <v>0</v>
      </c>
      <c r="AD12746" s="334">
        <v>0</v>
      </c>
      <c r="AE12746" s="334">
        <f t="shared" si="1997"/>
        <v>0</v>
      </c>
      <c r="AF12746" s="334">
        <f t="shared" si="1998"/>
        <v>0</v>
      </c>
      <c r="AG12746" s="340">
        <f t="shared" si="1999"/>
        <v>0</v>
      </c>
      <c r="AI12746" s="340">
        <f t="shared" si="2000"/>
        <v>0</v>
      </c>
      <c r="AJ12746" s="340">
        <f t="shared" si="2000"/>
        <v>0</v>
      </c>
      <c r="AK12746" s="340">
        <f t="shared" si="2000"/>
        <v>0</v>
      </c>
      <c r="AL12746" s="340">
        <f t="shared" si="2000"/>
        <v>0</v>
      </c>
      <c r="AM12746" s="340">
        <f t="shared" si="2000"/>
        <v>0</v>
      </c>
    </row>
    <row r="12747" spans="1:39" x14ac:dyDescent="0.35">
      <c r="A12747" s="337">
        <v>34660</v>
      </c>
      <c r="B12747" s="338">
        <f t="shared" si="1994"/>
        <v>1994</v>
      </c>
      <c r="C12747" s="338">
        <f t="shared" si="1995"/>
        <v>11</v>
      </c>
      <c r="D12747" s="338">
        <f t="shared" si="1996"/>
        <v>22</v>
      </c>
      <c r="E12747" s="334">
        <v>0</v>
      </c>
      <c r="F12747" s="334">
        <v>0</v>
      </c>
      <c r="G12747" s="334">
        <v>0</v>
      </c>
      <c r="H12747" s="334">
        <v>0</v>
      </c>
      <c r="I12747" s="334">
        <v>0</v>
      </c>
      <c r="J12747" s="334">
        <v>0</v>
      </c>
      <c r="K12747" s="334">
        <v>0</v>
      </c>
      <c r="L12747" s="334">
        <v>0</v>
      </c>
      <c r="M12747" s="334">
        <v>0</v>
      </c>
      <c r="N12747" s="334">
        <v>0</v>
      </c>
      <c r="O12747" s="334">
        <v>0</v>
      </c>
      <c r="P12747" s="334">
        <v>0</v>
      </c>
      <c r="Q12747" s="334">
        <v>0</v>
      </c>
      <c r="R12747" s="334">
        <v>0</v>
      </c>
      <c r="S12747" s="334">
        <v>0</v>
      </c>
      <c r="T12747" s="334">
        <v>0</v>
      </c>
      <c r="U12747" s="334">
        <v>0</v>
      </c>
      <c r="V12747" s="334">
        <v>0</v>
      </c>
      <c r="W12747" s="334">
        <v>0</v>
      </c>
      <c r="X12747" s="334">
        <v>0</v>
      </c>
      <c r="Y12747" s="334">
        <v>0</v>
      </c>
      <c r="Z12747" s="334">
        <v>0</v>
      </c>
      <c r="AA12747" s="334">
        <v>0</v>
      </c>
      <c r="AB12747" s="334">
        <v>0</v>
      </c>
      <c r="AD12747" s="334">
        <v>0</v>
      </c>
      <c r="AE12747" s="334">
        <f t="shared" si="1997"/>
        <v>0</v>
      </c>
      <c r="AF12747" s="334">
        <f t="shared" si="1998"/>
        <v>0</v>
      </c>
      <c r="AG12747" s="340">
        <f t="shared" si="1999"/>
        <v>0</v>
      </c>
      <c r="AI12747" s="340">
        <f t="shared" si="2000"/>
        <v>0</v>
      </c>
      <c r="AJ12747" s="340">
        <f t="shared" si="2000"/>
        <v>0</v>
      </c>
      <c r="AK12747" s="340">
        <f t="shared" si="2000"/>
        <v>0</v>
      </c>
      <c r="AL12747" s="340">
        <f t="shared" si="2000"/>
        <v>0</v>
      </c>
      <c r="AM12747" s="340">
        <f t="shared" si="2000"/>
        <v>0</v>
      </c>
    </row>
    <row r="12748" spans="1:39" x14ac:dyDescent="0.35">
      <c r="A12748" s="337">
        <v>34661</v>
      </c>
      <c r="B12748" s="338">
        <f t="shared" si="1994"/>
        <v>1994</v>
      </c>
      <c r="C12748" s="338">
        <f t="shared" si="1995"/>
        <v>11</v>
      </c>
      <c r="D12748" s="338">
        <f t="shared" si="1996"/>
        <v>23</v>
      </c>
      <c r="E12748" s="334">
        <v>0</v>
      </c>
      <c r="F12748" s="334">
        <v>0</v>
      </c>
      <c r="G12748" s="334">
        <v>0</v>
      </c>
      <c r="H12748" s="334">
        <v>0</v>
      </c>
      <c r="I12748" s="334">
        <v>0</v>
      </c>
      <c r="J12748" s="334">
        <v>0</v>
      </c>
      <c r="K12748" s="334">
        <v>0</v>
      </c>
      <c r="L12748" s="334">
        <v>0</v>
      </c>
      <c r="M12748" s="334">
        <v>0</v>
      </c>
      <c r="N12748" s="334">
        <v>0</v>
      </c>
      <c r="O12748" s="334">
        <v>0</v>
      </c>
      <c r="P12748" s="334">
        <v>0</v>
      </c>
      <c r="Q12748" s="334">
        <v>0</v>
      </c>
      <c r="R12748" s="334">
        <v>0</v>
      </c>
      <c r="S12748" s="334">
        <v>0</v>
      </c>
      <c r="T12748" s="334">
        <v>0</v>
      </c>
      <c r="U12748" s="334">
        <v>0</v>
      </c>
      <c r="V12748" s="334">
        <v>0</v>
      </c>
      <c r="W12748" s="334">
        <v>0</v>
      </c>
      <c r="X12748" s="334">
        <v>0</v>
      </c>
      <c r="Y12748" s="334">
        <v>0</v>
      </c>
      <c r="Z12748" s="334">
        <v>0</v>
      </c>
      <c r="AA12748" s="334">
        <v>0</v>
      </c>
      <c r="AB12748" s="334">
        <v>0</v>
      </c>
      <c r="AD12748" s="334">
        <v>0</v>
      </c>
      <c r="AE12748" s="334">
        <f t="shared" si="1997"/>
        <v>0</v>
      </c>
      <c r="AF12748" s="334">
        <f t="shared" si="1998"/>
        <v>0</v>
      </c>
      <c r="AG12748" s="340">
        <f t="shared" si="1999"/>
        <v>0</v>
      </c>
      <c r="AI12748" s="340">
        <f t="shared" si="2000"/>
        <v>0</v>
      </c>
      <c r="AJ12748" s="340">
        <f t="shared" si="2000"/>
        <v>0</v>
      </c>
      <c r="AK12748" s="340">
        <f t="shared" si="2000"/>
        <v>0</v>
      </c>
      <c r="AL12748" s="340">
        <f t="shared" si="2000"/>
        <v>0</v>
      </c>
      <c r="AM12748" s="340">
        <f t="shared" si="2000"/>
        <v>0</v>
      </c>
    </row>
    <row r="12749" spans="1:39" x14ac:dyDescent="0.35">
      <c r="A12749" s="337">
        <v>34662</v>
      </c>
      <c r="B12749" s="338">
        <f t="shared" si="1994"/>
        <v>1994</v>
      </c>
      <c r="C12749" s="338">
        <f t="shared" si="1995"/>
        <v>11</v>
      </c>
      <c r="D12749" s="338">
        <f t="shared" si="1996"/>
        <v>24</v>
      </c>
      <c r="E12749" s="334">
        <v>0</v>
      </c>
      <c r="F12749" s="334">
        <v>0</v>
      </c>
      <c r="G12749" s="334">
        <v>0</v>
      </c>
      <c r="H12749" s="334">
        <v>0</v>
      </c>
      <c r="I12749" s="334">
        <v>0</v>
      </c>
      <c r="J12749" s="334">
        <v>0</v>
      </c>
      <c r="K12749" s="334">
        <v>0</v>
      </c>
      <c r="L12749" s="334">
        <v>0</v>
      </c>
      <c r="M12749" s="334">
        <v>0</v>
      </c>
      <c r="N12749" s="334">
        <v>0</v>
      </c>
      <c r="O12749" s="334">
        <v>0</v>
      </c>
      <c r="P12749" s="334">
        <v>0</v>
      </c>
      <c r="Q12749" s="334">
        <v>0</v>
      </c>
      <c r="R12749" s="334">
        <v>0</v>
      </c>
      <c r="S12749" s="334">
        <v>0</v>
      </c>
      <c r="T12749" s="334">
        <v>0</v>
      </c>
      <c r="U12749" s="334">
        <v>0</v>
      </c>
      <c r="V12749" s="334">
        <v>0</v>
      </c>
      <c r="W12749" s="334">
        <v>0</v>
      </c>
      <c r="X12749" s="334">
        <v>0</v>
      </c>
      <c r="Y12749" s="334">
        <v>0</v>
      </c>
      <c r="Z12749" s="334">
        <v>0</v>
      </c>
      <c r="AA12749" s="334">
        <v>0</v>
      </c>
      <c r="AB12749" s="334">
        <v>0</v>
      </c>
      <c r="AD12749" s="334">
        <v>0</v>
      </c>
      <c r="AE12749" s="334">
        <f t="shared" si="1997"/>
        <v>0</v>
      </c>
      <c r="AF12749" s="334">
        <f t="shared" si="1998"/>
        <v>0</v>
      </c>
      <c r="AG12749" s="340">
        <f t="shared" si="1999"/>
        <v>0</v>
      </c>
      <c r="AI12749" s="340">
        <f t="shared" si="2000"/>
        <v>0</v>
      </c>
      <c r="AJ12749" s="340">
        <f t="shared" si="2000"/>
        <v>0</v>
      </c>
      <c r="AK12749" s="340">
        <f t="shared" si="2000"/>
        <v>0</v>
      </c>
      <c r="AL12749" s="340">
        <f t="shared" si="2000"/>
        <v>0</v>
      </c>
      <c r="AM12749" s="340">
        <f t="shared" si="2000"/>
        <v>0</v>
      </c>
    </row>
    <row r="12750" spans="1:39" x14ac:dyDescent="0.35">
      <c r="A12750" s="337">
        <v>34663</v>
      </c>
      <c r="B12750" s="338">
        <f t="shared" si="1994"/>
        <v>1994</v>
      </c>
      <c r="C12750" s="338">
        <f t="shared" si="1995"/>
        <v>11</v>
      </c>
      <c r="D12750" s="338">
        <f t="shared" si="1996"/>
        <v>25</v>
      </c>
      <c r="E12750" s="334">
        <v>0</v>
      </c>
      <c r="F12750" s="334">
        <v>0</v>
      </c>
      <c r="G12750" s="334">
        <v>0</v>
      </c>
      <c r="H12750" s="334">
        <v>0</v>
      </c>
      <c r="I12750" s="334">
        <v>0</v>
      </c>
      <c r="J12750" s="334">
        <v>0</v>
      </c>
      <c r="K12750" s="334">
        <v>0</v>
      </c>
      <c r="L12750" s="334">
        <v>0</v>
      </c>
      <c r="M12750" s="334">
        <v>0</v>
      </c>
      <c r="N12750" s="334">
        <v>0</v>
      </c>
      <c r="O12750" s="334">
        <v>0.3</v>
      </c>
      <c r="P12750" s="334">
        <v>0.3</v>
      </c>
      <c r="Q12750" s="334">
        <v>0.3</v>
      </c>
      <c r="R12750" s="334">
        <v>0.3</v>
      </c>
      <c r="S12750" s="334">
        <v>0.3</v>
      </c>
      <c r="T12750" s="334">
        <v>0.3</v>
      </c>
      <c r="U12750" s="334">
        <v>0.2</v>
      </c>
      <c r="V12750" s="334">
        <v>0.3</v>
      </c>
      <c r="W12750" s="334">
        <v>0.3</v>
      </c>
      <c r="X12750" s="334">
        <v>0.3</v>
      </c>
      <c r="Y12750" s="334">
        <v>0.3</v>
      </c>
      <c r="Z12750" s="334">
        <v>0.3</v>
      </c>
      <c r="AA12750" s="334">
        <v>0.3</v>
      </c>
      <c r="AB12750" s="334">
        <v>0</v>
      </c>
      <c r="AD12750" s="334">
        <v>3.8</v>
      </c>
      <c r="AE12750" s="334">
        <f t="shared" si="1997"/>
        <v>3.8</v>
      </c>
      <c r="AF12750" s="334">
        <f t="shared" si="1998"/>
        <v>3.7999999999999989</v>
      </c>
      <c r="AG12750" s="340">
        <f t="shared" si="1999"/>
        <v>8.8817841970012523E-16</v>
      </c>
      <c r="AI12750" s="340">
        <f t="shared" si="2000"/>
        <v>0</v>
      </c>
      <c r="AJ12750" s="340">
        <f t="shared" si="2000"/>
        <v>0</v>
      </c>
      <c r="AK12750" s="340">
        <f t="shared" si="2000"/>
        <v>0</v>
      </c>
      <c r="AL12750" s="340">
        <f t="shared" si="2000"/>
        <v>0</v>
      </c>
      <c r="AM12750" s="340">
        <f t="shared" si="2000"/>
        <v>0</v>
      </c>
    </row>
    <row r="12751" spans="1:39" x14ac:dyDescent="0.35">
      <c r="A12751" s="337">
        <v>34664</v>
      </c>
      <c r="B12751" s="338">
        <f t="shared" si="1994"/>
        <v>1994</v>
      </c>
      <c r="C12751" s="338">
        <f t="shared" si="1995"/>
        <v>11</v>
      </c>
      <c r="D12751" s="338">
        <f t="shared" si="1996"/>
        <v>26</v>
      </c>
      <c r="E12751" s="334">
        <v>0.1</v>
      </c>
      <c r="F12751" s="334">
        <v>0</v>
      </c>
      <c r="G12751" s="334">
        <v>0</v>
      </c>
      <c r="H12751" s="334">
        <v>0.1</v>
      </c>
      <c r="I12751" s="334">
        <v>0.1</v>
      </c>
      <c r="J12751" s="334">
        <v>0</v>
      </c>
      <c r="K12751" s="334">
        <v>0</v>
      </c>
      <c r="L12751" s="334">
        <v>0</v>
      </c>
      <c r="M12751" s="334">
        <v>0</v>
      </c>
      <c r="N12751" s="334">
        <v>0.1</v>
      </c>
      <c r="O12751" s="334">
        <v>0.1</v>
      </c>
      <c r="P12751" s="334">
        <v>0</v>
      </c>
      <c r="Q12751" s="334">
        <v>0.1</v>
      </c>
      <c r="R12751" s="334">
        <v>0.1</v>
      </c>
      <c r="S12751" s="334">
        <v>0</v>
      </c>
      <c r="T12751" s="334">
        <v>0</v>
      </c>
      <c r="U12751" s="334">
        <v>0.1</v>
      </c>
      <c r="V12751" s="334">
        <v>0.1</v>
      </c>
      <c r="W12751" s="334">
        <v>0</v>
      </c>
      <c r="X12751" s="334">
        <v>0.1</v>
      </c>
      <c r="Y12751" s="334">
        <v>0</v>
      </c>
      <c r="Z12751" s="334">
        <v>0</v>
      </c>
      <c r="AA12751" s="334">
        <v>0</v>
      </c>
      <c r="AB12751" s="334">
        <v>0</v>
      </c>
      <c r="AD12751" s="334">
        <v>1</v>
      </c>
      <c r="AE12751" s="334">
        <f t="shared" si="1997"/>
        <v>1</v>
      </c>
      <c r="AF12751" s="334">
        <f t="shared" si="1998"/>
        <v>0.99999999999999989</v>
      </c>
      <c r="AG12751" s="340">
        <f t="shared" si="1999"/>
        <v>1.1102230246251565E-16</v>
      </c>
      <c r="AI12751" s="340">
        <f t="shared" si="2000"/>
        <v>0</v>
      </c>
      <c r="AJ12751" s="340">
        <f t="shared" si="2000"/>
        <v>0</v>
      </c>
      <c r="AK12751" s="340">
        <f t="shared" si="2000"/>
        <v>0</v>
      </c>
      <c r="AL12751" s="340">
        <f t="shared" si="2000"/>
        <v>0</v>
      </c>
      <c r="AM12751" s="340">
        <f t="shared" si="2000"/>
        <v>0</v>
      </c>
    </row>
    <row r="12752" spans="1:39" x14ac:dyDescent="0.35">
      <c r="A12752" s="337">
        <v>34665</v>
      </c>
      <c r="B12752" s="338">
        <f t="shared" si="1994"/>
        <v>1994</v>
      </c>
      <c r="C12752" s="338">
        <f t="shared" si="1995"/>
        <v>11</v>
      </c>
      <c r="D12752" s="338">
        <f t="shared" si="1996"/>
        <v>27</v>
      </c>
      <c r="E12752" s="334">
        <v>0</v>
      </c>
      <c r="F12752" s="334">
        <v>0</v>
      </c>
      <c r="G12752" s="334">
        <v>0</v>
      </c>
      <c r="H12752" s="334">
        <v>0</v>
      </c>
      <c r="I12752" s="334">
        <v>0</v>
      </c>
      <c r="J12752" s="334">
        <v>0</v>
      </c>
      <c r="K12752" s="334">
        <v>0</v>
      </c>
      <c r="L12752" s="334">
        <v>0</v>
      </c>
      <c r="M12752" s="334">
        <v>0</v>
      </c>
      <c r="N12752" s="334">
        <v>0</v>
      </c>
      <c r="O12752" s="334">
        <v>0</v>
      </c>
      <c r="P12752" s="334">
        <v>0</v>
      </c>
      <c r="Q12752" s="334">
        <v>0</v>
      </c>
      <c r="R12752" s="334">
        <v>0</v>
      </c>
      <c r="S12752" s="334">
        <v>0</v>
      </c>
      <c r="T12752" s="334">
        <v>0</v>
      </c>
      <c r="U12752" s="334">
        <v>0</v>
      </c>
      <c r="V12752" s="334">
        <v>0</v>
      </c>
      <c r="W12752" s="334">
        <v>0</v>
      </c>
      <c r="X12752" s="334">
        <v>0</v>
      </c>
      <c r="Y12752" s="334">
        <v>0</v>
      </c>
      <c r="Z12752" s="334">
        <v>0</v>
      </c>
      <c r="AA12752" s="334">
        <v>0</v>
      </c>
      <c r="AB12752" s="334">
        <v>0</v>
      </c>
      <c r="AD12752" s="334">
        <v>0</v>
      </c>
      <c r="AE12752" s="334">
        <f t="shared" si="1997"/>
        <v>0</v>
      </c>
      <c r="AF12752" s="334">
        <f t="shared" si="1998"/>
        <v>0</v>
      </c>
      <c r="AG12752" s="340">
        <f t="shared" si="1999"/>
        <v>0</v>
      </c>
      <c r="AI12752" s="340">
        <f t="shared" si="2000"/>
        <v>0</v>
      </c>
      <c r="AJ12752" s="340">
        <f t="shared" si="2000"/>
        <v>0</v>
      </c>
      <c r="AK12752" s="340">
        <f t="shared" si="2000"/>
        <v>0</v>
      </c>
      <c r="AL12752" s="340">
        <f t="shared" si="2000"/>
        <v>0</v>
      </c>
      <c r="AM12752" s="340">
        <f t="shared" si="2000"/>
        <v>0</v>
      </c>
    </row>
    <row r="12753" spans="1:39" x14ac:dyDescent="0.35">
      <c r="A12753" s="337">
        <v>34666</v>
      </c>
      <c r="B12753" s="338">
        <f t="shared" si="1994"/>
        <v>1994</v>
      </c>
      <c r="C12753" s="338">
        <f t="shared" si="1995"/>
        <v>11</v>
      </c>
      <c r="D12753" s="338">
        <f t="shared" si="1996"/>
        <v>28</v>
      </c>
      <c r="E12753" s="334">
        <v>0</v>
      </c>
      <c r="F12753" s="334">
        <v>0</v>
      </c>
      <c r="G12753" s="334">
        <v>0</v>
      </c>
      <c r="H12753" s="334">
        <v>0</v>
      </c>
      <c r="I12753" s="334">
        <v>0</v>
      </c>
      <c r="J12753" s="334">
        <v>0</v>
      </c>
      <c r="K12753" s="334">
        <v>0</v>
      </c>
      <c r="L12753" s="334">
        <v>0</v>
      </c>
      <c r="M12753" s="334">
        <v>0</v>
      </c>
      <c r="N12753" s="334">
        <v>0</v>
      </c>
      <c r="O12753" s="334">
        <v>0</v>
      </c>
      <c r="P12753" s="334">
        <v>0</v>
      </c>
      <c r="Q12753" s="334">
        <v>0</v>
      </c>
      <c r="R12753" s="334">
        <v>0</v>
      </c>
      <c r="S12753" s="334">
        <v>0</v>
      </c>
      <c r="T12753" s="334">
        <v>0</v>
      </c>
      <c r="U12753" s="334">
        <v>0</v>
      </c>
      <c r="V12753" s="334">
        <v>0</v>
      </c>
      <c r="W12753" s="334">
        <v>0</v>
      </c>
      <c r="X12753" s="334">
        <v>0</v>
      </c>
      <c r="Y12753" s="334">
        <v>0</v>
      </c>
      <c r="Z12753" s="334">
        <v>0</v>
      </c>
      <c r="AA12753" s="334">
        <v>0</v>
      </c>
      <c r="AB12753" s="334">
        <v>0</v>
      </c>
      <c r="AD12753" s="334">
        <v>0</v>
      </c>
      <c r="AE12753" s="334">
        <f t="shared" si="1997"/>
        <v>0</v>
      </c>
      <c r="AF12753" s="334">
        <f t="shared" si="1998"/>
        <v>0</v>
      </c>
      <c r="AG12753" s="340">
        <f t="shared" si="1999"/>
        <v>0</v>
      </c>
      <c r="AI12753" s="340">
        <f t="shared" si="2000"/>
        <v>0</v>
      </c>
      <c r="AJ12753" s="340">
        <f t="shared" si="2000"/>
        <v>0</v>
      </c>
      <c r="AK12753" s="340">
        <f t="shared" si="2000"/>
        <v>0</v>
      </c>
      <c r="AL12753" s="340">
        <f t="shared" si="2000"/>
        <v>0</v>
      </c>
      <c r="AM12753" s="340">
        <f t="shared" si="2000"/>
        <v>0</v>
      </c>
    </row>
    <row r="12754" spans="1:39" x14ac:dyDescent="0.35">
      <c r="A12754" s="337">
        <v>34667</v>
      </c>
      <c r="B12754" s="338">
        <f t="shared" si="1994"/>
        <v>1994</v>
      </c>
      <c r="C12754" s="338">
        <f t="shared" si="1995"/>
        <v>11</v>
      </c>
      <c r="D12754" s="338">
        <f t="shared" si="1996"/>
        <v>29</v>
      </c>
      <c r="E12754" s="334">
        <v>0</v>
      </c>
      <c r="F12754" s="334">
        <v>0</v>
      </c>
      <c r="G12754" s="334">
        <v>0</v>
      </c>
      <c r="H12754" s="334">
        <v>0</v>
      </c>
      <c r="I12754" s="334">
        <v>0</v>
      </c>
      <c r="J12754" s="334">
        <v>0</v>
      </c>
      <c r="K12754" s="334">
        <v>0</v>
      </c>
      <c r="L12754" s="334">
        <v>0</v>
      </c>
      <c r="M12754" s="334">
        <v>0</v>
      </c>
      <c r="N12754" s="334">
        <v>0</v>
      </c>
      <c r="O12754" s="334">
        <v>0</v>
      </c>
      <c r="P12754" s="334">
        <v>0</v>
      </c>
      <c r="Q12754" s="334">
        <v>0</v>
      </c>
      <c r="R12754" s="334">
        <v>0</v>
      </c>
      <c r="S12754" s="334">
        <v>0</v>
      </c>
      <c r="T12754" s="334">
        <v>0</v>
      </c>
      <c r="U12754" s="334">
        <v>0</v>
      </c>
      <c r="V12754" s="334">
        <v>0</v>
      </c>
      <c r="W12754" s="334">
        <v>0</v>
      </c>
      <c r="X12754" s="334">
        <v>0</v>
      </c>
      <c r="Y12754" s="334">
        <v>0</v>
      </c>
      <c r="Z12754" s="334">
        <v>0</v>
      </c>
      <c r="AA12754" s="334">
        <v>0</v>
      </c>
      <c r="AB12754" s="334">
        <v>0</v>
      </c>
      <c r="AD12754" s="334">
        <v>0</v>
      </c>
      <c r="AE12754" s="334">
        <f t="shared" si="1997"/>
        <v>0</v>
      </c>
      <c r="AF12754" s="334">
        <f t="shared" si="1998"/>
        <v>0</v>
      </c>
      <c r="AG12754" s="340">
        <f t="shared" si="1999"/>
        <v>0</v>
      </c>
      <c r="AI12754" s="340">
        <f t="shared" si="2000"/>
        <v>0</v>
      </c>
      <c r="AJ12754" s="340">
        <f t="shared" si="2000"/>
        <v>0</v>
      </c>
      <c r="AK12754" s="340">
        <f t="shared" si="2000"/>
        <v>0</v>
      </c>
      <c r="AL12754" s="340">
        <f t="shared" si="2000"/>
        <v>0</v>
      </c>
      <c r="AM12754" s="340">
        <f t="shared" si="2000"/>
        <v>0</v>
      </c>
    </row>
    <row r="12755" spans="1:39" x14ac:dyDescent="0.35">
      <c r="A12755" s="337">
        <v>34668</v>
      </c>
      <c r="B12755" s="338">
        <f t="shared" si="1994"/>
        <v>1994</v>
      </c>
      <c r="C12755" s="338">
        <f t="shared" si="1995"/>
        <v>11</v>
      </c>
      <c r="D12755" s="338">
        <f t="shared" si="1996"/>
        <v>30</v>
      </c>
      <c r="E12755" s="334">
        <v>0</v>
      </c>
      <c r="F12755" s="334">
        <v>0</v>
      </c>
      <c r="G12755" s="334">
        <v>0</v>
      </c>
      <c r="H12755" s="334">
        <v>0</v>
      </c>
      <c r="I12755" s="334">
        <v>0</v>
      </c>
      <c r="J12755" s="334">
        <v>0</v>
      </c>
      <c r="K12755" s="334">
        <v>0</v>
      </c>
      <c r="L12755" s="334">
        <v>0</v>
      </c>
      <c r="M12755" s="334">
        <v>0</v>
      </c>
      <c r="N12755" s="334">
        <v>0</v>
      </c>
      <c r="O12755" s="334">
        <v>0</v>
      </c>
      <c r="P12755" s="334">
        <v>0</v>
      </c>
      <c r="Q12755" s="334">
        <v>0</v>
      </c>
      <c r="R12755" s="334">
        <v>0</v>
      </c>
      <c r="S12755" s="334">
        <v>0</v>
      </c>
      <c r="T12755" s="334">
        <v>0</v>
      </c>
      <c r="U12755" s="334">
        <v>0</v>
      </c>
      <c r="V12755" s="334">
        <v>0</v>
      </c>
      <c r="W12755" s="334">
        <v>0</v>
      </c>
      <c r="X12755" s="334">
        <v>0</v>
      </c>
      <c r="Y12755" s="334">
        <v>0</v>
      </c>
      <c r="Z12755" s="334">
        <v>0</v>
      </c>
      <c r="AA12755" s="334">
        <v>0</v>
      </c>
      <c r="AB12755" s="334">
        <v>0</v>
      </c>
      <c r="AD12755" s="334">
        <v>0</v>
      </c>
      <c r="AE12755" s="334">
        <f t="shared" si="1997"/>
        <v>0</v>
      </c>
      <c r="AF12755" s="334">
        <f t="shared" si="1998"/>
        <v>0</v>
      </c>
      <c r="AG12755" s="340">
        <f t="shared" si="1999"/>
        <v>0</v>
      </c>
      <c r="AI12755" s="340">
        <f t="shared" si="2000"/>
        <v>0</v>
      </c>
      <c r="AJ12755" s="340">
        <f t="shared" si="2000"/>
        <v>0</v>
      </c>
      <c r="AK12755" s="340">
        <f t="shared" si="2000"/>
        <v>0</v>
      </c>
      <c r="AL12755" s="340">
        <f t="shared" si="2000"/>
        <v>0</v>
      </c>
      <c r="AM12755" s="340">
        <f t="shared" si="2000"/>
        <v>0</v>
      </c>
    </row>
    <row r="12756" spans="1:39" x14ac:dyDescent="0.35">
      <c r="A12756" s="337">
        <v>34669</v>
      </c>
      <c r="B12756" s="338">
        <f t="shared" si="1994"/>
        <v>1994</v>
      </c>
      <c r="C12756" s="338">
        <f t="shared" si="1995"/>
        <v>12</v>
      </c>
      <c r="D12756" s="338">
        <f t="shared" si="1996"/>
        <v>1</v>
      </c>
      <c r="E12756" s="334">
        <v>0</v>
      </c>
      <c r="F12756" s="334">
        <v>0</v>
      </c>
      <c r="G12756" s="334">
        <v>0</v>
      </c>
      <c r="H12756" s="334">
        <v>0</v>
      </c>
      <c r="I12756" s="334">
        <v>0</v>
      </c>
      <c r="J12756" s="334">
        <v>0</v>
      </c>
      <c r="K12756" s="334">
        <v>0</v>
      </c>
      <c r="L12756" s="334">
        <v>0</v>
      </c>
      <c r="M12756" s="334">
        <v>0</v>
      </c>
      <c r="N12756" s="334">
        <v>0</v>
      </c>
      <c r="O12756" s="334">
        <v>0</v>
      </c>
      <c r="P12756" s="334">
        <v>0</v>
      </c>
      <c r="Q12756" s="334">
        <v>0</v>
      </c>
      <c r="R12756" s="334">
        <v>0</v>
      </c>
      <c r="S12756" s="334">
        <v>0</v>
      </c>
      <c r="T12756" s="334">
        <v>0</v>
      </c>
      <c r="U12756" s="334">
        <v>0</v>
      </c>
      <c r="V12756" s="334">
        <v>0</v>
      </c>
      <c r="W12756" s="334">
        <v>0</v>
      </c>
      <c r="X12756" s="334">
        <v>0</v>
      </c>
      <c r="Y12756" s="334">
        <v>0</v>
      </c>
      <c r="Z12756" s="334">
        <v>0</v>
      </c>
      <c r="AA12756" s="334">
        <v>0</v>
      </c>
      <c r="AB12756" s="334">
        <v>0</v>
      </c>
      <c r="AD12756" s="334">
        <v>0</v>
      </c>
      <c r="AE12756" s="334">
        <f t="shared" si="1997"/>
        <v>0</v>
      </c>
      <c r="AF12756" s="334">
        <f t="shared" si="1998"/>
        <v>0</v>
      </c>
      <c r="AG12756" s="340">
        <f t="shared" si="1999"/>
        <v>0</v>
      </c>
      <c r="AI12756" s="340">
        <f t="shared" ref="AI12756:AM12771" si="2001">IF($C12756=AI$1,$AF12756,0)</f>
        <v>0</v>
      </c>
      <c r="AJ12756" s="340">
        <f t="shared" si="2001"/>
        <v>0</v>
      </c>
      <c r="AK12756" s="340">
        <f t="shared" si="2001"/>
        <v>0</v>
      </c>
      <c r="AL12756" s="340">
        <f t="shared" si="2001"/>
        <v>0</v>
      </c>
      <c r="AM12756" s="340">
        <f t="shared" si="2001"/>
        <v>0</v>
      </c>
    </row>
    <row r="12757" spans="1:39" x14ac:dyDescent="0.35">
      <c r="A12757" s="337">
        <v>34670</v>
      </c>
      <c r="B12757" s="338">
        <f t="shared" si="1994"/>
        <v>1994</v>
      </c>
      <c r="C12757" s="338">
        <f t="shared" si="1995"/>
        <v>12</v>
      </c>
      <c r="D12757" s="338">
        <f t="shared" si="1996"/>
        <v>2</v>
      </c>
      <c r="E12757" s="334">
        <v>0</v>
      </c>
      <c r="F12757" s="334">
        <v>0</v>
      </c>
      <c r="G12757" s="334">
        <v>0.1</v>
      </c>
      <c r="H12757" s="334">
        <v>0.1</v>
      </c>
      <c r="I12757" s="334">
        <v>0</v>
      </c>
      <c r="J12757" s="334">
        <v>0.1</v>
      </c>
      <c r="K12757" s="334">
        <v>0.1</v>
      </c>
      <c r="L12757" s="334">
        <v>0.1</v>
      </c>
      <c r="M12757" s="334">
        <v>0</v>
      </c>
      <c r="N12757" s="334">
        <v>0.1</v>
      </c>
      <c r="O12757" s="334">
        <v>0.1</v>
      </c>
      <c r="P12757" s="334">
        <v>0.1</v>
      </c>
      <c r="Q12757" s="334">
        <v>0</v>
      </c>
      <c r="R12757" s="334">
        <v>0.1</v>
      </c>
      <c r="S12757" s="334">
        <v>0</v>
      </c>
      <c r="T12757" s="334">
        <v>0</v>
      </c>
      <c r="U12757" s="334">
        <v>0</v>
      </c>
      <c r="V12757" s="334">
        <v>0</v>
      </c>
      <c r="W12757" s="334">
        <v>0</v>
      </c>
      <c r="X12757" s="334">
        <v>0.1</v>
      </c>
      <c r="Y12757" s="334">
        <v>0</v>
      </c>
      <c r="Z12757" s="334">
        <v>0</v>
      </c>
      <c r="AA12757" s="334">
        <v>0</v>
      </c>
      <c r="AB12757" s="334">
        <v>0</v>
      </c>
      <c r="AD12757" s="334">
        <v>1</v>
      </c>
      <c r="AE12757" s="334">
        <f t="shared" si="1997"/>
        <v>1</v>
      </c>
      <c r="AF12757" s="334">
        <f t="shared" si="1998"/>
        <v>0.99999999999999989</v>
      </c>
      <c r="AG12757" s="340">
        <f t="shared" si="1999"/>
        <v>1.1102230246251565E-16</v>
      </c>
      <c r="AI12757" s="340">
        <f t="shared" si="2001"/>
        <v>0</v>
      </c>
      <c r="AJ12757" s="340">
        <f t="shared" si="2001"/>
        <v>0</v>
      </c>
      <c r="AK12757" s="340">
        <f t="shared" si="2001"/>
        <v>0</v>
      </c>
      <c r="AL12757" s="340">
        <f t="shared" si="2001"/>
        <v>0</v>
      </c>
      <c r="AM12757" s="340">
        <f t="shared" si="2001"/>
        <v>0</v>
      </c>
    </row>
    <row r="12758" spans="1:39" x14ac:dyDescent="0.35">
      <c r="A12758" s="337">
        <v>34671</v>
      </c>
      <c r="B12758" s="338">
        <f t="shared" si="1994"/>
        <v>1994</v>
      </c>
      <c r="C12758" s="338">
        <f t="shared" si="1995"/>
        <v>12</v>
      </c>
      <c r="D12758" s="338">
        <f t="shared" si="1996"/>
        <v>3</v>
      </c>
      <c r="E12758" s="334">
        <v>0</v>
      </c>
      <c r="F12758" s="334">
        <v>0</v>
      </c>
      <c r="G12758" s="334">
        <v>0</v>
      </c>
      <c r="H12758" s="334">
        <v>0</v>
      </c>
      <c r="I12758" s="334">
        <v>0</v>
      </c>
      <c r="J12758" s="334">
        <v>0</v>
      </c>
      <c r="K12758" s="334">
        <v>0</v>
      </c>
      <c r="L12758" s="334">
        <v>0</v>
      </c>
      <c r="M12758" s="334">
        <v>0</v>
      </c>
      <c r="N12758" s="334">
        <v>0</v>
      </c>
      <c r="O12758" s="334">
        <v>0</v>
      </c>
      <c r="P12758" s="334">
        <v>0</v>
      </c>
      <c r="Q12758" s="334">
        <v>0</v>
      </c>
      <c r="R12758" s="334">
        <v>0</v>
      </c>
      <c r="S12758" s="334">
        <v>0</v>
      </c>
      <c r="T12758" s="334">
        <v>0</v>
      </c>
      <c r="U12758" s="334">
        <v>0</v>
      </c>
      <c r="V12758" s="334">
        <v>0</v>
      </c>
      <c r="W12758" s="334">
        <v>0</v>
      </c>
      <c r="X12758" s="334">
        <v>0</v>
      </c>
      <c r="Y12758" s="334">
        <v>0</v>
      </c>
      <c r="Z12758" s="334">
        <v>0</v>
      </c>
      <c r="AA12758" s="334">
        <v>0</v>
      </c>
      <c r="AB12758" s="334">
        <v>0</v>
      </c>
      <c r="AD12758" s="334">
        <v>0</v>
      </c>
      <c r="AE12758" s="334">
        <f t="shared" si="1997"/>
        <v>0</v>
      </c>
      <c r="AF12758" s="334">
        <f t="shared" si="1998"/>
        <v>0</v>
      </c>
      <c r="AG12758" s="340">
        <f t="shared" si="1999"/>
        <v>0</v>
      </c>
      <c r="AI12758" s="340">
        <f t="shared" si="2001"/>
        <v>0</v>
      </c>
      <c r="AJ12758" s="340">
        <f t="shared" si="2001"/>
        <v>0</v>
      </c>
      <c r="AK12758" s="340">
        <f t="shared" si="2001"/>
        <v>0</v>
      </c>
      <c r="AL12758" s="340">
        <f t="shared" si="2001"/>
        <v>0</v>
      </c>
      <c r="AM12758" s="340">
        <f t="shared" si="2001"/>
        <v>0</v>
      </c>
    </row>
    <row r="12759" spans="1:39" x14ac:dyDescent="0.35">
      <c r="A12759" s="337">
        <v>34672</v>
      </c>
      <c r="B12759" s="338">
        <f t="shared" si="1994"/>
        <v>1994</v>
      </c>
      <c r="C12759" s="338">
        <f t="shared" si="1995"/>
        <v>12</v>
      </c>
      <c r="D12759" s="338">
        <f t="shared" si="1996"/>
        <v>4</v>
      </c>
      <c r="E12759" s="334">
        <v>0</v>
      </c>
      <c r="F12759" s="334">
        <v>0</v>
      </c>
      <c r="G12759" s="334">
        <v>0</v>
      </c>
      <c r="H12759" s="334">
        <v>0</v>
      </c>
      <c r="I12759" s="334">
        <v>0</v>
      </c>
      <c r="J12759" s="334">
        <v>0</v>
      </c>
      <c r="K12759" s="334">
        <v>0</v>
      </c>
      <c r="L12759" s="334">
        <v>0</v>
      </c>
      <c r="M12759" s="334">
        <v>0</v>
      </c>
      <c r="N12759" s="334">
        <v>0</v>
      </c>
      <c r="O12759" s="334">
        <v>0</v>
      </c>
      <c r="P12759" s="334">
        <v>0</v>
      </c>
      <c r="Q12759" s="334">
        <v>0</v>
      </c>
      <c r="R12759" s="334">
        <v>0</v>
      </c>
      <c r="S12759" s="334">
        <v>0</v>
      </c>
      <c r="T12759" s="334">
        <v>0</v>
      </c>
      <c r="U12759" s="334">
        <v>0</v>
      </c>
      <c r="V12759" s="334">
        <v>0</v>
      </c>
      <c r="W12759" s="334">
        <v>0</v>
      </c>
      <c r="X12759" s="334">
        <v>0</v>
      </c>
      <c r="Y12759" s="334">
        <v>0</v>
      </c>
      <c r="Z12759" s="334">
        <v>0</v>
      </c>
      <c r="AA12759" s="334">
        <v>0</v>
      </c>
      <c r="AB12759" s="334">
        <v>0</v>
      </c>
      <c r="AD12759" s="334">
        <v>0</v>
      </c>
      <c r="AE12759" s="334">
        <f t="shared" si="1997"/>
        <v>0</v>
      </c>
      <c r="AF12759" s="334">
        <f t="shared" si="1998"/>
        <v>0</v>
      </c>
      <c r="AG12759" s="340">
        <f t="shared" si="1999"/>
        <v>0</v>
      </c>
      <c r="AI12759" s="340">
        <f t="shared" si="2001"/>
        <v>0</v>
      </c>
      <c r="AJ12759" s="340">
        <f t="shared" si="2001"/>
        <v>0</v>
      </c>
      <c r="AK12759" s="340">
        <f t="shared" si="2001"/>
        <v>0</v>
      </c>
      <c r="AL12759" s="340">
        <f t="shared" si="2001"/>
        <v>0</v>
      </c>
      <c r="AM12759" s="340">
        <f t="shared" si="2001"/>
        <v>0</v>
      </c>
    </row>
    <row r="12760" spans="1:39" x14ac:dyDescent="0.35">
      <c r="A12760" s="337">
        <v>34673</v>
      </c>
      <c r="B12760" s="338">
        <f t="shared" si="1994"/>
        <v>1994</v>
      </c>
      <c r="C12760" s="338">
        <f t="shared" si="1995"/>
        <v>12</v>
      </c>
      <c r="D12760" s="338">
        <f t="shared" si="1996"/>
        <v>5</v>
      </c>
      <c r="E12760" s="334">
        <v>0</v>
      </c>
      <c r="F12760" s="334">
        <v>0</v>
      </c>
      <c r="G12760" s="334">
        <v>0</v>
      </c>
      <c r="H12760" s="334">
        <v>0</v>
      </c>
      <c r="I12760" s="334">
        <v>0</v>
      </c>
      <c r="J12760" s="334">
        <v>0</v>
      </c>
      <c r="K12760" s="334">
        <v>0</v>
      </c>
      <c r="L12760" s="334">
        <v>0</v>
      </c>
      <c r="M12760" s="334">
        <v>0</v>
      </c>
      <c r="N12760" s="334">
        <v>0</v>
      </c>
      <c r="O12760" s="334">
        <v>0</v>
      </c>
      <c r="P12760" s="334">
        <v>0</v>
      </c>
      <c r="Q12760" s="334">
        <v>0</v>
      </c>
      <c r="R12760" s="334">
        <v>0</v>
      </c>
      <c r="S12760" s="334">
        <v>0</v>
      </c>
      <c r="T12760" s="334">
        <v>0</v>
      </c>
      <c r="U12760" s="334">
        <v>0</v>
      </c>
      <c r="V12760" s="334">
        <v>0</v>
      </c>
      <c r="W12760" s="334">
        <v>0</v>
      </c>
      <c r="X12760" s="334">
        <v>0</v>
      </c>
      <c r="Y12760" s="334">
        <v>0</v>
      </c>
      <c r="Z12760" s="334">
        <v>0</v>
      </c>
      <c r="AA12760" s="334">
        <v>0</v>
      </c>
      <c r="AB12760" s="334">
        <v>0</v>
      </c>
      <c r="AD12760" s="334">
        <v>0</v>
      </c>
      <c r="AE12760" s="334">
        <f t="shared" si="1997"/>
        <v>0</v>
      </c>
      <c r="AF12760" s="334">
        <f t="shared" si="1998"/>
        <v>0</v>
      </c>
      <c r="AG12760" s="340">
        <f t="shared" si="1999"/>
        <v>0</v>
      </c>
      <c r="AI12760" s="340">
        <f t="shared" si="2001"/>
        <v>0</v>
      </c>
      <c r="AJ12760" s="340">
        <f t="shared" si="2001"/>
        <v>0</v>
      </c>
      <c r="AK12760" s="340">
        <f t="shared" si="2001"/>
        <v>0</v>
      </c>
      <c r="AL12760" s="340">
        <f t="shared" si="2001"/>
        <v>0</v>
      </c>
      <c r="AM12760" s="340">
        <f t="shared" si="2001"/>
        <v>0</v>
      </c>
    </row>
    <row r="12761" spans="1:39" x14ac:dyDescent="0.35">
      <c r="A12761" s="337">
        <v>34674</v>
      </c>
      <c r="B12761" s="338">
        <f t="shared" si="1994"/>
        <v>1994</v>
      </c>
      <c r="C12761" s="338">
        <f t="shared" si="1995"/>
        <v>12</v>
      </c>
      <c r="D12761" s="338">
        <f t="shared" si="1996"/>
        <v>6</v>
      </c>
      <c r="E12761" s="334">
        <v>0</v>
      </c>
      <c r="F12761" s="334">
        <v>0</v>
      </c>
      <c r="G12761" s="334">
        <v>0</v>
      </c>
      <c r="H12761" s="334">
        <v>0</v>
      </c>
      <c r="I12761" s="334">
        <v>0</v>
      </c>
      <c r="J12761" s="334">
        <v>0</v>
      </c>
      <c r="K12761" s="334">
        <v>0</v>
      </c>
      <c r="L12761" s="334">
        <v>0</v>
      </c>
      <c r="M12761" s="334">
        <v>0</v>
      </c>
      <c r="N12761" s="334">
        <v>0</v>
      </c>
      <c r="O12761" s="334">
        <v>0</v>
      </c>
      <c r="P12761" s="334">
        <v>0</v>
      </c>
      <c r="Q12761" s="334">
        <v>0</v>
      </c>
      <c r="R12761" s="334">
        <v>0</v>
      </c>
      <c r="S12761" s="334">
        <v>0</v>
      </c>
      <c r="T12761" s="334">
        <v>0</v>
      </c>
      <c r="U12761" s="334">
        <v>0</v>
      </c>
      <c r="V12761" s="334">
        <v>0</v>
      </c>
      <c r="W12761" s="334">
        <v>0</v>
      </c>
      <c r="X12761" s="334">
        <v>0</v>
      </c>
      <c r="Y12761" s="334">
        <v>0</v>
      </c>
      <c r="Z12761" s="334">
        <v>0</v>
      </c>
      <c r="AA12761" s="334">
        <v>0</v>
      </c>
      <c r="AB12761" s="334">
        <v>0</v>
      </c>
      <c r="AD12761" s="334">
        <v>0</v>
      </c>
      <c r="AE12761" s="334">
        <f t="shared" si="1997"/>
        <v>0</v>
      </c>
      <c r="AF12761" s="334">
        <f t="shared" si="1998"/>
        <v>0</v>
      </c>
      <c r="AG12761" s="340">
        <f t="shared" si="1999"/>
        <v>0</v>
      </c>
      <c r="AI12761" s="340">
        <f t="shared" si="2001"/>
        <v>0</v>
      </c>
      <c r="AJ12761" s="340">
        <f t="shared" si="2001"/>
        <v>0</v>
      </c>
      <c r="AK12761" s="340">
        <f t="shared" si="2001"/>
        <v>0</v>
      </c>
      <c r="AL12761" s="340">
        <f t="shared" si="2001"/>
        <v>0</v>
      </c>
      <c r="AM12761" s="340">
        <f t="shared" si="2001"/>
        <v>0</v>
      </c>
    </row>
    <row r="12762" spans="1:39" x14ac:dyDescent="0.35">
      <c r="A12762" s="337">
        <v>34675</v>
      </c>
      <c r="B12762" s="338">
        <f t="shared" si="1994"/>
        <v>1994</v>
      </c>
      <c r="C12762" s="338">
        <f t="shared" si="1995"/>
        <v>12</v>
      </c>
      <c r="D12762" s="338">
        <f t="shared" si="1996"/>
        <v>7</v>
      </c>
      <c r="E12762" s="334">
        <v>0</v>
      </c>
      <c r="F12762" s="334">
        <v>0</v>
      </c>
      <c r="G12762" s="334">
        <v>0</v>
      </c>
      <c r="H12762" s="334">
        <v>0</v>
      </c>
      <c r="I12762" s="334">
        <v>0</v>
      </c>
      <c r="J12762" s="334">
        <v>0</v>
      </c>
      <c r="K12762" s="334">
        <v>0</v>
      </c>
      <c r="L12762" s="334">
        <v>0</v>
      </c>
      <c r="M12762" s="334">
        <v>0</v>
      </c>
      <c r="N12762" s="334">
        <v>0</v>
      </c>
      <c r="O12762" s="334">
        <v>0</v>
      </c>
      <c r="P12762" s="334">
        <v>0</v>
      </c>
      <c r="Q12762" s="334">
        <v>0</v>
      </c>
      <c r="R12762" s="334">
        <v>0</v>
      </c>
      <c r="S12762" s="334">
        <v>0</v>
      </c>
      <c r="T12762" s="334">
        <v>0</v>
      </c>
      <c r="U12762" s="334">
        <v>0</v>
      </c>
      <c r="V12762" s="334">
        <v>0</v>
      </c>
      <c r="W12762" s="334">
        <v>0</v>
      </c>
      <c r="X12762" s="334">
        <v>0</v>
      </c>
      <c r="Y12762" s="334">
        <v>0</v>
      </c>
      <c r="Z12762" s="334">
        <v>0</v>
      </c>
      <c r="AA12762" s="334">
        <v>0</v>
      </c>
      <c r="AB12762" s="334">
        <v>0</v>
      </c>
      <c r="AD12762" s="334">
        <v>0</v>
      </c>
      <c r="AE12762" s="334">
        <f t="shared" si="1997"/>
        <v>0</v>
      </c>
      <c r="AF12762" s="334">
        <f t="shared" si="1998"/>
        <v>0</v>
      </c>
      <c r="AG12762" s="340">
        <f t="shared" si="1999"/>
        <v>0</v>
      </c>
      <c r="AI12762" s="340">
        <f t="shared" si="2001"/>
        <v>0</v>
      </c>
      <c r="AJ12762" s="340">
        <f t="shared" si="2001"/>
        <v>0</v>
      </c>
      <c r="AK12762" s="340">
        <f t="shared" si="2001"/>
        <v>0</v>
      </c>
      <c r="AL12762" s="340">
        <f t="shared" si="2001"/>
        <v>0</v>
      </c>
      <c r="AM12762" s="340">
        <f t="shared" si="2001"/>
        <v>0</v>
      </c>
    </row>
    <row r="12763" spans="1:39" x14ac:dyDescent="0.35">
      <c r="A12763" s="337">
        <v>34676</v>
      </c>
      <c r="B12763" s="338">
        <f t="shared" si="1994"/>
        <v>1994</v>
      </c>
      <c r="C12763" s="338">
        <f t="shared" si="1995"/>
        <v>12</v>
      </c>
      <c r="D12763" s="338">
        <f t="shared" si="1996"/>
        <v>8</v>
      </c>
      <c r="E12763" s="334">
        <v>0</v>
      </c>
      <c r="F12763" s="334">
        <v>0</v>
      </c>
      <c r="G12763" s="334">
        <v>0</v>
      </c>
      <c r="H12763" s="334">
        <v>0</v>
      </c>
      <c r="I12763" s="334">
        <v>0</v>
      </c>
      <c r="J12763" s="334">
        <v>0</v>
      </c>
      <c r="K12763" s="334">
        <v>0</v>
      </c>
      <c r="L12763" s="334">
        <v>0</v>
      </c>
      <c r="M12763" s="334">
        <v>0</v>
      </c>
      <c r="N12763" s="334">
        <v>0</v>
      </c>
      <c r="O12763" s="334">
        <v>0</v>
      </c>
      <c r="P12763" s="334">
        <v>0</v>
      </c>
      <c r="Q12763" s="334">
        <v>0</v>
      </c>
      <c r="R12763" s="334">
        <v>0</v>
      </c>
      <c r="S12763" s="334">
        <v>0</v>
      </c>
      <c r="T12763" s="334">
        <v>0</v>
      </c>
      <c r="U12763" s="334">
        <v>0</v>
      </c>
      <c r="V12763" s="334">
        <v>0</v>
      </c>
      <c r="W12763" s="334">
        <v>0</v>
      </c>
      <c r="X12763" s="334">
        <v>0</v>
      </c>
      <c r="Y12763" s="334">
        <v>0</v>
      </c>
      <c r="Z12763" s="334">
        <v>0</v>
      </c>
      <c r="AA12763" s="334">
        <v>0</v>
      </c>
      <c r="AB12763" s="334">
        <v>0</v>
      </c>
      <c r="AD12763" s="334">
        <v>0</v>
      </c>
      <c r="AE12763" s="334">
        <f t="shared" si="1997"/>
        <v>0</v>
      </c>
      <c r="AF12763" s="334">
        <f t="shared" si="1998"/>
        <v>0</v>
      </c>
      <c r="AG12763" s="340">
        <f t="shared" si="1999"/>
        <v>0</v>
      </c>
      <c r="AI12763" s="340">
        <f t="shared" si="2001"/>
        <v>0</v>
      </c>
      <c r="AJ12763" s="340">
        <f t="shared" si="2001"/>
        <v>0</v>
      </c>
      <c r="AK12763" s="340">
        <f t="shared" si="2001"/>
        <v>0</v>
      </c>
      <c r="AL12763" s="340">
        <f t="shared" si="2001"/>
        <v>0</v>
      </c>
      <c r="AM12763" s="340">
        <f t="shared" si="2001"/>
        <v>0</v>
      </c>
    </row>
    <row r="12764" spans="1:39" x14ac:dyDescent="0.35">
      <c r="A12764" s="337">
        <v>34677</v>
      </c>
      <c r="B12764" s="338">
        <f t="shared" si="1994"/>
        <v>1994</v>
      </c>
      <c r="C12764" s="338">
        <f t="shared" si="1995"/>
        <v>12</v>
      </c>
      <c r="D12764" s="338">
        <f t="shared" si="1996"/>
        <v>9</v>
      </c>
      <c r="E12764" s="334">
        <v>0</v>
      </c>
      <c r="F12764" s="334">
        <v>0</v>
      </c>
      <c r="G12764" s="334">
        <v>0</v>
      </c>
      <c r="H12764" s="334">
        <v>0</v>
      </c>
      <c r="I12764" s="334">
        <v>0</v>
      </c>
      <c r="J12764" s="334">
        <v>0</v>
      </c>
      <c r="K12764" s="334">
        <v>0</v>
      </c>
      <c r="L12764" s="334">
        <v>0</v>
      </c>
      <c r="M12764" s="334">
        <v>0</v>
      </c>
      <c r="N12764" s="334">
        <v>0</v>
      </c>
      <c r="O12764" s="334">
        <v>0</v>
      </c>
      <c r="P12764" s="334">
        <v>0</v>
      </c>
      <c r="Q12764" s="334">
        <v>0</v>
      </c>
      <c r="R12764" s="334">
        <v>0</v>
      </c>
      <c r="S12764" s="334">
        <v>0</v>
      </c>
      <c r="T12764" s="334">
        <v>0</v>
      </c>
      <c r="U12764" s="334">
        <v>0</v>
      </c>
      <c r="V12764" s="334">
        <v>0</v>
      </c>
      <c r="W12764" s="334">
        <v>0</v>
      </c>
      <c r="X12764" s="334">
        <v>0</v>
      </c>
      <c r="Y12764" s="334">
        <v>0</v>
      </c>
      <c r="Z12764" s="334">
        <v>0</v>
      </c>
      <c r="AA12764" s="334">
        <v>0</v>
      </c>
      <c r="AB12764" s="334">
        <v>0</v>
      </c>
      <c r="AD12764" s="334">
        <v>0</v>
      </c>
      <c r="AE12764" s="334">
        <f t="shared" si="1997"/>
        <v>0</v>
      </c>
      <c r="AF12764" s="334">
        <f t="shared" si="1998"/>
        <v>0</v>
      </c>
      <c r="AG12764" s="340">
        <f t="shared" si="1999"/>
        <v>0</v>
      </c>
      <c r="AI12764" s="340">
        <f t="shared" si="2001"/>
        <v>0</v>
      </c>
      <c r="AJ12764" s="340">
        <f t="shared" si="2001"/>
        <v>0</v>
      </c>
      <c r="AK12764" s="340">
        <f t="shared" si="2001"/>
        <v>0</v>
      </c>
      <c r="AL12764" s="340">
        <f t="shared" si="2001"/>
        <v>0</v>
      </c>
      <c r="AM12764" s="340">
        <f t="shared" si="2001"/>
        <v>0</v>
      </c>
    </row>
    <row r="12765" spans="1:39" x14ac:dyDescent="0.35">
      <c r="A12765" s="337">
        <v>34678</v>
      </c>
      <c r="B12765" s="338">
        <f t="shared" si="1994"/>
        <v>1994</v>
      </c>
      <c r="C12765" s="338">
        <f t="shared" si="1995"/>
        <v>12</v>
      </c>
      <c r="D12765" s="338">
        <f t="shared" si="1996"/>
        <v>10</v>
      </c>
      <c r="E12765" s="334">
        <v>0</v>
      </c>
      <c r="F12765" s="334">
        <v>0</v>
      </c>
      <c r="G12765" s="334">
        <v>0</v>
      </c>
      <c r="H12765" s="334">
        <v>0</v>
      </c>
      <c r="I12765" s="334">
        <v>0</v>
      </c>
      <c r="J12765" s="334">
        <v>0</v>
      </c>
      <c r="K12765" s="334">
        <v>0</v>
      </c>
      <c r="L12765" s="334">
        <v>0</v>
      </c>
      <c r="M12765" s="334">
        <v>0</v>
      </c>
      <c r="N12765" s="334">
        <v>0</v>
      </c>
      <c r="O12765" s="334">
        <v>0</v>
      </c>
      <c r="P12765" s="334">
        <v>0</v>
      </c>
      <c r="Q12765" s="334">
        <v>0</v>
      </c>
      <c r="R12765" s="334">
        <v>0</v>
      </c>
      <c r="S12765" s="334">
        <v>0</v>
      </c>
      <c r="T12765" s="334">
        <v>0</v>
      </c>
      <c r="U12765" s="334">
        <v>0</v>
      </c>
      <c r="V12765" s="334">
        <v>0</v>
      </c>
      <c r="W12765" s="334">
        <v>0</v>
      </c>
      <c r="X12765" s="334">
        <v>0</v>
      </c>
      <c r="Y12765" s="334">
        <v>0</v>
      </c>
      <c r="Z12765" s="334">
        <v>0</v>
      </c>
      <c r="AA12765" s="334">
        <v>0</v>
      </c>
      <c r="AB12765" s="334">
        <v>0</v>
      </c>
      <c r="AD12765" s="334">
        <v>0</v>
      </c>
      <c r="AE12765" s="334">
        <f t="shared" si="1997"/>
        <v>0</v>
      </c>
      <c r="AF12765" s="334">
        <f t="shared" si="1998"/>
        <v>0</v>
      </c>
      <c r="AG12765" s="340">
        <f t="shared" si="1999"/>
        <v>0</v>
      </c>
      <c r="AI12765" s="340">
        <f t="shared" si="2001"/>
        <v>0</v>
      </c>
      <c r="AJ12765" s="340">
        <f t="shared" si="2001"/>
        <v>0</v>
      </c>
      <c r="AK12765" s="340">
        <f t="shared" si="2001"/>
        <v>0</v>
      </c>
      <c r="AL12765" s="340">
        <f t="shared" si="2001"/>
        <v>0</v>
      </c>
      <c r="AM12765" s="340">
        <f t="shared" si="2001"/>
        <v>0</v>
      </c>
    </row>
    <row r="12766" spans="1:39" x14ac:dyDescent="0.35">
      <c r="A12766" s="337">
        <v>34679</v>
      </c>
      <c r="B12766" s="338">
        <f t="shared" si="1994"/>
        <v>1994</v>
      </c>
      <c r="C12766" s="338">
        <f t="shared" si="1995"/>
        <v>12</v>
      </c>
      <c r="D12766" s="338">
        <f t="shared" si="1996"/>
        <v>11</v>
      </c>
      <c r="E12766" s="334">
        <v>0</v>
      </c>
      <c r="F12766" s="334">
        <v>0</v>
      </c>
      <c r="G12766" s="334">
        <v>0</v>
      </c>
      <c r="H12766" s="334">
        <v>0</v>
      </c>
      <c r="I12766" s="334">
        <v>0</v>
      </c>
      <c r="J12766" s="334">
        <v>0</v>
      </c>
      <c r="K12766" s="334">
        <v>0</v>
      </c>
      <c r="L12766" s="334">
        <v>0</v>
      </c>
      <c r="M12766" s="334">
        <v>0</v>
      </c>
      <c r="N12766" s="334">
        <v>0</v>
      </c>
      <c r="O12766" s="334">
        <v>0</v>
      </c>
      <c r="P12766" s="334">
        <v>0</v>
      </c>
      <c r="Q12766" s="334">
        <v>0</v>
      </c>
      <c r="R12766" s="334">
        <v>0</v>
      </c>
      <c r="S12766" s="334">
        <v>0</v>
      </c>
      <c r="T12766" s="334">
        <v>0</v>
      </c>
      <c r="U12766" s="334">
        <v>0</v>
      </c>
      <c r="V12766" s="334">
        <v>0</v>
      </c>
      <c r="W12766" s="334">
        <v>0</v>
      </c>
      <c r="X12766" s="334">
        <v>0</v>
      </c>
      <c r="Y12766" s="334">
        <v>0</v>
      </c>
      <c r="Z12766" s="334">
        <v>0</v>
      </c>
      <c r="AA12766" s="334">
        <v>0</v>
      </c>
      <c r="AB12766" s="334">
        <v>0</v>
      </c>
      <c r="AD12766" s="334">
        <v>0</v>
      </c>
      <c r="AE12766" s="334">
        <f t="shared" si="1997"/>
        <v>0</v>
      </c>
      <c r="AF12766" s="334">
        <f t="shared" si="1998"/>
        <v>0</v>
      </c>
      <c r="AG12766" s="340">
        <f t="shared" si="1999"/>
        <v>0</v>
      </c>
      <c r="AI12766" s="340">
        <f t="shared" si="2001"/>
        <v>0</v>
      </c>
      <c r="AJ12766" s="340">
        <f t="shared" si="2001"/>
        <v>0</v>
      </c>
      <c r="AK12766" s="340">
        <f t="shared" si="2001"/>
        <v>0</v>
      </c>
      <c r="AL12766" s="340">
        <f t="shared" si="2001"/>
        <v>0</v>
      </c>
      <c r="AM12766" s="340">
        <f t="shared" si="2001"/>
        <v>0</v>
      </c>
    </row>
    <row r="12767" spans="1:39" x14ac:dyDescent="0.35">
      <c r="A12767" s="337">
        <v>34680</v>
      </c>
      <c r="B12767" s="338">
        <f t="shared" si="1994"/>
        <v>1994</v>
      </c>
      <c r="C12767" s="338">
        <f t="shared" si="1995"/>
        <v>12</v>
      </c>
      <c r="D12767" s="338">
        <f t="shared" si="1996"/>
        <v>12</v>
      </c>
      <c r="E12767" s="334">
        <v>0</v>
      </c>
      <c r="F12767" s="334">
        <v>0</v>
      </c>
      <c r="G12767" s="334">
        <v>0</v>
      </c>
      <c r="H12767" s="334">
        <v>0</v>
      </c>
      <c r="I12767" s="334">
        <v>0</v>
      </c>
      <c r="J12767" s="334">
        <v>0</v>
      </c>
      <c r="K12767" s="334">
        <v>0</v>
      </c>
      <c r="L12767" s="334">
        <v>0</v>
      </c>
      <c r="M12767" s="334">
        <v>0</v>
      </c>
      <c r="N12767" s="334">
        <v>0</v>
      </c>
      <c r="O12767" s="334">
        <v>0</v>
      </c>
      <c r="P12767" s="334">
        <v>0</v>
      </c>
      <c r="Q12767" s="334">
        <v>0</v>
      </c>
      <c r="R12767" s="334">
        <v>0</v>
      </c>
      <c r="S12767" s="334">
        <v>0</v>
      </c>
      <c r="T12767" s="334">
        <v>0</v>
      </c>
      <c r="U12767" s="334">
        <v>0</v>
      </c>
      <c r="V12767" s="334">
        <v>0</v>
      </c>
      <c r="W12767" s="334">
        <v>0</v>
      </c>
      <c r="X12767" s="334">
        <v>0</v>
      </c>
      <c r="Y12767" s="334">
        <v>0</v>
      </c>
      <c r="Z12767" s="334">
        <v>0</v>
      </c>
      <c r="AA12767" s="334">
        <v>0</v>
      </c>
      <c r="AB12767" s="334">
        <v>0</v>
      </c>
      <c r="AD12767" s="334">
        <v>0</v>
      </c>
      <c r="AE12767" s="334">
        <f t="shared" si="1997"/>
        <v>0</v>
      </c>
      <c r="AF12767" s="334">
        <f t="shared" si="1998"/>
        <v>0</v>
      </c>
      <c r="AG12767" s="340">
        <f t="shared" si="1999"/>
        <v>0</v>
      </c>
      <c r="AI12767" s="340">
        <f t="shared" si="2001"/>
        <v>0</v>
      </c>
      <c r="AJ12767" s="340">
        <f t="shared" si="2001"/>
        <v>0</v>
      </c>
      <c r="AK12767" s="340">
        <f t="shared" si="2001"/>
        <v>0</v>
      </c>
      <c r="AL12767" s="340">
        <f t="shared" si="2001"/>
        <v>0</v>
      </c>
      <c r="AM12767" s="340">
        <f t="shared" si="2001"/>
        <v>0</v>
      </c>
    </row>
    <row r="12768" spans="1:39" x14ac:dyDescent="0.35">
      <c r="A12768" s="337">
        <v>34681</v>
      </c>
      <c r="B12768" s="338">
        <f t="shared" si="1994"/>
        <v>1994</v>
      </c>
      <c r="C12768" s="338">
        <f t="shared" si="1995"/>
        <v>12</v>
      </c>
      <c r="D12768" s="338">
        <f t="shared" si="1996"/>
        <v>13</v>
      </c>
      <c r="E12768" s="334">
        <v>0</v>
      </c>
      <c r="F12768" s="334">
        <v>0</v>
      </c>
      <c r="G12768" s="334">
        <v>0</v>
      </c>
      <c r="H12768" s="334">
        <v>0</v>
      </c>
      <c r="I12768" s="334">
        <v>0</v>
      </c>
      <c r="J12768" s="334">
        <v>0</v>
      </c>
      <c r="K12768" s="334">
        <v>0</v>
      </c>
      <c r="L12768" s="334">
        <v>0</v>
      </c>
      <c r="M12768" s="334">
        <v>0</v>
      </c>
      <c r="N12768" s="334">
        <v>0</v>
      </c>
      <c r="O12768" s="334">
        <v>0</v>
      </c>
      <c r="P12768" s="334">
        <v>0</v>
      </c>
      <c r="Q12768" s="334">
        <v>0</v>
      </c>
      <c r="R12768" s="334">
        <v>0</v>
      </c>
      <c r="S12768" s="334">
        <v>0</v>
      </c>
      <c r="T12768" s="334">
        <v>0</v>
      </c>
      <c r="U12768" s="334">
        <v>0</v>
      </c>
      <c r="V12768" s="334">
        <v>0</v>
      </c>
      <c r="W12768" s="334">
        <v>0</v>
      </c>
      <c r="X12768" s="334">
        <v>0</v>
      </c>
      <c r="Y12768" s="334">
        <v>0</v>
      </c>
      <c r="Z12768" s="334">
        <v>0</v>
      </c>
      <c r="AA12768" s="334">
        <v>0</v>
      </c>
      <c r="AB12768" s="334">
        <v>0</v>
      </c>
      <c r="AD12768" s="334">
        <v>0</v>
      </c>
      <c r="AE12768" s="334">
        <f t="shared" si="1997"/>
        <v>0</v>
      </c>
      <c r="AF12768" s="334">
        <f t="shared" si="1998"/>
        <v>0</v>
      </c>
      <c r="AG12768" s="340">
        <f t="shared" si="1999"/>
        <v>0</v>
      </c>
      <c r="AI12768" s="340">
        <f t="shared" si="2001"/>
        <v>0</v>
      </c>
      <c r="AJ12768" s="340">
        <f t="shared" si="2001"/>
        <v>0</v>
      </c>
      <c r="AK12768" s="340">
        <f t="shared" si="2001"/>
        <v>0</v>
      </c>
      <c r="AL12768" s="340">
        <f t="shared" si="2001"/>
        <v>0</v>
      </c>
      <c r="AM12768" s="340">
        <f t="shared" si="2001"/>
        <v>0</v>
      </c>
    </row>
    <row r="12769" spans="1:39" x14ac:dyDescent="0.35">
      <c r="A12769" s="337">
        <v>34682</v>
      </c>
      <c r="B12769" s="338">
        <f t="shared" si="1994"/>
        <v>1994</v>
      </c>
      <c r="C12769" s="338">
        <f t="shared" si="1995"/>
        <v>12</v>
      </c>
      <c r="D12769" s="338">
        <f t="shared" si="1996"/>
        <v>14</v>
      </c>
      <c r="E12769" s="334">
        <v>0</v>
      </c>
      <c r="F12769" s="334">
        <v>0</v>
      </c>
      <c r="G12769" s="334">
        <v>0</v>
      </c>
      <c r="H12769" s="334">
        <v>0</v>
      </c>
      <c r="I12769" s="334">
        <v>0</v>
      </c>
      <c r="J12769" s="334">
        <v>0</v>
      </c>
      <c r="K12769" s="334">
        <v>0</v>
      </c>
      <c r="L12769" s="334">
        <v>0</v>
      </c>
      <c r="M12769" s="334">
        <v>0</v>
      </c>
      <c r="N12769" s="334">
        <v>0</v>
      </c>
      <c r="O12769" s="334">
        <v>0</v>
      </c>
      <c r="P12769" s="334">
        <v>0</v>
      </c>
      <c r="Q12769" s="334">
        <v>0</v>
      </c>
      <c r="R12769" s="334">
        <v>0</v>
      </c>
      <c r="S12769" s="334">
        <v>0</v>
      </c>
      <c r="T12769" s="334">
        <v>0</v>
      </c>
      <c r="U12769" s="334">
        <v>0</v>
      </c>
      <c r="V12769" s="334">
        <v>0</v>
      </c>
      <c r="W12769" s="334">
        <v>0</v>
      </c>
      <c r="X12769" s="334">
        <v>0</v>
      </c>
      <c r="Y12769" s="334">
        <v>0</v>
      </c>
      <c r="Z12769" s="334">
        <v>0</v>
      </c>
      <c r="AA12769" s="334">
        <v>0</v>
      </c>
      <c r="AB12769" s="334">
        <v>0</v>
      </c>
      <c r="AD12769" s="334">
        <v>0</v>
      </c>
      <c r="AE12769" s="334">
        <f t="shared" si="1997"/>
        <v>0</v>
      </c>
      <c r="AF12769" s="334">
        <f t="shared" si="1998"/>
        <v>0</v>
      </c>
      <c r="AG12769" s="340">
        <f t="shared" si="1999"/>
        <v>0</v>
      </c>
      <c r="AI12769" s="340">
        <f t="shared" si="2001"/>
        <v>0</v>
      </c>
      <c r="AJ12769" s="340">
        <f t="shared" si="2001"/>
        <v>0</v>
      </c>
      <c r="AK12769" s="340">
        <f t="shared" si="2001"/>
        <v>0</v>
      </c>
      <c r="AL12769" s="340">
        <f t="shared" si="2001"/>
        <v>0</v>
      </c>
      <c r="AM12769" s="340">
        <f t="shared" si="2001"/>
        <v>0</v>
      </c>
    </row>
    <row r="12770" spans="1:39" x14ac:dyDescent="0.35">
      <c r="A12770" s="337">
        <v>34683</v>
      </c>
      <c r="B12770" s="338">
        <f t="shared" si="1994"/>
        <v>1994</v>
      </c>
      <c r="C12770" s="338">
        <f t="shared" si="1995"/>
        <v>12</v>
      </c>
      <c r="D12770" s="338">
        <f t="shared" si="1996"/>
        <v>15</v>
      </c>
      <c r="E12770" s="334">
        <v>0</v>
      </c>
      <c r="F12770" s="334">
        <v>0</v>
      </c>
      <c r="G12770" s="334">
        <v>0</v>
      </c>
      <c r="H12770" s="334">
        <v>0</v>
      </c>
      <c r="I12770" s="334">
        <v>0</v>
      </c>
      <c r="J12770" s="334">
        <v>0</v>
      </c>
      <c r="K12770" s="334">
        <v>0</v>
      </c>
      <c r="L12770" s="334">
        <v>0</v>
      </c>
      <c r="M12770" s="334">
        <v>0</v>
      </c>
      <c r="N12770" s="334">
        <v>0</v>
      </c>
      <c r="O12770" s="334">
        <v>0</v>
      </c>
      <c r="P12770" s="334">
        <v>0</v>
      </c>
      <c r="Q12770" s="334">
        <v>0</v>
      </c>
      <c r="R12770" s="334">
        <v>0</v>
      </c>
      <c r="S12770" s="334">
        <v>0</v>
      </c>
      <c r="T12770" s="334">
        <v>0</v>
      </c>
      <c r="U12770" s="334">
        <v>0</v>
      </c>
      <c r="V12770" s="334">
        <v>0</v>
      </c>
      <c r="W12770" s="334">
        <v>0</v>
      </c>
      <c r="X12770" s="334">
        <v>0</v>
      </c>
      <c r="Y12770" s="334">
        <v>0</v>
      </c>
      <c r="Z12770" s="334">
        <v>0</v>
      </c>
      <c r="AA12770" s="334">
        <v>0</v>
      </c>
      <c r="AB12770" s="334">
        <v>0</v>
      </c>
      <c r="AD12770" s="334">
        <v>0</v>
      </c>
      <c r="AE12770" s="334">
        <f t="shared" si="1997"/>
        <v>0</v>
      </c>
      <c r="AF12770" s="334">
        <f t="shared" si="1998"/>
        <v>0</v>
      </c>
      <c r="AG12770" s="340">
        <f t="shared" si="1999"/>
        <v>0</v>
      </c>
      <c r="AI12770" s="340">
        <f t="shared" si="2001"/>
        <v>0</v>
      </c>
      <c r="AJ12770" s="340">
        <f t="shared" si="2001"/>
        <v>0</v>
      </c>
      <c r="AK12770" s="340">
        <f t="shared" si="2001"/>
        <v>0</v>
      </c>
      <c r="AL12770" s="340">
        <f t="shared" si="2001"/>
        <v>0</v>
      </c>
      <c r="AM12770" s="340">
        <f t="shared" si="2001"/>
        <v>0</v>
      </c>
    </row>
    <row r="12771" spans="1:39" x14ac:dyDescent="0.35">
      <c r="A12771" s="337">
        <v>34684</v>
      </c>
      <c r="B12771" s="338">
        <f t="shared" si="1994"/>
        <v>1994</v>
      </c>
      <c r="C12771" s="338">
        <f t="shared" si="1995"/>
        <v>12</v>
      </c>
      <c r="D12771" s="338">
        <f t="shared" si="1996"/>
        <v>16</v>
      </c>
      <c r="E12771" s="334">
        <v>0</v>
      </c>
      <c r="F12771" s="334">
        <v>0</v>
      </c>
      <c r="G12771" s="334">
        <v>0</v>
      </c>
      <c r="H12771" s="334">
        <v>0</v>
      </c>
      <c r="I12771" s="334">
        <v>0</v>
      </c>
      <c r="J12771" s="334">
        <v>0</v>
      </c>
      <c r="K12771" s="334">
        <v>0</v>
      </c>
      <c r="L12771" s="334">
        <v>0</v>
      </c>
      <c r="M12771" s="334">
        <v>0</v>
      </c>
      <c r="N12771" s="334">
        <v>0</v>
      </c>
      <c r="O12771" s="334">
        <v>0</v>
      </c>
      <c r="P12771" s="334">
        <v>0</v>
      </c>
      <c r="Q12771" s="334">
        <v>0</v>
      </c>
      <c r="R12771" s="334">
        <v>0</v>
      </c>
      <c r="S12771" s="334">
        <v>0</v>
      </c>
      <c r="T12771" s="334">
        <v>0</v>
      </c>
      <c r="U12771" s="334">
        <v>0</v>
      </c>
      <c r="V12771" s="334">
        <v>0</v>
      </c>
      <c r="W12771" s="334">
        <v>0</v>
      </c>
      <c r="X12771" s="334">
        <v>0</v>
      </c>
      <c r="Y12771" s="334">
        <v>0</v>
      </c>
      <c r="Z12771" s="334">
        <v>0</v>
      </c>
      <c r="AA12771" s="334">
        <v>0</v>
      </c>
      <c r="AB12771" s="334">
        <v>0</v>
      </c>
      <c r="AD12771" s="334">
        <v>0</v>
      </c>
      <c r="AE12771" s="334">
        <f t="shared" si="1997"/>
        <v>0</v>
      </c>
      <c r="AF12771" s="334">
        <f t="shared" si="1998"/>
        <v>0</v>
      </c>
      <c r="AG12771" s="340">
        <f t="shared" si="1999"/>
        <v>0</v>
      </c>
      <c r="AI12771" s="340">
        <f t="shared" si="2001"/>
        <v>0</v>
      </c>
      <c r="AJ12771" s="340">
        <f t="shared" si="2001"/>
        <v>0</v>
      </c>
      <c r="AK12771" s="340">
        <f t="shared" si="2001"/>
        <v>0</v>
      </c>
      <c r="AL12771" s="340">
        <f t="shared" si="2001"/>
        <v>0</v>
      </c>
      <c r="AM12771" s="340">
        <f t="shared" si="2001"/>
        <v>0</v>
      </c>
    </row>
    <row r="12772" spans="1:39" x14ac:dyDescent="0.35">
      <c r="A12772" s="337">
        <v>34685</v>
      </c>
      <c r="B12772" s="338">
        <f t="shared" si="1994"/>
        <v>1994</v>
      </c>
      <c r="C12772" s="338">
        <f t="shared" si="1995"/>
        <v>12</v>
      </c>
      <c r="D12772" s="338">
        <f t="shared" si="1996"/>
        <v>17</v>
      </c>
      <c r="E12772" s="334">
        <v>0</v>
      </c>
      <c r="F12772" s="334">
        <v>0</v>
      </c>
      <c r="G12772" s="334">
        <v>0</v>
      </c>
      <c r="H12772" s="334">
        <v>0</v>
      </c>
      <c r="I12772" s="334">
        <v>0</v>
      </c>
      <c r="J12772" s="334">
        <v>0</v>
      </c>
      <c r="K12772" s="334">
        <v>0</v>
      </c>
      <c r="L12772" s="334">
        <v>0</v>
      </c>
      <c r="M12772" s="334">
        <v>0</v>
      </c>
      <c r="N12772" s="334">
        <v>0</v>
      </c>
      <c r="O12772" s="334">
        <v>0</v>
      </c>
      <c r="P12772" s="334">
        <v>0</v>
      </c>
      <c r="Q12772" s="334">
        <v>0</v>
      </c>
      <c r="R12772" s="334">
        <v>0</v>
      </c>
      <c r="S12772" s="334">
        <v>0</v>
      </c>
      <c r="T12772" s="334">
        <v>0</v>
      </c>
      <c r="U12772" s="334">
        <v>0</v>
      </c>
      <c r="V12772" s="334">
        <v>0</v>
      </c>
      <c r="W12772" s="334">
        <v>0</v>
      </c>
      <c r="X12772" s="334">
        <v>0</v>
      </c>
      <c r="Y12772" s="334">
        <v>0</v>
      </c>
      <c r="Z12772" s="334">
        <v>0</v>
      </c>
      <c r="AA12772" s="334">
        <v>0</v>
      </c>
      <c r="AB12772" s="334">
        <v>0</v>
      </c>
      <c r="AD12772" s="334">
        <v>0</v>
      </c>
      <c r="AE12772" s="334">
        <f t="shared" si="1997"/>
        <v>0</v>
      </c>
      <c r="AF12772" s="334">
        <f t="shared" si="1998"/>
        <v>0</v>
      </c>
      <c r="AG12772" s="340">
        <f t="shared" si="1999"/>
        <v>0</v>
      </c>
      <c r="AI12772" s="340">
        <f t="shared" ref="AI12772:AM12787" si="2002">IF($C12772=AI$1,$AF12772,0)</f>
        <v>0</v>
      </c>
      <c r="AJ12772" s="340">
        <f t="shared" si="2002"/>
        <v>0</v>
      </c>
      <c r="AK12772" s="340">
        <f t="shared" si="2002"/>
        <v>0</v>
      </c>
      <c r="AL12772" s="340">
        <f t="shared" si="2002"/>
        <v>0</v>
      </c>
      <c r="AM12772" s="340">
        <f t="shared" si="2002"/>
        <v>0</v>
      </c>
    </row>
    <row r="12773" spans="1:39" x14ac:dyDescent="0.35">
      <c r="A12773" s="337">
        <v>34686</v>
      </c>
      <c r="B12773" s="338">
        <f t="shared" si="1994"/>
        <v>1994</v>
      </c>
      <c r="C12773" s="338">
        <f t="shared" si="1995"/>
        <v>12</v>
      </c>
      <c r="D12773" s="338">
        <f t="shared" si="1996"/>
        <v>18</v>
      </c>
      <c r="E12773" s="334">
        <v>0</v>
      </c>
      <c r="F12773" s="334">
        <v>0</v>
      </c>
      <c r="G12773" s="334">
        <v>0</v>
      </c>
      <c r="H12773" s="334">
        <v>0</v>
      </c>
      <c r="I12773" s="334">
        <v>0</v>
      </c>
      <c r="J12773" s="334">
        <v>0</v>
      </c>
      <c r="K12773" s="334">
        <v>0</v>
      </c>
      <c r="L12773" s="334">
        <v>0</v>
      </c>
      <c r="M12773" s="334">
        <v>0</v>
      </c>
      <c r="N12773" s="334">
        <v>0</v>
      </c>
      <c r="O12773" s="334">
        <v>0</v>
      </c>
      <c r="P12773" s="334">
        <v>0</v>
      </c>
      <c r="Q12773" s="334">
        <v>0</v>
      </c>
      <c r="R12773" s="334">
        <v>0</v>
      </c>
      <c r="S12773" s="334">
        <v>0</v>
      </c>
      <c r="T12773" s="334">
        <v>0</v>
      </c>
      <c r="U12773" s="334">
        <v>0</v>
      </c>
      <c r="V12773" s="334">
        <v>0</v>
      </c>
      <c r="W12773" s="334">
        <v>0</v>
      </c>
      <c r="X12773" s="334">
        <v>0</v>
      </c>
      <c r="Y12773" s="334">
        <v>0</v>
      </c>
      <c r="Z12773" s="334">
        <v>0</v>
      </c>
      <c r="AA12773" s="334">
        <v>0</v>
      </c>
      <c r="AB12773" s="334">
        <v>0</v>
      </c>
      <c r="AD12773" s="334">
        <v>0</v>
      </c>
      <c r="AE12773" s="334">
        <f t="shared" si="1997"/>
        <v>0</v>
      </c>
      <c r="AF12773" s="334">
        <f t="shared" si="1998"/>
        <v>0</v>
      </c>
      <c r="AG12773" s="340">
        <f t="shared" si="1999"/>
        <v>0</v>
      </c>
      <c r="AI12773" s="340">
        <f t="shared" si="2002"/>
        <v>0</v>
      </c>
      <c r="AJ12773" s="340">
        <f t="shared" si="2002"/>
        <v>0</v>
      </c>
      <c r="AK12773" s="340">
        <f t="shared" si="2002"/>
        <v>0</v>
      </c>
      <c r="AL12773" s="340">
        <f t="shared" si="2002"/>
        <v>0</v>
      </c>
      <c r="AM12773" s="340">
        <f t="shared" si="2002"/>
        <v>0</v>
      </c>
    </row>
    <row r="12774" spans="1:39" x14ac:dyDescent="0.35">
      <c r="A12774" s="337">
        <v>34687</v>
      </c>
      <c r="B12774" s="338">
        <f t="shared" si="1994"/>
        <v>1994</v>
      </c>
      <c r="C12774" s="338">
        <f t="shared" si="1995"/>
        <v>12</v>
      </c>
      <c r="D12774" s="338">
        <f t="shared" si="1996"/>
        <v>19</v>
      </c>
      <c r="E12774" s="334">
        <v>0</v>
      </c>
      <c r="F12774" s="334">
        <v>0</v>
      </c>
      <c r="G12774" s="334">
        <v>0</v>
      </c>
      <c r="H12774" s="334">
        <v>0</v>
      </c>
      <c r="I12774" s="334">
        <v>0</v>
      </c>
      <c r="J12774" s="334">
        <v>0</v>
      </c>
      <c r="K12774" s="334">
        <v>0</v>
      </c>
      <c r="L12774" s="334">
        <v>0</v>
      </c>
      <c r="M12774" s="334">
        <v>0</v>
      </c>
      <c r="N12774" s="334">
        <v>0</v>
      </c>
      <c r="O12774" s="334">
        <v>0</v>
      </c>
      <c r="P12774" s="334">
        <v>0</v>
      </c>
      <c r="Q12774" s="334">
        <v>0</v>
      </c>
      <c r="R12774" s="334">
        <v>0</v>
      </c>
      <c r="S12774" s="334">
        <v>0</v>
      </c>
      <c r="T12774" s="334">
        <v>0</v>
      </c>
      <c r="U12774" s="334">
        <v>0</v>
      </c>
      <c r="V12774" s="334">
        <v>0</v>
      </c>
      <c r="W12774" s="334">
        <v>0</v>
      </c>
      <c r="X12774" s="334">
        <v>0</v>
      </c>
      <c r="Y12774" s="334">
        <v>0</v>
      </c>
      <c r="Z12774" s="334">
        <v>0</v>
      </c>
      <c r="AA12774" s="334">
        <v>0</v>
      </c>
      <c r="AB12774" s="334">
        <v>0</v>
      </c>
      <c r="AD12774" s="334">
        <v>0</v>
      </c>
      <c r="AE12774" s="334">
        <f t="shared" si="1997"/>
        <v>0</v>
      </c>
      <c r="AF12774" s="334">
        <f t="shared" si="1998"/>
        <v>0</v>
      </c>
      <c r="AG12774" s="340">
        <f t="shared" si="1999"/>
        <v>0</v>
      </c>
      <c r="AI12774" s="340">
        <f t="shared" si="2002"/>
        <v>0</v>
      </c>
      <c r="AJ12774" s="340">
        <f t="shared" si="2002"/>
        <v>0</v>
      </c>
      <c r="AK12774" s="340">
        <f t="shared" si="2002"/>
        <v>0</v>
      </c>
      <c r="AL12774" s="340">
        <f t="shared" si="2002"/>
        <v>0</v>
      </c>
      <c r="AM12774" s="340">
        <f t="shared" si="2002"/>
        <v>0</v>
      </c>
    </row>
    <row r="12775" spans="1:39" x14ac:dyDescent="0.35">
      <c r="A12775" s="337">
        <v>34688</v>
      </c>
      <c r="B12775" s="338">
        <f t="shared" si="1994"/>
        <v>1994</v>
      </c>
      <c r="C12775" s="338">
        <f t="shared" si="1995"/>
        <v>12</v>
      </c>
      <c r="D12775" s="338">
        <f t="shared" si="1996"/>
        <v>20</v>
      </c>
      <c r="E12775" s="334">
        <v>0</v>
      </c>
      <c r="F12775" s="334">
        <v>0</v>
      </c>
      <c r="G12775" s="334">
        <v>0</v>
      </c>
      <c r="H12775" s="334">
        <v>0</v>
      </c>
      <c r="I12775" s="334">
        <v>0</v>
      </c>
      <c r="J12775" s="334">
        <v>0</v>
      </c>
      <c r="K12775" s="334">
        <v>0</v>
      </c>
      <c r="L12775" s="334">
        <v>0</v>
      </c>
      <c r="M12775" s="334">
        <v>0</v>
      </c>
      <c r="N12775" s="334">
        <v>0</v>
      </c>
      <c r="O12775" s="334">
        <v>0</v>
      </c>
      <c r="P12775" s="334">
        <v>0</v>
      </c>
      <c r="Q12775" s="334">
        <v>0</v>
      </c>
      <c r="R12775" s="334">
        <v>0</v>
      </c>
      <c r="S12775" s="334">
        <v>0</v>
      </c>
      <c r="T12775" s="334">
        <v>0</v>
      </c>
      <c r="U12775" s="334">
        <v>0</v>
      </c>
      <c r="V12775" s="334">
        <v>0</v>
      </c>
      <c r="W12775" s="334">
        <v>0</v>
      </c>
      <c r="X12775" s="334">
        <v>0</v>
      </c>
      <c r="Y12775" s="334">
        <v>0</v>
      </c>
      <c r="Z12775" s="334">
        <v>0</v>
      </c>
      <c r="AA12775" s="334">
        <v>0</v>
      </c>
      <c r="AB12775" s="334">
        <v>0</v>
      </c>
      <c r="AD12775" s="334">
        <v>0</v>
      </c>
      <c r="AE12775" s="334">
        <f t="shared" si="1997"/>
        <v>0</v>
      </c>
      <c r="AF12775" s="334">
        <f t="shared" si="1998"/>
        <v>0</v>
      </c>
      <c r="AG12775" s="340">
        <f t="shared" si="1999"/>
        <v>0</v>
      </c>
      <c r="AI12775" s="340">
        <f t="shared" si="2002"/>
        <v>0</v>
      </c>
      <c r="AJ12775" s="340">
        <f t="shared" si="2002"/>
        <v>0</v>
      </c>
      <c r="AK12775" s="340">
        <f t="shared" si="2002"/>
        <v>0</v>
      </c>
      <c r="AL12775" s="340">
        <f t="shared" si="2002"/>
        <v>0</v>
      </c>
      <c r="AM12775" s="340">
        <f t="shared" si="2002"/>
        <v>0</v>
      </c>
    </row>
    <row r="12776" spans="1:39" x14ac:dyDescent="0.35">
      <c r="A12776" s="337">
        <v>34689</v>
      </c>
      <c r="B12776" s="338">
        <f t="shared" si="1994"/>
        <v>1994</v>
      </c>
      <c r="C12776" s="338">
        <f t="shared" si="1995"/>
        <v>12</v>
      </c>
      <c r="D12776" s="338">
        <f t="shared" si="1996"/>
        <v>21</v>
      </c>
      <c r="E12776" s="334">
        <v>0</v>
      </c>
      <c r="F12776" s="334">
        <v>0</v>
      </c>
      <c r="G12776" s="334">
        <v>0</v>
      </c>
      <c r="H12776" s="334">
        <v>0</v>
      </c>
      <c r="I12776" s="334">
        <v>0</v>
      </c>
      <c r="J12776" s="334">
        <v>0</v>
      </c>
      <c r="K12776" s="334">
        <v>0</v>
      </c>
      <c r="L12776" s="334">
        <v>0</v>
      </c>
      <c r="M12776" s="334">
        <v>0</v>
      </c>
      <c r="N12776" s="334">
        <v>0</v>
      </c>
      <c r="O12776" s="334">
        <v>0</v>
      </c>
      <c r="P12776" s="334">
        <v>0</v>
      </c>
      <c r="Q12776" s="334">
        <v>0</v>
      </c>
      <c r="R12776" s="334">
        <v>0</v>
      </c>
      <c r="S12776" s="334">
        <v>0</v>
      </c>
      <c r="T12776" s="334">
        <v>0</v>
      </c>
      <c r="U12776" s="334">
        <v>0</v>
      </c>
      <c r="V12776" s="334">
        <v>0</v>
      </c>
      <c r="W12776" s="334">
        <v>0</v>
      </c>
      <c r="X12776" s="334">
        <v>0</v>
      </c>
      <c r="Y12776" s="334">
        <v>0</v>
      </c>
      <c r="Z12776" s="334">
        <v>0</v>
      </c>
      <c r="AA12776" s="334">
        <v>0</v>
      </c>
      <c r="AB12776" s="334">
        <v>0</v>
      </c>
      <c r="AD12776" s="334">
        <v>0</v>
      </c>
      <c r="AE12776" s="334">
        <f t="shared" si="1997"/>
        <v>0</v>
      </c>
      <c r="AF12776" s="334">
        <f t="shared" si="1998"/>
        <v>0</v>
      </c>
      <c r="AG12776" s="340">
        <f t="shared" si="1999"/>
        <v>0</v>
      </c>
      <c r="AI12776" s="340">
        <f t="shared" si="2002"/>
        <v>0</v>
      </c>
      <c r="AJ12776" s="340">
        <f t="shared" si="2002"/>
        <v>0</v>
      </c>
      <c r="AK12776" s="340">
        <f t="shared" si="2002"/>
        <v>0</v>
      </c>
      <c r="AL12776" s="340">
        <f t="shared" si="2002"/>
        <v>0</v>
      </c>
      <c r="AM12776" s="340">
        <f t="shared" si="2002"/>
        <v>0</v>
      </c>
    </row>
    <row r="12777" spans="1:39" x14ac:dyDescent="0.35">
      <c r="A12777" s="337">
        <v>34690</v>
      </c>
      <c r="B12777" s="338">
        <f t="shared" si="1994"/>
        <v>1994</v>
      </c>
      <c r="C12777" s="338">
        <f t="shared" si="1995"/>
        <v>12</v>
      </c>
      <c r="D12777" s="338">
        <f t="shared" si="1996"/>
        <v>22</v>
      </c>
      <c r="E12777" s="334">
        <v>0</v>
      </c>
      <c r="F12777" s="334">
        <v>0</v>
      </c>
      <c r="G12777" s="334">
        <v>0</v>
      </c>
      <c r="H12777" s="334">
        <v>0</v>
      </c>
      <c r="I12777" s="334">
        <v>0</v>
      </c>
      <c r="J12777" s="334">
        <v>0</v>
      </c>
      <c r="K12777" s="334">
        <v>0</v>
      </c>
      <c r="L12777" s="334">
        <v>0</v>
      </c>
      <c r="M12777" s="334">
        <v>0</v>
      </c>
      <c r="N12777" s="334">
        <v>0</v>
      </c>
      <c r="O12777" s="334">
        <v>0</v>
      </c>
      <c r="P12777" s="334">
        <v>0</v>
      </c>
      <c r="Q12777" s="334">
        <v>0</v>
      </c>
      <c r="R12777" s="334">
        <v>0</v>
      </c>
      <c r="S12777" s="334">
        <v>0</v>
      </c>
      <c r="T12777" s="334">
        <v>0</v>
      </c>
      <c r="U12777" s="334">
        <v>0</v>
      </c>
      <c r="V12777" s="334">
        <v>0</v>
      </c>
      <c r="W12777" s="334">
        <v>0</v>
      </c>
      <c r="X12777" s="334">
        <v>0</v>
      </c>
      <c r="Y12777" s="334">
        <v>0</v>
      </c>
      <c r="Z12777" s="334">
        <v>0</v>
      </c>
      <c r="AA12777" s="334">
        <v>0</v>
      </c>
      <c r="AB12777" s="334">
        <v>0</v>
      </c>
      <c r="AD12777" s="334">
        <v>0</v>
      </c>
      <c r="AE12777" s="334">
        <f t="shared" si="1997"/>
        <v>0</v>
      </c>
      <c r="AF12777" s="334">
        <f t="shared" si="1998"/>
        <v>0</v>
      </c>
      <c r="AG12777" s="340">
        <f t="shared" si="1999"/>
        <v>0</v>
      </c>
      <c r="AI12777" s="340">
        <f t="shared" si="2002"/>
        <v>0</v>
      </c>
      <c r="AJ12777" s="340">
        <f t="shared" si="2002"/>
        <v>0</v>
      </c>
      <c r="AK12777" s="340">
        <f t="shared" si="2002"/>
        <v>0</v>
      </c>
      <c r="AL12777" s="340">
        <f t="shared" si="2002"/>
        <v>0</v>
      </c>
      <c r="AM12777" s="340">
        <f t="shared" si="2002"/>
        <v>0</v>
      </c>
    </row>
    <row r="12778" spans="1:39" x14ac:dyDescent="0.35">
      <c r="A12778" s="337">
        <v>34691</v>
      </c>
      <c r="B12778" s="338">
        <f t="shared" si="1994"/>
        <v>1994</v>
      </c>
      <c r="C12778" s="338">
        <f t="shared" si="1995"/>
        <v>12</v>
      </c>
      <c r="D12778" s="338">
        <f t="shared" si="1996"/>
        <v>23</v>
      </c>
      <c r="E12778" s="334">
        <v>0</v>
      </c>
      <c r="F12778" s="334">
        <v>0</v>
      </c>
      <c r="G12778" s="334">
        <v>0</v>
      </c>
      <c r="H12778" s="334">
        <v>0</v>
      </c>
      <c r="I12778" s="334">
        <v>0</v>
      </c>
      <c r="J12778" s="334">
        <v>0</v>
      </c>
      <c r="K12778" s="334">
        <v>0</v>
      </c>
      <c r="L12778" s="334">
        <v>0</v>
      </c>
      <c r="M12778" s="334">
        <v>0</v>
      </c>
      <c r="N12778" s="334">
        <v>0</v>
      </c>
      <c r="O12778" s="334">
        <v>0</v>
      </c>
      <c r="P12778" s="334">
        <v>0</v>
      </c>
      <c r="Q12778" s="334">
        <v>0</v>
      </c>
      <c r="R12778" s="334">
        <v>0</v>
      </c>
      <c r="S12778" s="334">
        <v>0</v>
      </c>
      <c r="T12778" s="334">
        <v>0</v>
      </c>
      <c r="U12778" s="334">
        <v>0</v>
      </c>
      <c r="V12778" s="334">
        <v>0</v>
      </c>
      <c r="W12778" s="334">
        <v>0</v>
      </c>
      <c r="X12778" s="334">
        <v>0</v>
      </c>
      <c r="Y12778" s="334">
        <v>0</v>
      </c>
      <c r="Z12778" s="334">
        <v>0</v>
      </c>
      <c r="AA12778" s="334">
        <v>0</v>
      </c>
      <c r="AB12778" s="334">
        <v>0</v>
      </c>
      <c r="AD12778" s="334">
        <v>0</v>
      </c>
      <c r="AE12778" s="334">
        <f t="shared" si="1997"/>
        <v>0</v>
      </c>
      <c r="AF12778" s="334">
        <f t="shared" si="1998"/>
        <v>0</v>
      </c>
      <c r="AG12778" s="340">
        <f t="shared" si="1999"/>
        <v>0</v>
      </c>
      <c r="AI12778" s="340">
        <f t="shared" si="2002"/>
        <v>0</v>
      </c>
      <c r="AJ12778" s="340">
        <f t="shared" si="2002"/>
        <v>0</v>
      </c>
      <c r="AK12778" s="340">
        <f t="shared" si="2002"/>
        <v>0</v>
      </c>
      <c r="AL12778" s="340">
        <f t="shared" si="2002"/>
        <v>0</v>
      </c>
      <c r="AM12778" s="340">
        <f t="shared" si="2002"/>
        <v>0</v>
      </c>
    </row>
    <row r="12779" spans="1:39" x14ac:dyDescent="0.35">
      <c r="A12779" s="337">
        <v>34692</v>
      </c>
      <c r="B12779" s="338">
        <f t="shared" si="1994"/>
        <v>1994</v>
      </c>
      <c r="C12779" s="338">
        <f t="shared" si="1995"/>
        <v>12</v>
      </c>
      <c r="D12779" s="338">
        <f t="shared" si="1996"/>
        <v>24</v>
      </c>
      <c r="E12779" s="334">
        <v>0</v>
      </c>
      <c r="F12779" s="334">
        <v>0</v>
      </c>
      <c r="G12779" s="334">
        <v>0</v>
      </c>
      <c r="H12779" s="334">
        <v>0</v>
      </c>
      <c r="I12779" s="334">
        <v>0</v>
      </c>
      <c r="J12779" s="334">
        <v>0</v>
      </c>
      <c r="K12779" s="334">
        <v>0</v>
      </c>
      <c r="L12779" s="334">
        <v>0</v>
      </c>
      <c r="M12779" s="334">
        <v>0</v>
      </c>
      <c r="N12779" s="334">
        <v>0</v>
      </c>
      <c r="O12779" s="334">
        <v>0</v>
      </c>
      <c r="P12779" s="334">
        <v>0</v>
      </c>
      <c r="Q12779" s="334">
        <v>0</v>
      </c>
      <c r="R12779" s="334">
        <v>0</v>
      </c>
      <c r="S12779" s="334">
        <v>0</v>
      </c>
      <c r="T12779" s="334">
        <v>0</v>
      </c>
      <c r="U12779" s="334">
        <v>0</v>
      </c>
      <c r="V12779" s="334">
        <v>0</v>
      </c>
      <c r="W12779" s="334">
        <v>0</v>
      </c>
      <c r="X12779" s="334">
        <v>0</v>
      </c>
      <c r="Y12779" s="334">
        <v>0</v>
      </c>
      <c r="Z12779" s="334">
        <v>0</v>
      </c>
      <c r="AA12779" s="334">
        <v>0</v>
      </c>
      <c r="AB12779" s="334">
        <v>0</v>
      </c>
      <c r="AD12779" s="334">
        <v>0</v>
      </c>
      <c r="AE12779" s="334">
        <f t="shared" si="1997"/>
        <v>0</v>
      </c>
      <c r="AF12779" s="334">
        <f t="shared" si="1998"/>
        <v>0</v>
      </c>
      <c r="AG12779" s="340">
        <f t="shared" si="1999"/>
        <v>0</v>
      </c>
      <c r="AI12779" s="340">
        <f t="shared" si="2002"/>
        <v>0</v>
      </c>
      <c r="AJ12779" s="340">
        <f t="shared" si="2002"/>
        <v>0</v>
      </c>
      <c r="AK12779" s="340">
        <f t="shared" si="2002"/>
        <v>0</v>
      </c>
      <c r="AL12779" s="340">
        <f t="shared" si="2002"/>
        <v>0</v>
      </c>
      <c r="AM12779" s="340">
        <f t="shared" si="2002"/>
        <v>0</v>
      </c>
    </row>
    <row r="12780" spans="1:39" x14ac:dyDescent="0.35">
      <c r="A12780" s="337">
        <v>34693</v>
      </c>
      <c r="B12780" s="338">
        <f t="shared" si="1994"/>
        <v>1994</v>
      </c>
      <c r="C12780" s="338">
        <f t="shared" si="1995"/>
        <v>12</v>
      </c>
      <c r="D12780" s="338">
        <f t="shared" si="1996"/>
        <v>25</v>
      </c>
      <c r="E12780" s="334">
        <v>0</v>
      </c>
      <c r="F12780" s="334">
        <v>0</v>
      </c>
      <c r="G12780" s="334">
        <v>0</v>
      </c>
      <c r="H12780" s="334">
        <v>0</v>
      </c>
      <c r="I12780" s="334">
        <v>0</v>
      </c>
      <c r="J12780" s="334">
        <v>0</v>
      </c>
      <c r="K12780" s="334">
        <v>0</v>
      </c>
      <c r="L12780" s="334">
        <v>0</v>
      </c>
      <c r="M12780" s="334">
        <v>0</v>
      </c>
      <c r="N12780" s="334">
        <v>0</v>
      </c>
      <c r="O12780" s="334">
        <v>0</v>
      </c>
      <c r="P12780" s="334">
        <v>0</v>
      </c>
      <c r="Q12780" s="334">
        <v>0</v>
      </c>
      <c r="R12780" s="334">
        <v>0</v>
      </c>
      <c r="S12780" s="334">
        <v>0</v>
      </c>
      <c r="T12780" s="334">
        <v>0</v>
      </c>
      <c r="U12780" s="334">
        <v>0</v>
      </c>
      <c r="V12780" s="334">
        <v>0</v>
      </c>
      <c r="W12780" s="334">
        <v>0</v>
      </c>
      <c r="X12780" s="334">
        <v>0</v>
      </c>
      <c r="Y12780" s="334">
        <v>0</v>
      </c>
      <c r="Z12780" s="334">
        <v>0</v>
      </c>
      <c r="AA12780" s="334">
        <v>0</v>
      </c>
      <c r="AB12780" s="334">
        <v>0</v>
      </c>
      <c r="AD12780" s="334">
        <v>0</v>
      </c>
      <c r="AE12780" s="334">
        <f t="shared" si="1997"/>
        <v>0</v>
      </c>
      <c r="AF12780" s="334">
        <f t="shared" si="1998"/>
        <v>0</v>
      </c>
      <c r="AG12780" s="340">
        <f t="shared" si="1999"/>
        <v>0</v>
      </c>
      <c r="AI12780" s="340">
        <f t="shared" si="2002"/>
        <v>0</v>
      </c>
      <c r="AJ12780" s="340">
        <f t="shared" si="2002"/>
        <v>0</v>
      </c>
      <c r="AK12780" s="340">
        <f t="shared" si="2002"/>
        <v>0</v>
      </c>
      <c r="AL12780" s="340">
        <f t="shared" si="2002"/>
        <v>0</v>
      </c>
      <c r="AM12780" s="340">
        <f t="shared" si="2002"/>
        <v>0</v>
      </c>
    </row>
    <row r="12781" spans="1:39" x14ac:dyDescent="0.35">
      <c r="A12781" s="337">
        <v>34694</v>
      </c>
      <c r="B12781" s="338">
        <f t="shared" si="1994"/>
        <v>1994</v>
      </c>
      <c r="C12781" s="338">
        <f t="shared" si="1995"/>
        <v>12</v>
      </c>
      <c r="D12781" s="338">
        <f t="shared" si="1996"/>
        <v>26</v>
      </c>
      <c r="E12781" s="334">
        <v>0</v>
      </c>
      <c r="F12781" s="334">
        <v>0</v>
      </c>
      <c r="G12781" s="334">
        <v>0</v>
      </c>
      <c r="H12781" s="334">
        <v>0</v>
      </c>
      <c r="I12781" s="334">
        <v>0</v>
      </c>
      <c r="J12781" s="334">
        <v>0</v>
      </c>
      <c r="K12781" s="334">
        <v>0</v>
      </c>
      <c r="L12781" s="334">
        <v>0</v>
      </c>
      <c r="M12781" s="334">
        <v>0</v>
      </c>
      <c r="N12781" s="334">
        <v>0</v>
      </c>
      <c r="O12781" s="334">
        <v>0</v>
      </c>
      <c r="P12781" s="334">
        <v>0</v>
      </c>
      <c r="Q12781" s="334">
        <v>0</v>
      </c>
      <c r="R12781" s="334">
        <v>0</v>
      </c>
      <c r="S12781" s="334">
        <v>0</v>
      </c>
      <c r="T12781" s="334">
        <v>0</v>
      </c>
      <c r="U12781" s="334">
        <v>0</v>
      </c>
      <c r="V12781" s="334">
        <v>0</v>
      </c>
      <c r="W12781" s="334">
        <v>0</v>
      </c>
      <c r="X12781" s="334">
        <v>0</v>
      </c>
      <c r="Y12781" s="334">
        <v>0</v>
      </c>
      <c r="Z12781" s="334">
        <v>0</v>
      </c>
      <c r="AA12781" s="334">
        <v>0</v>
      </c>
      <c r="AB12781" s="334">
        <v>0</v>
      </c>
      <c r="AD12781" s="334">
        <v>0</v>
      </c>
      <c r="AE12781" s="334">
        <f t="shared" si="1997"/>
        <v>0</v>
      </c>
      <c r="AF12781" s="334">
        <f t="shared" si="1998"/>
        <v>0</v>
      </c>
      <c r="AG12781" s="340">
        <f t="shared" si="1999"/>
        <v>0</v>
      </c>
      <c r="AI12781" s="340">
        <f t="shared" si="2002"/>
        <v>0</v>
      </c>
      <c r="AJ12781" s="340">
        <f t="shared" si="2002"/>
        <v>0</v>
      </c>
      <c r="AK12781" s="340">
        <f t="shared" si="2002"/>
        <v>0</v>
      </c>
      <c r="AL12781" s="340">
        <f t="shared" si="2002"/>
        <v>0</v>
      </c>
      <c r="AM12781" s="340">
        <f t="shared" si="2002"/>
        <v>0</v>
      </c>
    </row>
    <row r="12782" spans="1:39" x14ac:dyDescent="0.35">
      <c r="A12782" s="337">
        <v>34695</v>
      </c>
      <c r="B12782" s="338">
        <f t="shared" si="1994"/>
        <v>1994</v>
      </c>
      <c r="C12782" s="338">
        <f t="shared" si="1995"/>
        <v>12</v>
      </c>
      <c r="D12782" s="338">
        <f t="shared" si="1996"/>
        <v>27</v>
      </c>
      <c r="E12782" s="334">
        <v>0</v>
      </c>
      <c r="F12782" s="334">
        <v>0</v>
      </c>
      <c r="G12782" s="334">
        <v>0</v>
      </c>
      <c r="H12782" s="334">
        <v>0</v>
      </c>
      <c r="I12782" s="334">
        <v>0</v>
      </c>
      <c r="J12782" s="334">
        <v>0</v>
      </c>
      <c r="K12782" s="334">
        <v>0</v>
      </c>
      <c r="L12782" s="334">
        <v>0</v>
      </c>
      <c r="M12782" s="334">
        <v>0</v>
      </c>
      <c r="N12782" s="334">
        <v>0</v>
      </c>
      <c r="O12782" s="334">
        <v>0</v>
      </c>
      <c r="P12782" s="334">
        <v>0</v>
      </c>
      <c r="Q12782" s="334">
        <v>0</v>
      </c>
      <c r="R12782" s="334">
        <v>0.2</v>
      </c>
      <c r="S12782" s="334">
        <v>0.2</v>
      </c>
      <c r="T12782" s="334">
        <v>0.3</v>
      </c>
      <c r="U12782" s="334">
        <v>0.2</v>
      </c>
      <c r="V12782" s="334">
        <v>0.2</v>
      </c>
      <c r="W12782" s="334">
        <v>0.2</v>
      </c>
      <c r="X12782" s="334">
        <v>0.2</v>
      </c>
      <c r="Y12782" s="334">
        <v>0.2</v>
      </c>
      <c r="Z12782" s="334">
        <v>0.3</v>
      </c>
      <c r="AA12782" s="334">
        <v>0.2</v>
      </c>
      <c r="AB12782" s="334">
        <v>0.2</v>
      </c>
      <c r="AD12782" s="334">
        <v>2.4</v>
      </c>
      <c r="AE12782" s="334">
        <f t="shared" si="1997"/>
        <v>2.4</v>
      </c>
      <c r="AF12782" s="334">
        <f t="shared" si="1998"/>
        <v>2.4</v>
      </c>
      <c r="AG12782" s="340">
        <f t="shared" si="1999"/>
        <v>0</v>
      </c>
      <c r="AI12782" s="340">
        <f t="shared" si="2002"/>
        <v>0</v>
      </c>
      <c r="AJ12782" s="340">
        <f t="shared" si="2002"/>
        <v>0</v>
      </c>
      <c r="AK12782" s="340">
        <f t="shared" si="2002"/>
        <v>0</v>
      </c>
      <c r="AL12782" s="340">
        <f t="shared" si="2002"/>
        <v>0</v>
      </c>
      <c r="AM12782" s="340">
        <f t="shared" si="2002"/>
        <v>0</v>
      </c>
    </row>
    <row r="12783" spans="1:39" x14ac:dyDescent="0.35">
      <c r="A12783" s="337">
        <v>34696</v>
      </c>
      <c r="B12783" s="338">
        <f t="shared" si="1994"/>
        <v>1994</v>
      </c>
      <c r="C12783" s="338">
        <f t="shared" si="1995"/>
        <v>12</v>
      </c>
      <c r="D12783" s="338">
        <f t="shared" si="1996"/>
        <v>28</v>
      </c>
      <c r="E12783" s="334">
        <v>0</v>
      </c>
      <c r="F12783" s="334">
        <v>0.1</v>
      </c>
      <c r="G12783" s="334">
        <v>0</v>
      </c>
      <c r="H12783" s="334">
        <v>0</v>
      </c>
      <c r="I12783" s="334">
        <v>0.1</v>
      </c>
      <c r="J12783" s="334">
        <v>0</v>
      </c>
      <c r="K12783" s="334">
        <v>0</v>
      </c>
      <c r="L12783" s="334">
        <v>0.1</v>
      </c>
      <c r="M12783" s="334">
        <v>0</v>
      </c>
      <c r="N12783" s="334">
        <v>0</v>
      </c>
      <c r="O12783" s="334">
        <v>0.1</v>
      </c>
      <c r="P12783" s="334">
        <v>0</v>
      </c>
      <c r="Q12783" s="334">
        <v>0.1</v>
      </c>
      <c r="R12783" s="334">
        <v>0</v>
      </c>
      <c r="S12783" s="334">
        <v>0</v>
      </c>
      <c r="T12783" s="334">
        <v>0.1</v>
      </c>
      <c r="U12783" s="334">
        <v>0</v>
      </c>
      <c r="V12783" s="334">
        <v>0</v>
      </c>
      <c r="W12783" s="334">
        <v>0.1</v>
      </c>
      <c r="X12783" s="334">
        <v>0</v>
      </c>
      <c r="Y12783" s="334">
        <v>0</v>
      </c>
      <c r="Z12783" s="334">
        <v>0</v>
      </c>
      <c r="AA12783" s="334">
        <v>0.1</v>
      </c>
      <c r="AB12783" s="334">
        <v>0</v>
      </c>
      <c r="AD12783" s="334">
        <v>0.8</v>
      </c>
      <c r="AE12783" s="334">
        <f t="shared" si="1997"/>
        <v>0.8</v>
      </c>
      <c r="AF12783" s="334">
        <f t="shared" si="1998"/>
        <v>0.79999999999999993</v>
      </c>
      <c r="AG12783" s="340">
        <f t="shared" si="1999"/>
        <v>1.1102230246251565E-16</v>
      </c>
      <c r="AI12783" s="340">
        <f t="shared" si="2002"/>
        <v>0</v>
      </c>
      <c r="AJ12783" s="340">
        <f t="shared" si="2002"/>
        <v>0</v>
      </c>
      <c r="AK12783" s="340">
        <f t="shared" si="2002"/>
        <v>0</v>
      </c>
      <c r="AL12783" s="340">
        <f t="shared" si="2002"/>
        <v>0</v>
      </c>
      <c r="AM12783" s="340">
        <f t="shared" si="2002"/>
        <v>0</v>
      </c>
    </row>
    <row r="12784" spans="1:39" x14ac:dyDescent="0.35">
      <c r="A12784" s="337">
        <v>34697</v>
      </c>
      <c r="B12784" s="338">
        <f t="shared" si="1994"/>
        <v>1994</v>
      </c>
      <c r="C12784" s="338">
        <f t="shared" si="1995"/>
        <v>12</v>
      </c>
      <c r="D12784" s="338">
        <f t="shared" si="1996"/>
        <v>29</v>
      </c>
      <c r="E12784" s="334">
        <v>0.1</v>
      </c>
      <c r="F12784" s="334">
        <v>0.1</v>
      </c>
      <c r="G12784" s="334">
        <v>0.1</v>
      </c>
      <c r="H12784" s="334">
        <v>0.2</v>
      </c>
      <c r="I12784" s="334">
        <v>0.1</v>
      </c>
      <c r="J12784" s="334">
        <v>0.1</v>
      </c>
      <c r="K12784" s="334">
        <v>0.1</v>
      </c>
      <c r="L12784" s="334">
        <v>0</v>
      </c>
      <c r="M12784" s="334">
        <v>0</v>
      </c>
      <c r="N12784" s="334">
        <v>0</v>
      </c>
      <c r="O12784" s="334">
        <v>0</v>
      </c>
      <c r="P12784" s="334">
        <v>0</v>
      </c>
      <c r="Q12784" s="334">
        <v>0</v>
      </c>
      <c r="R12784" s="334">
        <v>0</v>
      </c>
      <c r="S12784" s="334">
        <v>0</v>
      </c>
      <c r="T12784" s="334">
        <v>0</v>
      </c>
      <c r="U12784" s="334">
        <v>0</v>
      </c>
      <c r="V12784" s="334">
        <v>0</v>
      </c>
      <c r="W12784" s="334">
        <v>0</v>
      </c>
      <c r="X12784" s="334">
        <v>0</v>
      </c>
      <c r="Y12784" s="334">
        <v>0</v>
      </c>
      <c r="Z12784" s="334">
        <v>0</v>
      </c>
      <c r="AA12784" s="334">
        <v>0</v>
      </c>
      <c r="AB12784" s="334">
        <v>0</v>
      </c>
      <c r="AD12784" s="334">
        <v>0.8</v>
      </c>
      <c r="AE12784" s="334">
        <f t="shared" si="1997"/>
        <v>0.8</v>
      </c>
      <c r="AF12784" s="334">
        <f t="shared" si="1998"/>
        <v>0.79999999999999993</v>
      </c>
      <c r="AG12784" s="340">
        <f t="shared" si="1999"/>
        <v>1.1102230246251565E-16</v>
      </c>
      <c r="AI12784" s="340">
        <f t="shared" si="2002"/>
        <v>0</v>
      </c>
      <c r="AJ12784" s="340">
        <f t="shared" si="2002"/>
        <v>0</v>
      </c>
      <c r="AK12784" s="340">
        <f t="shared" si="2002"/>
        <v>0</v>
      </c>
      <c r="AL12784" s="340">
        <f t="shared" si="2002"/>
        <v>0</v>
      </c>
      <c r="AM12784" s="340">
        <f t="shared" si="2002"/>
        <v>0</v>
      </c>
    </row>
    <row r="12785" spans="1:39" x14ac:dyDescent="0.35">
      <c r="A12785" s="337">
        <v>34698</v>
      </c>
      <c r="B12785" s="338">
        <f t="shared" si="1994"/>
        <v>1994</v>
      </c>
      <c r="C12785" s="338">
        <f t="shared" si="1995"/>
        <v>12</v>
      </c>
      <c r="D12785" s="338">
        <f t="shared" si="1996"/>
        <v>30</v>
      </c>
      <c r="E12785" s="334">
        <v>0</v>
      </c>
      <c r="F12785" s="334">
        <v>0</v>
      </c>
      <c r="G12785" s="334">
        <v>0</v>
      </c>
      <c r="H12785" s="334">
        <v>0</v>
      </c>
      <c r="I12785" s="334">
        <v>0</v>
      </c>
      <c r="J12785" s="334">
        <v>0</v>
      </c>
      <c r="K12785" s="334">
        <v>0.1</v>
      </c>
      <c r="L12785" s="334">
        <v>0</v>
      </c>
      <c r="M12785" s="334">
        <v>0</v>
      </c>
      <c r="N12785" s="334">
        <v>0</v>
      </c>
      <c r="O12785" s="334">
        <v>0.1</v>
      </c>
      <c r="P12785" s="334">
        <v>0</v>
      </c>
      <c r="Q12785" s="334">
        <v>0</v>
      </c>
      <c r="R12785" s="334">
        <v>0</v>
      </c>
      <c r="S12785" s="334">
        <v>0</v>
      </c>
      <c r="T12785" s="334">
        <v>0</v>
      </c>
      <c r="U12785" s="334">
        <v>0</v>
      </c>
      <c r="V12785" s="334">
        <v>0</v>
      </c>
      <c r="W12785" s="334">
        <v>0</v>
      </c>
      <c r="X12785" s="334">
        <v>0</v>
      </c>
      <c r="Y12785" s="334">
        <v>0</v>
      </c>
      <c r="Z12785" s="334">
        <v>0</v>
      </c>
      <c r="AA12785" s="334">
        <v>0</v>
      </c>
      <c r="AB12785" s="334">
        <v>0</v>
      </c>
      <c r="AD12785" s="334">
        <v>0.2</v>
      </c>
      <c r="AE12785" s="334">
        <f t="shared" si="1997"/>
        <v>0.2</v>
      </c>
      <c r="AF12785" s="334">
        <f t="shared" si="1998"/>
        <v>0.2</v>
      </c>
      <c r="AG12785" s="340">
        <f t="shared" si="1999"/>
        <v>0</v>
      </c>
      <c r="AI12785" s="340">
        <f t="shared" si="2002"/>
        <v>0</v>
      </c>
      <c r="AJ12785" s="340">
        <f t="shared" si="2002"/>
        <v>0</v>
      </c>
      <c r="AK12785" s="340">
        <f t="shared" si="2002"/>
        <v>0</v>
      </c>
      <c r="AL12785" s="340">
        <f t="shared" si="2002"/>
        <v>0</v>
      </c>
      <c r="AM12785" s="340">
        <f t="shared" si="2002"/>
        <v>0</v>
      </c>
    </row>
    <row r="12786" spans="1:39" x14ac:dyDescent="0.35">
      <c r="A12786" s="337">
        <v>34699</v>
      </c>
      <c r="B12786" s="338">
        <f t="shared" si="1994"/>
        <v>1994</v>
      </c>
      <c r="C12786" s="338">
        <f t="shared" si="1995"/>
        <v>12</v>
      </c>
      <c r="D12786" s="338">
        <f t="shared" si="1996"/>
        <v>31</v>
      </c>
      <c r="E12786" s="334">
        <v>0</v>
      </c>
      <c r="F12786" s="334">
        <v>0</v>
      </c>
      <c r="G12786" s="334">
        <v>0</v>
      </c>
      <c r="H12786" s="334">
        <v>0</v>
      </c>
      <c r="I12786" s="334">
        <v>0</v>
      </c>
      <c r="J12786" s="334">
        <v>0</v>
      </c>
      <c r="K12786" s="334">
        <v>0</v>
      </c>
      <c r="L12786" s="334">
        <v>0</v>
      </c>
      <c r="M12786" s="334">
        <v>0</v>
      </c>
      <c r="N12786" s="334">
        <v>0</v>
      </c>
      <c r="O12786" s="334">
        <v>0</v>
      </c>
      <c r="P12786" s="334">
        <v>0</v>
      </c>
      <c r="Q12786" s="334">
        <v>0</v>
      </c>
      <c r="R12786" s="334">
        <v>0</v>
      </c>
      <c r="S12786" s="334">
        <v>0</v>
      </c>
      <c r="T12786" s="334">
        <v>0</v>
      </c>
      <c r="U12786" s="334">
        <v>0</v>
      </c>
      <c r="V12786" s="334">
        <v>0</v>
      </c>
      <c r="W12786" s="334">
        <v>0</v>
      </c>
      <c r="X12786" s="334">
        <v>0</v>
      </c>
      <c r="Y12786" s="334">
        <v>0</v>
      </c>
      <c r="Z12786" s="334">
        <v>0</v>
      </c>
      <c r="AA12786" s="334">
        <v>0</v>
      </c>
      <c r="AB12786" s="334">
        <v>0</v>
      </c>
      <c r="AD12786" s="334">
        <v>0</v>
      </c>
      <c r="AE12786" s="334">
        <f t="shared" si="1997"/>
        <v>0</v>
      </c>
      <c r="AF12786" s="334">
        <f t="shared" si="1998"/>
        <v>0</v>
      </c>
      <c r="AG12786" s="340">
        <f t="shared" si="1999"/>
        <v>0</v>
      </c>
      <c r="AI12786" s="340">
        <f t="shared" si="2002"/>
        <v>0</v>
      </c>
      <c r="AJ12786" s="340">
        <f t="shared" si="2002"/>
        <v>0</v>
      </c>
      <c r="AK12786" s="340">
        <f t="shared" si="2002"/>
        <v>0</v>
      </c>
      <c r="AL12786" s="340">
        <f t="shared" si="2002"/>
        <v>0</v>
      </c>
      <c r="AM12786" s="340">
        <f t="shared" si="2002"/>
        <v>0</v>
      </c>
    </row>
    <row r="12787" spans="1:39" x14ac:dyDescent="0.35">
      <c r="A12787" s="337">
        <v>34700</v>
      </c>
      <c r="B12787" s="338">
        <f t="shared" si="1994"/>
        <v>1995</v>
      </c>
      <c r="C12787" s="338">
        <f t="shared" si="1995"/>
        <v>1</v>
      </c>
      <c r="D12787" s="338">
        <f t="shared" si="1996"/>
        <v>1</v>
      </c>
      <c r="E12787" s="334">
        <v>0</v>
      </c>
      <c r="F12787" s="334">
        <v>0</v>
      </c>
      <c r="G12787" s="334">
        <v>0</v>
      </c>
      <c r="H12787" s="334">
        <v>0</v>
      </c>
      <c r="I12787" s="334">
        <v>0</v>
      </c>
      <c r="J12787" s="334">
        <v>0</v>
      </c>
      <c r="K12787" s="334">
        <v>0</v>
      </c>
      <c r="L12787" s="334">
        <v>0</v>
      </c>
      <c r="M12787" s="334">
        <v>0</v>
      </c>
      <c r="N12787" s="334">
        <v>0</v>
      </c>
      <c r="O12787" s="334">
        <v>0</v>
      </c>
      <c r="P12787" s="334">
        <v>0</v>
      </c>
      <c r="Q12787" s="334">
        <v>0</v>
      </c>
      <c r="R12787" s="334">
        <v>0</v>
      </c>
      <c r="S12787" s="334">
        <v>0</v>
      </c>
      <c r="T12787" s="334">
        <v>0</v>
      </c>
      <c r="U12787" s="334">
        <v>0</v>
      </c>
      <c r="V12787" s="334">
        <v>0</v>
      </c>
      <c r="W12787" s="334">
        <v>0</v>
      </c>
      <c r="X12787" s="334">
        <v>0</v>
      </c>
      <c r="Y12787" s="334">
        <v>0</v>
      </c>
      <c r="Z12787" s="334">
        <v>0</v>
      </c>
      <c r="AA12787" s="334">
        <v>0</v>
      </c>
      <c r="AB12787" s="334">
        <v>0</v>
      </c>
      <c r="AD12787" s="334">
        <v>0</v>
      </c>
      <c r="AE12787" s="334">
        <f t="shared" si="1997"/>
        <v>0</v>
      </c>
      <c r="AF12787" s="334">
        <f t="shared" si="1998"/>
        <v>0</v>
      </c>
      <c r="AG12787" s="340">
        <f t="shared" si="1999"/>
        <v>0</v>
      </c>
      <c r="AI12787" s="340">
        <f t="shared" si="2002"/>
        <v>0</v>
      </c>
      <c r="AJ12787" s="340">
        <f t="shared" si="2002"/>
        <v>0</v>
      </c>
      <c r="AK12787" s="340">
        <f t="shared" si="2002"/>
        <v>0</v>
      </c>
      <c r="AL12787" s="340">
        <f t="shared" si="2002"/>
        <v>0</v>
      </c>
      <c r="AM12787" s="340">
        <f t="shared" si="2002"/>
        <v>0</v>
      </c>
    </row>
    <row r="12788" spans="1:39" x14ac:dyDescent="0.35">
      <c r="A12788" s="337">
        <v>34701</v>
      </c>
      <c r="B12788" s="338">
        <f t="shared" si="1994"/>
        <v>1995</v>
      </c>
      <c r="C12788" s="338">
        <f t="shared" si="1995"/>
        <v>1</v>
      </c>
      <c r="D12788" s="338">
        <f t="shared" si="1996"/>
        <v>2</v>
      </c>
      <c r="E12788" s="334">
        <v>0</v>
      </c>
      <c r="F12788" s="334">
        <v>0</v>
      </c>
      <c r="G12788" s="334">
        <v>0</v>
      </c>
      <c r="H12788" s="334">
        <v>0</v>
      </c>
      <c r="I12788" s="334">
        <v>0</v>
      </c>
      <c r="J12788" s="334">
        <v>0</v>
      </c>
      <c r="K12788" s="334">
        <v>0</v>
      </c>
      <c r="L12788" s="334">
        <v>0</v>
      </c>
      <c r="M12788" s="334">
        <v>0</v>
      </c>
      <c r="N12788" s="334">
        <v>0</v>
      </c>
      <c r="O12788" s="334">
        <v>0</v>
      </c>
      <c r="P12788" s="334">
        <v>0</v>
      </c>
      <c r="Q12788" s="334">
        <v>0</v>
      </c>
      <c r="R12788" s="334">
        <v>0</v>
      </c>
      <c r="S12788" s="334">
        <v>0</v>
      </c>
      <c r="T12788" s="334">
        <v>0</v>
      </c>
      <c r="U12788" s="334">
        <v>0</v>
      </c>
      <c r="V12788" s="334">
        <v>0</v>
      </c>
      <c r="W12788" s="334">
        <v>0</v>
      </c>
      <c r="X12788" s="334">
        <v>0</v>
      </c>
      <c r="Y12788" s="334">
        <v>0</v>
      </c>
      <c r="Z12788" s="334">
        <v>0</v>
      </c>
      <c r="AA12788" s="334">
        <v>0</v>
      </c>
      <c r="AB12788" s="334">
        <v>0</v>
      </c>
      <c r="AD12788" s="334">
        <v>0</v>
      </c>
      <c r="AE12788" s="334">
        <f t="shared" si="1997"/>
        <v>0</v>
      </c>
      <c r="AF12788" s="334">
        <f t="shared" si="1998"/>
        <v>0</v>
      </c>
      <c r="AG12788" s="340">
        <f t="shared" si="1999"/>
        <v>0</v>
      </c>
      <c r="AI12788" s="340">
        <f t="shared" ref="AI12788:AM12803" si="2003">IF($C12788=AI$1,$AF12788,0)</f>
        <v>0</v>
      </c>
      <c r="AJ12788" s="340">
        <f t="shared" si="2003"/>
        <v>0</v>
      </c>
      <c r="AK12788" s="340">
        <f t="shared" si="2003"/>
        <v>0</v>
      </c>
      <c r="AL12788" s="340">
        <f t="shared" si="2003"/>
        <v>0</v>
      </c>
      <c r="AM12788" s="340">
        <f t="shared" si="2003"/>
        <v>0</v>
      </c>
    </row>
    <row r="12789" spans="1:39" x14ac:dyDescent="0.35">
      <c r="A12789" s="337">
        <v>34702</v>
      </c>
      <c r="B12789" s="338">
        <f t="shared" si="1994"/>
        <v>1995</v>
      </c>
      <c r="C12789" s="338">
        <f t="shared" si="1995"/>
        <v>1</v>
      </c>
      <c r="D12789" s="338">
        <f t="shared" si="1996"/>
        <v>3</v>
      </c>
      <c r="E12789" s="334">
        <v>0</v>
      </c>
      <c r="F12789" s="334">
        <v>0</v>
      </c>
      <c r="G12789" s="334">
        <v>0</v>
      </c>
      <c r="H12789" s="334">
        <v>0</v>
      </c>
      <c r="I12789" s="334">
        <v>0</v>
      </c>
      <c r="J12789" s="334">
        <v>0</v>
      </c>
      <c r="K12789" s="334">
        <v>0</v>
      </c>
      <c r="L12789" s="334">
        <v>0</v>
      </c>
      <c r="M12789" s="334">
        <v>0</v>
      </c>
      <c r="N12789" s="334">
        <v>0</v>
      </c>
      <c r="O12789" s="334">
        <v>0</v>
      </c>
      <c r="P12789" s="334">
        <v>0</v>
      </c>
      <c r="Q12789" s="334">
        <v>0</v>
      </c>
      <c r="R12789" s="334">
        <v>0</v>
      </c>
      <c r="S12789" s="334">
        <v>0</v>
      </c>
      <c r="T12789" s="334">
        <v>0</v>
      </c>
      <c r="U12789" s="334">
        <v>0</v>
      </c>
      <c r="V12789" s="334">
        <v>0</v>
      </c>
      <c r="W12789" s="334">
        <v>0</v>
      </c>
      <c r="X12789" s="334">
        <v>0</v>
      </c>
      <c r="Y12789" s="334">
        <v>0</v>
      </c>
      <c r="Z12789" s="334">
        <v>0</v>
      </c>
      <c r="AA12789" s="334">
        <v>0</v>
      </c>
      <c r="AB12789" s="334">
        <v>0</v>
      </c>
      <c r="AD12789" s="334">
        <v>0</v>
      </c>
      <c r="AE12789" s="334">
        <f t="shared" si="1997"/>
        <v>0</v>
      </c>
      <c r="AF12789" s="334">
        <f t="shared" si="1998"/>
        <v>0</v>
      </c>
      <c r="AG12789" s="340">
        <f t="shared" si="1999"/>
        <v>0</v>
      </c>
      <c r="AI12789" s="340">
        <f t="shared" si="2003"/>
        <v>0</v>
      </c>
      <c r="AJ12789" s="340">
        <f t="shared" si="2003"/>
        <v>0</v>
      </c>
      <c r="AK12789" s="340">
        <f t="shared" si="2003"/>
        <v>0</v>
      </c>
      <c r="AL12789" s="340">
        <f t="shared" si="2003"/>
        <v>0</v>
      </c>
      <c r="AM12789" s="340">
        <f t="shared" si="2003"/>
        <v>0</v>
      </c>
    </row>
    <row r="12790" spans="1:39" x14ac:dyDescent="0.35">
      <c r="A12790" s="337">
        <v>34703</v>
      </c>
      <c r="B12790" s="338">
        <f t="shared" si="1994"/>
        <v>1995</v>
      </c>
      <c r="C12790" s="338">
        <f t="shared" si="1995"/>
        <v>1</v>
      </c>
      <c r="D12790" s="338">
        <f t="shared" si="1996"/>
        <v>4</v>
      </c>
      <c r="E12790" s="334">
        <v>0</v>
      </c>
      <c r="F12790" s="334">
        <v>0</v>
      </c>
      <c r="G12790" s="334">
        <v>0</v>
      </c>
      <c r="H12790" s="334">
        <v>0</v>
      </c>
      <c r="I12790" s="334">
        <v>0</v>
      </c>
      <c r="J12790" s="334">
        <v>0</v>
      </c>
      <c r="K12790" s="334">
        <v>0</v>
      </c>
      <c r="L12790" s="334">
        <v>0</v>
      </c>
      <c r="M12790" s="334">
        <v>0</v>
      </c>
      <c r="N12790" s="334">
        <v>0</v>
      </c>
      <c r="O12790" s="334">
        <v>0</v>
      </c>
      <c r="P12790" s="334">
        <v>0</v>
      </c>
      <c r="Q12790" s="334">
        <v>0</v>
      </c>
      <c r="R12790" s="334">
        <v>0</v>
      </c>
      <c r="S12790" s="334">
        <v>0</v>
      </c>
      <c r="T12790" s="334">
        <v>0</v>
      </c>
      <c r="U12790" s="334">
        <v>0</v>
      </c>
      <c r="V12790" s="334">
        <v>0</v>
      </c>
      <c r="W12790" s="334">
        <v>0</v>
      </c>
      <c r="X12790" s="334">
        <v>0</v>
      </c>
      <c r="Y12790" s="334">
        <v>0</v>
      </c>
      <c r="Z12790" s="334">
        <v>0</v>
      </c>
      <c r="AA12790" s="334">
        <v>0</v>
      </c>
      <c r="AB12790" s="334">
        <v>0</v>
      </c>
      <c r="AD12790" s="334">
        <v>0</v>
      </c>
      <c r="AE12790" s="334">
        <f t="shared" si="1997"/>
        <v>0</v>
      </c>
      <c r="AF12790" s="334">
        <f t="shared" si="1998"/>
        <v>0</v>
      </c>
      <c r="AG12790" s="340">
        <f t="shared" si="1999"/>
        <v>0</v>
      </c>
      <c r="AI12790" s="340">
        <f t="shared" si="2003"/>
        <v>0</v>
      </c>
      <c r="AJ12790" s="340">
        <f t="shared" si="2003"/>
        <v>0</v>
      </c>
      <c r="AK12790" s="340">
        <f t="shared" si="2003"/>
        <v>0</v>
      </c>
      <c r="AL12790" s="340">
        <f t="shared" si="2003"/>
        <v>0</v>
      </c>
      <c r="AM12790" s="340">
        <f t="shared" si="2003"/>
        <v>0</v>
      </c>
    </row>
    <row r="12791" spans="1:39" x14ac:dyDescent="0.35">
      <c r="A12791" s="337">
        <v>34704</v>
      </c>
      <c r="B12791" s="338">
        <f t="shared" si="1994"/>
        <v>1995</v>
      </c>
      <c r="C12791" s="338">
        <f t="shared" si="1995"/>
        <v>1</v>
      </c>
      <c r="D12791" s="338">
        <f t="shared" si="1996"/>
        <v>5</v>
      </c>
      <c r="E12791" s="334">
        <v>0</v>
      </c>
      <c r="F12791" s="334">
        <v>0</v>
      </c>
      <c r="G12791" s="334">
        <v>0</v>
      </c>
      <c r="H12791" s="334">
        <v>0</v>
      </c>
      <c r="I12791" s="334">
        <v>0</v>
      </c>
      <c r="J12791" s="334">
        <v>0</v>
      </c>
      <c r="K12791" s="334">
        <v>0</v>
      </c>
      <c r="L12791" s="334">
        <v>0</v>
      </c>
      <c r="M12791" s="334">
        <v>0</v>
      </c>
      <c r="N12791" s="334">
        <v>0</v>
      </c>
      <c r="O12791" s="334">
        <v>0</v>
      </c>
      <c r="P12791" s="334">
        <v>0</v>
      </c>
      <c r="Q12791" s="334">
        <v>0</v>
      </c>
      <c r="R12791" s="334">
        <v>0</v>
      </c>
      <c r="S12791" s="334">
        <v>0</v>
      </c>
      <c r="T12791" s="334">
        <v>0</v>
      </c>
      <c r="U12791" s="334">
        <v>0</v>
      </c>
      <c r="V12791" s="334">
        <v>0</v>
      </c>
      <c r="W12791" s="334">
        <v>0</v>
      </c>
      <c r="X12791" s="334">
        <v>0</v>
      </c>
      <c r="Y12791" s="334">
        <v>0</v>
      </c>
      <c r="Z12791" s="334">
        <v>0</v>
      </c>
      <c r="AA12791" s="334">
        <v>0</v>
      </c>
      <c r="AB12791" s="334">
        <v>0</v>
      </c>
      <c r="AD12791" s="334">
        <v>0</v>
      </c>
      <c r="AE12791" s="334">
        <f t="shared" si="1997"/>
        <v>0</v>
      </c>
      <c r="AF12791" s="334">
        <f t="shared" si="1998"/>
        <v>0</v>
      </c>
      <c r="AG12791" s="340">
        <f t="shared" si="1999"/>
        <v>0</v>
      </c>
      <c r="AI12791" s="340">
        <f t="shared" si="2003"/>
        <v>0</v>
      </c>
      <c r="AJ12791" s="340">
        <f t="shared" si="2003"/>
        <v>0</v>
      </c>
      <c r="AK12791" s="340">
        <f t="shared" si="2003"/>
        <v>0</v>
      </c>
      <c r="AL12791" s="340">
        <f t="shared" si="2003"/>
        <v>0</v>
      </c>
      <c r="AM12791" s="340">
        <f t="shared" si="2003"/>
        <v>0</v>
      </c>
    </row>
    <row r="12792" spans="1:39" x14ac:dyDescent="0.35">
      <c r="A12792" s="337">
        <v>34705</v>
      </c>
      <c r="B12792" s="338">
        <f t="shared" si="1994"/>
        <v>1995</v>
      </c>
      <c r="C12792" s="338">
        <f t="shared" si="1995"/>
        <v>1</v>
      </c>
      <c r="D12792" s="338">
        <f t="shared" si="1996"/>
        <v>6</v>
      </c>
      <c r="E12792" s="334">
        <v>0</v>
      </c>
      <c r="F12792" s="334">
        <v>0</v>
      </c>
      <c r="G12792" s="334">
        <v>0</v>
      </c>
      <c r="H12792" s="334">
        <v>0.1</v>
      </c>
      <c r="I12792" s="334">
        <v>0</v>
      </c>
      <c r="J12792" s="334">
        <v>0.1</v>
      </c>
      <c r="K12792" s="334">
        <v>0</v>
      </c>
      <c r="L12792" s="334">
        <v>0.1</v>
      </c>
      <c r="M12792" s="334">
        <v>0</v>
      </c>
      <c r="N12792" s="334">
        <v>0.1</v>
      </c>
      <c r="O12792" s="334">
        <v>0</v>
      </c>
      <c r="P12792" s="334">
        <v>0</v>
      </c>
      <c r="Q12792" s="334">
        <v>0</v>
      </c>
      <c r="R12792" s="334">
        <v>0.1</v>
      </c>
      <c r="S12792" s="334">
        <v>0</v>
      </c>
      <c r="T12792" s="334">
        <v>0.1</v>
      </c>
      <c r="U12792" s="334">
        <v>0</v>
      </c>
      <c r="V12792" s="334">
        <v>0</v>
      </c>
      <c r="W12792" s="334">
        <v>0</v>
      </c>
      <c r="X12792" s="334">
        <v>0</v>
      </c>
      <c r="Y12792" s="334">
        <v>0</v>
      </c>
      <c r="Z12792" s="334">
        <v>0</v>
      </c>
      <c r="AA12792" s="334">
        <v>0</v>
      </c>
      <c r="AB12792" s="334">
        <v>0</v>
      </c>
      <c r="AD12792" s="334">
        <v>0.6</v>
      </c>
      <c r="AE12792" s="334">
        <f t="shared" si="1997"/>
        <v>0.6</v>
      </c>
      <c r="AF12792" s="334">
        <f t="shared" si="1998"/>
        <v>0.6</v>
      </c>
      <c r="AG12792" s="340">
        <f t="shared" si="1999"/>
        <v>0</v>
      </c>
      <c r="AI12792" s="340">
        <f t="shared" si="2003"/>
        <v>0</v>
      </c>
      <c r="AJ12792" s="340">
        <f t="shared" si="2003"/>
        <v>0</v>
      </c>
      <c r="AK12792" s="340">
        <f t="shared" si="2003"/>
        <v>0</v>
      </c>
      <c r="AL12792" s="340">
        <f t="shared" si="2003"/>
        <v>0</v>
      </c>
      <c r="AM12792" s="340">
        <f t="shared" si="2003"/>
        <v>0</v>
      </c>
    </row>
    <row r="12793" spans="1:39" x14ac:dyDescent="0.35">
      <c r="A12793" s="337">
        <v>34706</v>
      </c>
      <c r="B12793" s="338">
        <f t="shared" si="1994"/>
        <v>1995</v>
      </c>
      <c r="C12793" s="338">
        <f t="shared" si="1995"/>
        <v>1</v>
      </c>
      <c r="D12793" s="338">
        <f t="shared" si="1996"/>
        <v>7</v>
      </c>
      <c r="E12793" s="334">
        <v>0</v>
      </c>
      <c r="F12793" s="334">
        <v>0</v>
      </c>
      <c r="G12793" s="334">
        <v>0</v>
      </c>
      <c r="H12793" s="334">
        <v>0</v>
      </c>
      <c r="I12793" s="334">
        <v>0</v>
      </c>
      <c r="J12793" s="334">
        <v>0</v>
      </c>
      <c r="K12793" s="334">
        <v>0</v>
      </c>
      <c r="L12793" s="334">
        <v>0</v>
      </c>
      <c r="M12793" s="334">
        <v>0</v>
      </c>
      <c r="N12793" s="334">
        <v>0</v>
      </c>
      <c r="O12793" s="334">
        <v>0</v>
      </c>
      <c r="P12793" s="334">
        <v>0</v>
      </c>
      <c r="Q12793" s="334">
        <v>0</v>
      </c>
      <c r="R12793" s="334">
        <v>0</v>
      </c>
      <c r="S12793" s="334">
        <v>0</v>
      </c>
      <c r="T12793" s="334">
        <v>0</v>
      </c>
      <c r="U12793" s="334">
        <v>0</v>
      </c>
      <c r="V12793" s="334">
        <v>0</v>
      </c>
      <c r="W12793" s="334">
        <v>0</v>
      </c>
      <c r="X12793" s="334">
        <v>0</v>
      </c>
      <c r="Y12793" s="334">
        <v>0</v>
      </c>
      <c r="Z12793" s="334">
        <v>0</v>
      </c>
      <c r="AA12793" s="334">
        <v>0</v>
      </c>
      <c r="AB12793" s="334">
        <v>0</v>
      </c>
      <c r="AD12793" s="334">
        <v>0</v>
      </c>
      <c r="AE12793" s="334">
        <f t="shared" si="1997"/>
        <v>0</v>
      </c>
      <c r="AF12793" s="334">
        <f t="shared" si="1998"/>
        <v>0</v>
      </c>
      <c r="AG12793" s="340">
        <f t="shared" si="1999"/>
        <v>0</v>
      </c>
      <c r="AI12793" s="340">
        <f t="shared" si="2003"/>
        <v>0</v>
      </c>
      <c r="AJ12793" s="340">
        <f t="shared" si="2003"/>
        <v>0</v>
      </c>
      <c r="AK12793" s="340">
        <f t="shared" si="2003"/>
        <v>0</v>
      </c>
      <c r="AL12793" s="340">
        <f t="shared" si="2003"/>
        <v>0</v>
      </c>
      <c r="AM12793" s="340">
        <f t="shared" si="2003"/>
        <v>0</v>
      </c>
    </row>
    <row r="12794" spans="1:39" x14ac:dyDescent="0.35">
      <c r="A12794" s="337">
        <v>34707</v>
      </c>
      <c r="B12794" s="338">
        <f t="shared" si="1994"/>
        <v>1995</v>
      </c>
      <c r="C12794" s="338">
        <f t="shared" si="1995"/>
        <v>1</v>
      </c>
      <c r="D12794" s="338">
        <f t="shared" si="1996"/>
        <v>8</v>
      </c>
      <c r="E12794" s="334">
        <v>0</v>
      </c>
      <c r="F12794" s="334">
        <v>0</v>
      </c>
      <c r="G12794" s="334">
        <v>0</v>
      </c>
      <c r="H12794" s="334">
        <v>0</v>
      </c>
      <c r="I12794" s="334">
        <v>0</v>
      </c>
      <c r="J12794" s="334">
        <v>0</v>
      </c>
      <c r="K12794" s="334">
        <v>0</v>
      </c>
      <c r="L12794" s="334">
        <v>0</v>
      </c>
      <c r="M12794" s="334">
        <v>0</v>
      </c>
      <c r="N12794" s="334">
        <v>0</v>
      </c>
      <c r="O12794" s="334">
        <v>0</v>
      </c>
      <c r="P12794" s="334">
        <v>0</v>
      </c>
      <c r="Q12794" s="334">
        <v>0</v>
      </c>
      <c r="R12794" s="334">
        <v>0</v>
      </c>
      <c r="S12794" s="334">
        <v>0</v>
      </c>
      <c r="T12794" s="334">
        <v>0</v>
      </c>
      <c r="U12794" s="334">
        <v>0</v>
      </c>
      <c r="V12794" s="334">
        <v>0</v>
      </c>
      <c r="W12794" s="334">
        <v>0</v>
      </c>
      <c r="X12794" s="334">
        <v>0</v>
      </c>
      <c r="Y12794" s="334">
        <v>0</v>
      </c>
      <c r="Z12794" s="334">
        <v>0</v>
      </c>
      <c r="AA12794" s="334">
        <v>0</v>
      </c>
      <c r="AB12794" s="334">
        <v>0</v>
      </c>
      <c r="AD12794" s="334">
        <v>0</v>
      </c>
      <c r="AE12794" s="334">
        <f t="shared" si="1997"/>
        <v>0</v>
      </c>
      <c r="AF12794" s="334">
        <f t="shared" si="1998"/>
        <v>0</v>
      </c>
      <c r="AG12794" s="340">
        <f t="shared" si="1999"/>
        <v>0</v>
      </c>
      <c r="AI12794" s="340">
        <f t="shared" si="2003"/>
        <v>0</v>
      </c>
      <c r="AJ12794" s="340">
        <f t="shared" si="2003"/>
        <v>0</v>
      </c>
      <c r="AK12794" s="340">
        <f t="shared" si="2003"/>
        <v>0</v>
      </c>
      <c r="AL12794" s="340">
        <f t="shared" si="2003"/>
        <v>0</v>
      </c>
      <c r="AM12794" s="340">
        <f t="shared" si="2003"/>
        <v>0</v>
      </c>
    </row>
    <row r="12795" spans="1:39" x14ac:dyDescent="0.35">
      <c r="A12795" s="337">
        <v>34708</v>
      </c>
      <c r="B12795" s="338">
        <f t="shared" si="1994"/>
        <v>1995</v>
      </c>
      <c r="C12795" s="338">
        <f t="shared" si="1995"/>
        <v>1</v>
      </c>
      <c r="D12795" s="338">
        <f t="shared" si="1996"/>
        <v>9</v>
      </c>
      <c r="E12795" s="334">
        <v>0</v>
      </c>
      <c r="F12795" s="334">
        <v>0</v>
      </c>
      <c r="G12795" s="334">
        <v>0</v>
      </c>
      <c r="H12795" s="334">
        <v>0</v>
      </c>
      <c r="I12795" s="334">
        <v>0</v>
      </c>
      <c r="J12795" s="334">
        <v>0</v>
      </c>
      <c r="K12795" s="334">
        <v>0</v>
      </c>
      <c r="L12795" s="334">
        <v>0</v>
      </c>
      <c r="M12795" s="334">
        <v>0</v>
      </c>
      <c r="N12795" s="334">
        <v>0</v>
      </c>
      <c r="O12795" s="334">
        <v>0</v>
      </c>
      <c r="P12795" s="334">
        <v>0</v>
      </c>
      <c r="Q12795" s="334">
        <v>0</v>
      </c>
      <c r="R12795" s="334">
        <v>0</v>
      </c>
      <c r="S12795" s="334">
        <v>0</v>
      </c>
      <c r="T12795" s="334">
        <v>0</v>
      </c>
      <c r="U12795" s="334">
        <v>0</v>
      </c>
      <c r="V12795" s="334">
        <v>0</v>
      </c>
      <c r="W12795" s="334">
        <v>0</v>
      </c>
      <c r="X12795" s="334">
        <v>0</v>
      </c>
      <c r="Y12795" s="334">
        <v>0</v>
      </c>
      <c r="Z12795" s="334">
        <v>0</v>
      </c>
      <c r="AA12795" s="334">
        <v>0</v>
      </c>
      <c r="AB12795" s="334">
        <v>0</v>
      </c>
      <c r="AD12795" s="334">
        <v>0</v>
      </c>
      <c r="AE12795" s="334">
        <f t="shared" si="1997"/>
        <v>0</v>
      </c>
      <c r="AF12795" s="334">
        <f t="shared" si="1998"/>
        <v>0</v>
      </c>
      <c r="AG12795" s="340">
        <f t="shared" si="1999"/>
        <v>0</v>
      </c>
      <c r="AI12795" s="340">
        <f t="shared" si="2003"/>
        <v>0</v>
      </c>
      <c r="AJ12795" s="340">
        <f t="shared" si="2003"/>
        <v>0</v>
      </c>
      <c r="AK12795" s="340">
        <f t="shared" si="2003"/>
        <v>0</v>
      </c>
      <c r="AL12795" s="340">
        <f t="shared" si="2003"/>
        <v>0</v>
      </c>
      <c r="AM12795" s="340">
        <f t="shared" si="2003"/>
        <v>0</v>
      </c>
    </row>
    <row r="12796" spans="1:39" x14ac:dyDescent="0.35">
      <c r="A12796" s="337">
        <v>34709</v>
      </c>
      <c r="B12796" s="338">
        <f t="shared" si="1994"/>
        <v>1995</v>
      </c>
      <c r="C12796" s="338">
        <f t="shared" si="1995"/>
        <v>1</v>
      </c>
      <c r="D12796" s="338">
        <f t="shared" si="1996"/>
        <v>10</v>
      </c>
      <c r="E12796" s="334">
        <v>0</v>
      </c>
      <c r="F12796" s="334">
        <v>0</v>
      </c>
      <c r="G12796" s="334">
        <v>0</v>
      </c>
      <c r="H12796" s="334">
        <v>0</v>
      </c>
      <c r="I12796" s="334">
        <v>0</v>
      </c>
      <c r="J12796" s="334">
        <v>0</v>
      </c>
      <c r="K12796" s="334">
        <v>0</v>
      </c>
      <c r="L12796" s="334">
        <v>0</v>
      </c>
      <c r="M12796" s="334">
        <v>0</v>
      </c>
      <c r="N12796" s="334">
        <v>0</v>
      </c>
      <c r="O12796" s="334">
        <v>0</v>
      </c>
      <c r="P12796" s="334">
        <v>0</v>
      </c>
      <c r="Q12796" s="334">
        <v>0</v>
      </c>
      <c r="R12796" s="334">
        <v>0</v>
      </c>
      <c r="S12796" s="334">
        <v>0</v>
      </c>
      <c r="T12796" s="334">
        <v>0</v>
      </c>
      <c r="U12796" s="334">
        <v>0</v>
      </c>
      <c r="V12796" s="334">
        <v>0</v>
      </c>
      <c r="W12796" s="334">
        <v>0</v>
      </c>
      <c r="X12796" s="334">
        <v>0</v>
      </c>
      <c r="Y12796" s="334">
        <v>0</v>
      </c>
      <c r="Z12796" s="334">
        <v>0</v>
      </c>
      <c r="AA12796" s="334">
        <v>0</v>
      </c>
      <c r="AB12796" s="334">
        <v>0</v>
      </c>
      <c r="AD12796" s="334">
        <v>0</v>
      </c>
      <c r="AE12796" s="334">
        <f t="shared" si="1997"/>
        <v>0</v>
      </c>
      <c r="AF12796" s="334">
        <f t="shared" si="1998"/>
        <v>0</v>
      </c>
      <c r="AG12796" s="340">
        <f t="shared" si="1999"/>
        <v>0</v>
      </c>
      <c r="AI12796" s="340">
        <f t="shared" si="2003"/>
        <v>0</v>
      </c>
      <c r="AJ12796" s="340">
        <f t="shared" si="2003"/>
        <v>0</v>
      </c>
      <c r="AK12796" s="340">
        <f t="shared" si="2003"/>
        <v>0</v>
      </c>
      <c r="AL12796" s="340">
        <f t="shared" si="2003"/>
        <v>0</v>
      </c>
      <c r="AM12796" s="340">
        <f t="shared" si="2003"/>
        <v>0</v>
      </c>
    </row>
    <row r="12797" spans="1:39" x14ac:dyDescent="0.35">
      <c r="A12797" s="337">
        <v>34710</v>
      </c>
      <c r="B12797" s="338">
        <f t="shared" si="1994"/>
        <v>1995</v>
      </c>
      <c r="C12797" s="338">
        <f t="shared" si="1995"/>
        <v>1</v>
      </c>
      <c r="D12797" s="338">
        <f t="shared" si="1996"/>
        <v>11</v>
      </c>
      <c r="E12797" s="334">
        <v>0</v>
      </c>
      <c r="F12797" s="334">
        <v>0</v>
      </c>
      <c r="G12797" s="334">
        <v>0</v>
      </c>
      <c r="H12797" s="334">
        <v>0</v>
      </c>
      <c r="I12797" s="334">
        <v>0</v>
      </c>
      <c r="J12797" s="334">
        <v>0</v>
      </c>
      <c r="K12797" s="334">
        <v>0</v>
      </c>
      <c r="L12797" s="334">
        <v>0</v>
      </c>
      <c r="M12797" s="334">
        <v>0</v>
      </c>
      <c r="N12797" s="334">
        <v>0</v>
      </c>
      <c r="O12797" s="334">
        <v>0</v>
      </c>
      <c r="P12797" s="334">
        <v>0</v>
      </c>
      <c r="Q12797" s="334">
        <v>0</v>
      </c>
      <c r="R12797" s="334">
        <v>0</v>
      </c>
      <c r="S12797" s="334">
        <v>0</v>
      </c>
      <c r="T12797" s="334">
        <v>0</v>
      </c>
      <c r="U12797" s="334">
        <v>0</v>
      </c>
      <c r="V12797" s="334">
        <v>0</v>
      </c>
      <c r="W12797" s="334">
        <v>0</v>
      </c>
      <c r="X12797" s="334">
        <v>0</v>
      </c>
      <c r="Y12797" s="334">
        <v>0</v>
      </c>
      <c r="Z12797" s="334">
        <v>0</v>
      </c>
      <c r="AA12797" s="334">
        <v>0</v>
      </c>
      <c r="AB12797" s="334">
        <v>0</v>
      </c>
      <c r="AD12797" s="334">
        <v>0</v>
      </c>
      <c r="AE12797" s="334">
        <f t="shared" si="1997"/>
        <v>0</v>
      </c>
      <c r="AF12797" s="334">
        <f t="shared" si="1998"/>
        <v>0</v>
      </c>
      <c r="AG12797" s="340">
        <f t="shared" si="1999"/>
        <v>0</v>
      </c>
      <c r="AI12797" s="340">
        <f t="shared" si="2003"/>
        <v>0</v>
      </c>
      <c r="AJ12797" s="340">
        <f t="shared" si="2003"/>
        <v>0</v>
      </c>
      <c r="AK12797" s="340">
        <f t="shared" si="2003"/>
        <v>0</v>
      </c>
      <c r="AL12797" s="340">
        <f t="shared" si="2003"/>
        <v>0</v>
      </c>
      <c r="AM12797" s="340">
        <f t="shared" si="2003"/>
        <v>0</v>
      </c>
    </row>
    <row r="12798" spans="1:39" x14ac:dyDescent="0.35">
      <c r="A12798" s="337">
        <v>34711</v>
      </c>
      <c r="B12798" s="338">
        <f t="shared" si="1994"/>
        <v>1995</v>
      </c>
      <c r="C12798" s="338">
        <f t="shared" si="1995"/>
        <v>1</v>
      </c>
      <c r="D12798" s="338">
        <f t="shared" si="1996"/>
        <v>12</v>
      </c>
      <c r="E12798" s="334">
        <v>0</v>
      </c>
      <c r="F12798" s="334">
        <v>0</v>
      </c>
      <c r="G12798" s="334">
        <v>0</v>
      </c>
      <c r="H12798" s="334">
        <v>0</v>
      </c>
      <c r="I12798" s="334">
        <v>0</v>
      </c>
      <c r="J12798" s="334">
        <v>0</v>
      </c>
      <c r="K12798" s="334">
        <v>0</v>
      </c>
      <c r="L12798" s="334">
        <v>0</v>
      </c>
      <c r="M12798" s="334">
        <v>0</v>
      </c>
      <c r="N12798" s="334">
        <v>0</v>
      </c>
      <c r="O12798" s="334">
        <v>0</v>
      </c>
      <c r="P12798" s="334">
        <v>0</v>
      </c>
      <c r="Q12798" s="334">
        <v>0</v>
      </c>
      <c r="R12798" s="334">
        <v>0</v>
      </c>
      <c r="S12798" s="334">
        <v>0</v>
      </c>
      <c r="T12798" s="334">
        <v>0</v>
      </c>
      <c r="U12798" s="334">
        <v>0</v>
      </c>
      <c r="V12798" s="334">
        <v>0</v>
      </c>
      <c r="W12798" s="334">
        <v>0</v>
      </c>
      <c r="X12798" s="334">
        <v>0</v>
      </c>
      <c r="Y12798" s="334">
        <v>0</v>
      </c>
      <c r="Z12798" s="334">
        <v>0</v>
      </c>
      <c r="AA12798" s="334">
        <v>0</v>
      </c>
      <c r="AB12798" s="334">
        <v>0</v>
      </c>
      <c r="AD12798" s="334">
        <v>0</v>
      </c>
      <c r="AE12798" s="334">
        <f t="shared" si="1997"/>
        <v>0</v>
      </c>
      <c r="AF12798" s="334">
        <f t="shared" si="1998"/>
        <v>0</v>
      </c>
      <c r="AG12798" s="340">
        <f t="shared" si="1999"/>
        <v>0</v>
      </c>
      <c r="AI12798" s="340">
        <f t="shared" si="2003"/>
        <v>0</v>
      </c>
      <c r="AJ12798" s="340">
        <f t="shared" si="2003"/>
        <v>0</v>
      </c>
      <c r="AK12798" s="340">
        <f t="shared" si="2003"/>
        <v>0</v>
      </c>
      <c r="AL12798" s="340">
        <f t="shared" si="2003"/>
        <v>0</v>
      </c>
      <c r="AM12798" s="340">
        <f t="shared" si="2003"/>
        <v>0</v>
      </c>
    </row>
    <row r="12799" spans="1:39" x14ac:dyDescent="0.35">
      <c r="A12799" s="337">
        <v>34712</v>
      </c>
      <c r="B12799" s="338">
        <f t="shared" si="1994"/>
        <v>1995</v>
      </c>
      <c r="C12799" s="338">
        <f t="shared" si="1995"/>
        <v>1</v>
      </c>
      <c r="D12799" s="338">
        <f t="shared" si="1996"/>
        <v>13</v>
      </c>
      <c r="E12799" s="334">
        <v>0</v>
      </c>
      <c r="F12799" s="334">
        <v>0</v>
      </c>
      <c r="G12799" s="334">
        <v>0</v>
      </c>
      <c r="H12799" s="334">
        <v>0</v>
      </c>
      <c r="I12799" s="334">
        <v>0</v>
      </c>
      <c r="J12799" s="334">
        <v>0</v>
      </c>
      <c r="K12799" s="334">
        <v>0</v>
      </c>
      <c r="L12799" s="334">
        <v>0</v>
      </c>
      <c r="M12799" s="334">
        <v>0</v>
      </c>
      <c r="N12799" s="334">
        <v>0</v>
      </c>
      <c r="O12799" s="334">
        <v>0</v>
      </c>
      <c r="P12799" s="334">
        <v>0</v>
      </c>
      <c r="Q12799" s="334">
        <v>0</v>
      </c>
      <c r="R12799" s="334">
        <v>0</v>
      </c>
      <c r="S12799" s="334">
        <v>0</v>
      </c>
      <c r="T12799" s="334">
        <v>0</v>
      </c>
      <c r="U12799" s="334">
        <v>0</v>
      </c>
      <c r="V12799" s="334">
        <v>0</v>
      </c>
      <c r="W12799" s="334">
        <v>0</v>
      </c>
      <c r="X12799" s="334">
        <v>0</v>
      </c>
      <c r="Y12799" s="334">
        <v>0</v>
      </c>
      <c r="Z12799" s="334">
        <v>0</v>
      </c>
      <c r="AA12799" s="334">
        <v>0</v>
      </c>
      <c r="AB12799" s="334">
        <v>0</v>
      </c>
      <c r="AD12799" s="334">
        <v>0</v>
      </c>
      <c r="AE12799" s="334">
        <f t="shared" si="1997"/>
        <v>0</v>
      </c>
      <c r="AF12799" s="334">
        <f t="shared" si="1998"/>
        <v>0</v>
      </c>
      <c r="AG12799" s="340">
        <f t="shared" si="1999"/>
        <v>0</v>
      </c>
      <c r="AI12799" s="340">
        <f t="shared" si="2003"/>
        <v>0</v>
      </c>
      <c r="AJ12799" s="340">
        <f t="shared" si="2003"/>
        <v>0</v>
      </c>
      <c r="AK12799" s="340">
        <f t="shared" si="2003"/>
        <v>0</v>
      </c>
      <c r="AL12799" s="340">
        <f t="shared" si="2003"/>
        <v>0</v>
      </c>
      <c r="AM12799" s="340">
        <f t="shared" si="2003"/>
        <v>0</v>
      </c>
    </row>
    <row r="12800" spans="1:39" x14ac:dyDescent="0.35">
      <c r="A12800" s="337">
        <v>34713</v>
      </c>
      <c r="B12800" s="338">
        <f t="shared" si="1994"/>
        <v>1995</v>
      </c>
      <c r="C12800" s="338">
        <f t="shared" si="1995"/>
        <v>1</v>
      </c>
      <c r="D12800" s="338">
        <f t="shared" si="1996"/>
        <v>14</v>
      </c>
      <c r="E12800" s="334">
        <v>0.1</v>
      </c>
      <c r="F12800" s="334">
        <v>0</v>
      </c>
      <c r="G12800" s="334">
        <v>0.1</v>
      </c>
      <c r="H12800" s="334">
        <v>0.1</v>
      </c>
      <c r="I12800" s="334">
        <v>0</v>
      </c>
      <c r="J12800" s="334">
        <v>0.1</v>
      </c>
      <c r="K12800" s="334">
        <v>0.1</v>
      </c>
      <c r="L12800" s="334">
        <v>0</v>
      </c>
      <c r="M12800" s="334">
        <v>0</v>
      </c>
      <c r="N12800" s="334">
        <v>0</v>
      </c>
      <c r="O12800" s="334">
        <v>0.1</v>
      </c>
      <c r="P12800" s="334">
        <v>0.1</v>
      </c>
      <c r="Q12800" s="334">
        <v>0</v>
      </c>
      <c r="R12800" s="334">
        <v>0.1</v>
      </c>
      <c r="S12800" s="334">
        <v>0</v>
      </c>
      <c r="T12800" s="334">
        <v>0</v>
      </c>
      <c r="U12800" s="334">
        <v>0</v>
      </c>
      <c r="V12800" s="334">
        <v>0</v>
      </c>
      <c r="W12800" s="334">
        <v>0.1</v>
      </c>
      <c r="X12800" s="334">
        <v>0</v>
      </c>
      <c r="Y12800" s="334">
        <v>0.1</v>
      </c>
      <c r="Z12800" s="334">
        <v>0.1</v>
      </c>
      <c r="AA12800" s="334">
        <v>0</v>
      </c>
      <c r="AB12800" s="334">
        <v>0.1</v>
      </c>
      <c r="AD12800" s="334">
        <v>1.2</v>
      </c>
      <c r="AE12800" s="334">
        <f t="shared" si="1997"/>
        <v>1.2</v>
      </c>
      <c r="AF12800" s="334">
        <f t="shared" si="1998"/>
        <v>1.2</v>
      </c>
      <c r="AG12800" s="340">
        <f t="shared" si="1999"/>
        <v>0</v>
      </c>
      <c r="AI12800" s="340">
        <f t="shared" si="2003"/>
        <v>0</v>
      </c>
      <c r="AJ12800" s="340">
        <f t="shared" si="2003"/>
        <v>0</v>
      </c>
      <c r="AK12800" s="340">
        <f t="shared" si="2003"/>
        <v>0</v>
      </c>
      <c r="AL12800" s="340">
        <f t="shared" si="2003"/>
        <v>0</v>
      </c>
      <c r="AM12800" s="340">
        <f t="shared" si="2003"/>
        <v>0</v>
      </c>
    </row>
    <row r="12801" spans="1:39" x14ac:dyDescent="0.35">
      <c r="A12801" s="337">
        <v>34714</v>
      </c>
      <c r="B12801" s="338">
        <f t="shared" si="1994"/>
        <v>1995</v>
      </c>
      <c r="C12801" s="338">
        <f t="shared" si="1995"/>
        <v>1</v>
      </c>
      <c r="D12801" s="338">
        <f t="shared" si="1996"/>
        <v>15</v>
      </c>
      <c r="E12801" s="334">
        <v>0</v>
      </c>
      <c r="F12801" s="334">
        <v>0</v>
      </c>
      <c r="G12801" s="334">
        <v>0</v>
      </c>
      <c r="H12801" s="334">
        <v>0</v>
      </c>
      <c r="I12801" s="334">
        <v>0</v>
      </c>
      <c r="J12801" s="334">
        <v>0</v>
      </c>
      <c r="K12801" s="334">
        <v>0</v>
      </c>
      <c r="L12801" s="334">
        <v>0</v>
      </c>
      <c r="M12801" s="334">
        <v>0</v>
      </c>
      <c r="N12801" s="334">
        <v>0</v>
      </c>
      <c r="O12801" s="334">
        <v>0</v>
      </c>
      <c r="P12801" s="334">
        <v>0</v>
      </c>
      <c r="Q12801" s="334">
        <v>0</v>
      </c>
      <c r="R12801" s="334">
        <v>0</v>
      </c>
      <c r="S12801" s="334">
        <v>0</v>
      </c>
      <c r="T12801" s="334">
        <v>0</v>
      </c>
      <c r="U12801" s="334">
        <v>0</v>
      </c>
      <c r="V12801" s="334">
        <v>0</v>
      </c>
      <c r="W12801" s="334">
        <v>0</v>
      </c>
      <c r="X12801" s="334">
        <v>0</v>
      </c>
      <c r="Y12801" s="334">
        <v>0</v>
      </c>
      <c r="Z12801" s="334">
        <v>0</v>
      </c>
      <c r="AA12801" s="334">
        <v>0</v>
      </c>
      <c r="AB12801" s="334">
        <v>0</v>
      </c>
      <c r="AD12801" s="334">
        <v>0</v>
      </c>
      <c r="AE12801" s="334">
        <f t="shared" si="1997"/>
        <v>0</v>
      </c>
      <c r="AF12801" s="334">
        <f t="shared" si="1998"/>
        <v>0</v>
      </c>
      <c r="AG12801" s="340">
        <f t="shared" si="1999"/>
        <v>0</v>
      </c>
      <c r="AI12801" s="340">
        <f t="shared" si="2003"/>
        <v>0</v>
      </c>
      <c r="AJ12801" s="340">
        <f t="shared" si="2003"/>
        <v>0</v>
      </c>
      <c r="AK12801" s="340">
        <f t="shared" si="2003"/>
        <v>0</v>
      </c>
      <c r="AL12801" s="340">
        <f t="shared" si="2003"/>
        <v>0</v>
      </c>
      <c r="AM12801" s="340">
        <f t="shared" si="2003"/>
        <v>0</v>
      </c>
    </row>
    <row r="12802" spans="1:39" x14ac:dyDescent="0.35">
      <c r="A12802" s="337">
        <v>34715</v>
      </c>
      <c r="B12802" s="338">
        <f t="shared" si="1994"/>
        <v>1995</v>
      </c>
      <c r="C12802" s="338">
        <f t="shared" si="1995"/>
        <v>1</v>
      </c>
      <c r="D12802" s="338">
        <f t="shared" si="1996"/>
        <v>16</v>
      </c>
      <c r="E12802" s="334">
        <v>0</v>
      </c>
      <c r="F12802" s="334">
        <v>0</v>
      </c>
      <c r="G12802" s="334">
        <v>0</v>
      </c>
      <c r="H12802" s="334">
        <v>0</v>
      </c>
      <c r="I12802" s="334">
        <v>0.1</v>
      </c>
      <c r="J12802" s="334">
        <v>0</v>
      </c>
      <c r="K12802" s="334">
        <v>0</v>
      </c>
      <c r="L12802" s="334">
        <v>0</v>
      </c>
      <c r="M12802" s="334">
        <v>0.1</v>
      </c>
      <c r="N12802" s="334">
        <v>0.1</v>
      </c>
      <c r="O12802" s="334">
        <v>0</v>
      </c>
      <c r="P12802" s="334">
        <v>0.1</v>
      </c>
      <c r="Q12802" s="334">
        <v>0.1</v>
      </c>
      <c r="R12802" s="334">
        <v>0</v>
      </c>
      <c r="S12802" s="334">
        <v>0.1</v>
      </c>
      <c r="T12802" s="334">
        <v>0</v>
      </c>
      <c r="U12802" s="334">
        <v>0</v>
      </c>
      <c r="V12802" s="334">
        <v>0</v>
      </c>
      <c r="W12802" s="334">
        <v>0.1</v>
      </c>
      <c r="X12802" s="334">
        <v>0</v>
      </c>
      <c r="Y12802" s="334">
        <v>0.1</v>
      </c>
      <c r="Z12802" s="334">
        <v>0.1</v>
      </c>
      <c r="AA12802" s="334">
        <v>0</v>
      </c>
      <c r="AB12802" s="334">
        <v>0.1</v>
      </c>
      <c r="AD12802" s="334">
        <v>1</v>
      </c>
      <c r="AE12802" s="334">
        <f t="shared" si="1997"/>
        <v>1</v>
      </c>
      <c r="AF12802" s="334">
        <f t="shared" si="1998"/>
        <v>0.99999999999999989</v>
      </c>
      <c r="AG12802" s="340">
        <f t="shared" si="1999"/>
        <v>1.1102230246251565E-16</v>
      </c>
      <c r="AI12802" s="340">
        <f t="shared" si="2003"/>
        <v>0</v>
      </c>
      <c r="AJ12802" s="340">
        <f t="shared" si="2003"/>
        <v>0</v>
      </c>
      <c r="AK12802" s="340">
        <f t="shared" si="2003"/>
        <v>0</v>
      </c>
      <c r="AL12802" s="340">
        <f t="shared" si="2003"/>
        <v>0</v>
      </c>
      <c r="AM12802" s="340">
        <f t="shared" si="2003"/>
        <v>0</v>
      </c>
    </row>
    <row r="12803" spans="1:39" x14ac:dyDescent="0.35">
      <c r="A12803" s="337">
        <v>34716</v>
      </c>
      <c r="B12803" s="338">
        <f t="shared" si="1994"/>
        <v>1995</v>
      </c>
      <c r="C12803" s="338">
        <f t="shared" si="1995"/>
        <v>1</v>
      </c>
      <c r="D12803" s="338">
        <f t="shared" si="1996"/>
        <v>17</v>
      </c>
      <c r="E12803" s="334">
        <v>0</v>
      </c>
      <c r="F12803" s="334">
        <v>0</v>
      </c>
      <c r="G12803" s="334">
        <v>0</v>
      </c>
      <c r="H12803" s="334">
        <v>0</v>
      </c>
      <c r="I12803" s="334">
        <v>0</v>
      </c>
      <c r="J12803" s="334">
        <v>0</v>
      </c>
      <c r="K12803" s="334">
        <v>0</v>
      </c>
      <c r="L12803" s="334">
        <v>0</v>
      </c>
      <c r="M12803" s="334">
        <v>0</v>
      </c>
      <c r="N12803" s="334">
        <v>0</v>
      </c>
      <c r="O12803" s="334">
        <v>0</v>
      </c>
      <c r="P12803" s="334">
        <v>0</v>
      </c>
      <c r="Q12803" s="334">
        <v>0</v>
      </c>
      <c r="R12803" s="334">
        <v>0</v>
      </c>
      <c r="S12803" s="334">
        <v>0</v>
      </c>
      <c r="T12803" s="334">
        <v>0</v>
      </c>
      <c r="U12803" s="334">
        <v>0</v>
      </c>
      <c r="V12803" s="334">
        <v>0</v>
      </c>
      <c r="W12803" s="334">
        <v>0</v>
      </c>
      <c r="X12803" s="334">
        <v>0</v>
      </c>
      <c r="Y12803" s="334">
        <v>0</v>
      </c>
      <c r="Z12803" s="334">
        <v>0</v>
      </c>
      <c r="AA12803" s="334">
        <v>0</v>
      </c>
      <c r="AB12803" s="334">
        <v>0</v>
      </c>
      <c r="AD12803" s="334">
        <v>0</v>
      </c>
      <c r="AE12803" s="334">
        <f t="shared" si="1997"/>
        <v>0</v>
      </c>
      <c r="AF12803" s="334">
        <f t="shared" si="1998"/>
        <v>0</v>
      </c>
      <c r="AG12803" s="340">
        <f t="shared" si="1999"/>
        <v>0</v>
      </c>
      <c r="AI12803" s="340">
        <f t="shared" si="2003"/>
        <v>0</v>
      </c>
      <c r="AJ12803" s="340">
        <f t="shared" si="2003"/>
        <v>0</v>
      </c>
      <c r="AK12803" s="340">
        <f t="shared" si="2003"/>
        <v>0</v>
      </c>
      <c r="AL12803" s="340">
        <f t="shared" si="2003"/>
        <v>0</v>
      </c>
      <c r="AM12803" s="340">
        <f t="shared" si="2003"/>
        <v>0</v>
      </c>
    </row>
    <row r="12804" spans="1:39" x14ac:dyDescent="0.35">
      <c r="A12804" s="337">
        <v>34717</v>
      </c>
      <c r="B12804" s="338">
        <f t="shared" ref="B12804:B12867" si="2004">YEAR(A12804)</f>
        <v>1995</v>
      </c>
      <c r="C12804" s="338">
        <f t="shared" ref="C12804:C12867" si="2005">MONTH(A12804)</f>
        <v>1</v>
      </c>
      <c r="D12804" s="338">
        <f t="shared" ref="D12804:D12867" si="2006">DAY(A12804)</f>
        <v>18</v>
      </c>
      <c r="E12804" s="334">
        <v>0</v>
      </c>
      <c r="F12804" s="334">
        <v>0</v>
      </c>
      <c r="G12804" s="334">
        <v>0</v>
      </c>
      <c r="H12804" s="334">
        <v>0</v>
      </c>
      <c r="I12804" s="334">
        <v>0</v>
      </c>
      <c r="J12804" s="334">
        <v>0</v>
      </c>
      <c r="K12804" s="334">
        <v>0</v>
      </c>
      <c r="L12804" s="334">
        <v>0</v>
      </c>
      <c r="M12804" s="334">
        <v>0</v>
      </c>
      <c r="N12804" s="334">
        <v>0</v>
      </c>
      <c r="O12804" s="334">
        <v>0</v>
      </c>
      <c r="P12804" s="334">
        <v>0</v>
      </c>
      <c r="Q12804" s="334">
        <v>0</v>
      </c>
      <c r="R12804" s="334">
        <v>0</v>
      </c>
      <c r="S12804" s="334">
        <v>0</v>
      </c>
      <c r="T12804" s="334">
        <v>0</v>
      </c>
      <c r="U12804" s="334">
        <v>0</v>
      </c>
      <c r="V12804" s="334">
        <v>0</v>
      </c>
      <c r="W12804" s="334">
        <v>0</v>
      </c>
      <c r="X12804" s="334">
        <v>0</v>
      </c>
      <c r="Y12804" s="334">
        <v>0</v>
      </c>
      <c r="Z12804" s="334">
        <v>0</v>
      </c>
      <c r="AA12804" s="334">
        <v>0</v>
      </c>
      <c r="AB12804" s="334">
        <v>0</v>
      </c>
      <c r="AD12804" s="334">
        <v>0</v>
      </c>
      <c r="AE12804" s="334">
        <f t="shared" ref="AE12804:AE12867" si="2007">AD12804</f>
        <v>0</v>
      </c>
      <c r="AF12804" s="334">
        <f t="shared" ref="AF12804:AF12867" si="2008">SUM(E12804:AB12804)</f>
        <v>0</v>
      </c>
      <c r="AG12804" s="340">
        <f t="shared" ref="AG12804:AG12867" si="2009">ABS(AF12804-AE12804)</f>
        <v>0</v>
      </c>
      <c r="AI12804" s="340">
        <f t="shared" ref="AI12804:AM12819" si="2010">IF($C12804=AI$1,$AF12804,0)</f>
        <v>0</v>
      </c>
      <c r="AJ12804" s="340">
        <f t="shared" si="2010"/>
        <v>0</v>
      </c>
      <c r="AK12804" s="340">
        <f t="shared" si="2010"/>
        <v>0</v>
      </c>
      <c r="AL12804" s="340">
        <f t="shared" si="2010"/>
        <v>0</v>
      </c>
      <c r="AM12804" s="340">
        <f t="shared" si="2010"/>
        <v>0</v>
      </c>
    </row>
    <row r="12805" spans="1:39" x14ac:dyDescent="0.35">
      <c r="A12805" s="337">
        <v>34718</v>
      </c>
      <c r="B12805" s="338">
        <f t="shared" si="2004"/>
        <v>1995</v>
      </c>
      <c r="C12805" s="338">
        <f t="shared" si="2005"/>
        <v>1</v>
      </c>
      <c r="D12805" s="338">
        <f t="shared" si="2006"/>
        <v>19</v>
      </c>
      <c r="E12805" s="334">
        <v>0</v>
      </c>
      <c r="F12805" s="334">
        <v>0</v>
      </c>
      <c r="G12805" s="334">
        <v>0</v>
      </c>
      <c r="H12805" s="334">
        <v>0</v>
      </c>
      <c r="I12805" s="334">
        <v>0</v>
      </c>
      <c r="J12805" s="334">
        <v>0</v>
      </c>
      <c r="K12805" s="334">
        <v>0</v>
      </c>
      <c r="L12805" s="334">
        <v>0</v>
      </c>
      <c r="M12805" s="334">
        <v>0</v>
      </c>
      <c r="N12805" s="334">
        <v>0</v>
      </c>
      <c r="O12805" s="334">
        <v>0</v>
      </c>
      <c r="P12805" s="334">
        <v>0</v>
      </c>
      <c r="Q12805" s="334">
        <v>0</v>
      </c>
      <c r="R12805" s="334">
        <v>0</v>
      </c>
      <c r="S12805" s="334">
        <v>0</v>
      </c>
      <c r="T12805" s="334">
        <v>0</v>
      </c>
      <c r="U12805" s="334">
        <v>0</v>
      </c>
      <c r="V12805" s="334">
        <v>0</v>
      </c>
      <c r="W12805" s="334">
        <v>0</v>
      </c>
      <c r="X12805" s="334">
        <v>0</v>
      </c>
      <c r="Y12805" s="334">
        <v>0</v>
      </c>
      <c r="Z12805" s="334">
        <v>0</v>
      </c>
      <c r="AA12805" s="334">
        <v>0</v>
      </c>
      <c r="AB12805" s="334">
        <v>0</v>
      </c>
      <c r="AD12805" s="334">
        <v>0</v>
      </c>
      <c r="AE12805" s="334">
        <f t="shared" si="2007"/>
        <v>0</v>
      </c>
      <c r="AF12805" s="334">
        <f t="shared" si="2008"/>
        <v>0</v>
      </c>
      <c r="AG12805" s="340">
        <f t="shared" si="2009"/>
        <v>0</v>
      </c>
      <c r="AI12805" s="340">
        <f t="shared" si="2010"/>
        <v>0</v>
      </c>
      <c r="AJ12805" s="340">
        <f t="shared" si="2010"/>
        <v>0</v>
      </c>
      <c r="AK12805" s="340">
        <f t="shared" si="2010"/>
        <v>0</v>
      </c>
      <c r="AL12805" s="340">
        <f t="shared" si="2010"/>
        <v>0</v>
      </c>
      <c r="AM12805" s="340">
        <f t="shared" si="2010"/>
        <v>0</v>
      </c>
    </row>
    <row r="12806" spans="1:39" x14ac:dyDescent="0.35">
      <c r="A12806" s="337">
        <v>34719</v>
      </c>
      <c r="B12806" s="338">
        <f t="shared" si="2004"/>
        <v>1995</v>
      </c>
      <c r="C12806" s="338">
        <f t="shared" si="2005"/>
        <v>1</v>
      </c>
      <c r="D12806" s="338">
        <f t="shared" si="2006"/>
        <v>20</v>
      </c>
      <c r="E12806" s="334">
        <v>0</v>
      </c>
      <c r="F12806" s="334">
        <v>0</v>
      </c>
      <c r="G12806" s="334">
        <v>0</v>
      </c>
      <c r="H12806" s="334">
        <v>0</v>
      </c>
      <c r="I12806" s="334">
        <v>0</v>
      </c>
      <c r="J12806" s="334">
        <v>0</v>
      </c>
      <c r="K12806" s="334">
        <v>0</v>
      </c>
      <c r="L12806" s="334">
        <v>0</v>
      </c>
      <c r="M12806" s="334">
        <v>0</v>
      </c>
      <c r="N12806" s="334">
        <v>0</v>
      </c>
      <c r="O12806" s="334">
        <v>0</v>
      </c>
      <c r="P12806" s="334">
        <v>0</v>
      </c>
      <c r="Q12806" s="334">
        <v>0</v>
      </c>
      <c r="R12806" s="334">
        <v>0</v>
      </c>
      <c r="S12806" s="334">
        <v>0</v>
      </c>
      <c r="T12806" s="334">
        <v>0</v>
      </c>
      <c r="U12806" s="334">
        <v>0</v>
      </c>
      <c r="V12806" s="334">
        <v>0</v>
      </c>
      <c r="W12806" s="334">
        <v>0</v>
      </c>
      <c r="X12806" s="334">
        <v>0</v>
      </c>
      <c r="Y12806" s="334">
        <v>0</v>
      </c>
      <c r="Z12806" s="334">
        <v>0</v>
      </c>
      <c r="AA12806" s="334">
        <v>0</v>
      </c>
      <c r="AB12806" s="334">
        <v>0</v>
      </c>
      <c r="AD12806" s="334">
        <v>0</v>
      </c>
      <c r="AE12806" s="334">
        <f t="shared" si="2007"/>
        <v>0</v>
      </c>
      <c r="AF12806" s="334">
        <f t="shared" si="2008"/>
        <v>0</v>
      </c>
      <c r="AG12806" s="340">
        <f t="shared" si="2009"/>
        <v>0</v>
      </c>
      <c r="AI12806" s="340">
        <f t="shared" si="2010"/>
        <v>0</v>
      </c>
      <c r="AJ12806" s="340">
        <f t="shared" si="2010"/>
        <v>0</v>
      </c>
      <c r="AK12806" s="340">
        <f t="shared" si="2010"/>
        <v>0</v>
      </c>
      <c r="AL12806" s="340">
        <f t="shared" si="2010"/>
        <v>0</v>
      </c>
      <c r="AM12806" s="340">
        <f t="shared" si="2010"/>
        <v>0</v>
      </c>
    </row>
    <row r="12807" spans="1:39" x14ac:dyDescent="0.35">
      <c r="A12807" s="337">
        <v>34720</v>
      </c>
      <c r="B12807" s="338">
        <f t="shared" si="2004"/>
        <v>1995</v>
      </c>
      <c r="C12807" s="338">
        <f t="shared" si="2005"/>
        <v>1</v>
      </c>
      <c r="D12807" s="338">
        <f t="shared" si="2006"/>
        <v>21</v>
      </c>
      <c r="E12807" s="334">
        <v>0</v>
      </c>
      <c r="F12807" s="334">
        <v>0</v>
      </c>
      <c r="G12807" s="334">
        <v>0</v>
      </c>
      <c r="H12807" s="334">
        <v>0</v>
      </c>
      <c r="I12807" s="334">
        <v>0</v>
      </c>
      <c r="J12807" s="334">
        <v>0</v>
      </c>
      <c r="K12807" s="334">
        <v>0</v>
      </c>
      <c r="L12807" s="334">
        <v>0</v>
      </c>
      <c r="M12807" s="334">
        <v>0</v>
      </c>
      <c r="N12807" s="334">
        <v>0</v>
      </c>
      <c r="O12807" s="334">
        <v>0</v>
      </c>
      <c r="P12807" s="334">
        <v>0</v>
      </c>
      <c r="Q12807" s="334">
        <v>0</v>
      </c>
      <c r="R12807" s="334">
        <v>0</v>
      </c>
      <c r="S12807" s="334">
        <v>0</v>
      </c>
      <c r="T12807" s="334">
        <v>0</v>
      </c>
      <c r="U12807" s="334">
        <v>0</v>
      </c>
      <c r="V12807" s="334">
        <v>0</v>
      </c>
      <c r="W12807" s="334">
        <v>0</v>
      </c>
      <c r="X12807" s="334">
        <v>0</v>
      </c>
      <c r="Y12807" s="334">
        <v>0</v>
      </c>
      <c r="Z12807" s="334">
        <v>0</v>
      </c>
      <c r="AA12807" s="334">
        <v>0</v>
      </c>
      <c r="AB12807" s="334">
        <v>0</v>
      </c>
      <c r="AD12807" s="334">
        <v>0</v>
      </c>
      <c r="AE12807" s="334">
        <f t="shared" si="2007"/>
        <v>0</v>
      </c>
      <c r="AF12807" s="334">
        <f t="shared" si="2008"/>
        <v>0</v>
      </c>
      <c r="AG12807" s="340">
        <f t="shared" si="2009"/>
        <v>0</v>
      </c>
      <c r="AI12807" s="340">
        <f t="shared" si="2010"/>
        <v>0</v>
      </c>
      <c r="AJ12807" s="340">
        <f t="shared" si="2010"/>
        <v>0</v>
      </c>
      <c r="AK12807" s="340">
        <f t="shared" si="2010"/>
        <v>0</v>
      </c>
      <c r="AL12807" s="340">
        <f t="shared" si="2010"/>
        <v>0</v>
      </c>
      <c r="AM12807" s="340">
        <f t="shared" si="2010"/>
        <v>0</v>
      </c>
    </row>
    <row r="12808" spans="1:39" x14ac:dyDescent="0.35">
      <c r="A12808" s="337">
        <v>34721</v>
      </c>
      <c r="B12808" s="338">
        <f t="shared" si="2004"/>
        <v>1995</v>
      </c>
      <c r="C12808" s="338">
        <f t="shared" si="2005"/>
        <v>1</v>
      </c>
      <c r="D12808" s="338">
        <f t="shared" si="2006"/>
        <v>22</v>
      </c>
      <c r="E12808" s="334">
        <v>0</v>
      </c>
      <c r="F12808" s="334">
        <v>0</v>
      </c>
      <c r="G12808" s="334">
        <v>0</v>
      </c>
      <c r="H12808" s="334">
        <v>0</v>
      </c>
      <c r="I12808" s="334">
        <v>0</v>
      </c>
      <c r="J12808" s="334">
        <v>0</v>
      </c>
      <c r="K12808" s="334">
        <v>0</v>
      </c>
      <c r="L12808" s="334">
        <v>0</v>
      </c>
      <c r="M12808" s="334">
        <v>0</v>
      </c>
      <c r="N12808" s="334">
        <v>0</v>
      </c>
      <c r="O12808" s="334">
        <v>0</v>
      </c>
      <c r="P12808" s="334">
        <v>0</v>
      </c>
      <c r="Q12808" s="334">
        <v>0</v>
      </c>
      <c r="R12808" s="334">
        <v>0</v>
      </c>
      <c r="S12808" s="334">
        <v>0</v>
      </c>
      <c r="T12808" s="334">
        <v>0</v>
      </c>
      <c r="U12808" s="334">
        <v>0</v>
      </c>
      <c r="V12808" s="334">
        <v>0</v>
      </c>
      <c r="W12808" s="334">
        <v>0</v>
      </c>
      <c r="X12808" s="334">
        <v>0</v>
      </c>
      <c r="Y12808" s="334">
        <v>0</v>
      </c>
      <c r="Z12808" s="334">
        <v>0</v>
      </c>
      <c r="AA12808" s="334">
        <v>0</v>
      </c>
      <c r="AB12808" s="334">
        <v>0</v>
      </c>
      <c r="AD12808" s="334">
        <v>0</v>
      </c>
      <c r="AE12808" s="334">
        <f t="shared" si="2007"/>
        <v>0</v>
      </c>
      <c r="AF12808" s="334">
        <f t="shared" si="2008"/>
        <v>0</v>
      </c>
      <c r="AG12808" s="340">
        <f t="shared" si="2009"/>
        <v>0</v>
      </c>
      <c r="AI12808" s="340">
        <f t="shared" si="2010"/>
        <v>0</v>
      </c>
      <c r="AJ12808" s="340">
        <f t="shared" si="2010"/>
        <v>0</v>
      </c>
      <c r="AK12808" s="340">
        <f t="shared" si="2010"/>
        <v>0</v>
      </c>
      <c r="AL12808" s="340">
        <f t="shared" si="2010"/>
        <v>0</v>
      </c>
      <c r="AM12808" s="340">
        <f t="shared" si="2010"/>
        <v>0</v>
      </c>
    </row>
    <row r="12809" spans="1:39" x14ac:dyDescent="0.35">
      <c r="A12809" s="337">
        <v>34722</v>
      </c>
      <c r="B12809" s="338">
        <f t="shared" si="2004"/>
        <v>1995</v>
      </c>
      <c r="C12809" s="338">
        <f t="shared" si="2005"/>
        <v>1</v>
      </c>
      <c r="D12809" s="338">
        <f t="shared" si="2006"/>
        <v>23</v>
      </c>
      <c r="E12809" s="334">
        <v>0</v>
      </c>
      <c r="F12809" s="334">
        <v>0</v>
      </c>
      <c r="G12809" s="334">
        <v>0</v>
      </c>
      <c r="H12809" s="334">
        <v>0</v>
      </c>
      <c r="I12809" s="334">
        <v>0</v>
      </c>
      <c r="J12809" s="334">
        <v>0</v>
      </c>
      <c r="K12809" s="334">
        <v>0</v>
      </c>
      <c r="L12809" s="334">
        <v>0</v>
      </c>
      <c r="M12809" s="334">
        <v>0</v>
      </c>
      <c r="N12809" s="334">
        <v>0</v>
      </c>
      <c r="O12809" s="334">
        <v>0</v>
      </c>
      <c r="P12809" s="334">
        <v>0</v>
      </c>
      <c r="Q12809" s="334">
        <v>0</v>
      </c>
      <c r="R12809" s="334">
        <v>0</v>
      </c>
      <c r="S12809" s="334">
        <v>0</v>
      </c>
      <c r="T12809" s="334">
        <v>0</v>
      </c>
      <c r="U12809" s="334">
        <v>0</v>
      </c>
      <c r="V12809" s="334">
        <v>0</v>
      </c>
      <c r="W12809" s="334">
        <v>0</v>
      </c>
      <c r="X12809" s="334">
        <v>0</v>
      </c>
      <c r="Y12809" s="334">
        <v>0</v>
      </c>
      <c r="Z12809" s="334">
        <v>0</v>
      </c>
      <c r="AA12809" s="334">
        <v>0</v>
      </c>
      <c r="AB12809" s="334">
        <v>0</v>
      </c>
      <c r="AD12809" s="334">
        <v>0</v>
      </c>
      <c r="AE12809" s="334">
        <f t="shared" si="2007"/>
        <v>0</v>
      </c>
      <c r="AF12809" s="334">
        <f t="shared" si="2008"/>
        <v>0</v>
      </c>
      <c r="AG12809" s="340">
        <f t="shared" si="2009"/>
        <v>0</v>
      </c>
      <c r="AI12809" s="340">
        <f t="shared" si="2010"/>
        <v>0</v>
      </c>
      <c r="AJ12809" s="340">
        <f t="shared" si="2010"/>
        <v>0</v>
      </c>
      <c r="AK12809" s="340">
        <f t="shared" si="2010"/>
        <v>0</v>
      </c>
      <c r="AL12809" s="340">
        <f t="shared" si="2010"/>
        <v>0</v>
      </c>
      <c r="AM12809" s="340">
        <f t="shared" si="2010"/>
        <v>0</v>
      </c>
    </row>
    <row r="12810" spans="1:39" x14ac:dyDescent="0.35">
      <c r="A12810" s="337">
        <v>34723</v>
      </c>
      <c r="B12810" s="338">
        <f t="shared" si="2004"/>
        <v>1995</v>
      </c>
      <c r="C12810" s="338">
        <f t="shared" si="2005"/>
        <v>1</v>
      </c>
      <c r="D12810" s="338">
        <f t="shared" si="2006"/>
        <v>24</v>
      </c>
      <c r="E12810" s="334">
        <v>0</v>
      </c>
      <c r="F12810" s="334">
        <v>0</v>
      </c>
      <c r="G12810" s="334">
        <v>0</v>
      </c>
      <c r="H12810" s="334">
        <v>0</v>
      </c>
      <c r="I12810" s="334">
        <v>0</v>
      </c>
      <c r="J12810" s="334">
        <v>0</v>
      </c>
      <c r="K12810" s="334">
        <v>0</v>
      </c>
      <c r="L12810" s="334">
        <v>0</v>
      </c>
      <c r="M12810" s="334">
        <v>0</v>
      </c>
      <c r="N12810" s="334">
        <v>0</v>
      </c>
      <c r="O12810" s="334">
        <v>0</v>
      </c>
      <c r="P12810" s="334">
        <v>0</v>
      </c>
      <c r="Q12810" s="334">
        <v>0</v>
      </c>
      <c r="R12810" s="334">
        <v>0</v>
      </c>
      <c r="S12810" s="334">
        <v>0</v>
      </c>
      <c r="T12810" s="334">
        <v>0</v>
      </c>
      <c r="U12810" s="334">
        <v>0</v>
      </c>
      <c r="V12810" s="334">
        <v>0</v>
      </c>
      <c r="W12810" s="334">
        <v>0</v>
      </c>
      <c r="X12810" s="334">
        <v>0</v>
      </c>
      <c r="Y12810" s="334">
        <v>0</v>
      </c>
      <c r="Z12810" s="334">
        <v>0</v>
      </c>
      <c r="AA12810" s="334">
        <v>0</v>
      </c>
      <c r="AB12810" s="334">
        <v>0</v>
      </c>
      <c r="AD12810" s="334">
        <v>0</v>
      </c>
      <c r="AE12810" s="334">
        <f t="shared" si="2007"/>
        <v>0</v>
      </c>
      <c r="AF12810" s="334">
        <f t="shared" si="2008"/>
        <v>0</v>
      </c>
      <c r="AG12810" s="340">
        <f t="shared" si="2009"/>
        <v>0</v>
      </c>
      <c r="AI12810" s="340">
        <f t="shared" si="2010"/>
        <v>0</v>
      </c>
      <c r="AJ12810" s="340">
        <f t="shared" si="2010"/>
        <v>0</v>
      </c>
      <c r="AK12810" s="340">
        <f t="shared" si="2010"/>
        <v>0</v>
      </c>
      <c r="AL12810" s="340">
        <f t="shared" si="2010"/>
        <v>0</v>
      </c>
      <c r="AM12810" s="340">
        <f t="shared" si="2010"/>
        <v>0</v>
      </c>
    </row>
    <row r="12811" spans="1:39" x14ac:dyDescent="0.35">
      <c r="A12811" s="337">
        <v>34724</v>
      </c>
      <c r="B12811" s="338">
        <f t="shared" si="2004"/>
        <v>1995</v>
      </c>
      <c r="C12811" s="338">
        <f t="shared" si="2005"/>
        <v>1</v>
      </c>
      <c r="D12811" s="338">
        <f t="shared" si="2006"/>
        <v>25</v>
      </c>
      <c r="E12811" s="334">
        <v>0</v>
      </c>
      <c r="F12811" s="334">
        <v>0</v>
      </c>
      <c r="G12811" s="334">
        <v>0</v>
      </c>
      <c r="H12811" s="334">
        <v>0</v>
      </c>
      <c r="I12811" s="334">
        <v>0</v>
      </c>
      <c r="J12811" s="334">
        <v>0</v>
      </c>
      <c r="K12811" s="334">
        <v>0</v>
      </c>
      <c r="L12811" s="334">
        <v>0</v>
      </c>
      <c r="M12811" s="334">
        <v>0</v>
      </c>
      <c r="N12811" s="334">
        <v>0</v>
      </c>
      <c r="O12811" s="334">
        <v>0</v>
      </c>
      <c r="P12811" s="334">
        <v>0</v>
      </c>
      <c r="Q12811" s="334">
        <v>0</v>
      </c>
      <c r="R12811" s="334">
        <v>0</v>
      </c>
      <c r="S12811" s="334">
        <v>0</v>
      </c>
      <c r="T12811" s="334">
        <v>0</v>
      </c>
      <c r="U12811" s="334">
        <v>0</v>
      </c>
      <c r="V12811" s="334">
        <v>0</v>
      </c>
      <c r="W12811" s="334">
        <v>0</v>
      </c>
      <c r="X12811" s="334">
        <v>0</v>
      </c>
      <c r="Y12811" s="334">
        <v>0</v>
      </c>
      <c r="Z12811" s="334">
        <v>0</v>
      </c>
      <c r="AA12811" s="334">
        <v>0</v>
      </c>
      <c r="AB12811" s="334">
        <v>0</v>
      </c>
      <c r="AD12811" s="334">
        <v>0</v>
      </c>
      <c r="AE12811" s="334">
        <f t="shared" si="2007"/>
        <v>0</v>
      </c>
      <c r="AF12811" s="334">
        <f t="shared" si="2008"/>
        <v>0</v>
      </c>
      <c r="AG12811" s="340">
        <f t="shared" si="2009"/>
        <v>0</v>
      </c>
      <c r="AI12811" s="340">
        <f t="shared" si="2010"/>
        <v>0</v>
      </c>
      <c r="AJ12811" s="340">
        <f t="shared" si="2010"/>
        <v>0</v>
      </c>
      <c r="AK12811" s="340">
        <f t="shared" si="2010"/>
        <v>0</v>
      </c>
      <c r="AL12811" s="340">
        <f t="shared" si="2010"/>
        <v>0</v>
      </c>
      <c r="AM12811" s="340">
        <f t="shared" si="2010"/>
        <v>0</v>
      </c>
    </row>
    <row r="12812" spans="1:39" x14ac:dyDescent="0.35">
      <c r="A12812" s="337">
        <v>34725</v>
      </c>
      <c r="B12812" s="338">
        <f t="shared" si="2004"/>
        <v>1995</v>
      </c>
      <c r="C12812" s="338">
        <f t="shared" si="2005"/>
        <v>1</v>
      </c>
      <c r="D12812" s="338">
        <f t="shared" si="2006"/>
        <v>26</v>
      </c>
      <c r="E12812" s="334">
        <v>0</v>
      </c>
      <c r="F12812" s="334">
        <v>0</v>
      </c>
      <c r="G12812" s="334">
        <v>0</v>
      </c>
      <c r="H12812" s="334">
        <v>0</v>
      </c>
      <c r="I12812" s="334">
        <v>0</v>
      </c>
      <c r="J12812" s="334">
        <v>0</v>
      </c>
      <c r="K12812" s="334">
        <v>0</v>
      </c>
      <c r="L12812" s="334">
        <v>0</v>
      </c>
      <c r="M12812" s="334">
        <v>0</v>
      </c>
      <c r="N12812" s="334">
        <v>0</v>
      </c>
      <c r="O12812" s="334">
        <v>0</v>
      </c>
      <c r="P12812" s="334">
        <v>0</v>
      </c>
      <c r="Q12812" s="334">
        <v>0</v>
      </c>
      <c r="R12812" s="334">
        <v>0</v>
      </c>
      <c r="S12812" s="334">
        <v>0</v>
      </c>
      <c r="T12812" s="334">
        <v>0</v>
      </c>
      <c r="U12812" s="334">
        <v>0</v>
      </c>
      <c r="V12812" s="334">
        <v>0</v>
      </c>
      <c r="W12812" s="334">
        <v>0</v>
      </c>
      <c r="X12812" s="334">
        <v>0</v>
      </c>
      <c r="Y12812" s="334">
        <v>0</v>
      </c>
      <c r="Z12812" s="334">
        <v>0</v>
      </c>
      <c r="AA12812" s="334">
        <v>0</v>
      </c>
      <c r="AB12812" s="334">
        <v>0</v>
      </c>
      <c r="AD12812" s="334">
        <v>0</v>
      </c>
      <c r="AE12812" s="334">
        <f t="shared" si="2007"/>
        <v>0</v>
      </c>
      <c r="AF12812" s="334">
        <f t="shared" si="2008"/>
        <v>0</v>
      </c>
      <c r="AG12812" s="340">
        <f t="shared" si="2009"/>
        <v>0</v>
      </c>
      <c r="AI12812" s="340">
        <f t="shared" si="2010"/>
        <v>0</v>
      </c>
      <c r="AJ12812" s="340">
        <f t="shared" si="2010"/>
        <v>0</v>
      </c>
      <c r="AK12812" s="340">
        <f t="shared" si="2010"/>
        <v>0</v>
      </c>
      <c r="AL12812" s="340">
        <f t="shared" si="2010"/>
        <v>0</v>
      </c>
      <c r="AM12812" s="340">
        <f t="shared" si="2010"/>
        <v>0</v>
      </c>
    </row>
    <row r="12813" spans="1:39" x14ac:dyDescent="0.35">
      <c r="A12813" s="337">
        <v>34726</v>
      </c>
      <c r="B12813" s="338">
        <f t="shared" si="2004"/>
        <v>1995</v>
      </c>
      <c r="C12813" s="338">
        <f t="shared" si="2005"/>
        <v>1</v>
      </c>
      <c r="D12813" s="338">
        <f t="shared" si="2006"/>
        <v>27</v>
      </c>
      <c r="E12813" s="334">
        <v>0</v>
      </c>
      <c r="F12813" s="334">
        <v>0</v>
      </c>
      <c r="G12813" s="334">
        <v>0</v>
      </c>
      <c r="H12813" s="334">
        <v>0</v>
      </c>
      <c r="I12813" s="334">
        <v>0</v>
      </c>
      <c r="J12813" s="334">
        <v>0</v>
      </c>
      <c r="K12813" s="334">
        <v>0</v>
      </c>
      <c r="L12813" s="334">
        <v>0</v>
      </c>
      <c r="M12813" s="334">
        <v>0</v>
      </c>
      <c r="N12813" s="334">
        <v>0</v>
      </c>
      <c r="O12813" s="334">
        <v>0</v>
      </c>
      <c r="P12813" s="334">
        <v>0</v>
      </c>
      <c r="Q12813" s="334">
        <v>0</v>
      </c>
      <c r="R12813" s="334">
        <v>0</v>
      </c>
      <c r="S12813" s="334">
        <v>0</v>
      </c>
      <c r="T12813" s="334">
        <v>0</v>
      </c>
      <c r="U12813" s="334">
        <v>0</v>
      </c>
      <c r="V12813" s="334">
        <v>0</v>
      </c>
      <c r="W12813" s="334">
        <v>0</v>
      </c>
      <c r="X12813" s="334">
        <v>0</v>
      </c>
      <c r="Y12813" s="334">
        <v>0</v>
      </c>
      <c r="Z12813" s="334">
        <v>0</v>
      </c>
      <c r="AA12813" s="334">
        <v>0</v>
      </c>
      <c r="AB12813" s="334">
        <v>0</v>
      </c>
      <c r="AD12813" s="334">
        <v>0</v>
      </c>
      <c r="AE12813" s="334">
        <f t="shared" si="2007"/>
        <v>0</v>
      </c>
      <c r="AF12813" s="334">
        <f t="shared" si="2008"/>
        <v>0</v>
      </c>
      <c r="AG12813" s="340">
        <f t="shared" si="2009"/>
        <v>0</v>
      </c>
      <c r="AI12813" s="340">
        <f t="shared" si="2010"/>
        <v>0</v>
      </c>
      <c r="AJ12813" s="340">
        <f t="shared" si="2010"/>
        <v>0</v>
      </c>
      <c r="AK12813" s="340">
        <f t="shared" si="2010"/>
        <v>0</v>
      </c>
      <c r="AL12813" s="340">
        <f t="shared" si="2010"/>
        <v>0</v>
      </c>
      <c r="AM12813" s="340">
        <f t="shared" si="2010"/>
        <v>0</v>
      </c>
    </row>
    <row r="12814" spans="1:39" x14ac:dyDescent="0.35">
      <c r="A12814" s="337">
        <v>34727</v>
      </c>
      <c r="B12814" s="338">
        <f t="shared" si="2004"/>
        <v>1995</v>
      </c>
      <c r="C12814" s="338">
        <f t="shared" si="2005"/>
        <v>1</v>
      </c>
      <c r="D12814" s="338">
        <f t="shared" si="2006"/>
        <v>28</v>
      </c>
      <c r="E12814" s="334">
        <v>0</v>
      </c>
      <c r="F12814" s="334">
        <v>0</v>
      </c>
      <c r="G12814" s="334">
        <v>0</v>
      </c>
      <c r="H12814" s="334">
        <v>0</v>
      </c>
      <c r="I12814" s="334">
        <v>0</v>
      </c>
      <c r="J12814" s="334">
        <v>0</v>
      </c>
      <c r="K12814" s="334">
        <v>0</v>
      </c>
      <c r="L12814" s="334">
        <v>0</v>
      </c>
      <c r="M12814" s="334">
        <v>0</v>
      </c>
      <c r="N12814" s="334">
        <v>0</v>
      </c>
      <c r="O12814" s="334">
        <v>0</v>
      </c>
      <c r="P12814" s="334">
        <v>0</v>
      </c>
      <c r="Q12814" s="334">
        <v>0</v>
      </c>
      <c r="R12814" s="334">
        <v>0</v>
      </c>
      <c r="S12814" s="334">
        <v>0</v>
      </c>
      <c r="T12814" s="334">
        <v>0</v>
      </c>
      <c r="U12814" s="334">
        <v>0</v>
      </c>
      <c r="V12814" s="334">
        <v>0</v>
      </c>
      <c r="W12814" s="334">
        <v>0</v>
      </c>
      <c r="X12814" s="334">
        <v>0</v>
      </c>
      <c r="Y12814" s="334">
        <v>0</v>
      </c>
      <c r="Z12814" s="334">
        <v>0</v>
      </c>
      <c r="AA12814" s="334">
        <v>0</v>
      </c>
      <c r="AB12814" s="334">
        <v>0</v>
      </c>
      <c r="AD12814" s="334">
        <v>0</v>
      </c>
      <c r="AE12814" s="334">
        <f t="shared" si="2007"/>
        <v>0</v>
      </c>
      <c r="AF12814" s="334">
        <f t="shared" si="2008"/>
        <v>0</v>
      </c>
      <c r="AG12814" s="340">
        <f t="shared" si="2009"/>
        <v>0</v>
      </c>
      <c r="AI12814" s="340">
        <f t="shared" si="2010"/>
        <v>0</v>
      </c>
      <c r="AJ12814" s="340">
        <f t="shared" si="2010"/>
        <v>0</v>
      </c>
      <c r="AK12814" s="340">
        <f t="shared" si="2010"/>
        <v>0</v>
      </c>
      <c r="AL12814" s="340">
        <f t="shared" si="2010"/>
        <v>0</v>
      </c>
      <c r="AM12814" s="340">
        <f t="shared" si="2010"/>
        <v>0</v>
      </c>
    </row>
    <row r="12815" spans="1:39" x14ac:dyDescent="0.35">
      <c r="A12815" s="337">
        <v>34728</v>
      </c>
      <c r="B12815" s="338">
        <f t="shared" si="2004"/>
        <v>1995</v>
      </c>
      <c r="C12815" s="338">
        <f t="shared" si="2005"/>
        <v>1</v>
      </c>
      <c r="D12815" s="338">
        <f t="shared" si="2006"/>
        <v>29</v>
      </c>
      <c r="E12815" s="334">
        <v>0</v>
      </c>
      <c r="F12815" s="334">
        <v>0</v>
      </c>
      <c r="G12815" s="334">
        <v>0</v>
      </c>
      <c r="H12815" s="334">
        <v>0</v>
      </c>
      <c r="I12815" s="334">
        <v>0</v>
      </c>
      <c r="J12815" s="334">
        <v>0</v>
      </c>
      <c r="K12815" s="334">
        <v>0</v>
      </c>
      <c r="L12815" s="334">
        <v>0</v>
      </c>
      <c r="M12815" s="334">
        <v>0</v>
      </c>
      <c r="N12815" s="334">
        <v>0</v>
      </c>
      <c r="O12815" s="334">
        <v>0</v>
      </c>
      <c r="P12815" s="334">
        <v>0</v>
      </c>
      <c r="Q12815" s="334">
        <v>0</v>
      </c>
      <c r="R12815" s="334">
        <v>0</v>
      </c>
      <c r="S12815" s="334">
        <v>0</v>
      </c>
      <c r="T12815" s="334">
        <v>0</v>
      </c>
      <c r="U12815" s="334">
        <v>0</v>
      </c>
      <c r="V12815" s="334">
        <v>0</v>
      </c>
      <c r="W12815" s="334">
        <v>0</v>
      </c>
      <c r="X12815" s="334">
        <v>0</v>
      </c>
      <c r="Y12815" s="334">
        <v>0</v>
      </c>
      <c r="Z12815" s="334">
        <v>0</v>
      </c>
      <c r="AA12815" s="334">
        <v>0</v>
      </c>
      <c r="AB12815" s="334">
        <v>0</v>
      </c>
      <c r="AD12815" s="334">
        <v>0</v>
      </c>
      <c r="AE12815" s="334">
        <f t="shared" si="2007"/>
        <v>0</v>
      </c>
      <c r="AF12815" s="334">
        <f t="shared" si="2008"/>
        <v>0</v>
      </c>
      <c r="AG12815" s="340">
        <f t="shared" si="2009"/>
        <v>0</v>
      </c>
      <c r="AI12815" s="340">
        <f t="shared" si="2010"/>
        <v>0</v>
      </c>
      <c r="AJ12815" s="340">
        <f t="shared" si="2010"/>
        <v>0</v>
      </c>
      <c r="AK12815" s="340">
        <f t="shared" si="2010"/>
        <v>0</v>
      </c>
      <c r="AL12815" s="340">
        <f t="shared" si="2010"/>
        <v>0</v>
      </c>
      <c r="AM12815" s="340">
        <f t="shared" si="2010"/>
        <v>0</v>
      </c>
    </row>
    <row r="12816" spans="1:39" x14ac:dyDescent="0.35">
      <c r="A12816" s="337">
        <v>34729</v>
      </c>
      <c r="B12816" s="338">
        <f t="shared" si="2004"/>
        <v>1995</v>
      </c>
      <c r="C12816" s="338">
        <f t="shared" si="2005"/>
        <v>1</v>
      </c>
      <c r="D12816" s="338">
        <f t="shared" si="2006"/>
        <v>30</v>
      </c>
      <c r="E12816" s="334">
        <v>0</v>
      </c>
      <c r="F12816" s="334">
        <v>0</v>
      </c>
      <c r="G12816" s="334">
        <v>0</v>
      </c>
      <c r="H12816" s="334">
        <v>0</v>
      </c>
      <c r="I12816" s="334">
        <v>0</v>
      </c>
      <c r="J12816" s="334">
        <v>0</v>
      </c>
      <c r="K12816" s="334">
        <v>0</v>
      </c>
      <c r="L12816" s="334">
        <v>0</v>
      </c>
      <c r="M12816" s="334">
        <v>0</v>
      </c>
      <c r="N12816" s="334">
        <v>0</v>
      </c>
      <c r="O12816" s="334">
        <v>0</v>
      </c>
      <c r="P12816" s="334">
        <v>0</v>
      </c>
      <c r="Q12816" s="334">
        <v>0</v>
      </c>
      <c r="R12816" s="334">
        <v>0</v>
      </c>
      <c r="S12816" s="334">
        <v>0</v>
      </c>
      <c r="T12816" s="334">
        <v>0</v>
      </c>
      <c r="U12816" s="334">
        <v>0</v>
      </c>
      <c r="V12816" s="334">
        <v>0</v>
      </c>
      <c r="W12816" s="334">
        <v>0</v>
      </c>
      <c r="X12816" s="334">
        <v>0</v>
      </c>
      <c r="Y12816" s="334">
        <v>0</v>
      </c>
      <c r="Z12816" s="334">
        <v>0</v>
      </c>
      <c r="AA12816" s="334">
        <v>0</v>
      </c>
      <c r="AB12816" s="334">
        <v>0</v>
      </c>
      <c r="AD12816" s="334">
        <v>0</v>
      </c>
      <c r="AE12816" s="334">
        <f t="shared" si="2007"/>
        <v>0</v>
      </c>
      <c r="AF12816" s="334">
        <f t="shared" si="2008"/>
        <v>0</v>
      </c>
      <c r="AG12816" s="340">
        <f t="shared" si="2009"/>
        <v>0</v>
      </c>
      <c r="AI12816" s="340">
        <f t="shared" si="2010"/>
        <v>0</v>
      </c>
      <c r="AJ12816" s="340">
        <f t="shared" si="2010"/>
        <v>0</v>
      </c>
      <c r="AK12816" s="340">
        <f t="shared" si="2010"/>
        <v>0</v>
      </c>
      <c r="AL12816" s="340">
        <f t="shared" si="2010"/>
        <v>0</v>
      </c>
      <c r="AM12816" s="340">
        <f t="shared" si="2010"/>
        <v>0</v>
      </c>
    </row>
    <row r="12817" spans="1:39" x14ac:dyDescent="0.35">
      <c r="A12817" s="337">
        <v>34730</v>
      </c>
      <c r="B12817" s="338">
        <f t="shared" si="2004"/>
        <v>1995</v>
      </c>
      <c r="C12817" s="338">
        <f t="shared" si="2005"/>
        <v>1</v>
      </c>
      <c r="D12817" s="338">
        <f t="shared" si="2006"/>
        <v>31</v>
      </c>
      <c r="E12817" s="334">
        <v>0</v>
      </c>
      <c r="F12817" s="334">
        <v>0</v>
      </c>
      <c r="G12817" s="334">
        <v>0</v>
      </c>
      <c r="H12817" s="334">
        <v>0</v>
      </c>
      <c r="I12817" s="334">
        <v>0</v>
      </c>
      <c r="J12817" s="334">
        <v>0</v>
      </c>
      <c r="K12817" s="334">
        <v>0</v>
      </c>
      <c r="L12817" s="334">
        <v>0</v>
      </c>
      <c r="M12817" s="334">
        <v>0</v>
      </c>
      <c r="N12817" s="334">
        <v>0</v>
      </c>
      <c r="O12817" s="334">
        <v>0</v>
      </c>
      <c r="P12817" s="334">
        <v>0</v>
      </c>
      <c r="Q12817" s="334">
        <v>0</v>
      </c>
      <c r="R12817" s="334">
        <v>0</v>
      </c>
      <c r="S12817" s="334">
        <v>0</v>
      </c>
      <c r="T12817" s="334">
        <v>0</v>
      </c>
      <c r="U12817" s="334">
        <v>0</v>
      </c>
      <c r="V12817" s="334">
        <v>0</v>
      </c>
      <c r="W12817" s="334">
        <v>0</v>
      </c>
      <c r="X12817" s="334">
        <v>0</v>
      </c>
      <c r="Y12817" s="334">
        <v>0</v>
      </c>
      <c r="Z12817" s="334">
        <v>0</v>
      </c>
      <c r="AA12817" s="334">
        <v>0</v>
      </c>
      <c r="AB12817" s="334">
        <v>0</v>
      </c>
      <c r="AD12817" s="334">
        <v>0</v>
      </c>
      <c r="AE12817" s="334">
        <f t="shared" si="2007"/>
        <v>0</v>
      </c>
      <c r="AF12817" s="334">
        <f t="shared" si="2008"/>
        <v>0</v>
      </c>
      <c r="AG12817" s="340">
        <f t="shared" si="2009"/>
        <v>0</v>
      </c>
      <c r="AI12817" s="340">
        <f t="shared" si="2010"/>
        <v>0</v>
      </c>
      <c r="AJ12817" s="340">
        <f t="shared" si="2010"/>
        <v>0</v>
      </c>
      <c r="AK12817" s="340">
        <f t="shared" si="2010"/>
        <v>0</v>
      </c>
      <c r="AL12817" s="340">
        <f t="shared" si="2010"/>
        <v>0</v>
      </c>
      <c r="AM12817" s="340">
        <f t="shared" si="2010"/>
        <v>0</v>
      </c>
    </row>
    <row r="12818" spans="1:39" x14ac:dyDescent="0.35">
      <c r="A12818" s="337">
        <v>34731</v>
      </c>
      <c r="B12818" s="338">
        <f t="shared" si="2004"/>
        <v>1995</v>
      </c>
      <c r="C12818" s="338">
        <f t="shared" si="2005"/>
        <v>2</v>
      </c>
      <c r="D12818" s="338">
        <f t="shared" si="2006"/>
        <v>1</v>
      </c>
      <c r="E12818" s="334">
        <v>0</v>
      </c>
      <c r="F12818" s="334">
        <v>0</v>
      </c>
      <c r="G12818" s="334">
        <v>0</v>
      </c>
      <c r="H12818" s="334">
        <v>0</v>
      </c>
      <c r="I12818" s="334">
        <v>0</v>
      </c>
      <c r="J12818" s="334">
        <v>0</v>
      </c>
      <c r="K12818" s="334">
        <v>0</v>
      </c>
      <c r="L12818" s="334">
        <v>0</v>
      </c>
      <c r="M12818" s="334">
        <v>0</v>
      </c>
      <c r="N12818" s="334">
        <v>0</v>
      </c>
      <c r="O12818" s="334">
        <v>0</v>
      </c>
      <c r="P12818" s="334">
        <v>0</v>
      </c>
      <c r="Q12818" s="334">
        <v>0</v>
      </c>
      <c r="R12818" s="334">
        <v>0</v>
      </c>
      <c r="S12818" s="334">
        <v>0</v>
      </c>
      <c r="T12818" s="334">
        <v>0</v>
      </c>
      <c r="U12818" s="334">
        <v>0</v>
      </c>
      <c r="V12818" s="334">
        <v>0</v>
      </c>
      <c r="W12818" s="334">
        <v>0</v>
      </c>
      <c r="X12818" s="334">
        <v>0</v>
      </c>
      <c r="Y12818" s="334">
        <v>0</v>
      </c>
      <c r="Z12818" s="334">
        <v>0</v>
      </c>
      <c r="AA12818" s="334">
        <v>0</v>
      </c>
      <c r="AB12818" s="334">
        <v>0</v>
      </c>
      <c r="AD12818" s="334">
        <v>0</v>
      </c>
      <c r="AE12818" s="334">
        <f t="shared" si="2007"/>
        <v>0</v>
      </c>
      <c r="AF12818" s="334">
        <f t="shared" si="2008"/>
        <v>0</v>
      </c>
      <c r="AG12818" s="340">
        <f t="shared" si="2009"/>
        <v>0</v>
      </c>
      <c r="AI12818" s="340">
        <f t="shared" si="2010"/>
        <v>0</v>
      </c>
      <c r="AJ12818" s="340">
        <f t="shared" si="2010"/>
        <v>0</v>
      </c>
      <c r="AK12818" s="340">
        <f t="shared" si="2010"/>
        <v>0</v>
      </c>
      <c r="AL12818" s="340">
        <f t="shared" si="2010"/>
        <v>0</v>
      </c>
      <c r="AM12818" s="340">
        <f t="shared" si="2010"/>
        <v>0</v>
      </c>
    </row>
    <row r="12819" spans="1:39" x14ac:dyDescent="0.35">
      <c r="A12819" s="337">
        <v>34732</v>
      </c>
      <c r="B12819" s="338">
        <f t="shared" si="2004"/>
        <v>1995</v>
      </c>
      <c r="C12819" s="338">
        <f t="shared" si="2005"/>
        <v>2</v>
      </c>
      <c r="D12819" s="338">
        <f t="shared" si="2006"/>
        <v>2</v>
      </c>
      <c r="E12819" s="334">
        <v>0</v>
      </c>
      <c r="F12819" s="334">
        <v>0</v>
      </c>
      <c r="G12819" s="334">
        <v>0</v>
      </c>
      <c r="H12819" s="334">
        <v>0</v>
      </c>
      <c r="I12819" s="334">
        <v>0</v>
      </c>
      <c r="J12819" s="334">
        <v>0</v>
      </c>
      <c r="K12819" s="334">
        <v>0</v>
      </c>
      <c r="L12819" s="334">
        <v>0</v>
      </c>
      <c r="M12819" s="334">
        <v>0</v>
      </c>
      <c r="N12819" s="334">
        <v>0</v>
      </c>
      <c r="O12819" s="334">
        <v>0</v>
      </c>
      <c r="P12819" s="334">
        <v>0</v>
      </c>
      <c r="Q12819" s="334">
        <v>0</v>
      </c>
      <c r="R12819" s="334">
        <v>0</v>
      </c>
      <c r="S12819" s="334">
        <v>0</v>
      </c>
      <c r="T12819" s="334">
        <v>0</v>
      </c>
      <c r="U12819" s="334">
        <v>0</v>
      </c>
      <c r="V12819" s="334">
        <v>0</v>
      </c>
      <c r="W12819" s="334">
        <v>0</v>
      </c>
      <c r="X12819" s="334">
        <v>0</v>
      </c>
      <c r="Y12819" s="334">
        <v>0</v>
      </c>
      <c r="Z12819" s="334">
        <v>0</v>
      </c>
      <c r="AA12819" s="334">
        <v>0</v>
      </c>
      <c r="AB12819" s="334">
        <v>0</v>
      </c>
      <c r="AD12819" s="334">
        <v>0</v>
      </c>
      <c r="AE12819" s="334">
        <f t="shared" si="2007"/>
        <v>0</v>
      </c>
      <c r="AF12819" s="334">
        <f t="shared" si="2008"/>
        <v>0</v>
      </c>
      <c r="AG12819" s="340">
        <f t="shared" si="2009"/>
        <v>0</v>
      </c>
      <c r="AI12819" s="340">
        <f t="shared" si="2010"/>
        <v>0</v>
      </c>
      <c r="AJ12819" s="340">
        <f t="shared" si="2010"/>
        <v>0</v>
      </c>
      <c r="AK12819" s="340">
        <f t="shared" si="2010"/>
        <v>0</v>
      </c>
      <c r="AL12819" s="340">
        <f t="shared" si="2010"/>
        <v>0</v>
      </c>
      <c r="AM12819" s="340">
        <f t="shared" si="2010"/>
        <v>0</v>
      </c>
    </row>
    <row r="12820" spans="1:39" x14ac:dyDescent="0.35">
      <c r="A12820" s="337">
        <v>34733</v>
      </c>
      <c r="B12820" s="338">
        <f t="shared" si="2004"/>
        <v>1995</v>
      </c>
      <c r="C12820" s="338">
        <f t="shared" si="2005"/>
        <v>2</v>
      </c>
      <c r="D12820" s="338">
        <f t="shared" si="2006"/>
        <v>3</v>
      </c>
      <c r="E12820" s="334">
        <v>0</v>
      </c>
      <c r="F12820" s="334">
        <v>0</v>
      </c>
      <c r="G12820" s="334">
        <v>0</v>
      </c>
      <c r="H12820" s="334">
        <v>0</v>
      </c>
      <c r="I12820" s="334">
        <v>0</v>
      </c>
      <c r="J12820" s="334">
        <v>0</v>
      </c>
      <c r="K12820" s="334">
        <v>0</v>
      </c>
      <c r="L12820" s="334">
        <v>0</v>
      </c>
      <c r="M12820" s="334">
        <v>0</v>
      </c>
      <c r="N12820" s="334">
        <v>0</v>
      </c>
      <c r="O12820" s="334">
        <v>0</v>
      </c>
      <c r="P12820" s="334">
        <v>0</v>
      </c>
      <c r="Q12820" s="334">
        <v>0</v>
      </c>
      <c r="R12820" s="334">
        <v>0</v>
      </c>
      <c r="S12820" s="334">
        <v>0</v>
      </c>
      <c r="T12820" s="334">
        <v>0</v>
      </c>
      <c r="U12820" s="334">
        <v>0</v>
      </c>
      <c r="V12820" s="334">
        <v>0</v>
      </c>
      <c r="W12820" s="334">
        <v>0</v>
      </c>
      <c r="X12820" s="334">
        <v>0</v>
      </c>
      <c r="Y12820" s="334">
        <v>0</v>
      </c>
      <c r="Z12820" s="334">
        <v>0</v>
      </c>
      <c r="AA12820" s="334">
        <v>0</v>
      </c>
      <c r="AB12820" s="334">
        <v>0</v>
      </c>
      <c r="AD12820" s="334">
        <v>0</v>
      </c>
      <c r="AE12820" s="334">
        <f t="shared" si="2007"/>
        <v>0</v>
      </c>
      <c r="AF12820" s="334">
        <f t="shared" si="2008"/>
        <v>0</v>
      </c>
      <c r="AG12820" s="340">
        <f t="shared" si="2009"/>
        <v>0</v>
      </c>
      <c r="AI12820" s="340">
        <f t="shared" ref="AI12820:AM12835" si="2011">IF($C12820=AI$1,$AF12820,0)</f>
        <v>0</v>
      </c>
      <c r="AJ12820" s="340">
        <f t="shared" si="2011"/>
        <v>0</v>
      </c>
      <c r="AK12820" s="340">
        <f t="shared" si="2011"/>
        <v>0</v>
      </c>
      <c r="AL12820" s="340">
        <f t="shared" si="2011"/>
        <v>0</v>
      </c>
      <c r="AM12820" s="340">
        <f t="shared" si="2011"/>
        <v>0</v>
      </c>
    </row>
    <row r="12821" spans="1:39" x14ac:dyDescent="0.35">
      <c r="A12821" s="337">
        <v>34734</v>
      </c>
      <c r="B12821" s="338">
        <f t="shared" si="2004"/>
        <v>1995</v>
      </c>
      <c r="C12821" s="338">
        <f t="shared" si="2005"/>
        <v>2</v>
      </c>
      <c r="D12821" s="338">
        <f t="shared" si="2006"/>
        <v>4</v>
      </c>
      <c r="E12821" s="334">
        <v>0</v>
      </c>
      <c r="F12821" s="334">
        <v>0</v>
      </c>
      <c r="G12821" s="334">
        <v>0</v>
      </c>
      <c r="H12821" s="334">
        <v>0</v>
      </c>
      <c r="I12821" s="334">
        <v>0</v>
      </c>
      <c r="J12821" s="334">
        <v>0</v>
      </c>
      <c r="K12821" s="334">
        <v>0</v>
      </c>
      <c r="L12821" s="334">
        <v>0</v>
      </c>
      <c r="M12821" s="334">
        <v>0</v>
      </c>
      <c r="N12821" s="334">
        <v>0</v>
      </c>
      <c r="O12821" s="334">
        <v>0</v>
      </c>
      <c r="P12821" s="334">
        <v>0</v>
      </c>
      <c r="Q12821" s="334">
        <v>0</v>
      </c>
      <c r="R12821" s="334">
        <v>0</v>
      </c>
      <c r="S12821" s="334">
        <v>0</v>
      </c>
      <c r="T12821" s="334">
        <v>0</v>
      </c>
      <c r="U12821" s="334">
        <v>0</v>
      </c>
      <c r="V12821" s="334">
        <v>0</v>
      </c>
      <c r="W12821" s="334">
        <v>0</v>
      </c>
      <c r="X12821" s="334">
        <v>0</v>
      </c>
      <c r="Y12821" s="334">
        <v>0</v>
      </c>
      <c r="Z12821" s="334">
        <v>0</v>
      </c>
      <c r="AA12821" s="334">
        <v>0</v>
      </c>
      <c r="AB12821" s="334">
        <v>0</v>
      </c>
      <c r="AD12821" s="334">
        <v>0</v>
      </c>
      <c r="AE12821" s="334">
        <f t="shared" si="2007"/>
        <v>0</v>
      </c>
      <c r="AF12821" s="334">
        <f t="shared" si="2008"/>
        <v>0</v>
      </c>
      <c r="AG12821" s="340">
        <f t="shared" si="2009"/>
        <v>0</v>
      </c>
      <c r="AI12821" s="340">
        <f t="shared" si="2011"/>
        <v>0</v>
      </c>
      <c r="AJ12821" s="340">
        <f t="shared" si="2011"/>
        <v>0</v>
      </c>
      <c r="AK12821" s="340">
        <f t="shared" si="2011"/>
        <v>0</v>
      </c>
      <c r="AL12821" s="340">
        <f t="shared" si="2011"/>
        <v>0</v>
      </c>
      <c r="AM12821" s="340">
        <f t="shared" si="2011"/>
        <v>0</v>
      </c>
    </row>
    <row r="12822" spans="1:39" x14ac:dyDescent="0.35">
      <c r="A12822" s="337">
        <v>34735</v>
      </c>
      <c r="B12822" s="338">
        <f t="shared" si="2004"/>
        <v>1995</v>
      </c>
      <c r="C12822" s="338">
        <f t="shared" si="2005"/>
        <v>2</v>
      </c>
      <c r="D12822" s="338">
        <f t="shared" si="2006"/>
        <v>5</v>
      </c>
      <c r="E12822" s="334">
        <v>0</v>
      </c>
      <c r="F12822" s="334">
        <v>0</v>
      </c>
      <c r="G12822" s="334">
        <v>0</v>
      </c>
      <c r="H12822" s="334">
        <v>0</v>
      </c>
      <c r="I12822" s="334">
        <v>0</v>
      </c>
      <c r="J12822" s="334">
        <v>0</v>
      </c>
      <c r="K12822" s="334">
        <v>0</v>
      </c>
      <c r="L12822" s="334">
        <v>0</v>
      </c>
      <c r="M12822" s="334">
        <v>0</v>
      </c>
      <c r="N12822" s="334">
        <v>0</v>
      </c>
      <c r="O12822" s="334">
        <v>0</v>
      </c>
      <c r="P12822" s="334">
        <v>0</v>
      </c>
      <c r="Q12822" s="334">
        <v>0</v>
      </c>
      <c r="R12822" s="334">
        <v>0</v>
      </c>
      <c r="S12822" s="334">
        <v>0</v>
      </c>
      <c r="T12822" s="334">
        <v>0</v>
      </c>
      <c r="U12822" s="334">
        <v>0</v>
      </c>
      <c r="V12822" s="334">
        <v>0</v>
      </c>
      <c r="W12822" s="334">
        <v>0</v>
      </c>
      <c r="X12822" s="334">
        <v>0</v>
      </c>
      <c r="Y12822" s="334">
        <v>0</v>
      </c>
      <c r="Z12822" s="334">
        <v>0</v>
      </c>
      <c r="AA12822" s="334">
        <v>0</v>
      </c>
      <c r="AB12822" s="334">
        <v>0</v>
      </c>
      <c r="AD12822" s="334">
        <v>0</v>
      </c>
      <c r="AE12822" s="334">
        <f t="shared" si="2007"/>
        <v>0</v>
      </c>
      <c r="AF12822" s="334">
        <f t="shared" si="2008"/>
        <v>0</v>
      </c>
      <c r="AG12822" s="340">
        <f t="shared" si="2009"/>
        <v>0</v>
      </c>
      <c r="AI12822" s="340">
        <f t="shared" si="2011"/>
        <v>0</v>
      </c>
      <c r="AJ12822" s="340">
        <f t="shared" si="2011"/>
        <v>0</v>
      </c>
      <c r="AK12822" s="340">
        <f t="shared" si="2011"/>
        <v>0</v>
      </c>
      <c r="AL12822" s="340">
        <f t="shared" si="2011"/>
        <v>0</v>
      </c>
      <c r="AM12822" s="340">
        <f t="shared" si="2011"/>
        <v>0</v>
      </c>
    </row>
    <row r="12823" spans="1:39" x14ac:dyDescent="0.35">
      <c r="A12823" s="337">
        <v>34736</v>
      </c>
      <c r="B12823" s="338">
        <f t="shared" si="2004"/>
        <v>1995</v>
      </c>
      <c r="C12823" s="338">
        <f t="shared" si="2005"/>
        <v>2</v>
      </c>
      <c r="D12823" s="338">
        <f t="shared" si="2006"/>
        <v>6</v>
      </c>
      <c r="E12823" s="334">
        <v>0</v>
      </c>
      <c r="F12823" s="334">
        <v>0</v>
      </c>
      <c r="G12823" s="334">
        <v>0</v>
      </c>
      <c r="H12823" s="334">
        <v>0</v>
      </c>
      <c r="I12823" s="334">
        <v>0</v>
      </c>
      <c r="J12823" s="334">
        <v>0</v>
      </c>
      <c r="K12823" s="334">
        <v>0</v>
      </c>
      <c r="L12823" s="334">
        <v>0</v>
      </c>
      <c r="M12823" s="334">
        <v>0</v>
      </c>
      <c r="N12823" s="334">
        <v>0</v>
      </c>
      <c r="O12823" s="334">
        <v>0</v>
      </c>
      <c r="P12823" s="334">
        <v>0</v>
      </c>
      <c r="Q12823" s="334">
        <v>0</v>
      </c>
      <c r="R12823" s="334">
        <v>0</v>
      </c>
      <c r="S12823" s="334">
        <v>0</v>
      </c>
      <c r="T12823" s="334">
        <v>0</v>
      </c>
      <c r="U12823" s="334">
        <v>0</v>
      </c>
      <c r="V12823" s="334">
        <v>0</v>
      </c>
      <c r="W12823" s="334">
        <v>0</v>
      </c>
      <c r="X12823" s="334">
        <v>0</v>
      </c>
      <c r="Y12823" s="334">
        <v>0</v>
      </c>
      <c r="Z12823" s="334">
        <v>0</v>
      </c>
      <c r="AA12823" s="334">
        <v>0</v>
      </c>
      <c r="AB12823" s="334">
        <v>0</v>
      </c>
      <c r="AD12823" s="334">
        <v>0</v>
      </c>
      <c r="AE12823" s="334">
        <f t="shared" si="2007"/>
        <v>0</v>
      </c>
      <c r="AF12823" s="334">
        <f t="shared" si="2008"/>
        <v>0</v>
      </c>
      <c r="AG12823" s="340">
        <f t="shared" si="2009"/>
        <v>0</v>
      </c>
      <c r="AI12823" s="340">
        <f t="shared" si="2011"/>
        <v>0</v>
      </c>
      <c r="AJ12823" s="340">
        <f t="shared" si="2011"/>
        <v>0</v>
      </c>
      <c r="AK12823" s="340">
        <f t="shared" si="2011"/>
        <v>0</v>
      </c>
      <c r="AL12823" s="340">
        <f t="shared" si="2011"/>
        <v>0</v>
      </c>
      <c r="AM12823" s="340">
        <f t="shared" si="2011"/>
        <v>0</v>
      </c>
    </row>
    <row r="12824" spans="1:39" x14ac:dyDescent="0.35">
      <c r="A12824" s="337">
        <v>34737</v>
      </c>
      <c r="B12824" s="338">
        <f t="shared" si="2004"/>
        <v>1995</v>
      </c>
      <c r="C12824" s="338">
        <f t="shared" si="2005"/>
        <v>2</v>
      </c>
      <c r="D12824" s="338">
        <f t="shared" si="2006"/>
        <v>7</v>
      </c>
      <c r="E12824" s="334">
        <v>0</v>
      </c>
      <c r="F12824" s="334">
        <v>0</v>
      </c>
      <c r="G12824" s="334">
        <v>0.1</v>
      </c>
      <c r="H12824" s="334">
        <v>0.2</v>
      </c>
      <c r="I12824" s="334">
        <v>0.1</v>
      </c>
      <c r="J12824" s="334">
        <v>0.1</v>
      </c>
      <c r="K12824" s="334">
        <v>0.2</v>
      </c>
      <c r="L12824" s="334">
        <v>0.1</v>
      </c>
      <c r="M12824" s="334">
        <v>0.1</v>
      </c>
      <c r="N12824" s="334">
        <v>0</v>
      </c>
      <c r="O12824" s="334">
        <v>0.1</v>
      </c>
      <c r="P12824" s="334">
        <v>0.2</v>
      </c>
      <c r="Q12824" s="334">
        <v>0.1</v>
      </c>
      <c r="R12824" s="334">
        <v>0</v>
      </c>
      <c r="S12824" s="334">
        <v>0</v>
      </c>
      <c r="T12824" s="334">
        <v>0</v>
      </c>
      <c r="U12824" s="334">
        <v>0</v>
      </c>
      <c r="V12824" s="334">
        <v>0</v>
      </c>
      <c r="W12824" s="334">
        <v>0</v>
      </c>
      <c r="X12824" s="334">
        <v>0</v>
      </c>
      <c r="Y12824" s="334">
        <v>0</v>
      </c>
      <c r="Z12824" s="334">
        <v>0</v>
      </c>
      <c r="AA12824" s="334">
        <v>0</v>
      </c>
      <c r="AB12824" s="334">
        <v>0</v>
      </c>
      <c r="AD12824" s="334">
        <v>1.3</v>
      </c>
      <c r="AE12824" s="334">
        <f t="shared" si="2007"/>
        <v>1.3</v>
      </c>
      <c r="AF12824" s="334">
        <f t="shared" si="2008"/>
        <v>1.3</v>
      </c>
      <c r="AG12824" s="340">
        <f t="shared" si="2009"/>
        <v>0</v>
      </c>
      <c r="AI12824" s="340">
        <f t="shared" si="2011"/>
        <v>0</v>
      </c>
      <c r="AJ12824" s="340">
        <f t="shared" si="2011"/>
        <v>0</v>
      </c>
      <c r="AK12824" s="340">
        <f t="shared" si="2011"/>
        <v>0</v>
      </c>
      <c r="AL12824" s="340">
        <f t="shared" si="2011"/>
        <v>0</v>
      </c>
      <c r="AM12824" s="340">
        <f t="shared" si="2011"/>
        <v>0</v>
      </c>
    </row>
    <row r="12825" spans="1:39" x14ac:dyDescent="0.35">
      <c r="A12825" s="337">
        <v>34738</v>
      </c>
      <c r="B12825" s="338">
        <f t="shared" si="2004"/>
        <v>1995</v>
      </c>
      <c r="C12825" s="338">
        <f t="shared" si="2005"/>
        <v>2</v>
      </c>
      <c r="D12825" s="338">
        <f t="shared" si="2006"/>
        <v>8</v>
      </c>
      <c r="E12825" s="334">
        <v>0</v>
      </c>
      <c r="F12825" s="334">
        <v>0</v>
      </c>
      <c r="G12825" s="334">
        <v>0</v>
      </c>
      <c r="H12825" s="334">
        <v>0</v>
      </c>
      <c r="I12825" s="334">
        <v>0</v>
      </c>
      <c r="J12825" s="334">
        <v>0</v>
      </c>
      <c r="K12825" s="334">
        <v>0</v>
      </c>
      <c r="L12825" s="334">
        <v>0</v>
      </c>
      <c r="M12825" s="334">
        <v>0</v>
      </c>
      <c r="N12825" s="334">
        <v>0</v>
      </c>
      <c r="O12825" s="334">
        <v>0</v>
      </c>
      <c r="P12825" s="334">
        <v>0</v>
      </c>
      <c r="Q12825" s="334">
        <v>0</v>
      </c>
      <c r="R12825" s="334">
        <v>0</v>
      </c>
      <c r="S12825" s="334">
        <v>0</v>
      </c>
      <c r="T12825" s="334">
        <v>0</v>
      </c>
      <c r="U12825" s="334">
        <v>0</v>
      </c>
      <c r="V12825" s="334">
        <v>0</v>
      </c>
      <c r="W12825" s="334">
        <v>0</v>
      </c>
      <c r="X12825" s="334">
        <v>0</v>
      </c>
      <c r="Y12825" s="334">
        <v>0</v>
      </c>
      <c r="Z12825" s="334">
        <v>0</v>
      </c>
      <c r="AA12825" s="334">
        <v>0</v>
      </c>
      <c r="AB12825" s="334">
        <v>0</v>
      </c>
      <c r="AD12825" s="334">
        <v>0</v>
      </c>
      <c r="AE12825" s="334">
        <f t="shared" si="2007"/>
        <v>0</v>
      </c>
      <c r="AF12825" s="334">
        <f t="shared" si="2008"/>
        <v>0</v>
      </c>
      <c r="AG12825" s="340">
        <f t="shared" si="2009"/>
        <v>0</v>
      </c>
      <c r="AI12825" s="340">
        <f t="shared" si="2011"/>
        <v>0</v>
      </c>
      <c r="AJ12825" s="340">
        <f t="shared" si="2011"/>
        <v>0</v>
      </c>
      <c r="AK12825" s="340">
        <f t="shared" si="2011"/>
        <v>0</v>
      </c>
      <c r="AL12825" s="340">
        <f t="shared" si="2011"/>
        <v>0</v>
      </c>
      <c r="AM12825" s="340">
        <f t="shared" si="2011"/>
        <v>0</v>
      </c>
    </row>
    <row r="12826" spans="1:39" x14ac:dyDescent="0.35">
      <c r="A12826" s="337">
        <v>34739</v>
      </c>
      <c r="B12826" s="338">
        <f t="shared" si="2004"/>
        <v>1995</v>
      </c>
      <c r="C12826" s="338">
        <f t="shared" si="2005"/>
        <v>2</v>
      </c>
      <c r="D12826" s="338">
        <f t="shared" si="2006"/>
        <v>9</v>
      </c>
      <c r="E12826" s="334">
        <v>0</v>
      </c>
      <c r="F12826" s="334">
        <v>0</v>
      </c>
      <c r="G12826" s="334">
        <v>0</v>
      </c>
      <c r="H12826" s="334">
        <v>0</v>
      </c>
      <c r="I12826" s="334">
        <v>0</v>
      </c>
      <c r="J12826" s="334">
        <v>0</v>
      </c>
      <c r="K12826" s="334">
        <v>0</v>
      </c>
      <c r="L12826" s="334">
        <v>0</v>
      </c>
      <c r="M12826" s="334">
        <v>0</v>
      </c>
      <c r="N12826" s="334">
        <v>0</v>
      </c>
      <c r="O12826" s="334">
        <v>0</v>
      </c>
      <c r="P12826" s="334">
        <v>0</v>
      </c>
      <c r="Q12826" s="334">
        <v>0</v>
      </c>
      <c r="R12826" s="334">
        <v>0</v>
      </c>
      <c r="S12826" s="334">
        <v>0</v>
      </c>
      <c r="T12826" s="334">
        <v>0</v>
      </c>
      <c r="U12826" s="334">
        <v>0</v>
      </c>
      <c r="V12826" s="334">
        <v>0</v>
      </c>
      <c r="W12826" s="334">
        <v>0</v>
      </c>
      <c r="X12826" s="334">
        <v>0</v>
      </c>
      <c r="Y12826" s="334">
        <v>0</v>
      </c>
      <c r="Z12826" s="334">
        <v>0</v>
      </c>
      <c r="AA12826" s="334">
        <v>0</v>
      </c>
      <c r="AB12826" s="334">
        <v>0</v>
      </c>
      <c r="AD12826" s="334">
        <v>0</v>
      </c>
      <c r="AE12826" s="334">
        <f t="shared" si="2007"/>
        <v>0</v>
      </c>
      <c r="AF12826" s="334">
        <f t="shared" si="2008"/>
        <v>0</v>
      </c>
      <c r="AG12826" s="340">
        <f t="shared" si="2009"/>
        <v>0</v>
      </c>
      <c r="AI12826" s="340">
        <f t="shared" si="2011"/>
        <v>0</v>
      </c>
      <c r="AJ12826" s="340">
        <f t="shared" si="2011"/>
        <v>0</v>
      </c>
      <c r="AK12826" s="340">
        <f t="shared" si="2011"/>
        <v>0</v>
      </c>
      <c r="AL12826" s="340">
        <f t="shared" si="2011"/>
        <v>0</v>
      </c>
      <c r="AM12826" s="340">
        <f t="shared" si="2011"/>
        <v>0</v>
      </c>
    </row>
    <row r="12827" spans="1:39" x14ac:dyDescent="0.35">
      <c r="A12827" s="337">
        <v>34740</v>
      </c>
      <c r="B12827" s="338">
        <f t="shared" si="2004"/>
        <v>1995</v>
      </c>
      <c r="C12827" s="338">
        <f t="shared" si="2005"/>
        <v>2</v>
      </c>
      <c r="D12827" s="338">
        <f t="shared" si="2006"/>
        <v>10</v>
      </c>
      <c r="E12827" s="334">
        <v>0</v>
      </c>
      <c r="F12827" s="334">
        <v>0</v>
      </c>
      <c r="G12827" s="334">
        <v>0</v>
      </c>
      <c r="H12827" s="334">
        <v>0</v>
      </c>
      <c r="I12827" s="334">
        <v>0</v>
      </c>
      <c r="J12827" s="334">
        <v>0</v>
      </c>
      <c r="K12827" s="334">
        <v>0</v>
      </c>
      <c r="L12827" s="334">
        <v>0</v>
      </c>
      <c r="M12827" s="334">
        <v>0</v>
      </c>
      <c r="N12827" s="334">
        <v>0</v>
      </c>
      <c r="O12827" s="334">
        <v>0</v>
      </c>
      <c r="P12827" s="334">
        <v>0</v>
      </c>
      <c r="Q12827" s="334">
        <v>0</v>
      </c>
      <c r="R12827" s="334">
        <v>0</v>
      </c>
      <c r="S12827" s="334">
        <v>0</v>
      </c>
      <c r="T12827" s="334">
        <v>0</v>
      </c>
      <c r="U12827" s="334">
        <v>0</v>
      </c>
      <c r="V12827" s="334">
        <v>0</v>
      </c>
      <c r="W12827" s="334">
        <v>0</v>
      </c>
      <c r="X12827" s="334">
        <v>0</v>
      </c>
      <c r="Y12827" s="334">
        <v>0</v>
      </c>
      <c r="Z12827" s="334">
        <v>0</v>
      </c>
      <c r="AA12827" s="334">
        <v>0</v>
      </c>
      <c r="AB12827" s="334">
        <v>0</v>
      </c>
      <c r="AD12827" s="334">
        <v>0</v>
      </c>
      <c r="AE12827" s="334">
        <f t="shared" si="2007"/>
        <v>0</v>
      </c>
      <c r="AF12827" s="334">
        <f t="shared" si="2008"/>
        <v>0</v>
      </c>
      <c r="AG12827" s="340">
        <f t="shared" si="2009"/>
        <v>0</v>
      </c>
      <c r="AI12827" s="340">
        <f t="shared" si="2011"/>
        <v>0</v>
      </c>
      <c r="AJ12827" s="340">
        <f t="shared" si="2011"/>
        <v>0</v>
      </c>
      <c r="AK12827" s="340">
        <f t="shared" si="2011"/>
        <v>0</v>
      </c>
      <c r="AL12827" s="340">
        <f t="shared" si="2011"/>
        <v>0</v>
      </c>
      <c r="AM12827" s="340">
        <f t="shared" si="2011"/>
        <v>0</v>
      </c>
    </row>
    <row r="12828" spans="1:39" x14ac:dyDescent="0.35">
      <c r="A12828" s="337">
        <v>34741</v>
      </c>
      <c r="B12828" s="338">
        <f t="shared" si="2004"/>
        <v>1995</v>
      </c>
      <c r="C12828" s="338">
        <f t="shared" si="2005"/>
        <v>2</v>
      </c>
      <c r="D12828" s="338">
        <f t="shared" si="2006"/>
        <v>11</v>
      </c>
      <c r="E12828" s="334">
        <v>0</v>
      </c>
      <c r="F12828" s="334">
        <v>0</v>
      </c>
      <c r="G12828" s="334">
        <v>0</v>
      </c>
      <c r="H12828" s="334">
        <v>0</v>
      </c>
      <c r="I12828" s="334">
        <v>0</v>
      </c>
      <c r="J12828" s="334">
        <v>0</v>
      </c>
      <c r="K12828" s="334">
        <v>0</v>
      </c>
      <c r="L12828" s="334">
        <v>0</v>
      </c>
      <c r="M12828" s="334">
        <v>0</v>
      </c>
      <c r="N12828" s="334">
        <v>0</v>
      </c>
      <c r="O12828" s="334">
        <v>0</v>
      </c>
      <c r="P12828" s="334">
        <v>0</v>
      </c>
      <c r="Q12828" s="334">
        <v>0</v>
      </c>
      <c r="R12828" s="334">
        <v>0</v>
      </c>
      <c r="S12828" s="334">
        <v>0</v>
      </c>
      <c r="T12828" s="334">
        <v>0</v>
      </c>
      <c r="U12828" s="334">
        <v>0</v>
      </c>
      <c r="V12828" s="334">
        <v>0</v>
      </c>
      <c r="W12828" s="334">
        <v>0</v>
      </c>
      <c r="X12828" s="334">
        <v>0</v>
      </c>
      <c r="Y12828" s="334">
        <v>0</v>
      </c>
      <c r="Z12828" s="334">
        <v>0</v>
      </c>
      <c r="AA12828" s="334">
        <v>0</v>
      </c>
      <c r="AB12828" s="334">
        <v>0</v>
      </c>
      <c r="AD12828" s="334">
        <v>0</v>
      </c>
      <c r="AE12828" s="334">
        <f t="shared" si="2007"/>
        <v>0</v>
      </c>
      <c r="AF12828" s="334">
        <f t="shared" si="2008"/>
        <v>0</v>
      </c>
      <c r="AG12828" s="340">
        <f t="shared" si="2009"/>
        <v>0</v>
      </c>
      <c r="AI12828" s="340">
        <f t="shared" si="2011"/>
        <v>0</v>
      </c>
      <c r="AJ12828" s="340">
        <f t="shared" si="2011"/>
        <v>0</v>
      </c>
      <c r="AK12828" s="340">
        <f t="shared" si="2011"/>
        <v>0</v>
      </c>
      <c r="AL12828" s="340">
        <f t="shared" si="2011"/>
        <v>0</v>
      </c>
      <c r="AM12828" s="340">
        <f t="shared" si="2011"/>
        <v>0</v>
      </c>
    </row>
    <row r="12829" spans="1:39" x14ac:dyDescent="0.35">
      <c r="A12829" s="337">
        <v>34742</v>
      </c>
      <c r="B12829" s="338">
        <f t="shared" si="2004"/>
        <v>1995</v>
      </c>
      <c r="C12829" s="338">
        <f t="shared" si="2005"/>
        <v>2</v>
      </c>
      <c r="D12829" s="338">
        <f t="shared" si="2006"/>
        <v>12</v>
      </c>
      <c r="E12829" s="334">
        <v>0</v>
      </c>
      <c r="F12829" s="334">
        <v>0</v>
      </c>
      <c r="G12829" s="334">
        <v>0</v>
      </c>
      <c r="H12829" s="334">
        <v>0</v>
      </c>
      <c r="I12829" s="334">
        <v>0</v>
      </c>
      <c r="J12829" s="334">
        <v>0</v>
      </c>
      <c r="K12829" s="334">
        <v>0</v>
      </c>
      <c r="L12829" s="334">
        <v>0</v>
      </c>
      <c r="M12829" s="334">
        <v>0</v>
      </c>
      <c r="N12829" s="334">
        <v>0</v>
      </c>
      <c r="O12829" s="334">
        <v>0</v>
      </c>
      <c r="P12829" s="334">
        <v>0</v>
      </c>
      <c r="Q12829" s="334">
        <v>0</v>
      </c>
      <c r="R12829" s="334">
        <v>0</v>
      </c>
      <c r="S12829" s="334">
        <v>0</v>
      </c>
      <c r="T12829" s="334">
        <v>0</v>
      </c>
      <c r="U12829" s="334">
        <v>0</v>
      </c>
      <c r="V12829" s="334">
        <v>0</v>
      </c>
      <c r="W12829" s="334">
        <v>0</v>
      </c>
      <c r="X12829" s="334">
        <v>0</v>
      </c>
      <c r="Y12829" s="334">
        <v>0</v>
      </c>
      <c r="Z12829" s="334">
        <v>0</v>
      </c>
      <c r="AA12829" s="334">
        <v>0</v>
      </c>
      <c r="AB12829" s="334">
        <v>0</v>
      </c>
      <c r="AD12829" s="334">
        <v>0</v>
      </c>
      <c r="AE12829" s="334">
        <f t="shared" si="2007"/>
        <v>0</v>
      </c>
      <c r="AF12829" s="334">
        <f t="shared" si="2008"/>
        <v>0</v>
      </c>
      <c r="AG12829" s="340">
        <f t="shared" si="2009"/>
        <v>0</v>
      </c>
      <c r="AI12829" s="340">
        <f t="shared" si="2011"/>
        <v>0</v>
      </c>
      <c r="AJ12829" s="340">
        <f t="shared" si="2011"/>
        <v>0</v>
      </c>
      <c r="AK12829" s="340">
        <f t="shared" si="2011"/>
        <v>0</v>
      </c>
      <c r="AL12829" s="340">
        <f t="shared" si="2011"/>
        <v>0</v>
      </c>
      <c r="AM12829" s="340">
        <f t="shared" si="2011"/>
        <v>0</v>
      </c>
    </row>
    <row r="12830" spans="1:39" x14ac:dyDescent="0.35">
      <c r="A12830" s="337">
        <v>34743</v>
      </c>
      <c r="B12830" s="338">
        <f t="shared" si="2004"/>
        <v>1995</v>
      </c>
      <c r="C12830" s="338">
        <f t="shared" si="2005"/>
        <v>2</v>
      </c>
      <c r="D12830" s="338">
        <f t="shared" si="2006"/>
        <v>13</v>
      </c>
      <c r="E12830" s="334">
        <v>0</v>
      </c>
      <c r="F12830" s="334">
        <v>0</v>
      </c>
      <c r="G12830" s="334">
        <v>0</v>
      </c>
      <c r="H12830" s="334">
        <v>0</v>
      </c>
      <c r="I12830" s="334">
        <v>0</v>
      </c>
      <c r="J12830" s="334">
        <v>0</v>
      </c>
      <c r="K12830" s="334">
        <v>0</v>
      </c>
      <c r="L12830" s="334">
        <v>0</v>
      </c>
      <c r="M12830" s="334">
        <v>0</v>
      </c>
      <c r="N12830" s="334">
        <v>0</v>
      </c>
      <c r="O12830" s="334">
        <v>0</v>
      </c>
      <c r="P12830" s="334">
        <v>0</v>
      </c>
      <c r="Q12830" s="334">
        <v>0</v>
      </c>
      <c r="R12830" s="334">
        <v>0</v>
      </c>
      <c r="S12830" s="334">
        <v>0</v>
      </c>
      <c r="T12830" s="334">
        <v>0</v>
      </c>
      <c r="U12830" s="334">
        <v>0</v>
      </c>
      <c r="V12830" s="334">
        <v>0</v>
      </c>
      <c r="W12830" s="334">
        <v>0</v>
      </c>
      <c r="X12830" s="334">
        <v>0</v>
      </c>
      <c r="Y12830" s="334">
        <v>0</v>
      </c>
      <c r="Z12830" s="334">
        <v>0</v>
      </c>
      <c r="AA12830" s="334">
        <v>0</v>
      </c>
      <c r="AB12830" s="334">
        <v>0</v>
      </c>
      <c r="AD12830" s="334">
        <v>0</v>
      </c>
      <c r="AE12830" s="334">
        <f t="shared" si="2007"/>
        <v>0</v>
      </c>
      <c r="AF12830" s="334">
        <f t="shared" si="2008"/>
        <v>0</v>
      </c>
      <c r="AG12830" s="340">
        <f t="shared" si="2009"/>
        <v>0</v>
      </c>
      <c r="AI12830" s="340">
        <f t="shared" si="2011"/>
        <v>0</v>
      </c>
      <c r="AJ12830" s="340">
        <f t="shared" si="2011"/>
        <v>0</v>
      </c>
      <c r="AK12830" s="340">
        <f t="shared" si="2011"/>
        <v>0</v>
      </c>
      <c r="AL12830" s="340">
        <f t="shared" si="2011"/>
        <v>0</v>
      </c>
      <c r="AM12830" s="340">
        <f t="shared" si="2011"/>
        <v>0</v>
      </c>
    </row>
    <row r="12831" spans="1:39" x14ac:dyDescent="0.35">
      <c r="A12831" s="337">
        <v>34744</v>
      </c>
      <c r="B12831" s="338">
        <f t="shared" si="2004"/>
        <v>1995</v>
      </c>
      <c r="C12831" s="338">
        <f t="shared" si="2005"/>
        <v>2</v>
      </c>
      <c r="D12831" s="338">
        <f t="shared" si="2006"/>
        <v>14</v>
      </c>
      <c r="E12831" s="334">
        <v>0</v>
      </c>
      <c r="F12831" s="334">
        <v>0</v>
      </c>
      <c r="G12831" s="334">
        <v>0</v>
      </c>
      <c r="H12831" s="334">
        <v>0</v>
      </c>
      <c r="I12831" s="334">
        <v>0</v>
      </c>
      <c r="J12831" s="334">
        <v>0</v>
      </c>
      <c r="K12831" s="334">
        <v>0</v>
      </c>
      <c r="L12831" s="334">
        <v>0</v>
      </c>
      <c r="M12831" s="334">
        <v>0</v>
      </c>
      <c r="N12831" s="334">
        <v>0</v>
      </c>
      <c r="O12831" s="334">
        <v>0</v>
      </c>
      <c r="P12831" s="334">
        <v>0</v>
      </c>
      <c r="Q12831" s="334">
        <v>0</v>
      </c>
      <c r="R12831" s="334">
        <v>0</v>
      </c>
      <c r="S12831" s="334">
        <v>0</v>
      </c>
      <c r="T12831" s="334">
        <v>0</v>
      </c>
      <c r="U12831" s="334">
        <v>0</v>
      </c>
      <c r="V12831" s="334">
        <v>0</v>
      </c>
      <c r="W12831" s="334">
        <v>0</v>
      </c>
      <c r="X12831" s="334">
        <v>0</v>
      </c>
      <c r="Y12831" s="334">
        <v>0</v>
      </c>
      <c r="Z12831" s="334">
        <v>0</v>
      </c>
      <c r="AA12831" s="334">
        <v>0</v>
      </c>
      <c r="AB12831" s="334">
        <v>0</v>
      </c>
      <c r="AD12831" s="334">
        <v>0</v>
      </c>
      <c r="AE12831" s="334">
        <f t="shared" si="2007"/>
        <v>0</v>
      </c>
      <c r="AF12831" s="334">
        <f t="shared" si="2008"/>
        <v>0</v>
      </c>
      <c r="AG12831" s="340">
        <f t="shared" si="2009"/>
        <v>0</v>
      </c>
      <c r="AI12831" s="340">
        <f t="shared" si="2011"/>
        <v>0</v>
      </c>
      <c r="AJ12831" s="340">
        <f t="shared" si="2011"/>
        <v>0</v>
      </c>
      <c r="AK12831" s="340">
        <f t="shared" si="2011"/>
        <v>0</v>
      </c>
      <c r="AL12831" s="340">
        <f t="shared" si="2011"/>
        <v>0</v>
      </c>
      <c r="AM12831" s="340">
        <f t="shared" si="2011"/>
        <v>0</v>
      </c>
    </row>
    <row r="12832" spans="1:39" x14ac:dyDescent="0.35">
      <c r="A12832" s="337">
        <v>34745</v>
      </c>
      <c r="B12832" s="338">
        <f t="shared" si="2004"/>
        <v>1995</v>
      </c>
      <c r="C12832" s="338">
        <f t="shared" si="2005"/>
        <v>2</v>
      </c>
      <c r="D12832" s="338">
        <f t="shared" si="2006"/>
        <v>15</v>
      </c>
      <c r="E12832" s="334">
        <v>0</v>
      </c>
      <c r="F12832" s="334">
        <v>0</v>
      </c>
      <c r="G12832" s="334">
        <v>0</v>
      </c>
      <c r="H12832" s="334">
        <v>0</v>
      </c>
      <c r="I12832" s="334">
        <v>0</v>
      </c>
      <c r="J12832" s="334">
        <v>0</v>
      </c>
      <c r="K12832" s="334">
        <v>0</v>
      </c>
      <c r="L12832" s="334">
        <v>0</v>
      </c>
      <c r="M12832" s="334">
        <v>0</v>
      </c>
      <c r="N12832" s="334">
        <v>0</v>
      </c>
      <c r="O12832" s="334">
        <v>0</v>
      </c>
      <c r="P12832" s="334">
        <v>0</v>
      </c>
      <c r="Q12832" s="334">
        <v>0</v>
      </c>
      <c r="R12832" s="334">
        <v>0</v>
      </c>
      <c r="S12832" s="334">
        <v>0</v>
      </c>
      <c r="T12832" s="334">
        <v>0</v>
      </c>
      <c r="U12832" s="334">
        <v>0</v>
      </c>
      <c r="V12832" s="334">
        <v>0</v>
      </c>
      <c r="W12832" s="334">
        <v>0</v>
      </c>
      <c r="X12832" s="334">
        <v>0</v>
      </c>
      <c r="Y12832" s="334">
        <v>0</v>
      </c>
      <c r="Z12832" s="334">
        <v>0</v>
      </c>
      <c r="AA12832" s="334">
        <v>0</v>
      </c>
      <c r="AB12832" s="334">
        <v>0</v>
      </c>
      <c r="AD12832" s="334">
        <v>0</v>
      </c>
      <c r="AE12832" s="334">
        <f t="shared" si="2007"/>
        <v>0</v>
      </c>
      <c r="AF12832" s="334">
        <f t="shared" si="2008"/>
        <v>0</v>
      </c>
      <c r="AG12832" s="340">
        <f t="shared" si="2009"/>
        <v>0</v>
      </c>
      <c r="AI12832" s="340">
        <f t="shared" si="2011"/>
        <v>0</v>
      </c>
      <c r="AJ12832" s="340">
        <f t="shared" si="2011"/>
        <v>0</v>
      </c>
      <c r="AK12832" s="340">
        <f t="shared" si="2011"/>
        <v>0</v>
      </c>
      <c r="AL12832" s="340">
        <f t="shared" si="2011"/>
        <v>0</v>
      </c>
      <c r="AM12832" s="340">
        <f t="shared" si="2011"/>
        <v>0</v>
      </c>
    </row>
    <row r="12833" spans="1:39" x14ac:dyDescent="0.35">
      <c r="A12833" s="337">
        <v>34746</v>
      </c>
      <c r="B12833" s="338">
        <f t="shared" si="2004"/>
        <v>1995</v>
      </c>
      <c r="C12833" s="338">
        <f t="shared" si="2005"/>
        <v>2</v>
      </c>
      <c r="D12833" s="338">
        <f t="shared" si="2006"/>
        <v>16</v>
      </c>
      <c r="E12833" s="334">
        <v>0</v>
      </c>
      <c r="F12833" s="334">
        <v>0</v>
      </c>
      <c r="G12833" s="334">
        <v>0</v>
      </c>
      <c r="H12833" s="334">
        <v>0</v>
      </c>
      <c r="I12833" s="334">
        <v>0</v>
      </c>
      <c r="J12833" s="334">
        <v>0</v>
      </c>
      <c r="K12833" s="334">
        <v>0</v>
      </c>
      <c r="L12833" s="334">
        <v>0</v>
      </c>
      <c r="M12833" s="334">
        <v>0</v>
      </c>
      <c r="N12833" s="334">
        <v>0</v>
      </c>
      <c r="O12833" s="334">
        <v>0</v>
      </c>
      <c r="P12833" s="334">
        <v>0</v>
      </c>
      <c r="Q12833" s="334">
        <v>0</v>
      </c>
      <c r="R12833" s="334">
        <v>0</v>
      </c>
      <c r="S12833" s="334">
        <v>0</v>
      </c>
      <c r="T12833" s="334">
        <v>0</v>
      </c>
      <c r="U12833" s="334">
        <v>0</v>
      </c>
      <c r="V12833" s="334">
        <v>0</v>
      </c>
      <c r="W12833" s="334">
        <v>0</v>
      </c>
      <c r="X12833" s="334">
        <v>0</v>
      </c>
      <c r="Y12833" s="334">
        <v>0</v>
      </c>
      <c r="Z12833" s="334">
        <v>0</v>
      </c>
      <c r="AA12833" s="334">
        <v>0</v>
      </c>
      <c r="AB12833" s="334">
        <v>0</v>
      </c>
      <c r="AD12833" s="334">
        <v>0</v>
      </c>
      <c r="AE12833" s="334">
        <f t="shared" si="2007"/>
        <v>0</v>
      </c>
      <c r="AF12833" s="334">
        <f t="shared" si="2008"/>
        <v>0</v>
      </c>
      <c r="AG12833" s="340">
        <f t="shared" si="2009"/>
        <v>0</v>
      </c>
      <c r="AI12833" s="340">
        <f t="shared" si="2011"/>
        <v>0</v>
      </c>
      <c r="AJ12833" s="340">
        <f t="shared" si="2011"/>
        <v>0</v>
      </c>
      <c r="AK12833" s="340">
        <f t="shared" si="2011"/>
        <v>0</v>
      </c>
      <c r="AL12833" s="340">
        <f t="shared" si="2011"/>
        <v>0</v>
      </c>
      <c r="AM12833" s="340">
        <f t="shared" si="2011"/>
        <v>0</v>
      </c>
    </row>
    <row r="12834" spans="1:39" x14ac:dyDescent="0.35">
      <c r="A12834" s="337">
        <v>34747</v>
      </c>
      <c r="B12834" s="338">
        <f t="shared" si="2004"/>
        <v>1995</v>
      </c>
      <c r="C12834" s="338">
        <f t="shared" si="2005"/>
        <v>2</v>
      </c>
      <c r="D12834" s="338">
        <f t="shared" si="2006"/>
        <v>17</v>
      </c>
      <c r="E12834" s="334">
        <v>0</v>
      </c>
      <c r="F12834" s="334">
        <v>0</v>
      </c>
      <c r="G12834" s="334">
        <v>0</v>
      </c>
      <c r="H12834" s="334">
        <v>0</v>
      </c>
      <c r="I12834" s="334">
        <v>0</v>
      </c>
      <c r="J12834" s="334">
        <v>0</v>
      </c>
      <c r="K12834" s="334">
        <v>0</v>
      </c>
      <c r="L12834" s="334">
        <v>0</v>
      </c>
      <c r="M12834" s="334">
        <v>0</v>
      </c>
      <c r="N12834" s="334">
        <v>0</v>
      </c>
      <c r="O12834" s="334">
        <v>0</v>
      </c>
      <c r="P12834" s="334">
        <v>0</v>
      </c>
      <c r="Q12834" s="334">
        <v>0</v>
      </c>
      <c r="R12834" s="334">
        <v>0</v>
      </c>
      <c r="S12834" s="334">
        <v>0</v>
      </c>
      <c r="T12834" s="334">
        <v>0</v>
      </c>
      <c r="U12834" s="334">
        <v>0</v>
      </c>
      <c r="V12834" s="334">
        <v>0</v>
      </c>
      <c r="W12834" s="334">
        <v>0</v>
      </c>
      <c r="X12834" s="334">
        <v>0</v>
      </c>
      <c r="Y12834" s="334">
        <v>0</v>
      </c>
      <c r="Z12834" s="334">
        <v>0</v>
      </c>
      <c r="AA12834" s="334">
        <v>0</v>
      </c>
      <c r="AB12834" s="334">
        <v>0</v>
      </c>
      <c r="AD12834" s="334">
        <v>0</v>
      </c>
      <c r="AE12834" s="334">
        <f t="shared" si="2007"/>
        <v>0</v>
      </c>
      <c r="AF12834" s="334">
        <f t="shared" si="2008"/>
        <v>0</v>
      </c>
      <c r="AG12834" s="340">
        <f t="shared" si="2009"/>
        <v>0</v>
      </c>
      <c r="AI12834" s="340">
        <f t="shared" si="2011"/>
        <v>0</v>
      </c>
      <c r="AJ12834" s="340">
        <f t="shared" si="2011"/>
        <v>0</v>
      </c>
      <c r="AK12834" s="340">
        <f t="shared" si="2011"/>
        <v>0</v>
      </c>
      <c r="AL12834" s="340">
        <f t="shared" si="2011"/>
        <v>0</v>
      </c>
      <c r="AM12834" s="340">
        <f t="shared" si="2011"/>
        <v>0</v>
      </c>
    </row>
    <row r="12835" spans="1:39" x14ac:dyDescent="0.35">
      <c r="A12835" s="337">
        <v>34748</v>
      </c>
      <c r="B12835" s="338">
        <f t="shared" si="2004"/>
        <v>1995</v>
      </c>
      <c r="C12835" s="338">
        <f t="shared" si="2005"/>
        <v>2</v>
      </c>
      <c r="D12835" s="338">
        <f t="shared" si="2006"/>
        <v>18</v>
      </c>
      <c r="E12835" s="334">
        <v>0</v>
      </c>
      <c r="F12835" s="334">
        <v>0</v>
      </c>
      <c r="G12835" s="334">
        <v>0</v>
      </c>
      <c r="H12835" s="334">
        <v>0</v>
      </c>
      <c r="I12835" s="334">
        <v>0</v>
      </c>
      <c r="J12835" s="334">
        <v>0</v>
      </c>
      <c r="K12835" s="334">
        <v>0</v>
      </c>
      <c r="L12835" s="334">
        <v>0</v>
      </c>
      <c r="M12835" s="334">
        <v>0</v>
      </c>
      <c r="N12835" s="334">
        <v>0</v>
      </c>
      <c r="O12835" s="334">
        <v>0</v>
      </c>
      <c r="P12835" s="334">
        <v>0</v>
      </c>
      <c r="Q12835" s="334">
        <v>0</v>
      </c>
      <c r="R12835" s="334">
        <v>0</v>
      </c>
      <c r="S12835" s="334">
        <v>0</v>
      </c>
      <c r="T12835" s="334">
        <v>0</v>
      </c>
      <c r="U12835" s="334">
        <v>0</v>
      </c>
      <c r="V12835" s="334">
        <v>0</v>
      </c>
      <c r="W12835" s="334">
        <v>0</v>
      </c>
      <c r="X12835" s="334">
        <v>0</v>
      </c>
      <c r="Y12835" s="334">
        <v>0</v>
      </c>
      <c r="Z12835" s="334">
        <v>0</v>
      </c>
      <c r="AA12835" s="334">
        <v>0</v>
      </c>
      <c r="AB12835" s="334">
        <v>0</v>
      </c>
      <c r="AD12835" s="334">
        <v>0</v>
      </c>
      <c r="AE12835" s="334">
        <f t="shared" si="2007"/>
        <v>0</v>
      </c>
      <c r="AF12835" s="334">
        <f t="shared" si="2008"/>
        <v>0</v>
      </c>
      <c r="AG12835" s="340">
        <f t="shared" si="2009"/>
        <v>0</v>
      </c>
      <c r="AI12835" s="340">
        <f t="shared" si="2011"/>
        <v>0</v>
      </c>
      <c r="AJ12835" s="340">
        <f t="shared" si="2011"/>
        <v>0</v>
      </c>
      <c r="AK12835" s="340">
        <f t="shared" si="2011"/>
        <v>0</v>
      </c>
      <c r="AL12835" s="340">
        <f t="shared" si="2011"/>
        <v>0</v>
      </c>
      <c r="AM12835" s="340">
        <f t="shared" si="2011"/>
        <v>0</v>
      </c>
    </row>
    <row r="12836" spans="1:39" x14ac:dyDescent="0.35">
      <c r="A12836" s="337">
        <v>34749</v>
      </c>
      <c r="B12836" s="338">
        <f t="shared" si="2004"/>
        <v>1995</v>
      </c>
      <c r="C12836" s="338">
        <f t="shared" si="2005"/>
        <v>2</v>
      </c>
      <c r="D12836" s="338">
        <f t="shared" si="2006"/>
        <v>19</v>
      </c>
      <c r="E12836" s="334">
        <v>0</v>
      </c>
      <c r="F12836" s="334">
        <v>0</v>
      </c>
      <c r="G12836" s="334">
        <v>0</v>
      </c>
      <c r="H12836" s="334">
        <v>0</v>
      </c>
      <c r="I12836" s="334">
        <v>0</v>
      </c>
      <c r="J12836" s="334">
        <v>0</v>
      </c>
      <c r="K12836" s="334">
        <v>0</v>
      </c>
      <c r="L12836" s="334">
        <v>0</v>
      </c>
      <c r="M12836" s="334">
        <v>0</v>
      </c>
      <c r="N12836" s="334">
        <v>0</v>
      </c>
      <c r="O12836" s="334">
        <v>0</v>
      </c>
      <c r="P12836" s="334">
        <v>0</v>
      </c>
      <c r="Q12836" s="334">
        <v>0</v>
      </c>
      <c r="R12836" s="334">
        <v>0</v>
      </c>
      <c r="S12836" s="334">
        <v>0</v>
      </c>
      <c r="T12836" s="334">
        <v>0</v>
      </c>
      <c r="U12836" s="334">
        <v>0</v>
      </c>
      <c r="V12836" s="334">
        <v>0</v>
      </c>
      <c r="W12836" s="334">
        <v>0</v>
      </c>
      <c r="X12836" s="334">
        <v>0</v>
      </c>
      <c r="Y12836" s="334">
        <v>0</v>
      </c>
      <c r="Z12836" s="334">
        <v>0</v>
      </c>
      <c r="AA12836" s="334">
        <v>0</v>
      </c>
      <c r="AB12836" s="334">
        <v>0</v>
      </c>
      <c r="AD12836" s="334">
        <v>0</v>
      </c>
      <c r="AE12836" s="334">
        <f t="shared" si="2007"/>
        <v>0</v>
      </c>
      <c r="AF12836" s="334">
        <f t="shared" si="2008"/>
        <v>0</v>
      </c>
      <c r="AG12836" s="340">
        <f t="shared" si="2009"/>
        <v>0</v>
      </c>
      <c r="AI12836" s="340">
        <f t="shared" ref="AI12836:AM12851" si="2012">IF($C12836=AI$1,$AF12836,0)</f>
        <v>0</v>
      </c>
      <c r="AJ12836" s="340">
        <f t="shared" si="2012"/>
        <v>0</v>
      </c>
      <c r="AK12836" s="340">
        <f t="shared" si="2012"/>
        <v>0</v>
      </c>
      <c r="AL12836" s="340">
        <f t="shared" si="2012"/>
        <v>0</v>
      </c>
      <c r="AM12836" s="340">
        <f t="shared" si="2012"/>
        <v>0</v>
      </c>
    </row>
    <row r="12837" spans="1:39" x14ac:dyDescent="0.35">
      <c r="A12837" s="337">
        <v>34750</v>
      </c>
      <c r="B12837" s="338">
        <f t="shared" si="2004"/>
        <v>1995</v>
      </c>
      <c r="C12837" s="338">
        <f t="shared" si="2005"/>
        <v>2</v>
      </c>
      <c r="D12837" s="338">
        <f t="shared" si="2006"/>
        <v>20</v>
      </c>
      <c r="E12837" s="334">
        <v>0</v>
      </c>
      <c r="F12837" s="334">
        <v>0</v>
      </c>
      <c r="G12837" s="334">
        <v>0</v>
      </c>
      <c r="H12837" s="334">
        <v>0</v>
      </c>
      <c r="I12837" s="334">
        <v>0</v>
      </c>
      <c r="J12837" s="334">
        <v>0</v>
      </c>
      <c r="K12837" s="334">
        <v>0</v>
      </c>
      <c r="L12837" s="334">
        <v>0</v>
      </c>
      <c r="M12837" s="334">
        <v>0</v>
      </c>
      <c r="N12837" s="334">
        <v>0</v>
      </c>
      <c r="O12837" s="334">
        <v>0</v>
      </c>
      <c r="P12837" s="334">
        <v>0</v>
      </c>
      <c r="Q12837" s="334">
        <v>0</v>
      </c>
      <c r="R12837" s="334">
        <v>0</v>
      </c>
      <c r="S12837" s="334">
        <v>0</v>
      </c>
      <c r="T12837" s="334">
        <v>0</v>
      </c>
      <c r="U12837" s="334">
        <v>0</v>
      </c>
      <c r="V12837" s="334">
        <v>0</v>
      </c>
      <c r="W12837" s="334">
        <v>0</v>
      </c>
      <c r="X12837" s="334">
        <v>0</v>
      </c>
      <c r="Y12837" s="334">
        <v>0</v>
      </c>
      <c r="Z12837" s="334">
        <v>0</v>
      </c>
      <c r="AA12837" s="334">
        <v>0</v>
      </c>
      <c r="AB12837" s="334">
        <v>0</v>
      </c>
      <c r="AD12837" s="334">
        <v>0</v>
      </c>
      <c r="AE12837" s="334">
        <f t="shared" si="2007"/>
        <v>0</v>
      </c>
      <c r="AF12837" s="334">
        <f t="shared" si="2008"/>
        <v>0</v>
      </c>
      <c r="AG12837" s="340">
        <f t="shared" si="2009"/>
        <v>0</v>
      </c>
      <c r="AI12837" s="340">
        <f t="shared" si="2012"/>
        <v>0</v>
      </c>
      <c r="AJ12837" s="340">
        <f t="shared" si="2012"/>
        <v>0</v>
      </c>
      <c r="AK12837" s="340">
        <f t="shared" si="2012"/>
        <v>0</v>
      </c>
      <c r="AL12837" s="340">
        <f t="shared" si="2012"/>
        <v>0</v>
      </c>
      <c r="AM12837" s="340">
        <f t="shared" si="2012"/>
        <v>0</v>
      </c>
    </row>
    <row r="12838" spans="1:39" x14ac:dyDescent="0.35">
      <c r="A12838" s="337">
        <v>34751</v>
      </c>
      <c r="B12838" s="338">
        <f t="shared" si="2004"/>
        <v>1995</v>
      </c>
      <c r="C12838" s="338">
        <f t="shared" si="2005"/>
        <v>2</v>
      </c>
      <c r="D12838" s="338">
        <f t="shared" si="2006"/>
        <v>21</v>
      </c>
      <c r="E12838" s="334">
        <v>0</v>
      </c>
      <c r="F12838" s="334">
        <v>0</v>
      </c>
      <c r="G12838" s="334">
        <v>0</v>
      </c>
      <c r="H12838" s="334">
        <v>0</v>
      </c>
      <c r="I12838" s="334">
        <v>0</v>
      </c>
      <c r="J12838" s="334">
        <v>0</v>
      </c>
      <c r="K12838" s="334">
        <v>0</v>
      </c>
      <c r="L12838" s="334">
        <v>0</v>
      </c>
      <c r="M12838" s="334">
        <v>0</v>
      </c>
      <c r="N12838" s="334">
        <v>0</v>
      </c>
      <c r="O12838" s="334">
        <v>0</v>
      </c>
      <c r="P12838" s="334">
        <v>0</v>
      </c>
      <c r="Q12838" s="334">
        <v>0</v>
      </c>
      <c r="R12838" s="334">
        <v>0</v>
      </c>
      <c r="S12838" s="334">
        <v>0</v>
      </c>
      <c r="T12838" s="334">
        <v>0</v>
      </c>
      <c r="U12838" s="334">
        <v>0</v>
      </c>
      <c r="V12838" s="334">
        <v>0</v>
      </c>
      <c r="W12838" s="334">
        <v>0</v>
      </c>
      <c r="X12838" s="334">
        <v>0</v>
      </c>
      <c r="Y12838" s="334">
        <v>0</v>
      </c>
      <c r="Z12838" s="334">
        <v>0</v>
      </c>
      <c r="AA12838" s="334">
        <v>0</v>
      </c>
      <c r="AB12838" s="334">
        <v>0</v>
      </c>
      <c r="AD12838" s="334">
        <v>0</v>
      </c>
      <c r="AE12838" s="334">
        <f t="shared" si="2007"/>
        <v>0</v>
      </c>
      <c r="AF12838" s="334">
        <f t="shared" si="2008"/>
        <v>0</v>
      </c>
      <c r="AG12838" s="340">
        <f t="shared" si="2009"/>
        <v>0</v>
      </c>
      <c r="AI12838" s="340">
        <f t="shared" si="2012"/>
        <v>0</v>
      </c>
      <c r="AJ12838" s="340">
        <f t="shared" si="2012"/>
        <v>0</v>
      </c>
      <c r="AK12838" s="340">
        <f t="shared" si="2012"/>
        <v>0</v>
      </c>
      <c r="AL12838" s="340">
        <f t="shared" si="2012"/>
        <v>0</v>
      </c>
      <c r="AM12838" s="340">
        <f t="shared" si="2012"/>
        <v>0</v>
      </c>
    </row>
    <row r="12839" spans="1:39" x14ac:dyDescent="0.35">
      <c r="A12839" s="337">
        <v>34752</v>
      </c>
      <c r="B12839" s="338">
        <f t="shared" si="2004"/>
        <v>1995</v>
      </c>
      <c r="C12839" s="338">
        <f t="shared" si="2005"/>
        <v>2</v>
      </c>
      <c r="D12839" s="338">
        <f t="shared" si="2006"/>
        <v>22</v>
      </c>
      <c r="E12839" s="334">
        <v>0</v>
      </c>
      <c r="F12839" s="334">
        <v>0</v>
      </c>
      <c r="G12839" s="334">
        <v>0</v>
      </c>
      <c r="H12839" s="334">
        <v>0</v>
      </c>
      <c r="I12839" s="334">
        <v>0</v>
      </c>
      <c r="J12839" s="334">
        <v>0</v>
      </c>
      <c r="K12839" s="334">
        <v>0</v>
      </c>
      <c r="L12839" s="334">
        <v>0</v>
      </c>
      <c r="M12839" s="334">
        <v>0</v>
      </c>
      <c r="N12839" s="334">
        <v>0</v>
      </c>
      <c r="O12839" s="334">
        <v>0</v>
      </c>
      <c r="P12839" s="334">
        <v>0</v>
      </c>
      <c r="Q12839" s="334">
        <v>0</v>
      </c>
      <c r="R12839" s="334">
        <v>0</v>
      </c>
      <c r="S12839" s="334">
        <v>0</v>
      </c>
      <c r="T12839" s="334">
        <v>0</v>
      </c>
      <c r="U12839" s="334">
        <v>0</v>
      </c>
      <c r="V12839" s="334">
        <v>0</v>
      </c>
      <c r="W12839" s="334">
        <v>0</v>
      </c>
      <c r="X12839" s="334">
        <v>0</v>
      </c>
      <c r="Y12839" s="334">
        <v>0</v>
      </c>
      <c r="Z12839" s="334">
        <v>0</v>
      </c>
      <c r="AA12839" s="334">
        <v>0</v>
      </c>
      <c r="AB12839" s="334">
        <v>0</v>
      </c>
      <c r="AD12839" s="334">
        <v>0</v>
      </c>
      <c r="AE12839" s="334">
        <f t="shared" si="2007"/>
        <v>0</v>
      </c>
      <c r="AF12839" s="334">
        <f t="shared" si="2008"/>
        <v>0</v>
      </c>
      <c r="AG12839" s="340">
        <f t="shared" si="2009"/>
        <v>0</v>
      </c>
      <c r="AI12839" s="340">
        <f t="shared" si="2012"/>
        <v>0</v>
      </c>
      <c r="AJ12839" s="340">
        <f t="shared" si="2012"/>
        <v>0</v>
      </c>
      <c r="AK12839" s="340">
        <f t="shared" si="2012"/>
        <v>0</v>
      </c>
      <c r="AL12839" s="340">
        <f t="shared" si="2012"/>
        <v>0</v>
      </c>
      <c r="AM12839" s="340">
        <f t="shared" si="2012"/>
        <v>0</v>
      </c>
    </row>
    <row r="12840" spans="1:39" x14ac:dyDescent="0.35">
      <c r="A12840" s="337">
        <v>34753</v>
      </c>
      <c r="B12840" s="338">
        <f t="shared" si="2004"/>
        <v>1995</v>
      </c>
      <c r="C12840" s="338">
        <f t="shared" si="2005"/>
        <v>2</v>
      </c>
      <c r="D12840" s="338">
        <f t="shared" si="2006"/>
        <v>23</v>
      </c>
      <c r="E12840" s="334">
        <v>0</v>
      </c>
      <c r="F12840" s="334">
        <v>0</v>
      </c>
      <c r="G12840" s="334">
        <v>0</v>
      </c>
      <c r="H12840" s="334">
        <v>0</v>
      </c>
      <c r="I12840" s="334">
        <v>0</v>
      </c>
      <c r="J12840" s="334">
        <v>0</v>
      </c>
      <c r="K12840" s="334">
        <v>0</v>
      </c>
      <c r="L12840" s="334">
        <v>0</v>
      </c>
      <c r="M12840" s="334">
        <v>0</v>
      </c>
      <c r="N12840" s="334">
        <v>0</v>
      </c>
      <c r="O12840" s="334">
        <v>0</v>
      </c>
      <c r="P12840" s="334">
        <v>0</v>
      </c>
      <c r="Q12840" s="334">
        <v>0</v>
      </c>
      <c r="R12840" s="334">
        <v>0</v>
      </c>
      <c r="S12840" s="334">
        <v>0</v>
      </c>
      <c r="T12840" s="334">
        <v>0</v>
      </c>
      <c r="U12840" s="334">
        <v>0</v>
      </c>
      <c r="V12840" s="334">
        <v>0</v>
      </c>
      <c r="W12840" s="334">
        <v>0</v>
      </c>
      <c r="X12840" s="334">
        <v>0</v>
      </c>
      <c r="Y12840" s="334">
        <v>0</v>
      </c>
      <c r="Z12840" s="334">
        <v>0</v>
      </c>
      <c r="AA12840" s="334">
        <v>0</v>
      </c>
      <c r="AB12840" s="334">
        <v>0</v>
      </c>
      <c r="AD12840" s="334">
        <v>0</v>
      </c>
      <c r="AE12840" s="334">
        <f t="shared" si="2007"/>
        <v>0</v>
      </c>
      <c r="AF12840" s="334">
        <f t="shared" si="2008"/>
        <v>0</v>
      </c>
      <c r="AG12840" s="340">
        <f t="shared" si="2009"/>
        <v>0</v>
      </c>
      <c r="AI12840" s="340">
        <f t="shared" si="2012"/>
        <v>0</v>
      </c>
      <c r="AJ12840" s="340">
        <f t="shared" si="2012"/>
        <v>0</v>
      </c>
      <c r="AK12840" s="340">
        <f t="shared" si="2012"/>
        <v>0</v>
      </c>
      <c r="AL12840" s="340">
        <f t="shared" si="2012"/>
        <v>0</v>
      </c>
      <c r="AM12840" s="340">
        <f t="shared" si="2012"/>
        <v>0</v>
      </c>
    </row>
    <row r="12841" spans="1:39" x14ac:dyDescent="0.35">
      <c r="A12841" s="337">
        <v>34754</v>
      </c>
      <c r="B12841" s="338">
        <f t="shared" si="2004"/>
        <v>1995</v>
      </c>
      <c r="C12841" s="338">
        <f t="shared" si="2005"/>
        <v>2</v>
      </c>
      <c r="D12841" s="338">
        <f t="shared" si="2006"/>
        <v>24</v>
      </c>
      <c r="E12841" s="334">
        <v>0</v>
      </c>
      <c r="F12841" s="334">
        <v>0</v>
      </c>
      <c r="G12841" s="334">
        <v>0</v>
      </c>
      <c r="H12841" s="334">
        <v>0</v>
      </c>
      <c r="I12841" s="334">
        <v>0</v>
      </c>
      <c r="J12841" s="334">
        <v>0</v>
      </c>
      <c r="K12841" s="334">
        <v>0</v>
      </c>
      <c r="L12841" s="334">
        <v>0</v>
      </c>
      <c r="M12841" s="334">
        <v>0</v>
      </c>
      <c r="N12841" s="334">
        <v>0</v>
      </c>
      <c r="O12841" s="334">
        <v>0</v>
      </c>
      <c r="P12841" s="334">
        <v>0</v>
      </c>
      <c r="Q12841" s="334">
        <v>0</v>
      </c>
      <c r="R12841" s="334">
        <v>0</v>
      </c>
      <c r="S12841" s="334">
        <v>0</v>
      </c>
      <c r="T12841" s="334">
        <v>0</v>
      </c>
      <c r="U12841" s="334">
        <v>0</v>
      </c>
      <c r="V12841" s="334">
        <v>0</v>
      </c>
      <c r="W12841" s="334">
        <v>0</v>
      </c>
      <c r="X12841" s="334">
        <v>0</v>
      </c>
      <c r="Y12841" s="334">
        <v>0</v>
      </c>
      <c r="Z12841" s="334">
        <v>0</v>
      </c>
      <c r="AA12841" s="334">
        <v>0</v>
      </c>
      <c r="AB12841" s="334">
        <v>0</v>
      </c>
      <c r="AD12841" s="334">
        <v>0</v>
      </c>
      <c r="AE12841" s="334">
        <f t="shared" si="2007"/>
        <v>0</v>
      </c>
      <c r="AF12841" s="334">
        <f t="shared" si="2008"/>
        <v>0</v>
      </c>
      <c r="AG12841" s="340">
        <f t="shared" si="2009"/>
        <v>0</v>
      </c>
      <c r="AI12841" s="340">
        <f t="shared" si="2012"/>
        <v>0</v>
      </c>
      <c r="AJ12841" s="340">
        <f t="shared" si="2012"/>
        <v>0</v>
      </c>
      <c r="AK12841" s="340">
        <f t="shared" si="2012"/>
        <v>0</v>
      </c>
      <c r="AL12841" s="340">
        <f t="shared" si="2012"/>
        <v>0</v>
      </c>
      <c r="AM12841" s="340">
        <f t="shared" si="2012"/>
        <v>0</v>
      </c>
    </row>
    <row r="12842" spans="1:39" x14ac:dyDescent="0.35">
      <c r="A12842" s="337">
        <v>34755</v>
      </c>
      <c r="B12842" s="338">
        <f t="shared" si="2004"/>
        <v>1995</v>
      </c>
      <c r="C12842" s="338">
        <f t="shared" si="2005"/>
        <v>2</v>
      </c>
      <c r="D12842" s="338">
        <f t="shared" si="2006"/>
        <v>25</v>
      </c>
      <c r="E12842" s="334">
        <v>0</v>
      </c>
      <c r="F12842" s="334">
        <v>0</v>
      </c>
      <c r="G12842" s="334">
        <v>0</v>
      </c>
      <c r="H12842" s="334">
        <v>0</v>
      </c>
      <c r="I12842" s="334">
        <v>0</v>
      </c>
      <c r="J12842" s="334">
        <v>0</v>
      </c>
      <c r="K12842" s="334">
        <v>0</v>
      </c>
      <c r="L12842" s="334">
        <v>0</v>
      </c>
      <c r="M12842" s="334">
        <v>0</v>
      </c>
      <c r="N12842" s="334">
        <v>0</v>
      </c>
      <c r="O12842" s="334">
        <v>0</v>
      </c>
      <c r="P12842" s="334">
        <v>0</v>
      </c>
      <c r="Q12842" s="334">
        <v>0</v>
      </c>
      <c r="R12842" s="334">
        <v>0</v>
      </c>
      <c r="S12842" s="334">
        <v>0</v>
      </c>
      <c r="T12842" s="334">
        <v>0</v>
      </c>
      <c r="U12842" s="334">
        <v>0</v>
      </c>
      <c r="V12842" s="334">
        <v>0</v>
      </c>
      <c r="W12842" s="334">
        <v>0</v>
      </c>
      <c r="X12842" s="334">
        <v>0</v>
      </c>
      <c r="Y12842" s="334">
        <v>0</v>
      </c>
      <c r="Z12842" s="334">
        <v>0</v>
      </c>
      <c r="AA12842" s="334">
        <v>0</v>
      </c>
      <c r="AB12842" s="334">
        <v>0</v>
      </c>
      <c r="AD12842" s="334">
        <v>0</v>
      </c>
      <c r="AE12842" s="334">
        <f t="shared" si="2007"/>
        <v>0</v>
      </c>
      <c r="AF12842" s="334">
        <f t="shared" si="2008"/>
        <v>0</v>
      </c>
      <c r="AG12842" s="340">
        <f t="shared" si="2009"/>
        <v>0</v>
      </c>
      <c r="AI12842" s="340">
        <f t="shared" si="2012"/>
        <v>0</v>
      </c>
      <c r="AJ12842" s="340">
        <f t="shared" si="2012"/>
        <v>0</v>
      </c>
      <c r="AK12842" s="340">
        <f t="shared" si="2012"/>
        <v>0</v>
      </c>
      <c r="AL12842" s="340">
        <f t="shared" si="2012"/>
        <v>0</v>
      </c>
      <c r="AM12842" s="340">
        <f t="shared" si="2012"/>
        <v>0</v>
      </c>
    </row>
    <row r="12843" spans="1:39" x14ac:dyDescent="0.35">
      <c r="A12843" s="337">
        <v>34756</v>
      </c>
      <c r="B12843" s="338">
        <f t="shared" si="2004"/>
        <v>1995</v>
      </c>
      <c r="C12843" s="338">
        <f t="shared" si="2005"/>
        <v>2</v>
      </c>
      <c r="D12843" s="338">
        <f t="shared" si="2006"/>
        <v>26</v>
      </c>
      <c r="E12843" s="334">
        <v>0</v>
      </c>
      <c r="F12843" s="334">
        <v>0.1</v>
      </c>
      <c r="G12843" s="334">
        <v>0</v>
      </c>
      <c r="H12843" s="334">
        <v>0</v>
      </c>
      <c r="I12843" s="334">
        <v>0.1</v>
      </c>
      <c r="J12843" s="334">
        <v>0</v>
      </c>
      <c r="K12843" s="334">
        <v>0</v>
      </c>
      <c r="L12843" s="334">
        <v>0.1</v>
      </c>
      <c r="M12843" s="334">
        <v>0</v>
      </c>
      <c r="N12843" s="334">
        <v>0</v>
      </c>
      <c r="O12843" s="334">
        <v>0.1</v>
      </c>
      <c r="P12843" s="334">
        <v>0</v>
      </c>
      <c r="Q12843" s="334">
        <v>0</v>
      </c>
      <c r="R12843" s="334">
        <v>0</v>
      </c>
      <c r="S12843" s="334">
        <v>0</v>
      </c>
      <c r="T12843" s="334">
        <v>0</v>
      </c>
      <c r="U12843" s="334">
        <v>0</v>
      </c>
      <c r="V12843" s="334">
        <v>0</v>
      </c>
      <c r="W12843" s="334">
        <v>0</v>
      </c>
      <c r="X12843" s="334">
        <v>0.1</v>
      </c>
      <c r="Y12843" s="334">
        <v>0</v>
      </c>
      <c r="Z12843" s="334">
        <v>0</v>
      </c>
      <c r="AA12843" s="334">
        <v>0.1</v>
      </c>
      <c r="AB12843" s="334">
        <v>0</v>
      </c>
      <c r="AD12843" s="334">
        <v>0.6</v>
      </c>
      <c r="AE12843" s="334">
        <f t="shared" si="2007"/>
        <v>0.6</v>
      </c>
      <c r="AF12843" s="334">
        <f t="shared" si="2008"/>
        <v>0.6</v>
      </c>
      <c r="AG12843" s="340">
        <f t="shared" si="2009"/>
        <v>0</v>
      </c>
      <c r="AI12843" s="340">
        <f t="shared" si="2012"/>
        <v>0</v>
      </c>
      <c r="AJ12843" s="340">
        <f t="shared" si="2012"/>
        <v>0</v>
      </c>
      <c r="AK12843" s="340">
        <f t="shared" si="2012"/>
        <v>0</v>
      </c>
      <c r="AL12843" s="340">
        <f t="shared" si="2012"/>
        <v>0</v>
      </c>
      <c r="AM12843" s="340">
        <f t="shared" si="2012"/>
        <v>0</v>
      </c>
    </row>
    <row r="12844" spans="1:39" x14ac:dyDescent="0.35">
      <c r="A12844" s="337">
        <v>34757</v>
      </c>
      <c r="B12844" s="338">
        <f t="shared" si="2004"/>
        <v>1995</v>
      </c>
      <c r="C12844" s="338">
        <f t="shared" si="2005"/>
        <v>2</v>
      </c>
      <c r="D12844" s="338">
        <f t="shared" si="2006"/>
        <v>27</v>
      </c>
      <c r="E12844" s="334">
        <v>0</v>
      </c>
      <c r="F12844" s="334">
        <v>0.1</v>
      </c>
      <c r="G12844" s="334">
        <v>0</v>
      </c>
      <c r="H12844" s="334">
        <v>0</v>
      </c>
      <c r="I12844" s="334">
        <v>0</v>
      </c>
      <c r="J12844" s="334">
        <v>0.1</v>
      </c>
      <c r="K12844" s="334">
        <v>0</v>
      </c>
      <c r="L12844" s="334">
        <v>0</v>
      </c>
      <c r="M12844" s="334">
        <v>0</v>
      </c>
      <c r="N12844" s="334">
        <v>0</v>
      </c>
      <c r="O12844" s="334">
        <v>0</v>
      </c>
      <c r="P12844" s="334">
        <v>0</v>
      </c>
      <c r="Q12844" s="334">
        <v>0</v>
      </c>
      <c r="R12844" s="334">
        <v>0</v>
      </c>
      <c r="S12844" s="334">
        <v>0</v>
      </c>
      <c r="T12844" s="334">
        <v>0</v>
      </c>
      <c r="U12844" s="334">
        <v>0</v>
      </c>
      <c r="V12844" s="334">
        <v>0</v>
      </c>
      <c r="W12844" s="334">
        <v>0</v>
      </c>
      <c r="X12844" s="334">
        <v>0</v>
      </c>
      <c r="Y12844" s="334">
        <v>0</v>
      </c>
      <c r="Z12844" s="334">
        <v>0</v>
      </c>
      <c r="AA12844" s="334">
        <v>0</v>
      </c>
      <c r="AB12844" s="334">
        <v>0</v>
      </c>
      <c r="AD12844" s="334">
        <v>0.2</v>
      </c>
      <c r="AE12844" s="334">
        <f t="shared" si="2007"/>
        <v>0.2</v>
      </c>
      <c r="AF12844" s="334">
        <f t="shared" si="2008"/>
        <v>0.2</v>
      </c>
      <c r="AG12844" s="340">
        <f t="shared" si="2009"/>
        <v>0</v>
      </c>
      <c r="AI12844" s="340">
        <f t="shared" si="2012"/>
        <v>0</v>
      </c>
      <c r="AJ12844" s="340">
        <f t="shared" si="2012"/>
        <v>0</v>
      </c>
      <c r="AK12844" s="340">
        <f t="shared" si="2012"/>
        <v>0</v>
      </c>
      <c r="AL12844" s="340">
        <f t="shared" si="2012"/>
        <v>0</v>
      </c>
      <c r="AM12844" s="340">
        <f t="shared" si="2012"/>
        <v>0</v>
      </c>
    </row>
    <row r="12845" spans="1:39" x14ac:dyDescent="0.35">
      <c r="A12845" s="337">
        <v>34758</v>
      </c>
      <c r="B12845" s="338">
        <f t="shared" si="2004"/>
        <v>1995</v>
      </c>
      <c r="C12845" s="338">
        <f t="shared" si="2005"/>
        <v>2</v>
      </c>
      <c r="D12845" s="338">
        <f t="shared" si="2006"/>
        <v>28</v>
      </c>
      <c r="E12845" s="334">
        <v>0</v>
      </c>
      <c r="F12845" s="334">
        <v>0</v>
      </c>
      <c r="G12845" s="334">
        <v>0</v>
      </c>
      <c r="H12845" s="334">
        <v>0</v>
      </c>
      <c r="I12845" s="334">
        <v>0</v>
      </c>
      <c r="J12845" s="334">
        <v>0</v>
      </c>
      <c r="K12845" s="334">
        <v>0</v>
      </c>
      <c r="L12845" s="334">
        <v>0</v>
      </c>
      <c r="M12845" s="334">
        <v>0</v>
      </c>
      <c r="N12845" s="334">
        <v>0</v>
      </c>
      <c r="O12845" s="334">
        <v>0</v>
      </c>
      <c r="P12845" s="334">
        <v>0</v>
      </c>
      <c r="Q12845" s="334">
        <v>0</v>
      </c>
      <c r="R12845" s="334">
        <v>0</v>
      </c>
      <c r="S12845" s="334">
        <v>0</v>
      </c>
      <c r="T12845" s="334">
        <v>0</v>
      </c>
      <c r="U12845" s="334">
        <v>0</v>
      </c>
      <c r="V12845" s="334">
        <v>0</v>
      </c>
      <c r="W12845" s="334">
        <v>0</v>
      </c>
      <c r="X12845" s="334">
        <v>0</v>
      </c>
      <c r="Y12845" s="334">
        <v>0</v>
      </c>
      <c r="Z12845" s="334">
        <v>0</v>
      </c>
      <c r="AA12845" s="334">
        <v>0</v>
      </c>
      <c r="AB12845" s="334">
        <v>0</v>
      </c>
      <c r="AD12845" s="334">
        <v>0</v>
      </c>
      <c r="AE12845" s="334">
        <f t="shared" si="2007"/>
        <v>0</v>
      </c>
      <c r="AF12845" s="334">
        <f t="shared" si="2008"/>
        <v>0</v>
      </c>
      <c r="AG12845" s="340">
        <f t="shared" si="2009"/>
        <v>0</v>
      </c>
      <c r="AI12845" s="340">
        <f t="shared" si="2012"/>
        <v>0</v>
      </c>
      <c r="AJ12845" s="340">
        <f t="shared" si="2012"/>
        <v>0</v>
      </c>
      <c r="AK12845" s="340">
        <f t="shared" si="2012"/>
        <v>0</v>
      </c>
      <c r="AL12845" s="340">
        <f t="shared" si="2012"/>
        <v>0</v>
      </c>
      <c r="AM12845" s="340">
        <f t="shared" si="2012"/>
        <v>0</v>
      </c>
    </row>
    <row r="12846" spans="1:39" x14ac:dyDescent="0.35">
      <c r="A12846" s="337">
        <v>34759</v>
      </c>
      <c r="B12846" s="338">
        <f t="shared" si="2004"/>
        <v>1995</v>
      </c>
      <c r="C12846" s="338">
        <f t="shared" si="2005"/>
        <v>3</v>
      </c>
      <c r="D12846" s="338">
        <f t="shared" si="2006"/>
        <v>1</v>
      </c>
      <c r="E12846" s="334">
        <v>0</v>
      </c>
      <c r="F12846" s="334">
        <v>0</v>
      </c>
      <c r="G12846" s="334">
        <v>0</v>
      </c>
      <c r="H12846" s="334">
        <v>0</v>
      </c>
      <c r="I12846" s="334">
        <v>0</v>
      </c>
      <c r="J12846" s="334">
        <v>0</v>
      </c>
      <c r="K12846" s="334">
        <v>0</v>
      </c>
      <c r="L12846" s="334">
        <v>0</v>
      </c>
      <c r="M12846" s="334">
        <v>0</v>
      </c>
      <c r="N12846" s="334">
        <v>0</v>
      </c>
      <c r="O12846" s="334">
        <v>0</v>
      </c>
      <c r="P12846" s="334">
        <v>0</v>
      </c>
      <c r="Q12846" s="334">
        <v>0</v>
      </c>
      <c r="R12846" s="334">
        <v>0</v>
      </c>
      <c r="S12846" s="334">
        <v>0</v>
      </c>
      <c r="T12846" s="334">
        <v>0</v>
      </c>
      <c r="U12846" s="334">
        <v>0</v>
      </c>
      <c r="V12846" s="334">
        <v>0</v>
      </c>
      <c r="W12846" s="334">
        <v>0</v>
      </c>
      <c r="X12846" s="334">
        <v>0</v>
      </c>
      <c r="Y12846" s="334">
        <v>0</v>
      </c>
      <c r="Z12846" s="334">
        <v>0</v>
      </c>
      <c r="AA12846" s="334">
        <v>0</v>
      </c>
      <c r="AB12846" s="334">
        <v>0</v>
      </c>
      <c r="AD12846" s="334">
        <v>0</v>
      </c>
      <c r="AE12846" s="334">
        <f t="shared" si="2007"/>
        <v>0</v>
      </c>
      <c r="AF12846" s="334">
        <f t="shared" si="2008"/>
        <v>0</v>
      </c>
      <c r="AG12846" s="340">
        <f t="shared" si="2009"/>
        <v>0</v>
      </c>
      <c r="AI12846" s="340">
        <f t="shared" si="2012"/>
        <v>0</v>
      </c>
      <c r="AJ12846" s="340">
        <f t="shared" si="2012"/>
        <v>0</v>
      </c>
      <c r="AK12846" s="340">
        <f t="shared" si="2012"/>
        <v>0</v>
      </c>
      <c r="AL12846" s="340">
        <f t="shared" si="2012"/>
        <v>0</v>
      </c>
      <c r="AM12846" s="340">
        <f t="shared" si="2012"/>
        <v>0</v>
      </c>
    </row>
    <row r="12847" spans="1:39" x14ac:dyDescent="0.35">
      <c r="A12847" s="337">
        <v>34760</v>
      </c>
      <c r="B12847" s="338">
        <f t="shared" si="2004"/>
        <v>1995</v>
      </c>
      <c r="C12847" s="338">
        <f t="shared" si="2005"/>
        <v>3</v>
      </c>
      <c r="D12847" s="338">
        <f t="shared" si="2006"/>
        <v>2</v>
      </c>
      <c r="E12847" s="334">
        <v>0</v>
      </c>
      <c r="F12847" s="334">
        <v>0</v>
      </c>
      <c r="G12847" s="334">
        <v>0</v>
      </c>
      <c r="H12847" s="334">
        <v>0</v>
      </c>
      <c r="I12847" s="334">
        <v>0</v>
      </c>
      <c r="J12847" s="334">
        <v>0</v>
      </c>
      <c r="K12847" s="334">
        <v>0</v>
      </c>
      <c r="L12847" s="334">
        <v>0</v>
      </c>
      <c r="M12847" s="334">
        <v>0</v>
      </c>
      <c r="N12847" s="334">
        <v>0</v>
      </c>
      <c r="O12847" s="334">
        <v>0</v>
      </c>
      <c r="P12847" s="334">
        <v>0</v>
      </c>
      <c r="Q12847" s="334">
        <v>0</v>
      </c>
      <c r="R12847" s="334">
        <v>0</v>
      </c>
      <c r="S12847" s="334">
        <v>0</v>
      </c>
      <c r="T12847" s="334">
        <v>0</v>
      </c>
      <c r="U12847" s="334">
        <v>0</v>
      </c>
      <c r="V12847" s="334">
        <v>0</v>
      </c>
      <c r="W12847" s="334">
        <v>0</v>
      </c>
      <c r="X12847" s="334">
        <v>0</v>
      </c>
      <c r="Y12847" s="334">
        <v>0</v>
      </c>
      <c r="Z12847" s="334">
        <v>0</v>
      </c>
      <c r="AA12847" s="334">
        <v>0.1</v>
      </c>
      <c r="AB12847" s="334">
        <v>0.1</v>
      </c>
      <c r="AD12847" s="334">
        <v>0.2</v>
      </c>
      <c r="AE12847" s="334">
        <f t="shared" si="2007"/>
        <v>0.2</v>
      </c>
      <c r="AF12847" s="334">
        <f t="shared" si="2008"/>
        <v>0.2</v>
      </c>
      <c r="AG12847" s="340">
        <f t="shared" si="2009"/>
        <v>0</v>
      </c>
      <c r="AI12847" s="340">
        <f t="shared" si="2012"/>
        <v>0</v>
      </c>
      <c r="AJ12847" s="340">
        <f t="shared" si="2012"/>
        <v>0</v>
      </c>
      <c r="AK12847" s="340">
        <f t="shared" si="2012"/>
        <v>0</v>
      </c>
      <c r="AL12847" s="340">
        <f t="shared" si="2012"/>
        <v>0</v>
      </c>
      <c r="AM12847" s="340">
        <f t="shared" si="2012"/>
        <v>0</v>
      </c>
    </row>
    <row r="12848" spans="1:39" x14ac:dyDescent="0.35">
      <c r="A12848" s="337">
        <v>34761</v>
      </c>
      <c r="B12848" s="338">
        <f t="shared" si="2004"/>
        <v>1995</v>
      </c>
      <c r="C12848" s="338">
        <f t="shared" si="2005"/>
        <v>3</v>
      </c>
      <c r="D12848" s="338">
        <f t="shared" si="2006"/>
        <v>3</v>
      </c>
      <c r="E12848" s="334">
        <v>0.2</v>
      </c>
      <c r="F12848" s="334">
        <v>0.2</v>
      </c>
      <c r="G12848" s="334">
        <v>0.3</v>
      </c>
      <c r="H12848" s="334">
        <v>0.2</v>
      </c>
      <c r="I12848" s="334">
        <v>0.2</v>
      </c>
      <c r="J12848" s="334">
        <v>0.2</v>
      </c>
      <c r="K12848" s="334">
        <v>0.3</v>
      </c>
      <c r="L12848" s="334">
        <v>0.2</v>
      </c>
      <c r="M12848" s="334">
        <v>0.2</v>
      </c>
      <c r="N12848" s="334">
        <v>0.5</v>
      </c>
      <c r="O12848" s="334">
        <v>0.2</v>
      </c>
      <c r="P12848" s="334">
        <v>0.2</v>
      </c>
      <c r="Q12848" s="334">
        <v>0.2</v>
      </c>
      <c r="R12848" s="334">
        <v>0.3</v>
      </c>
      <c r="S12848" s="334">
        <v>0.2</v>
      </c>
      <c r="T12848" s="334">
        <v>0.2</v>
      </c>
      <c r="U12848" s="334">
        <v>0.2</v>
      </c>
      <c r="V12848" s="334">
        <v>0.3</v>
      </c>
      <c r="W12848" s="334">
        <v>0.2</v>
      </c>
      <c r="X12848" s="334">
        <v>0.2</v>
      </c>
      <c r="Y12848" s="334">
        <v>0.2</v>
      </c>
      <c r="Z12848" s="334">
        <v>0.3</v>
      </c>
      <c r="AA12848" s="334">
        <v>0.2</v>
      </c>
      <c r="AB12848" s="334">
        <v>0.2</v>
      </c>
      <c r="AD12848" s="334">
        <v>5.6</v>
      </c>
      <c r="AE12848" s="334">
        <f t="shared" si="2007"/>
        <v>5.6</v>
      </c>
      <c r="AF12848" s="334">
        <f t="shared" si="2008"/>
        <v>5.6000000000000014</v>
      </c>
      <c r="AG12848" s="340">
        <f t="shared" si="2009"/>
        <v>1.7763568394002505E-15</v>
      </c>
      <c r="AI12848" s="340">
        <f t="shared" si="2012"/>
        <v>0</v>
      </c>
      <c r="AJ12848" s="340">
        <f t="shared" si="2012"/>
        <v>0</v>
      </c>
      <c r="AK12848" s="340">
        <f t="shared" si="2012"/>
        <v>0</v>
      </c>
      <c r="AL12848" s="340">
        <f t="shared" si="2012"/>
        <v>0</v>
      </c>
      <c r="AM12848" s="340">
        <f t="shared" si="2012"/>
        <v>0</v>
      </c>
    </row>
    <row r="12849" spans="1:39" x14ac:dyDescent="0.35">
      <c r="A12849" s="337">
        <v>34762</v>
      </c>
      <c r="B12849" s="338">
        <f t="shared" si="2004"/>
        <v>1995</v>
      </c>
      <c r="C12849" s="338">
        <f t="shared" si="2005"/>
        <v>3</v>
      </c>
      <c r="D12849" s="338">
        <f t="shared" si="2006"/>
        <v>4</v>
      </c>
      <c r="E12849" s="334">
        <v>0</v>
      </c>
      <c r="F12849" s="334">
        <v>0.1</v>
      </c>
      <c r="G12849" s="334">
        <v>0</v>
      </c>
      <c r="H12849" s="334">
        <v>0.1</v>
      </c>
      <c r="I12849" s="334">
        <v>0</v>
      </c>
      <c r="J12849" s="334">
        <v>0</v>
      </c>
      <c r="K12849" s="334">
        <v>0.1</v>
      </c>
      <c r="L12849" s="334">
        <v>0</v>
      </c>
      <c r="M12849" s="334">
        <v>0</v>
      </c>
      <c r="N12849" s="334">
        <v>0.1</v>
      </c>
      <c r="O12849" s="334">
        <v>0</v>
      </c>
      <c r="P12849" s="334">
        <v>0.1</v>
      </c>
      <c r="Q12849" s="334">
        <v>0</v>
      </c>
      <c r="R12849" s="334">
        <v>0</v>
      </c>
      <c r="S12849" s="334">
        <v>0.1</v>
      </c>
      <c r="T12849" s="334">
        <v>0</v>
      </c>
      <c r="U12849" s="334">
        <v>0</v>
      </c>
      <c r="V12849" s="334">
        <v>0.1</v>
      </c>
      <c r="W12849" s="334">
        <v>0</v>
      </c>
      <c r="X12849" s="334">
        <v>0</v>
      </c>
      <c r="Y12849" s="334">
        <v>0.1</v>
      </c>
      <c r="Z12849" s="334">
        <v>0</v>
      </c>
      <c r="AA12849" s="334">
        <v>0.1</v>
      </c>
      <c r="AB12849" s="334">
        <v>0</v>
      </c>
      <c r="AD12849" s="334">
        <v>0.9</v>
      </c>
      <c r="AE12849" s="334">
        <f t="shared" si="2007"/>
        <v>0.9</v>
      </c>
      <c r="AF12849" s="334">
        <f t="shared" si="2008"/>
        <v>0.89999999999999991</v>
      </c>
      <c r="AG12849" s="340">
        <f t="shared" si="2009"/>
        <v>1.1102230246251565E-16</v>
      </c>
      <c r="AI12849" s="340">
        <f t="shared" si="2012"/>
        <v>0</v>
      </c>
      <c r="AJ12849" s="340">
        <f t="shared" si="2012"/>
        <v>0</v>
      </c>
      <c r="AK12849" s="340">
        <f t="shared" si="2012"/>
        <v>0</v>
      </c>
      <c r="AL12849" s="340">
        <f t="shared" si="2012"/>
        <v>0</v>
      </c>
      <c r="AM12849" s="340">
        <f t="shared" si="2012"/>
        <v>0</v>
      </c>
    </row>
    <row r="12850" spans="1:39" x14ac:dyDescent="0.35">
      <c r="A12850" s="337">
        <v>34763</v>
      </c>
      <c r="B12850" s="338">
        <f t="shared" si="2004"/>
        <v>1995</v>
      </c>
      <c r="C12850" s="338">
        <f t="shared" si="2005"/>
        <v>3</v>
      </c>
      <c r="D12850" s="338">
        <f t="shared" si="2006"/>
        <v>5</v>
      </c>
      <c r="E12850" s="334">
        <v>0</v>
      </c>
      <c r="F12850" s="334">
        <v>0.1</v>
      </c>
      <c r="G12850" s="334">
        <v>0</v>
      </c>
      <c r="H12850" s="334">
        <v>0</v>
      </c>
      <c r="I12850" s="334">
        <v>0</v>
      </c>
      <c r="J12850" s="334">
        <v>0.1</v>
      </c>
      <c r="K12850" s="334">
        <v>0</v>
      </c>
      <c r="L12850" s="334">
        <v>0</v>
      </c>
      <c r="M12850" s="334">
        <v>0</v>
      </c>
      <c r="N12850" s="334">
        <v>0.1</v>
      </c>
      <c r="O12850" s="334">
        <v>0</v>
      </c>
      <c r="P12850" s="334">
        <v>0</v>
      </c>
      <c r="Q12850" s="334">
        <v>0</v>
      </c>
      <c r="R12850" s="334">
        <v>0</v>
      </c>
      <c r="S12850" s="334">
        <v>0.1</v>
      </c>
      <c r="T12850" s="334">
        <v>0</v>
      </c>
      <c r="U12850" s="334">
        <v>0</v>
      </c>
      <c r="V12850" s="334">
        <v>0</v>
      </c>
      <c r="W12850" s="334">
        <v>0.1</v>
      </c>
      <c r="X12850" s="334">
        <v>0</v>
      </c>
      <c r="Y12850" s="334">
        <v>0</v>
      </c>
      <c r="Z12850" s="334">
        <v>0</v>
      </c>
      <c r="AA12850" s="334">
        <v>0.1</v>
      </c>
      <c r="AB12850" s="334">
        <v>0</v>
      </c>
      <c r="AD12850" s="334">
        <v>0.6</v>
      </c>
      <c r="AE12850" s="334">
        <f t="shared" si="2007"/>
        <v>0.6</v>
      </c>
      <c r="AF12850" s="334">
        <f t="shared" si="2008"/>
        <v>0.6</v>
      </c>
      <c r="AG12850" s="340">
        <f t="shared" si="2009"/>
        <v>0</v>
      </c>
      <c r="AI12850" s="340">
        <f t="shared" si="2012"/>
        <v>0</v>
      </c>
      <c r="AJ12850" s="340">
        <f t="shared" si="2012"/>
        <v>0</v>
      </c>
      <c r="AK12850" s="340">
        <f t="shared" si="2012"/>
        <v>0</v>
      </c>
      <c r="AL12850" s="340">
        <f t="shared" si="2012"/>
        <v>0</v>
      </c>
      <c r="AM12850" s="340">
        <f t="shared" si="2012"/>
        <v>0</v>
      </c>
    </row>
    <row r="12851" spans="1:39" x14ac:dyDescent="0.35">
      <c r="A12851" s="337">
        <v>34764</v>
      </c>
      <c r="B12851" s="338">
        <f t="shared" si="2004"/>
        <v>1995</v>
      </c>
      <c r="C12851" s="338">
        <f t="shared" si="2005"/>
        <v>3</v>
      </c>
      <c r="D12851" s="338">
        <f t="shared" si="2006"/>
        <v>6</v>
      </c>
      <c r="E12851" s="334">
        <v>0</v>
      </c>
      <c r="F12851" s="334">
        <v>0</v>
      </c>
      <c r="G12851" s="334">
        <v>0</v>
      </c>
      <c r="H12851" s="334">
        <v>0</v>
      </c>
      <c r="I12851" s="334">
        <v>0</v>
      </c>
      <c r="J12851" s="334">
        <v>0</v>
      </c>
      <c r="K12851" s="334">
        <v>0</v>
      </c>
      <c r="L12851" s="334">
        <v>0</v>
      </c>
      <c r="M12851" s="334">
        <v>0</v>
      </c>
      <c r="N12851" s="334">
        <v>0</v>
      </c>
      <c r="O12851" s="334">
        <v>0</v>
      </c>
      <c r="P12851" s="334">
        <v>0</v>
      </c>
      <c r="Q12851" s="334">
        <v>0</v>
      </c>
      <c r="R12851" s="334">
        <v>0</v>
      </c>
      <c r="S12851" s="334">
        <v>0</v>
      </c>
      <c r="T12851" s="334">
        <v>0</v>
      </c>
      <c r="U12851" s="334">
        <v>0</v>
      </c>
      <c r="V12851" s="334">
        <v>0</v>
      </c>
      <c r="W12851" s="334">
        <v>0</v>
      </c>
      <c r="X12851" s="334">
        <v>0</v>
      </c>
      <c r="Y12851" s="334">
        <v>0</v>
      </c>
      <c r="Z12851" s="334">
        <v>0</v>
      </c>
      <c r="AA12851" s="334">
        <v>0</v>
      </c>
      <c r="AB12851" s="334">
        <v>0</v>
      </c>
      <c r="AD12851" s="334">
        <v>0</v>
      </c>
      <c r="AE12851" s="334">
        <f t="shared" si="2007"/>
        <v>0</v>
      </c>
      <c r="AF12851" s="334">
        <f t="shared" si="2008"/>
        <v>0</v>
      </c>
      <c r="AG12851" s="340">
        <f t="shared" si="2009"/>
        <v>0</v>
      </c>
      <c r="AI12851" s="340">
        <f t="shared" si="2012"/>
        <v>0</v>
      </c>
      <c r="AJ12851" s="340">
        <f t="shared" si="2012"/>
        <v>0</v>
      </c>
      <c r="AK12851" s="340">
        <f t="shared" si="2012"/>
        <v>0</v>
      </c>
      <c r="AL12851" s="340">
        <f t="shared" si="2012"/>
        <v>0</v>
      </c>
      <c r="AM12851" s="340">
        <f t="shared" si="2012"/>
        <v>0</v>
      </c>
    </row>
    <row r="12852" spans="1:39" x14ac:dyDescent="0.35">
      <c r="A12852" s="337">
        <v>34765</v>
      </c>
      <c r="B12852" s="338">
        <f t="shared" si="2004"/>
        <v>1995</v>
      </c>
      <c r="C12852" s="338">
        <f t="shared" si="2005"/>
        <v>3</v>
      </c>
      <c r="D12852" s="338">
        <f t="shared" si="2006"/>
        <v>7</v>
      </c>
      <c r="E12852" s="334">
        <v>0</v>
      </c>
      <c r="F12852" s="334">
        <v>0</v>
      </c>
      <c r="G12852" s="334">
        <v>0</v>
      </c>
      <c r="H12852" s="334">
        <v>0</v>
      </c>
      <c r="I12852" s="334">
        <v>0</v>
      </c>
      <c r="J12852" s="334">
        <v>0</v>
      </c>
      <c r="K12852" s="334">
        <v>0</v>
      </c>
      <c r="L12852" s="334">
        <v>0</v>
      </c>
      <c r="M12852" s="334">
        <v>0</v>
      </c>
      <c r="N12852" s="334">
        <v>0</v>
      </c>
      <c r="O12852" s="334">
        <v>0</v>
      </c>
      <c r="P12852" s="334">
        <v>0</v>
      </c>
      <c r="Q12852" s="334">
        <v>0</v>
      </c>
      <c r="R12852" s="334">
        <v>0</v>
      </c>
      <c r="S12852" s="334">
        <v>0</v>
      </c>
      <c r="T12852" s="334">
        <v>0</v>
      </c>
      <c r="U12852" s="334">
        <v>0</v>
      </c>
      <c r="V12852" s="334">
        <v>0</v>
      </c>
      <c r="W12852" s="334">
        <v>0</v>
      </c>
      <c r="X12852" s="334">
        <v>0</v>
      </c>
      <c r="Y12852" s="334">
        <v>0</v>
      </c>
      <c r="Z12852" s="334">
        <v>0</v>
      </c>
      <c r="AA12852" s="334">
        <v>0</v>
      </c>
      <c r="AB12852" s="334">
        <v>0</v>
      </c>
      <c r="AD12852" s="334">
        <v>0</v>
      </c>
      <c r="AE12852" s="334">
        <f t="shared" si="2007"/>
        <v>0</v>
      </c>
      <c r="AF12852" s="334">
        <f t="shared" si="2008"/>
        <v>0</v>
      </c>
      <c r="AG12852" s="340">
        <f t="shared" si="2009"/>
        <v>0</v>
      </c>
      <c r="AI12852" s="340">
        <f t="shared" ref="AI12852:AM12867" si="2013">IF($C12852=AI$1,$AF12852,0)</f>
        <v>0</v>
      </c>
      <c r="AJ12852" s="340">
        <f t="shared" si="2013"/>
        <v>0</v>
      </c>
      <c r="AK12852" s="340">
        <f t="shared" si="2013"/>
        <v>0</v>
      </c>
      <c r="AL12852" s="340">
        <f t="shared" si="2013"/>
        <v>0</v>
      </c>
      <c r="AM12852" s="340">
        <f t="shared" si="2013"/>
        <v>0</v>
      </c>
    </row>
    <row r="12853" spans="1:39" x14ac:dyDescent="0.35">
      <c r="A12853" s="337">
        <v>34766</v>
      </c>
      <c r="B12853" s="338">
        <f t="shared" si="2004"/>
        <v>1995</v>
      </c>
      <c r="C12853" s="338">
        <f t="shared" si="2005"/>
        <v>3</v>
      </c>
      <c r="D12853" s="338">
        <f t="shared" si="2006"/>
        <v>8</v>
      </c>
      <c r="E12853" s="334">
        <v>0</v>
      </c>
      <c r="F12853" s="334">
        <v>0</v>
      </c>
      <c r="G12853" s="334">
        <v>0</v>
      </c>
      <c r="H12853" s="334">
        <v>0</v>
      </c>
      <c r="I12853" s="334">
        <v>0</v>
      </c>
      <c r="J12853" s="334">
        <v>0</v>
      </c>
      <c r="K12853" s="334">
        <v>0</v>
      </c>
      <c r="L12853" s="334">
        <v>0</v>
      </c>
      <c r="M12853" s="334">
        <v>0</v>
      </c>
      <c r="N12853" s="334">
        <v>0</v>
      </c>
      <c r="O12853" s="334">
        <v>0</v>
      </c>
      <c r="P12853" s="334">
        <v>0</v>
      </c>
      <c r="Q12853" s="334">
        <v>0</v>
      </c>
      <c r="R12853" s="334">
        <v>0</v>
      </c>
      <c r="S12853" s="334">
        <v>0</v>
      </c>
      <c r="T12853" s="334">
        <v>0</v>
      </c>
      <c r="U12853" s="334">
        <v>0</v>
      </c>
      <c r="V12853" s="334">
        <v>0</v>
      </c>
      <c r="W12853" s="334">
        <v>0</v>
      </c>
      <c r="X12853" s="334">
        <v>0</v>
      </c>
      <c r="Y12853" s="334">
        <v>0</v>
      </c>
      <c r="Z12853" s="334">
        <v>0</v>
      </c>
      <c r="AA12853" s="334">
        <v>0</v>
      </c>
      <c r="AB12853" s="334">
        <v>0</v>
      </c>
      <c r="AD12853" s="334">
        <v>0</v>
      </c>
      <c r="AE12853" s="334">
        <f t="shared" si="2007"/>
        <v>0</v>
      </c>
      <c r="AF12853" s="334">
        <f t="shared" si="2008"/>
        <v>0</v>
      </c>
      <c r="AG12853" s="340">
        <f t="shared" si="2009"/>
        <v>0</v>
      </c>
      <c r="AI12853" s="340">
        <f t="shared" si="2013"/>
        <v>0</v>
      </c>
      <c r="AJ12853" s="340">
        <f t="shared" si="2013"/>
        <v>0</v>
      </c>
      <c r="AK12853" s="340">
        <f t="shared" si="2013"/>
        <v>0</v>
      </c>
      <c r="AL12853" s="340">
        <f t="shared" si="2013"/>
        <v>0</v>
      </c>
      <c r="AM12853" s="340">
        <f t="shared" si="2013"/>
        <v>0</v>
      </c>
    </row>
    <row r="12854" spans="1:39" x14ac:dyDescent="0.35">
      <c r="A12854" s="337">
        <v>34767</v>
      </c>
      <c r="B12854" s="338">
        <f t="shared" si="2004"/>
        <v>1995</v>
      </c>
      <c r="C12854" s="338">
        <f t="shared" si="2005"/>
        <v>3</v>
      </c>
      <c r="D12854" s="338">
        <f t="shared" si="2006"/>
        <v>9</v>
      </c>
      <c r="E12854" s="334">
        <v>0</v>
      </c>
      <c r="F12854" s="334">
        <v>0</v>
      </c>
      <c r="G12854" s="334">
        <v>0</v>
      </c>
      <c r="H12854" s="334">
        <v>0</v>
      </c>
      <c r="I12854" s="334">
        <v>0</v>
      </c>
      <c r="J12854" s="334">
        <v>0</v>
      </c>
      <c r="K12854" s="334">
        <v>0</v>
      </c>
      <c r="L12854" s="334">
        <v>0</v>
      </c>
      <c r="M12854" s="334">
        <v>0</v>
      </c>
      <c r="N12854" s="334">
        <v>0</v>
      </c>
      <c r="O12854" s="334">
        <v>0</v>
      </c>
      <c r="P12854" s="334">
        <v>0</v>
      </c>
      <c r="Q12854" s="334">
        <v>0</v>
      </c>
      <c r="R12854" s="334">
        <v>0</v>
      </c>
      <c r="S12854" s="334">
        <v>0</v>
      </c>
      <c r="T12854" s="334">
        <v>0</v>
      </c>
      <c r="U12854" s="334">
        <v>0</v>
      </c>
      <c r="V12854" s="334">
        <v>0</v>
      </c>
      <c r="W12854" s="334">
        <v>0</v>
      </c>
      <c r="X12854" s="334">
        <v>0</v>
      </c>
      <c r="Y12854" s="334">
        <v>0</v>
      </c>
      <c r="Z12854" s="334">
        <v>0</v>
      </c>
      <c r="AA12854" s="334">
        <v>0</v>
      </c>
      <c r="AB12854" s="334">
        <v>0</v>
      </c>
      <c r="AD12854" s="334">
        <v>0</v>
      </c>
      <c r="AE12854" s="334">
        <f t="shared" si="2007"/>
        <v>0</v>
      </c>
      <c r="AF12854" s="334">
        <f t="shared" si="2008"/>
        <v>0</v>
      </c>
      <c r="AG12854" s="340">
        <f t="shared" si="2009"/>
        <v>0</v>
      </c>
      <c r="AI12854" s="340">
        <f t="shared" si="2013"/>
        <v>0</v>
      </c>
      <c r="AJ12854" s="340">
        <f t="shared" si="2013"/>
        <v>0</v>
      </c>
      <c r="AK12854" s="340">
        <f t="shared" si="2013"/>
        <v>0</v>
      </c>
      <c r="AL12854" s="340">
        <f t="shared" si="2013"/>
        <v>0</v>
      </c>
      <c r="AM12854" s="340">
        <f t="shared" si="2013"/>
        <v>0</v>
      </c>
    </row>
    <row r="12855" spans="1:39" x14ac:dyDescent="0.35">
      <c r="A12855" s="337">
        <v>34768</v>
      </c>
      <c r="B12855" s="338">
        <f t="shared" si="2004"/>
        <v>1995</v>
      </c>
      <c r="C12855" s="338">
        <f t="shared" si="2005"/>
        <v>3</v>
      </c>
      <c r="D12855" s="338">
        <f t="shared" si="2006"/>
        <v>10</v>
      </c>
      <c r="E12855" s="334">
        <v>0</v>
      </c>
      <c r="F12855" s="334">
        <v>0</v>
      </c>
      <c r="G12855" s="334">
        <v>0</v>
      </c>
      <c r="H12855" s="334">
        <v>0</v>
      </c>
      <c r="I12855" s="334">
        <v>0</v>
      </c>
      <c r="J12855" s="334">
        <v>0</v>
      </c>
      <c r="K12855" s="334">
        <v>0</v>
      </c>
      <c r="L12855" s="334">
        <v>0</v>
      </c>
      <c r="M12855" s="334">
        <v>0</v>
      </c>
      <c r="N12855" s="334">
        <v>0</v>
      </c>
      <c r="O12855" s="334">
        <v>0</v>
      </c>
      <c r="P12855" s="334">
        <v>0</v>
      </c>
      <c r="Q12855" s="334">
        <v>0</v>
      </c>
      <c r="R12855" s="334">
        <v>0</v>
      </c>
      <c r="S12855" s="334">
        <v>0</v>
      </c>
      <c r="T12855" s="334">
        <v>0</v>
      </c>
      <c r="U12855" s="334">
        <v>0</v>
      </c>
      <c r="V12855" s="334">
        <v>0</v>
      </c>
      <c r="W12855" s="334">
        <v>0</v>
      </c>
      <c r="X12855" s="334">
        <v>0</v>
      </c>
      <c r="Y12855" s="334">
        <v>0</v>
      </c>
      <c r="Z12855" s="334">
        <v>0</v>
      </c>
      <c r="AA12855" s="334">
        <v>0</v>
      </c>
      <c r="AB12855" s="334">
        <v>0</v>
      </c>
      <c r="AD12855" s="334">
        <v>0</v>
      </c>
      <c r="AE12855" s="334">
        <f t="shared" si="2007"/>
        <v>0</v>
      </c>
      <c r="AF12855" s="334">
        <f t="shared" si="2008"/>
        <v>0</v>
      </c>
      <c r="AG12855" s="340">
        <f t="shared" si="2009"/>
        <v>0</v>
      </c>
      <c r="AI12855" s="340">
        <f t="shared" si="2013"/>
        <v>0</v>
      </c>
      <c r="AJ12855" s="340">
        <f t="shared" si="2013"/>
        <v>0</v>
      </c>
      <c r="AK12855" s="340">
        <f t="shared" si="2013"/>
        <v>0</v>
      </c>
      <c r="AL12855" s="340">
        <f t="shared" si="2013"/>
        <v>0</v>
      </c>
      <c r="AM12855" s="340">
        <f t="shared" si="2013"/>
        <v>0</v>
      </c>
    </row>
    <row r="12856" spans="1:39" x14ac:dyDescent="0.35">
      <c r="A12856" s="337">
        <v>34769</v>
      </c>
      <c r="B12856" s="338">
        <f t="shared" si="2004"/>
        <v>1995</v>
      </c>
      <c r="C12856" s="338">
        <f t="shared" si="2005"/>
        <v>3</v>
      </c>
      <c r="D12856" s="338">
        <f t="shared" si="2006"/>
        <v>11</v>
      </c>
      <c r="E12856" s="334">
        <v>0</v>
      </c>
      <c r="F12856" s="334">
        <v>0</v>
      </c>
      <c r="G12856" s="334">
        <v>0</v>
      </c>
      <c r="H12856" s="334">
        <v>0</v>
      </c>
      <c r="I12856" s="334">
        <v>0</v>
      </c>
      <c r="J12856" s="334">
        <v>0</v>
      </c>
      <c r="K12856" s="334">
        <v>0</v>
      </c>
      <c r="L12856" s="334">
        <v>0</v>
      </c>
      <c r="M12856" s="334">
        <v>0</v>
      </c>
      <c r="N12856" s="334">
        <v>0</v>
      </c>
      <c r="O12856" s="334">
        <v>0</v>
      </c>
      <c r="P12856" s="334">
        <v>0</v>
      </c>
      <c r="Q12856" s="334">
        <v>0</v>
      </c>
      <c r="R12856" s="334">
        <v>0</v>
      </c>
      <c r="S12856" s="334">
        <v>0</v>
      </c>
      <c r="T12856" s="334">
        <v>0</v>
      </c>
      <c r="U12856" s="334">
        <v>0</v>
      </c>
      <c r="V12856" s="334">
        <v>0</v>
      </c>
      <c r="W12856" s="334">
        <v>0</v>
      </c>
      <c r="X12856" s="334">
        <v>0</v>
      </c>
      <c r="Y12856" s="334">
        <v>0</v>
      </c>
      <c r="Z12856" s="334">
        <v>0</v>
      </c>
      <c r="AA12856" s="334">
        <v>0</v>
      </c>
      <c r="AB12856" s="334">
        <v>0</v>
      </c>
      <c r="AD12856" s="334">
        <v>0</v>
      </c>
      <c r="AE12856" s="334">
        <f t="shared" si="2007"/>
        <v>0</v>
      </c>
      <c r="AF12856" s="334">
        <f t="shared" si="2008"/>
        <v>0</v>
      </c>
      <c r="AG12856" s="340">
        <f t="shared" si="2009"/>
        <v>0</v>
      </c>
      <c r="AI12856" s="340">
        <f t="shared" si="2013"/>
        <v>0</v>
      </c>
      <c r="AJ12856" s="340">
        <f t="shared" si="2013"/>
        <v>0</v>
      </c>
      <c r="AK12856" s="340">
        <f t="shared" si="2013"/>
        <v>0</v>
      </c>
      <c r="AL12856" s="340">
        <f t="shared" si="2013"/>
        <v>0</v>
      </c>
      <c r="AM12856" s="340">
        <f t="shared" si="2013"/>
        <v>0</v>
      </c>
    </row>
    <row r="12857" spans="1:39" x14ac:dyDescent="0.35">
      <c r="A12857" s="337">
        <v>34770</v>
      </c>
      <c r="B12857" s="338">
        <f t="shared" si="2004"/>
        <v>1995</v>
      </c>
      <c r="C12857" s="338">
        <f t="shared" si="2005"/>
        <v>3</v>
      </c>
      <c r="D12857" s="338">
        <f t="shared" si="2006"/>
        <v>12</v>
      </c>
      <c r="E12857" s="334">
        <v>0</v>
      </c>
      <c r="F12857" s="334">
        <v>0</v>
      </c>
      <c r="G12857" s="334">
        <v>0</v>
      </c>
      <c r="H12857" s="334">
        <v>0</v>
      </c>
      <c r="I12857" s="334">
        <v>0</v>
      </c>
      <c r="J12857" s="334">
        <v>0</v>
      </c>
      <c r="K12857" s="334">
        <v>0</v>
      </c>
      <c r="L12857" s="334">
        <v>0</v>
      </c>
      <c r="M12857" s="334">
        <v>0</v>
      </c>
      <c r="N12857" s="334">
        <v>0</v>
      </c>
      <c r="O12857" s="334">
        <v>0</v>
      </c>
      <c r="P12857" s="334">
        <v>0</v>
      </c>
      <c r="Q12857" s="334">
        <v>0</v>
      </c>
      <c r="R12857" s="334">
        <v>0</v>
      </c>
      <c r="S12857" s="334">
        <v>0</v>
      </c>
      <c r="T12857" s="334">
        <v>0</v>
      </c>
      <c r="U12857" s="334">
        <v>0</v>
      </c>
      <c r="V12857" s="334">
        <v>0</v>
      </c>
      <c r="W12857" s="334">
        <v>0</v>
      </c>
      <c r="X12857" s="334">
        <v>0</v>
      </c>
      <c r="Y12857" s="334">
        <v>0</v>
      </c>
      <c r="Z12857" s="334">
        <v>0</v>
      </c>
      <c r="AA12857" s="334">
        <v>0</v>
      </c>
      <c r="AB12857" s="334">
        <v>0</v>
      </c>
      <c r="AD12857" s="334">
        <v>0</v>
      </c>
      <c r="AE12857" s="334">
        <f t="shared" si="2007"/>
        <v>0</v>
      </c>
      <c r="AF12857" s="334">
        <f t="shared" si="2008"/>
        <v>0</v>
      </c>
      <c r="AG12857" s="340">
        <f t="shared" si="2009"/>
        <v>0</v>
      </c>
      <c r="AI12857" s="340">
        <f t="shared" si="2013"/>
        <v>0</v>
      </c>
      <c r="AJ12857" s="340">
        <f t="shared" si="2013"/>
        <v>0</v>
      </c>
      <c r="AK12857" s="340">
        <f t="shared" si="2013"/>
        <v>0</v>
      </c>
      <c r="AL12857" s="340">
        <f t="shared" si="2013"/>
        <v>0</v>
      </c>
      <c r="AM12857" s="340">
        <f t="shared" si="2013"/>
        <v>0</v>
      </c>
    </row>
    <row r="12858" spans="1:39" x14ac:dyDescent="0.35">
      <c r="A12858" s="337">
        <v>34771</v>
      </c>
      <c r="B12858" s="338">
        <f t="shared" si="2004"/>
        <v>1995</v>
      </c>
      <c r="C12858" s="338">
        <f t="shared" si="2005"/>
        <v>3</v>
      </c>
      <c r="D12858" s="338">
        <f t="shared" si="2006"/>
        <v>13</v>
      </c>
      <c r="E12858" s="334">
        <v>0</v>
      </c>
      <c r="F12858" s="334">
        <v>0</v>
      </c>
      <c r="G12858" s="334">
        <v>0</v>
      </c>
      <c r="H12858" s="334">
        <v>0</v>
      </c>
      <c r="I12858" s="334">
        <v>0</v>
      </c>
      <c r="J12858" s="334">
        <v>0</v>
      </c>
      <c r="K12858" s="334">
        <v>0</v>
      </c>
      <c r="L12858" s="334">
        <v>0</v>
      </c>
      <c r="M12858" s="334">
        <v>0</v>
      </c>
      <c r="N12858" s="334">
        <v>0</v>
      </c>
      <c r="O12858" s="334">
        <v>0</v>
      </c>
      <c r="P12858" s="334">
        <v>0</v>
      </c>
      <c r="Q12858" s="334">
        <v>0</v>
      </c>
      <c r="R12858" s="334">
        <v>0</v>
      </c>
      <c r="S12858" s="334">
        <v>0</v>
      </c>
      <c r="T12858" s="334">
        <v>0</v>
      </c>
      <c r="U12858" s="334">
        <v>0</v>
      </c>
      <c r="V12858" s="334">
        <v>0</v>
      </c>
      <c r="W12858" s="334">
        <v>0</v>
      </c>
      <c r="X12858" s="334">
        <v>0</v>
      </c>
      <c r="Y12858" s="334">
        <v>0</v>
      </c>
      <c r="Z12858" s="334">
        <v>0</v>
      </c>
      <c r="AA12858" s="334">
        <v>0</v>
      </c>
      <c r="AB12858" s="334">
        <v>0</v>
      </c>
      <c r="AD12858" s="334">
        <v>0</v>
      </c>
      <c r="AE12858" s="334">
        <f t="shared" si="2007"/>
        <v>0</v>
      </c>
      <c r="AF12858" s="334">
        <f t="shared" si="2008"/>
        <v>0</v>
      </c>
      <c r="AG12858" s="340">
        <f t="shared" si="2009"/>
        <v>0</v>
      </c>
      <c r="AI12858" s="340">
        <f t="shared" si="2013"/>
        <v>0</v>
      </c>
      <c r="AJ12858" s="340">
        <f t="shared" si="2013"/>
        <v>0</v>
      </c>
      <c r="AK12858" s="340">
        <f t="shared" si="2013"/>
        <v>0</v>
      </c>
      <c r="AL12858" s="340">
        <f t="shared" si="2013"/>
        <v>0</v>
      </c>
      <c r="AM12858" s="340">
        <f t="shared" si="2013"/>
        <v>0</v>
      </c>
    </row>
    <row r="12859" spans="1:39" x14ac:dyDescent="0.35">
      <c r="A12859" s="337">
        <v>34772</v>
      </c>
      <c r="B12859" s="338">
        <f t="shared" si="2004"/>
        <v>1995</v>
      </c>
      <c r="C12859" s="338">
        <f t="shared" si="2005"/>
        <v>3</v>
      </c>
      <c r="D12859" s="338">
        <f t="shared" si="2006"/>
        <v>14</v>
      </c>
      <c r="E12859" s="334">
        <v>0</v>
      </c>
      <c r="F12859" s="334">
        <v>0</v>
      </c>
      <c r="G12859" s="334">
        <v>0</v>
      </c>
      <c r="H12859" s="334">
        <v>0</v>
      </c>
      <c r="I12859" s="334">
        <v>0</v>
      </c>
      <c r="J12859" s="334">
        <v>0</v>
      </c>
      <c r="K12859" s="334">
        <v>0</v>
      </c>
      <c r="L12859" s="334">
        <v>0</v>
      </c>
      <c r="M12859" s="334">
        <v>0</v>
      </c>
      <c r="N12859" s="334">
        <v>0</v>
      </c>
      <c r="O12859" s="334">
        <v>0</v>
      </c>
      <c r="P12859" s="334">
        <v>0</v>
      </c>
      <c r="Q12859" s="334">
        <v>0</v>
      </c>
      <c r="R12859" s="334">
        <v>0</v>
      </c>
      <c r="S12859" s="334">
        <v>0</v>
      </c>
      <c r="T12859" s="334">
        <v>0</v>
      </c>
      <c r="U12859" s="334">
        <v>0</v>
      </c>
      <c r="V12859" s="334">
        <v>0</v>
      </c>
      <c r="W12859" s="334">
        <v>0</v>
      </c>
      <c r="X12859" s="334">
        <v>0</v>
      </c>
      <c r="Y12859" s="334">
        <v>0</v>
      </c>
      <c r="Z12859" s="334">
        <v>0</v>
      </c>
      <c r="AA12859" s="334">
        <v>0</v>
      </c>
      <c r="AB12859" s="334">
        <v>0</v>
      </c>
      <c r="AD12859" s="334">
        <v>0</v>
      </c>
      <c r="AE12859" s="334">
        <f t="shared" si="2007"/>
        <v>0</v>
      </c>
      <c r="AF12859" s="334">
        <f t="shared" si="2008"/>
        <v>0</v>
      </c>
      <c r="AG12859" s="340">
        <f t="shared" si="2009"/>
        <v>0</v>
      </c>
      <c r="AI12859" s="340">
        <f t="shared" si="2013"/>
        <v>0</v>
      </c>
      <c r="AJ12859" s="340">
        <f t="shared" si="2013"/>
        <v>0</v>
      </c>
      <c r="AK12859" s="340">
        <f t="shared" si="2013"/>
        <v>0</v>
      </c>
      <c r="AL12859" s="340">
        <f t="shared" si="2013"/>
        <v>0</v>
      </c>
      <c r="AM12859" s="340">
        <f t="shared" si="2013"/>
        <v>0</v>
      </c>
    </row>
    <row r="12860" spans="1:39" x14ac:dyDescent="0.35">
      <c r="A12860" s="337">
        <v>34773</v>
      </c>
      <c r="B12860" s="338">
        <f t="shared" si="2004"/>
        <v>1995</v>
      </c>
      <c r="C12860" s="338">
        <f t="shared" si="2005"/>
        <v>3</v>
      </c>
      <c r="D12860" s="338">
        <f t="shared" si="2006"/>
        <v>15</v>
      </c>
      <c r="E12860" s="334">
        <v>0</v>
      </c>
      <c r="F12860" s="334">
        <v>0</v>
      </c>
      <c r="G12860" s="334">
        <v>0</v>
      </c>
      <c r="H12860" s="334">
        <v>0</v>
      </c>
      <c r="I12860" s="334">
        <v>0</v>
      </c>
      <c r="J12860" s="334">
        <v>0</v>
      </c>
      <c r="K12860" s="334">
        <v>0</v>
      </c>
      <c r="L12860" s="334">
        <v>0</v>
      </c>
      <c r="M12860" s="334">
        <v>0</v>
      </c>
      <c r="N12860" s="334">
        <v>0</v>
      </c>
      <c r="O12860" s="334">
        <v>0</v>
      </c>
      <c r="P12860" s="334">
        <v>0</v>
      </c>
      <c r="Q12860" s="334">
        <v>0</v>
      </c>
      <c r="R12860" s="334">
        <v>0</v>
      </c>
      <c r="S12860" s="334">
        <v>0</v>
      </c>
      <c r="T12860" s="334">
        <v>0</v>
      </c>
      <c r="U12860" s="334">
        <v>0</v>
      </c>
      <c r="V12860" s="334">
        <v>0</v>
      </c>
      <c r="W12860" s="334">
        <v>0</v>
      </c>
      <c r="X12860" s="334">
        <v>0</v>
      </c>
      <c r="Y12860" s="334">
        <v>0</v>
      </c>
      <c r="Z12860" s="334">
        <v>0</v>
      </c>
      <c r="AA12860" s="334">
        <v>0</v>
      </c>
      <c r="AB12860" s="334">
        <v>0</v>
      </c>
      <c r="AD12860" s="334">
        <v>0</v>
      </c>
      <c r="AE12860" s="334">
        <f t="shared" si="2007"/>
        <v>0</v>
      </c>
      <c r="AF12860" s="334">
        <f t="shared" si="2008"/>
        <v>0</v>
      </c>
      <c r="AG12860" s="340">
        <f t="shared" si="2009"/>
        <v>0</v>
      </c>
      <c r="AI12860" s="340">
        <f t="shared" si="2013"/>
        <v>0</v>
      </c>
      <c r="AJ12860" s="340">
        <f t="shared" si="2013"/>
        <v>0</v>
      </c>
      <c r="AK12860" s="340">
        <f t="shared" si="2013"/>
        <v>0</v>
      </c>
      <c r="AL12860" s="340">
        <f t="shared" si="2013"/>
        <v>0</v>
      </c>
      <c r="AM12860" s="340">
        <f t="shared" si="2013"/>
        <v>0</v>
      </c>
    </row>
    <row r="12861" spans="1:39" x14ac:dyDescent="0.35">
      <c r="A12861" s="337">
        <v>34774</v>
      </c>
      <c r="B12861" s="338">
        <f t="shared" si="2004"/>
        <v>1995</v>
      </c>
      <c r="C12861" s="338">
        <f t="shared" si="2005"/>
        <v>3</v>
      </c>
      <c r="D12861" s="338">
        <f t="shared" si="2006"/>
        <v>16</v>
      </c>
      <c r="E12861" s="334">
        <v>0</v>
      </c>
      <c r="F12861" s="334">
        <v>0</v>
      </c>
      <c r="G12861" s="334">
        <v>0</v>
      </c>
      <c r="H12861" s="334">
        <v>0</v>
      </c>
      <c r="I12861" s="334">
        <v>0</v>
      </c>
      <c r="J12861" s="334">
        <v>0</v>
      </c>
      <c r="K12861" s="334">
        <v>0</v>
      </c>
      <c r="L12861" s="334">
        <v>0</v>
      </c>
      <c r="M12861" s="334">
        <v>0</v>
      </c>
      <c r="N12861" s="334">
        <v>0</v>
      </c>
      <c r="O12861" s="334">
        <v>0</v>
      </c>
      <c r="P12861" s="334">
        <v>0</v>
      </c>
      <c r="Q12861" s="334">
        <v>0</v>
      </c>
      <c r="R12861" s="334">
        <v>0</v>
      </c>
      <c r="S12861" s="334">
        <v>0</v>
      </c>
      <c r="T12861" s="334">
        <v>0</v>
      </c>
      <c r="U12861" s="334">
        <v>0</v>
      </c>
      <c r="V12861" s="334">
        <v>0</v>
      </c>
      <c r="W12861" s="334">
        <v>0</v>
      </c>
      <c r="X12861" s="334">
        <v>0</v>
      </c>
      <c r="Y12861" s="334">
        <v>0</v>
      </c>
      <c r="Z12861" s="334">
        <v>0</v>
      </c>
      <c r="AA12861" s="334">
        <v>0</v>
      </c>
      <c r="AB12861" s="334">
        <v>0</v>
      </c>
      <c r="AD12861" s="334">
        <v>0</v>
      </c>
      <c r="AE12861" s="334">
        <f t="shared" si="2007"/>
        <v>0</v>
      </c>
      <c r="AF12861" s="334">
        <f t="shared" si="2008"/>
        <v>0</v>
      </c>
      <c r="AG12861" s="340">
        <f t="shared" si="2009"/>
        <v>0</v>
      </c>
      <c r="AI12861" s="340">
        <f t="shared" si="2013"/>
        <v>0</v>
      </c>
      <c r="AJ12861" s="340">
        <f t="shared" si="2013"/>
        <v>0</v>
      </c>
      <c r="AK12861" s="340">
        <f t="shared" si="2013"/>
        <v>0</v>
      </c>
      <c r="AL12861" s="340">
        <f t="shared" si="2013"/>
        <v>0</v>
      </c>
      <c r="AM12861" s="340">
        <f t="shared" si="2013"/>
        <v>0</v>
      </c>
    </row>
    <row r="12862" spans="1:39" x14ac:dyDescent="0.35">
      <c r="A12862" s="337">
        <v>34775</v>
      </c>
      <c r="B12862" s="338">
        <f t="shared" si="2004"/>
        <v>1995</v>
      </c>
      <c r="C12862" s="338">
        <f t="shared" si="2005"/>
        <v>3</v>
      </c>
      <c r="D12862" s="338">
        <f t="shared" si="2006"/>
        <v>17</v>
      </c>
      <c r="E12862" s="334">
        <v>0</v>
      </c>
      <c r="F12862" s="334">
        <v>0</v>
      </c>
      <c r="G12862" s="334">
        <v>0</v>
      </c>
      <c r="H12862" s="334">
        <v>0</v>
      </c>
      <c r="I12862" s="334">
        <v>0</v>
      </c>
      <c r="J12862" s="334">
        <v>0</v>
      </c>
      <c r="K12862" s="334">
        <v>0</v>
      </c>
      <c r="L12862" s="334">
        <v>0</v>
      </c>
      <c r="M12862" s="334">
        <v>0</v>
      </c>
      <c r="N12862" s="334">
        <v>0</v>
      </c>
      <c r="O12862" s="334">
        <v>0</v>
      </c>
      <c r="P12862" s="334">
        <v>0</v>
      </c>
      <c r="Q12862" s="334">
        <v>0</v>
      </c>
      <c r="R12862" s="334">
        <v>0</v>
      </c>
      <c r="S12862" s="334">
        <v>0</v>
      </c>
      <c r="T12862" s="334">
        <v>0</v>
      </c>
      <c r="U12862" s="334">
        <v>0</v>
      </c>
      <c r="V12862" s="334">
        <v>0</v>
      </c>
      <c r="W12862" s="334">
        <v>0</v>
      </c>
      <c r="X12862" s="334">
        <v>0</v>
      </c>
      <c r="Y12862" s="334">
        <v>0</v>
      </c>
      <c r="Z12862" s="334">
        <v>0</v>
      </c>
      <c r="AA12862" s="334">
        <v>0</v>
      </c>
      <c r="AB12862" s="334">
        <v>0</v>
      </c>
      <c r="AD12862" s="334">
        <v>0</v>
      </c>
      <c r="AE12862" s="334">
        <f t="shared" si="2007"/>
        <v>0</v>
      </c>
      <c r="AF12862" s="334">
        <f t="shared" si="2008"/>
        <v>0</v>
      </c>
      <c r="AG12862" s="340">
        <f t="shared" si="2009"/>
        <v>0</v>
      </c>
      <c r="AI12862" s="340">
        <f t="shared" si="2013"/>
        <v>0</v>
      </c>
      <c r="AJ12862" s="340">
        <f t="shared" si="2013"/>
        <v>0</v>
      </c>
      <c r="AK12862" s="340">
        <f t="shared" si="2013"/>
        <v>0</v>
      </c>
      <c r="AL12862" s="340">
        <f t="shared" si="2013"/>
        <v>0</v>
      </c>
      <c r="AM12862" s="340">
        <f t="shared" si="2013"/>
        <v>0</v>
      </c>
    </row>
    <row r="12863" spans="1:39" x14ac:dyDescent="0.35">
      <c r="A12863" s="337">
        <v>34776</v>
      </c>
      <c r="B12863" s="338">
        <f t="shared" si="2004"/>
        <v>1995</v>
      </c>
      <c r="C12863" s="338">
        <f t="shared" si="2005"/>
        <v>3</v>
      </c>
      <c r="D12863" s="338">
        <f t="shared" si="2006"/>
        <v>18</v>
      </c>
      <c r="E12863" s="334">
        <v>0</v>
      </c>
      <c r="F12863" s="334">
        <v>0</v>
      </c>
      <c r="G12863" s="334">
        <v>0</v>
      </c>
      <c r="H12863" s="334">
        <v>0</v>
      </c>
      <c r="I12863" s="334">
        <v>0</v>
      </c>
      <c r="J12863" s="334">
        <v>0</v>
      </c>
      <c r="K12863" s="334">
        <v>0</v>
      </c>
      <c r="L12863" s="334">
        <v>0</v>
      </c>
      <c r="M12863" s="334">
        <v>0</v>
      </c>
      <c r="N12863" s="334">
        <v>0</v>
      </c>
      <c r="O12863" s="334">
        <v>0</v>
      </c>
      <c r="P12863" s="334">
        <v>0</v>
      </c>
      <c r="Q12863" s="334">
        <v>0</v>
      </c>
      <c r="R12863" s="334">
        <v>0</v>
      </c>
      <c r="S12863" s="334">
        <v>0</v>
      </c>
      <c r="T12863" s="334">
        <v>0</v>
      </c>
      <c r="U12863" s="334">
        <v>0</v>
      </c>
      <c r="V12863" s="334">
        <v>0</v>
      </c>
      <c r="W12863" s="334">
        <v>0</v>
      </c>
      <c r="X12863" s="334">
        <v>0</v>
      </c>
      <c r="Y12863" s="334">
        <v>0</v>
      </c>
      <c r="Z12863" s="334">
        <v>0</v>
      </c>
      <c r="AA12863" s="334">
        <v>0</v>
      </c>
      <c r="AB12863" s="334">
        <v>0</v>
      </c>
      <c r="AD12863" s="334">
        <v>0</v>
      </c>
      <c r="AE12863" s="334">
        <f t="shared" si="2007"/>
        <v>0</v>
      </c>
      <c r="AF12863" s="334">
        <f t="shared" si="2008"/>
        <v>0</v>
      </c>
      <c r="AG12863" s="340">
        <f t="shared" si="2009"/>
        <v>0</v>
      </c>
      <c r="AI12863" s="340">
        <f t="shared" si="2013"/>
        <v>0</v>
      </c>
      <c r="AJ12863" s="340">
        <f t="shared" si="2013"/>
        <v>0</v>
      </c>
      <c r="AK12863" s="340">
        <f t="shared" si="2013"/>
        <v>0</v>
      </c>
      <c r="AL12863" s="340">
        <f t="shared" si="2013"/>
        <v>0</v>
      </c>
      <c r="AM12863" s="340">
        <f t="shared" si="2013"/>
        <v>0</v>
      </c>
    </row>
    <row r="12864" spans="1:39" x14ac:dyDescent="0.35">
      <c r="A12864" s="337">
        <v>34777</v>
      </c>
      <c r="B12864" s="338">
        <f t="shared" si="2004"/>
        <v>1995</v>
      </c>
      <c r="C12864" s="338">
        <f t="shared" si="2005"/>
        <v>3</v>
      </c>
      <c r="D12864" s="338">
        <f t="shared" si="2006"/>
        <v>19</v>
      </c>
      <c r="E12864" s="334">
        <v>0</v>
      </c>
      <c r="F12864" s="334">
        <v>0</v>
      </c>
      <c r="G12864" s="334">
        <v>0</v>
      </c>
      <c r="H12864" s="334">
        <v>0</v>
      </c>
      <c r="I12864" s="334">
        <v>0</v>
      </c>
      <c r="J12864" s="334">
        <v>0</v>
      </c>
      <c r="K12864" s="334">
        <v>0</v>
      </c>
      <c r="L12864" s="334">
        <v>0</v>
      </c>
      <c r="M12864" s="334">
        <v>0</v>
      </c>
      <c r="N12864" s="334">
        <v>0</v>
      </c>
      <c r="O12864" s="334">
        <v>0</v>
      </c>
      <c r="P12864" s="334">
        <v>0</v>
      </c>
      <c r="Q12864" s="334">
        <v>0</v>
      </c>
      <c r="R12864" s="334">
        <v>0</v>
      </c>
      <c r="S12864" s="334">
        <v>0</v>
      </c>
      <c r="T12864" s="334">
        <v>0</v>
      </c>
      <c r="U12864" s="334">
        <v>0</v>
      </c>
      <c r="V12864" s="334">
        <v>0</v>
      </c>
      <c r="W12864" s="334">
        <v>0</v>
      </c>
      <c r="X12864" s="334">
        <v>0</v>
      </c>
      <c r="Y12864" s="334">
        <v>0</v>
      </c>
      <c r="Z12864" s="334">
        <v>0</v>
      </c>
      <c r="AA12864" s="334">
        <v>0</v>
      </c>
      <c r="AB12864" s="334">
        <v>0</v>
      </c>
      <c r="AD12864" s="334">
        <v>0</v>
      </c>
      <c r="AE12864" s="334">
        <f t="shared" si="2007"/>
        <v>0</v>
      </c>
      <c r="AF12864" s="334">
        <f t="shared" si="2008"/>
        <v>0</v>
      </c>
      <c r="AG12864" s="340">
        <f t="shared" si="2009"/>
        <v>0</v>
      </c>
      <c r="AI12864" s="340">
        <f t="shared" si="2013"/>
        <v>0</v>
      </c>
      <c r="AJ12864" s="340">
        <f t="shared" si="2013"/>
        <v>0</v>
      </c>
      <c r="AK12864" s="340">
        <f t="shared" si="2013"/>
        <v>0</v>
      </c>
      <c r="AL12864" s="340">
        <f t="shared" si="2013"/>
        <v>0</v>
      </c>
      <c r="AM12864" s="340">
        <f t="shared" si="2013"/>
        <v>0</v>
      </c>
    </row>
    <row r="12865" spans="1:39" x14ac:dyDescent="0.35">
      <c r="A12865" s="337">
        <v>34778</v>
      </c>
      <c r="B12865" s="338">
        <f t="shared" si="2004"/>
        <v>1995</v>
      </c>
      <c r="C12865" s="338">
        <f t="shared" si="2005"/>
        <v>3</v>
      </c>
      <c r="D12865" s="338">
        <f t="shared" si="2006"/>
        <v>20</v>
      </c>
      <c r="E12865" s="334">
        <v>0</v>
      </c>
      <c r="F12865" s="334">
        <v>0</v>
      </c>
      <c r="G12865" s="334">
        <v>0</v>
      </c>
      <c r="H12865" s="334">
        <v>0</v>
      </c>
      <c r="I12865" s="334">
        <v>0</v>
      </c>
      <c r="J12865" s="334">
        <v>0</v>
      </c>
      <c r="K12865" s="334">
        <v>0</v>
      </c>
      <c r="L12865" s="334">
        <v>0</v>
      </c>
      <c r="M12865" s="334">
        <v>0</v>
      </c>
      <c r="N12865" s="334">
        <v>0</v>
      </c>
      <c r="O12865" s="334">
        <v>0</v>
      </c>
      <c r="P12865" s="334">
        <v>0</v>
      </c>
      <c r="Q12865" s="334">
        <v>0</v>
      </c>
      <c r="R12865" s="334">
        <v>0</v>
      </c>
      <c r="S12865" s="334">
        <v>0</v>
      </c>
      <c r="T12865" s="334">
        <v>0</v>
      </c>
      <c r="U12865" s="334">
        <v>0</v>
      </c>
      <c r="V12865" s="334">
        <v>0</v>
      </c>
      <c r="W12865" s="334">
        <v>0</v>
      </c>
      <c r="X12865" s="334">
        <v>0</v>
      </c>
      <c r="Y12865" s="334">
        <v>0</v>
      </c>
      <c r="Z12865" s="334">
        <v>0</v>
      </c>
      <c r="AA12865" s="334">
        <v>0</v>
      </c>
      <c r="AB12865" s="334">
        <v>0</v>
      </c>
      <c r="AD12865" s="334">
        <v>0</v>
      </c>
      <c r="AE12865" s="334">
        <f t="shared" si="2007"/>
        <v>0</v>
      </c>
      <c r="AF12865" s="334">
        <f t="shared" si="2008"/>
        <v>0</v>
      </c>
      <c r="AG12865" s="340">
        <f t="shared" si="2009"/>
        <v>0</v>
      </c>
      <c r="AI12865" s="340">
        <f t="shared" si="2013"/>
        <v>0</v>
      </c>
      <c r="AJ12865" s="340">
        <f t="shared" si="2013"/>
        <v>0</v>
      </c>
      <c r="AK12865" s="340">
        <f t="shared" si="2013"/>
        <v>0</v>
      </c>
      <c r="AL12865" s="340">
        <f t="shared" si="2013"/>
        <v>0</v>
      </c>
      <c r="AM12865" s="340">
        <f t="shared" si="2013"/>
        <v>0</v>
      </c>
    </row>
    <row r="12866" spans="1:39" x14ac:dyDescent="0.35">
      <c r="A12866" s="337">
        <v>34779</v>
      </c>
      <c r="B12866" s="338">
        <f t="shared" si="2004"/>
        <v>1995</v>
      </c>
      <c r="C12866" s="338">
        <f t="shared" si="2005"/>
        <v>3</v>
      </c>
      <c r="D12866" s="338">
        <f t="shared" si="2006"/>
        <v>21</v>
      </c>
      <c r="E12866" s="334">
        <v>0</v>
      </c>
      <c r="F12866" s="334">
        <v>0</v>
      </c>
      <c r="G12866" s="334">
        <v>0</v>
      </c>
      <c r="H12866" s="334">
        <v>0</v>
      </c>
      <c r="I12866" s="334">
        <v>0</v>
      </c>
      <c r="J12866" s="334">
        <v>0</v>
      </c>
      <c r="K12866" s="334">
        <v>0</v>
      </c>
      <c r="L12866" s="334">
        <v>0</v>
      </c>
      <c r="M12866" s="334">
        <v>0</v>
      </c>
      <c r="N12866" s="334">
        <v>0</v>
      </c>
      <c r="O12866" s="334">
        <v>0</v>
      </c>
      <c r="P12866" s="334">
        <v>0</v>
      </c>
      <c r="Q12866" s="334">
        <v>0</v>
      </c>
      <c r="R12866" s="334">
        <v>0</v>
      </c>
      <c r="S12866" s="334">
        <v>0</v>
      </c>
      <c r="T12866" s="334">
        <v>0</v>
      </c>
      <c r="U12866" s="334">
        <v>0</v>
      </c>
      <c r="V12866" s="334">
        <v>0</v>
      </c>
      <c r="W12866" s="334">
        <v>0</v>
      </c>
      <c r="X12866" s="334">
        <v>0</v>
      </c>
      <c r="Y12866" s="334">
        <v>0</v>
      </c>
      <c r="Z12866" s="334">
        <v>0</v>
      </c>
      <c r="AA12866" s="334">
        <v>0</v>
      </c>
      <c r="AB12866" s="334">
        <v>0</v>
      </c>
      <c r="AD12866" s="334">
        <v>0</v>
      </c>
      <c r="AE12866" s="334">
        <f t="shared" si="2007"/>
        <v>0</v>
      </c>
      <c r="AF12866" s="334">
        <f t="shared" si="2008"/>
        <v>0</v>
      </c>
      <c r="AG12866" s="340">
        <f t="shared" si="2009"/>
        <v>0</v>
      </c>
      <c r="AI12866" s="340">
        <f t="shared" si="2013"/>
        <v>0</v>
      </c>
      <c r="AJ12866" s="340">
        <f t="shared" si="2013"/>
        <v>0</v>
      </c>
      <c r="AK12866" s="340">
        <f t="shared" si="2013"/>
        <v>0</v>
      </c>
      <c r="AL12866" s="340">
        <f t="shared" si="2013"/>
        <v>0</v>
      </c>
      <c r="AM12866" s="340">
        <f t="shared" si="2013"/>
        <v>0</v>
      </c>
    </row>
    <row r="12867" spans="1:39" x14ac:dyDescent="0.35">
      <c r="A12867" s="337">
        <v>34780</v>
      </c>
      <c r="B12867" s="338">
        <f t="shared" si="2004"/>
        <v>1995</v>
      </c>
      <c r="C12867" s="338">
        <f t="shared" si="2005"/>
        <v>3</v>
      </c>
      <c r="D12867" s="338">
        <f t="shared" si="2006"/>
        <v>22</v>
      </c>
      <c r="E12867" s="334">
        <v>0</v>
      </c>
      <c r="F12867" s="334">
        <v>0</v>
      </c>
      <c r="G12867" s="334">
        <v>0</v>
      </c>
      <c r="H12867" s="334">
        <v>0</v>
      </c>
      <c r="I12867" s="334">
        <v>0</v>
      </c>
      <c r="J12867" s="334">
        <v>0</v>
      </c>
      <c r="K12867" s="334">
        <v>0</v>
      </c>
      <c r="L12867" s="334">
        <v>0</v>
      </c>
      <c r="M12867" s="334">
        <v>0</v>
      </c>
      <c r="N12867" s="334">
        <v>0</v>
      </c>
      <c r="O12867" s="334">
        <v>0</v>
      </c>
      <c r="P12867" s="334">
        <v>0</v>
      </c>
      <c r="Q12867" s="334">
        <v>0</v>
      </c>
      <c r="R12867" s="334">
        <v>0</v>
      </c>
      <c r="S12867" s="334">
        <v>0</v>
      </c>
      <c r="T12867" s="334">
        <v>0</v>
      </c>
      <c r="U12867" s="334">
        <v>0</v>
      </c>
      <c r="V12867" s="334">
        <v>0</v>
      </c>
      <c r="W12867" s="334">
        <v>0</v>
      </c>
      <c r="X12867" s="334">
        <v>0</v>
      </c>
      <c r="Y12867" s="334">
        <v>0</v>
      </c>
      <c r="Z12867" s="334">
        <v>0</v>
      </c>
      <c r="AA12867" s="334">
        <v>0</v>
      </c>
      <c r="AB12867" s="334">
        <v>0</v>
      </c>
      <c r="AD12867" s="334">
        <v>0</v>
      </c>
      <c r="AE12867" s="334">
        <f t="shared" si="2007"/>
        <v>0</v>
      </c>
      <c r="AF12867" s="334">
        <f t="shared" si="2008"/>
        <v>0</v>
      </c>
      <c r="AG12867" s="340">
        <f t="shared" si="2009"/>
        <v>0</v>
      </c>
      <c r="AI12867" s="340">
        <f t="shared" si="2013"/>
        <v>0</v>
      </c>
      <c r="AJ12867" s="340">
        <f t="shared" si="2013"/>
        <v>0</v>
      </c>
      <c r="AK12867" s="340">
        <f t="shared" si="2013"/>
        <v>0</v>
      </c>
      <c r="AL12867" s="340">
        <f t="shared" si="2013"/>
        <v>0</v>
      </c>
      <c r="AM12867" s="340">
        <f t="shared" si="2013"/>
        <v>0</v>
      </c>
    </row>
    <row r="12868" spans="1:39" x14ac:dyDescent="0.35">
      <c r="A12868" s="337">
        <v>34781</v>
      </c>
      <c r="B12868" s="338">
        <f t="shared" ref="B12868:B12931" si="2014">YEAR(A12868)</f>
        <v>1995</v>
      </c>
      <c r="C12868" s="338">
        <f t="shared" ref="C12868:C12931" si="2015">MONTH(A12868)</f>
        <v>3</v>
      </c>
      <c r="D12868" s="338">
        <f t="shared" ref="D12868:D12931" si="2016">DAY(A12868)</f>
        <v>23</v>
      </c>
      <c r="E12868" s="334">
        <v>0</v>
      </c>
      <c r="F12868" s="334">
        <v>0</v>
      </c>
      <c r="G12868" s="334">
        <v>0</v>
      </c>
      <c r="H12868" s="334">
        <v>0</v>
      </c>
      <c r="I12868" s="334">
        <v>0</v>
      </c>
      <c r="J12868" s="334">
        <v>0</v>
      </c>
      <c r="K12868" s="334">
        <v>0</v>
      </c>
      <c r="L12868" s="334">
        <v>0</v>
      </c>
      <c r="M12868" s="334">
        <v>0</v>
      </c>
      <c r="N12868" s="334">
        <v>0</v>
      </c>
      <c r="O12868" s="334">
        <v>0</v>
      </c>
      <c r="P12868" s="334">
        <v>0</v>
      </c>
      <c r="Q12868" s="334">
        <v>0</v>
      </c>
      <c r="R12868" s="334">
        <v>0</v>
      </c>
      <c r="S12868" s="334">
        <v>0</v>
      </c>
      <c r="T12868" s="334">
        <v>0</v>
      </c>
      <c r="U12868" s="334">
        <v>0</v>
      </c>
      <c r="V12868" s="334">
        <v>0</v>
      </c>
      <c r="W12868" s="334">
        <v>0</v>
      </c>
      <c r="X12868" s="334">
        <v>0</v>
      </c>
      <c r="Y12868" s="334">
        <v>0</v>
      </c>
      <c r="Z12868" s="334">
        <v>0</v>
      </c>
      <c r="AA12868" s="334">
        <v>0</v>
      </c>
      <c r="AB12868" s="334">
        <v>0</v>
      </c>
      <c r="AD12868" s="334">
        <v>0</v>
      </c>
      <c r="AE12868" s="334">
        <f t="shared" ref="AE12868:AE12931" si="2017">AD12868</f>
        <v>0</v>
      </c>
      <c r="AF12868" s="334">
        <f t="shared" ref="AF12868:AF12931" si="2018">SUM(E12868:AB12868)</f>
        <v>0</v>
      </c>
      <c r="AG12868" s="340">
        <f t="shared" ref="AG12868:AG12931" si="2019">ABS(AF12868-AE12868)</f>
        <v>0</v>
      </c>
      <c r="AI12868" s="340">
        <f t="shared" ref="AI12868:AM12883" si="2020">IF($C12868=AI$1,$AF12868,0)</f>
        <v>0</v>
      </c>
      <c r="AJ12868" s="340">
        <f t="shared" si="2020"/>
        <v>0</v>
      </c>
      <c r="AK12868" s="340">
        <f t="shared" si="2020"/>
        <v>0</v>
      </c>
      <c r="AL12868" s="340">
        <f t="shared" si="2020"/>
        <v>0</v>
      </c>
      <c r="AM12868" s="340">
        <f t="shared" si="2020"/>
        <v>0</v>
      </c>
    </row>
    <row r="12869" spans="1:39" x14ac:dyDescent="0.35">
      <c r="A12869" s="337">
        <v>34782</v>
      </c>
      <c r="B12869" s="338">
        <f t="shared" si="2014"/>
        <v>1995</v>
      </c>
      <c r="C12869" s="338">
        <f t="shared" si="2015"/>
        <v>3</v>
      </c>
      <c r="D12869" s="338">
        <f t="shared" si="2016"/>
        <v>24</v>
      </c>
      <c r="E12869" s="334">
        <v>0</v>
      </c>
      <c r="F12869" s="334">
        <v>0</v>
      </c>
      <c r="G12869" s="334">
        <v>0</v>
      </c>
      <c r="H12869" s="334">
        <v>0</v>
      </c>
      <c r="I12869" s="334">
        <v>0</v>
      </c>
      <c r="J12869" s="334">
        <v>0</v>
      </c>
      <c r="K12869" s="334">
        <v>0</v>
      </c>
      <c r="L12869" s="334">
        <v>0</v>
      </c>
      <c r="M12869" s="334">
        <v>0</v>
      </c>
      <c r="N12869" s="334">
        <v>0</v>
      </c>
      <c r="O12869" s="334">
        <v>0</v>
      </c>
      <c r="P12869" s="334">
        <v>0</v>
      </c>
      <c r="Q12869" s="334">
        <v>0</v>
      </c>
      <c r="R12869" s="334">
        <v>0</v>
      </c>
      <c r="S12869" s="334">
        <v>0</v>
      </c>
      <c r="T12869" s="334">
        <v>0</v>
      </c>
      <c r="U12869" s="334">
        <v>0</v>
      </c>
      <c r="V12869" s="334">
        <v>0</v>
      </c>
      <c r="W12869" s="334">
        <v>0</v>
      </c>
      <c r="X12869" s="334">
        <v>0</v>
      </c>
      <c r="Y12869" s="334">
        <v>0</v>
      </c>
      <c r="Z12869" s="334">
        <v>0</v>
      </c>
      <c r="AA12869" s="334">
        <v>0</v>
      </c>
      <c r="AB12869" s="334">
        <v>0</v>
      </c>
      <c r="AD12869" s="334">
        <v>0</v>
      </c>
      <c r="AE12869" s="334">
        <f t="shared" si="2017"/>
        <v>0</v>
      </c>
      <c r="AF12869" s="334">
        <f t="shared" si="2018"/>
        <v>0</v>
      </c>
      <c r="AG12869" s="340">
        <f t="shared" si="2019"/>
        <v>0</v>
      </c>
      <c r="AI12869" s="340">
        <f t="shared" si="2020"/>
        <v>0</v>
      </c>
      <c r="AJ12869" s="340">
        <f t="shared" si="2020"/>
        <v>0</v>
      </c>
      <c r="AK12869" s="340">
        <f t="shared" si="2020"/>
        <v>0</v>
      </c>
      <c r="AL12869" s="340">
        <f t="shared" si="2020"/>
        <v>0</v>
      </c>
      <c r="AM12869" s="340">
        <f t="shared" si="2020"/>
        <v>0</v>
      </c>
    </row>
    <row r="12870" spans="1:39" x14ac:dyDescent="0.35">
      <c r="A12870" s="337">
        <v>34783</v>
      </c>
      <c r="B12870" s="338">
        <f t="shared" si="2014"/>
        <v>1995</v>
      </c>
      <c r="C12870" s="338">
        <f t="shared" si="2015"/>
        <v>3</v>
      </c>
      <c r="D12870" s="338">
        <f t="shared" si="2016"/>
        <v>25</v>
      </c>
      <c r="E12870" s="334">
        <v>0</v>
      </c>
      <c r="F12870" s="334">
        <v>0</v>
      </c>
      <c r="G12870" s="334">
        <v>0</v>
      </c>
      <c r="H12870" s="334">
        <v>0</v>
      </c>
      <c r="I12870" s="334">
        <v>0</v>
      </c>
      <c r="J12870" s="334">
        <v>0</v>
      </c>
      <c r="K12870" s="334">
        <v>0</v>
      </c>
      <c r="L12870" s="334">
        <v>0</v>
      </c>
      <c r="M12870" s="334">
        <v>0</v>
      </c>
      <c r="N12870" s="334">
        <v>0</v>
      </c>
      <c r="O12870" s="334">
        <v>0</v>
      </c>
      <c r="P12870" s="334">
        <v>0</v>
      </c>
      <c r="Q12870" s="334">
        <v>0</v>
      </c>
      <c r="R12870" s="334">
        <v>0</v>
      </c>
      <c r="S12870" s="334">
        <v>0</v>
      </c>
      <c r="T12870" s="334">
        <v>0</v>
      </c>
      <c r="U12870" s="334">
        <v>0</v>
      </c>
      <c r="V12870" s="334">
        <v>0</v>
      </c>
      <c r="W12870" s="334">
        <v>0</v>
      </c>
      <c r="X12870" s="334">
        <v>0</v>
      </c>
      <c r="Y12870" s="334">
        <v>0</v>
      </c>
      <c r="Z12870" s="334">
        <v>0</v>
      </c>
      <c r="AA12870" s="334">
        <v>0</v>
      </c>
      <c r="AB12870" s="334">
        <v>0</v>
      </c>
      <c r="AD12870" s="334">
        <v>0</v>
      </c>
      <c r="AE12870" s="334">
        <f t="shared" si="2017"/>
        <v>0</v>
      </c>
      <c r="AF12870" s="334">
        <f t="shared" si="2018"/>
        <v>0</v>
      </c>
      <c r="AG12870" s="340">
        <f t="shared" si="2019"/>
        <v>0</v>
      </c>
      <c r="AI12870" s="340">
        <f t="shared" si="2020"/>
        <v>0</v>
      </c>
      <c r="AJ12870" s="340">
        <f t="shared" si="2020"/>
        <v>0</v>
      </c>
      <c r="AK12870" s="340">
        <f t="shared" si="2020"/>
        <v>0</v>
      </c>
      <c r="AL12870" s="340">
        <f t="shared" si="2020"/>
        <v>0</v>
      </c>
      <c r="AM12870" s="340">
        <f t="shared" si="2020"/>
        <v>0</v>
      </c>
    </row>
    <row r="12871" spans="1:39" x14ac:dyDescent="0.35">
      <c r="A12871" s="337">
        <v>34784</v>
      </c>
      <c r="B12871" s="338">
        <f t="shared" si="2014"/>
        <v>1995</v>
      </c>
      <c r="C12871" s="338">
        <f t="shared" si="2015"/>
        <v>3</v>
      </c>
      <c r="D12871" s="338">
        <f t="shared" si="2016"/>
        <v>26</v>
      </c>
      <c r="E12871" s="334">
        <v>0</v>
      </c>
      <c r="F12871" s="334">
        <v>0</v>
      </c>
      <c r="G12871" s="334">
        <v>0</v>
      </c>
      <c r="H12871" s="334">
        <v>0</v>
      </c>
      <c r="I12871" s="334">
        <v>0</v>
      </c>
      <c r="J12871" s="334">
        <v>0</v>
      </c>
      <c r="K12871" s="334">
        <v>0</v>
      </c>
      <c r="L12871" s="334">
        <v>0</v>
      </c>
      <c r="M12871" s="334">
        <v>0</v>
      </c>
      <c r="N12871" s="334">
        <v>0</v>
      </c>
      <c r="O12871" s="334">
        <v>0</v>
      </c>
      <c r="P12871" s="334">
        <v>0</v>
      </c>
      <c r="Q12871" s="334">
        <v>0</v>
      </c>
      <c r="R12871" s="334">
        <v>0</v>
      </c>
      <c r="S12871" s="334">
        <v>0</v>
      </c>
      <c r="T12871" s="334">
        <v>0</v>
      </c>
      <c r="U12871" s="334">
        <v>0</v>
      </c>
      <c r="V12871" s="334">
        <v>0</v>
      </c>
      <c r="W12871" s="334">
        <v>0</v>
      </c>
      <c r="X12871" s="334">
        <v>0</v>
      </c>
      <c r="Y12871" s="334">
        <v>0</v>
      </c>
      <c r="Z12871" s="334">
        <v>0</v>
      </c>
      <c r="AA12871" s="334">
        <v>0</v>
      </c>
      <c r="AB12871" s="334">
        <v>0</v>
      </c>
      <c r="AD12871" s="334">
        <v>0</v>
      </c>
      <c r="AE12871" s="334">
        <f t="shared" si="2017"/>
        <v>0</v>
      </c>
      <c r="AF12871" s="334">
        <f t="shared" si="2018"/>
        <v>0</v>
      </c>
      <c r="AG12871" s="340">
        <f t="shared" si="2019"/>
        <v>0</v>
      </c>
      <c r="AI12871" s="340">
        <f t="shared" si="2020"/>
        <v>0</v>
      </c>
      <c r="AJ12871" s="340">
        <f t="shared" si="2020"/>
        <v>0</v>
      </c>
      <c r="AK12871" s="340">
        <f t="shared" si="2020"/>
        <v>0</v>
      </c>
      <c r="AL12871" s="340">
        <f t="shared" si="2020"/>
        <v>0</v>
      </c>
      <c r="AM12871" s="340">
        <f t="shared" si="2020"/>
        <v>0</v>
      </c>
    </row>
    <row r="12872" spans="1:39" x14ac:dyDescent="0.35">
      <c r="A12872" s="337">
        <v>34785</v>
      </c>
      <c r="B12872" s="338">
        <f t="shared" si="2014"/>
        <v>1995</v>
      </c>
      <c r="C12872" s="338">
        <f t="shared" si="2015"/>
        <v>3</v>
      </c>
      <c r="D12872" s="338">
        <f t="shared" si="2016"/>
        <v>27</v>
      </c>
      <c r="E12872" s="334">
        <v>0</v>
      </c>
      <c r="F12872" s="334">
        <v>0</v>
      </c>
      <c r="G12872" s="334">
        <v>0</v>
      </c>
      <c r="H12872" s="334">
        <v>0</v>
      </c>
      <c r="I12872" s="334">
        <v>0</v>
      </c>
      <c r="J12872" s="334">
        <v>0</v>
      </c>
      <c r="K12872" s="334">
        <v>0</v>
      </c>
      <c r="L12872" s="334">
        <v>0</v>
      </c>
      <c r="M12872" s="334">
        <v>0</v>
      </c>
      <c r="N12872" s="334">
        <v>0</v>
      </c>
      <c r="O12872" s="334">
        <v>0</v>
      </c>
      <c r="P12872" s="334">
        <v>0</v>
      </c>
      <c r="Q12872" s="334">
        <v>0</v>
      </c>
      <c r="R12872" s="334">
        <v>0</v>
      </c>
      <c r="S12872" s="334">
        <v>0</v>
      </c>
      <c r="T12872" s="334">
        <v>0</v>
      </c>
      <c r="U12872" s="334">
        <v>0</v>
      </c>
      <c r="V12872" s="334">
        <v>0</v>
      </c>
      <c r="W12872" s="334">
        <v>0</v>
      </c>
      <c r="X12872" s="334">
        <v>0</v>
      </c>
      <c r="Y12872" s="334">
        <v>0</v>
      </c>
      <c r="Z12872" s="334">
        <v>0</v>
      </c>
      <c r="AA12872" s="334">
        <v>0</v>
      </c>
      <c r="AB12872" s="334">
        <v>0</v>
      </c>
      <c r="AD12872" s="334">
        <v>0</v>
      </c>
      <c r="AE12872" s="334">
        <f t="shared" si="2017"/>
        <v>0</v>
      </c>
      <c r="AF12872" s="334">
        <f t="shared" si="2018"/>
        <v>0</v>
      </c>
      <c r="AG12872" s="340">
        <f t="shared" si="2019"/>
        <v>0</v>
      </c>
      <c r="AI12872" s="340">
        <f t="shared" si="2020"/>
        <v>0</v>
      </c>
      <c r="AJ12872" s="340">
        <f t="shared" si="2020"/>
        <v>0</v>
      </c>
      <c r="AK12872" s="340">
        <f t="shared" si="2020"/>
        <v>0</v>
      </c>
      <c r="AL12872" s="340">
        <f t="shared" si="2020"/>
        <v>0</v>
      </c>
      <c r="AM12872" s="340">
        <f t="shared" si="2020"/>
        <v>0</v>
      </c>
    </row>
    <row r="12873" spans="1:39" x14ac:dyDescent="0.35">
      <c r="A12873" s="337">
        <v>34786</v>
      </c>
      <c r="B12873" s="338">
        <f t="shared" si="2014"/>
        <v>1995</v>
      </c>
      <c r="C12873" s="338">
        <f t="shared" si="2015"/>
        <v>3</v>
      </c>
      <c r="D12873" s="338">
        <f t="shared" si="2016"/>
        <v>28</v>
      </c>
      <c r="E12873" s="334">
        <v>0</v>
      </c>
      <c r="F12873" s="334">
        <v>0</v>
      </c>
      <c r="G12873" s="334">
        <v>0</v>
      </c>
      <c r="H12873" s="334">
        <v>0</v>
      </c>
      <c r="I12873" s="334">
        <v>0</v>
      </c>
      <c r="J12873" s="334">
        <v>0</v>
      </c>
      <c r="K12873" s="334">
        <v>0</v>
      </c>
      <c r="L12873" s="334">
        <v>0</v>
      </c>
      <c r="M12873" s="334">
        <v>0</v>
      </c>
      <c r="N12873" s="334">
        <v>0</v>
      </c>
      <c r="O12873" s="334">
        <v>0</v>
      </c>
      <c r="P12873" s="334">
        <v>0</v>
      </c>
      <c r="Q12873" s="334">
        <v>0</v>
      </c>
      <c r="R12873" s="334">
        <v>0</v>
      </c>
      <c r="S12873" s="334">
        <v>0</v>
      </c>
      <c r="T12873" s="334">
        <v>0</v>
      </c>
      <c r="U12873" s="334">
        <v>0</v>
      </c>
      <c r="V12873" s="334">
        <v>0</v>
      </c>
      <c r="W12873" s="334">
        <v>0</v>
      </c>
      <c r="X12873" s="334">
        <v>0</v>
      </c>
      <c r="Y12873" s="334">
        <v>0</v>
      </c>
      <c r="Z12873" s="334">
        <v>0</v>
      </c>
      <c r="AA12873" s="334">
        <v>0</v>
      </c>
      <c r="AB12873" s="334">
        <v>0</v>
      </c>
      <c r="AD12873" s="334">
        <v>0</v>
      </c>
      <c r="AE12873" s="334">
        <f t="shared" si="2017"/>
        <v>0</v>
      </c>
      <c r="AF12873" s="334">
        <f t="shared" si="2018"/>
        <v>0</v>
      </c>
      <c r="AG12873" s="340">
        <f t="shared" si="2019"/>
        <v>0</v>
      </c>
      <c r="AI12873" s="340">
        <f t="shared" si="2020"/>
        <v>0</v>
      </c>
      <c r="AJ12873" s="340">
        <f t="shared" si="2020"/>
        <v>0</v>
      </c>
      <c r="AK12873" s="340">
        <f t="shared" si="2020"/>
        <v>0</v>
      </c>
      <c r="AL12873" s="340">
        <f t="shared" si="2020"/>
        <v>0</v>
      </c>
      <c r="AM12873" s="340">
        <f t="shared" si="2020"/>
        <v>0</v>
      </c>
    </row>
    <row r="12874" spans="1:39" x14ac:dyDescent="0.35">
      <c r="A12874" s="337">
        <v>34787</v>
      </c>
      <c r="B12874" s="338">
        <f t="shared" si="2014"/>
        <v>1995</v>
      </c>
      <c r="C12874" s="338">
        <f t="shared" si="2015"/>
        <v>3</v>
      </c>
      <c r="D12874" s="338">
        <f t="shared" si="2016"/>
        <v>29</v>
      </c>
      <c r="E12874" s="334">
        <v>0</v>
      </c>
      <c r="F12874" s="334">
        <v>0</v>
      </c>
      <c r="G12874" s="334">
        <v>0</v>
      </c>
      <c r="H12874" s="334">
        <v>0</v>
      </c>
      <c r="I12874" s="334">
        <v>0</v>
      </c>
      <c r="J12874" s="334">
        <v>0</v>
      </c>
      <c r="K12874" s="334">
        <v>0</v>
      </c>
      <c r="L12874" s="334">
        <v>0</v>
      </c>
      <c r="M12874" s="334">
        <v>0</v>
      </c>
      <c r="N12874" s="334">
        <v>0</v>
      </c>
      <c r="O12874" s="334">
        <v>0</v>
      </c>
      <c r="P12874" s="334">
        <v>0</v>
      </c>
      <c r="Q12874" s="334">
        <v>0</v>
      </c>
      <c r="R12874" s="334">
        <v>0</v>
      </c>
      <c r="S12874" s="334">
        <v>0</v>
      </c>
      <c r="T12874" s="334">
        <v>0</v>
      </c>
      <c r="U12874" s="334">
        <v>0</v>
      </c>
      <c r="V12874" s="334">
        <v>0</v>
      </c>
      <c r="W12874" s="334">
        <v>0</v>
      </c>
      <c r="X12874" s="334">
        <v>0</v>
      </c>
      <c r="Y12874" s="334">
        <v>0</v>
      </c>
      <c r="Z12874" s="334">
        <v>0</v>
      </c>
      <c r="AA12874" s="334">
        <v>0</v>
      </c>
      <c r="AB12874" s="334">
        <v>0</v>
      </c>
      <c r="AD12874" s="334">
        <v>0</v>
      </c>
      <c r="AE12874" s="334">
        <f t="shared" si="2017"/>
        <v>0</v>
      </c>
      <c r="AF12874" s="334">
        <f t="shared" si="2018"/>
        <v>0</v>
      </c>
      <c r="AG12874" s="340">
        <f t="shared" si="2019"/>
        <v>0</v>
      </c>
      <c r="AI12874" s="340">
        <f t="shared" si="2020"/>
        <v>0</v>
      </c>
      <c r="AJ12874" s="340">
        <f t="shared" si="2020"/>
        <v>0</v>
      </c>
      <c r="AK12874" s="340">
        <f t="shared" si="2020"/>
        <v>0</v>
      </c>
      <c r="AL12874" s="340">
        <f t="shared" si="2020"/>
        <v>0</v>
      </c>
      <c r="AM12874" s="340">
        <f t="shared" si="2020"/>
        <v>0</v>
      </c>
    </row>
    <row r="12875" spans="1:39" x14ac:dyDescent="0.35">
      <c r="A12875" s="337">
        <v>34788</v>
      </c>
      <c r="B12875" s="338">
        <f t="shared" si="2014"/>
        <v>1995</v>
      </c>
      <c r="C12875" s="338">
        <f t="shared" si="2015"/>
        <v>3</v>
      </c>
      <c r="D12875" s="338">
        <f t="shared" si="2016"/>
        <v>30</v>
      </c>
      <c r="E12875" s="334">
        <v>0</v>
      </c>
      <c r="F12875" s="334">
        <v>0</v>
      </c>
      <c r="G12875" s="334">
        <v>0</v>
      </c>
      <c r="H12875" s="334">
        <v>0</v>
      </c>
      <c r="I12875" s="334">
        <v>0</v>
      </c>
      <c r="J12875" s="334">
        <v>0</v>
      </c>
      <c r="K12875" s="334">
        <v>0</v>
      </c>
      <c r="L12875" s="334">
        <v>0</v>
      </c>
      <c r="M12875" s="334">
        <v>0</v>
      </c>
      <c r="N12875" s="334">
        <v>0</v>
      </c>
      <c r="O12875" s="334">
        <v>0</v>
      </c>
      <c r="P12875" s="334">
        <v>0</v>
      </c>
      <c r="Q12875" s="334">
        <v>0</v>
      </c>
      <c r="R12875" s="334">
        <v>0</v>
      </c>
      <c r="S12875" s="334">
        <v>0</v>
      </c>
      <c r="T12875" s="334">
        <v>0</v>
      </c>
      <c r="U12875" s="334">
        <v>0</v>
      </c>
      <c r="V12875" s="334">
        <v>0</v>
      </c>
      <c r="W12875" s="334">
        <v>0</v>
      </c>
      <c r="X12875" s="334">
        <v>0</v>
      </c>
      <c r="Y12875" s="334">
        <v>0</v>
      </c>
      <c r="Z12875" s="334">
        <v>0</v>
      </c>
      <c r="AA12875" s="334">
        <v>0</v>
      </c>
      <c r="AB12875" s="334">
        <v>0</v>
      </c>
      <c r="AD12875" s="334">
        <v>0</v>
      </c>
      <c r="AE12875" s="334">
        <f t="shared" si="2017"/>
        <v>0</v>
      </c>
      <c r="AF12875" s="334">
        <f t="shared" si="2018"/>
        <v>0</v>
      </c>
      <c r="AG12875" s="340">
        <f t="shared" si="2019"/>
        <v>0</v>
      </c>
      <c r="AI12875" s="340">
        <f t="shared" si="2020"/>
        <v>0</v>
      </c>
      <c r="AJ12875" s="340">
        <f t="shared" si="2020"/>
        <v>0</v>
      </c>
      <c r="AK12875" s="340">
        <f t="shared" si="2020"/>
        <v>0</v>
      </c>
      <c r="AL12875" s="340">
        <f t="shared" si="2020"/>
        <v>0</v>
      </c>
      <c r="AM12875" s="340">
        <f t="shared" si="2020"/>
        <v>0</v>
      </c>
    </row>
    <row r="12876" spans="1:39" x14ac:dyDescent="0.35">
      <c r="A12876" s="337">
        <v>34789</v>
      </c>
      <c r="B12876" s="338">
        <f t="shared" si="2014"/>
        <v>1995</v>
      </c>
      <c r="C12876" s="338">
        <f t="shared" si="2015"/>
        <v>3</v>
      </c>
      <c r="D12876" s="338">
        <f t="shared" si="2016"/>
        <v>31</v>
      </c>
      <c r="E12876" s="334">
        <v>0</v>
      </c>
      <c r="F12876" s="334">
        <v>0</v>
      </c>
      <c r="G12876" s="334">
        <v>0</v>
      </c>
      <c r="H12876" s="334">
        <v>0</v>
      </c>
      <c r="I12876" s="334">
        <v>0</v>
      </c>
      <c r="J12876" s="334">
        <v>0</v>
      </c>
      <c r="K12876" s="334">
        <v>0</v>
      </c>
      <c r="L12876" s="334">
        <v>0</v>
      </c>
      <c r="M12876" s="334">
        <v>0</v>
      </c>
      <c r="N12876" s="334">
        <v>0</v>
      </c>
      <c r="O12876" s="334">
        <v>0</v>
      </c>
      <c r="P12876" s="334">
        <v>0</v>
      </c>
      <c r="Q12876" s="334">
        <v>0</v>
      </c>
      <c r="R12876" s="334">
        <v>0</v>
      </c>
      <c r="S12876" s="334">
        <v>0</v>
      </c>
      <c r="T12876" s="334">
        <v>0</v>
      </c>
      <c r="U12876" s="334">
        <v>0</v>
      </c>
      <c r="V12876" s="334">
        <v>0</v>
      </c>
      <c r="W12876" s="334">
        <v>0</v>
      </c>
      <c r="X12876" s="334">
        <v>0</v>
      </c>
      <c r="Y12876" s="334">
        <v>0</v>
      </c>
      <c r="Z12876" s="334">
        <v>0</v>
      </c>
      <c r="AA12876" s="334">
        <v>0</v>
      </c>
      <c r="AB12876" s="334">
        <v>0</v>
      </c>
      <c r="AD12876" s="334">
        <v>0</v>
      </c>
      <c r="AE12876" s="334">
        <f t="shared" si="2017"/>
        <v>0</v>
      </c>
      <c r="AF12876" s="334">
        <f t="shared" si="2018"/>
        <v>0</v>
      </c>
      <c r="AG12876" s="340">
        <f t="shared" si="2019"/>
        <v>0</v>
      </c>
      <c r="AI12876" s="340">
        <f t="shared" si="2020"/>
        <v>0</v>
      </c>
      <c r="AJ12876" s="340">
        <f t="shared" si="2020"/>
        <v>0</v>
      </c>
      <c r="AK12876" s="340">
        <f t="shared" si="2020"/>
        <v>0</v>
      </c>
      <c r="AL12876" s="340">
        <f t="shared" si="2020"/>
        <v>0</v>
      </c>
      <c r="AM12876" s="340">
        <f t="shared" si="2020"/>
        <v>0</v>
      </c>
    </row>
    <row r="12877" spans="1:39" x14ac:dyDescent="0.35">
      <c r="A12877" s="337">
        <v>34790</v>
      </c>
      <c r="B12877" s="338">
        <f t="shared" si="2014"/>
        <v>1995</v>
      </c>
      <c r="C12877" s="338">
        <f t="shared" si="2015"/>
        <v>4</v>
      </c>
      <c r="D12877" s="338">
        <f t="shared" si="2016"/>
        <v>1</v>
      </c>
      <c r="E12877" s="334">
        <v>0</v>
      </c>
      <c r="F12877" s="334">
        <v>0</v>
      </c>
      <c r="G12877" s="334">
        <v>0</v>
      </c>
      <c r="H12877" s="334">
        <v>0</v>
      </c>
      <c r="I12877" s="334">
        <v>0</v>
      </c>
      <c r="J12877" s="334">
        <v>0</v>
      </c>
      <c r="K12877" s="334">
        <v>0</v>
      </c>
      <c r="L12877" s="334">
        <v>0</v>
      </c>
      <c r="M12877" s="334">
        <v>0</v>
      </c>
      <c r="N12877" s="334">
        <v>0</v>
      </c>
      <c r="O12877" s="334">
        <v>0</v>
      </c>
      <c r="P12877" s="334">
        <v>0</v>
      </c>
      <c r="Q12877" s="334">
        <v>0</v>
      </c>
      <c r="R12877" s="334">
        <v>0</v>
      </c>
      <c r="S12877" s="334">
        <v>0</v>
      </c>
      <c r="T12877" s="334">
        <v>0</v>
      </c>
      <c r="U12877" s="334">
        <v>0.1</v>
      </c>
      <c r="V12877" s="334">
        <v>0.1</v>
      </c>
      <c r="W12877" s="334">
        <v>0</v>
      </c>
      <c r="X12877" s="334">
        <v>0</v>
      </c>
      <c r="Y12877" s="334">
        <v>0</v>
      </c>
      <c r="Z12877" s="334">
        <v>0</v>
      </c>
      <c r="AA12877" s="334">
        <v>0</v>
      </c>
      <c r="AB12877" s="334">
        <v>0</v>
      </c>
      <c r="AD12877" s="334">
        <v>0.2</v>
      </c>
      <c r="AE12877" s="334">
        <f t="shared" si="2017"/>
        <v>0.2</v>
      </c>
      <c r="AF12877" s="334">
        <f t="shared" si="2018"/>
        <v>0.2</v>
      </c>
      <c r="AG12877" s="340">
        <f t="shared" si="2019"/>
        <v>0</v>
      </c>
      <c r="AI12877" s="340">
        <f t="shared" si="2020"/>
        <v>0</v>
      </c>
      <c r="AJ12877" s="340">
        <f t="shared" si="2020"/>
        <v>0</v>
      </c>
      <c r="AK12877" s="340">
        <f t="shared" si="2020"/>
        <v>0</v>
      </c>
      <c r="AL12877" s="340">
        <f t="shared" si="2020"/>
        <v>0</v>
      </c>
      <c r="AM12877" s="340">
        <f t="shared" si="2020"/>
        <v>0</v>
      </c>
    </row>
    <row r="12878" spans="1:39" x14ac:dyDescent="0.35">
      <c r="A12878" s="337">
        <v>34791</v>
      </c>
      <c r="B12878" s="338">
        <f t="shared" si="2014"/>
        <v>1995</v>
      </c>
      <c r="C12878" s="338">
        <f t="shared" si="2015"/>
        <v>4</v>
      </c>
      <c r="D12878" s="338">
        <f t="shared" si="2016"/>
        <v>2</v>
      </c>
      <c r="E12878" s="334">
        <v>0</v>
      </c>
      <c r="F12878" s="334">
        <v>0</v>
      </c>
      <c r="G12878" s="334">
        <v>0</v>
      </c>
      <c r="H12878" s="334">
        <v>0</v>
      </c>
      <c r="I12878" s="334">
        <v>0</v>
      </c>
      <c r="J12878" s="334">
        <v>0</v>
      </c>
      <c r="K12878" s="334">
        <v>0</v>
      </c>
      <c r="L12878" s="334">
        <v>0</v>
      </c>
      <c r="M12878" s="334">
        <v>0</v>
      </c>
      <c r="N12878" s="334">
        <v>0</v>
      </c>
      <c r="O12878" s="334">
        <v>0</v>
      </c>
      <c r="P12878" s="334">
        <v>0</v>
      </c>
      <c r="Q12878" s="334">
        <v>0</v>
      </c>
      <c r="R12878" s="334">
        <v>0</v>
      </c>
      <c r="S12878" s="334">
        <v>0</v>
      </c>
      <c r="T12878" s="334">
        <v>0</v>
      </c>
      <c r="U12878" s="334">
        <v>0</v>
      </c>
      <c r="V12878" s="334">
        <v>0</v>
      </c>
      <c r="W12878" s="334">
        <v>0</v>
      </c>
      <c r="X12878" s="334">
        <v>0</v>
      </c>
      <c r="Y12878" s="334">
        <v>0</v>
      </c>
      <c r="Z12878" s="334">
        <v>0</v>
      </c>
      <c r="AA12878" s="334">
        <v>0</v>
      </c>
      <c r="AB12878" s="334">
        <v>0</v>
      </c>
      <c r="AD12878" s="334">
        <v>0</v>
      </c>
      <c r="AE12878" s="334">
        <f t="shared" si="2017"/>
        <v>0</v>
      </c>
      <c r="AF12878" s="334">
        <f t="shared" si="2018"/>
        <v>0</v>
      </c>
      <c r="AG12878" s="340">
        <f t="shared" si="2019"/>
        <v>0</v>
      </c>
      <c r="AI12878" s="340">
        <f t="shared" si="2020"/>
        <v>0</v>
      </c>
      <c r="AJ12878" s="340">
        <f t="shared" si="2020"/>
        <v>0</v>
      </c>
      <c r="AK12878" s="340">
        <f t="shared" si="2020"/>
        <v>0</v>
      </c>
      <c r="AL12878" s="340">
        <f t="shared" si="2020"/>
        <v>0</v>
      </c>
      <c r="AM12878" s="340">
        <f t="shared" si="2020"/>
        <v>0</v>
      </c>
    </row>
    <row r="12879" spans="1:39" x14ac:dyDescent="0.35">
      <c r="A12879" s="337">
        <v>34792</v>
      </c>
      <c r="B12879" s="338">
        <f t="shared" si="2014"/>
        <v>1995</v>
      </c>
      <c r="C12879" s="338">
        <f t="shared" si="2015"/>
        <v>4</v>
      </c>
      <c r="D12879" s="338">
        <f t="shared" si="2016"/>
        <v>3</v>
      </c>
      <c r="E12879" s="334">
        <v>0</v>
      </c>
      <c r="F12879" s="334">
        <v>0.1</v>
      </c>
      <c r="G12879" s="334">
        <v>0</v>
      </c>
      <c r="H12879" s="334">
        <v>0.1</v>
      </c>
      <c r="I12879" s="334">
        <v>0</v>
      </c>
      <c r="J12879" s="334">
        <v>0</v>
      </c>
      <c r="K12879" s="334">
        <v>0.1</v>
      </c>
      <c r="L12879" s="334">
        <v>0</v>
      </c>
      <c r="M12879" s="334">
        <v>0</v>
      </c>
      <c r="N12879" s="334">
        <v>0.1</v>
      </c>
      <c r="O12879" s="334">
        <v>0</v>
      </c>
      <c r="P12879" s="334">
        <v>0.1</v>
      </c>
      <c r="Q12879" s="334">
        <v>0</v>
      </c>
      <c r="R12879" s="334">
        <v>0</v>
      </c>
      <c r="S12879" s="334">
        <v>0.1</v>
      </c>
      <c r="T12879" s="334">
        <v>0</v>
      </c>
      <c r="U12879" s="334">
        <v>0</v>
      </c>
      <c r="V12879" s="334">
        <v>0.1</v>
      </c>
      <c r="W12879" s="334">
        <v>0</v>
      </c>
      <c r="X12879" s="334">
        <v>0.1</v>
      </c>
      <c r="Y12879" s="334">
        <v>0</v>
      </c>
      <c r="Z12879" s="334">
        <v>0</v>
      </c>
      <c r="AA12879" s="334">
        <v>0</v>
      </c>
      <c r="AB12879" s="334">
        <v>0</v>
      </c>
      <c r="AD12879" s="334">
        <v>0.8</v>
      </c>
      <c r="AE12879" s="334">
        <f t="shared" si="2017"/>
        <v>0.8</v>
      </c>
      <c r="AF12879" s="334">
        <f t="shared" si="2018"/>
        <v>0.79999999999999993</v>
      </c>
      <c r="AG12879" s="340">
        <f t="shared" si="2019"/>
        <v>1.1102230246251565E-16</v>
      </c>
      <c r="AI12879" s="340">
        <f t="shared" si="2020"/>
        <v>0</v>
      </c>
      <c r="AJ12879" s="340">
        <f t="shared" si="2020"/>
        <v>0</v>
      </c>
      <c r="AK12879" s="340">
        <f t="shared" si="2020"/>
        <v>0</v>
      </c>
      <c r="AL12879" s="340">
        <f t="shared" si="2020"/>
        <v>0</v>
      </c>
      <c r="AM12879" s="340">
        <f t="shared" si="2020"/>
        <v>0</v>
      </c>
    </row>
    <row r="12880" spans="1:39" x14ac:dyDescent="0.35">
      <c r="A12880" s="337">
        <v>34793</v>
      </c>
      <c r="B12880" s="338">
        <f t="shared" si="2014"/>
        <v>1995</v>
      </c>
      <c r="C12880" s="338">
        <f t="shared" si="2015"/>
        <v>4</v>
      </c>
      <c r="D12880" s="338">
        <f t="shared" si="2016"/>
        <v>4</v>
      </c>
      <c r="E12880" s="334">
        <v>0</v>
      </c>
      <c r="F12880" s="334">
        <v>0</v>
      </c>
      <c r="G12880" s="334">
        <v>0</v>
      </c>
      <c r="H12880" s="334">
        <v>0</v>
      </c>
      <c r="I12880" s="334">
        <v>0</v>
      </c>
      <c r="J12880" s="334">
        <v>0</v>
      </c>
      <c r="K12880" s="334">
        <v>0</v>
      </c>
      <c r="L12880" s="334">
        <v>0</v>
      </c>
      <c r="M12880" s="334">
        <v>0</v>
      </c>
      <c r="N12880" s="334">
        <v>0</v>
      </c>
      <c r="O12880" s="334">
        <v>0</v>
      </c>
      <c r="P12880" s="334">
        <v>0</v>
      </c>
      <c r="Q12880" s="334">
        <v>0</v>
      </c>
      <c r="R12880" s="334">
        <v>0</v>
      </c>
      <c r="S12880" s="334">
        <v>0</v>
      </c>
      <c r="T12880" s="334">
        <v>0</v>
      </c>
      <c r="U12880" s="334">
        <v>0</v>
      </c>
      <c r="V12880" s="334">
        <v>0</v>
      </c>
      <c r="W12880" s="334">
        <v>0</v>
      </c>
      <c r="X12880" s="334">
        <v>0</v>
      </c>
      <c r="Y12880" s="334">
        <v>0</v>
      </c>
      <c r="Z12880" s="334">
        <v>0</v>
      </c>
      <c r="AA12880" s="334">
        <v>0</v>
      </c>
      <c r="AB12880" s="334">
        <v>0</v>
      </c>
      <c r="AD12880" s="334">
        <v>0</v>
      </c>
      <c r="AE12880" s="334">
        <f t="shared" si="2017"/>
        <v>0</v>
      </c>
      <c r="AF12880" s="334">
        <f t="shared" si="2018"/>
        <v>0</v>
      </c>
      <c r="AG12880" s="340">
        <f t="shared" si="2019"/>
        <v>0</v>
      </c>
      <c r="AI12880" s="340">
        <f t="shared" si="2020"/>
        <v>0</v>
      </c>
      <c r="AJ12880" s="340">
        <f t="shared" si="2020"/>
        <v>0</v>
      </c>
      <c r="AK12880" s="340">
        <f t="shared" si="2020"/>
        <v>0</v>
      </c>
      <c r="AL12880" s="340">
        <f t="shared" si="2020"/>
        <v>0</v>
      </c>
      <c r="AM12880" s="340">
        <f t="shared" si="2020"/>
        <v>0</v>
      </c>
    </row>
    <row r="12881" spans="1:39" x14ac:dyDescent="0.35">
      <c r="A12881" s="337">
        <v>34794</v>
      </c>
      <c r="B12881" s="338">
        <f t="shared" si="2014"/>
        <v>1995</v>
      </c>
      <c r="C12881" s="338">
        <f t="shared" si="2015"/>
        <v>4</v>
      </c>
      <c r="D12881" s="338">
        <f t="shared" si="2016"/>
        <v>5</v>
      </c>
      <c r="E12881" s="334">
        <v>0</v>
      </c>
      <c r="F12881" s="334">
        <v>0</v>
      </c>
      <c r="G12881" s="334">
        <v>0</v>
      </c>
      <c r="H12881" s="334">
        <v>0</v>
      </c>
      <c r="I12881" s="334">
        <v>0</v>
      </c>
      <c r="J12881" s="334">
        <v>0</v>
      </c>
      <c r="K12881" s="334">
        <v>0</v>
      </c>
      <c r="L12881" s="334">
        <v>0</v>
      </c>
      <c r="M12881" s="334">
        <v>0</v>
      </c>
      <c r="N12881" s="334">
        <v>0</v>
      </c>
      <c r="O12881" s="334">
        <v>0</v>
      </c>
      <c r="P12881" s="334">
        <v>0</v>
      </c>
      <c r="Q12881" s="334">
        <v>0</v>
      </c>
      <c r="R12881" s="334">
        <v>0</v>
      </c>
      <c r="S12881" s="334">
        <v>0</v>
      </c>
      <c r="T12881" s="334">
        <v>0</v>
      </c>
      <c r="U12881" s="334">
        <v>0</v>
      </c>
      <c r="V12881" s="334">
        <v>0</v>
      </c>
      <c r="W12881" s="334">
        <v>0</v>
      </c>
      <c r="X12881" s="334">
        <v>0</v>
      </c>
      <c r="Y12881" s="334">
        <v>0</v>
      </c>
      <c r="Z12881" s="334">
        <v>0</v>
      </c>
      <c r="AA12881" s="334">
        <v>0</v>
      </c>
      <c r="AB12881" s="334">
        <v>0</v>
      </c>
      <c r="AD12881" s="334">
        <v>0</v>
      </c>
      <c r="AE12881" s="334">
        <f t="shared" si="2017"/>
        <v>0</v>
      </c>
      <c r="AF12881" s="334">
        <f t="shared" si="2018"/>
        <v>0</v>
      </c>
      <c r="AG12881" s="340">
        <f t="shared" si="2019"/>
        <v>0</v>
      </c>
      <c r="AI12881" s="340">
        <f t="shared" si="2020"/>
        <v>0</v>
      </c>
      <c r="AJ12881" s="340">
        <f t="shared" si="2020"/>
        <v>0</v>
      </c>
      <c r="AK12881" s="340">
        <f t="shared" si="2020"/>
        <v>0</v>
      </c>
      <c r="AL12881" s="340">
        <f t="shared" si="2020"/>
        <v>0</v>
      </c>
      <c r="AM12881" s="340">
        <f t="shared" si="2020"/>
        <v>0</v>
      </c>
    </row>
    <row r="12882" spans="1:39" x14ac:dyDescent="0.35">
      <c r="A12882" s="337">
        <v>34795</v>
      </c>
      <c r="B12882" s="338">
        <f t="shared" si="2014"/>
        <v>1995</v>
      </c>
      <c r="C12882" s="338">
        <f t="shared" si="2015"/>
        <v>4</v>
      </c>
      <c r="D12882" s="338">
        <f t="shared" si="2016"/>
        <v>6</v>
      </c>
      <c r="E12882" s="334">
        <v>0</v>
      </c>
      <c r="F12882" s="334">
        <v>0</v>
      </c>
      <c r="G12882" s="334">
        <v>0</v>
      </c>
      <c r="H12882" s="334">
        <v>0</v>
      </c>
      <c r="I12882" s="334">
        <v>0</v>
      </c>
      <c r="J12882" s="334">
        <v>0</v>
      </c>
      <c r="K12882" s="334">
        <v>0</v>
      </c>
      <c r="L12882" s="334">
        <v>0</v>
      </c>
      <c r="M12882" s="334">
        <v>0</v>
      </c>
      <c r="N12882" s="334">
        <v>0</v>
      </c>
      <c r="O12882" s="334">
        <v>0</v>
      </c>
      <c r="P12882" s="334">
        <v>0</v>
      </c>
      <c r="Q12882" s="334">
        <v>0</v>
      </c>
      <c r="R12882" s="334">
        <v>0</v>
      </c>
      <c r="S12882" s="334">
        <v>0</v>
      </c>
      <c r="T12882" s="334">
        <v>0</v>
      </c>
      <c r="U12882" s="334">
        <v>0</v>
      </c>
      <c r="V12882" s="334">
        <v>0</v>
      </c>
      <c r="W12882" s="334">
        <v>0</v>
      </c>
      <c r="X12882" s="334">
        <v>0</v>
      </c>
      <c r="Y12882" s="334">
        <v>0</v>
      </c>
      <c r="Z12882" s="334">
        <v>0</v>
      </c>
      <c r="AA12882" s="334">
        <v>0</v>
      </c>
      <c r="AB12882" s="334">
        <v>0</v>
      </c>
      <c r="AD12882" s="334">
        <v>0</v>
      </c>
      <c r="AE12882" s="334">
        <f t="shared" si="2017"/>
        <v>0</v>
      </c>
      <c r="AF12882" s="334">
        <f t="shared" si="2018"/>
        <v>0</v>
      </c>
      <c r="AG12882" s="340">
        <f t="shared" si="2019"/>
        <v>0</v>
      </c>
      <c r="AI12882" s="340">
        <f t="shared" si="2020"/>
        <v>0</v>
      </c>
      <c r="AJ12882" s="340">
        <f t="shared" si="2020"/>
        <v>0</v>
      </c>
      <c r="AK12882" s="340">
        <f t="shared" si="2020"/>
        <v>0</v>
      </c>
      <c r="AL12882" s="340">
        <f t="shared" si="2020"/>
        <v>0</v>
      </c>
      <c r="AM12882" s="340">
        <f t="shared" si="2020"/>
        <v>0</v>
      </c>
    </row>
    <row r="12883" spans="1:39" x14ac:dyDescent="0.35">
      <c r="A12883" s="337">
        <v>34796</v>
      </c>
      <c r="B12883" s="338">
        <f t="shared" si="2014"/>
        <v>1995</v>
      </c>
      <c r="C12883" s="338">
        <f t="shared" si="2015"/>
        <v>4</v>
      </c>
      <c r="D12883" s="338">
        <f t="shared" si="2016"/>
        <v>7</v>
      </c>
      <c r="E12883" s="334">
        <v>0</v>
      </c>
      <c r="F12883" s="334">
        <v>0</v>
      </c>
      <c r="G12883" s="334">
        <v>0</v>
      </c>
      <c r="H12883" s="334">
        <v>0</v>
      </c>
      <c r="I12883" s="334">
        <v>0</v>
      </c>
      <c r="J12883" s="334">
        <v>0</v>
      </c>
      <c r="K12883" s="334">
        <v>0</v>
      </c>
      <c r="L12883" s="334">
        <v>0</v>
      </c>
      <c r="M12883" s="334">
        <v>0</v>
      </c>
      <c r="N12883" s="334">
        <v>0</v>
      </c>
      <c r="O12883" s="334">
        <v>0</v>
      </c>
      <c r="P12883" s="334">
        <v>0</v>
      </c>
      <c r="Q12883" s="334">
        <v>0</v>
      </c>
      <c r="R12883" s="334">
        <v>0</v>
      </c>
      <c r="S12883" s="334">
        <v>0</v>
      </c>
      <c r="T12883" s="334">
        <v>0</v>
      </c>
      <c r="U12883" s="334">
        <v>0</v>
      </c>
      <c r="V12883" s="334">
        <v>0</v>
      </c>
      <c r="W12883" s="334">
        <v>0</v>
      </c>
      <c r="X12883" s="334">
        <v>0</v>
      </c>
      <c r="Y12883" s="334">
        <v>0</v>
      </c>
      <c r="Z12883" s="334">
        <v>0</v>
      </c>
      <c r="AA12883" s="334">
        <v>0</v>
      </c>
      <c r="AB12883" s="334">
        <v>0</v>
      </c>
      <c r="AD12883" s="334">
        <v>0</v>
      </c>
      <c r="AE12883" s="334">
        <f t="shared" si="2017"/>
        <v>0</v>
      </c>
      <c r="AF12883" s="334">
        <f t="shared" si="2018"/>
        <v>0</v>
      </c>
      <c r="AG12883" s="340">
        <f t="shared" si="2019"/>
        <v>0</v>
      </c>
      <c r="AI12883" s="340">
        <f t="shared" si="2020"/>
        <v>0</v>
      </c>
      <c r="AJ12883" s="340">
        <f t="shared" si="2020"/>
        <v>0</v>
      </c>
      <c r="AK12883" s="340">
        <f t="shared" si="2020"/>
        <v>0</v>
      </c>
      <c r="AL12883" s="340">
        <f t="shared" si="2020"/>
        <v>0</v>
      </c>
      <c r="AM12883" s="340">
        <f t="shared" si="2020"/>
        <v>0</v>
      </c>
    </row>
    <row r="12884" spans="1:39" x14ac:dyDescent="0.35">
      <c r="A12884" s="337">
        <v>34797</v>
      </c>
      <c r="B12884" s="338">
        <f t="shared" si="2014"/>
        <v>1995</v>
      </c>
      <c r="C12884" s="338">
        <f t="shared" si="2015"/>
        <v>4</v>
      </c>
      <c r="D12884" s="338">
        <f t="shared" si="2016"/>
        <v>8</v>
      </c>
      <c r="E12884" s="334">
        <v>0.1</v>
      </c>
      <c r="F12884" s="334">
        <v>0.2</v>
      </c>
      <c r="G12884" s="334">
        <v>0.1</v>
      </c>
      <c r="H12884" s="334">
        <v>0.1</v>
      </c>
      <c r="I12884" s="334">
        <v>0.1</v>
      </c>
      <c r="J12884" s="334">
        <v>0.2</v>
      </c>
      <c r="K12884" s="334">
        <v>0.1</v>
      </c>
      <c r="L12884" s="334">
        <v>0.1</v>
      </c>
      <c r="M12884" s="334">
        <v>0.1</v>
      </c>
      <c r="N12884" s="334">
        <v>0.2</v>
      </c>
      <c r="O12884" s="334">
        <v>0.1</v>
      </c>
      <c r="P12884" s="334">
        <v>0.1</v>
      </c>
      <c r="Q12884" s="334">
        <v>0.2</v>
      </c>
      <c r="R12884" s="334">
        <v>0</v>
      </c>
      <c r="S12884" s="334">
        <v>0</v>
      </c>
      <c r="T12884" s="334">
        <v>0.1</v>
      </c>
      <c r="U12884" s="334">
        <v>0.1</v>
      </c>
      <c r="V12884" s="334">
        <v>0.1</v>
      </c>
      <c r="W12884" s="334">
        <v>0.2</v>
      </c>
      <c r="X12884" s="334">
        <v>0.1</v>
      </c>
      <c r="Y12884" s="334">
        <v>0.1</v>
      </c>
      <c r="Z12884" s="334">
        <v>0.1</v>
      </c>
      <c r="AA12884" s="334">
        <v>0.2</v>
      </c>
      <c r="AB12884" s="334">
        <v>0.1</v>
      </c>
      <c r="AD12884" s="334">
        <v>2.8</v>
      </c>
      <c r="AE12884" s="334">
        <f t="shared" si="2017"/>
        <v>2.8</v>
      </c>
      <c r="AF12884" s="334">
        <f t="shared" si="2018"/>
        <v>2.8000000000000012</v>
      </c>
      <c r="AG12884" s="340">
        <f t="shared" si="2019"/>
        <v>1.3322676295501878E-15</v>
      </c>
      <c r="AI12884" s="340">
        <f t="shared" ref="AI12884:AM12899" si="2021">IF($C12884=AI$1,$AF12884,0)</f>
        <v>0</v>
      </c>
      <c r="AJ12884" s="340">
        <f t="shared" si="2021"/>
        <v>0</v>
      </c>
      <c r="AK12884" s="340">
        <f t="shared" si="2021"/>
        <v>0</v>
      </c>
      <c r="AL12884" s="340">
        <f t="shared" si="2021"/>
        <v>0</v>
      </c>
      <c r="AM12884" s="340">
        <f t="shared" si="2021"/>
        <v>0</v>
      </c>
    </row>
    <row r="12885" spans="1:39" x14ac:dyDescent="0.35">
      <c r="A12885" s="337">
        <v>34798</v>
      </c>
      <c r="B12885" s="338">
        <f t="shared" si="2014"/>
        <v>1995</v>
      </c>
      <c r="C12885" s="338">
        <f t="shared" si="2015"/>
        <v>4</v>
      </c>
      <c r="D12885" s="338">
        <f t="shared" si="2016"/>
        <v>9</v>
      </c>
      <c r="E12885" s="334">
        <v>0.2</v>
      </c>
      <c r="F12885" s="334">
        <v>0.2</v>
      </c>
      <c r="G12885" s="334">
        <v>0.2</v>
      </c>
      <c r="H12885" s="334">
        <v>0.3</v>
      </c>
      <c r="I12885" s="334">
        <v>0.2</v>
      </c>
      <c r="J12885" s="334">
        <v>0.2</v>
      </c>
      <c r="K12885" s="334">
        <v>0.2</v>
      </c>
      <c r="L12885" s="334">
        <v>0.2</v>
      </c>
      <c r="M12885" s="334">
        <v>0.2</v>
      </c>
      <c r="N12885" s="334">
        <v>0.2</v>
      </c>
      <c r="O12885" s="334">
        <v>0.3</v>
      </c>
      <c r="P12885" s="334">
        <v>0.2</v>
      </c>
      <c r="Q12885" s="334">
        <v>0.2</v>
      </c>
      <c r="R12885" s="334">
        <v>0.2</v>
      </c>
      <c r="S12885" s="334">
        <v>0</v>
      </c>
      <c r="T12885" s="334">
        <v>0</v>
      </c>
      <c r="U12885" s="334">
        <v>0</v>
      </c>
      <c r="V12885" s="334">
        <v>0</v>
      </c>
      <c r="W12885" s="334">
        <v>0</v>
      </c>
      <c r="X12885" s="334">
        <v>0</v>
      </c>
      <c r="Y12885" s="334">
        <v>0</v>
      </c>
      <c r="Z12885" s="334">
        <v>0</v>
      </c>
      <c r="AA12885" s="334">
        <v>0</v>
      </c>
      <c r="AB12885" s="334">
        <v>0</v>
      </c>
      <c r="AD12885" s="334">
        <v>3</v>
      </c>
      <c r="AE12885" s="334">
        <f t="shared" si="2017"/>
        <v>3</v>
      </c>
      <c r="AF12885" s="334">
        <f t="shared" si="2018"/>
        <v>3.0000000000000004</v>
      </c>
      <c r="AG12885" s="340">
        <f t="shared" si="2019"/>
        <v>4.4408920985006262E-16</v>
      </c>
      <c r="AI12885" s="340">
        <f t="shared" si="2021"/>
        <v>0</v>
      </c>
      <c r="AJ12885" s="340">
        <f t="shared" si="2021"/>
        <v>0</v>
      </c>
      <c r="AK12885" s="340">
        <f t="shared" si="2021"/>
        <v>0</v>
      </c>
      <c r="AL12885" s="340">
        <f t="shared" si="2021"/>
        <v>0</v>
      </c>
      <c r="AM12885" s="340">
        <f t="shared" si="2021"/>
        <v>0</v>
      </c>
    </row>
    <row r="12886" spans="1:39" x14ac:dyDescent="0.35">
      <c r="A12886" s="337">
        <v>34799</v>
      </c>
      <c r="B12886" s="338">
        <f t="shared" si="2014"/>
        <v>1995</v>
      </c>
      <c r="C12886" s="338">
        <f t="shared" si="2015"/>
        <v>4</v>
      </c>
      <c r="D12886" s="338">
        <f t="shared" si="2016"/>
        <v>10</v>
      </c>
      <c r="E12886" s="334">
        <v>0.1</v>
      </c>
      <c r="F12886" s="334">
        <v>0</v>
      </c>
      <c r="G12886" s="334">
        <v>0</v>
      </c>
      <c r="H12886" s="334">
        <v>0</v>
      </c>
      <c r="I12886" s="334">
        <v>0</v>
      </c>
      <c r="J12886" s="334">
        <v>0</v>
      </c>
      <c r="K12886" s="334">
        <v>0.1</v>
      </c>
      <c r="L12886" s="334">
        <v>0</v>
      </c>
      <c r="M12886" s="334">
        <v>0</v>
      </c>
      <c r="N12886" s="334">
        <v>0</v>
      </c>
      <c r="O12886" s="334">
        <v>0</v>
      </c>
      <c r="P12886" s="334">
        <v>0</v>
      </c>
      <c r="Q12886" s="334">
        <v>0.1</v>
      </c>
      <c r="R12886" s="334">
        <v>0</v>
      </c>
      <c r="S12886" s="334">
        <v>0</v>
      </c>
      <c r="T12886" s="334">
        <v>0</v>
      </c>
      <c r="U12886" s="334">
        <v>0</v>
      </c>
      <c r="V12886" s="334">
        <v>0</v>
      </c>
      <c r="W12886" s="334">
        <v>0.1</v>
      </c>
      <c r="X12886" s="334">
        <v>0</v>
      </c>
      <c r="Y12886" s="334">
        <v>0</v>
      </c>
      <c r="Z12886" s="334">
        <v>0</v>
      </c>
      <c r="AA12886" s="334">
        <v>0</v>
      </c>
      <c r="AB12886" s="334">
        <v>0</v>
      </c>
      <c r="AD12886" s="334">
        <v>0.4</v>
      </c>
      <c r="AE12886" s="334">
        <f t="shared" si="2017"/>
        <v>0.4</v>
      </c>
      <c r="AF12886" s="334">
        <f t="shared" si="2018"/>
        <v>0.4</v>
      </c>
      <c r="AG12886" s="340">
        <f t="shared" si="2019"/>
        <v>0</v>
      </c>
      <c r="AI12886" s="340">
        <f t="shared" si="2021"/>
        <v>0</v>
      </c>
      <c r="AJ12886" s="340">
        <f t="shared" si="2021"/>
        <v>0</v>
      </c>
      <c r="AK12886" s="340">
        <f t="shared" si="2021"/>
        <v>0</v>
      </c>
      <c r="AL12886" s="340">
        <f t="shared" si="2021"/>
        <v>0</v>
      </c>
      <c r="AM12886" s="340">
        <f t="shared" si="2021"/>
        <v>0</v>
      </c>
    </row>
    <row r="12887" spans="1:39" x14ac:dyDescent="0.35">
      <c r="A12887" s="337">
        <v>34800</v>
      </c>
      <c r="B12887" s="338">
        <f t="shared" si="2014"/>
        <v>1995</v>
      </c>
      <c r="C12887" s="338">
        <f t="shared" si="2015"/>
        <v>4</v>
      </c>
      <c r="D12887" s="338">
        <f t="shared" si="2016"/>
        <v>11</v>
      </c>
      <c r="E12887" s="334">
        <v>0</v>
      </c>
      <c r="F12887" s="334">
        <v>0</v>
      </c>
      <c r="G12887" s="334">
        <v>0</v>
      </c>
      <c r="H12887" s="334">
        <v>0</v>
      </c>
      <c r="I12887" s="334">
        <v>0</v>
      </c>
      <c r="J12887" s="334">
        <v>0</v>
      </c>
      <c r="K12887" s="334">
        <v>0</v>
      </c>
      <c r="L12887" s="334">
        <v>0</v>
      </c>
      <c r="M12887" s="334">
        <v>0</v>
      </c>
      <c r="N12887" s="334">
        <v>0</v>
      </c>
      <c r="O12887" s="334">
        <v>0</v>
      </c>
      <c r="P12887" s="334">
        <v>0</v>
      </c>
      <c r="Q12887" s="334">
        <v>0</v>
      </c>
      <c r="R12887" s="334">
        <v>0</v>
      </c>
      <c r="S12887" s="334">
        <v>0</v>
      </c>
      <c r="T12887" s="334">
        <v>0</v>
      </c>
      <c r="U12887" s="334">
        <v>0</v>
      </c>
      <c r="V12887" s="334">
        <v>0</v>
      </c>
      <c r="W12887" s="334">
        <v>0</v>
      </c>
      <c r="X12887" s="334">
        <v>0</v>
      </c>
      <c r="Y12887" s="334">
        <v>0</v>
      </c>
      <c r="Z12887" s="334">
        <v>0</v>
      </c>
      <c r="AA12887" s="334">
        <v>0</v>
      </c>
      <c r="AB12887" s="334">
        <v>0</v>
      </c>
      <c r="AD12887" s="334">
        <v>0</v>
      </c>
      <c r="AE12887" s="334">
        <f t="shared" si="2017"/>
        <v>0</v>
      </c>
      <c r="AF12887" s="334">
        <f t="shared" si="2018"/>
        <v>0</v>
      </c>
      <c r="AG12887" s="340">
        <f t="shared" si="2019"/>
        <v>0</v>
      </c>
      <c r="AI12887" s="340">
        <f t="shared" si="2021"/>
        <v>0</v>
      </c>
      <c r="AJ12887" s="340">
        <f t="shared" si="2021"/>
        <v>0</v>
      </c>
      <c r="AK12887" s="340">
        <f t="shared" si="2021"/>
        <v>0</v>
      </c>
      <c r="AL12887" s="340">
        <f t="shared" si="2021"/>
        <v>0</v>
      </c>
      <c r="AM12887" s="340">
        <f t="shared" si="2021"/>
        <v>0</v>
      </c>
    </row>
    <row r="12888" spans="1:39" x14ac:dyDescent="0.35">
      <c r="A12888" s="337">
        <v>34801</v>
      </c>
      <c r="B12888" s="338">
        <f t="shared" si="2014"/>
        <v>1995</v>
      </c>
      <c r="C12888" s="338">
        <f t="shared" si="2015"/>
        <v>4</v>
      </c>
      <c r="D12888" s="338">
        <f t="shared" si="2016"/>
        <v>12</v>
      </c>
      <c r="E12888" s="334">
        <v>0</v>
      </c>
      <c r="F12888" s="334">
        <v>0</v>
      </c>
      <c r="G12888" s="334">
        <v>0</v>
      </c>
      <c r="H12888" s="334">
        <v>0</v>
      </c>
      <c r="I12888" s="334">
        <v>0</v>
      </c>
      <c r="J12888" s="334">
        <v>0</v>
      </c>
      <c r="K12888" s="334">
        <v>0</v>
      </c>
      <c r="L12888" s="334">
        <v>0</v>
      </c>
      <c r="M12888" s="334">
        <v>0</v>
      </c>
      <c r="N12888" s="334">
        <v>0</v>
      </c>
      <c r="O12888" s="334">
        <v>0</v>
      </c>
      <c r="P12888" s="334">
        <v>0</v>
      </c>
      <c r="Q12888" s="334">
        <v>0</v>
      </c>
      <c r="R12888" s="334">
        <v>0</v>
      </c>
      <c r="S12888" s="334">
        <v>0</v>
      </c>
      <c r="T12888" s="334">
        <v>0</v>
      </c>
      <c r="U12888" s="334">
        <v>0</v>
      </c>
      <c r="V12888" s="334">
        <v>0</v>
      </c>
      <c r="W12888" s="334">
        <v>0</v>
      </c>
      <c r="X12888" s="334">
        <v>0</v>
      </c>
      <c r="Y12888" s="334">
        <v>0</v>
      </c>
      <c r="Z12888" s="334">
        <v>0</v>
      </c>
      <c r="AA12888" s="334">
        <v>0</v>
      </c>
      <c r="AB12888" s="334">
        <v>0</v>
      </c>
      <c r="AD12888" s="334">
        <v>0</v>
      </c>
      <c r="AE12888" s="334">
        <f t="shared" si="2017"/>
        <v>0</v>
      </c>
      <c r="AF12888" s="334">
        <f t="shared" si="2018"/>
        <v>0</v>
      </c>
      <c r="AG12888" s="340">
        <f t="shared" si="2019"/>
        <v>0</v>
      </c>
      <c r="AI12888" s="340">
        <f t="shared" si="2021"/>
        <v>0</v>
      </c>
      <c r="AJ12888" s="340">
        <f t="shared" si="2021"/>
        <v>0</v>
      </c>
      <c r="AK12888" s="340">
        <f t="shared" si="2021"/>
        <v>0</v>
      </c>
      <c r="AL12888" s="340">
        <f t="shared" si="2021"/>
        <v>0</v>
      </c>
      <c r="AM12888" s="340">
        <f t="shared" si="2021"/>
        <v>0</v>
      </c>
    </row>
    <row r="12889" spans="1:39" x14ac:dyDescent="0.35">
      <c r="A12889" s="337">
        <v>34802</v>
      </c>
      <c r="B12889" s="338">
        <f t="shared" si="2014"/>
        <v>1995</v>
      </c>
      <c r="C12889" s="338">
        <f t="shared" si="2015"/>
        <v>4</v>
      </c>
      <c r="D12889" s="338">
        <f t="shared" si="2016"/>
        <v>13</v>
      </c>
      <c r="E12889" s="334">
        <v>0</v>
      </c>
      <c r="F12889" s="334">
        <v>0</v>
      </c>
      <c r="G12889" s="334">
        <v>0</v>
      </c>
      <c r="H12889" s="334">
        <v>0.1</v>
      </c>
      <c r="I12889" s="334">
        <v>0.2</v>
      </c>
      <c r="J12889" s="334">
        <v>0.1</v>
      </c>
      <c r="K12889" s="334">
        <v>0.1</v>
      </c>
      <c r="L12889" s="334">
        <v>0.1</v>
      </c>
      <c r="M12889" s="334">
        <v>0.2</v>
      </c>
      <c r="N12889" s="334">
        <v>0</v>
      </c>
      <c r="O12889" s="334">
        <v>0</v>
      </c>
      <c r="P12889" s="334">
        <v>0</v>
      </c>
      <c r="Q12889" s="334">
        <v>0</v>
      </c>
      <c r="R12889" s="334">
        <v>0.1</v>
      </c>
      <c r="S12889" s="334">
        <v>0</v>
      </c>
      <c r="T12889" s="334">
        <v>0</v>
      </c>
      <c r="U12889" s="334">
        <v>0</v>
      </c>
      <c r="V12889" s="334">
        <v>0</v>
      </c>
      <c r="W12889" s="334">
        <v>0</v>
      </c>
      <c r="X12889" s="334">
        <v>0</v>
      </c>
      <c r="Y12889" s="334">
        <v>0</v>
      </c>
      <c r="Z12889" s="334">
        <v>0</v>
      </c>
      <c r="AA12889" s="334">
        <v>0</v>
      </c>
      <c r="AB12889" s="334">
        <v>0</v>
      </c>
      <c r="AD12889" s="334">
        <v>0.9</v>
      </c>
      <c r="AE12889" s="334">
        <f t="shared" si="2017"/>
        <v>0.9</v>
      </c>
      <c r="AF12889" s="334">
        <f t="shared" si="2018"/>
        <v>0.9</v>
      </c>
      <c r="AG12889" s="340">
        <f t="shared" si="2019"/>
        <v>0</v>
      </c>
      <c r="AI12889" s="340">
        <f t="shared" si="2021"/>
        <v>0</v>
      </c>
      <c r="AJ12889" s="340">
        <f t="shared" si="2021"/>
        <v>0</v>
      </c>
      <c r="AK12889" s="340">
        <f t="shared" si="2021"/>
        <v>0</v>
      </c>
      <c r="AL12889" s="340">
        <f t="shared" si="2021"/>
        <v>0</v>
      </c>
      <c r="AM12889" s="340">
        <f t="shared" si="2021"/>
        <v>0</v>
      </c>
    </row>
    <row r="12890" spans="1:39" x14ac:dyDescent="0.35">
      <c r="A12890" s="337">
        <v>34803</v>
      </c>
      <c r="B12890" s="338">
        <f t="shared" si="2014"/>
        <v>1995</v>
      </c>
      <c r="C12890" s="338">
        <f t="shared" si="2015"/>
        <v>4</v>
      </c>
      <c r="D12890" s="338">
        <f t="shared" si="2016"/>
        <v>14</v>
      </c>
      <c r="E12890" s="334">
        <v>0</v>
      </c>
      <c r="F12890" s="334">
        <v>0</v>
      </c>
      <c r="G12890" s="334">
        <v>0</v>
      </c>
      <c r="H12890" s="334">
        <v>0</v>
      </c>
      <c r="I12890" s="334">
        <v>0</v>
      </c>
      <c r="J12890" s="334">
        <v>0</v>
      </c>
      <c r="K12890" s="334">
        <v>0</v>
      </c>
      <c r="L12890" s="334">
        <v>0</v>
      </c>
      <c r="M12890" s="334">
        <v>0</v>
      </c>
      <c r="N12890" s="334">
        <v>0</v>
      </c>
      <c r="O12890" s="334">
        <v>0</v>
      </c>
      <c r="P12890" s="334">
        <v>0</v>
      </c>
      <c r="Q12890" s="334">
        <v>0</v>
      </c>
      <c r="R12890" s="334">
        <v>0</v>
      </c>
      <c r="S12890" s="334">
        <v>0</v>
      </c>
      <c r="T12890" s="334">
        <v>0</v>
      </c>
      <c r="U12890" s="334">
        <v>0</v>
      </c>
      <c r="V12890" s="334">
        <v>0</v>
      </c>
      <c r="W12890" s="334">
        <v>0.1</v>
      </c>
      <c r="X12890" s="334">
        <v>0.1</v>
      </c>
      <c r="Y12890" s="334">
        <v>0</v>
      </c>
      <c r="Z12890" s="334">
        <v>0.2</v>
      </c>
      <c r="AA12890" s="334">
        <v>0.1</v>
      </c>
      <c r="AB12890" s="334">
        <v>0.1</v>
      </c>
      <c r="AD12890" s="334">
        <v>0.6</v>
      </c>
      <c r="AE12890" s="334">
        <f t="shared" si="2017"/>
        <v>0.6</v>
      </c>
      <c r="AF12890" s="334">
        <f t="shared" si="2018"/>
        <v>0.6</v>
      </c>
      <c r="AG12890" s="340">
        <f t="shared" si="2019"/>
        <v>0</v>
      </c>
      <c r="AI12890" s="340">
        <f t="shared" si="2021"/>
        <v>0</v>
      </c>
      <c r="AJ12890" s="340">
        <f t="shared" si="2021"/>
        <v>0</v>
      </c>
      <c r="AK12890" s="340">
        <f t="shared" si="2021"/>
        <v>0</v>
      </c>
      <c r="AL12890" s="340">
        <f t="shared" si="2021"/>
        <v>0</v>
      </c>
      <c r="AM12890" s="340">
        <f t="shared" si="2021"/>
        <v>0</v>
      </c>
    </row>
    <row r="12891" spans="1:39" x14ac:dyDescent="0.35">
      <c r="A12891" s="337">
        <v>34804</v>
      </c>
      <c r="B12891" s="338">
        <f t="shared" si="2014"/>
        <v>1995</v>
      </c>
      <c r="C12891" s="338">
        <f t="shared" si="2015"/>
        <v>4</v>
      </c>
      <c r="D12891" s="338">
        <f t="shared" si="2016"/>
        <v>15</v>
      </c>
      <c r="E12891" s="334">
        <v>0.6</v>
      </c>
      <c r="F12891" s="334">
        <v>0.6</v>
      </c>
      <c r="G12891" s="334">
        <v>0.6</v>
      </c>
      <c r="H12891" s="334">
        <v>0</v>
      </c>
      <c r="I12891" s="334">
        <v>0</v>
      </c>
      <c r="J12891" s="334">
        <v>0</v>
      </c>
      <c r="K12891" s="334">
        <v>0</v>
      </c>
      <c r="L12891" s="334">
        <v>0</v>
      </c>
      <c r="M12891" s="334">
        <v>0</v>
      </c>
      <c r="N12891" s="334">
        <v>0</v>
      </c>
      <c r="O12891" s="334">
        <v>0</v>
      </c>
      <c r="P12891" s="334">
        <v>0</v>
      </c>
      <c r="Q12891" s="334">
        <v>0</v>
      </c>
      <c r="R12891" s="334">
        <v>0</v>
      </c>
      <c r="S12891" s="334">
        <v>0</v>
      </c>
      <c r="T12891" s="334">
        <v>0</v>
      </c>
      <c r="U12891" s="334">
        <v>0</v>
      </c>
      <c r="V12891" s="334">
        <v>0</v>
      </c>
      <c r="W12891" s="334">
        <v>0</v>
      </c>
      <c r="X12891" s="334">
        <v>0</v>
      </c>
      <c r="Y12891" s="334">
        <v>0</v>
      </c>
      <c r="Z12891" s="334">
        <v>0</v>
      </c>
      <c r="AA12891" s="334">
        <v>0</v>
      </c>
      <c r="AB12891" s="334">
        <v>0</v>
      </c>
      <c r="AD12891" s="334">
        <v>1.8</v>
      </c>
      <c r="AE12891" s="334">
        <f t="shared" si="2017"/>
        <v>1.8</v>
      </c>
      <c r="AF12891" s="334">
        <f t="shared" si="2018"/>
        <v>1.7999999999999998</v>
      </c>
      <c r="AG12891" s="340">
        <f t="shared" si="2019"/>
        <v>2.2204460492503131E-16</v>
      </c>
      <c r="AI12891" s="340">
        <f t="shared" si="2021"/>
        <v>0</v>
      </c>
      <c r="AJ12891" s="340">
        <f t="shared" si="2021"/>
        <v>0</v>
      </c>
      <c r="AK12891" s="340">
        <f t="shared" si="2021"/>
        <v>0</v>
      </c>
      <c r="AL12891" s="340">
        <f t="shared" si="2021"/>
        <v>0</v>
      </c>
      <c r="AM12891" s="340">
        <f t="shared" si="2021"/>
        <v>0</v>
      </c>
    </row>
    <row r="12892" spans="1:39" x14ac:dyDescent="0.35">
      <c r="A12892" s="337">
        <v>34805</v>
      </c>
      <c r="B12892" s="338">
        <f t="shared" si="2014"/>
        <v>1995</v>
      </c>
      <c r="C12892" s="338">
        <f t="shared" si="2015"/>
        <v>4</v>
      </c>
      <c r="D12892" s="338">
        <f t="shared" si="2016"/>
        <v>16</v>
      </c>
      <c r="E12892" s="334">
        <v>0</v>
      </c>
      <c r="F12892" s="334">
        <v>0</v>
      </c>
      <c r="G12892" s="334">
        <v>0</v>
      </c>
      <c r="H12892" s="334">
        <v>0</v>
      </c>
      <c r="I12892" s="334">
        <v>0</v>
      </c>
      <c r="J12892" s="334">
        <v>0</v>
      </c>
      <c r="K12892" s="334">
        <v>0</v>
      </c>
      <c r="L12892" s="334">
        <v>0</v>
      </c>
      <c r="M12892" s="334">
        <v>0</v>
      </c>
      <c r="N12892" s="334">
        <v>0</v>
      </c>
      <c r="O12892" s="334">
        <v>0</v>
      </c>
      <c r="P12892" s="334">
        <v>0</v>
      </c>
      <c r="Q12892" s="334">
        <v>0</v>
      </c>
      <c r="R12892" s="334">
        <v>0</v>
      </c>
      <c r="S12892" s="334">
        <v>0</v>
      </c>
      <c r="T12892" s="334">
        <v>0</v>
      </c>
      <c r="U12892" s="334">
        <v>0</v>
      </c>
      <c r="V12892" s="334">
        <v>0</v>
      </c>
      <c r="W12892" s="334">
        <v>0</v>
      </c>
      <c r="X12892" s="334">
        <v>0</v>
      </c>
      <c r="Y12892" s="334">
        <v>0</v>
      </c>
      <c r="Z12892" s="334">
        <v>0</v>
      </c>
      <c r="AA12892" s="334">
        <v>0</v>
      </c>
      <c r="AB12892" s="334">
        <v>0</v>
      </c>
      <c r="AD12892" s="334">
        <v>0</v>
      </c>
      <c r="AE12892" s="334">
        <f t="shared" si="2017"/>
        <v>0</v>
      </c>
      <c r="AF12892" s="334">
        <f t="shared" si="2018"/>
        <v>0</v>
      </c>
      <c r="AG12892" s="340">
        <f t="shared" si="2019"/>
        <v>0</v>
      </c>
      <c r="AI12892" s="340">
        <f t="shared" si="2021"/>
        <v>0</v>
      </c>
      <c r="AJ12892" s="340">
        <f t="shared" si="2021"/>
        <v>0</v>
      </c>
      <c r="AK12892" s="340">
        <f t="shared" si="2021"/>
        <v>0</v>
      </c>
      <c r="AL12892" s="340">
        <f t="shared" si="2021"/>
        <v>0</v>
      </c>
      <c r="AM12892" s="340">
        <f t="shared" si="2021"/>
        <v>0</v>
      </c>
    </row>
    <row r="12893" spans="1:39" x14ac:dyDescent="0.35">
      <c r="A12893" s="337">
        <v>34806</v>
      </c>
      <c r="B12893" s="338">
        <f t="shared" si="2014"/>
        <v>1995</v>
      </c>
      <c r="C12893" s="338">
        <f t="shared" si="2015"/>
        <v>4</v>
      </c>
      <c r="D12893" s="338">
        <f t="shared" si="2016"/>
        <v>17</v>
      </c>
      <c r="E12893" s="334">
        <v>0</v>
      </c>
      <c r="F12893" s="334">
        <v>0</v>
      </c>
      <c r="G12893" s="334">
        <v>0</v>
      </c>
      <c r="H12893" s="334">
        <v>0</v>
      </c>
      <c r="I12893" s="334">
        <v>0</v>
      </c>
      <c r="J12893" s="334">
        <v>0</v>
      </c>
      <c r="K12893" s="334">
        <v>0</v>
      </c>
      <c r="L12893" s="334">
        <v>0</v>
      </c>
      <c r="M12893" s="334">
        <v>0</v>
      </c>
      <c r="N12893" s="334">
        <v>0</v>
      </c>
      <c r="O12893" s="334">
        <v>0</v>
      </c>
      <c r="P12893" s="334">
        <v>0</v>
      </c>
      <c r="Q12893" s="334">
        <v>0</v>
      </c>
      <c r="R12893" s="334">
        <v>0</v>
      </c>
      <c r="S12893" s="334">
        <v>0</v>
      </c>
      <c r="T12893" s="334">
        <v>0</v>
      </c>
      <c r="U12893" s="334">
        <v>0</v>
      </c>
      <c r="V12893" s="334">
        <v>0</v>
      </c>
      <c r="W12893" s="334">
        <v>0</v>
      </c>
      <c r="X12893" s="334">
        <v>0</v>
      </c>
      <c r="Y12893" s="334">
        <v>0</v>
      </c>
      <c r="Z12893" s="334">
        <v>0</v>
      </c>
      <c r="AA12893" s="334">
        <v>0</v>
      </c>
      <c r="AB12893" s="334">
        <v>0</v>
      </c>
      <c r="AD12893" s="334">
        <v>0</v>
      </c>
      <c r="AE12893" s="334">
        <f t="shared" si="2017"/>
        <v>0</v>
      </c>
      <c r="AF12893" s="334">
        <f t="shared" si="2018"/>
        <v>0</v>
      </c>
      <c r="AG12893" s="340">
        <f t="shared" si="2019"/>
        <v>0</v>
      </c>
      <c r="AI12893" s="340">
        <f t="shared" si="2021"/>
        <v>0</v>
      </c>
      <c r="AJ12893" s="340">
        <f t="shared" si="2021"/>
        <v>0</v>
      </c>
      <c r="AK12893" s="340">
        <f t="shared" si="2021"/>
        <v>0</v>
      </c>
      <c r="AL12893" s="340">
        <f t="shared" si="2021"/>
        <v>0</v>
      </c>
      <c r="AM12893" s="340">
        <f t="shared" si="2021"/>
        <v>0</v>
      </c>
    </row>
    <row r="12894" spans="1:39" x14ac:dyDescent="0.35">
      <c r="A12894" s="337">
        <v>34807</v>
      </c>
      <c r="B12894" s="338">
        <f t="shared" si="2014"/>
        <v>1995</v>
      </c>
      <c r="C12894" s="338">
        <f t="shared" si="2015"/>
        <v>4</v>
      </c>
      <c r="D12894" s="338">
        <f t="shared" si="2016"/>
        <v>18</v>
      </c>
      <c r="E12894" s="334">
        <v>0</v>
      </c>
      <c r="F12894" s="334">
        <v>0</v>
      </c>
      <c r="G12894" s="334">
        <v>0</v>
      </c>
      <c r="H12894" s="334">
        <v>0</v>
      </c>
      <c r="I12894" s="334">
        <v>0</v>
      </c>
      <c r="J12894" s="334">
        <v>0</v>
      </c>
      <c r="K12894" s="334">
        <v>0</v>
      </c>
      <c r="L12894" s="334">
        <v>0</v>
      </c>
      <c r="M12894" s="334">
        <v>0</v>
      </c>
      <c r="N12894" s="334">
        <v>0</v>
      </c>
      <c r="O12894" s="334">
        <v>0</v>
      </c>
      <c r="P12894" s="334">
        <v>0</v>
      </c>
      <c r="Q12894" s="334">
        <v>0</v>
      </c>
      <c r="R12894" s="334">
        <v>0</v>
      </c>
      <c r="S12894" s="334">
        <v>0</v>
      </c>
      <c r="T12894" s="334">
        <v>0</v>
      </c>
      <c r="U12894" s="334">
        <v>0</v>
      </c>
      <c r="V12894" s="334">
        <v>0</v>
      </c>
      <c r="W12894" s="334">
        <v>0</v>
      </c>
      <c r="X12894" s="334">
        <v>0</v>
      </c>
      <c r="Y12894" s="334">
        <v>0</v>
      </c>
      <c r="Z12894" s="334">
        <v>0</v>
      </c>
      <c r="AA12894" s="334">
        <v>0</v>
      </c>
      <c r="AB12894" s="334">
        <v>0</v>
      </c>
      <c r="AD12894" s="334">
        <v>0</v>
      </c>
      <c r="AE12894" s="334">
        <f t="shared" si="2017"/>
        <v>0</v>
      </c>
      <c r="AF12894" s="334">
        <f t="shared" si="2018"/>
        <v>0</v>
      </c>
      <c r="AG12894" s="340">
        <f t="shared" si="2019"/>
        <v>0</v>
      </c>
      <c r="AI12894" s="340">
        <f t="shared" si="2021"/>
        <v>0</v>
      </c>
      <c r="AJ12894" s="340">
        <f t="shared" si="2021"/>
        <v>0</v>
      </c>
      <c r="AK12894" s="340">
        <f t="shared" si="2021"/>
        <v>0</v>
      </c>
      <c r="AL12894" s="340">
        <f t="shared" si="2021"/>
        <v>0</v>
      </c>
      <c r="AM12894" s="340">
        <f t="shared" si="2021"/>
        <v>0</v>
      </c>
    </row>
    <row r="12895" spans="1:39" x14ac:dyDescent="0.35">
      <c r="A12895" s="337">
        <v>34808</v>
      </c>
      <c r="B12895" s="338">
        <f t="shared" si="2014"/>
        <v>1995</v>
      </c>
      <c r="C12895" s="338">
        <f t="shared" si="2015"/>
        <v>4</v>
      </c>
      <c r="D12895" s="338">
        <f t="shared" si="2016"/>
        <v>19</v>
      </c>
      <c r="E12895" s="334">
        <v>0</v>
      </c>
      <c r="F12895" s="334">
        <v>0</v>
      </c>
      <c r="G12895" s="334">
        <v>0</v>
      </c>
      <c r="H12895" s="334">
        <v>0</v>
      </c>
      <c r="I12895" s="334">
        <v>0</v>
      </c>
      <c r="J12895" s="334">
        <v>0</v>
      </c>
      <c r="K12895" s="334">
        <v>0</v>
      </c>
      <c r="L12895" s="334">
        <v>0</v>
      </c>
      <c r="M12895" s="334">
        <v>0</v>
      </c>
      <c r="N12895" s="334">
        <v>0</v>
      </c>
      <c r="O12895" s="334">
        <v>0</v>
      </c>
      <c r="P12895" s="334">
        <v>0</v>
      </c>
      <c r="Q12895" s="334">
        <v>0</v>
      </c>
      <c r="R12895" s="334">
        <v>0</v>
      </c>
      <c r="S12895" s="334">
        <v>0</v>
      </c>
      <c r="T12895" s="334">
        <v>0</v>
      </c>
      <c r="U12895" s="334">
        <v>0.3</v>
      </c>
      <c r="V12895" s="334">
        <v>0</v>
      </c>
      <c r="W12895" s="334">
        <v>0</v>
      </c>
      <c r="X12895" s="334">
        <v>0</v>
      </c>
      <c r="Y12895" s="334">
        <v>0.3</v>
      </c>
      <c r="Z12895" s="334">
        <v>0</v>
      </c>
      <c r="AA12895" s="334">
        <v>0</v>
      </c>
      <c r="AB12895" s="334">
        <v>0</v>
      </c>
      <c r="AD12895" s="334">
        <v>0.6</v>
      </c>
      <c r="AE12895" s="334">
        <f t="shared" si="2017"/>
        <v>0.6</v>
      </c>
      <c r="AF12895" s="334">
        <f t="shared" si="2018"/>
        <v>0.6</v>
      </c>
      <c r="AG12895" s="340">
        <f t="shared" si="2019"/>
        <v>0</v>
      </c>
      <c r="AI12895" s="340">
        <f t="shared" si="2021"/>
        <v>0</v>
      </c>
      <c r="AJ12895" s="340">
        <f t="shared" si="2021"/>
        <v>0</v>
      </c>
      <c r="AK12895" s="340">
        <f t="shared" si="2021"/>
        <v>0</v>
      </c>
      <c r="AL12895" s="340">
        <f t="shared" si="2021"/>
        <v>0</v>
      </c>
      <c r="AM12895" s="340">
        <f t="shared" si="2021"/>
        <v>0</v>
      </c>
    </row>
    <row r="12896" spans="1:39" x14ac:dyDescent="0.35">
      <c r="A12896" s="337">
        <v>34809</v>
      </c>
      <c r="B12896" s="338">
        <f t="shared" si="2014"/>
        <v>1995</v>
      </c>
      <c r="C12896" s="338">
        <f t="shared" si="2015"/>
        <v>4</v>
      </c>
      <c r="D12896" s="338">
        <f t="shared" si="2016"/>
        <v>20</v>
      </c>
      <c r="E12896" s="334">
        <v>0</v>
      </c>
      <c r="F12896" s="334">
        <v>0</v>
      </c>
      <c r="G12896" s="334">
        <v>0</v>
      </c>
      <c r="H12896" s="334">
        <v>0</v>
      </c>
      <c r="I12896" s="334">
        <v>0</v>
      </c>
      <c r="J12896" s="334">
        <v>0</v>
      </c>
      <c r="K12896" s="334">
        <v>0</v>
      </c>
      <c r="L12896" s="334">
        <v>0</v>
      </c>
      <c r="M12896" s="334">
        <v>0</v>
      </c>
      <c r="N12896" s="334">
        <v>0</v>
      </c>
      <c r="O12896" s="334">
        <v>0</v>
      </c>
      <c r="P12896" s="334">
        <v>0</v>
      </c>
      <c r="Q12896" s="334">
        <v>0</v>
      </c>
      <c r="R12896" s="334">
        <v>0</v>
      </c>
      <c r="S12896" s="334">
        <v>0</v>
      </c>
      <c r="T12896" s="334">
        <v>0</v>
      </c>
      <c r="U12896" s="334">
        <v>0</v>
      </c>
      <c r="V12896" s="334">
        <v>0</v>
      </c>
      <c r="W12896" s="334">
        <v>0</v>
      </c>
      <c r="X12896" s="334">
        <v>0</v>
      </c>
      <c r="Y12896" s="334">
        <v>0</v>
      </c>
      <c r="Z12896" s="334">
        <v>0</v>
      </c>
      <c r="AA12896" s="334">
        <v>0</v>
      </c>
      <c r="AB12896" s="334">
        <v>0</v>
      </c>
      <c r="AD12896" s="334">
        <v>0</v>
      </c>
      <c r="AE12896" s="334">
        <f t="shared" si="2017"/>
        <v>0</v>
      </c>
      <c r="AF12896" s="334">
        <f t="shared" si="2018"/>
        <v>0</v>
      </c>
      <c r="AG12896" s="340">
        <f t="shared" si="2019"/>
        <v>0</v>
      </c>
      <c r="AI12896" s="340">
        <f t="shared" si="2021"/>
        <v>0</v>
      </c>
      <c r="AJ12896" s="340">
        <f t="shared" si="2021"/>
        <v>0</v>
      </c>
      <c r="AK12896" s="340">
        <f t="shared" si="2021"/>
        <v>0</v>
      </c>
      <c r="AL12896" s="340">
        <f t="shared" si="2021"/>
        <v>0</v>
      </c>
      <c r="AM12896" s="340">
        <f t="shared" si="2021"/>
        <v>0</v>
      </c>
    </row>
    <row r="12897" spans="1:39" x14ac:dyDescent="0.35">
      <c r="A12897" s="337">
        <v>34810</v>
      </c>
      <c r="B12897" s="338">
        <f t="shared" si="2014"/>
        <v>1995</v>
      </c>
      <c r="C12897" s="338">
        <f t="shared" si="2015"/>
        <v>4</v>
      </c>
      <c r="D12897" s="338">
        <f t="shared" si="2016"/>
        <v>21</v>
      </c>
      <c r="E12897" s="334">
        <v>0</v>
      </c>
      <c r="F12897" s="334">
        <v>0</v>
      </c>
      <c r="G12897" s="334">
        <v>0</v>
      </c>
      <c r="H12897" s="334">
        <v>0</v>
      </c>
      <c r="I12897" s="334">
        <v>0</v>
      </c>
      <c r="J12897" s="334">
        <v>0</v>
      </c>
      <c r="K12897" s="334">
        <v>0</v>
      </c>
      <c r="L12897" s="334">
        <v>0</v>
      </c>
      <c r="M12897" s="334">
        <v>0</v>
      </c>
      <c r="N12897" s="334">
        <v>0</v>
      </c>
      <c r="O12897" s="334">
        <v>0</v>
      </c>
      <c r="P12897" s="334">
        <v>0</v>
      </c>
      <c r="Q12897" s="334">
        <v>0</v>
      </c>
      <c r="R12897" s="334">
        <v>0</v>
      </c>
      <c r="S12897" s="334">
        <v>0</v>
      </c>
      <c r="T12897" s="334">
        <v>0</v>
      </c>
      <c r="U12897" s="334">
        <v>0</v>
      </c>
      <c r="V12897" s="334">
        <v>0</v>
      </c>
      <c r="W12897" s="334">
        <v>0</v>
      </c>
      <c r="X12897" s="334">
        <v>0</v>
      </c>
      <c r="Y12897" s="334">
        <v>0</v>
      </c>
      <c r="Z12897" s="334">
        <v>0</v>
      </c>
      <c r="AA12897" s="334">
        <v>0</v>
      </c>
      <c r="AB12897" s="334">
        <v>0</v>
      </c>
      <c r="AD12897" s="334">
        <v>0</v>
      </c>
      <c r="AE12897" s="334">
        <f t="shared" si="2017"/>
        <v>0</v>
      </c>
      <c r="AF12897" s="334">
        <f t="shared" si="2018"/>
        <v>0</v>
      </c>
      <c r="AG12897" s="340">
        <f t="shared" si="2019"/>
        <v>0</v>
      </c>
      <c r="AI12897" s="340">
        <f t="shared" si="2021"/>
        <v>0</v>
      </c>
      <c r="AJ12897" s="340">
        <f t="shared" si="2021"/>
        <v>0</v>
      </c>
      <c r="AK12897" s="340">
        <f t="shared" si="2021"/>
        <v>0</v>
      </c>
      <c r="AL12897" s="340">
        <f t="shared" si="2021"/>
        <v>0</v>
      </c>
      <c r="AM12897" s="340">
        <f t="shared" si="2021"/>
        <v>0</v>
      </c>
    </row>
    <row r="12898" spans="1:39" x14ac:dyDescent="0.35">
      <c r="A12898" s="337">
        <v>34811</v>
      </c>
      <c r="B12898" s="338">
        <f t="shared" si="2014"/>
        <v>1995</v>
      </c>
      <c r="C12898" s="338">
        <f t="shared" si="2015"/>
        <v>4</v>
      </c>
      <c r="D12898" s="338">
        <f t="shared" si="2016"/>
        <v>22</v>
      </c>
      <c r="E12898" s="334">
        <v>0</v>
      </c>
      <c r="F12898" s="334">
        <v>0</v>
      </c>
      <c r="G12898" s="334">
        <v>0</v>
      </c>
      <c r="H12898" s="334">
        <v>0</v>
      </c>
      <c r="I12898" s="334">
        <v>0</v>
      </c>
      <c r="J12898" s="334">
        <v>0</v>
      </c>
      <c r="K12898" s="334">
        <v>0</v>
      </c>
      <c r="L12898" s="334">
        <v>0</v>
      </c>
      <c r="M12898" s="334">
        <v>0</v>
      </c>
      <c r="N12898" s="334">
        <v>0</v>
      </c>
      <c r="O12898" s="334">
        <v>0</v>
      </c>
      <c r="P12898" s="334">
        <v>0</v>
      </c>
      <c r="Q12898" s="334">
        <v>0</v>
      </c>
      <c r="R12898" s="334">
        <v>0</v>
      </c>
      <c r="S12898" s="334">
        <v>4.4000000000000004</v>
      </c>
      <c r="T12898" s="334">
        <v>0</v>
      </c>
      <c r="U12898" s="334">
        <v>0</v>
      </c>
      <c r="V12898" s="334">
        <v>0</v>
      </c>
      <c r="W12898" s="334">
        <v>0</v>
      </c>
      <c r="X12898" s="334">
        <v>0</v>
      </c>
      <c r="Y12898" s="334">
        <v>0</v>
      </c>
      <c r="Z12898" s="334">
        <v>0</v>
      </c>
      <c r="AA12898" s="334">
        <v>0</v>
      </c>
      <c r="AB12898" s="334">
        <v>0</v>
      </c>
      <c r="AD12898" s="334">
        <v>4.4000000000000004</v>
      </c>
      <c r="AE12898" s="334">
        <f t="shared" si="2017"/>
        <v>4.4000000000000004</v>
      </c>
      <c r="AF12898" s="334">
        <f t="shared" si="2018"/>
        <v>4.4000000000000004</v>
      </c>
      <c r="AG12898" s="340">
        <f t="shared" si="2019"/>
        <v>0</v>
      </c>
      <c r="AI12898" s="340">
        <f t="shared" si="2021"/>
        <v>0</v>
      </c>
      <c r="AJ12898" s="340">
        <f t="shared" si="2021"/>
        <v>0</v>
      </c>
      <c r="AK12898" s="340">
        <f t="shared" si="2021"/>
        <v>0</v>
      </c>
      <c r="AL12898" s="340">
        <f t="shared" si="2021"/>
        <v>0</v>
      </c>
      <c r="AM12898" s="340">
        <f t="shared" si="2021"/>
        <v>0</v>
      </c>
    </row>
    <row r="12899" spans="1:39" x14ac:dyDescent="0.35">
      <c r="A12899" s="337">
        <v>34812</v>
      </c>
      <c r="B12899" s="338">
        <f t="shared" si="2014"/>
        <v>1995</v>
      </c>
      <c r="C12899" s="338">
        <f t="shared" si="2015"/>
        <v>4</v>
      </c>
      <c r="D12899" s="338">
        <f t="shared" si="2016"/>
        <v>23</v>
      </c>
      <c r="E12899" s="334">
        <v>0</v>
      </c>
      <c r="F12899" s="334">
        <v>0</v>
      </c>
      <c r="G12899" s="334">
        <v>0</v>
      </c>
      <c r="H12899" s="334">
        <v>0</v>
      </c>
      <c r="I12899" s="334">
        <v>0</v>
      </c>
      <c r="J12899" s="334">
        <v>0</v>
      </c>
      <c r="K12899" s="334">
        <v>0</v>
      </c>
      <c r="L12899" s="334">
        <v>0</v>
      </c>
      <c r="M12899" s="334">
        <v>0</v>
      </c>
      <c r="N12899" s="334">
        <v>0</v>
      </c>
      <c r="O12899" s="334">
        <v>0</v>
      </c>
      <c r="P12899" s="334">
        <v>0</v>
      </c>
      <c r="Q12899" s="334">
        <v>0</v>
      </c>
      <c r="R12899" s="334">
        <v>0</v>
      </c>
      <c r="S12899" s="334">
        <v>0</v>
      </c>
      <c r="T12899" s="334">
        <v>0</v>
      </c>
      <c r="U12899" s="334">
        <v>0</v>
      </c>
      <c r="V12899" s="334">
        <v>0</v>
      </c>
      <c r="W12899" s="334">
        <v>0</v>
      </c>
      <c r="X12899" s="334">
        <v>0</v>
      </c>
      <c r="Y12899" s="334">
        <v>0</v>
      </c>
      <c r="Z12899" s="334">
        <v>0</v>
      </c>
      <c r="AA12899" s="334">
        <v>0</v>
      </c>
      <c r="AB12899" s="334">
        <v>0</v>
      </c>
      <c r="AD12899" s="334">
        <v>0</v>
      </c>
      <c r="AE12899" s="334">
        <f t="shared" si="2017"/>
        <v>0</v>
      </c>
      <c r="AF12899" s="334">
        <f t="shared" si="2018"/>
        <v>0</v>
      </c>
      <c r="AG12899" s="340">
        <f t="shared" si="2019"/>
        <v>0</v>
      </c>
      <c r="AI12899" s="340">
        <f t="shared" si="2021"/>
        <v>0</v>
      </c>
      <c r="AJ12899" s="340">
        <f t="shared" si="2021"/>
        <v>0</v>
      </c>
      <c r="AK12899" s="340">
        <f t="shared" si="2021"/>
        <v>0</v>
      </c>
      <c r="AL12899" s="340">
        <f t="shared" si="2021"/>
        <v>0</v>
      </c>
      <c r="AM12899" s="340">
        <f t="shared" si="2021"/>
        <v>0</v>
      </c>
    </row>
    <row r="12900" spans="1:39" x14ac:dyDescent="0.35">
      <c r="A12900" s="337">
        <v>34813</v>
      </c>
      <c r="B12900" s="338">
        <f t="shared" si="2014"/>
        <v>1995</v>
      </c>
      <c r="C12900" s="338">
        <f t="shared" si="2015"/>
        <v>4</v>
      </c>
      <c r="D12900" s="338">
        <f t="shared" si="2016"/>
        <v>24</v>
      </c>
      <c r="E12900" s="334">
        <v>0</v>
      </c>
      <c r="F12900" s="334">
        <v>0</v>
      </c>
      <c r="G12900" s="334">
        <v>0</v>
      </c>
      <c r="H12900" s="334">
        <v>0</v>
      </c>
      <c r="I12900" s="334">
        <v>0</v>
      </c>
      <c r="J12900" s="334">
        <v>0</v>
      </c>
      <c r="K12900" s="334">
        <v>0</v>
      </c>
      <c r="L12900" s="334">
        <v>0</v>
      </c>
      <c r="M12900" s="334">
        <v>0</v>
      </c>
      <c r="N12900" s="334">
        <v>0.9</v>
      </c>
      <c r="O12900" s="334">
        <v>0.8</v>
      </c>
      <c r="P12900" s="334">
        <v>0.9</v>
      </c>
      <c r="Q12900" s="334">
        <v>0.8</v>
      </c>
      <c r="R12900" s="334">
        <v>0.9</v>
      </c>
      <c r="S12900" s="334">
        <v>0</v>
      </c>
      <c r="T12900" s="334">
        <v>0</v>
      </c>
      <c r="U12900" s="334">
        <v>0</v>
      </c>
      <c r="V12900" s="334">
        <v>0</v>
      </c>
      <c r="W12900" s="334">
        <v>0</v>
      </c>
      <c r="X12900" s="334">
        <v>0</v>
      </c>
      <c r="Y12900" s="334">
        <v>0</v>
      </c>
      <c r="Z12900" s="334">
        <v>0</v>
      </c>
      <c r="AA12900" s="334">
        <v>0.8</v>
      </c>
      <c r="AB12900" s="334">
        <v>0.9</v>
      </c>
      <c r="AD12900" s="334">
        <v>6</v>
      </c>
      <c r="AE12900" s="334">
        <f t="shared" si="2017"/>
        <v>6</v>
      </c>
      <c r="AF12900" s="334">
        <f t="shared" si="2018"/>
        <v>6.0000000000000009</v>
      </c>
      <c r="AG12900" s="340">
        <f t="shared" si="2019"/>
        <v>8.8817841970012523E-16</v>
      </c>
      <c r="AI12900" s="340">
        <f t="shared" ref="AI12900:AM12915" si="2022">IF($C12900=AI$1,$AF12900,0)</f>
        <v>0</v>
      </c>
      <c r="AJ12900" s="340">
        <f t="shared" si="2022"/>
        <v>0</v>
      </c>
      <c r="AK12900" s="340">
        <f t="shared" si="2022"/>
        <v>0</v>
      </c>
      <c r="AL12900" s="340">
        <f t="shared" si="2022"/>
        <v>0</v>
      </c>
      <c r="AM12900" s="340">
        <f t="shared" si="2022"/>
        <v>0</v>
      </c>
    </row>
    <row r="12901" spans="1:39" x14ac:dyDescent="0.35">
      <c r="A12901" s="337">
        <v>34814</v>
      </c>
      <c r="B12901" s="338">
        <f t="shared" si="2014"/>
        <v>1995</v>
      </c>
      <c r="C12901" s="338">
        <f t="shared" si="2015"/>
        <v>4</v>
      </c>
      <c r="D12901" s="338">
        <f t="shared" si="2016"/>
        <v>25</v>
      </c>
      <c r="E12901" s="334">
        <v>0.5</v>
      </c>
      <c r="F12901" s="334">
        <v>0</v>
      </c>
      <c r="G12901" s="334">
        <v>0.6</v>
      </c>
      <c r="H12901" s="334">
        <v>0.5</v>
      </c>
      <c r="I12901" s="334">
        <v>0.6</v>
      </c>
      <c r="J12901" s="334">
        <v>0.5</v>
      </c>
      <c r="K12901" s="334">
        <v>0</v>
      </c>
      <c r="L12901" s="334">
        <v>0.6</v>
      </c>
      <c r="M12901" s="334">
        <v>0</v>
      </c>
      <c r="N12901" s="334">
        <v>0</v>
      </c>
      <c r="O12901" s="334">
        <v>0</v>
      </c>
      <c r="P12901" s="334">
        <v>0</v>
      </c>
      <c r="Q12901" s="334">
        <v>0</v>
      </c>
      <c r="R12901" s="334">
        <v>0</v>
      </c>
      <c r="S12901" s="334">
        <v>0.5</v>
      </c>
      <c r="T12901" s="334">
        <v>0</v>
      </c>
      <c r="U12901" s="334">
        <v>0</v>
      </c>
      <c r="V12901" s="334">
        <v>0</v>
      </c>
      <c r="W12901" s="334">
        <v>0</v>
      </c>
      <c r="X12901" s="334">
        <v>0</v>
      </c>
      <c r="Y12901" s="334">
        <v>0</v>
      </c>
      <c r="Z12901" s="334">
        <v>0</v>
      </c>
      <c r="AA12901" s="334">
        <v>0</v>
      </c>
      <c r="AB12901" s="334">
        <v>0</v>
      </c>
      <c r="AD12901" s="334">
        <v>3.8</v>
      </c>
      <c r="AE12901" s="334">
        <f t="shared" si="2017"/>
        <v>3.8</v>
      </c>
      <c r="AF12901" s="334">
        <f t="shared" si="2018"/>
        <v>3.8000000000000003</v>
      </c>
      <c r="AG12901" s="340">
        <f t="shared" si="2019"/>
        <v>4.4408920985006262E-16</v>
      </c>
      <c r="AI12901" s="340">
        <f t="shared" si="2022"/>
        <v>0</v>
      </c>
      <c r="AJ12901" s="340">
        <f t="shared" si="2022"/>
        <v>0</v>
      </c>
      <c r="AK12901" s="340">
        <f t="shared" si="2022"/>
        <v>0</v>
      </c>
      <c r="AL12901" s="340">
        <f t="shared" si="2022"/>
        <v>0</v>
      </c>
      <c r="AM12901" s="340">
        <f t="shared" si="2022"/>
        <v>0</v>
      </c>
    </row>
    <row r="12902" spans="1:39" x14ac:dyDescent="0.35">
      <c r="A12902" s="337">
        <v>34815</v>
      </c>
      <c r="B12902" s="338">
        <f t="shared" si="2014"/>
        <v>1995</v>
      </c>
      <c r="C12902" s="338">
        <f t="shared" si="2015"/>
        <v>4</v>
      </c>
      <c r="D12902" s="338">
        <f t="shared" si="2016"/>
        <v>26</v>
      </c>
      <c r="E12902" s="334">
        <v>0</v>
      </c>
      <c r="F12902" s="334">
        <v>0</v>
      </c>
      <c r="G12902" s="334">
        <v>0</v>
      </c>
      <c r="H12902" s="334">
        <v>0</v>
      </c>
      <c r="I12902" s="334">
        <v>0</v>
      </c>
      <c r="J12902" s="334">
        <v>0</v>
      </c>
      <c r="K12902" s="334">
        <v>0</v>
      </c>
      <c r="L12902" s="334">
        <v>0</v>
      </c>
      <c r="M12902" s="334">
        <v>0</v>
      </c>
      <c r="N12902" s="334">
        <v>0</v>
      </c>
      <c r="O12902" s="334">
        <v>0</v>
      </c>
      <c r="P12902" s="334">
        <v>0</v>
      </c>
      <c r="Q12902" s="334">
        <v>0</v>
      </c>
      <c r="R12902" s="334">
        <v>0</v>
      </c>
      <c r="S12902" s="334">
        <v>0</v>
      </c>
      <c r="T12902" s="334">
        <v>0</v>
      </c>
      <c r="U12902" s="334">
        <v>0</v>
      </c>
      <c r="V12902" s="334">
        <v>0</v>
      </c>
      <c r="W12902" s="334">
        <v>0</v>
      </c>
      <c r="X12902" s="334">
        <v>0</v>
      </c>
      <c r="Y12902" s="334">
        <v>0</v>
      </c>
      <c r="Z12902" s="334">
        <v>0</v>
      </c>
      <c r="AA12902" s="334">
        <v>0</v>
      </c>
      <c r="AB12902" s="334">
        <v>0</v>
      </c>
      <c r="AD12902" s="334">
        <v>0</v>
      </c>
      <c r="AE12902" s="334">
        <f t="shared" si="2017"/>
        <v>0</v>
      </c>
      <c r="AF12902" s="334">
        <f t="shared" si="2018"/>
        <v>0</v>
      </c>
      <c r="AG12902" s="340">
        <f t="shared" si="2019"/>
        <v>0</v>
      </c>
      <c r="AI12902" s="340">
        <f t="shared" si="2022"/>
        <v>0</v>
      </c>
      <c r="AJ12902" s="340">
        <f t="shared" si="2022"/>
        <v>0</v>
      </c>
      <c r="AK12902" s="340">
        <f t="shared" si="2022"/>
        <v>0</v>
      </c>
      <c r="AL12902" s="340">
        <f t="shared" si="2022"/>
        <v>0</v>
      </c>
      <c r="AM12902" s="340">
        <f t="shared" si="2022"/>
        <v>0</v>
      </c>
    </row>
    <row r="12903" spans="1:39" x14ac:dyDescent="0.35">
      <c r="A12903" s="337">
        <v>34816</v>
      </c>
      <c r="B12903" s="338">
        <f t="shared" si="2014"/>
        <v>1995</v>
      </c>
      <c r="C12903" s="338">
        <f t="shared" si="2015"/>
        <v>4</v>
      </c>
      <c r="D12903" s="338">
        <f t="shared" si="2016"/>
        <v>27</v>
      </c>
      <c r="E12903" s="334">
        <v>0</v>
      </c>
      <c r="F12903" s="334">
        <v>0</v>
      </c>
      <c r="G12903" s="334">
        <v>0</v>
      </c>
      <c r="H12903" s="334">
        <v>0</v>
      </c>
      <c r="I12903" s="334">
        <v>0</v>
      </c>
      <c r="J12903" s="334">
        <v>0</v>
      </c>
      <c r="K12903" s="334">
        <v>0</v>
      </c>
      <c r="L12903" s="334">
        <v>0</v>
      </c>
      <c r="M12903" s="334">
        <v>0</v>
      </c>
      <c r="N12903" s="334">
        <v>0</v>
      </c>
      <c r="O12903" s="334">
        <v>0</v>
      </c>
      <c r="P12903" s="334">
        <v>0</v>
      </c>
      <c r="Q12903" s="334">
        <v>0</v>
      </c>
      <c r="R12903" s="334">
        <v>0</v>
      </c>
      <c r="S12903" s="334">
        <v>0</v>
      </c>
      <c r="T12903" s="334">
        <v>0</v>
      </c>
      <c r="U12903" s="334">
        <v>0</v>
      </c>
      <c r="V12903" s="334">
        <v>0</v>
      </c>
      <c r="W12903" s="334">
        <v>0</v>
      </c>
      <c r="X12903" s="334">
        <v>0</v>
      </c>
      <c r="Y12903" s="334">
        <v>0</v>
      </c>
      <c r="Z12903" s="334">
        <v>0</v>
      </c>
      <c r="AA12903" s="334">
        <v>0</v>
      </c>
      <c r="AB12903" s="334">
        <v>0</v>
      </c>
      <c r="AD12903" s="334">
        <v>0</v>
      </c>
      <c r="AE12903" s="334">
        <f t="shared" si="2017"/>
        <v>0</v>
      </c>
      <c r="AF12903" s="334">
        <f t="shared" si="2018"/>
        <v>0</v>
      </c>
      <c r="AG12903" s="340">
        <f t="shared" si="2019"/>
        <v>0</v>
      </c>
      <c r="AI12903" s="340">
        <f t="shared" si="2022"/>
        <v>0</v>
      </c>
      <c r="AJ12903" s="340">
        <f t="shared" si="2022"/>
        <v>0</v>
      </c>
      <c r="AK12903" s="340">
        <f t="shared" si="2022"/>
        <v>0</v>
      </c>
      <c r="AL12903" s="340">
        <f t="shared" si="2022"/>
        <v>0</v>
      </c>
      <c r="AM12903" s="340">
        <f t="shared" si="2022"/>
        <v>0</v>
      </c>
    </row>
    <row r="12904" spans="1:39" x14ac:dyDescent="0.35">
      <c r="A12904" s="337">
        <v>34817</v>
      </c>
      <c r="B12904" s="338">
        <f t="shared" si="2014"/>
        <v>1995</v>
      </c>
      <c r="C12904" s="338">
        <f t="shared" si="2015"/>
        <v>4</v>
      </c>
      <c r="D12904" s="338">
        <f t="shared" si="2016"/>
        <v>28</v>
      </c>
      <c r="E12904" s="334">
        <v>0</v>
      </c>
      <c r="F12904" s="334">
        <v>0.2</v>
      </c>
      <c r="G12904" s="334">
        <v>0.3</v>
      </c>
      <c r="H12904" s="334">
        <v>0.2</v>
      </c>
      <c r="I12904" s="334">
        <v>0.3</v>
      </c>
      <c r="J12904" s="334">
        <v>0.2</v>
      </c>
      <c r="K12904" s="334">
        <v>0.3</v>
      </c>
      <c r="L12904" s="334">
        <v>0.2</v>
      </c>
      <c r="M12904" s="334">
        <v>0.2</v>
      </c>
      <c r="N12904" s="334">
        <v>0.3</v>
      </c>
      <c r="O12904" s="334">
        <v>0.2</v>
      </c>
      <c r="P12904" s="334">
        <v>0.3</v>
      </c>
      <c r="Q12904" s="334">
        <v>0.2</v>
      </c>
      <c r="R12904" s="334">
        <v>0.3</v>
      </c>
      <c r="S12904" s="334">
        <v>0.2</v>
      </c>
      <c r="T12904" s="334">
        <v>0.3</v>
      </c>
      <c r="U12904" s="334">
        <v>0.2</v>
      </c>
      <c r="V12904" s="334">
        <v>0.2</v>
      </c>
      <c r="W12904" s="334">
        <v>0.3</v>
      </c>
      <c r="X12904" s="334">
        <v>0.2</v>
      </c>
      <c r="Y12904" s="334">
        <v>0.3</v>
      </c>
      <c r="Z12904" s="334">
        <v>0.2</v>
      </c>
      <c r="AA12904" s="334">
        <v>0.3</v>
      </c>
      <c r="AB12904" s="334">
        <v>0.2</v>
      </c>
      <c r="AD12904" s="334">
        <v>5.6</v>
      </c>
      <c r="AE12904" s="334">
        <f t="shared" si="2017"/>
        <v>5.6</v>
      </c>
      <c r="AF12904" s="334">
        <f t="shared" si="2018"/>
        <v>5.6</v>
      </c>
      <c r="AG12904" s="340">
        <f t="shared" si="2019"/>
        <v>0</v>
      </c>
      <c r="AI12904" s="340">
        <f t="shared" si="2022"/>
        <v>0</v>
      </c>
      <c r="AJ12904" s="340">
        <f t="shared" si="2022"/>
        <v>0</v>
      </c>
      <c r="AK12904" s="340">
        <f t="shared" si="2022"/>
        <v>0</v>
      </c>
      <c r="AL12904" s="340">
        <f t="shared" si="2022"/>
        <v>0</v>
      </c>
      <c r="AM12904" s="340">
        <f t="shared" si="2022"/>
        <v>0</v>
      </c>
    </row>
    <row r="12905" spans="1:39" x14ac:dyDescent="0.35">
      <c r="A12905" s="337">
        <v>34818</v>
      </c>
      <c r="B12905" s="338">
        <f t="shared" si="2014"/>
        <v>1995</v>
      </c>
      <c r="C12905" s="338">
        <f t="shared" si="2015"/>
        <v>4</v>
      </c>
      <c r="D12905" s="338">
        <f t="shared" si="2016"/>
        <v>29</v>
      </c>
      <c r="E12905" s="334">
        <v>0</v>
      </c>
      <c r="F12905" s="334">
        <v>0</v>
      </c>
      <c r="G12905" s="334">
        <v>0.1</v>
      </c>
      <c r="H12905" s="334">
        <v>0</v>
      </c>
      <c r="I12905" s="334">
        <v>0</v>
      </c>
      <c r="J12905" s="334">
        <v>0</v>
      </c>
      <c r="K12905" s="334">
        <v>0.1</v>
      </c>
      <c r="L12905" s="334">
        <v>0</v>
      </c>
      <c r="M12905" s="334">
        <v>0</v>
      </c>
      <c r="N12905" s="334">
        <v>0</v>
      </c>
      <c r="O12905" s="334">
        <v>0.1</v>
      </c>
      <c r="P12905" s="334">
        <v>0</v>
      </c>
      <c r="Q12905" s="334">
        <v>0</v>
      </c>
      <c r="R12905" s="334">
        <v>0</v>
      </c>
      <c r="S12905" s="334">
        <v>0</v>
      </c>
      <c r="T12905" s="334">
        <v>0</v>
      </c>
      <c r="U12905" s="334">
        <v>0.1</v>
      </c>
      <c r="V12905" s="334">
        <v>0</v>
      </c>
      <c r="W12905" s="334">
        <v>0</v>
      </c>
      <c r="X12905" s="334">
        <v>0</v>
      </c>
      <c r="Y12905" s="334">
        <v>0</v>
      </c>
      <c r="Z12905" s="334">
        <v>0</v>
      </c>
      <c r="AA12905" s="334">
        <v>0</v>
      </c>
      <c r="AB12905" s="334">
        <v>0</v>
      </c>
      <c r="AD12905" s="334">
        <v>0.4</v>
      </c>
      <c r="AE12905" s="334">
        <f t="shared" si="2017"/>
        <v>0.4</v>
      </c>
      <c r="AF12905" s="334">
        <f t="shared" si="2018"/>
        <v>0.4</v>
      </c>
      <c r="AG12905" s="340">
        <f t="shared" si="2019"/>
        <v>0</v>
      </c>
      <c r="AI12905" s="340">
        <f t="shared" si="2022"/>
        <v>0</v>
      </c>
      <c r="AJ12905" s="340">
        <f t="shared" si="2022"/>
        <v>0</v>
      </c>
      <c r="AK12905" s="340">
        <f t="shared" si="2022"/>
        <v>0</v>
      </c>
      <c r="AL12905" s="340">
        <f t="shared" si="2022"/>
        <v>0</v>
      </c>
      <c r="AM12905" s="340">
        <f t="shared" si="2022"/>
        <v>0</v>
      </c>
    </row>
    <row r="12906" spans="1:39" x14ac:dyDescent="0.35">
      <c r="A12906" s="337">
        <v>34819</v>
      </c>
      <c r="B12906" s="338">
        <f t="shared" si="2014"/>
        <v>1995</v>
      </c>
      <c r="C12906" s="338">
        <f t="shared" si="2015"/>
        <v>4</v>
      </c>
      <c r="D12906" s="338">
        <f t="shared" si="2016"/>
        <v>30</v>
      </c>
      <c r="E12906" s="334">
        <v>0</v>
      </c>
      <c r="F12906" s="334">
        <v>0.1</v>
      </c>
      <c r="G12906" s="334">
        <v>0</v>
      </c>
      <c r="H12906" s="334">
        <v>0.1</v>
      </c>
      <c r="I12906" s="334">
        <v>0</v>
      </c>
      <c r="J12906" s="334">
        <v>0</v>
      </c>
      <c r="K12906" s="334">
        <v>0.1</v>
      </c>
      <c r="L12906" s="334">
        <v>0</v>
      </c>
      <c r="M12906" s="334">
        <v>0</v>
      </c>
      <c r="N12906" s="334">
        <v>0.1</v>
      </c>
      <c r="O12906" s="334">
        <v>0</v>
      </c>
      <c r="P12906" s="334">
        <v>0.1</v>
      </c>
      <c r="Q12906" s="334">
        <v>0</v>
      </c>
      <c r="R12906" s="334">
        <v>0</v>
      </c>
      <c r="S12906" s="334">
        <v>0</v>
      </c>
      <c r="T12906" s="334">
        <v>0</v>
      </c>
      <c r="U12906" s="334">
        <v>0</v>
      </c>
      <c r="V12906" s="334">
        <v>0</v>
      </c>
      <c r="W12906" s="334">
        <v>0</v>
      </c>
      <c r="X12906" s="334">
        <v>0</v>
      </c>
      <c r="Y12906" s="334">
        <v>0</v>
      </c>
      <c r="Z12906" s="334">
        <v>0</v>
      </c>
      <c r="AA12906" s="334">
        <v>0</v>
      </c>
      <c r="AB12906" s="334">
        <v>0</v>
      </c>
      <c r="AD12906" s="334">
        <v>0.5</v>
      </c>
      <c r="AE12906" s="334">
        <f t="shared" si="2017"/>
        <v>0.5</v>
      </c>
      <c r="AF12906" s="334">
        <f t="shared" si="2018"/>
        <v>0.5</v>
      </c>
      <c r="AG12906" s="340">
        <f t="shared" si="2019"/>
        <v>0</v>
      </c>
      <c r="AI12906" s="340">
        <f t="shared" si="2022"/>
        <v>0</v>
      </c>
      <c r="AJ12906" s="340">
        <f t="shared" si="2022"/>
        <v>0</v>
      </c>
      <c r="AK12906" s="340">
        <f t="shared" si="2022"/>
        <v>0</v>
      </c>
      <c r="AL12906" s="340">
        <f t="shared" si="2022"/>
        <v>0</v>
      </c>
      <c r="AM12906" s="340">
        <f t="shared" si="2022"/>
        <v>0</v>
      </c>
    </row>
    <row r="12907" spans="1:39" x14ac:dyDescent="0.35">
      <c r="A12907" s="337">
        <v>34820</v>
      </c>
      <c r="B12907" s="338">
        <f t="shared" si="2014"/>
        <v>1995</v>
      </c>
      <c r="C12907" s="338">
        <f t="shared" si="2015"/>
        <v>5</v>
      </c>
      <c r="D12907" s="338">
        <f t="shared" si="2016"/>
        <v>1</v>
      </c>
      <c r="E12907" s="334">
        <v>0</v>
      </c>
      <c r="F12907" s="334">
        <v>0</v>
      </c>
      <c r="G12907" s="334">
        <v>0</v>
      </c>
      <c r="H12907" s="334">
        <v>0</v>
      </c>
      <c r="I12907" s="334">
        <v>0</v>
      </c>
      <c r="J12907" s="334">
        <v>0</v>
      </c>
      <c r="K12907" s="334">
        <v>0</v>
      </c>
      <c r="L12907" s="334">
        <v>0</v>
      </c>
      <c r="M12907" s="334">
        <v>0</v>
      </c>
      <c r="N12907" s="334">
        <v>0</v>
      </c>
      <c r="O12907" s="334">
        <v>0</v>
      </c>
      <c r="P12907" s="334">
        <v>0</v>
      </c>
      <c r="Q12907" s="334">
        <v>0</v>
      </c>
      <c r="R12907" s="334">
        <v>0</v>
      </c>
      <c r="S12907" s="334">
        <v>0</v>
      </c>
      <c r="T12907" s="334">
        <v>0</v>
      </c>
      <c r="U12907" s="334">
        <v>0</v>
      </c>
      <c r="V12907" s="334">
        <v>0</v>
      </c>
      <c r="W12907" s="334">
        <v>0</v>
      </c>
      <c r="X12907" s="334">
        <v>0</v>
      </c>
      <c r="Y12907" s="334">
        <v>0</v>
      </c>
      <c r="Z12907" s="334">
        <v>0</v>
      </c>
      <c r="AA12907" s="334">
        <v>0</v>
      </c>
      <c r="AB12907" s="334">
        <v>0</v>
      </c>
      <c r="AD12907" s="334">
        <v>0</v>
      </c>
      <c r="AE12907" s="334">
        <f t="shared" si="2017"/>
        <v>0</v>
      </c>
      <c r="AF12907" s="334">
        <f t="shared" si="2018"/>
        <v>0</v>
      </c>
      <c r="AG12907" s="340">
        <f t="shared" si="2019"/>
        <v>0</v>
      </c>
      <c r="AI12907" s="340">
        <f t="shared" si="2022"/>
        <v>0</v>
      </c>
      <c r="AJ12907" s="340">
        <f t="shared" si="2022"/>
        <v>0</v>
      </c>
      <c r="AK12907" s="340">
        <f t="shared" si="2022"/>
        <v>0</v>
      </c>
      <c r="AL12907" s="340">
        <f t="shared" si="2022"/>
        <v>0</v>
      </c>
      <c r="AM12907" s="340">
        <f t="shared" si="2022"/>
        <v>0</v>
      </c>
    </row>
    <row r="12908" spans="1:39" x14ac:dyDescent="0.35">
      <c r="A12908" s="337">
        <v>34821</v>
      </c>
      <c r="B12908" s="338">
        <f t="shared" si="2014"/>
        <v>1995</v>
      </c>
      <c r="C12908" s="338">
        <f t="shared" si="2015"/>
        <v>5</v>
      </c>
      <c r="D12908" s="338">
        <f t="shared" si="2016"/>
        <v>2</v>
      </c>
      <c r="E12908" s="334">
        <v>0</v>
      </c>
      <c r="F12908" s="334">
        <v>0</v>
      </c>
      <c r="G12908" s="334">
        <v>0</v>
      </c>
      <c r="H12908" s="334">
        <v>0</v>
      </c>
      <c r="I12908" s="334">
        <v>0</v>
      </c>
      <c r="J12908" s="334">
        <v>0</v>
      </c>
      <c r="K12908" s="334">
        <v>0</v>
      </c>
      <c r="L12908" s="334">
        <v>0</v>
      </c>
      <c r="M12908" s="334">
        <v>0</v>
      </c>
      <c r="N12908" s="334">
        <v>0</v>
      </c>
      <c r="O12908" s="334">
        <v>0</v>
      </c>
      <c r="P12908" s="334">
        <v>0</v>
      </c>
      <c r="Q12908" s="334">
        <v>0</v>
      </c>
      <c r="R12908" s="334">
        <v>0</v>
      </c>
      <c r="S12908" s="334">
        <v>0</v>
      </c>
      <c r="T12908" s="334">
        <v>0</v>
      </c>
      <c r="U12908" s="334">
        <v>0</v>
      </c>
      <c r="V12908" s="334">
        <v>0</v>
      </c>
      <c r="W12908" s="334">
        <v>0</v>
      </c>
      <c r="X12908" s="334">
        <v>0</v>
      </c>
      <c r="Y12908" s="334">
        <v>0</v>
      </c>
      <c r="Z12908" s="334">
        <v>0</v>
      </c>
      <c r="AA12908" s="334">
        <v>0</v>
      </c>
      <c r="AB12908" s="334">
        <v>0</v>
      </c>
      <c r="AD12908" s="334">
        <v>0</v>
      </c>
      <c r="AE12908" s="334">
        <f t="shared" si="2017"/>
        <v>0</v>
      </c>
      <c r="AF12908" s="334">
        <f t="shared" si="2018"/>
        <v>0</v>
      </c>
      <c r="AG12908" s="340">
        <f t="shared" si="2019"/>
        <v>0</v>
      </c>
      <c r="AI12908" s="340">
        <f t="shared" si="2022"/>
        <v>0</v>
      </c>
      <c r="AJ12908" s="340">
        <f t="shared" si="2022"/>
        <v>0</v>
      </c>
      <c r="AK12908" s="340">
        <f t="shared" si="2022"/>
        <v>0</v>
      </c>
      <c r="AL12908" s="340">
        <f t="shared" si="2022"/>
        <v>0</v>
      </c>
      <c r="AM12908" s="340">
        <f t="shared" si="2022"/>
        <v>0</v>
      </c>
    </row>
    <row r="12909" spans="1:39" x14ac:dyDescent="0.35">
      <c r="A12909" s="337">
        <v>34822</v>
      </c>
      <c r="B12909" s="338">
        <f t="shared" si="2014"/>
        <v>1995</v>
      </c>
      <c r="C12909" s="338">
        <f t="shared" si="2015"/>
        <v>5</v>
      </c>
      <c r="D12909" s="338">
        <f t="shared" si="2016"/>
        <v>3</v>
      </c>
      <c r="E12909" s="334">
        <v>0</v>
      </c>
      <c r="F12909" s="334">
        <v>0</v>
      </c>
      <c r="G12909" s="334">
        <v>0</v>
      </c>
      <c r="H12909" s="334">
        <v>0</v>
      </c>
      <c r="I12909" s="334">
        <v>0</v>
      </c>
      <c r="J12909" s="334">
        <v>0</v>
      </c>
      <c r="K12909" s="334">
        <v>0</v>
      </c>
      <c r="L12909" s="334">
        <v>0</v>
      </c>
      <c r="M12909" s="334">
        <v>0</v>
      </c>
      <c r="N12909" s="334">
        <v>0</v>
      </c>
      <c r="O12909" s="334">
        <v>0</v>
      </c>
      <c r="P12909" s="334">
        <v>0</v>
      </c>
      <c r="Q12909" s="334">
        <v>0</v>
      </c>
      <c r="R12909" s="334">
        <v>0</v>
      </c>
      <c r="S12909" s="334">
        <v>0</v>
      </c>
      <c r="T12909" s="334">
        <v>0.4</v>
      </c>
      <c r="U12909" s="334">
        <v>0</v>
      </c>
      <c r="V12909" s="334">
        <v>1.1000000000000001</v>
      </c>
      <c r="W12909" s="334">
        <v>1.1000000000000001</v>
      </c>
      <c r="X12909" s="334">
        <v>0.4</v>
      </c>
      <c r="Y12909" s="334">
        <v>0.4</v>
      </c>
      <c r="Z12909" s="334">
        <v>0</v>
      </c>
      <c r="AA12909" s="334">
        <v>0</v>
      </c>
      <c r="AB12909" s="334">
        <v>0</v>
      </c>
      <c r="AD12909" s="334">
        <v>3.4</v>
      </c>
      <c r="AE12909" s="334">
        <f t="shared" si="2017"/>
        <v>3.4</v>
      </c>
      <c r="AF12909" s="334">
        <f t="shared" si="2018"/>
        <v>3.4</v>
      </c>
      <c r="AG12909" s="340">
        <f t="shared" si="2019"/>
        <v>0</v>
      </c>
      <c r="AI12909" s="340">
        <f t="shared" si="2022"/>
        <v>3.4</v>
      </c>
      <c r="AJ12909" s="340">
        <f t="shared" si="2022"/>
        <v>0</v>
      </c>
      <c r="AK12909" s="340">
        <f t="shared" si="2022"/>
        <v>0</v>
      </c>
      <c r="AL12909" s="340">
        <f t="shared" si="2022"/>
        <v>0</v>
      </c>
      <c r="AM12909" s="340">
        <f t="shared" si="2022"/>
        <v>0</v>
      </c>
    </row>
    <row r="12910" spans="1:39" x14ac:dyDescent="0.35">
      <c r="A12910" s="337">
        <v>34823</v>
      </c>
      <c r="B12910" s="338">
        <f t="shared" si="2014"/>
        <v>1995</v>
      </c>
      <c r="C12910" s="338">
        <f t="shared" si="2015"/>
        <v>5</v>
      </c>
      <c r="D12910" s="338">
        <f t="shared" si="2016"/>
        <v>4</v>
      </c>
      <c r="E12910" s="334">
        <v>0</v>
      </c>
      <c r="F12910" s="334">
        <v>0</v>
      </c>
      <c r="G12910" s="334">
        <v>0</v>
      </c>
      <c r="H12910" s="334">
        <v>0</v>
      </c>
      <c r="I12910" s="334">
        <v>0</v>
      </c>
      <c r="J12910" s="334">
        <v>0</v>
      </c>
      <c r="K12910" s="334">
        <v>0.3</v>
      </c>
      <c r="L12910" s="334">
        <v>0</v>
      </c>
      <c r="M12910" s="334">
        <v>0</v>
      </c>
      <c r="N12910" s="334">
        <v>0</v>
      </c>
      <c r="O12910" s="334">
        <v>0</v>
      </c>
      <c r="P12910" s="334">
        <v>0.3</v>
      </c>
      <c r="Q12910" s="334">
        <v>0</v>
      </c>
      <c r="R12910" s="334">
        <v>0</v>
      </c>
      <c r="S12910" s="334">
        <v>0</v>
      </c>
      <c r="T12910" s="334">
        <v>0</v>
      </c>
      <c r="U12910" s="334">
        <v>0</v>
      </c>
      <c r="V12910" s="334">
        <v>0</v>
      </c>
      <c r="W12910" s="334">
        <v>0</v>
      </c>
      <c r="X12910" s="334">
        <v>0</v>
      </c>
      <c r="Y12910" s="334">
        <v>0</v>
      </c>
      <c r="Z12910" s="334">
        <v>0</v>
      </c>
      <c r="AA12910" s="334">
        <v>0</v>
      </c>
      <c r="AB12910" s="334">
        <v>0</v>
      </c>
      <c r="AD12910" s="334">
        <v>0.6</v>
      </c>
      <c r="AE12910" s="334">
        <f t="shared" si="2017"/>
        <v>0.6</v>
      </c>
      <c r="AF12910" s="334">
        <f t="shared" si="2018"/>
        <v>0.6</v>
      </c>
      <c r="AG12910" s="340">
        <f t="shared" si="2019"/>
        <v>0</v>
      </c>
      <c r="AI12910" s="340">
        <f t="shared" si="2022"/>
        <v>0.6</v>
      </c>
      <c r="AJ12910" s="340">
        <f t="shared" si="2022"/>
        <v>0</v>
      </c>
      <c r="AK12910" s="340">
        <f t="shared" si="2022"/>
        <v>0</v>
      </c>
      <c r="AL12910" s="340">
        <f t="shared" si="2022"/>
        <v>0</v>
      </c>
      <c r="AM12910" s="340">
        <f t="shared" si="2022"/>
        <v>0</v>
      </c>
    </row>
    <row r="12911" spans="1:39" x14ac:dyDescent="0.35">
      <c r="A12911" s="337">
        <v>34824</v>
      </c>
      <c r="B12911" s="338">
        <f t="shared" si="2014"/>
        <v>1995</v>
      </c>
      <c r="C12911" s="338">
        <f t="shared" si="2015"/>
        <v>5</v>
      </c>
      <c r="D12911" s="338">
        <f t="shared" si="2016"/>
        <v>5</v>
      </c>
      <c r="E12911" s="334">
        <v>0.2</v>
      </c>
      <c r="F12911" s="334">
        <v>0.3</v>
      </c>
      <c r="G12911" s="334">
        <v>0</v>
      </c>
      <c r="H12911" s="334">
        <v>0</v>
      </c>
      <c r="I12911" s="334">
        <v>0</v>
      </c>
      <c r="J12911" s="334">
        <v>0</v>
      </c>
      <c r="K12911" s="334">
        <v>0</v>
      </c>
      <c r="L12911" s="334">
        <v>0</v>
      </c>
      <c r="M12911" s="334">
        <v>0</v>
      </c>
      <c r="N12911" s="334">
        <v>0</v>
      </c>
      <c r="O12911" s="334">
        <v>0</v>
      </c>
      <c r="P12911" s="334">
        <v>0</v>
      </c>
      <c r="Q12911" s="334">
        <v>0</v>
      </c>
      <c r="R12911" s="334">
        <v>0</v>
      </c>
      <c r="S12911" s="334">
        <v>0.2</v>
      </c>
      <c r="T12911" s="334">
        <v>0.2</v>
      </c>
      <c r="U12911" s="334">
        <v>0.3</v>
      </c>
      <c r="V12911" s="334">
        <v>0.2</v>
      </c>
      <c r="W12911" s="334">
        <v>0</v>
      </c>
      <c r="X12911" s="334">
        <v>0</v>
      </c>
      <c r="Y12911" s="334">
        <v>0</v>
      </c>
      <c r="Z12911" s="334">
        <v>0</v>
      </c>
      <c r="AA12911" s="334">
        <v>0</v>
      </c>
      <c r="AB12911" s="334">
        <v>0</v>
      </c>
      <c r="AD12911" s="334">
        <v>1.4</v>
      </c>
      <c r="AE12911" s="334">
        <f t="shared" si="2017"/>
        <v>1.4</v>
      </c>
      <c r="AF12911" s="334">
        <f t="shared" si="2018"/>
        <v>1.4</v>
      </c>
      <c r="AG12911" s="340">
        <f t="shared" si="2019"/>
        <v>0</v>
      </c>
      <c r="AI12911" s="340">
        <f t="shared" si="2022"/>
        <v>1.4</v>
      </c>
      <c r="AJ12911" s="340">
        <f t="shared" si="2022"/>
        <v>0</v>
      </c>
      <c r="AK12911" s="340">
        <f t="shared" si="2022"/>
        <v>0</v>
      </c>
      <c r="AL12911" s="340">
        <f t="shared" si="2022"/>
        <v>0</v>
      </c>
      <c r="AM12911" s="340">
        <f t="shared" si="2022"/>
        <v>0</v>
      </c>
    </row>
    <row r="12912" spans="1:39" x14ac:dyDescent="0.35">
      <c r="A12912" s="337">
        <v>34825</v>
      </c>
      <c r="B12912" s="338">
        <f t="shared" si="2014"/>
        <v>1995</v>
      </c>
      <c r="C12912" s="338">
        <f t="shared" si="2015"/>
        <v>5</v>
      </c>
      <c r="D12912" s="338">
        <f t="shared" si="2016"/>
        <v>6</v>
      </c>
      <c r="E12912" s="334">
        <v>0</v>
      </c>
      <c r="F12912" s="334">
        <v>0.2</v>
      </c>
      <c r="G12912" s="334">
        <v>0.2</v>
      </c>
      <c r="H12912" s="334">
        <v>0.2</v>
      </c>
      <c r="I12912" s="334">
        <v>0.5</v>
      </c>
      <c r="J12912" s="334">
        <v>0.2</v>
      </c>
      <c r="K12912" s="334">
        <v>0</v>
      </c>
      <c r="L12912" s="334">
        <v>0.5</v>
      </c>
      <c r="M12912" s="334">
        <v>2.1</v>
      </c>
      <c r="N12912" s="334">
        <v>1.9</v>
      </c>
      <c r="O12912" s="334">
        <v>2.1</v>
      </c>
      <c r="P12912" s="334">
        <v>1.2</v>
      </c>
      <c r="Q12912" s="334">
        <v>1.6</v>
      </c>
      <c r="R12912" s="334">
        <v>2.1</v>
      </c>
      <c r="S12912" s="334">
        <v>1.6</v>
      </c>
      <c r="T12912" s="334">
        <v>1.2</v>
      </c>
      <c r="U12912" s="334">
        <v>1.9</v>
      </c>
      <c r="V12912" s="334">
        <v>1.2</v>
      </c>
      <c r="W12912" s="334">
        <v>0.7</v>
      </c>
      <c r="X12912" s="334">
        <v>0.7</v>
      </c>
      <c r="Y12912" s="334">
        <v>1.6</v>
      </c>
      <c r="Z12912" s="334">
        <v>1.4</v>
      </c>
      <c r="AA12912" s="334">
        <v>0.9</v>
      </c>
      <c r="AB12912" s="334">
        <v>0.7</v>
      </c>
      <c r="AD12912" s="334">
        <v>24.7</v>
      </c>
      <c r="AE12912" s="334">
        <f t="shared" si="2017"/>
        <v>24.7</v>
      </c>
      <c r="AF12912" s="334">
        <f t="shared" si="2018"/>
        <v>24.699999999999992</v>
      </c>
      <c r="AG12912" s="340">
        <f t="shared" si="2019"/>
        <v>7.1054273576010019E-15</v>
      </c>
      <c r="AI12912" s="340">
        <f t="shared" si="2022"/>
        <v>24.699999999999992</v>
      </c>
      <c r="AJ12912" s="340">
        <f t="shared" si="2022"/>
        <v>0</v>
      </c>
      <c r="AK12912" s="340">
        <f t="shared" si="2022"/>
        <v>0</v>
      </c>
      <c r="AL12912" s="340">
        <f t="shared" si="2022"/>
        <v>0</v>
      </c>
      <c r="AM12912" s="340">
        <f t="shared" si="2022"/>
        <v>0</v>
      </c>
    </row>
    <row r="12913" spans="1:39" x14ac:dyDescent="0.35">
      <c r="A12913" s="337">
        <v>34826</v>
      </c>
      <c r="B12913" s="338">
        <f t="shared" si="2014"/>
        <v>1995</v>
      </c>
      <c r="C12913" s="338">
        <f t="shared" si="2015"/>
        <v>5</v>
      </c>
      <c r="D12913" s="338">
        <f t="shared" si="2016"/>
        <v>7</v>
      </c>
      <c r="E12913" s="334">
        <v>1</v>
      </c>
      <c r="F12913" s="334">
        <v>1.7</v>
      </c>
      <c r="G12913" s="334">
        <v>1.5</v>
      </c>
      <c r="H12913" s="334">
        <v>0</v>
      </c>
      <c r="I12913" s="334">
        <v>0</v>
      </c>
      <c r="J12913" s="334">
        <v>0.2</v>
      </c>
      <c r="K12913" s="334">
        <v>0.2</v>
      </c>
      <c r="L12913" s="334">
        <v>0.5</v>
      </c>
      <c r="M12913" s="334">
        <v>0</v>
      </c>
      <c r="N12913" s="334">
        <v>0</v>
      </c>
      <c r="O12913" s="334">
        <v>0</v>
      </c>
      <c r="P12913" s="334">
        <v>0</v>
      </c>
      <c r="Q12913" s="334">
        <v>0</v>
      </c>
      <c r="R12913" s="334">
        <v>0</v>
      </c>
      <c r="S12913" s="334">
        <v>0</v>
      </c>
      <c r="T12913" s="334">
        <v>0</v>
      </c>
      <c r="U12913" s="334">
        <v>0</v>
      </c>
      <c r="V12913" s="334">
        <v>0</v>
      </c>
      <c r="W12913" s="334">
        <v>0</v>
      </c>
      <c r="X12913" s="334">
        <v>0</v>
      </c>
      <c r="Y12913" s="334">
        <v>0</v>
      </c>
      <c r="Z12913" s="334">
        <v>0</v>
      </c>
      <c r="AA12913" s="334">
        <v>0</v>
      </c>
      <c r="AB12913" s="334">
        <v>0</v>
      </c>
      <c r="AD12913" s="334">
        <v>5.0999999999999996</v>
      </c>
      <c r="AE12913" s="334">
        <f t="shared" si="2017"/>
        <v>5.0999999999999996</v>
      </c>
      <c r="AF12913" s="334">
        <f t="shared" si="2018"/>
        <v>5.1000000000000005</v>
      </c>
      <c r="AG12913" s="340">
        <f t="shared" si="2019"/>
        <v>8.8817841970012523E-16</v>
      </c>
      <c r="AI12913" s="340">
        <f t="shared" si="2022"/>
        <v>5.1000000000000005</v>
      </c>
      <c r="AJ12913" s="340">
        <f t="shared" si="2022"/>
        <v>0</v>
      </c>
      <c r="AK12913" s="340">
        <f t="shared" si="2022"/>
        <v>0</v>
      </c>
      <c r="AL12913" s="340">
        <f t="shared" si="2022"/>
        <v>0</v>
      </c>
      <c r="AM12913" s="340">
        <f t="shared" si="2022"/>
        <v>0</v>
      </c>
    </row>
    <row r="12914" spans="1:39" x14ac:dyDescent="0.35">
      <c r="A12914" s="337">
        <v>34827</v>
      </c>
      <c r="B12914" s="338">
        <f t="shared" si="2014"/>
        <v>1995</v>
      </c>
      <c r="C12914" s="338">
        <f t="shared" si="2015"/>
        <v>5</v>
      </c>
      <c r="D12914" s="338">
        <f t="shared" si="2016"/>
        <v>8</v>
      </c>
      <c r="E12914" s="334">
        <v>0</v>
      </c>
      <c r="F12914" s="334">
        <v>0</v>
      </c>
      <c r="G12914" s="334">
        <v>0</v>
      </c>
      <c r="H12914" s="334">
        <v>0</v>
      </c>
      <c r="I12914" s="334">
        <v>0</v>
      </c>
      <c r="J12914" s="334">
        <v>0</v>
      </c>
      <c r="K12914" s="334">
        <v>0</v>
      </c>
      <c r="L12914" s="334">
        <v>0</v>
      </c>
      <c r="M12914" s="334">
        <v>0</v>
      </c>
      <c r="N12914" s="334">
        <v>0</v>
      </c>
      <c r="O12914" s="334">
        <v>0</v>
      </c>
      <c r="P12914" s="334">
        <v>0</v>
      </c>
      <c r="Q12914" s="334">
        <v>0</v>
      </c>
      <c r="R12914" s="334">
        <v>0</v>
      </c>
      <c r="S12914" s="334">
        <v>0</v>
      </c>
      <c r="T12914" s="334">
        <v>0</v>
      </c>
      <c r="U12914" s="334">
        <v>0</v>
      </c>
      <c r="V12914" s="334">
        <v>0</v>
      </c>
      <c r="W12914" s="334">
        <v>0</v>
      </c>
      <c r="X12914" s="334">
        <v>0</v>
      </c>
      <c r="Y12914" s="334">
        <v>0</v>
      </c>
      <c r="Z12914" s="334">
        <v>0</v>
      </c>
      <c r="AA12914" s="334">
        <v>0</v>
      </c>
      <c r="AB12914" s="334">
        <v>0</v>
      </c>
      <c r="AD12914" s="334">
        <v>0</v>
      </c>
      <c r="AE12914" s="334">
        <f t="shared" si="2017"/>
        <v>0</v>
      </c>
      <c r="AF12914" s="334">
        <f t="shared" si="2018"/>
        <v>0</v>
      </c>
      <c r="AG12914" s="340">
        <f t="shared" si="2019"/>
        <v>0</v>
      </c>
      <c r="AI12914" s="340">
        <f t="shared" si="2022"/>
        <v>0</v>
      </c>
      <c r="AJ12914" s="340">
        <f t="shared" si="2022"/>
        <v>0</v>
      </c>
      <c r="AK12914" s="340">
        <f t="shared" si="2022"/>
        <v>0</v>
      </c>
      <c r="AL12914" s="340">
        <f t="shared" si="2022"/>
        <v>0</v>
      </c>
      <c r="AM12914" s="340">
        <f t="shared" si="2022"/>
        <v>0</v>
      </c>
    </row>
    <row r="12915" spans="1:39" x14ac:dyDescent="0.35">
      <c r="A12915" s="337">
        <v>34828</v>
      </c>
      <c r="B12915" s="338">
        <f t="shared" si="2014"/>
        <v>1995</v>
      </c>
      <c r="C12915" s="338">
        <f t="shared" si="2015"/>
        <v>5</v>
      </c>
      <c r="D12915" s="338">
        <f t="shared" si="2016"/>
        <v>9</v>
      </c>
      <c r="E12915" s="334">
        <v>0</v>
      </c>
      <c r="F12915" s="334">
        <v>0</v>
      </c>
      <c r="G12915" s="334">
        <v>0</v>
      </c>
      <c r="H12915" s="334">
        <v>0</v>
      </c>
      <c r="I12915" s="334">
        <v>0</v>
      </c>
      <c r="J12915" s="334">
        <v>0</v>
      </c>
      <c r="K12915" s="334">
        <v>0</v>
      </c>
      <c r="L12915" s="334">
        <v>0</v>
      </c>
      <c r="M12915" s="334">
        <v>0</v>
      </c>
      <c r="N12915" s="334">
        <v>0</v>
      </c>
      <c r="O12915" s="334">
        <v>0</v>
      </c>
      <c r="P12915" s="334">
        <v>0</v>
      </c>
      <c r="Q12915" s="334">
        <v>0</v>
      </c>
      <c r="R12915" s="334">
        <v>0</v>
      </c>
      <c r="S12915" s="334">
        <v>0</v>
      </c>
      <c r="T12915" s="334">
        <v>0</v>
      </c>
      <c r="U12915" s="334">
        <v>0</v>
      </c>
      <c r="V12915" s="334">
        <v>0</v>
      </c>
      <c r="W12915" s="334">
        <v>0</v>
      </c>
      <c r="X12915" s="334">
        <v>0</v>
      </c>
      <c r="Y12915" s="334">
        <v>0</v>
      </c>
      <c r="Z12915" s="334">
        <v>0</v>
      </c>
      <c r="AA12915" s="334">
        <v>0</v>
      </c>
      <c r="AB12915" s="334">
        <v>0</v>
      </c>
      <c r="AD12915" s="334">
        <v>0</v>
      </c>
      <c r="AE12915" s="334">
        <f t="shared" si="2017"/>
        <v>0</v>
      </c>
      <c r="AF12915" s="334">
        <f t="shared" si="2018"/>
        <v>0</v>
      </c>
      <c r="AG12915" s="340">
        <f t="shared" si="2019"/>
        <v>0</v>
      </c>
      <c r="AI12915" s="340">
        <f t="shared" si="2022"/>
        <v>0</v>
      </c>
      <c r="AJ12915" s="340">
        <f t="shared" si="2022"/>
        <v>0</v>
      </c>
      <c r="AK12915" s="340">
        <f t="shared" si="2022"/>
        <v>0</v>
      </c>
      <c r="AL12915" s="340">
        <f t="shared" si="2022"/>
        <v>0</v>
      </c>
      <c r="AM12915" s="340">
        <f t="shared" si="2022"/>
        <v>0</v>
      </c>
    </row>
    <row r="12916" spans="1:39" x14ac:dyDescent="0.35">
      <c r="A12916" s="337">
        <v>34829</v>
      </c>
      <c r="B12916" s="338">
        <f t="shared" si="2014"/>
        <v>1995</v>
      </c>
      <c r="C12916" s="338">
        <f t="shared" si="2015"/>
        <v>5</v>
      </c>
      <c r="D12916" s="338">
        <f t="shared" si="2016"/>
        <v>10</v>
      </c>
      <c r="E12916" s="334">
        <v>0</v>
      </c>
      <c r="F12916" s="334">
        <v>0</v>
      </c>
      <c r="G12916" s="334">
        <v>0</v>
      </c>
      <c r="H12916" s="334">
        <v>0</v>
      </c>
      <c r="I12916" s="334">
        <v>0</v>
      </c>
      <c r="J12916" s="334">
        <v>0</v>
      </c>
      <c r="K12916" s="334">
        <v>0</v>
      </c>
      <c r="L12916" s="334">
        <v>0</v>
      </c>
      <c r="M12916" s="334">
        <v>0</v>
      </c>
      <c r="N12916" s="334">
        <v>0</v>
      </c>
      <c r="O12916" s="334">
        <v>0</v>
      </c>
      <c r="P12916" s="334">
        <v>0</v>
      </c>
      <c r="Q12916" s="334">
        <v>0</v>
      </c>
      <c r="R12916" s="334">
        <v>0</v>
      </c>
      <c r="S12916" s="334">
        <v>0</v>
      </c>
      <c r="T12916" s="334">
        <v>0</v>
      </c>
      <c r="U12916" s="334">
        <v>0</v>
      </c>
      <c r="V12916" s="334">
        <v>0</v>
      </c>
      <c r="W12916" s="334">
        <v>0</v>
      </c>
      <c r="X12916" s="334">
        <v>0</v>
      </c>
      <c r="Y12916" s="334">
        <v>0</v>
      </c>
      <c r="Z12916" s="334">
        <v>0</v>
      </c>
      <c r="AA12916" s="334">
        <v>0</v>
      </c>
      <c r="AB12916" s="334">
        <v>0</v>
      </c>
      <c r="AD12916" s="334">
        <v>0</v>
      </c>
      <c r="AE12916" s="334">
        <f t="shared" si="2017"/>
        <v>0</v>
      </c>
      <c r="AF12916" s="334">
        <f t="shared" si="2018"/>
        <v>0</v>
      </c>
      <c r="AG12916" s="340">
        <f t="shared" si="2019"/>
        <v>0</v>
      </c>
      <c r="AI12916" s="340">
        <f t="shared" ref="AI12916:AM12931" si="2023">IF($C12916=AI$1,$AF12916,0)</f>
        <v>0</v>
      </c>
      <c r="AJ12916" s="340">
        <f t="shared" si="2023"/>
        <v>0</v>
      </c>
      <c r="AK12916" s="340">
        <f t="shared" si="2023"/>
        <v>0</v>
      </c>
      <c r="AL12916" s="340">
        <f t="shared" si="2023"/>
        <v>0</v>
      </c>
      <c r="AM12916" s="340">
        <f t="shared" si="2023"/>
        <v>0</v>
      </c>
    </row>
    <row r="12917" spans="1:39" x14ac:dyDescent="0.35">
      <c r="A12917" s="337">
        <v>34830</v>
      </c>
      <c r="B12917" s="338">
        <f t="shared" si="2014"/>
        <v>1995</v>
      </c>
      <c r="C12917" s="338">
        <f t="shared" si="2015"/>
        <v>5</v>
      </c>
      <c r="D12917" s="338">
        <f t="shared" si="2016"/>
        <v>11</v>
      </c>
      <c r="E12917" s="334">
        <v>0</v>
      </c>
      <c r="F12917" s="334">
        <v>0</v>
      </c>
      <c r="G12917" s="334">
        <v>0</v>
      </c>
      <c r="H12917" s="334">
        <v>0</v>
      </c>
      <c r="I12917" s="334">
        <v>0</v>
      </c>
      <c r="J12917" s="334">
        <v>0</v>
      </c>
      <c r="K12917" s="334">
        <v>0</v>
      </c>
      <c r="L12917" s="334">
        <v>0</v>
      </c>
      <c r="M12917" s="334">
        <v>0</v>
      </c>
      <c r="N12917" s="334">
        <v>0</v>
      </c>
      <c r="O12917" s="334">
        <v>0</v>
      </c>
      <c r="P12917" s="334">
        <v>0</v>
      </c>
      <c r="Q12917" s="334">
        <v>0</v>
      </c>
      <c r="R12917" s="334">
        <v>0</v>
      </c>
      <c r="S12917" s="334">
        <v>0</v>
      </c>
      <c r="T12917" s="334">
        <v>0</v>
      </c>
      <c r="U12917" s="334">
        <v>0</v>
      </c>
      <c r="V12917" s="334">
        <v>0</v>
      </c>
      <c r="W12917" s="334">
        <v>0</v>
      </c>
      <c r="X12917" s="334">
        <v>0</v>
      </c>
      <c r="Y12917" s="334">
        <v>0</v>
      </c>
      <c r="Z12917" s="334">
        <v>0</v>
      </c>
      <c r="AA12917" s="334">
        <v>0</v>
      </c>
      <c r="AB12917" s="334">
        <v>0</v>
      </c>
      <c r="AD12917" s="334">
        <v>0</v>
      </c>
      <c r="AE12917" s="334">
        <f t="shared" si="2017"/>
        <v>0</v>
      </c>
      <c r="AF12917" s="334">
        <f t="shared" si="2018"/>
        <v>0</v>
      </c>
      <c r="AG12917" s="340">
        <f t="shared" si="2019"/>
        <v>0</v>
      </c>
      <c r="AI12917" s="340">
        <f t="shared" si="2023"/>
        <v>0</v>
      </c>
      <c r="AJ12917" s="340">
        <f t="shared" si="2023"/>
        <v>0</v>
      </c>
      <c r="AK12917" s="340">
        <f t="shared" si="2023"/>
        <v>0</v>
      </c>
      <c r="AL12917" s="340">
        <f t="shared" si="2023"/>
        <v>0</v>
      </c>
      <c r="AM12917" s="340">
        <f t="shared" si="2023"/>
        <v>0</v>
      </c>
    </row>
    <row r="12918" spans="1:39" x14ac:dyDescent="0.35">
      <c r="A12918" s="337">
        <v>34831</v>
      </c>
      <c r="B12918" s="338">
        <f t="shared" si="2014"/>
        <v>1995</v>
      </c>
      <c r="C12918" s="338">
        <f t="shared" si="2015"/>
        <v>5</v>
      </c>
      <c r="D12918" s="338">
        <f t="shared" si="2016"/>
        <v>12</v>
      </c>
      <c r="E12918" s="334">
        <v>0</v>
      </c>
      <c r="F12918" s="334">
        <v>0</v>
      </c>
      <c r="G12918" s="334">
        <v>0</v>
      </c>
      <c r="H12918" s="334">
        <v>0</v>
      </c>
      <c r="I12918" s="334">
        <v>3.4</v>
      </c>
      <c r="J12918" s="334">
        <v>1.2</v>
      </c>
      <c r="K12918" s="334">
        <v>0.7</v>
      </c>
      <c r="L12918" s="334">
        <v>0.2</v>
      </c>
      <c r="M12918" s="334">
        <v>1</v>
      </c>
      <c r="N12918" s="334">
        <v>0.2</v>
      </c>
      <c r="O12918" s="334">
        <v>0.2</v>
      </c>
      <c r="P12918" s="334">
        <v>0.5</v>
      </c>
      <c r="Q12918" s="334">
        <v>0.2</v>
      </c>
      <c r="R12918" s="334">
        <v>0</v>
      </c>
      <c r="S12918" s="334">
        <v>0</v>
      </c>
      <c r="T12918" s="334">
        <v>0</v>
      </c>
      <c r="U12918" s="334">
        <v>0</v>
      </c>
      <c r="V12918" s="334">
        <v>0</v>
      </c>
      <c r="W12918" s="334">
        <v>0</v>
      </c>
      <c r="X12918" s="334">
        <v>0</v>
      </c>
      <c r="Y12918" s="334">
        <v>0</v>
      </c>
      <c r="Z12918" s="334">
        <v>0</v>
      </c>
      <c r="AA12918" s="334">
        <v>0</v>
      </c>
      <c r="AB12918" s="334">
        <v>0</v>
      </c>
      <c r="AD12918" s="334">
        <v>7.6</v>
      </c>
      <c r="AE12918" s="334">
        <f t="shared" si="2017"/>
        <v>7.6</v>
      </c>
      <c r="AF12918" s="334">
        <f t="shared" si="2018"/>
        <v>7.6000000000000005</v>
      </c>
      <c r="AG12918" s="340">
        <f t="shared" si="2019"/>
        <v>8.8817841970012523E-16</v>
      </c>
      <c r="AI12918" s="340">
        <f t="shared" si="2023"/>
        <v>7.6000000000000005</v>
      </c>
      <c r="AJ12918" s="340">
        <f t="shared" si="2023"/>
        <v>0</v>
      </c>
      <c r="AK12918" s="340">
        <f t="shared" si="2023"/>
        <v>0</v>
      </c>
      <c r="AL12918" s="340">
        <f t="shared" si="2023"/>
        <v>0</v>
      </c>
      <c r="AM12918" s="340">
        <f t="shared" si="2023"/>
        <v>0</v>
      </c>
    </row>
    <row r="12919" spans="1:39" x14ac:dyDescent="0.35">
      <c r="A12919" s="337">
        <v>34832</v>
      </c>
      <c r="B12919" s="338">
        <f t="shared" si="2014"/>
        <v>1995</v>
      </c>
      <c r="C12919" s="338">
        <f t="shared" si="2015"/>
        <v>5</v>
      </c>
      <c r="D12919" s="338">
        <f t="shared" si="2016"/>
        <v>13</v>
      </c>
      <c r="E12919" s="334">
        <v>0</v>
      </c>
      <c r="F12919" s="334">
        <v>0</v>
      </c>
      <c r="G12919" s="334">
        <v>0</v>
      </c>
      <c r="H12919" s="334">
        <v>0</v>
      </c>
      <c r="I12919" s="334">
        <v>0</v>
      </c>
      <c r="J12919" s="334">
        <v>0</v>
      </c>
      <c r="K12919" s="334">
        <v>0</v>
      </c>
      <c r="L12919" s="334">
        <v>0</v>
      </c>
      <c r="M12919" s="334">
        <v>0</v>
      </c>
      <c r="N12919" s="334">
        <v>0</v>
      </c>
      <c r="O12919" s="334">
        <v>0</v>
      </c>
      <c r="P12919" s="334">
        <v>0</v>
      </c>
      <c r="Q12919" s="334">
        <v>0</v>
      </c>
      <c r="R12919" s="334">
        <v>0</v>
      </c>
      <c r="S12919" s="334">
        <v>0</v>
      </c>
      <c r="T12919" s="334">
        <v>0</v>
      </c>
      <c r="U12919" s="334">
        <v>0</v>
      </c>
      <c r="V12919" s="334">
        <v>0</v>
      </c>
      <c r="W12919" s="334">
        <v>0</v>
      </c>
      <c r="X12919" s="334">
        <v>0</v>
      </c>
      <c r="Y12919" s="334">
        <v>0</v>
      </c>
      <c r="Z12919" s="334">
        <v>0</v>
      </c>
      <c r="AA12919" s="334">
        <v>0</v>
      </c>
      <c r="AB12919" s="334">
        <v>0</v>
      </c>
      <c r="AD12919" s="334">
        <v>0</v>
      </c>
      <c r="AE12919" s="334">
        <f t="shared" si="2017"/>
        <v>0</v>
      </c>
      <c r="AF12919" s="334">
        <f t="shared" si="2018"/>
        <v>0</v>
      </c>
      <c r="AG12919" s="340">
        <f t="shared" si="2019"/>
        <v>0</v>
      </c>
      <c r="AI12919" s="340">
        <f t="shared" si="2023"/>
        <v>0</v>
      </c>
      <c r="AJ12919" s="340">
        <f t="shared" si="2023"/>
        <v>0</v>
      </c>
      <c r="AK12919" s="340">
        <f t="shared" si="2023"/>
        <v>0</v>
      </c>
      <c r="AL12919" s="340">
        <f t="shared" si="2023"/>
        <v>0</v>
      </c>
      <c r="AM12919" s="340">
        <f t="shared" si="2023"/>
        <v>0</v>
      </c>
    </row>
    <row r="12920" spans="1:39" x14ac:dyDescent="0.35">
      <c r="A12920" s="337">
        <v>34833</v>
      </c>
      <c r="B12920" s="338">
        <f t="shared" si="2014"/>
        <v>1995</v>
      </c>
      <c r="C12920" s="338">
        <f t="shared" si="2015"/>
        <v>5</v>
      </c>
      <c r="D12920" s="338">
        <f t="shared" si="2016"/>
        <v>14</v>
      </c>
      <c r="E12920" s="334">
        <v>0</v>
      </c>
      <c r="F12920" s="334">
        <v>0</v>
      </c>
      <c r="G12920" s="334">
        <v>0</v>
      </c>
      <c r="H12920" s="334">
        <v>0</v>
      </c>
      <c r="I12920" s="334">
        <v>0</v>
      </c>
      <c r="J12920" s="334">
        <v>0</v>
      </c>
      <c r="K12920" s="334">
        <v>0</v>
      </c>
      <c r="L12920" s="334">
        <v>0</v>
      </c>
      <c r="M12920" s="334">
        <v>0</v>
      </c>
      <c r="N12920" s="334">
        <v>0</v>
      </c>
      <c r="O12920" s="334">
        <v>0</v>
      </c>
      <c r="P12920" s="334">
        <v>0</v>
      </c>
      <c r="Q12920" s="334">
        <v>0</v>
      </c>
      <c r="R12920" s="334">
        <v>0</v>
      </c>
      <c r="S12920" s="334">
        <v>0</v>
      </c>
      <c r="T12920" s="334">
        <v>0</v>
      </c>
      <c r="U12920" s="334">
        <v>0</v>
      </c>
      <c r="V12920" s="334">
        <v>0</v>
      </c>
      <c r="W12920" s="334">
        <v>0</v>
      </c>
      <c r="X12920" s="334">
        <v>0</v>
      </c>
      <c r="Y12920" s="334">
        <v>0.2</v>
      </c>
      <c r="Z12920" s="334">
        <v>0.2</v>
      </c>
      <c r="AA12920" s="334">
        <v>0</v>
      </c>
      <c r="AB12920" s="334">
        <v>0</v>
      </c>
      <c r="AD12920" s="334">
        <v>0.4</v>
      </c>
      <c r="AE12920" s="334">
        <f t="shared" si="2017"/>
        <v>0.4</v>
      </c>
      <c r="AF12920" s="334">
        <f t="shared" si="2018"/>
        <v>0.4</v>
      </c>
      <c r="AG12920" s="340">
        <f t="shared" si="2019"/>
        <v>0</v>
      </c>
      <c r="AI12920" s="340">
        <f t="shared" si="2023"/>
        <v>0.4</v>
      </c>
      <c r="AJ12920" s="340">
        <f t="shared" si="2023"/>
        <v>0</v>
      </c>
      <c r="AK12920" s="340">
        <f t="shared" si="2023"/>
        <v>0</v>
      </c>
      <c r="AL12920" s="340">
        <f t="shared" si="2023"/>
        <v>0</v>
      </c>
      <c r="AM12920" s="340">
        <f t="shared" si="2023"/>
        <v>0</v>
      </c>
    </row>
    <row r="12921" spans="1:39" x14ac:dyDescent="0.35">
      <c r="A12921" s="337">
        <v>34834</v>
      </c>
      <c r="B12921" s="338">
        <f t="shared" si="2014"/>
        <v>1995</v>
      </c>
      <c r="C12921" s="338">
        <f t="shared" si="2015"/>
        <v>5</v>
      </c>
      <c r="D12921" s="338">
        <f t="shared" si="2016"/>
        <v>15</v>
      </c>
      <c r="E12921" s="334">
        <v>0</v>
      </c>
      <c r="F12921" s="334">
        <v>0</v>
      </c>
      <c r="G12921" s="334">
        <v>0</v>
      </c>
      <c r="H12921" s="334">
        <v>0</v>
      </c>
      <c r="I12921" s="334">
        <v>0</v>
      </c>
      <c r="J12921" s="334">
        <v>0</v>
      </c>
      <c r="K12921" s="334">
        <v>0</v>
      </c>
      <c r="L12921" s="334">
        <v>0</v>
      </c>
      <c r="M12921" s="334">
        <v>0</v>
      </c>
      <c r="N12921" s="334">
        <v>0</v>
      </c>
      <c r="O12921" s="334">
        <v>0</v>
      </c>
      <c r="P12921" s="334">
        <v>0.3</v>
      </c>
      <c r="Q12921" s="334">
        <v>0</v>
      </c>
      <c r="R12921" s="334">
        <v>0</v>
      </c>
      <c r="S12921" s="334">
        <v>0.3</v>
      </c>
      <c r="T12921" s="334">
        <v>0</v>
      </c>
      <c r="U12921" s="334">
        <v>0</v>
      </c>
      <c r="V12921" s="334">
        <v>0</v>
      </c>
      <c r="W12921" s="334">
        <v>0</v>
      </c>
      <c r="X12921" s="334">
        <v>0</v>
      </c>
      <c r="Y12921" s="334">
        <v>0</v>
      </c>
      <c r="Z12921" s="334">
        <v>0</v>
      </c>
      <c r="AA12921" s="334">
        <v>0</v>
      </c>
      <c r="AB12921" s="334">
        <v>0</v>
      </c>
      <c r="AD12921" s="334">
        <v>0.6</v>
      </c>
      <c r="AE12921" s="334">
        <f t="shared" si="2017"/>
        <v>0.6</v>
      </c>
      <c r="AF12921" s="334">
        <f t="shared" si="2018"/>
        <v>0.6</v>
      </c>
      <c r="AG12921" s="340">
        <f t="shared" si="2019"/>
        <v>0</v>
      </c>
      <c r="AI12921" s="340">
        <f t="shared" si="2023"/>
        <v>0.6</v>
      </c>
      <c r="AJ12921" s="340">
        <f t="shared" si="2023"/>
        <v>0</v>
      </c>
      <c r="AK12921" s="340">
        <f t="shared" si="2023"/>
        <v>0</v>
      </c>
      <c r="AL12921" s="340">
        <f t="shared" si="2023"/>
        <v>0</v>
      </c>
      <c r="AM12921" s="340">
        <f t="shared" si="2023"/>
        <v>0</v>
      </c>
    </row>
    <row r="12922" spans="1:39" x14ac:dyDescent="0.35">
      <c r="A12922" s="337">
        <v>34835</v>
      </c>
      <c r="B12922" s="338">
        <f t="shared" si="2014"/>
        <v>1995</v>
      </c>
      <c r="C12922" s="338">
        <f t="shared" si="2015"/>
        <v>5</v>
      </c>
      <c r="D12922" s="338">
        <f t="shared" si="2016"/>
        <v>16</v>
      </c>
      <c r="E12922" s="334">
        <v>0</v>
      </c>
      <c r="F12922" s="334">
        <v>0</v>
      </c>
      <c r="G12922" s="334">
        <v>0</v>
      </c>
      <c r="H12922" s="334">
        <v>0</v>
      </c>
      <c r="I12922" s="334">
        <v>0</v>
      </c>
      <c r="J12922" s="334">
        <v>0</v>
      </c>
      <c r="K12922" s="334">
        <v>0</v>
      </c>
      <c r="L12922" s="334">
        <v>0</v>
      </c>
      <c r="M12922" s="334">
        <v>0</v>
      </c>
      <c r="N12922" s="334">
        <v>0</v>
      </c>
      <c r="O12922" s="334">
        <v>0</v>
      </c>
      <c r="P12922" s="334">
        <v>0</v>
      </c>
      <c r="Q12922" s="334">
        <v>0</v>
      </c>
      <c r="R12922" s="334">
        <v>0</v>
      </c>
      <c r="S12922" s="334">
        <v>0</v>
      </c>
      <c r="T12922" s="334">
        <v>0</v>
      </c>
      <c r="U12922" s="334">
        <v>0</v>
      </c>
      <c r="V12922" s="334">
        <v>0</v>
      </c>
      <c r="W12922" s="334">
        <v>0</v>
      </c>
      <c r="X12922" s="334">
        <v>0</v>
      </c>
      <c r="Y12922" s="334">
        <v>0</v>
      </c>
      <c r="Z12922" s="334">
        <v>0</v>
      </c>
      <c r="AA12922" s="334">
        <v>0</v>
      </c>
      <c r="AB12922" s="334">
        <v>0</v>
      </c>
      <c r="AD12922" s="334">
        <v>0</v>
      </c>
      <c r="AE12922" s="334">
        <f t="shared" si="2017"/>
        <v>0</v>
      </c>
      <c r="AF12922" s="334">
        <f t="shared" si="2018"/>
        <v>0</v>
      </c>
      <c r="AG12922" s="340">
        <f t="shared" si="2019"/>
        <v>0</v>
      </c>
      <c r="AI12922" s="340">
        <f t="shared" si="2023"/>
        <v>0</v>
      </c>
      <c r="AJ12922" s="340">
        <f t="shared" si="2023"/>
        <v>0</v>
      </c>
      <c r="AK12922" s="340">
        <f t="shared" si="2023"/>
        <v>0</v>
      </c>
      <c r="AL12922" s="340">
        <f t="shared" si="2023"/>
        <v>0</v>
      </c>
      <c r="AM12922" s="340">
        <f t="shared" si="2023"/>
        <v>0</v>
      </c>
    </row>
    <row r="12923" spans="1:39" x14ac:dyDescent="0.35">
      <c r="A12923" s="337">
        <v>34836</v>
      </c>
      <c r="B12923" s="338">
        <f t="shared" si="2014"/>
        <v>1995</v>
      </c>
      <c r="C12923" s="338">
        <f t="shared" si="2015"/>
        <v>5</v>
      </c>
      <c r="D12923" s="338">
        <f t="shared" si="2016"/>
        <v>17</v>
      </c>
      <c r="E12923" s="334">
        <v>0</v>
      </c>
      <c r="F12923" s="334">
        <v>0</v>
      </c>
      <c r="G12923" s="334">
        <v>0</v>
      </c>
      <c r="H12923" s="334">
        <v>0</v>
      </c>
      <c r="I12923" s="334">
        <v>0</v>
      </c>
      <c r="J12923" s="334">
        <v>0</v>
      </c>
      <c r="K12923" s="334">
        <v>0</v>
      </c>
      <c r="L12923" s="334">
        <v>0</v>
      </c>
      <c r="M12923" s="334">
        <v>0</v>
      </c>
      <c r="N12923" s="334">
        <v>0</v>
      </c>
      <c r="O12923" s="334">
        <v>0</v>
      </c>
      <c r="P12923" s="334">
        <v>0</v>
      </c>
      <c r="Q12923" s="334">
        <v>0</v>
      </c>
      <c r="R12923" s="334">
        <v>0</v>
      </c>
      <c r="S12923" s="334">
        <v>0</v>
      </c>
      <c r="T12923" s="334">
        <v>0</v>
      </c>
      <c r="U12923" s="334">
        <v>0</v>
      </c>
      <c r="V12923" s="334">
        <v>0</v>
      </c>
      <c r="W12923" s="334">
        <v>0</v>
      </c>
      <c r="X12923" s="334">
        <v>0</v>
      </c>
      <c r="Y12923" s="334">
        <v>0</v>
      </c>
      <c r="Z12923" s="334">
        <v>0</v>
      </c>
      <c r="AA12923" s="334">
        <v>0</v>
      </c>
      <c r="AB12923" s="334">
        <v>0</v>
      </c>
      <c r="AD12923" s="334">
        <v>0</v>
      </c>
      <c r="AE12923" s="334">
        <f t="shared" si="2017"/>
        <v>0</v>
      </c>
      <c r="AF12923" s="334">
        <f t="shared" si="2018"/>
        <v>0</v>
      </c>
      <c r="AG12923" s="340">
        <f t="shared" si="2019"/>
        <v>0</v>
      </c>
      <c r="AI12923" s="340">
        <f t="shared" si="2023"/>
        <v>0</v>
      </c>
      <c r="AJ12923" s="340">
        <f t="shared" si="2023"/>
        <v>0</v>
      </c>
      <c r="AK12923" s="340">
        <f t="shared" si="2023"/>
        <v>0</v>
      </c>
      <c r="AL12923" s="340">
        <f t="shared" si="2023"/>
        <v>0</v>
      </c>
      <c r="AM12923" s="340">
        <f t="shared" si="2023"/>
        <v>0</v>
      </c>
    </row>
    <row r="12924" spans="1:39" x14ac:dyDescent="0.35">
      <c r="A12924" s="337">
        <v>34837</v>
      </c>
      <c r="B12924" s="338">
        <f t="shared" si="2014"/>
        <v>1995</v>
      </c>
      <c r="C12924" s="338">
        <f t="shared" si="2015"/>
        <v>5</v>
      </c>
      <c r="D12924" s="338">
        <f t="shared" si="2016"/>
        <v>18</v>
      </c>
      <c r="E12924" s="334">
        <v>0</v>
      </c>
      <c r="F12924" s="334">
        <v>0</v>
      </c>
      <c r="G12924" s="334">
        <v>0</v>
      </c>
      <c r="H12924" s="334">
        <v>0</v>
      </c>
      <c r="I12924" s="334">
        <v>0</v>
      </c>
      <c r="J12924" s="334">
        <v>0</v>
      </c>
      <c r="K12924" s="334">
        <v>0</v>
      </c>
      <c r="L12924" s="334">
        <v>0</v>
      </c>
      <c r="M12924" s="334">
        <v>1.3</v>
      </c>
      <c r="N12924" s="334">
        <v>1.6</v>
      </c>
      <c r="O12924" s="334">
        <v>0.5</v>
      </c>
      <c r="P12924" s="334">
        <v>0.3</v>
      </c>
      <c r="Q12924" s="334">
        <v>0</v>
      </c>
      <c r="R12924" s="334">
        <v>0</v>
      </c>
      <c r="S12924" s="334">
        <v>0</v>
      </c>
      <c r="T12924" s="334">
        <v>0</v>
      </c>
      <c r="U12924" s="334">
        <v>0.3</v>
      </c>
      <c r="V12924" s="334">
        <v>0</v>
      </c>
      <c r="W12924" s="334">
        <v>0</v>
      </c>
      <c r="X12924" s="334">
        <v>0.3</v>
      </c>
      <c r="Y12924" s="334">
        <v>0</v>
      </c>
      <c r="Z12924" s="334">
        <v>0</v>
      </c>
      <c r="AA12924" s="334">
        <v>0</v>
      </c>
      <c r="AB12924" s="334">
        <v>0</v>
      </c>
      <c r="AD12924" s="334">
        <v>4.3</v>
      </c>
      <c r="AE12924" s="334">
        <f t="shared" si="2017"/>
        <v>4.3</v>
      </c>
      <c r="AF12924" s="334">
        <f t="shared" si="2018"/>
        <v>4.3</v>
      </c>
      <c r="AG12924" s="340">
        <f t="shared" si="2019"/>
        <v>0</v>
      </c>
      <c r="AI12924" s="340">
        <f t="shared" si="2023"/>
        <v>4.3</v>
      </c>
      <c r="AJ12924" s="340">
        <f t="shared" si="2023"/>
        <v>0</v>
      </c>
      <c r="AK12924" s="340">
        <f t="shared" si="2023"/>
        <v>0</v>
      </c>
      <c r="AL12924" s="340">
        <f t="shared" si="2023"/>
        <v>0</v>
      </c>
      <c r="AM12924" s="340">
        <f t="shared" si="2023"/>
        <v>0</v>
      </c>
    </row>
    <row r="12925" spans="1:39" x14ac:dyDescent="0.35">
      <c r="A12925" s="337">
        <v>34838</v>
      </c>
      <c r="B12925" s="338">
        <f t="shared" si="2014"/>
        <v>1995</v>
      </c>
      <c r="C12925" s="338">
        <f t="shared" si="2015"/>
        <v>5</v>
      </c>
      <c r="D12925" s="338">
        <f t="shared" si="2016"/>
        <v>19</v>
      </c>
      <c r="E12925" s="334">
        <v>0</v>
      </c>
      <c r="F12925" s="334">
        <v>0</v>
      </c>
      <c r="G12925" s="334">
        <v>0</v>
      </c>
      <c r="H12925" s="334">
        <v>0</v>
      </c>
      <c r="I12925" s="334">
        <v>0</v>
      </c>
      <c r="J12925" s="334">
        <v>0</v>
      </c>
      <c r="K12925" s="334">
        <v>0</v>
      </c>
      <c r="L12925" s="334">
        <v>0</v>
      </c>
      <c r="M12925" s="334">
        <v>0</v>
      </c>
      <c r="N12925" s="334">
        <v>0</v>
      </c>
      <c r="O12925" s="334">
        <v>0</v>
      </c>
      <c r="P12925" s="334">
        <v>0</v>
      </c>
      <c r="Q12925" s="334">
        <v>0</v>
      </c>
      <c r="R12925" s="334">
        <v>0</v>
      </c>
      <c r="S12925" s="334">
        <v>0</v>
      </c>
      <c r="T12925" s="334">
        <v>0</v>
      </c>
      <c r="U12925" s="334">
        <v>0</v>
      </c>
      <c r="V12925" s="334">
        <v>0</v>
      </c>
      <c r="W12925" s="334">
        <v>0</v>
      </c>
      <c r="X12925" s="334">
        <v>0</v>
      </c>
      <c r="Y12925" s="334">
        <v>0</v>
      </c>
      <c r="Z12925" s="334">
        <v>0</v>
      </c>
      <c r="AA12925" s="334">
        <v>0</v>
      </c>
      <c r="AB12925" s="334">
        <v>0</v>
      </c>
      <c r="AD12925" s="334">
        <v>0</v>
      </c>
      <c r="AE12925" s="334">
        <f t="shared" si="2017"/>
        <v>0</v>
      </c>
      <c r="AF12925" s="334">
        <f t="shared" si="2018"/>
        <v>0</v>
      </c>
      <c r="AG12925" s="340">
        <f t="shared" si="2019"/>
        <v>0</v>
      </c>
      <c r="AI12925" s="340">
        <f t="shared" si="2023"/>
        <v>0</v>
      </c>
      <c r="AJ12925" s="340">
        <f t="shared" si="2023"/>
        <v>0</v>
      </c>
      <c r="AK12925" s="340">
        <f t="shared" si="2023"/>
        <v>0</v>
      </c>
      <c r="AL12925" s="340">
        <f t="shared" si="2023"/>
        <v>0</v>
      </c>
      <c r="AM12925" s="340">
        <f t="shared" si="2023"/>
        <v>0</v>
      </c>
    </row>
    <row r="12926" spans="1:39" x14ac:dyDescent="0.35">
      <c r="A12926" s="337">
        <v>34839</v>
      </c>
      <c r="B12926" s="338">
        <f t="shared" si="2014"/>
        <v>1995</v>
      </c>
      <c r="C12926" s="338">
        <f t="shared" si="2015"/>
        <v>5</v>
      </c>
      <c r="D12926" s="338">
        <f t="shared" si="2016"/>
        <v>20</v>
      </c>
      <c r="E12926" s="334">
        <v>0</v>
      </c>
      <c r="F12926" s="334">
        <v>0</v>
      </c>
      <c r="G12926" s="334">
        <v>0</v>
      </c>
      <c r="H12926" s="334">
        <v>0</v>
      </c>
      <c r="I12926" s="334">
        <v>0</v>
      </c>
      <c r="J12926" s="334">
        <v>0</v>
      </c>
      <c r="K12926" s="334">
        <v>0</v>
      </c>
      <c r="L12926" s="334">
        <v>0</v>
      </c>
      <c r="M12926" s="334">
        <v>0</v>
      </c>
      <c r="N12926" s="334">
        <v>0</v>
      </c>
      <c r="O12926" s="334">
        <v>0</v>
      </c>
      <c r="P12926" s="334">
        <v>0</v>
      </c>
      <c r="Q12926" s="334">
        <v>0</v>
      </c>
      <c r="R12926" s="334">
        <v>0</v>
      </c>
      <c r="S12926" s="334">
        <v>0</v>
      </c>
      <c r="T12926" s="334">
        <v>0.4</v>
      </c>
      <c r="U12926" s="334">
        <v>0</v>
      </c>
      <c r="V12926" s="334">
        <v>0.3</v>
      </c>
      <c r="W12926" s="334">
        <v>0.4</v>
      </c>
      <c r="X12926" s="334">
        <v>0.4</v>
      </c>
      <c r="Y12926" s="334">
        <v>0</v>
      </c>
      <c r="Z12926" s="334">
        <v>0.4</v>
      </c>
      <c r="AA12926" s="334">
        <v>0.3</v>
      </c>
      <c r="AB12926" s="334">
        <v>0.4</v>
      </c>
      <c r="AD12926" s="334">
        <v>2.6</v>
      </c>
      <c r="AE12926" s="334">
        <f t="shared" si="2017"/>
        <v>2.6</v>
      </c>
      <c r="AF12926" s="334">
        <f t="shared" si="2018"/>
        <v>2.5999999999999996</v>
      </c>
      <c r="AG12926" s="340">
        <f t="shared" si="2019"/>
        <v>4.4408920985006262E-16</v>
      </c>
      <c r="AI12926" s="340">
        <f t="shared" si="2023"/>
        <v>2.5999999999999996</v>
      </c>
      <c r="AJ12926" s="340">
        <f t="shared" si="2023"/>
        <v>0</v>
      </c>
      <c r="AK12926" s="340">
        <f t="shared" si="2023"/>
        <v>0</v>
      </c>
      <c r="AL12926" s="340">
        <f t="shared" si="2023"/>
        <v>0</v>
      </c>
      <c r="AM12926" s="340">
        <f t="shared" si="2023"/>
        <v>0</v>
      </c>
    </row>
    <row r="12927" spans="1:39" x14ac:dyDescent="0.35">
      <c r="A12927" s="337">
        <v>34840</v>
      </c>
      <c r="B12927" s="338">
        <f t="shared" si="2014"/>
        <v>1995</v>
      </c>
      <c r="C12927" s="338">
        <f t="shared" si="2015"/>
        <v>5</v>
      </c>
      <c r="D12927" s="338">
        <f t="shared" si="2016"/>
        <v>21</v>
      </c>
      <c r="E12927" s="334">
        <v>1.2</v>
      </c>
      <c r="F12927" s="334">
        <v>1.2</v>
      </c>
      <c r="G12927" s="334">
        <v>1.2</v>
      </c>
      <c r="H12927" s="334">
        <v>1.2</v>
      </c>
      <c r="I12927" s="334">
        <v>1.2</v>
      </c>
      <c r="J12927" s="334">
        <v>1.2</v>
      </c>
      <c r="K12927" s="334">
        <v>1.2</v>
      </c>
      <c r="L12927" s="334">
        <v>1.2</v>
      </c>
      <c r="M12927" s="334">
        <v>0</v>
      </c>
      <c r="N12927" s="334">
        <v>0</v>
      </c>
      <c r="O12927" s="334">
        <v>0</v>
      </c>
      <c r="P12927" s="334">
        <v>0</v>
      </c>
      <c r="Q12927" s="334">
        <v>0</v>
      </c>
      <c r="R12927" s="334">
        <v>0</v>
      </c>
      <c r="S12927" s="334">
        <v>0</v>
      </c>
      <c r="T12927" s="334">
        <v>0</v>
      </c>
      <c r="U12927" s="334">
        <v>0</v>
      </c>
      <c r="V12927" s="334">
        <v>0</v>
      </c>
      <c r="W12927" s="334">
        <v>0</v>
      </c>
      <c r="X12927" s="334">
        <v>0</v>
      </c>
      <c r="Y12927" s="334">
        <v>0</v>
      </c>
      <c r="Z12927" s="334">
        <v>0</v>
      </c>
      <c r="AA12927" s="334">
        <v>0</v>
      </c>
      <c r="AB12927" s="334">
        <v>0</v>
      </c>
      <c r="AD12927" s="334">
        <v>9.6</v>
      </c>
      <c r="AE12927" s="334">
        <f t="shared" si="2017"/>
        <v>9.6</v>
      </c>
      <c r="AF12927" s="334">
        <f t="shared" si="2018"/>
        <v>9.6</v>
      </c>
      <c r="AG12927" s="340">
        <f t="shared" si="2019"/>
        <v>0</v>
      </c>
      <c r="AI12927" s="340">
        <f t="shared" si="2023"/>
        <v>9.6</v>
      </c>
      <c r="AJ12927" s="340">
        <f t="shared" si="2023"/>
        <v>0</v>
      </c>
      <c r="AK12927" s="340">
        <f t="shared" si="2023"/>
        <v>0</v>
      </c>
      <c r="AL12927" s="340">
        <f t="shared" si="2023"/>
        <v>0</v>
      </c>
      <c r="AM12927" s="340">
        <f t="shared" si="2023"/>
        <v>0</v>
      </c>
    </row>
    <row r="12928" spans="1:39" x14ac:dyDescent="0.35">
      <c r="A12928" s="337">
        <v>34841</v>
      </c>
      <c r="B12928" s="338">
        <f t="shared" si="2014"/>
        <v>1995</v>
      </c>
      <c r="C12928" s="338">
        <f t="shared" si="2015"/>
        <v>5</v>
      </c>
      <c r="D12928" s="338">
        <f t="shared" si="2016"/>
        <v>22</v>
      </c>
      <c r="E12928" s="334">
        <v>0</v>
      </c>
      <c r="F12928" s="334">
        <v>0</v>
      </c>
      <c r="G12928" s="334">
        <v>0</v>
      </c>
      <c r="H12928" s="334">
        <v>0</v>
      </c>
      <c r="I12928" s="334">
        <v>0</v>
      </c>
      <c r="J12928" s="334">
        <v>0</v>
      </c>
      <c r="K12928" s="334">
        <v>0</v>
      </c>
      <c r="L12928" s="334">
        <v>0</v>
      </c>
      <c r="M12928" s="334">
        <v>0</v>
      </c>
      <c r="N12928" s="334">
        <v>0</v>
      </c>
      <c r="O12928" s="334">
        <v>0</v>
      </c>
      <c r="P12928" s="334">
        <v>0</v>
      </c>
      <c r="Q12928" s="334">
        <v>0</v>
      </c>
      <c r="R12928" s="334">
        <v>0</v>
      </c>
      <c r="S12928" s="334">
        <v>0</v>
      </c>
      <c r="T12928" s="334">
        <v>0</v>
      </c>
      <c r="U12928" s="334">
        <v>0</v>
      </c>
      <c r="V12928" s="334">
        <v>0</v>
      </c>
      <c r="W12928" s="334">
        <v>0</v>
      </c>
      <c r="X12928" s="334">
        <v>0</v>
      </c>
      <c r="Y12928" s="334">
        <v>0</v>
      </c>
      <c r="Z12928" s="334">
        <v>0</v>
      </c>
      <c r="AA12928" s="334">
        <v>0</v>
      </c>
      <c r="AB12928" s="334">
        <v>0</v>
      </c>
      <c r="AD12928" s="334">
        <v>0</v>
      </c>
      <c r="AE12928" s="334">
        <f t="shared" si="2017"/>
        <v>0</v>
      </c>
      <c r="AF12928" s="334">
        <f t="shared" si="2018"/>
        <v>0</v>
      </c>
      <c r="AG12928" s="340">
        <f t="shared" si="2019"/>
        <v>0</v>
      </c>
      <c r="AI12928" s="340">
        <f t="shared" si="2023"/>
        <v>0</v>
      </c>
      <c r="AJ12928" s="340">
        <f t="shared" si="2023"/>
        <v>0</v>
      </c>
      <c r="AK12928" s="340">
        <f t="shared" si="2023"/>
        <v>0</v>
      </c>
      <c r="AL12928" s="340">
        <f t="shared" si="2023"/>
        <v>0</v>
      </c>
      <c r="AM12928" s="340">
        <f t="shared" si="2023"/>
        <v>0</v>
      </c>
    </row>
    <row r="12929" spans="1:39" x14ac:dyDescent="0.35">
      <c r="A12929" s="337">
        <v>34842</v>
      </c>
      <c r="B12929" s="338">
        <f t="shared" si="2014"/>
        <v>1995</v>
      </c>
      <c r="C12929" s="338">
        <f t="shared" si="2015"/>
        <v>5</v>
      </c>
      <c r="D12929" s="338">
        <f t="shared" si="2016"/>
        <v>23</v>
      </c>
      <c r="E12929" s="334">
        <v>0</v>
      </c>
      <c r="F12929" s="334">
        <v>0</v>
      </c>
      <c r="G12929" s="334">
        <v>0</v>
      </c>
      <c r="H12929" s="334">
        <v>0</v>
      </c>
      <c r="I12929" s="334">
        <v>0</v>
      </c>
      <c r="J12929" s="334">
        <v>0</v>
      </c>
      <c r="K12929" s="334">
        <v>0</v>
      </c>
      <c r="L12929" s="334">
        <v>0</v>
      </c>
      <c r="M12929" s="334">
        <v>0</v>
      </c>
      <c r="N12929" s="334">
        <v>0</v>
      </c>
      <c r="O12929" s="334">
        <v>0</v>
      </c>
      <c r="P12929" s="334">
        <v>0</v>
      </c>
      <c r="Q12929" s="334">
        <v>0</v>
      </c>
      <c r="R12929" s="334">
        <v>0</v>
      </c>
      <c r="S12929" s="334">
        <v>0</v>
      </c>
      <c r="T12929" s="334">
        <v>0</v>
      </c>
      <c r="U12929" s="334">
        <v>0</v>
      </c>
      <c r="V12929" s="334">
        <v>0</v>
      </c>
      <c r="W12929" s="334">
        <v>0</v>
      </c>
      <c r="X12929" s="334">
        <v>0</v>
      </c>
      <c r="Y12929" s="334">
        <v>0</v>
      </c>
      <c r="Z12929" s="334">
        <v>0</v>
      </c>
      <c r="AA12929" s="334">
        <v>0</v>
      </c>
      <c r="AB12929" s="334">
        <v>0</v>
      </c>
      <c r="AD12929" s="334">
        <v>0</v>
      </c>
      <c r="AE12929" s="334">
        <f t="shared" si="2017"/>
        <v>0</v>
      </c>
      <c r="AF12929" s="334">
        <f t="shared" si="2018"/>
        <v>0</v>
      </c>
      <c r="AG12929" s="340">
        <f t="shared" si="2019"/>
        <v>0</v>
      </c>
      <c r="AI12929" s="340">
        <f t="shared" si="2023"/>
        <v>0</v>
      </c>
      <c r="AJ12929" s="340">
        <f t="shared" si="2023"/>
        <v>0</v>
      </c>
      <c r="AK12929" s="340">
        <f t="shared" si="2023"/>
        <v>0</v>
      </c>
      <c r="AL12929" s="340">
        <f t="shared" si="2023"/>
        <v>0</v>
      </c>
      <c r="AM12929" s="340">
        <f t="shared" si="2023"/>
        <v>0</v>
      </c>
    </row>
    <row r="12930" spans="1:39" x14ac:dyDescent="0.35">
      <c r="A12930" s="337">
        <v>34843</v>
      </c>
      <c r="B12930" s="338">
        <f t="shared" si="2014"/>
        <v>1995</v>
      </c>
      <c r="C12930" s="338">
        <f t="shared" si="2015"/>
        <v>5</v>
      </c>
      <c r="D12930" s="338">
        <f t="shared" si="2016"/>
        <v>24</v>
      </c>
      <c r="E12930" s="334">
        <v>0</v>
      </c>
      <c r="F12930" s="334">
        <v>0</v>
      </c>
      <c r="G12930" s="334">
        <v>0</v>
      </c>
      <c r="H12930" s="334">
        <v>0</v>
      </c>
      <c r="I12930" s="334">
        <v>0</v>
      </c>
      <c r="J12930" s="334">
        <v>0</v>
      </c>
      <c r="K12930" s="334">
        <v>0</v>
      </c>
      <c r="L12930" s="334">
        <v>0</v>
      </c>
      <c r="M12930" s="334">
        <v>0</v>
      </c>
      <c r="N12930" s="334">
        <v>0</v>
      </c>
      <c r="O12930" s="334">
        <v>0</v>
      </c>
      <c r="P12930" s="334">
        <v>0</v>
      </c>
      <c r="Q12930" s="334">
        <v>0</v>
      </c>
      <c r="R12930" s="334">
        <v>0.2</v>
      </c>
      <c r="S12930" s="334">
        <v>0</v>
      </c>
      <c r="T12930" s="334">
        <v>0.2</v>
      </c>
      <c r="U12930" s="334">
        <v>0.2</v>
      </c>
      <c r="V12930" s="334">
        <v>0.2</v>
      </c>
      <c r="W12930" s="334">
        <v>0</v>
      </c>
      <c r="X12930" s="334">
        <v>0</v>
      </c>
      <c r="Y12930" s="334">
        <v>0.7</v>
      </c>
      <c r="Z12930" s="334">
        <v>3</v>
      </c>
      <c r="AA12930" s="334">
        <v>1.8</v>
      </c>
      <c r="AB12930" s="334">
        <v>1.2</v>
      </c>
      <c r="AD12930" s="334">
        <v>7.5</v>
      </c>
      <c r="AE12930" s="334">
        <f t="shared" si="2017"/>
        <v>7.5</v>
      </c>
      <c r="AF12930" s="334">
        <f t="shared" si="2018"/>
        <v>7.5</v>
      </c>
      <c r="AG12930" s="340">
        <f t="shared" si="2019"/>
        <v>0</v>
      </c>
      <c r="AI12930" s="340">
        <f t="shared" si="2023"/>
        <v>7.5</v>
      </c>
      <c r="AJ12930" s="340">
        <f t="shared" si="2023"/>
        <v>0</v>
      </c>
      <c r="AK12930" s="340">
        <f t="shared" si="2023"/>
        <v>0</v>
      </c>
      <c r="AL12930" s="340">
        <f t="shared" si="2023"/>
        <v>0</v>
      </c>
      <c r="AM12930" s="340">
        <f t="shared" si="2023"/>
        <v>0</v>
      </c>
    </row>
    <row r="12931" spans="1:39" x14ac:dyDescent="0.35">
      <c r="A12931" s="337">
        <v>34844</v>
      </c>
      <c r="B12931" s="338">
        <f t="shared" si="2014"/>
        <v>1995</v>
      </c>
      <c r="C12931" s="338">
        <f t="shared" si="2015"/>
        <v>5</v>
      </c>
      <c r="D12931" s="338">
        <f t="shared" si="2016"/>
        <v>25</v>
      </c>
      <c r="E12931" s="334">
        <v>1.1000000000000001</v>
      </c>
      <c r="F12931" s="334">
        <v>0.9</v>
      </c>
      <c r="G12931" s="334">
        <v>0.2</v>
      </c>
      <c r="H12931" s="334">
        <v>1.3</v>
      </c>
      <c r="I12931" s="334">
        <v>0.4</v>
      </c>
      <c r="J12931" s="334">
        <v>0</v>
      </c>
      <c r="K12931" s="334">
        <v>0</v>
      </c>
      <c r="L12931" s="334">
        <v>0</v>
      </c>
      <c r="M12931" s="334">
        <v>0</v>
      </c>
      <c r="N12931" s="334">
        <v>0</v>
      </c>
      <c r="O12931" s="334">
        <v>0</v>
      </c>
      <c r="P12931" s="334">
        <v>0</v>
      </c>
      <c r="Q12931" s="334">
        <v>0</v>
      </c>
      <c r="R12931" s="334">
        <v>0</v>
      </c>
      <c r="S12931" s="334">
        <v>0</v>
      </c>
      <c r="T12931" s="334">
        <v>0</v>
      </c>
      <c r="U12931" s="334">
        <v>0</v>
      </c>
      <c r="V12931" s="334">
        <v>0</v>
      </c>
      <c r="W12931" s="334">
        <v>0</v>
      </c>
      <c r="X12931" s="334">
        <v>0</v>
      </c>
      <c r="Y12931" s="334">
        <v>0</v>
      </c>
      <c r="Z12931" s="334">
        <v>0</v>
      </c>
      <c r="AA12931" s="334">
        <v>0</v>
      </c>
      <c r="AB12931" s="334">
        <v>0</v>
      </c>
      <c r="AD12931" s="334">
        <v>3.9</v>
      </c>
      <c r="AE12931" s="334">
        <f t="shared" si="2017"/>
        <v>3.9</v>
      </c>
      <c r="AF12931" s="334">
        <f t="shared" si="2018"/>
        <v>3.9</v>
      </c>
      <c r="AG12931" s="340">
        <f t="shared" si="2019"/>
        <v>0</v>
      </c>
      <c r="AI12931" s="340">
        <f t="shared" si="2023"/>
        <v>3.9</v>
      </c>
      <c r="AJ12931" s="340">
        <f t="shared" si="2023"/>
        <v>0</v>
      </c>
      <c r="AK12931" s="340">
        <f t="shared" si="2023"/>
        <v>0</v>
      </c>
      <c r="AL12931" s="340">
        <f t="shared" si="2023"/>
        <v>0</v>
      </c>
      <c r="AM12931" s="340">
        <f t="shared" si="2023"/>
        <v>0</v>
      </c>
    </row>
    <row r="12932" spans="1:39" x14ac:dyDescent="0.35">
      <c r="A12932" s="337">
        <v>34845</v>
      </c>
      <c r="B12932" s="338">
        <f t="shared" ref="B12932:B12995" si="2024">YEAR(A12932)</f>
        <v>1995</v>
      </c>
      <c r="C12932" s="338">
        <f t="shared" ref="C12932:C12995" si="2025">MONTH(A12932)</f>
        <v>5</v>
      </c>
      <c r="D12932" s="338">
        <f t="shared" ref="D12932:D12995" si="2026">DAY(A12932)</f>
        <v>26</v>
      </c>
      <c r="E12932" s="334">
        <v>0</v>
      </c>
      <c r="F12932" s="334">
        <v>0</v>
      </c>
      <c r="G12932" s="334">
        <v>0</v>
      </c>
      <c r="H12932" s="334">
        <v>0</v>
      </c>
      <c r="I12932" s="334">
        <v>0</v>
      </c>
      <c r="J12932" s="334">
        <v>0</v>
      </c>
      <c r="K12932" s="334">
        <v>0</v>
      </c>
      <c r="L12932" s="334">
        <v>0</v>
      </c>
      <c r="M12932" s="334">
        <v>0</v>
      </c>
      <c r="N12932" s="334">
        <v>0</v>
      </c>
      <c r="O12932" s="334">
        <v>0</v>
      </c>
      <c r="P12932" s="334">
        <v>0</v>
      </c>
      <c r="Q12932" s="334">
        <v>0</v>
      </c>
      <c r="R12932" s="334">
        <v>0</v>
      </c>
      <c r="S12932" s="334">
        <v>0</v>
      </c>
      <c r="T12932" s="334">
        <v>0</v>
      </c>
      <c r="U12932" s="334">
        <v>0</v>
      </c>
      <c r="V12932" s="334">
        <v>0</v>
      </c>
      <c r="W12932" s="334">
        <v>0</v>
      </c>
      <c r="X12932" s="334">
        <v>0</v>
      </c>
      <c r="Y12932" s="334">
        <v>0</v>
      </c>
      <c r="Z12932" s="334">
        <v>0</v>
      </c>
      <c r="AA12932" s="334">
        <v>0</v>
      </c>
      <c r="AB12932" s="334">
        <v>0</v>
      </c>
      <c r="AD12932" s="334">
        <v>0</v>
      </c>
      <c r="AE12932" s="334">
        <f t="shared" ref="AE12932:AE12995" si="2027">AD12932</f>
        <v>0</v>
      </c>
      <c r="AF12932" s="334">
        <f t="shared" ref="AF12932:AF12995" si="2028">SUM(E12932:AB12932)</f>
        <v>0</v>
      </c>
      <c r="AG12932" s="340">
        <f t="shared" ref="AG12932:AG12995" si="2029">ABS(AF12932-AE12932)</f>
        <v>0</v>
      </c>
      <c r="AI12932" s="340">
        <f t="shared" ref="AI12932:AM12947" si="2030">IF($C12932=AI$1,$AF12932,0)</f>
        <v>0</v>
      </c>
      <c r="AJ12932" s="340">
        <f t="shared" si="2030"/>
        <v>0</v>
      </c>
      <c r="AK12932" s="340">
        <f t="shared" si="2030"/>
        <v>0</v>
      </c>
      <c r="AL12932" s="340">
        <f t="shared" si="2030"/>
        <v>0</v>
      </c>
      <c r="AM12932" s="340">
        <f t="shared" si="2030"/>
        <v>0</v>
      </c>
    </row>
    <row r="12933" spans="1:39" x14ac:dyDescent="0.35">
      <c r="A12933" s="337">
        <v>34846</v>
      </c>
      <c r="B12933" s="338">
        <f t="shared" si="2024"/>
        <v>1995</v>
      </c>
      <c r="C12933" s="338">
        <f t="shared" si="2025"/>
        <v>5</v>
      </c>
      <c r="D12933" s="338">
        <f t="shared" si="2026"/>
        <v>27</v>
      </c>
      <c r="E12933" s="334">
        <v>0</v>
      </c>
      <c r="F12933" s="334">
        <v>0</v>
      </c>
      <c r="G12933" s="334">
        <v>0</v>
      </c>
      <c r="H12933" s="334">
        <v>0</v>
      </c>
      <c r="I12933" s="334">
        <v>0</v>
      </c>
      <c r="J12933" s="334">
        <v>0</v>
      </c>
      <c r="K12933" s="334">
        <v>0</v>
      </c>
      <c r="L12933" s="334">
        <v>0</v>
      </c>
      <c r="M12933" s="334">
        <v>0</v>
      </c>
      <c r="N12933" s="334">
        <v>0</v>
      </c>
      <c r="O12933" s="334">
        <v>0</v>
      </c>
      <c r="P12933" s="334">
        <v>0</v>
      </c>
      <c r="Q12933" s="334">
        <v>0</v>
      </c>
      <c r="R12933" s="334">
        <v>0</v>
      </c>
      <c r="S12933" s="334">
        <v>0</v>
      </c>
      <c r="T12933" s="334">
        <v>0</v>
      </c>
      <c r="U12933" s="334">
        <v>0</v>
      </c>
      <c r="V12933" s="334">
        <v>0</v>
      </c>
      <c r="W12933" s="334">
        <v>0</v>
      </c>
      <c r="X12933" s="334">
        <v>0</v>
      </c>
      <c r="Y12933" s="334">
        <v>0</v>
      </c>
      <c r="Z12933" s="334">
        <v>0</v>
      </c>
      <c r="AA12933" s="334">
        <v>0</v>
      </c>
      <c r="AB12933" s="334">
        <v>0</v>
      </c>
      <c r="AD12933" s="334">
        <v>0</v>
      </c>
      <c r="AE12933" s="334">
        <f t="shared" si="2027"/>
        <v>0</v>
      </c>
      <c r="AF12933" s="334">
        <f t="shared" si="2028"/>
        <v>0</v>
      </c>
      <c r="AG12933" s="340">
        <f t="shared" si="2029"/>
        <v>0</v>
      </c>
      <c r="AI12933" s="340">
        <f t="shared" si="2030"/>
        <v>0</v>
      </c>
      <c r="AJ12933" s="340">
        <f t="shared" si="2030"/>
        <v>0</v>
      </c>
      <c r="AK12933" s="340">
        <f t="shared" si="2030"/>
        <v>0</v>
      </c>
      <c r="AL12933" s="340">
        <f t="shared" si="2030"/>
        <v>0</v>
      </c>
      <c r="AM12933" s="340">
        <f t="shared" si="2030"/>
        <v>0</v>
      </c>
    </row>
    <row r="12934" spans="1:39" x14ac:dyDescent="0.35">
      <c r="A12934" s="337">
        <v>34847</v>
      </c>
      <c r="B12934" s="338">
        <f t="shared" si="2024"/>
        <v>1995</v>
      </c>
      <c r="C12934" s="338">
        <f t="shared" si="2025"/>
        <v>5</v>
      </c>
      <c r="D12934" s="338">
        <f t="shared" si="2026"/>
        <v>28</v>
      </c>
      <c r="E12934" s="334">
        <v>0</v>
      </c>
      <c r="F12934" s="334">
        <v>0</v>
      </c>
      <c r="G12934" s="334">
        <v>0</v>
      </c>
      <c r="H12934" s="334">
        <v>0</v>
      </c>
      <c r="I12934" s="334">
        <v>0</v>
      </c>
      <c r="J12934" s="334">
        <v>0</v>
      </c>
      <c r="K12934" s="334">
        <v>0</v>
      </c>
      <c r="L12934" s="334">
        <v>0</v>
      </c>
      <c r="M12934" s="334">
        <v>0</v>
      </c>
      <c r="N12934" s="334">
        <v>0</v>
      </c>
      <c r="O12934" s="334">
        <v>0</v>
      </c>
      <c r="P12934" s="334">
        <v>0</v>
      </c>
      <c r="Q12934" s="334">
        <v>0</v>
      </c>
      <c r="R12934" s="334">
        <v>0</v>
      </c>
      <c r="S12934" s="334">
        <v>0</v>
      </c>
      <c r="T12934" s="334">
        <v>0</v>
      </c>
      <c r="U12934" s="334">
        <v>0</v>
      </c>
      <c r="V12934" s="334">
        <v>0</v>
      </c>
      <c r="W12934" s="334">
        <v>0</v>
      </c>
      <c r="X12934" s="334">
        <v>0</v>
      </c>
      <c r="Y12934" s="334">
        <v>0</v>
      </c>
      <c r="Z12934" s="334">
        <v>0</v>
      </c>
      <c r="AA12934" s="334">
        <v>0</v>
      </c>
      <c r="AB12934" s="334">
        <v>0</v>
      </c>
      <c r="AD12934" s="334">
        <v>0</v>
      </c>
      <c r="AE12934" s="334">
        <f t="shared" si="2027"/>
        <v>0</v>
      </c>
      <c r="AF12934" s="334">
        <f t="shared" si="2028"/>
        <v>0</v>
      </c>
      <c r="AG12934" s="340">
        <f t="shared" si="2029"/>
        <v>0</v>
      </c>
      <c r="AI12934" s="340">
        <f t="shared" si="2030"/>
        <v>0</v>
      </c>
      <c r="AJ12934" s="340">
        <f t="shared" si="2030"/>
        <v>0</v>
      </c>
      <c r="AK12934" s="340">
        <f t="shared" si="2030"/>
        <v>0</v>
      </c>
      <c r="AL12934" s="340">
        <f t="shared" si="2030"/>
        <v>0</v>
      </c>
      <c r="AM12934" s="340">
        <f t="shared" si="2030"/>
        <v>0</v>
      </c>
    </row>
    <row r="12935" spans="1:39" x14ac:dyDescent="0.35">
      <c r="A12935" s="337">
        <v>34848</v>
      </c>
      <c r="B12935" s="338">
        <f t="shared" si="2024"/>
        <v>1995</v>
      </c>
      <c r="C12935" s="338">
        <f t="shared" si="2025"/>
        <v>5</v>
      </c>
      <c r="D12935" s="338">
        <f t="shared" si="2026"/>
        <v>29</v>
      </c>
      <c r="E12935" s="334">
        <v>0</v>
      </c>
      <c r="F12935" s="334">
        <v>0</v>
      </c>
      <c r="G12935" s="334">
        <v>0</v>
      </c>
      <c r="H12935" s="334">
        <v>0</v>
      </c>
      <c r="I12935" s="334">
        <v>0</v>
      </c>
      <c r="J12935" s="334">
        <v>0</v>
      </c>
      <c r="K12935" s="334">
        <v>0</v>
      </c>
      <c r="L12935" s="334">
        <v>0</v>
      </c>
      <c r="M12935" s="334">
        <v>0</v>
      </c>
      <c r="N12935" s="334">
        <v>0</v>
      </c>
      <c r="O12935" s="334">
        <v>0</v>
      </c>
      <c r="P12935" s="334">
        <v>0</v>
      </c>
      <c r="Q12935" s="334">
        <v>0</v>
      </c>
      <c r="R12935" s="334">
        <v>0</v>
      </c>
      <c r="S12935" s="334">
        <v>0</v>
      </c>
      <c r="T12935" s="334">
        <v>0</v>
      </c>
      <c r="U12935" s="334">
        <v>0</v>
      </c>
      <c r="V12935" s="334">
        <v>0</v>
      </c>
      <c r="W12935" s="334">
        <v>0</v>
      </c>
      <c r="X12935" s="334">
        <v>0</v>
      </c>
      <c r="Y12935" s="334">
        <v>0</v>
      </c>
      <c r="Z12935" s="334">
        <v>0</v>
      </c>
      <c r="AA12935" s="334">
        <v>0</v>
      </c>
      <c r="AB12935" s="334">
        <v>0</v>
      </c>
      <c r="AD12935" s="334">
        <v>0</v>
      </c>
      <c r="AE12935" s="334">
        <f t="shared" si="2027"/>
        <v>0</v>
      </c>
      <c r="AF12935" s="334">
        <f t="shared" si="2028"/>
        <v>0</v>
      </c>
      <c r="AG12935" s="340">
        <f t="shared" si="2029"/>
        <v>0</v>
      </c>
      <c r="AI12935" s="340">
        <f t="shared" si="2030"/>
        <v>0</v>
      </c>
      <c r="AJ12935" s="340">
        <f t="shared" si="2030"/>
        <v>0</v>
      </c>
      <c r="AK12935" s="340">
        <f t="shared" si="2030"/>
        <v>0</v>
      </c>
      <c r="AL12935" s="340">
        <f t="shared" si="2030"/>
        <v>0</v>
      </c>
      <c r="AM12935" s="340">
        <f t="shared" si="2030"/>
        <v>0</v>
      </c>
    </row>
    <row r="12936" spans="1:39" x14ac:dyDescent="0.35">
      <c r="A12936" s="337">
        <v>34849</v>
      </c>
      <c r="B12936" s="338">
        <f t="shared" si="2024"/>
        <v>1995</v>
      </c>
      <c r="C12936" s="338">
        <f t="shared" si="2025"/>
        <v>5</v>
      </c>
      <c r="D12936" s="338">
        <f t="shared" si="2026"/>
        <v>30</v>
      </c>
      <c r="E12936" s="334">
        <v>0</v>
      </c>
      <c r="F12936" s="334">
        <v>0</v>
      </c>
      <c r="G12936" s="334">
        <v>0</v>
      </c>
      <c r="H12936" s="334">
        <v>0</v>
      </c>
      <c r="I12936" s="334">
        <v>0</v>
      </c>
      <c r="J12936" s="334">
        <v>0</v>
      </c>
      <c r="K12936" s="334">
        <v>0</v>
      </c>
      <c r="L12936" s="334">
        <v>0</v>
      </c>
      <c r="M12936" s="334">
        <v>0</v>
      </c>
      <c r="N12936" s="334">
        <v>0</v>
      </c>
      <c r="O12936" s="334">
        <v>0</v>
      </c>
      <c r="P12936" s="334">
        <v>0</v>
      </c>
      <c r="Q12936" s="334">
        <v>0</v>
      </c>
      <c r="R12936" s="334">
        <v>0</v>
      </c>
      <c r="S12936" s="334">
        <v>0</v>
      </c>
      <c r="T12936" s="334">
        <v>0</v>
      </c>
      <c r="U12936" s="334">
        <v>0</v>
      </c>
      <c r="V12936" s="334">
        <v>0</v>
      </c>
      <c r="W12936" s="334">
        <v>0</v>
      </c>
      <c r="X12936" s="334">
        <v>0</v>
      </c>
      <c r="Y12936" s="334">
        <v>0</v>
      </c>
      <c r="Z12936" s="334">
        <v>0</v>
      </c>
      <c r="AA12936" s="334">
        <v>0</v>
      </c>
      <c r="AB12936" s="334">
        <v>0</v>
      </c>
      <c r="AD12936" s="334">
        <v>0</v>
      </c>
      <c r="AE12936" s="334">
        <f t="shared" si="2027"/>
        <v>0</v>
      </c>
      <c r="AF12936" s="334">
        <f t="shared" si="2028"/>
        <v>0</v>
      </c>
      <c r="AG12936" s="340">
        <f t="shared" si="2029"/>
        <v>0</v>
      </c>
      <c r="AI12936" s="340">
        <f t="shared" si="2030"/>
        <v>0</v>
      </c>
      <c r="AJ12936" s="340">
        <f t="shared" si="2030"/>
        <v>0</v>
      </c>
      <c r="AK12936" s="340">
        <f t="shared" si="2030"/>
        <v>0</v>
      </c>
      <c r="AL12936" s="340">
        <f t="shared" si="2030"/>
        <v>0</v>
      </c>
      <c r="AM12936" s="340">
        <f t="shared" si="2030"/>
        <v>0</v>
      </c>
    </row>
    <row r="12937" spans="1:39" x14ac:dyDescent="0.35">
      <c r="A12937" s="337">
        <v>34850</v>
      </c>
      <c r="B12937" s="338">
        <f t="shared" si="2024"/>
        <v>1995</v>
      </c>
      <c r="C12937" s="338">
        <f t="shared" si="2025"/>
        <v>5</v>
      </c>
      <c r="D12937" s="338">
        <f t="shared" si="2026"/>
        <v>31</v>
      </c>
      <c r="E12937" s="334">
        <v>0</v>
      </c>
      <c r="F12937" s="334">
        <v>0</v>
      </c>
      <c r="G12937" s="334">
        <v>0</v>
      </c>
      <c r="H12937" s="334">
        <v>0</v>
      </c>
      <c r="I12937" s="334">
        <v>0</v>
      </c>
      <c r="J12937" s="334">
        <v>0</v>
      </c>
      <c r="K12937" s="334">
        <v>0</v>
      </c>
      <c r="L12937" s="334">
        <v>0</v>
      </c>
      <c r="M12937" s="334">
        <v>0</v>
      </c>
      <c r="N12937" s="334">
        <v>0</v>
      </c>
      <c r="O12937" s="334">
        <v>0</v>
      </c>
      <c r="P12937" s="334">
        <v>0</v>
      </c>
      <c r="Q12937" s="334">
        <v>0</v>
      </c>
      <c r="R12937" s="334">
        <v>0</v>
      </c>
      <c r="S12937" s="334">
        <v>0</v>
      </c>
      <c r="T12937" s="334">
        <v>0</v>
      </c>
      <c r="U12937" s="334">
        <v>0</v>
      </c>
      <c r="V12937" s="334">
        <v>0</v>
      </c>
      <c r="W12937" s="334">
        <v>0</v>
      </c>
      <c r="X12937" s="334">
        <v>0</v>
      </c>
      <c r="Y12937" s="334">
        <v>0</v>
      </c>
      <c r="Z12937" s="334">
        <v>0</v>
      </c>
      <c r="AA12937" s="334">
        <v>0</v>
      </c>
      <c r="AB12937" s="334">
        <v>0</v>
      </c>
      <c r="AD12937" s="334">
        <v>0</v>
      </c>
      <c r="AE12937" s="334">
        <f t="shared" si="2027"/>
        <v>0</v>
      </c>
      <c r="AF12937" s="334">
        <f t="shared" si="2028"/>
        <v>0</v>
      </c>
      <c r="AG12937" s="340">
        <f t="shared" si="2029"/>
        <v>0</v>
      </c>
      <c r="AI12937" s="340">
        <f t="shared" si="2030"/>
        <v>0</v>
      </c>
      <c r="AJ12937" s="340">
        <f t="shared" si="2030"/>
        <v>0</v>
      </c>
      <c r="AK12937" s="340">
        <f t="shared" si="2030"/>
        <v>0</v>
      </c>
      <c r="AL12937" s="340">
        <f t="shared" si="2030"/>
        <v>0</v>
      </c>
      <c r="AM12937" s="340">
        <f t="shared" si="2030"/>
        <v>0</v>
      </c>
    </row>
    <row r="12938" spans="1:39" x14ac:dyDescent="0.35">
      <c r="A12938" s="337">
        <v>34851</v>
      </c>
      <c r="B12938" s="338">
        <f t="shared" si="2024"/>
        <v>1995</v>
      </c>
      <c r="C12938" s="338">
        <f t="shared" si="2025"/>
        <v>6</v>
      </c>
      <c r="D12938" s="338">
        <f t="shared" si="2026"/>
        <v>1</v>
      </c>
      <c r="E12938" s="334">
        <v>0</v>
      </c>
      <c r="F12938" s="334">
        <v>0</v>
      </c>
      <c r="G12938" s="334">
        <v>0</v>
      </c>
      <c r="H12938" s="334">
        <v>0</v>
      </c>
      <c r="I12938" s="334">
        <v>0</v>
      </c>
      <c r="J12938" s="334">
        <v>0</v>
      </c>
      <c r="K12938" s="334">
        <v>0</v>
      </c>
      <c r="L12938" s="334">
        <v>0</v>
      </c>
      <c r="M12938" s="334">
        <v>0</v>
      </c>
      <c r="N12938" s="334">
        <v>0</v>
      </c>
      <c r="O12938" s="334">
        <v>0</v>
      </c>
      <c r="P12938" s="334">
        <v>0</v>
      </c>
      <c r="Q12938" s="334">
        <v>0</v>
      </c>
      <c r="R12938" s="334">
        <v>0</v>
      </c>
      <c r="S12938" s="334">
        <v>0</v>
      </c>
      <c r="T12938" s="334">
        <v>0</v>
      </c>
      <c r="U12938" s="334">
        <v>0</v>
      </c>
      <c r="V12938" s="334">
        <v>0</v>
      </c>
      <c r="W12938" s="334">
        <v>0</v>
      </c>
      <c r="X12938" s="334">
        <v>0</v>
      </c>
      <c r="Y12938" s="334">
        <v>0</v>
      </c>
      <c r="Z12938" s="334">
        <v>0</v>
      </c>
      <c r="AA12938" s="334">
        <v>0</v>
      </c>
      <c r="AB12938" s="334">
        <v>0</v>
      </c>
      <c r="AD12938" s="334">
        <v>0</v>
      </c>
      <c r="AE12938" s="334">
        <f t="shared" si="2027"/>
        <v>0</v>
      </c>
      <c r="AF12938" s="334">
        <f t="shared" si="2028"/>
        <v>0</v>
      </c>
      <c r="AG12938" s="340">
        <f t="shared" si="2029"/>
        <v>0</v>
      </c>
      <c r="AI12938" s="340">
        <f t="shared" si="2030"/>
        <v>0</v>
      </c>
      <c r="AJ12938" s="340">
        <f t="shared" si="2030"/>
        <v>0</v>
      </c>
      <c r="AK12938" s="340">
        <f t="shared" si="2030"/>
        <v>0</v>
      </c>
      <c r="AL12938" s="340">
        <f t="shared" si="2030"/>
        <v>0</v>
      </c>
      <c r="AM12938" s="340">
        <f t="shared" si="2030"/>
        <v>0</v>
      </c>
    </row>
    <row r="12939" spans="1:39" x14ac:dyDescent="0.35">
      <c r="A12939" s="337">
        <v>34852</v>
      </c>
      <c r="B12939" s="338">
        <f t="shared" si="2024"/>
        <v>1995</v>
      </c>
      <c r="C12939" s="338">
        <f t="shared" si="2025"/>
        <v>6</v>
      </c>
      <c r="D12939" s="338">
        <f t="shared" si="2026"/>
        <v>2</v>
      </c>
      <c r="E12939" s="334">
        <v>0</v>
      </c>
      <c r="F12939" s="334">
        <v>0</v>
      </c>
      <c r="G12939" s="334">
        <v>0</v>
      </c>
      <c r="H12939" s="334">
        <v>0</v>
      </c>
      <c r="I12939" s="334">
        <v>0</v>
      </c>
      <c r="J12939" s="334">
        <v>0</v>
      </c>
      <c r="K12939" s="334">
        <v>0</v>
      </c>
      <c r="L12939" s="334">
        <v>0</v>
      </c>
      <c r="M12939" s="334">
        <v>0</v>
      </c>
      <c r="N12939" s="334">
        <v>0</v>
      </c>
      <c r="O12939" s="334">
        <v>0</v>
      </c>
      <c r="P12939" s="334">
        <v>0</v>
      </c>
      <c r="Q12939" s="334">
        <v>0</v>
      </c>
      <c r="R12939" s="334">
        <v>0</v>
      </c>
      <c r="S12939" s="334">
        <v>0.2</v>
      </c>
      <c r="T12939" s="334">
        <v>0</v>
      </c>
      <c r="U12939" s="334">
        <v>0.2</v>
      </c>
      <c r="V12939" s="334">
        <v>0</v>
      </c>
      <c r="W12939" s="334">
        <v>0</v>
      </c>
      <c r="X12939" s="334">
        <v>0</v>
      </c>
      <c r="Y12939" s="334">
        <v>0</v>
      </c>
      <c r="Z12939" s="334">
        <v>0</v>
      </c>
      <c r="AA12939" s="334">
        <v>0</v>
      </c>
      <c r="AB12939" s="334">
        <v>0</v>
      </c>
      <c r="AD12939" s="334">
        <v>0.4</v>
      </c>
      <c r="AE12939" s="334">
        <f t="shared" si="2027"/>
        <v>0.4</v>
      </c>
      <c r="AF12939" s="334">
        <f t="shared" si="2028"/>
        <v>0.4</v>
      </c>
      <c r="AG12939" s="340">
        <f t="shared" si="2029"/>
        <v>0</v>
      </c>
      <c r="AI12939" s="340">
        <f t="shared" si="2030"/>
        <v>0</v>
      </c>
      <c r="AJ12939" s="340">
        <f t="shared" si="2030"/>
        <v>0.4</v>
      </c>
      <c r="AK12939" s="340">
        <f t="shared" si="2030"/>
        <v>0</v>
      </c>
      <c r="AL12939" s="340">
        <f t="shared" si="2030"/>
        <v>0</v>
      </c>
      <c r="AM12939" s="340">
        <f t="shared" si="2030"/>
        <v>0</v>
      </c>
    </row>
    <row r="12940" spans="1:39" x14ac:dyDescent="0.35">
      <c r="A12940" s="337">
        <v>34853</v>
      </c>
      <c r="B12940" s="338">
        <f t="shared" si="2024"/>
        <v>1995</v>
      </c>
      <c r="C12940" s="338">
        <f t="shared" si="2025"/>
        <v>6</v>
      </c>
      <c r="D12940" s="338">
        <f t="shared" si="2026"/>
        <v>3</v>
      </c>
      <c r="E12940" s="334">
        <v>0</v>
      </c>
      <c r="F12940" s="334">
        <v>0</v>
      </c>
      <c r="G12940" s="334">
        <v>0</v>
      </c>
      <c r="H12940" s="334">
        <v>0</v>
      </c>
      <c r="I12940" s="334">
        <v>0</v>
      </c>
      <c r="J12940" s="334">
        <v>0</v>
      </c>
      <c r="K12940" s="334">
        <v>0</v>
      </c>
      <c r="L12940" s="334">
        <v>0</v>
      </c>
      <c r="M12940" s="334">
        <v>0</v>
      </c>
      <c r="N12940" s="334">
        <v>0</v>
      </c>
      <c r="O12940" s="334">
        <v>0.3</v>
      </c>
      <c r="P12940" s="334">
        <v>0</v>
      </c>
      <c r="Q12940" s="334">
        <v>0</v>
      </c>
      <c r="R12940" s="334">
        <v>0</v>
      </c>
      <c r="S12940" s="334">
        <v>1.1000000000000001</v>
      </c>
      <c r="T12940" s="334">
        <v>0.8</v>
      </c>
      <c r="U12940" s="334">
        <v>0</v>
      </c>
      <c r="V12940" s="334">
        <v>0</v>
      </c>
      <c r="W12940" s="334">
        <v>0.3</v>
      </c>
      <c r="X12940" s="334">
        <v>0</v>
      </c>
      <c r="Y12940" s="334">
        <v>0</v>
      </c>
      <c r="Z12940" s="334">
        <v>0</v>
      </c>
      <c r="AA12940" s="334">
        <v>0</v>
      </c>
      <c r="AB12940" s="334">
        <v>0</v>
      </c>
      <c r="AD12940" s="334">
        <v>2.5</v>
      </c>
      <c r="AE12940" s="334">
        <f t="shared" si="2027"/>
        <v>2.5</v>
      </c>
      <c r="AF12940" s="334">
        <f t="shared" si="2028"/>
        <v>2.5</v>
      </c>
      <c r="AG12940" s="340">
        <f t="shared" si="2029"/>
        <v>0</v>
      </c>
      <c r="AI12940" s="340">
        <f t="shared" si="2030"/>
        <v>0</v>
      </c>
      <c r="AJ12940" s="340">
        <f t="shared" si="2030"/>
        <v>2.5</v>
      </c>
      <c r="AK12940" s="340">
        <f t="shared" si="2030"/>
        <v>0</v>
      </c>
      <c r="AL12940" s="340">
        <f t="shared" si="2030"/>
        <v>0</v>
      </c>
      <c r="AM12940" s="340">
        <f t="shared" si="2030"/>
        <v>0</v>
      </c>
    </row>
    <row r="12941" spans="1:39" x14ac:dyDescent="0.35">
      <c r="A12941" s="337">
        <v>34854</v>
      </c>
      <c r="B12941" s="338">
        <f t="shared" si="2024"/>
        <v>1995</v>
      </c>
      <c r="C12941" s="338">
        <f t="shared" si="2025"/>
        <v>6</v>
      </c>
      <c r="D12941" s="338">
        <f t="shared" si="2026"/>
        <v>4</v>
      </c>
      <c r="E12941" s="334">
        <v>0</v>
      </c>
      <c r="F12941" s="334">
        <v>0</v>
      </c>
      <c r="G12941" s="334">
        <v>0</v>
      </c>
      <c r="H12941" s="334">
        <v>0</v>
      </c>
      <c r="I12941" s="334">
        <v>0</v>
      </c>
      <c r="J12941" s="334">
        <v>0</v>
      </c>
      <c r="K12941" s="334">
        <v>0</v>
      </c>
      <c r="L12941" s="334">
        <v>0</v>
      </c>
      <c r="M12941" s="334">
        <v>0</v>
      </c>
      <c r="N12941" s="334">
        <v>0</v>
      </c>
      <c r="O12941" s="334">
        <v>0</v>
      </c>
      <c r="P12941" s="334">
        <v>0</v>
      </c>
      <c r="Q12941" s="334">
        <v>0</v>
      </c>
      <c r="R12941" s="334">
        <v>0</v>
      </c>
      <c r="S12941" s="334">
        <v>0</v>
      </c>
      <c r="T12941" s="334">
        <v>0</v>
      </c>
      <c r="U12941" s="334">
        <v>0</v>
      </c>
      <c r="V12941" s="334">
        <v>0</v>
      </c>
      <c r="W12941" s="334">
        <v>0</v>
      </c>
      <c r="X12941" s="334">
        <v>0</v>
      </c>
      <c r="Y12941" s="334">
        <v>0</v>
      </c>
      <c r="Z12941" s="334">
        <v>0</v>
      </c>
      <c r="AA12941" s="334">
        <v>0</v>
      </c>
      <c r="AB12941" s="334">
        <v>0</v>
      </c>
      <c r="AD12941" s="334">
        <v>0</v>
      </c>
      <c r="AE12941" s="334">
        <f t="shared" si="2027"/>
        <v>0</v>
      </c>
      <c r="AF12941" s="334">
        <f t="shared" si="2028"/>
        <v>0</v>
      </c>
      <c r="AG12941" s="340">
        <f t="shared" si="2029"/>
        <v>0</v>
      </c>
      <c r="AI12941" s="340">
        <f t="shared" si="2030"/>
        <v>0</v>
      </c>
      <c r="AJ12941" s="340">
        <f t="shared" si="2030"/>
        <v>0</v>
      </c>
      <c r="AK12941" s="340">
        <f t="shared" si="2030"/>
        <v>0</v>
      </c>
      <c r="AL12941" s="340">
        <f t="shared" si="2030"/>
        <v>0</v>
      </c>
      <c r="AM12941" s="340">
        <f t="shared" si="2030"/>
        <v>0</v>
      </c>
    </row>
    <row r="12942" spans="1:39" x14ac:dyDescent="0.35">
      <c r="A12942" s="337">
        <v>34855</v>
      </c>
      <c r="B12942" s="338">
        <f t="shared" si="2024"/>
        <v>1995</v>
      </c>
      <c r="C12942" s="338">
        <f t="shared" si="2025"/>
        <v>6</v>
      </c>
      <c r="D12942" s="338">
        <f t="shared" si="2026"/>
        <v>5</v>
      </c>
      <c r="E12942" s="334">
        <v>0</v>
      </c>
      <c r="F12942" s="334">
        <v>0</v>
      </c>
      <c r="G12942" s="334">
        <v>0</v>
      </c>
      <c r="H12942" s="334">
        <v>0</v>
      </c>
      <c r="I12942" s="334">
        <v>0</v>
      </c>
      <c r="J12942" s="334">
        <v>0</v>
      </c>
      <c r="K12942" s="334">
        <v>0</v>
      </c>
      <c r="L12942" s="334">
        <v>0</v>
      </c>
      <c r="M12942" s="334">
        <v>0</v>
      </c>
      <c r="N12942" s="334">
        <v>0</v>
      </c>
      <c r="O12942" s="334">
        <v>0</v>
      </c>
      <c r="P12942" s="334">
        <v>0</v>
      </c>
      <c r="Q12942" s="334">
        <v>0</v>
      </c>
      <c r="R12942" s="334">
        <v>0</v>
      </c>
      <c r="S12942" s="334">
        <v>0</v>
      </c>
      <c r="T12942" s="334">
        <v>0</v>
      </c>
      <c r="U12942" s="334">
        <v>0</v>
      </c>
      <c r="V12942" s="334">
        <v>0</v>
      </c>
      <c r="W12942" s="334">
        <v>0</v>
      </c>
      <c r="X12942" s="334">
        <v>0</v>
      </c>
      <c r="Y12942" s="334">
        <v>0</v>
      </c>
      <c r="Z12942" s="334">
        <v>0</v>
      </c>
      <c r="AA12942" s="334">
        <v>0</v>
      </c>
      <c r="AB12942" s="334">
        <v>0</v>
      </c>
      <c r="AD12942" s="334">
        <v>0</v>
      </c>
      <c r="AE12942" s="334">
        <f t="shared" si="2027"/>
        <v>0</v>
      </c>
      <c r="AF12942" s="334">
        <f t="shared" si="2028"/>
        <v>0</v>
      </c>
      <c r="AG12942" s="340">
        <f t="shared" si="2029"/>
        <v>0</v>
      </c>
      <c r="AI12942" s="340">
        <f t="shared" si="2030"/>
        <v>0</v>
      </c>
      <c r="AJ12942" s="340">
        <f t="shared" si="2030"/>
        <v>0</v>
      </c>
      <c r="AK12942" s="340">
        <f t="shared" si="2030"/>
        <v>0</v>
      </c>
      <c r="AL12942" s="340">
        <f t="shared" si="2030"/>
        <v>0</v>
      </c>
      <c r="AM12942" s="340">
        <f t="shared" si="2030"/>
        <v>0</v>
      </c>
    </row>
    <row r="12943" spans="1:39" x14ac:dyDescent="0.35">
      <c r="A12943" s="337">
        <v>34856</v>
      </c>
      <c r="B12943" s="338">
        <f t="shared" si="2024"/>
        <v>1995</v>
      </c>
      <c r="C12943" s="338">
        <f t="shared" si="2025"/>
        <v>6</v>
      </c>
      <c r="D12943" s="338">
        <f t="shared" si="2026"/>
        <v>6</v>
      </c>
      <c r="E12943" s="334">
        <v>0</v>
      </c>
      <c r="F12943" s="334">
        <v>0</v>
      </c>
      <c r="G12943" s="334">
        <v>0</v>
      </c>
      <c r="H12943" s="334">
        <v>0</v>
      </c>
      <c r="I12943" s="334">
        <v>0</v>
      </c>
      <c r="J12943" s="334">
        <v>4.5</v>
      </c>
      <c r="K12943" s="334">
        <v>2.9</v>
      </c>
      <c r="L12943" s="334">
        <v>4.3</v>
      </c>
      <c r="M12943" s="334">
        <v>2</v>
      </c>
      <c r="N12943" s="334">
        <v>2.2000000000000002</v>
      </c>
      <c r="O12943" s="334">
        <v>1.6</v>
      </c>
      <c r="P12943" s="334">
        <v>0.4</v>
      </c>
      <c r="Q12943" s="334">
        <v>0.2</v>
      </c>
      <c r="R12943" s="334">
        <v>0.4</v>
      </c>
      <c r="S12943" s="334">
        <v>1.7</v>
      </c>
      <c r="T12943" s="334">
        <v>2.2000000000000002</v>
      </c>
      <c r="U12943" s="334">
        <v>2.6</v>
      </c>
      <c r="V12943" s="334">
        <v>0</v>
      </c>
      <c r="W12943" s="334">
        <v>0.2</v>
      </c>
      <c r="X12943" s="334">
        <v>0</v>
      </c>
      <c r="Y12943" s="334">
        <v>0</v>
      </c>
      <c r="Z12943" s="334">
        <v>0</v>
      </c>
      <c r="AA12943" s="334">
        <v>0</v>
      </c>
      <c r="AB12943" s="334">
        <v>0</v>
      </c>
      <c r="AD12943" s="334">
        <v>25.2</v>
      </c>
      <c r="AE12943" s="334">
        <f t="shared" si="2027"/>
        <v>25.2</v>
      </c>
      <c r="AF12943" s="334">
        <f t="shared" si="2028"/>
        <v>25.199999999999996</v>
      </c>
      <c r="AG12943" s="340">
        <f t="shared" si="2029"/>
        <v>3.5527136788005009E-15</v>
      </c>
      <c r="AI12943" s="340">
        <f t="shared" si="2030"/>
        <v>0</v>
      </c>
      <c r="AJ12943" s="340">
        <f t="shared" si="2030"/>
        <v>25.199999999999996</v>
      </c>
      <c r="AK12943" s="340">
        <f t="shared" si="2030"/>
        <v>0</v>
      </c>
      <c r="AL12943" s="340">
        <f t="shared" si="2030"/>
        <v>0</v>
      </c>
      <c r="AM12943" s="340">
        <f t="shared" si="2030"/>
        <v>0</v>
      </c>
    </row>
    <row r="12944" spans="1:39" x14ac:dyDescent="0.35">
      <c r="A12944" s="337">
        <v>34857</v>
      </c>
      <c r="B12944" s="338">
        <f t="shared" si="2024"/>
        <v>1995</v>
      </c>
      <c r="C12944" s="338">
        <f t="shared" si="2025"/>
        <v>6</v>
      </c>
      <c r="D12944" s="338">
        <f t="shared" si="2026"/>
        <v>7</v>
      </c>
      <c r="E12944" s="334">
        <v>0</v>
      </c>
      <c r="F12944" s="334">
        <v>0</v>
      </c>
      <c r="G12944" s="334">
        <v>0</v>
      </c>
      <c r="H12944" s="334">
        <v>0</v>
      </c>
      <c r="I12944" s="334">
        <v>0</v>
      </c>
      <c r="J12944" s="334">
        <v>0</v>
      </c>
      <c r="K12944" s="334">
        <v>0</v>
      </c>
      <c r="L12944" s="334">
        <v>0</v>
      </c>
      <c r="M12944" s="334">
        <v>0</v>
      </c>
      <c r="N12944" s="334">
        <v>0</v>
      </c>
      <c r="O12944" s="334">
        <v>0</v>
      </c>
      <c r="P12944" s="334">
        <v>0</v>
      </c>
      <c r="Q12944" s="334">
        <v>0</v>
      </c>
      <c r="R12944" s="334">
        <v>0</v>
      </c>
      <c r="S12944" s="334">
        <v>0</v>
      </c>
      <c r="T12944" s="334">
        <v>0</v>
      </c>
      <c r="U12944" s="334">
        <v>0</v>
      </c>
      <c r="V12944" s="334">
        <v>0</v>
      </c>
      <c r="W12944" s="334">
        <v>0</v>
      </c>
      <c r="X12944" s="334">
        <v>0</v>
      </c>
      <c r="Y12944" s="334">
        <v>0</v>
      </c>
      <c r="Z12944" s="334">
        <v>0</v>
      </c>
      <c r="AA12944" s="334">
        <v>0</v>
      </c>
      <c r="AB12944" s="334">
        <v>0</v>
      </c>
      <c r="AD12944" s="334">
        <v>0</v>
      </c>
      <c r="AE12944" s="334">
        <f t="shared" si="2027"/>
        <v>0</v>
      </c>
      <c r="AF12944" s="334">
        <f t="shared" si="2028"/>
        <v>0</v>
      </c>
      <c r="AG12944" s="340">
        <f t="shared" si="2029"/>
        <v>0</v>
      </c>
      <c r="AI12944" s="340">
        <f t="shared" si="2030"/>
        <v>0</v>
      </c>
      <c r="AJ12944" s="340">
        <f t="shared" si="2030"/>
        <v>0</v>
      </c>
      <c r="AK12944" s="340">
        <f t="shared" si="2030"/>
        <v>0</v>
      </c>
      <c r="AL12944" s="340">
        <f t="shared" si="2030"/>
        <v>0</v>
      </c>
      <c r="AM12944" s="340">
        <f t="shared" si="2030"/>
        <v>0</v>
      </c>
    </row>
    <row r="12945" spans="1:39" x14ac:dyDescent="0.35">
      <c r="A12945" s="337">
        <v>34858</v>
      </c>
      <c r="B12945" s="338">
        <f t="shared" si="2024"/>
        <v>1995</v>
      </c>
      <c r="C12945" s="338">
        <f t="shared" si="2025"/>
        <v>6</v>
      </c>
      <c r="D12945" s="338">
        <f t="shared" si="2026"/>
        <v>8</v>
      </c>
      <c r="E12945" s="334">
        <v>0</v>
      </c>
      <c r="F12945" s="334">
        <v>0</v>
      </c>
      <c r="G12945" s="334">
        <v>0</v>
      </c>
      <c r="H12945" s="334">
        <v>0</v>
      </c>
      <c r="I12945" s="334">
        <v>0</v>
      </c>
      <c r="J12945" s="334">
        <v>0</v>
      </c>
      <c r="K12945" s="334">
        <v>0</v>
      </c>
      <c r="L12945" s="334">
        <v>0</v>
      </c>
      <c r="M12945" s="334">
        <v>0</v>
      </c>
      <c r="N12945" s="334">
        <v>0</v>
      </c>
      <c r="O12945" s="334">
        <v>0</v>
      </c>
      <c r="P12945" s="334">
        <v>0</v>
      </c>
      <c r="Q12945" s="334">
        <v>0</v>
      </c>
      <c r="R12945" s="334">
        <v>0</v>
      </c>
      <c r="S12945" s="334">
        <v>0</v>
      </c>
      <c r="T12945" s="334">
        <v>0</v>
      </c>
      <c r="U12945" s="334">
        <v>0</v>
      </c>
      <c r="V12945" s="334">
        <v>0</v>
      </c>
      <c r="W12945" s="334">
        <v>0</v>
      </c>
      <c r="X12945" s="334">
        <v>0</v>
      </c>
      <c r="Y12945" s="334">
        <v>0</v>
      </c>
      <c r="Z12945" s="334">
        <v>0</v>
      </c>
      <c r="AA12945" s="334">
        <v>0</v>
      </c>
      <c r="AB12945" s="334">
        <v>0</v>
      </c>
      <c r="AD12945" s="334">
        <v>0</v>
      </c>
      <c r="AE12945" s="334">
        <f t="shared" si="2027"/>
        <v>0</v>
      </c>
      <c r="AF12945" s="334">
        <f t="shared" si="2028"/>
        <v>0</v>
      </c>
      <c r="AG12945" s="340">
        <f t="shared" si="2029"/>
        <v>0</v>
      </c>
      <c r="AI12945" s="340">
        <f t="shared" si="2030"/>
        <v>0</v>
      </c>
      <c r="AJ12945" s="340">
        <f t="shared" si="2030"/>
        <v>0</v>
      </c>
      <c r="AK12945" s="340">
        <f t="shared" si="2030"/>
        <v>0</v>
      </c>
      <c r="AL12945" s="340">
        <f t="shared" si="2030"/>
        <v>0</v>
      </c>
      <c r="AM12945" s="340">
        <f t="shared" si="2030"/>
        <v>0</v>
      </c>
    </row>
    <row r="12946" spans="1:39" x14ac:dyDescent="0.35">
      <c r="A12946" s="337">
        <v>34859</v>
      </c>
      <c r="B12946" s="338">
        <f t="shared" si="2024"/>
        <v>1995</v>
      </c>
      <c r="C12946" s="338">
        <f t="shared" si="2025"/>
        <v>6</v>
      </c>
      <c r="D12946" s="338">
        <f t="shared" si="2026"/>
        <v>9</v>
      </c>
      <c r="E12946" s="334">
        <v>0</v>
      </c>
      <c r="F12946" s="334">
        <v>0</v>
      </c>
      <c r="G12946" s="334">
        <v>0</v>
      </c>
      <c r="H12946" s="334">
        <v>0</v>
      </c>
      <c r="I12946" s="334">
        <v>0</v>
      </c>
      <c r="J12946" s="334">
        <v>0</v>
      </c>
      <c r="K12946" s="334">
        <v>0</v>
      </c>
      <c r="L12946" s="334">
        <v>0</v>
      </c>
      <c r="M12946" s="334">
        <v>0</v>
      </c>
      <c r="N12946" s="334">
        <v>0</v>
      </c>
      <c r="O12946" s="334">
        <v>0</v>
      </c>
      <c r="P12946" s="334">
        <v>0</v>
      </c>
      <c r="Q12946" s="334">
        <v>0</v>
      </c>
      <c r="R12946" s="334">
        <v>0</v>
      </c>
      <c r="S12946" s="334">
        <v>0</v>
      </c>
      <c r="T12946" s="334">
        <v>0</v>
      </c>
      <c r="U12946" s="334">
        <v>0</v>
      </c>
      <c r="V12946" s="334">
        <v>0</v>
      </c>
      <c r="W12946" s="334">
        <v>0</v>
      </c>
      <c r="X12946" s="334">
        <v>0</v>
      </c>
      <c r="Y12946" s="334">
        <v>0</v>
      </c>
      <c r="Z12946" s="334">
        <v>0</v>
      </c>
      <c r="AA12946" s="334">
        <v>0</v>
      </c>
      <c r="AB12946" s="334">
        <v>0</v>
      </c>
      <c r="AD12946" s="334">
        <v>0</v>
      </c>
      <c r="AE12946" s="334">
        <f t="shared" si="2027"/>
        <v>0</v>
      </c>
      <c r="AF12946" s="334">
        <f t="shared" si="2028"/>
        <v>0</v>
      </c>
      <c r="AG12946" s="340">
        <f t="shared" si="2029"/>
        <v>0</v>
      </c>
      <c r="AI12946" s="340">
        <f t="shared" si="2030"/>
        <v>0</v>
      </c>
      <c r="AJ12946" s="340">
        <f t="shared" si="2030"/>
        <v>0</v>
      </c>
      <c r="AK12946" s="340">
        <f t="shared" si="2030"/>
        <v>0</v>
      </c>
      <c r="AL12946" s="340">
        <f t="shared" si="2030"/>
        <v>0</v>
      </c>
      <c r="AM12946" s="340">
        <f t="shared" si="2030"/>
        <v>0</v>
      </c>
    </row>
    <row r="12947" spans="1:39" x14ac:dyDescent="0.35">
      <c r="A12947" s="337">
        <v>34860</v>
      </c>
      <c r="B12947" s="338">
        <f t="shared" si="2024"/>
        <v>1995</v>
      </c>
      <c r="C12947" s="338">
        <f t="shared" si="2025"/>
        <v>6</v>
      </c>
      <c r="D12947" s="338">
        <f t="shared" si="2026"/>
        <v>10</v>
      </c>
      <c r="E12947" s="334">
        <v>0</v>
      </c>
      <c r="F12947" s="334">
        <v>0</v>
      </c>
      <c r="G12947" s="334">
        <v>0</v>
      </c>
      <c r="H12947" s="334">
        <v>0</v>
      </c>
      <c r="I12947" s="334">
        <v>0</v>
      </c>
      <c r="J12947" s="334">
        <v>0</v>
      </c>
      <c r="K12947" s="334">
        <v>0</v>
      </c>
      <c r="L12947" s="334">
        <v>0</v>
      </c>
      <c r="M12947" s="334">
        <v>0</v>
      </c>
      <c r="N12947" s="334">
        <v>0</v>
      </c>
      <c r="O12947" s="334">
        <v>0</v>
      </c>
      <c r="P12947" s="334">
        <v>0</v>
      </c>
      <c r="Q12947" s="334">
        <v>0</v>
      </c>
      <c r="R12947" s="334">
        <v>0</v>
      </c>
      <c r="S12947" s="334">
        <v>0</v>
      </c>
      <c r="T12947" s="334">
        <v>0</v>
      </c>
      <c r="U12947" s="334">
        <v>0</v>
      </c>
      <c r="V12947" s="334">
        <v>0</v>
      </c>
      <c r="W12947" s="334">
        <v>0</v>
      </c>
      <c r="X12947" s="334">
        <v>0</v>
      </c>
      <c r="Y12947" s="334">
        <v>0</v>
      </c>
      <c r="Z12947" s="334">
        <v>0</v>
      </c>
      <c r="AA12947" s="334">
        <v>0</v>
      </c>
      <c r="AB12947" s="334">
        <v>0</v>
      </c>
      <c r="AD12947" s="334">
        <v>0</v>
      </c>
      <c r="AE12947" s="334">
        <f t="shared" si="2027"/>
        <v>0</v>
      </c>
      <c r="AF12947" s="334">
        <f t="shared" si="2028"/>
        <v>0</v>
      </c>
      <c r="AG12947" s="340">
        <f t="shared" si="2029"/>
        <v>0</v>
      </c>
      <c r="AI12947" s="340">
        <f t="shared" si="2030"/>
        <v>0</v>
      </c>
      <c r="AJ12947" s="340">
        <f t="shared" si="2030"/>
        <v>0</v>
      </c>
      <c r="AK12947" s="340">
        <f t="shared" si="2030"/>
        <v>0</v>
      </c>
      <c r="AL12947" s="340">
        <f t="shared" si="2030"/>
        <v>0</v>
      </c>
      <c r="AM12947" s="340">
        <f t="shared" si="2030"/>
        <v>0</v>
      </c>
    </row>
    <row r="12948" spans="1:39" x14ac:dyDescent="0.35">
      <c r="A12948" s="337">
        <v>34861</v>
      </c>
      <c r="B12948" s="338">
        <f t="shared" si="2024"/>
        <v>1995</v>
      </c>
      <c r="C12948" s="338">
        <f t="shared" si="2025"/>
        <v>6</v>
      </c>
      <c r="D12948" s="338">
        <f t="shared" si="2026"/>
        <v>11</v>
      </c>
      <c r="E12948" s="334">
        <v>0</v>
      </c>
      <c r="F12948" s="334">
        <v>0</v>
      </c>
      <c r="G12948" s="334">
        <v>0</v>
      </c>
      <c r="H12948" s="334">
        <v>0</v>
      </c>
      <c r="I12948" s="334">
        <v>0</v>
      </c>
      <c r="J12948" s="334">
        <v>0</v>
      </c>
      <c r="K12948" s="334">
        <v>0</v>
      </c>
      <c r="L12948" s="334">
        <v>0</v>
      </c>
      <c r="M12948" s="334">
        <v>0</v>
      </c>
      <c r="N12948" s="334">
        <v>0</v>
      </c>
      <c r="O12948" s="334">
        <v>0</v>
      </c>
      <c r="P12948" s="334">
        <v>0</v>
      </c>
      <c r="Q12948" s="334">
        <v>0.1</v>
      </c>
      <c r="R12948" s="334">
        <v>0</v>
      </c>
      <c r="S12948" s="334">
        <v>0</v>
      </c>
      <c r="T12948" s="334">
        <v>0.1</v>
      </c>
      <c r="U12948" s="334">
        <v>0</v>
      </c>
      <c r="V12948" s="334">
        <v>0</v>
      </c>
      <c r="W12948" s="334">
        <v>0</v>
      </c>
      <c r="X12948" s="334">
        <v>0</v>
      </c>
      <c r="Y12948" s="334">
        <v>0</v>
      </c>
      <c r="Z12948" s="334">
        <v>0</v>
      </c>
      <c r="AA12948" s="334">
        <v>0</v>
      </c>
      <c r="AB12948" s="334">
        <v>0</v>
      </c>
      <c r="AD12948" s="334">
        <v>0.2</v>
      </c>
      <c r="AE12948" s="334">
        <f t="shared" si="2027"/>
        <v>0.2</v>
      </c>
      <c r="AF12948" s="334">
        <f t="shared" si="2028"/>
        <v>0.2</v>
      </c>
      <c r="AG12948" s="340">
        <f t="shared" si="2029"/>
        <v>0</v>
      </c>
      <c r="AI12948" s="340">
        <f t="shared" ref="AI12948:AM12963" si="2031">IF($C12948=AI$1,$AF12948,0)</f>
        <v>0</v>
      </c>
      <c r="AJ12948" s="340">
        <f t="shared" si="2031"/>
        <v>0.2</v>
      </c>
      <c r="AK12948" s="340">
        <f t="shared" si="2031"/>
        <v>0</v>
      </c>
      <c r="AL12948" s="340">
        <f t="shared" si="2031"/>
        <v>0</v>
      </c>
      <c r="AM12948" s="340">
        <f t="shared" si="2031"/>
        <v>0</v>
      </c>
    </row>
    <row r="12949" spans="1:39" x14ac:dyDescent="0.35">
      <c r="A12949" s="337">
        <v>34862</v>
      </c>
      <c r="B12949" s="338">
        <f t="shared" si="2024"/>
        <v>1995</v>
      </c>
      <c r="C12949" s="338">
        <f t="shared" si="2025"/>
        <v>6</v>
      </c>
      <c r="D12949" s="338">
        <f t="shared" si="2026"/>
        <v>12</v>
      </c>
      <c r="E12949" s="334">
        <v>0</v>
      </c>
      <c r="F12949" s="334">
        <v>0</v>
      </c>
      <c r="G12949" s="334">
        <v>0</v>
      </c>
      <c r="H12949" s="334">
        <v>0</v>
      </c>
      <c r="I12949" s="334">
        <v>0</v>
      </c>
      <c r="J12949" s="334">
        <v>0</v>
      </c>
      <c r="K12949" s="334">
        <v>0</v>
      </c>
      <c r="L12949" s="334">
        <v>0</v>
      </c>
      <c r="M12949" s="334">
        <v>0</v>
      </c>
      <c r="N12949" s="334">
        <v>0</v>
      </c>
      <c r="O12949" s="334">
        <v>0</v>
      </c>
      <c r="P12949" s="334">
        <v>0</v>
      </c>
      <c r="Q12949" s="334">
        <v>0</v>
      </c>
      <c r="R12949" s="334">
        <v>0</v>
      </c>
      <c r="S12949" s="334">
        <v>0</v>
      </c>
      <c r="T12949" s="334">
        <v>0</v>
      </c>
      <c r="U12949" s="334">
        <v>0</v>
      </c>
      <c r="V12949" s="334">
        <v>0</v>
      </c>
      <c r="W12949" s="334">
        <v>0</v>
      </c>
      <c r="X12949" s="334">
        <v>0</v>
      </c>
      <c r="Y12949" s="334">
        <v>0</v>
      </c>
      <c r="Z12949" s="334">
        <v>0</v>
      </c>
      <c r="AA12949" s="334">
        <v>0</v>
      </c>
      <c r="AB12949" s="334">
        <v>0</v>
      </c>
      <c r="AD12949" s="334">
        <v>0</v>
      </c>
      <c r="AE12949" s="334">
        <f t="shared" si="2027"/>
        <v>0</v>
      </c>
      <c r="AF12949" s="334">
        <f t="shared" si="2028"/>
        <v>0</v>
      </c>
      <c r="AG12949" s="340">
        <f t="shared" si="2029"/>
        <v>0</v>
      </c>
      <c r="AI12949" s="340">
        <f t="shared" si="2031"/>
        <v>0</v>
      </c>
      <c r="AJ12949" s="340">
        <f t="shared" si="2031"/>
        <v>0</v>
      </c>
      <c r="AK12949" s="340">
        <f t="shared" si="2031"/>
        <v>0</v>
      </c>
      <c r="AL12949" s="340">
        <f t="shared" si="2031"/>
        <v>0</v>
      </c>
      <c r="AM12949" s="340">
        <f t="shared" si="2031"/>
        <v>0</v>
      </c>
    </row>
    <row r="12950" spans="1:39" x14ac:dyDescent="0.35">
      <c r="A12950" s="337">
        <v>34863</v>
      </c>
      <c r="B12950" s="338">
        <f t="shared" si="2024"/>
        <v>1995</v>
      </c>
      <c r="C12950" s="338">
        <f t="shared" si="2025"/>
        <v>6</v>
      </c>
      <c r="D12950" s="338">
        <f t="shared" si="2026"/>
        <v>13</v>
      </c>
      <c r="E12950" s="334">
        <v>0</v>
      </c>
      <c r="F12950" s="334">
        <v>0</v>
      </c>
      <c r="G12950" s="334">
        <v>0</v>
      </c>
      <c r="H12950" s="334">
        <v>0</v>
      </c>
      <c r="I12950" s="334">
        <v>0</v>
      </c>
      <c r="J12950" s="334">
        <v>0</v>
      </c>
      <c r="K12950" s="334">
        <v>0</v>
      </c>
      <c r="L12950" s="334">
        <v>0</v>
      </c>
      <c r="M12950" s="334">
        <v>0</v>
      </c>
      <c r="N12950" s="334">
        <v>0</v>
      </c>
      <c r="O12950" s="334">
        <v>0</v>
      </c>
      <c r="P12950" s="334">
        <v>0</v>
      </c>
      <c r="Q12950" s="334">
        <v>0</v>
      </c>
      <c r="R12950" s="334">
        <v>0</v>
      </c>
      <c r="S12950" s="334">
        <v>0</v>
      </c>
      <c r="T12950" s="334">
        <v>0</v>
      </c>
      <c r="U12950" s="334">
        <v>0</v>
      </c>
      <c r="V12950" s="334">
        <v>0</v>
      </c>
      <c r="W12950" s="334">
        <v>0</v>
      </c>
      <c r="X12950" s="334">
        <v>0</v>
      </c>
      <c r="Y12950" s="334">
        <v>0</v>
      </c>
      <c r="Z12950" s="334">
        <v>0</v>
      </c>
      <c r="AA12950" s="334">
        <v>0</v>
      </c>
      <c r="AB12950" s="334">
        <v>0</v>
      </c>
      <c r="AD12950" s="334">
        <v>0</v>
      </c>
      <c r="AE12950" s="334">
        <f t="shared" si="2027"/>
        <v>0</v>
      </c>
      <c r="AF12950" s="334">
        <f t="shared" si="2028"/>
        <v>0</v>
      </c>
      <c r="AG12950" s="340">
        <f t="shared" si="2029"/>
        <v>0</v>
      </c>
      <c r="AI12950" s="340">
        <f t="shared" si="2031"/>
        <v>0</v>
      </c>
      <c r="AJ12950" s="340">
        <f t="shared" si="2031"/>
        <v>0</v>
      </c>
      <c r="AK12950" s="340">
        <f t="shared" si="2031"/>
        <v>0</v>
      </c>
      <c r="AL12950" s="340">
        <f t="shared" si="2031"/>
        <v>0</v>
      </c>
      <c r="AM12950" s="340">
        <f t="shared" si="2031"/>
        <v>0</v>
      </c>
    </row>
    <row r="12951" spans="1:39" x14ac:dyDescent="0.35">
      <c r="A12951" s="337">
        <v>34864</v>
      </c>
      <c r="B12951" s="338">
        <f t="shared" si="2024"/>
        <v>1995</v>
      </c>
      <c r="C12951" s="338">
        <f t="shared" si="2025"/>
        <v>6</v>
      </c>
      <c r="D12951" s="338">
        <f t="shared" si="2026"/>
        <v>14</v>
      </c>
      <c r="E12951" s="334">
        <v>0</v>
      </c>
      <c r="F12951" s="334">
        <v>0</v>
      </c>
      <c r="G12951" s="334">
        <v>0</v>
      </c>
      <c r="H12951" s="334">
        <v>0</v>
      </c>
      <c r="I12951" s="334">
        <v>0</v>
      </c>
      <c r="J12951" s="334">
        <v>0</v>
      </c>
      <c r="K12951" s="334">
        <v>0</v>
      </c>
      <c r="L12951" s="334">
        <v>0</v>
      </c>
      <c r="M12951" s="334">
        <v>0</v>
      </c>
      <c r="N12951" s="334">
        <v>0</v>
      </c>
      <c r="O12951" s="334">
        <v>0</v>
      </c>
      <c r="P12951" s="334">
        <v>0</v>
      </c>
      <c r="Q12951" s="334">
        <v>0</v>
      </c>
      <c r="R12951" s="334">
        <v>0</v>
      </c>
      <c r="S12951" s="334">
        <v>0</v>
      </c>
      <c r="T12951" s="334">
        <v>0</v>
      </c>
      <c r="U12951" s="334">
        <v>0</v>
      </c>
      <c r="V12951" s="334">
        <v>0</v>
      </c>
      <c r="W12951" s="334">
        <v>0</v>
      </c>
      <c r="X12951" s="334">
        <v>0</v>
      </c>
      <c r="Y12951" s="334">
        <v>0</v>
      </c>
      <c r="Z12951" s="334">
        <v>0</v>
      </c>
      <c r="AA12951" s="334">
        <v>0</v>
      </c>
      <c r="AB12951" s="334">
        <v>0</v>
      </c>
      <c r="AD12951" s="334">
        <v>0</v>
      </c>
      <c r="AE12951" s="334">
        <f t="shared" si="2027"/>
        <v>0</v>
      </c>
      <c r="AF12951" s="334">
        <f t="shared" si="2028"/>
        <v>0</v>
      </c>
      <c r="AG12951" s="340">
        <f t="shared" si="2029"/>
        <v>0</v>
      </c>
      <c r="AI12951" s="340">
        <f t="shared" si="2031"/>
        <v>0</v>
      </c>
      <c r="AJ12951" s="340">
        <f t="shared" si="2031"/>
        <v>0</v>
      </c>
      <c r="AK12951" s="340">
        <f t="shared" si="2031"/>
        <v>0</v>
      </c>
      <c r="AL12951" s="340">
        <f t="shared" si="2031"/>
        <v>0</v>
      </c>
      <c r="AM12951" s="340">
        <f t="shared" si="2031"/>
        <v>0</v>
      </c>
    </row>
    <row r="12952" spans="1:39" x14ac:dyDescent="0.35">
      <c r="A12952" s="337">
        <v>34865</v>
      </c>
      <c r="B12952" s="338">
        <f t="shared" si="2024"/>
        <v>1995</v>
      </c>
      <c r="C12952" s="338">
        <f t="shared" si="2025"/>
        <v>6</v>
      </c>
      <c r="D12952" s="338">
        <f t="shared" si="2026"/>
        <v>15</v>
      </c>
      <c r="E12952" s="334">
        <v>0</v>
      </c>
      <c r="F12952" s="334">
        <v>0</v>
      </c>
      <c r="G12952" s="334">
        <v>0</v>
      </c>
      <c r="H12952" s="334">
        <v>0</v>
      </c>
      <c r="I12952" s="334">
        <v>0</v>
      </c>
      <c r="J12952" s="334">
        <v>0</v>
      </c>
      <c r="K12952" s="334">
        <v>0</v>
      </c>
      <c r="L12952" s="334">
        <v>0</v>
      </c>
      <c r="M12952" s="334">
        <v>0</v>
      </c>
      <c r="N12952" s="334">
        <v>0</v>
      </c>
      <c r="O12952" s="334">
        <v>0</v>
      </c>
      <c r="P12952" s="334">
        <v>0</v>
      </c>
      <c r="Q12952" s="334">
        <v>0</v>
      </c>
      <c r="R12952" s="334">
        <v>0</v>
      </c>
      <c r="S12952" s="334">
        <v>0</v>
      </c>
      <c r="T12952" s="334">
        <v>0</v>
      </c>
      <c r="U12952" s="334">
        <v>0</v>
      </c>
      <c r="V12952" s="334">
        <v>0</v>
      </c>
      <c r="W12952" s="334">
        <v>0</v>
      </c>
      <c r="X12952" s="334">
        <v>0</v>
      </c>
      <c r="Y12952" s="334">
        <v>0</v>
      </c>
      <c r="Z12952" s="334">
        <v>0</v>
      </c>
      <c r="AA12952" s="334">
        <v>0</v>
      </c>
      <c r="AB12952" s="334">
        <v>0</v>
      </c>
      <c r="AD12952" s="334">
        <v>0</v>
      </c>
      <c r="AE12952" s="334">
        <f t="shared" si="2027"/>
        <v>0</v>
      </c>
      <c r="AF12952" s="334">
        <f t="shared" si="2028"/>
        <v>0</v>
      </c>
      <c r="AG12952" s="340">
        <f t="shared" si="2029"/>
        <v>0</v>
      </c>
      <c r="AI12952" s="340">
        <f t="shared" si="2031"/>
        <v>0</v>
      </c>
      <c r="AJ12952" s="340">
        <f t="shared" si="2031"/>
        <v>0</v>
      </c>
      <c r="AK12952" s="340">
        <f t="shared" si="2031"/>
        <v>0</v>
      </c>
      <c r="AL12952" s="340">
        <f t="shared" si="2031"/>
        <v>0</v>
      </c>
      <c r="AM12952" s="340">
        <f t="shared" si="2031"/>
        <v>0</v>
      </c>
    </row>
    <row r="12953" spans="1:39" x14ac:dyDescent="0.35">
      <c r="A12953" s="337">
        <v>34866</v>
      </c>
      <c r="B12953" s="338">
        <f t="shared" si="2024"/>
        <v>1995</v>
      </c>
      <c r="C12953" s="338">
        <f t="shared" si="2025"/>
        <v>6</v>
      </c>
      <c r="D12953" s="338">
        <f t="shared" si="2026"/>
        <v>16</v>
      </c>
      <c r="E12953" s="334">
        <v>0</v>
      </c>
      <c r="F12953" s="334">
        <v>0</v>
      </c>
      <c r="G12953" s="334">
        <v>0</v>
      </c>
      <c r="H12953" s="334">
        <v>0</v>
      </c>
      <c r="I12953" s="334">
        <v>0</v>
      </c>
      <c r="J12953" s="334">
        <v>0</v>
      </c>
      <c r="K12953" s="334">
        <v>0</v>
      </c>
      <c r="L12953" s="334">
        <v>0</v>
      </c>
      <c r="M12953" s="334">
        <v>0</v>
      </c>
      <c r="N12953" s="334">
        <v>0</v>
      </c>
      <c r="O12953" s="334">
        <v>0</v>
      </c>
      <c r="P12953" s="334">
        <v>0</v>
      </c>
      <c r="Q12953" s="334">
        <v>0</v>
      </c>
      <c r="R12953" s="334">
        <v>0</v>
      </c>
      <c r="S12953" s="334">
        <v>0</v>
      </c>
      <c r="T12953" s="334">
        <v>0</v>
      </c>
      <c r="U12953" s="334">
        <v>0</v>
      </c>
      <c r="V12953" s="334">
        <v>0</v>
      </c>
      <c r="W12953" s="334">
        <v>0</v>
      </c>
      <c r="X12953" s="334">
        <v>0</v>
      </c>
      <c r="Y12953" s="334">
        <v>0.2</v>
      </c>
      <c r="Z12953" s="334">
        <v>0</v>
      </c>
      <c r="AA12953" s="334">
        <v>0</v>
      </c>
      <c r="AB12953" s="334">
        <v>0</v>
      </c>
      <c r="AD12953" s="334">
        <v>0.2</v>
      </c>
      <c r="AE12953" s="334">
        <f t="shared" si="2027"/>
        <v>0.2</v>
      </c>
      <c r="AF12953" s="334">
        <f t="shared" si="2028"/>
        <v>0.2</v>
      </c>
      <c r="AG12953" s="340">
        <f t="shared" si="2029"/>
        <v>0</v>
      </c>
      <c r="AI12953" s="340">
        <f t="shared" si="2031"/>
        <v>0</v>
      </c>
      <c r="AJ12953" s="340">
        <f t="shared" si="2031"/>
        <v>0.2</v>
      </c>
      <c r="AK12953" s="340">
        <f t="shared" si="2031"/>
        <v>0</v>
      </c>
      <c r="AL12953" s="340">
        <f t="shared" si="2031"/>
        <v>0</v>
      </c>
      <c r="AM12953" s="340">
        <f t="shared" si="2031"/>
        <v>0</v>
      </c>
    </row>
    <row r="12954" spans="1:39" x14ac:dyDescent="0.35">
      <c r="A12954" s="337">
        <v>34867</v>
      </c>
      <c r="B12954" s="338">
        <f t="shared" si="2024"/>
        <v>1995</v>
      </c>
      <c r="C12954" s="338">
        <f t="shared" si="2025"/>
        <v>6</v>
      </c>
      <c r="D12954" s="338">
        <f t="shared" si="2026"/>
        <v>17</v>
      </c>
      <c r="E12954" s="334">
        <v>0</v>
      </c>
      <c r="F12954" s="334">
        <v>0</v>
      </c>
      <c r="G12954" s="334">
        <v>0</v>
      </c>
      <c r="H12954" s="334">
        <v>0</v>
      </c>
      <c r="I12954" s="334">
        <v>0</v>
      </c>
      <c r="J12954" s="334">
        <v>0</v>
      </c>
      <c r="K12954" s="334">
        <v>0</v>
      </c>
      <c r="L12954" s="334">
        <v>0</v>
      </c>
      <c r="M12954" s="334">
        <v>0</v>
      </c>
      <c r="N12954" s="334">
        <v>0</v>
      </c>
      <c r="O12954" s="334">
        <v>0</v>
      </c>
      <c r="P12954" s="334">
        <v>0</v>
      </c>
      <c r="Q12954" s="334">
        <v>0</v>
      </c>
      <c r="R12954" s="334">
        <v>0</v>
      </c>
      <c r="S12954" s="334">
        <v>0</v>
      </c>
      <c r="T12954" s="334">
        <v>0</v>
      </c>
      <c r="U12954" s="334">
        <v>0</v>
      </c>
      <c r="V12954" s="334">
        <v>0</v>
      </c>
      <c r="W12954" s="334">
        <v>0</v>
      </c>
      <c r="X12954" s="334">
        <v>0</v>
      </c>
      <c r="Y12954" s="334">
        <v>0</v>
      </c>
      <c r="Z12954" s="334">
        <v>0</v>
      </c>
      <c r="AA12954" s="334">
        <v>0</v>
      </c>
      <c r="AB12954" s="334">
        <v>0</v>
      </c>
      <c r="AD12954" s="334">
        <v>0</v>
      </c>
      <c r="AE12954" s="334">
        <f t="shared" si="2027"/>
        <v>0</v>
      </c>
      <c r="AF12954" s="334">
        <f t="shared" si="2028"/>
        <v>0</v>
      </c>
      <c r="AG12954" s="340">
        <f t="shared" si="2029"/>
        <v>0</v>
      </c>
      <c r="AI12954" s="340">
        <f t="shared" si="2031"/>
        <v>0</v>
      </c>
      <c r="AJ12954" s="340">
        <f t="shared" si="2031"/>
        <v>0</v>
      </c>
      <c r="AK12954" s="340">
        <f t="shared" si="2031"/>
        <v>0</v>
      </c>
      <c r="AL12954" s="340">
        <f t="shared" si="2031"/>
        <v>0</v>
      </c>
      <c r="AM12954" s="340">
        <f t="shared" si="2031"/>
        <v>0</v>
      </c>
    </row>
    <row r="12955" spans="1:39" x14ac:dyDescent="0.35">
      <c r="A12955" s="337">
        <v>34868</v>
      </c>
      <c r="B12955" s="338">
        <f t="shared" si="2024"/>
        <v>1995</v>
      </c>
      <c r="C12955" s="338">
        <f t="shared" si="2025"/>
        <v>6</v>
      </c>
      <c r="D12955" s="338">
        <f t="shared" si="2026"/>
        <v>18</v>
      </c>
      <c r="E12955" s="334">
        <v>0</v>
      </c>
      <c r="F12955" s="334">
        <v>0</v>
      </c>
      <c r="G12955" s="334">
        <v>0</v>
      </c>
      <c r="H12955" s="334">
        <v>0</v>
      </c>
      <c r="I12955" s="334">
        <v>0</v>
      </c>
      <c r="J12955" s="334">
        <v>0</v>
      </c>
      <c r="K12955" s="334">
        <v>0</v>
      </c>
      <c r="L12955" s="334">
        <v>0</v>
      </c>
      <c r="M12955" s="334">
        <v>0</v>
      </c>
      <c r="N12955" s="334">
        <v>0</v>
      </c>
      <c r="O12955" s="334">
        <v>0</v>
      </c>
      <c r="P12955" s="334">
        <v>0</v>
      </c>
      <c r="Q12955" s="334">
        <v>0</v>
      </c>
      <c r="R12955" s="334">
        <v>0</v>
      </c>
      <c r="S12955" s="334">
        <v>0</v>
      </c>
      <c r="T12955" s="334">
        <v>0</v>
      </c>
      <c r="U12955" s="334">
        <v>0</v>
      </c>
      <c r="V12955" s="334">
        <v>0</v>
      </c>
      <c r="W12955" s="334">
        <v>0.3</v>
      </c>
      <c r="X12955" s="334">
        <v>0.6</v>
      </c>
      <c r="Y12955" s="334">
        <v>0.3</v>
      </c>
      <c r="Z12955" s="334">
        <v>0</v>
      </c>
      <c r="AA12955" s="334">
        <v>0</v>
      </c>
      <c r="AB12955" s="334">
        <v>0</v>
      </c>
      <c r="AD12955" s="334">
        <v>1.2</v>
      </c>
      <c r="AE12955" s="334">
        <f t="shared" si="2027"/>
        <v>1.2</v>
      </c>
      <c r="AF12955" s="334">
        <f t="shared" si="2028"/>
        <v>1.2</v>
      </c>
      <c r="AG12955" s="340">
        <f t="shared" si="2029"/>
        <v>0</v>
      </c>
      <c r="AI12955" s="340">
        <f t="shared" si="2031"/>
        <v>0</v>
      </c>
      <c r="AJ12955" s="340">
        <f t="shared" si="2031"/>
        <v>1.2</v>
      </c>
      <c r="AK12955" s="340">
        <f t="shared" si="2031"/>
        <v>0</v>
      </c>
      <c r="AL12955" s="340">
        <f t="shared" si="2031"/>
        <v>0</v>
      </c>
      <c r="AM12955" s="340">
        <f t="shared" si="2031"/>
        <v>0</v>
      </c>
    </row>
    <row r="12956" spans="1:39" x14ac:dyDescent="0.35">
      <c r="A12956" s="337">
        <v>34869</v>
      </c>
      <c r="B12956" s="338">
        <f t="shared" si="2024"/>
        <v>1995</v>
      </c>
      <c r="C12956" s="338">
        <f t="shared" si="2025"/>
        <v>6</v>
      </c>
      <c r="D12956" s="338">
        <f t="shared" si="2026"/>
        <v>19</v>
      </c>
      <c r="E12956" s="334">
        <v>0</v>
      </c>
      <c r="F12956" s="334">
        <v>0</v>
      </c>
      <c r="G12956" s="334">
        <v>0</v>
      </c>
      <c r="H12956" s="334">
        <v>0</v>
      </c>
      <c r="I12956" s="334">
        <v>0</v>
      </c>
      <c r="J12956" s="334">
        <v>0</v>
      </c>
      <c r="K12956" s="334">
        <v>0</v>
      </c>
      <c r="L12956" s="334">
        <v>0</v>
      </c>
      <c r="M12956" s="334">
        <v>0</v>
      </c>
      <c r="N12956" s="334">
        <v>0</v>
      </c>
      <c r="O12956" s="334">
        <v>0</v>
      </c>
      <c r="P12956" s="334">
        <v>0</v>
      </c>
      <c r="Q12956" s="334">
        <v>0</v>
      </c>
      <c r="R12956" s="334">
        <v>0</v>
      </c>
      <c r="S12956" s="334">
        <v>0</v>
      </c>
      <c r="T12956" s="334">
        <v>0</v>
      </c>
      <c r="U12956" s="334">
        <v>0</v>
      </c>
      <c r="V12956" s="334">
        <v>0</v>
      </c>
      <c r="W12956" s="334">
        <v>0</v>
      </c>
      <c r="X12956" s="334">
        <v>0</v>
      </c>
      <c r="Y12956" s="334">
        <v>0</v>
      </c>
      <c r="Z12956" s="334">
        <v>0.4</v>
      </c>
      <c r="AA12956" s="334">
        <v>0.4</v>
      </c>
      <c r="AB12956" s="334">
        <v>0.2</v>
      </c>
      <c r="AD12956" s="334">
        <v>1</v>
      </c>
      <c r="AE12956" s="334">
        <f t="shared" si="2027"/>
        <v>1</v>
      </c>
      <c r="AF12956" s="334">
        <f t="shared" si="2028"/>
        <v>1</v>
      </c>
      <c r="AG12956" s="340">
        <f t="shared" si="2029"/>
        <v>0</v>
      </c>
      <c r="AI12956" s="340">
        <f t="shared" si="2031"/>
        <v>0</v>
      </c>
      <c r="AJ12956" s="340">
        <f t="shared" si="2031"/>
        <v>1</v>
      </c>
      <c r="AK12956" s="340">
        <f t="shared" si="2031"/>
        <v>0</v>
      </c>
      <c r="AL12956" s="340">
        <f t="shared" si="2031"/>
        <v>0</v>
      </c>
      <c r="AM12956" s="340">
        <f t="shared" si="2031"/>
        <v>0</v>
      </c>
    </row>
    <row r="12957" spans="1:39" x14ac:dyDescent="0.35">
      <c r="A12957" s="337">
        <v>34870</v>
      </c>
      <c r="B12957" s="338">
        <f t="shared" si="2024"/>
        <v>1995</v>
      </c>
      <c r="C12957" s="338">
        <f t="shared" si="2025"/>
        <v>6</v>
      </c>
      <c r="D12957" s="338">
        <f t="shared" si="2026"/>
        <v>20</v>
      </c>
      <c r="E12957" s="334">
        <v>0</v>
      </c>
      <c r="F12957" s="334">
        <v>0.2</v>
      </c>
      <c r="G12957" s="334">
        <v>1.6</v>
      </c>
      <c r="H12957" s="334">
        <v>0.7</v>
      </c>
      <c r="I12957" s="334">
        <v>0.9</v>
      </c>
      <c r="J12957" s="334">
        <v>0.9</v>
      </c>
      <c r="K12957" s="334">
        <v>1.1000000000000001</v>
      </c>
      <c r="L12957" s="334">
        <v>0.2</v>
      </c>
      <c r="M12957" s="334">
        <v>0.2</v>
      </c>
      <c r="N12957" s="334">
        <v>0.5</v>
      </c>
      <c r="O12957" s="334">
        <v>0</v>
      </c>
      <c r="P12957" s="334">
        <v>0</v>
      </c>
      <c r="Q12957" s="334">
        <v>0</v>
      </c>
      <c r="R12957" s="334">
        <v>0</v>
      </c>
      <c r="S12957" s="334">
        <v>0</v>
      </c>
      <c r="T12957" s="334">
        <v>0</v>
      </c>
      <c r="U12957" s="334">
        <v>0.2</v>
      </c>
      <c r="V12957" s="334">
        <v>0</v>
      </c>
      <c r="W12957" s="334">
        <v>0</v>
      </c>
      <c r="X12957" s="334">
        <v>0</v>
      </c>
      <c r="Y12957" s="334">
        <v>0.2</v>
      </c>
      <c r="Z12957" s="334">
        <v>0</v>
      </c>
      <c r="AA12957" s="334">
        <v>0</v>
      </c>
      <c r="AB12957" s="334">
        <v>0</v>
      </c>
      <c r="AD12957" s="334">
        <v>6.7</v>
      </c>
      <c r="AE12957" s="334">
        <f t="shared" si="2027"/>
        <v>6.7</v>
      </c>
      <c r="AF12957" s="334">
        <f t="shared" si="2028"/>
        <v>6.7000000000000011</v>
      </c>
      <c r="AG12957" s="340">
        <f t="shared" si="2029"/>
        <v>8.8817841970012523E-16</v>
      </c>
      <c r="AI12957" s="340">
        <f t="shared" si="2031"/>
        <v>0</v>
      </c>
      <c r="AJ12957" s="340">
        <f t="shared" si="2031"/>
        <v>6.7000000000000011</v>
      </c>
      <c r="AK12957" s="340">
        <f t="shared" si="2031"/>
        <v>0</v>
      </c>
      <c r="AL12957" s="340">
        <f t="shared" si="2031"/>
        <v>0</v>
      </c>
      <c r="AM12957" s="340">
        <f t="shared" si="2031"/>
        <v>0</v>
      </c>
    </row>
    <row r="12958" spans="1:39" x14ac:dyDescent="0.35">
      <c r="A12958" s="337">
        <v>34871</v>
      </c>
      <c r="B12958" s="338">
        <f t="shared" si="2024"/>
        <v>1995</v>
      </c>
      <c r="C12958" s="338">
        <f t="shared" si="2025"/>
        <v>6</v>
      </c>
      <c r="D12958" s="338">
        <f t="shared" si="2026"/>
        <v>21</v>
      </c>
      <c r="E12958" s="334">
        <v>0</v>
      </c>
      <c r="F12958" s="334">
        <v>0</v>
      </c>
      <c r="G12958" s="334">
        <v>0</v>
      </c>
      <c r="H12958" s="334">
        <v>0</v>
      </c>
      <c r="I12958" s="334">
        <v>0</v>
      </c>
      <c r="J12958" s="334">
        <v>0</v>
      </c>
      <c r="K12958" s="334">
        <v>0</v>
      </c>
      <c r="L12958" s="334">
        <v>0</v>
      </c>
      <c r="M12958" s="334">
        <v>0</v>
      </c>
      <c r="N12958" s="334">
        <v>1.1000000000000001</v>
      </c>
      <c r="O12958" s="334">
        <v>0.7</v>
      </c>
      <c r="P12958" s="334">
        <v>0</v>
      </c>
      <c r="Q12958" s="334">
        <v>0</v>
      </c>
      <c r="R12958" s="334">
        <v>0</v>
      </c>
      <c r="S12958" s="334">
        <v>0</v>
      </c>
      <c r="T12958" s="334">
        <v>0</v>
      </c>
      <c r="U12958" s="334">
        <v>0</v>
      </c>
      <c r="V12958" s="334">
        <v>0</v>
      </c>
      <c r="W12958" s="334">
        <v>0</v>
      </c>
      <c r="X12958" s="334">
        <v>0</v>
      </c>
      <c r="Y12958" s="334">
        <v>0</v>
      </c>
      <c r="Z12958" s="334">
        <v>0</v>
      </c>
      <c r="AA12958" s="334">
        <v>0</v>
      </c>
      <c r="AB12958" s="334">
        <v>0</v>
      </c>
      <c r="AD12958" s="334">
        <v>1.8</v>
      </c>
      <c r="AE12958" s="334">
        <f t="shared" si="2027"/>
        <v>1.8</v>
      </c>
      <c r="AF12958" s="334">
        <f t="shared" si="2028"/>
        <v>1.8</v>
      </c>
      <c r="AG12958" s="340">
        <f t="shared" si="2029"/>
        <v>0</v>
      </c>
      <c r="AI12958" s="340">
        <f t="shared" si="2031"/>
        <v>0</v>
      </c>
      <c r="AJ12958" s="340">
        <f t="shared" si="2031"/>
        <v>1.8</v>
      </c>
      <c r="AK12958" s="340">
        <f t="shared" si="2031"/>
        <v>0</v>
      </c>
      <c r="AL12958" s="340">
        <f t="shared" si="2031"/>
        <v>0</v>
      </c>
      <c r="AM12958" s="340">
        <f t="shared" si="2031"/>
        <v>0</v>
      </c>
    </row>
    <row r="12959" spans="1:39" x14ac:dyDescent="0.35">
      <c r="A12959" s="337">
        <v>34872</v>
      </c>
      <c r="B12959" s="338">
        <f t="shared" si="2024"/>
        <v>1995</v>
      </c>
      <c r="C12959" s="338">
        <f t="shared" si="2025"/>
        <v>6</v>
      </c>
      <c r="D12959" s="338">
        <f t="shared" si="2026"/>
        <v>22</v>
      </c>
      <c r="E12959" s="334">
        <v>0</v>
      </c>
      <c r="F12959" s="334">
        <v>0</v>
      </c>
      <c r="G12959" s="334">
        <v>0</v>
      </c>
      <c r="H12959" s="334">
        <v>0</v>
      </c>
      <c r="I12959" s="334">
        <v>0</v>
      </c>
      <c r="J12959" s="334">
        <v>0</v>
      </c>
      <c r="K12959" s="334">
        <v>0</v>
      </c>
      <c r="L12959" s="334">
        <v>0</v>
      </c>
      <c r="M12959" s="334">
        <v>0</v>
      </c>
      <c r="N12959" s="334">
        <v>0</v>
      </c>
      <c r="O12959" s="334">
        <v>0</v>
      </c>
      <c r="P12959" s="334">
        <v>0</v>
      </c>
      <c r="Q12959" s="334">
        <v>0</v>
      </c>
      <c r="R12959" s="334">
        <v>0</v>
      </c>
      <c r="S12959" s="334">
        <v>0</v>
      </c>
      <c r="T12959" s="334">
        <v>0</v>
      </c>
      <c r="U12959" s="334">
        <v>0</v>
      </c>
      <c r="V12959" s="334">
        <v>0</v>
      </c>
      <c r="W12959" s="334">
        <v>0</v>
      </c>
      <c r="X12959" s="334">
        <v>0</v>
      </c>
      <c r="Y12959" s="334">
        <v>0</v>
      </c>
      <c r="Z12959" s="334">
        <v>0</v>
      </c>
      <c r="AA12959" s="334">
        <v>0</v>
      </c>
      <c r="AB12959" s="334">
        <v>0</v>
      </c>
      <c r="AD12959" s="334">
        <v>0</v>
      </c>
      <c r="AE12959" s="334">
        <f t="shared" si="2027"/>
        <v>0</v>
      </c>
      <c r="AF12959" s="334">
        <f t="shared" si="2028"/>
        <v>0</v>
      </c>
      <c r="AG12959" s="340">
        <f t="shared" si="2029"/>
        <v>0</v>
      </c>
      <c r="AI12959" s="340">
        <f t="shared" si="2031"/>
        <v>0</v>
      </c>
      <c r="AJ12959" s="340">
        <f t="shared" si="2031"/>
        <v>0</v>
      </c>
      <c r="AK12959" s="340">
        <f t="shared" si="2031"/>
        <v>0</v>
      </c>
      <c r="AL12959" s="340">
        <f t="shared" si="2031"/>
        <v>0</v>
      </c>
      <c r="AM12959" s="340">
        <f t="shared" si="2031"/>
        <v>0</v>
      </c>
    </row>
    <row r="12960" spans="1:39" x14ac:dyDescent="0.35">
      <c r="A12960" s="337">
        <v>34873</v>
      </c>
      <c r="B12960" s="338">
        <f t="shared" si="2024"/>
        <v>1995</v>
      </c>
      <c r="C12960" s="338">
        <f t="shared" si="2025"/>
        <v>6</v>
      </c>
      <c r="D12960" s="338">
        <f t="shared" si="2026"/>
        <v>23</v>
      </c>
      <c r="E12960" s="334">
        <v>0</v>
      </c>
      <c r="F12960" s="334">
        <v>0</v>
      </c>
      <c r="G12960" s="334">
        <v>0</v>
      </c>
      <c r="H12960" s="334">
        <v>0</v>
      </c>
      <c r="I12960" s="334">
        <v>0</v>
      </c>
      <c r="J12960" s="334">
        <v>0</v>
      </c>
      <c r="K12960" s="334">
        <v>0</v>
      </c>
      <c r="L12960" s="334">
        <v>0</v>
      </c>
      <c r="M12960" s="334">
        <v>0</v>
      </c>
      <c r="N12960" s="334">
        <v>0</v>
      </c>
      <c r="O12960" s="334">
        <v>0</v>
      </c>
      <c r="P12960" s="334">
        <v>0</v>
      </c>
      <c r="Q12960" s="334">
        <v>0</v>
      </c>
      <c r="R12960" s="334">
        <v>0</v>
      </c>
      <c r="S12960" s="334">
        <v>0</v>
      </c>
      <c r="T12960" s="334">
        <v>0</v>
      </c>
      <c r="U12960" s="334">
        <v>0</v>
      </c>
      <c r="V12960" s="334">
        <v>0</v>
      </c>
      <c r="W12960" s="334">
        <v>0</v>
      </c>
      <c r="X12960" s="334">
        <v>0</v>
      </c>
      <c r="Y12960" s="334">
        <v>0</v>
      </c>
      <c r="Z12960" s="334">
        <v>0</v>
      </c>
      <c r="AA12960" s="334">
        <v>0</v>
      </c>
      <c r="AB12960" s="334">
        <v>0</v>
      </c>
      <c r="AD12960" s="334">
        <v>0</v>
      </c>
      <c r="AE12960" s="334">
        <f t="shared" si="2027"/>
        <v>0</v>
      </c>
      <c r="AF12960" s="334">
        <f t="shared" si="2028"/>
        <v>0</v>
      </c>
      <c r="AG12960" s="340">
        <f t="shared" si="2029"/>
        <v>0</v>
      </c>
      <c r="AI12960" s="340">
        <f t="shared" si="2031"/>
        <v>0</v>
      </c>
      <c r="AJ12960" s="340">
        <f t="shared" si="2031"/>
        <v>0</v>
      </c>
      <c r="AK12960" s="340">
        <f t="shared" si="2031"/>
        <v>0</v>
      </c>
      <c r="AL12960" s="340">
        <f t="shared" si="2031"/>
        <v>0</v>
      </c>
      <c r="AM12960" s="340">
        <f t="shared" si="2031"/>
        <v>0</v>
      </c>
    </row>
    <row r="12961" spans="1:39" x14ac:dyDescent="0.35">
      <c r="A12961" s="337">
        <v>34874</v>
      </c>
      <c r="B12961" s="338">
        <f t="shared" si="2024"/>
        <v>1995</v>
      </c>
      <c r="C12961" s="338">
        <f t="shared" si="2025"/>
        <v>6</v>
      </c>
      <c r="D12961" s="338">
        <f t="shared" si="2026"/>
        <v>24</v>
      </c>
      <c r="E12961" s="334">
        <v>0</v>
      </c>
      <c r="F12961" s="334">
        <v>0</v>
      </c>
      <c r="G12961" s="334">
        <v>0</v>
      </c>
      <c r="H12961" s="334">
        <v>0</v>
      </c>
      <c r="I12961" s="334">
        <v>0</v>
      </c>
      <c r="J12961" s="334">
        <v>0</v>
      </c>
      <c r="K12961" s="334">
        <v>0</v>
      </c>
      <c r="L12961" s="334">
        <v>0</v>
      </c>
      <c r="M12961" s="334">
        <v>0</v>
      </c>
      <c r="N12961" s="334">
        <v>0</v>
      </c>
      <c r="O12961" s="334">
        <v>0</v>
      </c>
      <c r="P12961" s="334">
        <v>0</v>
      </c>
      <c r="Q12961" s="334">
        <v>0</v>
      </c>
      <c r="R12961" s="334">
        <v>0</v>
      </c>
      <c r="S12961" s="334">
        <v>0</v>
      </c>
      <c r="T12961" s="334">
        <v>0</v>
      </c>
      <c r="U12961" s="334">
        <v>0</v>
      </c>
      <c r="V12961" s="334">
        <v>0</v>
      </c>
      <c r="W12961" s="334">
        <v>0</v>
      </c>
      <c r="X12961" s="334">
        <v>0</v>
      </c>
      <c r="Y12961" s="334">
        <v>0</v>
      </c>
      <c r="Z12961" s="334">
        <v>0</v>
      </c>
      <c r="AA12961" s="334">
        <v>0</v>
      </c>
      <c r="AB12961" s="334">
        <v>0</v>
      </c>
      <c r="AD12961" s="334">
        <v>0</v>
      </c>
      <c r="AE12961" s="334">
        <f t="shared" si="2027"/>
        <v>0</v>
      </c>
      <c r="AF12961" s="334">
        <f t="shared" si="2028"/>
        <v>0</v>
      </c>
      <c r="AG12961" s="340">
        <f t="shared" si="2029"/>
        <v>0</v>
      </c>
      <c r="AI12961" s="340">
        <f t="shared" si="2031"/>
        <v>0</v>
      </c>
      <c r="AJ12961" s="340">
        <f t="shared" si="2031"/>
        <v>0</v>
      </c>
      <c r="AK12961" s="340">
        <f t="shared" si="2031"/>
        <v>0</v>
      </c>
      <c r="AL12961" s="340">
        <f t="shared" si="2031"/>
        <v>0</v>
      </c>
      <c r="AM12961" s="340">
        <f t="shared" si="2031"/>
        <v>0</v>
      </c>
    </row>
    <row r="12962" spans="1:39" x14ac:dyDescent="0.35">
      <c r="A12962" s="337">
        <v>34875</v>
      </c>
      <c r="B12962" s="338">
        <f t="shared" si="2024"/>
        <v>1995</v>
      </c>
      <c r="C12962" s="338">
        <f t="shared" si="2025"/>
        <v>6</v>
      </c>
      <c r="D12962" s="338">
        <f t="shared" si="2026"/>
        <v>25</v>
      </c>
      <c r="E12962" s="334">
        <v>0</v>
      </c>
      <c r="F12962" s="334">
        <v>0</v>
      </c>
      <c r="G12962" s="334">
        <v>0</v>
      </c>
      <c r="H12962" s="334">
        <v>0</v>
      </c>
      <c r="I12962" s="334">
        <v>0</v>
      </c>
      <c r="J12962" s="334">
        <v>0</v>
      </c>
      <c r="K12962" s="334">
        <v>0</v>
      </c>
      <c r="L12962" s="334">
        <v>0</v>
      </c>
      <c r="M12962" s="334">
        <v>0</v>
      </c>
      <c r="N12962" s="334">
        <v>0</v>
      </c>
      <c r="O12962" s="334">
        <v>0</v>
      </c>
      <c r="P12962" s="334">
        <v>0</v>
      </c>
      <c r="Q12962" s="334">
        <v>0</v>
      </c>
      <c r="R12962" s="334">
        <v>0</v>
      </c>
      <c r="S12962" s="334">
        <v>0</v>
      </c>
      <c r="T12962" s="334">
        <v>0</v>
      </c>
      <c r="U12962" s="334">
        <v>0</v>
      </c>
      <c r="V12962" s="334">
        <v>0</v>
      </c>
      <c r="W12962" s="334">
        <v>0</v>
      </c>
      <c r="X12962" s="334">
        <v>0</v>
      </c>
      <c r="Y12962" s="334">
        <v>0</v>
      </c>
      <c r="Z12962" s="334">
        <v>0</v>
      </c>
      <c r="AA12962" s="334">
        <v>0</v>
      </c>
      <c r="AB12962" s="334">
        <v>0</v>
      </c>
      <c r="AD12962" s="334">
        <v>0</v>
      </c>
      <c r="AE12962" s="334">
        <f t="shared" si="2027"/>
        <v>0</v>
      </c>
      <c r="AF12962" s="334">
        <f t="shared" si="2028"/>
        <v>0</v>
      </c>
      <c r="AG12962" s="340">
        <f t="shared" si="2029"/>
        <v>0</v>
      </c>
      <c r="AI12962" s="340">
        <f t="shared" si="2031"/>
        <v>0</v>
      </c>
      <c r="AJ12962" s="340">
        <f t="shared" si="2031"/>
        <v>0</v>
      </c>
      <c r="AK12962" s="340">
        <f t="shared" si="2031"/>
        <v>0</v>
      </c>
      <c r="AL12962" s="340">
        <f t="shared" si="2031"/>
        <v>0</v>
      </c>
      <c r="AM12962" s="340">
        <f t="shared" si="2031"/>
        <v>0</v>
      </c>
    </row>
    <row r="12963" spans="1:39" x14ac:dyDescent="0.35">
      <c r="A12963" s="337">
        <v>34876</v>
      </c>
      <c r="B12963" s="338">
        <f t="shared" si="2024"/>
        <v>1995</v>
      </c>
      <c r="C12963" s="338">
        <f t="shared" si="2025"/>
        <v>6</v>
      </c>
      <c r="D12963" s="338">
        <f t="shared" si="2026"/>
        <v>26</v>
      </c>
      <c r="E12963" s="334">
        <v>0</v>
      </c>
      <c r="F12963" s="334">
        <v>0</v>
      </c>
      <c r="G12963" s="334">
        <v>0</v>
      </c>
      <c r="H12963" s="334">
        <v>0</v>
      </c>
      <c r="I12963" s="334">
        <v>0</v>
      </c>
      <c r="J12963" s="334">
        <v>0</v>
      </c>
      <c r="K12963" s="334">
        <v>0</v>
      </c>
      <c r="L12963" s="334">
        <v>0</v>
      </c>
      <c r="M12963" s="334">
        <v>0</v>
      </c>
      <c r="N12963" s="334">
        <v>0</v>
      </c>
      <c r="O12963" s="334">
        <v>0</v>
      </c>
      <c r="P12963" s="334">
        <v>0</v>
      </c>
      <c r="Q12963" s="334">
        <v>0</v>
      </c>
      <c r="R12963" s="334">
        <v>0</v>
      </c>
      <c r="S12963" s="334">
        <v>0.3</v>
      </c>
      <c r="T12963" s="334">
        <v>0.6</v>
      </c>
      <c r="U12963" s="334">
        <v>0</v>
      </c>
      <c r="V12963" s="334">
        <v>0.3</v>
      </c>
      <c r="W12963" s="334">
        <v>0</v>
      </c>
      <c r="X12963" s="334">
        <v>0</v>
      </c>
      <c r="Y12963" s="334">
        <v>0</v>
      </c>
      <c r="Z12963" s="334">
        <v>0</v>
      </c>
      <c r="AA12963" s="334">
        <v>0</v>
      </c>
      <c r="AB12963" s="334">
        <v>0</v>
      </c>
      <c r="AD12963" s="334">
        <v>1.2</v>
      </c>
      <c r="AE12963" s="334">
        <f t="shared" si="2027"/>
        <v>1.2</v>
      </c>
      <c r="AF12963" s="334">
        <f t="shared" si="2028"/>
        <v>1.2</v>
      </c>
      <c r="AG12963" s="340">
        <f t="shared" si="2029"/>
        <v>0</v>
      </c>
      <c r="AI12963" s="340">
        <f t="shared" si="2031"/>
        <v>0</v>
      </c>
      <c r="AJ12963" s="340">
        <f t="shared" si="2031"/>
        <v>1.2</v>
      </c>
      <c r="AK12963" s="340">
        <f t="shared" si="2031"/>
        <v>0</v>
      </c>
      <c r="AL12963" s="340">
        <f t="shared" si="2031"/>
        <v>0</v>
      </c>
      <c r="AM12963" s="340">
        <f t="shared" si="2031"/>
        <v>0</v>
      </c>
    </row>
    <row r="12964" spans="1:39" x14ac:dyDescent="0.35">
      <c r="A12964" s="337">
        <v>34877</v>
      </c>
      <c r="B12964" s="338">
        <f t="shared" si="2024"/>
        <v>1995</v>
      </c>
      <c r="C12964" s="338">
        <f t="shared" si="2025"/>
        <v>6</v>
      </c>
      <c r="D12964" s="338">
        <f t="shared" si="2026"/>
        <v>27</v>
      </c>
      <c r="E12964" s="334">
        <v>0</v>
      </c>
      <c r="F12964" s="334">
        <v>0</v>
      </c>
      <c r="G12964" s="334">
        <v>0</v>
      </c>
      <c r="H12964" s="334">
        <v>0</v>
      </c>
      <c r="I12964" s="334">
        <v>0</v>
      </c>
      <c r="J12964" s="334">
        <v>0</v>
      </c>
      <c r="K12964" s="334">
        <v>0</v>
      </c>
      <c r="L12964" s="334">
        <v>0</v>
      </c>
      <c r="M12964" s="334">
        <v>0</v>
      </c>
      <c r="N12964" s="334">
        <v>0</v>
      </c>
      <c r="O12964" s="334">
        <v>0</v>
      </c>
      <c r="P12964" s="334">
        <v>0</v>
      </c>
      <c r="Q12964" s="334">
        <v>0</v>
      </c>
      <c r="R12964" s="334">
        <v>0</v>
      </c>
      <c r="S12964" s="334">
        <v>0</v>
      </c>
      <c r="T12964" s="334">
        <v>0</v>
      </c>
      <c r="U12964" s="334">
        <v>0</v>
      </c>
      <c r="V12964" s="334">
        <v>0</v>
      </c>
      <c r="W12964" s="334">
        <v>0</v>
      </c>
      <c r="X12964" s="334">
        <v>0</v>
      </c>
      <c r="Y12964" s="334">
        <v>3</v>
      </c>
      <c r="Z12964" s="334">
        <v>0</v>
      </c>
      <c r="AA12964" s="334">
        <v>0</v>
      </c>
      <c r="AB12964" s="334">
        <v>0</v>
      </c>
      <c r="AD12964" s="334">
        <v>3</v>
      </c>
      <c r="AE12964" s="334">
        <f t="shared" si="2027"/>
        <v>3</v>
      </c>
      <c r="AF12964" s="334">
        <f t="shared" si="2028"/>
        <v>3</v>
      </c>
      <c r="AG12964" s="340">
        <f t="shared" si="2029"/>
        <v>0</v>
      </c>
      <c r="AI12964" s="340">
        <f t="shared" ref="AI12964:AM12979" si="2032">IF($C12964=AI$1,$AF12964,0)</f>
        <v>0</v>
      </c>
      <c r="AJ12964" s="340">
        <f t="shared" si="2032"/>
        <v>3</v>
      </c>
      <c r="AK12964" s="340">
        <f t="shared" si="2032"/>
        <v>0</v>
      </c>
      <c r="AL12964" s="340">
        <f t="shared" si="2032"/>
        <v>0</v>
      </c>
      <c r="AM12964" s="340">
        <f t="shared" si="2032"/>
        <v>0</v>
      </c>
    </row>
    <row r="12965" spans="1:39" x14ac:dyDescent="0.35">
      <c r="A12965" s="337">
        <v>34878</v>
      </c>
      <c r="B12965" s="338">
        <f t="shared" si="2024"/>
        <v>1995</v>
      </c>
      <c r="C12965" s="338">
        <f t="shared" si="2025"/>
        <v>6</v>
      </c>
      <c r="D12965" s="338">
        <f t="shared" si="2026"/>
        <v>28</v>
      </c>
      <c r="E12965" s="334">
        <v>0</v>
      </c>
      <c r="F12965" s="334">
        <v>0</v>
      </c>
      <c r="G12965" s="334">
        <v>0</v>
      </c>
      <c r="H12965" s="334">
        <v>0</v>
      </c>
      <c r="I12965" s="334">
        <v>0</v>
      </c>
      <c r="J12965" s="334">
        <v>0</v>
      </c>
      <c r="K12965" s="334">
        <v>0</v>
      </c>
      <c r="L12965" s="334">
        <v>0</v>
      </c>
      <c r="M12965" s="334">
        <v>0</v>
      </c>
      <c r="N12965" s="334">
        <v>0</v>
      </c>
      <c r="O12965" s="334">
        <v>0</v>
      </c>
      <c r="P12965" s="334">
        <v>0</v>
      </c>
      <c r="Q12965" s="334">
        <v>0</v>
      </c>
      <c r="R12965" s="334">
        <v>0</v>
      </c>
      <c r="S12965" s="334">
        <v>0</v>
      </c>
      <c r="T12965" s="334">
        <v>0</v>
      </c>
      <c r="U12965" s="334">
        <v>0</v>
      </c>
      <c r="V12965" s="334">
        <v>0</v>
      </c>
      <c r="W12965" s="334">
        <v>0</v>
      </c>
      <c r="X12965" s="334">
        <v>0</v>
      </c>
      <c r="Y12965" s="334">
        <v>0</v>
      </c>
      <c r="Z12965" s="334">
        <v>0</v>
      </c>
      <c r="AA12965" s="334">
        <v>0</v>
      </c>
      <c r="AB12965" s="334">
        <v>0</v>
      </c>
      <c r="AD12965" s="334">
        <v>0</v>
      </c>
      <c r="AE12965" s="334">
        <f t="shared" si="2027"/>
        <v>0</v>
      </c>
      <c r="AF12965" s="334">
        <f t="shared" si="2028"/>
        <v>0</v>
      </c>
      <c r="AG12965" s="340">
        <f t="shared" si="2029"/>
        <v>0</v>
      </c>
      <c r="AI12965" s="340">
        <f t="shared" si="2032"/>
        <v>0</v>
      </c>
      <c r="AJ12965" s="340">
        <f t="shared" si="2032"/>
        <v>0</v>
      </c>
      <c r="AK12965" s="340">
        <f t="shared" si="2032"/>
        <v>0</v>
      </c>
      <c r="AL12965" s="340">
        <f t="shared" si="2032"/>
        <v>0</v>
      </c>
      <c r="AM12965" s="340">
        <f t="shared" si="2032"/>
        <v>0</v>
      </c>
    </row>
    <row r="12966" spans="1:39" x14ac:dyDescent="0.35">
      <c r="A12966" s="337">
        <v>34879</v>
      </c>
      <c r="B12966" s="338">
        <f t="shared" si="2024"/>
        <v>1995</v>
      </c>
      <c r="C12966" s="338">
        <f t="shared" si="2025"/>
        <v>6</v>
      </c>
      <c r="D12966" s="338">
        <f t="shared" si="2026"/>
        <v>29</v>
      </c>
      <c r="E12966" s="334">
        <v>0</v>
      </c>
      <c r="F12966" s="334">
        <v>0</v>
      </c>
      <c r="G12966" s="334">
        <v>0</v>
      </c>
      <c r="H12966" s="334">
        <v>0</v>
      </c>
      <c r="I12966" s="334">
        <v>0</v>
      </c>
      <c r="J12966" s="334">
        <v>0</v>
      </c>
      <c r="K12966" s="334">
        <v>0</v>
      </c>
      <c r="L12966" s="334">
        <v>0</v>
      </c>
      <c r="M12966" s="334">
        <v>0</v>
      </c>
      <c r="N12966" s="334">
        <v>0</v>
      </c>
      <c r="O12966" s="334">
        <v>0</v>
      </c>
      <c r="P12966" s="334">
        <v>0</v>
      </c>
      <c r="Q12966" s="334">
        <v>0</v>
      </c>
      <c r="R12966" s="334">
        <v>0</v>
      </c>
      <c r="S12966" s="334">
        <v>0</v>
      </c>
      <c r="T12966" s="334">
        <v>0</v>
      </c>
      <c r="U12966" s="334">
        <v>0</v>
      </c>
      <c r="V12966" s="334">
        <v>0</v>
      </c>
      <c r="W12966" s="334">
        <v>0</v>
      </c>
      <c r="X12966" s="334">
        <v>0</v>
      </c>
      <c r="Y12966" s="334">
        <v>0</v>
      </c>
      <c r="Z12966" s="334">
        <v>0</v>
      </c>
      <c r="AA12966" s="334">
        <v>0</v>
      </c>
      <c r="AB12966" s="334">
        <v>0</v>
      </c>
      <c r="AD12966" s="334">
        <v>0</v>
      </c>
      <c r="AE12966" s="334">
        <f t="shared" si="2027"/>
        <v>0</v>
      </c>
      <c r="AF12966" s="334">
        <f t="shared" si="2028"/>
        <v>0</v>
      </c>
      <c r="AG12966" s="340">
        <f t="shared" si="2029"/>
        <v>0</v>
      </c>
      <c r="AI12966" s="340">
        <f t="shared" si="2032"/>
        <v>0</v>
      </c>
      <c r="AJ12966" s="340">
        <f t="shared" si="2032"/>
        <v>0</v>
      </c>
      <c r="AK12966" s="340">
        <f t="shared" si="2032"/>
        <v>0</v>
      </c>
      <c r="AL12966" s="340">
        <f t="shared" si="2032"/>
        <v>0</v>
      </c>
      <c r="AM12966" s="340">
        <f t="shared" si="2032"/>
        <v>0</v>
      </c>
    </row>
    <row r="12967" spans="1:39" x14ac:dyDescent="0.35">
      <c r="A12967" s="337">
        <v>34880</v>
      </c>
      <c r="B12967" s="338">
        <f t="shared" si="2024"/>
        <v>1995</v>
      </c>
      <c r="C12967" s="338">
        <f t="shared" si="2025"/>
        <v>6</v>
      </c>
      <c r="D12967" s="338">
        <f t="shared" si="2026"/>
        <v>30</v>
      </c>
      <c r="E12967" s="334">
        <v>0</v>
      </c>
      <c r="F12967" s="334">
        <v>0</v>
      </c>
      <c r="G12967" s="334">
        <v>0</v>
      </c>
      <c r="H12967" s="334">
        <v>0</v>
      </c>
      <c r="I12967" s="334">
        <v>0</v>
      </c>
      <c r="J12967" s="334">
        <v>0</v>
      </c>
      <c r="K12967" s="334">
        <v>0</v>
      </c>
      <c r="L12967" s="334">
        <v>0</v>
      </c>
      <c r="M12967" s="334">
        <v>0</v>
      </c>
      <c r="N12967" s="334">
        <v>0</v>
      </c>
      <c r="O12967" s="334">
        <v>0</v>
      </c>
      <c r="P12967" s="334">
        <v>0</v>
      </c>
      <c r="Q12967" s="334">
        <v>0</v>
      </c>
      <c r="R12967" s="334">
        <v>0</v>
      </c>
      <c r="S12967" s="334">
        <v>0</v>
      </c>
      <c r="T12967" s="334">
        <v>0</v>
      </c>
      <c r="U12967" s="334">
        <v>0</v>
      </c>
      <c r="V12967" s="334">
        <v>0</v>
      </c>
      <c r="W12967" s="334">
        <v>0</v>
      </c>
      <c r="X12967" s="334">
        <v>0</v>
      </c>
      <c r="Y12967" s="334">
        <v>0</v>
      </c>
      <c r="Z12967" s="334">
        <v>0</v>
      </c>
      <c r="AA12967" s="334">
        <v>0</v>
      </c>
      <c r="AB12967" s="334">
        <v>0</v>
      </c>
      <c r="AD12967" s="334">
        <v>0</v>
      </c>
      <c r="AE12967" s="334">
        <f t="shared" si="2027"/>
        <v>0</v>
      </c>
      <c r="AF12967" s="334">
        <f t="shared" si="2028"/>
        <v>0</v>
      </c>
      <c r="AG12967" s="340">
        <f t="shared" si="2029"/>
        <v>0</v>
      </c>
      <c r="AI12967" s="340">
        <f t="shared" si="2032"/>
        <v>0</v>
      </c>
      <c r="AJ12967" s="340">
        <f t="shared" si="2032"/>
        <v>0</v>
      </c>
      <c r="AK12967" s="340">
        <f t="shared" si="2032"/>
        <v>0</v>
      </c>
      <c r="AL12967" s="340">
        <f t="shared" si="2032"/>
        <v>0</v>
      </c>
      <c r="AM12967" s="340">
        <f t="shared" si="2032"/>
        <v>0</v>
      </c>
    </row>
    <row r="12968" spans="1:39" x14ac:dyDescent="0.35">
      <c r="A12968" s="337">
        <v>34881</v>
      </c>
      <c r="B12968" s="338">
        <f t="shared" si="2024"/>
        <v>1995</v>
      </c>
      <c r="C12968" s="338">
        <f t="shared" si="2025"/>
        <v>7</v>
      </c>
      <c r="D12968" s="338">
        <f t="shared" si="2026"/>
        <v>1</v>
      </c>
      <c r="E12968" s="334">
        <v>0</v>
      </c>
      <c r="F12968" s="334">
        <v>0</v>
      </c>
      <c r="G12968" s="334">
        <v>0</v>
      </c>
      <c r="H12968" s="334">
        <v>0</v>
      </c>
      <c r="I12968" s="334">
        <v>0</v>
      </c>
      <c r="J12968" s="334">
        <v>0</v>
      </c>
      <c r="K12968" s="334">
        <v>0</v>
      </c>
      <c r="L12968" s="334">
        <v>0</v>
      </c>
      <c r="M12968" s="334">
        <v>0</v>
      </c>
      <c r="N12968" s="334">
        <v>0</v>
      </c>
      <c r="O12968" s="334">
        <v>0</v>
      </c>
      <c r="P12968" s="334">
        <v>0</v>
      </c>
      <c r="Q12968" s="334">
        <v>0</v>
      </c>
      <c r="R12968" s="334">
        <v>0</v>
      </c>
      <c r="S12968" s="334">
        <v>0</v>
      </c>
      <c r="T12968" s="334">
        <v>0</v>
      </c>
      <c r="U12968" s="334">
        <v>0.3</v>
      </c>
      <c r="V12968" s="334">
        <v>0.3</v>
      </c>
      <c r="W12968" s="334">
        <v>0</v>
      </c>
      <c r="X12968" s="334">
        <v>0</v>
      </c>
      <c r="Y12968" s="334">
        <v>0</v>
      </c>
      <c r="Z12968" s="334">
        <v>0</v>
      </c>
      <c r="AA12968" s="334">
        <v>0</v>
      </c>
      <c r="AB12968" s="334">
        <v>0</v>
      </c>
      <c r="AD12968" s="334">
        <v>0.6</v>
      </c>
      <c r="AE12968" s="334">
        <f t="shared" si="2027"/>
        <v>0.6</v>
      </c>
      <c r="AF12968" s="334">
        <f t="shared" si="2028"/>
        <v>0.6</v>
      </c>
      <c r="AG12968" s="340">
        <f t="shared" si="2029"/>
        <v>0</v>
      </c>
      <c r="AI12968" s="340">
        <f t="shared" si="2032"/>
        <v>0</v>
      </c>
      <c r="AJ12968" s="340">
        <f t="shared" si="2032"/>
        <v>0</v>
      </c>
      <c r="AK12968" s="340">
        <f t="shared" si="2032"/>
        <v>0.6</v>
      </c>
      <c r="AL12968" s="340">
        <f t="shared" si="2032"/>
        <v>0</v>
      </c>
      <c r="AM12968" s="340">
        <f t="shared" si="2032"/>
        <v>0</v>
      </c>
    </row>
    <row r="12969" spans="1:39" x14ac:dyDescent="0.35">
      <c r="A12969" s="337">
        <v>34882</v>
      </c>
      <c r="B12969" s="338">
        <f t="shared" si="2024"/>
        <v>1995</v>
      </c>
      <c r="C12969" s="338">
        <f t="shared" si="2025"/>
        <v>7</v>
      </c>
      <c r="D12969" s="338">
        <f t="shared" si="2026"/>
        <v>2</v>
      </c>
      <c r="E12969" s="334">
        <v>0</v>
      </c>
      <c r="F12969" s="334">
        <v>0</v>
      </c>
      <c r="G12969" s="334">
        <v>0</v>
      </c>
      <c r="H12969" s="334">
        <v>0</v>
      </c>
      <c r="I12969" s="334">
        <v>0</v>
      </c>
      <c r="J12969" s="334">
        <v>0</v>
      </c>
      <c r="K12969" s="334">
        <v>0</v>
      </c>
      <c r="L12969" s="334">
        <v>0</v>
      </c>
      <c r="M12969" s="334">
        <v>0</v>
      </c>
      <c r="N12969" s="334">
        <v>0</v>
      </c>
      <c r="O12969" s="334">
        <v>0</v>
      </c>
      <c r="P12969" s="334">
        <v>0</v>
      </c>
      <c r="Q12969" s="334">
        <v>0</v>
      </c>
      <c r="R12969" s="334">
        <v>0</v>
      </c>
      <c r="S12969" s="334">
        <v>0</v>
      </c>
      <c r="T12969" s="334">
        <v>0</v>
      </c>
      <c r="U12969" s="334">
        <v>0</v>
      </c>
      <c r="V12969" s="334">
        <v>0</v>
      </c>
      <c r="W12969" s="334">
        <v>0</v>
      </c>
      <c r="X12969" s="334">
        <v>0</v>
      </c>
      <c r="Y12969" s="334">
        <v>0</v>
      </c>
      <c r="Z12969" s="334">
        <v>1.5</v>
      </c>
      <c r="AA12969" s="334">
        <v>2.9</v>
      </c>
      <c r="AB12969" s="334">
        <v>1.8</v>
      </c>
      <c r="AD12969" s="334">
        <v>6.2</v>
      </c>
      <c r="AE12969" s="334">
        <f t="shared" si="2027"/>
        <v>6.2</v>
      </c>
      <c r="AF12969" s="334">
        <f t="shared" si="2028"/>
        <v>6.2</v>
      </c>
      <c r="AG12969" s="340">
        <f t="shared" si="2029"/>
        <v>0</v>
      </c>
      <c r="AI12969" s="340">
        <f t="shared" si="2032"/>
        <v>0</v>
      </c>
      <c r="AJ12969" s="340">
        <f t="shared" si="2032"/>
        <v>0</v>
      </c>
      <c r="AK12969" s="340">
        <f t="shared" si="2032"/>
        <v>6.2</v>
      </c>
      <c r="AL12969" s="340">
        <f t="shared" si="2032"/>
        <v>0</v>
      </c>
      <c r="AM12969" s="340">
        <f t="shared" si="2032"/>
        <v>0</v>
      </c>
    </row>
    <row r="12970" spans="1:39" x14ac:dyDescent="0.35">
      <c r="A12970" s="337">
        <v>34883</v>
      </c>
      <c r="B12970" s="338">
        <f t="shared" si="2024"/>
        <v>1995</v>
      </c>
      <c r="C12970" s="338">
        <f t="shared" si="2025"/>
        <v>7</v>
      </c>
      <c r="D12970" s="338">
        <f t="shared" si="2026"/>
        <v>3</v>
      </c>
      <c r="E12970" s="334">
        <v>1.3</v>
      </c>
      <c r="F12970" s="334">
        <v>1.1000000000000001</v>
      </c>
      <c r="G12970" s="334">
        <v>1.2</v>
      </c>
      <c r="H12970" s="334">
        <v>2.8</v>
      </c>
      <c r="I12970" s="334">
        <v>1.4</v>
      </c>
      <c r="J12970" s="334">
        <v>1.3</v>
      </c>
      <c r="K12970" s="334">
        <v>3.5</v>
      </c>
      <c r="L12970" s="334">
        <v>0.2</v>
      </c>
      <c r="M12970" s="334">
        <v>0</v>
      </c>
      <c r="N12970" s="334">
        <v>0</v>
      </c>
      <c r="O12970" s="334">
        <v>0</v>
      </c>
      <c r="P12970" s="334">
        <v>0</v>
      </c>
      <c r="Q12970" s="334">
        <v>0.1</v>
      </c>
      <c r="R12970" s="334">
        <v>0</v>
      </c>
      <c r="S12970" s="334">
        <v>0</v>
      </c>
      <c r="T12970" s="334">
        <v>0</v>
      </c>
      <c r="U12970" s="334">
        <v>0</v>
      </c>
      <c r="V12970" s="334">
        <v>0</v>
      </c>
      <c r="W12970" s="334">
        <v>0.2</v>
      </c>
      <c r="X12970" s="334">
        <v>0</v>
      </c>
      <c r="Y12970" s="334">
        <v>0</v>
      </c>
      <c r="Z12970" s="334">
        <v>0</v>
      </c>
      <c r="AA12970" s="334">
        <v>8.8000000000000007</v>
      </c>
      <c r="AB12970" s="334">
        <v>1.8</v>
      </c>
      <c r="AD12970" s="334">
        <v>23.7</v>
      </c>
      <c r="AE12970" s="334">
        <f t="shared" si="2027"/>
        <v>23.7</v>
      </c>
      <c r="AF12970" s="334">
        <f t="shared" si="2028"/>
        <v>23.7</v>
      </c>
      <c r="AG12970" s="340">
        <f t="shared" si="2029"/>
        <v>0</v>
      </c>
      <c r="AI12970" s="340">
        <f t="shared" si="2032"/>
        <v>0</v>
      </c>
      <c r="AJ12970" s="340">
        <f t="shared" si="2032"/>
        <v>0</v>
      </c>
      <c r="AK12970" s="340">
        <f t="shared" si="2032"/>
        <v>23.7</v>
      </c>
      <c r="AL12970" s="340">
        <f t="shared" si="2032"/>
        <v>0</v>
      </c>
      <c r="AM12970" s="340">
        <f t="shared" si="2032"/>
        <v>0</v>
      </c>
    </row>
    <row r="12971" spans="1:39" x14ac:dyDescent="0.35">
      <c r="A12971" s="337">
        <v>34884</v>
      </c>
      <c r="B12971" s="338">
        <f t="shared" si="2024"/>
        <v>1995</v>
      </c>
      <c r="C12971" s="338">
        <f t="shared" si="2025"/>
        <v>7</v>
      </c>
      <c r="D12971" s="338">
        <f t="shared" si="2026"/>
        <v>4</v>
      </c>
      <c r="E12971" s="334">
        <v>0</v>
      </c>
      <c r="F12971" s="334">
        <v>0</v>
      </c>
      <c r="G12971" s="334">
        <v>0</v>
      </c>
      <c r="H12971" s="334">
        <v>0</v>
      </c>
      <c r="I12971" s="334">
        <v>0.2</v>
      </c>
      <c r="J12971" s="334">
        <v>0</v>
      </c>
      <c r="K12971" s="334">
        <v>0</v>
      </c>
      <c r="L12971" s="334">
        <v>0</v>
      </c>
      <c r="M12971" s="334">
        <v>0.6</v>
      </c>
      <c r="N12971" s="334">
        <v>0</v>
      </c>
      <c r="O12971" s="334">
        <v>0</v>
      </c>
      <c r="P12971" s="334">
        <v>0</v>
      </c>
      <c r="Q12971" s="334">
        <v>0</v>
      </c>
      <c r="R12971" s="334">
        <v>0.4</v>
      </c>
      <c r="S12971" s="334">
        <v>0</v>
      </c>
      <c r="T12971" s="334">
        <v>0</v>
      </c>
      <c r="U12971" s="334">
        <v>0</v>
      </c>
      <c r="V12971" s="334">
        <v>0</v>
      </c>
      <c r="W12971" s="334">
        <v>0</v>
      </c>
      <c r="X12971" s="334">
        <v>15.1</v>
      </c>
      <c r="Y12971" s="334">
        <v>0.2</v>
      </c>
      <c r="Z12971" s="334">
        <v>0</v>
      </c>
      <c r="AA12971" s="334">
        <v>0</v>
      </c>
      <c r="AB12971" s="334">
        <v>0</v>
      </c>
      <c r="AD12971" s="334">
        <v>16.5</v>
      </c>
      <c r="AE12971" s="334">
        <f t="shared" si="2027"/>
        <v>16.5</v>
      </c>
      <c r="AF12971" s="334">
        <f t="shared" si="2028"/>
        <v>16.5</v>
      </c>
      <c r="AG12971" s="340">
        <f t="shared" si="2029"/>
        <v>0</v>
      </c>
      <c r="AI12971" s="340">
        <f t="shared" si="2032"/>
        <v>0</v>
      </c>
      <c r="AJ12971" s="340">
        <f t="shared" si="2032"/>
        <v>0</v>
      </c>
      <c r="AK12971" s="340">
        <f t="shared" si="2032"/>
        <v>16.5</v>
      </c>
      <c r="AL12971" s="340">
        <f t="shared" si="2032"/>
        <v>0</v>
      </c>
      <c r="AM12971" s="340">
        <f t="shared" si="2032"/>
        <v>0</v>
      </c>
    </row>
    <row r="12972" spans="1:39" x14ac:dyDescent="0.35">
      <c r="A12972" s="337">
        <v>34885</v>
      </c>
      <c r="B12972" s="338">
        <f t="shared" si="2024"/>
        <v>1995</v>
      </c>
      <c r="C12972" s="338">
        <f t="shared" si="2025"/>
        <v>7</v>
      </c>
      <c r="D12972" s="338">
        <f t="shared" si="2026"/>
        <v>5</v>
      </c>
      <c r="E12972" s="334">
        <v>0</v>
      </c>
      <c r="F12972" s="334">
        <v>0</v>
      </c>
      <c r="G12972" s="334">
        <v>0</v>
      </c>
      <c r="H12972" s="334">
        <v>0</v>
      </c>
      <c r="I12972" s="334">
        <v>0</v>
      </c>
      <c r="J12972" s="334">
        <v>0</v>
      </c>
      <c r="K12972" s="334">
        <v>0</v>
      </c>
      <c r="L12972" s="334">
        <v>0</v>
      </c>
      <c r="M12972" s="334">
        <v>0</v>
      </c>
      <c r="N12972" s="334">
        <v>0</v>
      </c>
      <c r="O12972" s="334">
        <v>0</v>
      </c>
      <c r="P12972" s="334">
        <v>0</v>
      </c>
      <c r="Q12972" s="334">
        <v>0</v>
      </c>
      <c r="R12972" s="334">
        <v>0</v>
      </c>
      <c r="S12972" s="334">
        <v>0</v>
      </c>
      <c r="T12972" s="334">
        <v>0</v>
      </c>
      <c r="U12972" s="334">
        <v>0</v>
      </c>
      <c r="V12972" s="334">
        <v>0</v>
      </c>
      <c r="W12972" s="334">
        <v>1.8</v>
      </c>
      <c r="X12972" s="334">
        <v>0.2</v>
      </c>
      <c r="Y12972" s="334">
        <v>0</v>
      </c>
      <c r="Z12972" s="334">
        <v>0</v>
      </c>
      <c r="AA12972" s="334">
        <v>0</v>
      </c>
      <c r="AB12972" s="334">
        <v>0</v>
      </c>
      <c r="AD12972" s="334">
        <v>2</v>
      </c>
      <c r="AE12972" s="334">
        <f t="shared" si="2027"/>
        <v>2</v>
      </c>
      <c r="AF12972" s="334">
        <f t="shared" si="2028"/>
        <v>2</v>
      </c>
      <c r="AG12972" s="340">
        <f t="shared" si="2029"/>
        <v>0</v>
      </c>
      <c r="AI12972" s="340">
        <f t="shared" si="2032"/>
        <v>0</v>
      </c>
      <c r="AJ12972" s="340">
        <f t="shared" si="2032"/>
        <v>0</v>
      </c>
      <c r="AK12972" s="340">
        <f t="shared" si="2032"/>
        <v>2</v>
      </c>
      <c r="AL12972" s="340">
        <f t="shared" si="2032"/>
        <v>0</v>
      </c>
      <c r="AM12972" s="340">
        <f t="shared" si="2032"/>
        <v>0</v>
      </c>
    </row>
    <row r="12973" spans="1:39" x14ac:dyDescent="0.35">
      <c r="A12973" s="337">
        <v>34886</v>
      </c>
      <c r="B12973" s="338">
        <f t="shared" si="2024"/>
        <v>1995</v>
      </c>
      <c r="C12973" s="338">
        <f t="shared" si="2025"/>
        <v>7</v>
      </c>
      <c r="D12973" s="338">
        <f t="shared" si="2026"/>
        <v>6</v>
      </c>
      <c r="E12973" s="334">
        <v>0</v>
      </c>
      <c r="F12973" s="334">
        <v>0</v>
      </c>
      <c r="G12973" s="334">
        <v>0</v>
      </c>
      <c r="H12973" s="334">
        <v>0</v>
      </c>
      <c r="I12973" s="334">
        <v>0</v>
      </c>
      <c r="J12973" s="334">
        <v>0</v>
      </c>
      <c r="K12973" s="334">
        <v>0</v>
      </c>
      <c r="L12973" s="334">
        <v>0</v>
      </c>
      <c r="M12973" s="334">
        <v>0</v>
      </c>
      <c r="N12973" s="334">
        <v>0</v>
      </c>
      <c r="O12973" s="334">
        <v>0</v>
      </c>
      <c r="P12973" s="334">
        <v>0</v>
      </c>
      <c r="Q12973" s="334">
        <v>0</v>
      </c>
      <c r="R12973" s="334">
        <v>0</v>
      </c>
      <c r="S12973" s="334">
        <v>0</v>
      </c>
      <c r="T12973" s="334">
        <v>0</v>
      </c>
      <c r="U12973" s="334">
        <v>0</v>
      </c>
      <c r="V12973" s="334">
        <v>0</v>
      </c>
      <c r="W12973" s="334">
        <v>0</v>
      </c>
      <c r="X12973" s="334">
        <v>0</v>
      </c>
      <c r="Y12973" s="334">
        <v>0</v>
      </c>
      <c r="Z12973" s="334">
        <v>0</v>
      </c>
      <c r="AA12973" s="334">
        <v>0</v>
      </c>
      <c r="AB12973" s="334">
        <v>0</v>
      </c>
      <c r="AD12973" s="334">
        <v>0</v>
      </c>
      <c r="AE12973" s="334">
        <f t="shared" si="2027"/>
        <v>0</v>
      </c>
      <c r="AF12973" s="334">
        <f t="shared" si="2028"/>
        <v>0</v>
      </c>
      <c r="AG12973" s="340">
        <f t="shared" si="2029"/>
        <v>0</v>
      </c>
      <c r="AI12973" s="340">
        <f t="shared" si="2032"/>
        <v>0</v>
      </c>
      <c r="AJ12973" s="340">
        <f t="shared" si="2032"/>
        <v>0</v>
      </c>
      <c r="AK12973" s="340">
        <f t="shared" si="2032"/>
        <v>0</v>
      </c>
      <c r="AL12973" s="340">
        <f t="shared" si="2032"/>
        <v>0</v>
      </c>
      <c r="AM12973" s="340">
        <f t="shared" si="2032"/>
        <v>0</v>
      </c>
    </row>
    <row r="12974" spans="1:39" x14ac:dyDescent="0.35">
      <c r="A12974" s="337">
        <v>34887</v>
      </c>
      <c r="B12974" s="338">
        <f t="shared" si="2024"/>
        <v>1995</v>
      </c>
      <c r="C12974" s="338">
        <f t="shared" si="2025"/>
        <v>7</v>
      </c>
      <c r="D12974" s="338">
        <f t="shared" si="2026"/>
        <v>7</v>
      </c>
      <c r="E12974" s="334">
        <v>0</v>
      </c>
      <c r="F12974" s="334">
        <v>0</v>
      </c>
      <c r="G12974" s="334">
        <v>0</v>
      </c>
      <c r="H12974" s="334">
        <v>0</v>
      </c>
      <c r="I12974" s="334">
        <v>0</v>
      </c>
      <c r="J12974" s="334">
        <v>0</v>
      </c>
      <c r="K12974" s="334">
        <v>0</v>
      </c>
      <c r="L12974" s="334">
        <v>0</v>
      </c>
      <c r="M12974" s="334">
        <v>0.2</v>
      </c>
      <c r="N12974" s="334">
        <v>0</v>
      </c>
      <c r="O12974" s="334">
        <v>0</v>
      </c>
      <c r="P12974" s="334">
        <v>0</v>
      </c>
      <c r="Q12974" s="334">
        <v>0</v>
      </c>
      <c r="R12974" s="334">
        <v>0</v>
      </c>
      <c r="S12974" s="334">
        <v>0</v>
      </c>
      <c r="T12974" s="334">
        <v>0</v>
      </c>
      <c r="U12974" s="334">
        <v>0</v>
      </c>
      <c r="V12974" s="334">
        <v>2.2000000000000002</v>
      </c>
      <c r="W12974" s="334">
        <v>3.6</v>
      </c>
      <c r="X12974" s="334">
        <v>0</v>
      </c>
      <c r="Y12974" s="334">
        <v>0</v>
      </c>
      <c r="Z12974" s="334">
        <v>0</v>
      </c>
      <c r="AA12974" s="334">
        <v>0</v>
      </c>
      <c r="AB12974" s="334">
        <v>0</v>
      </c>
      <c r="AD12974" s="334">
        <v>6</v>
      </c>
      <c r="AE12974" s="334">
        <f t="shared" si="2027"/>
        <v>6</v>
      </c>
      <c r="AF12974" s="334">
        <f t="shared" si="2028"/>
        <v>6</v>
      </c>
      <c r="AG12974" s="340">
        <f t="shared" si="2029"/>
        <v>0</v>
      </c>
      <c r="AI12974" s="340">
        <f t="shared" si="2032"/>
        <v>0</v>
      </c>
      <c r="AJ12974" s="340">
        <f t="shared" si="2032"/>
        <v>0</v>
      </c>
      <c r="AK12974" s="340">
        <f t="shared" si="2032"/>
        <v>6</v>
      </c>
      <c r="AL12974" s="340">
        <f t="shared" si="2032"/>
        <v>0</v>
      </c>
      <c r="AM12974" s="340">
        <f t="shared" si="2032"/>
        <v>0</v>
      </c>
    </row>
    <row r="12975" spans="1:39" x14ac:dyDescent="0.35">
      <c r="A12975" s="337">
        <v>34888</v>
      </c>
      <c r="B12975" s="338">
        <f t="shared" si="2024"/>
        <v>1995</v>
      </c>
      <c r="C12975" s="338">
        <f t="shared" si="2025"/>
        <v>7</v>
      </c>
      <c r="D12975" s="338">
        <f t="shared" si="2026"/>
        <v>8</v>
      </c>
      <c r="E12975" s="334">
        <v>0</v>
      </c>
      <c r="F12975" s="334">
        <v>0</v>
      </c>
      <c r="G12975" s="334">
        <v>0</v>
      </c>
      <c r="H12975" s="334">
        <v>0</v>
      </c>
      <c r="I12975" s="334">
        <v>0</v>
      </c>
      <c r="J12975" s="334">
        <v>0</v>
      </c>
      <c r="K12975" s="334">
        <v>0</v>
      </c>
      <c r="L12975" s="334">
        <v>0</v>
      </c>
      <c r="M12975" s="334">
        <v>0</v>
      </c>
      <c r="N12975" s="334">
        <v>0</v>
      </c>
      <c r="O12975" s="334">
        <v>0</v>
      </c>
      <c r="P12975" s="334">
        <v>0</v>
      </c>
      <c r="Q12975" s="334">
        <v>0</v>
      </c>
      <c r="R12975" s="334">
        <v>0</v>
      </c>
      <c r="S12975" s="334">
        <v>0</v>
      </c>
      <c r="T12975" s="334">
        <v>0</v>
      </c>
      <c r="U12975" s="334">
        <v>0</v>
      </c>
      <c r="V12975" s="334">
        <v>0</v>
      </c>
      <c r="W12975" s="334">
        <v>0</v>
      </c>
      <c r="X12975" s="334">
        <v>0</v>
      </c>
      <c r="Y12975" s="334">
        <v>0</v>
      </c>
      <c r="Z12975" s="334">
        <v>0</v>
      </c>
      <c r="AA12975" s="334">
        <v>0</v>
      </c>
      <c r="AB12975" s="334">
        <v>0</v>
      </c>
      <c r="AD12975" s="334">
        <v>0</v>
      </c>
      <c r="AE12975" s="334">
        <f t="shared" si="2027"/>
        <v>0</v>
      </c>
      <c r="AF12975" s="334">
        <f t="shared" si="2028"/>
        <v>0</v>
      </c>
      <c r="AG12975" s="340">
        <f t="shared" si="2029"/>
        <v>0</v>
      </c>
      <c r="AI12975" s="340">
        <f t="shared" si="2032"/>
        <v>0</v>
      </c>
      <c r="AJ12975" s="340">
        <f t="shared" si="2032"/>
        <v>0</v>
      </c>
      <c r="AK12975" s="340">
        <f t="shared" si="2032"/>
        <v>0</v>
      </c>
      <c r="AL12975" s="340">
        <f t="shared" si="2032"/>
        <v>0</v>
      </c>
      <c r="AM12975" s="340">
        <f t="shared" si="2032"/>
        <v>0</v>
      </c>
    </row>
    <row r="12976" spans="1:39" x14ac:dyDescent="0.35">
      <c r="A12976" s="337">
        <v>34889</v>
      </c>
      <c r="B12976" s="338">
        <f t="shared" si="2024"/>
        <v>1995</v>
      </c>
      <c r="C12976" s="338">
        <f t="shared" si="2025"/>
        <v>7</v>
      </c>
      <c r="D12976" s="338">
        <f t="shared" si="2026"/>
        <v>9</v>
      </c>
      <c r="E12976" s="334">
        <v>0</v>
      </c>
      <c r="F12976" s="334">
        <v>0</v>
      </c>
      <c r="G12976" s="334">
        <v>0</v>
      </c>
      <c r="H12976" s="334">
        <v>0</v>
      </c>
      <c r="I12976" s="334">
        <v>0</v>
      </c>
      <c r="J12976" s="334">
        <v>0</v>
      </c>
      <c r="K12976" s="334">
        <v>0</v>
      </c>
      <c r="L12976" s="334">
        <v>0</v>
      </c>
      <c r="M12976" s="334">
        <v>0</v>
      </c>
      <c r="N12976" s="334">
        <v>0</v>
      </c>
      <c r="O12976" s="334">
        <v>0</v>
      </c>
      <c r="P12976" s="334">
        <v>0</v>
      </c>
      <c r="Q12976" s="334">
        <v>0</v>
      </c>
      <c r="R12976" s="334">
        <v>0</v>
      </c>
      <c r="S12976" s="334">
        <v>0</v>
      </c>
      <c r="T12976" s="334">
        <v>0</v>
      </c>
      <c r="U12976" s="334">
        <v>0</v>
      </c>
      <c r="V12976" s="334">
        <v>0</v>
      </c>
      <c r="W12976" s="334">
        <v>0</v>
      </c>
      <c r="X12976" s="334">
        <v>0</v>
      </c>
      <c r="Y12976" s="334">
        <v>0</v>
      </c>
      <c r="Z12976" s="334">
        <v>0</v>
      </c>
      <c r="AA12976" s="334">
        <v>14.6</v>
      </c>
      <c r="AB12976" s="334">
        <v>0</v>
      </c>
      <c r="AD12976" s="334">
        <v>14.6</v>
      </c>
      <c r="AE12976" s="334">
        <f t="shared" si="2027"/>
        <v>14.6</v>
      </c>
      <c r="AF12976" s="334">
        <f t="shared" si="2028"/>
        <v>14.6</v>
      </c>
      <c r="AG12976" s="340">
        <f t="shared" si="2029"/>
        <v>0</v>
      </c>
      <c r="AI12976" s="340">
        <f t="shared" si="2032"/>
        <v>0</v>
      </c>
      <c r="AJ12976" s="340">
        <f t="shared" si="2032"/>
        <v>0</v>
      </c>
      <c r="AK12976" s="340">
        <f t="shared" si="2032"/>
        <v>14.6</v>
      </c>
      <c r="AL12976" s="340">
        <f t="shared" si="2032"/>
        <v>0</v>
      </c>
      <c r="AM12976" s="340">
        <f t="shared" si="2032"/>
        <v>0</v>
      </c>
    </row>
    <row r="12977" spans="1:39" x14ac:dyDescent="0.35">
      <c r="A12977" s="337">
        <v>34890</v>
      </c>
      <c r="B12977" s="338">
        <f t="shared" si="2024"/>
        <v>1995</v>
      </c>
      <c r="C12977" s="338">
        <f t="shared" si="2025"/>
        <v>7</v>
      </c>
      <c r="D12977" s="338">
        <f t="shared" si="2026"/>
        <v>10</v>
      </c>
      <c r="E12977" s="334">
        <v>0</v>
      </c>
      <c r="F12977" s="334">
        <v>0</v>
      </c>
      <c r="G12977" s="334">
        <v>0</v>
      </c>
      <c r="H12977" s="334">
        <v>0</v>
      </c>
      <c r="I12977" s="334">
        <v>0</v>
      </c>
      <c r="J12977" s="334">
        <v>0</v>
      </c>
      <c r="K12977" s="334">
        <v>0</v>
      </c>
      <c r="L12977" s="334">
        <v>0</v>
      </c>
      <c r="M12977" s="334">
        <v>0</v>
      </c>
      <c r="N12977" s="334">
        <v>0</v>
      </c>
      <c r="O12977" s="334">
        <v>0</v>
      </c>
      <c r="P12977" s="334">
        <v>0</v>
      </c>
      <c r="Q12977" s="334">
        <v>0</v>
      </c>
      <c r="R12977" s="334">
        <v>0</v>
      </c>
      <c r="S12977" s="334">
        <v>0</v>
      </c>
      <c r="T12977" s="334">
        <v>0</v>
      </c>
      <c r="U12977" s="334">
        <v>0</v>
      </c>
      <c r="V12977" s="334">
        <v>0</v>
      </c>
      <c r="W12977" s="334">
        <v>0</v>
      </c>
      <c r="X12977" s="334">
        <v>0</v>
      </c>
      <c r="Y12977" s="334">
        <v>0</v>
      </c>
      <c r="Z12977" s="334">
        <v>0</v>
      </c>
      <c r="AA12977" s="334">
        <v>0</v>
      </c>
      <c r="AB12977" s="334">
        <v>0</v>
      </c>
      <c r="AD12977" s="334">
        <v>0</v>
      </c>
      <c r="AE12977" s="334">
        <f t="shared" si="2027"/>
        <v>0</v>
      </c>
      <c r="AF12977" s="334">
        <f t="shared" si="2028"/>
        <v>0</v>
      </c>
      <c r="AG12977" s="340">
        <f t="shared" si="2029"/>
        <v>0</v>
      </c>
      <c r="AI12977" s="340">
        <f t="shared" si="2032"/>
        <v>0</v>
      </c>
      <c r="AJ12977" s="340">
        <f t="shared" si="2032"/>
        <v>0</v>
      </c>
      <c r="AK12977" s="340">
        <f t="shared" si="2032"/>
        <v>0</v>
      </c>
      <c r="AL12977" s="340">
        <f t="shared" si="2032"/>
        <v>0</v>
      </c>
      <c r="AM12977" s="340">
        <f t="shared" si="2032"/>
        <v>0</v>
      </c>
    </row>
    <row r="12978" spans="1:39" x14ac:dyDescent="0.35">
      <c r="A12978" s="337">
        <v>34891</v>
      </c>
      <c r="B12978" s="338">
        <f t="shared" si="2024"/>
        <v>1995</v>
      </c>
      <c r="C12978" s="338">
        <f t="shared" si="2025"/>
        <v>7</v>
      </c>
      <c r="D12978" s="338">
        <f t="shared" si="2026"/>
        <v>11</v>
      </c>
      <c r="E12978" s="334">
        <v>0</v>
      </c>
      <c r="F12978" s="334">
        <v>0</v>
      </c>
      <c r="G12978" s="334">
        <v>0</v>
      </c>
      <c r="H12978" s="334">
        <v>0</v>
      </c>
      <c r="I12978" s="334">
        <v>0</v>
      </c>
      <c r="J12978" s="334">
        <v>0</v>
      </c>
      <c r="K12978" s="334">
        <v>0</v>
      </c>
      <c r="L12978" s="334">
        <v>0</v>
      </c>
      <c r="M12978" s="334">
        <v>0</v>
      </c>
      <c r="N12978" s="334">
        <v>0</v>
      </c>
      <c r="O12978" s="334">
        <v>0</v>
      </c>
      <c r="P12978" s="334">
        <v>0</v>
      </c>
      <c r="Q12978" s="334">
        <v>0</v>
      </c>
      <c r="R12978" s="334">
        <v>0</v>
      </c>
      <c r="S12978" s="334">
        <v>0</v>
      </c>
      <c r="T12978" s="334">
        <v>8</v>
      </c>
      <c r="U12978" s="334">
        <v>0.2</v>
      </c>
      <c r="V12978" s="334">
        <v>0</v>
      </c>
      <c r="W12978" s="334">
        <v>0</v>
      </c>
      <c r="X12978" s="334">
        <v>0</v>
      </c>
      <c r="Y12978" s="334">
        <v>0</v>
      </c>
      <c r="Z12978" s="334">
        <v>0</v>
      </c>
      <c r="AA12978" s="334">
        <v>0</v>
      </c>
      <c r="AB12978" s="334">
        <v>0</v>
      </c>
      <c r="AD12978" s="334">
        <v>8.1999999999999993</v>
      </c>
      <c r="AE12978" s="334">
        <f t="shared" si="2027"/>
        <v>8.1999999999999993</v>
      </c>
      <c r="AF12978" s="334">
        <f t="shared" si="2028"/>
        <v>8.1999999999999993</v>
      </c>
      <c r="AG12978" s="340">
        <f t="shared" si="2029"/>
        <v>0</v>
      </c>
      <c r="AI12978" s="340">
        <f t="shared" si="2032"/>
        <v>0</v>
      </c>
      <c r="AJ12978" s="340">
        <f t="shared" si="2032"/>
        <v>0</v>
      </c>
      <c r="AK12978" s="340">
        <f t="shared" si="2032"/>
        <v>8.1999999999999993</v>
      </c>
      <c r="AL12978" s="340">
        <f t="shared" si="2032"/>
        <v>0</v>
      </c>
      <c r="AM12978" s="340">
        <f t="shared" si="2032"/>
        <v>0</v>
      </c>
    </row>
    <row r="12979" spans="1:39" x14ac:dyDescent="0.35">
      <c r="A12979" s="337">
        <v>34892</v>
      </c>
      <c r="B12979" s="338">
        <f t="shared" si="2024"/>
        <v>1995</v>
      </c>
      <c r="C12979" s="338">
        <f t="shared" si="2025"/>
        <v>7</v>
      </c>
      <c r="D12979" s="338">
        <f t="shared" si="2026"/>
        <v>12</v>
      </c>
      <c r="E12979" s="334">
        <v>0</v>
      </c>
      <c r="F12979" s="334">
        <v>0</v>
      </c>
      <c r="G12979" s="334">
        <v>0</v>
      </c>
      <c r="H12979" s="334">
        <v>0</v>
      </c>
      <c r="I12979" s="334">
        <v>0</v>
      </c>
      <c r="J12979" s="334">
        <v>0</v>
      </c>
      <c r="K12979" s="334">
        <v>0</v>
      </c>
      <c r="L12979" s="334">
        <v>0</v>
      </c>
      <c r="M12979" s="334">
        <v>0</v>
      </c>
      <c r="N12979" s="334">
        <v>0</v>
      </c>
      <c r="O12979" s="334">
        <v>0</v>
      </c>
      <c r="P12979" s="334">
        <v>0</v>
      </c>
      <c r="Q12979" s="334">
        <v>0</v>
      </c>
      <c r="R12979" s="334">
        <v>0</v>
      </c>
      <c r="S12979" s="334">
        <v>0</v>
      </c>
      <c r="T12979" s="334">
        <v>0</v>
      </c>
      <c r="U12979" s="334">
        <v>0</v>
      </c>
      <c r="V12979" s="334">
        <v>0</v>
      </c>
      <c r="W12979" s="334">
        <v>0</v>
      </c>
      <c r="X12979" s="334">
        <v>0</v>
      </c>
      <c r="Y12979" s="334">
        <v>0</v>
      </c>
      <c r="Z12979" s="334">
        <v>0</v>
      </c>
      <c r="AA12979" s="334">
        <v>0</v>
      </c>
      <c r="AB12979" s="334">
        <v>0</v>
      </c>
      <c r="AD12979" s="334">
        <v>0</v>
      </c>
      <c r="AE12979" s="334">
        <f t="shared" si="2027"/>
        <v>0</v>
      </c>
      <c r="AF12979" s="334">
        <f t="shared" si="2028"/>
        <v>0</v>
      </c>
      <c r="AG12979" s="340">
        <f t="shared" si="2029"/>
        <v>0</v>
      </c>
      <c r="AI12979" s="340">
        <f t="shared" si="2032"/>
        <v>0</v>
      </c>
      <c r="AJ12979" s="340">
        <f t="shared" si="2032"/>
        <v>0</v>
      </c>
      <c r="AK12979" s="340">
        <f t="shared" si="2032"/>
        <v>0</v>
      </c>
      <c r="AL12979" s="340">
        <f t="shared" si="2032"/>
        <v>0</v>
      </c>
      <c r="AM12979" s="340">
        <f t="shared" si="2032"/>
        <v>0</v>
      </c>
    </row>
    <row r="12980" spans="1:39" x14ac:dyDescent="0.35">
      <c r="A12980" s="337">
        <v>34893</v>
      </c>
      <c r="B12980" s="338">
        <f t="shared" si="2024"/>
        <v>1995</v>
      </c>
      <c r="C12980" s="338">
        <f t="shared" si="2025"/>
        <v>7</v>
      </c>
      <c r="D12980" s="338">
        <f t="shared" si="2026"/>
        <v>13</v>
      </c>
      <c r="E12980" s="334">
        <v>0</v>
      </c>
      <c r="F12980" s="334">
        <v>0</v>
      </c>
      <c r="G12980" s="334">
        <v>0</v>
      </c>
      <c r="H12980" s="334">
        <v>1.8</v>
      </c>
      <c r="I12980" s="334">
        <v>0</v>
      </c>
      <c r="J12980" s="334">
        <v>0</v>
      </c>
      <c r="K12980" s="334">
        <v>0</v>
      </c>
      <c r="L12980" s="334">
        <v>0</v>
      </c>
      <c r="M12980" s="334">
        <v>0</v>
      </c>
      <c r="N12980" s="334">
        <v>0</v>
      </c>
      <c r="O12980" s="334">
        <v>0</v>
      </c>
      <c r="P12980" s="334">
        <v>0</v>
      </c>
      <c r="Q12980" s="334">
        <v>0</v>
      </c>
      <c r="R12980" s="334">
        <v>0</v>
      </c>
      <c r="S12980" s="334">
        <v>0</v>
      </c>
      <c r="T12980" s="334">
        <v>0</v>
      </c>
      <c r="U12980" s="334">
        <v>0</v>
      </c>
      <c r="V12980" s="334">
        <v>0</v>
      </c>
      <c r="W12980" s="334">
        <v>0</v>
      </c>
      <c r="X12980" s="334">
        <v>0</v>
      </c>
      <c r="Y12980" s="334">
        <v>0</v>
      </c>
      <c r="Z12980" s="334">
        <v>0</v>
      </c>
      <c r="AA12980" s="334">
        <v>0</v>
      </c>
      <c r="AB12980" s="334">
        <v>0</v>
      </c>
      <c r="AD12980" s="334">
        <v>1.8</v>
      </c>
      <c r="AE12980" s="334">
        <f t="shared" si="2027"/>
        <v>1.8</v>
      </c>
      <c r="AF12980" s="334">
        <f t="shared" si="2028"/>
        <v>1.8</v>
      </c>
      <c r="AG12980" s="340">
        <f t="shared" si="2029"/>
        <v>0</v>
      </c>
      <c r="AI12980" s="340">
        <f t="shared" ref="AI12980:AM12995" si="2033">IF($C12980=AI$1,$AF12980,0)</f>
        <v>0</v>
      </c>
      <c r="AJ12980" s="340">
        <f t="shared" si="2033"/>
        <v>0</v>
      </c>
      <c r="AK12980" s="340">
        <f t="shared" si="2033"/>
        <v>1.8</v>
      </c>
      <c r="AL12980" s="340">
        <f t="shared" si="2033"/>
        <v>0</v>
      </c>
      <c r="AM12980" s="340">
        <f t="shared" si="2033"/>
        <v>0</v>
      </c>
    </row>
    <row r="12981" spans="1:39" x14ac:dyDescent="0.35">
      <c r="A12981" s="337">
        <v>34894</v>
      </c>
      <c r="B12981" s="338">
        <f t="shared" si="2024"/>
        <v>1995</v>
      </c>
      <c r="C12981" s="338">
        <f t="shared" si="2025"/>
        <v>7</v>
      </c>
      <c r="D12981" s="338">
        <f t="shared" si="2026"/>
        <v>14</v>
      </c>
      <c r="E12981" s="334">
        <v>0</v>
      </c>
      <c r="F12981" s="334">
        <v>0</v>
      </c>
      <c r="G12981" s="334">
        <v>0</v>
      </c>
      <c r="H12981" s="334">
        <v>0</v>
      </c>
      <c r="I12981" s="334">
        <v>0</v>
      </c>
      <c r="J12981" s="334">
        <v>0</v>
      </c>
      <c r="K12981" s="334">
        <v>0</v>
      </c>
      <c r="L12981" s="334">
        <v>0</v>
      </c>
      <c r="M12981" s="334">
        <v>0</v>
      </c>
      <c r="N12981" s="334">
        <v>0</v>
      </c>
      <c r="O12981" s="334">
        <v>0</v>
      </c>
      <c r="P12981" s="334">
        <v>0</v>
      </c>
      <c r="Q12981" s="334">
        <v>0</v>
      </c>
      <c r="R12981" s="334">
        <v>0</v>
      </c>
      <c r="S12981" s="334">
        <v>0</v>
      </c>
      <c r="T12981" s="334">
        <v>8.1999999999999993</v>
      </c>
      <c r="U12981" s="334">
        <v>1.5</v>
      </c>
      <c r="V12981" s="334">
        <v>0</v>
      </c>
      <c r="W12981" s="334">
        <v>0</v>
      </c>
      <c r="X12981" s="334">
        <v>0</v>
      </c>
      <c r="Y12981" s="334">
        <v>0</v>
      </c>
      <c r="Z12981" s="334">
        <v>0</v>
      </c>
      <c r="AA12981" s="334">
        <v>0</v>
      </c>
      <c r="AB12981" s="334">
        <v>1.1000000000000001</v>
      </c>
      <c r="AD12981" s="334">
        <v>10.8</v>
      </c>
      <c r="AE12981" s="334">
        <f t="shared" si="2027"/>
        <v>10.8</v>
      </c>
      <c r="AF12981" s="334">
        <f t="shared" si="2028"/>
        <v>10.799999999999999</v>
      </c>
      <c r="AG12981" s="340">
        <f t="shared" si="2029"/>
        <v>1.7763568394002505E-15</v>
      </c>
      <c r="AI12981" s="340">
        <f t="shared" si="2033"/>
        <v>0</v>
      </c>
      <c r="AJ12981" s="340">
        <f t="shared" si="2033"/>
        <v>0</v>
      </c>
      <c r="AK12981" s="340">
        <f t="shared" si="2033"/>
        <v>10.799999999999999</v>
      </c>
      <c r="AL12981" s="340">
        <f t="shared" si="2033"/>
        <v>0</v>
      </c>
      <c r="AM12981" s="340">
        <f t="shared" si="2033"/>
        <v>0</v>
      </c>
    </row>
    <row r="12982" spans="1:39" x14ac:dyDescent="0.35">
      <c r="A12982" s="337">
        <v>34895</v>
      </c>
      <c r="B12982" s="338">
        <f t="shared" si="2024"/>
        <v>1995</v>
      </c>
      <c r="C12982" s="338">
        <f t="shared" si="2025"/>
        <v>7</v>
      </c>
      <c r="D12982" s="338">
        <f t="shared" si="2026"/>
        <v>15</v>
      </c>
      <c r="E12982" s="334">
        <v>0</v>
      </c>
      <c r="F12982" s="334">
        <v>0</v>
      </c>
      <c r="G12982" s="334">
        <v>0</v>
      </c>
      <c r="H12982" s="334">
        <v>0</v>
      </c>
      <c r="I12982" s="334">
        <v>0</v>
      </c>
      <c r="J12982" s="334">
        <v>0</v>
      </c>
      <c r="K12982" s="334">
        <v>0</v>
      </c>
      <c r="L12982" s="334">
        <v>0</v>
      </c>
      <c r="M12982" s="334">
        <v>0</v>
      </c>
      <c r="N12982" s="334">
        <v>0</v>
      </c>
      <c r="O12982" s="334">
        <v>0.5</v>
      </c>
      <c r="P12982" s="334">
        <v>0</v>
      </c>
      <c r="Q12982" s="334">
        <v>0</v>
      </c>
      <c r="R12982" s="334">
        <v>0</v>
      </c>
      <c r="S12982" s="334">
        <v>0</v>
      </c>
      <c r="T12982" s="334">
        <v>0</v>
      </c>
      <c r="U12982" s="334">
        <v>0</v>
      </c>
      <c r="V12982" s="334">
        <v>0</v>
      </c>
      <c r="W12982" s="334">
        <v>0</v>
      </c>
      <c r="X12982" s="334">
        <v>0.3</v>
      </c>
      <c r="Y12982" s="334">
        <v>0.8</v>
      </c>
      <c r="Z12982" s="334">
        <v>0</v>
      </c>
      <c r="AA12982" s="334">
        <v>0</v>
      </c>
      <c r="AB12982" s="334">
        <v>0</v>
      </c>
      <c r="AD12982" s="334">
        <v>1.6</v>
      </c>
      <c r="AE12982" s="334">
        <f t="shared" si="2027"/>
        <v>1.6</v>
      </c>
      <c r="AF12982" s="334">
        <f t="shared" si="2028"/>
        <v>1.6</v>
      </c>
      <c r="AG12982" s="340">
        <f t="shared" si="2029"/>
        <v>0</v>
      </c>
      <c r="AI12982" s="340">
        <f t="shared" si="2033"/>
        <v>0</v>
      </c>
      <c r="AJ12982" s="340">
        <f t="shared" si="2033"/>
        <v>0</v>
      </c>
      <c r="AK12982" s="340">
        <f t="shared" si="2033"/>
        <v>1.6</v>
      </c>
      <c r="AL12982" s="340">
        <f t="shared" si="2033"/>
        <v>0</v>
      </c>
      <c r="AM12982" s="340">
        <f t="shared" si="2033"/>
        <v>0</v>
      </c>
    </row>
    <row r="12983" spans="1:39" x14ac:dyDescent="0.35">
      <c r="A12983" s="337">
        <v>34896</v>
      </c>
      <c r="B12983" s="338">
        <f t="shared" si="2024"/>
        <v>1995</v>
      </c>
      <c r="C12983" s="338">
        <f t="shared" si="2025"/>
        <v>7</v>
      </c>
      <c r="D12983" s="338">
        <f t="shared" si="2026"/>
        <v>16</v>
      </c>
      <c r="E12983" s="334">
        <v>0</v>
      </c>
      <c r="F12983" s="334">
        <v>0</v>
      </c>
      <c r="G12983" s="334">
        <v>0</v>
      </c>
      <c r="H12983" s="334">
        <v>0</v>
      </c>
      <c r="I12983" s="334">
        <v>0</v>
      </c>
      <c r="J12983" s="334">
        <v>0</v>
      </c>
      <c r="K12983" s="334">
        <v>0</v>
      </c>
      <c r="L12983" s="334">
        <v>0</v>
      </c>
      <c r="M12983" s="334">
        <v>0</v>
      </c>
      <c r="N12983" s="334">
        <v>0</v>
      </c>
      <c r="O12983" s="334">
        <v>0</v>
      </c>
      <c r="P12983" s="334">
        <v>0</v>
      </c>
      <c r="Q12983" s="334">
        <v>0</v>
      </c>
      <c r="R12983" s="334">
        <v>0</v>
      </c>
      <c r="S12983" s="334">
        <v>0</v>
      </c>
      <c r="T12983" s="334">
        <v>0</v>
      </c>
      <c r="U12983" s="334">
        <v>0</v>
      </c>
      <c r="V12983" s="334">
        <v>0</v>
      </c>
      <c r="W12983" s="334">
        <v>0</v>
      </c>
      <c r="X12983" s="334">
        <v>0</v>
      </c>
      <c r="Y12983" s="334">
        <v>2.7</v>
      </c>
      <c r="Z12983" s="334">
        <v>1.5</v>
      </c>
      <c r="AA12983" s="334">
        <v>0</v>
      </c>
      <c r="AB12983" s="334">
        <v>0</v>
      </c>
      <c r="AD12983" s="334">
        <v>4.2</v>
      </c>
      <c r="AE12983" s="334">
        <f t="shared" si="2027"/>
        <v>4.2</v>
      </c>
      <c r="AF12983" s="334">
        <f t="shared" si="2028"/>
        <v>4.2</v>
      </c>
      <c r="AG12983" s="340">
        <f t="shared" si="2029"/>
        <v>0</v>
      </c>
      <c r="AI12983" s="340">
        <f t="shared" si="2033"/>
        <v>0</v>
      </c>
      <c r="AJ12983" s="340">
        <f t="shared" si="2033"/>
        <v>0</v>
      </c>
      <c r="AK12983" s="340">
        <f t="shared" si="2033"/>
        <v>4.2</v>
      </c>
      <c r="AL12983" s="340">
        <f t="shared" si="2033"/>
        <v>0</v>
      </c>
      <c r="AM12983" s="340">
        <f t="shared" si="2033"/>
        <v>0</v>
      </c>
    </row>
    <row r="12984" spans="1:39" x14ac:dyDescent="0.35">
      <c r="A12984" s="337">
        <v>34897</v>
      </c>
      <c r="B12984" s="338">
        <f t="shared" si="2024"/>
        <v>1995</v>
      </c>
      <c r="C12984" s="338">
        <f t="shared" si="2025"/>
        <v>7</v>
      </c>
      <c r="D12984" s="338">
        <f t="shared" si="2026"/>
        <v>17</v>
      </c>
      <c r="E12984" s="334">
        <v>0</v>
      </c>
      <c r="F12984" s="334">
        <v>0</v>
      </c>
      <c r="G12984" s="334">
        <v>0</v>
      </c>
      <c r="H12984" s="334">
        <v>0</v>
      </c>
      <c r="I12984" s="334">
        <v>0</v>
      </c>
      <c r="J12984" s="334">
        <v>0</v>
      </c>
      <c r="K12984" s="334">
        <v>0</v>
      </c>
      <c r="L12984" s="334">
        <v>0</v>
      </c>
      <c r="M12984" s="334">
        <v>0</v>
      </c>
      <c r="N12984" s="334">
        <v>0</v>
      </c>
      <c r="O12984" s="334">
        <v>0</v>
      </c>
      <c r="P12984" s="334">
        <v>0</v>
      </c>
      <c r="Q12984" s="334">
        <v>0</v>
      </c>
      <c r="R12984" s="334">
        <v>0</v>
      </c>
      <c r="S12984" s="334">
        <v>0</v>
      </c>
      <c r="T12984" s="334">
        <v>0</v>
      </c>
      <c r="U12984" s="334">
        <v>0</v>
      </c>
      <c r="V12984" s="334">
        <v>0</v>
      </c>
      <c r="W12984" s="334">
        <v>0</v>
      </c>
      <c r="X12984" s="334">
        <v>0</v>
      </c>
      <c r="Y12984" s="334">
        <v>0</v>
      </c>
      <c r="Z12984" s="334">
        <v>0.6</v>
      </c>
      <c r="AA12984" s="334">
        <v>0</v>
      </c>
      <c r="AB12984" s="334">
        <v>16</v>
      </c>
      <c r="AD12984" s="334">
        <v>16.600000000000001</v>
      </c>
      <c r="AE12984" s="334">
        <f t="shared" si="2027"/>
        <v>16.600000000000001</v>
      </c>
      <c r="AF12984" s="334">
        <f t="shared" si="2028"/>
        <v>16.600000000000001</v>
      </c>
      <c r="AG12984" s="340">
        <f t="shared" si="2029"/>
        <v>0</v>
      </c>
      <c r="AI12984" s="340">
        <f t="shared" si="2033"/>
        <v>0</v>
      </c>
      <c r="AJ12984" s="340">
        <f t="shared" si="2033"/>
        <v>0</v>
      </c>
      <c r="AK12984" s="340">
        <f t="shared" si="2033"/>
        <v>16.600000000000001</v>
      </c>
      <c r="AL12984" s="340">
        <f t="shared" si="2033"/>
        <v>0</v>
      </c>
      <c r="AM12984" s="340">
        <f t="shared" si="2033"/>
        <v>0</v>
      </c>
    </row>
    <row r="12985" spans="1:39" x14ac:dyDescent="0.35">
      <c r="A12985" s="337">
        <v>34898</v>
      </c>
      <c r="B12985" s="338">
        <f t="shared" si="2024"/>
        <v>1995</v>
      </c>
      <c r="C12985" s="338">
        <f t="shared" si="2025"/>
        <v>7</v>
      </c>
      <c r="D12985" s="338">
        <f t="shared" si="2026"/>
        <v>18</v>
      </c>
      <c r="E12985" s="334">
        <v>1.9</v>
      </c>
      <c r="F12985" s="334">
        <v>1.3</v>
      </c>
      <c r="G12985" s="334">
        <v>1.3</v>
      </c>
      <c r="H12985" s="334">
        <v>0</v>
      </c>
      <c r="I12985" s="334">
        <v>1.2</v>
      </c>
      <c r="J12985" s="334">
        <v>0</v>
      </c>
      <c r="K12985" s="334">
        <v>0</v>
      </c>
      <c r="L12985" s="334">
        <v>0</v>
      </c>
      <c r="M12985" s="334">
        <v>0</v>
      </c>
      <c r="N12985" s="334">
        <v>0</v>
      </c>
      <c r="O12985" s="334">
        <v>1.3</v>
      </c>
      <c r="P12985" s="334">
        <v>0</v>
      </c>
      <c r="Q12985" s="334">
        <v>0</v>
      </c>
      <c r="R12985" s="334">
        <v>0</v>
      </c>
      <c r="S12985" s="334">
        <v>0</v>
      </c>
      <c r="T12985" s="334">
        <v>0</v>
      </c>
      <c r="U12985" s="334">
        <v>0</v>
      </c>
      <c r="V12985" s="334">
        <v>0</v>
      </c>
      <c r="W12985" s="334">
        <v>0</v>
      </c>
      <c r="X12985" s="334">
        <v>0</v>
      </c>
      <c r="Y12985" s="334">
        <v>0</v>
      </c>
      <c r="Z12985" s="334">
        <v>0</v>
      </c>
      <c r="AA12985" s="334">
        <v>0</v>
      </c>
      <c r="AB12985" s="334">
        <v>0</v>
      </c>
      <c r="AD12985" s="334">
        <v>7</v>
      </c>
      <c r="AE12985" s="334">
        <f t="shared" si="2027"/>
        <v>7</v>
      </c>
      <c r="AF12985" s="334">
        <f t="shared" si="2028"/>
        <v>7</v>
      </c>
      <c r="AG12985" s="340">
        <f t="shared" si="2029"/>
        <v>0</v>
      </c>
      <c r="AI12985" s="340">
        <f t="shared" si="2033"/>
        <v>0</v>
      </c>
      <c r="AJ12985" s="340">
        <f t="shared" si="2033"/>
        <v>0</v>
      </c>
      <c r="AK12985" s="340">
        <f t="shared" si="2033"/>
        <v>7</v>
      </c>
      <c r="AL12985" s="340">
        <f t="shared" si="2033"/>
        <v>0</v>
      </c>
      <c r="AM12985" s="340">
        <f t="shared" si="2033"/>
        <v>0</v>
      </c>
    </row>
    <row r="12986" spans="1:39" x14ac:dyDescent="0.35">
      <c r="A12986" s="337">
        <v>34899</v>
      </c>
      <c r="B12986" s="338">
        <f t="shared" si="2024"/>
        <v>1995</v>
      </c>
      <c r="C12986" s="338">
        <f t="shared" si="2025"/>
        <v>7</v>
      </c>
      <c r="D12986" s="338">
        <f t="shared" si="2026"/>
        <v>19</v>
      </c>
      <c r="E12986" s="334">
        <v>0</v>
      </c>
      <c r="F12986" s="334">
        <v>0</v>
      </c>
      <c r="G12986" s="334">
        <v>0</v>
      </c>
      <c r="H12986" s="334">
        <v>0</v>
      </c>
      <c r="I12986" s="334">
        <v>0</v>
      </c>
      <c r="J12986" s="334">
        <v>0</v>
      </c>
      <c r="K12986" s="334">
        <v>0</v>
      </c>
      <c r="L12986" s="334">
        <v>0</v>
      </c>
      <c r="M12986" s="334">
        <v>0</v>
      </c>
      <c r="N12986" s="334">
        <v>0</v>
      </c>
      <c r="O12986" s="334">
        <v>0</v>
      </c>
      <c r="P12986" s="334">
        <v>0</v>
      </c>
      <c r="Q12986" s="334">
        <v>0</v>
      </c>
      <c r="R12986" s="334">
        <v>0</v>
      </c>
      <c r="S12986" s="334">
        <v>0</v>
      </c>
      <c r="T12986" s="334">
        <v>0</v>
      </c>
      <c r="U12986" s="334">
        <v>0</v>
      </c>
      <c r="V12986" s="334">
        <v>0</v>
      </c>
      <c r="W12986" s="334">
        <v>0</v>
      </c>
      <c r="X12986" s="334">
        <v>0</v>
      </c>
      <c r="Y12986" s="334">
        <v>0</v>
      </c>
      <c r="Z12986" s="334">
        <v>0</v>
      </c>
      <c r="AA12986" s="334">
        <v>0</v>
      </c>
      <c r="AB12986" s="334">
        <v>0</v>
      </c>
      <c r="AD12986" s="334">
        <v>0</v>
      </c>
      <c r="AE12986" s="334">
        <f t="shared" si="2027"/>
        <v>0</v>
      </c>
      <c r="AF12986" s="334">
        <f t="shared" si="2028"/>
        <v>0</v>
      </c>
      <c r="AG12986" s="340">
        <f t="shared" si="2029"/>
        <v>0</v>
      </c>
      <c r="AI12986" s="340">
        <f t="shared" si="2033"/>
        <v>0</v>
      </c>
      <c r="AJ12986" s="340">
        <f t="shared" si="2033"/>
        <v>0</v>
      </c>
      <c r="AK12986" s="340">
        <f t="shared" si="2033"/>
        <v>0</v>
      </c>
      <c r="AL12986" s="340">
        <f t="shared" si="2033"/>
        <v>0</v>
      </c>
      <c r="AM12986" s="340">
        <f t="shared" si="2033"/>
        <v>0</v>
      </c>
    </row>
    <row r="12987" spans="1:39" x14ac:dyDescent="0.35">
      <c r="A12987" s="337">
        <v>34900</v>
      </c>
      <c r="B12987" s="338">
        <f t="shared" si="2024"/>
        <v>1995</v>
      </c>
      <c r="C12987" s="338">
        <f t="shared" si="2025"/>
        <v>7</v>
      </c>
      <c r="D12987" s="338">
        <f t="shared" si="2026"/>
        <v>20</v>
      </c>
      <c r="E12987" s="334">
        <v>0</v>
      </c>
      <c r="F12987" s="334">
        <v>0</v>
      </c>
      <c r="G12987" s="334">
        <v>0</v>
      </c>
      <c r="H12987" s="334">
        <v>0</v>
      </c>
      <c r="I12987" s="334">
        <v>0</v>
      </c>
      <c r="J12987" s="334">
        <v>0</v>
      </c>
      <c r="K12987" s="334">
        <v>0</v>
      </c>
      <c r="L12987" s="334">
        <v>0</v>
      </c>
      <c r="M12987" s="334">
        <v>0</v>
      </c>
      <c r="N12987" s="334">
        <v>0</v>
      </c>
      <c r="O12987" s="334">
        <v>0</v>
      </c>
      <c r="P12987" s="334">
        <v>0</v>
      </c>
      <c r="Q12987" s="334">
        <v>0</v>
      </c>
      <c r="R12987" s="334">
        <v>0</v>
      </c>
      <c r="S12987" s="334">
        <v>0</v>
      </c>
      <c r="T12987" s="334">
        <v>0</v>
      </c>
      <c r="U12987" s="334">
        <v>0</v>
      </c>
      <c r="V12987" s="334">
        <v>0.2</v>
      </c>
      <c r="W12987" s="334">
        <v>0</v>
      </c>
      <c r="X12987" s="334">
        <v>0</v>
      </c>
      <c r="Y12987" s="334">
        <v>0</v>
      </c>
      <c r="Z12987" s="334">
        <v>0</v>
      </c>
      <c r="AA12987" s="334">
        <v>1.7</v>
      </c>
      <c r="AB12987" s="334">
        <v>1.1000000000000001</v>
      </c>
      <c r="AD12987" s="334">
        <v>3</v>
      </c>
      <c r="AE12987" s="334">
        <f t="shared" si="2027"/>
        <v>3</v>
      </c>
      <c r="AF12987" s="334">
        <f t="shared" si="2028"/>
        <v>3</v>
      </c>
      <c r="AG12987" s="340">
        <f t="shared" si="2029"/>
        <v>0</v>
      </c>
      <c r="AI12987" s="340">
        <f t="shared" si="2033"/>
        <v>0</v>
      </c>
      <c r="AJ12987" s="340">
        <f t="shared" si="2033"/>
        <v>0</v>
      </c>
      <c r="AK12987" s="340">
        <f t="shared" si="2033"/>
        <v>3</v>
      </c>
      <c r="AL12987" s="340">
        <f t="shared" si="2033"/>
        <v>0</v>
      </c>
      <c r="AM12987" s="340">
        <f t="shared" si="2033"/>
        <v>0</v>
      </c>
    </row>
    <row r="12988" spans="1:39" x14ac:dyDescent="0.35">
      <c r="A12988" s="337">
        <v>34901</v>
      </c>
      <c r="B12988" s="338">
        <f t="shared" si="2024"/>
        <v>1995</v>
      </c>
      <c r="C12988" s="338">
        <f t="shared" si="2025"/>
        <v>7</v>
      </c>
      <c r="D12988" s="338">
        <f t="shared" si="2026"/>
        <v>21</v>
      </c>
      <c r="E12988" s="334">
        <v>3</v>
      </c>
      <c r="F12988" s="334">
        <v>1.4</v>
      </c>
      <c r="G12988" s="334">
        <v>0.5</v>
      </c>
      <c r="H12988" s="334">
        <v>0</v>
      </c>
      <c r="I12988" s="334">
        <v>0</v>
      </c>
      <c r="J12988" s="334">
        <v>0</v>
      </c>
      <c r="K12988" s="334">
        <v>0</v>
      </c>
      <c r="L12988" s="334">
        <v>0</v>
      </c>
      <c r="M12988" s="334">
        <v>0</v>
      </c>
      <c r="N12988" s="334">
        <v>0</v>
      </c>
      <c r="O12988" s="334">
        <v>0</v>
      </c>
      <c r="P12988" s="334">
        <v>0</v>
      </c>
      <c r="Q12988" s="334">
        <v>0.2</v>
      </c>
      <c r="R12988" s="334">
        <v>0</v>
      </c>
      <c r="S12988" s="334">
        <v>0</v>
      </c>
      <c r="T12988" s="334">
        <v>0</v>
      </c>
      <c r="U12988" s="334">
        <v>0</v>
      </c>
      <c r="V12988" s="334">
        <v>0</v>
      </c>
      <c r="W12988" s="334">
        <v>0</v>
      </c>
      <c r="X12988" s="334">
        <v>0</v>
      </c>
      <c r="Y12988" s="334">
        <v>0</v>
      </c>
      <c r="Z12988" s="334">
        <v>0</v>
      </c>
      <c r="AA12988" s="334">
        <v>0</v>
      </c>
      <c r="AB12988" s="334">
        <v>0</v>
      </c>
      <c r="AD12988" s="334">
        <v>5.0999999999999996</v>
      </c>
      <c r="AE12988" s="334">
        <f t="shared" si="2027"/>
        <v>5.0999999999999996</v>
      </c>
      <c r="AF12988" s="334">
        <f t="shared" si="2028"/>
        <v>5.1000000000000005</v>
      </c>
      <c r="AG12988" s="340">
        <f t="shared" si="2029"/>
        <v>8.8817841970012523E-16</v>
      </c>
      <c r="AI12988" s="340">
        <f t="shared" si="2033"/>
        <v>0</v>
      </c>
      <c r="AJ12988" s="340">
        <f t="shared" si="2033"/>
        <v>0</v>
      </c>
      <c r="AK12988" s="340">
        <f t="shared" si="2033"/>
        <v>5.1000000000000005</v>
      </c>
      <c r="AL12988" s="340">
        <f t="shared" si="2033"/>
        <v>0</v>
      </c>
      <c r="AM12988" s="340">
        <f t="shared" si="2033"/>
        <v>0</v>
      </c>
    </row>
    <row r="12989" spans="1:39" x14ac:dyDescent="0.35">
      <c r="A12989" s="337">
        <v>34902</v>
      </c>
      <c r="B12989" s="338">
        <f t="shared" si="2024"/>
        <v>1995</v>
      </c>
      <c r="C12989" s="338">
        <f t="shared" si="2025"/>
        <v>7</v>
      </c>
      <c r="D12989" s="338">
        <f t="shared" si="2026"/>
        <v>22</v>
      </c>
      <c r="E12989" s="334">
        <v>0</v>
      </c>
      <c r="F12989" s="334">
        <v>0</v>
      </c>
      <c r="G12989" s="334">
        <v>0</v>
      </c>
      <c r="H12989" s="334">
        <v>0</v>
      </c>
      <c r="I12989" s="334">
        <v>0</v>
      </c>
      <c r="J12989" s="334">
        <v>0</v>
      </c>
      <c r="K12989" s="334">
        <v>0</v>
      </c>
      <c r="L12989" s="334">
        <v>0</v>
      </c>
      <c r="M12989" s="334">
        <v>0</v>
      </c>
      <c r="N12989" s="334">
        <v>0</v>
      </c>
      <c r="O12989" s="334">
        <v>0</v>
      </c>
      <c r="P12989" s="334">
        <v>0</v>
      </c>
      <c r="Q12989" s="334">
        <v>0</v>
      </c>
      <c r="R12989" s="334">
        <v>0</v>
      </c>
      <c r="S12989" s="334">
        <v>0</v>
      </c>
      <c r="T12989" s="334">
        <v>0</v>
      </c>
      <c r="U12989" s="334">
        <v>0</v>
      </c>
      <c r="V12989" s="334">
        <v>0</v>
      </c>
      <c r="W12989" s="334">
        <v>0</v>
      </c>
      <c r="X12989" s="334">
        <v>0</v>
      </c>
      <c r="Y12989" s="334">
        <v>0</v>
      </c>
      <c r="Z12989" s="334">
        <v>0</v>
      </c>
      <c r="AA12989" s="334">
        <v>0</v>
      </c>
      <c r="AB12989" s="334">
        <v>0</v>
      </c>
      <c r="AD12989" s="334">
        <v>0</v>
      </c>
      <c r="AE12989" s="334">
        <f t="shared" si="2027"/>
        <v>0</v>
      </c>
      <c r="AF12989" s="334">
        <f t="shared" si="2028"/>
        <v>0</v>
      </c>
      <c r="AG12989" s="340">
        <f t="shared" si="2029"/>
        <v>0</v>
      </c>
      <c r="AI12989" s="340">
        <f t="shared" si="2033"/>
        <v>0</v>
      </c>
      <c r="AJ12989" s="340">
        <f t="shared" si="2033"/>
        <v>0</v>
      </c>
      <c r="AK12989" s="340">
        <f t="shared" si="2033"/>
        <v>0</v>
      </c>
      <c r="AL12989" s="340">
        <f t="shared" si="2033"/>
        <v>0</v>
      </c>
      <c r="AM12989" s="340">
        <f t="shared" si="2033"/>
        <v>0</v>
      </c>
    </row>
    <row r="12990" spans="1:39" x14ac:dyDescent="0.35">
      <c r="A12990" s="337">
        <v>34903</v>
      </c>
      <c r="B12990" s="338">
        <f t="shared" si="2024"/>
        <v>1995</v>
      </c>
      <c r="C12990" s="338">
        <f t="shared" si="2025"/>
        <v>7</v>
      </c>
      <c r="D12990" s="338">
        <f t="shared" si="2026"/>
        <v>23</v>
      </c>
      <c r="E12990" s="334">
        <v>0</v>
      </c>
      <c r="F12990" s="334">
        <v>0</v>
      </c>
      <c r="G12990" s="334">
        <v>0</v>
      </c>
      <c r="H12990" s="334">
        <v>0</v>
      </c>
      <c r="I12990" s="334">
        <v>0</v>
      </c>
      <c r="J12990" s="334">
        <v>0</v>
      </c>
      <c r="K12990" s="334">
        <v>0</v>
      </c>
      <c r="L12990" s="334">
        <v>0</v>
      </c>
      <c r="M12990" s="334">
        <v>0</v>
      </c>
      <c r="N12990" s="334">
        <v>0</v>
      </c>
      <c r="O12990" s="334">
        <v>1.4</v>
      </c>
      <c r="P12990" s="334">
        <v>0.3</v>
      </c>
      <c r="Q12990" s="334">
        <v>0.3</v>
      </c>
      <c r="R12990" s="334">
        <v>0</v>
      </c>
      <c r="S12990" s="334">
        <v>0</v>
      </c>
      <c r="T12990" s="334">
        <v>0</v>
      </c>
      <c r="U12990" s="334">
        <v>0</v>
      </c>
      <c r="V12990" s="334">
        <v>0</v>
      </c>
      <c r="W12990" s="334">
        <v>0</v>
      </c>
      <c r="X12990" s="334">
        <v>0</v>
      </c>
      <c r="Y12990" s="334">
        <v>0</v>
      </c>
      <c r="Z12990" s="334">
        <v>0</v>
      </c>
      <c r="AA12990" s="334">
        <v>0</v>
      </c>
      <c r="AB12990" s="334">
        <v>0</v>
      </c>
      <c r="AD12990" s="334">
        <v>2</v>
      </c>
      <c r="AE12990" s="334">
        <f t="shared" si="2027"/>
        <v>2</v>
      </c>
      <c r="AF12990" s="334">
        <f t="shared" si="2028"/>
        <v>2</v>
      </c>
      <c r="AG12990" s="340">
        <f t="shared" si="2029"/>
        <v>0</v>
      </c>
      <c r="AI12990" s="340">
        <f t="shared" si="2033"/>
        <v>0</v>
      </c>
      <c r="AJ12990" s="340">
        <f t="shared" si="2033"/>
        <v>0</v>
      </c>
      <c r="AK12990" s="340">
        <f t="shared" si="2033"/>
        <v>2</v>
      </c>
      <c r="AL12990" s="340">
        <f t="shared" si="2033"/>
        <v>0</v>
      </c>
      <c r="AM12990" s="340">
        <f t="shared" si="2033"/>
        <v>0</v>
      </c>
    </row>
    <row r="12991" spans="1:39" x14ac:dyDescent="0.35">
      <c r="A12991" s="337">
        <v>34904</v>
      </c>
      <c r="B12991" s="338">
        <f t="shared" si="2024"/>
        <v>1995</v>
      </c>
      <c r="C12991" s="338">
        <f t="shared" si="2025"/>
        <v>7</v>
      </c>
      <c r="D12991" s="338">
        <f t="shared" si="2026"/>
        <v>24</v>
      </c>
      <c r="E12991" s="334">
        <v>0</v>
      </c>
      <c r="F12991" s="334">
        <v>0</v>
      </c>
      <c r="G12991" s="334">
        <v>0</v>
      </c>
      <c r="H12991" s="334">
        <v>0</v>
      </c>
      <c r="I12991" s="334">
        <v>0</v>
      </c>
      <c r="J12991" s="334">
        <v>0</v>
      </c>
      <c r="K12991" s="334">
        <v>0</v>
      </c>
      <c r="L12991" s="334">
        <v>0</v>
      </c>
      <c r="M12991" s="334">
        <v>0</v>
      </c>
      <c r="N12991" s="334">
        <v>0</v>
      </c>
      <c r="O12991" s="334">
        <v>0</v>
      </c>
      <c r="P12991" s="334">
        <v>0</v>
      </c>
      <c r="Q12991" s="334">
        <v>0</v>
      </c>
      <c r="R12991" s="334">
        <v>0</v>
      </c>
      <c r="S12991" s="334">
        <v>0</v>
      </c>
      <c r="T12991" s="334">
        <v>0</v>
      </c>
      <c r="U12991" s="334">
        <v>0</v>
      </c>
      <c r="V12991" s="334">
        <v>0</v>
      </c>
      <c r="W12991" s="334">
        <v>0</v>
      </c>
      <c r="X12991" s="334">
        <v>0</v>
      </c>
      <c r="Y12991" s="334">
        <v>0</v>
      </c>
      <c r="Z12991" s="334">
        <v>0</v>
      </c>
      <c r="AA12991" s="334">
        <v>0</v>
      </c>
      <c r="AB12991" s="334">
        <v>0</v>
      </c>
      <c r="AD12991" s="334">
        <v>0</v>
      </c>
      <c r="AE12991" s="334">
        <f t="shared" si="2027"/>
        <v>0</v>
      </c>
      <c r="AF12991" s="334">
        <f t="shared" si="2028"/>
        <v>0</v>
      </c>
      <c r="AG12991" s="340">
        <f t="shared" si="2029"/>
        <v>0</v>
      </c>
      <c r="AI12991" s="340">
        <f t="shared" si="2033"/>
        <v>0</v>
      </c>
      <c r="AJ12991" s="340">
        <f t="shared" si="2033"/>
        <v>0</v>
      </c>
      <c r="AK12991" s="340">
        <f t="shared" si="2033"/>
        <v>0</v>
      </c>
      <c r="AL12991" s="340">
        <f t="shared" si="2033"/>
        <v>0</v>
      </c>
      <c r="AM12991" s="340">
        <f t="shared" si="2033"/>
        <v>0</v>
      </c>
    </row>
    <row r="12992" spans="1:39" x14ac:dyDescent="0.35">
      <c r="A12992" s="337">
        <v>34905</v>
      </c>
      <c r="B12992" s="338">
        <f t="shared" si="2024"/>
        <v>1995</v>
      </c>
      <c r="C12992" s="338">
        <f t="shared" si="2025"/>
        <v>7</v>
      </c>
      <c r="D12992" s="338">
        <f t="shared" si="2026"/>
        <v>25</v>
      </c>
      <c r="E12992" s="334">
        <v>0</v>
      </c>
      <c r="F12992" s="334">
        <v>0</v>
      </c>
      <c r="G12992" s="334">
        <v>0</v>
      </c>
      <c r="H12992" s="334">
        <v>0</v>
      </c>
      <c r="I12992" s="334">
        <v>0</v>
      </c>
      <c r="J12992" s="334">
        <v>0</v>
      </c>
      <c r="K12992" s="334">
        <v>0</v>
      </c>
      <c r="L12992" s="334">
        <v>0</v>
      </c>
      <c r="M12992" s="334">
        <v>0</v>
      </c>
      <c r="N12992" s="334">
        <v>0</v>
      </c>
      <c r="O12992" s="334">
        <v>0</v>
      </c>
      <c r="P12992" s="334">
        <v>0</v>
      </c>
      <c r="Q12992" s="334">
        <v>0</v>
      </c>
      <c r="R12992" s="334">
        <v>0</v>
      </c>
      <c r="S12992" s="334">
        <v>0</v>
      </c>
      <c r="T12992" s="334">
        <v>0</v>
      </c>
      <c r="U12992" s="334">
        <v>0</v>
      </c>
      <c r="V12992" s="334">
        <v>0</v>
      </c>
      <c r="W12992" s="334">
        <v>0</v>
      </c>
      <c r="X12992" s="334">
        <v>0</v>
      </c>
      <c r="Y12992" s="334">
        <v>0</v>
      </c>
      <c r="Z12992" s="334">
        <v>0</v>
      </c>
      <c r="AA12992" s="334">
        <v>0</v>
      </c>
      <c r="AB12992" s="334">
        <v>0</v>
      </c>
      <c r="AD12992" s="334">
        <v>0</v>
      </c>
      <c r="AE12992" s="334">
        <f t="shared" si="2027"/>
        <v>0</v>
      </c>
      <c r="AF12992" s="334">
        <f t="shared" si="2028"/>
        <v>0</v>
      </c>
      <c r="AG12992" s="340">
        <f t="shared" si="2029"/>
        <v>0</v>
      </c>
      <c r="AI12992" s="340">
        <f t="shared" si="2033"/>
        <v>0</v>
      </c>
      <c r="AJ12992" s="340">
        <f t="shared" si="2033"/>
        <v>0</v>
      </c>
      <c r="AK12992" s="340">
        <f t="shared" si="2033"/>
        <v>0</v>
      </c>
      <c r="AL12992" s="340">
        <f t="shared" si="2033"/>
        <v>0</v>
      </c>
      <c r="AM12992" s="340">
        <f t="shared" si="2033"/>
        <v>0</v>
      </c>
    </row>
    <row r="12993" spans="1:39" x14ac:dyDescent="0.35">
      <c r="A12993" s="337">
        <v>34906</v>
      </c>
      <c r="B12993" s="338">
        <f t="shared" si="2024"/>
        <v>1995</v>
      </c>
      <c r="C12993" s="338">
        <f t="shared" si="2025"/>
        <v>7</v>
      </c>
      <c r="D12993" s="338">
        <f t="shared" si="2026"/>
        <v>26</v>
      </c>
      <c r="E12993" s="334">
        <v>0</v>
      </c>
      <c r="F12993" s="334">
        <v>0</v>
      </c>
      <c r="G12993" s="334">
        <v>0</v>
      </c>
      <c r="H12993" s="334">
        <v>0</v>
      </c>
      <c r="I12993" s="334">
        <v>0</v>
      </c>
      <c r="J12993" s="334">
        <v>0</v>
      </c>
      <c r="K12993" s="334">
        <v>0</v>
      </c>
      <c r="L12993" s="334">
        <v>0</v>
      </c>
      <c r="M12993" s="334">
        <v>0</v>
      </c>
      <c r="N12993" s="334">
        <v>0</v>
      </c>
      <c r="O12993" s="334">
        <v>0</v>
      </c>
      <c r="P12993" s="334">
        <v>0</v>
      </c>
      <c r="Q12993" s="334">
        <v>0</v>
      </c>
      <c r="R12993" s="334">
        <v>0</v>
      </c>
      <c r="S12993" s="334">
        <v>0</v>
      </c>
      <c r="T12993" s="334">
        <v>0</v>
      </c>
      <c r="U12993" s="334">
        <v>0</v>
      </c>
      <c r="V12993" s="334">
        <v>0</v>
      </c>
      <c r="W12993" s="334">
        <v>0</v>
      </c>
      <c r="X12993" s="334">
        <v>0</v>
      </c>
      <c r="Y12993" s="334">
        <v>0</v>
      </c>
      <c r="Z12993" s="334">
        <v>0</v>
      </c>
      <c r="AA12993" s="334">
        <v>0</v>
      </c>
      <c r="AB12993" s="334">
        <v>0</v>
      </c>
      <c r="AD12993" s="334">
        <v>0</v>
      </c>
      <c r="AE12993" s="334">
        <f t="shared" si="2027"/>
        <v>0</v>
      </c>
      <c r="AF12993" s="334">
        <f t="shared" si="2028"/>
        <v>0</v>
      </c>
      <c r="AG12993" s="340">
        <f t="shared" si="2029"/>
        <v>0</v>
      </c>
      <c r="AI12993" s="340">
        <f t="shared" si="2033"/>
        <v>0</v>
      </c>
      <c r="AJ12993" s="340">
        <f t="shared" si="2033"/>
        <v>0</v>
      </c>
      <c r="AK12993" s="340">
        <f t="shared" si="2033"/>
        <v>0</v>
      </c>
      <c r="AL12993" s="340">
        <f t="shared" si="2033"/>
        <v>0</v>
      </c>
      <c r="AM12993" s="340">
        <f t="shared" si="2033"/>
        <v>0</v>
      </c>
    </row>
    <row r="12994" spans="1:39" x14ac:dyDescent="0.35">
      <c r="A12994" s="337">
        <v>34907</v>
      </c>
      <c r="B12994" s="338">
        <f t="shared" si="2024"/>
        <v>1995</v>
      </c>
      <c r="C12994" s="338">
        <f t="shared" si="2025"/>
        <v>7</v>
      </c>
      <c r="D12994" s="338">
        <f t="shared" si="2026"/>
        <v>27</v>
      </c>
      <c r="E12994" s="334">
        <v>0</v>
      </c>
      <c r="F12994" s="334">
        <v>0</v>
      </c>
      <c r="G12994" s="334">
        <v>0</v>
      </c>
      <c r="H12994" s="334">
        <v>0</v>
      </c>
      <c r="I12994" s="334">
        <v>0</v>
      </c>
      <c r="J12994" s="334">
        <v>0</v>
      </c>
      <c r="K12994" s="334">
        <v>0</v>
      </c>
      <c r="L12994" s="334">
        <v>0</v>
      </c>
      <c r="M12994" s="334">
        <v>0</v>
      </c>
      <c r="N12994" s="334">
        <v>0</v>
      </c>
      <c r="O12994" s="334">
        <v>0</v>
      </c>
      <c r="P12994" s="334">
        <v>0</v>
      </c>
      <c r="Q12994" s="334">
        <v>0</v>
      </c>
      <c r="R12994" s="334">
        <v>2</v>
      </c>
      <c r="S12994" s="334">
        <v>0</v>
      </c>
      <c r="T12994" s="334">
        <v>0</v>
      </c>
      <c r="U12994" s="334">
        <v>0</v>
      </c>
      <c r="V12994" s="334">
        <v>0</v>
      </c>
      <c r="W12994" s="334">
        <v>0</v>
      </c>
      <c r="X12994" s="334">
        <v>0</v>
      </c>
      <c r="Y12994" s="334">
        <v>0</v>
      </c>
      <c r="Z12994" s="334">
        <v>0</v>
      </c>
      <c r="AA12994" s="334">
        <v>0</v>
      </c>
      <c r="AB12994" s="334">
        <v>0</v>
      </c>
      <c r="AD12994" s="334">
        <v>2</v>
      </c>
      <c r="AE12994" s="334">
        <f t="shared" si="2027"/>
        <v>2</v>
      </c>
      <c r="AF12994" s="334">
        <f t="shared" si="2028"/>
        <v>2</v>
      </c>
      <c r="AG12994" s="340">
        <f t="shared" si="2029"/>
        <v>0</v>
      </c>
      <c r="AI12994" s="340">
        <f t="shared" si="2033"/>
        <v>0</v>
      </c>
      <c r="AJ12994" s="340">
        <f t="shared" si="2033"/>
        <v>0</v>
      </c>
      <c r="AK12994" s="340">
        <f t="shared" si="2033"/>
        <v>2</v>
      </c>
      <c r="AL12994" s="340">
        <f t="shared" si="2033"/>
        <v>0</v>
      </c>
      <c r="AM12994" s="340">
        <f t="shared" si="2033"/>
        <v>0</v>
      </c>
    </row>
    <row r="12995" spans="1:39" x14ac:dyDescent="0.35">
      <c r="A12995" s="337">
        <v>34908</v>
      </c>
      <c r="B12995" s="338">
        <f t="shared" si="2024"/>
        <v>1995</v>
      </c>
      <c r="C12995" s="338">
        <f t="shared" si="2025"/>
        <v>7</v>
      </c>
      <c r="D12995" s="338">
        <f t="shared" si="2026"/>
        <v>28</v>
      </c>
      <c r="E12995" s="334">
        <v>0</v>
      </c>
      <c r="F12995" s="334">
        <v>0</v>
      </c>
      <c r="G12995" s="334">
        <v>0</v>
      </c>
      <c r="H12995" s="334">
        <v>0</v>
      </c>
      <c r="I12995" s="334">
        <v>0</v>
      </c>
      <c r="J12995" s="334">
        <v>0</v>
      </c>
      <c r="K12995" s="334">
        <v>0</v>
      </c>
      <c r="L12995" s="334">
        <v>0</v>
      </c>
      <c r="M12995" s="334">
        <v>0</v>
      </c>
      <c r="N12995" s="334">
        <v>0</v>
      </c>
      <c r="O12995" s="334">
        <v>0</v>
      </c>
      <c r="P12995" s="334">
        <v>0</v>
      </c>
      <c r="Q12995" s="334">
        <v>0</v>
      </c>
      <c r="R12995" s="334">
        <v>0</v>
      </c>
      <c r="S12995" s="334">
        <v>0</v>
      </c>
      <c r="T12995" s="334">
        <v>0</v>
      </c>
      <c r="U12995" s="334">
        <v>0</v>
      </c>
      <c r="V12995" s="334">
        <v>0</v>
      </c>
      <c r="W12995" s="334">
        <v>0</v>
      </c>
      <c r="X12995" s="334">
        <v>0</v>
      </c>
      <c r="Y12995" s="334">
        <v>0</v>
      </c>
      <c r="Z12995" s="334">
        <v>0</v>
      </c>
      <c r="AA12995" s="334">
        <v>0</v>
      </c>
      <c r="AB12995" s="334">
        <v>0</v>
      </c>
      <c r="AD12995" s="334">
        <v>0</v>
      </c>
      <c r="AE12995" s="334">
        <f t="shared" si="2027"/>
        <v>0</v>
      </c>
      <c r="AF12995" s="334">
        <f t="shared" si="2028"/>
        <v>0</v>
      </c>
      <c r="AG12995" s="340">
        <f t="shared" si="2029"/>
        <v>0</v>
      </c>
      <c r="AI12995" s="340">
        <f t="shared" si="2033"/>
        <v>0</v>
      </c>
      <c r="AJ12995" s="340">
        <f t="shared" si="2033"/>
        <v>0</v>
      </c>
      <c r="AK12995" s="340">
        <f t="shared" si="2033"/>
        <v>0</v>
      </c>
      <c r="AL12995" s="340">
        <f t="shared" si="2033"/>
        <v>0</v>
      </c>
      <c r="AM12995" s="340">
        <f t="shared" si="2033"/>
        <v>0</v>
      </c>
    </row>
    <row r="12996" spans="1:39" x14ac:dyDescent="0.35">
      <c r="A12996" s="337">
        <v>34909</v>
      </c>
      <c r="B12996" s="338">
        <f t="shared" ref="B12996:B13059" si="2034">YEAR(A12996)</f>
        <v>1995</v>
      </c>
      <c r="C12996" s="338">
        <f t="shared" ref="C12996:C13059" si="2035">MONTH(A12996)</f>
        <v>7</v>
      </c>
      <c r="D12996" s="338">
        <f t="shared" ref="D12996:D13059" si="2036">DAY(A12996)</f>
        <v>29</v>
      </c>
      <c r="E12996" s="334">
        <v>0</v>
      </c>
      <c r="F12996" s="334">
        <v>0</v>
      </c>
      <c r="G12996" s="334">
        <v>0</v>
      </c>
      <c r="H12996" s="334">
        <v>0</v>
      </c>
      <c r="I12996" s="334">
        <v>0</v>
      </c>
      <c r="J12996" s="334">
        <v>0</v>
      </c>
      <c r="K12996" s="334">
        <v>0</v>
      </c>
      <c r="L12996" s="334">
        <v>0</v>
      </c>
      <c r="M12996" s="334">
        <v>0</v>
      </c>
      <c r="N12996" s="334">
        <v>0</v>
      </c>
      <c r="O12996" s="334">
        <v>0</v>
      </c>
      <c r="P12996" s="334">
        <v>0</v>
      </c>
      <c r="Q12996" s="334">
        <v>0</v>
      </c>
      <c r="R12996" s="334">
        <v>0</v>
      </c>
      <c r="S12996" s="334">
        <v>0</v>
      </c>
      <c r="T12996" s="334">
        <v>0</v>
      </c>
      <c r="U12996" s="334">
        <v>0</v>
      </c>
      <c r="V12996" s="334">
        <v>0</v>
      </c>
      <c r="W12996" s="334">
        <v>0</v>
      </c>
      <c r="X12996" s="334">
        <v>0</v>
      </c>
      <c r="Y12996" s="334">
        <v>0</v>
      </c>
      <c r="Z12996" s="334">
        <v>0</v>
      </c>
      <c r="AA12996" s="334">
        <v>0</v>
      </c>
      <c r="AB12996" s="334">
        <v>0</v>
      </c>
      <c r="AD12996" s="334">
        <v>0</v>
      </c>
      <c r="AE12996" s="334">
        <f t="shared" ref="AE12996:AE13059" si="2037">AD12996</f>
        <v>0</v>
      </c>
      <c r="AF12996" s="334">
        <f t="shared" ref="AF12996:AF13059" si="2038">SUM(E12996:AB12996)</f>
        <v>0</v>
      </c>
      <c r="AG12996" s="340">
        <f t="shared" ref="AG12996:AG13059" si="2039">ABS(AF12996-AE12996)</f>
        <v>0</v>
      </c>
      <c r="AI12996" s="340">
        <f t="shared" ref="AI12996:AM13011" si="2040">IF($C12996=AI$1,$AF12996,0)</f>
        <v>0</v>
      </c>
      <c r="AJ12996" s="340">
        <f t="shared" si="2040"/>
        <v>0</v>
      </c>
      <c r="AK12996" s="340">
        <f t="shared" si="2040"/>
        <v>0</v>
      </c>
      <c r="AL12996" s="340">
        <f t="shared" si="2040"/>
        <v>0</v>
      </c>
      <c r="AM12996" s="340">
        <f t="shared" si="2040"/>
        <v>0</v>
      </c>
    </row>
    <row r="12997" spans="1:39" x14ac:dyDescent="0.35">
      <c r="A12997" s="337">
        <v>34910</v>
      </c>
      <c r="B12997" s="338">
        <f t="shared" si="2034"/>
        <v>1995</v>
      </c>
      <c r="C12997" s="338">
        <f t="shared" si="2035"/>
        <v>7</v>
      </c>
      <c r="D12997" s="338">
        <f t="shared" si="2036"/>
        <v>30</v>
      </c>
      <c r="E12997" s="334">
        <v>0.3</v>
      </c>
      <c r="F12997" s="334">
        <v>0.3</v>
      </c>
      <c r="G12997" s="334">
        <v>0.4</v>
      </c>
      <c r="H12997" s="334">
        <v>0.3</v>
      </c>
      <c r="I12997" s="334">
        <v>0.3</v>
      </c>
      <c r="J12997" s="334">
        <v>0</v>
      </c>
      <c r="K12997" s="334">
        <v>0</v>
      </c>
      <c r="L12997" s="334">
        <v>0</v>
      </c>
      <c r="M12997" s="334">
        <v>0</v>
      </c>
      <c r="N12997" s="334">
        <v>0</v>
      </c>
      <c r="O12997" s="334">
        <v>0</v>
      </c>
      <c r="P12997" s="334">
        <v>0</v>
      </c>
      <c r="Q12997" s="334">
        <v>0</v>
      </c>
      <c r="R12997" s="334">
        <v>0</v>
      </c>
      <c r="S12997" s="334">
        <v>0</v>
      </c>
      <c r="T12997" s="334">
        <v>0</v>
      </c>
      <c r="U12997" s="334">
        <v>0</v>
      </c>
      <c r="V12997" s="334">
        <v>0</v>
      </c>
      <c r="W12997" s="334">
        <v>0</v>
      </c>
      <c r="X12997" s="334">
        <v>0</v>
      </c>
      <c r="Y12997" s="334">
        <v>0</v>
      </c>
      <c r="Z12997" s="334">
        <v>0</v>
      </c>
      <c r="AA12997" s="334">
        <v>0</v>
      </c>
      <c r="AB12997" s="334">
        <v>0</v>
      </c>
      <c r="AD12997" s="334">
        <v>1.6</v>
      </c>
      <c r="AE12997" s="334">
        <f t="shared" si="2037"/>
        <v>1.6</v>
      </c>
      <c r="AF12997" s="334">
        <f t="shared" si="2038"/>
        <v>1.6</v>
      </c>
      <c r="AG12997" s="340">
        <f t="shared" si="2039"/>
        <v>0</v>
      </c>
      <c r="AI12997" s="340">
        <f t="shared" si="2040"/>
        <v>0</v>
      </c>
      <c r="AJ12997" s="340">
        <f t="shared" si="2040"/>
        <v>0</v>
      </c>
      <c r="AK12997" s="340">
        <f t="shared" si="2040"/>
        <v>1.6</v>
      </c>
      <c r="AL12997" s="340">
        <f t="shared" si="2040"/>
        <v>0</v>
      </c>
      <c r="AM12997" s="340">
        <f t="shared" si="2040"/>
        <v>0</v>
      </c>
    </row>
    <row r="12998" spans="1:39" x14ac:dyDescent="0.35">
      <c r="A12998" s="337">
        <v>34911</v>
      </c>
      <c r="B12998" s="338">
        <f t="shared" si="2034"/>
        <v>1995</v>
      </c>
      <c r="C12998" s="338">
        <f t="shared" si="2035"/>
        <v>7</v>
      </c>
      <c r="D12998" s="338">
        <f t="shared" si="2036"/>
        <v>31</v>
      </c>
      <c r="E12998" s="334">
        <v>0</v>
      </c>
      <c r="F12998" s="334">
        <v>0</v>
      </c>
      <c r="G12998" s="334">
        <v>0</v>
      </c>
      <c r="H12998" s="334">
        <v>0</v>
      </c>
      <c r="I12998" s="334">
        <v>0</v>
      </c>
      <c r="J12998" s="334">
        <v>0</v>
      </c>
      <c r="K12998" s="334">
        <v>0</v>
      </c>
      <c r="L12998" s="334">
        <v>0</v>
      </c>
      <c r="M12998" s="334">
        <v>0</v>
      </c>
      <c r="N12998" s="334">
        <v>0</v>
      </c>
      <c r="O12998" s="334">
        <v>0</v>
      </c>
      <c r="P12998" s="334">
        <v>0</v>
      </c>
      <c r="Q12998" s="334">
        <v>0</v>
      </c>
      <c r="R12998" s="334">
        <v>0</v>
      </c>
      <c r="S12998" s="334">
        <v>0</v>
      </c>
      <c r="T12998" s="334">
        <v>0</v>
      </c>
      <c r="U12998" s="334">
        <v>0</v>
      </c>
      <c r="V12998" s="334">
        <v>0</v>
      </c>
      <c r="W12998" s="334">
        <v>0</v>
      </c>
      <c r="X12998" s="334">
        <v>0</v>
      </c>
      <c r="Y12998" s="334">
        <v>0</v>
      </c>
      <c r="Z12998" s="334">
        <v>0</v>
      </c>
      <c r="AA12998" s="334">
        <v>0</v>
      </c>
      <c r="AB12998" s="334">
        <v>0</v>
      </c>
      <c r="AD12998" s="334">
        <v>0</v>
      </c>
      <c r="AE12998" s="334">
        <f t="shared" si="2037"/>
        <v>0</v>
      </c>
      <c r="AF12998" s="334">
        <f t="shared" si="2038"/>
        <v>0</v>
      </c>
      <c r="AG12998" s="340">
        <f t="shared" si="2039"/>
        <v>0</v>
      </c>
      <c r="AI12998" s="340">
        <f t="shared" si="2040"/>
        <v>0</v>
      </c>
      <c r="AJ12998" s="340">
        <f t="shared" si="2040"/>
        <v>0</v>
      </c>
      <c r="AK12998" s="340">
        <f t="shared" si="2040"/>
        <v>0</v>
      </c>
      <c r="AL12998" s="340">
        <f t="shared" si="2040"/>
        <v>0</v>
      </c>
      <c r="AM12998" s="340">
        <f t="shared" si="2040"/>
        <v>0</v>
      </c>
    </row>
    <row r="12999" spans="1:39" x14ac:dyDescent="0.35">
      <c r="A12999" s="337">
        <v>34912</v>
      </c>
      <c r="B12999" s="338">
        <f t="shared" si="2034"/>
        <v>1995</v>
      </c>
      <c r="C12999" s="338">
        <f t="shared" si="2035"/>
        <v>8</v>
      </c>
      <c r="D12999" s="338">
        <f t="shared" si="2036"/>
        <v>1</v>
      </c>
      <c r="E12999" s="334">
        <v>0</v>
      </c>
      <c r="F12999" s="334">
        <v>0</v>
      </c>
      <c r="G12999" s="334">
        <v>0</v>
      </c>
      <c r="H12999" s="334">
        <v>0</v>
      </c>
      <c r="I12999" s="334">
        <v>0</v>
      </c>
      <c r="J12999" s="334">
        <v>0</v>
      </c>
      <c r="K12999" s="334">
        <v>0</v>
      </c>
      <c r="L12999" s="334">
        <v>0</v>
      </c>
      <c r="M12999" s="334">
        <v>0</v>
      </c>
      <c r="N12999" s="334">
        <v>0</v>
      </c>
      <c r="O12999" s="334">
        <v>0</v>
      </c>
      <c r="P12999" s="334">
        <v>0</v>
      </c>
      <c r="Q12999" s="334">
        <v>0</v>
      </c>
      <c r="R12999" s="334">
        <v>0</v>
      </c>
      <c r="S12999" s="334">
        <v>0</v>
      </c>
      <c r="T12999" s="334">
        <v>0</v>
      </c>
      <c r="U12999" s="334">
        <v>0.5</v>
      </c>
      <c r="V12999" s="334">
        <v>0</v>
      </c>
      <c r="W12999" s="334">
        <v>1</v>
      </c>
      <c r="X12999" s="334">
        <v>0.7</v>
      </c>
      <c r="Y12999" s="334">
        <v>0.2</v>
      </c>
      <c r="Z12999" s="334">
        <v>0</v>
      </c>
      <c r="AA12999" s="334">
        <v>2.2000000000000002</v>
      </c>
      <c r="AB12999" s="334">
        <v>0</v>
      </c>
      <c r="AD12999" s="334">
        <v>4.5999999999999996</v>
      </c>
      <c r="AE12999" s="334">
        <f t="shared" si="2037"/>
        <v>4.5999999999999996</v>
      </c>
      <c r="AF12999" s="334">
        <f t="shared" si="2038"/>
        <v>4.6000000000000005</v>
      </c>
      <c r="AG12999" s="340">
        <f t="shared" si="2039"/>
        <v>8.8817841970012523E-16</v>
      </c>
      <c r="AI12999" s="340">
        <f t="shared" si="2040"/>
        <v>0</v>
      </c>
      <c r="AJ12999" s="340">
        <f t="shared" si="2040"/>
        <v>0</v>
      </c>
      <c r="AK12999" s="340">
        <f t="shared" si="2040"/>
        <v>0</v>
      </c>
      <c r="AL12999" s="340">
        <f t="shared" si="2040"/>
        <v>4.6000000000000005</v>
      </c>
      <c r="AM12999" s="340">
        <f t="shared" si="2040"/>
        <v>0</v>
      </c>
    </row>
    <row r="13000" spans="1:39" x14ac:dyDescent="0.35">
      <c r="A13000" s="337">
        <v>34913</v>
      </c>
      <c r="B13000" s="338">
        <f t="shared" si="2034"/>
        <v>1995</v>
      </c>
      <c r="C13000" s="338">
        <f t="shared" si="2035"/>
        <v>8</v>
      </c>
      <c r="D13000" s="338">
        <f t="shared" si="2036"/>
        <v>2</v>
      </c>
      <c r="E13000" s="334">
        <v>0</v>
      </c>
      <c r="F13000" s="334">
        <v>0</v>
      </c>
      <c r="G13000" s="334">
        <v>0</v>
      </c>
      <c r="H13000" s="334">
        <v>0</v>
      </c>
      <c r="I13000" s="334">
        <v>0</v>
      </c>
      <c r="J13000" s="334">
        <v>0</v>
      </c>
      <c r="K13000" s="334">
        <v>0</v>
      </c>
      <c r="L13000" s="334">
        <v>0</v>
      </c>
      <c r="M13000" s="334">
        <v>0</v>
      </c>
      <c r="N13000" s="334">
        <v>0</v>
      </c>
      <c r="O13000" s="334">
        <v>0</v>
      </c>
      <c r="P13000" s="334">
        <v>0</v>
      </c>
      <c r="Q13000" s="334">
        <v>0</v>
      </c>
      <c r="R13000" s="334">
        <v>0</v>
      </c>
      <c r="S13000" s="334">
        <v>0</v>
      </c>
      <c r="T13000" s="334">
        <v>0</v>
      </c>
      <c r="U13000" s="334">
        <v>0</v>
      </c>
      <c r="V13000" s="334">
        <v>0</v>
      </c>
      <c r="W13000" s="334">
        <v>0</v>
      </c>
      <c r="X13000" s="334">
        <v>0</v>
      </c>
      <c r="Y13000" s="334">
        <v>0</v>
      </c>
      <c r="Z13000" s="334">
        <v>0</v>
      </c>
      <c r="AA13000" s="334">
        <v>0</v>
      </c>
      <c r="AB13000" s="334">
        <v>0</v>
      </c>
      <c r="AD13000" s="334">
        <v>0</v>
      </c>
      <c r="AE13000" s="334">
        <f t="shared" si="2037"/>
        <v>0</v>
      </c>
      <c r="AF13000" s="334">
        <f t="shared" si="2038"/>
        <v>0</v>
      </c>
      <c r="AG13000" s="340">
        <f t="shared" si="2039"/>
        <v>0</v>
      </c>
      <c r="AI13000" s="340">
        <f t="shared" si="2040"/>
        <v>0</v>
      </c>
      <c r="AJ13000" s="340">
        <f t="shared" si="2040"/>
        <v>0</v>
      </c>
      <c r="AK13000" s="340">
        <f t="shared" si="2040"/>
        <v>0</v>
      </c>
      <c r="AL13000" s="340">
        <f t="shared" si="2040"/>
        <v>0</v>
      </c>
      <c r="AM13000" s="340">
        <f t="shared" si="2040"/>
        <v>0</v>
      </c>
    </row>
    <row r="13001" spans="1:39" x14ac:dyDescent="0.35">
      <c r="A13001" s="337">
        <v>34914</v>
      </c>
      <c r="B13001" s="338">
        <f t="shared" si="2034"/>
        <v>1995</v>
      </c>
      <c r="C13001" s="338">
        <f t="shared" si="2035"/>
        <v>8</v>
      </c>
      <c r="D13001" s="338">
        <f t="shared" si="2036"/>
        <v>3</v>
      </c>
      <c r="E13001" s="334">
        <v>0</v>
      </c>
      <c r="F13001" s="334">
        <v>0</v>
      </c>
      <c r="G13001" s="334">
        <v>0</v>
      </c>
      <c r="H13001" s="334">
        <v>0</v>
      </c>
      <c r="I13001" s="334">
        <v>0</v>
      </c>
      <c r="J13001" s="334">
        <v>0</v>
      </c>
      <c r="K13001" s="334">
        <v>0</v>
      </c>
      <c r="L13001" s="334">
        <v>0</v>
      </c>
      <c r="M13001" s="334">
        <v>0</v>
      </c>
      <c r="N13001" s="334">
        <v>0</v>
      </c>
      <c r="O13001" s="334">
        <v>0</v>
      </c>
      <c r="P13001" s="334">
        <v>0</v>
      </c>
      <c r="Q13001" s="334">
        <v>0</v>
      </c>
      <c r="R13001" s="334">
        <v>0</v>
      </c>
      <c r="S13001" s="334">
        <v>0</v>
      </c>
      <c r="T13001" s="334">
        <v>0</v>
      </c>
      <c r="U13001" s="334">
        <v>0</v>
      </c>
      <c r="V13001" s="334">
        <v>0</v>
      </c>
      <c r="W13001" s="334">
        <v>0</v>
      </c>
      <c r="X13001" s="334">
        <v>0</v>
      </c>
      <c r="Y13001" s="334">
        <v>0</v>
      </c>
      <c r="Z13001" s="334">
        <v>0</v>
      </c>
      <c r="AA13001" s="334">
        <v>0</v>
      </c>
      <c r="AB13001" s="334">
        <v>0</v>
      </c>
      <c r="AD13001" s="334">
        <v>0</v>
      </c>
      <c r="AE13001" s="334">
        <f t="shared" si="2037"/>
        <v>0</v>
      </c>
      <c r="AF13001" s="334">
        <f t="shared" si="2038"/>
        <v>0</v>
      </c>
      <c r="AG13001" s="340">
        <f t="shared" si="2039"/>
        <v>0</v>
      </c>
      <c r="AI13001" s="340">
        <f t="shared" si="2040"/>
        <v>0</v>
      </c>
      <c r="AJ13001" s="340">
        <f t="shared" si="2040"/>
        <v>0</v>
      </c>
      <c r="AK13001" s="340">
        <f t="shared" si="2040"/>
        <v>0</v>
      </c>
      <c r="AL13001" s="340">
        <f t="shared" si="2040"/>
        <v>0</v>
      </c>
      <c r="AM13001" s="340">
        <f t="shared" si="2040"/>
        <v>0</v>
      </c>
    </row>
    <row r="13002" spans="1:39" x14ac:dyDescent="0.35">
      <c r="A13002" s="337">
        <v>34915</v>
      </c>
      <c r="B13002" s="338">
        <f t="shared" si="2034"/>
        <v>1995</v>
      </c>
      <c r="C13002" s="338">
        <f t="shared" si="2035"/>
        <v>8</v>
      </c>
      <c r="D13002" s="338">
        <f t="shared" si="2036"/>
        <v>4</v>
      </c>
      <c r="E13002" s="334">
        <v>0</v>
      </c>
      <c r="F13002" s="334">
        <v>0</v>
      </c>
      <c r="G13002" s="334">
        <v>0</v>
      </c>
      <c r="H13002" s="334">
        <v>0</v>
      </c>
      <c r="I13002" s="334">
        <v>0</v>
      </c>
      <c r="J13002" s="334">
        <v>0</v>
      </c>
      <c r="K13002" s="334">
        <v>0</v>
      </c>
      <c r="L13002" s="334">
        <v>0</v>
      </c>
      <c r="M13002" s="334">
        <v>0</v>
      </c>
      <c r="N13002" s="334">
        <v>0</v>
      </c>
      <c r="O13002" s="334">
        <v>0</v>
      </c>
      <c r="P13002" s="334">
        <v>0</v>
      </c>
      <c r="Q13002" s="334">
        <v>0</v>
      </c>
      <c r="R13002" s="334">
        <v>0</v>
      </c>
      <c r="S13002" s="334">
        <v>0</v>
      </c>
      <c r="T13002" s="334">
        <v>0</v>
      </c>
      <c r="U13002" s="334">
        <v>0</v>
      </c>
      <c r="V13002" s="334">
        <v>0</v>
      </c>
      <c r="W13002" s="334">
        <v>0</v>
      </c>
      <c r="X13002" s="334">
        <v>0</v>
      </c>
      <c r="Y13002" s="334">
        <v>0</v>
      </c>
      <c r="Z13002" s="334">
        <v>0</v>
      </c>
      <c r="AA13002" s="334">
        <v>0</v>
      </c>
      <c r="AB13002" s="334">
        <v>0</v>
      </c>
      <c r="AD13002" s="334">
        <v>0</v>
      </c>
      <c r="AE13002" s="334">
        <f t="shared" si="2037"/>
        <v>0</v>
      </c>
      <c r="AF13002" s="334">
        <f t="shared" si="2038"/>
        <v>0</v>
      </c>
      <c r="AG13002" s="340">
        <f t="shared" si="2039"/>
        <v>0</v>
      </c>
      <c r="AI13002" s="340">
        <f t="shared" si="2040"/>
        <v>0</v>
      </c>
      <c r="AJ13002" s="340">
        <f t="shared" si="2040"/>
        <v>0</v>
      </c>
      <c r="AK13002" s="340">
        <f t="shared" si="2040"/>
        <v>0</v>
      </c>
      <c r="AL13002" s="340">
        <f t="shared" si="2040"/>
        <v>0</v>
      </c>
      <c r="AM13002" s="340">
        <f t="shared" si="2040"/>
        <v>0</v>
      </c>
    </row>
    <row r="13003" spans="1:39" x14ac:dyDescent="0.35">
      <c r="A13003" s="337">
        <v>34916</v>
      </c>
      <c r="B13003" s="338">
        <f t="shared" si="2034"/>
        <v>1995</v>
      </c>
      <c r="C13003" s="338">
        <f t="shared" si="2035"/>
        <v>8</v>
      </c>
      <c r="D13003" s="338">
        <f t="shared" si="2036"/>
        <v>5</v>
      </c>
      <c r="E13003" s="334">
        <v>0</v>
      </c>
      <c r="F13003" s="334">
        <v>0</v>
      </c>
      <c r="G13003" s="334">
        <v>0</v>
      </c>
      <c r="H13003" s="334">
        <v>0</v>
      </c>
      <c r="I13003" s="334">
        <v>0</v>
      </c>
      <c r="J13003" s="334">
        <v>0</v>
      </c>
      <c r="K13003" s="334">
        <v>0</v>
      </c>
      <c r="L13003" s="334">
        <v>0</v>
      </c>
      <c r="M13003" s="334">
        <v>0</v>
      </c>
      <c r="N13003" s="334">
        <v>0</v>
      </c>
      <c r="O13003" s="334">
        <v>0</v>
      </c>
      <c r="P13003" s="334">
        <v>0</v>
      </c>
      <c r="Q13003" s="334">
        <v>0</v>
      </c>
      <c r="R13003" s="334">
        <v>0</v>
      </c>
      <c r="S13003" s="334">
        <v>0</v>
      </c>
      <c r="T13003" s="334">
        <v>0</v>
      </c>
      <c r="U13003" s="334">
        <v>0</v>
      </c>
      <c r="V13003" s="334">
        <v>0</v>
      </c>
      <c r="W13003" s="334">
        <v>0</v>
      </c>
      <c r="X13003" s="334">
        <v>0</v>
      </c>
      <c r="Y13003" s="334">
        <v>0</v>
      </c>
      <c r="Z13003" s="334">
        <v>0</v>
      </c>
      <c r="AA13003" s="334">
        <v>0</v>
      </c>
      <c r="AB13003" s="334">
        <v>0</v>
      </c>
      <c r="AD13003" s="334">
        <v>0</v>
      </c>
      <c r="AE13003" s="334">
        <f t="shared" si="2037"/>
        <v>0</v>
      </c>
      <c r="AF13003" s="334">
        <f t="shared" si="2038"/>
        <v>0</v>
      </c>
      <c r="AG13003" s="340">
        <f t="shared" si="2039"/>
        <v>0</v>
      </c>
      <c r="AI13003" s="340">
        <f t="shared" si="2040"/>
        <v>0</v>
      </c>
      <c r="AJ13003" s="340">
        <f t="shared" si="2040"/>
        <v>0</v>
      </c>
      <c r="AK13003" s="340">
        <f t="shared" si="2040"/>
        <v>0</v>
      </c>
      <c r="AL13003" s="340">
        <f t="shared" si="2040"/>
        <v>0</v>
      </c>
      <c r="AM13003" s="340">
        <f t="shared" si="2040"/>
        <v>0</v>
      </c>
    </row>
    <row r="13004" spans="1:39" x14ac:dyDescent="0.35">
      <c r="A13004" s="337">
        <v>34917</v>
      </c>
      <c r="B13004" s="338">
        <f t="shared" si="2034"/>
        <v>1995</v>
      </c>
      <c r="C13004" s="338">
        <f t="shared" si="2035"/>
        <v>8</v>
      </c>
      <c r="D13004" s="338">
        <f t="shared" si="2036"/>
        <v>6</v>
      </c>
      <c r="E13004" s="334">
        <v>0</v>
      </c>
      <c r="F13004" s="334">
        <v>0</v>
      </c>
      <c r="G13004" s="334">
        <v>0</v>
      </c>
      <c r="H13004" s="334">
        <v>0</v>
      </c>
      <c r="I13004" s="334">
        <v>0</v>
      </c>
      <c r="J13004" s="334">
        <v>0</v>
      </c>
      <c r="K13004" s="334">
        <v>0</v>
      </c>
      <c r="L13004" s="334">
        <v>2.9</v>
      </c>
      <c r="M13004" s="334">
        <v>1.1000000000000001</v>
      </c>
      <c r="N13004" s="334">
        <v>0.2</v>
      </c>
      <c r="O13004" s="334">
        <v>0.5</v>
      </c>
      <c r="P13004" s="334">
        <v>0.2</v>
      </c>
      <c r="Q13004" s="334">
        <v>0.5</v>
      </c>
      <c r="R13004" s="334">
        <v>0.9</v>
      </c>
      <c r="S13004" s="334">
        <v>0.5</v>
      </c>
      <c r="T13004" s="334">
        <v>0</v>
      </c>
      <c r="U13004" s="334">
        <v>0</v>
      </c>
      <c r="V13004" s="334">
        <v>0</v>
      </c>
      <c r="W13004" s="334">
        <v>0</v>
      </c>
      <c r="X13004" s="334">
        <v>0</v>
      </c>
      <c r="Y13004" s="334">
        <v>0</v>
      </c>
      <c r="Z13004" s="334">
        <v>0</v>
      </c>
      <c r="AA13004" s="334">
        <v>0</v>
      </c>
      <c r="AB13004" s="334">
        <v>0</v>
      </c>
      <c r="AD13004" s="334">
        <v>6.8</v>
      </c>
      <c r="AE13004" s="334">
        <f t="shared" si="2037"/>
        <v>6.8</v>
      </c>
      <c r="AF13004" s="334">
        <f t="shared" si="2038"/>
        <v>6.8000000000000007</v>
      </c>
      <c r="AG13004" s="340">
        <f t="shared" si="2039"/>
        <v>8.8817841970012523E-16</v>
      </c>
      <c r="AI13004" s="340">
        <f t="shared" si="2040"/>
        <v>0</v>
      </c>
      <c r="AJ13004" s="340">
        <f t="shared" si="2040"/>
        <v>0</v>
      </c>
      <c r="AK13004" s="340">
        <f t="shared" si="2040"/>
        <v>0</v>
      </c>
      <c r="AL13004" s="340">
        <f t="shared" si="2040"/>
        <v>6.8000000000000007</v>
      </c>
      <c r="AM13004" s="340">
        <f t="shared" si="2040"/>
        <v>0</v>
      </c>
    </row>
    <row r="13005" spans="1:39" x14ac:dyDescent="0.35">
      <c r="A13005" s="337">
        <v>34918</v>
      </c>
      <c r="B13005" s="338">
        <f t="shared" si="2034"/>
        <v>1995</v>
      </c>
      <c r="C13005" s="338">
        <f t="shared" si="2035"/>
        <v>8</v>
      </c>
      <c r="D13005" s="338">
        <f t="shared" si="2036"/>
        <v>7</v>
      </c>
      <c r="E13005" s="334">
        <v>0</v>
      </c>
      <c r="F13005" s="334">
        <v>0</v>
      </c>
      <c r="G13005" s="334">
        <v>0.2</v>
      </c>
      <c r="H13005" s="334">
        <v>0</v>
      </c>
      <c r="I13005" s="334">
        <v>0</v>
      </c>
      <c r="J13005" s="334">
        <v>0.2</v>
      </c>
      <c r="K13005" s="334">
        <v>0</v>
      </c>
      <c r="L13005" s="334">
        <v>0.1</v>
      </c>
      <c r="M13005" s="334">
        <v>0</v>
      </c>
      <c r="N13005" s="334">
        <v>0</v>
      </c>
      <c r="O13005" s="334">
        <v>0</v>
      </c>
      <c r="P13005" s="334">
        <v>0</v>
      </c>
      <c r="Q13005" s="334">
        <v>0.2</v>
      </c>
      <c r="R13005" s="334">
        <v>0.2</v>
      </c>
      <c r="S13005" s="334">
        <v>0</v>
      </c>
      <c r="T13005" s="334">
        <v>0.2</v>
      </c>
      <c r="U13005" s="334">
        <v>0</v>
      </c>
      <c r="V13005" s="334">
        <v>0</v>
      </c>
      <c r="W13005" s="334">
        <v>0</v>
      </c>
      <c r="X13005" s="334">
        <v>0</v>
      </c>
      <c r="Y13005" s="334">
        <v>0</v>
      </c>
      <c r="Z13005" s="334">
        <v>0</v>
      </c>
      <c r="AA13005" s="334">
        <v>0.1</v>
      </c>
      <c r="AB13005" s="334">
        <v>0.2</v>
      </c>
      <c r="AD13005" s="334">
        <v>1.4</v>
      </c>
      <c r="AE13005" s="334">
        <f t="shared" si="2037"/>
        <v>1.4</v>
      </c>
      <c r="AF13005" s="334">
        <f t="shared" si="2038"/>
        <v>1.4</v>
      </c>
      <c r="AG13005" s="340">
        <f t="shared" si="2039"/>
        <v>0</v>
      </c>
      <c r="AI13005" s="340">
        <f t="shared" si="2040"/>
        <v>0</v>
      </c>
      <c r="AJ13005" s="340">
        <f t="shared" si="2040"/>
        <v>0</v>
      </c>
      <c r="AK13005" s="340">
        <f t="shared" si="2040"/>
        <v>0</v>
      </c>
      <c r="AL13005" s="340">
        <f t="shared" si="2040"/>
        <v>1.4</v>
      </c>
      <c r="AM13005" s="340">
        <f t="shared" si="2040"/>
        <v>0</v>
      </c>
    </row>
    <row r="13006" spans="1:39" x14ac:dyDescent="0.35">
      <c r="A13006" s="337">
        <v>34919</v>
      </c>
      <c r="B13006" s="338">
        <f t="shared" si="2034"/>
        <v>1995</v>
      </c>
      <c r="C13006" s="338">
        <f t="shared" si="2035"/>
        <v>8</v>
      </c>
      <c r="D13006" s="338">
        <f t="shared" si="2036"/>
        <v>8</v>
      </c>
      <c r="E13006" s="334">
        <v>0.2</v>
      </c>
      <c r="F13006" s="334">
        <v>0</v>
      </c>
      <c r="G13006" s="334">
        <v>0</v>
      </c>
      <c r="H13006" s="334">
        <v>0</v>
      </c>
      <c r="I13006" s="334">
        <v>0</v>
      </c>
      <c r="J13006" s="334">
        <v>0</v>
      </c>
      <c r="K13006" s="334">
        <v>0</v>
      </c>
      <c r="L13006" s="334">
        <v>0</v>
      </c>
      <c r="M13006" s="334">
        <v>0</v>
      </c>
      <c r="N13006" s="334">
        <v>0</v>
      </c>
      <c r="O13006" s="334">
        <v>0</v>
      </c>
      <c r="P13006" s="334">
        <v>0</v>
      </c>
      <c r="Q13006" s="334">
        <v>0.2</v>
      </c>
      <c r="R13006" s="334">
        <v>0.6</v>
      </c>
      <c r="S13006" s="334">
        <v>0.2</v>
      </c>
      <c r="T13006" s="334">
        <v>0</v>
      </c>
      <c r="U13006" s="334">
        <v>0</v>
      </c>
      <c r="V13006" s="334">
        <v>0</v>
      </c>
      <c r="W13006" s="334">
        <v>0</v>
      </c>
      <c r="X13006" s="334">
        <v>0</v>
      </c>
      <c r="Y13006" s="334">
        <v>0</v>
      </c>
      <c r="Z13006" s="334">
        <v>0</v>
      </c>
      <c r="AA13006" s="334">
        <v>0</v>
      </c>
      <c r="AB13006" s="334">
        <v>0</v>
      </c>
      <c r="AD13006" s="334">
        <v>1.2</v>
      </c>
      <c r="AE13006" s="334">
        <f t="shared" si="2037"/>
        <v>1.2</v>
      </c>
      <c r="AF13006" s="334">
        <f t="shared" si="2038"/>
        <v>1.2</v>
      </c>
      <c r="AG13006" s="340">
        <f t="shared" si="2039"/>
        <v>0</v>
      </c>
      <c r="AI13006" s="340">
        <f t="shared" si="2040"/>
        <v>0</v>
      </c>
      <c r="AJ13006" s="340">
        <f t="shared" si="2040"/>
        <v>0</v>
      </c>
      <c r="AK13006" s="340">
        <f t="shared" si="2040"/>
        <v>0</v>
      </c>
      <c r="AL13006" s="340">
        <f t="shared" si="2040"/>
        <v>1.2</v>
      </c>
      <c r="AM13006" s="340">
        <f t="shared" si="2040"/>
        <v>0</v>
      </c>
    </row>
    <row r="13007" spans="1:39" x14ac:dyDescent="0.35">
      <c r="A13007" s="337">
        <v>34920</v>
      </c>
      <c r="B13007" s="338">
        <f t="shared" si="2034"/>
        <v>1995</v>
      </c>
      <c r="C13007" s="338">
        <f t="shared" si="2035"/>
        <v>8</v>
      </c>
      <c r="D13007" s="338">
        <f t="shared" si="2036"/>
        <v>9</v>
      </c>
      <c r="E13007" s="334">
        <v>0</v>
      </c>
      <c r="F13007" s="334">
        <v>0</v>
      </c>
      <c r="G13007" s="334">
        <v>0</v>
      </c>
      <c r="H13007" s="334">
        <v>0</v>
      </c>
      <c r="I13007" s="334">
        <v>0</v>
      </c>
      <c r="J13007" s="334">
        <v>0</v>
      </c>
      <c r="K13007" s="334">
        <v>0</v>
      </c>
      <c r="L13007" s="334">
        <v>0</v>
      </c>
      <c r="M13007" s="334">
        <v>0</v>
      </c>
      <c r="N13007" s="334">
        <v>0</v>
      </c>
      <c r="O13007" s="334">
        <v>0</v>
      </c>
      <c r="P13007" s="334">
        <v>0</v>
      </c>
      <c r="Q13007" s="334">
        <v>0</v>
      </c>
      <c r="R13007" s="334">
        <v>0</v>
      </c>
      <c r="S13007" s="334">
        <v>0</v>
      </c>
      <c r="T13007" s="334">
        <v>0</v>
      </c>
      <c r="U13007" s="334">
        <v>0</v>
      </c>
      <c r="V13007" s="334">
        <v>0</v>
      </c>
      <c r="W13007" s="334">
        <v>0</v>
      </c>
      <c r="X13007" s="334">
        <v>0</v>
      </c>
      <c r="Y13007" s="334">
        <v>0</v>
      </c>
      <c r="Z13007" s="334">
        <v>0</v>
      </c>
      <c r="AA13007" s="334">
        <v>0</v>
      </c>
      <c r="AB13007" s="334">
        <v>0</v>
      </c>
      <c r="AD13007" s="334">
        <v>0</v>
      </c>
      <c r="AE13007" s="334">
        <f t="shared" si="2037"/>
        <v>0</v>
      </c>
      <c r="AF13007" s="334">
        <f t="shared" si="2038"/>
        <v>0</v>
      </c>
      <c r="AG13007" s="340">
        <f t="shared" si="2039"/>
        <v>0</v>
      </c>
      <c r="AI13007" s="340">
        <f t="shared" si="2040"/>
        <v>0</v>
      </c>
      <c r="AJ13007" s="340">
        <f t="shared" si="2040"/>
        <v>0</v>
      </c>
      <c r="AK13007" s="340">
        <f t="shared" si="2040"/>
        <v>0</v>
      </c>
      <c r="AL13007" s="340">
        <f t="shared" si="2040"/>
        <v>0</v>
      </c>
      <c r="AM13007" s="340">
        <f t="shared" si="2040"/>
        <v>0</v>
      </c>
    </row>
    <row r="13008" spans="1:39" x14ac:dyDescent="0.35">
      <c r="A13008" s="337">
        <v>34921</v>
      </c>
      <c r="B13008" s="338">
        <f t="shared" si="2034"/>
        <v>1995</v>
      </c>
      <c r="C13008" s="338">
        <f t="shared" si="2035"/>
        <v>8</v>
      </c>
      <c r="D13008" s="338">
        <f t="shared" si="2036"/>
        <v>10</v>
      </c>
      <c r="E13008" s="334">
        <v>0</v>
      </c>
      <c r="F13008" s="334">
        <v>0</v>
      </c>
      <c r="G13008" s="334">
        <v>0</v>
      </c>
      <c r="H13008" s="334">
        <v>0</v>
      </c>
      <c r="I13008" s="334">
        <v>0</v>
      </c>
      <c r="J13008" s="334">
        <v>0</v>
      </c>
      <c r="K13008" s="334">
        <v>0</v>
      </c>
      <c r="L13008" s="334">
        <v>0</v>
      </c>
      <c r="M13008" s="334">
        <v>0</v>
      </c>
      <c r="N13008" s="334">
        <v>0</v>
      </c>
      <c r="O13008" s="334">
        <v>0</v>
      </c>
      <c r="P13008" s="334">
        <v>0</v>
      </c>
      <c r="Q13008" s="334">
        <v>0</v>
      </c>
      <c r="R13008" s="334">
        <v>0</v>
      </c>
      <c r="S13008" s="334">
        <v>0</v>
      </c>
      <c r="T13008" s="334">
        <v>0</v>
      </c>
      <c r="U13008" s="334">
        <v>0</v>
      </c>
      <c r="V13008" s="334">
        <v>0</v>
      </c>
      <c r="W13008" s="334">
        <v>0</v>
      </c>
      <c r="X13008" s="334">
        <v>0</v>
      </c>
      <c r="Y13008" s="334">
        <v>0</v>
      </c>
      <c r="Z13008" s="334">
        <v>0</v>
      </c>
      <c r="AA13008" s="334">
        <v>0</v>
      </c>
      <c r="AB13008" s="334">
        <v>0</v>
      </c>
      <c r="AD13008" s="334">
        <v>0</v>
      </c>
      <c r="AE13008" s="334">
        <f t="shared" si="2037"/>
        <v>0</v>
      </c>
      <c r="AF13008" s="334">
        <f t="shared" si="2038"/>
        <v>0</v>
      </c>
      <c r="AG13008" s="340">
        <f t="shared" si="2039"/>
        <v>0</v>
      </c>
      <c r="AI13008" s="340">
        <f t="shared" si="2040"/>
        <v>0</v>
      </c>
      <c r="AJ13008" s="340">
        <f t="shared" si="2040"/>
        <v>0</v>
      </c>
      <c r="AK13008" s="340">
        <f t="shared" si="2040"/>
        <v>0</v>
      </c>
      <c r="AL13008" s="340">
        <f t="shared" si="2040"/>
        <v>0</v>
      </c>
      <c r="AM13008" s="340">
        <f t="shared" si="2040"/>
        <v>0</v>
      </c>
    </row>
    <row r="13009" spans="1:39" x14ac:dyDescent="0.35">
      <c r="A13009" s="337">
        <v>34922</v>
      </c>
      <c r="B13009" s="338">
        <f t="shared" si="2034"/>
        <v>1995</v>
      </c>
      <c r="C13009" s="338">
        <f t="shared" si="2035"/>
        <v>8</v>
      </c>
      <c r="D13009" s="338">
        <f t="shared" si="2036"/>
        <v>11</v>
      </c>
      <c r="E13009" s="334">
        <v>0</v>
      </c>
      <c r="F13009" s="334">
        <v>0</v>
      </c>
      <c r="G13009" s="334">
        <v>0</v>
      </c>
      <c r="H13009" s="334">
        <v>0</v>
      </c>
      <c r="I13009" s="334">
        <v>0</v>
      </c>
      <c r="J13009" s="334">
        <v>0</v>
      </c>
      <c r="K13009" s="334">
        <v>0</v>
      </c>
      <c r="L13009" s="334">
        <v>0</v>
      </c>
      <c r="M13009" s="334">
        <v>0</v>
      </c>
      <c r="N13009" s="334">
        <v>0</v>
      </c>
      <c r="O13009" s="334">
        <v>0</v>
      </c>
      <c r="P13009" s="334">
        <v>0</v>
      </c>
      <c r="Q13009" s="334">
        <v>0</v>
      </c>
      <c r="R13009" s="334">
        <v>0</v>
      </c>
      <c r="S13009" s="334">
        <v>0</v>
      </c>
      <c r="T13009" s="334">
        <v>0</v>
      </c>
      <c r="U13009" s="334">
        <v>0</v>
      </c>
      <c r="V13009" s="334">
        <v>2.2000000000000002</v>
      </c>
      <c r="W13009" s="334">
        <v>0</v>
      </c>
      <c r="X13009" s="334">
        <v>0</v>
      </c>
      <c r="Y13009" s="334">
        <v>0</v>
      </c>
      <c r="Z13009" s="334">
        <v>0</v>
      </c>
      <c r="AA13009" s="334">
        <v>0</v>
      </c>
      <c r="AB13009" s="334">
        <v>0</v>
      </c>
      <c r="AD13009" s="334">
        <v>2.2000000000000002</v>
      </c>
      <c r="AE13009" s="334">
        <f t="shared" si="2037"/>
        <v>2.2000000000000002</v>
      </c>
      <c r="AF13009" s="334">
        <f t="shared" si="2038"/>
        <v>2.2000000000000002</v>
      </c>
      <c r="AG13009" s="340">
        <f t="shared" si="2039"/>
        <v>0</v>
      </c>
      <c r="AI13009" s="340">
        <f t="shared" si="2040"/>
        <v>0</v>
      </c>
      <c r="AJ13009" s="340">
        <f t="shared" si="2040"/>
        <v>0</v>
      </c>
      <c r="AK13009" s="340">
        <f t="shared" si="2040"/>
        <v>0</v>
      </c>
      <c r="AL13009" s="340">
        <f t="shared" si="2040"/>
        <v>2.2000000000000002</v>
      </c>
      <c r="AM13009" s="340">
        <f t="shared" si="2040"/>
        <v>0</v>
      </c>
    </row>
    <row r="13010" spans="1:39" x14ac:dyDescent="0.35">
      <c r="A13010" s="337">
        <v>34923</v>
      </c>
      <c r="B13010" s="338">
        <f t="shared" si="2034"/>
        <v>1995</v>
      </c>
      <c r="C13010" s="338">
        <f t="shared" si="2035"/>
        <v>8</v>
      </c>
      <c r="D13010" s="338">
        <f t="shared" si="2036"/>
        <v>12</v>
      </c>
      <c r="E13010" s="334">
        <v>0</v>
      </c>
      <c r="F13010" s="334">
        <v>0</v>
      </c>
      <c r="G13010" s="334">
        <v>0</v>
      </c>
      <c r="H13010" s="334">
        <v>0</v>
      </c>
      <c r="I13010" s="334">
        <v>0</v>
      </c>
      <c r="J13010" s="334">
        <v>0</v>
      </c>
      <c r="K13010" s="334">
        <v>0</v>
      </c>
      <c r="L13010" s="334">
        <v>0</v>
      </c>
      <c r="M13010" s="334">
        <v>0</v>
      </c>
      <c r="N13010" s="334">
        <v>0</v>
      </c>
      <c r="O13010" s="334">
        <v>0</v>
      </c>
      <c r="P13010" s="334">
        <v>0</v>
      </c>
      <c r="Q13010" s="334">
        <v>0</v>
      </c>
      <c r="R13010" s="334">
        <v>0</v>
      </c>
      <c r="S13010" s="334">
        <v>0.3</v>
      </c>
      <c r="T13010" s="334">
        <v>0</v>
      </c>
      <c r="U13010" s="334">
        <v>0</v>
      </c>
      <c r="V13010" s="334">
        <v>0</v>
      </c>
      <c r="W13010" s="334">
        <v>0</v>
      </c>
      <c r="X13010" s="334">
        <v>0</v>
      </c>
      <c r="Y13010" s="334">
        <v>0</v>
      </c>
      <c r="Z13010" s="334">
        <v>0.3</v>
      </c>
      <c r="AA13010" s="334">
        <v>0.3</v>
      </c>
      <c r="AB13010" s="334">
        <v>0</v>
      </c>
      <c r="AD13010" s="334">
        <v>0.9</v>
      </c>
      <c r="AE13010" s="334">
        <f t="shared" si="2037"/>
        <v>0.9</v>
      </c>
      <c r="AF13010" s="334">
        <f t="shared" si="2038"/>
        <v>0.89999999999999991</v>
      </c>
      <c r="AG13010" s="340">
        <f t="shared" si="2039"/>
        <v>1.1102230246251565E-16</v>
      </c>
      <c r="AI13010" s="340">
        <f t="shared" si="2040"/>
        <v>0</v>
      </c>
      <c r="AJ13010" s="340">
        <f t="shared" si="2040"/>
        <v>0</v>
      </c>
      <c r="AK13010" s="340">
        <f t="shared" si="2040"/>
        <v>0</v>
      </c>
      <c r="AL13010" s="340">
        <f t="shared" si="2040"/>
        <v>0.89999999999999991</v>
      </c>
      <c r="AM13010" s="340">
        <f t="shared" si="2040"/>
        <v>0</v>
      </c>
    </row>
    <row r="13011" spans="1:39" x14ac:dyDescent="0.35">
      <c r="A13011" s="337">
        <v>34924</v>
      </c>
      <c r="B13011" s="338">
        <f t="shared" si="2034"/>
        <v>1995</v>
      </c>
      <c r="C13011" s="338">
        <f t="shared" si="2035"/>
        <v>8</v>
      </c>
      <c r="D13011" s="338">
        <f t="shared" si="2036"/>
        <v>13</v>
      </c>
      <c r="E13011" s="334">
        <v>0.6</v>
      </c>
      <c r="F13011" s="334">
        <v>0.6</v>
      </c>
      <c r="G13011" s="334">
        <v>1.3</v>
      </c>
      <c r="H13011" s="334">
        <v>0</v>
      </c>
      <c r="I13011" s="334">
        <v>0</v>
      </c>
      <c r="J13011" s="334">
        <v>0</v>
      </c>
      <c r="K13011" s="334">
        <v>0</v>
      </c>
      <c r="L13011" s="334">
        <v>0.2</v>
      </c>
      <c r="M13011" s="334">
        <v>0</v>
      </c>
      <c r="N13011" s="334">
        <v>0</v>
      </c>
      <c r="O13011" s="334">
        <v>0</v>
      </c>
      <c r="P13011" s="334">
        <v>0</v>
      </c>
      <c r="Q13011" s="334">
        <v>0</v>
      </c>
      <c r="R13011" s="334">
        <v>0.4</v>
      </c>
      <c r="S13011" s="334">
        <v>0</v>
      </c>
      <c r="T13011" s="334">
        <v>0</v>
      </c>
      <c r="U13011" s="334">
        <v>0</v>
      </c>
      <c r="V13011" s="334">
        <v>0</v>
      </c>
      <c r="W13011" s="334">
        <v>0</v>
      </c>
      <c r="X13011" s="334">
        <v>0</v>
      </c>
      <c r="Y13011" s="334">
        <v>0</v>
      </c>
      <c r="Z13011" s="334">
        <v>0</v>
      </c>
      <c r="AA13011" s="334">
        <v>0</v>
      </c>
      <c r="AB13011" s="334">
        <v>0</v>
      </c>
      <c r="AD13011" s="334">
        <v>3.1</v>
      </c>
      <c r="AE13011" s="334">
        <f t="shared" si="2037"/>
        <v>3.1</v>
      </c>
      <c r="AF13011" s="334">
        <f t="shared" si="2038"/>
        <v>3.1</v>
      </c>
      <c r="AG13011" s="340">
        <f t="shared" si="2039"/>
        <v>0</v>
      </c>
      <c r="AI13011" s="340">
        <f t="shared" si="2040"/>
        <v>0</v>
      </c>
      <c r="AJ13011" s="340">
        <f t="shared" si="2040"/>
        <v>0</v>
      </c>
      <c r="AK13011" s="340">
        <f t="shared" si="2040"/>
        <v>0</v>
      </c>
      <c r="AL13011" s="340">
        <f t="shared" si="2040"/>
        <v>3.1</v>
      </c>
      <c r="AM13011" s="340">
        <f t="shared" si="2040"/>
        <v>0</v>
      </c>
    </row>
    <row r="13012" spans="1:39" x14ac:dyDescent="0.35">
      <c r="A13012" s="337">
        <v>34925</v>
      </c>
      <c r="B13012" s="338">
        <f t="shared" si="2034"/>
        <v>1995</v>
      </c>
      <c r="C13012" s="338">
        <f t="shared" si="2035"/>
        <v>8</v>
      </c>
      <c r="D13012" s="338">
        <f t="shared" si="2036"/>
        <v>14</v>
      </c>
      <c r="E13012" s="334">
        <v>0</v>
      </c>
      <c r="F13012" s="334">
        <v>0</v>
      </c>
      <c r="G13012" s="334">
        <v>0</v>
      </c>
      <c r="H13012" s="334">
        <v>0</v>
      </c>
      <c r="I13012" s="334">
        <v>0</v>
      </c>
      <c r="J13012" s="334">
        <v>0</v>
      </c>
      <c r="K13012" s="334">
        <v>0</v>
      </c>
      <c r="L13012" s="334">
        <v>0</v>
      </c>
      <c r="M13012" s="334">
        <v>0</v>
      </c>
      <c r="N13012" s="334">
        <v>0</v>
      </c>
      <c r="O13012" s="334">
        <v>0</v>
      </c>
      <c r="P13012" s="334">
        <v>0</v>
      </c>
      <c r="Q13012" s="334">
        <v>0</v>
      </c>
      <c r="R13012" s="334">
        <v>0</v>
      </c>
      <c r="S13012" s="334">
        <v>0</v>
      </c>
      <c r="T13012" s="334">
        <v>0</v>
      </c>
      <c r="U13012" s="334">
        <v>0</v>
      </c>
      <c r="V13012" s="334">
        <v>0</v>
      </c>
      <c r="W13012" s="334">
        <v>0</v>
      </c>
      <c r="X13012" s="334">
        <v>0</v>
      </c>
      <c r="Y13012" s="334">
        <v>0</v>
      </c>
      <c r="Z13012" s="334">
        <v>0</v>
      </c>
      <c r="AA13012" s="334">
        <v>0</v>
      </c>
      <c r="AB13012" s="334">
        <v>0</v>
      </c>
      <c r="AD13012" s="334">
        <v>0</v>
      </c>
      <c r="AE13012" s="334">
        <f t="shared" si="2037"/>
        <v>0</v>
      </c>
      <c r="AF13012" s="334">
        <f t="shared" si="2038"/>
        <v>0</v>
      </c>
      <c r="AG13012" s="340">
        <f t="shared" si="2039"/>
        <v>0</v>
      </c>
      <c r="AI13012" s="340">
        <f t="shared" ref="AI13012:AM13027" si="2041">IF($C13012=AI$1,$AF13012,0)</f>
        <v>0</v>
      </c>
      <c r="AJ13012" s="340">
        <f t="shared" si="2041"/>
        <v>0</v>
      </c>
      <c r="AK13012" s="340">
        <f t="shared" si="2041"/>
        <v>0</v>
      </c>
      <c r="AL13012" s="340">
        <f t="shared" si="2041"/>
        <v>0</v>
      </c>
      <c r="AM13012" s="340">
        <f t="shared" si="2041"/>
        <v>0</v>
      </c>
    </row>
    <row r="13013" spans="1:39" x14ac:dyDescent="0.35">
      <c r="A13013" s="337">
        <v>34926</v>
      </c>
      <c r="B13013" s="338">
        <f t="shared" si="2034"/>
        <v>1995</v>
      </c>
      <c r="C13013" s="338">
        <f t="shared" si="2035"/>
        <v>8</v>
      </c>
      <c r="D13013" s="338">
        <f t="shared" si="2036"/>
        <v>15</v>
      </c>
      <c r="E13013" s="334">
        <v>0</v>
      </c>
      <c r="F13013" s="334">
        <v>0</v>
      </c>
      <c r="G13013" s="334">
        <v>0</v>
      </c>
      <c r="H13013" s="334">
        <v>0</v>
      </c>
      <c r="I13013" s="334">
        <v>0</v>
      </c>
      <c r="J13013" s="334">
        <v>0</v>
      </c>
      <c r="K13013" s="334">
        <v>0</v>
      </c>
      <c r="L13013" s="334">
        <v>0</v>
      </c>
      <c r="M13013" s="334">
        <v>0</v>
      </c>
      <c r="N13013" s="334">
        <v>0</v>
      </c>
      <c r="O13013" s="334">
        <v>0</v>
      </c>
      <c r="P13013" s="334">
        <v>0</v>
      </c>
      <c r="Q13013" s="334">
        <v>0</v>
      </c>
      <c r="R13013" s="334">
        <v>0</v>
      </c>
      <c r="S13013" s="334">
        <v>0</v>
      </c>
      <c r="T13013" s="334">
        <v>0</v>
      </c>
      <c r="U13013" s="334">
        <v>0</v>
      </c>
      <c r="V13013" s="334">
        <v>0</v>
      </c>
      <c r="W13013" s="334">
        <v>0</v>
      </c>
      <c r="X13013" s="334">
        <v>0</v>
      </c>
      <c r="Y13013" s="334">
        <v>0</v>
      </c>
      <c r="Z13013" s="334">
        <v>0</v>
      </c>
      <c r="AA13013" s="334">
        <v>0</v>
      </c>
      <c r="AB13013" s="334">
        <v>0</v>
      </c>
      <c r="AD13013" s="334">
        <v>0</v>
      </c>
      <c r="AE13013" s="334">
        <f t="shared" si="2037"/>
        <v>0</v>
      </c>
      <c r="AF13013" s="334">
        <f t="shared" si="2038"/>
        <v>0</v>
      </c>
      <c r="AG13013" s="340">
        <f t="shared" si="2039"/>
        <v>0</v>
      </c>
      <c r="AI13013" s="340">
        <f t="shared" si="2041"/>
        <v>0</v>
      </c>
      <c r="AJ13013" s="340">
        <f t="shared" si="2041"/>
        <v>0</v>
      </c>
      <c r="AK13013" s="340">
        <f t="shared" si="2041"/>
        <v>0</v>
      </c>
      <c r="AL13013" s="340">
        <f t="shared" si="2041"/>
        <v>0</v>
      </c>
      <c r="AM13013" s="340">
        <f t="shared" si="2041"/>
        <v>0</v>
      </c>
    </row>
    <row r="13014" spans="1:39" x14ac:dyDescent="0.35">
      <c r="A13014" s="337">
        <v>34927</v>
      </c>
      <c r="B13014" s="338">
        <f t="shared" si="2034"/>
        <v>1995</v>
      </c>
      <c r="C13014" s="338">
        <f t="shared" si="2035"/>
        <v>8</v>
      </c>
      <c r="D13014" s="338">
        <f t="shared" si="2036"/>
        <v>16</v>
      </c>
      <c r="E13014" s="334">
        <v>0</v>
      </c>
      <c r="F13014" s="334">
        <v>0</v>
      </c>
      <c r="G13014" s="334">
        <v>0</v>
      </c>
      <c r="H13014" s="334">
        <v>0</v>
      </c>
      <c r="I13014" s="334">
        <v>0</v>
      </c>
      <c r="J13014" s="334">
        <v>0</v>
      </c>
      <c r="K13014" s="334">
        <v>0</v>
      </c>
      <c r="L13014" s="334">
        <v>0</v>
      </c>
      <c r="M13014" s="334">
        <v>0</v>
      </c>
      <c r="N13014" s="334">
        <v>0</v>
      </c>
      <c r="O13014" s="334">
        <v>0</v>
      </c>
      <c r="P13014" s="334">
        <v>0</v>
      </c>
      <c r="Q13014" s="334">
        <v>0</v>
      </c>
      <c r="R13014" s="334">
        <v>0</v>
      </c>
      <c r="S13014" s="334">
        <v>0</v>
      </c>
      <c r="T13014" s="334">
        <v>0</v>
      </c>
      <c r="U13014" s="334">
        <v>0</v>
      </c>
      <c r="V13014" s="334">
        <v>0</v>
      </c>
      <c r="W13014" s="334">
        <v>0</v>
      </c>
      <c r="X13014" s="334">
        <v>0</v>
      </c>
      <c r="Y13014" s="334">
        <v>0</v>
      </c>
      <c r="Z13014" s="334">
        <v>0</v>
      </c>
      <c r="AA13014" s="334">
        <v>0</v>
      </c>
      <c r="AB13014" s="334">
        <v>0</v>
      </c>
      <c r="AD13014" s="334">
        <v>0</v>
      </c>
      <c r="AE13014" s="334">
        <f t="shared" si="2037"/>
        <v>0</v>
      </c>
      <c r="AF13014" s="334">
        <f t="shared" si="2038"/>
        <v>0</v>
      </c>
      <c r="AG13014" s="340">
        <f t="shared" si="2039"/>
        <v>0</v>
      </c>
      <c r="AI13014" s="340">
        <f t="shared" si="2041"/>
        <v>0</v>
      </c>
      <c r="AJ13014" s="340">
        <f t="shared" si="2041"/>
        <v>0</v>
      </c>
      <c r="AK13014" s="340">
        <f t="shared" si="2041"/>
        <v>0</v>
      </c>
      <c r="AL13014" s="340">
        <f t="shared" si="2041"/>
        <v>0</v>
      </c>
      <c r="AM13014" s="340">
        <f t="shared" si="2041"/>
        <v>0</v>
      </c>
    </row>
    <row r="13015" spans="1:39" x14ac:dyDescent="0.35">
      <c r="A13015" s="337">
        <v>34928</v>
      </c>
      <c r="B13015" s="338">
        <f t="shared" si="2034"/>
        <v>1995</v>
      </c>
      <c r="C13015" s="338">
        <f t="shared" si="2035"/>
        <v>8</v>
      </c>
      <c r="D13015" s="338">
        <f t="shared" si="2036"/>
        <v>17</v>
      </c>
      <c r="E13015" s="334">
        <v>0</v>
      </c>
      <c r="F13015" s="334">
        <v>0</v>
      </c>
      <c r="G13015" s="334">
        <v>0</v>
      </c>
      <c r="H13015" s="334">
        <v>0</v>
      </c>
      <c r="I13015" s="334">
        <v>0</v>
      </c>
      <c r="J13015" s="334">
        <v>0</v>
      </c>
      <c r="K13015" s="334">
        <v>0</v>
      </c>
      <c r="L13015" s="334">
        <v>0</v>
      </c>
      <c r="M13015" s="334">
        <v>0</v>
      </c>
      <c r="N13015" s="334">
        <v>0</v>
      </c>
      <c r="O13015" s="334">
        <v>0</v>
      </c>
      <c r="P13015" s="334">
        <v>0</v>
      </c>
      <c r="Q13015" s="334">
        <v>0</v>
      </c>
      <c r="R13015" s="334">
        <v>0</v>
      </c>
      <c r="S13015" s="334">
        <v>0</v>
      </c>
      <c r="T13015" s="334">
        <v>0</v>
      </c>
      <c r="U13015" s="334">
        <v>4</v>
      </c>
      <c r="V13015" s="334">
        <v>0.6</v>
      </c>
      <c r="W13015" s="334">
        <v>0</v>
      </c>
      <c r="X13015" s="334">
        <v>0</v>
      </c>
      <c r="Y13015" s="334">
        <v>1.4</v>
      </c>
      <c r="Z13015" s="334">
        <v>1.4</v>
      </c>
      <c r="AA13015" s="334">
        <v>0.4</v>
      </c>
      <c r="AB13015" s="334">
        <v>0</v>
      </c>
      <c r="AD13015" s="334">
        <v>7.8</v>
      </c>
      <c r="AE13015" s="334">
        <f t="shared" si="2037"/>
        <v>7.8</v>
      </c>
      <c r="AF13015" s="334">
        <f t="shared" si="2038"/>
        <v>7.8000000000000007</v>
      </c>
      <c r="AG13015" s="340">
        <f t="shared" si="2039"/>
        <v>8.8817841970012523E-16</v>
      </c>
      <c r="AI13015" s="340">
        <f t="shared" si="2041"/>
        <v>0</v>
      </c>
      <c r="AJ13015" s="340">
        <f t="shared" si="2041"/>
        <v>0</v>
      </c>
      <c r="AK13015" s="340">
        <f t="shared" si="2041"/>
        <v>0</v>
      </c>
      <c r="AL13015" s="340">
        <f t="shared" si="2041"/>
        <v>7.8000000000000007</v>
      </c>
      <c r="AM13015" s="340">
        <f t="shared" si="2041"/>
        <v>0</v>
      </c>
    </row>
    <row r="13016" spans="1:39" x14ac:dyDescent="0.35">
      <c r="A13016" s="337">
        <v>34929</v>
      </c>
      <c r="B13016" s="338">
        <f t="shared" si="2034"/>
        <v>1995</v>
      </c>
      <c r="C13016" s="338">
        <f t="shared" si="2035"/>
        <v>8</v>
      </c>
      <c r="D13016" s="338">
        <f t="shared" si="2036"/>
        <v>18</v>
      </c>
      <c r="E13016" s="334">
        <v>0.4</v>
      </c>
      <c r="F13016" s="334">
        <v>0.6</v>
      </c>
      <c r="G13016" s="334">
        <v>0.6</v>
      </c>
      <c r="H13016" s="334">
        <v>0.2</v>
      </c>
      <c r="I13016" s="334">
        <v>0</v>
      </c>
      <c r="J13016" s="334">
        <v>0</v>
      </c>
      <c r="K13016" s="334">
        <v>0</v>
      </c>
      <c r="L13016" s="334">
        <v>0</v>
      </c>
      <c r="M13016" s="334">
        <v>0</v>
      </c>
      <c r="N13016" s="334">
        <v>0</v>
      </c>
      <c r="O13016" s="334">
        <v>0</v>
      </c>
      <c r="P13016" s="334">
        <v>0</v>
      </c>
      <c r="Q13016" s="334">
        <v>0</v>
      </c>
      <c r="R13016" s="334">
        <v>0</v>
      </c>
      <c r="S13016" s="334">
        <v>0</v>
      </c>
      <c r="T13016" s="334">
        <v>0</v>
      </c>
      <c r="U13016" s="334">
        <v>0</v>
      </c>
      <c r="V13016" s="334">
        <v>0</v>
      </c>
      <c r="W13016" s="334">
        <v>0</v>
      </c>
      <c r="X13016" s="334">
        <v>0</v>
      </c>
      <c r="Y13016" s="334">
        <v>0</v>
      </c>
      <c r="Z13016" s="334">
        <v>0</v>
      </c>
      <c r="AA13016" s="334">
        <v>0</v>
      </c>
      <c r="AB13016" s="334">
        <v>0</v>
      </c>
      <c r="AD13016" s="334">
        <v>1.8</v>
      </c>
      <c r="AE13016" s="334">
        <f t="shared" si="2037"/>
        <v>1.8</v>
      </c>
      <c r="AF13016" s="334">
        <f t="shared" si="2038"/>
        <v>1.8</v>
      </c>
      <c r="AG13016" s="340">
        <f t="shared" si="2039"/>
        <v>0</v>
      </c>
      <c r="AI13016" s="340">
        <f t="shared" si="2041"/>
        <v>0</v>
      </c>
      <c r="AJ13016" s="340">
        <f t="shared" si="2041"/>
        <v>0</v>
      </c>
      <c r="AK13016" s="340">
        <f t="shared" si="2041"/>
        <v>0</v>
      </c>
      <c r="AL13016" s="340">
        <f t="shared" si="2041"/>
        <v>1.8</v>
      </c>
      <c r="AM13016" s="340">
        <f t="shared" si="2041"/>
        <v>0</v>
      </c>
    </row>
    <row r="13017" spans="1:39" x14ac:dyDescent="0.35">
      <c r="A13017" s="337">
        <v>34930</v>
      </c>
      <c r="B13017" s="338">
        <f t="shared" si="2034"/>
        <v>1995</v>
      </c>
      <c r="C13017" s="338">
        <f t="shared" si="2035"/>
        <v>8</v>
      </c>
      <c r="D13017" s="338">
        <f t="shared" si="2036"/>
        <v>19</v>
      </c>
      <c r="E13017" s="334">
        <v>0</v>
      </c>
      <c r="F13017" s="334">
        <v>0</v>
      </c>
      <c r="G13017" s="334">
        <v>0</v>
      </c>
      <c r="H13017" s="334">
        <v>0</v>
      </c>
      <c r="I13017" s="334">
        <v>0</v>
      </c>
      <c r="J13017" s="334">
        <v>0</v>
      </c>
      <c r="K13017" s="334">
        <v>0</v>
      </c>
      <c r="L13017" s="334">
        <v>0</v>
      </c>
      <c r="M13017" s="334">
        <v>0</v>
      </c>
      <c r="N13017" s="334">
        <v>0</v>
      </c>
      <c r="O13017" s="334">
        <v>0</v>
      </c>
      <c r="P13017" s="334">
        <v>0</v>
      </c>
      <c r="Q13017" s="334">
        <v>0</v>
      </c>
      <c r="R13017" s="334">
        <v>0</v>
      </c>
      <c r="S13017" s="334">
        <v>0</v>
      </c>
      <c r="T13017" s="334">
        <v>0</v>
      </c>
      <c r="U13017" s="334">
        <v>0</v>
      </c>
      <c r="V13017" s="334">
        <v>0</v>
      </c>
      <c r="W13017" s="334">
        <v>0</v>
      </c>
      <c r="X13017" s="334">
        <v>0</v>
      </c>
      <c r="Y13017" s="334">
        <v>0</v>
      </c>
      <c r="Z13017" s="334">
        <v>0</v>
      </c>
      <c r="AA13017" s="334">
        <v>0</v>
      </c>
      <c r="AB13017" s="334">
        <v>0</v>
      </c>
      <c r="AD13017" s="334">
        <v>0</v>
      </c>
      <c r="AE13017" s="334">
        <f t="shared" si="2037"/>
        <v>0</v>
      </c>
      <c r="AF13017" s="334">
        <f t="shared" si="2038"/>
        <v>0</v>
      </c>
      <c r="AG13017" s="340">
        <f t="shared" si="2039"/>
        <v>0</v>
      </c>
      <c r="AI13017" s="340">
        <f t="shared" si="2041"/>
        <v>0</v>
      </c>
      <c r="AJ13017" s="340">
        <f t="shared" si="2041"/>
        <v>0</v>
      </c>
      <c r="AK13017" s="340">
        <f t="shared" si="2041"/>
        <v>0</v>
      </c>
      <c r="AL13017" s="340">
        <f t="shared" si="2041"/>
        <v>0</v>
      </c>
      <c r="AM13017" s="340">
        <f t="shared" si="2041"/>
        <v>0</v>
      </c>
    </row>
    <row r="13018" spans="1:39" x14ac:dyDescent="0.35">
      <c r="A13018" s="337">
        <v>34931</v>
      </c>
      <c r="B13018" s="338">
        <f t="shared" si="2034"/>
        <v>1995</v>
      </c>
      <c r="C13018" s="338">
        <f t="shared" si="2035"/>
        <v>8</v>
      </c>
      <c r="D13018" s="338">
        <f t="shared" si="2036"/>
        <v>20</v>
      </c>
      <c r="E13018" s="334">
        <v>0</v>
      </c>
      <c r="F13018" s="334">
        <v>0</v>
      </c>
      <c r="G13018" s="334">
        <v>0</v>
      </c>
      <c r="H13018" s="334">
        <v>0</v>
      </c>
      <c r="I13018" s="334">
        <v>0</v>
      </c>
      <c r="J13018" s="334">
        <v>0</v>
      </c>
      <c r="K13018" s="334">
        <v>0</v>
      </c>
      <c r="L13018" s="334">
        <v>0</v>
      </c>
      <c r="M13018" s="334">
        <v>0</v>
      </c>
      <c r="N13018" s="334">
        <v>0</v>
      </c>
      <c r="O13018" s="334">
        <v>0</v>
      </c>
      <c r="P13018" s="334">
        <v>0</v>
      </c>
      <c r="Q13018" s="334">
        <v>0</v>
      </c>
      <c r="R13018" s="334">
        <v>0</v>
      </c>
      <c r="S13018" s="334">
        <v>0</v>
      </c>
      <c r="T13018" s="334">
        <v>0</v>
      </c>
      <c r="U13018" s="334">
        <v>0</v>
      </c>
      <c r="V13018" s="334">
        <v>0</v>
      </c>
      <c r="W13018" s="334">
        <v>0</v>
      </c>
      <c r="X13018" s="334">
        <v>0</v>
      </c>
      <c r="Y13018" s="334">
        <v>0</v>
      </c>
      <c r="Z13018" s="334">
        <v>0</v>
      </c>
      <c r="AA13018" s="334">
        <v>0</v>
      </c>
      <c r="AB13018" s="334">
        <v>0</v>
      </c>
      <c r="AD13018" s="334">
        <v>0</v>
      </c>
      <c r="AE13018" s="334">
        <f t="shared" si="2037"/>
        <v>0</v>
      </c>
      <c r="AF13018" s="334">
        <f t="shared" si="2038"/>
        <v>0</v>
      </c>
      <c r="AG13018" s="340">
        <f t="shared" si="2039"/>
        <v>0</v>
      </c>
      <c r="AI13018" s="340">
        <f t="shared" si="2041"/>
        <v>0</v>
      </c>
      <c r="AJ13018" s="340">
        <f t="shared" si="2041"/>
        <v>0</v>
      </c>
      <c r="AK13018" s="340">
        <f t="shared" si="2041"/>
        <v>0</v>
      </c>
      <c r="AL13018" s="340">
        <f t="shared" si="2041"/>
        <v>0</v>
      </c>
      <c r="AM13018" s="340">
        <f t="shared" si="2041"/>
        <v>0</v>
      </c>
    </row>
    <row r="13019" spans="1:39" x14ac:dyDescent="0.35">
      <c r="A13019" s="337">
        <v>34932</v>
      </c>
      <c r="B13019" s="338">
        <f t="shared" si="2034"/>
        <v>1995</v>
      </c>
      <c r="C13019" s="338">
        <f t="shared" si="2035"/>
        <v>8</v>
      </c>
      <c r="D13019" s="338">
        <f t="shared" si="2036"/>
        <v>21</v>
      </c>
      <c r="E13019" s="334">
        <v>0</v>
      </c>
      <c r="F13019" s="334">
        <v>0</v>
      </c>
      <c r="G13019" s="334">
        <v>0</v>
      </c>
      <c r="H13019" s="334">
        <v>0</v>
      </c>
      <c r="I13019" s="334">
        <v>0</v>
      </c>
      <c r="J13019" s="334">
        <v>0</v>
      </c>
      <c r="K13019" s="334">
        <v>0</v>
      </c>
      <c r="L13019" s="334">
        <v>0</v>
      </c>
      <c r="M13019" s="334">
        <v>0</v>
      </c>
      <c r="N13019" s="334">
        <v>0</v>
      </c>
      <c r="O13019" s="334">
        <v>0</v>
      </c>
      <c r="P13019" s="334">
        <v>0</v>
      </c>
      <c r="Q13019" s="334">
        <v>0</v>
      </c>
      <c r="R13019" s="334">
        <v>0</v>
      </c>
      <c r="S13019" s="334">
        <v>0</v>
      </c>
      <c r="T13019" s="334">
        <v>0</v>
      </c>
      <c r="U13019" s="334">
        <v>0</v>
      </c>
      <c r="V13019" s="334">
        <v>0</v>
      </c>
      <c r="W13019" s="334">
        <v>0</v>
      </c>
      <c r="X13019" s="334">
        <v>0</v>
      </c>
      <c r="Y13019" s="334">
        <v>0</v>
      </c>
      <c r="Z13019" s="334">
        <v>0</v>
      </c>
      <c r="AA13019" s="334">
        <v>0</v>
      </c>
      <c r="AB13019" s="334">
        <v>0</v>
      </c>
      <c r="AD13019" s="334">
        <v>0</v>
      </c>
      <c r="AE13019" s="334">
        <f t="shared" si="2037"/>
        <v>0</v>
      </c>
      <c r="AF13019" s="334">
        <f t="shared" si="2038"/>
        <v>0</v>
      </c>
      <c r="AG13019" s="340">
        <f t="shared" si="2039"/>
        <v>0</v>
      </c>
      <c r="AI13019" s="340">
        <f t="shared" si="2041"/>
        <v>0</v>
      </c>
      <c r="AJ13019" s="340">
        <f t="shared" si="2041"/>
        <v>0</v>
      </c>
      <c r="AK13019" s="340">
        <f t="shared" si="2041"/>
        <v>0</v>
      </c>
      <c r="AL13019" s="340">
        <f t="shared" si="2041"/>
        <v>0</v>
      </c>
      <c r="AM13019" s="340">
        <f t="shared" si="2041"/>
        <v>0</v>
      </c>
    </row>
    <row r="13020" spans="1:39" x14ac:dyDescent="0.35">
      <c r="A13020" s="337">
        <v>34933</v>
      </c>
      <c r="B13020" s="338">
        <f t="shared" si="2034"/>
        <v>1995</v>
      </c>
      <c r="C13020" s="338">
        <f t="shared" si="2035"/>
        <v>8</v>
      </c>
      <c r="D13020" s="338">
        <f t="shared" si="2036"/>
        <v>22</v>
      </c>
      <c r="E13020" s="334">
        <v>0</v>
      </c>
      <c r="F13020" s="334">
        <v>0</v>
      </c>
      <c r="G13020" s="334">
        <v>0</v>
      </c>
      <c r="H13020" s="334">
        <v>0</v>
      </c>
      <c r="I13020" s="334">
        <v>0</v>
      </c>
      <c r="J13020" s="334">
        <v>0</v>
      </c>
      <c r="K13020" s="334">
        <v>0</v>
      </c>
      <c r="L13020" s="334">
        <v>0</v>
      </c>
      <c r="M13020" s="334">
        <v>0</v>
      </c>
      <c r="N13020" s="334">
        <v>0</v>
      </c>
      <c r="O13020" s="334">
        <v>0</v>
      </c>
      <c r="P13020" s="334">
        <v>0</v>
      </c>
      <c r="Q13020" s="334">
        <v>0</v>
      </c>
      <c r="R13020" s="334">
        <v>0</v>
      </c>
      <c r="S13020" s="334">
        <v>0</v>
      </c>
      <c r="T13020" s="334">
        <v>0</v>
      </c>
      <c r="U13020" s="334">
        <v>0</v>
      </c>
      <c r="V13020" s="334">
        <v>0</v>
      </c>
      <c r="W13020" s="334">
        <v>0</v>
      </c>
      <c r="X13020" s="334">
        <v>0</v>
      </c>
      <c r="Y13020" s="334">
        <v>0</v>
      </c>
      <c r="Z13020" s="334">
        <v>0</v>
      </c>
      <c r="AA13020" s="334">
        <v>0</v>
      </c>
      <c r="AB13020" s="334">
        <v>0</v>
      </c>
      <c r="AD13020" s="334">
        <v>0</v>
      </c>
      <c r="AE13020" s="334">
        <f t="shared" si="2037"/>
        <v>0</v>
      </c>
      <c r="AF13020" s="334">
        <f t="shared" si="2038"/>
        <v>0</v>
      </c>
      <c r="AG13020" s="340">
        <f t="shared" si="2039"/>
        <v>0</v>
      </c>
      <c r="AI13020" s="340">
        <f t="shared" si="2041"/>
        <v>0</v>
      </c>
      <c r="AJ13020" s="340">
        <f t="shared" si="2041"/>
        <v>0</v>
      </c>
      <c r="AK13020" s="340">
        <f t="shared" si="2041"/>
        <v>0</v>
      </c>
      <c r="AL13020" s="340">
        <f t="shared" si="2041"/>
        <v>0</v>
      </c>
      <c r="AM13020" s="340">
        <f t="shared" si="2041"/>
        <v>0</v>
      </c>
    </row>
    <row r="13021" spans="1:39" x14ac:dyDescent="0.35">
      <c r="A13021" s="337">
        <v>34934</v>
      </c>
      <c r="B13021" s="338">
        <f t="shared" si="2034"/>
        <v>1995</v>
      </c>
      <c r="C13021" s="338">
        <f t="shared" si="2035"/>
        <v>8</v>
      </c>
      <c r="D13021" s="338">
        <f t="shared" si="2036"/>
        <v>23</v>
      </c>
      <c r="E13021" s="334">
        <v>0</v>
      </c>
      <c r="F13021" s="334">
        <v>0</v>
      </c>
      <c r="G13021" s="334">
        <v>0</v>
      </c>
      <c r="H13021" s="334">
        <v>0</v>
      </c>
      <c r="I13021" s="334">
        <v>0</v>
      </c>
      <c r="J13021" s="334">
        <v>0</v>
      </c>
      <c r="K13021" s="334">
        <v>0</v>
      </c>
      <c r="L13021" s="334">
        <v>0</v>
      </c>
      <c r="M13021" s="334">
        <v>0</v>
      </c>
      <c r="N13021" s="334">
        <v>0</v>
      </c>
      <c r="O13021" s="334">
        <v>0</v>
      </c>
      <c r="P13021" s="334">
        <v>0</v>
      </c>
      <c r="Q13021" s="334">
        <v>0</v>
      </c>
      <c r="R13021" s="334">
        <v>0</v>
      </c>
      <c r="S13021" s="334">
        <v>0</v>
      </c>
      <c r="T13021" s="334">
        <v>0</v>
      </c>
      <c r="U13021" s="334">
        <v>0</v>
      </c>
      <c r="V13021" s="334">
        <v>0</v>
      </c>
      <c r="W13021" s="334">
        <v>0</v>
      </c>
      <c r="X13021" s="334">
        <v>0</v>
      </c>
      <c r="Y13021" s="334">
        <v>0</v>
      </c>
      <c r="Z13021" s="334">
        <v>0</v>
      </c>
      <c r="AA13021" s="334">
        <v>0</v>
      </c>
      <c r="AB13021" s="334">
        <v>0</v>
      </c>
      <c r="AD13021" s="334">
        <v>0</v>
      </c>
      <c r="AE13021" s="334">
        <f t="shared" si="2037"/>
        <v>0</v>
      </c>
      <c r="AF13021" s="334">
        <f t="shared" si="2038"/>
        <v>0</v>
      </c>
      <c r="AG13021" s="340">
        <f t="shared" si="2039"/>
        <v>0</v>
      </c>
      <c r="AI13021" s="340">
        <f t="shared" si="2041"/>
        <v>0</v>
      </c>
      <c r="AJ13021" s="340">
        <f t="shared" si="2041"/>
        <v>0</v>
      </c>
      <c r="AK13021" s="340">
        <f t="shared" si="2041"/>
        <v>0</v>
      </c>
      <c r="AL13021" s="340">
        <f t="shared" si="2041"/>
        <v>0</v>
      </c>
      <c r="AM13021" s="340">
        <f t="shared" si="2041"/>
        <v>0</v>
      </c>
    </row>
    <row r="13022" spans="1:39" x14ac:dyDescent="0.35">
      <c r="A13022" s="337">
        <v>34935</v>
      </c>
      <c r="B13022" s="338">
        <f t="shared" si="2034"/>
        <v>1995</v>
      </c>
      <c r="C13022" s="338">
        <f t="shared" si="2035"/>
        <v>8</v>
      </c>
      <c r="D13022" s="338">
        <f t="shared" si="2036"/>
        <v>24</v>
      </c>
      <c r="E13022" s="334">
        <v>0</v>
      </c>
      <c r="F13022" s="334">
        <v>0</v>
      </c>
      <c r="G13022" s="334">
        <v>0</v>
      </c>
      <c r="H13022" s="334">
        <v>0</v>
      </c>
      <c r="I13022" s="334">
        <v>0</v>
      </c>
      <c r="J13022" s="334">
        <v>0</v>
      </c>
      <c r="K13022" s="334">
        <v>0</v>
      </c>
      <c r="L13022" s="334">
        <v>0</v>
      </c>
      <c r="M13022" s="334">
        <v>0</v>
      </c>
      <c r="N13022" s="334">
        <v>0</v>
      </c>
      <c r="O13022" s="334">
        <v>0</v>
      </c>
      <c r="P13022" s="334">
        <v>0</v>
      </c>
      <c r="Q13022" s="334">
        <v>0.2</v>
      </c>
      <c r="R13022" s="334">
        <v>0</v>
      </c>
      <c r="S13022" s="334">
        <v>0</v>
      </c>
      <c r="T13022" s="334">
        <v>0</v>
      </c>
      <c r="U13022" s="334">
        <v>0.2</v>
      </c>
      <c r="V13022" s="334">
        <v>0</v>
      </c>
      <c r="W13022" s="334">
        <v>0</v>
      </c>
      <c r="X13022" s="334">
        <v>0</v>
      </c>
      <c r="Y13022" s="334">
        <v>0</v>
      </c>
      <c r="Z13022" s="334">
        <v>0</v>
      </c>
      <c r="AA13022" s="334">
        <v>0</v>
      </c>
      <c r="AB13022" s="334">
        <v>0</v>
      </c>
      <c r="AD13022" s="334">
        <v>0.4</v>
      </c>
      <c r="AE13022" s="334">
        <f t="shared" si="2037"/>
        <v>0.4</v>
      </c>
      <c r="AF13022" s="334">
        <f t="shared" si="2038"/>
        <v>0.4</v>
      </c>
      <c r="AG13022" s="340">
        <f t="shared" si="2039"/>
        <v>0</v>
      </c>
      <c r="AI13022" s="340">
        <f t="shared" si="2041"/>
        <v>0</v>
      </c>
      <c r="AJ13022" s="340">
        <f t="shared" si="2041"/>
        <v>0</v>
      </c>
      <c r="AK13022" s="340">
        <f t="shared" si="2041"/>
        <v>0</v>
      </c>
      <c r="AL13022" s="340">
        <f t="shared" si="2041"/>
        <v>0.4</v>
      </c>
      <c r="AM13022" s="340">
        <f t="shared" si="2041"/>
        <v>0</v>
      </c>
    </row>
    <row r="13023" spans="1:39" x14ac:dyDescent="0.35">
      <c r="A13023" s="337">
        <v>34936</v>
      </c>
      <c r="B13023" s="338">
        <f t="shared" si="2034"/>
        <v>1995</v>
      </c>
      <c r="C13023" s="338">
        <f t="shared" si="2035"/>
        <v>8</v>
      </c>
      <c r="D13023" s="338">
        <f t="shared" si="2036"/>
        <v>25</v>
      </c>
      <c r="E13023" s="334">
        <v>0</v>
      </c>
      <c r="F13023" s="334">
        <v>0</v>
      </c>
      <c r="G13023" s="334">
        <v>0</v>
      </c>
      <c r="H13023" s="334">
        <v>0</v>
      </c>
      <c r="I13023" s="334">
        <v>0</v>
      </c>
      <c r="J13023" s="334">
        <v>0</v>
      </c>
      <c r="K13023" s="334">
        <v>0</v>
      </c>
      <c r="L13023" s="334">
        <v>0</v>
      </c>
      <c r="M13023" s="334">
        <v>0</v>
      </c>
      <c r="N13023" s="334">
        <v>0</v>
      </c>
      <c r="O13023" s="334">
        <v>0</v>
      </c>
      <c r="P13023" s="334">
        <v>0</v>
      </c>
      <c r="Q13023" s="334">
        <v>0</v>
      </c>
      <c r="R13023" s="334">
        <v>0</v>
      </c>
      <c r="S13023" s="334">
        <v>0</v>
      </c>
      <c r="T13023" s="334">
        <v>0</v>
      </c>
      <c r="U13023" s="334">
        <v>0</v>
      </c>
      <c r="V13023" s="334">
        <v>0</v>
      </c>
      <c r="W13023" s="334">
        <v>0</v>
      </c>
      <c r="X13023" s="334">
        <v>0</v>
      </c>
      <c r="Y13023" s="334">
        <v>0</v>
      </c>
      <c r="Z13023" s="334">
        <v>0</v>
      </c>
      <c r="AA13023" s="334">
        <v>0</v>
      </c>
      <c r="AB13023" s="334">
        <v>0</v>
      </c>
      <c r="AD13023" s="334">
        <v>0</v>
      </c>
      <c r="AE13023" s="334">
        <f t="shared" si="2037"/>
        <v>0</v>
      </c>
      <c r="AF13023" s="334">
        <f t="shared" si="2038"/>
        <v>0</v>
      </c>
      <c r="AG13023" s="340">
        <f t="shared" si="2039"/>
        <v>0</v>
      </c>
      <c r="AI13023" s="340">
        <f t="shared" si="2041"/>
        <v>0</v>
      </c>
      <c r="AJ13023" s="340">
        <f t="shared" si="2041"/>
        <v>0</v>
      </c>
      <c r="AK13023" s="340">
        <f t="shared" si="2041"/>
        <v>0</v>
      </c>
      <c r="AL13023" s="340">
        <f t="shared" si="2041"/>
        <v>0</v>
      </c>
      <c r="AM13023" s="340">
        <f t="shared" si="2041"/>
        <v>0</v>
      </c>
    </row>
    <row r="13024" spans="1:39" x14ac:dyDescent="0.35">
      <c r="A13024" s="337">
        <v>34937</v>
      </c>
      <c r="B13024" s="338">
        <f t="shared" si="2034"/>
        <v>1995</v>
      </c>
      <c r="C13024" s="338">
        <f t="shared" si="2035"/>
        <v>8</v>
      </c>
      <c r="D13024" s="338">
        <f t="shared" si="2036"/>
        <v>26</v>
      </c>
      <c r="E13024" s="334">
        <v>0</v>
      </c>
      <c r="F13024" s="334">
        <v>0</v>
      </c>
      <c r="G13024" s="334">
        <v>0</v>
      </c>
      <c r="H13024" s="334">
        <v>0</v>
      </c>
      <c r="I13024" s="334">
        <v>0</v>
      </c>
      <c r="J13024" s="334">
        <v>0</v>
      </c>
      <c r="K13024" s="334">
        <v>0</v>
      </c>
      <c r="L13024" s="334">
        <v>0</v>
      </c>
      <c r="M13024" s="334">
        <v>0</v>
      </c>
      <c r="N13024" s="334">
        <v>0</v>
      </c>
      <c r="O13024" s="334">
        <v>0</v>
      </c>
      <c r="P13024" s="334">
        <v>0</v>
      </c>
      <c r="Q13024" s="334">
        <v>0</v>
      </c>
      <c r="R13024" s="334">
        <v>0</v>
      </c>
      <c r="S13024" s="334">
        <v>0</v>
      </c>
      <c r="T13024" s="334">
        <v>0</v>
      </c>
      <c r="U13024" s="334">
        <v>0</v>
      </c>
      <c r="V13024" s="334">
        <v>0</v>
      </c>
      <c r="W13024" s="334">
        <v>0</v>
      </c>
      <c r="X13024" s="334">
        <v>0</v>
      </c>
      <c r="Y13024" s="334">
        <v>0</v>
      </c>
      <c r="Z13024" s="334">
        <v>0</v>
      </c>
      <c r="AA13024" s="334">
        <v>0.2</v>
      </c>
      <c r="AB13024" s="334">
        <v>0</v>
      </c>
      <c r="AD13024" s="334">
        <v>0.2</v>
      </c>
      <c r="AE13024" s="334">
        <f t="shared" si="2037"/>
        <v>0.2</v>
      </c>
      <c r="AF13024" s="334">
        <f t="shared" si="2038"/>
        <v>0.2</v>
      </c>
      <c r="AG13024" s="340">
        <f t="shared" si="2039"/>
        <v>0</v>
      </c>
      <c r="AI13024" s="340">
        <f t="shared" si="2041"/>
        <v>0</v>
      </c>
      <c r="AJ13024" s="340">
        <f t="shared" si="2041"/>
        <v>0</v>
      </c>
      <c r="AK13024" s="340">
        <f t="shared" si="2041"/>
        <v>0</v>
      </c>
      <c r="AL13024" s="340">
        <f t="shared" si="2041"/>
        <v>0.2</v>
      </c>
      <c r="AM13024" s="340">
        <f t="shared" si="2041"/>
        <v>0</v>
      </c>
    </row>
    <row r="13025" spans="1:39" x14ac:dyDescent="0.35">
      <c r="A13025" s="337">
        <v>34938</v>
      </c>
      <c r="B13025" s="338">
        <f t="shared" si="2034"/>
        <v>1995</v>
      </c>
      <c r="C13025" s="338">
        <f t="shared" si="2035"/>
        <v>8</v>
      </c>
      <c r="D13025" s="338">
        <f t="shared" si="2036"/>
        <v>27</v>
      </c>
      <c r="E13025" s="334">
        <v>0</v>
      </c>
      <c r="F13025" s="334">
        <v>0</v>
      </c>
      <c r="G13025" s="334">
        <v>0</v>
      </c>
      <c r="H13025" s="334">
        <v>0</v>
      </c>
      <c r="I13025" s="334">
        <v>0</v>
      </c>
      <c r="J13025" s="334">
        <v>0</v>
      </c>
      <c r="K13025" s="334">
        <v>0</v>
      </c>
      <c r="L13025" s="334">
        <v>0</v>
      </c>
      <c r="M13025" s="334">
        <v>0</v>
      </c>
      <c r="N13025" s="334">
        <v>0</v>
      </c>
      <c r="O13025" s="334">
        <v>0</v>
      </c>
      <c r="P13025" s="334">
        <v>0</v>
      </c>
      <c r="Q13025" s="334">
        <v>0</v>
      </c>
      <c r="R13025" s="334">
        <v>0</v>
      </c>
      <c r="S13025" s="334">
        <v>0</v>
      </c>
      <c r="T13025" s="334">
        <v>0</v>
      </c>
      <c r="U13025" s="334">
        <v>0</v>
      </c>
      <c r="V13025" s="334">
        <v>0</v>
      </c>
      <c r="W13025" s="334">
        <v>0</v>
      </c>
      <c r="X13025" s="334">
        <v>0</v>
      </c>
      <c r="Y13025" s="334">
        <v>0</v>
      </c>
      <c r="Z13025" s="334">
        <v>0</v>
      </c>
      <c r="AA13025" s="334">
        <v>0</v>
      </c>
      <c r="AB13025" s="334">
        <v>0</v>
      </c>
      <c r="AD13025" s="334">
        <v>0</v>
      </c>
      <c r="AE13025" s="334">
        <f t="shared" si="2037"/>
        <v>0</v>
      </c>
      <c r="AF13025" s="334">
        <f t="shared" si="2038"/>
        <v>0</v>
      </c>
      <c r="AG13025" s="340">
        <f t="shared" si="2039"/>
        <v>0</v>
      </c>
      <c r="AI13025" s="340">
        <f t="shared" si="2041"/>
        <v>0</v>
      </c>
      <c r="AJ13025" s="340">
        <f t="shared" si="2041"/>
        <v>0</v>
      </c>
      <c r="AK13025" s="340">
        <f t="shared" si="2041"/>
        <v>0</v>
      </c>
      <c r="AL13025" s="340">
        <f t="shared" si="2041"/>
        <v>0</v>
      </c>
      <c r="AM13025" s="340">
        <f t="shared" si="2041"/>
        <v>0</v>
      </c>
    </row>
    <row r="13026" spans="1:39" x14ac:dyDescent="0.35">
      <c r="A13026" s="337">
        <v>34939</v>
      </c>
      <c r="B13026" s="338">
        <f t="shared" si="2034"/>
        <v>1995</v>
      </c>
      <c r="C13026" s="338">
        <f t="shared" si="2035"/>
        <v>8</v>
      </c>
      <c r="D13026" s="338">
        <f t="shared" si="2036"/>
        <v>28</v>
      </c>
      <c r="E13026" s="334">
        <v>0</v>
      </c>
      <c r="F13026" s="334">
        <v>0</v>
      </c>
      <c r="G13026" s="334">
        <v>0</v>
      </c>
      <c r="H13026" s="334">
        <v>0</v>
      </c>
      <c r="I13026" s="334">
        <v>0</v>
      </c>
      <c r="J13026" s="334">
        <v>0</v>
      </c>
      <c r="K13026" s="334">
        <v>0</v>
      </c>
      <c r="L13026" s="334">
        <v>0</v>
      </c>
      <c r="M13026" s="334">
        <v>0</v>
      </c>
      <c r="N13026" s="334">
        <v>0</v>
      </c>
      <c r="O13026" s="334">
        <v>0</v>
      </c>
      <c r="P13026" s="334">
        <v>0</v>
      </c>
      <c r="Q13026" s="334">
        <v>0</v>
      </c>
      <c r="R13026" s="334">
        <v>0</v>
      </c>
      <c r="S13026" s="334">
        <v>0</v>
      </c>
      <c r="T13026" s="334">
        <v>0</v>
      </c>
      <c r="U13026" s="334">
        <v>0</v>
      </c>
      <c r="V13026" s="334">
        <v>0</v>
      </c>
      <c r="W13026" s="334">
        <v>0</v>
      </c>
      <c r="X13026" s="334">
        <v>0</v>
      </c>
      <c r="Y13026" s="334">
        <v>0</v>
      </c>
      <c r="Z13026" s="334">
        <v>0</v>
      </c>
      <c r="AA13026" s="334">
        <v>0</v>
      </c>
      <c r="AB13026" s="334">
        <v>0</v>
      </c>
      <c r="AD13026" s="334">
        <v>0</v>
      </c>
      <c r="AE13026" s="334">
        <f t="shared" si="2037"/>
        <v>0</v>
      </c>
      <c r="AF13026" s="334">
        <f t="shared" si="2038"/>
        <v>0</v>
      </c>
      <c r="AG13026" s="340">
        <f t="shared" si="2039"/>
        <v>0</v>
      </c>
      <c r="AI13026" s="340">
        <f t="shared" si="2041"/>
        <v>0</v>
      </c>
      <c r="AJ13026" s="340">
        <f t="shared" si="2041"/>
        <v>0</v>
      </c>
      <c r="AK13026" s="340">
        <f t="shared" si="2041"/>
        <v>0</v>
      </c>
      <c r="AL13026" s="340">
        <f t="shared" si="2041"/>
        <v>0</v>
      </c>
      <c r="AM13026" s="340">
        <f t="shared" si="2041"/>
        <v>0</v>
      </c>
    </row>
    <row r="13027" spans="1:39" x14ac:dyDescent="0.35">
      <c r="A13027" s="337">
        <v>34940</v>
      </c>
      <c r="B13027" s="338">
        <f t="shared" si="2034"/>
        <v>1995</v>
      </c>
      <c r="C13027" s="338">
        <f t="shared" si="2035"/>
        <v>8</v>
      </c>
      <c r="D13027" s="338">
        <f t="shared" si="2036"/>
        <v>29</v>
      </c>
      <c r="E13027" s="334">
        <v>0</v>
      </c>
      <c r="F13027" s="334">
        <v>0</v>
      </c>
      <c r="G13027" s="334">
        <v>0</v>
      </c>
      <c r="H13027" s="334">
        <v>0</v>
      </c>
      <c r="I13027" s="334">
        <v>0</v>
      </c>
      <c r="J13027" s="334">
        <v>0</v>
      </c>
      <c r="K13027" s="334">
        <v>0</v>
      </c>
      <c r="L13027" s="334">
        <v>0</v>
      </c>
      <c r="M13027" s="334">
        <v>0</v>
      </c>
      <c r="N13027" s="334">
        <v>0</v>
      </c>
      <c r="O13027" s="334">
        <v>0</v>
      </c>
      <c r="P13027" s="334">
        <v>0</v>
      </c>
      <c r="Q13027" s="334">
        <v>0</v>
      </c>
      <c r="R13027" s="334">
        <v>0</v>
      </c>
      <c r="S13027" s="334">
        <v>0.2</v>
      </c>
      <c r="T13027" s="334">
        <v>0.2</v>
      </c>
      <c r="U13027" s="334">
        <v>2.8</v>
      </c>
      <c r="V13027" s="334">
        <v>0.6</v>
      </c>
      <c r="W13027" s="334">
        <v>0</v>
      </c>
      <c r="X13027" s="334">
        <v>0</v>
      </c>
      <c r="Y13027" s="334">
        <v>0</v>
      </c>
      <c r="Z13027" s="334">
        <v>0</v>
      </c>
      <c r="AA13027" s="334">
        <v>0</v>
      </c>
      <c r="AB13027" s="334">
        <v>0</v>
      </c>
      <c r="AD13027" s="334">
        <v>3.8</v>
      </c>
      <c r="AE13027" s="334">
        <f t="shared" si="2037"/>
        <v>3.8</v>
      </c>
      <c r="AF13027" s="334">
        <f t="shared" si="2038"/>
        <v>3.8</v>
      </c>
      <c r="AG13027" s="340">
        <f t="shared" si="2039"/>
        <v>0</v>
      </c>
      <c r="AI13027" s="340">
        <f t="shared" si="2041"/>
        <v>0</v>
      </c>
      <c r="AJ13027" s="340">
        <f t="shared" si="2041"/>
        <v>0</v>
      </c>
      <c r="AK13027" s="340">
        <f t="shared" si="2041"/>
        <v>0</v>
      </c>
      <c r="AL13027" s="340">
        <f t="shared" si="2041"/>
        <v>3.8</v>
      </c>
      <c r="AM13027" s="340">
        <f t="shared" si="2041"/>
        <v>0</v>
      </c>
    </row>
    <row r="13028" spans="1:39" x14ac:dyDescent="0.35">
      <c r="A13028" s="337">
        <v>34941</v>
      </c>
      <c r="B13028" s="338">
        <f t="shared" si="2034"/>
        <v>1995</v>
      </c>
      <c r="C13028" s="338">
        <f t="shared" si="2035"/>
        <v>8</v>
      </c>
      <c r="D13028" s="338">
        <f t="shared" si="2036"/>
        <v>30</v>
      </c>
      <c r="E13028" s="334">
        <v>0</v>
      </c>
      <c r="F13028" s="334">
        <v>0</v>
      </c>
      <c r="G13028" s="334">
        <v>0</v>
      </c>
      <c r="H13028" s="334">
        <v>0</v>
      </c>
      <c r="I13028" s="334">
        <v>0</v>
      </c>
      <c r="J13028" s="334">
        <v>0</v>
      </c>
      <c r="K13028" s="334">
        <v>0</v>
      </c>
      <c r="L13028" s="334">
        <v>0</v>
      </c>
      <c r="M13028" s="334">
        <v>0</v>
      </c>
      <c r="N13028" s="334">
        <v>0</v>
      </c>
      <c r="O13028" s="334">
        <v>0</v>
      </c>
      <c r="P13028" s="334">
        <v>0</v>
      </c>
      <c r="Q13028" s="334">
        <v>0</v>
      </c>
      <c r="R13028" s="334">
        <v>0</v>
      </c>
      <c r="S13028" s="334">
        <v>0</v>
      </c>
      <c r="T13028" s="334">
        <v>0</v>
      </c>
      <c r="U13028" s="334">
        <v>0</v>
      </c>
      <c r="V13028" s="334">
        <v>0</v>
      </c>
      <c r="W13028" s="334">
        <v>0</v>
      </c>
      <c r="X13028" s="334">
        <v>0</v>
      </c>
      <c r="Y13028" s="334">
        <v>0</v>
      </c>
      <c r="Z13028" s="334">
        <v>0</v>
      </c>
      <c r="AA13028" s="334">
        <v>0</v>
      </c>
      <c r="AB13028" s="334">
        <v>0</v>
      </c>
      <c r="AD13028" s="334">
        <v>0</v>
      </c>
      <c r="AE13028" s="334">
        <f t="shared" si="2037"/>
        <v>0</v>
      </c>
      <c r="AF13028" s="334">
        <f t="shared" si="2038"/>
        <v>0</v>
      </c>
      <c r="AG13028" s="340">
        <f t="shared" si="2039"/>
        <v>0</v>
      </c>
      <c r="AI13028" s="340">
        <f t="shared" ref="AI13028:AM13043" si="2042">IF($C13028=AI$1,$AF13028,0)</f>
        <v>0</v>
      </c>
      <c r="AJ13028" s="340">
        <f t="shared" si="2042"/>
        <v>0</v>
      </c>
      <c r="AK13028" s="340">
        <f t="shared" si="2042"/>
        <v>0</v>
      </c>
      <c r="AL13028" s="340">
        <f t="shared" si="2042"/>
        <v>0</v>
      </c>
      <c r="AM13028" s="340">
        <f t="shared" si="2042"/>
        <v>0</v>
      </c>
    </row>
    <row r="13029" spans="1:39" x14ac:dyDescent="0.35">
      <c r="A13029" s="337">
        <v>34942</v>
      </c>
      <c r="B13029" s="338">
        <f t="shared" si="2034"/>
        <v>1995</v>
      </c>
      <c r="C13029" s="338">
        <f t="shared" si="2035"/>
        <v>8</v>
      </c>
      <c r="D13029" s="338">
        <f t="shared" si="2036"/>
        <v>31</v>
      </c>
      <c r="E13029" s="334">
        <v>0</v>
      </c>
      <c r="F13029" s="334">
        <v>0</v>
      </c>
      <c r="G13029" s="334">
        <v>0</v>
      </c>
      <c r="H13029" s="334">
        <v>0</v>
      </c>
      <c r="I13029" s="334">
        <v>0</v>
      </c>
      <c r="J13029" s="334">
        <v>0</v>
      </c>
      <c r="K13029" s="334">
        <v>0</v>
      </c>
      <c r="L13029" s="334">
        <v>0</v>
      </c>
      <c r="M13029" s="334">
        <v>0</v>
      </c>
      <c r="N13029" s="334">
        <v>0</v>
      </c>
      <c r="O13029" s="334">
        <v>0</v>
      </c>
      <c r="P13029" s="334">
        <v>0</v>
      </c>
      <c r="Q13029" s="334">
        <v>0</v>
      </c>
      <c r="R13029" s="334">
        <v>0</v>
      </c>
      <c r="S13029" s="334">
        <v>0</v>
      </c>
      <c r="T13029" s="334">
        <v>0</v>
      </c>
      <c r="U13029" s="334">
        <v>0</v>
      </c>
      <c r="V13029" s="334">
        <v>0</v>
      </c>
      <c r="W13029" s="334">
        <v>0</v>
      </c>
      <c r="X13029" s="334">
        <v>0</v>
      </c>
      <c r="Y13029" s="334">
        <v>0</v>
      </c>
      <c r="Z13029" s="334">
        <v>0</v>
      </c>
      <c r="AA13029" s="334">
        <v>0</v>
      </c>
      <c r="AB13029" s="334">
        <v>0</v>
      </c>
      <c r="AD13029" s="334">
        <v>0</v>
      </c>
      <c r="AE13029" s="334">
        <f t="shared" si="2037"/>
        <v>0</v>
      </c>
      <c r="AF13029" s="334">
        <f t="shared" si="2038"/>
        <v>0</v>
      </c>
      <c r="AG13029" s="340">
        <f t="shared" si="2039"/>
        <v>0</v>
      </c>
      <c r="AI13029" s="340">
        <f t="shared" si="2042"/>
        <v>0</v>
      </c>
      <c r="AJ13029" s="340">
        <f t="shared" si="2042"/>
        <v>0</v>
      </c>
      <c r="AK13029" s="340">
        <f t="shared" si="2042"/>
        <v>0</v>
      </c>
      <c r="AL13029" s="340">
        <f t="shared" si="2042"/>
        <v>0</v>
      </c>
      <c r="AM13029" s="340">
        <f t="shared" si="2042"/>
        <v>0</v>
      </c>
    </row>
    <row r="13030" spans="1:39" x14ac:dyDescent="0.35">
      <c r="A13030" s="337">
        <v>34943</v>
      </c>
      <c r="B13030" s="338">
        <f t="shared" si="2034"/>
        <v>1995</v>
      </c>
      <c r="C13030" s="338">
        <f t="shared" si="2035"/>
        <v>9</v>
      </c>
      <c r="D13030" s="338">
        <f t="shared" si="2036"/>
        <v>1</v>
      </c>
      <c r="E13030" s="334">
        <v>0</v>
      </c>
      <c r="F13030" s="334">
        <v>0</v>
      </c>
      <c r="G13030" s="334">
        <v>0</v>
      </c>
      <c r="H13030" s="334">
        <v>0</v>
      </c>
      <c r="I13030" s="334">
        <v>0</v>
      </c>
      <c r="J13030" s="334">
        <v>0</v>
      </c>
      <c r="K13030" s="334">
        <v>0</v>
      </c>
      <c r="L13030" s="334">
        <v>0</v>
      </c>
      <c r="M13030" s="334">
        <v>0</v>
      </c>
      <c r="N13030" s="334">
        <v>0</v>
      </c>
      <c r="O13030" s="334">
        <v>0</v>
      </c>
      <c r="P13030" s="334">
        <v>0</v>
      </c>
      <c r="Q13030" s="334">
        <v>0</v>
      </c>
      <c r="R13030" s="334">
        <v>0</v>
      </c>
      <c r="S13030" s="334">
        <v>0</v>
      </c>
      <c r="T13030" s="334">
        <v>0</v>
      </c>
      <c r="U13030" s="334">
        <v>0</v>
      </c>
      <c r="V13030" s="334">
        <v>0</v>
      </c>
      <c r="W13030" s="334">
        <v>0</v>
      </c>
      <c r="X13030" s="334">
        <v>0</v>
      </c>
      <c r="Y13030" s="334">
        <v>0</v>
      </c>
      <c r="Z13030" s="334">
        <v>0</v>
      </c>
      <c r="AA13030" s="334">
        <v>0</v>
      </c>
      <c r="AB13030" s="334">
        <v>0</v>
      </c>
      <c r="AD13030" s="334">
        <v>0</v>
      </c>
      <c r="AE13030" s="334">
        <f t="shared" si="2037"/>
        <v>0</v>
      </c>
      <c r="AF13030" s="334">
        <f t="shared" si="2038"/>
        <v>0</v>
      </c>
      <c r="AG13030" s="340">
        <f t="shared" si="2039"/>
        <v>0</v>
      </c>
      <c r="AI13030" s="340">
        <f t="shared" si="2042"/>
        <v>0</v>
      </c>
      <c r="AJ13030" s="340">
        <f t="shared" si="2042"/>
        <v>0</v>
      </c>
      <c r="AK13030" s="340">
        <f t="shared" si="2042"/>
        <v>0</v>
      </c>
      <c r="AL13030" s="340">
        <f t="shared" si="2042"/>
        <v>0</v>
      </c>
      <c r="AM13030" s="340">
        <f t="shared" si="2042"/>
        <v>0</v>
      </c>
    </row>
    <row r="13031" spans="1:39" x14ac:dyDescent="0.35">
      <c r="A13031" s="337">
        <v>34944</v>
      </c>
      <c r="B13031" s="338">
        <f t="shared" si="2034"/>
        <v>1995</v>
      </c>
      <c r="C13031" s="338">
        <f t="shared" si="2035"/>
        <v>9</v>
      </c>
      <c r="D13031" s="338">
        <f t="shared" si="2036"/>
        <v>2</v>
      </c>
      <c r="E13031" s="334">
        <v>0</v>
      </c>
      <c r="F13031" s="334">
        <v>0</v>
      </c>
      <c r="G13031" s="334">
        <v>0</v>
      </c>
      <c r="H13031" s="334">
        <v>0</v>
      </c>
      <c r="I13031" s="334">
        <v>0</v>
      </c>
      <c r="J13031" s="334">
        <v>0</v>
      </c>
      <c r="K13031" s="334">
        <v>0</v>
      </c>
      <c r="L13031" s="334">
        <v>0</v>
      </c>
      <c r="M13031" s="334">
        <v>0</v>
      </c>
      <c r="N13031" s="334">
        <v>0</v>
      </c>
      <c r="O13031" s="334">
        <v>0</v>
      </c>
      <c r="P13031" s="334">
        <v>0</v>
      </c>
      <c r="Q13031" s="334">
        <v>0</v>
      </c>
      <c r="R13031" s="334">
        <v>0</v>
      </c>
      <c r="S13031" s="334">
        <v>0</v>
      </c>
      <c r="T13031" s="334">
        <v>0</v>
      </c>
      <c r="U13031" s="334">
        <v>0</v>
      </c>
      <c r="V13031" s="334">
        <v>0</v>
      </c>
      <c r="W13031" s="334">
        <v>0</v>
      </c>
      <c r="X13031" s="334">
        <v>0</v>
      </c>
      <c r="Y13031" s="334">
        <v>0</v>
      </c>
      <c r="Z13031" s="334">
        <v>0</v>
      </c>
      <c r="AA13031" s="334">
        <v>0</v>
      </c>
      <c r="AB13031" s="334">
        <v>0</v>
      </c>
      <c r="AD13031" s="334">
        <v>0</v>
      </c>
      <c r="AE13031" s="334">
        <f t="shared" si="2037"/>
        <v>0</v>
      </c>
      <c r="AF13031" s="334">
        <f t="shared" si="2038"/>
        <v>0</v>
      </c>
      <c r="AG13031" s="340">
        <f t="shared" si="2039"/>
        <v>0</v>
      </c>
      <c r="AI13031" s="340">
        <f t="shared" si="2042"/>
        <v>0</v>
      </c>
      <c r="AJ13031" s="340">
        <f t="shared" si="2042"/>
        <v>0</v>
      </c>
      <c r="AK13031" s="340">
        <f t="shared" si="2042"/>
        <v>0</v>
      </c>
      <c r="AL13031" s="340">
        <f t="shared" si="2042"/>
        <v>0</v>
      </c>
      <c r="AM13031" s="340">
        <f t="shared" si="2042"/>
        <v>0</v>
      </c>
    </row>
    <row r="13032" spans="1:39" x14ac:dyDescent="0.35">
      <c r="A13032" s="337">
        <v>34945</v>
      </c>
      <c r="B13032" s="338">
        <f t="shared" si="2034"/>
        <v>1995</v>
      </c>
      <c r="C13032" s="338">
        <f t="shared" si="2035"/>
        <v>9</v>
      </c>
      <c r="D13032" s="338">
        <f t="shared" si="2036"/>
        <v>3</v>
      </c>
      <c r="E13032" s="334">
        <v>0</v>
      </c>
      <c r="F13032" s="334">
        <v>0</v>
      </c>
      <c r="G13032" s="334">
        <v>0</v>
      </c>
      <c r="H13032" s="334">
        <v>0</v>
      </c>
      <c r="I13032" s="334">
        <v>0</v>
      </c>
      <c r="J13032" s="334">
        <v>0</v>
      </c>
      <c r="K13032" s="334">
        <v>0</v>
      </c>
      <c r="L13032" s="334">
        <v>0</v>
      </c>
      <c r="M13032" s="334">
        <v>0</v>
      </c>
      <c r="N13032" s="334">
        <v>0</v>
      </c>
      <c r="O13032" s="334">
        <v>0</v>
      </c>
      <c r="P13032" s="334">
        <v>0</v>
      </c>
      <c r="Q13032" s="334">
        <v>0</v>
      </c>
      <c r="R13032" s="334">
        <v>0</v>
      </c>
      <c r="S13032" s="334">
        <v>0</v>
      </c>
      <c r="T13032" s="334">
        <v>0</v>
      </c>
      <c r="U13032" s="334">
        <v>0</v>
      </c>
      <c r="V13032" s="334">
        <v>0</v>
      </c>
      <c r="W13032" s="334">
        <v>0</v>
      </c>
      <c r="X13032" s="334">
        <v>0</v>
      </c>
      <c r="Y13032" s="334">
        <v>0</v>
      </c>
      <c r="Z13032" s="334">
        <v>0</v>
      </c>
      <c r="AA13032" s="334">
        <v>0</v>
      </c>
      <c r="AB13032" s="334">
        <v>0</v>
      </c>
      <c r="AD13032" s="334">
        <v>0</v>
      </c>
      <c r="AE13032" s="334">
        <f t="shared" si="2037"/>
        <v>0</v>
      </c>
      <c r="AF13032" s="334">
        <f t="shared" si="2038"/>
        <v>0</v>
      </c>
      <c r="AG13032" s="340">
        <f t="shared" si="2039"/>
        <v>0</v>
      </c>
      <c r="AI13032" s="340">
        <f t="shared" si="2042"/>
        <v>0</v>
      </c>
      <c r="AJ13032" s="340">
        <f t="shared" si="2042"/>
        <v>0</v>
      </c>
      <c r="AK13032" s="340">
        <f t="shared" si="2042"/>
        <v>0</v>
      </c>
      <c r="AL13032" s="340">
        <f t="shared" si="2042"/>
        <v>0</v>
      </c>
      <c r="AM13032" s="340">
        <f t="shared" si="2042"/>
        <v>0</v>
      </c>
    </row>
    <row r="13033" spans="1:39" x14ac:dyDescent="0.35">
      <c r="A13033" s="337">
        <v>34946</v>
      </c>
      <c r="B13033" s="338">
        <f t="shared" si="2034"/>
        <v>1995</v>
      </c>
      <c r="C13033" s="338">
        <f t="shared" si="2035"/>
        <v>9</v>
      </c>
      <c r="D13033" s="338">
        <f t="shared" si="2036"/>
        <v>4</v>
      </c>
      <c r="E13033" s="334">
        <v>0</v>
      </c>
      <c r="F13033" s="334">
        <v>0</v>
      </c>
      <c r="G13033" s="334">
        <v>0</v>
      </c>
      <c r="H13033" s="334">
        <v>0</v>
      </c>
      <c r="I13033" s="334">
        <v>0</v>
      </c>
      <c r="J13033" s="334">
        <v>0</v>
      </c>
      <c r="K13033" s="334">
        <v>0</v>
      </c>
      <c r="L13033" s="334">
        <v>0</v>
      </c>
      <c r="M13033" s="334">
        <v>0</v>
      </c>
      <c r="N13033" s="334">
        <v>0</v>
      </c>
      <c r="O13033" s="334">
        <v>0</v>
      </c>
      <c r="P13033" s="334">
        <v>0</v>
      </c>
      <c r="Q13033" s="334">
        <v>0</v>
      </c>
      <c r="R13033" s="334">
        <v>0</v>
      </c>
      <c r="S13033" s="334">
        <v>0</v>
      </c>
      <c r="T13033" s="334">
        <v>0</v>
      </c>
      <c r="U13033" s="334">
        <v>0</v>
      </c>
      <c r="V13033" s="334">
        <v>0</v>
      </c>
      <c r="W13033" s="334">
        <v>0</v>
      </c>
      <c r="X13033" s="334">
        <v>0</v>
      </c>
      <c r="Y13033" s="334">
        <v>0</v>
      </c>
      <c r="Z13033" s="334">
        <v>0</v>
      </c>
      <c r="AA13033" s="334">
        <v>0</v>
      </c>
      <c r="AB13033" s="334">
        <v>0</v>
      </c>
      <c r="AD13033" s="334">
        <v>0</v>
      </c>
      <c r="AE13033" s="334">
        <f t="shared" si="2037"/>
        <v>0</v>
      </c>
      <c r="AF13033" s="334">
        <f t="shared" si="2038"/>
        <v>0</v>
      </c>
      <c r="AG13033" s="340">
        <f t="shared" si="2039"/>
        <v>0</v>
      </c>
      <c r="AI13033" s="340">
        <f t="shared" si="2042"/>
        <v>0</v>
      </c>
      <c r="AJ13033" s="340">
        <f t="shared" si="2042"/>
        <v>0</v>
      </c>
      <c r="AK13033" s="340">
        <f t="shared" si="2042"/>
        <v>0</v>
      </c>
      <c r="AL13033" s="340">
        <f t="shared" si="2042"/>
        <v>0</v>
      </c>
      <c r="AM13033" s="340">
        <f t="shared" si="2042"/>
        <v>0</v>
      </c>
    </row>
    <row r="13034" spans="1:39" x14ac:dyDescent="0.35">
      <c r="A13034" s="337">
        <v>34947</v>
      </c>
      <c r="B13034" s="338">
        <f t="shared" si="2034"/>
        <v>1995</v>
      </c>
      <c r="C13034" s="338">
        <f t="shared" si="2035"/>
        <v>9</v>
      </c>
      <c r="D13034" s="338">
        <f t="shared" si="2036"/>
        <v>5</v>
      </c>
      <c r="E13034" s="334">
        <v>0</v>
      </c>
      <c r="F13034" s="334">
        <v>0</v>
      </c>
      <c r="G13034" s="334">
        <v>0</v>
      </c>
      <c r="H13034" s="334">
        <v>0</v>
      </c>
      <c r="I13034" s="334">
        <v>0</v>
      </c>
      <c r="J13034" s="334">
        <v>0</v>
      </c>
      <c r="K13034" s="334">
        <v>0</v>
      </c>
      <c r="L13034" s="334">
        <v>0</v>
      </c>
      <c r="M13034" s="334">
        <v>0</v>
      </c>
      <c r="N13034" s="334">
        <v>0</v>
      </c>
      <c r="O13034" s="334">
        <v>1.3</v>
      </c>
      <c r="P13034" s="334">
        <v>0</v>
      </c>
      <c r="Q13034" s="334">
        <v>0</v>
      </c>
      <c r="R13034" s="334">
        <v>0</v>
      </c>
      <c r="S13034" s="334">
        <v>0</v>
      </c>
      <c r="T13034" s="334">
        <v>0</v>
      </c>
      <c r="U13034" s="334">
        <v>0</v>
      </c>
      <c r="V13034" s="334">
        <v>0</v>
      </c>
      <c r="W13034" s="334">
        <v>0</v>
      </c>
      <c r="X13034" s="334">
        <v>0</v>
      </c>
      <c r="Y13034" s="334">
        <v>0</v>
      </c>
      <c r="Z13034" s="334">
        <v>0</v>
      </c>
      <c r="AA13034" s="334">
        <v>0</v>
      </c>
      <c r="AB13034" s="334">
        <v>0</v>
      </c>
      <c r="AD13034" s="334">
        <v>1.3</v>
      </c>
      <c r="AE13034" s="334">
        <f t="shared" si="2037"/>
        <v>1.3</v>
      </c>
      <c r="AF13034" s="334">
        <f t="shared" si="2038"/>
        <v>1.3</v>
      </c>
      <c r="AG13034" s="340">
        <f t="shared" si="2039"/>
        <v>0</v>
      </c>
      <c r="AI13034" s="340">
        <f t="shared" si="2042"/>
        <v>0</v>
      </c>
      <c r="AJ13034" s="340">
        <f t="shared" si="2042"/>
        <v>0</v>
      </c>
      <c r="AK13034" s="340">
        <f t="shared" si="2042"/>
        <v>0</v>
      </c>
      <c r="AL13034" s="340">
        <f t="shared" si="2042"/>
        <v>0</v>
      </c>
      <c r="AM13034" s="340">
        <f t="shared" si="2042"/>
        <v>1.3</v>
      </c>
    </row>
    <row r="13035" spans="1:39" x14ac:dyDescent="0.35">
      <c r="A13035" s="337">
        <v>34948</v>
      </c>
      <c r="B13035" s="338">
        <f t="shared" si="2034"/>
        <v>1995</v>
      </c>
      <c r="C13035" s="338">
        <f t="shared" si="2035"/>
        <v>9</v>
      </c>
      <c r="D13035" s="338">
        <f t="shared" si="2036"/>
        <v>6</v>
      </c>
      <c r="E13035" s="334">
        <v>0.2</v>
      </c>
      <c r="F13035" s="334">
        <v>0</v>
      </c>
      <c r="G13035" s="334">
        <v>0</v>
      </c>
      <c r="H13035" s="334">
        <v>0.2</v>
      </c>
      <c r="I13035" s="334">
        <v>0.2</v>
      </c>
      <c r="J13035" s="334">
        <v>0.6</v>
      </c>
      <c r="K13035" s="334">
        <v>0</v>
      </c>
      <c r="L13035" s="334">
        <v>0.4</v>
      </c>
      <c r="M13035" s="334">
        <v>1.5</v>
      </c>
      <c r="N13035" s="334">
        <v>1.7</v>
      </c>
      <c r="O13035" s="334">
        <v>2.2000000000000002</v>
      </c>
      <c r="P13035" s="334">
        <v>6.5</v>
      </c>
      <c r="Q13035" s="334">
        <v>2.6</v>
      </c>
      <c r="R13035" s="334">
        <v>0.2</v>
      </c>
      <c r="S13035" s="334">
        <v>0.4</v>
      </c>
      <c r="T13035" s="334">
        <v>0</v>
      </c>
      <c r="U13035" s="334">
        <v>0</v>
      </c>
      <c r="V13035" s="334">
        <v>0</v>
      </c>
      <c r="W13035" s="334">
        <v>0.4</v>
      </c>
      <c r="X13035" s="334">
        <v>0</v>
      </c>
      <c r="Y13035" s="334">
        <v>0</v>
      </c>
      <c r="Z13035" s="334">
        <v>0</v>
      </c>
      <c r="AA13035" s="334">
        <v>0</v>
      </c>
      <c r="AB13035" s="334">
        <v>0</v>
      </c>
      <c r="AD13035" s="334">
        <v>17.100000000000001</v>
      </c>
      <c r="AE13035" s="334">
        <f t="shared" si="2037"/>
        <v>17.100000000000001</v>
      </c>
      <c r="AF13035" s="334">
        <f t="shared" si="2038"/>
        <v>17.099999999999998</v>
      </c>
      <c r="AG13035" s="340">
        <f t="shared" si="2039"/>
        <v>3.5527136788005009E-15</v>
      </c>
      <c r="AI13035" s="340">
        <f t="shared" si="2042"/>
        <v>0</v>
      </c>
      <c r="AJ13035" s="340">
        <f t="shared" si="2042"/>
        <v>0</v>
      </c>
      <c r="AK13035" s="340">
        <f t="shared" si="2042"/>
        <v>0</v>
      </c>
      <c r="AL13035" s="340">
        <f t="shared" si="2042"/>
        <v>0</v>
      </c>
      <c r="AM13035" s="340">
        <f t="shared" si="2042"/>
        <v>17.099999999999998</v>
      </c>
    </row>
    <row r="13036" spans="1:39" x14ac:dyDescent="0.35">
      <c r="A13036" s="337">
        <v>34949</v>
      </c>
      <c r="B13036" s="338">
        <f t="shared" si="2034"/>
        <v>1995</v>
      </c>
      <c r="C13036" s="338">
        <f t="shared" si="2035"/>
        <v>9</v>
      </c>
      <c r="D13036" s="338">
        <f t="shared" si="2036"/>
        <v>7</v>
      </c>
      <c r="E13036" s="334">
        <v>0</v>
      </c>
      <c r="F13036" s="334">
        <v>0</v>
      </c>
      <c r="G13036" s="334">
        <v>0.1</v>
      </c>
      <c r="H13036" s="334">
        <v>0</v>
      </c>
      <c r="I13036" s="334">
        <v>0</v>
      </c>
      <c r="J13036" s="334">
        <v>0</v>
      </c>
      <c r="K13036" s="334">
        <v>0</v>
      </c>
      <c r="L13036" s="334">
        <v>0</v>
      </c>
      <c r="M13036" s="334">
        <v>0.1</v>
      </c>
      <c r="N13036" s="334">
        <v>0</v>
      </c>
      <c r="O13036" s="334">
        <v>0</v>
      </c>
      <c r="P13036" s="334">
        <v>0</v>
      </c>
      <c r="Q13036" s="334">
        <v>0</v>
      </c>
      <c r="R13036" s="334">
        <v>0</v>
      </c>
      <c r="S13036" s="334">
        <v>0</v>
      </c>
      <c r="T13036" s="334">
        <v>0</v>
      </c>
      <c r="U13036" s="334">
        <v>0</v>
      </c>
      <c r="V13036" s="334">
        <v>0</v>
      </c>
      <c r="W13036" s="334">
        <v>0</v>
      </c>
      <c r="X13036" s="334">
        <v>0</v>
      </c>
      <c r="Y13036" s="334">
        <v>0</v>
      </c>
      <c r="Z13036" s="334">
        <v>0</v>
      </c>
      <c r="AA13036" s="334">
        <v>0</v>
      </c>
      <c r="AB13036" s="334">
        <v>0</v>
      </c>
      <c r="AD13036" s="334">
        <v>0.2</v>
      </c>
      <c r="AE13036" s="334">
        <f t="shared" si="2037"/>
        <v>0.2</v>
      </c>
      <c r="AF13036" s="334">
        <f t="shared" si="2038"/>
        <v>0.2</v>
      </c>
      <c r="AG13036" s="340">
        <f t="shared" si="2039"/>
        <v>0</v>
      </c>
      <c r="AI13036" s="340">
        <f t="shared" si="2042"/>
        <v>0</v>
      </c>
      <c r="AJ13036" s="340">
        <f t="shared" si="2042"/>
        <v>0</v>
      </c>
      <c r="AK13036" s="340">
        <f t="shared" si="2042"/>
        <v>0</v>
      </c>
      <c r="AL13036" s="340">
        <f t="shared" si="2042"/>
        <v>0</v>
      </c>
      <c r="AM13036" s="340">
        <f t="shared" si="2042"/>
        <v>0.2</v>
      </c>
    </row>
    <row r="13037" spans="1:39" x14ac:dyDescent="0.35">
      <c r="A13037" s="337">
        <v>34950</v>
      </c>
      <c r="B13037" s="338">
        <f t="shared" si="2034"/>
        <v>1995</v>
      </c>
      <c r="C13037" s="338">
        <f t="shared" si="2035"/>
        <v>9</v>
      </c>
      <c r="D13037" s="338">
        <f t="shared" si="2036"/>
        <v>8</v>
      </c>
      <c r="E13037" s="334">
        <v>0</v>
      </c>
      <c r="F13037" s="334">
        <v>0</v>
      </c>
      <c r="G13037" s="334">
        <v>0</v>
      </c>
      <c r="H13037" s="334">
        <v>0</v>
      </c>
      <c r="I13037" s="334">
        <v>0</v>
      </c>
      <c r="J13037" s="334">
        <v>0</v>
      </c>
      <c r="K13037" s="334">
        <v>0</v>
      </c>
      <c r="L13037" s="334">
        <v>0</v>
      </c>
      <c r="M13037" s="334">
        <v>0</v>
      </c>
      <c r="N13037" s="334">
        <v>0</v>
      </c>
      <c r="O13037" s="334">
        <v>0</v>
      </c>
      <c r="P13037" s="334">
        <v>0</v>
      </c>
      <c r="Q13037" s="334">
        <v>0</v>
      </c>
      <c r="R13037" s="334">
        <v>0</v>
      </c>
      <c r="S13037" s="334">
        <v>0</v>
      </c>
      <c r="T13037" s="334">
        <v>0</v>
      </c>
      <c r="U13037" s="334">
        <v>0</v>
      </c>
      <c r="V13037" s="334">
        <v>0</v>
      </c>
      <c r="W13037" s="334">
        <v>0</v>
      </c>
      <c r="X13037" s="334">
        <v>0</v>
      </c>
      <c r="Y13037" s="334">
        <v>0</v>
      </c>
      <c r="Z13037" s="334">
        <v>0</v>
      </c>
      <c r="AA13037" s="334">
        <v>0</v>
      </c>
      <c r="AB13037" s="334">
        <v>0</v>
      </c>
      <c r="AD13037" s="334">
        <v>0</v>
      </c>
      <c r="AE13037" s="334">
        <f t="shared" si="2037"/>
        <v>0</v>
      </c>
      <c r="AF13037" s="334">
        <f t="shared" si="2038"/>
        <v>0</v>
      </c>
      <c r="AG13037" s="340">
        <f t="shared" si="2039"/>
        <v>0</v>
      </c>
      <c r="AI13037" s="340">
        <f t="shared" si="2042"/>
        <v>0</v>
      </c>
      <c r="AJ13037" s="340">
        <f t="shared" si="2042"/>
        <v>0</v>
      </c>
      <c r="AK13037" s="340">
        <f t="shared" si="2042"/>
        <v>0</v>
      </c>
      <c r="AL13037" s="340">
        <f t="shared" si="2042"/>
        <v>0</v>
      </c>
      <c r="AM13037" s="340">
        <f t="shared" si="2042"/>
        <v>0</v>
      </c>
    </row>
    <row r="13038" spans="1:39" x14ac:dyDescent="0.35">
      <c r="A13038" s="337">
        <v>34951</v>
      </c>
      <c r="B13038" s="338">
        <f t="shared" si="2034"/>
        <v>1995</v>
      </c>
      <c r="C13038" s="338">
        <f t="shared" si="2035"/>
        <v>9</v>
      </c>
      <c r="D13038" s="338">
        <f t="shared" si="2036"/>
        <v>9</v>
      </c>
      <c r="E13038" s="334">
        <v>0</v>
      </c>
      <c r="F13038" s="334">
        <v>0</v>
      </c>
      <c r="G13038" s="334">
        <v>0</v>
      </c>
      <c r="H13038" s="334">
        <v>0</v>
      </c>
      <c r="I13038" s="334">
        <v>0</v>
      </c>
      <c r="J13038" s="334">
        <v>0</v>
      </c>
      <c r="K13038" s="334">
        <v>0</v>
      </c>
      <c r="L13038" s="334">
        <v>0</v>
      </c>
      <c r="M13038" s="334">
        <v>0</v>
      </c>
      <c r="N13038" s="334">
        <v>0</v>
      </c>
      <c r="O13038" s="334">
        <v>0</v>
      </c>
      <c r="P13038" s="334">
        <v>0</v>
      </c>
      <c r="Q13038" s="334">
        <v>0</v>
      </c>
      <c r="R13038" s="334">
        <v>0</v>
      </c>
      <c r="S13038" s="334">
        <v>0</v>
      </c>
      <c r="T13038" s="334">
        <v>0</v>
      </c>
      <c r="U13038" s="334">
        <v>0</v>
      </c>
      <c r="V13038" s="334">
        <v>0</v>
      </c>
      <c r="W13038" s="334">
        <v>0</v>
      </c>
      <c r="X13038" s="334">
        <v>0</v>
      </c>
      <c r="Y13038" s="334">
        <v>0</v>
      </c>
      <c r="Z13038" s="334">
        <v>0</v>
      </c>
      <c r="AA13038" s="334">
        <v>0</v>
      </c>
      <c r="AB13038" s="334">
        <v>0</v>
      </c>
      <c r="AD13038" s="334">
        <v>0</v>
      </c>
      <c r="AE13038" s="334">
        <f t="shared" si="2037"/>
        <v>0</v>
      </c>
      <c r="AF13038" s="334">
        <f t="shared" si="2038"/>
        <v>0</v>
      </c>
      <c r="AG13038" s="340">
        <f t="shared" si="2039"/>
        <v>0</v>
      </c>
      <c r="AI13038" s="340">
        <f t="shared" si="2042"/>
        <v>0</v>
      </c>
      <c r="AJ13038" s="340">
        <f t="shared" si="2042"/>
        <v>0</v>
      </c>
      <c r="AK13038" s="340">
        <f t="shared" si="2042"/>
        <v>0</v>
      </c>
      <c r="AL13038" s="340">
        <f t="shared" si="2042"/>
        <v>0</v>
      </c>
      <c r="AM13038" s="340">
        <f t="shared" si="2042"/>
        <v>0</v>
      </c>
    </row>
    <row r="13039" spans="1:39" x14ac:dyDescent="0.35">
      <c r="A13039" s="337">
        <v>34952</v>
      </c>
      <c r="B13039" s="338">
        <f t="shared" si="2034"/>
        <v>1995</v>
      </c>
      <c r="C13039" s="338">
        <f t="shared" si="2035"/>
        <v>9</v>
      </c>
      <c r="D13039" s="338">
        <f t="shared" si="2036"/>
        <v>10</v>
      </c>
      <c r="E13039" s="334">
        <v>0</v>
      </c>
      <c r="F13039" s="334">
        <v>0</v>
      </c>
      <c r="G13039" s="334">
        <v>0</v>
      </c>
      <c r="H13039" s="334">
        <v>0</v>
      </c>
      <c r="I13039" s="334">
        <v>0</v>
      </c>
      <c r="J13039" s="334">
        <v>0</v>
      </c>
      <c r="K13039" s="334">
        <v>0</v>
      </c>
      <c r="L13039" s="334">
        <v>0</v>
      </c>
      <c r="M13039" s="334">
        <v>0</v>
      </c>
      <c r="N13039" s="334">
        <v>0</v>
      </c>
      <c r="O13039" s="334">
        <v>0</v>
      </c>
      <c r="P13039" s="334">
        <v>0</v>
      </c>
      <c r="Q13039" s="334">
        <v>0</v>
      </c>
      <c r="R13039" s="334">
        <v>0</v>
      </c>
      <c r="S13039" s="334">
        <v>0</v>
      </c>
      <c r="T13039" s="334">
        <v>0</v>
      </c>
      <c r="U13039" s="334">
        <v>0</v>
      </c>
      <c r="V13039" s="334">
        <v>0</v>
      </c>
      <c r="W13039" s="334">
        <v>0</v>
      </c>
      <c r="X13039" s="334">
        <v>0</v>
      </c>
      <c r="Y13039" s="334">
        <v>0</v>
      </c>
      <c r="Z13039" s="334">
        <v>0</v>
      </c>
      <c r="AA13039" s="334">
        <v>0</v>
      </c>
      <c r="AB13039" s="334">
        <v>0</v>
      </c>
      <c r="AD13039" s="334">
        <v>0</v>
      </c>
      <c r="AE13039" s="334">
        <f t="shared" si="2037"/>
        <v>0</v>
      </c>
      <c r="AF13039" s="334">
        <f t="shared" si="2038"/>
        <v>0</v>
      </c>
      <c r="AG13039" s="340">
        <f t="shared" si="2039"/>
        <v>0</v>
      </c>
      <c r="AI13039" s="340">
        <f t="shared" si="2042"/>
        <v>0</v>
      </c>
      <c r="AJ13039" s="340">
        <f t="shared" si="2042"/>
        <v>0</v>
      </c>
      <c r="AK13039" s="340">
        <f t="shared" si="2042"/>
        <v>0</v>
      </c>
      <c r="AL13039" s="340">
        <f t="shared" si="2042"/>
        <v>0</v>
      </c>
      <c r="AM13039" s="340">
        <f t="shared" si="2042"/>
        <v>0</v>
      </c>
    </row>
    <row r="13040" spans="1:39" x14ac:dyDescent="0.35">
      <c r="A13040" s="337">
        <v>34953</v>
      </c>
      <c r="B13040" s="338">
        <f t="shared" si="2034"/>
        <v>1995</v>
      </c>
      <c r="C13040" s="338">
        <f t="shared" si="2035"/>
        <v>9</v>
      </c>
      <c r="D13040" s="338">
        <f t="shared" si="2036"/>
        <v>11</v>
      </c>
      <c r="E13040" s="334">
        <v>0</v>
      </c>
      <c r="F13040" s="334">
        <v>0</v>
      </c>
      <c r="G13040" s="334">
        <v>0</v>
      </c>
      <c r="H13040" s="334">
        <v>0</v>
      </c>
      <c r="I13040" s="334">
        <v>0</v>
      </c>
      <c r="J13040" s="334">
        <v>0</v>
      </c>
      <c r="K13040" s="334">
        <v>0</v>
      </c>
      <c r="L13040" s="334">
        <v>0</v>
      </c>
      <c r="M13040" s="334">
        <v>0</v>
      </c>
      <c r="N13040" s="334">
        <v>0</v>
      </c>
      <c r="O13040" s="334">
        <v>0</v>
      </c>
      <c r="P13040" s="334">
        <v>0</v>
      </c>
      <c r="Q13040" s="334">
        <v>0</v>
      </c>
      <c r="R13040" s="334">
        <v>0</v>
      </c>
      <c r="S13040" s="334">
        <v>0</v>
      </c>
      <c r="T13040" s="334">
        <v>0</v>
      </c>
      <c r="U13040" s="334">
        <v>0</v>
      </c>
      <c r="V13040" s="334">
        <v>0</v>
      </c>
      <c r="W13040" s="334">
        <v>0</v>
      </c>
      <c r="X13040" s="334">
        <v>0</v>
      </c>
      <c r="Y13040" s="334">
        <v>0</v>
      </c>
      <c r="Z13040" s="334">
        <v>0</v>
      </c>
      <c r="AA13040" s="334">
        <v>0</v>
      </c>
      <c r="AB13040" s="334">
        <v>0</v>
      </c>
      <c r="AD13040" s="334">
        <v>0</v>
      </c>
      <c r="AE13040" s="334">
        <f t="shared" si="2037"/>
        <v>0</v>
      </c>
      <c r="AF13040" s="334">
        <f t="shared" si="2038"/>
        <v>0</v>
      </c>
      <c r="AG13040" s="340">
        <f t="shared" si="2039"/>
        <v>0</v>
      </c>
      <c r="AI13040" s="340">
        <f t="shared" si="2042"/>
        <v>0</v>
      </c>
      <c r="AJ13040" s="340">
        <f t="shared" si="2042"/>
        <v>0</v>
      </c>
      <c r="AK13040" s="340">
        <f t="shared" si="2042"/>
        <v>0</v>
      </c>
      <c r="AL13040" s="340">
        <f t="shared" si="2042"/>
        <v>0</v>
      </c>
      <c r="AM13040" s="340">
        <f t="shared" si="2042"/>
        <v>0</v>
      </c>
    </row>
    <row r="13041" spans="1:39" x14ac:dyDescent="0.35">
      <c r="A13041" s="337">
        <v>34954</v>
      </c>
      <c r="B13041" s="338">
        <f t="shared" si="2034"/>
        <v>1995</v>
      </c>
      <c r="C13041" s="338">
        <f t="shared" si="2035"/>
        <v>9</v>
      </c>
      <c r="D13041" s="338">
        <f t="shared" si="2036"/>
        <v>12</v>
      </c>
      <c r="E13041" s="334">
        <v>0</v>
      </c>
      <c r="F13041" s="334">
        <v>0</v>
      </c>
      <c r="G13041" s="334">
        <v>0</v>
      </c>
      <c r="H13041" s="334">
        <v>0</v>
      </c>
      <c r="I13041" s="334">
        <v>0</v>
      </c>
      <c r="J13041" s="334">
        <v>0</v>
      </c>
      <c r="K13041" s="334">
        <v>0</v>
      </c>
      <c r="L13041" s="334">
        <v>0</v>
      </c>
      <c r="M13041" s="334">
        <v>0</v>
      </c>
      <c r="N13041" s="334">
        <v>0</v>
      </c>
      <c r="O13041" s="334">
        <v>0</v>
      </c>
      <c r="P13041" s="334">
        <v>0</v>
      </c>
      <c r="Q13041" s="334">
        <v>0</v>
      </c>
      <c r="R13041" s="334">
        <v>0</v>
      </c>
      <c r="S13041" s="334">
        <v>0</v>
      </c>
      <c r="T13041" s="334">
        <v>0</v>
      </c>
      <c r="U13041" s="334">
        <v>0</v>
      </c>
      <c r="V13041" s="334">
        <v>0</v>
      </c>
      <c r="W13041" s="334">
        <v>0</v>
      </c>
      <c r="X13041" s="334">
        <v>0</v>
      </c>
      <c r="Y13041" s="334">
        <v>0</v>
      </c>
      <c r="Z13041" s="334">
        <v>0</v>
      </c>
      <c r="AA13041" s="334">
        <v>0</v>
      </c>
      <c r="AB13041" s="334">
        <v>0</v>
      </c>
      <c r="AD13041" s="334">
        <v>0</v>
      </c>
      <c r="AE13041" s="334">
        <f t="shared" si="2037"/>
        <v>0</v>
      </c>
      <c r="AF13041" s="334">
        <f t="shared" si="2038"/>
        <v>0</v>
      </c>
      <c r="AG13041" s="340">
        <f t="shared" si="2039"/>
        <v>0</v>
      </c>
      <c r="AI13041" s="340">
        <f t="shared" si="2042"/>
        <v>0</v>
      </c>
      <c r="AJ13041" s="340">
        <f t="shared" si="2042"/>
        <v>0</v>
      </c>
      <c r="AK13041" s="340">
        <f t="shared" si="2042"/>
        <v>0</v>
      </c>
      <c r="AL13041" s="340">
        <f t="shared" si="2042"/>
        <v>0</v>
      </c>
      <c r="AM13041" s="340">
        <f t="shared" si="2042"/>
        <v>0</v>
      </c>
    </row>
    <row r="13042" spans="1:39" x14ac:dyDescent="0.35">
      <c r="A13042" s="337">
        <v>34955</v>
      </c>
      <c r="B13042" s="338">
        <f t="shared" si="2034"/>
        <v>1995</v>
      </c>
      <c r="C13042" s="338">
        <f t="shared" si="2035"/>
        <v>9</v>
      </c>
      <c r="D13042" s="338">
        <f t="shared" si="2036"/>
        <v>13</v>
      </c>
      <c r="E13042" s="334">
        <v>0</v>
      </c>
      <c r="F13042" s="334">
        <v>0</v>
      </c>
      <c r="G13042" s="334">
        <v>0</v>
      </c>
      <c r="H13042" s="334">
        <v>0</v>
      </c>
      <c r="I13042" s="334">
        <v>0</v>
      </c>
      <c r="J13042" s="334">
        <v>0</v>
      </c>
      <c r="K13042" s="334">
        <v>0</v>
      </c>
      <c r="L13042" s="334">
        <v>0</v>
      </c>
      <c r="M13042" s="334">
        <v>0</v>
      </c>
      <c r="N13042" s="334">
        <v>0</v>
      </c>
      <c r="O13042" s="334">
        <v>0</v>
      </c>
      <c r="P13042" s="334">
        <v>0</v>
      </c>
      <c r="Q13042" s="334">
        <v>0</v>
      </c>
      <c r="R13042" s="334">
        <v>0</v>
      </c>
      <c r="S13042" s="334">
        <v>0</v>
      </c>
      <c r="T13042" s="334">
        <v>0</v>
      </c>
      <c r="U13042" s="334">
        <v>0</v>
      </c>
      <c r="V13042" s="334">
        <v>0</v>
      </c>
      <c r="W13042" s="334">
        <v>0</v>
      </c>
      <c r="X13042" s="334">
        <v>0</v>
      </c>
      <c r="Y13042" s="334">
        <v>0</v>
      </c>
      <c r="Z13042" s="334">
        <v>0</v>
      </c>
      <c r="AA13042" s="334">
        <v>0</v>
      </c>
      <c r="AB13042" s="334">
        <v>0</v>
      </c>
      <c r="AD13042" s="334">
        <v>0</v>
      </c>
      <c r="AE13042" s="334">
        <f t="shared" si="2037"/>
        <v>0</v>
      </c>
      <c r="AF13042" s="334">
        <f t="shared" si="2038"/>
        <v>0</v>
      </c>
      <c r="AG13042" s="340">
        <f t="shared" si="2039"/>
        <v>0</v>
      </c>
      <c r="AI13042" s="340">
        <f t="shared" si="2042"/>
        <v>0</v>
      </c>
      <c r="AJ13042" s="340">
        <f t="shared" si="2042"/>
        <v>0</v>
      </c>
      <c r="AK13042" s="340">
        <f t="shared" si="2042"/>
        <v>0</v>
      </c>
      <c r="AL13042" s="340">
        <f t="shared" si="2042"/>
        <v>0</v>
      </c>
      <c r="AM13042" s="340">
        <f t="shared" si="2042"/>
        <v>0</v>
      </c>
    </row>
    <row r="13043" spans="1:39" x14ac:dyDescent="0.35">
      <c r="A13043" s="337">
        <v>34956</v>
      </c>
      <c r="B13043" s="338">
        <f t="shared" si="2034"/>
        <v>1995</v>
      </c>
      <c r="C13043" s="338">
        <f t="shared" si="2035"/>
        <v>9</v>
      </c>
      <c r="D13043" s="338">
        <f t="shared" si="2036"/>
        <v>14</v>
      </c>
      <c r="E13043" s="334">
        <v>0</v>
      </c>
      <c r="F13043" s="334">
        <v>0</v>
      </c>
      <c r="G13043" s="334">
        <v>0</v>
      </c>
      <c r="H13043" s="334">
        <v>0</v>
      </c>
      <c r="I13043" s="334">
        <v>0</v>
      </c>
      <c r="J13043" s="334">
        <v>0</v>
      </c>
      <c r="K13043" s="334">
        <v>0</v>
      </c>
      <c r="L13043" s="334">
        <v>0</v>
      </c>
      <c r="M13043" s="334">
        <v>0</v>
      </c>
      <c r="N13043" s="334">
        <v>0</v>
      </c>
      <c r="O13043" s="334">
        <v>0</v>
      </c>
      <c r="P13043" s="334">
        <v>0</v>
      </c>
      <c r="Q13043" s="334">
        <v>0</v>
      </c>
      <c r="R13043" s="334">
        <v>0</v>
      </c>
      <c r="S13043" s="334">
        <v>0</v>
      </c>
      <c r="T13043" s="334">
        <v>0</v>
      </c>
      <c r="U13043" s="334">
        <v>0</v>
      </c>
      <c r="V13043" s="334">
        <v>0</v>
      </c>
      <c r="W13043" s="334">
        <v>0</v>
      </c>
      <c r="X13043" s="334">
        <v>0</v>
      </c>
      <c r="Y13043" s="334">
        <v>0</v>
      </c>
      <c r="Z13043" s="334">
        <v>0</v>
      </c>
      <c r="AA13043" s="334">
        <v>0</v>
      </c>
      <c r="AB13043" s="334">
        <v>0</v>
      </c>
      <c r="AD13043" s="334">
        <v>0</v>
      </c>
      <c r="AE13043" s="334">
        <f t="shared" si="2037"/>
        <v>0</v>
      </c>
      <c r="AF13043" s="334">
        <f t="shared" si="2038"/>
        <v>0</v>
      </c>
      <c r="AG13043" s="340">
        <f t="shared" si="2039"/>
        <v>0</v>
      </c>
      <c r="AI13043" s="340">
        <f t="shared" si="2042"/>
        <v>0</v>
      </c>
      <c r="AJ13043" s="340">
        <f t="shared" si="2042"/>
        <v>0</v>
      </c>
      <c r="AK13043" s="340">
        <f t="shared" si="2042"/>
        <v>0</v>
      </c>
      <c r="AL13043" s="340">
        <f t="shared" si="2042"/>
        <v>0</v>
      </c>
      <c r="AM13043" s="340">
        <f t="shared" si="2042"/>
        <v>0</v>
      </c>
    </row>
    <row r="13044" spans="1:39" x14ac:dyDescent="0.35">
      <c r="A13044" s="337">
        <v>34957</v>
      </c>
      <c r="B13044" s="338">
        <f t="shared" si="2034"/>
        <v>1995</v>
      </c>
      <c r="C13044" s="338">
        <f t="shared" si="2035"/>
        <v>9</v>
      </c>
      <c r="D13044" s="338">
        <f t="shared" si="2036"/>
        <v>15</v>
      </c>
      <c r="E13044" s="334">
        <v>0</v>
      </c>
      <c r="F13044" s="334">
        <v>0</v>
      </c>
      <c r="G13044" s="334">
        <v>0</v>
      </c>
      <c r="H13044" s="334">
        <v>0</v>
      </c>
      <c r="I13044" s="334">
        <v>0</v>
      </c>
      <c r="J13044" s="334">
        <v>0</v>
      </c>
      <c r="K13044" s="334">
        <v>0</v>
      </c>
      <c r="L13044" s="334">
        <v>0</v>
      </c>
      <c r="M13044" s="334">
        <v>0</v>
      </c>
      <c r="N13044" s="334">
        <v>0</v>
      </c>
      <c r="O13044" s="334">
        <v>0</v>
      </c>
      <c r="P13044" s="334">
        <v>0</v>
      </c>
      <c r="Q13044" s="334">
        <v>0</v>
      </c>
      <c r="R13044" s="334">
        <v>0</v>
      </c>
      <c r="S13044" s="334">
        <v>0</v>
      </c>
      <c r="T13044" s="334">
        <v>0</v>
      </c>
      <c r="U13044" s="334">
        <v>0</v>
      </c>
      <c r="V13044" s="334">
        <v>0</v>
      </c>
      <c r="W13044" s="334">
        <v>0</v>
      </c>
      <c r="X13044" s="334">
        <v>0</v>
      </c>
      <c r="Y13044" s="334">
        <v>0</v>
      </c>
      <c r="Z13044" s="334">
        <v>0</v>
      </c>
      <c r="AA13044" s="334">
        <v>0</v>
      </c>
      <c r="AB13044" s="334">
        <v>0</v>
      </c>
      <c r="AD13044" s="334">
        <v>0</v>
      </c>
      <c r="AE13044" s="334">
        <f t="shared" si="2037"/>
        <v>0</v>
      </c>
      <c r="AF13044" s="334">
        <f t="shared" si="2038"/>
        <v>0</v>
      </c>
      <c r="AG13044" s="340">
        <f t="shared" si="2039"/>
        <v>0</v>
      </c>
      <c r="AI13044" s="340">
        <f t="shared" ref="AI13044:AM13059" si="2043">IF($C13044=AI$1,$AF13044,0)</f>
        <v>0</v>
      </c>
      <c r="AJ13044" s="340">
        <f t="shared" si="2043"/>
        <v>0</v>
      </c>
      <c r="AK13044" s="340">
        <f t="shared" si="2043"/>
        <v>0</v>
      </c>
      <c r="AL13044" s="340">
        <f t="shared" si="2043"/>
        <v>0</v>
      </c>
      <c r="AM13044" s="340">
        <f t="shared" si="2043"/>
        <v>0</v>
      </c>
    </row>
    <row r="13045" spans="1:39" x14ac:dyDescent="0.35">
      <c r="A13045" s="337">
        <v>34958</v>
      </c>
      <c r="B13045" s="338">
        <f t="shared" si="2034"/>
        <v>1995</v>
      </c>
      <c r="C13045" s="338">
        <f t="shared" si="2035"/>
        <v>9</v>
      </c>
      <c r="D13045" s="338">
        <f t="shared" si="2036"/>
        <v>16</v>
      </c>
      <c r="E13045" s="334">
        <v>0</v>
      </c>
      <c r="F13045" s="334">
        <v>0</v>
      </c>
      <c r="G13045" s="334">
        <v>0</v>
      </c>
      <c r="H13045" s="334">
        <v>0</v>
      </c>
      <c r="I13045" s="334">
        <v>0</v>
      </c>
      <c r="J13045" s="334">
        <v>0</v>
      </c>
      <c r="K13045" s="334">
        <v>0</v>
      </c>
      <c r="L13045" s="334">
        <v>0</v>
      </c>
      <c r="M13045" s="334">
        <v>0</v>
      </c>
      <c r="N13045" s="334">
        <v>0</v>
      </c>
      <c r="O13045" s="334">
        <v>0</v>
      </c>
      <c r="P13045" s="334">
        <v>0</v>
      </c>
      <c r="Q13045" s="334">
        <v>0</v>
      </c>
      <c r="R13045" s="334">
        <v>0</v>
      </c>
      <c r="S13045" s="334">
        <v>0</v>
      </c>
      <c r="T13045" s="334">
        <v>0</v>
      </c>
      <c r="U13045" s="334">
        <v>0</v>
      </c>
      <c r="V13045" s="334">
        <v>0</v>
      </c>
      <c r="W13045" s="334">
        <v>0</v>
      </c>
      <c r="X13045" s="334">
        <v>0</v>
      </c>
      <c r="Y13045" s="334">
        <v>0</v>
      </c>
      <c r="Z13045" s="334">
        <v>0</v>
      </c>
      <c r="AA13045" s="334">
        <v>0</v>
      </c>
      <c r="AB13045" s="334">
        <v>0</v>
      </c>
      <c r="AD13045" s="334">
        <v>0</v>
      </c>
      <c r="AE13045" s="334">
        <f t="shared" si="2037"/>
        <v>0</v>
      </c>
      <c r="AF13045" s="334">
        <f t="shared" si="2038"/>
        <v>0</v>
      </c>
      <c r="AG13045" s="340">
        <f t="shared" si="2039"/>
        <v>0</v>
      </c>
      <c r="AI13045" s="340">
        <f t="shared" si="2043"/>
        <v>0</v>
      </c>
      <c r="AJ13045" s="340">
        <f t="shared" si="2043"/>
        <v>0</v>
      </c>
      <c r="AK13045" s="340">
        <f t="shared" si="2043"/>
        <v>0</v>
      </c>
      <c r="AL13045" s="340">
        <f t="shared" si="2043"/>
        <v>0</v>
      </c>
      <c r="AM13045" s="340">
        <f t="shared" si="2043"/>
        <v>0</v>
      </c>
    </row>
    <row r="13046" spans="1:39" x14ac:dyDescent="0.35">
      <c r="A13046" s="337">
        <v>34959</v>
      </c>
      <c r="B13046" s="338">
        <f t="shared" si="2034"/>
        <v>1995</v>
      </c>
      <c r="C13046" s="338">
        <f t="shared" si="2035"/>
        <v>9</v>
      </c>
      <c r="D13046" s="338">
        <f t="shared" si="2036"/>
        <v>17</v>
      </c>
      <c r="E13046" s="334">
        <v>0</v>
      </c>
      <c r="F13046" s="334">
        <v>0</v>
      </c>
      <c r="G13046" s="334">
        <v>0</v>
      </c>
      <c r="H13046" s="334">
        <v>0</v>
      </c>
      <c r="I13046" s="334">
        <v>0</v>
      </c>
      <c r="J13046" s="334">
        <v>0</v>
      </c>
      <c r="K13046" s="334">
        <v>0</v>
      </c>
      <c r="L13046" s="334">
        <v>0</v>
      </c>
      <c r="M13046" s="334">
        <v>0</v>
      </c>
      <c r="N13046" s="334">
        <v>0</v>
      </c>
      <c r="O13046" s="334">
        <v>0</v>
      </c>
      <c r="P13046" s="334">
        <v>0</v>
      </c>
      <c r="Q13046" s="334">
        <v>0</v>
      </c>
      <c r="R13046" s="334">
        <v>0</v>
      </c>
      <c r="S13046" s="334">
        <v>0</v>
      </c>
      <c r="T13046" s="334">
        <v>0</v>
      </c>
      <c r="U13046" s="334">
        <v>0</v>
      </c>
      <c r="V13046" s="334">
        <v>0</v>
      </c>
      <c r="W13046" s="334">
        <v>0</v>
      </c>
      <c r="X13046" s="334">
        <v>0</v>
      </c>
      <c r="Y13046" s="334">
        <v>0</v>
      </c>
      <c r="Z13046" s="334">
        <v>0.2</v>
      </c>
      <c r="AA13046" s="334">
        <v>0.3</v>
      </c>
      <c r="AB13046" s="334">
        <v>0.3</v>
      </c>
      <c r="AD13046" s="334">
        <v>0.8</v>
      </c>
      <c r="AE13046" s="334">
        <f t="shared" si="2037"/>
        <v>0.8</v>
      </c>
      <c r="AF13046" s="334">
        <f t="shared" si="2038"/>
        <v>0.8</v>
      </c>
      <c r="AG13046" s="340">
        <f t="shared" si="2039"/>
        <v>0</v>
      </c>
      <c r="AI13046" s="340">
        <f t="shared" si="2043"/>
        <v>0</v>
      </c>
      <c r="AJ13046" s="340">
        <f t="shared" si="2043"/>
        <v>0</v>
      </c>
      <c r="AK13046" s="340">
        <f t="shared" si="2043"/>
        <v>0</v>
      </c>
      <c r="AL13046" s="340">
        <f t="shared" si="2043"/>
        <v>0</v>
      </c>
      <c r="AM13046" s="340">
        <f t="shared" si="2043"/>
        <v>0.8</v>
      </c>
    </row>
    <row r="13047" spans="1:39" x14ac:dyDescent="0.35">
      <c r="A13047" s="337">
        <v>34960</v>
      </c>
      <c r="B13047" s="338">
        <f t="shared" si="2034"/>
        <v>1995</v>
      </c>
      <c r="C13047" s="338">
        <f t="shared" si="2035"/>
        <v>9</v>
      </c>
      <c r="D13047" s="338">
        <f t="shared" si="2036"/>
        <v>18</v>
      </c>
      <c r="E13047" s="334">
        <v>0.4</v>
      </c>
      <c r="F13047" s="334">
        <v>0.5</v>
      </c>
      <c r="G13047" s="334">
        <v>0.4</v>
      </c>
      <c r="H13047" s="334">
        <v>0.4</v>
      </c>
      <c r="I13047" s="334">
        <v>0.5</v>
      </c>
      <c r="J13047" s="334">
        <v>0.4</v>
      </c>
      <c r="K13047" s="334">
        <v>0.5</v>
      </c>
      <c r="L13047" s="334">
        <v>0.4</v>
      </c>
      <c r="M13047" s="334">
        <v>0.4</v>
      </c>
      <c r="N13047" s="334">
        <v>0.5</v>
      </c>
      <c r="O13047" s="334">
        <v>0.4</v>
      </c>
      <c r="P13047" s="334">
        <v>0</v>
      </c>
      <c r="Q13047" s="334">
        <v>0</v>
      </c>
      <c r="R13047" s="334">
        <v>0</v>
      </c>
      <c r="S13047" s="334">
        <v>0</v>
      </c>
      <c r="T13047" s="334">
        <v>0</v>
      </c>
      <c r="U13047" s="334">
        <v>0</v>
      </c>
      <c r="V13047" s="334">
        <v>0</v>
      </c>
      <c r="W13047" s="334">
        <v>0</v>
      </c>
      <c r="X13047" s="334">
        <v>0</v>
      </c>
      <c r="Y13047" s="334">
        <v>0</v>
      </c>
      <c r="Z13047" s="334">
        <v>0</v>
      </c>
      <c r="AA13047" s="334">
        <v>0</v>
      </c>
      <c r="AB13047" s="334">
        <v>0</v>
      </c>
      <c r="AD13047" s="334">
        <v>4.8</v>
      </c>
      <c r="AE13047" s="334">
        <f t="shared" si="2037"/>
        <v>4.8</v>
      </c>
      <c r="AF13047" s="334">
        <f t="shared" si="2038"/>
        <v>4.8000000000000007</v>
      </c>
      <c r="AG13047" s="340">
        <f t="shared" si="2039"/>
        <v>8.8817841970012523E-16</v>
      </c>
      <c r="AI13047" s="340">
        <f t="shared" si="2043"/>
        <v>0</v>
      </c>
      <c r="AJ13047" s="340">
        <f t="shared" si="2043"/>
        <v>0</v>
      </c>
      <c r="AK13047" s="340">
        <f t="shared" si="2043"/>
        <v>0</v>
      </c>
      <c r="AL13047" s="340">
        <f t="shared" si="2043"/>
        <v>0</v>
      </c>
      <c r="AM13047" s="340">
        <f t="shared" si="2043"/>
        <v>4.8000000000000007</v>
      </c>
    </row>
    <row r="13048" spans="1:39" x14ac:dyDescent="0.35">
      <c r="A13048" s="337">
        <v>34961</v>
      </c>
      <c r="B13048" s="338">
        <f t="shared" si="2034"/>
        <v>1995</v>
      </c>
      <c r="C13048" s="338">
        <f t="shared" si="2035"/>
        <v>9</v>
      </c>
      <c r="D13048" s="338">
        <f t="shared" si="2036"/>
        <v>19</v>
      </c>
      <c r="E13048" s="334">
        <v>0</v>
      </c>
      <c r="F13048" s="334">
        <v>0</v>
      </c>
      <c r="G13048" s="334">
        <v>0</v>
      </c>
      <c r="H13048" s="334">
        <v>0</v>
      </c>
      <c r="I13048" s="334">
        <v>0</v>
      </c>
      <c r="J13048" s="334">
        <v>0</v>
      </c>
      <c r="K13048" s="334">
        <v>0</v>
      </c>
      <c r="L13048" s="334">
        <v>0</v>
      </c>
      <c r="M13048" s="334">
        <v>0</v>
      </c>
      <c r="N13048" s="334">
        <v>0</v>
      </c>
      <c r="O13048" s="334">
        <v>0</v>
      </c>
      <c r="P13048" s="334">
        <v>0</v>
      </c>
      <c r="Q13048" s="334">
        <v>0</v>
      </c>
      <c r="R13048" s="334">
        <v>0</v>
      </c>
      <c r="S13048" s="334">
        <v>0</v>
      </c>
      <c r="T13048" s="334">
        <v>0</v>
      </c>
      <c r="U13048" s="334">
        <v>0</v>
      </c>
      <c r="V13048" s="334">
        <v>0</v>
      </c>
      <c r="W13048" s="334">
        <v>0</v>
      </c>
      <c r="X13048" s="334">
        <v>0</v>
      </c>
      <c r="Y13048" s="334">
        <v>0</v>
      </c>
      <c r="Z13048" s="334">
        <v>0</v>
      </c>
      <c r="AA13048" s="334">
        <v>0</v>
      </c>
      <c r="AB13048" s="334">
        <v>0</v>
      </c>
      <c r="AD13048" s="334">
        <v>0</v>
      </c>
      <c r="AE13048" s="334">
        <f t="shared" si="2037"/>
        <v>0</v>
      </c>
      <c r="AF13048" s="334">
        <f t="shared" si="2038"/>
        <v>0</v>
      </c>
      <c r="AG13048" s="340">
        <f t="shared" si="2039"/>
        <v>0</v>
      </c>
      <c r="AI13048" s="340">
        <f t="shared" si="2043"/>
        <v>0</v>
      </c>
      <c r="AJ13048" s="340">
        <f t="shared" si="2043"/>
        <v>0</v>
      </c>
      <c r="AK13048" s="340">
        <f t="shared" si="2043"/>
        <v>0</v>
      </c>
      <c r="AL13048" s="340">
        <f t="shared" si="2043"/>
        <v>0</v>
      </c>
      <c r="AM13048" s="340">
        <f t="shared" si="2043"/>
        <v>0</v>
      </c>
    </row>
    <row r="13049" spans="1:39" x14ac:dyDescent="0.35">
      <c r="A13049" s="337">
        <v>34962</v>
      </c>
      <c r="B13049" s="338">
        <f t="shared" si="2034"/>
        <v>1995</v>
      </c>
      <c r="C13049" s="338">
        <f t="shared" si="2035"/>
        <v>9</v>
      </c>
      <c r="D13049" s="338">
        <f t="shared" si="2036"/>
        <v>20</v>
      </c>
      <c r="E13049" s="334">
        <v>0</v>
      </c>
      <c r="F13049" s="334">
        <v>0</v>
      </c>
      <c r="G13049" s="334">
        <v>0</v>
      </c>
      <c r="H13049" s="334">
        <v>0</v>
      </c>
      <c r="I13049" s="334">
        <v>0</v>
      </c>
      <c r="J13049" s="334">
        <v>0</v>
      </c>
      <c r="K13049" s="334">
        <v>0</v>
      </c>
      <c r="L13049" s="334">
        <v>0.1</v>
      </c>
      <c r="M13049" s="334">
        <v>0</v>
      </c>
      <c r="N13049" s="334">
        <v>0</v>
      </c>
      <c r="O13049" s="334">
        <v>0.1</v>
      </c>
      <c r="P13049" s="334">
        <v>0</v>
      </c>
      <c r="Q13049" s="334">
        <v>0</v>
      </c>
      <c r="R13049" s="334">
        <v>0</v>
      </c>
      <c r="S13049" s="334">
        <v>0</v>
      </c>
      <c r="T13049" s="334">
        <v>0</v>
      </c>
      <c r="U13049" s="334">
        <v>0</v>
      </c>
      <c r="V13049" s="334">
        <v>0</v>
      </c>
      <c r="W13049" s="334">
        <v>0</v>
      </c>
      <c r="X13049" s="334">
        <v>0</v>
      </c>
      <c r="Y13049" s="334">
        <v>0</v>
      </c>
      <c r="Z13049" s="334">
        <v>0</v>
      </c>
      <c r="AA13049" s="334">
        <v>0</v>
      </c>
      <c r="AB13049" s="334">
        <v>0</v>
      </c>
      <c r="AD13049" s="334">
        <v>0.2</v>
      </c>
      <c r="AE13049" s="334">
        <f t="shared" si="2037"/>
        <v>0.2</v>
      </c>
      <c r="AF13049" s="334">
        <f t="shared" si="2038"/>
        <v>0.2</v>
      </c>
      <c r="AG13049" s="340">
        <f t="shared" si="2039"/>
        <v>0</v>
      </c>
      <c r="AI13049" s="340">
        <f t="shared" si="2043"/>
        <v>0</v>
      </c>
      <c r="AJ13049" s="340">
        <f t="shared" si="2043"/>
        <v>0</v>
      </c>
      <c r="AK13049" s="340">
        <f t="shared" si="2043"/>
        <v>0</v>
      </c>
      <c r="AL13049" s="340">
        <f t="shared" si="2043"/>
        <v>0</v>
      </c>
      <c r="AM13049" s="340">
        <f t="shared" si="2043"/>
        <v>0.2</v>
      </c>
    </row>
    <row r="13050" spans="1:39" x14ac:dyDescent="0.35">
      <c r="A13050" s="337">
        <v>34963</v>
      </c>
      <c r="B13050" s="338">
        <f t="shared" si="2034"/>
        <v>1995</v>
      </c>
      <c r="C13050" s="338">
        <f t="shared" si="2035"/>
        <v>9</v>
      </c>
      <c r="D13050" s="338">
        <f t="shared" si="2036"/>
        <v>21</v>
      </c>
      <c r="E13050" s="334">
        <v>0</v>
      </c>
      <c r="F13050" s="334">
        <v>0</v>
      </c>
      <c r="G13050" s="334">
        <v>0</v>
      </c>
      <c r="H13050" s="334">
        <v>0</v>
      </c>
      <c r="I13050" s="334">
        <v>0</v>
      </c>
      <c r="J13050" s="334">
        <v>0</v>
      </c>
      <c r="K13050" s="334">
        <v>0</v>
      </c>
      <c r="L13050" s="334">
        <v>0</v>
      </c>
      <c r="M13050" s="334">
        <v>0</v>
      </c>
      <c r="N13050" s="334">
        <v>0</v>
      </c>
      <c r="O13050" s="334">
        <v>0</v>
      </c>
      <c r="P13050" s="334">
        <v>0</v>
      </c>
      <c r="Q13050" s="334">
        <v>0</v>
      </c>
      <c r="R13050" s="334">
        <v>0</v>
      </c>
      <c r="S13050" s="334">
        <v>0</v>
      </c>
      <c r="T13050" s="334">
        <v>0</v>
      </c>
      <c r="U13050" s="334">
        <v>0</v>
      </c>
      <c r="V13050" s="334">
        <v>0</v>
      </c>
      <c r="W13050" s="334">
        <v>0</v>
      </c>
      <c r="X13050" s="334">
        <v>0</v>
      </c>
      <c r="Y13050" s="334">
        <v>0</v>
      </c>
      <c r="Z13050" s="334">
        <v>0</v>
      </c>
      <c r="AA13050" s="334">
        <v>0</v>
      </c>
      <c r="AB13050" s="334">
        <v>0</v>
      </c>
      <c r="AD13050" s="334">
        <v>0</v>
      </c>
      <c r="AE13050" s="334">
        <f t="shared" si="2037"/>
        <v>0</v>
      </c>
      <c r="AF13050" s="334">
        <f t="shared" si="2038"/>
        <v>0</v>
      </c>
      <c r="AG13050" s="340">
        <f t="shared" si="2039"/>
        <v>0</v>
      </c>
      <c r="AI13050" s="340">
        <f t="shared" si="2043"/>
        <v>0</v>
      </c>
      <c r="AJ13050" s="340">
        <f t="shared" si="2043"/>
        <v>0</v>
      </c>
      <c r="AK13050" s="340">
        <f t="shared" si="2043"/>
        <v>0</v>
      </c>
      <c r="AL13050" s="340">
        <f t="shared" si="2043"/>
        <v>0</v>
      </c>
      <c r="AM13050" s="340">
        <f t="shared" si="2043"/>
        <v>0</v>
      </c>
    </row>
    <row r="13051" spans="1:39" x14ac:dyDescent="0.35">
      <c r="A13051" s="337">
        <v>34964</v>
      </c>
      <c r="B13051" s="338">
        <f t="shared" si="2034"/>
        <v>1995</v>
      </c>
      <c r="C13051" s="338">
        <f t="shared" si="2035"/>
        <v>9</v>
      </c>
      <c r="D13051" s="338">
        <f t="shared" si="2036"/>
        <v>22</v>
      </c>
      <c r="E13051" s="334">
        <v>0</v>
      </c>
      <c r="F13051" s="334">
        <v>0</v>
      </c>
      <c r="G13051" s="334">
        <v>0</v>
      </c>
      <c r="H13051" s="334">
        <v>0</v>
      </c>
      <c r="I13051" s="334">
        <v>0</v>
      </c>
      <c r="J13051" s="334">
        <v>0</v>
      </c>
      <c r="K13051" s="334">
        <v>0</v>
      </c>
      <c r="L13051" s="334">
        <v>0</v>
      </c>
      <c r="M13051" s="334">
        <v>0</v>
      </c>
      <c r="N13051" s="334">
        <v>0</v>
      </c>
      <c r="O13051" s="334">
        <v>0</v>
      </c>
      <c r="P13051" s="334">
        <v>0</v>
      </c>
      <c r="Q13051" s="334">
        <v>0</v>
      </c>
      <c r="R13051" s="334">
        <v>0</v>
      </c>
      <c r="S13051" s="334">
        <v>0</v>
      </c>
      <c r="T13051" s="334">
        <v>0</v>
      </c>
      <c r="U13051" s="334">
        <v>0</v>
      </c>
      <c r="V13051" s="334">
        <v>0</v>
      </c>
      <c r="W13051" s="334">
        <v>0</v>
      </c>
      <c r="X13051" s="334">
        <v>0</v>
      </c>
      <c r="Y13051" s="334">
        <v>0</v>
      </c>
      <c r="Z13051" s="334">
        <v>0</v>
      </c>
      <c r="AA13051" s="334">
        <v>0</v>
      </c>
      <c r="AB13051" s="334">
        <v>0</v>
      </c>
      <c r="AD13051" s="334">
        <v>0</v>
      </c>
      <c r="AE13051" s="334">
        <f t="shared" si="2037"/>
        <v>0</v>
      </c>
      <c r="AF13051" s="334">
        <f t="shared" si="2038"/>
        <v>0</v>
      </c>
      <c r="AG13051" s="340">
        <f t="shared" si="2039"/>
        <v>0</v>
      </c>
      <c r="AI13051" s="340">
        <f t="shared" si="2043"/>
        <v>0</v>
      </c>
      <c r="AJ13051" s="340">
        <f t="shared" si="2043"/>
        <v>0</v>
      </c>
      <c r="AK13051" s="340">
        <f t="shared" si="2043"/>
        <v>0</v>
      </c>
      <c r="AL13051" s="340">
        <f t="shared" si="2043"/>
        <v>0</v>
      </c>
      <c r="AM13051" s="340">
        <f t="shared" si="2043"/>
        <v>0</v>
      </c>
    </row>
    <row r="13052" spans="1:39" x14ac:dyDescent="0.35">
      <c r="A13052" s="337">
        <v>34965</v>
      </c>
      <c r="B13052" s="338">
        <f t="shared" si="2034"/>
        <v>1995</v>
      </c>
      <c r="C13052" s="338">
        <f t="shared" si="2035"/>
        <v>9</v>
      </c>
      <c r="D13052" s="338">
        <f t="shared" si="2036"/>
        <v>23</v>
      </c>
      <c r="E13052" s="334">
        <v>0</v>
      </c>
      <c r="F13052" s="334">
        <v>0</v>
      </c>
      <c r="G13052" s="334">
        <v>0</v>
      </c>
      <c r="H13052" s="334">
        <v>0</v>
      </c>
      <c r="I13052" s="334">
        <v>0</v>
      </c>
      <c r="J13052" s="334">
        <v>0</v>
      </c>
      <c r="K13052" s="334">
        <v>0</v>
      </c>
      <c r="L13052" s="334">
        <v>0</v>
      </c>
      <c r="M13052" s="334">
        <v>0</v>
      </c>
      <c r="N13052" s="334">
        <v>0</v>
      </c>
      <c r="O13052" s="334">
        <v>0</v>
      </c>
      <c r="P13052" s="334">
        <v>0</v>
      </c>
      <c r="Q13052" s="334">
        <v>0</v>
      </c>
      <c r="R13052" s="334">
        <v>0</v>
      </c>
      <c r="S13052" s="334">
        <v>0</v>
      </c>
      <c r="T13052" s="334">
        <v>0</v>
      </c>
      <c r="U13052" s="334">
        <v>0</v>
      </c>
      <c r="V13052" s="334">
        <v>0</v>
      </c>
      <c r="W13052" s="334">
        <v>0</v>
      </c>
      <c r="X13052" s="334">
        <v>0</v>
      </c>
      <c r="Y13052" s="334">
        <v>0</v>
      </c>
      <c r="Z13052" s="334">
        <v>0</v>
      </c>
      <c r="AA13052" s="334">
        <v>0</v>
      </c>
      <c r="AB13052" s="334">
        <v>0</v>
      </c>
      <c r="AD13052" s="334">
        <v>0</v>
      </c>
      <c r="AE13052" s="334">
        <f t="shared" si="2037"/>
        <v>0</v>
      </c>
      <c r="AF13052" s="334">
        <f t="shared" si="2038"/>
        <v>0</v>
      </c>
      <c r="AG13052" s="340">
        <f t="shared" si="2039"/>
        <v>0</v>
      </c>
      <c r="AI13052" s="340">
        <f t="shared" si="2043"/>
        <v>0</v>
      </c>
      <c r="AJ13052" s="340">
        <f t="shared" si="2043"/>
        <v>0</v>
      </c>
      <c r="AK13052" s="340">
        <f t="shared" si="2043"/>
        <v>0</v>
      </c>
      <c r="AL13052" s="340">
        <f t="shared" si="2043"/>
        <v>0</v>
      </c>
      <c r="AM13052" s="340">
        <f t="shared" si="2043"/>
        <v>0</v>
      </c>
    </row>
    <row r="13053" spans="1:39" x14ac:dyDescent="0.35">
      <c r="A13053" s="337">
        <v>34966</v>
      </c>
      <c r="B13053" s="338">
        <f t="shared" si="2034"/>
        <v>1995</v>
      </c>
      <c r="C13053" s="338">
        <f t="shared" si="2035"/>
        <v>9</v>
      </c>
      <c r="D13053" s="338">
        <f t="shared" si="2036"/>
        <v>24</v>
      </c>
      <c r="E13053" s="334">
        <v>0</v>
      </c>
      <c r="F13053" s="334">
        <v>0</v>
      </c>
      <c r="G13053" s="334">
        <v>0</v>
      </c>
      <c r="H13053" s="334">
        <v>0</v>
      </c>
      <c r="I13053" s="334">
        <v>0</v>
      </c>
      <c r="J13053" s="334">
        <v>0</v>
      </c>
      <c r="K13053" s="334">
        <v>0</v>
      </c>
      <c r="L13053" s="334">
        <v>0</v>
      </c>
      <c r="M13053" s="334">
        <v>0</v>
      </c>
      <c r="N13053" s="334">
        <v>0</v>
      </c>
      <c r="O13053" s="334">
        <v>0</v>
      </c>
      <c r="P13053" s="334">
        <v>0</v>
      </c>
      <c r="Q13053" s="334">
        <v>0</v>
      </c>
      <c r="R13053" s="334">
        <v>0</v>
      </c>
      <c r="S13053" s="334">
        <v>0</v>
      </c>
      <c r="T13053" s="334">
        <v>0</v>
      </c>
      <c r="U13053" s="334">
        <v>0</v>
      </c>
      <c r="V13053" s="334">
        <v>0</v>
      </c>
      <c r="W13053" s="334">
        <v>0</v>
      </c>
      <c r="X13053" s="334">
        <v>0</v>
      </c>
      <c r="Y13053" s="334">
        <v>0</v>
      </c>
      <c r="Z13053" s="334">
        <v>0</v>
      </c>
      <c r="AA13053" s="334">
        <v>0</v>
      </c>
      <c r="AB13053" s="334">
        <v>0</v>
      </c>
      <c r="AD13053" s="334">
        <v>0</v>
      </c>
      <c r="AE13053" s="334">
        <f t="shared" si="2037"/>
        <v>0</v>
      </c>
      <c r="AF13053" s="334">
        <f t="shared" si="2038"/>
        <v>0</v>
      </c>
      <c r="AG13053" s="340">
        <f t="shared" si="2039"/>
        <v>0</v>
      </c>
      <c r="AI13053" s="340">
        <f t="shared" si="2043"/>
        <v>0</v>
      </c>
      <c r="AJ13053" s="340">
        <f t="shared" si="2043"/>
        <v>0</v>
      </c>
      <c r="AK13053" s="340">
        <f t="shared" si="2043"/>
        <v>0</v>
      </c>
      <c r="AL13053" s="340">
        <f t="shared" si="2043"/>
        <v>0</v>
      </c>
      <c r="AM13053" s="340">
        <f t="shared" si="2043"/>
        <v>0</v>
      </c>
    </row>
    <row r="13054" spans="1:39" x14ac:dyDescent="0.35">
      <c r="A13054" s="337">
        <v>34967</v>
      </c>
      <c r="B13054" s="338">
        <f t="shared" si="2034"/>
        <v>1995</v>
      </c>
      <c r="C13054" s="338">
        <f t="shared" si="2035"/>
        <v>9</v>
      </c>
      <c r="D13054" s="338">
        <f t="shared" si="2036"/>
        <v>25</v>
      </c>
      <c r="E13054" s="334">
        <v>0</v>
      </c>
      <c r="F13054" s="334">
        <v>0</v>
      </c>
      <c r="G13054" s="334">
        <v>0</v>
      </c>
      <c r="H13054" s="334">
        <v>0</v>
      </c>
      <c r="I13054" s="334">
        <v>0</v>
      </c>
      <c r="J13054" s="334">
        <v>0</v>
      </c>
      <c r="K13054" s="334">
        <v>0</v>
      </c>
      <c r="L13054" s="334">
        <v>0</v>
      </c>
      <c r="M13054" s="334">
        <v>0</v>
      </c>
      <c r="N13054" s="334">
        <v>0</v>
      </c>
      <c r="O13054" s="334">
        <v>0</v>
      </c>
      <c r="P13054" s="334">
        <v>0</v>
      </c>
      <c r="Q13054" s="334">
        <v>0</v>
      </c>
      <c r="R13054" s="334">
        <v>0</v>
      </c>
      <c r="S13054" s="334">
        <v>0</v>
      </c>
      <c r="T13054" s="334">
        <v>0</v>
      </c>
      <c r="U13054" s="334">
        <v>0</v>
      </c>
      <c r="V13054" s="334">
        <v>0</v>
      </c>
      <c r="W13054" s="334">
        <v>0</v>
      </c>
      <c r="X13054" s="334">
        <v>0</v>
      </c>
      <c r="Y13054" s="334">
        <v>0</v>
      </c>
      <c r="Z13054" s="334">
        <v>0</v>
      </c>
      <c r="AA13054" s="334">
        <v>0</v>
      </c>
      <c r="AB13054" s="334">
        <v>0</v>
      </c>
      <c r="AD13054" s="334">
        <v>0</v>
      </c>
      <c r="AE13054" s="334">
        <f t="shared" si="2037"/>
        <v>0</v>
      </c>
      <c r="AF13054" s="334">
        <f t="shared" si="2038"/>
        <v>0</v>
      </c>
      <c r="AG13054" s="340">
        <f t="shared" si="2039"/>
        <v>0</v>
      </c>
      <c r="AI13054" s="340">
        <f t="shared" si="2043"/>
        <v>0</v>
      </c>
      <c r="AJ13054" s="340">
        <f t="shared" si="2043"/>
        <v>0</v>
      </c>
      <c r="AK13054" s="340">
        <f t="shared" si="2043"/>
        <v>0</v>
      </c>
      <c r="AL13054" s="340">
        <f t="shared" si="2043"/>
        <v>0</v>
      </c>
      <c r="AM13054" s="340">
        <f t="shared" si="2043"/>
        <v>0</v>
      </c>
    </row>
    <row r="13055" spans="1:39" x14ac:dyDescent="0.35">
      <c r="A13055" s="337">
        <v>34968</v>
      </c>
      <c r="B13055" s="338">
        <f t="shared" si="2034"/>
        <v>1995</v>
      </c>
      <c r="C13055" s="338">
        <f t="shared" si="2035"/>
        <v>9</v>
      </c>
      <c r="D13055" s="338">
        <f t="shared" si="2036"/>
        <v>26</v>
      </c>
      <c r="E13055" s="334">
        <v>0</v>
      </c>
      <c r="F13055" s="334">
        <v>0</v>
      </c>
      <c r="G13055" s="334">
        <v>0</v>
      </c>
      <c r="H13055" s="334">
        <v>0</v>
      </c>
      <c r="I13055" s="334">
        <v>0</v>
      </c>
      <c r="J13055" s="334">
        <v>0</v>
      </c>
      <c r="K13055" s="334">
        <v>0</v>
      </c>
      <c r="L13055" s="334">
        <v>0</v>
      </c>
      <c r="M13055" s="334">
        <v>0</v>
      </c>
      <c r="N13055" s="334">
        <v>0</v>
      </c>
      <c r="O13055" s="334">
        <v>0</v>
      </c>
      <c r="P13055" s="334">
        <v>0</v>
      </c>
      <c r="Q13055" s="334">
        <v>0</v>
      </c>
      <c r="R13055" s="334">
        <v>0</v>
      </c>
      <c r="S13055" s="334">
        <v>0</v>
      </c>
      <c r="T13055" s="334">
        <v>0</v>
      </c>
      <c r="U13055" s="334">
        <v>0</v>
      </c>
      <c r="V13055" s="334">
        <v>0</v>
      </c>
      <c r="W13055" s="334">
        <v>0</v>
      </c>
      <c r="X13055" s="334">
        <v>0</v>
      </c>
      <c r="Y13055" s="334">
        <v>0</v>
      </c>
      <c r="Z13055" s="334">
        <v>0</v>
      </c>
      <c r="AA13055" s="334">
        <v>0</v>
      </c>
      <c r="AB13055" s="334">
        <v>0</v>
      </c>
      <c r="AD13055" s="334">
        <v>0</v>
      </c>
      <c r="AE13055" s="334">
        <f t="shared" si="2037"/>
        <v>0</v>
      </c>
      <c r="AF13055" s="334">
        <f t="shared" si="2038"/>
        <v>0</v>
      </c>
      <c r="AG13055" s="340">
        <f t="shared" si="2039"/>
        <v>0</v>
      </c>
      <c r="AI13055" s="340">
        <f t="shared" si="2043"/>
        <v>0</v>
      </c>
      <c r="AJ13055" s="340">
        <f t="shared" si="2043"/>
        <v>0</v>
      </c>
      <c r="AK13055" s="340">
        <f t="shared" si="2043"/>
        <v>0</v>
      </c>
      <c r="AL13055" s="340">
        <f t="shared" si="2043"/>
        <v>0</v>
      </c>
      <c r="AM13055" s="340">
        <f t="shared" si="2043"/>
        <v>0</v>
      </c>
    </row>
    <row r="13056" spans="1:39" x14ac:dyDescent="0.35">
      <c r="A13056" s="337">
        <v>34969</v>
      </c>
      <c r="B13056" s="338">
        <f t="shared" si="2034"/>
        <v>1995</v>
      </c>
      <c r="C13056" s="338">
        <f t="shared" si="2035"/>
        <v>9</v>
      </c>
      <c r="D13056" s="338">
        <f t="shared" si="2036"/>
        <v>27</v>
      </c>
      <c r="E13056" s="334">
        <v>0</v>
      </c>
      <c r="F13056" s="334">
        <v>0</v>
      </c>
      <c r="G13056" s="334">
        <v>0</v>
      </c>
      <c r="H13056" s="334">
        <v>0</v>
      </c>
      <c r="I13056" s="334">
        <v>0</v>
      </c>
      <c r="J13056" s="334">
        <v>0</v>
      </c>
      <c r="K13056" s="334">
        <v>0</v>
      </c>
      <c r="L13056" s="334">
        <v>0</v>
      </c>
      <c r="M13056" s="334">
        <v>0</v>
      </c>
      <c r="N13056" s="334">
        <v>0</v>
      </c>
      <c r="O13056" s="334">
        <v>0</v>
      </c>
      <c r="P13056" s="334">
        <v>0</v>
      </c>
      <c r="Q13056" s="334">
        <v>0</v>
      </c>
      <c r="R13056" s="334">
        <v>0</v>
      </c>
      <c r="S13056" s="334">
        <v>0</v>
      </c>
      <c r="T13056" s="334">
        <v>0</v>
      </c>
      <c r="U13056" s="334">
        <v>0</v>
      </c>
      <c r="V13056" s="334">
        <v>0</v>
      </c>
      <c r="W13056" s="334">
        <v>0</v>
      </c>
      <c r="X13056" s="334">
        <v>0</v>
      </c>
      <c r="Y13056" s="334">
        <v>0</v>
      </c>
      <c r="Z13056" s="334">
        <v>0</v>
      </c>
      <c r="AA13056" s="334">
        <v>0</v>
      </c>
      <c r="AB13056" s="334">
        <v>0</v>
      </c>
      <c r="AD13056" s="334">
        <v>0</v>
      </c>
      <c r="AE13056" s="334">
        <f t="shared" si="2037"/>
        <v>0</v>
      </c>
      <c r="AF13056" s="334">
        <f t="shared" si="2038"/>
        <v>0</v>
      </c>
      <c r="AG13056" s="340">
        <f t="shared" si="2039"/>
        <v>0</v>
      </c>
      <c r="AI13056" s="340">
        <f t="shared" si="2043"/>
        <v>0</v>
      </c>
      <c r="AJ13056" s="340">
        <f t="shared" si="2043"/>
        <v>0</v>
      </c>
      <c r="AK13056" s="340">
        <f t="shared" si="2043"/>
        <v>0</v>
      </c>
      <c r="AL13056" s="340">
        <f t="shared" si="2043"/>
        <v>0</v>
      </c>
      <c r="AM13056" s="340">
        <f t="shared" si="2043"/>
        <v>0</v>
      </c>
    </row>
    <row r="13057" spans="1:39" x14ac:dyDescent="0.35">
      <c r="A13057" s="337">
        <v>34970</v>
      </c>
      <c r="B13057" s="338">
        <f t="shared" si="2034"/>
        <v>1995</v>
      </c>
      <c r="C13057" s="338">
        <f t="shared" si="2035"/>
        <v>9</v>
      </c>
      <c r="D13057" s="338">
        <f t="shared" si="2036"/>
        <v>28</v>
      </c>
      <c r="E13057" s="334">
        <v>0</v>
      </c>
      <c r="F13057" s="334">
        <v>0</v>
      </c>
      <c r="G13057" s="334">
        <v>0</v>
      </c>
      <c r="H13057" s="334">
        <v>0</v>
      </c>
      <c r="I13057" s="334">
        <v>0</v>
      </c>
      <c r="J13057" s="334">
        <v>0</v>
      </c>
      <c r="K13057" s="334">
        <v>0</v>
      </c>
      <c r="L13057" s="334">
        <v>0</v>
      </c>
      <c r="M13057" s="334">
        <v>0</v>
      </c>
      <c r="N13057" s="334">
        <v>0</v>
      </c>
      <c r="O13057" s="334">
        <v>0</v>
      </c>
      <c r="P13057" s="334">
        <v>0</v>
      </c>
      <c r="Q13057" s="334">
        <v>0</v>
      </c>
      <c r="R13057" s="334">
        <v>0</v>
      </c>
      <c r="S13057" s="334">
        <v>0</v>
      </c>
      <c r="T13057" s="334">
        <v>0</v>
      </c>
      <c r="U13057" s="334">
        <v>0</v>
      </c>
      <c r="V13057" s="334">
        <v>0</v>
      </c>
      <c r="W13057" s="334">
        <v>0</v>
      </c>
      <c r="X13057" s="334">
        <v>0</v>
      </c>
      <c r="Y13057" s="334">
        <v>0</v>
      </c>
      <c r="Z13057" s="334">
        <v>0</v>
      </c>
      <c r="AA13057" s="334">
        <v>0</v>
      </c>
      <c r="AB13057" s="334">
        <v>0</v>
      </c>
      <c r="AD13057" s="334">
        <v>0</v>
      </c>
      <c r="AE13057" s="334">
        <f t="shared" si="2037"/>
        <v>0</v>
      </c>
      <c r="AF13057" s="334">
        <f t="shared" si="2038"/>
        <v>0</v>
      </c>
      <c r="AG13057" s="340">
        <f t="shared" si="2039"/>
        <v>0</v>
      </c>
      <c r="AI13057" s="340">
        <f t="shared" si="2043"/>
        <v>0</v>
      </c>
      <c r="AJ13057" s="340">
        <f t="shared" si="2043"/>
        <v>0</v>
      </c>
      <c r="AK13057" s="340">
        <f t="shared" si="2043"/>
        <v>0</v>
      </c>
      <c r="AL13057" s="340">
        <f t="shared" si="2043"/>
        <v>0</v>
      </c>
      <c r="AM13057" s="340">
        <f t="shared" si="2043"/>
        <v>0</v>
      </c>
    </row>
    <row r="13058" spans="1:39" x14ac:dyDescent="0.35">
      <c r="A13058" s="337">
        <v>34971</v>
      </c>
      <c r="B13058" s="338">
        <f t="shared" si="2034"/>
        <v>1995</v>
      </c>
      <c r="C13058" s="338">
        <f t="shared" si="2035"/>
        <v>9</v>
      </c>
      <c r="D13058" s="338">
        <f t="shared" si="2036"/>
        <v>29</v>
      </c>
      <c r="E13058" s="334">
        <v>0</v>
      </c>
      <c r="F13058" s="334">
        <v>0</v>
      </c>
      <c r="G13058" s="334">
        <v>0</v>
      </c>
      <c r="H13058" s="334">
        <v>0</v>
      </c>
      <c r="I13058" s="334">
        <v>0</v>
      </c>
      <c r="J13058" s="334">
        <v>0.2</v>
      </c>
      <c r="K13058" s="334">
        <v>0</v>
      </c>
      <c r="L13058" s="334">
        <v>0.5</v>
      </c>
      <c r="M13058" s="334">
        <v>1.2</v>
      </c>
      <c r="N13058" s="334">
        <v>1</v>
      </c>
      <c r="O13058" s="334">
        <v>0.2</v>
      </c>
      <c r="P13058" s="334">
        <v>0.2</v>
      </c>
      <c r="Q13058" s="334">
        <v>0</v>
      </c>
      <c r="R13058" s="334">
        <v>0</v>
      </c>
      <c r="S13058" s="334">
        <v>0</v>
      </c>
      <c r="T13058" s="334">
        <v>0</v>
      </c>
      <c r="U13058" s="334">
        <v>0</v>
      </c>
      <c r="V13058" s="334">
        <v>0</v>
      </c>
      <c r="W13058" s="334">
        <v>0</v>
      </c>
      <c r="X13058" s="334">
        <v>0</v>
      </c>
      <c r="Y13058" s="334">
        <v>0</v>
      </c>
      <c r="Z13058" s="334">
        <v>0</v>
      </c>
      <c r="AA13058" s="334">
        <v>0</v>
      </c>
      <c r="AB13058" s="334">
        <v>0</v>
      </c>
      <c r="AD13058" s="334">
        <v>3.3</v>
      </c>
      <c r="AE13058" s="334">
        <f t="shared" si="2037"/>
        <v>3.3</v>
      </c>
      <c r="AF13058" s="334">
        <f t="shared" si="2038"/>
        <v>3.3000000000000003</v>
      </c>
      <c r="AG13058" s="340">
        <f t="shared" si="2039"/>
        <v>4.4408920985006262E-16</v>
      </c>
      <c r="AI13058" s="340">
        <f t="shared" si="2043"/>
        <v>0</v>
      </c>
      <c r="AJ13058" s="340">
        <f t="shared" si="2043"/>
        <v>0</v>
      </c>
      <c r="AK13058" s="340">
        <f t="shared" si="2043"/>
        <v>0</v>
      </c>
      <c r="AL13058" s="340">
        <f t="shared" si="2043"/>
        <v>0</v>
      </c>
      <c r="AM13058" s="340">
        <f t="shared" si="2043"/>
        <v>3.3000000000000003</v>
      </c>
    </row>
    <row r="13059" spans="1:39" x14ac:dyDescent="0.35">
      <c r="A13059" s="337">
        <v>34972</v>
      </c>
      <c r="B13059" s="338">
        <f t="shared" si="2034"/>
        <v>1995</v>
      </c>
      <c r="C13059" s="338">
        <f t="shared" si="2035"/>
        <v>9</v>
      </c>
      <c r="D13059" s="338">
        <f t="shared" si="2036"/>
        <v>30</v>
      </c>
      <c r="E13059" s="334">
        <v>0</v>
      </c>
      <c r="F13059" s="334">
        <v>0</v>
      </c>
      <c r="G13059" s="334">
        <v>0</v>
      </c>
      <c r="H13059" s="334">
        <v>0</v>
      </c>
      <c r="I13059" s="334">
        <v>0</v>
      </c>
      <c r="J13059" s="334">
        <v>0</v>
      </c>
      <c r="K13059" s="334">
        <v>0</v>
      </c>
      <c r="L13059" s="334">
        <v>0</v>
      </c>
      <c r="M13059" s="334">
        <v>0</v>
      </c>
      <c r="N13059" s="334">
        <v>0</v>
      </c>
      <c r="O13059" s="334">
        <v>0</v>
      </c>
      <c r="P13059" s="334">
        <v>0</v>
      </c>
      <c r="Q13059" s="334">
        <v>0</v>
      </c>
      <c r="R13059" s="334">
        <v>0</v>
      </c>
      <c r="S13059" s="334">
        <v>0</v>
      </c>
      <c r="T13059" s="334">
        <v>0</v>
      </c>
      <c r="U13059" s="334">
        <v>0</v>
      </c>
      <c r="V13059" s="334">
        <v>0</v>
      </c>
      <c r="W13059" s="334">
        <v>0</v>
      </c>
      <c r="X13059" s="334">
        <v>0</v>
      </c>
      <c r="Y13059" s="334">
        <v>0</v>
      </c>
      <c r="Z13059" s="334">
        <v>0</v>
      </c>
      <c r="AA13059" s="334">
        <v>0</v>
      </c>
      <c r="AB13059" s="334">
        <v>0</v>
      </c>
      <c r="AD13059" s="334">
        <v>0</v>
      </c>
      <c r="AE13059" s="334">
        <f t="shared" si="2037"/>
        <v>0</v>
      </c>
      <c r="AF13059" s="334">
        <f t="shared" si="2038"/>
        <v>0</v>
      </c>
      <c r="AG13059" s="340">
        <f t="shared" si="2039"/>
        <v>0</v>
      </c>
      <c r="AI13059" s="340">
        <f t="shared" si="2043"/>
        <v>0</v>
      </c>
      <c r="AJ13059" s="340">
        <f t="shared" si="2043"/>
        <v>0</v>
      </c>
      <c r="AK13059" s="340">
        <f t="shared" si="2043"/>
        <v>0</v>
      </c>
      <c r="AL13059" s="340">
        <f t="shared" si="2043"/>
        <v>0</v>
      </c>
      <c r="AM13059" s="340">
        <f t="shared" si="2043"/>
        <v>0</v>
      </c>
    </row>
    <row r="13060" spans="1:39" x14ac:dyDescent="0.35">
      <c r="A13060" s="337">
        <v>34973</v>
      </c>
      <c r="B13060" s="338">
        <f t="shared" ref="B13060:B13123" si="2044">YEAR(A13060)</f>
        <v>1995</v>
      </c>
      <c r="C13060" s="338">
        <f t="shared" ref="C13060:C13123" si="2045">MONTH(A13060)</f>
        <v>10</v>
      </c>
      <c r="D13060" s="338">
        <f t="shared" ref="D13060:D13123" si="2046">DAY(A13060)</f>
        <v>1</v>
      </c>
      <c r="E13060" s="334">
        <v>0</v>
      </c>
      <c r="F13060" s="334">
        <v>0</v>
      </c>
      <c r="G13060" s="334">
        <v>0</v>
      </c>
      <c r="H13060" s="334">
        <v>0</v>
      </c>
      <c r="I13060" s="334">
        <v>0</v>
      </c>
      <c r="J13060" s="334">
        <v>0</v>
      </c>
      <c r="K13060" s="334">
        <v>0</v>
      </c>
      <c r="L13060" s="334">
        <v>0.2</v>
      </c>
      <c r="M13060" s="334">
        <v>1.3</v>
      </c>
      <c r="N13060" s="334">
        <v>0.8</v>
      </c>
      <c r="O13060" s="334">
        <v>0</v>
      </c>
      <c r="P13060" s="334">
        <v>0</v>
      </c>
      <c r="Q13060" s="334">
        <v>0</v>
      </c>
      <c r="R13060" s="334">
        <v>0</v>
      </c>
      <c r="S13060" s="334">
        <v>0</v>
      </c>
      <c r="T13060" s="334">
        <v>0</v>
      </c>
      <c r="U13060" s="334">
        <v>0</v>
      </c>
      <c r="V13060" s="334">
        <v>0</v>
      </c>
      <c r="W13060" s="334">
        <v>0</v>
      </c>
      <c r="X13060" s="334">
        <v>0</v>
      </c>
      <c r="Y13060" s="334">
        <v>0</v>
      </c>
      <c r="Z13060" s="334">
        <v>0</v>
      </c>
      <c r="AA13060" s="334">
        <v>0</v>
      </c>
      <c r="AB13060" s="334">
        <v>0</v>
      </c>
      <c r="AD13060" s="334">
        <v>2.2999999999999998</v>
      </c>
      <c r="AE13060" s="334">
        <f t="shared" ref="AE13060:AE13123" si="2047">AD13060</f>
        <v>2.2999999999999998</v>
      </c>
      <c r="AF13060" s="334">
        <f t="shared" ref="AF13060:AF13123" si="2048">SUM(E13060:AB13060)</f>
        <v>2.2999999999999998</v>
      </c>
      <c r="AG13060" s="340">
        <f t="shared" ref="AG13060:AG13123" si="2049">ABS(AF13060-AE13060)</f>
        <v>0</v>
      </c>
      <c r="AI13060" s="340">
        <f t="shared" ref="AI13060:AM13075" si="2050">IF($C13060=AI$1,$AF13060,0)</f>
        <v>0</v>
      </c>
      <c r="AJ13060" s="340">
        <f t="shared" si="2050"/>
        <v>0</v>
      </c>
      <c r="AK13060" s="340">
        <f t="shared" si="2050"/>
        <v>0</v>
      </c>
      <c r="AL13060" s="340">
        <f t="shared" si="2050"/>
        <v>0</v>
      </c>
      <c r="AM13060" s="340">
        <f t="shared" si="2050"/>
        <v>0</v>
      </c>
    </row>
    <row r="13061" spans="1:39" x14ac:dyDescent="0.35">
      <c r="A13061" s="337">
        <v>34974</v>
      </c>
      <c r="B13061" s="338">
        <f t="shared" si="2044"/>
        <v>1995</v>
      </c>
      <c r="C13061" s="338">
        <f t="shared" si="2045"/>
        <v>10</v>
      </c>
      <c r="D13061" s="338">
        <f t="shared" si="2046"/>
        <v>2</v>
      </c>
      <c r="E13061" s="334">
        <v>0</v>
      </c>
      <c r="F13061" s="334">
        <v>0</v>
      </c>
      <c r="G13061" s="334">
        <v>0</v>
      </c>
      <c r="H13061" s="334">
        <v>0</v>
      </c>
      <c r="I13061" s="334">
        <v>0</v>
      </c>
      <c r="J13061" s="334">
        <v>0</v>
      </c>
      <c r="K13061" s="334">
        <v>0</v>
      </c>
      <c r="L13061" s="334">
        <v>0</v>
      </c>
      <c r="M13061" s="334">
        <v>0</v>
      </c>
      <c r="N13061" s="334">
        <v>0</v>
      </c>
      <c r="O13061" s="334">
        <v>0</v>
      </c>
      <c r="P13061" s="334">
        <v>0</v>
      </c>
      <c r="Q13061" s="334">
        <v>0</v>
      </c>
      <c r="R13061" s="334">
        <v>0</v>
      </c>
      <c r="S13061" s="334">
        <v>0</v>
      </c>
      <c r="T13061" s="334">
        <v>0</v>
      </c>
      <c r="U13061" s="334">
        <v>0</v>
      </c>
      <c r="V13061" s="334">
        <v>0</v>
      </c>
      <c r="W13061" s="334">
        <v>0</v>
      </c>
      <c r="X13061" s="334">
        <v>0</v>
      </c>
      <c r="Y13061" s="334">
        <v>0</v>
      </c>
      <c r="Z13061" s="334">
        <v>0</v>
      </c>
      <c r="AA13061" s="334">
        <v>0</v>
      </c>
      <c r="AB13061" s="334">
        <v>0</v>
      </c>
      <c r="AD13061" s="334">
        <v>0</v>
      </c>
      <c r="AE13061" s="334">
        <f t="shared" si="2047"/>
        <v>0</v>
      </c>
      <c r="AF13061" s="334">
        <f t="shared" si="2048"/>
        <v>0</v>
      </c>
      <c r="AG13061" s="340">
        <f t="shared" si="2049"/>
        <v>0</v>
      </c>
      <c r="AI13061" s="340">
        <f t="shared" si="2050"/>
        <v>0</v>
      </c>
      <c r="AJ13061" s="340">
        <f t="shared" si="2050"/>
        <v>0</v>
      </c>
      <c r="AK13061" s="340">
        <f t="shared" si="2050"/>
        <v>0</v>
      </c>
      <c r="AL13061" s="340">
        <f t="shared" si="2050"/>
        <v>0</v>
      </c>
      <c r="AM13061" s="340">
        <f t="shared" si="2050"/>
        <v>0</v>
      </c>
    </row>
    <row r="13062" spans="1:39" x14ac:dyDescent="0.35">
      <c r="A13062" s="337">
        <v>34975</v>
      </c>
      <c r="B13062" s="338">
        <f t="shared" si="2044"/>
        <v>1995</v>
      </c>
      <c r="C13062" s="338">
        <f t="shared" si="2045"/>
        <v>10</v>
      </c>
      <c r="D13062" s="338">
        <f t="shared" si="2046"/>
        <v>3</v>
      </c>
      <c r="E13062" s="334">
        <v>0</v>
      </c>
      <c r="F13062" s="334">
        <v>0</v>
      </c>
      <c r="G13062" s="334">
        <v>0</v>
      </c>
      <c r="H13062" s="334">
        <v>0</v>
      </c>
      <c r="I13062" s="334">
        <v>0</v>
      </c>
      <c r="J13062" s="334">
        <v>0</v>
      </c>
      <c r="K13062" s="334">
        <v>0</v>
      </c>
      <c r="L13062" s="334">
        <v>0</v>
      </c>
      <c r="M13062" s="334">
        <v>0</v>
      </c>
      <c r="N13062" s="334">
        <v>0</v>
      </c>
      <c r="O13062" s="334">
        <v>0</v>
      </c>
      <c r="P13062" s="334">
        <v>0</v>
      </c>
      <c r="Q13062" s="334">
        <v>0</v>
      </c>
      <c r="R13062" s="334">
        <v>0</v>
      </c>
      <c r="S13062" s="334">
        <v>0</v>
      </c>
      <c r="T13062" s="334">
        <v>0.6</v>
      </c>
      <c r="U13062" s="334">
        <v>0.3</v>
      </c>
      <c r="V13062" s="334">
        <v>0.6</v>
      </c>
      <c r="W13062" s="334">
        <v>0</v>
      </c>
      <c r="X13062" s="334">
        <v>0.6</v>
      </c>
      <c r="Y13062" s="334">
        <v>0</v>
      </c>
      <c r="Z13062" s="334">
        <v>0</v>
      </c>
      <c r="AA13062" s="334">
        <v>0</v>
      </c>
      <c r="AB13062" s="334">
        <v>0</v>
      </c>
      <c r="AD13062" s="334">
        <v>2.1</v>
      </c>
      <c r="AE13062" s="334">
        <f t="shared" si="2047"/>
        <v>2.1</v>
      </c>
      <c r="AF13062" s="334">
        <f t="shared" si="2048"/>
        <v>2.1</v>
      </c>
      <c r="AG13062" s="340">
        <f t="shared" si="2049"/>
        <v>0</v>
      </c>
      <c r="AI13062" s="340">
        <f t="shared" si="2050"/>
        <v>0</v>
      </c>
      <c r="AJ13062" s="340">
        <f t="shared" si="2050"/>
        <v>0</v>
      </c>
      <c r="AK13062" s="340">
        <f t="shared" si="2050"/>
        <v>0</v>
      </c>
      <c r="AL13062" s="340">
        <f t="shared" si="2050"/>
        <v>0</v>
      </c>
      <c r="AM13062" s="340">
        <f t="shared" si="2050"/>
        <v>0</v>
      </c>
    </row>
    <row r="13063" spans="1:39" x14ac:dyDescent="0.35">
      <c r="A13063" s="337">
        <v>34976</v>
      </c>
      <c r="B13063" s="338">
        <f t="shared" si="2044"/>
        <v>1995</v>
      </c>
      <c r="C13063" s="338">
        <f t="shared" si="2045"/>
        <v>10</v>
      </c>
      <c r="D13063" s="338">
        <f t="shared" si="2046"/>
        <v>4</v>
      </c>
      <c r="E13063" s="334">
        <v>0</v>
      </c>
      <c r="F13063" s="334">
        <v>0</v>
      </c>
      <c r="G13063" s="334">
        <v>0</v>
      </c>
      <c r="H13063" s="334">
        <v>0</v>
      </c>
      <c r="I13063" s="334">
        <v>0</v>
      </c>
      <c r="J13063" s="334">
        <v>0</v>
      </c>
      <c r="K13063" s="334">
        <v>0</v>
      </c>
      <c r="L13063" s="334">
        <v>0</v>
      </c>
      <c r="M13063" s="334">
        <v>0</v>
      </c>
      <c r="N13063" s="334">
        <v>0</v>
      </c>
      <c r="O13063" s="334">
        <v>0</v>
      </c>
      <c r="P13063" s="334">
        <v>0</v>
      </c>
      <c r="Q13063" s="334">
        <v>0</v>
      </c>
      <c r="R13063" s="334">
        <v>0</v>
      </c>
      <c r="S13063" s="334">
        <v>0</v>
      </c>
      <c r="T13063" s="334">
        <v>0</v>
      </c>
      <c r="U13063" s="334">
        <v>0</v>
      </c>
      <c r="V13063" s="334">
        <v>0</v>
      </c>
      <c r="W13063" s="334">
        <v>0</v>
      </c>
      <c r="X13063" s="334">
        <v>0</v>
      </c>
      <c r="Y13063" s="334">
        <v>0</v>
      </c>
      <c r="Z13063" s="334">
        <v>0</v>
      </c>
      <c r="AA13063" s="334">
        <v>0</v>
      </c>
      <c r="AB13063" s="334">
        <v>0</v>
      </c>
      <c r="AD13063" s="334">
        <v>0</v>
      </c>
      <c r="AE13063" s="334">
        <f t="shared" si="2047"/>
        <v>0</v>
      </c>
      <c r="AF13063" s="334">
        <f t="shared" si="2048"/>
        <v>0</v>
      </c>
      <c r="AG13063" s="340">
        <f t="shared" si="2049"/>
        <v>0</v>
      </c>
      <c r="AI13063" s="340">
        <f t="shared" si="2050"/>
        <v>0</v>
      </c>
      <c r="AJ13063" s="340">
        <f t="shared" si="2050"/>
        <v>0</v>
      </c>
      <c r="AK13063" s="340">
        <f t="shared" si="2050"/>
        <v>0</v>
      </c>
      <c r="AL13063" s="340">
        <f t="shared" si="2050"/>
        <v>0</v>
      </c>
      <c r="AM13063" s="340">
        <f t="shared" si="2050"/>
        <v>0</v>
      </c>
    </row>
    <row r="13064" spans="1:39" x14ac:dyDescent="0.35">
      <c r="A13064" s="337">
        <v>34977</v>
      </c>
      <c r="B13064" s="338">
        <f t="shared" si="2044"/>
        <v>1995</v>
      </c>
      <c r="C13064" s="338">
        <f t="shared" si="2045"/>
        <v>10</v>
      </c>
      <c r="D13064" s="338">
        <f t="shared" si="2046"/>
        <v>5</v>
      </c>
      <c r="E13064" s="334">
        <v>0</v>
      </c>
      <c r="F13064" s="334">
        <v>0</v>
      </c>
      <c r="G13064" s="334">
        <v>0</v>
      </c>
      <c r="H13064" s="334">
        <v>0</v>
      </c>
      <c r="I13064" s="334">
        <v>0</v>
      </c>
      <c r="J13064" s="334">
        <v>0</v>
      </c>
      <c r="K13064" s="334">
        <v>0</v>
      </c>
      <c r="L13064" s="334">
        <v>0</v>
      </c>
      <c r="M13064" s="334">
        <v>0</v>
      </c>
      <c r="N13064" s="334">
        <v>0</v>
      </c>
      <c r="O13064" s="334">
        <v>0</v>
      </c>
      <c r="P13064" s="334">
        <v>0</v>
      </c>
      <c r="Q13064" s="334">
        <v>0</v>
      </c>
      <c r="R13064" s="334">
        <v>0</v>
      </c>
      <c r="S13064" s="334">
        <v>0</v>
      </c>
      <c r="T13064" s="334">
        <v>0</v>
      </c>
      <c r="U13064" s="334">
        <v>0</v>
      </c>
      <c r="V13064" s="334">
        <v>0</v>
      </c>
      <c r="W13064" s="334">
        <v>0</v>
      </c>
      <c r="X13064" s="334">
        <v>0</v>
      </c>
      <c r="Y13064" s="334">
        <v>0</v>
      </c>
      <c r="Z13064" s="334">
        <v>0</v>
      </c>
      <c r="AA13064" s="334">
        <v>0</v>
      </c>
      <c r="AB13064" s="334">
        <v>0</v>
      </c>
      <c r="AD13064" s="334">
        <v>0</v>
      </c>
      <c r="AE13064" s="334">
        <f t="shared" si="2047"/>
        <v>0</v>
      </c>
      <c r="AF13064" s="334">
        <f t="shared" si="2048"/>
        <v>0</v>
      </c>
      <c r="AG13064" s="340">
        <f t="shared" si="2049"/>
        <v>0</v>
      </c>
      <c r="AI13064" s="340">
        <f t="shared" si="2050"/>
        <v>0</v>
      </c>
      <c r="AJ13064" s="340">
        <f t="shared" si="2050"/>
        <v>0</v>
      </c>
      <c r="AK13064" s="340">
        <f t="shared" si="2050"/>
        <v>0</v>
      </c>
      <c r="AL13064" s="340">
        <f t="shared" si="2050"/>
        <v>0</v>
      </c>
      <c r="AM13064" s="340">
        <f t="shared" si="2050"/>
        <v>0</v>
      </c>
    </row>
    <row r="13065" spans="1:39" x14ac:dyDescent="0.35">
      <c r="A13065" s="337">
        <v>34978</v>
      </c>
      <c r="B13065" s="338">
        <f t="shared" si="2044"/>
        <v>1995</v>
      </c>
      <c r="C13065" s="338">
        <f t="shared" si="2045"/>
        <v>10</v>
      </c>
      <c r="D13065" s="338">
        <f t="shared" si="2046"/>
        <v>6</v>
      </c>
      <c r="E13065" s="334">
        <v>0</v>
      </c>
      <c r="F13065" s="334">
        <v>0</v>
      </c>
      <c r="G13065" s="334">
        <v>0</v>
      </c>
      <c r="H13065" s="334">
        <v>0</v>
      </c>
      <c r="I13065" s="334">
        <v>0</v>
      </c>
      <c r="J13065" s="334">
        <v>0</v>
      </c>
      <c r="K13065" s="334">
        <v>0</v>
      </c>
      <c r="L13065" s="334">
        <v>0</v>
      </c>
      <c r="M13065" s="334">
        <v>0</v>
      </c>
      <c r="N13065" s="334">
        <v>0</v>
      </c>
      <c r="O13065" s="334">
        <v>0</v>
      </c>
      <c r="P13065" s="334">
        <v>0</v>
      </c>
      <c r="Q13065" s="334">
        <v>0</v>
      </c>
      <c r="R13065" s="334">
        <v>0</v>
      </c>
      <c r="S13065" s="334">
        <v>0</v>
      </c>
      <c r="T13065" s="334">
        <v>0</v>
      </c>
      <c r="U13065" s="334">
        <v>0</v>
      </c>
      <c r="V13065" s="334">
        <v>0</v>
      </c>
      <c r="W13065" s="334">
        <v>0</v>
      </c>
      <c r="X13065" s="334">
        <v>0</v>
      </c>
      <c r="Y13065" s="334">
        <v>0</v>
      </c>
      <c r="Z13065" s="334">
        <v>0</v>
      </c>
      <c r="AA13065" s="334">
        <v>0</v>
      </c>
      <c r="AB13065" s="334">
        <v>0</v>
      </c>
      <c r="AD13065" s="334">
        <v>0</v>
      </c>
      <c r="AE13065" s="334">
        <f t="shared" si="2047"/>
        <v>0</v>
      </c>
      <c r="AF13065" s="334">
        <f t="shared" si="2048"/>
        <v>0</v>
      </c>
      <c r="AG13065" s="340">
        <f t="shared" si="2049"/>
        <v>0</v>
      </c>
      <c r="AI13065" s="340">
        <f t="shared" si="2050"/>
        <v>0</v>
      </c>
      <c r="AJ13065" s="340">
        <f t="shared" si="2050"/>
        <v>0</v>
      </c>
      <c r="AK13065" s="340">
        <f t="shared" si="2050"/>
        <v>0</v>
      </c>
      <c r="AL13065" s="340">
        <f t="shared" si="2050"/>
        <v>0</v>
      </c>
      <c r="AM13065" s="340">
        <f t="shared" si="2050"/>
        <v>0</v>
      </c>
    </row>
    <row r="13066" spans="1:39" x14ac:dyDescent="0.35">
      <c r="A13066" s="337">
        <v>34979</v>
      </c>
      <c r="B13066" s="338">
        <f t="shared" si="2044"/>
        <v>1995</v>
      </c>
      <c r="C13066" s="338">
        <f t="shared" si="2045"/>
        <v>10</v>
      </c>
      <c r="D13066" s="338">
        <f t="shared" si="2046"/>
        <v>7</v>
      </c>
      <c r="E13066" s="334">
        <v>0</v>
      </c>
      <c r="F13066" s="334">
        <v>0</v>
      </c>
      <c r="G13066" s="334">
        <v>0</v>
      </c>
      <c r="H13066" s="334">
        <v>0</v>
      </c>
      <c r="I13066" s="334">
        <v>0</v>
      </c>
      <c r="J13066" s="334">
        <v>0</v>
      </c>
      <c r="K13066" s="334">
        <v>0</v>
      </c>
      <c r="L13066" s="334">
        <v>0</v>
      </c>
      <c r="M13066" s="334">
        <v>0</v>
      </c>
      <c r="N13066" s="334">
        <v>0</v>
      </c>
      <c r="O13066" s="334">
        <v>0</v>
      </c>
      <c r="P13066" s="334">
        <v>0</v>
      </c>
      <c r="Q13066" s="334">
        <v>0</v>
      </c>
      <c r="R13066" s="334">
        <v>0</v>
      </c>
      <c r="S13066" s="334">
        <v>0</v>
      </c>
      <c r="T13066" s="334">
        <v>0</v>
      </c>
      <c r="U13066" s="334">
        <v>0</v>
      </c>
      <c r="V13066" s="334">
        <v>0</v>
      </c>
      <c r="W13066" s="334">
        <v>0</v>
      </c>
      <c r="X13066" s="334">
        <v>0</v>
      </c>
      <c r="Y13066" s="334">
        <v>0</v>
      </c>
      <c r="Z13066" s="334">
        <v>0</v>
      </c>
      <c r="AA13066" s="334">
        <v>0</v>
      </c>
      <c r="AB13066" s="334">
        <v>0</v>
      </c>
      <c r="AD13066" s="334">
        <v>0</v>
      </c>
      <c r="AE13066" s="334">
        <f t="shared" si="2047"/>
        <v>0</v>
      </c>
      <c r="AF13066" s="334">
        <f t="shared" si="2048"/>
        <v>0</v>
      </c>
      <c r="AG13066" s="340">
        <f t="shared" si="2049"/>
        <v>0</v>
      </c>
      <c r="AI13066" s="340">
        <f t="shared" si="2050"/>
        <v>0</v>
      </c>
      <c r="AJ13066" s="340">
        <f t="shared" si="2050"/>
        <v>0</v>
      </c>
      <c r="AK13066" s="340">
        <f t="shared" si="2050"/>
        <v>0</v>
      </c>
      <c r="AL13066" s="340">
        <f t="shared" si="2050"/>
        <v>0</v>
      </c>
      <c r="AM13066" s="340">
        <f t="shared" si="2050"/>
        <v>0</v>
      </c>
    </row>
    <row r="13067" spans="1:39" x14ac:dyDescent="0.35">
      <c r="A13067" s="337">
        <v>34980</v>
      </c>
      <c r="B13067" s="338">
        <f t="shared" si="2044"/>
        <v>1995</v>
      </c>
      <c r="C13067" s="338">
        <f t="shared" si="2045"/>
        <v>10</v>
      </c>
      <c r="D13067" s="338">
        <f t="shared" si="2046"/>
        <v>8</v>
      </c>
      <c r="E13067" s="334">
        <v>0</v>
      </c>
      <c r="F13067" s="334">
        <v>0</v>
      </c>
      <c r="G13067" s="334">
        <v>0</v>
      </c>
      <c r="H13067" s="334">
        <v>0</v>
      </c>
      <c r="I13067" s="334">
        <v>0</v>
      </c>
      <c r="J13067" s="334">
        <v>0</v>
      </c>
      <c r="K13067" s="334">
        <v>0</v>
      </c>
      <c r="L13067" s="334">
        <v>0</v>
      </c>
      <c r="M13067" s="334">
        <v>0</v>
      </c>
      <c r="N13067" s="334">
        <v>0</v>
      </c>
      <c r="O13067" s="334">
        <v>0</v>
      </c>
      <c r="P13067" s="334">
        <v>0</v>
      </c>
      <c r="Q13067" s="334">
        <v>0</v>
      </c>
      <c r="R13067" s="334">
        <v>0</v>
      </c>
      <c r="S13067" s="334">
        <v>0</v>
      </c>
      <c r="T13067" s="334">
        <v>0</v>
      </c>
      <c r="U13067" s="334">
        <v>0</v>
      </c>
      <c r="V13067" s="334">
        <v>0</v>
      </c>
      <c r="W13067" s="334">
        <v>0</v>
      </c>
      <c r="X13067" s="334">
        <v>0</v>
      </c>
      <c r="Y13067" s="334">
        <v>0</v>
      </c>
      <c r="Z13067" s="334">
        <v>0</v>
      </c>
      <c r="AA13067" s="334">
        <v>0</v>
      </c>
      <c r="AB13067" s="334">
        <v>0</v>
      </c>
      <c r="AD13067" s="334">
        <v>0</v>
      </c>
      <c r="AE13067" s="334">
        <f t="shared" si="2047"/>
        <v>0</v>
      </c>
      <c r="AF13067" s="334">
        <f t="shared" si="2048"/>
        <v>0</v>
      </c>
      <c r="AG13067" s="340">
        <f t="shared" si="2049"/>
        <v>0</v>
      </c>
      <c r="AI13067" s="340">
        <f t="shared" si="2050"/>
        <v>0</v>
      </c>
      <c r="AJ13067" s="340">
        <f t="shared" si="2050"/>
        <v>0</v>
      </c>
      <c r="AK13067" s="340">
        <f t="shared" si="2050"/>
        <v>0</v>
      </c>
      <c r="AL13067" s="340">
        <f t="shared" si="2050"/>
        <v>0</v>
      </c>
      <c r="AM13067" s="340">
        <f t="shared" si="2050"/>
        <v>0</v>
      </c>
    </row>
    <row r="13068" spans="1:39" x14ac:dyDescent="0.35">
      <c r="A13068" s="337">
        <v>34981</v>
      </c>
      <c r="B13068" s="338">
        <f t="shared" si="2044"/>
        <v>1995</v>
      </c>
      <c r="C13068" s="338">
        <f t="shared" si="2045"/>
        <v>10</v>
      </c>
      <c r="D13068" s="338">
        <f t="shared" si="2046"/>
        <v>9</v>
      </c>
      <c r="E13068" s="334">
        <v>0</v>
      </c>
      <c r="F13068" s="334">
        <v>0</v>
      </c>
      <c r="G13068" s="334">
        <v>0</v>
      </c>
      <c r="H13068" s="334">
        <v>0</v>
      </c>
      <c r="I13068" s="334">
        <v>0</v>
      </c>
      <c r="J13068" s="334">
        <v>0</v>
      </c>
      <c r="K13068" s="334">
        <v>0</v>
      </c>
      <c r="L13068" s="334">
        <v>0</v>
      </c>
      <c r="M13068" s="334">
        <v>0</v>
      </c>
      <c r="N13068" s="334">
        <v>0</v>
      </c>
      <c r="O13068" s="334">
        <v>0</v>
      </c>
      <c r="P13068" s="334">
        <v>0</v>
      </c>
      <c r="Q13068" s="334">
        <v>0</v>
      </c>
      <c r="R13068" s="334">
        <v>0</v>
      </c>
      <c r="S13068" s="334">
        <v>0</v>
      </c>
      <c r="T13068" s="334">
        <v>0</v>
      </c>
      <c r="U13068" s="334">
        <v>0</v>
      </c>
      <c r="V13068" s="334">
        <v>0</v>
      </c>
      <c r="W13068" s="334">
        <v>0</v>
      </c>
      <c r="X13068" s="334">
        <v>0</v>
      </c>
      <c r="Y13068" s="334">
        <v>0</v>
      </c>
      <c r="Z13068" s="334">
        <v>0</v>
      </c>
      <c r="AA13068" s="334">
        <v>0</v>
      </c>
      <c r="AB13068" s="334">
        <v>0</v>
      </c>
      <c r="AD13068" s="334">
        <v>0</v>
      </c>
      <c r="AE13068" s="334">
        <f t="shared" si="2047"/>
        <v>0</v>
      </c>
      <c r="AF13068" s="334">
        <f t="shared" si="2048"/>
        <v>0</v>
      </c>
      <c r="AG13068" s="340">
        <f t="shared" si="2049"/>
        <v>0</v>
      </c>
      <c r="AI13068" s="340">
        <f t="shared" si="2050"/>
        <v>0</v>
      </c>
      <c r="AJ13068" s="340">
        <f t="shared" si="2050"/>
        <v>0</v>
      </c>
      <c r="AK13068" s="340">
        <f t="shared" si="2050"/>
        <v>0</v>
      </c>
      <c r="AL13068" s="340">
        <f t="shared" si="2050"/>
        <v>0</v>
      </c>
      <c r="AM13068" s="340">
        <f t="shared" si="2050"/>
        <v>0</v>
      </c>
    </row>
    <row r="13069" spans="1:39" x14ac:dyDescent="0.35">
      <c r="A13069" s="337">
        <v>34982</v>
      </c>
      <c r="B13069" s="338">
        <f t="shared" si="2044"/>
        <v>1995</v>
      </c>
      <c r="C13069" s="338">
        <f t="shared" si="2045"/>
        <v>10</v>
      </c>
      <c r="D13069" s="338">
        <f t="shared" si="2046"/>
        <v>10</v>
      </c>
      <c r="E13069" s="334">
        <v>0</v>
      </c>
      <c r="F13069" s="334">
        <v>0</v>
      </c>
      <c r="G13069" s="334">
        <v>0</v>
      </c>
      <c r="H13069" s="334">
        <v>0</v>
      </c>
      <c r="I13069" s="334">
        <v>0</v>
      </c>
      <c r="J13069" s="334">
        <v>0</v>
      </c>
      <c r="K13069" s="334">
        <v>0</v>
      </c>
      <c r="L13069" s="334">
        <v>0</v>
      </c>
      <c r="M13069" s="334">
        <v>0</v>
      </c>
      <c r="N13069" s="334">
        <v>0</v>
      </c>
      <c r="O13069" s="334">
        <v>0</v>
      </c>
      <c r="P13069" s="334">
        <v>0</v>
      </c>
      <c r="Q13069" s="334">
        <v>0</v>
      </c>
      <c r="R13069" s="334">
        <v>0</v>
      </c>
      <c r="S13069" s="334">
        <v>0</v>
      </c>
      <c r="T13069" s="334">
        <v>0</v>
      </c>
      <c r="U13069" s="334">
        <v>0</v>
      </c>
      <c r="V13069" s="334">
        <v>0</v>
      </c>
      <c r="W13069" s="334">
        <v>0</v>
      </c>
      <c r="X13069" s="334">
        <v>0</v>
      </c>
      <c r="Y13069" s="334">
        <v>0</v>
      </c>
      <c r="Z13069" s="334">
        <v>0</v>
      </c>
      <c r="AA13069" s="334">
        <v>0</v>
      </c>
      <c r="AB13069" s="334">
        <v>0</v>
      </c>
      <c r="AD13069" s="334">
        <v>0</v>
      </c>
      <c r="AE13069" s="334">
        <f t="shared" si="2047"/>
        <v>0</v>
      </c>
      <c r="AF13069" s="334">
        <f t="shared" si="2048"/>
        <v>0</v>
      </c>
      <c r="AG13069" s="340">
        <f t="shared" si="2049"/>
        <v>0</v>
      </c>
      <c r="AI13069" s="340">
        <f t="shared" si="2050"/>
        <v>0</v>
      </c>
      <c r="AJ13069" s="340">
        <f t="shared" si="2050"/>
        <v>0</v>
      </c>
      <c r="AK13069" s="340">
        <f t="shared" si="2050"/>
        <v>0</v>
      </c>
      <c r="AL13069" s="340">
        <f t="shared" si="2050"/>
        <v>0</v>
      </c>
      <c r="AM13069" s="340">
        <f t="shared" si="2050"/>
        <v>0</v>
      </c>
    </row>
    <row r="13070" spans="1:39" x14ac:dyDescent="0.35">
      <c r="A13070" s="337">
        <v>34983</v>
      </c>
      <c r="B13070" s="338">
        <f t="shared" si="2044"/>
        <v>1995</v>
      </c>
      <c r="C13070" s="338">
        <f t="shared" si="2045"/>
        <v>10</v>
      </c>
      <c r="D13070" s="338">
        <f t="shared" si="2046"/>
        <v>11</v>
      </c>
      <c r="E13070" s="334">
        <v>0</v>
      </c>
      <c r="F13070" s="334">
        <v>0</v>
      </c>
      <c r="G13070" s="334">
        <v>0</v>
      </c>
      <c r="H13070" s="334">
        <v>0</v>
      </c>
      <c r="I13070" s="334">
        <v>0</v>
      </c>
      <c r="J13070" s="334">
        <v>0</v>
      </c>
      <c r="K13070" s="334">
        <v>0</v>
      </c>
      <c r="L13070" s="334">
        <v>0</v>
      </c>
      <c r="M13070" s="334">
        <v>0</v>
      </c>
      <c r="N13070" s="334">
        <v>0</v>
      </c>
      <c r="O13070" s="334">
        <v>0</v>
      </c>
      <c r="P13070" s="334">
        <v>0</v>
      </c>
      <c r="Q13070" s="334">
        <v>0</v>
      </c>
      <c r="R13070" s="334">
        <v>0</v>
      </c>
      <c r="S13070" s="334">
        <v>0</v>
      </c>
      <c r="T13070" s="334">
        <v>0</v>
      </c>
      <c r="U13070" s="334">
        <v>0</v>
      </c>
      <c r="V13070" s="334">
        <v>0</v>
      </c>
      <c r="W13070" s="334">
        <v>0</v>
      </c>
      <c r="X13070" s="334">
        <v>0</v>
      </c>
      <c r="Y13070" s="334">
        <v>0</v>
      </c>
      <c r="Z13070" s="334">
        <v>0</v>
      </c>
      <c r="AA13070" s="334">
        <v>0</v>
      </c>
      <c r="AB13070" s="334">
        <v>0</v>
      </c>
      <c r="AD13070" s="334">
        <v>0</v>
      </c>
      <c r="AE13070" s="334">
        <f t="shared" si="2047"/>
        <v>0</v>
      </c>
      <c r="AF13070" s="334">
        <f t="shared" si="2048"/>
        <v>0</v>
      </c>
      <c r="AG13070" s="340">
        <f t="shared" si="2049"/>
        <v>0</v>
      </c>
      <c r="AI13070" s="340">
        <f t="shared" si="2050"/>
        <v>0</v>
      </c>
      <c r="AJ13070" s="340">
        <f t="shared" si="2050"/>
        <v>0</v>
      </c>
      <c r="AK13070" s="340">
        <f t="shared" si="2050"/>
        <v>0</v>
      </c>
      <c r="AL13070" s="340">
        <f t="shared" si="2050"/>
        <v>0</v>
      </c>
      <c r="AM13070" s="340">
        <f t="shared" si="2050"/>
        <v>0</v>
      </c>
    </row>
    <row r="13071" spans="1:39" x14ac:dyDescent="0.35">
      <c r="A13071" s="337">
        <v>34984</v>
      </c>
      <c r="B13071" s="338">
        <f t="shared" si="2044"/>
        <v>1995</v>
      </c>
      <c r="C13071" s="338">
        <f t="shared" si="2045"/>
        <v>10</v>
      </c>
      <c r="D13071" s="338">
        <f t="shared" si="2046"/>
        <v>12</v>
      </c>
      <c r="E13071" s="334">
        <v>0</v>
      </c>
      <c r="F13071" s="334">
        <v>0</v>
      </c>
      <c r="G13071" s="334">
        <v>0</v>
      </c>
      <c r="H13071" s="334">
        <v>0</v>
      </c>
      <c r="I13071" s="334">
        <v>1.6</v>
      </c>
      <c r="J13071" s="334">
        <v>2.5</v>
      </c>
      <c r="K13071" s="334">
        <v>1.8</v>
      </c>
      <c r="L13071" s="334">
        <v>0</v>
      </c>
      <c r="M13071" s="334">
        <v>0</v>
      </c>
      <c r="N13071" s="334">
        <v>0</v>
      </c>
      <c r="O13071" s="334">
        <v>0</v>
      </c>
      <c r="P13071" s="334">
        <v>0</v>
      </c>
      <c r="Q13071" s="334">
        <v>0</v>
      </c>
      <c r="R13071" s="334">
        <v>0</v>
      </c>
      <c r="S13071" s="334">
        <v>0</v>
      </c>
      <c r="T13071" s="334">
        <v>0</v>
      </c>
      <c r="U13071" s="334">
        <v>0</v>
      </c>
      <c r="V13071" s="334">
        <v>0</v>
      </c>
      <c r="W13071" s="334">
        <v>0</v>
      </c>
      <c r="X13071" s="334">
        <v>0</v>
      </c>
      <c r="Y13071" s="334">
        <v>0</v>
      </c>
      <c r="Z13071" s="334">
        <v>0</v>
      </c>
      <c r="AA13071" s="334">
        <v>0</v>
      </c>
      <c r="AB13071" s="334">
        <v>0</v>
      </c>
      <c r="AD13071" s="334">
        <v>5.9</v>
      </c>
      <c r="AE13071" s="334">
        <f t="shared" si="2047"/>
        <v>5.9</v>
      </c>
      <c r="AF13071" s="334">
        <f t="shared" si="2048"/>
        <v>5.8999999999999995</v>
      </c>
      <c r="AG13071" s="340">
        <f t="shared" si="2049"/>
        <v>8.8817841970012523E-16</v>
      </c>
      <c r="AI13071" s="340">
        <f t="shared" si="2050"/>
        <v>0</v>
      </c>
      <c r="AJ13071" s="340">
        <f t="shared" si="2050"/>
        <v>0</v>
      </c>
      <c r="AK13071" s="340">
        <f t="shared" si="2050"/>
        <v>0</v>
      </c>
      <c r="AL13071" s="340">
        <f t="shared" si="2050"/>
        <v>0</v>
      </c>
      <c r="AM13071" s="340">
        <f t="shared" si="2050"/>
        <v>0</v>
      </c>
    </row>
    <row r="13072" spans="1:39" x14ac:dyDescent="0.35">
      <c r="A13072" s="337">
        <v>34985</v>
      </c>
      <c r="B13072" s="338">
        <f t="shared" si="2044"/>
        <v>1995</v>
      </c>
      <c r="C13072" s="338">
        <f t="shared" si="2045"/>
        <v>10</v>
      </c>
      <c r="D13072" s="338">
        <f t="shared" si="2046"/>
        <v>13</v>
      </c>
      <c r="E13072" s="334">
        <v>0</v>
      </c>
      <c r="F13072" s="334">
        <v>0</v>
      </c>
      <c r="G13072" s="334">
        <v>0</v>
      </c>
      <c r="H13072" s="334">
        <v>0</v>
      </c>
      <c r="I13072" s="334">
        <v>0</v>
      </c>
      <c r="J13072" s="334">
        <v>0</v>
      </c>
      <c r="K13072" s="334">
        <v>0</v>
      </c>
      <c r="L13072" s="334">
        <v>0</v>
      </c>
      <c r="M13072" s="334">
        <v>0</v>
      </c>
      <c r="N13072" s="334">
        <v>0</v>
      </c>
      <c r="O13072" s="334">
        <v>0</v>
      </c>
      <c r="P13072" s="334">
        <v>0</v>
      </c>
      <c r="Q13072" s="334">
        <v>0</v>
      </c>
      <c r="R13072" s="334">
        <v>0</v>
      </c>
      <c r="S13072" s="334">
        <v>0</v>
      </c>
      <c r="T13072" s="334">
        <v>0</v>
      </c>
      <c r="U13072" s="334">
        <v>0</v>
      </c>
      <c r="V13072" s="334">
        <v>0</v>
      </c>
      <c r="W13072" s="334">
        <v>0</v>
      </c>
      <c r="X13072" s="334">
        <v>0</v>
      </c>
      <c r="Y13072" s="334">
        <v>0</v>
      </c>
      <c r="Z13072" s="334">
        <v>0</v>
      </c>
      <c r="AA13072" s="334">
        <v>0</v>
      </c>
      <c r="AB13072" s="334">
        <v>0</v>
      </c>
      <c r="AD13072" s="334">
        <v>0</v>
      </c>
      <c r="AE13072" s="334">
        <f t="shared" si="2047"/>
        <v>0</v>
      </c>
      <c r="AF13072" s="334">
        <f t="shared" si="2048"/>
        <v>0</v>
      </c>
      <c r="AG13072" s="340">
        <f t="shared" si="2049"/>
        <v>0</v>
      </c>
      <c r="AI13072" s="340">
        <f t="shared" si="2050"/>
        <v>0</v>
      </c>
      <c r="AJ13072" s="340">
        <f t="shared" si="2050"/>
        <v>0</v>
      </c>
      <c r="AK13072" s="340">
        <f t="shared" si="2050"/>
        <v>0</v>
      </c>
      <c r="AL13072" s="340">
        <f t="shared" si="2050"/>
        <v>0</v>
      </c>
      <c r="AM13072" s="340">
        <f t="shared" si="2050"/>
        <v>0</v>
      </c>
    </row>
    <row r="13073" spans="1:39" x14ac:dyDescent="0.35">
      <c r="A13073" s="337">
        <v>34986</v>
      </c>
      <c r="B13073" s="338">
        <f t="shared" si="2044"/>
        <v>1995</v>
      </c>
      <c r="C13073" s="338">
        <f t="shared" si="2045"/>
        <v>10</v>
      </c>
      <c r="D13073" s="338">
        <f t="shared" si="2046"/>
        <v>14</v>
      </c>
      <c r="E13073" s="334">
        <v>0</v>
      </c>
      <c r="F13073" s="334">
        <v>0</v>
      </c>
      <c r="G13073" s="334">
        <v>0</v>
      </c>
      <c r="H13073" s="334">
        <v>0</v>
      </c>
      <c r="I13073" s="334">
        <v>0</v>
      </c>
      <c r="J13073" s="334">
        <v>0</v>
      </c>
      <c r="K13073" s="334">
        <v>0</v>
      </c>
      <c r="L13073" s="334">
        <v>0</v>
      </c>
      <c r="M13073" s="334">
        <v>0</v>
      </c>
      <c r="N13073" s="334">
        <v>0</v>
      </c>
      <c r="O13073" s="334">
        <v>0</v>
      </c>
      <c r="P13073" s="334">
        <v>0</v>
      </c>
      <c r="Q13073" s="334">
        <v>0</v>
      </c>
      <c r="R13073" s="334">
        <v>0</v>
      </c>
      <c r="S13073" s="334">
        <v>0</v>
      </c>
      <c r="T13073" s="334">
        <v>0</v>
      </c>
      <c r="U13073" s="334">
        <v>0</v>
      </c>
      <c r="V13073" s="334">
        <v>0</v>
      </c>
      <c r="W13073" s="334">
        <v>0</v>
      </c>
      <c r="X13073" s="334">
        <v>0</v>
      </c>
      <c r="Y13073" s="334">
        <v>0</v>
      </c>
      <c r="Z13073" s="334">
        <v>0</v>
      </c>
      <c r="AA13073" s="334">
        <v>0</v>
      </c>
      <c r="AB13073" s="334">
        <v>0</v>
      </c>
      <c r="AD13073" s="334">
        <v>0</v>
      </c>
      <c r="AE13073" s="334">
        <f t="shared" si="2047"/>
        <v>0</v>
      </c>
      <c r="AF13073" s="334">
        <f t="shared" si="2048"/>
        <v>0</v>
      </c>
      <c r="AG13073" s="340">
        <f t="shared" si="2049"/>
        <v>0</v>
      </c>
      <c r="AI13073" s="340">
        <f t="shared" si="2050"/>
        <v>0</v>
      </c>
      <c r="AJ13073" s="340">
        <f t="shared" si="2050"/>
        <v>0</v>
      </c>
      <c r="AK13073" s="340">
        <f t="shared" si="2050"/>
        <v>0</v>
      </c>
      <c r="AL13073" s="340">
        <f t="shared" si="2050"/>
        <v>0</v>
      </c>
      <c r="AM13073" s="340">
        <f t="shared" si="2050"/>
        <v>0</v>
      </c>
    </row>
    <row r="13074" spans="1:39" x14ac:dyDescent="0.35">
      <c r="A13074" s="337">
        <v>34987</v>
      </c>
      <c r="B13074" s="338">
        <f t="shared" si="2044"/>
        <v>1995</v>
      </c>
      <c r="C13074" s="338">
        <f t="shared" si="2045"/>
        <v>10</v>
      </c>
      <c r="D13074" s="338">
        <f t="shared" si="2046"/>
        <v>15</v>
      </c>
      <c r="E13074" s="334">
        <v>0</v>
      </c>
      <c r="F13074" s="334">
        <v>0</v>
      </c>
      <c r="G13074" s="334">
        <v>0</v>
      </c>
      <c r="H13074" s="334">
        <v>0</v>
      </c>
      <c r="I13074" s="334">
        <v>0</v>
      </c>
      <c r="J13074" s="334">
        <v>0</v>
      </c>
      <c r="K13074" s="334">
        <v>0</v>
      </c>
      <c r="L13074" s="334">
        <v>0</v>
      </c>
      <c r="M13074" s="334">
        <v>0</v>
      </c>
      <c r="N13074" s="334">
        <v>0</v>
      </c>
      <c r="O13074" s="334">
        <v>0</v>
      </c>
      <c r="P13074" s="334">
        <v>0</v>
      </c>
      <c r="Q13074" s="334">
        <v>0</v>
      </c>
      <c r="R13074" s="334">
        <v>0</v>
      </c>
      <c r="S13074" s="334">
        <v>0</v>
      </c>
      <c r="T13074" s="334">
        <v>0</v>
      </c>
      <c r="U13074" s="334">
        <v>0</v>
      </c>
      <c r="V13074" s="334">
        <v>0</v>
      </c>
      <c r="W13074" s="334">
        <v>0</v>
      </c>
      <c r="X13074" s="334">
        <v>0</v>
      </c>
      <c r="Y13074" s="334">
        <v>0</v>
      </c>
      <c r="Z13074" s="334">
        <v>0</v>
      </c>
      <c r="AA13074" s="334">
        <v>0</v>
      </c>
      <c r="AB13074" s="334">
        <v>0</v>
      </c>
      <c r="AD13074" s="334">
        <v>0</v>
      </c>
      <c r="AE13074" s="334">
        <f t="shared" si="2047"/>
        <v>0</v>
      </c>
      <c r="AF13074" s="334">
        <f t="shared" si="2048"/>
        <v>0</v>
      </c>
      <c r="AG13074" s="340">
        <f t="shared" si="2049"/>
        <v>0</v>
      </c>
      <c r="AI13074" s="340">
        <f t="shared" si="2050"/>
        <v>0</v>
      </c>
      <c r="AJ13074" s="340">
        <f t="shared" si="2050"/>
        <v>0</v>
      </c>
      <c r="AK13074" s="340">
        <f t="shared" si="2050"/>
        <v>0</v>
      </c>
      <c r="AL13074" s="340">
        <f t="shared" si="2050"/>
        <v>0</v>
      </c>
      <c r="AM13074" s="340">
        <f t="shared" si="2050"/>
        <v>0</v>
      </c>
    </row>
    <row r="13075" spans="1:39" x14ac:dyDescent="0.35">
      <c r="A13075" s="337">
        <v>34988</v>
      </c>
      <c r="B13075" s="338">
        <f t="shared" si="2044"/>
        <v>1995</v>
      </c>
      <c r="C13075" s="338">
        <f t="shared" si="2045"/>
        <v>10</v>
      </c>
      <c r="D13075" s="338">
        <f t="shared" si="2046"/>
        <v>16</v>
      </c>
      <c r="E13075" s="334">
        <v>0</v>
      </c>
      <c r="F13075" s="334">
        <v>0</v>
      </c>
      <c r="G13075" s="334">
        <v>0</v>
      </c>
      <c r="H13075" s="334">
        <v>0</v>
      </c>
      <c r="I13075" s="334">
        <v>0</v>
      </c>
      <c r="J13075" s="334">
        <v>0</v>
      </c>
      <c r="K13075" s="334">
        <v>0</v>
      </c>
      <c r="L13075" s="334">
        <v>0</v>
      </c>
      <c r="M13075" s="334">
        <v>0</v>
      </c>
      <c r="N13075" s="334">
        <v>0</v>
      </c>
      <c r="O13075" s="334">
        <v>0</v>
      </c>
      <c r="P13075" s="334">
        <v>0</v>
      </c>
      <c r="Q13075" s="334">
        <v>0</v>
      </c>
      <c r="R13075" s="334">
        <v>0.3</v>
      </c>
      <c r="S13075" s="334">
        <v>0</v>
      </c>
      <c r="T13075" s="334">
        <v>0</v>
      </c>
      <c r="U13075" s="334">
        <v>0</v>
      </c>
      <c r="V13075" s="334">
        <v>0</v>
      </c>
      <c r="W13075" s="334">
        <v>0</v>
      </c>
      <c r="X13075" s="334">
        <v>0</v>
      </c>
      <c r="Y13075" s="334">
        <v>0</v>
      </c>
      <c r="Z13075" s="334">
        <v>0</v>
      </c>
      <c r="AA13075" s="334">
        <v>0</v>
      </c>
      <c r="AB13075" s="334">
        <v>0</v>
      </c>
      <c r="AD13075" s="334">
        <v>0.3</v>
      </c>
      <c r="AE13075" s="334">
        <f t="shared" si="2047"/>
        <v>0.3</v>
      </c>
      <c r="AF13075" s="334">
        <f t="shared" si="2048"/>
        <v>0.3</v>
      </c>
      <c r="AG13075" s="340">
        <f t="shared" si="2049"/>
        <v>0</v>
      </c>
      <c r="AI13075" s="340">
        <f t="shared" si="2050"/>
        <v>0</v>
      </c>
      <c r="AJ13075" s="340">
        <f t="shared" si="2050"/>
        <v>0</v>
      </c>
      <c r="AK13075" s="340">
        <f t="shared" si="2050"/>
        <v>0</v>
      </c>
      <c r="AL13075" s="340">
        <f t="shared" si="2050"/>
        <v>0</v>
      </c>
      <c r="AM13075" s="340">
        <f t="shared" si="2050"/>
        <v>0</v>
      </c>
    </row>
    <row r="13076" spans="1:39" x14ac:dyDescent="0.35">
      <c r="A13076" s="337">
        <v>34989</v>
      </c>
      <c r="B13076" s="338">
        <f t="shared" si="2044"/>
        <v>1995</v>
      </c>
      <c r="C13076" s="338">
        <f t="shared" si="2045"/>
        <v>10</v>
      </c>
      <c r="D13076" s="338">
        <f t="shared" si="2046"/>
        <v>17</v>
      </c>
      <c r="E13076" s="334">
        <v>0</v>
      </c>
      <c r="F13076" s="334">
        <v>0</v>
      </c>
      <c r="G13076" s="334">
        <v>0</v>
      </c>
      <c r="H13076" s="334">
        <v>0</v>
      </c>
      <c r="I13076" s="334">
        <v>0</v>
      </c>
      <c r="J13076" s="334">
        <v>0</v>
      </c>
      <c r="K13076" s="334">
        <v>0</v>
      </c>
      <c r="L13076" s="334">
        <v>0</v>
      </c>
      <c r="M13076" s="334">
        <v>0</v>
      </c>
      <c r="N13076" s="334">
        <v>0</v>
      </c>
      <c r="O13076" s="334">
        <v>0</v>
      </c>
      <c r="P13076" s="334">
        <v>0</v>
      </c>
      <c r="Q13076" s="334">
        <v>0</v>
      </c>
      <c r="R13076" s="334">
        <v>0</v>
      </c>
      <c r="S13076" s="334">
        <v>0</v>
      </c>
      <c r="T13076" s="334">
        <v>0</v>
      </c>
      <c r="U13076" s="334">
        <v>0</v>
      </c>
      <c r="V13076" s="334">
        <v>0</v>
      </c>
      <c r="W13076" s="334">
        <v>0</v>
      </c>
      <c r="X13076" s="334">
        <v>0</v>
      </c>
      <c r="Y13076" s="334">
        <v>0</v>
      </c>
      <c r="Z13076" s="334">
        <v>0</v>
      </c>
      <c r="AA13076" s="334">
        <v>0</v>
      </c>
      <c r="AB13076" s="334">
        <v>0</v>
      </c>
      <c r="AD13076" s="334">
        <v>0</v>
      </c>
      <c r="AE13076" s="334">
        <f t="shared" si="2047"/>
        <v>0</v>
      </c>
      <c r="AF13076" s="334">
        <f t="shared" si="2048"/>
        <v>0</v>
      </c>
      <c r="AG13076" s="340">
        <f t="shared" si="2049"/>
        <v>0</v>
      </c>
      <c r="AI13076" s="340">
        <f t="shared" ref="AI13076:AM13091" si="2051">IF($C13076=AI$1,$AF13076,0)</f>
        <v>0</v>
      </c>
      <c r="AJ13076" s="340">
        <f t="shared" si="2051"/>
        <v>0</v>
      </c>
      <c r="AK13076" s="340">
        <f t="shared" si="2051"/>
        <v>0</v>
      </c>
      <c r="AL13076" s="340">
        <f t="shared" si="2051"/>
        <v>0</v>
      </c>
      <c r="AM13076" s="340">
        <f t="shared" si="2051"/>
        <v>0</v>
      </c>
    </row>
    <row r="13077" spans="1:39" x14ac:dyDescent="0.35">
      <c r="A13077" s="337">
        <v>34990</v>
      </c>
      <c r="B13077" s="338">
        <f t="shared" si="2044"/>
        <v>1995</v>
      </c>
      <c r="C13077" s="338">
        <f t="shared" si="2045"/>
        <v>10</v>
      </c>
      <c r="D13077" s="338">
        <f t="shared" si="2046"/>
        <v>18</v>
      </c>
      <c r="E13077" s="334">
        <v>0</v>
      </c>
      <c r="F13077" s="334">
        <v>0</v>
      </c>
      <c r="G13077" s="334">
        <v>0</v>
      </c>
      <c r="H13077" s="334">
        <v>0</v>
      </c>
      <c r="I13077" s="334">
        <v>0</v>
      </c>
      <c r="J13077" s="334">
        <v>0</v>
      </c>
      <c r="K13077" s="334">
        <v>0</v>
      </c>
      <c r="L13077" s="334">
        <v>0</v>
      </c>
      <c r="M13077" s="334">
        <v>0</v>
      </c>
      <c r="N13077" s="334">
        <v>0.5</v>
      </c>
      <c r="O13077" s="334">
        <v>0.2</v>
      </c>
      <c r="P13077" s="334">
        <v>0</v>
      </c>
      <c r="Q13077" s="334">
        <v>0</v>
      </c>
      <c r="R13077" s="334">
        <v>0</v>
      </c>
      <c r="S13077" s="334">
        <v>0</v>
      </c>
      <c r="T13077" s="334">
        <v>0</v>
      </c>
      <c r="U13077" s="334">
        <v>0.2</v>
      </c>
      <c r="V13077" s="334">
        <v>0</v>
      </c>
      <c r="W13077" s="334">
        <v>0</v>
      </c>
      <c r="X13077" s="334">
        <v>0</v>
      </c>
      <c r="Y13077" s="334">
        <v>0</v>
      </c>
      <c r="Z13077" s="334">
        <v>0</v>
      </c>
      <c r="AA13077" s="334">
        <v>0</v>
      </c>
      <c r="AB13077" s="334">
        <v>0</v>
      </c>
      <c r="AD13077" s="334">
        <v>0.9</v>
      </c>
      <c r="AE13077" s="334">
        <f t="shared" si="2047"/>
        <v>0.9</v>
      </c>
      <c r="AF13077" s="334">
        <f t="shared" si="2048"/>
        <v>0.89999999999999991</v>
      </c>
      <c r="AG13077" s="340">
        <f t="shared" si="2049"/>
        <v>1.1102230246251565E-16</v>
      </c>
      <c r="AI13077" s="340">
        <f t="shared" si="2051"/>
        <v>0</v>
      </c>
      <c r="AJ13077" s="340">
        <f t="shared" si="2051"/>
        <v>0</v>
      </c>
      <c r="AK13077" s="340">
        <f t="shared" si="2051"/>
        <v>0</v>
      </c>
      <c r="AL13077" s="340">
        <f t="shared" si="2051"/>
        <v>0</v>
      </c>
      <c r="AM13077" s="340">
        <f t="shared" si="2051"/>
        <v>0</v>
      </c>
    </row>
    <row r="13078" spans="1:39" x14ac:dyDescent="0.35">
      <c r="A13078" s="337">
        <v>34991</v>
      </c>
      <c r="B13078" s="338">
        <f t="shared" si="2044"/>
        <v>1995</v>
      </c>
      <c r="C13078" s="338">
        <f t="shared" si="2045"/>
        <v>10</v>
      </c>
      <c r="D13078" s="338">
        <f t="shared" si="2046"/>
        <v>19</v>
      </c>
      <c r="E13078" s="334">
        <v>0</v>
      </c>
      <c r="F13078" s="334">
        <v>0</v>
      </c>
      <c r="G13078" s="334">
        <v>0</v>
      </c>
      <c r="H13078" s="334">
        <v>0</v>
      </c>
      <c r="I13078" s="334">
        <v>0</v>
      </c>
      <c r="J13078" s="334">
        <v>0</v>
      </c>
      <c r="K13078" s="334">
        <v>0</v>
      </c>
      <c r="L13078" s="334">
        <v>0</v>
      </c>
      <c r="M13078" s="334">
        <v>0</v>
      </c>
      <c r="N13078" s="334">
        <v>0</v>
      </c>
      <c r="O13078" s="334">
        <v>0</v>
      </c>
      <c r="P13078" s="334">
        <v>0</v>
      </c>
      <c r="Q13078" s="334">
        <v>0</v>
      </c>
      <c r="R13078" s="334">
        <v>0</v>
      </c>
      <c r="S13078" s="334">
        <v>0</v>
      </c>
      <c r="T13078" s="334">
        <v>0</v>
      </c>
      <c r="U13078" s="334">
        <v>0</v>
      </c>
      <c r="V13078" s="334">
        <v>0</v>
      </c>
      <c r="W13078" s="334">
        <v>0</v>
      </c>
      <c r="X13078" s="334">
        <v>0</v>
      </c>
      <c r="Y13078" s="334">
        <v>0</v>
      </c>
      <c r="Z13078" s="334">
        <v>0</v>
      </c>
      <c r="AA13078" s="334">
        <v>0</v>
      </c>
      <c r="AB13078" s="334">
        <v>0</v>
      </c>
      <c r="AD13078" s="334">
        <v>0</v>
      </c>
      <c r="AE13078" s="334">
        <f t="shared" si="2047"/>
        <v>0</v>
      </c>
      <c r="AF13078" s="334">
        <f t="shared" si="2048"/>
        <v>0</v>
      </c>
      <c r="AG13078" s="340">
        <f t="shared" si="2049"/>
        <v>0</v>
      </c>
      <c r="AI13078" s="340">
        <f t="shared" si="2051"/>
        <v>0</v>
      </c>
      <c r="AJ13078" s="340">
        <f t="shared" si="2051"/>
        <v>0</v>
      </c>
      <c r="AK13078" s="340">
        <f t="shared" si="2051"/>
        <v>0</v>
      </c>
      <c r="AL13078" s="340">
        <f t="shared" si="2051"/>
        <v>0</v>
      </c>
      <c r="AM13078" s="340">
        <f t="shared" si="2051"/>
        <v>0</v>
      </c>
    </row>
    <row r="13079" spans="1:39" x14ac:dyDescent="0.35">
      <c r="A13079" s="337">
        <v>34992</v>
      </c>
      <c r="B13079" s="338">
        <f t="shared" si="2044"/>
        <v>1995</v>
      </c>
      <c r="C13079" s="338">
        <f t="shared" si="2045"/>
        <v>10</v>
      </c>
      <c r="D13079" s="338">
        <f t="shared" si="2046"/>
        <v>20</v>
      </c>
      <c r="E13079" s="334">
        <v>0</v>
      </c>
      <c r="F13079" s="334">
        <v>0</v>
      </c>
      <c r="G13079" s="334">
        <v>0</v>
      </c>
      <c r="H13079" s="334">
        <v>0</v>
      </c>
      <c r="I13079" s="334">
        <v>0</v>
      </c>
      <c r="J13079" s="334">
        <v>0</v>
      </c>
      <c r="K13079" s="334">
        <v>0</v>
      </c>
      <c r="L13079" s="334">
        <v>0</v>
      </c>
      <c r="M13079" s="334">
        <v>0</v>
      </c>
      <c r="N13079" s="334">
        <v>0</v>
      </c>
      <c r="O13079" s="334">
        <v>0</v>
      </c>
      <c r="P13079" s="334">
        <v>0</v>
      </c>
      <c r="Q13079" s="334">
        <v>0</v>
      </c>
      <c r="R13079" s="334">
        <v>0</v>
      </c>
      <c r="S13079" s="334">
        <v>0</v>
      </c>
      <c r="T13079" s="334">
        <v>0</v>
      </c>
      <c r="U13079" s="334">
        <v>0</v>
      </c>
      <c r="V13079" s="334">
        <v>0</v>
      </c>
      <c r="W13079" s="334">
        <v>0</v>
      </c>
      <c r="X13079" s="334">
        <v>0</v>
      </c>
      <c r="Y13079" s="334">
        <v>0</v>
      </c>
      <c r="Z13079" s="334">
        <v>0</v>
      </c>
      <c r="AA13079" s="334">
        <v>0</v>
      </c>
      <c r="AB13079" s="334">
        <v>0</v>
      </c>
      <c r="AD13079" s="334">
        <v>0</v>
      </c>
      <c r="AE13079" s="334">
        <f t="shared" si="2047"/>
        <v>0</v>
      </c>
      <c r="AF13079" s="334">
        <f t="shared" si="2048"/>
        <v>0</v>
      </c>
      <c r="AG13079" s="340">
        <f t="shared" si="2049"/>
        <v>0</v>
      </c>
      <c r="AI13079" s="340">
        <f t="shared" si="2051"/>
        <v>0</v>
      </c>
      <c r="AJ13079" s="340">
        <f t="shared" si="2051"/>
        <v>0</v>
      </c>
      <c r="AK13079" s="340">
        <f t="shared" si="2051"/>
        <v>0</v>
      </c>
      <c r="AL13079" s="340">
        <f t="shared" si="2051"/>
        <v>0</v>
      </c>
      <c r="AM13079" s="340">
        <f t="shared" si="2051"/>
        <v>0</v>
      </c>
    </row>
    <row r="13080" spans="1:39" x14ac:dyDescent="0.35">
      <c r="A13080" s="337">
        <v>34993</v>
      </c>
      <c r="B13080" s="338">
        <f t="shared" si="2044"/>
        <v>1995</v>
      </c>
      <c r="C13080" s="338">
        <f t="shared" si="2045"/>
        <v>10</v>
      </c>
      <c r="D13080" s="338">
        <f t="shared" si="2046"/>
        <v>21</v>
      </c>
      <c r="E13080" s="334">
        <v>0</v>
      </c>
      <c r="F13080" s="334">
        <v>0</v>
      </c>
      <c r="G13080" s="334">
        <v>0</v>
      </c>
      <c r="H13080" s="334">
        <v>0</v>
      </c>
      <c r="I13080" s="334">
        <v>0</v>
      </c>
      <c r="J13080" s="334">
        <v>0</v>
      </c>
      <c r="K13080" s="334">
        <v>0</v>
      </c>
      <c r="L13080" s="334">
        <v>0</v>
      </c>
      <c r="M13080" s="334">
        <v>0</v>
      </c>
      <c r="N13080" s="334">
        <v>0</v>
      </c>
      <c r="O13080" s="334">
        <v>0</v>
      </c>
      <c r="P13080" s="334">
        <v>0</v>
      </c>
      <c r="Q13080" s="334">
        <v>0</v>
      </c>
      <c r="R13080" s="334">
        <v>0</v>
      </c>
      <c r="S13080" s="334">
        <v>0</v>
      </c>
      <c r="T13080" s="334">
        <v>0</v>
      </c>
      <c r="U13080" s="334">
        <v>0</v>
      </c>
      <c r="V13080" s="334">
        <v>0</v>
      </c>
      <c r="W13080" s="334">
        <v>0</v>
      </c>
      <c r="X13080" s="334">
        <v>0</v>
      </c>
      <c r="Y13080" s="334">
        <v>0</v>
      </c>
      <c r="Z13080" s="334">
        <v>0</v>
      </c>
      <c r="AA13080" s="334">
        <v>0</v>
      </c>
      <c r="AB13080" s="334">
        <v>0</v>
      </c>
      <c r="AD13080" s="334">
        <v>0</v>
      </c>
      <c r="AE13080" s="334">
        <f t="shared" si="2047"/>
        <v>0</v>
      </c>
      <c r="AF13080" s="334">
        <f t="shared" si="2048"/>
        <v>0</v>
      </c>
      <c r="AG13080" s="340">
        <f t="shared" si="2049"/>
        <v>0</v>
      </c>
      <c r="AI13080" s="340">
        <f t="shared" si="2051"/>
        <v>0</v>
      </c>
      <c r="AJ13080" s="340">
        <f t="shared" si="2051"/>
        <v>0</v>
      </c>
      <c r="AK13080" s="340">
        <f t="shared" si="2051"/>
        <v>0</v>
      </c>
      <c r="AL13080" s="340">
        <f t="shared" si="2051"/>
        <v>0</v>
      </c>
      <c r="AM13080" s="340">
        <f t="shared" si="2051"/>
        <v>0</v>
      </c>
    </row>
    <row r="13081" spans="1:39" x14ac:dyDescent="0.35">
      <c r="A13081" s="337">
        <v>34994</v>
      </c>
      <c r="B13081" s="338">
        <f t="shared" si="2044"/>
        <v>1995</v>
      </c>
      <c r="C13081" s="338">
        <f t="shared" si="2045"/>
        <v>10</v>
      </c>
      <c r="D13081" s="338">
        <f t="shared" si="2046"/>
        <v>22</v>
      </c>
      <c r="E13081" s="334">
        <v>0</v>
      </c>
      <c r="F13081" s="334">
        <v>0.2</v>
      </c>
      <c r="G13081" s="334">
        <v>0</v>
      </c>
      <c r="H13081" s="334">
        <v>0.2</v>
      </c>
      <c r="I13081" s="334">
        <v>0</v>
      </c>
      <c r="J13081" s="334">
        <v>0</v>
      </c>
      <c r="K13081" s="334">
        <v>0</v>
      </c>
      <c r="L13081" s="334">
        <v>0</v>
      </c>
      <c r="M13081" s="334">
        <v>0</v>
      </c>
      <c r="N13081" s="334">
        <v>0</v>
      </c>
      <c r="O13081" s="334">
        <v>0</v>
      </c>
      <c r="P13081" s="334">
        <v>0</v>
      </c>
      <c r="Q13081" s="334">
        <v>0</v>
      </c>
      <c r="R13081" s="334">
        <v>0</v>
      </c>
      <c r="S13081" s="334">
        <v>0</v>
      </c>
      <c r="T13081" s="334">
        <v>0</v>
      </c>
      <c r="U13081" s="334">
        <v>0</v>
      </c>
      <c r="V13081" s="334">
        <v>0</v>
      </c>
      <c r="W13081" s="334">
        <v>0</v>
      </c>
      <c r="X13081" s="334">
        <v>0</v>
      </c>
      <c r="Y13081" s="334">
        <v>0</v>
      </c>
      <c r="Z13081" s="334">
        <v>0</v>
      </c>
      <c r="AA13081" s="334">
        <v>0</v>
      </c>
      <c r="AB13081" s="334">
        <v>0</v>
      </c>
      <c r="AD13081" s="334">
        <v>0.4</v>
      </c>
      <c r="AE13081" s="334">
        <f t="shared" si="2047"/>
        <v>0.4</v>
      </c>
      <c r="AF13081" s="334">
        <f t="shared" si="2048"/>
        <v>0.4</v>
      </c>
      <c r="AG13081" s="340">
        <f t="shared" si="2049"/>
        <v>0</v>
      </c>
      <c r="AI13081" s="340">
        <f t="shared" si="2051"/>
        <v>0</v>
      </c>
      <c r="AJ13081" s="340">
        <f t="shared" si="2051"/>
        <v>0</v>
      </c>
      <c r="AK13081" s="340">
        <f t="shared" si="2051"/>
        <v>0</v>
      </c>
      <c r="AL13081" s="340">
        <f t="shared" si="2051"/>
        <v>0</v>
      </c>
      <c r="AM13081" s="340">
        <f t="shared" si="2051"/>
        <v>0</v>
      </c>
    </row>
    <row r="13082" spans="1:39" x14ac:dyDescent="0.35">
      <c r="A13082" s="337">
        <v>34995</v>
      </c>
      <c r="B13082" s="338">
        <f t="shared" si="2044"/>
        <v>1995</v>
      </c>
      <c r="C13082" s="338">
        <f t="shared" si="2045"/>
        <v>10</v>
      </c>
      <c r="D13082" s="338">
        <f t="shared" si="2046"/>
        <v>23</v>
      </c>
      <c r="E13082" s="334">
        <v>0</v>
      </c>
      <c r="F13082" s="334">
        <v>0</v>
      </c>
      <c r="G13082" s="334">
        <v>0</v>
      </c>
      <c r="H13082" s="334">
        <v>0</v>
      </c>
      <c r="I13082" s="334">
        <v>0</v>
      </c>
      <c r="J13082" s="334">
        <v>0</v>
      </c>
      <c r="K13082" s="334">
        <v>0</v>
      </c>
      <c r="L13082" s="334">
        <v>0</v>
      </c>
      <c r="M13082" s="334">
        <v>0</v>
      </c>
      <c r="N13082" s="334">
        <v>0</v>
      </c>
      <c r="O13082" s="334">
        <v>0</v>
      </c>
      <c r="P13082" s="334">
        <v>0</v>
      </c>
      <c r="Q13082" s="334">
        <v>0</v>
      </c>
      <c r="R13082" s="334">
        <v>0</v>
      </c>
      <c r="S13082" s="334">
        <v>0</v>
      </c>
      <c r="T13082" s="334">
        <v>0</v>
      </c>
      <c r="U13082" s="334">
        <v>0</v>
      </c>
      <c r="V13082" s="334">
        <v>0</v>
      </c>
      <c r="W13082" s="334">
        <v>0</v>
      </c>
      <c r="X13082" s="334">
        <v>0</v>
      </c>
      <c r="Y13082" s="334">
        <v>0</v>
      </c>
      <c r="Z13082" s="334">
        <v>0</v>
      </c>
      <c r="AA13082" s="334">
        <v>0</v>
      </c>
      <c r="AB13082" s="334">
        <v>0</v>
      </c>
      <c r="AD13082" s="334">
        <v>0</v>
      </c>
      <c r="AE13082" s="334">
        <f t="shared" si="2047"/>
        <v>0</v>
      </c>
      <c r="AF13082" s="334">
        <f t="shared" si="2048"/>
        <v>0</v>
      </c>
      <c r="AG13082" s="340">
        <f t="shared" si="2049"/>
        <v>0</v>
      </c>
      <c r="AI13082" s="340">
        <f t="shared" si="2051"/>
        <v>0</v>
      </c>
      <c r="AJ13082" s="340">
        <f t="shared" si="2051"/>
        <v>0</v>
      </c>
      <c r="AK13082" s="340">
        <f t="shared" si="2051"/>
        <v>0</v>
      </c>
      <c r="AL13082" s="340">
        <f t="shared" si="2051"/>
        <v>0</v>
      </c>
      <c r="AM13082" s="340">
        <f t="shared" si="2051"/>
        <v>0</v>
      </c>
    </row>
    <row r="13083" spans="1:39" x14ac:dyDescent="0.35">
      <c r="A13083" s="337">
        <v>34996</v>
      </c>
      <c r="B13083" s="338">
        <f t="shared" si="2044"/>
        <v>1995</v>
      </c>
      <c r="C13083" s="338">
        <f t="shared" si="2045"/>
        <v>10</v>
      </c>
      <c r="D13083" s="338">
        <f t="shared" si="2046"/>
        <v>24</v>
      </c>
      <c r="E13083" s="334">
        <v>0</v>
      </c>
      <c r="F13083" s="334">
        <v>0</v>
      </c>
      <c r="G13083" s="334">
        <v>0</v>
      </c>
      <c r="H13083" s="334">
        <v>0</v>
      </c>
      <c r="I13083" s="334">
        <v>0</v>
      </c>
      <c r="J13083" s="334">
        <v>0</v>
      </c>
      <c r="K13083" s="334">
        <v>0</v>
      </c>
      <c r="L13083" s="334">
        <v>0</v>
      </c>
      <c r="M13083" s="334">
        <v>0</v>
      </c>
      <c r="N13083" s="334">
        <v>0</v>
      </c>
      <c r="O13083" s="334">
        <v>0</v>
      </c>
      <c r="P13083" s="334">
        <v>0</v>
      </c>
      <c r="Q13083" s="334">
        <v>0</v>
      </c>
      <c r="R13083" s="334">
        <v>0</v>
      </c>
      <c r="S13083" s="334">
        <v>0</v>
      </c>
      <c r="T13083" s="334">
        <v>0</v>
      </c>
      <c r="U13083" s="334">
        <v>0</v>
      </c>
      <c r="V13083" s="334">
        <v>0</v>
      </c>
      <c r="W13083" s="334">
        <v>0</v>
      </c>
      <c r="X13083" s="334">
        <v>0</v>
      </c>
      <c r="Y13083" s="334">
        <v>0</v>
      </c>
      <c r="Z13083" s="334">
        <v>0</v>
      </c>
      <c r="AA13083" s="334">
        <v>0</v>
      </c>
      <c r="AB13083" s="334">
        <v>0</v>
      </c>
      <c r="AD13083" s="334">
        <v>0</v>
      </c>
      <c r="AE13083" s="334">
        <f t="shared" si="2047"/>
        <v>0</v>
      </c>
      <c r="AF13083" s="334">
        <f t="shared" si="2048"/>
        <v>0</v>
      </c>
      <c r="AG13083" s="340">
        <f t="shared" si="2049"/>
        <v>0</v>
      </c>
      <c r="AI13083" s="340">
        <f t="shared" si="2051"/>
        <v>0</v>
      </c>
      <c r="AJ13083" s="340">
        <f t="shared" si="2051"/>
        <v>0</v>
      </c>
      <c r="AK13083" s="340">
        <f t="shared" si="2051"/>
        <v>0</v>
      </c>
      <c r="AL13083" s="340">
        <f t="shared" si="2051"/>
        <v>0</v>
      </c>
      <c r="AM13083" s="340">
        <f t="shared" si="2051"/>
        <v>0</v>
      </c>
    </row>
    <row r="13084" spans="1:39" x14ac:dyDescent="0.35">
      <c r="A13084" s="337">
        <v>34997</v>
      </c>
      <c r="B13084" s="338">
        <f t="shared" si="2044"/>
        <v>1995</v>
      </c>
      <c r="C13084" s="338">
        <f t="shared" si="2045"/>
        <v>10</v>
      </c>
      <c r="D13084" s="338">
        <f t="shared" si="2046"/>
        <v>25</v>
      </c>
      <c r="E13084" s="334">
        <v>0</v>
      </c>
      <c r="F13084" s="334">
        <v>0</v>
      </c>
      <c r="G13084" s="334">
        <v>0</v>
      </c>
      <c r="H13084" s="334">
        <v>0</v>
      </c>
      <c r="I13084" s="334">
        <v>0</v>
      </c>
      <c r="J13084" s="334">
        <v>0</v>
      </c>
      <c r="K13084" s="334">
        <v>0</v>
      </c>
      <c r="L13084" s="334">
        <v>0</v>
      </c>
      <c r="M13084" s="334">
        <v>0</v>
      </c>
      <c r="N13084" s="334">
        <v>0</v>
      </c>
      <c r="O13084" s="334">
        <v>0</v>
      </c>
      <c r="P13084" s="334">
        <v>0</v>
      </c>
      <c r="Q13084" s="334">
        <v>0</v>
      </c>
      <c r="R13084" s="334">
        <v>0</v>
      </c>
      <c r="S13084" s="334">
        <v>0</v>
      </c>
      <c r="T13084" s="334">
        <v>0</v>
      </c>
      <c r="U13084" s="334">
        <v>0</v>
      </c>
      <c r="V13084" s="334">
        <v>0</v>
      </c>
      <c r="W13084" s="334">
        <v>0</v>
      </c>
      <c r="X13084" s="334">
        <v>0</v>
      </c>
      <c r="Y13084" s="334">
        <v>0</v>
      </c>
      <c r="Z13084" s="334">
        <v>0</v>
      </c>
      <c r="AA13084" s="334">
        <v>0</v>
      </c>
      <c r="AB13084" s="334">
        <v>0</v>
      </c>
      <c r="AD13084" s="334">
        <v>0</v>
      </c>
      <c r="AE13084" s="334">
        <f t="shared" si="2047"/>
        <v>0</v>
      </c>
      <c r="AF13084" s="334">
        <f t="shared" si="2048"/>
        <v>0</v>
      </c>
      <c r="AG13084" s="340">
        <f t="shared" si="2049"/>
        <v>0</v>
      </c>
      <c r="AI13084" s="340">
        <f t="shared" si="2051"/>
        <v>0</v>
      </c>
      <c r="AJ13084" s="340">
        <f t="shared" si="2051"/>
        <v>0</v>
      </c>
      <c r="AK13084" s="340">
        <f t="shared" si="2051"/>
        <v>0</v>
      </c>
      <c r="AL13084" s="340">
        <f t="shared" si="2051"/>
        <v>0</v>
      </c>
      <c r="AM13084" s="340">
        <f t="shared" si="2051"/>
        <v>0</v>
      </c>
    </row>
    <row r="13085" spans="1:39" x14ac:dyDescent="0.35">
      <c r="A13085" s="337">
        <v>34998</v>
      </c>
      <c r="B13085" s="338">
        <f t="shared" si="2044"/>
        <v>1995</v>
      </c>
      <c r="C13085" s="338">
        <f t="shared" si="2045"/>
        <v>10</v>
      </c>
      <c r="D13085" s="338">
        <f t="shared" si="2046"/>
        <v>26</v>
      </c>
      <c r="E13085" s="334">
        <v>0</v>
      </c>
      <c r="F13085" s="334">
        <v>0</v>
      </c>
      <c r="G13085" s="334">
        <v>0</v>
      </c>
      <c r="H13085" s="334">
        <v>0</v>
      </c>
      <c r="I13085" s="334">
        <v>0</v>
      </c>
      <c r="J13085" s="334">
        <v>0</v>
      </c>
      <c r="K13085" s="334">
        <v>0</v>
      </c>
      <c r="L13085" s="334">
        <v>0</v>
      </c>
      <c r="M13085" s="334">
        <v>0</v>
      </c>
      <c r="N13085" s="334">
        <v>0</v>
      </c>
      <c r="O13085" s="334">
        <v>0</v>
      </c>
      <c r="P13085" s="334">
        <v>0</v>
      </c>
      <c r="Q13085" s="334">
        <v>0</v>
      </c>
      <c r="R13085" s="334">
        <v>0</v>
      </c>
      <c r="S13085" s="334">
        <v>0</v>
      </c>
      <c r="T13085" s="334">
        <v>0</v>
      </c>
      <c r="U13085" s="334">
        <v>0</v>
      </c>
      <c r="V13085" s="334">
        <v>0</v>
      </c>
      <c r="W13085" s="334">
        <v>0</v>
      </c>
      <c r="X13085" s="334">
        <v>0</v>
      </c>
      <c r="Y13085" s="334">
        <v>0</v>
      </c>
      <c r="Z13085" s="334">
        <v>0</v>
      </c>
      <c r="AA13085" s="334">
        <v>0</v>
      </c>
      <c r="AB13085" s="334">
        <v>0</v>
      </c>
      <c r="AD13085" s="334">
        <v>0</v>
      </c>
      <c r="AE13085" s="334">
        <f t="shared" si="2047"/>
        <v>0</v>
      </c>
      <c r="AF13085" s="334">
        <f t="shared" si="2048"/>
        <v>0</v>
      </c>
      <c r="AG13085" s="340">
        <f t="shared" si="2049"/>
        <v>0</v>
      </c>
      <c r="AI13085" s="340">
        <f t="shared" si="2051"/>
        <v>0</v>
      </c>
      <c r="AJ13085" s="340">
        <f t="shared" si="2051"/>
        <v>0</v>
      </c>
      <c r="AK13085" s="340">
        <f t="shared" si="2051"/>
        <v>0</v>
      </c>
      <c r="AL13085" s="340">
        <f t="shared" si="2051"/>
        <v>0</v>
      </c>
      <c r="AM13085" s="340">
        <f t="shared" si="2051"/>
        <v>0</v>
      </c>
    </row>
    <row r="13086" spans="1:39" x14ac:dyDescent="0.35">
      <c r="A13086" s="337">
        <v>34999</v>
      </c>
      <c r="B13086" s="338">
        <f t="shared" si="2044"/>
        <v>1995</v>
      </c>
      <c r="C13086" s="338">
        <f t="shared" si="2045"/>
        <v>10</v>
      </c>
      <c r="D13086" s="338">
        <f t="shared" si="2046"/>
        <v>27</v>
      </c>
      <c r="E13086" s="334">
        <v>0</v>
      </c>
      <c r="F13086" s="334">
        <v>0</v>
      </c>
      <c r="G13086" s="334">
        <v>0</v>
      </c>
      <c r="H13086" s="334">
        <v>0</v>
      </c>
      <c r="I13086" s="334">
        <v>0</v>
      </c>
      <c r="J13086" s="334">
        <v>0</v>
      </c>
      <c r="K13086" s="334">
        <v>0</v>
      </c>
      <c r="L13086" s="334">
        <v>0</v>
      </c>
      <c r="M13086" s="334">
        <v>0</v>
      </c>
      <c r="N13086" s="334">
        <v>0</v>
      </c>
      <c r="O13086" s="334">
        <v>0</v>
      </c>
      <c r="P13086" s="334">
        <v>0</v>
      </c>
      <c r="Q13086" s="334">
        <v>0</v>
      </c>
      <c r="R13086" s="334">
        <v>0</v>
      </c>
      <c r="S13086" s="334">
        <v>0</v>
      </c>
      <c r="T13086" s="334">
        <v>0</v>
      </c>
      <c r="U13086" s="334">
        <v>0</v>
      </c>
      <c r="V13086" s="334">
        <v>0</v>
      </c>
      <c r="W13086" s="334">
        <v>0</v>
      </c>
      <c r="X13086" s="334">
        <v>0</v>
      </c>
      <c r="Y13086" s="334">
        <v>0</v>
      </c>
      <c r="Z13086" s="334">
        <v>0</v>
      </c>
      <c r="AA13086" s="334">
        <v>0</v>
      </c>
      <c r="AB13086" s="334">
        <v>0</v>
      </c>
      <c r="AD13086" s="334">
        <v>0</v>
      </c>
      <c r="AE13086" s="334">
        <f t="shared" si="2047"/>
        <v>0</v>
      </c>
      <c r="AF13086" s="334">
        <f t="shared" si="2048"/>
        <v>0</v>
      </c>
      <c r="AG13086" s="340">
        <f t="shared" si="2049"/>
        <v>0</v>
      </c>
      <c r="AI13086" s="340">
        <f t="shared" si="2051"/>
        <v>0</v>
      </c>
      <c r="AJ13086" s="340">
        <f t="shared" si="2051"/>
        <v>0</v>
      </c>
      <c r="AK13086" s="340">
        <f t="shared" si="2051"/>
        <v>0</v>
      </c>
      <c r="AL13086" s="340">
        <f t="shared" si="2051"/>
        <v>0</v>
      </c>
      <c r="AM13086" s="340">
        <f t="shared" si="2051"/>
        <v>0</v>
      </c>
    </row>
    <row r="13087" spans="1:39" x14ac:dyDescent="0.35">
      <c r="A13087" s="337">
        <v>35000</v>
      </c>
      <c r="B13087" s="338">
        <f t="shared" si="2044"/>
        <v>1995</v>
      </c>
      <c r="C13087" s="338">
        <f t="shared" si="2045"/>
        <v>10</v>
      </c>
      <c r="D13087" s="338">
        <f t="shared" si="2046"/>
        <v>28</v>
      </c>
      <c r="E13087" s="334">
        <v>0</v>
      </c>
      <c r="F13087" s="334">
        <v>0</v>
      </c>
      <c r="G13087" s="334">
        <v>0</v>
      </c>
      <c r="H13087" s="334">
        <v>0</v>
      </c>
      <c r="I13087" s="334">
        <v>0</v>
      </c>
      <c r="J13087" s="334">
        <v>0</v>
      </c>
      <c r="K13087" s="334">
        <v>0</v>
      </c>
      <c r="L13087" s="334">
        <v>0</v>
      </c>
      <c r="M13087" s="334">
        <v>0</v>
      </c>
      <c r="N13087" s="334">
        <v>0</v>
      </c>
      <c r="O13087" s="334">
        <v>0</v>
      </c>
      <c r="P13087" s="334">
        <v>0</v>
      </c>
      <c r="Q13087" s="334">
        <v>0</v>
      </c>
      <c r="R13087" s="334">
        <v>0</v>
      </c>
      <c r="S13087" s="334">
        <v>0</v>
      </c>
      <c r="T13087" s="334">
        <v>0</v>
      </c>
      <c r="U13087" s="334">
        <v>0</v>
      </c>
      <c r="V13087" s="334">
        <v>0</v>
      </c>
      <c r="W13087" s="334">
        <v>0.2</v>
      </c>
      <c r="X13087" s="334">
        <v>0.2</v>
      </c>
      <c r="Y13087" s="334">
        <v>0.2</v>
      </c>
      <c r="Z13087" s="334">
        <v>0.2</v>
      </c>
      <c r="AA13087" s="334">
        <v>0.2</v>
      </c>
      <c r="AB13087" s="334">
        <v>0.2</v>
      </c>
      <c r="AD13087" s="334">
        <v>1.2</v>
      </c>
      <c r="AE13087" s="334">
        <f t="shared" si="2047"/>
        <v>1.2</v>
      </c>
      <c r="AF13087" s="334">
        <f t="shared" si="2048"/>
        <v>1.2</v>
      </c>
      <c r="AG13087" s="340">
        <f t="shared" si="2049"/>
        <v>0</v>
      </c>
      <c r="AI13087" s="340">
        <f t="shared" si="2051"/>
        <v>0</v>
      </c>
      <c r="AJ13087" s="340">
        <f t="shared" si="2051"/>
        <v>0</v>
      </c>
      <c r="AK13087" s="340">
        <f t="shared" si="2051"/>
        <v>0</v>
      </c>
      <c r="AL13087" s="340">
        <f t="shared" si="2051"/>
        <v>0</v>
      </c>
      <c r="AM13087" s="340">
        <f t="shared" si="2051"/>
        <v>0</v>
      </c>
    </row>
    <row r="13088" spans="1:39" x14ac:dyDescent="0.35">
      <c r="A13088" s="337">
        <v>35001</v>
      </c>
      <c r="B13088" s="338">
        <f t="shared" si="2044"/>
        <v>1995</v>
      </c>
      <c r="C13088" s="338">
        <f t="shared" si="2045"/>
        <v>10</v>
      </c>
      <c r="D13088" s="338">
        <f t="shared" si="2046"/>
        <v>29</v>
      </c>
      <c r="E13088" s="334">
        <v>0</v>
      </c>
      <c r="F13088" s="334">
        <v>0</v>
      </c>
      <c r="G13088" s="334">
        <v>0</v>
      </c>
      <c r="H13088" s="334">
        <v>0</v>
      </c>
      <c r="I13088" s="334">
        <v>0</v>
      </c>
      <c r="J13088" s="334">
        <v>0</v>
      </c>
      <c r="K13088" s="334">
        <v>0</v>
      </c>
      <c r="L13088" s="334">
        <v>0</v>
      </c>
      <c r="M13088" s="334">
        <v>0</v>
      </c>
      <c r="N13088" s="334">
        <v>0</v>
      </c>
      <c r="O13088" s="334">
        <v>0</v>
      </c>
      <c r="P13088" s="334">
        <v>0</v>
      </c>
      <c r="Q13088" s="334">
        <v>0</v>
      </c>
      <c r="R13088" s="334">
        <v>0</v>
      </c>
      <c r="S13088" s="334">
        <v>0</v>
      </c>
      <c r="T13088" s="334">
        <v>0</v>
      </c>
      <c r="U13088" s="334">
        <v>0</v>
      </c>
      <c r="V13088" s="334">
        <v>0</v>
      </c>
      <c r="W13088" s="334">
        <v>0</v>
      </c>
      <c r="X13088" s="334">
        <v>0</v>
      </c>
      <c r="Y13088" s="334">
        <v>0</v>
      </c>
      <c r="Z13088" s="334">
        <v>0</v>
      </c>
      <c r="AA13088" s="334">
        <v>0</v>
      </c>
      <c r="AB13088" s="334">
        <v>0</v>
      </c>
      <c r="AD13088" s="334">
        <v>0</v>
      </c>
      <c r="AE13088" s="334">
        <f t="shared" si="2047"/>
        <v>0</v>
      </c>
      <c r="AF13088" s="334">
        <f t="shared" si="2048"/>
        <v>0</v>
      </c>
      <c r="AG13088" s="340">
        <f t="shared" si="2049"/>
        <v>0</v>
      </c>
      <c r="AI13088" s="340">
        <f t="shared" si="2051"/>
        <v>0</v>
      </c>
      <c r="AJ13088" s="340">
        <f t="shared" si="2051"/>
        <v>0</v>
      </c>
      <c r="AK13088" s="340">
        <f t="shared" si="2051"/>
        <v>0</v>
      </c>
      <c r="AL13088" s="340">
        <f t="shared" si="2051"/>
        <v>0</v>
      </c>
      <c r="AM13088" s="340">
        <f t="shared" si="2051"/>
        <v>0</v>
      </c>
    </row>
    <row r="13089" spans="1:39" x14ac:dyDescent="0.35">
      <c r="A13089" s="337">
        <v>35002</v>
      </c>
      <c r="B13089" s="338">
        <f t="shared" si="2044"/>
        <v>1995</v>
      </c>
      <c r="C13089" s="338">
        <f t="shared" si="2045"/>
        <v>10</v>
      </c>
      <c r="D13089" s="338">
        <f t="shared" si="2046"/>
        <v>30</v>
      </c>
      <c r="E13089" s="334">
        <v>0</v>
      </c>
      <c r="F13089" s="334">
        <v>0</v>
      </c>
      <c r="G13089" s="334">
        <v>0</v>
      </c>
      <c r="H13089" s="334">
        <v>0</v>
      </c>
      <c r="I13089" s="334">
        <v>0</v>
      </c>
      <c r="J13089" s="334">
        <v>0</v>
      </c>
      <c r="K13089" s="334">
        <v>0</v>
      </c>
      <c r="L13089" s="334">
        <v>0</v>
      </c>
      <c r="M13089" s="334">
        <v>0</v>
      </c>
      <c r="N13089" s="334">
        <v>0</v>
      </c>
      <c r="O13089" s="334">
        <v>0</v>
      </c>
      <c r="P13089" s="334">
        <v>0</v>
      </c>
      <c r="Q13089" s="334">
        <v>0</v>
      </c>
      <c r="R13089" s="334">
        <v>0</v>
      </c>
      <c r="S13089" s="334">
        <v>0</v>
      </c>
      <c r="T13089" s="334">
        <v>0</v>
      </c>
      <c r="U13089" s="334">
        <v>0</v>
      </c>
      <c r="V13089" s="334">
        <v>0</v>
      </c>
      <c r="W13089" s="334">
        <v>0</v>
      </c>
      <c r="X13089" s="334">
        <v>0</v>
      </c>
      <c r="Y13089" s="334">
        <v>0</v>
      </c>
      <c r="Z13089" s="334">
        <v>0</v>
      </c>
      <c r="AA13089" s="334">
        <v>0</v>
      </c>
      <c r="AB13089" s="334">
        <v>0</v>
      </c>
      <c r="AD13089" s="334">
        <v>0</v>
      </c>
      <c r="AE13089" s="334">
        <f t="shared" si="2047"/>
        <v>0</v>
      </c>
      <c r="AF13089" s="334">
        <f t="shared" si="2048"/>
        <v>0</v>
      </c>
      <c r="AG13089" s="340">
        <f t="shared" si="2049"/>
        <v>0</v>
      </c>
      <c r="AI13089" s="340">
        <f t="shared" si="2051"/>
        <v>0</v>
      </c>
      <c r="AJ13089" s="340">
        <f t="shared" si="2051"/>
        <v>0</v>
      </c>
      <c r="AK13089" s="340">
        <f t="shared" si="2051"/>
        <v>0</v>
      </c>
      <c r="AL13089" s="340">
        <f t="shared" si="2051"/>
        <v>0</v>
      </c>
      <c r="AM13089" s="340">
        <f t="shared" si="2051"/>
        <v>0</v>
      </c>
    </row>
    <row r="13090" spans="1:39" x14ac:dyDescent="0.35">
      <c r="A13090" s="337">
        <v>35003</v>
      </c>
      <c r="B13090" s="338">
        <f t="shared" si="2044"/>
        <v>1995</v>
      </c>
      <c r="C13090" s="338">
        <f t="shared" si="2045"/>
        <v>10</v>
      </c>
      <c r="D13090" s="338">
        <f t="shared" si="2046"/>
        <v>31</v>
      </c>
      <c r="E13090" s="334">
        <v>0</v>
      </c>
      <c r="F13090" s="334">
        <v>0.1</v>
      </c>
      <c r="G13090" s="334">
        <v>0</v>
      </c>
      <c r="H13090" s="334">
        <v>0</v>
      </c>
      <c r="I13090" s="334">
        <v>0.1</v>
      </c>
      <c r="J13090" s="334">
        <v>0.1</v>
      </c>
      <c r="K13090" s="334">
        <v>0.1</v>
      </c>
      <c r="L13090" s="334">
        <v>0</v>
      </c>
      <c r="M13090" s="334">
        <v>0.1</v>
      </c>
      <c r="N13090" s="334">
        <v>0.1</v>
      </c>
      <c r="O13090" s="334">
        <v>0.1</v>
      </c>
      <c r="P13090" s="334">
        <v>0.1</v>
      </c>
      <c r="Q13090" s="334">
        <v>0.1</v>
      </c>
      <c r="R13090" s="334">
        <v>0.1</v>
      </c>
      <c r="S13090" s="334">
        <v>0</v>
      </c>
      <c r="T13090" s="334">
        <v>0</v>
      </c>
      <c r="U13090" s="334">
        <v>0</v>
      </c>
      <c r="V13090" s="334">
        <v>0</v>
      </c>
      <c r="W13090" s="334">
        <v>0.1</v>
      </c>
      <c r="X13090" s="334">
        <v>0</v>
      </c>
      <c r="Y13090" s="334">
        <v>0.1</v>
      </c>
      <c r="Z13090" s="334">
        <v>0.1</v>
      </c>
      <c r="AA13090" s="334">
        <v>0.1</v>
      </c>
      <c r="AB13090" s="334">
        <v>0.1</v>
      </c>
      <c r="AD13090" s="334">
        <v>1.5</v>
      </c>
      <c r="AE13090" s="334">
        <f t="shared" si="2047"/>
        <v>1.5</v>
      </c>
      <c r="AF13090" s="334">
        <f t="shared" si="2048"/>
        <v>1.5000000000000002</v>
      </c>
      <c r="AG13090" s="340">
        <f t="shared" si="2049"/>
        <v>2.2204460492503131E-16</v>
      </c>
      <c r="AI13090" s="340">
        <f t="shared" si="2051"/>
        <v>0</v>
      </c>
      <c r="AJ13090" s="340">
        <f t="shared" si="2051"/>
        <v>0</v>
      </c>
      <c r="AK13090" s="340">
        <f t="shared" si="2051"/>
        <v>0</v>
      </c>
      <c r="AL13090" s="340">
        <f t="shared" si="2051"/>
        <v>0</v>
      </c>
      <c r="AM13090" s="340">
        <f t="shared" si="2051"/>
        <v>0</v>
      </c>
    </row>
    <row r="13091" spans="1:39" x14ac:dyDescent="0.35">
      <c r="A13091" s="337">
        <v>35004</v>
      </c>
      <c r="B13091" s="338">
        <f t="shared" si="2044"/>
        <v>1995</v>
      </c>
      <c r="C13091" s="338">
        <f t="shared" si="2045"/>
        <v>11</v>
      </c>
      <c r="D13091" s="338">
        <f t="shared" si="2046"/>
        <v>1</v>
      </c>
      <c r="E13091" s="334">
        <v>0</v>
      </c>
      <c r="F13091" s="334">
        <v>0</v>
      </c>
      <c r="G13091" s="334">
        <v>0</v>
      </c>
      <c r="H13091" s="334">
        <v>0</v>
      </c>
      <c r="I13091" s="334">
        <v>0</v>
      </c>
      <c r="J13091" s="334">
        <v>0</v>
      </c>
      <c r="K13091" s="334">
        <v>0</v>
      </c>
      <c r="L13091" s="334">
        <v>0</v>
      </c>
      <c r="M13091" s="334">
        <v>0</v>
      </c>
      <c r="N13091" s="334">
        <v>0</v>
      </c>
      <c r="O13091" s="334">
        <v>0</v>
      </c>
      <c r="P13091" s="334">
        <v>0</v>
      </c>
      <c r="Q13091" s="334">
        <v>0</v>
      </c>
      <c r="R13091" s="334">
        <v>0</v>
      </c>
      <c r="S13091" s="334">
        <v>0</v>
      </c>
      <c r="T13091" s="334">
        <v>0</v>
      </c>
      <c r="U13091" s="334">
        <v>0</v>
      </c>
      <c r="V13091" s="334">
        <v>0</v>
      </c>
      <c r="W13091" s="334">
        <v>0</v>
      </c>
      <c r="X13091" s="334">
        <v>0</v>
      </c>
      <c r="Y13091" s="334">
        <v>0</v>
      </c>
      <c r="Z13091" s="334">
        <v>0</v>
      </c>
      <c r="AA13091" s="334">
        <v>0</v>
      </c>
      <c r="AB13091" s="334">
        <v>0</v>
      </c>
      <c r="AD13091" s="334">
        <v>0</v>
      </c>
      <c r="AE13091" s="334">
        <f t="shared" si="2047"/>
        <v>0</v>
      </c>
      <c r="AF13091" s="334">
        <f t="shared" si="2048"/>
        <v>0</v>
      </c>
      <c r="AG13091" s="340">
        <f t="shared" si="2049"/>
        <v>0</v>
      </c>
      <c r="AI13091" s="340">
        <f t="shared" si="2051"/>
        <v>0</v>
      </c>
      <c r="AJ13091" s="340">
        <f t="shared" si="2051"/>
        <v>0</v>
      </c>
      <c r="AK13091" s="340">
        <f t="shared" si="2051"/>
        <v>0</v>
      </c>
      <c r="AL13091" s="340">
        <f t="shared" si="2051"/>
        <v>0</v>
      </c>
      <c r="AM13091" s="340">
        <f t="shared" si="2051"/>
        <v>0</v>
      </c>
    </row>
    <row r="13092" spans="1:39" x14ac:dyDescent="0.35">
      <c r="A13092" s="337">
        <v>35005</v>
      </c>
      <c r="B13092" s="338">
        <f t="shared" si="2044"/>
        <v>1995</v>
      </c>
      <c r="C13092" s="338">
        <f t="shared" si="2045"/>
        <v>11</v>
      </c>
      <c r="D13092" s="338">
        <f t="shared" si="2046"/>
        <v>2</v>
      </c>
      <c r="E13092" s="334">
        <v>0</v>
      </c>
      <c r="F13092" s="334">
        <v>0</v>
      </c>
      <c r="G13092" s="334">
        <v>0</v>
      </c>
      <c r="H13092" s="334">
        <v>0</v>
      </c>
      <c r="I13092" s="334">
        <v>0</v>
      </c>
      <c r="J13092" s="334">
        <v>0</v>
      </c>
      <c r="K13092" s="334">
        <v>0</v>
      </c>
      <c r="L13092" s="334">
        <v>0</v>
      </c>
      <c r="M13092" s="334">
        <v>0</v>
      </c>
      <c r="N13092" s="334">
        <v>0</v>
      </c>
      <c r="O13092" s="334">
        <v>0</v>
      </c>
      <c r="P13092" s="334">
        <v>0</v>
      </c>
      <c r="Q13092" s="334">
        <v>0</v>
      </c>
      <c r="R13092" s="334">
        <v>0</v>
      </c>
      <c r="S13092" s="334">
        <v>0</v>
      </c>
      <c r="T13092" s="334">
        <v>0</v>
      </c>
      <c r="U13092" s="334">
        <v>0</v>
      </c>
      <c r="V13092" s="334">
        <v>0</v>
      </c>
      <c r="W13092" s="334">
        <v>0</v>
      </c>
      <c r="X13092" s="334">
        <v>0</v>
      </c>
      <c r="Y13092" s="334">
        <v>0</v>
      </c>
      <c r="Z13092" s="334">
        <v>0</v>
      </c>
      <c r="AA13092" s="334">
        <v>0</v>
      </c>
      <c r="AB13092" s="334">
        <v>0</v>
      </c>
      <c r="AD13092" s="334">
        <v>0</v>
      </c>
      <c r="AE13092" s="334">
        <f t="shared" si="2047"/>
        <v>0</v>
      </c>
      <c r="AF13092" s="334">
        <f t="shared" si="2048"/>
        <v>0</v>
      </c>
      <c r="AG13092" s="340">
        <f t="shared" si="2049"/>
        <v>0</v>
      </c>
      <c r="AI13092" s="340">
        <f t="shared" ref="AI13092:AM13107" si="2052">IF($C13092=AI$1,$AF13092,0)</f>
        <v>0</v>
      </c>
      <c r="AJ13092" s="340">
        <f t="shared" si="2052"/>
        <v>0</v>
      </c>
      <c r="AK13092" s="340">
        <f t="shared" si="2052"/>
        <v>0</v>
      </c>
      <c r="AL13092" s="340">
        <f t="shared" si="2052"/>
        <v>0</v>
      </c>
      <c r="AM13092" s="340">
        <f t="shared" si="2052"/>
        <v>0</v>
      </c>
    </row>
    <row r="13093" spans="1:39" x14ac:dyDescent="0.35">
      <c r="A13093" s="337">
        <v>35006</v>
      </c>
      <c r="B13093" s="338">
        <f t="shared" si="2044"/>
        <v>1995</v>
      </c>
      <c r="C13093" s="338">
        <f t="shared" si="2045"/>
        <v>11</v>
      </c>
      <c r="D13093" s="338">
        <f t="shared" si="2046"/>
        <v>3</v>
      </c>
      <c r="E13093" s="334">
        <v>0</v>
      </c>
      <c r="F13093" s="334">
        <v>0</v>
      </c>
      <c r="G13093" s="334">
        <v>0</v>
      </c>
      <c r="H13093" s="334">
        <v>0</v>
      </c>
      <c r="I13093" s="334">
        <v>0</v>
      </c>
      <c r="J13093" s="334">
        <v>0</v>
      </c>
      <c r="K13093" s="334">
        <v>0</v>
      </c>
      <c r="L13093" s="334">
        <v>0</v>
      </c>
      <c r="M13093" s="334">
        <v>0</v>
      </c>
      <c r="N13093" s="334">
        <v>0</v>
      </c>
      <c r="O13093" s="334">
        <v>0</v>
      </c>
      <c r="P13093" s="334">
        <v>0</v>
      </c>
      <c r="Q13093" s="334">
        <v>0</v>
      </c>
      <c r="R13093" s="334">
        <v>0</v>
      </c>
      <c r="S13093" s="334">
        <v>0</v>
      </c>
      <c r="T13093" s="334">
        <v>0</v>
      </c>
      <c r="U13093" s="334">
        <v>0</v>
      </c>
      <c r="V13093" s="334">
        <v>0</v>
      </c>
      <c r="W13093" s="334">
        <v>0</v>
      </c>
      <c r="X13093" s="334">
        <v>0</v>
      </c>
      <c r="Y13093" s="334">
        <v>0</v>
      </c>
      <c r="Z13093" s="334">
        <v>0</v>
      </c>
      <c r="AA13093" s="334">
        <v>0</v>
      </c>
      <c r="AB13093" s="334">
        <v>0</v>
      </c>
      <c r="AD13093" s="334">
        <v>0</v>
      </c>
      <c r="AE13093" s="334">
        <f t="shared" si="2047"/>
        <v>0</v>
      </c>
      <c r="AF13093" s="334">
        <f t="shared" si="2048"/>
        <v>0</v>
      </c>
      <c r="AG13093" s="340">
        <f t="shared" si="2049"/>
        <v>0</v>
      </c>
      <c r="AI13093" s="340">
        <f t="shared" si="2052"/>
        <v>0</v>
      </c>
      <c r="AJ13093" s="340">
        <f t="shared" si="2052"/>
        <v>0</v>
      </c>
      <c r="AK13093" s="340">
        <f t="shared" si="2052"/>
        <v>0</v>
      </c>
      <c r="AL13093" s="340">
        <f t="shared" si="2052"/>
        <v>0</v>
      </c>
      <c r="AM13093" s="340">
        <f t="shared" si="2052"/>
        <v>0</v>
      </c>
    </row>
    <row r="13094" spans="1:39" x14ac:dyDescent="0.35">
      <c r="A13094" s="337">
        <v>35007</v>
      </c>
      <c r="B13094" s="338">
        <f t="shared" si="2044"/>
        <v>1995</v>
      </c>
      <c r="C13094" s="338">
        <f t="shared" si="2045"/>
        <v>11</v>
      </c>
      <c r="D13094" s="338">
        <f t="shared" si="2046"/>
        <v>4</v>
      </c>
      <c r="E13094" s="334">
        <v>0</v>
      </c>
      <c r="F13094" s="334">
        <v>0</v>
      </c>
      <c r="G13094" s="334">
        <v>0</v>
      </c>
      <c r="H13094" s="334">
        <v>0</v>
      </c>
      <c r="I13094" s="334">
        <v>0</v>
      </c>
      <c r="J13094" s="334">
        <v>0</v>
      </c>
      <c r="K13094" s="334">
        <v>0</v>
      </c>
      <c r="L13094" s="334">
        <v>0</v>
      </c>
      <c r="M13094" s="334">
        <v>0</v>
      </c>
      <c r="N13094" s="334">
        <v>0</v>
      </c>
      <c r="O13094" s="334">
        <v>0</v>
      </c>
      <c r="P13094" s="334">
        <v>0</v>
      </c>
      <c r="Q13094" s="334">
        <v>0</v>
      </c>
      <c r="R13094" s="334">
        <v>0</v>
      </c>
      <c r="S13094" s="334">
        <v>0</v>
      </c>
      <c r="T13094" s="334">
        <v>0</v>
      </c>
      <c r="U13094" s="334">
        <v>0</v>
      </c>
      <c r="V13094" s="334">
        <v>0</v>
      </c>
      <c r="W13094" s="334">
        <v>0</v>
      </c>
      <c r="X13094" s="334">
        <v>0</v>
      </c>
      <c r="Y13094" s="334">
        <v>0</v>
      </c>
      <c r="Z13094" s="334">
        <v>0</v>
      </c>
      <c r="AA13094" s="334">
        <v>0</v>
      </c>
      <c r="AB13094" s="334">
        <v>0</v>
      </c>
      <c r="AD13094" s="334">
        <v>0</v>
      </c>
      <c r="AE13094" s="334">
        <f t="shared" si="2047"/>
        <v>0</v>
      </c>
      <c r="AF13094" s="334">
        <f t="shared" si="2048"/>
        <v>0</v>
      </c>
      <c r="AG13094" s="340">
        <f t="shared" si="2049"/>
        <v>0</v>
      </c>
      <c r="AI13094" s="340">
        <f t="shared" si="2052"/>
        <v>0</v>
      </c>
      <c r="AJ13094" s="340">
        <f t="shared" si="2052"/>
        <v>0</v>
      </c>
      <c r="AK13094" s="340">
        <f t="shared" si="2052"/>
        <v>0</v>
      </c>
      <c r="AL13094" s="340">
        <f t="shared" si="2052"/>
        <v>0</v>
      </c>
      <c r="AM13094" s="340">
        <f t="shared" si="2052"/>
        <v>0</v>
      </c>
    </row>
    <row r="13095" spans="1:39" x14ac:dyDescent="0.35">
      <c r="A13095" s="337">
        <v>35008</v>
      </c>
      <c r="B13095" s="338">
        <f t="shared" si="2044"/>
        <v>1995</v>
      </c>
      <c r="C13095" s="338">
        <f t="shared" si="2045"/>
        <v>11</v>
      </c>
      <c r="D13095" s="338">
        <f t="shared" si="2046"/>
        <v>5</v>
      </c>
      <c r="E13095" s="334">
        <v>0</v>
      </c>
      <c r="F13095" s="334">
        <v>0</v>
      </c>
      <c r="G13095" s="334">
        <v>0</v>
      </c>
      <c r="H13095" s="334">
        <v>0</v>
      </c>
      <c r="I13095" s="334">
        <v>0</v>
      </c>
      <c r="J13095" s="334">
        <v>0</v>
      </c>
      <c r="K13095" s="334">
        <v>0</v>
      </c>
      <c r="L13095" s="334">
        <v>0</v>
      </c>
      <c r="M13095" s="334">
        <v>0</v>
      </c>
      <c r="N13095" s="334">
        <v>0</v>
      </c>
      <c r="O13095" s="334">
        <v>0</v>
      </c>
      <c r="P13095" s="334">
        <v>0</v>
      </c>
      <c r="Q13095" s="334">
        <v>0</v>
      </c>
      <c r="R13095" s="334">
        <v>0</v>
      </c>
      <c r="S13095" s="334">
        <v>0</v>
      </c>
      <c r="T13095" s="334">
        <v>0</v>
      </c>
      <c r="U13095" s="334">
        <v>0</v>
      </c>
      <c r="V13095" s="334">
        <v>0</v>
      </c>
      <c r="W13095" s="334">
        <v>0</v>
      </c>
      <c r="X13095" s="334">
        <v>0</v>
      </c>
      <c r="Y13095" s="334">
        <v>0</v>
      </c>
      <c r="Z13095" s="334">
        <v>0</v>
      </c>
      <c r="AA13095" s="334">
        <v>0</v>
      </c>
      <c r="AB13095" s="334">
        <v>0</v>
      </c>
      <c r="AD13095" s="334">
        <v>0</v>
      </c>
      <c r="AE13095" s="334">
        <f t="shared" si="2047"/>
        <v>0</v>
      </c>
      <c r="AF13095" s="334">
        <f t="shared" si="2048"/>
        <v>0</v>
      </c>
      <c r="AG13095" s="340">
        <f t="shared" si="2049"/>
        <v>0</v>
      </c>
      <c r="AI13095" s="340">
        <f t="shared" si="2052"/>
        <v>0</v>
      </c>
      <c r="AJ13095" s="340">
        <f t="shared" si="2052"/>
        <v>0</v>
      </c>
      <c r="AK13095" s="340">
        <f t="shared" si="2052"/>
        <v>0</v>
      </c>
      <c r="AL13095" s="340">
        <f t="shared" si="2052"/>
        <v>0</v>
      </c>
      <c r="AM13095" s="340">
        <f t="shared" si="2052"/>
        <v>0</v>
      </c>
    </row>
    <row r="13096" spans="1:39" x14ac:dyDescent="0.35">
      <c r="A13096" s="337">
        <v>35009</v>
      </c>
      <c r="B13096" s="338">
        <f t="shared" si="2044"/>
        <v>1995</v>
      </c>
      <c r="C13096" s="338">
        <f t="shared" si="2045"/>
        <v>11</v>
      </c>
      <c r="D13096" s="338">
        <f t="shared" si="2046"/>
        <v>6</v>
      </c>
      <c r="E13096" s="334">
        <v>0</v>
      </c>
      <c r="F13096" s="334">
        <v>0.1</v>
      </c>
      <c r="G13096" s="334">
        <v>0.2</v>
      </c>
      <c r="H13096" s="334">
        <v>0</v>
      </c>
      <c r="I13096" s="334">
        <v>0</v>
      </c>
      <c r="J13096" s="334">
        <v>0.1</v>
      </c>
      <c r="K13096" s="334">
        <v>0</v>
      </c>
      <c r="L13096" s="334">
        <v>0.2</v>
      </c>
      <c r="M13096" s="334">
        <v>0.1</v>
      </c>
      <c r="N13096" s="334">
        <v>0.1</v>
      </c>
      <c r="O13096" s="334">
        <v>0.2</v>
      </c>
      <c r="P13096" s="334">
        <v>0.1</v>
      </c>
      <c r="Q13096" s="334">
        <v>0.1</v>
      </c>
      <c r="R13096" s="334">
        <v>0</v>
      </c>
      <c r="S13096" s="334">
        <v>0</v>
      </c>
      <c r="T13096" s="334">
        <v>0</v>
      </c>
      <c r="U13096" s="334">
        <v>0</v>
      </c>
      <c r="V13096" s="334">
        <v>0.2</v>
      </c>
      <c r="W13096" s="334">
        <v>0.1</v>
      </c>
      <c r="X13096" s="334">
        <v>0.2</v>
      </c>
      <c r="Y13096" s="334">
        <v>0.1</v>
      </c>
      <c r="Z13096" s="334">
        <v>0.1</v>
      </c>
      <c r="AA13096" s="334">
        <v>0.2</v>
      </c>
      <c r="AB13096" s="334">
        <v>0.1</v>
      </c>
      <c r="AD13096" s="334">
        <v>2.2000000000000002</v>
      </c>
      <c r="AE13096" s="334">
        <f t="shared" si="2047"/>
        <v>2.2000000000000002</v>
      </c>
      <c r="AF13096" s="334">
        <f t="shared" si="2048"/>
        <v>2.2000000000000006</v>
      </c>
      <c r="AG13096" s="340">
        <f t="shared" si="2049"/>
        <v>4.4408920985006262E-16</v>
      </c>
      <c r="AI13096" s="340">
        <f t="shared" si="2052"/>
        <v>0</v>
      </c>
      <c r="AJ13096" s="340">
        <f t="shared" si="2052"/>
        <v>0</v>
      </c>
      <c r="AK13096" s="340">
        <f t="shared" si="2052"/>
        <v>0</v>
      </c>
      <c r="AL13096" s="340">
        <f t="shared" si="2052"/>
        <v>0</v>
      </c>
      <c r="AM13096" s="340">
        <f t="shared" si="2052"/>
        <v>0</v>
      </c>
    </row>
    <row r="13097" spans="1:39" x14ac:dyDescent="0.35">
      <c r="A13097" s="337">
        <v>35010</v>
      </c>
      <c r="B13097" s="338">
        <f t="shared" si="2044"/>
        <v>1995</v>
      </c>
      <c r="C13097" s="338">
        <f t="shared" si="2045"/>
        <v>11</v>
      </c>
      <c r="D13097" s="338">
        <f t="shared" si="2046"/>
        <v>7</v>
      </c>
      <c r="E13097" s="334">
        <v>0.1</v>
      </c>
      <c r="F13097" s="334">
        <v>0.2</v>
      </c>
      <c r="G13097" s="334">
        <v>0.1</v>
      </c>
      <c r="H13097" s="334">
        <v>0.1</v>
      </c>
      <c r="I13097" s="334">
        <v>0.2</v>
      </c>
      <c r="J13097" s="334">
        <v>0.1</v>
      </c>
      <c r="K13097" s="334">
        <v>0.2</v>
      </c>
      <c r="L13097" s="334">
        <v>0.1</v>
      </c>
      <c r="M13097" s="334">
        <v>0.1</v>
      </c>
      <c r="N13097" s="334">
        <v>0.2</v>
      </c>
      <c r="O13097" s="334">
        <v>0.1</v>
      </c>
      <c r="P13097" s="334">
        <v>0.1</v>
      </c>
      <c r="Q13097" s="334">
        <v>0.2</v>
      </c>
      <c r="R13097" s="334">
        <v>0.1</v>
      </c>
      <c r="S13097" s="334">
        <v>0.1</v>
      </c>
      <c r="T13097" s="334">
        <v>0.2</v>
      </c>
      <c r="U13097" s="334">
        <v>0.1</v>
      </c>
      <c r="V13097" s="334">
        <v>0.1</v>
      </c>
      <c r="W13097" s="334">
        <v>0.2</v>
      </c>
      <c r="X13097" s="334">
        <v>0.1</v>
      </c>
      <c r="Y13097" s="334">
        <v>0.2</v>
      </c>
      <c r="Z13097" s="334">
        <v>0.1</v>
      </c>
      <c r="AA13097" s="334">
        <v>0.3</v>
      </c>
      <c r="AB13097" s="334">
        <v>0.1</v>
      </c>
      <c r="AD13097" s="334">
        <v>3.4</v>
      </c>
      <c r="AE13097" s="334">
        <f t="shared" si="2047"/>
        <v>3.4</v>
      </c>
      <c r="AF13097" s="334">
        <f t="shared" si="2048"/>
        <v>3.4000000000000012</v>
      </c>
      <c r="AG13097" s="340">
        <f t="shared" si="2049"/>
        <v>1.3322676295501878E-15</v>
      </c>
      <c r="AI13097" s="340">
        <f t="shared" si="2052"/>
        <v>0</v>
      </c>
      <c r="AJ13097" s="340">
        <f t="shared" si="2052"/>
        <v>0</v>
      </c>
      <c r="AK13097" s="340">
        <f t="shared" si="2052"/>
        <v>0</v>
      </c>
      <c r="AL13097" s="340">
        <f t="shared" si="2052"/>
        <v>0</v>
      </c>
      <c r="AM13097" s="340">
        <f t="shared" si="2052"/>
        <v>0</v>
      </c>
    </row>
    <row r="13098" spans="1:39" x14ac:dyDescent="0.35">
      <c r="A13098" s="337">
        <v>35011</v>
      </c>
      <c r="B13098" s="338">
        <f t="shared" si="2044"/>
        <v>1995</v>
      </c>
      <c r="C13098" s="338">
        <f t="shared" si="2045"/>
        <v>11</v>
      </c>
      <c r="D13098" s="338">
        <f t="shared" si="2046"/>
        <v>8</v>
      </c>
      <c r="E13098" s="334">
        <v>0.1</v>
      </c>
      <c r="F13098" s="334">
        <v>0.1</v>
      </c>
      <c r="G13098" s="334">
        <v>0.1</v>
      </c>
      <c r="H13098" s="334">
        <v>0</v>
      </c>
      <c r="I13098" s="334">
        <v>0.1</v>
      </c>
      <c r="J13098" s="334">
        <v>0.1</v>
      </c>
      <c r="K13098" s="334">
        <v>0.1</v>
      </c>
      <c r="L13098" s="334">
        <v>0</v>
      </c>
      <c r="M13098" s="334">
        <v>0.1</v>
      </c>
      <c r="N13098" s="334">
        <v>0.1</v>
      </c>
      <c r="O13098" s="334">
        <v>0.1</v>
      </c>
      <c r="P13098" s="334">
        <v>0.1</v>
      </c>
      <c r="Q13098" s="334">
        <v>0</v>
      </c>
      <c r="R13098" s="334">
        <v>0.1</v>
      </c>
      <c r="S13098" s="334">
        <v>0.1</v>
      </c>
      <c r="T13098" s="334">
        <v>0.1</v>
      </c>
      <c r="U13098" s="334">
        <v>0.1</v>
      </c>
      <c r="V13098" s="334">
        <v>0.1</v>
      </c>
      <c r="W13098" s="334">
        <v>0.1</v>
      </c>
      <c r="X13098" s="334">
        <v>0.1</v>
      </c>
      <c r="Y13098" s="334">
        <v>0</v>
      </c>
      <c r="Z13098" s="334">
        <v>0.1</v>
      </c>
      <c r="AA13098" s="334">
        <v>0.1</v>
      </c>
      <c r="AB13098" s="334">
        <v>0.1</v>
      </c>
      <c r="AD13098" s="334">
        <v>2</v>
      </c>
      <c r="AE13098" s="334">
        <f t="shared" si="2047"/>
        <v>2</v>
      </c>
      <c r="AF13098" s="334">
        <f t="shared" si="2048"/>
        <v>2.0000000000000004</v>
      </c>
      <c r="AG13098" s="340">
        <f t="shared" si="2049"/>
        <v>4.4408920985006262E-16</v>
      </c>
      <c r="AI13098" s="340">
        <f t="shared" si="2052"/>
        <v>0</v>
      </c>
      <c r="AJ13098" s="340">
        <f t="shared" si="2052"/>
        <v>0</v>
      </c>
      <c r="AK13098" s="340">
        <f t="shared" si="2052"/>
        <v>0</v>
      </c>
      <c r="AL13098" s="340">
        <f t="shared" si="2052"/>
        <v>0</v>
      </c>
      <c r="AM13098" s="340">
        <f t="shared" si="2052"/>
        <v>0</v>
      </c>
    </row>
    <row r="13099" spans="1:39" x14ac:dyDescent="0.35">
      <c r="A13099" s="337">
        <v>35012</v>
      </c>
      <c r="B13099" s="338">
        <f t="shared" si="2044"/>
        <v>1995</v>
      </c>
      <c r="C13099" s="338">
        <f t="shared" si="2045"/>
        <v>11</v>
      </c>
      <c r="D13099" s="338">
        <f t="shared" si="2046"/>
        <v>9</v>
      </c>
      <c r="E13099" s="334">
        <v>0.2</v>
      </c>
      <c r="F13099" s="334">
        <v>0.1</v>
      </c>
      <c r="G13099" s="334">
        <v>0.2</v>
      </c>
      <c r="H13099" s="334">
        <v>0.2</v>
      </c>
      <c r="I13099" s="334">
        <v>0.2</v>
      </c>
      <c r="J13099" s="334">
        <v>0.1</v>
      </c>
      <c r="K13099" s="334">
        <v>0.2</v>
      </c>
      <c r="L13099" s="334">
        <v>0.2</v>
      </c>
      <c r="M13099" s="334">
        <v>0</v>
      </c>
      <c r="N13099" s="334">
        <v>0</v>
      </c>
      <c r="O13099" s="334">
        <v>0</v>
      </c>
      <c r="P13099" s="334">
        <v>0</v>
      </c>
      <c r="Q13099" s="334">
        <v>0</v>
      </c>
      <c r="R13099" s="334">
        <v>0</v>
      </c>
      <c r="S13099" s="334">
        <v>0.2</v>
      </c>
      <c r="T13099" s="334">
        <v>0.1</v>
      </c>
      <c r="U13099" s="334">
        <v>0.2</v>
      </c>
      <c r="V13099" s="334">
        <v>0</v>
      </c>
      <c r="W13099" s="334">
        <v>0</v>
      </c>
      <c r="X13099" s="334">
        <v>0.2</v>
      </c>
      <c r="Y13099" s="334">
        <v>0.2</v>
      </c>
      <c r="Z13099" s="334">
        <v>0.1</v>
      </c>
      <c r="AA13099" s="334">
        <v>0.2</v>
      </c>
      <c r="AB13099" s="334">
        <v>0</v>
      </c>
      <c r="AD13099" s="334">
        <v>2.6</v>
      </c>
      <c r="AE13099" s="334">
        <f t="shared" si="2047"/>
        <v>2.6</v>
      </c>
      <c r="AF13099" s="334">
        <f t="shared" si="2048"/>
        <v>2.6000000000000005</v>
      </c>
      <c r="AG13099" s="340">
        <f t="shared" si="2049"/>
        <v>4.4408920985006262E-16</v>
      </c>
      <c r="AI13099" s="340">
        <f t="shared" si="2052"/>
        <v>0</v>
      </c>
      <c r="AJ13099" s="340">
        <f t="shared" si="2052"/>
        <v>0</v>
      </c>
      <c r="AK13099" s="340">
        <f t="shared" si="2052"/>
        <v>0</v>
      </c>
      <c r="AL13099" s="340">
        <f t="shared" si="2052"/>
        <v>0</v>
      </c>
      <c r="AM13099" s="340">
        <f t="shared" si="2052"/>
        <v>0</v>
      </c>
    </row>
    <row r="13100" spans="1:39" x14ac:dyDescent="0.35">
      <c r="A13100" s="337">
        <v>35013</v>
      </c>
      <c r="B13100" s="338">
        <f t="shared" si="2044"/>
        <v>1995</v>
      </c>
      <c r="C13100" s="338">
        <f t="shared" si="2045"/>
        <v>11</v>
      </c>
      <c r="D13100" s="338">
        <f t="shared" si="2046"/>
        <v>10</v>
      </c>
      <c r="E13100" s="334">
        <v>0</v>
      </c>
      <c r="F13100" s="334">
        <v>0</v>
      </c>
      <c r="G13100" s="334">
        <v>0</v>
      </c>
      <c r="H13100" s="334">
        <v>0</v>
      </c>
      <c r="I13100" s="334">
        <v>0</v>
      </c>
      <c r="J13100" s="334">
        <v>0</v>
      </c>
      <c r="K13100" s="334">
        <v>0</v>
      </c>
      <c r="L13100" s="334">
        <v>0</v>
      </c>
      <c r="M13100" s="334">
        <v>0</v>
      </c>
      <c r="N13100" s="334">
        <v>0</v>
      </c>
      <c r="O13100" s="334">
        <v>0</v>
      </c>
      <c r="P13100" s="334">
        <v>0</v>
      </c>
      <c r="Q13100" s="334">
        <v>0</v>
      </c>
      <c r="R13100" s="334">
        <v>0</v>
      </c>
      <c r="S13100" s="334">
        <v>0</v>
      </c>
      <c r="T13100" s="334">
        <v>0</v>
      </c>
      <c r="U13100" s="334">
        <v>0</v>
      </c>
      <c r="V13100" s="334">
        <v>0</v>
      </c>
      <c r="W13100" s="334">
        <v>0</v>
      </c>
      <c r="X13100" s="334">
        <v>0</v>
      </c>
      <c r="Y13100" s="334">
        <v>0</v>
      </c>
      <c r="Z13100" s="334">
        <v>0</v>
      </c>
      <c r="AA13100" s="334">
        <v>0</v>
      </c>
      <c r="AB13100" s="334">
        <v>0</v>
      </c>
      <c r="AD13100" s="334">
        <v>0</v>
      </c>
      <c r="AE13100" s="334">
        <f t="shared" si="2047"/>
        <v>0</v>
      </c>
      <c r="AF13100" s="334">
        <f t="shared" si="2048"/>
        <v>0</v>
      </c>
      <c r="AG13100" s="340">
        <f t="shared" si="2049"/>
        <v>0</v>
      </c>
      <c r="AI13100" s="340">
        <f t="shared" si="2052"/>
        <v>0</v>
      </c>
      <c r="AJ13100" s="340">
        <f t="shared" si="2052"/>
        <v>0</v>
      </c>
      <c r="AK13100" s="340">
        <f t="shared" si="2052"/>
        <v>0</v>
      </c>
      <c r="AL13100" s="340">
        <f t="shared" si="2052"/>
        <v>0</v>
      </c>
      <c r="AM13100" s="340">
        <f t="shared" si="2052"/>
        <v>0</v>
      </c>
    </row>
    <row r="13101" spans="1:39" x14ac:dyDescent="0.35">
      <c r="A13101" s="337">
        <v>35014</v>
      </c>
      <c r="B13101" s="338">
        <f t="shared" si="2044"/>
        <v>1995</v>
      </c>
      <c r="C13101" s="338">
        <f t="shared" si="2045"/>
        <v>11</v>
      </c>
      <c r="D13101" s="338">
        <f t="shared" si="2046"/>
        <v>11</v>
      </c>
      <c r="E13101" s="334">
        <v>0</v>
      </c>
      <c r="F13101" s="334">
        <v>0</v>
      </c>
      <c r="G13101" s="334">
        <v>0</v>
      </c>
      <c r="H13101" s="334">
        <v>0</v>
      </c>
      <c r="I13101" s="334">
        <v>0</v>
      </c>
      <c r="J13101" s="334">
        <v>0</v>
      </c>
      <c r="K13101" s="334">
        <v>0</v>
      </c>
      <c r="L13101" s="334">
        <v>0</v>
      </c>
      <c r="M13101" s="334">
        <v>0</v>
      </c>
      <c r="N13101" s="334">
        <v>0</v>
      </c>
      <c r="O13101" s="334">
        <v>0</v>
      </c>
      <c r="P13101" s="334">
        <v>0</v>
      </c>
      <c r="Q13101" s="334">
        <v>0</v>
      </c>
      <c r="R13101" s="334">
        <v>0</v>
      </c>
      <c r="S13101" s="334">
        <v>0</v>
      </c>
      <c r="T13101" s="334">
        <v>0</v>
      </c>
      <c r="U13101" s="334">
        <v>0</v>
      </c>
      <c r="V13101" s="334">
        <v>0</v>
      </c>
      <c r="W13101" s="334">
        <v>0</v>
      </c>
      <c r="X13101" s="334">
        <v>0</v>
      </c>
      <c r="Y13101" s="334">
        <v>0</v>
      </c>
      <c r="Z13101" s="334">
        <v>0</v>
      </c>
      <c r="AA13101" s="334">
        <v>0</v>
      </c>
      <c r="AB13101" s="334">
        <v>0</v>
      </c>
      <c r="AD13101" s="334">
        <v>0</v>
      </c>
      <c r="AE13101" s="334">
        <f t="shared" si="2047"/>
        <v>0</v>
      </c>
      <c r="AF13101" s="334">
        <f t="shared" si="2048"/>
        <v>0</v>
      </c>
      <c r="AG13101" s="340">
        <f t="shared" si="2049"/>
        <v>0</v>
      </c>
      <c r="AI13101" s="340">
        <f t="shared" si="2052"/>
        <v>0</v>
      </c>
      <c r="AJ13101" s="340">
        <f t="shared" si="2052"/>
        <v>0</v>
      </c>
      <c r="AK13101" s="340">
        <f t="shared" si="2052"/>
        <v>0</v>
      </c>
      <c r="AL13101" s="340">
        <f t="shared" si="2052"/>
        <v>0</v>
      </c>
      <c r="AM13101" s="340">
        <f t="shared" si="2052"/>
        <v>0</v>
      </c>
    </row>
    <row r="13102" spans="1:39" x14ac:dyDescent="0.35">
      <c r="A13102" s="337">
        <v>35015</v>
      </c>
      <c r="B13102" s="338">
        <f t="shared" si="2044"/>
        <v>1995</v>
      </c>
      <c r="C13102" s="338">
        <f t="shared" si="2045"/>
        <v>11</v>
      </c>
      <c r="D13102" s="338">
        <f t="shared" si="2046"/>
        <v>12</v>
      </c>
      <c r="E13102" s="334">
        <v>0</v>
      </c>
      <c r="F13102" s="334">
        <v>0</v>
      </c>
      <c r="G13102" s="334">
        <v>0</v>
      </c>
      <c r="H13102" s="334">
        <v>0</v>
      </c>
      <c r="I13102" s="334">
        <v>0</v>
      </c>
      <c r="J13102" s="334">
        <v>0</v>
      </c>
      <c r="K13102" s="334">
        <v>0</v>
      </c>
      <c r="L13102" s="334">
        <v>0</v>
      </c>
      <c r="M13102" s="334">
        <v>0</v>
      </c>
      <c r="N13102" s="334">
        <v>0</v>
      </c>
      <c r="O13102" s="334">
        <v>0</v>
      </c>
      <c r="P13102" s="334">
        <v>0</v>
      </c>
      <c r="Q13102" s="334">
        <v>0</v>
      </c>
      <c r="R13102" s="334">
        <v>0</v>
      </c>
      <c r="S13102" s="334">
        <v>0</v>
      </c>
      <c r="T13102" s="334">
        <v>0</v>
      </c>
      <c r="U13102" s="334">
        <v>0</v>
      </c>
      <c r="V13102" s="334">
        <v>0</v>
      </c>
      <c r="W13102" s="334">
        <v>0</v>
      </c>
      <c r="X13102" s="334">
        <v>0</v>
      </c>
      <c r="Y13102" s="334">
        <v>0</v>
      </c>
      <c r="Z13102" s="334">
        <v>0</v>
      </c>
      <c r="AA13102" s="334">
        <v>0</v>
      </c>
      <c r="AB13102" s="334">
        <v>0</v>
      </c>
      <c r="AD13102" s="334">
        <v>0</v>
      </c>
      <c r="AE13102" s="334">
        <f t="shared" si="2047"/>
        <v>0</v>
      </c>
      <c r="AF13102" s="334">
        <f t="shared" si="2048"/>
        <v>0</v>
      </c>
      <c r="AG13102" s="340">
        <f t="shared" si="2049"/>
        <v>0</v>
      </c>
      <c r="AI13102" s="340">
        <f t="shared" si="2052"/>
        <v>0</v>
      </c>
      <c r="AJ13102" s="340">
        <f t="shared" si="2052"/>
        <v>0</v>
      </c>
      <c r="AK13102" s="340">
        <f t="shared" si="2052"/>
        <v>0</v>
      </c>
      <c r="AL13102" s="340">
        <f t="shared" si="2052"/>
        <v>0</v>
      </c>
      <c r="AM13102" s="340">
        <f t="shared" si="2052"/>
        <v>0</v>
      </c>
    </row>
    <row r="13103" spans="1:39" x14ac:dyDescent="0.35">
      <c r="A13103" s="337">
        <v>35016</v>
      </c>
      <c r="B13103" s="338">
        <f t="shared" si="2044"/>
        <v>1995</v>
      </c>
      <c r="C13103" s="338">
        <f t="shared" si="2045"/>
        <v>11</v>
      </c>
      <c r="D13103" s="338">
        <f t="shared" si="2046"/>
        <v>13</v>
      </c>
      <c r="E13103" s="334">
        <v>0</v>
      </c>
      <c r="F13103" s="334">
        <v>0</v>
      </c>
      <c r="G13103" s="334">
        <v>0</v>
      </c>
      <c r="H13103" s="334">
        <v>0</v>
      </c>
      <c r="I13103" s="334">
        <v>0</v>
      </c>
      <c r="J13103" s="334">
        <v>0</v>
      </c>
      <c r="K13103" s="334">
        <v>0</v>
      </c>
      <c r="L13103" s="334">
        <v>0</v>
      </c>
      <c r="M13103" s="334">
        <v>0</v>
      </c>
      <c r="N13103" s="334">
        <v>0</v>
      </c>
      <c r="O13103" s="334">
        <v>0</v>
      </c>
      <c r="P13103" s="334">
        <v>0</v>
      </c>
      <c r="Q13103" s="334">
        <v>0</v>
      </c>
      <c r="R13103" s="334">
        <v>0</v>
      </c>
      <c r="S13103" s="334">
        <v>0</v>
      </c>
      <c r="T13103" s="334">
        <v>0</v>
      </c>
      <c r="U13103" s="334">
        <v>0</v>
      </c>
      <c r="V13103" s="334">
        <v>0</v>
      </c>
      <c r="W13103" s="334">
        <v>0</v>
      </c>
      <c r="X13103" s="334">
        <v>0</v>
      </c>
      <c r="Y13103" s="334">
        <v>0</v>
      </c>
      <c r="Z13103" s="334">
        <v>0</v>
      </c>
      <c r="AA13103" s="334">
        <v>0</v>
      </c>
      <c r="AB13103" s="334">
        <v>0</v>
      </c>
      <c r="AD13103" s="334">
        <v>0</v>
      </c>
      <c r="AE13103" s="334">
        <f t="shared" si="2047"/>
        <v>0</v>
      </c>
      <c r="AF13103" s="334">
        <f t="shared" si="2048"/>
        <v>0</v>
      </c>
      <c r="AG13103" s="340">
        <f t="shared" si="2049"/>
        <v>0</v>
      </c>
      <c r="AI13103" s="340">
        <f t="shared" si="2052"/>
        <v>0</v>
      </c>
      <c r="AJ13103" s="340">
        <f t="shared" si="2052"/>
        <v>0</v>
      </c>
      <c r="AK13103" s="340">
        <f t="shared" si="2052"/>
        <v>0</v>
      </c>
      <c r="AL13103" s="340">
        <f t="shared" si="2052"/>
        <v>0</v>
      </c>
      <c r="AM13103" s="340">
        <f t="shared" si="2052"/>
        <v>0</v>
      </c>
    </row>
    <row r="13104" spans="1:39" x14ac:dyDescent="0.35">
      <c r="A13104" s="337">
        <v>35017</v>
      </c>
      <c r="B13104" s="338">
        <f t="shared" si="2044"/>
        <v>1995</v>
      </c>
      <c r="C13104" s="338">
        <f t="shared" si="2045"/>
        <v>11</v>
      </c>
      <c r="D13104" s="338">
        <f t="shared" si="2046"/>
        <v>14</v>
      </c>
      <c r="E13104" s="334">
        <v>0</v>
      </c>
      <c r="F13104" s="334">
        <v>0</v>
      </c>
      <c r="G13104" s="334">
        <v>0</v>
      </c>
      <c r="H13104" s="334">
        <v>0</v>
      </c>
      <c r="I13104" s="334">
        <v>0</v>
      </c>
      <c r="J13104" s="334">
        <v>0</v>
      </c>
      <c r="K13104" s="334">
        <v>0</v>
      </c>
      <c r="L13104" s="334">
        <v>0</v>
      </c>
      <c r="M13104" s="334">
        <v>0</v>
      </c>
      <c r="N13104" s="334">
        <v>0</v>
      </c>
      <c r="O13104" s="334">
        <v>0</v>
      </c>
      <c r="P13104" s="334">
        <v>0</v>
      </c>
      <c r="Q13104" s="334">
        <v>0</v>
      </c>
      <c r="R13104" s="334">
        <v>0</v>
      </c>
      <c r="S13104" s="334">
        <v>0</v>
      </c>
      <c r="T13104" s="334">
        <v>0</v>
      </c>
      <c r="U13104" s="334">
        <v>0</v>
      </c>
      <c r="V13104" s="334">
        <v>0</v>
      </c>
      <c r="W13104" s="334">
        <v>0</v>
      </c>
      <c r="X13104" s="334">
        <v>0</v>
      </c>
      <c r="Y13104" s="334">
        <v>0</v>
      </c>
      <c r="Z13104" s="334">
        <v>0</v>
      </c>
      <c r="AA13104" s="334">
        <v>0</v>
      </c>
      <c r="AB13104" s="334">
        <v>0</v>
      </c>
      <c r="AD13104" s="334">
        <v>0</v>
      </c>
      <c r="AE13104" s="334">
        <f t="shared" si="2047"/>
        <v>0</v>
      </c>
      <c r="AF13104" s="334">
        <f t="shared" si="2048"/>
        <v>0</v>
      </c>
      <c r="AG13104" s="340">
        <f t="shared" si="2049"/>
        <v>0</v>
      </c>
      <c r="AI13104" s="340">
        <f t="shared" si="2052"/>
        <v>0</v>
      </c>
      <c r="AJ13104" s="340">
        <f t="shared" si="2052"/>
        <v>0</v>
      </c>
      <c r="AK13104" s="340">
        <f t="shared" si="2052"/>
        <v>0</v>
      </c>
      <c r="AL13104" s="340">
        <f t="shared" si="2052"/>
        <v>0</v>
      </c>
      <c r="AM13104" s="340">
        <f t="shared" si="2052"/>
        <v>0</v>
      </c>
    </row>
    <row r="13105" spans="1:39" x14ac:dyDescent="0.35">
      <c r="A13105" s="337">
        <v>35018</v>
      </c>
      <c r="B13105" s="338">
        <f t="shared" si="2044"/>
        <v>1995</v>
      </c>
      <c r="C13105" s="338">
        <f t="shared" si="2045"/>
        <v>11</v>
      </c>
      <c r="D13105" s="338">
        <f t="shared" si="2046"/>
        <v>15</v>
      </c>
      <c r="E13105" s="334">
        <v>0</v>
      </c>
      <c r="F13105" s="334">
        <v>0</v>
      </c>
      <c r="G13105" s="334">
        <v>0</v>
      </c>
      <c r="H13105" s="334">
        <v>0</v>
      </c>
      <c r="I13105" s="334">
        <v>0</v>
      </c>
      <c r="J13105" s="334">
        <v>0</v>
      </c>
      <c r="K13105" s="334">
        <v>0</v>
      </c>
      <c r="L13105" s="334">
        <v>0</v>
      </c>
      <c r="M13105" s="334">
        <v>0</v>
      </c>
      <c r="N13105" s="334">
        <v>0</v>
      </c>
      <c r="O13105" s="334">
        <v>0</v>
      </c>
      <c r="P13105" s="334">
        <v>0</v>
      </c>
      <c r="Q13105" s="334">
        <v>0</v>
      </c>
      <c r="R13105" s="334">
        <v>0</v>
      </c>
      <c r="S13105" s="334">
        <v>0</v>
      </c>
      <c r="T13105" s="334">
        <v>0</v>
      </c>
      <c r="U13105" s="334">
        <v>0</v>
      </c>
      <c r="V13105" s="334">
        <v>0</v>
      </c>
      <c r="W13105" s="334">
        <v>0</v>
      </c>
      <c r="X13105" s="334">
        <v>0</v>
      </c>
      <c r="Y13105" s="334">
        <v>0</v>
      </c>
      <c r="Z13105" s="334">
        <v>0</v>
      </c>
      <c r="AA13105" s="334">
        <v>0</v>
      </c>
      <c r="AB13105" s="334">
        <v>0</v>
      </c>
      <c r="AD13105" s="334">
        <v>0</v>
      </c>
      <c r="AE13105" s="334">
        <f t="shared" si="2047"/>
        <v>0</v>
      </c>
      <c r="AF13105" s="334">
        <f t="shared" si="2048"/>
        <v>0</v>
      </c>
      <c r="AG13105" s="340">
        <f t="shared" si="2049"/>
        <v>0</v>
      </c>
      <c r="AI13105" s="340">
        <f t="shared" si="2052"/>
        <v>0</v>
      </c>
      <c r="AJ13105" s="340">
        <f t="shared" si="2052"/>
        <v>0</v>
      </c>
      <c r="AK13105" s="340">
        <f t="shared" si="2052"/>
        <v>0</v>
      </c>
      <c r="AL13105" s="340">
        <f t="shared" si="2052"/>
        <v>0</v>
      </c>
      <c r="AM13105" s="340">
        <f t="shared" si="2052"/>
        <v>0</v>
      </c>
    </row>
    <row r="13106" spans="1:39" x14ac:dyDescent="0.35">
      <c r="A13106" s="337">
        <v>35019</v>
      </c>
      <c r="B13106" s="338">
        <f t="shared" si="2044"/>
        <v>1995</v>
      </c>
      <c r="C13106" s="338">
        <f t="shared" si="2045"/>
        <v>11</v>
      </c>
      <c r="D13106" s="338">
        <f t="shared" si="2046"/>
        <v>16</v>
      </c>
      <c r="E13106" s="334">
        <v>0</v>
      </c>
      <c r="F13106" s="334">
        <v>0</v>
      </c>
      <c r="G13106" s="334">
        <v>0</v>
      </c>
      <c r="H13106" s="334">
        <v>0</v>
      </c>
      <c r="I13106" s="334">
        <v>0</v>
      </c>
      <c r="J13106" s="334">
        <v>0</v>
      </c>
      <c r="K13106" s="334">
        <v>0</v>
      </c>
      <c r="L13106" s="334">
        <v>0</v>
      </c>
      <c r="M13106" s="334">
        <v>0</v>
      </c>
      <c r="N13106" s="334">
        <v>0</v>
      </c>
      <c r="O13106" s="334">
        <v>0</v>
      </c>
      <c r="P13106" s="334">
        <v>0</v>
      </c>
      <c r="Q13106" s="334">
        <v>0</v>
      </c>
      <c r="R13106" s="334">
        <v>0</v>
      </c>
      <c r="S13106" s="334">
        <v>0</v>
      </c>
      <c r="T13106" s="334">
        <v>0</v>
      </c>
      <c r="U13106" s="334">
        <v>0</v>
      </c>
      <c r="V13106" s="334">
        <v>0</v>
      </c>
      <c r="W13106" s="334">
        <v>0</v>
      </c>
      <c r="X13106" s="334">
        <v>0</v>
      </c>
      <c r="Y13106" s="334">
        <v>0</v>
      </c>
      <c r="Z13106" s="334">
        <v>0</v>
      </c>
      <c r="AA13106" s="334">
        <v>0</v>
      </c>
      <c r="AB13106" s="334">
        <v>0</v>
      </c>
      <c r="AD13106" s="334">
        <v>0</v>
      </c>
      <c r="AE13106" s="334">
        <f t="shared" si="2047"/>
        <v>0</v>
      </c>
      <c r="AF13106" s="334">
        <f t="shared" si="2048"/>
        <v>0</v>
      </c>
      <c r="AG13106" s="340">
        <f t="shared" si="2049"/>
        <v>0</v>
      </c>
      <c r="AI13106" s="340">
        <f t="shared" si="2052"/>
        <v>0</v>
      </c>
      <c r="AJ13106" s="340">
        <f t="shared" si="2052"/>
        <v>0</v>
      </c>
      <c r="AK13106" s="340">
        <f t="shared" si="2052"/>
        <v>0</v>
      </c>
      <c r="AL13106" s="340">
        <f t="shared" si="2052"/>
        <v>0</v>
      </c>
      <c r="AM13106" s="340">
        <f t="shared" si="2052"/>
        <v>0</v>
      </c>
    </row>
    <row r="13107" spans="1:39" x14ac:dyDescent="0.35">
      <c r="A13107" s="337">
        <v>35020</v>
      </c>
      <c r="B13107" s="338">
        <f t="shared" si="2044"/>
        <v>1995</v>
      </c>
      <c r="C13107" s="338">
        <f t="shared" si="2045"/>
        <v>11</v>
      </c>
      <c r="D13107" s="338">
        <f t="shared" si="2046"/>
        <v>17</v>
      </c>
      <c r="E13107" s="334">
        <v>0</v>
      </c>
      <c r="F13107" s="334">
        <v>0</v>
      </c>
      <c r="G13107" s="334">
        <v>0</v>
      </c>
      <c r="H13107" s="334">
        <v>0</v>
      </c>
      <c r="I13107" s="334">
        <v>0</v>
      </c>
      <c r="J13107" s="334">
        <v>0</v>
      </c>
      <c r="K13107" s="334">
        <v>0</v>
      </c>
      <c r="L13107" s="334">
        <v>0</v>
      </c>
      <c r="M13107" s="334">
        <v>0</v>
      </c>
      <c r="N13107" s="334">
        <v>0</v>
      </c>
      <c r="O13107" s="334">
        <v>0</v>
      </c>
      <c r="P13107" s="334">
        <v>0</v>
      </c>
      <c r="Q13107" s="334">
        <v>0</v>
      </c>
      <c r="R13107" s="334">
        <v>0</v>
      </c>
      <c r="S13107" s="334">
        <v>0</v>
      </c>
      <c r="T13107" s="334">
        <v>0</v>
      </c>
      <c r="U13107" s="334">
        <v>0</v>
      </c>
      <c r="V13107" s="334">
        <v>0</v>
      </c>
      <c r="W13107" s="334">
        <v>0</v>
      </c>
      <c r="X13107" s="334">
        <v>0</v>
      </c>
      <c r="Y13107" s="334">
        <v>0</v>
      </c>
      <c r="Z13107" s="334">
        <v>0</v>
      </c>
      <c r="AA13107" s="334">
        <v>0</v>
      </c>
      <c r="AB13107" s="334">
        <v>0</v>
      </c>
      <c r="AD13107" s="334">
        <v>0</v>
      </c>
      <c r="AE13107" s="334">
        <f t="shared" si="2047"/>
        <v>0</v>
      </c>
      <c r="AF13107" s="334">
        <f t="shared" si="2048"/>
        <v>0</v>
      </c>
      <c r="AG13107" s="340">
        <f t="shared" si="2049"/>
        <v>0</v>
      </c>
      <c r="AI13107" s="340">
        <f t="shared" si="2052"/>
        <v>0</v>
      </c>
      <c r="AJ13107" s="340">
        <f t="shared" si="2052"/>
        <v>0</v>
      </c>
      <c r="AK13107" s="340">
        <f t="shared" si="2052"/>
        <v>0</v>
      </c>
      <c r="AL13107" s="340">
        <f t="shared" si="2052"/>
        <v>0</v>
      </c>
      <c r="AM13107" s="340">
        <f t="shared" si="2052"/>
        <v>0</v>
      </c>
    </row>
    <row r="13108" spans="1:39" x14ac:dyDescent="0.35">
      <c r="A13108" s="337">
        <v>35021</v>
      </c>
      <c r="B13108" s="338">
        <f t="shared" si="2044"/>
        <v>1995</v>
      </c>
      <c r="C13108" s="338">
        <f t="shared" si="2045"/>
        <v>11</v>
      </c>
      <c r="D13108" s="338">
        <f t="shared" si="2046"/>
        <v>18</v>
      </c>
      <c r="E13108" s="334">
        <v>0</v>
      </c>
      <c r="F13108" s="334">
        <v>0</v>
      </c>
      <c r="G13108" s="334">
        <v>0</v>
      </c>
      <c r="H13108" s="334">
        <v>0</v>
      </c>
      <c r="I13108" s="334">
        <v>0</v>
      </c>
      <c r="J13108" s="334">
        <v>0</v>
      </c>
      <c r="K13108" s="334">
        <v>0</v>
      </c>
      <c r="L13108" s="334">
        <v>0</v>
      </c>
      <c r="M13108" s="334">
        <v>0</v>
      </c>
      <c r="N13108" s="334">
        <v>0</v>
      </c>
      <c r="O13108" s="334">
        <v>0</v>
      </c>
      <c r="P13108" s="334">
        <v>0</v>
      </c>
      <c r="Q13108" s="334">
        <v>0</v>
      </c>
      <c r="R13108" s="334">
        <v>0</v>
      </c>
      <c r="S13108" s="334">
        <v>0</v>
      </c>
      <c r="T13108" s="334">
        <v>0</v>
      </c>
      <c r="U13108" s="334">
        <v>0</v>
      </c>
      <c r="V13108" s="334">
        <v>0</v>
      </c>
      <c r="W13108" s="334">
        <v>0</v>
      </c>
      <c r="X13108" s="334">
        <v>0</v>
      </c>
      <c r="Y13108" s="334">
        <v>0</v>
      </c>
      <c r="Z13108" s="334">
        <v>0</v>
      </c>
      <c r="AA13108" s="334">
        <v>0</v>
      </c>
      <c r="AB13108" s="334">
        <v>0</v>
      </c>
      <c r="AD13108" s="334">
        <v>0</v>
      </c>
      <c r="AE13108" s="334">
        <f t="shared" si="2047"/>
        <v>0</v>
      </c>
      <c r="AF13108" s="334">
        <f t="shared" si="2048"/>
        <v>0</v>
      </c>
      <c r="AG13108" s="340">
        <f t="shared" si="2049"/>
        <v>0</v>
      </c>
      <c r="AI13108" s="340">
        <f t="shared" ref="AI13108:AM13123" si="2053">IF($C13108=AI$1,$AF13108,0)</f>
        <v>0</v>
      </c>
      <c r="AJ13108" s="340">
        <f t="shared" si="2053"/>
        <v>0</v>
      </c>
      <c r="AK13108" s="340">
        <f t="shared" si="2053"/>
        <v>0</v>
      </c>
      <c r="AL13108" s="340">
        <f t="shared" si="2053"/>
        <v>0</v>
      </c>
      <c r="AM13108" s="340">
        <f t="shared" si="2053"/>
        <v>0</v>
      </c>
    </row>
    <row r="13109" spans="1:39" x14ac:dyDescent="0.35">
      <c r="A13109" s="337">
        <v>35022</v>
      </c>
      <c r="B13109" s="338">
        <f t="shared" si="2044"/>
        <v>1995</v>
      </c>
      <c r="C13109" s="338">
        <f t="shared" si="2045"/>
        <v>11</v>
      </c>
      <c r="D13109" s="338">
        <f t="shared" si="2046"/>
        <v>19</v>
      </c>
      <c r="E13109" s="334">
        <v>0</v>
      </c>
      <c r="F13109" s="334">
        <v>0</v>
      </c>
      <c r="G13109" s="334">
        <v>0</v>
      </c>
      <c r="H13109" s="334">
        <v>0</v>
      </c>
      <c r="I13109" s="334">
        <v>0</v>
      </c>
      <c r="J13109" s="334">
        <v>0</v>
      </c>
      <c r="K13109" s="334">
        <v>0</v>
      </c>
      <c r="L13109" s="334">
        <v>0</v>
      </c>
      <c r="M13109" s="334">
        <v>0</v>
      </c>
      <c r="N13109" s="334">
        <v>0</v>
      </c>
      <c r="O13109" s="334">
        <v>0</v>
      </c>
      <c r="P13109" s="334">
        <v>0</v>
      </c>
      <c r="Q13109" s="334">
        <v>0</v>
      </c>
      <c r="R13109" s="334">
        <v>0</v>
      </c>
      <c r="S13109" s="334">
        <v>0</v>
      </c>
      <c r="T13109" s="334">
        <v>0</v>
      </c>
      <c r="U13109" s="334">
        <v>0</v>
      </c>
      <c r="V13109" s="334">
        <v>0</v>
      </c>
      <c r="W13109" s="334">
        <v>0</v>
      </c>
      <c r="X13109" s="334">
        <v>0</v>
      </c>
      <c r="Y13109" s="334">
        <v>0</v>
      </c>
      <c r="Z13109" s="334">
        <v>0</v>
      </c>
      <c r="AA13109" s="334">
        <v>0</v>
      </c>
      <c r="AB13109" s="334">
        <v>0</v>
      </c>
      <c r="AD13109" s="334">
        <v>0</v>
      </c>
      <c r="AE13109" s="334">
        <f t="shared" si="2047"/>
        <v>0</v>
      </c>
      <c r="AF13109" s="334">
        <f t="shared" si="2048"/>
        <v>0</v>
      </c>
      <c r="AG13109" s="340">
        <f t="shared" si="2049"/>
        <v>0</v>
      </c>
      <c r="AI13109" s="340">
        <f t="shared" si="2053"/>
        <v>0</v>
      </c>
      <c r="AJ13109" s="340">
        <f t="shared" si="2053"/>
        <v>0</v>
      </c>
      <c r="AK13109" s="340">
        <f t="shared" si="2053"/>
        <v>0</v>
      </c>
      <c r="AL13109" s="340">
        <f t="shared" si="2053"/>
        <v>0</v>
      </c>
      <c r="AM13109" s="340">
        <f t="shared" si="2053"/>
        <v>0</v>
      </c>
    </row>
    <row r="13110" spans="1:39" x14ac:dyDescent="0.35">
      <c r="A13110" s="337">
        <v>35023</v>
      </c>
      <c r="B13110" s="338">
        <f t="shared" si="2044"/>
        <v>1995</v>
      </c>
      <c r="C13110" s="338">
        <f t="shared" si="2045"/>
        <v>11</v>
      </c>
      <c r="D13110" s="338">
        <f t="shared" si="2046"/>
        <v>20</v>
      </c>
      <c r="E13110" s="334">
        <v>0</v>
      </c>
      <c r="F13110" s="334">
        <v>0</v>
      </c>
      <c r="G13110" s="334">
        <v>0</v>
      </c>
      <c r="H13110" s="334">
        <v>0</v>
      </c>
      <c r="I13110" s="334">
        <v>0</v>
      </c>
      <c r="J13110" s="334">
        <v>0</v>
      </c>
      <c r="K13110" s="334">
        <v>0</v>
      </c>
      <c r="L13110" s="334">
        <v>0</v>
      </c>
      <c r="M13110" s="334">
        <v>0</v>
      </c>
      <c r="N13110" s="334">
        <v>0</v>
      </c>
      <c r="O13110" s="334">
        <v>0</v>
      </c>
      <c r="P13110" s="334">
        <v>0</v>
      </c>
      <c r="Q13110" s="334">
        <v>0</v>
      </c>
      <c r="R13110" s="334">
        <v>0</v>
      </c>
      <c r="S13110" s="334">
        <v>0</v>
      </c>
      <c r="T13110" s="334">
        <v>0</v>
      </c>
      <c r="U13110" s="334">
        <v>0</v>
      </c>
      <c r="V13110" s="334">
        <v>0</v>
      </c>
      <c r="W13110" s="334">
        <v>0</v>
      </c>
      <c r="X13110" s="334">
        <v>0</v>
      </c>
      <c r="Y13110" s="334">
        <v>0</v>
      </c>
      <c r="Z13110" s="334">
        <v>0</v>
      </c>
      <c r="AA13110" s="334">
        <v>0</v>
      </c>
      <c r="AB13110" s="334">
        <v>0</v>
      </c>
      <c r="AD13110" s="334">
        <v>0</v>
      </c>
      <c r="AE13110" s="334">
        <f t="shared" si="2047"/>
        <v>0</v>
      </c>
      <c r="AF13110" s="334">
        <f t="shared" si="2048"/>
        <v>0</v>
      </c>
      <c r="AG13110" s="340">
        <f t="shared" si="2049"/>
        <v>0</v>
      </c>
      <c r="AI13110" s="340">
        <f t="shared" si="2053"/>
        <v>0</v>
      </c>
      <c r="AJ13110" s="340">
        <f t="shared" si="2053"/>
        <v>0</v>
      </c>
      <c r="AK13110" s="340">
        <f t="shared" si="2053"/>
        <v>0</v>
      </c>
      <c r="AL13110" s="340">
        <f t="shared" si="2053"/>
        <v>0</v>
      </c>
      <c r="AM13110" s="340">
        <f t="shared" si="2053"/>
        <v>0</v>
      </c>
    </row>
    <row r="13111" spans="1:39" x14ac:dyDescent="0.35">
      <c r="A13111" s="337">
        <v>35024</v>
      </c>
      <c r="B13111" s="338">
        <f t="shared" si="2044"/>
        <v>1995</v>
      </c>
      <c r="C13111" s="338">
        <f t="shared" si="2045"/>
        <v>11</v>
      </c>
      <c r="D13111" s="338">
        <f t="shared" si="2046"/>
        <v>21</v>
      </c>
      <c r="E13111" s="334">
        <v>0</v>
      </c>
      <c r="F13111" s="334">
        <v>0</v>
      </c>
      <c r="G13111" s="334">
        <v>0</v>
      </c>
      <c r="H13111" s="334">
        <v>0</v>
      </c>
      <c r="I13111" s="334">
        <v>0</v>
      </c>
      <c r="J13111" s="334">
        <v>0</v>
      </c>
      <c r="K13111" s="334">
        <v>0</v>
      </c>
      <c r="L13111" s="334">
        <v>0</v>
      </c>
      <c r="M13111" s="334">
        <v>0</v>
      </c>
      <c r="N13111" s="334">
        <v>0</v>
      </c>
      <c r="O13111" s="334">
        <v>0</v>
      </c>
      <c r="P13111" s="334">
        <v>0</v>
      </c>
      <c r="Q13111" s="334">
        <v>0</v>
      </c>
      <c r="R13111" s="334">
        <v>0</v>
      </c>
      <c r="S13111" s="334">
        <v>0</v>
      </c>
      <c r="T13111" s="334">
        <v>0</v>
      </c>
      <c r="U13111" s="334">
        <v>0</v>
      </c>
      <c r="V13111" s="334">
        <v>0</v>
      </c>
      <c r="W13111" s="334">
        <v>0</v>
      </c>
      <c r="X13111" s="334">
        <v>0</v>
      </c>
      <c r="Y13111" s="334">
        <v>0</v>
      </c>
      <c r="Z13111" s="334">
        <v>0</v>
      </c>
      <c r="AA13111" s="334">
        <v>0</v>
      </c>
      <c r="AB13111" s="334">
        <v>0</v>
      </c>
      <c r="AD13111" s="334">
        <v>0</v>
      </c>
      <c r="AE13111" s="334">
        <f t="shared" si="2047"/>
        <v>0</v>
      </c>
      <c r="AF13111" s="334">
        <f t="shared" si="2048"/>
        <v>0</v>
      </c>
      <c r="AG13111" s="340">
        <f t="shared" si="2049"/>
        <v>0</v>
      </c>
      <c r="AI13111" s="340">
        <f t="shared" si="2053"/>
        <v>0</v>
      </c>
      <c r="AJ13111" s="340">
        <f t="shared" si="2053"/>
        <v>0</v>
      </c>
      <c r="AK13111" s="340">
        <f t="shared" si="2053"/>
        <v>0</v>
      </c>
      <c r="AL13111" s="340">
        <f t="shared" si="2053"/>
        <v>0</v>
      </c>
      <c r="AM13111" s="340">
        <f t="shared" si="2053"/>
        <v>0</v>
      </c>
    </row>
    <row r="13112" spans="1:39" x14ac:dyDescent="0.35">
      <c r="A13112" s="337">
        <v>35025</v>
      </c>
      <c r="B13112" s="338">
        <f t="shared" si="2044"/>
        <v>1995</v>
      </c>
      <c r="C13112" s="338">
        <f t="shared" si="2045"/>
        <v>11</v>
      </c>
      <c r="D13112" s="338">
        <f t="shared" si="2046"/>
        <v>22</v>
      </c>
      <c r="E13112" s="334">
        <v>0</v>
      </c>
      <c r="F13112" s="334">
        <v>0</v>
      </c>
      <c r="G13112" s="334">
        <v>0</v>
      </c>
      <c r="H13112" s="334">
        <v>0</v>
      </c>
      <c r="I13112" s="334">
        <v>0</v>
      </c>
      <c r="J13112" s="334">
        <v>0</v>
      </c>
      <c r="K13112" s="334">
        <v>0</v>
      </c>
      <c r="L13112" s="334">
        <v>0</v>
      </c>
      <c r="M13112" s="334">
        <v>0</v>
      </c>
      <c r="N13112" s="334">
        <v>0</v>
      </c>
      <c r="O13112" s="334">
        <v>0</v>
      </c>
      <c r="P13112" s="334">
        <v>0</v>
      </c>
      <c r="Q13112" s="334">
        <v>0</v>
      </c>
      <c r="R13112" s="334">
        <v>0</v>
      </c>
      <c r="S13112" s="334">
        <v>0</v>
      </c>
      <c r="T13112" s="334">
        <v>0</v>
      </c>
      <c r="U13112" s="334">
        <v>0</v>
      </c>
      <c r="V13112" s="334">
        <v>0</v>
      </c>
      <c r="W13112" s="334">
        <v>0</v>
      </c>
      <c r="X13112" s="334">
        <v>0</v>
      </c>
      <c r="Y13112" s="334">
        <v>0</v>
      </c>
      <c r="Z13112" s="334">
        <v>0</v>
      </c>
      <c r="AA13112" s="334">
        <v>0</v>
      </c>
      <c r="AB13112" s="334">
        <v>0</v>
      </c>
      <c r="AD13112" s="334">
        <v>0</v>
      </c>
      <c r="AE13112" s="334">
        <f t="shared" si="2047"/>
        <v>0</v>
      </c>
      <c r="AF13112" s="334">
        <f t="shared" si="2048"/>
        <v>0</v>
      </c>
      <c r="AG13112" s="340">
        <f t="shared" si="2049"/>
        <v>0</v>
      </c>
      <c r="AI13112" s="340">
        <f t="shared" si="2053"/>
        <v>0</v>
      </c>
      <c r="AJ13112" s="340">
        <f t="shared" si="2053"/>
        <v>0</v>
      </c>
      <c r="AK13112" s="340">
        <f t="shared" si="2053"/>
        <v>0</v>
      </c>
      <c r="AL13112" s="340">
        <f t="shared" si="2053"/>
        <v>0</v>
      </c>
      <c r="AM13112" s="340">
        <f t="shared" si="2053"/>
        <v>0</v>
      </c>
    </row>
    <row r="13113" spans="1:39" x14ac:dyDescent="0.35">
      <c r="A13113" s="337">
        <v>35026</v>
      </c>
      <c r="B13113" s="338">
        <f t="shared" si="2044"/>
        <v>1995</v>
      </c>
      <c r="C13113" s="338">
        <f t="shared" si="2045"/>
        <v>11</v>
      </c>
      <c r="D13113" s="338">
        <f t="shared" si="2046"/>
        <v>23</v>
      </c>
      <c r="E13113" s="334">
        <v>0</v>
      </c>
      <c r="F13113" s="334">
        <v>0</v>
      </c>
      <c r="G13113" s="334">
        <v>0</v>
      </c>
      <c r="H13113" s="334">
        <v>0</v>
      </c>
      <c r="I13113" s="334">
        <v>0</v>
      </c>
      <c r="J13113" s="334">
        <v>0</v>
      </c>
      <c r="K13113" s="334">
        <v>0</v>
      </c>
      <c r="L13113" s="334">
        <v>0</v>
      </c>
      <c r="M13113" s="334">
        <v>0</v>
      </c>
      <c r="N13113" s="334">
        <v>0</v>
      </c>
      <c r="O13113" s="334">
        <v>0</v>
      </c>
      <c r="P13113" s="334">
        <v>0</v>
      </c>
      <c r="Q13113" s="334">
        <v>0</v>
      </c>
      <c r="R13113" s="334">
        <v>0</v>
      </c>
      <c r="S13113" s="334">
        <v>0</v>
      </c>
      <c r="T13113" s="334">
        <v>0</v>
      </c>
      <c r="U13113" s="334">
        <v>0</v>
      </c>
      <c r="V13113" s="334">
        <v>0</v>
      </c>
      <c r="W13113" s="334">
        <v>0</v>
      </c>
      <c r="X13113" s="334">
        <v>0</v>
      </c>
      <c r="Y13113" s="334">
        <v>0</v>
      </c>
      <c r="Z13113" s="334">
        <v>0</v>
      </c>
      <c r="AA13113" s="334">
        <v>0</v>
      </c>
      <c r="AB13113" s="334">
        <v>0</v>
      </c>
      <c r="AD13113" s="334">
        <v>0</v>
      </c>
      <c r="AE13113" s="334">
        <f t="shared" si="2047"/>
        <v>0</v>
      </c>
      <c r="AF13113" s="334">
        <f t="shared" si="2048"/>
        <v>0</v>
      </c>
      <c r="AG13113" s="340">
        <f t="shared" si="2049"/>
        <v>0</v>
      </c>
      <c r="AI13113" s="340">
        <f t="shared" si="2053"/>
        <v>0</v>
      </c>
      <c r="AJ13113" s="340">
        <f t="shared" si="2053"/>
        <v>0</v>
      </c>
      <c r="AK13113" s="340">
        <f t="shared" si="2053"/>
        <v>0</v>
      </c>
      <c r="AL13113" s="340">
        <f t="shared" si="2053"/>
        <v>0</v>
      </c>
      <c r="AM13113" s="340">
        <f t="shared" si="2053"/>
        <v>0</v>
      </c>
    </row>
    <row r="13114" spans="1:39" x14ac:dyDescent="0.35">
      <c r="A13114" s="337">
        <v>35027</v>
      </c>
      <c r="B13114" s="338">
        <f t="shared" si="2044"/>
        <v>1995</v>
      </c>
      <c r="C13114" s="338">
        <f t="shared" si="2045"/>
        <v>11</v>
      </c>
      <c r="D13114" s="338">
        <f t="shared" si="2046"/>
        <v>24</v>
      </c>
      <c r="E13114" s="334">
        <v>0</v>
      </c>
      <c r="F13114" s="334">
        <v>0</v>
      </c>
      <c r="G13114" s="334">
        <v>0</v>
      </c>
      <c r="H13114" s="334">
        <v>0</v>
      </c>
      <c r="I13114" s="334">
        <v>0</v>
      </c>
      <c r="J13114" s="334">
        <v>0</v>
      </c>
      <c r="K13114" s="334">
        <v>0</v>
      </c>
      <c r="L13114" s="334">
        <v>0</v>
      </c>
      <c r="M13114" s="334">
        <v>0</v>
      </c>
      <c r="N13114" s="334">
        <v>0</v>
      </c>
      <c r="O13114" s="334">
        <v>0</v>
      </c>
      <c r="P13114" s="334">
        <v>0</v>
      </c>
      <c r="Q13114" s="334">
        <v>0</v>
      </c>
      <c r="R13114" s="334">
        <v>0</v>
      </c>
      <c r="S13114" s="334">
        <v>0</v>
      </c>
      <c r="T13114" s="334">
        <v>0</v>
      </c>
      <c r="U13114" s="334">
        <v>0</v>
      </c>
      <c r="V13114" s="334">
        <v>0</v>
      </c>
      <c r="W13114" s="334">
        <v>0</v>
      </c>
      <c r="X13114" s="334">
        <v>0</v>
      </c>
      <c r="Y13114" s="334">
        <v>0</v>
      </c>
      <c r="Z13114" s="334">
        <v>0</v>
      </c>
      <c r="AA13114" s="334">
        <v>0</v>
      </c>
      <c r="AB13114" s="334">
        <v>0</v>
      </c>
      <c r="AD13114" s="334">
        <v>0</v>
      </c>
      <c r="AE13114" s="334">
        <f t="shared" si="2047"/>
        <v>0</v>
      </c>
      <c r="AF13114" s="334">
        <f t="shared" si="2048"/>
        <v>0</v>
      </c>
      <c r="AG13114" s="340">
        <f t="shared" si="2049"/>
        <v>0</v>
      </c>
      <c r="AI13114" s="340">
        <f t="shared" si="2053"/>
        <v>0</v>
      </c>
      <c r="AJ13114" s="340">
        <f t="shared" si="2053"/>
        <v>0</v>
      </c>
      <c r="AK13114" s="340">
        <f t="shared" si="2053"/>
        <v>0</v>
      </c>
      <c r="AL13114" s="340">
        <f t="shared" si="2053"/>
        <v>0</v>
      </c>
      <c r="AM13114" s="340">
        <f t="shared" si="2053"/>
        <v>0</v>
      </c>
    </row>
    <row r="13115" spans="1:39" x14ac:dyDescent="0.35">
      <c r="A13115" s="337">
        <v>35028</v>
      </c>
      <c r="B13115" s="338">
        <f t="shared" si="2044"/>
        <v>1995</v>
      </c>
      <c r="C13115" s="338">
        <f t="shared" si="2045"/>
        <v>11</v>
      </c>
      <c r="D13115" s="338">
        <f t="shared" si="2046"/>
        <v>25</v>
      </c>
      <c r="E13115" s="334">
        <v>0</v>
      </c>
      <c r="F13115" s="334">
        <v>0</v>
      </c>
      <c r="G13115" s="334">
        <v>0</v>
      </c>
      <c r="H13115" s="334">
        <v>0</v>
      </c>
      <c r="I13115" s="334">
        <v>0</v>
      </c>
      <c r="J13115" s="334">
        <v>0</v>
      </c>
      <c r="K13115" s="334">
        <v>0</v>
      </c>
      <c r="L13115" s="334">
        <v>0.4</v>
      </c>
      <c r="M13115" s="334">
        <v>0</v>
      </c>
      <c r="N13115" s="334">
        <v>0</v>
      </c>
      <c r="O13115" s="334">
        <v>0</v>
      </c>
      <c r="P13115" s="334">
        <v>0</v>
      </c>
      <c r="Q13115" s="334">
        <v>0</v>
      </c>
      <c r="R13115" s="334">
        <v>0</v>
      </c>
      <c r="S13115" s="334">
        <v>0</v>
      </c>
      <c r="T13115" s="334">
        <v>0</v>
      </c>
      <c r="U13115" s="334">
        <v>0</v>
      </c>
      <c r="V13115" s="334">
        <v>0</v>
      </c>
      <c r="W13115" s="334">
        <v>0</v>
      </c>
      <c r="X13115" s="334">
        <v>0</v>
      </c>
      <c r="Y13115" s="334">
        <v>0</v>
      </c>
      <c r="Z13115" s="334">
        <v>0</v>
      </c>
      <c r="AA13115" s="334">
        <v>0</v>
      </c>
      <c r="AB13115" s="334">
        <v>0</v>
      </c>
      <c r="AD13115" s="334">
        <v>0.4</v>
      </c>
      <c r="AE13115" s="334">
        <f t="shared" si="2047"/>
        <v>0.4</v>
      </c>
      <c r="AF13115" s="334">
        <f t="shared" si="2048"/>
        <v>0.4</v>
      </c>
      <c r="AG13115" s="340">
        <f t="shared" si="2049"/>
        <v>0</v>
      </c>
      <c r="AI13115" s="340">
        <f t="shared" si="2053"/>
        <v>0</v>
      </c>
      <c r="AJ13115" s="340">
        <f t="shared" si="2053"/>
        <v>0</v>
      </c>
      <c r="AK13115" s="340">
        <f t="shared" si="2053"/>
        <v>0</v>
      </c>
      <c r="AL13115" s="340">
        <f t="shared" si="2053"/>
        <v>0</v>
      </c>
      <c r="AM13115" s="340">
        <f t="shared" si="2053"/>
        <v>0</v>
      </c>
    </row>
    <row r="13116" spans="1:39" x14ac:dyDescent="0.35">
      <c r="A13116" s="337">
        <v>35029</v>
      </c>
      <c r="B13116" s="338">
        <f t="shared" si="2044"/>
        <v>1995</v>
      </c>
      <c r="C13116" s="338">
        <f t="shared" si="2045"/>
        <v>11</v>
      </c>
      <c r="D13116" s="338">
        <f t="shared" si="2046"/>
        <v>26</v>
      </c>
      <c r="E13116" s="334">
        <v>0</v>
      </c>
      <c r="F13116" s="334">
        <v>0</v>
      </c>
      <c r="G13116" s="334">
        <v>0</v>
      </c>
      <c r="H13116" s="334">
        <v>0</v>
      </c>
      <c r="I13116" s="334">
        <v>0</v>
      </c>
      <c r="J13116" s="334">
        <v>0</v>
      </c>
      <c r="K13116" s="334">
        <v>0</v>
      </c>
      <c r="L13116" s="334">
        <v>0.2</v>
      </c>
      <c r="M13116" s="334">
        <v>0</v>
      </c>
      <c r="N13116" s="334">
        <v>0</v>
      </c>
      <c r="O13116" s="334">
        <v>0</v>
      </c>
      <c r="P13116" s="334">
        <v>0</v>
      </c>
      <c r="Q13116" s="334">
        <v>0.3</v>
      </c>
      <c r="R13116" s="334">
        <v>0.2</v>
      </c>
      <c r="S13116" s="334">
        <v>0.3</v>
      </c>
      <c r="T13116" s="334">
        <v>0.2</v>
      </c>
      <c r="U13116" s="334">
        <v>0.3</v>
      </c>
      <c r="V13116" s="334">
        <v>0.2</v>
      </c>
      <c r="W13116" s="334">
        <v>0.3</v>
      </c>
      <c r="X13116" s="334">
        <v>0.2</v>
      </c>
      <c r="Y13116" s="334">
        <v>0.3</v>
      </c>
      <c r="Z13116" s="334">
        <v>0.2</v>
      </c>
      <c r="AA13116" s="334">
        <v>0.3</v>
      </c>
      <c r="AB13116" s="334">
        <v>0.2</v>
      </c>
      <c r="AD13116" s="334">
        <v>3.2</v>
      </c>
      <c r="AE13116" s="334">
        <f t="shared" si="2047"/>
        <v>3.2</v>
      </c>
      <c r="AF13116" s="334">
        <f t="shared" si="2048"/>
        <v>3.2</v>
      </c>
      <c r="AG13116" s="340">
        <f t="shared" si="2049"/>
        <v>0</v>
      </c>
      <c r="AI13116" s="340">
        <f t="shared" si="2053"/>
        <v>0</v>
      </c>
      <c r="AJ13116" s="340">
        <f t="shared" si="2053"/>
        <v>0</v>
      </c>
      <c r="AK13116" s="340">
        <f t="shared" si="2053"/>
        <v>0</v>
      </c>
      <c r="AL13116" s="340">
        <f t="shared" si="2053"/>
        <v>0</v>
      </c>
      <c r="AM13116" s="340">
        <f t="shared" si="2053"/>
        <v>0</v>
      </c>
    </row>
    <row r="13117" spans="1:39" x14ac:dyDescent="0.35">
      <c r="A13117" s="337">
        <v>35030</v>
      </c>
      <c r="B13117" s="338">
        <f t="shared" si="2044"/>
        <v>1995</v>
      </c>
      <c r="C13117" s="338">
        <f t="shared" si="2045"/>
        <v>11</v>
      </c>
      <c r="D13117" s="338">
        <f t="shared" si="2046"/>
        <v>27</v>
      </c>
      <c r="E13117" s="334">
        <v>0.1</v>
      </c>
      <c r="F13117" s="334">
        <v>0</v>
      </c>
      <c r="G13117" s="334">
        <v>0</v>
      </c>
      <c r="H13117" s="334">
        <v>0</v>
      </c>
      <c r="I13117" s="334">
        <v>0</v>
      </c>
      <c r="J13117" s="334">
        <v>0</v>
      </c>
      <c r="K13117" s="334">
        <v>0</v>
      </c>
      <c r="L13117" s="334">
        <v>0.1</v>
      </c>
      <c r="M13117" s="334">
        <v>0</v>
      </c>
      <c r="N13117" s="334">
        <v>0.1</v>
      </c>
      <c r="O13117" s="334">
        <v>0</v>
      </c>
      <c r="P13117" s="334">
        <v>0.1</v>
      </c>
      <c r="Q13117" s="334">
        <v>0</v>
      </c>
      <c r="R13117" s="334">
        <v>0.1</v>
      </c>
      <c r="S13117" s="334">
        <v>0</v>
      </c>
      <c r="T13117" s="334">
        <v>0.1</v>
      </c>
      <c r="U13117" s="334">
        <v>0</v>
      </c>
      <c r="V13117" s="334">
        <v>0.1</v>
      </c>
      <c r="W13117" s="334">
        <v>0</v>
      </c>
      <c r="X13117" s="334">
        <v>0.1</v>
      </c>
      <c r="Y13117" s="334">
        <v>0</v>
      </c>
      <c r="Z13117" s="334">
        <v>0.1</v>
      </c>
      <c r="AA13117" s="334">
        <v>0</v>
      </c>
      <c r="AB13117" s="334">
        <v>0.1</v>
      </c>
      <c r="AD13117" s="334">
        <v>1</v>
      </c>
      <c r="AE13117" s="334">
        <f t="shared" si="2047"/>
        <v>1</v>
      </c>
      <c r="AF13117" s="334">
        <f t="shared" si="2048"/>
        <v>0.99999999999999989</v>
      </c>
      <c r="AG13117" s="340">
        <f t="shared" si="2049"/>
        <v>1.1102230246251565E-16</v>
      </c>
      <c r="AI13117" s="340">
        <f t="shared" si="2053"/>
        <v>0</v>
      </c>
      <c r="AJ13117" s="340">
        <f t="shared" si="2053"/>
        <v>0</v>
      </c>
      <c r="AK13117" s="340">
        <f t="shared" si="2053"/>
        <v>0</v>
      </c>
      <c r="AL13117" s="340">
        <f t="shared" si="2053"/>
        <v>0</v>
      </c>
      <c r="AM13117" s="340">
        <f t="shared" si="2053"/>
        <v>0</v>
      </c>
    </row>
    <row r="13118" spans="1:39" x14ac:dyDescent="0.35">
      <c r="A13118" s="337">
        <v>35031</v>
      </c>
      <c r="B13118" s="338">
        <f t="shared" si="2044"/>
        <v>1995</v>
      </c>
      <c r="C13118" s="338">
        <f t="shared" si="2045"/>
        <v>11</v>
      </c>
      <c r="D13118" s="338">
        <f t="shared" si="2046"/>
        <v>28</v>
      </c>
      <c r="E13118" s="334">
        <v>0.1</v>
      </c>
      <c r="F13118" s="334">
        <v>0.2</v>
      </c>
      <c r="G13118" s="334">
        <v>0.1</v>
      </c>
      <c r="H13118" s="334">
        <v>0.2</v>
      </c>
      <c r="I13118" s="334">
        <v>0.1</v>
      </c>
      <c r="J13118" s="334">
        <v>0.2</v>
      </c>
      <c r="K13118" s="334">
        <v>0.1</v>
      </c>
      <c r="L13118" s="334">
        <v>0.1</v>
      </c>
      <c r="M13118" s="334">
        <v>0.2</v>
      </c>
      <c r="N13118" s="334">
        <v>0.1</v>
      </c>
      <c r="O13118" s="334">
        <v>0.2</v>
      </c>
      <c r="P13118" s="334">
        <v>0.1</v>
      </c>
      <c r="Q13118" s="334">
        <v>0</v>
      </c>
      <c r="R13118" s="334">
        <v>0</v>
      </c>
      <c r="S13118" s="334">
        <v>0</v>
      </c>
      <c r="T13118" s="334">
        <v>0.2</v>
      </c>
      <c r="U13118" s="334">
        <v>0.1</v>
      </c>
      <c r="V13118" s="334">
        <v>0.1</v>
      </c>
      <c r="W13118" s="334">
        <v>0.2</v>
      </c>
      <c r="X13118" s="334">
        <v>0.1</v>
      </c>
      <c r="Y13118" s="334">
        <v>0.2</v>
      </c>
      <c r="Z13118" s="334">
        <v>0.1</v>
      </c>
      <c r="AA13118" s="334">
        <v>0.2</v>
      </c>
      <c r="AB13118" s="334">
        <v>0.1</v>
      </c>
      <c r="AD13118" s="334">
        <v>3</v>
      </c>
      <c r="AE13118" s="334">
        <f t="shared" si="2047"/>
        <v>3</v>
      </c>
      <c r="AF13118" s="334">
        <f t="shared" si="2048"/>
        <v>3.0000000000000013</v>
      </c>
      <c r="AG13118" s="340">
        <f t="shared" si="2049"/>
        <v>1.3322676295501878E-15</v>
      </c>
      <c r="AI13118" s="340">
        <f t="shared" si="2053"/>
        <v>0</v>
      </c>
      <c r="AJ13118" s="340">
        <f t="shared" si="2053"/>
        <v>0</v>
      </c>
      <c r="AK13118" s="340">
        <f t="shared" si="2053"/>
        <v>0</v>
      </c>
      <c r="AL13118" s="340">
        <f t="shared" si="2053"/>
        <v>0</v>
      </c>
      <c r="AM13118" s="340">
        <f t="shared" si="2053"/>
        <v>0</v>
      </c>
    </row>
    <row r="13119" spans="1:39" x14ac:dyDescent="0.35">
      <c r="A13119" s="337">
        <v>35032</v>
      </c>
      <c r="B13119" s="338">
        <f t="shared" si="2044"/>
        <v>1995</v>
      </c>
      <c r="C13119" s="338">
        <f t="shared" si="2045"/>
        <v>11</v>
      </c>
      <c r="D13119" s="338">
        <f t="shared" si="2046"/>
        <v>29</v>
      </c>
      <c r="E13119" s="334">
        <v>0.1</v>
      </c>
      <c r="F13119" s="334">
        <v>0.1</v>
      </c>
      <c r="G13119" s="334">
        <v>0</v>
      </c>
      <c r="H13119" s="334">
        <v>0.1</v>
      </c>
      <c r="I13119" s="334">
        <v>0.1</v>
      </c>
      <c r="J13119" s="334">
        <v>0</v>
      </c>
      <c r="K13119" s="334">
        <v>0</v>
      </c>
      <c r="L13119" s="334">
        <v>0.1</v>
      </c>
      <c r="M13119" s="334">
        <v>0</v>
      </c>
      <c r="N13119" s="334">
        <v>0.1</v>
      </c>
      <c r="O13119" s="334">
        <v>0</v>
      </c>
      <c r="P13119" s="334">
        <v>0</v>
      </c>
      <c r="Q13119" s="334">
        <v>0</v>
      </c>
      <c r="R13119" s="334">
        <v>0</v>
      </c>
      <c r="S13119" s="334">
        <v>0</v>
      </c>
      <c r="T13119" s="334">
        <v>0</v>
      </c>
      <c r="U13119" s="334">
        <v>0</v>
      </c>
      <c r="V13119" s="334">
        <v>0</v>
      </c>
      <c r="W13119" s="334">
        <v>0</v>
      </c>
      <c r="X13119" s="334">
        <v>0</v>
      </c>
      <c r="Y13119" s="334">
        <v>0</v>
      </c>
      <c r="Z13119" s="334">
        <v>0</v>
      </c>
      <c r="AA13119" s="334">
        <v>0.1</v>
      </c>
      <c r="AB13119" s="334">
        <v>0</v>
      </c>
      <c r="AD13119" s="334">
        <v>0.7</v>
      </c>
      <c r="AE13119" s="334">
        <f t="shared" si="2047"/>
        <v>0.7</v>
      </c>
      <c r="AF13119" s="334">
        <f t="shared" si="2048"/>
        <v>0.7</v>
      </c>
      <c r="AG13119" s="340">
        <f t="shared" si="2049"/>
        <v>0</v>
      </c>
      <c r="AI13119" s="340">
        <f t="shared" si="2053"/>
        <v>0</v>
      </c>
      <c r="AJ13119" s="340">
        <f t="shared" si="2053"/>
        <v>0</v>
      </c>
      <c r="AK13119" s="340">
        <f t="shared" si="2053"/>
        <v>0</v>
      </c>
      <c r="AL13119" s="340">
        <f t="shared" si="2053"/>
        <v>0</v>
      </c>
      <c r="AM13119" s="340">
        <f t="shared" si="2053"/>
        <v>0</v>
      </c>
    </row>
    <row r="13120" spans="1:39" x14ac:dyDescent="0.35">
      <c r="A13120" s="337">
        <v>35033</v>
      </c>
      <c r="B13120" s="338">
        <f t="shared" si="2044"/>
        <v>1995</v>
      </c>
      <c r="C13120" s="338">
        <f t="shared" si="2045"/>
        <v>11</v>
      </c>
      <c r="D13120" s="338">
        <f t="shared" si="2046"/>
        <v>30</v>
      </c>
      <c r="E13120" s="334">
        <v>0</v>
      </c>
      <c r="F13120" s="334">
        <v>0</v>
      </c>
      <c r="G13120" s="334">
        <v>0.4</v>
      </c>
      <c r="H13120" s="334">
        <v>0.4</v>
      </c>
      <c r="I13120" s="334">
        <v>0.3</v>
      </c>
      <c r="J13120" s="334">
        <v>0.4</v>
      </c>
      <c r="K13120" s="334">
        <v>0.4</v>
      </c>
      <c r="L13120" s="334">
        <v>0.4</v>
      </c>
      <c r="M13120" s="334">
        <v>0</v>
      </c>
      <c r="N13120" s="334">
        <v>0</v>
      </c>
      <c r="O13120" s="334">
        <v>0</v>
      </c>
      <c r="P13120" s="334">
        <v>0</v>
      </c>
      <c r="Q13120" s="334">
        <v>0</v>
      </c>
      <c r="R13120" s="334">
        <v>0</v>
      </c>
      <c r="S13120" s="334">
        <v>0.4</v>
      </c>
      <c r="T13120" s="334">
        <v>0.4</v>
      </c>
      <c r="U13120" s="334">
        <v>0.3</v>
      </c>
      <c r="V13120" s="334">
        <v>0.4</v>
      </c>
      <c r="W13120" s="334">
        <v>0.4</v>
      </c>
      <c r="X13120" s="334">
        <v>0</v>
      </c>
      <c r="Y13120" s="334">
        <v>0</v>
      </c>
      <c r="Z13120" s="334">
        <v>0</v>
      </c>
      <c r="AA13120" s="334">
        <v>0</v>
      </c>
      <c r="AB13120" s="334">
        <v>0</v>
      </c>
      <c r="AD13120" s="334">
        <v>4.2</v>
      </c>
      <c r="AE13120" s="334">
        <f t="shared" si="2047"/>
        <v>4.2</v>
      </c>
      <c r="AF13120" s="334">
        <f t="shared" si="2048"/>
        <v>4.1999999999999993</v>
      </c>
      <c r="AG13120" s="340">
        <f t="shared" si="2049"/>
        <v>8.8817841970012523E-16</v>
      </c>
      <c r="AI13120" s="340">
        <f t="shared" si="2053"/>
        <v>0</v>
      </c>
      <c r="AJ13120" s="340">
        <f t="shared" si="2053"/>
        <v>0</v>
      </c>
      <c r="AK13120" s="340">
        <f t="shared" si="2053"/>
        <v>0</v>
      </c>
      <c r="AL13120" s="340">
        <f t="shared" si="2053"/>
        <v>0</v>
      </c>
      <c r="AM13120" s="340">
        <f t="shared" si="2053"/>
        <v>0</v>
      </c>
    </row>
    <row r="13121" spans="1:39" x14ac:dyDescent="0.35">
      <c r="A13121" s="337">
        <v>35034</v>
      </c>
      <c r="B13121" s="338">
        <f t="shared" si="2044"/>
        <v>1995</v>
      </c>
      <c r="C13121" s="338">
        <f t="shared" si="2045"/>
        <v>12</v>
      </c>
      <c r="D13121" s="338">
        <f t="shared" si="2046"/>
        <v>1</v>
      </c>
      <c r="E13121" s="334">
        <v>0</v>
      </c>
      <c r="F13121" s="334">
        <v>0</v>
      </c>
      <c r="G13121" s="334">
        <v>0</v>
      </c>
      <c r="H13121" s="334">
        <v>0</v>
      </c>
      <c r="I13121" s="334">
        <v>0</v>
      </c>
      <c r="J13121" s="334">
        <v>0</v>
      </c>
      <c r="K13121" s="334">
        <v>0</v>
      </c>
      <c r="L13121" s="334">
        <v>0</v>
      </c>
      <c r="M13121" s="334">
        <v>0</v>
      </c>
      <c r="N13121" s="334">
        <v>0</v>
      </c>
      <c r="O13121" s="334">
        <v>0</v>
      </c>
      <c r="P13121" s="334">
        <v>0</v>
      </c>
      <c r="Q13121" s="334">
        <v>0</v>
      </c>
      <c r="R13121" s="334">
        <v>0</v>
      </c>
      <c r="S13121" s="334">
        <v>0</v>
      </c>
      <c r="T13121" s="334">
        <v>0</v>
      </c>
      <c r="U13121" s="334">
        <v>0</v>
      </c>
      <c r="V13121" s="334">
        <v>0</v>
      </c>
      <c r="W13121" s="334">
        <v>0</v>
      </c>
      <c r="X13121" s="334">
        <v>0</v>
      </c>
      <c r="Y13121" s="334">
        <v>0</v>
      </c>
      <c r="Z13121" s="334">
        <v>0</v>
      </c>
      <c r="AA13121" s="334">
        <v>0</v>
      </c>
      <c r="AB13121" s="334">
        <v>0</v>
      </c>
      <c r="AD13121" s="334">
        <v>0</v>
      </c>
      <c r="AE13121" s="334">
        <f t="shared" si="2047"/>
        <v>0</v>
      </c>
      <c r="AF13121" s="334">
        <f t="shared" si="2048"/>
        <v>0</v>
      </c>
      <c r="AG13121" s="340">
        <f t="shared" si="2049"/>
        <v>0</v>
      </c>
      <c r="AI13121" s="340">
        <f t="shared" si="2053"/>
        <v>0</v>
      </c>
      <c r="AJ13121" s="340">
        <f t="shared" si="2053"/>
        <v>0</v>
      </c>
      <c r="AK13121" s="340">
        <f t="shared" si="2053"/>
        <v>0</v>
      </c>
      <c r="AL13121" s="340">
        <f t="shared" si="2053"/>
        <v>0</v>
      </c>
      <c r="AM13121" s="340">
        <f t="shared" si="2053"/>
        <v>0</v>
      </c>
    </row>
    <row r="13122" spans="1:39" x14ac:dyDescent="0.35">
      <c r="A13122" s="337">
        <v>35035</v>
      </c>
      <c r="B13122" s="338">
        <f t="shared" si="2044"/>
        <v>1995</v>
      </c>
      <c r="C13122" s="338">
        <f t="shared" si="2045"/>
        <v>12</v>
      </c>
      <c r="D13122" s="338">
        <f t="shared" si="2046"/>
        <v>2</v>
      </c>
      <c r="E13122" s="334">
        <v>0</v>
      </c>
      <c r="F13122" s="334">
        <v>0</v>
      </c>
      <c r="G13122" s="334">
        <v>0</v>
      </c>
      <c r="H13122" s="334">
        <v>0</v>
      </c>
      <c r="I13122" s="334">
        <v>0</v>
      </c>
      <c r="J13122" s="334">
        <v>0</v>
      </c>
      <c r="K13122" s="334">
        <v>0</v>
      </c>
      <c r="L13122" s="334">
        <v>0</v>
      </c>
      <c r="M13122" s="334">
        <v>0</v>
      </c>
      <c r="N13122" s="334">
        <v>0</v>
      </c>
      <c r="O13122" s="334">
        <v>0</v>
      </c>
      <c r="P13122" s="334">
        <v>0</v>
      </c>
      <c r="Q13122" s="334">
        <v>0</v>
      </c>
      <c r="R13122" s="334">
        <v>0</v>
      </c>
      <c r="S13122" s="334">
        <v>0.1</v>
      </c>
      <c r="T13122" s="334">
        <v>0.2</v>
      </c>
      <c r="U13122" s="334">
        <v>0.1</v>
      </c>
      <c r="V13122" s="334">
        <v>0</v>
      </c>
      <c r="W13122" s="334">
        <v>0</v>
      </c>
      <c r="X13122" s="334">
        <v>0</v>
      </c>
      <c r="Y13122" s="334">
        <v>0</v>
      </c>
      <c r="Z13122" s="334">
        <v>0</v>
      </c>
      <c r="AA13122" s="334">
        <v>0</v>
      </c>
      <c r="AB13122" s="334">
        <v>0</v>
      </c>
      <c r="AD13122" s="334">
        <v>0.4</v>
      </c>
      <c r="AE13122" s="334">
        <f t="shared" si="2047"/>
        <v>0.4</v>
      </c>
      <c r="AF13122" s="334">
        <f t="shared" si="2048"/>
        <v>0.4</v>
      </c>
      <c r="AG13122" s="340">
        <f t="shared" si="2049"/>
        <v>0</v>
      </c>
      <c r="AI13122" s="340">
        <f t="shared" si="2053"/>
        <v>0</v>
      </c>
      <c r="AJ13122" s="340">
        <f t="shared" si="2053"/>
        <v>0</v>
      </c>
      <c r="AK13122" s="340">
        <f t="shared" si="2053"/>
        <v>0</v>
      </c>
      <c r="AL13122" s="340">
        <f t="shared" si="2053"/>
        <v>0</v>
      </c>
      <c r="AM13122" s="340">
        <f t="shared" si="2053"/>
        <v>0</v>
      </c>
    </row>
    <row r="13123" spans="1:39" x14ac:dyDescent="0.35">
      <c r="A13123" s="337">
        <v>35036</v>
      </c>
      <c r="B13123" s="338">
        <f t="shared" si="2044"/>
        <v>1995</v>
      </c>
      <c r="C13123" s="338">
        <f t="shared" si="2045"/>
        <v>12</v>
      </c>
      <c r="D13123" s="338">
        <f t="shared" si="2046"/>
        <v>3</v>
      </c>
      <c r="E13123" s="334">
        <v>0</v>
      </c>
      <c r="F13123" s="334">
        <v>0</v>
      </c>
      <c r="G13123" s="334">
        <v>0</v>
      </c>
      <c r="H13123" s="334">
        <v>0</v>
      </c>
      <c r="I13123" s="334">
        <v>0</v>
      </c>
      <c r="J13123" s="334">
        <v>0</v>
      </c>
      <c r="K13123" s="334">
        <v>0</v>
      </c>
      <c r="L13123" s="334">
        <v>0</v>
      </c>
      <c r="M13123" s="334">
        <v>0</v>
      </c>
      <c r="N13123" s="334">
        <v>0</v>
      </c>
      <c r="O13123" s="334">
        <v>0</v>
      </c>
      <c r="P13123" s="334">
        <v>0</v>
      </c>
      <c r="Q13123" s="334">
        <v>0</v>
      </c>
      <c r="R13123" s="334">
        <v>0</v>
      </c>
      <c r="S13123" s="334">
        <v>0</v>
      </c>
      <c r="T13123" s="334">
        <v>0</v>
      </c>
      <c r="U13123" s="334">
        <v>0</v>
      </c>
      <c r="V13123" s="334">
        <v>0</v>
      </c>
      <c r="W13123" s="334">
        <v>0</v>
      </c>
      <c r="X13123" s="334">
        <v>0</v>
      </c>
      <c r="Y13123" s="334">
        <v>0</v>
      </c>
      <c r="Z13123" s="334">
        <v>0</v>
      </c>
      <c r="AA13123" s="334">
        <v>0</v>
      </c>
      <c r="AB13123" s="334">
        <v>0</v>
      </c>
      <c r="AD13123" s="334">
        <v>0</v>
      </c>
      <c r="AE13123" s="334">
        <f t="shared" si="2047"/>
        <v>0</v>
      </c>
      <c r="AF13123" s="334">
        <f t="shared" si="2048"/>
        <v>0</v>
      </c>
      <c r="AG13123" s="340">
        <f t="shared" si="2049"/>
        <v>0</v>
      </c>
      <c r="AI13123" s="340">
        <f t="shared" si="2053"/>
        <v>0</v>
      </c>
      <c r="AJ13123" s="340">
        <f t="shared" si="2053"/>
        <v>0</v>
      </c>
      <c r="AK13123" s="340">
        <f t="shared" si="2053"/>
        <v>0</v>
      </c>
      <c r="AL13123" s="340">
        <f t="shared" si="2053"/>
        <v>0</v>
      </c>
      <c r="AM13123" s="340">
        <f t="shared" si="2053"/>
        <v>0</v>
      </c>
    </row>
    <row r="13124" spans="1:39" x14ac:dyDescent="0.35">
      <c r="A13124" s="337">
        <v>35037</v>
      </c>
      <c r="B13124" s="338">
        <f t="shared" ref="B13124:B13187" si="2054">YEAR(A13124)</f>
        <v>1995</v>
      </c>
      <c r="C13124" s="338">
        <f t="shared" ref="C13124:C13187" si="2055">MONTH(A13124)</f>
        <v>12</v>
      </c>
      <c r="D13124" s="338">
        <f t="shared" ref="D13124:D13187" si="2056">DAY(A13124)</f>
        <v>4</v>
      </c>
      <c r="E13124" s="334">
        <v>0</v>
      </c>
      <c r="F13124" s="334">
        <v>0</v>
      </c>
      <c r="G13124" s="334">
        <v>0</v>
      </c>
      <c r="H13124" s="334">
        <v>0</v>
      </c>
      <c r="I13124" s="334">
        <v>0</v>
      </c>
      <c r="J13124" s="334">
        <v>0</v>
      </c>
      <c r="K13124" s="334">
        <v>0</v>
      </c>
      <c r="L13124" s="334">
        <v>0.2</v>
      </c>
      <c r="M13124" s="334">
        <v>0.2</v>
      </c>
      <c r="N13124" s="334">
        <v>0.1</v>
      </c>
      <c r="O13124" s="334">
        <v>0.2</v>
      </c>
      <c r="P13124" s="334">
        <v>0.2</v>
      </c>
      <c r="Q13124" s="334">
        <v>0</v>
      </c>
      <c r="R13124" s="334">
        <v>0</v>
      </c>
      <c r="S13124" s="334">
        <v>0</v>
      </c>
      <c r="T13124" s="334">
        <v>0</v>
      </c>
      <c r="U13124" s="334">
        <v>0</v>
      </c>
      <c r="V13124" s="334">
        <v>0</v>
      </c>
      <c r="W13124" s="334">
        <v>0</v>
      </c>
      <c r="X13124" s="334">
        <v>0</v>
      </c>
      <c r="Y13124" s="334">
        <v>0.2</v>
      </c>
      <c r="Z13124" s="334">
        <v>0.1</v>
      </c>
      <c r="AA13124" s="334">
        <v>0.2</v>
      </c>
      <c r="AB13124" s="334">
        <v>0.2</v>
      </c>
      <c r="AD13124" s="334">
        <v>1.6</v>
      </c>
      <c r="AE13124" s="334">
        <f t="shared" ref="AE13124:AE13187" si="2057">AD13124</f>
        <v>1.6</v>
      </c>
      <c r="AF13124" s="334">
        <f t="shared" ref="AF13124:AF13187" si="2058">SUM(E13124:AB13124)</f>
        <v>1.5999999999999999</v>
      </c>
      <c r="AG13124" s="340">
        <f t="shared" ref="AG13124:AG13187" si="2059">ABS(AF13124-AE13124)</f>
        <v>2.2204460492503131E-16</v>
      </c>
      <c r="AI13124" s="340">
        <f t="shared" ref="AI13124:AM13139" si="2060">IF($C13124=AI$1,$AF13124,0)</f>
        <v>0</v>
      </c>
      <c r="AJ13124" s="340">
        <f t="shared" si="2060"/>
        <v>0</v>
      </c>
      <c r="AK13124" s="340">
        <f t="shared" si="2060"/>
        <v>0</v>
      </c>
      <c r="AL13124" s="340">
        <f t="shared" si="2060"/>
        <v>0</v>
      </c>
      <c r="AM13124" s="340">
        <f t="shared" si="2060"/>
        <v>0</v>
      </c>
    </row>
    <row r="13125" spans="1:39" x14ac:dyDescent="0.35">
      <c r="A13125" s="337">
        <v>35038</v>
      </c>
      <c r="B13125" s="338">
        <f t="shared" si="2054"/>
        <v>1995</v>
      </c>
      <c r="C13125" s="338">
        <f t="shared" si="2055"/>
        <v>12</v>
      </c>
      <c r="D13125" s="338">
        <f t="shared" si="2056"/>
        <v>5</v>
      </c>
      <c r="E13125" s="334">
        <v>0</v>
      </c>
      <c r="F13125" s="334">
        <v>0</v>
      </c>
      <c r="G13125" s="334">
        <v>0</v>
      </c>
      <c r="H13125" s="334">
        <v>0</v>
      </c>
      <c r="I13125" s="334">
        <v>0</v>
      </c>
      <c r="J13125" s="334">
        <v>0</v>
      </c>
      <c r="K13125" s="334">
        <v>0</v>
      </c>
      <c r="L13125" s="334">
        <v>0</v>
      </c>
      <c r="M13125" s="334">
        <v>0</v>
      </c>
      <c r="N13125" s="334">
        <v>0</v>
      </c>
      <c r="O13125" s="334">
        <v>0</v>
      </c>
      <c r="P13125" s="334">
        <v>0</v>
      </c>
      <c r="Q13125" s="334">
        <v>0</v>
      </c>
      <c r="R13125" s="334">
        <v>0</v>
      </c>
      <c r="S13125" s="334">
        <v>0</v>
      </c>
      <c r="T13125" s="334">
        <v>0</v>
      </c>
      <c r="U13125" s="334">
        <v>0</v>
      </c>
      <c r="V13125" s="334">
        <v>0</v>
      </c>
      <c r="W13125" s="334">
        <v>0</v>
      </c>
      <c r="X13125" s="334">
        <v>0</v>
      </c>
      <c r="Y13125" s="334">
        <v>0</v>
      </c>
      <c r="Z13125" s="334">
        <v>0</v>
      </c>
      <c r="AA13125" s="334">
        <v>0</v>
      </c>
      <c r="AB13125" s="334">
        <v>0</v>
      </c>
      <c r="AD13125" s="334">
        <v>0</v>
      </c>
      <c r="AE13125" s="334">
        <f t="shared" si="2057"/>
        <v>0</v>
      </c>
      <c r="AF13125" s="334">
        <f t="shared" si="2058"/>
        <v>0</v>
      </c>
      <c r="AG13125" s="340">
        <f t="shared" si="2059"/>
        <v>0</v>
      </c>
      <c r="AI13125" s="340">
        <f t="shared" si="2060"/>
        <v>0</v>
      </c>
      <c r="AJ13125" s="340">
        <f t="shared" si="2060"/>
        <v>0</v>
      </c>
      <c r="AK13125" s="340">
        <f t="shared" si="2060"/>
        <v>0</v>
      </c>
      <c r="AL13125" s="340">
        <f t="shared" si="2060"/>
        <v>0</v>
      </c>
      <c r="AM13125" s="340">
        <f t="shared" si="2060"/>
        <v>0</v>
      </c>
    </row>
    <row r="13126" spans="1:39" x14ac:dyDescent="0.35">
      <c r="A13126" s="337">
        <v>35039</v>
      </c>
      <c r="B13126" s="338">
        <f t="shared" si="2054"/>
        <v>1995</v>
      </c>
      <c r="C13126" s="338">
        <f t="shared" si="2055"/>
        <v>12</v>
      </c>
      <c r="D13126" s="338">
        <f t="shared" si="2056"/>
        <v>6</v>
      </c>
      <c r="E13126" s="334">
        <v>0</v>
      </c>
      <c r="F13126" s="334">
        <v>0</v>
      </c>
      <c r="G13126" s="334">
        <v>0</v>
      </c>
      <c r="H13126" s="334">
        <v>0</v>
      </c>
      <c r="I13126" s="334">
        <v>0</v>
      </c>
      <c r="J13126" s="334">
        <v>0</v>
      </c>
      <c r="K13126" s="334">
        <v>0</v>
      </c>
      <c r="L13126" s="334">
        <v>0</v>
      </c>
      <c r="M13126" s="334">
        <v>0</v>
      </c>
      <c r="N13126" s="334">
        <v>0</v>
      </c>
      <c r="O13126" s="334">
        <v>0</v>
      </c>
      <c r="P13126" s="334">
        <v>0</v>
      </c>
      <c r="Q13126" s="334">
        <v>0</v>
      </c>
      <c r="R13126" s="334">
        <v>0</v>
      </c>
      <c r="S13126" s="334">
        <v>0</v>
      </c>
      <c r="T13126" s="334">
        <v>0</v>
      </c>
      <c r="U13126" s="334">
        <v>0</v>
      </c>
      <c r="V13126" s="334">
        <v>0</v>
      </c>
      <c r="W13126" s="334">
        <v>0</v>
      </c>
      <c r="X13126" s="334">
        <v>0</v>
      </c>
      <c r="Y13126" s="334">
        <v>0</v>
      </c>
      <c r="Z13126" s="334">
        <v>0</v>
      </c>
      <c r="AA13126" s="334">
        <v>0</v>
      </c>
      <c r="AB13126" s="334">
        <v>0</v>
      </c>
      <c r="AD13126" s="334">
        <v>0</v>
      </c>
      <c r="AE13126" s="334">
        <f t="shared" si="2057"/>
        <v>0</v>
      </c>
      <c r="AF13126" s="334">
        <f t="shared" si="2058"/>
        <v>0</v>
      </c>
      <c r="AG13126" s="340">
        <f t="shared" si="2059"/>
        <v>0</v>
      </c>
      <c r="AI13126" s="340">
        <f t="shared" si="2060"/>
        <v>0</v>
      </c>
      <c r="AJ13126" s="340">
        <f t="shared" si="2060"/>
        <v>0</v>
      </c>
      <c r="AK13126" s="340">
        <f t="shared" si="2060"/>
        <v>0</v>
      </c>
      <c r="AL13126" s="340">
        <f t="shared" si="2060"/>
        <v>0</v>
      </c>
      <c r="AM13126" s="340">
        <f t="shared" si="2060"/>
        <v>0</v>
      </c>
    </row>
    <row r="13127" spans="1:39" x14ac:dyDescent="0.35">
      <c r="A13127" s="337">
        <v>35040</v>
      </c>
      <c r="B13127" s="338">
        <f t="shared" si="2054"/>
        <v>1995</v>
      </c>
      <c r="C13127" s="338">
        <f t="shared" si="2055"/>
        <v>12</v>
      </c>
      <c r="D13127" s="338">
        <f t="shared" si="2056"/>
        <v>7</v>
      </c>
      <c r="E13127" s="334">
        <v>0</v>
      </c>
      <c r="F13127" s="334">
        <v>0.1</v>
      </c>
      <c r="G13127" s="334">
        <v>0</v>
      </c>
      <c r="H13127" s="334">
        <v>0</v>
      </c>
      <c r="I13127" s="334">
        <v>0.1</v>
      </c>
      <c r="J13127" s="334">
        <v>0</v>
      </c>
      <c r="K13127" s="334">
        <v>0</v>
      </c>
      <c r="L13127" s="334">
        <v>0.1</v>
      </c>
      <c r="M13127" s="334">
        <v>0</v>
      </c>
      <c r="N13127" s="334">
        <v>0</v>
      </c>
      <c r="O13127" s="334">
        <v>0.1</v>
      </c>
      <c r="P13127" s="334">
        <v>0</v>
      </c>
      <c r="Q13127" s="334">
        <v>0</v>
      </c>
      <c r="R13127" s="334">
        <v>0</v>
      </c>
      <c r="S13127" s="334">
        <v>0</v>
      </c>
      <c r="T13127" s="334">
        <v>0</v>
      </c>
      <c r="U13127" s="334">
        <v>0</v>
      </c>
      <c r="V13127" s="334">
        <v>0</v>
      </c>
      <c r="W13127" s="334">
        <v>0</v>
      </c>
      <c r="X13127" s="334">
        <v>0</v>
      </c>
      <c r="Y13127" s="334">
        <v>0</v>
      </c>
      <c r="Z13127" s="334">
        <v>0</v>
      </c>
      <c r="AA13127" s="334">
        <v>0</v>
      </c>
      <c r="AB13127" s="334">
        <v>0</v>
      </c>
      <c r="AD13127" s="334">
        <v>0.4</v>
      </c>
      <c r="AE13127" s="334">
        <f t="shared" si="2057"/>
        <v>0.4</v>
      </c>
      <c r="AF13127" s="334">
        <f t="shared" si="2058"/>
        <v>0.4</v>
      </c>
      <c r="AG13127" s="340">
        <f t="shared" si="2059"/>
        <v>0</v>
      </c>
      <c r="AI13127" s="340">
        <f t="shared" si="2060"/>
        <v>0</v>
      </c>
      <c r="AJ13127" s="340">
        <f t="shared" si="2060"/>
        <v>0</v>
      </c>
      <c r="AK13127" s="340">
        <f t="shared" si="2060"/>
        <v>0</v>
      </c>
      <c r="AL13127" s="340">
        <f t="shared" si="2060"/>
        <v>0</v>
      </c>
      <c r="AM13127" s="340">
        <f t="shared" si="2060"/>
        <v>0</v>
      </c>
    </row>
    <row r="13128" spans="1:39" x14ac:dyDescent="0.35">
      <c r="A13128" s="337">
        <v>35041</v>
      </c>
      <c r="B13128" s="338">
        <f t="shared" si="2054"/>
        <v>1995</v>
      </c>
      <c r="C13128" s="338">
        <f t="shared" si="2055"/>
        <v>12</v>
      </c>
      <c r="D13128" s="338">
        <f t="shared" si="2056"/>
        <v>8</v>
      </c>
      <c r="E13128" s="334">
        <v>0</v>
      </c>
      <c r="F13128" s="334">
        <v>0</v>
      </c>
      <c r="G13128" s="334">
        <v>0</v>
      </c>
      <c r="H13128" s="334">
        <v>0</v>
      </c>
      <c r="I13128" s="334">
        <v>0</v>
      </c>
      <c r="J13128" s="334">
        <v>0</v>
      </c>
      <c r="K13128" s="334">
        <v>0</v>
      </c>
      <c r="L13128" s="334">
        <v>0</v>
      </c>
      <c r="M13128" s="334">
        <v>0</v>
      </c>
      <c r="N13128" s="334">
        <v>0</v>
      </c>
      <c r="O13128" s="334">
        <v>0</v>
      </c>
      <c r="P13128" s="334">
        <v>0</v>
      </c>
      <c r="Q13128" s="334">
        <v>0</v>
      </c>
      <c r="R13128" s="334">
        <v>0</v>
      </c>
      <c r="S13128" s="334">
        <v>0</v>
      </c>
      <c r="T13128" s="334">
        <v>0</v>
      </c>
      <c r="U13128" s="334">
        <v>0</v>
      </c>
      <c r="V13128" s="334">
        <v>0</v>
      </c>
      <c r="W13128" s="334">
        <v>0</v>
      </c>
      <c r="X13128" s="334">
        <v>0</v>
      </c>
      <c r="Y13128" s="334">
        <v>0</v>
      </c>
      <c r="Z13128" s="334">
        <v>0</v>
      </c>
      <c r="AA13128" s="334">
        <v>0</v>
      </c>
      <c r="AB13128" s="334">
        <v>0</v>
      </c>
      <c r="AD13128" s="334">
        <v>0</v>
      </c>
      <c r="AE13128" s="334">
        <f t="shared" si="2057"/>
        <v>0</v>
      </c>
      <c r="AF13128" s="334">
        <f t="shared" si="2058"/>
        <v>0</v>
      </c>
      <c r="AG13128" s="340">
        <f t="shared" si="2059"/>
        <v>0</v>
      </c>
      <c r="AI13128" s="340">
        <f t="shared" si="2060"/>
        <v>0</v>
      </c>
      <c r="AJ13128" s="340">
        <f t="shared" si="2060"/>
        <v>0</v>
      </c>
      <c r="AK13128" s="340">
        <f t="shared" si="2060"/>
        <v>0</v>
      </c>
      <c r="AL13128" s="340">
        <f t="shared" si="2060"/>
        <v>0</v>
      </c>
      <c r="AM13128" s="340">
        <f t="shared" si="2060"/>
        <v>0</v>
      </c>
    </row>
    <row r="13129" spans="1:39" x14ac:dyDescent="0.35">
      <c r="A13129" s="337">
        <v>35042</v>
      </c>
      <c r="B13129" s="338">
        <f t="shared" si="2054"/>
        <v>1995</v>
      </c>
      <c r="C13129" s="338">
        <f t="shared" si="2055"/>
        <v>12</v>
      </c>
      <c r="D13129" s="338">
        <f t="shared" si="2056"/>
        <v>9</v>
      </c>
      <c r="E13129" s="334">
        <v>0</v>
      </c>
      <c r="F13129" s="334">
        <v>0</v>
      </c>
      <c r="G13129" s="334">
        <v>0</v>
      </c>
      <c r="H13129" s="334">
        <v>0</v>
      </c>
      <c r="I13129" s="334">
        <v>0</v>
      </c>
      <c r="J13129" s="334">
        <v>0</v>
      </c>
      <c r="K13129" s="334">
        <v>0</v>
      </c>
      <c r="L13129" s="334">
        <v>0</v>
      </c>
      <c r="M13129" s="334">
        <v>0</v>
      </c>
      <c r="N13129" s="334">
        <v>0</v>
      </c>
      <c r="O13129" s="334">
        <v>0</v>
      </c>
      <c r="P13129" s="334">
        <v>0</v>
      </c>
      <c r="Q13129" s="334">
        <v>0</v>
      </c>
      <c r="R13129" s="334">
        <v>0</v>
      </c>
      <c r="S13129" s="334">
        <v>0</v>
      </c>
      <c r="T13129" s="334">
        <v>0</v>
      </c>
      <c r="U13129" s="334">
        <v>0</v>
      </c>
      <c r="V13129" s="334">
        <v>0</v>
      </c>
      <c r="W13129" s="334">
        <v>0</v>
      </c>
      <c r="X13129" s="334">
        <v>0</v>
      </c>
      <c r="Y13129" s="334">
        <v>0</v>
      </c>
      <c r="Z13129" s="334">
        <v>0</v>
      </c>
      <c r="AA13129" s="334">
        <v>0</v>
      </c>
      <c r="AB13129" s="334">
        <v>0</v>
      </c>
      <c r="AD13129" s="334">
        <v>0</v>
      </c>
      <c r="AE13129" s="334">
        <f t="shared" si="2057"/>
        <v>0</v>
      </c>
      <c r="AF13129" s="334">
        <f t="shared" si="2058"/>
        <v>0</v>
      </c>
      <c r="AG13129" s="340">
        <f t="shared" si="2059"/>
        <v>0</v>
      </c>
      <c r="AI13129" s="340">
        <f t="shared" si="2060"/>
        <v>0</v>
      </c>
      <c r="AJ13129" s="340">
        <f t="shared" si="2060"/>
        <v>0</v>
      </c>
      <c r="AK13129" s="340">
        <f t="shared" si="2060"/>
        <v>0</v>
      </c>
      <c r="AL13129" s="340">
        <f t="shared" si="2060"/>
        <v>0</v>
      </c>
      <c r="AM13129" s="340">
        <f t="shared" si="2060"/>
        <v>0</v>
      </c>
    </row>
    <row r="13130" spans="1:39" x14ac:dyDescent="0.35">
      <c r="A13130" s="337">
        <v>35043</v>
      </c>
      <c r="B13130" s="338">
        <f t="shared" si="2054"/>
        <v>1995</v>
      </c>
      <c r="C13130" s="338">
        <f t="shared" si="2055"/>
        <v>12</v>
      </c>
      <c r="D13130" s="338">
        <f t="shared" si="2056"/>
        <v>10</v>
      </c>
      <c r="E13130" s="334">
        <v>0</v>
      </c>
      <c r="F13130" s="334">
        <v>0</v>
      </c>
      <c r="G13130" s="334">
        <v>0.4</v>
      </c>
      <c r="H13130" s="334">
        <v>0.4</v>
      </c>
      <c r="I13130" s="334">
        <v>0.3</v>
      </c>
      <c r="J13130" s="334">
        <v>0.4</v>
      </c>
      <c r="K13130" s="334">
        <v>0.4</v>
      </c>
      <c r="L13130" s="334">
        <v>0.4</v>
      </c>
      <c r="M13130" s="334">
        <v>0.3</v>
      </c>
      <c r="N13130" s="334">
        <v>0.4</v>
      </c>
      <c r="O13130" s="334">
        <v>0</v>
      </c>
      <c r="P13130" s="334">
        <v>0</v>
      </c>
      <c r="Q13130" s="334">
        <v>0.4</v>
      </c>
      <c r="R13130" s="334">
        <v>0</v>
      </c>
      <c r="S13130" s="334">
        <v>0</v>
      </c>
      <c r="T13130" s="334">
        <v>0</v>
      </c>
      <c r="U13130" s="334">
        <v>0</v>
      </c>
      <c r="V13130" s="334">
        <v>0</v>
      </c>
      <c r="W13130" s="334">
        <v>0</v>
      </c>
      <c r="X13130" s="334">
        <v>0</v>
      </c>
      <c r="Y13130" s="334">
        <v>0.4</v>
      </c>
      <c r="Z13130" s="334">
        <v>0.3</v>
      </c>
      <c r="AA13130" s="334">
        <v>0.4</v>
      </c>
      <c r="AB13130" s="334">
        <v>0.4</v>
      </c>
      <c r="AD13130" s="334">
        <v>4.9000000000000004</v>
      </c>
      <c r="AE13130" s="334">
        <f t="shared" si="2057"/>
        <v>4.9000000000000004</v>
      </c>
      <c r="AF13130" s="334">
        <f t="shared" si="2058"/>
        <v>4.9000000000000004</v>
      </c>
      <c r="AG13130" s="340">
        <f t="shared" si="2059"/>
        <v>0</v>
      </c>
      <c r="AI13130" s="340">
        <f t="shared" si="2060"/>
        <v>0</v>
      </c>
      <c r="AJ13130" s="340">
        <f t="shared" si="2060"/>
        <v>0</v>
      </c>
      <c r="AK13130" s="340">
        <f t="shared" si="2060"/>
        <v>0</v>
      </c>
      <c r="AL13130" s="340">
        <f t="shared" si="2060"/>
        <v>0</v>
      </c>
      <c r="AM13130" s="340">
        <f t="shared" si="2060"/>
        <v>0</v>
      </c>
    </row>
    <row r="13131" spans="1:39" x14ac:dyDescent="0.35">
      <c r="A13131" s="337">
        <v>35044</v>
      </c>
      <c r="B13131" s="338">
        <f t="shared" si="2054"/>
        <v>1995</v>
      </c>
      <c r="C13131" s="338">
        <f t="shared" si="2055"/>
        <v>12</v>
      </c>
      <c r="D13131" s="338">
        <f t="shared" si="2056"/>
        <v>11</v>
      </c>
      <c r="E13131" s="334">
        <v>0.1</v>
      </c>
      <c r="F13131" s="334">
        <v>0.1</v>
      </c>
      <c r="G13131" s="334">
        <v>0.1</v>
      </c>
      <c r="H13131" s="334">
        <v>0.1</v>
      </c>
      <c r="I13131" s="334">
        <v>0.1</v>
      </c>
      <c r="J13131" s="334">
        <v>0</v>
      </c>
      <c r="K13131" s="334">
        <v>0.1</v>
      </c>
      <c r="L13131" s="334">
        <v>0.1</v>
      </c>
      <c r="M13131" s="334">
        <v>0.1</v>
      </c>
      <c r="N13131" s="334">
        <v>0.1</v>
      </c>
      <c r="O13131" s="334">
        <v>0.1</v>
      </c>
      <c r="P13131" s="334">
        <v>0.1</v>
      </c>
      <c r="Q13131" s="334">
        <v>0.1</v>
      </c>
      <c r="R13131" s="334">
        <v>0.1</v>
      </c>
      <c r="S13131" s="334">
        <v>0.1</v>
      </c>
      <c r="T13131" s="334">
        <v>0.1</v>
      </c>
      <c r="U13131" s="334">
        <v>0</v>
      </c>
      <c r="V13131" s="334">
        <v>0</v>
      </c>
      <c r="W13131" s="334">
        <v>0</v>
      </c>
      <c r="X13131" s="334">
        <v>0.1</v>
      </c>
      <c r="Y13131" s="334">
        <v>0.1</v>
      </c>
      <c r="Z13131" s="334">
        <v>0.1</v>
      </c>
      <c r="AA13131" s="334">
        <v>0.1</v>
      </c>
      <c r="AB13131" s="334">
        <v>0.1</v>
      </c>
      <c r="AD13131" s="334">
        <v>2</v>
      </c>
      <c r="AE13131" s="334">
        <f t="shared" si="2057"/>
        <v>2</v>
      </c>
      <c r="AF13131" s="334">
        <f t="shared" si="2058"/>
        <v>2.0000000000000004</v>
      </c>
      <c r="AG13131" s="340">
        <f t="shared" si="2059"/>
        <v>4.4408920985006262E-16</v>
      </c>
      <c r="AI13131" s="340">
        <f t="shared" si="2060"/>
        <v>0</v>
      </c>
      <c r="AJ13131" s="340">
        <f t="shared" si="2060"/>
        <v>0</v>
      </c>
      <c r="AK13131" s="340">
        <f t="shared" si="2060"/>
        <v>0</v>
      </c>
      <c r="AL13131" s="340">
        <f t="shared" si="2060"/>
        <v>0</v>
      </c>
      <c r="AM13131" s="340">
        <f t="shared" si="2060"/>
        <v>0</v>
      </c>
    </row>
    <row r="13132" spans="1:39" x14ac:dyDescent="0.35">
      <c r="A13132" s="337">
        <v>35045</v>
      </c>
      <c r="B13132" s="338">
        <f t="shared" si="2054"/>
        <v>1995</v>
      </c>
      <c r="C13132" s="338">
        <f t="shared" si="2055"/>
        <v>12</v>
      </c>
      <c r="D13132" s="338">
        <f t="shared" si="2056"/>
        <v>12</v>
      </c>
      <c r="E13132" s="334">
        <v>0.1</v>
      </c>
      <c r="F13132" s="334">
        <v>0.1</v>
      </c>
      <c r="G13132" s="334">
        <v>0.1</v>
      </c>
      <c r="H13132" s="334">
        <v>0</v>
      </c>
      <c r="I13132" s="334">
        <v>0.1</v>
      </c>
      <c r="J13132" s="334">
        <v>0.1</v>
      </c>
      <c r="K13132" s="334">
        <v>0.1</v>
      </c>
      <c r="L13132" s="334">
        <v>0.1</v>
      </c>
      <c r="M13132" s="334">
        <v>0.1</v>
      </c>
      <c r="N13132" s="334">
        <v>0</v>
      </c>
      <c r="O13132" s="334">
        <v>0.1</v>
      </c>
      <c r="P13132" s="334">
        <v>0.1</v>
      </c>
      <c r="Q13132" s="334">
        <v>0.1</v>
      </c>
      <c r="R13132" s="334">
        <v>0.1</v>
      </c>
      <c r="S13132" s="334">
        <v>0</v>
      </c>
      <c r="T13132" s="334">
        <v>0.1</v>
      </c>
      <c r="U13132" s="334">
        <v>0.1</v>
      </c>
      <c r="V13132" s="334">
        <v>0.1</v>
      </c>
      <c r="W13132" s="334">
        <v>0.1</v>
      </c>
      <c r="X13132" s="334">
        <v>0.1</v>
      </c>
      <c r="Y13132" s="334">
        <v>0</v>
      </c>
      <c r="Z13132" s="334">
        <v>0.1</v>
      </c>
      <c r="AA13132" s="334">
        <v>0.1</v>
      </c>
      <c r="AB13132" s="334">
        <v>0.1</v>
      </c>
      <c r="AD13132" s="334">
        <v>2</v>
      </c>
      <c r="AE13132" s="334">
        <f t="shared" si="2057"/>
        <v>2</v>
      </c>
      <c r="AF13132" s="334">
        <f t="shared" si="2058"/>
        <v>2.0000000000000004</v>
      </c>
      <c r="AG13132" s="340">
        <f t="shared" si="2059"/>
        <v>4.4408920985006262E-16</v>
      </c>
      <c r="AI13132" s="340">
        <f t="shared" si="2060"/>
        <v>0</v>
      </c>
      <c r="AJ13132" s="340">
        <f t="shared" si="2060"/>
        <v>0</v>
      </c>
      <c r="AK13132" s="340">
        <f t="shared" si="2060"/>
        <v>0</v>
      </c>
      <c r="AL13132" s="340">
        <f t="shared" si="2060"/>
        <v>0</v>
      </c>
      <c r="AM13132" s="340">
        <f t="shared" si="2060"/>
        <v>0</v>
      </c>
    </row>
    <row r="13133" spans="1:39" x14ac:dyDescent="0.35">
      <c r="A13133" s="337">
        <v>35046</v>
      </c>
      <c r="B13133" s="338">
        <f t="shared" si="2054"/>
        <v>1995</v>
      </c>
      <c r="C13133" s="338">
        <f t="shared" si="2055"/>
        <v>12</v>
      </c>
      <c r="D13133" s="338">
        <f t="shared" si="2056"/>
        <v>13</v>
      </c>
      <c r="E13133" s="334">
        <v>0</v>
      </c>
      <c r="F13133" s="334">
        <v>0</v>
      </c>
      <c r="G13133" s="334">
        <v>0</v>
      </c>
      <c r="H13133" s="334">
        <v>0</v>
      </c>
      <c r="I13133" s="334">
        <v>0</v>
      </c>
      <c r="J13133" s="334">
        <v>0</v>
      </c>
      <c r="K13133" s="334">
        <v>0</v>
      </c>
      <c r="L13133" s="334">
        <v>0</v>
      </c>
      <c r="M13133" s="334">
        <v>0</v>
      </c>
      <c r="N13133" s="334">
        <v>0</v>
      </c>
      <c r="O13133" s="334">
        <v>0</v>
      </c>
      <c r="P13133" s="334">
        <v>0</v>
      </c>
      <c r="Q13133" s="334">
        <v>0</v>
      </c>
      <c r="R13133" s="334">
        <v>0</v>
      </c>
      <c r="S13133" s="334">
        <v>0</v>
      </c>
      <c r="T13133" s="334">
        <v>0</v>
      </c>
      <c r="U13133" s="334">
        <v>0</v>
      </c>
      <c r="V13133" s="334">
        <v>0</v>
      </c>
      <c r="W13133" s="334">
        <v>0</v>
      </c>
      <c r="X13133" s="334">
        <v>0</v>
      </c>
      <c r="Y13133" s="334">
        <v>0</v>
      </c>
      <c r="Z13133" s="334">
        <v>0</v>
      </c>
      <c r="AA13133" s="334">
        <v>0</v>
      </c>
      <c r="AB13133" s="334">
        <v>0</v>
      </c>
      <c r="AD13133" s="334">
        <v>0</v>
      </c>
      <c r="AE13133" s="334">
        <f t="shared" si="2057"/>
        <v>0</v>
      </c>
      <c r="AF13133" s="334">
        <f t="shared" si="2058"/>
        <v>0</v>
      </c>
      <c r="AG13133" s="340">
        <f t="shared" si="2059"/>
        <v>0</v>
      </c>
      <c r="AI13133" s="340">
        <f t="shared" si="2060"/>
        <v>0</v>
      </c>
      <c r="AJ13133" s="340">
        <f t="shared" si="2060"/>
        <v>0</v>
      </c>
      <c r="AK13133" s="340">
        <f t="shared" si="2060"/>
        <v>0</v>
      </c>
      <c r="AL13133" s="340">
        <f t="shared" si="2060"/>
        <v>0</v>
      </c>
      <c r="AM13133" s="340">
        <f t="shared" si="2060"/>
        <v>0</v>
      </c>
    </row>
    <row r="13134" spans="1:39" x14ac:dyDescent="0.35">
      <c r="A13134" s="337">
        <v>35047</v>
      </c>
      <c r="B13134" s="338">
        <f t="shared" si="2054"/>
        <v>1995</v>
      </c>
      <c r="C13134" s="338">
        <f t="shared" si="2055"/>
        <v>12</v>
      </c>
      <c r="D13134" s="338">
        <f t="shared" si="2056"/>
        <v>14</v>
      </c>
      <c r="E13134" s="334">
        <v>0</v>
      </c>
      <c r="F13134" s="334">
        <v>0</v>
      </c>
      <c r="G13134" s="334">
        <v>0</v>
      </c>
      <c r="H13134" s="334">
        <v>0</v>
      </c>
      <c r="I13134" s="334">
        <v>0</v>
      </c>
      <c r="J13134" s="334">
        <v>0</v>
      </c>
      <c r="K13134" s="334">
        <v>0</v>
      </c>
      <c r="L13134" s="334">
        <v>0</v>
      </c>
      <c r="M13134" s="334">
        <v>0</v>
      </c>
      <c r="N13134" s="334">
        <v>0</v>
      </c>
      <c r="O13134" s="334">
        <v>0</v>
      </c>
      <c r="P13134" s="334">
        <v>0</v>
      </c>
      <c r="Q13134" s="334">
        <v>0</v>
      </c>
      <c r="R13134" s="334">
        <v>0</v>
      </c>
      <c r="S13134" s="334">
        <v>0</v>
      </c>
      <c r="T13134" s="334">
        <v>0</v>
      </c>
      <c r="U13134" s="334">
        <v>0</v>
      </c>
      <c r="V13134" s="334">
        <v>0</v>
      </c>
      <c r="W13134" s="334">
        <v>0</v>
      </c>
      <c r="X13134" s="334">
        <v>0</v>
      </c>
      <c r="Y13134" s="334">
        <v>0</v>
      </c>
      <c r="Z13134" s="334">
        <v>0</v>
      </c>
      <c r="AA13134" s="334">
        <v>0</v>
      </c>
      <c r="AB13134" s="334">
        <v>0</v>
      </c>
      <c r="AD13134" s="334">
        <v>0</v>
      </c>
      <c r="AE13134" s="334">
        <f t="shared" si="2057"/>
        <v>0</v>
      </c>
      <c r="AF13134" s="334">
        <f t="shared" si="2058"/>
        <v>0</v>
      </c>
      <c r="AG13134" s="340">
        <f t="shared" si="2059"/>
        <v>0</v>
      </c>
      <c r="AI13134" s="340">
        <f t="shared" si="2060"/>
        <v>0</v>
      </c>
      <c r="AJ13134" s="340">
        <f t="shared" si="2060"/>
        <v>0</v>
      </c>
      <c r="AK13134" s="340">
        <f t="shared" si="2060"/>
        <v>0</v>
      </c>
      <c r="AL13134" s="340">
        <f t="shared" si="2060"/>
        <v>0</v>
      </c>
      <c r="AM13134" s="340">
        <f t="shared" si="2060"/>
        <v>0</v>
      </c>
    </row>
    <row r="13135" spans="1:39" x14ac:dyDescent="0.35">
      <c r="A13135" s="337">
        <v>35048</v>
      </c>
      <c r="B13135" s="338">
        <f t="shared" si="2054"/>
        <v>1995</v>
      </c>
      <c r="C13135" s="338">
        <f t="shared" si="2055"/>
        <v>12</v>
      </c>
      <c r="D13135" s="338">
        <f t="shared" si="2056"/>
        <v>15</v>
      </c>
      <c r="E13135" s="334">
        <v>0</v>
      </c>
      <c r="F13135" s="334">
        <v>0</v>
      </c>
      <c r="G13135" s="334">
        <v>0</v>
      </c>
      <c r="H13135" s="334">
        <v>0</v>
      </c>
      <c r="I13135" s="334">
        <v>0</v>
      </c>
      <c r="J13135" s="334">
        <v>0</v>
      </c>
      <c r="K13135" s="334">
        <v>0</v>
      </c>
      <c r="L13135" s="334">
        <v>0</v>
      </c>
      <c r="M13135" s="334">
        <v>0</v>
      </c>
      <c r="N13135" s="334">
        <v>0</v>
      </c>
      <c r="O13135" s="334">
        <v>0</v>
      </c>
      <c r="P13135" s="334">
        <v>0</v>
      </c>
      <c r="Q13135" s="334">
        <v>0</v>
      </c>
      <c r="R13135" s="334">
        <v>0</v>
      </c>
      <c r="S13135" s="334">
        <v>0</v>
      </c>
      <c r="T13135" s="334">
        <v>0</v>
      </c>
      <c r="U13135" s="334">
        <v>0</v>
      </c>
      <c r="V13135" s="334">
        <v>0</v>
      </c>
      <c r="W13135" s="334">
        <v>0</v>
      </c>
      <c r="X13135" s="334">
        <v>0</v>
      </c>
      <c r="Y13135" s="334">
        <v>0</v>
      </c>
      <c r="Z13135" s="334">
        <v>0</v>
      </c>
      <c r="AA13135" s="334">
        <v>0</v>
      </c>
      <c r="AB13135" s="334">
        <v>0</v>
      </c>
      <c r="AD13135" s="334">
        <v>0</v>
      </c>
      <c r="AE13135" s="334">
        <f t="shared" si="2057"/>
        <v>0</v>
      </c>
      <c r="AF13135" s="334">
        <f t="shared" si="2058"/>
        <v>0</v>
      </c>
      <c r="AG13135" s="340">
        <f t="shared" si="2059"/>
        <v>0</v>
      </c>
      <c r="AI13135" s="340">
        <f t="shared" si="2060"/>
        <v>0</v>
      </c>
      <c r="AJ13135" s="340">
        <f t="shared" si="2060"/>
        <v>0</v>
      </c>
      <c r="AK13135" s="340">
        <f t="shared" si="2060"/>
        <v>0</v>
      </c>
      <c r="AL13135" s="340">
        <f t="shared" si="2060"/>
        <v>0</v>
      </c>
      <c r="AM13135" s="340">
        <f t="shared" si="2060"/>
        <v>0</v>
      </c>
    </row>
    <row r="13136" spans="1:39" x14ac:dyDescent="0.35">
      <c r="A13136" s="337">
        <v>35049</v>
      </c>
      <c r="B13136" s="338">
        <f t="shared" si="2054"/>
        <v>1995</v>
      </c>
      <c r="C13136" s="338">
        <f t="shared" si="2055"/>
        <v>12</v>
      </c>
      <c r="D13136" s="338">
        <f t="shared" si="2056"/>
        <v>16</v>
      </c>
      <c r="E13136" s="334">
        <v>0</v>
      </c>
      <c r="F13136" s="334">
        <v>0</v>
      </c>
      <c r="G13136" s="334">
        <v>0</v>
      </c>
      <c r="H13136" s="334">
        <v>0</v>
      </c>
      <c r="I13136" s="334">
        <v>0</v>
      </c>
      <c r="J13136" s="334">
        <v>0</v>
      </c>
      <c r="K13136" s="334">
        <v>0</v>
      </c>
      <c r="L13136" s="334">
        <v>0</v>
      </c>
      <c r="M13136" s="334">
        <v>0</v>
      </c>
      <c r="N13136" s="334">
        <v>0</v>
      </c>
      <c r="O13136" s="334">
        <v>0</v>
      </c>
      <c r="P13136" s="334">
        <v>0</v>
      </c>
      <c r="Q13136" s="334">
        <v>0</v>
      </c>
      <c r="R13136" s="334">
        <v>0</v>
      </c>
      <c r="S13136" s="334">
        <v>0</v>
      </c>
      <c r="T13136" s="334">
        <v>0</v>
      </c>
      <c r="U13136" s="334">
        <v>0</v>
      </c>
      <c r="V13136" s="334">
        <v>0</v>
      </c>
      <c r="W13136" s="334">
        <v>0</v>
      </c>
      <c r="X13136" s="334">
        <v>0</v>
      </c>
      <c r="Y13136" s="334">
        <v>0</v>
      </c>
      <c r="Z13136" s="334">
        <v>0</v>
      </c>
      <c r="AA13136" s="334">
        <v>0</v>
      </c>
      <c r="AB13136" s="334">
        <v>0</v>
      </c>
      <c r="AD13136" s="334">
        <v>0</v>
      </c>
      <c r="AE13136" s="334">
        <f t="shared" si="2057"/>
        <v>0</v>
      </c>
      <c r="AF13136" s="334">
        <f t="shared" si="2058"/>
        <v>0</v>
      </c>
      <c r="AG13136" s="340">
        <f t="shared" si="2059"/>
        <v>0</v>
      </c>
      <c r="AI13136" s="340">
        <f t="shared" si="2060"/>
        <v>0</v>
      </c>
      <c r="AJ13136" s="340">
        <f t="shared" si="2060"/>
        <v>0</v>
      </c>
      <c r="AK13136" s="340">
        <f t="shared" si="2060"/>
        <v>0</v>
      </c>
      <c r="AL13136" s="340">
        <f t="shared" si="2060"/>
        <v>0</v>
      </c>
      <c r="AM13136" s="340">
        <f t="shared" si="2060"/>
        <v>0</v>
      </c>
    </row>
    <row r="13137" spans="1:39" x14ac:dyDescent="0.35">
      <c r="A13137" s="337">
        <v>35050</v>
      </c>
      <c r="B13137" s="338">
        <f t="shared" si="2054"/>
        <v>1995</v>
      </c>
      <c r="C13137" s="338">
        <f t="shared" si="2055"/>
        <v>12</v>
      </c>
      <c r="D13137" s="338">
        <f t="shared" si="2056"/>
        <v>17</v>
      </c>
      <c r="E13137" s="334">
        <v>0</v>
      </c>
      <c r="F13137" s="334">
        <v>0</v>
      </c>
      <c r="G13137" s="334">
        <v>0</v>
      </c>
      <c r="H13137" s="334">
        <v>0</v>
      </c>
      <c r="I13137" s="334">
        <v>0</v>
      </c>
      <c r="J13137" s="334">
        <v>0</v>
      </c>
      <c r="K13137" s="334">
        <v>0</v>
      </c>
      <c r="L13137" s="334">
        <v>0</v>
      </c>
      <c r="M13137" s="334">
        <v>0</v>
      </c>
      <c r="N13137" s="334">
        <v>0</v>
      </c>
      <c r="O13137" s="334">
        <v>0</v>
      </c>
      <c r="P13137" s="334">
        <v>0</v>
      </c>
      <c r="Q13137" s="334">
        <v>0</v>
      </c>
      <c r="R13137" s="334">
        <v>0</v>
      </c>
      <c r="S13137" s="334">
        <v>0</v>
      </c>
      <c r="T13137" s="334">
        <v>0</v>
      </c>
      <c r="U13137" s="334">
        <v>0</v>
      </c>
      <c r="V13137" s="334">
        <v>0</v>
      </c>
      <c r="W13137" s="334">
        <v>0</v>
      </c>
      <c r="X13137" s="334">
        <v>0</v>
      </c>
      <c r="Y13137" s="334">
        <v>0</v>
      </c>
      <c r="Z13137" s="334">
        <v>0</v>
      </c>
      <c r="AA13137" s="334">
        <v>0</v>
      </c>
      <c r="AB13137" s="334">
        <v>0</v>
      </c>
      <c r="AD13137" s="334">
        <v>0</v>
      </c>
      <c r="AE13137" s="334">
        <f t="shared" si="2057"/>
        <v>0</v>
      </c>
      <c r="AF13137" s="334">
        <f t="shared" si="2058"/>
        <v>0</v>
      </c>
      <c r="AG13137" s="340">
        <f t="shared" si="2059"/>
        <v>0</v>
      </c>
      <c r="AI13137" s="340">
        <f t="shared" si="2060"/>
        <v>0</v>
      </c>
      <c r="AJ13137" s="340">
        <f t="shared" si="2060"/>
        <v>0</v>
      </c>
      <c r="AK13137" s="340">
        <f t="shared" si="2060"/>
        <v>0</v>
      </c>
      <c r="AL13137" s="340">
        <f t="shared" si="2060"/>
        <v>0</v>
      </c>
      <c r="AM13137" s="340">
        <f t="shared" si="2060"/>
        <v>0</v>
      </c>
    </row>
    <row r="13138" spans="1:39" x14ac:dyDescent="0.35">
      <c r="A13138" s="337">
        <v>35051</v>
      </c>
      <c r="B13138" s="338">
        <f t="shared" si="2054"/>
        <v>1995</v>
      </c>
      <c r="C13138" s="338">
        <f t="shared" si="2055"/>
        <v>12</v>
      </c>
      <c r="D13138" s="338">
        <f t="shared" si="2056"/>
        <v>18</v>
      </c>
      <c r="E13138" s="334">
        <v>0</v>
      </c>
      <c r="F13138" s="334">
        <v>0</v>
      </c>
      <c r="G13138" s="334">
        <v>0</v>
      </c>
      <c r="H13138" s="334">
        <v>0</v>
      </c>
      <c r="I13138" s="334">
        <v>0</v>
      </c>
      <c r="J13138" s="334">
        <v>0</v>
      </c>
      <c r="K13138" s="334">
        <v>0</v>
      </c>
      <c r="L13138" s="334">
        <v>0</v>
      </c>
      <c r="M13138" s="334">
        <v>0</v>
      </c>
      <c r="N13138" s="334">
        <v>0</v>
      </c>
      <c r="O13138" s="334">
        <v>0</v>
      </c>
      <c r="P13138" s="334">
        <v>0</v>
      </c>
      <c r="Q13138" s="334">
        <v>0</v>
      </c>
      <c r="R13138" s="334">
        <v>0</v>
      </c>
      <c r="S13138" s="334">
        <v>0</v>
      </c>
      <c r="T13138" s="334">
        <v>0</v>
      </c>
      <c r="U13138" s="334">
        <v>0</v>
      </c>
      <c r="V13138" s="334">
        <v>0</v>
      </c>
      <c r="W13138" s="334">
        <v>0</v>
      </c>
      <c r="X13138" s="334">
        <v>0</v>
      </c>
      <c r="Y13138" s="334">
        <v>0</v>
      </c>
      <c r="Z13138" s="334">
        <v>0</v>
      </c>
      <c r="AA13138" s="334">
        <v>0</v>
      </c>
      <c r="AB13138" s="334">
        <v>0</v>
      </c>
      <c r="AD13138" s="334">
        <v>0</v>
      </c>
      <c r="AE13138" s="334">
        <f t="shared" si="2057"/>
        <v>0</v>
      </c>
      <c r="AF13138" s="334">
        <f t="shared" si="2058"/>
        <v>0</v>
      </c>
      <c r="AG13138" s="340">
        <f t="shared" si="2059"/>
        <v>0</v>
      </c>
      <c r="AI13138" s="340">
        <f t="shared" si="2060"/>
        <v>0</v>
      </c>
      <c r="AJ13138" s="340">
        <f t="shared" si="2060"/>
        <v>0</v>
      </c>
      <c r="AK13138" s="340">
        <f t="shared" si="2060"/>
        <v>0</v>
      </c>
      <c r="AL13138" s="340">
        <f t="shared" si="2060"/>
        <v>0</v>
      </c>
      <c r="AM13138" s="340">
        <f t="shared" si="2060"/>
        <v>0</v>
      </c>
    </row>
    <row r="13139" spans="1:39" x14ac:dyDescent="0.35">
      <c r="A13139" s="337">
        <v>35052</v>
      </c>
      <c r="B13139" s="338">
        <f t="shared" si="2054"/>
        <v>1995</v>
      </c>
      <c r="C13139" s="338">
        <f t="shared" si="2055"/>
        <v>12</v>
      </c>
      <c r="D13139" s="338">
        <f t="shared" si="2056"/>
        <v>19</v>
      </c>
      <c r="E13139" s="334">
        <v>0</v>
      </c>
      <c r="F13139" s="334">
        <v>0.7</v>
      </c>
      <c r="G13139" s="334">
        <v>0.8</v>
      </c>
      <c r="H13139" s="334">
        <v>0.7</v>
      </c>
      <c r="I13139" s="334">
        <v>0.7</v>
      </c>
      <c r="J13139" s="334">
        <v>0.7</v>
      </c>
      <c r="K13139" s="334">
        <v>0.8</v>
      </c>
      <c r="L13139" s="334">
        <v>0.7</v>
      </c>
      <c r="M13139" s="334">
        <v>0.7</v>
      </c>
      <c r="N13139" s="334">
        <v>1.5</v>
      </c>
      <c r="O13139" s="334">
        <v>0.7</v>
      </c>
      <c r="P13139" s="334">
        <v>0.7</v>
      </c>
      <c r="Q13139" s="334">
        <v>0.7</v>
      </c>
      <c r="R13139" s="334">
        <v>0.8</v>
      </c>
      <c r="S13139" s="334">
        <v>0.7</v>
      </c>
      <c r="T13139" s="334">
        <v>0.7</v>
      </c>
      <c r="U13139" s="334">
        <v>0</v>
      </c>
      <c r="V13139" s="334">
        <v>0</v>
      </c>
      <c r="W13139" s="334">
        <v>0</v>
      </c>
      <c r="X13139" s="334">
        <v>0</v>
      </c>
      <c r="Y13139" s="334">
        <v>0</v>
      </c>
      <c r="Z13139" s="334">
        <v>0</v>
      </c>
      <c r="AA13139" s="334">
        <v>0</v>
      </c>
      <c r="AB13139" s="334">
        <v>0</v>
      </c>
      <c r="AD13139" s="334">
        <v>11.6</v>
      </c>
      <c r="AE13139" s="334">
        <f t="shared" si="2057"/>
        <v>11.6</v>
      </c>
      <c r="AF13139" s="334">
        <f t="shared" si="2058"/>
        <v>11.599999999999998</v>
      </c>
      <c r="AG13139" s="340">
        <f t="shared" si="2059"/>
        <v>1.7763568394002505E-15</v>
      </c>
      <c r="AI13139" s="340">
        <f t="shared" si="2060"/>
        <v>0</v>
      </c>
      <c r="AJ13139" s="340">
        <f t="shared" si="2060"/>
        <v>0</v>
      </c>
      <c r="AK13139" s="340">
        <f t="shared" si="2060"/>
        <v>0</v>
      </c>
      <c r="AL13139" s="340">
        <f t="shared" si="2060"/>
        <v>0</v>
      </c>
      <c r="AM13139" s="340">
        <f t="shared" si="2060"/>
        <v>0</v>
      </c>
    </row>
    <row r="13140" spans="1:39" x14ac:dyDescent="0.35">
      <c r="A13140" s="337">
        <v>35053</v>
      </c>
      <c r="B13140" s="338">
        <f t="shared" si="2054"/>
        <v>1995</v>
      </c>
      <c r="C13140" s="338">
        <f t="shared" si="2055"/>
        <v>12</v>
      </c>
      <c r="D13140" s="338">
        <f t="shared" si="2056"/>
        <v>20</v>
      </c>
      <c r="E13140" s="334">
        <v>0</v>
      </c>
      <c r="F13140" s="334">
        <v>0</v>
      </c>
      <c r="G13140" s="334">
        <v>0</v>
      </c>
      <c r="H13140" s="334">
        <v>0</v>
      </c>
      <c r="I13140" s="334">
        <v>0</v>
      </c>
      <c r="J13140" s="334">
        <v>0</v>
      </c>
      <c r="K13140" s="334">
        <v>0</v>
      </c>
      <c r="L13140" s="334">
        <v>0</v>
      </c>
      <c r="M13140" s="334">
        <v>0</v>
      </c>
      <c r="N13140" s="334">
        <v>0</v>
      </c>
      <c r="O13140" s="334">
        <v>0</v>
      </c>
      <c r="P13140" s="334">
        <v>0</v>
      </c>
      <c r="Q13140" s="334">
        <v>0</v>
      </c>
      <c r="R13140" s="334">
        <v>0</v>
      </c>
      <c r="S13140" s="334">
        <v>0</v>
      </c>
      <c r="T13140" s="334">
        <v>0</v>
      </c>
      <c r="U13140" s="334">
        <v>0</v>
      </c>
      <c r="V13140" s="334">
        <v>0</v>
      </c>
      <c r="W13140" s="334">
        <v>0</v>
      </c>
      <c r="X13140" s="334">
        <v>0</v>
      </c>
      <c r="Y13140" s="334">
        <v>0</v>
      </c>
      <c r="Z13140" s="334">
        <v>0</v>
      </c>
      <c r="AA13140" s="334">
        <v>0</v>
      </c>
      <c r="AB13140" s="334">
        <v>0</v>
      </c>
      <c r="AD13140" s="334">
        <v>0</v>
      </c>
      <c r="AE13140" s="334">
        <f t="shared" si="2057"/>
        <v>0</v>
      </c>
      <c r="AF13140" s="334">
        <f t="shared" si="2058"/>
        <v>0</v>
      </c>
      <c r="AG13140" s="340">
        <f t="shared" si="2059"/>
        <v>0</v>
      </c>
      <c r="AI13140" s="340">
        <f t="shared" ref="AI13140:AM13155" si="2061">IF($C13140=AI$1,$AF13140,0)</f>
        <v>0</v>
      </c>
      <c r="AJ13140" s="340">
        <f t="shared" si="2061"/>
        <v>0</v>
      </c>
      <c r="AK13140" s="340">
        <f t="shared" si="2061"/>
        <v>0</v>
      </c>
      <c r="AL13140" s="340">
        <f t="shared" si="2061"/>
        <v>0</v>
      </c>
      <c r="AM13140" s="340">
        <f t="shared" si="2061"/>
        <v>0</v>
      </c>
    </row>
    <row r="13141" spans="1:39" x14ac:dyDescent="0.35">
      <c r="A13141" s="337">
        <v>35054</v>
      </c>
      <c r="B13141" s="338">
        <f t="shared" si="2054"/>
        <v>1995</v>
      </c>
      <c r="C13141" s="338">
        <f t="shared" si="2055"/>
        <v>12</v>
      </c>
      <c r="D13141" s="338">
        <f t="shared" si="2056"/>
        <v>21</v>
      </c>
      <c r="E13141" s="334">
        <v>0</v>
      </c>
      <c r="F13141" s="334">
        <v>0</v>
      </c>
      <c r="G13141" s="334">
        <v>0</v>
      </c>
      <c r="H13141" s="334">
        <v>0</v>
      </c>
      <c r="I13141" s="334">
        <v>0</v>
      </c>
      <c r="J13141" s="334">
        <v>0</v>
      </c>
      <c r="K13141" s="334">
        <v>0</v>
      </c>
      <c r="L13141" s="334">
        <v>0</v>
      </c>
      <c r="M13141" s="334">
        <v>0</v>
      </c>
      <c r="N13141" s="334">
        <v>0</v>
      </c>
      <c r="O13141" s="334">
        <v>0</v>
      </c>
      <c r="P13141" s="334">
        <v>0</v>
      </c>
      <c r="Q13141" s="334">
        <v>0</v>
      </c>
      <c r="R13141" s="334">
        <v>0</v>
      </c>
      <c r="S13141" s="334">
        <v>0</v>
      </c>
      <c r="T13141" s="334">
        <v>0</v>
      </c>
      <c r="U13141" s="334">
        <v>0</v>
      </c>
      <c r="V13141" s="334">
        <v>0</v>
      </c>
      <c r="W13141" s="334">
        <v>0</v>
      </c>
      <c r="X13141" s="334">
        <v>0</v>
      </c>
      <c r="Y13141" s="334">
        <v>0</v>
      </c>
      <c r="Z13141" s="334">
        <v>0</v>
      </c>
      <c r="AA13141" s="334">
        <v>0</v>
      </c>
      <c r="AB13141" s="334">
        <v>0</v>
      </c>
      <c r="AD13141" s="334">
        <v>0</v>
      </c>
      <c r="AE13141" s="334">
        <f t="shared" si="2057"/>
        <v>0</v>
      </c>
      <c r="AF13141" s="334">
        <f t="shared" si="2058"/>
        <v>0</v>
      </c>
      <c r="AG13141" s="340">
        <f t="shared" si="2059"/>
        <v>0</v>
      </c>
      <c r="AI13141" s="340">
        <f t="shared" si="2061"/>
        <v>0</v>
      </c>
      <c r="AJ13141" s="340">
        <f t="shared" si="2061"/>
        <v>0</v>
      </c>
      <c r="AK13141" s="340">
        <f t="shared" si="2061"/>
        <v>0</v>
      </c>
      <c r="AL13141" s="340">
        <f t="shared" si="2061"/>
        <v>0</v>
      </c>
      <c r="AM13141" s="340">
        <f t="shared" si="2061"/>
        <v>0</v>
      </c>
    </row>
    <row r="13142" spans="1:39" x14ac:dyDescent="0.35">
      <c r="A13142" s="337">
        <v>35055</v>
      </c>
      <c r="B13142" s="338">
        <f t="shared" si="2054"/>
        <v>1995</v>
      </c>
      <c r="C13142" s="338">
        <f t="shared" si="2055"/>
        <v>12</v>
      </c>
      <c r="D13142" s="338">
        <f t="shared" si="2056"/>
        <v>22</v>
      </c>
      <c r="E13142" s="334">
        <v>0</v>
      </c>
      <c r="F13142" s="334">
        <v>0</v>
      </c>
      <c r="G13142" s="334">
        <v>0</v>
      </c>
      <c r="H13142" s="334">
        <v>0</v>
      </c>
      <c r="I13142" s="334">
        <v>0</v>
      </c>
      <c r="J13142" s="334">
        <v>0</v>
      </c>
      <c r="K13142" s="334">
        <v>0</v>
      </c>
      <c r="L13142" s="334">
        <v>0</v>
      </c>
      <c r="M13142" s="334">
        <v>0</v>
      </c>
      <c r="N13142" s="334">
        <v>0</v>
      </c>
      <c r="O13142" s="334">
        <v>0</v>
      </c>
      <c r="P13142" s="334">
        <v>0</v>
      </c>
      <c r="Q13142" s="334">
        <v>0</v>
      </c>
      <c r="R13142" s="334">
        <v>0</v>
      </c>
      <c r="S13142" s="334">
        <v>0</v>
      </c>
      <c r="T13142" s="334">
        <v>0</v>
      </c>
      <c r="U13142" s="334">
        <v>0</v>
      </c>
      <c r="V13142" s="334">
        <v>0</v>
      </c>
      <c r="W13142" s="334">
        <v>0</v>
      </c>
      <c r="X13142" s="334">
        <v>0</v>
      </c>
      <c r="Y13142" s="334">
        <v>0</v>
      </c>
      <c r="Z13142" s="334">
        <v>0</v>
      </c>
      <c r="AA13142" s="334">
        <v>0</v>
      </c>
      <c r="AB13142" s="334">
        <v>0</v>
      </c>
      <c r="AD13142" s="334">
        <v>0</v>
      </c>
      <c r="AE13142" s="334">
        <f t="shared" si="2057"/>
        <v>0</v>
      </c>
      <c r="AF13142" s="334">
        <f t="shared" si="2058"/>
        <v>0</v>
      </c>
      <c r="AG13142" s="340">
        <f t="shared" si="2059"/>
        <v>0</v>
      </c>
      <c r="AI13142" s="340">
        <f t="shared" si="2061"/>
        <v>0</v>
      </c>
      <c r="AJ13142" s="340">
        <f t="shared" si="2061"/>
        <v>0</v>
      </c>
      <c r="AK13142" s="340">
        <f t="shared" si="2061"/>
        <v>0</v>
      </c>
      <c r="AL13142" s="340">
        <f t="shared" si="2061"/>
        <v>0</v>
      </c>
      <c r="AM13142" s="340">
        <f t="shared" si="2061"/>
        <v>0</v>
      </c>
    </row>
    <row r="13143" spans="1:39" x14ac:dyDescent="0.35">
      <c r="A13143" s="337">
        <v>35056</v>
      </c>
      <c r="B13143" s="338">
        <f t="shared" si="2054"/>
        <v>1995</v>
      </c>
      <c r="C13143" s="338">
        <f t="shared" si="2055"/>
        <v>12</v>
      </c>
      <c r="D13143" s="338">
        <f t="shared" si="2056"/>
        <v>23</v>
      </c>
      <c r="E13143" s="334">
        <v>0</v>
      </c>
      <c r="F13143" s="334">
        <v>0</v>
      </c>
      <c r="G13143" s="334">
        <v>0</v>
      </c>
      <c r="H13143" s="334">
        <v>0</v>
      </c>
      <c r="I13143" s="334">
        <v>0</v>
      </c>
      <c r="J13143" s="334">
        <v>0</v>
      </c>
      <c r="K13143" s="334">
        <v>0</v>
      </c>
      <c r="L13143" s="334">
        <v>0</v>
      </c>
      <c r="M13143" s="334">
        <v>0</v>
      </c>
      <c r="N13143" s="334">
        <v>0</v>
      </c>
      <c r="O13143" s="334">
        <v>0</v>
      </c>
      <c r="P13143" s="334">
        <v>0</v>
      </c>
      <c r="Q13143" s="334">
        <v>0</v>
      </c>
      <c r="R13143" s="334">
        <v>0</v>
      </c>
      <c r="S13143" s="334">
        <v>0</v>
      </c>
      <c r="T13143" s="334">
        <v>0</v>
      </c>
      <c r="U13143" s="334">
        <v>0</v>
      </c>
      <c r="V13143" s="334">
        <v>0</v>
      </c>
      <c r="W13143" s="334">
        <v>0</v>
      </c>
      <c r="X13143" s="334">
        <v>0</v>
      </c>
      <c r="Y13143" s="334">
        <v>0</v>
      </c>
      <c r="Z13143" s="334">
        <v>0</v>
      </c>
      <c r="AA13143" s="334">
        <v>0</v>
      </c>
      <c r="AB13143" s="334">
        <v>0</v>
      </c>
      <c r="AD13143" s="334">
        <v>0</v>
      </c>
      <c r="AE13143" s="334">
        <f t="shared" si="2057"/>
        <v>0</v>
      </c>
      <c r="AF13143" s="334">
        <f t="shared" si="2058"/>
        <v>0</v>
      </c>
      <c r="AG13143" s="340">
        <f t="shared" si="2059"/>
        <v>0</v>
      </c>
      <c r="AI13143" s="340">
        <f t="shared" si="2061"/>
        <v>0</v>
      </c>
      <c r="AJ13143" s="340">
        <f t="shared" si="2061"/>
        <v>0</v>
      </c>
      <c r="AK13143" s="340">
        <f t="shared" si="2061"/>
        <v>0</v>
      </c>
      <c r="AL13143" s="340">
        <f t="shared" si="2061"/>
        <v>0</v>
      </c>
      <c r="AM13143" s="340">
        <f t="shared" si="2061"/>
        <v>0</v>
      </c>
    </row>
    <row r="13144" spans="1:39" x14ac:dyDescent="0.35">
      <c r="A13144" s="337">
        <v>35057</v>
      </c>
      <c r="B13144" s="338">
        <f t="shared" si="2054"/>
        <v>1995</v>
      </c>
      <c r="C13144" s="338">
        <f t="shared" si="2055"/>
        <v>12</v>
      </c>
      <c r="D13144" s="338">
        <f t="shared" si="2056"/>
        <v>24</v>
      </c>
      <c r="E13144" s="334">
        <v>0</v>
      </c>
      <c r="F13144" s="334">
        <v>0</v>
      </c>
      <c r="G13144" s="334">
        <v>0</v>
      </c>
      <c r="H13144" s="334">
        <v>0</v>
      </c>
      <c r="I13144" s="334">
        <v>0</v>
      </c>
      <c r="J13144" s="334">
        <v>0</v>
      </c>
      <c r="K13144" s="334">
        <v>0</v>
      </c>
      <c r="L13144" s="334">
        <v>0</v>
      </c>
      <c r="M13144" s="334">
        <v>0</v>
      </c>
      <c r="N13144" s="334">
        <v>0</v>
      </c>
      <c r="O13144" s="334">
        <v>0</v>
      </c>
      <c r="P13144" s="334">
        <v>0</v>
      </c>
      <c r="Q13144" s="334">
        <v>0</v>
      </c>
      <c r="R13144" s="334">
        <v>0</v>
      </c>
      <c r="S13144" s="334">
        <v>0</v>
      </c>
      <c r="T13144" s="334">
        <v>0</v>
      </c>
      <c r="U13144" s="334">
        <v>0</v>
      </c>
      <c r="V13144" s="334">
        <v>0</v>
      </c>
      <c r="W13144" s="334">
        <v>0</v>
      </c>
      <c r="X13144" s="334">
        <v>0</v>
      </c>
      <c r="Y13144" s="334">
        <v>0</v>
      </c>
      <c r="Z13144" s="334">
        <v>0</v>
      </c>
      <c r="AA13144" s="334">
        <v>0</v>
      </c>
      <c r="AB13144" s="334">
        <v>0</v>
      </c>
      <c r="AD13144" s="334">
        <v>0</v>
      </c>
      <c r="AE13144" s="334">
        <f t="shared" si="2057"/>
        <v>0</v>
      </c>
      <c r="AF13144" s="334">
        <f t="shared" si="2058"/>
        <v>0</v>
      </c>
      <c r="AG13144" s="340">
        <f t="shared" si="2059"/>
        <v>0</v>
      </c>
      <c r="AI13144" s="340">
        <f t="shared" si="2061"/>
        <v>0</v>
      </c>
      <c r="AJ13144" s="340">
        <f t="shared" si="2061"/>
        <v>0</v>
      </c>
      <c r="AK13144" s="340">
        <f t="shared" si="2061"/>
        <v>0</v>
      </c>
      <c r="AL13144" s="340">
        <f t="shared" si="2061"/>
        <v>0</v>
      </c>
      <c r="AM13144" s="340">
        <f t="shared" si="2061"/>
        <v>0</v>
      </c>
    </row>
    <row r="13145" spans="1:39" x14ac:dyDescent="0.35">
      <c r="A13145" s="337">
        <v>35058</v>
      </c>
      <c r="B13145" s="338">
        <f t="shared" si="2054"/>
        <v>1995</v>
      </c>
      <c r="C13145" s="338">
        <f t="shared" si="2055"/>
        <v>12</v>
      </c>
      <c r="D13145" s="338">
        <f t="shared" si="2056"/>
        <v>25</v>
      </c>
      <c r="E13145" s="334">
        <v>0</v>
      </c>
      <c r="F13145" s="334">
        <v>0</v>
      </c>
      <c r="G13145" s="334">
        <v>0</v>
      </c>
      <c r="H13145" s="334">
        <v>0</v>
      </c>
      <c r="I13145" s="334">
        <v>0</v>
      </c>
      <c r="J13145" s="334">
        <v>0</v>
      </c>
      <c r="K13145" s="334">
        <v>0</v>
      </c>
      <c r="L13145" s="334">
        <v>0</v>
      </c>
      <c r="M13145" s="334">
        <v>0</v>
      </c>
      <c r="N13145" s="334">
        <v>0</v>
      </c>
      <c r="O13145" s="334">
        <v>0</v>
      </c>
      <c r="P13145" s="334">
        <v>0</v>
      </c>
      <c r="Q13145" s="334">
        <v>0</v>
      </c>
      <c r="R13145" s="334">
        <v>0</v>
      </c>
      <c r="S13145" s="334">
        <v>0</v>
      </c>
      <c r="T13145" s="334">
        <v>0</v>
      </c>
      <c r="U13145" s="334">
        <v>0</v>
      </c>
      <c r="V13145" s="334">
        <v>0</v>
      </c>
      <c r="W13145" s="334">
        <v>0</v>
      </c>
      <c r="X13145" s="334">
        <v>0</v>
      </c>
      <c r="Y13145" s="334">
        <v>0</v>
      </c>
      <c r="Z13145" s="334">
        <v>0</v>
      </c>
      <c r="AA13145" s="334">
        <v>0</v>
      </c>
      <c r="AB13145" s="334">
        <v>0</v>
      </c>
      <c r="AD13145" s="334">
        <v>0</v>
      </c>
      <c r="AE13145" s="334">
        <f t="shared" si="2057"/>
        <v>0</v>
      </c>
      <c r="AF13145" s="334">
        <f t="shared" si="2058"/>
        <v>0</v>
      </c>
      <c r="AG13145" s="340">
        <f t="shared" si="2059"/>
        <v>0</v>
      </c>
      <c r="AI13145" s="340">
        <f t="shared" si="2061"/>
        <v>0</v>
      </c>
      <c r="AJ13145" s="340">
        <f t="shared" si="2061"/>
        <v>0</v>
      </c>
      <c r="AK13145" s="340">
        <f t="shared" si="2061"/>
        <v>0</v>
      </c>
      <c r="AL13145" s="340">
        <f t="shared" si="2061"/>
        <v>0</v>
      </c>
      <c r="AM13145" s="340">
        <f t="shared" si="2061"/>
        <v>0</v>
      </c>
    </row>
    <row r="13146" spans="1:39" x14ac:dyDescent="0.35">
      <c r="A13146" s="337">
        <v>35059</v>
      </c>
      <c r="B13146" s="338">
        <f t="shared" si="2054"/>
        <v>1995</v>
      </c>
      <c r="C13146" s="338">
        <f t="shared" si="2055"/>
        <v>12</v>
      </c>
      <c r="D13146" s="338">
        <f t="shared" si="2056"/>
        <v>26</v>
      </c>
      <c r="E13146" s="334">
        <v>0</v>
      </c>
      <c r="F13146" s="334">
        <v>0</v>
      </c>
      <c r="G13146" s="334">
        <v>0</v>
      </c>
      <c r="H13146" s="334">
        <v>0</v>
      </c>
      <c r="I13146" s="334">
        <v>0</v>
      </c>
      <c r="J13146" s="334">
        <v>0</v>
      </c>
      <c r="K13146" s="334">
        <v>0</v>
      </c>
      <c r="L13146" s="334">
        <v>0</v>
      </c>
      <c r="M13146" s="334">
        <v>0</v>
      </c>
      <c r="N13146" s="334">
        <v>0</v>
      </c>
      <c r="O13146" s="334">
        <v>0</v>
      </c>
      <c r="P13146" s="334">
        <v>0</v>
      </c>
      <c r="Q13146" s="334">
        <v>0</v>
      </c>
      <c r="R13146" s="334">
        <v>0</v>
      </c>
      <c r="S13146" s="334">
        <v>0</v>
      </c>
      <c r="T13146" s="334">
        <v>0</v>
      </c>
      <c r="U13146" s="334">
        <v>0</v>
      </c>
      <c r="V13146" s="334">
        <v>0</v>
      </c>
      <c r="W13146" s="334">
        <v>0</v>
      </c>
      <c r="X13146" s="334">
        <v>0</v>
      </c>
      <c r="Y13146" s="334">
        <v>0</v>
      </c>
      <c r="Z13146" s="334">
        <v>0</v>
      </c>
      <c r="AA13146" s="334">
        <v>0</v>
      </c>
      <c r="AB13146" s="334">
        <v>0</v>
      </c>
      <c r="AD13146" s="334">
        <v>0</v>
      </c>
      <c r="AE13146" s="334">
        <f t="shared" si="2057"/>
        <v>0</v>
      </c>
      <c r="AF13146" s="334">
        <f t="shared" si="2058"/>
        <v>0</v>
      </c>
      <c r="AG13146" s="340">
        <f t="shared" si="2059"/>
        <v>0</v>
      </c>
      <c r="AI13146" s="340">
        <f t="shared" si="2061"/>
        <v>0</v>
      </c>
      <c r="AJ13146" s="340">
        <f t="shared" si="2061"/>
        <v>0</v>
      </c>
      <c r="AK13146" s="340">
        <f t="shared" si="2061"/>
        <v>0</v>
      </c>
      <c r="AL13146" s="340">
        <f t="shared" si="2061"/>
        <v>0</v>
      </c>
      <c r="AM13146" s="340">
        <f t="shared" si="2061"/>
        <v>0</v>
      </c>
    </row>
    <row r="13147" spans="1:39" x14ac:dyDescent="0.35">
      <c r="A13147" s="337">
        <v>35060</v>
      </c>
      <c r="B13147" s="338">
        <f t="shared" si="2054"/>
        <v>1995</v>
      </c>
      <c r="C13147" s="338">
        <f t="shared" si="2055"/>
        <v>12</v>
      </c>
      <c r="D13147" s="338">
        <f t="shared" si="2056"/>
        <v>27</v>
      </c>
      <c r="E13147" s="334">
        <v>0</v>
      </c>
      <c r="F13147" s="334">
        <v>0</v>
      </c>
      <c r="G13147" s="334">
        <v>0</v>
      </c>
      <c r="H13147" s="334">
        <v>0</v>
      </c>
      <c r="I13147" s="334">
        <v>0</v>
      </c>
      <c r="J13147" s="334">
        <v>0</v>
      </c>
      <c r="K13147" s="334">
        <v>0</v>
      </c>
      <c r="L13147" s="334">
        <v>0</v>
      </c>
      <c r="M13147" s="334">
        <v>0</v>
      </c>
      <c r="N13147" s="334">
        <v>0</v>
      </c>
      <c r="O13147" s="334">
        <v>0</v>
      </c>
      <c r="P13147" s="334">
        <v>0</v>
      </c>
      <c r="Q13147" s="334">
        <v>0</v>
      </c>
      <c r="R13147" s="334">
        <v>0</v>
      </c>
      <c r="S13147" s="334">
        <v>0</v>
      </c>
      <c r="T13147" s="334">
        <v>0</v>
      </c>
      <c r="U13147" s="334">
        <v>0</v>
      </c>
      <c r="V13147" s="334">
        <v>0</v>
      </c>
      <c r="W13147" s="334">
        <v>0</v>
      </c>
      <c r="X13147" s="334">
        <v>0</v>
      </c>
      <c r="Y13147" s="334">
        <v>0</v>
      </c>
      <c r="Z13147" s="334">
        <v>0</v>
      </c>
      <c r="AA13147" s="334">
        <v>0</v>
      </c>
      <c r="AB13147" s="334">
        <v>0</v>
      </c>
      <c r="AD13147" s="334">
        <v>0</v>
      </c>
      <c r="AE13147" s="334">
        <f t="shared" si="2057"/>
        <v>0</v>
      </c>
      <c r="AF13147" s="334">
        <f t="shared" si="2058"/>
        <v>0</v>
      </c>
      <c r="AG13147" s="340">
        <f t="shared" si="2059"/>
        <v>0</v>
      </c>
      <c r="AI13147" s="340">
        <f t="shared" si="2061"/>
        <v>0</v>
      </c>
      <c r="AJ13147" s="340">
        <f t="shared" si="2061"/>
        <v>0</v>
      </c>
      <c r="AK13147" s="340">
        <f t="shared" si="2061"/>
        <v>0</v>
      </c>
      <c r="AL13147" s="340">
        <f t="shared" si="2061"/>
        <v>0</v>
      </c>
      <c r="AM13147" s="340">
        <f t="shared" si="2061"/>
        <v>0</v>
      </c>
    </row>
    <row r="13148" spans="1:39" x14ac:dyDescent="0.35">
      <c r="A13148" s="337">
        <v>35061</v>
      </c>
      <c r="B13148" s="338">
        <f t="shared" si="2054"/>
        <v>1995</v>
      </c>
      <c r="C13148" s="338">
        <f t="shared" si="2055"/>
        <v>12</v>
      </c>
      <c r="D13148" s="338">
        <f t="shared" si="2056"/>
        <v>28</v>
      </c>
      <c r="E13148" s="334">
        <v>0</v>
      </c>
      <c r="F13148" s="334">
        <v>0</v>
      </c>
      <c r="G13148" s="334">
        <v>0</v>
      </c>
      <c r="H13148" s="334">
        <v>0</v>
      </c>
      <c r="I13148" s="334">
        <v>0</v>
      </c>
      <c r="J13148" s="334">
        <v>0</v>
      </c>
      <c r="K13148" s="334">
        <v>0</v>
      </c>
      <c r="L13148" s="334">
        <v>0</v>
      </c>
      <c r="M13148" s="334">
        <v>0</v>
      </c>
      <c r="N13148" s="334">
        <v>0</v>
      </c>
      <c r="O13148" s="334">
        <v>0</v>
      </c>
      <c r="P13148" s="334">
        <v>0</v>
      </c>
      <c r="Q13148" s="334">
        <v>0</v>
      </c>
      <c r="R13148" s="334">
        <v>0</v>
      </c>
      <c r="S13148" s="334">
        <v>0</v>
      </c>
      <c r="T13148" s="334">
        <v>0</v>
      </c>
      <c r="U13148" s="334">
        <v>0</v>
      </c>
      <c r="V13148" s="334">
        <v>0</v>
      </c>
      <c r="W13148" s="334">
        <v>0</v>
      </c>
      <c r="X13148" s="334">
        <v>0</v>
      </c>
      <c r="Y13148" s="334">
        <v>0</v>
      </c>
      <c r="Z13148" s="334">
        <v>0</v>
      </c>
      <c r="AA13148" s="334">
        <v>0</v>
      </c>
      <c r="AB13148" s="334">
        <v>0</v>
      </c>
      <c r="AD13148" s="334">
        <v>0</v>
      </c>
      <c r="AE13148" s="334">
        <f t="shared" si="2057"/>
        <v>0</v>
      </c>
      <c r="AF13148" s="334">
        <f t="shared" si="2058"/>
        <v>0</v>
      </c>
      <c r="AG13148" s="340">
        <f t="shared" si="2059"/>
        <v>0</v>
      </c>
      <c r="AI13148" s="340">
        <f t="shared" si="2061"/>
        <v>0</v>
      </c>
      <c r="AJ13148" s="340">
        <f t="shared" si="2061"/>
        <v>0</v>
      </c>
      <c r="AK13148" s="340">
        <f t="shared" si="2061"/>
        <v>0</v>
      </c>
      <c r="AL13148" s="340">
        <f t="shared" si="2061"/>
        <v>0</v>
      </c>
      <c r="AM13148" s="340">
        <f t="shared" si="2061"/>
        <v>0</v>
      </c>
    </row>
    <row r="13149" spans="1:39" x14ac:dyDescent="0.35">
      <c r="A13149" s="337">
        <v>35062</v>
      </c>
      <c r="B13149" s="338">
        <f t="shared" si="2054"/>
        <v>1995</v>
      </c>
      <c r="C13149" s="338">
        <f t="shared" si="2055"/>
        <v>12</v>
      </c>
      <c r="D13149" s="338">
        <f t="shared" si="2056"/>
        <v>29</v>
      </c>
      <c r="E13149" s="334">
        <v>0</v>
      </c>
      <c r="F13149" s="334">
        <v>0</v>
      </c>
      <c r="G13149" s="334">
        <v>0</v>
      </c>
      <c r="H13149" s="334">
        <v>0</v>
      </c>
      <c r="I13149" s="334">
        <v>0</v>
      </c>
      <c r="J13149" s="334">
        <v>0</v>
      </c>
      <c r="K13149" s="334">
        <v>0</v>
      </c>
      <c r="L13149" s="334">
        <v>0</v>
      </c>
      <c r="M13149" s="334">
        <v>0</v>
      </c>
      <c r="N13149" s="334">
        <v>0</v>
      </c>
      <c r="O13149" s="334">
        <v>0</v>
      </c>
      <c r="P13149" s="334">
        <v>0</v>
      </c>
      <c r="Q13149" s="334">
        <v>0</v>
      </c>
      <c r="R13149" s="334">
        <v>0</v>
      </c>
      <c r="S13149" s="334">
        <v>0</v>
      </c>
      <c r="T13149" s="334">
        <v>0</v>
      </c>
      <c r="U13149" s="334">
        <v>0</v>
      </c>
      <c r="V13149" s="334">
        <v>0</v>
      </c>
      <c r="W13149" s="334">
        <v>0</v>
      </c>
      <c r="X13149" s="334">
        <v>0</v>
      </c>
      <c r="Y13149" s="334">
        <v>0</v>
      </c>
      <c r="Z13149" s="334">
        <v>0</v>
      </c>
      <c r="AA13149" s="334">
        <v>0</v>
      </c>
      <c r="AB13149" s="334">
        <v>0</v>
      </c>
      <c r="AD13149" s="334">
        <v>0</v>
      </c>
      <c r="AE13149" s="334">
        <f t="shared" si="2057"/>
        <v>0</v>
      </c>
      <c r="AF13149" s="334">
        <f t="shared" si="2058"/>
        <v>0</v>
      </c>
      <c r="AG13149" s="340">
        <f t="shared" si="2059"/>
        <v>0</v>
      </c>
      <c r="AI13149" s="340">
        <f t="shared" si="2061"/>
        <v>0</v>
      </c>
      <c r="AJ13149" s="340">
        <f t="shared" si="2061"/>
        <v>0</v>
      </c>
      <c r="AK13149" s="340">
        <f t="shared" si="2061"/>
        <v>0</v>
      </c>
      <c r="AL13149" s="340">
        <f t="shared" si="2061"/>
        <v>0</v>
      </c>
      <c r="AM13149" s="340">
        <f t="shared" si="2061"/>
        <v>0</v>
      </c>
    </row>
    <row r="13150" spans="1:39" x14ac:dyDescent="0.35">
      <c r="A13150" s="337">
        <v>35063</v>
      </c>
      <c r="B13150" s="338">
        <f t="shared" si="2054"/>
        <v>1995</v>
      </c>
      <c r="C13150" s="338">
        <f t="shared" si="2055"/>
        <v>12</v>
      </c>
      <c r="D13150" s="338">
        <f t="shared" si="2056"/>
        <v>30</v>
      </c>
      <c r="E13150" s="334">
        <v>0</v>
      </c>
      <c r="F13150" s="334">
        <v>0</v>
      </c>
      <c r="G13150" s="334">
        <v>0</v>
      </c>
      <c r="H13150" s="334">
        <v>0</v>
      </c>
      <c r="I13150" s="334">
        <v>0</v>
      </c>
      <c r="J13150" s="334">
        <v>0</v>
      </c>
      <c r="K13150" s="334">
        <v>0</v>
      </c>
      <c r="L13150" s="334">
        <v>0</v>
      </c>
      <c r="M13150" s="334">
        <v>0</v>
      </c>
      <c r="N13150" s="334">
        <v>0</v>
      </c>
      <c r="O13150" s="334">
        <v>0</v>
      </c>
      <c r="P13150" s="334">
        <v>0</v>
      </c>
      <c r="Q13150" s="334">
        <v>0</v>
      </c>
      <c r="R13150" s="334">
        <v>0</v>
      </c>
      <c r="S13150" s="334">
        <v>0</v>
      </c>
      <c r="T13150" s="334">
        <v>0</v>
      </c>
      <c r="U13150" s="334">
        <v>0</v>
      </c>
      <c r="V13150" s="334">
        <v>0</v>
      </c>
      <c r="W13150" s="334">
        <v>0</v>
      </c>
      <c r="X13150" s="334">
        <v>0</v>
      </c>
      <c r="Y13150" s="334">
        <v>0</v>
      </c>
      <c r="Z13150" s="334">
        <v>0</v>
      </c>
      <c r="AA13150" s="334">
        <v>0</v>
      </c>
      <c r="AB13150" s="334">
        <v>0</v>
      </c>
      <c r="AD13150" s="334">
        <v>0</v>
      </c>
      <c r="AE13150" s="334">
        <f t="shared" si="2057"/>
        <v>0</v>
      </c>
      <c r="AF13150" s="334">
        <f t="shared" si="2058"/>
        <v>0</v>
      </c>
      <c r="AG13150" s="340">
        <f t="shared" si="2059"/>
        <v>0</v>
      </c>
      <c r="AI13150" s="340">
        <f t="shared" si="2061"/>
        <v>0</v>
      </c>
      <c r="AJ13150" s="340">
        <f t="shared" si="2061"/>
        <v>0</v>
      </c>
      <c r="AK13150" s="340">
        <f t="shared" si="2061"/>
        <v>0</v>
      </c>
      <c r="AL13150" s="340">
        <f t="shared" si="2061"/>
        <v>0</v>
      </c>
      <c r="AM13150" s="340">
        <f t="shared" si="2061"/>
        <v>0</v>
      </c>
    </row>
    <row r="13151" spans="1:39" x14ac:dyDescent="0.35">
      <c r="A13151" s="337">
        <v>35064</v>
      </c>
      <c r="B13151" s="338">
        <f t="shared" si="2054"/>
        <v>1995</v>
      </c>
      <c r="C13151" s="338">
        <f t="shared" si="2055"/>
        <v>12</v>
      </c>
      <c r="D13151" s="338">
        <f t="shared" si="2056"/>
        <v>31</v>
      </c>
      <c r="E13151" s="334">
        <v>0</v>
      </c>
      <c r="F13151" s="334">
        <v>0</v>
      </c>
      <c r="G13151" s="334">
        <v>0</v>
      </c>
      <c r="H13151" s="334">
        <v>0</v>
      </c>
      <c r="I13151" s="334">
        <v>0</v>
      </c>
      <c r="J13151" s="334">
        <v>0</v>
      </c>
      <c r="K13151" s="334">
        <v>0</v>
      </c>
      <c r="L13151" s="334">
        <v>0</v>
      </c>
      <c r="M13151" s="334">
        <v>0</v>
      </c>
      <c r="N13151" s="334">
        <v>0</v>
      </c>
      <c r="O13151" s="334">
        <v>0</v>
      </c>
      <c r="P13151" s="334">
        <v>0</v>
      </c>
      <c r="Q13151" s="334">
        <v>0</v>
      </c>
      <c r="R13151" s="334">
        <v>0</v>
      </c>
      <c r="S13151" s="334">
        <v>0</v>
      </c>
      <c r="T13151" s="334">
        <v>0</v>
      </c>
      <c r="U13151" s="334">
        <v>0</v>
      </c>
      <c r="V13151" s="334">
        <v>0</v>
      </c>
      <c r="W13151" s="334">
        <v>0</v>
      </c>
      <c r="X13151" s="334">
        <v>0</v>
      </c>
      <c r="Y13151" s="334">
        <v>0</v>
      </c>
      <c r="Z13151" s="334">
        <v>0</v>
      </c>
      <c r="AA13151" s="334">
        <v>0</v>
      </c>
      <c r="AB13151" s="334">
        <v>0</v>
      </c>
      <c r="AD13151" s="334">
        <v>0</v>
      </c>
      <c r="AE13151" s="334">
        <f t="shared" si="2057"/>
        <v>0</v>
      </c>
      <c r="AF13151" s="334">
        <f t="shared" si="2058"/>
        <v>0</v>
      </c>
      <c r="AG13151" s="340">
        <f t="shared" si="2059"/>
        <v>0</v>
      </c>
      <c r="AI13151" s="340">
        <f t="shared" si="2061"/>
        <v>0</v>
      </c>
      <c r="AJ13151" s="340">
        <f t="shared" si="2061"/>
        <v>0</v>
      </c>
      <c r="AK13151" s="340">
        <f t="shared" si="2061"/>
        <v>0</v>
      </c>
      <c r="AL13151" s="340">
        <f t="shared" si="2061"/>
        <v>0</v>
      </c>
      <c r="AM13151" s="340">
        <f t="shared" si="2061"/>
        <v>0</v>
      </c>
    </row>
    <row r="13152" spans="1:39" x14ac:dyDescent="0.35">
      <c r="A13152" s="337">
        <v>35065</v>
      </c>
      <c r="B13152" s="338">
        <f t="shared" si="2054"/>
        <v>1996</v>
      </c>
      <c r="C13152" s="338">
        <f t="shared" si="2055"/>
        <v>1</v>
      </c>
      <c r="D13152" s="338">
        <f t="shared" si="2056"/>
        <v>1</v>
      </c>
      <c r="E13152" s="334">
        <v>0</v>
      </c>
      <c r="F13152" s="334">
        <v>0</v>
      </c>
      <c r="G13152" s="334">
        <v>0</v>
      </c>
      <c r="H13152" s="334">
        <v>0</v>
      </c>
      <c r="I13152" s="334">
        <v>0</v>
      </c>
      <c r="J13152" s="334">
        <v>0</v>
      </c>
      <c r="K13152" s="334">
        <v>0</v>
      </c>
      <c r="L13152" s="334">
        <v>0</v>
      </c>
      <c r="M13152" s="334">
        <v>0</v>
      </c>
      <c r="N13152" s="334">
        <v>0</v>
      </c>
      <c r="O13152" s="334">
        <v>0</v>
      </c>
      <c r="P13152" s="334">
        <v>0</v>
      </c>
      <c r="Q13152" s="334">
        <v>0</v>
      </c>
      <c r="R13152" s="334">
        <v>0</v>
      </c>
      <c r="S13152" s="334">
        <v>0</v>
      </c>
      <c r="T13152" s="334">
        <v>0</v>
      </c>
      <c r="U13152" s="334">
        <v>0</v>
      </c>
      <c r="V13152" s="334">
        <v>0</v>
      </c>
      <c r="W13152" s="334">
        <v>0</v>
      </c>
      <c r="X13152" s="334">
        <v>0</v>
      </c>
      <c r="Y13152" s="334">
        <v>0</v>
      </c>
      <c r="Z13152" s="334">
        <v>0</v>
      </c>
      <c r="AA13152" s="334">
        <v>0</v>
      </c>
      <c r="AB13152" s="334">
        <v>0</v>
      </c>
      <c r="AD13152" s="334">
        <v>0</v>
      </c>
      <c r="AE13152" s="334">
        <f t="shared" si="2057"/>
        <v>0</v>
      </c>
      <c r="AF13152" s="334">
        <f t="shared" si="2058"/>
        <v>0</v>
      </c>
      <c r="AG13152" s="340">
        <f t="shared" si="2059"/>
        <v>0</v>
      </c>
      <c r="AI13152" s="340">
        <f t="shared" si="2061"/>
        <v>0</v>
      </c>
      <c r="AJ13152" s="340">
        <f t="shared" si="2061"/>
        <v>0</v>
      </c>
      <c r="AK13152" s="340">
        <f t="shared" si="2061"/>
        <v>0</v>
      </c>
      <c r="AL13152" s="340">
        <f t="shared" si="2061"/>
        <v>0</v>
      </c>
      <c r="AM13152" s="340">
        <f t="shared" si="2061"/>
        <v>0</v>
      </c>
    </row>
    <row r="13153" spans="1:39" x14ac:dyDescent="0.35">
      <c r="A13153" s="337">
        <v>35066</v>
      </c>
      <c r="B13153" s="338">
        <f t="shared" si="2054"/>
        <v>1996</v>
      </c>
      <c r="C13153" s="338">
        <f t="shared" si="2055"/>
        <v>1</v>
      </c>
      <c r="D13153" s="338">
        <f t="shared" si="2056"/>
        <v>2</v>
      </c>
      <c r="E13153" s="334">
        <v>0.2</v>
      </c>
      <c r="F13153" s="334">
        <v>0.1</v>
      </c>
      <c r="G13153" s="334">
        <v>0.2</v>
      </c>
      <c r="H13153" s="334">
        <v>0</v>
      </c>
      <c r="I13153" s="334">
        <v>0</v>
      </c>
      <c r="J13153" s="334">
        <v>0</v>
      </c>
      <c r="K13153" s="334">
        <v>0</v>
      </c>
      <c r="L13153" s="334">
        <v>0</v>
      </c>
      <c r="M13153" s="334">
        <v>0</v>
      </c>
      <c r="N13153" s="334">
        <v>0</v>
      </c>
      <c r="O13153" s="334">
        <v>0</v>
      </c>
      <c r="P13153" s="334">
        <v>0</v>
      </c>
      <c r="Q13153" s="334">
        <v>0</v>
      </c>
      <c r="R13153" s="334">
        <v>0</v>
      </c>
      <c r="S13153" s="334">
        <v>0</v>
      </c>
      <c r="T13153" s="334">
        <v>0</v>
      </c>
      <c r="U13153" s="334">
        <v>0</v>
      </c>
      <c r="V13153" s="334">
        <v>0</v>
      </c>
      <c r="W13153" s="334">
        <v>0</v>
      </c>
      <c r="X13153" s="334">
        <v>0.1</v>
      </c>
      <c r="Y13153" s="334">
        <v>0.2</v>
      </c>
      <c r="Z13153" s="334">
        <v>0.1</v>
      </c>
      <c r="AA13153" s="334">
        <v>0.2</v>
      </c>
      <c r="AB13153" s="334">
        <v>0.1</v>
      </c>
      <c r="AD13153" s="334">
        <v>1.2</v>
      </c>
      <c r="AE13153" s="334">
        <f t="shared" si="2057"/>
        <v>1.2</v>
      </c>
      <c r="AF13153" s="334">
        <f t="shared" si="2058"/>
        <v>1.2000000000000002</v>
      </c>
      <c r="AG13153" s="340">
        <f t="shared" si="2059"/>
        <v>2.2204460492503131E-16</v>
      </c>
      <c r="AI13153" s="340">
        <f t="shared" si="2061"/>
        <v>0</v>
      </c>
      <c r="AJ13153" s="340">
        <f t="shared" si="2061"/>
        <v>0</v>
      </c>
      <c r="AK13153" s="340">
        <f t="shared" si="2061"/>
        <v>0</v>
      </c>
      <c r="AL13153" s="340">
        <f t="shared" si="2061"/>
        <v>0</v>
      </c>
      <c r="AM13153" s="340">
        <f t="shared" si="2061"/>
        <v>0</v>
      </c>
    </row>
    <row r="13154" spans="1:39" x14ac:dyDescent="0.35">
      <c r="A13154" s="337">
        <v>35067</v>
      </c>
      <c r="B13154" s="338">
        <f t="shared" si="2054"/>
        <v>1996</v>
      </c>
      <c r="C13154" s="338">
        <f t="shared" si="2055"/>
        <v>1</v>
      </c>
      <c r="D13154" s="338">
        <f t="shared" si="2056"/>
        <v>3</v>
      </c>
      <c r="E13154" s="334">
        <v>0.7</v>
      </c>
      <c r="F13154" s="334">
        <v>0.7</v>
      </c>
      <c r="G13154" s="334">
        <v>0.7</v>
      </c>
      <c r="H13154" s="334">
        <v>0.7</v>
      </c>
      <c r="I13154" s="334">
        <v>0.7</v>
      </c>
      <c r="J13154" s="334">
        <v>0.6</v>
      </c>
      <c r="K13154" s="334">
        <v>0.7</v>
      </c>
      <c r="L13154" s="334">
        <v>0.7</v>
      </c>
      <c r="M13154" s="334">
        <v>0.7</v>
      </c>
      <c r="N13154" s="334">
        <v>0.7</v>
      </c>
      <c r="O13154" s="334">
        <v>0.7</v>
      </c>
      <c r="P13154" s="334">
        <v>0.7</v>
      </c>
      <c r="Q13154" s="334">
        <v>0.7</v>
      </c>
      <c r="R13154" s="334">
        <v>0.7</v>
      </c>
      <c r="S13154" s="334">
        <v>0.7</v>
      </c>
      <c r="T13154" s="334">
        <v>0.7</v>
      </c>
      <c r="U13154" s="334">
        <v>0.7</v>
      </c>
      <c r="V13154" s="334">
        <v>0.6</v>
      </c>
      <c r="W13154" s="334">
        <v>0.7</v>
      </c>
      <c r="X13154" s="334">
        <v>0.7</v>
      </c>
      <c r="Y13154" s="334">
        <v>0.7</v>
      </c>
      <c r="Z13154" s="334">
        <v>0.7</v>
      </c>
      <c r="AA13154" s="334">
        <v>0.7</v>
      </c>
      <c r="AB13154" s="334">
        <v>0.7</v>
      </c>
      <c r="AD13154" s="334">
        <v>16.600000000000001</v>
      </c>
      <c r="AE13154" s="334">
        <f t="shared" si="2057"/>
        <v>16.600000000000001</v>
      </c>
      <c r="AF13154" s="334">
        <f t="shared" si="2058"/>
        <v>16.599999999999994</v>
      </c>
      <c r="AG13154" s="340">
        <f t="shared" si="2059"/>
        <v>7.1054273576010019E-15</v>
      </c>
      <c r="AI13154" s="340">
        <f t="shared" si="2061"/>
        <v>0</v>
      </c>
      <c r="AJ13154" s="340">
        <f t="shared" si="2061"/>
        <v>0</v>
      </c>
      <c r="AK13154" s="340">
        <f t="shared" si="2061"/>
        <v>0</v>
      </c>
      <c r="AL13154" s="340">
        <f t="shared" si="2061"/>
        <v>0</v>
      </c>
      <c r="AM13154" s="340">
        <f t="shared" si="2061"/>
        <v>0</v>
      </c>
    </row>
    <row r="13155" spans="1:39" x14ac:dyDescent="0.35">
      <c r="A13155" s="337">
        <v>35068</v>
      </c>
      <c r="B13155" s="338">
        <f t="shared" si="2054"/>
        <v>1996</v>
      </c>
      <c r="C13155" s="338">
        <f t="shared" si="2055"/>
        <v>1</v>
      </c>
      <c r="D13155" s="338">
        <f t="shared" si="2056"/>
        <v>4</v>
      </c>
      <c r="E13155" s="334">
        <v>0</v>
      </c>
      <c r="F13155" s="334">
        <v>0.1</v>
      </c>
      <c r="G13155" s="334">
        <v>0</v>
      </c>
      <c r="H13155" s="334">
        <v>0.1</v>
      </c>
      <c r="I13155" s="334">
        <v>0</v>
      </c>
      <c r="J13155" s="334">
        <v>0.1</v>
      </c>
      <c r="K13155" s="334">
        <v>0</v>
      </c>
      <c r="L13155" s="334">
        <v>0.1</v>
      </c>
      <c r="M13155" s="334">
        <v>0</v>
      </c>
      <c r="N13155" s="334">
        <v>0.1</v>
      </c>
      <c r="O13155" s="334">
        <v>0</v>
      </c>
      <c r="P13155" s="334">
        <v>0.1</v>
      </c>
      <c r="Q13155" s="334">
        <v>0</v>
      </c>
      <c r="R13155" s="334">
        <v>0</v>
      </c>
      <c r="S13155" s="334">
        <v>0</v>
      </c>
      <c r="T13155" s="334">
        <v>0</v>
      </c>
      <c r="U13155" s="334">
        <v>0.1</v>
      </c>
      <c r="V13155" s="334">
        <v>0</v>
      </c>
      <c r="W13155" s="334">
        <v>0.1</v>
      </c>
      <c r="X13155" s="334">
        <v>0</v>
      </c>
      <c r="Y13155" s="334">
        <v>0.1</v>
      </c>
      <c r="Z13155" s="334">
        <v>0</v>
      </c>
      <c r="AA13155" s="334">
        <v>0.1</v>
      </c>
      <c r="AB13155" s="334">
        <v>0</v>
      </c>
      <c r="AD13155" s="334">
        <v>1</v>
      </c>
      <c r="AE13155" s="334">
        <f t="shared" si="2057"/>
        <v>1</v>
      </c>
      <c r="AF13155" s="334">
        <f t="shared" si="2058"/>
        <v>0.99999999999999989</v>
      </c>
      <c r="AG13155" s="340">
        <f t="shared" si="2059"/>
        <v>1.1102230246251565E-16</v>
      </c>
      <c r="AI13155" s="340">
        <f t="shared" si="2061"/>
        <v>0</v>
      </c>
      <c r="AJ13155" s="340">
        <f t="shared" si="2061"/>
        <v>0</v>
      </c>
      <c r="AK13155" s="340">
        <f t="shared" si="2061"/>
        <v>0</v>
      </c>
      <c r="AL13155" s="340">
        <f t="shared" si="2061"/>
        <v>0</v>
      </c>
      <c r="AM13155" s="340">
        <f t="shared" si="2061"/>
        <v>0</v>
      </c>
    </row>
    <row r="13156" spans="1:39" x14ac:dyDescent="0.35">
      <c r="A13156" s="337">
        <v>35069</v>
      </c>
      <c r="B13156" s="338">
        <f t="shared" si="2054"/>
        <v>1996</v>
      </c>
      <c r="C13156" s="338">
        <f t="shared" si="2055"/>
        <v>1</v>
      </c>
      <c r="D13156" s="338">
        <f t="shared" si="2056"/>
        <v>5</v>
      </c>
      <c r="E13156" s="334">
        <v>0</v>
      </c>
      <c r="F13156" s="334">
        <v>0</v>
      </c>
      <c r="G13156" s="334">
        <v>0</v>
      </c>
      <c r="H13156" s="334">
        <v>0</v>
      </c>
      <c r="I13156" s="334">
        <v>0</v>
      </c>
      <c r="J13156" s="334">
        <v>0</v>
      </c>
      <c r="K13156" s="334">
        <v>0</v>
      </c>
      <c r="L13156" s="334">
        <v>0</v>
      </c>
      <c r="M13156" s="334">
        <v>0</v>
      </c>
      <c r="N13156" s="334">
        <v>0</v>
      </c>
      <c r="O13156" s="334">
        <v>0</v>
      </c>
      <c r="P13156" s="334">
        <v>0</v>
      </c>
      <c r="Q13156" s="334">
        <v>0</v>
      </c>
      <c r="R13156" s="334">
        <v>0</v>
      </c>
      <c r="S13156" s="334">
        <v>0</v>
      </c>
      <c r="T13156" s="334">
        <v>0</v>
      </c>
      <c r="U13156" s="334">
        <v>0</v>
      </c>
      <c r="V13156" s="334">
        <v>0</v>
      </c>
      <c r="W13156" s="334">
        <v>0</v>
      </c>
      <c r="X13156" s="334">
        <v>0</v>
      </c>
      <c r="Y13156" s="334">
        <v>0</v>
      </c>
      <c r="Z13156" s="334">
        <v>0</v>
      </c>
      <c r="AA13156" s="334">
        <v>0</v>
      </c>
      <c r="AB13156" s="334">
        <v>0</v>
      </c>
      <c r="AD13156" s="334">
        <v>0</v>
      </c>
      <c r="AE13156" s="334">
        <f t="shared" si="2057"/>
        <v>0</v>
      </c>
      <c r="AF13156" s="334">
        <f t="shared" si="2058"/>
        <v>0</v>
      </c>
      <c r="AG13156" s="340">
        <f t="shared" si="2059"/>
        <v>0</v>
      </c>
      <c r="AI13156" s="340">
        <f t="shared" ref="AI13156:AM13171" si="2062">IF($C13156=AI$1,$AF13156,0)</f>
        <v>0</v>
      </c>
      <c r="AJ13156" s="340">
        <f t="shared" si="2062"/>
        <v>0</v>
      </c>
      <c r="AK13156" s="340">
        <f t="shared" si="2062"/>
        <v>0</v>
      </c>
      <c r="AL13156" s="340">
        <f t="shared" si="2062"/>
        <v>0</v>
      </c>
      <c r="AM13156" s="340">
        <f t="shared" si="2062"/>
        <v>0</v>
      </c>
    </row>
    <row r="13157" spans="1:39" x14ac:dyDescent="0.35">
      <c r="A13157" s="337">
        <v>35070</v>
      </c>
      <c r="B13157" s="338">
        <f t="shared" si="2054"/>
        <v>1996</v>
      </c>
      <c r="C13157" s="338">
        <f t="shared" si="2055"/>
        <v>1</v>
      </c>
      <c r="D13157" s="338">
        <f t="shared" si="2056"/>
        <v>6</v>
      </c>
      <c r="E13157" s="334">
        <v>0</v>
      </c>
      <c r="F13157" s="334">
        <v>0</v>
      </c>
      <c r="G13157" s="334">
        <v>0</v>
      </c>
      <c r="H13157" s="334">
        <v>0</v>
      </c>
      <c r="I13157" s="334">
        <v>0</v>
      </c>
      <c r="J13157" s="334">
        <v>0</v>
      </c>
      <c r="K13157" s="334">
        <v>0</v>
      </c>
      <c r="L13157" s="334">
        <v>0</v>
      </c>
      <c r="M13157" s="334">
        <v>0</v>
      </c>
      <c r="N13157" s="334">
        <v>0</v>
      </c>
      <c r="O13157" s="334">
        <v>0</v>
      </c>
      <c r="P13157" s="334">
        <v>0</v>
      </c>
      <c r="Q13157" s="334">
        <v>0</v>
      </c>
      <c r="R13157" s="334">
        <v>0</v>
      </c>
      <c r="S13157" s="334">
        <v>0</v>
      </c>
      <c r="T13157" s="334">
        <v>0</v>
      </c>
      <c r="U13157" s="334">
        <v>0</v>
      </c>
      <c r="V13157" s="334">
        <v>0</v>
      </c>
      <c r="W13157" s="334">
        <v>0</v>
      </c>
      <c r="X13157" s="334">
        <v>0</v>
      </c>
      <c r="Y13157" s="334">
        <v>0</v>
      </c>
      <c r="Z13157" s="334">
        <v>0</v>
      </c>
      <c r="AA13157" s="334">
        <v>0</v>
      </c>
      <c r="AB13157" s="334">
        <v>0</v>
      </c>
      <c r="AD13157" s="334">
        <v>0</v>
      </c>
      <c r="AE13157" s="334">
        <f t="shared" si="2057"/>
        <v>0</v>
      </c>
      <c r="AF13157" s="334">
        <f t="shared" si="2058"/>
        <v>0</v>
      </c>
      <c r="AG13157" s="340">
        <f t="shared" si="2059"/>
        <v>0</v>
      </c>
      <c r="AI13157" s="340">
        <f t="shared" si="2062"/>
        <v>0</v>
      </c>
      <c r="AJ13157" s="340">
        <f t="shared" si="2062"/>
        <v>0</v>
      </c>
      <c r="AK13157" s="340">
        <f t="shared" si="2062"/>
        <v>0</v>
      </c>
      <c r="AL13157" s="340">
        <f t="shared" si="2062"/>
        <v>0</v>
      </c>
      <c r="AM13157" s="340">
        <f t="shared" si="2062"/>
        <v>0</v>
      </c>
    </row>
    <row r="13158" spans="1:39" x14ac:dyDescent="0.35">
      <c r="A13158" s="337">
        <v>35071</v>
      </c>
      <c r="B13158" s="338">
        <f t="shared" si="2054"/>
        <v>1996</v>
      </c>
      <c r="C13158" s="338">
        <f t="shared" si="2055"/>
        <v>1</v>
      </c>
      <c r="D13158" s="338">
        <f t="shared" si="2056"/>
        <v>7</v>
      </c>
      <c r="E13158" s="334">
        <v>0</v>
      </c>
      <c r="F13158" s="334">
        <v>0</v>
      </c>
      <c r="G13158" s="334">
        <v>0</v>
      </c>
      <c r="H13158" s="334">
        <v>0</v>
      </c>
      <c r="I13158" s="334">
        <v>0</v>
      </c>
      <c r="J13158" s="334">
        <v>0</v>
      </c>
      <c r="K13158" s="334">
        <v>0</v>
      </c>
      <c r="L13158" s="334">
        <v>0</v>
      </c>
      <c r="M13158" s="334">
        <v>0</v>
      </c>
      <c r="N13158" s="334">
        <v>0</v>
      </c>
      <c r="O13158" s="334">
        <v>0</v>
      </c>
      <c r="P13158" s="334">
        <v>0</v>
      </c>
      <c r="Q13158" s="334">
        <v>0</v>
      </c>
      <c r="R13158" s="334">
        <v>0</v>
      </c>
      <c r="S13158" s="334">
        <v>0</v>
      </c>
      <c r="T13158" s="334">
        <v>0</v>
      </c>
      <c r="U13158" s="334">
        <v>0</v>
      </c>
      <c r="V13158" s="334">
        <v>0</v>
      </c>
      <c r="W13158" s="334">
        <v>0</v>
      </c>
      <c r="X13158" s="334">
        <v>0</v>
      </c>
      <c r="Y13158" s="334">
        <v>0</v>
      </c>
      <c r="Z13158" s="334">
        <v>0</v>
      </c>
      <c r="AA13158" s="334">
        <v>0</v>
      </c>
      <c r="AB13158" s="334">
        <v>0</v>
      </c>
      <c r="AD13158" s="334">
        <v>0</v>
      </c>
      <c r="AE13158" s="334">
        <f t="shared" si="2057"/>
        <v>0</v>
      </c>
      <c r="AF13158" s="334">
        <f t="shared" si="2058"/>
        <v>0</v>
      </c>
      <c r="AG13158" s="340">
        <f t="shared" si="2059"/>
        <v>0</v>
      </c>
      <c r="AI13158" s="340">
        <f t="shared" si="2062"/>
        <v>0</v>
      </c>
      <c r="AJ13158" s="340">
        <f t="shared" si="2062"/>
        <v>0</v>
      </c>
      <c r="AK13158" s="340">
        <f t="shared" si="2062"/>
        <v>0</v>
      </c>
      <c r="AL13158" s="340">
        <f t="shared" si="2062"/>
        <v>0</v>
      </c>
      <c r="AM13158" s="340">
        <f t="shared" si="2062"/>
        <v>0</v>
      </c>
    </row>
    <row r="13159" spans="1:39" x14ac:dyDescent="0.35">
      <c r="A13159" s="337">
        <v>35072</v>
      </c>
      <c r="B13159" s="338">
        <f t="shared" si="2054"/>
        <v>1996</v>
      </c>
      <c r="C13159" s="338">
        <f t="shared" si="2055"/>
        <v>1</v>
      </c>
      <c r="D13159" s="338">
        <f t="shared" si="2056"/>
        <v>8</v>
      </c>
      <c r="E13159" s="334">
        <v>0</v>
      </c>
      <c r="F13159" s="334">
        <v>0</v>
      </c>
      <c r="G13159" s="334">
        <v>0</v>
      </c>
      <c r="H13159" s="334">
        <v>0</v>
      </c>
      <c r="I13159" s="334">
        <v>0</v>
      </c>
      <c r="J13159" s="334">
        <v>0</v>
      </c>
      <c r="K13159" s="334">
        <v>0</v>
      </c>
      <c r="L13159" s="334">
        <v>0</v>
      </c>
      <c r="M13159" s="334">
        <v>0</v>
      </c>
      <c r="N13159" s="334">
        <v>0</v>
      </c>
      <c r="O13159" s="334">
        <v>0</v>
      </c>
      <c r="P13159" s="334">
        <v>0</v>
      </c>
      <c r="Q13159" s="334">
        <v>0</v>
      </c>
      <c r="R13159" s="334">
        <v>0</v>
      </c>
      <c r="S13159" s="334">
        <v>0</v>
      </c>
      <c r="T13159" s="334">
        <v>0</v>
      </c>
      <c r="U13159" s="334">
        <v>0</v>
      </c>
      <c r="V13159" s="334">
        <v>0</v>
      </c>
      <c r="W13159" s="334">
        <v>0</v>
      </c>
      <c r="X13159" s="334">
        <v>0</v>
      </c>
      <c r="Y13159" s="334">
        <v>0</v>
      </c>
      <c r="Z13159" s="334">
        <v>0</v>
      </c>
      <c r="AA13159" s="334">
        <v>0</v>
      </c>
      <c r="AB13159" s="334">
        <v>0</v>
      </c>
      <c r="AD13159" s="334">
        <v>0</v>
      </c>
      <c r="AE13159" s="334">
        <f t="shared" si="2057"/>
        <v>0</v>
      </c>
      <c r="AF13159" s="334">
        <f t="shared" si="2058"/>
        <v>0</v>
      </c>
      <c r="AG13159" s="340">
        <f t="shared" si="2059"/>
        <v>0</v>
      </c>
      <c r="AI13159" s="340">
        <f t="shared" si="2062"/>
        <v>0</v>
      </c>
      <c r="AJ13159" s="340">
        <f t="shared" si="2062"/>
        <v>0</v>
      </c>
      <c r="AK13159" s="340">
        <f t="shared" si="2062"/>
        <v>0</v>
      </c>
      <c r="AL13159" s="340">
        <f t="shared" si="2062"/>
        <v>0</v>
      </c>
      <c r="AM13159" s="340">
        <f t="shared" si="2062"/>
        <v>0</v>
      </c>
    </row>
    <row r="13160" spans="1:39" x14ac:dyDescent="0.35">
      <c r="A13160" s="337">
        <v>35073</v>
      </c>
      <c r="B13160" s="338">
        <f t="shared" si="2054"/>
        <v>1996</v>
      </c>
      <c r="C13160" s="338">
        <f t="shared" si="2055"/>
        <v>1</v>
      </c>
      <c r="D13160" s="338">
        <f t="shared" si="2056"/>
        <v>9</v>
      </c>
      <c r="E13160" s="334">
        <v>0</v>
      </c>
      <c r="F13160" s="334">
        <v>0</v>
      </c>
      <c r="G13160" s="334">
        <v>0</v>
      </c>
      <c r="H13160" s="334">
        <v>0</v>
      </c>
      <c r="I13160" s="334">
        <v>0</v>
      </c>
      <c r="J13160" s="334">
        <v>0</v>
      </c>
      <c r="K13160" s="334">
        <v>0</v>
      </c>
      <c r="L13160" s="334">
        <v>0</v>
      </c>
      <c r="M13160" s="334">
        <v>0</v>
      </c>
      <c r="N13160" s="334">
        <v>0</v>
      </c>
      <c r="O13160" s="334">
        <v>0</v>
      </c>
      <c r="P13160" s="334">
        <v>0</v>
      </c>
      <c r="Q13160" s="334">
        <v>0</v>
      </c>
      <c r="R13160" s="334">
        <v>0</v>
      </c>
      <c r="S13160" s="334">
        <v>0</v>
      </c>
      <c r="T13160" s="334">
        <v>0</v>
      </c>
      <c r="U13160" s="334">
        <v>0</v>
      </c>
      <c r="V13160" s="334">
        <v>0</v>
      </c>
      <c r="W13160" s="334">
        <v>0</v>
      </c>
      <c r="X13160" s="334">
        <v>0</v>
      </c>
      <c r="Y13160" s="334">
        <v>0</v>
      </c>
      <c r="Z13160" s="334">
        <v>0</v>
      </c>
      <c r="AA13160" s="334">
        <v>0</v>
      </c>
      <c r="AB13160" s="334">
        <v>0</v>
      </c>
      <c r="AD13160" s="334">
        <v>0</v>
      </c>
      <c r="AE13160" s="334">
        <f t="shared" si="2057"/>
        <v>0</v>
      </c>
      <c r="AF13160" s="334">
        <f t="shared" si="2058"/>
        <v>0</v>
      </c>
      <c r="AG13160" s="340">
        <f t="shared" si="2059"/>
        <v>0</v>
      </c>
      <c r="AI13160" s="340">
        <f t="shared" si="2062"/>
        <v>0</v>
      </c>
      <c r="AJ13160" s="340">
        <f t="shared" si="2062"/>
        <v>0</v>
      </c>
      <c r="AK13160" s="340">
        <f t="shared" si="2062"/>
        <v>0</v>
      </c>
      <c r="AL13160" s="340">
        <f t="shared" si="2062"/>
        <v>0</v>
      </c>
      <c r="AM13160" s="340">
        <f t="shared" si="2062"/>
        <v>0</v>
      </c>
    </row>
    <row r="13161" spans="1:39" x14ac:dyDescent="0.35">
      <c r="A13161" s="337">
        <v>35074</v>
      </c>
      <c r="B13161" s="338">
        <f t="shared" si="2054"/>
        <v>1996</v>
      </c>
      <c r="C13161" s="338">
        <f t="shared" si="2055"/>
        <v>1</v>
      </c>
      <c r="D13161" s="338">
        <f t="shared" si="2056"/>
        <v>10</v>
      </c>
      <c r="E13161" s="334">
        <v>0</v>
      </c>
      <c r="F13161" s="334">
        <v>0</v>
      </c>
      <c r="G13161" s="334">
        <v>0</v>
      </c>
      <c r="H13161" s="334">
        <v>0</v>
      </c>
      <c r="I13161" s="334">
        <v>0</v>
      </c>
      <c r="J13161" s="334">
        <v>0</v>
      </c>
      <c r="K13161" s="334">
        <v>0</v>
      </c>
      <c r="L13161" s="334">
        <v>0</v>
      </c>
      <c r="M13161" s="334">
        <v>0</v>
      </c>
      <c r="N13161" s="334">
        <v>0</v>
      </c>
      <c r="O13161" s="334">
        <v>0</v>
      </c>
      <c r="P13161" s="334">
        <v>0</v>
      </c>
      <c r="Q13161" s="334">
        <v>0</v>
      </c>
      <c r="R13161" s="334">
        <v>0</v>
      </c>
      <c r="S13161" s="334">
        <v>0</v>
      </c>
      <c r="T13161" s="334">
        <v>0</v>
      </c>
      <c r="U13161" s="334">
        <v>0</v>
      </c>
      <c r="V13161" s="334">
        <v>0</v>
      </c>
      <c r="W13161" s="334">
        <v>0</v>
      </c>
      <c r="X13161" s="334">
        <v>0</v>
      </c>
      <c r="Y13161" s="334">
        <v>0</v>
      </c>
      <c r="Z13161" s="334">
        <v>0</v>
      </c>
      <c r="AA13161" s="334">
        <v>0</v>
      </c>
      <c r="AB13161" s="334">
        <v>0</v>
      </c>
      <c r="AD13161" s="334">
        <v>0</v>
      </c>
      <c r="AE13161" s="334">
        <f t="shared" si="2057"/>
        <v>0</v>
      </c>
      <c r="AF13161" s="334">
        <f t="shared" si="2058"/>
        <v>0</v>
      </c>
      <c r="AG13161" s="340">
        <f t="shared" si="2059"/>
        <v>0</v>
      </c>
      <c r="AI13161" s="340">
        <f t="shared" si="2062"/>
        <v>0</v>
      </c>
      <c r="AJ13161" s="340">
        <f t="shared" si="2062"/>
        <v>0</v>
      </c>
      <c r="AK13161" s="340">
        <f t="shared" si="2062"/>
        <v>0</v>
      </c>
      <c r="AL13161" s="340">
        <f t="shared" si="2062"/>
        <v>0</v>
      </c>
      <c r="AM13161" s="340">
        <f t="shared" si="2062"/>
        <v>0</v>
      </c>
    </row>
    <row r="13162" spans="1:39" x14ac:dyDescent="0.35">
      <c r="A13162" s="337">
        <v>35075</v>
      </c>
      <c r="B13162" s="338">
        <f t="shared" si="2054"/>
        <v>1996</v>
      </c>
      <c r="C13162" s="338">
        <f t="shared" si="2055"/>
        <v>1</v>
      </c>
      <c r="D13162" s="338">
        <f t="shared" si="2056"/>
        <v>11</v>
      </c>
      <c r="E13162" s="334">
        <v>0</v>
      </c>
      <c r="F13162" s="334">
        <v>0</v>
      </c>
      <c r="G13162" s="334">
        <v>0</v>
      </c>
      <c r="H13162" s="334">
        <v>0</v>
      </c>
      <c r="I13162" s="334">
        <v>0</v>
      </c>
      <c r="J13162" s="334">
        <v>0</v>
      </c>
      <c r="K13162" s="334">
        <v>0</v>
      </c>
      <c r="L13162" s="334">
        <v>0</v>
      </c>
      <c r="M13162" s="334">
        <v>0</v>
      </c>
      <c r="N13162" s="334">
        <v>0</v>
      </c>
      <c r="O13162" s="334">
        <v>0</v>
      </c>
      <c r="P13162" s="334">
        <v>0</v>
      </c>
      <c r="Q13162" s="334">
        <v>0</v>
      </c>
      <c r="R13162" s="334">
        <v>0</v>
      </c>
      <c r="S13162" s="334">
        <v>0</v>
      </c>
      <c r="T13162" s="334">
        <v>0</v>
      </c>
      <c r="U13162" s="334">
        <v>0</v>
      </c>
      <c r="V13162" s="334">
        <v>0</v>
      </c>
      <c r="W13162" s="334">
        <v>0</v>
      </c>
      <c r="X13162" s="334">
        <v>0</v>
      </c>
      <c r="Y13162" s="334">
        <v>0</v>
      </c>
      <c r="Z13162" s="334">
        <v>0</v>
      </c>
      <c r="AA13162" s="334">
        <v>0</v>
      </c>
      <c r="AB13162" s="334">
        <v>0</v>
      </c>
      <c r="AD13162" s="334">
        <v>0</v>
      </c>
      <c r="AE13162" s="334">
        <f t="shared" si="2057"/>
        <v>0</v>
      </c>
      <c r="AF13162" s="334">
        <f t="shared" si="2058"/>
        <v>0</v>
      </c>
      <c r="AG13162" s="340">
        <f t="shared" si="2059"/>
        <v>0</v>
      </c>
      <c r="AI13162" s="340">
        <f t="shared" si="2062"/>
        <v>0</v>
      </c>
      <c r="AJ13162" s="340">
        <f t="shared" si="2062"/>
        <v>0</v>
      </c>
      <c r="AK13162" s="340">
        <f t="shared" si="2062"/>
        <v>0</v>
      </c>
      <c r="AL13162" s="340">
        <f t="shared" si="2062"/>
        <v>0</v>
      </c>
      <c r="AM13162" s="340">
        <f t="shared" si="2062"/>
        <v>0</v>
      </c>
    </row>
    <row r="13163" spans="1:39" x14ac:dyDescent="0.35">
      <c r="A13163" s="337">
        <v>35076</v>
      </c>
      <c r="B13163" s="338">
        <f t="shared" si="2054"/>
        <v>1996</v>
      </c>
      <c r="C13163" s="338">
        <f t="shared" si="2055"/>
        <v>1</v>
      </c>
      <c r="D13163" s="338">
        <f t="shared" si="2056"/>
        <v>12</v>
      </c>
      <c r="E13163" s="334">
        <v>0</v>
      </c>
      <c r="F13163" s="334">
        <v>0</v>
      </c>
      <c r="G13163" s="334">
        <v>0</v>
      </c>
      <c r="H13163" s="334">
        <v>0</v>
      </c>
      <c r="I13163" s="334">
        <v>0</v>
      </c>
      <c r="J13163" s="334">
        <v>0</v>
      </c>
      <c r="K13163" s="334">
        <v>0</v>
      </c>
      <c r="L13163" s="334">
        <v>0</v>
      </c>
      <c r="M13163" s="334">
        <v>0</v>
      </c>
      <c r="N13163" s="334">
        <v>0</v>
      </c>
      <c r="O13163" s="334">
        <v>0</v>
      </c>
      <c r="P13163" s="334">
        <v>0</v>
      </c>
      <c r="Q13163" s="334">
        <v>0</v>
      </c>
      <c r="R13163" s="334">
        <v>0</v>
      </c>
      <c r="S13163" s="334">
        <v>0</v>
      </c>
      <c r="T13163" s="334">
        <v>0</v>
      </c>
      <c r="U13163" s="334">
        <v>0</v>
      </c>
      <c r="V13163" s="334">
        <v>0</v>
      </c>
      <c r="W13163" s="334">
        <v>0</v>
      </c>
      <c r="X13163" s="334">
        <v>0</v>
      </c>
      <c r="Y13163" s="334">
        <v>0</v>
      </c>
      <c r="Z13163" s="334">
        <v>0</v>
      </c>
      <c r="AA13163" s="334">
        <v>0</v>
      </c>
      <c r="AB13163" s="334">
        <v>0</v>
      </c>
      <c r="AD13163" s="334">
        <v>0</v>
      </c>
      <c r="AE13163" s="334">
        <f t="shared" si="2057"/>
        <v>0</v>
      </c>
      <c r="AF13163" s="334">
        <f t="shared" si="2058"/>
        <v>0</v>
      </c>
      <c r="AG13163" s="340">
        <f t="shared" si="2059"/>
        <v>0</v>
      </c>
      <c r="AI13163" s="340">
        <f t="shared" si="2062"/>
        <v>0</v>
      </c>
      <c r="AJ13163" s="340">
        <f t="shared" si="2062"/>
        <v>0</v>
      </c>
      <c r="AK13163" s="340">
        <f t="shared" si="2062"/>
        <v>0</v>
      </c>
      <c r="AL13163" s="340">
        <f t="shared" si="2062"/>
        <v>0</v>
      </c>
      <c r="AM13163" s="340">
        <f t="shared" si="2062"/>
        <v>0</v>
      </c>
    </row>
    <row r="13164" spans="1:39" x14ac:dyDescent="0.35">
      <c r="A13164" s="337">
        <v>35077</v>
      </c>
      <c r="B13164" s="338">
        <f t="shared" si="2054"/>
        <v>1996</v>
      </c>
      <c r="C13164" s="338">
        <f t="shared" si="2055"/>
        <v>1</v>
      </c>
      <c r="D13164" s="338">
        <f t="shared" si="2056"/>
        <v>13</v>
      </c>
      <c r="E13164" s="334">
        <v>0</v>
      </c>
      <c r="F13164" s="334">
        <v>0</v>
      </c>
      <c r="G13164" s="334">
        <v>0</v>
      </c>
      <c r="H13164" s="334">
        <v>0</v>
      </c>
      <c r="I13164" s="334">
        <v>0</v>
      </c>
      <c r="J13164" s="334">
        <v>0</v>
      </c>
      <c r="K13164" s="334">
        <v>0</v>
      </c>
      <c r="L13164" s="334">
        <v>0</v>
      </c>
      <c r="M13164" s="334">
        <v>0</v>
      </c>
      <c r="N13164" s="334">
        <v>0</v>
      </c>
      <c r="O13164" s="334">
        <v>0</v>
      </c>
      <c r="P13164" s="334">
        <v>0</v>
      </c>
      <c r="Q13164" s="334">
        <v>0</v>
      </c>
      <c r="R13164" s="334">
        <v>0</v>
      </c>
      <c r="S13164" s="334">
        <v>0</v>
      </c>
      <c r="T13164" s="334">
        <v>0</v>
      </c>
      <c r="U13164" s="334">
        <v>0</v>
      </c>
      <c r="V13164" s="334">
        <v>0</v>
      </c>
      <c r="W13164" s="334">
        <v>0</v>
      </c>
      <c r="X13164" s="334">
        <v>0</v>
      </c>
      <c r="Y13164" s="334">
        <v>0</v>
      </c>
      <c r="Z13164" s="334">
        <v>0</v>
      </c>
      <c r="AA13164" s="334">
        <v>0</v>
      </c>
      <c r="AB13164" s="334">
        <v>0</v>
      </c>
      <c r="AD13164" s="334">
        <v>0</v>
      </c>
      <c r="AE13164" s="334">
        <f t="shared" si="2057"/>
        <v>0</v>
      </c>
      <c r="AF13164" s="334">
        <f t="shared" si="2058"/>
        <v>0</v>
      </c>
      <c r="AG13164" s="340">
        <f t="shared" si="2059"/>
        <v>0</v>
      </c>
      <c r="AI13164" s="340">
        <f t="shared" si="2062"/>
        <v>0</v>
      </c>
      <c r="AJ13164" s="340">
        <f t="shared" si="2062"/>
        <v>0</v>
      </c>
      <c r="AK13164" s="340">
        <f t="shared" si="2062"/>
        <v>0</v>
      </c>
      <c r="AL13164" s="340">
        <f t="shared" si="2062"/>
        <v>0</v>
      </c>
      <c r="AM13164" s="340">
        <f t="shared" si="2062"/>
        <v>0</v>
      </c>
    </row>
    <row r="13165" spans="1:39" x14ac:dyDescent="0.35">
      <c r="A13165" s="337">
        <v>35078</v>
      </c>
      <c r="B13165" s="338">
        <f t="shared" si="2054"/>
        <v>1996</v>
      </c>
      <c r="C13165" s="338">
        <f t="shared" si="2055"/>
        <v>1</v>
      </c>
      <c r="D13165" s="338">
        <f t="shared" si="2056"/>
        <v>14</v>
      </c>
      <c r="E13165" s="334">
        <v>0</v>
      </c>
      <c r="F13165" s="334">
        <v>0</v>
      </c>
      <c r="G13165" s="334">
        <v>0</v>
      </c>
      <c r="H13165" s="334">
        <v>0</v>
      </c>
      <c r="I13165" s="334">
        <v>0</v>
      </c>
      <c r="J13165" s="334">
        <v>0</v>
      </c>
      <c r="K13165" s="334">
        <v>0</v>
      </c>
      <c r="L13165" s="334">
        <v>0</v>
      </c>
      <c r="M13165" s="334">
        <v>0</v>
      </c>
      <c r="N13165" s="334">
        <v>0</v>
      </c>
      <c r="O13165" s="334">
        <v>0</v>
      </c>
      <c r="P13165" s="334">
        <v>0</v>
      </c>
      <c r="Q13165" s="334">
        <v>0</v>
      </c>
      <c r="R13165" s="334">
        <v>0</v>
      </c>
      <c r="S13165" s="334">
        <v>0</v>
      </c>
      <c r="T13165" s="334">
        <v>0</v>
      </c>
      <c r="U13165" s="334">
        <v>0</v>
      </c>
      <c r="V13165" s="334">
        <v>0</v>
      </c>
      <c r="W13165" s="334">
        <v>0</v>
      </c>
      <c r="X13165" s="334">
        <v>0</v>
      </c>
      <c r="Y13165" s="334">
        <v>0</v>
      </c>
      <c r="Z13165" s="334">
        <v>0</v>
      </c>
      <c r="AA13165" s="334">
        <v>0</v>
      </c>
      <c r="AB13165" s="334">
        <v>0</v>
      </c>
      <c r="AD13165" s="334">
        <v>0</v>
      </c>
      <c r="AE13165" s="334">
        <f t="shared" si="2057"/>
        <v>0</v>
      </c>
      <c r="AF13165" s="334">
        <f t="shared" si="2058"/>
        <v>0</v>
      </c>
      <c r="AG13165" s="340">
        <f t="shared" si="2059"/>
        <v>0</v>
      </c>
      <c r="AI13165" s="340">
        <f t="shared" si="2062"/>
        <v>0</v>
      </c>
      <c r="AJ13165" s="340">
        <f t="shared" si="2062"/>
        <v>0</v>
      </c>
      <c r="AK13165" s="340">
        <f t="shared" si="2062"/>
        <v>0</v>
      </c>
      <c r="AL13165" s="340">
        <f t="shared" si="2062"/>
        <v>0</v>
      </c>
      <c r="AM13165" s="340">
        <f t="shared" si="2062"/>
        <v>0</v>
      </c>
    </row>
    <row r="13166" spans="1:39" x14ac:dyDescent="0.35">
      <c r="A13166" s="337">
        <v>35079</v>
      </c>
      <c r="B13166" s="338">
        <f t="shared" si="2054"/>
        <v>1996</v>
      </c>
      <c r="C13166" s="338">
        <f t="shared" si="2055"/>
        <v>1</v>
      </c>
      <c r="D13166" s="338">
        <f t="shared" si="2056"/>
        <v>15</v>
      </c>
      <c r="E13166" s="334">
        <v>0.1</v>
      </c>
      <c r="F13166" s="334">
        <v>0</v>
      </c>
      <c r="G13166" s="334">
        <v>0.1</v>
      </c>
      <c r="H13166" s="334">
        <v>0.1</v>
      </c>
      <c r="I13166" s="334">
        <v>0</v>
      </c>
      <c r="J13166" s="334">
        <v>0.1</v>
      </c>
      <c r="K13166" s="334">
        <v>0</v>
      </c>
      <c r="L13166" s="334">
        <v>0.1</v>
      </c>
      <c r="M13166" s="334">
        <v>0.1</v>
      </c>
      <c r="N13166" s="334">
        <v>0</v>
      </c>
      <c r="O13166" s="334">
        <v>0.1</v>
      </c>
      <c r="P13166" s="334">
        <v>0.1</v>
      </c>
      <c r="Q13166" s="334">
        <v>0</v>
      </c>
      <c r="R13166" s="334">
        <v>0.1</v>
      </c>
      <c r="S13166" s="334">
        <v>0</v>
      </c>
      <c r="T13166" s="334">
        <v>0</v>
      </c>
      <c r="U13166" s="334">
        <v>0</v>
      </c>
      <c r="V13166" s="334">
        <v>0</v>
      </c>
      <c r="W13166" s="334">
        <v>0</v>
      </c>
      <c r="X13166" s="334">
        <v>0.1</v>
      </c>
      <c r="Y13166" s="334">
        <v>0.1</v>
      </c>
      <c r="Z13166" s="334">
        <v>0</v>
      </c>
      <c r="AA13166" s="334">
        <v>0.1</v>
      </c>
      <c r="AB13166" s="334">
        <v>0</v>
      </c>
      <c r="AD13166" s="334">
        <v>1.2</v>
      </c>
      <c r="AE13166" s="334">
        <f t="shared" si="2057"/>
        <v>1.2</v>
      </c>
      <c r="AF13166" s="334">
        <f t="shared" si="2058"/>
        <v>1.2</v>
      </c>
      <c r="AG13166" s="340">
        <f t="shared" si="2059"/>
        <v>0</v>
      </c>
      <c r="AI13166" s="340">
        <f t="shared" si="2062"/>
        <v>0</v>
      </c>
      <c r="AJ13166" s="340">
        <f t="shared" si="2062"/>
        <v>0</v>
      </c>
      <c r="AK13166" s="340">
        <f t="shared" si="2062"/>
        <v>0</v>
      </c>
      <c r="AL13166" s="340">
        <f t="shared" si="2062"/>
        <v>0</v>
      </c>
      <c r="AM13166" s="340">
        <f t="shared" si="2062"/>
        <v>0</v>
      </c>
    </row>
    <row r="13167" spans="1:39" x14ac:dyDescent="0.35">
      <c r="A13167" s="337">
        <v>35080</v>
      </c>
      <c r="B13167" s="338">
        <f t="shared" si="2054"/>
        <v>1996</v>
      </c>
      <c r="C13167" s="338">
        <f t="shared" si="2055"/>
        <v>1</v>
      </c>
      <c r="D13167" s="338">
        <f t="shared" si="2056"/>
        <v>16</v>
      </c>
      <c r="E13167" s="334">
        <v>0</v>
      </c>
      <c r="F13167" s="334">
        <v>0.1</v>
      </c>
      <c r="G13167" s="334">
        <v>0</v>
      </c>
      <c r="H13167" s="334">
        <v>0.1</v>
      </c>
      <c r="I13167" s="334">
        <v>0</v>
      </c>
      <c r="J13167" s="334">
        <v>0.1</v>
      </c>
      <c r="K13167" s="334">
        <v>0</v>
      </c>
      <c r="L13167" s="334">
        <v>0</v>
      </c>
      <c r="M13167" s="334">
        <v>0.1</v>
      </c>
      <c r="N13167" s="334">
        <v>0</v>
      </c>
      <c r="O13167" s="334">
        <v>0.1</v>
      </c>
      <c r="P13167" s="334">
        <v>0</v>
      </c>
      <c r="Q13167" s="334">
        <v>0</v>
      </c>
      <c r="R13167" s="334">
        <v>0.1</v>
      </c>
      <c r="S13167" s="334">
        <v>0</v>
      </c>
      <c r="T13167" s="334">
        <v>0.1</v>
      </c>
      <c r="U13167" s="334">
        <v>0</v>
      </c>
      <c r="V13167" s="334">
        <v>0</v>
      </c>
      <c r="W13167" s="334">
        <v>0.1</v>
      </c>
      <c r="X13167" s="334">
        <v>0</v>
      </c>
      <c r="Y13167" s="334">
        <v>0.1</v>
      </c>
      <c r="Z13167" s="334">
        <v>0</v>
      </c>
      <c r="AA13167" s="334">
        <v>0.1</v>
      </c>
      <c r="AB13167" s="334">
        <v>0</v>
      </c>
      <c r="AD13167" s="334">
        <v>1</v>
      </c>
      <c r="AE13167" s="334">
        <f t="shared" si="2057"/>
        <v>1</v>
      </c>
      <c r="AF13167" s="334">
        <f t="shared" si="2058"/>
        <v>0.99999999999999989</v>
      </c>
      <c r="AG13167" s="340">
        <f t="shared" si="2059"/>
        <v>1.1102230246251565E-16</v>
      </c>
      <c r="AI13167" s="340">
        <f t="shared" si="2062"/>
        <v>0</v>
      </c>
      <c r="AJ13167" s="340">
        <f t="shared" si="2062"/>
        <v>0</v>
      </c>
      <c r="AK13167" s="340">
        <f t="shared" si="2062"/>
        <v>0</v>
      </c>
      <c r="AL13167" s="340">
        <f t="shared" si="2062"/>
        <v>0</v>
      </c>
      <c r="AM13167" s="340">
        <f t="shared" si="2062"/>
        <v>0</v>
      </c>
    </row>
    <row r="13168" spans="1:39" x14ac:dyDescent="0.35">
      <c r="A13168" s="337">
        <v>35081</v>
      </c>
      <c r="B13168" s="338">
        <f t="shared" si="2054"/>
        <v>1996</v>
      </c>
      <c r="C13168" s="338">
        <f t="shared" si="2055"/>
        <v>1</v>
      </c>
      <c r="D13168" s="338">
        <f t="shared" si="2056"/>
        <v>17</v>
      </c>
      <c r="E13168" s="334">
        <v>0</v>
      </c>
      <c r="F13168" s="334">
        <v>0</v>
      </c>
      <c r="G13168" s="334">
        <v>0.1</v>
      </c>
      <c r="H13168" s="334">
        <v>0</v>
      </c>
      <c r="I13168" s="334">
        <v>0</v>
      </c>
      <c r="J13168" s="334">
        <v>0</v>
      </c>
      <c r="K13168" s="334">
        <v>0.1</v>
      </c>
      <c r="L13168" s="334">
        <v>0</v>
      </c>
      <c r="M13168" s="334">
        <v>0</v>
      </c>
      <c r="N13168" s="334">
        <v>0</v>
      </c>
      <c r="O13168" s="334">
        <v>0</v>
      </c>
      <c r="P13168" s="334">
        <v>0</v>
      </c>
      <c r="Q13168" s="334">
        <v>0</v>
      </c>
      <c r="R13168" s="334">
        <v>0</v>
      </c>
      <c r="S13168" s="334">
        <v>0</v>
      </c>
      <c r="T13168" s="334">
        <v>0</v>
      </c>
      <c r="U13168" s="334">
        <v>0</v>
      </c>
      <c r="V13168" s="334">
        <v>0</v>
      </c>
      <c r="W13168" s="334">
        <v>0</v>
      </c>
      <c r="X13168" s="334">
        <v>0</v>
      </c>
      <c r="Y13168" s="334">
        <v>0</v>
      </c>
      <c r="Z13168" s="334">
        <v>0</v>
      </c>
      <c r="AA13168" s="334">
        <v>0</v>
      </c>
      <c r="AB13168" s="334">
        <v>0</v>
      </c>
      <c r="AD13168" s="334">
        <v>0.2</v>
      </c>
      <c r="AE13168" s="334">
        <f t="shared" si="2057"/>
        <v>0.2</v>
      </c>
      <c r="AF13168" s="334">
        <f t="shared" si="2058"/>
        <v>0.2</v>
      </c>
      <c r="AG13168" s="340">
        <f t="shared" si="2059"/>
        <v>0</v>
      </c>
      <c r="AI13168" s="340">
        <f t="shared" si="2062"/>
        <v>0</v>
      </c>
      <c r="AJ13168" s="340">
        <f t="shared" si="2062"/>
        <v>0</v>
      </c>
      <c r="AK13168" s="340">
        <f t="shared" si="2062"/>
        <v>0</v>
      </c>
      <c r="AL13168" s="340">
        <f t="shared" si="2062"/>
        <v>0</v>
      </c>
      <c r="AM13168" s="340">
        <f t="shared" si="2062"/>
        <v>0</v>
      </c>
    </row>
    <row r="13169" spans="1:39" x14ac:dyDescent="0.35">
      <c r="A13169" s="337">
        <v>35082</v>
      </c>
      <c r="B13169" s="338">
        <f t="shared" si="2054"/>
        <v>1996</v>
      </c>
      <c r="C13169" s="338">
        <f t="shared" si="2055"/>
        <v>1</v>
      </c>
      <c r="D13169" s="338">
        <f t="shared" si="2056"/>
        <v>18</v>
      </c>
      <c r="E13169" s="334">
        <v>0</v>
      </c>
      <c r="F13169" s="334">
        <v>0</v>
      </c>
      <c r="G13169" s="334">
        <v>0</v>
      </c>
      <c r="H13169" s="334">
        <v>0</v>
      </c>
      <c r="I13169" s="334">
        <v>0</v>
      </c>
      <c r="J13169" s="334">
        <v>0</v>
      </c>
      <c r="K13169" s="334">
        <v>0</v>
      </c>
      <c r="L13169" s="334">
        <v>0</v>
      </c>
      <c r="M13169" s="334">
        <v>0</v>
      </c>
      <c r="N13169" s="334">
        <v>0</v>
      </c>
      <c r="O13169" s="334">
        <v>0</v>
      </c>
      <c r="P13169" s="334">
        <v>0</v>
      </c>
      <c r="Q13169" s="334">
        <v>0</v>
      </c>
      <c r="R13169" s="334">
        <v>0</v>
      </c>
      <c r="S13169" s="334">
        <v>0</v>
      </c>
      <c r="T13169" s="334">
        <v>0</v>
      </c>
      <c r="U13169" s="334">
        <v>0</v>
      </c>
      <c r="V13169" s="334">
        <v>0</v>
      </c>
      <c r="W13169" s="334">
        <v>0</v>
      </c>
      <c r="X13169" s="334">
        <v>0</v>
      </c>
      <c r="Y13169" s="334">
        <v>0</v>
      </c>
      <c r="Z13169" s="334">
        <v>0</v>
      </c>
      <c r="AA13169" s="334">
        <v>0</v>
      </c>
      <c r="AB13169" s="334">
        <v>0</v>
      </c>
      <c r="AD13169" s="334">
        <v>0</v>
      </c>
      <c r="AE13169" s="334">
        <f t="shared" si="2057"/>
        <v>0</v>
      </c>
      <c r="AF13169" s="334">
        <f t="shared" si="2058"/>
        <v>0</v>
      </c>
      <c r="AG13169" s="340">
        <f t="shared" si="2059"/>
        <v>0</v>
      </c>
      <c r="AI13169" s="340">
        <f t="shared" si="2062"/>
        <v>0</v>
      </c>
      <c r="AJ13169" s="340">
        <f t="shared" si="2062"/>
        <v>0</v>
      </c>
      <c r="AK13169" s="340">
        <f t="shared" si="2062"/>
        <v>0</v>
      </c>
      <c r="AL13169" s="340">
        <f t="shared" si="2062"/>
        <v>0</v>
      </c>
      <c r="AM13169" s="340">
        <f t="shared" si="2062"/>
        <v>0</v>
      </c>
    </row>
    <row r="13170" spans="1:39" x14ac:dyDescent="0.35">
      <c r="A13170" s="337">
        <v>35083</v>
      </c>
      <c r="B13170" s="338">
        <f t="shared" si="2054"/>
        <v>1996</v>
      </c>
      <c r="C13170" s="338">
        <f t="shared" si="2055"/>
        <v>1</v>
      </c>
      <c r="D13170" s="338">
        <f t="shared" si="2056"/>
        <v>19</v>
      </c>
      <c r="E13170" s="334">
        <v>0</v>
      </c>
      <c r="F13170" s="334">
        <v>0</v>
      </c>
      <c r="G13170" s="334">
        <v>0</v>
      </c>
      <c r="H13170" s="334">
        <v>0</v>
      </c>
      <c r="I13170" s="334">
        <v>0</v>
      </c>
      <c r="J13170" s="334">
        <v>0</v>
      </c>
      <c r="K13170" s="334">
        <v>0</v>
      </c>
      <c r="L13170" s="334">
        <v>0</v>
      </c>
      <c r="M13170" s="334">
        <v>0</v>
      </c>
      <c r="N13170" s="334">
        <v>0</v>
      </c>
      <c r="O13170" s="334">
        <v>0</v>
      </c>
      <c r="P13170" s="334">
        <v>0</v>
      </c>
      <c r="Q13170" s="334">
        <v>0</v>
      </c>
      <c r="R13170" s="334">
        <v>0</v>
      </c>
      <c r="S13170" s="334">
        <v>0</v>
      </c>
      <c r="T13170" s="334">
        <v>0</v>
      </c>
      <c r="U13170" s="334">
        <v>0</v>
      </c>
      <c r="V13170" s="334">
        <v>0</v>
      </c>
      <c r="W13170" s="334">
        <v>0</v>
      </c>
      <c r="X13170" s="334">
        <v>0</v>
      </c>
      <c r="Y13170" s="334">
        <v>0</v>
      </c>
      <c r="Z13170" s="334">
        <v>0</v>
      </c>
      <c r="AA13170" s="334">
        <v>0</v>
      </c>
      <c r="AB13170" s="334">
        <v>0</v>
      </c>
      <c r="AD13170" s="334">
        <v>0</v>
      </c>
      <c r="AE13170" s="334">
        <f t="shared" si="2057"/>
        <v>0</v>
      </c>
      <c r="AF13170" s="334">
        <f t="shared" si="2058"/>
        <v>0</v>
      </c>
      <c r="AG13170" s="340">
        <f t="shared" si="2059"/>
        <v>0</v>
      </c>
      <c r="AI13170" s="340">
        <f t="shared" si="2062"/>
        <v>0</v>
      </c>
      <c r="AJ13170" s="340">
        <f t="shared" si="2062"/>
        <v>0</v>
      </c>
      <c r="AK13170" s="340">
        <f t="shared" si="2062"/>
        <v>0</v>
      </c>
      <c r="AL13170" s="340">
        <f t="shared" si="2062"/>
        <v>0</v>
      </c>
      <c r="AM13170" s="340">
        <f t="shared" si="2062"/>
        <v>0</v>
      </c>
    </row>
    <row r="13171" spans="1:39" x14ac:dyDescent="0.35">
      <c r="A13171" s="337">
        <v>35084</v>
      </c>
      <c r="B13171" s="338">
        <f t="shared" si="2054"/>
        <v>1996</v>
      </c>
      <c r="C13171" s="338">
        <f t="shared" si="2055"/>
        <v>1</v>
      </c>
      <c r="D13171" s="338">
        <f t="shared" si="2056"/>
        <v>20</v>
      </c>
      <c r="E13171" s="334">
        <v>0</v>
      </c>
      <c r="F13171" s="334">
        <v>0</v>
      </c>
      <c r="G13171" s="334">
        <v>0</v>
      </c>
      <c r="H13171" s="334">
        <v>0</v>
      </c>
      <c r="I13171" s="334">
        <v>0</v>
      </c>
      <c r="J13171" s="334">
        <v>0</v>
      </c>
      <c r="K13171" s="334">
        <v>0</v>
      </c>
      <c r="L13171" s="334">
        <v>0</v>
      </c>
      <c r="M13171" s="334">
        <v>0</v>
      </c>
      <c r="N13171" s="334">
        <v>0</v>
      </c>
      <c r="O13171" s="334">
        <v>0</v>
      </c>
      <c r="P13171" s="334">
        <v>0</v>
      </c>
      <c r="Q13171" s="334">
        <v>0</v>
      </c>
      <c r="R13171" s="334">
        <v>0</v>
      </c>
      <c r="S13171" s="334">
        <v>0</v>
      </c>
      <c r="T13171" s="334">
        <v>0</v>
      </c>
      <c r="U13171" s="334">
        <v>0</v>
      </c>
      <c r="V13171" s="334">
        <v>0</v>
      </c>
      <c r="W13171" s="334">
        <v>0</v>
      </c>
      <c r="X13171" s="334">
        <v>0</v>
      </c>
      <c r="Y13171" s="334">
        <v>0</v>
      </c>
      <c r="Z13171" s="334">
        <v>0</v>
      </c>
      <c r="AA13171" s="334">
        <v>0</v>
      </c>
      <c r="AB13171" s="334">
        <v>0</v>
      </c>
      <c r="AD13171" s="334">
        <v>0</v>
      </c>
      <c r="AE13171" s="334">
        <f t="shared" si="2057"/>
        <v>0</v>
      </c>
      <c r="AF13171" s="334">
        <f t="shared" si="2058"/>
        <v>0</v>
      </c>
      <c r="AG13171" s="340">
        <f t="shared" si="2059"/>
        <v>0</v>
      </c>
      <c r="AI13171" s="340">
        <f t="shared" si="2062"/>
        <v>0</v>
      </c>
      <c r="AJ13171" s="340">
        <f t="shared" si="2062"/>
        <v>0</v>
      </c>
      <c r="AK13171" s="340">
        <f t="shared" si="2062"/>
        <v>0</v>
      </c>
      <c r="AL13171" s="340">
        <f t="shared" si="2062"/>
        <v>0</v>
      </c>
      <c r="AM13171" s="340">
        <f t="shared" si="2062"/>
        <v>0</v>
      </c>
    </row>
    <row r="13172" spans="1:39" x14ac:dyDescent="0.35">
      <c r="A13172" s="337">
        <v>35085</v>
      </c>
      <c r="B13172" s="338">
        <f t="shared" si="2054"/>
        <v>1996</v>
      </c>
      <c r="C13172" s="338">
        <f t="shared" si="2055"/>
        <v>1</v>
      </c>
      <c r="D13172" s="338">
        <f t="shared" si="2056"/>
        <v>21</v>
      </c>
      <c r="E13172" s="334">
        <v>0</v>
      </c>
      <c r="F13172" s="334">
        <v>0</v>
      </c>
      <c r="G13172" s="334">
        <v>0</v>
      </c>
      <c r="H13172" s="334">
        <v>0</v>
      </c>
      <c r="I13172" s="334">
        <v>0</v>
      </c>
      <c r="J13172" s="334">
        <v>0</v>
      </c>
      <c r="K13172" s="334">
        <v>0</v>
      </c>
      <c r="L13172" s="334">
        <v>0</v>
      </c>
      <c r="M13172" s="334">
        <v>0</v>
      </c>
      <c r="N13172" s="334">
        <v>0</v>
      </c>
      <c r="O13172" s="334">
        <v>0</v>
      </c>
      <c r="P13172" s="334">
        <v>0</v>
      </c>
      <c r="Q13172" s="334">
        <v>0</v>
      </c>
      <c r="R13172" s="334">
        <v>0</v>
      </c>
      <c r="S13172" s="334">
        <v>0</v>
      </c>
      <c r="T13172" s="334">
        <v>0</v>
      </c>
      <c r="U13172" s="334">
        <v>0</v>
      </c>
      <c r="V13172" s="334">
        <v>0</v>
      </c>
      <c r="W13172" s="334">
        <v>0</v>
      </c>
      <c r="X13172" s="334">
        <v>0</v>
      </c>
      <c r="Y13172" s="334">
        <v>0</v>
      </c>
      <c r="Z13172" s="334">
        <v>0</v>
      </c>
      <c r="AA13172" s="334">
        <v>0</v>
      </c>
      <c r="AB13172" s="334">
        <v>0</v>
      </c>
      <c r="AD13172" s="334">
        <v>0</v>
      </c>
      <c r="AE13172" s="334">
        <f t="shared" si="2057"/>
        <v>0</v>
      </c>
      <c r="AF13172" s="334">
        <f t="shared" si="2058"/>
        <v>0</v>
      </c>
      <c r="AG13172" s="340">
        <f t="shared" si="2059"/>
        <v>0</v>
      </c>
      <c r="AI13172" s="340">
        <f t="shared" ref="AI13172:AM13187" si="2063">IF($C13172=AI$1,$AF13172,0)</f>
        <v>0</v>
      </c>
      <c r="AJ13172" s="340">
        <f t="shared" si="2063"/>
        <v>0</v>
      </c>
      <c r="AK13172" s="340">
        <f t="shared" si="2063"/>
        <v>0</v>
      </c>
      <c r="AL13172" s="340">
        <f t="shared" si="2063"/>
        <v>0</v>
      </c>
      <c r="AM13172" s="340">
        <f t="shared" si="2063"/>
        <v>0</v>
      </c>
    </row>
    <row r="13173" spans="1:39" x14ac:dyDescent="0.35">
      <c r="A13173" s="337">
        <v>35086</v>
      </c>
      <c r="B13173" s="338">
        <f t="shared" si="2054"/>
        <v>1996</v>
      </c>
      <c r="C13173" s="338">
        <f t="shared" si="2055"/>
        <v>1</v>
      </c>
      <c r="D13173" s="338">
        <f t="shared" si="2056"/>
        <v>22</v>
      </c>
      <c r="E13173" s="334">
        <v>0</v>
      </c>
      <c r="F13173" s="334">
        <v>0</v>
      </c>
      <c r="G13173" s="334">
        <v>0</v>
      </c>
      <c r="H13173" s="334">
        <v>0</v>
      </c>
      <c r="I13173" s="334">
        <v>0</v>
      </c>
      <c r="J13173" s="334">
        <v>0</v>
      </c>
      <c r="K13173" s="334">
        <v>0</v>
      </c>
      <c r="L13173" s="334">
        <v>0</v>
      </c>
      <c r="M13173" s="334">
        <v>0</v>
      </c>
      <c r="N13173" s="334">
        <v>0</v>
      </c>
      <c r="O13173" s="334">
        <v>0</v>
      </c>
      <c r="P13173" s="334">
        <v>0</v>
      </c>
      <c r="Q13173" s="334">
        <v>0</v>
      </c>
      <c r="R13173" s="334">
        <v>0</v>
      </c>
      <c r="S13173" s="334">
        <v>0</v>
      </c>
      <c r="T13173" s="334">
        <v>0</v>
      </c>
      <c r="U13173" s="334">
        <v>0</v>
      </c>
      <c r="V13173" s="334">
        <v>0</v>
      </c>
      <c r="W13173" s="334">
        <v>0</v>
      </c>
      <c r="X13173" s="334">
        <v>0</v>
      </c>
      <c r="Y13173" s="334">
        <v>0</v>
      </c>
      <c r="Z13173" s="334">
        <v>0</v>
      </c>
      <c r="AA13173" s="334">
        <v>0</v>
      </c>
      <c r="AB13173" s="334">
        <v>0</v>
      </c>
      <c r="AD13173" s="334">
        <v>0</v>
      </c>
      <c r="AE13173" s="334">
        <f t="shared" si="2057"/>
        <v>0</v>
      </c>
      <c r="AF13173" s="334">
        <f t="shared" si="2058"/>
        <v>0</v>
      </c>
      <c r="AG13173" s="340">
        <f t="shared" si="2059"/>
        <v>0</v>
      </c>
      <c r="AI13173" s="340">
        <f t="shared" si="2063"/>
        <v>0</v>
      </c>
      <c r="AJ13173" s="340">
        <f t="shared" si="2063"/>
        <v>0</v>
      </c>
      <c r="AK13173" s="340">
        <f t="shared" si="2063"/>
        <v>0</v>
      </c>
      <c r="AL13173" s="340">
        <f t="shared" si="2063"/>
        <v>0</v>
      </c>
      <c r="AM13173" s="340">
        <f t="shared" si="2063"/>
        <v>0</v>
      </c>
    </row>
    <row r="13174" spans="1:39" x14ac:dyDescent="0.35">
      <c r="A13174" s="337">
        <v>35087</v>
      </c>
      <c r="B13174" s="338">
        <f t="shared" si="2054"/>
        <v>1996</v>
      </c>
      <c r="C13174" s="338">
        <f t="shared" si="2055"/>
        <v>1</v>
      </c>
      <c r="D13174" s="338">
        <f t="shared" si="2056"/>
        <v>23</v>
      </c>
      <c r="E13174" s="334">
        <v>0</v>
      </c>
      <c r="F13174" s="334">
        <v>0</v>
      </c>
      <c r="G13174" s="334">
        <v>0</v>
      </c>
      <c r="H13174" s="334">
        <v>0</v>
      </c>
      <c r="I13174" s="334">
        <v>0</v>
      </c>
      <c r="J13174" s="334">
        <v>0</v>
      </c>
      <c r="K13174" s="334">
        <v>0</v>
      </c>
      <c r="L13174" s="334">
        <v>0</v>
      </c>
      <c r="M13174" s="334">
        <v>0.1</v>
      </c>
      <c r="N13174" s="334">
        <v>0</v>
      </c>
      <c r="O13174" s="334">
        <v>0</v>
      </c>
      <c r="P13174" s="334">
        <v>0.1</v>
      </c>
      <c r="Q13174" s="334">
        <v>0</v>
      </c>
      <c r="R13174" s="334">
        <v>0.1</v>
      </c>
      <c r="S13174" s="334">
        <v>0</v>
      </c>
      <c r="T13174" s="334">
        <v>0</v>
      </c>
      <c r="U13174" s="334">
        <v>0</v>
      </c>
      <c r="V13174" s="334">
        <v>0</v>
      </c>
      <c r="W13174" s="334">
        <v>0.1</v>
      </c>
      <c r="X13174" s="334">
        <v>0</v>
      </c>
      <c r="Y13174" s="334">
        <v>0.1</v>
      </c>
      <c r="Z13174" s="334">
        <v>0</v>
      </c>
      <c r="AA13174" s="334">
        <v>0.1</v>
      </c>
      <c r="AB13174" s="334">
        <v>0</v>
      </c>
      <c r="AD13174" s="334">
        <v>0.6</v>
      </c>
      <c r="AE13174" s="334">
        <f t="shared" si="2057"/>
        <v>0.6</v>
      </c>
      <c r="AF13174" s="334">
        <f t="shared" si="2058"/>
        <v>0.6</v>
      </c>
      <c r="AG13174" s="340">
        <f t="shared" si="2059"/>
        <v>0</v>
      </c>
      <c r="AI13174" s="340">
        <f t="shared" si="2063"/>
        <v>0</v>
      </c>
      <c r="AJ13174" s="340">
        <f t="shared" si="2063"/>
        <v>0</v>
      </c>
      <c r="AK13174" s="340">
        <f t="shared" si="2063"/>
        <v>0</v>
      </c>
      <c r="AL13174" s="340">
        <f t="shared" si="2063"/>
        <v>0</v>
      </c>
      <c r="AM13174" s="340">
        <f t="shared" si="2063"/>
        <v>0</v>
      </c>
    </row>
    <row r="13175" spans="1:39" x14ac:dyDescent="0.35">
      <c r="A13175" s="337">
        <v>35088</v>
      </c>
      <c r="B13175" s="338">
        <f t="shared" si="2054"/>
        <v>1996</v>
      </c>
      <c r="C13175" s="338">
        <f t="shared" si="2055"/>
        <v>1</v>
      </c>
      <c r="D13175" s="338">
        <f t="shared" si="2056"/>
        <v>24</v>
      </c>
      <c r="E13175" s="334">
        <v>0</v>
      </c>
      <c r="F13175" s="334">
        <v>0</v>
      </c>
      <c r="G13175" s="334">
        <v>0</v>
      </c>
      <c r="H13175" s="334">
        <v>0</v>
      </c>
      <c r="I13175" s="334">
        <v>0</v>
      </c>
      <c r="J13175" s="334">
        <v>0</v>
      </c>
      <c r="K13175" s="334">
        <v>0</v>
      </c>
      <c r="L13175" s="334">
        <v>0</v>
      </c>
      <c r="M13175" s="334">
        <v>0</v>
      </c>
      <c r="N13175" s="334">
        <v>0.1</v>
      </c>
      <c r="O13175" s="334">
        <v>0</v>
      </c>
      <c r="P13175" s="334">
        <v>0</v>
      </c>
      <c r="Q13175" s="334">
        <v>0.1</v>
      </c>
      <c r="R13175" s="334">
        <v>0</v>
      </c>
      <c r="S13175" s="334">
        <v>0</v>
      </c>
      <c r="T13175" s="334">
        <v>0</v>
      </c>
      <c r="U13175" s="334">
        <v>0</v>
      </c>
      <c r="V13175" s="334">
        <v>0</v>
      </c>
      <c r="W13175" s="334">
        <v>0</v>
      </c>
      <c r="X13175" s="334">
        <v>0</v>
      </c>
      <c r="Y13175" s="334">
        <v>0</v>
      </c>
      <c r="Z13175" s="334">
        <v>0</v>
      </c>
      <c r="AA13175" s="334">
        <v>0</v>
      </c>
      <c r="AB13175" s="334">
        <v>0</v>
      </c>
      <c r="AD13175" s="334">
        <v>0.2</v>
      </c>
      <c r="AE13175" s="334">
        <f t="shared" si="2057"/>
        <v>0.2</v>
      </c>
      <c r="AF13175" s="334">
        <f t="shared" si="2058"/>
        <v>0.2</v>
      </c>
      <c r="AG13175" s="340">
        <f t="shared" si="2059"/>
        <v>0</v>
      </c>
      <c r="AI13175" s="340">
        <f t="shared" si="2063"/>
        <v>0</v>
      </c>
      <c r="AJ13175" s="340">
        <f t="shared" si="2063"/>
        <v>0</v>
      </c>
      <c r="AK13175" s="340">
        <f t="shared" si="2063"/>
        <v>0</v>
      </c>
      <c r="AL13175" s="340">
        <f t="shared" si="2063"/>
        <v>0</v>
      </c>
      <c r="AM13175" s="340">
        <f t="shared" si="2063"/>
        <v>0</v>
      </c>
    </row>
    <row r="13176" spans="1:39" x14ac:dyDescent="0.35">
      <c r="A13176" s="337">
        <v>35089</v>
      </c>
      <c r="B13176" s="338">
        <f t="shared" si="2054"/>
        <v>1996</v>
      </c>
      <c r="C13176" s="338">
        <f t="shared" si="2055"/>
        <v>1</v>
      </c>
      <c r="D13176" s="338">
        <f t="shared" si="2056"/>
        <v>25</v>
      </c>
      <c r="E13176" s="334">
        <v>0</v>
      </c>
      <c r="F13176" s="334">
        <v>0</v>
      </c>
      <c r="G13176" s="334">
        <v>0</v>
      </c>
      <c r="H13176" s="334">
        <v>0</v>
      </c>
      <c r="I13176" s="334">
        <v>0</v>
      </c>
      <c r="J13176" s="334">
        <v>0</v>
      </c>
      <c r="K13176" s="334">
        <v>0</v>
      </c>
      <c r="L13176" s="334">
        <v>0</v>
      </c>
      <c r="M13176" s="334">
        <v>0</v>
      </c>
      <c r="N13176" s="334">
        <v>0</v>
      </c>
      <c r="O13176" s="334">
        <v>0</v>
      </c>
      <c r="P13176" s="334">
        <v>0</v>
      </c>
      <c r="Q13176" s="334">
        <v>0</v>
      </c>
      <c r="R13176" s="334">
        <v>0</v>
      </c>
      <c r="S13176" s="334">
        <v>0</v>
      </c>
      <c r="T13176" s="334">
        <v>0</v>
      </c>
      <c r="U13176" s="334">
        <v>0</v>
      </c>
      <c r="V13176" s="334">
        <v>0</v>
      </c>
      <c r="W13176" s="334">
        <v>0</v>
      </c>
      <c r="X13176" s="334">
        <v>0</v>
      </c>
      <c r="Y13176" s="334">
        <v>0</v>
      </c>
      <c r="Z13176" s="334">
        <v>0</v>
      </c>
      <c r="AA13176" s="334">
        <v>0</v>
      </c>
      <c r="AB13176" s="334">
        <v>0</v>
      </c>
      <c r="AD13176" s="334">
        <v>0</v>
      </c>
      <c r="AE13176" s="334">
        <f t="shared" si="2057"/>
        <v>0</v>
      </c>
      <c r="AF13176" s="334">
        <f t="shared" si="2058"/>
        <v>0</v>
      </c>
      <c r="AG13176" s="340">
        <f t="shared" si="2059"/>
        <v>0</v>
      </c>
      <c r="AI13176" s="340">
        <f t="shared" si="2063"/>
        <v>0</v>
      </c>
      <c r="AJ13176" s="340">
        <f t="shared" si="2063"/>
        <v>0</v>
      </c>
      <c r="AK13176" s="340">
        <f t="shared" si="2063"/>
        <v>0</v>
      </c>
      <c r="AL13176" s="340">
        <f t="shared" si="2063"/>
        <v>0</v>
      </c>
      <c r="AM13176" s="340">
        <f t="shared" si="2063"/>
        <v>0</v>
      </c>
    </row>
    <row r="13177" spans="1:39" x14ac:dyDescent="0.35">
      <c r="A13177" s="337">
        <v>35090</v>
      </c>
      <c r="B13177" s="338">
        <f t="shared" si="2054"/>
        <v>1996</v>
      </c>
      <c r="C13177" s="338">
        <f t="shared" si="2055"/>
        <v>1</v>
      </c>
      <c r="D13177" s="338">
        <f t="shared" si="2056"/>
        <v>26</v>
      </c>
      <c r="E13177" s="334">
        <v>0</v>
      </c>
      <c r="F13177" s="334">
        <v>0.1</v>
      </c>
      <c r="G13177" s="334">
        <v>0</v>
      </c>
      <c r="H13177" s="334">
        <v>0</v>
      </c>
      <c r="I13177" s="334">
        <v>0.1</v>
      </c>
      <c r="J13177" s="334">
        <v>0</v>
      </c>
      <c r="K13177" s="334">
        <v>0</v>
      </c>
      <c r="L13177" s="334">
        <v>0</v>
      </c>
      <c r="M13177" s="334">
        <v>0.1</v>
      </c>
      <c r="N13177" s="334">
        <v>0</v>
      </c>
      <c r="O13177" s="334">
        <v>0</v>
      </c>
      <c r="P13177" s="334">
        <v>0</v>
      </c>
      <c r="Q13177" s="334">
        <v>0</v>
      </c>
      <c r="R13177" s="334">
        <v>0</v>
      </c>
      <c r="S13177" s="334">
        <v>0</v>
      </c>
      <c r="T13177" s="334">
        <v>0</v>
      </c>
      <c r="U13177" s="334">
        <v>0</v>
      </c>
      <c r="V13177" s="334">
        <v>0</v>
      </c>
      <c r="W13177" s="334">
        <v>0</v>
      </c>
      <c r="X13177" s="334">
        <v>0</v>
      </c>
      <c r="Y13177" s="334">
        <v>0</v>
      </c>
      <c r="Z13177" s="334">
        <v>0</v>
      </c>
      <c r="AA13177" s="334">
        <v>0.1</v>
      </c>
      <c r="AB13177" s="334">
        <v>0</v>
      </c>
      <c r="AD13177" s="334">
        <v>0.4</v>
      </c>
      <c r="AE13177" s="334">
        <f t="shared" si="2057"/>
        <v>0.4</v>
      </c>
      <c r="AF13177" s="334">
        <f t="shared" si="2058"/>
        <v>0.4</v>
      </c>
      <c r="AG13177" s="340">
        <f t="shared" si="2059"/>
        <v>0</v>
      </c>
      <c r="AI13177" s="340">
        <f t="shared" si="2063"/>
        <v>0</v>
      </c>
      <c r="AJ13177" s="340">
        <f t="shared" si="2063"/>
        <v>0</v>
      </c>
      <c r="AK13177" s="340">
        <f t="shared" si="2063"/>
        <v>0</v>
      </c>
      <c r="AL13177" s="340">
        <f t="shared" si="2063"/>
        <v>0</v>
      </c>
      <c r="AM13177" s="340">
        <f t="shared" si="2063"/>
        <v>0</v>
      </c>
    </row>
    <row r="13178" spans="1:39" x14ac:dyDescent="0.35">
      <c r="A13178" s="337">
        <v>35091</v>
      </c>
      <c r="B13178" s="338">
        <f t="shared" si="2054"/>
        <v>1996</v>
      </c>
      <c r="C13178" s="338">
        <f t="shared" si="2055"/>
        <v>1</v>
      </c>
      <c r="D13178" s="338">
        <f t="shared" si="2056"/>
        <v>27</v>
      </c>
      <c r="E13178" s="334">
        <v>0.1</v>
      </c>
      <c r="F13178" s="334">
        <v>0</v>
      </c>
      <c r="G13178" s="334">
        <v>0.1</v>
      </c>
      <c r="H13178" s="334">
        <v>0.1</v>
      </c>
      <c r="I13178" s="334">
        <v>0</v>
      </c>
      <c r="J13178" s="334">
        <v>0.1</v>
      </c>
      <c r="K13178" s="334">
        <v>0.1</v>
      </c>
      <c r="L13178" s="334">
        <v>0</v>
      </c>
      <c r="M13178" s="334">
        <v>0.1</v>
      </c>
      <c r="N13178" s="334">
        <v>0.1</v>
      </c>
      <c r="O13178" s="334">
        <v>0</v>
      </c>
      <c r="P13178" s="334">
        <v>0.1</v>
      </c>
      <c r="Q13178" s="334">
        <v>0.1</v>
      </c>
      <c r="R13178" s="334">
        <v>0</v>
      </c>
      <c r="S13178" s="334">
        <v>0.1</v>
      </c>
      <c r="T13178" s="334">
        <v>0.1</v>
      </c>
      <c r="U13178" s="334">
        <v>0</v>
      </c>
      <c r="V13178" s="334">
        <v>0.1</v>
      </c>
      <c r="W13178" s="334">
        <v>0.1</v>
      </c>
      <c r="X13178" s="334">
        <v>0</v>
      </c>
      <c r="Y13178" s="334">
        <v>0.1</v>
      </c>
      <c r="Z13178" s="334">
        <v>0.1</v>
      </c>
      <c r="AA13178" s="334">
        <v>0</v>
      </c>
      <c r="AB13178" s="334">
        <v>0.1</v>
      </c>
      <c r="AD13178" s="334">
        <v>1.6</v>
      </c>
      <c r="AE13178" s="334">
        <f t="shared" si="2057"/>
        <v>1.6</v>
      </c>
      <c r="AF13178" s="334">
        <f t="shared" si="2058"/>
        <v>1.6000000000000003</v>
      </c>
      <c r="AG13178" s="340">
        <f t="shared" si="2059"/>
        <v>2.2204460492503131E-16</v>
      </c>
      <c r="AI13178" s="340">
        <f t="shared" si="2063"/>
        <v>0</v>
      </c>
      <c r="AJ13178" s="340">
        <f t="shared" si="2063"/>
        <v>0</v>
      </c>
      <c r="AK13178" s="340">
        <f t="shared" si="2063"/>
        <v>0</v>
      </c>
      <c r="AL13178" s="340">
        <f t="shared" si="2063"/>
        <v>0</v>
      </c>
      <c r="AM13178" s="340">
        <f t="shared" si="2063"/>
        <v>0</v>
      </c>
    </row>
    <row r="13179" spans="1:39" x14ac:dyDescent="0.35">
      <c r="A13179" s="337">
        <v>35092</v>
      </c>
      <c r="B13179" s="338">
        <f t="shared" si="2054"/>
        <v>1996</v>
      </c>
      <c r="C13179" s="338">
        <f t="shared" si="2055"/>
        <v>1</v>
      </c>
      <c r="D13179" s="338">
        <f t="shared" si="2056"/>
        <v>28</v>
      </c>
      <c r="E13179" s="334">
        <v>0.1</v>
      </c>
      <c r="F13179" s="334">
        <v>0.1</v>
      </c>
      <c r="G13179" s="334">
        <v>0</v>
      </c>
      <c r="H13179" s="334">
        <v>0.1</v>
      </c>
      <c r="I13179" s="334">
        <v>0.1</v>
      </c>
      <c r="J13179" s="334">
        <v>0.1</v>
      </c>
      <c r="K13179" s="334">
        <v>0.1</v>
      </c>
      <c r="L13179" s="334">
        <v>0</v>
      </c>
      <c r="M13179" s="334">
        <v>0.1</v>
      </c>
      <c r="N13179" s="334">
        <v>0.1</v>
      </c>
      <c r="O13179" s="334">
        <v>0</v>
      </c>
      <c r="P13179" s="334">
        <v>0</v>
      </c>
      <c r="Q13179" s="334">
        <v>0</v>
      </c>
      <c r="R13179" s="334">
        <v>0</v>
      </c>
      <c r="S13179" s="334">
        <v>0</v>
      </c>
      <c r="T13179" s="334">
        <v>0</v>
      </c>
      <c r="U13179" s="334">
        <v>0</v>
      </c>
      <c r="V13179" s="334">
        <v>0</v>
      </c>
      <c r="W13179" s="334">
        <v>0</v>
      </c>
      <c r="X13179" s="334">
        <v>0</v>
      </c>
      <c r="Y13179" s="334">
        <v>0</v>
      </c>
      <c r="Z13179" s="334">
        <v>0</v>
      </c>
      <c r="AA13179" s="334">
        <v>0</v>
      </c>
      <c r="AB13179" s="334">
        <v>0</v>
      </c>
      <c r="AD13179" s="334">
        <v>0.8</v>
      </c>
      <c r="AE13179" s="334">
        <f t="shared" si="2057"/>
        <v>0.8</v>
      </c>
      <c r="AF13179" s="334">
        <f t="shared" si="2058"/>
        <v>0.79999999999999993</v>
      </c>
      <c r="AG13179" s="340">
        <f t="shared" si="2059"/>
        <v>1.1102230246251565E-16</v>
      </c>
      <c r="AI13179" s="340">
        <f t="shared" si="2063"/>
        <v>0</v>
      </c>
      <c r="AJ13179" s="340">
        <f t="shared" si="2063"/>
        <v>0</v>
      </c>
      <c r="AK13179" s="340">
        <f t="shared" si="2063"/>
        <v>0</v>
      </c>
      <c r="AL13179" s="340">
        <f t="shared" si="2063"/>
        <v>0</v>
      </c>
      <c r="AM13179" s="340">
        <f t="shared" si="2063"/>
        <v>0</v>
      </c>
    </row>
    <row r="13180" spans="1:39" x14ac:dyDescent="0.35">
      <c r="A13180" s="337">
        <v>35093</v>
      </c>
      <c r="B13180" s="338">
        <f t="shared" si="2054"/>
        <v>1996</v>
      </c>
      <c r="C13180" s="338">
        <f t="shared" si="2055"/>
        <v>1</v>
      </c>
      <c r="D13180" s="338">
        <f t="shared" si="2056"/>
        <v>29</v>
      </c>
      <c r="E13180" s="334">
        <v>0</v>
      </c>
      <c r="F13180" s="334">
        <v>0</v>
      </c>
      <c r="G13180" s="334">
        <v>0</v>
      </c>
      <c r="H13180" s="334">
        <v>0</v>
      </c>
      <c r="I13180" s="334">
        <v>0</v>
      </c>
      <c r="J13180" s="334">
        <v>0</v>
      </c>
      <c r="K13180" s="334">
        <v>0</v>
      </c>
      <c r="L13180" s="334">
        <v>0</v>
      </c>
      <c r="M13180" s="334">
        <v>0</v>
      </c>
      <c r="N13180" s="334">
        <v>0</v>
      </c>
      <c r="O13180" s="334">
        <v>0</v>
      </c>
      <c r="P13180" s="334">
        <v>0</v>
      </c>
      <c r="Q13180" s="334">
        <v>0</v>
      </c>
      <c r="R13180" s="334">
        <v>0</v>
      </c>
      <c r="S13180" s="334">
        <v>0</v>
      </c>
      <c r="T13180" s="334">
        <v>0</v>
      </c>
      <c r="U13180" s="334">
        <v>0</v>
      </c>
      <c r="V13180" s="334">
        <v>0</v>
      </c>
      <c r="W13180" s="334">
        <v>0</v>
      </c>
      <c r="X13180" s="334">
        <v>0</v>
      </c>
      <c r="Y13180" s="334">
        <v>0</v>
      </c>
      <c r="Z13180" s="334">
        <v>0</v>
      </c>
      <c r="AA13180" s="334">
        <v>0</v>
      </c>
      <c r="AB13180" s="334">
        <v>0</v>
      </c>
      <c r="AD13180" s="334">
        <v>0</v>
      </c>
      <c r="AE13180" s="334">
        <f t="shared" si="2057"/>
        <v>0</v>
      </c>
      <c r="AF13180" s="334">
        <f t="shared" si="2058"/>
        <v>0</v>
      </c>
      <c r="AG13180" s="340">
        <f t="shared" si="2059"/>
        <v>0</v>
      </c>
      <c r="AI13180" s="340">
        <f t="shared" si="2063"/>
        <v>0</v>
      </c>
      <c r="AJ13180" s="340">
        <f t="shared" si="2063"/>
        <v>0</v>
      </c>
      <c r="AK13180" s="340">
        <f t="shared" si="2063"/>
        <v>0</v>
      </c>
      <c r="AL13180" s="340">
        <f t="shared" si="2063"/>
        <v>0</v>
      </c>
      <c r="AM13180" s="340">
        <f t="shared" si="2063"/>
        <v>0</v>
      </c>
    </row>
    <row r="13181" spans="1:39" x14ac:dyDescent="0.35">
      <c r="A13181" s="337">
        <v>35094</v>
      </c>
      <c r="B13181" s="338">
        <f t="shared" si="2054"/>
        <v>1996</v>
      </c>
      <c r="C13181" s="338">
        <f t="shared" si="2055"/>
        <v>1</v>
      </c>
      <c r="D13181" s="338">
        <f t="shared" si="2056"/>
        <v>30</v>
      </c>
      <c r="E13181" s="334">
        <v>0</v>
      </c>
      <c r="F13181" s="334">
        <v>0</v>
      </c>
      <c r="G13181" s="334">
        <v>0</v>
      </c>
      <c r="H13181" s="334">
        <v>0</v>
      </c>
      <c r="I13181" s="334">
        <v>0</v>
      </c>
      <c r="J13181" s="334">
        <v>0</v>
      </c>
      <c r="K13181" s="334">
        <v>0</v>
      </c>
      <c r="L13181" s="334">
        <v>0</v>
      </c>
      <c r="M13181" s="334">
        <v>0</v>
      </c>
      <c r="N13181" s="334">
        <v>0</v>
      </c>
      <c r="O13181" s="334">
        <v>0</v>
      </c>
      <c r="P13181" s="334">
        <v>0</v>
      </c>
      <c r="Q13181" s="334">
        <v>0</v>
      </c>
      <c r="R13181" s="334">
        <v>0</v>
      </c>
      <c r="S13181" s="334">
        <v>0</v>
      </c>
      <c r="T13181" s="334">
        <v>0</v>
      </c>
      <c r="U13181" s="334">
        <v>0</v>
      </c>
      <c r="V13181" s="334">
        <v>0</v>
      </c>
      <c r="W13181" s="334">
        <v>0</v>
      </c>
      <c r="X13181" s="334">
        <v>0</v>
      </c>
      <c r="Y13181" s="334">
        <v>0</v>
      </c>
      <c r="Z13181" s="334">
        <v>0</v>
      </c>
      <c r="AA13181" s="334">
        <v>0</v>
      </c>
      <c r="AB13181" s="334">
        <v>0</v>
      </c>
      <c r="AD13181" s="334">
        <v>0</v>
      </c>
      <c r="AE13181" s="334">
        <f t="shared" si="2057"/>
        <v>0</v>
      </c>
      <c r="AF13181" s="334">
        <f t="shared" si="2058"/>
        <v>0</v>
      </c>
      <c r="AG13181" s="340">
        <f t="shared" si="2059"/>
        <v>0</v>
      </c>
      <c r="AI13181" s="340">
        <f t="shared" si="2063"/>
        <v>0</v>
      </c>
      <c r="AJ13181" s="340">
        <f t="shared" si="2063"/>
        <v>0</v>
      </c>
      <c r="AK13181" s="340">
        <f t="shared" si="2063"/>
        <v>0</v>
      </c>
      <c r="AL13181" s="340">
        <f t="shared" si="2063"/>
        <v>0</v>
      </c>
      <c r="AM13181" s="340">
        <f t="shared" si="2063"/>
        <v>0</v>
      </c>
    </row>
    <row r="13182" spans="1:39" x14ac:dyDescent="0.35">
      <c r="A13182" s="337">
        <v>35095</v>
      </c>
      <c r="B13182" s="338">
        <f t="shared" si="2054"/>
        <v>1996</v>
      </c>
      <c r="C13182" s="338">
        <f t="shared" si="2055"/>
        <v>1</v>
      </c>
      <c r="D13182" s="338">
        <f t="shared" si="2056"/>
        <v>31</v>
      </c>
      <c r="E13182" s="334">
        <v>0.1</v>
      </c>
      <c r="F13182" s="334">
        <v>0.2</v>
      </c>
      <c r="G13182" s="334">
        <v>0.1</v>
      </c>
      <c r="H13182" s="334">
        <v>0.1</v>
      </c>
      <c r="I13182" s="334">
        <v>0.2</v>
      </c>
      <c r="J13182" s="334">
        <v>0.1</v>
      </c>
      <c r="K13182" s="334">
        <v>0.1</v>
      </c>
      <c r="L13182" s="334">
        <v>0.1</v>
      </c>
      <c r="M13182" s="334">
        <v>0.2</v>
      </c>
      <c r="N13182" s="334">
        <v>0.1</v>
      </c>
      <c r="O13182" s="334">
        <v>0.1</v>
      </c>
      <c r="P13182" s="334">
        <v>0.2</v>
      </c>
      <c r="Q13182" s="334">
        <v>0.1</v>
      </c>
      <c r="R13182" s="334">
        <v>0.1</v>
      </c>
      <c r="S13182" s="334">
        <v>0.2</v>
      </c>
      <c r="T13182" s="334">
        <v>0.1</v>
      </c>
      <c r="U13182" s="334">
        <v>0.1</v>
      </c>
      <c r="V13182" s="334">
        <v>0</v>
      </c>
      <c r="W13182" s="334">
        <v>0.1</v>
      </c>
      <c r="X13182" s="334">
        <v>0.2</v>
      </c>
      <c r="Y13182" s="334">
        <v>0.1</v>
      </c>
      <c r="Z13182" s="334">
        <v>0.1</v>
      </c>
      <c r="AA13182" s="334">
        <v>0.2</v>
      </c>
      <c r="AB13182" s="334">
        <v>0.1</v>
      </c>
      <c r="AD13182" s="334">
        <v>3</v>
      </c>
      <c r="AE13182" s="334">
        <f t="shared" si="2057"/>
        <v>3</v>
      </c>
      <c r="AF13182" s="334">
        <f t="shared" si="2058"/>
        <v>3.0000000000000013</v>
      </c>
      <c r="AG13182" s="340">
        <f t="shared" si="2059"/>
        <v>1.3322676295501878E-15</v>
      </c>
      <c r="AI13182" s="340">
        <f t="shared" si="2063"/>
        <v>0</v>
      </c>
      <c r="AJ13182" s="340">
        <f t="shared" si="2063"/>
        <v>0</v>
      </c>
      <c r="AK13182" s="340">
        <f t="shared" si="2063"/>
        <v>0</v>
      </c>
      <c r="AL13182" s="340">
        <f t="shared" si="2063"/>
        <v>0</v>
      </c>
      <c r="AM13182" s="340">
        <f t="shared" si="2063"/>
        <v>0</v>
      </c>
    </row>
    <row r="13183" spans="1:39" x14ac:dyDescent="0.35">
      <c r="A13183" s="337">
        <v>35096</v>
      </c>
      <c r="B13183" s="338">
        <f t="shared" si="2054"/>
        <v>1996</v>
      </c>
      <c r="C13183" s="338">
        <f t="shared" si="2055"/>
        <v>2</v>
      </c>
      <c r="D13183" s="338">
        <f t="shared" si="2056"/>
        <v>1</v>
      </c>
      <c r="E13183" s="334">
        <v>0</v>
      </c>
      <c r="F13183" s="334">
        <v>0.1</v>
      </c>
      <c r="G13183" s="334">
        <v>0</v>
      </c>
      <c r="H13183" s="334">
        <v>0</v>
      </c>
      <c r="I13183" s="334">
        <v>0</v>
      </c>
      <c r="J13183" s="334">
        <v>0.1</v>
      </c>
      <c r="K13183" s="334">
        <v>0</v>
      </c>
      <c r="L13183" s="334">
        <v>0</v>
      </c>
      <c r="M13183" s="334">
        <v>0</v>
      </c>
      <c r="N13183" s="334">
        <v>0</v>
      </c>
      <c r="O13183" s="334">
        <v>0</v>
      </c>
      <c r="P13183" s="334">
        <v>0</v>
      </c>
      <c r="Q13183" s="334">
        <v>0</v>
      </c>
      <c r="R13183" s="334">
        <v>0</v>
      </c>
      <c r="S13183" s="334">
        <v>0</v>
      </c>
      <c r="T13183" s="334">
        <v>0</v>
      </c>
      <c r="U13183" s="334">
        <v>0</v>
      </c>
      <c r="V13183" s="334">
        <v>0</v>
      </c>
      <c r="W13183" s="334">
        <v>0</v>
      </c>
      <c r="X13183" s="334">
        <v>0</v>
      </c>
      <c r="Y13183" s="334">
        <v>0</v>
      </c>
      <c r="Z13183" s="334">
        <v>0</v>
      </c>
      <c r="AA13183" s="334">
        <v>0</v>
      </c>
      <c r="AB13183" s="334">
        <v>0</v>
      </c>
      <c r="AD13183" s="334">
        <v>0.2</v>
      </c>
      <c r="AE13183" s="334">
        <f t="shared" si="2057"/>
        <v>0.2</v>
      </c>
      <c r="AF13183" s="334">
        <f t="shared" si="2058"/>
        <v>0.2</v>
      </c>
      <c r="AG13183" s="340">
        <f t="shared" si="2059"/>
        <v>0</v>
      </c>
      <c r="AI13183" s="340">
        <f t="shared" si="2063"/>
        <v>0</v>
      </c>
      <c r="AJ13183" s="340">
        <f t="shared" si="2063"/>
        <v>0</v>
      </c>
      <c r="AK13183" s="340">
        <f t="shared" si="2063"/>
        <v>0</v>
      </c>
      <c r="AL13183" s="340">
        <f t="shared" si="2063"/>
        <v>0</v>
      </c>
      <c r="AM13183" s="340">
        <f t="shared" si="2063"/>
        <v>0</v>
      </c>
    </row>
    <row r="13184" spans="1:39" x14ac:dyDescent="0.35">
      <c r="A13184" s="337">
        <v>35097</v>
      </c>
      <c r="B13184" s="338">
        <f t="shared" si="2054"/>
        <v>1996</v>
      </c>
      <c r="C13184" s="338">
        <f t="shared" si="2055"/>
        <v>2</v>
      </c>
      <c r="D13184" s="338">
        <f t="shared" si="2056"/>
        <v>2</v>
      </c>
      <c r="E13184" s="334">
        <v>0</v>
      </c>
      <c r="F13184" s="334">
        <v>0</v>
      </c>
      <c r="G13184" s="334">
        <v>0</v>
      </c>
      <c r="H13184" s="334">
        <v>0</v>
      </c>
      <c r="I13184" s="334">
        <v>0</v>
      </c>
      <c r="J13184" s="334">
        <v>0</v>
      </c>
      <c r="K13184" s="334">
        <v>0</v>
      </c>
      <c r="L13184" s="334">
        <v>0</v>
      </c>
      <c r="M13184" s="334">
        <v>0</v>
      </c>
      <c r="N13184" s="334">
        <v>0</v>
      </c>
      <c r="O13184" s="334">
        <v>0</v>
      </c>
      <c r="P13184" s="334">
        <v>0</v>
      </c>
      <c r="Q13184" s="334">
        <v>0</v>
      </c>
      <c r="R13184" s="334">
        <v>0</v>
      </c>
      <c r="S13184" s="334">
        <v>0</v>
      </c>
      <c r="T13184" s="334">
        <v>0</v>
      </c>
      <c r="U13184" s="334">
        <v>0</v>
      </c>
      <c r="V13184" s="334">
        <v>0</v>
      </c>
      <c r="W13184" s="334">
        <v>0</v>
      </c>
      <c r="X13184" s="334">
        <v>0</v>
      </c>
      <c r="Y13184" s="334">
        <v>0</v>
      </c>
      <c r="Z13184" s="334">
        <v>0</v>
      </c>
      <c r="AA13184" s="334">
        <v>0</v>
      </c>
      <c r="AB13184" s="334">
        <v>0</v>
      </c>
      <c r="AD13184" s="334">
        <v>0</v>
      </c>
      <c r="AE13184" s="334">
        <f t="shared" si="2057"/>
        <v>0</v>
      </c>
      <c r="AF13184" s="334">
        <f t="shared" si="2058"/>
        <v>0</v>
      </c>
      <c r="AG13184" s="340">
        <f t="shared" si="2059"/>
        <v>0</v>
      </c>
      <c r="AI13184" s="340">
        <f t="shared" si="2063"/>
        <v>0</v>
      </c>
      <c r="AJ13184" s="340">
        <f t="shared" si="2063"/>
        <v>0</v>
      </c>
      <c r="AK13184" s="340">
        <f t="shared" si="2063"/>
        <v>0</v>
      </c>
      <c r="AL13184" s="340">
        <f t="shared" si="2063"/>
        <v>0</v>
      </c>
      <c r="AM13184" s="340">
        <f t="shared" si="2063"/>
        <v>0</v>
      </c>
    </row>
    <row r="13185" spans="1:39" x14ac:dyDescent="0.35">
      <c r="A13185" s="337">
        <v>35098</v>
      </c>
      <c r="B13185" s="338">
        <f t="shared" si="2054"/>
        <v>1996</v>
      </c>
      <c r="C13185" s="338">
        <f t="shared" si="2055"/>
        <v>2</v>
      </c>
      <c r="D13185" s="338">
        <f t="shared" si="2056"/>
        <v>3</v>
      </c>
      <c r="E13185" s="334">
        <v>0</v>
      </c>
      <c r="F13185" s="334">
        <v>0</v>
      </c>
      <c r="G13185" s="334">
        <v>0</v>
      </c>
      <c r="H13185" s="334">
        <v>0</v>
      </c>
      <c r="I13185" s="334">
        <v>0</v>
      </c>
      <c r="J13185" s="334">
        <v>0</v>
      </c>
      <c r="K13185" s="334">
        <v>0</v>
      </c>
      <c r="L13185" s="334">
        <v>0</v>
      </c>
      <c r="M13185" s="334">
        <v>0</v>
      </c>
      <c r="N13185" s="334">
        <v>0</v>
      </c>
      <c r="O13185" s="334">
        <v>0</v>
      </c>
      <c r="P13185" s="334">
        <v>0</v>
      </c>
      <c r="Q13185" s="334">
        <v>0</v>
      </c>
      <c r="R13185" s="334">
        <v>0</v>
      </c>
      <c r="S13185" s="334">
        <v>0</v>
      </c>
      <c r="T13185" s="334">
        <v>0</v>
      </c>
      <c r="U13185" s="334">
        <v>0</v>
      </c>
      <c r="V13185" s="334">
        <v>0</v>
      </c>
      <c r="W13185" s="334">
        <v>0</v>
      </c>
      <c r="X13185" s="334">
        <v>0</v>
      </c>
      <c r="Y13185" s="334">
        <v>0</v>
      </c>
      <c r="Z13185" s="334">
        <v>0</v>
      </c>
      <c r="AA13185" s="334">
        <v>0</v>
      </c>
      <c r="AB13185" s="334">
        <v>0</v>
      </c>
      <c r="AD13185" s="334">
        <v>0</v>
      </c>
      <c r="AE13185" s="334">
        <f t="shared" si="2057"/>
        <v>0</v>
      </c>
      <c r="AF13185" s="334">
        <f t="shared" si="2058"/>
        <v>0</v>
      </c>
      <c r="AG13185" s="340">
        <f t="shared" si="2059"/>
        <v>0</v>
      </c>
      <c r="AI13185" s="340">
        <f t="shared" si="2063"/>
        <v>0</v>
      </c>
      <c r="AJ13185" s="340">
        <f t="shared" si="2063"/>
        <v>0</v>
      </c>
      <c r="AK13185" s="340">
        <f t="shared" si="2063"/>
        <v>0</v>
      </c>
      <c r="AL13185" s="340">
        <f t="shared" si="2063"/>
        <v>0</v>
      </c>
      <c r="AM13185" s="340">
        <f t="shared" si="2063"/>
        <v>0</v>
      </c>
    </row>
    <row r="13186" spans="1:39" x14ac:dyDescent="0.35">
      <c r="A13186" s="337">
        <v>35099</v>
      </c>
      <c r="B13186" s="338">
        <f t="shared" si="2054"/>
        <v>1996</v>
      </c>
      <c r="C13186" s="338">
        <f t="shared" si="2055"/>
        <v>2</v>
      </c>
      <c r="D13186" s="338">
        <f t="shared" si="2056"/>
        <v>4</v>
      </c>
      <c r="E13186" s="334">
        <v>0</v>
      </c>
      <c r="F13186" s="334">
        <v>0</v>
      </c>
      <c r="G13186" s="334">
        <v>0</v>
      </c>
      <c r="H13186" s="334">
        <v>0</v>
      </c>
      <c r="I13186" s="334">
        <v>0</v>
      </c>
      <c r="J13186" s="334">
        <v>0</v>
      </c>
      <c r="K13186" s="334">
        <v>0</v>
      </c>
      <c r="L13186" s="334">
        <v>0</v>
      </c>
      <c r="M13186" s="334">
        <v>0</v>
      </c>
      <c r="N13186" s="334">
        <v>0</v>
      </c>
      <c r="O13186" s="334">
        <v>0</v>
      </c>
      <c r="P13186" s="334">
        <v>0</v>
      </c>
      <c r="Q13186" s="334">
        <v>0</v>
      </c>
      <c r="R13186" s="334">
        <v>0</v>
      </c>
      <c r="S13186" s="334">
        <v>0</v>
      </c>
      <c r="T13186" s="334">
        <v>0</v>
      </c>
      <c r="U13186" s="334">
        <v>0</v>
      </c>
      <c r="V13186" s="334">
        <v>0</v>
      </c>
      <c r="W13186" s="334">
        <v>0</v>
      </c>
      <c r="X13186" s="334">
        <v>0</v>
      </c>
      <c r="Y13186" s="334">
        <v>0</v>
      </c>
      <c r="Z13186" s="334">
        <v>0</v>
      </c>
      <c r="AA13186" s="334">
        <v>0</v>
      </c>
      <c r="AB13186" s="334">
        <v>0</v>
      </c>
      <c r="AD13186" s="334">
        <v>0</v>
      </c>
      <c r="AE13186" s="334">
        <f t="shared" si="2057"/>
        <v>0</v>
      </c>
      <c r="AF13186" s="334">
        <f t="shared" si="2058"/>
        <v>0</v>
      </c>
      <c r="AG13186" s="340">
        <f t="shared" si="2059"/>
        <v>0</v>
      </c>
      <c r="AI13186" s="340">
        <f t="shared" si="2063"/>
        <v>0</v>
      </c>
      <c r="AJ13186" s="340">
        <f t="shared" si="2063"/>
        <v>0</v>
      </c>
      <c r="AK13186" s="340">
        <f t="shared" si="2063"/>
        <v>0</v>
      </c>
      <c r="AL13186" s="340">
        <f t="shared" si="2063"/>
        <v>0</v>
      </c>
      <c r="AM13186" s="340">
        <f t="shared" si="2063"/>
        <v>0</v>
      </c>
    </row>
    <row r="13187" spans="1:39" x14ac:dyDescent="0.35">
      <c r="A13187" s="337">
        <v>35100</v>
      </c>
      <c r="B13187" s="338">
        <f t="shared" si="2054"/>
        <v>1996</v>
      </c>
      <c r="C13187" s="338">
        <f t="shared" si="2055"/>
        <v>2</v>
      </c>
      <c r="D13187" s="338">
        <f t="shared" si="2056"/>
        <v>5</v>
      </c>
      <c r="E13187" s="334">
        <v>0</v>
      </c>
      <c r="F13187" s="334">
        <v>0</v>
      </c>
      <c r="G13187" s="334">
        <v>0</v>
      </c>
      <c r="H13187" s="334">
        <v>0</v>
      </c>
      <c r="I13187" s="334">
        <v>0</v>
      </c>
      <c r="J13187" s="334">
        <v>0</v>
      </c>
      <c r="K13187" s="334">
        <v>0</v>
      </c>
      <c r="L13187" s="334">
        <v>0</v>
      </c>
      <c r="M13187" s="334">
        <v>0</v>
      </c>
      <c r="N13187" s="334">
        <v>0</v>
      </c>
      <c r="O13187" s="334">
        <v>0</v>
      </c>
      <c r="P13187" s="334">
        <v>0</v>
      </c>
      <c r="Q13187" s="334">
        <v>0</v>
      </c>
      <c r="R13187" s="334">
        <v>0</v>
      </c>
      <c r="S13187" s="334">
        <v>0</v>
      </c>
      <c r="T13187" s="334">
        <v>0</v>
      </c>
      <c r="U13187" s="334">
        <v>0</v>
      </c>
      <c r="V13187" s="334">
        <v>0</v>
      </c>
      <c r="W13187" s="334">
        <v>0</v>
      </c>
      <c r="X13187" s="334">
        <v>0</v>
      </c>
      <c r="Y13187" s="334">
        <v>0</v>
      </c>
      <c r="Z13187" s="334">
        <v>0</v>
      </c>
      <c r="AA13187" s="334">
        <v>0</v>
      </c>
      <c r="AB13187" s="334">
        <v>0</v>
      </c>
      <c r="AD13187" s="334">
        <v>0</v>
      </c>
      <c r="AE13187" s="334">
        <f t="shared" si="2057"/>
        <v>0</v>
      </c>
      <c r="AF13187" s="334">
        <f t="shared" si="2058"/>
        <v>0</v>
      </c>
      <c r="AG13187" s="340">
        <f t="shared" si="2059"/>
        <v>0</v>
      </c>
      <c r="AI13187" s="340">
        <f t="shared" si="2063"/>
        <v>0</v>
      </c>
      <c r="AJ13187" s="340">
        <f t="shared" si="2063"/>
        <v>0</v>
      </c>
      <c r="AK13187" s="340">
        <f t="shared" si="2063"/>
        <v>0</v>
      </c>
      <c r="AL13187" s="340">
        <f t="shared" si="2063"/>
        <v>0</v>
      </c>
      <c r="AM13187" s="340">
        <f t="shared" si="2063"/>
        <v>0</v>
      </c>
    </row>
    <row r="13188" spans="1:39" x14ac:dyDescent="0.35">
      <c r="A13188" s="337">
        <v>35101</v>
      </c>
      <c r="B13188" s="338">
        <f t="shared" ref="B13188:B13251" si="2064">YEAR(A13188)</f>
        <v>1996</v>
      </c>
      <c r="C13188" s="338">
        <f t="shared" ref="C13188:C13251" si="2065">MONTH(A13188)</f>
        <v>2</v>
      </c>
      <c r="D13188" s="338">
        <f t="shared" ref="D13188:D13251" si="2066">DAY(A13188)</f>
        <v>6</v>
      </c>
      <c r="E13188" s="334">
        <v>0</v>
      </c>
      <c r="F13188" s="334">
        <v>0</v>
      </c>
      <c r="G13188" s="334">
        <v>0</v>
      </c>
      <c r="H13188" s="334">
        <v>0</v>
      </c>
      <c r="I13188" s="334">
        <v>0</v>
      </c>
      <c r="J13188" s="334">
        <v>0</v>
      </c>
      <c r="K13188" s="334">
        <v>0</v>
      </c>
      <c r="L13188" s="334">
        <v>0</v>
      </c>
      <c r="M13188" s="334">
        <v>0</v>
      </c>
      <c r="N13188" s="334">
        <v>0</v>
      </c>
      <c r="O13188" s="334">
        <v>0</v>
      </c>
      <c r="P13188" s="334">
        <v>0</v>
      </c>
      <c r="Q13188" s="334">
        <v>0</v>
      </c>
      <c r="R13188" s="334">
        <v>0</v>
      </c>
      <c r="S13188" s="334">
        <v>0</v>
      </c>
      <c r="T13188" s="334">
        <v>0</v>
      </c>
      <c r="U13188" s="334">
        <v>0</v>
      </c>
      <c r="V13188" s="334">
        <v>0</v>
      </c>
      <c r="W13188" s="334">
        <v>0</v>
      </c>
      <c r="X13188" s="334">
        <v>0</v>
      </c>
      <c r="Y13188" s="334">
        <v>0</v>
      </c>
      <c r="Z13188" s="334">
        <v>0</v>
      </c>
      <c r="AA13188" s="334">
        <v>0</v>
      </c>
      <c r="AB13188" s="334">
        <v>0</v>
      </c>
      <c r="AD13188" s="334">
        <v>0</v>
      </c>
      <c r="AE13188" s="334">
        <f t="shared" ref="AE13188:AE13251" si="2067">AD13188</f>
        <v>0</v>
      </c>
      <c r="AF13188" s="334">
        <f t="shared" ref="AF13188:AF13251" si="2068">SUM(E13188:AB13188)</f>
        <v>0</v>
      </c>
      <c r="AG13188" s="340">
        <f t="shared" ref="AG13188:AG13251" si="2069">ABS(AF13188-AE13188)</f>
        <v>0</v>
      </c>
      <c r="AI13188" s="340">
        <f t="shared" ref="AI13188:AM13203" si="2070">IF($C13188=AI$1,$AF13188,0)</f>
        <v>0</v>
      </c>
      <c r="AJ13188" s="340">
        <f t="shared" si="2070"/>
        <v>0</v>
      </c>
      <c r="AK13188" s="340">
        <f t="shared" si="2070"/>
        <v>0</v>
      </c>
      <c r="AL13188" s="340">
        <f t="shared" si="2070"/>
        <v>0</v>
      </c>
      <c r="AM13188" s="340">
        <f t="shared" si="2070"/>
        <v>0</v>
      </c>
    </row>
    <row r="13189" spans="1:39" x14ac:dyDescent="0.35">
      <c r="A13189" s="337">
        <v>35102</v>
      </c>
      <c r="B13189" s="338">
        <f t="shared" si="2064"/>
        <v>1996</v>
      </c>
      <c r="C13189" s="338">
        <f t="shared" si="2065"/>
        <v>2</v>
      </c>
      <c r="D13189" s="338">
        <f t="shared" si="2066"/>
        <v>7</v>
      </c>
      <c r="E13189" s="334">
        <v>0</v>
      </c>
      <c r="F13189" s="334">
        <v>0</v>
      </c>
      <c r="G13189" s="334">
        <v>0</v>
      </c>
      <c r="H13189" s="334">
        <v>0</v>
      </c>
      <c r="I13189" s="334">
        <v>0</v>
      </c>
      <c r="J13189" s="334">
        <v>0</v>
      </c>
      <c r="K13189" s="334">
        <v>0</v>
      </c>
      <c r="L13189" s="334">
        <v>0</v>
      </c>
      <c r="M13189" s="334">
        <v>0</v>
      </c>
      <c r="N13189" s="334">
        <v>0</v>
      </c>
      <c r="O13189" s="334">
        <v>0</v>
      </c>
      <c r="P13189" s="334">
        <v>0</v>
      </c>
      <c r="Q13189" s="334">
        <v>0</v>
      </c>
      <c r="R13189" s="334">
        <v>0</v>
      </c>
      <c r="S13189" s="334">
        <v>0</v>
      </c>
      <c r="T13189" s="334">
        <v>0</v>
      </c>
      <c r="U13189" s="334">
        <v>0</v>
      </c>
      <c r="V13189" s="334">
        <v>0</v>
      </c>
      <c r="W13189" s="334">
        <v>0</v>
      </c>
      <c r="X13189" s="334">
        <v>0</v>
      </c>
      <c r="Y13189" s="334">
        <v>0</v>
      </c>
      <c r="Z13189" s="334">
        <v>0</v>
      </c>
      <c r="AA13189" s="334">
        <v>0</v>
      </c>
      <c r="AB13189" s="334">
        <v>0</v>
      </c>
      <c r="AD13189" s="334">
        <v>0</v>
      </c>
      <c r="AE13189" s="334">
        <f t="shared" si="2067"/>
        <v>0</v>
      </c>
      <c r="AF13189" s="334">
        <f t="shared" si="2068"/>
        <v>0</v>
      </c>
      <c r="AG13189" s="340">
        <f t="shared" si="2069"/>
        <v>0</v>
      </c>
      <c r="AI13189" s="340">
        <f t="shared" si="2070"/>
        <v>0</v>
      </c>
      <c r="AJ13189" s="340">
        <f t="shared" si="2070"/>
        <v>0</v>
      </c>
      <c r="AK13189" s="340">
        <f t="shared" si="2070"/>
        <v>0</v>
      </c>
      <c r="AL13189" s="340">
        <f t="shared" si="2070"/>
        <v>0</v>
      </c>
      <c r="AM13189" s="340">
        <f t="shared" si="2070"/>
        <v>0</v>
      </c>
    </row>
    <row r="13190" spans="1:39" x14ac:dyDescent="0.35">
      <c r="A13190" s="337">
        <v>35103</v>
      </c>
      <c r="B13190" s="338">
        <f t="shared" si="2064"/>
        <v>1996</v>
      </c>
      <c r="C13190" s="338">
        <f t="shared" si="2065"/>
        <v>2</v>
      </c>
      <c r="D13190" s="338">
        <f t="shared" si="2066"/>
        <v>8</v>
      </c>
      <c r="E13190" s="334">
        <v>0</v>
      </c>
      <c r="F13190" s="334">
        <v>0</v>
      </c>
      <c r="G13190" s="334">
        <v>0</v>
      </c>
      <c r="H13190" s="334">
        <v>0</v>
      </c>
      <c r="I13190" s="334">
        <v>0</v>
      </c>
      <c r="J13190" s="334">
        <v>0</v>
      </c>
      <c r="K13190" s="334">
        <v>0</v>
      </c>
      <c r="L13190" s="334">
        <v>0</v>
      </c>
      <c r="M13190" s="334">
        <v>0</v>
      </c>
      <c r="N13190" s="334">
        <v>0</v>
      </c>
      <c r="O13190" s="334">
        <v>0</v>
      </c>
      <c r="P13190" s="334">
        <v>0</v>
      </c>
      <c r="Q13190" s="334">
        <v>0</v>
      </c>
      <c r="R13190" s="334">
        <v>0</v>
      </c>
      <c r="S13190" s="334">
        <v>0</v>
      </c>
      <c r="T13190" s="334">
        <v>0</v>
      </c>
      <c r="U13190" s="334">
        <v>0</v>
      </c>
      <c r="V13190" s="334">
        <v>0</v>
      </c>
      <c r="W13190" s="334">
        <v>0</v>
      </c>
      <c r="X13190" s="334">
        <v>0</v>
      </c>
      <c r="Y13190" s="334">
        <v>0</v>
      </c>
      <c r="Z13190" s="334">
        <v>0</v>
      </c>
      <c r="AA13190" s="334">
        <v>0</v>
      </c>
      <c r="AB13190" s="334">
        <v>0</v>
      </c>
      <c r="AD13190" s="334">
        <v>0</v>
      </c>
      <c r="AE13190" s="334">
        <f t="shared" si="2067"/>
        <v>0</v>
      </c>
      <c r="AF13190" s="334">
        <f t="shared" si="2068"/>
        <v>0</v>
      </c>
      <c r="AG13190" s="340">
        <f t="shared" si="2069"/>
        <v>0</v>
      </c>
      <c r="AI13190" s="340">
        <f t="shared" si="2070"/>
        <v>0</v>
      </c>
      <c r="AJ13190" s="340">
        <f t="shared" si="2070"/>
        <v>0</v>
      </c>
      <c r="AK13190" s="340">
        <f t="shared" si="2070"/>
        <v>0</v>
      </c>
      <c r="AL13190" s="340">
        <f t="shared" si="2070"/>
        <v>0</v>
      </c>
      <c r="AM13190" s="340">
        <f t="shared" si="2070"/>
        <v>0</v>
      </c>
    </row>
    <row r="13191" spans="1:39" x14ac:dyDescent="0.35">
      <c r="A13191" s="337">
        <v>35104</v>
      </c>
      <c r="B13191" s="338">
        <f t="shared" si="2064"/>
        <v>1996</v>
      </c>
      <c r="C13191" s="338">
        <f t="shared" si="2065"/>
        <v>2</v>
      </c>
      <c r="D13191" s="338">
        <f t="shared" si="2066"/>
        <v>9</v>
      </c>
      <c r="E13191" s="334">
        <v>0</v>
      </c>
      <c r="F13191" s="334">
        <v>0</v>
      </c>
      <c r="G13191" s="334">
        <v>0</v>
      </c>
      <c r="H13191" s="334">
        <v>0</v>
      </c>
      <c r="I13191" s="334">
        <v>0</v>
      </c>
      <c r="J13191" s="334">
        <v>0</v>
      </c>
      <c r="K13191" s="334">
        <v>0</v>
      </c>
      <c r="L13191" s="334">
        <v>0</v>
      </c>
      <c r="M13191" s="334">
        <v>0</v>
      </c>
      <c r="N13191" s="334">
        <v>0</v>
      </c>
      <c r="O13191" s="334">
        <v>0</v>
      </c>
      <c r="P13191" s="334">
        <v>0</v>
      </c>
      <c r="Q13191" s="334">
        <v>0</v>
      </c>
      <c r="R13191" s="334">
        <v>0</v>
      </c>
      <c r="S13191" s="334">
        <v>0</v>
      </c>
      <c r="T13191" s="334">
        <v>0</v>
      </c>
      <c r="U13191" s="334">
        <v>0</v>
      </c>
      <c r="V13191" s="334">
        <v>0</v>
      </c>
      <c r="W13191" s="334">
        <v>0</v>
      </c>
      <c r="X13191" s="334">
        <v>0</v>
      </c>
      <c r="Y13191" s="334">
        <v>0</v>
      </c>
      <c r="Z13191" s="334">
        <v>0</v>
      </c>
      <c r="AA13191" s="334">
        <v>0</v>
      </c>
      <c r="AB13191" s="334">
        <v>0</v>
      </c>
      <c r="AD13191" s="334">
        <v>0</v>
      </c>
      <c r="AE13191" s="334">
        <f t="shared" si="2067"/>
        <v>0</v>
      </c>
      <c r="AF13191" s="334">
        <f t="shared" si="2068"/>
        <v>0</v>
      </c>
      <c r="AG13191" s="340">
        <f t="shared" si="2069"/>
        <v>0</v>
      </c>
      <c r="AI13191" s="340">
        <f t="shared" si="2070"/>
        <v>0</v>
      </c>
      <c r="AJ13191" s="340">
        <f t="shared" si="2070"/>
        <v>0</v>
      </c>
      <c r="AK13191" s="340">
        <f t="shared" si="2070"/>
        <v>0</v>
      </c>
      <c r="AL13191" s="340">
        <f t="shared" si="2070"/>
        <v>0</v>
      </c>
      <c r="AM13191" s="340">
        <f t="shared" si="2070"/>
        <v>0</v>
      </c>
    </row>
    <row r="13192" spans="1:39" x14ac:dyDescent="0.35">
      <c r="A13192" s="337">
        <v>35105</v>
      </c>
      <c r="B13192" s="338">
        <f t="shared" si="2064"/>
        <v>1996</v>
      </c>
      <c r="C13192" s="338">
        <f t="shared" si="2065"/>
        <v>2</v>
      </c>
      <c r="D13192" s="338">
        <f t="shared" si="2066"/>
        <v>10</v>
      </c>
      <c r="E13192" s="334">
        <v>0</v>
      </c>
      <c r="F13192" s="334">
        <v>0</v>
      </c>
      <c r="G13192" s="334">
        <v>0</v>
      </c>
      <c r="H13192" s="334">
        <v>0</v>
      </c>
      <c r="I13192" s="334">
        <v>0</v>
      </c>
      <c r="J13192" s="334">
        <v>0</v>
      </c>
      <c r="K13192" s="334">
        <v>0</v>
      </c>
      <c r="L13192" s="334">
        <v>0</v>
      </c>
      <c r="M13192" s="334">
        <v>0</v>
      </c>
      <c r="N13192" s="334">
        <v>0</v>
      </c>
      <c r="O13192" s="334">
        <v>0</v>
      </c>
      <c r="P13192" s="334">
        <v>0</v>
      </c>
      <c r="Q13192" s="334">
        <v>0</v>
      </c>
      <c r="R13192" s="334">
        <v>0</v>
      </c>
      <c r="S13192" s="334">
        <v>0</v>
      </c>
      <c r="T13192" s="334">
        <v>0</v>
      </c>
      <c r="U13192" s="334">
        <v>0</v>
      </c>
      <c r="V13192" s="334">
        <v>0</v>
      </c>
      <c r="W13192" s="334">
        <v>0</v>
      </c>
      <c r="X13192" s="334">
        <v>0</v>
      </c>
      <c r="Y13192" s="334">
        <v>0</v>
      </c>
      <c r="Z13192" s="334">
        <v>0</v>
      </c>
      <c r="AA13192" s="334">
        <v>0</v>
      </c>
      <c r="AB13192" s="334">
        <v>0</v>
      </c>
      <c r="AD13192" s="334">
        <v>0</v>
      </c>
      <c r="AE13192" s="334">
        <f t="shared" si="2067"/>
        <v>0</v>
      </c>
      <c r="AF13192" s="334">
        <f t="shared" si="2068"/>
        <v>0</v>
      </c>
      <c r="AG13192" s="340">
        <f t="shared" si="2069"/>
        <v>0</v>
      </c>
      <c r="AI13192" s="340">
        <f t="shared" si="2070"/>
        <v>0</v>
      </c>
      <c r="AJ13192" s="340">
        <f t="shared" si="2070"/>
        <v>0</v>
      </c>
      <c r="AK13192" s="340">
        <f t="shared" si="2070"/>
        <v>0</v>
      </c>
      <c r="AL13192" s="340">
        <f t="shared" si="2070"/>
        <v>0</v>
      </c>
      <c r="AM13192" s="340">
        <f t="shared" si="2070"/>
        <v>0</v>
      </c>
    </row>
    <row r="13193" spans="1:39" x14ac:dyDescent="0.35">
      <c r="A13193" s="337">
        <v>35106</v>
      </c>
      <c r="B13193" s="338">
        <f t="shared" si="2064"/>
        <v>1996</v>
      </c>
      <c r="C13193" s="338">
        <f t="shared" si="2065"/>
        <v>2</v>
      </c>
      <c r="D13193" s="338">
        <f t="shared" si="2066"/>
        <v>11</v>
      </c>
      <c r="E13193" s="334">
        <v>0</v>
      </c>
      <c r="F13193" s="334">
        <v>0</v>
      </c>
      <c r="G13193" s="334">
        <v>0</v>
      </c>
      <c r="H13193" s="334">
        <v>0</v>
      </c>
      <c r="I13193" s="334">
        <v>0</v>
      </c>
      <c r="J13193" s="334">
        <v>0</v>
      </c>
      <c r="K13193" s="334">
        <v>0</v>
      </c>
      <c r="L13193" s="334">
        <v>0</v>
      </c>
      <c r="M13193" s="334">
        <v>0</v>
      </c>
      <c r="N13193" s="334">
        <v>0</v>
      </c>
      <c r="O13193" s="334">
        <v>0</v>
      </c>
      <c r="P13193" s="334">
        <v>0</v>
      </c>
      <c r="Q13193" s="334">
        <v>0</v>
      </c>
      <c r="R13193" s="334">
        <v>0</v>
      </c>
      <c r="S13193" s="334">
        <v>0</v>
      </c>
      <c r="T13193" s="334">
        <v>0</v>
      </c>
      <c r="U13193" s="334">
        <v>0</v>
      </c>
      <c r="V13193" s="334">
        <v>0</v>
      </c>
      <c r="W13193" s="334">
        <v>0</v>
      </c>
      <c r="X13193" s="334">
        <v>0</v>
      </c>
      <c r="Y13193" s="334">
        <v>0</v>
      </c>
      <c r="Z13193" s="334">
        <v>0</v>
      </c>
      <c r="AA13193" s="334">
        <v>0</v>
      </c>
      <c r="AB13193" s="334">
        <v>0</v>
      </c>
      <c r="AD13193" s="334">
        <v>0</v>
      </c>
      <c r="AE13193" s="334">
        <f t="shared" si="2067"/>
        <v>0</v>
      </c>
      <c r="AF13193" s="334">
        <f t="shared" si="2068"/>
        <v>0</v>
      </c>
      <c r="AG13193" s="340">
        <f t="shared" si="2069"/>
        <v>0</v>
      </c>
      <c r="AI13193" s="340">
        <f t="shared" si="2070"/>
        <v>0</v>
      </c>
      <c r="AJ13193" s="340">
        <f t="shared" si="2070"/>
        <v>0</v>
      </c>
      <c r="AK13193" s="340">
        <f t="shared" si="2070"/>
        <v>0</v>
      </c>
      <c r="AL13193" s="340">
        <f t="shared" si="2070"/>
        <v>0</v>
      </c>
      <c r="AM13193" s="340">
        <f t="shared" si="2070"/>
        <v>0</v>
      </c>
    </row>
    <row r="13194" spans="1:39" x14ac:dyDescent="0.35">
      <c r="A13194" s="337">
        <v>35107</v>
      </c>
      <c r="B13194" s="338">
        <f t="shared" si="2064"/>
        <v>1996</v>
      </c>
      <c r="C13194" s="338">
        <f t="shared" si="2065"/>
        <v>2</v>
      </c>
      <c r="D13194" s="338">
        <f t="shared" si="2066"/>
        <v>12</v>
      </c>
      <c r="E13194" s="334">
        <v>0</v>
      </c>
      <c r="F13194" s="334">
        <v>0</v>
      </c>
      <c r="G13194" s="334">
        <v>0</v>
      </c>
      <c r="H13194" s="334">
        <v>0</v>
      </c>
      <c r="I13194" s="334">
        <v>0</v>
      </c>
      <c r="J13194" s="334">
        <v>0</v>
      </c>
      <c r="K13194" s="334">
        <v>0</v>
      </c>
      <c r="L13194" s="334">
        <v>0</v>
      </c>
      <c r="M13194" s="334">
        <v>0</v>
      </c>
      <c r="N13194" s="334">
        <v>0</v>
      </c>
      <c r="O13194" s="334">
        <v>0</v>
      </c>
      <c r="P13194" s="334">
        <v>0</v>
      </c>
      <c r="Q13194" s="334">
        <v>0</v>
      </c>
      <c r="R13194" s="334">
        <v>0</v>
      </c>
      <c r="S13194" s="334">
        <v>0</v>
      </c>
      <c r="T13194" s="334">
        <v>0</v>
      </c>
      <c r="U13194" s="334">
        <v>0</v>
      </c>
      <c r="V13194" s="334">
        <v>0</v>
      </c>
      <c r="W13194" s="334">
        <v>0</v>
      </c>
      <c r="X13194" s="334">
        <v>0</v>
      </c>
      <c r="Y13194" s="334">
        <v>0</v>
      </c>
      <c r="Z13194" s="334">
        <v>0</v>
      </c>
      <c r="AA13194" s="334">
        <v>0</v>
      </c>
      <c r="AB13194" s="334">
        <v>0</v>
      </c>
      <c r="AD13194" s="334">
        <v>0</v>
      </c>
      <c r="AE13194" s="334">
        <f t="shared" si="2067"/>
        <v>0</v>
      </c>
      <c r="AF13194" s="334">
        <f t="shared" si="2068"/>
        <v>0</v>
      </c>
      <c r="AG13194" s="340">
        <f t="shared" si="2069"/>
        <v>0</v>
      </c>
      <c r="AI13194" s="340">
        <f t="shared" si="2070"/>
        <v>0</v>
      </c>
      <c r="AJ13194" s="340">
        <f t="shared" si="2070"/>
        <v>0</v>
      </c>
      <c r="AK13194" s="340">
        <f t="shared" si="2070"/>
        <v>0</v>
      </c>
      <c r="AL13194" s="340">
        <f t="shared" si="2070"/>
        <v>0</v>
      </c>
      <c r="AM13194" s="340">
        <f t="shared" si="2070"/>
        <v>0</v>
      </c>
    </row>
    <row r="13195" spans="1:39" x14ac:dyDescent="0.35">
      <c r="A13195" s="337">
        <v>35108</v>
      </c>
      <c r="B13195" s="338">
        <f t="shared" si="2064"/>
        <v>1996</v>
      </c>
      <c r="C13195" s="338">
        <f t="shared" si="2065"/>
        <v>2</v>
      </c>
      <c r="D13195" s="338">
        <f t="shared" si="2066"/>
        <v>13</v>
      </c>
      <c r="E13195" s="334">
        <v>0</v>
      </c>
      <c r="F13195" s="334">
        <v>0</v>
      </c>
      <c r="G13195" s="334">
        <v>0</v>
      </c>
      <c r="H13195" s="334">
        <v>0</v>
      </c>
      <c r="I13195" s="334">
        <v>0</v>
      </c>
      <c r="J13195" s="334">
        <v>0</v>
      </c>
      <c r="K13195" s="334">
        <v>0</v>
      </c>
      <c r="L13195" s="334">
        <v>0</v>
      </c>
      <c r="M13195" s="334">
        <v>0</v>
      </c>
      <c r="N13195" s="334">
        <v>0</v>
      </c>
      <c r="O13195" s="334">
        <v>0.2</v>
      </c>
      <c r="P13195" s="334">
        <v>0</v>
      </c>
      <c r="Q13195" s="334">
        <v>0</v>
      </c>
      <c r="R13195" s="334">
        <v>0</v>
      </c>
      <c r="S13195" s="334">
        <v>0</v>
      </c>
      <c r="T13195" s="334">
        <v>0</v>
      </c>
      <c r="U13195" s="334">
        <v>0</v>
      </c>
      <c r="V13195" s="334">
        <v>0</v>
      </c>
      <c r="W13195" s="334">
        <v>0</v>
      </c>
      <c r="X13195" s="334">
        <v>0</v>
      </c>
      <c r="Y13195" s="334">
        <v>0</v>
      </c>
      <c r="Z13195" s="334">
        <v>0</v>
      </c>
      <c r="AA13195" s="334">
        <v>0</v>
      </c>
      <c r="AB13195" s="334">
        <v>0</v>
      </c>
      <c r="AD13195" s="334">
        <v>0.2</v>
      </c>
      <c r="AE13195" s="334">
        <f t="shared" si="2067"/>
        <v>0.2</v>
      </c>
      <c r="AF13195" s="334">
        <f t="shared" si="2068"/>
        <v>0.2</v>
      </c>
      <c r="AG13195" s="340">
        <f t="shared" si="2069"/>
        <v>0</v>
      </c>
      <c r="AI13195" s="340">
        <f t="shared" si="2070"/>
        <v>0</v>
      </c>
      <c r="AJ13195" s="340">
        <f t="shared" si="2070"/>
        <v>0</v>
      </c>
      <c r="AK13195" s="340">
        <f t="shared" si="2070"/>
        <v>0</v>
      </c>
      <c r="AL13195" s="340">
        <f t="shared" si="2070"/>
        <v>0</v>
      </c>
      <c r="AM13195" s="340">
        <f t="shared" si="2070"/>
        <v>0</v>
      </c>
    </row>
    <row r="13196" spans="1:39" x14ac:dyDescent="0.35">
      <c r="A13196" s="337">
        <v>35109</v>
      </c>
      <c r="B13196" s="338">
        <f t="shared" si="2064"/>
        <v>1996</v>
      </c>
      <c r="C13196" s="338">
        <f t="shared" si="2065"/>
        <v>2</v>
      </c>
      <c r="D13196" s="338">
        <f t="shared" si="2066"/>
        <v>14</v>
      </c>
      <c r="E13196" s="334">
        <v>0</v>
      </c>
      <c r="F13196" s="334">
        <v>0</v>
      </c>
      <c r="G13196" s="334">
        <v>0</v>
      </c>
      <c r="H13196" s="334">
        <v>0</v>
      </c>
      <c r="I13196" s="334">
        <v>0</v>
      </c>
      <c r="J13196" s="334">
        <v>0</v>
      </c>
      <c r="K13196" s="334">
        <v>0</v>
      </c>
      <c r="L13196" s="334">
        <v>0</v>
      </c>
      <c r="M13196" s="334">
        <v>0</v>
      </c>
      <c r="N13196" s="334">
        <v>0</v>
      </c>
      <c r="O13196" s="334">
        <v>0</v>
      </c>
      <c r="P13196" s="334">
        <v>0</v>
      </c>
      <c r="Q13196" s="334">
        <v>0</v>
      </c>
      <c r="R13196" s="334">
        <v>0</v>
      </c>
      <c r="S13196" s="334">
        <v>0</v>
      </c>
      <c r="T13196" s="334">
        <v>0</v>
      </c>
      <c r="U13196" s="334">
        <v>0</v>
      </c>
      <c r="V13196" s="334">
        <v>0</v>
      </c>
      <c r="W13196" s="334">
        <v>0</v>
      </c>
      <c r="X13196" s="334">
        <v>0</v>
      </c>
      <c r="Y13196" s="334">
        <v>0</v>
      </c>
      <c r="Z13196" s="334">
        <v>0</v>
      </c>
      <c r="AA13196" s="334">
        <v>0</v>
      </c>
      <c r="AB13196" s="334">
        <v>0</v>
      </c>
      <c r="AD13196" s="334">
        <v>0</v>
      </c>
      <c r="AE13196" s="334">
        <f t="shared" si="2067"/>
        <v>0</v>
      </c>
      <c r="AF13196" s="334">
        <f t="shared" si="2068"/>
        <v>0</v>
      </c>
      <c r="AG13196" s="340">
        <f t="shared" si="2069"/>
        <v>0</v>
      </c>
      <c r="AI13196" s="340">
        <f t="shared" si="2070"/>
        <v>0</v>
      </c>
      <c r="AJ13196" s="340">
        <f t="shared" si="2070"/>
        <v>0</v>
      </c>
      <c r="AK13196" s="340">
        <f t="shared" si="2070"/>
        <v>0</v>
      </c>
      <c r="AL13196" s="340">
        <f t="shared" si="2070"/>
        <v>0</v>
      </c>
      <c r="AM13196" s="340">
        <f t="shared" si="2070"/>
        <v>0</v>
      </c>
    </row>
    <row r="13197" spans="1:39" x14ac:dyDescent="0.35">
      <c r="A13197" s="337">
        <v>35110</v>
      </c>
      <c r="B13197" s="338">
        <f t="shared" si="2064"/>
        <v>1996</v>
      </c>
      <c r="C13197" s="338">
        <f t="shared" si="2065"/>
        <v>2</v>
      </c>
      <c r="D13197" s="338">
        <f t="shared" si="2066"/>
        <v>15</v>
      </c>
      <c r="E13197" s="334">
        <v>0</v>
      </c>
      <c r="F13197" s="334">
        <v>0</v>
      </c>
      <c r="G13197" s="334">
        <v>0</v>
      </c>
      <c r="H13197" s="334">
        <v>0</v>
      </c>
      <c r="I13197" s="334">
        <v>0</v>
      </c>
      <c r="J13197" s="334">
        <v>0</v>
      </c>
      <c r="K13197" s="334">
        <v>0</v>
      </c>
      <c r="L13197" s="334">
        <v>0</v>
      </c>
      <c r="M13197" s="334">
        <v>0</v>
      </c>
      <c r="N13197" s="334">
        <v>0</v>
      </c>
      <c r="O13197" s="334">
        <v>0</v>
      </c>
      <c r="P13197" s="334">
        <v>0</v>
      </c>
      <c r="Q13197" s="334">
        <v>0</v>
      </c>
      <c r="R13197" s="334">
        <v>0</v>
      </c>
      <c r="S13197" s="334">
        <v>0</v>
      </c>
      <c r="T13197" s="334">
        <v>0</v>
      </c>
      <c r="U13197" s="334">
        <v>0</v>
      </c>
      <c r="V13197" s="334">
        <v>0</v>
      </c>
      <c r="W13197" s="334">
        <v>0</v>
      </c>
      <c r="X13197" s="334">
        <v>0</v>
      </c>
      <c r="Y13197" s="334">
        <v>0</v>
      </c>
      <c r="Z13197" s="334">
        <v>0</v>
      </c>
      <c r="AA13197" s="334">
        <v>0</v>
      </c>
      <c r="AB13197" s="334">
        <v>0</v>
      </c>
      <c r="AD13197" s="334">
        <v>0</v>
      </c>
      <c r="AE13197" s="334">
        <f t="shared" si="2067"/>
        <v>0</v>
      </c>
      <c r="AF13197" s="334">
        <f t="shared" si="2068"/>
        <v>0</v>
      </c>
      <c r="AG13197" s="340">
        <f t="shared" si="2069"/>
        <v>0</v>
      </c>
      <c r="AI13197" s="340">
        <f t="shared" si="2070"/>
        <v>0</v>
      </c>
      <c r="AJ13197" s="340">
        <f t="shared" si="2070"/>
        <v>0</v>
      </c>
      <c r="AK13197" s="340">
        <f t="shared" si="2070"/>
        <v>0</v>
      </c>
      <c r="AL13197" s="340">
        <f t="shared" si="2070"/>
        <v>0</v>
      </c>
      <c r="AM13197" s="340">
        <f t="shared" si="2070"/>
        <v>0</v>
      </c>
    </row>
    <row r="13198" spans="1:39" x14ac:dyDescent="0.35">
      <c r="A13198" s="337">
        <v>35111</v>
      </c>
      <c r="B13198" s="338">
        <f t="shared" si="2064"/>
        <v>1996</v>
      </c>
      <c r="C13198" s="338">
        <f t="shared" si="2065"/>
        <v>2</v>
      </c>
      <c r="D13198" s="338">
        <f t="shared" si="2066"/>
        <v>16</v>
      </c>
      <c r="E13198" s="334">
        <v>0</v>
      </c>
      <c r="F13198" s="334">
        <v>0</v>
      </c>
      <c r="G13198" s="334">
        <v>0</v>
      </c>
      <c r="H13198" s="334">
        <v>0</v>
      </c>
      <c r="I13198" s="334">
        <v>0</v>
      </c>
      <c r="J13198" s="334">
        <v>0</v>
      </c>
      <c r="K13198" s="334">
        <v>0</v>
      </c>
      <c r="L13198" s="334">
        <v>0</v>
      </c>
      <c r="M13198" s="334">
        <v>0</v>
      </c>
      <c r="N13198" s="334">
        <v>0</v>
      </c>
      <c r="O13198" s="334">
        <v>0</v>
      </c>
      <c r="P13198" s="334">
        <v>0</v>
      </c>
      <c r="Q13198" s="334">
        <v>0</v>
      </c>
      <c r="R13198" s="334">
        <v>0</v>
      </c>
      <c r="S13198" s="334">
        <v>0</v>
      </c>
      <c r="T13198" s="334">
        <v>0</v>
      </c>
      <c r="U13198" s="334">
        <v>0</v>
      </c>
      <c r="V13198" s="334">
        <v>0</v>
      </c>
      <c r="W13198" s="334">
        <v>0</v>
      </c>
      <c r="X13198" s="334">
        <v>0</v>
      </c>
      <c r="Y13198" s="334">
        <v>0</v>
      </c>
      <c r="Z13198" s="334">
        <v>0</v>
      </c>
      <c r="AA13198" s="334">
        <v>0</v>
      </c>
      <c r="AB13198" s="334">
        <v>0</v>
      </c>
      <c r="AD13198" s="334">
        <v>0</v>
      </c>
      <c r="AE13198" s="334">
        <f t="shared" si="2067"/>
        <v>0</v>
      </c>
      <c r="AF13198" s="334">
        <f t="shared" si="2068"/>
        <v>0</v>
      </c>
      <c r="AG13198" s="340">
        <f t="shared" si="2069"/>
        <v>0</v>
      </c>
      <c r="AI13198" s="340">
        <f t="shared" si="2070"/>
        <v>0</v>
      </c>
      <c r="AJ13198" s="340">
        <f t="shared" si="2070"/>
        <v>0</v>
      </c>
      <c r="AK13198" s="340">
        <f t="shared" si="2070"/>
        <v>0</v>
      </c>
      <c r="AL13198" s="340">
        <f t="shared" si="2070"/>
        <v>0</v>
      </c>
      <c r="AM13198" s="340">
        <f t="shared" si="2070"/>
        <v>0</v>
      </c>
    </row>
    <row r="13199" spans="1:39" x14ac:dyDescent="0.35">
      <c r="A13199" s="337">
        <v>35112</v>
      </c>
      <c r="B13199" s="338">
        <f t="shared" si="2064"/>
        <v>1996</v>
      </c>
      <c r="C13199" s="338">
        <f t="shared" si="2065"/>
        <v>2</v>
      </c>
      <c r="D13199" s="338">
        <f t="shared" si="2066"/>
        <v>17</v>
      </c>
      <c r="E13199" s="334">
        <v>0</v>
      </c>
      <c r="F13199" s="334">
        <v>0</v>
      </c>
      <c r="G13199" s="334">
        <v>0</v>
      </c>
      <c r="H13199" s="334">
        <v>0</v>
      </c>
      <c r="I13199" s="334">
        <v>0</v>
      </c>
      <c r="J13199" s="334">
        <v>0</v>
      </c>
      <c r="K13199" s="334">
        <v>0</v>
      </c>
      <c r="L13199" s="334">
        <v>0</v>
      </c>
      <c r="M13199" s="334">
        <v>0</v>
      </c>
      <c r="N13199" s="334">
        <v>0</v>
      </c>
      <c r="O13199" s="334">
        <v>0</v>
      </c>
      <c r="P13199" s="334">
        <v>0</v>
      </c>
      <c r="Q13199" s="334">
        <v>0</v>
      </c>
      <c r="R13199" s="334">
        <v>0</v>
      </c>
      <c r="S13199" s="334">
        <v>0</v>
      </c>
      <c r="T13199" s="334">
        <v>0</v>
      </c>
      <c r="U13199" s="334">
        <v>0</v>
      </c>
      <c r="V13199" s="334">
        <v>0</v>
      </c>
      <c r="W13199" s="334">
        <v>0</v>
      </c>
      <c r="X13199" s="334">
        <v>0</v>
      </c>
      <c r="Y13199" s="334">
        <v>0</v>
      </c>
      <c r="Z13199" s="334">
        <v>0</v>
      </c>
      <c r="AA13199" s="334">
        <v>0</v>
      </c>
      <c r="AB13199" s="334">
        <v>0</v>
      </c>
      <c r="AD13199" s="334">
        <v>0</v>
      </c>
      <c r="AE13199" s="334">
        <f t="shared" si="2067"/>
        <v>0</v>
      </c>
      <c r="AF13199" s="334">
        <f t="shared" si="2068"/>
        <v>0</v>
      </c>
      <c r="AG13199" s="340">
        <f t="shared" si="2069"/>
        <v>0</v>
      </c>
      <c r="AI13199" s="340">
        <f t="shared" si="2070"/>
        <v>0</v>
      </c>
      <c r="AJ13199" s="340">
        <f t="shared" si="2070"/>
        <v>0</v>
      </c>
      <c r="AK13199" s="340">
        <f t="shared" si="2070"/>
        <v>0</v>
      </c>
      <c r="AL13199" s="340">
        <f t="shared" si="2070"/>
        <v>0</v>
      </c>
      <c r="AM13199" s="340">
        <f t="shared" si="2070"/>
        <v>0</v>
      </c>
    </row>
    <row r="13200" spans="1:39" x14ac:dyDescent="0.35">
      <c r="A13200" s="337">
        <v>35113</v>
      </c>
      <c r="B13200" s="338">
        <f t="shared" si="2064"/>
        <v>1996</v>
      </c>
      <c r="C13200" s="338">
        <f t="shared" si="2065"/>
        <v>2</v>
      </c>
      <c r="D13200" s="338">
        <f t="shared" si="2066"/>
        <v>18</v>
      </c>
      <c r="E13200" s="334">
        <v>0</v>
      </c>
      <c r="F13200" s="334">
        <v>0</v>
      </c>
      <c r="G13200" s="334">
        <v>0</v>
      </c>
      <c r="H13200" s="334">
        <v>0</v>
      </c>
      <c r="I13200" s="334">
        <v>0</v>
      </c>
      <c r="J13200" s="334">
        <v>0</v>
      </c>
      <c r="K13200" s="334">
        <v>0</v>
      </c>
      <c r="L13200" s="334">
        <v>0</v>
      </c>
      <c r="M13200" s="334">
        <v>0</v>
      </c>
      <c r="N13200" s="334">
        <v>0</v>
      </c>
      <c r="O13200" s="334">
        <v>0</v>
      </c>
      <c r="P13200" s="334">
        <v>0</v>
      </c>
      <c r="Q13200" s="334">
        <v>0</v>
      </c>
      <c r="R13200" s="334">
        <v>0</v>
      </c>
      <c r="S13200" s="334">
        <v>0</v>
      </c>
      <c r="T13200" s="334">
        <v>0</v>
      </c>
      <c r="U13200" s="334">
        <v>0</v>
      </c>
      <c r="V13200" s="334">
        <v>0</v>
      </c>
      <c r="W13200" s="334">
        <v>0</v>
      </c>
      <c r="X13200" s="334">
        <v>0</v>
      </c>
      <c r="Y13200" s="334">
        <v>0</v>
      </c>
      <c r="Z13200" s="334">
        <v>0</v>
      </c>
      <c r="AA13200" s="334">
        <v>0</v>
      </c>
      <c r="AB13200" s="334">
        <v>0</v>
      </c>
      <c r="AD13200" s="334">
        <v>0</v>
      </c>
      <c r="AE13200" s="334">
        <f t="shared" si="2067"/>
        <v>0</v>
      </c>
      <c r="AF13200" s="334">
        <f t="shared" si="2068"/>
        <v>0</v>
      </c>
      <c r="AG13200" s="340">
        <f t="shared" si="2069"/>
        <v>0</v>
      </c>
      <c r="AI13200" s="340">
        <f t="shared" si="2070"/>
        <v>0</v>
      </c>
      <c r="AJ13200" s="340">
        <f t="shared" si="2070"/>
        <v>0</v>
      </c>
      <c r="AK13200" s="340">
        <f t="shared" si="2070"/>
        <v>0</v>
      </c>
      <c r="AL13200" s="340">
        <f t="shared" si="2070"/>
        <v>0</v>
      </c>
      <c r="AM13200" s="340">
        <f t="shared" si="2070"/>
        <v>0</v>
      </c>
    </row>
    <row r="13201" spans="1:39" x14ac:dyDescent="0.35">
      <c r="A13201" s="337">
        <v>35114</v>
      </c>
      <c r="B13201" s="338">
        <f t="shared" si="2064"/>
        <v>1996</v>
      </c>
      <c r="C13201" s="338">
        <f t="shared" si="2065"/>
        <v>2</v>
      </c>
      <c r="D13201" s="338">
        <f t="shared" si="2066"/>
        <v>19</v>
      </c>
      <c r="E13201" s="334">
        <v>0</v>
      </c>
      <c r="F13201" s="334">
        <v>0</v>
      </c>
      <c r="G13201" s="334">
        <v>0</v>
      </c>
      <c r="H13201" s="334">
        <v>0</v>
      </c>
      <c r="I13201" s="334">
        <v>0</v>
      </c>
      <c r="J13201" s="334">
        <v>0</v>
      </c>
      <c r="K13201" s="334">
        <v>0</v>
      </c>
      <c r="L13201" s="334">
        <v>0</v>
      </c>
      <c r="M13201" s="334">
        <v>0</v>
      </c>
      <c r="N13201" s="334">
        <v>0</v>
      </c>
      <c r="O13201" s="334">
        <v>0</v>
      </c>
      <c r="P13201" s="334">
        <v>0.1</v>
      </c>
      <c r="Q13201" s="334">
        <v>0</v>
      </c>
      <c r="R13201" s="334">
        <v>0</v>
      </c>
      <c r="S13201" s="334">
        <v>0</v>
      </c>
      <c r="T13201" s="334">
        <v>0</v>
      </c>
      <c r="U13201" s="334">
        <v>0</v>
      </c>
      <c r="V13201" s="334">
        <v>0</v>
      </c>
      <c r="W13201" s="334">
        <v>0</v>
      </c>
      <c r="X13201" s="334">
        <v>0</v>
      </c>
      <c r="Y13201" s="334">
        <v>0.1</v>
      </c>
      <c r="Z13201" s="334">
        <v>0</v>
      </c>
      <c r="AA13201" s="334">
        <v>0</v>
      </c>
      <c r="AB13201" s="334">
        <v>0</v>
      </c>
      <c r="AD13201" s="334">
        <v>0.2</v>
      </c>
      <c r="AE13201" s="334">
        <f t="shared" si="2067"/>
        <v>0.2</v>
      </c>
      <c r="AF13201" s="334">
        <f t="shared" si="2068"/>
        <v>0.2</v>
      </c>
      <c r="AG13201" s="340">
        <f t="shared" si="2069"/>
        <v>0</v>
      </c>
      <c r="AI13201" s="340">
        <f t="shared" si="2070"/>
        <v>0</v>
      </c>
      <c r="AJ13201" s="340">
        <f t="shared" si="2070"/>
        <v>0</v>
      </c>
      <c r="AK13201" s="340">
        <f t="shared" si="2070"/>
        <v>0</v>
      </c>
      <c r="AL13201" s="340">
        <f t="shared" si="2070"/>
        <v>0</v>
      </c>
      <c r="AM13201" s="340">
        <f t="shared" si="2070"/>
        <v>0</v>
      </c>
    </row>
    <row r="13202" spans="1:39" x14ac:dyDescent="0.35">
      <c r="A13202" s="337">
        <v>35115</v>
      </c>
      <c r="B13202" s="338">
        <f t="shared" si="2064"/>
        <v>1996</v>
      </c>
      <c r="C13202" s="338">
        <f t="shared" si="2065"/>
        <v>2</v>
      </c>
      <c r="D13202" s="338">
        <f t="shared" si="2066"/>
        <v>20</v>
      </c>
      <c r="E13202" s="334">
        <v>0</v>
      </c>
      <c r="F13202" s="334">
        <v>0</v>
      </c>
      <c r="G13202" s="334">
        <v>0</v>
      </c>
      <c r="H13202" s="334">
        <v>0</v>
      </c>
      <c r="I13202" s="334">
        <v>0</v>
      </c>
      <c r="J13202" s="334">
        <v>0</v>
      </c>
      <c r="K13202" s="334">
        <v>0</v>
      </c>
      <c r="L13202" s="334">
        <v>0</v>
      </c>
      <c r="M13202" s="334">
        <v>0</v>
      </c>
      <c r="N13202" s="334">
        <v>0</v>
      </c>
      <c r="O13202" s="334">
        <v>0</v>
      </c>
      <c r="P13202" s="334">
        <v>0</v>
      </c>
      <c r="Q13202" s="334">
        <v>0</v>
      </c>
      <c r="R13202" s="334">
        <v>0</v>
      </c>
      <c r="S13202" s="334">
        <v>0</v>
      </c>
      <c r="T13202" s="334">
        <v>0</v>
      </c>
      <c r="U13202" s="334">
        <v>0</v>
      </c>
      <c r="V13202" s="334">
        <v>0</v>
      </c>
      <c r="W13202" s="334">
        <v>0</v>
      </c>
      <c r="X13202" s="334">
        <v>0</v>
      </c>
      <c r="Y13202" s="334">
        <v>0</v>
      </c>
      <c r="Z13202" s="334">
        <v>0</v>
      </c>
      <c r="AA13202" s="334">
        <v>0</v>
      </c>
      <c r="AB13202" s="334">
        <v>0</v>
      </c>
      <c r="AD13202" s="334">
        <v>0</v>
      </c>
      <c r="AE13202" s="334">
        <f t="shared" si="2067"/>
        <v>0</v>
      </c>
      <c r="AF13202" s="334">
        <f t="shared" si="2068"/>
        <v>0</v>
      </c>
      <c r="AG13202" s="340">
        <f t="shared" si="2069"/>
        <v>0</v>
      </c>
      <c r="AI13202" s="340">
        <f t="shared" si="2070"/>
        <v>0</v>
      </c>
      <c r="AJ13202" s="340">
        <f t="shared" si="2070"/>
        <v>0</v>
      </c>
      <c r="AK13202" s="340">
        <f t="shared" si="2070"/>
        <v>0</v>
      </c>
      <c r="AL13202" s="340">
        <f t="shared" si="2070"/>
        <v>0</v>
      </c>
      <c r="AM13202" s="340">
        <f t="shared" si="2070"/>
        <v>0</v>
      </c>
    </row>
    <row r="13203" spans="1:39" x14ac:dyDescent="0.35">
      <c r="A13203" s="337">
        <v>35116</v>
      </c>
      <c r="B13203" s="338">
        <f t="shared" si="2064"/>
        <v>1996</v>
      </c>
      <c r="C13203" s="338">
        <f t="shared" si="2065"/>
        <v>2</v>
      </c>
      <c r="D13203" s="338">
        <f t="shared" si="2066"/>
        <v>21</v>
      </c>
      <c r="E13203" s="334">
        <v>0</v>
      </c>
      <c r="F13203" s="334">
        <v>0</v>
      </c>
      <c r="G13203" s="334">
        <v>0</v>
      </c>
      <c r="H13203" s="334">
        <v>0</v>
      </c>
      <c r="I13203" s="334">
        <v>0</v>
      </c>
      <c r="J13203" s="334">
        <v>0</v>
      </c>
      <c r="K13203" s="334">
        <v>0</v>
      </c>
      <c r="L13203" s="334">
        <v>0</v>
      </c>
      <c r="M13203" s="334">
        <v>0</v>
      </c>
      <c r="N13203" s="334">
        <v>0</v>
      </c>
      <c r="O13203" s="334">
        <v>0</v>
      </c>
      <c r="P13203" s="334">
        <v>0</v>
      </c>
      <c r="Q13203" s="334">
        <v>0</v>
      </c>
      <c r="R13203" s="334">
        <v>0</v>
      </c>
      <c r="S13203" s="334">
        <v>0</v>
      </c>
      <c r="T13203" s="334">
        <v>0</v>
      </c>
      <c r="U13203" s="334">
        <v>0</v>
      </c>
      <c r="V13203" s="334">
        <v>0</v>
      </c>
      <c r="W13203" s="334">
        <v>0</v>
      </c>
      <c r="X13203" s="334">
        <v>0</v>
      </c>
      <c r="Y13203" s="334">
        <v>0</v>
      </c>
      <c r="Z13203" s="334">
        <v>0</v>
      </c>
      <c r="AA13203" s="334">
        <v>0</v>
      </c>
      <c r="AB13203" s="334">
        <v>0</v>
      </c>
      <c r="AD13203" s="334">
        <v>0</v>
      </c>
      <c r="AE13203" s="334">
        <f t="shared" si="2067"/>
        <v>0</v>
      </c>
      <c r="AF13203" s="334">
        <f t="shared" si="2068"/>
        <v>0</v>
      </c>
      <c r="AG13203" s="340">
        <f t="shared" si="2069"/>
        <v>0</v>
      </c>
      <c r="AI13203" s="340">
        <f t="shared" si="2070"/>
        <v>0</v>
      </c>
      <c r="AJ13203" s="340">
        <f t="shared" si="2070"/>
        <v>0</v>
      </c>
      <c r="AK13203" s="340">
        <f t="shared" si="2070"/>
        <v>0</v>
      </c>
      <c r="AL13203" s="340">
        <f t="shared" si="2070"/>
        <v>0</v>
      </c>
      <c r="AM13203" s="340">
        <f t="shared" si="2070"/>
        <v>0</v>
      </c>
    </row>
    <row r="13204" spans="1:39" x14ac:dyDescent="0.35">
      <c r="A13204" s="337">
        <v>35117</v>
      </c>
      <c r="B13204" s="338">
        <f t="shared" si="2064"/>
        <v>1996</v>
      </c>
      <c r="C13204" s="338">
        <f t="shared" si="2065"/>
        <v>2</v>
      </c>
      <c r="D13204" s="338">
        <f t="shared" si="2066"/>
        <v>22</v>
      </c>
      <c r="E13204" s="334">
        <v>0</v>
      </c>
      <c r="F13204" s="334">
        <v>0</v>
      </c>
      <c r="G13204" s="334">
        <v>0</v>
      </c>
      <c r="H13204" s="334">
        <v>0</v>
      </c>
      <c r="I13204" s="334">
        <v>0</v>
      </c>
      <c r="J13204" s="334">
        <v>0</v>
      </c>
      <c r="K13204" s="334">
        <v>0</v>
      </c>
      <c r="L13204" s="334">
        <v>0</v>
      </c>
      <c r="M13204" s="334">
        <v>0</v>
      </c>
      <c r="N13204" s="334">
        <v>0</v>
      </c>
      <c r="O13204" s="334">
        <v>0</v>
      </c>
      <c r="P13204" s="334">
        <v>0</v>
      </c>
      <c r="Q13204" s="334">
        <v>0</v>
      </c>
      <c r="R13204" s="334">
        <v>0</v>
      </c>
      <c r="S13204" s="334">
        <v>0</v>
      </c>
      <c r="T13204" s="334">
        <v>0</v>
      </c>
      <c r="U13204" s="334">
        <v>0</v>
      </c>
      <c r="V13204" s="334">
        <v>0</v>
      </c>
      <c r="W13204" s="334">
        <v>0</v>
      </c>
      <c r="X13204" s="334">
        <v>0</v>
      </c>
      <c r="Y13204" s="334">
        <v>0</v>
      </c>
      <c r="Z13204" s="334">
        <v>0</v>
      </c>
      <c r="AA13204" s="334">
        <v>0</v>
      </c>
      <c r="AB13204" s="334">
        <v>0</v>
      </c>
      <c r="AD13204" s="334">
        <v>0</v>
      </c>
      <c r="AE13204" s="334">
        <f t="shared" si="2067"/>
        <v>0</v>
      </c>
      <c r="AF13204" s="334">
        <f t="shared" si="2068"/>
        <v>0</v>
      </c>
      <c r="AG13204" s="340">
        <f t="shared" si="2069"/>
        <v>0</v>
      </c>
      <c r="AI13204" s="340">
        <f t="shared" ref="AI13204:AM13219" si="2071">IF($C13204=AI$1,$AF13204,0)</f>
        <v>0</v>
      </c>
      <c r="AJ13204" s="340">
        <f t="shared" si="2071"/>
        <v>0</v>
      </c>
      <c r="AK13204" s="340">
        <f t="shared" si="2071"/>
        <v>0</v>
      </c>
      <c r="AL13204" s="340">
        <f t="shared" si="2071"/>
        <v>0</v>
      </c>
      <c r="AM13204" s="340">
        <f t="shared" si="2071"/>
        <v>0</v>
      </c>
    </row>
    <row r="13205" spans="1:39" x14ac:dyDescent="0.35">
      <c r="A13205" s="337">
        <v>35118</v>
      </c>
      <c r="B13205" s="338">
        <f t="shared" si="2064"/>
        <v>1996</v>
      </c>
      <c r="C13205" s="338">
        <f t="shared" si="2065"/>
        <v>2</v>
      </c>
      <c r="D13205" s="338">
        <f t="shared" si="2066"/>
        <v>23</v>
      </c>
      <c r="E13205" s="334">
        <v>0</v>
      </c>
      <c r="F13205" s="334">
        <v>0</v>
      </c>
      <c r="G13205" s="334">
        <v>0</v>
      </c>
      <c r="H13205" s="334">
        <v>0</v>
      </c>
      <c r="I13205" s="334">
        <v>0</v>
      </c>
      <c r="J13205" s="334">
        <v>0</v>
      </c>
      <c r="K13205" s="334">
        <v>0</v>
      </c>
      <c r="L13205" s="334">
        <v>0</v>
      </c>
      <c r="M13205" s="334">
        <v>0</v>
      </c>
      <c r="N13205" s="334">
        <v>0</v>
      </c>
      <c r="O13205" s="334">
        <v>0</v>
      </c>
      <c r="P13205" s="334">
        <v>0</v>
      </c>
      <c r="Q13205" s="334">
        <v>0</v>
      </c>
      <c r="R13205" s="334">
        <v>0</v>
      </c>
      <c r="S13205" s="334">
        <v>0</v>
      </c>
      <c r="T13205" s="334">
        <v>0</v>
      </c>
      <c r="U13205" s="334">
        <v>0</v>
      </c>
      <c r="V13205" s="334">
        <v>0</v>
      </c>
      <c r="W13205" s="334">
        <v>0</v>
      </c>
      <c r="X13205" s="334">
        <v>0</v>
      </c>
      <c r="Y13205" s="334">
        <v>0</v>
      </c>
      <c r="Z13205" s="334">
        <v>0</v>
      </c>
      <c r="AA13205" s="334">
        <v>0</v>
      </c>
      <c r="AB13205" s="334">
        <v>0</v>
      </c>
      <c r="AD13205" s="334">
        <v>0</v>
      </c>
      <c r="AE13205" s="334">
        <f t="shared" si="2067"/>
        <v>0</v>
      </c>
      <c r="AF13205" s="334">
        <f t="shared" si="2068"/>
        <v>0</v>
      </c>
      <c r="AG13205" s="340">
        <f t="shared" si="2069"/>
        <v>0</v>
      </c>
      <c r="AI13205" s="340">
        <f t="shared" si="2071"/>
        <v>0</v>
      </c>
      <c r="AJ13205" s="340">
        <f t="shared" si="2071"/>
        <v>0</v>
      </c>
      <c r="AK13205" s="340">
        <f t="shared" si="2071"/>
        <v>0</v>
      </c>
      <c r="AL13205" s="340">
        <f t="shared" si="2071"/>
        <v>0</v>
      </c>
      <c r="AM13205" s="340">
        <f t="shared" si="2071"/>
        <v>0</v>
      </c>
    </row>
    <row r="13206" spans="1:39" x14ac:dyDescent="0.35">
      <c r="A13206" s="337">
        <v>35119</v>
      </c>
      <c r="B13206" s="338">
        <f t="shared" si="2064"/>
        <v>1996</v>
      </c>
      <c r="C13206" s="338">
        <f t="shared" si="2065"/>
        <v>2</v>
      </c>
      <c r="D13206" s="338">
        <f t="shared" si="2066"/>
        <v>24</v>
      </c>
      <c r="E13206" s="334">
        <v>0</v>
      </c>
      <c r="F13206" s="334">
        <v>0.1</v>
      </c>
      <c r="G13206" s="334">
        <v>0.1</v>
      </c>
      <c r="H13206" s="334">
        <v>0.1</v>
      </c>
      <c r="I13206" s="334">
        <v>0.1</v>
      </c>
      <c r="J13206" s="334">
        <v>0.1</v>
      </c>
      <c r="K13206" s="334">
        <v>0</v>
      </c>
      <c r="L13206" s="334">
        <v>0.1</v>
      </c>
      <c r="M13206" s="334">
        <v>0.1</v>
      </c>
      <c r="N13206" s="334">
        <v>0.1</v>
      </c>
      <c r="O13206" s="334">
        <v>0.1</v>
      </c>
      <c r="P13206" s="334">
        <v>0.1</v>
      </c>
      <c r="Q13206" s="334">
        <v>0.1</v>
      </c>
      <c r="R13206" s="334">
        <v>0</v>
      </c>
      <c r="S13206" s="334">
        <v>0.1</v>
      </c>
      <c r="T13206" s="334">
        <v>0.1</v>
      </c>
      <c r="U13206" s="334">
        <v>0.1</v>
      </c>
      <c r="V13206" s="334">
        <v>0.1</v>
      </c>
      <c r="W13206" s="334">
        <v>0</v>
      </c>
      <c r="X13206" s="334">
        <v>0.1</v>
      </c>
      <c r="Y13206" s="334">
        <v>0.1</v>
      </c>
      <c r="Z13206" s="334">
        <v>0.1</v>
      </c>
      <c r="AA13206" s="334">
        <v>0.1</v>
      </c>
      <c r="AB13206" s="334">
        <v>0.1</v>
      </c>
      <c r="AD13206" s="334">
        <v>2</v>
      </c>
      <c r="AE13206" s="334">
        <f t="shared" si="2067"/>
        <v>2</v>
      </c>
      <c r="AF13206" s="334">
        <f t="shared" si="2068"/>
        <v>2.0000000000000004</v>
      </c>
      <c r="AG13206" s="340">
        <f t="shared" si="2069"/>
        <v>4.4408920985006262E-16</v>
      </c>
      <c r="AI13206" s="340">
        <f t="shared" si="2071"/>
        <v>0</v>
      </c>
      <c r="AJ13206" s="340">
        <f t="shared" si="2071"/>
        <v>0</v>
      </c>
      <c r="AK13206" s="340">
        <f t="shared" si="2071"/>
        <v>0</v>
      </c>
      <c r="AL13206" s="340">
        <f t="shared" si="2071"/>
        <v>0</v>
      </c>
      <c r="AM13206" s="340">
        <f t="shared" si="2071"/>
        <v>0</v>
      </c>
    </row>
    <row r="13207" spans="1:39" x14ac:dyDescent="0.35">
      <c r="A13207" s="337">
        <v>35120</v>
      </c>
      <c r="B13207" s="338">
        <f t="shared" si="2064"/>
        <v>1996</v>
      </c>
      <c r="C13207" s="338">
        <f t="shared" si="2065"/>
        <v>2</v>
      </c>
      <c r="D13207" s="338">
        <f t="shared" si="2066"/>
        <v>25</v>
      </c>
      <c r="E13207" s="334">
        <v>0</v>
      </c>
      <c r="F13207" s="334">
        <v>0</v>
      </c>
      <c r="G13207" s="334">
        <v>0.1</v>
      </c>
      <c r="H13207" s="334">
        <v>0</v>
      </c>
      <c r="I13207" s="334">
        <v>0</v>
      </c>
      <c r="J13207" s="334">
        <v>0</v>
      </c>
      <c r="K13207" s="334">
        <v>0</v>
      </c>
      <c r="L13207" s="334">
        <v>0</v>
      </c>
      <c r="M13207" s="334">
        <v>0.1</v>
      </c>
      <c r="N13207" s="334">
        <v>0</v>
      </c>
      <c r="O13207" s="334">
        <v>0</v>
      </c>
      <c r="P13207" s="334">
        <v>0</v>
      </c>
      <c r="Q13207" s="334">
        <v>0</v>
      </c>
      <c r="R13207" s="334">
        <v>0</v>
      </c>
      <c r="S13207" s="334">
        <v>0.1</v>
      </c>
      <c r="T13207" s="334">
        <v>0</v>
      </c>
      <c r="U13207" s="334">
        <v>0</v>
      </c>
      <c r="V13207" s="334">
        <v>0</v>
      </c>
      <c r="W13207" s="334">
        <v>0</v>
      </c>
      <c r="X13207" s="334">
        <v>0</v>
      </c>
      <c r="Y13207" s="334">
        <v>0</v>
      </c>
      <c r="Z13207" s="334">
        <v>0.1</v>
      </c>
      <c r="AA13207" s="334">
        <v>0</v>
      </c>
      <c r="AB13207" s="334">
        <v>0</v>
      </c>
      <c r="AD13207" s="334">
        <v>0.4</v>
      </c>
      <c r="AE13207" s="334">
        <f t="shared" si="2067"/>
        <v>0.4</v>
      </c>
      <c r="AF13207" s="334">
        <f t="shared" si="2068"/>
        <v>0.4</v>
      </c>
      <c r="AG13207" s="340">
        <f t="shared" si="2069"/>
        <v>0</v>
      </c>
      <c r="AI13207" s="340">
        <f t="shared" si="2071"/>
        <v>0</v>
      </c>
      <c r="AJ13207" s="340">
        <f t="shared" si="2071"/>
        <v>0</v>
      </c>
      <c r="AK13207" s="340">
        <f t="shared" si="2071"/>
        <v>0</v>
      </c>
      <c r="AL13207" s="340">
        <f t="shared" si="2071"/>
        <v>0</v>
      </c>
      <c r="AM13207" s="340">
        <f t="shared" si="2071"/>
        <v>0</v>
      </c>
    </row>
    <row r="13208" spans="1:39" x14ac:dyDescent="0.35">
      <c r="A13208" s="337">
        <v>35121</v>
      </c>
      <c r="B13208" s="338">
        <f t="shared" si="2064"/>
        <v>1996</v>
      </c>
      <c r="C13208" s="338">
        <f t="shared" si="2065"/>
        <v>2</v>
      </c>
      <c r="D13208" s="338">
        <f t="shared" si="2066"/>
        <v>26</v>
      </c>
      <c r="E13208" s="334">
        <v>0</v>
      </c>
      <c r="F13208" s="334">
        <v>0</v>
      </c>
      <c r="G13208" s="334">
        <v>0</v>
      </c>
      <c r="H13208" s="334">
        <v>0</v>
      </c>
      <c r="I13208" s="334">
        <v>0</v>
      </c>
      <c r="J13208" s="334">
        <v>0</v>
      </c>
      <c r="K13208" s="334">
        <v>0</v>
      </c>
      <c r="L13208" s="334">
        <v>0</v>
      </c>
      <c r="M13208" s="334">
        <v>0</v>
      </c>
      <c r="N13208" s="334">
        <v>0</v>
      </c>
      <c r="O13208" s="334">
        <v>0</v>
      </c>
      <c r="P13208" s="334">
        <v>0</v>
      </c>
      <c r="Q13208" s="334">
        <v>0</v>
      </c>
      <c r="R13208" s="334">
        <v>0</v>
      </c>
      <c r="S13208" s="334">
        <v>0</v>
      </c>
      <c r="T13208" s="334">
        <v>0</v>
      </c>
      <c r="U13208" s="334">
        <v>0</v>
      </c>
      <c r="V13208" s="334">
        <v>0</v>
      </c>
      <c r="W13208" s="334">
        <v>0</v>
      </c>
      <c r="X13208" s="334">
        <v>0</v>
      </c>
      <c r="Y13208" s="334">
        <v>0</v>
      </c>
      <c r="Z13208" s="334">
        <v>0</v>
      </c>
      <c r="AA13208" s="334">
        <v>0</v>
      </c>
      <c r="AB13208" s="334">
        <v>0</v>
      </c>
      <c r="AD13208" s="334">
        <v>0</v>
      </c>
      <c r="AE13208" s="334">
        <f t="shared" si="2067"/>
        <v>0</v>
      </c>
      <c r="AF13208" s="334">
        <f t="shared" si="2068"/>
        <v>0</v>
      </c>
      <c r="AG13208" s="340">
        <f t="shared" si="2069"/>
        <v>0</v>
      </c>
      <c r="AI13208" s="340">
        <f t="shared" si="2071"/>
        <v>0</v>
      </c>
      <c r="AJ13208" s="340">
        <f t="shared" si="2071"/>
        <v>0</v>
      </c>
      <c r="AK13208" s="340">
        <f t="shared" si="2071"/>
        <v>0</v>
      </c>
      <c r="AL13208" s="340">
        <f t="shared" si="2071"/>
        <v>0</v>
      </c>
      <c r="AM13208" s="340">
        <f t="shared" si="2071"/>
        <v>0</v>
      </c>
    </row>
    <row r="13209" spans="1:39" x14ac:dyDescent="0.35">
      <c r="A13209" s="337">
        <v>35122</v>
      </c>
      <c r="B13209" s="338">
        <f t="shared" si="2064"/>
        <v>1996</v>
      </c>
      <c r="C13209" s="338">
        <f t="shared" si="2065"/>
        <v>2</v>
      </c>
      <c r="D13209" s="338">
        <f t="shared" si="2066"/>
        <v>27</v>
      </c>
      <c r="E13209" s="334">
        <v>0</v>
      </c>
      <c r="F13209" s="334">
        <v>0</v>
      </c>
      <c r="G13209" s="334">
        <v>0</v>
      </c>
      <c r="H13209" s="334">
        <v>0</v>
      </c>
      <c r="I13209" s="334">
        <v>0</v>
      </c>
      <c r="J13209" s="334">
        <v>0</v>
      </c>
      <c r="K13209" s="334">
        <v>0</v>
      </c>
      <c r="L13209" s="334">
        <v>0</v>
      </c>
      <c r="M13209" s="334">
        <v>0</v>
      </c>
      <c r="N13209" s="334">
        <v>0</v>
      </c>
      <c r="O13209" s="334">
        <v>0</v>
      </c>
      <c r="P13209" s="334">
        <v>0</v>
      </c>
      <c r="Q13209" s="334">
        <v>0</v>
      </c>
      <c r="R13209" s="334">
        <v>0</v>
      </c>
      <c r="S13209" s="334">
        <v>0</v>
      </c>
      <c r="T13209" s="334">
        <v>0</v>
      </c>
      <c r="U13209" s="334">
        <v>0</v>
      </c>
      <c r="V13209" s="334">
        <v>0</v>
      </c>
      <c r="W13209" s="334">
        <v>0</v>
      </c>
      <c r="X13209" s="334">
        <v>0</v>
      </c>
      <c r="Y13209" s="334">
        <v>0</v>
      </c>
      <c r="Z13209" s="334">
        <v>0</v>
      </c>
      <c r="AA13209" s="334">
        <v>0</v>
      </c>
      <c r="AB13209" s="334">
        <v>0</v>
      </c>
      <c r="AD13209" s="334">
        <v>0</v>
      </c>
      <c r="AE13209" s="334">
        <f t="shared" si="2067"/>
        <v>0</v>
      </c>
      <c r="AF13209" s="334">
        <f t="shared" si="2068"/>
        <v>0</v>
      </c>
      <c r="AG13209" s="340">
        <f t="shared" si="2069"/>
        <v>0</v>
      </c>
      <c r="AI13209" s="340">
        <f t="shared" si="2071"/>
        <v>0</v>
      </c>
      <c r="AJ13209" s="340">
        <f t="shared" si="2071"/>
        <v>0</v>
      </c>
      <c r="AK13209" s="340">
        <f t="shared" si="2071"/>
        <v>0</v>
      </c>
      <c r="AL13209" s="340">
        <f t="shared" si="2071"/>
        <v>0</v>
      </c>
      <c r="AM13209" s="340">
        <f t="shared" si="2071"/>
        <v>0</v>
      </c>
    </row>
    <row r="13210" spans="1:39" x14ac:dyDescent="0.35">
      <c r="A13210" s="337">
        <v>35123</v>
      </c>
      <c r="B13210" s="338">
        <f t="shared" si="2064"/>
        <v>1996</v>
      </c>
      <c r="C13210" s="338">
        <f t="shared" si="2065"/>
        <v>2</v>
      </c>
      <c r="D13210" s="338">
        <f t="shared" si="2066"/>
        <v>28</v>
      </c>
      <c r="E13210" s="334">
        <v>0</v>
      </c>
      <c r="F13210" s="334">
        <v>0</v>
      </c>
      <c r="G13210" s="334">
        <v>0</v>
      </c>
      <c r="H13210" s="334">
        <v>0</v>
      </c>
      <c r="I13210" s="334">
        <v>0</v>
      </c>
      <c r="J13210" s="334">
        <v>0</v>
      </c>
      <c r="K13210" s="334">
        <v>0</v>
      </c>
      <c r="L13210" s="334">
        <v>0</v>
      </c>
      <c r="M13210" s="334">
        <v>0</v>
      </c>
      <c r="N13210" s="334">
        <v>0</v>
      </c>
      <c r="O13210" s="334">
        <v>0</v>
      </c>
      <c r="P13210" s="334">
        <v>0</v>
      </c>
      <c r="Q13210" s="334">
        <v>0</v>
      </c>
      <c r="R13210" s="334">
        <v>0</v>
      </c>
      <c r="S13210" s="334">
        <v>0</v>
      </c>
      <c r="T13210" s="334">
        <v>0</v>
      </c>
      <c r="U13210" s="334">
        <v>0</v>
      </c>
      <c r="V13210" s="334">
        <v>0</v>
      </c>
      <c r="W13210" s="334">
        <v>0</v>
      </c>
      <c r="X13210" s="334">
        <v>0</v>
      </c>
      <c r="Y13210" s="334">
        <v>0</v>
      </c>
      <c r="Z13210" s="334">
        <v>0</v>
      </c>
      <c r="AA13210" s="334">
        <v>0</v>
      </c>
      <c r="AB13210" s="334">
        <v>0</v>
      </c>
      <c r="AD13210" s="334">
        <v>0</v>
      </c>
      <c r="AE13210" s="334">
        <f t="shared" si="2067"/>
        <v>0</v>
      </c>
      <c r="AF13210" s="334">
        <f t="shared" si="2068"/>
        <v>0</v>
      </c>
      <c r="AG13210" s="340">
        <f t="shared" si="2069"/>
        <v>0</v>
      </c>
      <c r="AI13210" s="340">
        <f t="shared" si="2071"/>
        <v>0</v>
      </c>
      <c r="AJ13210" s="340">
        <f t="shared" si="2071"/>
        <v>0</v>
      </c>
      <c r="AK13210" s="340">
        <f t="shared" si="2071"/>
        <v>0</v>
      </c>
      <c r="AL13210" s="340">
        <f t="shared" si="2071"/>
        <v>0</v>
      </c>
      <c r="AM13210" s="340">
        <f t="shared" si="2071"/>
        <v>0</v>
      </c>
    </row>
    <row r="13211" spans="1:39" x14ac:dyDescent="0.35">
      <c r="A13211" s="337">
        <v>35124</v>
      </c>
      <c r="B13211" s="338">
        <f t="shared" si="2064"/>
        <v>1996</v>
      </c>
      <c r="C13211" s="338">
        <f t="shared" si="2065"/>
        <v>2</v>
      </c>
      <c r="D13211" s="338">
        <f t="shared" si="2066"/>
        <v>29</v>
      </c>
      <c r="E13211" s="334">
        <v>0</v>
      </c>
      <c r="F13211" s="334">
        <v>0</v>
      </c>
      <c r="G13211" s="334">
        <v>0</v>
      </c>
      <c r="H13211" s="334">
        <v>0</v>
      </c>
      <c r="I13211" s="334">
        <v>0</v>
      </c>
      <c r="J13211" s="334">
        <v>0</v>
      </c>
      <c r="K13211" s="334">
        <v>0</v>
      </c>
      <c r="L13211" s="334">
        <v>0</v>
      </c>
      <c r="M13211" s="334">
        <v>0</v>
      </c>
      <c r="N13211" s="334">
        <v>0</v>
      </c>
      <c r="O13211" s="334">
        <v>0</v>
      </c>
      <c r="P13211" s="334">
        <v>0</v>
      </c>
      <c r="Q13211" s="334">
        <v>0</v>
      </c>
      <c r="R13211" s="334">
        <v>0</v>
      </c>
      <c r="S13211" s="334">
        <v>0</v>
      </c>
      <c r="T13211" s="334">
        <v>0</v>
      </c>
      <c r="U13211" s="334">
        <v>0</v>
      </c>
      <c r="V13211" s="334">
        <v>0</v>
      </c>
      <c r="W13211" s="334">
        <v>0</v>
      </c>
      <c r="X13211" s="334">
        <v>0</v>
      </c>
      <c r="Y13211" s="334">
        <v>0</v>
      </c>
      <c r="Z13211" s="334">
        <v>0</v>
      </c>
      <c r="AA13211" s="334">
        <v>0</v>
      </c>
      <c r="AB13211" s="334">
        <v>0</v>
      </c>
      <c r="AD13211" s="334">
        <v>0</v>
      </c>
      <c r="AE13211" s="334">
        <f t="shared" si="2067"/>
        <v>0</v>
      </c>
      <c r="AF13211" s="334">
        <f t="shared" si="2068"/>
        <v>0</v>
      </c>
      <c r="AG13211" s="340">
        <f t="shared" si="2069"/>
        <v>0</v>
      </c>
      <c r="AI13211" s="340">
        <f t="shared" si="2071"/>
        <v>0</v>
      </c>
      <c r="AJ13211" s="340">
        <f t="shared" si="2071"/>
        <v>0</v>
      </c>
      <c r="AK13211" s="340">
        <f t="shared" si="2071"/>
        <v>0</v>
      </c>
      <c r="AL13211" s="340">
        <f t="shared" si="2071"/>
        <v>0</v>
      </c>
      <c r="AM13211" s="340">
        <f t="shared" si="2071"/>
        <v>0</v>
      </c>
    </row>
    <row r="13212" spans="1:39" x14ac:dyDescent="0.35">
      <c r="A13212" s="337">
        <v>35125</v>
      </c>
      <c r="B13212" s="338">
        <f t="shared" si="2064"/>
        <v>1996</v>
      </c>
      <c r="C13212" s="338">
        <f t="shared" si="2065"/>
        <v>3</v>
      </c>
      <c r="D13212" s="338">
        <f t="shared" si="2066"/>
        <v>1</v>
      </c>
      <c r="E13212" s="334">
        <v>0</v>
      </c>
      <c r="F13212" s="334">
        <v>0</v>
      </c>
      <c r="G13212" s="334">
        <v>0</v>
      </c>
      <c r="H13212" s="334">
        <v>0</v>
      </c>
      <c r="I13212" s="334">
        <v>0</v>
      </c>
      <c r="J13212" s="334">
        <v>0</v>
      </c>
      <c r="K13212" s="334">
        <v>0</v>
      </c>
      <c r="L13212" s="334">
        <v>0</v>
      </c>
      <c r="M13212" s="334">
        <v>0</v>
      </c>
      <c r="N13212" s="334">
        <v>0</v>
      </c>
      <c r="O13212" s="334">
        <v>0</v>
      </c>
      <c r="P13212" s="334">
        <v>0</v>
      </c>
      <c r="Q13212" s="334">
        <v>0</v>
      </c>
      <c r="R13212" s="334">
        <v>0</v>
      </c>
      <c r="S13212" s="334">
        <v>0</v>
      </c>
      <c r="T13212" s="334">
        <v>0</v>
      </c>
      <c r="U13212" s="334">
        <v>0</v>
      </c>
      <c r="V13212" s="334">
        <v>0</v>
      </c>
      <c r="W13212" s="334">
        <v>0</v>
      </c>
      <c r="X13212" s="334">
        <v>0</v>
      </c>
      <c r="Y13212" s="334">
        <v>0</v>
      </c>
      <c r="Z13212" s="334">
        <v>0</v>
      </c>
      <c r="AA13212" s="334">
        <v>0</v>
      </c>
      <c r="AB13212" s="334">
        <v>0</v>
      </c>
      <c r="AD13212" s="334">
        <v>0</v>
      </c>
      <c r="AE13212" s="334">
        <f t="shared" si="2067"/>
        <v>0</v>
      </c>
      <c r="AF13212" s="334">
        <f t="shared" si="2068"/>
        <v>0</v>
      </c>
      <c r="AG13212" s="340">
        <f t="shared" si="2069"/>
        <v>0</v>
      </c>
      <c r="AI13212" s="340">
        <f t="shared" si="2071"/>
        <v>0</v>
      </c>
      <c r="AJ13212" s="340">
        <f t="shared" si="2071"/>
        <v>0</v>
      </c>
      <c r="AK13212" s="340">
        <f t="shared" si="2071"/>
        <v>0</v>
      </c>
      <c r="AL13212" s="340">
        <f t="shared" si="2071"/>
        <v>0</v>
      </c>
      <c r="AM13212" s="340">
        <f t="shared" si="2071"/>
        <v>0</v>
      </c>
    </row>
    <row r="13213" spans="1:39" x14ac:dyDescent="0.35">
      <c r="A13213" s="337">
        <v>35126</v>
      </c>
      <c r="B13213" s="338">
        <f t="shared" si="2064"/>
        <v>1996</v>
      </c>
      <c r="C13213" s="338">
        <f t="shared" si="2065"/>
        <v>3</v>
      </c>
      <c r="D13213" s="338">
        <f t="shared" si="2066"/>
        <v>2</v>
      </c>
      <c r="E13213" s="334">
        <v>0</v>
      </c>
      <c r="F13213" s="334">
        <v>0</v>
      </c>
      <c r="G13213" s="334">
        <v>0</v>
      </c>
      <c r="H13213" s="334">
        <v>0</v>
      </c>
      <c r="I13213" s="334">
        <v>0</v>
      </c>
      <c r="J13213" s="334">
        <v>0</v>
      </c>
      <c r="K13213" s="334">
        <v>0</v>
      </c>
      <c r="L13213" s="334">
        <v>0</v>
      </c>
      <c r="M13213" s="334">
        <v>0</v>
      </c>
      <c r="N13213" s="334">
        <v>0</v>
      </c>
      <c r="O13213" s="334">
        <v>0</v>
      </c>
      <c r="P13213" s="334">
        <v>0</v>
      </c>
      <c r="Q13213" s="334">
        <v>0</v>
      </c>
      <c r="R13213" s="334">
        <v>0</v>
      </c>
      <c r="S13213" s="334">
        <v>0</v>
      </c>
      <c r="T13213" s="334">
        <v>0</v>
      </c>
      <c r="U13213" s="334">
        <v>0</v>
      </c>
      <c r="V13213" s="334">
        <v>0</v>
      </c>
      <c r="W13213" s="334">
        <v>0.8</v>
      </c>
      <c r="X13213" s="334">
        <v>0.9</v>
      </c>
      <c r="Y13213" s="334">
        <v>0.8</v>
      </c>
      <c r="Z13213" s="334">
        <v>0.8</v>
      </c>
      <c r="AA13213" s="334">
        <v>0.9</v>
      </c>
      <c r="AB13213" s="334">
        <v>0.8</v>
      </c>
      <c r="AD13213" s="334">
        <v>5</v>
      </c>
      <c r="AE13213" s="334">
        <f t="shared" si="2067"/>
        <v>5</v>
      </c>
      <c r="AF13213" s="334">
        <f t="shared" si="2068"/>
        <v>5</v>
      </c>
      <c r="AG13213" s="340">
        <f t="shared" si="2069"/>
        <v>0</v>
      </c>
      <c r="AI13213" s="340">
        <f t="shared" si="2071"/>
        <v>0</v>
      </c>
      <c r="AJ13213" s="340">
        <f t="shared" si="2071"/>
        <v>0</v>
      </c>
      <c r="AK13213" s="340">
        <f t="shared" si="2071"/>
        <v>0</v>
      </c>
      <c r="AL13213" s="340">
        <f t="shared" si="2071"/>
        <v>0</v>
      </c>
      <c r="AM13213" s="340">
        <f t="shared" si="2071"/>
        <v>0</v>
      </c>
    </row>
    <row r="13214" spans="1:39" x14ac:dyDescent="0.35">
      <c r="A13214" s="337">
        <v>35127</v>
      </c>
      <c r="B13214" s="338">
        <f t="shared" si="2064"/>
        <v>1996</v>
      </c>
      <c r="C13214" s="338">
        <f t="shared" si="2065"/>
        <v>3</v>
      </c>
      <c r="D13214" s="338">
        <f t="shared" si="2066"/>
        <v>3</v>
      </c>
      <c r="E13214" s="334">
        <v>0.2</v>
      </c>
      <c r="F13214" s="334">
        <v>0.2</v>
      </c>
      <c r="G13214" s="334">
        <v>0.2</v>
      </c>
      <c r="H13214" s="334">
        <v>0.2</v>
      </c>
      <c r="I13214" s="334">
        <v>0.2</v>
      </c>
      <c r="J13214" s="334">
        <v>0.2</v>
      </c>
      <c r="K13214" s="334">
        <v>0.2</v>
      </c>
      <c r="L13214" s="334">
        <v>0.2</v>
      </c>
      <c r="M13214" s="334">
        <v>0.2</v>
      </c>
      <c r="N13214" s="334">
        <v>0.2</v>
      </c>
      <c r="O13214" s="334">
        <v>0.2</v>
      </c>
      <c r="P13214" s="334">
        <v>0.2</v>
      </c>
      <c r="Q13214" s="334">
        <v>0.2</v>
      </c>
      <c r="R13214" s="334">
        <v>0.2</v>
      </c>
      <c r="S13214" s="334">
        <v>0.2</v>
      </c>
      <c r="T13214" s="334">
        <v>0.2</v>
      </c>
      <c r="U13214" s="334">
        <v>0.2</v>
      </c>
      <c r="V13214" s="334">
        <v>0.2</v>
      </c>
      <c r="W13214" s="334">
        <v>0.2</v>
      </c>
      <c r="X13214" s="334">
        <v>0.2</v>
      </c>
      <c r="Y13214" s="334">
        <v>0.2</v>
      </c>
      <c r="Z13214" s="334">
        <v>0.2</v>
      </c>
      <c r="AA13214" s="334">
        <v>0.2</v>
      </c>
      <c r="AB13214" s="334">
        <v>0.2</v>
      </c>
      <c r="AD13214" s="334">
        <v>4.8</v>
      </c>
      <c r="AE13214" s="334">
        <f t="shared" si="2067"/>
        <v>4.8</v>
      </c>
      <c r="AF13214" s="334">
        <f t="shared" si="2068"/>
        <v>4.8000000000000016</v>
      </c>
      <c r="AG13214" s="340">
        <f t="shared" si="2069"/>
        <v>1.7763568394002505E-15</v>
      </c>
      <c r="AI13214" s="340">
        <f t="shared" si="2071"/>
        <v>0</v>
      </c>
      <c r="AJ13214" s="340">
        <f t="shared" si="2071"/>
        <v>0</v>
      </c>
      <c r="AK13214" s="340">
        <f t="shared" si="2071"/>
        <v>0</v>
      </c>
      <c r="AL13214" s="340">
        <f t="shared" si="2071"/>
        <v>0</v>
      </c>
      <c r="AM13214" s="340">
        <f t="shared" si="2071"/>
        <v>0</v>
      </c>
    </row>
    <row r="13215" spans="1:39" x14ac:dyDescent="0.35">
      <c r="A13215" s="337">
        <v>35128</v>
      </c>
      <c r="B13215" s="338">
        <f t="shared" si="2064"/>
        <v>1996</v>
      </c>
      <c r="C13215" s="338">
        <f t="shared" si="2065"/>
        <v>3</v>
      </c>
      <c r="D13215" s="338">
        <f t="shared" si="2066"/>
        <v>4</v>
      </c>
      <c r="E13215" s="334">
        <v>0.1</v>
      </c>
      <c r="F13215" s="334">
        <v>0.1</v>
      </c>
      <c r="G13215" s="334">
        <v>0</v>
      </c>
      <c r="H13215" s="334">
        <v>0.1</v>
      </c>
      <c r="I13215" s="334">
        <v>0.1</v>
      </c>
      <c r="J13215" s="334">
        <v>0</v>
      </c>
      <c r="K13215" s="334">
        <v>0</v>
      </c>
      <c r="L13215" s="334">
        <v>0</v>
      </c>
      <c r="M13215" s="334">
        <v>0</v>
      </c>
      <c r="N13215" s="334">
        <v>0</v>
      </c>
      <c r="O13215" s="334">
        <v>0</v>
      </c>
      <c r="P13215" s="334">
        <v>0</v>
      </c>
      <c r="Q13215" s="334">
        <v>0</v>
      </c>
      <c r="R13215" s="334">
        <v>0</v>
      </c>
      <c r="S13215" s="334">
        <v>0</v>
      </c>
      <c r="T13215" s="334">
        <v>0</v>
      </c>
      <c r="U13215" s="334">
        <v>0</v>
      </c>
      <c r="V13215" s="334">
        <v>0</v>
      </c>
      <c r="W13215" s="334">
        <v>0</v>
      </c>
      <c r="X13215" s="334">
        <v>0</v>
      </c>
      <c r="Y13215" s="334">
        <v>0</v>
      </c>
      <c r="Z13215" s="334">
        <v>0</v>
      </c>
      <c r="AA13215" s="334">
        <v>0</v>
      </c>
      <c r="AB13215" s="334">
        <v>0</v>
      </c>
      <c r="AD13215" s="334">
        <v>0.4</v>
      </c>
      <c r="AE13215" s="334">
        <f t="shared" si="2067"/>
        <v>0.4</v>
      </c>
      <c r="AF13215" s="334">
        <f t="shared" si="2068"/>
        <v>0.4</v>
      </c>
      <c r="AG13215" s="340">
        <f t="shared" si="2069"/>
        <v>0</v>
      </c>
      <c r="AI13215" s="340">
        <f t="shared" si="2071"/>
        <v>0</v>
      </c>
      <c r="AJ13215" s="340">
        <f t="shared" si="2071"/>
        <v>0</v>
      </c>
      <c r="AK13215" s="340">
        <f t="shared" si="2071"/>
        <v>0</v>
      </c>
      <c r="AL13215" s="340">
        <f t="shared" si="2071"/>
        <v>0</v>
      </c>
      <c r="AM13215" s="340">
        <f t="shared" si="2071"/>
        <v>0</v>
      </c>
    </row>
    <row r="13216" spans="1:39" x14ac:dyDescent="0.35">
      <c r="A13216" s="337">
        <v>35129</v>
      </c>
      <c r="B13216" s="338">
        <f t="shared" si="2064"/>
        <v>1996</v>
      </c>
      <c r="C13216" s="338">
        <f t="shared" si="2065"/>
        <v>3</v>
      </c>
      <c r="D13216" s="338">
        <f t="shared" si="2066"/>
        <v>5</v>
      </c>
      <c r="E13216" s="334">
        <v>0</v>
      </c>
      <c r="F13216" s="334">
        <v>0</v>
      </c>
      <c r="G13216" s="334">
        <v>0</v>
      </c>
      <c r="H13216" s="334">
        <v>0</v>
      </c>
      <c r="I13216" s="334">
        <v>0</v>
      </c>
      <c r="J13216" s="334">
        <v>0</v>
      </c>
      <c r="K13216" s="334">
        <v>0</v>
      </c>
      <c r="L13216" s="334">
        <v>0</v>
      </c>
      <c r="M13216" s="334">
        <v>0</v>
      </c>
      <c r="N13216" s="334">
        <v>0</v>
      </c>
      <c r="O13216" s="334">
        <v>0</v>
      </c>
      <c r="P13216" s="334">
        <v>0</v>
      </c>
      <c r="Q13216" s="334">
        <v>0</v>
      </c>
      <c r="R13216" s="334">
        <v>0</v>
      </c>
      <c r="S13216" s="334">
        <v>0</v>
      </c>
      <c r="T13216" s="334">
        <v>0</v>
      </c>
      <c r="U13216" s="334">
        <v>0</v>
      </c>
      <c r="V13216" s="334">
        <v>0</v>
      </c>
      <c r="W13216" s="334">
        <v>0</v>
      </c>
      <c r="X13216" s="334">
        <v>0</v>
      </c>
      <c r="Y13216" s="334">
        <v>0</v>
      </c>
      <c r="Z13216" s="334">
        <v>0</v>
      </c>
      <c r="AA13216" s="334">
        <v>0</v>
      </c>
      <c r="AB13216" s="334">
        <v>0</v>
      </c>
      <c r="AD13216" s="334">
        <v>0</v>
      </c>
      <c r="AE13216" s="334">
        <f t="shared" si="2067"/>
        <v>0</v>
      </c>
      <c r="AF13216" s="334">
        <f t="shared" si="2068"/>
        <v>0</v>
      </c>
      <c r="AG13216" s="340">
        <f t="shared" si="2069"/>
        <v>0</v>
      </c>
      <c r="AI13216" s="340">
        <f t="shared" si="2071"/>
        <v>0</v>
      </c>
      <c r="AJ13216" s="340">
        <f t="shared" si="2071"/>
        <v>0</v>
      </c>
      <c r="AK13216" s="340">
        <f t="shared" si="2071"/>
        <v>0</v>
      </c>
      <c r="AL13216" s="340">
        <f t="shared" si="2071"/>
        <v>0</v>
      </c>
      <c r="AM13216" s="340">
        <f t="shared" si="2071"/>
        <v>0</v>
      </c>
    </row>
    <row r="13217" spans="1:39" x14ac:dyDescent="0.35">
      <c r="A13217" s="337">
        <v>35130</v>
      </c>
      <c r="B13217" s="338">
        <f t="shared" si="2064"/>
        <v>1996</v>
      </c>
      <c r="C13217" s="338">
        <f t="shared" si="2065"/>
        <v>3</v>
      </c>
      <c r="D13217" s="338">
        <f t="shared" si="2066"/>
        <v>6</v>
      </c>
      <c r="E13217" s="334">
        <v>0</v>
      </c>
      <c r="F13217" s="334">
        <v>0</v>
      </c>
      <c r="G13217" s="334">
        <v>0</v>
      </c>
      <c r="H13217" s="334">
        <v>0</v>
      </c>
      <c r="I13217" s="334">
        <v>0</v>
      </c>
      <c r="J13217" s="334">
        <v>0</v>
      </c>
      <c r="K13217" s="334">
        <v>0</v>
      </c>
      <c r="L13217" s="334">
        <v>0</v>
      </c>
      <c r="M13217" s="334">
        <v>0</v>
      </c>
      <c r="N13217" s="334">
        <v>0</v>
      </c>
      <c r="O13217" s="334">
        <v>0.1</v>
      </c>
      <c r="P13217" s="334">
        <v>0</v>
      </c>
      <c r="Q13217" s="334">
        <v>0.1</v>
      </c>
      <c r="R13217" s="334">
        <v>0</v>
      </c>
      <c r="S13217" s="334">
        <v>0</v>
      </c>
      <c r="T13217" s="334">
        <v>0.1</v>
      </c>
      <c r="U13217" s="334">
        <v>0</v>
      </c>
      <c r="V13217" s="334">
        <v>0.1</v>
      </c>
      <c r="W13217" s="334">
        <v>0</v>
      </c>
      <c r="X13217" s="334">
        <v>0</v>
      </c>
      <c r="Y13217" s="334">
        <v>0.1</v>
      </c>
      <c r="Z13217" s="334">
        <v>0</v>
      </c>
      <c r="AA13217" s="334">
        <v>0.1</v>
      </c>
      <c r="AB13217" s="334">
        <v>0</v>
      </c>
      <c r="AD13217" s="334">
        <v>0.6</v>
      </c>
      <c r="AE13217" s="334">
        <f t="shared" si="2067"/>
        <v>0.6</v>
      </c>
      <c r="AF13217" s="334">
        <f t="shared" si="2068"/>
        <v>0.6</v>
      </c>
      <c r="AG13217" s="340">
        <f t="shared" si="2069"/>
        <v>0</v>
      </c>
      <c r="AI13217" s="340">
        <f t="shared" si="2071"/>
        <v>0</v>
      </c>
      <c r="AJ13217" s="340">
        <f t="shared" si="2071"/>
        <v>0</v>
      </c>
      <c r="AK13217" s="340">
        <f t="shared" si="2071"/>
        <v>0</v>
      </c>
      <c r="AL13217" s="340">
        <f t="shared" si="2071"/>
        <v>0</v>
      </c>
      <c r="AM13217" s="340">
        <f t="shared" si="2071"/>
        <v>0</v>
      </c>
    </row>
    <row r="13218" spans="1:39" x14ac:dyDescent="0.35">
      <c r="A13218" s="337">
        <v>35131</v>
      </c>
      <c r="B13218" s="338">
        <f t="shared" si="2064"/>
        <v>1996</v>
      </c>
      <c r="C13218" s="338">
        <f t="shared" si="2065"/>
        <v>3</v>
      </c>
      <c r="D13218" s="338">
        <f t="shared" si="2066"/>
        <v>7</v>
      </c>
      <c r="E13218" s="334">
        <v>0</v>
      </c>
      <c r="F13218" s="334">
        <v>0</v>
      </c>
      <c r="G13218" s="334">
        <v>0</v>
      </c>
      <c r="H13218" s="334">
        <v>0</v>
      </c>
      <c r="I13218" s="334">
        <v>0</v>
      </c>
      <c r="J13218" s="334">
        <v>0</v>
      </c>
      <c r="K13218" s="334">
        <v>0</v>
      </c>
      <c r="L13218" s="334">
        <v>0</v>
      </c>
      <c r="M13218" s="334">
        <v>0</v>
      </c>
      <c r="N13218" s="334">
        <v>0</v>
      </c>
      <c r="O13218" s="334">
        <v>0</v>
      </c>
      <c r="P13218" s="334">
        <v>0</v>
      </c>
      <c r="Q13218" s="334">
        <v>0</v>
      </c>
      <c r="R13218" s="334">
        <v>0</v>
      </c>
      <c r="S13218" s="334">
        <v>0</v>
      </c>
      <c r="T13218" s="334">
        <v>0</v>
      </c>
      <c r="U13218" s="334">
        <v>0</v>
      </c>
      <c r="V13218" s="334">
        <v>0</v>
      </c>
      <c r="W13218" s="334">
        <v>0</v>
      </c>
      <c r="X13218" s="334">
        <v>0</v>
      </c>
      <c r="Y13218" s="334">
        <v>0</v>
      </c>
      <c r="Z13218" s="334">
        <v>0</v>
      </c>
      <c r="AA13218" s="334">
        <v>0</v>
      </c>
      <c r="AB13218" s="334">
        <v>0</v>
      </c>
      <c r="AD13218" s="334">
        <v>0</v>
      </c>
      <c r="AE13218" s="334">
        <f t="shared" si="2067"/>
        <v>0</v>
      </c>
      <c r="AF13218" s="334">
        <f t="shared" si="2068"/>
        <v>0</v>
      </c>
      <c r="AG13218" s="340">
        <f t="shared" si="2069"/>
        <v>0</v>
      </c>
      <c r="AI13218" s="340">
        <f t="shared" si="2071"/>
        <v>0</v>
      </c>
      <c r="AJ13218" s="340">
        <f t="shared" si="2071"/>
        <v>0</v>
      </c>
      <c r="AK13218" s="340">
        <f t="shared" si="2071"/>
        <v>0</v>
      </c>
      <c r="AL13218" s="340">
        <f t="shared" si="2071"/>
        <v>0</v>
      </c>
      <c r="AM13218" s="340">
        <f t="shared" si="2071"/>
        <v>0</v>
      </c>
    </row>
    <row r="13219" spans="1:39" x14ac:dyDescent="0.35">
      <c r="A13219" s="337">
        <v>35132</v>
      </c>
      <c r="B13219" s="338">
        <f t="shared" si="2064"/>
        <v>1996</v>
      </c>
      <c r="C13219" s="338">
        <f t="shared" si="2065"/>
        <v>3</v>
      </c>
      <c r="D13219" s="338">
        <f t="shared" si="2066"/>
        <v>8</v>
      </c>
      <c r="E13219" s="334">
        <v>0</v>
      </c>
      <c r="F13219" s="334">
        <v>0</v>
      </c>
      <c r="G13219" s="334">
        <v>0</v>
      </c>
      <c r="H13219" s="334">
        <v>0</v>
      </c>
      <c r="I13219" s="334">
        <v>0</v>
      </c>
      <c r="J13219" s="334">
        <v>0</v>
      </c>
      <c r="K13219" s="334">
        <v>0</v>
      </c>
      <c r="L13219" s="334">
        <v>0</v>
      </c>
      <c r="M13219" s="334">
        <v>0</v>
      </c>
      <c r="N13219" s="334">
        <v>0</v>
      </c>
      <c r="O13219" s="334">
        <v>0</v>
      </c>
      <c r="P13219" s="334">
        <v>0</v>
      </c>
      <c r="Q13219" s="334">
        <v>0</v>
      </c>
      <c r="R13219" s="334">
        <v>0</v>
      </c>
      <c r="S13219" s="334">
        <v>0</v>
      </c>
      <c r="T13219" s="334">
        <v>0</v>
      </c>
      <c r="U13219" s="334">
        <v>0</v>
      </c>
      <c r="V13219" s="334">
        <v>0</v>
      </c>
      <c r="W13219" s="334">
        <v>0</v>
      </c>
      <c r="X13219" s="334">
        <v>0</v>
      </c>
      <c r="Y13219" s="334">
        <v>0</v>
      </c>
      <c r="Z13219" s="334">
        <v>0</v>
      </c>
      <c r="AA13219" s="334">
        <v>0</v>
      </c>
      <c r="AB13219" s="334">
        <v>0</v>
      </c>
      <c r="AD13219" s="334">
        <v>0</v>
      </c>
      <c r="AE13219" s="334">
        <f t="shared" si="2067"/>
        <v>0</v>
      </c>
      <c r="AF13219" s="334">
        <f t="shared" si="2068"/>
        <v>0</v>
      </c>
      <c r="AG13219" s="340">
        <f t="shared" si="2069"/>
        <v>0</v>
      </c>
      <c r="AI13219" s="340">
        <f t="shared" si="2071"/>
        <v>0</v>
      </c>
      <c r="AJ13219" s="340">
        <f t="shared" si="2071"/>
        <v>0</v>
      </c>
      <c r="AK13219" s="340">
        <f t="shared" si="2071"/>
        <v>0</v>
      </c>
      <c r="AL13219" s="340">
        <f t="shared" si="2071"/>
        <v>0</v>
      </c>
      <c r="AM13219" s="340">
        <f t="shared" si="2071"/>
        <v>0</v>
      </c>
    </row>
    <row r="13220" spans="1:39" x14ac:dyDescent="0.35">
      <c r="A13220" s="337">
        <v>35133</v>
      </c>
      <c r="B13220" s="338">
        <f t="shared" si="2064"/>
        <v>1996</v>
      </c>
      <c r="C13220" s="338">
        <f t="shared" si="2065"/>
        <v>3</v>
      </c>
      <c r="D13220" s="338">
        <f t="shared" si="2066"/>
        <v>9</v>
      </c>
      <c r="E13220" s="334">
        <v>0</v>
      </c>
      <c r="F13220" s="334">
        <v>0</v>
      </c>
      <c r="G13220" s="334">
        <v>0</v>
      </c>
      <c r="H13220" s="334">
        <v>0</v>
      </c>
      <c r="I13220" s="334">
        <v>0</v>
      </c>
      <c r="J13220" s="334">
        <v>0</v>
      </c>
      <c r="K13220" s="334">
        <v>0</v>
      </c>
      <c r="L13220" s="334">
        <v>0</v>
      </c>
      <c r="M13220" s="334">
        <v>0</v>
      </c>
      <c r="N13220" s="334">
        <v>0</v>
      </c>
      <c r="O13220" s="334">
        <v>0</v>
      </c>
      <c r="P13220" s="334">
        <v>0</v>
      </c>
      <c r="Q13220" s="334">
        <v>0</v>
      </c>
      <c r="R13220" s="334">
        <v>0</v>
      </c>
      <c r="S13220" s="334">
        <v>0</v>
      </c>
      <c r="T13220" s="334">
        <v>0</v>
      </c>
      <c r="U13220" s="334">
        <v>0</v>
      </c>
      <c r="V13220" s="334">
        <v>0</v>
      </c>
      <c r="W13220" s="334">
        <v>0</v>
      </c>
      <c r="X13220" s="334">
        <v>0</v>
      </c>
      <c r="Y13220" s="334">
        <v>0</v>
      </c>
      <c r="Z13220" s="334">
        <v>0</v>
      </c>
      <c r="AA13220" s="334">
        <v>0</v>
      </c>
      <c r="AB13220" s="334">
        <v>0</v>
      </c>
      <c r="AD13220" s="334">
        <v>0</v>
      </c>
      <c r="AE13220" s="334">
        <f t="shared" si="2067"/>
        <v>0</v>
      </c>
      <c r="AF13220" s="334">
        <f t="shared" si="2068"/>
        <v>0</v>
      </c>
      <c r="AG13220" s="340">
        <f t="shared" si="2069"/>
        <v>0</v>
      </c>
      <c r="AI13220" s="340">
        <f t="shared" ref="AI13220:AM13235" si="2072">IF($C13220=AI$1,$AF13220,0)</f>
        <v>0</v>
      </c>
      <c r="AJ13220" s="340">
        <f t="shared" si="2072"/>
        <v>0</v>
      </c>
      <c r="AK13220" s="340">
        <f t="shared" si="2072"/>
        <v>0</v>
      </c>
      <c r="AL13220" s="340">
        <f t="shared" si="2072"/>
        <v>0</v>
      </c>
      <c r="AM13220" s="340">
        <f t="shared" si="2072"/>
        <v>0</v>
      </c>
    </row>
    <row r="13221" spans="1:39" x14ac:dyDescent="0.35">
      <c r="A13221" s="337">
        <v>35134</v>
      </c>
      <c r="B13221" s="338">
        <f t="shared" si="2064"/>
        <v>1996</v>
      </c>
      <c r="C13221" s="338">
        <f t="shared" si="2065"/>
        <v>3</v>
      </c>
      <c r="D13221" s="338">
        <f t="shared" si="2066"/>
        <v>10</v>
      </c>
      <c r="E13221" s="334">
        <v>0</v>
      </c>
      <c r="F13221" s="334">
        <v>0</v>
      </c>
      <c r="G13221" s="334">
        <v>0</v>
      </c>
      <c r="H13221" s="334">
        <v>0</v>
      </c>
      <c r="I13221" s="334">
        <v>0</v>
      </c>
      <c r="J13221" s="334">
        <v>0</v>
      </c>
      <c r="K13221" s="334">
        <v>0</v>
      </c>
      <c r="L13221" s="334">
        <v>0</v>
      </c>
      <c r="M13221" s="334">
        <v>0</v>
      </c>
      <c r="N13221" s="334">
        <v>0</v>
      </c>
      <c r="O13221" s="334">
        <v>0</v>
      </c>
      <c r="P13221" s="334">
        <v>0</v>
      </c>
      <c r="Q13221" s="334">
        <v>0</v>
      </c>
      <c r="R13221" s="334">
        <v>0</v>
      </c>
      <c r="S13221" s="334">
        <v>0</v>
      </c>
      <c r="T13221" s="334">
        <v>0</v>
      </c>
      <c r="U13221" s="334">
        <v>0</v>
      </c>
      <c r="V13221" s="334">
        <v>0</v>
      </c>
      <c r="W13221" s="334">
        <v>0</v>
      </c>
      <c r="X13221" s="334">
        <v>0</v>
      </c>
      <c r="Y13221" s="334">
        <v>0</v>
      </c>
      <c r="Z13221" s="334">
        <v>0</v>
      </c>
      <c r="AA13221" s="334">
        <v>0</v>
      </c>
      <c r="AB13221" s="334">
        <v>0</v>
      </c>
      <c r="AD13221" s="334">
        <v>0</v>
      </c>
      <c r="AE13221" s="334">
        <f t="shared" si="2067"/>
        <v>0</v>
      </c>
      <c r="AF13221" s="334">
        <f t="shared" si="2068"/>
        <v>0</v>
      </c>
      <c r="AG13221" s="340">
        <f t="shared" si="2069"/>
        <v>0</v>
      </c>
      <c r="AI13221" s="340">
        <f t="shared" si="2072"/>
        <v>0</v>
      </c>
      <c r="AJ13221" s="340">
        <f t="shared" si="2072"/>
        <v>0</v>
      </c>
      <c r="AK13221" s="340">
        <f t="shared" si="2072"/>
        <v>0</v>
      </c>
      <c r="AL13221" s="340">
        <f t="shared" si="2072"/>
        <v>0</v>
      </c>
      <c r="AM13221" s="340">
        <f t="shared" si="2072"/>
        <v>0</v>
      </c>
    </row>
    <row r="13222" spans="1:39" x14ac:dyDescent="0.35">
      <c r="A13222" s="337">
        <v>35135</v>
      </c>
      <c r="B13222" s="338">
        <f t="shared" si="2064"/>
        <v>1996</v>
      </c>
      <c r="C13222" s="338">
        <f t="shared" si="2065"/>
        <v>3</v>
      </c>
      <c r="D13222" s="338">
        <f t="shared" si="2066"/>
        <v>11</v>
      </c>
      <c r="E13222" s="334">
        <v>0</v>
      </c>
      <c r="F13222" s="334">
        <v>0</v>
      </c>
      <c r="G13222" s="334">
        <v>0</v>
      </c>
      <c r="H13222" s="334">
        <v>0</v>
      </c>
      <c r="I13222" s="334">
        <v>0</v>
      </c>
      <c r="J13222" s="334">
        <v>0</v>
      </c>
      <c r="K13222" s="334">
        <v>0</v>
      </c>
      <c r="L13222" s="334">
        <v>0</v>
      </c>
      <c r="M13222" s="334">
        <v>0</v>
      </c>
      <c r="N13222" s="334">
        <v>0</v>
      </c>
      <c r="O13222" s="334">
        <v>0</v>
      </c>
      <c r="P13222" s="334">
        <v>0</v>
      </c>
      <c r="Q13222" s="334">
        <v>0</v>
      </c>
      <c r="R13222" s="334">
        <v>0</v>
      </c>
      <c r="S13222" s="334">
        <v>0</v>
      </c>
      <c r="T13222" s="334">
        <v>0</v>
      </c>
      <c r="U13222" s="334">
        <v>0</v>
      </c>
      <c r="V13222" s="334">
        <v>0</v>
      </c>
      <c r="W13222" s="334">
        <v>0</v>
      </c>
      <c r="X13222" s="334">
        <v>0</v>
      </c>
      <c r="Y13222" s="334">
        <v>0</v>
      </c>
      <c r="Z13222" s="334">
        <v>0</v>
      </c>
      <c r="AA13222" s="334">
        <v>0</v>
      </c>
      <c r="AB13222" s="334">
        <v>0</v>
      </c>
      <c r="AD13222" s="334">
        <v>0</v>
      </c>
      <c r="AE13222" s="334">
        <f t="shared" si="2067"/>
        <v>0</v>
      </c>
      <c r="AF13222" s="334">
        <f t="shared" si="2068"/>
        <v>0</v>
      </c>
      <c r="AG13222" s="340">
        <f t="shared" si="2069"/>
        <v>0</v>
      </c>
      <c r="AI13222" s="340">
        <f t="shared" si="2072"/>
        <v>0</v>
      </c>
      <c r="AJ13222" s="340">
        <f t="shared" si="2072"/>
        <v>0</v>
      </c>
      <c r="AK13222" s="340">
        <f t="shared" si="2072"/>
        <v>0</v>
      </c>
      <c r="AL13222" s="340">
        <f t="shared" si="2072"/>
        <v>0</v>
      </c>
      <c r="AM13222" s="340">
        <f t="shared" si="2072"/>
        <v>0</v>
      </c>
    </row>
    <row r="13223" spans="1:39" x14ac:dyDescent="0.35">
      <c r="A13223" s="337">
        <v>35136</v>
      </c>
      <c r="B13223" s="338">
        <f t="shared" si="2064"/>
        <v>1996</v>
      </c>
      <c r="C13223" s="338">
        <f t="shared" si="2065"/>
        <v>3</v>
      </c>
      <c r="D13223" s="338">
        <f t="shared" si="2066"/>
        <v>12</v>
      </c>
      <c r="E13223" s="334">
        <v>0</v>
      </c>
      <c r="F13223" s="334">
        <v>0</v>
      </c>
      <c r="G13223" s="334">
        <v>0</v>
      </c>
      <c r="H13223" s="334">
        <v>0</v>
      </c>
      <c r="I13223" s="334">
        <v>0</v>
      </c>
      <c r="J13223" s="334">
        <v>0</v>
      </c>
      <c r="K13223" s="334">
        <v>0</v>
      </c>
      <c r="L13223" s="334">
        <v>0</v>
      </c>
      <c r="M13223" s="334">
        <v>0</v>
      </c>
      <c r="N13223" s="334">
        <v>0</v>
      </c>
      <c r="O13223" s="334">
        <v>0</v>
      </c>
      <c r="P13223" s="334">
        <v>0</v>
      </c>
      <c r="Q13223" s="334">
        <v>0</v>
      </c>
      <c r="R13223" s="334">
        <v>0</v>
      </c>
      <c r="S13223" s="334">
        <v>0</v>
      </c>
      <c r="T13223" s="334">
        <v>0</v>
      </c>
      <c r="U13223" s="334">
        <v>0</v>
      </c>
      <c r="V13223" s="334">
        <v>0</v>
      </c>
      <c r="W13223" s="334">
        <v>0.2</v>
      </c>
      <c r="X13223" s="334">
        <v>0</v>
      </c>
      <c r="Y13223" s="334">
        <v>0</v>
      </c>
      <c r="Z13223" s="334">
        <v>0</v>
      </c>
      <c r="AA13223" s="334">
        <v>0</v>
      </c>
      <c r="AB13223" s="334">
        <v>0</v>
      </c>
      <c r="AD13223" s="334">
        <v>0.2</v>
      </c>
      <c r="AE13223" s="334">
        <f t="shared" si="2067"/>
        <v>0.2</v>
      </c>
      <c r="AF13223" s="334">
        <f t="shared" si="2068"/>
        <v>0.2</v>
      </c>
      <c r="AG13223" s="340">
        <f t="shared" si="2069"/>
        <v>0</v>
      </c>
      <c r="AI13223" s="340">
        <f t="shared" si="2072"/>
        <v>0</v>
      </c>
      <c r="AJ13223" s="340">
        <f t="shared" si="2072"/>
        <v>0</v>
      </c>
      <c r="AK13223" s="340">
        <f t="shared" si="2072"/>
        <v>0</v>
      </c>
      <c r="AL13223" s="340">
        <f t="shared" si="2072"/>
        <v>0</v>
      </c>
      <c r="AM13223" s="340">
        <f t="shared" si="2072"/>
        <v>0</v>
      </c>
    </row>
    <row r="13224" spans="1:39" x14ac:dyDescent="0.35">
      <c r="A13224" s="337">
        <v>35137</v>
      </c>
      <c r="B13224" s="338">
        <f t="shared" si="2064"/>
        <v>1996</v>
      </c>
      <c r="C13224" s="338">
        <f t="shared" si="2065"/>
        <v>3</v>
      </c>
      <c r="D13224" s="338">
        <f t="shared" si="2066"/>
        <v>13</v>
      </c>
      <c r="E13224" s="334">
        <v>0</v>
      </c>
      <c r="F13224" s="334">
        <v>0</v>
      </c>
      <c r="G13224" s="334">
        <v>0</v>
      </c>
      <c r="H13224" s="334">
        <v>0</v>
      </c>
      <c r="I13224" s="334">
        <v>0</v>
      </c>
      <c r="J13224" s="334">
        <v>0</v>
      </c>
      <c r="K13224" s="334">
        <v>0</v>
      </c>
      <c r="L13224" s="334">
        <v>0</v>
      </c>
      <c r="M13224" s="334">
        <v>0</v>
      </c>
      <c r="N13224" s="334">
        <v>0</v>
      </c>
      <c r="O13224" s="334">
        <v>0</v>
      </c>
      <c r="P13224" s="334">
        <v>0</v>
      </c>
      <c r="Q13224" s="334">
        <v>0</v>
      </c>
      <c r="R13224" s="334">
        <v>0</v>
      </c>
      <c r="S13224" s="334">
        <v>0</v>
      </c>
      <c r="T13224" s="334">
        <v>0</v>
      </c>
      <c r="U13224" s="334">
        <v>0</v>
      </c>
      <c r="V13224" s="334">
        <v>0</v>
      </c>
      <c r="W13224" s="334">
        <v>0</v>
      </c>
      <c r="X13224" s="334">
        <v>0</v>
      </c>
      <c r="Y13224" s="334">
        <v>0</v>
      </c>
      <c r="Z13224" s="334">
        <v>0</v>
      </c>
      <c r="AA13224" s="334">
        <v>0</v>
      </c>
      <c r="AB13224" s="334">
        <v>0</v>
      </c>
      <c r="AD13224" s="334">
        <v>0</v>
      </c>
      <c r="AE13224" s="334">
        <f t="shared" si="2067"/>
        <v>0</v>
      </c>
      <c r="AF13224" s="334">
        <f t="shared" si="2068"/>
        <v>0</v>
      </c>
      <c r="AG13224" s="340">
        <f t="shared" si="2069"/>
        <v>0</v>
      </c>
      <c r="AI13224" s="340">
        <f t="shared" si="2072"/>
        <v>0</v>
      </c>
      <c r="AJ13224" s="340">
        <f t="shared" si="2072"/>
        <v>0</v>
      </c>
      <c r="AK13224" s="340">
        <f t="shared" si="2072"/>
        <v>0</v>
      </c>
      <c r="AL13224" s="340">
        <f t="shared" si="2072"/>
        <v>0</v>
      </c>
      <c r="AM13224" s="340">
        <f t="shared" si="2072"/>
        <v>0</v>
      </c>
    </row>
    <row r="13225" spans="1:39" x14ac:dyDescent="0.35">
      <c r="A13225" s="337">
        <v>35138</v>
      </c>
      <c r="B13225" s="338">
        <f t="shared" si="2064"/>
        <v>1996</v>
      </c>
      <c r="C13225" s="338">
        <f t="shared" si="2065"/>
        <v>3</v>
      </c>
      <c r="D13225" s="338">
        <f t="shared" si="2066"/>
        <v>14</v>
      </c>
      <c r="E13225" s="334">
        <v>0</v>
      </c>
      <c r="F13225" s="334">
        <v>0</v>
      </c>
      <c r="G13225" s="334">
        <v>0</v>
      </c>
      <c r="H13225" s="334">
        <v>0</v>
      </c>
      <c r="I13225" s="334">
        <v>0</v>
      </c>
      <c r="J13225" s="334">
        <v>0</v>
      </c>
      <c r="K13225" s="334">
        <v>0</v>
      </c>
      <c r="L13225" s="334">
        <v>0</v>
      </c>
      <c r="M13225" s="334">
        <v>0</v>
      </c>
      <c r="N13225" s="334">
        <v>0</v>
      </c>
      <c r="O13225" s="334">
        <v>0</v>
      </c>
      <c r="P13225" s="334">
        <v>0</v>
      </c>
      <c r="Q13225" s="334">
        <v>0</v>
      </c>
      <c r="R13225" s="334">
        <v>0</v>
      </c>
      <c r="S13225" s="334">
        <v>0</v>
      </c>
      <c r="T13225" s="334">
        <v>0</v>
      </c>
      <c r="U13225" s="334">
        <v>0</v>
      </c>
      <c r="V13225" s="334">
        <v>0</v>
      </c>
      <c r="W13225" s="334">
        <v>0</v>
      </c>
      <c r="X13225" s="334">
        <v>0</v>
      </c>
      <c r="Y13225" s="334">
        <v>0</v>
      </c>
      <c r="Z13225" s="334">
        <v>0</v>
      </c>
      <c r="AA13225" s="334">
        <v>0</v>
      </c>
      <c r="AB13225" s="334">
        <v>0</v>
      </c>
      <c r="AD13225" s="334">
        <v>0</v>
      </c>
      <c r="AE13225" s="334">
        <f t="shared" si="2067"/>
        <v>0</v>
      </c>
      <c r="AF13225" s="334">
        <f t="shared" si="2068"/>
        <v>0</v>
      </c>
      <c r="AG13225" s="340">
        <f t="shared" si="2069"/>
        <v>0</v>
      </c>
      <c r="AI13225" s="340">
        <f t="shared" si="2072"/>
        <v>0</v>
      </c>
      <c r="AJ13225" s="340">
        <f t="shared" si="2072"/>
        <v>0</v>
      </c>
      <c r="AK13225" s="340">
        <f t="shared" si="2072"/>
        <v>0</v>
      </c>
      <c r="AL13225" s="340">
        <f t="shared" si="2072"/>
        <v>0</v>
      </c>
      <c r="AM13225" s="340">
        <f t="shared" si="2072"/>
        <v>0</v>
      </c>
    </row>
    <row r="13226" spans="1:39" x14ac:dyDescent="0.35">
      <c r="A13226" s="337">
        <v>35139</v>
      </c>
      <c r="B13226" s="338">
        <f t="shared" si="2064"/>
        <v>1996</v>
      </c>
      <c r="C13226" s="338">
        <f t="shared" si="2065"/>
        <v>3</v>
      </c>
      <c r="D13226" s="338">
        <f t="shared" si="2066"/>
        <v>15</v>
      </c>
      <c r="E13226" s="334">
        <v>0</v>
      </c>
      <c r="F13226" s="334">
        <v>0</v>
      </c>
      <c r="G13226" s="334">
        <v>0</v>
      </c>
      <c r="H13226" s="334">
        <v>0</v>
      </c>
      <c r="I13226" s="334">
        <v>0</v>
      </c>
      <c r="J13226" s="334">
        <v>0</v>
      </c>
      <c r="K13226" s="334">
        <v>0</v>
      </c>
      <c r="L13226" s="334">
        <v>0</v>
      </c>
      <c r="M13226" s="334">
        <v>0</v>
      </c>
      <c r="N13226" s="334">
        <v>0</v>
      </c>
      <c r="O13226" s="334">
        <v>0.2</v>
      </c>
      <c r="P13226" s="334">
        <v>0</v>
      </c>
      <c r="Q13226" s="334">
        <v>0</v>
      </c>
      <c r="R13226" s="334">
        <v>0</v>
      </c>
      <c r="S13226" s="334">
        <v>0</v>
      </c>
      <c r="T13226" s="334">
        <v>0</v>
      </c>
      <c r="U13226" s="334">
        <v>0</v>
      </c>
      <c r="V13226" s="334">
        <v>0</v>
      </c>
      <c r="W13226" s="334">
        <v>0</v>
      </c>
      <c r="X13226" s="334">
        <v>0</v>
      </c>
      <c r="Y13226" s="334">
        <v>0</v>
      </c>
      <c r="Z13226" s="334">
        <v>0</v>
      </c>
      <c r="AA13226" s="334">
        <v>0</v>
      </c>
      <c r="AB13226" s="334">
        <v>0</v>
      </c>
      <c r="AD13226" s="334">
        <v>0.2</v>
      </c>
      <c r="AE13226" s="334">
        <f t="shared" si="2067"/>
        <v>0.2</v>
      </c>
      <c r="AF13226" s="334">
        <f t="shared" si="2068"/>
        <v>0.2</v>
      </c>
      <c r="AG13226" s="340">
        <f t="shared" si="2069"/>
        <v>0</v>
      </c>
      <c r="AI13226" s="340">
        <f t="shared" si="2072"/>
        <v>0</v>
      </c>
      <c r="AJ13226" s="340">
        <f t="shared" si="2072"/>
        <v>0</v>
      </c>
      <c r="AK13226" s="340">
        <f t="shared" si="2072"/>
        <v>0</v>
      </c>
      <c r="AL13226" s="340">
        <f t="shared" si="2072"/>
        <v>0</v>
      </c>
      <c r="AM13226" s="340">
        <f t="shared" si="2072"/>
        <v>0</v>
      </c>
    </row>
    <row r="13227" spans="1:39" x14ac:dyDescent="0.35">
      <c r="A13227" s="337">
        <v>35140</v>
      </c>
      <c r="B13227" s="338">
        <f t="shared" si="2064"/>
        <v>1996</v>
      </c>
      <c r="C13227" s="338">
        <f t="shared" si="2065"/>
        <v>3</v>
      </c>
      <c r="D13227" s="338">
        <f t="shared" si="2066"/>
        <v>16</v>
      </c>
      <c r="E13227" s="334">
        <v>0</v>
      </c>
      <c r="F13227" s="334">
        <v>0</v>
      </c>
      <c r="G13227" s="334">
        <v>0</v>
      </c>
      <c r="H13227" s="334">
        <v>0</v>
      </c>
      <c r="I13227" s="334">
        <v>0</v>
      </c>
      <c r="J13227" s="334">
        <v>0</v>
      </c>
      <c r="K13227" s="334">
        <v>0</v>
      </c>
      <c r="L13227" s="334">
        <v>0</v>
      </c>
      <c r="M13227" s="334">
        <v>0</v>
      </c>
      <c r="N13227" s="334">
        <v>0</v>
      </c>
      <c r="O13227" s="334">
        <v>0</v>
      </c>
      <c r="P13227" s="334">
        <v>0</v>
      </c>
      <c r="Q13227" s="334">
        <v>0</v>
      </c>
      <c r="R13227" s="334">
        <v>0</v>
      </c>
      <c r="S13227" s="334">
        <v>0</v>
      </c>
      <c r="T13227" s="334">
        <v>0</v>
      </c>
      <c r="U13227" s="334">
        <v>0</v>
      </c>
      <c r="V13227" s="334">
        <v>0</v>
      </c>
      <c r="W13227" s="334">
        <v>0</v>
      </c>
      <c r="X13227" s="334">
        <v>0</v>
      </c>
      <c r="Y13227" s="334">
        <v>0</v>
      </c>
      <c r="Z13227" s="334">
        <v>0</v>
      </c>
      <c r="AA13227" s="334">
        <v>0</v>
      </c>
      <c r="AB13227" s="334">
        <v>0</v>
      </c>
      <c r="AD13227" s="334">
        <v>0</v>
      </c>
      <c r="AE13227" s="334">
        <f t="shared" si="2067"/>
        <v>0</v>
      </c>
      <c r="AF13227" s="334">
        <f t="shared" si="2068"/>
        <v>0</v>
      </c>
      <c r="AG13227" s="340">
        <f t="shared" si="2069"/>
        <v>0</v>
      </c>
      <c r="AI13227" s="340">
        <f t="shared" si="2072"/>
        <v>0</v>
      </c>
      <c r="AJ13227" s="340">
        <f t="shared" si="2072"/>
        <v>0</v>
      </c>
      <c r="AK13227" s="340">
        <f t="shared" si="2072"/>
        <v>0</v>
      </c>
      <c r="AL13227" s="340">
        <f t="shared" si="2072"/>
        <v>0</v>
      </c>
      <c r="AM13227" s="340">
        <f t="shared" si="2072"/>
        <v>0</v>
      </c>
    </row>
    <row r="13228" spans="1:39" x14ac:dyDescent="0.35">
      <c r="A13228" s="337">
        <v>35141</v>
      </c>
      <c r="B13228" s="338">
        <f t="shared" si="2064"/>
        <v>1996</v>
      </c>
      <c r="C13228" s="338">
        <f t="shared" si="2065"/>
        <v>3</v>
      </c>
      <c r="D13228" s="338">
        <f t="shared" si="2066"/>
        <v>17</v>
      </c>
      <c r="E13228" s="334">
        <v>0</v>
      </c>
      <c r="F13228" s="334">
        <v>0</v>
      </c>
      <c r="G13228" s="334">
        <v>0</v>
      </c>
      <c r="H13228" s="334">
        <v>0</v>
      </c>
      <c r="I13228" s="334">
        <v>0</v>
      </c>
      <c r="J13228" s="334">
        <v>0</v>
      </c>
      <c r="K13228" s="334">
        <v>0</v>
      </c>
      <c r="L13228" s="334">
        <v>0</v>
      </c>
      <c r="M13228" s="334">
        <v>0</v>
      </c>
      <c r="N13228" s="334">
        <v>0</v>
      </c>
      <c r="O13228" s="334">
        <v>0</v>
      </c>
      <c r="P13228" s="334">
        <v>0</v>
      </c>
      <c r="Q13228" s="334">
        <v>0</v>
      </c>
      <c r="R13228" s="334">
        <v>0</v>
      </c>
      <c r="S13228" s="334">
        <v>0</v>
      </c>
      <c r="T13228" s="334">
        <v>0</v>
      </c>
      <c r="U13228" s="334">
        <v>0</v>
      </c>
      <c r="V13228" s="334">
        <v>0</v>
      </c>
      <c r="W13228" s="334">
        <v>0</v>
      </c>
      <c r="X13228" s="334">
        <v>0</v>
      </c>
      <c r="Y13228" s="334">
        <v>0</v>
      </c>
      <c r="Z13228" s="334">
        <v>0</v>
      </c>
      <c r="AA13228" s="334">
        <v>0</v>
      </c>
      <c r="AB13228" s="334">
        <v>0</v>
      </c>
      <c r="AD13228" s="334">
        <v>0</v>
      </c>
      <c r="AE13228" s="334">
        <f t="shared" si="2067"/>
        <v>0</v>
      </c>
      <c r="AF13228" s="334">
        <f t="shared" si="2068"/>
        <v>0</v>
      </c>
      <c r="AG13228" s="340">
        <f t="shared" si="2069"/>
        <v>0</v>
      </c>
      <c r="AI13228" s="340">
        <f t="shared" si="2072"/>
        <v>0</v>
      </c>
      <c r="AJ13228" s="340">
        <f t="shared" si="2072"/>
        <v>0</v>
      </c>
      <c r="AK13228" s="340">
        <f t="shared" si="2072"/>
        <v>0</v>
      </c>
      <c r="AL13228" s="340">
        <f t="shared" si="2072"/>
        <v>0</v>
      </c>
      <c r="AM13228" s="340">
        <f t="shared" si="2072"/>
        <v>0</v>
      </c>
    </row>
    <row r="13229" spans="1:39" x14ac:dyDescent="0.35">
      <c r="A13229" s="337">
        <v>35142</v>
      </c>
      <c r="B13229" s="338">
        <f t="shared" si="2064"/>
        <v>1996</v>
      </c>
      <c r="C13229" s="338">
        <f t="shared" si="2065"/>
        <v>3</v>
      </c>
      <c r="D13229" s="338">
        <f t="shared" si="2066"/>
        <v>18</v>
      </c>
      <c r="E13229" s="334">
        <v>0</v>
      </c>
      <c r="F13229" s="334">
        <v>0</v>
      </c>
      <c r="G13229" s="334">
        <v>0</v>
      </c>
      <c r="H13229" s="334">
        <v>0</v>
      </c>
      <c r="I13229" s="334">
        <v>0</v>
      </c>
      <c r="J13229" s="334">
        <v>0</v>
      </c>
      <c r="K13229" s="334">
        <v>0</v>
      </c>
      <c r="L13229" s="334">
        <v>0</v>
      </c>
      <c r="M13229" s="334">
        <v>0</v>
      </c>
      <c r="N13229" s="334">
        <v>0</v>
      </c>
      <c r="O13229" s="334">
        <v>0</v>
      </c>
      <c r="P13229" s="334">
        <v>0</v>
      </c>
      <c r="Q13229" s="334">
        <v>0</v>
      </c>
      <c r="R13229" s="334">
        <v>0</v>
      </c>
      <c r="S13229" s="334">
        <v>0</v>
      </c>
      <c r="T13229" s="334">
        <v>0</v>
      </c>
      <c r="U13229" s="334">
        <v>0</v>
      </c>
      <c r="V13229" s="334">
        <v>0</v>
      </c>
      <c r="W13229" s="334">
        <v>0</v>
      </c>
      <c r="X13229" s="334">
        <v>0</v>
      </c>
      <c r="Y13229" s="334">
        <v>0</v>
      </c>
      <c r="Z13229" s="334">
        <v>0</v>
      </c>
      <c r="AA13229" s="334">
        <v>0</v>
      </c>
      <c r="AB13229" s="334">
        <v>0</v>
      </c>
      <c r="AD13229" s="334">
        <v>0</v>
      </c>
      <c r="AE13229" s="334">
        <f t="shared" si="2067"/>
        <v>0</v>
      </c>
      <c r="AF13229" s="334">
        <f t="shared" si="2068"/>
        <v>0</v>
      </c>
      <c r="AG13229" s="340">
        <f t="shared" si="2069"/>
        <v>0</v>
      </c>
      <c r="AI13229" s="340">
        <f t="shared" si="2072"/>
        <v>0</v>
      </c>
      <c r="AJ13229" s="340">
        <f t="shared" si="2072"/>
        <v>0</v>
      </c>
      <c r="AK13229" s="340">
        <f t="shared" si="2072"/>
        <v>0</v>
      </c>
      <c r="AL13229" s="340">
        <f t="shared" si="2072"/>
        <v>0</v>
      </c>
      <c r="AM13229" s="340">
        <f t="shared" si="2072"/>
        <v>0</v>
      </c>
    </row>
    <row r="13230" spans="1:39" x14ac:dyDescent="0.35">
      <c r="A13230" s="337">
        <v>35143</v>
      </c>
      <c r="B13230" s="338">
        <f t="shared" si="2064"/>
        <v>1996</v>
      </c>
      <c r="C13230" s="338">
        <f t="shared" si="2065"/>
        <v>3</v>
      </c>
      <c r="D13230" s="338">
        <f t="shared" si="2066"/>
        <v>19</v>
      </c>
      <c r="E13230" s="334">
        <v>0</v>
      </c>
      <c r="F13230" s="334">
        <v>0</v>
      </c>
      <c r="G13230" s="334">
        <v>0</v>
      </c>
      <c r="H13230" s="334">
        <v>0</v>
      </c>
      <c r="I13230" s="334">
        <v>0</v>
      </c>
      <c r="J13230" s="334">
        <v>0</v>
      </c>
      <c r="K13230" s="334">
        <v>0</v>
      </c>
      <c r="L13230" s="334">
        <v>0</v>
      </c>
      <c r="M13230" s="334">
        <v>0</v>
      </c>
      <c r="N13230" s="334">
        <v>0</v>
      </c>
      <c r="O13230" s="334">
        <v>0</v>
      </c>
      <c r="P13230" s="334">
        <v>0</v>
      </c>
      <c r="Q13230" s="334">
        <v>0</v>
      </c>
      <c r="R13230" s="334">
        <v>0</v>
      </c>
      <c r="S13230" s="334">
        <v>0</v>
      </c>
      <c r="T13230" s="334">
        <v>0</v>
      </c>
      <c r="U13230" s="334">
        <v>0</v>
      </c>
      <c r="V13230" s="334">
        <v>0</v>
      </c>
      <c r="W13230" s="334">
        <v>0</v>
      </c>
      <c r="X13230" s="334">
        <v>0</v>
      </c>
      <c r="Y13230" s="334">
        <v>0</v>
      </c>
      <c r="Z13230" s="334">
        <v>0</v>
      </c>
      <c r="AA13230" s="334">
        <v>0</v>
      </c>
      <c r="AB13230" s="334">
        <v>0</v>
      </c>
      <c r="AD13230" s="334">
        <v>0</v>
      </c>
      <c r="AE13230" s="334">
        <f t="shared" si="2067"/>
        <v>0</v>
      </c>
      <c r="AF13230" s="334">
        <f t="shared" si="2068"/>
        <v>0</v>
      </c>
      <c r="AG13230" s="340">
        <f t="shared" si="2069"/>
        <v>0</v>
      </c>
      <c r="AI13230" s="340">
        <f t="shared" si="2072"/>
        <v>0</v>
      </c>
      <c r="AJ13230" s="340">
        <f t="shared" si="2072"/>
        <v>0</v>
      </c>
      <c r="AK13230" s="340">
        <f t="shared" si="2072"/>
        <v>0</v>
      </c>
      <c r="AL13230" s="340">
        <f t="shared" si="2072"/>
        <v>0</v>
      </c>
      <c r="AM13230" s="340">
        <f t="shared" si="2072"/>
        <v>0</v>
      </c>
    </row>
    <row r="13231" spans="1:39" x14ac:dyDescent="0.35">
      <c r="A13231" s="337">
        <v>35144</v>
      </c>
      <c r="B13231" s="338">
        <f t="shared" si="2064"/>
        <v>1996</v>
      </c>
      <c r="C13231" s="338">
        <f t="shared" si="2065"/>
        <v>3</v>
      </c>
      <c r="D13231" s="338">
        <f t="shared" si="2066"/>
        <v>20</v>
      </c>
      <c r="E13231" s="334">
        <v>0</v>
      </c>
      <c r="F13231" s="334">
        <v>0</v>
      </c>
      <c r="G13231" s="334">
        <v>0</v>
      </c>
      <c r="H13231" s="334">
        <v>0</v>
      </c>
      <c r="I13231" s="334">
        <v>0</v>
      </c>
      <c r="J13231" s="334">
        <v>0</v>
      </c>
      <c r="K13231" s="334">
        <v>0</v>
      </c>
      <c r="L13231" s="334">
        <v>0</v>
      </c>
      <c r="M13231" s="334">
        <v>0</v>
      </c>
      <c r="N13231" s="334">
        <v>0</v>
      </c>
      <c r="O13231" s="334">
        <v>0</v>
      </c>
      <c r="P13231" s="334">
        <v>0</v>
      </c>
      <c r="Q13231" s="334">
        <v>0</v>
      </c>
      <c r="R13231" s="334">
        <v>0</v>
      </c>
      <c r="S13231" s="334">
        <v>0</v>
      </c>
      <c r="T13231" s="334">
        <v>0</v>
      </c>
      <c r="U13231" s="334">
        <v>0</v>
      </c>
      <c r="V13231" s="334">
        <v>0.3</v>
      </c>
      <c r="W13231" s="334">
        <v>0.2</v>
      </c>
      <c r="X13231" s="334">
        <v>0.3</v>
      </c>
      <c r="Y13231" s="334">
        <v>0.2</v>
      </c>
      <c r="Z13231" s="334">
        <v>0.3</v>
      </c>
      <c r="AA13231" s="334">
        <v>0.2</v>
      </c>
      <c r="AB13231" s="334">
        <v>0.3</v>
      </c>
      <c r="AD13231" s="334">
        <v>1.8</v>
      </c>
      <c r="AE13231" s="334">
        <f t="shared" si="2067"/>
        <v>1.8</v>
      </c>
      <c r="AF13231" s="334">
        <f t="shared" si="2068"/>
        <v>1.8</v>
      </c>
      <c r="AG13231" s="340">
        <f t="shared" si="2069"/>
        <v>0</v>
      </c>
      <c r="AI13231" s="340">
        <f t="shared" si="2072"/>
        <v>0</v>
      </c>
      <c r="AJ13231" s="340">
        <f t="shared" si="2072"/>
        <v>0</v>
      </c>
      <c r="AK13231" s="340">
        <f t="shared" si="2072"/>
        <v>0</v>
      </c>
      <c r="AL13231" s="340">
        <f t="shared" si="2072"/>
        <v>0</v>
      </c>
      <c r="AM13231" s="340">
        <f t="shared" si="2072"/>
        <v>0</v>
      </c>
    </row>
    <row r="13232" spans="1:39" x14ac:dyDescent="0.35">
      <c r="A13232" s="337">
        <v>35145</v>
      </c>
      <c r="B13232" s="338">
        <f t="shared" si="2064"/>
        <v>1996</v>
      </c>
      <c r="C13232" s="338">
        <f t="shared" si="2065"/>
        <v>3</v>
      </c>
      <c r="D13232" s="338">
        <f t="shared" si="2066"/>
        <v>21</v>
      </c>
      <c r="E13232" s="334">
        <v>0</v>
      </c>
      <c r="F13232" s="334">
        <v>0.1</v>
      </c>
      <c r="G13232" s="334">
        <v>0</v>
      </c>
      <c r="H13232" s="334">
        <v>0</v>
      </c>
      <c r="I13232" s="334">
        <v>0.1</v>
      </c>
      <c r="J13232" s="334">
        <v>0</v>
      </c>
      <c r="K13232" s="334">
        <v>0</v>
      </c>
      <c r="L13232" s="334">
        <v>0.1</v>
      </c>
      <c r="M13232" s="334">
        <v>0</v>
      </c>
      <c r="N13232" s="334">
        <v>0</v>
      </c>
      <c r="O13232" s="334">
        <v>0</v>
      </c>
      <c r="P13232" s="334">
        <v>0.1</v>
      </c>
      <c r="Q13232" s="334">
        <v>0</v>
      </c>
      <c r="R13232" s="334">
        <v>0</v>
      </c>
      <c r="S13232" s="334">
        <v>0.1</v>
      </c>
      <c r="T13232" s="334">
        <v>0</v>
      </c>
      <c r="U13232" s="334">
        <v>0</v>
      </c>
      <c r="V13232" s="334">
        <v>0</v>
      </c>
      <c r="W13232" s="334">
        <v>0</v>
      </c>
      <c r="X13232" s="334">
        <v>0</v>
      </c>
      <c r="Y13232" s="334">
        <v>0</v>
      </c>
      <c r="Z13232" s="334">
        <v>0</v>
      </c>
      <c r="AA13232" s="334">
        <v>0.1</v>
      </c>
      <c r="AB13232" s="334">
        <v>0</v>
      </c>
      <c r="AD13232" s="334">
        <v>0.6</v>
      </c>
      <c r="AE13232" s="334">
        <f t="shared" si="2067"/>
        <v>0.6</v>
      </c>
      <c r="AF13232" s="334">
        <f t="shared" si="2068"/>
        <v>0.6</v>
      </c>
      <c r="AG13232" s="340">
        <f t="shared" si="2069"/>
        <v>0</v>
      </c>
      <c r="AI13232" s="340">
        <f t="shared" si="2072"/>
        <v>0</v>
      </c>
      <c r="AJ13232" s="340">
        <f t="shared" si="2072"/>
        <v>0</v>
      </c>
      <c r="AK13232" s="340">
        <f t="shared" si="2072"/>
        <v>0</v>
      </c>
      <c r="AL13232" s="340">
        <f t="shared" si="2072"/>
        <v>0</v>
      </c>
      <c r="AM13232" s="340">
        <f t="shared" si="2072"/>
        <v>0</v>
      </c>
    </row>
    <row r="13233" spans="1:39" x14ac:dyDescent="0.35">
      <c r="A13233" s="337">
        <v>35146</v>
      </c>
      <c r="B13233" s="338">
        <f t="shared" si="2064"/>
        <v>1996</v>
      </c>
      <c r="C13233" s="338">
        <f t="shared" si="2065"/>
        <v>3</v>
      </c>
      <c r="D13233" s="338">
        <f t="shared" si="2066"/>
        <v>22</v>
      </c>
      <c r="E13233" s="334">
        <v>0.4</v>
      </c>
      <c r="F13233" s="334">
        <v>0.4</v>
      </c>
      <c r="G13233" s="334">
        <v>0.3</v>
      </c>
      <c r="H13233" s="334">
        <v>0.4</v>
      </c>
      <c r="I13233" s="334">
        <v>0.4</v>
      </c>
      <c r="J13233" s="334">
        <v>0.4</v>
      </c>
      <c r="K13233" s="334">
        <v>0.3</v>
      </c>
      <c r="L13233" s="334">
        <v>0.4</v>
      </c>
      <c r="M13233" s="334">
        <v>0.4</v>
      </c>
      <c r="N13233" s="334">
        <v>0.4</v>
      </c>
      <c r="O13233" s="334">
        <v>0.3</v>
      </c>
      <c r="P13233" s="334">
        <v>0.4</v>
      </c>
      <c r="Q13233" s="334">
        <v>0.4</v>
      </c>
      <c r="R13233" s="334">
        <v>0.3</v>
      </c>
      <c r="S13233" s="334">
        <v>0.4</v>
      </c>
      <c r="T13233" s="334">
        <v>0.4</v>
      </c>
      <c r="U13233" s="334">
        <v>0.4</v>
      </c>
      <c r="V13233" s="334">
        <v>0.3</v>
      </c>
      <c r="W13233" s="334">
        <v>0.4</v>
      </c>
      <c r="X13233" s="334">
        <v>0.4</v>
      </c>
      <c r="Y13233" s="334">
        <v>0.4</v>
      </c>
      <c r="Z13233" s="334">
        <v>0.3</v>
      </c>
      <c r="AA13233" s="334">
        <v>0.4</v>
      </c>
      <c r="AB13233" s="334">
        <v>0.4</v>
      </c>
      <c r="AD13233" s="334">
        <v>9</v>
      </c>
      <c r="AE13233" s="334">
        <f t="shared" si="2067"/>
        <v>9</v>
      </c>
      <c r="AF13233" s="334">
        <f t="shared" si="2068"/>
        <v>9.0000000000000036</v>
      </c>
      <c r="AG13233" s="340">
        <f t="shared" si="2069"/>
        <v>3.5527136788005009E-15</v>
      </c>
      <c r="AI13233" s="340">
        <f t="shared" si="2072"/>
        <v>0</v>
      </c>
      <c r="AJ13233" s="340">
        <f t="shared" si="2072"/>
        <v>0</v>
      </c>
      <c r="AK13233" s="340">
        <f t="shared" si="2072"/>
        <v>0</v>
      </c>
      <c r="AL13233" s="340">
        <f t="shared" si="2072"/>
        <v>0</v>
      </c>
      <c r="AM13233" s="340">
        <f t="shared" si="2072"/>
        <v>0</v>
      </c>
    </row>
    <row r="13234" spans="1:39" x14ac:dyDescent="0.35">
      <c r="A13234" s="337">
        <v>35147</v>
      </c>
      <c r="B13234" s="338">
        <f t="shared" si="2064"/>
        <v>1996</v>
      </c>
      <c r="C13234" s="338">
        <f t="shared" si="2065"/>
        <v>3</v>
      </c>
      <c r="D13234" s="338">
        <f t="shared" si="2066"/>
        <v>23</v>
      </c>
      <c r="E13234" s="334">
        <v>0</v>
      </c>
      <c r="F13234" s="334">
        <v>0.1</v>
      </c>
      <c r="G13234" s="334">
        <v>0</v>
      </c>
      <c r="H13234" s="334">
        <v>0</v>
      </c>
      <c r="I13234" s="334">
        <v>0</v>
      </c>
      <c r="J13234" s="334">
        <v>0.1</v>
      </c>
      <c r="K13234" s="334">
        <v>0</v>
      </c>
      <c r="L13234" s="334">
        <v>0</v>
      </c>
      <c r="M13234" s="334">
        <v>0</v>
      </c>
      <c r="N13234" s="334">
        <v>0.1</v>
      </c>
      <c r="O13234" s="334">
        <v>0</v>
      </c>
      <c r="P13234" s="334">
        <v>0</v>
      </c>
      <c r="Q13234" s="334">
        <v>0</v>
      </c>
      <c r="R13234" s="334">
        <v>0.1</v>
      </c>
      <c r="S13234" s="334">
        <v>0</v>
      </c>
      <c r="T13234" s="334">
        <v>0</v>
      </c>
      <c r="U13234" s="334">
        <v>0</v>
      </c>
      <c r="V13234" s="334">
        <v>0</v>
      </c>
      <c r="W13234" s="334">
        <v>0.1</v>
      </c>
      <c r="X13234" s="334">
        <v>0</v>
      </c>
      <c r="Y13234" s="334">
        <v>0</v>
      </c>
      <c r="Z13234" s="334">
        <v>0</v>
      </c>
      <c r="AA13234" s="334">
        <v>0.1</v>
      </c>
      <c r="AB13234" s="334">
        <v>0</v>
      </c>
      <c r="AD13234" s="334">
        <v>0.6</v>
      </c>
      <c r="AE13234" s="334">
        <f t="shared" si="2067"/>
        <v>0.6</v>
      </c>
      <c r="AF13234" s="334">
        <f t="shared" si="2068"/>
        <v>0.6</v>
      </c>
      <c r="AG13234" s="340">
        <f t="shared" si="2069"/>
        <v>0</v>
      </c>
      <c r="AI13234" s="340">
        <f t="shared" si="2072"/>
        <v>0</v>
      </c>
      <c r="AJ13234" s="340">
        <f t="shared" si="2072"/>
        <v>0</v>
      </c>
      <c r="AK13234" s="340">
        <f t="shared" si="2072"/>
        <v>0</v>
      </c>
      <c r="AL13234" s="340">
        <f t="shared" si="2072"/>
        <v>0</v>
      </c>
      <c r="AM13234" s="340">
        <f t="shared" si="2072"/>
        <v>0</v>
      </c>
    </row>
    <row r="13235" spans="1:39" x14ac:dyDescent="0.35">
      <c r="A13235" s="337">
        <v>35148</v>
      </c>
      <c r="B13235" s="338">
        <f t="shared" si="2064"/>
        <v>1996</v>
      </c>
      <c r="C13235" s="338">
        <f t="shared" si="2065"/>
        <v>3</v>
      </c>
      <c r="D13235" s="338">
        <f t="shared" si="2066"/>
        <v>24</v>
      </c>
      <c r="E13235" s="334">
        <v>0</v>
      </c>
      <c r="F13235" s="334">
        <v>0</v>
      </c>
      <c r="G13235" s="334">
        <v>0</v>
      </c>
      <c r="H13235" s="334">
        <v>0</v>
      </c>
      <c r="I13235" s="334">
        <v>0</v>
      </c>
      <c r="J13235" s="334">
        <v>0</v>
      </c>
      <c r="K13235" s="334">
        <v>0</v>
      </c>
      <c r="L13235" s="334">
        <v>0</v>
      </c>
      <c r="M13235" s="334">
        <v>0</v>
      </c>
      <c r="N13235" s="334">
        <v>0</v>
      </c>
      <c r="O13235" s="334">
        <v>0</v>
      </c>
      <c r="P13235" s="334">
        <v>0</v>
      </c>
      <c r="Q13235" s="334">
        <v>0</v>
      </c>
      <c r="R13235" s="334">
        <v>0</v>
      </c>
      <c r="S13235" s="334">
        <v>0</v>
      </c>
      <c r="T13235" s="334">
        <v>0</v>
      </c>
      <c r="U13235" s="334">
        <v>0</v>
      </c>
      <c r="V13235" s="334">
        <v>0</v>
      </c>
      <c r="W13235" s="334">
        <v>0</v>
      </c>
      <c r="X13235" s="334">
        <v>0</v>
      </c>
      <c r="Y13235" s="334">
        <v>0</v>
      </c>
      <c r="Z13235" s="334">
        <v>0</v>
      </c>
      <c r="AA13235" s="334">
        <v>0</v>
      </c>
      <c r="AB13235" s="334">
        <v>0</v>
      </c>
      <c r="AD13235" s="334">
        <v>0</v>
      </c>
      <c r="AE13235" s="334">
        <f t="shared" si="2067"/>
        <v>0</v>
      </c>
      <c r="AF13235" s="334">
        <f t="shared" si="2068"/>
        <v>0</v>
      </c>
      <c r="AG13235" s="340">
        <f t="shared" si="2069"/>
        <v>0</v>
      </c>
      <c r="AI13235" s="340">
        <f t="shared" si="2072"/>
        <v>0</v>
      </c>
      <c r="AJ13235" s="340">
        <f t="shared" si="2072"/>
        <v>0</v>
      </c>
      <c r="AK13235" s="340">
        <f t="shared" si="2072"/>
        <v>0</v>
      </c>
      <c r="AL13235" s="340">
        <f t="shared" si="2072"/>
        <v>0</v>
      </c>
      <c r="AM13235" s="340">
        <f t="shared" si="2072"/>
        <v>0</v>
      </c>
    </row>
    <row r="13236" spans="1:39" x14ac:dyDescent="0.35">
      <c r="A13236" s="337">
        <v>35149</v>
      </c>
      <c r="B13236" s="338">
        <f t="shared" si="2064"/>
        <v>1996</v>
      </c>
      <c r="C13236" s="338">
        <f t="shared" si="2065"/>
        <v>3</v>
      </c>
      <c r="D13236" s="338">
        <f t="shared" si="2066"/>
        <v>25</v>
      </c>
      <c r="E13236" s="334">
        <v>0</v>
      </c>
      <c r="F13236" s="334">
        <v>0</v>
      </c>
      <c r="G13236" s="334">
        <v>0</v>
      </c>
      <c r="H13236" s="334">
        <v>0</v>
      </c>
      <c r="I13236" s="334">
        <v>0</v>
      </c>
      <c r="J13236" s="334">
        <v>0</v>
      </c>
      <c r="K13236" s="334">
        <v>0</v>
      </c>
      <c r="L13236" s="334">
        <v>0</v>
      </c>
      <c r="M13236" s="334">
        <v>0</v>
      </c>
      <c r="N13236" s="334">
        <v>0</v>
      </c>
      <c r="O13236" s="334">
        <v>0</v>
      </c>
      <c r="P13236" s="334">
        <v>0</v>
      </c>
      <c r="Q13236" s="334">
        <v>0</v>
      </c>
      <c r="R13236" s="334">
        <v>0</v>
      </c>
      <c r="S13236" s="334">
        <v>0</v>
      </c>
      <c r="T13236" s="334">
        <v>0</v>
      </c>
      <c r="U13236" s="334">
        <v>0</v>
      </c>
      <c r="V13236" s="334">
        <v>0</v>
      </c>
      <c r="W13236" s="334">
        <v>0</v>
      </c>
      <c r="X13236" s="334">
        <v>0</v>
      </c>
      <c r="Y13236" s="334">
        <v>0</v>
      </c>
      <c r="Z13236" s="334">
        <v>0</v>
      </c>
      <c r="AA13236" s="334">
        <v>0</v>
      </c>
      <c r="AB13236" s="334">
        <v>0</v>
      </c>
      <c r="AD13236" s="334">
        <v>0</v>
      </c>
      <c r="AE13236" s="334">
        <f t="shared" si="2067"/>
        <v>0</v>
      </c>
      <c r="AF13236" s="334">
        <f t="shared" si="2068"/>
        <v>0</v>
      </c>
      <c r="AG13236" s="340">
        <f t="shared" si="2069"/>
        <v>0</v>
      </c>
      <c r="AI13236" s="340">
        <f t="shared" ref="AI13236:AM13251" si="2073">IF($C13236=AI$1,$AF13236,0)</f>
        <v>0</v>
      </c>
      <c r="AJ13236" s="340">
        <f t="shared" si="2073"/>
        <v>0</v>
      </c>
      <c r="AK13236" s="340">
        <f t="shared" si="2073"/>
        <v>0</v>
      </c>
      <c r="AL13236" s="340">
        <f t="shared" si="2073"/>
        <v>0</v>
      </c>
      <c r="AM13236" s="340">
        <f t="shared" si="2073"/>
        <v>0</v>
      </c>
    </row>
    <row r="13237" spans="1:39" x14ac:dyDescent="0.35">
      <c r="A13237" s="337">
        <v>35150</v>
      </c>
      <c r="B13237" s="338">
        <f t="shared" si="2064"/>
        <v>1996</v>
      </c>
      <c r="C13237" s="338">
        <f t="shared" si="2065"/>
        <v>3</v>
      </c>
      <c r="D13237" s="338">
        <f t="shared" si="2066"/>
        <v>26</v>
      </c>
      <c r="E13237" s="334">
        <v>0</v>
      </c>
      <c r="F13237" s="334">
        <v>0</v>
      </c>
      <c r="G13237" s="334">
        <v>0</v>
      </c>
      <c r="H13237" s="334">
        <v>0</v>
      </c>
      <c r="I13237" s="334">
        <v>0</v>
      </c>
      <c r="J13237" s="334">
        <v>0</v>
      </c>
      <c r="K13237" s="334">
        <v>0</v>
      </c>
      <c r="L13237" s="334">
        <v>0</v>
      </c>
      <c r="M13237" s="334">
        <v>0</v>
      </c>
      <c r="N13237" s="334">
        <v>0</v>
      </c>
      <c r="O13237" s="334">
        <v>0</v>
      </c>
      <c r="P13237" s="334">
        <v>0</v>
      </c>
      <c r="Q13237" s="334">
        <v>0</v>
      </c>
      <c r="R13237" s="334">
        <v>0</v>
      </c>
      <c r="S13237" s="334">
        <v>0</v>
      </c>
      <c r="T13237" s="334">
        <v>0</v>
      </c>
      <c r="U13237" s="334">
        <v>0</v>
      </c>
      <c r="V13237" s="334">
        <v>0</v>
      </c>
      <c r="W13237" s="334">
        <v>0</v>
      </c>
      <c r="X13237" s="334">
        <v>0</v>
      </c>
      <c r="Y13237" s="334">
        <v>0.3</v>
      </c>
      <c r="Z13237" s="334">
        <v>0.3</v>
      </c>
      <c r="AA13237" s="334">
        <v>0.3</v>
      </c>
      <c r="AB13237" s="334">
        <v>0.3</v>
      </c>
      <c r="AD13237" s="334">
        <v>1.2</v>
      </c>
      <c r="AE13237" s="334">
        <f t="shared" si="2067"/>
        <v>1.2</v>
      </c>
      <c r="AF13237" s="334">
        <f t="shared" si="2068"/>
        <v>1.2</v>
      </c>
      <c r="AG13237" s="340">
        <f t="shared" si="2069"/>
        <v>0</v>
      </c>
      <c r="AI13237" s="340">
        <f t="shared" si="2073"/>
        <v>0</v>
      </c>
      <c r="AJ13237" s="340">
        <f t="shared" si="2073"/>
        <v>0</v>
      </c>
      <c r="AK13237" s="340">
        <f t="shared" si="2073"/>
        <v>0</v>
      </c>
      <c r="AL13237" s="340">
        <f t="shared" si="2073"/>
        <v>0</v>
      </c>
      <c r="AM13237" s="340">
        <f t="shared" si="2073"/>
        <v>0</v>
      </c>
    </row>
    <row r="13238" spans="1:39" x14ac:dyDescent="0.35">
      <c r="A13238" s="337">
        <v>35151</v>
      </c>
      <c r="B13238" s="338">
        <f t="shared" si="2064"/>
        <v>1996</v>
      </c>
      <c r="C13238" s="338">
        <f t="shared" si="2065"/>
        <v>3</v>
      </c>
      <c r="D13238" s="338">
        <f t="shared" si="2066"/>
        <v>27</v>
      </c>
      <c r="E13238" s="334">
        <v>0</v>
      </c>
      <c r="F13238" s="334">
        <v>0</v>
      </c>
      <c r="G13238" s="334">
        <v>0</v>
      </c>
      <c r="H13238" s="334">
        <v>0</v>
      </c>
      <c r="I13238" s="334">
        <v>0</v>
      </c>
      <c r="J13238" s="334">
        <v>0</v>
      </c>
      <c r="K13238" s="334">
        <v>0</v>
      </c>
      <c r="L13238" s="334">
        <v>0</v>
      </c>
      <c r="M13238" s="334">
        <v>0</v>
      </c>
      <c r="N13238" s="334">
        <v>0</v>
      </c>
      <c r="O13238" s="334">
        <v>0</v>
      </c>
      <c r="P13238" s="334">
        <v>0</v>
      </c>
      <c r="Q13238" s="334">
        <v>0</v>
      </c>
      <c r="R13238" s="334">
        <v>0</v>
      </c>
      <c r="S13238" s="334">
        <v>0</v>
      </c>
      <c r="T13238" s="334">
        <v>0</v>
      </c>
      <c r="U13238" s="334">
        <v>0</v>
      </c>
      <c r="V13238" s="334">
        <v>0</v>
      </c>
      <c r="W13238" s="334">
        <v>0</v>
      </c>
      <c r="X13238" s="334">
        <v>0</v>
      </c>
      <c r="Y13238" s="334">
        <v>0</v>
      </c>
      <c r="Z13238" s="334">
        <v>0</v>
      </c>
      <c r="AA13238" s="334">
        <v>0</v>
      </c>
      <c r="AB13238" s="334">
        <v>0</v>
      </c>
      <c r="AD13238" s="334">
        <v>0</v>
      </c>
      <c r="AE13238" s="334">
        <f t="shared" si="2067"/>
        <v>0</v>
      </c>
      <c r="AF13238" s="334">
        <f t="shared" si="2068"/>
        <v>0</v>
      </c>
      <c r="AG13238" s="340">
        <f t="shared" si="2069"/>
        <v>0</v>
      </c>
      <c r="AI13238" s="340">
        <f t="shared" si="2073"/>
        <v>0</v>
      </c>
      <c r="AJ13238" s="340">
        <f t="shared" si="2073"/>
        <v>0</v>
      </c>
      <c r="AK13238" s="340">
        <f t="shared" si="2073"/>
        <v>0</v>
      </c>
      <c r="AL13238" s="340">
        <f t="shared" si="2073"/>
        <v>0</v>
      </c>
      <c r="AM13238" s="340">
        <f t="shared" si="2073"/>
        <v>0</v>
      </c>
    </row>
    <row r="13239" spans="1:39" x14ac:dyDescent="0.35">
      <c r="A13239" s="337">
        <v>35152</v>
      </c>
      <c r="B13239" s="338">
        <f t="shared" si="2064"/>
        <v>1996</v>
      </c>
      <c r="C13239" s="338">
        <f t="shared" si="2065"/>
        <v>3</v>
      </c>
      <c r="D13239" s="338">
        <f t="shared" si="2066"/>
        <v>28</v>
      </c>
      <c r="E13239" s="334">
        <v>0</v>
      </c>
      <c r="F13239" s="334">
        <v>0</v>
      </c>
      <c r="G13239" s="334">
        <v>0</v>
      </c>
      <c r="H13239" s="334">
        <v>0</v>
      </c>
      <c r="I13239" s="334">
        <v>0</v>
      </c>
      <c r="J13239" s="334">
        <v>0</v>
      </c>
      <c r="K13239" s="334">
        <v>0</v>
      </c>
      <c r="L13239" s="334">
        <v>0</v>
      </c>
      <c r="M13239" s="334">
        <v>0</v>
      </c>
      <c r="N13239" s="334">
        <v>0</v>
      </c>
      <c r="O13239" s="334">
        <v>0</v>
      </c>
      <c r="P13239" s="334">
        <v>0</v>
      </c>
      <c r="Q13239" s="334">
        <v>0</v>
      </c>
      <c r="R13239" s="334">
        <v>0</v>
      </c>
      <c r="S13239" s="334">
        <v>0</v>
      </c>
      <c r="T13239" s="334">
        <v>0</v>
      </c>
      <c r="U13239" s="334">
        <v>0</v>
      </c>
      <c r="V13239" s="334">
        <v>0</v>
      </c>
      <c r="W13239" s="334">
        <v>0</v>
      </c>
      <c r="X13239" s="334">
        <v>0</v>
      </c>
      <c r="Y13239" s="334">
        <v>0</v>
      </c>
      <c r="Z13239" s="334">
        <v>0</v>
      </c>
      <c r="AA13239" s="334">
        <v>0</v>
      </c>
      <c r="AB13239" s="334">
        <v>0</v>
      </c>
      <c r="AD13239" s="334">
        <v>0</v>
      </c>
      <c r="AE13239" s="334">
        <f t="shared" si="2067"/>
        <v>0</v>
      </c>
      <c r="AF13239" s="334">
        <f t="shared" si="2068"/>
        <v>0</v>
      </c>
      <c r="AG13239" s="340">
        <f t="shared" si="2069"/>
        <v>0</v>
      </c>
      <c r="AI13239" s="340">
        <f t="shared" si="2073"/>
        <v>0</v>
      </c>
      <c r="AJ13239" s="340">
        <f t="shared" si="2073"/>
        <v>0</v>
      </c>
      <c r="AK13239" s="340">
        <f t="shared" si="2073"/>
        <v>0</v>
      </c>
      <c r="AL13239" s="340">
        <f t="shared" si="2073"/>
        <v>0</v>
      </c>
      <c r="AM13239" s="340">
        <f t="shared" si="2073"/>
        <v>0</v>
      </c>
    </row>
    <row r="13240" spans="1:39" x14ac:dyDescent="0.35">
      <c r="A13240" s="337">
        <v>35153</v>
      </c>
      <c r="B13240" s="338">
        <f t="shared" si="2064"/>
        <v>1996</v>
      </c>
      <c r="C13240" s="338">
        <f t="shared" si="2065"/>
        <v>3</v>
      </c>
      <c r="D13240" s="338">
        <f t="shared" si="2066"/>
        <v>29</v>
      </c>
      <c r="E13240" s="334">
        <v>0</v>
      </c>
      <c r="F13240" s="334">
        <v>0</v>
      </c>
      <c r="G13240" s="334">
        <v>0.1</v>
      </c>
      <c r="H13240" s="334">
        <v>0.1</v>
      </c>
      <c r="I13240" s="334">
        <v>0.1</v>
      </c>
      <c r="J13240" s="334">
        <v>0.1</v>
      </c>
      <c r="K13240" s="334">
        <v>0.1</v>
      </c>
      <c r="L13240" s="334">
        <v>0</v>
      </c>
      <c r="M13240" s="334">
        <v>0.1</v>
      </c>
      <c r="N13240" s="334">
        <v>0.1</v>
      </c>
      <c r="O13240" s="334">
        <v>0.1</v>
      </c>
      <c r="P13240" s="334">
        <v>0.1</v>
      </c>
      <c r="Q13240" s="334">
        <v>0.1</v>
      </c>
      <c r="R13240" s="334">
        <v>0.1</v>
      </c>
      <c r="S13240" s="334">
        <v>0.1</v>
      </c>
      <c r="T13240" s="334">
        <v>0.1</v>
      </c>
      <c r="U13240" s="334">
        <v>0.1</v>
      </c>
      <c r="V13240" s="334">
        <v>0</v>
      </c>
      <c r="W13240" s="334">
        <v>0</v>
      </c>
      <c r="X13240" s="334">
        <v>0</v>
      </c>
      <c r="Y13240" s="334">
        <v>0.1</v>
      </c>
      <c r="Z13240" s="334">
        <v>0.1</v>
      </c>
      <c r="AA13240" s="334">
        <v>0.1</v>
      </c>
      <c r="AB13240" s="334">
        <v>0.1</v>
      </c>
      <c r="AD13240" s="334">
        <v>1.8</v>
      </c>
      <c r="AE13240" s="334">
        <f t="shared" si="2067"/>
        <v>1.8</v>
      </c>
      <c r="AF13240" s="334">
        <f t="shared" si="2068"/>
        <v>1.8000000000000005</v>
      </c>
      <c r="AG13240" s="340">
        <f t="shared" si="2069"/>
        <v>4.4408920985006262E-16</v>
      </c>
      <c r="AI13240" s="340">
        <f t="shared" si="2073"/>
        <v>0</v>
      </c>
      <c r="AJ13240" s="340">
        <f t="shared" si="2073"/>
        <v>0</v>
      </c>
      <c r="AK13240" s="340">
        <f t="shared" si="2073"/>
        <v>0</v>
      </c>
      <c r="AL13240" s="340">
        <f t="shared" si="2073"/>
        <v>0</v>
      </c>
      <c r="AM13240" s="340">
        <f t="shared" si="2073"/>
        <v>0</v>
      </c>
    </row>
    <row r="13241" spans="1:39" x14ac:dyDescent="0.35">
      <c r="A13241" s="337">
        <v>35154</v>
      </c>
      <c r="B13241" s="338">
        <f t="shared" si="2064"/>
        <v>1996</v>
      </c>
      <c r="C13241" s="338">
        <f t="shared" si="2065"/>
        <v>3</v>
      </c>
      <c r="D13241" s="338">
        <f t="shared" si="2066"/>
        <v>30</v>
      </c>
      <c r="E13241" s="334">
        <v>0.2</v>
      </c>
      <c r="F13241" s="334">
        <v>0.3</v>
      </c>
      <c r="G13241" s="334">
        <v>0.2</v>
      </c>
      <c r="H13241" s="334">
        <v>0.2</v>
      </c>
      <c r="I13241" s="334">
        <v>0.3</v>
      </c>
      <c r="J13241" s="334">
        <v>0.2</v>
      </c>
      <c r="K13241" s="334">
        <v>0.2</v>
      </c>
      <c r="L13241" s="334">
        <v>0.3</v>
      </c>
      <c r="M13241" s="334">
        <v>0.2</v>
      </c>
      <c r="N13241" s="334">
        <v>0.2</v>
      </c>
      <c r="O13241" s="334">
        <v>0</v>
      </c>
      <c r="P13241" s="334">
        <v>0.3</v>
      </c>
      <c r="Q13241" s="334">
        <v>0.2</v>
      </c>
      <c r="R13241" s="334">
        <v>0.3</v>
      </c>
      <c r="S13241" s="334">
        <v>0.2</v>
      </c>
      <c r="T13241" s="334">
        <v>0.2</v>
      </c>
      <c r="U13241" s="334">
        <v>0.3</v>
      </c>
      <c r="V13241" s="334">
        <v>0.2</v>
      </c>
      <c r="W13241" s="334">
        <v>0.2</v>
      </c>
      <c r="X13241" s="334">
        <v>0.3</v>
      </c>
      <c r="Y13241" s="334">
        <v>0.2</v>
      </c>
      <c r="Z13241" s="334">
        <v>0.2</v>
      </c>
      <c r="AA13241" s="334">
        <v>0.3</v>
      </c>
      <c r="AB13241" s="334">
        <v>0.2</v>
      </c>
      <c r="AD13241" s="334">
        <v>5.4</v>
      </c>
      <c r="AE13241" s="334">
        <f t="shared" si="2067"/>
        <v>5.4</v>
      </c>
      <c r="AF13241" s="334">
        <f t="shared" si="2068"/>
        <v>5.4</v>
      </c>
      <c r="AG13241" s="340">
        <f t="shared" si="2069"/>
        <v>0</v>
      </c>
      <c r="AI13241" s="340">
        <f t="shared" si="2073"/>
        <v>0</v>
      </c>
      <c r="AJ13241" s="340">
        <f t="shared" si="2073"/>
        <v>0</v>
      </c>
      <c r="AK13241" s="340">
        <f t="shared" si="2073"/>
        <v>0</v>
      </c>
      <c r="AL13241" s="340">
        <f t="shared" si="2073"/>
        <v>0</v>
      </c>
      <c r="AM13241" s="340">
        <f t="shared" si="2073"/>
        <v>0</v>
      </c>
    </row>
    <row r="13242" spans="1:39" x14ac:dyDescent="0.35">
      <c r="A13242" s="337">
        <v>35155</v>
      </c>
      <c r="B13242" s="338">
        <f t="shared" si="2064"/>
        <v>1996</v>
      </c>
      <c r="C13242" s="338">
        <f t="shared" si="2065"/>
        <v>3</v>
      </c>
      <c r="D13242" s="338">
        <f t="shared" si="2066"/>
        <v>31</v>
      </c>
      <c r="E13242" s="334">
        <v>0.2</v>
      </c>
      <c r="F13242" s="334">
        <v>0.1</v>
      </c>
      <c r="G13242" s="334">
        <v>0.2</v>
      </c>
      <c r="H13242" s="334">
        <v>0.1</v>
      </c>
      <c r="I13242" s="334">
        <v>0.2</v>
      </c>
      <c r="J13242" s="334">
        <v>0.2</v>
      </c>
      <c r="K13242" s="334">
        <v>0.1</v>
      </c>
      <c r="L13242" s="334">
        <v>0.2</v>
      </c>
      <c r="M13242" s="334">
        <v>0.1</v>
      </c>
      <c r="N13242" s="334">
        <v>0.2</v>
      </c>
      <c r="O13242" s="334">
        <v>0.1</v>
      </c>
      <c r="P13242" s="334">
        <v>0.2</v>
      </c>
      <c r="Q13242" s="334">
        <v>0.2</v>
      </c>
      <c r="R13242" s="334">
        <v>0.1</v>
      </c>
      <c r="S13242" s="334">
        <v>0.2</v>
      </c>
      <c r="T13242" s="334">
        <v>0.1</v>
      </c>
      <c r="U13242" s="334">
        <v>0.2</v>
      </c>
      <c r="V13242" s="334">
        <v>0.1</v>
      </c>
      <c r="W13242" s="334">
        <v>0.2</v>
      </c>
      <c r="X13242" s="334">
        <v>0.2</v>
      </c>
      <c r="Y13242" s="334">
        <v>0.1</v>
      </c>
      <c r="Z13242" s="334">
        <v>0.2</v>
      </c>
      <c r="AA13242" s="334">
        <v>0.1</v>
      </c>
      <c r="AB13242" s="334">
        <v>0.2</v>
      </c>
      <c r="AD13242" s="334">
        <v>3.8</v>
      </c>
      <c r="AE13242" s="334">
        <f t="shared" si="2067"/>
        <v>3.8</v>
      </c>
      <c r="AF13242" s="334">
        <f t="shared" si="2068"/>
        <v>3.8000000000000016</v>
      </c>
      <c r="AG13242" s="340">
        <f t="shared" si="2069"/>
        <v>1.7763568394002505E-15</v>
      </c>
      <c r="AI13242" s="340">
        <f t="shared" si="2073"/>
        <v>0</v>
      </c>
      <c r="AJ13242" s="340">
        <f t="shared" si="2073"/>
        <v>0</v>
      </c>
      <c r="AK13242" s="340">
        <f t="shared" si="2073"/>
        <v>0</v>
      </c>
      <c r="AL13242" s="340">
        <f t="shared" si="2073"/>
        <v>0</v>
      </c>
      <c r="AM13242" s="340">
        <f t="shared" si="2073"/>
        <v>0</v>
      </c>
    </row>
    <row r="13243" spans="1:39" x14ac:dyDescent="0.35">
      <c r="A13243" s="337">
        <v>35156</v>
      </c>
      <c r="B13243" s="338">
        <f t="shared" si="2064"/>
        <v>1996</v>
      </c>
      <c r="C13243" s="338">
        <f t="shared" si="2065"/>
        <v>4</v>
      </c>
      <c r="D13243" s="338">
        <f t="shared" si="2066"/>
        <v>1</v>
      </c>
      <c r="E13243" s="334">
        <v>0.1</v>
      </c>
      <c r="F13243" s="334">
        <v>0.1</v>
      </c>
      <c r="G13243" s="334">
        <v>0</v>
      </c>
      <c r="H13243" s="334">
        <v>0.1</v>
      </c>
      <c r="I13243" s="334">
        <v>0.1</v>
      </c>
      <c r="J13243" s="334">
        <v>0.1</v>
      </c>
      <c r="K13243" s="334">
        <v>0.1</v>
      </c>
      <c r="L13243" s="334">
        <v>0</v>
      </c>
      <c r="M13243" s="334">
        <v>0.1</v>
      </c>
      <c r="N13243" s="334">
        <v>0.1</v>
      </c>
      <c r="O13243" s="334">
        <v>0.1</v>
      </c>
      <c r="P13243" s="334">
        <v>0.1</v>
      </c>
      <c r="Q13243" s="334">
        <v>0</v>
      </c>
      <c r="R13243" s="334">
        <v>0.1</v>
      </c>
      <c r="S13243" s="334">
        <v>0.1</v>
      </c>
      <c r="T13243" s="334">
        <v>0</v>
      </c>
      <c r="U13243" s="334">
        <v>0</v>
      </c>
      <c r="V13243" s="334">
        <v>0.1</v>
      </c>
      <c r="W13243" s="334">
        <v>0</v>
      </c>
      <c r="X13243" s="334">
        <v>0</v>
      </c>
      <c r="Y13243" s="334">
        <v>0.1</v>
      </c>
      <c r="Z13243" s="334">
        <v>0</v>
      </c>
      <c r="AA13243" s="334">
        <v>0.1</v>
      </c>
      <c r="AB13243" s="334">
        <v>0.1</v>
      </c>
      <c r="AD13243" s="334">
        <v>1.6</v>
      </c>
      <c r="AE13243" s="334">
        <f t="shared" si="2067"/>
        <v>1.6</v>
      </c>
      <c r="AF13243" s="334">
        <f t="shared" si="2068"/>
        <v>1.6000000000000003</v>
      </c>
      <c r="AG13243" s="340">
        <f t="shared" si="2069"/>
        <v>2.2204460492503131E-16</v>
      </c>
      <c r="AI13243" s="340">
        <f t="shared" si="2073"/>
        <v>0</v>
      </c>
      <c r="AJ13243" s="340">
        <f t="shared" si="2073"/>
        <v>0</v>
      </c>
      <c r="AK13243" s="340">
        <f t="shared" si="2073"/>
        <v>0</v>
      </c>
      <c r="AL13243" s="340">
        <f t="shared" si="2073"/>
        <v>0</v>
      </c>
      <c r="AM13243" s="340">
        <f t="shared" si="2073"/>
        <v>0</v>
      </c>
    </row>
    <row r="13244" spans="1:39" x14ac:dyDescent="0.35">
      <c r="A13244" s="337">
        <v>35157</v>
      </c>
      <c r="B13244" s="338">
        <f t="shared" si="2064"/>
        <v>1996</v>
      </c>
      <c r="C13244" s="338">
        <f t="shared" si="2065"/>
        <v>4</v>
      </c>
      <c r="D13244" s="338">
        <f t="shared" si="2066"/>
        <v>2</v>
      </c>
      <c r="E13244" s="334">
        <v>0</v>
      </c>
      <c r="F13244" s="334">
        <v>0</v>
      </c>
      <c r="G13244" s="334">
        <v>0.1</v>
      </c>
      <c r="H13244" s="334">
        <v>0</v>
      </c>
      <c r="I13244" s="334">
        <v>0</v>
      </c>
      <c r="J13244" s="334">
        <v>0</v>
      </c>
      <c r="K13244" s="334">
        <v>0</v>
      </c>
      <c r="L13244" s="334">
        <v>0</v>
      </c>
      <c r="M13244" s="334">
        <v>0</v>
      </c>
      <c r="N13244" s="334">
        <v>0</v>
      </c>
      <c r="O13244" s="334">
        <v>0</v>
      </c>
      <c r="P13244" s="334">
        <v>0</v>
      </c>
      <c r="Q13244" s="334">
        <v>0</v>
      </c>
      <c r="R13244" s="334">
        <v>0.1</v>
      </c>
      <c r="S13244" s="334">
        <v>0</v>
      </c>
      <c r="T13244" s="334">
        <v>0</v>
      </c>
      <c r="U13244" s="334">
        <v>0</v>
      </c>
      <c r="V13244" s="334">
        <v>0</v>
      </c>
      <c r="W13244" s="334">
        <v>0</v>
      </c>
      <c r="X13244" s="334">
        <v>0</v>
      </c>
      <c r="Y13244" s="334">
        <v>0</v>
      </c>
      <c r="Z13244" s="334">
        <v>0</v>
      </c>
      <c r="AA13244" s="334">
        <v>0</v>
      </c>
      <c r="AB13244" s="334">
        <v>0</v>
      </c>
      <c r="AD13244" s="334">
        <v>0.2</v>
      </c>
      <c r="AE13244" s="334">
        <f t="shared" si="2067"/>
        <v>0.2</v>
      </c>
      <c r="AF13244" s="334">
        <f t="shared" si="2068"/>
        <v>0.2</v>
      </c>
      <c r="AG13244" s="340">
        <f t="shared" si="2069"/>
        <v>0</v>
      </c>
      <c r="AI13244" s="340">
        <f t="shared" si="2073"/>
        <v>0</v>
      </c>
      <c r="AJ13244" s="340">
        <f t="shared" si="2073"/>
        <v>0</v>
      </c>
      <c r="AK13244" s="340">
        <f t="shared" si="2073"/>
        <v>0</v>
      </c>
      <c r="AL13244" s="340">
        <f t="shared" si="2073"/>
        <v>0</v>
      </c>
      <c r="AM13244" s="340">
        <f t="shared" si="2073"/>
        <v>0</v>
      </c>
    </row>
    <row r="13245" spans="1:39" x14ac:dyDescent="0.35">
      <c r="A13245" s="337">
        <v>35158</v>
      </c>
      <c r="B13245" s="338">
        <f t="shared" si="2064"/>
        <v>1996</v>
      </c>
      <c r="C13245" s="338">
        <f t="shared" si="2065"/>
        <v>4</v>
      </c>
      <c r="D13245" s="338">
        <f t="shared" si="2066"/>
        <v>3</v>
      </c>
      <c r="E13245" s="334">
        <v>0</v>
      </c>
      <c r="F13245" s="334">
        <v>0</v>
      </c>
      <c r="G13245" s="334">
        <v>0</v>
      </c>
      <c r="H13245" s="334">
        <v>0</v>
      </c>
      <c r="I13245" s="334">
        <v>0</v>
      </c>
      <c r="J13245" s="334">
        <v>0</v>
      </c>
      <c r="K13245" s="334">
        <v>0</v>
      </c>
      <c r="L13245" s="334">
        <v>0</v>
      </c>
      <c r="M13245" s="334">
        <v>0</v>
      </c>
      <c r="N13245" s="334">
        <v>0</v>
      </c>
      <c r="O13245" s="334">
        <v>0</v>
      </c>
      <c r="P13245" s="334">
        <v>0</v>
      </c>
      <c r="Q13245" s="334">
        <v>0</v>
      </c>
      <c r="R13245" s="334">
        <v>0</v>
      </c>
      <c r="S13245" s="334">
        <v>0</v>
      </c>
      <c r="T13245" s="334">
        <v>0</v>
      </c>
      <c r="U13245" s="334">
        <v>0</v>
      </c>
      <c r="V13245" s="334">
        <v>0</v>
      </c>
      <c r="W13245" s="334">
        <v>0</v>
      </c>
      <c r="X13245" s="334">
        <v>0</v>
      </c>
      <c r="Y13245" s="334">
        <v>0</v>
      </c>
      <c r="Z13245" s="334">
        <v>0</v>
      </c>
      <c r="AA13245" s="334">
        <v>0</v>
      </c>
      <c r="AB13245" s="334">
        <v>0</v>
      </c>
      <c r="AD13245" s="334">
        <v>0</v>
      </c>
      <c r="AE13245" s="334">
        <f t="shared" si="2067"/>
        <v>0</v>
      </c>
      <c r="AF13245" s="334">
        <f t="shared" si="2068"/>
        <v>0</v>
      </c>
      <c r="AG13245" s="340">
        <f t="shared" si="2069"/>
        <v>0</v>
      </c>
      <c r="AI13245" s="340">
        <f t="shared" si="2073"/>
        <v>0</v>
      </c>
      <c r="AJ13245" s="340">
        <f t="shared" si="2073"/>
        <v>0</v>
      </c>
      <c r="AK13245" s="340">
        <f t="shared" si="2073"/>
        <v>0</v>
      </c>
      <c r="AL13245" s="340">
        <f t="shared" si="2073"/>
        <v>0</v>
      </c>
      <c r="AM13245" s="340">
        <f t="shared" si="2073"/>
        <v>0</v>
      </c>
    </row>
    <row r="13246" spans="1:39" x14ac:dyDescent="0.35">
      <c r="A13246" s="337">
        <v>35159</v>
      </c>
      <c r="B13246" s="338">
        <f t="shared" si="2064"/>
        <v>1996</v>
      </c>
      <c r="C13246" s="338">
        <f t="shared" si="2065"/>
        <v>4</v>
      </c>
      <c r="D13246" s="338">
        <f t="shared" si="2066"/>
        <v>4</v>
      </c>
      <c r="E13246" s="334">
        <v>0</v>
      </c>
      <c r="F13246" s="334">
        <v>0</v>
      </c>
      <c r="G13246" s="334">
        <v>0</v>
      </c>
      <c r="H13246" s="334">
        <v>0</v>
      </c>
      <c r="I13246" s="334">
        <v>0</v>
      </c>
      <c r="J13246" s="334">
        <v>0</v>
      </c>
      <c r="K13246" s="334">
        <v>0</v>
      </c>
      <c r="L13246" s="334">
        <v>0</v>
      </c>
      <c r="M13246" s="334">
        <v>0</v>
      </c>
      <c r="N13246" s="334">
        <v>0</v>
      </c>
      <c r="O13246" s="334">
        <v>0</v>
      </c>
      <c r="P13246" s="334">
        <v>0</v>
      </c>
      <c r="Q13246" s="334">
        <v>0</v>
      </c>
      <c r="R13246" s="334">
        <v>0</v>
      </c>
      <c r="S13246" s="334">
        <v>0</v>
      </c>
      <c r="T13246" s="334">
        <v>0</v>
      </c>
      <c r="U13246" s="334">
        <v>0</v>
      </c>
      <c r="V13246" s="334">
        <v>0</v>
      </c>
      <c r="W13246" s="334">
        <v>0</v>
      </c>
      <c r="X13246" s="334">
        <v>0</v>
      </c>
      <c r="Y13246" s="334">
        <v>0</v>
      </c>
      <c r="Z13246" s="334">
        <v>0</v>
      </c>
      <c r="AA13246" s="334">
        <v>0</v>
      </c>
      <c r="AB13246" s="334">
        <v>0</v>
      </c>
      <c r="AD13246" s="334">
        <v>0</v>
      </c>
      <c r="AE13246" s="334">
        <f t="shared" si="2067"/>
        <v>0</v>
      </c>
      <c r="AF13246" s="334">
        <f t="shared" si="2068"/>
        <v>0</v>
      </c>
      <c r="AG13246" s="340">
        <f t="shared" si="2069"/>
        <v>0</v>
      </c>
      <c r="AI13246" s="340">
        <f t="shared" si="2073"/>
        <v>0</v>
      </c>
      <c r="AJ13246" s="340">
        <f t="shared" si="2073"/>
        <v>0</v>
      </c>
      <c r="AK13246" s="340">
        <f t="shared" si="2073"/>
        <v>0</v>
      </c>
      <c r="AL13246" s="340">
        <f t="shared" si="2073"/>
        <v>0</v>
      </c>
      <c r="AM13246" s="340">
        <f t="shared" si="2073"/>
        <v>0</v>
      </c>
    </row>
    <row r="13247" spans="1:39" x14ac:dyDescent="0.35">
      <c r="A13247" s="337">
        <v>35160</v>
      </c>
      <c r="B13247" s="338">
        <f t="shared" si="2064"/>
        <v>1996</v>
      </c>
      <c r="C13247" s="338">
        <f t="shared" si="2065"/>
        <v>4</v>
      </c>
      <c r="D13247" s="338">
        <f t="shared" si="2066"/>
        <v>5</v>
      </c>
      <c r="E13247" s="334">
        <v>0</v>
      </c>
      <c r="F13247" s="334">
        <v>0</v>
      </c>
      <c r="G13247" s="334">
        <v>0</v>
      </c>
      <c r="H13247" s="334">
        <v>0</v>
      </c>
      <c r="I13247" s="334">
        <v>0</v>
      </c>
      <c r="J13247" s="334">
        <v>0</v>
      </c>
      <c r="K13247" s="334">
        <v>0</v>
      </c>
      <c r="L13247" s="334">
        <v>0</v>
      </c>
      <c r="M13247" s="334">
        <v>0</v>
      </c>
      <c r="N13247" s="334">
        <v>0</v>
      </c>
      <c r="O13247" s="334">
        <v>0</v>
      </c>
      <c r="P13247" s="334">
        <v>0</v>
      </c>
      <c r="Q13247" s="334">
        <v>0</v>
      </c>
      <c r="R13247" s="334">
        <v>0</v>
      </c>
      <c r="S13247" s="334">
        <v>0</v>
      </c>
      <c r="T13247" s="334">
        <v>0</v>
      </c>
      <c r="U13247" s="334">
        <v>0</v>
      </c>
      <c r="V13247" s="334">
        <v>0</v>
      </c>
      <c r="W13247" s="334">
        <v>0</v>
      </c>
      <c r="X13247" s="334">
        <v>0</v>
      </c>
      <c r="Y13247" s="334">
        <v>0</v>
      </c>
      <c r="Z13247" s="334">
        <v>0</v>
      </c>
      <c r="AA13247" s="334">
        <v>0</v>
      </c>
      <c r="AB13247" s="334">
        <v>0</v>
      </c>
      <c r="AD13247" s="334">
        <v>0</v>
      </c>
      <c r="AE13247" s="334">
        <f t="shared" si="2067"/>
        <v>0</v>
      </c>
      <c r="AF13247" s="334">
        <f t="shared" si="2068"/>
        <v>0</v>
      </c>
      <c r="AG13247" s="340">
        <f t="shared" si="2069"/>
        <v>0</v>
      </c>
      <c r="AI13247" s="340">
        <f t="shared" si="2073"/>
        <v>0</v>
      </c>
      <c r="AJ13247" s="340">
        <f t="shared" si="2073"/>
        <v>0</v>
      </c>
      <c r="AK13247" s="340">
        <f t="shared" si="2073"/>
        <v>0</v>
      </c>
      <c r="AL13247" s="340">
        <f t="shared" si="2073"/>
        <v>0</v>
      </c>
      <c r="AM13247" s="340">
        <f t="shared" si="2073"/>
        <v>0</v>
      </c>
    </row>
    <row r="13248" spans="1:39" x14ac:dyDescent="0.35">
      <c r="A13248" s="337">
        <v>35161</v>
      </c>
      <c r="B13248" s="338">
        <f t="shared" si="2064"/>
        <v>1996</v>
      </c>
      <c r="C13248" s="338">
        <f t="shared" si="2065"/>
        <v>4</v>
      </c>
      <c r="D13248" s="338">
        <f t="shared" si="2066"/>
        <v>6</v>
      </c>
      <c r="E13248" s="334">
        <v>0</v>
      </c>
      <c r="F13248" s="334">
        <v>0</v>
      </c>
      <c r="G13248" s="334">
        <v>0</v>
      </c>
      <c r="H13248" s="334">
        <v>0</v>
      </c>
      <c r="I13248" s="334">
        <v>0</v>
      </c>
      <c r="J13248" s="334">
        <v>0</v>
      </c>
      <c r="K13248" s="334">
        <v>0</v>
      </c>
      <c r="L13248" s="334">
        <v>0</v>
      </c>
      <c r="M13248" s="334">
        <v>0</v>
      </c>
      <c r="N13248" s="334">
        <v>0</v>
      </c>
      <c r="O13248" s="334">
        <v>0</v>
      </c>
      <c r="P13248" s="334">
        <v>0</v>
      </c>
      <c r="Q13248" s="334">
        <v>0</v>
      </c>
      <c r="R13248" s="334">
        <v>0</v>
      </c>
      <c r="S13248" s="334">
        <v>0</v>
      </c>
      <c r="T13248" s="334">
        <v>0</v>
      </c>
      <c r="U13248" s="334">
        <v>0</v>
      </c>
      <c r="V13248" s="334">
        <v>0</v>
      </c>
      <c r="W13248" s="334">
        <v>0</v>
      </c>
      <c r="X13248" s="334">
        <v>0</v>
      </c>
      <c r="Y13248" s="334">
        <v>0</v>
      </c>
      <c r="Z13248" s="334">
        <v>0</v>
      </c>
      <c r="AA13248" s="334">
        <v>0</v>
      </c>
      <c r="AB13248" s="334">
        <v>0</v>
      </c>
      <c r="AD13248" s="334">
        <v>0</v>
      </c>
      <c r="AE13248" s="334">
        <f t="shared" si="2067"/>
        <v>0</v>
      </c>
      <c r="AF13248" s="334">
        <f t="shared" si="2068"/>
        <v>0</v>
      </c>
      <c r="AG13248" s="340">
        <f t="shared" si="2069"/>
        <v>0</v>
      </c>
      <c r="AI13248" s="340">
        <f t="shared" si="2073"/>
        <v>0</v>
      </c>
      <c r="AJ13248" s="340">
        <f t="shared" si="2073"/>
        <v>0</v>
      </c>
      <c r="AK13248" s="340">
        <f t="shared" si="2073"/>
        <v>0</v>
      </c>
      <c r="AL13248" s="340">
        <f t="shared" si="2073"/>
        <v>0</v>
      </c>
      <c r="AM13248" s="340">
        <f t="shared" si="2073"/>
        <v>0</v>
      </c>
    </row>
    <row r="13249" spans="1:39" x14ac:dyDescent="0.35">
      <c r="A13249" s="337">
        <v>35162</v>
      </c>
      <c r="B13249" s="338">
        <f t="shared" si="2064"/>
        <v>1996</v>
      </c>
      <c r="C13249" s="338">
        <f t="shared" si="2065"/>
        <v>4</v>
      </c>
      <c r="D13249" s="338">
        <f t="shared" si="2066"/>
        <v>7</v>
      </c>
      <c r="E13249" s="334">
        <v>0</v>
      </c>
      <c r="F13249" s="334">
        <v>0</v>
      </c>
      <c r="G13249" s="334">
        <v>0</v>
      </c>
      <c r="H13249" s="334">
        <v>0</v>
      </c>
      <c r="I13249" s="334">
        <v>0</v>
      </c>
      <c r="J13249" s="334">
        <v>0</v>
      </c>
      <c r="K13249" s="334">
        <v>0</v>
      </c>
      <c r="L13249" s="334">
        <v>0</v>
      </c>
      <c r="M13249" s="334">
        <v>0</v>
      </c>
      <c r="N13249" s="334">
        <v>0</v>
      </c>
      <c r="O13249" s="334">
        <v>0</v>
      </c>
      <c r="P13249" s="334">
        <v>0</v>
      </c>
      <c r="Q13249" s="334">
        <v>0</v>
      </c>
      <c r="R13249" s="334">
        <v>0</v>
      </c>
      <c r="S13249" s="334">
        <v>0</v>
      </c>
      <c r="T13249" s="334">
        <v>0</v>
      </c>
      <c r="U13249" s="334">
        <v>0</v>
      </c>
      <c r="V13249" s="334">
        <v>0</v>
      </c>
      <c r="W13249" s="334">
        <v>0</v>
      </c>
      <c r="X13249" s="334">
        <v>0</v>
      </c>
      <c r="Y13249" s="334">
        <v>0</v>
      </c>
      <c r="Z13249" s="334">
        <v>0</v>
      </c>
      <c r="AA13249" s="334">
        <v>0</v>
      </c>
      <c r="AB13249" s="334">
        <v>0</v>
      </c>
      <c r="AD13249" s="334">
        <v>0</v>
      </c>
      <c r="AE13249" s="334">
        <f t="shared" si="2067"/>
        <v>0</v>
      </c>
      <c r="AF13249" s="334">
        <f t="shared" si="2068"/>
        <v>0</v>
      </c>
      <c r="AG13249" s="340">
        <f t="shared" si="2069"/>
        <v>0</v>
      </c>
      <c r="AI13249" s="340">
        <f t="shared" si="2073"/>
        <v>0</v>
      </c>
      <c r="AJ13249" s="340">
        <f t="shared" si="2073"/>
        <v>0</v>
      </c>
      <c r="AK13249" s="340">
        <f t="shared" si="2073"/>
        <v>0</v>
      </c>
      <c r="AL13249" s="340">
        <f t="shared" si="2073"/>
        <v>0</v>
      </c>
      <c r="AM13249" s="340">
        <f t="shared" si="2073"/>
        <v>0</v>
      </c>
    </row>
    <row r="13250" spans="1:39" x14ac:dyDescent="0.35">
      <c r="A13250" s="337">
        <v>35163</v>
      </c>
      <c r="B13250" s="338">
        <f t="shared" si="2064"/>
        <v>1996</v>
      </c>
      <c r="C13250" s="338">
        <f t="shared" si="2065"/>
        <v>4</v>
      </c>
      <c r="D13250" s="338">
        <f t="shared" si="2066"/>
        <v>8</v>
      </c>
      <c r="E13250" s="334">
        <v>0</v>
      </c>
      <c r="F13250" s="334">
        <v>0</v>
      </c>
      <c r="G13250" s="334">
        <v>0</v>
      </c>
      <c r="H13250" s="334">
        <v>0</v>
      </c>
      <c r="I13250" s="334">
        <v>0</v>
      </c>
      <c r="J13250" s="334">
        <v>0</v>
      </c>
      <c r="K13250" s="334">
        <v>0</v>
      </c>
      <c r="L13250" s="334">
        <v>0</v>
      </c>
      <c r="M13250" s="334">
        <v>0</v>
      </c>
      <c r="N13250" s="334">
        <v>0</v>
      </c>
      <c r="O13250" s="334">
        <v>0</v>
      </c>
      <c r="P13250" s="334">
        <v>0</v>
      </c>
      <c r="Q13250" s="334">
        <v>0</v>
      </c>
      <c r="R13250" s="334">
        <v>0</v>
      </c>
      <c r="S13250" s="334">
        <v>0</v>
      </c>
      <c r="T13250" s="334">
        <v>0</v>
      </c>
      <c r="U13250" s="334">
        <v>0</v>
      </c>
      <c r="V13250" s="334">
        <v>0</v>
      </c>
      <c r="W13250" s="334">
        <v>0</v>
      </c>
      <c r="X13250" s="334">
        <v>0</v>
      </c>
      <c r="Y13250" s="334">
        <v>0</v>
      </c>
      <c r="Z13250" s="334">
        <v>0</v>
      </c>
      <c r="AA13250" s="334">
        <v>0</v>
      </c>
      <c r="AB13250" s="334">
        <v>0</v>
      </c>
      <c r="AD13250" s="334">
        <v>0</v>
      </c>
      <c r="AE13250" s="334">
        <f t="shared" si="2067"/>
        <v>0</v>
      </c>
      <c r="AF13250" s="334">
        <f t="shared" si="2068"/>
        <v>0</v>
      </c>
      <c r="AG13250" s="340">
        <f t="shared" si="2069"/>
        <v>0</v>
      </c>
      <c r="AI13250" s="340">
        <f t="shared" si="2073"/>
        <v>0</v>
      </c>
      <c r="AJ13250" s="340">
        <f t="shared" si="2073"/>
        <v>0</v>
      </c>
      <c r="AK13250" s="340">
        <f t="shared" si="2073"/>
        <v>0</v>
      </c>
      <c r="AL13250" s="340">
        <f t="shared" si="2073"/>
        <v>0</v>
      </c>
      <c r="AM13250" s="340">
        <f t="shared" si="2073"/>
        <v>0</v>
      </c>
    </row>
    <row r="13251" spans="1:39" x14ac:dyDescent="0.35">
      <c r="A13251" s="337">
        <v>35164</v>
      </c>
      <c r="B13251" s="338">
        <f t="shared" si="2064"/>
        <v>1996</v>
      </c>
      <c r="C13251" s="338">
        <f t="shared" si="2065"/>
        <v>4</v>
      </c>
      <c r="D13251" s="338">
        <f t="shared" si="2066"/>
        <v>9</v>
      </c>
      <c r="E13251" s="334">
        <v>0</v>
      </c>
      <c r="F13251" s="334">
        <v>0</v>
      </c>
      <c r="G13251" s="334">
        <v>0</v>
      </c>
      <c r="H13251" s="334">
        <v>0</v>
      </c>
      <c r="I13251" s="334">
        <v>0</v>
      </c>
      <c r="J13251" s="334">
        <v>0</v>
      </c>
      <c r="K13251" s="334">
        <v>0</v>
      </c>
      <c r="L13251" s="334">
        <v>0</v>
      </c>
      <c r="M13251" s="334">
        <v>0</v>
      </c>
      <c r="N13251" s="334">
        <v>0</v>
      </c>
      <c r="O13251" s="334">
        <v>0</v>
      </c>
      <c r="P13251" s="334">
        <v>0</v>
      </c>
      <c r="Q13251" s="334">
        <v>0</v>
      </c>
      <c r="R13251" s="334">
        <v>0</v>
      </c>
      <c r="S13251" s="334">
        <v>0</v>
      </c>
      <c r="T13251" s="334">
        <v>0</v>
      </c>
      <c r="U13251" s="334">
        <v>0</v>
      </c>
      <c r="V13251" s="334">
        <v>0</v>
      </c>
      <c r="W13251" s="334">
        <v>0</v>
      </c>
      <c r="X13251" s="334">
        <v>0</v>
      </c>
      <c r="Y13251" s="334">
        <v>0</v>
      </c>
      <c r="Z13251" s="334">
        <v>0</v>
      </c>
      <c r="AA13251" s="334">
        <v>0</v>
      </c>
      <c r="AB13251" s="334">
        <v>0</v>
      </c>
      <c r="AD13251" s="334">
        <v>0</v>
      </c>
      <c r="AE13251" s="334">
        <f t="shared" si="2067"/>
        <v>0</v>
      </c>
      <c r="AF13251" s="334">
        <f t="shared" si="2068"/>
        <v>0</v>
      </c>
      <c r="AG13251" s="340">
        <f t="shared" si="2069"/>
        <v>0</v>
      </c>
      <c r="AI13251" s="340">
        <f t="shared" si="2073"/>
        <v>0</v>
      </c>
      <c r="AJ13251" s="340">
        <f t="shared" si="2073"/>
        <v>0</v>
      </c>
      <c r="AK13251" s="340">
        <f t="shared" si="2073"/>
        <v>0</v>
      </c>
      <c r="AL13251" s="340">
        <f t="shared" si="2073"/>
        <v>0</v>
      </c>
      <c r="AM13251" s="340">
        <f t="shared" si="2073"/>
        <v>0</v>
      </c>
    </row>
    <row r="13252" spans="1:39" x14ac:dyDescent="0.35">
      <c r="A13252" s="337">
        <v>35165</v>
      </c>
      <c r="B13252" s="338">
        <f t="shared" ref="B13252:B13315" si="2074">YEAR(A13252)</f>
        <v>1996</v>
      </c>
      <c r="C13252" s="338">
        <f t="shared" ref="C13252:C13315" si="2075">MONTH(A13252)</f>
        <v>4</v>
      </c>
      <c r="D13252" s="338">
        <f t="shared" ref="D13252:D13315" si="2076">DAY(A13252)</f>
        <v>10</v>
      </c>
      <c r="E13252" s="334">
        <v>0.2</v>
      </c>
      <c r="F13252" s="334">
        <v>0.2</v>
      </c>
      <c r="G13252" s="334">
        <v>0</v>
      </c>
      <c r="H13252" s="334">
        <v>0</v>
      </c>
      <c r="I13252" s="334">
        <v>0</v>
      </c>
      <c r="J13252" s="334">
        <v>0</v>
      </c>
      <c r="K13252" s="334">
        <v>0</v>
      </c>
      <c r="L13252" s="334">
        <v>0</v>
      </c>
      <c r="M13252" s="334">
        <v>0</v>
      </c>
      <c r="N13252" s="334">
        <v>0.2</v>
      </c>
      <c r="O13252" s="334">
        <v>0.2</v>
      </c>
      <c r="P13252" s="334">
        <v>0.2</v>
      </c>
      <c r="Q13252" s="334">
        <v>0.2</v>
      </c>
      <c r="R13252" s="334">
        <v>0.2</v>
      </c>
      <c r="S13252" s="334">
        <v>0.2</v>
      </c>
      <c r="T13252" s="334">
        <v>0.2</v>
      </c>
      <c r="U13252" s="334">
        <v>0.2</v>
      </c>
      <c r="V13252" s="334">
        <v>0.2</v>
      </c>
      <c r="W13252" s="334">
        <v>0.2</v>
      </c>
      <c r="X13252" s="334">
        <v>0.2</v>
      </c>
      <c r="Y13252" s="334">
        <v>0.2</v>
      </c>
      <c r="Z13252" s="334">
        <v>0.2</v>
      </c>
      <c r="AA13252" s="334">
        <v>0.2</v>
      </c>
      <c r="AB13252" s="334">
        <v>0.2</v>
      </c>
      <c r="AD13252" s="334">
        <v>3.4</v>
      </c>
      <c r="AE13252" s="334">
        <f t="shared" ref="AE13252:AE13315" si="2077">AD13252</f>
        <v>3.4</v>
      </c>
      <c r="AF13252" s="334">
        <f t="shared" ref="AF13252:AF13315" si="2078">SUM(E13252:AB13252)</f>
        <v>3.4000000000000008</v>
      </c>
      <c r="AG13252" s="340">
        <f t="shared" ref="AG13252:AG13315" si="2079">ABS(AF13252-AE13252)</f>
        <v>8.8817841970012523E-16</v>
      </c>
      <c r="AI13252" s="340">
        <f t="shared" ref="AI13252:AM13267" si="2080">IF($C13252=AI$1,$AF13252,0)</f>
        <v>0</v>
      </c>
      <c r="AJ13252" s="340">
        <f t="shared" si="2080"/>
        <v>0</v>
      </c>
      <c r="AK13252" s="340">
        <f t="shared" si="2080"/>
        <v>0</v>
      </c>
      <c r="AL13252" s="340">
        <f t="shared" si="2080"/>
        <v>0</v>
      </c>
      <c r="AM13252" s="340">
        <f t="shared" si="2080"/>
        <v>0</v>
      </c>
    </row>
    <row r="13253" spans="1:39" x14ac:dyDescent="0.35">
      <c r="A13253" s="337">
        <v>35166</v>
      </c>
      <c r="B13253" s="338">
        <f t="shared" si="2074"/>
        <v>1996</v>
      </c>
      <c r="C13253" s="338">
        <f t="shared" si="2075"/>
        <v>4</v>
      </c>
      <c r="D13253" s="338">
        <f t="shared" si="2076"/>
        <v>11</v>
      </c>
      <c r="E13253" s="334">
        <v>0.1</v>
      </c>
      <c r="F13253" s="334">
        <v>0.1</v>
      </c>
      <c r="G13253" s="334">
        <v>0.1</v>
      </c>
      <c r="H13253" s="334">
        <v>0.1</v>
      </c>
      <c r="I13253" s="334">
        <v>0.1</v>
      </c>
      <c r="J13253" s="334">
        <v>0.1</v>
      </c>
      <c r="K13253" s="334">
        <v>0.1</v>
      </c>
      <c r="L13253" s="334">
        <v>0.1</v>
      </c>
      <c r="M13253" s="334">
        <v>0.1</v>
      </c>
      <c r="N13253" s="334">
        <v>0.1</v>
      </c>
      <c r="O13253" s="334">
        <v>0.1</v>
      </c>
      <c r="P13253" s="334">
        <v>0</v>
      </c>
      <c r="Q13253" s="334">
        <v>0</v>
      </c>
      <c r="R13253" s="334">
        <v>0</v>
      </c>
      <c r="S13253" s="334">
        <v>0</v>
      </c>
      <c r="T13253" s="334">
        <v>0</v>
      </c>
      <c r="U13253" s="334">
        <v>0</v>
      </c>
      <c r="V13253" s="334">
        <v>0</v>
      </c>
      <c r="W13253" s="334">
        <v>0</v>
      </c>
      <c r="X13253" s="334">
        <v>0</v>
      </c>
      <c r="Y13253" s="334">
        <v>0</v>
      </c>
      <c r="Z13253" s="334">
        <v>0</v>
      </c>
      <c r="AA13253" s="334">
        <v>0</v>
      </c>
      <c r="AB13253" s="334">
        <v>0</v>
      </c>
      <c r="AD13253" s="334">
        <v>1.1000000000000001</v>
      </c>
      <c r="AE13253" s="334">
        <f t="shared" si="2077"/>
        <v>1.1000000000000001</v>
      </c>
      <c r="AF13253" s="334">
        <f t="shared" si="2078"/>
        <v>1.0999999999999999</v>
      </c>
      <c r="AG13253" s="340">
        <f t="shared" si="2079"/>
        <v>2.2204460492503131E-16</v>
      </c>
      <c r="AI13253" s="340">
        <f t="shared" si="2080"/>
        <v>0</v>
      </c>
      <c r="AJ13253" s="340">
        <f t="shared" si="2080"/>
        <v>0</v>
      </c>
      <c r="AK13253" s="340">
        <f t="shared" si="2080"/>
        <v>0</v>
      </c>
      <c r="AL13253" s="340">
        <f t="shared" si="2080"/>
        <v>0</v>
      </c>
      <c r="AM13253" s="340">
        <f t="shared" si="2080"/>
        <v>0</v>
      </c>
    </row>
    <row r="13254" spans="1:39" x14ac:dyDescent="0.35">
      <c r="A13254" s="337">
        <v>35167</v>
      </c>
      <c r="B13254" s="338">
        <f t="shared" si="2074"/>
        <v>1996</v>
      </c>
      <c r="C13254" s="338">
        <f t="shared" si="2075"/>
        <v>4</v>
      </c>
      <c r="D13254" s="338">
        <f t="shared" si="2076"/>
        <v>12</v>
      </c>
      <c r="E13254" s="334">
        <v>0</v>
      </c>
      <c r="F13254" s="334">
        <v>0</v>
      </c>
      <c r="G13254" s="334">
        <v>0</v>
      </c>
      <c r="H13254" s="334">
        <v>0</v>
      </c>
      <c r="I13254" s="334">
        <v>0</v>
      </c>
      <c r="J13254" s="334">
        <v>0</v>
      </c>
      <c r="K13254" s="334">
        <v>0</v>
      </c>
      <c r="L13254" s="334">
        <v>0</v>
      </c>
      <c r="M13254" s="334">
        <v>0</v>
      </c>
      <c r="N13254" s="334">
        <v>0</v>
      </c>
      <c r="O13254" s="334">
        <v>0</v>
      </c>
      <c r="P13254" s="334">
        <v>0</v>
      </c>
      <c r="Q13254" s="334">
        <v>0</v>
      </c>
      <c r="R13254" s="334">
        <v>0</v>
      </c>
      <c r="S13254" s="334">
        <v>0</v>
      </c>
      <c r="T13254" s="334">
        <v>0</v>
      </c>
      <c r="U13254" s="334">
        <v>0</v>
      </c>
      <c r="V13254" s="334">
        <v>0</v>
      </c>
      <c r="W13254" s="334">
        <v>0</v>
      </c>
      <c r="X13254" s="334">
        <v>0</v>
      </c>
      <c r="Y13254" s="334">
        <v>0</v>
      </c>
      <c r="Z13254" s="334">
        <v>0</v>
      </c>
      <c r="AA13254" s="334">
        <v>0</v>
      </c>
      <c r="AB13254" s="334">
        <v>0</v>
      </c>
      <c r="AD13254" s="334">
        <v>0</v>
      </c>
      <c r="AE13254" s="334">
        <f t="shared" si="2077"/>
        <v>0</v>
      </c>
      <c r="AF13254" s="334">
        <f t="shared" si="2078"/>
        <v>0</v>
      </c>
      <c r="AG13254" s="340">
        <f t="shared" si="2079"/>
        <v>0</v>
      </c>
      <c r="AI13254" s="340">
        <f t="shared" si="2080"/>
        <v>0</v>
      </c>
      <c r="AJ13254" s="340">
        <f t="shared" si="2080"/>
        <v>0</v>
      </c>
      <c r="AK13254" s="340">
        <f t="shared" si="2080"/>
        <v>0</v>
      </c>
      <c r="AL13254" s="340">
        <f t="shared" si="2080"/>
        <v>0</v>
      </c>
      <c r="AM13254" s="340">
        <f t="shared" si="2080"/>
        <v>0</v>
      </c>
    </row>
    <row r="13255" spans="1:39" x14ac:dyDescent="0.35">
      <c r="A13255" s="337">
        <v>35168</v>
      </c>
      <c r="B13255" s="338">
        <f t="shared" si="2074"/>
        <v>1996</v>
      </c>
      <c r="C13255" s="338">
        <f t="shared" si="2075"/>
        <v>4</v>
      </c>
      <c r="D13255" s="338">
        <f t="shared" si="2076"/>
        <v>13</v>
      </c>
      <c r="E13255" s="334">
        <v>0</v>
      </c>
      <c r="F13255" s="334">
        <v>0.5</v>
      </c>
      <c r="G13255" s="334">
        <v>0.5</v>
      </c>
      <c r="H13255" s="334">
        <v>0.6</v>
      </c>
      <c r="I13255" s="334">
        <v>0</v>
      </c>
      <c r="J13255" s="334">
        <v>0</v>
      </c>
      <c r="K13255" s="334">
        <v>0</v>
      </c>
      <c r="L13255" s="334">
        <v>0</v>
      </c>
      <c r="M13255" s="334">
        <v>0</v>
      </c>
      <c r="N13255" s="334">
        <v>0</v>
      </c>
      <c r="O13255" s="334">
        <v>0</v>
      </c>
      <c r="P13255" s="334">
        <v>0</v>
      </c>
      <c r="Q13255" s="334">
        <v>0</v>
      </c>
      <c r="R13255" s="334">
        <v>0</v>
      </c>
      <c r="S13255" s="334">
        <v>0</v>
      </c>
      <c r="T13255" s="334">
        <v>0</v>
      </c>
      <c r="U13255" s="334">
        <v>0</v>
      </c>
      <c r="V13255" s="334">
        <v>0.5</v>
      </c>
      <c r="W13255" s="334">
        <v>0</v>
      </c>
      <c r="X13255" s="334">
        <v>0</v>
      </c>
      <c r="Y13255" s="334">
        <v>0.5</v>
      </c>
      <c r="Z13255" s="334">
        <v>0</v>
      </c>
      <c r="AA13255" s="334">
        <v>0</v>
      </c>
      <c r="AB13255" s="334">
        <v>0</v>
      </c>
      <c r="AD13255" s="334">
        <v>2.6</v>
      </c>
      <c r="AE13255" s="334">
        <f t="shared" si="2077"/>
        <v>2.6</v>
      </c>
      <c r="AF13255" s="334">
        <f t="shared" si="2078"/>
        <v>2.6</v>
      </c>
      <c r="AG13255" s="340">
        <f t="shared" si="2079"/>
        <v>0</v>
      </c>
      <c r="AI13255" s="340">
        <f t="shared" si="2080"/>
        <v>0</v>
      </c>
      <c r="AJ13255" s="340">
        <f t="shared" si="2080"/>
        <v>0</v>
      </c>
      <c r="AK13255" s="340">
        <f t="shared" si="2080"/>
        <v>0</v>
      </c>
      <c r="AL13255" s="340">
        <f t="shared" si="2080"/>
        <v>0</v>
      </c>
      <c r="AM13255" s="340">
        <f t="shared" si="2080"/>
        <v>0</v>
      </c>
    </row>
    <row r="13256" spans="1:39" x14ac:dyDescent="0.35">
      <c r="A13256" s="337">
        <v>35169</v>
      </c>
      <c r="B13256" s="338">
        <f t="shared" si="2074"/>
        <v>1996</v>
      </c>
      <c r="C13256" s="338">
        <f t="shared" si="2075"/>
        <v>4</v>
      </c>
      <c r="D13256" s="338">
        <f t="shared" si="2076"/>
        <v>14</v>
      </c>
      <c r="E13256" s="334">
        <v>0</v>
      </c>
      <c r="F13256" s="334">
        <v>0</v>
      </c>
      <c r="G13256" s="334">
        <v>0</v>
      </c>
      <c r="H13256" s="334">
        <v>0</v>
      </c>
      <c r="I13256" s="334">
        <v>0</v>
      </c>
      <c r="J13256" s="334">
        <v>0</v>
      </c>
      <c r="K13256" s="334">
        <v>0</v>
      </c>
      <c r="L13256" s="334">
        <v>0</v>
      </c>
      <c r="M13256" s="334">
        <v>0</v>
      </c>
      <c r="N13256" s="334">
        <v>0</v>
      </c>
      <c r="O13256" s="334">
        <v>0</v>
      </c>
      <c r="P13256" s="334">
        <v>0</v>
      </c>
      <c r="Q13256" s="334">
        <v>0</v>
      </c>
      <c r="R13256" s="334">
        <v>0</v>
      </c>
      <c r="S13256" s="334">
        <v>0</v>
      </c>
      <c r="T13256" s="334">
        <v>0</v>
      </c>
      <c r="U13256" s="334">
        <v>0</v>
      </c>
      <c r="V13256" s="334">
        <v>0</v>
      </c>
      <c r="W13256" s="334">
        <v>0</v>
      </c>
      <c r="X13256" s="334">
        <v>0</v>
      </c>
      <c r="Y13256" s="334">
        <v>0</v>
      </c>
      <c r="Z13256" s="334">
        <v>0</v>
      </c>
      <c r="AA13256" s="334">
        <v>0</v>
      </c>
      <c r="AB13256" s="334">
        <v>0</v>
      </c>
      <c r="AD13256" s="334">
        <v>0</v>
      </c>
      <c r="AE13256" s="334">
        <f t="shared" si="2077"/>
        <v>0</v>
      </c>
      <c r="AF13256" s="334">
        <f t="shared" si="2078"/>
        <v>0</v>
      </c>
      <c r="AG13256" s="340">
        <f t="shared" si="2079"/>
        <v>0</v>
      </c>
      <c r="AI13256" s="340">
        <f t="shared" si="2080"/>
        <v>0</v>
      </c>
      <c r="AJ13256" s="340">
        <f t="shared" si="2080"/>
        <v>0</v>
      </c>
      <c r="AK13256" s="340">
        <f t="shared" si="2080"/>
        <v>0</v>
      </c>
      <c r="AL13256" s="340">
        <f t="shared" si="2080"/>
        <v>0</v>
      </c>
      <c r="AM13256" s="340">
        <f t="shared" si="2080"/>
        <v>0</v>
      </c>
    </row>
    <row r="13257" spans="1:39" x14ac:dyDescent="0.35">
      <c r="A13257" s="337">
        <v>35170</v>
      </c>
      <c r="B13257" s="338">
        <f t="shared" si="2074"/>
        <v>1996</v>
      </c>
      <c r="C13257" s="338">
        <f t="shared" si="2075"/>
        <v>4</v>
      </c>
      <c r="D13257" s="338">
        <f t="shared" si="2076"/>
        <v>15</v>
      </c>
      <c r="E13257" s="334">
        <v>0</v>
      </c>
      <c r="F13257" s="334">
        <v>0</v>
      </c>
      <c r="G13257" s="334">
        <v>0</v>
      </c>
      <c r="H13257" s="334">
        <v>0</v>
      </c>
      <c r="I13257" s="334">
        <v>0</v>
      </c>
      <c r="J13257" s="334">
        <v>0</v>
      </c>
      <c r="K13257" s="334">
        <v>0</v>
      </c>
      <c r="L13257" s="334">
        <v>0</v>
      </c>
      <c r="M13257" s="334">
        <v>0</v>
      </c>
      <c r="N13257" s="334">
        <v>0</v>
      </c>
      <c r="O13257" s="334">
        <v>0</v>
      </c>
      <c r="P13257" s="334">
        <v>0</v>
      </c>
      <c r="Q13257" s="334">
        <v>0</v>
      </c>
      <c r="R13257" s="334">
        <v>0</v>
      </c>
      <c r="S13257" s="334">
        <v>0</v>
      </c>
      <c r="T13257" s="334">
        <v>0</v>
      </c>
      <c r="U13257" s="334">
        <v>0</v>
      </c>
      <c r="V13257" s="334">
        <v>0</v>
      </c>
      <c r="W13257" s="334">
        <v>0</v>
      </c>
      <c r="X13257" s="334">
        <v>0</v>
      </c>
      <c r="Y13257" s="334">
        <v>0</v>
      </c>
      <c r="Z13257" s="334">
        <v>0</v>
      </c>
      <c r="AA13257" s="334">
        <v>0</v>
      </c>
      <c r="AB13257" s="334">
        <v>0</v>
      </c>
      <c r="AD13257" s="334">
        <v>0</v>
      </c>
      <c r="AE13257" s="334">
        <f t="shared" si="2077"/>
        <v>0</v>
      </c>
      <c r="AF13257" s="334">
        <f t="shared" si="2078"/>
        <v>0</v>
      </c>
      <c r="AG13257" s="340">
        <f t="shared" si="2079"/>
        <v>0</v>
      </c>
      <c r="AI13257" s="340">
        <f t="shared" si="2080"/>
        <v>0</v>
      </c>
      <c r="AJ13257" s="340">
        <f t="shared" si="2080"/>
        <v>0</v>
      </c>
      <c r="AK13257" s="340">
        <f t="shared" si="2080"/>
        <v>0</v>
      </c>
      <c r="AL13257" s="340">
        <f t="shared" si="2080"/>
        <v>0</v>
      </c>
      <c r="AM13257" s="340">
        <f t="shared" si="2080"/>
        <v>0</v>
      </c>
    </row>
    <row r="13258" spans="1:39" x14ac:dyDescent="0.35">
      <c r="A13258" s="337">
        <v>35171</v>
      </c>
      <c r="B13258" s="338">
        <f t="shared" si="2074"/>
        <v>1996</v>
      </c>
      <c r="C13258" s="338">
        <f t="shared" si="2075"/>
        <v>4</v>
      </c>
      <c r="D13258" s="338">
        <f t="shared" si="2076"/>
        <v>16</v>
      </c>
      <c r="E13258" s="334">
        <v>0</v>
      </c>
      <c r="F13258" s="334">
        <v>0</v>
      </c>
      <c r="G13258" s="334">
        <v>0</v>
      </c>
      <c r="H13258" s="334">
        <v>0</v>
      </c>
      <c r="I13258" s="334">
        <v>0</v>
      </c>
      <c r="J13258" s="334">
        <v>0</v>
      </c>
      <c r="K13258" s="334">
        <v>0</v>
      </c>
      <c r="L13258" s="334">
        <v>0</v>
      </c>
      <c r="M13258" s="334">
        <v>0</v>
      </c>
      <c r="N13258" s="334">
        <v>0</v>
      </c>
      <c r="O13258" s="334">
        <v>0</v>
      </c>
      <c r="P13258" s="334">
        <v>0</v>
      </c>
      <c r="Q13258" s="334">
        <v>0</v>
      </c>
      <c r="R13258" s="334">
        <v>0</v>
      </c>
      <c r="S13258" s="334">
        <v>0</v>
      </c>
      <c r="T13258" s="334">
        <v>0</v>
      </c>
      <c r="U13258" s="334">
        <v>0</v>
      </c>
      <c r="V13258" s="334">
        <v>0</v>
      </c>
      <c r="W13258" s="334">
        <v>0</v>
      </c>
      <c r="X13258" s="334">
        <v>0</v>
      </c>
      <c r="Y13258" s="334">
        <v>0</v>
      </c>
      <c r="Z13258" s="334">
        <v>0</v>
      </c>
      <c r="AA13258" s="334">
        <v>0</v>
      </c>
      <c r="AB13258" s="334">
        <v>0</v>
      </c>
      <c r="AD13258" s="334">
        <v>0</v>
      </c>
      <c r="AE13258" s="334">
        <f t="shared" si="2077"/>
        <v>0</v>
      </c>
      <c r="AF13258" s="334">
        <f t="shared" si="2078"/>
        <v>0</v>
      </c>
      <c r="AG13258" s="340">
        <f t="shared" si="2079"/>
        <v>0</v>
      </c>
      <c r="AI13258" s="340">
        <f t="shared" si="2080"/>
        <v>0</v>
      </c>
      <c r="AJ13258" s="340">
        <f t="shared" si="2080"/>
        <v>0</v>
      </c>
      <c r="AK13258" s="340">
        <f t="shared" si="2080"/>
        <v>0</v>
      </c>
      <c r="AL13258" s="340">
        <f t="shared" si="2080"/>
        <v>0</v>
      </c>
      <c r="AM13258" s="340">
        <f t="shared" si="2080"/>
        <v>0</v>
      </c>
    </row>
    <row r="13259" spans="1:39" x14ac:dyDescent="0.35">
      <c r="A13259" s="337">
        <v>35172</v>
      </c>
      <c r="B13259" s="338">
        <f t="shared" si="2074"/>
        <v>1996</v>
      </c>
      <c r="C13259" s="338">
        <f t="shared" si="2075"/>
        <v>4</v>
      </c>
      <c r="D13259" s="338">
        <f t="shared" si="2076"/>
        <v>17</v>
      </c>
      <c r="E13259" s="334">
        <v>0</v>
      </c>
      <c r="F13259" s="334">
        <v>0</v>
      </c>
      <c r="G13259" s="334">
        <v>0</v>
      </c>
      <c r="H13259" s="334">
        <v>0</v>
      </c>
      <c r="I13259" s="334">
        <v>0</v>
      </c>
      <c r="J13259" s="334">
        <v>0</v>
      </c>
      <c r="K13259" s="334">
        <v>0</v>
      </c>
      <c r="L13259" s="334">
        <v>0</v>
      </c>
      <c r="M13259" s="334">
        <v>0</v>
      </c>
      <c r="N13259" s="334">
        <v>0</v>
      </c>
      <c r="O13259" s="334">
        <v>0</v>
      </c>
      <c r="P13259" s="334">
        <v>0</v>
      </c>
      <c r="Q13259" s="334">
        <v>0</v>
      </c>
      <c r="R13259" s="334">
        <v>0</v>
      </c>
      <c r="S13259" s="334">
        <v>0</v>
      </c>
      <c r="T13259" s="334">
        <v>0</v>
      </c>
      <c r="U13259" s="334">
        <v>0</v>
      </c>
      <c r="V13259" s="334">
        <v>0</v>
      </c>
      <c r="W13259" s="334">
        <v>0</v>
      </c>
      <c r="X13259" s="334">
        <v>0</v>
      </c>
      <c r="Y13259" s="334">
        <v>0</v>
      </c>
      <c r="Z13259" s="334">
        <v>0</v>
      </c>
      <c r="AA13259" s="334">
        <v>0</v>
      </c>
      <c r="AB13259" s="334">
        <v>0</v>
      </c>
      <c r="AD13259" s="334">
        <v>0</v>
      </c>
      <c r="AE13259" s="334">
        <f t="shared" si="2077"/>
        <v>0</v>
      </c>
      <c r="AF13259" s="334">
        <f t="shared" si="2078"/>
        <v>0</v>
      </c>
      <c r="AG13259" s="340">
        <f t="shared" si="2079"/>
        <v>0</v>
      </c>
      <c r="AI13259" s="340">
        <f t="shared" si="2080"/>
        <v>0</v>
      </c>
      <c r="AJ13259" s="340">
        <f t="shared" si="2080"/>
        <v>0</v>
      </c>
      <c r="AK13259" s="340">
        <f t="shared" si="2080"/>
        <v>0</v>
      </c>
      <c r="AL13259" s="340">
        <f t="shared" si="2080"/>
        <v>0</v>
      </c>
      <c r="AM13259" s="340">
        <f t="shared" si="2080"/>
        <v>0</v>
      </c>
    </row>
    <row r="13260" spans="1:39" x14ac:dyDescent="0.35">
      <c r="A13260" s="337">
        <v>35173</v>
      </c>
      <c r="B13260" s="338">
        <f t="shared" si="2074"/>
        <v>1996</v>
      </c>
      <c r="C13260" s="338">
        <f t="shared" si="2075"/>
        <v>4</v>
      </c>
      <c r="D13260" s="338">
        <f t="shared" si="2076"/>
        <v>18</v>
      </c>
      <c r="E13260" s="334">
        <v>0</v>
      </c>
      <c r="F13260" s="334">
        <v>0</v>
      </c>
      <c r="G13260" s="334">
        <v>0</v>
      </c>
      <c r="H13260" s="334">
        <v>0</v>
      </c>
      <c r="I13260" s="334">
        <v>0</v>
      </c>
      <c r="J13260" s="334">
        <v>0</v>
      </c>
      <c r="K13260" s="334">
        <v>0</v>
      </c>
      <c r="L13260" s="334">
        <v>0</v>
      </c>
      <c r="M13260" s="334">
        <v>0</v>
      </c>
      <c r="N13260" s="334">
        <v>0</v>
      </c>
      <c r="O13260" s="334">
        <v>0</v>
      </c>
      <c r="P13260" s="334">
        <v>0</v>
      </c>
      <c r="Q13260" s="334">
        <v>0</v>
      </c>
      <c r="R13260" s="334">
        <v>0</v>
      </c>
      <c r="S13260" s="334">
        <v>0</v>
      </c>
      <c r="T13260" s="334">
        <v>0</v>
      </c>
      <c r="U13260" s="334">
        <v>0</v>
      </c>
      <c r="V13260" s="334">
        <v>0</v>
      </c>
      <c r="W13260" s="334">
        <v>0</v>
      </c>
      <c r="X13260" s="334">
        <v>0</v>
      </c>
      <c r="Y13260" s="334">
        <v>0</v>
      </c>
      <c r="Z13260" s="334">
        <v>0</v>
      </c>
      <c r="AA13260" s="334">
        <v>0</v>
      </c>
      <c r="AB13260" s="334">
        <v>0</v>
      </c>
      <c r="AD13260" s="334">
        <v>0</v>
      </c>
      <c r="AE13260" s="334">
        <f t="shared" si="2077"/>
        <v>0</v>
      </c>
      <c r="AF13260" s="334">
        <f t="shared" si="2078"/>
        <v>0</v>
      </c>
      <c r="AG13260" s="340">
        <f t="shared" si="2079"/>
        <v>0</v>
      </c>
      <c r="AI13260" s="340">
        <f t="shared" si="2080"/>
        <v>0</v>
      </c>
      <c r="AJ13260" s="340">
        <f t="shared" si="2080"/>
        <v>0</v>
      </c>
      <c r="AK13260" s="340">
        <f t="shared" si="2080"/>
        <v>0</v>
      </c>
      <c r="AL13260" s="340">
        <f t="shared" si="2080"/>
        <v>0</v>
      </c>
      <c r="AM13260" s="340">
        <f t="shared" si="2080"/>
        <v>0</v>
      </c>
    </row>
    <row r="13261" spans="1:39" x14ac:dyDescent="0.35">
      <c r="A13261" s="337">
        <v>35174</v>
      </c>
      <c r="B13261" s="338">
        <f t="shared" si="2074"/>
        <v>1996</v>
      </c>
      <c r="C13261" s="338">
        <f t="shared" si="2075"/>
        <v>4</v>
      </c>
      <c r="D13261" s="338">
        <f t="shared" si="2076"/>
        <v>19</v>
      </c>
      <c r="E13261" s="334">
        <v>0</v>
      </c>
      <c r="F13261" s="334">
        <v>0</v>
      </c>
      <c r="G13261" s="334">
        <v>0</v>
      </c>
      <c r="H13261" s="334">
        <v>1.3</v>
      </c>
      <c r="I13261" s="334">
        <v>1.3</v>
      </c>
      <c r="J13261" s="334">
        <v>1.3</v>
      </c>
      <c r="K13261" s="334">
        <v>1.2</v>
      </c>
      <c r="L13261" s="334">
        <v>0</v>
      </c>
      <c r="M13261" s="334">
        <v>0</v>
      </c>
      <c r="N13261" s="334">
        <v>0</v>
      </c>
      <c r="O13261" s="334">
        <v>0</v>
      </c>
      <c r="P13261" s="334">
        <v>0</v>
      </c>
      <c r="Q13261" s="334">
        <v>0</v>
      </c>
      <c r="R13261" s="334">
        <v>0</v>
      </c>
      <c r="S13261" s="334">
        <v>0</v>
      </c>
      <c r="T13261" s="334">
        <v>0</v>
      </c>
      <c r="U13261" s="334">
        <v>0</v>
      </c>
      <c r="V13261" s="334">
        <v>0</v>
      </c>
      <c r="W13261" s="334">
        <v>2.6</v>
      </c>
      <c r="X13261" s="334">
        <v>1.3</v>
      </c>
      <c r="Y13261" s="334">
        <v>0</v>
      </c>
      <c r="Z13261" s="334">
        <v>0</v>
      </c>
      <c r="AA13261" s="334">
        <v>0</v>
      </c>
      <c r="AB13261" s="334">
        <v>0</v>
      </c>
      <c r="AD13261" s="334">
        <v>9</v>
      </c>
      <c r="AE13261" s="334">
        <f t="shared" si="2077"/>
        <v>9</v>
      </c>
      <c r="AF13261" s="334">
        <f t="shared" si="2078"/>
        <v>9.0000000000000018</v>
      </c>
      <c r="AG13261" s="340">
        <f t="shared" si="2079"/>
        <v>1.7763568394002505E-15</v>
      </c>
      <c r="AI13261" s="340">
        <f t="shared" si="2080"/>
        <v>0</v>
      </c>
      <c r="AJ13261" s="340">
        <f t="shared" si="2080"/>
        <v>0</v>
      </c>
      <c r="AK13261" s="340">
        <f t="shared" si="2080"/>
        <v>0</v>
      </c>
      <c r="AL13261" s="340">
        <f t="shared" si="2080"/>
        <v>0</v>
      </c>
      <c r="AM13261" s="340">
        <f t="shared" si="2080"/>
        <v>0</v>
      </c>
    </row>
    <row r="13262" spans="1:39" x14ac:dyDescent="0.35">
      <c r="A13262" s="337">
        <v>35175</v>
      </c>
      <c r="B13262" s="338">
        <f t="shared" si="2074"/>
        <v>1996</v>
      </c>
      <c r="C13262" s="338">
        <f t="shared" si="2075"/>
        <v>4</v>
      </c>
      <c r="D13262" s="338">
        <f t="shared" si="2076"/>
        <v>20</v>
      </c>
      <c r="E13262" s="334">
        <v>0</v>
      </c>
      <c r="F13262" s="334">
        <v>0</v>
      </c>
      <c r="G13262" s="334">
        <v>0</v>
      </c>
      <c r="H13262" s="334">
        <v>0</v>
      </c>
      <c r="I13262" s="334">
        <v>0</v>
      </c>
      <c r="J13262" s="334">
        <v>0</v>
      </c>
      <c r="K13262" s="334">
        <v>0</v>
      </c>
      <c r="L13262" s="334">
        <v>0</v>
      </c>
      <c r="M13262" s="334">
        <v>0</v>
      </c>
      <c r="N13262" s="334">
        <v>0</v>
      </c>
      <c r="O13262" s="334">
        <v>0</v>
      </c>
      <c r="P13262" s="334">
        <v>0</v>
      </c>
      <c r="Q13262" s="334">
        <v>0</v>
      </c>
      <c r="R13262" s="334">
        <v>0</v>
      </c>
      <c r="S13262" s="334">
        <v>0</v>
      </c>
      <c r="T13262" s="334">
        <v>0.4</v>
      </c>
      <c r="U13262" s="334">
        <v>0</v>
      </c>
      <c r="V13262" s="334">
        <v>0</v>
      </c>
      <c r="W13262" s="334">
        <v>0</v>
      </c>
      <c r="X13262" s="334">
        <v>0</v>
      </c>
      <c r="Y13262" s="334">
        <v>0</v>
      </c>
      <c r="Z13262" s="334">
        <v>0</v>
      </c>
      <c r="AA13262" s="334">
        <v>0</v>
      </c>
      <c r="AB13262" s="334">
        <v>0</v>
      </c>
      <c r="AD13262" s="334">
        <v>0.4</v>
      </c>
      <c r="AE13262" s="334">
        <f t="shared" si="2077"/>
        <v>0.4</v>
      </c>
      <c r="AF13262" s="334">
        <f t="shared" si="2078"/>
        <v>0.4</v>
      </c>
      <c r="AG13262" s="340">
        <f t="shared" si="2079"/>
        <v>0</v>
      </c>
      <c r="AI13262" s="340">
        <f t="shared" si="2080"/>
        <v>0</v>
      </c>
      <c r="AJ13262" s="340">
        <f t="shared" si="2080"/>
        <v>0</v>
      </c>
      <c r="AK13262" s="340">
        <f t="shared" si="2080"/>
        <v>0</v>
      </c>
      <c r="AL13262" s="340">
        <f t="shared" si="2080"/>
        <v>0</v>
      </c>
      <c r="AM13262" s="340">
        <f t="shared" si="2080"/>
        <v>0</v>
      </c>
    </row>
    <row r="13263" spans="1:39" x14ac:dyDescent="0.35">
      <c r="A13263" s="337">
        <v>35176</v>
      </c>
      <c r="B13263" s="338">
        <f t="shared" si="2074"/>
        <v>1996</v>
      </c>
      <c r="C13263" s="338">
        <f t="shared" si="2075"/>
        <v>4</v>
      </c>
      <c r="D13263" s="338">
        <f t="shared" si="2076"/>
        <v>21</v>
      </c>
      <c r="E13263" s="334">
        <v>0</v>
      </c>
      <c r="F13263" s="334">
        <v>0</v>
      </c>
      <c r="G13263" s="334">
        <v>0</v>
      </c>
      <c r="H13263" s="334">
        <v>0</v>
      </c>
      <c r="I13263" s="334">
        <v>0</v>
      </c>
      <c r="J13263" s="334">
        <v>0</v>
      </c>
      <c r="K13263" s="334">
        <v>0</v>
      </c>
      <c r="L13263" s="334">
        <v>0</v>
      </c>
      <c r="M13263" s="334">
        <v>0</v>
      </c>
      <c r="N13263" s="334">
        <v>0</v>
      </c>
      <c r="O13263" s="334">
        <v>0</v>
      </c>
      <c r="P13263" s="334">
        <v>0</v>
      </c>
      <c r="Q13263" s="334">
        <v>0</v>
      </c>
      <c r="R13263" s="334">
        <v>0</v>
      </c>
      <c r="S13263" s="334">
        <v>0</v>
      </c>
      <c r="T13263" s="334">
        <v>0</v>
      </c>
      <c r="U13263" s="334">
        <v>0</v>
      </c>
      <c r="V13263" s="334">
        <v>0</v>
      </c>
      <c r="W13263" s="334">
        <v>0</v>
      </c>
      <c r="X13263" s="334">
        <v>0</v>
      </c>
      <c r="Y13263" s="334">
        <v>0</v>
      </c>
      <c r="Z13263" s="334">
        <v>0</v>
      </c>
      <c r="AA13263" s="334">
        <v>0</v>
      </c>
      <c r="AB13263" s="334">
        <v>0</v>
      </c>
      <c r="AD13263" s="334">
        <v>0</v>
      </c>
      <c r="AE13263" s="334">
        <f t="shared" si="2077"/>
        <v>0</v>
      </c>
      <c r="AF13263" s="334">
        <f t="shared" si="2078"/>
        <v>0</v>
      </c>
      <c r="AG13263" s="340">
        <f t="shared" si="2079"/>
        <v>0</v>
      </c>
      <c r="AI13263" s="340">
        <f t="shared" si="2080"/>
        <v>0</v>
      </c>
      <c r="AJ13263" s="340">
        <f t="shared" si="2080"/>
        <v>0</v>
      </c>
      <c r="AK13263" s="340">
        <f t="shared" si="2080"/>
        <v>0</v>
      </c>
      <c r="AL13263" s="340">
        <f t="shared" si="2080"/>
        <v>0</v>
      </c>
      <c r="AM13263" s="340">
        <f t="shared" si="2080"/>
        <v>0</v>
      </c>
    </row>
    <row r="13264" spans="1:39" x14ac:dyDescent="0.35">
      <c r="A13264" s="337">
        <v>35177</v>
      </c>
      <c r="B13264" s="338">
        <f t="shared" si="2074"/>
        <v>1996</v>
      </c>
      <c r="C13264" s="338">
        <f t="shared" si="2075"/>
        <v>4</v>
      </c>
      <c r="D13264" s="338">
        <f t="shared" si="2076"/>
        <v>22</v>
      </c>
      <c r="E13264" s="334">
        <v>0</v>
      </c>
      <c r="F13264" s="334">
        <v>0</v>
      </c>
      <c r="G13264" s="334">
        <v>0</v>
      </c>
      <c r="H13264" s="334">
        <v>0</v>
      </c>
      <c r="I13264" s="334">
        <v>0</v>
      </c>
      <c r="J13264" s="334">
        <v>0</v>
      </c>
      <c r="K13264" s="334">
        <v>0</v>
      </c>
      <c r="L13264" s="334">
        <v>0</v>
      </c>
      <c r="M13264" s="334">
        <v>0</v>
      </c>
      <c r="N13264" s="334">
        <v>0</v>
      </c>
      <c r="O13264" s="334">
        <v>0</v>
      </c>
      <c r="P13264" s="334">
        <v>0</v>
      </c>
      <c r="Q13264" s="334">
        <v>0</v>
      </c>
      <c r="R13264" s="334">
        <v>0</v>
      </c>
      <c r="S13264" s="334">
        <v>0</v>
      </c>
      <c r="T13264" s="334">
        <v>0</v>
      </c>
      <c r="U13264" s="334">
        <v>0</v>
      </c>
      <c r="V13264" s="334">
        <v>0</v>
      </c>
      <c r="W13264" s="334">
        <v>0</v>
      </c>
      <c r="X13264" s="334">
        <v>0</v>
      </c>
      <c r="Y13264" s="334">
        <v>0</v>
      </c>
      <c r="Z13264" s="334">
        <v>0</v>
      </c>
      <c r="AA13264" s="334">
        <v>0</v>
      </c>
      <c r="AB13264" s="334">
        <v>0</v>
      </c>
      <c r="AD13264" s="334">
        <v>0</v>
      </c>
      <c r="AE13264" s="334">
        <f t="shared" si="2077"/>
        <v>0</v>
      </c>
      <c r="AF13264" s="334">
        <f t="shared" si="2078"/>
        <v>0</v>
      </c>
      <c r="AG13264" s="340">
        <f t="shared" si="2079"/>
        <v>0</v>
      </c>
      <c r="AI13264" s="340">
        <f t="shared" si="2080"/>
        <v>0</v>
      </c>
      <c r="AJ13264" s="340">
        <f t="shared" si="2080"/>
        <v>0</v>
      </c>
      <c r="AK13264" s="340">
        <f t="shared" si="2080"/>
        <v>0</v>
      </c>
      <c r="AL13264" s="340">
        <f t="shared" si="2080"/>
        <v>0</v>
      </c>
      <c r="AM13264" s="340">
        <f t="shared" si="2080"/>
        <v>0</v>
      </c>
    </row>
    <row r="13265" spans="1:39" x14ac:dyDescent="0.35">
      <c r="A13265" s="337">
        <v>35178</v>
      </c>
      <c r="B13265" s="338">
        <f t="shared" si="2074"/>
        <v>1996</v>
      </c>
      <c r="C13265" s="338">
        <f t="shared" si="2075"/>
        <v>4</v>
      </c>
      <c r="D13265" s="338">
        <f t="shared" si="2076"/>
        <v>23</v>
      </c>
      <c r="E13265" s="334">
        <v>0</v>
      </c>
      <c r="F13265" s="334">
        <v>0</v>
      </c>
      <c r="G13265" s="334">
        <v>0</v>
      </c>
      <c r="H13265" s="334">
        <v>0</v>
      </c>
      <c r="I13265" s="334">
        <v>0</v>
      </c>
      <c r="J13265" s="334">
        <v>0</v>
      </c>
      <c r="K13265" s="334">
        <v>0</v>
      </c>
      <c r="L13265" s="334">
        <v>0</v>
      </c>
      <c r="M13265" s="334">
        <v>0</v>
      </c>
      <c r="N13265" s="334">
        <v>0</v>
      </c>
      <c r="O13265" s="334">
        <v>0</v>
      </c>
      <c r="P13265" s="334">
        <v>0</v>
      </c>
      <c r="Q13265" s="334">
        <v>0</v>
      </c>
      <c r="R13265" s="334">
        <v>0</v>
      </c>
      <c r="S13265" s="334">
        <v>0</v>
      </c>
      <c r="T13265" s="334">
        <v>0</v>
      </c>
      <c r="U13265" s="334">
        <v>0</v>
      </c>
      <c r="V13265" s="334">
        <v>0</v>
      </c>
      <c r="W13265" s="334">
        <v>0</v>
      </c>
      <c r="X13265" s="334">
        <v>0</v>
      </c>
      <c r="Y13265" s="334">
        <v>0</v>
      </c>
      <c r="Z13265" s="334">
        <v>0</v>
      </c>
      <c r="AA13265" s="334">
        <v>0</v>
      </c>
      <c r="AB13265" s="334">
        <v>0</v>
      </c>
      <c r="AD13265" s="334">
        <v>0</v>
      </c>
      <c r="AE13265" s="334">
        <f t="shared" si="2077"/>
        <v>0</v>
      </c>
      <c r="AF13265" s="334">
        <f t="shared" si="2078"/>
        <v>0</v>
      </c>
      <c r="AG13265" s="340">
        <f t="shared" si="2079"/>
        <v>0</v>
      </c>
      <c r="AI13265" s="340">
        <f t="shared" si="2080"/>
        <v>0</v>
      </c>
      <c r="AJ13265" s="340">
        <f t="shared" si="2080"/>
        <v>0</v>
      </c>
      <c r="AK13265" s="340">
        <f t="shared" si="2080"/>
        <v>0</v>
      </c>
      <c r="AL13265" s="340">
        <f t="shared" si="2080"/>
        <v>0</v>
      </c>
      <c r="AM13265" s="340">
        <f t="shared" si="2080"/>
        <v>0</v>
      </c>
    </row>
    <row r="13266" spans="1:39" x14ac:dyDescent="0.35">
      <c r="A13266" s="337">
        <v>35179</v>
      </c>
      <c r="B13266" s="338">
        <f t="shared" si="2074"/>
        <v>1996</v>
      </c>
      <c r="C13266" s="338">
        <f t="shared" si="2075"/>
        <v>4</v>
      </c>
      <c r="D13266" s="338">
        <f t="shared" si="2076"/>
        <v>24</v>
      </c>
      <c r="E13266" s="334">
        <v>0</v>
      </c>
      <c r="F13266" s="334">
        <v>0</v>
      </c>
      <c r="G13266" s="334">
        <v>0</v>
      </c>
      <c r="H13266" s="334">
        <v>0</v>
      </c>
      <c r="I13266" s="334">
        <v>0</v>
      </c>
      <c r="J13266" s="334">
        <v>0</v>
      </c>
      <c r="K13266" s="334">
        <v>0</v>
      </c>
      <c r="L13266" s="334">
        <v>0</v>
      </c>
      <c r="M13266" s="334">
        <v>0</v>
      </c>
      <c r="N13266" s="334">
        <v>0</v>
      </c>
      <c r="O13266" s="334">
        <v>0</v>
      </c>
      <c r="P13266" s="334">
        <v>0</v>
      </c>
      <c r="Q13266" s="334">
        <v>0</v>
      </c>
      <c r="R13266" s="334">
        <v>0</v>
      </c>
      <c r="S13266" s="334">
        <v>0</v>
      </c>
      <c r="T13266" s="334">
        <v>0</v>
      </c>
      <c r="U13266" s="334">
        <v>0</v>
      </c>
      <c r="V13266" s="334">
        <v>0</v>
      </c>
      <c r="W13266" s="334">
        <v>0</v>
      </c>
      <c r="X13266" s="334">
        <v>0</v>
      </c>
      <c r="Y13266" s="334">
        <v>0</v>
      </c>
      <c r="Z13266" s="334">
        <v>0</v>
      </c>
      <c r="AA13266" s="334">
        <v>0</v>
      </c>
      <c r="AB13266" s="334">
        <v>0</v>
      </c>
      <c r="AD13266" s="334">
        <v>0</v>
      </c>
      <c r="AE13266" s="334">
        <f t="shared" si="2077"/>
        <v>0</v>
      </c>
      <c r="AF13266" s="334">
        <f t="shared" si="2078"/>
        <v>0</v>
      </c>
      <c r="AG13266" s="340">
        <f t="shared" si="2079"/>
        <v>0</v>
      </c>
      <c r="AI13266" s="340">
        <f t="shared" si="2080"/>
        <v>0</v>
      </c>
      <c r="AJ13266" s="340">
        <f t="shared" si="2080"/>
        <v>0</v>
      </c>
      <c r="AK13266" s="340">
        <f t="shared" si="2080"/>
        <v>0</v>
      </c>
      <c r="AL13266" s="340">
        <f t="shared" si="2080"/>
        <v>0</v>
      </c>
      <c r="AM13266" s="340">
        <f t="shared" si="2080"/>
        <v>0</v>
      </c>
    </row>
    <row r="13267" spans="1:39" x14ac:dyDescent="0.35">
      <c r="A13267" s="337">
        <v>35180</v>
      </c>
      <c r="B13267" s="338">
        <f t="shared" si="2074"/>
        <v>1996</v>
      </c>
      <c r="C13267" s="338">
        <f t="shared" si="2075"/>
        <v>4</v>
      </c>
      <c r="D13267" s="338">
        <f t="shared" si="2076"/>
        <v>25</v>
      </c>
      <c r="E13267" s="334">
        <v>0</v>
      </c>
      <c r="F13267" s="334">
        <v>0</v>
      </c>
      <c r="G13267" s="334">
        <v>0</v>
      </c>
      <c r="H13267" s="334">
        <v>0</v>
      </c>
      <c r="I13267" s="334">
        <v>0</v>
      </c>
      <c r="J13267" s="334">
        <v>0</v>
      </c>
      <c r="K13267" s="334">
        <v>0</v>
      </c>
      <c r="L13267" s="334">
        <v>0</v>
      </c>
      <c r="M13267" s="334">
        <v>0</v>
      </c>
      <c r="N13267" s="334">
        <v>0</v>
      </c>
      <c r="O13267" s="334">
        <v>0</v>
      </c>
      <c r="P13267" s="334">
        <v>0</v>
      </c>
      <c r="Q13267" s="334">
        <v>0</v>
      </c>
      <c r="R13267" s="334">
        <v>0</v>
      </c>
      <c r="S13267" s="334">
        <v>0</v>
      </c>
      <c r="T13267" s="334">
        <v>0</v>
      </c>
      <c r="U13267" s="334">
        <v>0</v>
      </c>
      <c r="V13267" s="334">
        <v>0</v>
      </c>
      <c r="W13267" s="334">
        <v>0</v>
      </c>
      <c r="X13267" s="334">
        <v>0</v>
      </c>
      <c r="Y13267" s="334">
        <v>0</v>
      </c>
      <c r="Z13267" s="334">
        <v>0</v>
      </c>
      <c r="AA13267" s="334">
        <v>0</v>
      </c>
      <c r="AB13267" s="334">
        <v>0</v>
      </c>
      <c r="AD13267" s="334">
        <v>0</v>
      </c>
      <c r="AE13267" s="334">
        <f t="shared" si="2077"/>
        <v>0</v>
      </c>
      <c r="AF13267" s="334">
        <f t="shared" si="2078"/>
        <v>0</v>
      </c>
      <c r="AG13267" s="340">
        <f t="shared" si="2079"/>
        <v>0</v>
      </c>
      <c r="AI13267" s="340">
        <f t="shared" si="2080"/>
        <v>0</v>
      </c>
      <c r="AJ13267" s="340">
        <f t="shared" si="2080"/>
        <v>0</v>
      </c>
      <c r="AK13267" s="340">
        <f t="shared" si="2080"/>
        <v>0</v>
      </c>
      <c r="AL13267" s="340">
        <f t="shared" si="2080"/>
        <v>0</v>
      </c>
      <c r="AM13267" s="340">
        <f t="shared" si="2080"/>
        <v>0</v>
      </c>
    </row>
    <row r="13268" spans="1:39" x14ac:dyDescent="0.35">
      <c r="A13268" s="337">
        <v>35181</v>
      </c>
      <c r="B13268" s="338">
        <f t="shared" si="2074"/>
        <v>1996</v>
      </c>
      <c r="C13268" s="338">
        <f t="shared" si="2075"/>
        <v>4</v>
      </c>
      <c r="D13268" s="338">
        <f t="shared" si="2076"/>
        <v>26</v>
      </c>
      <c r="E13268" s="334">
        <v>0</v>
      </c>
      <c r="F13268" s="334">
        <v>0</v>
      </c>
      <c r="G13268" s="334">
        <v>0</v>
      </c>
      <c r="H13268" s="334">
        <v>0</v>
      </c>
      <c r="I13268" s="334">
        <v>0</v>
      </c>
      <c r="J13268" s="334">
        <v>0</v>
      </c>
      <c r="K13268" s="334">
        <v>0</v>
      </c>
      <c r="L13268" s="334">
        <v>0</v>
      </c>
      <c r="M13268" s="334">
        <v>0</v>
      </c>
      <c r="N13268" s="334">
        <v>0</v>
      </c>
      <c r="O13268" s="334">
        <v>0</v>
      </c>
      <c r="P13268" s="334">
        <v>0</v>
      </c>
      <c r="Q13268" s="334">
        <v>0</v>
      </c>
      <c r="R13268" s="334">
        <v>0</v>
      </c>
      <c r="S13268" s="334">
        <v>0</v>
      </c>
      <c r="T13268" s="334">
        <v>0</v>
      </c>
      <c r="U13268" s="334">
        <v>0</v>
      </c>
      <c r="V13268" s="334">
        <v>0</v>
      </c>
      <c r="W13268" s="334">
        <v>0</v>
      </c>
      <c r="X13268" s="334">
        <v>0</v>
      </c>
      <c r="Y13268" s="334">
        <v>0</v>
      </c>
      <c r="Z13268" s="334">
        <v>0</v>
      </c>
      <c r="AA13268" s="334">
        <v>0</v>
      </c>
      <c r="AB13268" s="334">
        <v>0</v>
      </c>
      <c r="AD13268" s="334">
        <v>0</v>
      </c>
      <c r="AE13268" s="334">
        <f t="shared" si="2077"/>
        <v>0</v>
      </c>
      <c r="AF13268" s="334">
        <f t="shared" si="2078"/>
        <v>0</v>
      </c>
      <c r="AG13268" s="340">
        <f t="shared" si="2079"/>
        <v>0</v>
      </c>
      <c r="AI13268" s="340">
        <f t="shared" ref="AI13268:AM13283" si="2081">IF($C13268=AI$1,$AF13268,0)</f>
        <v>0</v>
      </c>
      <c r="AJ13268" s="340">
        <f t="shared" si="2081"/>
        <v>0</v>
      </c>
      <c r="AK13268" s="340">
        <f t="shared" si="2081"/>
        <v>0</v>
      </c>
      <c r="AL13268" s="340">
        <f t="shared" si="2081"/>
        <v>0</v>
      </c>
      <c r="AM13268" s="340">
        <f t="shared" si="2081"/>
        <v>0</v>
      </c>
    </row>
    <row r="13269" spans="1:39" x14ac:dyDescent="0.35">
      <c r="A13269" s="337">
        <v>35182</v>
      </c>
      <c r="B13269" s="338">
        <f t="shared" si="2074"/>
        <v>1996</v>
      </c>
      <c r="C13269" s="338">
        <f t="shared" si="2075"/>
        <v>4</v>
      </c>
      <c r="D13269" s="338">
        <f t="shared" si="2076"/>
        <v>27</v>
      </c>
      <c r="E13269" s="334">
        <v>0</v>
      </c>
      <c r="F13269" s="334">
        <v>0</v>
      </c>
      <c r="G13269" s="334">
        <v>0</v>
      </c>
      <c r="H13269" s="334">
        <v>0</v>
      </c>
      <c r="I13269" s="334">
        <v>0</v>
      </c>
      <c r="J13269" s="334">
        <v>0</v>
      </c>
      <c r="K13269" s="334">
        <v>0</v>
      </c>
      <c r="L13269" s="334">
        <v>0</v>
      </c>
      <c r="M13269" s="334">
        <v>0</v>
      </c>
      <c r="N13269" s="334">
        <v>0</v>
      </c>
      <c r="O13269" s="334">
        <v>0</v>
      </c>
      <c r="P13269" s="334">
        <v>0</v>
      </c>
      <c r="Q13269" s="334">
        <v>0</v>
      </c>
      <c r="R13269" s="334">
        <v>0</v>
      </c>
      <c r="S13269" s="334">
        <v>0</v>
      </c>
      <c r="T13269" s="334">
        <v>0</v>
      </c>
      <c r="U13269" s="334">
        <v>0</v>
      </c>
      <c r="V13269" s="334">
        <v>0</v>
      </c>
      <c r="W13269" s="334">
        <v>0</v>
      </c>
      <c r="X13269" s="334">
        <v>0</v>
      </c>
      <c r="Y13269" s="334">
        <v>0</v>
      </c>
      <c r="Z13269" s="334">
        <v>0</v>
      </c>
      <c r="AA13269" s="334">
        <v>0</v>
      </c>
      <c r="AB13269" s="334">
        <v>0</v>
      </c>
      <c r="AD13269" s="334">
        <v>0</v>
      </c>
      <c r="AE13269" s="334">
        <f t="shared" si="2077"/>
        <v>0</v>
      </c>
      <c r="AF13269" s="334">
        <f t="shared" si="2078"/>
        <v>0</v>
      </c>
      <c r="AG13269" s="340">
        <f t="shared" si="2079"/>
        <v>0</v>
      </c>
      <c r="AI13269" s="340">
        <f t="shared" si="2081"/>
        <v>0</v>
      </c>
      <c r="AJ13269" s="340">
        <f t="shared" si="2081"/>
        <v>0</v>
      </c>
      <c r="AK13269" s="340">
        <f t="shared" si="2081"/>
        <v>0</v>
      </c>
      <c r="AL13269" s="340">
        <f t="shared" si="2081"/>
        <v>0</v>
      </c>
      <c r="AM13269" s="340">
        <f t="shared" si="2081"/>
        <v>0</v>
      </c>
    </row>
    <row r="13270" spans="1:39" x14ac:dyDescent="0.35">
      <c r="A13270" s="337">
        <v>35183</v>
      </c>
      <c r="B13270" s="338">
        <f t="shared" si="2074"/>
        <v>1996</v>
      </c>
      <c r="C13270" s="338">
        <f t="shared" si="2075"/>
        <v>4</v>
      </c>
      <c r="D13270" s="338">
        <f t="shared" si="2076"/>
        <v>28</v>
      </c>
      <c r="E13270" s="334">
        <v>0</v>
      </c>
      <c r="F13270" s="334">
        <v>0</v>
      </c>
      <c r="G13270" s="334">
        <v>0</v>
      </c>
      <c r="H13270" s="334">
        <v>0</v>
      </c>
      <c r="I13270" s="334">
        <v>0</v>
      </c>
      <c r="J13270" s="334">
        <v>0</v>
      </c>
      <c r="K13270" s="334">
        <v>0</v>
      </c>
      <c r="L13270" s="334">
        <v>0</v>
      </c>
      <c r="M13270" s="334">
        <v>0</v>
      </c>
      <c r="N13270" s="334">
        <v>0</v>
      </c>
      <c r="O13270" s="334">
        <v>0</v>
      </c>
      <c r="P13270" s="334">
        <v>0</v>
      </c>
      <c r="Q13270" s="334">
        <v>0</v>
      </c>
      <c r="R13270" s="334">
        <v>0</v>
      </c>
      <c r="S13270" s="334">
        <v>0</v>
      </c>
      <c r="T13270" s="334">
        <v>0</v>
      </c>
      <c r="U13270" s="334">
        <v>0</v>
      </c>
      <c r="V13270" s="334">
        <v>0</v>
      </c>
      <c r="W13270" s="334">
        <v>0</v>
      </c>
      <c r="X13270" s="334">
        <v>0</v>
      </c>
      <c r="Y13270" s="334">
        <v>0</v>
      </c>
      <c r="Z13270" s="334">
        <v>0</v>
      </c>
      <c r="AA13270" s="334">
        <v>0</v>
      </c>
      <c r="AB13270" s="334">
        <v>0</v>
      </c>
      <c r="AD13270" s="334">
        <v>0</v>
      </c>
      <c r="AE13270" s="334">
        <f t="shared" si="2077"/>
        <v>0</v>
      </c>
      <c r="AF13270" s="334">
        <f t="shared" si="2078"/>
        <v>0</v>
      </c>
      <c r="AG13270" s="340">
        <f t="shared" si="2079"/>
        <v>0</v>
      </c>
      <c r="AI13270" s="340">
        <f t="shared" si="2081"/>
        <v>0</v>
      </c>
      <c r="AJ13270" s="340">
        <f t="shared" si="2081"/>
        <v>0</v>
      </c>
      <c r="AK13270" s="340">
        <f t="shared" si="2081"/>
        <v>0</v>
      </c>
      <c r="AL13270" s="340">
        <f t="shared" si="2081"/>
        <v>0</v>
      </c>
      <c r="AM13270" s="340">
        <f t="shared" si="2081"/>
        <v>0</v>
      </c>
    </row>
    <row r="13271" spans="1:39" x14ac:dyDescent="0.35">
      <c r="A13271" s="337">
        <v>35184</v>
      </c>
      <c r="B13271" s="338">
        <f t="shared" si="2074"/>
        <v>1996</v>
      </c>
      <c r="C13271" s="338">
        <f t="shared" si="2075"/>
        <v>4</v>
      </c>
      <c r="D13271" s="338">
        <f t="shared" si="2076"/>
        <v>29</v>
      </c>
      <c r="E13271" s="334">
        <v>0</v>
      </c>
      <c r="F13271" s="334">
        <v>0</v>
      </c>
      <c r="G13271" s="334">
        <v>0</v>
      </c>
      <c r="H13271" s="334">
        <v>0</v>
      </c>
      <c r="I13271" s="334">
        <v>0</v>
      </c>
      <c r="J13271" s="334">
        <v>0</v>
      </c>
      <c r="K13271" s="334">
        <v>0</v>
      </c>
      <c r="L13271" s="334">
        <v>0</v>
      </c>
      <c r="M13271" s="334">
        <v>0</v>
      </c>
      <c r="N13271" s="334">
        <v>0</v>
      </c>
      <c r="O13271" s="334">
        <v>0</v>
      </c>
      <c r="P13271" s="334">
        <v>0</v>
      </c>
      <c r="Q13271" s="334">
        <v>0</v>
      </c>
      <c r="R13271" s="334">
        <v>0</v>
      </c>
      <c r="S13271" s="334">
        <v>0</v>
      </c>
      <c r="T13271" s="334">
        <v>0</v>
      </c>
      <c r="U13271" s="334">
        <v>0</v>
      </c>
      <c r="V13271" s="334">
        <v>0</v>
      </c>
      <c r="W13271" s="334">
        <v>0</v>
      </c>
      <c r="X13271" s="334">
        <v>0</v>
      </c>
      <c r="Y13271" s="334">
        <v>0</v>
      </c>
      <c r="Z13271" s="334">
        <v>0</v>
      </c>
      <c r="AA13271" s="334">
        <v>0</v>
      </c>
      <c r="AB13271" s="334">
        <v>0</v>
      </c>
      <c r="AD13271" s="334">
        <v>0</v>
      </c>
      <c r="AE13271" s="334">
        <f t="shared" si="2077"/>
        <v>0</v>
      </c>
      <c r="AF13271" s="334">
        <f t="shared" si="2078"/>
        <v>0</v>
      </c>
      <c r="AG13271" s="340">
        <f t="shared" si="2079"/>
        <v>0</v>
      </c>
      <c r="AI13271" s="340">
        <f t="shared" si="2081"/>
        <v>0</v>
      </c>
      <c r="AJ13271" s="340">
        <f t="shared" si="2081"/>
        <v>0</v>
      </c>
      <c r="AK13271" s="340">
        <f t="shared" si="2081"/>
        <v>0</v>
      </c>
      <c r="AL13271" s="340">
        <f t="shared" si="2081"/>
        <v>0</v>
      </c>
      <c r="AM13271" s="340">
        <f t="shared" si="2081"/>
        <v>0</v>
      </c>
    </row>
    <row r="13272" spans="1:39" x14ac:dyDescent="0.35">
      <c r="A13272" s="337">
        <v>35185</v>
      </c>
      <c r="B13272" s="338">
        <f t="shared" si="2074"/>
        <v>1996</v>
      </c>
      <c r="C13272" s="338">
        <f t="shared" si="2075"/>
        <v>4</v>
      </c>
      <c r="D13272" s="338">
        <f t="shared" si="2076"/>
        <v>30</v>
      </c>
      <c r="E13272" s="334">
        <v>0</v>
      </c>
      <c r="F13272" s="334">
        <v>0</v>
      </c>
      <c r="G13272" s="334">
        <v>0</v>
      </c>
      <c r="H13272" s="334">
        <v>0</v>
      </c>
      <c r="I13272" s="334">
        <v>0</v>
      </c>
      <c r="J13272" s="334">
        <v>0</v>
      </c>
      <c r="K13272" s="334">
        <v>0</v>
      </c>
      <c r="L13272" s="334">
        <v>0</v>
      </c>
      <c r="M13272" s="334">
        <v>0</v>
      </c>
      <c r="N13272" s="334">
        <v>0</v>
      </c>
      <c r="O13272" s="334">
        <v>0</v>
      </c>
      <c r="P13272" s="334">
        <v>0</v>
      </c>
      <c r="Q13272" s="334">
        <v>0.1</v>
      </c>
      <c r="R13272" s="334">
        <v>0</v>
      </c>
      <c r="S13272" s="334">
        <v>0</v>
      </c>
      <c r="T13272" s="334">
        <v>0</v>
      </c>
      <c r="U13272" s="334">
        <v>0</v>
      </c>
      <c r="V13272" s="334">
        <v>0</v>
      </c>
      <c r="W13272" s="334">
        <v>0.1</v>
      </c>
      <c r="X13272" s="334">
        <v>0</v>
      </c>
      <c r="Y13272" s="334">
        <v>0</v>
      </c>
      <c r="Z13272" s="334">
        <v>0</v>
      </c>
      <c r="AA13272" s="334">
        <v>0</v>
      </c>
      <c r="AB13272" s="334">
        <v>0</v>
      </c>
      <c r="AD13272" s="334">
        <v>0.2</v>
      </c>
      <c r="AE13272" s="334">
        <f t="shared" si="2077"/>
        <v>0.2</v>
      </c>
      <c r="AF13272" s="334">
        <f t="shared" si="2078"/>
        <v>0.2</v>
      </c>
      <c r="AG13272" s="340">
        <f t="shared" si="2079"/>
        <v>0</v>
      </c>
      <c r="AI13272" s="340">
        <f t="shared" si="2081"/>
        <v>0</v>
      </c>
      <c r="AJ13272" s="340">
        <f t="shared" si="2081"/>
        <v>0</v>
      </c>
      <c r="AK13272" s="340">
        <f t="shared" si="2081"/>
        <v>0</v>
      </c>
      <c r="AL13272" s="340">
        <f t="shared" si="2081"/>
        <v>0</v>
      </c>
      <c r="AM13272" s="340">
        <f t="shared" si="2081"/>
        <v>0</v>
      </c>
    </row>
    <row r="13273" spans="1:39" x14ac:dyDescent="0.35">
      <c r="A13273" s="337">
        <v>35186</v>
      </c>
      <c r="B13273" s="338">
        <f t="shared" si="2074"/>
        <v>1996</v>
      </c>
      <c r="C13273" s="338">
        <f t="shared" si="2075"/>
        <v>5</v>
      </c>
      <c r="D13273" s="338">
        <f t="shared" si="2076"/>
        <v>1</v>
      </c>
      <c r="E13273" s="334">
        <v>0</v>
      </c>
      <c r="F13273" s="334">
        <v>0</v>
      </c>
      <c r="G13273" s="334">
        <v>0</v>
      </c>
      <c r="H13273" s="334">
        <v>0</v>
      </c>
      <c r="I13273" s="334">
        <v>0</v>
      </c>
      <c r="J13273" s="334">
        <v>0</v>
      </c>
      <c r="K13273" s="334">
        <v>0</v>
      </c>
      <c r="L13273" s="334">
        <v>0</v>
      </c>
      <c r="M13273" s="334">
        <v>0</v>
      </c>
      <c r="N13273" s="334">
        <v>0</v>
      </c>
      <c r="O13273" s="334">
        <v>0</v>
      </c>
      <c r="P13273" s="334">
        <v>0</v>
      </c>
      <c r="Q13273" s="334">
        <v>0.9</v>
      </c>
      <c r="R13273" s="334">
        <v>0.8</v>
      </c>
      <c r="S13273" s="334">
        <v>0</v>
      </c>
      <c r="T13273" s="334">
        <v>0.9</v>
      </c>
      <c r="U13273" s="334">
        <v>0.8</v>
      </c>
      <c r="V13273" s="334">
        <v>0</v>
      </c>
      <c r="W13273" s="334">
        <v>0</v>
      </c>
      <c r="X13273" s="334">
        <v>0</v>
      </c>
      <c r="Y13273" s="334">
        <v>0</v>
      </c>
      <c r="Z13273" s="334">
        <v>0</v>
      </c>
      <c r="AA13273" s="334">
        <v>0.9</v>
      </c>
      <c r="AB13273" s="334">
        <v>0</v>
      </c>
      <c r="AD13273" s="334">
        <v>4.3</v>
      </c>
      <c r="AE13273" s="334">
        <f t="shared" si="2077"/>
        <v>4.3</v>
      </c>
      <c r="AF13273" s="334">
        <f t="shared" si="2078"/>
        <v>4.3000000000000007</v>
      </c>
      <c r="AG13273" s="340">
        <f t="shared" si="2079"/>
        <v>8.8817841970012523E-16</v>
      </c>
      <c r="AI13273" s="340">
        <f t="shared" si="2081"/>
        <v>4.3000000000000007</v>
      </c>
      <c r="AJ13273" s="340">
        <f t="shared" si="2081"/>
        <v>0</v>
      </c>
      <c r="AK13273" s="340">
        <f t="shared" si="2081"/>
        <v>0</v>
      </c>
      <c r="AL13273" s="340">
        <f t="shared" si="2081"/>
        <v>0</v>
      </c>
      <c r="AM13273" s="340">
        <f t="shared" si="2081"/>
        <v>0</v>
      </c>
    </row>
    <row r="13274" spans="1:39" x14ac:dyDescent="0.35">
      <c r="A13274" s="337">
        <v>35187</v>
      </c>
      <c r="B13274" s="338">
        <f t="shared" si="2074"/>
        <v>1996</v>
      </c>
      <c r="C13274" s="338">
        <f t="shared" si="2075"/>
        <v>5</v>
      </c>
      <c r="D13274" s="338">
        <f t="shared" si="2076"/>
        <v>2</v>
      </c>
      <c r="E13274" s="334">
        <v>0</v>
      </c>
      <c r="F13274" s="334">
        <v>0</v>
      </c>
      <c r="G13274" s="334">
        <v>0</v>
      </c>
      <c r="H13274" s="334">
        <v>0</v>
      </c>
      <c r="I13274" s="334">
        <v>0</v>
      </c>
      <c r="J13274" s="334">
        <v>0</v>
      </c>
      <c r="K13274" s="334">
        <v>0</v>
      </c>
      <c r="L13274" s="334">
        <v>0</v>
      </c>
      <c r="M13274" s="334">
        <v>0</v>
      </c>
      <c r="N13274" s="334">
        <v>0</v>
      </c>
      <c r="O13274" s="334">
        <v>0</v>
      </c>
      <c r="P13274" s="334">
        <v>0</v>
      </c>
      <c r="Q13274" s="334">
        <v>0</v>
      </c>
      <c r="R13274" s="334">
        <v>0.6</v>
      </c>
      <c r="S13274" s="334">
        <v>0</v>
      </c>
      <c r="T13274" s="334">
        <v>0.6</v>
      </c>
      <c r="U13274" s="334">
        <v>0</v>
      </c>
      <c r="V13274" s="334">
        <v>0</v>
      </c>
      <c r="W13274" s="334">
        <v>0.6</v>
      </c>
      <c r="X13274" s="334">
        <v>0.6</v>
      </c>
      <c r="Y13274" s="334">
        <v>0.6</v>
      </c>
      <c r="Z13274" s="334">
        <v>0.6</v>
      </c>
      <c r="AA13274" s="334">
        <v>0.6</v>
      </c>
      <c r="AB13274" s="334">
        <v>0.6</v>
      </c>
      <c r="AD13274" s="334">
        <v>4.8</v>
      </c>
      <c r="AE13274" s="334">
        <f t="shared" si="2077"/>
        <v>4.8</v>
      </c>
      <c r="AF13274" s="334">
        <f t="shared" si="2078"/>
        <v>4.8</v>
      </c>
      <c r="AG13274" s="340">
        <f t="shared" si="2079"/>
        <v>0</v>
      </c>
      <c r="AI13274" s="340">
        <f t="shared" si="2081"/>
        <v>4.8</v>
      </c>
      <c r="AJ13274" s="340">
        <f t="shared" si="2081"/>
        <v>0</v>
      </c>
      <c r="AK13274" s="340">
        <f t="shared" si="2081"/>
        <v>0</v>
      </c>
      <c r="AL13274" s="340">
        <f t="shared" si="2081"/>
        <v>0</v>
      </c>
      <c r="AM13274" s="340">
        <f t="shared" si="2081"/>
        <v>0</v>
      </c>
    </row>
    <row r="13275" spans="1:39" x14ac:dyDescent="0.35">
      <c r="A13275" s="337">
        <v>35188</v>
      </c>
      <c r="B13275" s="338">
        <f t="shared" si="2074"/>
        <v>1996</v>
      </c>
      <c r="C13275" s="338">
        <f t="shared" si="2075"/>
        <v>5</v>
      </c>
      <c r="D13275" s="338">
        <f t="shared" si="2076"/>
        <v>3</v>
      </c>
      <c r="E13275" s="334">
        <v>0.7</v>
      </c>
      <c r="F13275" s="334">
        <v>0.6</v>
      </c>
      <c r="G13275" s="334">
        <v>0.7</v>
      </c>
      <c r="H13275" s="334">
        <v>0.6</v>
      </c>
      <c r="I13275" s="334">
        <v>0.7</v>
      </c>
      <c r="J13275" s="334">
        <v>0</v>
      </c>
      <c r="K13275" s="334">
        <v>0.7</v>
      </c>
      <c r="L13275" s="334">
        <v>0.6</v>
      </c>
      <c r="M13275" s="334">
        <v>0.7</v>
      </c>
      <c r="N13275" s="334">
        <v>0.6</v>
      </c>
      <c r="O13275" s="334">
        <v>0.7</v>
      </c>
      <c r="P13275" s="334">
        <v>0.7</v>
      </c>
      <c r="Q13275" s="334">
        <v>0.6</v>
      </c>
      <c r="R13275" s="334">
        <v>0.7</v>
      </c>
      <c r="S13275" s="334">
        <v>0.7</v>
      </c>
      <c r="T13275" s="334">
        <v>0.6</v>
      </c>
      <c r="U13275" s="334">
        <v>0</v>
      </c>
      <c r="V13275" s="334">
        <v>0.7</v>
      </c>
      <c r="W13275" s="334">
        <v>1.3</v>
      </c>
      <c r="X13275" s="334">
        <v>0.7</v>
      </c>
      <c r="Y13275" s="334">
        <v>0.6</v>
      </c>
      <c r="Z13275" s="334">
        <v>0.7</v>
      </c>
      <c r="AA13275" s="334">
        <v>0.6</v>
      </c>
      <c r="AB13275" s="334">
        <v>0.7</v>
      </c>
      <c r="AD13275" s="334">
        <v>15.2</v>
      </c>
      <c r="AE13275" s="334">
        <f t="shared" si="2077"/>
        <v>15.2</v>
      </c>
      <c r="AF13275" s="334">
        <f t="shared" si="2078"/>
        <v>15.199999999999996</v>
      </c>
      <c r="AG13275" s="340">
        <f t="shared" si="2079"/>
        <v>3.5527136788005009E-15</v>
      </c>
      <c r="AI13275" s="340">
        <f t="shared" si="2081"/>
        <v>15.199999999999996</v>
      </c>
      <c r="AJ13275" s="340">
        <f t="shared" si="2081"/>
        <v>0</v>
      </c>
      <c r="AK13275" s="340">
        <f t="shared" si="2081"/>
        <v>0</v>
      </c>
      <c r="AL13275" s="340">
        <f t="shared" si="2081"/>
        <v>0</v>
      </c>
      <c r="AM13275" s="340">
        <f t="shared" si="2081"/>
        <v>0</v>
      </c>
    </row>
    <row r="13276" spans="1:39" x14ac:dyDescent="0.35">
      <c r="A13276" s="337">
        <v>35189</v>
      </c>
      <c r="B13276" s="338">
        <f t="shared" si="2074"/>
        <v>1996</v>
      </c>
      <c r="C13276" s="338">
        <f t="shared" si="2075"/>
        <v>5</v>
      </c>
      <c r="D13276" s="338">
        <f t="shared" si="2076"/>
        <v>4</v>
      </c>
      <c r="E13276" s="334">
        <v>0.5</v>
      </c>
      <c r="F13276" s="334">
        <v>0.4</v>
      </c>
      <c r="G13276" s="334">
        <v>0.5</v>
      </c>
      <c r="H13276" s="334">
        <v>0.4</v>
      </c>
      <c r="I13276" s="334">
        <v>0.5</v>
      </c>
      <c r="J13276" s="334">
        <v>0.4</v>
      </c>
      <c r="K13276" s="334">
        <v>0.5</v>
      </c>
      <c r="L13276" s="334">
        <v>0.4</v>
      </c>
      <c r="M13276" s="334">
        <v>0.5</v>
      </c>
      <c r="N13276" s="334">
        <v>0.4</v>
      </c>
      <c r="O13276" s="334">
        <v>0.5</v>
      </c>
      <c r="P13276" s="334">
        <v>0</v>
      </c>
      <c r="Q13276" s="334">
        <v>0</v>
      </c>
      <c r="R13276" s="334">
        <v>0</v>
      </c>
      <c r="S13276" s="334">
        <v>0</v>
      </c>
      <c r="T13276" s="334">
        <v>0</v>
      </c>
      <c r="U13276" s="334">
        <v>0</v>
      </c>
      <c r="V13276" s="334">
        <v>0</v>
      </c>
      <c r="W13276" s="334">
        <v>0</v>
      </c>
      <c r="X13276" s="334">
        <v>0</v>
      </c>
      <c r="Y13276" s="334">
        <v>0</v>
      </c>
      <c r="Z13276" s="334">
        <v>0</v>
      </c>
      <c r="AA13276" s="334">
        <v>0</v>
      </c>
      <c r="AB13276" s="334">
        <v>0</v>
      </c>
      <c r="AD13276" s="334">
        <v>5</v>
      </c>
      <c r="AE13276" s="334">
        <f t="shared" si="2077"/>
        <v>5</v>
      </c>
      <c r="AF13276" s="334">
        <f t="shared" si="2078"/>
        <v>5</v>
      </c>
      <c r="AG13276" s="340">
        <f t="shared" si="2079"/>
        <v>0</v>
      </c>
      <c r="AI13276" s="340">
        <f t="shared" si="2081"/>
        <v>5</v>
      </c>
      <c r="AJ13276" s="340">
        <f t="shared" si="2081"/>
        <v>0</v>
      </c>
      <c r="AK13276" s="340">
        <f t="shared" si="2081"/>
        <v>0</v>
      </c>
      <c r="AL13276" s="340">
        <f t="shared" si="2081"/>
        <v>0</v>
      </c>
      <c r="AM13276" s="340">
        <f t="shared" si="2081"/>
        <v>0</v>
      </c>
    </row>
    <row r="13277" spans="1:39" x14ac:dyDescent="0.35">
      <c r="A13277" s="337">
        <v>35190</v>
      </c>
      <c r="B13277" s="338">
        <f t="shared" si="2074"/>
        <v>1996</v>
      </c>
      <c r="C13277" s="338">
        <f t="shared" si="2075"/>
        <v>5</v>
      </c>
      <c r="D13277" s="338">
        <f t="shared" si="2076"/>
        <v>5</v>
      </c>
      <c r="E13277" s="334">
        <v>0</v>
      </c>
      <c r="F13277" s="334">
        <v>0</v>
      </c>
      <c r="G13277" s="334">
        <v>0</v>
      </c>
      <c r="H13277" s="334">
        <v>0</v>
      </c>
      <c r="I13277" s="334">
        <v>0</v>
      </c>
      <c r="J13277" s="334">
        <v>0</v>
      </c>
      <c r="K13277" s="334">
        <v>0</v>
      </c>
      <c r="L13277" s="334">
        <v>0</v>
      </c>
      <c r="M13277" s="334">
        <v>0</v>
      </c>
      <c r="N13277" s="334">
        <v>0</v>
      </c>
      <c r="O13277" s="334">
        <v>0</v>
      </c>
      <c r="P13277" s="334">
        <v>0</v>
      </c>
      <c r="Q13277" s="334">
        <v>0</v>
      </c>
      <c r="R13277" s="334">
        <v>0</v>
      </c>
      <c r="S13277" s="334">
        <v>0</v>
      </c>
      <c r="T13277" s="334">
        <v>0</v>
      </c>
      <c r="U13277" s="334">
        <v>0</v>
      </c>
      <c r="V13277" s="334">
        <v>0</v>
      </c>
      <c r="W13277" s="334">
        <v>0</v>
      </c>
      <c r="X13277" s="334">
        <v>0</v>
      </c>
      <c r="Y13277" s="334">
        <v>0</v>
      </c>
      <c r="Z13277" s="334">
        <v>0</v>
      </c>
      <c r="AA13277" s="334">
        <v>0</v>
      </c>
      <c r="AB13277" s="334">
        <v>0</v>
      </c>
      <c r="AD13277" s="334">
        <v>0</v>
      </c>
      <c r="AE13277" s="334">
        <f t="shared" si="2077"/>
        <v>0</v>
      </c>
      <c r="AF13277" s="334">
        <f t="shared" si="2078"/>
        <v>0</v>
      </c>
      <c r="AG13277" s="340">
        <f t="shared" si="2079"/>
        <v>0</v>
      </c>
      <c r="AI13277" s="340">
        <f t="shared" si="2081"/>
        <v>0</v>
      </c>
      <c r="AJ13277" s="340">
        <f t="shared" si="2081"/>
        <v>0</v>
      </c>
      <c r="AK13277" s="340">
        <f t="shared" si="2081"/>
        <v>0</v>
      </c>
      <c r="AL13277" s="340">
        <f t="shared" si="2081"/>
        <v>0</v>
      </c>
      <c r="AM13277" s="340">
        <f t="shared" si="2081"/>
        <v>0</v>
      </c>
    </row>
    <row r="13278" spans="1:39" x14ac:dyDescent="0.35">
      <c r="A13278" s="337">
        <v>35191</v>
      </c>
      <c r="B13278" s="338">
        <f t="shared" si="2074"/>
        <v>1996</v>
      </c>
      <c r="C13278" s="338">
        <f t="shared" si="2075"/>
        <v>5</v>
      </c>
      <c r="D13278" s="338">
        <f t="shared" si="2076"/>
        <v>6</v>
      </c>
      <c r="E13278" s="334">
        <v>0</v>
      </c>
      <c r="F13278" s="334">
        <v>0</v>
      </c>
      <c r="G13278" s="334">
        <v>0</v>
      </c>
      <c r="H13278" s="334">
        <v>0</v>
      </c>
      <c r="I13278" s="334">
        <v>0</v>
      </c>
      <c r="J13278" s="334">
        <v>0</v>
      </c>
      <c r="K13278" s="334">
        <v>0</v>
      </c>
      <c r="L13278" s="334">
        <v>0.1</v>
      </c>
      <c r="M13278" s="334">
        <v>0.2</v>
      </c>
      <c r="N13278" s="334">
        <v>0.1</v>
      </c>
      <c r="O13278" s="334">
        <v>0.2</v>
      </c>
      <c r="P13278" s="334">
        <v>0.1</v>
      </c>
      <c r="Q13278" s="334">
        <v>0.1</v>
      </c>
      <c r="R13278" s="334">
        <v>0.2</v>
      </c>
      <c r="S13278" s="334">
        <v>0.1</v>
      </c>
      <c r="T13278" s="334">
        <v>0.1</v>
      </c>
      <c r="U13278" s="334">
        <v>0</v>
      </c>
      <c r="V13278" s="334">
        <v>0.2</v>
      </c>
      <c r="W13278" s="334">
        <v>0.1</v>
      </c>
      <c r="X13278" s="334">
        <v>0.2</v>
      </c>
      <c r="Y13278" s="334">
        <v>0.1</v>
      </c>
      <c r="Z13278" s="334">
        <v>0.1</v>
      </c>
      <c r="AA13278" s="334">
        <v>0.2</v>
      </c>
      <c r="AB13278" s="334">
        <v>0.1</v>
      </c>
      <c r="AD13278" s="334">
        <v>2.2000000000000002</v>
      </c>
      <c r="AE13278" s="334">
        <f t="shared" si="2077"/>
        <v>2.2000000000000002</v>
      </c>
      <c r="AF13278" s="334">
        <f t="shared" si="2078"/>
        <v>2.2000000000000006</v>
      </c>
      <c r="AG13278" s="340">
        <f t="shared" si="2079"/>
        <v>4.4408920985006262E-16</v>
      </c>
      <c r="AI13278" s="340">
        <f t="shared" si="2081"/>
        <v>2.2000000000000006</v>
      </c>
      <c r="AJ13278" s="340">
        <f t="shared" si="2081"/>
        <v>0</v>
      </c>
      <c r="AK13278" s="340">
        <f t="shared" si="2081"/>
        <v>0</v>
      </c>
      <c r="AL13278" s="340">
        <f t="shared" si="2081"/>
        <v>0</v>
      </c>
      <c r="AM13278" s="340">
        <f t="shared" si="2081"/>
        <v>0</v>
      </c>
    </row>
    <row r="13279" spans="1:39" x14ac:dyDescent="0.35">
      <c r="A13279" s="337">
        <v>35192</v>
      </c>
      <c r="B13279" s="338">
        <f t="shared" si="2074"/>
        <v>1996</v>
      </c>
      <c r="C13279" s="338">
        <f t="shared" si="2075"/>
        <v>5</v>
      </c>
      <c r="D13279" s="338">
        <f t="shared" si="2076"/>
        <v>7</v>
      </c>
      <c r="E13279" s="334">
        <v>0.1</v>
      </c>
      <c r="F13279" s="334">
        <v>0.2</v>
      </c>
      <c r="G13279" s="334">
        <v>0.1</v>
      </c>
      <c r="H13279" s="334">
        <v>0.1</v>
      </c>
      <c r="I13279" s="334">
        <v>0.2</v>
      </c>
      <c r="J13279" s="334">
        <v>0.1</v>
      </c>
      <c r="K13279" s="334">
        <v>0.1</v>
      </c>
      <c r="L13279" s="334">
        <v>0.2</v>
      </c>
      <c r="M13279" s="334">
        <v>0.1</v>
      </c>
      <c r="N13279" s="334">
        <v>0.1</v>
      </c>
      <c r="O13279" s="334">
        <v>0.2</v>
      </c>
      <c r="P13279" s="334">
        <v>0.1</v>
      </c>
      <c r="Q13279" s="334">
        <v>0.1</v>
      </c>
      <c r="R13279" s="334">
        <v>0.2</v>
      </c>
      <c r="S13279" s="334">
        <v>0.1</v>
      </c>
      <c r="T13279" s="334">
        <v>0.1</v>
      </c>
      <c r="U13279" s="334">
        <v>0.2</v>
      </c>
      <c r="V13279" s="334">
        <v>0.1</v>
      </c>
      <c r="W13279" s="334">
        <v>0.1</v>
      </c>
      <c r="X13279" s="334">
        <v>0.2</v>
      </c>
      <c r="Y13279" s="334">
        <v>0.1</v>
      </c>
      <c r="Z13279" s="334">
        <v>0.1</v>
      </c>
      <c r="AA13279" s="334">
        <v>0.2</v>
      </c>
      <c r="AB13279" s="334">
        <v>0.1</v>
      </c>
      <c r="AD13279" s="334">
        <v>3.2</v>
      </c>
      <c r="AE13279" s="334">
        <f t="shared" si="2077"/>
        <v>3.2</v>
      </c>
      <c r="AF13279" s="334">
        <f t="shared" si="2078"/>
        <v>3.2000000000000011</v>
      </c>
      <c r="AG13279" s="340">
        <f t="shared" si="2079"/>
        <v>8.8817841970012523E-16</v>
      </c>
      <c r="AI13279" s="340">
        <f t="shared" si="2081"/>
        <v>3.2000000000000011</v>
      </c>
      <c r="AJ13279" s="340">
        <f t="shared" si="2081"/>
        <v>0</v>
      </c>
      <c r="AK13279" s="340">
        <f t="shared" si="2081"/>
        <v>0</v>
      </c>
      <c r="AL13279" s="340">
        <f t="shared" si="2081"/>
        <v>0</v>
      </c>
      <c r="AM13279" s="340">
        <f t="shared" si="2081"/>
        <v>0</v>
      </c>
    </row>
    <row r="13280" spans="1:39" x14ac:dyDescent="0.35">
      <c r="A13280" s="337">
        <v>35193</v>
      </c>
      <c r="B13280" s="338">
        <f t="shared" si="2074"/>
        <v>1996</v>
      </c>
      <c r="C13280" s="338">
        <f t="shared" si="2075"/>
        <v>5</v>
      </c>
      <c r="D13280" s="338">
        <f t="shared" si="2076"/>
        <v>8</v>
      </c>
      <c r="E13280" s="334">
        <v>0.2</v>
      </c>
      <c r="F13280" s="334">
        <v>0.2</v>
      </c>
      <c r="G13280" s="334">
        <v>0.2</v>
      </c>
      <c r="H13280" s="334">
        <v>0.2</v>
      </c>
      <c r="I13280" s="334">
        <v>0.2</v>
      </c>
      <c r="J13280" s="334">
        <v>0.2</v>
      </c>
      <c r="K13280" s="334">
        <v>0.2</v>
      </c>
      <c r="L13280" s="334">
        <v>0.2</v>
      </c>
      <c r="M13280" s="334">
        <v>0.2</v>
      </c>
      <c r="N13280" s="334">
        <v>0.1</v>
      </c>
      <c r="O13280" s="334">
        <v>0.2</v>
      </c>
      <c r="P13280" s="334">
        <v>0.2</v>
      </c>
      <c r="Q13280" s="334">
        <v>0.2</v>
      </c>
      <c r="R13280" s="334">
        <v>0.2</v>
      </c>
      <c r="S13280" s="334">
        <v>0.2</v>
      </c>
      <c r="T13280" s="334">
        <v>0</v>
      </c>
      <c r="U13280" s="334">
        <v>0.2</v>
      </c>
      <c r="V13280" s="334">
        <v>0</v>
      </c>
      <c r="W13280" s="334">
        <v>0</v>
      </c>
      <c r="X13280" s="334">
        <v>0.2</v>
      </c>
      <c r="Y13280" s="334">
        <v>0</v>
      </c>
      <c r="Z13280" s="334">
        <v>0</v>
      </c>
      <c r="AA13280" s="334">
        <v>0.2</v>
      </c>
      <c r="AB13280" s="334">
        <v>0.2</v>
      </c>
      <c r="AD13280" s="334">
        <v>3.7</v>
      </c>
      <c r="AE13280" s="334">
        <f t="shared" si="2077"/>
        <v>3.7</v>
      </c>
      <c r="AF13280" s="334">
        <f t="shared" si="2078"/>
        <v>3.7000000000000015</v>
      </c>
      <c r="AG13280" s="340">
        <f t="shared" si="2079"/>
        <v>1.3322676295501878E-15</v>
      </c>
      <c r="AI13280" s="340">
        <f t="shared" si="2081"/>
        <v>3.7000000000000015</v>
      </c>
      <c r="AJ13280" s="340">
        <f t="shared" si="2081"/>
        <v>0</v>
      </c>
      <c r="AK13280" s="340">
        <f t="shared" si="2081"/>
        <v>0</v>
      </c>
      <c r="AL13280" s="340">
        <f t="shared" si="2081"/>
        <v>0</v>
      </c>
      <c r="AM13280" s="340">
        <f t="shared" si="2081"/>
        <v>0</v>
      </c>
    </row>
    <row r="13281" spans="1:39" x14ac:dyDescent="0.35">
      <c r="A13281" s="337">
        <v>35194</v>
      </c>
      <c r="B13281" s="338">
        <f t="shared" si="2074"/>
        <v>1996</v>
      </c>
      <c r="C13281" s="338">
        <f t="shared" si="2075"/>
        <v>5</v>
      </c>
      <c r="D13281" s="338">
        <f t="shared" si="2076"/>
        <v>9</v>
      </c>
      <c r="E13281" s="334">
        <v>0.1</v>
      </c>
      <c r="F13281" s="334">
        <v>0.1</v>
      </c>
      <c r="G13281" s="334">
        <v>0.1</v>
      </c>
      <c r="H13281" s="334">
        <v>0</v>
      </c>
      <c r="I13281" s="334">
        <v>0.1</v>
      </c>
      <c r="J13281" s="334">
        <v>0.1</v>
      </c>
      <c r="K13281" s="334">
        <v>0.1</v>
      </c>
      <c r="L13281" s="334">
        <v>0.1</v>
      </c>
      <c r="M13281" s="334">
        <v>0</v>
      </c>
      <c r="N13281" s="334">
        <v>0.1</v>
      </c>
      <c r="O13281" s="334">
        <v>0</v>
      </c>
      <c r="P13281" s="334">
        <v>0</v>
      </c>
      <c r="Q13281" s="334">
        <v>0</v>
      </c>
      <c r="R13281" s="334">
        <v>0</v>
      </c>
      <c r="S13281" s="334">
        <v>0</v>
      </c>
      <c r="T13281" s="334">
        <v>0</v>
      </c>
      <c r="U13281" s="334">
        <v>0</v>
      </c>
      <c r="V13281" s="334">
        <v>0.1</v>
      </c>
      <c r="W13281" s="334">
        <v>0.1</v>
      </c>
      <c r="X13281" s="334">
        <v>0</v>
      </c>
      <c r="Y13281" s="334">
        <v>0</v>
      </c>
      <c r="Z13281" s="334">
        <v>0</v>
      </c>
      <c r="AA13281" s="334">
        <v>0</v>
      </c>
      <c r="AB13281" s="334">
        <v>0</v>
      </c>
      <c r="AD13281" s="334">
        <v>1</v>
      </c>
      <c r="AE13281" s="334">
        <f t="shared" si="2077"/>
        <v>1</v>
      </c>
      <c r="AF13281" s="334">
        <f t="shared" si="2078"/>
        <v>0.99999999999999989</v>
      </c>
      <c r="AG13281" s="340">
        <f t="shared" si="2079"/>
        <v>1.1102230246251565E-16</v>
      </c>
      <c r="AI13281" s="340">
        <f t="shared" si="2081"/>
        <v>0.99999999999999989</v>
      </c>
      <c r="AJ13281" s="340">
        <f t="shared" si="2081"/>
        <v>0</v>
      </c>
      <c r="AK13281" s="340">
        <f t="shared" si="2081"/>
        <v>0</v>
      </c>
      <c r="AL13281" s="340">
        <f t="shared" si="2081"/>
        <v>0</v>
      </c>
      <c r="AM13281" s="340">
        <f t="shared" si="2081"/>
        <v>0</v>
      </c>
    </row>
    <row r="13282" spans="1:39" x14ac:dyDescent="0.35">
      <c r="A13282" s="337">
        <v>35195</v>
      </c>
      <c r="B13282" s="338">
        <f t="shared" si="2074"/>
        <v>1996</v>
      </c>
      <c r="C13282" s="338">
        <f t="shared" si="2075"/>
        <v>5</v>
      </c>
      <c r="D13282" s="338">
        <f t="shared" si="2076"/>
        <v>10</v>
      </c>
      <c r="E13282" s="334">
        <v>0</v>
      </c>
      <c r="F13282" s="334">
        <v>0</v>
      </c>
      <c r="G13282" s="334">
        <v>0.1</v>
      </c>
      <c r="H13282" s="334">
        <v>0</v>
      </c>
      <c r="I13282" s="334">
        <v>0.1</v>
      </c>
      <c r="J13282" s="334">
        <v>0</v>
      </c>
      <c r="K13282" s="334">
        <v>0</v>
      </c>
      <c r="L13282" s="334">
        <v>0</v>
      </c>
      <c r="M13282" s="334">
        <v>0</v>
      </c>
      <c r="N13282" s="334">
        <v>0</v>
      </c>
      <c r="O13282" s="334">
        <v>0</v>
      </c>
      <c r="P13282" s="334">
        <v>0</v>
      </c>
      <c r="Q13282" s="334">
        <v>0.1</v>
      </c>
      <c r="R13282" s="334">
        <v>0</v>
      </c>
      <c r="S13282" s="334">
        <v>0</v>
      </c>
      <c r="T13282" s="334">
        <v>0</v>
      </c>
      <c r="U13282" s="334">
        <v>0</v>
      </c>
      <c r="V13282" s="334">
        <v>0</v>
      </c>
      <c r="W13282" s="334">
        <v>0</v>
      </c>
      <c r="X13282" s="334">
        <v>0</v>
      </c>
      <c r="Y13282" s="334">
        <v>0</v>
      </c>
      <c r="Z13282" s="334">
        <v>0</v>
      </c>
      <c r="AA13282" s="334">
        <v>0</v>
      </c>
      <c r="AB13282" s="334">
        <v>0.1</v>
      </c>
      <c r="AD13282" s="334">
        <v>0.4</v>
      </c>
      <c r="AE13282" s="334">
        <f t="shared" si="2077"/>
        <v>0.4</v>
      </c>
      <c r="AF13282" s="334">
        <f t="shared" si="2078"/>
        <v>0.4</v>
      </c>
      <c r="AG13282" s="340">
        <f t="shared" si="2079"/>
        <v>0</v>
      </c>
      <c r="AI13282" s="340">
        <f t="shared" si="2081"/>
        <v>0.4</v>
      </c>
      <c r="AJ13282" s="340">
        <f t="shared" si="2081"/>
        <v>0</v>
      </c>
      <c r="AK13282" s="340">
        <f t="shared" si="2081"/>
        <v>0</v>
      </c>
      <c r="AL13282" s="340">
        <f t="shared" si="2081"/>
        <v>0</v>
      </c>
      <c r="AM13282" s="340">
        <f t="shared" si="2081"/>
        <v>0</v>
      </c>
    </row>
    <row r="13283" spans="1:39" x14ac:dyDescent="0.35">
      <c r="A13283" s="337">
        <v>35196</v>
      </c>
      <c r="B13283" s="338">
        <f t="shared" si="2074"/>
        <v>1996</v>
      </c>
      <c r="C13283" s="338">
        <f t="shared" si="2075"/>
        <v>5</v>
      </c>
      <c r="D13283" s="338">
        <f t="shared" si="2076"/>
        <v>11</v>
      </c>
      <c r="E13283" s="334">
        <v>0</v>
      </c>
      <c r="F13283" s="334">
        <v>0</v>
      </c>
      <c r="G13283" s="334">
        <v>0</v>
      </c>
      <c r="H13283" s="334">
        <v>0</v>
      </c>
      <c r="I13283" s="334">
        <v>0</v>
      </c>
      <c r="J13283" s="334">
        <v>0.4</v>
      </c>
      <c r="K13283" s="334">
        <v>0.4</v>
      </c>
      <c r="L13283" s="334">
        <v>0</v>
      </c>
      <c r="M13283" s="334">
        <v>0</v>
      </c>
      <c r="N13283" s="334">
        <v>0</v>
      </c>
      <c r="O13283" s="334">
        <v>0</v>
      </c>
      <c r="P13283" s="334">
        <v>0</v>
      </c>
      <c r="Q13283" s="334">
        <v>0</v>
      </c>
      <c r="R13283" s="334">
        <v>0</v>
      </c>
      <c r="S13283" s="334">
        <v>0</v>
      </c>
      <c r="T13283" s="334">
        <v>0</v>
      </c>
      <c r="U13283" s="334">
        <v>0</v>
      </c>
      <c r="V13283" s="334">
        <v>0</v>
      </c>
      <c r="W13283" s="334">
        <v>0</v>
      </c>
      <c r="X13283" s="334">
        <v>0</v>
      </c>
      <c r="Y13283" s="334">
        <v>0</v>
      </c>
      <c r="Z13283" s="334">
        <v>0</v>
      </c>
      <c r="AA13283" s="334">
        <v>0</v>
      </c>
      <c r="AB13283" s="334">
        <v>0</v>
      </c>
      <c r="AD13283" s="334">
        <v>0.8</v>
      </c>
      <c r="AE13283" s="334">
        <f t="shared" si="2077"/>
        <v>0.8</v>
      </c>
      <c r="AF13283" s="334">
        <f t="shared" si="2078"/>
        <v>0.8</v>
      </c>
      <c r="AG13283" s="340">
        <f t="shared" si="2079"/>
        <v>0</v>
      </c>
      <c r="AI13283" s="340">
        <f t="shared" si="2081"/>
        <v>0.8</v>
      </c>
      <c r="AJ13283" s="340">
        <f t="shared" si="2081"/>
        <v>0</v>
      </c>
      <c r="AK13283" s="340">
        <f t="shared" si="2081"/>
        <v>0</v>
      </c>
      <c r="AL13283" s="340">
        <f t="shared" si="2081"/>
        <v>0</v>
      </c>
      <c r="AM13283" s="340">
        <f t="shared" si="2081"/>
        <v>0</v>
      </c>
    </row>
    <row r="13284" spans="1:39" x14ac:dyDescent="0.35">
      <c r="A13284" s="337">
        <v>35197</v>
      </c>
      <c r="B13284" s="338">
        <f t="shared" si="2074"/>
        <v>1996</v>
      </c>
      <c r="C13284" s="338">
        <f t="shared" si="2075"/>
        <v>5</v>
      </c>
      <c r="D13284" s="338">
        <f t="shared" si="2076"/>
        <v>12</v>
      </c>
      <c r="E13284" s="334">
        <v>0</v>
      </c>
      <c r="F13284" s="334">
        <v>0</v>
      </c>
      <c r="G13284" s="334">
        <v>0</v>
      </c>
      <c r="H13284" s="334">
        <v>0</v>
      </c>
      <c r="I13284" s="334">
        <v>0.1</v>
      </c>
      <c r="J13284" s="334">
        <v>0</v>
      </c>
      <c r="K13284" s="334">
        <v>0.1</v>
      </c>
      <c r="L13284" s="334">
        <v>0</v>
      </c>
      <c r="M13284" s="334">
        <v>0</v>
      </c>
      <c r="N13284" s="334">
        <v>0</v>
      </c>
      <c r="O13284" s="334">
        <v>0</v>
      </c>
      <c r="P13284" s="334">
        <v>0</v>
      </c>
      <c r="Q13284" s="334">
        <v>0</v>
      </c>
      <c r="R13284" s="334">
        <v>0</v>
      </c>
      <c r="S13284" s="334">
        <v>0</v>
      </c>
      <c r="T13284" s="334">
        <v>0</v>
      </c>
      <c r="U13284" s="334">
        <v>0</v>
      </c>
      <c r="V13284" s="334">
        <v>0</v>
      </c>
      <c r="W13284" s="334">
        <v>0</v>
      </c>
      <c r="X13284" s="334">
        <v>0</v>
      </c>
      <c r="Y13284" s="334">
        <v>0</v>
      </c>
      <c r="Z13284" s="334">
        <v>0</v>
      </c>
      <c r="AA13284" s="334">
        <v>0</v>
      </c>
      <c r="AB13284" s="334">
        <v>0</v>
      </c>
      <c r="AD13284" s="334">
        <v>0.2</v>
      </c>
      <c r="AE13284" s="334">
        <f t="shared" si="2077"/>
        <v>0.2</v>
      </c>
      <c r="AF13284" s="334">
        <f t="shared" si="2078"/>
        <v>0.2</v>
      </c>
      <c r="AG13284" s="340">
        <f t="shared" si="2079"/>
        <v>0</v>
      </c>
      <c r="AI13284" s="340">
        <f t="shared" ref="AI13284:AM13299" si="2082">IF($C13284=AI$1,$AF13284,0)</f>
        <v>0.2</v>
      </c>
      <c r="AJ13284" s="340">
        <f t="shared" si="2082"/>
        <v>0</v>
      </c>
      <c r="AK13284" s="340">
        <f t="shared" si="2082"/>
        <v>0</v>
      </c>
      <c r="AL13284" s="340">
        <f t="shared" si="2082"/>
        <v>0</v>
      </c>
      <c r="AM13284" s="340">
        <f t="shared" si="2082"/>
        <v>0</v>
      </c>
    </row>
    <row r="13285" spans="1:39" x14ac:dyDescent="0.35">
      <c r="A13285" s="337">
        <v>35198</v>
      </c>
      <c r="B13285" s="338">
        <f t="shared" si="2074"/>
        <v>1996</v>
      </c>
      <c r="C13285" s="338">
        <f t="shared" si="2075"/>
        <v>5</v>
      </c>
      <c r="D13285" s="338">
        <f t="shared" si="2076"/>
        <v>13</v>
      </c>
      <c r="E13285" s="334">
        <v>0</v>
      </c>
      <c r="F13285" s="334">
        <v>0</v>
      </c>
      <c r="G13285" s="334">
        <v>0</v>
      </c>
      <c r="H13285" s="334">
        <v>0</v>
      </c>
      <c r="I13285" s="334">
        <v>0</v>
      </c>
      <c r="J13285" s="334">
        <v>0</v>
      </c>
      <c r="K13285" s="334">
        <v>0</v>
      </c>
      <c r="L13285" s="334">
        <v>0</v>
      </c>
      <c r="M13285" s="334">
        <v>0</v>
      </c>
      <c r="N13285" s="334">
        <v>0</v>
      </c>
      <c r="O13285" s="334">
        <v>0</v>
      </c>
      <c r="P13285" s="334">
        <v>0</v>
      </c>
      <c r="Q13285" s="334">
        <v>0</v>
      </c>
      <c r="R13285" s="334">
        <v>0</v>
      </c>
      <c r="S13285" s="334">
        <v>0</v>
      </c>
      <c r="T13285" s="334">
        <v>0</v>
      </c>
      <c r="U13285" s="334">
        <v>0</v>
      </c>
      <c r="V13285" s="334">
        <v>0</v>
      </c>
      <c r="W13285" s="334">
        <v>0</v>
      </c>
      <c r="X13285" s="334">
        <v>0</v>
      </c>
      <c r="Y13285" s="334">
        <v>0</v>
      </c>
      <c r="Z13285" s="334">
        <v>0</v>
      </c>
      <c r="AA13285" s="334">
        <v>0</v>
      </c>
      <c r="AB13285" s="334">
        <v>0</v>
      </c>
      <c r="AD13285" s="334">
        <v>0</v>
      </c>
      <c r="AE13285" s="334">
        <f t="shared" si="2077"/>
        <v>0</v>
      </c>
      <c r="AF13285" s="334">
        <f t="shared" si="2078"/>
        <v>0</v>
      </c>
      <c r="AG13285" s="340">
        <f t="shared" si="2079"/>
        <v>0</v>
      </c>
      <c r="AI13285" s="340">
        <f t="shared" si="2082"/>
        <v>0</v>
      </c>
      <c r="AJ13285" s="340">
        <f t="shared" si="2082"/>
        <v>0</v>
      </c>
      <c r="AK13285" s="340">
        <f t="shared" si="2082"/>
        <v>0</v>
      </c>
      <c r="AL13285" s="340">
        <f t="shared" si="2082"/>
        <v>0</v>
      </c>
      <c r="AM13285" s="340">
        <f t="shared" si="2082"/>
        <v>0</v>
      </c>
    </row>
    <row r="13286" spans="1:39" x14ac:dyDescent="0.35">
      <c r="A13286" s="337">
        <v>35199</v>
      </c>
      <c r="B13286" s="338">
        <f t="shared" si="2074"/>
        <v>1996</v>
      </c>
      <c r="C13286" s="338">
        <f t="shared" si="2075"/>
        <v>5</v>
      </c>
      <c r="D13286" s="338">
        <f t="shared" si="2076"/>
        <v>14</v>
      </c>
      <c r="E13286" s="334">
        <v>0</v>
      </c>
      <c r="F13286" s="334">
        <v>0</v>
      </c>
      <c r="G13286" s="334">
        <v>0</v>
      </c>
      <c r="H13286" s="334">
        <v>0</v>
      </c>
      <c r="I13286" s="334">
        <v>0</v>
      </c>
      <c r="J13286" s="334">
        <v>0</v>
      </c>
      <c r="K13286" s="334">
        <v>0</v>
      </c>
      <c r="L13286" s="334">
        <v>0</v>
      </c>
      <c r="M13286" s="334">
        <v>0</v>
      </c>
      <c r="N13286" s="334">
        <v>0</v>
      </c>
      <c r="O13286" s="334">
        <v>0</v>
      </c>
      <c r="P13286" s="334">
        <v>0</v>
      </c>
      <c r="Q13286" s="334">
        <v>0</v>
      </c>
      <c r="R13286" s="334">
        <v>0</v>
      </c>
      <c r="S13286" s="334">
        <v>0</v>
      </c>
      <c r="T13286" s="334">
        <v>0</v>
      </c>
      <c r="U13286" s="334">
        <v>0</v>
      </c>
      <c r="V13286" s="334">
        <v>0</v>
      </c>
      <c r="W13286" s="334">
        <v>0</v>
      </c>
      <c r="X13286" s="334">
        <v>0</v>
      </c>
      <c r="Y13286" s="334">
        <v>0</v>
      </c>
      <c r="Z13286" s="334">
        <v>0</v>
      </c>
      <c r="AA13286" s="334">
        <v>0</v>
      </c>
      <c r="AB13286" s="334">
        <v>0</v>
      </c>
      <c r="AD13286" s="334">
        <v>0</v>
      </c>
      <c r="AE13286" s="334">
        <f t="shared" si="2077"/>
        <v>0</v>
      </c>
      <c r="AF13286" s="334">
        <f t="shared" si="2078"/>
        <v>0</v>
      </c>
      <c r="AG13286" s="340">
        <f t="shared" si="2079"/>
        <v>0</v>
      </c>
      <c r="AI13286" s="340">
        <f t="shared" si="2082"/>
        <v>0</v>
      </c>
      <c r="AJ13286" s="340">
        <f t="shared" si="2082"/>
        <v>0</v>
      </c>
      <c r="AK13286" s="340">
        <f t="shared" si="2082"/>
        <v>0</v>
      </c>
      <c r="AL13286" s="340">
        <f t="shared" si="2082"/>
        <v>0</v>
      </c>
      <c r="AM13286" s="340">
        <f t="shared" si="2082"/>
        <v>0</v>
      </c>
    </row>
    <row r="13287" spans="1:39" x14ac:dyDescent="0.35">
      <c r="A13287" s="337">
        <v>35200</v>
      </c>
      <c r="B13287" s="338">
        <f t="shared" si="2074"/>
        <v>1996</v>
      </c>
      <c r="C13287" s="338">
        <f t="shared" si="2075"/>
        <v>5</v>
      </c>
      <c r="D13287" s="338">
        <f t="shared" si="2076"/>
        <v>15</v>
      </c>
      <c r="E13287" s="334">
        <v>0</v>
      </c>
      <c r="F13287" s="334">
        <v>0</v>
      </c>
      <c r="G13287" s="334">
        <v>0</v>
      </c>
      <c r="H13287" s="334">
        <v>0</v>
      </c>
      <c r="I13287" s="334">
        <v>0</v>
      </c>
      <c r="J13287" s="334">
        <v>0</v>
      </c>
      <c r="K13287" s="334">
        <v>0</v>
      </c>
      <c r="L13287" s="334">
        <v>0</v>
      </c>
      <c r="M13287" s="334">
        <v>0</v>
      </c>
      <c r="N13287" s="334">
        <v>0</v>
      </c>
      <c r="O13287" s="334">
        <v>0</v>
      </c>
      <c r="P13287" s="334">
        <v>0</v>
      </c>
      <c r="Q13287" s="334">
        <v>0</v>
      </c>
      <c r="R13287" s="334">
        <v>0</v>
      </c>
      <c r="S13287" s="334">
        <v>0</v>
      </c>
      <c r="T13287" s="334">
        <v>0</v>
      </c>
      <c r="U13287" s="334">
        <v>0</v>
      </c>
      <c r="V13287" s="334">
        <v>0</v>
      </c>
      <c r="W13287" s="334">
        <v>0</v>
      </c>
      <c r="X13287" s="334">
        <v>0</v>
      </c>
      <c r="Y13287" s="334">
        <v>0</v>
      </c>
      <c r="Z13287" s="334">
        <v>0</v>
      </c>
      <c r="AA13287" s="334">
        <v>0</v>
      </c>
      <c r="AB13287" s="334">
        <v>0</v>
      </c>
      <c r="AD13287" s="334">
        <v>0</v>
      </c>
      <c r="AE13287" s="334">
        <f t="shared" si="2077"/>
        <v>0</v>
      </c>
      <c r="AF13287" s="334">
        <f t="shared" si="2078"/>
        <v>0</v>
      </c>
      <c r="AG13287" s="340">
        <f t="shared" si="2079"/>
        <v>0</v>
      </c>
      <c r="AI13287" s="340">
        <f t="shared" si="2082"/>
        <v>0</v>
      </c>
      <c r="AJ13287" s="340">
        <f t="shared" si="2082"/>
        <v>0</v>
      </c>
      <c r="AK13287" s="340">
        <f t="shared" si="2082"/>
        <v>0</v>
      </c>
      <c r="AL13287" s="340">
        <f t="shared" si="2082"/>
        <v>0</v>
      </c>
      <c r="AM13287" s="340">
        <f t="shared" si="2082"/>
        <v>0</v>
      </c>
    </row>
    <row r="13288" spans="1:39" x14ac:dyDescent="0.35">
      <c r="A13288" s="337">
        <v>35201</v>
      </c>
      <c r="B13288" s="338">
        <f t="shared" si="2074"/>
        <v>1996</v>
      </c>
      <c r="C13288" s="338">
        <f t="shared" si="2075"/>
        <v>5</v>
      </c>
      <c r="D13288" s="338">
        <f t="shared" si="2076"/>
        <v>16</v>
      </c>
      <c r="E13288" s="334">
        <v>0</v>
      </c>
      <c r="F13288" s="334">
        <v>0</v>
      </c>
      <c r="G13288" s="334">
        <v>0</v>
      </c>
      <c r="H13288" s="334">
        <v>0</v>
      </c>
      <c r="I13288" s="334">
        <v>0</v>
      </c>
      <c r="J13288" s="334">
        <v>0</v>
      </c>
      <c r="K13288" s="334">
        <v>0</v>
      </c>
      <c r="L13288" s="334">
        <v>0</v>
      </c>
      <c r="M13288" s="334">
        <v>0</v>
      </c>
      <c r="N13288" s="334">
        <v>0</v>
      </c>
      <c r="O13288" s="334">
        <v>0</v>
      </c>
      <c r="P13288" s="334">
        <v>0</v>
      </c>
      <c r="Q13288" s="334">
        <v>0</v>
      </c>
      <c r="R13288" s="334">
        <v>0</v>
      </c>
      <c r="S13288" s="334">
        <v>0</v>
      </c>
      <c r="T13288" s="334">
        <v>0</v>
      </c>
      <c r="U13288" s="334">
        <v>0</v>
      </c>
      <c r="V13288" s="334">
        <v>0</v>
      </c>
      <c r="W13288" s="334">
        <v>0</v>
      </c>
      <c r="X13288" s="334">
        <v>0</v>
      </c>
      <c r="Y13288" s="334">
        <v>0</v>
      </c>
      <c r="Z13288" s="334">
        <v>0</v>
      </c>
      <c r="AA13288" s="334">
        <v>0</v>
      </c>
      <c r="AB13288" s="334">
        <v>0</v>
      </c>
      <c r="AD13288" s="334">
        <v>0</v>
      </c>
      <c r="AE13288" s="334">
        <f t="shared" si="2077"/>
        <v>0</v>
      </c>
      <c r="AF13288" s="334">
        <f t="shared" si="2078"/>
        <v>0</v>
      </c>
      <c r="AG13288" s="340">
        <f t="shared" si="2079"/>
        <v>0</v>
      </c>
      <c r="AI13288" s="340">
        <f t="shared" si="2082"/>
        <v>0</v>
      </c>
      <c r="AJ13288" s="340">
        <f t="shared" si="2082"/>
        <v>0</v>
      </c>
      <c r="AK13288" s="340">
        <f t="shared" si="2082"/>
        <v>0</v>
      </c>
      <c r="AL13288" s="340">
        <f t="shared" si="2082"/>
        <v>0</v>
      </c>
      <c r="AM13288" s="340">
        <f t="shared" si="2082"/>
        <v>0</v>
      </c>
    </row>
    <row r="13289" spans="1:39" x14ac:dyDescent="0.35">
      <c r="A13289" s="337">
        <v>35202</v>
      </c>
      <c r="B13289" s="338">
        <f t="shared" si="2074"/>
        <v>1996</v>
      </c>
      <c r="C13289" s="338">
        <f t="shared" si="2075"/>
        <v>5</v>
      </c>
      <c r="D13289" s="338">
        <f t="shared" si="2076"/>
        <v>17</v>
      </c>
      <c r="E13289" s="334">
        <v>0</v>
      </c>
      <c r="F13289" s="334">
        <v>0</v>
      </c>
      <c r="G13289" s="334">
        <v>0</v>
      </c>
      <c r="H13289" s="334">
        <v>0</v>
      </c>
      <c r="I13289" s="334">
        <v>0</v>
      </c>
      <c r="J13289" s="334">
        <v>0</v>
      </c>
      <c r="K13289" s="334">
        <v>0</v>
      </c>
      <c r="L13289" s="334">
        <v>0</v>
      </c>
      <c r="M13289" s="334">
        <v>0</v>
      </c>
      <c r="N13289" s="334">
        <v>0</v>
      </c>
      <c r="O13289" s="334">
        <v>0</v>
      </c>
      <c r="P13289" s="334">
        <v>0</v>
      </c>
      <c r="Q13289" s="334">
        <v>0</v>
      </c>
      <c r="R13289" s="334">
        <v>0</v>
      </c>
      <c r="S13289" s="334">
        <v>0</v>
      </c>
      <c r="T13289" s="334">
        <v>0</v>
      </c>
      <c r="U13289" s="334">
        <v>0</v>
      </c>
      <c r="V13289" s="334">
        <v>0</v>
      </c>
      <c r="W13289" s="334">
        <v>0.8</v>
      </c>
      <c r="X13289" s="334">
        <v>0</v>
      </c>
      <c r="Y13289" s="334">
        <v>0</v>
      </c>
      <c r="Z13289" s="334">
        <v>0</v>
      </c>
      <c r="AA13289" s="334">
        <v>0</v>
      </c>
      <c r="AB13289" s="334">
        <v>0</v>
      </c>
      <c r="AD13289" s="334">
        <v>0.8</v>
      </c>
      <c r="AE13289" s="334">
        <f t="shared" si="2077"/>
        <v>0.8</v>
      </c>
      <c r="AF13289" s="334">
        <f t="shared" si="2078"/>
        <v>0.8</v>
      </c>
      <c r="AG13289" s="340">
        <f t="shared" si="2079"/>
        <v>0</v>
      </c>
      <c r="AI13289" s="340">
        <f t="shared" si="2082"/>
        <v>0.8</v>
      </c>
      <c r="AJ13289" s="340">
        <f t="shared" si="2082"/>
        <v>0</v>
      </c>
      <c r="AK13289" s="340">
        <f t="shared" si="2082"/>
        <v>0</v>
      </c>
      <c r="AL13289" s="340">
        <f t="shared" si="2082"/>
        <v>0</v>
      </c>
      <c r="AM13289" s="340">
        <f t="shared" si="2082"/>
        <v>0</v>
      </c>
    </row>
    <row r="13290" spans="1:39" x14ac:dyDescent="0.35">
      <c r="A13290" s="337">
        <v>35203</v>
      </c>
      <c r="B13290" s="338">
        <f t="shared" si="2074"/>
        <v>1996</v>
      </c>
      <c r="C13290" s="338">
        <f t="shared" si="2075"/>
        <v>5</v>
      </c>
      <c r="D13290" s="338">
        <f t="shared" si="2076"/>
        <v>18</v>
      </c>
      <c r="E13290" s="334">
        <v>0</v>
      </c>
      <c r="F13290" s="334">
        <v>0</v>
      </c>
      <c r="G13290" s="334">
        <v>0</v>
      </c>
      <c r="H13290" s="334">
        <v>0</v>
      </c>
      <c r="I13290" s="334">
        <v>0</v>
      </c>
      <c r="J13290" s="334">
        <v>0</v>
      </c>
      <c r="K13290" s="334">
        <v>0</v>
      </c>
      <c r="L13290" s="334">
        <v>0</v>
      </c>
      <c r="M13290" s="334">
        <v>0</v>
      </c>
      <c r="N13290" s="334">
        <v>0</v>
      </c>
      <c r="O13290" s="334">
        <v>0</v>
      </c>
      <c r="P13290" s="334">
        <v>0</v>
      </c>
      <c r="Q13290" s="334">
        <v>0</v>
      </c>
      <c r="R13290" s="334">
        <v>0</v>
      </c>
      <c r="S13290" s="334">
        <v>0</v>
      </c>
      <c r="T13290" s="334">
        <v>0.7</v>
      </c>
      <c r="U13290" s="334">
        <v>0</v>
      </c>
      <c r="V13290" s="334">
        <v>0</v>
      </c>
      <c r="W13290" s="334">
        <v>0</v>
      </c>
      <c r="X13290" s="334">
        <v>0</v>
      </c>
      <c r="Y13290" s="334">
        <v>0</v>
      </c>
      <c r="Z13290" s="334">
        <v>0</v>
      </c>
      <c r="AA13290" s="334">
        <v>0</v>
      </c>
      <c r="AB13290" s="334">
        <v>0</v>
      </c>
      <c r="AD13290" s="334">
        <v>0.7</v>
      </c>
      <c r="AE13290" s="334">
        <f t="shared" si="2077"/>
        <v>0.7</v>
      </c>
      <c r="AF13290" s="334">
        <f t="shared" si="2078"/>
        <v>0.7</v>
      </c>
      <c r="AG13290" s="340">
        <f t="shared" si="2079"/>
        <v>0</v>
      </c>
      <c r="AI13290" s="340">
        <f t="shared" si="2082"/>
        <v>0.7</v>
      </c>
      <c r="AJ13290" s="340">
        <f t="shared" si="2082"/>
        <v>0</v>
      </c>
      <c r="AK13290" s="340">
        <f t="shared" si="2082"/>
        <v>0</v>
      </c>
      <c r="AL13290" s="340">
        <f t="shared" si="2082"/>
        <v>0</v>
      </c>
      <c r="AM13290" s="340">
        <f t="shared" si="2082"/>
        <v>0</v>
      </c>
    </row>
    <row r="13291" spans="1:39" x14ac:dyDescent="0.35">
      <c r="A13291" s="337">
        <v>35204</v>
      </c>
      <c r="B13291" s="338">
        <f t="shared" si="2074"/>
        <v>1996</v>
      </c>
      <c r="C13291" s="338">
        <f t="shared" si="2075"/>
        <v>5</v>
      </c>
      <c r="D13291" s="338">
        <f t="shared" si="2076"/>
        <v>19</v>
      </c>
      <c r="E13291" s="334">
        <v>0</v>
      </c>
      <c r="F13291" s="334">
        <v>0</v>
      </c>
      <c r="G13291" s="334">
        <v>0</v>
      </c>
      <c r="H13291" s="334">
        <v>0</v>
      </c>
      <c r="I13291" s="334">
        <v>0</v>
      </c>
      <c r="J13291" s="334">
        <v>0</v>
      </c>
      <c r="K13291" s="334">
        <v>0</v>
      </c>
      <c r="L13291" s="334">
        <v>0</v>
      </c>
      <c r="M13291" s="334">
        <v>0</v>
      </c>
      <c r="N13291" s="334">
        <v>0</v>
      </c>
      <c r="O13291" s="334">
        <v>0</v>
      </c>
      <c r="P13291" s="334">
        <v>0</v>
      </c>
      <c r="Q13291" s="334">
        <v>0</v>
      </c>
      <c r="R13291" s="334">
        <v>0</v>
      </c>
      <c r="S13291" s="334">
        <v>0</v>
      </c>
      <c r="T13291" s="334">
        <v>0</v>
      </c>
      <c r="U13291" s="334">
        <v>0</v>
      </c>
      <c r="V13291" s="334">
        <v>0</v>
      </c>
      <c r="W13291" s="334">
        <v>0</v>
      </c>
      <c r="X13291" s="334">
        <v>0</v>
      </c>
      <c r="Y13291" s="334">
        <v>0</v>
      </c>
      <c r="Z13291" s="334">
        <v>0</v>
      </c>
      <c r="AA13291" s="334">
        <v>0</v>
      </c>
      <c r="AB13291" s="334">
        <v>0</v>
      </c>
      <c r="AD13291" s="334">
        <v>0</v>
      </c>
      <c r="AE13291" s="334">
        <f t="shared" si="2077"/>
        <v>0</v>
      </c>
      <c r="AF13291" s="334">
        <f t="shared" si="2078"/>
        <v>0</v>
      </c>
      <c r="AG13291" s="340">
        <f t="shared" si="2079"/>
        <v>0</v>
      </c>
      <c r="AI13291" s="340">
        <f t="shared" si="2082"/>
        <v>0</v>
      </c>
      <c r="AJ13291" s="340">
        <f t="shared" si="2082"/>
        <v>0</v>
      </c>
      <c r="AK13291" s="340">
        <f t="shared" si="2082"/>
        <v>0</v>
      </c>
      <c r="AL13291" s="340">
        <f t="shared" si="2082"/>
        <v>0</v>
      </c>
      <c r="AM13291" s="340">
        <f t="shared" si="2082"/>
        <v>0</v>
      </c>
    </row>
    <row r="13292" spans="1:39" x14ac:dyDescent="0.35">
      <c r="A13292" s="337">
        <v>35205</v>
      </c>
      <c r="B13292" s="338">
        <f t="shared" si="2074"/>
        <v>1996</v>
      </c>
      <c r="C13292" s="338">
        <f t="shared" si="2075"/>
        <v>5</v>
      </c>
      <c r="D13292" s="338">
        <f t="shared" si="2076"/>
        <v>20</v>
      </c>
      <c r="E13292" s="334">
        <v>0</v>
      </c>
      <c r="F13292" s="334">
        <v>0</v>
      </c>
      <c r="G13292" s="334">
        <v>0</v>
      </c>
      <c r="H13292" s="334">
        <v>0</v>
      </c>
      <c r="I13292" s="334">
        <v>0</v>
      </c>
      <c r="J13292" s="334">
        <v>0</v>
      </c>
      <c r="K13292" s="334">
        <v>0</v>
      </c>
      <c r="L13292" s="334">
        <v>0</v>
      </c>
      <c r="M13292" s="334">
        <v>0</v>
      </c>
      <c r="N13292" s="334">
        <v>0</v>
      </c>
      <c r="O13292" s="334">
        <v>0</v>
      </c>
      <c r="P13292" s="334">
        <v>0</v>
      </c>
      <c r="Q13292" s="334">
        <v>0</v>
      </c>
      <c r="R13292" s="334">
        <v>0</v>
      </c>
      <c r="S13292" s="334">
        <v>0</v>
      </c>
      <c r="T13292" s="334">
        <v>0</v>
      </c>
      <c r="U13292" s="334">
        <v>0</v>
      </c>
      <c r="V13292" s="334">
        <v>0</v>
      </c>
      <c r="W13292" s="334">
        <v>0</v>
      </c>
      <c r="X13292" s="334">
        <v>0</v>
      </c>
      <c r="Y13292" s="334">
        <v>0</v>
      </c>
      <c r="Z13292" s="334">
        <v>0</v>
      </c>
      <c r="AA13292" s="334">
        <v>0</v>
      </c>
      <c r="AB13292" s="334">
        <v>0</v>
      </c>
      <c r="AD13292" s="334">
        <v>0</v>
      </c>
      <c r="AE13292" s="334">
        <f t="shared" si="2077"/>
        <v>0</v>
      </c>
      <c r="AF13292" s="334">
        <f t="shared" si="2078"/>
        <v>0</v>
      </c>
      <c r="AG13292" s="340">
        <f t="shared" si="2079"/>
        <v>0</v>
      </c>
      <c r="AI13292" s="340">
        <f t="shared" si="2082"/>
        <v>0</v>
      </c>
      <c r="AJ13292" s="340">
        <f t="shared" si="2082"/>
        <v>0</v>
      </c>
      <c r="AK13292" s="340">
        <f t="shared" si="2082"/>
        <v>0</v>
      </c>
      <c r="AL13292" s="340">
        <f t="shared" si="2082"/>
        <v>0</v>
      </c>
      <c r="AM13292" s="340">
        <f t="shared" si="2082"/>
        <v>0</v>
      </c>
    </row>
    <row r="13293" spans="1:39" x14ac:dyDescent="0.35">
      <c r="A13293" s="337">
        <v>35206</v>
      </c>
      <c r="B13293" s="338">
        <f t="shared" si="2074"/>
        <v>1996</v>
      </c>
      <c r="C13293" s="338">
        <f t="shared" si="2075"/>
        <v>5</v>
      </c>
      <c r="D13293" s="338">
        <f t="shared" si="2076"/>
        <v>21</v>
      </c>
      <c r="E13293" s="334">
        <v>0</v>
      </c>
      <c r="F13293" s="334">
        <v>0</v>
      </c>
      <c r="G13293" s="334">
        <v>0</v>
      </c>
      <c r="H13293" s="334">
        <v>0</v>
      </c>
      <c r="I13293" s="334">
        <v>0</v>
      </c>
      <c r="J13293" s="334">
        <v>0</v>
      </c>
      <c r="K13293" s="334">
        <v>0</v>
      </c>
      <c r="L13293" s="334">
        <v>0</v>
      </c>
      <c r="M13293" s="334">
        <v>0</v>
      </c>
      <c r="N13293" s="334">
        <v>0</v>
      </c>
      <c r="O13293" s="334">
        <v>0</v>
      </c>
      <c r="P13293" s="334">
        <v>0</v>
      </c>
      <c r="Q13293" s="334">
        <v>0</v>
      </c>
      <c r="R13293" s="334">
        <v>0</v>
      </c>
      <c r="S13293" s="334">
        <v>0</v>
      </c>
      <c r="T13293" s="334">
        <v>0</v>
      </c>
      <c r="U13293" s="334">
        <v>0</v>
      </c>
      <c r="V13293" s="334">
        <v>0</v>
      </c>
      <c r="W13293" s="334">
        <v>0</v>
      </c>
      <c r="X13293" s="334">
        <v>0</v>
      </c>
      <c r="Y13293" s="334">
        <v>0</v>
      </c>
      <c r="Z13293" s="334">
        <v>0</v>
      </c>
      <c r="AA13293" s="334">
        <v>0</v>
      </c>
      <c r="AB13293" s="334">
        <v>0</v>
      </c>
      <c r="AD13293" s="334">
        <v>0</v>
      </c>
      <c r="AE13293" s="334">
        <f t="shared" si="2077"/>
        <v>0</v>
      </c>
      <c r="AF13293" s="334">
        <f t="shared" si="2078"/>
        <v>0</v>
      </c>
      <c r="AG13293" s="340">
        <f t="shared" si="2079"/>
        <v>0</v>
      </c>
      <c r="AI13293" s="340">
        <f t="shared" si="2082"/>
        <v>0</v>
      </c>
      <c r="AJ13293" s="340">
        <f t="shared" si="2082"/>
        <v>0</v>
      </c>
      <c r="AK13293" s="340">
        <f t="shared" si="2082"/>
        <v>0</v>
      </c>
      <c r="AL13293" s="340">
        <f t="shared" si="2082"/>
        <v>0</v>
      </c>
      <c r="AM13293" s="340">
        <f t="shared" si="2082"/>
        <v>0</v>
      </c>
    </row>
    <row r="13294" spans="1:39" x14ac:dyDescent="0.35">
      <c r="A13294" s="337">
        <v>35207</v>
      </c>
      <c r="B13294" s="338">
        <f t="shared" si="2074"/>
        <v>1996</v>
      </c>
      <c r="C13294" s="338">
        <f t="shared" si="2075"/>
        <v>5</v>
      </c>
      <c r="D13294" s="338">
        <f t="shared" si="2076"/>
        <v>22</v>
      </c>
      <c r="E13294" s="334">
        <v>0</v>
      </c>
      <c r="F13294" s="334">
        <v>0</v>
      </c>
      <c r="G13294" s="334">
        <v>0</v>
      </c>
      <c r="H13294" s="334">
        <v>0</v>
      </c>
      <c r="I13294" s="334">
        <v>0</v>
      </c>
      <c r="J13294" s="334">
        <v>0</v>
      </c>
      <c r="K13294" s="334">
        <v>0</v>
      </c>
      <c r="L13294" s="334">
        <v>0</v>
      </c>
      <c r="M13294" s="334">
        <v>0</v>
      </c>
      <c r="N13294" s="334">
        <v>0</v>
      </c>
      <c r="O13294" s="334">
        <v>0</v>
      </c>
      <c r="P13294" s="334">
        <v>0</v>
      </c>
      <c r="Q13294" s="334">
        <v>0</v>
      </c>
      <c r="R13294" s="334">
        <v>0</v>
      </c>
      <c r="S13294" s="334">
        <v>0</v>
      </c>
      <c r="T13294" s="334">
        <v>0</v>
      </c>
      <c r="U13294" s="334">
        <v>0</v>
      </c>
      <c r="V13294" s="334">
        <v>0.7</v>
      </c>
      <c r="W13294" s="334">
        <v>0.5</v>
      </c>
      <c r="X13294" s="334">
        <v>0.5</v>
      </c>
      <c r="Y13294" s="334">
        <v>0.2</v>
      </c>
      <c r="Z13294" s="334">
        <v>0.5</v>
      </c>
      <c r="AA13294" s="334">
        <v>0</v>
      </c>
      <c r="AB13294" s="334">
        <v>0</v>
      </c>
      <c r="AD13294" s="334">
        <v>2.4</v>
      </c>
      <c r="AE13294" s="334">
        <f t="shared" si="2077"/>
        <v>2.4</v>
      </c>
      <c r="AF13294" s="334">
        <f t="shared" si="2078"/>
        <v>2.4</v>
      </c>
      <c r="AG13294" s="340">
        <f t="shared" si="2079"/>
        <v>0</v>
      </c>
      <c r="AI13294" s="340">
        <f t="shared" si="2082"/>
        <v>2.4</v>
      </c>
      <c r="AJ13294" s="340">
        <f t="shared" si="2082"/>
        <v>0</v>
      </c>
      <c r="AK13294" s="340">
        <f t="shared" si="2082"/>
        <v>0</v>
      </c>
      <c r="AL13294" s="340">
        <f t="shared" si="2082"/>
        <v>0</v>
      </c>
      <c r="AM13294" s="340">
        <f t="shared" si="2082"/>
        <v>0</v>
      </c>
    </row>
    <row r="13295" spans="1:39" x14ac:dyDescent="0.35">
      <c r="A13295" s="337">
        <v>35208</v>
      </c>
      <c r="B13295" s="338">
        <f t="shared" si="2074"/>
        <v>1996</v>
      </c>
      <c r="C13295" s="338">
        <f t="shared" si="2075"/>
        <v>5</v>
      </c>
      <c r="D13295" s="338">
        <f t="shared" si="2076"/>
        <v>23</v>
      </c>
      <c r="E13295" s="334">
        <v>0</v>
      </c>
      <c r="F13295" s="334">
        <v>0</v>
      </c>
      <c r="G13295" s="334">
        <v>0</v>
      </c>
      <c r="H13295" s="334">
        <v>0</v>
      </c>
      <c r="I13295" s="334">
        <v>0</v>
      </c>
      <c r="J13295" s="334">
        <v>0</v>
      </c>
      <c r="K13295" s="334">
        <v>0</v>
      </c>
      <c r="L13295" s="334">
        <v>0</v>
      </c>
      <c r="M13295" s="334">
        <v>0</v>
      </c>
      <c r="N13295" s="334">
        <v>0</v>
      </c>
      <c r="O13295" s="334">
        <v>0</v>
      </c>
      <c r="P13295" s="334">
        <v>0</v>
      </c>
      <c r="Q13295" s="334">
        <v>0</v>
      </c>
      <c r="R13295" s="334">
        <v>0</v>
      </c>
      <c r="S13295" s="334">
        <v>0</v>
      </c>
      <c r="T13295" s="334">
        <v>0</v>
      </c>
      <c r="U13295" s="334">
        <v>0</v>
      </c>
      <c r="V13295" s="334">
        <v>0</v>
      </c>
      <c r="W13295" s="334">
        <v>0</v>
      </c>
      <c r="X13295" s="334">
        <v>0</v>
      </c>
      <c r="Y13295" s="334">
        <v>0</v>
      </c>
      <c r="Z13295" s="334">
        <v>0</v>
      </c>
      <c r="AA13295" s="334">
        <v>0</v>
      </c>
      <c r="AB13295" s="334">
        <v>0</v>
      </c>
      <c r="AD13295" s="334">
        <v>0</v>
      </c>
      <c r="AE13295" s="334">
        <f t="shared" si="2077"/>
        <v>0</v>
      </c>
      <c r="AF13295" s="334">
        <f t="shared" si="2078"/>
        <v>0</v>
      </c>
      <c r="AG13295" s="340">
        <f t="shared" si="2079"/>
        <v>0</v>
      </c>
      <c r="AI13295" s="340">
        <f t="shared" si="2082"/>
        <v>0</v>
      </c>
      <c r="AJ13295" s="340">
        <f t="shared" si="2082"/>
        <v>0</v>
      </c>
      <c r="AK13295" s="340">
        <f t="shared" si="2082"/>
        <v>0</v>
      </c>
      <c r="AL13295" s="340">
        <f t="shared" si="2082"/>
        <v>0</v>
      </c>
      <c r="AM13295" s="340">
        <f t="shared" si="2082"/>
        <v>0</v>
      </c>
    </row>
    <row r="13296" spans="1:39" x14ac:dyDescent="0.35">
      <c r="A13296" s="337">
        <v>35209</v>
      </c>
      <c r="B13296" s="338">
        <f t="shared" si="2074"/>
        <v>1996</v>
      </c>
      <c r="C13296" s="338">
        <f t="shared" si="2075"/>
        <v>5</v>
      </c>
      <c r="D13296" s="338">
        <f t="shared" si="2076"/>
        <v>24</v>
      </c>
      <c r="E13296" s="334">
        <v>0</v>
      </c>
      <c r="F13296" s="334">
        <v>0</v>
      </c>
      <c r="G13296" s="334">
        <v>0</v>
      </c>
      <c r="H13296" s="334">
        <v>0</v>
      </c>
      <c r="I13296" s="334">
        <v>0</v>
      </c>
      <c r="J13296" s="334">
        <v>0</v>
      </c>
      <c r="K13296" s="334">
        <v>0</v>
      </c>
      <c r="L13296" s="334">
        <v>0</v>
      </c>
      <c r="M13296" s="334">
        <v>0</v>
      </c>
      <c r="N13296" s="334">
        <v>0</v>
      </c>
      <c r="O13296" s="334">
        <v>0</v>
      </c>
      <c r="P13296" s="334">
        <v>0</v>
      </c>
      <c r="Q13296" s="334">
        <v>0</v>
      </c>
      <c r="R13296" s="334">
        <v>0</v>
      </c>
      <c r="S13296" s="334">
        <v>0</v>
      </c>
      <c r="T13296" s="334">
        <v>0</v>
      </c>
      <c r="U13296" s="334">
        <v>0</v>
      </c>
      <c r="V13296" s="334">
        <v>0</v>
      </c>
      <c r="W13296" s="334">
        <v>0</v>
      </c>
      <c r="X13296" s="334">
        <v>0</v>
      </c>
      <c r="Y13296" s="334">
        <v>0</v>
      </c>
      <c r="Z13296" s="334">
        <v>0</v>
      </c>
      <c r="AA13296" s="334">
        <v>0</v>
      </c>
      <c r="AB13296" s="334">
        <v>0</v>
      </c>
      <c r="AD13296" s="334">
        <v>0</v>
      </c>
      <c r="AE13296" s="334">
        <f t="shared" si="2077"/>
        <v>0</v>
      </c>
      <c r="AF13296" s="334">
        <f t="shared" si="2078"/>
        <v>0</v>
      </c>
      <c r="AG13296" s="340">
        <f t="shared" si="2079"/>
        <v>0</v>
      </c>
      <c r="AI13296" s="340">
        <f t="shared" si="2082"/>
        <v>0</v>
      </c>
      <c r="AJ13296" s="340">
        <f t="shared" si="2082"/>
        <v>0</v>
      </c>
      <c r="AK13296" s="340">
        <f t="shared" si="2082"/>
        <v>0</v>
      </c>
      <c r="AL13296" s="340">
        <f t="shared" si="2082"/>
        <v>0</v>
      </c>
      <c r="AM13296" s="340">
        <f t="shared" si="2082"/>
        <v>0</v>
      </c>
    </row>
    <row r="13297" spans="1:39" x14ac:dyDescent="0.35">
      <c r="A13297" s="337">
        <v>35210</v>
      </c>
      <c r="B13297" s="338">
        <f t="shared" si="2074"/>
        <v>1996</v>
      </c>
      <c r="C13297" s="338">
        <f t="shared" si="2075"/>
        <v>5</v>
      </c>
      <c r="D13297" s="338">
        <f t="shared" si="2076"/>
        <v>25</v>
      </c>
      <c r="E13297" s="334">
        <v>0</v>
      </c>
      <c r="F13297" s="334">
        <v>0</v>
      </c>
      <c r="G13297" s="334">
        <v>0</v>
      </c>
      <c r="H13297" s="334">
        <v>0</v>
      </c>
      <c r="I13297" s="334">
        <v>0</v>
      </c>
      <c r="J13297" s="334">
        <v>0</v>
      </c>
      <c r="K13297" s="334">
        <v>0</v>
      </c>
      <c r="L13297" s="334">
        <v>0</v>
      </c>
      <c r="M13297" s="334">
        <v>0</v>
      </c>
      <c r="N13297" s="334">
        <v>0</v>
      </c>
      <c r="O13297" s="334">
        <v>0</v>
      </c>
      <c r="P13297" s="334">
        <v>0</v>
      </c>
      <c r="Q13297" s="334">
        <v>0</v>
      </c>
      <c r="R13297" s="334">
        <v>0</v>
      </c>
      <c r="S13297" s="334">
        <v>0</v>
      </c>
      <c r="T13297" s="334">
        <v>0</v>
      </c>
      <c r="U13297" s="334">
        <v>0</v>
      </c>
      <c r="V13297" s="334">
        <v>0</v>
      </c>
      <c r="W13297" s="334">
        <v>0</v>
      </c>
      <c r="X13297" s="334">
        <v>0</v>
      </c>
      <c r="Y13297" s="334">
        <v>0</v>
      </c>
      <c r="Z13297" s="334">
        <v>0</v>
      </c>
      <c r="AA13297" s="334">
        <v>0</v>
      </c>
      <c r="AB13297" s="334">
        <v>0</v>
      </c>
      <c r="AD13297" s="334">
        <v>0</v>
      </c>
      <c r="AE13297" s="334">
        <f t="shared" si="2077"/>
        <v>0</v>
      </c>
      <c r="AF13297" s="334">
        <f t="shared" si="2078"/>
        <v>0</v>
      </c>
      <c r="AG13297" s="340">
        <f t="shared" si="2079"/>
        <v>0</v>
      </c>
      <c r="AI13297" s="340">
        <f t="shared" si="2082"/>
        <v>0</v>
      </c>
      <c r="AJ13297" s="340">
        <f t="shared" si="2082"/>
        <v>0</v>
      </c>
      <c r="AK13297" s="340">
        <f t="shared" si="2082"/>
        <v>0</v>
      </c>
      <c r="AL13297" s="340">
        <f t="shared" si="2082"/>
        <v>0</v>
      </c>
      <c r="AM13297" s="340">
        <f t="shared" si="2082"/>
        <v>0</v>
      </c>
    </row>
    <row r="13298" spans="1:39" x14ac:dyDescent="0.35">
      <c r="A13298" s="337">
        <v>35211</v>
      </c>
      <c r="B13298" s="338">
        <f t="shared" si="2074"/>
        <v>1996</v>
      </c>
      <c r="C13298" s="338">
        <f t="shared" si="2075"/>
        <v>5</v>
      </c>
      <c r="D13298" s="338">
        <f t="shared" si="2076"/>
        <v>26</v>
      </c>
      <c r="E13298" s="334">
        <v>0</v>
      </c>
      <c r="F13298" s="334">
        <v>0</v>
      </c>
      <c r="G13298" s="334">
        <v>0</v>
      </c>
      <c r="H13298" s="334">
        <v>0</v>
      </c>
      <c r="I13298" s="334">
        <v>0</v>
      </c>
      <c r="J13298" s="334">
        <v>0</v>
      </c>
      <c r="K13298" s="334">
        <v>0</v>
      </c>
      <c r="L13298" s="334">
        <v>0</v>
      </c>
      <c r="M13298" s="334">
        <v>0.6</v>
      </c>
      <c r="N13298" s="334">
        <v>0</v>
      </c>
      <c r="O13298" s="334">
        <v>0</v>
      </c>
      <c r="P13298" s="334">
        <v>0</v>
      </c>
      <c r="Q13298" s="334">
        <v>0</v>
      </c>
      <c r="R13298" s="334">
        <v>0</v>
      </c>
      <c r="S13298" s="334">
        <v>0</v>
      </c>
      <c r="T13298" s="334">
        <v>0</v>
      </c>
      <c r="U13298" s="334">
        <v>0</v>
      </c>
      <c r="V13298" s="334">
        <v>0</v>
      </c>
      <c r="W13298" s="334">
        <v>0</v>
      </c>
      <c r="X13298" s="334">
        <v>0</v>
      </c>
      <c r="Y13298" s="334">
        <v>0</v>
      </c>
      <c r="Z13298" s="334">
        <v>0</v>
      </c>
      <c r="AA13298" s="334">
        <v>0</v>
      </c>
      <c r="AB13298" s="334">
        <v>0</v>
      </c>
      <c r="AD13298" s="334">
        <v>0.6</v>
      </c>
      <c r="AE13298" s="334">
        <f t="shared" si="2077"/>
        <v>0.6</v>
      </c>
      <c r="AF13298" s="334">
        <f t="shared" si="2078"/>
        <v>0.6</v>
      </c>
      <c r="AG13298" s="340">
        <f t="shared" si="2079"/>
        <v>0</v>
      </c>
      <c r="AI13298" s="340">
        <f t="shared" si="2082"/>
        <v>0.6</v>
      </c>
      <c r="AJ13298" s="340">
        <f t="shared" si="2082"/>
        <v>0</v>
      </c>
      <c r="AK13298" s="340">
        <f t="shared" si="2082"/>
        <v>0</v>
      </c>
      <c r="AL13298" s="340">
        <f t="shared" si="2082"/>
        <v>0</v>
      </c>
      <c r="AM13298" s="340">
        <f t="shared" si="2082"/>
        <v>0</v>
      </c>
    </row>
    <row r="13299" spans="1:39" x14ac:dyDescent="0.35">
      <c r="A13299" s="337">
        <v>35212</v>
      </c>
      <c r="B13299" s="338">
        <f t="shared" si="2074"/>
        <v>1996</v>
      </c>
      <c r="C13299" s="338">
        <f t="shared" si="2075"/>
        <v>5</v>
      </c>
      <c r="D13299" s="338">
        <f t="shared" si="2076"/>
        <v>27</v>
      </c>
      <c r="E13299" s="334">
        <v>0</v>
      </c>
      <c r="F13299" s="334">
        <v>0</v>
      </c>
      <c r="G13299" s="334">
        <v>0</v>
      </c>
      <c r="H13299" s="334">
        <v>0</v>
      </c>
      <c r="I13299" s="334">
        <v>0</v>
      </c>
      <c r="J13299" s="334">
        <v>0</v>
      </c>
      <c r="K13299" s="334">
        <v>0</v>
      </c>
      <c r="L13299" s="334">
        <v>0</v>
      </c>
      <c r="M13299" s="334">
        <v>0</v>
      </c>
      <c r="N13299" s="334">
        <v>0</v>
      </c>
      <c r="O13299" s="334">
        <v>0</v>
      </c>
      <c r="P13299" s="334">
        <v>0</v>
      </c>
      <c r="Q13299" s="334">
        <v>0</v>
      </c>
      <c r="R13299" s="334">
        <v>0</v>
      </c>
      <c r="S13299" s="334">
        <v>0</v>
      </c>
      <c r="T13299" s="334">
        <v>0</v>
      </c>
      <c r="U13299" s="334">
        <v>0</v>
      </c>
      <c r="V13299" s="334">
        <v>0</v>
      </c>
      <c r="W13299" s="334">
        <v>0</v>
      </c>
      <c r="X13299" s="334">
        <v>0.2</v>
      </c>
      <c r="Y13299" s="334">
        <v>0</v>
      </c>
      <c r="Z13299" s="334">
        <v>0</v>
      </c>
      <c r="AA13299" s="334">
        <v>0</v>
      </c>
      <c r="AB13299" s="334">
        <v>0</v>
      </c>
      <c r="AD13299" s="334">
        <v>0.2</v>
      </c>
      <c r="AE13299" s="334">
        <f t="shared" si="2077"/>
        <v>0.2</v>
      </c>
      <c r="AF13299" s="334">
        <f t="shared" si="2078"/>
        <v>0.2</v>
      </c>
      <c r="AG13299" s="340">
        <f t="shared" si="2079"/>
        <v>0</v>
      </c>
      <c r="AI13299" s="340">
        <f t="shared" si="2082"/>
        <v>0.2</v>
      </c>
      <c r="AJ13299" s="340">
        <f t="shared" si="2082"/>
        <v>0</v>
      </c>
      <c r="AK13299" s="340">
        <f t="shared" si="2082"/>
        <v>0</v>
      </c>
      <c r="AL13299" s="340">
        <f t="shared" si="2082"/>
        <v>0</v>
      </c>
      <c r="AM13299" s="340">
        <f t="shared" si="2082"/>
        <v>0</v>
      </c>
    </row>
    <row r="13300" spans="1:39" x14ac:dyDescent="0.35">
      <c r="A13300" s="337">
        <v>35213</v>
      </c>
      <c r="B13300" s="338">
        <f t="shared" si="2074"/>
        <v>1996</v>
      </c>
      <c r="C13300" s="338">
        <f t="shared" si="2075"/>
        <v>5</v>
      </c>
      <c r="D13300" s="338">
        <f t="shared" si="2076"/>
        <v>28</v>
      </c>
      <c r="E13300" s="334">
        <v>0</v>
      </c>
      <c r="F13300" s="334">
        <v>0</v>
      </c>
      <c r="G13300" s="334">
        <v>0</v>
      </c>
      <c r="H13300" s="334">
        <v>0</v>
      </c>
      <c r="I13300" s="334">
        <v>0</v>
      </c>
      <c r="J13300" s="334">
        <v>0</v>
      </c>
      <c r="K13300" s="334">
        <v>0</v>
      </c>
      <c r="L13300" s="334">
        <v>0</v>
      </c>
      <c r="M13300" s="334">
        <v>0</v>
      </c>
      <c r="N13300" s="334">
        <v>0</v>
      </c>
      <c r="O13300" s="334">
        <v>0</v>
      </c>
      <c r="P13300" s="334">
        <v>0</v>
      </c>
      <c r="Q13300" s="334">
        <v>0</v>
      </c>
      <c r="R13300" s="334">
        <v>1</v>
      </c>
      <c r="S13300" s="334">
        <v>0.2</v>
      </c>
      <c r="T13300" s="334">
        <v>0</v>
      </c>
      <c r="U13300" s="334">
        <v>0</v>
      </c>
      <c r="V13300" s="334">
        <v>0</v>
      </c>
      <c r="W13300" s="334">
        <v>0</v>
      </c>
      <c r="X13300" s="334">
        <v>0</v>
      </c>
      <c r="Y13300" s="334">
        <v>0</v>
      </c>
      <c r="Z13300" s="334">
        <v>0</v>
      </c>
      <c r="AA13300" s="334">
        <v>0</v>
      </c>
      <c r="AB13300" s="334">
        <v>0</v>
      </c>
      <c r="AD13300" s="334">
        <v>1.2</v>
      </c>
      <c r="AE13300" s="334">
        <f t="shared" si="2077"/>
        <v>1.2</v>
      </c>
      <c r="AF13300" s="334">
        <f t="shared" si="2078"/>
        <v>1.2</v>
      </c>
      <c r="AG13300" s="340">
        <f t="shared" si="2079"/>
        <v>0</v>
      </c>
      <c r="AI13300" s="340">
        <f t="shared" ref="AI13300:AM13315" si="2083">IF($C13300=AI$1,$AF13300,0)</f>
        <v>1.2</v>
      </c>
      <c r="AJ13300" s="340">
        <f t="shared" si="2083"/>
        <v>0</v>
      </c>
      <c r="AK13300" s="340">
        <f t="shared" si="2083"/>
        <v>0</v>
      </c>
      <c r="AL13300" s="340">
        <f t="shared" si="2083"/>
        <v>0</v>
      </c>
      <c r="AM13300" s="340">
        <f t="shared" si="2083"/>
        <v>0</v>
      </c>
    </row>
    <row r="13301" spans="1:39" x14ac:dyDescent="0.35">
      <c r="A13301" s="337">
        <v>35214</v>
      </c>
      <c r="B13301" s="338">
        <f t="shared" si="2074"/>
        <v>1996</v>
      </c>
      <c r="C13301" s="338">
        <f t="shared" si="2075"/>
        <v>5</v>
      </c>
      <c r="D13301" s="338">
        <f t="shared" si="2076"/>
        <v>29</v>
      </c>
      <c r="E13301" s="334">
        <v>0</v>
      </c>
      <c r="F13301" s="334">
        <v>0</v>
      </c>
      <c r="G13301" s="334">
        <v>0.2</v>
      </c>
      <c r="H13301" s="334">
        <v>0</v>
      </c>
      <c r="I13301" s="334">
        <v>0</v>
      </c>
      <c r="J13301" s="334">
        <v>0</v>
      </c>
      <c r="K13301" s="334">
        <v>0</v>
      </c>
      <c r="L13301" s="334">
        <v>0</v>
      </c>
      <c r="M13301" s="334">
        <v>0</v>
      </c>
      <c r="N13301" s="334">
        <v>0</v>
      </c>
      <c r="O13301" s="334">
        <v>0</v>
      </c>
      <c r="P13301" s="334">
        <v>0</v>
      </c>
      <c r="Q13301" s="334">
        <v>0</v>
      </c>
      <c r="R13301" s="334">
        <v>0</v>
      </c>
      <c r="S13301" s="334">
        <v>0</v>
      </c>
      <c r="T13301" s="334">
        <v>0</v>
      </c>
      <c r="U13301" s="334">
        <v>0</v>
      </c>
      <c r="V13301" s="334">
        <v>0.6</v>
      </c>
      <c r="W13301" s="334">
        <v>3.1</v>
      </c>
      <c r="X13301" s="334">
        <v>0.2</v>
      </c>
      <c r="Y13301" s="334">
        <v>0</v>
      </c>
      <c r="Z13301" s="334">
        <v>0</v>
      </c>
      <c r="AA13301" s="334">
        <v>0</v>
      </c>
      <c r="AB13301" s="334">
        <v>0</v>
      </c>
      <c r="AD13301" s="334">
        <v>4.0999999999999996</v>
      </c>
      <c r="AE13301" s="334">
        <f t="shared" si="2077"/>
        <v>4.0999999999999996</v>
      </c>
      <c r="AF13301" s="334">
        <f t="shared" si="2078"/>
        <v>4.1000000000000005</v>
      </c>
      <c r="AG13301" s="340">
        <f t="shared" si="2079"/>
        <v>8.8817841970012523E-16</v>
      </c>
      <c r="AI13301" s="340">
        <f t="shared" si="2083"/>
        <v>4.1000000000000005</v>
      </c>
      <c r="AJ13301" s="340">
        <f t="shared" si="2083"/>
        <v>0</v>
      </c>
      <c r="AK13301" s="340">
        <f t="shared" si="2083"/>
        <v>0</v>
      </c>
      <c r="AL13301" s="340">
        <f t="shared" si="2083"/>
        <v>0</v>
      </c>
      <c r="AM13301" s="340">
        <f t="shared" si="2083"/>
        <v>0</v>
      </c>
    </row>
    <row r="13302" spans="1:39" x14ac:dyDescent="0.35">
      <c r="A13302" s="337">
        <v>35215</v>
      </c>
      <c r="B13302" s="338">
        <f t="shared" si="2074"/>
        <v>1996</v>
      </c>
      <c r="C13302" s="338">
        <f t="shared" si="2075"/>
        <v>5</v>
      </c>
      <c r="D13302" s="338">
        <f t="shared" si="2076"/>
        <v>30</v>
      </c>
      <c r="E13302" s="334">
        <v>0</v>
      </c>
      <c r="F13302" s="334">
        <v>0</v>
      </c>
      <c r="G13302" s="334">
        <v>0</v>
      </c>
      <c r="H13302" s="334">
        <v>0</v>
      </c>
      <c r="I13302" s="334">
        <v>0</v>
      </c>
      <c r="J13302" s="334">
        <v>0</v>
      </c>
      <c r="K13302" s="334">
        <v>0</v>
      </c>
      <c r="L13302" s="334">
        <v>0</v>
      </c>
      <c r="M13302" s="334">
        <v>0</v>
      </c>
      <c r="N13302" s="334">
        <v>0</v>
      </c>
      <c r="O13302" s="334">
        <v>0</v>
      </c>
      <c r="P13302" s="334">
        <v>0</v>
      </c>
      <c r="Q13302" s="334">
        <v>0</v>
      </c>
      <c r="R13302" s="334">
        <v>0</v>
      </c>
      <c r="S13302" s="334">
        <v>0</v>
      </c>
      <c r="T13302" s="334">
        <v>0</v>
      </c>
      <c r="U13302" s="334">
        <v>0</v>
      </c>
      <c r="V13302" s="334">
        <v>0</v>
      </c>
      <c r="W13302" s="334">
        <v>0</v>
      </c>
      <c r="X13302" s="334">
        <v>0</v>
      </c>
      <c r="Y13302" s="334">
        <v>0</v>
      </c>
      <c r="Z13302" s="334">
        <v>0</v>
      </c>
      <c r="AA13302" s="334">
        <v>0</v>
      </c>
      <c r="AB13302" s="334">
        <v>0</v>
      </c>
      <c r="AD13302" s="334">
        <v>0</v>
      </c>
      <c r="AE13302" s="334">
        <f t="shared" si="2077"/>
        <v>0</v>
      </c>
      <c r="AF13302" s="334">
        <f t="shared" si="2078"/>
        <v>0</v>
      </c>
      <c r="AG13302" s="340">
        <f t="shared" si="2079"/>
        <v>0</v>
      </c>
      <c r="AI13302" s="340">
        <f t="shared" si="2083"/>
        <v>0</v>
      </c>
      <c r="AJ13302" s="340">
        <f t="shared" si="2083"/>
        <v>0</v>
      </c>
      <c r="AK13302" s="340">
        <f t="shared" si="2083"/>
        <v>0</v>
      </c>
      <c r="AL13302" s="340">
        <f t="shared" si="2083"/>
        <v>0</v>
      </c>
      <c r="AM13302" s="340">
        <f t="shared" si="2083"/>
        <v>0</v>
      </c>
    </row>
    <row r="13303" spans="1:39" x14ac:dyDescent="0.35">
      <c r="A13303" s="337">
        <v>35216</v>
      </c>
      <c r="B13303" s="338">
        <f t="shared" si="2074"/>
        <v>1996</v>
      </c>
      <c r="C13303" s="338">
        <f t="shared" si="2075"/>
        <v>5</v>
      </c>
      <c r="D13303" s="338">
        <f t="shared" si="2076"/>
        <v>31</v>
      </c>
      <c r="E13303" s="334">
        <v>0</v>
      </c>
      <c r="F13303" s="334">
        <v>0</v>
      </c>
      <c r="G13303" s="334">
        <v>0</v>
      </c>
      <c r="H13303" s="334">
        <v>0</v>
      </c>
      <c r="I13303" s="334">
        <v>0</v>
      </c>
      <c r="J13303" s="334">
        <v>0</v>
      </c>
      <c r="K13303" s="334">
        <v>0</v>
      </c>
      <c r="L13303" s="334">
        <v>0</v>
      </c>
      <c r="M13303" s="334">
        <v>0</v>
      </c>
      <c r="N13303" s="334">
        <v>0</v>
      </c>
      <c r="O13303" s="334">
        <v>0</v>
      </c>
      <c r="P13303" s="334">
        <v>0</v>
      </c>
      <c r="Q13303" s="334">
        <v>0</v>
      </c>
      <c r="R13303" s="334">
        <v>0</v>
      </c>
      <c r="S13303" s="334">
        <v>0</v>
      </c>
      <c r="T13303" s="334">
        <v>0</v>
      </c>
      <c r="U13303" s="334">
        <v>0</v>
      </c>
      <c r="V13303" s="334">
        <v>0.2</v>
      </c>
      <c r="W13303" s="334">
        <v>0.2</v>
      </c>
      <c r="X13303" s="334">
        <v>0.3</v>
      </c>
      <c r="Y13303" s="334">
        <v>0</v>
      </c>
      <c r="Z13303" s="334">
        <v>0</v>
      </c>
      <c r="AA13303" s="334">
        <v>0</v>
      </c>
      <c r="AB13303" s="334">
        <v>0</v>
      </c>
      <c r="AD13303" s="334">
        <v>0.7</v>
      </c>
      <c r="AE13303" s="334">
        <f t="shared" si="2077"/>
        <v>0.7</v>
      </c>
      <c r="AF13303" s="334">
        <f t="shared" si="2078"/>
        <v>0.7</v>
      </c>
      <c r="AG13303" s="340">
        <f t="shared" si="2079"/>
        <v>0</v>
      </c>
      <c r="AI13303" s="340">
        <f t="shared" si="2083"/>
        <v>0.7</v>
      </c>
      <c r="AJ13303" s="340">
        <f t="shared" si="2083"/>
        <v>0</v>
      </c>
      <c r="AK13303" s="340">
        <f t="shared" si="2083"/>
        <v>0</v>
      </c>
      <c r="AL13303" s="340">
        <f t="shared" si="2083"/>
        <v>0</v>
      </c>
      <c r="AM13303" s="340">
        <f t="shared" si="2083"/>
        <v>0</v>
      </c>
    </row>
    <row r="13304" spans="1:39" x14ac:dyDescent="0.35">
      <c r="A13304" s="337">
        <v>35217</v>
      </c>
      <c r="B13304" s="338">
        <f t="shared" si="2074"/>
        <v>1996</v>
      </c>
      <c r="C13304" s="338">
        <f t="shared" si="2075"/>
        <v>6</v>
      </c>
      <c r="D13304" s="338">
        <f t="shared" si="2076"/>
        <v>1</v>
      </c>
      <c r="E13304" s="334">
        <v>0</v>
      </c>
      <c r="F13304" s="334">
        <v>0</v>
      </c>
      <c r="G13304" s="334">
        <v>0</v>
      </c>
      <c r="H13304" s="334">
        <v>0</v>
      </c>
      <c r="I13304" s="334">
        <v>0</v>
      </c>
      <c r="J13304" s="334">
        <v>0</v>
      </c>
      <c r="K13304" s="334">
        <v>0</v>
      </c>
      <c r="L13304" s="334">
        <v>0</v>
      </c>
      <c r="M13304" s="334">
        <v>0</v>
      </c>
      <c r="N13304" s="334">
        <v>0</v>
      </c>
      <c r="O13304" s="334">
        <v>0</v>
      </c>
      <c r="P13304" s="334">
        <v>0</v>
      </c>
      <c r="Q13304" s="334">
        <v>0</v>
      </c>
      <c r="R13304" s="334">
        <v>0</v>
      </c>
      <c r="S13304" s="334">
        <v>0</v>
      </c>
      <c r="T13304" s="334">
        <v>0</v>
      </c>
      <c r="U13304" s="334">
        <v>0</v>
      </c>
      <c r="V13304" s="334">
        <v>0</v>
      </c>
      <c r="W13304" s="334">
        <v>0</v>
      </c>
      <c r="X13304" s="334">
        <v>0</v>
      </c>
      <c r="Y13304" s="334">
        <v>0</v>
      </c>
      <c r="Z13304" s="334">
        <v>0</v>
      </c>
      <c r="AA13304" s="334">
        <v>0</v>
      </c>
      <c r="AB13304" s="334">
        <v>0</v>
      </c>
      <c r="AD13304" s="334">
        <v>0</v>
      </c>
      <c r="AE13304" s="334">
        <f t="shared" si="2077"/>
        <v>0</v>
      </c>
      <c r="AF13304" s="334">
        <f t="shared" si="2078"/>
        <v>0</v>
      </c>
      <c r="AG13304" s="340">
        <f t="shared" si="2079"/>
        <v>0</v>
      </c>
      <c r="AI13304" s="340">
        <f t="shared" si="2083"/>
        <v>0</v>
      </c>
      <c r="AJ13304" s="340">
        <f t="shared" si="2083"/>
        <v>0</v>
      </c>
      <c r="AK13304" s="340">
        <f t="shared" si="2083"/>
        <v>0</v>
      </c>
      <c r="AL13304" s="340">
        <f t="shared" si="2083"/>
        <v>0</v>
      </c>
      <c r="AM13304" s="340">
        <f t="shared" si="2083"/>
        <v>0</v>
      </c>
    </row>
    <row r="13305" spans="1:39" x14ac:dyDescent="0.35">
      <c r="A13305" s="337">
        <v>35218</v>
      </c>
      <c r="B13305" s="338">
        <f t="shared" si="2074"/>
        <v>1996</v>
      </c>
      <c r="C13305" s="338">
        <f t="shared" si="2075"/>
        <v>6</v>
      </c>
      <c r="D13305" s="338">
        <f t="shared" si="2076"/>
        <v>2</v>
      </c>
      <c r="E13305" s="334">
        <v>0</v>
      </c>
      <c r="F13305" s="334">
        <v>0</v>
      </c>
      <c r="G13305" s="334">
        <v>0</v>
      </c>
      <c r="H13305" s="334">
        <v>0</v>
      </c>
      <c r="I13305" s="334">
        <v>0</v>
      </c>
      <c r="J13305" s="334">
        <v>0</v>
      </c>
      <c r="K13305" s="334">
        <v>0</v>
      </c>
      <c r="L13305" s="334">
        <v>0</v>
      </c>
      <c r="M13305" s="334">
        <v>0</v>
      </c>
      <c r="N13305" s="334">
        <v>0</v>
      </c>
      <c r="O13305" s="334">
        <v>0</v>
      </c>
      <c r="P13305" s="334">
        <v>0</v>
      </c>
      <c r="Q13305" s="334">
        <v>0</v>
      </c>
      <c r="R13305" s="334">
        <v>0</v>
      </c>
      <c r="S13305" s="334">
        <v>0</v>
      </c>
      <c r="T13305" s="334">
        <v>0</v>
      </c>
      <c r="U13305" s="334">
        <v>0</v>
      </c>
      <c r="V13305" s="334">
        <v>0</v>
      </c>
      <c r="W13305" s="334">
        <v>0</v>
      </c>
      <c r="X13305" s="334">
        <v>0</v>
      </c>
      <c r="Y13305" s="334">
        <v>0</v>
      </c>
      <c r="Z13305" s="334">
        <v>0</v>
      </c>
      <c r="AA13305" s="334">
        <v>0</v>
      </c>
      <c r="AB13305" s="334">
        <v>0</v>
      </c>
      <c r="AD13305" s="334">
        <v>0</v>
      </c>
      <c r="AE13305" s="334">
        <f t="shared" si="2077"/>
        <v>0</v>
      </c>
      <c r="AF13305" s="334">
        <f t="shared" si="2078"/>
        <v>0</v>
      </c>
      <c r="AG13305" s="340">
        <f t="shared" si="2079"/>
        <v>0</v>
      </c>
      <c r="AI13305" s="340">
        <f t="shared" si="2083"/>
        <v>0</v>
      </c>
      <c r="AJ13305" s="340">
        <f t="shared" si="2083"/>
        <v>0</v>
      </c>
      <c r="AK13305" s="340">
        <f t="shared" si="2083"/>
        <v>0</v>
      </c>
      <c r="AL13305" s="340">
        <f t="shared" si="2083"/>
        <v>0</v>
      </c>
      <c r="AM13305" s="340">
        <f t="shared" si="2083"/>
        <v>0</v>
      </c>
    </row>
    <row r="13306" spans="1:39" x14ac:dyDescent="0.35">
      <c r="A13306" s="337">
        <v>35219</v>
      </c>
      <c r="B13306" s="338">
        <f t="shared" si="2074"/>
        <v>1996</v>
      </c>
      <c r="C13306" s="338">
        <f t="shared" si="2075"/>
        <v>6</v>
      </c>
      <c r="D13306" s="338">
        <f t="shared" si="2076"/>
        <v>3</v>
      </c>
      <c r="E13306" s="334">
        <v>0</v>
      </c>
      <c r="F13306" s="334">
        <v>0</v>
      </c>
      <c r="G13306" s="334">
        <v>0</v>
      </c>
      <c r="H13306" s="334">
        <v>0</v>
      </c>
      <c r="I13306" s="334">
        <v>0</v>
      </c>
      <c r="J13306" s="334">
        <v>0</v>
      </c>
      <c r="K13306" s="334">
        <v>0</v>
      </c>
      <c r="L13306" s="334">
        <v>0</v>
      </c>
      <c r="M13306" s="334">
        <v>0</v>
      </c>
      <c r="N13306" s="334">
        <v>0</v>
      </c>
      <c r="O13306" s="334">
        <v>0</v>
      </c>
      <c r="P13306" s="334">
        <v>0</v>
      </c>
      <c r="Q13306" s="334">
        <v>0</v>
      </c>
      <c r="R13306" s="334">
        <v>0</v>
      </c>
      <c r="S13306" s="334">
        <v>0</v>
      </c>
      <c r="T13306" s="334">
        <v>0</v>
      </c>
      <c r="U13306" s="334">
        <v>0</v>
      </c>
      <c r="V13306" s="334">
        <v>0</v>
      </c>
      <c r="W13306" s="334">
        <v>0</v>
      </c>
      <c r="X13306" s="334">
        <v>0</v>
      </c>
      <c r="Y13306" s="334">
        <v>0</v>
      </c>
      <c r="Z13306" s="334">
        <v>0</v>
      </c>
      <c r="AA13306" s="334">
        <v>0</v>
      </c>
      <c r="AB13306" s="334">
        <v>0</v>
      </c>
      <c r="AD13306" s="334">
        <v>0</v>
      </c>
      <c r="AE13306" s="334">
        <f t="shared" si="2077"/>
        <v>0</v>
      </c>
      <c r="AF13306" s="334">
        <f t="shared" si="2078"/>
        <v>0</v>
      </c>
      <c r="AG13306" s="340">
        <f t="shared" si="2079"/>
        <v>0</v>
      </c>
      <c r="AI13306" s="340">
        <f t="shared" si="2083"/>
        <v>0</v>
      </c>
      <c r="AJ13306" s="340">
        <f t="shared" si="2083"/>
        <v>0</v>
      </c>
      <c r="AK13306" s="340">
        <f t="shared" si="2083"/>
        <v>0</v>
      </c>
      <c r="AL13306" s="340">
        <f t="shared" si="2083"/>
        <v>0</v>
      </c>
      <c r="AM13306" s="340">
        <f t="shared" si="2083"/>
        <v>0</v>
      </c>
    </row>
    <row r="13307" spans="1:39" x14ac:dyDescent="0.35">
      <c r="A13307" s="337">
        <v>35220</v>
      </c>
      <c r="B13307" s="338">
        <f t="shared" si="2074"/>
        <v>1996</v>
      </c>
      <c r="C13307" s="338">
        <f t="shared" si="2075"/>
        <v>6</v>
      </c>
      <c r="D13307" s="338">
        <f t="shared" si="2076"/>
        <v>4</v>
      </c>
      <c r="E13307" s="334">
        <v>0</v>
      </c>
      <c r="F13307" s="334">
        <v>0</v>
      </c>
      <c r="G13307" s="334">
        <v>0</v>
      </c>
      <c r="H13307" s="334">
        <v>0</v>
      </c>
      <c r="I13307" s="334">
        <v>0</v>
      </c>
      <c r="J13307" s="334">
        <v>0</v>
      </c>
      <c r="K13307" s="334">
        <v>0</v>
      </c>
      <c r="L13307" s="334">
        <v>0</v>
      </c>
      <c r="M13307" s="334">
        <v>0</v>
      </c>
      <c r="N13307" s="334">
        <v>0</v>
      </c>
      <c r="O13307" s="334">
        <v>0</v>
      </c>
      <c r="P13307" s="334">
        <v>0</v>
      </c>
      <c r="Q13307" s="334">
        <v>0</v>
      </c>
      <c r="R13307" s="334">
        <v>0</v>
      </c>
      <c r="S13307" s="334">
        <v>0.8</v>
      </c>
      <c r="T13307" s="334">
        <v>1</v>
      </c>
      <c r="U13307" s="334">
        <v>0</v>
      </c>
      <c r="V13307" s="334">
        <v>0</v>
      </c>
      <c r="W13307" s="334">
        <v>0</v>
      </c>
      <c r="X13307" s="334">
        <v>0</v>
      </c>
      <c r="Y13307" s="334">
        <v>0</v>
      </c>
      <c r="Z13307" s="334">
        <v>0</v>
      </c>
      <c r="AA13307" s="334">
        <v>0</v>
      </c>
      <c r="AB13307" s="334">
        <v>0</v>
      </c>
      <c r="AD13307" s="334">
        <v>1.8</v>
      </c>
      <c r="AE13307" s="334">
        <f t="shared" si="2077"/>
        <v>1.8</v>
      </c>
      <c r="AF13307" s="334">
        <f t="shared" si="2078"/>
        <v>1.8</v>
      </c>
      <c r="AG13307" s="340">
        <f t="shared" si="2079"/>
        <v>0</v>
      </c>
      <c r="AI13307" s="340">
        <f t="shared" si="2083"/>
        <v>0</v>
      </c>
      <c r="AJ13307" s="340">
        <f t="shared" si="2083"/>
        <v>1.8</v>
      </c>
      <c r="AK13307" s="340">
        <f t="shared" si="2083"/>
        <v>0</v>
      </c>
      <c r="AL13307" s="340">
        <f t="shared" si="2083"/>
        <v>0</v>
      </c>
      <c r="AM13307" s="340">
        <f t="shared" si="2083"/>
        <v>0</v>
      </c>
    </row>
    <row r="13308" spans="1:39" x14ac:dyDescent="0.35">
      <c r="A13308" s="337">
        <v>35221</v>
      </c>
      <c r="B13308" s="338">
        <f t="shared" si="2074"/>
        <v>1996</v>
      </c>
      <c r="C13308" s="338">
        <f t="shared" si="2075"/>
        <v>6</v>
      </c>
      <c r="D13308" s="338">
        <f t="shared" si="2076"/>
        <v>5</v>
      </c>
      <c r="E13308" s="334">
        <v>0</v>
      </c>
      <c r="F13308" s="334">
        <v>0</v>
      </c>
      <c r="G13308" s="334">
        <v>0</v>
      </c>
      <c r="H13308" s="334">
        <v>0</v>
      </c>
      <c r="I13308" s="334">
        <v>0</v>
      </c>
      <c r="J13308" s="334">
        <v>0</v>
      </c>
      <c r="K13308" s="334">
        <v>0</v>
      </c>
      <c r="L13308" s="334">
        <v>0</v>
      </c>
      <c r="M13308" s="334">
        <v>0</v>
      </c>
      <c r="N13308" s="334">
        <v>0</v>
      </c>
      <c r="O13308" s="334">
        <v>0</v>
      </c>
      <c r="P13308" s="334">
        <v>0</v>
      </c>
      <c r="Q13308" s="334">
        <v>0</v>
      </c>
      <c r="R13308" s="334">
        <v>0</v>
      </c>
      <c r="S13308" s="334">
        <v>0</v>
      </c>
      <c r="T13308" s="334">
        <v>0</v>
      </c>
      <c r="U13308" s="334">
        <v>0</v>
      </c>
      <c r="V13308" s="334">
        <v>0</v>
      </c>
      <c r="W13308" s="334">
        <v>0</v>
      </c>
      <c r="X13308" s="334">
        <v>0</v>
      </c>
      <c r="Y13308" s="334">
        <v>0</v>
      </c>
      <c r="Z13308" s="334">
        <v>0</v>
      </c>
      <c r="AA13308" s="334">
        <v>0</v>
      </c>
      <c r="AB13308" s="334">
        <v>0</v>
      </c>
      <c r="AD13308" s="334">
        <v>0</v>
      </c>
      <c r="AE13308" s="334">
        <f t="shared" si="2077"/>
        <v>0</v>
      </c>
      <c r="AF13308" s="334">
        <f t="shared" si="2078"/>
        <v>0</v>
      </c>
      <c r="AG13308" s="340">
        <f t="shared" si="2079"/>
        <v>0</v>
      </c>
      <c r="AI13308" s="340">
        <f t="shared" si="2083"/>
        <v>0</v>
      </c>
      <c r="AJ13308" s="340">
        <f t="shared" si="2083"/>
        <v>0</v>
      </c>
      <c r="AK13308" s="340">
        <f t="shared" si="2083"/>
        <v>0</v>
      </c>
      <c r="AL13308" s="340">
        <f t="shared" si="2083"/>
        <v>0</v>
      </c>
      <c r="AM13308" s="340">
        <f t="shared" si="2083"/>
        <v>0</v>
      </c>
    </row>
    <row r="13309" spans="1:39" x14ac:dyDescent="0.35">
      <c r="A13309" s="337">
        <v>35222</v>
      </c>
      <c r="B13309" s="338">
        <f t="shared" si="2074"/>
        <v>1996</v>
      </c>
      <c r="C13309" s="338">
        <f t="shared" si="2075"/>
        <v>6</v>
      </c>
      <c r="D13309" s="338">
        <f t="shared" si="2076"/>
        <v>6</v>
      </c>
      <c r="E13309" s="334">
        <v>0</v>
      </c>
      <c r="F13309" s="334">
        <v>0</v>
      </c>
      <c r="G13309" s="334">
        <v>0</v>
      </c>
      <c r="H13309" s="334">
        <v>0</v>
      </c>
      <c r="I13309" s="334">
        <v>0</v>
      </c>
      <c r="J13309" s="334">
        <v>0</v>
      </c>
      <c r="K13309" s="334">
        <v>0</v>
      </c>
      <c r="L13309" s="334">
        <v>0</v>
      </c>
      <c r="M13309" s="334">
        <v>0</v>
      </c>
      <c r="N13309" s="334">
        <v>0</v>
      </c>
      <c r="O13309" s="334">
        <v>0</v>
      </c>
      <c r="P13309" s="334">
        <v>0</v>
      </c>
      <c r="Q13309" s="334">
        <v>0</v>
      </c>
      <c r="R13309" s="334">
        <v>0</v>
      </c>
      <c r="S13309" s="334">
        <v>0</v>
      </c>
      <c r="T13309" s="334">
        <v>0</v>
      </c>
      <c r="U13309" s="334">
        <v>0</v>
      </c>
      <c r="V13309" s="334">
        <v>0</v>
      </c>
      <c r="W13309" s="334">
        <v>0</v>
      </c>
      <c r="X13309" s="334">
        <v>0</v>
      </c>
      <c r="Y13309" s="334">
        <v>0</v>
      </c>
      <c r="Z13309" s="334">
        <v>0</v>
      </c>
      <c r="AA13309" s="334">
        <v>0</v>
      </c>
      <c r="AB13309" s="334">
        <v>0</v>
      </c>
      <c r="AD13309" s="334">
        <v>0</v>
      </c>
      <c r="AE13309" s="334">
        <f t="shared" si="2077"/>
        <v>0</v>
      </c>
      <c r="AF13309" s="334">
        <f t="shared" si="2078"/>
        <v>0</v>
      </c>
      <c r="AG13309" s="340">
        <f t="shared" si="2079"/>
        <v>0</v>
      </c>
      <c r="AI13309" s="340">
        <f t="shared" si="2083"/>
        <v>0</v>
      </c>
      <c r="AJ13309" s="340">
        <f t="shared" si="2083"/>
        <v>0</v>
      </c>
      <c r="AK13309" s="340">
        <f t="shared" si="2083"/>
        <v>0</v>
      </c>
      <c r="AL13309" s="340">
        <f t="shared" si="2083"/>
        <v>0</v>
      </c>
      <c r="AM13309" s="340">
        <f t="shared" si="2083"/>
        <v>0</v>
      </c>
    </row>
    <row r="13310" spans="1:39" x14ac:dyDescent="0.35">
      <c r="A13310" s="337">
        <v>35223</v>
      </c>
      <c r="B13310" s="338">
        <f t="shared" si="2074"/>
        <v>1996</v>
      </c>
      <c r="C13310" s="338">
        <f t="shared" si="2075"/>
        <v>6</v>
      </c>
      <c r="D13310" s="338">
        <f t="shared" si="2076"/>
        <v>7</v>
      </c>
      <c r="E13310" s="334">
        <v>0</v>
      </c>
      <c r="F13310" s="334">
        <v>0</v>
      </c>
      <c r="G13310" s="334">
        <v>0</v>
      </c>
      <c r="H13310" s="334">
        <v>0</v>
      </c>
      <c r="I13310" s="334">
        <v>0</v>
      </c>
      <c r="J13310" s="334">
        <v>0</v>
      </c>
      <c r="K13310" s="334">
        <v>0</v>
      </c>
      <c r="L13310" s="334">
        <v>0</v>
      </c>
      <c r="M13310" s="334">
        <v>0</v>
      </c>
      <c r="N13310" s="334">
        <v>0</v>
      </c>
      <c r="O13310" s="334">
        <v>0</v>
      </c>
      <c r="P13310" s="334">
        <v>0</v>
      </c>
      <c r="Q13310" s="334">
        <v>0</v>
      </c>
      <c r="R13310" s="334">
        <v>0</v>
      </c>
      <c r="S13310" s="334">
        <v>0</v>
      </c>
      <c r="T13310" s="334">
        <v>0</v>
      </c>
      <c r="U13310" s="334">
        <v>0</v>
      </c>
      <c r="V13310" s="334">
        <v>0</v>
      </c>
      <c r="W13310" s="334">
        <v>0</v>
      </c>
      <c r="X13310" s="334">
        <v>0</v>
      </c>
      <c r="Y13310" s="334">
        <v>0</v>
      </c>
      <c r="Z13310" s="334">
        <v>0</v>
      </c>
      <c r="AA13310" s="334">
        <v>0</v>
      </c>
      <c r="AB13310" s="334">
        <v>0</v>
      </c>
      <c r="AD13310" s="334">
        <v>0</v>
      </c>
      <c r="AE13310" s="334">
        <f t="shared" si="2077"/>
        <v>0</v>
      </c>
      <c r="AF13310" s="334">
        <f t="shared" si="2078"/>
        <v>0</v>
      </c>
      <c r="AG13310" s="340">
        <f t="shared" si="2079"/>
        <v>0</v>
      </c>
      <c r="AI13310" s="340">
        <f t="shared" si="2083"/>
        <v>0</v>
      </c>
      <c r="AJ13310" s="340">
        <f t="shared" si="2083"/>
        <v>0</v>
      </c>
      <c r="AK13310" s="340">
        <f t="shared" si="2083"/>
        <v>0</v>
      </c>
      <c r="AL13310" s="340">
        <f t="shared" si="2083"/>
        <v>0</v>
      </c>
      <c r="AM13310" s="340">
        <f t="shared" si="2083"/>
        <v>0</v>
      </c>
    </row>
    <row r="13311" spans="1:39" x14ac:dyDescent="0.35">
      <c r="A13311" s="337">
        <v>35224</v>
      </c>
      <c r="B13311" s="338">
        <f t="shared" si="2074"/>
        <v>1996</v>
      </c>
      <c r="C13311" s="338">
        <f t="shared" si="2075"/>
        <v>6</v>
      </c>
      <c r="D13311" s="338">
        <f t="shared" si="2076"/>
        <v>8</v>
      </c>
      <c r="E13311" s="334">
        <v>0</v>
      </c>
      <c r="F13311" s="334">
        <v>0</v>
      </c>
      <c r="G13311" s="334">
        <v>0</v>
      </c>
      <c r="H13311" s="334">
        <v>0</v>
      </c>
      <c r="I13311" s="334">
        <v>0</v>
      </c>
      <c r="J13311" s="334">
        <v>0</v>
      </c>
      <c r="K13311" s="334">
        <v>0</v>
      </c>
      <c r="L13311" s="334">
        <v>0</v>
      </c>
      <c r="M13311" s="334">
        <v>0</v>
      </c>
      <c r="N13311" s="334">
        <v>0</v>
      </c>
      <c r="O13311" s="334">
        <v>0</v>
      </c>
      <c r="P13311" s="334">
        <v>0</v>
      </c>
      <c r="Q13311" s="334">
        <v>0</v>
      </c>
      <c r="R13311" s="334">
        <v>0</v>
      </c>
      <c r="S13311" s="334">
        <v>0</v>
      </c>
      <c r="T13311" s="334">
        <v>0</v>
      </c>
      <c r="U13311" s="334">
        <v>0</v>
      </c>
      <c r="V13311" s="334">
        <v>0</v>
      </c>
      <c r="W13311" s="334">
        <v>0</v>
      </c>
      <c r="X13311" s="334">
        <v>0</v>
      </c>
      <c r="Y13311" s="334">
        <v>0</v>
      </c>
      <c r="Z13311" s="334">
        <v>0</v>
      </c>
      <c r="AA13311" s="334">
        <v>0</v>
      </c>
      <c r="AB13311" s="334">
        <v>0</v>
      </c>
      <c r="AD13311" s="334">
        <v>0</v>
      </c>
      <c r="AE13311" s="334">
        <f t="shared" si="2077"/>
        <v>0</v>
      </c>
      <c r="AF13311" s="334">
        <f t="shared" si="2078"/>
        <v>0</v>
      </c>
      <c r="AG13311" s="340">
        <f t="shared" si="2079"/>
        <v>0</v>
      </c>
      <c r="AI13311" s="340">
        <f t="shared" si="2083"/>
        <v>0</v>
      </c>
      <c r="AJ13311" s="340">
        <f t="shared" si="2083"/>
        <v>0</v>
      </c>
      <c r="AK13311" s="340">
        <f t="shared" si="2083"/>
        <v>0</v>
      </c>
      <c r="AL13311" s="340">
        <f t="shared" si="2083"/>
        <v>0</v>
      </c>
      <c r="AM13311" s="340">
        <f t="shared" si="2083"/>
        <v>0</v>
      </c>
    </row>
    <row r="13312" spans="1:39" x14ac:dyDescent="0.35">
      <c r="A13312" s="337">
        <v>35225</v>
      </c>
      <c r="B13312" s="338">
        <f t="shared" si="2074"/>
        <v>1996</v>
      </c>
      <c r="C13312" s="338">
        <f t="shared" si="2075"/>
        <v>6</v>
      </c>
      <c r="D13312" s="338">
        <f t="shared" si="2076"/>
        <v>9</v>
      </c>
      <c r="E13312" s="334">
        <v>0</v>
      </c>
      <c r="F13312" s="334">
        <v>0</v>
      </c>
      <c r="G13312" s="334">
        <v>0</v>
      </c>
      <c r="H13312" s="334">
        <v>0</v>
      </c>
      <c r="I13312" s="334">
        <v>0</v>
      </c>
      <c r="J13312" s="334">
        <v>0</v>
      </c>
      <c r="K13312" s="334">
        <v>0</v>
      </c>
      <c r="L13312" s="334">
        <v>0</v>
      </c>
      <c r="M13312" s="334">
        <v>0</v>
      </c>
      <c r="N13312" s="334">
        <v>0</v>
      </c>
      <c r="O13312" s="334">
        <v>0</v>
      </c>
      <c r="P13312" s="334">
        <v>0</v>
      </c>
      <c r="Q13312" s="334">
        <v>0</v>
      </c>
      <c r="R13312" s="334">
        <v>0</v>
      </c>
      <c r="S13312" s="334">
        <v>0</v>
      </c>
      <c r="T13312" s="334">
        <v>0</v>
      </c>
      <c r="U13312" s="334">
        <v>0</v>
      </c>
      <c r="V13312" s="334">
        <v>0</v>
      </c>
      <c r="W13312" s="334">
        <v>0</v>
      </c>
      <c r="X13312" s="334">
        <v>0</v>
      </c>
      <c r="Y13312" s="334">
        <v>0</v>
      </c>
      <c r="Z13312" s="334">
        <v>0</v>
      </c>
      <c r="AA13312" s="334">
        <v>0</v>
      </c>
      <c r="AB13312" s="334">
        <v>0</v>
      </c>
      <c r="AD13312" s="334">
        <v>0</v>
      </c>
      <c r="AE13312" s="334">
        <f t="shared" si="2077"/>
        <v>0</v>
      </c>
      <c r="AF13312" s="334">
        <f t="shared" si="2078"/>
        <v>0</v>
      </c>
      <c r="AG13312" s="340">
        <f t="shared" si="2079"/>
        <v>0</v>
      </c>
      <c r="AI13312" s="340">
        <f t="shared" si="2083"/>
        <v>0</v>
      </c>
      <c r="AJ13312" s="340">
        <f t="shared" si="2083"/>
        <v>0</v>
      </c>
      <c r="AK13312" s="340">
        <f t="shared" si="2083"/>
        <v>0</v>
      </c>
      <c r="AL13312" s="340">
        <f t="shared" si="2083"/>
        <v>0</v>
      </c>
      <c r="AM13312" s="340">
        <f t="shared" si="2083"/>
        <v>0</v>
      </c>
    </row>
    <row r="13313" spans="1:39" x14ac:dyDescent="0.35">
      <c r="A13313" s="337">
        <v>35226</v>
      </c>
      <c r="B13313" s="338">
        <f t="shared" si="2074"/>
        <v>1996</v>
      </c>
      <c r="C13313" s="338">
        <f t="shared" si="2075"/>
        <v>6</v>
      </c>
      <c r="D13313" s="338">
        <f t="shared" si="2076"/>
        <v>10</v>
      </c>
      <c r="E13313" s="334">
        <v>0</v>
      </c>
      <c r="F13313" s="334">
        <v>0</v>
      </c>
      <c r="G13313" s="334">
        <v>0</v>
      </c>
      <c r="H13313" s="334">
        <v>0</v>
      </c>
      <c r="I13313" s="334">
        <v>0</v>
      </c>
      <c r="J13313" s="334">
        <v>0</v>
      </c>
      <c r="K13313" s="334">
        <v>0</v>
      </c>
      <c r="L13313" s="334">
        <v>0</v>
      </c>
      <c r="M13313" s="334">
        <v>0</v>
      </c>
      <c r="N13313" s="334">
        <v>0</v>
      </c>
      <c r="O13313" s="334">
        <v>0</v>
      </c>
      <c r="P13313" s="334">
        <v>0</v>
      </c>
      <c r="Q13313" s="334">
        <v>0</v>
      </c>
      <c r="R13313" s="334">
        <v>0</v>
      </c>
      <c r="S13313" s="334">
        <v>0</v>
      </c>
      <c r="T13313" s="334">
        <v>0</v>
      </c>
      <c r="U13313" s="334">
        <v>0</v>
      </c>
      <c r="V13313" s="334">
        <v>0</v>
      </c>
      <c r="W13313" s="334">
        <v>0</v>
      </c>
      <c r="X13313" s="334">
        <v>0</v>
      </c>
      <c r="Y13313" s="334">
        <v>0</v>
      </c>
      <c r="Z13313" s="334">
        <v>0</v>
      </c>
      <c r="AA13313" s="334">
        <v>0</v>
      </c>
      <c r="AB13313" s="334">
        <v>0</v>
      </c>
      <c r="AD13313" s="334">
        <v>0</v>
      </c>
      <c r="AE13313" s="334">
        <f t="shared" si="2077"/>
        <v>0</v>
      </c>
      <c r="AF13313" s="334">
        <f t="shared" si="2078"/>
        <v>0</v>
      </c>
      <c r="AG13313" s="340">
        <f t="shared" si="2079"/>
        <v>0</v>
      </c>
      <c r="AI13313" s="340">
        <f t="shared" si="2083"/>
        <v>0</v>
      </c>
      <c r="AJ13313" s="340">
        <f t="shared" si="2083"/>
        <v>0</v>
      </c>
      <c r="AK13313" s="340">
        <f t="shared" si="2083"/>
        <v>0</v>
      </c>
      <c r="AL13313" s="340">
        <f t="shared" si="2083"/>
        <v>0</v>
      </c>
      <c r="AM13313" s="340">
        <f t="shared" si="2083"/>
        <v>0</v>
      </c>
    </row>
    <row r="13314" spans="1:39" x14ac:dyDescent="0.35">
      <c r="A13314" s="337">
        <v>35227</v>
      </c>
      <c r="B13314" s="338">
        <f t="shared" si="2074"/>
        <v>1996</v>
      </c>
      <c r="C13314" s="338">
        <f t="shared" si="2075"/>
        <v>6</v>
      </c>
      <c r="D13314" s="338">
        <f t="shared" si="2076"/>
        <v>11</v>
      </c>
      <c r="E13314" s="334">
        <v>0</v>
      </c>
      <c r="F13314" s="334">
        <v>0</v>
      </c>
      <c r="G13314" s="334">
        <v>0</v>
      </c>
      <c r="H13314" s="334">
        <v>0</v>
      </c>
      <c r="I13314" s="334">
        <v>0</v>
      </c>
      <c r="J13314" s="334">
        <v>0</v>
      </c>
      <c r="K13314" s="334">
        <v>0</v>
      </c>
      <c r="L13314" s="334">
        <v>0</v>
      </c>
      <c r="M13314" s="334">
        <v>0</v>
      </c>
      <c r="N13314" s="334">
        <v>0</v>
      </c>
      <c r="O13314" s="334">
        <v>0</v>
      </c>
      <c r="P13314" s="334">
        <v>0</v>
      </c>
      <c r="Q13314" s="334">
        <v>0</v>
      </c>
      <c r="R13314" s="334">
        <v>0</v>
      </c>
      <c r="S13314" s="334">
        <v>0</v>
      </c>
      <c r="T13314" s="334">
        <v>0</v>
      </c>
      <c r="U13314" s="334">
        <v>0</v>
      </c>
      <c r="V13314" s="334">
        <v>0</v>
      </c>
      <c r="W13314" s="334">
        <v>0</v>
      </c>
      <c r="X13314" s="334">
        <v>0</v>
      </c>
      <c r="Y13314" s="334">
        <v>0</v>
      </c>
      <c r="Z13314" s="334">
        <v>0</v>
      </c>
      <c r="AA13314" s="334">
        <v>0</v>
      </c>
      <c r="AB13314" s="334">
        <v>0</v>
      </c>
      <c r="AD13314" s="334">
        <v>0</v>
      </c>
      <c r="AE13314" s="334">
        <f t="shared" si="2077"/>
        <v>0</v>
      </c>
      <c r="AF13314" s="334">
        <f t="shared" si="2078"/>
        <v>0</v>
      </c>
      <c r="AG13314" s="340">
        <f t="shared" si="2079"/>
        <v>0</v>
      </c>
      <c r="AI13314" s="340">
        <f t="shared" si="2083"/>
        <v>0</v>
      </c>
      <c r="AJ13314" s="340">
        <f t="shared" si="2083"/>
        <v>0</v>
      </c>
      <c r="AK13314" s="340">
        <f t="shared" si="2083"/>
        <v>0</v>
      </c>
      <c r="AL13314" s="340">
        <f t="shared" si="2083"/>
        <v>0</v>
      </c>
      <c r="AM13314" s="340">
        <f t="shared" si="2083"/>
        <v>0</v>
      </c>
    </row>
    <row r="13315" spans="1:39" x14ac:dyDescent="0.35">
      <c r="A13315" s="337">
        <v>35228</v>
      </c>
      <c r="B13315" s="338">
        <f t="shared" si="2074"/>
        <v>1996</v>
      </c>
      <c r="C13315" s="338">
        <f t="shared" si="2075"/>
        <v>6</v>
      </c>
      <c r="D13315" s="338">
        <f t="shared" si="2076"/>
        <v>12</v>
      </c>
      <c r="E13315" s="334">
        <v>0</v>
      </c>
      <c r="F13315" s="334">
        <v>0</v>
      </c>
      <c r="G13315" s="334">
        <v>0</v>
      </c>
      <c r="H13315" s="334">
        <v>0</v>
      </c>
      <c r="I13315" s="334">
        <v>0</v>
      </c>
      <c r="J13315" s="334">
        <v>0</v>
      </c>
      <c r="K13315" s="334">
        <v>0</v>
      </c>
      <c r="L13315" s="334">
        <v>0</v>
      </c>
      <c r="M13315" s="334">
        <v>0</v>
      </c>
      <c r="N13315" s="334">
        <v>0</v>
      </c>
      <c r="O13315" s="334">
        <v>0</v>
      </c>
      <c r="P13315" s="334">
        <v>0</v>
      </c>
      <c r="Q13315" s="334">
        <v>0</v>
      </c>
      <c r="R13315" s="334">
        <v>0</v>
      </c>
      <c r="S13315" s="334">
        <v>0</v>
      </c>
      <c r="T13315" s="334">
        <v>0</v>
      </c>
      <c r="U13315" s="334">
        <v>0</v>
      </c>
      <c r="V13315" s="334">
        <v>0</v>
      </c>
      <c r="W13315" s="334">
        <v>0</v>
      </c>
      <c r="X13315" s="334">
        <v>0</v>
      </c>
      <c r="Y13315" s="334">
        <v>0</v>
      </c>
      <c r="Z13315" s="334">
        <v>0</v>
      </c>
      <c r="AA13315" s="334">
        <v>0</v>
      </c>
      <c r="AB13315" s="334">
        <v>0</v>
      </c>
      <c r="AD13315" s="334">
        <v>0</v>
      </c>
      <c r="AE13315" s="334">
        <f t="shared" si="2077"/>
        <v>0</v>
      </c>
      <c r="AF13315" s="334">
        <f t="shared" si="2078"/>
        <v>0</v>
      </c>
      <c r="AG13315" s="340">
        <f t="shared" si="2079"/>
        <v>0</v>
      </c>
      <c r="AI13315" s="340">
        <f t="shared" si="2083"/>
        <v>0</v>
      </c>
      <c r="AJ13315" s="340">
        <f t="shared" si="2083"/>
        <v>0</v>
      </c>
      <c r="AK13315" s="340">
        <f t="shared" si="2083"/>
        <v>0</v>
      </c>
      <c r="AL13315" s="340">
        <f t="shared" si="2083"/>
        <v>0</v>
      </c>
      <c r="AM13315" s="340">
        <f t="shared" si="2083"/>
        <v>0</v>
      </c>
    </row>
    <row r="13316" spans="1:39" x14ac:dyDescent="0.35">
      <c r="A13316" s="337">
        <v>35229</v>
      </c>
      <c r="B13316" s="338">
        <f t="shared" ref="B13316:B13379" si="2084">YEAR(A13316)</f>
        <v>1996</v>
      </c>
      <c r="C13316" s="338">
        <f t="shared" ref="C13316:C13379" si="2085">MONTH(A13316)</f>
        <v>6</v>
      </c>
      <c r="D13316" s="338">
        <f t="shared" ref="D13316:D13379" si="2086">DAY(A13316)</f>
        <v>13</v>
      </c>
      <c r="E13316" s="334">
        <v>0</v>
      </c>
      <c r="F13316" s="334">
        <v>0</v>
      </c>
      <c r="G13316" s="334">
        <v>0</v>
      </c>
      <c r="H13316" s="334">
        <v>0</v>
      </c>
      <c r="I13316" s="334">
        <v>0</v>
      </c>
      <c r="J13316" s="334">
        <v>0</v>
      </c>
      <c r="K13316" s="334">
        <v>0</v>
      </c>
      <c r="L13316" s="334">
        <v>0</v>
      </c>
      <c r="M13316" s="334">
        <v>0</v>
      </c>
      <c r="N13316" s="334">
        <v>0</v>
      </c>
      <c r="O13316" s="334">
        <v>0</v>
      </c>
      <c r="P13316" s="334">
        <v>0</v>
      </c>
      <c r="Q13316" s="334">
        <v>0</v>
      </c>
      <c r="R13316" s="334">
        <v>0</v>
      </c>
      <c r="S13316" s="334">
        <v>0</v>
      </c>
      <c r="T13316" s="334">
        <v>0</v>
      </c>
      <c r="U13316" s="334">
        <v>0</v>
      </c>
      <c r="V13316" s="334">
        <v>0</v>
      </c>
      <c r="W13316" s="334">
        <v>0</v>
      </c>
      <c r="X13316" s="334">
        <v>0</v>
      </c>
      <c r="Y13316" s="334">
        <v>0</v>
      </c>
      <c r="Z13316" s="334">
        <v>0</v>
      </c>
      <c r="AA13316" s="334">
        <v>0</v>
      </c>
      <c r="AB13316" s="334">
        <v>0</v>
      </c>
      <c r="AD13316" s="334">
        <v>0</v>
      </c>
      <c r="AE13316" s="334">
        <f t="shared" ref="AE13316:AE13379" si="2087">AD13316</f>
        <v>0</v>
      </c>
      <c r="AF13316" s="334">
        <f t="shared" ref="AF13316:AF13379" si="2088">SUM(E13316:AB13316)</f>
        <v>0</v>
      </c>
      <c r="AG13316" s="340">
        <f t="shared" ref="AG13316:AG13379" si="2089">ABS(AF13316-AE13316)</f>
        <v>0</v>
      </c>
      <c r="AI13316" s="340">
        <f t="shared" ref="AI13316:AM13331" si="2090">IF($C13316=AI$1,$AF13316,0)</f>
        <v>0</v>
      </c>
      <c r="AJ13316" s="340">
        <f t="shared" si="2090"/>
        <v>0</v>
      </c>
      <c r="AK13316" s="340">
        <f t="shared" si="2090"/>
        <v>0</v>
      </c>
      <c r="AL13316" s="340">
        <f t="shared" si="2090"/>
        <v>0</v>
      </c>
      <c r="AM13316" s="340">
        <f t="shared" si="2090"/>
        <v>0</v>
      </c>
    </row>
    <row r="13317" spans="1:39" x14ac:dyDescent="0.35">
      <c r="A13317" s="337">
        <v>35230</v>
      </c>
      <c r="B13317" s="338">
        <f t="shared" si="2084"/>
        <v>1996</v>
      </c>
      <c r="C13317" s="338">
        <f t="shared" si="2085"/>
        <v>6</v>
      </c>
      <c r="D13317" s="338">
        <f t="shared" si="2086"/>
        <v>14</v>
      </c>
      <c r="E13317" s="334">
        <v>0</v>
      </c>
      <c r="F13317" s="334">
        <v>0</v>
      </c>
      <c r="G13317" s="334">
        <v>0</v>
      </c>
      <c r="H13317" s="334">
        <v>0</v>
      </c>
      <c r="I13317" s="334">
        <v>0</v>
      </c>
      <c r="J13317" s="334">
        <v>0</v>
      </c>
      <c r="K13317" s="334">
        <v>0</v>
      </c>
      <c r="L13317" s="334">
        <v>0</v>
      </c>
      <c r="M13317" s="334">
        <v>0</v>
      </c>
      <c r="N13317" s="334">
        <v>0</v>
      </c>
      <c r="O13317" s="334">
        <v>0</v>
      </c>
      <c r="P13317" s="334">
        <v>0</v>
      </c>
      <c r="Q13317" s="334">
        <v>0</v>
      </c>
      <c r="R13317" s="334">
        <v>0</v>
      </c>
      <c r="S13317" s="334">
        <v>0</v>
      </c>
      <c r="T13317" s="334">
        <v>0</v>
      </c>
      <c r="U13317" s="334">
        <v>0</v>
      </c>
      <c r="V13317" s="334">
        <v>0</v>
      </c>
      <c r="W13317" s="334">
        <v>0</v>
      </c>
      <c r="X13317" s="334">
        <v>0</v>
      </c>
      <c r="Y13317" s="334">
        <v>0</v>
      </c>
      <c r="Z13317" s="334">
        <v>0</v>
      </c>
      <c r="AA13317" s="334">
        <v>0</v>
      </c>
      <c r="AB13317" s="334">
        <v>0</v>
      </c>
      <c r="AD13317" s="334">
        <v>0</v>
      </c>
      <c r="AE13317" s="334">
        <f t="shared" si="2087"/>
        <v>0</v>
      </c>
      <c r="AF13317" s="334">
        <f t="shared" si="2088"/>
        <v>0</v>
      </c>
      <c r="AG13317" s="340">
        <f t="shared" si="2089"/>
        <v>0</v>
      </c>
      <c r="AI13317" s="340">
        <f t="shared" si="2090"/>
        <v>0</v>
      </c>
      <c r="AJ13317" s="340">
        <f t="shared" si="2090"/>
        <v>0</v>
      </c>
      <c r="AK13317" s="340">
        <f t="shared" si="2090"/>
        <v>0</v>
      </c>
      <c r="AL13317" s="340">
        <f t="shared" si="2090"/>
        <v>0</v>
      </c>
      <c r="AM13317" s="340">
        <f t="shared" si="2090"/>
        <v>0</v>
      </c>
    </row>
    <row r="13318" spans="1:39" x14ac:dyDescent="0.35">
      <c r="A13318" s="337">
        <v>35231</v>
      </c>
      <c r="B13318" s="338">
        <f t="shared" si="2084"/>
        <v>1996</v>
      </c>
      <c r="C13318" s="338">
        <f t="shared" si="2085"/>
        <v>6</v>
      </c>
      <c r="D13318" s="338">
        <f t="shared" si="2086"/>
        <v>15</v>
      </c>
      <c r="E13318" s="334">
        <v>0</v>
      </c>
      <c r="F13318" s="334">
        <v>0</v>
      </c>
      <c r="G13318" s="334">
        <v>0</v>
      </c>
      <c r="H13318" s="334">
        <v>0</v>
      </c>
      <c r="I13318" s="334">
        <v>0</v>
      </c>
      <c r="J13318" s="334">
        <v>0</v>
      </c>
      <c r="K13318" s="334">
        <v>0</v>
      </c>
      <c r="L13318" s="334">
        <v>0</v>
      </c>
      <c r="M13318" s="334">
        <v>0</v>
      </c>
      <c r="N13318" s="334">
        <v>0</v>
      </c>
      <c r="O13318" s="334">
        <v>0</v>
      </c>
      <c r="P13318" s="334">
        <v>0</v>
      </c>
      <c r="Q13318" s="334">
        <v>0</v>
      </c>
      <c r="R13318" s="334">
        <v>0</v>
      </c>
      <c r="S13318" s="334">
        <v>0</v>
      </c>
      <c r="T13318" s="334">
        <v>0</v>
      </c>
      <c r="U13318" s="334">
        <v>0</v>
      </c>
      <c r="V13318" s="334">
        <v>0</v>
      </c>
      <c r="W13318" s="334">
        <v>0</v>
      </c>
      <c r="X13318" s="334">
        <v>0</v>
      </c>
      <c r="Y13318" s="334">
        <v>0</v>
      </c>
      <c r="Z13318" s="334">
        <v>0</v>
      </c>
      <c r="AA13318" s="334">
        <v>0</v>
      </c>
      <c r="AB13318" s="334">
        <v>0</v>
      </c>
      <c r="AD13318" s="334">
        <v>0</v>
      </c>
      <c r="AE13318" s="334">
        <f t="shared" si="2087"/>
        <v>0</v>
      </c>
      <c r="AF13318" s="334">
        <f t="shared" si="2088"/>
        <v>0</v>
      </c>
      <c r="AG13318" s="340">
        <f t="shared" si="2089"/>
        <v>0</v>
      </c>
      <c r="AI13318" s="340">
        <f t="shared" si="2090"/>
        <v>0</v>
      </c>
      <c r="AJ13318" s="340">
        <f t="shared" si="2090"/>
        <v>0</v>
      </c>
      <c r="AK13318" s="340">
        <f t="shared" si="2090"/>
        <v>0</v>
      </c>
      <c r="AL13318" s="340">
        <f t="shared" si="2090"/>
        <v>0</v>
      </c>
      <c r="AM13318" s="340">
        <f t="shared" si="2090"/>
        <v>0</v>
      </c>
    </row>
    <row r="13319" spans="1:39" x14ac:dyDescent="0.35">
      <c r="A13319" s="337">
        <v>35232</v>
      </c>
      <c r="B13319" s="338">
        <f t="shared" si="2084"/>
        <v>1996</v>
      </c>
      <c r="C13319" s="338">
        <f t="shared" si="2085"/>
        <v>6</v>
      </c>
      <c r="D13319" s="338">
        <f t="shared" si="2086"/>
        <v>16</v>
      </c>
      <c r="E13319" s="334">
        <v>0</v>
      </c>
      <c r="F13319" s="334">
        <v>0</v>
      </c>
      <c r="G13319" s="334">
        <v>0</v>
      </c>
      <c r="H13319" s="334">
        <v>0</v>
      </c>
      <c r="I13319" s="334">
        <v>0</v>
      </c>
      <c r="J13319" s="334">
        <v>0</v>
      </c>
      <c r="K13319" s="334">
        <v>0</v>
      </c>
      <c r="L13319" s="334">
        <v>0</v>
      </c>
      <c r="M13319" s="334">
        <v>0</v>
      </c>
      <c r="N13319" s="334">
        <v>0</v>
      </c>
      <c r="O13319" s="334">
        <v>0</v>
      </c>
      <c r="P13319" s="334">
        <v>0</v>
      </c>
      <c r="Q13319" s="334">
        <v>0</v>
      </c>
      <c r="R13319" s="334">
        <v>0</v>
      </c>
      <c r="S13319" s="334">
        <v>0</v>
      </c>
      <c r="T13319" s="334">
        <v>0</v>
      </c>
      <c r="U13319" s="334">
        <v>0</v>
      </c>
      <c r="V13319" s="334">
        <v>0</v>
      </c>
      <c r="W13319" s="334">
        <v>0</v>
      </c>
      <c r="X13319" s="334">
        <v>0</v>
      </c>
      <c r="Y13319" s="334">
        <v>0</v>
      </c>
      <c r="Z13319" s="334">
        <v>0</v>
      </c>
      <c r="AA13319" s="334">
        <v>0</v>
      </c>
      <c r="AB13319" s="334">
        <v>0</v>
      </c>
      <c r="AD13319" s="334">
        <v>0</v>
      </c>
      <c r="AE13319" s="334">
        <f t="shared" si="2087"/>
        <v>0</v>
      </c>
      <c r="AF13319" s="334">
        <f t="shared" si="2088"/>
        <v>0</v>
      </c>
      <c r="AG13319" s="340">
        <f t="shared" si="2089"/>
        <v>0</v>
      </c>
      <c r="AI13319" s="340">
        <f t="shared" si="2090"/>
        <v>0</v>
      </c>
      <c r="AJ13319" s="340">
        <f t="shared" si="2090"/>
        <v>0</v>
      </c>
      <c r="AK13319" s="340">
        <f t="shared" si="2090"/>
        <v>0</v>
      </c>
      <c r="AL13319" s="340">
        <f t="shared" si="2090"/>
        <v>0</v>
      </c>
      <c r="AM13319" s="340">
        <f t="shared" si="2090"/>
        <v>0</v>
      </c>
    </row>
    <row r="13320" spans="1:39" x14ac:dyDescent="0.35">
      <c r="A13320" s="337">
        <v>35233</v>
      </c>
      <c r="B13320" s="338">
        <f t="shared" si="2084"/>
        <v>1996</v>
      </c>
      <c r="C13320" s="338">
        <f t="shared" si="2085"/>
        <v>6</v>
      </c>
      <c r="D13320" s="338">
        <f t="shared" si="2086"/>
        <v>17</v>
      </c>
      <c r="E13320" s="334">
        <v>0</v>
      </c>
      <c r="F13320" s="334">
        <v>0</v>
      </c>
      <c r="G13320" s="334">
        <v>0</v>
      </c>
      <c r="H13320" s="334">
        <v>0</v>
      </c>
      <c r="I13320" s="334">
        <v>0</v>
      </c>
      <c r="J13320" s="334">
        <v>4.2</v>
      </c>
      <c r="K13320" s="334">
        <v>0.2</v>
      </c>
      <c r="L13320" s="334">
        <v>0</v>
      </c>
      <c r="M13320" s="334">
        <v>0</v>
      </c>
      <c r="N13320" s="334">
        <v>0</v>
      </c>
      <c r="O13320" s="334">
        <v>0</v>
      </c>
      <c r="P13320" s="334">
        <v>0</v>
      </c>
      <c r="Q13320" s="334">
        <v>0</v>
      </c>
      <c r="R13320" s="334">
        <v>0</v>
      </c>
      <c r="S13320" s="334">
        <v>0</v>
      </c>
      <c r="T13320" s="334">
        <v>0</v>
      </c>
      <c r="U13320" s="334">
        <v>0</v>
      </c>
      <c r="V13320" s="334">
        <v>0</v>
      </c>
      <c r="W13320" s="334">
        <v>0</v>
      </c>
      <c r="X13320" s="334">
        <v>0</v>
      </c>
      <c r="Y13320" s="334">
        <v>0</v>
      </c>
      <c r="Z13320" s="334">
        <v>0</v>
      </c>
      <c r="AA13320" s="334">
        <v>0</v>
      </c>
      <c r="AB13320" s="334">
        <v>0</v>
      </c>
      <c r="AD13320" s="334">
        <v>4.4000000000000004</v>
      </c>
      <c r="AE13320" s="334">
        <f t="shared" si="2087"/>
        <v>4.4000000000000004</v>
      </c>
      <c r="AF13320" s="334">
        <f t="shared" si="2088"/>
        <v>4.4000000000000004</v>
      </c>
      <c r="AG13320" s="340">
        <f t="shared" si="2089"/>
        <v>0</v>
      </c>
      <c r="AI13320" s="340">
        <f t="shared" si="2090"/>
        <v>0</v>
      </c>
      <c r="AJ13320" s="340">
        <f t="shared" si="2090"/>
        <v>4.4000000000000004</v>
      </c>
      <c r="AK13320" s="340">
        <f t="shared" si="2090"/>
        <v>0</v>
      </c>
      <c r="AL13320" s="340">
        <f t="shared" si="2090"/>
        <v>0</v>
      </c>
      <c r="AM13320" s="340">
        <f t="shared" si="2090"/>
        <v>0</v>
      </c>
    </row>
    <row r="13321" spans="1:39" x14ac:dyDescent="0.35">
      <c r="A13321" s="337">
        <v>35234</v>
      </c>
      <c r="B13321" s="338">
        <f t="shared" si="2084"/>
        <v>1996</v>
      </c>
      <c r="C13321" s="338">
        <f t="shared" si="2085"/>
        <v>6</v>
      </c>
      <c r="D13321" s="338">
        <f t="shared" si="2086"/>
        <v>18</v>
      </c>
      <c r="E13321" s="334">
        <v>0</v>
      </c>
      <c r="F13321" s="334">
        <v>1.9</v>
      </c>
      <c r="G13321" s="334">
        <v>7</v>
      </c>
      <c r="H13321" s="334">
        <v>3.9</v>
      </c>
      <c r="I13321" s="334">
        <v>2.7</v>
      </c>
      <c r="J13321" s="334">
        <v>2.9</v>
      </c>
      <c r="K13321" s="334">
        <v>4.3</v>
      </c>
      <c r="L13321" s="334">
        <v>2.7</v>
      </c>
      <c r="M13321" s="334">
        <v>2.5</v>
      </c>
      <c r="N13321" s="334">
        <v>1.4</v>
      </c>
      <c r="O13321" s="334">
        <v>0.8</v>
      </c>
      <c r="P13321" s="334">
        <v>0.2</v>
      </c>
      <c r="Q13321" s="334">
        <v>0</v>
      </c>
      <c r="R13321" s="334">
        <v>0</v>
      </c>
      <c r="S13321" s="334">
        <v>0</v>
      </c>
      <c r="T13321" s="334">
        <v>0</v>
      </c>
      <c r="U13321" s="334">
        <v>0</v>
      </c>
      <c r="V13321" s="334">
        <v>0</v>
      </c>
      <c r="W13321" s="334">
        <v>0</v>
      </c>
      <c r="X13321" s="334">
        <v>0</v>
      </c>
      <c r="Y13321" s="334">
        <v>0</v>
      </c>
      <c r="Z13321" s="334">
        <v>0</v>
      </c>
      <c r="AA13321" s="334">
        <v>0</v>
      </c>
      <c r="AB13321" s="334">
        <v>0</v>
      </c>
      <c r="AD13321" s="334">
        <v>30.3</v>
      </c>
      <c r="AE13321" s="334">
        <f t="shared" si="2087"/>
        <v>30.3</v>
      </c>
      <c r="AF13321" s="334">
        <f t="shared" si="2088"/>
        <v>30.299999999999997</v>
      </c>
      <c r="AG13321" s="340">
        <f t="shared" si="2089"/>
        <v>3.5527136788005009E-15</v>
      </c>
      <c r="AI13321" s="340">
        <f t="shared" si="2090"/>
        <v>0</v>
      </c>
      <c r="AJ13321" s="340">
        <f t="shared" si="2090"/>
        <v>30.299999999999997</v>
      </c>
      <c r="AK13321" s="340">
        <f t="shared" si="2090"/>
        <v>0</v>
      </c>
      <c r="AL13321" s="340">
        <f t="shared" si="2090"/>
        <v>0</v>
      </c>
      <c r="AM13321" s="340">
        <f t="shared" si="2090"/>
        <v>0</v>
      </c>
    </row>
    <row r="13322" spans="1:39" x14ac:dyDescent="0.35">
      <c r="A13322" s="337">
        <v>35235</v>
      </c>
      <c r="B13322" s="338">
        <f t="shared" si="2084"/>
        <v>1996</v>
      </c>
      <c r="C13322" s="338">
        <f t="shared" si="2085"/>
        <v>6</v>
      </c>
      <c r="D13322" s="338">
        <f t="shared" si="2086"/>
        <v>19</v>
      </c>
      <c r="E13322" s="334">
        <v>0</v>
      </c>
      <c r="F13322" s="334">
        <v>0</v>
      </c>
      <c r="G13322" s="334">
        <v>0</v>
      </c>
      <c r="H13322" s="334">
        <v>0</v>
      </c>
      <c r="I13322" s="334">
        <v>0</v>
      </c>
      <c r="J13322" s="334">
        <v>0</v>
      </c>
      <c r="K13322" s="334">
        <v>0</v>
      </c>
      <c r="L13322" s="334">
        <v>0</v>
      </c>
      <c r="M13322" s="334">
        <v>0</v>
      </c>
      <c r="N13322" s="334">
        <v>0</v>
      </c>
      <c r="O13322" s="334">
        <v>0</v>
      </c>
      <c r="P13322" s="334">
        <v>0</v>
      </c>
      <c r="Q13322" s="334">
        <v>0</v>
      </c>
      <c r="R13322" s="334">
        <v>0</v>
      </c>
      <c r="S13322" s="334">
        <v>0</v>
      </c>
      <c r="T13322" s="334">
        <v>0</v>
      </c>
      <c r="U13322" s="334">
        <v>0</v>
      </c>
      <c r="V13322" s="334">
        <v>0</v>
      </c>
      <c r="W13322" s="334">
        <v>0</v>
      </c>
      <c r="X13322" s="334">
        <v>0</v>
      </c>
      <c r="Y13322" s="334">
        <v>0</v>
      </c>
      <c r="Z13322" s="334">
        <v>0</v>
      </c>
      <c r="AA13322" s="334">
        <v>0</v>
      </c>
      <c r="AB13322" s="334">
        <v>0</v>
      </c>
      <c r="AD13322" s="334">
        <v>0</v>
      </c>
      <c r="AE13322" s="334">
        <f t="shared" si="2087"/>
        <v>0</v>
      </c>
      <c r="AF13322" s="334">
        <f t="shared" si="2088"/>
        <v>0</v>
      </c>
      <c r="AG13322" s="340">
        <f t="shared" si="2089"/>
        <v>0</v>
      </c>
      <c r="AI13322" s="340">
        <f t="shared" si="2090"/>
        <v>0</v>
      </c>
      <c r="AJ13322" s="340">
        <f t="shared" si="2090"/>
        <v>0</v>
      </c>
      <c r="AK13322" s="340">
        <f t="shared" si="2090"/>
        <v>0</v>
      </c>
      <c r="AL13322" s="340">
        <f t="shared" si="2090"/>
        <v>0</v>
      </c>
      <c r="AM13322" s="340">
        <f t="shared" si="2090"/>
        <v>0</v>
      </c>
    </row>
    <row r="13323" spans="1:39" x14ac:dyDescent="0.35">
      <c r="A13323" s="337">
        <v>35236</v>
      </c>
      <c r="B13323" s="338">
        <f t="shared" si="2084"/>
        <v>1996</v>
      </c>
      <c r="C13323" s="338">
        <f t="shared" si="2085"/>
        <v>6</v>
      </c>
      <c r="D13323" s="338">
        <f t="shared" si="2086"/>
        <v>20</v>
      </c>
      <c r="E13323" s="334">
        <v>0</v>
      </c>
      <c r="F13323" s="334">
        <v>0</v>
      </c>
      <c r="G13323" s="334">
        <v>0</v>
      </c>
      <c r="H13323" s="334">
        <v>0</v>
      </c>
      <c r="I13323" s="334">
        <v>0</v>
      </c>
      <c r="J13323" s="334">
        <v>0</v>
      </c>
      <c r="K13323" s="334">
        <v>0</v>
      </c>
      <c r="L13323" s="334">
        <v>0</v>
      </c>
      <c r="M13323" s="334">
        <v>0</v>
      </c>
      <c r="N13323" s="334">
        <v>0</v>
      </c>
      <c r="O13323" s="334">
        <v>0</v>
      </c>
      <c r="P13323" s="334">
        <v>0</v>
      </c>
      <c r="Q13323" s="334">
        <v>0</v>
      </c>
      <c r="R13323" s="334">
        <v>0</v>
      </c>
      <c r="S13323" s="334">
        <v>0</v>
      </c>
      <c r="T13323" s="334">
        <v>0</v>
      </c>
      <c r="U13323" s="334">
        <v>0.2</v>
      </c>
      <c r="V13323" s="334">
        <v>0</v>
      </c>
      <c r="W13323" s="334">
        <v>0</v>
      </c>
      <c r="X13323" s="334">
        <v>0</v>
      </c>
      <c r="Y13323" s="334">
        <v>0</v>
      </c>
      <c r="Z13323" s="334">
        <v>0</v>
      </c>
      <c r="AA13323" s="334">
        <v>0</v>
      </c>
      <c r="AB13323" s="334">
        <v>0</v>
      </c>
      <c r="AD13323" s="334">
        <v>0.2</v>
      </c>
      <c r="AE13323" s="334">
        <f t="shared" si="2087"/>
        <v>0.2</v>
      </c>
      <c r="AF13323" s="334">
        <f t="shared" si="2088"/>
        <v>0.2</v>
      </c>
      <c r="AG13323" s="340">
        <f t="shared" si="2089"/>
        <v>0</v>
      </c>
      <c r="AI13323" s="340">
        <f t="shared" si="2090"/>
        <v>0</v>
      </c>
      <c r="AJ13323" s="340">
        <f t="shared" si="2090"/>
        <v>0.2</v>
      </c>
      <c r="AK13323" s="340">
        <f t="shared" si="2090"/>
        <v>0</v>
      </c>
      <c r="AL13323" s="340">
        <f t="shared" si="2090"/>
        <v>0</v>
      </c>
      <c r="AM13323" s="340">
        <f t="shared" si="2090"/>
        <v>0</v>
      </c>
    </row>
    <row r="13324" spans="1:39" x14ac:dyDescent="0.35">
      <c r="A13324" s="337">
        <v>35237</v>
      </c>
      <c r="B13324" s="338">
        <f t="shared" si="2084"/>
        <v>1996</v>
      </c>
      <c r="C13324" s="338">
        <f t="shared" si="2085"/>
        <v>6</v>
      </c>
      <c r="D13324" s="338">
        <f t="shared" si="2086"/>
        <v>21</v>
      </c>
      <c r="E13324" s="334">
        <v>0</v>
      </c>
      <c r="F13324" s="334">
        <v>0</v>
      </c>
      <c r="G13324" s="334">
        <v>0</v>
      </c>
      <c r="H13324" s="334">
        <v>0</v>
      </c>
      <c r="I13324" s="334">
        <v>0</v>
      </c>
      <c r="J13324" s="334">
        <v>0</v>
      </c>
      <c r="K13324" s="334">
        <v>0</v>
      </c>
      <c r="L13324" s="334">
        <v>0</v>
      </c>
      <c r="M13324" s="334">
        <v>0</v>
      </c>
      <c r="N13324" s="334">
        <v>0</v>
      </c>
      <c r="O13324" s="334">
        <v>0</v>
      </c>
      <c r="P13324" s="334">
        <v>0</v>
      </c>
      <c r="Q13324" s="334">
        <v>0</v>
      </c>
      <c r="R13324" s="334">
        <v>0</v>
      </c>
      <c r="S13324" s="334">
        <v>0</v>
      </c>
      <c r="T13324" s="334">
        <v>0</v>
      </c>
      <c r="U13324" s="334">
        <v>0</v>
      </c>
      <c r="V13324" s="334">
        <v>0</v>
      </c>
      <c r="W13324" s="334">
        <v>0</v>
      </c>
      <c r="X13324" s="334">
        <v>0</v>
      </c>
      <c r="Y13324" s="334">
        <v>0</v>
      </c>
      <c r="Z13324" s="334">
        <v>0</v>
      </c>
      <c r="AA13324" s="334">
        <v>0</v>
      </c>
      <c r="AB13324" s="334">
        <v>0</v>
      </c>
      <c r="AD13324" s="334">
        <v>0</v>
      </c>
      <c r="AE13324" s="334">
        <f t="shared" si="2087"/>
        <v>0</v>
      </c>
      <c r="AF13324" s="334">
        <f t="shared" si="2088"/>
        <v>0</v>
      </c>
      <c r="AG13324" s="340">
        <f t="shared" si="2089"/>
        <v>0</v>
      </c>
      <c r="AI13324" s="340">
        <f t="shared" si="2090"/>
        <v>0</v>
      </c>
      <c r="AJ13324" s="340">
        <f t="shared" si="2090"/>
        <v>0</v>
      </c>
      <c r="AK13324" s="340">
        <f t="shared" si="2090"/>
        <v>0</v>
      </c>
      <c r="AL13324" s="340">
        <f t="shared" si="2090"/>
        <v>0</v>
      </c>
      <c r="AM13324" s="340">
        <f t="shared" si="2090"/>
        <v>0</v>
      </c>
    </row>
    <row r="13325" spans="1:39" x14ac:dyDescent="0.35">
      <c r="A13325" s="337">
        <v>35238</v>
      </c>
      <c r="B13325" s="338">
        <f t="shared" si="2084"/>
        <v>1996</v>
      </c>
      <c r="C13325" s="338">
        <f t="shared" si="2085"/>
        <v>6</v>
      </c>
      <c r="D13325" s="338">
        <f t="shared" si="2086"/>
        <v>22</v>
      </c>
      <c r="E13325" s="334">
        <v>0</v>
      </c>
      <c r="F13325" s="334">
        <v>0</v>
      </c>
      <c r="G13325" s="334">
        <v>0</v>
      </c>
      <c r="H13325" s="334">
        <v>0</v>
      </c>
      <c r="I13325" s="334">
        <v>0</v>
      </c>
      <c r="J13325" s="334">
        <v>0</v>
      </c>
      <c r="K13325" s="334">
        <v>0</v>
      </c>
      <c r="L13325" s="334">
        <v>0</v>
      </c>
      <c r="M13325" s="334">
        <v>0</v>
      </c>
      <c r="N13325" s="334">
        <v>0</v>
      </c>
      <c r="O13325" s="334">
        <v>0</v>
      </c>
      <c r="P13325" s="334">
        <v>0</v>
      </c>
      <c r="Q13325" s="334">
        <v>0.4</v>
      </c>
      <c r="R13325" s="334">
        <v>0.7</v>
      </c>
      <c r="S13325" s="334">
        <v>0.7</v>
      </c>
      <c r="T13325" s="334">
        <v>0.4</v>
      </c>
      <c r="U13325" s="334">
        <v>0.7</v>
      </c>
      <c r="V13325" s="334">
        <v>0.2</v>
      </c>
      <c r="W13325" s="334">
        <v>0</v>
      </c>
      <c r="X13325" s="334">
        <v>0.4</v>
      </c>
      <c r="Y13325" s="334">
        <v>0.2</v>
      </c>
      <c r="Z13325" s="334">
        <v>0.4</v>
      </c>
      <c r="AA13325" s="334">
        <v>0.4</v>
      </c>
      <c r="AB13325" s="334">
        <v>0.4</v>
      </c>
      <c r="AD13325" s="334">
        <v>4.9000000000000004</v>
      </c>
      <c r="AE13325" s="334">
        <f t="shared" si="2087"/>
        <v>4.9000000000000004</v>
      </c>
      <c r="AF13325" s="334">
        <f t="shared" si="2088"/>
        <v>4.9000000000000012</v>
      </c>
      <c r="AG13325" s="340">
        <f t="shared" si="2089"/>
        <v>8.8817841970012523E-16</v>
      </c>
      <c r="AI13325" s="340">
        <f t="shared" si="2090"/>
        <v>0</v>
      </c>
      <c r="AJ13325" s="340">
        <f t="shared" si="2090"/>
        <v>4.9000000000000012</v>
      </c>
      <c r="AK13325" s="340">
        <f t="shared" si="2090"/>
        <v>0</v>
      </c>
      <c r="AL13325" s="340">
        <f t="shared" si="2090"/>
        <v>0</v>
      </c>
      <c r="AM13325" s="340">
        <f t="shared" si="2090"/>
        <v>0</v>
      </c>
    </row>
    <row r="13326" spans="1:39" x14ac:dyDescent="0.35">
      <c r="A13326" s="337">
        <v>35239</v>
      </c>
      <c r="B13326" s="338">
        <f t="shared" si="2084"/>
        <v>1996</v>
      </c>
      <c r="C13326" s="338">
        <f t="shared" si="2085"/>
        <v>6</v>
      </c>
      <c r="D13326" s="338">
        <f t="shared" si="2086"/>
        <v>23</v>
      </c>
      <c r="E13326" s="334">
        <v>0</v>
      </c>
      <c r="F13326" s="334">
        <v>0</v>
      </c>
      <c r="G13326" s="334">
        <v>0</v>
      </c>
      <c r="H13326" s="334">
        <v>0.4</v>
      </c>
      <c r="I13326" s="334">
        <v>0</v>
      </c>
      <c r="J13326" s="334">
        <v>0</v>
      </c>
      <c r="K13326" s="334">
        <v>0</v>
      </c>
      <c r="L13326" s="334">
        <v>0</v>
      </c>
      <c r="M13326" s="334">
        <v>0</v>
      </c>
      <c r="N13326" s="334">
        <v>0</v>
      </c>
      <c r="O13326" s="334">
        <v>0</v>
      </c>
      <c r="P13326" s="334">
        <v>0</v>
      </c>
      <c r="Q13326" s="334">
        <v>0</v>
      </c>
      <c r="R13326" s="334">
        <v>0</v>
      </c>
      <c r="S13326" s="334">
        <v>0</v>
      </c>
      <c r="T13326" s="334">
        <v>0</v>
      </c>
      <c r="U13326" s="334">
        <v>0</v>
      </c>
      <c r="V13326" s="334">
        <v>0</v>
      </c>
      <c r="W13326" s="334">
        <v>0</v>
      </c>
      <c r="X13326" s="334">
        <v>0</v>
      </c>
      <c r="Y13326" s="334">
        <v>0</v>
      </c>
      <c r="Z13326" s="334">
        <v>0</v>
      </c>
      <c r="AA13326" s="334">
        <v>0</v>
      </c>
      <c r="AB13326" s="334">
        <v>0</v>
      </c>
      <c r="AD13326" s="334">
        <v>0.4</v>
      </c>
      <c r="AE13326" s="334">
        <f t="shared" si="2087"/>
        <v>0.4</v>
      </c>
      <c r="AF13326" s="334">
        <f t="shared" si="2088"/>
        <v>0.4</v>
      </c>
      <c r="AG13326" s="340">
        <f t="shared" si="2089"/>
        <v>0</v>
      </c>
      <c r="AI13326" s="340">
        <f t="shared" si="2090"/>
        <v>0</v>
      </c>
      <c r="AJ13326" s="340">
        <f t="shared" si="2090"/>
        <v>0.4</v>
      </c>
      <c r="AK13326" s="340">
        <f t="shared" si="2090"/>
        <v>0</v>
      </c>
      <c r="AL13326" s="340">
        <f t="shared" si="2090"/>
        <v>0</v>
      </c>
      <c r="AM13326" s="340">
        <f t="shared" si="2090"/>
        <v>0</v>
      </c>
    </row>
    <row r="13327" spans="1:39" x14ac:dyDescent="0.35">
      <c r="A13327" s="337">
        <v>35240</v>
      </c>
      <c r="B13327" s="338">
        <f t="shared" si="2084"/>
        <v>1996</v>
      </c>
      <c r="C13327" s="338">
        <f t="shared" si="2085"/>
        <v>6</v>
      </c>
      <c r="D13327" s="338">
        <f t="shared" si="2086"/>
        <v>24</v>
      </c>
      <c r="E13327" s="334">
        <v>0</v>
      </c>
      <c r="F13327" s="334">
        <v>0</v>
      </c>
      <c r="G13327" s="334">
        <v>0</v>
      </c>
      <c r="H13327" s="334">
        <v>0</v>
      </c>
      <c r="I13327" s="334">
        <v>0</v>
      </c>
      <c r="J13327" s="334">
        <v>0</v>
      </c>
      <c r="K13327" s="334">
        <v>0.2</v>
      </c>
      <c r="L13327" s="334">
        <v>0.2</v>
      </c>
      <c r="M13327" s="334">
        <v>1.1000000000000001</v>
      </c>
      <c r="N13327" s="334">
        <v>2.1</v>
      </c>
      <c r="O13327" s="334">
        <v>4</v>
      </c>
      <c r="P13327" s="334">
        <v>2.5</v>
      </c>
      <c r="Q13327" s="334">
        <v>1.7</v>
      </c>
      <c r="R13327" s="334">
        <v>1.3</v>
      </c>
      <c r="S13327" s="334">
        <v>0.6</v>
      </c>
      <c r="T13327" s="334">
        <v>0</v>
      </c>
      <c r="U13327" s="334">
        <v>0</v>
      </c>
      <c r="V13327" s="334">
        <v>0</v>
      </c>
      <c r="W13327" s="334">
        <v>0</v>
      </c>
      <c r="X13327" s="334">
        <v>0</v>
      </c>
      <c r="Y13327" s="334">
        <v>0</v>
      </c>
      <c r="Z13327" s="334">
        <v>0</v>
      </c>
      <c r="AA13327" s="334">
        <v>0</v>
      </c>
      <c r="AB13327" s="334">
        <v>0</v>
      </c>
      <c r="AD13327" s="334">
        <v>13.7</v>
      </c>
      <c r="AE13327" s="334">
        <f t="shared" si="2087"/>
        <v>13.7</v>
      </c>
      <c r="AF13327" s="334">
        <f t="shared" si="2088"/>
        <v>13.7</v>
      </c>
      <c r="AG13327" s="340">
        <f t="shared" si="2089"/>
        <v>0</v>
      </c>
      <c r="AI13327" s="340">
        <f t="shared" si="2090"/>
        <v>0</v>
      </c>
      <c r="AJ13327" s="340">
        <f t="shared" si="2090"/>
        <v>13.7</v>
      </c>
      <c r="AK13327" s="340">
        <f t="shared" si="2090"/>
        <v>0</v>
      </c>
      <c r="AL13327" s="340">
        <f t="shared" si="2090"/>
        <v>0</v>
      </c>
      <c r="AM13327" s="340">
        <f t="shared" si="2090"/>
        <v>0</v>
      </c>
    </row>
    <row r="13328" spans="1:39" x14ac:dyDescent="0.35">
      <c r="A13328" s="337">
        <v>35241</v>
      </c>
      <c r="B13328" s="338">
        <f t="shared" si="2084"/>
        <v>1996</v>
      </c>
      <c r="C13328" s="338">
        <f t="shared" si="2085"/>
        <v>6</v>
      </c>
      <c r="D13328" s="338">
        <f t="shared" si="2086"/>
        <v>25</v>
      </c>
      <c r="E13328" s="334">
        <v>0</v>
      </c>
      <c r="F13328" s="334">
        <v>0</v>
      </c>
      <c r="G13328" s="334">
        <v>0</v>
      </c>
      <c r="H13328" s="334">
        <v>0</v>
      </c>
      <c r="I13328" s="334">
        <v>0</v>
      </c>
      <c r="J13328" s="334">
        <v>0</v>
      </c>
      <c r="K13328" s="334">
        <v>0</v>
      </c>
      <c r="L13328" s="334">
        <v>0</v>
      </c>
      <c r="M13328" s="334">
        <v>0.1</v>
      </c>
      <c r="N13328" s="334">
        <v>0.1</v>
      </c>
      <c r="O13328" s="334">
        <v>0</v>
      </c>
      <c r="P13328" s="334">
        <v>0</v>
      </c>
      <c r="Q13328" s="334">
        <v>0</v>
      </c>
      <c r="R13328" s="334">
        <v>0</v>
      </c>
      <c r="S13328" s="334">
        <v>0</v>
      </c>
      <c r="T13328" s="334">
        <v>0</v>
      </c>
      <c r="U13328" s="334">
        <v>0</v>
      </c>
      <c r="V13328" s="334">
        <v>0</v>
      </c>
      <c r="W13328" s="334">
        <v>0</v>
      </c>
      <c r="X13328" s="334">
        <v>0</v>
      </c>
      <c r="Y13328" s="334">
        <v>0</v>
      </c>
      <c r="Z13328" s="334">
        <v>0</v>
      </c>
      <c r="AA13328" s="334">
        <v>0</v>
      </c>
      <c r="AB13328" s="334">
        <v>0</v>
      </c>
      <c r="AD13328" s="334">
        <v>0.2</v>
      </c>
      <c r="AE13328" s="334">
        <f t="shared" si="2087"/>
        <v>0.2</v>
      </c>
      <c r="AF13328" s="334">
        <f t="shared" si="2088"/>
        <v>0.2</v>
      </c>
      <c r="AG13328" s="340">
        <f t="shared" si="2089"/>
        <v>0</v>
      </c>
      <c r="AI13328" s="340">
        <f t="shared" si="2090"/>
        <v>0</v>
      </c>
      <c r="AJ13328" s="340">
        <f t="shared" si="2090"/>
        <v>0.2</v>
      </c>
      <c r="AK13328" s="340">
        <f t="shared" si="2090"/>
        <v>0</v>
      </c>
      <c r="AL13328" s="340">
        <f t="shared" si="2090"/>
        <v>0</v>
      </c>
      <c r="AM13328" s="340">
        <f t="shared" si="2090"/>
        <v>0</v>
      </c>
    </row>
    <row r="13329" spans="1:39" x14ac:dyDescent="0.35">
      <c r="A13329" s="337">
        <v>35242</v>
      </c>
      <c r="B13329" s="338">
        <f t="shared" si="2084"/>
        <v>1996</v>
      </c>
      <c r="C13329" s="338">
        <f t="shared" si="2085"/>
        <v>6</v>
      </c>
      <c r="D13329" s="338">
        <f t="shared" si="2086"/>
        <v>26</v>
      </c>
      <c r="E13329" s="334">
        <v>0</v>
      </c>
      <c r="F13329" s="334">
        <v>0</v>
      </c>
      <c r="G13329" s="334">
        <v>0</v>
      </c>
      <c r="H13329" s="334">
        <v>0</v>
      </c>
      <c r="I13329" s="334">
        <v>0</v>
      </c>
      <c r="J13329" s="334">
        <v>0</v>
      </c>
      <c r="K13329" s="334">
        <v>0</v>
      </c>
      <c r="L13329" s="334">
        <v>0</v>
      </c>
      <c r="M13329" s="334">
        <v>0</v>
      </c>
      <c r="N13329" s="334">
        <v>0</v>
      </c>
      <c r="O13329" s="334">
        <v>0</v>
      </c>
      <c r="P13329" s="334">
        <v>0</v>
      </c>
      <c r="Q13329" s="334">
        <v>0</v>
      </c>
      <c r="R13329" s="334">
        <v>0</v>
      </c>
      <c r="S13329" s="334">
        <v>0</v>
      </c>
      <c r="T13329" s="334">
        <v>0</v>
      </c>
      <c r="U13329" s="334">
        <v>0</v>
      </c>
      <c r="V13329" s="334">
        <v>0</v>
      </c>
      <c r="W13329" s="334">
        <v>0</v>
      </c>
      <c r="X13329" s="334">
        <v>0</v>
      </c>
      <c r="Y13329" s="334">
        <v>0</v>
      </c>
      <c r="Z13329" s="334">
        <v>0</v>
      </c>
      <c r="AA13329" s="334">
        <v>0</v>
      </c>
      <c r="AB13329" s="334">
        <v>0</v>
      </c>
      <c r="AD13329" s="334">
        <v>0</v>
      </c>
      <c r="AE13329" s="334">
        <f t="shared" si="2087"/>
        <v>0</v>
      </c>
      <c r="AF13329" s="334">
        <f t="shared" si="2088"/>
        <v>0</v>
      </c>
      <c r="AG13329" s="340">
        <f t="shared" si="2089"/>
        <v>0</v>
      </c>
      <c r="AI13329" s="340">
        <f t="shared" si="2090"/>
        <v>0</v>
      </c>
      <c r="AJ13329" s="340">
        <f t="shared" si="2090"/>
        <v>0</v>
      </c>
      <c r="AK13329" s="340">
        <f t="shared" si="2090"/>
        <v>0</v>
      </c>
      <c r="AL13329" s="340">
        <f t="shared" si="2090"/>
        <v>0</v>
      </c>
      <c r="AM13329" s="340">
        <f t="shared" si="2090"/>
        <v>0</v>
      </c>
    </row>
    <row r="13330" spans="1:39" x14ac:dyDescent="0.35">
      <c r="A13330" s="337">
        <v>35243</v>
      </c>
      <c r="B13330" s="338">
        <f t="shared" si="2084"/>
        <v>1996</v>
      </c>
      <c r="C13330" s="338">
        <f t="shared" si="2085"/>
        <v>6</v>
      </c>
      <c r="D13330" s="338">
        <f t="shared" si="2086"/>
        <v>27</v>
      </c>
      <c r="E13330" s="334">
        <v>0</v>
      </c>
      <c r="F13330" s="334">
        <v>0</v>
      </c>
      <c r="G13330" s="334">
        <v>0</v>
      </c>
      <c r="H13330" s="334">
        <v>0</v>
      </c>
      <c r="I13330" s="334">
        <v>0</v>
      </c>
      <c r="J13330" s="334">
        <v>0</v>
      </c>
      <c r="K13330" s="334">
        <v>0</v>
      </c>
      <c r="L13330" s="334">
        <v>0</v>
      </c>
      <c r="M13330" s="334">
        <v>0.2</v>
      </c>
      <c r="N13330" s="334">
        <v>0</v>
      </c>
      <c r="O13330" s="334">
        <v>0</v>
      </c>
      <c r="P13330" s="334">
        <v>0</v>
      </c>
      <c r="Q13330" s="334">
        <v>0</v>
      </c>
      <c r="R13330" s="334">
        <v>0</v>
      </c>
      <c r="S13330" s="334">
        <v>0.4</v>
      </c>
      <c r="T13330" s="334">
        <v>0.6</v>
      </c>
      <c r="U13330" s="334">
        <v>1.8</v>
      </c>
      <c r="V13330" s="334">
        <v>0</v>
      </c>
      <c r="W13330" s="334">
        <v>0</v>
      </c>
      <c r="X13330" s="334">
        <v>0</v>
      </c>
      <c r="Y13330" s="334">
        <v>0</v>
      </c>
      <c r="Z13330" s="334">
        <v>0</v>
      </c>
      <c r="AA13330" s="334">
        <v>0</v>
      </c>
      <c r="AB13330" s="334">
        <v>0</v>
      </c>
      <c r="AD13330" s="334">
        <v>3</v>
      </c>
      <c r="AE13330" s="334">
        <f t="shared" si="2087"/>
        <v>3</v>
      </c>
      <c r="AF13330" s="334">
        <f t="shared" si="2088"/>
        <v>3</v>
      </c>
      <c r="AG13330" s="340">
        <f t="shared" si="2089"/>
        <v>0</v>
      </c>
      <c r="AI13330" s="340">
        <f t="shared" si="2090"/>
        <v>0</v>
      </c>
      <c r="AJ13330" s="340">
        <f t="shared" si="2090"/>
        <v>3</v>
      </c>
      <c r="AK13330" s="340">
        <f t="shared" si="2090"/>
        <v>0</v>
      </c>
      <c r="AL13330" s="340">
        <f t="shared" si="2090"/>
        <v>0</v>
      </c>
      <c r="AM13330" s="340">
        <f t="shared" si="2090"/>
        <v>0</v>
      </c>
    </row>
    <row r="13331" spans="1:39" x14ac:dyDescent="0.35">
      <c r="A13331" s="337">
        <v>35244</v>
      </c>
      <c r="B13331" s="338">
        <f t="shared" si="2084"/>
        <v>1996</v>
      </c>
      <c r="C13331" s="338">
        <f t="shared" si="2085"/>
        <v>6</v>
      </c>
      <c r="D13331" s="338">
        <f t="shared" si="2086"/>
        <v>28</v>
      </c>
      <c r="E13331" s="334">
        <v>0</v>
      </c>
      <c r="F13331" s="334">
        <v>0</v>
      </c>
      <c r="G13331" s="334">
        <v>0</v>
      </c>
      <c r="H13331" s="334">
        <v>0</v>
      </c>
      <c r="I13331" s="334">
        <v>0</v>
      </c>
      <c r="J13331" s="334">
        <v>0</v>
      </c>
      <c r="K13331" s="334">
        <v>0</v>
      </c>
      <c r="L13331" s="334">
        <v>0</v>
      </c>
      <c r="M13331" s="334">
        <v>0</v>
      </c>
      <c r="N13331" s="334">
        <v>0</v>
      </c>
      <c r="O13331" s="334">
        <v>0</v>
      </c>
      <c r="P13331" s="334">
        <v>0</v>
      </c>
      <c r="Q13331" s="334">
        <v>0</v>
      </c>
      <c r="R13331" s="334">
        <v>0</v>
      </c>
      <c r="S13331" s="334">
        <v>0</v>
      </c>
      <c r="T13331" s="334">
        <v>0</v>
      </c>
      <c r="U13331" s="334">
        <v>0</v>
      </c>
      <c r="V13331" s="334">
        <v>0</v>
      </c>
      <c r="W13331" s="334">
        <v>0</v>
      </c>
      <c r="X13331" s="334">
        <v>0</v>
      </c>
      <c r="Y13331" s="334">
        <v>0</v>
      </c>
      <c r="Z13331" s="334">
        <v>0</v>
      </c>
      <c r="AA13331" s="334">
        <v>0</v>
      </c>
      <c r="AB13331" s="334">
        <v>0</v>
      </c>
      <c r="AD13331" s="334">
        <v>0</v>
      </c>
      <c r="AE13331" s="334">
        <f t="shared" si="2087"/>
        <v>0</v>
      </c>
      <c r="AF13331" s="334">
        <f t="shared" si="2088"/>
        <v>0</v>
      </c>
      <c r="AG13331" s="340">
        <f t="shared" si="2089"/>
        <v>0</v>
      </c>
      <c r="AI13331" s="340">
        <f t="shared" si="2090"/>
        <v>0</v>
      </c>
      <c r="AJ13331" s="340">
        <f t="shared" si="2090"/>
        <v>0</v>
      </c>
      <c r="AK13331" s="340">
        <f t="shared" si="2090"/>
        <v>0</v>
      </c>
      <c r="AL13331" s="340">
        <f t="shared" si="2090"/>
        <v>0</v>
      </c>
      <c r="AM13331" s="340">
        <f t="shared" si="2090"/>
        <v>0</v>
      </c>
    </row>
    <row r="13332" spans="1:39" x14ac:dyDescent="0.35">
      <c r="A13332" s="337">
        <v>35245</v>
      </c>
      <c r="B13332" s="338">
        <f t="shared" si="2084"/>
        <v>1996</v>
      </c>
      <c r="C13332" s="338">
        <f t="shared" si="2085"/>
        <v>6</v>
      </c>
      <c r="D13332" s="338">
        <f t="shared" si="2086"/>
        <v>29</v>
      </c>
      <c r="E13332" s="334">
        <v>0</v>
      </c>
      <c r="F13332" s="334">
        <v>0</v>
      </c>
      <c r="G13332" s="334">
        <v>0</v>
      </c>
      <c r="H13332" s="334">
        <v>0</v>
      </c>
      <c r="I13332" s="334">
        <v>0</v>
      </c>
      <c r="J13332" s="334">
        <v>0</v>
      </c>
      <c r="K13332" s="334">
        <v>0</v>
      </c>
      <c r="L13332" s="334">
        <v>0</v>
      </c>
      <c r="M13332" s="334">
        <v>0</v>
      </c>
      <c r="N13332" s="334">
        <v>0</v>
      </c>
      <c r="O13332" s="334">
        <v>0</v>
      </c>
      <c r="P13332" s="334">
        <v>0</v>
      </c>
      <c r="Q13332" s="334">
        <v>0</v>
      </c>
      <c r="R13332" s="334">
        <v>0</v>
      </c>
      <c r="S13332" s="334">
        <v>0</v>
      </c>
      <c r="T13332" s="334">
        <v>0</v>
      </c>
      <c r="U13332" s="334">
        <v>0</v>
      </c>
      <c r="V13332" s="334">
        <v>0</v>
      </c>
      <c r="W13332" s="334">
        <v>0</v>
      </c>
      <c r="X13332" s="334">
        <v>0</v>
      </c>
      <c r="Y13332" s="334">
        <v>0</v>
      </c>
      <c r="Z13332" s="334">
        <v>0</v>
      </c>
      <c r="AA13332" s="334">
        <v>0</v>
      </c>
      <c r="AB13332" s="334">
        <v>0</v>
      </c>
      <c r="AD13332" s="334">
        <v>0</v>
      </c>
      <c r="AE13332" s="334">
        <f t="shared" si="2087"/>
        <v>0</v>
      </c>
      <c r="AF13332" s="334">
        <f t="shared" si="2088"/>
        <v>0</v>
      </c>
      <c r="AG13332" s="340">
        <f t="shared" si="2089"/>
        <v>0</v>
      </c>
      <c r="AI13332" s="340">
        <f t="shared" ref="AI13332:AM13347" si="2091">IF($C13332=AI$1,$AF13332,0)</f>
        <v>0</v>
      </c>
      <c r="AJ13332" s="340">
        <f t="shared" si="2091"/>
        <v>0</v>
      </c>
      <c r="AK13332" s="340">
        <f t="shared" si="2091"/>
        <v>0</v>
      </c>
      <c r="AL13332" s="340">
        <f t="shared" si="2091"/>
        <v>0</v>
      </c>
      <c r="AM13332" s="340">
        <f t="shared" si="2091"/>
        <v>0</v>
      </c>
    </row>
    <row r="13333" spans="1:39" x14ac:dyDescent="0.35">
      <c r="A13333" s="337">
        <v>35246</v>
      </c>
      <c r="B13333" s="338">
        <f t="shared" si="2084"/>
        <v>1996</v>
      </c>
      <c r="C13333" s="338">
        <f t="shared" si="2085"/>
        <v>6</v>
      </c>
      <c r="D13333" s="338">
        <f t="shared" si="2086"/>
        <v>30</v>
      </c>
      <c r="E13333" s="334">
        <v>0</v>
      </c>
      <c r="F13333" s="334">
        <v>0</v>
      </c>
      <c r="G13333" s="334">
        <v>0</v>
      </c>
      <c r="H13333" s="334">
        <v>0</v>
      </c>
      <c r="I13333" s="334">
        <v>0</v>
      </c>
      <c r="J13333" s="334">
        <v>0</v>
      </c>
      <c r="K13333" s="334">
        <v>0</v>
      </c>
      <c r="L13333" s="334">
        <v>0</v>
      </c>
      <c r="M13333" s="334">
        <v>0</v>
      </c>
      <c r="N13333" s="334">
        <v>0</v>
      </c>
      <c r="O13333" s="334">
        <v>0</v>
      </c>
      <c r="P13333" s="334">
        <v>0</v>
      </c>
      <c r="Q13333" s="334">
        <v>0</v>
      </c>
      <c r="R13333" s="334">
        <v>0</v>
      </c>
      <c r="S13333" s="334">
        <v>0</v>
      </c>
      <c r="T13333" s="334">
        <v>0</v>
      </c>
      <c r="U13333" s="334">
        <v>0</v>
      </c>
      <c r="V13333" s="334">
        <v>0</v>
      </c>
      <c r="W13333" s="334">
        <v>0</v>
      </c>
      <c r="X13333" s="334">
        <v>0</v>
      </c>
      <c r="Y13333" s="334">
        <v>0</v>
      </c>
      <c r="Z13333" s="334">
        <v>0</v>
      </c>
      <c r="AA13333" s="334">
        <v>0</v>
      </c>
      <c r="AB13333" s="334">
        <v>0</v>
      </c>
      <c r="AD13333" s="334">
        <v>0</v>
      </c>
      <c r="AE13333" s="334">
        <f t="shared" si="2087"/>
        <v>0</v>
      </c>
      <c r="AF13333" s="334">
        <f t="shared" si="2088"/>
        <v>0</v>
      </c>
      <c r="AG13333" s="340">
        <f t="shared" si="2089"/>
        <v>0</v>
      </c>
      <c r="AI13333" s="340">
        <f t="shared" si="2091"/>
        <v>0</v>
      </c>
      <c r="AJ13333" s="340">
        <f t="shared" si="2091"/>
        <v>0</v>
      </c>
      <c r="AK13333" s="340">
        <f t="shared" si="2091"/>
        <v>0</v>
      </c>
      <c r="AL13333" s="340">
        <f t="shared" si="2091"/>
        <v>0</v>
      </c>
      <c r="AM13333" s="340">
        <f t="shared" si="2091"/>
        <v>0</v>
      </c>
    </row>
    <row r="13334" spans="1:39" x14ac:dyDescent="0.35">
      <c r="A13334" s="337">
        <v>35247</v>
      </c>
      <c r="B13334" s="338">
        <f t="shared" si="2084"/>
        <v>1996</v>
      </c>
      <c r="C13334" s="338">
        <f t="shared" si="2085"/>
        <v>7</v>
      </c>
      <c r="D13334" s="338">
        <f t="shared" si="2086"/>
        <v>1</v>
      </c>
      <c r="E13334" s="334">
        <v>0</v>
      </c>
      <c r="F13334" s="334">
        <v>0</v>
      </c>
      <c r="G13334" s="334">
        <v>0</v>
      </c>
      <c r="H13334" s="334">
        <v>0</v>
      </c>
      <c r="I13334" s="334">
        <v>0</v>
      </c>
      <c r="J13334" s="334">
        <v>0</v>
      </c>
      <c r="K13334" s="334">
        <v>0</v>
      </c>
      <c r="L13334" s="334">
        <v>0</v>
      </c>
      <c r="M13334" s="334">
        <v>0</v>
      </c>
      <c r="N13334" s="334">
        <v>0</v>
      </c>
      <c r="O13334" s="334">
        <v>0</v>
      </c>
      <c r="P13334" s="334">
        <v>0</v>
      </c>
      <c r="Q13334" s="334">
        <v>0</v>
      </c>
      <c r="R13334" s="334">
        <v>0</v>
      </c>
      <c r="S13334" s="334">
        <v>0</v>
      </c>
      <c r="T13334" s="334">
        <v>0</v>
      </c>
      <c r="U13334" s="334">
        <v>0</v>
      </c>
      <c r="V13334" s="334">
        <v>0</v>
      </c>
      <c r="W13334" s="334">
        <v>0</v>
      </c>
      <c r="X13334" s="334">
        <v>0</v>
      </c>
      <c r="Y13334" s="334">
        <v>0</v>
      </c>
      <c r="Z13334" s="334">
        <v>0</v>
      </c>
      <c r="AA13334" s="334">
        <v>0</v>
      </c>
      <c r="AB13334" s="334">
        <v>0</v>
      </c>
      <c r="AD13334" s="334">
        <v>0</v>
      </c>
      <c r="AE13334" s="334">
        <f t="shared" si="2087"/>
        <v>0</v>
      </c>
      <c r="AF13334" s="334">
        <f t="shared" si="2088"/>
        <v>0</v>
      </c>
      <c r="AG13334" s="340">
        <f t="shared" si="2089"/>
        <v>0</v>
      </c>
      <c r="AI13334" s="340">
        <f t="shared" si="2091"/>
        <v>0</v>
      </c>
      <c r="AJ13334" s="340">
        <f t="shared" si="2091"/>
        <v>0</v>
      </c>
      <c r="AK13334" s="340">
        <f t="shared" si="2091"/>
        <v>0</v>
      </c>
      <c r="AL13334" s="340">
        <f t="shared" si="2091"/>
        <v>0</v>
      </c>
      <c r="AM13334" s="340">
        <f t="shared" si="2091"/>
        <v>0</v>
      </c>
    </row>
    <row r="13335" spans="1:39" x14ac:dyDescent="0.35">
      <c r="A13335" s="337">
        <v>35248</v>
      </c>
      <c r="B13335" s="338">
        <f t="shared" si="2084"/>
        <v>1996</v>
      </c>
      <c r="C13335" s="338">
        <f t="shared" si="2085"/>
        <v>7</v>
      </c>
      <c r="D13335" s="338">
        <f t="shared" si="2086"/>
        <v>2</v>
      </c>
      <c r="E13335" s="334">
        <v>0</v>
      </c>
      <c r="F13335" s="334">
        <v>0</v>
      </c>
      <c r="G13335" s="334">
        <v>0</v>
      </c>
      <c r="H13335" s="334">
        <v>0</v>
      </c>
      <c r="I13335" s="334">
        <v>0</v>
      </c>
      <c r="J13335" s="334">
        <v>0</v>
      </c>
      <c r="K13335" s="334">
        <v>0</v>
      </c>
      <c r="L13335" s="334">
        <v>0</v>
      </c>
      <c r="M13335" s="334">
        <v>0</v>
      </c>
      <c r="N13335" s="334">
        <v>0</v>
      </c>
      <c r="O13335" s="334">
        <v>0</v>
      </c>
      <c r="P13335" s="334">
        <v>0</v>
      </c>
      <c r="Q13335" s="334">
        <v>0</v>
      </c>
      <c r="R13335" s="334">
        <v>0</v>
      </c>
      <c r="S13335" s="334">
        <v>0</v>
      </c>
      <c r="T13335" s="334">
        <v>0</v>
      </c>
      <c r="U13335" s="334">
        <v>0</v>
      </c>
      <c r="V13335" s="334">
        <v>0</v>
      </c>
      <c r="W13335" s="334">
        <v>0</v>
      </c>
      <c r="X13335" s="334">
        <v>0</v>
      </c>
      <c r="Y13335" s="334">
        <v>0</v>
      </c>
      <c r="Z13335" s="334">
        <v>0</v>
      </c>
      <c r="AA13335" s="334">
        <v>0</v>
      </c>
      <c r="AB13335" s="334">
        <v>0</v>
      </c>
      <c r="AD13335" s="334">
        <v>0</v>
      </c>
      <c r="AE13335" s="334">
        <f t="shared" si="2087"/>
        <v>0</v>
      </c>
      <c r="AF13335" s="334">
        <f t="shared" si="2088"/>
        <v>0</v>
      </c>
      <c r="AG13335" s="340">
        <f t="shared" si="2089"/>
        <v>0</v>
      </c>
      <c r="AI13335" s="340">
        <f t="shared" si="2091"/>
        <v>0</v>
      </c>
      <c r="AJ13335" s="340">
        <f t="shared" si="2091"/>
        <v>0</v>
      </c>
      <c r="AK13335" s="340">
        <f t="shared" si="2091"/>
        <v>0</v>
      </c>
      <c r="AL13335" s="340">
        <f t="shared" si="2091"/>
        <v>0</v>
      </c>
      <c r="AM13335" s="340">
        <f t="shared" si="2091"/>
        <v>0</v>
      </c>
    </row>
    <row r="13336" spans="1:39" x14ac:dyDescent="0.35">
      <c r="A13336" s="337">
        <v>35249</v>
      </c>
      <c r="B13336" s="338">
        <f t="shared" si="2084"/>
        <v>1996</v>
      </c>
      <c r="C13336" s="338">
        <f t="shared" si="2085"/>
        <v>7</v>
      </c>
      <c r="D13336" s="338">
        <f t="shared" si="2086"/>
        <v>3</v>
      </c>
      <c r="E13336" s="334">
        <v>0</v>
      </c>
      <c r="F13336" s="334">
        <v>0</v>
      </c>
      <c r="G13336" s="334">
        <v>0</v>
      </c>
      <c r="H13336" s="334">
        <v>0</v>
      </c>
      <c r="I13336" s="334">
        <v>0</v>
      </c>
      <c r="J13336" s="334">
        <v>0</v>
      </c>
      <c r="K13336" s="334">
        <v>0</v>
      </c>
      <c r="L13336" s="334">
        <v>0</v>
      </c>
      <c r="M13336" s="334">
        <v>0</v>
      </c>
      <c r="N13336" s="334">
        <v>0</v>
      </c>
      <c r="O13336" s="334">
        <v>0</v>
      </c>
      <c r="P13336" s="334">
        <v>0</v>
      </c>
      <c r="Q13336" s="334">
        <v>0</v>
      </c>
      <c r="R13336" s="334">
        <v>0</v>
      </c>
      <c r="S13336" s="334">
        <v>0</v>
      </c>
      <c r="T13336" s="334">
        <v>0</v>
      </c>
      <c r="U13336" s="334">
        <v>0</v>
      </c>
      <c r="V13336" s="334">
        <v>0</v>
      </c>
      <c r="W13336" s="334">
        <v>0</v>
      </c>
      <c r="X13336" s="334">
        <v>0</v>
      </c>
      <c r="Y13336" s="334">
        <v>0</v>
      </c>
      <c r="Z13336" s="334">
        <v>0</v>
      </c>
      <c r="AA13336" s="334">
        <v>0</v>
      </c>
      <c r="AB13336" s="334">
        <v>0</v>
      </c>
      <c r="AD13336" s="334">
        <v>0</v>
      </c>
      <c r="AE13336" s="334">
        <f t="shared" si="2087"/>
        <v>0</v>
      </c>
      <c r="AF13336" s="334">
        <f t="shared" si="2088"/>
        <v>0</v>
      </c>
      <c r="AG13336" s="340">
        <f t="shared" si="2089"/>
        <v>0</v>
      </c>
      <c r="AI13336" s="340">
        <f t="shared" si="2091"/>
        <v>0</v>
      </c>
      <c r="AJ13336" s="340">
        <f t="shared" si="2091"/>
        <v>0</v>
      </c>
      <c r="AK13336" s="340">
        <f t="shared" si="2091"/>
        <v>0</v>
      </c>
      <c r="AL13336" s="340">
        <f t="shared" si="2091"/>
        <v>0</v>
      </c>
      <c r="AM13336" s="340">
        <f t="shared" si="2091"/>
        <v>0</v>
      </c>
    </row>
    <row r="13337" spans="1:39" x14ac:dyDescent="0.35">
      <c r="A13337" s="337">
        <v>35250</v>
      </c>
      <c r="B13337" s="338">
        <f t="shared" si="2084"/>
        <v>1996</v>
      </c>
      <c r="C13337" s="338">
        <f t="shared" si="2085"/>
        <v>7</v>
      </c>
      <c r="D13337" s="338">
        <f t="shared" si="2086"/>
        <v>4</v>
      </c>
      <c r="E13337" s="334">
        <v>0</v>
      </c>
      <c r="F13337" s="334">
        <v>0</v>
      </c>
      <c r="G13337" s="334">
        <v>0</v>
      </c>
      <c r="H13337" s="334">
        <v>0</v>
      </c>
      <c r="I13337" s="334">
        <v>0</v>
      </c>
      <c r="J13337" s="334">
        <v>0.8</v>
      </c>
      <c r="K13337" s="334">
        <v>1.2</v>
      </c>
      <c r="L13337" s="334">
        <v>0</v>
      </c>
      <c r="M13337" s="334">
        <v>0</v>
      </c>
      <c r="N13337" s="334">
        <v>0</v>
      </c>
      <c r="O13337" s="334">
        <v>0</v>
      </c>
      <c r="P13337" s="334">
        <v>0</v>
      </c>
      <c r="Q13337" s="334">
        <v>0</v>
      </c>
      <c r="R13337" s="334">
        <v>0</v>
      </c>
      <c r="S13337" s="334">
        <v>0</v>
      </c>
      <c r="T13337" s="334">
        <v>0</v>
      </c>
      <c r="U13337" s="334">
        <v>0</v>
      </c>
      <c r="V13337" s="334">
        <v>0</v>
      </c>
      <c r="W13337" s="334">
        <v>0</v>
      </c>
      <c r="X13337" s="334">
        <v>0</v>
      </c>
      <c r="Y13337" s="334">
        <v>0</v>
      </c>
      <c r="Z13337" s="334">
        <v>0</v>
      </c>
      <c r="AA13337" s="334">
        <v>0</v>
      </c>
      <c r="AB13337" s="334">
        <v>0</v>
      </c>
      <c r="AD13337" s="334">
        <v>2</v>
      </c>
      <c r="AE13337" s="334">
        <f t="shared" si="2087"/>
        <v>2</v>
      </c>
      <c r="AF13337" s="334">
        <f t="shared" si="2088"/>
        <v>2</v>
      </c>
      <c r="AG13337" s="340">
        <f t="shared" si="2089"/>
        <v>0</v>
      </c>
      <c r="AI13337" s="340">
        <f t="shared" si="2091"/>
        <v>0</v>
      </c>
      <c r="AJ13337" s="340">
        <f t="shared" si="2091"/>
        <v>0</v>
      </c>
      <c r="AK13337" s="340">
        <f t="shared" si="2091"/>
        <v>2</v>
      </c>
      <c r="AL13337" s="340">
        <f t="shared" si="2091"/>
        <v>0</v>
      </c>
      <c r="AM13337" s="340">
        <f t="shared" si="2091"/>
        <v>0</v>
      </c>
    </row>
    <row r="13338" spans="1:39" x14ac:dyDescent="0.35">
      <c r="A13338" s="337">
        <v>35251</v>
      </c>
      <c r="B13338" s="338">
        <f t="shared" si="2084"/>
        <v>1996</v>
      </c>
      <c r="C13338" s="338">
        <f t="shared" si="2085"/>
        <v>7</v>
      </c>
      <c r="D13338" s="338">
        <f t="shared" si="2086"/>
        <v>5</v>
      </c>
      <c r="E13338" s="334">
        <v>0</v>
      </c>
      <c r="F13338" s="334">
        <v>0</v>
      </c>
      <c r="G13338" s="334">
        <v>1.9</v>
      </c>
      <c r="H13338" s="334">
        <v>1.1000000000000001</v>
      </c>
      <c r="I13338" s="334">
        <v>0</v>
      </c>
      <c r="J13338" s="334">
        <v>0</v>
      </c>
      <c r="K13338" s="334">
        <v>0</v>
      </c>
      <c r="L13338" s="334">
        <v>0</v>
      </c>
      <c r="M13338" s="334">
        <v>0</v>
      </c>
      <c r="N13338" s="334">
        <v>0</v>
      </c>
      <c r="O13338" s="334">
        <v>0</v>
      </c>
      <c r="P13338" s="334">
        <v>0</v>
      </c>
      <c r="Q13338" s="334">
        <v>0.2</v>
      </c>
      <c r="R13338" s="334">
        <v>0</v>
      </c>
      <c r="S13338" s="334">
        <v>0</v>
      </c>
      <c r="T13338" s="334">
        <v>0</v>
      </c>
      <c r="U13338" s="334">
        <v>0</v>
      </c>
      <c r="V13338" s="334">
        <v>0</v>
      </c>
      <c r="W13338" s="334">
        <v>0</v>
      </c>
      <c r="X13338" s="334">
        <v>0</v>
      </c>
      <c r="Y13338" s="334">
        <v>0</v>
      </c>
      <c r="Z13338" s="334">
        <v>0</v>
      </c>
      <c r="AA13338" s="334">
        <v>0</v>
      </c>
      <c r="AB13338" s="334">
        <v>0</v>
      </c>
      <c r="AD13338" s="334">
        <v>3.2</v>
      </c>
      <c r="AE13338" s="334">
        <f t="shared" si="2087"/>
        <v>3.2</v>
      </c>
      <c r="AF13338" s="334">
        <f t="shared" si="2088"/>
        <v>3.2</v>
      </c>
      <c r="AG13338" s="340">
        <f t="shared" si="2089"/>
        <v>0</v>
      </c>
      <c r="AI13338" s="340">
        <f t="shared" si="2091"/>
        <v>0</v>
      </c>
      <c r="AJ13338" s="340">
        <f t="shared" si="2091"/>
        <v>0</v>
      </c>
      <c r="AK13338" s="340">
        <f t="shared" si="2091"/>
        <v>3.2</v>
      </c>
      <c r="AL13338" s="340">
        <f t="shared" si="2091"/>
        <v>0</v>
      </c>
      <c r="AM13338" s="340">
        <f t="shared" si="2091"/>
        <v>0</v>
      </c>
    </row>
    <row r="13339" spans="1:39" x14ac:dyDescent="0.35">
      <c r="A13339" s="337">
        <v>35252</v>
      </c>
      <c r="B13339" s="338">
        <f t="shared" si="2084"/>
        <v>1996</v>
      </c>
      <c r="C13339" s="338">
        <f t="shared" si="2085"/>
        <v>7</v>
      </c>
      <c r="D13339" s="338">
        <f t="shared" si="2086"/>
        <v>6</v>
      </c>
      <c r="E13339" s="334">
        <v>0</v>
      </c>
      <c r="F13339" s="334">
        <v>0</v>
      </c>
      <c r="G13339" s="334">
        <v>0</v>
      </c>
      <c r="H13339" s="334">
        <v>0</v>
      </c>
      <c r="I13339" s="334">
        <v>0</v>
      </c>
      <c r="J13339" s="334">
        <v>0</v>
      </c>
      <c r="K13339" s="334">
        <v>0</v>
      </c>
      <c r="L13339" s="334">
        <v>0</v>
      </c>
      <c r="M13339" s="334">
        <v>0</v>
      </c>
      <c r="N13339" s="334">
        <v>0</v>
      </c>
      <c r="O13339" s="334">
        <v>0</v>
      </c>
      <c r="P13339" s="334">
        <v>0</v>
      </c>
      <c r="Q13339" s="334">
        <v>0</v>
      </c>
      <c r="R13339" s="334">
        <v>0</v>
      </c>
      <c r="S13339" s="334">
        <v>0</v>
      </c>
      <c r="T13339" s="334">
        <v>0</v>
      </c>
      <c r="U13339" s="334">
        <v>0</v>
      </c>
      <c r="V13339" s="334">
        <v>0</v>
      </c>
      <c r="W13339" s="334">
        <v>0</v>
      </c>
      <c r="X13339" s="334">
        <v>0</v>
      </c>
      <c r="Y13339" s="334">
        <v>0</v>
      </c>
      <c r="Z13339" s="334">
        <v>0</v>
      </c>
      <c r="AA13339" s="334">
        <v>0</v>
      </c>
      <c r="AB13339" s="334">
        <v>0</v>
      </c>
      <c r="AD13339" s="334">
        <v>0</v>
      </c>
      <c r="AE13339" s="334">
        <f t="shared" si="2087"/>
        <v>0</v>
      </c>
      <c r="AF13339" s="334">
        <f t="shared" si="2088"/>
        <v>0</v>
      </c>
      <c r="AG13339" s="340">
        <f t="shared" si="2089"/>
        <v>0</v>
      </c>
      <c r="AI13339" s="340">
        <f t="shared" si="2091"/>
        <v>0</v>
      </c>
      <c r="AJ13339" s="340">
        <f t="shared" si="2091"/>
        <v>0</v>
      </c>
      <c r="AK13339" s="340">
        <f t="shared" si="2091"/>
        <v>0</v>
      </c>
      <c r="AL13339" s="340">
        <f t="shared" si="2091"/>
        <v>0</v>
      </c>
      <c r="AM13339" s="340">
        <f t="shared" si="2091"/>
        <v>0</v>
      </c>
    </row>
    <row r="13340" spans="1:39" x14ac:dyDescent="0.35">
      <c r="A13340" s="337">
        <v>35253</v>
      </c>
      <c r="B13340" s="338">
        <f t="shared" si="2084"/>
        <v>1996</v>
      </c>
      <c r="C13340" s="338">
        <f t="shared" si="2085"/>
        <v>7</v>
      </c>
      <c r="D13340" s="338">
        <f t="shared" si="2086"/>
        <v>7</v>
      </c>
      <c r="E13340" s="334">
        <v>0</v>
      </c>
      <c r="F13340" s="334">
        <v>0</v>
      </c>
      <c r="G13340" s="334">
        <v>0</v>
      </c>
      <c r="H13340" s="334">
        <v>0</v>
      </c>
      <c r="I13340" s="334">
        <v>0</v>
      </c>
      <c r="J13340" s="334">
        <v>0</v>
      </c>
      <c r="K13340" s="334">
        <v>0</v>
      </c>
      <c r="L13340" s="334">
        <v>0</v>
      </c>
      <c r="M13340" s="334">
        <v>0</v>
      </c>
      <c r="N13340" s="334">
        <v>0</v>
      </c>
      <c r="O13340" s="334">
        <v>0</v>
      </c>
      <c r="P13340" s="334">
        <v>0</v>
      </c>
      <c r="Q13340" s="334">
        <v>0</v>
      </c>
      <c r="R13340" s="334">
        <v>0</v>
      </c>
      <c r="S13340" s="334">
        <v>0</v>
      </c>
      <c r="T13340" s="334">
        <v>0</v>
      </c>
      <c r="U13340" s="334">
        <v>0</v>
      </c>
      <c r="V13340" s="334">
        <v>0</v>
      </c>
      <c r="W13340" s="334">
        <v>0</v>
      </c>
      <c r="X13340" s="334">
        <v>0</v>
      </c>
      <c r="Y13340" s="334">
        <v>0</v>
      </c>
      <c r="Z13340" s="334">
        <v>0</v>
      </c>
      <c r="AA13340" s="334">
        <v>0</v>
      </c>
      <c r="AB13340" s="334">
        <v>0</v>
      </c>
      <c r="AD13340" s="334">
        <v>0</v>
      </c>
      <c r="AE13340" s="334">
        <f t="shared" si="2087"/>
        <v>0</v>
      </c>
      <c r="AF13340" s="334">
        <f t="shared" si="2088"/>
        <v>0</v>
      </c>
      <c r="AG13340" s="340">
        <f t="shared" si="2089"/>
        <v>0</v>
      </c>
      <c r="AI13340" s="340">
        <f t="shared" si="2091"/>
        <v>0</v>
      </c>
      <c r="AJ13340" s="340">
        <f t="shared" si="2091"/>
        <v>0</v>
      </c>
      <c r="AK13340" s="340">
        <f t="shared" si="2091"/>
        <v>0</v>
      </c>
      <c r="AL13340" s="340">
        <f t="shared" si="2091"/>
        <v>0</v>
      </c>
      <c r="AM13340" s="340">
        <f t="shared" si="2091"/>
        <v>0</v>
      </c>
    </row>
    <row r="13341" spans="1:39" x14ac:dyDescent="0.35">
      <c r="A13341" s="337">
        <v>35254</v>
      </c>
      <c r="B13341" s="338">
        <f t="shared" si="2084"/>
        <v>1996</v>
      </c>
      <c r="C13341" s="338">
        <f t="shared" si="2085"/>
        <v>7</v>
      </c>
      <c r="D13341" s="338">
        <f t="shared" si="2086"/>
        <v>8</v>
      </c>
      <c r="E13341" s="334">
        <v>0</v>
      </c>
      <c r="F13341" s="334">
        <v>0</v>
      </c>
      <c r="G13341" s="334">
        <v>0.3</v>
      </c>
      <c r="H13341" s="334">
        <v>0</v>
      </c>
      <c r="I13341" s="334">
        <v>0</v>
      </c>
      <c r="J13341" s="334">
        <v>0</v>
      </c>
      <c r="K13341" s="334">
        <v>0</v>
      </c>
      <c r="L13341" s="334">
        <v>0</v>
      </c>
      <c r="M13341" s="334">
        <v>0</v>
      </c>
      <c r="N13341" s="334">
        <v>0</v>
      </c>
      <c r="O13341" s="334">
        <v>0</v>
      </c>
      <c r="P13341" s="334">
        <v>0</v>
      </c>
      <c r="Q13341" s="334">
        <v>0</v>
      </c>
      <c r="R13341" s="334">
        <v>0</v>
      </c>
      <c r="S13341" s="334">
        <v>0</v>
      </c>
      <c r="T13341" s="334">
        <v>0</v>
      </c>
      <c r="U13341" s="334">
        <v>0</v>
      </c>
      <c r="V13341" s="334">
        <v>0</v>
      </c>
      <c r="W13341" s="334">
        <v>0</v>
      </c>
      <c r="X13341" s="334">
        <v>0</v>
      </c>
      <c r="Y13341" s="334">
        <v>0</v>
      </c>
      <c r="Z13341" s="334">
        <v>0</v>
      </c>
      <c r="AA13341" s="334">
        <v>0</v>
      </c>
      <c r="AB13341" s="334">
        <v>0</v>
      </c>
      <c r="AD13341" s="334">
        <v>0.3</v>
      </c>
      <c r="AE13341" s="334">
        <f t="shared" si="2087"/>
        <v>0.3</v>
      </c>
      <c r="AF13341" s="334">
        <f t="shared" si="2088"/>
        <v>0.3</v>
      </c>
      <c r="AG13341" s="340">
        <f t="shared" si="2089"/>
        <v>0</v>
      </c>
      <c r="AI13341" s="340">
        <f t="shared" si="2091"/>
        <v>0</v>
      </c>
      <c r="AJ13341" s="340">
        <f t="shared" si="2091"/>
        <v>0</v>
      </c>
      <c r="AK13341" s="340">
        <f t="shared" si="2091"/>
        <v>0.3</v>
      </c>
      <c r="AL13341" s="340">
        <f t="shared" si="2091"/>
        <v>0</v>
      </c>
      <c r="AM13341" s="340">
        <f t="shared" si="2091"/>
        <v>0</v>
      </c>
    </row>
    <row r="13342" spans="1:39" x14ac:dyDescent="0.35">
      <c r="A13342" s="337">
        <v>35255</v>
      </c>
      <c r="B13342" s="338">
        <f t="shared" si="2084"/>
        <v>1996</v>
      </c>
      <c r="C13342" s="338">
        <f t="shared" si="2085"/>
        <v>7</v>
      </c>
      <c r="D13342" s="338">
        <f t="shared" si="2086"/>
        <v>9</v>
      </c>
      <c r="E13342" s="334">
        <v>0</v>
      </c>
      <c r="F13342" s="334">
        <v>0</v>
      </c>
      <c r="G13342" s="334">
        <v>0</v>
      </c>
      <c r="H13342" s="334">
        <v>0</v>
      </c>
      <c r="I13342" s="334">
        <v>0</v>
      </c>
      <c r="J13342" s="334">
        <v>0</v>
      </c>
      <c r="K13342" s="334">
        <v>0</v>
      </c>
      <c r="L13342" s="334">
        <v>0</v>
      </c>
      <c r="M13342" s="334">
        <v>0</v>
      </c>
      <c r="N13342" s="334">
        <v>0</v>
      </c>
      <c r="O13342" s="334">
        <v>0</v>
      </c>
      <c r="P13342" s="334">
        <v>0</v>
      </c>
      <c r="Q13342" s="334">
        <v>0</v>
      </c>
      <c r="R13342" s="334">
        <v>0</v>
      </c>
      <c r="S13342" s="334">
        <v>0</v>
      </c>
      <c r="T13342" s="334">
        <v>0</v>
      </c>
      <c r="U13342" s="334">
        <v>0</v>
      </c>
      <c r="V13342" s="334">
        <v>0</v>
      </c>
      <c r="W13342" s="334">
        <v>0</v>
      </c>
      <c r="X13342" s="334">
        <v>0</v>
      </c>
      <c r="Y13342" s="334">
        <v>0</v>
      </c>
      <c r="Z13342" s="334">
        <v>0</v>
      </c>
      <c r="AA13342" s="334">
        <v>1.8</v>
      </c>
      <c r="AB13342" s="334">
        <v>0</v>
      </c>
      <c r="AD13342" s="334">
        <v>1.8</v>
      </c>
      <c r="AE13342" s="334">
        <f t="shared" si="2087"/>
        <v>1.8</v>
      </c>
      <c r="AF13342" s="334">
        <f t="shared" si="2088"/>
        <v>1.8</v>
      </c>
      <c r="AG13342" s="340">
        <f t="shared" si="2089"/>
        <v>0</v>
      </c>
      <c r="AI13342" s="340">
        <f t="shared" si="2091"/>
        <v>0</v>
      </c>
      <c r="AJ13342" s="340">
        <f t="shared" si="2091"/>
        <v>0</v>
      </c>
      <c r="AK13342" s="340">
        <f t="shared" si="2091"/>
        <v>1.8</v>
      </c>
      <c r="AL13342" s="340">
        <f t="shared" si="2091"/>
        <v>0</v>
      </c>
      <c r="AM13342" s="340">
        <f t="shared" si="2091"/>
        <v>0</v>
      </c>
    </row>
    <row r="13343" spans="1:39" x14ac:dyDescent="0.35">
      <c r="A13343" s="337">
        <v>35256</v>
      </c>
      <c r="B13343" s="338">
        <f t="shared" si="2084"/>
        <v>1996</v>
      </c>
      <c r="C13343" s="338">
        <f t="shared" si="2085"/>
        <v>7</v>
      </c>
      <c r="D13343" s="338">
        <f t="shared" si="2086"/>
        <v>10</v>
      </c>
      <c r="E13343" s="334">
        <v>0</v>
      </c>
      <c r="F13343" s="334">
        <v>0</v>
      </c>
      <c r="G13343" s="334">
        <v>0</v>
      </c>
      <c r="H13343" s="334">
        <v>0</v>
      </c>
      <c r="I13343" s="334">
        <v>0</v>
      </c>
      <c r="J13343" s="334">
        <v>0</v>
      </c>
      <c r="K13343" s="334">
        <v>0</v>
      </c>
      <c r="L13343" s="334">
        <v>0</v>
      </c>
      <c r="M13343" s="334">
        <v>0</v>
      </c>
      <c r="N13343" s="334">
        <v>0</v>
      </c>
      <c r="O13343" s="334">
        <v>0</v>
      </c>
      <c r="P13343" s="334">
        <v>0</v>
      </c>
      <c r="Q13343" s="334">
        <v>0</v>
      </c>
      <c r="R13343" s="334">
        <v>0</v>
      </c>
      <c r="S13343" s="334">
        <v>0</v>
      </c>
      <c r="T13343" s="334">
        <v>0</v>
      </c>
      <c r="U13343" s="334">
        <v>0</v>
      </c>
      <c r="V13343" s="334">
        <v>0</v>
      </c>
      <c r="W13343" s="334">
        <v>0</v>
      </c>
      <c r="X13343" s="334">
        <v>0</v>
      </c>
      <c r="Y13343" s="334">
        <v>0</v>
      </c>
      <c r="Z13343" s="334">
        <v>0</v>
      </c>
      <c r="AA13343" s="334">
        <v>0</v>
      </c>
      <c r="AB13343" s="334">
        <v>0</v>
      </c>
      <c r="AD13343" s="334">
        <v>0</v>
      </c>
      <c r="AE13343" s="334">
        <f t="shared" si="2087"/>
        <v>0</v>
      </c>
      <c r="AF13343" s="334">
        <f t="shared" si="2088"/>
        <v>0</v>
      </c>
      <c r="AG13343" s="340">
        <f t="shared" si="2089"/>
        <v>0</v>
      </c>
      <c r="AI13343" s="340">
        <f t="shared" si="2091"/>
        <v>0</v>
      </c>
      <c r="AJ13343" s="340">
        <f t="shared" si="2091"/>
        <v>0</v>
      </c>
      <c r="AK13343" s="340">
        <f t="shared" si="2091"/>
        <v>0</v>
      </c>
      <c r="AL13343" s="340">
        <f t="shared" si="2091"/>
        <v>0</v>
      </c>
      <c r="AM13343" s="340">
        <f t="shared" si="2091"/>
        <v>0</v>
      </c>
    </row>
    <row r="13344" spans="1:39" x14ac:dyDescent="0.35">
      <c r="A13344" s="337">
        <v>35257</v>
      </c>
      <c r="B13344" s="338">
        <f t="shared" si="2084"/>
        <v>1996</v>
      </c>
      <c r="C13344" s="338">
        <f t="shared" si="2085"/>
        <v>7</v>
      </c>
      <c r="D13344" s="338">
        <f t="shared" si="2086"/>
        <v>11</v>
      </c>
      <c r="E13344" s="334">
        <v>0</v>
      </c>
      <c r="F13344" s="334">
        <v>0</v>
      </c>
      <c r="G13344" s="334">
        <v>0</v>
      </c>
      <c r="H13344" s="334">
        <v>0</v>
      </c>
      <c r="I13344" s="334">
        <v>0</v>
      </c>
      <c r="J13344" s="334">
        <v>0</v>
      </c>
      <c r="K13344" s="334">
        <v>0</v>
      </c>
      <c r="L13344" s="334">
        <v>0</v>
      </c>
      <c r="M13344" s="334">
        <v>0</v>
      </c>
      <c r="N13344" s="334">
        <v>0</v>
      </c>
      <c r="O13344" s="334">
        <v>0</v>
      </c>
      <c r="P13344" s="334">
        <v>0</v>
      </c>
      <c r="Q13344" s="334">
        <v>0</v>
      </c>
      <c r="R13344" s="334">
        <v>0</v>
      </c>
      <c r="S13344" s="334">
        <v>0</v>
      </c>
      <c r="T13344" s="334">
        <v>0</v>
      </c>
      <c r="U13344" s="334">
        <v>0</v>
      </c>
      <c r="V13344" s="334">
        <v>0</v>
      </c>
      <c r="W13344" s="334">
        <v>0</v>
      </c>
      <c r="X13344" s="334">
        <v>0</v>
      </c>
      <c r="Y13344" s="334">
        <v>0</v>
      </c>
      <c r="Z13344" s="334">
        <v>0</v>
      </c>
      <c r="AA13344" s="334">
        <v>0</v>
      </c>
      <c r="AB13344" s="334">
        <v>0</v>
      </c>
      <c r="AD13344" s="334">
        <v>0</v>
      </c>
      <c r="AE13344" s="334">
        <f t="shared" si="2087"/>
        <v>0</v>
      </c>
      <c r="AF13344" s="334">
        <f t="shared" si="2088"/>
        <v>0</v>
      </c>
      <c r="AG13344" s="340">
        <f t="shared" si="2089"/>
        <v>0</v>
      </c>
      <c r="AI13344" s="340">
        <f t="shared" si="2091"/>
        <v>0</v>
      </c>
      <c r="AJ13344" s="340">
        <f t="shared" si="2091"/>
        <v>0</v>
      </c>
      <c r="AK13344" s="340">
        <f t="shared" si="2091"/>
        <v>0</v>
      </c>
      <c r="AL13344" s="340">
        <f t="shared" si="2091"/>
        <v>0</v>
      </c>
      <c r="AM13344" s="340">
        <f t="shared" si="2091"/>
        <v>0</v>
      </c>
    </row>
    <row r="13345" spans="1:39" x14ac:dyDescent="0.35">
      <c r="A13345" s="337">
        <v>35258</v>
      </c>
      <c r="B13345" s="338">
        <f t="shared" si="2084"/>
        <v>1996</v>
      </c>
      <c r="C13345" s="338">
        <f t="shared" si="2085"/>
        <v>7</v>
      </c>
      <c r="D13345" s="338">
        <f t="shared" si="2086"/>
        <v>12</v>
      </c>
      <c r="E13345" s="334">
        <v>0</v>
      </c>
      <c r="F13345" s="334">
        <v>0</v>
      </c>
      <c r="G13345" s="334">
        <v>0</v>
      </c>
      <c r="H13345" s="334">
        <v>0</v>
      </c>
      <c r="I13345" s="334">
        <v>0</v>
      </c>
      <c r="J13345" s="334">
        <v>0</v>
      </c>
      <c r="K13345" s="334">
        <v>0</v>
      </c>
      <c r="L13345" s="334">
        <v>0</v>
      </c>
      <c r="M13345" s="334">
        <v>0</v>
      </c>
      <c r="N13345" s="334">
        <v>0</v>
      </c>
      <c r="O13345" s="334">
        <v>0</v>
      </c>
      <c r="P13345" s="334">
        <v>0</v>
      </c>
      <c r="Q13345" s="334">
        <v>0</v>
      </c>
      <c r="R13345" s="334">
        <v>0</v>
      </c>
      <c r="S13345" s="334">
        <v>0</v>
      </c>
      <c r="T13345" s="334">
        <v>0</v>
      </c>
      <c r="U13345" s="334">
        <v>0</v>
      </c>
      <c r="V13345" s="334">
        <v>0</v>
      </c>
      <c r="W13345" s="334">
        <v>0</v>
      </c>
      <c r="X13345" s="334">
        <v>0</v>
      </c>
      <c r="Y13345" s="334">
        <v>0</v>
      </c>
      <c r="Z13345" s="334">
        <v>0</v>
      </c>
      <c r="AA13345" s="334">
        <v>0</v>
      </c>
      <c r="AB13345" s="334">
        <v>0</v>
      </c>
      <c r="AD13345" s="334">
        <v>0</v>
      </c>
      <c r="AE13345" s="334">
        <f t="shared" si="2087"/>
        <v>0</v>
      </c>
      <c r="AF13345" s="334">
        <f t="shared" si="2088"/>
        <v>0</v>
      </c>
      <c r="AG13345" s="340">
        <f t="shared" si="2089"/>
        <v>0</v>
      </c>
      <c r="AI13345" s="340">
        <f t="shared" si="2091"/>
        <v>0</v>
      </c>
      <c r="AJ13345" s="340">
        <f t="shared" si="2091"/>
        <v>0</v>
      </c>
      <c r="AK13345" s="340">
        <f t="shared" si="2091"/>
        <v>0</v>
      </c>
      <c r="AL13345" s="340">
        <f t="shared" si="2091"/>
        <v>0</v>
      </c>
      <c r="AM13345" s="340">
        <f t="shared" si="2091"/>
        <v>0</v>
      </c>
    </row>
    <row r="13346" spans="1:39" x14ac:dyDescent="0.35">
      <c r="A13346" s="337">
        <v>35259</v>
      </c>
      <c r="B13346" s="338">
        <f t="shared" si="2084"/>
        <v>1996</v>
      </c>
      <c r="C13346" s="338">
        <f t="shared" si="2085"/>
        <v>7</v>
      </c>
      <c r="D13346" s="338">
        <f t="shared" si="2086"/>
        <v>13</v>
      </c>
      <c r="E13346" s="334">
        <v>0</v>
      </c>
      <c r="F13346" s="334">
        <v>0.2</v>
      </c>
      <c r="G13346" s="334">
        <v>0</v>
      </c>
      <c r="H13346" s="334">
        <v>0</v>
      </c>
      <c r="I13346" s="334">
        <v>0</v>
      </c>
      <c r="J13346" s="334">
        <v>0</v>
      </c>
      <c r="K13346" s="334">
        <v>0</v>
      </c>
      <c r="L13346" s="334">
        <v>0</v>
      </c>
      <c r="M13346" s="334">
        <v>0</v>
      </c>
      <c r="N13346" s="334">
        <v>0</v>
      </c>
      <c r="O13346" s="334">
        <v>0</v>
      </c>
      <c r="P13346" s="334">
        <v>0</v>
      </c>
      <c r="Q13346" s="334">
        <v>0</v>
      </c>
      <c r="R13346" s="334">
        <v>0.2</v>
      </c>
      <c r="S13346" s="334">
        <v>0</v>
      </c>
      <c r="T13346" s="334">
        <v>0</v>
      </c>
      <c r="U13346" s="334">
        <v>0</v>
      </c>
      <c r="V13346" s="334">
        <v>0</v>
      </c>
      <c r="W13346" s="334">
        <v>0</v>
      </c>
      <c r="X13346" s="334">
        <v>0</v>
      </c>
      <c r="Y13346" s="334">
        <v>0</v>
      </c>
      <c r="Z13346" s="334">
        <v>0</v>
      </c>
      <c r="AA13346" s="334">
        <v>0</v>
      </c>
      <c r="AB13346" s="334">
        <v>0</v>
      </c>
      <c r="AD13346" s="334">
        <v>0.4</v>
      </c>
      <c r="AE13346" s="334">
        <f t="shared" si="2087"/>
        <v>0.4</v>
      </c>
      <c r="AF13346" s="334">
        <f t="shared" si="2088"/>
        <v>0.4</v>
      </c>
      <c r="AG13346" s="340">
        <f t="shared" si="2089"/>
        <v>0</v>
      </c>
      <c r="AI13346" s="340">
        <f t="shared" si="2091"/>
        <v>0</v>
      </c>
      <c r="AJ13346" s="340">
        <f t="shared" si="2091"/>
        <v>0</v>
      </c>
      <c r="AK13346" s="340">
        <f t="shared" si="2091"/>
        <v>0.4</v>
      </c>
      <c r="AL13346" s="340">
        <f t="shared" si="2091"/>
        <v>0</v>
      </c>
      <c r="AM13346" s="340">
        <f t="shared" si="2091"/>
        <v>0</v>
      </c>
    </row>
    <row r="13347" spans="1:39" x14ac:dyDescent="0.35">
      <c r="A13347" s="337">
        <v>35260</v>
      </c>
      <c r="B13347" s="338">
        <f t="shared" si="2084"/>
        <v>1996</v>
      </c>
      <c r="C13347" s="338">
        <f t="shared" si="2085"/>
        <v>7</v>
      </c>
      <c r="D13347" s="338">
        <f t="shared" si="2086"/>
        <v>14</v>
      </c>
      <c r="E13347" s="334">
        <v>0</v>
      </c>
      <c r="F13347" s="334">
        <v>0</v>
      </c>
      <c r="G13347" s="334">
        <v>0</v>
      </c>
      <c r="H13347" s="334">
        <v>0</v>
      </c>
      <c r="I13347" s="334">
        <v>0</v>
      </c>
      <c r="J13347" s="334">
        <v>0</v>
      </c>
      <c r="K13347" s="334">
        <v>0</v>
      </c>
      <c r="L13347" s="334">
        <v>0</v>
      </c>
      <c r="M13347" s="334">
        <v>0</v>
      </c>
      <c r="N13347" s="334">
        <v>0</v>
      </c>
      <c r="O13347" s="334">
        <v>0</v>
      </c>
      <c r="P13347" s="334">
        <v>0</v>
      </c>
      <c r="Q13347" s="334">
        <v>0</v>
      </c>
      <c r="R13347" s="334">
        <v>0</v>
      </c>
      <c r="S13347" s="334">
        <v>0</v>
      </c>
      <c r="T13347" s="334">
        <v>0</v>
      </c>
      <c r="U13347" s="334">
        <v>0</v>
      </c>
      <c r="V13347" s="334">
        <v>0</v>
      </c>
      <c r="W13347" s="334">
        <v>0</v>
      </c>
      <c r="X13347" s="334">
        <v>0</v>
      </c>
      <c r="Y13347" s="334">
        <v>0</v>
      </c>
      <c r="Z13347" s="334">
        <v>0</v>
      </c>
      <c r="AA13347" s="334">
        <v>0</v>
      </c>
      <c r="AB13347" s="334">
        <v>0</v>
      </c>
      <c r="AD13347" s="334">
        <v>0</v>
      </c>
      <c r="AE13347" s="334">
        <f t="shared" si="2087"/>
        <v>0</v>
      </c>
      <c r="AF13347" s="334">
        <f t="shared" si="2088"/>
        <v>0</v>
      </c>
      <c r="AG13347" s="340">
        <f t="shared" si="2089"/>
        <v>0</v>
      </c>
      <c r="AI13347" s="340">
        <f t="shared" si="2091"/>
        <v>0</v>
      </c>
      <c r="AJ13347" s="340">
        <f t="shared" si="2091"/>
        <v>0</v>
      </c>
      <c r="AK13347" s="340">
        <f t="shared" si="2091"/>
        <v>0</v>
      </c>
      <c r="AL13347" s="340">
        <f t="shared" si="2091"/>
        <v>0</v>
      </c>
      <c r="AM13347" s="340">
        <f t="shared" si="2091"/>
        <v>0</v>
      </c>
    </row>
    <row r="13348" spans="1:39" x14ac:dyDescent="0.35">
      <c r="A13348" s="337">
        <v>35261</v>
      </c>
      <c r="B13348" s="338">
        <f t="shared" si="2084"/>
        <v>1996</v>
      </c>
      <c r="C13348" s="338">
        <f t="shared" si="2085"/>
        <v>7</v>
      </c>
      <c r="D13348" s="338">
        <f t="shared" si="2086"/>
        <v>15</v>
      </c>
      <c r="E13348" s="334">
        <v>0</v>
      </c>
      <c r="F13348" s="334">
        <v>0</v>
      </c>
      <c r="G13348" s="334">
        <v>0</v>
      </c>
      <c r="H13348" s="334">
        <v>0</v>
      </c>
      <c r="I13348" s="334">
        <v>0</v>
      </c>
      <c r="J13348" s="334">
        <v>0</v>
      </c>
      <c r="K13348" s="334">
        <v>0</v>
      </c>
      <c r="L13348" s="334">
        <v>0</v>
      </c>
      <c r="M13348" s="334">
        <v>0</v>
      </c>
      <c r="N13348" s="334">
        <v>0</v>
      </c>
      <c r="O13348" s="334">
        <v>0</v>
      </c>
      <c r="P13348" s="334">
        <v>0</v>
      </c>
      <c r="Q13348" s="334">
        <v>0</v>
      </c>
      <c r="R13348" s="334">
        <v>0</v>
      </c>
      <c r="S13348" s="334">
        <v>0</v>
      </c>
      <c r="T13348" s="334">
        <v>0</v>
      </c>
      <c r="U13348" s="334">
        <v>0</v>
      </c>
      <c r="V13348" s="334">
        <v>0</v>
      </c>
      <c r="W13348" s="334">
        <v>0</v>
      </c>
      <c r="X13348" s="334">
        <v>0</v>
      </c>
      <c r="Y13348" s="334">
        <v>0</v>
      </c>
      <c r="Z13348" s="334">
        <v>0</v>
      </c>
      <c r="AA13348" s="334">
        <v>0</v>
      </c>
      <c r="AB13348" s="334">
        <v>0</v>
      </c>
      <c r="AD13348" s="334">
        <v>0</v>
      </c>
      <c r="AE13348" s="334">
        <f t="shared" si="2087"/>
        <v>0</v>
      </c>
      <c r="AF13348" s="334">
        <f t="shared" si="2088"/>
        <v>0</v>
      </c>
      <c r="AG13348" s="340">
        <f t="shared" si="2089"/>
        <v>0</v>
      </c>
      <c r="AI13348" s="340">
        <f t="shared" ref="AI13348:AM13363" si="2092">IF($C13348=AI$1,$AF13348,0)</f>
        <v>0</v>
      </c>
      <c r="AJ13348" s="340">
        <f t="shared" si="2092"/>
        <v>0</v>
      </c>
      <c r="AK13348" s="340">
        <f t="shared" si="2092"/>
        <v>0</v>
      </c>
      <c r="AL13348" s="340">
        <f t="shared" si="2092"/>
        <v>0</v>
      </c>
      <c r="AM13348" s="340">
        <f t="shared" si="2092"/>
        <v>0</v>
      </c>
    </row>
    <row r="13349" spans="1:39" x14ac:dyDescent="0.35">
      <c r="A13349" s="337">
        <v>35262</v>
      </c>
      <c r="B13349" s="338">
        <f t="shared" si="2084"/>
        <v>1996</v>
      </c>
      <c r="C13349" s="338">
        <f t="shared" si="2085"/>
        <v>7</v>
      </c>
      <c r="D13349" s="338">
        <f t="shared" si="2086"/>
        <v>16</v>
      </c>
      <c r="E13349" s="334">
        <v>0</v>
      </c>
      <c r="F13349" s="334">
        <v>0</v>
      </c>
      <c r="G13349" s="334">
        <v>0</v>
      </c>
      <c r="H13349" s="334">
        <v>0</v>
      </c>
      <c r="I13349" s="334">
        <v>0</v>
      </c>
      <c r="J13349" s="334">
        <v>0</v>
      </c>
      <c r="K13349" s="334">
        <v>0</v>
      </c>
      <c r="L13349" s="334">
        <v>0</v>
      </c>
      <c r="M13349" s="334">
        <v>0</v>
      </c>
      <c r="N13349" s="334">
        <v>0</v>
      </c>
      <c r="O13349" s="334">
        <v>0</v>
      </c>
      <c r="P13349" s="334">
        <v>0</v>
      </c>
      <c r="Q13349" s="334">
        <v>0</v>
      </c>
      <c r="R13349" s="334">
        <v>0</v>
      </c>
      <c r="S13349" s="334">
        <v>0</v>
      </c>
      <c r="T13349" s="334">
        <v>0</v>
      </c>
      <c r="U13349" s="334">
        <v>0</v>
      </c>
      <c r="V13349" s="334">
        <v>0</v>
      </c>
      <c r="W13349" s="334">
        <v>0</v>
      </c>
      <c r="X13349" s="334">
        <v>0</v>
      </c>
      <c r="Y13349" s="334">
        <v>4.2</v>
      </c>
      <c r="Z13349" s="334">
        <v>1.2</v>
      </c>
      <c r="AA13349" s="334">
        <v>6.2</v>
      </c>
      <c r="AB13349" s="334">
        <v>0.7</v>
      </c>
      <c r="AD13349" s="334">
        <v>12.3</v>
      </c>
      <c r="AE13349" s="334">
        <f t="shared" si="2087"/>
        <v>12.3</v>
      </c>
      <c r="AF13349" s="334">
        <f t="shared" si="2088"/>
        <v>12.3</v>
      </c>
      <c r="AG13349" s="340">
        <f t="shared" si="2089"/>
        <v>0</v>
      </c>
      <c r="AI13349" s="340">
        <f t="shared" si="2092"/>
        <v>0</v>
      </c>
      <c r="AJ13349" s="340">
        <f t="shared" si="2092"/>
        <v>0</v>
      </c>
      <c r="AK13349" s="340">
        <f t="shared" si="2092"/>
        <v>12.3</v>
      </c>
      <c r="AL13349" s="340">
        <f t="shared" si="2092"/>
        <v>0</v>
      </c>
      <c r="AM13349" s="340">
        <f t="shared" si="2092"/>
        <v>0</v>
      </c>
    </row>
    <row r="13350" spans="1:39" x14ac:dyDescent="0.35">
      <c r="A13350" s="337">
        <v>35263</v>
      </c>
      <c r="B13350" s="338">
        <f t="shared" si="2084"/>
        <v>1996</v>
      </c>
      <c r="C13350" s="338">
        <f t="shared" si="2085"/>
        <v>7</v>
      </c>
      <c r="D13350" s="338">
        <f t="shared" si="2086"/>
        <v>17</v>
      </c>
      <c r="E13350" s="334">
        <v>0</v>
      </c>
      <c r="F13350" s="334">
        <v>0.1</v>
      </c>
      <c r="G13350" s="334">
        <v>0</v>
      </c>
      <c r="H13350" s="334">
        <v>0.1</v>
      </c>
      <c r="I13350" s="334">
        <v>0</v>
      </c>
      <c r="J13350" s="334">
        <v>0.1</v>
      </c>
      <c r="K13350" s="334">
        <v>0</v>
      </c>
      <c r="L13350" s="334">
        <v>0</v>
      </c>
      <c r="M13350" s="334">
        <v>0</v>
      </c>
      <c r="N13350" s="334">
        <v>0</v>
      </c>
      <c r="O13350" s="334">
        <v>0</v>
      </c>
      <c r="P13350" s="334">
        <v>0</v>
      </c>
      <c r="Q13350" s="334">
        <v>0</v>
      </c>
      <c r="R13350" s="334">
        <v>0</v>
      </c>
      <c r="S13350" s="334">
        <v>0</v>
      </c>
      <c r="T13350" s="334">
        <v>0</v>
      </c>
      <c r="U13350" s="334">
        <v>0</v>
      </c>
      <c r="V13350" s="334">
        <v>0</v>
      </c>
      <c r="W13350" s="334">
        <v>0</v>
      </c>
      <c r="X13350" s="334">
        <v>0</v>
      </c>
      <c r="Y13350" s="334">
        <v>0</v>
      </c>
      <c r="Z13350" s="334">
        <v>0</v>
      </c>
      <c r="AA13350" s="334">
        <v>0.1</v>
      </c>
      <c r="AB13350" s="334">
        <v>0</v>
      </c>
      <c r="AD13350" s="334">
        <v>0.4</v>
      </c>
      <c r="AE13350" s="334">
        <f t="shared" si="2087"/>
        <v>0.4</v>
      </c>
      <c r="AF13350" s="334">
        <f t="shared" si="2088"/>
        <v>0.4</v>
      </c>
      <c r="AG13350" s="340">
        <f t="shared" si="2089"/>
        <v>0</v>
      </c>
      <c r="AI13350" s="340">
        <f t="shared" si="2092"/>
        <v>0</v>
      </c>
      <c r="AJ13350" s="340">
        <f t="shared" si="2092"/>
        <v>0</v>
      </c>
      <c r="AK13350" s="340">
        <f t="shared" si="2092"/>
        <v>0.4</v>
      </c>
      <c r="AL13350" s="340">
        <f t="shared" si="2092"/>
        <v>0</v>
      </c>
      <c r="AM13350" s="340">
        <f t="shared" si="2092"/>
        <v>0</v>
      </c>
    </row>
    <row r="13351" spans="1:39" x14ac:dyDescent="0.35">
      <c r="A13351" s="337">
        <v>35264</v>
      </c>
      <c r="B13351" s="338">
        <f t="shared" si="2084"/>
        <v>1996</v>
      </c>
      <c r="C13351" s="338">
        <f t="shared" si="2085"/>
        <v>7</v>
      </c>
      <c r="D13351" s="338">
        <f t="shared" si="2086"/>
        <v>18</v>
      </c>
      <c r="E13351" s="334">
        <v>0</v>
      </c>
      <c r="F13351" s="334">
        <v>0</v>
      </c>
      <c r="G13351" s="334">
        <v>0</v>
      </c>
      <c r="H13351" s="334">
        <v>0</v>
      </c>
      <c r="I13351" s="334">
        <v>0</v>
      </c>
      <c r="J13351" s="334">
        <v>0</v>
      </c>
      <c r="K13351" s="334">
        <v>0</v>
      </c>
      <c r="L13351" s="334">
        <v>0</v>
      </c>
      <c r="M13351" s="334">
        <v>0</v>
      </c>
      <c r="N13351" s="334">
        <v>0</v>
      </c>
      <c r="O13351" s="334">
        <v>0</v>
      </c>
      <c r="P13351" s="334">
        <v>0</v>
      </c>
      <c r="Q13351" s="334">
        <v>0</v>
      </c>
      <c r="R13351" s="334">
        <v>0</v>
      </c>
      <c r="S13351" s="334">
        <v>0</v>
      </c>
      <c r="T13351" s="334">
        <v>0</v>
      </c>
      <c r="U13351" s="334">
        <v>0</v>
      </c>
      <c r="V13351" s="334">
        <v>0</v>
      </c>
      <c r="W13351" s="334">
        <v>0</v>
      </c>
      <c r="X13351" s="334">
        <v>0</v>
      </c>
      <c r="Y13351" s="334">
        <v>0</v>
      </c>
      <c r="Z13351" s="334">
        <v>0</v>
      </c>
      <c r="AA13351" s="334">
        <v>0</v>
      </c>
      <c r="AB13351" s="334">
        <v>0</v>
      </c>
      <c r="AD13351" s="334">
        <v>0</v>
      </c>
      <c r="AE13351" s="334">
        <f t="shared" si="2087"/>
        <v>0</v>
      </c>
      <c r="AF13351" s="334">
        <f t="shared" si="2088"/>
        <v>0</v>
      </c>
      <c r="AG13351" s="340">
        <f t="shared" si="2089"/>
        <v>0</v>
      </c>
      <c r="AI13351" s="340">
        <f t="shared" si="2092"/>
        <v>0</v>
      </c>
      <c r="AJ13351" s="340">
        <f t="shared" si="2092"/>
        <v>0</v>
      </c>
      <c r="AK13351" s="340">
        <f t="shared" si="2092"/>
        <v>0</v>
      </c>
      <c r="AL13351" s="340">
        <f t="shared" si="2092"/>
        <v>0</v>
      </c>
      <c r="AM13351" s="340">
        <f t="shared" si="2092"/>
        <v>0</v>
      </c>
    </row>
    <row r="13352" spans="1:39" x14ac:dyDescent="0.35">
      <c r="A13352" s="337">
        <v>35265</v>
      </c>
      <c r="B13352" s="338">
        <f t="shared" si="2084"/>
        <v>1996</v>
      </c>
      <c r="C13352" s="338">
        <f t="shared" si="2085"/>
        <v>7</v>
      </c>
      <c r="D13352" s="338">
        <f t="shared" si="2086"/>
        <v>19</v>
      </c>
      <c r="E13352" s="334">
        <v>0</v>
      </c>
      <c r="F13352" s="334">
        <v>0</v>
      </c>
      <c r="G13352" s="334">
        <v>0</v>
      </c>
      <c r="H13352" s="334">
        <v>0</v>
      </c>
      <c r="I13352" s="334">
        <v>0</v>
      </c>
      <c r="J13352" s="334">
        <v>0</v>
      </c>
      <c r="K13352" s="334">
        <v>0</v>
      </c>
      <c r="L13352" s="334">
        <v>0</v>
      </c>
      <c r="M13352" s="334">
        <v>0</v>
      </c>
      <c r="N13352" s="334">
        <v>0</v>
      </c>
      <c r="O13352" s="334">
        <v>0</v>
      </c>
      <c r="P13352" s="334">
        <v>0</v>
      </c>
      <c r="Q13352" s="334">
        <v>0</v>
      </c>
      <c r="R13352" s="334">
        <v>0</v>
      </c>
      <c r="S13352" s="334">
        <v>0</v>
      </c>
      <c r="T13352" s="334">
        <v>0</v>
      </c>
      <c r="U13352" s="334">
        <v>0</v>
      </c>
      <c r="V13352" s="334">
        <v>0</v>
      </c>
      <c r="W13352" s="334">
        <v>0</v>
      </c>
      <c r="X13352" s="334">
        <v>0</v>
      </c>
      <c r="Y13352" s="334">
        <v>0</v>
      </c>
      <c r="Z13352" s="334">
        <v>0</v>
      </c>
      <c r="AA13352" s="334">
        <v>0</v>
      </c>
      <c r="AB13352" s="334">
        <v>0</v>
      </c>
      <c r="AD13352" s="334">
        <v>0</v>
      </c>
      <c r="AE13352" s="334">
        <f t="shared" si="2087"/>
        <v>0</v>
      </c>
      <c r="AF13352" s="334">
        <f t="shared" si="2088"/>
        <v>0</v>
      </c>
      <c r="AG13352" s="340">
        <f t="shared" si="2089"/>
        <v>0</v>
      </c>
      <c r="AI13352" s="340">
        <f t="shared" si="2092"/>
        <v>0</v>
      </c>
      <c r="AJ13352" s="340">
        <f t="shared" si="2092"/>
        <v>0</v>
      </c>
      <c r="AK13352" s="340">
        <f t="shared" si="2092"/>
        <v>0</v>
      </c>
      <c r="AL13352" s="340">
        <f t="shared" si="2092"/>
        <v>0</v>
      </c>
      <c r="AM13352" s="340">
        <f t="shared" si="2092"/>
        <v>0</v>
      </c>
    </row>
    <row r="13353" spans="1:39" x14ac:dyDescent="0.35">
      <c r="A13353" s="337">
        <v>35266</v>
      </c>
      <c r="B13353" s="338">
        <f t="shared" si="2084"/>
        <v>1996</v>
      </c>
      <c r="C13353" s="338">
        <f t="shared" si="2085"/>
        <v>7</v>
      </c>
      <c r="D13353" s="338">
        <f t="shared" si="2086"/>
        <v>20</v>
      </c>
      <c r="E13353" s="334">
        <v>0</v>
      </c>
      <c r="F13353" s="334">
        <v>0</v>
      </c>
      <c r="G13353" s="334">
        <v>0</v>
      </c>
      <c r="H13353" s="334">
        <v>0</v>
      </c>
      <c r="I13353" s="334">
        <v>0</v>
      </c>
      <c r="J13353" s="334">
        <v>0</v>
      </c>
      <c r="K13353" s="334">
        <v>0</v>
      </c>
      <c r="L13353" s="334">
        <v>0</v>
      </c>
      <c r="M13353" s="334">
        <v>0</v>
      </c>
      <c r="N13353" s="334">
        <v>0</v>
      </c>
      <c r="O13353" s="334">
        <v>0</v>
      </c>
      <c r="P13353" s="334">
        <v>0</v>
      </c>
      <c r="Q13353" s="334">
        <v>0</v>
      </c>
      <c r="R13353" s="334">
        <v>0</v>
      </c>
      <c r="S13353" s="334">
        <v>0</v>
      </c>
      <c r="T13353" s="334">
        <v>0</v>
      </c>
      <c r="U13353" s="334">
        <v>0</v>
      </c>
      <c r="V13353" s="334">
        <v>0</v>
      </c>
      <c r="W13353" s="334">
        <v>0</v>
      </c>
      <c r="X13353" s="334">
        <v>0</v>
      </c>
      <c r="Y13353" s="334">
        <v>0</v>
      </c>
      <c r="Z13353" s="334">
        <v>0</v>
      </c>
      <c r="AA13353" s="334">
        <v>0</v>
      </c>
      <c r="AB13353" s="334">
        <v>0</v>
      </c>
      <c r="AD13353" s="334">
        <v>0</v>
      </c>
      <c r="AE13353" s="334">
        <f t="shared" si="2087"/>
        <v>0</v>
      </c>
      <c r="AF13353" s="334">
        <f t="shared" si="2088"/>
        <v>0</v>
      </c>
      <c r="AG13353" s="340">
        <f t="shared" si="2089"/>
        <v>0</v>
      </c>
      <c r="AI13353" s="340">
        <f t="shared" si="2092"/>
        <v>0</v>
      </c>
      <c r="AJ13353" s="340">
        <f t="shared" si="2092"/>
        <v>0</v>
      </c>
      <c r="AK13353" s="340">
        <f t="shared" si="2092"/>
        <v>0</v>
      </c>
      <c r="AL13353" s="340">
        <f t="shared" si="2092"/>
        <v>0</v>
      </c>
      <c r="AM13353" s="340">
        <f t="shared" si="2092"/>
        <v>0</v>
      </c>
    </row>
    <row r="13354" spans="1:39" x14ac:dyDescent="0.35">
      <c r="A13354" s="337">
        <v>35267</v>
      </c>
      <c r="B13354" s="338">
        <f t="shared" si="2084"/>
        <v>1996</v>
      </c>
      <c r="C13354" s="338">
        <f t="shared" si="2085"/>
        <v>7</v>
      </c>
      <c r="D13354" s="338">
        <f t="shared" si="2086"/>
        <v>21</v>
      </c>
      <c r="E13354" s="334">
        <v>0</v>
      </c>
      <c r="F13354" s="334">
        <v>0</v>
      </c>
      <c r="G13354" s="334">
        <v>0</v>
      </c>
      <c r="H13354" s="334">
        <v>0</v>
      </c>
      <c r="I13354" s="334">
        <v>0</v>
      </c>
      <c r="J13354" s="334">
        <v>0.2</v>
      </c>
      <c r="K13354" s="334">
        <v>0</v>
      </c>
      <c r="L13354" s="334">
        <v>0</v>
      </c>
      <c r="M13354" s="334">
        <v>0</v>
      </c>
      <c r="N13354" s="334">
        <v>0</v>
      </c>
      <c r="O13354" s="334">
        <v>0</v>
      </c>
      <c r="P13354" s="334">
        <v>0</v>
      </c>
      <c r="Q13354" s="334">
        <v>0</v>
      </c>
      <c r="R13354" s="334">
        <v>0</v>
      </c>
      <c r="S13354" s="334">
        <v>0</v>
      </c>
      <c r="T13354" s="334">
        <v>0</v>
      </c>
      <c r="U13354" s="334">
        <v>0</v>
      </c>
      <c r="V13354" s="334">
        <v>0</v>
      </c>
      <c r="W13354" s="334">
        <v>0</v>
      </c>
      <c r="X13354" s="334">
        <v>0</v>
      </c>
      <c r="Y13354" s="334">
        <v>0</v>
      </c>
      <c r="Z13354" s="334">
        <v>0</v>
      </c>
      <c r="AA13354" s="334">
        <v>0</v>
      </c>
      <c r="AB13354" s="334">
        <v>0</v>
      </c>
      <c r="AD13354" s="334">
        <v>0.2</v>
      </c>
      <c r="AE13354" s="334">
        <f t="shared" si="2087"/>
        <v>0.2</v>
      </c>
      <c r="AF13354" s="334">
        <f t="shared" si="2088"/>
        <v>0.2</v>
      </c>
      <c r="AG13354" s="340">
        <f t="shared" si="2089"/>
        <v>0</v>
      </c>
      <c r="AI13354" s="340">
        <f t="shared" si="2092"/>
        <v>0</v>
      </c>
      <c r="AJ13354" s="340">
        <f t="shared" si="2092"/>
        <v>0</v>
      </c>
      <c r="AK13354" s="340">
        <f t="shared" si="2092"/>
        <v>0.2</v>
      </c>
      <c r="AL13354" s="340">
        <f t="shared" si="2092"/>
        <v>0</v>
      </c>
      <c r="AM13354" s="340">
        <f t="shared" si="2092"/>
        <v>0</v>
      </c>
    </row>
    <row r="13355" spans="1:39" x14ac:dyDescent="0.35">
      <c r="A13355" s="337">
        <v>35268</v>
      </c>
      <c r="B13355" s="338">
        <f t="shared" si="2084"/>
        <v>1996</v>
      </c>
      <c r="C13355" s="338">
        <f t="shared" si="2085"/>
        <v>7</v>
      </c>
      <c r="D13355" s="338">
        <f t="shared" si="2086"/>
        <v>22</v>
      </c>
      <c r="E13355" s="334">
        <v>0</v>
      </c>
      <c r="F13355" s="334">
        <v>0</v>
      </c>
      <c r="G13355" s="334">
        <v>0</v>
      </c>
      <c r="H13355" s="334">
        <v>0</v>
      </c>
      <c r="I13355" s="334">
        <v>0</v>
      </c>
      <c r="J13355" s="334">
        <v>0</v>
      </c>
      <c r="K13355" s="334">
        <v>0</v>
      </c>
      <c r="L13355" s="334">
        <v>0</v>
      </c>
      <c r="M13355" s="334">
        <v>0</v>
      </c>
      <c r="N13355" s="334">
        <v>0</v>
      </c>
      <c r="O13355" s="334">
        <v>0</v>
      </c>
      <c r="P13355" s="334">
        <v>0</v>
      </c>
      <c r="Q13355" s="334">
        <v>0</v>
      </c>
      <c r="R13355" s="334">
        <v>0</v>
      </c>
      <c r="S13355" s="334">
        <v>0</v>
      </c>
      <c r="T13355" s="334">
        <v>0</v>
      </c>
      <c r="U13355" s="334">
        <v>0</v>
      </c>
      <c r="V13355" s="334">
        <v>0</v>
      </c>
      <c r="W13355" s="334">
        <v>0</v>
      </c>
      <c r="X13355" s="334">
        <v>0</v>
      </c>
      <c r="Y13355" s="334">
        <v>0</v>
      </c>
      <c r="Z13355" s="334">
        <v>0</v>
      </c>
      <c r="AA13355" s="334">
        <v>0.8</v>
      </c>
      <c r="AB13355" s="334">
        <v>0</v>
      </c>
      <c r="AD13355" s="334">
        <v>0.8</v>
      </c>
      <c r="AE13355" s="334">
        <f t="shared" si="2087"/>
        <v>0.8</v>
      </c>
      <c r="AF13355" s="334">
        <f t="shared" si="2088"/>
        <v>0.8</v>
      </c>
      <c r="AG13355" s="340">
        <f t="shared" si="2089"/>
        <v>0</v>
      </c>
      <c r="AI13355" s="340">
        <f t="shared" si="2092"/>
        <v>0</v>
      </c>
      <c r="AJ13355" s="340">
        <f t="shared" si="2092"/>
        <v>0</v>
      </c>
      <c r="AK13355" s="340">
        <f t="shared" si="2092"/>
        <v>0.8</v>
      </c>
      <c r="AL13355" s="340">
        <f t="shared" si="2092"/>
        <v>0</v>
      </c>
      <c r="AM13355" s="340">
        <f t="shared" si="2092"/>
        <v>0</v>
      </c>
    </row>
    <row r="13356" spans="1:39" x14ac:dyDescent="0.35">
      <c r="A13356" s="337">
        <v>35269</v>
      </c>
      <c r="B13356" s="338">
        <f t="shared" si="2084"/>
        <v>1996</v>
      </c>
      <c r="C13356" s="338">
        <f t="shared" si="2085"/>
        <v>7</v>
      </c>
      <c r="D13356" s="338">
        <f t="shared" si="2086"/>
        <v>23</v>
      </c>
      <c r="E13356" s="334">
        <v>0</v>
      </c>
      <c r="F13356" s="334">
        <v>0</v>
      </c>
      <c r="G13356" s="334">
        <v>0</v>
      </c>
      <c r="H13356" s="334">
        <v>0</v>
      </c>
      <c r="I13356" s="334">
        <v>0</v>
      </c>
      <c r="J13356" s="334">
        <v>0</v>
      </c>
      <c r="K13356" s="334">
        <v>0</v>
      </c>
      <c r="L13356" s="334">
        <v>0</v>
      </c>
      <c r="M13356" s="334">
        <v>0</v>
      </c>
      <c r="N13356" s="334">
        <v>0</v>
      </c>
      <c r="O13356" s="334">
        <v>0</v>
      </c>
      <c r="P13356" s="334">
        <v>0</v>
      </c>
      <c r="Q13356" s="334">
        <v>0</v>
      </c>
      <c r="R13356" s="334">
        <v>0</v>
      </c>
      <c r="S13356" s="334">
        <v>0</v>
      </c>
      <c r="T13356" s="334">
        <v>0</v>
      </c>
      <c r="U13356" s="334">
        <v>0</v>
      </c>
      <c r="V13356" s="334">
        <v>0</v>
      </c>
      <c r="W13356" s="334">
        <v>0</v>
      </c>
      <c r="X13356" s="334">
        <v>0</v>
      </c>
      <c r="Y13356" s="334">
        <v>0</v>
      </c>
      <c r="Z13356" s="334">
        <v>0</v>
      </c>
      <c r="AA13356" s="334">
        <v>0</v>
      </c>
      <c r="AB13356" s="334">
        <v>0</v>
      </c>
      <c r="AD13356" s="334">
        <v>0</v>
      </c>
      <c r="AE13356" s="334">
        <f t="shared" si="2087"/>
        <v>0</v>
      </c>
      <c r="AF13356" s="334">
        <f t="shared" si="2088"/>
        <v>0</v>
      </c>
      <c r="AG13356" s="340">
        <f t="shared" si="2089"/>
        <v>0</v>
      </c>
      <c r="AI13356" s="340">
        <f t="shared" si="2092"/>
        <v>0</v>
      </c>
      <c r="AJ13356" s="340">
        <f t="shared" si="2092"/>
        <v>0</v>
      </c>
      <c r="AK13356" s="340">
        <f t="shared" si="2092"/>
        <v>0</v>
      </c>
      <c r="AL13356" s="340">
        <f t="shared" si="2092"/>
        <v>0</v>
      </c>
      <c r="AM13356" s="340">
        <f t="shared" si="2092"/>
        <v>0</v>
      </c>
    </row>
    <row r="13357" spans="1:39" x14ac:dyDescent="0.35">
      <c r="A13357" s="337">
        <v>35270</v>
      </c>
      <c r="B13357" s="338">
        <f t="shared" si="2084"/>
        <v>1996</v>
      </c>
      <c r="C13357" s="338">
        <f t="shared" si="2085"/>
        <v>7</v>
      </c>
      <c r="D13357" s="338">
        <f t="shared" si="2086"/>
        <v>24</v>
      </c>
      <c r="E13357" s="334">
        <v>0.4</v>
      </c>
      <c r="F13357" s="334">
        <v>0.8</v>
      </c>
      <c r="G13357" s="334">
        <v>0</v>
      </c>
      <c r="H13357" s="334">
        <v>0</v>
      </c>
      <c r="I13357" s="334">
        <v>0</v>
      </c>
      <c r="J13357" s="334">
        <v>0</v>
      </c>
      <c r="K13357" s="334">
        <v>0</v>
      </c>
      <c r="L13357" s="334">
        <v>0</v>
      </c>
      <c r="M13357" s="334">
        <v>0</v>
      </c>
      <c r="N13357" s="334">
        <v>0</v>
      </c>
      <c r="O13357" s="334">
        <v>0</v>
      </c>
      <c r="P13357" s="334">
        <v>0</v>
      </c>
      <c r="Q13357" s="334">
        <v>0</v>
      </c>
      <c r="R13357" s="334">
        <v>0</v>
      </c>
      <c r="S13357" s="334">
        <v>0</v>
      </c>
      <c r="T13357" s="334">
        <v>0</v>
      </c>
      <c r="U13357" s="334">
        <v>0</v>
      </c>
      <c r="V13357" s="334">
        <v>6.2</v>
      </c>
      <c r="W13357" s="334">
        <v>0.2</v>
      </c>
      <c r="X13357" s="334">
        <v>0</v>
      </c>
      <c r="Y13357" s="334">
        <v>0</v>
      </c>
      <c r="Z13357" s="334">
        <v>0</v>
      </c>
      <c r="AA13357" s="334">
        <v>1.7</v>
      </c>
      <c r="AB13357" s="334">
        <v>0</v>
      </c>
      <c r="AD13357" s="334">
        <v>9.3000000000000007</v>
      </c>
      <c r="AE13357" s="334">
        <f t="shared" si="2087"/>
        <v>9.3000000000000007</v>
      </c>
      <c r="AF13357" s="334">
        <f t="shared" si="2088"/>
        <v>9.3000000000000007</v>
      </c>
      <c r="AG13357" s="340">
        <f t="shared" si="2089"/>
        <v>0</v>
      </c>
      <c r="AI13357" s="340">
        <f t="shared" si="2092"/>
        <v>0</v>
      </c>
      <c r="AJ13357" s="340">
        <f t="shared" si="2092"/>
        <v>0</v>
      </c>
      <c r="AK13357" s="340">
        <f t="shared" si="2092"/>
        <v>9.3000000000000007</v>
      </c>
      <c r="AL13357" s="340">
        <f t="shared" si="2092"/>
        <v>0</v>
      </c>
      <c r="AM13357" s="340">
        <f t="shared" si="2092"/>
        <v>0</v>
      </c>
    </row>
    <row r="13358" spans="1:39" x14ac:dyDescent="0.35">
      <c r="A13358" s="337">
        <v>35271</v>
      </c>
      <c r="B13358" s="338">
        <f t="shared" si="2084"/>
        <v>1996</v>
      </c>
      <c r="C13358" s="338">
        <f t="shared" si="2085"/>
        <v>7</v>
      </c>
      <c r="D13358" s="338">
        <f t="shared" si="2086"/>
        <v>25</v>
      </c>
      <c r="E13358" s="334">
        <v>6.6</v>
      </c>
      <c r="F13358" s="334">
        <v>4.0999999999999996</v>
      </c>
      <c r="G13358" s="334">
        <v>0.3</v>
      </c>
      <c r="H13358" s="334">
        <v>0</v>
      </c>
      <c r="I13358" s="334">
        <v>0</v>
      </c>
      <c r="J13358" s="334">
        <v>0</v>
      </c>
      <c r="K13358" s="334">
        <v>0</v>
      </c>
      <c r="L13358" s="334">
        <v>0</v>
      </c>
      <c r="M13358" s="334">
        <v>0</v>
      </c>
      <c r="N13358" s="334">
        <v>0</v>
      </c>
      <c r="O13358" s="334">
        <v>0</v>
      </c>
      <c r="P13358" s="334">
        <v>0</v>
      </c>
      <c r="Q13358" s="334">
        <v>0</v>
      </c>
      <c r="R13358" s="334">
        <v>0</v>
      </c>
      <c r="S13358" s="334">
        <v>0.3</v>
      </c>
      <c r="T13358" s="334">
        <v>0</v>
      </c>
      <c r="U13358" s="334">
        <v>0</v>
      </c>
      <c r="V13358" s="334">
        <v>0</v>
      </c>
      <c r="W13358" s="334">
        <v>0</v>
      </c>
      <c r="X13358" s="334">
        <v>0</v>
      </c>
      <c r="Y13358" s="334">
        <v>0</v>
      </c>
      <c r="Z13358" s="334">
        <v>0</v>
      </c>
      <c r="AA13358" s="334">
        <v>0</v>
      </c>
      <c r="AB13358" s="334">
        <v>0</v>
      </c>
      <c r="AD13358" s="334">
        <v>11.3</v>
      </c>
      <c r="AE13358" s="334">
        <f t="shared" si="2087"/>
        <v>11.3</v>
      </c>
      <c r="AF13358" s="334">
        <f t="shared" si="2088"/>
        <v>11.3</v>
      </c>
      <c r="AG13358" s="340">
        <f t="shared" si="2089"/>
        <v>0</v>
      </c>
      <c r="AI13358" s="340">
        <f t="shared" si="2092"/>
        <v>0</v>
      </c>
      <c r="AJ13358" s="340">
        <f t="shared" si="2092"/>
        <v>0</v>
      </c>
      <c r="AK13358" s="340">
        <f t="shared" si="2092"/>
        <v>11.3</v>
      </c>
      <c r="AL13358" s="340">
        <f t="shared" si="2092"/>
        <v>0</v>
      </c>
      <c r="AM13358" s="340">
        <f t="shared" si="2092"/>
        <v>0</v>
      </c>
    </row>
    <row r="13359" spans="1:39" x14ac:dyDescent="0.35">
      <c r="A13359" s="337">
        <v>35272</v>
      </c>
      <c r="B13359" s="338">
        <f t="shared" si="2084"/>
        <v>1996</v>
      </c>
      <c r="C13359" s="338">
        <f t="shared" si="2085"/>
        <v>7</v>
      </c>
      <c r="D13359" s="338">
        <f t="shared" si="2086"/>
        <v>26</v>
      </c>
      <c r="E13359" s="334">
        <v>0</v>
      </c>
      <c r="F13359" s="334">
        <v>0</v>
      </c>
      <c r="G13359" s="334">
        <v>0</v>
      </c>
      <c r="H13359" s="334">
        <v>0</v>
      </c>
      <c r="I13359" s="334">
        <v>0</v>
      </c>
      <c r="J13359" s="334">
        <v>0</v>
      </c>
      <c r="K13359" s="334">
        <v>0</v>
      </c>
      <c r="L13359" s="334">
        <v>0</v>
      </c>
      <c r="M13359" s="334">
        <v>0</v>
      </c>
      <c r="N13359" s="334">
        <v>0</v>
      </c>
      <c r="O13359" s="334">
        <v>0</v>
      </c>
      <c r="P13359" s="334">
        <v>0</v>
      </c>
      <c r="Q13359" s="334">
        <v>0</v>
      </c>
      <c r="R13359" s="334">
        <v>0</v>
      </c>
      <c r="S13359" s="334">
        <v>0</v>
      </c>
      <c r="T13359" s="334">
        <v>0</v>
      </c>
      <c r="U13359" s="334">
        <v>0</v>
      </c>
      <c r="V13359" s="334">
        <v>0</v>
      </c>
      <c r="W13359" s="334">
        <v>0</v>
      </c>
      <c r="X13359" s="334">
        <v>0</v>
      </c>
      <c r="Y13359" s="334">
        <v>0</v>
      </c>
      <c r="Z13359" s="334">
        <v>0</v>
      </c>
      <c r="AA13359" s="334">
        <v>0</v>
      </c>
      <c r="AB13359" s="334">
        <v>0</v>
      </c>
      <c r="AD13359" s="334">
        <v>0</v>
      </c>
      <c r="AE13359" s="334">
        <f t="shared" si="2087"/>
        <v>0</v>
      </c>
      <c r="AF13359" s="334">
        <f t="shared" si="2088"/>
        <v>0</v>
      </c>
      <c r="AG13359" s="340">
        <f t="shared" si="2089"/>
        <v>0</v>
      </c>
      <c r="AI13359" s="340">
        <f t="shared" si="2092"/>
        <v>0</v>
      </c>
      <c r="AJ13359" s="340">
        <f t="shared" si="2092"/>
        <v>0</v>
      </c>
      <c r="AK13359" s="340">
        <f t="shared" si="2092"/>
        <v>0</v>
      </c>
      <c r="AL13359" s="340">
        <f t="shared" si="2092"/>
        <v>0</v>
      </c>
      <c r="AM13359" s="340">
        <f t="shared" si="2092"/>
        <v>0</v>
      </c>
    </row>
    <row r="13360" spans="1:39" x14ac:dyDescent="0.35">
      <c r="A13360" s="337">
        <v>35273</v>
      </c>
      <c r="B13360" s="338">
        <f t="shared" si="2084"/>
        <v>1996</v>
      </c>
      <c r="C13360" s="338">
        <f t="shared" si="2085"/>
        <v>7</v>
      </c>
      <c r="D13360" s="338">
        <f t="shared" si="2086"/>
        <v>27</v>
      </c>
      <c r="E13360" s="334">
        <v>0</v>
      </c>
      <c r="F13360" s="334">
        <v>0</v>
      </c>
      <c r="G13360" s="334">
        <v>0</v>
      </c>
      <c r="H13360" s="334">
        <v>0</v>
      </c>
      <c r="I13360" s="334">
        <v>0</v>
      </c>
      <c r="J13360" s="334">
        <v>0</v>
      </c>
      <c r="K13360" s="334">
        <v>0</v>
      </c>
      <c r="L13360" s="334">
        <v>0</v>
      </c>
      <c r="M13360" s="334">
        <v>0</v>
      </c>
      <c r="N13360" s="334">
        <v>0</v>
      </c>
      <c r="O13360" s="334">
        <v>0</v>
      </c>
      <c r="P13360" s="334">
        <v>0</v>
      </c>
      <c r="Q13360" s="334">
        <v>0</v>
      </c>
      <c r="R13360" s="334">
        <v>0</v>
      </c>
      <c r="S13360" s="334">
        <v>0</v>
      </c>
      <c r="T13360" s="334">
        <v>0</v>
      </c>
      <c r="U13360" s="334">
        <v>0</v>
      </c>
      <c r="V13360" s="334">
        <v>0</v>
      </c>
      <c r="W13360" s="334">
        <v>0</v>
      </c>
      <c r="X13360" s="334">
        <v>0</v>
      </c>
      <c r="Y13360" s="334">
        <v>0</v>
      </c>
      <c r="Z13360" s="334">
        <v>0</v>
      </c>
      <c r="AA13360" s="334">
        <v>0</v>
      </c>
      <c r="AB13360" s="334">
        <v>0</v>
      </c>
      <c r="AD13360" s="334">
        <v>0</v>
      </c>
      <c r="AE13360" s="334">
        <f t="shared" si="2087"/>
        <v>0</v>
      </c>
      <c r="AF13360" s="334">
        <f t="shared" si="2088"/>
        <v>0</v>
      </c>
      <c r="AG13360" s="340">
        <f t="shared" si="2089"/>
        <v>0</v>
      </c>
      <c r="AI13360" s="340">
        <f t="shared" si="2092"/>
        <v>0</v>
      </c>
      <c r="AJ13360" s="340">
        <f t="shared" si="2092"/>
        <v>0</v>
      </c>
      <c r="AK13360" s="340">
        <f t="shared" si="2092"/>
        <v>0</v>
      </c>
      <c r="AL13360" s="340">
        <f t="shared" si="2092"/>
        <v>0</v>
      </c>
      <c r="AM13360" s="340">
        <f t="shared" si="2092"/>
        <v>0</v>
      </c>
    </row>
    <row r="13361" spans="1:39" x14ac:dyDescent="0.35">
      <c r="A13361" s="337">
        <v>35274</v>
      </c>
      <c r="B13361" s="338">
        <f t="shared" si="2084"/>
        <v>1996</v>
      </c>
      <c r="C13361" s="338">
        <f t="shared" si="2085"/>
        <v>7</v>
      </c>
      <c r="D13361" s="338">
        <f t="shared" si="2086"/>
        <v>28</v>
      </c>
      <c r="E13361" s="334">
        <v>0</v>
      </c>
      <c r="F13361" s="334">
        <v>0</v>
      </c>
      <c r="G13361" s="334">
        <v>0</v>
      </c>
      <c r="H13361" s="334">
        <v>0</v>
      </c>
      <c r="I13361" s="334">
        <v>0</v>
      </c>
      <c r="J13361" s="334">
        <v>0</v>
      </c>
      <c r="K13361" s="334">
        <v>0</v>
      </c>
      <c r="L13361" s="334">
        <v>0</v>
      </c>
      <c r="M13361" s="334">
        <v>0</v>
      </c>
      <c r="N13361" s="334">
        <v>0</v>
      </c>
      <c r="O13361" s="334">
        <v>0</v>
      </c>
      <c r="P13361" s="334">
        <v>0</v>
      </c>
      <c r="Q13361" s="334">
        <v>0</v>
      </c>
      <c r="R13361" s="334">
        <v>0</v>
      </c>
      <c r="S13361" s="334">
        <v>0</v>
      </c>
      <c r="T13361" s="334">
        <v>0</v>
      </c>
      <c r="U13361" s="334">
        <v>0</v>
      </c>
      <c r="V13361" s="334">
        <v>0</v>
      </c>
      <c r="W13361" s="334">
        <v>0</v>
      </c>
      <c r="X13361" s="334">
        <v>0</v>
      </c>
      <c r="Y13361" s="334">
        <v>0</v>
      </c>
      <c r="Z13361" s="334">
        <v>0</v>
      </c>
      <c r="AA13361" s="334">
        <v>0</v>
      </c>
      <c r="AB13361" s="334">
        <v>0</v>
      </c>
      <c r="AD13361" s="334">
        <v>0</v>
      </c>
      <c r="AE13361" s="334">
        <f t="shared" si="2087"/>
        <v>0</v>
      </c>
      <c r="AF13361" s="334">
        <f t="shared" si="2088"/>
        <v>0</v>
      </c>
      <c r="AG13361" s="340">
        <f t="shared" si="2089"/>
        <v>0</v>
      </c>
      <c r="AI13361" s="340">
        <f t="shared" si="2092"/>
        <v>0</v>
      </c>
      <c r="AJ13361" s="340">
        <f t="shared" si="2092"/>
        <v>0</v>
      </c>
      <c r="AK13361" s="340">
        <f t="shared" si="2092"/>
        <v>0</v>
      </c>
      <c r="AL13361" s="340">
        <f t="shared" si="2092"/>
        <v>0</v>
      </c>
      <c r="AM13361" s="340">
        <f t="shared" si="2092"/>
        <v>0</v>
      </c>
    </row>
    <row r="13362" spans="1:39" x14ac:dyDescent="0.35">
      <c r="A13362" s="337">
        <v>35275</v>
      </c>
      <c r="B13362" s="338">
        <f t="shared" si="2084"/>
        <v>1996</v>
      </c>
      <c r="C13362" s="338">
        <f t="shared" si="2085"/>
        <v>7</v>
      </c>
      <c r="D13362" s="338">
        <f t="shared" si="2086"/>
        <v>29</v>
      </c>
      <c r="E13362" s="334">
        <v>0</v>
      </c>
      <c r="F13362" s="334">
        <v>0</v>
      </c>
      <c r="G13362" s="334">
        <v>0</v>
      </c>
      <c r="H13362" s="334">
        <v>0</v>
      </c>
      <c r="I13362" s="334">
        <v>0</v>
      </c>
      <c r="J13362" s="334">
        <v>0</v>
      </c>
      <c r="K13362" s="334">
        <v>0</v>
      </c>
      <c r="L13362" s="334">
        <v>0</v>
      </c>
      <c r="M13362" s="334">
        <v>0</v>
      </c>
      <c r="N13362" s="334">
        <v>0</v>
      </c>
      <c r="O13362" s="334">
        <v>0</v>
      </c>
      <c r="P13362" s="334">
        <v>0</v>
      </c>
      <c r="Q13362" s="334">
        <v>0</v>
      </c>
      <c r="R13362" s="334">
        <v>0</v>
      </c>
      <c r="S13362" s="334">
        <v>0</v>
      </c>
      <c r="T13362" s="334">
        <v>0</v>
      </c>
      <c r="U13362" s="334">
        <v>0</v>
      </c>
      <c r="V13362" s="334">
        <v>0</v>
      </c>
      <c r="W13362" s="334">
        <v>0</v>
      </c>
      <c r="X13362" s="334">
        <v>0</v>
      </c>
      <c r="Y13362" s="334">
        <v>0</v>
      </c>
      <c r="Z13362" s="334">
        <v>0</v>
      </c>
      <c r="AA13362" s="334">
        <v>0</v>
      </c>
      <c r="AB13362" s="334">
        <v>0</v>
      </c>
      <c r="AD13362" s="334">
        <v>0</v>
      </c>
      <c r="AE13362" s="334">
        <f t="shared" si="2087"/>
        <v>0</v>
      </c>
      <c r="AF13362" s="334">
        <f t="shared" si="2088"/>
        <v>0</v>
      </c>
      <c r="AG13362" s="340">
        <f t="shared" si="2089"/>
        <v>0</v>
      </c>
      <c r="AI13362" s="340">
        <f t="shared" si="2092"/>
        <v>0</v>
      </c>
      <c r="AJ13362" s="340">
        <f t="shared" si="2092"/>
        <v>0</v>
      </c>
      <c r="AK13362" s="340">
        <f t="shared" si="2092"/>
        <v>0</v>
      </c>
      <c r="AL13362" s="340">
        <f t="shared" si="2092"/>
        <v>0</v>
      </c>
      <c r="AM13362" s="340">
        <f t="shared" si="2092"/>
        <v>0</v>
      </c>
    </row>
    <row r="13363" spans="1:39" x14ac:dyDescent="0.35">
      <c r="A13363" s="337">
        <v>35276</v>
      </c>
      <c r="B13363" s="338">
        <f t="shared" si="2084"/>
        <v>1996</v>
      </c>
      <c r="C13363" s="338">
        <f t="shared" si="2085"/>
        <v>7</v>
      </c>
      <c r="D13363" s="338">
        <f t="shared" si="2086"/>
        <v>30</v>
      </c>
      <c r="E13363" s="334">
        <v>0</v>
      </c>
      <c r="F13363" s="334">
        <v>0</v>
      </c>
      <c r="G13363" s="334">
        <v>0</v>
      </c>
      <c r="H13363" s="334">
        <v>0</v>
      </c>
      <c r="I13363" s="334">
        <v>0</v>
      </c>
      <c r="J13363" s="334">
        <v>0</v>
      </c>
      <c r="K13363" s="334">
        <v>0</v>
      </c>
      <c r="L13363" s="334">
        <v>0</v>
      </c>
      <c r="M13363" s="334">
        <v>0</v>
      </c>
      <c r="N13363" s="334">
        <v>0</v>
      </c>
      <c r="O13363" s="334">
        <v>0</v>
      </c>
      <c r="P13363" s="334">
        <v>0</v>
      </c>
      <c r="Q13363" s="334">
        <v>0</v>
      </c>
      <c r="R13363" s="334">
        <v>0</v>
      </c>
      <c r="S13363" s="334">
        <v>0</v>
      </c>
      <c r="T13363" s="334">
        <v>0</v>
      </c>
      <c r="U13363" s="334">
        <v>0</v>
      </c>
      <c r="V13363" s="334">
        <v>0</v>
      </c>
      <c r="W13363" s="334">
        <v>0</v>
      </c>
      <c r="X13363" s="334">
        <v>0</v>
      </c>
      <c r="Y13363" s="334">
        <v>0</v>
      </c>
      <c r="Z13363" s="334">
        <v>0</v>
      </c>
      <c r="AA13363" s="334">
        <v>0</v>
      </c>
      <c r="AB13363" s="334">
        <v>0</v>
      </c>
      <c r="AD13363" s="334">
        <v>0</v>
      </c>
      <c r="AE13363" s="334">
        <f t="shared" si="2087"/>
        <v>0</v>
      </c>
      <c r="AF13363" s="334">
        <f t="shared" si="2088"/>
        <v>0</v>
      </c>
      <c r="AG13363" s="340">
        <f t="shared" si="2089"/>
        <v>0</v>
      </c>
      <c r="AI13363" s="340">
        <f t="shared" si="2092"/>
        <v>0</v>
      </c>
      <c r="AJ13363" s="340">
        <f t="shared" si="2092"/>
        <v>0</v>
      </c>
      <c r="AK13363" s="340">
        <f t="shared" si="2092"/>
        <v>0</v>
      </c>
      <c r="AL13363" s="340">
        <f t="shared" si="2092"/>
        <v>0</v>
      </c>
      <c r="AM13363" s="340">
        <f t="shared" si="2092"/>
        <v>0</v>
      </c>
    </row>
    <row r="13364" spans="1:39" x14ac:dyDescent="0.35">
      <c r="A13364" s="337">
        <v>35277</v>
      </c>
      <c r="B13364" s="338">
        <f t="shared" si="2084"/>
        <v>1996</v>
      </c>
      <c r="C13364" s="338">
        <f t="shared" si="2085"/>
        <v>7</v>
      </c>
      <c r="D13364" s="338">
        <f t="shared" si="2086"/>
        <v>31</v>
      </c>
      <c r="E13364" s="334">
        <v>0</v>
      </c>
      <c r="F13364" s="334">
        <v>0</v>
      </c>
      <c r="G13364" s="334">
        <v>0</v>
      </c>
      <c r="H13364" s="334">
        <v>0</v>
      </c>
      <c r="I13364" s="334">
        <v>0</v>
      </c>
      <c r="J13364" s="334">
        <v>0</v>
      </c>
      <c r="K13364" s="334">
        <v>0</v>
      </c>
      <c r="L13364" s="334">
        <v>0</v>
      </c>
      <c r="M13364" s="334">
        <v>0</v>
      </c>
      <c r="N13364" s="334">
        <v>0</v>
      </c>
      <c r="O13364" s="334">
        <v>0</v>
      </c>
      <c r="P13364" s="334">
        <v>0</v>
      </c>
      <c r="Q13364" s="334">
        <v>0</v>
      </c>
      <c r="R13364" s="334">
        <v>0</v>
      </c>
      <c r="S13364" s="334">
        <v>0</v>
      </c>
      <c r="T13364" s="334">
        <v>0</v>
      </c>
      <c r="U13364" s="334">
        <v>0</v>
      </c>
      <c r="V13364" s="334">
        <v>0</v>
      </c>
      <c r="W13364" s="334">
        <v>0</v>
      </c>
      <c r="X13364" s="334">
        <v>0</v>
      </c>
      <c r="Y13364" s="334">
        <v>0</v>
      </c>
      <c r="Z13364" s="334">
        <v>0</v>
      </c>
      <c r="AA13364" s="334">
        <v>0</v>
      </c>
      <c r="AB13364" s="334">
        <v>0</v>
      </c>
      <c r="AD13364" s="334">
        <v>0</v>
      </c>
      <c r="AE13364" s="334">
        <f t="shared" si="2087"/>
        <v>0</v>
      </c>
      <c r="AF13364" s="334">
        <f t="shared" si="2088"/>
        <v>0</v>
      </c>
      <c r="AG13364" s="340">
        <f t="shared" si="2089"/>
        <v>0</v>
      </c>
      <c r="AI13364" s="340">
        <f t="shared" ref="AI13364:AM13379" si="2093">IF($C13364=AI$1,$AF13364,0)</f>
        <v>0</v>
      </c>
      <c r="AJ13364" s="340">
        <f t="shared" si="2093"/>
        <v>0</v>
      </c>
      <c r="AK13364" s="340">
        <f t="shared" si="2093"/>
        <v>0</v>
      </c>
      <c r="AL13364" s="340">
        <f t="shared" si="2093"/>
        <v>0</v>
      </c>
      <c r="AM13364" s="340">
        <f t="shared" si="2093"/>
        <v>0</v>
      </c>
    </row>
    <row r="13365" spans="1:39" x14ac:dyDescent="0.35">
      <c r="A13365" s="337">
        <v>35278</v>
      </c>
      <c r="B13365" s="338">
        <f t="shared" si="2084"/>
        <v>1996</v>
      </c>
      <c r="C13365" s="338">
        <f t="shared" si="2085"/>
        <v>8</v>
      </c>
      <c r="D13365" s="338">
        <f t="shared" si="2086"/>
        <v>1</v>
      </c>
      <c r="E13365" s="334">
        <v>0</v>
      </c>
      <c r="F13365" s="334">
        <v>0</v>
      </c>
      <c r="G13365" s="334">
        <v>0</v>
      </c>
      <c r="H13365" s="334">
        <v>0</v>
      </c>
      <c r="I13365" s="334">
        <v>0</v>
      </c>
      <c r="J13365" s="334">
        <v>0</v>
      </c>
      <c r="K13365" s="334">
        <v>0</v>
      </c>
      <c r="L13365" s="334">
        <v>0</v>
      </c>
      <c r="M13365" s="334">
        <v>0</v>
      </c>
      <c r="N13365" s="334">
        <v>0</v>
      </c>
      <c r="O13365" s="334">
        <v>0</v>
      </c>
      <c r="P13365" s="334">
        <v>0</v>
      </c>
      <c r="Q13365" s="334">
        <v>0</v>
      </c>
      <c r="R13365" s="334">
        <v>0</v>
      </c>
      <c r="S13365" s="334">
        <v>0</v>
      </c>
      <c r="T13365" s="334">
        <v>0</v>
      </c>
      <c r="U13365" s="334">
        <v>0</v>
      </c>
      <c r="V13365" s="334">
        <v>0</v>
      </c>
      <c r="W13365" s="334">
        <v>0</v>
      </c>
      <c r="X13365" s="334">
        <v>0</v>
      </c>
      <c r="Y13365" s="334">
        <v>0</v>
      </c>
      <c r="Z13365" s="334">
        <v>0</v>
      </c>
      <c r="AA13365" s="334">
        <v>0</v>
      </c>
      <c r="AB13365" s="334">
        <v>0</v>
      </c>
      <c r="AD13365" s="334">
        <v>0</v>
      </c>
      <c r="AE13365" s="334">
        <f t="shared" si="2087"/>
        <v>0</v>
      </c>
      <c r="AF13365" s="334">
        <f t="shared" si="2088"/>
        <v>0</v>
      </c>
      <c r="AG13365" s="340">
        <f t="shared" si="2089"/>
        <v>0</v>
      </c>
      <c r="AI13365" s="340">
        <f t="shared" si="2093"/>
        <v>0</v>
      </c>
      <c r="AJ13365" s="340">
        <f t="shared" si="2093"/>
        <v>0</v>
      </c>
      <c r="AK13365" s="340">
        <f t="shared" si="2093"/>
        <v>0</v>
      </c>
      <c r="AL13365" s="340">
        <f t="shared" si="2093"/>
        <v>0</v>
      </c>
      <c r="AM13365" s="340">
        <f t="shared" si="2093"/>
        <v>0</v>
      </c>
    </row>
    <row r="13366" spans="1:39" x14ac:dyDescent="0.35">
      <c r="A13366" s="337">
        <v>35279</v>
      </c>
      <c r="B13366" s="338">
        <f t="shared" si="2084"/>
        <v>1996</v>
      </c>
      <c r="C13366" s="338">
        <f t="shared" si="2085"/>
        <v>8</v>
      </c>
      <c r="D13366" s="338">
        <f t="shared" si="2086"/>
        <v>2</v>
      </c>
      <c r="E13366" s="334">
        <v>0</v>
      </c>
      <c r="F13366" s="334">
        <v>0</v>
      </c>
      <c r="G13366" s="334">
        <v>0</v>
      </c>
      <c r="H13366" s="334">
        <v>0</v>
      </c>
      <c r="I13366" s="334">
        <v>0</v>
      </c>
      <c r="J13366" s="334">
        <v>0</v>
      </c>
      <c r="K13366" s="334">
        <v>0</v>
      </c>
      <c r="L13366" s="334">
        <v>0</v>
      </c>
      <c r="M13366" s="334">
        <v>0</v>
      </c>
      <c r="N13366" s="334">
        <v>0</v>
      </c>
      <c r="O13366" s="334">
        <v>0</v>
      </c>
      <c r="P13366" s="334">
        <v>0</v>
      </c>
      <c r="Q13366" s="334">
        <v>0</v>
      </c>
      <c r="R13366" s="334">
        <v>0</v>
      </c>
      <c r="S13366" s="334">
        <v>0</v>
      </c>
      <c r="T13366" s="334">
        <v>0</v>
      </c>
      <c r="U13366" s="334">
        <v>0</v>
      </c>
      <c r="V13366" s="334">
        <v>0</v>
      </c>
      <c r="W13366" s="334">
        <v>0</v>
      </c>
      <c r="X13366" s="334">
        <v>0</v>
      </c>
      <c r="Y13366" s="334">
        <v>0</v>
      </c>
      <c r="Z13366" s="334">
        <v>0</v>
      </c>
      <c r="AA13366" s="334">
        <v>0</v>
      </c>
      <c r="AB13366" s="334">
        <v>0</v>
      </c>
      <c r="AD13366" s="334">
        <v>0</v>
      </c>
      <c r="AE13366" s="334">
        <f t="shared" si="2087"/>
        <v>0</v>
      </c>
      <c r="AF13366" s="334">
        <f t="shared" si="2088"/>
        <v>0</v>
      </c>
      <c r="AG13366" s="340">
        <f t="shared" si="2089"/>
        <v>0</v>
      </c>
      <c r="AI13366" s="340">
        <f t="shared" si="2093"/>
        <v>0</v>
      </c>
      <c r="AJ13366" s="340">
        <f t="shared" si="2093"/>
        <v>0</v>
      </c>
      <c r="AK13366" s="340">
        <f t="shared" si="2093"/>
        <v>0</v>
      </c>
      <c r="AL13366" s="340">
        <f t="shared" si="2093"/>
        <v>0</v>
      </c>
      <c r="AM13366" s="340">
        <f t="shared" si="2093"/>
        <v>0</v>
      </c>
    </row>
    <row r="13367" spans="1:39" x14ac:dyDescent="0.35">
      <c r="A13367" s="337">
        <v>35280</v>
      </c>
      <c r="B13367" s="338">
        <f t="shared" si="2084"/>
        <v>1996</v>
      </c>
      <c r="C13367" s="338">
        <f t="shared" si="2085"/>
        <v>8</v>
      </c>
      <c r="D13367" s="338">
        <f t="shared" si="2086"/>
        <v>3</v>
      </c>
      <c r="E13367" s="334">
        <v>0</v>
      </c>
      <c r="F13367" s="334">
        <v>3.2</v>
      </c>
      <c r="G13367" s="334">
        <v>2.6</v>
      </c>
      <c r="H13367" s="334">
        <v>0.9</v>
      </c>
      <c r="I13367" s="334">
        <v>3.2</v>
      </c>
      <c r="J13367" s="334">
        <v>0.4</v>
      </c>
      <c r="K13367" s="334">
        <v>0</v>
      </c>
      <c r="L13367" s="334">
        <v>0</v>
      </c>
      <c r="M13367" s="334">
        <v>0.2</v>
      </c>
      <c r="N13367" s="334">
        <v>0.6</v>
      </c>
      <c r="O13367" s="334">
        <v>0.4</v>
      </c>
      <c r="P13367" s="334">
        <v>0.9</v>
      </c>
      <c r="Q13367" s="334">
        <v>0.9</v>
      </c>
      <c r="R13367" s="334">
        <v>0.4</v>
      </c>
      <c r="S13367" s="334">
        <v>1.1000000000000001</v>
      </c>
      <c r="T13367" s="334">
        <v>0.9</v>
      </c>
      <c r="U13367" s="334">
        <v>0.6</v>
      </c>
      <c r="V13367" s="334">
        <v>0.2</v>
      </c>
      <c r="W13367" s="334">
        <v>0</v>
      </c>
      <c r="X13367" s="334">
        <v>0</v>
      </c>
      <c r="Y13367" s="334">
        <v>0</v>
      </c>
      <c r="Z13367" s="334">
        <v>0</v>
      </c>
      <c r="AA13367" s="334">
        <v>0</v>
      </c>
      <c r="AB13367" s="334">
        <v>0</v>
      </c>
      <c r="AD13367" s="334">
        <v>16.5</v>
      </c>
      <c r="AE13367" s="334">
        <f t="shared" si="2087"/>
        <v>16.5</v>
      </c>
      <c r="AF13367" s="334">
        <f t="shared" si="2088"/>
        <v>16.500000000000004</v>
      </c>
      <c r="AG13367" s="340">
        <f t="shared" si="2089"/>
        <v>3.5527136788005009E-15</v>
      </c>
      <c r="AI13367" s="340">
        <f t="shared" si="2093"/>
        <v>0</v>
      </c>
      <c r="AJ13367" s="340">
        <f t="shared" si="2093"/>
        <v>0</v>
      </c>
      <c r="AK13367" s="340">
        <f t="shared" si="2093"/>
        <v>0</v>
      </c>
      <c r="AL13367" s="340">
        <f t="shared" si="2093"/>
        <v>16.500000000000004</v>
      </c>
      <c r="AM13367" s="340">
        <f t="shared" si="2093"/>
        <v>0</v>
      </c>
    </row>
    <row r="13368" spans="1:39" x14ac:dyDescent="0.35">
      <c r="A13368" s="337">
        <v>35281</v>
      </c>
      <c r="B13368" s="338">
        <f t="shared" si="2084"/>
        <v>1996</v>
      </c>
      <c r="C13368" s="338">
        <f t="shared" si="2085"/>
        <v>8</v>
      </c>
      <c r="D13368" s="338">
        <f t="shared" si="2086"/>
        <v>4</v>
      </c>
      <c r="E13368" s="334">
        <v>0</v>
      </c>
      <c r="F13368" s="334">
        <v>0</v>
      </c>
      <c r="G13368" s="334">
        <v>0</v>
      </c>
      <c r="H13368" s="334">
        <v>0</v>
      </c>
      <c r="I13368" s="334">
        <v>0</v>
      </c>
      <c r="J13368" s="334">
        <v>0</v>
      </c>
      <c r="K13368" s="334">
        <v>0</v>
      </c>
      <c r="L13368" s="334">
        <v>0</v>
      </c>
      <c r="M13368" s="334">
        <v>0</v>
      </c>
      <c r="N13368" s="334">
        <v>0</v>
      </c>
      <c r="O13368" s="334">
        <v>0</v>
      </c>
      <c r="P13368" s="334">
        <v>0</v>
      </c>
      <c r="Q13368" s="334">
        <v>0</v>
      </c>
      <c r="R13368" s="334">
        <v>0</v>
      </c>
      <c r="S13368" s="334">
        <v>0</v>
      </c>
      <c r="T13368" s="334">
        <v>0</v>
      </c>
      <c r="U13368" s="334">
        <v>0</v>
      </c>
      <c r="V13368" s="334">
        <v>0</v>
      </c>
      <c r="W13368" s="334">
        <v>0</v>
      </c>
      <c r="X13368" s="334">
        <v>0</v>
      </c>
      <c r="Y13368" s="334">
        <v>0</v>
      </c>
      <c r="Z13368" s="334">
        <v>0</v>
      </c>
      <c r="AA13368" s="334">
        <v>0</v>
      </c>
      <c r="AB13368" s="334">
        <v>0</v>
      </c>
      <c r="AD13368" s="334">
        <v>0</v>
      </c>
      <c r="AE13368" s="334">
        <f t="shared" si="2087"/>
        <v>0</v>
      </c>
      <c r="AF13368" s="334">
        <f t="shared" si="2088"/>
        <v>0</v>
      </c>
      <c r="AG13368" s="340">
        <f t="shared" si="2089"/>
        <v>0</v>
      </c>
      <c r="AI13368" s="340">
        <f t="shared" si="2093"/>
        <v>0</v>
      </c>
      <c r="AJ13368" s="340">
        <f t="shared" si="2093"/>
        <v>0</v>
      </c>
      <c r="AK13368" s="340">
        <f t="shared" si="2093"/>
        <v>0</v>
      </c>
      <c r="AL13368" s="340">
        <f t="shared" si="2093"/>
        <v>0</v>
      </c>
      <c r="AM13368" s="340">
        <f t="shared" si="2093"/>
        <v>0</v>
      </c>
    </row>
    <row r="13369" spans="1:39" x14ac:dyDescent="0.35">
      <c r="A13369" s="337">
        <v>35282</v>
      </c>
      <c r="B13369" s="338">
        <f t="shared" si="2084"/>
        <v>1996</v>
      </c>
      <c r="C13369" s="338">
        <f t="shared" si="2085"/>
        <v>8</v>
      </c>
      <c r="D13369" s="338">
        <f t="shared" si="2086"/>
        <v>5</v>
      </c>
      <c r="E13369" s="334">
        <v>0</v>
      </c>
      <c r="F13369" s="334">
        <v>0</v>
      </c>
      <c r="G13369" s="334">
        <v>0</v>
      </c>
      <c r="H13369" s="334">
        <v>0</v>
      </c>
      <c r="I13369" s="334">
        <v>0</v>
      </c>
      <c r="J13369" s="334">
        <v>0</v>
      </c>
      <c r="K13369" s="334">
        <v>0.6</v>
      </c>
      <c r="L13369" s="334">
        <v>0.6</v>
      </c>
      <c r="M13369" s="334">
        <v>0</v>
      </c>
      <c r="N13369" s="334">
        <v>0</v>
      </c>
      <c r="O13369" s="334">
        <v>0</v>
      </c>
      <c r="P13369" s="334">
        <v>0</v>
      </c>
      <c r="Q13369" s="334">
        <v>0</v>
      </c>
      <c r="R13369" s="334">
        <v>0</v>
      </c>
      <c r="S13369" s="334">
        <v>0</v>
      </c>
      <c r="T13369" s="334">
        <v>0</v>
      </c>
      <c r="U13369" s="334">
        <v>0.3</v>
      </c>
      <c r="V13369" s="334">
        <v>1.2</v>
      </c>
      <c r="W13369" s="334">
        <v>0</v>
      </c>
      <c r="X13369" s="334">
        <v>0.3</v>
      </c>
      <c r="Y13369" s="334">
        <v>0.9</v>
      </c>
      <c r="Z13369" s="334">
        <v>0.6</v>
      </c>
      <c r="AA13369" s="334">
        <v>0</v>
      </c>
      <c r="AB13369" s="334">
        <v>0</v>
      </c>
      <c r="AD13369" s="334">
        <v>4.5</v>
      </c>
      <c r="AE13369" s="334">
        <f t="shared" si="2087"/>
        <v>4.5</v>
      </c>
      <c r="AF13369" s="334">
        <f t="shared" si="2088"/>
        <v>4.5</v>
      </c>
      <c r="AG13369" s="340">
        <f t="shared" si="2089"/>
        <v>0</v>
      </c>
      <c r="AI13369" s="340">
        <f t="shared" si="2093"/>
        <v>0</v>
      </c>
      <c r="AJ13369" s="340">
        <f t="shared" si="2093"/>
        <v>0</v>
      </c>
      <c r="AK13369" s="340">
        <f t="shared" si="2093"/>
        <v>0</v>
      </c>
      <c r="AL13369" s="340">
        <f t="shared" si="2093"/>
        <v>4.5</v>
      </c>
      <c r="AM13369" s="340">
        <f t="shared" si="2093"/>
        <v>0</v>
      </c>
    </row>
    <row r="13370" spans="1:39" x14ac:dyDescent="0.35">
      <c r="A13370" s="337">
        <v>35283</v>
      </c>
      <c r="B13370" s="338">
        <f t="shared" si="2084"/>
        <v>1996</v>
      </c>
      <c r="C13370" s="338">
        <f t="shared" si="2085"/>
        <v>8</v>
      </c>
      <c r="D13370" s="338">
        <f t="shared" si="2086"/>
        <v>6</v>
      </c>
      <c r="E13370" s="334">
        <v>0</v>
      </c>
      <c r="F13370" s="334">
        <v>0.2</v>
      </c>
      <c r="G13370" s="334">
        <v>0</v>
      </c>
      <c r="H13370" s="334">
        <v>0</v>
      </c>
      <c r="I13370" s="334">
        <v>0</v>
      </c>
      <c r="J13370" s="334">
        <v>0</v>
      </c>
      <c r="K13370" s="334">
        <v>0</v>
      </c>
      <c r="L13370" s="334">
        <v>0</v>
      </c>
      <c r="M13370" s="334">
        <v>0</v>
      </c>
      <c r="N13370" s="334">
        <v>0</v>
      </c>
      <c r="O13370" s="334">
        <v>0</v>
      </c>
      <c r="P13370" s="334">
        <v>0</v>
      </c>
      <c r="Q13370" s="334">
        <v>0</v>
      </c>
      <c r="R13370" s="334">
        <v>0</v>
      </c>
      <c r="S13370" s="334">
        <v>0</v>
      </c>
      <c r="T13370" s="334">
        <v>0</v>
      </c>
      <c r="U13370" s="334">
        <v>0</v>
      </c>
      <c r="V13370" s="334">
        <v>0</v>
      </c>
      <c r="W13370" s="334">
        <v>0</v>
      </c>
      <c r="X13370" s="334">
        <v>0</v>
      </c>
      <c r="Y13370" s="334">
        <v>0</v>
      </c>
      <c r="Z13370" s="334">
        <v>0</v>
      </c>
      <c r="AA13370" s="334">
        <v>0</v>
      </c>
      <c r="AB13370" s="334">
        <v>0</v>
      </c>
      <c r="AD13370" s="334">
        <v>0.2</v>
      </c>
      <c r="AE13370" s="334">
        <f t="shared" si="2087"/>
        <v>0.2</v>
      </c>
      <c r="AF13370" s="334">
        <f t="shared" si="2088"/>
        <v>0.2</v>
      </c>
      <c r="AG13370" s="340">
        <f t="shared" si="2089"/>
        <v>0</v>
      </c>
      <c r="AI13370" s="340">
        <f t="shared" si="2093"/>
        <v>0</v>
      </c>
      <c r="AJ13370" s="340">
        <f t="shared" si="2093"/>
        <v>0</v>
      </c>
      <c r="AK13370" s="340">
        <f t="shared" si="2093"/>
        <v>0</v>
      </c>
      <c r="AL13370" s="340">
        <f t="shared" si="2093"/>
        <v>0.2</v>
      </c>
      <c r="AM13370" s="340">
        <f t="shared" si="2093"/>
        <v>0</v>
      </c>
    </row>
    <row r="13371" spans="1:39" x14ac:dyDescent="0.35">
      <c r="A13371" s="337">
        <v>35284</v>
      </c>
      <c r="B13371" s="338">
        <f t="shared" si="2084"/>
        <v>1996</v>
      </c>
      <c r="C13371" s="338">
        <f t="shared" si="2085"/>
        <v>8</v>
      </c>
      <c r="D13371" s="338">
        <f t="shared" si="2086"/>
        <v>7</v>
      </c>
      <c r="E13371" s="334">
        <v>0</v>
      </c>
      <c r="F13371" s="334">
        <v>0</v>
      </c>
      <c r="G13371" s="334">
        <v>0</v>
      </c>
      <c r="H13371" s="334">
        <v>0</v>
      </c>
      <c r="I13371" s="334">
        <v>0</v>
      </c>
      <c r="J13371" s="334">
        <v>0</v>
      </c>
      <c r="K13371" s="334">
        <v>0</v>
      </c>
      <c r="L13371" s="334">
        <v>0</v>
      </c>
      <c r="M13371" s="334">
        <v>0</v>
      </c>
      <c r="N13371" s="334">
        <v>0</v>
      </c>
      <c r="O13371" s="334">
        <v>0</v>
      </c>
      <c r="P13371" s="334">
        <v>0</v>
      </c>
      <c r="Q13371" s="334">
        <v>0</v>
      </c>
      <c r="R13371" s="334">
        <v>0</v>
      </c>
      <c r="S13371" s="334">
        <v>0</v>
      </c>
      <c r="T13371" s="334">
        <v>0</v>
      </c>
      <c r="U13371" s="334">
        <v>0</v>
      </c>
      <c r="V13371" s="334">
        <v>0</v>
      </c>
      <c r="W13371" s="334">
        <v>0</v>
      </c>
      <c r="X13371" s="334">
        <v>0</v>
      </c>
      <c r="Y13371" s="334">
        <v>0</v>
      </c>
      <c r="Z13371" s="334">
        <v>0</v>
      </c>
      <c r="AA13371" s="334">
        <v>0</v>
      </c>
      <c r="AB13371" s="334">
        <v>0</v>
      </c>
      <c r="AD13371" s="334">
        <v>0</v>
      </c>
      <c r="AE13371" s="334">
        <f t="shared" si="2087"/>
        <v>0</v>
      </c>
      <c r="AF13371" s="334">
        <f t="shared" si="2088"/>
        <v>0</v>
      </c>
      <c r="AG13371" s="340">
        <f t="shared" si="2089"/>
        <v>0</v>
      </c>
      <c r="AI13371" s="340">
        <f t="shared" si="2093"/>
        <v>0</v>
      </c>
      <c r="AJ13371" s="340">
        <f t="shared" si="2093"/>
        <v>0</v>
      </c>
      <c r="AK13371" s="340">
        <f t="shared" si="2093"/>
        <v>0</v>
      </c>
      <c r="AL13371" s="340">
        <f t="shared" si="2093"/>
        <v>0</v>
      </c>
      <c r="AM13371" s="340">
        <f t="shared" si="2093"/>
        <v>0</v>
      </c>
    </row>
    <row r="13372" spans="1:39" x14ac:dyDescent="0.35">
      <c r="A13372" s="337">
        <v>35285</v>
      </c>
      <c r="B13372" s="338">
        <f t="shared" si="2084"/>
        <v>1996</v>
      </c>
      <c r="C13372" s="338">
        <f t="shared" si="2085"/>
        <v>8</v>
      </c>
      <c r="D13372" s="338">
        <f t="shared" si="2086"/>
        <v>8</v>
      </c>
      <c r="E13372" s="334">
        <v>0</v>
      </c>
      <c r="F13372" s="334">
        <v>0</v>
      </c>
      <c r="G13372" s="334">
        <v>0</v>
      </c>
      <c r="H13372" s="334">
        <v>0</v>
      </c>
      <c r="I13372" s="334">
        <v>0</v>
      </c>
      <c r="J13372" s="334">
        <v>0</v>
      </c>
      <c r="K13372" s="334">
        <v>0</v>
      </c>
      <c r="L13372" s="334">
        <v>0</v>
      </c>
      <c r="M13372" s="334">
        <v>0</v>
      </c>
      <c r="N13372" s="334">
        <v>0</v>
      </c>
      <c r="O13372" s="334">
        <v>0</v>
      </c>
      <c r="P13372" s="334">
        <v>0</v>
      </c>
      <c r="Q13372" s="334">
        <v>0</v>
      </c>
      <c r="R13372" s="334">
        <v>0</v>
      </c>
      <c r="S13372" s="334">
        <v>0</v>
      </c>
      <c r="T13372" s="334">
        <v>0</v>
      </c>
      <c r="U13372" s="334">
        <v>0</v>
      </c>
      <c r="V13372" s="334">
        <v>0</v>
      </c>
      <c r="W13372" s="334">
        <v>0</v>
      </c>
      <c r="X13372" s="334">
        <v>0</v>
      </c>
      <c r="Y13372" s="334">
        <v>0</v>
      </c>
      <c r="Z13372" s="334">
        <v>0</v>
      </c>
      <c r="AA13372" s="334">
        <v>0</v>
      </c>
      <c r="AB13372" s="334">
        <v>0</v>
      </c>
      <c r="AD13372" s="334">
        <v>0</v>
      </c>
      <c r="AE13372" s="334">
        <f t="shared" si="2087"/>
        <v>0</v>
      </c>
      <c r="AF13372" s="334">
        <f t="shared" si="2088"/>
        <v>0</v>
      </c>
      <c r="AG13372" s="340">
        <f t="shared" si="2089"/>
        <v>0</v>
      </c>
      <c r="AI13372" s="340">
        <f t="shared" si="2093"/>
        <v>0</v>
      </c>
      <c r="AJ13372" s="340">
        <f t="shared" si="2093"/>
        <v>0</v>
      </c>
      <c r="AK13372" s="340">
        <f t="shared" si="2093"/>
        <v>0</v>
      </c>
      <c r="AL13372" s="340">
        <f t="shared" si="2093"/>
        <v>0</v>
      </c>
      <c r="AM13372" s="340">
        <f t="shared" si="2093"/>
        <v>0</v>
      </c>
    </row>
    <row r="13373" spans="1:39" x14ac:dyDescent="0.35">
      <c r="A13373" s="337">
        <v>35286</v>
      </c>
      <c r="B13373" s="338">
        <f t="shared" si="2084"/>
        <v>1996</v>
      </c>
      <c r="C13373" s="338">
        <f t="shared" si="2085"/>
        <v>8</v>
      </c>
      <c r="D13373" s="338">
        <f t="shared" si="2086"/>
        <v>9</v>
      </c>
      <c r="E13373" s="334">
        <v>0</v>
      </c>
      <c r="F13373" s="334">
        <v>0</v>
      </c>
      <c r="G13373" s="334">
        <v>0</v>
      </c>
      <c r="H13373" s="334">
        <v>0</v>
      </c>
      <c r="I13373" s="334">
        <v>0</v>
      </c>
      <c r="J13373" s="334">
        <v>0</v>
      </c>
      <c r="K13373" s="334">
        <v>0</v>
      </c>
      <c r="L13373" s="334">
        <v>0</v>
      </c>
      <c r="M13373" s="334">
        <v>0</v>
      </c>
      <c r="N13373" s="334">
        <v>0</v>
      </c>
      <c r="O13373" s="334">
        <v>0</v>
      </c>
      <c r="P13373" s="334">
        <v>0</v>
      </c>
      <c r="Q13373" s="334">
        <v>0</v>
      </c>
      <c r="R13373" s="334">
        <v>0</v>
      </c>
      <c r="S13373" s="334">
        <v>0</v>
      </c>
      <c r="T13373" s="334">
        <v>0</v>
      </c>
      <c r="U13373" s="334">
        <v>0</v>
      </c>
      <c r="V13373" s="334">
        <v>0</v>
      </c>
      <c r="W13373" s="334">
        <v>0</v>
      </c>
      <c r="X13373" s="334">
        <v>0</v>
      </c>
      <c r="Y13373" s="334">
        <v>0</v>
      </c>
      <c r="Z13373" s="334">
        <v>0</v>
      </c>
      <c r="AA13373" s="334">
        <v>0</v>
      </c>
      <c r="AB13373" s="334">
        <v>0</v>
      </c>
      <c r="AD13373" s="334">
        <v>0</v>
      </c>
      <c r="AE13373" s="334">
        <f t="shared" si="2087"/>
        <v>0</v>
      </c>
      <c r="AF13373" s="334">
        <f t="shared" si="2088"/>
        <v>0</v>
      </c>
      <c r="AG13373" s="340">
        <f t="shared" si="2089"/>
        <v>0</v>
      </c>
      <c r="AI13373" s="340">
        <f t="shared" si="2093"/>
        <v>0</v>
      </c>
      <c r="AJ13373" s="340">
        <f t="shared" si="2093"/>
        <v>0</v>
      </c>
      <c r="AK13373" s="340">
        <f t="shared" si="2093"/>
        <v>0</v>
      </c>
      <c r="AL13373" s="340">
        <f t="shared" si="2093"/>
        <v>0</v>
      </c>
      <c r="AM13373" s="340">
        <f t="shared" si="2093"/>
        <v>0</v>
      </c>
    </row>
    <row r="13374" spans="1:39" x14ac:dyDescent="0.35">
      <c r="A13374" s="337">
        <v>35287</v>
      </c>
      <c r="B13374" s="338">
        <f t="shared" si="2084"/>
        <v>1996</v>
      </c>
      <c r="C13374" s="338">
        <f t="shared" si="2085"/>
        <v>8</v>
      </c>
      <c r="D13374" s="338">
        <f t="shared" si="2086"/>
        <v>10</v>
      </c>
      <c r="E13374" s="334">
        <v>0</v>
      </c>
      <c r="F13374" s="334">
        <v>0</v>
      </c>
      <c r="G13374" s="334">
        <v>0</v>
      </c>
      <c r="H13374" s="334">
        <v>0</v>
      </c>
      <c r="I13374" s="334">
        <v>0</v>
      </c>
      <c r="J13374" s="334">
        <v>0</v>
      </c>
      <c r="K13374" s="334">
        <v>0</v>
      </c>
      <c r="L13374" s="334">
        <v>0</v>
      </c>
      <c r="M13374" s="334">
        <v>0</v>
      </c>
      <c r="N13374" s="334">
        <v>0</v>
      </c>
      <c r="O13374" s="334">
        <v>0</v>
      </c>
      <c r="P13374" s="334">
        <v>0</v>
      </c>
      <c r="Q13374" s="334">
        <v>0</v>
      </c>
      <c r="R13374" s="334">
        <v>0</v>
      </c>
      <c r="S13374" s="334">
        <v>0</v>
      </c>
      <c r="T13374" s="334">
        <v>0</v>
      </c>
      <c r="U13374" s="334">
        <v>0</v>
      </c>
      <c r="V13374" s="334">
        <v>0</v>
      </c>
      <c r="W13374" s="334">
        <v>0</v>
      </c>
      <c r="X13374" s="334">
        <v>0</v>
      </c>
      <c r="Y13374" s="334">
        <v>0</v>
      </c>
      <c r="Z13374" s="334">
        <v>0</v>
      </c>
      <c r="AA13374" s="334">
        <v>0</v>
      </c>
      <c r="AB13374" s="334">
        <v>0</v>
      </c>
      <c r="AD13374" s="334">
        <v>0</v>
      </c>
      <c r="AE13374" s="334">
        <f t="shared" si="2087"/>
        <v>0</v>
      </c>
      <c r="AF13374" s="334">
        <f t="shared" si="2088"/>
        <v>0</v>
      </c>
      <c r="AG13374" s="340">
        <f t="shared" si="2089"/>
        <v>0</v>
      </c>
      <c r="AI13374" s="340">
        <f t="shared" si="2093"/>
        <v>0</v>
      </c>
      <c r="AJ13374" s="340">
        <f t="shared" si="2093"/>
        <v>0</v>
      </c>
      <c r="AK13374" s="340">
        <f t="shared" si="2093"/>
        <v>0</v>
      </c>
      <c r="AL13374" s="340">
        <f t="shared" si="2093"/>
        <v>0</v>
      </c>
      <c r="AM13374" s="340">
        <f t="shared" si="2093"/>
        <v>0</v>
      </c>
    </row>
    <row r="13375" spans="1:39" x14ac:dyDescent="0.35">
      <c r="A13375" s="337">
        <v>35288</v>
      </c>
      <c r="B13375" s="338">
        <f t="shared" si="2084"/>
        <v>1996</v>
      </c>
      <c r="C13375" s="338">
        <f t="shared" si="2085"/>
        <v>8</v>
      </c>
      <c r="D13375" s="338">
        <f t="shared" si="2086"/>
        <v>11</v>
      </c>
      <c r="E13375" s="334">
        <v>0</v>
      </c>
      <c r="F13375" s="334">
        <v>0</v>
      </c>
      <c r="G13375" s="334">
        <v>0</v>
      </c>
      <c r="H13375" s="334">
        <v>0</v>
      </c>
      <c r="I13375" s="334">
        <v>0</v>
      </c>
      <c r="J13375" s="334">
        <v>0</v>
      </c>
      <c r="K13375" s="334">
        <v>0</v>
      </c>
      <c r="L13375" s="334">
        <v>0</v>
      </c>
      <c r="M13375" s="334">
        <v>0</v>
      </c>
      <c r="N13375" s="334">
        <v>0</v>
      </c>
      <c r="O13375" s="334">
        <v>0</v>
      </c>
      <c r="P13375" s="334">
        <v>0</v>
      </c>
      <c r="Q13375" s="334">
        <v>0</v>
      </c>
      <c r="R13375" s="334">
        <v>0</v>
      </c>
      <c r="S13375" s="334">
        <v>0</v>
      </c>
      <c r="T13375" s="334">
        <v>0</v>
      </c>
      <c r="U13375" s="334">
        <v>0</v>
      </c>
      <c r="V13375" s="334">
        <v>0</v>
      </c>
      <c r="W13375" s="334">
        <v>0</v>
      </c>
      <c r="X13375" s="334">
        <v>0</v>
      </c>
      <c r="Y13375" s="334">
        <v>0</v>
      </c>
      <c r="Z13375" s="334">
        <v>0</v>
      </c>
      <c r="AA13375" s="334">
        <v>0</v>
      </c>
      <c r="AB13375" s="334">
        <v>0</v>
      </c>
      <c r="AD13375" s="334">
        <v>0</v>
      </c>
      <c r="AE13375" s="334">
        <f t="shared" si="2087"/>
        <v>0</v>
      </c>
      <c r="AF13375" s="334">
        <f t="shared" si="2088"/>
        <v>0</v>
      </c>
      <c r="AG13375" s="340">
        <f t="shared" si="2089"/>
        <v>0</v>
      </c>
      <c r="AI13375" s="340">
        <f t="shared" si="2093"/>
        <v>0</v>
      </c>
      <c r="AJ13375" s="340">
        <f t="shared" si="2093"/>
        <v>0</v>
      </c>
      <c r="AK13375" s="340">
        <f t="shared" si="2093"/>
        <v>0</v>
      </c>
      <c r="AL13375" s="340">
        <f t="shared" si="2093"/>
        <v>0</v>
      </c>
      <c r="AM13375" s="340">
        <f t="shared" si="2093"/>
        <v>0</v>
      </c>
    </row>
    <row r="13376" spans="1:39" x14ac:dyDescent="0.35">
      <c r="A13376" s="337">
        <v>35289</v>
      </c>
      <c r="B13376" s="338">
        <f t="shared" si="2084"/>
        <v>1996</v>
      </c>
      <c r="C13376" s="338">
        <f t="shared" si="2085"/>
        <v>8</v>
      </c>
      <c r="D13376" s="338">
        <f t="shared" si="2086"/>
        <v>12</v>
      </c>
      <c r="E13376" s="334">
        <v>0</v>
      </c>
      <c r="F13376" s="334">
        <v>0</v>
      </c>
      <c r="G13376" s="334">
        <v>0</v>
      </c>
      <c r="H13376" s="334">
        <v>0</v>
      </c>
      <c r="I13376" s="334">
        <v>0</v>
      </c>
      <c r="J13376" s="334">
        <v>0</v>
      </c>
      <c r="K13376" s="334">
        <v>0</v>
      </c>
      <c r="L13376" s="334">
        <v>0</v>
      </c>
      <c r="M13376" s="334">
        <v>0</v>
      </c>
      <c r="N13376" s="334">
        <v>0</v>
      </c>
      <c r="O13376" s="334">
        <v>0</v>
      </c>
      <c r="P13376" s="334">
        <v>0</v>
      </c>
      <c r="Q13376" s="334">
        <v>0</v>
      </c>
      <c r="R13376" s="334">
        <v>0</v>
      </c>
      <c r="S13376" s="334">
        <v>0</v>
      </c>
      <c r="T13376" s="334">
        <v>0</v>
      </c>
      <c r="U13376" s="334">
        <v>0</v>
      </c>
      <c r="V13376" s="334">
        <v>0</v>
      </c>
      <c r="W13376" s="334">
        <v>0</v>
      </c>
      <c r="X13376" s="334">
        <v>0</v>
      </c>
      <c r="Y13376" s="334">
        <v>0</v>
      </c>
      <c r="Z13376" s="334">
        <v>0</v>
      </c>
      <c r="AA13376" s="334">
        <v>0</v>
      </c>
      <c r="AB13376" s="334">
        <v>0</v>
      </c>
      <c r="AD13376" s="334">
        <v>0</v>
      </c>
      <c r="AE13376" s="334">
        <f t="shared" si="2087"/>
        <v>0</v>
      </c>
      <c r="AF13376" s="334">
        <f t="shared" si="2088"/>
        <v>0</v>
      </c>
      <c r="AG13376" s="340">
        <f t="shared" si="2089"/>
        <v>0</v>
      </c>
      <c r="AI13376" s="340">
        <f t="shared" si="2093"/>
        <v>0</v>
      </c>
      <c r="AJ13376" s="340">
        <f t="shared" si="2093"/>
        <v>0</v>
      </c>
      <c r="AK13376" s="340">
        <f t="shared" si="2093"/>
        <v>0</v>
      </c>
      <c r="AL13376" s="340">
        <f t="shared" si="2093"/>
        <v>0</v>
      </c>
      <c r="AM13376" s="340">
        <f t="shared" si="2093"/>
        <v>0</v>
      </c>
    </row>
    <row r="13377" spans="1:39" x14ac:dyDescent="0.35">
      <c r="A13377" s="337">
        <v>35290</v>
      </c>
      <c r="B13377" s="338">
        <f t="shared" si="2084"/>
        <v>1996</v>
      </c>
      <c r="C13377" s="338">
        <f t="shared" si="2085"/>
        <v>8</v>
      </c>
      <c r="D13377" s="338">
        <f t="shared" si="2086"/>
        <v>13</v>
      </c>
      <c r="E13377" s="334">
        <v>0</v>
      </c>
      <c r="F13377" s="334">
        <v>0</v>
      </c>
      <c r="G13377" s="334">
        <v>0</v>
      </c>
      <c r="H13377" s="334">
        <v>0</v>
      </c>
      <c r="I13377" s="334">
        <v>0</v>
      </c>
      <c r="J13377" s="334">
        <v>0</v>
      </c>
      <c r="K13377" s="334">
        <v>0</v>
      </c>
      <c r="L13377" s="334">
        <v>0</v>
      </c>
      <c r="M13377" s="334">
        <v>0</v>
      </c>
      <c r="N13377" s="334">
        <v>0</v>
      </c>
      <c r="O13377" s="334">
        <v>0</v>
      </c>
      <c r="P13377" s="334">
        <v>0</v>
      </c>
      <c r="Q13377" s="334">
        <v>0</v>
      </c>
      <c r="R13377" s="334">
        <v>0</v>
      </c>
      <c r="S13377" s="334">
        <v>0</v>
      </c>
      <c r="T13377" s="334">
        <v>0</v>
      </c>
      <c r="U13377" s="334">
        <v>0</v>
      </c>
      <c r="V13377" s="334">
        <v>0</v>
      </c>
      <c r="W13377" s="334">
        <v>0</v>
      </c>
      <c r="X13377" s="334">
        <v>0</v>
      </c>
      <c r="Y13377" s="334">
        <v>0</v>
      </c>
      <c r="Z13377" s="334">
        <v>0</v>
      </c>
      <c r="AA13377" s="334">
        <v>0</v>
      </c>
      <c r="AB13377" s="334">
        <v>0</v>
      </c>
      <c r="AD13377" s="334">
        <v>0</v>
      </c>
      <c r="AE13377" s="334">
        <f t="shared" si="2087"/>
        <v>0</v>
      </c>
      <c r="AF13377" s="334">
        <f t="shared" si="2088"/>
        <v>0</v>
      </c>
      <c r="AG13377" s="340">
        <f t="shared" si="2089"/>
        <v>0</v>
      </c>
      <c r="AI13377" s="340">
        <f t="shared" si="2093"/>
        <v>0</v>
      </c>
      <c r="AJ13377" s="340">
        <f t="shared" si="2093"/>
        <v>0</v>
      </c>
      <c r="AK13377" s="340">
        <f t="shared" si="2093"/>
        <v>0</v>
      </c>
      <c r="AL13377" s="340">
        <f t="shared" si="2093"/>
        <v>0</v>
      </c>
      <c r="AM13377" s="340">
        <f t="shared" si="2093"/>
        <v>0</v>
      </c>
    </row>
    <row r="13378" spans="1:39" x14ac:dyDescent="0.35">
      <c r="A13378" s="337">
        <v>35291</v>
      </c>
      <c r="B13378" s="338">
        <f t="shared" si="2084"/>
        <v>1996</v>
      </c>
      <c r="C13378" s="338">
        <f t="shared" si="2085"/>
        <v>8</v>
      </c>
      <c r="D13378" s="338">
        <f t="shared" si="2086"/>
        <v>14</v>
      </c>
      <c r="E13378" s="334">
        <v>0</v>
      </c>
      <c r="F13378" s="334">
        <v>0</v>
      </c>
      <c r="G13378" s="334">
        <v>0</v>
      </c>
      <c r="H13378" s="334">
        <v>0</v>
      </c>
      <c r="I13378" s="334">
        <v>0</v>
      </c>
      <c r="J13378" s="334">
        <v>0</v>
      </c>
      <c r="K13378" s="334">
        <v>0</v>
      </c>
      <c r="L13378" s="334">
        <v>0</v>
      </c>
      <c r="M13378" s="334">
        <v>0</v>
      </c>
      <c r="N13378" s="334">
        <v>0</v>
      </c>
      <c r="O13378" s="334">
        <v>0</v>
      </c>
      <c r="P13378" s="334">
        <v>0</v>
      </c>
      <c r="Q13378" s="334">
        <v>0</v>
      </c>
      <c r="R13378" s="334">
        <v>0</v>
      </c>
      <c r="S13378" s="334">
        <v>0</v>
      </c>
      <c r="T13378" s="334">
        <v>0</v>
      </c>
      <c r="U13378" s="334">
        <v>0</v>
      </c>
      <c r="V13378" s="334">
        <v>0</v>
      </c>
      <c r="W13378" s="334">
        <v>0</v>
      </c>
      <c r="X13378" s="334">
        <v>0</v>
      </c>
      <c r="Y13378" s="334">
        <v>0</v>
      </c>
      <c r="Z13378" s="334">
        <v>0</v>
      </c>
      <c r="AA13378" s="334">
        <v>0</v>
      </c>
      <c r="AB13378" s="334">
        <v>0</v>
      </c>
      <c r="AD13378" s="334">
        <v>0</v>
      </c>
      <c r="AE13378" s="334">
        <f t="shared" si="2087"/>
        <v>0</v>
      </c>
      <c r="AF13378" s="334">
        <f t="shared" si="2088"/>
        <v>0</v>
      </c>
      <c r="AG13378" s="340">
        <f t="shared" si="2089"/>
        <v>0</v>
      </c>
      <c r="AI13378" s="340">
        <f t="shared" si="2093"/>
        <v>0</v>
      </c>
      <c r="AJ13378" s="340">
        <f t="shared" si="2093"/>
        <v>0</v>
      </c>
      <c r="AK13378" s="340">
        <f t="shared" si="2093"/>
        <v>0</v>
      </c>
      <c r="AL13378" s="340">
        <f t="shared" si="2093"/>
        <v>0</v>
      </c>
      <c r="AM13378" s="340">
        <f t="shared" si="2093"/>
        <v>0</v>
      </c>
    </row>
    <row r="13379" spans="1:39" x14ac:dyDescent="0.35">
      <c r="A13379" s="337">
        <v>35292</v>
      </c>
      <c r="B13379" s="338">
        <f t="shared" si="2084"/>
        <v>1996</v>
      </c>
      <c r="C13379" s="338">
        <f t="shared" si="2085"/>
        <v>8</v>
      </c>
      <c r="D13379" s="338">
        <f t="shared" si="2086"/>
        <v>15</v>
      </c>
      <c r="E13379" s="334">
        <v>0</v>
      </c>
      <c r="F13379" s="334">
        <v>0</v>
      </c>
      <c r="G13379" s="334">
        <v>0</v>
      </c>
      <c r="H13379" s="334">
        <v>0</v>
      </c>
      <c r="I13379" s="334">
        <v>0</v>
      </c>
      <c r="J13379" s="334">
        <v>0</v>
      </c>
      <c r="K13379" s="334">
        <v>0</v>
      </c>
      <c r="L13379" s="334">
        <v>0</v>
      </c>
      <c r="M13379" s="334">
        <v>0</v>
      </c>
      <c r="N13379" s="334">
        <v>0</v>
      </c>
      <c r="O13379" s="334">
        <v>0</v>
      </c>
      <c r="P13379" s="334">
        <v>0</v>
      </c>
      <c r="Q13379" s="334">
        <v>0</v>
      </c>
      <c r="R13379" s="334">
        <v>0</v>
      </c>
      <c r="S13379" s="334">
        <v>0</v>
      </c>
      <c r="T13379" s="334">
        <v>0</v>
      </c>
      <c r="U13379" s="334">
        <v>0</v>
      </c>
      <c r="V13379" s="334">
        <v>0</v>
      </c>
      <c r="W13379" s="334">
        <v>0</v>
      </c>
      <c r="X13379" s="334">
        <v>0</v>
      </c>
      <c r="Y13379" s="334">
        <v>0</v>
      </c>
      <c r="Z13379" s="334">
        <v>0</v>
      </c>
      <c r="AA13379" s="334">
        <v>0</v>
      </c>
      <c r="AB13379" s="334">
        <v>0</v>
      </c>
      <c r="AD13379" s="334">
        <v>0</v>
      </c>
      <c r="AE13379" s="334">
        <f t="shared" si="2087"/>
        <v>0</v>
      </c>
      <c r="AF13379" s="334">
        <f t="shared" si="2088"/>
        <v>0</v>
      </c>
      <c r="AG13379" s="340">
        <f t="shared" si="2089"/>
        <v>0</v>
      </c>
      <c r="AI13379" s="340">
        <f t="shared" si="2093"/>
        <v>0</v>
      </c>
      <c r="AJ13379" s="340">
        <f t="shared" si="2093"/>
        <v>0</v>
      </c>
      <c r="AK13379" s="340">
        <f t="shared" si="2093"/>
        <v>0</v>
      </c>
      <c r="AL13379" s="340">
        <f t="shared" si="2093"/>
        <v>0</v>
      </c>
      <c r="AM13379" s="340">
        <f t="shared" si="2093"/>
        <v>0</v>
      </c>
    </row>
    <row r="13380" spans="1:39" x14ac:dyDescent="0.35">
      <c r="A13380" s="337">
        <v>35293</v>
      </c>
      <c r="B13380" s="338">
        <f t="shared" ref="B13380:B13443" si="2094">YEAR(A13380)</f>
        <v>1996</v>
      </c>
      <c r="C13380" s="338">
        <f t="shared" ref="C13380:C13443" si="2095">MONTH(A13380)</f>
        <v>8</v>
      </c>
      <c r="D13380" s="338">
        <f t="shared" ref="D13380:D13443" si="2096">DAY(A13380)</f>
        <v>16</v>
      </c>
      <c r="E13380" s="334">
        <v>0</v>
      </c>
      <c r="F13380" s="334">
        <v>0</v>
      </c>
      <c r="G13380" s="334">
        <v>0</v>
      </c>
      <c r="H13380" s="334">
        <v>0</v>
      </c>
      <c r="I13380" s="334">
        <v>0</v>
      </c>
      <c r="J13380" s="334">
        <v>0</v>
      </c>
      <c r="K13380" s="334">
        <v>0</v>
      </c>
      <c r="L13380" s="334">
        <v>0</v>
      </c>
      <c r="M13380" s="334">
        <v>0</v>
      </c>
      <c r="N13380" s="334">
        <v>0</v>
      </c>
      <c r="O13380" s="334">
        <v>0</v>
      </c>
      <c r="P13380" s="334">
        <v>0</v>
      </c>
      <c r="Q13380" s="334">
        <v>0</v>
      </c>
      <c r="R13380" s="334">
        <v>0</v>
      </c>
      <c r="S13380" s="334">
        <v>0</v>
      </c>
      <c r="T13380" s="334">
        <v>0</v>
      </c>
      <c r="U13380" s="334">
        <v>0</v>
      </c>
      <c r="V13380" s="334">
        <v>0</v>
      </c>
      <c r="W13380" s="334">
        <v>0</v>
      </c>
      <c r="X13380" s="334">
        <v>0</v>
      </c>
      <c r="Y13380" s="334">
        <v>0</v>
      </c>
      <c r="Z13380" s="334">
        <v>0</v>
      </c>
      <c r="AA13380" s="334">
        <v>0</v>
      </c>
      <c r="AB13380" s="334">
        <v>0</v>
      </c>
      <c r="AD13380" s="334">
        <v>0</v>
      </c>
      <c r="AE13380" s="334">
        <f t="shared" ref="AE13380:AE13443" si="2097">AD13380</f>
        <v>0</v>
      </c>
      <c r="AF13380" s="334">
        <f t="shared" ref="AF13380:AF13443" si="2098">SUM(E13380:AB13380)</f>
        <v>0</v>
      </c>
      <c r="AG13380" s="340">
        <f t="shared" ref="AG13380:AG13443" si="2099">ABS(AF13380-AE13380)</f>
        <v>0</v>
      </c>
      <c r="AI13380" s="340">
        <f t="shared" ref="AI13380:AM13395" si="2100">IF($C13380=AI$1,$AF13380,0)</f>
        <v>0</v>
      </c>
      <c r="AJ13380" s="340">
        <f t="shared" si="2100"/>
        <v>0</v>
      </c>
      <c r="AK13380" s="340">
        <f t="shared" si="2100"/>
        <v>0</v>
      </c>
      <c r="AL13380" s="340">
        <f t="shared" si="2100"/>
        <v>0</v>
      </c>
      <c r="AM13380" s="340">
        <f t="shared" si="2100"/>
        <v>0</v>
      </c>
    </row>
    <row r="13381" spans="1:39" x14ac:dyDescent="0.35">
      <c r="A13381" s="337">
        <v>35294</v>
      </c>
      <c r="B13381" s="338">
        <f t="shared" si="2094"/>
        <v>1996</v>
      </c>
      <c r="C13381" s="338">
        <f t="shared" si="2095"/>
        <v>8</v>
      </c>
      <c r="D13381" s="338">
        <f t="shared" si="2096"/>
        <v>17</v>
      </c>
      <c r="E13381" s="334">
        <v>0</v>
      </c>
      <c r="F13381" s="334">
        <v>0</v>
      </c>
      <c r="G13381" s="334">
        <v>0</v>
      </c>
      <c r="H13381" s="334">
        <v>0</v>
      </c>
      <c r="I13381" s="334">
        <v>0</v>
      </c>
      <c r="J13381" s="334">
        <v>0</v>
      </c>
      <c r="K13381" s="334">
        <v>0</v>
      </c>
      <c r="L13381" s="334">
        <v>0</v>
      </c>
      <c r="M13381" s="334">
        <v>0</v>
      </c>
      <c r="N13381" s="334">
        <v>0</v>
      </c>
      <c r="O13381" s="334">
        <v>0</v>
      </c>
      <c r="P13381" s="334">
        <v>0</v>
      </c>
      <c r="Q13381" s="334">
        <v>0</v>
      </c>
      <c r="R13381" s="334">
        <v>0</v>
      </c>
      <c r="S13381" s="334">
        <v>0</v>
      </c>
      <c r="T13381" s="334">
        <v>0</v>
      </c>
      <c r="U13381" s="334">
        <v>0</v>
      </c>
      <c r="V13381" s="334">
        <v>0</v>
      </c>
      <c r="W13381" s="334">
        <v>0</v>
      </c>
      <c r="X13381" s="334">
        <v>0</v>
      </c>
      <c r="Y13381" s="334">
        <v>0</v>
      </c>
      <c r="Z13381" s="334">
        <v>0</v>
      </c>
      <c r="AA13381" s="334">
        <v>0</v>
      </c>
      <c r="AB13381" s="334">
        <v>0</v>
      </c>
      <c r="AD13381" s="334">
        <v>0</v>
      </c>
      <c r="AE13381" s="334">
        <f t="shared" si="2097"/>
        <v>0</v>
      </c>
      <c r="AF13381" s="334">
        <f t="shared" si="2098"/>
        <v>0</v>
      </c>
      <c r="AG13381" s="340">
        <f t="shared" si="2099"/>
        <v>0</v>
      </c>
      <c r="AI13381" s="340">
        <f t="shared" si="2100"/>
        <v>0</v>
      </c>
      <c r="AJ13381" s="340">
        <f t="shared" si="2100"/>
        <v>0</v>
      </c>
      <c r="AK13381" s="340">
        <f t="shared" si="2100"/>
        <v>0</v>
      </c>
      <c r="AL13381" s="340">
        <f t="shared" si="2100"/>
        <v>0</v>
      </c>
      <c r="AM13381" s="340">
        <f t="shared" si="2100"/>
        <v>0</v>
      </c>
    </row>
    <row r="13382" spans="1:39" x14ac:dyDescent="0.35">
      <c r="A13382" s="337">
        <v>35295</v>
      </c>
      <c r="B13382" s="338">
        <f t="shared" si="2094"/>
        <v>1996</v>
      </c>
      <c r="C13382" s="338">
        <f t="shared" si="2095"/>
        <v>8</v>
      </c>
      <c r="D13382" s="338">
        <f t="shared" si="2096"/>
        <v>18</v>
      </c>
      <c r="E13382" s="334">
        <v>0</v>
      </c>
      <c r="F13382" s="334">
        <v>0</v>
      </c>
      <c r="G13382" s="334">
        <v>0</v>
      </c>
      <c r="H13382" s="334">
        <v>0</v>
      </c>
      <c r="I13382" s="334">
        <v>0</v>
      </c>
      <c r="J13382" s="334">
        <v>0</v>
      </c>
      <c r="K13382" s="334">
        <v>0</v>
      </c>
      <c r="L13382" s="334">
        <v>0</v>
      </c>
      <c r="M13382" s="334">
        <v>0</v>
      </c>
      <c r="N13382" s="334">
        <v>0</v>
      </c>
      <c r="O13382" s="334">
        <v>0</v>
      </c>
      <c r="P13382" s="334">
        <v>0</v>
      </c>
      <c r="Q13382" s="334">
        <v>0</v>
      </c>
      <c r="R13382" s="334">
        <v>0</v>
      </c>
      <c r="S13382" s="334">
        <v>0</v>
      </c>
      <c r="T13382" s="334">
        <v>0</v>
      </c>
      <c r="U13382" s="334">
        <v>0</v>
      </c>
      <c r="V13382" s="334">
        <v>0</v>
      </c>
      <c r="W13382" s="334">
        <v>0</v>
      </c>
      <c r="X13382" s="334">
        <v>0</v>
      </c>
      <c r="Y13382" s="334">
        <v>0</v>
      </c>
      <c r="Z13382" s="334">
        <v>0</v>
      </c>
      <c r="AA13382" s="334">
        <v>0</v>
      </c>
      <c r="AB13382" s="334">
        <v>0</v>
      </c>
      <c r="AD13382" s="334">
        <v>0</v>
      </c>
      <c r="AE13382" s="334">
        <f t="shared" si="2097"/>
        <v>0</v>
      </c>
      <c r="AF13382" s="334">
        <f t="shared" si="2098"/>
        <v>0</v>
      </c>
      <c r="AG13382" s="340">
        <f t="shared" si="2099"/>
        <v>0</v>
      </c>
      <c r="AI13382" s="340">
        <f t="shared" si="2100"/>
        <v>0</v>
      </c>
      <c r="AJ13382" s="340">
        <f t="shared" si="2100"/>
        <v>0</v>
      </c>
      <c r="AK13382" s="340">
        <f t="shared" si="2100"/>
        <v>0</v>
      </c>
      <c r="AL13382" s="340">
        <f t="shared" si="2100"/>
        <v>0</v>
      </c>
      <c r="AM13382" s="340">
        <f t="shared" si="2100"/>
        <v>0</v>
      </c>
    </row>
    <row r="13383" spans="1:39" x14ac:dyDescent="0.35">
      <c r="A13383" s="337">
        <v>35296</v>
      </c>
      <c r="B13383" s="338">
        <f t="shared" si="2094"/>
        <v>1996</v>
      </c>
      <c r="C13383" s="338">
        <f t="shared" si="2095"/>
        <v>8</v>
      </c>
      <c r="D13383" s="338">
        <f t="shared" si="2096"/>
        <v>19</v>
      </c>
      <c r="E13383" s="334">
        <v>0</v>
      </c>
      <c r="F13383" s="334">
        <v>0</v>
      </c>
      <c r="G13383" s="334">
        <v>0</v>
      </c>
      <c r="H13383" s="334">
        <v>0</v>
      </c>
      <c r="I13383" s="334">
        <v>0</v>
      </c>
      <c r="J13383" s="334">
        <v>0</v>
      </c>
      <c r="K13383" s="334">
        <v>0</v>
      </c>
      <c r="L13383" s="334">
        <v>0</v>
      </c>
      <c r="M13383" s="334">
        <v>0</v>
      </c>
      <c r="N13383" s="334">
        <v>0</v>
      </c>
      <c r="O13383" s="334">
        <v>0</v>
      </c>
      <c r="P13383" s="334">
        <v>0</v>
      </c>
      <c r="Q13383" s="334">
        <v>0</v>
      </c>
      <c r="R13383" s="334">
        <v>0</v>
      </c>
      <c r="S13383" s="334">
        <v>0</v>
      </c>
      <c r="T13383" s="334">
        <v>0</v>
      </c>
      <c r="U13383" s="334">
        <v>0</v>
      </c>
      <c r="V13383" s="334">
        <v>0</v>
      </c>
      <c r="W13383" s="334">
        <v>0</v>
      </c>
      <c r="X13383" s="334">
        <v>0</v>
      </c>
      <c r="Y13383" s="334">
        <v>0</v>
      </c>
      <c r="Z13383" s="334">
        <v>0</v>
      </c>
      <c r="AA13383" s="334">
        <v>0</v>
      </c>
      <c r="AB13383" s="334">
        <v>0</v>
      </c>
      <c r="AD13383" s="334">
        <v>0</v>
      </c>
      <c r="AE13383" s="334">
        <f t="shared" si="2097"/>
        <v>0</v>
      </c>
      <c r="AF13383" s="334">
        <f t="shared" si="2098"/>
        <v>0</v>
      </c>
      <c r="AG13383" s="340">
        <f t="shared" si="2099"/>
        <v>0</v>
      </c>
      <c r="AI13383" s="340">
        <f t="shared" si="2100"/>
        <v>0</v>
      </c>
      <c r="AJ13383" s="340">
        <f t="shared" si="2100"/>
        <v>0</v>
      </c>
      <c r="AK13383" s="340">
        <f t="shared" si="2100"/>
        <v>0</v>
      </c>
      <c r="AL13383" s="340">
        <f t="shared" si="2100"/>
        <v>0</v>
      </c>
      <c r="AM13383" s="340">
        <f t="shared" si="2100"/>
        <v>0</v>
      </c>
    </row>
    <row r="13384" spans="1:39" x14ac:dyDescent="0.35">
      <c r="A13384" s="337">
        <v>35297</v>
      </c>
      <c r="B13384" s="338">
        <f t="shared" si="2094"/>
        <v>1996</v>
      </c>
      <c r="C13384" s="338">
        <f t="shared" si="2095"/>
        <v>8</v>
      </c>
      <c r="D13384" s="338">
        <f t="shared" si="2096"/>
        <v>20</v>
      </c>
      <c r="E13384" s="334">
        <v>0</v>
      </c>
      <c r="F13384" s="334">
        <v>0</v>
      </c>
      <c r="G13384" s="334">
        <v>0</v>
      </c>
      <c r="H13384" s="334">
        <v>0</v>
      </c>
      <c r="I13384" s="334">
        <v>0</v>
      </c>
      <c r="J13384" s="334">
        <v>0</v>
      </c>
      <c r="K13384" s="334">
        <v>0</v>
      </c>
      <c r="L13384" s="334">
        <v>0</v>
      </c>
      <c r="M13384" s="334">
        <v>0</v>
      </c>
      <c r="N13384" s="334">
        <v>0</v>
      </c>
      <c r="O13384" s="334">
        <v>0</v>
      </c>
      <c r="P13384" s="334">
        <v>0</v>
      </c>
      <c r="Q13384" s="334">
        <v>0</v>
      </c>
      <c r="R13384" s="334">
        <v>0</v>
      </c>
      <c r="S13384" s="334">
        <v>0</v>
      </c>
      <c r="T13384" s="334">
        <v>0</v>
      </c>
      <c r="U13384" s="334">
        <v>0</v>
      </c>
      <c r="V13384" s="334">
        <v>0</v>
      </c>
      <c r="W13384" s="334">
        <v>0</v>
      </c>
      <c r="X13384" s="334">
        <v>0</v>
      </c>
      <c r="Y13384" s="334">
        <v>0</v>
      </c>
      <c r="Z13384" s="334">
        <v>0</v>
      </c>
      <c r="AA13384" s="334">
        <v>0</v>
      </c>
      <c r="AB13384" s="334">
        <v>0</v>
      </c>
      <c r="AD13384" s="334">
        <v>0</v>
      </c>
      <c r="AE13384" s="334">
        <f t="shared" si="2097"/>
        <v>0</v>
      </c>
      <c r="AF13384" s="334">
        <f t="shared" si="2098"/>
        <v>0</v>
      </c>
      <c r="AG13384" s="340">
        <f t="shared" si="2099"/>
        <v>0</v>
      </c>
      <c r="AI13384" s="340">
        <f t="shared" si="2100"/>
        <v>0</v>
      </c>
      <c r="AJ13384" s="340">
        <f t="shared" si="2100"/>
        <v>0</v>
      </c>
      <c r="AK13384" s="340">
        <f t="shared" si="2100"/>
        <v>0</v>
      </c>
      <c r="AL13384" s="340">
        <f t="shared" si="2100"/>
        <v>0</v>
      </c>
      <c r="AM13384" s="340">
        <f t="shared" si="2100"/>
        <v>0</v>
      </c>
    </row>
    <row r="13385" spans="1:39" x14ac:dyDescent="0.35">
      <c r="A13385" s="337">
        <v>35298</v>
      </c>
      <c r="B13385" s="338">
        <f t="shared" si="2094"/>
        <v>1996</v>
      </c>
      <c r="C13385" s="338">
        <f t="shared" si="2095"/>
        <v>8</v>
      </c>
      <c r="D13385" s="338">
        <f t="shared" si="2096"/>
        <v>21</v>
      </c>
      <c r="E13385" s="334">
        <v>0</v>
      </c>
      <c r="F13385" s="334">
        <v>0</v>
      </c>
      <c r="G13385" s="334">
        <v>0</v>
      </c>
      <c r="H13385" s="334">
        <v>0</v>
      </c>
      <c r="I13385" s="334">
        <v>0</v>
      </c>
      <c r="J13385" s="334">
        <v>0</v>
      </c>
      <c r="K13385" s="334">
        <v>0</v>
      </c>
      <c r="L13385" s="334">
        <v>0</v>
      </c>
      <c r="M13385" s="334">
        <v>0</v>
      </c>
      <c r="N13385" s="334">
        <v>0</v>
      </c>
      <c r="O13385" s="334">
        <v>0</v>
      </c>
      <c r="P13385" s="334">
        <v>0</v>
      </c>
      <c r="Q13385" s="334">
        <v>0</v>
      </c>
      <c r="R13385" s="334">
        <v>0</v>
      </c>
      <c r="S13385" s="334">
        <v>0</v>
      </c>
      <c r="T13385" s="334">
        <v>0</v>
      </c>
      <c r="U13385" s="334">
        <v>0</v>
      </c>
      <c r="V13385" s="334">
        <v>0</v>
      </c>
      <c r="W13385" s="334">
        <v>0</v>
      </c>
      <c r="X13385" s="334">
        <v>0</v>
      </c>
      <c r="Y13385" s="334">
        <v>0</v>
      </c>
      <c r="Z13385" s="334">
        <v>0</v>
      </c>
      <c r="AA13385" s="334">
        <v>0</v>
      </c>
      <c r="AB13385" s="334">
        <v>0</v>
      </c>
      <c r="AD13385" s="334">
        <v>0</v>
      </c>
      <c r="AE13385" s="334">
        <f t="shared" si="2097"/>
        <v>0</v>
      </c>
      <c r="AF13385" s="334">
        <f t="shared" si="2098"/>
        <v>0</v>
      </c>
      <c r="AG13385" s="340">
        <f t="shared" si="2099"/>
        <v>0</v>
      </c>
      <c r="AI13385" s="340">
        <f t="shared" si="2100"/>
        <v>0</v>
      </c>
      <c r="AJ13385" s="340">
        <f t="shared" si="2100"/>
        <v>0</v>
      </c>
      <c r="AK13385" s="340">
        <f t="shared" si="2100"/>
        <v>0</v>
      </c>
      <c r="AL13385" s="340">
        <f t="shared" si="2100"/>
        <v>0</v>
      </c>
      <c r="AM13385" s="340">
        <f t="shared" si="2100"/>
        <v>0</v>
      </c>
    </row>
    <row r="13386" spans="1:39" x14ac:dyDescent="0.35">
      <c r="A13386" s="337">
        <v>35299</v>
      </c>
      <c r="B13386" s="338">
        <f t="shared" si="2094"/>
        <v>1996</v>
      </c>
      <c r="C13386" s="338">
        <f t="shared" si="2095"/>
        <v>8</v>
      </c>
      <c r="D13386" s="338">
        <f t="shared" si="2096"/>
        <v>22</v>
      </c>
      <c r="E13386" s="334">
        <v>0</v>
      </c>
      <c r="F13386" s="334">
        <v>0</v>
      </c>
      <c r="G13386" s="334">
        <v>0</v>
      </c>
      <c r="H13386" s="334">
        <v>0</v>
      </c>
      <c r="I13386" s="334">
        <v>0</v>
      </c>
      <c r="J13386" s="334">
        <v>0</v>
      </c>
      <c r="K13386" s="334">
        <v>0</v>
      </c>
      <c r="L13386" s="334">
        <v>0</v>
      </c>
      <c r="M13386" s="334">
        <v>0</v>
      </c>
      <c r="N13386" s="334">
        <v>0</v>
      </c>
      <c r="O13386" s="334">
        <v>0</v>
      </c>
      <c r="P13386" s="334">
        <v>0</v>
      </c>
      <c r="Q13386" s="334">
        <v>0</v>
      </c>
      <c r="R13386" s="334">
        <v>0</v>
      </c>
      <c r="S13386" s="334">
        <v>0</v>
      </c>
      <c r="T13386" s="334">
        <v>0</v>
      </c>
      <c r="U13386" s="334">
        <v>0</v>
      </c>
      <c r="V13386" s="334">
        <v>0</v>
      </c>
      <c r="W13386" s="334">
        <v>0</v>
      </c>
      <c r="X13386" s="334">
        <v>0</v>
      </c>
      <c r="Y13386" s="334">
        <v>0</v>
      </c>
      <c r="Z13386" s="334">
        <v>0</v>
      </c>
      <c r="AA13386" s="334">
        <v>0</v>
      </c>
      <c r="AB13386" s="334">
        <v>0</v>
      </c>
      <c r="AD13386" s="334">
        <v>0</v>
      </c>
      <c r="AE13386" s="334">
        <f t="shared" si="2097"/>
        <v>0</v>
      </c>
      <c r="AF13386" s="334">
        <f t="shared" si="2098"/>
        <v>0</v>
      </c>
      <c r="AG13386" s="340">
        <f t="shared" si="2099"/>
        <v>0</v>
      </c>
      <c r="AI13386" s="340">
        <f t="shared" si="2100"/>
        <v>0</v>
      </c>
      <c r="AJ13386" s="340">
        <f t="shared" si="2100"/>
        <v>0</v>
      </c>
      <c r="AK13386" s="340">
        <f t="shared" si="2100"/>
        <v>0</v>
      </c>
      <c r="AL13386" s="340">
        <f t="shared" si="2100"/>
        <v>0</v>
      </c>
      <c r="AM13386" s="340">
        <f t="shared" si="2100"/>
        <v>0</v>
      </c>
    </row>
    <row r="13387" spans="1:39" x14ac:dyDescent="0.35">
      <c r="A13387" s="337">
        <v>35300</v>
      </c>
      <c r="B13387" s="338">
        <f t="shared" si="2094"/>
        <v>1996</v>
      </c>
      <c r="C13387" s="338">
        <f t="shared" si="2095"/>
        <v>8</v>
      </c>
      <c r="D13387" s="338">
        <f t="shared" si="2096"/>
        <v>23</v>
      </c>
      <c r="E13387" s="334">
        <v>0</v>
      </c>
      <c r="F13387" s="334">
        <v>0</v>
      </c>
      <c r="G13387" s="334">
        <v>0</v>
      </c>
      <c r="H13387" s="334">
        <v>0</v>
      </c>
      <c r="I13387" s="334">
        <v>0</v>
      </c>
      <c r="J13387" s="334">
        <v>0</v>
      </c>
      <c r="K13387" s="334">
        <v>0</v>
      </c>
      <c r="L13387" s="334">
        <v>0</v>
      </c>
      <c r="M13387" s="334">
        <v>0</v>
      </c>
      <c r="N13387" s="334">
        <v>0</v>
      </c>
      <c r="O13387" s="334">
        <v>0</v>
      </c>
      <c r="P13387" s="334">
        <v>0</v>
      </c>
      <c r="Q13387" s="334">
        <v>0</v>
      </c>
      <c r="R13387" s="334">
        <v>0</v>
      </c>
      <c r="S13387" s="334">
        <v>0</v>
      </c>
      <c r="T13387" s="334">
        <v>0</v>
      </c>
      <c r="U13387" s="334">
        <v>0</v>
      </c>
      <c r="V13387" s="334">
        <v>0</v>
      </c>
      <c r="W13387" s="334">
        <v>0</v>
      </c>
      <c r="X13387" s="334">
        <v>0</v>
      </c>
      <c r="Y13387" s="334">
        <v>0</v>
      </c>
      <c r="Z13387" s="334">
        <v>0</v>
      </c>
      <c r="AA13387" s="334">
        <v>0</v>
      </c>
      <c r="AB13387" s="334">
        <v>0</v>
      </c>
      <c r="AD13387" s="334">
        <v>0</v>
      </c>
      <c r="AE13387" s="334">
        <f t="shared" si="2097"/>
        <v>0</v>
      </c>
      <c r="AF13387" s="334">
        <f t="shared" si="2098"/>
        <v>0</v>
      </c>
      <c r="AG13387" s="340">
        <f t="shared" si="2099"/>
        <v>0</v>
      </c>
      <c r="AI13387" s="340">
        <f t="shared" si="2100"/>
        <v>0</v>
      </c>
      <c r="AJ13387" s="340">
        <f t="shared" si="2100"/>
        <v>0</v>
      </c>
      <c r="AK13387" s="340">
        <f t="shared" si="2100"/>
        <v>0</v>
      </c>
      <c r="AL13387" s="340">
        <f t="shared" si="2100"/>
        <v>0</v>
      </c>
      <c r="AM13387" s="340">
        <f t="shared" si="2100"/>
        <v>0</v>
      </c>
    </row>
    <row r="13388" spans="1:39" x14ac:dyDescent="0.35">
      <c r="A13388" s="337">
        <v>35301</v>
      </c>
      <c r="B13388" s="338">
        <f t="shared" si="2094"/>
        <v>1996</v>
      </c>
      <c r="C13388" s="338">
        <f t="shared" si="2095"/>
        <v>8</v>
      </c>
      <c r="D13388" s="338">
        <f t="shared" si="2096"/>
        <v>24</v>
      </c>
      <c r="E13388" s="334">
        <v>0</v>
      </c>
      <c r="F13388" s="334">
        <v>0</v>
      </c>
      <c r="G13388" s="334">
        <v>0</v>
      </c>
      <c r="H13388" s="334">
        <v>0</v>
      </c>
      <c r="I13388" s="334">
        <v>0</v>
      </c>
      <c r="J13388" s="334">
        <v>0</v>
      </c>
      <c r="K13388" s="334">
        <v>0</v>
      </c>
      <c r="L13388" s="334">
        <v>0</v>
      </c>
      <c r="M13388" s="334">
        <v>0</v>
      </c>
      <c r="N13388" s="334">
        <v>0</v>
      </c>
      <c r="O13388" s="334">
        <v>0</v>
      </c>
      <c r="P13388" s="334">
        <v>0</v>
      </c>
      <c r="Q13388" s="334">
        <v>0</v>
      </c>
      <c r="R13388" s="334">
        <v>0</v>
      </c>
      <c r="S13388" s="334">
        <v>0</v>
      </c>
      <c r="T13388" s="334">
        <v>0</v>
      </c>
      <c r="U13388" s="334">
        <v>0</v>
      </c>
      <c r="V13388" s="334">
        <v>0</v>
      </c>
      <c r="W13388" s="334">
        <v>0</v>
      </c>
      <c r="X13388" s="334">
        <v>0</v>
      </c>
      <c r="Y13388" s="334">
        <v>0</v>
      </c>
      <c r="Z13388" s="334">
        <v>0</v>
      </c>
      <c r="AA13388" s="334">
        <v>0</v>
      </c>
      <c r="AB13388" s="334">
        <v>0</v>
      </c>
      <c r="AD13388" s="334">
        <v>0</v>
      </c>
      <c r="AE13388" s="334">
        <f t="shared" si="2097"/>
        <v>0</v>
      </c>
      <c r="AF13388" s="334">
        <f t="shared" si="2098"/>
        <v>0</v>
      </c>
      <c r="AG13388" s="340">
        <f t="shared" si="2099"/>
        <v>0</v>
      </c>
      <c r="AI13388" s="340">
        <f t="shared" si="2100"/>
        <v>0</v>
      </c>
      <c r="AJ13388" s="340">
        <f t="shared" si="2100"/>
        <v>0</v>
      </c>
      <c r="AK13388" s="340">
        <f t="shared" si="2100"/>
        <v>0</v>
      </c>
      <c r="AL13388" s="340">
        <f t="shared" si="2100"/>
        <v>0</v>
      </c>
      <c r="AM13388" s="340">
        <f t="shared" si="2100"/>
        <v>0</v>
      </c>
    </row>
    <row r="13389" spans="1:39" x14ac:dyDescent="0.35">
      <c r="A13389" s="337">
        <v>35302</v>
      </c>
      <c r="B13389" s="338">
        <f t="shared" si="2094"/>
        <v>1996</v>
      </c>
      <c r="C13389" s="338">
        <f t="shared" si="2095"/>
        <v>8</v>
      </c>
      <c r="D13389" s="338">
        <f t="shared" si="2096"/>
        <v>25</v>
      </c>
      <c r="E13389" s="334">
        <v>0</v>
      </c>
      <c r="F13389" s="334">
        <v>0</v>
      </c>
      <c r="G13389" s="334">
        <v>0</v>
      </c>
      <c r="H13389" s="334">
        <v>0</v>
      </c>
      <c r="I13389" s="334">
        <v>0</v>
      </c>
      <c r="J13389" s="334">
        <v>0</v>
      </c>
      <c r="K13389" s="334">
        <v>0</v>
      </c>
      <c r="L13389" s="334">
        <v>0</v>
      </c>
      <c r="M13389" s="334">
        <v>0</v>
      </c>
      <c r="N13389" s="334">
        <v>0</v>
      </c>
      <c r="O13389" s="334">
        <v>0</v>
      </c>
      <c r="P13389" s="334">
        <v>0</v>
      </c>
      <c r="Q13389" s="334">
        <v>0</v>
      </c>
      <c r="R13389" s="334">
        <v>0</v>
      </c>
      <c r="S13389" s="334">
        <v>0</v>
      </c>
      <c r="T13389" s="334">
        <v>0</v>
      </c>
      <c r="U13389" s="334">
        <v>0</v>
      </c>
      <c r="V13389" s="334">
        <v>0</v>
      </c>
      <c r="W13389" s="334">
        <v>0</v>
      </c>
      <c r="X13389" s="334">
        <v>0</v>
      </c>
      <c r="Y13389" s="334">
        <v>0</v>
      </c>
      <c r="Z13389" s="334">
        <v>0</v>
      </c>
      <c r="AA13389" s="334">
        <v>0</v>
      </c>
      <c r="AB13389" s="334">
        <v>0</v>
      </c>
      <c r="AD13389" s="334">
        <v>0</v>
      </c>
      <c r="AE13389" s="334">
        <f t="shared" si="2097"/>
        <v>0</v>
      </c>
      <c r="AF13389" s="334">
        <f t="shared" si="2098"/>
        <v>0</v>
      </c>
      <c r="AG13389" s="340">
        <f t="shared" si="2099"/>
        <v>0</v>
      </c>
      <c r="AI13389" s="340">
        <f t="shared" si="2100"/>
        <v>0</v>
      </c>
      <c r="AJ13389" s="340">
        <f t="shared" si="2100"/>
        <v>0</v>
      </c>
      <c r="AK13389" s="340">
        <f t="shared" si="2100"/>
        <v>0</v>
      </c>
      <c r="AL13389" s="340">
        <f t="shared" si="2100"/>
        <v>0</v>
      </c>
      <c r="AM13389" s="340">
        <f t="shared" si="2100"/>
        <v>0</v>
      </c>
    </row>
    <row r="13390" spans="1:39" x14ac:dyDescent="0.35">
      <c r="A13390" s="337">
        <v>35303</v>
      </c>
      <c r="B13390" s="338">
        <f t="shared" si="2094"/>
        <v>1996</v>
      </c>
      <c r="C13390" s="338">
        <f t="shared" si="2095"/>
        <v>8</v>
      </c>
      <c r="D13390" s="338">
        <f t="shared" si="2096"/>
        <v>26</v>
      </c>
      <c r="E13390" s="334">
        <v>0</v>
      </c>
      <c r="F13390" s="334">
        <v>0</v>
      </c>
      <c r="G13390" s="334">
        <v>0</v>
      </c>
      <c r="H13390" s="334">
        <v>0</v>
      </c>
      <c r="I13390" s="334">
        <v>0</v>
      </c>
      <c r="J13390" s="334">
        <v>0</v>
      </c>
      <c r="K13390" s="334">
        <v>0</v>
      </c>
      <c r="L13390" s="334">
        <v>0</v>
      </c>
      <c r="M13390" s="334">
        <v>0</v>
      </c>
      <c r="N13390" s="334">
        <v>0</v>
      </c>
      <c r="O13390" s="334">
        <v>0</v>
      </c>
      <c r="P13390" s="334">
        <v>0</v>
      </c>
      <c r="Q13390" s="334">
        <v>0</v>
      </c>
      <c r="R13390" s="334">
        <v>0</v>
      </c>
      <c r="S13390" s="334">
        <v>0</v>
      </c>
      <c r="T13390" s="334">
        <v>0</v>
      </c>
      <c r="U13390" s="334">
        <v>0</v>
      </c>
      <c r="V13390" s="334">
        <v>0</v>
      </c>
      <c r="W13390" s="334">
        <v>0</v>
      </c>
      <c r="X13390" s="334">
        <v>0</v>
      </c>
      <c r="Y13390" s="334">
        <v>0</v>
      </c>
      <c r="Z13390" s="334">
        <v>0</v>
      </c>
      <c r="AA13390" s="334">
        <v>0</v>
      </c>
      <c r="AB13390" s="334">
        <v>0</v>
      </c>
      <c r="AD13390" s="334">
        <v>0</v>
      </c>
      <c r="AE13390" s="334">
        <f t="shared" si="2097"/>
        <v>0</v>
      </c>
      <c r="AF13390" s="334">
        <f t="shared" si="2098"/>
        <v>0</v>
      </c>
      <c r="AG13390" s="340">
        <f t="shared" si="2099"/>
        <v>0</v>
      </c>
      <c r="AI13390" s="340">
        <f t="shared" si="2100"/>
        <v>0</v>
      </c>
      <c r="AJ13390" s="340">
        <f t="shared" si="2100"/>
        <v>0</v>
      </c>
      <c r="AK13390" s="340">
        <f t="shared" si="2100"/>
        <v>0</v>
      </c>
      <c r="AL13390" s="340">
        <f t="shared" si="2100"/>
        <v>0</v>
      </c>
      <c r="AM13390" s="340">
        <f t="shared" si="2100"/>
        <v>0</v>
      </c>
    </row>
    <row r="13391" spans="1:39" x14ac:dyDescent="0.35">
      <c r="A13391" s="337">
        <v>35304</v>
      </c>
      <c r="B13391" s="338">
        <f t="shared" si="2094"/>
        <v>1996</v>
      </c>
      <c r="C13391" s="338">
        <f t="shared" si="2095"/>
        <v>8</v>
      </c>
      <c r="D13391" s="338">
        <f t="shared" si="2096"/>
        <v>27</v>
      </c>
      <c r="E13391" s="334">
        <v>0</v>
      </c>
      <c r="F13391" s="334">
        <v>0</v>
      </c>
      <c r="G13391" s="334">
        <v>0</v>
      </c>
      <c r="H13391" s="334">
        <v>0</v>
      </c>
      <c r="I13391" s="334">
        <v>0</v>
      </c>
      <c r="J13391" s="334">
        <v>0</v>
      </c>
      <c r="K13391" s="334">
        <v>0</v>
      </c>
      <c r="L13391" s="334">
        <v>0</v>
      </c>
      <c r="M13391" s="334">
        <v>0</v>
      </c>
      <c r="N13391" s="334">
        <v>0</v>
      </c>
      <c r="O13391" s="334">
        <v>0</v>
      </c>
      <c r="P13391" s="334">
        <v>0</v>
      </c>
      <c r="Q13391" s="334">
        <v>0</v>
      </c>
      <c r="R13391" s="334">
        <v>0</v>
      </c>
      <c r="S13391" s="334">
        <v>0</v>
      </c>
      <c r="T13391" s="334">
        <v>0</v>
      </c>
      <c r="U13391" s="334">
        <v>0</v>
      </c>
      <c r="V13391" s="334">
        <v>0</v>
      </c>
      <c r="W13391" s="334">
        <v>0</v>
      </c>
      <c r="X13391" s="334">
        <v>0</v>
      </c>
      <c r="Y13391" s="334">
        <v>0</v>
      </c>
      <c r="Z13391" s="334">
        <v>0</v>
      </c>
      <c r="AA13391" s="334">
        <v>0</v>
      </c>
      <c r="AB13391" s="334">
        <v>0</v>
      </c>
      <c r="AD13391" s="334">
        <v>0</v>
      </c>
      <c r="AE13391" s="334">
        <f t="shared" si="2097"/>
        <v>0</v>
      </c>
      <c r="AF13391" s="334">
        <f t="shared" si="2098"/>
        <v>0</v>
      </c>
      <c r="AG13391" s="340">
        <f t="shared" si="2099"/>
        <v>0</v>
      </c>
      <c r="AI13391" s="340">
        <f t="shared" si="2100"/>
        <v>0</v>
      </c>
      <c r="AJ13391" s="340">
        <f t="shared" si="2100"/>
        <v>0</v>
      </c>
      <c r="AK13391" s="340">
        <f t="shared" si="2100"/>
        <v>0</v>
      </c>
      <c r="AL13391" s="340">
        <f t="shared" si="2100"/>
        <v>0</v>
      </c>
      <c r="AM13391" s="340">
        <f t="shared" si="2100"/>
        <v>0</v>
      </c>
    </row>
    <row r="13392" spans="1:39" x14ac:dyDescent="0.35">
      <c r="A13392" s="337">
        <v>35305</v>
      </c>
      <c r="B13392" s="338">
        <f t="shared" si="2094"/>
        <v>1996</v>
      </c>
      <c r="C13392" s="338">
        <f t="shared" si="2095"/>
        <v>8</v>
      </c>
      <c r="D13392" s="338">
        <f t="shared" si="2096"/>
        <v>28</v>
      </c>
      <c r="E13392" s="334">
        <v>0</v>
      </c>
      <c r="F13392" s="334">
        <v>0</v>
      </c>
      <c r="G13392" s="334">
        <v>0</v>
      </c>
      <c r="H13392" s="334">
        <v>0</v>
      </c>
      <c r="I13392" s="334">
        <v>0</v>
      </c>
      <c r="J13392" s="334">
        <v>0</v>
      </c>
      <c r="K13392" s="334">
        <v>0</v>
      </c>
      <c r="L13392" s="334">
        <v>0</v>
      </c>
      <c r="M13392" s="334">
        <v>0</v>
      </c>
      <c r="N13392" s="334">
        <v>0</v>
      </c>
      <c r="O13392" s="334">
        <v>0</v>
      </c>
      <c r="P13392" s="334">
        <v>0</v>
      </c>
      <c r="Q13392" s="334">
        <v>0</v>
      </c>
      <c r="R13392" s="334">
        <v>0</v>
      </c>
      <c r="S13392" s="334">
        <v>0</v>
      </c>
      <c r="T13392" s="334">
        <v>0</v>
      </c>
      <c r="U13392" s="334">
        <v>0</v>
      </c>
      <c r="V13392" s="334">
        <v>0</v>
      </c>
      <c r="W13392" s="334">
        <v>0</v>
      </c>
      <c r="X13392" s="334">
        <v>0</v>
      </c>
      <c r="Y13392" s="334">
        <v>0</v>
      </c>
      <c r="Z13392" s="334">
        <v>0</v>
      </c>
      <c r="AA13392" s="334">
        <v>0</v>
      </c>
      <c r="AB13392" s="334">
        <v>0</v>
      </c>
      <c r="AD13392" s="334">
        <v>0</v>
      </c>
      <c r="AE13392" s="334">
        <f t="shared" si="2097"/>
        <v>0</v>
      </c>
      <c r="AF13392" s="334">
        <f t="shared" si="2098"/>
        <v>0</v>
      </c>
      <c r="AG13392" s="340">
        <f t="shared" si="2099"/>
        <v>0</v>
      </c>
      <c r="AI13392" s="340">
        <f t="shared" si="2100"/>
        <v>0</v>
      </c>
      <c r="AJ13392" s="340">
        <f t="shared" si="2100"/>
        <v>0</v>
      </c>
      <c r="AK13392" s="340">
        <f t="shared" si="2100"/>
        <v>0</v>
      </c>
      <c r="AL13392" s="340">
        <f t="shared" si="2100"/>
        <v>0</v>
      </c>
      <c r="AM13392" s="340">
        <f t="shared" si="2100"/>
        <v>0</v>
      </c>
    </row>
    <row r="13393" spans="1:39" x14ac:dyDescent="0.35">
      <c r="A13393" s="337">
        <v>35306</v>
      </c>
      <c r="B13393" s="338">
        <f t="shared" si="2094"/>
        <v>1996</v>
      </c>
      <c r="C13393" s="338">
        <f t="shared" si="2095"/>
        <v>8</v>
      </c>
      <c r="D13393" s="338">
        <f t="shared" si="2096"/>
        <v>29</v>
      </c>
      <c r="E13393" s="334">
        <v>0</v>
      </c>
      <c r="F13393" s="334">
        <v>0</v>
      </c>
      <c r="G13393" s="334">
        <v>0</v>
      </c>
      <c r="H13393" s="334">
        <v>0</v>
      </c>
      <c r="I13393" s="334">
        <v>0</v>
      </c>
      <c r="J13393" s="334">
        <v>0</v>
      </c>
      <c r="K13393" s="334">
        <v>0</v>
      </c>
      <c r="L13393" s="334">
        <v>0</v>
      </c>
      <c r="M13393" s="334">
        <v>0</v>
      </c>
      <c r="N13393" s="334">
        <v>0</v>
      </c>
      <c r="O13393" s="334">
        <v>0</v>
      </c>
      <c r="P13393" s="334">
        <v>0</v>
      </c>
      <c r="Q13393" s="334">
        <v>0</v>
      </c>
      <c r="R13393" s="334">
        <v>0</v>
      </c>
      <c r="S13393" s="334">
        <v>0</v>
      </c>
      <c r="T13393" s="334">
        <v>0</v>
      </c>
      <c r="U13393" s="334">
        <v>0</v>
      </c>
      <c r="V13393" s="334">
        <v>0</v>
      </c>
      <c r="W13393" s="334">
        <v>0</v>
      </c>
      <c r="X13393" s="334">
        <v>0</v>
      </c>
      <c r="Y13393" s="334">
        <v>0</v>
      </c>
      <c r="Z13393" s="334">
        <v>0</v>
      </c>
      <c r="AA13393" s="334">
        <v>0</v>
      </c>
      <c r="AB13393" s="334">
        <v>0</v>
      </c>
      <c r="AD13393" s="334">
        <v>0</v>
      </c>
      <c r="AE13393" s="334">
        <f t="shared" si="2097"/>
        <v>0</v>
      </c>
      <c r="AF13393" s="334">
        <f t="shared" si="2098"/>
        <v>0</v>
      </c>
      <c r="AG13393" s="340">
        <f t="shared" si="2099"/>
        <v>0</v>
      </c>
      <c r="AI13393" s="340">
        <f t="shared" si="2100"/>
        <v>0</v>
      </c>
      <c r="AJ13393" s="340">
        <f t="shared" si="2100"/>
        <v>0</v>
      </c>
      <c r="AK13393" s="340">
        <f t="shared" si="2100"/>
        <v>0</v>
      </c>
      <c r="AL13393" s="340">
        <f t="shared" si="2100"/>
        <v>0</v>
      </c>
      <c r="AM13393" s="340">
        <f t="shared" si="2100"/>
        <v>0</v>
      </c>
    </row>
    <row r="13394" spans="1:39" x14ac:dyDescent="0.35">
      <c r="A13394" s="337">
        <v>35307</v>
      </c>
      <c r="B13394" s="338">
        <f t="shared" si="2094"/>
        <v>1996</v>
      </c>
      <c r="C13394" s="338">
        <f t="shared" si="2095"/>
        <v>8</v>
      </c>
      <c r="D13394" s="338">
        <f t="shared" si="2096"/>
        <v>30</v>
      </c>
      <c r="E13394" s="334">
        <v>0</v>
      </c>
      <c r="F13394" s="334">
        <v>0</v>
      </c>
      <c r="G13394" s="334">
        <v>0</v>
      </c>
      <c r="H13394" s="334">
        <v>0</v>
      </c>
      <c r="I13394" s="334">
        <v>0</v>
      </c>
      <c r="J13394" s="334">
        <v>0</v>
      </c>
      <c r="K13394" s="334">
        <v>0</v>
      </c>
      <c r="L13394" s="334">
        <v>0</v>
      </c>
      <c r="M13394" s="334">
        <v>0</v>
      </c>
      <c r="N13394" s="334">
        <v>0</v>
      </c>
      <c r="O13394" s="334">
        <v>0</v>
      </c>
      <c r="P13394" s="334">
        <v>0</v>
      </c>
      <c r="Q13394" s="334">
        <v>0</v>
      </c>
      <c r="R13394" s="334">
        <v>0</v>
      </c>
      <c r="S13394" s="334">
        <v>0</v>
      </c>
      <c r="T13394" s="334">
        <v>0</v>
      </c>
      <c r="U13394" s="334">
        <v>0</v>
      </c>
      <c r="V13394" s="334">
        <v>0</v>
      </c>
      <c r="W13394" s="334">
        <v>0</v>
      </c>
      <c r="X13394" s="334">
        <v>0</v>
      </c>
      <c r="Y13394" s="334">
        <v>0</v>
      </c>
      <c r="Z13394" s="334">
        <v>0</v>
      </c>
      <c r="AA13394" s="334">
        <v>0</v>
      </c>
      <c r="AB13394" s="334">
        <v>0</v>
      </c>
      <c r="AD13394" s="334">
        <v>0</v>
      </c>
      <c r="AE13394" s="334">
        <f t="shared" si="2097"/>
        <v>0</v>
      </c>
      <c r="AF13394" s="334">
        <f t="shared" si="2098"/>
        <v>0</v>
      </c>
      <c r="AG13394" s="340">
        <f t="shared" si="2099"/>
        <v>0</v>
      </c>
      <c r="AI13394" s="340">
        <f t="shared" si="2100"/>
        <v>0</v>
      </c>
      <c r="AJ13394" s="340">
        <f t="shared" si="2100"/>
        <v>0</v>
      </c>
      <c r="AK13394" s="340">
        <f t="shared" si="2100"/>
        <v>0</v>
      </c>
      <c r="AL13394" s="340">
        <f t="shared" si="2100"/>
        <v>0</v>
      </c>
      <c r="AM13394" s="340">
        <f t="shared" si="2100"/>
        <v>0</v>
      </c>
    </row>
    <row r="13395" spans="1:39" x14ac:dyDescent="0.35">
      <c r="A13395" s="337">
        <v>35308</v>
      </c>
      <c r="B13395" s="338">
        <f t="shared" si="2094"/>
        <v>1996</v>
      </c>
      <c r="C13395" s="338">
        <f t="shared" si="2095"/>
        <v>8</v>
      </c>
      <c r="D13395" s="338">
        <f t="shared" si="2096"/>
        <v>31</v>
      </c>
      <c r="E13395" s="334">
        <v>0</v>
      </c>
      <c r="F13395" s="334">
        <v>0</v>
      </c>
      <c r="G13395" s="334">
        <v>0</v>
      </c>
      <c r="H13395" s="334">
        <v>0</v>
      </c>
      <c r="I13395" s="334">
        <v>0</v>
      </c>
      <c r="J13395" s="334">
        <v>0</v>
      </c>
      <c r="K13395" s="334">
        <v>0</v>
      </c>
      <c r="L13395" s="334">
        <v>0</v>
      </c>
      <c r="M13395" s="334">
        <v>0</v>
      </c>
      <c r="N13395" s="334">
        <v>0</v>
      </c>
      <c r="O13395" s="334">
        <v>0</v>
      </c>
      <c r="P13395" s="334">
        <v>0</v>
      </c>
      <c r="Q13395" s="334">
        <v>0</v>
      </c>
      <c r="R13395" s="334">
        <v>0</v>
      </c>
      <c r="S13395" s="334">
        <v>0</v>
      </c>
      <c r="T13395" s="334">
        <v>0</v>
      </c>
      <c r="U13395" s="334">
        <v>0</v>
      </c>
      <c r="V13395" s="334">
        <v>0</v>
      </c>
      <c r="W13395" s="334">
        <v>0</v>
      </c>
      <c r="X13395" s="334">
        <v>0</v>
      </c>
      <c r="Y13395" s="334">
        <v>0</v>
      </c>
      <c r="Z13395" s="334">
        <v>0</v>
      </c>
      <c r="AA13395" s="334">
        <v>0</v>
      </c>
      <c r="AB13395" s="334">
        <v>0</v>
      </c>
      <c r="AD13395" s="334">
        <v>0</v>
      </c>
      <c r="AE13395" s="334">
        <f t="shared" si="2097"/>
        <v>0</v>
      </c>
      <c r="AF13395" s="334">
        <f t="shared" si="2098"/>
        <v>0</v>
      </c>
      <c r="AG13395" s="340">
        <f t="shared" si="2099"/>
        <v>0</v>
      </c>
      <c r="AI13395" s="340">
        <f t="shared" si="2100"/>
        <v>0</v>
      </c>
      <c r="AJ13395" s="340">
        <f t="shared" si="2100"/>
        <v>0</v>
      </c>
      <c r="AK13395" s="340">
        <f t="shared" si="2100"/>
        <v>0</v>
      </c>
      <c r="AL13395" s="340">
        <f t="shared" si="2100"/>
        <v>0</v>
      </c>
      <c r="AM13395" s="340">
        <f t="shared" si="2100"/>
        <v>0</v>
      </c>
    </row>
    <row r="13396" spans="1:39" x14ac:dyDescent="0.35">
      <c r="A13396" s="337">
        <v>35309</v>
      </c>
      <c r="B13396" s="338">
        <f t="shared" si="2094"/>
        <v>1996</v>
      </c>
      <c r="C13396" s="338">
        <f t="shared" si="2095"/>
        <v>9</v>
      </c>
      <c r="D13396" s="338">
        <f t="shared" si="2096"/>
        <v>1</v>
      </c>
      <c r="E13396" s="334">
        <v>0</v>
      </c>
      <c r="F13396" s="334">
        <v>0</v>
      </c>
      <c r="G13396" s="334">
        <v>0</v>
      </c>
      <c r="H13396" s="334">
        <v>0</v>
      </c>
      <c r="I13396" s="334">
        <v>0</v>
      </c>
      <c r="J13396" s="334">
        <v>0</v>
      </c>
      <c r="K13396" s="334">
        <v>0</v>
      </c>
      <c r="L13396" s="334">
        <v>0</v>
      </c>
      <c r="M13396" s="334">
        <v>0</v>
      </c>
      <c r="N13396" s="334">
        <v>0</v>
      </c>
      <c r="O13396" s="334">
        <v>0</v>
      </c>
      <c r="P13396" s="334">
        <v>0</v>
      </c>
      <c r="Q13396" s="334">
        <v>0</v>
      </c>
      <c r="R13396" s="334">
        <v>0</v>
      </c>
      <c r="S13396" s="334">
        <v>0</v>
      </c>
      <c r="T13396" s="334">
        <v>0</v>
      </c>
      <c r="U13396" s="334">
        <v>0</v>
      </c>
      <c r="V13396" s="334">
        <v>0</v>
      </c>
      <c r="W13396" s="334">
        <v>0</v>
      </c>
      <c r="X13396" s="334">
        <v>0</v>
      </c>
      <c r="Y13396" s="334">
        <v>0</v>
      </c>
      <c r="Z13396" s="334">
        <v>0</v>
      </c>
      <c r="AA13396" s="334">
        <v>0</v>
      </c>
      <c r="AB13396" s="334">
        <v>0</v>
      </c>
      <c r="AD13396" s="334">
        <v>0</v>
      </c>
      <c r="AE13396" s="334">
        <f t="shared" si="2097"/>
        <v>0</v>
      </c>
      <c r="AF13396" s="334">
        <f t="shared" si="2098"/>
        <v>0</v>
      </c>
      <c r="AG13396" s="340">
        <f t="shared" si="2099"/>
        <v>0</v>
      </c>
      <c r="AI13396" s="340">
        <f t="shared" ref="AI13396:AM13411" si="2101">IF($C13396=AI$1,$AF13396,0)</f>
        <v>0</v>
      </c>
      <c r="AJ13396" s="340">
        <f t="shared" si="2101"/>
        <v>0</v>
      </c>
      <c r="AK13396" s="340">
        <f t="shared" si="2101"/>
        <v>0</v>
      </c>
      <c r="AL13396" s="340">
        <f t="shared" si="2101"/>
        <v>0</v>
      </c>
      <c r="AM13396" s="340">
        <f t="shared" si="2101"/>
        <v>0</v>
      </c>
    </row>
    <row r="13397" spans="1:39" x14ac:dyDescent="0.35">
      <c r="A13397" s="337">
        <v>35310</v>
      </c>
      <c r="B13397" s="338">
        <f t="shared" si="2094"/>
        <v>1996</v>
      </c>
      <c r="C13397" s="338">
        <f t="shared" si="2095"/>
        <v>9</v>
      </c>
      <c r="D13397" s="338">
        <f t="shared" si="2096"/>
        <v>2</v>
      </c>
      <c r="E13397" s="334">
        <v>0</v>
      </c>
      <c r="F13397" s="334">
        <v>0</v>
      </c>
      <c r="G13397" s="334">
        <v>0</v>
      </c>
      <c r="H13397" s="334">
        <v>0</v>
      </c>
      <c r="I13397" s="334">
        <v>0</v>
      </c>
      <c r="J13397" s="334">
        <v>0</v>
      </c>
      <c r="K13397" s="334">
        <v>0</v>
      </c>
      <c r="L13397" s="334">
        <v>0</v>
      </c>
      <c r="M13397" s="334">
        <v>0</v>
      </c>
      <c r="N13397" s="334">
        <v>0</v>
      </c>
      <c r="O13397" s="334">
        <v>0</v>
      </c>
      <c r="P13397" s="334">
        <v>0</v>
      </c>
      <c r="Q13397" s="334">
        <v>0</v>
      </c>
      <c r="R13397" s="334">
        <v>0</v>
      </c>
      <c r="S13397" s="334">
        <v>0</v>
      </c>
      <c r="T13397" s="334">
        <v>0</v>
      </c>
      <c r="U13397" s="334">
        <v>0</v>
      </c>
      <c r="V13397" s="334">
        <v>0</v>
      </c>
      <c r="W13397" s="334">
        <v>0</v>
      </c>
      <c r="X13397" s="334">
        <v>0</v>
      </c>
      <c r="Y13397" s="334">
        <v>0</v>
      </c>
      <c r="Z13397" s="334">
        <v>0</v>
      </c>
      <c r="AA13397" s="334">
        <v>0</v>
      </c>
      <c r="AB13397" s="334">
        <v>0</v>
      </c>
      <c r="AD13397" s="334">
        <v>0</v>
      </c>
      <c r="AE13397" s="334">
        <f t="shared" si="2097"/>
        <v>0</v>
      </c>
      <c r="AF13397" s="334">
        <f t="shared" si="2098"/>
        <v>0</v>
      </c>
      <c r="AG13397" s="340">
        <f t="shared" si="2099"/>
        <v>0</v>
      </c>
      <c r="AI13397" s="340">
        <f t="shared" si="2101"/>
        <v>0</v>
      </c>
      <c r="AJ13397" s="340">
        <f t="shared" si="2101"/>
        <v>0</v>
      </c>
      <c r="AK13397" s="340">
        <f t="shared" si="2101"/>
        <v>0</v>
      </c>
      <c r="AL13397" s="340">
        <f t="shared" si="2101"/>
        <v>0</v>
      </c>
      <c r="AM13397" s="340">
        <f t="shared" si="2101"/>
        <v>0</v>
      </c>
    </row>
    <row r="13398" spans="1:39" x14ac:dyDescent="0.35">
      <c r="A13398" s="337">
        <v>35311</v>
      </c>
      <c r="B13398" s="338">
        <f t="shared" si="2094"/>
        <v>1996</v>
      </c>
      <c r="C13398" s="338">
        <f t="shared" si="2095"/>
        <v>9</v>
      </c>
      <c r="D13398" s="338">
        <f t="shared" si="2096"/>
        <v>3</v>
      </c>
      <c r="E13398" s="334">
        <v>1.1000000000000001</v>
      </c>
      <c r="F13398" s="334">
        <v>0</v>
      </c>
      <c r="G13398" s="334">
        <v>0.6</v>
      </c>
      <c r="H13398" s="334">
        <v>0</v>
      </c>
      <c r="I13398" s="334">
        <v>0</v>
      </c>
      <c r="J13398" s="334">
        <v>0</v>
      </c>
      <c r="K13398" s="334">
        <v>0</v>
      </c>
      <c r="L13398" s="334">
        <v>0</v>
      </c>
      <c r="M13398" s="334">
        <v>0</v>
      </c>
      <c r="N13398" s="334">
        <v>0</v>
      </c>
      <c r="O13398" s="334">
        <v>0</v>
      </c>
      <c r="P13398" s="334">
        <v>0</v>
      </c>
      <c r="Q13398" s="334">
        <v>0</v>
      </c>
      <c r="R13398" s="334">
        <v>0</v>
      </c>
      <c r="S13398" s="334">
        <v>0</v>
      </c>
      <c r="T13398" s="334">
        <v>0</v>
      </c>
      <c r="U13398" s="334">
        <v>0</v>
      </c>
      <c r="V13398" s="334">
        <v>0</v>
      </c>
      <c r="W13398" s="334">
        <v>0</v>
      </c>
      <c r="X13398" s="334">
        <v>0</v>
      </c>
      <c r="Y13398" s="334">
        <v>0</v>
      </c>
      <c r="Z13398" s="334">
        <v>0</v>
      </c>
      <c r="AA13398" s="334">
        <v>0.6</v>
      </c>
      <c r="AB13398" s="334">
        <v>0</v>
      </c>
      <c r="AD13398" s="334">
        <v>2.2999999999999998</v>
      </c>
      <c r="AE13398" s="334">
        <f t="shared" si="2097"/>
        <v>2.2999999999999998</v>
      </c>
      <c r="AF13398" s="334">
        <f t="shared" si="2098"/>
        <v>2.3000000000000003</v>
      </c>
      <c r="AG13398" s="340">
        <f t="shared" si="2099"/>
        <v>4.4408920985006262E-16</v>
      </c>
      <c r="AI13398" s="340">
        <f t="shared" si="2101"/>
        <v>0</v>
      </c>
      <c r="AJ13398" s="340">
        <f t="shared" si="2101"/>
        <v>0</v>
      </c>
      <c r="AK13398" s="340">
        <f t="shared" si="2101"/>
        <v>0</v>
      </c>
      <c r="AL13398" s="340">
        <f t="shared" si="2101"/>
        <v>0</v>
      </c>
      <c r="AM13398" s="340">
        <f t="shared" si="2101"/>
        <v>2.3000000000000003</v>
      </c>
    </row>
    <row r="13399" spans="1:39" x14ac:dyDescent="0.35">
      <c r="A13399" s="337">
        <v>35312</v>
      </c>
      <c r="B13399" s="338">
        <f t="shared" si="2094"/>
        <v>1996</v>
      </c>
      <c r="C13399" s="338">
        <f t="shared" si="2095"/>
        <v>9</v>
      </c>
      <c r="D13399" s="338">
        <f t="shared" si="2096"/>
        <v>4</v>
      </c>
      <c r="E13399" s="334">
        <v>0.2</v>
      </c>
      <c r="F13399" s="334">
        <v>0</v>
      </c>
      <c r="G13399" s="334">
        <v>0</v>
      </c>
      <c r="H13399" s="334">
        <v>0</v>
      </c>
      <c r="I13399" s="334">
        <v>0</v>
      </c>
      <c r="J13399" s="334">
        <v>0</v>
      </c>
      <c r="K13399" s="334">
        <v>0</v>
      </c>
      <c r="L13399" s="334">
        <v>0</v>
      </c>
      <c r="M13399" s="334">
        <v>0</v>
      </c>
      <c r="N13399" s="334">
        <v>0</v>
      </c>
      <c r="O13399" s="334">
        <v>0</v>
      </c>
      <c r="P13399" s="334">
        <v>0</v>
      </c>
      <c r="Q13399" s="334">
        <v>0</v>
      </c>
      <c r="R13399" s="334">
        <v>0</v>
      </c>
      <c r="S13399" s="334">
        <v>0.2</v>
      </c>
      <c r="T13399" s="334">
        <v>0.2</v>
      </c>
      <c r="U13399" s="334">
        <v>0</v>
      </c>
      <c r="V13399" s="334">
        <v>1.1000000000000001</v>
      </c>
      <c r="W13399" s="334">
        <v>0.2</v>
      </c>
      <c r="X13399" s="334">
        <v>0</v>
      </c>
      <c r="Y13399" s="334">
        <v>0</v>
      </c>
      <c r="Z13399" s="334">
        <v>0</v>
      </c>
      <c r="AA13399" s="334">
        <v>0</v>
      </c>
      <c r="AB13399" s="334">
        <v>0</v>
      </c>
      <c r="AD13399" s="334">
        <v>1.9</v>
      </c>
      <c r="AE13399" s="334">
        <f t="shared" si="2097"/>
        <v>1.9</v>
      </c>
      <c r="AF13399" s="334">
        <f t="shared" si="2098"/>
        <v>1.9000000000000001</v>
      </c>
      <c r="AG13399" s="340">
        <f t="shared" si="2099"/>
        <v>2.2204460492503131E-16</v>
      </c>
      <c r="AI13399" s="340">
        <f t="shared" si="2101"/>
        <v>0</v>
      </c>
      <c r="AJ13399" s="340">
        <f t="shared" si="2101"/>
        <v>0</v>
      </c>
      <c r="AK13399" s="340">
        <f t="shared" si="2101"/>
        <v>0</v>
      </c>
      <c r="AL13399" s="340">
        <f t="shared" si="2101"/>
        <v>0</v>
      </c>
      <c r="AM13399" s="340">
        <f t="shared" si="2101"/>
        <v>1.9000000000000001</v>
      </c>
    </row>
    <row r="13400" spans="1:39" x14ac:dyDescent="0.35">
      <c r="A13400" s="337">
        <v>35313</v>
      </c>
      <c r="B13400" s="338">
        <f t="shared" si="2094"/>
        <v>1996</v>
      </c>
      <c r="C13400" s="338">
        <f t="shared" si="2095"/>
        <v>9</v>
      </c>
      <c r="D13400" s="338">
        <f t="shared" si="2096"/>
        <v>5</v>
      </c>
      <c r="E13400" s="334">
        <v>0</v>
      </c>
      <c r="F13400" s="334">
        <v>0</v>
      </c>
      <c r="G13400" s="334">
        <v>0.2</v>
      </c>
      <c r="H13400" s="334">
        <v>0</v>
      </c>
      <c r="I13400" s="334">
        <v>0</v>
      </c>
      <c r="J13400" s="334">
        <v>0</v>
      </c>
      <c r="K13400" s="334">
        <v>0</v>
      </c>
      <c r="L13400" s="334">
        <v>0</v>
      </c>
      <c r="M13400" s="334">
        <v>0</v>
      </c>
      <c r="N13400" s="334">
        <v>0</v>
      </c>
      <c r="O13400" s="334">
        <v>0</v>
      </c>
      <c r="P13400" s="334">
        <v>0</v>
      </c>
      <c r="Q13400" s="334">
        <v>0</v>
      </c>
      <c r="R13400" s="334">
        <v>0</v>
      </c>
      <c r="S13400" s="334">
        <v>0</v>
      </c>
      <c r="T13400" s="334">
        <v>0</v>
      </c>
      <c r="U13400" s="334">
        <v>0</v>
      </c>
      <c r="V13400" s="334">
        <v>1.1000000000000001</v>
      </c>
      <c r="W13400" s="334">
        <v>0.5</v>
      </c>
      <c r="X13400" s="334">
        <v>0</v>
      </c>
      <c r="Y13400" s="334">
        <v>0</v>
      </c>
      <c r="Z13400" s="334">
        <v>0</v>
      </c>
      <c r="AA13400" s="334">
        <v>0</v>
      </c>
      <c r="AB13400" s="334">
        <v>0</v>
      </c>
      <c r="AD13400" s="334">
        <v>1.8</v>
      </c>
      <c r="AE13400" s="334">
        <f t="shared" si="2097"/>
        <v>1.8</v>
      </c>
      <c r="AF13400" s="334">
        <f t="shared" si="2098"/>
        <v>1.8</v>
      </c>
      <c r="AG13400" s="340">
        <f t="shared" si="2099"/>
        <v>0</v>
      </c>
      <c r="AI13400" s="340">
        <f t="shared" si="2101"/>
        <v>0</v>
      </c>
      <c r="AJ13400" s="340">
        <f t="shared" si="2101"/>
        <v>0</v>
      </c>
      <c r="AK13400" s="340">
        <f t="shared" si="2101"/>
        <v>0</v>
      </c>
      <c r="AL13400" s="340">
        <f t="shared" si="2101"/>
        <v>0</v>
      </c>
      <c r="AM13400" s="340">
        <f t="shared" si="2101"/>
        <v>1.8</v>
      </c>
    </row>
    <row r="13401" spans="1:39" x14ac:dyDescent="0.35">
      <c r="A13401" s="337">
        <v>35314</v>
      </c>
      <c r="B13401" s="338">
        <f t="shared" si="2094"/>
        <v>1996</v>
      </c>
      <c r="C13401" s="338">
        <f t="shared" si="2095"/>
        <v>9</v>
      </c>
      <c r="D13401" s="338">
        <f t="shared" si="2096"/>
        <v>6</v>
      </c>
      <c r="E13401" s="334">
        <v>0</v>
      </c>
      <c r="F13401" s="334">
        <v>0</v>
      </c>
      <c r="G13401" s="334">
        <v>0</v>
      </c>
      <c r="H13401" s="334">
        <v>0</v>
      </c>
      <c r="I13401" s="334">
        <v>0</v>
      </c>
      <c r="J13401" s="334">
        <v>0</v>
      </c>
      <c r="K13401" s="334">
        <v>0</v>
      </c>
      <c r="L13401" s="334">
        <v>0</v>
      </c>
      <c r="M13401" s="334">
        <v>0</v>
      </c>
      <c r="N13401" s="334">
        <v>0</v>
      </c>
      <c r="O13401" s="334">
        <v>0</v>
      </c>
      <c r="P13401" s="334">
        <v>0</v>
      </c>
      <c r="Q13401" s="334">
        <v>0</v>
      </c>
      <c r="R13401" s="334">
        <v>0</v>
      </c>
      <c r="S13401" s="334">
        <v>0</v>
      </c>
      <c r="T13401" s="334">
        <v>0</v>
      </c>
      <c r="U13401" s="334">
        <v>0</v>
      </c>
      <c r="V13401" s="334">
        <v>0</v>
      </c>
      <c r="W13401" s="334">
        <v>0</v>
      </c>
      <c r="X13401" s="334">
        <v>0</v>
      </c>
      <c r="Y13401" s="334">
        <v>0</v>
      </c>
      <c r="Z13401" s="334">
        <v>0</v>
      </c>
      <c r="AA13401" s="334">
        <v>0</v>
      </c>
      <c r="AB13401" s="334">
        <v>0</v>
      </c>
      <c r="AD13401" s="334">
        <v>0</v>
      </c>
      <c r="AE13401" s="334">
        <f t="shared" si="2097"/>
        <v>0</v>
      </c>
      <c r="AF13401" s="334">
        <f t="shared" si="2098"/>
        <v>0</v>
      </c>
      <c r="AG13401" s="340">
        <f t="shared" si="2099"/>
        <v>0</v>
      </c>
      <c r="AI13401" s="340">
        <f t="shared" si="2101"/>
        <v>0</v>
      </c>
      <c r="AJ13401" s="340">
        <f t="shared" si="2101"/>
        <v>0</v>
      </c>
      <c r="AK13401" s="340">
        <f t="shared" si="2101"/>
        <v>0</v>
      </c>
      <c r="AL13401" s="340">
        <f t="shared" si="2101"/>
        <v>0</v>
      </c>
      <c r="AM13401" s="340">
        <f t="shared" si="2101"/>
        <v>0</v>
      </c>
    </row>
    <row r="13402" spans="1:39" x14ac:dyDescent="0.35">
      <c r="A13402" s="337">
        <v>35315</v>
      </c>
      <c r="B13402" s="338">
        <f t="shared" si="2094"/>
        <v>1996</v>
      </c>
      <c r="C13402" s="338">
        <f t="shared" si="2095"/>
        <v>9</v>
      </c>
      <c r="D13402" s="338">
        <f t="shared" si="2096"/>
        <v>7</v>
      </c>
      <c r="E13402" s="334">
        <v>0</v>
      </c>
      <c r="F13402" s="334">
        <v>0</v>
      </c>
      <c r="G13402" s="334">
        <v>0</v>
      </c>
      <c r="H13402" s="334">
        <v>0</v>
      </c>
      <c r="I13402" s="334">
        <v>0</v>
      </c>
      <c r="J13402" s="334">
        <v>0</v>
      </c>
      <c r="K13402" s="334">
        <v>0</v>
      </c>
      <c r="L13402" s="334">
        <v>0</v>
      </c>
      <c r="M13402" s="334">
        <v>0</v>
      </c>
      <c r="N13402" s="334">
        <v>0</v>
      </c>
      <c r="O13402" s="334">
        <v>0</v>
      </c>
      <c r="P13402" s="334">
        <v>0</v>
      </c>
      <c r="Q13402" s="334">
        <v>0</v>
      </c>
      <c r="R13402" s="334">
        <v>0</v>
      </c>
      <c r="S13402" s="334">
        <v>0</v>
      </c>
      <c r="T13402" s="334">
        <v>0</v>
      </c>
      <c r="U13402" s="334">
        <v>0</v>
      </c>
      <c r="V13402" s="334">
        <v>0</v>
      </c>
      <c r="W13402" s="334">
        <v>0</v>
      </c>
      <c r="X13402" s="334">
        <v>0</v>
      </c>
      <c r="Y13402" s="334">
        <v>0</v>
      </c>
      <c r="Z13402" s="334">
        <v>0</v>
      </c>
      <c r="AA13402" s="334">
        <v>0</v>
      </c>
      <c r="AB13402" s="334">
        <v>0</v>
      </c>
      <c r="AD13402" s="334">
        <v>0</v>
      </c>
      <c r="AE13402" s="334">
        <f t="shared" si="2097"/>
        <v>0</v>
      </c>
      <c r="AF13402" s="334">
        <f t="shared" si="2098"/>
        <v>0</v>
      </c>
      <c r="AG13402" s="340">
        <f t="shared" si="2099"/>
        <v>0</v>
      </c>
      <c r="AI13402" s="340">
        <f t="shared" si="2101"/>
        <v>0</v>
      </c>
      <c r="AJ13402" s="340">
        <f t="shared" si="2101"/>
        <v>0</v>
      </c>
      <c r="AK13402" s="340">
        <f t="shared" si="2101"/>
        <v>0</v>
      </c>
      <c r="AL13402" s="340">
        <f t="shared" si="2101"/>
        <v>0</v>
      </c>
      <c r="AM13402" s="340">
        <f t="shared" si="2101"/>
        <v>0</v>
      </c>
    </row>
    <row r="13403" spans="1:39" x14ac:dyDescent="0.35">
      <c r="A13403" s="337">
        <v>35316</v>
      </c>
      <c r="B13403" s="338">
        <f t="shared" si="2094"/>
        <v>1996</v>
      </c>
      <c r="C13403" s="338">
        <f t="shared" si="2095"/>
        <v>9</v>
      </c>
      <c r="D13403" s="338">
        <f t="shared" si="2096"/>
        <v>8</v>
      </c>
      <c r="E13403" s="334">
        <v>0</v>
      </c>
      <c r="F13403" s="334">
        <v>0</v>
      </c>
      <c r="G13403" s="334">
        <v>0</v>
      </c>
      <c r="H13403" s="334">
        <v>0</v>
      </c>
      <c r="I13403" s="334">
        <v>0</v>
      </c>
      <c r="J13403" s="334">
        <v>0</v>
      </c>
      <c r="K13403" s="334">
        <v>0</v>
      </c>
      <c r="L13403" s="334">
        <v>0</v>
      </c>
      <c r="M13403" s="334">
        <v>0</v>
      </c>
      <c r="N13403" s="334">
        <v>0</v>
      </c>
      <c r="O13403" s="334">
        <v>0</v>
      </c>
      <c r="P13403" s="334">
        <v>0</v>
      </c>
      <c r="Q13403" s="334">
        <v>0</v>
      </c>
      <c r="R13403" s="334">
        <v>0</v>
      </c>
      <c r="S13403" s="334">
        <v>0</v>
      </c>
      <c r="T13403" s="334">
        <v>0</v>
      </c>
      <c r="U13403" s="334">
        <v>0</v>
      </c>
      <c r="V13403" s="334">
        <v>0</v>
      </c>
      <c r="W13403" s="334">
        <v>0</v>
      </c>
      <c r="X13403" s="334">
        <v>0</v>
      </c>
      <c r="Y13403" s="334">
        <v>0</v>
      </c>
      <c r="Z13403" s="334">
        <v>0</v>
      </c>
      <c r="AA13403" s="334">
        <v>0</v>
      </c>
      <c r="AB13403" s="334">
        <v>0</v>
      </c>
      <c r="AD13403" s="334">
        <v>0</v>
      </c>
      <c r="AE13403" s="334">
        <f t="shared" si="2097"/>
        <v>0</v>
      </c>
      <c r="AF13403" s="334">
        <f t="shared" si="2098"/>
        <v>0</v>
      </c>
      <c r="AG13403" s="340">
        <f t="shared" si="2099"/>
        <v>0</v>
      </c>
      <c r="AI13403" s="340">
        <f t="shared" si="2101"/>
        <v>0</v>
      </c>
      <c r="AJ13403" s="340">
        <f t="shared" si="2101"/>
        <v>0</v>
      </c>
      <c r="AK13403" s="340">
        <f t="shared" si="2101"/>
        <v>0</v>
      </c>
      <c r="AL13403" s="340">
        <f t="shared" si="2101"/>
        <v>0</v>
      </c>
      <c r="AM13403" s="340">
        <f t="shared" si="2101"/>
        <v>0</v>
      </c>
    </row>
    <row r="13404" spans="1:39" x14ac:dyDescent="0.35">
      <c r="A13404" s="337">
        <v>35317</v>
      </c>
      <c r="B13404" s="338">
        <f t="shared" si="2094"/>
        <v>1996</v>
      </c>
      <c r="C13404" s="338">
        <f t="shared" si="2095"/>
        <v>9</v>
      </c>
      <c r="D13404" s="338">
        <f t="shared" si="2096"/>
        <v>9</v>
      </c>
      <c r="E13404" s="334">
        <v>0</v>
      </c>
      <c r="F13404" s="334">
        <v>0</v>
      </c>
      <c r="G13404" s="334">
        <v>0</v>
      </c>
      <c r="H13404" s="334">
        <v>0</v>
      </c>
      <c r="I13404" s="334">
        <v>0</v>
      </c>
      <c r="J13404" s="334">
        <v>0</v>
      </c>
      <c r="K13404" s="334">
        <v>0</v>
      </c>
      <c r="L13404" s="334">
        <v>0</v>
      </c>
      <c r="M13404" s="334">
        <v>0</v>
      </c>
      <c r="N13404" s="334">
        <v>0</v>
      </c>
      <c r="O13404" s="334">
        <v>0</v>
      </c>
      <c r="P13404" s="334">
        <v>0</v>
      </c>
      <c r="Q13404" s="334">
        <v>0</v>
      </c>
      <c r="R13404" s="334">
        <v>0</v>
      </c>
      <c r="S13404" s="334">
        <v>0</v>
      </c>
      <c r="T13404" s="334">
        <v>0</v>
      </c>
      <c r="U13404" s="334">
        <v>0</v>
      </c>
      <c r="V13404" s="334">
        <v>0</v>
      </c>
      <c r="W13404" s="334">
        <v>0</v>
      </c>
      <c r="X13404" s="334">
        <v>0</v>
      </c>
      <c r="Y13404" s="334">
        <v>0</v>
      </c>
      <c r="Z13404" s="334">
        <v>0</v>
      </c>
      <c r="AA13404" s="334">
        <v>0</v>
      </c>
      <c r="AB13404" s="334">
        <v>0</v>
      </c>
      <c r="AD13404" s="334">
        <v>0</v>
      </c>
      <c r="AE13404" s="334">
        <f t="shared" si="2097"/>
        <v>0</v>
      </c>
      <c r="AF13404" s="334">
        <f t="shared" si="2098"/>
        <v>0</v>
      </c>
      <c r="AG13404" s="340">
        <f t="shared" si="2099"/>
        <v>0</v>
      </c>
      <c r="AI13404" s="340">
        <f t="shared" si="2101"/>
        <v>0</v>
      </c>
      <c r="AJ13404" s="340">
        <f t="shared" si="2101"/>
        <v>0</v>
      </c>
      <c r="AK13404" s="340">
        <f t="shared" si="2101"/>
        <v>0</v>
      </c>
      <c r="AL13404" s="340">
        <f t="shared" si="2101"/>
        <v>0</v>
      </c>
      <c r="AM13404" s="340">
        <f t="shared" si="2101"/>
        <v>0</v>
      </c>
    </row>
    <row r="13405" spans="1:39" x14ac:dyDescent="0.35">
      <c r="A13405" s="337">
        <v>35318</v>
      </c>
      <c r="B13405" s="338">
        <f t="shared" si="2094"/>
        <v>1996</v>
      </c>
      <c r="C13405" s="338">
        <f t="shared" si="2095"/>
        <v>9</v>
      </c>
      <c r="D13405" s="338">
        <f t="shared" si="2096"/>
        <v>10</v>
      </c>
      <c r="E13405" s="334">
        <v>0</v>
      </c>
      <c r="F13405" s="334">
        <v>0</v>
      </c>
      <c r="G13405" s="334">
        <v>0</v>
      </c>
      <c r="H13405" s="334">
        <v>0</v>
      </c>
      <c r="I13405" s="334">
        <v>0</v>
      </c>
      <c r="J13405" s="334">
        <v>0</v>
      </c>
      <c r="K13405" s="334">
        <v>0</v>
      </c>
      <c r="L13405" s="334">
        <v>0</v>
      </c>
      <c r="M13405" s="334">
        <v>0</v>
      </c>
      <c r="N13405" s="334">
        <v>0</v>
      </c>
      <c r="O13405" s="334">
        <v>0</v>
      </c>
      <c r="P13405" s="334">
        <v>0</v>
      </c>
      <c r="Q13405" s="334">
        <v>0</v>
      </c>
      <c r="R13405" s="334">
        <v>0</v>
      </c>
      <c r="S13405" s="334">
        <v>0</v>
      </c>
      <c r="T13405" s="334">
        <v>0</v>
      </c>
      <c r="U13405" s="334">
        <v>0</v>
      </c>
      <c r="V13405" s="334">
        <v>0</v>
      </c>
      <c r="W13405" s="334">
        <v>0</v>
      </c>
      <c r="X13405" s="334">
        <v>0</v>
      </c>
      <c r="Y13405" s="334">
        <v>0</v>
      </c>
      <c r="Z13405" s="334">
        <v>0</v>
      </c>
      <c r="AA13405" s="334">
        <v>0</v>
      </c>
      <c r="AB13405" s="334">
        <v>0</v>
      </c>
      <c r="AD13405" s="334">
        <v>0</v>
      </c>
      <c r="AE13405" s="334">
        <f t="shared" si="2097"/>
        <v>0</v>
      </c>
      <c r="AF13405" s="334">
        <f t="shared" si="2098"/>
        <v>0</v>
      </c>
      <c r="AG13405" s="340">
        <f t="shared" si="2099"/>
        <v>0</v>
      </c>
      <c r="AI13405" s="340">
        <f t="shared" si="2101"/>
        <v>0</v>
      </c>
      <c r="AJ13405" s="340">
        <f t="shared" si="2101"/>
        <v>0</v>
      </c>
      <c r="AK13405" s="340">
        <f t="shared" si="2101"/>
        <v>0</v>
      </c>
      <c r="AL13405" s="340">
        <f t="shared" si="2101"/>
        <v>0</v>
      </c>
      <c r="AM13405" s="340">
        <f t="shared" si="2101"/>
        <v>0</v>
      </c>
    </row>
    <row r="13406" spans="1:39" x14ac:dyDescent="0.35">
      <c r="A13406" s="337">
        <v>35319</v>
      </c>
      <c r="B13406" s="338">
        <f t="shared" si="2094"/>
        <v>1996</v>
      </c>
      <c r="C13406" s="338">
        <f t="shared" si="2095"/>
        <v>9</v>
      </c>
      <c r="D13406" s="338">
        <f t="shared" si="2096"/>
        <v>11</v>
      </c>
      <c r="E13406" s="334">
        <v>0</v>
      </c>
      <c r="F13406" s="334">
        <v>0</v>
      </c>
      <c r="G13406" s="334">
        <v>0</v>
      </c>
      <c r="H13406" s="334">
        <v>0</v>
      </c>
      <c r="I13406" s="334">
        <v>0</v>
      </c>
      <c r="J13406" s="334">
        <v>0</v>
      </c>
      <c r="K13406" s="334">
        <v>0</v>
      </c>
      <c r="L13406" s="334">
        <v>0</v>
      </c>
      <c r="M13406" s="334">
        <v>0</v>
      </c>
      <c r="N13406" s="334">
        <v>0</v>
      </c>
      <c r="O13406" s="334">
        <v>0</v>
      </c>
      <c r="P13406" s="334">
        <v>0</v>
      </c>
      <c r="Q13406" s="334">
        <v>0</v>
      </c>
      <c r="R13406" s="334">
        <v>0</v>
      </c>
      <c r="S13406" s="334">
        <v>0</v>
      </c>
      <c r="T13406" s="334">
        <v>0</v>
      </c>
      <c r="U13406" s="334">
        <v>0</v>
      </c>
      <c r="V13406" s="334">
        <v>0</v>
      </c>
      <c r="W13406" s="334">
        <v>0</v>
      </c>
      <c r="X13406" s="334">
        <v>0</v>
      </c>
      <c r="Y13406" s="334">
        <v>0</v>
      </c>
      <c r="Z13406" s="334">
        <v>0</v>
      </c>
      <c r="AA13406" s="334">
        <v>0</v>
      </c>
      <c r="AB13406" s="334">
        <v>0</v>
      </c>
      <c r="AD13406" s="334">
        <v>0</v>
      </c>
      <c r="AE13406" s="334">
        <f t="shared" si="2097"/>
        <v>0</v>
      </c>
      <c r="AF13406" s="334">
        <f t="shared" si="2098"/>
        <v>0</v>
      </c>
      <c r="AG13406" s="340">
        <f t="shared" si="2099"/>
        <v>0</v>
      </c>
      <c r="AI13406" s="340">
        <f t="shared" si="2101"/>
        <v>0</v>
      </c>
      <c r="AJ13406" s="340">
        <f t="shared" si="2101"/>
        <v>0</v>
      </c>
      <c r="AK13406" s="340">
        <f t="shared" si="2101"/>
        <v>0</v>
      </c>
      <c r="AL13406" s="340">
        <f t="shared" si="2101"/>
        <v>0</v>
      </c>
      <c r="AM13406" s="340">
        <f t="shared" si="2101"/>
        <v>0</v>
      </c>
    </row>
    <row r="13407" spans="1:39" x14ac:dyDescent="0.35">
      <c r="A13407" s="337">
        <v>35320</v>
      </c>
      <c r="B13407" s="338">
        <f t="shared" si="2094"/>
        <v>1996</v>
      </c>
      <c r="C13407" s="338">
        <f t="shared" si="2095"/>
        <v>9</v>
      </c>
      <c r="D13407" s="338">
        <f t="shared" si="2096"/>
        <v>12</v>
      </c>
      <c r="E13407" s="334">
        <v>0</v>
      </c>
      <c r="F13407" s="334">
        <v>0</v>
      </c>
      <c r="G13407" s="334">
        <v>0</v>
      </c>
      <c r="H13407" s="334">
        <v>0</v>
      </c>
      <c r="I13407" s="334">
        <v>0</v>
      </c>
      <c r="J13407" s="334">
        <v>0</v>
      </c>
      <c r="K13407" s="334">
        <v>0</v>
      </c>
      <c r="L13407" s="334">
        <v>0</v>
      </c>
      <c r="M13407" s="334">
        <v>0</v>
      </c>
      <c r="N13407" s="334">
        <v>0</v>
      </c>
      <c r="O13407" s="334">
        <v>0</v>
      </c>
      <c r="P13407" s="334">
        <v>0</v>
      </c>
      <c r="Q13407" s="334">
        <v>0</v>
      </c>
      <c r="R13407" s="334">
        <v>0</v>
      </c>
      <c r="S13407" s="334">
        <v>0</v>
      </c>
      <c r="T13407" s="334">
        <v>0</v>
      </c>
      <c r="U13407" s="334">
        <v>0</v>
      </c>
      <c r="V13407" s="334">
        <v>0</v>
      </c>
      <c r="W13407" s="334">
        <v>0</v>
      </c>
      <c r="X13407" s="334">
        <v>0</v>
      </c>
      <c r="Y13407" s="334">
        <v>0</v>
      </c>
      <c r="Z13407" s="334">
        <v>0</v>
      </c>
      <c r="AA13407" s="334">
        <v>0</v>
      </c>
      <c r="AB13407" s="334">
        <v>0</v>
      </c>
      <c r="AD13407" s="334">
        <v>0</v>
      </c>
      <c r="AE13407" s="334">
        <f t="shared" si="2097"/>
        <v>0</v>
      </c>
      <c r="AF13407" s="334">
        <f t="shared" si="2098"/>
        <v>0</v>
      </c>
      <c r="AG13407" s="340">
        <f t="shared" si="2099"/>
        <v>0</v>
      </c>
      <c r="AI13407" s="340">
        <f t="shared" si="2101"/>
        <v>0</v>
      </c>
      <c r="AJ13407" s="340">
        <f t="shared" si="2101"/>
        <v>0</v>
      </c>
      <c r="AK13407" s="340">
        <f t="shared" si="2101"/>
        <v>0</v>
      </c>
      <c r="AL13407" s="340">
        <f t="shared" si="2101"/>
        <v>0</v>
      </c>
      <c r="AM13407" s="340">
        <f t="shared" si="2101"/>
        <v>0</v>
      </c>
    </row>
    <row r="13408" spans="1:39" x14ac:dyDescent="0.35">
      <c r="A13408" s="337">
        <v>35321</v>
      </c>
      <c r="B13408" s="338">
        <f t="shared" si="2094"/>
        <v>1996</v>
      </c>
      <c r="C13408" s="338">
        <f t="shared" si="2095"/>
        <v>9</v>
      </c>
      <c r="D13408" s="338">
        <f t="shared" si="2096"/>
        <v>13</v>
      </c>
      <c r="E13408" s="334">
        <v>0</v>
      </c>
      <c r="F13408" s="334">
        <v>0</v>
      </c>
      <c r="G13408" s="334">
        <v>0</v>
      </c>
      <c r="H13408" s="334">
        <v>0</v>
      </c>
      <c r="I13408" s="334">
        <v>0</v>
      </c>
      <c r="J13408" s="334">
        <v>0</v>
      </c>
      <c r="K13408" s="334">
        <v>0</v>
      </c>
      <c r="L13408" s="334">
        <v>0</v>
      </c>
      <c r="M13408" s="334">
        <v>0</v>
      </c>
      <c r="N13408" s="334">
        <v>0</v>
      </c>
      <c r="O13408" s="334">
        <v>0</v>
      </c>
      <c r="P13408" s="334">
        <v>0</v>
      </c>
      <c r="Q13408" s="334">
        <v>0</v>
      </c>
      <c r="R13408" s="334">
        <v>0</v>
      </c>
      <c r="S13408" s="334">
        <v>0</v>
      </c>
      <c r="T13408" s="334">
        <v>0</v>
      </c>
      <c r="U13408" s="334">
        <v>0</v>
      </c>
      <c r="V13408" s="334">
        <v>0</v>
      </c>
      <c r="W13408" s="334">
        <v>0</v>
      </c>
      <c r="X13408" s="334">
        <v>0</v>
      </c>
      <c r="Y13408" s="334">
        <v>0</v>
      </c>
      <c r="Z13408" s="334">
        <v>0</v>
      </c>
      <c r="AA13408" s="334">
        <v>0</v>
      </c>
      <c r="AB13408" s="334">
        <v>0</v>
      </c>
      <c r="AD13408" s="334">
        <v>0</v>
      </c>
      <c r="AE13408" s="334">
        <f t="shared" si="2097"/>
        <v>0</v>
      </c>
      <c r="AF13408" s="334">
        <f t="shared" si="2098"/>
        <v>0</v>
      </c>
      <c r="AG13408" s="340">
        <f t="shared" si="2099"/>
        <v>0</v>
      </c>
      <c r="AI13408" s="340">
        <f t="shared" si="2101"/>
        <v>0</v>
      </c>
      <c r="AJ13408" s="340">
        <f t="shared" si="2101"/>
        <v>0</v>
      </c>
      <c r="AK13408" s="340">
        <f t="shared" si="2101"/>
        <v>0</v>
      </c>
      <c r="AL13408" s="340">
        <f t="shared" si="2101"/>
        <v>0</v>
      </c>
      <c r="AM13408" s="340">
        <f t="shared" si="2101"/>
        <v>0</v>
      </c>
    </row>
    <row r="13409" spans="1:39" x14ac:dyDescent="0.35">
      <c r="A13409" s="337">
        <v>35322</v>
      </c>
      <c r="B13409" s="338">
        <f t="shared" si="2094"/>
        <v>1996</v>
      </c>
      <c r="C13409" s="338">
        <f t="shared" si="2095"/>
        <v>9</v>
      </c>
      <c r="D13409" s="338">
        <f t="shared" si="2096"/>
        <v>14</v>
      </c>
      <c r="E13409" s="334">
        <v>0</v>
      </c>
      <c r="F13409" s="334">
        <v>0</v>
      </c>
      <c r="G13409" s="334">
        <v>0</v>
      </c>
      <c r="H13409" s="334">
        <v>0</v>
      </c>
      <c r="I13409" s="334">
        <v>0</v>
      </c>
      <c r="J13409" s="334">
        <v>0</v>
      </c>
      <c r="K13409" s="334">
        <v>0</v>
      </c>
      <c r="L13409" s="334">
        <v>0</v>
      </c>
      <c r="M13409" s="334">
        <v>0</v>
      </c>
      <c r="N13409" s="334">
        <v>0</v>
      </c>
      <c r="O13409" s="334">
        <v>0</v>
      </c>
      <c r="P13409" s="334">
        <v>0</v>
      </c>
      <c r="Q13409" s="334">
        <v>0</v>
      </c>
      <c r="R13409" s="334">
        <v>0</v>
      </c>
      <c r="S13409" s="334">
        <v>0</v>
      </c>
      <c r="T13409" s="334">
        <v>0</v>
      </c>
      <c r="U13409" s="334">
        <v>0</v>
      </c>
      <c r="V13409" s="334">
        <v>0</v>
      </c>
      <c r="W13409" s="334">
        <v>0</v>
      </c>
      <c r="X13409" s="334">
        <v>0</v>
      </c>
      <c r="Y13409" s="334">
        <v>0</v>
      </c>
      <c r="Z13409" s="334">
        <v>0</v>
      </c>
      <c r="AA13409" s="334">
        <v>0</v>
      </c>
      <c r="AB13409" s="334">
        <v>0</v>
      </c>
      <c r="AD13409" s="334">
        <v>0</v>
      </c>
      <c r="AE13409" s="334">
        <f t="shared" si="2097"/>
        <v>0</v>
      </c>
      <c r="AF13409" s="334">
        <f t="shared" si="2098"/>
        <v>0</v>
      </c>
      <c r="AG13409" s="340">
        <f t="shared" si="2099"/>
        <v>0</v>
      </c>
      <c r="AI13409" s="340">
        <f t="shared" si="2101"/>
        <v>0</v>
      </c>
      <c r="AJ13409" s="340">
        <f t="shared" si="2101"/>
        <v>0</v>
      </c>
      <c r="AK13409" s="340">
        <f t="shared" si="2101"/>
        <v>0</v>
      </c>
      <c r="AL13409" s="340">
        <f t="shared" si="2101"/>
        <v>0</v>
      </c>
      <c r="AM13409" s="340">
        <f t="shared" si="2101"/>
        <v>0</v>
      </c>
    </row>
    <row r="13410" spans="1:39" x14ac:dyDescent="0.35">
      <c r="A13410" s="337">
        <v>35323</v>
      </c>
      <c r="B13410" s="338">
        <f t="shared" si="2094"/>
        <v>1996</v>
      </c>
      <c r="C13410" s="338">
        <f t="shared" si="2095"/>
        <v>9</v>
      </c>
      <c r="D13410" s="338">
        <f t="shared" si="2096"/>
        <v>15</v>
      </c>
      <c r="E13410" s="334">
        <v>0</v>
      </c>
      <c r="F13410" s="334">
        <v>0</v>
      </c>
      <c r="G13410" s="334">
        <v>0</v>
      </c>
      <c r="H13410" s="334">
        <v>0</v>
      </c>
      <c r="I13410" s="334">
        <v>0</v>
      </c>
      <c r="J13410" s="334">
        <v>0</v>
      </c>
      <c r="K13410" s="334">
        <v>0</v>
      </c>
      <c r="L13410" s="334">
        <v>0</v>
      </c>
      <c r="M13410" s="334">
        <v>0</v>
      </c>
      <c r="N13410" s="334">
        <v>0</v>
      </c>
      <c r="O13410" s="334">
        <v>0</v>
      </c>
      <c r="P13410" s="334">
        <v>0</v>
      </c>
      <c r="Q13410" s="334">
        <v>0</v>
      </c>
      <c r="R13410" s="334">
        <v>0</v>
      </c>
      <c r="S13410" s="334">
        <v>0</v>
      </c>
      <c r="T13410" s="334">
        <v>0</v>
      </c>
      <c r="U13410" s="334">
        <v>0</v>
      </c>
      <c r="V13410" s="334">
        <v>0</v>
      </c>
      <c r="W13410" s="334">
        <v>0</v>
      </c>
      <c r="X13410" s="334">
        <v>0</v>
      </c>
      <c r="Y13410" s="334">
        <v>0</v>
      </c>
      <c r="Z13410" s="334">
        <v>0</v>
      </c>
      <c r="AA13410" s="334">
        <v>0</v>
      </c>
      <c r="AB13410" s="334">
        <v>0</v>
      </c>
      <c r="AD13410" s="334">
        <v>0</v>
      </c>
      <c r="AE13410" s="334">
        <f t="shared" si="2097"/>
        <v>0</v>
      </c>
      <c r="AF13410" s="334">
        <f t="shared" si="2098"/>
        <v>0</v>
      </c>
      <c r="AG13410" s="340">
        <f t="shared" si="2099"/>
        <v>0</v>
      </c>
      <c r="AI13410" s="340">
        <f t="shared" si="2101"/>
        <v>0</v>
      </c>
      <c r="AJ13410" s="340">
        <f t="shared" si="2101"/>
        <v>0</v>
      </c>
      <c r="AK13410" s="340">
        <f t="shared" si="2101"/>
        <v>0</v>
      </c>
      <c r="AL13410" s="340">
        <f t="shared" si="2101"/>
        <v>0</v>
      </c>
      <c r="AM13410" s="340">
        <f t="shared" si="2101"/>
        <v>0</v>
      </c>
    </row>
    <row r="13411" spans="1:39" x14ac:dyDescent="0.35">
      <c r="A13411" s="337">
        <v>35324</v>
      </c>
      <c r="B13411" s="338">
        <f t="shared" si="2094"/>
        <v>1996</v>
      </c>
      <c r="C13411" s="338">
        <f t="shared" si="2095"/>
        <v>9</v>
      </c>
      <c r="D13411" s="338">
        <f t="shared" si="2096"/>
        <v>16</v>
      </c>
      <c r="E13411" s="334">
        <v>0</v>
      </c>
      <c r="F13411" s="334">
        <v>0</v>
      </c>
      <c r="G13411" s="334">
        <v>0</v>
      </c>
      <c r="H13411" s="334">
        <v>0</v>
      </c>
      <c r="I13411" s="334">
        <v>0</v>
      </c>
      <c r="J13411" s="334">
        <v>0</v>
      </c>
      <c r="K13411" s="334">
        <v>0</v>
      </c>
      <c r="L13411" s="334">
        <v>0</v>
      </c>
      <c r="M13411" s="334">
        <v>0</v>
      </c>
      <c r="N13411" s="334">
        <v>0</v>
      </c>
      <c r="O13411" s="334">
        <v>0</v>
      </c>
      <c r="P13411" s="334">
        <v>0</v>
      </c>
      <c r="Q13411" s="334">
        <v>0</v>
      </c>
      <c r="R13411" s="334">
        <v>0</v>
      </c>
      <c r="S13411" s="334">
        <v>0</v>
      </c>
      <c r="T13411" s="334">
        <v>0</v>
      </c>
      <c r="U13411" s="334">
        <v>0</v>
      </c>
      <c r="V13411" s="334">
        <v>0</v>
      </c>
      <c r="W13411" s="334">
        <v>0</v>
      </c>
      <c r="X13411" s="334">
        <v>0</v>
      </c>
      <c r="Y13411" s="334">
        <v>0</v>
      </c>
      <c r="Z13411" s="334">
        <v>0</v>
      </c>
      <c r="AA13411" s="334">
        <v>0</v>
      </c>
      <c r="AB13411" s="334">
        <v>0</v>
      </c>
      <c r="AD13411" s="334">
        <v>0</v>
      </c>
      <c r="AE13411" s="334">
        <f t="shared" si="2097"/>
        <v>0</v>
      </c>
      <c r="AF13411" s="334">
        <f t="shared" si="2098"/>
        <v>0</v>
      </c>
      <c r="AG13411" s="340">
        <f t="shared" si="2099"/>
        <v>0</v>
      </c>
      <c r="AI13411" s="340">
        <f t="shared" si="2101"/>
        <v>0</v>
      </c>
      <c r="AJ13411" s="340">
        <f t="shared" si="2101"/>
        <v>0</v>
      </c>
      <c r="AK13411" s="340">
        <f t="shared" si="2101"/>
        <v>0</v>
      </c>
      <c r="AL13411" s="340">
        <f t="shared" si="2101"/>
        <v>0</v>
      </c>
      <c r="AM13411" s="340">
        <f t="shared" si="2101"/>
        <v>0</v>
      </c>
    </row>
    <row r="13412" spans="1:39" x14ac:dyDescent="0.35">
      <c r="A13412" s="337">
        <v>35325</v>
      </c>
      <c r="B13412" s="338">
        <f t="shared" si="2094"/>
        <v>1996</v>
      </c>
      <c r="C13412" s="338">
        <f t="shared" si="2095"/>
        <v>9</v>
      </c>
      <c r="D13412" s="338">
        <f t="shared" si="2096"/>
        <v>17</v>
      </c>
      <c r="E13412" s="334">
        <v>0</v>
      </c>
      <c r="F13412" s="334">
        <v>0</v>
      </c>
      <c r="G13412" s="334">
        <v>0</v>
      </c>
      <c r="H13412" s="334">
        <v>0</v>
      </c>
      <c r="I13412" s="334">
        <v>0</v>
      </c>
      <c r="J13412" s="334">
        <v>0.2</v>
      </c>
      <c r="K13412" s="334">
        <v>0.7</v>
      </c>
      <c r="L13412" s="334">
        <v>0.4</v>
      </c>
      <c r="M13412" s="334">
        <v>0.7</v>
      </c>
      <c r="N13412" s="334">
        <v>0.9</v>
      </c>
      <c r="O13412" s="334">
        <v>0.2</v>
      </c>
      <c r="P13412" s="334">
        <v>0</v>
      </c>
      <c r="Q13412" s="334">
        <v>0</v>
      </c>
      <c r="R13412" s="334">
        <v>0</v>
      </c>
      <c r="S13412" s="334">
        <v>0</v>
      </c>
      <c r="T13412" s="334">
        <v>0.2</v>
      </c>
      <c r="U13412" s="334">
        <v>1.1000000000000001</v>
      </c>
      <c r="V13412" s="334">
        <v>0.7</v>
      </c>
      <c r="W13412" s="334">
        <v>1.1000000000000001</v>
      </c>
      <c r="X13412" s="334">
        <v>1.1000000000000001</v>
      </c>
      <c r="Y13412" s="334">
        <v>1.1000000000000001</v>
      </c>
      <c r="Z13412" s="334">
        <v>0.7</v>
      </c>
      <c r="AA13412" s="334">
        <v>2.2000000000000002</v>
      </c>
      <c r="AB13412" s="334">
        <v>2.4</v>
      </c>
      <c r="AD13412" s="334">
        <v>13.7</v>
      </c>
      <c r="AE13412" s="334">
        <f t="shared" si="2097"/>
        <v>13.7</v>
      </c>
      <c r="AF13412" s="334">
        <f t="shared" si="2098"/>
        <v>13.700000000000001</v>
      </c>
      <c r="AG13412" s="340">
        <f t="shared" si="2099"/>
        <v>1.7763568394002505E-15</v>
      </c>
      <c r="AI13412" s="340">
        <f t="shared" ref="AI13412:AM13427" si="2102">IF($C13412=AI$1,$AF13412,0)</f>
        <v>0</v>
      </c>
      <c r="AJ13412" s="340">
        <f t="shared" si="2102"/>
        <v>0</v>
      </c>
      <c r="AK13412" s="340">
        <f t="shared" si="2102"/>
        <v>0</v>
      </c>
      <c r="AL13412" s="340">
        <f t="shared" si="2102"/>
        <v>0</v>
      </c>
      <c r="AM13412" s="340">
        <f t="shared" si="2102"/>
        <v>13.700000000000001</v>
      </c>
    </row>
    <row r="13413" spans="1:39" x14ac:dyDescent="0.35">
      <c r="A13413" s="337">
        <v>35326</v>
      </c>
      <c r="B13413" s="338">
        <f t="shared" si="2094"/>
        <v>1996</v>
      </c>
      <c r="C13413" s="338">
        <f t="shared" si="2095"/>
        <v>9</v>
      </c>
      <c r="D13413" s="338">
        <f t="shared" si="2096"/>
        <v>18</v>
      </c>
      <c r="E13413" s="334">
        <v>1.7</v>
      </c>
      <c r="F13413" s="334">
        <v>0.9</v>
      </c>
      <c r="G13413" s="334">
        <v>0.9</v>
      </c>
      <c r="H13413" s="334">
        <v>0</v>
      </c>
      <c r="I13413" s="334">
        <v>0.3</v>
      </c>
      <c r="J13413" s="334">
        <v>0.3</v>
      </c>
      <c r="K13413" s="334">
        <v>0</v>
      </c>
      <c r="L13413" s="334">
        <v>0</v>
      </c>
      <c r="M13413" s="334">
        <v>0.6</v>
      </c>
      <c r="N13413" s="334">
        <v>0</v>
      </c>
      <c r="O13413" s="334">
        <v>0</v>
      </c>
      <c r="P13413" s="334">
        <v>0</v>
      </c>
      <c r="Q13413" s="334">
        <v>0</v>
      </c>
      <c r="R13413" s="334">
        <v>0</v>
      </c>
      <c r="S13413" s="334">
        <v>0</v>
      </c>
      <c r="T13413" s="334">
        <v>0</v>
      </c>
      <c r="U13413" s="334">
        <v>0</v>
      </c>
      <c r="V13413" s="334">
        <v>0</v>
      </c>
      <c r="W13413" s="334">
        <v>0</v>
      </c>
      <c r="X13413" s="334">
        <v>0</v>
      </c>
      <c r="Y13413" s="334">
        <v>0</v>
      </c>
      <c r="Z13413" s="334">
        <v>0</v>
      </c>
      <c r="AA13413" s="334">
        <v>0</v>
      </c>
      <c r="AB13413" s="334">
        <v>0</v>
      </c>
      <c r="AD13413" s="334">
        <v>4.7</v>
      </c>
      <c r="AE13413" s="334">
        <f t="shared" si="2097"/>
        <v>4.7</v>
      </c>
      <c r="AF13413" s="334">
        <f t="shared" si="2098"/>
        <v>4.6999999999999993</v>
      </c>
      <c r="AG13413" s="340">
        <f t="shared" si="2099"/>
        <v>8.8817841970012523E-16</v>
      </c>
      <c r="AI13413" s="340">
        <f t="shared" si="2102"/>
        <v>0</v>
      </c>
      <c r="AJ13413" s="340">
        <f t="shared" si="2102"/>
        <v>0</v>
      </c>
      <c r="AK13413" s="340">
        <f t="shared" si="2102"/>
        <v>0</v>
      </c>
      <c r="AL13413" s="340">
        <f t="shared" si="2102"/>
        <v>0</v>
      </c>
      <c r="AM13413" s="340">
        <f t="shared" si="2102"/>
        <v>4.6999999999999993</v>
      </c>
    </row>
    <row r="13414" spans="1:39" x14ac:dyDescent="0.35">
      <c r="A13414" s="337">
        <v>35327</v>
      </c>
      <c r="B13414" s="338">
        <f t="shared" si="2094"/>
        <v>1996</v>
      </c>
      <c r="C13414" s="338">
        <f t="shared" si="2095"/>
        <v>9</v>
      </c>
      <c r="D13414" s="338">
        <f t="shared" si="2096"/>
        <v>19</v>
      </c>
      <c r="E13414" s="334">
        <v>0</v>
      </c>
      <c r="F13414" s="334">
        <v>0</v>
      </c>
      <c r="G13414" s="334">
        <v>0</v>
      </c>
      <c r="H13414" s="334">
        <v>0</v>
      </c>
      <c r="I13414" s="334">
        <v>0</v>
      </c>
      <c r="J13414" s="334">
        <v>0.8</v>
      </c>
      <c r="K13414" s="334">
        <v>1.7</v>
      </c>
      <c r="L13414" s="334">
        <v>0.4</v>
      </c>
      <c r="M13414" s="334">
        <v>0.2</v>
      </c>
      <c r="N13414" s="334">
        <v>0.2</v>
      </c>
      <c r="O13414" s="334">
        <v>1.3</v>
      </c>
      <c r="P13414" s="334">
        <v>1.5</v>
      </c>
      <c r="Q13414" s="334">
        <v>0.4</v>
      </c>
      <c r="R13414" s="334">
        <v>0.2</v>
      </c>
      <c r="S13414" s="334">
        <v>0</v>
      </c>
      <c r="T13414" s="334">
        <v>0</v>
      </c>
      <c r="U13414" s="334">
        <v>0</v>
      </c>
      <c r="V13414" s="334">
        <v>0</v>
      </c>
      <c r="W13414" s="334">
        <v>0</v>
      </c>
      <c r="X13414" s="334">
        <v>0</v>
      </c>
      <c r="Y13414" s="334">
        <v>0.2</v>
      </c>
      <c r="Z13414" s="334">
        <v>0</v>
      </c>
      <c r="AA13414" s="334">
        <v>0</v>
      </c>
      <c r="AB13414" s="334">
        <v>0.4</v>
      </c>
      <c r="AD13414" s="334">
        <v>7.3</v>
      </c>
      <c r="AE13414" s="334">
        <f t="shared" si="2097"/>
        <v>7.3</v>
      </c>
      <c r="AF13414" s="334">
        <f t="shared" si="2098"/>
        <v>7.3000000000000016</v>
      </c>
      <c r="AG13414" s="340">
        <f t="shared" si="2099"/>
        <v>1.7763568394002505E-15</v>
      </c>
      <c r="AI13414" s="340">
        <f t="shared" si="2102"/>
        <v>0</v>
      </c>
      <c r="AJ13414" s="340">
        <f t="shared" si="2102"/>
        <v>0</v>
      </c>
      <c r="AK13414" s="340">
        <f t="shared" si="2102"/>
        <v>0</v>
      </c>
      <c r="AL13414" s="340">
        <f t="shared" si="2102"/>
        <v>0</v>
      </c>
      <c r="AM13414" s="340">
        <f t="shared" si="2102"/>
        <v>7.3000000000000016</v>
      </c>
    </row>
    <row r="13415" spans="1:39" x14ac:dyDescent="0.35">
      <c r="A13415" s="337">
        <v>35328</v>
      </c>
      <c r="B13415" s="338">
        <f t="shared" si="2094"/>
        <v>1996</v>
      </c>
      <c r="C13415" s="338">
        <f t="shared" si="2095"/>
        <v>9</v>
      </c>
      <c r="D13415" s="338">
        <f t="shared" si="2096"/>
        <v>20</v>
      </c>
      <c r="E13415" s="334">
        <v>0.9</v>
      </c>
      <c r="F13415" s="334">
        <v>1.1000000000000001</v>
      </c>
      <c r="G13415" s="334">
        <v>0</v>
      </c>
      <c r="H13415" s="334">
        <v>0</v>
      </c>
      <c r="I13415" s="334">
        <v>0</v>
      </c>
      <c r="J13415" s="334">
        <v>0</v>
      </c>
      <c r="K13415" s="334">
        <v>0</v>
      </c>
      <c r="L13415" s="334">
        <v>0</v>
      </c>
      <c r="M13415" s="334">
        <v>0</v>
      </c>
      <c r="N13415" s="334">
        <v>0</v>
      </c>
      <c r="O13415" s="334">
        <v>0</v>
      </c>
      <c r="P13415" s="334">
        <v>0</v>
      </c>
      <c r="Q13415" s="334">
        <v>0.2</v>
      </c>
      <c r="R13415" s="334">
        <v>0</v>
      </c>
      <c r="S13415" s="334">
        <v>0</v>
      </c>
      <c r="T13415" s="334">
        <v>0</v>
      </c>
      <c r="U13415" s="334">
        <v>0</v>
      </c>
      <c r="V13415" s="334">
        <v>0</v>
      </c>
      <c r="W13415" s="334">
        <v>0</v>
      </c>
      <c r="X13415" s="334">
        <v>0</v>
      </c>
      <c r="Y13415" s="334">
        <v>0</v>
      </c>
      <c r="Z13415" s="334">
        <v>0</v>
      </c>
      <c r="AA13415" s="334">
        <v>0</v>
      </c>
      <c r="AB13415" s="334">
        <v>0</v>
      </c>
      <c r="AD13415" s="334">
        <v>2.2000000000000002</v>
      </c>
      <c r="AE13415" s="334">
        <f t="shared" si="2097"/>
        <v>2.2000000000000002</v>
      </c>
      <c r="AF13415" s="334">
        <f t="shared" si="2098"/>
        <v>2.2000000000000002</v>
      </c>
      <c r="AG13415" s="340">
        <f t="shared" si="2099"/>
        <v>0</v>
      </c>
      <c r="AI13415" s="340">
        <f t="shared" si="2102"/>
        <v>0</v>
      </c>
      <c r="AJ13415" s="340">
        <f t="shared" si="2102"/>
        <v>0</v>
      </c>
      <c r="AK13415" s="340">
        <f t="shared" si="2102"/>
        <v>0</v>
      </c>
      <c r="AL13415" s="340">
        <f t="shared" si="2102"/>
        <v>0</v>
      </c>
      <c r="AM13415" s="340">
        <f t="shared" si="2102"/>
        <v>2.2000000000000002</v>
      </c>
    </row>
    <row r="13416" spans="1:39" x14ac:dyDescent="0.35">
      <c r="A13416" s="337">
        <v>35329</v>
      </c>
      <c r="B13416" s="338">
        <f t="shared" si="2094"/>
        <v>1996</v>
      </c>
      <c r="C13416" s="338">
        <f t="shared" si="2095"/>
        <v>9</v>
      </c>
      <c r="D13416" s="338">
        <f t="shared" si="2096"/>
        <v>21</v>
      </c>
      <c r="E13416" s="334">
        <v>0</v>
      </c>
      <c r="F13416" s="334">
        <v>0</v>
      </c>
      <c r="G13416" s="334">
        <v>0</v>
      </c>
      <c r="H13416" s="334">
        <v>0</v>
      </c>
      <c r="I13416" s="334">
        <v>0</v>
      </c>
      <c r="J13416" s="334">
        <v>0</v>
      </c>
      <c r="K13416" s="334">
        <v>0</v>
      </c>
      <c r="L13416" s="334">
        <v>0</v>
      </c>
      <c r="M13416" s="334">
        <v>0</v>
      </c>
      <c r="N13416" s="334">
        <v>0</v>
      </c>
      <c r="O13416" s="334">
        <v>0</v>
      </c>
      <c r="P13416" s="334">
        <v>0</v>
      </c>
      <c r="Q13416" s="334">
        <v>0</v>
      </c>
      <c r="R13416" s="334">
        <v>0</v>
      </c>
      <c r="S13416" s="334">
        <v>0</v>
      </c>
      <c r="T13416" s="334">
        <v>0</v>
      </c>
      <c r="U13416" s="334">
        <v>0</v>
      </c>
      <c r="V13416" s="334">
        <v>0</v>
      </c>
      <c r="W13416" s="334">
        <v>0</v>
      </c>
      <c r="X13416" s="334">
        <v>0</v>
      </c>
      <c r="Y13416" s="334">
        <v>0</v>
      </c>
      <c r="Z13416" s="334">
        <v>0.2</v>
      </c>
      <c r="AA13416" s="334">
        <v>0.2</v>
      </c>
      <c r="AB13416" s="334">
        <v>0</v>
      </c>
      <c r="AD13416" s="334">
        <v>0.4</v>
      </c>
      <c r="AE13416" s="334">
        <f t="shared" si="2097"/>
        <v>0.4</v>
      </c>
      <c r="AF13416" s="334">
        <f t="shared" si="2098"/>
        <v>0.4</v>
      </c>
      <c r="AG13416" s="340">
        <f t="shared" si="2099"/>
        <v>0</v>
      </c>
      <c r="AI13416" s="340">
        <f t="shared" si="2102"/>
        <v>0</v>
      </c>
      <c r="AJ13416" s="340">
        <f t="shared" si="2102"/>
        <v>0</v>
      </c>
      <c r="AK13416" s="340">
        <f t="shared" si="2102"/>
        <v>0</v>
      </c>
      <c r="AL13416" s="340">
        <f t="shared" si="2102"/>
        <v>0</v>
      </c>
      <c r="AM13416" s="340">
        <f t="shared" si="2102"/>
        <v>0.4</v>
      </c>
    </row>
    <row r="13417" spans="1:39" x14ac:dyDescent="0.35">
      <c r="A13417" s="337">
        <v>35330</v>
      </c>
      <c r="B13417" s="338">
        <f t="shared" si="2094"/>
        <v>1996</v>
      </c>
      <c r="C13417" s="338">
        <f t="shared" si="2095"/>
        <v>9</v>
      </c>
      <c r="D13417" s="338">
        <f t="shared" si="2096"/>
        <v>22</v>
      </c>
      <c r="E13417" s="334">
        <v>0</v>
      </c>
      <c r="F13417" s="334">
        <v>0</v>
      </c>
      <c r="G13417" s="334">
        <v>0</v>
      </c>
      <c r="H13417" s="334">
        <v>0</v>
      </c>
      <c r="I13417" s="334">
        <v>0</v>
      </c>
      <c r="J13417" s="334">
        <v>0</v>
      </c>
      <c r="K13417" s="334">
        <v>0</v>
      </c>
      <c r="L13417" s="334">
        <v>0</v>
      </c>
      <c r="M13417" s="334">
        <v>0.3</v>
      </c>
      <c r="N13417" s="334">
        <v>0.3</v>
      </c>
      <c r="O13417" s="334">
        <v>0.3</v>
      </c>
      <c r="P13417" s="334">
        <v>0</v>
      </c>
      <c r="Q13417" s="334">
        <v>0.2</v>
      </c>
      <c r="R13417" s="334">
        <v>1.1000000000000001</v>
      </c>
      <c r="S13417" s="334">
        <v>1.5</v>
      </c>
      <c r="T13417" s="334">
        <v>0</v>
      </c>
      <c r="U13417" s="334">
        <v>0</v>
      </c>
      <c r="V13417" s="334">
        <v>0</v>
      </c>
      <c r="W13417" s="334">
        <v>0</v>
      </c>
      <c r="X13417" s="334">
        <v>0</v>
      </c>
      <c r="Y13417" s="334">
        <v>0</v>
      </c>
      <c r="Z13417" s="334">
        <v>0</v>
      </c>
      <c r="AA13417" s="334">
        <v>0</v>
      </c>
      <c r="AB13417" s="334">
        <v>0.3</v>
      </c>
      <c r="AD13417" s="334">
        <v>4</v>
      </c>
      <c r="AE13417" s="334">
        <f t="shared" si="2097"/>
        <v>4</v>
      </c>
      <c r="AF13417" s="334">
        <f t="shared" si="2098"/>
        <v>4</v>
      </c>
      <c r="AG13417" s="340">
        <f t="shared" si="2099"/>
        <v>0</v>
      </c>
      <c r="AI13417" s="340">
        <f t="shared" si="2102"/>
        <v>0</v>
      </c>
      <c r="AJ13417" s="340">
        <f t="shared" si="2102"/>
        <v>0</v>
      </c>
      <c r="AK13417" s="340">
        <f t="shared" si="2102"/>
        <v>0</v>
      </c>
      <c r="AL13417" s="340">
        <f t="shared" si="2102"/>
        <v>0</v>
      </c>
      <c r="AM13417" s="340">
        <f t="shared" si="2102"/>
        <v>4</v>
      </c>
    </row>
    <row r="13418" spans="1:39" x14ac:dyDescent="0.35">
      <c r="A13418" s="337">
        <v>35331</v>
      </c>
      <c r="B13418" s="338">
        <f t="shared" si="2094"/>
        <v>1996</v>
      </c>
      <c r="C13418" s="338">
        <f t="shared" si="2095"/>
        <v>9</v>
      </c>
      <c r="D13418" s="338">
        <f t="shared" si="2096"/>
        <v>23</v>
      </c>
      <c r="E13418" s="334">
        <v>0</v>
      </c>
      <c r="F13418" s="334">
        <v>0</v>
      </c>
      <c r="G13418" s="334">
        <v>0</v>
      </c>
      <c r="H13418" s="334">
        <v>0</v>
      </c>
      <c r="I13418" s="334">
        <v>0</v>
      </c>
      <c r="J13418" s="334">
        <v>0</v>
      </c>
      <c r="K13418" s="334">
        <v>0</v>
      </c>
      <c r="L13418" s="334">
        <v>0</v>
      </c>
      <c r="M13418" s="334">
        <v>0</v>
      </c>
      <c r="N13418" s="334">
        <v>0</v>
      </c>
      <c r="O13418" s="334">
        <v>0</v>
      </c>
      <c r="P13418" s="334">
        <v>0</v>
      </c>
      <c r="Q13418" s="334">
        <v>0</v>
      </c>
      <c r="R13418" s="334">
        <v>0</v>
      </c>
      <c r="S13418" s="334">
        <v>0</v>
      </c>
      <c r="T13418" s="334">
        <v>0</v>
      </c>
      <c r="U13418" s="334">
        <v>0</v>
      </c>
      <c r="V13418" s="334">
        <v>0</v>
      </c>
      <c r="W13418" s="334">
        <v>0</v>
      </c>
      <c r="X13418" s="334">
        <v>0</v>
      </c>
      <c r="Y13418" s="334">
        <v>0</v>
      </c>
      <c r="Z13418" s="334">
        <v>0</v>
      </c>
      <c r="AA13418" s="334">
        <v>0</v>
      </c>
      <c r="AB13418" s="334">
        <v>0</v>
      </c>
      <c r="AD13418" s="334">
        <v>0</v>
      </c>
      <c r="AE13418" s="334">
        <f t="shared" si="2097"/>
        <v>0</v>
      </c>
      <c r="AF13418" s="334">
        <f t="shared" si="2098"/>
        <v>0</v>
      </c>
      <c r="AG13418" s="340">
        <f t="shared" si="2099"/>
        <v>0</v>
      </c>
      <c r="AI13418" s="340">
        <f t="shared" si="2102"/>
        <v>0</v>
      </c>
      <c r="AJ13418" s="340">
        <f t="shared" si="2102"/>
        <v>0</v>
      </c>
      <c r="AK13418" s="340">
        <f t="shared" si="2102"/>
        <v>0</v>
      </c>
      <c r="AL13418" s="340">
        <f t="shared" si="2102"/>
        <v>0</v>
      </c>
      <c r="AM13418" s="340">
        <f t="shared" si="2102"/>
        <v>0</v>
      </c>
    </row>
    <row r="13419" spans="1:39" x14ac:dyDescent="0.35">
      <c r="A13419" s="337">
        <v>35332</v>
      </c>
      <c r="B13419" s="338">
        <f t="shared" si="2094"/>
        <v>1996</v>
      </c>
      <c r="C13419" s="338">
        <f t="shared" si="2095"/>
        <v>9</v>
      </c>
      <c r="D13419" s="338">
        <f t="shared" si="2096"/>
        <v>24</v>
      </c>
      <c r="E13419" s="334">
        <v>0</v>
      </c>
      <c r="F13419" s="334">
        <v>0</v>
      </c>
      <c r="G13419" s="334">
        <v>0</v>
      </c>
      <c r="H13419" s="334">
        <v>0</v>
      </c>
      <c r="I13419" s="334">
        <v>0</v>
      </c>
      <c r="J13419" s="334">
        <v>0</v>
      </c>
      <c r="K13419" s="334">
        <v>0</v>
      </c>
      <c r="L13419" s="334">
        <v>0</v>
      </c>
      <c r="M13419" s="334">
        <v>0</v>
      </c>
      <c r="N13419" s="334">
        <v>0</v>
      </c>
      <c r="O13419" s="334">
        <v>0</v>
      </c>
      <c r="P13419" s="334">
        <v>0</v>
      </c>
      <c r="Q13419" s="334">
        <v>0</v>
      </c>
      <c r="R13419" s="334">
        <v>0</v>
      </c>
      <c r="S13419" s="334">
        <v>0</v>
      </c>
      <c r="T13419" s="334">
        <v>0</v>
      </c>
      <c r="U13419" s="334">
        <v>0</v>
      </c>
      <c r="V13419" s="334">
        <v>0</v>
      </c>
      <c r="W13419" s="334">
        <v>0</v>
      </c>
      <c r="X13419" s="334">
        <v>0</v>
      </c>
      <c r="Y13419" s="334">
        <v>0</v>
      </c>
      <c r="Z13419" s="334">
        <v>0</v>
      </c>
      <c r="AA13419" s="334">
        <v>0</v>
      </c>
      <c r="AB13419" s="334">
        <v>0</v>
      </c>
      <c r="AD13419" s="334">
        <v>0</v>
      </c>
      <c r="AE13419" s="334">
        <f t="shared" si="2097"/>
        <v>0</v>
      </c>
      <c r="AF13419" s="334">
        <f t="shared" si="2098"/>
        <v>0</v>
      </c>
      <c r="AG13419" s="340">
        <f t="shared" si="2099"/>
        <v>0</v>
      </c>
      <c r="AI13419" s="340">
        <f t="shared" si="2102"/>
        <v>0</v>
      </c>
      <c r="AJ13419" s="340">
        <f t="shared" si="2102"/>
        <v>0</v>
      </c>
      <c r="AK13419" s="340">
        <f t="shared" si="2102"/>
        <v>0</v>
      </c>
      <c r="AL13419" s="340">
        <f t="shared" si="2102"/>
        <v>0</v>
      </c>
      <c r="AM13419" s="340">
        <f t="shared" si="2102"/>
        <v>0</v>
      </c>
    </row>
    <row r="13420" spans="1:39" x14ac:dyDescent="0.35">
      <c r="A13420" s="337">
        <v>35333</v>
      </c>
      <c r="B13420" s="338">
        <f t="shared" si="2094"/>
        <v>1996</v>
      </c>
      <c r="C13420" s="338">
        <f t="shared" si="2095"/>
        <v>9</v>
      </c>
      <c r="D13420" s="338">
        <f t="shared" si="2096"/>
        <v>25</v>
      </c>
      <c r="E13420" s="334">
        <v>0</v>
      </c>
      <c r="F13420" s="334">
        <v>0</v>
      </c>
      <c r="G13420" s="334">
        <v>0</v>
      </c>
      <c r="H13420" s="334">
        <v>0</v>
      </c>
      <c r="I13420" s="334">
        <v>0</v>
      </c>
      <c r="J13420" s="334">
        <v>0</v>
      </c>
      <c r="K13420" s="334">
        <v>0</v>
      </c>
      <c r="L13420" s="334">
        <v>0</v>
      </c>
      <c r="M13420" s="334">
        <v>0</v>
      </c>
      <c r="N13420" s="334">
        <v>0</v>
      </c>
      <c r="O13420" s="334">
        <v>0</v>
      </c>
      <c r="P13420" s="334">
        <v>0</v>
      </c>
      <c r="Q13420" s="334">
        <v>0</v>
      </c>
      <c r="R13420" s="334">
        <v>0</v>
      </c>
      <c r="S13420" s="334">
        <v>0</v>
      </c>
      <c r="T13420" s="334">
        <v>0</v>
      </c>
      <c r="U13420" s="334">
        <v>0</v>
      </c>
      <c r="V13420" s="334">
        <v>0</v>
      </c>
      <c r="W13420" s="334">
        <v>0</v>
      </c>
      <c r="X13420" s="334">
        <v>0</v>
      </c>
      <c r="Y13420" s="334">
        <v>0</v>
      </c>
      <c r="Z13420" s="334">
        <v>0</v>
      </c>
      <c r="AA13420" s="334">
        <v>0</v>
      </c>
      <c r="AB13420" s="334">
        <v>0</v>
      </c>
      <c r="AD13420" s="334">
        <v>0</v>
      </c>
      <c r="AE13420" s="334">
        <f t="shared" si="2097"/>
        <v>0</v>
      </c>
      <c r="AF13420" s="334">
        <f t="shared" si="2098"/>
        <v>0</v>
      </c>
      <c r="AG13420" s="340">
        <f t="shared" si="2099"/>
        <v>0</v>
      </c>
      <c r="AI13420" s="340">
        <f t="shared" si="2102"/>
        <v>0</v>
      </c>
      <c r="AJ13420" s="340">
        <f t="shared" si="2102"/>
        <v>0</v>
      </c>
      <c r="AK13420" s="340">
        <f t="shared" si="2102"/>
        <v>0</v>
      </c>
      <c r="AL13420" s="340">
        <f t="shared" si="2102"/>
        <v>0</v>
      </c>
      <c r="AM13420" s="340">
        <f t="shared" si="2102"/>
        <v>0</v>
      </c>
    </row>
    <row r="13421" spans="1:39" x14ac:dyDescent="0.35">
      <c r="A13421" s="337">
        <v>35334</v>
      </c>
      <c r="B13421" s="338">
        <f t="shared" si="2094"/>
        <v>1996</v>
      </c>
      <c r="C13421" s="338">
        <f t="shared" si="2095"/>
        <v>9</v>
      </c>
      <c r="D13421" s="338">
        <f t="shared" si="2096"/>
        <v>26</v>
      </c>
      <c r="E13421" s="334">
        <v>0</v>
      </c>
      <c r="F13421" s="334">
        <v>0</v>
      </c>
      <c r="G13421" s="334">
        <v>0</v>
      </c>
      <c r="H13421" s="334">
        <v>0</v>
      </c>
      <c r="I13421" s="334">
        <v>0</v>
      </c>
      <c r="J13421" s="334">
        <v>0</v>
      </c>
      <c r="K13421" s="334">
        <v>0</v>
      </c>
      <c r="L13421" s="334">
        <v>0</v>
      </c>
      <c r="M13421" s="334">
        <v>0</v>
      </c>
      <c r="N13421" s="334">
        <v>0</v>
      </c>
      <c r="O13421" s="334">
        <v>0.2</v>
      </c>
      <c r="P13421" s="334">
        <v>0</v>
      </c>
      <c r="Q13421" s="334">
        <v>0</v>
      </c>
      <c r="R13421" s="334">
        <v>0</v>
      </c>
      <c r="S13421" s="334">
        <v>0</v>
      </c>
      <c r="T13421" s="334">
        <v>0.2</v>
      </c>
      <c r="U13421" s="334">
        <v>0</v>
      </c>
      <c r="V13421" s="334">
        <v>0</v>
      </c>
      <c r="W13421" s="334">
        <v>0</v>
      </c>
      <c r="X13421" s="334">
        <v>0</v>
      </c>
      <c r="Y13421" s="334">
        <v>0</v>
      </c>
      <c r="Z13421" s="334">
        <v>0</v>
      </c>
      <c r="AA13421" s="334">
        <v>0.2</v>
      </c>
      <c r="AB13421" s="334">
        <v>0</v>
      </c>
      <c r="AD13421" s="334">
        <v>0.6</v>
      </c>
      <c r="AE13421" s="334">
        <f t="shared" si="2097"/>
        <v>0.6</v>
      </c>
      <c r="AF13421" s="334">
        <f t="shared" si="2098"/>
        <v>0.60000000000000009</v>
      </c>
      <c r="AG13421" s="340">
        <f t="shared" si="2099"/>
        <v>1.1102230246251565E-16</v>
      </c>
      <c r="AI13421" s="340">
        <f t="shared" si="2102"/>
        <v>0</v>
      </c>
      <c r="AJ13421" s="340">
        <f t="shared" si="2102"/>
        <v>0</v>
      </c>
      <c r="AK13421" s="340">
        <f t="shared" si="2102"/>
        <v>0</v>
      </c>
      <c r="AL13421" s="340">
        <f t="shared" si="2102"/>
        <v>0</v>
      </c>
      <c r="AM13421" s="340">
        <f t="shared" si="2102"/>
        <v>0.60000000000000009</v>
      </c>
    </row>
    <row r="13422" spans="1:39" x14ac:dyDescent="0.35">
      <c r="A13422" s="337">
        <v>35335</v>
      </c>
      <c r="B13422" s="338">
        <f t="shared" si="2094"/>
        <v>1996</v>
      </c>
      <c r="C13422" s="338">
        <f t="shared" si="2095"/>
        <v>9</v>
      </c>
      <c r="D13422" s="338">
        <f t="shared" si="2096"/>
        <v>27</v>
      </c>
      <c r="E13422" s="334">
        <v>0</v>
      </c>
      <c r="F13422" s="334">
        <v>0</v>
      </c>
      <c r="G13422" s="334">
        <v>0</v>
      </c>
      <c r="H13422" s="334">
        <v>0</v>
      </c>
      <c r="I13422" s="334">
        <v>0</v>
      </c>
      <c r="J13422" s="334">
        <v>0</v>
      </c>
      <c r="K13422" s="334">
        <v>0</v>
      </c>
      <c r="L13422" s="334">
        <v>0</v>
      </c>
      <c r="M13422" s="334">
        <v>0</v>
      </c>
      <c r="N13422" s="334">
        <v>0</v>
      </c>
      <c r="O13422" s="334">
        <v>0</v>
      </c>
      <c r="P13422" s="334">
        <v>0</v>
      </c>
      <c r="Q13422" s="334">
        <v>0</v>
      </c>
      <c r="R13422" s="334">
        <v>0</v>
      </c>
      <c r="S13422" s="334">
        <v>0</v>
      </c>
      <c r="T13422" s="334">
        <v>0</v>
      </c>
      <c r="U13422" s="334">
        <v>0</v>
      </c>
      <c r="V13422" s="334">
        <v>0</v>
      </c>
      <c r="W13422" s="334">
        <v>0</v>
      </c>
      <c r="X13422" s="334">
        <v>0</v>
      </c>
      <c r="Y13422" s="334">
        <v>0</v>
      </c>
      <c r="Z13422" s="334">
        <v>0</v>
      </c>
      <c r="AA13422" s="334">
        <v>0</v>
      </c>
      <c r="AB13422" s="334">
        <v>0</v>
      </c>
      <c r="AD13422" s="334">
        <v>0</v>
      </c>
      <c r="AE13422" s="334">
        <f t="shared" si="2097"/>
        <v>0</v>
      </c>
      <c r="AF13422" s="334">
        <f t="shared" si="2098"/>
        <v>0</v>
      </c>
      <c r="AG13422" s="340">
        <f t="shared" si="2099"/>
        <v>0</v>
      </c>
      <c r="AI13422" s="340">
        <f t="shared" si="2102"/>
        <v>0</v>
      </c>
      <c r="AJ13422" s="340">
        <f t="shared" si="2102"/>
        <v>0</v>
      </c>
      <c r="AK13422" s="340">
        <f t="shared" si="2102"/>
        <v>0</v>
      </c>
      <c r="AL13422" s="340">
        <f t="shared" si="2102"/>
        <v>0</v>
      </c>
      <c r="AM13422" s="340">
        <f t="shared" si="2102"/>
        <v>0</v>
      </c>
    </row>
    <row r="13423" spans="1:39" x14ac:dyDescent="0.35">
      <c r="A13423" s="337">
        <v>35336</v>
      </c>
      <c r="B13423" s="338">
        <f t="shared" si="2094"/>
        <v>1996</v>
      </c>
      <c r="C13423" s="338">
        <f t="shared" si="2095"/>
        <v>9</v>
      </c>
      <c r="D13423" s="338">
        <f t="shared" si="2096"/>
        <v>28</v>
      </c>
      <c r="E13423" s="334">
        <v>0</v>
      </c>
      <c r="F13423" s="334">
        <v>0</v>
      </c>
      <c r="G13423" s="334">
        <v>0</v>
      </c>
      <c r="H13423" s="334">
        <v>0</v>
      </c>
      <c r="I13423" s="334">
        <v>0</v>
      </c>
      <c r="J13423" s="334">
        <v>0</v>
      </c>
      <c r="K13423" s="334">
        <v>0</v>
      </c>
      <c r="L13423" s="334">
        <v>0</v>
      </c>
      <c r="M13423" s="334">
        <v>0</v>
      </c>
      <c r="N13423" s="334">
        <v>0</v>
      </c>
      <c r="O13423" s="334">
        <v>0</v>
      </c>
      <c r="P13423" s="334">
        <v>0</v>
      </c>
      <c r="Q13423" s="334">
        <v>0</v>
      </c>
      <c r="R13423" s="334">
        <v>0</v>
      </c>
      <c r="S13423" s="334">
        <v>0</v>
      </c>
      <c r="T13423" s="334">
        <v>0</v>
      </c>
      <c r="U13423" s="334">
        <v>0</v>
      </c>
      <c r="V13423" s="334">
        <v>0</v>
      </c>
      <c r="W13423" s="334">
        <v>0</v>
      </c>
      <c r="X13423" s="334">
        <v>0</v>
      </c>
      <c r="Y13423" s="334">
        <v>0</v>
      </c>
      <c r="Z13423" s="334">
        <v>0</v>
      </c>
      <c r="AA13423" s="334">
        <v>0</v>
      </c>
      <c r="AB13423" s="334">
        <v>0</v>
      </c>
      <c r="AD13423" s="334">
        <v>0</v>
      </c>
      <c r="AE13423" s="334">
        <f t="shared" si="2097"/>
        <v>0</v>
      </c>
      <c r="AF13423" s="334">
        <f t="shared" si="2098"/>
        <v>0</v>
      </c>
      <c r="AG13423" s="340">
        <f t="shared" si="2099"/>
        <v>0</v>
      </c>
      <c r="AI13423" s="340">
        <f t="shared" si="2102"/>
        <v>0</v>
      </c>
      <c r="AJ13423" s="340">
        <f t="shared" si="2102"/>
        <v>0</v>
      </c>
      <c r="AK13423" s="340">
        <f t="shared" si="2102"/>
        <v>0</v>
      </c>
      <c r="AL13423" s="340">
        <f t="shared" si="2102"/>
        <v>0</v>
      </c>
      <c r="AM13423" s="340">
        <f t="shared" si="2102"/>
        <v>0</v>
      </c>
    </row>
    <row r="13424" spans="1:39" x14ac:dyDescent="0.35">
      <c r="A13424" s="337">
        <v>35337</v>
      </c>
      <c r="B13424" s="338">
        <f t="shared" si="2094"/>
        <v>1996</v>
      </c>
      <c r="C13424" s="338">
        <f t="shared" si="2095"/>
        <v>9</v>
      </c>
      <c r="D13424" s="338">
        <f t="shared" si="2096"/>
        <v>29</v>
      </c>
      <c r="E13424" s="334">
        <v>0</v>
      </c>
      <c r="F13424" s="334">
        <v>0</v>
      </c>
      <c r="G13424" s="334">
        <v>0</v>
      </c>
      <c r="H13424" s="334">
        <v>0</v>
      </c>
      <c r="I13424" s="334">
        <v>0</v>
      </c>
      <c r="J13424" s="334">
        <v>0</v>
      </c>
      <c r="K13424" s="334">
        <v>0</v>
      </c>
      <c r="L13424" s="334">
        <v>0</v>
      </c>
      <c r="M13424" s="334">
        <v>0</v>
      </c>
      <c r="N13424" s="334">
        <v>0</v>
      </c>
      <c r="O13424" s="334">
        <v>0</v>
      </c>
      <c r="P13424" s="334">
        <v>0</v>
      </c>
      <c r="Q13424" s="334">
        <v>0</v>
      </c>
      <c r="R13424" s="334">
        <v>0</v>
      </c>
      <c r="S13424" s="334">
        <v>0</v>
      </c>
      <c r="T13424" s="334">
        <v>0</v>
      </c>
      <c r="U13424" s="334">
        <v>0</v>
      </c>
      <c r="V13424" s="334">
        <v>0</v>
      </c>
      <c r="W13424" s="334">
        <v>0</v>
      </c>
      <c r="X13424" s="334">
        <v>0</v>
      </c>
      <c r="Y13424" s="334">
        <v>0</v>
      </c>
      <c r="Z13424" s="334">
        <v>0</v>
      </c>
      <c r="AA13424" s="334">
        <v>0</v>
      </c>
      <c r="AB13424" s="334">
        <v>0</v>
      </c>
      <c r="AD13424" s="334">
        <v>0</v>
      </c>
      <c r="AE13424" s="334">
        <f t="shared" si="2097"/>
        <v>0</v>
      </c>
      <c r="AF13424" s="334">
        <f t="shared" si="2098"/>
        <v>0</v>
      </c>
      <c r="AG13424" s="340">
        <f t="shared" si="2099"/>
        <v>0</v>
      </c>
      <c r="AI13424" s="340">
        <f t="shared" si="2102"/>
        <v>0</v>
      </c>
      <c r="AJ13424" s="340">
        <f t="shared" si="2102"/>
        <v>0</v>
      </c>
      <c r="AK13424" s="340">
        <f t="shared" si="2102"/>
        <v>0</v>
      </c>
      <c r="AL13424" s="340">
        <f t="shared" si="2102"/>
        <v>0</v>
      </c>
      <c r="AM13424" s="340">
        <f t="shared" si="2102"/>
        <v>0</v>
      </c>
    </row>
    <row r="13425" spans="1:39" x14ac:dyDescent="0.35">
      <c r="A13425" s="337">
        <v>35338</v>
      </c>
      <c r="B13425" s="338">
        <f t="shared" si="2094"/>
        <v>1996</v>
      </c>
      <c r="C13425" s="338">
        <f t="shared" si="2095"/>
        <v>9</v>
      </c>
      <c r="D13425" s="338">
        <f t="shared" si="2096"/>
        <v>30</v>
      </c>
      <c r="E13425" s="334">
        <v>0</v>
      </c>
      <c r="F13425" s="334">
        <v>0.3</v>
      </c>
      <c r="G13425" s="334">
        <v>0.3</v>
      </c>
      <c r="H13425" s="334">
        <v>0.4</v>
      </c>
      <c r="I13425" s="334">
        <v>0.3</v>
      </c>
      <c r="J13425" s="334">
        <v>0.3</v>
      </c>
      <c r="K13425" s="334">
        <v>0.3</v>
      </c>
      <c r="L13425" s="334">
        <v>0.4</v>
      </c>
      <c r="M13425" s="334">
        <v>0.3</v>
      </c>
      <c r="N13425" s="334">
        <v>0.3</v>
      </c>
      <c r="O13425" s="334">
        <v>0.3</v>
      </c>
      <c r="P13425" s="334">
        <v>0.3</v>
      </c>
      <c r="Q13425" s="334">
        <v>0.4</v>
      </c>
      <c r="R13425" s="334">
        <v>0.3</v>
      </c>
      <c r="S13425" s="334">
        <v>0.3</v>
      </c>
      <c r="T13425" s="334">
        <v>0.3</v>
      </c>
      <c r="U13425" s="334">
        <v>0.3</v>
      </c>
      <c r="V13425" s="334">
        <v>0.4</v>
      </c>
      <c r="W13425" s="334">
        <v>0.3</v>
      </c>
      <c r="X13425" s="334">
        <v>0.3</v>
      </c>
      <c r="Y13425" s="334">
        <v>0.3</v>
      </c>
      <c r="Z13425" s="334">
        <v>0.4</v>
      </c>
      <c r="AA13425" s="334">
        <v>0.3</v>
      </c>
      <c r="AB13425" s="334">
        <v>0.3</v>
      </c>
      <c r="AD13425" s="334">
        <v>7.4</v>
      </c>
      <c r="AE13425" s="334">
        <f t="shared" si="2097"/>
        <v>7.4</v>
      </c>
      <c r="AF13425" s="334">
        <f t="shared" si="2098"/>
        <v>7.3999999999999986</v>
      </c>
      <c r="AG13425" s="340">
        <f t="shared" si="2099"/>
        <v>1.7763568394002505E-15</v>
      </c>
      <c r="AI13425" s="340">
        <f t="shared" si="2102"/>
        <v>0</v>
      </c>
      <c r="AJ13425" s="340">
        <f t="shared" si="2102"/>
        <v>0</v>
      </c>
      <c r="AK13425" s="340">
        <f t="shared" si="2102"/>
        <v>0</v>
      </c>
      <c r="AL13425" s="340">
        <f t="shared" si="2102"/>
        <v>0</v>
      </c>
      <c r="AM13425" s="340">
        <f t="shared" si="2102"/>
        <v>7.3999999999999986</v>
      </c>
    </row>
    <row r="13426" spans="1:39" x14ac:dyDescent="0.35">
      <c r="A13426" s="337">
        <v>35339</v>
      </c>
      <c r="B13426" s="338">
        <f t="shared" si="2094"/>
        <v>1996</v>
      </c>
      <c r="C13426" s="338">
        <f t="shared" si="2095"/>
        <v>10</v>
      </c>
      <c r="D13426" s="338">
        <f t="shared" si="2096"/>
        <v>1</v>
      </c>
      <c r="E13426" s="334">
        <v>0.8</v>
      </c>
      <c r="F13426" s="334">
        <v>1.6</v>
      </c>
      <c r="G13426" s="334">
        <v>1.5</v>
      </c>
      <c r="H13426" s="334">
        <v>0.8</v>
      </c>
      <c r="I13426" s="334">
        <v>0.8</v>
      </c>
      <c r="J13426" s="334">
        <v>0.8</v>
      </c>
      <c r="K13426" s="334">
        <v>0.8</v>
      </c>
      <c r="L13426" s="334">
        <v>0.8</v>
      </c>
      <c r="M13426" s="334">
        <v>0.7</v>
      </c>
      <c r="N13426" s="334">
        <v>0.8</v>
      </c>
      <c r="O13426" s="334">
        <v>0.8</v>
      </c>
      <c r="P13426" s="334">
        <v>0.8</v>
      </c>
      <c r="Q13426" s="334">
        <v>0</v>
      </c>
      <c r="R13426" s="334">
        <v>0</v>
      </c>
      <c r="S13426" s="334">
        <v>0</v>
      </c>
      <c r="T13426" s="334">
        <v>0</v>
      </c>
      <c r="U13426" s="334">
        <v>0</v>
      </c>
      <c r="V13426" s="334">
        <v>0</v>
      </c>
      <c r="W13426" s="334">
        <v>0</v>
      </c>
      <c r="X13426" s="334">
        <v>0</v>
      </c>
      <c r="Y13426" s="334">
        <v>0</v>
      </c>
      <c r="Z13426" s="334">
        <v>0</v>
      </c>
      <c r="AA13426" s="334">
        <v>0</v>
      </c>
      <c r="AB13426" s="334">
        <v>0</v>
      </c>
      <c r="AD13426" s="334">
        <v>11</v>
      </c>
      <c r="AE13426" s="334">
        <f t="shared" si="2097"/>
        <v>11</v>
      </c>
      <c r="AF13426" s="334">
        <f t="shared" si="2098"/>
        <v>11.000000000000002</v>
      </c>
      <c r="AG13426" s="340">
        <f t="shared" si="2099"/>
        <v>1.7763568394002505E-15</v>
      </c>
      <c r="AI13426" s="340">
        <f t="shared" si="2102"/>
        <v>0</v>
      </c>
      <c r="AJ13426" s="340">
        <f t="shared" si="2102"/>
        <v>0</v>
      </c>
      <c r="AK13426" s="340">
        <f t="shared" si="2102"/>
        <v>0</v>
      </c>
      <c r="AL13426" s="340">
        <f t="shared" si="2102"/>
        <v>0</v>
      </c>
      <c r="AM13426" s="340">
        <f t="shared" si="2102"/>
        <v>0</v>
      </c>
    </row>
    <row r="13427" spans="1:39" x14ac:dyDescent="0.35">
      <c r="A13427" s="337">
        <v>35340</v>
      </c>
      <c r="B13427" s="338">
        <f t="shared" si="2094"/>
        <v>1996</v>
      </c>
      <c r="C13427" s="338">
        <f t="shared" si="2095"/>
        <v>10</v>
      </c>
      <c r="D13427" s="338">
        <f t="shared" si="2096"/>
        <v>2</v>
      </c>
      <c r="E13427" s="334">
        <v>0</v>
      </c>
      <c r="F13427" s="334">
        <v>0</v>
      </c>
      <c r="G13427" s="334">
        <v>0</v>
      </c>
      <c r="H13427" s="334">
        <v>0</v>
      </c>
      <c r="I13427" s="334">
        <v>0</v>
      </c>
      <c r="J13427" s="334">
        <v>0</v>
      </c>
      <c r="K13427" s="334">
        <v>0</v>
      </c>
      <c r="L13427" s="334">
        <v>0</v>
      </c>
      <c r="M13427" s="334">
        <v>0</v>
      </c>
      <c r="N13427" s="334">
        <v>0</v>
      </c>
      <c r="O13427" s="334">
        <v>0</v>
      </c>
      <c r="P13427" s="334">
        <v>0</v>
      </c>
      <c r="Q13427" s="334">
        <v>0</v>
      </c>
      <c r="R13427" s="334">
        <v>0</v>
      </c>
      <c r="S13427" s="334">
        <v>0</v>
      </c>
      <c r="T13427" s="334">
        <v>0</v>
      </c>
      <c r="U13427" s="334">
        <v>0</v>
      </c>
      <c r="V13427" s="334">
        <v>0</v>
      </c>
      <c r="W13427" s="334">
        <v>0</v>
      </c>
      <c r="X13427" s="334">
        <v>0</v>
      </c>
      <c r="Y13427" s="334">
        <v>0</v>
      </c>
      <c r="Z13427" s="334">
        <v>0</v>
      </c>
      <c r="AA13427" s="334">
        <v>0</v>
      </c>
      <c r="AB13427" s="334">
        <v>0</v>
      </c>
      <c r="AD13427" s="334">
        <v>0</v>
      </c>
      <c r="AE13427" s="334">
        <f t="shared" si="2097"/>
        <v>0</v>
      </c>
      <c r="AF13427" s="334">
        <f t="shared" si="2098"/>
        <v>0</v>
      </c>
      <c r="AG13427" s="340">
        <f t="shared" si="2099"/>
        <v>0</v>
      </c>
      <c r="AI13427" s="340">
        <f t="shared" si="2102"/>
        <v>0</v>
      </c>
      <c r="AJ13427" s="340">
        <f t="shared" si="2102"/>
        <v>0</v>
      </c>
      <c r="AK13427" s="340">
        <f t="shared" si="2102"/>
        <v>0</v>
      </c>
      <c r="AL13427" s="340">
        <f t="shared" si="2102"/>
        <v>0</v>
      </c>
      <c r="AM13427" s="340">
        <f t="shared" si="2102"/>
        <v>0</v>
      </c>
    </row>
    <row r="13428" spans="1:39" x14ac:dyDescent="0.35">
      <c r="A13428" s="337">
        <v>35341</v>
      </c>
      <c r="B13428" s="338">
        <f t="shared" si="2094"/>
        <v>1996</v>
      </c>
      <c r="C13428" s="338">
        <f t="shared" si="2095"/>
        <v>10</v>
      </c>
      <c r="D13428" s="338">
        <f t="shared" si="2096"/>
        <v>3</v>
      </c>
      <c r="E13428" s="334">
        <v>0</v>
      </c>
      <c r="F13428" s="334">
        <v>0</v>
      </c>
      <c r="G13428" s="334">
        <v>0</v>
      </c>
      <c r="H13428" s="334">
        <v>0</v>
      </c>
      <c r="I13428" s="334">
        <v>0</v>
      </c>
      <c r="J13428" s="334">
        <v>0</v>
      </c>
      <c r="K13428" s="334">
        <v>0</v>
      </c>
      <c r="L13428" s="334">
        <v>0</v>
      </c>
      <c r="M13428" s="334">
        <v>0</v>
      </c>
      <c r="N13428" s="334">
        <v>0</v>
      </c>
      <c r="O13428" s="334">
        <v>0</v>
      </c>
      <c r="P13428" s="334">
        <v>0</v>
      </c>
      <c r="Q13428" s="334">
        <v>0</v>
      </c>
      <c r="R13428" s="334">
        <v>0</v>
      </c>
      <c r="S13428" s="334">
        <v>0</v>
      </c>
      <c r="T13428" s="334">
        <v>0</v>
      </c>
      <c r="U13428" s="334">
        <v>0</v>
      </c>
      <c r="V13428" s="334">
        <v>0</v>
      </c>
      <c r="W13428" s="334">
        <v>0</v>
      </c>
      <c r="X13428" s="334">
        <v>0</v>
      </c>
      <c r="Y13428" s="334">
        <v>0</v>
      </c>
      <c r="Z13428" s="334">
        <v>0</v>
      </c>
      <c r="AA13428" s="334">
        <v>0</v>
      </c>
      <c r="AB13428" s="334">
        <v>0</v>
      </c>
      <c r="AD13428" s="334">
        <v>0</v>
      </c>
      <c r="AE13428" s="334">
        <f t="shared" si="2097"/>
        <v>0</v>
      </c>
      <c r="AF13428" s="334">
        <f t="shared" si="2098"/>
        <v>0</v>
      </c>
      <c r="AG13428" s="340">
        <f t="shared" si="2099"/>
        <v>0</v>
      </c>
      <c r="AI13428" s="340">
        <f t="shared" ref="AI13428:AM13443" si="2103">IF($C13428=AI$1,$AF13428,0)</f>
        <v>0</v>
      </c>
      <c r="AJ13428" s="340">
        <f t="shared" si="2103"/>
        <v>0</v>
      </c>
      <c r="AK13428" s="340">
        <f t="shared" si="2103"/>
        <v>0</v>
      </c>
      <c r="AL13428" s="340">
        <f t="shared" si="2103"/>
        <v>0</v>
      </c>
      <c r="AM13428" s="340">
        <f t="shared" si="2103"/>
        <v>0</v>
      </c>
    </row>
    <row r="13429" spans="1:39" x14ac:dyDescent="0.35">
      <c r="A13429" s="337">
        <v>35342</v>
      </c>
      <c r="B13429" s="338">
        <f t="shared" si="2094"/>
        <v>1996</v>
      </c>
      <c r="C13429" s="338">
        <f t="shared" si="2095"/>
        <v>10</v>
      </c>
      <c r="D13429" s="338">
        <f t="shared" si="2096"/>
        <v>4</v>
      </c>
      <c r="E13429" s="334">
        <v>0</v>
      </c>
      <c r="F13429" s="334">
        <v>0</v>
      </c>
      <c r="G13429" s="334">
        <v>0</v>
      </c>
      <c r="H13429" s="334">
        <v>0</v>
      </c>
      <c r="I13429" s="334">
        <v>0</v>
      </c>
      <c r="J13429" s="334">
        <v>0</v>
      </c>
      <c r="K13429" s="334">
        <v>0</v>
      </c>
      <c r="L13429" s="334">
        <v>0</v>
      </c>
      <c r="M13429" s="334">
        <v>0</v>
      </c>
      <c r="N13429" s="334">
        <v>0</v>
      </c>
      <c r="O13429" s="334">
        <v>0</v>
      </c>
      <c r="P13429" s="334">
        <v>0</v>
      </c>
      <c r="Q13429" s="334">
        <v>0</v>
      </c>
      <c r="R13429" s="334">
        <v>0</v>
      </c>
      <c r="S13429" s="334">
        <v>0</v>
      </c>
      <c r="T13429" s="334">
        <v>0</v>
      </c>
      <c r="U13429" s="334">
        <v>0</v>
      </c>
      <c r="V13429" s="334">
        <v>0</v>
      </c>
      <c r="W13429" s="334">
        <v>0</v>
      </c>
      <c r="X13429" s="334">
        <v>0</v>
      </c>
      <c r="Y13429" s="334">
        <v>0</v>
      </c>
      <c r="Z13429" s="334">
        <v>0</v>
      </c>
      <c r="AA13429" s="334">
        <v>0</v>
      </c>
      <c r="AB13429" s="334">
        <v>0</v>
      </c>
      <c r="AD13429" s="334">
        <v>0</v>
      </c>
      <c r="AE13429" s="334">
        <f t="shared" si="2097"/>
        <v>0</v>
      </c>
      <c r="AF13429" s="334">
        <f t="shared" si="2098"/>
        <v>0</v>
      </c>
      <c r="AG13429" s="340">
        <f t="shared" si="2099"/>
        <v>0</v>
      </c>
      <c r="AI13429" s="340">
        <f t="shared" si="2103"/>
        <v>0</v>
      </c>
      <c r="AJ13429" s="340">
        <f t="shared" si="2103"/>
        <v>0</v>
      </c>
      <c r="AK13429" s="340">
        <f t="shared" si="2103"/>
        <v>0</v>
      </c>
      <c r="AL13429" s="340">
        <f t="shared" si="2103"/>
        <v>0</v>
      </c>
      <c r="AM13429" s="340">
        <f t="shared" si="2103"/>
        <v>0</v>
      </c>
    </row>
    <row r="13430" spans="1:39" x14ac:dyDescent="0.35">
      <c r="A13430" s="337">
        <v>35343</v>
      </c>
      <c r="B13430" s="338">
        <f t="shared" si="2094"/>
        <v>1996</v>
      </c>
      <c r="C13430" s="338">
        <f t="shared" si="2095"/>
        <v>10</v>
      </c>
      <c r="D13430" s="338">
        <f t="shared" si="2096"/>
        <v>5</v>
      </c>
      <c r="E13430" s="334">
        <v>0.4</v>
      </c>
      <c r="F13430" s="334">
        <v>0.6</v>
      </c>
      <c r="G13430" s="334">
        <v>1.2</v>
      </c>
      <c r="H13430" s="334">
        <v>2.2999999999999998</v>
      </c>
      <c r="I13430" s="334">
        <v>1</v>
      </c>
      <c r="J13430" s="334">
        <v>0.2</v>
      </c>
      <c r="K13430" s="334">
        <v>0</v>
      </c>
      <c r="L13430" s="334">
        <v>0</v>
      </c>
      <c r="M13430" s="334">
        <v>0</v>
      </c>
      <c r="N13430" s="334">
        <v>0</v>
      </c>
      <c r="O13430" s="334">
        <v>0</v>
      </c>
      <c r="P13430" s="334">
        <v>0</v>
      </c>
      <c r="Q13430" s="334">
        <v>0</v>
      </c>
      <c r="R13430" s="334">
        <v>0</v>
      </c>
      <c r="S13430" s="334">
        <v>0</v>
      </c>
      <c r="T13430" s="334">
        <v>0</v>
      </c>
      <c r="U13430" s="334">
        <v>0</v>
      </c>
      <c r="V13430" s="334">
        <v>0</v>
      </c>
      <c r="W13430" s="334">
        <v>0</v>
      </c>
      <c r="X13430" s="334">
        <v>0</v>
      </c>
      <c r="Y13430" s="334">
        <v>0</v>
      </c>
      <c r="Z13430" s="334">
        <v>0</v>
      </c>
      <c r="AA13430" s="334">
        <v>0</v>
      </c>
      <c r="AB13430" s="334">
        <v>0</v>
      </c>
      <c r="AD13430" s="334">
        <v>5.7</v>
      </c>
      <c r="AE13430" s="334">
        <f t="shared" si="2097"/>
        <v>5.7</v>
      </c>
      <c r="AF13430" s="334">
        <f t="shared" si="2098"/>
        <v>5.7</v>
      </c>
      <c r="AG13430" s="340">
        <f t="shared" si="2099"/>
        <v>0</v>
      </c>
      <c r="AI13430" s="340">
        <f t="shared" si="2103"/>
        <v>0</v>
      </c>
      <c r="AJ13430" s="340">
        <f t="shared" si="2103"/>
        <v>0</v>
      </c>
      <c r="AK13430" s="340">
        <f t="shared" si="2103"/>
        <v>0</v>
      </c>
      <c r="AL13430" s="340">
        <f t="shared" si="2103"/>
        <v>0</v>
      </c>
      <c r="AM13430" s="340">
        <f t="shared" si="2103"/>
        <v>0</v>
      </c>
    </row>
    <row r="13431" spans="1:39" x14ac:dyDescent="0.35">
      <c r="A13431" s="337">
        <v>35344</v>
      </c>
      <c r="B13431" s="338">
        <f t="shared" si="2094"/>
        <v>1996</v>
      </c>
      <c r="C13431" s="338">
        <f t="shared" si="2095"/>
        <v>10</v>
      </c>
      <c r="D13431" s="338">
        <f t="shared" si="2096"/>
        <v>6</v>
      </c>
      <c r="E13431" s="334">
        <v>0</v>
      </c>
      <c r="F13431" s="334">
        <v>0</v>
      </c>
      <c r="G13431" s="334">
        <v>0</v>
      </c>
      <c r="H13431" s="334">
        <v>0</v>
      </c>
      <c r="I13431" s="334">
        <v>0</v>
      </c>
      <c r="J13431" s="334">
        <v>0</v>
      </c>
      <c r="K13431" s="334">
        <v>0</v>
      </c>
      <c r="L13431" s="334">
        <v>0</v>
      </c>
      <c r="M13431" s="334">
        <v>0</v>
      </c>
      <c r="N13431" s="334">
        <v>0</v>
      </c>
      <c r="O13431" s="334">
        <v>0</v>
      </c>
      <c r="P13431" s="334">
        <v>0</v>
      </c>
      <c r="Q13431" s="334">
        <v>0</v>
      </c>
      <c r="R13431" s="334">
        <v>0</v>
      </c>
      <c r="S13431" s="334">
        <v>0</v>
      </c>
      <c r="T13431" s="334">
        <v>0</v>
      </c>
      <c r="U13431" s="334">
        <v>0</v>
      </c>
      <c r="V13431" s="334">
        <v>0</v>
      </c>
      <c r="W13431" s="334">
        <v>0</v>
      </c>
      <c r="X13431" s="334">
        <v>0</v>
      </c>
      <c r="Y13431" s="334">
        <v>0</v>
      </c>
      <c r="Z13431" s="334">
        <v>0</v>
      </c>
      <c r="AA13431" s="334">
        <v>0</v>
      </c>
      <c r="AB13431" s="334">
        <v>0</v>
      </c>
      <c r="AD13431" s="334">
        <v>0</v>
      </c>
      <c r="AE13431" s="334">
        <f t="shared" si="2097"/>
        <v>0</v>
      </c>
      <c r="AF13431" s="334">
        <f t="shared" si="2098"/>
        <v>0</v>
      </c>
      <c r="AG13431" s="340">
        <f t="shared" si="2099"/>
        <v>0</v>
      </c>
      <c r="AI13431" s="340">
        <f t="shared" si="2103"/>
        <v>0</v>
      </c>
      <c r="AJ13431" s="340">
        <f t="shared" si="2103"/>
        <v>0</v>
      </c>
      <c r="AK13431" s="340">
        <f t="shared" si="2103"/>
        <v>0</v>
      </c>
      <c r="AL13431" s="340">
        <f t="shared" si="2103"/>
        <v>0</v>
      </c>
      <c r="AM13431" s="340">
        <f t="shared" si="2103"/>
        <v>0</v>
      </c>
    </row>
    <row r="13432" spans="1:39" x14ac:dyDescent="0.35">
      <c r="A13432" s="337">
        <v>35345</v>
      </c>
      <c r="B13432" s="338">
        <f t="shared" si="2094"/>
        <v>1996</v>
      </c>
      <c r="C13432" s="338">
        <f t="shared" si="2095"/>
        <v>10</v>
      </c>
      <c r="D13432" s="338">
        <f t="shared" si="2096"/>
        <v>7</v>
      </c>
      <c r="E13432" s="334">
        <v>0</v>
      </c>
      <c r="F13432" s="334">
        <v>0</v>
      </c>
      <c r="G13432" s="334">
        <v>0</v>
      </c>
      <c r="H13432" s="334">
        <v>0</v>
      </c>
      <c r="I13432" s="334">
        <v>0</v>
      </c>
      <c r="J13432" s="334">
        <v>0</v>
      </c>
      <c r="K13432" s="334">
        <v>0</v>
      </c>
      <c r="L13432" s="334">
        <v>0</v>
      </c>
      <c r="M13432" s="334">
        <v>0</v>
      </c>
      <c r="N13432" s="334">
        <v>0</v>
      </c>
      <c r="O13432" s="334">
        <v>0</v>
      </c>
      <c r="P13432" s="334">
        <v>0</v>
      </c>
      <c r="Q13432" s="334">
        <v>0</v>
      </c>
      <c r="R13432" s="334">
        <v>0</v>
      </c>
      <c r="S13432" s="334">
        <v>0</v>
      </c>
      <c r="T13432" s="334">
        <v>0</v>
      </c>
      <c r="U13432" s="334">
        <v>0</v>
      </c>
      <c r="V13432" s="334">
        <v>0</v>
      </c>
      <c r="W13432" s="334">
        <v>0</v>
      </c>
      <c r="X13432" s="334">
        <v>0</v>
      </c>
      <c r="Y13432" s="334">
        <v>0</v>
      </c>
      <c r="Z13432" s="334">
        <v>0</v>
      </c>
      <c r="AA13432" s="334">
        <v>0</v>
      </c>
      <c r="AB13432" s="334">
        <v>0</v>
      </c>
      <c r="AD13432" s="334">
        <v>0</v>
      </c>
      <c r="AE13432" s="334">
        <f t="shared" si="2097"/>
        <v>0</v>
      </c>
      <c r="AF13432" s="334">
        <f t="shared" si="2098"/>
        <v>0</v>
      </c>
      <c r="AG13432" s="340">
        <f t="shared" si="2099"/>
        <v>0</v>
      </c>
      <c r="AI13432" s="340">
        <f t="shared" si="2103"/>
        <v>0</v>
      </c>
      <c r="AJ13432" s="340">
        <f t="shared" si="2103"/>
        <v>0</v>
      </c>
      <c r="AK13432" s="340">
        <f t="shared" si="2103"/>
        <v>0</v>
      </c>
      <c r="AL13432" s="340">
        <f t="shared" si="2103"/>
        <v>0</v>
      </c>
      <c r="AM13432" s="340">
        <f t="shared" si="2103"/>
        <v>0</v>
      </c>
    </row>
    <row r="13433" spans="1:39" x14ac:dyDescent="0.35">
      <c r="A13433" s="337">
        <v>35346</v>
      </c>
      <c r="B13433" s="338">
        <f t="shared" si="2094"/>
        <v>1996</v>
      </c>
      <c r="C13433" s="338">
        <f t="shared" si="2095"/>
        <v>10</v>
      </c>
      <c r="D13433" s="338">
        <f t="shared" si="2096"/>
        <v>8</v>
      </c>
      <c r="E13433" s="334">
        <v>0</v>
      </c>
      <c r="F13433" s="334">
        <v>0</v>
      </c>
      <c r="G13433" s="334">
        <v>0</v>
      </c>
      <c r="H13433" s="334">
        <v>0</v>
      </c>
      <c r="I13433" s="334">
        <v>0</v>
      </c>
      <c r="J13433" s="334">
        <v>0</v>
      </c>
      <c r="K13433" s="334">
        <v>0</v>
      </c>
      <c r="L13433" s="334">
        <v>0</v>
      </c>
      <c r="M13433" s="334">
        <v>0</v>
      </c>
      <c r="N13433" s="334">
        <v>0</v>
      </c>
      <c r="O13433" s="334">
        <v>0</v>
      </c>
      <c r="P13433" s="334">
        <v>0</v>
      </c>
      <c r="Q13433" s="334">
        <v>0</v>
      </c>
      <c r="R13433" s="334">
        <v>0</v>
      </c>
      <c r="S13433" s="334">
        <v>0</v>
      </c>
      <c r="T13433" s="334">
        <v>0</v>
      </c>
      <c r="U13433" s="334">
        <v>0</v>
      </c>
      <c r="V13433" s="334">
        <v>0</v>
      </c>
      <c r="W13433" s="334">
        <v>0</v>
      </c>
      <c r="X13433" s="334">
        <v>0</v>
      </c>
      <c r="Y13433" s="334">
        <v>0</v>
      </c>
      <c r="Z13433" s="334">
        <v>0</v>
      </c>
      <c r="AA13433" s="334">
        <v>0</v>
      </c>
      <c r="AB13433" s="334">
        <v>0</v>
      </c>
      <c r="AD13433" s="334">
        <v>0</v>
      </c>
      <c r="AE13433" s="334">
        <f t="shared" si="2097"/>
        <v>0</v>
      </c>
      <c r="AF13433" s="334">
        <f t="shared" si="2098"/>
        <v>0</v>
      </c>
      <c r="AG13433" s="340">
        <f t="shared" si="2099"/>
        <v>0</v>
      </c>
      <c r="AI13433" s="340">
        <f t="shared" si="2103"/>
        <v>0</v>
      </c>
      <c r="AJ13433" s="340">
        <f t="shared" si="2103"/>
        <v>0</v>
      </c>
      <c r="AK13433" s="340">
        <f t="shared" si="2103"/>
        <v>0</v>
      </c>
      <c r="AL13433" s="340">
        <f t="shared" si="2103"/>
        <v>0</v>
      </c>
      <c r="AM13433" s="340">
        <f t="shared" si="2103"/>
        <v>0</v>
      </c>
    </row>
    <row r="13434" spans="1:39" x14ac:dyDescent="0.35">
      <c r="A13434" s="337">
        <v>35347</v>
      </c>
      <c r="B13434" s="338">
        <f t="shared" si="2094"/>
        <v>1996</v>
      </c>
      <c r="C13434" s="338">
        <f t="shared" si="2095"/>
        <v>10</v>
      </c>
      <c r="D13434" s="338">
        <f t="shared" si="2096"/>
        <v>9</v>
      </c>
      <c r="E13434" s="334">
        <v>0</v>
      </c>
      <c r="F13434" s="334">
        <v>0</v>
      </c>
      <c r="G13434" s="334">
        <v>0</v>
      </c>
      <c r="H13434" s="334">
        <v>0</v>
      </c>
      <c r="I13434" s="334">
        <v>0</v>
      </c>
      <c r="J13434" s="334">
        <v>0</v>
      </c>
      <c r="K13434" s="334">
        <v>0</v>
      </c>
      <c r="L13434" s="334">
        <v>0</v>
      </c>
      <c r="M13434" s="334">
        <v>0</v>
      </c>
      <c r="N13434" s="334">
        <v>0</v>
      </c>
      <c r="O13434" s="334">
        <v>0</v>
      </c>
      <c r="P13434" s="334">
        <v>0</v>
      </c>
      <c r="Q13434" s="334">
        <v>0</v>
      </c>
      <c r="R13434" s="334">
        <v>0</v>
      </c>
      <c r="S13434" s="334">
        <v>0</v>
      </c>
      <c r="T13434" s="334">
        <v>0</v>
      </c>
      <c r="U13434" s="334">
        <v>0</v>
      </c>
      <c r="V13434" s="334">
        <v>0</v>
      </c>
      <c r="W13434" s="334">
        <v>0</v>
      </c>
      <c r="X13434" s="334">
        <v>0</v>
      </c>
      <c r="Y13434" s="334">
        <v>0</v>
      </c>
      <c r="Z13434" s="334">
        <v>0</v>
      </c>
      <c r="AA13434" s="334">
        <v>0</v>
      </c>
      <c r="AB13434" s="334">
        <v>0</v>
      </c>
      <c r="AD13434" s="334">
        <v>0</v>
      </c>
      <c r="AE13434" s="334">
        <f t="shared" si="2097"/>
        <v>0</v>
      </c>
      <c r="AF13434" s="334">
        <f t="shared" si="2098"/>
        <v>0</v>
      </c>
      <c r="AG13434" s="340">
        <f t="shared" si="2099"/>
        <v>0</v>
      </c>
      <c r="AI13434" s="340">
        <f t="shared" si="2103"/>
        <v>0</v>
      </c>
      <c r="AJ13434" s="340">
        <f t="shared" si="2103"/>
        <v>0</v>
      </c>
      <c r="AK13434" s="340">
        <f t="shared" si="2103"/>
        <v>0</v>
      </c>
      <c r="AL13434" s="340">
        <f t="shared" si="2103"/>
        <v>0</v>
      </c>
      <c r="AM13434" s="340">
        <f t="shared" si="2103"/>
        <v>0</v>
      </c>
    </row>
    <row r="13435" spans="1:39" x14ac:dyDescent="0.35">
      <c r="A13435" s="337">
        <v>35348</v>
      </c>
      <c r="B13435" s="338">
        <f t="shared" si="2094"/>
        <v>1996</v>
      </c>
      <c r="C13435" s="338">
        <f t="shared" si="2095"/>
        <v>10</v>
      </c>
      <c r="D13435" s="338">
        <f t="shared" si="2096"/>
        <v>10</v>
      </c>
      <c r="E13435" s="334">
        <v>0</v>
      </c>
      <c r="F13435" s="334">
        <v>0</v>
      </c>
      <c r="G13435" s="334">
        <v>0</v>
      </c>
      <c r="H13435" s="334">
        <v>0</v>
      </c>
      <c r="I13435" s="334">
        <v>0</v>
      </c>
      <c r="J13435" s="334">
        <v>0</v>
      </c>
      <c r="K13435" s="334">
        <v>0</v>
      </c>
      <c r="L13435" s="334">
        <v>0</v>
      </c>
      <c r="M13435" s="334">
        <v>0</v>
      </c>
      <c r="N13435" s="334">
        <v>0</v>
      </c>
      <c r="O13435" s="334">
        <v>0</v>
      </c>
      <c r="P13435" s="334">
        <v>0</v>
      </c>
      <c r="Q13435" s="334">
        <v>0</v>
      </c>
      <c r="R13435" s="334">
        <v>0</v>
      </c>
      <c r="S13435" s="334">
        <v>0</v>
      </c>
      <c r="T13435" s="334">
        <v>0</v>
      </c>
      <c r="U13435" s="334">
        <v>0</v>
      </c>
      <c r="V13435" s="334">
        <v>0</v>
      </c>
      <c r="W13435" s="334">
        <v>0</v>
      </c>
      <c r="X13435" s="334">
        <v>0</v>
      </c>
      <c r="Y13435" s="334">
        <v>0</v>
      </c>
      <c r="Z13435" s="334">
        <v>0</v>
      </c>
      <c r="AA13435" s="334">
        <v>0</v>
      </c>
      <c r="AB13435" s="334">
        <v>0</v>
      </c>
      <c r="AD13435" s="334">
        <v>0</v>
      </c>
      <c r="AE13435" s="334">
        <f t="shared" si="2097"/>
        <v>0</v>
      </c>
      <c r="AF13435" s="334">
        <f t="shared" si="2098"/>
        <v>0</v>
      </c>
      <c r="AG13435" s="340">
        <f t="shared" si="2099"/>
        <v>0</v>
      </c>
      <c r="AI13435" s="340">
        <f t="shared" si="2103"/>
        <v>0</v>
      </c>
      <c r="AJ13435" s="340">
        <f t="shared" si="2103"/>
        <v>0</v>
      </c>
      <c r="AK13435" s="340">
        <f t="shared" si="2103"/>
        <v>0</v>
      </c>
      <c r="AL13435" s="340">
        <f t="shared" si="2103"/>
        <v>0</v>
      </c>
      <c r="AM13435" s="340">
        <f t="shared" si="2103"/>
        <v>0</v>
      </c>
    </row>
    <row r="13436" spans="1:39" x14ac:dyDescent="0.35">
      <c r="A13436" s="337">
        <v>35349</v>
      </c>
      <c r="B13436" s="338">
        <f t="shared" si="2094"/>
        <v>1996</v>
      </c>
      <c r="C13436" s="338">
        <f t="shared" si="2095"/>
        <v>10</v>
      </c>
      <c r="D13436" s="338">
        <f t="shared" si="2096"/>
        <v>11</v>
      </c>
      <c r="E13436" s="334">
        <v>0</v>
      </c>
      <c r="F13436" s="334">
        <v>0</v>
      </c>
      <c r="G13436" s="334">
        <v>0</v>
      </c>
      <c r="H13436" s="334">
        <v>0</v>
      </c>
      <c r="I13436" s="334">
        <v>0</v>
      </c>
      <c r="J13436" s="334">
        <v>0</v>
      </c>
      <c r="K13436" s="334">
        <v>0</v>
      </c>
      <c r="L13436" s="334">
        <v>0</v>
      </c>
      <c r="M13436" s="334">
        <v>0</v>
      </c>
      <c r="N13436" s="334">
        <v>0</v>
      </c>
      <c r="O13436" s="334">
        <v>0</v>
      </c>
      <c r="P13436" s="334">
        <v>0</v>
      </c>
      <c r="Q13436" s="334">
        <v>0</v>
      </c>
      <c r="R13436" s="334">
        <v>0</v>
      </c>
      <c r="S13436" s="334">
        <v>0</v>
      </c>
      <c r="T13436" s="334">
        <v>0</v>
      </c>
      <c r="U13436" s="334">
        <v>0</v>
      </c>
      <c r="V13436" s="334">
        <v>0</v>
      </c>
      <c r="W13436" s="334">
        <v>0.6</v>
      </c>
      <c r="X13436" s="334">
        <v>0.3</v>
      </c>
      <c r="Y13436" s="334">
        <v>0</v>
      </c>
      <c r="Z13436" s="334">
        <v>0.9</v>
      </c>
      <c r="AA13436" s="334">
        <v>0</v>
      </c>
      <c r="AB13436" s="334">
        <v>0</v>
      </c>
      <c r="AD13436" s="334">
        <v>1.8</v>
      </c>
      <c r="AE13436" s="334">
        <f t="shared" si="2097"/>
        <v>1.8</v>
      </c>
      <c r="AF13436" s="334">
        <f t="shared" si="2098"/>
        <v>1.7999999999999998</v>
      </c>
      <c r="AG13436" s="340">
        <f t="shared" si="2099"/>
        <v>2.2204460492503131E-16</v>
      </c>
      <c r="AI13436" s="340">
        <f t="shared" si="2103"/>
        <v>0</v>
      </c>
      <c r="AJ13436" s="340">
        <f t="shared" si="2103"/>
        <v>0</v>
      </c>
      <c r="AK13436" s="340">
        <f t="shared" si="2103"/>
        <v>0</v>
      </c>
      <c r="AL13436" s="340">
        <f t="shared" si="2103"/>
        <v>0</v>
      </c>
      <c r="AM13436" s="340">
        <f t="shared" si="2103"/>
        <v>0</v>
      </c>
    </row>
    <row r="13437" spans="1:39" x14ac:dyDescent="0.35">
      <c r="A13437" s="337">
        <v>35350</v>
      </c>
      <c r="B13437" s="338">
        <f t="shared" si="2094"/>
        <v>1996</v>
      </c>
      <c r="C13437" s="338">
        <f t="shared" si="2095"/>
        <v>10</v>
      </c>
      <c r="D13437" s="338">
        <f t="shared" si="2096"/>
        <v>12</v>
      </c>
      <c r="E13437" s="334">
        <v>0</v>
      </c>
      <c r="F13437" s="334">
        <v>0</v>
      </c>
      <c r="G13437" s="334">
        <v>0</v>
      </c>
      <c r="H13437" s="334">
        <v>0</v>
      </c>
      <c r="I13437" s="334">
        <v>0</v>
      </c>
      <c r="J13437" s="334">
        <v>0</v>
      </c>
      <c r="K13437" s="334">
        <v>0</v>
      </c>
      <c r="L13437" s="334">
        <v>0</v>
      </c>
      <c r="M13437" s="334">
        <v>0</v>
      </c>
      <c r="N13437" s="334">
        <v>0</v>
      </c>
      <c r="O13437" s="334">
        <v>0</v>
      </c>
      <c r="P13437" s="334">
        <v>0</v>
      </c>
      <c r="Q13437" s="334">
        <v>0</v>
      </c>
      <c r="R13437" s="334">
        <v>0</v>
      </c>
      <c r="S13437" s="334">
        <v>0</v>
      </c>
      <c r="T13437" s="334">
        <v>0</v>
      </c>
      <c r="U13437" s="334">
        <v>0</v>
      </c>
      <c r="V13437" s="334">
        <v>0</v>
      </c>
      <c r="W13437" s="334">
        <v>0</v>
      </c>
      <c r="X13437" s="334">
        <v>0</v>
      </c>
      <c r="Y13437" s="334">
        <v>0</v>
      </c>
      <c r="Z13437" s="334">
        <v>0</v>
      </c>
      <c r="AA13437" s="334">
        <v>0</v>
      </c>
      <c r="AB13437" s="334">
        <v>0</v>
      </c>
      <c r="AD13437" s="334">
        <v>0</v>
      </c>
      <c r="AE13437" s="334">
        <f t="shared" si="2097"/>
        <v>0</v>
      </c>
      <c r="AF13437" s="334">
        <f t="shared" si="2098"/>
        <v>0</v>
      </c>
      <c r="AG13437" s="340">
        <f t="shared" si="2099"/>
        <v>0</v>
      </c>
      <c r="AI13437" s="340">
        <f t="shared" si="2103"/>
        <v>0</v>
      </c>
      <c r="AJ13437" s="340">
        <f t="shared" si="2103"/>
        <v>0</v>
      </c>
      <c r="AK13437" s="340">
        <f t="shared" si="2103"/>
        <v>0</v>
      </c>
      <c r="AL13437" s="340">
        <f t="shared" si="2103"/>
        <v>0</v>
      </c>
      <c r="AM13437" s="340">
        <f t="shared" si="2103"/>
        <v>0</v>
      </c>
    </row>
    <row r="13438" spans="1:39" x14ac:dyDescent="0.35">
      <c r="A13438" s="337">
        <v>35351</v>
      </c>
      <c r="B13438" s="338">
        <f t="shared" si="2094"/>
        <v>1996</v>
      </c>
      <c r="C13438" s="338">
        <f t="shared" si="2095"/>
        <v>10</v>
      </c>
      <c r="D13438" s="338">
        <f t="shared" si="2096"/>
        <v>13</v>
      </c>
      <c r="E13438" s="334">
        <v>0</v>
      </c>
      <c r="F13438" s="334">
        <v>0</v>
      </c>
      <c r="G13438" s="334">
        <v>0</v>
      </c>
      <c r="H13438" s="334">
        <v>0</v>
      </c>
      <c r="I13438" s="334">
        <v>0</v>
      </c>
      <c r="J13438" s="334">
        <v>0</v>
      </c>
      <c r="K13438" s="334">
        <v>0</v>
      </c>
      <c r="L13438" s="334">
        <v>0</v>
      </c>
      <c r="M13438" s="334">
        <v>0</v>
      </c>
      <c r="N13438" s="334">
        <v>0</v>
      </c>
      <c r="O13438" s="334">
        <v>0</v>
      </c>
      <c r="P13438" s="334">
        <v>0</v>
      </c>
      <c r="Q13438" s="334">
        <v>0</v>
      </c>
      <c r="R13438" s="334">
        <v>0</v>
      </c>
      <c r="S13438" s="334">
        <v>0</v>
      </c>
      <c r="T13438" s="334">
        <v>0</v>
      </c>
      <c r="U13438" s="334">
        <v>0</v>
      </c>
      <c r="V13438" s="334">
        <v>0</v>
      </c>
      <c r="W13438" s="334">
        <v>0</v>
      </c>
      <c r="X13438" s="334">
        <v>0</v>
      </c>
      <c r="Y13438" s="334">
        <v>0</v>
      </c>
      <c r="Z13438" s="334">
        <v>0</v>
      </c>
      <c r="AA13438" s="334">
        <v>0</v>
      </c>
      <c r="AB13438" s="334">
        <v>0</v>
      </c>
      <c r="AD13438" s="334">
        <v>0</v>
      </c>
      <c r="AE13438" s="334">
        <f t="shared" si="2097"/>
        <v>0</v>
      </c>
      <c r="AF13438" s="334">
        <f t="shared" si="2098"/>
        <v>0</v>
      </c>
      <c r="AG13438" s="340">
        <f t="shared" si="2099"/>
        <v>0</v>
      </c>
      <c r="AI13438" s="340">
        <f t="shared" si="2103"/>
        <v>0</v>
      </c>
      <c r="AJ13438" s="340">
        <f t="shared" si="2103"/>
        <v>0</v>
      </c>
      <c r="AK13438" s="340">
        <f t="shared" si="2103"/>
        <v>0</v>
      </c>
      <c r="AL13438" s="340">
        <f t="shared" si="2103"/>
        <v>0</v>
      </c>
      <c r="AM13438" s="340">
        <f t="shared" si="2103"/>
        <v>0</v>
      </c>
    </row>
    <row r="13439" spans="1:39" x14ac:dyDescent="0.35">
      <c r="A13439" s="337">
        <v>35352</v>
      </c>
      <c r="B13439" s="338">
        <f t="shared" si="2094"/>
        <v>1996</v>
      </c>
      <c r="C13439" s="338">
        <f t="shared" si="2095"/>
        <v>10</v>
      </c>
      <c r="D13439" s="338">
        <f t="shared" si="2096"/>
        <v>14</v>
      </c>
      <c r="E13439" s="334">
        <v>0</v>
      </c>
      <c r="F13439" s="334">
        <v>0</v>
      </c>
      <c r="G13439" s="334">
        <v>0</v>
      </c>
      <c r="H13439" s="334">
        <v>0</v>
      </c>
      <c r="I13439" s="334">
        <v>0</v>
      </c>
      <c r="J13439" s="334">
        <v>0</v>
      </c>
      <c r="K13439" s="334">
        <v>0</v>
      </c>
      <c r="L13439" s="334">
        <v>0</v>
      </c>
      <c r="M13439" s="334">
        <v>0</v>
      </c>
      <c r="N13439" s="334">
        <v>0</v>
      </c>
      <c r="O13439" s="334">
        <v>0</v>
      </c>
      <c r="P13439" s="334">
        <v>0</v>
      </c>
      <c r="Q13439" s="334">
        <v>0</v>
      </c>
      <c r="R13439" s="334">
        <v>0</v>
      </c>
      <c r="S13439" s="334">
        <v>0</v>
      </c>
      <c r="T13439" s="334">
        <v>0</v>
      </c>
      <c r="U13439" s="334">
        <v>0</v>
      </c>
      <c r="V13439" s="334">
        <v>0</v>
      </c>
      <c r="W13439" s="334">
        <v>0</v>
      </c>
      <c r="X13439" s="334">
        <v>0</v>
      </c>
      <c r="Y13439" s="334">
        <v>0</v>
      </c>
      <c r="Z13439" s="334">
        <v>0</v>
      </c>
      <c r="AA13439" s="334">
        <v>0</v>
      </c>
      <c r="AB13439" s="334">
        <v>0</v>
      </c>
      <c r="AD13439" s="334">
        <v>0</v>
      </c>
      <c r="AE13439" s="334">
        <f t="shared" si="2097"/>
        <v>0</v>
      </c>
      <c r="AF13439" s="334">
        <f t="shared" si="2098"/>
        <v>0</v>
      </c>
      <c r="AG13439" s="340">
        <f t="shared" si="2099"/>
        <v>0</v>
      </c>
      <c r="AI13439" s="340">
        <f t="shared" si="2103"/>
        <v>0</v>
      </c>
      <c r="AJ13439" s="340">
        <f t="shared" si="2103"/>
        <v>0</v>
      </c>
      <c r="AK13439" s="340">
        <f t="shared" si="2103"/>
        <v>0</v>
      </c>
      <c r="AL13439" s="340">
        <f t="shared" si="2103"/>
        <v>0</v>
      </c>
      <c r="AM13439" s="340">
        <f t="shared" si="2103"/>
        <v>0</v>
      </c>
    </row>
    <row r="13440" spans="1:39" x14ac:dyDescent="0.35">
      <c r="A13440" s="337">
        <v>35353</v>
      </c>
      <c r="B13440" s="338">
        <f t="shared" si="2094"/>
        <v>1996</v>
      </c>
      <c r="C13440" s="338">
        <f t="shared" si="2095"/>
        <v>10</v>
      </c>
      <c r="D13440" s="338">
        <f t="shared" si="2096"/>
        <v>15</v>
      </c>
      <c r="E13440" s="334">
        <v>0</v>
      </c>
      <c r="F13440" s="334">
        <v>0</v>
      </c>
      <c r="G13440" s="334">
        <v>0</v>
      </c>
      <c r="H13440" s="334">
        <v>0</v>
      </c>
      <c r="I13440" s="334">
        <v>0</v>
      </c>
      <c r="J13440" s="334">
        <v>0</v>
      </c>
      <c r="K13440" s="334">
        <v>0</v>
      </c>
      <c r="L13440" s="334">
        <v>0</v>
      </c>
      <c r="M13440" s="334">
        <v>0</v>
      </c>
      <c r="N13440" s="334">
        <v>0</v>
      </c>
      <c r="O13440" s="334">
        <v>0</v>
      </c>
      <c r="P13440" s="334">
        <v>0</v>
      </c>
      <c r="Q13440" s="334">
        <v>0</v>
      </c>
      <c r="R13440" s="334">
        <v>0</v>
      </c>
      <c r="S13440" s="334">
        <v>0</v>
      </c>
      <c r="T13440" s="334">
        <v>0</v>
      </c>
      <c r="U13440" s="334">
        <v>0</v>
      </c>
      <c r="V13440" s="334">
        <v>0</v>
      </c>
      <c r="W13440" s="334">
        <v>0</v>
      </c>
      <c r="X13440" s="334">
        <v>0</v>
      </c>
      <c r="Y13440" s="334">
        <v>0</v>
      </c>
      <c r="Z13440" s="334">
        <v>0</v>
      </c>
      <c r="AA13440" s="334">
        <v>0</v>
      </c>
      <c r="AB13440" s="334">
        <v>0</v>
      </c>
      <c r="AD13440" s="334">
        <v>0</v>
      </c>
      <c r="AE13440" s="334">
        <f t="shared" si="2097"/>
        <v>0</v>
      </c>
      <c r="AF13440" s="334">
        <f t="shared" si="2098"/>
        <v>0</v>
      </c>
      <c r="AG13440" s="340">
        <f t="shared" si="2099"/>
        <v>0</v>
      </c>
      <c r="AI13440" s="340">
        <f t="shared" si="2103"/>
        <v>0</v>
      </c>
      <c r="AJ13440" s="340">
        <f t="shared" si="2103"/>
        <v>0</v>
      </c>
      <c r="AK13440" s="340">
        <f t="shared" si="2103"/>
        <v>0</v>
      </c>
      <c r="AL13440" s="340">
        <f t="shared" si="2103"/>
        <v>0</v>
      </c>
      <c r="AM13440" s="340">
        <f t="shared" si="2103"/>
        <v>0</v>
      </c>
    </row>
    <row r="13441" spans="1:39" x14ac:dyDescent="0.35">
      <c r="A13441" s="337">
        <v>35354</v>
      </c>
      <c r="B13441" s="338">
        <f t="shared" si="2094"/>
        <v>1996</v>
      </c>
      <c r="C13441" s="338">
        <f t="shared" si="2095"/>
        <v>10</v>
      </c>
      <c r="D13441" s="338">
        <f t="shared" si="2096"/>
        <v>16</v>
      </c>
      <c r="E13441" s="334">
        <v>0</v>
      </c>
      <c r="F13441" s="334">
        <v>0</v>
      </c>
      <c r="G13441" s="334">
        <v>0</v>
      </c>
      <c r="H13441" s="334">
        <v>0</v>
      </c>
      <c r="I13441" s="334">
        <v>0</v>
      </c>
      <c r="J13441" s="334">
        <v>0</v>
      </c>
      <c r="K13441" s="334">
        <v>0</v>
      </c>
      <c r="L13441" s="334">
        <v>0</v>
      </c>
      <c r="M13441" s="334">
        <v>0</v>
      </c>
      <c r="N13441" s="334">
        <v>0.1</v>
      </c>
      <c r="O13441" s="334">
        <v>0</v>
      </c>
      <c r="P13441" s="334">
        <v>0</v>
      </c>
      <c r="Q13441" s="334">
        <v>0</v>
      </c>
      <c r="R13441" s="334">
        <v>0</v>
      </c>
      <c r="S13441" s="334">
        <v>0</v>
      </c>
      <c r="T13441" s="334">
        <v>0.1</v>
      </c>
      <c r="U13441" s="334">
        <v>0</v>
      </c>
      <c r="V13441" s="334">
        <v>0</v>
      </c>
      <c r="W13441" s="334">
        <v>0</v>
      </c>
      <c r="X13441" s="334">
        <v>0</v>
      </c>
      <c r="Y13441" s="334">
        <v>0</v>
      </c>
      <c r="Z13441" s="334">
        <v>0</v>
      </c>
      <c r="AA13441" s="334">
        <v>0</v>
      </c>
      <c r="AB13441" s="334">
        <v>0</v>
      </c>
      <c r="AD13441" s="334">
        <v>0.2</v>
      </c>
      <c r="AE13441" s="334">
        <f t="shared" si="2097"/>
        <v>0.2</v>
      </c>
      <c r="AF13441" s="334">
        <f t="shared" si="2098"/>
        <v>0.2</v>
      </c>
      <c r="AG13441" s="340">
        <f t="shared" si="2099"/>
        <v>0</v>
      </c>
      <c r="AI13441" s="340">
        <f t="shared" si="2103"/>
        <v>0</v>
      </c>
      <c r="AJ13441" s="340">
        <f t="shared" si="2103"/>
        <v>0</v>
      </c>
      <c r="AK13441" s="340">
        <f t="shared" si="2103"/>
        <v>0</v>
      </c>
      <c r="AL13441" s="340">
        <f t="shared" si="2103"/>
        <v>0</v>
      </c>
      <c r="AM13441" s="340">
        <f t="shared" si="2103"/>
        <v>0</v>
      </c>
    </row>
    <row r="13442" spans="1:39" x14ac:dyDescent="0.35">
      <c r="A13442" s="337">
        <v>35355</v>
      </c>
      <c r="B13442" s="338">
        <f t="shared" si="2094"/>
        <v>1996</v>
      </c>
      <c r="C13442" s="338">
        <f t="shared" si="2095"/>
        <v>10</v>
      </c>
      <c r="D13442" s="338">
        <f t="shared" si="2096"/>
        <v>17</v>
      </c>
      <c r="E13442" s="334">
        <v>0</v>
      </c>
      <c r="F13442" s="334">
        <v>0</v>
      </c>
      <c r="G13442" s="334">
        <v>0</v>
      </c>
      <c r="H13442" s="334">
        <v>0</v>
      </c>
      <c r="I13442" s="334">
        <v>0</v>
      </c>
      <c r="J13442" s="334">
        <v>0</v>
      </c>
      <c r="K13442" s="334">
        <v>0</v>
      </c>
      <c r="L13442" s="334">
        <v>0</v>
      </c>
      <c r="M13442" s="334">
        <v>0</v>
      </c>
      <c r="N13442" s="334">
        <v>0</v>
      </c>
      <c r="O13442" s="334">
        <v>0</v>
      </c>
      <c r="P13442" s="334">
        <v>0</v>
      </c>
      <c r="Q13442" s="334">
        <v>0</v>
      </c>
      <c r="R13442" s="334">
        <v>0</v>
      </c>
      <c r="S13442" s="334">
        <v>0</v>
      </c>
      <c r="T13442" s="334">
        <v>0</v>
      </c>
      <c r="U13442" s="334">
        <v>0</v>
      </c>
      <c r="V13442" s="334">
        <v>0</v>
      </c>
      <c r="W13442" s="334">
        <v>0</v>
      </c>
      <c r="X13442" s="334">
        <v>0</v>
      </c>
      <c r="Y13442" s="334">
        <v>0</v>
      </c>
      <c r="Z13442" s="334">
        <v>0</v>
      </c>
      <c r="AA13442" s="334">
        <v>0</v>
      </c>
      <c r="AB13442" s="334">
        <v>0</v>
      </c>
      <c r="AD13442" s="334">
        <v>0</v>
      </c>
      <c r="AE13442" s="334">
        <f t="shared" si="2097"/>
        <v>0</v>
      </c>
      <c r="AF13442" s="334">
        <f t="shared" si="2098"/>
        <v>0</v>
      </c>
      <c r="AG13442" s="340">
        <f t="shared" si="2099"/>
        <v>0</v>
      </c>
      <c r="AI13442" s="340">
        <f t="shared" si="2103"/>
        <v>0</v>
      </c>
      <c r="AJ13442" s="340">
        <f t="shared" si="2103"/>
        <v>0</v>
      </c>
      <c r="AK13442" s="340">
        <f t="shared" si="2103"/>
        <v>0</v>
      </c>
      <c r="AL13442" s="340">
        <f t="shared" si="2103"/>
        <v>0</v>
      </c>
      <c r="AM13442" s="340">
        <f t="shared" si="2103"/>
        <v>0</v>
      </c>
    </row>
    <row r="13443" spans="1:39" x14ac:dyDescent="0.35">
      <c r="A13443" s="337">
        <v>35356</v>
      </c>
      <c r="B13443" s="338">
        <f t="shared" si="2094"/>
        <v>1996</v>
      </c>
      <c r="C13443" s="338">
        <f t="shared" si="2095"/>
        <v>10</v>
      </c>
      <c r="D13443" s="338">
        <f t="shared" si="2096"/>
        <v>18</v>
      </c>
      <c r="E13443" s="334">
        <v>0</v>
      </c>
      <c r="F13443" s="334">
        <v>0</v>
      </c>
      <c r="G13443" s="334">
        <v>0</v>
      </c>
      <c r="H13443" s="334">
        <v>0</v>
      </c>
      <c r="I13443" s="334">
        <v>0</v>
      </c>
      <c r="J13443" s="334">
        <v>0</v>
      </c>
      <c r="K13443" s="334">
        <v>0</v>
      </c>
      <c r="L13443" s="334">
        <v>0</v>
      </c>
      <c r="M13443" s="334">
        <v>0</v>
      </c>
      <c r="N13443" s="334">
        <v>0</v>
      </c>
      <c r="O13443" s="334">
        <v>0</v>
      </c>
      <c r="P13443" s="334">
        <v>0</v>
      </c>
      <c r="Q13443" s="334">
        <v>0</v>
      </c>
      <c r="R13443" s="334">
        <v>0</v>
      </c>
      <c r="S13443" s="334">
        <v>0</v>
      </c>
      <c r="T13443" s="334">
        <v>0</v>
      </c>
      <c r="U13443" s="334">
        <v>0</v>
      </c>
      <c r="V13443" s="334">
        <v>0</v>
      </c>
      <c r="W13443" s="334">
        <v>0</v>
      </c>
      <c r="X13443" s="334">
        <v>0</v>
      </c>
      <c r="Y13443" s="334">
        <v>0</v>
      </c>
      <c r="Z13443" s="334">
        <v>0</v>
      </c>
      <c r="AA13443" s="334">
        <v>0</v>
      </c>
      <c r="AB13443" s="334">
        <v>0</v>
      </c>
      <c r="AD13443" s="334">
        <v>0</v>
      </c>
      <c r="AE13443" s="334">
        <f t="shared" si="2097"/>
        <v>0</v>
      </c>
      <c r="AF13443" s="334">
        <f t="shared" si="2098"/>
        <v>0</v>
      </c>
      <c r="AG13443" s="340">
        <f t="shared" si="2099"/>
        <v>0</v>
      </c>
      <c r="AI13443" s="340">
        <f t="shared" si="2103"/>
        <v>0</v>
      </c>
      <c r="AJ13443" s="340">
        <f t="shared" si="2103"/>
        <v>0</v>
      </c>
      <c r="AK13443" s="340">
        <f t="shared" si="2103"/>
        <v>0</v>
      </c>
      <c r="AL13443" s="340">
        <f t="shared" si="2103"/>
        <v>0</v>
      </c>
      <c r="AM13443" s="340">
        <f t="shared" si="2103"/>
        <v>0</v>
      </c>
    </row>
    <row r="13444" spans="1:39" x14ac:dyDescent="0.35">
      <c r="A13444" s="337">
        <v>35357</v>
      </c>
      <c r="B13444" s="338">
        <f t="shared" ref="B13444:B13507" si="2104">YEAR(A13444)</f>
        <v>1996</v>
      </c>
      <c r="C13444" s="338">
        <f t="shared" ref="C13444:C13507" si="2105">MONTH(A13444)</f>
        <v>10</v>
      </c>
      <c r="D13444" s="338">
        <f t="shared" ref="D13444:D13507" si="2106">DAY(A13444)</f>
        <v>19</v>
      </c>
      <c r="E13444" s="334">
        <v>0</v>
      </c>
      <c r="F13444" s="334">
        <v>0</v>
      </c>
      <c r="G13444" s="334">
        <v>0</v>
      </c>
      <c r="H13444" s="334">
        <v>0</v>
      </c>
      <c r="I13444" s="334">
        <v>0</v>
      </c>
      <c r="J13444" s="334">
        <v>0</v>
      </c>
      <c r="K13444" s="334">
        <v>0</v>
      </c>
      <c r="L13444" s="334">
        <v>0</v>
      </c>
      <c r="M13444" s="334">
        <v>0</v>
      </c>
      <c r="N13444" s="334">
        <v>0</v>
      </c>
      <c r="O13444" s="334">
        <v>0</v>
      </c>
      <c r="P13444" s="334">
        <v>0</v>
      </c>
      <c r="Q13444" s="334">
        <v>0</v>
      </c>
      <c r="R13444" s="334">
        <v>0</v>
      </c>
      <c r="S13444" s="334">
        <v>0</v>
      </c>
      <c r="T13444" s="334">
        <v>0</v>
      </c>
      <c r="U13444" s="334">
        <v>0</v>
      </c>
      <c r="V13444" s="334">
        <v>0</v>
      </c>
      <c r="W13444" s="334">
        <v>0</v>
      </c>
      <c r="X13444" s="334">
        <v>0</v>
      </c>
      <c r="Y13444" s="334">
        <v>0</v>
      </c>
      <c r="Z13444" s="334">
        <v>0</v>
      </c>
      <c r="AA13444" s="334">
        <v>0</v>
      </c>
      <c r="AB13444" s="334">
        <v>0</v>
      </c>
      <c r="AD13444" s="334">
        <v>0</v>
      </c>
      <c r="AE13444" s="334">
        <f t="shared" ref="AE13444:AE13507" si="2107">AD13444</f>
        <v>0</v>
      </c>
      <c r="AF13444" s="334">
        <f t="shared" ref="AF13444:AF13507" si="2108">SUM(E13444:AB13444)</f>
        <v>0</v>
      </c>
      <c r="AG13444" s="340">
        <f t="shared" ref="AG13444:AG13507" si="2109">ABS(AF13444-AE13444)</f>
        <v>0</v>
      </c>
      <c r="AI13444" s="340">
        <f t="shared" ref="AI13444:AM13459" si="2110">IF($C13444=AI$1,$AF13444,0)</f>
        <v>0</v>
      </c>
      <c r="AJ13444" s="340">
        <f t="shared" si="2110"/>
        <v>0</v>
      </c>
      <c r="AK13444" s="340">
        <f t="shared" si="2110"/>
        <v>0</v>
      </c>
      <c r="AL13444" s="340">
        <f t="shared" si="2110"/>
        <v>0</v>
      </c>
      <c r="AM13444" s="340">
        <f t="shared" si="2110"/>
        <v>0</v>
      </c>
    </row>
    <row r="13445" spans="1:39" x14ac:dyDescent="0.35">
      <c r="A13445" s="337">
        <v>35358</v>
      </c>
      <c r="B13445" s="338">
        <f t="shared" si="2104"/>
        <v>1996</v>
      </c>
      <c r="C13445" s="338">
        <f t="shared" si="2105"/>
        <v>10</v>
      </c>
      <c r="D13445" s="338">
        <f t="shared" si="2106"/>
        <v>20</v>
      </c>
      <c r="E13445" s="334">
        <v>0</v>
      </c>
      <c r="F13445" s="334">
        <v>0</v>
      </c>
      <c r="G13445" s="334">
        <v>0</v>
      </c>
      <c r="H13445" s="334">
        <v>0</v>
      </c>
      <c r="I13445" s="334">
        <v>0</v>
      </c>
      <c r="J13445" s="334">
        <v>0</v>
      </c>
      <c r="K13445" s="334">
        <v>0</v>
      </c>
      <c r="L13445" s="334">
        <v>0</v>
      </c>
      <c r="M13445" s="334">
        <v>0</v>
      </c>
      <c r="N13445" s="334">
        <v>0</v>
      </c>
      <c r="O13445" s="334">
        <v>0</v>
      </c>
      <c r="P13445" s="334">
        <v>0</v>
      </c>
      <c r="Q13445" s="334">
        <v>0</v>
      </c>
      <c r="R13445" s="334">
        <v>0</v>
      </c>
      <c r="S13445" s="334">
        <v>0</v>
      </c>
      <c r="T13445" s="334">
        <v>0</v>
      </c>
      <c r="U13445" s="334">
        <v>0</v>
      </c>
      <c r="V13445" s="334">
        <v>0</v>
      </c>
      <c r="W13445" s="334">
        <v>0</v>
      </c>
      <c r="X13445" s="334">
        <v>0</v>
      </c>
      <c r="Y13445" s="334">
        <v>0</v>
      </c>
      <c r="Z13445" s="334">
        <v>0</v>
      </c>
      <c r="AA13445" s="334">
        <v>0</v>
      </c>
      <c r="AB13445" s="334">
        <v>0</v>
      </c>
      <c r="AD13445" s="334">
        <v>0</v>
      </c>
      <c r="AE13445" s="334">
        <f t="shared" si="2107"/>
        <v>0</v>
      </c>
      <c r="AF13445" s="334">
        <f t="shared" si="2108"/>
        <v>0</v>
      </c>
      <c r="AG13445" s="340">
        <f t="shared" si="2109"/>
        <v>0</v>
      </c>
      <c r="AI13445" s="340">
        <f t="shared" si="2110"/>
        <v>0</v>
      </c>
      <c r="AJ13445" s="340">
        <f t="shared" si="2110"/>
        <v>0</v>
      </c>
      <c r="AK13445" s="340">
        <f t="shared" si="2110"/>
        <v>0</v>
      </c>
      <c r="AL13445" s="340">
        <f t="shared" si="2110"/>
        <v>0</v>
      </c>
      <c r="AM13445" s="340">
        <f t="shared" si="2110"/>
        <v>0</v>
      </c>
    </row>
    <row r="13446" spans="1:39" x14ac:dyDescent="0.35">
      <c r="A13446" s="337">
        <v>35359</v>
      </c>
      <c r="B13446" s="338">
        <f t="shared" si="2104"/>
        <v>1996</v>
      </c>
      <c r="C13446" s="338">
        <f t="shared" si="2105"/>
        <v>10</v>
      </c>
      <c r="D13446" s="338">
        <f t="shared" si="2106"/>
        <v>21</v>
      </c>
      <c r="E13446" s="334">
        <v>0</v>
      </c>
      <c r="F13446" s="334">
        <v>0</v>
      </c>
      <c r="G13446" s="334">
        <v>0</v>
      </c>
      <c r="H13446" s="334">
        <v>0</v>
      </c>
      <c r="I13446" s="334">
        <v>0</v>
      </c>
      <c r="J13446" s="334">
        <v>0</v>
      </c>
      <c r="K13446" s="334">
        <v>0</v>
      </c>
      <c r="L13446" s="334">
        <v>0</v>
      </c>
      <c r="M13446" s="334">
        <v>0</v>
      </c>
      <c r="N13446" s="334">
        <v>0</v>
      </c>
      <c r="O13446" s="334">
        <v>0</v>
      </c>
      <c r="P13446" s="334">
        <v>0</v>
      </c>
      <c r="Q13446" s="334">
        <v>0</v>
      </c>
      <c r="R13446" s="334">
        <v>0</v>
      </c>
      <c r="S13446" s="334">
        <v>0</v>
      </c>
      <c r="T13446" s="334">
        <v>0</v>
      </c>
      <c r="U13446" s="334">
        <v>0</v>
      </c>
      <c r="V13446" s="334">
        <v>0</v>
      </c>
      <c r="W13446" s="334">
        <v>0</v>
      </c>
      <c r="X13446" s="334">
        <v>0</v>
      </c>
      <c r="Y13446" s="334">
        <v>0</v>
      </c>
      <c r="Z13446" s="334">
        <v>0</v>
      </c>
      <c r="AA13446" s="334">
        <v>0</v>
      </c>
      <c r="AB13446" s="334">
        <v>0</v>
      </c>
      <c r="AD13446" s="334">
        <v>0</v>
      </c>
      <c r="AE13446" s="334">
        <f t="shared" si="2107"/>
        <v>0</v>
      </c>
      <c r="AF13446" s="334">
        <f t="shared" si="2108"/>
        <v>0</v>
      </c>
      <c r="AG13446" s="340">
        <f t="shared" si="2109"/>
        <v>0</v>
      </c>
      <c r="AI13446" s="340">
        <f t="shared" si="2110"/>
        <v>0</v>
      </c>
      <c r="AJ13446" s="340">
        <f t="shared" si="2110"/>
        <v>0</v>
      </c>
      <c r="AK13446" s="340">
        <f t="shared" si="2110"/>
        <v>0</v>
      </c>
      <c r="AL13446" s="340">
        <f t="shared" si="2110"/>
        <v>0</v>
      </c>
      <c r="AM13446" s="340">
        <f t="shared" si="2110"/>
        <v>0</v>
      </c>
    </row>
    <row r="13447" spans="1:39" x14ac:dyDescent="0.35">
      <c r="A13447" s="337">
        <v>35360</v>
      </c>
      <c r="B13447" s="338">
        <f t="shared" si="2104"/>
        <v>1996</v>
      </c>
      <c r="C13447" s="338">
        <f t="shared" si="2105"/>
        <v>10</v>
      </c>
      <c r="D13447" s="338">
        <f t="shared" si="2106"/>
        <v>22</v>
      </c>
      <c r="E13447" s="334">
        <v>0</v>
      </c>
      <c r="F13447" s="334">
        <v>0</v>
      </c>
      <c r="G13447" s="334">
        <v>0</v>
      </c>
      <c r="H13447" s="334">
        <v>0</v>
      </c>
      <c r="I13447" s="334">
        <v>0</v>
      </c>
      <c r="J13447" s="334">
        <v>0</v>
      </c>
      <c r="K13447" s="334">
        <v>0</v>
      </c>
      <c r="L13447" s="334">
        <v>0</v>
      </c>
      <c r="M13447" s="334">
        <v>0</v>
      </c>
      <c r="N13447" s="334">
        <v>0</v>
      </c>
      <c r="O13447" s="334">
        <v>0</v>
      </c>
      <c r="P13447" s="334">
        <v>0</v>
      </c>
      <c r="Q13447" s="334">
        <v>0</v>
      </c>
      <c r="R13447" s="334">
        <v>0</v>
      </c>
      <c r="S13447" s="334">
        <v>0</v>
      </c>
      <c r="T13447" s="334">
        <v>0</v>
      </c>
      <c r="U13447" s="334">
        <v>0</v>
      </c>
      <c r="V13447" s="334">
        <v>0</v>
      </c>
      <c r="W13447" s="334">
        <v>0</v>
      </c>
      <c r="X13447" s="334">
        <v>0</v>
      </c>
      <c r="Y13447" s="334">
        <v>0</v>
      </c>
      <c r="Z13447" s="334">
        <v>0</v>
      </c>
      <c r="AA13447" s="334">
        <v>0</v>
      </c>
      <c r="AB13447" s="334">
        <v>0</v>
      </c>
      <c r="AD13447" s="334">
        <v>0</v>
      </c>
      <c r="AE13447" s="334">
        <f t="shared" si="2107"/>
        <v>0</v>
      </c>
      <c r="AF13447" s="334">
        <f t="shared" si="2108"/>
        <v>0</v>
      </c>
      <c r="AG13447" s="340">
        <f t="shared" si="2109"/>
        <v>0</v>
      </c>
      <c r="AI13447" s="340">
        <f t="shared" si="2110"/>
        <v>0</v>
      </c>
      <c r="AJ13447" s="340">
        <f t="shared" si="2110"/>
        <v>0</v>
      </c>
      <c r="AK13447" s="340">
        <f t="shared" si="2110"/>
        <v>0</v>
      </c>
      <c r="AL13447" s="340">
        <f t="shared" si="2110"/>
        <v>0</v>
      </c>
      <c r="AM13447" s="340">
        <f t="shared" si="2110"/>
        <v>0</v>
      </c>
    </row>
    <row r="13448" spans="1:39" x14ac:dyDescent="0.35">
      <c r="A13448" s="337">
        <v>35361</v>
      </c>
      <c r="B13448" s="338">
        <f t="shared" si="2104"/>
        <v>1996</v>
      </c>
      <c r="C13448" s="338">
        <f t="shared" si="2105"/>
        <v>10</v>
      </c>
      <c r="D13448" s="338">
        <f t="shared" si="2106"/>
        <v>23</v>
      </c>
      <c r="E13448" s="334">
        <v>0</v>
      </c>
      <c r="F13448" s="334">
        <v>0</v>
      </c>
      <c r="G13448" s="334">
        <v>0</v>
      </c>
      <c r="H13448" s="334">
        <v>0</v>
      </c>
      <c r="I13448" s="334">
        <v>0</v>
      </c>
      <c r="J13448" s="334">
        <v>0</v>
      </c>
      <c r="K13448" s="334">
        <v>0</v>
      </c>
      <c r="L13448" s="334">
        <v>0</v>
      </c>
      <c r="M13448" s="334">
        <v>0</v>
      </c>
      <c r="N13448" s="334">
        <v>0</v>
      </c>
      <c r="O13448" s="334">
        <v>0</v>
      </c>
      <c r="P13448" s="334">
        <v>0</v>
      </c>
      <c r="Q13448" s="334">
        <v>0</v>
      </c>
      <c r="R13448" s="334">
        <v>0</v>
      </c>
      <c r="S13448" s="334">
        <v>0</v>
      </c>
      <c r="T13448" s="334">
        <v>0</v>
      </c>
      <c r="U13448" s="334">
        <v>0</v>
      </c>
      <c r="V13448" s="334">
        <v>0</v>
      </c>
      <c r="W13448" s="334">
        <v>0</v>
      </c>
      <c r="X13448" s="334">
        <v>0</v>
      </c>
      <c r="Y13448" s="334">
        <v>0</v>
      </c>
      <c r="Z13448" s="334">
        <v>0</v>
      </c>
      <c r="AA13448" s="334">
        <v>0</v>
      </c>
      <c r="AB13448" s="334">
        <v>0</v>
      </c>
      <c r="AD13448" s="334">
        <v>0</v>
      </c>
      <c r="AE13448" s="334">
        <f t="shared" si="2107"/>
        <v>0</v>
      </c>
      <c r="AF13448" s="334">
        <f t="shared" si="2108"/>
        <v>0</v>
      </c>
      <c r="AG13448" s="340">
        <f t="shared" si="2109"/>
        <v>0</v>
      </c>
      <c r="AI13448" s="340">
        <f t="shared" si="2110"/>
        <v>0</v>
      </c>
      <c r="AJ13448" s="340">
        <f t="shared" si="2110"/>
        <v>0</v>
      </c>
      <c r="AK13448" s="340">
        <f t="shared" si="2110"/>
        <v>0</v>
      </c>
      <c r="AL13448" s="340">
        <f t="shared" si="2110"/>
        <v>0</v>
      </c>
      <c r="AM13448" s="340">
        <f t="shared" si="2110"/>
        <v>0</v>
      </c>
    </row>
    <row r="13449" spans="1:39" x14ac:dyDescent="0.35">
      <c r="A13449" s="337">
        <v>35362</v>
      </c>
      <c r="B13449" s="338">
        <f t="shared" si="2104"/>
        <v>1996</v>
      </c>
      <c r="C13449" s="338">
        <f t="shared" si="2105"/>
        <v>10</v>
      </c>
      <c r="D13449" s="338">
        <f t="shared" si="2106"/>
        <v>24</v>
      </c>
      <c r="E13449" s="334">
        <v>0</v>
      </c>
      <c r="F13449" s="334">
        <v>0</v>
      </c>
      <c r="G13449" s="334">
        <v>0</v>
      </c>
      <c r="H13449" s="334">
        <v>0</v>
      </c>
      <c r="I13449" s="334">
        <v>0</v>
      </c>
      <c r="J13449" s="334">
        <v>0</v>
      </c>
      <c r="K13449" s="334">
        <v>0</v>
      </c>
      <c r="L13449" s="334">
        <v>0</v>
      </c>
      <c r="M13449" s="334">
        <v>0</v>
      </c>
      <c r="N13449" s="334">
        <v>0</v>
      </c>
      <c r="O13449" s="334">
        <v>0</v>
      </c>
      <c r="P13449" s="334">
        <v>0</v>
      </c>
      <c r="Q13449" s="334">
        <v>0</v>
      </c>
      <c r="R13449" s="334">
        <v>0</v>
      </c>
      <c r="S13449" s="334">
        <v>0</v>
      </c>
      <c r="T13449" s="334">
        <v>0</v>
      </c>
      <c r="U13449" s="334">
        <v>0</v>
      </c>
      <c r="V13449" s="334">
        <v>0</v>
      </c>
      <c r="W13449" s="334">
        <v>0</v>
      </c>
      <c r="X13449" s="334">
        <v>0</v>
      </c>
      <c r="Y13449" s="334">
        <v>0</v>
      </c>
      <c r="Z13449" s="334">
        <v>0</v>
      </c>
      <c r="AA13449" s="334">
        <v>0</v>
      </c>
      <c r="AB13449" s="334">
        <v>0</v>
      </c>
      <c r="AD13449" s="334">
        <v>0</v>
      </c>
      <c r="AE13449" s="334">
        <f t="shared" si="2107"/>
        <v>0</v>
      </c>
      <c r="AF13449" s="334">
        <f t="shared" si="2108"/>
        <v>0</v>
      </c>
      <c r="AG13449" s="340">
        <f t="shared" si="2109"/>
        <v>0</v>
      </c>
      <c r="AI13449" s="340">
        <f t="shared" si="2110"/>
        <v>0</v>
      </c>
      <c r="AJ13449" s="340">
        <f t="shared" si="2110"/>
        <v>0</v>
      </c>
      <c r="AK13449" s="340">
        <f t="shared" si="2110"/>
        <v>0</v>
      </c>
      <c r="AL13449" s="340">
        <f t="shared" si="2110"/>
        <v>0</v>
      </c>
      <c r="AM13449" s="340">
        <f t="shared" si="2110"/>
        <v>0</v>
      </c>
    </row>
    <row r="13450" spans="1:39" x14ac:dyDescent="0.35">
      <c r="A13450" s="337">
        <v>35363</v>
      </c>
      <c r="B13450" s="338">
        <f t="shared" si="2104"/>
        <v>1996</v>
      </c>
      <c r="C13450" s="338">
        <f t="shared" si="2105"/>
        <v>10</v>
      </c>
      <c r="D13450" s="338">
        <f t="shared" si="2106"/>
        <v>25</v>
      </c>
      <c r="E13450" s="334">
        <v>0</v>
      </c>
      <c r="F13450" s="334">
        <v>0</v>
      </c>
      <c r="G13450" s="334">
        <v>0</v>
      </c>
      <c r="H13450" s="334">
        <v>0</v>
      </c>
      <c r="I13450" s="334">
        <v>0</v>
      </c>
      <c r="J13450" s="334">
        <v>0</v>
      </c>
      <c r="K13450" s="334">
        <v>0</v>
      </c>
      <c r="L13450" s="334">
        <v>0</v>
      </c>
      <c r="M13450" s="334">
        <v>0</v>
      </c>
      <c r="N13450" s="334">
        <v>0</v>
      </c>
      <c r="O13450" s="334">
        <v>0</v>
      </c>
      <c r="P13450" s="334">
        <v>0</v>
      </c>
      <c r="Q13450" s="334">
        <v>0</v>
      </c>
      <c r="R13450" s="334">
        <v>0</v>
      </c>
      <c r="S13450" s="334">
        <v>0</v>
      </c>
      <c r="T13450" s="334">
        <v>0</v>
      </c>
      <c r="U13450" s="334">
        <v>0</v>
      </c>
      <c r="V13450" s="334">
        <v>0</v>
      </c>
      <c r="W13450" s="334">
        <v>0</v>
      </c>
      <c r="X13450" s="334">
        <v>0</v>
      </c>
      <c r="Y13450" s="334">
        <v>0</v>
      </c>
      <c r="Z13450" s="334">
        <v>0</v>
      </c>
      <c r="AA13450" s="334">
        <v>0</v>
      </c>
      <c r="AB13450" s="334">
        <v>0</v>
      </c>
      <c r="AD13450" s="334">
        <v>0</v>
      </c>
      <c r="AE13450" s="334">
        <f t="shared" si="2107"/>
        <v>0</v>
      </c>
      <c r="AF13450" s="334">
        <f t="shared" si="2108"/>
        <v>0</v>
      </c>
      <c r="AG13450" s="340">
        <f t="shared" si="2109"/>
        <v>0</v>
      </c>
      <c r="AI13450" s="340">
        <f t="shared" si="2110"/>
        <v>0</v>
      </c>
      <c r="AJ13450" s="340">
        <f t="shared" si="2110"/>
        <v>0</v>
      </c>
      <c r="AK13450" s="340">
        <f t="shared" si="2110"/>
        <v>0</v>
      </c>
      <c r="AL13450" s="340">
        <f t="shared" si="2110"/>
        <v>0</v>
      </c>
      <c r="AM13450" s="340">
        <f t="shared" si="2110"/>
        <v>0</v>
      </c>
    </row>
    <row r="13451" spans="1:39" x14ac:dyDescent="0.35">
      <c r="A13451" s="337">
        <v>35364</v>
      </c>
      <c r="B13451" s="338">
        <f t="shared" si="2104"/>
        <v>1996</v>
      </c>
      <c r="C13451" s="338">
        <f t="shared" si="2105"/>
        <v>10</v>
      </c>
      <c r="D13451" s="338">
        <f t="shared" si="2106"/>
        <v>26</v>
      </c>
      <c r="E13451" s="334">
        <v>0</v>
      </c>
      <c r="F13451" s="334">
        <v>0</v>
      </c>
      <c r="G13451" s="334">
        <v>0</v>
      </c>
      <c r="H13451" s="334">
        <v>0</v>
      </c>
      <c r="I13451" s="334">
        <v>0</v>
      </c>
      <c r="J13451" s="334">
        <v>0</v>
      </c>
      <c r="K13451" s="334">
        <v>0</v>
      </c>
      <c r="L13451" s="334">
        <v>0</v>
      </c>
      <c r="M13451" s="334">
        <v>0</v>
      </c>
      <c r="N13451" s="334">
        <v>0</v>
      </c>
      <c r="O13451" s="334">
        <v>0</v>
      </c>
      <c r="P13451" s="334">
        <v>0</v>
      </c>
      <c r="Q13451" s="334">
        <v>0</v>
      </c>
      <c r="R13451" s="334">
        <v>0</v>
      </c>
      <c r="S13451" s="334">
        <v>0</v>
      </c>
      <c r="T13451" s="334">
        <v>0</v>
      </c>
      <c r="U13451" s="334">
        <v>0</v>
      </c>
      <c r="V13451" s="334">
        <v>0</v>
      </c>
      <c r="W13451" s="334">
        <v>0</v>
      </c>
      <c r="X13451" s="334">
        <v>0</v>
      </c>
      <c r="Y13451" s="334">
        <v>0</v>
      </c>
      <c r="Z13451" s="334">
        <v>0</v>
      </c>
      <c r="AA13451" s="334">
        <v>0</v>
      </c>
      <c r="AB13451" s="334">
        <v>0</v>
      </c>
      <c r="AD13451" s="334">
        <v>0</v>
      </c>
      <c r="AE13451" s="334">
        <f t="shared" si="2107"/>
        <v>0</v>
      </c>
      <c r="AF13451" s="334">
        <f t="shared" si="2108"/>
        <v>0</v>
      </c>
      <c r="AG13451" s="340">
        <f t="shared" si="2109"/>
        <v>0</v>
      </c>
      <c r="AI13451" s="340">
        <f t="shared" si="2110"/>
        <v>0</v>
      </c>
      <c r="AJ13451" s="340">
        <f t="shared" si="2110"/>
        <v>0</v>
      </c>
      <c r="AK13451" s="340">
        <f t="shared" si="2110"/>
        <v>0</v>
      </c>
      <c r="AL13451" s="340">
        <f t="shared" si="2110"/>
        <v>0</v>
      </c>
      <c r="AM13451" s="340">
        <f t="shared" si="2110"/>
        <v>0</v>
      </c>
    </row>
    <row r="13452" spans="1:39" x14ac:dyDescent="0.35">
      <c r="A13452" s="337">
        <v>35365</v>
      </c>
      <c r="B13452" s="338">
        <f t="shared" si="2104"/>
        <v>1996</v>
      </c>
      <c r="C13452" s="338">
        <f t="shared" si="2105"/>
        <v>10</v>
      </c>
      <c r="D13452" s="338">
        <f t="shared" si="2106"/>
        <v>27</v>
      </c>
      <c r="E13452" s="334">
        <v>0</v>
      </c>
      <c r="F13452" s="334">
        <v>0</v>
      </c>
      <c r="G13452" s="334">
        <v>0</v>
      </c>
      <c r="H13452" s="334">
        <v>0</v>
      </c>
      <c r="I13452" s="334">
        <v>0</v>
      </c>
      <c r="J13452" s="334">
        <v>0</v>
      </c>
      <c r="K13452" s="334">
        <v>0</v>
      </c>
      <c r="L13452" s="334">
        <v>0</v>
      </c>
      <c r="M13452" s="334">
        <v>0</v>
      </c>
      <c r="N13452" s="334">
        <v>0</v>
      </c>
      <c r="O13452" s="334">
        <v>0</v>
      </c>
      <c r="P13452" s="334">
        <v>0</v>
      </c>
      <c r="Q13452" s="334">
        <v>0</v>
      </c>
      <c r="R13452" s="334">
        <v>0</v>
      </c>
      <c r="S13452" s="334">
        <v>0</v>
      </c>
      <c r="T13452" s="334">
        <v>0</v>
      </c>
      <c r="U13452" s="334">
        <v>0</v>
      </c>
      <c r="V13452" s="334">
        <v>0</v>
      </c>
      <c r="W13452" s="334">
        <v>0</v>
      </c>
      <c r="X13452" s="334">
        <v>0</v>
      </c>
      <c r="Y13452" s="334">
        <v>0</v>
      </c>
      <c r="Z13452" s="334">
        <v>0</v>
      </c>
      <c r="AA13452" s="334">
        <v>0</v>
      </c>
      <c r="AB13452" s="334">
        <v>0</v>
      </c>
      <c r="AD13452" s="334">
        <v>0</v>
      </c>
      <c r="AE13452" s="334">
        <f t="shared" si="2107"/>
        <v>0</v>
      </c>
      <c r="AF13452" s="334">
        <f t="shared" si="2108"/>
        <v>0</v>
      </c>
      <c r="AG13452" s="340">
        <f t="shared" si="2109"/>
        <v>0</v>
      </c>
      <c r="AI13452" s="340">
        <f t="shared" si="2110"/>
        <v>0</v>
      </c>
      <c r="AJ13452" s="340">
        <f t="shared" si="2110"/>
        <v>0</v>
      </c>
      <c r="AK13452" s="340">
        <f t="shared" si="2110"/>
        <v>0</v>
      </c>
      <c r="AL13452" s="340">
        <f t="shared" si="2110"/>
        <v>0</v>
      </c>
      <c r="AM13452" s="340">
        <f t="shared" si="2110"/>
        <v>0</v>
      </c>
    </row>
    <row r="13453" spans="1:39" x14ac:dyDescent="0.35">
      <c r="A13453" s="337">
        <v>35366</v>
      </c>
      <c r="B13453" s="338">
        <f t="shared" si="2104"/>
        <v>1996</v>
      </c>
      <c r="C13453" s="338">
        <f t="shared" si="2105"/>
        <v>10</v>
      </c>
      <c r="D13453" s="338">
        <f t="shared" si="2106"/>
        <v>28</v>
      </c>
      <c r="E13453" s="334">
        <v>0</v>
      </c>
      <c r="F13453" s="334">
        <v>0</v>
      </c>
      <c r="G13453" s="334">
        <v>0</v>
      </c>
      <c r="H13453" s="334">
        <v>0</v>
      </c>
      <c r="I13453" s="334">
        <v>0</v>
      </c>
      <c r="J13453" s="334">
        <v>0</v>
      </c>
      <c r="K13453" s="334">
        <v>0</v>
      </c>
      <c r="L13453" s="334">
        <v>0</v>
      </c>
      <c r="M13453" s="334">
        <v>0</v>
      </c>
      <c r="N13453" s="334">
        <v>0</v>
      </c>
      <c r="O13453" s="334">
        <v>0</v>
      </c>
      <c r="P13453" s="334">
        <v>0</v>
      </c>
      <c r="Q13453" s="334">
        <v>0</v>
      </c>
      <c r="R13453" s="334">
        <v>0</v>
      </c>
      <c r="S13453" s="334">
        <v>0</v>
      </c>
      <c r="T13453" s="334">
        <v>0.4</v>
      </c>
      <c r="U13453" s="334">
        <v>0.4</v>
      </c>
      <c r="V13453" s="334">
        <v>0.4</v>
      </c>
      <c r="W13453" s="334">
        <v>0.4</v>
      </c>
      <c r="X13453" s="334">
        <v>0.4</v>
      </c>
      <c r="Y13453" s="334">
        <v>0.4</v>
      </c>
      <c r="Z13453" s="334">
        <v>0.4</v>
      </c>
      <c r="AA13453" s="334">
        <v>0.4</v>
      </c>
      <c r="AB13453" s="334">
        <v>0.4</v>
      </c>
      <c r="AD13453" s="334">
        <v>3.6</v>
      </c>
      <c r="AE13453" s="334">
        <f t="shared" si="2107"/>
        <v>3.6</v>
      </c>
      <c r="AF13453" s="334">
        <f t="shared" si="2108"/>
        <v>3.5999999999999996</v>
      </c>
      <c r="AG13453" s="340">
        <f t="shared" si="2109"/>
        <v>4.4408920985006262E-16</v>
      </c>
      <c r="AI13453" s="340">
        <f t="shared" si="2110"/>
        <v>0</v>
      </c>
      <c r="AJ13453" s="340">
        <f t="shared" si="2110"/>
        <v>0</v>
      </c>
      <c r="AK13453" s="340">
        <f t="shared" si="2110"/>
        <v>0</v>
      </c>
      <c r="AL13453" s="340">
        <f t="shared" si="2110"/>
        <v>0</v>
      </c>
      <c r="AM13453" s="340">
        <f t="shared" si="2110"/>
        <v>0</v>
      </c>
    </row>
    <row r="13454" spans="1:39" x14ac:dyDescent="0.35">
      <c r="A13454" s="337">
        <v>35367</v>
      </c>
      <c r="B13454" s="338">
        <f t="shared" si="2104"/>
        <v>1996</v>
      </c>
      <c r="C13454" s="338">
        <f t="shared" si="2105"/>
        <v>10</v>
      </c>
      <c r="D13454" s="338">
        <f t="shared" si="2106"/>
        <v>29</v>
      </c>
      <c r="E13454" s="334">
        <v>0.1</v>
      </c>
      <c r="F13454" s="334">
        <v>0.2</v>
      </c>
      <c r="G13454" s="334">
        <v>0.1</v>
      </c>
      <c r="H13454" s="334">
        <v>0.2</v>
      </c>
      <c r="I13454" s="334">
        <v>0.1</v>
      </c>
      <c r="J13454" s="334">
        <v>0.2</v>
      </c>
      <c r="K13454" s="334">
        <v>0.1</v>
      </c>
      <c r="L13454" s="334">
        <v>0</v>
      </c>
      <c r="M13454" s="334">
        <v>0</v>
      </c>
      <c r="N13454" s="334">
        <v>0</v>
      </c>
      <c r="O13454" s="334">
        <v>0</v>
      </c>
      <c r="P13454" s="334">
        <v>0</v>
      </c>
      <c r="Q13454" s="334">
        <v>0</v>
      </c>
      <c r="R13454" s="334">
        <v>0</v>
      </c>
      <c r="S13454" s="334">
        <v>0</v>
      </c>
      <c r="T13454" s="334">
        <v>0</v>
      </c>
      <c r="U13454" s="334">
        <v>0</v>
      </c>
      <c r="V13454" s="334">
        <v>0</v>
      </c>
      <c r="W13454" s="334">
        <v>0</v>
      </c>
      <c r="X13454" s="334">
        <v>0</v>
      </c>
      <c r="Y13454" s="334">
        <v>0</v>
      </c>
      <c r="Z13454" s="334">
        <v>0</v>
      </c>
      <c r="AA13454" s="334">
        <v>0</v>
      </c>
      <c r="AB13454" s="334">
        <v>0</v>
      </c>
      <c r="AD13454" s="334">
        <v>1</v>
      </c>
      <c r="AE13454" s="334">
        <f t="shared" si="2107"/>
        <v>1</v>
      </c>
      <c r="AF13454" s="334">
        <f t="shared" si="2108"/>
        <v>1.0000000000000002</v>
      </c>
      <c r="AG13454" s="340">
        <f t="shared" si="2109"/>
        <v>2.2204460492503131E-16</v>
      </c>
      <c r="AI13454" s="340">
        <f t="shared" si="2110"/>
        <v>0</v>
      </c>
      <c r="AJ13454" s="340">
        <f t="shared" si="2110"/>
        <v>0</v>
      </c>
      <c r="AK13454" s="340">
        <f t="shared" si="2110"/>
        <v>0</v>
      </c>
      <c r="AL13454" s="340">
        <f t="shared" si="2110"/>
        <v>0</v>
      </c>
      <c r="AM13454" s="340">
        <f t="shared" si="2110"/>
        <v>0</v>
      </c>
    </row>
    <row r="13455" spans="1:39" x14ac:dyDescent="0.35">
      <c r="A13455" s="337">
        <v>35368</v>
      </c>
      <c r="B13455" s="338">
        <f t="shared" si="2104"/>
        <v>1996</v>
      </c>
      <c r="C13455" s="338">
        <f t="shared" si="2105"/>
        <v>10</v>
      </c>
      <c r="D13455" s="338">
        <f t="shared" si="2106"/>
        <v>30</v>
      </c>
      <c r="E13455" s="334">
        <v>0</v>
      </c>
      <c r="F13455" s="334">
        <v>0</v>
      </c>
      <c r="G13455" s="334">
        <v>0</v>
      </c>
      <c r="H13455" s="334">
        <v>0</v>
      </c>
      <c r="I13455" s="334">
        <v>0</v>
      </c>
      <c r="J13455" s="334">
        <v>0</v>
      </c>
      <c r="K13455" s="334">
        <v>0</v>
      </c>
      <c r="L13455" s="334">
        <v>0</v>
      </c>
      <c r="M13455" s="334">
        <v>0</v>
      </c>
      <c r="N13455" s="334">
        <v>0</v>
      </c>
      <c r="O13455" s="334">
        <v>0</v>
      </c>
      <c r="P13455" s="334">
        <v>0</v>
      </c>
      <c r="Q13455" s="334">
        <v>0</v>
      </c>
      <c r="R13455" s="334">
        <v>0</v>
      </c>
      <c r="S13455" s="334">
        <v>0</v>
      </c>
      <c r="T13455" s="334">
        <v>0</v>
      </c>
      <c r="U13455" s="334">
        <v>0</v>
      </c>
      <c r="V13455" s="334">
        <v>0</v>
      </c>
      <c r="W13455" s="334">
        <v>0</v>
      </c>
      <c r="X13455" s="334">
        <v>0</v>
      </c>
      <c r="Y13455" s="334">
        <v>0</v>
      </c>
      <c r="Z13455" s="334">
        <v>0</v>
      </c>
      <c r="AA13455" s="334">
        <v>0</v>
      </c>
      <c r="AB13455" s="334">
        <v>0</v>
      </c>
      <c r="AD13455" s="334">
        <v>0</v>
      </c>
      <c r="AE13455" s="334">
        <f t="shared" si="2107"/>
        <v>0</v>
      </c>
      <c r="AF13455" s="334">
        <f t="shared" si="2108"/>
        <v>0</v>
      </c>
      <c r="AG13455" s="340">
        <f t="shared" si="2109"/>
        <v>0</v>
      </c>
      <c r="AI13455" s="340">
        <f t="shared" si="2110"/>
        <v>0</v>
      </c>
      <c r="AJ13455" s="340">
        <f t="shared" si="2110"/>
        <v>0</v>
      </c>
      <c r="AK13455" s="340">
        <f t="shared" si="2110"/>
        <v>0</v>
      </c>
      <c r="AL13455" s="340">
        <f t="shared" si="2110"/>
        <v>0</v>
      </c>
      <c r="AM13455" s="340">
        <f t="shared" si="2110"/>
        <v>0</v>
      </c>
    </row>
    <row r="13456" spans="1:39" x14ac:dyDescent="0.35">
      <c r="A13456" s="337">
        <v>35369</v>
      </c>
      <c r="B13456" s="338">
        <f t="shared" si="2104"/>
        <v>1996</v>
      </c>
      <c r="C13456" s="338">
        <f t="shared" si="2105"/>
        <v>10</v>
      </c>
      <c r="D13456" s="338">
        <f t="shared" si="2106"/>
        <v>31</v>
      </c>
      <c r="E13456" s="334">
        <v>0</v>
      </c>
      <c r="F13456" s="334">
        <v>0</v>
      </c>
      <c r="G13456" s="334">
        <v>0</v>
      </c>
      <c r="H13456" s="334">
        <v>0</v>
      </c>
      <c r="I13456" s="334">
        <v>0</v>
      </c>
      <c r="J13456" s="334">
        <v>0</v>
      </c>
      <c r="K13456" s="334">
        <v>0</v>
      </c>
      <c r="L13456" s="334">
        <v>0</v>
      </c>
      <c r="M13456" s="334">
        <v>0</v>
      </c>
      <c r="N13456" s="334">
        <v>0</v>
      </c>
      <c r="O13456" s="334">
        <v>0</v>
      </c>
      <c r="P13456" s="334">
        <v>0</v>
      </c>
      <c r="Q13456" s="334">
        <v>0</v>
      </c>
      <c r="R13456" s="334">
        <v>0</v>
      </c>
      <c r="S13456" s="334">
        <v>0</v>
      </c>
      <c r="T13456" s="334">
        <v>0</v>
      </c>
      <c r="U13456" s="334">
        <v>0</v>
      </c>
      <c r="V13456" s="334">
        <v>0</v>
      </c>
      <c r="W13456" s="334">
        <v>0</v>
      </c>
      <c r="X13456" s="334">
        <v>0</v>
      </c>
      <c r="Y13456" s="334">
        <v>0</v>
      </c>
      <c r="Z13456" s="334">
        <v>0</v>
      </c>
      <c r="AA13456" s="334">
        <v>0</v>
      </c>
      <c r="AB13456" s="334">
        <v>0</v>
      </c>
      <c r="AD13456" s="334">
        <v>0</v>
      </c>
      <c r="AE13456" s="334">
        <f t="shared" si="2107"/>
        <v>0</v>
      </c>
      <c r="AF13456" s="334">
        <f t="shared" si="2108"/>
        <v>0</v>
      </c>
      <c r="AG13456" s="340">
        <f t="shared" si="2109"/>
        <v>0</v>
      </c>
      <c r="AI13456" s="340">
        <f t="shared" si="2110"/>
        <v>0</v>
      </c>
      <c r="AJ13456" s="340">
        <f t="shared" si="2110"/>
        <v>0</v>
      </c>
      <c r="AK13456" s="340">
        <f t="shared" si="2110"/>
        <v>0</v>
      </c>
      <c r="AL13456" s="340">
        <f t="shared" si="2110"/>
        <v>0</v>
      </c>
      <c r="AM13456" s="340">
        <f t="shared" si="2110"/>
        <v>0</v>
      </c>
    </row>
    <row r="13457" spans="1:39" x14ac:dyDescent="0.35">
      <c r="A13457" s="337">
        <v>35370</v>
      </c>
      <c r="B13457" s="338">
        <f t="shared" si="2104"/>
        <v>1996</v>
      </c>
      <c r="C13457" s="338">
        <f t="shared" si="2105"/>
        <v>11</v>
      </c>
      <c r="D13457" s="338">
        <f t="shared" si="2106"/>
        <v>1</v>
      </c>
      <c r="E13457" s="334">
        <v>0</v>
      </c>
      <c r="F13457" s="334">
        <v>0</v>
      </c>
      <c r="G13457" s="334">
        <v>0</v>
      </c>
      <c r="H13457" s="334">
        <v>0</v>
      </c>
      <c r="I13457" s="334">
        <v>0</v>
      </c>
      <c r="J13457" s="334">
        <v>0</v>
      </c>
      <c r="K13457" s="334">
        <v>0</v>
      </c>
      <c r="L13457" s="334">
        <v>0</v>
      </c>
      <c r="M13457" s="334">
        <v>0</v>
      </c>
      <c r="N13457" s="334">
        <v>0</v>
      </c>
      <c r="O13457" s="334">
        <v>0</v>
      </c>
      <c r="P13457" s="334">
        <v>0</v>
      </c>
      <c r="Q13457" s="334">
        <v>0</v>
      </c>
      <c r="R13457" s="334">
        <v>0</v>
      </c>
      <c r="S13457" s="334">
        <v>0</v>
      </c>
      <c r="T13457" s="334">
        <v>0</v>
      </c>
      <c r="U13457" s="334">
        <v>0</v>
      </c>
      <c r="V13457" s="334">
        <v>0</v>
      </c>
      <c r="W13457" s="334">
        <v>0</v>
      </c>
      <c r="X13457" s="334">
        <v>0</v>
      </c>
      <c r="Y13457" s="334">
        <v>0</v>
      </c>
      <c r="Z13457" s="334">
        <v>0</v>
      </c>
      <c r="AA13457" s="334">
        <v>0</v>
      </c>
      <c r="AB13457" s="334">
        <v>0</v>
      </c>
      <c r="AD13457" s="334">
        <v>0</v>
      </c>
      <c r="AE13457" s="334">
        <f t="shared" si="2107"/>
        <v>0</v>
      </c>
      <c r="AF13457" s="334">
        <f t="shared" si="2108"/>
        <v>0</v>
      </c>
      <c r="AG13457" s="340">
        <f t="shared" si="2109"/>
        <v>0</v>
      </c>
      <c r="AI13457" s="340">
        <f t="shared" si="2110"/>
        <v>0</v>
      </c>
      <c r="AJ13457" s="340">
        <f t="shared" si="2110"/>
        <v>0</v>
      </c>
      <c r="AK13457" s="340">
        <f t="shared" si="2110"/>
        <v>0</v>
      </c>
      <c r="AL13457" s="340">
        <f t="shared" si="2110"/>
        <v>0</v>
      </c>
      <c r="AM13457" s="340">
        <f t="shared" si="2110"/>
        <v>0</v>
      </c>
    </row>
    <row r="13458" spans="1:39" x14ac:dyDescent="0.35">
      <c r="A13458" s="337">
        <v>35371</v>
      </c>
      <c r="B13458" s="338">
        <f t="shared" si="2104"/>
        <v>1996</v>
      </c>
      <c r="C13458" s="338">
        <f t="shared" si="2105"/>
        <v>11</v>
      </c>
      <c r="D13458" s="338">
        <f t="shared" si="2106"/>
        <v>2</v>
      </c>
      <c r="E13458" s="334">
        <v>0</v>
      </c>
      <c r="F13458" s="334">
        <v>0</v>
      </c>
      <c r="G13458" s="334">
        <v>0</v>
      </c>
      <c r="H13458" s="334">
        <v>0</v>
      </c>
      <c r="I13458" s="334">
        <v>0</v>
      </c>
      <c r="J13458" s="334">
        <v>0</v>
      </c>
      <c r="K13458" s="334">
        <v>0</v>
      </c>
      <c r="L13458" s="334">
        <v>0</v>
      </c>
      <c r="M13458" s="334">
        <v>0</v>
      </c>
      <c r="N13458" s="334">
        <v>0</v>
      </c>
      <c r="O13458" s="334">
        <v>0</v>
      </c>
      <c r="P13458" s="334">
        <v>0</v>
      </c>
      <c r="Q13458" s="334">
        <v>0</v>
      </c>
      <c r="R13458" s="334">
        <v>0</v>
      </c>
      <c r="S13458" s="334">
        <v>0</v>
      </c>
      <c r="T13458" s="334">
        <v>0</v>
      </c>
      <c r="U13458" s="334">
        <v>0</v>
      </c>
      <c r="V13458" s="334">
        <v>0</v>
      </c>
      <c r="W13458" s="334">
        <v>0</v>
      </c>
      <c r="X13458" s="334">
        <v>0</v>
      </c>
      <c r="Y13458" s="334">
        <v>0</v>
      </c>
      <c r="Z13458" s="334">
        <v>0</v>
      </c>
      <c r="AA13458" s="334">
        <v>0</v>
      </c>
      <c r="AB13458" s="334">
        <v>0</v>
      </c>
      <c r="AD13458" s="334">
        <v>0</v>
      </c>
      <c r="AE13458" s="334">
        <f t="shared" si="2107"/>
        <v>0</v>
      </c>
      <c r="AF13458" s="334">
        <f t="shared" si="2108"/>
        <v>0</v>
      </c>
      <c r="AG13458" s="340">
        <f t="shared" si="2109"/>
        <v>0</v>
      </c>
      <c r="AI13458" s="340">
        <f t="shared" si="2110"/>
        <v>0</v>
      </c>
      <c r="AJ13458" s="340">
        <f t="shared" si="2110"/>
        <v>0</v>
      </c>
      <c r="AK13458" s="340">
        <f t="shared" si="2110"/>
        <v>0</v>
      </c>
      <c r="AL13458" s="340">
        <f t="shared" si="2110"/>
        <v>0</v>
      </c>
      <c r="AM13458" s="340">
        <f t="shared" si="2110"/>
        <v>0</v>
      </c>
    </row>
    <row r="13459" spans="1:39" x14ac:dyDescent="0.35">
      <c r="A13459" s="337">
        <v>35372</v>
      </c>
      <c r="B13459" s="338">
        <f t="shared" si="2104"/>
        <v>1996</v>
      </c>
      <c r="C13459" s="338">
        <f t="shared" si="2105"/>
        <v>11</v>
      </c>
      <c r="D13459" s="338">
        <f t="shared" si="2106"/>
        <v>3</v>
      </c>
      <c r="E13459" s="334">
        <v>0</v>
      </c>
      <c r="F13459" s="334">
        <v>0</v>
      </c>
      <c r="G13459" s="334">
        <v>0.1</v>
      </c>
      <c r="H13459" s="334">
        <v>0</v>
      </c>
      <c r="I13459" s="334">
        <v>0</v>
      </c>
      <c r="J13459" s="334">
        <v>0</v>
      </c>
      <c r="K13459" s="334">
        <v>0.1</v>
      </c>
      <c r="L13459" s="334">
        <v>0</v>
      </c>
      <c r="M13459" s="334">
        <v>0</v>
      </c>
      <c r="N13459" s="334">
        <v>0</v>
      </c>
      <c r="O13459" s="334">
        <v>0</v>
      </c>
      <c r="P13459" s="334">
        <v>0</v>
      </c>
      <c r="Q13459" s="334">
        <v>0</v>
      </c>
      <c r="R13459" s="334">
        <v>0</v>
      </c>
      <c r="S13459" s="334">
        <v>0</v>
      </c>
      <c r="T13459" s="334">
        <v>0</v>
      </c>
      <c r="U13459" s="334">
        <v>0</v>
      </c>
      <c r="V13459" s="334">
        <v>0</v>
      </c>
      <c r="W13459" s="334">
        <v>0</v>
      </c>
      <c r="X13459" s="334">
        <v>0</v>
      </c>
      <c r="Y13459" s="334">
        <v>0</v>
      </c>
      <c r="Z13459" s="334">
        <v>0</v>
      </c>
      <c r="AA13459" s="334">
        <v>0</v>
      </c>
      <c r="AB13459" s="334">
        <v>0</v>
      </c>
      <c r="AD13459" s="334">
        <v>0.2</v>
      </c>
      <c r="AE13459" s="334">
        <f t="shared" si="2107"/>
        <v>0.2</v>
      </c>
      <c r="AF13459" s="334">
        <f t="shared" si="2108"/>
        <v>0.2</v>
      </c>
      <c r="AG13459" s="340">
        <f t="shared" si="2109"/>
        <v>0</v>
      </c>
      <c r="AI13459" s="340">
        <f t="shared" si="2110"/>
        <v>0</v>
      </c>
      <c r="AJ13459" s="340">
        <f t="shared" si="2110"/>
        <v>0</v>
      </c>
      <c r="AK13459" s="340">
        <f t="shared" si="2110"/>
        <v>0</v>
      </c>
      <c r="AL13459" s="340">
        <f t="shared" si="2110"/>
        <v>0</v>
      </c>
      <c r="AM13459" s="340">
        <f t="shared" si="2110"/>
        <v>0</v>
      </c>
    </row>
    <row r="13460" spans="1:39" x14ac:dyDescent="0.35">
      <c r="A13460" s="337">
        <v>35373</v>
      </c>
      <c r="B13460" s="338">
        <f t="shared" si="2104"/>
        <v>1996</v>
      </c>
      <c r="C13460" s="338">
        <f t="shared" si="2105"/>
        <v>11</v>
      </c>
      <c r="D13460" s="338">
        <f t="shared" si="2106"/>
        <v>4</v>
      </c>
      <c r="E13460" s="334">
        <v>0</v>
      </c>
      <c r="F13460" s="334">
        <v>0</v>
      </c>
      <c r="G13460" s="334">
        <v>0</v>
      </c>
      <c r="H13460" s="334">
        <v>0</v>
      </c>
      <c r="I13460" s="334">
        <v>0</v>
      </c>
      <c r="J13460" s="334">
        <v>0</v>
      </c>
      <c r="K13460" s="334">
        <v>0</v>
      </c>
      <c r="L13460" s="334">
        <v>0</v>
      </c>
      <c r="M13460" s="334">
        <v>0</v>
      </c>
      <c r="N13460" s="334">
        <v>0</v>
      </c>
      <c r="O13460" s="334">
        <v>0</v>
      </c>
      <c r="P13460" s="334">
        <v>0</v>
      </c>
      <c r="Q13460" s="334">
        <v>0</v>
      </c>
      <c r="R13460" s="334">
        <v>0</v>
      </c>
      <c r="S13460" s="334">
        <v>0</v>
      </c>
      <c r="T13460" s="334">
        <v>0</v>
      </c>
      <c r="U13460" s="334">
        <v>0</v>
      </c>
      <c r="V13460" s="334">
        <v>0</v>
      </c>
      <c r="W13460" s="334">
        <v>0</v>
      </c>
      <c r="X13460" s="334">
        <v>0</v>
      </c>
      <c r="Y13460" s="334">
        <v>0</v>
      </c>
      <c r="Z13460" s="334">
        <v>0</v>
      </c>
      <c r="AA13460" s="334">
        <v>0</v>
      </c>
      <c r="AB13460" s="334">
        <v>0</v>
      </c>
      <c r="AD13460" s="334">
        <v>0</v>
      </c>
      <c r="AE13460" s="334">
        <f t="shared" si="2107"/>
        <v>0</v>
      </c>
      <c r="AF13460" s="334">
        <f t="shared" si="2108"/>
        <v>0</v>
      </c>
      <c r="AG13460" s="340">
        <f t="shared" si="2109"/>
        <v>0</v>
      </c>
      <c r="AI13460" s="340">
        <f t="shared" ref="AI13460:AM13475" si="2111">IF($C13460=AI$1,$AF13460,0)</f>
        <v>0</v>
      </c>
      <c r="AJ13460" s="340">
        <f t="shared" si="2111"/>
        <v>0</v>
      </c>
      <c r="AK13460" s="340">
        <f t="shared" si="2111"/>
        <v>0</v>
      </c>
      <c r="AL13460" s="340">
        <f t="shared" si="2111"/>
        <v>0</v>
      </c>
      <c r="AM13460" s="340">
        <f t="shared" si="2111"/>
        <v>0</v>
      </c>
    </row>
    <row r="13461" spans="1:39" x14ac:dyDescent="0.35">
      <c r="A13461" s="337">
        <v>35374</v>
      </c>
      <c r="B13461" s="338">
        <f t="shared" si="2104"/>
        <v>1996</v>
      </c>
      <c r="C13461" s="338">
        <f t="shared" si="2105"/>
        <v>11</v>
      </c>
      <c r="D13461" s="338">
        <f t="shared" si="2106"/>
        <v>5</v>
      </c>
      <c r="E13461" s="334">
        <v>0</v>
      </c>
      <c r="F13461" s="334">
        <v>0</v>
      </c>
      <c r="G13461" s="334">
        <v>0</v>
      </c>
      <c r="H13461" s="334">
        <v>0</v>
      </c>
      <c r="I13461" s="334">
        <v>0</v>
      </c>
      <c r="J13461" s="334">
        <v>0</v>
      </c>
      <c r="K13461" s="334">
        <v>0</v>
      </c>
      <c r="L13461" s="334">
        <v>0</v>
      </c>
      <c r="M13461" s="334">
        <v>0</v>
      </c>
      <c r="N13461" s="334">
        <v>0</v>
      </c>
      <c r="O13461" s="334">
        <v>0</v>
      </c>
      <c r="P13461" s="334">
        <v>0</v>
      </c>
      <c r="Q13461" s="334">
        <v>0</v>
      </c>
      <c r="R13461" s="334">
        <v>0</v>
      </c>
      <c r="S13461" s="334">
        <v>0</v>
      </c>
      <c r="T13461" s="334">
        <v>0</v>
      </c>
      <c r="U13461" s="334">
        <v>0</v>
      </c>
      <c r="V13461" s="334">
        <v>0</v>
      </c>
      <c r="W13461" s="334">
        <v>0</v>
      </c>
      <c r="X13461" s="334">
        <v>0</v>
      </c>
      <c r="Y13461" s="334">
        <v>0</v>
      </c>
      <c r="Z13461" s="334">
        <v>0</v>
      </c>
      <c r="AA13461" s="334">
        <v>0</v>
      </c>
      <c r="AB13461" s="334">
        <v>0</v>
      </c>
      <c r="AD13461" s="334">
        <v>0</v>
      </c>
      <c r="AE13461" s="334">
        <f t="shared" si="2107"/>
        <v>0</v>
      </c>
      <c r="AF13461" s="334">
        <f t="shared" si="2108"/>
        <v>0</v>
      </c>
      <c r="AG13461" s="340">
        <f t="shared" si="2109"/>
        <v>0</v>
      </c>
      <c r="AI13461" s="340">
        <f t="shared" si="2111"/>
        <v>0</v>
      </c>
      <c r="AJ13461" s="340">
        <f t="shared" si="2111"/>
        <v>0</v>
      </c>
      <c r="AK13461" s="340">
        <f t="shared" si="2111"/>
        <v>0</v>
      </c>
      <c r="AL13461" s="340">
        <f t="shared" si="2111"/>
        <v>0</v>
      </c>
      <c r="AM13461" s="340">
        <f t="shared" si="2111"/>
        <v>0</v>
      </c>
    </row>
    <row r="13462" spans="1:39" x14ac:dyDescent="0.35">
      <c r="A13462" s="337">
        <v>35375</v>
      </c>
      <c r="B13462" s="338">
        <f t="shared" si="2104"/>
        <v>1996</v>
      </c>
      <c r="C13462" s="338">
        <f t="shared" si="2105"/>
        <v>11</v>
      </c>
      <c r="D13462" s="338">
        <f t="shared" si="2106"/>
        <v>6</v>
      </c>
      <c r="E13462" s="334">
        <v>0</v>
      </c>
      <c r="F13462" s="334">
        <v>0</v>
      </c>
      <c r="G13462" s="334">
        <v>0</v>
      </c>
      <c r="H13462" s="334">
        <v>0</v>
      </c>
      <c r="I13462" s="334">
        <v>0</v>
      </c>
      <c r="J13462" s="334">
        <v>0</v>
      </c>
      <c r="K13462" s="334">
        <v>0</v>
      </c>
      <c r="L13462" s="334">
        <v>0</v>
      </c>
      <c r="M13462" s="334">
        <v>0</v>
      </c>
      <c r="N13462" s="334">
        <v>0</v>
      </c>
      <c r="O13462" s="334">
        <v>0</v>
      </c>
      <c r="P13462" s="334">
        <v>0</v>
      </c>
      <c r="Q13462" s="334">
        <v>0</v>
      </c>
      <c r="R13462" s="334">
        <v>0</v>
      </c>
      <c r="S13462" s="334">
        <v>0</v>
      </c>
      <c r="T13462" s="334">
        <v>0</v>
      </c>
      <c r="U13462" s="334">
        <v>0</v>
      </c>
      <c r="V13462" s="334">
        <v>0</v>
      </c>
      <c r="W13462" s="334">
        <v>0</v>
      </c>
      <c r="X13462" s="334">
        <v>0</v>
      </c>
      <c r="Y13462" s="334">
        <v>0</v>
      </c>
      <c r="Z13462" s="334">
        <v>0</v>
      </c>
      <c r="AA13462" s="334">
        <v>0</v>
      </c>
      <c r="AB13462" s="334">
        <v>0</v>
      </c>
      <c r="AD13462" s="334">
        <v>0</v>
      </c>
      <c r="AE13462" s="334">
        <f t="shared" si="2107"/>
        <v>0</v>
      </c>
      <c r="AF13462" s="334">
        <f t="shared" si="2108"/>
        <v>0</v>
      </c>
      <c r="AG13462" s="340">
        <f t="shared" si="2109"/>
        <v>0</v>
      </c>
      <c r="AI13462" s="340">
        <f t="shared" si="2111"/>
        <v>0</v>
      </c>
      <c r="AJ13462" s="340">
        <f t="shared" si="2111"/>
        <v>0</v>
      </c>
      <c r="AK13462" s="340">
        <f t="shared" si="2111"/>
        <v>0</v>
      </c>
      <c r="AL13462" s="340">
        <f t="shared" si="2111"/>
        <v>0</v>
      </c>
      <c r="AM13462" s="340">
        <f t="shared" si="2111"/>
        <v>0</v>
      </c>
    </row>
    <row r="13463" spans="1:39" x14ac:dyDescent="0.35">
      <c r="A13463" s="337">
        <v>35376</v>
      </c>
      <c r="B13463" s="338">
        <f t="shared" si="2104"/>
        <v>1996</v>
      </c>
      <c r="C13463" s="338">
        <f t="shared" si="2105"/>
        <v>11</v>
      </c>
      <c r="D13463" s="338">
        <f t="shared" si="2106"/>
        <v>7</v>
      </c>
      <c r="E13463" s="334">
        <v>0</v>
      </c>
      <c r="F13463" s="334">
        <v>0</v>
      </c>
      <c r="G13463" s="334">
        <v>0</v>
      </c>
      <c r="H13463" s="334">
        <v>0</v>
      </c>
      <c r="I13463" s="334">
        <v>0.1</v>
      </c>
      <c r="J13463" s="334">
        <v>0</v>
      </c>
      <c r="K13463" s="334">
        <v>0.1</v>
      </c>
      <c r="L13463" s="334">
        <v>0</v>
      </c>
      <c r="M13463" s="334">
        <v>0</v>
      </c>
      <c r="N13463" s="334">
        <v>0</v>
      </c>
      <c r="O13463" s="334">
        <v>0</v>
      </c>
      <c r="P13463" s="334">
        <v>0</v>
      </c>
      <c r="Q13463" s="334">
        <v>0</v>
      </c>
      <c r="R13463" s="334">
        <v>0</v>
      </c>
      <c r="S13463" s="334">
        <v>0</v>
      </c>
      <c r="T13463" s="334">
        <v>0</v>
      </c>
      <c r="U13463" s="334">
        <v>0</v>
      </c>
      <c r="V13463" s="334">
        <v>0</v>
      </c>
      <c r="W13463" s="334">
        <v>0</v>
      </c>
      <c r="X13463" s="334">
        <v>0</v>
      </c>
      <c r="Y13463" s="334">
        <v>0</v>
      </c>
      <c r="Z13463" s="334">
        <v>0</v>
      </c>
      <c r="AA13463" s="334">
        <v>0</v>
      </c>
      <c r="AB13463" s="334">
        <v>0</v>
      </c>
      <c r="AD13463" s="334">
        <v>0.2</v>
      </c>
      <c r="AE13463" s="334">
        <f t="shared" si="2107"/>
        <v>0.2</v>
      </c>
      <c r="AF13463" s="334">
        <f t="shared" si="2108"/>
        <v>0.2</v>
      </c>
      <c r="AG13463" s="340">
        <f t="shared" si="2109"/>
        <v>0</v>
      </c>
      <c r="AI13463" s="340">
        <f t="shared" si="2111"/>
        <v>0</v>
      </c>
      <c r="AJ13463" s="340">
        <f t="shared" si="2111"/>
        <v>0</v>
      </c>
      <c r="AK13463" s="340">
        <f t="shared" si="2111"/>
        <v>0</v>
      </c>
      <c r="AL13463" s="340">
        <f t="shared" si="2111"/>
        <v>0</v>
      </c>
      <c r="AM13463" s="340">
        <f t="shared" si="2111"/>
        <v>0</v>
      </c>
    </row>
    <row r="13464" spans="1:39" x14ac:dyDescent="0.35">
      <c r="A13464" s="337">
        <v>35377</v>
      </c>
      <c r="B13464" s="338">
        <f t="shared" si="2104"/>
        <v>1996</v>
      </c>
      <c r="C13464" s="338">
        <f t="shared" si="2105"/>
        <v>11</v>
      </c>
      <c r="D13464" s="338">
        <f t="shared" si="2106"/>
        <v>8</v>
      </c>
      <c r="E13464" s="334">
        <v>0</v>
      </c>
      <c r="F13464" s="334">
        <v>0</v>
      </c>
      <c r="G13464" s="334">
        <v>0</v>
      </c>
      <c r="H13464" s="334">
        <v>0</v>
      </c>
      <c r="I13464" s="334">
        <v>0</v>
      </c>
      <c r="J13464" s="334">
        <v>0</v>
      </c>
      <c r="K13464" s="334">
        <v>0</v>
      </c>
      <c r="L13464" s="334">
        <v>0</v>
      </c>
      <c r="M13464" s="334">
        <v>0</v>
      </c>
      <c r="N13464" s="334">
        <v>0</v>
      </c>
      <c r="O13464" s="334">
        <v>0</v>
      </c>
      <c r="P13464" s="334">
        <v>0</v>
      </c>
      <c r="Q13464" s="334">
        <v>0</v>
      </c>
      <c r="R13464" s="334">
        <v>0</v>
      </c>
      <c r="S13464" s="334">
        <v>0</v>
      </c>
      <c r="T13464" s="334">
        <v>0</v>
      </c>
      <c r="U13464" s="334">
        <v>0.1</v>
      </c>
      <c r="V13464" s="334">
        <v>0</v>
      </c>
      <c r="W13464" s="334">
        <v>0.1</v>
      </c>
      <c r="X13464" s="334">
        <v>0</v>
      </c>
      <c r="Y13464" s="334">
        <v>0.1</v>
      </c>
      <c r="Z13464" s="334">
        <v>0</v>
      </c>
      <c r="AA13464" s="334">
        <v>0.1</v>
      </c>
      <c r="AB13464" s="334">
        <v>0</v>
      </c>
      <c r="AD13464" s="334">
        <v>0.4</v>
      </c>
      <c r="AE13464" s="334">
        <f t="shared" si="2107"/>
        <v>0.4</v>
      </c>
      <c r="AF13464" s="334">
        <f t="shared" si="2108"/>
        <v>0.4</v>
      </c>
      <c r="AG13464" s="340">
        <f t="shared" si="2109"/>
        <v>0</v>
      </c>
      <c r="AI13464" s="340">
        <f t="shared" si="2111"/>
        <v>0</v>
      </c>
      <c r="AJ13464" s="340">
        <f t="shared" si="2111"/>
        <v>0</v>
      </c>
      <c r="AK13464" s="340">
        <f t="shared" si="2111"/>
        <v>0</v>
      </c>
      <c r="AL13464" s="340">
        <f t="shared" si="2111"/>
        <v>0</v>
      </c>
      <c r="AM13464" s="340">
        <f t="shared" si="2111"/>
        <v>0</v>
      </c>
    </row>
    <row r="13465" spans="1:39" x14ac:dyDescent="0.35">
      <c r="A13465" s="337">
        <v>35378</v>
      </c>
      <c r="B13465" s="338">
        <f t="shared" si="2104"/>
        <v>1996</v>
      </c>
      <c r="C13465" s="338">
        <f t="shared" si="2105"/>
        <v>11</v>
      </c>
      <c r="D13465" s="338">
        <f t="shared" si="2106"/>
        <v>9</v>
      </c>
      <c r="E13465" s="334">
        <v>0</v>
      </c>
      <c r="F13465" s="334">
        <v>0.1</v>
      </c>
      <c r="G13465" s="334">
        <v>0</v>
      </c>
      <c r="H13465" s="334">
        <v>0</v>
      </c>
      <c r="I13465" s="334">
        <v>0</v>
      </c>
      <c r="J13465" s="334">
        <v>0.1</v>
      </c>
      <c r="K13465" s="334">
        <v>0</v>
      </c>
      <c r="L13465" s="334">
        <v>0</v>
      </c>
      <c r="M13465" s="334">
        <v>0</v>
      </c>
      <c r="N13465" s="334">
        <v>0</v>
      </c>
      <c r="O13465" s="334">
        <v>0.1</v>
      </c>
      <c r="P13465" s="334">
        <v>0</v>
      </c>
      <c r="Q13465" s="334">
        <v>0</v>
      </c>
      <c r="R13465" s="334">
        <v>0</v>
      </c>
      <c r="S13465" s="334">
        <v>0.1</v>
      </c>
      <c r="T13465" s="334">
        <v>0</v>
      </c>
      <c r="U13465" s="334">
        <v>0</v>
      </c>
      <c r="V13465" s="334">
        <v>0</v>
      </c>
      <c r="W13465" s="334">
        <v>0.1</v>
      </c>
      <c r="X13465" s="334">
        <v>0</v>
      </c>
      <c r="Y13465" s="334">
        <v>0</v>
      </c>
      <c r="Z13465" s="334">
        <v>0</v>
      </c>
      <c r="AA13465" s="334">
        <v>0.1</v>
      </c>
      <c r="AB13465" s="334">
        <v>0</v>
      </c>
      <c r="AD13465" s="334">
        <v>0.6</v>
      </c>
      <c r="AE13465" s="334">
        <f t="shared" si="2107"/>
        <v>0.6</v>
      </c>
      <c r="AF13465" s="334">
        <f t="shared" si="2108"/>
        <v>0.6</v>
      </c>
      <c r="AG13465" s="340">
        <f t="shared" si="2109"/>
        <v>0</v>
      </c>
      <c r="AI13465" s="340">
        <f t="shared" si="2111"/>
        <v>0</v>
      </c>
      <c r="AJ13465" s="340">
        <f t="shared" si="2111"/>
        <v>0</v>
      </c>
      <c r="AK13465" s="340">
        <f t="shared" si="2111"/>
        <v>0</v>
      </c>
      <c r="AL13465" s="340">
        <f t="shared" si="2111"/>
        <v>0</v>
      </c>
      <c r="AM13465" s="340">
        <f t="shared" si="2111"/>
        <v>0</v>
      </c>
    </row>
    <row r="13466" spans="1:39" x14ac:dyDescent="0.35">
      <c r="A13466" s="337">
        <v>35379</v>
      </c>
      <c r="B13466" s="338">
        <f t="shared" si="2104"/>
        <v>1996</v>
      </c>
      <c r="C13466" s="338">
        <f t="shared" si="2105"/>
        <v>11</v>
      </c>
      <c r="D13466" s="338">
        <f t="shared" si="2106"/>
        <v>10</v>
      </c>
      <c r="E13466" s="334">
        <v>0</v>
      </c>
      <c r="F13466" s="334">
        <v>0</v>
      </c>
      <c r="G13466" s="334">
        <v>0.1</v>
      </c>
      <c r="H13466" s="334">
        <v>0</v>
      </c>
      <c r="I13466" s="334">
        <v>0</v>
      </c>
      <c r="J13466" s="334">
        <v>0</v>
      </c>
      <c r="K13466" s="334">
        <v>0</v>
      </c>
      <c r="L13466" s="334">
        <v>0</v>
      </c>
      <c r="M13466" s="334">
        <v>0.1</v>
      </c>
      <c r="N13466" s="334">
        <v>0</v>
      </c>
      <c r="O13466" s="334">
        <v>0</v>
      </c>
      <c r="P13466" s="334">
        <v>0</v>
      </c>
      <c r="Q13466" s="334">
        <v>0</v>
      </c>
      <c r="R13466" s="334">
        <v>0</v>
      </c>
      <c r="S13466" s="334">
        <v>0.1</v>
      </c>
      <c r="T13466" s="334">
        <v>0</v>
      </c>
      <c r="U13466" s="334">
        <v>0</v>
      </c>
      <c r="V13466" s="334">
        <v>0</v>
      </c>
      <c r="W13466" s="334">
        <v>0</v>
      </c>
      <c r="X13466" s="334">
        <v>0</v>
      </c>
      <c r="Y13466" s="334">
        <v>0</v>
      </c>
      <c r="Z13466" s="334">
        <v>0.1</v>
      </c>
      <c r="AA13466" s="334">
        <v>0</v>
      </c>
      <c r="AB13466" s="334">
        <v>0</v>
      </c>
      <c r="AD13466" s="334">
        <v>0.4</v>
      </c>
      <c r="AE13466" s="334">
        <f t="shared" si="2107"/>
        <v>0.4</v>
      </c>
      <c r="AF13466" s="334">
        <f t="shared" si="2108"/>
        <v>0.4</v>
      </c>
      <c r="AG13466" s="340">
        <f t="shared" si="2109"/>
        <v>0</v>
      </c>
      <c r="AI13466" s="340">
        <f t="shared" si="2111"/>
        <v>0</v>
      </c>
      <c r="AJ13466" s="340">
        <f t="shared" si="2111"/>
        <v>0</v>
      </c>
      <c r="AK13466" s="340">
        <f t="shared" si="2111"/>
        <v>0</v>
      </c>
      <c r="AL13466" s="340">
        <f t="shared" si="2111"/>
        <v>0</v>
      </c>
      <c r="AM13466" s="340">
        <f t="shared" si="2111"/>
        <v>0</v>
      </c>
    </row>
    <row r="13467" spans="1:39" x14ac:dyDescent="0.35">
      <c r="A13467" s="337">
        <v>35380</v>
      </c>
      <c r="B13467" s="338">
        <f t="shared" si="2104"/>
        <v>1996</v>
      </c>
      <c r="C13467" s="338">
        <f t="shared" si="2105"/>
        <v>11</v>
      </c>
      <c r="D13467" s="338">
        <f t="shared" si="2106"/>
        <v>11</v>
      </c>
      <c r="E13467" s="334">
        <v>0.1</v>
      </c>
      <c r="F13467" s="334">
        <v>0</v>
      </c>
      <c r="G13467" s="334">
        <v>0.1</v>
      </c>
      <c r="H13467" s="334">
        <v>0.1</v>
      </c>
      <c r="I13467" s="334">
        <v>0</v>
      </c>
      <c r="J13467" s="334">
        <v>0.1</v>
      </c>
      <c r="K13467" s="334">
        <v>0</v>
      </c>
      <c r="L13467" s="334">
        <v>0.1</v>
      </c>
      <c r="M13467" s="334">
        <v>0.1</v>
      </c>
      <c r="N13467" s="334">
        <v>0</v>
      </c>
      <c r="O13467" s="334">
        <v>0.1</v>
      </c>
      <c r="P13467" s="334">
        <v>0.1</v>
      </c>
      <c r="Q13467" s="334">
        <v>0</v>
      </c>
      <c r="R13467" s="334">
        <v>0.1</v>
      </c>
      <c r="S13467" s="334">
        <v>0.1</v>
      </c>
      <c r="T13467" s="334">
        <v>0</v>
      </c>
      <c r="U13467" s="334">
        <v>0.1</v>
      </c>
      <c r="V13467" s="334">
        <v>0</v>
      </c>
      <c r="W13467" s="334">
        <v>0.1</v>
      </c>
      <c r="X13467" s="334">
        <v>0.1</v>
      </c>
      <c r="Y13467" s="334">
        <v>0</v>
      </c>
      <c r="Z13467" s="334">
        <v>0.1</v>
      </c>
      <c r="AA13467" s="334">
        <v>0</v>
      </c>
      <c r="AB13467" s="334">
        <v>0</v>
      </c>
      <c r="AD13467" s="334">
        <v>1.4</v>
      </c>
      <c r="AE13467" s="334">
        <f t="shared" si="2107"/>
        <v>1.4</v>
      </c>
      <c r="AF13467" s="334">
        <f t="shared" si="2108"/>
        <v>1.4000000000000001</v>
      </c>
      <c r="AG13467" s="340">
        <f t="shared" si="2109"/>
        <v>2.2204460492503131E-16</v>
      </c>
      <c r="AI13467" s="340">
        <f t="shared" si="2111"/>
        <v>0</v>
      </c>
      <c r="AJ13467" s="340">
        <f t="shared" si="2111"/>
        <v>0</v>
      </c>
      <c r="AK13467" s="340">
        <f t="shared" si="2111"/>
        <v>0</v>
      </c>
      <c r="AL13467" s="340">
        <f t="shared" si="2111"/>
        <v>0</v>
      </c>
      <c r="AM13467" s="340">
        <f t="shared" si="2111"/>
        <v>0</v>
      </c>
    </row>
    <row r="13468" spans="1:39" x14ac:dyDescent="0.35">
      <c r="A13468" s="337">
        <v>35381</v>
      </c>
      <c r="B13468" s="338">
        <f t="shared" si="2104"/>
        <v>1996</v>
      </c>
      <c r="C13468" s="338">
        <f t="shared" si="2105"/>
        <v>11</v>
      </c>
      <c r="D13468" s="338">
        <f t="shared" si="2106"/>
        <v>12</v>
      </c>
      <c r="E13468" s="334">
        <v>0</v>
      </c>
      <c r="F13468" s="334">
        <v>0</v>
      </c>
      <c r="G13468" s="334">
        <v>0</v>
      </c>
      <c r="H13468" s="334">
        <v>0</v>
      </c>
      <c r="I13468" s="334">
        <v>0</v>
      </c>
      <c r="J13468" s="334">
        <v>0</v>
      </c>
      <c r="K13468" s="334">
        <v>0</v>
      </c>
      <c r="L13468" s="334">
        <v>0</v>
      </c>
      <c r="M13468" s="334">
        <v>0</v>
      </c>
      <c r="N13468" s="334">
        <v>0</v>
      </c>
      <c r="O13468" s="334">
        <v>0</v>
      </c>
      <c r="P13468" s="334">
        <v>0</v>
      </c>
      <c r="Q13468" s="334">
        <v>0</v>
      </c>
      <c r="R13468" s="334">
        <v>0</v>
      </c>
      <c r="S13468" s="334">
        <v>0</v>
      </c>
      <c r="T13468" s="334">
        <v>0</v>
      </c>
      <c r="U13468" s="334">
        <v>0</v>
      </c>
      <c r="V13468" s="334">
        <v>0</v>
      </c>
      <c r="W13468" s="334">
        <v>0</v>
      </c>
      <c r="X13468" s="334">
        <v>0</v>
      </c>
      <c r="Y13468" s="334">
        <v>0</v>
      </c>
      <c r="Z13468" s="334">
        <v>0</v>
      </c>
      <c r="AA13468" s="334">
        <v>0</v>
      </c>
      <c r="AB13468" s="334">
        <v>0</v>
      </c>
      <c r="AD13468" s="334">
        <v>0</v>
      </c>
      <c r="AE13468" s="334">
        <f t="shared" si="2107"/>
        <v>0</v>
      </c>
      <c r="AF13468" s="334">
        <f t="shared" si="2108"/>
        <v>0</v>
      </c>
      <c r="AG13468" s="340">
        <f t="shared" si="2109"/>
        <v>0</v>
      </c>
      <c r="AI13468" s="340">
        <f t="shared" si="2111"/>
        <v>0</v>
      </c>
      <c r="AJ13468" s="340">
        <f t="shared" si="2111"/>
        <v>0</v>
      </c>
      <c r="AK13468" s="340">
        <f t="shared" si="2111"/>
        <v>0</v>
      </c>
      <c r="AL13468" s="340">
        <f t="shared" si="2111"/>
        <v>0</v>
      </c>
      <c r="AM13468" s="340">
        <f t="shared" si="2111"/>
        <v>0</v>
      </c>
    </row>
    <row r="13469" spans="1:39" x14ac:dyDescent="0.35">
      <c r="A13469" s="337">
        <v>35382</v>
      </c>
      <c r="B13469" s="338">
        <f t="shared" si="2104"/>
        <v>1996</v>
      </c>
      <c r="C13469" s="338">
        <f t="shared" si="2105"/>
        <v>11</v>
      </c>
      <c r="D13469" s="338">
        <f t="shared" si="2106"/>
        <v>13</v>
      </c>
      <c r="E13469" s="334">
        <v>0</v>
      </c>
      <c r="F13469" s="334">
        <v>0</v>
      </c>
      <c r="G13469" s="334">
        <v>0.1</v>
      </c>
      <c r="H13469" s="334">
        <v>0</v>
      </c>
      <c r="I13469" s="334">
        <v>0</v>
      </c>
      <c r="J13469" s="334">
        <v>0</v>
      </c>
      <c r="K13469" s="334">
        <v>0</v>
      </c>
      <c r="L13469" s="334">
        <v>0.1</v>
      </c>
      <c r="M13469" s="334">
        <v>0</v>
      </c>
      <c r="N13469" s="334">
        <v>0</v>
      </c>
      <c r="O13469" s="334">
        <v>0</v>
      </c>
      <c r="P13469" s="334">
        <v>0.1</v>
      </c>
      <c r="Q13469" s="334">
        <v>0</v>
      </c>
      <c r="R13469" s="334">
        <v>0</v>
      </c>
      <c r="S13469" s="334">
        <v>0</v>
      </c>
      <c r="T13469" s="334">
        <v>0</v>
      </c>
      <c r="U13469" s="334">
        <v>0.1</v>
      </c>
      <c r="V13469" s="334">
        <v>0</v>
      </c>
      <c r="W13469" s="334">
        <v>0</v>
      </c>
      <c r="X13469" s="334">
        <v>0</v>
      </c>
      <c r="Y13469" s="334">
        <v>0</v>
      </c>
      <c r="Z13469" s="334">
        <v>0.1</v>
      </c>
      <c r="AA13469" s="334">
        <v>0</v>
      </c>
      <c r="AB13469" s="334">
        <v>0</v>
      </c>
      <c r="AD13469" s="334">
        <v>0.5</v>
      </c>
      <c r="AE13469" s="334">
        <f t="shared" si="2107"/>
        <v>0.5</v>
      </c>
      <c r="AF13469" s="334">
        <f t="shared" si="2108"/>
        <v>0.5</v>
      </c>
      <c r="AG13469" s="340">
        <f t="shared" si="2109"/>
        <v>0</v>
      </c>
      <c r="AI13469" s="340">
        <f t="shared" si="2111"/>
        <v>0</v>
      </c>
      <c r="AJ13469" s="340">
        <f t="shared" si="2111"/>
        <v>0</v>
      </c>
      <c r="AK13469" s="340">
        <f t="shared" si="2111"/>
        <v>0</v>
      </c>
      <c r="AL13469" s="340">
        <f t="shared" si="2111"/>
        <v>0</v>
      </c>
      <c r="AM13469" s="340">
        <f t="shared" si="2111"/>
        <v>0</v>
      </c>
    </row>
    <row r="13470" spans="1:39" x14ac:dyDescent="0.35">
      <c r="A13470" s="337">
        <v>35383</v>
      </c>
      <c r="B13470" s="338">
        <f t="shared" si="2104"/>
        <v>1996</v>
      </c>
      <c r="C13470" s="338">
        <f t="shared" si="2105"/>
        <v>11</v>
      </c>
      <c r="D13470" s="338">
        <f t="shared" si="2106"/>
        <v>14</v>
      </c>
      <c r="E13470" s="334">
        <v>0.4</v>
      </c>
      <c r="F13470" s="334">
        <v>0.5</v>
      </c>
      <c r="G13470" s="334">
        <v>0.4</v>
      </c>
      <c r="H13470" s="334">
        <v>0.5</v>
      </c>
      <c r="I13470" s="334">
        <v>0.4</v>
      </c>
      <c r="J13470" s="334">
        <v>0.4</v>
      </c>
      <c r="K13470" s="334">
        <v>0.5</v>
      </c>
      <c r="L13470" s="334">
        <v>0.4</v>
      </c>
      <c r="M13470" s="334">
        <v>0.4</v>
      </c>
      <c r="N13470" s="334">
        <v>0.5</v>
      </c>
      <c r="O13470" s="334">
        <v>0.4</v>
      </c>
      <c r="P13470" s="334">
        <v>0.5</v>
      </c>
      <c r="Q13470" s="334">
        <v>0.4</v>
      </c>
      <c r="R13470" s="334">
        <v>0.4</v>
      </c>
      <c r="S13470" s="334">
        <v>0.5</v>
      </c>
      <c r="T13470" s="334">
        <v>0.4</v>
      </c>
      <c r="U13470" s="334">
        <v>0.4</v>
      </c>
      <c r="V13470" s="334">
        <v>0.5</v>
      </c>
      <c r="W13470" s="334">
        <v>0.4</v>
      </c>
      <c r="X13470" s="334">
        <v>0.4</v>
      </c>
      <c r="Y13470" s="334">
        <v>0.5</v>
      </c>
      <c r="Z13470" s="334">
        <v>0.4</v>
      </c>
      <c r="AA13470" s="334">
        <v>0.5</v>
      </c>
      <c r="AB13470" s="334">
        <v>0.4</v>
      </c>
      <c r="AD13470" s="334">
        <v>10.5</v>
      </c>
      <c r="AE13470" s="334">
        <f t="shared" si="2107"/>
        <v>10.5</v>
      </c>
      <c r="AF13470" s="334">
        <f t="shared" si="2108"/>
        <v>10.500000000000004</v>
      </c>
      <c r="AG13470" s="340">
        <f t="shared" si="2109"/>
        <v>3.5527136788005009E-15</v>
      </c>
      <c r="AI13470" s="340">
        <f t="shared" si="2111"/>
        <v>0</v>
      </c>
      <c r="AJ13470" s="340">
        <f t="shared" si="2111"/>
        <v>0</v>
      </c>
      <c r="AK13470" s="340">
        <f t="shared" si="2111"/>
        <v>0</v>
      </c>
      <c r="AL13470" s="340">
        <f t="shared" si="2111"/>
        <v>0</v>
      </c>
      <c r="AM13470" s="340">
        <f t="shared" si="2111"/>
        <v>0</v>
      </c>
    </row>
    <row r="13471" spans="1:39" x14ac:dyDescent="0.35">
      <c r="A13471" s="337">
        <v>35384</v>
      </c>
      <c r="B13471" s="338">
        <f t="shared" si="2104"/>
        <v>1996</v>
      </c>
      <c r="C13471" s="338">
        <f t="shared" si="2105"/>
        <v>11</v>
      </c>
      <c r="D13471" s="338">
        <f t="shared" si="2106"/>
        <v>15</v>
      </c>
      <c r="E13471" s="334">
        <v>0</v>
      </c>
      <c r="F13471" s="334">
        <v>0.1</v>
      </c>
      <c r="G13471" s="334">
        <v>0</v>
      </c>
      <c r="H13471" s="334">
        <v>0</v>
      </c>
      <c r="I13471" s="334">
        <v>0.1</v>
      </c>
      <c r="J13471" s="334">
        <v>0</v>
      </c>
      <c r="K13471" s="334">
        <v>0</v>
      </c>
      <c r="L13471" s="334">
        <v>0</v>
      </c>
      <c r="M13471" s="334">
        <v>0</v>
      </c>
      <c r="N13471" s="334">
        <v>0</v>
      </c>
      <c r="O13471" s="334">
        <v>0</v>
      </c>
      <c r="P13471" s="334">
        <v>0</v>
      </c>
      <c r="Q13471" s="334">
        <v>0.1</v>
      </c>
      <c r="R13471" s="334">
        <v>0</v>
      </c>
      <c r="S13471" s="334">
        <v>0</v>
      </c>
      <c r="T13471" s="334">
        <v>0.1</v>
      </c>
      <c r="U13471" s="334">
        <v>0</v>
      </c>
      <c r="V13471" s="334">
        <v>0</v>
      </c>
      <c r="W13471" s="334">
        <v>0.1</v>
      </c>
      <c r="X13471" s="334">
        <v>0</v>
      </c>
      <c r="Y13471" s="334">
        <v>0</v>
      </c>
      <c r="Z13471" s="334">
        <v>0</v>
      </c>
      <c r="AA13471" s="334">
        <v>0.1</v>
      </c>
      <c r="AB13471" s="334">
        <v>0</v>
      </c>
      <c r="AD13471" s="334">
        <v>0.6</v>
      </c>
      <c r="AE13471" s="334">
        <f t="shared" si="2107"/>
        <v>0.6</v>
      </c>
      <c r="AF13471" s="334">
        <f t="shared" si="2108"/>
        <v>0.6</v>
      </c>
      <c r="AG13471" s="340">
        <f t="shared" si="2109"/>
        <v>0</v>
      </c>
      <c r="AI13471" s="340">
        <f t="shared" si="2111"/>
        <v>0</v>
      </c>
      <c r="AJ13471" s="340">
        <f t="shared" si="2111"/>
        <v>0</v>
      </c>
      <c r="AK13471" s="340">
        <f t="shared" si="2111"/>
        <v>0</v>
      </c>
      <c r="AL13471" s="340">
        <f t="shared" si="2111"/>
        <v>0</v>
      </c>
      <c r="AM13471" s="340">
        <f t="shared" si="2111"/>
        <v>0</v>
      </c>
    </row>
    <row r="13472" spans="1:39" x14ac:dyDescent="0.35">
      <c r="A13472" s="337">
        <v>35385</v>
      </c>
      <c r="B13472" s="338">
        <f t="shared" si="2104"/>
        <v>1996</v>
      </c>
      <c r="C13472" s="338">
        <f t="shared" si="2105"/>
        <v>11</v>
      </c>
      <c r="D13472" s="338">
        <f t="shared" si="2106"/>
        <v>16</v>
      </c>
      <c r="E13472" s="334">
        <v>0</v>
      </c>
      <c r="F13472" s="334">
        <v>0</v>
      </c>
      <c r="G13472" s="334">
        <v>0</v>
      </c>
      <c r="H13472" s="334">
        <v>0</v>
      </c>
      <c r="I13472" s="334">
        <v>0</v>
      </c>
      <c r="J13472" s="334">
        <v>0</v>
      </c>
      <c r="K13472" s="334">
        <v>0.1</v>
      </c>
      <c r="L13472" s="334">
        <v>0</v>
      </c>
      <c r="M13472" s="334">
        <v>0</v>
      </c>
      <c r="N13472" s="334">
        <v>0.1</v>
      </c>
      <c r="O13472" s="334">
        <v>0</v>
      </c>
      <c r="P13472" s="334">
        <v>0</v>
      </c>
      <c r="Q13472" s="334">
        <v>0.1</v>
      </c>
      <c r="R13472" s="334">
        <v>0</v>
      </c>
      <c r="S13472" s="334">
        <v>0</v>
      </c>
      <c r="T13472" s="334">
        <v>0</v>
      </c>
      <c r="U13472" s="334">
        <v>0.1</v>
      </c>
      <c r="V13472" s="334">
        <v>0</v>
      </c>
      <c r="W13472" s="334">
        <v>0</v>
      </c>
      <c r="X13472" s="334">
        <v>0.1</v>
      </c>
      <c r="Y13472" s="334">
        <v>0</v>
      </c>
      <c r="Z13472" s="334">
        <v>0</v>
      </c>
      <c r="AA13472" s="334">
        <v>0.1</v>
      </c>
      <c r="AB13472" s="334">
        <v>0</v>
      </c>
      <c r="AD13472" s="334">
        <v>0.6</v>
      </c>
      <c r="AE13472" s="334">
        <f t="shared" si="2107"/>
        <v>0.6</v>
      </c>
      <c r="AF13472" s="334">
        <f t="shared" si="2108"/>
        <v>0.6</v>
      </c>
      <c r="AG13472" s="340">
        <f t="shared" si="2109"/>
        <v>0</v>
      </c>
      <c r="AI13472" s="340">
        <f t="shared" si="2111"/>
        <v>0</v>
      </c>
      <c r="AJ13472" s="340">
        <f t="shared" si="2111"/>
        <v>0</v>
      </c>
      <c r="AK13472" s="340">
        <f t="shared" si="2111"/>
        <v>0</v>
      </c>
      <c r="AL13472" s="340">
        <f t="shared" si="2111"/>
        <v>0</v>
      </c>
      <c r="AM13472" s="340">
        <f t="shared" si="2111"/>
        <v>0</v>
      </c>
    </row>
    <row r="13473" spans="1:39" x14ac:dyDescent="0.35">
      <c r="A13473" s="337">
        <v>35386</v>
      </c>
      <c r="B13473" s="338">
        <f t="shared" si="2104"/>
        <v>1996</v>
      </c>
      <c r="C13473" s="338">
        <f t="shared" si="2105"/>
        <v>11</v>
      </c>
      <c r="D13473" s="338">
        <f t="shared" si="2106"/>
        <v>17</v>
      </c>
      <c r="E13473" s="334">
        <v>0.1</v>
      </c>
      <c r="F13473" s="334">
        <v>0</v>
      </c>
      <c r="G13473" s="334">
        <v>0.1</v>
      </c>
      <c r="H13473" s="334">
        <v>0</v>
      </c>
      <c r="I13473" s="334">
        <v>0.1</v>
      </c>
      <c r="J13473" s="334">
        <v>0.1</v>
      </c>
      <c r="K13473" s="334">
        <v>0</v>
      </c>
      <c r="L13473" s="334">
        <v>0.1</v>
      </c>
      <c r="M13473" s="334">
        <v>0</v>
      </c>
      <c r="N13473" s="334">
        <v>0.1</v>
      </c>
      <c r="O13473" s="334">
        <v>0.1</v>
      </c>
      <c r="P13473" s="334">
        <v>0</v>
      </c>
      <c r="Q13473" s="334">
        <v>0.1</v>
      </c>
      <c r="R13473" s="334">
        <v>0.1</v>
      </c>
      <c r="S13473" s="334">
        <v>0</v>
      </c>
      <c r="T13473" s="334">
        <v>0.1</v>
      </c>
      <c r="U13473" s="334">
        <v>0</v>
      </c>
      <c r="V13473" s="334">
        <v>0</v>
      </c>
      <c r="W13473" s="334">
        <v>0.1</v>
      </c>
      <c r="X13473" s="334">
        <v>0.1</v>
      </c>
      <c r="Y13473" s="334">
        <v>0</v>
      </c>
      <c r="Z13473" s="334">
        <v>0.1</v>
      </c>
      <c r="AA13473" s="334">
        <v>0</v>
      </c>
      <c r="AB13473" s="334">
        <v>0.1</v>
      </c>
      <c r="AD13473" s="334">
        <v>1.4</v>
      </c>
      <c r="AE13473" s="334">
        <f t="shared" si="2107"/>
        <v>1.4</v>
      </c>
      <c r="AF13473" s="334">
        <f t="shared" si="2108"/>
        <v>1.4000000000000001</v>
      </c>
      <c r="AG13473" s="340">
        <f t="shared" si="2109"/>
        <v>2.2204460492503131E-16</v>
      </c>
      <c r="AI13473" s="340">
        <f t="shared" si="2111"/>
        <v>0</v>
      </c>
      <c r="AJ13473" s="340">
        <f t="shared" si="2111"/>
        <v>0</v>
      </c>
      <c r="AK13473" s="340">
        <f t="shared" si="2111"/>
        <v>0</v>
      </c>
      <c r="AL13473" s="340">
        <f t="shared" si="2111"/>
        <v>0</v>
      </c>
      <c r="AM13473" s="340">
        <f t="shared" si="2111"/>
        <v>0</v>
      </c>
    </row>
    <row r="13474" spans="1:39" x14ac:dyDescent="0.35">
      <c r="A13474" s="337">
        <v>35387</v>
      </c>
      <c r="B13474" s="338">
        <f t="shared" si="2104"/>
        <v>1996</v>
      </c>
      <c r="C13474" s="338">
        <f t="shared" si="2105"/>
        <v>11</v>
      </c>
      <c r="D13474" s="338">
        <f t="shared" si="2106"/>
        <v>18</v>
      </c>
      <c r="E13474" s="334">
        <v>0</v>
      </c>
      <c r="F13474" s="334">
        <v>0.1</v>
      </c>
      <c r="G13474" s="334">
        <v>0</v>
      </c>
      <c r="H13474" s="334">
        <v>0.1</v>
      </c>
      <c r="I13474" s="334">
        <v>0</v>
      </c>
      <c r="J13474" s="334">
        <v>0.1</v>
      </c>
      <c r="K13474" s="334">
        <v>0</v>
      </c>
      <c r="L13474" s="334">
        <v>0</v>
      </c>
      <c r="M13474" s="334">
        <v>0.1</v>
      </c>
      <c r="N13474" s="334">
        <v>0</v>
      </c>
      <c r="O13474" s="334">
        <v>0.1</v>
      </c>
      <c r="P13474" s="334">
        <v>0</v>
      </c>
      <c r="Q13474" s="334">
        <v>0</v>
      </c>
      <c r="R13474" s="334">
        <v>0.1</v>
      </c>
      <c r="S13474" s="334">
        <v>0</v>
      </c>
      <c r="T13474" s="334">
        <v>0.1</v>
      </c>
      <c r="U13474" s="334">
        <v>0</v>
      </c>
      <c r="V13474" s="334">
        <v>0</v>
      </c>
      <c r="W13474" s="334">
        <v>0.1</v>
      </c>
      <c r="X13474" s="334">
        <v>0</v>
      </c>
      <c r="Y13474" s="334">
        <v>0.1</v>
      </c>
      <c r="Z13474" s="334">
        <v>0</v>
      </c>
      <c r="AA13474" s="334">
        <v>0.1</v>
      </c>
      <c r="AB13474" s="334">
        <v>0</v>
      </c>
      <c r="AD13474" s="334">
        <v>1</v>
      </c>
      <c r="AE13474" s="334">
        <f t="shared" si="2107"/>
        <v>1</v>
      </c>
      <c r="AF13474" s="334">
        <f t="shared" si="2108"/>
        <v>0.99999999999999989</v>
      </c>
      <c r="AG13474" s="340">
        <f t="shared" si="2109"/>
        <v>1.1102230246251565E-16</v>
      </c>
      <c r="AI13474" s="340">
        <f t="shared" si="2111"/>
        <v>0</v>
      </c>
      <c r="AJ13474" s="340">
        <f t="shared" si="2111"/>
        <v>0</v>
      </c>
      <c r="AK13474" s="340">
        <f t="shared" si="2111"/>
        <v>0</v>
      </c>
      <c r="AL13474" s="340">
        <f t="shared" si="2111"/>
        <v>0</v>
      </c>
      <c r="AM13474" s="340">
        <f t="shared" si="2111"/>
        <v>0</v>
      </c>
    </row>
    <row r="13475" spans="1:39" x14ac:dyDescent="0.35">
      <c r="A13475" s="337">
        <v>35388</v>
      </c>
      <c r="B13475" s="338">
        <f t="shared" si="2104"/>
        <v>1996</v>
      </c>
      <c r="C13475" s="338">
        <f t="shared" si="2105"/>
        <v>11</v>
      </c>
      <c r="D13475" s="338">
        <f t="shared" si="2106"/>
        <v>19</v>
      </c>
      <c r="E13475" s="334">
        <v>0.1</v>
      </c>
      <c r="F13475" s="334">
        <v>0.2</v>
      </c>
      <c r="G13475" s="334">
        <v>0.1</v>
      </c>
      <c r="H13475" s="334">
        <v>0.1</v>
      </c>
      <c r="I13475" s="334">
        <v>0.2</v>
      </c>
      <c r="J13475" s="334">
        <v>0.1</v>
      </c>
      <c r="K13475" s="334">
        <v>0.2</v>
      </c>
      <c r="L13475" s="334">
        <v>0.1</v>
      </c>
      <c r="M13475" s="334">
        <v>0</v>
      </c>
      <c r="N13475" s="334">
        <v>0</v>
      </c>
      <c r="O13475" s="334">
        <v>0</v>
      </c>
      <c r="P13475" s="334">
        <v>0.1</v>
      </c>
      <c r="Q13475" s="334">
        <v>0.2</v>
      </c>
      <c r="R13475" s="334">
        <v>0.1</v>
      </c>
      <c r="S13475" s="334">
        <v>0.1</v>
      </c>
      <c r="T13475" s="334">
        <v>0.2</v>
      </c>
      <c r="U13475" s="334">
        <v>0.1</v>
      </c>
      <c r="V13475" s="334">
        <v>0.3</v>
      </c>
      <c r="W13475" s="334">
        <v>0.1</v>
      </c>
      <c r="X13475" s="334">
        <v>0.2</v>
      </c>
      <c r="Y13475" s="334">
        <v>0.1</v>
      </c>
      <c r="Z13475" s="334">
        <v>0.1</v>
      </c>
      <c r="AA13475" s="334">
        <v>0.2</v>
      </c>
      <c r="AB13475" s="334">
        <v>0.1</v>
      </c>
      <c r="AD13475" s="334">
        <v>3</v>
      </c>
      <c r="AE13475" s="334">
        <f t="shared" si="2107"/>
        <v>3</v>
      </c>
      <c r="AF13475" s="334">
        <f t="shared" si="2108"/>
        <v>3.0000000000000009</v>
      </c>
      <c r="AG13475" s="340">
        <f t="shared" si="2109"/>
        <v>8.8817841970012523E-16</v>
      </c>
      <c r="AI13475" s="340">
        <f t="shared" si="2111"/>
        <v>0</v>
      </c>
      <c r="AJ13475" s="340">
        <f t="shared" si="2111"/>
        <v>0</v>
      </c>
      <c r="AK13475" s="340">
        <f t="shared" si="2111"/>
        <v>0</v>
      </c>
      <c r="AL13475" s="340">
        <f t="shared" si="2111"/>
        <v>0</v>
      </c>
      <c r="AM13475" s="340">
        <f t="shared" si="2111"/>
        <v>0</v>
      </c>
    </row>
    <row r="13476" spans="1:39" x14ac:dyDescent="0.35">
      <c r="A13476" s="337">
        <v>35389</v>
      </c>
      <c r="B13476" s="338">
        <f t="shared" si="2104"/>
        <v>1996</v>
      </c>
      <c r="C13476" s="338">
        <f t="shared" si="2105"/>
        <v>11</v>
      </c>
      <c r="D13476" s="338">
        <f t="shared" si="2106"/>
        <v>20</v>
      </c>
      <c r="E13476" s="334">
        <v>0</v>
      </c>
      <c r="F13476" s="334">
        <v>0</v>
      </c>
      <c r="G13476" s="334">
        <v>0</v>
      </c>
      <c r="H13476" s="334">
        <v>0</v>
      </c>
      <c r="I13476" s="334">
        <v>0</v>
      </c>
      <c r="J13476" s="334">
        <v>0</v>
      </c>
      <c r="K13476" s="334">
        <v>0</v>
      </c>
      <c r="L13476" s="334">
        <v>0</v>
      </c>
      <c r="M13476" s="334">
        <v>0</v>
      </c>
      <c r="N13476" s="334">
        <v>0</v>
      </c>
      <c r="O13476" s="334">
        <v>0</v>
      </c>
      <c r="P13476" s="334">
        <v>0</v>
      </c>
      <c r="Q13476" s="334">
        <v>0</v>
      </c>
      <c r="R13476" s="334">
        <v>0</v>
      </c>
      <c r="S13476" s="334">
        <v>0</v>
      </c>
      <c r="T13476" s="334">
        <v>0</v>
      </c>
      <c r="U13476" s="334">
        <v>0</v>
      </c>
      <c r="V13476" s="334">
        <v>0</v>
      </c>
      <c r="W13476" s="334">
        <v>0</v>
      </c>
      <c r="X13476" s="334">
        <v>0</v>
      </c>
      <c r="Y13476" s="334">
        <v>0</v>
      </c>
      <c r="Z13476" s="334">
        <v>0</v>
      </c>
      <c r="AA13476" s="334">
        <v>0</v>
      </c>
      <c r="AB13476" s="334">
        <v>0</v>
      </c>
      <c r="AD13476" s="334">
        <v>0</v>
      </c>
      <c r="AE13476" s="334">
        <f t="shared" si="2107"/>
        <v>0</v>
      </c>
      <c r="AF13476" s="334">
        <f t="shared" si="2108"/>
        <v>0</v>
      </c>
      <c r="AG13476" s="340">
        <f t="shared" si="2109"/>
        <v>0</v>
      </c>
      <c r="AI13476" s="340">
        <f t="shared" ref="AI13476:AM13491" si="2112">IF($C13476=AI$1,$AF13476,0)</f>
        <v>0</v>
      </c>
      <c r="AJ13476" s="340">
        <f t="shared" si="2112"/>
        <v>0</v>
      </c>
      <c r="AK13476" s="340">
        <f t="shared" si="2112"/>
        <v>0</v>
      </c>
      <c r="AL13476" s="340">
        <f t="shared" si="2112"/>
        <v>0</v>
      </c>
      <c r="AM13476" s="340">
        <f t="shared" si="2112"/>
        <v>0</v>
      </c>
    </row>
    <row r="13477" spans="1:39" x14ac:dyDescent="0.35">
      <c r="A13477" s="337">
        <v>35390</v>
      </c>
      <c r="B13477" s="338">
        <f t="shared" si="2104"/>
        <v>1996</v>
      </c>
      <c r="C13477" s="338">
        <f t="shared" si="2105"/>
        <v>11</v>
      </c>
      <c r="D13477" s="338">
        <f t="shared" si="2106"/>
        <v>21</v>
      </c>
      <c r="E13477" s="334">
        <v>0</v>
      </c>
      <c r="F13477" s="334">
        <v>0</v>
      </c>
      <c r="G13477" s="334">
        <v>0</v>
      </c>
      <c r="H13477" s="334">
        <v>0</v>
      </c>
      <c r="I13477" s="334">
        <v>0</v>
      </c>
      <c r="J13477" s="334">
        <v>0</v>
      </c>
      <c r="K13477" s="334">
        <v>0</v>
      </c>
      <c r="L13477" s="334">
        <v>0</v>
      </c>
      <c r="M13477" s="334">
        <v>0</v>
      </c>
      <c r="N13477" s="334">
        <v>0</v>
      </c>
      <c r="O13477" s="334">
        <v>0</v>
      </c>
      <c r="P13477" s="334">
        <v>0</v>
      </c>
      <c r="Q13477" s="334">
        <v>0</v>
      </c>
      <c r="R13477" s="334">
        <v>0</v>
      </c>
      <c r="S13477" s="334">
        <v>0</v>
      </c>
      <c r="T13477" s="334">
        <v>0</v>
      </c>
      <c r="U13477" s="334">
        <v>0</v>
      </c>
      <c r="V13477" s="334">
        <v>0</v>
      </c>
      <c r="W13477" s="334">
        <v>0</v>
      </c>
      <c r="X13477" s="334">
        <v>0.1</v>
      </c>
      <c r="Y13477" s="334">
        <v>0</v>
      </c>
      <c r="Z13477" s="334">
        <v>0</v>
      </c>
      <c r="AA13477" s="334">
        <v>0.1</v>
      </c>
      <c r="AB13477" s="334">
        <v>0</v>
      </c>
      <c r="AD13477" s="334">
        <v>0.2</v>
      </c>
      <c r="AE13477" s="334">
        <f t="shared" si="2107"/>
        <v>0.2</v>
      </c>
      <c r="AF13477" s="334">
        <f t="shared" si="2108"/>
        <v>0.2</v>
      </c>
      <c r="AG13477" s="340">
        <f t="shared" si="2109"/>
        <v>0</v>
      </c>
      <c r="AI13477" s="340">
        <f t="shared" si="2112"/>
        <v>0</v>
      </c>
      <c r="AJ13477" s="340">
        <f t="shared" si="2112"/>
        <v>0</v>
      </c>
      <c r="AK13477" s="340">
        <f t="shared" si="2112"/>
        <v>0</v>
      </c>
      <c r="AL13477" s="340">
        <f t="shared" si="2112"/>
        <v>0</v>
      </c>
      <c r="AM13477" s="340">
        <f t="shared" si="2112"/>
        <v>0</v>
      </c>
    </row>
    <row r="13478" spans="1:39" x14ac:dyDescent="0.35">
      <c r="A13478" s="337">
        <v>35391</v>
      </c>
      <c r="B13478" s="338">
        <f t="shared" si="2104"/>
        <v>1996</v>
      </c>
      <c r="C13478" s="338">
        <f t="shared" si="2105"/>
        <v>11</v>
      </c>
      <c r="D13478" s="338">
        <f t="shared" si="2106"/>
        <v>22</v>
      </c>
      <c r="E13478" s="334">
        <v>0.1</v>
      </c>
      <c r="F13478" s="334">
        <v>0</v>
      </c>
      <c r="G13478" s="334">
        <v>0.1</v>
      </c>
      <c r="H13478" s="334">
        <v>0</v>
      </c>
      <c r="I13478" s="334">
        <v>0.1</v>
      </c>
      <c r="J13478" s="334">
        <v>0</v>
      </c>
      <c r="K13478" s="334">
        <v>0.1</v>
      </c>
      <c r="L13478" s="334">
        <v>0</v>
      </c>
      <c r="M13478" s="334">
        <v>0.1</v>
      </c>
      <c r="N13478" s="334">
        <v>0</v>
      </c>
      <c r="O13478" s="334">
        <v>0.1</v>
      </c>
      <c r="P13478" s="334">
        <v>0</v>
      </c>
      <c r="Q13478" s="334">
        <v>0.1</v>
      </c>
      <c r="R13478" s="334">
        <v>0</v>
      </c>
      <c r="S13478" s="334">
        <v>0</v>
      </c>
      <c r="T13478" s="334">
        <v>0</v>
      </c>
      <c r="U13478" s="334">
        <v>0</v>
      </c>
      <c r="V13478" s="334">
        <v>0</v>
      </c>
      <c r="W13478" s="334">
        <v>0</v>
      </c>
      <c r="X13478" s="334">
        <v>0.1</v>
      </c>
      <c r="Y13478" s="334">
        <v>0</v>
      </c>
      <c r="Z13478" s="334">
        <v>0.1</v>
      </c>
      <c r="AA13478" s="334">
        <v>0</v>
      </c>
      <c r="AB13478" s="334">
        <v>0.1</v>
      </c>
      <c r="AD13478" s="334">
        <v>1</v>
      </c>
      <c r="AE13478" s="334">
        <f t="shared" si="2107"/>
        <v>1</v>
      </c>
      <c r="AF13478" s="334">
        <f t="shared" si="2108"/>
        <v>0.99999999999999989</v>
      </c>
      <c r="AG13478" s="340">
        <f t="shared" si="2109"/>
        <v>1.1102230246251565E-16</v>
      </c>
      <c r="AI13478" s="340">
        <f t="shared" si="2112"/>
        <v>0</v>
      </c>
      <c r="AJ13478" s="340">
        <f t="shared" si="2112"/>
        <v>0</v>
      </c>
      <c r="AK13478" s="340">
        <f t="shared" si="2112"/>
        <v>0</v>
      </c>
      <c r="AL13478" s="340">
        <f t="shared" si="2112"/>
        <v>0</v>
      </c>
      <c r="AM13478" s="340">
        <f t="shared" si="2112"/>
        <v>0</v>
      </c>
    </row>
    <row r="13479" spans="1:39" x14ac:dyDescent="0.35">
      <c r="A13479" s="337">
        <v>35392</v>
      </c>
      <c r="B13479" s="338">
        <f t="shared" si="2104"/>
        <v>1996</v>
      </c>
      <c r="C13479" s="338">
        <f t="shared" si="2105"/>
        <v>11</v>
      </c>
      <c r="D13479" s="338">
        <f t="shared" si="2106"/>
        <v>23</v>
      </c>
      <c r="E13479" s="334">
        <v>0</v>
      </c>
      <c r="F13479" s="334">
        <v>0</v>
      </c>
      <c r="G13479" s="334">
        <v>0</v>
      </c>
      <c r="H13479" s="334">
        <v>0</v>
      </c>
      <c r="I13479" s="334">
        <v>0</v>
      </c>
      <c r="J13479" s="334">
        <v>0</v>
      </c>
      <c r="K13479" s="334">
        <v>0</v>
      </c>
      <c r="L13479" s="334">
        <v>0</v>
      </c>
      <c r="M13479" s="334">
        <v>0</v>
      </c>
      <c r="N13479" s="334">
        <v>0</v>
      </c>
      <c r="O13479" s="334">
        <v>0</v>
      </c>
      <c r="P13479" s="334">
        <v>0</v>
      </c>
      <c r="Q13479" s="334">
        <v>0</v>
      </c>
      <c r="R13479" s="334">
        <v>0</v>
      </c>
      <c r="S13479" s="334">
        <v>0</v>
      </c>
      <c r="T13479" s="334">
        <v>0</v>
      </c>
      <c r="U13479" s="334">
        <v>0</v>
      </c>
      <c r="V13479" s="334">
        <v>0</v>
      </c>
      <c r="W13479" s="334">
        <v>0</v>
      </c>
      <c r="X13479" s="334">
        <v>0</v>
      </c>
      <c r="Y13479" s="334">
        <v>0</v>
      </c>
      <c r="Z13479" s="334">
        <v>0</v>
      </c>
      <c r="AA13479" s="334">
        <v>0</v>
      </c>
      <c r="AB13479" s="334">
        <v>0</v>
      </c>
      <c r="AD13479" s="334">
        <v>0</v>
      </c>
      <c r="AE13479" s="334">
        <f t="shared" si="2107"/>
        <v>0</v>
      </c>
      <c r="AF13479" s="334">
        <f t="shared" si="2108"/>
        <v>0</v>
      </c>
      <c r="AG13479" s="340">
        <f t="shared" si="2109"/>
        <v>0</v>
      </c>
      <c r="AI13479" s="340">
        <f t="shared" si="2112"/>
        <v>0</v>
      </c>
      <c r="AJ13479" s="340">
        <f t="shared" si="2112"/>
        <v>0</v>
      </c>
      <c r="AK13479" s="340">
        <f t="shared" si="2112"/>
        <v>0</v>
      </c>
      <c r="AL13479" s="340">
        <f t="shared" si="2112"/>
        <v>0</v>
      </c>
      <c r="AM13479" s="340">
        <f t="shared" si="2112"/>
        <v>0</v>
      </c>
    </row>
    <row r="13480" spans="1:39" x14ac:dyDescent="0.35">
      <c r="A13480" s="337">
        <v>35393</v>
      </c>
      <c r="B13480" s="338">
        <f t="shared" si="2104"/>
        <v>1996</v>
      </c>
      <c r="C13480" s="338">
        <f t="shared" si="2105"/>
        <v>11</v>
      </c>
      <c r="D13480" s="338">
        <f t="shared" si="2106"/>
        <v>24</v>
      </c>
      <c r="E13480" s="334">
        <v>0</v>
      </c>
      <c r="F13480" s="334">
        <v>0</v>
      </c>
      <c r="G13480" s="334">
        <v>0</v>
      </c>
      <c r="H13480" s="334">
        <v>0</v>
      </c>
      <c r="I13480" s="334">
        <v>0</v>
      </c>
      <c r="J13480" s="334">
        <v>0</v>
      </c>
      <c r="K13480" s="334">
        <v>0</v>
      </c>
      <c r="L13480" s="334">
        <v>0</v>
      </c>
      <c r="M13480" s="334">
        <v>0</v>
      </c>
      <c r="N13480" s="334">
        <v>0</v>
      </c>
      <c r="O13480" s="334">
        <v>0</v>
      </c>
      <c r="P13480" s="334">
        <v>0</v>
      </c>
      <c r="Q13480" s="334">
        <v>0</v>
      </c>
      <c r="R13480" s="334">
        <v>0</v>
      </c>
      <c r="S13480" s="334">
        <v>0</v>
      </c>
      <c r="T13480" s="334">
        <v>0</v>
      </c>
      <c r="U13480" s="334">
        <v>0</v>
      </c>
      <c r="V13480" s="334">
        <v>0</v>
      </c>
      <c r="W13480" s="334">
        <v>0</v>
      </c>
      <c r="X13480" s="334">
        <v>0</v>
      </c>
      <c r="Y13480" s="334">
        <v>0</v>
      </c>
      <c r="Z13480" s="334">
        <v>0</v>
      </c>
      <c r="AA13480" s="334">
        <v>0</v>
      </c>
      <c r="AB13480" s="334">
        <v>0</v>
      </c>
      <c r="AD13480" s="334">
        <v>0</v>
      </c>
      <c r="AE13480" s="334">
        <f t="shared" si="2107"/>
        <v>0</v>
      </c>
      <c r="AF13480" s="334">
        <f t="shared" si="2108"/>
        <v>0</v>
      </c>
      <c r="AG13480" s="340">
        <f t="shared" si="2109"/>
        <v>0</v>
      </c>
      <c r="AI13480" s="340">
        <f t="shared" si="2112"/>
        <v>0</v>
      </c>
      <c r="AJ13480" s="340">
        <f t="shared" si="2112"/>
        <v>0</v>
      </c>
      <c r="AK13480" s="340">
        <f t="shared" si="2112"/>
        <v>0</v>
      </c>
      <c r="AL13480" s="340">
        <f t="shared" si="2112"/>
        <v>0</v>
      </c>
      <c r="AM13480" s="340">
        <f t="shared" si="2112"/>
        <v>0</v>
      </c>
    </row>
    <row r="13481" spans="1:39" x14ac:dyDescent="0.35">
      <c r="A13481" s="337">
        <v>35394</v>
      </c>
      <c r="B13481" s="338">
        <f t="shared" si="2104"/>
        <v>1996</v>
      </c>
      <c r="C13481" s="338">
        <f t="shared" si="2105"/>
        <v>11</v>
      </c>
      <c r="D13481" s="338">
        <f t="shared" si="2106"/>
        <v>25</v>
      </c>
      <c r="E13481" s="334">
        <v>0</v>
      </c>
      <c r="F13481" s="334">
        <v>0</v>
      </c>
      <c r="G13481" s="334">
        <v>0</v>
      </c>
      <c r="H13481" s="334">
        <v>0</v>
      </c>
      <c r="I13481" s="334">
        <v>0</v>
      </c>
      <c r="J13481" s="334">
        <v>0</v>
      </c>
      <c r="K13481" s="334">
        <v>0</v>
      </c>
      <c r="L13481" s="334">
        <v>0</v>
      </c>
      <c r="M13481" s="334">
        <v>0</v>
      </c>
      <c r="N13481" s="334">
        <v>0</v>
      </c>
      <c r="O13481" s="334">
        <v>0</v>
      </c>
      <c r="P13481" s="334">
        <v>0</v>
      </c>
      <c r="Q13481" s="334">
        <v>0</v>
      </c>
      <c r="R13481" s="334">
        <v>0</v>
      </c>
      <c r="S13481" s="334">
        <v>0</v>
      </c>
      <c r="T13481" s="334">
        <v>0</v>
      </c>
      <c r="U13481" s="334">
        <v>0</v>
      </c>
      <c r="V13481" s="334">
        <v>0</v>
      </c>
      <c r="W13481" s="334">
        <v>0</v>
      </c>
      <c r="X13481" s="334">
        <v>0</v>
      </c>
      <c r="Y13481" s="334">
        <v>0</v>
      </c>
      <c r="Z13481" s="334">
        <v>0</v>
      </c>
      <c r="AA13481" s="334">
        <v>0</v>
      </c>
      <c r="AB13481" s="334">
        <v>0</v>
      </c>
      <c r="AD13481" s="334">
        <v>0</v>
      </c>
      <c r="AE13481" s="334">
        <f t="shared" si="2107"/>
        <v>0</v>
      </c>
      <c r="AF13481" s="334">
        <f t="shared" si="2108"/>
        <v>0</v>
      </c>
      <c r="AG13481" s="340">
        <f t="shared" si="2109"/>
        <v>0</v>
      </c>
      <c r="AI13481" s="340">
        <f t="shared" si="2112"/>
        <v>0</v>
      </c>
      <c r="AJ13481" s="340">
        <f t="shared" si="2112"/>
        <v>0</v>
      </c>
      <c r="AK13481" s="340">
        <f t="shared" si="2112"/>
        <v>0</v>
      </c>
      <c r="AL13481" s="340">
        <f t="shared" si="2112"/>
        <v>0</v>
      </c>
      <c r="AM13481" s="340">
        <f t="shared" si="2112"/>
        <v>0</v>
      </c>
    </row>
    <row r="13482" spans="1:39" x14ac:dyDescent="0.35">
      <c r="A13482" s="337">
        <v>35395</v>
      </c>
      <c r="B13482" s="338">
        <f t="shared" si="2104"/>
        <v>1996</v>
      </c>
      <c r="C13482" s="338">
        <f t="shared" si="2105"/>
        <v>11</v>
      </c>
      <c r="D13482" s="338">
        <f t="shared" si="2106"/>
        <v>26</v>
      </c>
      <c r="E13482" s="334">
        <v>0</v>
      </c>
      <c r="F13482" s="334">
        <v>0</v>
      </c>
      <c r="G13482" s="334">
        <v>0</v>
      </c>
      <c r="H13482" s="334">
        <v>0</v>
      </c>
      <c r="I13482" s="334">
        <v>0</v>
      </c>
      <c r="J13482" s="334">
        <v>0</v>
      </c>
      <c r="K13482" s="334">
        <v>0</v>
      </c>
      <c r="L13482" s="334">
        <v>0</v>
      </c>
      <c r="M13482" s="334">
        <v>0</v>
      </c>
      <c r="N13482" s="334">
        <v>0</v>
      </c>
      <c r="O13482" s="334">
        <v>0</v>
      </c>
      <c r="P13482" s="334">
        <v>0</v>
      </c>
      <c r="Q13482" s="334">
        <v>0</v>
      </c>
      <c r="R13482" s="334">
        <v>0</v>
      </c>
      <c r="S13482" s="334">
        <v>0</v>
      </c>
      <c r="T13482" s="334">
        <v>0</v>
      </c>
      <c r="U13482" s="334">
        <v>0</v>
      </c>
      <c r="V13482" s="334">
        <v>0</v>
      </c>
      <c r="W13482" s="334">
        <v>0</v>
      </c>
      <c r="X13482" s="334">
        <v>0</v>
      </c>
      <c r="Y13482" s="334">
        <v>0</v>
      </c>
      <c r="Z13482" s="334">
        <v>0</v>
      </c>
      <c r="AA13482" s="334">
        <v>0</v>
      </c>
      <c r="AB13482" s="334">
        <v>0</v>
      </c>
      <c r="AD13482" s="334">
        <v>0</v>
      </c>
      <c r="AE13482" s="334">
        <f t="shared" si="2107"/>
        <v>0</v>
      </c>
      <c r="AF13482" s="334">
        <f t="shared" si="2108"/>
        <v>0</v>
      </c>
      <c r="AG13482" s="340">
        <f t="shared" si="2109"/>
        <v>0</v>
      </c>
      <c r="AI13482" s="340">
        <f t="shared" si="2112"/>
        <v>0</v>
      </c>
      <c r="AJ13482" s="340">
        <f t="shared" si="2112"/>
        <v>0</v>
      </c>
      <c r="AK13482" s="340">
        <f t="shared" si="2112"/>
        <v>0</v>
      </c>
      <c r="AL13482" s="340">
        <f t="shared" si="2112"/>
        <v>0</v>
      </c>
      <c r="AM13482" s="340">
        <f t="shared" si="2112"/>
        <v>0</v>
      </c>
    </row>
    <row r="13483" spans="1:39" x14ac:dyDescent="0.35">
      <c r="A13483" s="337">
        <v>35396</v>
      </c>
      <c r="B13483" s="338">
        <f t="shared" si="2104"/>
        <v>1996</v>
      </c>
      <c r="C13483" s="338">
        <f t="shared" si="2105"/>
        <v>11</v>
      </c>
      <c r="D13483" s="338">
        <f t="shared" si="2106"/>
        <v>27</v>
      </c>
      <c r="E13483" s="334">
        <v>0</v>
      </c>
      <c r="F13483" s="334">
        <v>0</v>
      </c>
      <c r="G13483" s="334">
        <v>0</v>
      </c>
      <c r="H13483" s="334">
        <v>0</v>
      </c>
      <c r="I13483" s="334">
        <v>0</v>
      </c>
      <c r="J13483" s="334">
        <v>0</v>
      </c>
      <c r="K13483" s="334">
        <v>0</v>
      </c>
      <c r="L13483" s="334">
        <v>0</v>
      </c>
      <c r="M13483" s="334">
        <v>0</v>
      </c>
      <c r="N13483" s="334">
        <v>0</v>
      </c>
      <c r="O13483" s="334">
        <v>0</v>
      </c>
      <c r="P13483" s="334">
        <v>0</v>
      </c>
      <c r="Q13483" s="334">
        <v>0</v>
      </c>
      <c r="R13483" s="334">
        <v>0</v>
      </c>
      <c r="S13483" s="334">
        <v>0</v>
      </c>
      <c r="T13483" s="334">
        <v>0</v>
      </c>
      <c r="U13483" s="334">
        <v>0</v>
      </c>
      <c r="V13483" s="334">
        <v>0</v>
      </c>
      <c r="W13483" s="334">
        <v>0</v>
      </c>
      <c r="X13483" s="334">
        <v>0</v>
      </c>
      <c r="Y13483" s="334">
        <v>0</v>
      </c>
      <c r="Z13483" s="334">
        <v>0</v>
      </c>
      <c r="AA13483" s="334">
        <v>0</v>
      </c>
      <c r="AB13483" s="334">
        <v>0</v>
      </c>
      <c r="AD13483" s="334">
        <v>0</v>
      </c>
      <c r="AE13483" s="334">
        <f t="shared" si="2107"/>
        <v>0</v>
      </c>
      <c r="AF13483" s="334">
        <f t="shared" si="2108"/>
        <v>0</v>
      </c>
      <c r="AG13483" s="340">
        <f t="shared" si="2109"/>
        <v>0</v>
      </c>
      <c r="AI13483" s="340">
        <f t="shared" si="2112"/>
        <v>0</v>
      </c>
      <c r="AJ13483" s="340">
        <f t="shared" si="2112"/>
        <v>0</v>
      </c>
      <c r="AK13483" s="340">
        <f t="shared" si="2112"/>
        <v>0</v>
      </c>
      <c r="AL13483" s="340">
        <f t="shared" si="2112"/>
        <v>0</v>
      </c>
      <c r="AM13483" s="340">
        <f t="shared" si="2112"/>
        <v>0</v>
      </c>
    </row>
    <row r="13484" spans="1:39" x14ac:dyDescent="0.35">
      <c r="A13484" s="337">
        <v>35397</v>
      </c>
      <c r="B13484" s="338">
        <f t="shared" si="2104"/>
        <v>1996</v>
      </c>
      <c r="C13484" s="338">
        <f t="shared" si="2105"/>
        <v>11</v>
      </c>
      <c r="D13484" s="338">
        <f t="shared" si="2106"/>
        <v>28</v>
      </c>
      <c r="E13484" s="334">
        <v>0</v>
      </c>
      <c r="F13484" s="334">
        <v>0</v>
      </c>
      <c r="G13484" s="334">
        <v>0</v>
      </c>
      <c r="H13484" s="334">
        <v>0</v>
      </c>
      <c r="I13484" s="334">
        <v>0.6</v>
      </c>
      <c r="J13484" s="334">
        <v>0.5</v>
      </c>
      <c r="K13484" s="334">
        <v>0.6</v>
      </c>
      <c r="L13484" s="334">
        <v>0.6</v>
      </c>
      <c r="M13484" s="334">
        <v>1.1000000000000001</v>
      </c>
      <c r="N13484" s="334">
        <v>0.6</v>
      </c>
      <c r="O13484" s="334">
        <v>0.6</v>
      </c>
      <c r="P13484" s="334">
        <v>0.5</v>
      </c>
      <c r="Q13484" s="334">
        <v>0.6</v>
      </c>
      <c r="R13484" s="334">
        <v>0.6</v>
      </c>
      <c r="S13484" s="334">
        <v>0.6</v>
      </c>
      <c r="T13484" s="334">
        <v>0.5</v>
      </c>
      <c r="U13484" s="334">
        <v>0.6</v>
      </c>
      <c r="V13484" s="334">
        <v>0</v>
      </c>
      <c r="W13484" s="334">
        <v>0</v>
      </c>
      <c r="X13484" s="334">
        <v>0</v>
      </c>
      <c r="Y13484" s="334">
        <v>0</v>
      </c>
      <c r="Z13484" s="334">
        <v>0</v>
      </c>
      <c r="AA13484" s="334">
        <v>0</v>
      </c>
      <c r="AB13484" s="334">
        <v>0</v>
      </c>
      <c r="AD13484" s="334">
        <v>8</v>
      </c>
      <c r="AE13484" s="334">
        <f t="shared" si="2107"/>
        <v>8</v>
      </c>
      <c r="AF13484" s="334">
        <f t="shared" si="2108"/>
        <v>7.9999999999999982</v>
      </c>
      <c r="AG13484" s="340">
        <f t="shared" si="2109"/>
        <v>1.7763568394002505E-15</v>
      </c>
      <c r="AI13484" s="340">
        <f t="shared" si="2112"/>
        <v>0</v>
      </c>
      <c r="AJ13484" s="340">
        <f t="shared" si="2112"/>
        <v>0</v>
      </c>
      <c r="AK13484" s="340">
        <f t="shared" si="2112"/>
        <v>0</v>
      </c>
      <c r="AL13484" s="340">
        <f t="shared" si="2112"/>
        <v>0</v>
      </c>
      <c r="AM13484" s="340">
        <f t="shared" si="2112"/>
        <v>0</v>
      </c>
    </row>
    <row r="13485" spans="1:39" x14ac:dyDescent="0.35">
      <c r="A13485" s="337">
        <v>35398</v>
      </c>
      <c r="B13485" s="338">
        <f t="shared" si="2104"/>
        <v>1996</v>
      </c>
      <c r="C13485" s="338">
        <f t="shared" si="2105"/>
        <v>11</v>
      </c>
      <c r="D13485" s="338">
        <f t="shared" si="2106"/>
        <v>29</v>
      </c>
      <c r="E13485" s="334">
        <v>0</v>
      </c>
      <c r="F13485" s="334">
        <v>0</v>
      </c>
      <c r="G13485" s="334">
        <v>0</v>
      </c>
      <c r="H13485" s="334">
        <v>0</v>
      </c>
      <c r="I13485" s="334">
        <v>0</v>
      </c>
      <c r="J13485" s="334">
        <v>0</v>
      </c>
      <c r="K13485" s="334">
        <v>0</v>
      </c>
      <c r="L13485" s="334">
        <v>0</v>
      </c>
      <c r="M13485" s="334">
        <v>0</v>
      </c>
      <c r="N13485" s="334">
        <v>0</v>
      </c>
      <c r="O13485" s="334">
        <v>0</v>
      </c>
      <c r="P13485" s="334">
        <v>0</v>
      </c>
      <c r="Q13485" s="334">
        <v>0</v>
      </c>
      <c r="R13485" s="334">
        <v>0</v>
      </c>
      <c r="S13485" s="334">
        <v>0</v>
      </c>
      <c r="T13485" s="334">
        <v>0</v>
      </c>
      <c r="U13485" s="334">
        <v>0</v>
      </c>
      <c r="V13485" s="334">
        <v>0</v>
      </c>
      <c r="W13485" s="334">
        <v>0</v>
      </c>
      <c r="X13485" s="334">
        <v>0</v>
      </c>
      <c r="Y13485" s="334">
        <v>0</v>
      </c>
      <c r="Z13485" s="334">
        <v>0</v>
      </c>
      <c r="AA13485" s="334">
        <v>0</v>
      </c>
      <c r="AB13485" s="334">
        <v>0</v>
      </c>
      <c r="AD13485" s="334">
        <v>0</v>
      </c>
      <c r="AE13485" s="334">
        <f t="shared" si="2107"/>
        <v>0</v>
      </c>
      <c r="AF13485" s="334">
        <f t="shared" si="2108"/>
        <v>0</v>
      </c>
      <c r="AG13485" s="340">
        <f t="shared" si="2109"/>
        <v>0</v>
      </c>
      <c r="AI13485" s="340">
        <f t="shared" si="2112"/>
        <v>0</v>
      </c>
      <c r="AJ13485" s="340">
        <f t="shared" si="2112"/>
        <v>0</v>
      </c>
      <c r="AK13485" s="340">
        <f t="shared" si="2112"/>
        <v>0</v>
      </c>
      <c r="AL13485" s="340">
        <f t="shared" si="2112"/>
        <v>0</v>
      </c>
      <c r="AM13485" s="340">
        <f t="shared" si="2112"/>
        <v>0</v>
      </c>
    </row>
    <row r="13486" spans="1:39" x14ac:dyDescent="0.35">
      <c r="A13486" s="337">
        <v>35399</v>
      </c>
      <c r="B13486" s="338">
        <f t="shared" si="2104"/>
        <v>1996</v>
      </c>
      <c r="C13486" s="338">
        <f t="shared" si="2105"/>
        <v>11</v>
      </c>
      <c r="D13486" s="338">
        <f t="shared" si="2106"/>
        <v>30</v>
      </c>
      <c r="E13486" s="334">
        <v>0</v>
      </c>
      <c r="F13486" s="334">
        <v>0</v>
      </c>
      <c r="G13486" s="334">
        <v>0</v>
      </c>
      <c r="H13486" s="334">
        <v>0</v>
      </c>
      <c r="I13486" s="334">
        <v>0</v>
      </c>
      <c r="J13486" s="334">
        <v>0</v>
      </c>
      <c r="K13486" s="334">
        <v>0</v>
      </c>
      <c r="L13486" s="334">
        <v>0</v>
      </c>
      <c r="M13486" s="334">
        <v>0</v>
      </c>
      <c r="N13486" s="334">
        <v>0</v>
      </c>
      <c r="O13486" s="334">
        <v>0</v>
      </c>
      <c r="P13486" s="334">
        <v>0</v>
      </c>
      <c r="Q13486" s="334">
        <v>0</v>
      </c>
      <c r="R13486" s="334">
        <v>0</v>
      </c>
      <c r="S13486" s="334">
        <v>0</v>
      </c>
      <c r="T13486" s="334">
        <v>0</v>
      </c>
      <c r="U13486" s="334">
        <v>0</v>
      </c>
      <c r="V13486" s="334">
        <v>0</v>
      </c>
      <c r="W13486" s="334">
        <v>0</v>
      </c>
      <c r="X13486" s="334">
        <v>0</v>
      </c>
      <c r="Y13486" s="334">
        <v>0</v>
      </c>
      <c r="Z13486" s="334">
        <v>0</v>
      </c>
      <c r="AA13486" s="334">
        <v>0</v>
      </c>
      <c r="AB13486" s="334">
        <v>0</v>
      </c>
      <c r="AD13486" s="334">
        <v>0</v>
      </c>
      <c r="AE13486" s="334">
        <f t="shared" si="2107"/>
        <v>0</v>
      </c>
      <c r="AF13486" s="334">
        <f t="shared" si="2108"/>
        <v>0</v>
      </c>
      <c r="AG13486" s="340">
        <f t="shared" si="2109"/>
        <v>0</v>
      </c>
      <c r="AI13486" s="340">
        <f t="shared" si="2112"/>
        <v>0</v>
      </c>
      <c r="AJ13486" s="340">
        <f t="shared" si="2112"/>
        <v>0</v>
      </c>
      <c r="AK13486" s="340">
        <f t="shared" si="2112"/>
        <v>0</v>
      </c>
      <c r="AL13486" s="340">
        <f t="shared" si="2112"/>
        <v>0</v>
      </c>
      <c r="AM13486" s="340">
        <f t="shared" si="2112"/>
        <v>0</v>
      </c>
    </row>
    <row r="13487" spans="1:39" x14ac:dyDescent="0.35">
      <c r="A13487" s="337">
        <v>35400</v>
      </c>
      <c r="B13487" s="338">
        <f t="shared" si="2104"/>
        <v>1996</v>
      </c>
      <c r="C13487" s="338">
        <f t="shared" si="2105"/>
        <v>12</v>
      </c>
      <c r="D13487" s="338">
        <f t="shared" si="2106"/>
        <v>1</v>
      </c>
      <c r="E13487" s="334">
        <v>0</v>
      </c>
      <c r="F13487" s="334">
        <v>0</v>
      </c>
      <c r="G13487" s="334">
        <v>0</v>
      </c>
      <c r="H13487" s="334">
        <v>0</v>
      </c>
      <c r="I13487" s="334">
        <v>0</v>
      </c>
      <c r="J13487" s="334">
        <v>0</v>
      </c>
      <c r="K13487" s="334">
        <v>0</v>
      </c>
      <c r="L13487" s="334">
        <v>0</v>
      </c>
      <c r="M13487" s="334">
        <v>0</v>
      </c>
      <c r="N13487" s="334">
        <v>0</v>
      </c>
      <c r="O13487" s="334">
        <v>0</v>
      </c>
      <c r="P13487" s="334">
        <v>0</v>
      </c>
      <c r="Q13487" s="334">
        <v>0</v>
      </c>
      <c r="R13487" s="334">
        <v>0</v>
      </c>
      <c r="S13487" s="334">
        <v>0</v>
      </c>
      <c r="T13487" s="334">
        <v>0</v>
      </c>
      <c r="U13487" s="334">
        <v>0</v>
      </c>
      <c r="V13487" s="334">
        <v>0</v>
      </c>
      <c r="W13487" s="334">
        <v>0</v>
      </c>
      <c r="X13487" s="334">
        <v>0</v>
      </c>
      <c r="Y13487" s="334">
        <v>0</v>
      </c>
      <c r="Z13487" s="334">
        <v>0</v>
      </c>
      <c r="AA13487" s="334">
        <v>0</v>
      </c>
      <c r="AB13487" s="334">
        <v>0</v>
      </c>
      <c r="AD13487" s="334">
        <v>0</v>
      </c>
      <c r="AE13487" s="334">
        <f t="shared" si="2107"/>
        <v>0</v>
      </c>
      <c r="AF13487" s="334">
        <f t="shared" si="2108"/>
        <v>0</v>
      </c>
      <c r="AG13487" s="340">
        <f t="shared" si="2109"/>
        <v>0</v>
      </c>
      <c r="AI13487" s="340">
        <f t="shared" si="2112"/>
        <v>0</v>
      </c>
      <c r="AJ13487" s="340">
        <f t="shared" si="2112"/>
        <v>0</v>
      </c>
      <c r="AK13487" s="340">
        <f t="shared" si="2112"/>
        <v>0</v>
      </c>
      <c r="AL13487" s="340">
        <f t="shared" si="2112"/>
        <v>0</v>
      </c>
      <c r="AM13487" s="340">
        <f t="shared" si="2112"/>
        <v>0</v>
      </c>
    </row>
    <row r="13488" spans="1:39" x14ac:dyDescent="0.35">
      <c r="A13488" s="337">
        <v>35401</v>
      </c>
      <c r="B13488" s="338">
        <f t="shared" si="2104"/>
        <v>1996</v>
      </c>
      <c r="C13488" s="338">
        <f t="shared" si="2105"/>
        <v>12</v>
      </c>
      <c r="D13488" s="338">
        <f t="shared" si="2106"/>
        <v>2</v>
      </c>
      <c r="E13488" s="334">
        <v>0</v>
      </c>
      <c r="F13488" s="334">
        <v>0</v>
      </c>
      <c r="G13488" s="334">
        <v>0</v>
      </c>
      <c r="H13488" s="334">
        <v>0</v>
      </c>
      <c r="I13488" s="334">
        <v>0</v>
      </c>
      <c r="J13488" s="334">
        <v>0</v>
      </c>
      <c r="K13488" s="334">
        <v>0</v>
      </c>
      <c r="L13488" s="334">
        <v>0</v>
      </c>
      <c r="M13488" s="334">
        <v>0</v>
      </c>
      <c r="N13488" s="334">
        <v>0</v>
      </c>
      <c r="O13488" s="334">
        <v>0</v>
      </c>
      <c r="P13488" s="334">
        <v>0</v>
      </c>
      <c r="Q13488" s="334">
        <v>0</v>
      </c>
      <c r="R13488" s="334">
        <v>0</v>
      </c>
      <c r="S13488" s="334">
        <v>0</v>
      </c>
      <c r="T13488" s="334">
        <v>0</v>
      </c>
      <c r="U13488" s="334">
        <v>0</v>
      </c>
      <c r="V13488" s="334">
        <v>0</v>
      </c>
      <c r="W13488" s="334">
        <v>0</v>
      </c>
      <c r="X13488" s="334">
        <v>0</v>
      </c>
      <c r="Y13488" s="334">
        <v>0</v>
      </c>
      <c r="Z13488" s="334">
        <v>0</v>
      </c>
      <c r="AA13488" s="334">
        <v>0</v>
      </c>
      <c r="AB13488" s="334">
        <v>0</v>
      </c>
      <c r="AD13488" s="334">
        <v>0</v>
      </c>
      <c r="AE13488" s="334">
        <f t="shared" si="2107"/>
        <v>0</v>
      </c>
      <c r="AF13488" s="334">
        <f t="shared" si="2108"/>
        <v>0</v>
      </c>
      <c r="AG13488" s="340">
        <f t="shared" si="2109"/>
        <v>0</v>
      </c>
      <c r="AI13488" s="340">
        <f t="shared" si="2112"/>
        <v>0</v>
      </c>
      <c r="AJ13488" s="340">
        <f t="shared" si="2112"/>
        <v>0</v>
      </c>
      <c r="AK13488" s="340">
        <f t="shared" si="2112"/>
        <v>0</v>
      </c>
      <c r="AL13488" s="340">
        <f t="shared" si="2112"/>
        <v>0</v>
      </c>
      <c r="AM13488" s="340">
        <f t="shared" si="2112"/>
        <v>0</v>
      </c>
    </row>
    <row r="13489" spans="1:39" x14ac:dyDescent="0.35">
      <c r="A13489" s="337">
        <v>35402</v>
      </c>
      <c r="B13489" s="338">
        <f t="shared" si="2104"/>
        <v>1996</v>
      </c>
      <c r="C13489" s="338">
        <f t="shared" si="2105"/>
        <v>12</v>
      </c>
      <c r="D13489" s="338">
        <f t="shared" si="2106"/>
        <v>3</v>
      </c>
      <c r="E13489" s="334">
        <v>0</v>
      </c>
      <c r="F13489" s="334">
        <v>0</v>
      </c>
      <c r="G13489" s="334">
        <v>0</v>
      </c>
      <c r="H13489" s="334">
        <v>0</v>
      </c>
      <c r="I13489" s="334">
        <v>0</v>
      </c>
      <c r="J13489" s="334">
        <v>0</v>
      </c>
      <c r="K13489" s="334">
        <v>0</v>
      </c>
      <c r="L13489" s="334">
        <v>0</v>
      </c>
      <c r="M13489" s="334">
        <v>0</v>
      </c>
      <c r="N13489" s="334">
        <v>0</v>
      </c>
      <c r="O13489" s="334">
        <v>0</v>
      </c>
      <c r="P13489" s="334">
        <v>0</v>
      </c>
      <c r="Q13489" s="334">
        <v>0</v>
      </c>
      <c r="R13489" s="334">
        <v>0</v>
      </c>
      <c r="S13489" s="334">
        <v>0</v>
      </c>
      <c r="T13489" s="334">
        <v>0</v>
      </c>
      <c r="U13489" s="334">
        <v>0</v>
      </c>
      <c r="V13489" s="334">
        <v>0</v>
      </c>
      <c r="W13489" s="334">
        <v>0</v>
      </c>
      <c r="X13489" s="334">
        <v>0</v>
      </c>
      <c r="Y13489" s="334">
        <v>0</v>
      </c>
      <c r="Z13489" s="334">
        <v>0</v>
      </c>
      <c r="AA13489" s="334">
        <v>0</v>
      </c>
      <c r="AB13489" s="334">
        <v>0</v>
      </c>
      <c r="AD13489" s="334">
        <v>0</v>
      </c>
      <c r="AE13489" s="334">
        <f t="shared" si="2107"/>
        <v>0</v>
      </c>
      <c r="AF13489" s="334">
        <f t="shared" si="2108"/>
        <v>0</v>
      </c>
      <c r="AG13489" s="340">
        <f t="shared" si="2109"/>
        <v>0</v>
      </c>
      <c r="AI13489" s="340">
        <f t="shared" si="2112"/>
        <v>0</v>
      </c>
      <c r="AJ13489" s="340">
        <f t="shared" si="2112"/>
        <v>0</v>
      </c>
      <c r="AK13489" s="340">
        <f t="shared" si="2112"/>
        <v>0</v>
      </c>
      <c r="AL13489" s="340">
        <f t="shared" si="2112"/>
        <v>0</v>
      </c>
      <c r="AM13489" s="340">
        <f t="shared" si="2112"/>
        <v>0</v>
      </c>
    </row>
    <row r="13490" spans="1:39" x14ac:dyDescent="0.35">
      <c r="A13490" s="337">
        <v>35403</v>
      </c>
      <c r="B13490" s="338">
        <f t="shared" si="2104"/>
        <v>1996</v>
      </c>
      <c r="C13490" s="338">
        <f t="shared" si="2105"/>
        <v>12</v>
      </c>
      <c r="D13490" s="338">
        <f t="shared" si="2106"/>
        <v>4</v>
      </c>
      <c r="E13490" s="334">
        <v>0</v>
      </c>
      <c r="F13490" s="334">
        <v>0</v>
      </c>
      <c r="G13490" s="334">
        <v>0</v>
      </c>
      <c r="H13490" s="334">
        <v>0</v>
      </c>
      <c r="I13490" s="334">
        <v>0</v>
      </c>
      <c r="J13490" s="334">
        <v>0</v>
      </c>
      <c r="K13490" s="334">
        <v>0</v>
      </c>
      <c r="L13490" s="334">
        <v>0</v>
      </c>
      <c r="M13490" s="334">
        <v>0</v>
      </c>
      <c r="N13490" s="334">
        <v>0</v>
      </c>
      <c r="O13490" s="334">
        <v>0</v>
      </c>
      <c r="P13490" s="334">
        <v>0</v>
      </c>
      <c r="Q13490" s="334">
        <v>0</v>
      </c>
      <c r="R13490" s="334">
        <v>0</v>
      </c>
      <c r="S13490" s="334">
        <v>0</v>
      </c>
      <c r="T13490" s="334">
        <v>0</v>
      </c>
      <c r="U13490" s="334">
        <v>0</v>
      </c>
      <c r="V13490" s="334">
        <v>0</v>
      </c>
      <c r="W13490" s="334">
        <v>0</v>
      </c>
      <c r="X13490" s="334">
        <v>0</v>
      </c>
      <c r="Y13490" s="334">
        <v>0</v>
      </c>
      <c r="Z13490" s="334">
        <v>0</v>
      </c>
      <c r="AA13490" s="334">
        <v>0</v>
      </c>
      <c r="AB13490" s="334">
        <v>0</v>
      </c>
      <c r="AD13490" s="334">
        <v>0</v>
      </c>
      <c r="AE13490" s="334">
        <f t="shared" si="2107"/>
        <v>0</v>
      </c>
      <c r="AF13490" s="334">
        <f t="shared" si="2108"/>
        <v>0</v>
      </c>
      <c r="AG13490" s="340">
        <f t="shared" si="2109"/>
        <v>0</v>
      </c>
      <c r="AI13490" s="340">
        <f t="shared" si="2112"/>
        <v>0</v>
      </c>
      <c r="AJ13490" s="340">
        <f t="shared" si="2112"/>
        <v>0</v>
      </c>
      <c r="AK13490" s="340">
        <f t="shared" si="2112"/>
        <v>0</v>
      </c>
      <c r="AL13490" s="340">
        <f t="shared" si="2112"/>
        <v>0</v>
      </c>
      <c r="AM13490" s="340">
        <f t="shared" si="2112"/>
        <v>0</v>
      </c>
    </row>
    <row r="13491" spans="1:39" x14ac:dyDescent="0.35">
      <c r="A13491" s="337">
        <v>35404</v>
      </c>
      <c r="B13491" s="338">
        <f t="shared" si="2104"/>
        <v>1996</v>
      </c>
      <c r="C13491" s="338">
        <f t="shared" si="2105"/>
        <v>12</v>
      </c>
      <c r="D13491" s="338">
        <f t="shared" si="2106"/>
        <v>5</v>
      </c>
      <c r="E13491" s="334">
        <v>0</v>
      </c>
      <c r="F13491" s="334">
        <v>0</v>
      </c>
      <c r="G13491" s="334">
        <v>0</v>
      </c>
      <c r="H13491" s="334">
        <v>0</v>
      </c>
      <c r="I13491" s="334">
        <v>0</v>
      </c>
      <c r="J13491" s="334">
        <v>0</v>
      </c>
      <c r="K13491" s="334">
        <v>0</v>
      </c>
      <c r="L13491" s="334">
        <v>0</v>
      </c>
      <c r="M13491" s="334">
        <v>0</v>
      </c>
      <c r="N13491" s="334">
        <v>0</v>
      </c>
      <c r="O13491" s="334">
        <v>0</v>
      </c>
      <c r="P13491" s="334">
        <v>0</v>
      </c>
      <c r="Q13491" s="334">
        <v>0</v>
      </c>
      <c r="R13491" s="334">
        <v>0</v>
      </c>
      <c r="S13491" s="334">
        <v>0</v>
      </c>
      <c r="T13491" s="334">
        <v>0</v>
      </c>
      <c r="U13491" s="334">
        <v>0</v>
      </c>
      <c r="V13491" s="334">
        <v>0</v>
      </c>
      <c r="W13491" s="334">
        <v>0</v>
      </c>
      <c r="X13491" s="334">
        <v>0</v>
      </c>
      <c r="Y13491" s="334">
        <v>0</v>
      </c>
      <c r="Z13491" s="334">
        <v>0</v>
      </c>
      <c r="AA13491" s="334">
        <v>0</v>
      </c>
      <c r="AB13491" s="334">
        <v>0</v>
      </c>
      <c r="AD13491" s="334">
        <v>0</v>
      </c>
      <c r="AE13491" s="334">
        <f t="shared" si="2107"/>
        <v>0</v>
      </c>
      <c r="AF13491" s="334">
        <f t="shared" si="2108"/>
        <v>0</v>
      </c>
      <c r="AG13491" s="340">
        <f t="shared" si="2109"/>
        <v>0</v>
      </c>
      <c r="AI13491" s="340">
        <f t="shared" si="2112"/>
        <v>0</v>
      </c>
      <c r="AJ13491" s="340">
        <f t="shared" si="2112"/>
        <v>0</v>
      </c>
      <c r="AK13491" s="340">
        <f t="shared" si="2112"/>
        <v>0</v>
      </c>
      <c r="AL13491" s="340">
        <f t="shared" si="2112"/>
        <v>0</v>
      </c>
      <c r="AM13491" s="340">
        <f t="shared" si="2112"/>
        <v>0</v>
      </c>
    </row>
    <row r="13492" spans="1:39" x14ac:dyDescent="0.35">
      <c r="A13492" s="337">
        <v>35405</v>
      </c>
      <c r="B13492" s="338">
        <f t="shared" si="2104"/>
        <v>1996</v>
      </c>
      <c r="C13492" s="338">
        <f t="shared" si="2105"/>
        <v>12</v>
      </c>
      <c r="D13492" s="338">
        <f t="shared" si="2106"/>
        <v>6</v>
      </c>
      <c r="E13492" s="334">
        <v>0</v>
      </c>
      <c r="F13492" s="334">
        <v>0</v>
      </c>
      <c r="G13492" s="334">
        <v>0</v>
      </c>
      <c r="H13492" s="334">
        <v>0</v>
      </c>
      <c r="I13492" s="334">
        <v>0</v>
      </c>
      <c r="J13492" s="334">
        <v>0</v>
      </c>
      <c r="K13492" s="334">
        <v>0</v>
      </c>
      <c r="L13492" s="334">
        <v>0</v>
      </c>
      <c r="M13492" s="334">
        <v>0</v>
      </c>
      <c r="N13492" s="334">
        <v>0</v>
      </c>
      <c r="O13492" s="334">
        <v>0</v>
      </c>
      <c r="P13492" s="334">
        <v>0</v>
      </c>
      <c r="Q13492" s="334">
        <v>0</v>
      </c>
      <c r="R13492" s="334">
        <v>0</v>
      </c>
      <c r="S13492" s="334">
        <v>0</v>
      </c>
      <c r="T13492" s="334">
        <v>0</v>
      </c>
      <c r="U13492" s="334">
        <v>0</v>
      </c>
      <c r="V13492" s="334">
        <v>0</v>
      </c>
      <c r="W13492" s="334">
        <v>0</v>
      </c>
      <c r="X13492" s="334">
        <v>0</v>
      </c>
      <c r="Y13492" s="334">
        <v>0</v>
      </c>
      <c r="Z13492" s="334">
        <v>0</v>
      </c>
      <c r="AA13492" s="334">
        <v>0</v>
      </c>
      <c r="AB13492" s="334">
        <v>0</v>
      </c>
      <c r="AD13492" s="334">
        <v>0</v>
      </c>
      <c r="AE13492" s="334">
        <f t="shared" si="2107"/>
        <v>0</v>
      </c>
      <c r="AF13492" s="334">
        <f t="shared" si="2108"/>
        <v>0</v>
      </c>
      <c r="AG13492" s="340">
        <f t="shared" si="2109"/>
        <v>0</v>
      </c>
      <c r="AI13492" s="340">
        <f t="shared" ref="AI13492:AM13507" si="2113">IF($C13492=AI$1,$AF13492,0)</f>
        <v>0</v>
      </c>
      <c r="AJ13492" s="340">
        <f t="shared" si="2113"/>
        <v>0</v>
      </c>
      <c r="AK13492" s="340">
        <f t="shared" si="2113"/>
        <v>0</v>
      </c>
      <c r="AL13492" s="340">
        <f t="shared" si="2113"/>
        <v>0</v>
      </c>
      <c r="AM13492" s="340">
        <f t="shared" si="2113"/>
        <v>0</v>
      </c>
    </row>
    <row r="13493" spans="1:39" x14ac:dyDescent="0.35">
      <c r="A13493" s="337">
        <v>35406</v>
      </c>
      <c r="B13493" s="338">
        <f t="shared" si="2104"/>
        <v>1996</v>
      </c>
      <c r="C13493" s="338">
        <f t="shared" si="2105"/>
        <v>12</v>
      </c>
      <c r="D13493" s="338">
        <f t="shared" si="2106"/>
        <v>7</v>
      </c>
      <c r="E13493" s="334">
        <v>0</v>
      </c>
      <c r="F13493" s="334">
        <v>0</v>
      </c>
      <c r="G13493" s="334">
        <v>0</v>
      </c>
      <c r="H13493" s="334">
        <v>0</v>
      </c>
      <c r="I13493" s="334">
        <v>0</v>
      </c>
      <c r="J13493" s="334">
        <v>0</v>
      </c>
      <c r="K13493" s="334">
        <v>0</v>
      </c>
      <c r="L13493" s="334">
        <v>0</v>
      </c>
      <c r="M13493" s="334">
        <v>0</v>
      </c>
      <c r="N13493" s="334">
        <v>0</v>
      </c>
      <c r="O13493" s="334">
        <v>0</v>
      </c>
      <c r="P13493" s="334">
        <v>0</v>
      </c>
      <c r="Q13493" s="334">
        <v>0</v>
      </c>
      <c r="R13493" s="334">
        <v>0</v>
      </c>
      <c r="S13493" s="334">
        <v>0</v>
      </c>
      <c r="T13493" s="334">
        <v>0</v>
      </c>
      <c r="U13493" s="334">
        <v>0</v>
      </c>
      <c r="V13493" s="334">
        <v>0</v>
      </c>
      <c r="W13493" s="334">
        <v>0</v>
      </c>
      <c r="X13493" s="334">
        <v>0</v>
      </c>
      <c r="Y13493" s="334">
        <v>0</v>
      </c>
      <c r="Z13493" s="334">
        <v>0</v>
      </c>
      <c r="AA13493" s="334">
        <v>0</v>
      </c>
      <c r="AB13493" s="334">
        <v>0</v>
      </c>
      <c r="AD13493" s="334">
        <v>0</v>
      </c>
      <c r="AE13493" s="334">
        <f t="shared" si="2107"/>
        <v>0</v>
      </c>
      <c r="AF13493" s="334">
        <f t="shared" si="2108"/>
        <v>0</v>
      </c>
      <c r="AG13493" s="340">
        <f t="shared" si="2109"/>
        <v>0</v>
      </c>
      <c r="AI13493" s="340">
        <f t="shared" si="2113"/>
        <v>0</v>
      </c>
      <c r="AJ13493" s="340">
        <f t="shared" si="2113"/>
        <v>0</v>
      </c>
      <c r="AK13493" s="340">
        <f t="shared" si="2113"/>
        <v>0</v>
      </c>
      <c r="AL13493" s="340">
        <f t="shared" si="2113"/>
        <v>0</v>
      </c>
      <c r="AM13493" s="340">
        <f t="shared" si="2113"/>
        <v>0</v>
      </c>
    </row>
    <row r="13494" spans="1:39" x14ac:dyDescent="0.35">
      <c r="A13494" s="337">
        <v>35407</v>
      </c>
      <c r="B13494" s="338">
        <f t="shared" si="2104"/>
        <v>1996</v>
      </c>
      <c r="C13494" s="338">
        <f t="shared" si="2105"/>
        <v>12</v>
      </c>
      <c r="D13494" s="338">
        <f t="shared" si="2106"/>
        <v>8</v>
      </c>
      <c r="E13494" s="334">
        <v>0</v>
      </c>
      <c r="F13494" s="334">
        <v>0</v>
      </c>
      <c r="G13494" s="334">
        <v>0</v>
      </c>
      <c r="H13494" s="334">
        <v>0</v>
      </c>
      <c r="I13494" s="334">
        <v>0</v>
      </c>
      <c r="J13494" s="334">
        <v>0</v>
      </c>
      <c r="K13494" s="334">
        <v>0</v>
      </c>
      <c r="L13494" s="334">
        <v>0</v>
      </c>
      <c r="M13494" s="334">
        <v>0</v>
      </c>
      <c r="N13494" s="334">
        <v>0</v>
      </c>
      <c r="O13494" s="334">
        <v>0</v>
      </c>
      <c r="P13494" s="334">
        <v>0</v>
      </c>
      <c r="Q13494" s="334">
        <v>0</v>
      </c>
      <c r="R13494" s="334">
        <v>0</v>
      </c>
      <c r="S13494" s="334">
        <v>0</v>
      </c>
      <c r="T13494" s="334">
        <v>0</v>
      </c>
      <c r="U13494" s="334">
        <v>0</v>
      </c>
      <c r="V13494" s="334">
        <v>0</v>
      </c>
      <c r="W13494" s="334">
        <v>0</v>
      </c>
      <c r="X13494" s="334">
        <v>0</v>
      </c>
      <c r="Y13494" s="334">
        <v>0</v>
      </c>
      <c r="Z13494" s="334">
        <v>0</v>
      </c>
      <c r="AA13494" s="334">
        <v>0</v>
      </c>
      <c r="AB13494" s="334">
        <v>0</v>
      </c>
      <c r="AD13494" s="334">
        <v>0</v>
      </c>
      <c r="AE13494" s="334">
        <f t="shared" si="2107"/>
        <v>0</v>
      </c>
      <c r="AF13494" s="334">
        <f t="shared" si="2108"/>
        <v>0</v>
      </c>
      <c r="AG13494" s="340">
        <f t="shared" si="2109"/>
        <v>0</v>
      </c>
      <c r="AI13494" s="340">
        <f t="shared" si="2113"/>
        <v>0</v>
      </c>
      <c r="AJ13494" s="340">
        <f t="shared" si="2113"/>
        <v>0</v>
      </c>
      <c r="AK13494" s="340">
        <f t="shared" si="2113"/>
        <v>0</v>
      </c>
      <c r="AL13494" s="340">
        <f t="shared" si="2113"/>
        <v>0</v>
      </c>
      <c r="AM13494" s="340">
        <f t="shared" si="2113"/>
        <v>0</v>
      </c>
    </row>
    <row r="13495" spans="1:39" x14ac:dyDescent="0.35">
      <c r="A13495" s="337">
        <v>35408</v>
      </c>
      <c r="B13495" s="338">
        <f t="shared" si="2104"/>
        <v>1996</v>
      </c>
      <c r="C13495" s="338">
        <f t="shared" si="2105"/>
        <v>12</v>
      </c>
      <c r="D13495" s="338">
        <f t="shared" si="2106"/>
        <v>9</v>
      </c>
      <c r="E13495" s="334">
        <v>0.1</v>
      </c>
      <c r="F13495" s="334">
        <v>0</v>
      </c>
      <c r="G13495" s="334">
        <v>0</v>
      </c>
      <c r="H13495" s="334">
        <v>0</v>
      </c>
      <c r="I13495" s="334">
        <v>0</v>
      </c>
      <c r="J13495" s="334">
        <v>0</v>
      </c>
      <c r="K13495" s="334">
        <v>0.1</v>
      </c>
      <c r="L13495" s="334">
        <v>0</v>
      </c>
      <c r="M13495" s="334">
        <v>0</v>
      </c>
      <c r="N13495" s="334">
        <v>0</v>
      </c>
      <c r="O13495" s="334">
        <v>0</v>
      </c>
      <c r="P13495" s="334">
        <v>0</v>
      </c>
      <c r="Q13495" s="334">
        <v>0.1</v>
      </c>
      <c r="R13495" s="334">
        <v>0</v>
      </c>
      <c r="S13495" s="334">
        <v>0</v>
      </c>
      <c r="T13495" s="334">
        <v>0</v>
      </c>
      <c r="U13495" s="334">
        <v>0</v>
      </c>
      <c r="V13495" s="334">
        <v>0</v>
      </c>
      <c r="W13495" s="334">
        <v>0.1</v>
      </c>
      <c r="X13495" s="334">
        <v>0</v>
      </c>
      <c r="Y13495" s="334">
        <v>0</v>
      </c>
      <c r="Z13495" s="334">
        <v>0</v>
      </c>
      <c r="AA13495" s="334">
        <v>0</v>
      </c>
      <c r="AB13495" s="334">
        <v>0</v>
      </c>
      <c r="AD13495" s="334">
        <v>0.4</v>
      </c>
      <c r="AE13495" s="334">
        <f t="shared" si="2107"/>
        <v>0.4</v>
      </c>
      <c r="AF13495" s="334">
        <f t="shared" si="2108"/>
        <v>0.4</v>
      </c>
      <c r="AG13495" s="340">
        <f t="shared" si="2109"/>
        <v>0</v>
      </c>
      <c r="AI13495" s="340">
        <f t="shared" si="2113"/>
        <v>0</v>
      </c>
      <c r="AJ13495" s="340">
        <f t="shared" si="2113"/>
        <v>0</v>
      </c>
      <c r="AK13495" s="340">
        <f t="shared" si="2113"/>
        <v>0</v>
      </c>
      <c r="AL13495" s="340">
        <f t="shared" si="2113"/>
        <v>0</v>
      </c>
      <c r="AM13495" s="340">
        <f t="shared" si="2113"/>
        <v>0</v>
      </c>
    </row>
    <row r="13496" spans="1:39" x14ac:dyDescent="0.35">
      <c r="A13496" s="337">
        <v>35409</v>
      </c>
      <c r="B13496" s="338">
        <f t="shared" si="2104"/>
        <v>1996</v>
      </c>
      <c r="C13496" s="338">
        <f t="shared" si="2105"/>
        <v>12</v>
      </c>
      <c r="D13496" s="338">
        <f t="shared" si="2106"/>
        <v>10</v>
      </c>
      <c r="E13496" s="334">
        <v>0</v>
      </c>
      <c r="F13496" s="334">
        <v>0</v>
      </c>
      <c r="G13496" s="334">
        <v>0</v>
      </c>
      <c r="H13496" s="334">
        <v>0</v>
      </c>
      <c r="I13496" s="334">
        <v>0</v>
      </c>
      <c r="J13496" s="334">
        <v>0</v>
      </c>
      <c r="K13496" s="334">
        <v>0</v>
      </c>
      <c r="L13496" s="334">
        <v>0</v>
      </c>
      <c r="M13496" s="334">
        <v>0</v>
      </c>
      <c r="N13496" s="334">
        <v>0</v>
      </c>
      <c r="O13496" s="334">
        <v>0</v>
      </c>
      <c r="P13496" s="334">
        <v>0</v>
      </c>
      <c r="Q13496" s="334">
        <v>0</v>
      </c>
      <c r="R13496" s="334">
        <v>0</v>
      </c>
      <c r="S13496" s="334">
        <v>0</v>
      </c>
      <c r="T13496" s="334">
        <v>0</v>
      </c>
      <c r="U13496" s="334">
        <v>0</v>
      </c>
      <c r="V13496" s="334">
        <v>0</v>
      </c>
      <c r="W13496" s="334">
        <v>0</v>
      </c>
      <c r="X13496" s="334">
        <v>0</v>
      </c>
      <c r="Y13496" s="334">
        <v>0</v>
      </c>
      <c r="Z13496" s="334">
        <v>0</v>
      </c>
      <c r="AA13496" s="334">
        <v>0</v>
      </c>
      <c r="AB13496" s="334">
        <v>0</v>
      </c>
      <c r="AD13496" s="334">
        <v>0</v>
      </c>
      <c r="AE13496" s="334">
        <f t="shared" si="2107"/>
        <v>0</v>
      </c>
      <c r="AF13496" s="334">
        <f t="shared" si="2108"/>
        <v>0</v>
      </c>
      <c r="AG13496" s="340">
        <f t="shared" si="2109"/>
        <v>0</v>
      </c>
      <c r="AI13496" s="340">
        <f t="shared" si="2113"/>
        <v>0</v>
      </c>
      <c r="AJ13496" s="340">
        <f t="shared" si="2113"/>
        <v>0</v>
      </c>
      <c r="AK13496" s="340">
        <f t="shared" si="2113"/>
        <v>0</v>
      </c>
      <c r="AL13496" s="340">
        <f t="shared" si="2113"/>
        <v>0</v>
      </c>
      <c r="AM13496" s="340">
        <f t="shared" si="2113"/>
        <v>0</v>
      </c>
    </row>
    <row r="13497" spans="1:39" x14ac:dyDescent="0.35">
      <c r="A13497" s="337">
        <v>35410</v>
      </c>
      <c r="B13497" s="338">
        <f t="shared" si="2104"/>
        <v>1996</v>
      </c>
      <c r="C13497" s="338">
        <f t="shared" si="2105"/>
        <v>12</v>
      </c>
      <c r="D13497" s="338">
        <f t="shared" si="2106"/>
        <v>11</v>
      </c>
      <c r="E13497" s="334">
        <v>0</v>
      </c>
      <c r="F13497" s="334">
        <v>0</v>
      </c>
      <c r="G13497" s="334">
        <v>0</v>
      </c>
      <c r="H13497" s="334">
        <v>0</v>
      </c>
      <c r="I13497" s="334">
        <v>0</v>
      </c>
      <c r="J13497" s="334">
        <v>0</v>
      </c>
      <c r="K13497" s="334">
        <v>0</v>
      </c>
      <c r="L13497" s="334">
        <v>0.4</v>
      </c>
      <c r="M13497" s="334">
        <v>0</v>
      </c>
      <c r="N13497" s="334">
        <v>0</v>
      </c>
      <c r="O13497" s="334">
        <v>0</v>
      </c>
      <c r="P13497" s="334">
        <v>0</v>
      </c>
      <c r="Q13497" s="334">
        <v>0</v>
      </c>
      <c r="R13497" s="334">
        <v>0</v>
      </c>
      <c r="S13497" s="334">
        <v>0</v>
      </c>
      <c r="T13497" s="334">
        <v>0</v>
      </c>
      <c r="U13497" s="334">
        <v>0</v>
      </c>
      <c r="V13497" s="334">
        <v>0</v>
      </c>
      <c r="W13497" s="334">
        <v>0</v>
      </c>
      <c r="X13497" s="334">
        <v>0</v>
      </c>
      <c r="Y13497" s="334">
        <v>0</v>
      </c>
      <c r="Z13497" s="334">
        <v>0</v>
      </c>
      <c r="AA13497" s="334">
        <v>0</v>
      </c>
      <c r="AB13497" s="334">
        <v>0</v>
      </c>
      <c r="AD13497" s="334">
        <v>0.4</v>
      </c>
      <c r="AE13497" s="334">
        <f t="shared" si="2107"/>
        <v>0.4</v>
      </c>
      <c r="AF13497" s="334">
        <f t="shared" si="2108"/>
        <v>0.4</v>
      </c>
      <c r="AG13497" s="340">
        <f t="shared" si="2109"/>
        <v>0</v>
      </c>
      <c r="AI13497" s="340">
        <f t="shared" si="2113"/>
        <v>0</v>
      </c>
      <c r="AJ13497" s="340">
        <f t="shared" si="2113"/>
        <v>0</v>
      </c>
      <c r="AK13497" s="340">
        <f t="shared" si="2113"/>
        <v>0</v>
      </c>
      <c r="AL13497" s="340">
        <f t="shared" si="2113"/>
        <v>0</v>
      </c>
      <c r="AM13497" s="340">
        <f t="shared" si="2113"/>
        <v>0</v>
      </c>
    </row>
    <row r="13498" spans="1:39" x14ac:dyDescent="0.35">
      <c r="A13498" s="337">
        <v>35411</v>
      </c>
      <c r="B13498" s="338">
        <f t="shared" si="2104"/>
        <v>1996</v>
      </c>
      <c r="C13498" s="338">
        <f t="shared" si="2105"/>
        <v>12</v>
      </c>
      <c r="D13498" s="338">
        <f t="shared" si="2106"/>
        <v>12</v>
      </c>
      <c r="E13498" s="334">
        <v>0</v>
      </c>
      <c r="F13498" s="334">
        <v>0</v>
      </c>
      <c r="G13498" s="334">
        <v>0</v>
      </c>
      <c r="H13498" s="334">
        <v>0</v>
      </c>
      <c r="I13498" s="334">
        <v>0</v>
      </c>
      <c r="J13498" s="334">
        <v>0</v>
      </c>
      <c r="K13498" s="334">
        <v>0</v>
      </c>
      <c r="L13498" s="334">
        <v>0</v>
      </c>
      <c r="M13498" s="334">
        <v>0</v>
      </c>
      <c r="N13498" s="334">
        <v>0</v>
      </c>
      <c r="O13498" s="334">
        <v>0</v>
      </c>
      <c r="P13498" s="334">
        <v>0</v>
      </c>
      <c r="Q13498" s="334">
        <v>0</v>
      </c>
      <c r="R13498" s="334">
        <v>0</v>
      </c>
      <c r="S13498" s="334">
        <v>0</v>
      </c>
      <c r="T13498" s="334">
        <v>0</v>
      </c>
      <c r="U13498" s="334">
        <v>0</v>
      </c>
      <c r="V13498" s="334">
        <v>0</v>
      </c>
      <c r="W13498" s="334">
        <v>0</v>
      </c>
      <c r="X13498" s="334">
        <v>0</v>
      </c>
      <c r="Y13498" s="334">
        <v>0</v>
      </c>
      <c r="Z13498" s="334">
        <v>0</v>
      </c>
      <c r="AA13498" s="334">
        <v>0</v>
      </c>
      <c r="AB13498" s="334">
        <v>0</v>
      </c>
      <c r="AD13498" s="334">
        <v>0</v>
      </c>
      <c r="AE13498" s="334">
        <f t="shared" si="2107"/>
        <v>0</v>
      </c>
      <c r="AF13498" s="334">
        <f t="shared" si="2108"/>
        <v>0</v>
      </c>
      <c r="AG13498" s="340">
        <f t="shared" si="2109"/>
        <v>0</v>
      </c>
      <c r="AI13498" s="340">
        <f t="shared" si="2113"/>
        <v>0</v>
      </c>
      <c r="AJ13498" s="340">
        <f t="shared" si="2113"/>
        <v>0</v>
      </c>
      <c r="AK13498" s="340">
        <f t="shared" si="2113"/>
        <v>0</v>
      </c>
      <c r="AL13498" s="340">
        <f t="shared" si="2113"/>
        <v>0</v>
      </c>
      <c r="AM13498" s="340">
        <f t="shared" si="2113"/>
        <v>0</v>
      </c>
    </row>
    <row r="13499" spans="1:39" x14ac:dyDescent="0.35">
      <c r="A13499" s="337">
        <v>35412</v>
      </c>
      <c r="B13499" s="338">
        <f t="shared" si="2104"/>
        <v>1996</v>
      </c>
      <c r="C13499" s="338">
        <f t="shared" si="2105"/>
        <v>12</v>
      </c>
      <c r="D13499" s="338">
        <f t="shared" si="2106"/>
        <v>13</v>
      </c>
      <c r="E13499" s="334">
        <v>0</v>
      </c>
      <c r="F13499" s="334">
        <v>0</v>
      </c>
      <c r="G13499" s="334">
        <v>0</v>
      </c>
      <c r="H13499" s="334">
        <v>0</v>
      </c>
      <c r="I13499" s="334">
        <v>0</v>
      </c>
      <c r="J13499" s="334">
        <v>0</v>
      </c>
      <c r="K13499" s="334">
        <v>0</v>
      </c>
      <c r="L13499" s="334">
        <v>0</v>
      </c>
      <c r="M13499" s="334">
        <v>0</v>
      </c>
      <c r="N13499" s="334">
        <v>0</v>
      </c>
      <c r="O13499" s="334">
        <v>0</v>
      </c>
      <c r="P13499" s="334">
        <v>0</v>
      </c>
      <c r="Q13499" s="334">
        <v>0</v>
      </c>
      <c r="R13499" s="334">
        <v>0</v>
      </c>
      <c r="S13499" s="334">
        <v>0</v>
      </c>
      <c r="T13499" s="334">
        <v>0</v>
      </c>
      <c r="U13499" s="334">
        <v>0</v>
      </c>
      <c r="V13499" s="334">
        <v>0</v>
      </c>
      <c r="W13499" s="334">
        <v>0</v>
      </c>
      <c r="X13499" s="334">
        <v>0</v>
      </c>
      <c r="Y13499" s="334">
        <v>0</v>
      </c>
      <c r="Z13499" s="334">
        <v>0</v>
      </c>
      <c r="AA13499" s="334">
        <v>0</v>
      </c>
      <c r="AB13499" s="334">
        <v>0</v>
      </c>
      <c r="AD13499" s="334">
        <v>0</v>
      </c>
      <c r="AE13499" s="334">
        <f t="shared" si="2107"/>
        <v>0</v>
      </c>
      <c r="AF13499" s="334">
        <f t="shared" si="2108"/>
        <v>0</v>
      </c>
      <c r="AG13499" s="340">
        <f t="shared" si="2109"/>
        <v>0</v>
      </c>
      <c r="AI13499" s="340">
        <f t="shared" si="2113"/>
        <v>0</v>
      </c>
      <c r="AJ13499" s="340">
        <f t="shared" si="2113"/>
        <v>0</v>
      </c>
      <c r="AK13499" s="340">
        <f t="shared" si="2113"/>
        <v>0</v>
      </c>
      <c r="AL13499" s="340">
        <f t="shared" si="2113"/>
        <v>0</v>
      </c>
      <c r="AM13499" s="340">
        <f t="shared" si="2113"/>
        <v>0</v>
      </c>
    </row>
    <row r="13500" spans="1:39" x14ac:dyDescent="0.35">
      <c r="A13500" s="337">
        <v>35413</v>
      </c>
      <c r="B13500" s="338">
        <f t="shared" si="2104"/>
        <v>1996</v>
      </c>
      <c r="C13500" s="338">
        <f t="shared" si="2105"/>
        <v>12</v>
      </c>
      <c r="D13500" s="338">
        <f t="shared" si="2106"/>
        <v>14</v>
      </c>
      <c r="E13500" s="334">
        <v>0</v>
      </c>
      <c r="F13500" s="334">
        <v>0</v>
      </c>
      <c r="G13500" s="334">
        <v>0</v>
      </c>
      <c r="H13500" s="334">
        <v>0</v>
      </c>
      <c r="I13500" s="334">
        <v>0</v>
      </c>
      <c r="J13500" s="334">
        <v>0</v>
      </c>
      <c r="K13500" s="334">
        <v>0</v>
      </c>
      <c r="L13500" s="334">
        <v>0</v>
      </c>
      <c r="M13500" s="334">
        <v>0</v>
      </c>
      <c r="N13500" s="334">
        <v>0</v>
      </c>
      <c r="O13500" s="334">
        <v>0</v>
      </c>
      <c r="P13500" s="334">
        <v>0</v>
      </c>
      <c r="Q13500" s="334">
        <v>0</v>
      </c>
      <c r="R13500" s="334">
        <v>0</v>
      </c>
      <c r="S13500" s="334">
        <v>0</v>
      </c>
      <c r="T13500" s="334">
        <v>0</v>
      </c>
      <c r="U13500" s="334">
        <v>0</v>
      </c>
      <c r="V13500" s="334">
        <v>0</v>
      </c>
      <c r="W13500" s="334">
        <v>0</v>
      </c>
      <c r="X13500" s="334">
        <v>0</v>
      </c>
      <c r="Y13500" s="334">
        <v>0</v>
      </c>
      <c r="Z13500" s="334">
        <v>0</v>
      </c>
      <c r="AA13500" s="334">
        <v>0</v>
      </c>
      <c r="AB13500" s="334">
        <v>0</v>
      </c>
      <c r="AD13500" s="334">
        <v>0</v>
      </c>
      <c r="AE13500" s="334">
        <f t="shared" si="2107"/>
        <v>0</v>
      </c>
      <c r="AF13500" s="334">
        <f t="shared" si="2108"/>
        <v>0</v>
      </c>
      <c r="AG13500" s="340">
        <f t="shared" si="2109"/>
        <v>0</v>
      </c>
      <c r="AI13500" s="340">
        <f t="shared" si="2113"/>
        <v>0</v>
      </c>
      <c r="AJ13500" s="340">
        <f t="shared" si="2113"/>
        <v>0</v>
      </c>
      <c r="AK13500" s="340">
        <f t="shared" si="2113"/>
        <v>0</v>
      </c>
      <c r="AL13500" s="340">
        <f t="shared" si="2113"/>
        <v>0</v>
      </c>
      <c r="AM13500" s="340">
        <f t="shared" si="2113"/>
        <v>0</v>
      </c>
    </row>
    <row r="13501" spans="1:39" x14ac:dyDescent="0.35">
      <c r="A13501" s="337">
        <v>35414</v>
      </c>
      <c r="B13501" s="338">
        <f t="shared" si="2104"/>
        <v>1996</v>
      </c>
      <c r="C13501" s="338">
        <f t="shared" si="2105"/>
        <v>12</v>
      </c>
      <c r="D13501" s="338">
        <f t="shared" si="2106"/>
        <v>15</v>
      </c>
      <c r="E13501" s="334">
        <v>0</v>
      </c>
      <c r="F13501" s="334">
        <v>0</v>
      </c>
      <c r="G13501" s="334">
        <v>0</v>
      </c>
      <c r="H13501" s="334">
        <v>0</v>
      </c>
      <c r="I13501" s="334">
        <v>0</v>
      </c>
      <c r="J13501" s="334">
        <v>0</v>
      </c>
      <c r="K13501" s="334">
        <v>0</v>
      </c>
      <c r="L13501" s="334">
        <v>0</v>
      </c>
      <c r="M13501" s="334">
        <v>0</v>
      </c>
      <c r="N13501" s="334">
        <v>0</v>
      </c>
      <c r="O13501" s="334">
        <v>0</v>
      </c>
      <c r="P13501" s="334">
        <v>0</v>
      </c>
      <c r="Q13501" s="334">
        <v>0</v>
      </c>
      <c r="R13501" s="334">
        <v>0</v>
      </c>
      <c r="S13501" s="334">
        <v>0</v>
      </c>
      <c r="T13501" s="334">
        <v>0.1</v>
      </c>
      <c r="U13501" s="334">
        <v>0.2</v>
      </c>
      <c r="V13501" s="334">
        <v>0.1</v>
      </c>
      <c r="W13501" s="334">
        <v>0.1</v>
      </c>
      <c r="X13501" s="334">
        <v>0.2</v>
      </c>
      <c r="Y13501" s="334">
        <v>0.1</v>
      </c>
      <c r="Z13501" s="334">
        <v>0</v>
      </c>
      <c r="AA13501" s="334">
        <v>0</v>
      </c>
      <c r="AB13501" s="334">
        <v>0</v>
      </c>
      <c r="AD13501" s="334">
        <v>0.8</v>
      </c>
      <c r="AE13501" s="334">
        <f t="shared" si="2107"/>
        <v>0.8</v>
      </c>
      <c r="AF13501" s="334">
        <f t="shared" si="2108"/>
        <v>0.79999999999999993</v>
      </c>
      <c r="AG13501" s="340">
        <f t="shared" si="2109"/>
        <v>1.1102230246251565E-16</v>
      </c>
      <c r="AI13501" s="340">
        <f t="shared" si="2113"/>
        <v>0</v>
      </c>
      <c r="AJ13501" s="340">
        <f t="shared" si="2113"/>
        <v>0</v>
      </c>
      <c r="AK13501" s="340">
        <f t="shared" si="2113"/>
        <v>0</v>
      </c>
      <c r="AL13501" s="340">
        <f t="shared" si="2113"/>
        <v>0</v>
      </c>
      <c r="AM13501" s="340">
        <f t="shared" si="2113"/>
        <v>0</v>
      </c>
    </row>
    <row r="13502" spans="1:39" x14ac:dyDescent="0.35">
      <c r="A13502" s="337">
        <v>35415</v>
      </c>
      <c r="B13502" s="338">
        <f t="shared" si="2104"/>
        <v>1996</v>
      </c>
      <c r="C13502" s="338">
        <f t="shared" si="2105"/>
        <v>12</v>
      </c>
      <c r="D13502" s="338">
        <f t="shared" si="2106"/>
        <v>16</v>
      </c>
      <c r="E13502" s="334">
        <v>0</v>
      </c>
      <c r="F13502" s="334">
        <v>0</v>
      </c>
      <c r="G13502" s="334">
        <v>0</v>
      </c>
      <c r="H13502" s="334">
        <v>0</v>
      </c>
      <c r="I13502" s="334">
        <v>0</v>
      </c>
      <c r="J13502" s="334">
        <v>0</v>
      </c>
      <c r="K13502" s="334">
        <v>0</v>
      </c>
      <c r="L13502" s="334">
        <v>0</v>
      </c>
      <c r="M13502" s="334">
        <v>0</v>
      </c>
      <c r="N13502" s="334">
        <v>0</v>
      </c>
      <c r="O13502" s="334">
        <v>0</v>
      </c>
      <c r="P13502" s="334">
        <v>0</v>
      </c>
      <c r="Q13502" s="334">
        <v>0</v>
      </c>
      <c r="R13502" s="334">
        <v>0</v>
      </c>
      <c r="S13502" s="334">
        <v>0</v>
      </c>
      <c r="T13502" s="334">
        <v>0</v>
      </c>
      <c r="U13502" s="334">
        <v>0</v>
      </c>
      <c r="V13502" s="334">
        <v>0</v>
      </c>
      <c r="W13502" s="334">
        <v>0</v>
      </c>
      <c r="X13502" s="334">
        <v>0</v>
      </c>
      <c r="Y13502" s="334">
        <v>0</v>
      </c>
      <c r="Z13502" s="334">
        <v>0</v>
      </c>
      <c r="AA13502" s="334">
        <v>0</v>
      </c>
      <c r="AB13502" s="334">
        <v>0</v>
      </c>
      <c r="AD13502" s="334">
        <v>0</v>
      </c>
      <c r="AE13502" s="334">
        <f t="shared" si="2107"/>
        <v>0</v>
      </c>
      <c r="AF13502" s="334">
        <f t="shared" si="2108"/>
        <v>0</v>
      </c>
      <c r="AG13502" s="340">
        <f t="shared" si="2109"/>
        <v>0</v>
      </c>
      <c r="AI13502" s="340">
        <f t="shared" si="2113"/>
        <v>0</v>
      </c>
      <c r="AJ13502" s="340">
        <f t="shared" si="2113"/>
        <v>0</v>
      </c>
      <c r="AK13502" s="340">
        <f t="shared" si="2113"/>
        <v>0</v>
      </c>
      <c r="AL13502" s="340">
        <f t="shared" si="2113"/>
        <v>0</v>
      </c>
      <c r="AM13502" s="340">
        <f t="shared" si="2113"/>
        <v>0</v>
      </c>
    </row>
    <row r="13503" spans="1:39" x14ac:dyDescent="0.35">
      <c r="A13503" s="337">
        <v>35416</v>
      </c>
      <c r="B13503" s="338">
        <f t="shared" si="2104"/>
        <v>1996</v>
      </c>
      <c r="C13503" s="338">
        <f t="shared" si="2105"/>
        <v>12</v>
      </c>
      <c r="D13503" s="338">
        <f t="shared" si="2106"/>
        <v>17</v>
      </c>
      <c r="E13503" s="334">
        <v>0</v>
      </c>
      <c r="F13503" s="334">
        <v>0</v>
      </c>
      <c r="G13503" s="334">
        <v>0</v>
      </c>
      <c r="H13503" s="334">
        <v>0</v>
      </c>
      <c r="I13503" s="334">
        <v>0</v>
      </c>
      <c r="J13503" s="334">
        <v>0</v>
      </c>
      <c r="K13503" s="334">
        <v>0</v>
      </c>
      <c r="L13503" s="334">
        <v>0</v>
      </c>
      <c r="M13503" s="334">
        <v>0</v>
      </c>
      <c r="N13503" s="334">
        <v>0</v>
      </c>
      <c r="O13503" s="334">
        <v>0</v>
      </c>
      <c r="P13503" s="334">
        <v>0</v>
      </c>
      <c r="Q13503" s="334">
        <v>0</v>
      </c>
      <c r="R13503" s="334">
        <v>0</v>
      </c>
      <c r="S13503" s="334">
        <v>0</v>
      </c>
      <c r="T13503" s="334">
        <v>0</v>
      </c>
      <c r="U13503" s="334">
        <v>0</v>
      </c>
      <c r="V13503" s="334">
        <v>0</v>
      </c>
      <c r="W13503" s="334">
        <v>0</v>
      </c>
      <c r="X13503" s="334">
        <v>0</v>
      </c>
      <c r="Y13503" s="334">
        <v>0</v>
      </c>
      <c r="Z13503" s="334">
        <v>0</v>
      </c>
      <c r="AA13503" s="334">
        <v>0</v>
      </c>
      <c r="AB13503" s="334">
        <v>0</v>
      </c>
      <c r="AD13503" s="334">
        <v>0</v>
      </c>
      <c r="AE13503" s="334">
        <f t="shared" si="2107"/>
        <v>0</v>
      </c>
      <c r="AF13503" s="334">
        <f t="shared" si="2108"/>
        <v>0</v>
      </c>
      <c r="AG13503" s="340">
        <f t="shared" si="2109"/>
        <v>0</v>
      </c>
      <c r="AI13503" s="340">
        <f t="shared" si="2113"/>
        <v>0</v>
      </c>
      <c r="AJ13503" s="340">
        <f t="shared" si="2113"/>
        <v>0</v>
      </c>
      <c r="AK13503" s="340">
        <f t="shared" si="2113"/>
        <v>0</v>
      </c>
      <c r="AL13503" s="340">
        <f t="shared" si="2113"/>
        <v>0</v>
      </c>
      <c r="AM13503" s="340">
        <f t="shared" si="2113"/>
        <v>0</v>
      </c>
    </row>
    <row r="13504" spans="1:39" x14ac:dyDescent="0.35">
      <c r="A13504" s="337">
        <v>35417</v>
      </c>
      <c r="B13504" s="338">
        <f t="shared" si="2104"/>
        <v>1996</v>
      </c>
      <c r="C13504" s="338">
        <f t="shared" si="2105"/>
        <v>12</v>
      </c>
      <c r="D13504" s="338">
        <f t="shared" si="2106"/>
        <v>18</v>
      </c>
      <c r="E13504" s="334">
        <v>0</v>
      </c>
      <c r="F13504" s="334">
        <v>0</v>
      </c>
      <c r="G13504" s="334">
        <v>0</v>
      </c>
      <c r="H13504" s="334">
        <v>0</v>
      </c>
      <c r="I13504" s="334">
        <v>0</v>
      </c>
      <c r="J13504" s="334">
        <v>0</v>
      </c>
      <c r="K13504" s="334">
        <v>0</v>
      </c>
      <c r="L13504" s="334">
        <v>0</v>
      </c>
      <c r="M13504" s="334">
        <v>0</v>
      </c>
      <c r="N13504" s="334">
        <v>0</v>
      </c>
      <c r="O13504" s="334">
        <v>0</v>
      </c>
      <c r="P13504" s="334">
        <v>0</v>
      </c>
      <c r="Q13504" s="334">
        <v>0</v>
      </c>
      <c r="R13504" s="334">
        <v>0</v>
      </c>
      <c r="S13504" s="334">
        <v>0</v>
      </c>
      <c r="T13504" s="334">
        <v>0</v>
      </c>
      <c r="U13504" s="334">
        <v>0</v>
      </c>
      <c r="V13504" s="334">
        <v>0</v>
      </c>
      <c r="W13504" s="334">
        <v>0</v>
      </c>
      <c r="X13504" s="334">
        <v>0</v>
      </c>
      <c r="Y13504" s="334">
        <v>0</v>
      </c>
      <c r="Z13504" s="334">
        <v>0.3</v>
      </c>
      <c r="AA13504" s="334">
        <v>0.2</v>
      </c>
      <c r="AB13504" s="334">
        <v>0.3</v>
      </c>
      <c r="AD13504" s="334">
        <v>0.8</v>
      </c>
      <c r="AE13504" s="334">
        <f t="shared" si="2107"/>
        <v>0.8</v>
      </c>
      <c r="AF13504" s="334">
        <f t="shared" si="2108"/>
        <v>0.8</v>
      </c>
      <c r="AG13504" s="340">
        <f t="shared" si="2109"/>
        <v>0</v>
      </c>
      <c r="AI13504" s="340">
        <f t="shared" si="2113"/>
        <v>0</v>
      </c>
      <c r="AJ13504" s="340">
        <f t="shared" si="2113"/>
        <v>0</v>
      </c>
      <c r="AK13504" s="340">
        <f t="shared" si="2113"/>
        <v>0</v>
      </c>
      <c r="AL13504" s="340">
        <f t="shared" si="2113"/>
        <v>0</v>
      </c>
      <c r="AM13504" s="340">
        <f t="shared" si="2113"/>
        <v>0</v>
      </c>
    </row>
    <row r="13505" spans="1:39" x14ac:dyDescent="0.35">
      <c r="A13505" s="337">
        <v>35418</v>
      </c>
      <c r="B13505" s="338">
        <f t="shared" si="2104"/>
        <v>1996</v>
      </c>
      <c r="C13505" s="338">
        <f t="shared" si="2105"/>
        <v>12</v>
      </c>
      <c r="D13505" s="338">
        <f t="shared" si="2106"/>
        <v>19</v>
      </c>
      <c r="E13505" s="334">
        <v>0.7</v>
      </c>
      <c r="F13505" s="334">
        <v>0</v>
      </c>
      <c r="G13505" s="334">
        <v>0</v>
      </c>
      <c r="H13505" s="334">
        <v>0</v>
      </c>
      <c r="I13505" s="334">
        <v>0</v>
      </c>
      <c r="J13505" s="334">
        <v>0</v>
      </c>
      <c r="K13505" s="334">
        <v>0</v>
      </c>
      <c r="L13505" s="334">
        <v>0</v>
      </c>
      <c r="M13505" s="334">
        <v>0</v>
      </c>
      <c r="N13505" s="334">
        <v>0</v>
      </c>
      <c r="O13505" s="334">
        <v>0</v>
      </c>
      <c r="P13505" s="334">
        <v>0</v>
      </c>
      <c r="Q13505" s="334">
        <v>0</v>
      </c>
      <c r="R13505" s="334">
        <v>0</v>
      </c>
      <c r="S13505" s="334">
        <v>0</v>
      </c>
      <c r="T13505" s="334">
        <v>0</v>
      </c>
      <c r="U13505" s="334">
        <v>0</v>
      </c>
      <c r="V13505" s="334">
        <v>0</v>
      </c>
      <c r="W13505" s="334">
        <v>0</v>
      </c>
      <c r="X13505" s="334">
        <v>0</v>
      </c>
      <c r="Y13505" s="334">
        <v>0</v>
      </c>
      <c r="Z13505" s="334">
        <v>0</v>
      </c>
      <c r="AA13505" s="334">
        <v>0</v>
      </c>
      <c r="AB13505" s="334">
        <v>0</v>
      </c>
      <c r="AD13505" s="334">
        <v>0.7</v>
      </c>
      <c r="AE13505" s="334">
        <f t="shared" si="2107"/>
        <v>0.7</v>
      </c>
      <c r="AF13505" s="334">
        <f t="shared" si="2108"/>
        <v>0.7</v>
      </c>
      <c r="AG13505" s="340">
        <f t="shared" si="2109"/>
        <v>0</v>
      </c>
      <c r="AI13505" s="340">
        <f t="shared" si="2113"/>
        <v>0</v>
      </c>
      <c r="AJ13505" s="340">
        <f t="shared" si="2113"/>
        <v>0</v>
      </c>
      <c r="AK13505" s="340">
        <f t="shared" si="2113"/>
        <v>0</v>
      </c>
      <c r="AL13505" s="340">
        <f t="shared" si="2113"/>
        <v>0</v>
      </c>
      <c r="AM13505" s="340">
        <f t="shared" si="2113"/>
        <v>0</v>
      </c>
    </row>
    <row r="13506" spans="1:39" x14ac:dyDescent="0.35">
      <c r="A13506" s="337">
        <v>35419</v>
      </c>
      <c r="B13506" s="338">
        <f t="shared" si="2104"/>
        <v>1996</v>
      </c>
      <c r="C13506" s="338">
        <f t="shared" si="2105"/>
        <v>12</v>
      </c>
      <c r="D13506" s="338">
        <f t="shared" si="2106"/>
        <v>20</v>
      </c>
      <c r="E13506" s="334">
        <v>0</v>
      </c>
      <c r="F13506" s="334">
        <v>0</v>
      </c>
      <c r="G13506" s="334">
        <v>0</v>
      </c>
      <c r="H13506" s="334">
        <v>0</v>
      </c>
      <c r="I13506" s="334">
        <v>0.2</v>
      </c>
      <c r="J13506" s="334">
        <v>0.1</v>
      </c>
      <c r="K13506" s="334">
        <v>0.2</v>
      </c>
      <c r="L13506" s="334">
        <v>0.1</v>
      </c>
      <c r="M13506" s="334">
        <v>0.2</v>
      </c>
      <c r="N13506" s="334">
        <v>0</v>
      </c>
      <c r="O13506" s="334">
        <v>0.1</v>
      </c>
      <c r="P13506" s="334">
        <v>0.2</v>
      </c>
      <c r="Q13506" s="334">
        <v>0.2</v>
      </c>
      <c r="R13506" s="334">
        <v>0.1</v>
      </c>
      <c r="S13506" s="334">
        <v>0.2</v>
      </c>
      <c r="T13506" s="334">
        <v>0.1</v>
      </c>
      <c r="U13506" s="334">
        <v>0.2</v>
      </c>
      <c r="V13506" s="334">
        <v>0.2</v>
      </c>
      <c r="W13506" s="334">
        <v>0.1</v>
      </c>
      <c r="X13506" s="334">
        <v>0.2</v>
      </c>
      <c r="Y13506" s="334">
        <v>0.1</v>
      </c>
      <c r="Z13506" s="334">
        <v>0.2</v>
      </c>
      <c r="AA13506" s="334">
        <v>0.1</v>
      </c>
      <c r="AB13506" s="334">
        <v>0.2</v>
      </c>
      <c r="AD13506" s="334">
        <v>3</v>
      </c>
      <c r="AE13506" s="334">
        <f t="shared" si="2107"/>
        <v>3</v>
      </c>
      <c r="AF13506" s="334">
        <f t="shared" si="2108"/>
        <v>3.0000000000000009</v>
      </c>
      <c r="AG13506" s="340">
        <f t="shared" si="2109"/>
        <v>8.8817841970012523E-16</v>
      </c>
      <c r="AI13506" s="340">
        <f t="shared" si="2113"/>
        <v>0</v>
      </c>
      <c r="AJ13506" s="340">
        <f t="shared" si="2113"/>
        <v>0</v>
      </c>
      <c r="AK13506" s="340">
        <f t="shared" si="2113"/>
        <v>0</v>
      </c>
      <c r="AL13506" s="340">
        <f t="shared" si="2113"/>
        <v>0</v>
      </c>
      <c r="AM13506" s="340">
        <f t="shared" si="2113"/>
        <v>0</v>
      </c>
    </row>
    <row r="13507" spans="1:39" x14ac:dyDescent="0.35">
      <c r="A13507" s="337">
        <v>35420</v>
      </c>
      <c r="B13507" s="338">
        <f t="shared" si="2104"/>
        <v>1996</v>
      </c>
      <c r="C13507" s="338">
        <f t="shared" si="2105"/>
        <v>12</v>
      </c>
      <c r="D13507" s="338">
        <f t="shared" si="2106"/>
        <v>21</v>
      </c>
      <c r="E13507" s="334">
        <v>0</v>
      </c>
      <c r="F13507" s="334">
        <v>0.1</v>
      </c>
      <c r="G13507" s="334">
        <v>0</v>
      </c>
      <c r="H13507" s="334">
        <v>0</v>
      </c>
      <c r="I13507" s="334">
        <v>0.1</v>
      </c>
      <c r="J13507" s="334">
        <v>0</v>
      </c>
      <c r="K13507" s="334">
        <v>0</v>
      </c>
      <c r="L13507" s="334">
        <v>0.1</v>
      </c>
      <c r="M13507" s="334">
        <v>0</v>
      </c>
      <c r="N13507" s="334">
        <v>0</v>
      </c>
      <c r="O13507" s="334">
        <v>0.1</v>
      </c>
      <c r="P13507" s="334">
        <v>0</v>
      </c>
      <c r="Q13507" s="334">
        <v>0</v>
      </c>
      <c r="R13507" s="334">
        <v>0.1</v>
      </c>
      <c r="S13507" s="334">
        <v>0</v>
      </c>
      <c r="T13507" s="334">
        <v>0</v>
      </c>
      <c r="U13507" s="334">
        <v>0.1</v>
      </c>
      <c r="V13507" s="334">
        <v>0</v>
      </c>
      <c r="W13507" s="334">
        <v>0</v>
      </c>
      <c r="X13507" s="334">
        <v>0.1</v>
      </c>
      <c r="Y13507" s="334">
        <v>0</v>
      </c>
      <c r="Z13507" s="334">
        <v>0</v>
      </c>
      <c r="AA13507" s="334">
        <v>0.1</v>
      </c>
      <c r="AB13507" s="334">
        <v>0</v>
      </c>
      <c r="AD13507" s="334">
        <v>0.8</v>
      </c>
      <c r="AE13507" s="334">
        <f t="shared" si="2107"/>
        <v>0.8</v>
      </c>
      <c r="AF13507" s="334">
        <f t="shared" si="2108"/>
        <v>0.79999999999999993</v>
      </c>
      <c r="AG13507" s="340">
        <f t="shared" si="2109"/>
        <v>1.1102230246251565E-16</v>
      </c>
      <c r="AI13507" s="340">
        <f t="shared" si="2113"/>
        <v>0</v>
      </c>
      <c r="AJ13507" s="340">
        <f t="shared" si="2113"/>
        <v>0</v>
      </c>
      <c r="AK13507" s="340">
        <f t="shared" si="2113"/>
        <v>0</v>
      </c>
      <c r="AL13507" s="340">
        <f t="shared" si="2113"/>
        <v>0</v>
      </c>
      <c r="AM13507" s="340">
        <f t="shared" si="2113"/>
        <v>0</v>
      </c>
    </row>
    <row r="13508" spans="1:39" x14ac:dyDescent="0.35">
      <c r="A13508" s="337">
        <v>35421</v>
      </c>
      <c r="B13508" s="338">
        <f t="shared" ref="B13508:B13571" si="2114">YEAR(A13508)</f>
        <v>1996</v>
      </c>
      <c r="C13508" s="338">
        <f t="shared" ref="C13508:C13571" si="2115">MONTH(A13508)</f>
        <v>12</v>
      </c>
      <c r="D13508" s="338">
        <f t="shared" ref="D13508:D13571" si="2116">DAY(A13508)</f>
        <v>22</v>
      </c>
      <c r="E13508" s="334">
        <v>0</v>
      </c>
      <c r="F13508" s="334">
        <v>0.1</v>
      </c>
      <c r="G13508" s="334">
        <v>0</v>
      </c>
      <c r="H13508" s="334">
        <v>0</v>
      </c>
      <c r="I13508" s="334">
        <v>0.1</v>
      </c>
      <c r="J13508" s="334">
        <v>0</v>
      </c>
      <c r="K13508" s="334">
        <v>0.1</v>
      </c>
      <c r="L13508" s="334">
        <v>0</v>
      </c>
      <c r="M13508" s="334">
        <v>0</v>
      </c>
      <c r="N13508" s="334">
        <v>0.1</v>
      </c>
      <c r="O13508" s="334">
        <v>0</v>
      </c>
      <c r="P13508" s="334">
        <v>0</v>
      </c>
      <c r="Q13508" s="334">
        <v>0.1</v>
      </c>
      <c r="R13508" s="334">
        <v>0</v>
      </c>
      <c r="S13508" s="334">
        <v>0</v>
      </c>
      <c r="T13508" s="334">
        <v>0.1</v>
      </c>
      <c r="U13508" s="334">
        <v>0</v>
      </c>
      <c r="V13508" s="334">
        <v>0.1</v>
      </c>
      <c r="W13508" s="334">
        <v>0</v>
      </c>
      <c r="X13508" s="334">
        <v>0</v>
      </c>
      <c r="Y13508" s="334">
        <v>0.1</v>
      </c>
      <c r="Z13508" s="334">
        <v>0</v>
      </c>
      <c r="AA13508" s="334">
        <v>0</v>
      </c>
      <c r="AB13508" s="334">
        <v>0</v>
      </c>
      <c r="AD13508" s="334">
        <v>0.8</v>
      </c>
      <c r="AE13508" s="334">
        <f t="shared" ref="AE13508:AE13571" si="2117">AD13508</f>
        <v>0.8</v>
      </c>
      <c r="AF13508" s="334">
        <f t="shared" ref="AF13508:AF13571" si="2118">SUM(E13508:AB13508)</f>
        <v>0.79999999999999993</v>
      </c>
      <c r="AG13508" s="340">
        <f t="shared" ref="AG13508:AG13571" si="2119">ABS(AF13508-AE13508)</f>
        <v>1.1102230246251565E-16</v>
      </c>
      <c r="AI13508" s="340">
        <f t="shared" ref="AI13508:AM13523" si="2120">IF($C13508=AI$1,$AF13508,0)</f>
        <v>0</v>
      </c>
      <c r="AJ13508" s="340">
        <f t="shared" si="2120"/>
        <v>0</v>
      </c>
      <c r="AK13508" s="340">
        <f t="shared" si="2120"/>
        <v>0</v>
      </c>
      <c r="AL13508" s="340">
        <f t="shared" si="2120"/>
        <v>0</v>
      </c>
      <c r="AM13508" s="340">
        <f t="shared" si="2120"/>
        <v>0</v>
      </c>
    </row>
    <row r="13509" spans="1:39" x14ac:dyDescent="0.35">
      <c r="A13509" s="337">
        <v>35422</v>
      </c>
      <c r="B13509" s="338">
        <f t="shared" si="2114"/>
        <v>1996</v>
      </c>
      <c r="C13509" s="338">
        <f t="shared" si="2115"/>
        <v>12</v>
      </c>
      <c r="D13509" s="338">
        <f t="shared" si="2116"/>
        <v>23</v>
      </c>
      <c r="E13509" s="334">
        <v>0</v>
      </c>
      <c r="F13509" s="334">
        <v>0.1</v>
      </c>
      <c r="G13509" s="334">
        <v>0</v>
      </c>
      <c r="H13509" s="334">
        <v>0.1</v>
      </c>
      <c r="I13509" s="334">
        <v>0</v>
      </c>
      <c r="J13509" s="334">
        <v>0.1</v>
      </c>
      <c r="K13509" s="334">
        <v>0</v>
      </c>
      <c r="L13509" s="334">
        <v>0</v>
      </c>
      <c r="M13509" s="334">
        <v>0.1</v>
      </c>
      <c r="N13509" s="334">
        <v>0</v>
      </c>
      <c r="O13509" s="334">
        <v>0.1</v>
      </c>
      <c r="P13509" s="334">
        <v>0</v>
      </c>
      <c r="Q13509" s="334">
        <v>0</v>
      </c>
      <c r="R13509" s="334">
        <v>0</v>
      </c>
      <c r="S13509" s="334">
        <v>0</v>
      </c>
      <c r="T13509" s="334">
        <v>0</v>
      </c>
      <c r="U13509" s="334">
        <v>0</v>
      </c>
      <c r="V13509" s="334">
        <v>0</v>
      </c>
      <c r="W13509" s="334">
        <v>0.1</v>
      </c>
      <c r="X13509" s="334">
        <v>0</v>
      </c>
      <c r="Y13509" s="334">
        <v>0.1</v>
      </c>
      <c r="Z13509" s="334">
        <v>0</v>
      </c>
      <c r="AA13509" s="334">
        <v>0.1</v>
      </c>
      <c r="AB13509" s="334">
        <v>0</v>
      </c>
      <c r="AD13509" s="334">
        <v>0.8</v>
      </c>
      <c r="AE13509" s="334">
        <f t="shared" si="2117"/>
        <v>0.8</v>
      </c>
      <c r="AF13509" s="334">
        <f t="shared" si="2118"/>
        <v>0.79999999999999993</v>
      </c>
      <c r="AG13509" s="340">
        <f t="shared" si="2119"/>
        <v>1.1102230246251565E-16</v>
      </c>
      <c r="AI13509" s="340">
        <f t="shared" si="2120"/>
        <v>0</v>
      </c>
      <c r="AJ13509" s="340">
        <f t="shared" si="2120"/>
        <v>0</v>
      </c>
      <c r="AK13509" s="340">
        <f t="shared" si="2120"/>
        <v>0</v>
      </c>
      <c r="AL13509" s="340">
        <f t="shared" si="2120"/>
        <v>0</v>
      </c>
      <c r="AM13509" s="340">
        <f t="shared" si="2120"/>
        <v>0</v>
      </c>
    </row>
    <row r="13510" spans="1:39" x14ac:dyDescent="0.35">
      <c r="A13510" s="337">
        <v>35423</v>
      </c>
      <c r="B13510" s="338">
        <f t="shared" si="2114"/>
        <v>1996</v>
      </c>
      <c r="C13510" s="338">
        <f t="shared" si="2115"/>
        <v>12</v>
      </c>
      <c r="D13510" s="338">
        <f t="shared" si="2116"/>
        <v>24</v>
      </c>
      <c r="E13510" s="334">
        <v>0</v>
      </c>
      <c r="F13510" s="334">
        <v>0</v>
      </c>
      <c r="G13510" s="334">
        <v>0</v>
      </c>
      <c r="H13510" s="334">
        <v>0</v>
      </c>
      <c r="I13510" s="334">
        <v>0</v>
      </c>
      <c r="J13510" s="334">
        <v>0</v>
      </c>
      <c r="K13510" s="334">
        <v>0</v>
      </c>
      <c r="L13510" s="334">
        <v>0</v>
      </c>
      <c r="M13510" s="334">
        <v>0</v>
      </c>
      <c r="N13510" s="334">
        <v>0</v>
      </c>
      <c r="O13510" s="334">
        <v>0</v>
      </c>
      <c r="P13510" s="334">
        <v>0</v>
      </c>
      <c r="Q13510" s="334">
        <v>0</v>
      </c>
      <c r="R13510" s="334">
        <v>0</v>
      </c>
      <c r="S13510" s="334">
        <v>0</v>
      </c>
      <c r="T13510" s="334">
        <v>0</v>
      </c>
      <c r="U13510" s="334">
        <v>0</v>
      </c>
      <c r="V13510" s="334">
        <v>0</v>
      </c>
      <c r="W13510" s="334">
        <v>0</v>
      </c>
      <c r="X13510" s="334">
        <v>0</v>
      </c>
      <c r="Y13510" s="334">
        <v>0</v>
      </c>
      <c r="Z13510" s="334">
        <v>0</v>
      </c>
      <c r="AA13510" s="334">
        <v>0</v>
      </c>
      <c r="AB13510" s="334">
        <v>0</v>
      </c>
      <c r="AD13510" s="334">
        <v>0</v>
      </c>
      <c r="AE13510" s="334">
        <f t="shared" si="2117"/>
        <v>0</v>
      </c>
      <c r="AF13510" s="334">
        <f t="shared" si="2118"/>
        <v>0</v>
      </c>
      <c r="AG13510" s="340">
        <f t="shared" si="2119"/>
        <v>0</v>
      </c>
      <c r="AI13510" s="340">
        <f t="shared" si="2120"/>
        <v>0</v>
      </c>
      <c r="AJ13510" s="340">
        <f t="shared" si="2120"/>
        <v>0</v>
      </c>
      <c r="AK13510" s="340">
        <f t="shared" si="2120"/>
        <v>0</v>
      </c>
      <c r="AL13510" s="340">
        <f t="shared" si="2120"/>
        <v>0</v>
      </c>
      <c r="AM13510" s="340">
        <f t="shared" si="2120"/>
        <v>0</v>
      </c>
    </row>
    <row r="13511" spans="1:39" x14ac:dyDescent="0.35">
      <c r="A13511" s="337">
        <v>35424</v>
      </c>
      <c r="B13511" s="338">
        <f t="shared" si="2114"/>
        <v>1996</v>
      </c>
      <c r="C13511" s="338">
        <f t="shared" si="2115"/>
        <v>12</v>
      </c>
      <c r="D13511" s="338">
        <f t="shared" si="2116"/>
        <v>25</v>
      </c>
      <c r="E13511" s="334">
        <v>0</v>
      </c>
      <c r="F13511" s="334">
        <v>0</v>
      </c>
      <c r="G13511" s="334">
        <v>0</v>
      </c>
      <c r="H13511" s="334">
        <v>0</v>
      </c>
      <c r="I13511" s="334">
        <v>0</v>
      </c>
      <c r="J13511" s="334">
        <v>0</v>
      </c>
      <c r="K13511" s="334">
        <v>0</v>
      </c>
      <c r="L13511" s="334">
        <v>0</v>
      </c>
      <c r="M13511" s="334">
        <v>0</v>
      </c>
      <c r="N13511" s="334">
        <v>0</v>
      </c>
      <c r="O13511" s="334">
        <v>0</v>
      </c>
      <c r="P13511" s="334">
        <v>0</v>
      </c>
      <c r="Q13511" s="334">
        <v>0</v>
      </c>
      <c r="R13511" s="334">
        <v>0</v>
      </c>
      <c r="S13511" s="334">
        <v>0</v>
      </c>
      <c r="T13511" s="334">
        <v>0</v>
      </c>
      <c r="U13511" s="334">
        <v>0</v>
      </c>
      <c r="V13511" s="334">
        <v>0</v>
      </c>
      <c r="W13511" s="334">
        <v>0</v>
      </c>
      <c r="X13511" s="334">
        <v>0</v>
      </c>
      <c r="Y13511" s="334">
        <v>0</v>
      </c>
      <c r="Z13511" s="334">
        <v>0</v>
      </c>
      <c r="AA13511" s="334">
        <v>0</v>
      </c>
      <c r="AB13511" s="334">
        <v>0</v>
      </c>
      <c r="AD13511" s="334">
        <v>0</v>
      </c>
      <c r="AE13511" s="334">
        <f t="shared" si="2117"/>
        <v>0</v>
      </c>
      <c r="AF13511" s="334">
        <f t="shared" si="2118"/>
        <v>0</v>
      </c>
      <c r="AG13511" s="340">
        <f t="shared" si="2119"/>
        <v>0</v>
      </c>
      <c r="AI13511" s="340">
        <f t="shared" si="2120"/>
        <v>0</v>
      </c>
      <c r="AJ13511" s="340">
        <f t="shared" si="2120"/>
        <v>0</v>
      </c>
      <c r="AK13511" s="340">
        <f t="shared" si="2120"/>
        <v>0</v>
      </c>
      <c r="AL13511" s="340">
        <f t="shared" si="2120"/>
        <v>0</v>
      </c>
      <c r="AM13511" s="340">
        <f t="shared" si="2120"/>
        <v>0</v>
      </c>
    </row>
    <row r="13512" spans="1:39" x14ac:dyDescent="0.35">
      <c r="A13512" s="337">
        <v>35425</v>
      </c>
      <c r="B13512" s="338">
        <f t="shared" si="2114"/>
        <v>1996</v>
      </c>
      <c r="C13512" s="338">
        <f t="shared" si="2115"/>
        <v>12</v>
      </c>
      <c r="D13512" s="338">
        <f t="shared" si="2116"/>
        <v>26</v>
      </c>
      <c r="E13512" s="334">
        <v>0</v>
      </c>
      <c r="F13512" s="334">
        <v>0</v>
      </c>
      <c r="G13512" s="334">
        <v>0</v>
      </c>
      <c r="H13512" s="334">
        <v>0</v>
      </c>
      <c r="I13512" s="334">
        <v>0</v>
      </c>
      <c r="J13512" s="334">
        <v>0</v>
      </c>
      <c r="K13512" s="334">
        <v>0</v>
      </c>
      <c r="L13512" s="334">
        <v>0</v>
      </c>
      <c r="M13512" s="334">
        <v>0</v>
      </c>
      <c r="N13512" s="334">
        <v>0</v>
      </c>
      <c r="O13512" s="334">
        <v>0</v>
      </c>
      <c r="P13512" s="334">
        <v>0</v>
      </c>
      <c r="Q13512" s="334">
        <v>0</v>
      </c>
      <c r="R13512" s="334">
        <v>0</v>
      </c>
      <c r="S13512" s="334">
        <v>0</v>
      </c>
      <c r="T13512" s="334">
        <v>0</v>
      </c>
      <c r="U13512" s="334">
        <v>0</v>
      </c>
      <c r="V13512" s="334">
        <v>0</v>
      </c>
      <c r="W13512" s="334">
        <v>0</v>
      </c>
      <c r="X13512" s="334">
        <v>0</v>
      </c>
      <c r="Y13512" s="334">
        <v>0</v>
      </c>
      <c r="Z13512" s="334">
        <v>0</v>
      </c>
      <c r="AA13512" s="334">
        <v>0</v>
      </c>
      <c r="AB13512" s="334">
        <v>0</v>
      </c>
      <c r="AD13512" s="334">
        <v>0</v>
      </c>
      <c r="AE13512" s="334">
        <f t="shared" si="2117"/>
        <v>0</v>
      </c>
      <c r="AF13512" s="334">
        <f t="shared" si="2118"/>
        <v>0</v>
      </c>
      <c r="AG13512" s="340">
        <f t="shared" si="2119"/>
        <v>0</v>
      </c>
      <c r="AI13512" s="340">
        <f t="shared" si="2120"/>
        <v>0</v>
      </c>
      <c r="AJ13512" s="340">
        <f t="shared" si="2120"/>
        <v>0</v>
      </c>
      <c r="AK13512" s="340">
        <f t="shared" si="2120"/>
        <v>0</v>
      </c>
      <c r="AL13512" s="340">
        <f t="shared" si="2120"/>
        <v>0</v>
      </c>
      <c r="AM13512" s="340">
        <f t="shared" si="2120"/>
        <v>0</v>
      </c>
    </row>
    <row r="13513" spans="1:39" x14ac:dyDescent="0.35">
      <c r="A13513" s="337">
        <v>35426</v>
      </c>
      <c r="B13513" s="338">
        <f t="shared" si="2114"/>
        <v>1996</v>
      </c>
      <c r="C13513" s="338">
        <f t="shared" si="2115"/>
        <v>12</v>
      </c>
      <c r="D13513" s="338">
        <f t="shared" si="2116"/>
        <v>27</v>
      </c>
      <c r="E13513" s="334">
        <v>0.2</v>
      </c>
      <c r="F13513" s="334">
        <v>0.2</v>
      </c>
      <c r="G13513" s="334">
        <v>0.2</v>
      </c>
      <c r="H13513" s="334">
        <v>0.2</v>
      </c>
      <c r="I13513" s="334">
        <v>0.2</v>
      </c>
      <c r="J13513" s="334">
        <v>0.2</v>
      </c>
      <c r="K13513" s="334">
        <v>0.2</v>
      </c>
      <c r="L13513" s="334">
        <v>0.2</v>
      </c>
      <c r="M13513" s="334">
        <v>0.2</v>
      </c>
      <c r="N13513" s="334">
        <v>0.2</v>
      </c>
      <c r="O13513" s="334">
        <v>0.2</v>
      </c>
      <c r="P13513" s="334">
        <v>0.2</v>
      </c>
      <c r="Q13513" s="334">
        <v>0.4</v>
      </c>
      <c r="R13513" s="334">
        <v>0.2</v>
      </c>
      <c r="S13513" s="334">
        <v>0.2</v>
      </c>
      <c r="T13513" s="334">
        <v>0.2</v>
      </c>
      <c r="U13513" s="334">
        <v>0.2</v>
      </c>
      <c r="V13513" s="334">
        <v>0.2</v>
      </c>
      <c r="W13513" s="334">
        <v>0.2</v>
      </c>
      <c r="X13513" s="334">
        <v>0.2</v>
      </c>
      <c r="Y13513" s="334">
        <v>0.2</v>
      </c>
      <c r="Z13513" s="334">
        <v>0.2</v>
      </c>
      <c r="AA13513" s="334">
        <v>0.2</v>
      </c>
      <c r="AB13513" s="334">
        <v>0.2</v>
      </c>
      <c r="AD13513" s="334">
        <v>5</v>
      </c>
      <c r="AE13513" s="334">
        <f t="shared" si="2117"/>
        <v>5</v>
      </c>
      <c r="AF13513" s="334">
        <f t="shared" si="2118"/>
        <v>5.0000000000000018</v>
      </c>
      <c r="AG13513" s="340">
        <f t="shared" si="2119"/>
        <v>1.7763568394002505E-15</v>
      </c>
      <c r="AI13513" s="340">
        <f t="shared" si="2120"/>
        <v>0</v>
      </c>
      <c r="AJ13513" s="340">
        <f t="shared" si="2120"/>
        <v>0</v>
      </c>
      <c r="AK13513" s="340">
        <f t="shared" si="2120"/>
        <v>0</v>
      </c>
      <c r="AL13513" s="340">
        <f t="shared" si="2120"/>
        <v>0</v>
      </c>
      <c r="AM13513" s="340">
        <f t="shared" si="2120"/>
        <v>0</v>
      </c>
    </row>
    <row r="13514" spans="1:39" x14ac:dyDescent="0.35">
      <c r="A13514" s="337">
        <v>35427</v>
      </c>
      <c r="B13514" s="338">
        <f t="shared" si="2114"/>
        <v>1996</v>
      </c>
      <c r="C13514" s="338">
        <f t="shared" si="2115"/>
        <v>12</v>
      </c>
      <c r="D13514" s="338">
        <f t="shared" si="2116"/>
        <v>28</v>
      </c>
      <c r="E13514" s="334">
        <v>0</v>
      </c>
      <c r="F13514" s="334">
        <v>0</v>
      </c>
      <c r="G13514" s="334">
        <v>0</v>
      </c>
      <c r="H13514" s="334">
        <v>0</v>
      </c>
      <c r="I13514" s="334">
        <v>0</v>
      </c>
      <c r="J13514" s="334">
        <v>0</v>
      </c>
      <c r="K13514" s="334">
        <v>0</v>
      </c>
      <c r="L13514" s="334">
        <v>0</v>
      </c>
      <c r="M13514" s="334">
        <v>0</v>
      </c>
      <c r="N13514" s="334">
        <v>0</v>
      </c>
      <c r="O13514" s="334">
        <v>0</v>
      </c>
      <c r="P13514" s="334">
        <v>0</v>
      </c>
      <c r="Q13514" s="334">
        <v>0</v>
      </c>
      <c r="R13514" s="334">
        <v>0</v>
      </c>
      <c r="S13514" s="334">
        <v>0</v>
      </c>
      <c r="T13514" s="334">
        <v>0</v>
      </c>
      <c r="U13514" s="334">
        <v>0</v>
      </c>
      <c r="V13514" s="334">
        <v>0</v>
      </c>
      <c r="W13514" s="334">
        <v>0</v>
      </c>
      <c r="X13514" s="334">
        <v>0</v>
      </c>
      <c r="Y13514" s="334">
        <v>0</v>
      </c>
      <c r="Z13514" s="334">
        <v>0</v>
      </c>
      <c r="AA13514" s="334">
        <v>0</v>
      </c>
      <c r="AB13514" s="334">
        <v>0</v>
      </c>
      <c r="AD13514" s="334">
        <v>0</v>
      </c>
      <c r="AE13514" s="334">
        <f t="shared" si="2117"/>
        <v>0</v>
      </c>
      <c r="AF13514" s="334">
        <f t="shared" si="2118"/>
        <v>0</v>
      </c>
      <c r="AG13514" s="340">
        <f t="shared" si="2119"/>
        <v>0</v>
      </c>
      <c r="AI13514" s="340">
        <f t="shared" si="2120"/>
        <v>0</v>
      </c>
      <c r="AJ13514" s="340">
        <f t="shared" si="2120"/>
        <v>0</v>
      </c>
      <c r="AK13514" s="340">
        <f t="shared" si="2120"/>
        <v>0</v>
      </c>
      <c r="AL13514" s="340">
        <f t="shared" si="2120"/>
        <v>0</v>
      </c>
      <c r="AM13514" s="340">
        <f t="shared" si="2120"/>
        <v>0</v>
      </c>
    </row>
    <row r="13515" spans="1:39" x14ac:dyDescent="0.35">
      <c r="A13515" s="337">
        <v>35428</v>
      </c>
      <c r="B13515" s="338">
        <f t="shared" si="2114"/>
        <v>1996</v>
      </c>
      <c r="C13515" s="338">
        <f t="shared" si="2115"/>
        <v>12</v>
      </c>
      <c r="D13515" s="338">
        <f t="shared" si="2116"/>
        <v>29</v>
      </c>
      <c r="E13515" s="334">
        <v>0</v>
      </c>
      <c r="F13515" s="334">
        <v>0</v>
      </c>
      <c r="G13515" s="334">
        <v>0</v>
      </c>
      <c r="H13515" s="334">
        <v>0</v>
      </c>
      <c r="I13515" s="334">
        <v>0</v>
      </c>
      <c r="J13515" s="334">
        <v>0</v>
      </c>
      <c r="K13515" s="334">
        <v>0</v>
      </c>
      <c r="L13515" s="334">
        <v>0</v>
      </c>
      <c r="M13515" s="334">
        <v>0</v>
      </c>
      <c r="N13515" s="334">
        <v>0</v>
      </c>
      <c r="O13515" s="334">
        <v>0.4</v>
      </c>
      <c r="P13515" s="334">
        <v>0.4</v>
      </c>
      <c r="Q13515" s="334">
        <v>0.4</v>
      </c>
      <c r="R13515" s="334">
        <v>0.4</v>
      </c>
      <c r="S13515" s="334">
        <v>0.4</v>
      </c>
      <c r="T13515" s="334">
        <v>0.4</v>
      </c>
      <c r="U13515" s="334">
        <v>0.4</v>
      </c>
      <c r="V13515" s="334">
        <v>0.4</v>
      </c>
      <c r="W13515" s="334">
        <v>0.4</v>
      </c>
      <c r="X13515" s="334">
        <v>0.4</v>
      </c>
      <c r="Y13515" s="334">
        <v>0.4</v>
      </c>
      <c r="Z13515" s="334">
        <v>0.4</v>
      </c>
      <c r="AA13515" s="334">
        <v>0</v>
      </c>
      <c r="AB13515" s="334">
        <v>0</v>
      </c>
      <c r="AD13515" s="334">
        <v>4.8</v>
      </c>
      <c r="AE13515" s="334">
        <f t="shared" si="2117"/>
        <v>4.8</v>
      </c>
      <c r="AF13515" s="334">
        <f t="shared" si="2118"/>
        <v>4.8</v>
      </c>
      <c r="AG13515" s="340">
        <f t="shared" si="2119"/>
        <v>0</v>
      </c>
      <c r="AI13515" s="340">
        <f t="shared" si="2120"/>
        <v>0</v>
      </c>
      <c r="AJ13515" s="340">
        <f t="shared" si="2120"/>
        <v>0</v>
      </c>
      <c r="AK13515" s="340">
        <f t="shared" si="2120"/>
        <v>0</v>
      </c>
      <c r="AL13515" s="340">
        <f t="shared" si="2120"/>
        <v>0</v>
      </c>
      <c r="AM13515" s="340">
        <f t="shared" si="2120"/>
        <v>0</v>
      </c>
    </row>
    <row r="13516" spans="1:39" x14ac:dyDescent="0.35">
      <c r="A13516" s="337">
        <v>35429</v>
      </c>
      <c r="B13516" s="338">
        <f t="shared" si="2114"/>
        <v>1996</v>
      </c>
      <c r="C13516" s="338">
        <f t="shared" si="2115"/>
        <v>12</v>
      </c>
      <c r="D13516" s="338">
        <f t="shared" si="2116"/>
        <v>30</v>
      </c>
      <c r="E13516" s="334">
        <v>0</v>
      </c>
      <c r="F13516" s="334">
        <v>0</v>
      </c>
      <c r="G13516" s="334">
        <v>0</v>
      </c>
      <c r="H13516" s="334">
        <v>0</v>
      </c>
      <c r="I13516" s="334">
        <v>0</v>
      </c>
      <c r="J13516" s="334">
        <v>0</v>
      </c>
      <c r="K13516" s="334">
        <v>0</v>
      </c>
      <c r="L13516" s="334">
        <v>0</v>
      </c>
      <c r="M13516" s="334">
        <v>0</v>
      </c>
      <c r="N13516" s="334">
        <v>0</v>
      </c>
      <c r="O13516" s="334">
        <v>0</v>
      </c>
      <c r="P13516" s="334">
        <v>0</v>
      </c>
      <c r="Q13516" s="334">
        <v>0</v>
      </c>
      <c r="R13516" s="334">
        <v>0</v>
      </c>
      <c r="S13516" s="334">
        <v>0</v>
      </c>
      <c r="T13516" s="334">
        <v>0</v>
      </c>
      <c r="U13516" s="334">
        <v>0</v>
      </c>
      <c r="V13516" s="334">
        <v>0</v>
      </c>
      <c r="W13516" s="334">
        <v>0</v>
      </c>
      <c r="X13516" s="334">
        <v>0</v>
      </c>
      <c r="Y13516" s="334">
        <v>0</v>
      </c>
      <c r="Z13516" s="334">
        <v>0</v>
      </c>
      <c r="AA13516" s="334">
        <v>0</v>
      </c>
      <c r="AB13516" s="334">
        <v>0</v>
      </c>
      <c r="AD13516" s="334">
        <v>0</v>
      </c>
      <c r="AE13516" s="334">
        <f t="shared" si="2117"/>
        <v>0</v>
      </c>
      <c r="AF13516" s="334">
        <f t="shared" si="2118"/>
        <v>0</v>
      </c>
      <c r="AG13516" s="340">
        <f t="shared" si="2119"/>
        <v>0</v>
      </c>
      <c r="AI13516" s="340">
        <f t="shared" si="2120"/>
        <v>0</v>
      </c>
      <c r="AJ13516" s="340">
        <f t="shared" si="2120"/>
        <v>0</v>
      </c>
      <c r="AK13516" s="340">
        <f t="shared" si="2120"/>
        <v>0</v>
      </c>
      <c r="AL13516" s="340">
        <f t="shared" si="2120"/>
        <v>0</v>
      </c>
      <c r="AM13516" s="340">
        <f t="shared" si="2120"/>
        <v>0</v>
      </c>
    </row>
    <row r="13517" spans="1:39" x14ac:dyDescent="0.35">
      <c r="A13517" s="337">
        <v>35430</v>
      </c>
      <c r="B13517" s="338">
        <f t="shared" si="2114"/>
        <v>1996</v>
      </c>
      <c r="C13517" s="338">
        <f t="shared" si="2115"/>
        <v>12</v>
      </c>
      <c r="D13517" s="338">
        <f t="shared" si="2116"/>
        <v>31</v>
      </c>
      <c r="E13517" s="334">
        <v>0</v>
      </c>
      <c r="F13517" s="334">
        <v>0</v>
      </c>
      <c r="G13517" s="334">
        <v>0</v>
      </c>
      <c r="H13517" s="334">
        <v>0</v>
      </c>
      <c r="I13517" s="334">
        <v>0</v>
      </c>
      <c r="J13517" s="334">
        <v>0</v>
      </c>
      <c r="K13517" s="334">
        <v>0</v>
      </c>
      <c r="L13517" s="334">
        <v>0</v>
      </c>
      <c r="M13517" s="334">
        <v>0</v>
      </c>
      <c r="N13517" s="334">
        <v>0</v>
      </c>
      <c r="O13517" s="334">
        <v>0</v>
      </c>
      <c r="P13517" s="334">
        <v>0</v>
      </c>
      <c r="Q13517" s="334">
        <v>0</v>
      </c>
      <c r="R13517" s="334">
        <v>0</v>
      </c>
      <c r="S13517" s="334">
        <v>0</v>
      </c>
      <c r="T13517" s="334">
        <v>0</v>
      </c>
      <c r="U13517" s="334">
        <v>0</v>
      </c>
      <c r="V13517" s="334">
        <v>0</v>
      </c>
      <c r="W13517" s="334">
        <v>0</v>
      </c>
      <c r="X13517" s="334">
        <v>0</v>
      </c>
      <c r="Y13517" s="334">
        <v>0</v>
      </c>
      <c r="Z13517" s="334">
        <v>0</v>
      </c>
      <c r="AA13517" s="334">
        <v>0</v>
      </c>
      <c r="AB13517" s="334">
        <v>0</v>
      </c>
      <c r="AD13517" s="334">
        <v>0</v>
      </c>
      <c r="AE13517" s="334">
        <f t="shared" si="2117"/>
        <v>0</v>
      </c>
      <c r="AF13517" s="334">
        <f t="shared" si="2118"/>
        <v>0</v>
      </c>
      <c r="AG13517" s="340">
        <f t="shared" si="2119"/>
        <v>0</v>
      </c>
      <c r="AI13517" s="340">
        <f t="shared" si="2120"/>
        <v>0</v>
      </c>
      <c r="AJ13517" s="340">
        <f t="shared" si="2120"/>
        <v>0</v>
      </c>
      <c r="AK13517" s="340">
        <f t="shared" si="2120"/>
        <v>0</v>
      </c>
      <c r="AL13517" s="340">
        <f t="shared" si="2120"/>
        <v>0</v>
      </c>
      <c r="AM13517" s="340">
        <f t="shared" si="2120"/>
        <v>0</v>
      </c>
    </row>
    <row r="13518" spans="1:39" x14ac:dyDescent="0.35">
      <c r="A13518" s="337">
        <v>35431</v>
      </c>
      <c r="B13518" s="338">
        <f t="shared" si="2114"/>
        <v>1997</v>
      </c>
      <c r="C13518" s="338">
        <f t="shared" si="2115"/>
        <v>1</v>
      </c>
      <c r="D13518" s="338">
        <f t="shared" si="2116"/>
        <v>1</v>
      </c>
      <c r="E13518" s="334">
        <v>0</v>
      </c>
      <c r="F13518" s="334">
        <v>0</v>
      </c>
      <c r="G13518" s="334">
        <v>0</v>
      </c>
      <c r="H13518" s="334">
        <v>0</v>
      </c>
      <c r="I13518" s="334">
        <v>0</v>
      </c>
      <c r="J13518" s="334">
        <v>0</v>
      </c>
      <c r="K13518" s="334">
        <v>0</v>
      </c>
      <c r="L13518" s="334">
        <v>0</v>
      </c>
      <c r="M13518" s="334">
        <v>0</v>
      </c>
      <c r="N13518" s="334">
        <v>0</v>
      </c>
      <c r="O13518" s="334">
        <v>0</v>
      </c>
      <c r="P13518" s="334">
        <v>0</v>
      </c>
      <c r="Q13518" s="334">
        <v>0</v>
      </c>
      <c r="R13518" s="334">
        <v>0</v>
      </c>
      <c r="S13518" s="334">
        <v>0</v>
      </c>
      <c r="T13518" s="334">
        <v>0</v>
      </c>
      <c r="U13518" s="334">
        <v>0</v>
      </c>
      <c r="V13518" s="334">
        <v>0</v>
      </c>
      <c r="W13518" s="334">
        <v>0</v>
      </c>
      <c r="X13518" s="334">
        <v>0</v>
      </c>
      <c r="Y13518" s="334">
        <v>0</v>
      </c>
      <c r="Z13518" s="334">
        <v>0</v>
      </c>
      <c r="AA13518" s="334">
        <v>0</v>
      </c>
      <c r="AB13518" s="334">
        <v>0</v>
      </c>
      <c r="AD13518" s="334">
        <v>0</v>
      </c>
      <c r="AE13518" s="334">
        <f t="shared" si="2117"/>
        <v>0</v>
      </c>
      <c r="AF13518" s="334">
        <f t="shared" si="2118"/>
        <v>0</v>
      </c>
      <c r="AG13518" s="340">
        <f t="shared" si="2119"/>
        <v>0</v>
      </c>
      <c r="AI13518" s="340">
        <f t="shared" si="2120"/>
        <v>0</v>
      </c>
      <c r="AJ13518" s="340">
        <f t="shared" si="2120"/>
        <v>0</v>
      </c>
      <c r="AK13518" s="340">
        <f t="shared" si="2120"/>
        <v>0</v>
      </c>
      <c r="AL13518" s="340">
        <f t="shared" si="2120"/>
        <v>0</v>
      </c>
      <c r="AM13518" s="340">
        <f t="shared" si="2120"/>
        <v>0</v>
      </c>
    </row>
    <row r="13519" spans="1:39" x14ac:dyDescent="0.35">
      <c r="A13519" s="337">
        <v>35432</v>
      </c>
      <c r="B13519" s="338">
        <f t="shared" si="2114"/>
        <v>1997</v>
      </c>
      <c r="C13519" s="338">
        <f t="shared" si="2115"/>
        <v>1</v>
      </c>
      <c r="D13519" s="338">
        <f t="shared" si="2116"/>
        <v>2</v>
      </c>
      <c r="E13519" s="334">
        <v>0</v>
      </c>
      <c r="F13519" s="334">
        <v>0</v>
      </c>
      <c r="G13519" s="334">
        <v>0</v>
      </c>
      <c r="H13519" s="334">
        <v>0</v>
      </c>
      <c r="I13519" s="334">
        <v>0</v>
      </c>
      <c r="J13519" s="334">
        <v>0</v>
      </c>
      <c r="K13519" s="334">
        <v>0</v>
      </c>
      <c r="L13519" s="334">
        <v>0</v>
      </c>
      <c r="M13519" s="334">
        <v>0</v>
      </c>
      <c r="N13519" s="334">
        <v>0</v>
      </c>
      <c r="O13519" s="334">
        <v>0</v>
      </c>
      <c r="P13519" s="334">
        <v>0</v>
      </c>
      <c r="Q13519" s="334">
        <v>0</v>
      </c>
      <c r="R13519" s="334">
        <v>0</v>
      </c>
      <c r="S13519" s="334">
        <v>0</v>
      </c>
      <c r="T13519" s="334">
        <v>0</v>
      </c>
      <c r="U13519" s="334">
        <v>0</v>
      </c>
      <c r="V13519" s="334">
        <v>0</v>
      </c>
      <c r="W13519" s="334">
        <v>0</v>
      </c>
      <c r="X13519" s="334">
        <v>0</v>
      </c>
      <c r="Y13519" s="334">
        <v>0</v>
      </c>
      <c r="Z13519" s="334">
        <v>0</v>
      </c>
      <c r="AA13519" s="334">
        <v>0</v>
      </c>
      <c r="AB13519" s="334">
        <v>0</v>
      </c>
      <c r="AD13519" s="334">
        <v>0</v>
      </c>
      <c r="AE13519" s="334">
        <f t="shared" si="2117"/>
        <v>0</v>
      </c>
      <c r="AF13519" s="334">
        <f t="shared" si="2118"/>
        <v>0</v>
      </c>
      <c r="AG13519" s="340">
        <f t="shared" si="2119"/>
        <v>0</v>
      </c>
      <c r="AI13519" s="340">
        <f t="shared" si="2120"/>
        <v>0</v>
      </c>
      <c r="AJ13519" s="340">
        <f t="shared" si="2120"/>
        <v>0</v>
      </c>
      <c r="AK13519" s="340">
        <f t="shared" si="2120"/>
        <v>0</v>
      </c>
      <c r="AL13519" s="340">
        <f t="shared" si="2120"/>
        <v>0</v>
      </c>
      <c r="AM13519" s="340">
        <f t="shared" si="2120"/>
        <v>0</v>
      </c>
    </row>
    <row r="13520" spans="1:39" x14ac:dyDescent="0.35">
      <c r="A13520" s="337">
        <v>35433</v>
      </c>
      <c r="B13520" s="338">
        <f t="shared" si="2114"/>
        <v>1997</v>
      </c>
      <c r="C13520" s="338">
        <f t="shared" si="2115"/>
        <v>1</v>
      </c>
      <c r="D13520" s="338">
        <f t="shared" si="2116"/>
        <v>3</v>
      </c>
      <c r="E13520" s="334">
        <v>0</v>
      </c>
      <c r="F13520" s="334">
        <v>0</v>
      </c>
      <c r="G13520" s="334">
        <v>0</v>
      </c>
      <c r="H13520" s="334">
        <v>0</v>
      </c>
      <c r="I13520" s="334">
        <v>0</v>
      </c>
      <c r="J13520" s="334">
        <v>0</v>
      </c>
      <c r="K13520" s="334">
        <v>0</v>
      </c>
      <c r="L13520" s="334">
        <v>0</v>
      </c>
      <c r="M13520" s="334">
        <v>0</v>
      </c>
      <c r="N13520" s="334">
        <v>0</v>
      </c>
      <c r="O13520" s="334">
        <v>0</v>
      </c>
      <c r="P13520" s="334">
        <v>0</v>
      </c>
      <c r="Q13520" s="334">
        <v>0</v>
      </c>
      <c r="R13520" s="334">
        <v>0</v>
      </c>
      <c r="S13520" s="334">
        <v>0</v>
      </c>
      <c r="T13520" s="334">
        <v>0</v>
      </c>
      <c r="U13520" s="334">
        <v>0</v>
      </c>
      <c r="V13520" s="334">
        <v>0</v>
      </c>
      <c r="W13520" s="334">
        <v>0.3</v>
      </c>
      <c r="X13520" s="334">
        <v>0.3</v>
      </c>
      <c r="Y13520" s="334">
        <v>0.2</v>
      </c>
      <c r="Z13520" s="334">
        <v>0.3</v>
      </c>
      <c r="AA13520" s="334">
        <v>0.3</v>
      </c>
      <c r="AB13520" s="334">
        <v>0</v>
      </c>
      <c r="AD13520" s="334">
        <v>1.4</v>
      </c>
      <c r="AE13520" s="334">
        <f t="shared" si="2117"/>
        <v>1.4</v>
      </c>
      <c r="AF13520" s="334">
        <f t="shared" si="2118"/>
        <v>1.4000000000000001</v>
      </c>
      <c r="AG13520" s="340">
        <f t="shared" si="2119"/>
        <v>2.2204460492503131E-16</v>
      </c>
      <c r="AI13520" s="340">
        <f t="shared" si="2120"/>
        <v>0</v>
      </c>
      <c r="AJ13520" s="340">
        <f t="shared" si="2120"/>
        <v>0</v>
      </c>
      <c r="AK13520" s="340">
        <f t="shared" si="2120"/>
        <v>0</v>
      </c>
      <c r="AL13520" s="340">
        <f t="shared" si="2120"/>
        <v>0</v>
      </c>
      <c r="AM13520" s="340">
        <f t="shared" si="2120"/>
        <v>0</v>
      </c>
    </row>
    <row r="13521" spans="1:39" x14ac:dyDescent="0.35">
      <c r="A13521" s="337">
        <v>35434</v>
      </c>
      <c r="B13521" s="338">
        <f t="shared" si="2114"/>
        <v>1997</v>
      </c>
      <c r="C13521" s="338">
        <f t="shared" si="2115"/>
        <v>1</v>
      </c>
      <c r="D13521" s="338">
        <f t="shared" si="2116"/>
        <v>4</v>
      </c>
      <c r="E13521" s="334">
        <v>0</v>
      </c>
      <c r="F13521" s="334">
        <v>0</v>
      </c>
      <c r="G13521" s="334">
        <v>0</v>
      </c>
      <c r="H13521" s="334">
        <v>0</v>
      </c>
      <c r="I13521" s="334">
        <v>0</v>
      </c>
      <c r="J13521" s="334">
        <v>0</v>
      </c>
      <c r="K13521" s="334">
        <v>0</v>
      </c>
      <c r="L13521" s="334">
        <v>0</v>
      </c>
      <c r="M13521" s="334">
        <v>0</v>
      </c>
      <c r="N13521" s="334">
        <v>0</v>
      </c>
      <c r="O13521" s="334">
        <v>0</v>
      </c>
      <c r="P13521" s="334">
        <v>0</v>
      </c>
      <c r="Q13521" s="334">
        <v>0</v>
      </c>
      <c r="R13521" s="334">
        <v>0</v>
      </c>
      <c r="S13521" s="334">
        <v>0</v>
      </c>
      <c r="T13521" s="334">
        <v>0</v>
      </c>
      <c r="U13521" s="334">
        <v>0</v>
      </c>
      <c r="V13521" s="334">
        <v>0</v>
      </c>
      <c r="W13521" s="334">
        <v>0</v>
      </c>
      <c r="X13521" s="334">
        <v>0</v>
      </c>
      <c r="Y13521" s="334">
        <v>0</v>
      </c>
      <c r="Z13521" s="334">
        <v>0</v>
      </c>
      <c r="AA13521" s="334">
        <v>0</v>
      </c>
      <c r="AB13521" s="334">
        <v>0</v>
      </c>
      <c r="AD13521" s="334">
        <v>0</v>
      </c>
      <c r="AE13521" s="334">
        <f t="shared" si="2117"/>
        <v>0</v>
      </c>
      <c r="AF13521" s="334">
        <f t="shared" si="2118"/>
        <v>0</v>
      </c>
      <c r="AG13521" s="340">
        <f t="shared" si="2119"/>
        <v>0</v>
      </c>
      <c r="AI13521" s="340">
        <f t="shared" si="2120"/>
        <v>0</v>
      </c>
      <c r="AJ13521" s="340">
        <f t="shared" si="2120"/>
        <v>0</v>
      </c>
      <c r="AK13521" s="340">
        <f t="shared" si="2120"/>
        <v>0</v>
      </c>
      <c r="AL13521" s="340">
        <f t="shared" si="2120"/>
        <v>0</v>
      </c>
      <c r="AM13521" s="340">
        <f t="shared" si="2120"/>
        <v>0</v>
      </c>
    </row>
    <row r="13522" spans="1:39" x14ac:dyDescent="0.35">
      <c r="A13522" s="337">
        <v>35435</v>
      </c>
      <c r="B13522" s="338">
        <f t="shared" si="2114"/>
        <v>1997</v>
      </c>
      <c r="C13522" s="338">
        <f t="shared" si="2115"/>
        <v>1</v>
      </c>
      <c r="D13522" s="338">
        <f t="shared" si="2116"/>
        <v>5</v>
      </c>
      <c r="E13522" s="334">
        <v>0</v>
      </c>
      <c r="F13522" s="334">
        <v>0</v>
      </c>
      <c r="G13522" s="334">
        <v>0</v>
      </c>
      <c r="H13522" s="334">
        <v>0</v>
      </c>
      <c r="I13522" s="334">
        <v>0</v>
      </c>
      <c r="J13522" s="334">
        <v>0</v>
      </c>
      <c r="K13522" s="334">
        <v>0</v>
      </c>
      <c r="L13522" s="334">
        <v>0</v>
      </c>
      <c r="M13522" s="334">
        <v>0</v>
      </c>
      <c r="N13522" s="334">
        <v>0</v>
      </c>
      <c r="O13522" s="334">
        <v>0</v>
      </c>
      <c r="P13522" s="334">
        <v>0</v>
      </c>
      <c r="Q13522" s="334">
        <v>0</v>
      </c>
      <c r="R13522" s="334">
        <v>0</v>
      </c>
      <c r="S13522" s="334">
        <v>0</v>
      </c>
      <c r="T13522" s="334">
        <v>0</v>
      </c>
      <c r="U13522" s="334">
        <v>0</v>
      </c>
      <c r="V13522" s="334">
        <v>0</v>
      </c>
      <c r="W13522" s="334">
        <v>0</v>
      </c>
      <c r="X13522" s="334">
        <v>0</v>
      </c>
      <c r="Y13522" s="334">
        <v>0</v>
      </c>
      <c r="Z13522" s="334">
        <v>0</v>
      </c>
      <c r="AA13522" s="334">
        <v>0</v>
      </c>
      <c r="AB13522" s="334">
        <v>0</v>
      </c>
      <c r="AD13522" s="334">
        <v>0</v>
      </c>
      <c r="AE13522" s="334">
        <f t="shared" si="2117"/>
        <v>0</v>
      </c>
      <c r="AF13522" s="334">
        <f t="shared" si="2118"/>
        <v>0</v>
      </c>
      <c r="AG13522" s="340">
        <f t="shared" si="2119"/>
        <v>0</v>
      </c>
      <c r="AI13522" s="340">
        <f t="shared" si="2120"/>
        <v>0</v>
      </c>
      <c r="AJ13522" s="340">
        <f t="shared" si="2120"/>
        <v>0</v>
      </c>
      <c r="AK13522" s="340">
        <f t="shared" si="2120"/>
        <v>0</v>
      </c>
      <c r="AL13522" s="340">
        <f t="shared" si="2120"/>
        <v>0</v>
      </c>
      <c r="AM13522" s="340">
        <f t="shared" si="2120"/>
        <v>0</v>
      </c>
    </row>
    <row r="13523" spans="1:39" x14ac:dyDescent="0.35">
      <c r="A13523" s="337">
        <v>35436</v>
      </c>
      <c r="B13523" s="338">
        <f t="shared" si="2114"/>
        <v>1997</v>
      </c>
      <c r="C13523" s="338">
        <f t="shared" si="2115"/>
        <v>1</v>
      </c>
      <c r="D13523" s="338">
        <f t="shared" si="2116"/>
        <v>6</v>
      </c>
      <c r="E13523" s="334">
        <v>0</v>
      </c>
      <c r="F13523" s="334">
        <v>0</v>
      </c>
      <c r="G13523" s="334">
        <v>0</v>
      </c>
      <c r="H13523" s="334">
        <v>0</v>
      </c>
      <c r="I13523" s="334">
        <v>0</v>
      </c>
      <c r="J13523" s="334">
        <v>0</v>
      </c>
      <c r="K13523" s="334">
        <v>0</v>
      </c>
      <c r="L13523" s="334">
        <v>0</v>
      </c>
      <c r="M13523" s="334">
        <v>0</v>
      </c>
      <c r="N13523" s="334">
        <v>0</v>
      </c>
      <c r="O13523" s="334">
        <v>0</v>
      </c>
      <c r="P13523" s="334">
        <v>0</v>
      </c>
      <c r="Q13523" s="334">
        <v>0</v>
      </c>
      <c r="R13523" s="334">
        <v>0</v>
      </c>
      <c r="S13523" s="334">
        <v>0</v>
      </c>
      <c r="T13523" s="334">
        <v>0</v>
      </c>
      <c r="U13523" s="334">
        <v>0</v>
      </c>
      <c r="V13523" s="334">
        <v>0</v>
      </c>
      <c r="W13523" s="334">
        <v>0</v>
      </c>
      <c r="X13523" s="334">
        <v>0</v>
      </c>
      <c r="Y13523" s="334">
        <v>0</v>
      </c>
      <c r="Z13523" s="334">
        <v>0</v>
      </c>
      <c r="AA13523" s="334">
        <v>0</v>
      </c>
      <c r="AB13523" s="334">
        <v>0</v>
      </c>
      <c r="AD13523" s="334">
        <v>0</v>
      </c>
      <c r="AE13523" s="334">
        <f t="shared" si="2117"/>
        <v>0</v>
      </c>
      <c r="AF13523" s="334">
        <f t="shared" si="2118"/>
        <v>0</v>
      </c>
      <c r="AG13523" s="340">
        <f t="shared" si="2119"/>
        <v>0</v>
      </c>
      <c r="AI13523" s="340">
        <f t="shared" si="2120"/>
        <v>0</v>
      </c>
      <c r="AJ13523" s="340">
        <f t="shared" si="2120"/>
        <v>0</v>
      </c>
      <c r="AK13523" s="340">
        <f t="shared" si="2120"/>
        <v>0</v>
      </c>
      <c r="AL13523" s="340">
        <f t="shared" si="2120"/>
        <v>0</v>
      </c>
      <c r="AM13523" s="340">
        <f t="shared" si="2120"/>
        <v>0</v>
      </c>
    </row>
    <row r="13524" spans="1:39" x14ac:dyDescent="0.35">
      <c r="A13524" s="337">
        <v>35437</v>
      </c>
      <c r="B13524" s="338">
        <f t="shared" si="2114"/>
        <v>1997</v>
      </c>
      <c r="C13524" s="338">
        <f t="shared" si="2115"/>
        <v>1</v>
      </c>
      <c r="D13524" s="338">
        <f t="shared" si="2116"/>
        <v>7</v>
      </c>
      <c r="E13524" s="334">
        <v>0</v>
      </c>
      <c r="F13524" s="334">
        <v>0</v>
      </c>
      <c r="G13524" s="334">
        <v>0</v>
      </c>
      <c r="H13524" s="334">
        <v>0</v>
      </c>
      <c r="I13524" s="334">
        <v>0</v>
      </c>
      <c r="J13524" s="334">
        <v>0</v>
      </c>
      <c r="K13524" s="334">
        <v>0</v>
      </c>
      <c r="L13524" s="334">
        <v>0</v>
      </c>
      <c r="M13524" s="334">
        <v>0</v>
      </c>
      <c r="N13524" s="334">
        <v>0</v>
      </c>
      <c r="O13524" s="334">
        <v>0</v>
      </c>
      <c r="P13524" s="334">
        <v>0</v>
      </c>
      <c r="Q13524" s="334">
        <v>0</v>
      </c>
      <c r="R13524" s="334">
        <v>0</v>
      </c>
      <c r="S13524" s="334">
        <v>0</v>
      </c>
      <c r="T13524" s="334">
        <v>0</v>
      </c>
      <c r="U13524" s="334">
        <v>0</v>
      </c>
      <c r="V13524" s="334">
        <v>0</v>
      </c>
      <c r="W13524" s="334">
        <v>0</v>
      </c>
      <c r="X13524" s="334">
        <v>0</v>
      </c>
      <c r="Y13524" s="334">
        <v>0</v>
      </c>
      <c r="Z13524" s="334">
        <v>0</v>
      </c>
      <c r="AA13524" s="334">
        <v>0</v>
      </c>
      <c r="AB13524" s="334">
        <v>0</v>
      </c>
      <c r="AD13524" s="334">
        <v>0</v>
      </c>
      <c r="AE13524" s="334">
        <f t="shared" si="2117"/>
        <v>0</v>
      </c>
      <c r="AF13524" s="334">
        <f t="shared" si="2118"/>
        <v>0</v>
      </c>
      <c r="AG13524" s="340">
        <f t="shared" si="2119"/>
        <v>0</v>
      </c>
      <c r="AI13524" s="340">
        <f t="shared" ref="AI13524:AM13539" si="2121">IF($C13524=AI$1,$AF13524,0)</f>
        <v>0</v>
      </c>
      <c r="AJ13524" s="340">
        <f t="shared" si="2121"/>
        <v>0</v>
      </c>
      <c r="AK13524" s="340">
        <f t="shared" si="2121"/>
        <v>0</v>
      </c>
      <c r="AL13524" s="340">
        <f t="shared" si="2121"/>
        <v>0</v>
      </c>
      <c r="AM13524" s="340">
        <f t="shared" si="2121"/>
        <v>0</v>
      </c>
    </row>
    <row r="13525" spans="1:39" x14ac:dyDescent="0.35">
      <c r="A13525" s="337">
        <v>35438</v>
      </c>
      <c r="B13525" s="338">
        <f t="shared" si="2114"/>
        <v>1997</v>
      </c>
      <c r="C13525" s="338">
        <f t="shared" si="2115"/>
        <v>1</v>
      </c>
      <c r="D13525" s="338">
        <f t="shared" si="2116"/>
        <v>8</v>
      </c>
      <c r="E13525" s="334">
        <v>0</v>
      </c>
      <c r="F13525" s="334">
        <v>0</v>
      </c>
      <c r="G13525" s="334">
        <v>0</v>
      </c>
      <c r="H13525" s="334">
        <v>0</v>
      </c>
      <c r="I13525" s="334">
        <v>0</v>
      </c>
      <c r="J13525" s="334">
        <v>0</v>
      </c>
      <c r="K13525" s="334">
        <v>0.3</v>
      </c>
      <c r="L13525" s="334">
        <v>0.2</v>
      </c>
      <c r="M13525" s="334">
        <v>0.6</v>
      </c>
      <c r="N13525" s="334">
        <v>0.3</v>
      </c>
      <c r="O13525" s="334">
        <v>0.2</v>
      </c>
      <c r="P13525" s="334">
        <v>0.3</v>
      </c>
      <c r="Q13525" s="334">
        <v>0.3</v>
      </c>
      <c r="R13525" s="334">
        <v>0.3</v>
      </c>
      <c r="S13525" s="334">
        <v>0.2</v>
      </c>
      <c r="T13525" s="334">
        <v>0.3</v>
      </c>
      <c r="U13525" s="334">
        <v>0.3</v>
      </c>
      <c r="V13525" s="334">
        <v>0.3</v>
      </c>
      <c r="W13525" s="334">
        <v>0.2</v>
      </c>
      <c r="X13525" s="334">
        <v>0.3</v>
      </c>
      <c r="Y13525" s="334">
        <v>0.3</v>
      </c>
      <c r="Z13525" s="334">
        <v>0.3</v>
      </c>
      <c r="AA13525" s="334">
        <v>0.2</v>
      </c>
      <c r="AB13525" s="334">
        <v>0.3</v>
      </c>
      <c r="AD13525" s="334">
        <v>5.2</v>
      </c>
      <c r="AE13525" s="334">
        <f t="shared" si="2117"/>
        <v>5.2</v>
      </c>
      <c r="AF13525" s="334">
        <f t="shared" si="2118"/>
        <v>5.1999999999999993</v>
      </c>
      <c r="AG13525" s="340">
        <f t="shared" si="2119"/>
        <v>8.8817841970012523E-16</v>
      </c>
      <c r="AI13525" s="340">
        <f t="shared" si="2121"/>
        <v>0</v>
      </c>
      <c r="AJ13525" s="340">
        <f t="shared" si="2121"/>
        <v>0</v>
      </c>
      <c r="AK13525" s="340">
        <f t="shared" si="2121"/>
        <v>0</v>
      </c>
      <c r="AL13525" s="340">
        <f t="shared" si="2121"/>
        <v>0</v>
      </c>
      <c r="AM13525" s="340">
        <f t="shared" si="2121"/>
        <v>0</v>
      </c>
    </row>
    <row r="13526" spans="1:39" x14ac:dyDescent="0.35">
      <c r="A13526" s="337">
        <v>35439</v>
      </c>
      <c r="B13526" s="338">
        <f t="shared" si="2114"/>
        <v>1997</v>
      </c>
      <c r="C13526" s="338">
        <f t="shared" si="2115"/>
        <v>1</v>
      </c>
      <c r="D13526" s="338">
        <f t="shared" si="2116"/>
        <v>9</v>
      </c>
      <c r="E13526" s="334">
        <v>0.1</v>
      </c>
      <c r="F13526" s="334">
        <v>0.1</v>
      </c>
      <c r="G13526" s="334">
        <v>0.1</v>
      </c>
      <c r="H13526" s="334">
        <v>0</v>
      </c>
      <c r="I13526" s="334">
        <v>0.1</v>
      </c>
      <c r="J13526" s="334">
        <v>0.1</v>
      </c>
      <c r="K13526" s="334">
        <v>0.1</v>
      </c>
      <c r="L13526" s="334">
        <v>0.1</v>
      </c>
      <c r="M13526" s="334">
        <v>0.1</v>
      </c>
      <c r="N13526" s="334">
        <v>0</v>
      </c>
      <c r="O13526" s="334">
        <v>0.1</v>
      </c>
      <c r="P13526" s="334">
        <v>0.1</v>
      </c>
      <c r="Q13526" s="334">
        <v>0.1</v>
      </c>
      <c r="R13526" s="334">
        <v>0.1</v>
      </c>
      <c r="S13526" s="334">
        <v>0</v>
      </c>
      <c r="T13526" s="334">
        <v>0.1</v>
      </c>
      <c r="U13526" s="334">
        <v>0.1</v>
      </c>
      <c r="V13526" s="334">
        <v>0.1</v>
      </c>
      <c r="W13526" s="334">
        <v>0.1</v>
      </c>
      <c r="X13526" s="334">
        <v>0.1</v>
      </c>
      <c r="Y13526" s="334">
        <v>0</v>
      </c>
      <c r="Z13526" s="334">
        <v>0.1</v>
      </c>
      <c r="AA13526" s="334">
        <v>0.1</v>
      </c>
      <c r="AB13526" s="334">
        <v>0.1</v>
      </c>
      <c r="AD13526" s="334">
        <v>2</v>
      </c>
      <c r="AE13526" s="334">
        <f t="shared" si="2117"/>
        <v>2</v>
      </c>
      <c r="AF13526" s="334">
        <f t="shared" si="2118"/>
        <v>2.0000000000000004</v>
      </c>
      <c r="AG13526" s="340">
        <f t="shared" si="2119"/>
        <v>4.4408920985006262E-16</v>
      </c>
      <c r="AI13526" s="340">
        <f t="shared" si="2121"/>
        <v>0</v>
      </c>
      <c r="AJ13526" s="340">
        <f t="shared" si="2121"/>
        <v>0</v>
      </c>
      <c r="AK13526" s="340">
        <f t="shared" si="2121"/>
        <v>0</v>
      </c>
      <c r="AL13526" s="340">
        <f t="shared" si="2121"/>
        <v>0</v>
      </c>
      <c r="AM13526" s="340">
        <f t="shared" si="2121"/>
        <v>0</v>
      </c>
    </row>
    <row r="13527" spans="1:39" x14ac:dyDescent="0.35">
      <c r="A13527" s="337">
        <v>35440</v>
      </c>
      <c r="B13527" s="338">
        <f t="shared" si="2114"/>
        <v>1997</v>
      </c>
      <c r="C13527" s="338">
        <f t="shared" si="2115"/>
        <v>1</v>
      </c>
      <c r="D13527" s="338">
        <f t="shared" si="2116"/>
        <v>10</v>
      </c>
      <c r="E13527" s="334">
        <v>0.2</v>
      </c>
      <c r="F13527" s="334">
        <v>0.1</v>
      </c>
      <c r="G13527" s="334">
        <v>0.2</v>
      </c>
      <c r="H13527" s="334">
        <v>0.2</v>
      </c>
      <c r="I13527" s="334">
        <v>0.2</v>
      </c>
      <c r="J13527" s="334">
        <v>0.1</v>
      </c>
      <c r="K13527" s="334">
        <v>0.2</v>
      </c>
      <c r="L13527" s="334">
        <v>0.2</v>
      </c>
      <c r="M13527" s="334">
        <v>0.2</v>
      </c>
      <c r="N13527" s="334">
        <v>0.1</v>
      </c>
      <c r="O13527" s="334">
        <v>0.2</v>
      </c>
      <c r="P13527" s="334">
        <v>0.2</v>
      </c>
      <c r="Q13527" s="334">
        <v>0.1</v>
      </c>
      <c r="R13527" s="334">
        <v>0.2</v>
      </c>
      <c r="S13527" s="334">
        <v>0.2</v>
      </c>
      <c r="T13527" s="334">
        <v>0.2</v>
      </c>
      <c r="U13527" s="334">
        <v>0</v>
      </c>
      <c r="V13527" s="334">
        <v>0</v>
      </c>
      <c r="W13527" s="334">
        <v>0.1</v>
      </c>
      <c r="X13527" s="334">
        <v>0.2</v>
      </c>
      <c r="Y13527" s="334">
        <v>0.2</v>
      </c>
      <c r="Z13527" s="334">
        <v>0.2</v>
      </c>
      <c r="AA13527" s="334">
        <v>0.1</v>
      </c>
      <c r="AB13527" s="334">
        <v>0.2</v>
      </c>
      <c r="AD13527" s="334">
        <v>3.8</v>
      </c>
      <c r="AE13527" s="334">
        <f t="shared" si="2117"/>
        <v>3.8</v>
      </c>
      <c r="AF13527" s="334">
        <f t="shared" si="2118"/>
        <v>3.8000000000000016</v>
      </c>
      <c r="AG13527" s="340">
        <f t="shared" si="2119"/>
        <v>1.7763568394002505E-15</v>
      </c>
      <c r="AI13527" s="340">
        <f t="shared" si="2121"/>
        <v>0</v>
      </c>
      <c r="AJ13527" s="340">
        <f t="shared" si="2121"/>
        <v>0</v>
      </c>
      <c r="AK13527" s="340">
        <f t="shared" si="2121"/>
        <v>0</v>
      </c>
      <c r="AL13527" s="340">
        <f t="shared" si="2121"/>
        <v>0</v>
      </c>
      <c r="AM13527" s="340">
        <f t="shared" si="2121"/>
        <v>0</v>
      </c>
    </row>
    <row r="13528" spans="1:39" x14ac:dyDescent="0.35">
      <c r="A13528" s="337">
        <v>35441</v>
      </c>
      <c r="B13528" s="338">
        <f t="shared" si="2114"/>
        <v>1997</v>
      </c>
      <c r="C13528" s="338">
        <f t="shared" si="2115"/>
        <v>1</v>
      </c>
      <c r="D13528" s="338">
        <f t="shared" si="2116"/>
        <v>11</v>
      </c>
      <c r="E13528" s="334">
        <v>0</v>
      </c>
      <c r="F13528" s="334">
        <v>0</v>
      </c>
      <c r="G13528" s="334">
        <v>0</v>
      </c>
      <c r="H13528" s="334">
        <v>0</v>
      </c>
      <c r="I13528" s="334">
        <v>0</v>
      </c>
      <c r="J13528" s="334">
        <v>0</v>
      </c>
      <c r="K13528" s="334">
        <v>0</v>
      </c>
      <c r="L13528" s="334">
        <v>0</v>
      </c>
      <c r="M13528" s="334">
        <v>0</v>
      </c>
      <c r="N13528" s="334">
        <v>0</v>
      </c>
      <c r="O13528" s="334">
        <v>0</v>
      </c>
      <c r="P13528" s="334">
        <v>0</v>
      </c>
      <c r="Q13528" s="334">
        <v>0</v>
      </c>
      <c r="R13528" s="334">
        <v>0</v>
      </c>
      <c r="S13528" s="334">
        <v>0</v>
      </c>
      <c r="T13528" s="334">
        <v>0</v>
      </c>
      <c r="U13528" s="334">
        <v>0</v>
      </c>
      <c r="V13528" s="334">
        <v>0</v>
      </c>
      <c r="W13528" s="334">
        <v>0</v>
      </c>
      <c r="X13528" s="334">
        <v>0</v>
      </c>
      <c r="Y13528" s="334">
        <v>0</v>
      </c>
      <c r="Z13528" s="334">
        <v>0</v>
      </c>
      <c r="AA13528" s="334">
        <v>0</v>
      </c>
      <c r="AB13528" s="334">
        <v>0</v>
      </c>
      <c r="AD13528" s="334">
        <v>0</v>
      </c>
      <c r="AE13528" s="334">
        <f t="shared" si="2117"/>
        <v>0</v>
      </c>
      <c r="AF13528" s="334">
        <f t="shared" si="2118"/>
        <v>0</v>
      </c>
      <c r="AG13528" s="340">
        <f t="shared" si="2119"/>
        <v>0</v>
      </c>
      <c r="AI13528" s="340">
        <f t="shared" si="2121"/>
        <v>0</v>
      </c>
      <c r="AJ13528" s="340">
        <f t="shared" si="2121"/>
        <v>0</v>
      </c>
      <c r="AK13528" s="340">
        <f t="shared" si="2121"/>
        <v>0</v>
      </c>
      <c r="AL13528" s="340">
        <f t="shared" si="2121"/>
        <v>0</v>
      </c>
      <c r="AM13528" s="340">
        <f t="shared" si="2121"/>
        <v>0</v>
      </c>
    </row>
    <row r="13529" spans="1:39" x14ac:dyDescent="0.35">
      <c r="A13529" s="337">
        <v>35442</v>
      </c>
      <c r="B13529" s="338">
        <f t="shared" si="2114"/>
        <v>1997</v>
      </c>
      <c r="C13529" s="338">
        <f t="shared" si="2115"/>
        <v>1</v>
      </c>
      <c r="D13529" s="338">
        <f t="shared" si="2116"/>
        <v>12</v>
      </c>
      <c r="E13529" s="334">
        <v>0</v>
      </c>
      <c r="F13529" s="334">
        <v>0</v>
      </c>
      <c r="G13529" s="334">
        <v>0</v>
      </c>
      <c r="H13529" s="334">
        <v>0</v>
      </c>
      <c r="I13529" s="334">
        <v>0</v>
      </c>
      <c r="J13529" s="334">
        <v>0</v>
      </c>
      <c r="K13529" s="334">
        <v>0</v>
      </c>
      <c r="L13529" s="334">
        <v>0</v>
      </c>
      <c r="M13529" s="334">
        <v>0</v>
      </c>
      <c r="N13529" s="334">
        <v>0</v>
      </c>
      <c r="O13529" s="334">
        <v>0</v>
      </c>
      <c r="P13529" s="334">
        <v>0</v>
      </c>
      <c r="Q13529" s="334">
        <v>0</v>
      </c>
      <c r="R13529" s="334">
        <v>0</v>
      </c>
      <c r="S13529" s="334">
        <v>0</v>
      </c>
      <c r="T13529" s="334">
        <v>0</v>
      </c>
      <c r="U13529" s="334">
        <v>0</v>
      </c>
      <c r="V13529" s="334">
        <v>0</v>
      </c>
      <c r="W13529" s="334">
        <v>0</v>
      </c>
      <c r="X13529" s="334">
        <v>0</v>
      </c>
      <c r="Y13529" s="334">
        <v>0</v>
      </c>
      <c r="Z13529" s="334">
        <v>0</v>
      </c>
      <c r="AA13529" s="334">
        <v>0</v>
      </c>
      <c r="AB13529" s="334">
        <v>0</v>
      </c>
      <c r="AD13529" s="334">
        <v>0</v>
      </c>
      <c r="AE13529" s="334">
        <f t="shared" si="2117"/>
        <v>0</v>
      </c>
      <c r="AF13529" s="334">
        <f t="shared" si="2118"/>
        <v>0</v>
      </c>
      <c r="AG13529" s="340">
        <f t="shared" si="2119"/>
        <v>0</v>
      </c>
      <c r="AI13529" s="340">
        <f t="shared" si="2121"/>
        <v>0</v>
      </c>
      <c r="AJ13529" s="340">
        <f t="shared" si="2121"/>
        <v>0</v>
      </c>
      <c r="AK13529" s="340">
        <f t="shared" si="2121"/>
        <v>0</v>
      </c>
      <c r="AL13529" s="340">
        <f t="shared" si="2121"/>
        <v>0</v>
      </c>
      <c r="AM13529" s="340">
        <f t="shared" si="2121"/>
        <v>0</v>
      </c>
    </row>
    <row r="13530" spans="1:39" x14ac:dyDescent="0.35">
      <c r="A13530" s="337">
        <v>35443</v>
      </c>
      <c r="B13530" s="338">
        <f t="shared" si="2114"/>
        <v>1997</v>
      </c>
      <c r="C13530" s="338">
        <f t="shared" si="2115"/>
        <v>1</v>
      </c>
      <c r="D13530" s="338">
        <f t="shared" si="2116"/>
        <v>13</v>
      </c>
      <c r="E13530" s="334">
        <v>0</v>
      </c>
      <c r="F13530" s="334">
        <v>0</v>
      </c>
      <c r="G13530" s="334">
        <v>0</v>
      </c>
      <c r="H13530" s="334">
        <v>0</v>
      </c>
      <c r="I13530" s="334">
        <v>0</v>
      </c>
      <c r="J13530" s="334">
        <v>0</v>
      </c>
      <c r="K13530" s="334">
        <v>0</v>
      </c>
      <c r="L13530" s="334">
        <v>0</v>
      </c>
      <c r="M13530" s="334">
        <v>0</v>
      </c>
      <c r="N13530" s="334">
        <v>0</v>
      </c>
      <c r="O13530" s="334">
        <v>0</v>
      </c>
      <c r="P13530" s="334">
        <v>0</v>
      </c>
      <c r="Q13530" s="334">
        <v>0</v>
      </c>
      <c r="R13530" s="334">
        <v>0</v>
      </c>
      <c r="S13530" s="334">
        <v>0</v>
      </c>
      <c r="T13530" s="334">
        <v>0</v>
      </c>
      <c r="U13530" s="334">
        <v>0</v>
      </c>
      <c r="V13530" s="334">
        <v>0</v>
      </c>
      <c r="W13530" s="334">
        <v>0</v>
      </c>
      <c r="X13530" s="334">
        <v>0</v>
      </c>
      <c r="Y13530" s="334">
        <v>0</v>
      </c>
      <c r="Z13530" s="334">
        <v>0</v>
      </c>
      <c r="AA13530" s="334">
        <v>0</v>
      </c>
      <c r="AB13530" s="334">
        <v>0</v>
      </c>
      <c r="AD13530" s="334">
        <v>0</v>
      </c>
      <c r="AE13530" s="334">
        <f t="shared" si="2117"/>
        <v>0</v>
      </c>
      <c r="AF13530" s="334">
        <f t="shared" si="2118"/>
        <v>0</v>
      </c>
      <c r="AG13530" s="340">
        <f t="shared" si="2119"/>
        <v>0</v>
      </c>
      <c r="AI13530" s="340">
        <f t="shared" si="2121"/>
        <v>0</v>
      </c>
      <c r="AJ13530" s="340">
        <f t="shared" si="2121"/>
        <v>0</v>
      </c>
      <c r="AK13530" s="340">
        <f t="shared" si="2121"/>
        <v>0</v>
      </c>
      <c r="AL13530" s="340">
        <f t="shared" si="2121"/>
        <v>0</v>
      </c>
      <c r="AM13530" s="340">
        <f t="shared" si="2121"/>
        <v>0</v>
      </c>
    </row>
    <row r="13531" spans="1:39" x14ac:dyDescent="0.35">
      <c r="A13531" s="337">
        <v>35444</v>
      </c>
      <c r="B13531" s="338">
        <f t="shared" si="2114"/>
        <v>1997</v>
      </c>
      <c r="C13531" s="338">
        <f t="shared" si="2115"/>
        <v>1</v>
      </c>
      <c r="D13531" s="338">
        <f t="shared" si="2116"/>
        <v>14</v>
      </c>
      <c r="E13531" s="334">
        <v>0</v>
      </c>
      <c r="F13531" s="334">
        <v>0</v>
      </c>
      <c r="G13531" s="334">
        <v>0</v>
      </c>
      <c r="H13531" s="334">
        <v>0</v>
      </c>
      <c r="I13531" s="334">
        <v>0</v>
      </c>
      <c r="J13531" s="334">
        <v>0</v>
      </c>
      <c r="K13531" s="334">
        <v>0</v>
      </c>
      <c r="L13531" s="334">
        <v>0</v>
      </c>
      <c r="M13531" s="334">
        <v>0</v>
      </c>
      <c r="N13531" s="334">
        <v>0</v>
      </c>
      <c r="O13531" s="334">
        <v>0</v>
      </c>
      <c r="P13531" s="334">
        <v>0</v>
      </c>
      <c r="Q13531" s="334">
        <v>0</v>
      </c>
      <c r="R13531" s="334">
        <v>0</v>
      </c>
      <c r="S13531" s="334">
        <v>0</v>
      </c>
      <c r="T13531" s="334">
        <v>0</v>
      </c>
      <c r="U13531" s="334">
        <v>0</v>
      </c>
      <c r="V13531" s="334">
        <v>0</v>
      </c>
      <c r="W13531" s="334">
        <v>0</v>
      </c>
      <c r="X13531" s="334">
        <v>0</v>
      </c>
      <c r="Y13531" s="334">
        <v>0</v>
      </c>
      <c r="Z13531" s="334">
        <v>0</v>
      </c>
      <c r="AA13531" s="334">
        <v>0</v>
      </c>
      <c r="AB13531" s="334">
        <v>0</v>
      </c>
      <c r="AD13531" s="334">
        <v>0</v>
      </c>
      <c r="AE13531" s="334">
        <f t="shared" si="2117"/>
        <v>0</v>
      </c>
      <c r="AF13531" s="334">
        <f t="shared" si="2118"/>
        <v>0</v>
      </c>
      <c r="AG13531" s="340">
        <f t="shared" si="2119"/>
        <v>0</v>
      </c>
      <c r="AI13531" s="340">
        <f t="shared" si="2121"/>
        <v>0</v>
      </c>
      <c r="AJ13531" s="340">
        <f t="shared" si="2121"/>
        <v>0</v>
      </c>
      <c r="AK13531" s="340">
        <f t="shared" si="2121"/>
        <v>0</v>
      </c>
      <c r="AL13531" s="340">
        <f t="shared" si="2121"/>
        <v>0</v>
      </c>
      <c r="AM13531" s="340">
        <f t="shared" si="2121"/>
        <v>0</v>
      </c>
    </row>
    <row r="13532" spans="1:39" x14ac:dyDescent="0.35">
      <c r="A13532" s="337">
        <v>35445</v>
      </c>
      <c r="B13532" s="338">
        <f t="shared" si="2114"/>
        <v>1997</v>
      </c>
      <c r="C13532" s="338">
        <f t="shared" si="2115"/>
        <v>1</v>
      </c>
      <c r="D13532" s="338">
        <f t="shared" si="2116"/>
        <v>15</v>
      </c>
      <c r="E13532" s="334">
        <v>0</v>
      </c>
      <c r="F13532" s="334">
        <v>0</v>
      </c>
      <c r="G13532" s="334">
        <v>0</v>
      </c>
      <c r="H13532" s="334">
        <v>0</v>
      </c>
      <c r="I13532" s="334">
        <v>0</v>
      </c>
      <c r="J13532" s="334">
        <v>0</v>
      </c>
      <c r="K13532" s="334">
        <v>0</v>
      </c>
      <c r="L13532" s="334">
        <v>0</v>
      </c>
      <c r="M13532" s="334">
        <v>0.1</v>
      </c>
      <c r="N13532" s="334">
        <v>0</v>
      </c>
      <c r="O13532" s="334">
        <v>0</v>
      </c>
      <c r="P13532" s="334">
        <v>0</v>
      </c>
      <c r="Q13532" s="334">
        <v>0</v>
      </c>
      <c r="R13532" s="334">
        <v>0</v>
      </c>
      <c r="S13532" s="334">
        <v>0</v>
      </c>
      <c r="T13532" s="334">
        <v>0</v>
      </c>
      <c r="U13532" s="334">
        <v>0</v>
      </c>
      <c r="V13532" s="334">
        <v>0</v>
      </c>
      <c r="W13532" s="334">
        <v>0.1</v>
      </c>
      <c r="X13532" s="334">
        <v>0</v>
      </c>
      <c r="Y13532" s="334">
        <v>0</v>
      </c>
      <c r="Z13532" s="334">
        <v>0</v>
      </c>
      <c r="AA13532" s="334">
        <v>0</v>
      </c>
      <c r="AB13532" s="334">
        <v>0</v>
      </c>
      <c r="AD13532" s="334">
        <v>0.2</v>
      </c>
      <c r="AE13532" s="334">
        <f t="shared" si="2117"/>
        <v>0.2</v>
      </c>
      <c r="AF13532" s="334">
        <f t="shared" si="2118"/>
        <v>0.2</v>
      </c>
      <c r="AG13532" s="340">
        <f t="shared" si="2119"/>
        <v>0</v>
      </c>
      <c r="AI13532" s="340">
        <f t="shared" si="2121"/>
        <v>0</v>
      </c>
      <c r="AJ13532" s="340">
        <f t="shared" si="2121"/>
        <v>0</v>
      </c>
      <c r="AK13532" s="340">
        <f t="shared" si="2121"/>
        <v>0</v>
      </c>
      <c r="AL13532" s="340">
        <f t="shared" si="2121"/>
        <v>0</v>
      </c>
      <c r="AM13532" s="340">
        <f t="shared" si="2121"/>
        <v>0</v>
      </c>
    </row>
    <row r="13533" spans="1:39" x14ac:dyDescent="0.35">
      <c r="A13533" s="337">
        <v>35446</v>
      </c>
      <c r="B13533" s="338">
        <f t="shared" si="2114"/>
        <v>1997</v>
      </c>
      <c r="C13533" s="338">
        <f t="shared" si="2115"/>
        <v>1</v>
      </c>
      <c r="D13533" s="338">
        <f t="shared" si="2116"/>
        <v>16</v>
      </c>
      <c r="E13533" s="334">
        <v>0</v>
      </c>
      <c r="F13533" s="334">
        <v>0</v>
      </c>
      <c r="G13533" s="334">
        <v>0</v>
      </c>
      <c r="H13533" s="334">
        <v>0</v>
      </c>
      <c r="I13533" s="334">
        <v>0</v>
      </c>
      <c r="J13533" s="334">
        <v>0</v>
      </c>
      <c r="K13533" s="334">
        <v>0</v>
      </c>
      <c r="L13533" s="334">
        <v>0</v>
      </c>
      <c r="M13533" s="334">
        <v>0</v>
      </c>
      <c r="N13533" s="334">
        <v>0</v>
      </c>
      <c r="O13533" s="334">
        <v>0</v>
      </c>
      <c r="P13533" s="334">
        <v>0</v>
      </c>
      <c r="Q13533" s="334">
        <v>0</v>
      </c>
      <c r="R13533" s="334">
        <v>0</v>
      </c>
      <c r="S13533" s="334">
        <v>0</v>
      </c>
      <c r="T13533" s="334">
        <v>0</v>
      </c>
      <c r="U13533" s="334">
        <v>0</v>
      </c>
      <c r="V13533" s="334">
        <v>0</v>
      </c>
      <c r="W13533" s="334">
        <v>0</v>
      </c>
      <c r="X13533" s="334">
        <v>0</v>
      </c>
      <c r="Y13533" s="334">
        <v>0</v>
      </c>
      <c r="Z13533" s="334">
        <v>0</v>
      </c>
      <c r="AA13533" s="334">
        <v>0</v>
      </c>
      <c r="AB13533" s="334">
        <v>0</v>
      </c>
      <c r="AD13533" s="334">
        <v>0</v>
      </c>
      <c r="AE13533" s="334">
        <f t="shared" si="2117"/>
        <v>0</v>
      </c>
      <c r="AF13533" s="334">
        <f t="shared" si="2118"/>
        <v>0</v>
      </c>
      <c r="AG13533" s="340">
        <f t="shared" si="2119"/>
        <v>0</v>
      </c>
      <c r="AI13533" s="340">
        <f t="shared" si="2121"/>
        <v>0</v>
      </c>
      <c r="AJ13533" s="340">
        <f t="shared" si="2121"/>
        <v>0</v>
      </c>
      <c r="AK13533" s="340">
        <f t="shared" si="2121"/>
        <v>0</v>
      </c>
      <c r="AL13533" s="340">
        <f t="shared" si="2121"/>
        <v>0</v>
      </c>
      <c r="AM13533" s="340">
        <f t="shared" si="2121"/>
        <v>0</v>
      </c>
    </row>
    <row r="13534" spans="1:39" x14ac:dyDescent="0.35">
      <c r="A13534" s="337">
        <v>35447</v>
      </c>
      <c r="B13534" s="338">
        <f t="shared" si="2114"/>
        <v>1997</v>
      </c>
      <c r="C13534" s="338">
        <f t="shared" si="2115"/>
        <v>1</v>
      </c>
      <c r="D13534" s="338">
        <f t="shared" si="2116"/>
        <v>17</v>
      </c>
      <c r="E13534" s="334">
        <v>0</v>
      </c>
      <c r="F13534" s="334">
        <v>0</v>
      </c>
      <c r="G13534" s="334">
        <v>0</v>
      </c>
      <c r="H13534" s="334">
        <v>0</v>
      </c>
      <c r="I13534" s="334">
        <v>0</v>
      </c>
      <c r="J13534" s="334">
        <v>0</v>
      </c>
      <c r="K13534" s="334">
        <v>0</v>
      </c>
      <c r="L13534" s="334">
        <v>0</v>
      </c>
      <c r="M13534" s="334">
        <v>0</v>
      </c>
      <c r="N13534" s="334">
        <v>0</v>
      </c>
      <c r="O13534" s="334">
        <v>0</v>
      </c>
      <c r="P13534" s="334">
        <v>0</v>
      </c>
      <c r="Q13534" s="334">
        <v>0</v>
      </c>
      <c r="R13534" s="334">
        <v>0</v>
      </c>
      <c r="S13534" s="334">
        <v>0</v>
      </c>
      <c r="T13534" s="334">
        <v>0</v>
      </c>
      <c r="U13534" s="334">
        <v>0</v>
      </c>
      <c r="V13534" s="334">
        <v>0</v>
      </c>
      <c r="W13534" s="334">
        <v>0</v>
      </c>
      <c r="X13534" s="334">
        <v>0</v>
      </c>
      <c r="Y13534" s="334">
        <v>0</v>
      </c>
      <c r="Z13534" s="334">
        <v>0</v>
      </c>
      <c r="AA13534" s="334">
        <v>0</v>
      </c>
      <c r="AB13534" s="334">
        <v>0</v>
      </c>
      <c r="AD13534" s="334">
        <v>0</v>
      </c>
      <c r="AE13534" s="334">
        <f t="shared" si="2117"/>
        <v>0</v>
      </c>
      <c r="AF13534" s="334">
        <f t="shared" si="2118"/>
        <v>0</v>
      </c>
      <c r="AG13534" s="340">
        <f t="shared" si="2119"/>
        <v>0</v>
      </c>
      <c r="AI13534" s="340">
        <f t="shared" si="2121"/>
        <v>0</v>
      </c>
      <c r="AJ13534" s="340">
        <f t="shared" si="2121"/>
        <v>0</v>
      </c>
      <c r="AK13534" s="340">
        <f t="shared" si="2121"/>
        <v>0</v>
      </c>
      <c r="AL13534" s="340">
        <f t="shared" si="2121"/>
        <v>0</v>
      </c>
      <c r="AM13534" s="340">
        <f t="shared" si="2121"/>
        <v>0</v>
      </c>
    </row>
    <row r="13535" spans="1:39" x14ac:dyDescent="0.35">
      <c r="A13535" s="337">
        <v>35448</v>
      </c>
      <c r="B13535" s="338">
        <f t="shared" si="2114"/>
        <v>1997</v>
      </c>
      <c r="C13535" s="338">
        <f t="shared" si="2115"/>
        <v>1</v>
      </c>
      <c r="D13535" s="338">
        <f t="shared" si="2116"/>
        <v>18</v>
      </c>
      <c r="E13535" s="334">
        <v>0</v>
      </c>
      <c r="F13535" s="334">
        <v>0</v>
      </c>
      <c r="G13535" s="334">
        <v>0</v>
      </c>
      <c r="H13535" s="334">
        <v>0</v>
      </c>
      <c r="I13535" s="334">
        <v>0</v>
      </c>
      <c r="J13535" s="334">
        <v>0</v>
      </c>
      <c r="K13535" s="334">
        <v>0</v>
      </c>
      <c r="L13535" s="334">
        <v>0</v>
      </c>
      <c r="M13535" s="334">
        <v>0</v>
      </c>
      <c r="N13535" s="334">
        <v>0</v>
      </c>
      <c r="O13535" s="334">
        <v>0</v>
      </c>
      <c r="P13535" s="334">
        <v>0</v>
      </c>
      <c r="Q13535" s="334">
        <v>0</v>
      </c>
      <c r="R13535" s="334">
        <v>0</v>
      </c>
      <c r="S13535" s="334">
        <v>0</v>
      </c>
      <c r="T13535" s="334">
        <v>0</v>
      </c>
      <c r="U13535" s="334">
        <v>0</v>
      </c>
      <c r="V13535" s="334">
        <v>0</v>
      </c>
      <c r="W13535" s="334">
        <v>0</v>
      </c>
      <c r="X13535" s="334">
        <v>0</v>
      </c>
      <c r="Y13535" s="334">
        <v>0</v>
      </c>
      <c r="Z13535" s="334">
        <v>0</v>
      </c>
      <c r="AA13535" s="334">
        <v>0</v>
      </c>
      <c r="AB13535" s="334">
        <v>0</v>
      </c>
      <c r="AD13535" s="334">
        <v>0</v>
      </c>
      <c r="AE13535" s="334">
        <f t="shared" si="2117"/>
        <v>0</v>
      </c>
      <c r="AF13535" s="334">
        <f t="shared" si="2118"/>
        <v>0</v>
      </c>
      <c r="AG13535" s="340">
        <f t="shared" si="2119"/>
        <v>0</v>
      </c>
      <c r="AI13535" s="340">
        <f t="shared" si="2121"/>
        <v>0</v>
      </c>
      <c r="AJ13535" s="340">
        <f t="shared" si="2121"/>
        <v>0</v>
      </c>
      <c r="AK13535" s="340">
        <f t="shared" si="2121"/>
        <v>0</v>
      </c>
      <c r="AL13535" s="340">
        <f t="shared" si="2121"/>
        <v>0</v>
      </c>
      <c r="AM13535" s="340">
        <f t="shared" si="2121"/>
        <v>0</v>
      </c>
    </row>
    <row r="13536" spans="1:39" x14ac:dyDescent="0.35">
      <c r="A13536" s="337">
        <v>35449</v>
      </c>
      <c r="B13536" s="338">
        <f t="shared" si="2114"/>
        <v>1997</v>
      </c>
      <c r="C13536" s="338">
        <f t="shared" si="2115"/>
        <v>1</v>
      </c>
      <c r="D13536" s="338">
        <f t="shared" si="2116"/>
        <v>19</v>
      </c>
      <c r="E13536" s="334">
        <v>0</v>
      </c>
      <c r="F13536" s="334">
        <v>0</v>
      </c>
      <c r="G13536" s="334">
        <v>0</v>
      </c>
      <c r="H13536" s="334">
        <v>0</v>
      </c>
      <c r="I13536" s="334">
        <v>0</v>
      </c>
      <c r="J13536" s="334">
        <v>0</v>
      </c>
      <c r="K13536" s="334">
        <v>0</v>
      </c>
      <c r="L13536" s="334">
        <v>0</v>
      </c>
      <c r="M13536" s="334">
        <v>0</v>
      </c>
      <c r="N13536" s="334">
        <v>0</v>
      </c>
      <c r="O13536" s="334">
        <v>0</v>
      </c>
      <c r="P13536" s="334">
        <v>0</v>
      </c>
      <c r="Q13536" s="334">
        <v>0</v>
      </c>
      <c r="R13536" s="334">
        <v>0</v>
      </c>
      <c r="S13536" s="334">
        <v>0</v>
      </c>
      <c r="T13536" s="334">
        <v>0</v>
      </c>
      <c r="U13536" s="334">
        <v>0</v>
      </c>
      <c r="V13536" s="334">
        <v>0</v>
      </c>
      <c r="W13536" s="334">
        <v>0</v>
      </c>
      <c r="X13536" s="334">
        <v>0</v>
      </c>
      <c r="Y13536" s="334">
        <v>0</v>
      </c>
      <c r="Z13536" s="334">
        <v>0</v>
      </c>
      <c r="AA13536" s="334">
        <v>0</v>
      </c>
      <c r="AB13536" s="334">
        <v>0</v>
      </c>
      <c r="AD13536" s="334">
        <v>0</v>
      </c>
      <c r="AE13536" s="334">
        <f t="shared" si="2117"/>
        <v>0</v>
      </c>
      <c r="AF13536" s="334">
        <f t="shared" si="2118"/>
        <v>0</v>
      </c>
      <c r="AG13536" s="340">
        <f t="shared" si="2119"/>
        <v>0</v>
      </c>
      <c r="AI13536" s="340">
        <f t="shared" si="2121"/>
        <v>0</v>
      </c>
      <c r="AJ13536" s="340">
        <f t="shared" si="2121"/>
        <v>0</v>
      </c>
      <c r="AK13536" s="340">
        <f t="shared" si="2121"/>
        <v>0</v>
      </c>
      <c r="AL13536" s="340">
        <f t="shared" si="2121"/>
        <v>0</v>
      </c>
      <c r="AM13536" s="340">
        <f t="shared" si="2121"/>
        <v>0</v>
      </c>
    </row>
    <row r="13537" spans="1:39" x14ac:dyDescent="0.35">
      <c r="A13537" s="337">
        <v>35450</v>
      </c>
      <c r="B13537" s="338">
        <f t="shared" si="2114"/>
        <v>1997</v>
      </c>
      <c r="C13537" s="338">
        <f t="shared" si="2115"/>
        <v>1</v>
      </c>
      <c r="D13537" s="338">
        <f t="shared" si="2116"/>
        <v>20</v>
      </c>
      <c r="E13537" s="334">
        <v>0</v>
      </c>
      <c r="F13537" s="334">
        <v>0</v>
      </c>
      <c r="G13537" s="334">
        <v>0</v>
      </c>
      <c r="H13537" s="334">
        <v>0</v>
      </c>
      <c r="I13537" s="334">
        <v>0</v>
      </c>
      <c r="J13537" s="334">
        <v>0</v>
      </c>
      <c r="K13537" s="334">
        <v>0</v>
      </c>
      <c r="L13537" s="334">
        <v>0</v>
      </c>
      <c r="M13537" s="334">
        <v>0</v>
      </c>
      <c r="N13537" s="334">
        <v>0</v>
      </c>
      <c r="O13537" s="334">
        <v>0</v>
      </c>
      <c r="P13537" s="334">
        <v>0</v>
      </c>
      <c r="Q13537" s="334">
        <v>0</v>
      </c>
      <c r="R13537" s="334">
        <v>0</v>
      </c>
      <c r="S13537" s="334">
        <v>0</v>
      </c>
      <c r="T13537" s="334">
        <v>0</v>
      </c>
      <c r="U13537" s="334">
        <v>0</v>
      </c>
      <c r="V13537" s="334">
        <v>0</v>
      </c>
      <c r="W13537" s="334">
        <v>0</v>
      </c>
      <c r="X13537" s="334">
        <v>0</v>
      </c>
      <c r="Y13537" s="334">
        <v>0</v>
      </c>
      <c r="Z13537" s="334">
        <v>0.1</v>
      </c>
      <c r="AA13537" s="334">
        <v>0</v>
      </c>
      <c r="AB13537" s="334">
        <v>0.1</v>
      </c>
      <c r="AD13537" s="334">
        <v>0.2</v>
      </c>
      <c r="AE13537" s="334">
        <f t="shared" si="2117"/>
        <v>0.2</v>
      </c>
      <c r="AF13537" s="334">
        <f t="shared" si="2118"/>
        <v>0.2</v>
      </c>
      <c r="AG13537" s="340">
        <f t="shared" si="2119"/>
        <v>0</v>
      </c>
      <c r="AI13537" s="340">
        <f t="shared" si="2121"/>
        <v>0</v>
      </c>
      <c r="AJ13537" s="340">
        <f t="shared" si="2121"/>
        <v>0</v>
      </c>
      <c r="AK13537" s="340">
        <f t="shared" si="2121"/>
        <v>0</v>
      </c>
      <c r="AL13537" s="340">
        <f t="shared" si="2121"/>
        <v>0</v>
      </c>
      <c r="AM13537" s="340">
        <f t="shared" si="2121"/>
        <v>0</v>
      </c>
    </row>
    <row r="13538" spans="1:39" x14ac:dyDescent="0.35">
      <c r="A13538" s="337">
        <v>35451</v>
      </c>
      <c r="B13538" s="338">
        <f t="shared" si="2114"/>
        <v>1997</v>
      </c>
      <c r="C13538" s="338">
        <f t="shared" si="2115"/>
        <v>1</v>
      </c>
      <c r="D13538" s="338">
        <f t="shared" si="2116"/>
        <v>21</v>
      </c>
      <c r="E13538" s="334">
        <v>0.1</v>
      </c>
      <c r="F13538" s="334">
        <v>0.1</v>
      </c>
      <c r="G13538" s="334">
        <v>0.1</v>
      </c>
      <c r="H13538" s="334">
        <v>0.1</v>
      </c>
      <c r="I13538" s="334">
        <v>0.1</v>
      </c>
      <c r="J13538" s="334">
        <v>0.1</v>
      </c>
      <c r="K13538" s="334">
        <v>0.1</v>
      </c>
      <c r="L13538" s="334">
        <v>0.1</v>
      </c>
      <c r="M13538" s="334">
        <v>0.1</v>
      </c>
      <c r="N13538" s="334">
        <v>0.1</v>
      </c>
      <c r="O13538" s="334">
        <v>0.1</v>
      </c>
      <c r="P13538" s="334">
        <v>0.1</v>
      </c>
      <c r="Q13538" s="334">
        <v>0.1</v>
      </c>
      <c r="R13538" s="334">
        <v>0.1</v>
      </c>
      <c r="S13538" s="334">
        <v>0.1</v>
      </c>
      <c r="T13538" s="334">
        <v>0.1</v>
      </c>
      <c r="U13538" s="334">
        <v>0.1</v>
      </c>
      <c r="V13538" s="334">
        <v>0.1</v>
      </c>
      <c r="W13538" s="334">
        <v>0.1</v>
      </c>
      <c r="X13538" s="334">
        <v>0.1</v>
      </c>
      <c r="Y13538" s="334">
        <v>0.1</v>
      </c>
      <c r="Z13538" s="334">
        <v>0.1</v>
      </c>
      <c r="AA13538" s="334">
        <v>0.1</v>
      </c>
      <c r="AB13538" s="334">
        <v>0.1</v>
      </c>
      <c r="AD13538" s="334">
        <v>2.4</v>
      </c>
      <c r="AE13538" s="334">
        <f t="shared" si="2117"/>
        <v>2.4</v>
      </c>
      <c r="AF13538" s="334">
        <f t="shared" si="2118"/>
        <v>2.4000000000000008</v>
      </c>
      <c r="AG13538" s="340">
        <f t="shared" si="2119"/>
        <v>8.8817841970012523E-16</v>
      </c>
      <c r="AI13538" s="340">
        <f t="shared" si="2121"/>
        <v>0</v>
      </c>
      <c r="AJ13538" s="340">
        <f t="shared" si="2121"/>
        <v>0</v>
      </c>
      <c r="AK13538" s="340">
        <f t="shared" si="2121"/>
        <v>0</v>
      </c>
      <c r="AL13538" s="340">
        <f t="shared" si="2121"/>
        <v>0</v>
      </c>
      <c r="AM13538" s="340">
        <f t="shared" si="2121"/>
        <v>0</v>
      </c>
    </row>
    <row r="13539" spans="1:39" x14ac:dyDescent="0.35">
      <c r="A13539" s="337">
        <v>35452</v>
      </c>
      <c r="B13539" s="338">
        <f t="shared" si="2114"/>
        <v>1997</v>
      </c>
      <c r="C13539" s="338">
        <f t="shared" si="2115"/>
        <v>1</v>
      </c>
      <c r="D13539" s="338">
        <f t="shared" si="2116"/>
        <v>22</v>
      </c>
      <c r="E13539" s="334">
        <v>0</v>
      </c>
      <c r="F13539" s="334">
        <v>0</v>
      </c>
      <c r="G13539" s="334">
        <v>0</v>
      </c>
      <c r="H13539" s="334">
        <v>0.1</v>
      </c>
      <c r="I13539" s="334">
        <v>0</v>
      </c>
      <c r="J13539" s="334">
        <v>0</v>
      </c>
      <c r="K13539" s="334">
        <v>0</v>
      </c>
      <c r="L13539" s="334">
        <v>0</v>
      </c>
      <c r="M13539" s="334">
        <v>0</v>
      </c>
      <c r="N13539" s="334">
        <v>0</v>
      </c>
      <c r="O13539" s="334">
        <v>0</v>
      </c>
      <c r="P13539" s="334">
        <v>0</v>
      </c>
      <c r="Q13539" s="334">
        <v>0</v>
      </c>
      <c r="R13539" s="334">
        <v>0</v>
      </c>
      <c r="S13539" s="334">
        <v>0</v>
      </c>
      <c r="T13539" s="334">
        <v>0</v>
      </c>
      <c r="U13539" s="334">
        <v>0</v>
      </c>
      <c r="V13539" s="334">
        <v>0</v>
      </c>
      <c r="W13539" s="334">
        <v>0</v>
      </c>
      <c r="X13539" s="334">
        <v>0</v>
      </c>
      <c r="Y13539" s="334">
        <v>0.1</v>
      </c>
      <c r="Z13539" s="334">
        <v>0</v>
      </c>
      <c r="AA13539" s="334">
        <v>0</v>
      </c>
      <c r="AB13539" s="334">
        <v>0</v>
      </c>
      <c r="AD13539" s="334">
        <v>0.2</v>
      </c>
      <c r="AE13539" s="334">
        <f t="shared" si="2117"/>
        <v>0.2</v>
      </c>
      <c r="AF13539" s="334">
        <f t="shared" si="2118"/>
        <v>0.2</v>
      </c>
      <c r="AG13539" s="340">
        <f t="shared" si="2119"/>
        <v>0</v>
      </c>
      <c r="AI13539" s="340">
        <f t="shared" si="2121"/>
        <v>0</v>
      </c>
      <c r="AJ13539" s="340">
        <f t="shared" si="2121"/>
        <v>0</v>
      </c>
      <c r="AK13539" s="340">
        <f t="shared" si="2121"/>
        <v>0</v>
      </c>
      <c r="AL13539" s="340">
        <f t="shared" si="2121"/>
        <v>0</v>
      </c>
      <c r="AM13539" s="340">
        <f t="shared" si="2121"/>
        <v>0</v>
      </c>
    </row>
    <row r="13540" spans="1:39" x14ac:dyDescent="0.35">
      <c r="A13540" s="337">
        <v>35453</v>
      </c>
      <c r="B13540" s="338">
        <f t="shared" si="2114"/>
        <v>1997</v>
      </c>
      <c r="C13540" s="338">
        <f t="shared" si="2115"/>
        <v>1</v>
      </c>
      <c r="D13540" s="338">
        <f t="shared" si="2116"/>
        <v>23</v>
      </c>
      <c r="E13540" s="334">
        <v>0</v>
      </c>
      <c r="F13540" s="334">
        <v>0.1</v>
      </c>
      <c r="G13540" s="334">
        <v>0.2</v>
      </c>
      <c r="H13540" s="334">
        <v>0</v>
      </c>
      <c r="I13540" s="334">
        <v>0.1</v>
      </c>
      <c r="J13540" s="334">
        <v>0.1</v>
      </c>
      <c r="K13540" s="334">
        <v>0.2</v>
      </c>
      <c r="L13540" s="334">
        <v>0.1</v>
      </c>
      <c r="M13540" s="334">
        <v>0.1</v>
      </c>
      <c r="N13540" s="334">
        <v>0.2</v>
      </c>
      <c r="O13540" s="334">
        <v>0.1</v>
      </c>
      <c r="P13540" s="334">
        <v>0.1</v>
      </c>
      <c r="Q13540" s="334">
        <v>0.2</v>
      </c>
      <c r="R13540" s="334">
        <v>0</v>
      </c>
      <c r="S13540" s="334">
        <v>0</v>
      </c>
      <c r="T13540" s="334">
        <v>0</v>
      </c>
      <c r="U13540" s="334">
        <v>0</v>
      </c>
      <c r="V13540" s="334">
        <v>0.1</v>
      </c>
      <c r="W13540" s="334">
        <v>0.1</v>
      </c>
      <c r="X13540" s="334">
        <v>0.2</v>
      </c>
      <c r="Y13540" s="334">
        <v>0.1</v>
      </c>
      <c r="Z13540" s="334">
        <v>0.1</v>
      </c>
      <c r="AA13540" s="334">
        <v>0.2</v>
      </c>
      <c r="AB13540" s="334">
        <v>0.1</v>
      </c>
      <c r="AD13540" s="334">
        <v>2.4</v>
      </c>
      <c r="AE13540" s="334">
        <f t="shared" si="2117"/>
        <v>2.4</v>
      </c>
      <c r="AF13540" s="334">
        <f t="shared" si="2118"/>
        <v>2.4000000000000004</v>
      </c>
      <c r="AG13540" s="340">
        <f t="shared" si="2119"/>
        <v>4.4408920985006262E-16</v>
      </c>
      <c r="AI13540" s="340">
        <f t="shared" ref="AI13540:AM13555" si="2122">IF($C13540=AI$1,$AF13540,0)</f>
        <v>0</v>
      </c>
      <c r="AJ13540" s="340">
        <f t="shared" si="2122"/>
        <v>0</v>
      </c>
      <c r="AK13540" s="340">
        <f t="shared" si="2122"/>
        <v>0</v>
      </c>
      <c r="AL13540" s="340">
        <f t="shared" si="2122"/>
        <v>0</v>
      </c>
      <c r="AM13540" s="340">
        <f t="shared" si="2122"/>
        <v>0</v>
      </c>
    </row>
    <row r="13541" spans="1:39" x14ac:dyDescent="0.35">
      <c r="A13541" s="337">
        <v>35454</v>
      </c>
      <c r="B13541" s="338">
        <f t="shared" si="2114"/>
        <v>1997</v>
      </c>
      <c r="C13541" s="338">
        <f t="shared" si="2115"/>
        <v>1</v>
      </c>
      <c r="D13541" s="338">
        <f t="shared" si="2116"/>
        <v>24</v>
      </c>
      <c r="E13541" s="334">
        <v>0.1</v>
      </c>
      <c r="F13541" s="334">
        <v>0</v>
      </c>
      <c r="G13541" s="334">
        <v>0.1</v>
      </c>
      <c r="H13541" s="334">
        <v>0.1</v>
      </c>
      <c r="I13541" s="334">
        <v>0</v>
      </c>
      <c r="J13541" s="334">
        <v>0.1</v>
      </c>
      <c r="K13541" s="334">
        <v>0</v>
      </c>
      <c r="L13541" s="334">
        <v>0.1</v>
      </c>
      <c r="M13541" s="334">
        <v>0.1</v>
      </c>
      <c r="N13541" s="334">
        <v>0</v>
      </c>
      <c r="O13541" s="334">
        <v>0</v>
      </c>
      <c r="P13541" s="334">
        <v>0</v>
      </c>
      <c r="Q13541" s="334">
        <v>0</v>
      </c>
      <c r="R13541" s="334">
        <v>0</v>
      </c>
      <c r="S13541" s="334">
        <v>0</v>
      </c>
      <c r="T13541" s="334">
        <v>0</v>
      </c>
      <c r="U13541" s="334">
        <v>0</v>
      </c>
      <c r="V13541" s="334">
        <v>0</v>
      </c>
      <c r="W13541" s="334">
        <v>0</v>
      </c>
      <c r="X13541" s="334">
        <v>0</v>
      </c>
      <c r="Y13541" s="334">
        <v>0</v>
      </c>
      <c r="Z13541" s="334">
        <v>0</v>
      </c>
      <c r="AA13541" s="334">
        <v>0</v>
      </c>
      <c r="AB13541" s="334">
        <v>0.1</v>
      </c>
      <c r="AD13541" s="334">
        <v>0.7</v>
      </c>
      <c r="AE13541" s="334">
        <f t="shared" si="2117"/>
        <v>0.7</v>
      </c>
      <c r="AF13541" s="334">
        <f t="shared" si="2118"/>
        <v>0.7</v>
      </c>
      <c r="AG13541" s="340">
        <f t="shared" si="2119"/>
        <v>0</v>
      </c>
      <c r="AI13541" s="340">
        <f t="shared" si="2122"/>
        <v>0</v>
      </c>
      <c r="AJ13541" s="340">
        <f t="shared" si="2122"/>
        <v>0</v>
      </c>
      <c r="AK13541" s="340">
        <f t="shared" si="2122"/>
        <v>0</v>
      </c>
      <c r="AL13541" s="340">
        <f t="shared" si="2122"/>
        <v>0</v>
      </c>
      <c r="AM13541" s="340">
        <f t="shared" si="2122"/>
        <v>0</v>
      </c>
    </row>
    <row r="13542" spans="1:39" x14ac:dyDescent="0.35">
      <c r="A13542" s="337">
        <v>35455</v>
      </c>
      <c r="B13542" s="338">
        <f t="shared" si="2114"/>
        <v>1997</v>
      </c>
      <c r="C13542" s="338">
        <f t="shared" si="2115"/>
        <v>1</v>
      </c>
      <c r="D13542" s="338">
        <f t="shared" si="2116"/>
        <v>25</v>
      </c>
      <c r="E13542" s="334">
        <v>0</v>
      </c>
      <c r="F13542" s="334">
        <v>0</v>
      </c>
      <c r="G13542" s="334">
        <v>0</v>
      </c>
      <c r="H13542" s="334">
        <v>0</v>
      </c>
      <c r="I13542" s="334">
        <v>0</v>
      </c>
      <c r="J13542" s="334">
        <v>0</v>
      </c>
      <c r="K13542" s="334">
        <v>0</v>
      </c>
      <c r="L13542" s="334">
        <v>0</v>
      </c>
      <c r="M13542" s="334">
        <v>0</v>
      </c>
      <c r="N13542" s="334">
        <v>0</v>
      </c>
      <c r="O13542" s="334">
        <v>0</v>
      </c>
      <c r="P13542" s="334">
        <v>0</v>
      </c>
      <c r="Q13542" s="334">
        <v>0</v>
      </c>
      <c r="R13542" s="334">
        <v>0</v>
      </c>
      <c r="S13542" s="334">
        <v>0</v>
      </c>
      <c r="T13542" s="334">
        <v>0</v>
      </c>
      <c r="U13542" s="334">
        <v>0</v>
      </c>
      <c r="V13542" s="334">
        <v>0</v>
      </c>
      <c r="W13542" s="334">
        <v>0</v>
      </c>
      <c r="X13542" s="334">
        <v>0</v>
      </c>
      <c r="Y13542" s="334">
        <v>0</v>
      </c>
      <c r="Z13542" s="334">
        <v>0</v>
      </c>
      <c r="AA13542" s="334">
        <v>0</v>
      </c>
      <c r="AB13542" s="334">
        <v>0</v>
      </c>
      <c r="AD13542" s="334">
        <v>0</v>
      </c>
      <c r="AE13542" s="334">
        <f t="shared" si="2117"/>
        <v>0</v>
      </c>
      <c r="AF13542" s="334">
        <f t="shared" si="2118"/>
        <v>0</v>
      </c>
      <c r="AG13542" s="340">
        <f t="shared" si="2119"/>
        <v>0</v>
      </c>
      <c r="AI13542" s="340">
        <f t="shared" si="2122"/>
        <v>0</v>
      </c>
      <c r="AJ13542" s="340">
        <f t="shared" si="2122"/>
        <v>0</v>
      </c>
      <c r="AK13542" s="340">
        <f t="shared" si="2122"/>
        <v>0</v>
      </c>
      <c r="AL13542" s="340">
        <f t="shared" si="2122"/>
        <v>0</v>
      </c>
      <c r="AM13542" s="340">
        <f t="shared" si="2122"/>
        <v>0</v>
      </c>
    </row>
    <row r="13543" spans="1:39" x14ac:dyDescent="0.35">
      <c r="A13543" s="337">
        <v>35456</v>
      </c>
      <c r="B13543" s="338">
        <f t="shared" si="2114"/>
        <v>1997</v>
      </c>
      <c r="C13543" s="338">
        <f t="shared" si="2115"/>
        <v>1</v>
      </c>
      <c r="D13543" s="338">
        <f t="shared" si="2116"/>
        <v>26</v>
      </c>
      <c r="E13543" s="334">
        <v>0</v>
      </c>
      <c r="F13543" s="334">
        <v>0</v>
      </c>
      <c r="G13543" s="334">
        <v>0</v>
      </c>
      <c r="H13543" s="334">
        <v>0</v>
      </c>
      <c r="I13543" s="334">
        <v>0</v>
      </c>
      <c r="J13543" s="334">
        <v>0</v>
      </c>
      <c r="K13543" s="334">
        <v>0</v>
      </c>
      <c r="L13543" s="334">
        <v>0</v>
      </c>
      <c r="M13543" s="334">
        <v>0</v>
      </c>
      <c r="N13543" s="334">
        <v>0</v>
      </c>
      <c r="O13543" s="334">
        <v>0</v>
      </c>
      <c r="P13543" s="334">
        <v>0</v>
      </c>
      <c r="Q13543" s="334">
        <v>0</v>
      </c>
      <c r="R13543" s="334">
        <v>0</v>
      </c>
      <c r="S13543" s="334">
        <v>0</v>
      </c>
      <c r="T13543" s="334">
        <v>0</v>
      </c>
      <c r="U13543" s="334">
        <v>0</v>
      </c>
      <c r="V13543" s="334">
        <v>0</v>
      </c>
      <c r="W13543" s="334">
        <v>0</v>
      </c>
      <c r="X13543" s="334">
        <v>0</v>
      </c>
      <c r="Y13543" s="334">
        <v>0</v>
      </c>
      <c r="Z13543" s="334">
        <v>0</v>
      </c>
      <c r="AA13543" s="334">
        <v>0</v>
      </c>
      <c r="AB13543" s="334">
        <v>0</v>
      </c>
      <c r="AD13543" s="334">
        <v>0</v>
      </c>
      <c r="AE13543" s="334">
        <f t="shared" si="2117"/>
        <v>0</v>
      </c>
      <c r="AF13543" s="334">
        <f t="shared" si="2118"/>
        <v>0</v>
      </c>
      <c r="AG13543" s="340">
        <f t="shared" si="2119"/>
        <v>0</v>
      </c>
      <c r="AI13543" s="340">
        <f t="shared" si="2122"/>
        <v>0</v>
      </c>
      <c r="AJ13543" s="340">
        <f t="shared" si="2122"/>
        <v>0</v>
      </c>
      <c r="AK13543" s="340">
        <f t="shared" si="2122"/>
        <v>0</v>
      </c>
      <c r="AL13543" s="340">
        <f t="shared" si="2122"/>
        <v>0</v>
      </c>
      <c r="AM13543" s="340">
        <f t="shared" si="2122"/>
        <v>0</v>
      </c>
    </row>
    <row r="13544" spans="1:39" x14ac:dyDescent="0.35">
      <c r="A13544" s="337">
        <v>35457</v>
      </c>
      <c r="B13544" s="338">
        <f t="shared" si="2114"/>
        <v>1997</v>
      </c>
      <c r="C13544" s="338">
        <f t="shared" si="2115"/>
        <v>1</v>
      </c>
      <c r="D13544" s="338">
        <f t="shared" si="2116"/>
        <v>27</v>
      </c>
      <c r="E13544" s="334">
        <v>0</v>
      </c>
      <c r="F13544" s="334">
        <v>0</v>
      </c>
      <c r="G13544" s="334">
        <v>0</v>
      </c>
      <c r="H13544" s="334">
        <v>0</v>
      </c>
      <c r="I13544" s="334">
        <v>0</v>
      </c>
      <c r="J13544" s="334">
        <v>0</v>
      </c>
      <c r="K13544" s="334">
        <v>0</v>
      </c>
      <c r="L13544" s="334">
        <v>0</v>
      </c>
      <c r="M13544" s="334">
        <v>0</v>
      </c>
      <c r="N13544" s="334">
        <v>0</v>
      </c>
      <c r="O13544" s="334">
        <v>0</v>
      </c>
      <c r="P13544" s="334">
        <v>0</v>
      </c>
      <c r="Q13544" s="334">
        <v>0</v>
      </c>
      <c r="R13544" s="334">
        <v>0</v>
      </c>
      <c r="S13544" s="334">
        <v>0</v>
      </c>
      <c r="T13544" s="334">
        <v>0</v>
      </c>
      <c r="U13544" s="334">
        <v>0</v>
      </c>
      <c r="V13544" s="334">
        <v>0</v>
      </c>
      <c r="W13544" s="334">
        <v>0</v>
      </c>
      <c r="X13544" s="334">
        <v>0</v>
      </c>
      <c r="Y13544" s="334">
        <v>0</v>
      </c>
      <c r="Z13544" s="334">
        <v>0</v>
      </c>
      <c r="AA13544" s="334">
        <v>0</v>
      </c>
      <c r="AB13544" s="334">
        <v>0</v>
      </c>
      <c r="AD13544" s="334">
        <v>0</v>
      </c>
      <c r="AE13544" s="334">
        <f t="shared" si="2117"/>
        <v>0</v>
      </c>
      <c r="AF13544" s="334">
        <f t="shared" si="2118"/>
        <v>0</v>
      </c>
      <c r="AG13544" s="340">
        <f t="shared" si="2119"/>
        <v>0</v>
      </c>
      <c r="AI13544" s="340">
        <f t="shared" si="2122"/>
        <v>0</v>
      </c>
      <c r="AJ13544" s="340">
        <f t="shared" si="2122"/>
        <v>0</v>
      </c>
      <c r="AK13544" s="340">
        <f t="shared" si="2122"/>
        <v>0</v>
      </c>
      <c r="AL13544" s="340">
        <f t="shared" si="2122"/>
        <v>0</v>
      </c>
      <c r="AM13544" s="340">
        <f t="shared" si="2122"/>
        <v>0</v>
      </c>
    </row>
    <row r="13545" spans="1:39" x14ac:dyDescent="0.35">
      <c r="A13545" s="337">
        <v>35458</v>
      </c>
      <c r="B13545" s="338">
        <f t="shared" si="2114"/>
        <v>1997</v>
      </c>
      <c r="C13545" s="338">
        <f t="shared" si="2115"/>
        <v>1</v>
      </c>
      <c r="D13545" s="338">
        <f t="shared" si="2116"/>
        <v>28</v>
      </c>
      <c r="E13545" s="334">
        <v>0</v>
      </c>
      <c r="F13545" s="334">
        <v>0</v>
      </c>
      <c r="G13545" s="334">
        <v>0</v>
      </c>
      <c r="H13545" s="334">
        <v>0</v>
      </c>
      <c r="I13545" s="334">
        <v>0</v>
      </c>
      <c r="J13545" s="334">
        <v>0</v>
      </c>
      <c r="K13545" s="334">
        <v>0</v>
      </c>
      <c r="L13545" s="334">
        <v>0</v>
      </c>
      <c r="M13545" s="334">
        <v>0</v>
      </c>
      <c r="N13545" s="334">
        <v>0</v>
      </c>
      <c r="O13545" s="334">
        <v>0</v>
      </c>
      <c r="P13545" s="334">
        <v>0</v>
      </c>
      <c r="Q13545" s="334">
        <v>0</v>
      </c>
      <c r="R13545" s="334">
        <v>0</v>
      </c>
      <c r="S13545" s="334">
        <v>0</v>
      </c>
      <c r="T13545" s="334">
        <v>0</v>
      </c>
      <c r="U13545" s="334">
        <v>0</v>
      </c>
      <c r="V13545" s="334">
        <v>0</v>
      </c>
      <c r="W13545" s="334">
        <v>0</v>
      </c>
      <c r="X13545" s="334">
        <v>0</v>
      </c>
      <c r="Y13545" s="334">
        <v>0</v>
      </c>
      <c r="Z13545" s="334">
        <v>0</v>
      </c>
      <c r="AA13545" s="334">
        <v>0</v>
      </c>
      <c r="AB13545" s="334">
        <v>0</v>
      </c>
      <c r="AD13545" s="334">
        <v>0</v>
      </c>
      <c r="AE13545" s="334">
        <f t="shared" si="2117"/>
        <v>0</v>
      </c>
      <c r="AF13545" s="334">
        <f t="shared" si="2118"/>
        <v>0</v>
      </c>
      <c r="AG13545" s="340">
        <f t="shared" si="2119"/>
        <v>0</v>
      </c>
      <c r="AI13545" s="340">
        <f t="shared" si="2122"/>
        <v>0</v>
      </c>
      <c r="AJ13545" s="340">
        <f t="shared" si="2122"/>
        <v>0</v>
      </c>
      <c r="AK13545" s="340">
        <f t="shared" si="2122"/>
        <v>0</v>
      </c>
      <c r="AL13545" s="340">
        <f t="shared" si="2122"/>
        <v>0</v>
      </c>
      <c r="AM13545" s="340">
        <f t="shared" si="2122"/>
        <v>0</v>
      </c>
    </row>
    <row r="13546" spans="1:39" x14ac:dyDescent="0.35">
      <c r="A13546" s="337">
        <v>35459</v>
      </c>
      <c r="B13546" s="338">
        <f t="shared" si="2114"/>
        <v>1997</v>
      </c>
      <c r="C13546" s="338">
        <f t="shared" si="2115"/>
        <v>1</v>
      </c>
      <c r="D13546" s="338">
        <f t="shared" si="2116"/>
        <v>29</v>
      </c>
      <c r="E13546" s="334">
        <v>0</v>
      </c>
      <c r="F13546" s="334">
        <v>0</v>
      </c>
      <c r="G13546" s="334">
        <v>0</v>
      </c>
      <c r="H13546" s="334">
        <v>0</v>
      </c>
      <c r="I13546" s="334">
        <v>0</v>
      </c>
      <c r="J13546" s="334">
        <v>0</v>
      </c>
      <c r="K13546" s="334">
        <v>0</v>
      </c>
      <c r="L13546" s="334">
        <v>0</v>
      </c>
      <c r="M13546" s="334">
        <v>0</v>
      </c>
      <c r="N13546" s="334">
        <v>0</v>
      </c>
      <c r="O13546" s="334">
        <v>0</v>
      </c>
      <c r="P13546" s="334">
        <v>0</v>
      </c>
      <c r="Q13546" s="334">
        <v>0</v>
      </c>
      <c r="R13546" s="334">
        <v>0</v>
      </c>
      <c r="S13546" s="334">
        <v>0</v>
      </c>
      <c r="T13546" s="334">
        <v>0</v>
      </c>
      <c r="U13546" s="334">
        <v>0</v>
      </c>
      <c r="V13546" s="334">
        <v>0</v>
      </c>
      <c r="W13546" s="334">
        <v>0</v>
      </c>
      <c r="X13546" s="334">
        <v>0</v>
      </c>
      <c r="Y13546" s="334">
        <v>0</v>
      </c>
      <c r="Z13546" s="334">
        <v>0</v>
      </c>
      <c r="AA13546" s="334">
        <v>0</v>
      </c>
      <c r="AB13546" s="334">
        <v>0</v>
      </c>
      <c r="AD13546" s="334">
        <v>0</v>
      </c>
      <c r="AE13546" s="334">
        <f t="shared" si="2117"/>
        <v>0</v>
      </c>
      <c r="AF13546" s="334">
        <f t="shared" si="2118"/>
        <v>0</v>
      </c>
      <c r="AG13546" s="340">
        <f t="shared" si="2119"/>
        <v>0</v>
      </c>
      <c r="AI13546" s="340">
        <f t="shared" si="2122"/>
        <v>0</v>
      </c>
      <c r="AJ13546" s="340">
        <f t="shared" si="2122"/>
        <v>0</v>
      </c>
      <c r="AK13546" s="340">
        <f t="shared" si="2122"/>
        <v>0</v>
      </c>
      <c r="AL13546" s="340">
        <f t="shared" si="2122"/>
        <v>0</v>
      </c>
      <c r="AM13546" s="340">
        <f t="shared" si="2122"/>
        <v>0</v>
      </c>
    </row>
    <row r="13547" spans="1:39" x14ac:dyDescent="0.35">
      <c r="A13547" s="337">
        <v>35460</v>
      </c>
      <c r="B13547" s="338">
        <f t="shared" si="2114"/>
        <v>1997</v>
      </c>
      <c r="C13547" s="338">
        <f t="shared" si="2115"/>
        <v>1</v>
      </c>
      <c r="D13547" s="338">
        <f t="shared" si="2116"/>
        <v>30</v>
      </c>
      <c r="E13547" s="334">
        <v>0</v>
      </c>
      <c r="F13547" s="334">
        <v>0</v>
      </c>
      <c r="G13547" s="334">
        <v>0</v>
      </c>
      <c r="H13547" s="334">
        <v>0</v>
      </c>
      <c r="I13547" s="334">
        <v>0</v>
      </c>
      <c r="J13547" s="334">
        <v>0</v>
      </c>
      <c r="K13547" s="334">
        <v>0</v>
      </c>
      <c r="L13547" s="334">
        <v>0</v>
      </c>
      <c r="M13547" s="334">
        <v>0</v>
      </c>
      <c r="N13547" s="334">
        <v>0</v>
      </c>
      <c r="O13547" s="334">
        <v>0</v>
      </c>
      <c r="P13547" s="334">
        <v>0</v>
      </c>
      <c r="Q13547" s="334">
        <v>0</v>
      </c>
      <c r="R13547" s="334">
        <v>0</v>
      </c>
      <c r="S13547" s="334">
        <v>0</v>
      </c>
      <c r="T13547" s="334">
        <v>0</v>
      </c>
      <c r="U13547" s="334">
        <v>0</v>
      </c>
      <c r="V13547" s="334">
        <v>0</v>
      </c>
      <c r="W13547" s="334">
        <v>0</v>
      </c>
      <c r="X13547" s="334">
        <v>0</v>
      </c>
      <c r="Y13547" s="334">
        <v>0</v>
      </c>
      <c r="Z13547" s="334">
        <v>0</v>
      </c>
      <c r="AA13547" s="334">
        <v>0</v>
      </c>
      <c r="AB13547" s="334">
        <v>0</v>
      </c>
      <c r="AD13547" s="334">
        <v>0</v>
      </c>
      <c r="AE13547" s="334">
        <f t="shared" si="2117"/>
        <v>0</v>
      </c>
      <c r="AF13547" s="334">
        <f t="shared" si="2118"/>
        <v>0</v>
      </c>
      <c r="AG13547" s="340">
        <f t="shared" si="2119"/>
        <v>0</v>
      </c>
      <c r="AI13547" s="340">
        <f t="shared" si="2122"/>
        <v>0</v>
      </c>
      <c r="AJ13547" s="340">
        <f t="shared" si="2122"/>
        <v>0</v>
      </c>
      <c r="AK13547" s="340">
        <f t="shared" si="2122"/>
        <v>0</v>
      </c>
      <c r="AL13547" s="340">
        <f t="shared" si="2122"/>
        <v>0</v>
      </c>
      <c r="AM13547" s="340">
        <f t="shared" si="2122"/>
        <v>0</v>
      </c>
    </row>
    <row r="13548" spans="1:39" x14ac:dyDescent="0.35">
      <c r="A13548" s="337">
        <v>35461</v>
      </c>
      <c r="B13548" s="338">
        <f t="shared" si="2114"/>
        <v>1997</v>
      </c>
      <c r="C13548" s="338">
        <f t="shared" si="2115"/>
        <v>1</v>
      </c>
      <c r="D13548" s="338">
        <f t="shared" si="2116"/>
        <v>31</v>
      </c>
      <c r="E13548" s="334">
        <v>0</v>
      </c>
      <c r="F13548" s="334">
        <v>0</v>
      </c>
      <c r="G13548" s="334">
        <v>0</v>
      </c>
      <c r="H13548" s="334">
        <v>0</v>
      </c>
      <c r="I13548" s="334">
        <v>0</v>
      </c>
      <c r="J13548" s="334">
        <v>0</v>
      </c>
      <c r="K13548" s="334">
        <v>0</v>
      </c>
      <c r="L13548" s="334">
        <v>0</v>
      </c>
      <c r="M13548" s="334">
        <v>0</v>
      </c>
      <c r="N13548" s="334">
        <v>0</v>
      </c>
      <c r="O13548" s="334">
        <v>0</v>
      </c>
      <c r="P13548" s="334">
        <v>0</v>
      </c>
      <c r="Q13548" s="334">
        <v>0</v>
      </c>
      <c r="R13548" s="334">
        <v>0</v>
      </c>
      <c r="S13548" s="334">
        <v>0</v>
      </c>
      <c r="T13548" s="334">
        <v>0</v>
      </c>
      <c r="U13548" s="334">
        <v>0</v>
      </c>
      <c r="V13548" s="334">
        <v>0</v>
      </c>
      <c r="W13548" s="334">
        <v>0</v>
      </c>
      <c r="X13548" s="334">
        <v>0</v>
      </c>
      <c r="Y13548" s="334">
        <v>0</v>
      </c>
      <c r="Z13548" s="334">
        <v>0</v>
      </c>
      <c r="AA13548" s="334">
        <v>0</v>
      </c>
      <c r="AB13548" s="334">
        <v>0</v>
      </c>
      <c r="AD13548" s="334">
        <v>0</v>
      </c>
      <c r="AE13548" s="334">
        <f t="shared" si="2117"/>
        <v>0</v>
      </c>
      <c r="AF13548" s="334">
        <f t="shared" si="2118"/>
        <v>0</v>
      </c>
      <c r="AG13548" s="340">
        <f t="shared" si="2119"/>
        <v>0</v>
      </c>
      <c r="AI13548" s="340">
        <f t="shared" si="2122"/>
        <v>0</v>
      </c>
      <c r="AJ13548" s="340">
        <f t="shared" si="2122"/>
        <v>0</v>
      </c>
      <c r="AK13548" s="340">
        <f t="shared" si="2122"/>
        <v>0</v>
      </c>
      <c r="AL13548" s="340">
        <f t="shared" si="2122"/>
        <v>0</v>
      </c>
      <c r="AM13548" s="340">
        <f t="shared" si="2122"/>
        <v>0</v>
      </c>
    </row>
    <row r="13549" spans="1:39" x14ac:dyDescent="0.35">
      <c r="A13549" s="337">
        <v>35462</v>
      </c>
      <c r="B13549" s="338">
        <f t="shared" si="2114"/>
        <v>1997</v>
      </c>
      <c r="C13549" s="338">
        <f t="shared" si="2115"/>
        <v>2</v>
      </c>
      <c r="D13549" s="338">
        <f t="shared" si="2116"/>
        <v>1</v>
      </c>
      <c r="E13549" s="334">
        <v>0</v>
      </c>
      <c r="F13549" s="334">
        <v>0</v>
      </c>
      <c r="G13549" s="334">
        <v>0</v>
      </c>
      <c r="H13549" s="334">
        <v>0</v>
      </c>
      <c r="I13549" s="334">
        <v>0</v>
      </c>
      <c r="J13549" s="334">
        <v>0</v>
      </c>
      <c r="K13549" s="334">
        <v>0</v>
      </c>
      <c r="L13549" s="334">
        <v>0</v>
      </c>
      <c r="M13549" s="334">
        <v>0</v>
      </c>
      <c r="N13549" s="334">
        <v>0</v>
      </c>
      <c r="O13549" s="334">
        <v>0</v>
      </c>
      <c r="P13549" s="334">
        <v>0</v>
      </c>
      <c r="Q13549" s="334">
        <v>0</v>
      </c>
      <c r="R13549" s="334">
        <v>0</v>
      </c>
      <c r="S13549" s="334">
        <v>0</v>
      </c>
      <c r="T13549" s="334">
        <v>0</v>
      </c>
      <c r="U13549" s="334">
        <v>0</v>
      </c>
      <c r="V13549" s="334">
        <v>0</v>
      </c>
      <c r="W13549" s="334">
        <v>0</v>
      </c>
      <c r="X13549" s="334">
        <v>0</v>
      </c>
      <c r="Y13549" s="334">
        <v>0</v>
      </c>
      <c r="Z13549" s="334">
        <v>0</v>
      </c>
      <c r="AA13549" s="334">
        <v>0</v>
      </c>
      <c r="AB13549" s="334">
        <v>0</v>
      </c>
      <c r="AD13549" s="334">
        <v>0</v>
      </c>
      <c r="AE13549" s="334">
        <f t="shared" si="2117"/>
        <v>0</v>
      </c>
      <c r="AF13549" s="334">
        <f t="shared" si="2118"/>
        <v>0</v>
      </c>
      <c r="AG13549" s="340">
        <f t="shared" si="2119"/>
        <v>0</v>
      </c>
      <c r="AI13549" s="340">
        <f t="shared" si="2122"/>
        <v>0</v>
      </c>
      <c r="AJ13549" s="340">
        <f t="shared" si="2122"/>
        <v>0</v>
      </c>
      <c r="AK13549" s="340">
        <f t="shared" si="2122"/>
        <v>0</v>
      </c>
      <c r="AL13549" s="340">
        <f t="shared" si="2122"/>
        <v>0</v>
      </c>
      <c r="AM13549" s="340">
        <f t="shared" si="2122"/>
        <v>0</v>
      </c>
    </row>
    <row r="13550" spans="1:39" x14ac:dyDescent="0.35">
      <c r="A13550" s="337">
        <v>35463</v>
      </c>
      <c r="B13550" s="338">
        <f t="shared" si="2114"/>
        <v>1997</v>
      </c>
      <c r="C13550" s="338">
        <f t="shared" si="2115"/>
        <v>2</v>
      </c>
      <c r="D13550" s="338">
        <f t="shared" si="2116"/>
        <v>2</v>
      </c>
      <c r="E13550" s="334">
        <v>0</v>
      </c>
      <c r="F13550" s="334">
        <v>0</v>
      </c>
      <c r="G13550" s="334">
        <v>0</v>
      </c>
      <c r="H13550" s="334">
        <v>0</v>
      </c>
      <c r="I13550" s="334">
        <v>0</v>
      </c>
      <c r="J13550" s="334">
        <v>0</v>
      </c>
      <c r="K13550" s="334">
        <v>0</v>
      </c>
      <c r="L13550" s="334">
        <v>0</v>
      </c>
      <c r="M13550" s="334">
        <v>0</v>
      </c>
      <c r="N13550" s="334">
        <v>0</v>
      </c>
      <c r="O13550" s="334">
        <v>0</v>
      </c>
      <c r="P13550" s="334">
        <v>0</v>
      </c>
      <c r="Q13550" s="334">
        <v>0</v>
      </c>
      <c r="R13550" s="334">
        <v>0</v>
      </c>
      <c r="S13550" s="334">
        <v>0</v>
      </c>
      <c r="T13550" s="334">
        <v>0</v>
      </c>
      <c r="U13550" s="334">
        <v>0</v>
      </c>
      <c r="V13550" s="334">
        <v>0</v>
      </c>
      <c r="W13550" s="334">
        <v>0</v>
      </c>
      <c r="X13550" s="334">
        <v>0</v>
      </c>
      <c r="Y13550" s="334">
        <v>0</v>
      </c>
      <c r="Z13550" s="334">
        <v>0</v>
      </c>
      <c r="AA13550" s="334">
        <v>0</v>
      </c>
      <c r="AB13550" s="334">
        <v>0</v>
      </c>
      <c r="AD13550" s="334">
        <v>0</v>
      </c>
      <c r="AE13550" s="334">
        <f t="shared" si="2117"/>
        <v>0</v>
      </c>
      <c r="AF13550" s="334">
        <f t="shared" si="2118"/>
        <v>0</v>
      </c>
      <c r="AG13550" s="340">
        <f t="shared" si="2119"/>
        <v>0</v>
      </c>
      <c r="AI13550" s="340">
        <f t="shared" si="2122"/>
        <v>0</v>
      </c>
      <c r="AJ13550" s="340">
        <f t="shared" si="2122"/>
        <v>0</v>
      </c>
      <c r="AK13550" s="340">
        <f t="shared" si="2122"/>
        <v>0</v>
      </c>
      <c r="AL13550" s="340">
        <f t="shared" si="2122"/>
        <v>0</v>
      </c>
      <c r="AM13550" s="340">
        <f t="shared" si="2122"/>
        <v>0</v>
      </c>
    </row>
    <row r="13551" spans="1:39" x14ac:dyDescent="0.35">
      <c r="A13551" s="337">
        <v>35464</v>
      </c>
      <c r="B13551" s="338">
        <f t="shared" si="2114"/>
        <v>1997</v>
      </c>
      <c r="C13551" s="338">
        <f t="shared" si="2115"/>
        <v>2</v>
      </c>
      <c r="D13551" s="338">
        <f t="shared" si="2116"/>
        <v>3</v>
      </c>
      <c r="E13551" s="334">
        <v>0</v>
      </c>
      <c r="F13551" s="334">
        <v>0</v>
      </c>
      <c r="G13551" s="334">
        <v>0</v>
      </c>
      <c r="H13551" s="334">
        <v>0</v>
      </c>
      <c r="I13551" s="334">
        <v>0</v>
      </c>
      <c r="J13551" s="334">
        <v>0</v>
      </c>
      <c r="K13551" s="334">
        <v>0</v>
      </c>
      <c r="L13551" s="334">
        <v>0</v>
      </c>
      <c r="M13551" s="334">
        <v>0</v>
      </c>
      <c r="N13551" s="334">
        <v>0</v>
      </c>
      <c r="O13551" s="334">
        <v>0</v>
      </c>
      <c r="P13551" s="334">
        <v>0</v>
      </c>
      <c r="Q13551" s="334">
        <v>0</v>
      </c>
      <c r="R13551" s="334">
        <v>0</v>
      </c>
      <c r="S13551" s="334">
        <v>0</v>
      </c>
      <c r="T13551" s="334">
        <v>0</v>
      </c>
      <c r="U13551" s="334">
        <v>0</v>
      </c>
      <c r="V13551" s="334">
        <v>0</v>
      </c>
      <c r="W13551" s="334">
        <v>0</v>
      </c>
      <c r="X13551" s="334">
        <v>0</v>
      </c>
      <c r="Y13551" s="334">
        <v>0</v>
      </c>
      <c r="Z13551" s="334">
        <v>0</v>
      </c>
      <c r="AA13551" s="334">
        <v>0</v>
      </c>
      <c r="AB13551" s="334">
        <v>0</v>
      </c>
      <c r="AD13551" s="334">
        <v>0</v>
      </c>
      <c r="AE13551" s="334">
        <f t="shared" si="2117"/>
        <v>0</v>
      </c>
      <c r="AF13551" s="334">
        <f t="shared" si="2118"/>
        <v>0</v>
      </c>
      <c r="AG13551" s="340">
        <f t="shared" si="2119"/>
        <v>0</v>
      </c>
      <c r="AI13551" s="340">
        <f t="shared" si="2122"/>
        <v>0</v>
      </c>
      <c r="AJ13551" s="340">
        <f t="shared" si="2122"/>
        <v>0</v>
      </c>
      <c r="AK13551" s="340">
        <f t="shared" si="2122"/>
        <v>0</v>
      </c>
      <c r="AL13551" s="340">
        <f t="shared" si="2122"/>
        <v>0</v>
      </c>
      <c r="AM13551" s="340">
        <f t="shared" si="2122"/>
        <v>0</v>
      </c>
    </row>
    <row r="13552" spans="1:39" x14ac:dyDescent="0.35">
      <c r="A13552" s="337">
        <v>35465</v>
      </c>
      <c r="B13552" s="338">
        <f t="shared" si="2114"/>
        <v>1997</v>
      </c>
      <c r="C13552" s="338">
        <f t="shared" si="2115"/>
        <v>2</v>
      </c>
      <c r="D13552" s="338">
        <f t="shared" si="2116"/>
        <v>4</v>
      </c>
      <c r="E13552" s="334">
        <v>0</v>
      </c>
      <c r="F13552" s="334">
        <v>0</v>
      </c>
      <c r="G13552" s="334">
        <v>0</v>
      </c>
      <c r="H13552" s="334">
        <v>0</v>
      </c>
      <c r="I13552" s="334">
        <v>0</v>
      </c>
      <c r="J13552" s="334">
        <v>0</v>
      </c>
      <c r="K13552" s="334">
        <v>0</v>
      </c>
      <c r="L13552" s="334">
        <v>0</v>
      </c>
      <c r="M13552" s="334">
        <v>0</v>
      </c>
      <c r="N13552" s="334">
        <v>0</v>
      </c>
      <c r="O13552" s="334">
        <v>0</v>
      </c>
      <c r="P13552" s="334">
        <v>0</v>
      </c>
      <c r="Q13552" s="334">
        <v>0</v>
      </c>
      <c r="R13552" s="334">
        <v>0</v>
      </c>
      <c r="S13552" s="334">
        <v>0</v>
      </c>
      <c r="T13552" s="334">
        <v>0</v>
      </c>
      <c r="U13552" s="334">
        <v>0</v>
      </c>
      <c r="V13552" s="334">
        <v>0</v>
      </c>
      <c r="W13552" s="334">
        <v>0</v>
      </c>
      <c r="X13552" s="334">
        <v>0</v>
      </c>
      <c r="Y13552" s="334">
        <v>0</v>
      </c>
      <c r="Z13552" s="334">
        <v>0</v>
      </c>
      <c r="AA13552" s="334">
        <v>0</v>
      </c>
      <c r="AB13552" s="334">
        <v>0</v>
      </c>
      <c r="AD13552" s="334">
        <v>0</v>
      </c>
      <c r="AE13552" s="334">
        <f t="shared" si="2117"/>
        <v>0</v>
      </c>
      <c r="AF13552" s="334">
        <f t="shared" si="2118"/>
        <v>0</v>
      </c>
      <c r="AG13552" s="340">
        <f t="shared" si="2119"/>
        <v>0</v>
      </c>
      <c r="AI13552" s="340">
        <f t="shared" si="2122"/>
        <v>0</v>
      </c>
      <c r="AJ13552" s="340">
        <f t="shared" si="2122"/>
        <v>0</v>
      </c>
      <c r="AK13552" s="340">
        <f t="shared" si="2122"/>
        <v>0</v>
      </c>
      <c r="AL13552" s="340">
        <f t="shared" si="2122"/>
        <v>0</v>
      </c>
      <c r="AM13552" s="340">
        <f t="shared" si="2122"/>
        <v>0</v>
      </c>
    </row>
    <row r="13553" spans="1:39" x14ac:dyDescent="0.35">
      <c r="A13553" s="337">
        <v>35466</v>
      </c>
      <c r="B13553" s="338">
        <f t="shared" si="2114"/>
        <v>1997</v>
      </c>
      <c r="C13553" s="338">
        <f t="shared" si="2115"/>
        <v>2</v>
      </c>
      <c r="D13553" s="338">
        <f t="shared" si="2116"/>
        <v>5</v>
      </c>
      <c r="E13553" s="334">
        <v>0</v>
      </c>
      <c r="F13553" s="334">
        <v>0</v>
      </c>
      <c r="G13553" s="334">
        <v>0</v>
      </c>
      <c r="H13553" s="334">
        <v>0</v>
      </c>
      <c r="I13553" s="334">
        <v>0</v>
      </c>
      <c r="J13553" s="334">
        <v>0</v>
      </c>
      <c r="K13553" s="334">
        <v>0</v>
      </c>
      <c r="L13553" s="334">
        <v>0</v>
      </c>
      <c r="M13553" s="334">
        <v>0</v>
      </c>
      <c r="N13553" s="334">
        <v>0</v>
      </c>
      <c r="O13553" s="334">
        <v>0</v>
      </c>
      <c r="P13553" s="334">
        <v>0</v>
      </c>
      <c r="Q13553" s="334">
        <v>0</v>
      </c>
      <c r="R13553" s="334">
        <v>0</v>
      </c>
      <c r="S13553" s="334">
        <v>0</v>
      </c>
      <c r="T13553" s="334">
        <v>0</v>
      </c>
      <c r="U13553" s="334">
        <v>0</v>
      </c>
      <c r="V13553" s="334">
        <v>0</v>
      </c>
      <c r="W13553" s="334">
        <v>0</v>
      </c>
      <c r="X13553" s="334">
        <v>0</v>
      </c>
      <c r="Y13553" s="334">
        <v>0</v>
      </c>
      <c r="Z13553" s="334">
        <v>0</v>
      </c>
      <c r="AA13553" s="334">
        <v>0</v>
      </c>
      <c r="AB13553" s="334">
        <v>0</v>
      </c>
      <c r="AD13553" s="334">
        <v>0</v>
      </c>
      <c r="AE13553" s="334">
        <f t="shared" si="2117"/>
        <v>0</v>
      </c>
      <c r="AF13553" s="334">
        <f t="shared" si="2118"/>
        <v>0</v>
      </c>
      <c r="AG13553" s="340">
        <f t="shared" si="2119"/>
        <v>0</v>
      </c>
      <c r="AI13553" s="340">
        <f t="shared" si="2122"/>
        <v>0</v>
      </c>
      <c r="AJ13553" s="340">
        <f t="shared" si="2122"/>
        <v>0</v>
      </c>
      <c r="AK13553" s="340">
        <f t="shared" si="2122"/>
        <v>0</v>
      </c>
      <c r="AL13553" s="340">
        <f t="shared" si="2122"/>
        <v>0</v>
      </c>
      <c r="AM13553" s="340">
        <f t="shared" si="2122"/>
        <v>0</v>
      </c>
    </row>
    <row r="13554" spans="1:39" x14ac:dyDescent="0.35">
      <c r="A13554" s="337">
        <v>35467</v>
      </c>
      <c r="B13554" s="338">
        <f t="shared" si="2114"/>
        <v>1997</v>
      </c>
      <c r="C13554" s="338">
        <f t="shared" si="2115"/>
        <v>2</v>
      </c>
      <c r="D13554" s="338">
        <f t="shared" si="2116"/>
        <v>6</v>
      </c>
      <c r="E13554" s="334">
        <v>0</v>
      </c>
      <c r="F13554" s="334">
        <v>0</v>
      </c>
      <c r="G13554" s="334">
        <v>0</v>
      </c>
      <c r="H13554" s="334">
        <v>0</v>
      </c>
      <c r="I13554" s="334">
        <v>0</v>
      </c>
      <c r="J13554" s="334">
        <v>0</v>
      </c>
      <c r="K13554" s="334">
        <v>0</v>
      </c>
      <c r="L13554" s="334">
        <v>0</v>
      </c>
      <c r="M13554" s="334">
        <v>0</v>
      </c>
      <c r="N13554" s="334">
        <v>0</v>
      </c>
      <c r="O13554" s="334">
        <v>0</v>
      </c>
      <c r="P13554" s="334">
        <v>0</v>
      </c>
      <c r="Q13554" s="334">
        <v>0</v>
      </c>
      <c r="R13554" s="334">
        <v>0</v>
      </c>
      <c r="S13554" s="334">
        <v>0</v>
      </c>
      <c r="T13554" s="334">
        <v>0</v>
      </c>
      <c r="U13554" s="334">
        <v>0</v>
      </c>
      <c r="V13554" s="334">
        <v>0</v>
      </c>
      <c r="W13554" s="334">
        <v>0</v>
      </c>
      <c r="X13554" s="334">
        <v>0</v>
      </c>
      <c r="Y13554" s="334">
        <v>0</v>
      </c>
      <c r="Z13554" s="334">
        <v>0</v>
      </c>
      <c r="AA13554" s="334">
        <v>0</v>
      </c>
      <c r="AB13554" s="334">
        <v>0</v>
      </c>
      <c r="AD13554" s="334">
        <v>0</v>
      </c>
      <c r="AE13554" s="334">
        <f t="shared" si="2117"/>
        <v>0</v>
      </c>
      <c r="AF13554" s="334">
        <f t="shared" si="2118"/>
        <v>0</v>
      </c>
      <c r="AG13554" s="340">
        <f t="shared" si="2119"/>
        <v>0</v>
      </c>
      <c r="AI13554" s="340">
        <f t="shared" si="2122"/>
        <v>0</v>
      </c>
      <c r="AJ13554" s="340">
        <f t="shared" si="2122"/>
        <v>0</v>
      </c>
      <c r="AK13554" s="340">
        <f t="shared" si="2122"/>
        <v>0</v>
      </c>
      <c r="AL13554" s="340">
        <f t="shared" si="2122"/>
        <v>0</v>
      </c>
      <c r="AM13554" s="340">
        <f t="shared" si="2122"/>
        <v>0</v>
      </c>
    </row>
    <row r="13555" spans="1:39" x14ac:dyDescent="0.35">
      <c r="A13555" s="337">
        <v>35468</v>
      </c>
      <c r="B13555" s="338">
        <f t="shared" si="2114"/>
        <v>1997</v>
      </c>
      <c r="C13555" s="338">
        <f t="shared" si="2115"/>
        <v>2</v>
      </c>
      <c r="D13555" s="338">
        <f t="shared" si="2116"/>
        <v>7</v>
      </c>
      <c r="E13555" s="334">
        <v>0</v>
      </c>
      <c r="F13555" s="334">
        <v>0</v>
      </c>
      <c r="G13555" s="334">
        <v>0</v>
      </c>
      <c r="H13555" s="334">
        <v>0</v>
      </c>
      <c r="I13555" s="334">
        <v>0</v>
      </c>
      <c r="J13555" s="334">
        <v>0</v>
      </c>
      <c r="K13555" s="334">
        <v>0</v>
      </c>
      <c r="L13555" s="334">
        <v>0</v>
      </c>
      <c r="M13555" s="334">
        <v>0</v>
      </c>
      <c r="N13555" s="334">
        <v>0</v>
      </c>
      <c r="O13555" s="334">
        <v>0</v>
      </c>
      <c r="P13555" s="334">
        <v>0</v>
      </c>
      <c r="Q13555" s="334">
        <v>0</v>
      </c>
      <c r="R13555" s="334">
        <v>0</v>
      </c>
      <c r="S13555" s="334">
        <v>0</v>
      </c>
      <c r="T13555" s="334">
        <v>0</v>
      </c>
      <c r="U13555" s="334">
        <v>0</v>
      </c>
      <c r="V13555" s="334">
        <v>0</v>
      </c>
      <c r="W13555" s="334">
        <v>0</v>
      </c>
      <c r="X13555" s="334">
        <v>0</v>
      </c>
      <c r="Y13555" s="334">
        <v>0</v>
      </c>
      <c r="Z13555" s="334">
        <v>0</v>
      </c>
      <c r="AA13555" s="334">
        <v>0</v>
      </c>
      <c r="AB13555" s="334">
        <v>0</v>
      </c>
      <c r="AD13555" s="334">
        <v>0</v>
      </c>
      <c r="AE13555" s="334">
        <f t="shared" si="2117"/>
        <v>0</v>
      </c>
      <c r="AF13555" s="334">
        <f t="shared" si="2118"/>
        <v>0</v>
      </c>
      <c r="AG13555" s="340">
        <f t="shared" si="2119"/>
        <v>0</v>
      </c>
      <c r="AI13555" s="340">
        <f t="shared" si="2122"/>
        <v>0</v>
      </c>
      <c r="AJ13555" s="340">
        <f t="shared" si="2122"/>
        <v>0</v>
      </c>
      <c r="AK13555" s="340">
        <f t="shared" si="2122"/>
        <v>0</v>
      </c>
      <c r="AL13555" s="340">
        <f t="shared" si="2122"/>
        <v>0</v>
      </c>
      <c r="AM13555" s="340">
        <f t="shared" si="2122"/>
        <v>0</v>
      </c>
    </row>
    <row r="13556" spans="1:39" x14ac:dyDescent="0.35">
      <c r="A13556" s="337">
        <v>35469</v>
      </c>
      <c r="B13556" s="338">
        <f t="shared" si="2114"/>
        <v>1997</v>
      </c>
      <c r="C13556" s="338">
        <f t="shared" si="2115"/>
        <v>2</v>
      </c>
      <c r="D13556" s="338">
        <f t="shared" si="2116"/>
        <v>8</v>
      </c>
      <c r="E13556" s="334">
        <v>0</v>
      </c>
      <c r="F13556" s="334">
        <v>0</v>
      </c>
      <c r="G13556" s="334">
        <v>0</v>
      </c>
      <c r="H13556" s="334">
        <v>0</v>
      </c>
      <c r="I13556" s="334">
        <v>0</v>
      </c>
      <c r="J13556" s="334">
        <v>0</v>
      </c>
      <c r="K13556" s="334">
        <v>0</v>
      </c>
      <c r="L13556" s="334">
        <v>0</v>
      </c>
      <c r="M13556" s="334">
        <v>0</v>
      </c>
      <c r="N13556" s="334">
        <v>0</v>
      </c>
      <c r="O13556" s="334">
        <v>0</v>
      </c>
      <c r="P13556" s="334">
        <v>0</v>
      </c>
      <c r="Q13556" s="334">
        <v>0</v>
      </c>
      <c r="R13556" s="334">
        <v>0</v>
      </c>
      <c r="S13556" s="334">
        <v>0</v>
      </c>
      <c r="T13556" s="334">
        <v>0</v>
      </c>
      <c r="U13556" s="334">
        <v>0</v>
      </c>
      <c r="V13556" s="334">
        <v>0</v>
      </c>
      <c r="W13556" s="334">
        <v>0</v>
      </c>
      <c r="X13556" s="334">
        <v>0</v>
      </c>
      <c r="Y13556" s="334">
        <v>0</v>
      </c>
      <c r="Z13556" s="334">
        <v>0</v>
      </c>
      <c r="AA13556" s="334">
        <v>0</v>
      </c>
      <c r="AB13556" s="334">
        <v>0</v>
      </c>
      <c r="AD13556" s="334">
        <v>0</v>
      </c>
      <c r="AE13556" s="334">
        <f t="shared" si="2117"/>
        <v>0</v>
      </c>
      <c r="AF13556" s="334">
        <f t="shared" si="2118"/>
        <v>0</v>
      </c>
      <c r="AG13556" s="340">
        <f t="shared" si="2119"/>
        <v>0</v>
      </c>
      <c r="AI13556" s="340">
        <f t="shared" ref="AI13556:AM13571" si="2123">IF($C13556=AI$1,$AF13556,0)</f>
        <v>0</v>
      </c>
      <c r="AJ13556" s="340">
        <f t="shared" si="2123"/>
        <v>0</v>
      </c>
      <c r="AK13556" s="340">
        <f t="shared" si="2123"/>
        <v>0</v>
      </c>
      <c r="AL13556" s="340">
        <f t="shared" si="2123"/>
        <v>0</v>
      </c>
      <c r="AM13556" s="340">
        <f t="shared" si="2123"/>
        <v>0</v>
      </c>
    </row>
    <row r="13557" spans="1:39" x14ac:dyDescent="0.35">
      <c r="A13557" s="337">
        <v>35470</v>
      </c>
      <c r="B13557" s="338">
        <f t="shared" si="2114"/>
        <v>1997</v>
      </c>
      <c r="C13557" s="338">
        <f t="shared" si="2115"/>
        <v>2</v>
      </c>
      <c r="D13557" s="338">
        <f t="shared" si="2116"/>
        <v>9</v>
      </c>
      <c r="E13557" s="334">
        <v>0</v>
      </c>
      <c r="F13557" s="334">
        <v>0</v>
      </c>
      <c r="G13557" s="334">
        <v>0</v>
      </c>
      <c r="H13557" s="334">
        <v>0</v>
      </c>
      <c r="I13557" s="334">
        <v>0</v>
      </c>
      <c r="J13557" s="334">
        <v>0</v>
      </c>
      <c r="K13557" s="334">
        <v>0</v>
      </c>
      <c r="L13557" s="334">
        <v>0</v>
      </c>
      <c r="M13557" s="334">
        <v>0</v>
      </c>
      <c r="N13557" s="334">
        <v>0</v>
      </c>
      <c r="O13557" s="334">
        <v>0</v>
      </c>
      <c r="P13557" s="334">
        <v>0</v>
      </c>
      <c r="Q13557" s="334">
        <v>0</v>
      </c>
      <c r="R13557" s="334">
        <v>0</v>
      </c>
      <c r="S13557" s="334">
        <v>0</v>
      </c>
      <c r="T13557" s="334">
        <v>0</v>
      </c>
      <c r="U13557" s="334">
        <v>0</v>
      </c>
      <c r="V13557" s="334">
        <v>0</v>
      </c>
      <c r="W13557" s="334">
        <v>0</v>
      </c>
      <c r="X13557" s="334">
        <v>0</v>
      </c>
      <c r="Y13557" s="334">
        <v>0</v>
      </c>
      <c r="Z13557" s="334">
        <v>0</v>
      </c>
      <c r="AA13557" s="334">
        <v>0</v>
      </c>
      <c r="AB13557" s="334">
        <v>0</v>
      </c>
      <c r="AD13557" s="334">
        <v>0</v>
      </c>
      <c r="AE13557" s="334">
        <f t="shared" si="2117"/>
        <v>0</v>
      </c>
      <c r="AF13557" s="334">
        <f t="shared" si="2118"/>
        <v>0</v>
      </c>
      <c r="AG13557" s="340">
        <f t="shared" si="2119"/>
        <v>0</v>
      </c>
      <c r="AI13557" s="340">
        <f t="shared" si="2123"/>
        <v>0</v>
      </c>
      <c r="AJ13557" s="340">
        <f t="shared" si="2123"/>
        <v>0</v>
      </c>
      <c r="AK13557" s="340">
        <f t="shared" si="2123"/>
        <v>0</v>
      </c>
      <c r="AL13557" s="340">
        <f t="shared" si="2123"/>
        <v>0</v>
      </c>
      <c r="AM13557" s="340">
        <f t="shared" si="2123"/>
        <v>0</v>
      </c>
    </row>
    <row r="13558" spans="1:39" x14ac:dyDescent="0.35">
      <c r="A13558" s="337">
        <v>35471</v>
      </c>
      <c r="B13558" s="338">
        <f t="shared" si="2114"/>
        <v>1997</v>
      </c>
      <c r="C13558" s="338">
        <f t="shared" si="2115"/>
        <v>2</v>
      </c>
      <c r="D13558" s="338">
        <f t="shared" si="2116"/>
        <v>10</v>
      </c>
      <c r="E13558" s="334">
        <v>0</v>
      </c>
      <c r="F13558" s="334">
        <v>0</v>
      </c>
      <c r="G13558" s="334">
        <v>0</v>
      </c>
      <c r="H13558" s="334">
        <v>0</v>
      </c>
      <c r="I13558" s="334">
        <v>0</v>
      </c>
      <c r="J13558" s="334">
        <v>0</v>
      </c>
      <c r="K13558" s="334">
        <v>0</v>
      </c>
      <c r="L13558" s="334">
        <v>0</v>
      </c>
      <c r="M13558" s="334">
        <v>0</v>
      </c>
      <c r="N13558" s="334">
        <v>0</v>
      </c>
      <c r="O13558" s="334">
        <v>0</v>
      </c>
      <c r="P13558" s="334">
        <v>0</v>
      </c>
      <c r="Q13558" s="334">
        <v>0</v>
      </c>
      <c r="R13558" s="334">
        <v>0</v>
      </c>
      <c r="S13558" s="334">
        <v>0</v>
      </c>
      <c r="T13558" s="334">
        <v>0</v>
      </c>
      <c r="U13558" s="334">
        <v>0</v>
      </c>
      <c r="V13558" s="334">
        <v>0</v>
      </c>
      <c r="W13558" s="334">
        <v>0</v>
      </c>
      <c r="X13558" s="334">
        <v>0</v>
      </c>
      <c r="Y13558" s="334">
        <v>0</v>
      </c>
      <c r="Z13558" s="334">
        <v>0</v>
      </c>
      <c r="AA13558" s="334">
        <v>0</v>
      </c>
      <c r="AB13558" s="334">
        <v>0</v>
      </c>
      <c r="AD13558" s="334">
        <v>0</v>
      </c>
      <c r="AE13558" s="334">
        <f t="shared" si="2117"/>
        <v>0</v>
      </c>
      <c r="AF13558" s="334">
        <f t="shared" si="2118"/>
        <v>0</v>
      </c>
      <c r="AG13558" s="340">
        <f t="shared" si="2119"/>
        <v>0</v>
      </c>
      <c r="AI13558" s="340">
        <f t="shared" si="2123"/>
        <v>0</v>
      </c>
      <c r="AJ13558" s="340">
        <f t="shared" si="2123"/>
        <v>0</v>
      </c>
      <c r="AK13558" s="340">
        <f t="shared" si="2123"/>
        <v>0</v>
      </c>
      <c r="AL13558" s="340">
        <f t="shared" si="2123"/>
        <v>0</v>
      </c>
      <c r="AM13558" s="340">
        <f t="shared" si="2123"/>
        <v>0</v>
      </c>
    </row>
    <row r="13559" spans="1:39" x14ac:dyDescent="0.35">
      <c r="A13559" s="337">
        <v>35472</v>
      </c>
      <c r="B13559" s="338">
        <f t="shared" si="2114"/>
        <v>1997</v>
      </c>
      <c r="C13559" s="338">
        <f t="shared" si="2115"/>
        <v>2</v>
      </c>
      <c r="D13559" s="338">
        <f t="shared" si="2116"/>
        <v>11</v>
      </c>
      <c r="E13559" s="334">
        <v>0</v>
      </c>
      <c r="F13559" s="334">
        <v>0</v>
      </c>
      <c r="G13559" s="334">
        <v>0</v>
      </c>
      <c r="H13559" s="334">
        <v>0</v>
      </c>
      <c r="I13559" s="334">
        <v>0</v>
      </c>
      <c r="J13559" s="334">
        <v>0</v>
      </c>
      <c r="K13559" s="334">
        <v>0</v>
      </c>
      <c r="L13559" s="334">
        <v>0</v>
      </c>
      <c r="M13559" s="334">
        <v>0</v>
      </c>
      <c r="N13559" s="334">
        <v>0</v>
      </c>
      <c r="O13559" s="334">
        <v>0</v>
      </c>
      <c r="P13559" s="334">
        <v>0</v>
      </c>
      <c r="Q13559" s="334">
        <v>0</v>
      </c>
      <c r="R13559" s="334">
        <v>0</v>
      </c>
      <c r="S13559" s="334">
        <v>0</v>
      </c>
      <c r="T13559" s="334">
        <v>0</v>
      </c>
      <c r="U13559" s="334">
        <v>0</v>
      </c>
      <c r="V13559" s="334">
        <v>0</v>
      </c>
      <c r="W13559" s="334">
        <v>0</v>
      </c>
      <c r="X13559" s="334">
        <v>0</v>
      </c>
      <c r="Y13559" s="334">
        <v>0</v>
      </c>
      <c r="Z13559" s="334">
        <v>0</v>
      </c>
      <c r="AA13559" s="334">
        <v>0</v>
      </c>
      <c r="AB13559" s="334">
        <v>0</v>
      </c>
      <c r="AD13559" s="334">
        <v>0</v>
      </c>
      <c r="AE13559" s="334">
        <f t="shared" si="2117"/>
        <v>0</v>
      </c>
      <c r="AF13559" s="334">
        <f t="shared" si="2118"/>
        <v>0</v>
      </c>
      <c r="AG13559" s="340">
        <f t="shared" si="2119"/>
        <v>0</v>
      </c>
      <c r="AI13559" s="340">
        <f t="shared" si="2123"/>
        <v>0</v>
      </c>
      <c r="AJ13559" s="340">
        <f t="shared" si="2123"/>
        <v>0</v>
      </c>
      <c r="AK13559" s="340">
        <f t="shared" si="2123"/>
        <v>0</v>
      </c>
      <c r="AL13559" s="340">
        <f t="shared" si="2123"/>
        <v>0</v>
      </c>
      <c r="AM13559" s="340">
        <f t="shared" si="2123"/>
        <v>0</v>
      </c>
    </row>
    <row r="13560" spans="1:39" x14ac:dyDescent="0.35">
      <c r="A13560" s="337">
        <v>35473</v>
      </c>
      <c r="B13560" s="338">
        <f t="shared" si="2114"/>
        <v>1997</v>
      </c>
      <c r="C13560" s="338">
        <f t="shared" si="2115"/>
        <v>2</v>
      </c>
      <c r="D13560" s="338">
        <f t="shared" si="2116"/>
        <v>12</v>
      </c>
      <c r="E13560" s="334">
        <v>0</v>
      </c>
      <c r="F13560" s="334">
        <v>0</v>
      </c>
      <c r="G13560" s="334">
        <v>0</v>
      </c>
      <c r="H13560" s="334">
        <v>0</v>
      </c>
      <c r="I13560" s="334">
        <v>0</v>
      </c>
      <c r="J13560" s="334">
        <v>0</v>
      </c>
      <c r="K13560" s="334">
        <v>0</v>
      </c>
      <c r="L13560" s="334">
        <v>0</v>
      </c>
      <c r="M13560" s="334">
        <v>0</v>
      </c>
      <c r="N13560" s="334">
        <v>0</v>
      </c>
      <c r="O13560" s="334">
        <v>0</v>
      </c>
      <c r="P13560" s="334">
        <v>0</v>
      </c>
      <c r="Q13560" s="334">
        <v>0</v>
      </c>
      <c r="R13560" s="334">
        <v>0</v>
      </c>
      <c r="S13560" s="334">
        <v>0</v>
      </c>
      <c r="T13560" s="334">
        <v>0</v>
      </c>
      <c r="U13560" s="334">
        <v>0</v>
      </c>
      <c r="V13560" s="334">
        <v>0</v>
      </c>
      <c r="W13560" s="334">
        <v>0</v>
      </c>
      <c r="X13560" s="334">
        <v>0</v>
      </c>
      <c r="Y13560" s="334">
        <v>0</v>
      </c>
      <c r="Z13560" s="334">
        <v>0</v>
      </c>
      <c r="AA13560" s="334">
        <v>0</v>
      </c>
      <c r="AB13560" s="334">
        <v>0</v>
      </c>
      <c r="AD13560" s="334">
        <v>0</v>
      </c>
      <c r="AE13560" s="334">
        <f t="shared" si="2117"/>
        <v>0</v>
      </c>
      <c r="AF13560" s="334">
        <f t="shared" si="2118"/>
        <v>0</v>
      </c>
      <c r="AG13560" s="340">
        <f t="shared" si="2119"/>
        <v>0</v>
      </c>
      <c r="AI13560" s="340">
        <f t="shared" si="2123"/>
        <v>0</v>
      </c>
      <c r="AJ13560" s="340">
        <f t="shared" si="2123"/>
        <v>0</v>
      </c>
      <c r="AK13560" s="340">
        <f t="shared" si="2123"/>
        <v>0</v>
      </c>
      <c r="AL13560" s="340">
        <f t="shared" si="2123"/>
        <v>0</v>
      </c>
      <c r="AM13560" s="340">
        <f t="shared" si="2123"/>
        <v>0</v>
      </c>
    </row>
    <row r="13561" spans="1:39" x14ac:dyDescent="0.35">
      <c r="A13561" s="337">
        <v>35474</v>
      </c>
      <c r="B13561" s="338">
        <f t="shared" si="2114"/>
        <v>1997</v>
      </c>
      <c r="C13561" s="338">
        <f t="shared" si="2115"/>
        <v>2</v>
      </c>
      <c r="D13561" s="338">
        <f t="shared" si="2116"/>
        <v>13</v>
      </c>
      <c r="E13561" s="334">
        <v>0</v>
      </c>
      <c r="F13561" s="334">
        <v>0</v>
      </c>
      <c r="G13561" s="334">
        <v>0</v>
      </c>
      <c r="H13561" s="334">
        <v>0</v>
      </c>
      <c r="I13561" s="334">
        <v>0</v>
      </c>
      <c r="J13561" s="334">
        <v>0</v>
      </c>
      <c r="K13561" s="334">
        <v>0</v>
      </c>
      <c r="L13561" s="334">
        <v>0</v>
      </c>
      <c r="M13561" s="334">
        <v>0</v>
      </c>
      <c r="N13561" s="334">
        <v>0</v>
      </c>
      <c r="O13561" s="334">
        <v>0</v>
      </c>
      <c r="P13561" s="334">
        <v>0</v>
      </c>
      <c r="Q13561" s="334">
        <v>0</v>
      </c>
      <c r="R13561" s="334">
        <v>0</v>
      </c>
      <c r="S13561" s="334">
        <v>0</v>
      </c>
      <c r="T13561" s="334">
        <v>0</v>
      </c>
      <c r="U13561" s="334">
        <v>0</v>
      </c>
      <c r="V13561" s="334">
        <v>0</v>
      </c>
      <c r="W13561" s="334">
        <v>0</v>
      </c>
      <c r="X13561" s="334">
        <v>0</v>
      </c>
      <c r="Y13561" s="334">
        <v>0</v>
      </c>
      <c r="Z13561" s="334">
        <v>0</v>
      </c>
      <c r="AA13561" s="334">
        <v>0</v>
      </c>
      <c r="AB13561" s="334">
        <v>0</v>
      </c>
      <c r="AD13561" s="334">
        <v>0</v>
      </c>
      <c r="AE13561" s="334">
        <f t="shared" si="2117"/>
        <v>0</v>
      </c>
      <c r="AF13561" s="334">
        <f t="shared" si="2118"/>
        <v>0</v>
      </c>
      <c r="AG13561" s="340">
        <f t="shared" si="2119"/>
        <v>0</v>
      </c>
      <c r="AI13561" s="340">
        <f t="shared" si="2123"/>
        <v>0</v>
      </c>
      <c r="AJ13561" s="340">
        <f t="shared" si="2123"/>
        <v>0</v>
      </c>
      <c r="AK13561" s="340">
        <f t="shared" si="2123"/>
        <v>0</v>
      </c>
      <c r="AL13561" s="340">
        <f t="shared" si="2123"/>
        <v>0</v>
      </c>
      <c r="AM13561" s="340">
        <f t="shared" si="2123"/>
        <v>0</v>
      </c>
    </row>
    <row r="13562" spans="1:39" x14ac:dyDescent="0.35">
      <c r="A13562" s="337">
        <v>35475</v>
      </c>
      <c r="B13562" s="338">
        <f t="shared" si="2114"/>
        <v>1997</v>
      </c>
      <c r="C13562" s="338">
        <f t="shared" si="2115"/>
        <v>2</v>
      </c>
      <c r="D13562" s="338">
        <f t="shared" si="2116"/>
        <v>14</v>
      </c>
      <c r="E13562" s="334">
        <v>0</v>
      </c>
      <c r="F13562" s="334">
        <v>0</v>
      </c>
      <c r="G13562" s="334">
        <v>0</v>
      </c>
      <c r="H13562" s="334">
        <v>0</v>
      </c>
      <c r="I13562" s="334">
        <v>0</v>
      </c>
      <c r="J13562" s="334">
        <v>0</v>
      </c>
      <c r="K13562" s="334">
        <v>0</v>
      </c>
      <c r="L13562" s="334">
        <v>0</v>
      </c>
      <c r="M13562" s="334">
        <v>0</v>
      </c>
      <c r="N13562" s="334">
        <v>0</v>
      </c>
      <c r="O13562" s="334">
        <v>0</v>
      </c>
      <c r="P13562" s="334">
        <v>0</v>
      </c>
      <c r="Q13562" s="334">
        <v>0</v>
      </c>
      <c r="R13562" s="334">
        <v>0</v>
      </c>
      <c r="S13562" s="334">
        <v>0</v>
      </c>
      <c r="T13562" s="334">
        <v>0</v>
      </c>
      <c r="U13562" s="334">
        <v>0</v>
      </c>
      <c r="V13562" s="334">
        <v>0</v>
      </c>
      <c r="W13562" s="334">
        <v>0</v>
      </c>
      <c r="X13562" s="334">
        <v>0</v>
      </c>
      <c r="Y13562" s="334">
        <v>0</v>
      </c>
      <c r="Z13562" s="334">
        <v>0</v>
      </c>
      <c r="AA13562" s="334">
        <v>0</v>
      </c>
      <c r="AB13562" s="334">
        <v>0</v>
      </c>
      <c r="AD13562" s="334">
        <v>0</v>
      </c>
      <c r="AE13562" s="334">
        <f t="shared" si="2117"/>
        <v>0</v>
      </c>
      <c r="AF13562" s="334">
        <f t="shared" si="2118"/>
        <v>0</v>
      </c>
      <c r="AG13562" s="340">
        <f t="shared" si="2119"/>
        <v>0</v>
      </c>
      <c r="AI13562" s="340">
        <f t="shared" si="2123"/>
        <v>0</v>
      </c>
      <c r="AJ13562" s="340">
        <f t="shared" si="2123"/>
        <v>0</v>
      </c>
      <c r="AK13562" s="340">
        <f t="shared" si="2123"/>
        <v>0</v>
      </c>
      <c r="AL13562" s="340">
        <f t="shared" si="2123"/>
        <v>0</v>
      </c>
      <c r="AM13562" s="340">
        <f t="shared" si="2123"/>
        <v>0</v>
      </c>
    </row>
    <row r="13563" spans="1:39" x14ac:dyDescent="0.35">
      <c r="A13563" s="337">
        <v>35476</v>
      </c>
      <c r="B13563" s="338">
        <f t="shared" si="2114"/>
        <v>1997</v>
      </c>
      <c r="C13563" s="338">
        <f t="shared" si="2115"/>
        <v>2</v>
      </c>
      <c r="D13563" s="338">
        <f t="shared" si="2116"/>
        <v>15</v>
      </c>
      <c r="E13563" s="334">
        <v>0</v>
      </c>
      <c r="F13563" s="334">
        <v>0</v>
      </c>
      <c r="G13563" s="334">
        <v>0</v>
      </c>
      <c r="H13563" s="334">
        <v>0</v>
      </c>
      <c r="I13563" s="334">
        <v>0</v>
      </c>
      <c r="J13563" s="334">
        <v>0</v>
      </c>
      <c r="K13563" s="334">
        <v>0</v>
      </c>
      <c r="L13563" s="334">
        <v>0</v>
      </c>
      <c r="M13563" s="334">
        <v>0</v>
      </c>
      <c r="N13563" s="334">
        <v>0</v>
      </c>
      <c r="O13563" s="334">
        <v>0</v>
      </c>
      <c r="P13563" s="334">
        <v>0</v>
      </c>
      <c r="Q13563" s="334">
        <v>0</v>
      </c>
      <c r="R13563" s="334">
        <v>0</v>
      </c>
      <c r="S13563" s="334">
        <v>0</v>
      </c>
      <c r="T13563" s="334">
        <v>0</v>
      </c>
      <c r="U13563" s="334">
        <v>0</v>
      </c>
      <c r="V13563" s="334">
        <v>0</v>
      </c>
      <c r="W13563" s="334">
        <v>0</v>
      </c>
      <c r="X13563" s="334">
        <v>0</v>
      </c>
      <c r="Y13563" s="334">
        <v>0</v>
      </c>
      <c r="Z13563" s="334">
        <v>0</v>
      </c>
      <c r="AA13563" s="334">
        <v>0</v>
      </c>
      <c r="AB13563" s="334">
        <v>0</v>
      </c>
      <c r="AD13563" s="334">
        <v>0</v>
      </c>
      <c r="AE13563" s="334">
        <f t="shared" si="2117"/>
        <v>0</v>
      </c>
      <c r="AF13563" s="334">
        <f t="shared" si="2118"/>
        <v>0</v>
      </c>
      <c r="AG13563" s="340">
        <f t="shared" si="2119"/>
        <v>0</v>
      </c>
      <c r="AI13563" s="340">
        <f t="shared" si="2123"/>
        <v>0</v>
      </c>
      <c r="AJ13563" s="340">
        <f t="shared" si="2123"/>
        <v>0</v>
      </c>
      <c r="AK13563" s="340">
        <f t="shared" si="2123"/>
        <v>0</v>
      </c>
      <c r="AL13563" s="340">
        <f t="shared" si="2123"/>
        <v>0</v>
      </c>
      <c r="AM13563" s="340">
        <f t="shared" si="2123"/>
        <v>0</v>
      </c>
    </row>
    <row r="13564" spans="1:39" x14ac:dyDescent="0.35">
      <c r="A13564" s="337">
        <v>35477</v>
      </c>
      <c r="B13564" s="338">
        <f t="shared" si="2114"/>
        <v>1997</v>
      </c>
      <c r="C13564" s="338">
        <f t="shared" si="2115"/>
        <v>2</v>
      </c>
      <c r="D13564" s="338">
        <f t="shared" si="2116"/>
        <v>16</v>
      </c>
      <c r="E13564" s="334">
        <v>0</v>
      </c>
      <c r="F13564" s="334">
        <v>0</v>
      </c>
      <c r="G13564" s="334">
        <v>0</v>
      </c>
      <c r="H13564" s="334">
        <v>0</v>
      </c>
      <c r="I13564" s="334">
        <v>0</v>
      </c>
      <c r="J13564" s="334">
        <v>0</v>
      </c>
      <c r="K13564" s="334">
        <v>0</v>
      </c>
      <c r="L13564" s="334">
        <v>0</v>
      </c>
      <c r="M13564" s="334">
        <v>0</v>
      </c>
      <c r="N13564" s="334">
        <v>0</v>
      </c>
      <c r="O13564" s="334">
        <v>0</v>
      </c>
      <c r="P13564" s="334">
        <v>0</v>
      </c>
      <c r="Q13564" s="334">
        <v>0</v>
      </c>
      <c r="R13564" s="334">
        <v>0</v>
      </c>
      <c r="S13564" s="334">
        <v>0</v>
      </c>
      <c r="T13564" s="334">
        <v>0</v>
      </c>
      <c r="U13564" s="334">
        <v>0</v>
      </c>
      <c r="V13564" s="334">
        <v>0</v>
      </c>
      <c r="W13564" s="334">
        <v>0</v>
      </c>
      <c r="X13564" s="334">
        <v>0</v>
      </c>
      <c r="Y13564" s="334">
        <v>0</v>
      </c>
      <c r="Z13564" s="334">
        <v>0</v>
      </c>
      <c r="AA13564" s="334">
        <v>0</v>
      </c>
      <c r="AB13564" s="334">
        <v>0</v>
      </c>
      <c r="AD13564" s="334">
        <v>0</v>
      </c>
      <c r="AE13564" s="334">
        <f t="shared" si="2117"/>
        <v>0</v>
      </c>
      <c r="AF13564" s="334">
        <f t="shared" si="2118"/>
        <v>0</v>
      </c>
      <c r="AG13564" s="340">
        <f t="shared" si="2119"/>
        <v>0</v>
      </c>
      <c r="AI13564" s="340">
        <f t="shared" si="2123"/>
        <v>0</v>
      </c>
      <c r="AJ13564" s="340">
        <f t="shared" si="2123"/>
        <v>0</v>
      </c>
      <c r="AK13564" s="340">
        <f t="shared" si="2123"/>
        <v>0</v>
      </c>
      <c r="AL13564" s="340">
        <f t="shared" si="2123"/>
        <v>0</v>
      </c>
      <c r="AM13564" s="340">
        <f t="shared" si="2123"/>
        <v>0</v>
      </c>
    </row>
    <row r="13565" spans="1:39" x14ac:dyDescent="0.35">
      <c r="A13565" s="337">
        <v>35478</v>
      </c>
      <c r="B13565" s="338">
        <f t="shared" si="2114"/>
        <v>1997</v>
      </c>
      <c r="C13565" s="338">
        <f t="shared" si="2115"/>
        <v>2</v>
      </c>
      <c r="D13565" s="338">
        <f t="shared" si="2116"/>
        <v>17</v>
      </c>
      <c r="E13565" s="334">
        <v>0</v>
      </c>
      <c r="F13565" s="334">
        <v>0</v>
      </c>
      <c r="G13565" s="334">
        <v>0</v>
      </c>
      <c r="H13565" s="334">
        <v>0</v>
      </c>
      <c r="I13565" s="334">
        <v>0</v>
      </c>
      <c r="J13565" s="334">
        <v>0</v>
      </c>
      <c r="K13565" s="334">
        <v>0</v>
      </c>
      <c r="L13565" s="334">
        <v>0</v>
      </c>
      <c r="M13565" s="334">
        <v>0</v>
      </c>
      <c r="N13565" s="334">
        <v>0</v>
      </c>
      <c r="O13565" s="334">
        <v>0</v>
      </c>
      <c r="P13565" s="334">
        <v>0</v>
      </c>
      <c r="Q13565" s="334">
        <v>0</v>
      </c>
      <c r="R13565" s="334">
        <v>0</v>
      </c>
      <c r="S13565" s="334">
        <v>0</v>
      </c>
      <c r="T13565" s="334">
        <v>0</v>
      </c>
      <c r="U13565" s="334">
        <v>0</v>
      </c>
      <c r="V13565" s="334">
        <v>0.1</v>
      </c>
      <c r="W13565" s="334">
        <v>0</v>
      </c>
      <c r="X13565" s="334">
        <v>0</v>
      </c>
      <c r="Y13565" s="334">
        <v>0.1</v>
      </c>
      <c r="Z13565" s="334">
        <v>0</v>
      </c>
      <c r="AA13565" s="334">
        <v>0</v>
      </c>
      <c r="AB13565" s="334">
        <v>0</v>
      </c>
      <c r="AD13565" s="334">
        <v>0.2</v>
      </c>
      <c r="AE13565" s="334">
        <f t="shared" si="2117"/>
        <v>0.2</v>
      </c>
      <c r="AF13565" s="334">
        <f t="shared" si="2118"/>
        <v>0.2</v>
      </c>
      <c r="AG13565" s="340">
        <f t="shared" si="2119"/>
        <v>0</v>
      </c>
      <c r="AI13565" s="340">
        <f t="shared" si="2123"/>
        <v>0</v>
      </c>
      <c r="AJ13565" s="340">
        <f t="shared" si="2123"/>
        <v>0</v>
      </c>
      <c r="AK13565" s="340">
        <f t="shared" si="2123"/>
        <v>0</v>
      </c>
      <c r="AL13565" s="340">
        <f t="shared" si="2123"/>
        <v>0</v>
      </c>
      <c r="AM13565" s="340">
        <f t="shared" si="2123"/>
        <v>0</v>
      </c>
    </row>
    <row r="13566" spans="1:39" x14ac:dyDescent="0.35">
      <c r="A13566" s="337">
        <v>35479</v>
      </c>
      <c r="B13566" s="338">
        <f t="shared" si="2114"/>
        <v>1997</v>
      </c>
      <c r="C13566" s="338">
        <f t="shared" si="2115"/>
        <v>2</v>
      </c>
      <c r="D13566" s="338">
        <f t="shared" si="2116"/>
        <v>18</v>
      </c>
      <c r="E13566" s="334">
        <v>0.2</v>
      </c>
      <c r="F13566" s="334">
        <v>0</v>
      </c>
      <c r="G13566" s="334">
        <v>0</v>
      </c>
      <c r="H13566" s="334">
        <v>0</v>
      </c>
      <c r="I13566" s="334">
        <v>0</v>
      </c>
      <c r="J13566" s="334">
        <v>0</v>
      </c>
      <c r="K13566" s="334">
        <v>0</v>
      </c>
      <c r="L13566" s="334">
        <v>0</v>
      </c>
      <c r="M13566" s="334">
        <v>0</v>
      </c>
      <c r="N13566" s="334">
        <v>0</v>
      </c>
      <c r="O13566" s="334">
        <v>0</v>
      </c>
      <c r="P13566" s="334">
        <v>0</v>
      </c>
      <c r="Q13566" s="334">
        <v>0</v>
      </c>
      <c r="R13566" s="334">
        <v>0</v>
      </c>
      <c r="S13566" s="334">
        <v>0</v>
      </c>
      <c r="T13566" s="334">
        <v>0</v>
      </c>
      <c r="U13566" s="334">
        <v>0</v>
      </c>
      <c r="V13566" s="334">
        <v>0</v>
      </c>
      <c r="W13566" s="334">
        <v>0</v>
      </c>
      <c r="X13566" s="334">
        <v>0</v>
      </c>
      <c r="Y13566" s="334">
        <v>0</v>
      </c>
      <c r="Z13566" s="334">
        <v>0</v>
      </c>
      <c r="AA13566" s="334">
        <v>0</v>
      </c>
      <c r="AB13566" s="334">
        <v>0</v>
      </c>
      <c r="AD13566" s="334">
        <v>0.2</v>
      </c>
      <c r="AE13566" s="334">
        <f t="shared" si="2117"/>
        <v>0.2</v>
      </c>
      <c r="AF13566" s="334">
        <f t="shared" si="2118"/>
        <v>0.2</v>
      </c>
      <c r="AG13566" s="340">
        <f t="shared" si="2119"/>
        <v>0</v>
      </c>
      <c r="AI13566" s="340">
        <f t="shared" si="2123"/>
        <v>0</v>
      </c>
      <c r="AJ13566" s="340">
        <f t="shared" si="2123"/>
        <v>0</v>
      </c>
      <c r="AK13566" s="340">
        <f t="shared" si="2123"/>
        <v>0</v>
      </c>
      <c r="AL13566" s="340">
        <f t="shared" si="2123"/>
        <v>0</v>
      </c>
      <c r="AM13566" s="340">
        <f t="shared" si="2123"/>
        <v>0</v>
      </c>
    </row>
    <row r="13567" spans="1:39" x14ac:dyDescent="0.35">
      <c r="A13567" s="337">
        <v>35480</v>
      </c>
      <c r="B13567" s="338">
        <f t="shared" si="2114"/>
        <v>1997</v>
      </c>
      <c r="C13567" s="338">
        <f t="shared" si="2115"/>
        <v>2</v>
      </c>
      <c r="D13567" s="338">
        <f t="shared" si="2116"/>
        <v>19</v>
      </c>
      <c r="E13567" s="334">
        <v>0</v>
      </c>
      <c r="F13567" s="334">
        <v>0</v>
      </c>
      <c r="G13567" s="334">
        <v>0</v>
      </c>
      <c r="H13567" s="334">
        <v>0</v>
      </c>
      <c r="I13567" s="334">
        <v>0</v>
      </c>
      <c r="J13567" s="334">
        <v>0</v>
      </c>
      <c r="K13567" s="334">
        <v>0</v>
      </c>
      <c r="L13567" s="334">
        <v>0</v>
      </c>
      <c r="M13567" s="334">
        <v>0</v>
      </c>
      <c r="N13567" s="334">
        <v>0</v>
      </c>
      <c r="O13567" s="334">
        <v>0</v>
      </c>
      <c r="P13567" s="334">
        <v>0</v>
      </c>
      <c r="Q13567" s="334">
        <v>0</v>
      </c>
      <c r="R13567" s="334">
        <v>0</v>
      </c>
      <c r="S13567" s="334">
        <v>0</v>
      </c>
      <c r="T13567" s="334">
        <v>0</v>
      </c>
      <c r="U13567" s="334">
        <v>0</v>
      </c>
      <c r="V13567" s="334">
        <v>0</v>
      </c>
      <c r="W13567" s="334">
        <v>0</v>
      </c>
      <c r="X13567" s="334">
        <v>0</v>
      </c>
      <c r="Y13567" s="334">
        <v>0</v>
      </c>
      <c r="Z13567" s="334">
        <v>0</v>
      </c>
      <c r="AA13567" s="334">
        <v>0</v>
      </c>
      <c r="AB13567" s="334">
        <v>0</v>
      </c>
      <c r="AD13567" s="334">
        <v>0</v>
      </c>
      <c r="AE13567" s="334">
        <f t="shared" si="2117"/>
        <v>0</v>
      </c>
      <c r="AF13567" s="334">
        <f t="shared" si="2118"/>
        <v>0</v>
      </c>
      <c r="AG13567" s="340">
        <f t="shared" si="2119"/>
        <v>0</v>
      </c>
      <c r="AI13567" s="340">
        <f t="shared" si="2123"/>
        <v>0</v>
      </c>
      <c r="AJ13567" s="340">
        <f t="shared" si="2123"/>
        <v>0</v>
      </c>
      <c r="AK13567" s="340">
        <f t="shared" si="2123"/>
        <v>0</v>
      </c>
      <c r="AL13567" s="340">
        <f t="shared" si="2123"/>
        <v>0</v>
      </c>
      <c r="AM13567" s="340">
        <f t="shared" si="2123"/>
        <v>0</v>
      </c>
    </row>
    <row r="13568" spans="1:39" x14ac:dyDescent="0.35">
      <c r="A13568" s="337">
        <v>35481</v>
      </c>
      <c r="B13568" s="338">
        <f t="shared" si="2114"/>
        <v>1997</v>
      </c>
      <c r="C13568" s="338">
        <f t="shared" si="2115"/>
        <v>2</v>
      </c>
      <c r="D13568" s="338">
        <f t="shared" si="2116"/>
        <v>20</v>
      </c>
      <c r="E13568" s="334">
        <v>0</v>
      </c>
      <c r="F13568" s="334">
        <v>0</v>
      </c>
      <c r="G13568" s="334">
        <v>0</v>
      </c>
      <c r="H13568" s="334">
        <v>0</v>
      </c>
      <c r="I13568" s="334">
        <v>0</v>
      </c>
      <c r="J13568" s="334">
        <v>0</v>
      </c>
      <c r="K13568" s="334">
        <v>0</v>
      </c>
      <c r="L13568" s="334">
        <v>0</v>
      </c>
      <c r="M13568" s="334">
        <v>0</v>
      </c>
      <c r="N13568" s="334">
        <v>0</v>
      </c>
      <c r="O13568" s="334">
        <v>0</v>
      </c>
      <c r="P13568" s="334">
        <v>0</v>
      </c>
      <c r="Q13568" s="334">
        <v>0</v>
      </c>
      <c r="R13568" s="334">
        <v>0</v>
      </c>
      <c r="S13568" s="334">
        <v>0</v>
      </c>
      <c r="T13568" s="334">
        <v>0</v>
      </c>
      <c r="U13568" s="334">
        <v>0</v>
      </c>
      <c r="V13568" s="334">
        <v>0</v>
      </c>
      <c r="W13568" s="334">
        <v>0</v>
      </c>
      <c r="X13568" s="334">
        <v>0</v>
      </c>
      <c r="Y13568" s="334">
        <v>0</v>
      </c>
      <c r="Z13568" s="334">
        <v>0</v>
      </c>
      <c r="AA13568" s="334">
        <v>0</v>
      </c>
      <c r="AB13568" s="334">
        <v>0</v>
      </c>
      <c r="AD13568" s="334">
        <v>0</v>
      </c>
      <c r="AE13568" s="334">
        <f t="shared" si="2117"/>
        <v>0</v>
      </c>
      <c r="AF13568" s="334">
        <f t="shared" si="2118"/>
        <v>0</v>
      </c>
      <c r="AG13568" s="340">
        <f t="shared" si="2119"/>
        <v>0</v>
      </c>
      <c r="AI13568" s="340">
        <f t="shared" si="2123"/>
        <v>0</v>
      </c>
      <c r="AJ13568" s="340">
        <f t="shared" si="2123"/>
        <v>0</v>
      </c>
      <c r="AK13568" s="340">
        <f t="shared" si="2123"/>
        <v>0</v>
      </c>
      <c r="AL13568" s="340">
        <f t="shared" si="2123"/>
        <v>0</v>
      </c>
      <c r="AM13568" s="340">
        <f t="shared" si="2123"/>
        <v>0</v>
      </c>
    </row>
    <row r="13569" spans="1:39" x14ac:dyDescent="0.35">
      <c r="A13569" s="337">
        <v>35482</v>
      </c>
      <c r="B13569" s="338">
        <f t="shared" si="2114"/>
        <v>1997</v>
      </c>
      <c r="C13569" s="338">
        <f t="shared" si="2115"/>
        <v>2</v>
      </c>
      <c r="D13569" s="338">
        <f t="shared" si="2116"/>
        <v>21</v>
      </c>
      <c r="E13569" s="334">
        <v>0</v>
      </c>
      <c r="F13569" s="334">
        <v>0</v>
      </c>
      <c r="G13569" s="334">
        <v>0</v>
      </c>
      <c r="H13569" s="334">
        <v>0</v>
      </c>
      <c r="I13569" s="334">
        <v>0</v>
      </c>
      <c r="J13569" s="334">
        <v>0</v>
      </c>
      <c r="K13569" s="334">
        <v>0</v>
      </c>
      <c r="L13569" s="334">
        <v>0</v>
      </c>
      <c r="M13569" s="334">
        <v>0</v>
      </c>
      <c r="N13569" s="334">
        <v>0</v>
      </c>
      <c r="O13569" s="334">
        <v>0</v>
      </c>
      <c r="P13569" s="334">
        <v>0</v>
      </c>
      <c r="Q13569" s="334">
        <v>0</v>
      </c>
      <c r="R13569" s="334">
        <v>0</v>
      </c>
      <c r="S13569" s="334">
        <v>0</v>
      </c>
      <c r="T13569" s="334">
        <v>0</v>
      </c>
      <c r="U13569" s="334">
        <v>0</v>
      </c>
      <c r="V13569" s="334">
        <v>0</v>
      </c>
      <c r="W13569" s="334">
        <v>0</v>
      </c>
      <c r="X13569" s="334">
        <v>0</v>
      </c>
      <c r="Y13569" s="334">
        <v>0</v>
      </c>
      <c r="Z13569" s="334">
        <v>0</v>
      </c>
      <c r="AA13569" s="334">
        <v>0</v>
      </c>
      <c r="AB13569" s="334">
        <v>0</v>
      </c>
      <c r="AD13569" s="334">
        <v>0</v>
      </c>
      <c r="AE13569" s="334">
        <f t="shared" si="2117"/>
        <v>0</v>
      </c>
      <c r="AF13569" s="334">
        <f t="shared" si="2118"/>
        <v>0</v>
      </c>
      <c r="AG13569" s="340">
        <f t="shared" si="2119"/>
        <v>0</v>
      </c>
      <c r="AI13569" s="340">
        <f t="shared" si="2123"/>
        <v>0</v>
      </c>
      <c r="AJ13569" s="340">
        <f t="shared" si="2123"/>
        <v>0</v>
      </c>
      <c r="AK13569" s="340">
        <f t="shared" si="2123"/>
        <v>0</v>
      </c>
      <c r="AL13569" s="340">
        <f t="shared" si="2123"/>
        <v>0</v>
      </c>
      <c r="AM13569" s="340">
        <f t="shared" si="2123"/>
        <v>0</v>
      </c>
    </row>
    <row r="13570" spans="1:39" x14ac:dyDescent="0.35">
      <c r="A13570" s="337">
        <v>35483</v>
      </c>
      <c r="B13570" s="338">
        <f t="shared" si="2114"/>
        <v>1997</v>
      </c>
      <c r="C13570" s="338">
        <f t="shared" si="2115"/>
        <v>2</v>
      </c>
      <c r="D13570" s="338">
        <f t="shared" si="2116"/>
        <v>22</v>
      </c>
      <c r="E13570" s="334">
        <v>0.1</v>
      </c>
      <c r="F13570" s="334">
        <v>0.1</v>
      </c>
      <c r="G13570" s="334">
        <v>0</v>
      </c>
      <c r="H13570" s="334">
        <v>0.1</v>
      </c>
      <c r="I13570" s="334">
        <v>0.1</v>
      </c>
      <c r="J13570" s="334">
        <v>0.1</v>
      </c>
      <c r="K13570" s="334">
        <v>0.1</v>
      </c>
      <c r="L13570" s="334">
        <v>0</v>
      </c>
      <c r="M13570" s="334">
        <v>0</v>
      </c>
      <c r="N13570" s="334">
        <v>0</v>
      </c>
      <c r="O13570" s="334">
        <v>0</v>
      </c>
      <c r="P13570" s="334">
        <v>0</v>
      </c>
      <c r="Q13570" s="334">
        <v>0</v>
      </c>
      <c r="R13570" s="334">
        <v>0.1</v>
      </c>
      <c r="S13570" s="334">
        <v>0.1</v>
      </c>
      <c r="T13570" s="334">
        <v>0</v>
      </c>
      <c r="U13570" s="334">
        <v>0</v>
      </c>
      <c r="V13570" s="334">
        <v>0</v>
      </c>
      <c r="W13570" s="334">
        <v>0</v>
      </c>
      <c r="X13570" s="334">
        <v>0</v>
      </c>
      <c r="Y13570" s="334">
        <v>0</v>
      </c>
      <c r="Z13570" s="334">
        <v>0</v>
      </c>
      <c r="AA13570" s="334">
        <v>0</v>
      </c>
      <c r="AB13570" s="334">
        <v>0</v>
      </c>
      <c r="AD13570" s="334">
        <v>0.8</v>
      </c>
      <c r="AE13570" s="334">
        <f t="shared" si="2117"/>
        <v>0.8</v>
      </c>
      <c r="AF13570" s="334">
        <f t="shared" si="2118"/>
        <v>0.79999999999999993</v>
      </c>
      <c r="AG13570" s="340">
        <f t="shared" si="2119"/>
        <v>1.1102230246251565E-16</v>
      </c>
      <c r="AI13570" s="340">
        <f t="shared" si="2123"/>
        <v>0</v>
      </c>
      <c r="AJ13570" s="340">
        <f t="shared" si="2123"/>
        <v>0</v>
      </c>
      <c r="AK13570" s="340">
        <f t="shared" si="2123"/>
        <v>0</v>
      </c>
      <c r="AL13570" s="340">
        <f t="shared" si="2123"/>
        <v>0</v>
      </c>
      <c r="AM13570" s="340">
        <f t="shared" si="2123"/>
        <v>0</v>
      </c>
    </row>
    <row r="13571" spans="1:39" x14ac:dyDescent="0.35">
      <c r="A13571" s="337">
        <v>35484</v>
      </c>
      <c r="B13571" s="338">
        <f t="shared" si="2114"/>
        <v>1997</v>
      </c>
      <c r="C13571" s="338">
        <f t="shared" si="2115"/>
        <v>2</v>
      </c>
      <c r="D13571" s="338">
        <f t="shared" si="2116"/>
        <v>23</v>
      </c>
      <c r="E13571" s="334">
        <v>0</v>
      </c>
      <c r="F13571" s="334">
        <v>0</v>
      </c>
      <c r="G13571" s="334">
        <v>0</v>
      </c>
      <c r="H13571" s="334">
        <v>0</v>
      </c>
      <c r="I13571" s="334">
        <v>0</v>
      </c>
      <c r="J13571" s="334">
        <v>0</v>
      </c>
      <c r="K13571" s="334">
        <v>0</v>
      </c>
      <c r="L13571" s="334">
        <v>0</v>
      </c>
      <c r="M13571" s="334">
        <v>0</v>
      </c>
      <c r="N13571" s="334">
        <v>0</v>
      </c>
      <c r="O13571" s="334">
        <v>0</v>
      </c>
      <c r="P13571" s="334">
        <v>0</v>
      </c>
      <c r="Q13571" s="334">
        <v>0</v>
      </c>
      <c r="R13571" s="334">
        <v>0</v>
      </c>
      <c r="S13571" s="334">
        <v>0</v>
      </c>
      <c r="T13571" s="334">
        <v>0</v>
      </c>
      <c r="U13571" s="334">
        <v>0</v>
      </c>
      <c r="V13571" s="334">
        <v>0</v>
      </c>
      <c r="W13571" s="334">
        <v>0</v>
      </c>
      <c r="X13571" s="334">
        <v>0</v>
      </c>
      <c r="Y13571" s="334">
        <v>0</v>
      </c>
      <c r="Z13571" s="334">
        <v>0</v>
      </c>
      <c r="AA13571" s="334">
        <v>0</v>
      </c>
      <c r="AB13571" s="334">
        <v>0</v>
      </c>
      <c r="AD13571" s="334">
        <v>0</v>
      </c>
      <c r="AE13571" s="334">
        <f t="shared" si="2117"/>
        <v>0</v>
      </c>
      <c r="AF13571" s="334">
        <f t="shared" si="2118"/>
        <v>0</v>
      </c>
      <c r="AG13571" s="340">
        <f t="shared" si="2119"/>
        <v>0</v>
      </c>
      <c r="AI13571" s="340">
        <f t="shared" si="2123"/>
        <v>0</v>
      </c>
      <c r="AJ13571" s="340">
        <f t="shared" si="2123"/>
        <v>0</v>
      </c>
      <c r="AK13571" s="340">
        <f t="shared" si="2123"/>
        <v>0</v>
      </c>
      <c r="AL13571" s="340">
        <f t="shared" si="2123"/>
        <v>0</v>
      </c>
      <c r="AM13571" s="340">
        <f t="shared" si="2123"/>
        <v>0</v>
      </c>
    </row>
    <row r="13572" spans="1:39" x14ac:dyDescent="0.35">
      <c r="A13572" s="337">
        <v>35485</v>
      </c>
      <c r="B13572" s="338">
        <f t="shared" ref="B13572:B13635" si="2124">YEAR(A13572)</f>
        <v>1997</v>
      </c>
      <c r="C13572" s="338">
        <f t="shared" ref="C13572:C13635" si="2125">MONTH(A13572)</f>
        <v>2</v>
      </c>
      <c r="D13572" s="338">
        <f t="shared" ref="D13572:D13635" si="2126">DAY(A13572)</f>
        <v>24</v>
      </c>
      <c r="E13572" s="334">
        <v>0</v>
      </c>
      <c r="F13572" s="334">
        <v>0</v>
      </c>
      <c r="G13572" s="334">
        <v>0</v>
      </c>
      <c r="H13572" s="334">
        <v>0</v>
      </c>
      <c r="I13572" s="334">
        <v>0</v>
      </c>
      <c r="J13572" s="334">
        <v>0</v>
      </c>
      <c r="K13572" s="334">
        <v>0</v>
      </c>
      <c r="L13572" s="334">
        <v>0</v>
      </c>
      <c r="M13572" s="334">
        <v>0</v>
      </c>
      <c r="N13572" s="334">
        <v>0</v>
      </c>
      <c r="O13572" s="334">
        <v>0</v>
      </c>
      <c r="P13572" s="334">
        <v>0</v>
      </c>
      <c r="Q13572" s="334">
        <v>0</v>
      </c>
      <c r="R13572" s="334">
        <v>0</v>
      </c>
      <c r="S13572" s="334">
        <v>0</v>
      </c>
      <c r="T13572" s="334">
        <v>0</v>
      </c>
      <c r="U13572" s="334">
        <v>0</v>
      </c>
      <c r="V13572" s="334">
        <v>0</v>
      </c>
      <c r="W13572" s="334">
        <v>0</v>
      </c>
      <c r="X13572" s="334">
        <v>0</v>
      </c>
      <c r="Y13572" s="334">
        <v>0</v>
      </c>
      <c r="Z13572" s="334">
        <v>0</v>
      </c>
      <c r="AA13572" s="334">
        <v>0</v>
      </c>
      <c r="AB13572" s="334">
        <v>0</v>
      </c>
      <c r="AD13572" s="334">
        <v>0</v>
      </c>
      <c r="AE13572" s="334">
        <f t="shared" ref="AE13572:AE13635" si="2127">AD13572</f>
        <v>0</v>
      </c>
      <c r="AF13572" s="334">
        <f t="shared" ref="AF13572:AF13635" si="2128">SUM(E13572:AB13572)</f>
        <v>0</v>
      </c>
      <c r="AG13572" s="340">
        <f t="shared" ref="AG13572:AG13635" si="2129">ABS(AF13572-AE13572)</f>
        <v>0</v>
      </c>
      <c r="AI13572" s="340">
        <f t="shared" ref="AI13572:AM13587" si="2130">IF($C13572=AI$1,$AF13572,0)</f>
        <v>0</v>
      </c>
      <c r="AJ13572" s="340">
        <f t="shared" si="2130"/>
        <v>0</v>
      </c>
      <c r="AK13572" s="340">
        <f t="shared" si="2130"/>
        <v>0</v>
      </c>
      <c r="AL13572" s="340">
        <f t="shared" si="2130"/>
        <v>0</v>
      </c>
      <c r="AM13572" s="340">
        <f t="shared" si="2130"/>
        <v>0</v>
      </c>
    </row>
    <row r="13573" spans="1:39" x14ac:dyDescent="0.35">
      <c r="A13573" s="337">
        <v>35486</v>
      </c>
      <c r="B13573" s="338">
        <f t="shared" si="2124"/>
        <v>1997</v>
      </c>
      <c r="C13573" s="338">
        <f t="shared" si="2125"/>
        <v>2</v>
      </c>
      <c r="D13573" s="338">
        <f t="shared" si="2126"/>
        <v>25</v>
      </c>
      <c r="E13573" s="334">
        <v>0</v>
      </c>
      <c r="F13573" s="334">
        <v>0</v>
      </c>
      <c r="G13573" s="334">
        <v>0</v>
      </c>
      <c r="H13573" s="334">
        <v>0</v>
      </c>
      <c r="I13573" s="334">
        <v>0</v>
      </c>
      <c r="J13573" s="334">
        <v>0</v>
      </c>
      <c r="K13573" s="334">
        <v>0</v>
      </c>
      <c r="L13573" s="334">
        <v>0</v>
      </c>
      <c r="M13573" s="334">
        <v>0</v>
      </c>
      <c r="N13573" s="334">
        <v>0</v>
      </c>
      <c r="O13573" s="334">
        <v>0</v>
      </c>
      <c r="P13573" s="334">
        <v>0</v>
      </c>
      <c r="Q13573" s="334">
        <v>0</v>
      </c>
      <c r="R13573" s="334">
        <v>0</v>
      </c>
      <c r="S13573" s="334">
        <v>0</v>
      </c>
      <c r="T13573" s="334">
        <v>0</v>
      </c>
      <c r="U13573" s="334">
        <v>0</v>
      </c>
      <c r="V13573" s="334">
        <v>0</v>
      </c>
      <c r="W13573" s="334">
        <v>0</v>
      </c>
      <c r="X13573" s="334">
        <v>0</v>
      </c>
      <c r="Y13573" s="334">
        <v>0</v>
      </c>
      <c r="Z13573" s="334">
        <v>0</v>
      </c>
      <c r="AA13573" s="334">
        <v>0</v>
      </c>
      <c r="AB13573" s="334">
        <v>0</v>
      </c>
      <c r="AD13573" s="334">
        <v>0</v>
      </c>
      <c r="AE13573" s="334">
        <f t="shared" si="2127"/>
        <v>0</v>
      </c>
      <c r="AF13573" s="334">
        <f t="shared" si="2128"/>
        <v>0</v>
      </c>
      <c r="AG13573" s="340">
        <f t="shared" si="2129"/>
        <v>0</v>
      </c>
      <c r="AI13573" s="340">
        <f t="shared" si="2130"/>
        <v>0</v>
      </c>
      <c r="AJ13573" s="340">
        <f t="shared" si="2130"/>
        <v>0</v>
      </c>
      <c r="AK13573" s="340">
        <f t="shared" si="2130"/>
        <v>0</v>
      </c>
      <c r="AL13573" s="340">
        <f t="shared" si="2130"/>
        <v>0</v>
      </c>
      <c r="AM13573" s="340">
        <f t="shared" si="2130"/>
        <v>0</v>
      </c>
    </row>
    <row r="13574" spans="1:39" x14ac:dyDescent="0.35">
      <c r="A13574" s="337">
        <v>35487</v>
      </c>
      <c r="B13574" s="338">
        <f t="shared" si="2124"/>
        <v>1997</v>
      </c>
      <c r="C13574" s="338">
        <f t="shared" si="2125"/>
        <v>2</v>
      </c>
      <c r="D13574" s="338">
        <f t="shared" si="2126"/>
        <v>26</v>
      </c>
      <c r="E13574" s="334">
        <v>0</v>
      </c>
      <c r="F13574" s="334">
        <v>0</v>
      </c>
      <c r="G13574" s="334">
        <v>0</v>
      </c>
      <c r="H13574" s="334">
        <v>0</v>
      </c>
      <c r="I13574" s="334">
        <v>0</v>
      </c>
      <c r="J13574" s="334">
        <v>0</v>
      </c>
      <c r="K13574" s="334">
        <v>0</v>
      </c>
      <c r="L13574" s="334">
        <v>0</v>
      </c>
      <c r="M13574" s="334">
        <v>0</v>
      </c>
      <c r="N13574" s="334">
        <v>0</v>
      </c>
      <c r="O13574" s="334">
        <v>0</v>
      </c>
      <c r="P13574" s="334">
        <v>0.2</v>
      </c>
      <c r="Q13574" s="334">
        <v>0.2</v>
      </c>
      <c r="R13574" s="334">
        <v>0.1</v>
      </c>
      <c r="S13574" s="334">
        <v>0.2</v>
      </c>
      <c r="T13574" s="334">
        <v>0.2</v>
      </c>
      <c r="U13574" s="334">
        <v>0.2</v>
      </c>
      <c r="V13574" s="334">
        <v>0.1</v>
      </c>
      <c r="W13574" s="334">
        <v>0.2</v>
      </c>
      <c r="X13574" s="334">
        <v>0.2</v>
      </c>
      <c r="Y13574" s="334">
        <v>0.2</v>
      </c>
      <c r="Z13574" s="334">
        <v>0.1</v>
      </c>
      <c r="AA13574" s="334">
        <v>0.2</v>
      </c>
      <c r="AB13574" s="334">
        <v>0.2</v>
      </c>
      <c r="AD13574" s="334">
        <v>2.2999999999999998</v>
      </c>
      <c r="AE13574" s="334">
        <f t="shared" si="2127"/>
        <v>2.2999999999999998</v>
      </c>
      <c r="AF13574" s="334">
        <f t="shared" si="2128"/>
        <v>2.3000000000000003</v>
      </c>
      <c r="AG13574" s="340">
        <f t="shared" si="2129"/>
        <v>4.4408920985006262E-16</v>
      </c>
      <c r="AI13574" s="340">
        <f t="shared" si="2130"/>
        <v>0</v>
      </c>
      <c r="AJ13574" s="340">
        <f t="shared" si="2130"/>
        <v>0</v>
      </c>
      <c r="AK13574" s="340">
        <f t="shared" si="2130"/>
        <v>0</v>
      </c>
      <c r="AL13574" s="340">
        <f t="shared" si="2130"/>
        <v>0</v>
      </c>
      <c r="AM13574" s="340">
        <f t="shared" si="2130"/>
        <v>0</v>
      </c>
    </row>
    <row r="13575" spans="1:39" x14ac:dyDescent="0.35">
      <c r="A13575" s="337">
        <v>35488</v>
      </c>
      <c r="B13575" s="338">
        <f t="shared" si="2124"/>
        <v>1997</v>
      </c>
      <c r="C13575" s="338">
        <f t="shared" si="2125"/>
        <v>2</v>
      </c>
      <c r="D13575" s="338">
        <f t="shared" si="2126"/>
        <v>27</v>
      </c>
      <c r="E13575" s="334">
        <v>0</v>
      </c>
      <c r="F13575" s="334">
        <v>0</v>
      </c>
      <c r="G13575" s="334">
        <v>0</v>
      </c>
      <c r="H13575" s="334">
        <v>0</v>
      </c>
      <c r="I13575" s="334">
        <v>0</v>
      </c>
      <c r="J13575" s="334">
        <v>0.1</v>
      </c>
      <c r="K13575" s="334">
        <v>0</v>
      </c>
      <c r="L13575" s="334">
        <v>0</v>
      </c>
      <c r="M13575" s="334">
        <v>0</v>
      </c>
      <c r="N13575" s="334">
        <v>0</v>
      </c>
      <c r="O13575" s="334">
        <v>0</v>
      </c>
      <c r="P13575" s="334">
        <v>0.1</v>
      </c>
      <c r="Q13575" s="334">
        <v>0</v>
      </c>
      <c r="R13575" s="334">
        <v>0</v>
      </c>
      <c r="S13575" s="334">
        <v>0</v>
      </c>
      <c r="T13575" s="334">
        <v>0</v>
      </c>
      <c r="U13575" s="334">
        <v>0</v>
      </c>
      <c r="V13575" s="334">
        <v>0</v>
      </c>
      <c r="W13575" s="334">
        <v>0</v>
      </c>
      <c r="X13575" s="334">
        <v>0</v>
      </c>
      <c r="Y13575" s="334">
        <v>0</v>
      </c>
      <c r="Z13575" s="334">
        <v>0</v>
      </c>
      <c r="AA13575" s="334">
        <v>0</v>
      </c>
      <c r="AB13575" s="334">
        <v>0</v>
      </c>
      <c r="AD13575" s="334">
        <v>0.2</v>
      </c>
      <c r="AE13575" s="334">
        <f t="shared" si="2127"/>
        <v>0.2</v>
      </c>
      <c r="AF13575" s="334">
        <f t="shared" si="2128"/>
        <v>0.2</v>
      </c>
      <c r="AG13575" s="340">
        <f t="shared" si="2129"/>
        <v>0</v>
      </c>
      <c r="AI13575" s="340">
        <f t="shared" si="2130"/>
        <v>0</v>
      </c>
      <c r="AJ13575" s="340">
        <f t="shared" si="2130"/>
        <v>0</v>
      </c>
      <c r="AK13575" s="340">
        <f t="shared" si="2130"/>
        <v>0</v>
      </c>
      <c r="AL13575" s="340">
        <f t="shared" si="2130"/>
        <v>0</v>
      </c>
      <c r="AM13575" s="340">
        <f t="shared" si="2130"/>
        <v>0</v>
      </c>
    </row>
    <row r="13576" spans="1:39" x14ac:dyDescent="0.35">
      <c r="A13576" s="337">
        <v>35489</v>
      </c>
      <c r="B13576" s="338">
        <f t="shared" si="2124"/>
        <v>1997</v>
      </c>
      <c r="C13576" s="338">
        <f t="shared" si="2125"/>
        <v>2</v>
      </c>
      <c r="D13576" s="338">
        <f t="shared" si="2126"/>
        <v>28</v>
      </c>
      <c r="E13576" s="334">
        <v>0</v>
      </c>
      <c r="F13576" s="334">
        <v>0</v>
      </c>
      <c r="G13576" s="334">
        <v>0</v>
      </c>
      <c r="H13576" s="334">
        <v>0</v>
      </c>
      <c r="I13576" s="334">
        <v>0</v>
      </c>
      <c r="J13576" s="334">
        <v>0</v>
      </c>
      <c r="K13576" s="334">
        <v>0</v>
      </c>
      <c r="L13576" s="334">
        <v>0</v>
      </c>
      <c r="M13576" s="334">
        <v>0</v>
      </c>
      <c r="N13576" s="334">
        <v>0</v>
      </c>
      <c r="O13576" s="334">
        <v>0</v>
      </c>
      <c r="P13576" s="334">
        <v>0</v>
      </c>
      <c r="Q13576" s="334">
        <v>0</v>
      </c>
      <c r="R13576" s="334">
        <v>0</v>
      </c>
      <c r="S13576" s="334">
        <v>0</v>
      </c>
      <c r="T13576" s="334">
        <v>0</v>
      </c>
      <c r="U13576" s="334">
        <v>0</v>
      </c>
      <c r="V13576" s="334">
        <v>0</v>
      </c>
      <c r="W13576" s="334">
        <v>0</v>
      </c>
      <c r="X13576" s="334">
        <v>0</v>
      </c>
      <c r="Y13576" s="334">
        <v>0</v>
      </c>
      <c r="Z13576" s="334">
        <v>0</v>
      </c>
      <c r="AA13576" s="334">
        <v>0</v>
      </c>
      <c r="AB13576" s="334">
        <v>0</v>
      </c>
      <c r="AD13576" s="334">
        <v>0</v>
      </c>
      <c r="AE13576" s="334">
        <f t="shared" si="2127"/>
        <v>0</v>
      </c>
      <c r="AF13576" s="334">
        <f t="shared" si="2128"/>
        <v>0</v>
      </c>
      <c r="AG13576" s="340">
        <f t="shared" si="2129"/>
        <v>0</v>
      </c>
      <c r="AI13576" s="340">
        <f t="shared" si="2130"/>
        <v>0</v>
      </c>
      <c r="AJ13576" s="340">
        <f t="shared" si="2130"/>
        <v>0</v>
      </c>
      <c r="AK13576" s="340">
        <f t="shared" si="2130"/>
        <v>0</v>
      </c>
      <c r="AL13576" s="340">
        <f t="shared" si="2130"/>
        <v>0</v>
      </c>
      <c r="AM13576" s="340">
        <f t="shared" si="2130"/>
        <v>0</v>
      </c>
    </row>
    <row r="13577" spans="1:39" x14ac:dyDescent="0.35">
      <c r="A13577" s="337">
        <v>35490</v>
      </c>
      <c r="B13577" s="338">
        <f t="shared" si="2124"/>
        <v>1997</v>
      </c>
      <c r="C13577" s="338">
        <f t="shared" si="2125"/>
        <v>3</v>
      </c>
      <c r="D13577" s="338">
        <f t="shared" si="2126"/>
        <v>1</v>
      </c>
      <c r="E13577" s="334">
        <v>0</v>
      </c>
      <c r="F13577" s="334">
        <v>0</v>
      </c>
      <c r="G13577" s="334">
        <v>0</v>
      </c>
      <c r="H13577" s="334">
        <v>0</v>
      </c>
      <c r="I13577" s="334">
        <v>0</v>
      </c>
      <c r="J13577" s="334">
        <v>0</v>
      </c>
      <c r="K13577" s="334">
        <v>0</v>
      </c>
      <c r="L13577" s="334">
        <v>0</v>
      </c>
      <c r="M13577" s="334">
        <v>0</v>
      </c>
      <c r="N13577" s="334">
        <v>0</v>
      </c>
      <c r="O13577" s="334">
        <v>0</v>
      </c>
      <c r="P13577" s="334">
        <v>0</v>
      </c>
      <c r="Q13577" s="334">
        <v>0</v>
      </c>
      <c r="R13577" s="334">
        <v>0</v>
      </c>
      <c r="S13577" s="334">
        <v>0</v>
      </c>
      <c r="T13577" s="334">
        <v>0</v>
      </c>
      <c r="U13577" s="334">
        <v>0</v>
      </c>
      <c r="V13577" s="334">
        <v>0.4</v>
      </c>
      <c r="W13577" s="334">
        <v>0.5</v>
      </c>
      <c r="X13577" s="334">
        <v>0.4</v>
      </c>
      <c r="Y13577" s="334">
        <v>0.4</v>
      </c>
      <c r="Z13577" s="334">
        <v>0.4</v>
      </c>
      <c r="AA13577" s="334">
        <v>0.5</v>
      </c>
      <c r="AB13577" s="334">
        <v>0.4</v>
      </c>
      <c r="AD13577" s="334">
        <v>3</v>
      </c>
      <c r="AE13577" s="334">
        <f t="shared" si="2127"/>
        <v>3</v>
      </c>
      <c r="AF13577" s="334">
        <f t="shared" si="2128"/>
        <v>3</v>
      </c>
      <c r="AG13577" s="340">
        <f t="shared" si="2129"/>
        <v>0</v>
      </c>
      <c r="AI13577" s="340">
        <f t="shared" si="2130"/>
        <v>0</v>
      </c>
      <c r="AJ13577" s="340">
        <f t="shared" si="2130"/>
        <v>0</v>
      </c>
      <c r="AK13577" s="340">
        <f t="shared" si="2130"/>
        <v>0</v>
      </c>
      <c r="AL13577" s="340">
        <f t="shared" si="2130"/>
        <v>0</v>
      </c>
      <c r="AM13577" s="340">
        <f t="shared" si="2130"/>
        <v>0</v>
      </c>
    </row>
    <row r="13578" spans="1:39" x14ac:dyDescent="0.35">
      <c r="A13578" s="337">
        <v>35491</v>
      </c>
      <c r="B13578" s="338">
        <f t="shared" si="2124"/>
        <v>1997</v>
      </c>
      <c r="C13578" s="338">
        <f t="shared" si="2125"/>
        <v>3</v>
      </c>
      <c r="D13578" s="338">
        <f t="shared" si="2126"/>
        <v>2</v>
      </c>
      <c r="E13578" s="334">
        <v>0.1</v>
      </c>
      <c r="F13578" s="334">
        <v>0.1</v>
      </c>
      <c r="G13578" s="334">
        <v>0.2</v>
      </c>
      <c r="H13578" s="334">
        <v>0.1</v>
      </c>
      <c r="I13578" s="334">
        <v>0.1</v>
      </c>
      <c r="J13578" s="334">
        <v>0.1</v>
      </c>
      <c r="K13578" s="334">
        <v>0.2</v>
      </c>
      <c r="L13578" s="334">
        <v>0</v>
      </c>
      <c r="M13578" s="334">
        <v>0</v>
      </c>
      <c r="N13578" s="334">
        <v>0</v>
      </c>
      <c r="O13578" s="334">
        <v>0.1</v>
      </c>
      <c r="P13578" s="334">
        <v>0.1</v>
      </c>
      <c r="Q13578" s="334">
        <v>0.1</v>
      </c>
      <c r="R13578" s="334">
        <v>0.2</v>
      </c>
      <c r="S13578" s="334">
        <v>0.1</v>
      </c>
      <c r="T13578" s="334">
        <v>0.1</v>
      </c>
      <c r="U13578" s="334">
        <v>0.1</v>
      </c>
      <c r="V13578" s="334">
        <v>0.2</v>
      </c>
      <c r="W13578" s="334">
        <v>0.1</v>
      </c>
      <c r="X13578" s="334">
        <v>0.1</v>
      </c>
      <c r="Y13578" s="334">
        <v>0.1</v>
      </c>
      <c r="Z13578" s="334">
        <v>0.2</v>
      </c>
      <c r="AA13578" s="334">
        <v>0.1</v>
      </c>
      <c r="AB13578" s="334">
        <v>0.1</v>
      </c>
      <c r="AD13578" s="334">
        <v>2.6</v>
      </c>
      <c r="AE13578" s="334">
        <f t="shared" si="2127"/>
        <v>2.6</v>
      </c>
      <c r="AF13578" s="334">
        <f t="shared" si="2128"/>
        <v>2.6000000000000005</v>
      </c>
      <c r="AG13578" s="340">
        <f t="shared" si="2129"/>
        <v>4.4408920985006262E-16</v>
      </c>
      <c r="AI13578" s="340">
        <f t="shared" si="2130"/>
        <v>0</v>
      </c>
      <c r="AJ13578" s="340">
        <f t="shared" si="2130"/>
        <v>0</v>
      </c>
      <c r="AK13578" s="340">
        <f t="shared" si="2130"/>
        <v>0</v>
      </c>
      <c r="AL13578" s="340">
        <f t="shared" si="2130"/>
        <v>0</v>
      </c>
      <c r="AM13578" s="340">
        <f t="shared" si="2130"/>
        <v>0</v>
      </c>
    </row>
    <row r="13579" spans="1:39" x14ac:dyDescent="0.35">
      <c r="A13579" s="337">
        <v>35492</v>
      </c>
      <c r="B13579" s="338">
        <f t="shared" si="2124"/>
        <v>1997</v>
      </c>
      <c r="C13579" s="338">
        <f t="shared" si="2125"/>
        <v>3</v>
      </c>
      <c r="D13579" s="338">
        <f t="shared" si="2126"/>
        <v>3</v>
      </c>
      <c r="E13579" s="334">
        <v>0.1</v>
      </c>
      <c r="F13579" s="334">
        <v>0</v>
      </c>
      <c r="G13579" s="334">
        <v>0.1</v>
      </c>
      <c r="H13579" s="334">
        <v>0</v>
      </c>
      <c r="I13579" s="334">
        <v>0.1</v>
      </c>
      <c r="J13579" s="334">
        <v>0.1</v>
      </c>
      <c r="K13579" s="334">
        <v>0</v>
      </c>
      <c r="L13579" s="334">
        <v>0.1</v>
      </c>
      <c r="M13579" s="334">
        <v>0</v>
      </c>
      <c r="N13579" s="334">
        <v>0.1</v>
      </c>
      <c r="O13579" s="334">
        <v>0.1</v>
      </c>
      <c r="P13579" s="334">
        <v>0</v>
      </c>
      <c r="Q13579" s="334">
        <v>0.1</v>
      </c>
      <c r="R13579" s="334">
        <v>0</v>
      </c>
      <c r="S13579" s="334">
        <v>0</v>
      </c>
      <c r="T13579" s="334">
        <v>0</v>
      </c>
      <c r="U13579" s="334">
        <v>0</v>
      </c>
      <c r="V13579" s="334">
        <v>0</v>
      </c>
      <c r="W13579" s="334">
        <v>0.1</v>
      </c>
      <c r="X13579" s="334">
        <v>0.1</v>
      </c>
      <c r="Y13579" s="334">
        <v>0</v>
      </c>
      <c r="Z13579" s="334">
        <v>0.1</v>
      </c>
      <c r="AA13579" s="334">
        <v>0</v>
      </c>
      <c r="AB13579" s="334">
        <v>0.1</v>
      </c>
      <c r="AD13579" s="334">
        <v>1.2</v>
      </c>
      <c r="AE13579" s="334">
        <f t="shared" si="2127"/>
        <v>1.2</v>
      </c>
      <c r="AF13579" s="334">
        <f t="shared" si="2128"/>
        <v>1.2</v>
      </c>
      <c r="AG13579" s="340">
        <f t="shared" si="2129"/>
        <v>0</v>
      </c>
      <c r="AI13579" s="340">
        <f t="shared" si="2130"/>
        <v>0</v>
      </c>
      <c r="AJ13579" s="340">
        <f t="shared" si="2130"/>
        <v>0</v>
      </c>
      <c r="AK13579" s="340">
        <f t="shared" si="2130"/>
        <v>0</v>
      </c>
      <c r="AL13579" s="340">
        <f t="shared" si="2130"/>
        <v>0</v>
      </c>
      <c r="AM13579" s="340">
        <f t="shared" si="2130"/>
        <v>0</v>
      </c>
    </row>
    <row r="13580" spans="1:39" x14ac:dyDescent="0.35">
      <c r="A13580" s="337">
        <v>35493</v>
      </c>
      <c r="B13580" s="338">
        <f t="shared" si="2124"/>
        <v>1997</v>
      </c>
      <c r="C13580" s="338">
        <f t="shared" si="2125"/>
        <v>3</v>
      </c>
      <c r="D13580" s="338">
        <f t="shared" si="2126"/>
        <v>4</v>
      </c>
      <c r="E13580" s="334">
        <v>0</v>
      </c>
      <c r="F13580" s="334">
        <v>0</v>
      </c>
      <c r="G13580" s="334">
        <v>0</v>
      </c>
      <c r="H13580" s="334">
        <v>0</v>
      </c>
      <c r="I13580" s="334">
        <v>0</v>
      </c>
      <c r="J13580" s="334">
        <v>0</v>
      </c>
      <c r="K13580" s="334">
        <v>0</v>
      </c>
      <c r="L13580" s="334">
        <v>0</v>
      </c>
      <c r="M13580" s="334">
        <v>0</v>
      </c>
      <c r="N13580" s="334">
        <v>0</v>
      </c>
      <c r="O13580" s="334">
        <v>0</v>
      </c>
      <c r="P13580" s="334">
        <v>0</v>
      </c>
      <c r="Q13580" s="334">
        <v>0</v>
      </c>
      <c r="R13580" s="334">
        <v>0</v>
      </c>
      <c r="S13580" s="334">
        <v>0</v>
      </c>
      <c r="T13580" s="334">
        <v>0</v>
      </c>
      <c r="U13580" s="334">
        <v>0</v>
      </c>
      <c r="V13580" s="334">
        <v>0</v>
      </c>
      <c r="W13580" s="334">
        <v>0</v>
      </c>
      <c r="X13580" s="334">
        <v>0</v>
      </c>
      <c r="Y13580" s="334">
        <v>0</v>
      </c>
      <c r="Z13580" s="334">
        <v>0</v>
      </c>
      <c r="AA13580" s="334">
        <v>0</v>
      </c>
      <c r="AB13580" s="334">
        <v>0</v>
      </c>
      <c r="AD13580" s="334">
        <v>0</v>
      </c>
      <c r="AE13580" s="334">
        <f t="shared" si="2127"/>
        <v>0</v>
      </c>
      <c r="AF13580" s="334">
        <f t="shared" si="2128"/>
        <v>0</v>
      </c>
      <c r="AG13580" s="340">
        <f t="shared" si="2129"/>
        <v>0</v>
      </c>
      <c r="AI13580" s="340">
        <f t="shared" si="2130"/>
        <v>0</v>
      </c>
      <c r="AJ13580" s="340">
        <f t="shared" si="2130"/>
        <v>0</v>
      </c>
      <c r="AK13580" s="340">
        <f t="shared" si="2130"/>
        <v>0</v>
      </c>
      <c r="AL13580" s="340">
        <f t="shared" si="2130"/>
        <v>0</v>
      </c>
      <c r="AM13580" s="340">
        <f t="shared" si="2130"/>
        <v>0</v>
      </c>
    </row>
    <row r="13581" spans="1:39" x14ac:dyDescent="0.35">
      <c r="A13581" s="337">
        <v>35494</v>
      </c>
      <c r="B13581" s="338">
        <f t="shared" si="2124"/>
        <v>1997</v>
      </c>
      <c r="C13581" s="338">
        <f t="shared" si="2125"/>
        <v>3</v>
      </c>
      <c r="D13581" s="338">
        <f t="shared" si="2126"/>
        <v>5</v>
      </c>
      <c r="E13581" s="334">
        <v>0</v>
      </c>
      <c r="F13581" s="334">
        <v>0</v>
      </c>
      <c r="G13581" s="334">
        <v>0</v>
      </c>
      <c r="H13581" s="334">
        <v>0</v>
      </c>
      <c r="I13581" s="334">
        <v>0</v>
      </c>
      <c r="J13581" s="334">
        <v>0</v>
      </c>
      <c r="K13581" s="334">
        <v>0</v>
      </c>
      <c r="L13581" s="334">
        <v>0</v>
      </c>
      <c r="M13581" s="334">
        <v>0</v>
      </c>
      <c r="N13581" s="334">
        <v>0</v>
      </c>
      <c r="O13581" s="334">
        <v>0</v>
      </c>
      <c r="P13581" s="334">
        <v>0</v>
      </c>
      <c r="Q13581" s="334">
        <v>0</v>
      </c>
      <c r="R13581" s="334">
        <v>0</v>
      </c>
      <c r="S13581" s="334">
        <v>0</v>
      </c>
      <c r="T13581" s="334">
        <v>0</v>
      </c>
      <c r="U13581" s="334">
        <v>0</v>
      </c>
      <c r="V13581" s="334">
        <v>0</v>
      </c>
      <c r="W13581" s="334">
        <v>0</v>
      </c>
      <c r="X13581" s="334">
        <v>0</v>
      </c>
      <c r="Y13581" s="334">
        <v>0</v>
      </c>
      <c r="Z13581" s="334">
        <v>0</v>
      </c>
      <c r="AA13581" s="334">
        <v>0</v>
      </c>
      <c r="AB13581" s="334">
        <v>0</v>
      </c>
      <c r="AD13581" s="334">
        <v>0</v>
      </c>
      <c r="AE13581" s="334">
        <f t="shared" si="2127"/>
        <v>0</v>
      </c>
      <c r="AF13581" s="334">
        <f t="shared" si="2128"/>
        <v>0</v>
      </c>
      <c r="AG13581" s="340">
        <f t="shared" si="2129"/>
        <v>0</v>
      </c>
      <c r="AI13581" s="340">
        <f t="shared" si="2130"/>
        <v>0</v>
      </c>
      <c r="AJ13581" s="340">
        <f t="shared" si="2130"/>
        <v>0</v>
      </c>
      <c r="AK13581" s="340">
        <f t="shared" si="2130"/>
        <v>0</v>
      </c>
      <c r="AL13581" s="340">
        <f t="shared" si="2130"/>
        <v>0</v>
      </c>
      <c r="AM13581" s="340">
        <f t="shared" si="2130"/>
        <v>0</v>
      </c>
    </row>
    <row r="13582" spans="1:39" x14ac:dyDescent="0.35">
      <c r="A13582" s="337">
        <v>35495</v>
      </c>
      <c r="B13582" s="338">
        <f t="shared" si="2124"/>
        <v>1997</v>
      </c>
      <c r="C13582" s="338">
        <f t="shared" si="2125"/>
        <v>3</v>
      </c>
      <c r="D13582" s="338">
        <f t="shared" si="2126"/>
        <v>6</v>
      </c>
      <c r="E13582" s="334">
        <v>0</v>
      </c>
      <c r="F13582" s="334">
        <v>0</v>
      </c>
      <c r="G13582" s="334">
        <v>0</v>
      </c>
      <c r="H13582" s="334">
        <v>0</v>
      </c>
      <c r="I13582" s="334">
        <v>0</v>
      </c>
      <c r="J13582" s="334">
        <v>0</v>
      </c>
      <c r="K13582" s="334">
        <v>0</v>
      </c>
      <c r="L13582" s="334">
        <v>0</v>
      </c>
      <c r="M13582" s="334">
        <v>0</v>
      </c>
      <c r="N13582" s="334">
        <v>0</v>
      </c>
      <c r="O13582" s="334">
        <v>0</v>
      </c>
      <c r="P13582" s="334">
        <v>0</v>
      </c>
      <c r="Q13582" s="334">
        <v>0</v>
      </c>
      <c r="R13582" s="334">
        <v>0</v>
      </c>
      <c r="S13582" s="334">
        <v>0</v>
      </c>
      <c r="T13582" s="334">
        <v>0</v>
      </c>
      <c r="U13582" s="334">
        <v>0</v>
      </c>
      <c r="V13582" s="334">
        <v>0</v>
      </c>
      <c r="W13582" s="334">
        <v>0</v>
      </c>
      <c r="X13582" s="334">
        <v>0</v>
      </c>
      <c r="Y13582" s="334">
        <v>0</v>
      </c>
      <c r="Z13582" s="334">
        <v>0</v>
      </c>
      <c r="AA13582" s="334">
        <v>0</v>
      </c>
      <c r="AB13582" s="334">
        <v>0</v>
      </c>
      <c r="AD13582" s="334">
        <v>0</v>
      </c>
      <c r="AE13582" s="334">
        <f t="shared" si="2127"/>
        <v>0</v>
      </c>
      <c r="AF13582" s="334">
        <f t="shared" si="2128"/>
        <v>0</v>
      </c>
      <c r="AG13582" s="340">
        <f t="shared" si="2129"/>
        <v>0</v>
      </c>
      <c r="AI13582" s="340">
        <f t="shared" si="2130"/>
        <v>0</v>
      </c>
      <c r="AJ13582" s="340">
        <f t="shared" si="2130"/>
        <v>0</v>
      </c>
      <c r="AK13582" s="340">
        <f t="shared" si="2130"/>
        <v>0</v>
      </c>
      <c r="AL13582" s="340">
        <f t="shared" si="2130"/>
        <v>0</v>
      </c>
      <c r="AM13582" s="340">
        <f t="shared" si="2130"/>
        <v>0</v>
      </c>
    </row>
    <row r="13583" spans="1:39" x14ac:dyDescent="0.35">
      <c r="A13583" s="337">
        <v>35496</v>
      </c>
      <c r="B13583" s="338">
        <f t="shared" si="2124"/>
        <v>1997</v>
      </c>
      <c r="C13583" s="338">
        <f t="shared" si="2125"/>
        <v>3</v>
      </c>
      <c r="D13583" s="338">
        <f t="shared" si="2126"/>
        <v>7</v>
      </c>
      <c r="E13583" s="334">
        <v>0</v>
      </c>
      <c r="F13583" s="334">
        <v>0</v>
      </c>
      <c r="G13583" s="334">
        <v>0</v>
      </c>
      <c r="H13583" s="334">
        <v>0</v>
      </c>
      <c r="I13583" s="334">
        <v>0</v>
      </c>
      <c r="J13583" s="334">
        <v>0</v>
      </c>
      <c r="K13583" s="334">
        <v>0</v>
      </c>
      <c r="L13583" s="334">
        <v>0</v>
      </c>
      <c r="M13583" s="334">
        <v>0</v>
      </c>
      <c r="N13583" s="334">
        <v>0</v>
      </c>
      <c r="O13583" s="334">
        <v>0</v>
      </c>
      <c r="P13583" s="334">
        <v>0</v>
      </c>
      <c r="Q13583" s="334">
        <v>0</v>
      </c>
      <c r="R13583" s="334">
        <v>0</v>
      </c>
      <c r="S13583" s="334">
        <v>0</v>
      </c>
      <c r="T13583" s="334">
        <v>0</v>
      </c>
      <c r="U13583" s="334">
        <v>0</v>
      </c>
      <c r="V13583" s="334">
        <v>0</v>
      </c>
      <c r="W13583" s="334">
        <v>0</v>
      </c>
      <c r="X13583" s="334">
        <v>0</v>
      </c>
      <c r="Y13583" s="334">
        <v>0</v>
      </c>
      <c r="Z13583" s="334">
        <v>0</v>
      </c>
      <c r="AA13583" s="334">
        <v>0</v>
      </c>
      <c r="AB13583" s="334">
        <v>0</v>
      </c>
      <c r="AD13583" s="334">
        <v>0</v>
      </c>
      <c r="AE13583" s="334">
        <f t="shared" si="2127"/>
        <v>0</v>
      </c>
      <c r="AF13583" s="334">
        <f t="shared" si="2128"/>
        <v>0</v>
      </c>
      <c r="AG13583" s="340">
        <f t="shared" si="2129"/>
        <v>0</v>
      </c>
      <c r="AI13583" s="340">
        <f t="shared" si="2130"/>
        <v>0</v>
      </c>
      <c r="AJ13583" s="340">
        <f t="shared" si="2130"/>
        <v>0</v>
      </c>
      <c r="AK13583" s="340">
        <f t="shared" si="2130"/>
        <v>0</v>
      </c>
      <c r="AL13583" s="340">
        <f t="shared" si="2130"/>
        <v>0</v>
      </c>
      <c r="AM13583" s="340">
        <f t="shared" si="2130"/>
        <v>0</v>
      </c>
    </row>
    <row r="13584" spans="1:39" x14ac:dyDescent="0.35">
      <c r="A13584" s="337">
        <v>35497</v>
      </c>
      <c r="B13584" s="338">
        <f t="shared" si="2124"/>
        <v>1997</v>
      </c>
      <c r="C13584" s="338">
        <f t="shared" si="2125"/>
        <v>3</v>
      </c>
      <c r="D13584" s="338">
        <f t="shared" si="2126"/>
        <v>8</v>
      </c>
      <c r="E13584" s="334">
        <v>0</v>
      </c>
      <c r="F13584" s="334">
        <v>0</v>
      </c>
      <c r="G13584" s="334">
        <v>0</v>
      </c>
      <c r="H13584" s="334">
        <v>0</v>
      </c>
      <c r="I13584" s="334">
        <v>0</v>
      </c>
      <c r="J13584" s="334">
        <v>0</v>
      </c>
      <c r="K13584" s="334">
        <v>0</v>
      </c>
      <c r="L13584" s="334">
        <v>0</v>
      </c>
      <c r="M13584" s="334">
        <v>0</v>
      </c>
      <c r="N13584" s="334">
        <v>0</v>
      </c>
      <c r="O13584" s="334">
        <v>0</v>
      </c>
      <c r="P13584" s="334">
        <v>0</v>
      </c>
      <c r="Q13584" s="334">
        <v>0</v>
      </c>
      <c r="R13584" s="334">
        <v>0</v>
      </c>
      <c r="S13584" s="334">
        <v>0</v>
      </c>
      <c r="T13584" s="334">
        <v>0</v>
      </c>
      <c r="U13584" s="334">
        <v>0</v>
      </c>
      <c r="V13584" s="334">
        <v>0</v>
      </c>
      <c r="W13584" s="334">
        <v>0</v>
      </c>
      <c r="X13584" s="334">
        <v>0</v>
      </c>
      <c r="Y13584" s="334">
        <v>0</v>
      </c>
      <c r="Z13584" s="334">
        <v>0</v>
      </c>
      <c r="AA13584" s="334">
        <v>0</v>
      </c>
      <c r="AB13584" s="334">
        <v>0</v>
      </c>
      <c r="AD13584" s="334">
        <v>0</v>
      </c>
      <c r="AE13584" s="334">
        <f t="shared" si="2127"/>
        <v>0</v>
      </c>
      <c r="AF13584" s="334">
        <f t="shared" si="2128"/>
        <v>0</v>
      </c>
      <c r="AG13584" s="340">
        <f t="shared" si="2129"/>
        <v>0</v>
      </c>
      <c r="AI13584" s="340">
        <f t="shared" si="2130"/>
        <v>0</v>
      </c>
      <c r="AJ13584" s="340">
        <f t="shared" si="2130"/>
        <v>0</v>
      </c>
      <c r="AK13584" s="340">
        <f t="shared" si="2130"/>
        <v>0</v>
      </c>
      <c r="AL13584" s="340">
        <f t="shared" si="2130"/>
        <v>0</v>
      </c>
      <c r="AM13584" s="340">
        <f t="shared" si="2130"/>
        <v>0</v>
      </c>
    </row>
    <row r="13585" spans="1:39" x14ac:dyDescent="0.35">
      <c r="A13585" s="337">
        <v>35498</v>
      </c>
      <c r="B13585" s="338">
        <f t="shared" si="2124"/>
        <v>1997</v>
      </c>
      <c r="C13585" s="338">
        <f t="shared" si="2125"/>
        <v>3</v>
      </c>
      <c r="D13585" s="338">
        <f t="shared" si="2126"/>
        <v>9</v>
      </c>
      <c r="E13585" s="334">
        <v>0</v>
      </c>
      <c r="F13585" s="334">
        <v>0</v>
      </c>
      <c r="G13585" s="334">
        <v>0</v>
      </c>
      <c r="H13585" s="334">
        <v>0</v>
      </c>
      <c r="I13585" s="334">
        <v>0</v>
      </c>
      <c r="J13585" s="334">
        <v>0</v>
      </c>
      <c r="K13585" s="334">
        <v>0</v>
      </c>
      <c r="L13585" s="334">
        <v>0</v>
      </c>
      <c r="M13585" s="334">
        <v>0</v>
      </c>
      <c r="N13585" s="334">
        <v>0</v>
      </c>
      <c r="O13585" s="334">
        <v>0</v>
      </c>
      <c r="P13585" s="334">
        <v>0</v>
      </c>
      <c r="Q13585" s="334">
        <v>0</v>
      </c>
      <c r="R13585" s="334">
        <v>0</v>
      </c>
      <c r="S13585" s="334">
        <v>0</v>
      </c>
      <c r="T13585" s="334">
        <v>0</v>
      </c>
      <c r="U13585" s="334">
        <v>0</v>
      </c>
      <c r="V13585" s="334">
        <v>0</v>
      </c>
      <c r="W13585" s="334">
        <v>0</v>
      </c>
      <c r="X13585" s="334">
        <v>0</v>
      </c>
      <c r="Y13585" s="334">
        <v>0</v>
      </c>
      <c r="Z13585" s="334">
        <v>0</v>
      </c>
      <c r="AA13585" s="334">
        <v>0</v>
      </c>
      <c r="AB13585" s="334">
        <v>0</v>
      </c>
      <c r="AD13585" s="334">
        <v>0</v>
      </c>
      <c r="AE13585" s="334">
        <f t="shared" si="2127"/>
        <v>0</v>
      </c>
      <c r="AF13585" s="334">
        <f t="shared" si="2128"/>
        <v>0</v>
      </c>
      <c r="AG13585" s="340">
        <f t="shared" si="2129"/>
        <v>0</v>
      </c>
      <c r="AI13585" s="340">
        <f t="shared" si="2130"/>
        <v>0</v>
      </c>
      <c r="AJ13585" s="340">
        <f t="shared" si="2130"/>
        <v>0</v>
      </c>
      <c r="AK13585" s="340">
        <f t="shared" si="2130"/>
        <v>0</v>
      </c>
      <c r="AL13585" s="340">
        <f t="shared" si="2130"/>
        <v>0</v>
      </c>
      <c r="AM13585" s="340">
        <f t="shared" si="2130"/>
        <v>0</v>
      </c>
    </row>
    <row r="13586" spans="1:39" x14ac:dyDescent="0.35">
      <c r="A13586" s="337">
        <v>35499</v>
      </c>
      <c r="B13586" s="338">
        <f t="shared" si="2124"/>
        <v>1997</v>
      </c>
      <c r="C13586" s="338">
        <f t="shared" si="2125"/>
        <v>3</v>
      </c>
      <c r="D13586" s="338">
        <f t="shared" si="2126"/>
        <v>10</v>
      </c>
      <c r="E13586" s="334">
        <v>0</v>
      </c>
      <c r="F13586" s="334">
        <v>0</v>
      </c>
      <c r="G13586" s="334">
        <v>0</v>
      </c>
      <c r="H13586" s="334">
        <v>0</v>
      </c>
      <c r="I13586" s="334">
        <v>0</v>
      </c>
      <c r="J13586" s="334">
        <v>0</v>
      </c>
      <c r="K13586" s="334">
        <v>0</v>
      </c>
      <c r="L13586" s="334">
        <v>0</v>
      </c>
      <c r="M13586" s="334">
        <v>0</v>
      </c>
      <c r="N13586" s="334">
        <v>0</v>
      </c>
      <c r="O13586" s="334">
        <v>0</v>
      </c>
      <c r="P13586" s="334">
        <v>0</v>
      </c>
      <c r="Q13586" s="334">
        <v>0</v>
      </c>
      <c r="R13586" s="334">
        <v>0</v>
      </c>
      <c r="S13586" s="334">
        <v>0</v>
      </c>
      <c r="T13586" s="334">
        <v>0</v>
      </c>
      <c r="U13586" s="334">
        <v>0</v>
      </c>
      <c r="V13586" s="334">
        <v>0</v>
      </c>
      <c r="W13586" s="334">
        <v>0</v>
      </c>
      <c r="X13586" s="334">
        <v>0.1</v>
      </c>
      <c r="Y13586" s="334">
        <v>0</v>
      </c>
      <c r="Z13586" s="334">
        <v>0</v>
      </c>
      <c r="AA13586" s="334">
        <v>0</v>
      </c>
      <c r="AB13586" s="334">
        <v>0.1</v>
      </c>
      <c r="AD13586" s="334">
        <v>0.2</v>
      </c>
      <c r="AE13586" s="334">
        <f t="shared" si="2127"/>
        <v>0.2</v>
      </c>
      <c r="AF13586" s="334">
        <f t="shared" si="2128"/>
        <v>0.2</v>
      </c>
      <c r="AG13586" s="340">
        <f t="shared" si="2129"/>
        <v>0</v>
      </c>
      <c r="AI13586" s="340">
        <f t="shared" si="2130"/>
        <v>0</v>
      </c>
      <c r="AJ13586" s="340">
        <f t="shared" si="2130"/>
        <v>0</v>
      </c>
      <c r="AK13586" s="340">
        <f t="shared" si="2130"/>
        <v>0</v>
      </c>
      <c r="AL13586" s="340">
        <f t="shared" si="2130"/>
        <v>0</v>
      </c>
      <c r="AM13586" s="340">
        <f t="shared" si="2130"/>
        <v>0</v>
      </c>
    </row>
    <row r="13587" spans="1:39" x14ac:dyDescent="0.35">
      <c r="A13587" s="337">
        <v>35500</v>
      </c>
      <c r="B13587" s="338">
        <f t="shared" si="2124"/>
        <v>1997</v>
      </c>
      <c r="C13587" s="338">
        <f t="shared" si="2125"/>
        <v>3</v>
      </c>
      <c r="D13587" s="338">
        <f t="shared" si="2126"/>
        <v>11</v>
      </c>
      <c r="E13587" s="334">
        <v>0</v>
      </c>
      <c r="F13587" s="334">
        <v>0.1</v>
      </c>
      <c r="G13587" s="334">
        <v>0.2</v>
      </c>
      <c r="H13587" s="334">
        <v>0.1</v>
      </c>
      <c r="I13587" s="334">
        <v>0.1</v>
      </c>
      <c r="J13587" s="334">
        <v>0.2</v>
      </c>
      <c r="K13587" s="334">
        <v>0.1</v>
      </c>
      <c r="L13587" s="334">
        <v>0.1</v>
      </c>
      <c r="M13587" s="334">
        <v>0.2</v>
      </c>
      <c r="N13587" s="334">
        <v>0.1</v>
      </c>
      <c r="O13587" s="334">
        <v>0.1</v>
      </c>
      <c r="P13587" s="334">
        <v>0.2</v>
      </c>
      <c r="Q13587" s="334">
        <v>0.1</v>
      </c>
      <c r="R13587" s="334">
        <v>0.1</v>
      </c>
      <c r="S13587" s="334">
        <v>0.1</v>
      </c>
      <c r="T13587" s="334">
        <v>0.2</v>
      </c>
      <c r="U13587" s="334">
        <v>0.1</v>
      </c>
      <c r="V13587" s="334">
        <v>0.1</v>
      </c>
      <c r="W13587" s="334">
        <v>0.2</v>
      </c>
      <c r="X13587" s="334">
        <v>0.1</v>
      </c>
      <c r="Y13587" s="334">
        <v>0.3</v>
      </c>
      <c r="Z13587" s="334">
        <v>0.2</v>
      </c>
      <c r="AA13587" s="334">
        <v>0.2</v>
      </c>
      <c r="AB13587" s="334">
        <v>0.1</v>
      </c>
      <c r="AD13587" s="334">
        <v>3.3</v>
      </c>
      <c r="AE13587" s="334">
        <f t="shared" si="2127"/>
        <v>3.3</v>
      </c>
      <c r="AF13587" s="334">
        <f t="shared" si="2128"/>
        <v>3.3000000000000012</v>
      </c>
      <c r="AG13587" s="340">
        <f t="shared" si="2129"/>
        <v>1.3322676295501878E-15</v>
      </c>
      <c r="AI13587" s="340">
        <f t="shared" si="2130"/>
        <v>0</v>
      </c>
      <c r="AJ13587" s="340">
        <f t="shared" si="2130"/>
        <v>0</v>
      </c>
      <c r="AK13587" s="340">
        <f t="shared" si="2130"/>
        <v>0</v>
      </c>
      <c r="AL13587" s="340">
        <f t="shared" si="2130"/>
        <v>0</v>
      </c>
      <c r="AM13587" s="340">
        <f t="shared" si="2130"/>
        <v>0</v>
      </c>
    </row>
    <row r="13588" spans="1:39" x14ac:dyDescent="0.35">
      <c r="A13588" s="337">
        <v>35501</v>
      </c>
      <c r="B13588" s="338">
        <f t="shared" si="2124"/>
        <v>1997</v>
      </c>
      <c r="C13588" s="338">
        <f t="shared" si="2125"/>
        <v>3</v>
      </c>
      <c r="D13588" s="338">
        <f t="shared" si="2126"/>
        <v>12</v>
      </c>
      <c r="E13588" s="334">
        <v>0.2</v>
      </c>
      <c r="F13588" s="334">
        <v>0.2</v>
      </c>
      <c r="G13588" s="334">
        <v>0.2</v>
      </c>
      <c r="H13588" s="334">
        <v>0.2</v>
      </c>
      <c r="I13588" s="334">
        <v>0.2</v>
      </c>
      <c r="J13588" s="334">
        <v>0.2</v>
      </c>
      <c r="K13588" s="334">
        <v>0.1</v>
      </c>
      <c r="L13588" s="334">
        <v>0.2</v>
      </c>
      <c r="M13588" s="334">
        <v>0.2</v>
      </c>
      <c r="N13588" s="334">
        <v>0.2</v>
      </c>
      <c r="O13588" s="334">
        <v>0.2</v>
      </c>
      <c r="P13588" s="334">
        <v>0.2</v>
      </c>
      <c r="Q13588" s="334">
        <v>0.2</v>
      </c>
      <c r="R13588" s="334">
        <v>0.2</v>
      </c>
      <c r="S13588" s="334">
        <v>0.2</v>
      </c>
      <c r="T13588" s="334">
        <v>0.2</v>
      </c>
      <c r="U13588" s="334">
        <v>0.2</v>
      </c>
      <c r="V13588" s="334">
        <v>0.1</v>
      </c>
      <c r="W13588" s="334">
        <v>0.2</v>
      </c>
      <c r="X13588" s="334">
        <v>0.2</v>
      </c>
      <c r="Y13588" s="334">
        <v>0.2</v>
      </c>
      <c r="Z13588" s="334">
        <v>0.2</v>
      </c>
      <c r="AA13588" s="334">
        <v>0.2</v>
      </c>
      <c r="AB13588" s="334">
        <v>0.2</v>
      </c>
      <c r="AD13588" s="334">
        <v>4.5999999999999996</v>
      </c>
      <c r="AE13588" s="334">
        <f t="shared" si="2127"/>
        <v>4.5999999999999996</v>
      </c>
      <c r="AF13588" s="334">
        <f t="shared" si="2128"/>
        <v>4.6000000000000023</v>
      </c>
      <c r="AG13588" s="340">
        <f t="shared" si="2129"/>
        <v>2.6645352591003757E-15</v>
      </c>
      <c r="AI13588" s="340">
        <f t="shared" ref="AI13588:AM13603" si="2131">IF($C13588=AI$1,$AF13588,0)</f>
        <v>0</v>
      </c>
      <c r="AJ13588" s="340">
        <f t="shared" si="2131"/>
        <v>0</v>
      </c>
      <c r="AK13588" s="340">
        <f t="shared" si="2131"/>
        <v>0</v>
      </c>
      <c r="AL13588" s="340">
        <f t="shared" si="2131"/>
        <v>0</v>
      </c>
      <c r="AM13588" s="340">
        <f t="shared" si="2131"/>
        <v>0</v>
      </c>
    </row>
    <row r="13589" spans="1:39" x14ac:dyDescent="0.35">
      <c r="A13589" s="337">
        <v>35502</v>
      </c>
      <c r="B13589" s="338">
        <f t="shared" si="2124"/>
        <v>1997</v>
      </c>
      <c r="C13589" s="338">
        <f t="shared" si="2125"/>
        <v>3</v>
      </c>
      <c r="D13589" s="338">
        <f t="shared" si="2126"/>
        <v>13</v>
      </c>
      <c r="E13589" s="334">
        <v>0</v>
      </c>
      <c r="F13589" s="334">
        <v>0</v>
      </c>
      <c r="G13589" s="334">
        <v>0</v>
      </c>
      <c r="H13589" s="334">
        <v>0</v>
      </c>
      <c r="I13589" s="334">
        <v>0</v>
      </c>
      <c r="J13589" s="334">
        <v>0</v>
      </c>
      <c r="K13589" s="334">
        <v>0</v>
      </c>
      <c r="L13589" s="334">
        <v>0</v>
      </c>
      <c r="M13589" s="334">
        <v>0</v>
      </c>
      <c r="N13589" s="334">
        <v>0</v>
      </c>
      <c r="O13589" s="334">
        <v>0</v>
      </c>
      <c r="P13589" s="334">
        <v>0</v>
      </c>
      <c r="Q13589" s="334">
        <v>0</v>
      </c>
      <c r="R13589" s="334">
        <v>0</v>
      </c>
      <c r="S13589" s="334">
        <v>0</v>
      </c>
      <c r="T13589" s="334">
        <v>0</v>
      </c>
      <c r="U13589" s="334">
        <v>0</v>
      </c>
      <c r="V13589" s="334">
        <v>0</v>
      </c>
      <c r="W13589" s="334">
        <v>0</v>
      </c>
      <c r="X13589" s="334">
        <v>0</v>
      </c>
      <c r="Y13589" s="334">
        <v>0</v>
      </c>
      <c r="Z13589" s="334">
        <v>0</v>
      </c>
      <c r="AA13589" s="334">
        <v>0</v>
      </c>
      <c r="AB13589" s="334">
        <v>0</v>
      </c>
      <c r="AD13589" s="334">
        <v>0</v>
      </c>
      <c r="AE13589" s="334">
        <f t="shared" si="2127"/>
        <v>0</v>
      </c>
      <c r="AF13589" s="334">
        <f t="shared" si="2128"/>
        <v>0</v>
      </c>
      <c r="AG13589" s="340">
        <f t="shared" si="2129"/>
        <v>0</v>
      </c>
      <c r="AI13589" s="340">
        <f t="shared" si="2131"/>
        <v>0</v>
      </c>
      <c r="AJ13589" s="340">
        <f t="shared" si="2131"/>
        <v>0</v>
      </c>
      <c r="AK13589" s="340">
        <f t="shared" si="2131"/>
        <v>0</v>
      </c>
      <c r="AL13589" s="340">
        <f t="shared" si="2131"/>
        <v>0</v>
      </c>
      <c r="AM13589" s="340">
        <f t="shared" si="2131"/>
        <v>0</v>
      </c>
    </row>
    <row r="13590" spans="1:39" x14ac:dyDescent="0.35">
      <c r="A13590" s="337">
        <v>35503</v>
      </c>
      <c r="B13590" s="338">
        <f t="shared" si="2124"/>
        <v>1997</v>
      </c>
      <c r="C13590" s="338">
        <f t="shared" si="2125"/>
        <v>3</v>
      </c>
      <c r="D13590" s="338">
        <f t="shared" si="2126"/>
        <v>14</v>
      </c>
      <c r="E13590" s="334">
        <v>0</v>
      </c>
      <c r="F13590" s="334">
        <v>0</v>
      </c>
      <c r="G13590" s="334">
        <v>0</v>
      </c>
      <c r="H13590" s="334">
        <v>0</v>
      </c>
      <c r="I13590" s="334">
        <v>0</v>
      </c>
      <c r="J13590" s="334">
        <v>0</v>
      </c>
      <c r="K13590" s="334">
        <v>0</v>
      </c>
      <c r="L13590" s="334">
        <v>0</v>
      </c>
      <c r="M13590" s="334">
        <v>0</v>
      </c>
      <c r="N13590" s="334">
        <v>0</v>
      </c>
      <c r="O13590" s="334">
        <v>0</v>
      </c>
      <c r="P13590" s="334">
        <v>0</v>
      </c>
      <c r="Q13590" s="334">
        <v>0</v>
      </c>
      <c r="R13590" s="334">
        <v>0</v>
      </c>
      <c r="S13590" s="334">
        <v>0</v>
      </c>
      <c r="T13590" s="334">
        <v>0</v>
      </c>
      <c r="U13590" s="334">
        <v>0</v>
      </c>
      <c r="V13590" s="334">
        <v>0</v>
      </c>
      <c r="W13590" s="334">
        <v>0</v>
      </c>
      <c r="X13590" s="334">
        <v>0</v>
      </c>
      <c r="Y13590" s="334">
        <v>0</v>
      </c>
      <c r="Z13590" s="334">
        <v>0</v>
      </c>
      <c r="AA13590" s="334">
        <v>0</v>
      </c>
      <c r="AB13590" s="334">
        <v>0</v>
      </c>
      <c r="AD13590" s="334">
        <v>0</v>
      </c>
      <c r="AE13590" s="334">
        <f t="shared" si="2127"/>
        <v>0</v>
      </c>
      <c r="AF13590" s="334">
        <f t="shared" si="2128"/>
        <v>0</v>
      </c>
      <c r="AG13590" s="340">
        <f t="shared" si="2129"/>
        <v>0</v>
      </c>
      <c r="AI13590" s="340">
        <f t="shared" si="2131"/>
        <v>0</v>
      </c>
      <c r="AJ13590" s="340">
        <f t="shared" si="2131"/>
        <v>0</v>
      </c>
      <c r="AK13590" s="340">
        <f t="shared" si="2131"/>
        <v>0</v>
      </c>
      <c r="AL13590" s="340">
        <f t="shared" si="2131"/>
        <v>0</v>
      </c>
      <c r="AM13590" s="340">
        <f t="shared" si="2131"/>
        <v>0</v>
      </c>
    </row>
    <row r="13591" spans="1:39" x14ac:dyDescent="0.35">
      <c r="A13591" s="337">
        <v>35504</v>
      </c>
      <c r="B13591" s="338">
        <f t="shared" si="2124"/>
        <v>1997</v>
      </c>
      <c r="C13591" s="338">
        <f t="shared" si="2125"/>
        <v>3</v>
      </c>
      <c r="D13591" s="338">
        <f t="shared" si="2126"/>
        <v>15</v>
      </c>
      <c r="E13591" s="334">
        <v>0</v>
      </c>
      <c r="F13591" s="334">
        <v>0</v>
      </c>
      <c r="G13591" s="334">
        <v>0</v>
      </c>
      <c r="H13591" s="334">
        <v>0</v>
      </c>
      <c r="I13591" s="334">
        <v>0</v>
      </c>
      <c r="J13591" s="334">
        <v>0</v>
      </c>
      <c r="K13591" s="334">
        <v>0</v>
      </c>
      <c r="L13591" s="334">
        <v>0</v>
      </c>
      <c r="M13591" s="334">
        <v>0</v>
      </c>
      <c r="N13591" s="334">
        <v>0</v>
      </c>
      <c r="O13591" s="334">
        <v>0</v>
      </c>
      <c r="P13591" s="334">
        <v>0</v>
      </c>
      <c r="Q13591" s="334">
        <v>0</v>
      </c>
      <c r="R13591" s="334">
        <v>0</v>
      </c>
      <c r="S13591" s="334">
        <v>0</v>
      </c>
      <c r="T13591" s="334">
        <v>0</v>
      </c>
      <c r="U13591" s="334">
        <v>0</v>
      </c>
      <c r="V13591" s="334">
        <v>0</v>
      </c>
      <c r="W13591" s="334">
        <v>0</v>
      </c>
      <c r="X13591" s="334">
        <v>0</v>
      </c>
      <c r="Y13591" s="334">
        <v>0</v>
      </c>
      <c r="Z13591" s="334">
        <v>0.1</v>
      </c>
      <c r="AA13591" s="334">
        <v>0</v>
      </c>
      <c r="AB13591" s="334">
        <v>0.1</v>
      </c>
      <c r="AD13591" s="334">
        <v>0.2</v>
      </c>
      <c r="AE13591" s="334">
        <f t="shared" si="2127"/>
        <v>0.2</v>
      </c>
      <c r="AF13591" s="334">
        <f t="shared" si="2128"/>
        <v>0.2</v>
      </c>
      <c r="AG13591" s="340">
        <f t="shared" si="2129"/>
        <v>0</v>
      </c>
      <c r="AI13591" s="340">
        <f t="shared" si="2131"/>
        <v>0</v>
      </c>
      <c r="AJ13591" s="340">
        <f t="shared" si="2131"/>
        <v>0</v>
      </c>
      <c r="AK13591" s="340">
        <f t="shared" si="2131"/>
        <v>0</v>
      </c>
      <c r="AL13591" s="340">
        <f t="shared" si="2131"/>
        <v>0</v>
      </c>
      <c r="AM13591" s="340">
        <f t="shared" si="2131"/>
        <v>0</v>
      </c>
    </row>
    <row r="13592" spans="1:39" x14ac:dyDescent="0.35">
      <c r="A13592" s="337">
        <v>35505</v>
      </c>
      <c r="B13592" s="338">
        <f t="shared" si="2124"/>
        <v>1997</v>
      </c>
      <c r="C13592" s="338">
        <f t="shared" si="2125"/>
        <v>3</v>
      </c>
      <c r="D13592" s="338">
        <f t="shared" si="2126"/>
        <v>16</v>
      </c>
      <c r="E13592" s="334">
        <v>0</v>
      </c>
      <c r="F13592" s="334">
        <v>0</v>
      </c>
      <c r="G13592" s="334">
        <v>0</v>
      </c>
      <c r="H13592" s="334">
        <v>0</v>
      </c>
      <c r="I13592" s="334">
        <v>0</v>
      </c>
      <c r="J13592" s="334">
        <v>0</v>
      </c>
      <c r="K13592" s="334">
        <v>0</v>
      </c>
      <c r="L13592" s="334">
        <v>0</v>
      </c>
      <c r="M13592" s="334">
        <v>0</v>
      </c>
      <c r="N13592" s="334">
        <v>0</v>
      </c>
      <c r="O13592" s="334">
        <v>0</v>
      </c>
      <c r="P13592" s="334">
        <v>0</v>
      </c>
      <c r="Q13592" s="334">
        <v>0</v>
      </c>
      <c r="R13592" s="334">
        <v>0</v>
      </c>
      <c r="S13592" s="334">
        <v>0</v>
      </c>
      <c r="T13592" s="334">
        <v>0</v>
      </c>
      <c r="U13592" s="334">
        <v>0</v>
      </c>
      <c r="V13592" s="334">
        <v>0</v>
      </c>
      <c r="W13592" s="334">
        <v>0</v>
      </c>
      <c r="X13592" s="334">
        <v>0</v>
      </c>
      <c r="Y13592" s="334">
        <v>0</v>
      </c>
      <c r="Z13592" s="334">
        <v>0</v>
      </c>
      <c r="AA13592" s="334">
        <v>0</v>
      </c>
      <c r="AB13592" s="334">
        <v>0</v>
      </c>
      <c r="AD13592" s="334">
        <v>0</v>
      </c>
      <c r="AE13592" s="334">
        <f t="shared" si="2127"/>
        <v>0</v>
      </c>
      <c r="AF13592" s="334">
        <f t="shared" si="2128"/>
        <v>0</v>
      </c>
      <c r="AG13592" s="340">
        <f t="shared" si="2129"/>
        <v>0</v>
      </c>
      <c r="AI13592" s="340">
        <f t="shared" si="2131"/>
        <v>0</v>
      </c>
      <c r="AJ13592" s="340">
        <f t="shared" si="2131"/>
        <v>0</v>
      </c>
      <c r="AK13592" s="340">
        <f t="shared" si="2131"/>
        <v>0</v>
      </c>
      <c r="AL13592" s="340">
        <f t="shared" si="2131"/>
        <v>0</v>
      </c>
      <c r="AM13592" s="340">
        <f t="shared" si="2131"/>
        <v>0</v>
      </c>
    </row>
    <row r="13593" spans="1:39" x14ac:dyDescent="0.35">
      <c r="A13593" s="337">
        <v>35506</v>
      </c>
      <c r="B13593" s="338">
        <f t="shared" si="2124"/>
        <v>1997</v>
      </c>
      <c r="C13593" s="338">
        <f t="shared" si="2125"/>
        <v>3</v>
      </c>
      <c r="D13593" s="338">
        <f t="shared" si="2126"/>
        <v>17</v>
      </c>
      <c r="E13593" s="334">
        <v>0</v>
      </c>
      <c r="F13593" s="334">
        <v>0</v>
      </c>
      <c r="G13593" s="334">
        <v>0</v>
      </c>
      <c r="H13593" s="334">
        <v>0</v>
      </c>
      <c r="I13593" s="334">
        <v>0</v>
      </c>
      <c r="J13593" s="334">
        <v>0</v>
      </c>
      <c r="K13593" s="334">
        <v>0</v>
      </c>
      <c r="L13593" s="334">
        <v>0</v>
      </c>
      <c r="M13593" s="334">
        <v>0</v>
      </c>
      <c r="N13593" s="334">
        <v>0</v>
      </c>
      <c r="O13593" s="334">
        <v>0</v>
      </c>
      <c r="P13593" s="334">
        <v>0</v>
      </c>
      <c r="Q13593" s="334">
        <v>0</v>
      </c>
      <c r="R13593" s="334">
        <v>0</v>
      </c>
      <c r="S13593" s="334">
        <v>0</v>
      </c>
      <c r="T13593" s="334">
        <v>0</v>
      </c>
      <c r="U13593" s="334">
        <v>0</v>
      </c>
      <c r="V13593" s="334">
        <v>0</v>
      </c>
      <c r="W13593" s="334">
        <v>0</v>
      </c>
      <c r="X13593" s="334">
        <v>0</v>
      </c>
      <c r="Y13593" s="334">
        <v>0</v>
      </c>
      <c r="Z13593" s="334">
        <v>0</v>
      </c>
      <c r="AA13593" s="334">
        <v>0</v>
      </c>
      <c r="AB13593" s="334">
        <v>0</v>
      </c>
      <c r="AD13593" s="334">
        <v>0</v>
      </c>
      <c r="AE13593" s="334">
        <f t="shared" si="2127"/>
        <v>0</v>
      </c>
      <c r="AF13593" s="334">
        <f t="shared" si="2128"/>
        <v>0</v>
      </c>
      <c r="AG13593" s="340">
        <f t="shared" si="2129"/>
        <v>0</v>
      </c>
      <c r="AI13593" s="340">
        <f t="shared" si="2131"/>
        <v>0</v>
      </c>
      <c r="AJ13593" s="340">
        <f t="shared" si="2131"/>
        <v>0</v>
      </c>
      <c r="AK13593" s="340">
        <f t="shared" si="2131"/>
        <v>0</v>
      </c>
      <c r="AL13593" s="340">
        <f t="shared" si="2131"/>
        <v>0</v>
      </c>
      <c r="AM13593" s="340">
        <f t="shared" si="2131"/>
        <v>0</v>
      </c>
    </row>
    <row r="13594" spans="1:39" x14ac:dyDescent="0.35">
      <c r="A13594" s="337">
        <v>35507</v>
      </c>
      <c r="B13594" s="338">
        <f t="shared" si="2124"/>
        <v>1997</v>
      </c>
      <c r="C13594" s="338">
        <f t="shared" si="2125"/>
        <v>3</v>
      </c>
      <c r="D13594" s="338">
        <f t="shared" si="2126"/>
        <v>18</v>
      </c>
      <c r="E13594" s="334">
        <v>0</v>
      </c>
      <c r="F13594" s="334">
        <v>0</v>
      </c>
      <c r="G13594" s="334">
        <v>0</v>
      </c>
      <c r="H13594" s="334">
        <v>0</v>
      </c>
      <c r="I13594" s="334">
        <v>0</v>
      </c>
      <c r="J13594" s="334">
        <v>0</v>
      </c>
      <c r="K13594" s="334">
        <v>0</v>
      </c>
      <c r="L13594" s="334">
        <v>0</v>
      </c>
      <c r="M13594" s="334">
        <v>0</v>
      </c>
      <c r="N13594" s="334">
        <v>0</v>
      </c>
      <c r="O13594" s="334">
        <v>0</v>
      </c>
      <c r="P13594" s="334">
        <v>0</v>
      </c>
      <c r="Q13594" s="334">
        <v>0</v>
      </c>
      <c r="R13594" s="334">
        <v>0</v>
      </c>
      <c r="S13594" s="334">
        <v>0</v>
      </c>
      <c r="T13594" s="334">
        <v>0</v>
      </c>
      <c r="U13594" s="334">
        <v>0</v>
      </c>
      <c r="V13594" s="334">
        <v>0</v>
      </c>
      <c r="W13594" s="334">
        <v>0</v>
      </c>
      <c r="X13594" s="334">
        <v>0</v>
      </c>
      <c r="Y13594" s="334">
        <v>0</v>
      </c>
      <c r="Z13594" s="334">
        <v>0</v>
      </c>
      <c r="AA13594" s="334">
        <v>0</v>
      </c>
      <c r="AB13594" s="334">
        <v>0</v>
      </c>
      <c r="AD13594" s="334">
        <v>0</v>
      </c>
      <c r="AE13594" s="334">
        <f t="shared" si="2127"/>
        <v>0</v>
      </c>
      <c r="AF13594" s="334">
        <f t="shared" si="2128"/>
        <v>0</v>
      </c>
      <c r="AG13594" s="340">
        <f t="shared" si="2129"/>
        <v>0</v>
      </c>
      <c r="AI13594" s="340">
        <f t="shared" si="2131"/>
        <v>0</v>
      </c>
      <c r="AJ13594" s="340">
        <f t="shared" si="2131"/>
        <v>0</v>
      </c>
      <c r="AK13594" s="340">
        <f t="shared" si="2131"/>
        <v>0</v>
      </c>
      <c r="AL13594" s="340">
        <f t="shared" si="2131"/>
        <v>0</v>
      </c>
      <c r="AM13594" s="340">
        <f t="shared" si="2131"/>
        <v>0</v>
      </c>
    </row>
    <row r="13595" spans="1:39" x14ac:dyDescent="0.35">
      <c r="A13595" s="337">
        <v>35508</v>
      </c>
      <c r="B13595" s="338">
        <f t="shared" si="2124"/>
        <v>1997</v>
      </c>
      <c r="C13595" s="338">
        <f t="shared" si="2125"/>
        <v>3</v>
      </c>
      <c r="D13595" s="338">
        <f t="shared" si="2126"/>
        <v>19</v>
      </c>
      <c r="E13595" s="334">
        <v>0</v>
      </c>
      <c r="F13595" s="334">
        <v>0</v>
      </c>
      <c r="G13595" s="334">
        <v>0</v>
      </c>
      <c r="H13595" s="334">
        <v>0</v>
      </c>
      <c r="I13595" s="334">
        <v>0</v>
      </c>
      <c r="J13595" s="334">
        <v>0</v>
      </c>
      <c r="K13595" s="334">
        <v>0</v>
      </c>
      <c r="L13595" s="334">
        <v>0</v>
      </c>
      <c r="M13595" s="334">
        <v>0</v>
      </c>
      <c r="N13595" s="334">
        <v>0</v>
      </c>
      <c r="O13595" s="334">
        <v>0</v>
      </c>
      <c r="P13595" s="334">
        <v>0</v>
      </c>
      <c r="Q13595" s="334">
        <v>0</v>
      </c>
      <c r="R13595" s="334">
        <v>0</v>
      </c>
      <c r="S13595" s="334">
        <v>0</v>
      </c>
      <c r="T13595" s="334">
        <v>0</v>
      </c>
      <c r="U13595" s="334">
        <v>0</v>
      </c>
      <c r="V13595" s="334">
        <v>0</v>
      </c>
      <c r="W13595" s="334">
        <v>0</v>
      </c>
      <c r="X13595" s="334">
        <v>0</v>
      </c>
      <c r="Y13595" s="334">
        <v>0</v>
      </c>
      <c r="Z13595" s="334">
        <v>0</v>
      </c>
      <c r="AA13595" s="334">
        <v>0</v>
      </c>
      <c r="AB13595" s="334">
        <v>0</v>
      </c>
      <c r="AD13595" s="334">
        <v>0</v>
      </c>
      <c r="AE13595" s="334">
        <f t="shared" si="2127"/>
        <v>0</v>
      </c>
      <c r="AF13595" s="334">
        <f t="shared" si="2128"/>
        <v>0</v>
      </c>
      <c r="AG13595" s="340">
        <f t="shared" si="2129"/>
        <v>0</v>
      </c>
      <c r="AI13595" s="340">
        <f t="shared" si="2131"/>
        <v>0</v>
      </c>
      <c r="AJ13595" s="340">
        <f t="shared" si="2131"/>
        <v>0</v>
      </c>
      <c r="AK13595" s="340">
        <f t="shared" si="2131"/>
        <v>0</v>
      </c>
      <c r="AL13595" s="340">
        <f t="shared" si="2131"/>
        <v>0</v>
      </c>
      <c r="AM13595" s="340">
        <f t="shared" si="2131"/>
        <v>0</v>
      </c>
    </row>
    <row r="13596" spans="1:39" x14ac:dyDescent="0.35">
      <c r="A13596" s="337">
        <v>35509</v>
      </c>
      <c r="B13596" s="338">
        <f t="shared" si="2124"/>
        <v>1997</v>
      </c>
      <c r="C13596" s="338">
        <f t="shared" si="2125"/>
        <v>3</v>
      </c>
      <c r="D13596" s="338">
        <f t="shared" si="2126"/>
        <v>20</v>
      </c>
      <c r="E13596" s="334">
        <v>0</v>
      </c>
      <c r="F13596" s="334">
        <v>0</v>
      </c>
      <c r="G13596" s="334">
        <v>0</v>
      </c>
      <c r="H13596" s="334">
        <v>0</v>
      </c>
      <c r="I13596" s="334">
        <v>0</v>
      </c>
      <c r="J13596" s="334">
        <v>0</v>
      </c>
      <c r="K13596" s="334">
        <v>0</v>
      </c>
      <c r="L13596" s="334">
        <v>0</v>
      </c>
      <c r="M13596" s="334">
        <v>0</v>
      </c>
      <c r="N13596" s="334">
        <v>0</v>
      </c>
      <c r="O13596" s="334">
        <v>0</v>
      </c>
      <c r="P13596" s="334">
        <v>0</v>
      </c>
      <c r="Q13596" s="334">
        <v>0</v>
      </c>
      <c r="R13596" s="334">
        <v>0</v>
      </c>
      <c r="S13596" s="334">
        <v>0</v>
      </c>
      <c r="T13596" s="334">
        <v>0</v>
      </c>
      <c r="U13596" s="334">
        <v>0</v>
      </c>
      <c r="V13596" s="334">
        <v>0</v>
      </c>
      <c r="W13596" s="334">
        <v>0.3</v>
      </c>
      <c r="X13596" s="334">
        <v>0.3</v>
      </c>
      <c r="Y13596" s="334">
        <v>0</v>
      </c>
      <c r="Z13596" s="334">
        <v>0</v>
      </c>
      <c r="AA13596" s="334">
        <v>0</v>
      </c>
      <c r="AB13596" s="334">
        <v>0</v>
      </c>
      <c r="AD13596" s="334">
        <v>0.6</v>
      </c>
      <c r="AE13596" s="334">
        <f t="shared" si="2127"/>
        <v>0.6</v>
      </c>
      <c r="AF13596" s="334">
        <f t="shared" si="2128"/>
        <v>0.6</v>
      </c>
      <c r="AG13596" s="340">
        <f t="shared" si="2129"/>
        <v>0</v>
      </c>
      <c r="AI13596" s="340">
        <f t="shared" si="2131"/>
        <v>0</v>
      </c>
      <c r="AJ13596" s="340">
        <f t="shared" si="2131"/>
        <v>0</v>
      </c>
      <c r="AK13596" s="340">
        <f t="shared" si="2131"/>
        <v>0</v>
      </c>
      <c r="AL13596" s="340">
        <f t="shared" si="2131"/>
        <v>0</v>
      </c>
      <c r="AM13596" s="340">
        <f t="shared" si="2131"/>
        <v>0</v>
      </c>
    </row>
    <row r="13597" spans="1:39" x14ac:dyDescent="0.35">
      <c r="A13597" s="337">
        <v>35510</v>
      </c>
      <c r="B13597" s="338">
        <f t="shared" si="2124"/>
        <v>1997</v>
      </c>
      <c r="C13597" s="338">
        <f t="shared" si="2125"/>
        <v>3</v>
      </c>
      <c r="D13597" s="338">
        <f t="shared" si="2126"/>
        <v>21</v>
      </c>
      <c r="E13597" s="334">
        <v>0</v>
      </c>
      <c r="F13597" s="334">
        <v>0</v>
      </c>
      <c r="G13597" s="334">
        <v>0</v>
      </c>
      <c r="H13597" s="334">
        <v>0</v>
      </c>
      <c r="I13597" s="334">
        <v>0</v>
      </c>
      <c r="J13597" s="334">
        <v>0</v>
      </c>
      <c r="K13597" s="334">
        <v>0</v>
      </c>
      <c r="L13597" s="334">
        <v>0</v>
      </c>
      <c r="M13597" s="334">
        <v>0</v>
      </c>
      <c r="N13597" s="334">
        <v>0</v>
      </c>
      <c r="O13597" s="334">
        <v>0</v>
      </c>
      <c r="P13597" s="334">
        <v>0</v>
      </c>
      <c r="Q13597" s="334">
        <v>0</v>
      </c>
      <c r="R13597" s="334">
        <v>0</v>
      </c>
      <c r="S13597" s="334">
        <v>0</v>
      </c>
      <c r="T13597" s="334">
        <v>0</v>
      </c>
      <c r="U13597" s="334">
        <v>0</v>
      </c>
      <c r="V13597" s="334">
        <v>0</v>
      </c>
      <c r="W13597" s="334">
        <v>0</v>
      </c>
      <c r="X13597" s="334">
        <v>0</v>
      </c>
      <c r="Y13597" s="334">
        <v>0</v>
      </c>
      <c r="Z13597" s="334">
        <v>0</v>
      </c>
      <c r="AA13597" s="334">
        <v>0</v>
      </c>
      <c r="AB13597" s="334">
        <v>0</v>
      </c>
      <c r="AD13597" s="334">
        <v>0</v>
      </c>
      <c r="AE13597" s="334">
        <f t="shared" si="2127"/>
        <v>0</v>
      </c>
      <c r="AF13597" s="334">
        <f t="shared" si="2128"/>
        <v>0</v>
      </c>
      <c r="AG13597" s="340">
        <f t="shared" si="2129"/>
        <v>0</v>
      </c>
      <c r="AI13597" s="340">
        <f t="shared" si="2131"/>
        <v>0</v>
      </c>
      <c r="AJ13597" s="340">
        <f t="shared" si="2131"/>
        <v>0</v>
      </c>
      <c r="AK13597" s="340">
        <f t="shared" si="2131"/>
        <v>0</v>
      </c>
      <c r="AL13597" s="340">
        <f t="shared" si="2131"/>
        <v>0</v>
      </c>
      <c r="AM13597" s="340">
        <f t="shared" si="2131"/>
        <v>0</v>
      </c>
    </row>
    <row r="13598" spans="1:39" x14ac:dyDescent="0.35">
      <c r="A13598" s="337">
        <v>35511</v>
      </c>
      <c r="B13598" s="338">
        <f t="shared" si="2124"/>
        <v>1997</v>
      </c>
      <c r="C13598" s="338">
        <f t="shared" si="2125"/>
        <v>3</v>
      </c>
      <c r="D13598" s="338">
        <f t="shared" si="2126"/>
        <v>22</v>
      </c>
      <c r="E13598" s="334">
        <v>0</v>
      </c>
      <c r="F13598" s="334">
        <v>0</v>
      </c>
      <c r="G13598" s="334">
        <v>0</v>
      </c>
      <c r="H13598" s="334">
        <v>0</v>
      </c>
      <c r="I13598" s="334">
        <v>0</v>
      </c>
      <c r="J13598" s="334">
        <v>0</v>
      </c>
      <c r="K13598" s="334">
        <v>0</v>
      </c>
      <c r="L13598" s="334">
        <v>0</v>
      </c>
      <c r="M13598" s="334">
        <v>0</v>
      </c>
      <c r="N13598" s="334">
        <v>0</v>
      </c>
      <c r="O13598" s="334">
        <v>0</v>
      </c>
      <c r="P13598" s="334">
        <v>0</v>
      </c>
      <c r="Q13598" s="334">
        <v>0</v>
      </c>
      <c r="R13598" s="334">
        <v>0</v>
      </c>
      <c r="S13598" s="334">
        <v>0</v>
      </c>
      <c r="T13598" s="334">
        <v>0</v>
      </c>
      <c r="U13598" s="334">
        <v>0</v>
      </c>
      <c r="V13598" s="334">
        <v>0</v>
      </c>
      <c r="W13598" s="334">
        <v>0</v>
      </c>
      <c r="X13598" s="334">
        <v>0</v>
      </c>
      <c r="Y13598" s="334">
        <v>0</v>
      </c>
      <c r="Z13598" s="334">
        <v>0</v>
      </c>
      <c r="AA13598" s="334">
        <v>0</v>
      </c>
      <c r="AB13598" s="334">
        <v>0</v>
      </c>
      <c r="AD13598" s="334">
        <v>0</v>
      </c>
      <c r="AE13598" s="334">
        <f t="shared" si="2127"/>
        <v>0</v>
      </c>
      <c r="AF13598" s="334">
        <f t="shared" si="2128"/>
        <v>0</v>
      </c>
      <c r="AG13598" s="340">
        <f t="shared" si="2129"/>
        <v>0</v>
      </c>
      <c r="AI13598" s="340">
        <f t="shared" si="2131"/>
        <v>0</v>
      </c>
      <c r="AJ13598" s="340">
        <f t="shared" si="2131"/>
        <v>0</v>
      </c>
      <c r="AK13598" s="340">
        <f t="shared" si="2131"/>
        <v>0</v>
      </c>
      <c r="AL13598" s="340">
        <f t="shared" si="2131"/>
        <v>0</v>
      </c>
      <c r="AM13598" s="340">
        <f t="shared" si="2131"/>
        <v>0</v>
      </c>
    </row>
    <row r="13599" spans="1:39" x14ac:dyDescent="0.35">
      <c r="A13599" s="337">
        <v>35512</v>
      </c>
      <c r="B13599" s="338">
        <f t="shared" si="2124"/>
        <v>1997</v>
      </c>
      <c r="C13599" s="338">
        <f t="shared" si="2125"/>
        <v>3</v>
      </c>
      <c r="D13599" s="338">
        <f t="shared" si="2126"/>
        <v>23</v>
      </c>
      <c r="E13599" s="334">
        <v>0</v>
      </c>
      <c r="F13599" s="334">
        <v>0.1</v>
      </c>
      <c r="G13599" s="334">
        <v>0</v>
      </c>
      <c r="H13599" s="334">
        <v>0</v>
      </c>
      <c r="I13599" s="334">
        <v>0.1</v>
      </c>
      <c r="J13599" s="334">
        <v>0</v>
      </c>
      <c r="K13599" s="334">
        <v>0</v>
      </c>
      <c r="L13599" s="334">
        <v>0.1</v>
      </c>
      <c r="M13599" s="334">
        <v>0</v>
      </c>
      <c r="N13599" s="334">
        <v>0</v>
      </c>
      <c r="O13599" s="334">
        <v>0</v>
      </c>
      <c r="P13599" s="334">
        <v>0.1</v>
      </c>
      <c r="Q13599" s="334">
        <v>0</v>
      </c>
      <c r="R13599" s="334">
        <v>0.1</v>
      </c>
      <c r="S13599" s="334">
        <v>0</v>
      </c>
      <c r="T13599" s="334">
        <v>0</v>
      </c>
      <c r="U13599" s="334">
        <v>0.1</v>
      </c>
      <c r="V13599" s="334">
        <v>0</v>
      </c>
      <c r="W13599" s="334">
        <v>0</v>
      </c>
      <c r="X13599" s="334">
        <v>0.1</v>
      </c>
      <c r="Y13599" s="334">
        <v>0</v>
      </c>
      <c r="Z13599" s="334">
        <v>0</v>
      </c>
      <c r="AA13599" s="334">
        <v>0.1</v>
      </c>
      <c r="AB13599" s="334">
        <v>0</v>
      </c>
      <c r="AD13599" s="334">
        <v>0.8</v>
      </c>
      <c r="AE13599" s="334">
        <f t="shared" si="2127"/>
        <v>0.8</v>
      </c>
      <c r="AF13599" s="334">
        <f t="shared" si="2128"/>
        <v>0.79999999999999993</v>
      </c>
      <c r="AG13599" s="340">
        <f t="shared" si="2129"/>
        <v>1.1102230246251565E-16</v>
      </c>
      <c r="AI13599" s="340">
        <f t="shared" si="2131"/>
        <v>0</v>
      </c>
      <c r="AJ13599" s="340">
        <f t="shared" si="2131"/>
        <v>0</v>
      </c>
      <c r="AK13599" s="340">
        <f t="shared" si="2131"/>
        <v>0</v>
      </c>
      <c r="AL13599" s="340">
        <f t="shared" si="2131"/>
        <v>0</v>
      </c>
      <c r="AM13599" s="340">
        <f t="shared" si="2131"/>
        <v>0</v>
      </c>
    </row>
    <row r="13600" spans="1:39" x14ac:dyDescent="0.35">
      <c r="A13600" s="337">
        <v>35513</v>
      </c>
      <c r="B13600" s="338">
        <f t="shared" si="2124"/>
        <v>1997</v>
      </c>
      <c r="C13600" s="338">
        <f t="shared" si="2125"/>
        <v>3</v>
      </c>
      <c r="D13600" s="338">
        <f t="shared" si="2126"/>
        <v>24</v>
      </c>
      <c r="E13600" s="334">
        <v>0</v>
      </c>
      <c r="F13600" s="334">
        <v>0</v>
      </c>
      <c r="G13600" s="334">
        <v>0</v>
      </c>
      <c r="H13600" s="334">
        <v>0</v>
      </c>
      <c r="I13600" s="334">
        <v>0</v>
      </c>
      <c r="J13600" s="334">
        <v>0</v>
      </c>
      <c r="K13600" s="334">
        <v>0</v>
      </c>
      <c r="L13600" s="334">
        <v>0</v>
      </c>
      <c r="M13600" s="334">
        <v>0</v>
      </c>
      <c r="N13600" s="334">
        <v>0</v>
      </c>
      <c r="O13600" s="334">
        <v>0</v>
      </c>
      <c r="P13600" s="334">
        <v>0</v>
      </c>
      <c r="Q13600" s="334">
        <v>0</v>
      </c>
      <c r="R13600" s="334">
        <v>0</v>
      </c>
      <c r="S13600" s="334">
        <v>0</v>
      </c>
      <c r="T13600" s="334">
        <v>0</v>
      </c>
      <c r="U13600" s="334">
        <v>0</v>
      </c>
      <c r="V13600" s="334">
        <v>0</v>
      </c>
      <c r="W13600" s="334">
        <v>0</v>
      </c>
      <c r="X13600" s="334">
        <v>0</v>
      </c>
      <c r="Y13600" s="334">
        <v>0</v>
      </c>
      <c r="Z13600" s="334">
        <v>0</v>
      </c>
      <c r="AA13600" s="334">
        <v>0</v>
      </c>
      <c r="AB13600" s="334">
        <v>0</v>
      </c>
      <c r="AD13600" s="334">
        <v>0</v>
      </c>
      <c r="AE13600" s="334">
        <f t="shared" si="2127"/>
        <v>0</v>
      </c>
      <c r="AF13600" s="334">
        <f t="shared" si="2128"/>
        <v>0</v>
      </c>
      <c r="AG13600" s="340">
        <f t="shared" si="2129"/>
        <v>0</v>
      </c>
      <c r="AI13600" s="340">
        <f t="shared" si="2131"/>
        <v>0</v>
      </c>
      <c r="AJ13600" s="340">
        <f t="shared" si="2131"/>
        <v>0</v>
      </c>
      <c r="AK13600" s="340">
        <f t="shared" si="2131"/>
        <v>0</v>
      </c>
      <c r="AL13600" s="340">
        <f t="shared" si="2131"/>
        <v>0</v>
      </c>
      <c r="AM13600" s="340">
        <f t="shared" si="2131"/>
        <v>0</v>
      </c>
    </row>
    <row r="13601" spans="1:39" x14ac:dyDescent="0.35">
      <c r="A13601" s="337">
        <v>35514</v>
      </c>
      <c r="B13601" s="338">
        <f t="shared" si="2124"/>
        <v>1997</v>
      </c>
      <c r="C13601" s="338">
        <f t="shared" si="2125"/>
        <v>3</v>
      </c>
      <c r="D13601" s="338">
        <f t="shared" si="2126"/>
        <v>25</v>
      </c>
      <c r="E13601" s="334">
        <v>0</v>
      </c>
      <c r="F13601" s="334">
        <v>0</v>
      </c>
      <c r="G13601" s="334">
        <v>0</v>
      </c>
      <c r="H13601" s="334">
        <v>0</v>
      </c>
      <c r="I13601" s="334">
        <v>0</v>
      </c>
      <c r="J13601" s="334">
        <v>0</v>
      </c>
      <c r="K13601" s="334">
        <v>0</v>
      </c>
      <c r="L13601" s="334">
        <v>0</v>
      </c>
      <c r="M13601" s="334">
        <v>0</v>
      </c>
      <c r="N13601" s="334">
        <v>0</v>
      </c>
      <c r="O13601" s="334">
        <v>0</v>
      </c>
      <c r="P13601" s="334">
        <v>0</v>
      </c>
      <c r="Q13601" s="334">
        <v>0</v>
      </c>
      <c r="R13601" s="334">
        <v>0</v>
      </c>
      <c r="S13601" s="334">
        <v>0</v>
      </c>
      <c r="T13601" s="334">
        <v>0</v>
      </c>
      <c r="U13601" s="334">
        <v>0</v>
      </c>
      <c r="V13601" s="334">
        <v>0</v>
      </c>
      <c r="W13601" s="334">
        <v>0</v>
      </c>
      <c r="X13601" s="334">
        <v>0</v>
      </c>
      <c r="Y13601" s="334">
        <v>0</v>
      </c>
      <c r="Z13601" s="334">
        <v>0</v>
      </c>
      <c r="AA13601" s="334">
        <v>0</v>
      </c>
      <c r="AB13601" s="334">
        <v>0</v>
      </c>
      <c r="AD13601" s="334">
        <v>0</v>
      </c>
      <c r="AE13601" s="334">
        <f t="shared" si="2127"/>
        <v>0</v>
      </c>
      <c r="AF13601" s="334">
        <f t="shared" si="2128"/>
        <v>0</v>
      </c>
      <c r="AG13601" s="340">
        <f t="shared" si="2129"/>
        <v>0</v>
      </c>
      <c r="AI13601" s="340">
        <f t="shared" si="2131"/>
        <v>0</v>
      </c>
      <c r="AJ13601" s="340">
        <f t="shared" si="2131"/>
        <v>0</v>
      </c>
      <c r="AK13601" s="340">
        <f t="shared" si="2131"/>
        <v>0</v>
      </c>
      <c r="AL13601" s="340">
        <f t="shared" si="2131"/>
        <v>0</v>
      </c>
      <c r="AM13601" s="340">
        <f t="shared" si="2131"/>
        <v>0</v>
      </c>
    </row>
    <row r="13602" spans="1:39" x14ac:dyDescent="0.35">
      <c r="A13602" s="337">
        <v>35515</v>
      </c>
      <c r="B13602" s="338">
        <f t="shared" si="2124"/>
        <v>1997</v>
      </c>
      <c r="C13602" s="338">
        <f t="shared" si="2125"/>
        <v>3</v>
      </c>
      <c r="D13602" s="338">
        <f t="shared" si="2126"/>
        <v>26</v>
      </c>
      <c r="E13602" s="334">
        <v>0</v>
      </c>
      <c r="F13602" s="334">
        <v>0</v>
      </c>
      <c r="G13602" s="334">
        <v>0</v>
      </c>
      <c r="H13602" s="334">
        <v>0</v>
      </c>
      <c r="I13602" s="334">
        <v>0</v>
      </c>
      <c r="J13602" s="334">
        <v>0</v>
      </c>
      <c r="K13602" s="334">
        <v>0</v>
      </c>
      <c r="L13602" s="334">
        <v>0</v>
      </c>
      <c r="M13602" s="334">
        <v>0</v>
      </c>
      <c r="N13602" s="334">
        <v>0</v>
      </c>
      <c r="O13602" s="334">
        <v>0</v>
      </c>
      <c r="P13602" s="334">
        <v>0</v>
      </c>
      <c r="Q13602" s="334">
        <v>0</v>
      </c>
      <c r="R13602" s="334">
        <v>0</v>
      </c>
      <c r="S13602" s="334">
        <v>0</v>
      </c>
      <c r="T13602" s="334">
        <v>0</v>
      </c>
      <c r="U13602" s="334">
        <v>0</v>
      </c>
      <c r="V13602" s="334">
        <v>0</v>
      </c>
      <c r="W13602" s="334">
        <v>0</v>
      </c>
      <c r="X13602" s="334">
        <v>0</v>
      </c>
      <c r="Y13602" s="334">
        <v>0</v>
      </c>
      <c r="Z13602" s="334">
        <v>0</v>
      </c>
      <c r="AA13602" s="334">
        <v>0</v>
      </c>
      <c r="AB13602" s="334">
        <v>0</v>
      </c>
      <c r="AD13602" s="334">
        <v>0</v>
      </c>
      <c r="AE13602" s="334">
        <f t="shared" si="2127"/>
        <v>0</v>
      </c>
      <c r="AF13602" s="334">
        <f t="shared" si="2128"/>
        <v>0</v>
      </c>
      <c r="AG13602" s="340">
        <f t="shared" si="2129"/>
        <v>0</v>
      </c>
      <c r="AI13602" s="340">
        <f t="shared" si="2131"/>
        <v>0</v>
      </c>
      <c r="AJ13602" s="340">
        <f t="shared" si="2131"/>
        <v>0</v>
      </c>
      <c r="AK13602" s="340">
        <f t="shared" si="2131"/>
        <v>0</v>
      </c>
      <c r="AL13602" s="340">
        <f t="shared" si="2131"/>
        <v>0</v>
      </c>
      <c r="AM13602" s="340">
        <f t="shared" si="2131"/>
        <v>0</v>
      </c>
    </row>
    <row r="13603" spans="1:39" x14ac:dyDescent="0.35">
      <c r="A13603" s="337">
        <v>35516</v>
      </c>
      <c r="B13603" s="338">
        <f t="shared" si="2124"/>
        <v>1997</v>
      </c>
      <c r="C13603" s="338">
        <f t="shared" si="2125"/>
        <v>3</v>
      </c>
      <c r="D13603" s="338">
        <f t="shared" si="2126"/>
        <v>27</v>
      </c>
      <c r="E13603" s="334">
        <v>0</v>
      </c>
      <c r="F13603" s="334">
        <v>0</v>
      </c>
      <c r="G13603" s="334">
        <v>0</v>
      </c>
      <c r="H13603" s="334">
        <v>0</v>
      </c>
      <c r="I13603" s="334">
        <v>0</v>
      </c>
      <c r="J13603" s="334">
        <v>0</v>
      </c>
      <c r="K13603" s="334">
        <v>0</v>
      </c>
      <c r="L13603" s="334">
        <v>0</v>
      </c>
      <c r="M13603" s="334">
        <v>0</v>
      </c>
      <c r="N13603" s="334">
        <v>0</v>
      </c>
      <c r="O13603" s="334">
        <v>0</v>
      </c>
      <c r="P13603" s="334">
        <v>0</v>
      </c>
      <c r="Q13603" s="334">
        <v>0</v>
      </c>
      <c r="R13603" s="334">
        <v>0</v>
      </c>
      <c r="S13603" s="334">
        <v>0</v>
      </c>
      <c r="T13603" s="334">
        <v>0</v>
      </c>
      <c r="U13603" s="334">
        <v>0</v>
      </c>
      <c r="V13603" s="334">
        <v>0</v>
      </c>
      <c r="W13603" s="334">
        <v>0</v>
      </c>
      <c r="X13603" s="334">
        <v>0</v>
      </c>
      <c r="Y13603" s="334">
        <v>0</v>
      </c>
      <c r="Z13603" s="334">
        <v>0</v>
      </c>
      <c r="AA13603" s="334">
        <v>0</v>
      </c>
      <c r="AB13603" s="334">
        <v>0</v>
      </c>
      <c r="AD13603" s="334">
        <v>0</v>
      </c>
      <c r="AE13603" s="334">
        <f t="shared" si="2127"/>
        <v>0</v>
      </c>
      <c r="AF13603" s="334">
        <f t="shared" si="2128"/>
        <v>0</v>
      </c>
      <c r="AG13603" s="340">
        <f t="shared" si="2129"/>
        <v>0</v>
      </c>
      <c r="AI13603" s="340">
        <f t="shared" si="2131"/>
        <v>0</v>
      </c>
      <c r="AJ13603" s="340">
        <f t="shared" si="2131"/>
        <v>0</v>
      </c>
      <c r="AK13603" s="340">
        <f t="shared" si="2131"/>
        <v>0</v>
      </c>
      <c r="AL13603" s="340">
        <f t="shared" si="2131"/>
        <v>0</v>
      </c>
      <c r="AM13603" s="340">
        <f t="shared" si="2131"/>
        <v>0</v>
      </c>
    </row>
    <row r="13604" spans="1:39" x14ac:dyDescent="0.35">
      <c r="A13604" s="337">
        <v>35517</v>
      </c>
      <c r="B13604" s="338">
        <f t="shared" si="2124"/>
        <v>1997</v>
      </c>
      <c r="C13604" s="338">
        <f t="shared" si="2125"/>
        <v>3</v>
      </c>
      <c r="D13604" s="338">
        <f t="shared" si="2126"/>
        <v>28</v>
      </c>
      <c r="E13604" s="334">
        <v>0</v>
      </c>
      <c r="F13604" s="334">
        <v>0</v>
      </c>
      <c r="G13604" s="334">
        <v>0</v>
      </c>
      <c r="H13604" s="334">
        <v>0</v>
      </c>
      <c r="I13604" s="334">
        <v>0</v>
      </c>
      <c r="J13604" s="334">
        <v>0</v>
      </c>
      <c r="K13604" s="334">
        <v>0</v>
      </c>
      <c r="L13604" s="334">
        <v>0</v>
      </c>
      <c r="M13604" s="334">
        <v>0</v>
      </c>
      <c r="N13604" s="334">
        <v>0</v>
      </c>
      <c r="O13604" s="334">
        <v>0</v>
      </c>
      <c r="P13604" s="334">
        <v>0</v>
      </c>
      <c r="Q13604" s="334">
        <v>0</v>
      </c>
      <c r="R13604" s="334">
        <v>0</v>
      </c>
      <c r="S13604" s="334">
        <v>0</v>
      </c>
      <c r="T13604" s="334">
        <v>0</v>
      </c>
      <c r="U13604" s="334">
        <v>0</v>
      </c>
      <c r="V13604" s="334">
        <v>0.6</v>
      </c>
      <c r="W13604" s="334">
        <v>0</v>
      </c>
      <c r="X13604" s="334">
        <v>0</v>
      </c>
      <c r="Y13604" s="334">
        <v>0</v>
      </c>
      <c r="Z13604" s="334">
        <v>0</v>
      </c>
      <c r="AA13604" s="334">
        <v>0</v>
      </c>
      <c r="AB13604" s="334">
        <v>0</v>
      </c>
      <c r="AD13604" s="334">
        <v>0.6</v>
      </c>
      <c r="AE13604" s="334">
        <f t="shared" si="2127"/>
        <v>0.6</v>
      </c>
      <c r="AF13604" s="334">
        <f t="shared" si="2128"/>
        <v>0.6</v>
      </c>
      <c r="AG13604" s="340">
        <f t="shared" si="2129"/>
        <v>0</v>
      </c>
      <c r="AI13604" s="340">
        <f t="shared" ref="AI13604:AM13619" si="2132">IF($C13604=AI$1,$AF13604,0)</f>
        <v>0</v>
      </c>
      <c r="AJ13604" s="340">
        <f t="shared" si="2132"/>
        <v>0</v>
      </c>
      <c r="AK13604" s="340">
        <f t="shared" si="2132"/>
        <v>0</v>
      </c>
      <c r="AL13604" s="340">
        <f t="shared" si="2132"/>
        <v>0</v>
      </c>
      <c r="AM13604" s="340">
        <f t="shared" si="2132"/>
        <v>0</v>
      </c>
    </row>
    <row r="13605" spans="1:39" x14ac:dyDescent="0.35">
      <c r="A13605" s="337">
        <v>35518</v>
      </c>
      <c r="B13605" s="338">
        <f t="shared" si="2124"/>
        <v>1997</v>
      </c>
      <c r="C13605" s="338">
        <f t="shared" si="2125"/>
        <v>3</v>
      </c>
      <c r="D13605" s="338">
        <f t="shared" si="2126"/>
        <v>29</v>
      </c>
      <c r="E13605" s="334">
        <v>0</v>
      </c>
      <c r="F13605" s="334">
        <v>0</v>
      </c>
      <c r="G13605" s="334">
        <v>0</v>
      </c>
      <c r="H13605" s="334">
        <v>0</v>
      </c>
      <c r="I13605" s="334">
        <v>0</v>
      </c>
      <c r="J13605" s="334">
        <v>0</v>
      </c>
      <c r="K13605" s="334">
        <v>0</v>
      </c>
      <c r="L13605" s="334">
        <v>0</v>
      </c>
      <c r="M13605" s="334">
        <v>0</v>
      </c>
      <c r="N13605" s="334">
        <v>0</v>
      </c>
      <c r="O13605" s="334">
        <v>0</v>
      </c>
      <c r="P13605" s="334">
        <v>0</v>
      </c>
      <c r="Q13605" s="334">
        <v>0</v>
      </c>
      <c r="R13605" s="334">
        <v>0</v>
      </c>
      <c r="S13605" s="334">
        <v>0</v>
      </c>
      <c r="T13605" s="334">
        <v>0</v>
      </c>
      <c r="U13605" s="334">
        <v>0</v>
      </c>
      <c r="V13605" s="334">
        <v>0</v>
      </c>
      <c r="W13605" s="334">
        <v>0</v>
      </c>
      <c r="X13605" s="334">
        <v>0</v>
      </c>
      <c r="Y13605" s="334">
        <v>0</v>
      </c>
      <c r="Z13605" s="334">
        <v>0</v>
      </c>
      <c r="AA13605" s="334">
        <v>0</v>
      </c>
      <c r="AB13605" s="334">
        <v>0</v>
      </c>
      <c r="AD13605" s="334">
        <v>0</v>
      </c>
      <c r="AE13605" s="334">
        <f t="shared" si="2127"/>
        <v>0</v>
      </c>
      <c r="AF13605" s="334">
        <f t="shared" si="2128"/>
        <v>0</v>
      </c>
      <c r="AG13605" s="340">
        <f t="shared" si="2129"/>
        <v>0</v>
      </c>
      <c r="AI13605" s="340">
        <f t="shared" si="2132"/>
        <v>0</v>
      </c>
      <c r="AJ13605" s="340">
        <f t="shared" si="2132"/>
        <v>0</v>
      </c>
      <c r="AK13605" s="340">
        <f t="shared" si="2132"/>
        <v>0</v>
      </c>
      <c r="AL13605" s="340">
        <f t="shared" si="2132"/>
        <v>0</v>
      </c>
      <c r="AM13605" s="340">
        <f t="shared" si="2132"/>
        <v>0</v>
      </c>
    </row>
    <row r="13606" spans="1:39" x14ac:dyDescent="0.35">
      <c r="A13606" s="337">
        <v>35519</v>
      </c>
      <c r="B13606" s="338">
        <f t="shared" si="2124"/>
        <v>1997</v>
      </c>
      <c r="C13606" s="338">
        <f t="shared" si="2125"/>
        <v>3</v>
      </c>
      <c r="D13606" s="338">
        <f t="shared" si="2126"/>
        <v>30</v>
      </c>
      <c r="E13606" s="334">
        <v>0</v>
      </c>
      <c r="F13606" s="334">
        <v>0</v>
      </c>
      <c r="G13606" s="334">
        <v>0</v>
      </c>
      <c r="H13606" s="334">
        <v>0</v>
      </c>
      <c r="I13606" s="334">
        <v>0</v>
      </c>
      <c r="J13606" s="334">
        <v>0</v>
      </c>
      <c r="K13606" s="334">
        <v>0</v>
      </c>
      <c r="L13606" s="334">
        <v>0</v>
      </c>
      <c r="M13606" s="334">
        <v>0</v>
      </c>
      <c r="N13606" s="334">
        <v>0</v>
      </c>
      <c r="O13606" s="334">
        <v>0</v>
      </c>
      <c r="P13606" s="334">
        <v>0</v>
      </c>
      <c r="Q13606" s="334">
        <v>0</v>
      </c>
      <c r="R13606" s="334">
        <v>0</v>
      </c>
      <c r="S13606" s="334">
        <v>0</v>
      </c>
      <c r="T13606" s="334">
        <v>0</v>
      </c>
      <c r="U13606" s="334">
        <v>0</v>
      </c>
      <c r="V13606" s="334">
        <v>0</v>
      </c>
      <c r="W13606" s="334">
        <v>0</v>
      </c>
      <c r="X13606" s="334">
        <v>0</v>
      </c>
      <c r="Y13606" s="334">
        <v>0</v>
      </c>
      <c r="Z13606" s="334">
        <v>0</v>
      </c>
      <c r="AA13606" s="334">
        <v>0</v>
      </c>
      <c r="AB13606" s="334">
        <v>0</v>
      </c>
      <c r="AD13606" s="334">
        <v>0</v>
      </c>
      <c r="AE13606" s="334">
        <f t="shared" si="2127"/>
        <v>0</v>
      </c>
      <c r="AF13606" s="334">
        <f t="shared" si="2128"/>
        <v>0</v>
      </c>
      <c r="AG13606" s="340">
        <f t="shared" si="2129"/>
        <v>0</v>
      </c>
      <c r="AI13606" s="340">
        <f t="shared" si="2132"/>
        <v>0</v>
      </c>
      <c r="AJ13606" s="340">
        <f t="shared" si="2132"/>
        <v>0</v>
      </c>
      <c r="AK13606" s="340">
        <f t="shared" si="2132"/>
        <v>0</v>
      </c>
      <c r="AL13606" s="340">
        <f t="shared" si="2132"/>
        <v>0</v>
      </c>
      <c r="AM13606" s="340">
        <f t="shared" si="2132"/>
        <v>0</v>
      </c>
    </row>
    <row r="13607" spans="1:39" x14ac:dyDescent="0.35">
      <c r="A13607" s="337">
        <v>35520</v>
      </c>
      <c r="B13607" s="338">
        <f t="shared" si="2124"/>
        <v>1997</v>
      </c>
      <c r="C13607" s="338">
        <f t="shared" si="2125"/>
        <v>3</v>
      </c>
      <c r="D13607" s="338">
        <f t="shared" si="2126"/>
        <v>31</v>
      </c>
      <c r="E13607" s="334">
        <v>0</v>
      </c>
      <c r="F13607" s="334">
        <v>0</v>
      </c>
      <c r="G13607" s="334">
        <v>0</v>
      </c>
      <c r="H13607" s="334">
        <v>0</v>
      </c>
      <c r="I13607" s="334">
        <v>0</v>
      </c>
      <c r="J13607" s="334">
        <v>0</v>
      </c>
      <c r="K13607" s="334">
        <v>0</v>
      </c>
      <c r="L13607" s="334">
        <v>0</v>
      </c>
      <c r="M13607" s="334">
        <v>0</v>
      </c>
      <c r="N13607" s="334">
        <v>0</v>
      </c>
      <c r="O13607" s="334">
        <v>0</v>
      </c>
      <c r="P13607" s="334">
        <v>0</v>
      </c>
      <c r="Q13607" s="334">
        <v>0</v>
      </c>
      <c r="R13607" s="334">
        <v>0</v>
      </c>
      <c r="S13607" s="334">
        <v>0</v>
      </c>
      <c r="T13607" s="334">
        <v>0</v>
      </c>
      <c r="U13607" s="334">
        <v>0</v>
      </c>
      <c r="V13607" s="334">
        <v>0</v>
      </c>
      <c r="W13607" s="334">
        <v>0</v>
      </c>
      <c r="X13607" s="334">
        <v>0</v>
      </c>
      <c r="Y13607" s="334">
        <v>0</v>
      </c>
      <c r="Z13607" s="334">
        <v>0</v>
      </c>
      <c r="AA13607" s="334">
        <v>0</v>
      </c>
      <c r="AB13607" s="334">
        <v>0</v>
      </c>
      <c r="AD13607" s="334">
        <v>0</v>
      </c>
      <c r="AE13607" s="334">
        <f t="shared" si="2127"/>
        <v>0</v>
      </c>
      <c r="AF13607" s="334">
        <f t="shared" si="2128"/>
        <v>0</v>
      </c>
      <c r="AG13607" s="340">
        <f t="shared" si="2129"/>
        <v>0</v>
      </c>
      <c r="AI13607" s="340">
        <f t="shared" si="2132"/>
        <v>0</v>
      </c>
      <c r="AJ13607" s="340">
        <f t="shared" si="2132"/>
        <v>0</v>
      </c>
      <c r="AK13607" s="340">
        <f t="shared" si="2132"/>
        <v>0</v>
      </c>
      <c r="AL13607" s="340">
        <f t="shared" si="2132"/>
        <v>0</v>
      </c>
      <c r="AM13607" s="340">
        <f t="shared" si="2132"/>
        <v>0</v>
      </c>
    </row>
    <row r="13608" spans="1:39" x14ac:dyDescent="0.35">
      <c r="A13608" s="337">
        <v>35521</v>
      </c>
      <c r="B13608" s="338">
        <f t="shared" si="2124"/>
        <v>1997</v>
      </c>
      <c r="C13608" s="338">
        <f t="shared" si="2125"/>
        <v>4</v>
      </c>
      <c r="D13608" s="338">
        <f t="shared" si="2126"/>
        <v>1</v>
      </c>
      <c r="E13608" s="334">
        <v>0</v>
      </c>
      <c r="F13608" s="334">
        <v>0</v>
      </c>
      <c r="G13608" s="334">
        <v>0</v>
      </c>
      <c r="H13608" s="334">
        <v>0</v>
      </c>
      <c r="I13608" s="334">
        <v>0</v>
      </c>
      <c r="J13608" s="334">
        <v>0</v>
      </c>
      <c r="K13608" s="334">
        <v>0</v>
      </c>
      <c r="L13608" s="334">
        <v>0</v>
      </c>
      <c r="M13608" s="334">
        <v>0</v>
      </c>
      <c r="N13608" s="334">
        <v>0</v>
      </c>
      <c r="O13608" s="334">
        <v>0</v>
      </c>
      <c r="P13608" s="334">
        <v>0</v>
      </c>
      <c r="Q13608" s="334">
        <v>0</v>
      </c>
      <c r="R13608" s="334">
        <v>0</v>
      </c>
      <c r="S13608" s="334">
        <v>0</v>
      </c>
      <c r="T13608" s="334">
        <v>0</v>
      </c>
      <c r="U13608" s="334">
        <v>0</v>
      </c>
      <c r="V13608" s="334">
        <v>0</v>
      </c>
      <c r="W13608" s="334">
        <v>0</v>
      </c>
      <c r="X13608" s="334">
        <v>0</v>
      </c>
      <c r="Y13608" s="334">
        <v>0</v>
      </c>
      <c r="Z13608" s="334">
        <v>0</v>
      </c>
      <c r="AA13608" s="334">
        <v>0</v>
      </c>
      <c r="AB13608" s="334">
        <v>0</v>
      </c>
      <c r="AD13608" s="334">
        <v>0</v>
      </c>
      <c r="AE13608" s="334">
        <f t="shared" si="2127"/>
        <v>0</v>
      </c>
      <c r="AF13608" s="334">
        <f t="shared" si="2128"/>
        <v>0</v>
      </c>
      <c r="AG13608" s="340">
        <f t="shared" si="2129"/>
        <v>0</v>
      </c>
      <c r="AI13608" s="340">
        <f t="shared" si="2132"/>
        <v>0</v>
      </c>
      <c r="AJ13608" s="340">
        <f t="shared" si="2132"/>
        <v>0</v>
      </c>
      <c r="AK13608" s="340">
        <f t="shared" si="2132"/>
        <v>0</v>
      </c>
      <c r="AL13608" s="340">
        <f t="shared" si="2132"/>
        <v>0</v>
      </c>
      <c r="AM13608" s="340">
        <f t="shared" si="2132"/>
        <v>0</v>
      </c>
    </row>
    <row r="13609" spans="1:39" x14ac:dyDescent="0.35">
      <c r="A13609" s="337">
        <v>35522</v>
      </c>
      <c r="B13609" s="338">
        <f t="shared" si="2124"/>
        <v>1997</v>
      </c>
      <c r="C13609" s="338">
        <f t="shared" si="2125"/>
        <v>4</v>
      </c>
      <c r="D13609" s="338">
        <f t="shared" si="2126"/>
        <v>2</v>
      </c>
      <c r="E13609" s="334">
        <v>0</v>
      </c>
      <c r="F13609" s="334">
        <v>0</v>
      </c>
      <c r="G13609" s="334">
        <v>0</v>
      </c>
      <c r="H13609" s="334">
        <v>0</v>
      </c>
      <c r="I13609" s="334">
        <v>0</v>
      </c>
      <c r="J13609" s="334">
        <v>0</v>
      </c>
      <c r="K13609" s="334">
        <v>0</v>
      </c>
      <c r="L13609" s="334">
        <v>0</v>
      </c>
      <c r="M13609" s="334">
        <v>0</v>
      </c>
      <c r="N13609" s="334">
        <v>0</v>
      </c>
      <c r="O13609" s="334">
        <v>0</v>
      </c>
      <c r="P13609" s="334">
        <v>0</v>
      </c>
      <c r="Q13609" s="334">
        <v>0</v>
      </c>
      <c r="R13609" s="334">
        <v>0</v>
      </c>
      <c r="S13609" s="334">
        <v>0</v>
      </c>
      <c r="T13609" s="334">
        <v>0</v>
      </c>
      <c r="U13609" s="334">
        <v>0</v>
      </c>
      <c r="V13609" s="334">
        <v>0</v>
      </c>
      <c r="W13609" s="334">
        <v>0</v>
      </c>
      <c r="X13609" s="334">
        <v>0</v>
      </c>
      <c r="Y13609" s="334">
        <v>0</v>
      </c>
      <c r="Z13609" s="334">
        <v>0</v>
      </c>
      <c r="AA13609" s="334">
        <v>0</v>
      </c>
      <c r="AB13609" s="334">
        <v>0</v>
      </c>
      <c r="AD13609" s="334">
        <v>0</v>
      </c>
      <c r="AE13609" s="334">
        <f t="shared" si="2127"/>
        <v>0</v>
      </c>
      <c r="AF13609" s="334">
        <f t="shared" si="2128"/>
        <v>0</v>
      </c>
      <c r="AG13609" s="340">
        <f t="shared" si="2129"/>
        <v>0</v>
      </c>
      <c r="AI13609" s="340">
        <f t="shared" si="2132"/>
        <v>0</v>
      </c>
      <c r="AJ13609" s="340">
        <f t="shared" si="2132"/>
        <v>0</v>
      </c>
      <c r="AK13609" s="340">
        <f t="shared" si="2132"/>
        <v>0</v>
      </c>
      <c r="AL13609" s="340">
        <f t="shared" si="2132"/>
        <v>0</v>
      </c>
      <c r="AM13609" s="340">
        <f t="shared" si="2132"/>
        <v>0</v>
      </c>
    </row>
    <row r="13610" spans="1:39" x14ac:dyDescent="0.35">
      <c r="A13610" s="337">
        <v>35523</v>
      </c>
      <c r="B13610" s="338">
        <f t="shared" si="2124"/>
        <v>1997</v>
      </c>
      <c r="C13610" s="338">
        <f t="shared" si="2125"/>
        <v>4</v>
      </c>
      <c r="D13610" s="338">
        <f t="shared" si="2126"/>
        <v>3</v>
      </c>
      <c r="E13610" s="334">
        <v>0</v>
      </c>
      <c r="F13610" s="334">
        <v>0</v>
      </c>
      <c r="G13610" s="334">
        <v>0</v>
      </c>
      <c r="H13610" s="334">
        <v>0</v>
      </c>
      <c r="I13610" s="334">
        <v>0</v>
      </c>
      <c r="J13610" s="334">
        <v>0</v>
      </c>
      <c r="K13610" s="334">
        <v>0</v>
      </c>
      <c r="L13610" s="334">
        <v>0</v>
      </c>
      <c r="M13610" s="334">
        <v>0</v>
      </c>
      <c r="N13610" s="334">
        <v>0</v>
      </c>
      <c r="O13610" s="334">
        <v>0</v>
      </c>
      <c r="P13610" s="334">
        <v>0.3</v>
      </c>
      <c r="Q13610" s="334">
        <v>0.1</v>
      </c>
      <c r="R13610" s="334">
        <v>0.1</v>
      </c>
      <c r="S13610" s="334">
        <v>0.1</v>
      </c>
      <c r="T13610" s="334">
        <v>0.2</v>
      </c>
      <c r="U13610" s="334">
        <v>0.1</v>
      </c>
      <c r="V13610" s="334">
        <v>0</v>
      </c>
      <c r="W13610" s="334">
        <v>0</v>
      </c>
      <c r="X13610" s="334">
        <v>0</v>
      </c>
      <c r="Y13610" s="334">
        <v>0</v>
      </c>
      <c r="Z13610" s="334">
        <v>0</v>
      </c>
      <c r="AA13610" s="334">
        <v>0</v>
      </c>
      <c r="AB13610" s="334">
        <v>0</v>
      </c>
      <c r="AD13610" s="334">
        <v>0.9</v>
      </c>
      <c r="AE13610" s="334">
        <f t="shared" si="2127"/>
        <v>0.9</v>
      </c>
      <c r="AF13610" s="334">
        <f t="shared" si="2128"/>
        <v>0.9</v>
      </c>
      <c r="AG13610" s="340">
        <f t="shared" si="2129"/>
        <v>0</v>
      </c>
      <c r="AI13610" s="340">
        <f t="shared" si="2132"/>
        <v>0</v>
      </c>
      <c r="AJ13610" s="340">
        <f t="shared" si="2132"/>
        <v>0</v>
      </c>
      <c r="AK13610" s="340">
        <f t="shared" si="2132"/>
        <v>0</v>
      </c>
      <c r="AL13610" s="340">
        <f t="shared" si="2132"/>
        <v>0</v>
      </c>
      <c r="AM13610" s="340">
        <f t="shared" si="2132"/>
        <v>0</v>
      </c>
    </row>
    <row r="13611" spans="1:39" x14ac:dyDescent="0.35">
      <c r="A13611" s="337">
        <v>35524</v>
      </c>
      <c r="B13611" s="338">
        <f t="shared" si="2124"/>
        <v>1997</v>
      </c>
      <c r="C13611" s="338">
        <f t="shared" si="2125"/>
        <v>4</v>
      </c>
      <c r="D13611" s="338">
        <f t="shared" si="2126"/>
        <v>4</v>
      </c>
      <c r="E13611" s="334">
        <v>0</v>
      </c>
      <c r="F13611" s="334">
        <v>0</v>
      </c>
      <c r="G13611" s="334">
        <v>0</v>
      </c>
      <c r="H13611" s="334">
        <v>0</v>
      </c>
      <c r="I13611" s="334">
        <v>0</v>
      </c>
      <c r="J13611" s="334">
        <v>0</v>
      </c>
      <c r="K13611" s="334">
        <v>0</v>
      </c>
      <c r="L13611" s="334">
        <v>0</v>
      </c>
      <c r="M13611" s="334">
        <v>0</v>
      </c>
      <c r="N13611" s="334">
        <v>0</v>
      </c>
      <c r="O13611" s="334">
        <v>0</v>
      </c>
      <c r="P13611" s="334">
        <v>0</v>
      </c>
      <c r="Q13611" s="334">
        <v>0</v>
      </c>
      <c r="R13611" s="334">
        <v>0</v>
      </c>
      <c r="S13611" s="334">
        <v>0</v>
      </c>
      <c r="T13611" s="334">
        <v>0</v>
      </c>
      <c r="U13611" s="334">
        <v>0</v>
      </c>
      <c r="V13611" s="334">
        <v>0</v>
      </c>
      <c r="W13611" s="334">
        <v>0</v>
      </c>
      <c r="X13611" s="334">
        <v>0</v>
      </c>
      <c r="Y13611" s="334">
        <v>0</v>
      </c>
      <c r="Z13611" s="334">
        <v>0</v>
      </c>
      <c r="AA13611" s="334">
        <v>0</v>
      </c>
      <c r="AB13611" s="334">
        <v>0</v>
      </c>
      <c r="AD13611" s="334">
        <v>0</v>
      </c>
      <c r="AE13611" s="334">
        <f t="shared" si="2127"/>
        <v>0</v>
      </c>
      <c r="AF13611" s="334">
        <f t="shared" si="2128"/>
        <v>0</v>
      </c>
      <c r="AG13611" s="340">
        <f t="shared" si="2129"/>
        <v>0</v>
      </c>
      <c r="AI13611" s="340">
        <f t="shared" si="2132"/>
        <v>0</v>
      </c>
      <c r="AJ13611" s="340">
        <f t="shared" si="2132"/>
        <v>0</v>
      </c>
      <c r="AK13611" s="340">
        <f t="shared" si="2132"/>
        <v>0</v>
      </c>
      <c r="AL13611" s="340">
        <f t="shared" si="2132"/>
        <v>0</v>
      </c>
      <c r="AM13611" s="340">
        <f t="shared" si="2132"/>
        <v>0</v>
      </c>
    </row>
    <row r="13612" spans="1:39" x14ac:dyDescent="0.35">
      <c r="A13612" s="337">
        <v>35525</v>
      </c>
      <c r="B13612" s="338">
        <f t="shared" si="2124"/>
        <v>1997</v>
      </c>
      <c r="C13612" s="338">
        <f t="shared" si="2125"/>
        <v>4</v>
      </c>
      <c r="D13612" s="338">
        <f t="shared" si="2126"/>
        <v>5</v>
      </c>
      <c r="E13612" s="334">
        <v>0</v>
      </c>
      <c r="F13612" s="334">
        <v>0</v>
      </c>
      <c r="G13612" s="334">
        <v>0</v>
      </c>
      <c r="H13612" s="334">
        <v>0</v>
      </c>
      <c r="I13612" s="334">
        <v>0</v>
      </c>
      <c r="J13612" s="334">
        <v>0</v>
      </c>
      <c r="K13612" s="334">
        <v>0</v>
      </c>
      <c r="L13612" s="334">
        <v>0</v>
      </c>
      <c r="M13612" s="334">
        <v>0</v>
      </c>
      <c r="N13612" s="334">
        <v>0</v>
      </c>
      <c r="O13612" s="334">
        <v>0</v>
      </c>
      <c r="P13612" s="334">
        <v>0</v>
      </c>
      <c r="Q13612" s="334">
        <v>0</v>
      </c>
      <c r="R13612" s="334">
        <v>0</v>
      </c>
      <c r="S13612" s="334">
        <v>0</v>
      </c>
      <c r="T13612" s="334">
        <v>0</v>
      </c>
      <c r="U13612" s="334">
        <v>0</v>
      </c>
      <c r="V13612" s="334">
        <v>0</v>
      </c>
      <c r="W13612" s="334">
        <v>0</v>
      </c>
      <c r="X13612" s="334">
        <v>0</v>
      </c>
      <c r="Y13612" s="334">
        <v>0</v>
      </c>
      <c r="Z13612" s="334">
        <v>0</v>
      </c>
      <c r="AA13612" s="334">
        <v>0</v>
      </c>
      <c r="AB13612" s="334">
        <v>0</v>
      </c>
      <c r="AD13612" s="334">
        <v>0</v>
      </c>
      <c r="AE13612" s="334">
        <f t="shared" si="2127"/>
        <v>0</v>
      </c>
      <c r="AF13612" s="334">
        <f t="shared" si="2128"/>
        <v>0</v>
      </c>
      <c r="AG13612" s="340">
        <f t="shared" si="2129"/>
        <v>0</v>
      </c>
      <c r="AI13612" s="340">
        <f t="shared" si="2132"/>
        <v>0</v>
      </c>
      <c r="AJ13612" s="340">
        <f t="shared" si="2132"/>
        <v>0</v>
      </c>
      <c r="AK13612" s="340">
        <f t="shared" si="2132"/>
        <v>0</v>
      </c>
      <c r="AL13612" s="340">
        <f t="shared" si="2132"/>
        <v>0</v>
      </c>
      <c r="AM13612" s="340">
        <f t="shared" si="2132"/>
        <v>0</v>
      </c>
    </row>
    <row r="13613" spans="1:39" x14ac:dyDescent="0.35">
      <c r="A13613" s="337">
        <v>35526</v>
      </c>
      <c r="B13613" s="338">
        <f t="shared" si="2124"/>
        <v>1997</v>
      </c>
      <c r="C13613" s="338">
        <f t="shared" si="2125"/>
        <v>4</v>
      </c>
      <c r="D13613" s="338">
        <f t="shared" si="2126"/>
        <v>6</v>
      </c>
      <c r="E13613" s="334">
        <v>0</v>
      </c>
      <c r="F13613" s="334">
        <v>0</v>
      </c>
      <c r="G13613" s="334">
        <v>0</v>
      </c>
      <c r="H13613" s="334">
        <v>0</v>
      </c>
      <c r="I13613" s="334">
        <v>0</v>
      </c>
      <c r="J13613" s="334">
        <v>0</v>
      </c>
      <c r="K13613" s="334">
        <v>0</v>
      </c>
      <c r="L13613" s="334">
        <v>0</v>
      </c>
      <c r="M13613" s="334">
        <v>0</v>
      </c>
      <c r="N13613" s="334">
        <v>0</v>
      </c>
      <c r="O13613" s="334">
        <v>0</v>
      </c>
      <c r="P13613" s="334">
        <v>0</v>
      </c>
      <c r="Q13613" s="334">
        <v>0</v>
      </c>
      <c r="R13613" s="334">
        <v>0</v>
      </c>
      <c r="S13613" s="334">
        <v>0</v>
      </c>
      <c r="T13613" s="334">
        <v>0</v>
      </c>
      <c r="U13613" s="334">
        <v>0</v>
      </c>
      <c r="V13613" s="334">
        <v>0</v>
      </c>
      <c r="W13613" s="334">
        <v>0</v>
      </c>
      <c r="X13613" s="334">
        <v>0</v>
      </c>
      <c r="Y13613" s="334">
        <v>0</v>
      </c>
      <c r="Z13613" s="334">
        <v>0</v>
      </c>
      <c r="AA13613" s="334">
        <v>0</v>
      </c>
      <c r="AB13613" s="334">
        <v>0</v>
      </c>
      <c r="AD13613" s="334">
        <v>0</v>
      </c>
      <c r="AE13613" s="334">
        <f t="shared" si="2127"/>
        <v>0</v>
      </c>
      <c r="AF13613" s="334">
        <f t="shared" si="2128"/>
        <v>0</v>
      </c>
      <c r="AG13613" s="340">
        <f t="shared" si="2129"/>
        <v>0</v>
      </c>
      <c r="AI13613" s="340">
        <f t="shared" si="2132"/>
        <v>0</v>
      </c>
      <c r="AJ13613" s="340">
        <f t="shared" si="2132"/>
        <v>0</v>
      </c>
      <c r="AK13613" s="340">
        <f t="shared" si="2132"/>
        <v>0</v>
      </c>
      <c r="AL13613" s="340">
        <f t="shared" si="2132"/>
        <v>0</v>
      </c>
      <c r="AM13613" s="340">
        <f t="shared" si="2132"/>
        <v>0</v>
      </c>
    </row>
    <row r="13614" spans="1:39" x14ac:dyDescent="0.35">
      <c r="A13614" s="337">
        <v>35527</v>
      </c>
      <c r="B13614" s="338">
        <f t="shared" si="2124"/>
        <v>1997</v>
      </c>
      <c r="C13614" s="338">
        <f t="shared" si="2125"/>
        <v>4</v>
      </c>
      <c r="D13614" s="338">
        <f t="shared" si="2126"/>
        <v>7</v>
      </c>
      <c r="E13614" s="334">
        <v>0</v>
      </c>
      <c r="F13614" s="334">
        <v>0</v>
      </c>
      <c r="G13614" s="334">
        <v>0</v>
      </c>
      <c r="H13614" s="334">
        <v>0</v>
      </c>
      <c r="I13614" s="334">
        <v>0.1</v>
      </c>
      <c r="J13614" s="334">
        <v>0</v>
      </c>
      <c r="K13614" s="334">
        <v>0</v>
      </c>
      <c r="L13614" s="334">
        <v>0</v>
      </c>
      <c r="M13614" s="334">
        <v>0</v>
      </c>
      <c r="N13614" s="334">
        <v>0</v>
      </c>
      <c r="O13614" s="334">
        <v>0</v>
      </c>
      <c r="P13614" s="334">
        <v>0</v>
      </c>
      <c r="Q13614" s="334">
        <v>0</v>
      </c>
      <c r="R13614" s="334">
        <v>0</v>
      </c>
      <c r="S13614" s="334">
        <v>0</v>
      </c>
      <c r="T13614" s="334">
        <v>0</v>
      </c>
      <c r="U13614" s="334">
        <v>0</v>
      </c>
      <c r="V13614" s="334">
        <v>0</v>
      </c>
      <c r="W13614" s="334">
        <v>0</v>
      </c>
      <c r="X13614" s="334">
        <v>0</v>
      </c>
      <c r="Y13614" s="334">
        <v>0.1</v>
      </c>
      <c r="Z13614" s="334">
        <v>0</v>
      </c>
      <c r="AA13614" s="334">
        <v>0</v>
      </c>
      <c r="AB13614" s="334">
        <v>0</v>
      </c>
      <c r="AD13614" s="334">
        <v>0.2</v>
      </c>
      <c r="AE13614" s="334">
        <f t="shared" si="2127"/>
        <v>0.2</v>
      </c>
      <c r="AF13614" s="334">
        <f t="shared" si="2128"/>
        <v>0.2</v>
      </c>
      <c r="AG13614" s="340">
        <f t="shared" si="2129"/>
        <v>0</v>
      </c>
      <c r="AI13614" s="340">
        <f t="shared" si="2132"/>
        <v>0</v>
      </c>
      <c r="AJ13614" s="340">
        <f t="shared" si="2132"/>
        <v>0</v>
      </c>
      <c r="AK13614" s="340">
        <f t="shared" si="2132"/>
        <v>0</v>
      </c>
      <c r="AL13614" s="340">
        <f t="shared" si="2132"/>
        <v>0</v>
      </c>
      <c r="AM13614" s="340">
        <f t="shared" si="2132"/>
        <v>0</v>
      </c>
    </row>
    <row r="13615" spans="1:39" x14ac:dyDescent="0.35">
      <c r="A13615" s="337">
        <v>35528</v>
      </c>
      <c r="B13615" s="338">
        <f t="shared" si="2124"/>
        <v>1997</v>
      </c>
      <c r="C13615" s="338">
        <f t="shared" si="2125"/>
        <v>4</v>
      </c>
      <c r="D13615" s="338">
        <f t="shared" si="2126"/>
        <v>8</v>
      </c>
      <c r="E13615" s="334">
        <v>0</v>
      </c>
      <c r="F13615" s="334">
        <v>0</v>
      </c>
      <c r="G13615" s="334">
        <v>0</v>
      </c>
      <c r="H13615" s="334">
        <v>0</v>
      </c>
      <c r="I13615" s="334">
        <v>0</v>
      </c>
      <c r="J13615" s="334">
        <v>0</v>
      </c>
      <c r="K13615" s="334">
        <v>0</v>
      </c>
      <c r="L13615" s="334">
        <v>0</v>
      </c>
      <c r="M13615" s="334">
        <v>0</v>
      </c>
      <c r="N13615" s="334">
        <v>0</v>
      </c>
      <c r="O13615" s="334">
        <v>0</v>
      </c>
      <c r="P13615" s="334">
        <v>0</v>
      </c>
      <c r="Q13615" s="334">
        <v>0.1</v>
      </c>
      <c r="R13615" s="334">
        <v>0.2</v>
      </c>
      <c r="S13615" s="334">
        <v>0.1</v>
      </c>
      <c r="T13615" s="334">
        <v>0.1</v>
      </c>
      <c r="U13615" s="334">
        <v>0.2</v>
      </c>
      <c r="V13615" s="334">
        <v>0.1</v>
      </c>
      <c r="W13615" s="334">
        <v>0.2</v>
      </c>
      <c r="X13615" s="334">
        <v>0.1</v>
      </c>
      <c r="Y13615" s="334">
        <v>0.1</v>
      </c>
      <c r="Z13615" s="334">
        <v>0.2</v>
      </c>
      <c r="AA13615" s="334">
        <v>0.1</v>
      </c>
      <c r="AB13615" s="334">
        <v>0</v>
      </c>
      <c r="AD13615" s="334">
        <v>1.5</v>
      </c>
      <c r="AE13615" s="334">
        <f t="shared" si="2127"/>
        <v>1.5</v>
      </c>
      <c r="AF13615" s="334">
        <f t="shared" si="2128"/>
        <v>1.5000000000000002</v>
      </c>
      <c r="AG13615" s="340">
        <f t="shared" si="2129"/>
        <v>2.2204460492503131E-16</v>
      </c>
      <c r="AI13615" s="340">
        <f t="shared" si="2132"/>
        <v>0</v>
      </c>
      <c r="AJ13615" s="340">
        <f t="shared" si="2132"/>
        <v>0</v>
      </c>
      <c r="AK13615" s="340">
        <f t="shared" si="2132"/>
        <v>0</v>
      </c>
      <c r="AL13615" s="340">
        <f t="shared" si="2132"/>
        <v>0</v>
      </c>
      <c r="AM13615" s="340">
        <f t="shared" si="2132"/>
        <v>0</v>
      </c>
    </row>
    <row r="13616" spans="1:39" x14ac:dyDescent="0.35">
      <c r="A13616" s="337">
        <v>35529</v>
      </c>
      <c r="B13616" s="338">
        <f t="shared" si="2124"/>
        <v>1997</v>
      </c>
      <c r="C13616" s="338">
        <f t="shared" si="2125"/>
        <v>4</v>
      </c>
      <c r="D13616" s="338">
        <f t="shared" si="2126"/>
        <v>9</v>
      </c>
      <c r="E13616" s="334">
        <v>0</v>
      </c>
      <c r="F13616" s="334">
        <v>0</v>
      </c>
      <c r="G13616" s="334">
        <v>0</v>
      </c>
      <c r="H13616" s="334">
        <v>0</v>
      </c>
      <c r="I13616" s="334">
        <v>0.1</v>
      </c>
      <c r="J13616" s="334">
        <v>0.1</v>
      </c>
      <c r="K13616" s="334">
        <v>0</v>
      </c>
      <c r="L13616" s="334">
        <v>0.1</v>
      </c>
      <c r="M13616" s="334">
        <v>0.1</v>
      </c>
      <c r="N13616" s="334">
        <v>0.1</v>
      </c>
      <c r="O13616" s="334">
        <v>0</v>
      </c>
      <c r="P13616" s="334">
        <v>0</v>
      </c>
      <c r="Q13616" s="334">
        <v>0</v>
      </c>
      <c r="R13616" s="334">
        <v>0.1</v>
      </c>
      <c r="S13616" s="334">
        <v>0</v>
      </c>
      <c r="T13616" s="334">
        <v>0</v>
      </c>
      <c r="U13616" s="334">
        <v>0</v>
      </c>
      <c r="V13616" s="334">
        <v>0</v>
      </c>
      <c r="W13616" s="334">
        <v>0</v>
      </c>
      <c r="X13616" s="334">
        <v>0</v>
      </c>
      <c r="Y13616" s="334">
        <v>0</v>
      </c>
      <c r="Z13616" s="334">
        <v>0</v>
      </c>
      <c r="AA13616" s="334">
        <v>0</v>
      </c>
      <c r="AB13616" s="334">
        <v>0</v>
      </c>
      <c r="AD13616" s="334">
        <v>0.6</v>
      </c>
      <c r="AE13616" s="334">
        <f t="shared" si="2127"/>
        <v>0.6</v>
      </c>
      <c r="AF13616" s="334">
        <f t="shared" si="2128"/>
        <v>0.6</v>
      </c>
      <c r="AG13616" s="340">
        <f t="shared" si="2129"/>
        <v>0</v>
      </c>
      <c r="AI13616" s="340">
        <f t="shared" si="2132"/>
        <v>0</v>
      </c>
      <c r="AJ13616" s="340">
        <f t="shared" si="2132"/>
        <v>0</v>
      </c>
      <c r="AK13616" s="340">
        <f t="shared" si="2132"/>
        <v>0</v>
      </c>
      <c r="AL13616" s="340">
        <f t="shared" si="2132"/>
        <v>0</v>
      </c>
      <c r="AM13616" s="340">
        <f t="shared" si="2132"/>
        <v>0</v>
      </c>
    </row>
    <row r="13617" spans="1:39" x14ac:dyDescent="0.35">
      <c r="A13617" s="337">
        <v>35530</v>
      </c>
      <c r="B13617" s="338">
        <f t="shared" si="2124"/>
        <v>1997</v>
      </c>
      <c r="C13617" s="338">
        <f t="shared" si="2125"/>
        <v>4</v>
      </c>
      <c r="D13617" s="338">
        <f t="shared" si="2126"/>
        <v>10</v>
      </c>
      <c r="E13617" s="334">
        <v>0</v>
      </c>
      <c r="F13617" s="334">
        <v>0</v>
      </c>
      <c r="G13617" s="334">
        <v>0</v>
      </c>
      <c r="H13617" s="334">
        <v>0</v>
      </c>
      <c r="I13617" s="334">
        <v>0</v>
      </c>
      <c r="J13617" s="334">
        <v>0</v>
      </c>
      <c r="K13617" s="334">
        <v>0</v>
      </c>
      <c r="L13617" s="334">
        <v>0</v>
      </c>
      <c r="M13617" s="334">
        <v>0</v>
      </c>
      <c r="N13617" s="334">
        <v>0</v>
      </c>
      <c r="O13617" s="334">
        <v>0</v>
      </c>
      <c r="P13617" s="334">
        <v>0</v>
      </c>
      <c r="Q13617" s="334">
        <v>0</v>
      </c>
      <c r="R13617" s="334">
        <v>0</v>
      </c>
      <c r="S13617" s="334">
        <v>0</v>
      </c>
      <c r="T13617" s="334">
        <v>0</v>
      </c>
      <c r="U13617" s="334">
        <v>0</v>
      </c>
      <c r="V13617" s="334">
        <v>0</v>
      </c>
      <c r="W13617" s="334">
        <v>0</v>
      </c>
      <c r="X13617" s="334">
        <v>0</v>
      </c>
      <c r="Y13617" s="334">
        <v>0</v>
      </c>
      <c r="Z13617" s="334">
        <v>0</v>
      </c>
      <c r="AA13617" s="334">
        <v>0</v>
      </c>
      <c r="AB13617" s="334">
        <v>0</v>
      </c>
      <c r="AD13617" s="334">
        <v>0</v>
      </c>
      <c r="AE13617" s="334">
        <f t="shared" si="2127"/>
        <v>0</v>
      </c>
      <c r="AF13617" s="334">
        <f t="shared" si="2128"/>
        <v>0</v>
      </c>
      <c r="AG13617" s="340">
        <f t="shared" si="2129"/>
        <v>0</v>
      </c>
      <c r="AI13617" s="340">
        <f t="shared" si="2132"/>
        <v>0</v>
      </c>
      <c r="AJ13617" s="340">
        <f t="shared" si="2132"/>
        <v>0</v>
      </c>
      <c r="AK13617" s="340">
        <f t="shared" si="2132"/>
        <v>0</v>
      </c>
      <c r="AL13617" s="340">
        <f t="shared" si="2132"/>
        <v>0</v>
      </c>
      <c r="AM13617" s="340">
        <f t="shared" si="2132"/>
        <v>0</v>
      </c>
    </row>
    <row r="13618" spans="1:39" x14ac:dyDescent="0.35">
      <c r="A13618" s="337">
        <v>35531</v>
      </c>
      <c r="B13618" s="338">
        <f t="shared" si="2124"/>
        <v>1997</v>
      </c>
      <c r="C13618" s="338">
        <f t="shared" si="2125"/>
        <v>4</v>
      </c>
      <c r="D13618" s="338">
        <f t="shared" si="2126"/>
        <v>11</v>
      </c>
      <c r="E13618" s="334">
        <v>0</v>
      </c>
      <c r="F13618" s="334">
        <v>0</v>
      </c>
      <c r="G13618" s="334">
        <v>0</v>
      </c>
      <c r="H13618" s="334">
        <v>0</v>
      </c>
      <c r="I13618" s="334">
        <v>0</v>
      </c>
      <c r="J13618" s="334">
        <v>0</v>
      </c>
      <c r="K13618" s="334">
        <v>0</v>
      </c>
      <c r="L13618" s="334">
        <v>0</v>
      </c>
      <c r="M13618" s="334">
        <v>0</v>
      </c>
      <c r="N13618" s="334">
        <v>0</v>
      </c>
      <c r="O13618" s="334">
        <v>0</v>
      </c>
      <c r="P13618" s="334">
        <v>0</v>
      </c>
      <c r="Q13618" s="334">
        <v>0</v>
      </c>
      <c r="R13618" s="334">
        <v>0</v>
      </c>
      <c r="S13618" s="334">
        <v>0</v>
      </c>
      <c r="T13618" s="334">
        <v>0</v>
      </c>
      <c r="U13618" s="334">
        <v>0</v>
      </c>
      <c r="V13618" s="334">
        <v>0</v>
      </c>
      <c r="W13618" s="334">
        <v>0</v>
      </c>
      <c r="X13618" s="334">
        <v>0</v>
      </c>
      <c r="Y13618" s="334">
        <v>0</v>
      </c>
      <c r="Z13618" s="334">
        <v>0</v>
      </c>
      <c r="AA13618" s="334">
        <v>0</v>
      </c>
      <c r="AB13618" s="334">
        <v>0</v>
      </c>
      <c r="AD13618" s="334">
        <v>0</v>
      </c>
      <c r="AE13618" s="334">
        <f t="shared" si="2127"/>
        <v>0</v>
      </c>
      <c r="AF13618" s="334">
        <f t="shared" si="2128"/>
        <v>0</v>
      </c>
      <c r="AG13618" s="340">
        <f t="shared" si="2129"/>
        <v>0</v>
      </c>
      <c r="AI13618" s="340">
        <f t="shared" si="2132"/>
        <v>0</v>
      </c>
      <c r="AJ13618" s="340">
        <f t="shared" si="2132"/>
        <v>0</v>
      </c>
      <c r="AK13618" s="340">
        <f t="shared" si="2132"/>
        <v>0</v>
      </c>
      <c r="AL13618" s="340">
        <f t="shared" si="2132"/>
        <v>0</v>
      </c>
      <c r="AM13618" s="340">
        <f t="shared" si="2132"/>
        <v>0</v>
      </c>
    </row>
    <row r="13619" spans="1:39" x14ac:dyDescent="0.35">
      <c r="A13619" s="337">
        <v>35532</v>
      </c>
      <c r="B13619" s="338">
        <f t="shared" si="2124"/>
        <v>1997</v>
      </c>
      <c r="C13619" s="338">
        <f t="shared" si="2125"/>
        <v>4</v>
      </c>
      <c r="D13619" s="338">
        <f t="shared" si="2126"/>
        <v>12</v>
      </c>
      <c r="E13619" s="334">
        <v>0</v>
      </c>
      <c r="F13619" s="334">
        <v>0</v>
      </c>
      <c r="G13619" s="334">
        <v>0</v>
      </c>
      <c r="H13619" s="334">
        <v>0</v>
      </c>
      <c r="I13619" s="334">
        <v>0</v>
      </c>
      <c r="J13619" s="334">
        <v>0</v>
      </c>
      <c r="K13619" s="334">
        <v>0</v>
      </c>
      <c r="L13619" s="334">
        <v>0</v>
      </c>
      <c r="M13619" s="334">
        <v>0</v>
      </c>
      <c r="N13619" s="334">
        <v>0</v>
      </c>
      <c r="O13619" s="334">
        <v>0</v>
      </c>
      <c r="P13619" s="334">
        <v>0</v>
      </c>
      <c r="Q13619" s="334">
        <v>0</v>
      </c>
      <c r="R13619" s="334">
        <v>0</v>
      </c>
      <c r="S13619" s="334">
        <v>0</v>
      </c>
      <c r="T13619" s="334">
        <v>0</v>
      </c>
      <c r="U13619" s="334">
        <v>0</v>
      </c>
      <c r="V13619" s="334">
        <v>0</v>
      </c>
      <c r="W13619" s="334">
        <v>0</v>
      </c>
      <c r="X13619" s="334">
        <v>0</v>
      </c>
      <c r="Y13619" s="334">
        <v>0</v>
      </c>
      <c r="Z13619" s="334">
        <v>0</v>
      </c>
      <c r="AA13619" s="334">
        <v>0</v>
      </c>
      <c r="AB13619" s="334">
        <v>0</v>
      </c>
      <c r="AD13619" s="334">
        <v>0</v>
      </c>
      <c r="AE13619" s="334">
        <f t="shared" si="2127"/>
        <v>0</v>
      </c>
      <c r="AF13619" s="334">
        <f t="shared" si="2128"/>
        <v>0</v>
      </c>
      <c r="AG13619" s="340">
        <f t="shared" si="2129"/>
        <v>0</v>
      </c>
      <c r="AI13619" s="340">
        <f t="shared" si="2132"/>
        <v>0</v>
      </c>
      <c r="AJ13619" s="340">
        <f t="shared" si="2132"/>
        <v>0</v>
      </c>
      <c r="AK13619" s="340">
        <f t="shared" si="2132"/>
        <v>0</v>
      </c>
      <c r="AL13619" s="340">
        <f t="shared" si="2132"/>
        <v>0</v>
      </c>
      <c r="AM13619" s="340">
        <f t="shared" si="2132"/>
        <v>0</v>
      </c>
    </row>
    <row r="13620" spans="1:39" x14ac:dyDescent="0.35">
      <c r="A13620" s="337">
        <v>35533</v>
      </c>
      <c r="B13620" s="338">
        <f t="shared" si="2124"/>
        <v>1997</v>
      </c>
      <c r="C13620" s="338">
        <f t="shared" si="2125"/>
        <v>4</v>
      </c>
      <c r="D13620" s="338">
        <f t="shared" si="2126"/>
        <v>13</v>
      </c>
      <c r="E13620" s="334">
        <v>0</v>
      </c>
      <c r="F13620" s="334">
        <v>0</v>
      </c>
      <c r="G13620" s="334">
        <v>0</v>
      </c>
      <c r="H13620" s="334">
        <v>0</v>
      </c>
      <c r="I13620" s="334">
        <v>0</v>
      </c>
      <c r="J13620" s="334">
        <v>0</v>
      </c>
      <c r="K13620" s="334">
        <v>0</v>
      </c>
      <c r="L13620" s="334">
        <v>0</v>
      </c>
      <c r="M13620" s="334">
        <v>0</v>
      </c>
      <c r="N13620" s="334">
        <v>0</v>
      </c>
      <c r="O13620" s="334">
        <v>0</v>
      </c>
      <c r="P13620" s="334">
        <v>0</v>
      </c>
      <c r="Q13620" s="334">
        <v>0</v>
      </c>
      <c r="R13620" s="334">
        <v>0</v>
      </c>
      <c r="S13620" s="334">
        <v>0</v>
      </c>
      <c r="T13620" s="334">
        <v>0</v>
      </c>
      <c r="U13620" s="334">
        <v>0</v>
      </c>
      <c r="V13620" s="334">
        <v>0</v>
      </c>
      <c r="W13620" s="334">
        <v>0</v>
      </c>
      <c r="X13620" s="334">
        <v>0</v>
      </c>
      <c r="Y13620" s="334">
        <v>0</v>
      </c>
      <c r="Z13620" s="334">
        <v>0</v>
      </c>
      <c r="AA13620" s="334">
        <v>0</v>
      </c>
      <c r="AB13620" s="334">
        <v>0</v>
      </c>
      <c r="AD13620" s="334">
        <v>0</v>
      </c>
      <c r="AE13620" s="334">
        <f t="shared" si="2127"/>
        <v>0</v>
      </c>
      <c r="AF13620" s="334">
        <f t="shared" si="2128"/>
        <v>0</v>
      </c>
      <c r="AG13620" s="340">
        <f t="shared" si="2129"/>
        <v>0</v>
      </c>
      <c r="AI13620" s="340">
        <f t="shared" ref="AI13620:AM13635" si="2133">IF($C13620=AI$1,$AF13620,0)</f>
        <v>0</v>
      </c>
      <c r="AJ13620" s="340">
        <f t="shared" si="2133"/>
        <v>0</v>
      </c>
      <c r="AK13620" s="340">
        <f t="shared" si="2133"/>
        <v>0</v>
      </c>
      <c r="AL13620" s="340">
        <f t="shared" si="2133"/>
        <v>0</v>
      </c>
      <c r="AM13620" s="340">
        <f t="shared" si="2133"/>
        <v>0</v>
      </c>
    </row>
    <row r="13621" spans="1:39" x14ac:dyDescent="0.35">
      <c r="A13621" s="337">
        <v>35534</v>
      </c>
      <c r="B13621" s="338">
        <f t="shared" si="2124"/>
        <v>1997</v>
      </c>
      <c r="C13621" s="338">
        <f t="shared" si="2125"/>
        <v>4</v>
      </c>
      <c r="D13621" s="338">
        <f t="shared" si="2126"/>
        <v>14</v>
      </c>
      <c r="E13621" s="334">
        <v>0</v>
      </c>
      <c r="F13621" s="334">
        <v>0</v>
      </c>
      <c r="G13621" s="334">
        <v>0</v>
      </c>
      <c r="H13621" s="334">
        <v>0</v>
      </c>
      <c r="I13621" s="334">
        <v>0</v>
      </c>
      <c r="J13621" s="334">
        <v>0</v>
      </c>
      <c r="K13621" s="334">
        <v>0</v>
      </c>
      <c r="L13621" s="334">
        <v>0</v>
      </c>
      <c r="M13621" s="334">
        <v>0</v>
      </c>
      <c r="N13621" s="334">
        <v>0</v>
      </c>
      <c r="O13621" s="334">
        <v>0</v>
      </c>
      <c r="P13621" s="334">
        <v>0</v>
      </c>
      <c r="Q13621" s="334">
        <v>0</v>
      </c>
      <c r="R13621" s="334">
        <v>0</v>
      </c>
      <c r="S13621" s="334">
        <v>0</v>
      </c>
      <c r="T13621" s="334">
        <v>0</v>
      </c>
      <c r="U13621" s="334">
        <v>0</v>
      </c>
      <c r="V13621" s="334">
        <v>0</v>
      </c>
      <c r="W13621" s="334">
        <v>0</v>
      </c>
      <c r="X13621" s="334">
        <v>0</v>
      </c>
      <c r="Y13621" s="334">
        <v>0</v>
      </c>
      <c r="Z13621" s="334">
        <v>0</v>
      </c>
      <c r="AA13621" s="334">
        <v>0</v>
      </c>
      <c r="AB13621" s="334">
        <v>0</v>
      </c>
      <c r="AD13621" s="334">
        <v>0</v>
      </c>
      <c r="AE13621" s="334">
        <f t="shared" si="2127"/>
        <v>0</v>
      </c>
      <c r="AF13621" s="334">
        <f t="shared" si="2128"/>
        <v>0</v>
      </c>
      <c r="AG13621" s="340">
        <f t="shared" si="2129"/>
        <v>0</v>
      </c>
      <c r="AI13621" s="340">
        <f t="shared" si="2133"/>
        <v>0</v>
      </c>
      <c r="AJ13621" s="340">
        <f t="shared" si="2133"/>
        <v>0</v>
      </c>
      <c r="AK13621" s="340">
        <f t="shared" si="2133"/>
        <v>0</v>
      </c>
      <c r="AL13621" s="340">
        <f t="shared" si="2133"/>
        <v>0</v>
      </c>
      <c r="AM13621" s="340">
        <f t="shared" si="2133"/>
        <v>0</v>
      </c>
    </row>
    <row r="13622" spans="1:39" x14ac:dyDescent="0.35">
      <c r="A13622" s="337">
        <v>35535</v>
      </c>
      <c r="B13622" s="338">
        <f t="shared" si="2124"/>
        <v>1997</v>
      </c>
      <c r="C13622" s="338">
        <f t="shared" si="2125"/>
        <v>4</v>
      </c>
      <c r="D13622" s="338">
        <f t="shared" si="2126"/>
        <v>15</v>
      </c>
      <c r="E13622" s="334">
        <v>0</v>
      </c>
      <c r="F13622" s="334">
        <v>0</v>
      </c>
      <c r="G13622" s="334">
        <v>0</v>
      </c>
      <c r="H13622" s="334">
        <v>0</v>
      </c>
      <c r="I13622" s="334">
        <v>0</v>
      </c>
      <c r="J13622" s="334">
        <v>0</v>
      </c>
      <c r="K13622" s="334">
        <v>0</v>
      </c>
      <c r="L13622" s="334">
        <v>0</v>
      </c>
      <c r="M13622" s="334">
        <v>0</v>
      </c>
      <c r="N13622" s="334">
        <v>0</v>
      </c>
      <c r="O13622" s="334">
        <v>0</v>
      </c>
      <c r="P13622" s="334">
        <v>0</v>
      </c>
      <c r="Q13622" s="334">
        <v>0</v>
      </c>
      <c r="R13622" s="334">
        <v>0</v>
      </c>
      <c r="S13622" s="334">
        <v>0</v>
      </c>
      <c r="T13622" s="334">
        <v>0</v>
      </c>
      <c r="U13622" s="334">
        <v>0</v>
      </c>
      <c r="V13622" s="334">
        <v>0</v>
      </c>
      <c r="W13622" s="334">
        <v>0</v>
      </c>
      <c r="X13622" s="334">
        <v>0</v>
      </c>
      <c r="Y13622" s="334">
        <v>0</v>
      </c>
      <c r="Z13622" s="334">
        <v>0</v>
      </c>
      <c r="AA13622" s="334">
        <v>0</v>
      </c>
      <c r="AB13622" s="334">
        <v>0</v>
      </c>
      <c r="AD13622" s="334">
        <v>0</v>
      </c>
      <c r="AE13622" s="334">
        <f t="shared" si="2127"/>
        <v>0</v>
      </c>
      <c r="AF13622" s="334">
        <f t="shared" si="2128"/>
        <v>0</v>
      </c>
      <c r="AG13622" s="340">
        <f t="shared" si="2129"/>
        <v>0</v>
      </c>
      <c r="AI13622" s="340">
        <f t="shared" si="2133"/>
        <v>0</v>
      </c>
      <c r="AJ13622" s="340">
        <f t="shared" si="2133"/>
        <v>0</v>
      </c>
      <c r="AK13622" s="340">
        <f t="shared" si="2133"/>
        <v>0</v>
      </c>
      <c r="AL13622" s="340">
        <f t="shared" si="2133"/>
        <v>0</v>
      </c>
      <c r="AM13622" s="340">
        <f t="shared" si="2133"/>
        <v>0</v>
      </c>
    </row>
    <row r="13623" spans="1:39" x14ac:dyDescent="0.35">
      <c r="A13623" s="337">
        <v>35536</v>
      </c>
      <c r="B13623" s="338">
        <f t="shared" si="2124"/>
        <v>1997</v>
      </c>
      <c r="C13623" s="338">
        <f t="shared" si="2125"/>
        <v>4</v>
      </c>
      <c r="D13623" s="338">
        <f t="shared" si="2126"/>
        <v>16</v>
      </c>
      <c r="E13623" s="334">
        <v>0</v>
      </c>
      <c r="F13623" s="334">
        <v>0</v>
      </c>
      <c r="G13623" s="334">
        <v>0</v>
      </c>
      <c r="H13623" s="334">
        <v>0</v>
      </c>
      <c r="I13623" s="334">
        <v>0</v>
      </c>
      <c r="J13623" s="334">
        <v>0</v>
      </c>
      <c r="K13623" s="334">
        <v>0</v>
      </c>
      <c r="L13623" s="334">
        <v>0</v>
      </c>
      <c r="M13623" s="334">
        <v>0</v>
      </c>
      <c r="N13623" s="334">
        <v>0</v>
      </c>
      <c r="O13623" s="334">
        <v>0</v>
      </c>
      <c r="P13623" s="334">
        <v>0</v>
      </c>
      <c r="Q13623" s="334">
        <v>0</v>
      </c>
      <c r="R13623" s="334">
        <v>0</v>
      </c>
      <c r="S13623" s="334">
        <v>0</v>
      </c>
      <c r="T13623" s="334">
        <v>0</v>
      </c>
      <c r="U13623" s="334">
        <v>0</v>
      </c>
      <c r="V13623" s="334">
        <v>0</v>
      </c>
      <c r="W13623" s="334">
        <v>0</v>
      </c>
      <c r="X13623" s="334">
        <v>0</v>
      </c>
      <c r="Y13623" s="334">
        <v>0</v>
      </c>
      <c r="Z13623" s="334">
        <v>0</v>
      </c>
      <c r="AA13623" s="334">
        <v>0</v>
      </c>
      <c r="AB13623" s="334">
        <v>0</v>
      </c>
      <c r="AD13623" s="334">
        <v>0</v>
      </c>
      <c r="AE13623" s="334">
        <f t="shared" si="2127"/>
        <v>0</v>
      </c>
      <c r="AF13623" s="334">
        <f t="shared" si="2128"/>
        <v>0</v>
      </c>
      <c r="AG13623" s="340">
        <f t="shared" si="2129"/>
        <v>0</v>
      </c>
      <c r="AI13623" s="340">
        <f t="shared" si="2133"/>
        <v>0</v>
      </c>
      <c r="AJ13623" s="340">
        <f t="shared" si="2133"/>
        <v>0</v>
      </c>
      <c r="AK13623" s="340">
        <f t="shared" si="2133"/>
        <v>0</v>
      </c>
      <c r="AL13623" s="340">
        <f t="shared" si="2133"/>
        <v>0</v>
      </c>
      <c r="AM13623" s="340">
        <f t="shared" si="2133"/>
        <v>0</v>
      </c>
    </row>
    <row r="13624" spans="1:39" x14ac:dyDescent="0.35">
      <c r="A13624" s="337">
        <v>35537</v>
      </c>
      <c r="B13624" s="338">
        <f t="shared" si="2124"/>
        <v>1997</v>
      </c>
      <c r="C13624" s="338">
        <f t="shared" si="2125"/>
        <v>4</v>
      </c>
      <c r="D13624" s="338">
        <f t="shared" si="2126"/>
        <v>17</v>
      </c>
      <c r="E13624" s="334">
        <v>0</v>
      </c>
      <c r="F13624" s="334">
        <v>0</v>
      </c>
      <c r="G13624" s="334">
        <v>0</v>
      </c>
      <c r="H13624" s="334">
        <v>0</v>
      </c>
      <c r="I13624" s="334">
        <v>0</v>
      </c>
      <c r="J13624" s="334">
        <v>0</v>
      </c>
      <c r="K13624" s="334">
        <v>0</v>
      </c>
      <c r="L13624" s="334">
        <v>0</v>
      </c>
      <c r="M13624" s="334">
        <v>0</v>
      </c>
      <c r="N13624" s="334">
        <v>0</v>
      </c>
      <c r="O13624" s="334">
        <v>0</v>
      </c>
      <c r="P13624" s="334">
        <v>0</v>
      </c>
      <c r="Q13624" s="334">
        <v>0</v>
      </c>
      <c r="R13624" s="334">
        <v>0</v>
      </c>
      <c r="S13624" s="334">
        <v>0</v>
      </c>
      <c r="T13624" s="334">
        <v>0</v>
      </c>
      <c r="U13624" s="334">
        <v>0</v>
      </c>
      <c r="V13624" s="334">
        <v>0</v>
      </c>
      <c r="W13624" s="334">
        <v>0</v>
      </c>
      <c r="X13624" s="334">
        <v>0</v>
      </c>
      <c r="Y13624" s="334">
        <v>0</v>
      </c>
      <c r="Z13624" s="334">
        <v>0</v>
      </c>
      <c r="AA13624" s="334">
        <v>0</v>
      </c>
      <c r="AB13624" s="334">
        <v>0</v>
      </c>
      <c r="AD13624" s="334">
        <v>0</v>
      </c>
      <c r="AE13624" s="334">
        <f t="shared" si="2127"/>
        <v>0</v>
      </c>
      <c r="AF13624" s="334">
        <f t="shared" si="2128"/>
        <v>0</v>
      </c>
      <c r="AG13624" s="340">
        <f t="shared" si="2129"/>
        <v>0</v>
      </c>
      <c r="AI13624" s="340">
        <f t="shared" si="2133"/>
        <v>0</v>
      </c>
      <c r="AJ13624" s="340">
        <f t="shared" si="2133"/>
        <v>0</v>
      </c>
      <c r="AK13624" s="340">
        <f t="shared" si="2133"/>
        <v>0</v>
      </c>
      <c r="AL13624" s="340">
        <f t="shared" si="2133"/>
        <v>0</v>
      </c>
      <c r="AM13624" s="340">
        <f t="shared" si="2133"/>
        <v>0</v>
      </c>
    </row>
    <row r="13625" spans="1:39" x14ac:dyDescent="0.35">
      <c r="A13625" s="337">
        <v>35538</v>
      </c>
      <c r="B13625" s="338">
        <f t="shared" si="2124"/>
        <v>1997</v>
      </c>
      <c r="C13625" s="338">
        <f t="shared" si="2125"/>
        <v>4</v>
      </c>
      <c r="D13625" s="338">
        <f t="shared" si="2126"/>
        <v>18</v>
      </c>
      <c r="E13625" s="334">
        <v>0</v>
      </c>
      <c r="F13625" s="334">
        <v>0</v>
      </c>
      <c r="G13625" s="334">
        <v>0</v>
      </c>
      <c r="H13625" s="334">
        <v>0</v>
      </c>
      <c r="I13625" s="334">
        <v>0</v>
      </c>
      <c r="J13625" s="334">
        <v>0</v>
      </c>
      <c r="K13625" s="334">
        <v>0</v>
      </c>
      <c r="L13625" s="334">
        <v>0</v>
      </c>
      <c r="M13625" s="334">
        <v>0</v>
      </c>
      <c r="N13625" s="334">
        <v>0</v>
      </c>
      <c r="O13625" s="334">
        <v>0</v>
      </c>
      <c r="P13625" s="334">
        <v>0</v>
      </c>
      <c r="Q13625" s="334">
        <v>0</v>
      </c>
      <c r="R13625" s="334">
        <v>0</v>
      </c>
      <c r="S13625" s="334">
        <v>0</v>
      </c>
      <c r="T13625" s="334">
        <v>0</v>
      </c>
      <c r="U13625" s="334">
        <v>0</v>
      </c>
      <c r="V13625" s="334">
        <v>0</v>
      </c>
      <c r="W13625" s="334">
        <v>0</v>
      </c>
      <c r="X13625" s="334">
        <v>0</v>
      </c>
      <c r="Y13625" s="334">
        <v>0</v>
      </c>
      <c r="Z13625" s="334">
        <v>0</v>
      </c>
      <c r="AA13625" s="334">
        <v>0</v>
      </c>
      <c r="AB13625" s="334">
        <v>0</v>
      </c>
      <c r="AD13625" s="334">
        <v>0</v>
      </c>
      <c r="AE13625" s="334">
        <f t="shared" si="2127"/>
        <v>0</v>
      </c>
      <c r="AF13625" s="334">
        <f t="shared" si="2128"/>
        <v>0</v>
      </c>
      <c r="AG13625" s="340">
        <f t="shared" si="2129"/>
        <v>0</v>
      </c>
      <c r="AI13625" s="340">
        <f t="shared" si="2133"/>
        <v>0</v>
      </c>
      <c r="AJ13625" s="340">
        <f t="shared" si="2133"/>
        <v>0</v>
      </c>
      <c r="AK13625" s="340">
        <f t="shared" si="2133"/>
        <v>0</v>
      </c>
      <c r="AL13625" s="340">
        <f t="shared" si="2133"/>
        <v>0</v>
      </c>
      <c r="AM13625" s="340">
        <f t="shared" si="2133"/>
        <v>0</v>
      </c>
    </row>
    <row r="13626" spans="1:39" x14ac:dyDescent="0.35">
      <c r="A13626" s="337">
        <v>35539</v>
      </c>
      <c r="B13626" s="338">
        <f t="shared" si="2124"/>
        <v>1997</v>
      </c>
      <c r="C13626" s="338">
        <f t="shared" si="2125"/>
        <v>4</v>
      </c>
      <c r="D13626" s="338">
        <f t="shared" si="2126"/>
        <v>19</v>
      </c>
      <c r="E13626" s="334">
        <v>0</v>
      </c>
      <c r="F13626" s="334">
        <v>0</v>
      </c>
      <c r="G13626" s="334">
        <v>0</v>
      </c>
      <c r="H13626" s="334">
        <v>0</v>
      </c>
      <c r="I13626" s="334">
        <v>0</v>
      </c>
      <c r="J13626" s="334">
        <v>0</v>
      </c>
      <c r="K13626" s="334">
        <v>0</v>
      </c>
      <c r="L13626" s="334">
        <v>0</v>
      </c>
      <c r="M13626" s="334">
        <v>0</v>
      </c>
      <c r="N13626" s="334">
        <v>0</v>
      </c>
      <c r="O13626" s="334">
        <v>0</v>
      </c>
      <c r="P13626" s="334">
        <v>0</v>
      </c>
      <c r="Q13626" s="334">
        <v>0</v>
      </c>
      <c r="R13626" s="334">
        <v>0</v>
      </c>
      <c r="S13626" s="334">
        <v>0</v>
      </c>
      <c r="T13626" s="334">
        <v>0</v>
      </c>
      <c r="U13626" s="334">
        <v>0</v>
      </c>
      <c r="V13626" s="334">
        <v>0</v>
      </c>
      <c r="W13626" s="334">
        <v>0</v>
      </c>
      <c r="X13626" s="334">
        <v>0</v>
      </c>
      <c r="Y13626" s="334">
        <v>0</v>
      </c>
      <c r="Z13626" s="334">
        <v>0</v>
      </c>
      <c r="AA13626" s="334">
        <v>0</v>
      </c>
      <c r="AB13626" s="334">
        <v>0</v>
      </c>
      <c r="AD13626" s="334">
        <v>0</v>
      </c>
      <c r="AE13626" s="334">
        <f t="shared" si="2127"/>
        <v>0</v>
      </c>
      <c r="AF13626" s="334">
        <f t="shared" si="2128"/>
        <v>0</v>
      </c>
      <c r="AG13626" s="340">
        <f t="shared" si="2129"/>
        <v>0</v>
      </c>
      <c r="AI13626" s="340">
        <f t="shared" si="2133"/>
        <v>0</v>
      </c>
      <c r="AJ13626" s="340">
        <f t="shared" si="2133"/>
        <v>0</v>
      </c>
      <c r="AK13626" s="340">
        <f t="shared" si="2133"/>
        <v>0</v>
      </c>
      <c r="AL13626" s="340">
        <f t="shared" si="2133"/>
        <v>0</v>
      </c>
      <c r="AM13626" s="340">
        <f t="shared" si="2133"/>
        <v>0</v>
      </c>
    </row>
    <row r="13627" spans="1:39" x14ac:dyDescent="0.35">
      <c r="A13627" s="337">
        <v>35540</v>
      </c>
      <c r="B13627" s="338">
        <f t="shared" si="2124"/>
        <v>1997</v>
      </c>
      <c r="C13627" s="338">
        <f t="shared" si="2125"/>
        <v>4</v>
      </c>
      <c r="D13627" s="338">
        <f t="shared" si="2126"/>
        <v>20</v>
      </c>
      <c r="E13627" s="334">
        <v>0</v>
      </c>
      <c r="F13627" s="334">
        <v>0</v>
      </c>
      <c r="G13627" s="334">
        <v>0</v>
      </c>
      <c r="H13627" s="334">
        <v>0</v>
      </c>
      <c r="I13627" s="334">
        <v>0</v>
      </c>
      <c r="J13627" s="334">
        <v>0</v>
      </c>
      <c r="K13627" s="334">
        <v>0</v>
      </c>
      <c r="L13627" s="334">
        <v>0</v>
      </c>
      <c r="M13627" s="334">
        <v>0.2</v>
      </c>
      <c r="N13627" s="334">
        <v>1</v>
      </c>
      <c r="O13627" s="334">
        <v>0</v>
      </c>
      <c r="P13627" s="334">
        <v>0</v>
      </c>
      <c r="Q13627" s="334">
        <v>0</v>
      </c>
      <c r="R13627" s="334">
        <v>0</v>
      </c>
      <c r="S13627" s="334">
        <v>0.2</v>
      </c>
      <c r="T13627" s="334">
        <v>0</v>
      </c>
      <c r="U13627" s="334">
        <v>0</v>
      </c>
      <c r="V13627" s="334">
        <v>0</v>
      </c>
      <c r="W13627" s="334">
        <v>0</v>
      </c>
      <c r="X13627" s="334">
        <v>0</v>
      </c>
      <c r="Y13627" s="334">
        <v>0</v>
      </c>
      <c r="Z13627" s="334">
        <v>0</v>
      </c>
      <c r="AA13627" s="334">
        <v>3.9</v>
      </c>
      <c r="AB13627" s="334">
        <v>0</v>
      </c>
      <c r="AD13627" s="334">
        <v>5.3</v>
      </c>
      <c r="AE13627" s="334">
        <f t="shared" si="2127"/>
        <v>5.3</v>
      </c>
      <c r="AF13627" s="334">
        <f t="shared" si="2128"/>
        <v>5.3</v>
      </c>
      <c r="AG13627" s="340">
        <f t="shared" si="2129"/>
        <v>0</v>
      </c>
      <c r="AI13627" s="340">
        <f t="shared" si="2133"/>
        <v>0</v>
      </c>
      <c r="AJ13627" s="340">
        <f t="shared" si="2133"/>
        <v>0</v>
      </c>
      <c r="AK13627" s="340">
        <f t="shared" si="2133"/>
        <v>0</v>
      </c>
      <c r="AL13627" s="340">
        <f t="shared" si="2133"/>
        <v>0</v>
      </c>
      <c r="AM13627" s="340">
        <f t="shared" si="2133"/>
        <v>0</v>
      </c>
    </row>
    <row r="13628" spans="1:39" x14ac:dyDescent="0.35">
      <c r="A13628" s="337">
        <v>35541</v>
      </c>
      <c r="B13628" s="338">
        <f t="shared" si="2124"/>
        <v>1997</v>
      </c>
      <c r="C13628" s="338">
        <f t="shared" si="2125"/>
        <v>4</v>
      </c>
      <c r="D13628" s="338">
        <f t="shared" si="2126"/>
        <v>21</v>
      </c>
      <c r="E13628" s="334">
        <v>0</v>
      </c>
      <c r="F13628" s="334">
        <v>0</v>
      </c>
      <c r="G13628" s="334">
        <v>0</v>
      </c>
      <c r="H13628" s="334">
        <v>0</v>
      </c>
      <c r="I13628" s="334">
        <v>0</v>
      </c>
      <c r="J13628" s="334">
        <v>0</v>
      </c>
      <c r="K13628" s="334">
        <v>0</v>
      </c>
      <c r="L13628" s="334">
        <v>0</v>
      </c>
      <c r="M13628" s="334">
        <v>0</v>
      </c>
      <c r="N13628" s="334">
        <v>0</v>
      </c>
      <c r="O13628" s="334">
        <v>0</v>
      </c>
      <c r="P13628" s="334">
        <v>0</v>
      </c>
      <c r="Q13628" s="334">
        <v>0</v>
      </c>
      <c r="R13628" s="334">
        <v>0</v>
      </c>
      <c r="S13628" s="334">
        <v>0</v>
      </c>
      <c r="T13628" s="334">
        <v>0</v>
      </c>
      <c r="U13628" s="334">
        <v>0</v>
      </c>
      <c r="V13628" s="334">
        <v>0</v>
      </c>
      <c r="W13628" s="334">
        <v>0</v>
      </c>
      <c r="X13628" s="334">
        <v>0</v>
      </c>
      <c r="Y13628" s="334">
        <v>0</v>
      </c>
      <c r="Z13628" s="334">
        <v>0</v>
      </c>
      <c r="AA13628" s="334">
        <v>0.4</v>
      </c>
      <c r="AB13628" s="334">
        <v>1.2</v>
      </c>
      <c r="AD13628" s="334">
        <v>1.6</v>
      </c>
      <c r="AE13628" s="334">
        <f t="shared" si="2127"/>
        <v>1.6</v>
      </c>
      <c r="AF13628" s="334">
        <f t="shared" si="2128"/>
        <v>1.6</v>
      </c>
      <c r="AG13628" s="340">
        <f t="shared" si="2129"/>
        <v>0</v>
      </c>
      <c r="AI13628" s="340">
        <f t="shared" si="2133"/>
        <v>0</v>
      </c>
      <c r="AJ13628" s="340">
        <f t="shared" si="2133"/>
        <v>0</v>
      </c>
      <c r="AK13628" s="340">
        <f t="shared" si="2133"/>
        <v>0</v>
      </c>
      <c r="AL13628" s="340">
        <f t="shared" si="2133"/>
        <v>0</v>
      </c>
      <c r="AM13628" s="340">
        <f t="shared" si="2133"/>
        <v>0</v>
      </c>
    </row>
    <row r="13629" spans="1:39" x14ac:dyDescent="0.35">
      <c r="A13629" s="337">
        <v>35542</v>
      </c>
      <c r="B13629" s="338">
        <f t="shared" si="2124"/>
        <v>1997</v>
      </c>
      <c r="C13629" s="338">
        <f t="shared" si="2125"/>
        <v>4</v>
      </c>
      <c r="D13629" s="338">
        <f t="shared" si="2126"/>
        <v>22</v>
      </c>
      <c r="E13629" s="334">
        <v>0</v>
      </c>
      <c r="F13629" s="334">
        <v>0.4</v>
      </c>
      <c r="G13629" s="334">
        <v>0</v>
      </c>
      <c r="H13629" s="334">
        <v>0</v>
      </c>
      <c r="I13629" s="334">
        <v>0</v>
      </c>
      <c r="J13629" s="334">
        <v>0</v>
      </c>
      <c r="K13629" s="334">
        <v>0</v>
      </c>
      <c r="L13629" s="334">
        <v>0</v>
      </c>
      <c r="M13629" s="334">
        <v>0</v>
      </c>
      <c r="N13629" s="334">
        <v>0</v>
      </c>
      <c r="O13629" s="334">
        <v>0</v>
      </c>
      <c r="P13629" s="334">
        <v>0</v>
      </c>
      <c r="Q13629" s="334">
        <v>0</v>
      </c>
      <c r="R13629" s="334">
        <v>0</v>
      </c>
      <c r="S13629" s="334">
        <v>0</v>
      </c>
      <c r="T13629" s="334">
        <v>0</v>
      </c>
      <c r="U13629" s="334">
        <v>0</v>
      </c>
      <c r="V13629" s="334">
        <v>0</v>
      </c>
      <c r="W13629" s="334">
        <v>0</v>
      </c>
      <c r="X13629" s="334">
        <v>0</v>
      </c>
      <c r="Y13629" s="334">
        <v>0</v>
      </c>
      <c r="Z13629" s="334">
        <v>0</v>
      </c>
      <c r="AA13629" s="334">
        <v>0</v>
      </c>
      <c r="AB13629" s="334">
        <v>0</v>
      </c>
      <c r="AD13629" s="334">
        <v>0.4</v>
      </c>
      <c r="AE13629" s="334">
        <f t="shared" si="2127"/>
        <v>0.4</v>
      </c>
      <c r="AF13629" s="334">
        <f t="shared" si="2128"/>
        <v>0.4</v>
      </c>
      <c r="AG13629" s="340">
        <f t="shared" si="2129"/>
        <v>0</v>
      </c>
      <c r="AI13629" s="340">
        <f t="shared" si="2133"/>
        <v>0</v>
      </c>
      <c r="AJ13629" s="340">
        <f t="shared" si="2133"/>
        <v>0</v>
      </c>
      <c r="AK13629" s="340">
        <f t="shared" si="2133"/>
        <v>0</v>
      </c>
      <c r="AL13629" s="340">
        <f t="shared" si="2133"/>
        <v>0</v>
      </c>
      <c r="AM13629" s="340">
        <f t="shared" si="2133"/>
        <v>0</v>
      </c>
    </row>
    <row r="13630" spans="1:39" x14ac:dyDescent="0.35">
      <c r="A13630" s="337">
        <v>35543</v>
      </c>
      <c r="B13630" s="338">
        <f t="shared" si="2124"/>
        <v>1997</v>
      </c>
      <c r="C13630" s="338">
        <f t="shared" si="2125"/>
        <v>4</v>
      </c>
      <c r="D13630" s="338">
        <f t="shared" si="2126"/>
        <v>23</v>
      </c>
      <c r="E13630" s="334">
        <v>0</v>
      </c>
      <c r="F13630" s="334">
        <v>0</v>
      </c>
      <c r="G13630" s="334">
        <v>0</v>
      </c>
      <c r="H13630" s="334">
        <v>0</v>
      </c>
      <c r="I13630" s="334">
        <v>0</v>
      </c>
      <c r="J13630" s="334">
        <v>0</v>
      </c>
      <c r="K13630" s="334">
        <v>0</v>
      </c>
      <c r="L13630" s="334">
        <v>0</v>
      </c>
      <c r="M13630" s="334">
        <v>0</v>
      </c>
      <c r="N13630" s="334">
        <v>0</v>
      </c>
      <c r="O13630" s="334">
        <v>0</v>
      </c>
      <c r="P13630" s="334">
        <v>0</v>
      </c>
      <c r="Q13630" s="334">
        <v>0</v>
      </c>
      <c r="R13630" s="334">
        <v>0</v>
      </c>
      <c r="S13630" s="334">
        <v>0</v>
      </c>
      <c r="T13630" s="334">
        <v>0</v>
      </c>
      <c r="U13630" s="334">
        <v>0</v>
      </c>
      <c r="V13630" s="334">
        <v>0</v>
      </c>
      <c r="W13630" s="334">
        <v>0</v>
      </c>
      <c r="X13630" s="334">
        <v>0</v>
      </c>
      <c r="Y13630" s="334">
        <v>0</v>
      </c>
      <c r="Z13630" s="334">
        <v>0</v>
      </c>
      <c r="AA13630" s="334">
        <v>0</v>
      </c>
      <c r="AB13630" s="334">
        <v>0</v>
      </c>
      <c r="AD13630" s="334">
        <v>0</v>
      </c>
      <c r="AE13630" s="334">
        <f t="shared" si="2127"/>
        <v>0</v>
      </c>
      <c r="AF13630" s="334">
        <f t="shared" si="2128"/>
        <v>0</v>
      </c>
      <c r="AG13630" s="340">
        <f t="shared" si="2129"/>
        <v>0</v>
      </c>
      <c r="AI13630" s="340">
        <f t="shared" si="2133"/>
        <v>0</v>
      </c>
      <c r="AJ13630" s="340">
        <f t="shared" si="2133"/>
        <v>0</v>
      </c>
      <c r="AK13630" s="340">
        <f t="shared" si="2133"/>
        <v>0</v>
      </c>
      <c r="AL13630" s="340">
        <f t="shared" si="2133"/>
        <v>0</v>
      </c>
      <c r="AM13630" s="340">
        <f t="shared" si="2133"/>
        <v>0</v>
      </c>
    </row>
    <row r="13631" spans="1:39" x14ac:dyDescent="0.35">
      <c r="A13631" s="337">
        <v>35544</v>
      </c>
      <c r="B13631" s="338">
        <f t="shared" si="2124"/>
        <v>1997</v>
      </c>
      <c r="C13631" s="338">
        <f t="shared" si="2125"/>
        <v>4</v>
      </c>
      <c r="D13631" s="338">
        <f t="shared" si="2126"/>
        <v>24</v>
      </c>
      <c r="E13631" s="334">
        <v>0</v>
      </c>
      <c r="F13631" s="334">
        <v>0</v>
      </c>
      <c r="G13631" s="334">
        <v>0</v>
      </c>
      <c r="H13631" s="334">
        <v>0</v>
      </c>
      <c r="I13631" s="334">
        <v>0</v>
      </c>
      <c r="J13631" s="334">
        <v>0</v>
      </c>
      <c r="K13631" s="334">
        <v>0</v>
      </c>
      <c r="L13631" s="334">
        <v>0</v>
      </c>
      <c r="M13631" s="334">
        <v>0</v>
      </c>
      <c r="N13631" s="334">
        <v>0</v>
      </c>
      <c r="O13631" s="334">
        <v>0</v>
      </c>
      <c r="P13631" s="334">
        <v>0</v>
      </c>
      <c r="Q13631" s="334">
        <v>0</v>
      </c>
      <c r="R13631" s="334">
        <v>0</v>
      </c>
      <c r="S13631" s="334">
        <v>0</v>
      </c>
      <c r="T13631" s="334">
        <v>0</v>
      </c>
      <c r="U13631" s="334">
        <v>0</v>
      </c>
      <c r="V13631" s="334">
        <v>0</v>
      </c>
      <c r="W13631" s="334">
        <v>0</v>
      </c>
      <c r="X13631" s="334">
        <v>0</v>
      </c>
      <c r="Y13631" s="334">
        <v>0</v>
      </c>
      <c r="Z13631" s="334">
        <v>0</v>
      </c>
      <c r="AA13631" s="334">
        <v>0</v>
      </c>
      <c r="AB13631" s="334">
        <v>0</v>
      </c>
      <c r="AD13631" s="334">
        <v>0</v>
      </c>
      <c r="AE13631" s="334">
        <f t="shared" si="2127"/>
        <v>0</v>
      </c>
      <c r="AF13631" s="334">
        <f t="shared" si="2128"/>
        <v>0</v>
      </c>
      <c r="AG13631" s="340">
        <f t="shared" si="2129"/>
        <v>0</v>
      </c>
      <c r="AI13631" s="340">
        <f t="shared" si="2133"/>
        <v>0</v>
      </c>
      <c r="AJ13631" s="340">
        <f t="shared" si="2133"/>
        <v>0</v>
      </c>
      <c r="AK13631" s="340">
        <f t="shared" si="2133"/>
        <v>0</v>
      </c>
      <c r="AL13631" s="340">
        <f t="shared" si="2133"/>
        <v>0</v>
      </c>
      <c r="AM13631" s="340">
        <f t="shared" si="2133"/>
        <v>0</v>
      </c>
    </row>
    <row r="13632" spans="1:39" x14ac:dyDescent="0.35">
      <c r="A13632" s="337">
        <v>35545</v>
      </c>
      <c r="B13632" s="338">
        <f t="shared" si="2124"/>
        <v>1997</v>
      </c>
      <c r="C13632" s="338">
        <f t="shared" si="2125"/>
        <v>4</v>
      </c>
      <c r="D13632" s="338">
        <f t="shared" si="2126"/>
        <v>25</v>
      </c>
      <c r="E13632" s="334">
        <v>0</v>
      </c>
      <c r="F13632" s="334">
        <v>0</v>
      </c>
      <c r="G13632" s="334">
        <v>0</v>
      </c>
      <c r="H13632" s="334">
        <v>0</v>
      </c>
      <c r="I13632" s="334">
        <v>0</v>
      </c>
      <c r="J13632" s="334">
        <v>0</v>
      </c>
      <c r="K13632" s="334">
        <v>0</v>
      </c>
      <c r="L13632" s="334">
        <v>0</v>
      </c>
      <c r="M13632" s="334">
        <v>0</v>
      </c>
      <c r="N13632" s="334">
        <v>0</v>
      </c>
      <c r="O13632" s="334">
        <v>0</v>
      </c>
      <c r="P13632" s="334">
        <v>0</v>
      </c>
      <c r="Q13632" s="334">
        <v>0</v>
      </c>
      <c r="R13632" s="334">
        <v>0</v>
      </c>
      <c r="S13632" s="334">
        <v>0</v>
      </c>
      <c r="T13632" s="334">
        <v>0</v>
      </c>
      <c r="U13632" s="334">
        <v>0</v>
      </c>
      <c r="V13632" s="334">
        <v>0</v>
      </c>
      <c r="W13632" s="334">
        <v>0</v>
      </c>
      <c r="X13632" s="334">
        <v>0</v>
      </c>
      <c r="Y13632" s="334">
        <v>0</v>
      </c>
      <c r="Z13632" s="334">
        <v>0</v>
      </c>
      <c r="AA13632" s="334">
        <v>0</v>
      </c>
      <c r="AB13632" s="334">
        <v>0</v>
      </c>
      <c r="AD13632" s="334">
        <v>0</v>
      </c>
      <c r="AE13632" s="334">
        <f t="shared" si="2127"/>
        <v>0</v>
      </c>
      <c r="AF13632" s="334">
        <f t="shared" si="2128"/>
        <v>0</v>
      </c>
      <c r="AG13632" s="340">
        <f t="shared" si="2129"/>
        <v>0</v>
      </c>
      <c r="AI13632" s="340">
        <f t="shared" si="2133"/>
        <v>0</v>
      </c>
      <c r="AJ13632" s="340">
        <f t="shared" si="2133"/>
        <v>0</v>
      </c>
      <c r="AK13632" s="340">
        <f t="shared" si="2133"/>
        <v>0</v>
      </c>
      <c r="AL13632" s="340">
        <f t="shared" si="2133"/>
        <v>0</v>
      </c>
      <c r="AM13632" s="340">
        <f t="shared" si="2133"/>
        <v>0</v>
      </c>
    </row>
    <row r="13633" spans="1:39" x14ac:dyDescent="0.35">
      <c r="A13633" s="337">
        <v>35546</v>
      </c>
      <c r="B13633" s="338">
        <f t="shared" si="2124"/>
        <v>1997</v>
      </c>
      <c r="C13633" s="338">
        <f t="shared" si="2125"/>
        <v>4</v>
      </c>
      <c r="D13633" s="338">
        <f t="shared" si="2126"/>
        <v>26</v>
      </c>
      <c r="E13633" s="334">
        <v>0</v>
      </c>
      <c r="F13633" s="334">
        <v>0</v>
      </c>
      <c r="G13633" s="334">
        <v>0</v>
      </c>
      <c r="H13633" s="334">
        <v>0</v>
      </c>
      <c r="I13633" s="334">
        <v>0</v>
      </c>
      <c r="J13633" s="334">
        <v>0</v>
      </c>
      <c r="K13633" s="334">
        <v>0</v>
      </c>
      <c r="L13633" s="334">
        <v>0</v>
      </c>
      <c r="M13633" s="334">
        <v>0</v>
      </c>
      <c r="N13633" s="334">
        <v>0</v>
      </c>
      <c r="O13633" s="334">
        <v>0</v>
      </c>
      <c r="P13633" s="334">
        <v>0</v>
      </c>
      <c r="Q13633" s="334">
        <v>0</v>
      </c>
      <c r="R13633" s="334">
        <v>0</v>
      </c>
      <c r="S13633" s="334">
        <v>0</v>
      </c>
      <c r="T13633" s="334">
        <v>0</v>
      </c>
      <c r="U13633" s="334">
        <v>0</v>
      </c>
      <c r="V13633" s="334">
        <v>0</v>
      </c>
      <c r="W13633" s="334">
        <v>0</v>
      </c>
      <c r="X13633" s="334">
        <v>0</v>
      </c>
      <c r="Y13633" s="334">
        <v>0</v>
      </c>
      <c r="Z13633" s="334">
        <v>0</v>
      </c>
      <c r="AA13633" s="334">
        <v>0</v>
      </c>
      <c r="AB13633" s="334">
        <v>0</v>
      </c>
      <c r="AD13633" s="334">
        <v>0</v>
      </c>
      <c r="AE13633" s="334">
        <f t="shared" si="2127"/>
        <v>0</v>
      </c>
      <c r="AF13633" s="334">
        <f t="shared" si="2128"/>
        <v>0</v>
      </c>
      <c r="AG13633" s="340">
        <f t="shared" si="2129"/>
        <v>0</v>
      </c>
      <c r="AI13633" s="340">
        <f t="shared" si="2133"/>
        <v>0</v>
      </c>
      <c r="AJ13633" s="340">
        <f t="shared" si="2133"/>
        <v>0</v>
      </c>
      <c r="AK13633" s="340">
        <f t="shared" si="2133"/>
        <v>0</v>
      </c>
      <c r="AL13633" s="340">
        <f t="shared" si="2133"/>
        <v>0</v>
      </c>
      <c r="AM13633" s="340">
        <f t="shared" si="2133"/>
        <v>0</v>
      </c>
    </row>
    <row r="13634" spans="1:39" x14ac:dyDescent="0.35">
      <c r="A13634" s="337">
        <v>35547</v>
      </c>
      <c r="B13634" s="338">
        <f t="shared" si="2124"/>
        <v>1997</v>
      </c>
      <c r="C13634" s="338">
        <f t="shared" si="2125"/>
        <v>4</v>
      </c>
      <c r="D13634" s="338">
        <f t="shared" si="2126"/>
        <v>27</v>
      </c>
      <c r="E13634" s="334">
        <v>0</v>
      </c>
      <c r="F13634" s="334">
        <v>0</v>
      </c>
      <c r="G13634" s="334">
        <v>0</v>
      </c>
      <c r="H13634" s="334">
        <v>0</v>
      </c>
      <c r="I13634" s="334">
        <v>0</v>
      </c>
      <c r="J13634" s="334">
        <v>0</v>
      </c>
      <c r="K13634" s="334">
        <v>0</v>
      </c>
      <c r="L13634" s="334">
        <v>0</v>
      </c>
      <c r="M13634" s="334">
        <v>0</v>
      </c>
      <c r="N13634" s="334">
        <v>0</v>
      </c>
      <c r="O13634" s="334">
        <v>0</v>
      </c>
      <c r="P13634" s="334">
        <v>0</v>
      </c>
      <c r="Q13634" s="334">
        <v>0</v>
      </c>
      <c r="R13634" s="334">
        <v>0</v>
      </c>
      <c r="S13634" s="334">
        <v>0</v>
      </c>
      <c r="T13634" s="334">
        <v>0</v>
      </c>
      <c r="U13634" s="334">
        <v>0.3</v>
      </c>
      <c r="V13634" s="334">
        <v>0</v>
      </c>
      <c r="W13634" s="334">
        <v>0.5</v>
      </c>
      <c r="X13634" s="334">
        <v>0</v>
      </c>
      <c r="Y13634" s="334">
        <v>0</v>
      </c>
      <c r="Z13634" s="334">
        <v>0</v>
      </c>
      <c r="AA13634" s="334">
        <v>0</v>
      </c>
      <c r="AB13634" s="334">
        <v>0</v>
      </c>
      <c r="AD13634" s="334">
        <v>0.8</v>
      </c>
      <c r="AE13634" s="334">
        <f t="shared" si="2127"/>
        <v>0.8</v>
      </c>
      <c r="AF13634" s="334">
        <f t="shared" si="2128"/>
        <v>0.8</v>
      </c>
      <c r="AG13634" s="340">
        <f t="shared" si="2129"/>
        <v>0</v>
      </c>
      <c r="AI13634" s="340">
        <f t="shared" si="2133"/>
        <v>0</v>
      </c>
      <c r="AJ13634" s="340">
        <f t="shared" si="2133"/>
        <v>0</v>
      </c>
      <c r="AK13634" s="340">
        <f t="shared" si="2133"/>
        <v>0</v>
      </c>
      <c r="AL13634" s="340">
        <f t="shared" si="2133"/>
        <v>0</v>
      </c>
      <c r="AM13634" s="340">
        <f t="shared" si="2133"/>
        <v>0</v>
      </c>
    </row>
    <row r="13635" spans="1:39" x14ac:dyDescent="0.35">
      <c r="A13635" s="337">
        <v>35548</v>
      </c>
      <c r="B13635" s="338">
        <f t="shared" si="2124"/>
        <v>1997</v>
      </c>
      <c r="C13635" s="338">
        <f t="shared" si="2125"/>
        <v>4</v>
      </c>
      <c r="D13635" s="338">
        <f t="shared" si="2126"/>
        <v>28</v>
      </c>
      <c r="E13635" s="334">
        <v>0</v>
      </c>
      <c r="F13635" s="334">
        <v>0</v>
      </c>
      <c r="G13635" s="334">
        <v>0</v>
      </c>
      <c r="H13635" s="334">
        <v>0</v>
      </c>
      <c r="I13635" s="334">
        <v>0</v>
      </c>
      <c r="J13635" s="334">
        <v>0</v>
      </c>
      <c r="K13635" s="334">
        <v>0</v>
      </c>
      <c r="L13635" s="334">
        <v>0</v>
      </c>
      <c r="M13635" s="334">
        <v>0</v>
      </c>
      <c r="N13635" s="334">
        <v>0</v>
      </c>
      <c r="O13635" s="334">
        <v>0</v>
      </c>
      <c r="P13635" s="334">
        <v>0</v>
      </c>
      <c r="Q13635" s="334">
        <v>0</v>
      </c>
      <c r="R13635" s="334">
        <v>0</v>
      </c>
      <c r="S13635" s="334">
        <v>0</v>
      </c>
      <c r="T13635" s="334">
        <v>0</v>
      </c>
      <c r="U13635" s="334">
        <v>0</v>
      </c>
      <c r="V13635" s="334">
        <v>0</v>
      </c>
      <c r="W13635" s="334">
        <v>0</v>
      </c>
      <c r="X13635" s="334">
        <v>0</v>
      </c>
      <c r="Y13635" s="334">
        <v>0</v>
      </c>
      <c r="Z13635" s="334">
        <v>0</v>
      </c>
      <c r="AA13635" s="334">
        <v>0</v>
      </c>
      <c r="AB13635" s="334">
        <v>0</v>
      </c>
      <c r="AD13635" s="334">
        <v>0</v>
      </c>
      <c r="AE13635" s="334">
        <f t="shared" si="2127"/>
        <v>0</v>
      </c>
      <c r="AF13635" s="334">
        <f t="shared" si="2128"/>
        <v>0</v>
      </c>
      <c r="AG13635" s="340">
        <f t="shared" si="2129"/>
        <v>0</v>
      </c>
      <c r="AI13635" s="340">
        <f t="shared" si="2133"/>
        <v>0</v>
      </c>
      <c r="AJ13635" s="340">
        <f t="shared" si="2133"/>
        <v>0</v>
      </c>
      <c r="AK13635" s="340">
        <f t="shared" si="2133"/>
        <v>0</v>
      </c>
      <c r="AL13635" s="340">
        <f t="shared" si="2133"/>
        <v>0</v>
      </c>
      <c r="AM13635" s="340">
        <f t="shared" si="2133"/>
        <v>0</v>
      </c>
    </row>
    <row r="13636" spans="1:39" x14ac:dyDescent="0.35">
      <c r="A13636" s="337">
        <v>35549</v>
      </c>
      <c r="B13636" s="338">
        <f t="shared" ref="B13636:B13699" si="2134">YEAR(A13636)</f>
        <v>1997</v>
      </c>
      <c r="C13636" s="338">
        <f t="shared" ref="C13636:C13699" si="2135">MONTH(A13636)</f>
        <v>4</v>
      </c>
      <c r="D13636" s="338">
        <f t="shared" ref="D13636:D13699" si="2136">DAY(A13636)</f>
        <v>29</v>
      </c>
      <c r="E13636" s="334">
        <v>0</v>
      </c>
      <c r="F13636" s="334">
        <v>0</v>
      </c>
      <c r="G13636" s="334">
        <v>0</v>
      </c>
      <c r="H13636" s="334">
        <v>0</v>
      </c>
      <c r="I13636" s="334">
        <v>0</v>
      </c>
      <c r="J13636" s="334">
        <v>0</v>
      </c>
      <c r="K13636" s="334">
        <v>0</v>
      </c>
      <c r="L13636" s="334">
        <v>0</v>
      </c>
      <c r="M13636" s="334">
        <v>0</v>
      </c>
      <c r="N13636" s="334">
        <v>0</v>
      </c>
      <c r="O13636" s="334">
        <v>0</v>
      </c>
      <c r="P13636" s="334">
        <v>0</v>
      </c>
      <c r="Q13636" s="334">
        <v>0</v>
      </c>
      <c r="R13636" s="334">
        <v>0</v>
      </c>
      <c r="S13636" s="334">
        <v>0</v>
      </c>
      <c r="T13636" s="334">
        <v>0</v>
      </c>
      <c r="U13636" s="334">
        <v>0</v>
      </c>
      <c r="V13636" s="334">
        <v>0</v>
      </c>
      <c r="W13636" s="334">
        <v>0</v>
      </c>
      <c r="X13636" s="334">
        <v>0</v>
      </c>
      <c r="Y13636" s="334">
        <v>0</v>
      </c>
      <c r="Z13636" s="334">
        <v>0</v>
      </c>
      <c r="AA13636" s="334">
        <v>0</v>
      </c>
      <c r="AB13636" s="334">
        <v>0</v>
      </c>
      <c r="AD13636" s="334">
        <v>0</v>
      </c>
      <c r="AE13636" s="334">
        <f t="shared" ref="AE13636:AE13699" si="2137">AD13636</f>
        <v>0</v>
      </c>
      <c r="AF13636" s="334">
        <f t="shared" ref="AF13636:AF13699" si="2138">SUM(E13636:AB13636)</f>
        <v>0</v>
      </c>
      <c r="AG13636" s="340">
        <f t="shared" ref="AG13636:AG13699" si="2139">ABS(AF13636-AE13636)</f>
        <v>0</v>
      </c>
      <c r="AI13636" s="340">
        <f t="shared" ref="AI13636:AM13651" si="2140">IF($C13636=AI$1,$AF13636,0)</f>
        <v>0</v>
      </c>
      <c r="AJ13636" s="340">
        <f t="shared" si="2140"/>
        <v>0</v>
      </c>
      <c r="AK13636" s="340">
        <f t="shared" si="2140"/>
        <v>0</v>
      </c>
      <c r="AL13636" s="340">
        <f t="shared" si="2140"/>
        <v>0</v>
      </c>
      <c r="AM13636" s="340">
        <f t="shared" si="2140"/>
        <v>0</v>
      </c>
    </row>
    <row r="13637" spans="1:39" x14ac:dyDescent="0.35">
      <c r="A13637" s="337">
        <v>35550</v>
      </c>
      <c r="B13637" s="338">
        <f t="shared" si="2134"/>
        <v>1997</v>
      </c>
      <c r="C13637" s="338">
        <f t="shared" si="2135"/>
        <v>4</v>
      </c>
      <c r="D13637" s="338">
        <f t="shared" si="2136"/>
        <v>30</v>
      </c>
      <c r="E13637" s="334">
        <v>0</v>
      </c>
      <c r="F13637" s="334">
        <v>0</v>
      </c>
      <c r="G13637" s="334">
        <v>0</v>
      </c>
      <c r="H13637" s="334">
        <v>0</v>
      </c>
      <c r="I13637" s="334">
        <v>0</v>
      </c>
      <c r="J13637" s="334">
        <v>0</v>
      </c>
      <c r="K13637" s="334">
        <v>0</v>
      </c>
      <c r="L13637" s="334">
        <v>0</v>
      </c>
      <c r="M13637" s="334">
        <v>0</v>
      </c>
      <c r="N13637" s="334">
        <v>0</v>
      </c>
      <c r="O13637" s="334">
        <v>0</v>
      </c>
      <c r="P13637" s="334">
        <v>0</v>
      </c>
      <c r="Q13637" s="334">
        <v>0</v>
      </c>
      <c r="R13637" s="334">
        <v>0</v>
      </c>
      <c r="S13637" s="334">
        <v>0</v>
      </c>
      <c r="T13637" s="334">
        <v>0</v>
      </c>
      <c r="U13637" s="334">
        <v>0</v>
      </c>
      <c r="V13637" s="334">
        <v>0</v>
      </c>
      <c r="W13637" s="334">
        <v>0</v>
      </c>
      <c r="X13637" s="334">
        <v>0</v>
      </c>
      <c r="Y13637" s="334">
        <v>0</v>
      </c>
      <c r="Z13637" s="334">
        <v>0</v>
      </c>
      <c r="AA13637" s="334">
        <v>1.2</v>
      </c>
      <c r="AB13637" s="334">
        <v>0</v>
      </c>
      <c r="AD13637" s="334">
        <v>1.2</v>
      </c>
      <c r="AE13637" s="334">
        <f t="shared" si="2137"/>
        <v>1.2</v>
      </c>
      <c r="AF13637" s="334">
        <f t="shared" si="2138"/>
        <v>1.2</v>
      </c>
      <c r="AG13637" s="340">
        <f t="shared" si="2139"/>
        <v>0</v>
      </c>
      <c r="AI13637" s="340">
        <f t="shared" si="2140"/>
        <v>0</v>
      </c>
      <c r="AJ13637" s="340">
        <f t="shared" si="2140"/>
        <v>0</v>
      </c>
      <c r="AK13637" s="340">
        <f t="shared" si="2140"/>
        <v>0</v>
      </c>
      <c r="AL13637" s="340">
        <f t="shared" si="2140"/>
        <v>0</v>
      </c>
      <c r="AM13637" s="340">
        <f t="shared" si="2140"/>
        <v>0</v>
      </c>
    </row>
    <row r="13638" spans="1:39" x14ac:dyDescent="0.35">
      <c r="A13638" s="337">
        <v>35551</v>
      </c>
      <c r="B13638" s="338">
        <f t="shared" si="2134"/>
        <v>1997</v>
      </c>
      <c r="C13638" s="338">
        <f t="shared" si="2135"/>
        <v>5</v>
      </c>
      <c r="D13638" s="338">
        <f t="shared" si="2136"/>
        <v>1</v>
      </c>
      <c r="E13638" s="334">
        <v>0</v>
      </c>
      <c r="F13638" s="334">
        <v>0</v>
      </c>
      <c r="G13638" s="334">
        <v>0</v>
      </c>
      <c r="H13638" s="334">
        <v>0</v>
      </c>
      <c r="I13638" s="334">
        <v>0</v>
      </c>
      <c r="J13638" s="334">
        <v>0</v>
      </c>
      <c r="K13638" s="334">
        <v>0</v>
      </c>
      <c r="L13638" s="334">
        <v>0</v>
      </c>
      <c r="M13638" s="334">
        <v>0</v>
      </c>
      <c r="N13638" s="334">
        <v>1.1000000000000001</v>
      </c>
      <c r="O13638" s="334">
        <v>1</v>
      </c>
      <c r="P13638" s="334">
        <v>0</v>
      </c>
      <c r="Q13638" s="334">
        <v>0</v>
      </c>
      <c r="R13638" s="334">
        <v>0</v>
      </c>
      <c r="S13638" s="334">
        <v>0</v>
      </c>
      <c r="T13638" s="334">
        <v>0.3</v>
      </c>
      <c r="U13638" s="334">
        <v>0</v>
      </c>
      <c r="V13638" s="334">
        <v>0</v>
      </c>
      <c r="W13638" s="334">
        <v>0.2</v>
      </c>
      <c r="X13638" s="334">
        <v>0.2</v>
      </c>
      <c r="Y13638" s="334">
        <v>0.2</v>
      </c>
      <c r="Z13638" s="334">
        <v>0</v>
      </c>
      <c r="AA13638" s="334">
        <v>0</v>
      </c>
      <c r="AB13638" s="334">
        <v>0</v>
      </c>
      <c r="AD13638" s="334">
        <v>3</v>
      </c>
      <c r="AE13638" s="334">
        <f t="shared" si="2137"/>
        <v>3</v>
      </c>
      <c r="AF13638" s="334">
        <f t="shared" si="2138"/>
        <v>3.0000000000000004</v>
      </c>
      <c r="AG13638" s="340">
        <f t="shared" si="2139"/>
        <v>4.4408920985006262E-16</v>
      </c>
      <c r="AI13638" s="340">
        <f t="shared" si="2140"/>
        <v>3.0000000000000004</v>
      </c>
      <c r="AJ13638" s="340">
        <f t="shared" si="2140"/>
        <v>0</v>
      </c>
      <c r="AK13638" s="340">
        <f t="shared" si="2140"/>
        <v>0</v>
      </c>
      <c r="AL13638" s="340">
        <f t="shared" si="2140"/>
        <v>0</v>
      </c>
      <c r="AM13638" s="340">
        <f t="shared" si="2140"/>
        <v>0</v>
      </c>
    </row>
    <row r="13639" spans="1:39" x14ac:dyDescent="0.35">
      <c r="A13639" s="337">
        <v>35552</v>
      </c>
      <c r="B13639" s="338">
        <f t="shared" si="2134"/>
        <v>1997</v>
      </c>
      <c r="C13639" s="338">
        <f t="shared" si="2135"/>
        <v>5</v>
      </c>
      <c r="D13639" s="338">
        <f t="shared" si="2136"/>
        <v>2</v>
      </c>
      <c r="E13639" s="334">
        <v>0</v>
      </c>
      <c r="F13639" s="334">
        <v>0</v>
      </c>
      <c r="G13639" s="334">
        <v>0</v>
      </c>
      <c r="H13639" s="334">
        <v>0</v>
      </c>
      <c r="I13639" s="334">
        <v>0</v>
      </c>
      <c r="J13639" s="334">
        <v>0</v>
      </c>
      <c r="K13639" s="334">
        <v>0</v>
      </c>
      <c r="L13639" s="334">
        <v>0</v>
      </c>
      <c r="M13639" s="334">
        <v>0</v>
      </c>
      <c r="N13639" s="334">
        <v>0</v>
      </c>
      <c r="O13639" s="334">
        <v>0</v>
      </c>
      <c r="P13639" s="334">
        <v>0</v>
      </c>
      <c r="Q13639" s="334">
        <v>0</v>
      </c>
      <c r="R13639" s="334">
        <v>0</v>
      </c>
      <c r="S13639" s="334">
        <v>0</v>
      </c>
      <c r="T13639" s="334">
        <v>0</v>
      </c>
      <c r="U13639" s="334">
        <v>0</v>
      </c>
      <c r="V13639" s="334">
        <v>0</v>
      </c>
      <c r="W13639" s="334">
        <v>0</v>
      </c>
      <c r="X13639" s="334">
        <v>0</v>
      </c>
      <c r="Y13639" s="334">
        <v>0</v>
      </c>
      <c r="Z13639" s="334">
        <v>0</v>
      </c>
      <c r="AA13639" s="334">
        <v>0</v>
      </c>
      <c r="AB13639" s="334">
        <v>0</v>
      </c>
      <c r="AD13639" s="334">
        <v>0</v>
      </c>
      <c r="AE13639" s="334">
        <f t="shared" si="2137"/>
        <v>0</v>
      </c>
      <c r="AF13639" s="334">
        <f t="shared" si="2138"/>
        <v>0</v>
      </c>
      <c r="AG13639" s="340">
        <f t="shared" si="2139"/>
        <v>0</v>
      </c>
      <c r="AI13639" s="340">
        <f t="shared" si="2140"/>
        <v>0</v>
      </c>
      <c r="AJ13639" s="340">
        <f t="shared" si="2140"/>
        <v>0</v>
      </c>
      <c r="AK13639" s="340">
        <f t="shared" si="2140"/>
        <v>0</v>
      </c>
      <c r="AL13639" s="340">
        <f t="shared" si="2140"/>
        <v>0</v>
      </c>
      <c r="AM13639" s="340">
        <f t="shared" si="2140"/>
        <v>0</v>
      </c>
    </row>
    <row r="13640" spans="1:39" x14ac:dyDescent="0.35">
      <c r="A13640" s="337">
        <v>35553</v>
      </c>
      <c r="B13640" s="338">
        <f t="shared" si="2134"/>
        <v>1997</v>
      </c>
      <c r="C13640" s="338">
        <f t="shared" si="2135"/>
        <v>5</v>
      </c>
      <c r="D13640" s="338">
        <f t="shared" si="2136"/>
        <v>3</v>
      </c>
      <c r="E13640" s="334">
        <v>0</v>
      </c>
      <c r="F13640" s="334">
        <v>0</v>
      </c>
      <c r="G13640" s="334">
        <v>0</v>
      </c>
      <c r="H13640" s="334">
        <v>0</v>
      </c>
      <c r="I13640" s="334">
        <v>0</v>
      </c>
      <c r="J13640" s="334">
        <v>0</v>
      </c>
      <c r="K13640" s="334">
        <v>0</v>
      </c>
      <c r="L13640" s="334">
        <v>0</v>
      </c>
      <c r="M13640" s="334">
        <v>0</v>
      </c>
      <c r="N13640" s="334">
        <v>0</v>
      </c>
      <c r="O13640" s="334">
        <v>0</v>
      </c>
      <c r="P13640" s="334">
        <v>0</v>
      </c>
      <c r="Q13640" s="334">
        <v>0</v>
      </c>
      <c r="R13640" s="334">
        <v>0</v>
      </c>
      <c r="S13640" s="334">
        <v>0</v>
      </c>
      <c r="T13640" s="334">
        <v>0</v>
      </c>
      <c r="U13640" s="334">
        <v>0</v>
      </c>
      <c r="V13640" s="334">
        <v>0</v>
      </c>
      <c r="W13640" s="334">
        <v>0</v>
      </c>
      <c r="X13640" s="334">
        <v>0</v>
      </c>
      <c r="Y13640" s="334">
        <v>0</v>
      </c>
      <c r="Z13640" s="334">
        <v>0</v>
      </c>
      <c r="AA13640" s="334">
        <v>0</v>
      </c>
      <c r="AB13640" s="334">
        <v>0</v>
      </c>
      <c r="AD13640" s="334">
        <v>0</v>
      </c>
      <c r="AE13640" s="334">
        <f t="shared" si="2137"/>
        <v>0</v>
      </c>
      <c r="AF13640" s="334">
        <f t="shared" si="2138"/>
        <v>0</v>
      </c>
      <c r="AG13640" s="340">
        <f t="shared" si="2139"/>
        <v>0</v>
      </c>
      <c r="AI13640" s="340">
        <f t="shared" si="2140"/>
        <v>0</v>
      </c>
      <c r="AJ13640" s="340">
        <f t="shared" si="2140"/>
        <v>0</v>
      </c>
      <c r="AK13640" s="340">
        <f t="shared" si="2140"/>
        <v>0</v>
      </c>
      <c r="AL13640" s="340">
        <f t="shared" si="2140"/>
        <v>0</v>
      </c>
      <c r="AM13640" s="340">
        <f t="shared" si="2140"/>
        <v>0</v>
      </c>
    </row>
    <row r="13641" spans="1:39" x14ac:dyDescent="0.35">
      <c r="A13641" s="337">
        <v>35554</v>
      </c>
      <c r="B13641" s="338">
        <f t="shared" si="2134"/>
        <v>1997</v>
      </c>
      <c r="C13641" s="338">
        <f t="shared" si="2135"/>
        <v>5</v>
      </c>
      <c r="D13641" s="338">
        <f t="shared" si="2136"/>
        <v>4</v>
      </c>
      <c r="E13641" s="334">
        <v>0</v>
      </c>
      <c r="F13641" s="334">
        <v>0</v>
      </c>
      <c r="G13641" s="334">
        <v>0</v>
      </c>
      <c r="H13641" s="334">
        <v>0</v>
      </c>
      <c r="I13641" s="334">
        <v>0</v>
      </c>
      <c r="J13641" s="334">
        <v>0</v>
      </c>
      <c r="K13641" s="334">
        <v>0</v>
      </c>
      <c r="L13641" s="334">
        <v>0</v>
      </c>
      <c r="M13641" s="334">
        <v>0</v>
      </c>
      <c r="N13641" s="334">
        <v>0</v>
      </c>
      <c r="O13641" s="334">
        <v>0</v>
      </c>
      <c r="P13641" s="334">
        <v>0</v>
      </c>
      <c r="Q13641" s="334">
        <v>0</v>
      </c>
      <c r="R13641" s="334">
        <v>0</v>
      </c>
      <c r="S13641" s="334">
        <v>0</v>
      </c>
      <c r="T13641" s="334">
        <v>0</v>
      </c>
      <c r="U13641" s="334">
        <v>0</v>
      </c>
      <c r="V13641" s="334">
        <v>0</v>
      </c>
      <c r="W13641" s="334">
        <v>0</v>
      </c>
      <c r="X13641" s="334">
        <v>0</v>
      </c>
      <c r="Y13641" s="334">
        <v>0</v>
      </c>
      <c r="Z13641" s="334">
        <v>0</v>
      </c>
      <c r="AA13641" s="334">
        <v>0</v>
      </c>
      <c r="AB13641" s="334">
        <v>0</v>
      </c>
      <c r="AD13641" s="334">
        <v>0</v>
      </c>
      <c r="AE13641" s="334">
        <f t="shared" si="2137"/>
        <v>0</v>
      </c>
      <c r="AF13641" s="334">
        <f t="shared" si="2138"/>
        <v>0</v>
      </c>
      <c r="AG13641" s="340">
        <f t="shared" si="2139"/>
        <v>0</v>
      </c>
      <c r="AI13641" s="340">
        <f t="shared" si="2140"/>
        <v>0</v>
      </c>
      <c r="AJ13641" s="340">
        <f t="shared" si="2140"/>
        <v>0</v>
      </c>
      <c r="AK13641" s="340">
        <f t="shared" si="2140"/>
        <v>0</v>
      </c>
      <c r="AL13641" s="340">
        <f t="shared" si="2140"/>
        <v>0</v>
      </c>
      <c r="AM13641" s="340">
        <f t="shared" si="2140"/>
        <v>0</v>
      </c>
    </row>
    <row r="13642" spans="1:39" x14ac:dyDescent="0.35">
      <c r="A13642" s="337">
        <v>35555</v>
      </c>
      <c r="B13642" s="338">
        <f t="shared" si="2134"/>
        <v>1997</v>
      </c>
      <c r="C13642" s="338">
        <f t="shared" si="2135"/>
        <v>5</v>
      </c>
      <c r="D13642" s="338">
        <f t="shared" si="2136"/>
        <v>5</v>
      </c>
      <c r="E13642" s="334">
        <v>0</v>
      </c>
      <c r="F13642" s="334">
        <v>0</v>
      </c>
      <c r="G13642" s="334">
        <v>0</v>
      </c>
      <c r="H13642" s="334">
        <v>0</v>
      </c>
      <c r="I13642" s="334">
        <v>0</v>
      </c>
      <c r="J13642" s="334">
        <v>0</v>
      </c>
      <c r="K13642" s="334">
        <v>0</v>
      </c>
      <c r="L13642" s="334">
        <v>0</v>
      </c>
      <c r="M13642" s="334">
        <v>0</v>
      </c>
      <c r="N13642" s="334">
        <v>0</v>
      </c>
      <c r="O13642" s="334">
        <v>0</v>
      </c>
      <c r="P13642" s="334">
        <v>0</v>
      </c>
      <c r="Q13642" s="334">
        <v>0</v>
      </c>
      <c r="R13642" s="334">
        <v>0</v>
      </c>
      <c r="S13642" s="334">
        <v>0</v>
      </c>
      <c r="T13642" s="334">
        <v>0</v>
      </c>
      <c r="U13642" s="334">
        <v>0</v>
      </c>
      <c r="V13642" s="334">
        <v>0</v>
      </c>
      <c r="W13642" s="334">
        <v>0</v>
      </c>
      <c r="X13642" s="334">
        <v>0</v>
      </c>
      <c r="Y13642" s="334">
        <v>0</v>
      </c>
      <c r="Z13642" s="334">
        <v>0</v>
      </c>
      <c r="AA13642" s="334">
        <v>0</v>
      </c>
      <c r="AB13642" s="334">
        <v>0</v>
      </c>
      <c r="AD13642" s="334">
        <v>0</v>
      </c>
      <c r="AE13642" s="334">
        <f t="shared" si="2137"/>
        <v>0</v>
      </c>
      <c r="AF13642" s="334">
        <f t="shared" si="2138"/>
        <v>0</v>
      </c>
      <c r="AG13642" s="340">
        <f t="shared" si="2139"/>
        <v>0</v>
      </c>
      <c r="AI13642" s="340">
        <f t="shared" si="2140"/>
        <v>0</v>
      </c>
      <c r="AJ13642" s="340">
        <f t="shared" si="2140"/>
        <v>0</v>
      </c>
      <c r="AK13642" s="340">
        <f t="shared" si="2140"/>
        <v>0</v>
      </c>
      <c r="AL13642" s="340">
        <f t="shared" si="2140"/>
        <v>0</v>
      </c>
      <c r="AM13642" s="340">
        <f t="shared" si="2140"/>
        <v>0</v>
      </c>
    </row>
    <row r="13643" spans="1:39" x14ac:dyDescent="0.35">
      <c r="A13643" s="337">
        <v>35556</v>
      </c>
      <c r="B13643" s="338">
        <f t="shared" si="2134"/>
        <v>1997</v>
      </c>
      <c r="C13643" s="338">
        <f t="shared" si="2135"/>
        <v>5</v>
      </c>
      <c r="D13643" s="338">
        <f t="shared" si="2136"/>
        <v>6</v>
      </c>
      <c r="E13643" s="334">
        <v>0</v>
      </c>
      <c r="F13643" s="334">
        <v>0</v>
      </c>
      <c r="G13643" s="334">
        <v>0</v>
      </c>
      <c r="H13643" s="334">
        <v>0</v>
      </c>
      <c r="I13643" s="334">
        <v>0</v>
      </c>
      <c r="J13643" s="334">
        <v>0</v>
      </c>
      <c r="K13643" s="334">
        <v>0</v>
      </c>
      <c r="L13643" s="334">
        <v>0</v>
      </c>
      <c r="M13643" s="334">
        <v>0</v>
      </c>
      <c r="N13643" s="334">
        <v>0</v>
      </c>
      <c r="O13643" s="334">
        <v>0</v>
      </c>
      <c r="P13643" s="334">
        <v>0</v>
      </c>
      <c r="Q13643" s="334">
        <v>0</v>
      </c>
      <c r="R13643" s="334">
        <v>0</v>
      </c>
      <c r="S13643" s="334">
        <v>0</v>
      </c>
      <c r="T13643" s="334">
        <v>0</v>
      </c>
      <c r="U13643" s="334">
        <v>0</v>
      </c>
      <c r="V13643" s="334">
        <v>0</v>
      </c>
      <c r="W13643" s="334">
        <v>0</v>
      </c>
      <c r="X13643" s="334">
        <v>0</v>
      </c>
      <c r="Y13643" s="334">
        <v>0</v>
      </c>
      <c r="Z13643" s="334">
        <v>0</v>
      </c>
      <c r="AA13643" s="334">
        <v>0</v>
      </c>
      <c r="AB13643" s="334">
        <v>0</v>
      </c>
      <c r="AD13643" s="334">
        <v>0</v>
      </c>
      <c r="AE13643" s="334">
        <f t="shared" si="2137"/>
        <v>0</v>
      </c>
      <c r="AF13643" s="334">
        <f t="shared" si="2138"/>
        <v>0</v>
      </c>
      <c r="AG13643" s="340">
        <f t="shared" si="2139"/>
        <v>0</v>
      </c>
      <c r="AI13643" s="340">
        <f t="shared" si="2140"/>
        <v>0</v>
      </c>
      <c r="AJ13643" s="340">
        <f t="shared" si="2140"/>
        <v>0</v>
      </c>
      <c r="AK13643" s="340">
        <f t="shared" si="2140"/>
        <v>0</v>
      </c>
      <c r="AL13643" s="340">
        <f t="shared" si="2140"/>
        <v>0</v>
      </c>
      <c r="AM13643" s="340">
        <f t="shared" si="2140"/>
        <v>0</v>
      </c>
    </row>
    <row r="13644" spans="1:39" x14ac:dyDescent="0.35">
      <c r="A13644" s="337">
        <v>35557</v>
      </c>
      <c r="B13644" s="338">
        <f t="shared" si="2134"/>
        <v>1997</v>
      </c>
      <c r="C13644" s="338">
        <f t="shared" si="2135"/>
        <v>5</v>
      </c>
      <c r="D13644" s="338">
        <f t="shared" si="2136"/>
        <v>7</v>
      </c>
      <c r="E13644" s="334">
        <v>0</v>
      </c>
      <c r="F13644" s="334">
        <v>0</v>
      </c>
      <c r="G13644" s="334">
        <v>0</v>
      </c>
      <c r="H13644" s="334">
        <v>0</v>
      </c>
      <c r="I13644" s="334">
        <v>0</v>
      </c>
      <c r="J13644" s="334">
        <v>0</v>
      </c>
      <c r="K13644" s="334">
        <v>0</v>
      </c>
      <c r="L13644" s="334">
        <v>0</v>
      </c>
      <c r="M13644" s="334">
        <v>0</v>
      </c>
      <c r="N13644" s="334">
        <v>0</v>
      </c>
      <c r="O13644" s="334">
        <v>0</v>
      </c>
      <c r="P13644" s="334">
        <v>0</v>
      </c>
      <c r="Q13644" s="334">
        <v>0</v>
      </c>
      <c r="R13644" s="334">
        <v>0</v>
      </c>
      <c r="S13644" s="334">
        <v>0</v>
      </c>
      <c r="T13644" s="334">
        <v>0</v>
      </c>
      <c r="U13644" s="334">
        <v>0</v>
      </c>
      <c r="V13644" s="334">
        <v>0</v>
      </c>
      <c r="W13644" s="334">
        <v>0</v>
      </c>
      <c r="X13644" s="334">
        <v>0</v>
      </c>
      <c r="Y13644" s="334">
        <v>0</v>
      </c>
      <c r="Z13644" s="334">
        <v>0</v>
      </c>
      <c r="AA13644" s="334">
        <v>0</v>
      </c>
      <c r="AB13644" s="334">
        <v>0</v>
      </c>
      <c r="AD13644" s="334">
        <v>0</v>
      </c>
      <c r="AE13644" s="334">
        <f t="shared" si="2137"/>
        <v>0</v>
      </c>
      <c r="AF13644" s="334">
        <f t="shared" si="2138"/>
        <v>0</v>
      </c>
      <c r="AG13644" s="340">
        <f t="shared" si="2139"/>
        <v>0</v>
      </c>
      <c r="AI13644" s="340">
        <f t="shared" si="2140"/>
        <v>0</v>
      </c>
      <c r="AJ13644" s="340">
        <f t="shared" si="2140"/>
        <v>0</v>
      </c>
      <c r="AK13644" s="340">
        <f t="shared" si="2140"/>
        <v>0</v>
      </c>
      <c r="AL13644" s="340">
        <f t="shared" si="2140"/>
        <v>0</v>
      </c>
      <c r="AM13644" s="340">
        <f t="shared" si="2140"/>
        <v>0</v>
      </c>
    </row>
    <row r="13645" spans="1:39" x14ac:dyDescent="0.35">
      <c r="A13645" s="337">
        <v>35558</v>
      </c>
      <c r="B13645" s="338">
        <f t="shared" si="2134"/>
        <v>1997</v>
      </c>
      <c r="C13645" s="338">
        <f t="shared" si="2135"/>
        <v>5</v>
      </c>
      <c r="D13645" s="338">
        <f t="shared" si="2136"/>
        <v>8</v>
      </c>
      <c r="E13645" s="334">
        <v>0</v>
      </c>
      <c r="F13645" s="334">
        <v>0</v>
      </c>
      <c r="G13645" s="334">
        <v>0</v>
      </c>
      <c r="H13645" s="334">
        <v>0</v>
      </c>
      <c r="I13645" s="334">
        <v>0</v>
      </c>
      <c r="J13645" s="334">
        <v>0</v>
      </c>
      <c r="K13645" s="334">
        <v>0</v>
      </c>
      <c r="L13645" s="334">
        <v>0</v>
      </c>
      <c r="M13645" s="334">
        <v>0</v>
      </c>
      <c r="N13645" s="334">
        <v>0</v>
      </c>
      <c r="O13645" s="334">
        <v>0</v>
      </c>
      <c r="P13645" s="334">
        <v>0</v>
      </c>
      <c r="Q13645" s="334">
        <v>0</v>
      </c>
      <c r="R13645" s="334">
        <v>0</v>
      </c>
      <c r="S13645" s="334">
        <v>0</v>
      </c>
      <c r="T13645" s="334">
        <v>0</v>
      </c>
      <c r="U13645" s="334">
        <v>0</v>
      </c>
      <c r="V13645" s="334">
        <v>0</v>
      </c>
      <c r="W13645" s="334">
        <v>0</v>
      </c>
      <c r="X13645" s="334">
        <v>0</v>
      </c>
      <c r="Y13645" s="334">
        <v>0</v>
      </c>
      <c r="Z13645" s="334">
        <v>0</v>
      </c>
      <c r="AA13645" s="334">
        <v>0</v>
      </c>
      <c r="AB13645" s="334">
        <v>0</v>
      </c>
      <c r="AD13645" s="334">
        <v>0</v>
      </c>
      <c r="AE13645" s="334">
        <f t="shared" si="2137"/>
        <v>0</v>
      </c>
      <c r="AF13645" s="334">
        <f t="shared" si="2138"/>
        <v>0</v>
      </c>
      <c r="AG13645" s="340">
        <f t="shared" si="2139"/>
        <v>0</v>
      </c>
      <c r="AI13645" s="340">
        <f t="shared" si="2140"/>
        <v>0</v>
      </c>
      <c r="AJ13645" s="340">
        <f t="shared" si="2140"/>
        <v>0</v>
      </c>
      <c r="AK13645" s="340">
        <f t="shared" si="2140"/>
        <v>0</v>
      </c>
      <c r="AL13645" s="340">
        <f t="shared" si="2140"/>
        <v>0</v>
      </c>
      <c r="AM13645" s="340">
        <f t="shared" si="2140"/>
        <v>0</v>
      </c>
    </row>
    <row r="13646" spans="1:39" x14ac:dyDescent="0.35">
      <c r="A13646" s="337">
        <v>35559</v>
      </c>
      <c r="B13646" s="338">
        <f t="shared" si="2134"/>
        <v>1997</v>
      </c>
      <c r="C13646" s="338">
        <f t="shared" si="2135"/>
        <v>5</v>
      </c>
      <c r="D13646" s="338">
        <f t="shared" si="2136"/>
        <v>9</v>
      </c>
      <c r="E13646" s="334">
        <v>0</v>
      </c>
      <c r="F13646" s="334">
        <v>0</v>
      </c>
      <c r="G13646" s="334">
        <v>0</v>
      </c>
      <c r="H13646" s="334">
        <v>0</v>
      </c>
      <c r="I13646" s="334">
        <v>0</v>
      </c>
      <c r="J13646" s="334">
        <v>0</v>
      </c>
      <c r="K13646" s="334">
        <v>0</v>
      </c>
      <c r="L13646" s="334">
        <v>0</v>
      </c>
      <c r="M13646" s="334">
        <v>0</v>
      </c>
      <c r="N13646" s="334">
        <v>0</v>
      </c>
      <c r="O13646" s="334">
        <v>0</v>
      </c>
      <c r="P13646" s="334">
        <v>0</v>
      </c>
      <c r="Q13646" s="334">
        <v>0</v>
      </c>
      <c r="R13646" s="334">
        <v>0</v>
      </c>
      <c r="S13646" s="334">
        <v>0</v>
      </c>
      <c r="T13646" s="334">
        <v>0</v>
      </c>
      <c r="U13646" s="334">
        <v>0</v>
      </c>
      <c r="V13646" s="334">
        <v>0</v>
      </c>
      <c r="W13646" s="334">
        <v>0</v>
      </c>
      <c r="X13646" s="334">
        <v>0</v>
      </c>
      <c r="Y13646" s="334">
        <v>0</v>
      </c>
      <c r="Z13646" s="334">
        <v>0</v>
      </c>
      <c r="AA13646" s="334">
        <v>0</v>
      </c>
      <c r="AB13646" s="334">
        <v>0</v>
      </c>
      <c r="AD13646" s="334">
        <v>0</v>
      </c>
      <c r="AE13646" s="334">
        <f t="shared" si="2137"/>
        <v>0</v>
      </c>
      <c r="AF13646" s="334">
        <f t="shared" si="2138"/>
        <v>0</v>
      </c>
      <c r="AG13646" s="340">
        <f t="shared" si="2139"/>
        <v>0</v>
      </c>
      <c r="AI13646" s="340">
        <f t="shared" si="2140"/>
        <v>0</v>
      </c>
      <c r="AJ13646" s="340">
        <f t="shared" si="2140"/>
        <v>0</v>
      </c>
      <c r="AK13646" s="340">
        <f t="shared" si="2140"/>
        <v>0</v>
      </c>
      <c r="AL13646" s="340">
        <f t="shared" si="2140"/>
        <v>0</v>
      </c>
      <c r="AM13646" s="340">
        <f t="shared" si="2140"/>
        <v>0</v>
      </c>
    </row>
    <row r="13647" spans="1:39" x14ac:dyDescent="0.35">
      <c r="A13647" s="337">
        <v>35560</v>
      </c>
      <c r="B13647" s="338">
        <f t="shared" si="2134"/>
        <v>1997</v>
      </c>
      <c r="C13647" s="338">
        <f t="shared" si="2135"/>
        <v>5</v>
      </c>
      <c r="D13647" s="338">
        <f t="shared" si="2136"/>
        <v>10</v>
      </c>
      <c r="E13647" s="334">
        <v>0</v>
      </c>
      <c r="F13647" s="334">
        <v>0</v>
      </c>
      <c r="G13647" s="334">
        <v>0</v>
      </c>
      <c r="H13647" s="334">
        <v>0</v>
      </c>
      <c r="I13647" s="334">
        <v>0</v>
      </c>
      <c r="J13647" s="334">
        <v>0</v>
      </c>
      <c r="K13647" s="334">
        <v>0</v>
      </c>
      <c r="L13647" s="334">
        <v>0</v>
      </c>
      <c r="M13647" s="334">
        <v>0</v>
      </c>
      <c r="N13647" s="334">
        <v>0</v>
      </c>
      <c r="O13647" s="334">
        <v>0</v>
      </c>
      <c r="P13647" s="334">
        <v>0</v>
      </c>
      <c r="Q13647" s="334">
        <v>0</v>
      </c>
      <c r="R13647" s="334">
        <v>0</v>
      </c>
      <c r="S13647" s="334">
        <v>0</v>
      </c>
      <c r="T13647" s="334">
        <v>0</v>
      </c>
      <c r="U13647" s="334">
        <v>0</v>
      </c>
      <c r="V13647" s="334">
        <v>0</v>
      </c>
      <c r="W13647" s="334">
        <v>0</v>
      </c>
      <c r="X13647" s="334">
        <v>0</v>
      </c>
      <c r="Y13647" s="334">
        <v>0</v>
      </c>
      <c r="Z13647" s="334">
        <v>0</v>
      </c>
      <c r="AA13647" s="334">
        <v>0</v>
      </c>
      <c r="AB13647" s="334">
        <v>0</v>
      </c>
      <c r="AD13647" s="334">
        <v>0</v>
      </c>
      <c r="AE13647" s="334">
        <f t="shared" si="2137"/>
        <v>0</v>
      </c>
      <c r="AF13647" s="334">
        <f t="shared" si="2138"/>
        <v>0</v>
      </c>
      <c r="AG13647" s="340">
        <f t="shared" si="2139"/>
        <v>0</v>
      </c>
      <c r="AI13647" s="340">
        <f t="shared" si="2140"/>
        <v>0</v>
      </c>
      <c r="AJ13647" s="340">
        <f t="shared" si="2140"/>
        <v>0</v>
      </c>
      <c r="AK13647" s="340">
        <f t="shared" si="2140"/>
        <v>0</v>
      </c>
      <c r="AL13647" s="340">
        <f t="shared" si="2140"/>
        <v>0</v>
      </c>
      <c r="AM13647" s="340">
        <f t="shared" si="2140"/>
        <v>0</v>
      </c>
    </row>
    <row r="13648" spans="1:39" x14ac:dyDescent="0.35">
      <c r="A13648" s="337">
        <v>35561</v>
      </c>
      <c r="B13648" s="338">
        <f t="shared" si="2134"/>
        <v>1997</v>
      </c>
      <c r="C13648" s="338">
        <f t="shared" si="2135"/>
        <v>5</v>
      </c>
      <c r="D13648" s="338">
        <f t="shared" si="2136"/>
        <v>11</v>
      </c>
      <c r="E13648" s="334">
        <v>0</v>
      </c>
      <c r="F13648" s="334">
        <v>0</v>
      </c>
      <c r="G13648" s="334">
        <v>0</v>
      </c>
      <c r="H13648" s="334">
        <v>0</v>
      </c>
      <c r="I13648" s="334">
        <v>0</v>
      </c>
      <c r="J13648" s="334">
        <v>0</v>
      </c>
      <c r="K13648" s="334">
        <v>0</v>
      </c>
      <c r="L13648" s="334">
        <v>0</v>
      </c>
      <c r="M13648" s="334">
        <v>0</v>
      </c>
      <c r="N13648" s="334">
        <v>0</v>
      </c>
      <c r="O13648" s="334">
        <v>0</v>
      </c>
      <c r="P13648" s="334">
        <v>0</v>
      </c>
      <c r="Q13648" s="334">
        <v>0</v>
      </c>
      <c r="R13648" s="334">
        <v>0</v>
      </c>
      <c r="S13648" s="334">
        <v>0</v>
      </c>
      <c r="T13648" s="334">
        <v>0</v>
      </c>
      <c r="U13648" s="334">
        <v>0</v>
      </c>
      <c r="V13648" s="334">
        <v>0</v>
      </c>
      <c r="W13648" s="334">
        <v>0</v>
      </c>
      <c r="X13648" s="334">
        <v>0</v>
      </c>
      <c r="Y13648" s="334">
        <v>0</v>
      </c>
      <c r="Z13648" s="334">
        <v>0</v>
      </c>
      <c r="AA13648" s="334">
        <v>0</v>
      </c>
      <c r="AB13648" s="334">
        <v>0</v>
      </c>
      <c r="AD13648" s="334">
        <v>0</v>
      </c>
      <c r="AE13648" s="334">
        <f t="shared" si="2137"/>
        <v>0</v>
      </c>
      <c r="AF13648" s="334">
        <f t="shared" si="2138"/>
        <v>0</v>
      </c>
      <c r="AG13648" s="340">
        <f t="shared" si="2139"/>
        <v>0</v>
      </c>
      <c r="AI13648" s="340">
        <f t="shared" si="2140"/>
        <v>0</v>
      </c>
      <c r="AJ13648" s="340">
        <f t="shared" si="2140"/>
        <v>0</v>
      </c>
      <c r="AK13648" s="340">
        <f t="shared" si="2140"/>
        <v>0</v>
      </c>
      <c r="AL13648" s="340">
        <f t="shared" si="2140"/>
        <v>0</v>
      </c>
      <c r="AM13648" s="340">
        <f t="shared" si="2140"/>
        <v>0</v>
      </c>
    </row>
    <row r="13649" spans="1:39" x14ac:dyDescent="0.35">
      <c r="A13649" s="337">
        <v>35562</v>
      </c>
      <c r="B13649" s="338">
        <f t="shared" si="2134"/>
        <v>1997</v>
      </c>
      <c r="C13649" s="338">
        <f t="shared" si="2135"/>
        <v>5</v>
      </c>
      <c r="D13649" s="338">
        <f t="shared" si="2136"/>
        <v>12</v>
      </c>
      <c r="E13649" s="334">
        <v>0</v>
      </c>
      <c r="F13649" s="334">
        <v>0</v>
      </c>
      <c r="G13649" s="334">
        <v>0</v>
      </c>
      <c r="H13649" s="334">
        <v>0</v>
      </c>
      <c r="I13649" s="334">
        <v>0</v>
      </c>
      <c r="J13649" s="334">
        <v>0</v>
      </c>
      <c r="K13649" s="334">
        <v>0</v>
      </c>
      <c r="L13649" s="334">
        <v>0</v>
      </c>
      <c r="M13649" s="334">
        <v>0</v>
      </c>
      <c r="N13649" s="334">
        <v>0</v>
      </c>
      <c r="O13649" s="334">
        <v>0</v>
      </c>
      <c r="P13649" s="334">
        <v>0</v>
      </c>
      <c r="Q13649" s="334">
        <v>0</v>
      </c>
      <c r="R13649" s="334">
        <v>0</v>
      </c>
      <c r="S13649" s="334">
        <v>0</v>
      </c>
      <c r="T13649" s="334">
        <v>0</v>
      </c>
      <c r="U13649" s="334">
        <v>0</v>
      </c>
      <c r="V13649" s="334">
        <v>0</v>
      </c>
      <c r="W13649" s="334">
        <v>0</v>
      </c>
      <c r="X13649" s="334">
        <v>0</v>
      </c>
      <c r="Y13649" s="334">
        <v>0</v>
      </c>
      <c r="Z13649" s="334">
        <v>0</v>
      </c>
      <c r="AA13649" s="334">
        <v>0</v>
      </c>
      <c r="AB13649" s="334">
        <v>0</v>
      </c>
      <c r="AD13649" s="334">
        <v>0</v>
      </c>
      <c r="AE13649" s="334">
        <f t="shared" si="2137"/>
        <v>0</v>
      </c>
      <c r="AF13649" s="334">
        <f t="shared" si="2138"/>
        <v>0</v>
      </c>
      <c r="AG13649" s="340">
        <f t="shared" si="2139"/>
        <v>0</v>
      </c>
      <c r="AI13649" s="340">
        <f t="shared" si="2140"/>
        <v>0</v>
      </c>
      <c r="AJ13649" s="340">
        <f t="shared" si="2140"/>
        <v>0</v>
      </c>
      <c r="AK13649" s="340">
        <f t="shared" si="2140"/>
        <v>0</v>
      </c>
      <c r="AL13649" s="340">
        <f t="shared" si="2140"/>
        <v>0</v>
      </c>
      <c r="AM13649" s="340">
        <f t="shared" si="2140"/>
        <v>0</v>
      </c>
    </row>
    <row r="13650" spans="1:39" x14ac:dyDescent="0.35">
      <c r="A13650" s="337">
        <v>35563</v>
      </c>
      <c r="B13650" s="338">
        <f t="shared" si="2134"/>
        <v>1997</v>
      </c>
      <c r="C13650" s="338">
        <f t="shared" si="2135"/>
        <v>5</v>
      </c>
      <c r="D13650" s="338">
        <f t="shared" si="2136"/>
        <v>13</v>
      </c>
      <c r="E13650" s="334">
        <v>0</v>
      </c>
      <c r="F13650" s="334">
        <v>0</v>
      </c>
      <c r="G13650" s="334">
        <v>0</v>
      </c>
      <c r="H13650" s="334">
        <v>0</v>
      </c>
      <c r="I13650" s="334">
        <v>0</v>
      </c>
      <c r="J13650" s="334">
        <v>0</v>
      </c>
      <c r="K13650" s="334">
        <v>0</v>
      </c>
      <c r="L13650" s="334">
        <v>0</v>
      </c>
      <c r="M13650" s="334">
        <v>0</v>
      </c>
      <c r="N13650" s="334">
        <v>0</v>
      </c>
      <c r="O13650" s="334">
        <v>0</v>
      </c>
      <c r="P13650" s="334">
        <v>0</v>
      </c>
      <c r="Q13650" s="334">
        <v>0</v>
      </c>
      <c r="R13650" s="334">
        <v>0</v>
      </c>
      <c r="S13650" s="334">
        <v>0</v>
      </c>
      <c r="T13650" s="334">
        <v>0</v>
      </c>
      <c r="U13650" s="334">
        <v>0</v>
      </c>
      <c r="V13650" s="334">
        <v>0</v>
      </c>
      <c r="W13650" s="334">
        <v>0</v>
      </c>
      <c r="X13650" s="334">
        <v>0</v>
      </c>
      <c r="Y13650" s="334">
        <v>0</v>
      </c>
      <c r="Z13650" s="334">
        <v>0</v>
      </c>
      <c r="AA13650" s="334">
        <v>0</v>
      </c>
      <c r="AB13650" s="334">
        <v>0</v>
      </c>
      <c r="AD13650" s="334">
        <v>0</v>
      </c>
      <c r="AE13650" s="334">
        <f t="shared" si="2137"/>
        <v>0</v>
      </c>
      <c r="AF13650" s="334">
        <f t="shared" si="2138"/>
        <v>0</v>
      </c>
      <c r="AG13650" s="340">
        <f t="shared" si="2139"/>
        <v>0</v>
      </c>
      <c r="AI13650" s="340">
        <f t="shared" si="2140"/>
        <v>0</v>
      </c>
      <c r="AJ13650" s="340">
        <f t="shared" si="2140"/>
        <v>0</v>
      </c>
      <c r="AK13650" s="340">
        <f t="shared" si="2140"/>
        <v>0</v>
      </c>
      <c r="AL13650" s="340">
        <f t="shared" si="2140"/>
        <v>0</v>
      </c>
      <c r="AM13650" s="340">
        <f t="shared" si="2140"/>
        <v>0</v>
      </c>
    </row>
    <row r="13651" spans="1:39" x14ac:dyDescent="0.35">
      <c r="A13651" s="337">
        <v>35564</v>
      </c>
      <c r="B13651" s="338">
        <f t="shared" si="2134"/>
        <v>1997</v>
      </c>
      <c r="C13651" s="338">
        <f t="shared" si="2135"/>
        <v>5</v>
      </c>
      <c r="D13651" s="338">
        <f t="shared" si="2136"/>
        <v>14</v>
      </c>
      <c r="E13651" s="334">
        <v>0</v>
      </c>
      <c r="F13651" s="334">
        <v>0</v>
      </c>
      <c r="G13651" s="334">
        <v>0</v>
      </c>
      <c r="H13651" s="334">
        <v>0</v>
      </c>
      <c r="I13651" s="334">
        <v>0</v>
      </c>
      <c r="J13651" s="334">
        <v>0</v>
      </c>
      <c r="K13651" s="334">
        <v>0</v>
      </c>
      <c r="L13651" s="334">
        <v>0</v>
      </c>
      <c r="M13651" s="334">
        <v>0</v>
      </c>
      <c r="N13651" s="334">
        <v>0</v>
      </c>
      <c r="O13651" s="334">
        <v>0</v>
      </c>
      <c r="P13651" s="334">
        <v>0</v>
      </c>
      <c r="Q13651" s="334">
        <v>0</v>
      </c>
      <c r="R13651" s="334">
        <v>0</v>
      </c>
      <c r="S13651" s="334">
        <v>0</v>
      </c>
      <c r="T13651" s="334">
        <v>0</v>
      </c>
      <c r="U13651" s="334">
        <v>0</v>
      </c>
      <c r="V13651" s="334">
        <v>0</v>
      </c>
      <c r="W13651" s="334">
        <v>0</v>
      </c>
      <c r="X13651" s="334">
        <v>0</v>
      </c>
      <c r="Y13651" s="334">
        <v>0</v>
      </c>
      <c r="Z13651" s="334">
        <v>0</v>
      </c>
      <c r="AA13651" s="334">
        <v>0</v>
      </c>
      <c r="AB13651" s="334">
        <v>0</v>
      </c>
      <c r="AD13651" s="334">
        <v>0</v>
      </c>
      <c r="AE13651" s="334">
        <f t="shared" si="2137"/>
        <v>0</v>
      </c>
      <c r="AF13651" s="334">
        <f t="shared" si="2138"/>
        <v>0</v>
      </c>
      <c r="AG13651" s="340">
        <f t="shared" si="2139"/>
        <v>0</v>
      </c>
      <c r="AI13651" s="340">
        <f t="shared" si="2140"/>
        <v>0</v>
      </c>
      <c r="AJ13651" s="340">
        <f t="shared" si="2140"/>
        <v>0</v>
      </c>
      <c r="AK13651" s="340">
        <f t="shared" si="2140"/>
        <v>0</v>
      </c>
      <c r="AL13651" s="340">
        <f t="shared" si="2140"/>
        <v>0</v>
      </c>
      <c r="AM13651" s="340">
        <f t="shared" si="2140"/>
        <v>0</v>
      </c>
    </row>
    <row r="13652" spans="1:39" x14ac:dyDescent="0.35">
      <c r="A13652" s="337">
        <v>35565</v>
      </c>
      <c r="B13652" s="338">
        <f t="shared" si="2134"/>
        <v>1997</v>
      </c>
      <c r="C13652" s="338">
        <f t="shared" si="2135"/>
        <v>5</v>
      </c>
      <c r="D13652" s="338">
        <f t="shared" si="2136"/>
        <v>15</v>
      </c>
      <c r="E13652" s="334">
        <v>0</v>
      </c>
      <c r="F13652" s="334">
        <v>0</v>
      </c>
      <c r="G13652" s="334">
        <v>0</v>
      </c>
      <c r="H13652" s="334">
        <v>0</v>
      </c>
      <c r="I13652" s="334">
        <v>0</v>
      </c>
      <c r="J13652" s="334">
        <v>0</v>
      </c>
      <c r="K13652" s="334">
        <v>0</v>
      </c>
      <c r="L13652" s="334">
        <v>0</v>
      </c>
      <c r="M13652" s="334">
        <v>0</v>
      </c>
      <c r="N13652" s="334">
        <v>0</v>
      </c>
      <c r="O13652" s="334">
        <v>0</v>
      </c>
      <c r="P13652" s="334">
        <v>0</v>
      </c>
      <c r="Q13652" s="334">
        <v>0</v>
      </c>
      <c r="R13652" s="334">
        <v>0</v>
      </c>
      <c r="S13652" s="334">
        <v>0</v>
      </c>
      <c r="T13652" s="334">
        <v>0</v>
      </c>
      <c r="U13652" s="334">
        <v>0</v>
      </c>
      <c r="V13652" s="334">
        <v>0</v>
      </c>
      <c r="W13652" s="334">
        <v>0</v>
      </c>
      <c r="X13652" s="334">
        <v>0</v>
      </c>
      <c r="Y13652" s="334">
        <v>0</v>
      </c>
      <c r="Z13652" s="334">
        <v>0</v>
      </c>
      <c r="AA13652" s="334">
        <v>0</v>
      </c>
      <c r="AB13652" s="334">
        <v>0</v>
      </c>
      <c r="AD13652" s="334">
        <v>0</v>
      </c>
      <c r="AE13652" s="334">
        <f t="shared" si="2137"/>
        <v>0</v>
      </c>
      <c r="AF13652" s="334">
        <f t="shared" si="2138"/>
        <v>0</v>
      </c>
      <c r="AG13652" s="340">
        <f t="shared" si="2139"/>
        <v>0</v>
      </c>
      <c r="AI13652" s="340">
        <f t="shared" ref="AI13652:AM13667" si="2141">IF($C13652=AI$1,$AF13652,0)</f>
        <v>0</v>
      </c>
      <c r="AJ13652" s="340">
        <f t="shared" si="2141"/>
        <v>0</v>
      </c>
      <c r="AK13652" s="340">
        <f t="shared" si="2141"/>
        <v>0</v>
      </c>
      <c r="AL13652" s="340">
        <f t="shared" si="2141"/>
        <v>0</v>
      </c>
      <c r="AM13652" s="340">
        <f t="shared" si="2141"/>
        <v>0</v>
      </c>
    </row>
    <row r="13653" spans="1:39" x14ac:dyDescent="0.35">
      <c r="A13653" s="337">
        <v>35566</v>
      </c>
      <c r="B13653" s="338">
        <f t="shared" si="2134"/>
        <v>1997</v>
      </c>
      <c r="C13653" s="338">
        <f t="shared" si="2135"/>
        <v>5</v>
      </c>
      <c r="D13653" s="338">
        <f t="shared" si="2136"/>
        <v>16</v>
      </c>
      <c r="E13653" s="334">
        <v>0</v>
      </c>
      <c r="F13653" s="334">
        <v>0</v>
      </c>
      <c r="G13653" s="334">
        <v>0</v>
      </c>
      <c r="H13653" s="334">
        <v>0</v>
      </c>
      <c r="I13653" s="334">
        <v>0</v>
      </c>
      <c r="J13653" s="334">
        <v>0</v>
      </c>
      <c r="K13653" s="334">
        <v>0</v>
      </c>
      <c r="L13653" s="334">
        <v>0</v>
      </c>
      <c r="M13653" s="334">
        <v>0</v>
      </c>
      <c r="N13653" s="334">
        <v>0</v>
      </c>
      <c r="O13653" s="334">
        <v>0</v>
      </c>
      <c r="P13653" s="334">
        <v>0</v>
      </c>
      <c r="Q13653" s="334">
        <v>0</v>
      </c>
      <c r="R13653" s="334">
        <v>0</v>
      </c>
      <c r="S13653" s="334">
        <v>0</v>
      </c>
      <c r="T13653" s="334">
        <v>0</v>
      </c>
      <c r="U13653" s="334">
        <v>0</v>
      </c>
      <c r="V13653" s="334">
        <v>0</v>
      </c>
      <c r="W13653" s="334">
        <v>0</v>
      </c>
      <c r="X13653" s="334">
        <v>0</v>
      </c>
      <c r="Y13653" s="334">
        <v>0</v>
      </c>
      <c r="Z13653" s="334">
        <v>0</v>
      </c>
      <c r="AA13653" s="334">
        <v>0</v>
      </c>
      <c r="AB13653" s="334">
        <v>0</v>
      </c>
      <c r="AD13653" s="334">
        <v>0</v>
      </c>
      <c r="AE13653" s="334">
        <f t="shared" si="2137"/>
        <v>0</v>
      </c>
      <c r="AF13653" s="334">
        <f t="shared" si="2138"/>
        <v>0</v>
      </c>
      <c r="AG13653" s="340">
        <f t="shared" si="2139"/>
        <v>0</v>
      </c>
      <c r="AI13653" s="340">
        <f t="shared" si="2141"/>
        <v>0</v>
      </c>
      <c r="AJ13653" s="340">
        <f t="shared" si="2141"/>
        <v>0</v>
      </c>
      <c r="AK13653" s="340">
        <f t="shared" si="2141"/>
        <v>0</v>
      </c>
      <c r="AL13653" s="340">
        <f t="shared" si="2141"/>
        <v>0</v>
      </c>
      <c r="AM13653" s="340">
        <f t="shared" si="2141"/>
        <v>0</v>
      </c>
    </row>
    <row r="13654" spans="1:39" x14ac:dyDescent="0.35">
      <c r="A13654" s="337">
        <v>35567</v>
      </c>
      <c r="B13654" s="338">
        <f t="shared" si="2134"/>
        <v>1997</v>
      </c>
      <c r="C13654" s="338">
        <f t="shared" si="2135"/>
        <v>5</v>
      </c>
      <c r="D13654" s="338">
        <f t="shared" si="2136"/>
        <v>17</v>
      </c>
      <c r="E13654" s="334">
        <v>0</v>
      </c>
      <c r="F13654" s="334">
        <v>0</v>
      </c>
      <c r="G13654" s="334">
        <v>0</v>
      </c>
      <c r="H13654" s="334">
        <v>0</v>
      </c>
      <c r="I13654" s="334">
        <v>0</v>
      </c>
      <c r="J13654" s="334">
        <v>0</v>
      </c>
      <c r="K13654" s="334">
        <v>0</v>
      </c>
      <c r="L13654" s="334">
        <v>0</v>
      </c>
      <c r="M13654" s="334">
        <v>0.6</v>
      </c>
      <c r="N13654" s="334">
        <v>0.7</v>
      </c>
      <c r="O13654" s="334">
        <v>0</v>
      </c>
      <c r="P13654" s="334">
        <v>0</v>
      </c>
      <c r="Q13654" s="334">
        <v>0</v>
      </c>
      <c r="R13654" s="334">
        <v>0</v>
      </c>
      <c r="S13654" s="334">
        <v>0</v>
      </c>
      <c r="T13654" s="334">
        <v>0</v>
      </c>
      <c r="U13654" s="334">
        <v>0</v>
      </c>
      <c r="V13654" s="334">
        <v>0</v>
      </c>
      <c r="W13654" s="334">
        <v>0</v>
      </c>
      <c r="X13654" s="334">
        <v>0</v>
      </c>
      <c r="Y13654" s="334">
        <v>0.6</v>
      </c>
      <c r="Z13654" s="334">
        <v>0.6</v>
      </c>
      <c r="AA13654" s="334">
        <v>0.7</v>
      </c>
      <c r="AB13654" s="334">
        <v>0.6</v>
      </c>
      <c r="AD13654" s="334">
        <v>3.8</v>
      </c>
      <c r="AE13654" s="334">
        <f t="shared" si="2137"/>
        <v>3.8</v>
      </c>
      <c r="AF13654" s="334">
        <f t="shared" si="2138"/>
        <v>3.8000000000000003</v>
      </c>
      <c r="AG13654" s="340">
        <f t="shared" si="2139"/>
        <v>4.4408920985006262E-16</v>
      </c>
      <c r="AI13654" s="340">
        <f t="shared" si="2141"/>
        <v>3.8000000000000003</v>
      </c>
      <c r="AJ13654" s="340">
        <f t="shared" si="2141"/>
        <v>0</v>
      </c>
      <c r="AK13654" s="340">
        <f t="shared" si="2141"/>
        <v>0</v>
      </c>
      <c r="AL13654" s="340">
        <f t="shared" si="2141"/>
        <v>0</v>
      </c>
      <c r="AM13654" s="340">
        <f t="shared" si="2141"/>
        <v>0</v>
      </c>
    </row>
    <row r="13655" spans="1:39" x14ac:dyDescent="0.35">
      <c r="A13655" s="337">
        <v>35568</v>
      </c>
      <c r="B13655" s="338">
        <f t="shared" si="2134"/>
        <v>1997</v>
      </c>
      <c r="C13655" s="338">
        <f t="shared" si="2135"/>
        <v>5</v>
      </c>
      <c r="D13655" s="338">
        <f t="shared" si="2136"/>
        <v>18</v>
      </c>
      <c r="E13655" s="334">
        <v>0.2</v>
      </c>
      <c r="F13655" s="334">
        <v>0.1</v>
      </c>
      <c r="G13655" s="334">
        <v>0.2</v>
      </c>
      <c r="H13655" s="334">
        <v>0.2</v>
      </c>
      <c r="I13655" s="334">
        <v>0.1</v>
      </c>
      <c r="J13655" s="334">
        <v>0.2</v>
      </c>
      <c r="K13655" s="334">
        <v>0</v>
      </c>
      <c r="L13655" s="334">
        <v>0</v>
      </c>
      <c r="M13655" s="334">
        <v>0</v>
      </c>
      <c r="N13655" s="334">
        <v>0</v>
      </c>
      <c r="O13655" s="334">
        <v>0</v>
      </c>
      <c r="P13655" s="334">
        <v>0</v>
      </c>
      <c r="Q13655" s="334">
        <v>0</v>
      </c>
      <c r="R13655" s="334">
        <v>0</v>
      </c>
      <c r="S13655" s="334">
        <v>0</v>
      </c>
      <c r="T13655" s="334">
        <v>0</v>
      </c>
      <c r="U13655" s="334">
        <v>0</v>
      </c>
      <c r="V13655" s="334">
        <v>0</v>
      </c>
      <c r="W13655" s="334">
        <v>0</v>
      </c>
      <c r="X13655" s="334">
        <v>0</v>
      </c>
      <c r="Y13655" s="334">
        <v>0</v>
      </c>
      <c r="Z13655" s="334">
        <v>0</v>
      </c>
      <c r="AA13655" s="334">
        <v>0</v>
      </c>
      <c r="AB13655" s="334">
        <v>0</v>
      </c>
      <c r="AD13655" s="334">
        <v>1</v>
      </c>
      <c r="AE13655" s="334">
        <f t="shared" si="2137"/>
        <v>1</v>
      </c>
      <c r="AF13655" s="334">
        <f t="shared" si="2138"/>
        <v>1</v>
      </c>
      <c r="AG13655" s="340">
        <f t="shared" si="2139"/>
        <v>0</v>
      </c>
      <c r="AI13655" s="340">
        <f t="shared" si="2141"/>
        <v>1</v>
      </c>
      <c r="AJ13655" s="340">
        <f t="shared" si="2141"/>
        <v>0</v>
      </c>
      <c r="AK13655" s="340">
        <f t="shared" si="2141"/>
        <v>0</v>
      </c>
      <c r="AL13655" s="340">
        <f t="shared" si="2141"/>
        <v>0</v>
      </c>
      <c r="AM13655" s="340">
        <f t="shared" si="2141"/>
        <v>0</v>
      </c>
    </row>
    <row r="13656" spans="1:39" x14ac:dyDescent="0.35">
      <c r="A13656" s="337">
        <v>35569</v>
      </c>
      <c r="B13656" s="338">
        <f t="shared" si="2134"/>
        <v>1997</v>
      </c>
      <c r="C13656" s="338">
        <f t="shared" si="2135"/>
        <v>5</v>
      </c>
      <c r="D13656" s="338">
        <f t="shared" si="2136"/>
        <v>19</v>
      </c>
      <c r="E13656" s="334">
        <v>0</v>
      </c>
      <c r="F13656" s="334">
        <v>0</v>
      </c>
      <c r="G13656" s="334">
        <v>0</v>
      </c>
      <c r="H13656" s="334">
        <v>0</v>
      </c>
      <c r="I13656" s="334">
        <v>0</v>
      </c>
      <c r="J13656" s="334">
        <v>0</v>
      </c>
      <c r="K13656" s="334">
        <v>0</v>
      </c>
      <c r="L13656" s="334">
        <v>0</v>
      </c>
      <c r="M13656" s="334">
        <v>0</v>
      </c>
      <c r="N13656" s="334">
        <v>0</v>
      </c>
      <c r="O13656" s="334">
        <v>0</v>
      </c>
      <c r="P13656" s="334">
        <v>0</v>
      </c>
      <c r="Q13656" s="334">
        <v>0</v>
      </c>
      <c r="R13656" s="334">
        <v>0</v>
      </c>
      <c r="S13656" s="334">
        <v>0</v>
      </c>
      <c r="T13656" s="334">
        <v>0</v>
      </c>
      <c r="U13656" s="334">
        <v>0</v>
      </c>
      <c r="V13656" s="334">
        <v>0</v>
      </c>
      <c r="W13656" s="334">
        <v>0</v>
      </c>
      <c r="X13656" s="334">
        <v>0</v>
      </c>
      <c r="Y13656" s="334">
        <v>0</v>
      </c>
      <c r="Z13656" s="334">
        <v>0.8</v>
      </c>
      <c r="AA13656" s="334">
        <v>4.8</v>
      </c>
      <c r="AB13656" s="334">
        <v>2.7</v>
      </c>
      <c r="AD13656" s="334">
        <v>8.3000000000000007</v>
      </c>
      <c r="AE13656" s="334">
        <f t="shared" si="2137"/>
        <v>8.3000000000000007</v>
      </c>
      <c r="AF13656" s="334">
        <f t="shared" si="2138"/>
        <v>8.3000000000000007</v>
      </c>
      <c r="AG13656" s="340">
        <f t="shared" si="2139"/>
        <v>0</v>
      </c>
      <c r="AI13656" s="340">
        <f t="shared" si="2141"/>
        <v>8.3000000000000007</v>
      </c>
      <c r="AJ13656" s="340">
        <f t="shared" si="2141"/>
        <v>0</v>
      </c>
      <c r="AK13656" s="340">
        <f t="shared" si="2141"/>
        <v>0</v>
      </c>
      <c r="AL13656" s="340">
        <f t="shared" si="2141"/>
        <v>0</v>
      </c>
      <c r="AM13656" s="340">
        <f t="shared" si="2141"/>
        <v>0</v>
      </c>
    </row>
    <row r="13657" spans="1:39" x14ac:dyDescent="0.35">
      <c r="A13657" s="337">
        <v>35570</v>
      </c>
      <c r="B13657" s="338">
        <f t="shared" si="2134"/>
        <v>1997</v>
      </c>
      <c r="C13657" s="338">
        <f t="shared" si="2135"/>
        <v>5</v>
      </c>
      <c r="D13657" s="338">
        <f t="shared" si="2136"/>
        <v>20</v>
      </c>
      <c r="E13657" s="334">
        <v>0.8</v>
      </c>
      <c r="F13657" s="334">
        <v>0.9</v>
      </c>
      <c r="G13657" s="334">
        <v>0.8</v>
      </c>
      <c r="H13657" s="334">
        <v>0.9</v>
      </c>
      <c r="I13657" s="334">
        <v>0.8</v>
      </c>
      <c r="J13657" s="334">
        <v>0.9</v>
      </c>
      <c r="K13657" s="334">
        <v>0.8</v>
      </c>
      <c r="L13657" s="334">
        <v>0.9</v>
      </c>
      <c r="M13657" s="334">
        <v>0.8</v>
      </c>
      <c r="N13657" s="334">
        <v>0.9</v>
      </c>
      <c r="O13657" s="334">
        <v>0.8</v>
      </c>
      <c r="P13657" s="334">
        <v>0.9</v>
      </c>
      <c r="Q13657" s="334">
        <v>0.8</v>
      </c>
      <c r="R13657" s="334">
        <v>0.9</v>
      </c>
      <c r="S13657" s="334">
        <v>0.8</v>
      </c>
      <c r="T13657" s="334">
        <v>0.9</v>
      </c>
      <c r="U13657" s="334">
        <v>0.8</v>
      </c>
      <c r="V13657" s="334">
        <v>0.9</v>
      </c>
      <c r="W13657" s="334">
        <v>1.7</v>
      </c>
      <c r="X13657" s="334">
        <v>1.7</v>
      </c>
      <c r="Y13657" s="334">
        <v>1.7</v>
      </c>
      <c r="Z13657" s="334">
        <v>2.5</v>
      </c>
      <c r="AA13657" s="334">
        <v>0.9</v>
      </c>
      <c r="AB13657" s="334">
        <v>0.8</v>
      </c>
      <c r="AD13657" s="334">
        <v>24.6</v>
      </c>
      <c r="AE13657" s="334">
        <f t="shared" si="2137"/>
        <v>24.6</v>
      </c>
      <c r="AF13657" s="334">
        <f t="shared" si="2138"/>
        <v>24.6</v>
      </c>
      <c r="AG13657" s="340">
        <f t="shared" si="2139"/>
        <v>0</v>
      </c>
      <c r="AI13657" s="340">
        <f t="shared" si="2141"/>
        <v>24.6</v>
      </c>
      <c r="AJ13657" s="340">
        <f t="shared" si="2141"/>
        <v>0</v>
      </c>
      <c r="AK13657" s="340">
        <f t="shared" si="2141"/>
        <v>0</v>
      </c>
      <c r="AL13657" s="340">
        <f t="shared" si="2141"/>
        <v>0</v>
      </c>
      <c r="AM13657" s="340">
        <f t="shared" si="2141"/>
        <v>0</v>
      </c>
    </row>
    <row r="13658" spans="1:39" x14ac:dyDescent="0.35">
      <c r="A13658" s="337">
        <v>35571</v>
      </c>
      <c r="B13658" s="338">
        <f t="shared" si="2134"/>
        <v>1997</v>
      </c>
      <c r="C13658" s="338">
        <f t="shared" si="2135"/>
        <v>5</v>
      </c>
      <c r="D13658" s="338">
        <f t="shared" si="2136"/>
        <v>21</v>
      </c>
      <c r="E13658" s="334">
        <v>0.6</v>
      </c>
      <c r="F13658" s="334">
        <v>0.6</v>
      </c>
      <c r="G13658" s="334">
        <v>0.6</v>
      </c>
      <c r="H13658" s="334">
        <v>0</v>
      </c>
      <c r="I13658" s="334">
        <v>0</v>
      </c>
      <c r="J13658" s="334">
        <v>0</v>
      </c>
      <c r="K13658" s="334">
        <v>0</v>
      </c>
      <c r="L13658" s="334">
        <v>0</v>
      </c>
      <c r="M13658" s="334">
        <v>0</v>
      </c>
      <c r="N13658" s="334">
        <v>0</v>
      </c>
      <c r="O13658" s="334">
        <v>0</v>
      </c>
      <c r="P13658" s="334">
        <v>0</v>
      </c>
      <c r="Q13658" s="334">
        <v>0</v>
      </c>
      <c r="R13658" s="334">
        <v>0</v>
      </c>
      <c r="S13658" s="334">
        <v>0</v>
      </c>
      <c r="T13658" s="334">
        <v>0</v>
      </c>
      <c r="U13658" s="334">
        <v>0</v>
      </c>
      <c r="V13658" s="334">
        <v>0</v>
      </c>
      <c r="W13658" s="334">
        <v>0</v>
      </c>
      <c r="X13658" s="334">
        <v>0</v>
      </c>
      <c r="Y13658" s="334">
        <v>0</v>
      </c>
      <c r="Z13658" s="334">
        <v>0</v>
      </c>
      <c r="AA13658" s="334">
        <v>0</v>
      </c>
      <c r="AB13658" s="334">
        <v>0</v>
      </c>
      <c r="AD13658" s="334">
        <v>1.8</v>
      </c>
      <c r="AE13658" s="334">
        <f t="shared" si="2137"/>
        <v>1.8</v>
      </c>
      <c r="AF13658" s="334">
        <f t="shared" si="2138"/>
        <v>1.7999999999999998</v>
      </c>
      <c r="AG13658" s="340">
        <f t="shared" si="2139"/>
        <v>2.2204460492503131E-16</v>
      </c>
      <c r="AI13658" s="340">
        <f t="shared" si="2141"/>
        <v>1.7999999999999998</v>
      </c>
      <c r="AJ13658" s="340">
        <f t="shared" si="2141"/>
        <v>0</v>
      </c>
      <c r="AK13658" s="340">
        <f t="shared" si="2141"/>
        <v>0</v>
      </c>
      <c r="AL13658" s="340">
        <f t="shared" si="2141"/>
        <v>0</v>
      </c>
      <c r="AM13658" s="340">
        <f t="shared" si="2141"/>
        <v>0</v>
      </c>
    </row>
    <row r="13659" spans="1:39" x14ac:dyDescent="0.35">
      <c r="A13659" s="337">
        <v>35572</v>
      </c>
      <c r="B13659" s="338">
        <f t="shared" si="2134"/>
        <v>1997</v>
      </c>
      <c r="C13659" s="338">
        <f t="shared" si="2135"/>
        <v>5</v>
      </c>
      <c r="D13659" s="338">
        <f t="shared" si="2136"/>
        <v>22</v>
      </c>
      <c r="E13659" s="334">
        <v>0</v>
      </c>
      <c r="F13659" s="334">
        <v>0</v>
      </c>
      <c r="G13659" s="334">
        <v>0</v>
      </c>
      <c r="H13659" s="334">
        <v>0</v>
      </c>
      <c r="I13659" s="334">
        <v>0</v>
      </c>
      <c r="J13659" s="334">
        <v>0</v>
      </c>
      <c r="K13659" s="334">
        <v>0</v>
      </c>
      <c r="L13659" s="334">
        <v>0</v>
      </c>
      <c r="M13659" s="334">
        <v>0</v>
      </c>
      <c r="N13659" s="334">
        <v>0</v>
      </c>
      <c r="O13659" s="334">
        <v>0</v>
      </c>
      <c r="P13659" s="334">
        <v>0</v>
      </c>
      <c r="Q13659" s="334">
        <v>0</v>
      </c>
      <c r="R13659" s="334">
        <v>0</v>
      </c>
      <c r="S13659" s="334">
        <v>0</v>
      </c>
      <c r="T13659" s="334">
        <v>0</v>
      </c>
      <c r="U13659" s="334">
        <v>0</v>
      </c>
      <c r="V13659" s="334">
        <v>0</v>
      </c>
      <c r="W13659" s="334">
        <v>0</v>
      </c>
      <c r="X13659" s="334">
        <v>0</v>
      </c>
      <c r="Y13659" s="334">
        <v>0</v>
      </c>
      <c r="Z13659" s="334">
        <v>0</v>
      </c>
      <c r="AA13659" s="334">
        <v>0</v>
      </c>
      <c r="AB13659" s="334">
        <v>0</v>
      </c>
      <c r="AD13659" s="334">
        <v>0</v>
      </c>
      <c r="AE13659" s="334">
        <f t="shared" si="2137"/>
        <v>0</v>
      </c>
      <c r="AF13659" s="334">
        <f t="shared" si="2138"/>
        <v>0</v>
      </c>
      <c r="AG13659" s="340">
        <f t="shared" si="2139"/>
        <v>0</v>
      </c>
      <c r="AI13659" s="340">
        <f t="shared" si="2141"/>
        <v>0</v>
      </c>
      <c r="AJ13659" s="340">
        <f t="shared" si="2141"/>
        <v>0</v>
      </c>
      <c r="AK13659" s="340">
        <f t="shared" si="2141"/>
        <v>0</v>
      </c>
      <c r="AL13659" s="340">
        <f t="shared" si="2141"/>
        <v>0</v>
      </c>
      <c r="AM13659" s="340">
        <f t="shared" si="2141"/>
        <v>0</v>
      </c>
    </row>
    <row r="13660" spans="1:39" x14ac:dyDescent="0.35">
      <c r="A13660" s="337">
        <v>35573</v>
      </c>
      <c r="B13660" s="338">
        <f t="shared" si="2134"/>
        <v>1997</v>
      </c>
      <c r="C13660" s="338">
        <f t="shared" si="2135"/>
        <v>5</v>
      </c>
      <c r="D13660" s="338">
        <f t="shared" si="2136"/>
        <v>23</v>
      </c>
      <c r="E13660" s="334">
        <v>0</v>
      </c>
      <c r="F13660" s="334">
        <v>0</v>
      </c>
      <c r="G13660" s="334">
        <v>0</v>
      </c>
      <c r="H13660" s="334">
        <v>0</v>
      </c>
      <c r="I13660" s="334">
        <v>0</v>
      </c>
      <c r="J13660" s="334">
        <v>0</v>
      </c>
      <c r="K13660" s="334">
        <v>0</v>
      </c>
      <c r="L13660" s="334">
        <v>0</v>
      </c>
      <c r="M13660" s="334">
        <v>0</v>
      </c>
      <c r="N13660" s="334">
        <v>0</v>
      </c>
      <c r="O13660" s="334">
        <v>0</v>
      </c>
      <c r="P13660" s="334">
        <v>0</v>
      </c>
      <c r="Q13660" s="334">
        <v>0</v>
      </c>
      <c r="R13660" s="334">
        <v>0</v>
      </c>
      <c r="S13660" s="334">
        <v>0</v>
      </c>
      <c r="T13660" s="334">
        <v>0</v>
      </c>
      <c r="U13660" s="334">
        <v>0</v>
      </c>
      <c r="V13660" s="334">
        <v>0</v>
      </c>
      <c r="W13660" s="334">
        <v>0</v>
      </c>
      <c r="X13660" s="334">
        <v>0</v>
      </c>
      <c r="Y13660" s="334">
        <v>0</v>
      </c>
      <c r="Z13660" s="334">
        <v>0</v>
      </c>
      <c r="AA13660" s="334">
        <v>0.6</v>
      </c>
      <c r="AB13660" s="334">
        <v>0</v>
      </c>
      <c r="AD13660" s="334">
        <v>0.6</v>
      </c>
      <c r="AE13660" s="334">
        <f t="shared" si="2137"/>
        <v>0.6</v>
      </c>
      <c r="AF13660" s="334">
        <f t="shared" si="2138"/>
        <v>0.6</v>
      </c>
      <c r="AG13660" s="340">
        <f t="shared" si="2139"/>
        <v>0</v>
      </c>
      <c r="AI13660" s="340">
        <f t="shared" si="2141"/>
        <v>0.6</v>
      </c>
      <c r="AJ13660" s="340">
        <f t="shared" si="2141"/>
        <v>0</v>
      </c>
      <c r="AK13660" s="340">
        <f t="shared" si="2141"/>
        <v>0</v>
      </c>
      <c r="AL13660" s="340">
        <f t="shared" si="2141"/>
        <v>0</v>
      </c>
      <c r="AM13660" s="340">
        <f t="shared" si="2141"/>
        <v>0</v>
      </c>
    </row>
    <row r="13661" spans="1:39" x14ac:dyDescent="0.35">
      <c r="A13661" s="337">
        <v>35574</v>
      </c>
      <c r="B13661" s="338">
        <f t="shared" si="2134"/>
        <v>1997</v>
      </c>
      <c r="C13661" s="338">
        <f t="shared" si="2135"/>
        <v>5</v>
      </c>
      <c r="D13661" s="338">
        <f t="shared" si="2136"/>
        <v>24</v>
      </c>
      <c r="E13661" s="334">
        <v>0.2</v>
      </c>
      <c r="F13661" s="334">
        <v>0.2</v>
      </c>
      <c r="G13661" s="334">
        <v>0.2</v>
      </c>
      <c r="H13661" s="334">
        <v>0.2</v>
      </c>
      <c r="I13661" s="334">
        <v>0.7</v>
      </c>
      <c r="J13661" s="334">
        <v>0.6</v>
      </c>
      <c r="K13661" s="334">
        <v>0.2</v>
      </c>
      <c r="L13661" s="334">
        <v>0.9</v>
      </c>
      <c r="M13661" s="334">
        <v>1.2</v>
      </c>
      <c r="N13661" s="334">
        <v>1</v>
      </c>
      <c r="O13661" s="334">
        <v>1.8</v>
      </c>
      <c r="P13661" s="334">
        <v>0.7</v>
      </c>
      <c r="Q13661" s="334">
        <v>1</v>
      </c>
      <c r="R13661" s="334">
        <v>0.5</v>
      </c>
      <c r="S13661" s="334">
        <v>0.2</v>
      </c>
      <c r="T13661" s="334">
        <v>0.2</v>
      </c>
      <c r="U13661" s="334">
        <v>0.2</v>
      </c>
      <c r="V13661" s="334">
        <v>0.2</v>
      </c>
      <c r="W13661" s="334">
        <v>0</v>
      </c>
      <c r="X13661" s="334">
        <v>0</v>
      </c>
      <c r="Y13661" s="334">
        <v>0</v>
      </c>
      <c r="Z13661" s="334">
        <v>0</v>
      </c>
      <c r="AA13661" s="334">
        <v>0</v>
      </c>
      <c r="AB13661" s="334">
        <v>0.2</v>
      </c>
      <c r="AD13661" s="334">
        <v>10.4</v>
      </c>
      <c r="AE13661" s="334">
        <f t="shared" si="2137"/>
        <v>10.4</v>
      </c>
      <c r="AF13661" s="334">
        <f t="shared" si="2138"/>
        <v>10.399999999999997</v>
      </c>
      <c r="AG13661" s="340">
        <f t="shared" si="2139"/>
        <v>3.5527136788005009E-15</v>
      </c>
      <c r="AI13661" s="340">
        <f t="shared" si="2141"/>
        <v>10.399999999999997</v>
      </c>
      <c r="AJ13661" s="340">
        <f t="shared" si="2141"/>
        <v>0</v>
      </c>
      <c r="AK13661" s="340">
        <f t="shared" si="2141"/>
        <v>0</v>
      </c>
      <c r="AL13661" s="340">
        <f t="shared" si="2141"/>
        <v>0</v>
      </c>
      <c r="AM13661" s="340">
        <f t="shared" si="2141"/>
        <v>0</v>
      </c>
    </row>
    <row r="13662" spans="1:39" x14ac:dyDescent="0.35">
      <c r="A13662" s="337">
        <v>35575</v>
      </c>
      <c r="B13662" s="338">
        <f t="shared" si="2134"/>
        <v>1997</v>
      </c>
      <c r="C13662" s="338">
        <f t="shared" si="2135"/>
        <v>5</v>
      </c>
      <c r="D13662" s="338">
        <f t="shared" si="2136"/>
        <v>25</v>
      </c>
      <c r="E13662" s="334">
        <v>0</v>
      </c>
      <c r="F13662" s="334">
        <v>0</v>
      </c>
      <c r="G13662" s="334">
        <v>0.2</v>
      </c>
      <c r="H13662" s="334">
        <v>0.2</v>
      </c>
      <c r="I13662" s="334">
        <v>0.2</v>
      </c>
      <c r="J13662" s="334">
        <v>0.2</v>
      </c>
      <c r="K13662" s="334">
        <v>0.5</v>
      </c>
      <c r="L13662" s="334">
        <v>0.6</v>
      </c>
      <c r="M13662" s="334">
        <v>0.5</v>
      </c>
      <c r="N13662" s="334">
        <v>0.7</v>
      </c>
      <c r="O13662" s="334">
        <v>1</v>
      </c>
      <c r="P13662" s="334">
        <v>0.5</v>
      </c>
      <c r="Q13662" s="334">
        <v>0.7</v>
      </c>
      <c r="R13662" s="334">
        <v>0.8</v>
      </c>
      <c r="S13662" s="334">
        <v>1</v>
      </c>
      <c r="T13662" s="334">
        <v>0.7</v>
      </c>
      <c r="U13662" s="334">
        <v>1.6</v>
      </c>
      <c r="V13662" s="334">
        <v>1.5</v>
      </c>
      <c r="W13662" s="334">
        <v>1.8</v>
      </c>
      <c r="X13662" s="334">
        <v>1</v>
      </c>
      <c r="Y13662" s="334">
        <v>1.2</v>
      </c>
      <c r="Z13662" s="334">
        <v>0.7</v>
      </c>
      <c r="AA13662" s="334">
        <v>1.1000000000000001</v>
      </c>
      <c r="AB13662" s="334">
        <v>1.2</v>
      </c>
      <c r="AD13662" s="334">
        <v>17.899999999999999</v>
      </c>
      <c r="AE13662" s="334">
        <f t="shared" si="2137"/>
        <v>17.899999999999999</v>
      </c>
      <c r="AF13662" s="334">
        <f t="shared" si="2138"/>
        <v>17.899999999999999</v>
      </c>
      <c r="AG13662" s="340">
        <f t="shared" si="2139"/>
        <v>0</v>
      </c>
      <c r="AI13662" s="340">
        <f t="shared" si="2141"/>
        <v>17.899999999999999</v>
      </c>
      <c r="AJ13662" s="340">
        <f t="shared" si="2141"/>
        <v>0</v>
      </c>
      <c r="AK13662" s="340">
        <f t="shared" si="2141"/>
        <v>0</v>
      </c>
      <c r="AL13662" s="340">
        <f t="shared" si="2141"/>
        <v>0</v>
      </c>
      <c r="AM13662" s="340">
        <f t="shared" si="2141"/>
        <v>0</v>
      </c>
    </row>
    <row r="13663" spans="1:39" x14ac:dyDescent="0.35">
      <c r="A13663" s="337">
        <v>35576</v>
      </c>
      <c r="B13663" s="338">
        <f t="shared" si="2134"/>
        <v>1997</v>
      </c>
      <c r="C13663" s="338">
        <f t="shared" si="2135"/>
        <v>5</v>
      </c>
      <c r="D13663" s="338">
        <f t="shared" si="2136"/>
        <v>26</v>
      </c>
      <c r="E13663" s="334">
        <v>1.1000000000000001</v>
      </c>
      <c r="F13663" s="334">
        <v>0.4</v>
      </c>
      <c r="G13663" s="334">
        <v>1.1000000000000001</v>
      </c>
      <c r="H13663" s="334">
        <v>0.7</v>
      </c>
      <c r="I13663" s="334">
        <v>0.9</v>
      </c>
      <c r="J13663" s="334">
        <v>1.3</v>
      </c>
      <c r="K13663" s="334">
        <v>2.2000000000000002</v>
      </c>
      <c r="L13663" s="334">
        <v>1.5</v>
      </c>
      <c r="M13663" s="334">
        <v>3.1</v>
      </c>
      <c r="N13663" s="334">
        <v>3.5</v>
      </c>
      <c r="O13663" s="334">
        <v>1.3</v>
      </c>
      <c r="P13663" s="334">
        <v>2</v>
      </c>
      <c r="Q13663" s="334">
        <v>0.9</v>
      </c>
      <c r="R13663" s="334">
        <v>1.3</v>
      </c>
      <c r="S13663" s="334">
        <v>0.4</v>
      </c>
      <c r="T13663" s="334">
        <v>0.2</v>
      </c>
      <c r="U13663" s="334">
        <v>0.2</v>
      </c>
      <c r="V13663" s="334">
        <v>0.2</v>
      </c>
      <c r="W13663" s="334">
        <v>0.9</v>
      </c>
      <c r="X13663" s="334">
        <v>0.9</v>
      </c>
      <c r="Y13663" s="334">
        <v>0.4</v>
      </c>
      <c r="Z13663" s="334">
        <v>0</v>
      </c>
      <c r="AA13663" s="334">
        <v>0</v>
      </c>
      <c r="AB13663" s="334">
        <v>0</v>
      </c>
      <c r="AD13663" s="334">
        <v>24.5</v>
      </c>
      <c r="AE13663" s="334">
        <f t="shared" si="2137"/>
        <v>24.5</v>
      </c>
      <c r="AF13663" s="334">
        <f t="shared" si="2138"/>
        <v>24.499999999999989</v>
      </c>
      <c r="AG13663" s="340">
        <f t="shared" si="2139"/>
        <v>1.0658141036401503E-14</v>
      </c>
      <c r="AI13663" s="340">
        <f t="shared" si="2141"/>
        <v>24.499999999999989</v>
      </c>
      <c r="AJ13663" s="340">
        <f t="shared" si="2141"/>
        <v>0</v>
      </c>
      <c r="AK13663" s="340">
        <f t="shared" si="2141"/>
        <v>0</v>
      </c>
      <c r="AL13663" s="340">
        <f t="shared" si="2141"/>
        <v>0</v>
      </c>
      <c r="AM13663" s="340">
        <f t="shared" si="2141"/>
        <v>0</v>
      </c>
    </row>
    <row r="13664" spans="1:39" x14ac:dyDescent="0.35">
      <c r="A13664" s="337">
        <v>35577</v>
      </c>
      <c r="B13664" s="338">
        <f t="shared" si="2134"/>
        <v>1997</v>
      </c>
      <c r="C13664" s="338">
        <f t="shared" si="2135"/>
        <v>5</v>
      </c>
      <c r="D13664" s="338">
        <f t="shared" si="2136"/>
        <v>27</v>
      </c>
      <c r="E13664" s="334">
        <v>0</v>
      </c>
      <c r="F13664" s="334">
        <v>0</v>
      </c>
      <c r="G13664" s="334">
        <v>0</v>
      </c>
      <c r="H13664" s="334">
        <v>0</v>
      </c>
      <c r="I13664" s="334">
        <v>0</v>
      </c>
      <c r="J13664" s="334">
        <v>0</v>
      </c>
      <c r="K13664" s="334">
        <v>0</v>
      </c>
      <c r="L13664" s="334">
        <v>0</v>
      </c>
      <c r="M13664" s="334">
        <v>0</v>
      </c>
      <c r="N13664" s="334">
        <v>0</v>
      </c>
      <c r="O13664" s="334">
        <v>0</v>
      </c>
      <c r="P13664" s="334">
        <v>0</v>
      </c>
      <c r="Q13664" s="334">
        <v>0</v>
      </c>
      <c r="R13664" s="334">
        <v>0</v>
      </c>
      <c r="S13664" s="334">
        <v>0</v>
      </c>
      <c r="T13664" s="334">
        <v>0</v>
      </c>
      <c r="U13664" s="334">
        <v>0</v>
      </c>
      <c r="V13664" s="334">
        <v>0</v>
      </c>
      <c r="W13664" s="334">
        <v>0</v>
      </c>
      <c r="X13664" s="334">
        <v>0</v>
      </c>
      <c r="Y13664" s="334">
        <v>0</v>
      </c>
      <c r="Z13664" s="334">
        <v>0</v>
      </c>
      <c r="AA13664" s="334">
        <v>0</v>
      </c>
      <c r="AB13664" s="334">
        <v>0</v>
      </c>
      <c r="AD13664" s="334">
        <v>0</v>
      </c>
      <c r="AE13664" s="334">
        <f t="shared" si="2137"/>
        <v>0</v>
      </c>
      <c r="AF13664" s="334">
        <f t="shared" si="2138"/>
        <v>0</v>
      </c>
      <c r="AG13664" s="340">
        <f t="shared" si="2139"/>
        <v>0</v>
      </c>
      <c r="AI13664" s="340">
        <f t="shared" si="2141"/>
        <v>0</v>
      </c>
      <c r="AJ13664" s="340">
        <f t="shared" si="2141"/>
        <v>0</v>
      </c>
      <c r="AK13664" s="340">
        <f t="shared" si="2141"/>
        <v>0</v>
      </c>
      <c r="AL13664" s="340">
        <f t="shared" si="2141"/>
        <v>0</v>
      </c>
      <c r="AM13664" s="340">
        <f t="shared" si="2141"/>
        <v>0</v>
      </c>
    </row>
    <row r="13665" spans="1:39" x14ac:dyDescent="0.35">
      <c r="A13665" s="337">
        <v>35578</v>
      </c>
      <c r="B13665" s="338">
        <f t="shared" si="2134"/>
        <v>1997</v>
      </c>
      <c r="C13665" s="338">
        <f t="shared" si="2135"/>
        <v>5</v>
      </c>
      <c r="D13665" s="338">
        <f t="shared" si="2136"/>
        <v>28</v>
      </c>
      <c r="E13665" s="334">
        <v>0</v>
      </c>
      <c r="F13665" s="334">
        <v>0</v>
      </c>
      <c r="G13665" s="334">
        <v>0</v>
      </c>
      <c r="H13665" s="334">
        <v>0</v>
      </c>
      <c r="I13665" s="334">
        <v>0</v>
      </c>
      <c r="J13665" s="334">
        <v>0</v>
      </c>
      <c r="K13665" s="334">
        <v>0</v>
      </c>
      <c r="L13665" s="334">
        <v>0</v>
      </c>
      <c r="M13665" s="334">
        <v>0</v>
      </c>
      <c r="N13665" s="334">
        <v>0</v>
      </c>
      <c r="O13665" s="334">
        <v>0</v>
      </c>
      <c r="P13665" s="334">
        <v>0</v>
      </c>
      <c r="Q13665" s="334">
        <v>0</v>
      </c>
      <c r="R13665" s="334">
        <v>0</v>
      </c>
      <c r="S13665" s="334">
        <v>0</v>
      </c>
      <c r="T13665" s="334">
        <v>0</v>
      </c>
      <c r="U13665" s="334">
        <v>0</v>
      </c>
      <c r="V13665" s="334">
        <v>0</v>
      </c>
      <c r="W13665" s="334">
        <v>0</v>
      </c>
      <c r="X13665" s="334">
        <v>0</v>
      </c>
      <c r="Y13665" s="334">
        <v>0</v>
      </c>
      <c r="Z13665" s="334">
        <v>0</v>
      </c>
      <c r="AA13665" s="334">
        <v>0</v>
      </c>
      <c r="AB13665" s="334">
        <v>0</v>
      </c>
      <c r="AD13665" s="334">
        <v>0</v>
      </c>
      <c r="AE13665" s="334">
        <f t="shared" si="2137"/>
        <v>0</v>
      </c>
      <c r="AF13665" s="334">
        <f t="shared" si="2138"/>
        <v>0</v>
      </c>
      <c r="AG13665" s="340">
        <f t="shared" si="2139"/>
        <v>0</v>
      </c>
      <c r="AI13665" s="340">
        <f t="shared" si="2141"/>
        <v>0</v>
      </c>
      <c r="AJ13665" s="340">
        <f t="shared" si="2141"/>
        <v>0</v>
      </c>
      <c r="AK13665" s="340">
        <f t="shared" si="2141"/>
        <v>0</v>
      </c>
      <c r="AL13665" s="340">
        <f t="shared" si="2141"/>
        <v>0</v>
      </c>
      <c r="AM13665" s="340">
        <f t="shared" si="2141"/>
        <v>0</v>
      </c>
    </row>
    <row r="13666" spans="1:39" x14ac:dyDescent="0.35">
      <c r="A13666" s="337">
        <v>35579</v>
      </c>
      <c r="B13666" s="338">
        <f t="shared" si="2134"/>
        <v>1997</v>
      </c>
      <c r="C13666" s="338">
        <f t="shared" si="2135"/>
        <v>5</v>
      </c>
      <c r="D13666" s="338">
        <f t="shared" si="2136"/>
        <v>29</v>
      </c>
      <c r="E13666" s="334">
        <v>0</v>
      </c>
      <c r="F13666" s="334">
        <v>0</v>
      </c>
      <c r="G13666" s="334">
        <v>0</v>
      </c>
      <c r="H13666" s="334">
        <v>0</v>
      </c>
      <c r="I13666" s="334">
        <v>0</v>
      </c>
      <c r="J13666" s="334">
        <v>0</v>
      </c>
      <c r="K13666" s="334">
        <v>0</v>
      </c>
      <c r="L13666" s="334">
        <v>0</v>
      </c>
      <c r="M13666" s="334">
        <v>0</v>
      </c>
      <c r="N13666" s="334">
        <v>0</v>
      </c>
      <c r="O13666" s="334">
        <v>0</v>
      </c>
      <c r="P13666" s="334">
        <v>0</v>
      </c>
      <c r="Q13666" s="334">
        <v>0</v>
      </c>
      <c r="R13666" s="334">
        <v>0</v>
      </c>
      <c r="S13666" s="334">
        <v>0</v>
      </c>
      <c r="T13666" s="334">
        <v>0</v>
      </c>
      <c r="U13666" s="334">
        <v>0</v>
      </c>
      <c r="V13666" s="334">
        <v>0</v>
      </c>
      <c r="W13666" s="334">
        <v>0</v>
      </c>
      <c r="X13666" s="334">
        <v>0</v>
      </c>
      <c r="Y13666" s="334">
        <v>0</v>
      </c>
      <c r="Z13666" s="334">
        <v>0</v>
      </c>
      <c r="AA13666" s="334">
        <v>0</v>
      </c>
      <c r="AB13666" s="334">
        <v>0</v>
      </c>
      <c r="AD13666" s="334">
        <v>0</v>
      </c>
      <c r="AE13666" s="334">
        <f t="shared" si="2137"/>
        <v>0</v>
      </c>
      <c r="AF13666" s="334">
        <f t="shared" si="2138"/>
        <v>0</v>
      </c>
      <c r="AG13666" s="340">
        <f t="shared" si="2139"/>
        <v>0</v>
      </c>
      <c r="AI13666" s="340">
        <f t="shared" si="2141"/>
        <v>0</v>
      </c>
      <c r="AJ13666" s="340">
        <f t="shared" si="2141"/>
        <v>0</v>
      </c>
      <c r="AK13666" s="340">
        <f t="shared" si="2141"/>
        <v>0</v>
      </c>
      <c r="AL13666" s="340">
        <f t="shared" si="2141"/>
        <v>0</v>
      </c>
      <c r="AM13666" s="340">
        <f t="shared" si="2141"/>
        <v>0</v>
      </c>
    </row>
    <row r="13667" spans="1:39" x14ac:dyDescent="0.35">
      <c r="A13667" s="337">
        <v>35580</v>
      </c>
      <c r="B13667" s="338">
        <f t="shared" si="2134"/>
        <v>1997</v>
      </c>
      <c r="C13667" s="338">
        <f t="shared" si="2135"/>
        <v>5</v>
      </c>
      <c r="D13667" s="338">
        <f t="shared" si="2136"/>
        <v>30</v>
      </c>
      <c r="E13667" s="334">
        <v>0</v>
      </c>
      <c r="F13667" s="334">
        <v>0</v>
      </c>
      <c r="G13667" s="334">
        <v>0</v>
      </c>
      <c r="H13667" s="334">
        <v>0</v>
      </c>
      <c r="I13667" s="334">
        <v>0</v>
      </c>
      <c r="J13667" s="334">
        <v>0</v>
      </c>
      <c r="K13667" s="334">
        <v>0</v>
      </c>
      <c r="L13667" s="334">
        <v>0</v>
      </c>
      <c r="M13667" s="334">
        <v>0</v>
      </c>
      <c r="N13667" s="334">
        <v>0</v>
      </c>
      <c r="O13667" s="334">
        <v>0</v>
      </c>
      <c r="P13667" s="334">
        <v>0</v>
      </c>
      <c r="Q13667" s="334">
        <v>0</v>
      </c>
      <c r="R13667" s="334">
        <v>0</v>
      </c>
      <c r="S13667" s="334">
        <v>0</v>
      </c>
      <c r="T13667" s="334">
        <v>0</v>
      </c>
      <c r="U13667" s="334">
        <v>0</v>
      </c>
      <c r="V13667" s="334">
        <v>0</v>
      </c>
      <c r="W13667" s="334">
        <v>0</v>
      </c>
      <c r="X13667" s="334">
        <v>0</v>
      </c>
      <c r="Y13667" s="334">
        <v>0</v>
      </c>
      <c r="Z13667" s="334">
        <v>0</v>
      </c>
      <c r="AA13667" s="334">
        <v>0</v>
      </c>
      <c r="AB13667" s="334">
        <v>0</v>
      </c>
      <c r="AD13667" s="334">
        <v>0</v>
      </c>
      <c r="AE13667" s="334">
        <f t="shared" si="2137"/>
        <v>0</v>
      </c>
      <c r="AF13667" s="334">
        <f t="shared" si="2138"/>
        <v>0</v>
      </c>
      <c r="AG13667" s="340">
        <f t="shared" si="2139"/>
        <v>0</v>
      </c>
      <c r="AI13667" s="340">
        <f t="shared" si="2141"/>
        <v>0</v>
      </c>
      <c r="AJ13667" s="340">
        <f t="shared" si="2141"/>
        <v>0</v>
      </c>
      <c r="AK13667" s="340">
        <f t="shared" si="2141"/>
        <v>0</v>
      </c>
      <c r="AL13667" s="340">
        <f t="shared" si="2141"/>
        <v>0</v>
      </c>
      <c r="AM13667" s="340">
        <f t="shared" si="2141"/>
        <v>0</v>
      </c>
    </row>
    <row r="13668" spans="1:39" x14ac:dyDescent="0.35">
      <c r="A13668" s="337">
        <v>35581</v>
      </c>
      <c r="B13668" s="338">
        <f t="shared" si="2134"/>
        <v>1997</v>
      </c>
      <c r="C13668" s="338">
        <f t="shared" si="2135"/>
        <v>5</v>
      </c>
      <c r="D13668" s="338">
        <f t="shared" si="2136"/>
        <v>31</v>
      </c>
      <c r="E13668" s="334">
        <v>0</v>
      </c>
      <c r="F13668" s="334">
        <v>0</v>
      </c>
      <c r="G13668" s="334">
        <v>0</v>
      </c>
      <c r="H13668" s="334">
        <v>0</v>
      </c>
      <c r="I13668" s="334">
        <v>0</v>
      </c>
      <c r="J13668" s="334">
        <v>0</v>
      </c>
      <c r="K13668" s="334">
        <v>0</v>
      </c>
      <c r="L13668" s="334">
        <v>0</v>
      </c>
      <c r="M13668" s="334">
        <v>0</v>
      </c>
      <c r="N13668" s="334">
        <v>0</v>
      </c>
      <c r="O13668" s="334">
        <v>0</v>
      </c>
      <c r="P13668" s="334">
        <v>0</v>
      </c>
      <c r="Q13668" s="334">
        <v>0</v>
      </c>
      <c r="R13668" s="334">
        <v>0</v>
      </c>
      <c r="S13668" s="334">
        <v>0</v>
      </c>
      <c r="T13668" s="334">
        <v>0</v>
      </c>
      <c r="U13668" s="334">
        <v>0</v>
      </c>
      <c r="V13668" s="334">
        <v>0</v>
      </c>
      <c r="W13668" s="334">
        <v>0</v>
      </c>
      <c r="X13668" s="334">
        <v>0.9</v>
      </c>
      <c r="Y13668" s="334">
        <v>3.7</v>
      </c>
      <c r="Z13668" s="334">
        <v>0</v>
      </c>
      <c r="AA13668" s="334">
        <v>0</v>
      </c>
      <c r="AB13668" s="334">
        <v>0</v>
      </c>
      <c r="AD13668" s="334">
        <v>4.5999999999999996</v>
      </c>
      <c r="AE13668" s="334">
        <f t="shared" si="2137"/>
        <v>4.5999999999999996</v>
      </c>
      <c r="AF13668" s="334">
        <f t="shared" si="2138"/>
        <v>4.6000000000000005</v>
      </c>
      <c r="AG13668" s="340">
        <f t="shared" si="2139"/>
        <v>8.8817841970012523E-16</v>
      </c>
      <c r="AI13668" s="340">
        <f t="shared" ref="AI13668:AM13683" si="2142">IF($C13668=AI$1,$AF13668,0)</f>
        <v>4.6000000000000005</v>
      </c>
      <c r="AJ13668" s="340">
        <f t="shared" si="2142"/>
        <v>0</v>
      </c>
      <c r="AK13668" s="340">
        <f t="shared" si="2142"/>
        <v>0</v>
      </c>
      <c r="AL13668" s="340">
        <f t="shared" si="2142"/>
        <v>0</v>
      </c>
      <c r="AM13668" s="340">
        <f t="shared" si="2142"/>
        <v>0</v>
      </c>
    </row>
    <row r="13669" spans="1:39" x14ac:dyDescent="0.35">
      <c r="A13669" s="337">
        <v>35582</v>
      </c>
      <c r="B13669" s="338">
        <f t="shared" si="2134"/>
        <v>1997</v>
      </c>
      <c r="C13669" s="338">
        <f t="shared" si="2135"/>
        <v>6</v>
      </c>
      <c r="D13669" s="338">
        <f t="shared" si="2136"/>
        <v>1</v>
      </c>
      <c r="E13669" s="334">
        <v>0</v>
      </c>
      <c r="F13669" s="334">
        <v>0</v>
      </c>
      <c r="G13669" s="334">
        <v>0</v>
      </c>
      <c r="H13669" s="334">
        <v>0</v>
      </c>
      <c r="I13669" s="334">
        <v>0</v>
      </c>
      <c r="J13669" s="334">
        <v>0</v>
      </c>
      <c r="K13669" s="334">
        <v>0</v>
      </c>
      <c r="L13669" s="334">
        <v>0</v>
      </c>
      <c r="M13669" s="334">
        <v>0</v>
      </c>
      <c r="N13669" s="334">
        <v>0</v>
      </c>
      <c r="O13669" s="334">
        <v>0</v>
      </c>
      <c r="P13669" s="334">
        <v>0</v>
      </c>
      <c r="Q13669" s="334">
        <v>0</v>
      </c>
      <c r="R13669" s="334">
        <v>0</v>
      </c>
      <c r="S13669" s="334">
        <v>0</v>
      </c>
      <c r="T13669" s="334">
        <v>0</v>
      </c>
      <c r="U13669" s="334">
        <v>0</v>
      </c>
      <c r="V13669" s="334">
        <v>0</v>
      </c>
      <c r="W13669" s="334">
        <v>0</v>
      </c>
      <c r="X13669" s="334">
        <v>0</v>
      </c>
      <c r="Y13669" s="334">
        <v>0</v>
      </c>
      <c r="Z13669" s="334">
        <v>0</v>
      </c>
      <c r="AA13669" s="334">
        <v>0</v>
      </c>
      <c r="AB13669" s="334">
        <v>0</v>
      </c>
      <c r="AD13669" s="334">
        <v>0</v>
      </c>
      <c r="AE13669" s="334">
        <f t="shared" si="2137"/>
        <v>0</v>
      </c>
      <c r="AF13669" s="334">
        <f t="shared" si="2138"/>
        <v>0</v>
      </c>
      <c r="AG13669" s="340">
        <f t="shared" si="2139"/>
        <v>0</v>
      </c>
      <c r="AI13669" s="340">
        <f t="shared" si="2142"/>
        <v>0</v>
      </c>
      <c r="AJ13669" s="340">
        <f t="shared" si="2142"/>
        <v>0</v>
      </c>
      <c r="AK13669" s="340">
        <f t="shared" si="2142"/>
        <v>0</v>
      </c>
      <c r="AL13669" s="340">
        <f t="shared" si="2142"/>
        <v>0</v>
      </c>
      <c r="AM13669" s="340">
        <f t="shared" si="2142"/>
        <v>0</v>
      </c>
    </row>
    <row r="13670" spans="1:39" x14ac:dyDescent="0.35">
      <c r="A13670" s="337">
        <v>35583</v>
      </c>
      <c r="B13670" s="338">
        <f t="shared" si="2134"/>
        <v>1997</v>
      </c>
      <c r="C13670" s="338">
        <f t="shared" si="2135"/>
        <v>6</v>
      </c>
      <c r="D13670" s="338">
        <f t="shared" si="2136"/>
        <v>2</v>
      </c>
      <c r="E13670" s="334">
        <v>0</v>
      </c>
      <c r="F13670" s="334">
        <v>0</v>
      </c>
      <c r="G13670" s="334">
        <v>0</v>
      </c>
      <c r="H13670" s="334">
        <v>0</v>
      </c>
      <c r="I13670" s="334">
        <v>0</v>
      </c>
      <c r="J13670" s="334">
        <v>0</v>
      </c>
      <c r="K13670" s="334">
        <v>0</v>
      </c>
      <c r="L13670" s="334">
        <v>0</v>
      </c>
      <c r="M13670" s="334">
        <v>0</v>
      </c>
      <c r="N13670" s="334">
        <v>0</v>
      </c>
      <c r="O13670" s="334">
        <v>0</v>
      </c>
      <c r="P13670" s="334">
        <v>0</v>
      </c>
      <c r="Q13670" s="334">
        <v>0</v>
      </c>
      <c r="R13670" s="334">
        <v>0</v>
      </c>
      <c r="S13670" s="334">
        <v>0</v>
      </c>
      <c r="T13670" s="334">
        <v>0</v>
      </c>
      <c r="U13670" s="334">
        <v>0</v>
      </c>
      <c r="V13670" s="334">
        <v>0</v>
      </c>
      <c r="W13670" s="334">
        <v>0</v>
      </c>
      <c r="X13670" s="334">
        <v>0</v>
      </c>
      <c r="Y13670" s="334">
        <v>0</v>
      </c>
      <c r="Z13670" s="334">
        <v>0</v>
      </c>
      <c r="AA13670" s="334">
        <v>0</v>
      </c>
      <c r="AB13670" s="334">
        <v>0</v>
      </c>
      <c r="AD13670" s="334">
        <v>0</v>
      </c>
      <c r="AE13670" s="334">
        <f t="shared" si="2137"/>
        <v>0</v>
      </c>
      <c r="AF13670" s="334">
        <f t="shared" si="2138"/>
        <v>0</v>
      </c>
      <c r="AG13670" s="340">
        <f t="shared" si="2139"/>
        <v>0</v>
      </c>
      <c r="AI13670" s="340">
        <f t="shared" si="2142"/>
        <v>0</v>
      </c>
      <c r="AJ13670" s="340">
        <f t="shared" si="2142"/>
        <v>0</v>
      </c>
      <c r="AK13670" s="340">
        <f t="shared" si="2142"/>
        <v>0</v>
      </c>
      <c r="AL13670" s="340">
        <f t="shared" si="2142"/>
        <v>0</v>
      </c>
      <c r="AM13670" s="340">
        <f t="shared" si="2142"/>
        <v>0</v>
      </c>
    </row>
    <row r="13671" spans="1:39" x14ac:dyDescent="0.35">
      <c r="A13671" s="337">
        <v>35584</v>
      </c>
      <c r="B13671" s="338">
        <f t="shared" si="2134"/>
        <v>1997</v>
      </c>
      <c r="C13671" s="338">
        <f t="shared" si="2135"/>
        <v>6</v>
      </c>
      <c r="D13671" s="338">
        <f t="shared" si="2136"/>
        <v>3</v>
      </c>
      <c r="E13671" s="334">
        <v>0</v>
      </c>
      <c r="F13671" s="334">
        <v>0</v>
      </c>
      <c r="G13671" s="334">
        <v>0</v>
      </c>
      <c r="H13671" s="334">
        <v>0</v>
      </c>
      <c r="I13671" s="334">
        <v>0</v>
      </c>
      <c r="J13671" s="334">
        <v>0</v>
      </c>
      <c r="K13671" s="334">
        <v>0</v>
      </c>
      <c r="L13671" s="334">
        <v>0</v>
      </c>
      <c r="M13671" s="334">
        <v>0</v>
      </c>
      <c r="N13671" s="334">
        <v>0</v>
      </c>
      <c r="O13671" s="334">
        <v>0</v>
      </c>
      <c r="P13671" s="334">
        <v>0</v>
      </c>
      <c r="Q13671" s="334">
        <v>0</v>
      </c>
      <c r="R13671" s="334">
        <v>0</v>
      </c>
      <c r="S13671" s="334">
        <v>0</v>
      </c>
      <c r="T13671" s="334">
        <v>0</v>
      </c>
      <c r="U13671" s="334">
        <v>0</v>
      </c>
      <c r="V13671" s="334">
        <v>0</v>
      </c>
      <c r="W13671" s="334">
        <v>0</v>
      </c>
      <c r="X13671" s="334">
        <v>0</v>
      </c>
      <c r="Y13671" s="334">
        <v>0</v>
      </c>
      <c r="Z13671" s="334">
        <v>0.2</v>
      </c>
      <c r="AA13671" s="334">
        <v>0</v>
      </c>
      <c r="AB13671" s="334">
        <v>0</v>
      </c>
      <c r="AD13671" s="334">
        <v>0.2</v>
      </c>
      <c r="AE13671" s="334">
        <f t="shared" si="2137"/>
        <v>0.2</v>
      </c>
      <c r="AF13671" s="334">
        <f t="shared" si="2138"/>
        <v>0.2</v>
      </c>
      <c r="AG13671" s="340">
        <f t="shared" si="2139"/>
        <v>0</v>
      </c>
      <c r="AI13671" s="340">
        <f t="shared" si="2142"/>
        <v>0</v>
      </c>
      <c r="AJ13671" s="340">
        <f t="shared" si="2142"/>
        <v>0.2</v>
      </c>
      <c r="AK13671" s="340">
        <f t="shared" si="2142"/>
        <v>0</v>
      </c>
      <c r="AL13671" s="340">
        <f t="shared" si="2142"/>
        <v>0</v>
      </c>
      <c r="AM13671" s="340">
        <f t="shared" si="2142"/>
        <v>0</v>
      </c>
    </row>
    <row r="13672" spans="1:39" x14ac:dyDescent="0.35">
      <c r="A13672" s="337">
        <v>35585</v>
      </c>
      <c r="B13672" s="338">
        <f t="shared" si="2134"/>
        <v>1997</v>
      </c>
      <c r="C13672" s="338">
        <f t="shared" si="2135"/>
        <v>6</v>
      </c>
      <c r="D13672" s="338">
        <f t="shared" si="2136"/>
        <v>4</v>
      </c>
      <c r="E13672" s="334">
        <v>0</v>
      </c>
      <c r="F13672" s="334">
        <v>0.3</v>
      </c>
      <c r="G13672" s="334">
        <v>0</v>
      </c>
      <c r="H13672" s="334">
        <v>0</v>
      </c>
      <c r="I13672" s="334">
        <v>0</v>
      </c>
      <c r="J13672" s="334">
        <v>0</v>
      </c>
      <c r="K13672" s="334">
        <v>0</v>
      </c>
      <c r="L13672" s="334">
        <v>0</v>
      </c>
      <c r="M13672" s="334">
        <v>0</v>
      </c>
      <c r="N13672" s="334">
        <v>0.3</v>
      </c>
      <c r="O13672" s="334">
        <v>0.3</v>
      </c>
      <c r="P13672" s="334">
        <v>0.6</v>
      </c>
      <c r="Q13672" s="334">
        <v>0</v>
      </c>
      <c r="R13672" s="334">
        <v>0</v>
      </c>
      <c r="S13672" s="334">
        <v>0</v>
      </c>
      <c r="T13672" s="334">
        <v>0.3</v>
      </c>
      <c r="U13672" s="334">
        <v>0</v>
      </c>
      <c r="V13672" s="334">
        <v>0</v>
      </c>
      <c r="W13672" s="334">
        <v>0</v>
      </c>
      <c r="X13672" s="334">
        <v>0</v>
      </c>
      <c r="Y13672" s="334">
        <v>0</v>
      </c>
      <c r="Z13672" s="334">
        <v>0</v>
      </c>
      <c r="AA13672" s="334">
        <v>0</v>
      </c>
      <c r="AB13672" s="334">
        <v>0</v>
      </c>
      <c r="AD13672" s="334">
        <v>1.8</v>
      </c>
      <c r="AE13672" s="334">
        <f t="shared" si="2137"/>
        <v>1.8</v>
      </c>
      <c r="AF13672" s="334">
        <f t="shared" si="2138"/>
        <v>1.8</v>
      </c>
      <c r="AG13672" s="340">
        <f t="shared" si="2139"/>
        <v>0</v>
      </c>
      <c r="AI13672" s="340">
        <f t="shared" si="2142"/>
        <v>0</v>
      </c>
      <c r="AJ13672" s="340">
        <f t="shared" si="2142"/>
        <v>1.8</v>
      </c>
      <c r="AK13672" s="340">
        <f t="shared" si="2142"/>
        <v>0</v>
      </c>
      <c r="AL13672" s="340">
        <f t="shared" si="2142"/>
        <v>0</v>
      </c>
      <c r="AM13672" s="340">
        <f t="shared" si="2142"/>
        <v>0</v>
      </c>
    </row>
    <row r="13673" spans="1:39" x14ac:dyDescent="0.35">
      <c r="A13673" s="337">
        <v>35586</v>
      </c>
      <c r="B13673" s="338">
        <f t="shared" si="2134"/>
        <v>1997</v>
      </c>
      <c r="C13673" s="338">
        <f t="shared" si="2135"/>
        <v>6</v>
      </c>
      <c r="D13673" s="338">
        <f t="shared" si="2136"/>
        <v>5</v>
      </c>
      <c r="E13673" s="334">
        <v>0</v>
      </c>
      <c r="F13673" s="334">
        <v>0</v>
      </c>
      <c r="G13673" s="334">
        <v>0</v>
      </c>
      <c r="H13673" s="334">
        <v>0</v>
      </c>
      <c r="I13673" s="334">
        <v>0</v>
      </c>
      <c r="J13673" s="334">
        <v>0</v>
      </c>
      <c r="K13673" s="334">
        <v>0</v>
      </c>
      <c r="L13673" s="334">
        <v>0</v>
      </c>
      <c r="M13673" s="334">
        <v>0</v>
      </c>
      <c r="N13673" s="334">
        <v>1.4</v>
      </c>
      <c r="O13673" s="334">
        <v>2.8</v>
      </c>
      <c r="P13673" s="334">
        <v>0</v>
      </c>
      <c r="Q13673" s="334">
        <v>0</v>
      </c>
      <c r="R13673" s="334">
        <v>0.2</v>
      </c>
      <c r="S13673" s="334">
        <v>0</v>
      </c>
      <c r="T13673" s="334">
        <v>0</v>
      </c>
      <c r="U13673" s="334">
        <v>0</v>
      </c>
      <c r="V13673" s="334">
        <v>0</v>
      </c>
      <c r="W13673" s="334">
        <v>0</v>
      </c>
      <c r="X13673" s="334">
        <v>0</v>
      </c>
      <c r="Y13673" s="334">
        <v>0</v>
      </c>
      <c r="Z13673" s="334">
        <v>0</v>
      </c>
      <c r="AA13673" s="334">
        <v>0</v>
      </c>
      <c r="AB13673" s="334">
        <v>0</v>
      </c>
      <c r="AD13673" s="334">
        <v>4.4000000000000004</v>
      </c>
      <c r="AE13673" s="334">
        <f t="shared" si="2137"/>
        <v>4.4000000000000004</v>
      </c>
      <c r="AF13673" s="334">
        <f t="shared" si="2138"/>
        <v>4.3999999999999995</v>
      </c>
      <c r="AG13673" s="340">
        <f t="shared" si="2139"/>
        <v>8.8817841970012523E-16</v>
      </c>
      <c r="AI13673" s="340">
        <f t="shared" si="2142"/>
        <v>0</v>
      </c>
      <c r="AJ13673" s="340">
        <f t="shared" si="2142"/>
        <v>4.3999999999999995</v>
      </c>
      <c r="AK13673" s="340">
        <f t="shared" si="2142"/>
        <v>0</v>
      </c>
      <c r="AL13673" s="340">
        <f t="shared" si="2142"/>
        <v>0</v>
      </c>
      <c r="AM13673" s="340">
        <f t="shared" si="2142"/>
        <v>0</v>
      </c>
    </row>
    <row r="13674" spans="1:39" x14ac:dyDescent="0.35">
      <c r="A13674" s="337">
        <v>35587</v>
      </c>
      <c r="B13674" s="338">
        <f t="shared" si="2134"/>
        <v>1997</v>
      </c>
      <c r="C13674" s="338">
        <f t="shared" si="2135"/>
        <v>6</v>
      </c>
      <c r="D13674" s="338">
        <f t="shared" si="2136"/>
        <v>6</v>
      </c>
      <c r="E13674" s="334">
        <v>0</v>
      </c>
      <c r="F13674" s="334">
        <v>0</v>
      </c>
      <c r="G13674" s="334">
        <v>0</v>
      </c>
      <c r="H13674" s="334">
        <v>0</v>
      </c>
      <c r="I13674" s="334">
        <v>0</v>
      </c>
      <c r="J13674" s="334">
        <v>0</v>
      </c>
      <c r="K13674" s="334">
        <v>0</v>
      </c>
      <c r="L13674" s="334">
        <v>0</v>
      </c>
      <c r="M13674" s="334">
        <v>0</v>
      </c>
      <c r="N13674" s="334">
        <v>0</v>
      </c>
      <c r="O13674" s="334">
        <v>0</v>
      </c>
      <c r="P13674" s="334">
        <v>0</v>
      </c>
      <c r="Q13674" s="334">
        <v>0</v>
      </c>
      <c r="R13674" s="334">
        <v>0</v>
      </c>
      <c r="S13674" s="334">
        <v>0</v>
      </c>
      <c r="T13674" s="334">
        <v>0</v>
      </c>
      <c r="U13674" s="334">
        <v>0</v>
      </c>
      <c r="V13674" s="334">
        <v>0</v>
      </c>
      <c r="W13674" s="334">
        <v>0</v>
      </c>
      <c r="X13674" s="334">
        <v>0</v>
      </c>
      <c r="Y13674" s="334">
        <v>10.8</v>
      </c>
      <c r="Z13674" s="334">
        <v>1</v>
      </c>
      <c r="AA13674" s="334">
        <v>0.2</v>
      </c>
      <c r="AB13674" s="334">
        <v>0</v>
      </c>
      <c r="AD13674" s="334">
        <v>12</v>
      </c>
      <c r="AE13674" s="334">
        <f t="shared" si="2137"/>
        <v>12</v>
      </c>
      <c r="AF13674" s="334">
        <f t="shared" si="2138"/>
        <v>12</v>
      </c>
      <c r="AG13674" s="340">
        <f t="shared" si="2139"/>
        <v>0</v>
      </c>
      <c r="AI13674" s="340">
        <f t="shared" si="2142"/>
        <v>0</v>
      </c>
      <c r="AJ13674" s="340">
        <f t="shared" si="2142"/>
        <v>12</v>
      </c>
      <c r="AK13674" s="340">
        <f t="shared" si="2142"/>
        <v>0</v>
      </c>
      <c r="AL13674" s="340">
        <f t="shared" si="2142"/>
        <v>0</v>
      </c>
      <c r="AM13674" s="340">
        <f t="shared" si="2142"/>
        <v>0</v>
      </c>
    </row>
    <row r="13675" spans="1:39" x14ac:dyDescent="0.35">
      <c r="A13675" s="337">
        <v>35588</v>
      </c>
      <c r="B13675" s="338">
        <f t="shared" si="2134"/>
        <v>1997</v>
      </c>
      <c r="C13675" s="338">
        <f t="shared" si="2135"/>
        <v>6</v>
      </c>
      <c r="D13675" s="338">
        <f t="shared" si="2136"/>
        <v>7</v>
      </c>
      <c r="E13675" s="334">
        <v>0</v>
      </c>
      <c r="F13675" s="334">
        <v>0</v>
      </c>
      <c r="G13675" s="334">
        <v>0</v>
      </c>
      <c r="H13675" s="334">
        <v>0</v>
      </c>
      <c r="I13675" s="334">
        <v>0</v>
      </c>
      <c r="J13675" s="334">
        <v>0</v>
      </c>
      <c r="K13675" s="334">
        <v>0</v>
      </c>
      <c r="L13675" s="334">
        <v>0</v>
      </c>
      <c r="M13675" s="334">
        <v>0</v>
      </c>
      <c r="N13675" s="334">
        <v>0</v>
      </c>
      <c r="O13675" s="334">
        <v>0</v>
      </c>
      <c r="P13675" s="334">
        <v>0</v>
      </c>
      <c r="Q13675" s="334">
        <v>0</v>
      </c>
      <c r="R13675" s="334">
        <v>0</v>
      </c>
      <c r="S13675" s="334">
        <v>0</v>
      </c>
      <c r="T13675" s="334">
        <v>0</v>
      </c>
      <c r="U13675" s="334">
        <v>0</v>
      </c>
      <c r="V13675" s="334">
        <v>0</v>
      </c>
      <c r="W13675" s="334">
        <v>0</v>
      </c>
      <c r="X13675" s="334">
        <v>0</v>
      </c>
      <c r="Y13675" s="334">
        <v>0</v>
      </c>
      <c r="Z13675" s="334">
        <v>0</v>
      </c>
      <c r="AA13675" s="334">
        <v>0</v>
      </c>
      <c r="AB13675" s="334">
        <v>0</v>
      </c>
      <c r="AD13675" s="334">
        <v>0</v>
      </c>
      <c r="AE13675" s="334">
        <f t="shared" si="2137"/>
        <v>0</v>
      </c>
      <c r="AF13675" s="334">
        <f t="shared" si="2138"/>
        <v>0</v>
      </c>
      <c r="AG13675" s="340">
        <f t="shared" si="2139"/>
        <v>0</v>
      </c>
      <c r="AI13675" s="340">
        <f t="shared" si="2142"/>
        <v>0</v>
      </c>
      <c r="AJ13675" s="340">
        <f t="shared" si="2142"/>
        <v>0</v>
      </c>
      <c r="AK13675" s="340">
        <f t="shared" si="2142"/>
        <v>0</v>
      </c>
      <c r="AL13675" s="340">
        <f t="shared" si="2142"/>
        <v>0</v>
      </c>
      <c r="AM13675" s="340">
        <f t="shared" si="2142"/>
        <v>0</v>
      </c>
    </row>
    <row r="13676" spans="1:39" x14ac:dyDescent="0.35">
      <c r="A13676" s="337">
        <v>35589</v>
      </c>
      <c r="B13676" s="338">
        <f t="shared" si="2134"/>
        <v>1997</v>
      </c>
      <c r="C13676" s="338">
        <f t="shared" si="2135"/>
        <v>6</v>
      </c>
      <c r="D13676" s="338">
        <f t="shared" si="2136"/>
        <v>8</v>
      </c>
      <c r="E13676" s="334">
        <v>0</v>
      </c>
      <c r="F13676" s="334">
        <v>0</v>
      </c>
      <c r="G13676" s="334">
        <v>0</v>
      </c>
      <c r="H13676" s="334">
        <v>0</v>
      </c>
      <c r="I13676" s="334">
        <v>0</v>
      </c>
      <c r="J13676" s="334">
        <v>0</v>
      </c>
      <c r="K13676" s="334">
        <v>0</v>
      </c>
      <c r="L13676" s="334">
        <v>0</v>
      </c>
      <c r="M13676" s="334">
        <v>0</v>
      </c>
      <c r="N13676" s="334">
        <v>0</v>
      </c>
      <c r="O13676" s="334">
        <v>0</v>
      </c>
      <c r="P13676" s="334">
        <v>0</v>
      </c>
      <c r="Q13676" s="334">
        <v>0</v>
      </c>
      <c r="R13676" s="334">
        <v>0</v>
      </c>
      <c r="S13676" s="334">
        <v>0</v>
      </c>
      <c r="T13676" s="334">
        <v>0</v>
      </c>
      <c r="U13676" s="334">
        <v>0</v>
      </c>
      <c r="V13676" s="334">
        <v>0</v>
      </c>
      <c r="W13676" s="334">
        <v>0</v>
      </c>
      <c r="X13676" s="334">
        <v>0</v>
      </c>
      <c r="Y13676" s="334">
        <v>0</v>
      </c>
      <c r="Z13676" s="334">
        <v>0</v>
      </c>
      <c r="AA13676" s="334">
        <v>0</v>
      </c>
      <c r="AB13676" s="334">
        <v>0</v>
      </c>
      <c r="AD13676" s="334">
        <v>0</v>
      </c>
      <c r="AE13676" s="334">
        <f t="shared" si="2137"/>
        <v>0</v>
      </c>
      <c r="AF13676" s="334">
        <f t="shared" si="2138"/>
        <v>0</v>
      </c>
      <c r="AG13676" s="340">
        <f t="shared" si="2139"/>
        <v>0</v>
      </c>
      <c r="AI13676" s="340">
        <f t="shared" si="2142"/>
        <v>0</v>
      </c>
      <c r="AJ13676" s="340">
        <f t="shared" si="2142"/>
        <v>0</v>
      </c>
      <c r="AK13676" s="340">
        <f t="shared" si="2142"/>
        <v>0</v>
      </c>
      <c r="AL13676" s="340">
        <f t="shared" si="2142"/>
        <v>0</v>
      </c>
      <c r="AM13676" s="340">
        <f t="shared" si="2142"/>
        <v>0</v>
      </c>
    </row>
    <row r="13677" spans="1:39" x14ac:dyDescent="0.35">
      <c r="A13677" s="337">
        <v>35590</v>
      </c>
      <c r="B13677" s="338">
        <f t="shared" si="2134"/>
        <v>1997</v>
      </c>
      <c r="C13677" s="338">
        <f t="shared" si="2135"/>
        <v>6</v>
      </c>
      <c r="D13677" s="338">
        <f t="shared" si="2136"/>
        <v>9</v>
      </c>
      <c r="E13677" s="334">
        <v>0</v>
      </c>
      <c r="F13677" s="334">
        <v>0</v>
      </c>
      <c r="G13677" s="334">
        <v>0</v>
      </c>
      <c r="H13677" s="334">
        <v>0</v>
      </c>
      <c r="I13677" s="334">
        <v>0</v>
      </c>
      <c r="J13677" s="334">
        <v>0.2</v>
      </c>
      <c r="K13677" s="334">
        <v>1</v>
      </c>
      <c r="L13677" s="334">
        <v>0.5</v>
      </c>
      <c r="M13677" s="334">
        <v>0.2</v>
      </c>
      <c r="N13677" s="334">
        <v>0</v>
      </c>
      <c r="O13677" s="334">
        <v>0</v>
      </c>
      <c r="P13677" s="334">
        <v>0</v>
      </c>
      <c r="Q13677" s="334">
        <v>0</v>
      </c>
      <c r="R13677" s="334">
        <v>0</v>
      </c>
      <c r="S13677" s="334">
        <v>0</v>
      </c>
      <c r="T13677" s="334">
        <v>0</v>
      </c>
      <c r="U13677" s="334">
        <v>0</v>
      </c>
      <c r="V13677" s="334">
        <v>0</v>
      </c>
      <c r="W13677" s="334">
        <v>0</v>
      </c>
      <c r="X13677" s="334">
        <v>0</v>
      </c>
      <c r="Y13677" s="334">
        <v>0</v>
      </c>
      <c r="Z13677" s="334">
        <v>0</v>
      </c>
      <c r="AA13677" s="334">
        <v>0</v>
      </c>
      <c r="AB13677" s="334">
        <v>0</v>
      </c>
      <c r="AD13677" s="334">
        <v>1.9</v>
      </c>
      <c r="AE13677" s="334">
        <f t="shared" si="2137"/>
        <v>1.9</v>
      </c>
      <c r="AF13677" s="334">
        <f t="shared" si="2138"/>
        <v>1.9</v>
      </c>
      <c r="AG13677" s="340">
        <f t="shared" si="2139"/>
        <v>0</v>
      </c>
      <c r="AI13677" s="340">
        <f t="shared" si="2142"/>
        <v>0</v>
      </c>
      <c r="AJ13677" s="340">
        <f t="shared" si="2142"/>
        <v>1.9</v>
      </c>
      <c r="AK13677" s="340">
        <f t="shared" si="2142"/>
        <v>0</v>
      </c>
      <c r="AL13677" s="340">
        <f t="shared" si="2142"/>
        <v>0</v>
      </c>
      <c r="AM13677" s="340">
        <f t="shared" si="2142"/>
        <v>0</v>
      </c>
    </row>
    <row r="13678" spans="1:39" x14ac:dyDescent="0.35">
      <c r="A13678" s="337">
        <v>35591</v>
      </c>
      <c r="B13678" s="338">
        <f t="shared" si="2134"/>
        <v>1997</v>
      </c>
      <c r="C13678" s="338">
        <f t="shared" si="2135"/>
        <v>6</v>
      </c>
      <c r="D13678" s="338">
        <f t="shared" si="2136"/>
        <v>10</v>
      </c>
      <c r="E13678" s="334">
        <v>0</v>
      </c>
      <c r="F13678" s="334">
        <v>0</v>
      </c>
      <c r="G13678" s="334">
        <v>0</v>
      </c>
      <c r="H13678" s="334">
        <v>0</v>
      </c>
      <c r="I13678" s="334">
        <v>0</v>
      </c>
      <c r="J13678" s="334">
        <v>0</v>
      </c>
      <c r="K13678" s="334">
        <v>0</v>
      </c>
      <c r="L13678" s="334">
        <v>0</v>
      </c>
      <c r="M13678" s="334">
        <v>0</v>
      </c>
      <c r="N13678" s="334">
        <v>0</v>
      </c>
      <c r="O13678" s="334">
        <v>0</v>
      </c>
      <c r="P13678" s="334">
        <v>0</v>
      </c>
      <c r="Q13678" s="334">
        <v>0</v>
      </c>
      <c r="R13678" s="334">
        <v>0</v>
      </c>
      <c r="S13678" s="334">
        <v>0</v>
      </c>
      <c r="T13678" s="334">
        <v>0</v>
      </c>
      <c r="U13678" s="334">
        <v>0</v>
      </c>
      <c r="V13678" s="334">
        <v>0</v>
      </c>
      <c r="W13678" s="334">
        <v>0</v>
      </c>
      <c r="X13678" s="334">
        <v>0</v>
      </c>
      <c r="Y13678" s="334">
        <v>0</v>
      </c>
      <c r="Z13678" s="334">
        <v>0</v>
      </c>
      <c r="AA13678" s="334">
        <v>0</v>
      </c>
      <c r="AB13678" s="334">
        <v>0</v>
      </c>
      <c r="AD13678" s="334">
        <v>0</v>
      </c>
      <c r="AE13678" s="334">
        <f t="shared" si="2137"/>
        <v>0</v>
      </c>
      <c r="AF13678" s="334">
        <f t="shared" si="2138"/>
        <v>0</v>
      </c>
      <c r="AG13678" s="340">
        <f t="shared" si="2139"/>
        <v>0</v>
      </c>
      <c r="AI13678" s="340">
        <f t="shared" si="2142"/>
        <v>0</v>
      </c>
      <c r="AJ13678" s="340">
        <f t="shared" si="2142"/>
        <v>0</v>
      </c>
      <c r="AK13678" s="340">
        <f t="shared" si="2142"/>
        <v>0</v>
      </c>
      <c r="AL13678" s="340">
        <f t="shared" si="2142"/>
        <v>0</v>
      </c>
      <c r="AM13678" s="340">
        <f t="shared" si="2142"/>
        <v>0</v>
      </c>
    </row>
    <row r="13679" spans="1:39" x14ac:dyDescent="0.35">
      <c r="A13679" s="337">
        <v>35592</v>
      </c>
      <c r="B13679" s="338">
        <f t="shared" si="2134"/>
        <v>1997</v>
      </c>
      <c r="C13679" s="338">
        <f t="shared" si="2135"/>
        <v>6</v>
      </c>
      <c r="D13679" s="338">
        <f t="shared" si="2136"/>
        <v>11</v>
      </c>
      <c r="E13679" s="334">
        <v>0</v>
      </c>
      <c r="F13679" s="334">
        <v>0</v>
      </c>
      <c r="G13679" s="334">
        <v>0</v>
      </c>
      <c r="H13679" s="334">
        <v>0</v>
      </c>
      <c r="I13679" s="334">
        <v>0</v>
      </c>
      <c r="J13679" s="334">
        <v>0</v>
      </c>
      <c r="K13679" s="334">
        <v>0</v>
      </c>
      <c r="L13679" s="334">
        <v>0</v>
      </c>
      <c r="M13679" s="334">
        <v>0</v>
      </c>
      <c r="N13679" s="334">
        <v>0</v>
      </c>
      <c r="O13679" s="334">
        <v>0</v>
      </c>
      <c r="P13679" s="334">
        <v>0</v>
      </c>
      <c r="Q13679" s="334">
        <v>0</v>
      </c>
      <c r="R13679" s="334">
        <v>1</v>
      </c>
      <c r="S13679" s="334">
        <v>1.5</v>
      </c>
      <c r="T13679" s="334">
        <v>0.6</v>
      </c>
      <c r="U13679" s="334">
        <v>0.8</v>
      </c>
      <c r="V13679" s="334">
        <v>1.7</v>
      </c>
      <c r="W13679" s="334">
        <v>0</v>
      </c>
      <c r="X13679" s="334">
        <v>4</v>
      </c>
      <c r="Y13679" s="334">
        <v>27.2</v>
      </c>
      <c r="Z13679" s="334">
        <v>4.5999999999999996</v>
      </c>
      <c r="AA13679" s="334">
        <v>0.6</v>
      </c>
      <c r="AB13679" s="334">
        <v>0</v>
      </c>
      <c r="AD13679" s="334">
        <v>42</v>
      </c>
      <c r="AE13679" s="334">
        <f t="shared" si="2137"/>
        <v>42</v>
      </c>
      <c r="AF13679" s="334">
        <f t="shared" si="2138"/>
        <v>42</v>
      </c>
      <c r="AG13679" s="340">
        <f t="shared" si="2139"/>
        <v>0</v>
      </c>
      <c r="AI13679" s="340">
        <f t="shared" si="2142"/>
        <v>0</v>
      </c>
      <c r="AJ13679" s="340">
        <f t="shared" si="2142"/>
        <v>42</v>
      </c>
      <c r="AK13679" s="340">
        <f t="shared" si="2142"/>
        <v>0</v>
      </c>
      <c r="AL13679" s="340">
        <f t="shared" si="2142"/>
        <v>0</v>
      </c>
      <c r="AM13679" s="340">
        <f t="shared" si="2142"/>
        <v>0</v>
      </c>
    </row>
    <row r="13680" spans="1:39" x14ac:dyDescent="0.35">
      <c r="A13680" s="337">
        <v>35593</v>
      </c>
      <c r="B13680" s="338">
        <f t="shared" si="2134"/>
        <v>1997</v>
      </c>
      <c r="C13680" s="338">
        <f t="shared" si="2135"/>
        <v>6</v>
      </c>
      <c r="D13680" s="338">
        <f t="shared" si="2136"/>
        <v>12</v>
      </c>
      <c r="E13680" s="334">
        <v>5.4</v>
      </c>
      <c r="F13680" s="334">
        <v>5.6</v>
      </c>
      <c r="G13680" s="334">
        <v>0.7</v>
      </c>
      <c r="H13680" s="334">
        <v>1.8</v>
      </c>
      <c r="I13680" s="334">
        <v>1.6</v>
      </c>
      <c r="J13680" s="334">
        <v>0.4</v>
      </c>
      <c r="K13680" s="334">
        <v>4.7</v>
      </c>
      <c r="L13680" s="334">
        <v>3.1</v>
      </c>
      <c r="M13680" s="334">
        <v>0.2</v>
      </c>
      <c r="N13680" s="334">
        <v>0.2</v>
      </c>
      <c r="O13680" s="334">
        <v>0</v>
      </c>
      <c r="P13680" s="334">
        <v>0</v>
      </c>
      <c r="Q13680" s="334">
        <v>0</v>
      </c>
      <c r="R13680" s="334">
        <v>0</v>
      </c>
      <c r="S13680" s="334">
        <v>0</v>
      </c>
      <c r="T13680" s="334">
        <v>0</v>
      </c>
      <c r="U13680" s="334">
        <v>0</v>
      </c>
      <c r="V13680" s="334">
        <v>0</v>
      </c>
      <c r="W13680" s="334">
        <v>0</v>
      </c>
      <c r="X13680" s="334">
        <v>0</v>
      </c>
      <c r="Y13680" s="334">
        <v>0</v>
      </c>
      <c r="Z13680" s="334">
        <v>0</v>
      </c>
      <c r="AA13680" s="334">
        <v>0</v>
      </c>
      <c r="AB13680" s="334">
        <v>0</v>
      </c>
      <c r="AD13680" s="334">
        <v>23.7</v>
      </c>
      <c r="AE13680" s="334">
        <f t="shared" si="2137"/>
        <v>23.7</v>
      </c>
      <c r="AF13680" s="334">
        <f t="shared" si="2138"/>
        <v>23.7</v>
      </c>
      <c r="AG13680" s="340">
        <f t="shared" si="2139"/>
        <v>0</v>
      </c>
      <c r="AI13680" s="340">
        <f t="shared" si="2142"/>
        <v>0</v>
      </c>
      <c r="AJ13680" s="340">
        <f t="shared" si="2142"/>
        <v>23.7</v>
      </c>
      <c r="AK13680" s="340">
        <f t="shared" si="2142"/>
        <v>0</v>
      </c>
      <c r="AL13680" s="340">
        <f t="shared" si="2142"/>
        <v>0</v>
      </c>
      <c r="AM13680" s="340">
        <f t="shared" si="2142"/>
        <v>0</v>
      </c>
    </row>
    <row r="13681" spans="1:39" x14ac:dyDescent="0.35">
      <c r="A13681" s="337">
        <v>35594</v>
      </c>
      <c r="B13681" s="338">
        <f t="shared" si="2134"/>
        <v>1997</v>
      </c>
      <c r="C13681" s="338">
        <f t="shared" si="2135"/>
        <v>6</v>
      </c>
      <c r="D13681" s="338">
        <f t="shared" si="2136"/>
        <v>13</v>
      </c>
      <c r="E13681" s="334">
        <v>0</v>
      </c>
      <c r="F13681" s="334">
        <v>0</v>
      </c>
      <c r="G13681" s="334">
        <v>0</v>
      </c>
      <c r="H13681" s="334">
        <v>0</v>
      </c>
      <c r="I13681" s="334">
        <v>0</v>
      </c>
      <c r="J13681" s="334">
        <v>0</v>
      </c>
      <c r="K13681" s="334">
        <v>0</v>
      </c>
      <c r="L13681" s="334">
        <v>0</v>
      </c>
      <c r="M13681" s="334">
        <v>0</v>
      </c>
      <c r="N13681" s="334">
        <v>0</v>
      </c>
      <c r="O13681" s="334">
        <v>0</v>
      </c>
      <c r="P13681" s="334">
        <v>0</v>
      </c>
      <c r="Q13681" s="334">
        <v>0</v>
      </c>
      <c r="R13681" s="334">
        <v>0</v>
      </c>
      <c r="S13681" s="334">
        <v>0</v>
      </c>
      <c r="T13681" s="334">
        <v>0</v>
      </c>
      <c r="U13681" s="334">
        <v>0</v>
      </c>
      <c r="V13681" s="334">
        <v>0</v>
      </c>
      <c r="W13681" s="334">
        <v>0</v>
      </c>
      <c r="X13681" s="334">
        <v>0</v>
      </c>
      <c r="Y13681" s="334">
        <v>0</v>
      </c>
      <c r="Z13681" s="334">
        <v>0</v>
      </c>
      <c r="AA13681" s="334">
        <v>0</v>
      </c>
      <c r="AB13681" s="334">
        <v>0</v>
      </c>
      <c r="AD13681" s="334">
        <v>0</v>
      </c>
      <c r="AE13681" s="334">
        <f t="shared" si="2137"/>
        <v>0</v>
      </c>
      <c r="AF13681" s="334">
        <f t="shared" si="2138"/>
        <v>0</v>
      </c>
      <c r="AG13681" s="340">
        <f t="shared" si="2139"/>
        <v>0</v>
      </c>
      <c r="AI13681" s="340">
        <f t="shared" si="2142"/>
        <v>0</v>
      </c>
      <c r="AJ13681" s="340">
        <f t="shared" si="2142"/>
        <v>0</v>
      </c>
      <c r="AK13681" s="340">
        <f t="shared" si="2142"/>
        <v>0</v>
      </c>
      <c r="AL13681" s="340">
        <f t="shared" si="2142"/>
        <v>0</v>
      </c>
      <c r="AM13681" s="340">
        <f t="shared" si="2142"/>
        <v>0</v>
      </c>
    </row>
    <row r="13682" spans="1:39" x14ac:dyDescent="0.35">
      <c r="A13682" s="337">
        <v>35595</v>
      </c>
      <c r="B13682" s="338">
        <f t="shared" si="2134"/>
        <v>1997</v>
      </c>
      <c r="C13682" s="338">
        <f t="shared" si="2135"/>
        <v>6</v>
      </c>
      <c r="D13682" s="338">
        <f t="shared" si="2136"/>
        <v>14</v>
      </c>
      <c r="E13682" s="334">
        <v>0</v>
      </c>
      <c r="F13682" s="334">
        <v>1.5</v>
      </c>
      <c r="G13682" s="334">
        <v>0</v>
      </c>
      <c r="H13682" s="334">
        <v>0</v>
      </c>
      <c r="I13682" s="334">
        <v>0</v>
      </c>
      <c r="J13682" s="334">
        <v>0</v>
      </c>
      <c r="K13682" s="334">
        <v>0</v>
      </c>
      <c r="L13682" s="334">
        <v>0</v>
      </c>
      <c r="M13682" s="334">
        <v>0</v>
      </c>
      <c r="N13682" s="334">
        <v>0</v>
      </c>
      <c r="O13682" s="334">
        <v>0</v>
      </c>
      <c r="P13682" s="334">
        <v>0</v>
      </c>
      <c r="Q13682" s="334">
        <v>0</v>
      </c>
      <c r="R13682" s="334">
        <v>0</v>
      </c>
      <c r="S13682" s="334">
        <v>0</v>
      </c>
      <c r="T13682" s="334">
        <v>0</v>
      </c>
      <c r="U13682" s="334">
        <v>0</v>
      </c>
      <c r="V13682" s="334">
        <v>0</v>
      </c>
      <c r="W13682" s="334">
        <v>0</v>
      </c>
      <c r="X13682" s="334">
        <v>0</v>
      </c>
      <c r="Y13682" s="334">
        <v>0</v>
      </c>
      <c r="Z13682" s="334">
        <v>0</v>
      </c>
      <c r="AA13682" s="334">
        <v>0</v>
      </c>
      <c r="AB13682" s="334">
        <v>0</v>
      </c>
      <c r="AD13682" s="334">
        <v>1.5</v>
      </c>
      <c r="AE13682" s="334">
        <f t="shared" si="2137"/>
        <v>1.5</v>
      </c>
      <c r="AF13682" s="334">
        <f t="shared" si="2138"/>
        <v>1.5</v>
      </c>
      <c r="AG13682" s="340">
        <f t="shared" si="2139"/>
        <v>0</v>
      </c>
      <c r="AI13682" s="340">
        <f t="shared" si="2142"/>
        <v>0</v>
      </c>
      <c r="AJ13682" s="340">
        <f t="shared" si="2142"/>
        <v>1.5</v>
      </c>
      <c r="AK13682" s="340">
        <f t="shared" si="2142"/>
        <v>0</v>
      </c>
      <c r="AL13682" s="340">
        <f t="shared" si="2142"/>
        <v>0</v>
      </c>
      <c r="AM13682" s="340">
        <f t="shared" si="2142"/>
        <v>0</v>
      </c>
    </row>
    <row r="13683" spans="1:39" x14ac:dyDescent="0.35">
      <c r="A13683" s="337">
        <v>35596</v>
      </c>
      <c r="B13683" s="338">
        <f t="shared" si="2134"/>
        <v>1997</v>
      </c>
      <c r="C13683" s="338">
        <f t="shared" si="2135"/>
        <v>6</v>
      </c>
      <c r="D13683" s="338">
        <f t="shared" si="2136"/>
        <v>15</v>
      </c>
      <c r="E13683" s="334">
        <v>0</v>
      </c>
      <c r="F13683" s="334">
        <v>0</v>
      </c>
      <c r="G13683" s="334">
        <v>0</v>
      </c>
      <c r="H13683" s="334">
        <v>0</v>
      </c>
      <c r="I13683" s="334">
        <v>0</v>
      </c>
      <c r="J13683" s="334">
        <v>0</v>
      </c>
      <c r="K13683" s="334">
        <v>0</v>
      </c>
      <c r="L13683" s="334">
        <v>0</v>
      </c>
      <c r="M13683" s="334">
        <v>0</v>
      </c>
      <c r="N13683" s="334">
        <v>0</v>
      </c>
      <c r="O13683" s="334">
        <v>0</v>
      </c>
      <c r="P13683" s="334">
        <v>0</v>
      </c>
      <c r="Q13683" s="334">
        <v>0</v>
      </c>
      <c r="R13683" s="334">
        <v>0</v>
      </c>
      <c r="S13683" s="334">
        <v>0</v>
      </c>
      <c r="T13683" s="334">
        <v>0</v>
      </c>
      <c r="U13683" s="334">
        <v>0</v>
      </c>
      <c r="V13683" s="334">
        <v>0</v>
      </c>
      <c r="W13683" s="334">
        <v>0</v>
      </c>
      <c r="X13683" s="334">
        <v>0</v>
      </c>
      <c r="Y13683" s="334">
        <v>0</v>
      </c>
      <c r="Z13683" s="334">
        <v>0</v>
      </c>
      <c r="AA13683" s="334">
        <v>0</v>
      </c>
      <c r="AB13683" s="334">
        <v>0</v>
      </c>
      <c r="AD13683" s="334">
        <v>0</v>
      </c>
      <c r="AE13683" s="334">
        <f t="shared" si="2137"/>
        <v>0</v>
      </c>
      <c r="AF13683" s="334">
        <f t="shared" si="2138"/>
        <v>0</v>
      </c>
      <c r="AG13683" s="340">
        <f t="shared" si="2139"/>
        <v>0</v>
      </c>
      <c r="AI13683" s="340">
        <f t="shared" si="2142"/>
        <v>0</v>
      </c>
      <c r="AJ13683" s="340">
        <f t="shared" si="2142"/>
        <v>0</v>
      </c>
      <c r="AK13683" s="340">
        <f t="shared" si="2142"/>
        <v>0</v>
      </c>
      <c r="AL13683" s="340">
        <f t="shared" si="2142"/>
        <v>0</v>
      </c>
      <c r="AM13683" s="340">
        <f t="shared" si="2142"/>
        <v>0</v>
      </c>
    </row>
    <row r="13684" spans="1:39" x14ac:dyDescent="0.35">
      <c r="A13684" s="337">
        <v>35597</v>
      </c>
      <c r="B13684" s="338">
        <f t="shared" si="2134"/>
        <v>1997</v>
      </c>
      <c r="C13684" s="338">
        <f t="shared" si="2135"/>
        <v>6</v>
      </c>
      <c r="D13684" s="338">
        <f t="shared" si="2136"/>
        <v>16</v>
      </c>
      <c r="E13684" s="334">
        <v>0</v>
      </c>
      <c r="F13684" s="334">
        <v>0</v>
      </c>
      <c r="G13684" s="334">
        <v>0</v>
      </c>
      <c r="H13684" s="334">
        <v>0</v>
      </c>
      <c r="I13684" s="334">
        <v>0</v>
      </c>
      <c r="J13684" s="334">
        <v>0</v>
      </c>
      <c r="K13684" s="334">
        <v>0</v>
      </c>
      <c r="L13684" s="334">
        <v>0</v>
      </c>
      <c r="M13684" s="334">
        <v>0</v>
      </c>
      <c r="N13684" s="334">
        <v>0</v>
      </c>
      <c r="O13684" s="334">
        <v>0</v>
      </c>
      <c r="P13684" s="334">
        <v>0</v>
      </c>
      <c r="Q13684" s="334">
        <v>0</v>
      </c>
      <c r="R13684" s="334">
        <v>0</v>
      </c>
      <c r="S13684" s="334">
        <v>3</v>
      </c>
      <c r="T13684" s="334">
        <v>0.2</v>
      </c>
      <c r="U13684" s="334">
        <v>0</v>
      </c>
      <c r="V13684" s="334">
        <v>0</v>
      </c>
      <c r="W13684" s="334">
        <v>0</v>
      </c>
      <c r="X13684" s="334">
        <v>0</v>
      </c>
      <c r="Y13684" s="334">
        <v>0</v>
      </c>
      <c r="Z13684" s="334">
        <v>0</v>
      </c>
      <c r="AA13684" s="334">
        <v>0</v>
      </c>
      <c r="AB13684" s="334">
        <v>0</v>
      </c>
      <c r="AD13684" s="334">
        <v>3.2</v>
      </c>
      <c r="AE13684" s="334">
        <f t="shared" si="2137"/>
        <v>3.2</v>
      </c>
      <c r="AF13684" s="334">
        <f t="shared" si="2138"/>
        <v>3.2</v>
      </c>
      <c r="AG13684" s="340">
        <f t="shared" si="2139"/>
        <v>0</v>
      </c>
      <c r="AI13684" s="340">
        <f t="shared" ref="AI13684:AM13699" si="2143">IF($C13684=AI$1,$AF13684,0)</f>
        <v>0</v>
      </c>
      <c r="AJ13684" s="340">
        <f t="shared" si="2143"/>
        <v>3.2</v>
      </c>
      <c r="AK13684" s="340">
        <f t="shared" si="2143"/>
        <v>0</v>
      </c>
      <c r="AL13684" s="340">
        <f t="shared" si="2143"/>
        <v>0</v>
      </c>
      <c r="AM13684" s="340">
        <f t="shared" si="2143"/>
        <v>0</v>
      </c>
    </row>
    <row r="13685" spans="1:39" x14ac:dyDescent="0.35">
      <c r="A13685" s="337">
        <v>35598</v>
      </c>
      <c r="B13685" s="338">
        <f t="shared" si="2134"/>
        <v>1997</v>
      </c>
      <c r="C13685" s="338">
        <f t="shared" si="2135"/>
        <v>6</v>
      </c>
      <c r="D13685" s="338">
        <f t="shared" si="2136"/>
        <v>17</v>
      </c>
      <c r="E13685" s="334">
        <v>0</v>
      </c>
      <c r="F13685" s="334">
        <v>0</v>
      </c>
      <c r="G13685" s="334">
        <v>0</v>
      </c>
      <c r="H13685" s="334">
        <v>0</v>
      </c>
      <c r="I13685" s="334">
        <v>0</v>
      </c>
      <c r="J13685" s="334">
        <v>0</v>
      </c>
      <c r="K13685" s="334">
        <v>0</v>
      </c>
      <c r="L13685" s="334">
        <v>0</v>
      </c>
      <c r="M13685" s="334">
        <v>0</v>
      </c>
      <c r="N13685" s="334">
        <v>0</v>
      </c>
      <c r="O13685" s="334">
        <v>0</v>
      </c>
      <c r="P13685" s="334">
        <v>0</v>
      </c>
      <c r="Q13685" s="334">
        <v>0</v>
      </c>
      <c r="R13685" s="334">
        <v>0</v>
      </c>
      <c r="S13685" s="334">
        <v>0</v>
      </c>
      <c r="T13685" s="334">
        <v>0</v>
      </c>
      <c r="U13685" s="334">
        <v>0</v>
      </c>
      <c r="V13685" s="334">
        <v>0</v>
      </c>
      <c r="W13685" s="334">
        <v>0</v>
      </c>
      <c r="X13685" s="334">
        <v>0</v>
      </c>
      <c r="Y13685" s="334">
        <v>0</v>
      </c>
      <c r="Z13685" s="334">
        <v>0</v>
      </c>
      <c r="AA13685" s="334">
        <v>0</v>
      </c>
      <c r="AB13685" s="334">
        <v>0</v>
      </c>
      <c r="AD13685" s="334">
        <v>0</v>
      </c>
      <c r="AE13685" s="334">
        <f t="shared" si="2137"/>
        <v>0</v>
      </c>
      <c r="AF13685" s="334">
        <f t="shared" si="2138"/>
        <v>0</v>
      </c>
      <c r="AG13685" s="340">
        <f t="shared" si="2139"/>
        <v>0</v>
      </c>
      <c r="AI13685" s="340">
        <f t="shared" si="2143"/>
        <v>0</v>
      </c>
      <c r="AJ13685" s="340">
        <f t="shared" si="2143"/>
        <v>0</v>
      </c>
      <c r="AK13685" s="340">
        <f t="shared" si="2143"/>
        <v>0</v>
      </c>
      <c r="AL13685" s="340">
        <f t="shared" si="2143"/>
        <v>0</v>
      </c>
      <c r="AM13685" s="340">
        <f t="shared" si="2143"/>
        <v>0</v>
      </c>
    </row>
    <row r="13686" spans="1:39" x14ac:dyDescent="0.35">
      <c r="A13686" s="337">
        <v>35599</v>
      </c>
      <c r="B13686" s="338">
        <f t="shared" si="2134"/>
        <v>1997</v>
      </c>
      <c r="C13686" s="338">
        <f t="shared" si="2135"/>
        <v>6</v>
      </c>
      <c r="D13686" s="338">
        <f t="shared" si="2136"/>
        <v>18</v>
      </c>
      <c r="E13686" s="334">
        <v>0</v>
      </c>
      <c r="F13686" s="334">
        <v>0</v>
      </c>
      <c r="G13686" s="334">
        <v>0</v>
      </c>
      <c r="H13686" s="334">
        <v>0.4</v>
      </c>
      <c r="I13686" s="334">
        <v>0</v>
      </c>
      <c r="J13686" s="334">
        <v>0</v>
      </c>
      <c r="K13686" s="334">
        <v>0</v>
      </c>
      <c r="L13686" s="334">
        <v>0</v>
      </c>
      <c r="M13686" s="334">
        <v>0</v>
      </c>
      <c r="N13686" s="334">
        <v>0</v>
      </c>
      <c r="O13686" s="334">
        <v>0</v>
      </c>
      <c r="P13686" s="334">
        <v>0</v>
      </c>
      <c r="Q13686" s="334">
        <v>0</v>
      </c>
      <c r="R13686" s="334">
        <v>0</v>
      </c>
      <c r="S13686" s="334">
        <v>0</v>
      </c>
      <c r="T13686" s="334">
        <v>0</v>
      </c>
      <c r="U13686" s="334">
        <v>0</v>
      </c>
      <c r="V13686" s="334">
        <v>0</v>
      </c>
      <c r="W13686" s="334">
        <v>0</v>
      </c>
      <c r="X13686" s="334">
        <v>0</v>
      </c>
      <c r="Y13686" s="334">
        <v>0</v>
      </c>
      <c r="Z13686" s="334">
        <v>0</v>
      </c>
      <c r="AA13686" s="334">
        <v>0</v>
      </c>
      <c r="AB13686" s="334">
        <v>0</v>
      </c>
      <c r="AD13686" s="334">
        <v>0.4</v>
      </c>
      <c r="AE13686" s="334">
        <f t="shared" si="2137"/>
        <v>0.4</v>
      </c>
      <c r="AF13686" s="334">
        <f t="shared" si="2138"/>
        <v>0.4</v>
      </c>
      <c r="AG13686" s="340">
        <f t="shared" si="2139"/>
        <v>0</v>
      </c>
      <c r="AI13686" s="340">
        <f t="shared" si="2143"/>
        <v>0</v>
      </c>
      <c r="AJ13686" s="340">
        <f t="shared" si="2143"/>
        <v>0.4</v>
      </c>
      <c r="AK13686" s="340">
        <f t="shared" si="2143"/>
        <v>0</v>
      </c>
      <c r="AL13686" s="340">
        <f t="shared" si="2143"/>
        <v>0</v>
      </c>
      <c r="AM13686" s="340">
        <f t="shared" si="2143"/>
        <v>0</v>
      </c>
    </row>
    <row r="13687" spans="1:39" x14ac:dyDescent="0.35">
      <c r="A13687" s="337">
        <v>35600</v>
      </c>
      <c r="B13687" s="338">
        <f t="shared" si="2134"/>
        <v>1997</v>
      </c>
      <c r="C13687" s="338">
        <f t="shared" si="2135"/>
        <v>6</v>
      </c>
      <c r="D13687" s="338">
        <f t="shared" si="2136"/>
        <v>19</v>
      </c>
      <c r="E13687" s="334">
        <v>0</v>
      </c>
      <c r="F13687" s="334">
        <v>0</v>
      </c>
      <c r="G13687" s="334">
        <v>0</v>
      </c>
      <c r="H13687" s="334">
        <v>0</v>
      </c>
      <c r="I13687" s="334">
        <v>0</v>
      </c>
      <c r="J13687" s="334">
        <v>0</v>
      </c>
      <c r="K13687" s="334">
        <v>0</v>
      </c>
      <c r="L13687" s="334">
        <v>0</v>
      </c>
      <c r="M13687" s="334">
        <v>0</v>
      </c>
      <c r="N13687" s="334">
        <v>0</v>
      </c>
      <c r="O13687" s="334">
        <v>0</v>
      </c>
      <c r="P13687" s="334">
        <v>0</v>
      </c>
      <c r="Q13687" s="334">
        <v>0</v>
      </c>
      <c r="R13687" s="334">
        <v>0</v>
      </c>
      <c r="S13687" s="334">
        <v>0</v>
      </c>
      <c r="T13687" s="334">
        <v>0</v>
      </c>
      <c r="U13687" s="334">
        <v>0</v>
      </c>
      <c r="V13687" s="334">
        <v>0</v>
      </c>
      <c r="W13687" s="334">
        <v>0</v>
      </c>
      <c r="X13687" s="334">
        <v>0</v>
      </c>
      <c r="Y13687" s="334">
        <v>0</v>
      </c>
      <c r="Z13687" s="334">
        <v>0</v>
      </c>
      <c r="AA13687" s="334">
        <v>0</v>
      </c>
      <c r="AB13687" s="334">
        <v>0</v>
      </c>
      <c r="AD13687" s="334">
        <v>0</v>
      </c>
      <c r="AE13687" s="334">
        <f t="shared" si="2137"/>
        <v>0</v>
      </c>
      <c r="AF13687" s="334">
        <f t="shared" si="2138"/>
        <v>0</v>
      </c>
      <c r="AG13687" s="340">
        <f t="shared" si="2139"/>
        <v>0</v>
      </c>
      <c r="AI13687" s="340">
        <f t="shared" si="2143"/>
        <v>0</v>
      </c>
      <c r="AJ13687" s="340">
        <f t="shared" si="2143"/>
        <v>0</v>
      </c>
      <c r="AK13687" s="340">
        <f t="shared" si="2143"/>
        <v>0</v>
      </c>
      <c r="AL13687" s="340">
        <f t="shared" si="2143"/>
        <v>0</v>
      </c>
      <c r="AM13687" s="340">
        <f t="shared" si="2143"/>
        <v>0</v>
      </c>
    </row>
    <row r="13688" spans="1:39" x14ac:dyDescent="0.35">
      <c r="A13688" s="337">
        <v>35601</v>
      </c>
      <c r="B13688" s="338">
        <f t="shared" si="2134"/>
        <v>1997</v>
      </c>
      <c r="C13688" s="338">
        <f t="shared" si="2135"/>
        <v>6</v>
      </c>
      <c r="D13688" s="338">
        <f t="shared" si="2136"/>
        <v>20</v>
      </c>
      <c r="E13688" s="334">
        <v>0</v>
      </c>
      <c r="F13688" s="334">
        <v>0</v>
      </c>
      <c r="G13688" s="334">
        <v>0</v>
      </c>
      <c r="H13688" s="334">
        <v>0</v>
      </c>
      <c r="I13688" s="334">
        <v>0</v>
      </c>
      <c r="J13688" s="334">
        <v>0</v>
      </c>
      <c r="K13688" s="334">
        <v>0</v>
      </c>
      <c r="L13688" s="334">
        <v>0</v>
      </c>
      <c r="M13688" s="334">
        <v>0</v>
      </c>
      <c r="N13688" s="334">
        <v>0</v>
      </c>
      <c r="O13688" s="334">
        <v>0</v>
      </c>
      <c r="P13688" s="334">
        <v>0</v>
      </c>
      <c r="Q13688" s="334">
        <v>0</v>
      </c>
      <c r="R13688" s="334">
        <v>0</v>
      </c>
      <c r="S13688" s="334">
        <v>0</v>
      </c>
      <c r="T13688" s="334">
        <v>0</v>
      </c>
      <c r="U13688" s="334">
        <v>0</v>
      </c>
      <c r="V13688" s="334">
        <v>0</v>
      </c>
      <c r="W13688" s="334">
        <v>0</v>
      </c>
      <c r="X13688" s="334">
        <v>0</v>
      </c>
      <c r="Y13688" s="334">
        <v>0</v>
      </c>
      <c r="Z13688" s="334">
        <v>0</v>
      </c>
      <c r="AA13688" s="334">
        <v>0</v>
      </c>
      <c r="AB13688" s="334">
        <v>0</v>
      </c>
      <c r="AD13688" s="334">
        <v>0</v>
      </c>
      <c r="AE13688" s="334">
        <f t="shared" si="2137"/>
        <v>0</v>
      </c>
      <c r="AF13688" s="334">
        <f t="shared" si="2138"/>
        <v>0</v>
      </c>
      <c r="AG13688" s="340">
        <f t="shared" si="2139"/>
        <v>0</v>
      </c>
      <c r="AI13688" s="340">
        <f t="shared" si="2143"/>
        <v>0</v>
      </c>
      <c r="AJ13688" s="340">
        <f t="shared" si="2143"/>
        <v>0</v>
      </c>
      <c r="AK13688" s="340">
        <f t="shared" si="2143"/>
        <v>0</v>
      </c>
      <c r="AL13688" s="340">
        <f t="shared" si="2143"/>
        <v>0</v>
      </c>
      <c r="AM13688" s="340">
        <f t="shared" si="2143"/>
        <v>0</v>
      </c>
    </row>
    <row r="13689" spans="1:39" x14ac:dyDescent="0.35">
      <c r="A13689" s="337">
        <v>35602</v>
      </c>
      <c r="B13689" s="338">
        <f t="shared" si="2134"/>
        <v>1997</v>
      </c>
      <c r="C13689" s="338">
        <f t="shared" si="2135"/>
        <v>6</v>
      </c>
      <c r="D13689" s="338">
        <f t="shared" si="2136"/>
        <v>21</v>
      </c>
      <c r="E13689" s="334">
        <v>0</v>
      </c>
      <c r="F13689" s="334">
        <v>0</v>
      </c>
      <c r="G13689" s="334">
        <v>0</v>
      </c>
      <c r="H13689" s="334">
        <v>0</v>
      </c>
      <c r="I13689" s="334">
        <v>0</v>
      </c>
      <c r="J13689" s="334">
        <v>0</v>
      </c>
      <c r="K13689" s="334">
        <v>0</v>
      </c>
      <c r="L13689" s="334">
        <v>0</v>
      </c>
      <c r="M13689" s="334">
        <v>0</v>
      </c>
      <c r="N13689" s="334">
        <v>0</v>
      </c>
      <c r="O13689" s="334">
        <v>0</v>
      </c>
      <c r="P13689" s="334">
        <v>0</v>
      </c>
      <c r="Q13689" s="334">
        <v>0</v>
      </c>
      <c r="R13689" s="334">
        <v>0</v>
      </c>
      <c r="S13689" s="334">
        <v>0</v>
      </c>
      <c r="T13689" s="334">
        <v>0</v>
      </c>
      <c r="U13689" s="334">
        <v>0</v>
      </c>
      <c r="V13689" s="334">
        <v>0</v>
      </c>
      <c r="W13689" s="334">
        <v>0</v>
      </c>
      <c r="X13689" s="334">
        <v>0</v>
      </c>
      <c r="Y13689" s="334">
        <v>5.3</v>
      </c>
      <c r="Z13689" s="334">
        <v>0.2</v>
      </c>
      <c r="AA13689" s="334">
        <v>1.3</v>
      </c>
      <c r="AB13689" s="334">
        <v>2.2000000000000002</v>
      </c>
      <c r="AD13689" s="334">
        <v>9</v>
      </c>
      <c r="AE13689" s="334">
        <f t="shared" si="2137"/>
        <v>9</v>
      </c>
      <c r="AF13689" s="334">
        <f t="shared" si="2138"/>
        <v>9</v>
      </c>
      <c r="AG13689" s="340">
        <f t="shared" si="2139"/>
        <v>0</v>
      </c>
      <c r="AI13689" s="340">
        <f t="shared" si="2143"/>
        <v>0</v>
      </c>
      <c r="AJ13689" s="340">
        <f t="shared" si="2143"/>
        <v>9</v>
      </c>
      <c r="AK13689" s="340">
        <f t="shared" si="2143"/>
        <v>0</v>
      </c>
      <c r="AL13689" s="340">
        <f t="shared" si="2143"/>
        <v>0</v>
      </c>
      <c r="AM13689" s="340">
        <f t="shared" si="2143"/>
        <v>0</v>
      </c>
    </row>
    <row r="13690" spans="1:39" x14ac:dyDescent="0.35">
      <c r="A13690" s="337">
        <v>35603</v>
      </c>
      <c r="B13690" s="338">
        <f t="shared" si="2134"/>
        <v>1997</v>
      </c>
      <c r="C13690" s="338">
        <f t="shared" si="2135"/>
        <v>6</v>
      </c>
      <c r="D13690" s="338">
        <f t="shared" si="2136"/>
        <v>22</v>
      </c>
      <c r="E13690" s="334">
        <v>3.4</v>
      </c>
      <c r="F13690" s="334">
        <v>0.3</v>
      </c>
      <c r="G13690" s="334">
        <v>2.2999999999999998</v>
      </c>
      <c r="H13690" s="334">
        <v>0.3</v>
      </c>
      <c r="I13690" s="334">
        <v>0.5</v>
      </c>
      <c r="J13690" s="334">
        <v>0.3</v>
      </c>
      <c r="K13690" s="334">
        <v>0.3</v>
      </c>
      <c r="L13690" s="334">
        <v>0</v>
      </c>
      <c r="M13690" s="334">
        <v>0</v>
      </c>
      <c r="N13690" s="334">
        <v>0</v>
      </c>
      <c r="O13690" s="334">
        <v>0</v>
      </c>
      <c r="P13690" s="334">
        <v>0</v>
      </c>
      <c r="Q13690" s="334">
        <v>0</v>
      </c>
      <c r="R13690" s="334">
        <v>0</v>
      </c>
      <c r="S13690" s="334">
        <v>0</v>
      </c>
      <c r="T13690" s="334">
        <v>0</v>
      </c>
      <c r="U13690" s="334">
        <v>0</v>
      </c>
      <c r="V13690" s="334">
        <v>0</v>
      </c>
      <c r="W13690" s="334">
        <v>0</v>
      </c>
      <c r="X13690" s="334">
        <v>3.4</v>
      </c>
      <c r="Y13690" s="334">
        <v>0</v>
      </c>
      <c r="Z13690" s="334">
        <v>0</v>
      </c>
      <c r="AA13690" s="334">
        <v>0</v>
      </c>
      <c r="AB13690" s="334">
        <v>0</v>
      </c>
      <c r="AD13690" s="334">
        <v>10.8</v>
      </c>
      <c r="AE13690" s="334">
        <f t="shared" si="2137"/>
        <v>10.8</v>
      </c>
      <c r="AF13690" s="334">
        <f t="shared" si="2138"/>
        <v>10.799999999999999</v>
      </c>
      <c r="AG13690" s="340">
        <f t="shared" si="2139"/>
        <v>1.7763568394002505E-15</v>
      </c>
      <c r="AI13690" s="340">
        <f t="shared" si="2143"/>
        <v>0</v>
      </c>
      <c r="AJ13690" s="340">
        <f t="shared" si="2143"/>
        <v>10.799999999999999</v>
      </c>
      <c r="AK13690" s="340">
        <f t="shared" si="2143"/>
        <v>0</v>
      </c>
      <c r="AL13690" s="340">
        <f t="shared" si="2143"/>
        <v>0</v>
      </c>
      <c r="AM13690" s="340">
        <f t="shared" si="2143"/>
        <v>0</v>
      </c>
    </row>
    <row r="13691" spans="1:39" x14ac:dyDescent="0.35">
      <c r="A13691" s="337">
        <v>35604</v>
      </c>
      <c r="B13691" s="338">
        <f t="shared" si="2134"/>
        <v>1997</v>
      </c>
      <c r="C13691" s="338">
        <f t="shared" si="2135"/>
        <v>6</v>
      </c>
      <c r="D13691" s="338">
        <f t="shared" si="2136"/>
        <v>23</v>
      </c>
      <c r="E13691" s="334">
        <v>0</v>
      </c>
      <c r="F13691" s="334">
        <v>0</v>
      </c>
      <c r="G13691" s="334">
        <v>0</v>
      </c>
      <c r="H13691" s="334">
        <v>0</v>
      </c>
      <c r="I13691" s="334">
        <v>0</v>
      </c>
      <c r="J13691" s="334">
        <v>0</v>
      </c>
      <c r="K13691" s="334">
        <v>0</v>
      </c>
      <c r="L13691" s="334">
        <v>0</v>
      </c>
      <c r="M13691" s="334">
        <v>0</v>
      </c>
      <c r="N13691" s="334">
        <v>0</v>
      </c>
      <c r="O13691" s="334">
        <v>0</v>
      </c>
      <c r="P13691" s="334">
        <v>0</v>
      </c>
      <c r="Q13691" s="334">
        <v>0</v>
      </c>
      <c r="R13691" s="334">
        <v>0</v>
      </c>
      <c r="S13691" s="334">
        <v>0</v>
      </c>
      <c r="T13691" s="334">
        <v>0</v>
      </c>
      <c r="U13691" s="334">
        <v>0.4</v>
      </c>
      <c r="V13691" s="334">
        <v>0</v>
      </c>
      <c r="W13691" s="334">
        <v>0</v>
      </c>
      <c r="X13691" s="334">
        <v>0</v>
      </c>
      <c r="Y13691" s="334">
        <v>0</v>
      </c>
      <c r="Z13691" s="334">
        <v>0</v>
      </c>
      <c r="AA13691" s="334">
        <v>0</v>
      </c>
      <c r="AB13691" s="334">
        <v>0</v>
      </c>
      <c r="AD13691" s="334">
        <v>0.4</v>
      </c>
      <c r="AE13691" s="334">
        <f t="shared" si="2137"/>
        <v>0.4</v>
      </c>
      <c r="AF13691" s="334">
        <f t="shared" si="2138"/>
        <v>0.4</v>
      </c>
      <c r="AG13691" s="340">
        <f t="shared" si="2139"/>
        <v>0</v>
      </c>
      <c r="AI13691" s="340">
        <f t="shared" si="2143"/>
        <v>0</v>
      </c>
      <c r="AJ13691" s="340">
        <f t="shared" si="2143"/>
        <v>0.4</v>
      </c>
      <c r="AK13691" s="340">
        <f t="shared" si="2143"/>
        <v>0</v>
      </c>
      <c r="AL13691" s="340">
        <f t="shared" si="2143"/>
        <v>0</v>
      </c>
      <c r="AM13691" s="340">
        <f t="shared" si="2143"/>
        <v>0</v>
      </c>
    </row>
    <row r="13692" spans="1:39" x14ac:dyDescent="0.35">
      <c r="A13692" s="337">
        <v>35605</v>
      </c>
      <c r="B13692" s="338">
        <f t="shared" si="2134"/>
        <v>1997</v>
      </c>
      <c r="C13692" s="338">
        <f t="shared" si="2135"/>
        <v>6</v>
      </c>
      <c r="D13692" s="338">
        <f t="shared" si="2136"/>
        <v>24</v>
      </c>
      <c r="E13692" s="334">
        <v>0</v>
      </c>
      <c r="F13692" s="334">
        <v>0</v>
      </c>
      <c r="G13692" s="334">
        <v>0</v>
      </c>
      <c r="H13692" s="334">
        <v>0</v>
      </c>
      <c r="I13692" s="334">
        <v>0</v>
      </c>
      <c r="J13692" s="334">
        <v>2</v>
      </c>
      <c r="K13692" s="334">
        <v>2.5</v>
      </c>
      <c r="L13692" s="334">
        <v>2.2999999999999998</v>
      </c>
      <c r="M13692" s="334">
        <v>1.6</v>
      </c>
      <c r="N13692" s="334">
        <v>3.8</v>
      </c>
      <c r="O13692" s="334">
        <v>3.2</v>
      </c>
      <c r="P13692" s="334">
        <v>2.7</v>
      </c>
      <c r="Q13692" s="334">
        <v>0</v>
      </c>
      <c r="R13692" s="334">
        <v>0</v>
      </c>
      <c r="S13692" s="334">
        <v>0.9</v>
      </c>
      <c r="T13692" s="334">
        <v>0</v>
      </c>
      <c r="U13692" s="334">
        <v>0</v>
      </c>
      <c r="V13692" s="334">
        <v>0</v>
      </c>
      <c r="W13692" s="334">
        <v>0</v>
      </c>
      <c r="X13692" s="334">
        <v>0</v>
      </c>
      <c r="Y13692" s="334">
        <v>0</v>
      </c>
      <c r="Z13692" s="334">
        <v>0</v>
      </c>
      <c r="AA13692" s="334">
        <v>0</v>
      </c>
      <c r="AB13692" s="334">
        <v>0</v>
      </c>
      <c r="AD13692" s="334">
        <v>19</v>
      </c>
      <c r="AE13692" s="334">
        <f t="shared" si="2137"/>
        <v>19</v>
      </c>
      <c r="AF13692" s="334">
        <f t="shared" si="2138"/>
        <v>18.999999999999996</v>
      </c>
      <c r="AG13692" s="340">
        <f t="shared" si="2139"/>
        <v>3.5527136788005009E-15</v>
      </c>
      <c r="AI13692" s="340">
        <f t="shared" si="2143"/>
        <v>0</v>
      </c>
      <c r="AJ13692" s="340">
        <f t="shared" si="2143"/>
        <v>18.999999999999996</v>
      </c>
      <c r="AK13692" s="340">
        <f t="shared" si="2143"/>
        <v>0</v>
      </c>
      <c r="AL13692" s="340">
        <f t="shared" si="2143"/>
        <v>0</v>
      </c>
      <c r="AM13692" s="340">
        <f t="shared" si="2143"/>
        <v>0</v>
      </c>
    </row>
    <row r="13693" spans="1:39" x14ac:dyDescent="0.35">
      <c r="A13693" s="337">
        <v>35606</v>
      </c>
      <c r="B13693" s="338">
        <f t="shared" si="2134"/>
        <v>1997</v>
      </c>
      <c r="C13693" s="338">
        <f t="shared" si="2135"/>
        <v>6</v>
      </c>
      <c r="D13693" s="338">
        <f t="shared" si="2136"/>
        <v>25</v>
      </c>
      <c r="E13693" s="334">
        <v>0</v>
      </c>
      <c r="F13693" s="334">
        <v>0</v>
      </c>
      <c r="G13693" s="334">
        <v>0</v>
      </c>
      <c r="H13693" s="334">
        <v>0</v>
      </c>
      <c r="I13693" s="334">
        <v>0</v>
      </c>
      <c r="J13693" s="334">
        <v>0</v>
      </c>
      <c r="K13693" s="334">
        <v>0</v>
      </c>
      <c r="L13693" s="334">
        <v>0</v>
      </c>
      <c r="M13693" s="334">
        <v>0</v>
      </c>
      <c r="N13693" s="334">
        <v>0</v>
      </c>
      <c r="O13693" s="334">
        <v>0</v>
      </c>
      <c r="P13693" s="334">
        <v>0</v>
      </c>
      <c r="Q13693" s="334">
        <v>0</v>
      </c>
      <c r="R13693" s="334">
        <v>0</v>
      </c>
      <c r="S13693" s="334">
        <v>0</v>
      </c>
      <c r="T13693" s="334">
        <v>0</v>
      </c>
      <c r="U13693" s="334">
        <v>0</v>
      </c>
      <c r="V13693" s="334">
        <v>0</v>
      </c>
      <c r="W13693" s="334">
        <v>0</v>
      </c>
      <c r="X13693" s="334">
        <v>0</v>
      </c>
      <c r="Y13693" s="334">
        <v>0</v>
      </c>
      <c r="Z13693" s="334">
        <v>0</v>
      </c>
      <c r="AA13693" s="334">
        <v>0</v>
      </c>
      <c r="AB13693" s="334">
        <v>0</v>
      </c>
      <c r="AD13693" s="334">
        <v>0</v>
      </c>
      <c r="AE13693" s="334">
        <f t="shared" si="2137"/>
        <v>0</v>
      </c>
      <c r="AF13693" s="334">
        <f t="shared" si="2138"/>
        <v>0</v>
      </c>
      <c r="AG13693" s="340">
        <f t="shared" si="2139"/>
        <v>0</v>
      </c>
      <c r="AI13693" s="340">
        <f t="shared" si="2143"/>
        <v>0</v>
      </c>
      <c r="AJ13693" s="340">
        <f t="shared" si="2143"/>
        <v>0</v>
      </c>
      <c r="AK13693" s="340">
        <f t="shared" si="2143"/>
        <v>0</v>
      </c>
      <c r="AL13693" s="340">
        <f t="shared" si="2143"/>
        <v>0</v>
      </c>
      <c r="AM13693" s="340">
        <f t="shared" si="2143"/>
        <v>0</v>
      </c>
    </row>
    <row r="13694" spans="1:39" x14ac:dyDescent="0.35">
      <c r="A13694" s="337">
        <v>35607</v>
      </c>
      <c r="B13694" s="338">
        <f t="shared" si="2134"/>
        <v>1997</v>
      </c>
      <c r="C13694" s="338">
        <f t="shared" si="2135"/>
        <v>6</v>
      </c>
      <c r="D13694" s="338">
        <f t="shared" si="2136"/>
        <v>26</v>
      </c>
      <c r="E13694" s="334">
        <v>0</v>
      </c>
      <c r="F13694" s="334">
        <v>0</v>
      </c>
      <c r="G13694" s="334">
        <v>0</v>
      </c>
      <c r="H13694" s="334">
        <v>0</v>
      </c>
      <c r="I13694" s="334">
        <v>0</v>
      </c>
      <c r="J13694" s="334">
        <v>0</v>
      </c>
      <c r="K13694" s="334">
        <v>0</v>
      </c>
      <c r="L13694" s="334">
        <v>0</v>
      </c>
      <c r="M13694" s="334">
        <v>0</v>
      </c>
      <c r="N13694" s="334">
        <v>0</v>
      </c>
      <c r="O13694" s="334">
        <v>0</v>
      </c>
      <c r="P13694" s="334">
        <v>0</v>
      </c>
      <c r="Q13694" s="334">
        <v>0</v>
      </c>
      <c r="R13694" s="334">
        <v>0</v>
      </c>
      <c r="S13694" s="334">
        <v>0</v>
      </c>
      <c r="T13694" s="334">
        <v>0</v>
      </c>
      <c r="U13694" s="334">
        <v>0</v>
      </c>
      <c r="V13694" s="334">
        <v>0</v>
      </c>
      <c r="W13694" s="334">
        <v>0</v>
      </c>
      <c r="X13694" s="334">
        <v>0</v>
      </c>
      <c r="Y13694" s="334">
        <v>0</v>
      </c>
      <c r="Z13694" s="334">
        <v>0</v>
      </c>
      <c r="AA13694" s="334">
        <v>0</v>
      </c>
      <c r="AB13694" s="334">
        <v>0</v>
      </c>
      <c r="AD13694" s="334">
        <v>0</v>
      </c>
      <c r="AE13694" s="334">
        <f t="shared" si="2137"/>
        <v>0</v>
      </c>
      <c r="AF13694" s="334">
        <f t="shared" si="2138"/>
        <v>0</v>
      </c>
      <c r="AG13694" s="340">
        <f t="shared" si="2139"/>
        <v>0</v>
      </c>
      <c r="AI13694" s="340">
        <f t="shared" si="2143"/>
        <v>0</v>
      </c>
      <c r="AJ13694" s="340">
        <f t="shared" si="2143"/>
        <v>0</v>
      </c>
      <c r="AK13694" s="340">
        <f t="shared" si="2143"/>
        <v>0</v>
      </c>
      <c r="AL13694" s="340">
        <f t="shared" si="2143"/>
        <v>0</v>
      </c>
      <c r="AM13694" s="340">
        <f t="shared" si="2143"/>
        <v>0</v>
      </c>
    </row>
    <row r="13695" spans="1:39" x14ac:dyDescent="0.35">
      <c r="A13695" s="337">
        <v>35608</v>
      </c>
      <c r="B13695" s="338">
        <f t="shared" si="2134"/>
        <v>1997</v>
      </c>
      <c r="C13695" s="338">
        <f t="shared" si="2135"/>
        <v>6</v>
      </c>
      <c r="D13695" s="338">
        <f t="shared" si="2136"/>
        <v>27</v>
      </c>
      <c r="E13695" s="334">
        <v>0</v>
      </c>
      <c r="F13695" s="334">
        <v>0</v>
      </c>
      <c r="G13695" s="334">
        <v>0</v>
      </c>
      <c r="H13695" s="334">
        <v>0</v>
      </c>
      <c r="I13695" s="334">
        <v>0</v>
      </c>
      <c r="J13695" s="334">
        <v>0</v>
      </c>
      <c r="K13695" s="334">
        <v>0</v>
      </c>
      <c r="L13695" s="334">
        <v>0</v>
      </c>
      <c r="M13695" s="334">
        <v>0</v>
      </c>
      <c r="N13695" s="334">
        <v>0</v>
      </c>
      <c r="O13695" s="334">
        <v>0</v>
      </c>
      <c r="P13695" s="334">
        <v>0</v>
      </c>
      <c r="Q13695" s="334">
        <v>0</v>
      </c>
      <c r="R13695" s="334">
        <v>0</v>
      </c>
      <c r="S13695" s="334">
        <v>0</v>
      </c>
      <c r="T13695" s="334">
        <v>0</v>
      </c>
      <c r="U13695" s="334">
        <v>0</v>
      </c>
      <c r="V13695" s="334">
        <v>0</v>
      </c>
      <c r="W13695" s="334">
        <v>0</v>
      </c>
      <c r="X13695" s="334">
        <v>0</v>
      </c>
      <c r="Y13695" s="334">
        <v>0</v>
      </c>
      <c r="Z13695" s="334">
        <v>0</v>
      </c>
      <c r="AA13695" s="334">
        <v>0</v>
      </c>
      <c r="AB13695" s="334">
        <v>0</v>
      </c>
      <c r="AD13695" s="334">
        <v>0</v>
      </c>
      <c r="AE13695" s="334">
        <f t="shared" si="2137"/>
        <v>0</v>
      </c>
      <c r="AF13695" s="334">
        <f t="shared" si="2138"/>
        <v>0</v>
      </c>
      <c r="AG13695" s="340">
        <f t="shared" si="2139"/>
        <v>0</v>
      </c>
      <c r="AI13695" s="340">
        <f t="shared" si="2143"/>
        <v>0</v>
      </c>
      <c r="AJ13695" s="340">
        <f t="shared" si="2143"/>
        <v>0</v>
      </c>
      <c r="AK13695" s="340">
        <f t="shared" si="2143"/>
        <v>0</v>
      </c>
      <c r="AL13695" s="340">
        <f t="shared" si="2143"/>
        <v>0</v>
      </c>
      <c r="AM13695" s="340">
        <f t="shared" si="2143"/>
        <v>0</v>
      </c>
    </row>
    <row r="13696" spans="1:39" x14ac:dyDescent="0.35">
      <c r="A13696" s="337">
        <v>35609</v>
      </c>
      <c r="B13696" s="338">
        <f t="shared" si="2134"/>
        <v>1997</v>
      </c>
      <c r="C13696" s="338">
        <f t="shared" si="2135"/>
        <v>6</v>
      </c>
      <c r="D13696" s="338">
        <f t="shared" si="2136"/>
        <v>28</v>
      </c>
      <c r="E13696" s="334">
        <v>0</v>
      </c>
      <c r="F13696" s="334">
        <v>0</v>
      </c>
      <c r="G13696" s="334">
        <v>0</v>
      </c>
      <c r="H13696" s="334">
        <v>0</v>
      </c>
      <c r="I13696" s="334">
        <v>0</v>
      </c>
      <c r="J13696" s="334">
        <v>0</v>
      </c>
      <c r="K13696" s="334">
        <v>0</v>
      </c>
      <c r="L13696" s="334">
        <v>0</v>
      </c>
      <c r="M13696" s="334">
        <v>0</v>
      </c>
      <c r="N13696" s="334">
        <v>0</v>
      </c>
      <c r="O13696" s="334">
        <v>0</v>
      </c>
      <c r="P13696" s="334">
        <v>0</v>
      </c>
      <c r="Q13696" s="334">
        <v>0</v>
      </c>
      <c r="R13696" s="334">
        <v>0</v>
      </c>
      <c r="S13696" s="334">
        <v>0</v>
      </c>
      <c r="T13696" s="334">
        <v>0</v>
      </c>
      <c r="U13696" s="334">
        <v>0</v>
      </c>
      <c r="V13696" s="334">
        <v>0</v>
      </c>
      <c r="W13696" s="334">
        <v>0</v>
      </c>
      <c r="X13696" s="334">
        <v>0</v>
      </c>
      <c r="Y13696" s="334">
        <v>0</v>
      </c>
      <c r="Z13696" s="334">
        <v>0</v>
      </c>
      <c r="AA13696" s="334">
        <v>0</v>
      </c>
      <c r="AB13696" s="334">
        <v>0</v>
      </c>
      <c r="AD13696" s="334">
        <v>0</v>
      </c>
      <c r="AE13696" s="334">
        <f t="shared" si="2137"/>
        <v>0</v>
      </c>
      <c r="AF13696" s="334">
        <f t="shared" si="2138"/>
        <v>0</v>
      </c>
      <c r="AG13696" s="340">
        <f t="shared" si="2139"/>
        <v>0</v>
      </c>
      <c r="AI13696" s="340">
        <f t="shared" si="2143"/>
        <v>0</v>
      </c>
      <c r="AJ13696" s="340">
        <f t="shared" si="2143"/>
        <v>0</v>
      </c>
      <c r="AK13696" s="340">
        <f t="shared" si="2143"/>
        <v>0</v>
      </c>
      <c r="AL13696" s="340">
        <f t="shared" si="2143"/>
        <v>0</v>
      </c>
      <c r="AM13696" s="340">
        <f t="shared" si="2143"/>
        <v>0</v>
      </c>
    </row>
    <row r="13697" spans="1:39" x14ac:dyDescent="0.35">
      <c r="A13697" s="337">
        <v>35610</v>
      </c>
      <c r="B13697" s="338">
        <f t="shared" si="2134"/>
        <v>1997</v>
      </c>
      <c r="C13697" s="338">
        <f t="shared" si="2135"/>
        <v>6</v>
      </c>
      <c r="D13697" s="338">
        <f t="shared" si="2136"/>
        <v>29</v>
      </c>
      <c r="E13697" s="334">
        <v>0.6</v>
      </c>
      <c r="F13697" s="334">
        <v>0.3</v>
      </c>
      <c r="G13697" s="334">
        <v>0.3</v>
      </c>
      <c r="H13697" s="334">
        <v>0.3</v>
      </c>
      <c r="I13697" s="334">
        <v>0.6</v>
      </c>
      <c r="J13697" s="334">
        <v>0</v>
      </c>
      <c r="K13697" s="334">
        <v>0</v>
      </c>
      <c r="L13697" s="334">
        <v>0</v>
      </c>
      <c r="M13697" s="334">
        <v>0</v>
      </c>
      <c r="N13697" s="334">
        <v>0</v>
      </c>
      <c r="O13697" s="334">
        <v>0</v>
      </c>
      <c r="P13697" s="334">
        <v>0</v>
      </c>
      <c r="Q13697" s="334">
        <v>1</v>
      </c>
      <c r="R13697" s="334">
        <v>1</v>
      </c>
      <c r="S13697" s="334">
        <v>1.3</v>
      </c>
      <c r="T13697" s="334">
        <v>1.3</v>
      </c>
      <c r="U13697" s="334">
        <v>0.3</v>
      </c>
      <c r="V13697" s="334">
        <v>0.3</v>
      </c>
      <c r="W13697" s="334">
        <v>0</v>
      </c>
      <c r="X13697" s="334">
        <v>0</v>
      </c>
      <c r="Y13697" s="334">
        <v>0.3</v>
      </c>
      <c r="Z13697" s="334">
        <v>0</v>
      </c>
      <c r="AA13697" s="334">
        <v>0.3</v>
      </c>
      <c r="AB13697" s="334">
        <v>0</v>
      </c>
      <c r="AD13697" s="334">
        <v>7.9</v>
      </c>
      <c r="AE13697" s="334">
        <f t="shared" si="2137"/>
        <v>7.9</v>
      </c>
      <c r="AF13697" s="334">
        <f t="shared" si="2138"/>
        <v>7.8999999999999986</v>
      </c>
      <c r="AG13697" s="340">
        <f t="shared" si="2139"/>
        <v>1.7763568394002505E-15</v>
      </c>
      <c r="AI13697" s="340">
        <f t="shared" si="2143"/>
        <v>0</v>
      </c>
      <c r="AJ13697" s="340">
        <f t="shared" si="2143"/>
        <v>7.8999999999999986</v>
      </c>
      <c r="AK13697" s="340">
        <f t="shared" si="2143"/>
        <v>0</v>
      </c>
      <c r="AL13697" s="340">
        <f t="shared" si="2143"/>
        <v>0</v>
      </c>
      <c r="AM13697" s="340">
        <f t="shared" si="2143"/>
        <v>0</v>
      </c>
    </row>
    <row r="13698" spans="1:39" x14ac:dyDescent="0.35">
      <c r="A13698" s="337">
        <v>35611</v>
      </c>
      <c r="B13698" s="338">
        <f t="shared" si="2134"/>
        <v>1997</v>
      </c>
      <c r="C13698" s="338">
        <f t="shared" si="2135"/>
        <v>6</v>
      </c>
      <c r="D13698" s="338">
        <f t="shared" si="2136"/>
        <v>30</v>
      </c>
      <c r="E13698" s="334">
        <v>0</v>
      </c>
      <c r="F13698" s="334">
        <v>0</v>
      </c>
      <c r="G13698" s="334">
        <v>0</v>
      </c>
      <c r="H13698" s="334">
        <v>0</v>
      </c>
      <c r="I13698" s="334">
        <v>0</v>
      </c>
      <c r="J13698" s="334">
        <v>0</v>
      </c>
      <c r="K13698" s="334">
        <v>0</v>
      </c>
      <c r="L13698" s="334">
        <v>0</v>
      </c>
      <c r="M13698" s="334">
        <v>0</v>
      </c>
      <c r="N13698" s="334">
        <v>0</v>
      </c>
      <c r="O13698" s="334">
        <v>0</v>
      </c>
      <c r="P13698" s="334">
        <v>0</v>
      </c>
      <c r="Q13698" s="334">
        <v>0</v>
      </c>
      <c r="R13698" s="334">
        <v>0</v>
      </c>
      <c r="S13698" s="334">
        <v>0</v>
      </c>
      <c r="T13698" s="334">
        <v>0</v>
      </c>
      <c r="U13698" s="334">
        <v>0</v>
      </c>
      <c r="V13698" s="334">
        <v>0</v>
      </c>
      <c r="W13698" s="334">
        <v>0</v>
      </c>
      <c r="X13698" s="334">
        <v>0</v>
      </c>
      <c r="Y13698" s="334">
        <v>0</v>
      </c>
      <c r="Z13698" s="334">
        <v>0</v>
      </c>
      <c r="AA13698" s="334">
        <v>0</v>
      </c>
      <c r="AB13698" s="334">
        <v>0</v>
      </c>
      <c r="AD13698" s="334">
        <v>0</v>
      </c>
      <c r="AE13698" s="334">
        <f t="shared" si="2137"/>
        <v>0</v>
      </c>
      <c r="AF13698" s="334">
        <f t="shared" si="2138"/>
        <v>0</v>
      </c>
      <c r="AG13698" s="340">
        <f t="shared" si="2139"/>
        <v>0</v>
      </c>
      <c r="AI13698" s="340">
        <f t="shared" si="2143"/>
        <v>0</v>
      </c>
      <c r="AJ13698" s="340">
        <f t="shared" si="2143"/>
        <v>0</v>
      </c>
      <c r="AK13698" s="340">
        <f t="shared" si="2143"/>
        <v>0</v>
      </c>
      <c r="AL13698" s="340">
        <f t="shared" si="2143"/>
        <v>0</v>
      </c>
      <c r="AM13698" s="340">
        <f t="shared" si="2143"/>
        <v>0</v>
      </c>
    </row>
    <row r="13699" spans="1:39" x14ac:dyDescent="0.35">
      <c r="A13699" s="337">
        <v>35612</v>
      </c>
      <c r="B13699" s="338">
        <f t="shared" si="2134"/>
        <v>1997</v>
      </c>
      <c r="C13699" s="338">
        <f t="shared" si="2135"/>
        <v>7</v>
      </c>
      <c r="D13699" s="338">
        <f t="shared" si="2136"/>
        <v>1</v>
      </c>
      <c r="E13699" s="334">
        <v>0</v>
      </c>
      <c r="F13699" s="334">
        <v>0</v>
      </c>
      <c r="G13699" s="334">
        <v>0</v>
      </c>
      <c r="H13699" s="334">
        <v>0</v>
      </c>
      <c r="I13699" s="334">
        <v>0</v>
      </c>
      <c r="J13699" s="334">
        <v>0</v>
      </c>
      <c r="K13699" s="334">
        <v>0</v>
      </c>
      <c r="L13699" s="334">
        <v>0</v>
      </c>
      <c r="M13699" s="334">
        <v>0</v>
      </c>
      <c r="N13699" s="334">
        <v>0</v>
      </c>
      <c r="O13699" s="334">
        <v>0</v>
      </c>
      <c r="P13699" s="334">
        <v>0</v>
      </c>
      <c r="Q13699" s="334">
        <v>0</v>
      </c>
      <c r="R13699" s="334">
        <v>0</v>
      </c>
      <c r="S13699" s="334">
        <v>0</v>
      </c>
      <c r="T13699" s="334">
        <v>0</v>
      </c>
      <c r="U13699" s="334">
        <v>0</v>
      </c>
      <c r="V13699" s="334">
        <v>0</v>
      </c>
      <c r="W13699" s="334">
        <v>0</v>
      </c>
      <c r="X13699" s="334">
        <v>0</v>
      </c>
      <c r="Y13699" s="334">
        <v>0</v>
      </c>
      <c r="Z13699" s="334">
        <v>0</v>
      </c>
      <c r="AA13699" s="334">
        <v>0</v>
      </c>
      <c r="AB13699" s="334">
        <v>0</v>
      </c>
      <c r="AD13699" s="334">
        <v>0</v>
      </c>
      <c r="AE13699" s="334">
        <f t="shared" si="2137"/>
        <v>0</v>
      </c>
      <c r="AF13699" s="334">
        <f t="shared" si="2138"/>
        <v>0</v>
      </c>
      <c r="AG13699" s="340">
        <f t="shared" si="2139"/>
        <v>0</v>
      </c>
      <c r="AI13699" s="340">
        <f t="shared" si="2143"/>
        <v>0</v>
      </c>
      <c r="AJ13699" s="340">
        <f t="shared" si="2143"/>
        <v>0</v>
      </c>
      <c r="AK13699" s="340">
        <f t="shared" si="2143"/>
        <v>0</v>
      </c>
      <c r="AL13699" s="340">
        <f t="shared" si="2143"/>
        <v>0</v>
      </c>
      <c r="AM13699" s="340">
        <f t="shared" si="2143"/>
        <v>0</v>
      </c>
    </row>
    <row r="13700" spans="1:39" x14ac:dyDescent="0.35">
      <c r="A13700" s="337">
        <v>35613</v>
      </c>
      <c r="B13700" s="338">
        <f t="shared" ref="B13700:B13763" si="2144">YEAR(A13700)</f>
        <v>1997</v>
      </c>
      <c r="C13700" s="338">
        <f t="shared" ref="C13700:C13763" si="2145">MONTH(A13700)</f>
        <v>7</v>
      </c>
      <c r="D13700" s="338">
        <f t="shared" ref="D13700:D13763" si="2146">DAY(A13700)</f>
        <v>2</v>
      </c>
      <c r="E13700" s="334">
        <v>0</v>
      </c>
      <c r="F13700" s="334">
        <v>0</v>
      </c>
      <c r="G13700" s="334">
        <v>0</v>
      </c>
      <c r="H13700" s="334">
        <v>0</v>
      </c>
      <c r="I13700" s="334">
        <v>0</v>
      </c>
      <c r="J13700" s="334">
        <v>0</v>
      </c>
      <c r="K13700" s="334">
        <v>0</v>
      </c>
      <c r="L13700" s="334">
        <v>0</v>
      </c>
      <c r="M13700" s="334">
        <v>0</v>
      </c>
      <c r="N13700" s="334">
        <v>0</v>
      </c>
      <c r="O13700" s="334">
        <v>0</v>
      </c>
      <c r="P13700" s="334">
        <v>0</v>
      </c>
      <c r="Q13700" s="334">
        <v>0</v>
      </c>
      <c r="R13700" s="334">
        <v>0</v>
      </c>
      <c r="S13700" s="334">
        <v>0</v>
      </c>
      <c r="T13700" s="334">
        <v>0</v>
      </c>
      <c r="U13700" s="334">
        <v>0</v>
      </c>
      <c r="V13700" s="334">
        <v>0</v>
      </c>
      <c r="W13700" s="334">
        <v>0</v>
      </c>
      <c r="X13700" s="334">
        <v>0</v>
      </c>
      <c r="Y13700" s="334">
        <v>0</v>
      </c>
      <c r="Z13700" s="334">
        <v>0</v>
      </c>
      <c r="AA13700" s="334">
        <v>0</v>
      </c>
      <c r="AB13700" s="334">
        <v>0</v>
      </c>
      <c r="AD13700" s="334">
        <v>0</v>
      </c>
      <c r="AE13700" s="334">
        <f t="shared" ref="AE13700:AE13763" si="2147">AD13700</f>
        <v>0</v>
      </c>
      <c r="AF13700" s="334">
        <f t="shared" ref="AF13700:AF13763" si="2148">SUM(E13700:AB13700)</f>
        <v>0</v>
      </c>
      <c r="AG13700" s="340">
        <f t="shared" ref="AG13700:AG13763" si="2149">ABS(AF13700-AE13700)</f>
        <v>0</v>
      </c>
      <c r="AI13700" s="340">
        <f t="shared" ref="AI13700:AM13715" si="2150">IF($C13700=AI$1,$AF13700,0)</f>
        <v>0</v>
      </c>
      <c r="AJ13700" s="340">
        <f t="shared" si="2150"/>
        <v>0</v>
      </c>
      <c r="AK13700" s="340">
        <f t="shared" si="2150"/>
        <v>0</v>
      </c>
      <c r="AL13700" s="340">
        <f t="shared" si="2150"/>
        <v>0</v>
      </c>
      <c r="AM13700" s="340">
        <f t="shared" si="2150"/>
        <v>0</v>
      </c>
    </row>
    <row r="13701" spans="1:39" x14ac:dyDescent="0.35">
      <c r="A13701" s="337">
        <v>35614</v>
      </c>
      <c r="B13701" s="338">
        <f t="shared" si="2144"/>
        <v>1997</v>
      </c>
      <c r="C13701" s="338">
        <f t="shared" si="2145"/>
        <v>7</v>
      </c>
      <c r="D13701" s="338">
        <f t="shared" si="2146"/>
        <v>3</v>
      </c>
      <c r="E13701" s="334">
        <v>0</v>
      </c>
      <c r="F13701" s="334">
        <v>0</v>
      </c>
      <c r="G13701" s="334">
        <v>0</v>
      </c>
      <c r="H13701" s="334">
        <v>0</v>
      </c>
      <c r="I13701" s="334">
        <v>0</v>
      </c>
      <c r="J13701" s="334">
        <v>0</v>
      </c>
      <c r="K13701" s="334">
        <v>0</v>
      </c>
      <c r="L13701" s="334">
        <v>0</v>
      </c>
      <c r="M13701" s="334">
        <v>0</v>
      </c>
      <c r="N13701" s="334">
        <v>0</v>
      </c>
      <c r="O13701" s="334">
        <v>0</v>
      </c>
      <c r="P13701" s="334">
        <v>0</v>
      </c>
      <c r="Q13701" s="334">
        <v>0</v>
      </c>
      <c r="R13701" s="334">
        <v>0</v>
      </c>
      <c r="S13701" s="334">
        <v>0</v>
      </c>
      <c r="T13701" s="334">
        <v>0</v>
      </c>
      <c r="U13701" s="334">
        <v>0</v>
      </c>
      <c r="V13701" s="334">
        <v>0</v>
      </c>
      <c r="W13701" s="334">
        <v>0</v>
      </c>
      <c r="X13701" s="334">
        <v>0</v>
      </c>
      <c r="Y13701" s="334">
        <v>0</v>
      </c>
      <c r="Z13701" s="334">
        <v>0</v>
      </c>
      <c r="AA13701" s="334">
        <v>0</v>
      </c>
      <c r="AB13701" s="334">
        <v>0</v>
      </c>
      <c r="AD13701" s="334">
        <v>0</v>
      </c>
      <c r="AE13701" s="334">
        <f t="shared" si="2147"/>
        <v>0</v>
      </c>
      <c r="AF13701" s="334">
        <f t="shared" si="2148"/>
        <v>0</v>
      </c>
      <c r="AG13701" s="340">
        <f t="shared" si="2149"/>
        <v>0</v>
      </c>
      <c r="AI13701" s="340">
        <f t="shared" si="2150"/>
        <v>0</v>
      </c>
      <c r="AJ13701" s="340">
        <f t="shared" si="2150"/>
        <v>0</v>
      </c>
      <c r="AK13701" s="340">
        <f t="shared" si="2150"/>
        <v>0</v>
      </c>
      <c r="AL13701" s="340">
        <f t="shared" si="2150"/>
        <v>0</v>
      </c>
      <c r="AM13701" s="340">
        <f t="shared" si="2150"/>
        <v>0</v>
      </c>
    </row>
    <row r="13702" spans="1:39" x14ac:dyDescent="0.35">
      <c r="A13702" s="337">
        <v>35615</v>
      </c>
      <c r="B13702" s="338">
        <f t="shared" si="2144"/>
        <v>1997</v>
      </c>
      <c r="C13702" s="338">
        <f t="shared" si="2145"/>
        <v>7</v>
      </c>
      <c r="D13702" s="338">
        <f t="shared" si="2146"/>
        <v>4</v>
      </c>
      <c r="E13702" s="334">
        <v>0</v>
      </c>
      <c r="F13702" s="334">
        <v>0</v>
      </c>
      <c r="G13702" s="334">
        <v>0</v>
      </c>
      <c r="H13702" s="334">
        <v>0</v>
      </c>
      <c r="I13702" s="334">
        <v>0</v>
      </c>
      <c r="J13702" s="334">
        <v>0</v>
      </c>
      <c r="K13702" s="334">
        <v>0</v>
      </c>
      <c r="L13702" s="334">
        <v>0</v>
      </c>
      <c r="M13702" s="334">
        <v>0</v>
      </c>
      <c r="N13702" s="334">
        <v>0</v>
      </c>
      <c r="O13702" s="334">
        <v>0</v>
      </c>
      <c r="P13702" s="334">
        <v>0</v>
      </c>
      <c r="Q13702" s="334">
        <v>0</v>
      </c>
      <c r="R13702" s="334">
        <v>0</v>
      </c>
      <c r="S13702" s="334">
        <v>0</v>
      </c>
      <c r="T13702" s="334">
        <v>0</v>
      </c>
      <c r="U13702" s="334">
        <v>0</v>
      </c>
      <c r="V13702" s="334">
        <v>0</v>
      </c>
      <c r="W13702" s="334">
        <v>0</v>
      </c>
      <c r="X13702" s="334">
        <v>0</v>
      </c>
      <c r="Y13702" s="334">
        <v>0</v>
      </c>
      <c r="Z13702" s="334">
        <v>0</v>
      </c>
      <c r="AA13702" s="334">
        <v>0</v>
      </c>
      <c r="AB13702" s="334">
        <v>0</v>
      </c>
      <c r="AD13702" s="334">
        <v>0</v>
      </c>
      <c r="AE13702" s="334">
        <f t="shared" si="2147"/>
        <v>0</v>
      </c>
      <c r="AF13702" s="334">
        <f t="shared" si="2148"/>
        <v>0</v>
      </c>
      <c r="AG13702" s="340">
        <f t="shared" si="2149"/>
        <v>0</v>
      </c>
      <c r="AI13702" s="340">
        <f t="shared" si="2150"/>
        <v>0</v>
      </c>
      <c r="AJ13702" s="340">
        <f t="shared" si="2150"/>
        <v>0</v>
      </c>
      <c r="AK13702" s="340">
        <f t="shared" si="2150"/>
        <v>0</v>
      </c>
      <c r="AL13702" s="340">
        <f t="shared" si="2150"/>
        <v>0</v>
      </c>
      <c r="AM13702" s="340">
        <f t="shared" si="2150"/>
        <v>0</v>
      </c>
    </row>
    <row r="13703" spans="1:39" x14ac:dyDescent="0.35">
      <c r="A13703" s="337">
        <v>35616</v>
      </c>
      <c r="B13703" s="338">
        <f t="shared" si="2144"/>
        <v>1997</v>
      </c>
      <c r="C13703" s="338">
        <f t="shared" si="2145"/>
        <v>7</v>
      </c>
      <c r="D13703" s="338">
        <f t="shared" si="2146"/>
        <v>5</v>
      </c>
      <c r="E13703" s="334">
        <v>0</v>
      </c>
      <c r="F13703" s="334">
        <v>0</v>
      </c>
      <c r="G13703" s="334">
        <v>0</v>
      </c>
      <c r="H13703" s="334">
        <v>0</v>
      </c>
      <c r="I13703" s="334">
        <v>0</v>
      </c>
      <c r="J13703" s="334">
        <v>0</v>
      </c>
      <c r="K13703" s="334">
        <v>0</v>
      </c>
      <c r="L13703" s="334">
        <v>0</v>
      </c>
      <c r="M13703" s="334">
        <v>0</v>
      </c>
      <c r="N13703" s="334">
        <v>0</v>
      </c>
      <c r="O13703" s="334">
        <v>0</v>
      </c>
      <c r="P13703" s="334">
        <v>0</v>
      </c>
      <c r="Q13703" s="334">
        <v>0</v>
      </c>
      <c r="R13703" s="334">
        <v>0</v>
      </c>
      <c r="S13703" s="334">
        <v>0</v>
      </c>
      <c r="T13703" s="334">
        <v>0</v>
      </c>
      <c r="U13703" s="334">
        <v>0</v>
      </c>
      <c r="V13703" s="334">
        <v>0</v>
      </c>
      <c r="W13703" s="334">
        <v>0</v>
      </c>
      <c r="X13703" s="334">
        <v>0</v>
      </c>
      <c r="Y13703" s="334">
        <v>0</v>
      </c>
      <c r="Z13703" s="334">
        <v>0</v>
      </c>
      <c r="AA13703" s="334">
        <v>0</v>
      </c>
      <c r="AB13703" s="334">
        <v>0</v>
      </c>
      <c r="AD13703" s="334">
        <v>0</v>
      </c>
      <c r="AE13703" s="334">
        <f t="shared" si="2147"/>
        <v>0</v>
      </c>
      <c r="AF13703" s="334">
        <f t="shared" si="2148"/>
        <v>0</v>
      </c>
      <c r="AG13703" s="340">
        <f t="shared" si="2149"/>
        <v>0</v>
      </c>
      <c r="AI13703" s="340">
        <f t="shared" si="2150"/>
        <v>0</v>
      </c>
      <c r="AJ13703" s="340">
        <f t="shared" si="2150"/>
        <v>0</v>
      </c>
      <c r="AK13703" s="340">
        <f t="shared" si="2150"/>
        <v>0</v>
      </c>
      <c r="AL13703" s="340">
        <f t="shared" si="2150"/>
        <v>0</v>
      </c>
      <c r="AM13703" s="340">
        <f t="shared" si="2150"/>
        <v>0</v>
      </c>
    </row>
    <row r="13704" spans="1:39" x14ac:dyDescent="0.35">
      <c r="A13704" s="337">
        <v>35617</v>
      </c>
      <c r="B13704" s="338">
        <f t="shared" si="2144"/>
        <v>1997</v>
      </c>
      <c r="C13704" s="338">
        <f t="shared" si="2145"/>
        <v>7</v>
      </c>
      <c r="D13704" s="338">
        <f t="shared" si="2146"/>
        <v>6</v>
      </c>
      <c r="E13704" s="334">
        <v>0</v>
      </c>
      <c r="F13704" s="334">
        <v>0</v>
      </c>
      <c r="G13704" s="334">
        <v>0</v>
      </c>
      <c r="H13704" s="334">
        <v>0</v>
      </c>
      <c r="I13704" s="334">
        <v>0</v>
      </c>
      <c r="J13704" s="334">
        <v>0.5</v>
      </c>
      <c r="K13704" s="334">
        <v>0</v>
      </c>
      <c r="L13704" s="334">
        <v>0</v>
      </c>
      <c r="M13704" s="334">
        <v>0</v>
      </c>
      <c r="N13704" s="334">
        <v>0</v>
      </c>
      <c r="O13704" s="334">
        <v>0</v>
      </c>
      <c r="P13704" s="334">
        <v>0</v>
      </c>
      <c r="Q13704" s="334">
        <v>0</v>
      </c>
      <c r="R13704" s="334">
        <v>0</v>
      </c>
      <c r="S13704" s="334">
        <v>0</v>
      </c>
      <c r="T13704" s="334">
        <v>0</v>
      </c>
      <c r="U13704" s="334">
        <v>0</v>
      </c>
      <c r="V13704" s="334">
        <v>0</v>
      </c>
      <c r="W13704" s="334">
        <v>0</v>
      </c>
      <c r="X13704" s="334">
        <v>0</v>
      </c>
      <c r="Y13704" s="334">
        <v>0</v>
      </c>
      <c r="Z13704" s="334">
        <v>0</v>
      </c>
      <c r="AA13704" s="334">
        <v>0</v>
      </c>
      <c r="AB13704" s="334">
        <v>0</v>
      </c>
      <c r="AD13704" s="334">
        <v>0.5</v>
      </c>
      <c r="AE13704" s="334">
        <f t="shared" si="2147"/>
        <v>0.5</v>
      </c>
      <c r="AF13704" s="334">
        <f t="shared" si="2148"/>
        <v>0.5</v>
      </c>
      <c r="AG13704" s="340">
        <f t="shared" si="2149"/>
        <v>0</v>
      </c>
      <c r="AI13704" s="340">
        <f t="shared" si="2150"/>
        <v>0</v>
      </c>
      <c r="AJ13704" s="340">
        <f t="shared" si="2150"/>
        <v>0</v>
      </c>
      <c r="AK13704" s="340">
        <f t="shared" si="2150"/>
        <v>0.5</v>
      </c>
      <c r="AL13704" s="340">
        <f t="shared" si="2150"/>
        <v>0</v>
      </c>
      <c r="AM13704" s="340">
        <f t="shared" si="2150"/>
        <v>0</v>
      </c>
    </row>
    <row r="13705" spans="1:39" x14ac:dyDescent="0.35">
      <c r="A13705" s="337">
        <v>35618</v>
      </c>
      <c r="B13705" s="338">
        <f t="shared" si="2144"/>
        <v>1997</v>
      </c>
      <c r="C13705" s="338">
        <f t="shared" si="2145"/>
        <v>7</v>
      </c>
      <c r="D13705" s="338">
        <f t="shared" si="2146"/>
        <v>7</v>
      </c>
      <c r="E13705" s="334">
        <v>0</v>
      </c>
      <c r="F13705" s="334">
        <v>0</v>
      </c>
      <c r="G13705" s="334">
        <v>0</v>
      </c>
      <c r="H13705" s="334">
        <v>0</v>
      </c>
      <c r="I13705" s="334">
        <v>0</v>
      </c>
      <c r="J13705" s="334">
        <v>0</v>
      </c>
      <c r="K13705" s="334">
        <v>0</v>
      </c>
      <c r="L13705" s="334">
        <v>0</v>
      </c>
      <c r="M13705" s="334">
        <v>0</v>
      </c>
      <c r="N13705" s="334">
        <v>0</v>
      </c>
      <c r="O13705" s="334">
        <v>0</v>
      </c>
      <c r="P13705" s="334">
        <v>0</v>
      </c>
      <c r="Q13705" s="334">
        <v>0</v>
      </c>
      <c r="R13705" s="334">
        <v>0</v>
      </c>
      <c r="S13705" s="334">
        <v>0</v>
      </c>
      <c r="T13705" s="334">
        <v>0</v>
      </c>
      <c r="U13705" s="334">
        <v>0</v>
      </c>
      <c r="V13705" s="334">
        <v>0</v>
      </c>
      <c r="W13705" s="334">
        <v>0</v>
      </c>
      <c r="X13705" s="334">
        <v>0</v>
      </c>
      <c r="Y13705" s="334">
        <v>0</v>
      </c>
      <c r="Z13705" s="334">
        <v>0</v>
      </c>
      <c r="AA13705" s="334">
        <v>0</v>
      </c>
      <c r="AB13705" s="334">
        <v>0</v>
      </c>
      <c r="AD13705" s="334">
        <v>0</v>
      </c>
      <c r="AE13705" s="334">
        <f t="shared" si="2147"/>
        <v>0</v>
      </c>
      <c r="AF13705" s="334">
        <f t="shared" si="2148"/>
        <v>0</v>
      </c>
      <c r="AG13705" s="340">
        <f t="shared" si="2149"/>
        <v>0</v>
      </c>
      <c r="AI13705" s="340">
        <f t="shared" si="2150"/>
        <v>0</v>
      </c>
      <c r="AJ13705" s="340">
        <f t="shared" si="2150"/>
        <v>0</v>
      </c>
      <c r="AK13705" s="340">
        <f t="shared" si="2150"/>
        <v>0</v>
      </c>
      <c r="AL13705" s="340">
        <f t="shared" si="2150"/>
        <v>0</v>
      </c>
      <c r="AM13705" s="340">
        <f t="shared" si="2150"/>
        <v>0</v>
      </c>
    </row>
    <row r="13706" spans="1:39" x14ac:dyDescent="0.35">
      <c r="A13706" s="337">
        <v>35619</v>
      </c>
      <c r="B13706" s="338">
        <f t="shared" si="2144"/>
        <v>1997</v>
      </c>
      <c r="C13706" s="338">
        <f t="shared" si="2145"/>
        <v>7</v>
      </c>
      <c r="D13706" s="338">
        <f t="shared" si="2146"/>
        <v>8</v>
      </c>
      <c r="E13706" s="334">
        <v>0</v>
      </c>
      <c r="F13706" s="334">
        <v>0</v>
      </c>
      <c r="G13706" s="334">
        <v>0</v>
      </c>
      <c r="H13706" s="334">
        <v>0</v>
      </c>
      <c r="I13706" s="334">
        <v>0</v>
      </c>
      <c r="J13706" s="334">
        <v>0</v>
      </c>
      <c r="K13706" s="334">
        <v>0</v>
      </c>
      <c r="L13706" s="334">
        <v>0</v>
      </c>
      <c r="M13706" s="334">
        <v>0</v>
      </c>
      <c r="N13706" s="334">
        <v>0</v>
      </c>
      <c r="O13706" s="334">
        <v>0</v>
      </c>
      <c r="P13706" s="334">
        <v>0</v>
      </c>
      <c r="Q13706" s="334">
        <v>0</v>
      </c>
      <c r="R13706" s="334">
        <v>0</v>
      </c>
      <c r="S13706" s="334">
        <v>0</v>
      </c>
      <c r="T13706" s="334">
        <v>0</v>
      </c>
      <c r="U13706" s="334">
        <v>0</v>
      </c>
      <c r="V13706" s="334">
        <v>0</v>
      </c>
      <c r="W13706" s="334">
        <v>0</v>
      </c>
      <c r="X13706" s="334">
        <v>0</v>
      </c>
      <c r="Y13706" s="334">
        <v>0</v>
      </c>
      <c r="Z13706" s="334">
        <v>0</v>
      </c>
      <c r="AA13706" s="334">
        <v>0</v>
      </c>
      <c r="AB13706" s="334">
        <v>0</v>
      </c>
      <c r="AD13706" s="334">
        <v>0</v>
      </c>
      <c r="AE13706" s="334">
        <f t="shared" si="2147"/>
        <v>0</v>
      </c>
      <c r="AF13706" s="334">
        <f t="shared" si="2148"/>
        <v>0</v>
      </c>
      <c r="AG13706" s="340">
        <f t="shared" si="2149"/>
        <v>0</v>
      </c>
      <c r="AI13706" s="340">
        <f t="shared" si="2150"/>
        <v>0</v>
      </c>
      <c r="AJ13706" s="340">
        <f t="shared" si="2150"/>
        <v>0</v>
      </c>
      <c r="AK13706" s="340">
        <f t="shared" si="2150"/>
        <v>0</v>
      </c>
      <c r="AL13706" s="340">
        <f t="shared" si="2150"/>
        <v>0</v>
      </c>
      <c r="AM13706" s="340">
        <f t="shared" si="2150"/>
        <v>0</v>
      </c>
    </row>
    <row r="13707" spans="1:39" x14ac:dyDescent="0.35">
      <c r="A13707" s="337">
        <v>35620</v>
      </c>
      <c r="B13707" s="338">
        <f t="shared" si="2144"/>
        <v>1997</v>
      </c>
      <c r="C13707" s="338">
        <f t="shared" si="2145"/>
        <v>7</v>
      </c>
      <c r="D13707" s="338">
        <f t="shared" si="2146"/>
        <v>9</v>
      </c>
      <c r="E13707" s="334">
        <v>0</v>
      </c>
      <c r="F13707" s="334">
        <v>0</v>
      </c>
      <c r="G13707" s="334">
        <v>0</v>
      </c>
      <c r="H13707" s="334">
        <v>0</v>
      </c>
      <c r="I13707" s="334">
        <v>0</v>
      </c>
      <c r="J13707" s="334">
        <v>0</v>
      </c>
      <c r="K13707" s="334">
        <v>0</v>
      </c>
      <c r="L13707" s="334">
        <v>0</v>
      </c>
      <c r="M13707" s="334">
        <v>0</v>
      </c>
      <c r="N13707" s="334">
        <v>0</v>
      </c>
      <c r="O13707" s="334">
        <v>0</v>
      </c>
      <c r="P13707" s="334">
        <v>0</v>
      </c>
      <c r="Q13707" s="334">
        <v>0</v>
      </c>
      <c r="R13707" s="334">
        <v>0</v>
      </c>
      <c r="S13707" s="334">
        <v>0</v>
      </c>
      <c r="T13707" s="334">
        <v>0</v>
      </c>
      <c r="U13707" s="334">
        <v>0</v>
      </c>
      <c r="V13707" s="334">
        <v>0</v>
      </c>
      <c r="W13707" s="334">
        <v>0</v>
      </c>
      <c r="X13707" s="334">
        <v>0</v>
      </c>
      <c r="Y13707" s="334">
        <v>0</v>
      </c>
      <c r="Z13707" s="334">
        <v>0</v>
      </c>
      <c r="AA13707" s="334">
        <v>0</v>
      </c>
      <c r="AB13707" s="334">
        <v>0</v>
      </c>
      <c r="AD13707" s="334">
        <v>0</v>
      </c>
      <c r="AE13707" s="334">
        <f t="shared" si="2147"/>
        <v>0</v>
      </c>
      <c r="AF13707" s="334">
        <f t="shared" si="2148"/>
        <v>0</v>
      </c>
      <c r="AG13707" s="340">
        <f t="shared" si="2149"/>
        <v>0</v>
      </c>
      <c r="AI13707" s="340">
        <f t="shared" si="2150"/>
        <v>0</v>
      </c>
      <c r="AJ13707" s="340">
        <f t="shared" si="2150"/>
        <v>0</v>
      </c>
      <c r="AK13707" s="340">
        <f t="shared" si="2150"/>
        <v>0</v>
      </c>
      <c r="AL13707" s="340">
        <f t="shared" si="2150"/>
        <v>0</v>
      </c>
      <c r="AM13707" s="340">
        <f t="shared" si="2150"/>
        <v>0</v>
      </c>
    </row>
    <row r="13708" spans="1:39" x14ac:dyDescent="0.35">
      <c r="A13708" s="337">
        <v>35621</v>
      </c>
      <c r="B13708" s="338">
        <f t="shared" si="2144"/>
        <v>1997</v>
      </c>
      <c r="C13708" s="338">
        <f t="shared" si="2145"/>
        <v>7</v>
      </c>
      <c r="D13708" s="338">
        <f t="shared" si="2146"/>
        <v>10</v>
      </c>
      <c r="E13708" s="334">
        <v>0</v>
      </c>
      <c r="F13708" s="334">
        <v>0</v>
      </c>
      <c r="G13708" s="334">
        <v>0</v>
      </c>
      <c r="H13708" s="334">
        <v>0</v>
      </c>
      <c r="I13708" s="334">
        <v>0</v>
      </c>
      <c r="J13708" s="334">
        <v>0</v>
      </c>
      <c r="K13708" s="334">
        <v>0</v>
      </c>
      <c r="L13708" s="334">
        <v>0</v>
      </c>
      <c r="M13708" s="334">
        <v>0</v>
      </c>
      <c r="N13708" s="334">
        <v>0</v>
      </c>
      <c r="O13708" s="334">
        <v>0</v>
      </c>
      <c r="P13708" s="334">
        <v>0</v>
      </c>
      <c r="Q13708" s="334">
        <v>0</v>
      </c>
      <c r="R13708" s="334">
        <v>0</v>
      </c>
      <c r="S13708" s="334">
        <v>0</v>
      </c>
      <c r="T13708" s="334">
        <v>0</v>
      </c>
      <c r="U13708" s="334">
        <v>0</v>
      </c>
      <c r="V13708" s="334">
        <v>0</v>
      </c>
      <c r="W13708" s="334">
        <v>0</v>
      </c>
      <c r="X13708" s="334">
        <v>0</v>
      </c>
      <c r="Y13708" s="334">
        <v>0</v>
      </c>
      <c r="Z13708" s="334">
        <v>0</v>
      </c>
      <c r="AA13708" s="334">
        <v>0</v>
      </c>
      <c r="AB13708" s="334">
        <v>0</v>
      </c>
      <c r="AD13708" s="334">
        <v>0</v>
      </c>
      <c r="AE13708" s="334">
        <f t="shared" si="2147"/>
        <v>0</v>
      </c>
      <c r="AF13708" s="334">
        <f t="shared" si="2148"/>
        <v>0</v>
      </c>
      <c r="AG13708" s="340">
        <f t="shared" si="2149"/>
        <v>0</v>
      </c>
      <c r="AI13708" s="340">
        <f t="shared" si="2150"/>
        <v>0</v>
      </c>
      <c r="AJ13708" s="340">
        <f t="shared" si="2150"/>
        <v>0</v>
      </c>
      <c r="AK13708" s="340">
        <f t="shared" si="2150"/>
        <v>0</v>
      </c>
      <c r="AL13708" s="340">
        <f t="shared" si="2150"/>
        <v>0</v>
      </c>
      <c r="AM13708" s="340">
        <f t="shared" si="2150"/>
        <v>0</v>
      </c>
    </row>
    <row r="13709" spans="1:39" x14ac:dyDescent="0.35">
      <c r="A13709" s="337">
        <v>35622</v>
      </c>
      <c r="B13709" s="338">
        <f t="shared" si="2144"/>
        <v>1997</v>
      </c>
      <c r="C13709" s="338">
        <f t="shared" si="2145"/>
        <v>7</v>
      </c>
      <c r="D13709" s="338">
        <f t="shared" si="2146"/>
        <v>11</v>
      </c>
      <c r="E13709" s="334">
        <v>0</v>
      </c>
      <c r="F13709" s="334">
        <v>0</v>
      </c>
      <c r="G13709" s="334">
        <v>0</v>
      </c>
      <c r="H13709" s="334">
        <v>0</v>
      </c>
      <c r="I13709" s="334">
        <v>0</v>
      </c>
      <c r="J13709" s="334">
        <v>0</v>
      </c>
      <c r="K13709" s="334">
        <v>0</v>
      </c>
      <c r="L13709" s="334">
        <v>0</v>
      </c>
      <c r="M13709" s="334">
        <v>0</v>
      </c>
      <c r="N13709" s="334">
        <v>0</v>
      </c>
      <c r="O13709" s="334">
        <v>0</v>
      </c>
      <c r="P13709" s="334">
        <v>0</v>
      </c>
      <c r="Q13709" s="334">
        <v>0</v>
      </c>
      <c r="R13709" s="334">
        <v>0</v>
      </c>
      <c r="S13709" s="334">
        <v>0</v>
      </c>
      <c r="T13709" s="334">
        <v>0</v>
      </c>
      <c r="U13709" s="334">
        <v>0</v>
      </c>
      <c r="V13709" s="334">
        <v>0</v>
      </c>
      <c r="W13709" s="334">
        <v>0</v>
      </c>
      <c r="X13709" s="334">
        <v>0</v>
      </c>
      <c r="Y13709" s="334">
        <v>0</v>
      </c>
      <c r="Z13709" s="334">
        <v>0</v>
      </c>
      <c r="AA13709" s="334">
        <v>0</v>
      </c>
      <c r="AB13709" s="334">
        <v>0</v>
      </c>
      <c r="AD13709" s="334">
        <v>0</v>
      </c>
      <c r="AE13709" s="334">
        <f t="shared" si="2147"/>
        <v>0</v>
      </c>
      <c r="AF13709" s="334">
        <f t="shared" si="2148"/>
        <v>0</v>
      </c>
      <c r="AG13709" s="340">
        <f t="shared" si="2149"/>
        <v>0</v>
      </c>
      <c r="AI13709" s="340">
        <f t="shared" si="2150"/>
        <v>0</v>
      </c>
      <c r="AJ13709" s="340">
        <f t="shared" si="2150"/>
        <v>0</v>
      </c>
      <c r="AK13709" s="340">
        <f t="shared" si="2150"/>
        <v>0</v>
      </c>
      <c r="AL13709" s="340">
        <f t="shared" si="2150"/>
        <v>0</v>
      </c>
      <c r="AM13709" s="340">
        <f t="shared" si="2150"/>
        <v>0</v>
      </c>
    </row>
    <row r="13710" spans="1:39" x14ac:dyDescent="0.35">
      <c r="A13710" s="337">
        <v>35623</v>
      </c>
      <c r="B13710" s="338">
        <f t="shared" si="2144"/>
        <v>1997</v>
      </c>
      <c r="C13710" s="338">
        <f t="shared" si="2145"/>
        <v>7</v>
      </c>
      <c r="D13710" s="338">
        <f t="shared" si="2146"/>
        <v>12</v>
      </c>
      <c r="E13710" s="334">
        <v>0</v>
      </c>
      <c r="F13710" s="334">
        <v>0</v>
      </c>
      <c r="G13710" s="334">
        <v>0</v>
      </c>
      <c r="H13710" s="334">
        <v>0</v>
      </c>
      <c r="I13710" s="334">
        <v>0</v>
      </c>
      <c r="J13710" s="334">
        <v>0</v>
      </c>
      <c r="K13710" s="334">
        <v>0</v>
      </c>
      <c r="L13710" s="334">
        <v>0</v>
      </c>
      <c r="M13710" s="334">
        <v>0</v>
      </c>
      <c r="N13710" s="334">
        <v>0.4</v>
      </c>
      <c r="O13710" s="334">
        <v>0.4</v>
      </c>
      <c r="P13710" s="334">
        <v>0</v>
      </c>
      <c r="Q13710" s="334">
        <v>0</v>
      </c>
      <c r="R13710" s="334">
        <v>0</v>
      </c>
      <c r="S13710" s="334">
        <v>0</v>
      </c>
      <c r="T13710" s="334">
        <v>0</v>
      </c>
      <c r="U13710" s="334">
        <v>0</v>
      </c>
      <c r="V13710" s="334">
        <v>0</v>
      </c>
      <c r="W13710" s="334">
        <v>0</v>
      </c>
      <c r="X13710" s="334">
        <v>0</v>
      </c>
      <c r="Y13710" s="334">
        <v>0</v>
      </c>
      <c r="Z13710" s="334">
        <v>0</v>
      </c>
      <c r="AA13710" s="334">
        <v>0</v>
      </c>
      <c r="AB13710" s="334">
        <v>0</v>
      </c>
      <c r="AD13710" s="334">
        <v>0.8</v>
      </c>
      <c r="AE13710" s="334">
        <f t="shared" si="2147"/>
        <v>0.8</v>
      </c>
      <c r="AF13710" s="334">
        <f t="shared" si="2148"/>
        <v>0.8</v>
      </c>
      <c r="AG13710" s="340">
        <f t="shared" si="2149"/>
        <v>0</v>
      </c>
      <c r="AI13710" s="340">
        <f t="shared" si="2150"/>
        <v>0</v>
      </c>
      <c r="AJ13710" s="340">
        <f t="shared" si="2150"/>
        <v>0</v>
      </c>
      <c r="AK13710" s="340">
        <f t="shared" si="2150"/>
        <v>0.8</v>
      </c>
      <c r="AL13710" s="340">
        <f t="shared" si="2150"/>
        <v>0</v>
      </c>
      <c r="AM13710" s="340">
        <f t="shared" si="2150"/>
        <v>0</v>
      </c>
    </row>
    <row r="13711" spans="1:39" x14ac:dyDescent="0.35">
      <c r="A13711" s="337">
        <v>35624</v>
      </c>
      <c r="B13711" s="338">
        <f t="shared" si="2144"/>
        <v>1997</v>
      </c>
      <c r="C13711" s="338">
        <f t="shared" si="2145"/>
        <v>7</v>
      </c>
      <c r="D13711" s="338">
        <f t="shared" si="2146"/>
        <v>13</v>
      </c>
      <c r="E13711" s="334">
        <v>0</v>
      </c>
      <c r="F13711" s="334">
        <v>0</v>
      </c>
      <c r="G13711" s="334">
        <v>0</v>
      </c>
      <c r="H13711" s="334">
        <v>0</v>
      </c>
      <c r="I13711" s="334">
        <v>0</v>
      </c>
      <c r="J13711" s="334">
        <v>0</v>
      </c>
      <c r="K13711" s="334">
        <v>0</v>
      </c>
      <c r="L13711" s="334">
        <v>0</v>
      </c>
      <c r="M13711" s="334">
        <v>0</v>
      </c>
      <c r="N13711" s="334">
        <v>0</v>
      </c>
      <c r="O13711" s="334">
        <v>0</v>
      </c>
      <c r="P13711" s="334">
        <v>0</v>
      </c>
      <c r="Q13711" s="334">
        <v>0</v>
      </c>
      <c r="R13711" s="334">
        <v>0</v>
      </c>
      <c r="S13711" s="334">
        <v>0</v>
      </c>
      <c r="T13711" s="334">
        <v>0</v>
      </c>
      <c r="U13711" s="334">
        <v>0</v>
      </c>
      <c r="V13711" s="334">
        <v>0</v>
      </c>
      <c r="W13711" s="334">
        <v>0</v>
      </c>
      <c r="X13711" s="334">
        <v>0</v>
      </c>
      <c r="Y13711" s="334">
        <v>0</v>
      </c>
      <c r="Z13711" s="334">
        <v>0</v>
      </c>
      <c r="AA13711" s="334">
        <v>0</v>
      </c>
      <c r="AB13711" s="334">
        <v>0</v>
      </c>
      <c r="AD13711" s="334">
        <v>0</v>
      </c>
      <c r="AE13711" s="334">
        <f t="shared" si="2147"/>
        <v>0</v>
      </c>
      <c r="AF13711" s="334">
        <f t="shared" si="2148"/>
        <v>0</v>
      </c>
      <c r="AG13711" s="340">
        <f t="shared" si="2149"/>
        <v>0</v>
      </c>
      <c r="AI13711" s="340">
        <f t="shared" si="2150"/>
        <v>0</v>
      </c>
      <c r="AJ13711" s="340">
        <f t="shared" si="2150"/>
        <v>0</v>
      </c>
      <c r="AK13711" s="340">
        <f t="shared" si="2150"/>
        <v>0</v>
      </c>
      <c r="AL13711" s="340">
        <f t="shared" si="2150"/>
        <v>0</v>
      </c>
      <c r="AM13711" s="340">
        <f t="shared" si="2150"/>
        <v>0</v>
      </c>
    </row>
    <row r="13712" spans="1:39" x14ac:dyDescent="0.35">
      <c r="A13712" s="337">
        <v>35625</v>
      </c>
      <c r="B13712" s="338">
        <f t="shared" si="2144"/>
        <v>1997</v>
      </c>
      <c r="C13712" s="338">
        <f t="shared" si="2145"/>
        <v>7</v>
      </c>
      <c r="D13712" s="338">
        <f t="shared" si="2146"/>
        <v>14</v>
      </c>
      <c r="E13712" s="334">
        <v>0</v>
      </c>
      <c r="F13712" s="334">
        <v>0</v>
      </c>
      <c r="G13712" s="334">
        <v>0</v>
      </c>
      <c r="H13712" s="334">
        <v>0</v>
      </c>
      <c r="I13712" s="334">
        <v>0</v>
      </c>
      <c r="J13712" s="334">
        <v>0</v>
      </c>
      <c r="K13712" s="334">
        <v>0</v>
      </c>
      <c r="L13712" s="334">
        <v>0</v>
      </c>
      <c r="M13712" s="334">
        <v>0</v>
      </c>
      <c r="N13712" s="334">
        <v>0</v>
      </c>
      <c r="O13712" s="334">
        <v>0</v>
      </c>
      <c r="P13712" s="334">
        <v>0</v>
      </c>
      <c r="Q13712" s="334">
        <v>0</v>
      </c>
      <c r="R13712" s="334">
        <v>0</v>
      </c>
      <c r="S13712" s="334">
        <v>0</v>
      </c>
      <c r="T13712" s="334">
        <v>0</v>
      </c>
      <c r="U13712" s="334">
        <v>0</v>
      </c>
      <c r="V13712" s="334">
        <v>0</v>
      </c>
      <c r="W13712" s="334">
        <v>0</v>
      </c>
      <c r="X13712" s="334">
        <v>0</v>
      </c>
      <c r="Y13712" s="334">
        <v>0</v>
      </c>
      <c r="Z13712" s="334">
        <v>0</v>
      </c>
      <c r="AA13712" s="334">
        <v>0</v>
      </c>
      <c r="AB13712" s="334">
        <v>0</v>
      </c>
      <c r="AD13712" s="334">
        <v>0</v>
      </c>
      <c r="AE13712" s="334">
        <f t="shared" si="2147"/>
        <v>0</v>
      </c>
      <c r="AF13712" s="334">
        <f t="shared" si="2148"/>
        <v>0</v>
      </c>
      <c r="AG13712" s="340">
        <f t="shared" si="2149"/>
        <v>0</v>
      </c>
      <c r="AI13712" s="340">
        <f t="shared" si="2150"/>
        <v>0</v>
      </c>
      <c r="AJ13712" s="340">
        <f t="shared" si="2150"/>
        <v>0</v>
      </c>
      <c r="AK13712" s="340">
        <f t="shared" si="2150"/>
        <v>0</v>
      </c>
      <c r="AL13712" s="340">
        <f t="shared" si="2150"/>
        <v>0</v>
      </c>
      <c r="AM13712" s="340">
        <f t="shared" si="2150"/>
        <v>0</v>
      </c>
    </row>
    <row r="13713" spans="1:39" x14ac:dyDescent="0.35">
      <c r="A13713" s="337">
        <v>35626</v>
      </c>
      <c r="B13713" s="338">
        <f t="shared" si="2144"/>
        <v>1997</v>
      </c>
      <c r="C13713" s="338">
        <f t="shared" si="2145"/>
        <v>7</v>
      </c>
      <c r="D13713" s="338">
        <f t="shared" si="2146"/>
        <v>15</v>
      </c>
      <c r="E13713" s="334">
        <v>0</v>
      </c>
      <c r="F13713" s="334">
        <v>0</v>
      </c>
      <c r="G13713" s="334">
        <v>0</v>
      </c>
      <c r="H13713" s="334">
        <v>0</v>
      </c>
      <c r="I13713" s="334">
        <v>0</v>
      </c>
      <c r="J13713" s="334">
        <v>0</v>
      </c>
      <c r="K13713" s="334">
        <v>0</v>
      </c>
      <c r="L13713" s="334">
        <v>0</v>
      </c>
      <c r="M13713" s="334">
        <v>0</v>
      </c>
      <c r="N13713" s="334">
        <v>0</v>
      </c>
      <c r="O13713" s="334">
        <v>0</v>
      </c>
      <c r="P13713" s="334">
        <v>0</v>
      </c>
      <c r="Q13713" s="334">
        <v>0</v>
      </c>
      <c r="R13713" s="334">
        <v>0</v>
      </c>
      <c r="S13713" s="334">
        <v>0</v>
      </c>
      <c r="T13713" s="334">
        <v>0</v>
      </c>
      <c r="U13713" s="334">
        <v>0</v>
      </c>
      <c r="V13713" s="334">
        <v>0</v>
      </c>
      <c r="W13713" s="334">
        <v>0</v>
      </c>
      <c r="X13713" s="334">
        <v>0</v>
      </c>
      <c r="Y13713" s="334">
        <v>0</v>
      </c>
      <c r="Z13713" s="334">
        <v>0</v>
      </c>
      <c r="AA13713" s="334">
        <v>0</v>
      </c>
      <c r="AB13713" s="334">
        <v>0</v>
      </c>
      <c r="AD13713" s="334">
        <v>0</v>
      </c>
      <c r="AE13713" s="334">
        <f t="shared" si="2147"/>
        <v>0</v>
      </c>
      <c r="AF13713" s="334">
        <f t="shared" si="2148"/>
        <v>0</v>
      </c>
      <c r="AG13713" s="340">
        <f t="shared" si="2149"/>
        <v>0</v>
      </c>
      <c r="AI13713" s="340">
        <f t="shared" si="2150"/>
        <v>0</v>
      </c>
      <c r="AJ13713" s="340">
        <f t="shared" si="2150"/>
        <v>0</v>
      </c>
      <c r="AK13713" s="340">
        <f t="shared" si="2150"/>
        <v>0</v>
      </c>
      <c r="AL13713" s="340">
        <f t="shared" si="2150"/>
        <v>0</v>
      </c>
      <c r="AM13713" s="340">
        <f t="shared" si="2150"/>
        <v>0</v>
      </c>
    </row>
    <row r="13714" spans="1:39" x14ac:dyDescent="0.35">
      <c r="A13714" s="337">
        <v>35627</v>
      </c>
      <c r="B13714" s="338">
        <f t="shared" si="2144"/>
        <v>1997</v>
      </c>
      <c r="C13714" s="338">
        <f t="shared" si="2145"/>
        <v>7</v>
      </c>
      <c r="D13714" s="338">
        <f t="shared" si="2146"/>
        <v>16</v>
      </c>
      <c r="E13714" s="334">
        <v>0</v>
      </c>
      <c r="F13714" s="334">
        <v>0</v>
      </c>
      <c r="G13714" s="334">
        <v>0</v>
      </c>
      <c r="H13714" s="334">
        <v>0</v>
      </c>
      <c r="I13714" s="334">
        <v>0</v>
      </c>
      <c r="J13714" s="334">
        <v>0</v>
      </c>
      <c r="K13714" s="334">
        <v>0</v>
      </c>
      <c r="L13714" s="334">
        <v>0</v>
      </c>
      <c r="M13714" s="334">
        <v>0</v>
      </c>
      <c r="N13714" s="334">
        <v>0</v>
      </c>
      <c r="O13714" s="334">
        <v>0</v>
      </c>
      <c r="P13714" s="334">
        <v>0</v>
      </c>
      <c r="Q13714" s="334">
        <v>0</v>
      </c>
      <c r="R13714" s="334">
        <v>0</v>
      </c>
      <c r="S13714" s="334">
        <v>0</v>
      </c>
      <c r="T13714" s="334">
        <v>0</v>
      </c>
      <c r="U13714" s="334">
        <v>0</v>
      </c>
      <c r="V13714" s="334">
        <v>0</v>
      </c>
      <c r="W13714" s="334">
        <v>0</v>
      </c>
      <c r="X13714" s="334">
        <v>0</v>
      </c>
      <c r="Y13714" s="334">
        <v>0</v>
      </c>
      <c r="Z13714" s="334">
        <v>0</v>
      </c>
      <c r="AA13714" s="334">
        <v>0</v>
      </c>
      <c r="AB13714" s="334">
        <v>0</v>
      </c>
      <c r="AD13714" s="334">
        <v>0</v>
      </c>
      <c r="AE13714" s="334">
        <f t="shared" si="2147"/>
        <v>0</v>
      </c>
      <c r="AF13714" s="334">
        <f t="shared" si="2148"/>
        <v>0</v>
      </c>
      <c r="AG13714" s="340">
        <f t="shared" si="2149"/>
        <v>0</v>
      </c>
      <c r="AI13714" s="340">
        <f t="shared" si="2150"/>
        <v>0</v>
      </c>
      <c r="AJ13714" s="340">
        <f t="shared" si="2150"/>
        <v>0</v>
      </c>
      <c r="AK13714" s="340">
        <f t="shared" si="2150"/>
        <v>0</v>
      </c>
      <c r="AL13714" s="340">
        <f t="shared" si="2150"/>
        <v>0</v>
      </c>
      <c r="AM13714" s="340">
        <f t="shared" si="2150"/>
        <v>0</v>
      </c>
    </row>
    <row r="13715" spans="1:39" x14ac:dyDescent="0.35">
      <c r="A13715" s="337">
        <v>35628</v>
      </c>
      <c r="B13715" s="338">
        <f t="shared" si="2144"/>
        <v>1997</v>
      </c>
      <c r="C13715" s="338">
        <f t="shared" si="2145"/>
        <v>7</v>
      </c>
      <c r="D13715" s="338">
        <f t="shared" si="2146"/>
        <v>17</v>
      </c>
      <c r="E13715" s="334">
        <v>0</v>
      </c>
      <c r="F13715" s="334">
        <v>0</v>
      </c>
      <c r="G13715" s="334">
        <v>0</v>
      </c>
      <c r="H13715" s="334">
        <v>0</v>
      </c>
      <c r="I13715" s="334">
        <v>0</v>
      </c>
      <c r="J13715" s="334">
        <v>0</v>
      </c>
      <c r="K13715" s="334">
        <v>0</v>
      </c>
      <c r="L13715" s="334">
        <v>0</v>
      </c>
      <c r="M13715" s="334">
        <v>0</v>
      </c>
      <c r="N13715" s="334">
        <v>0</v>
      </c>
      <c r="O13715" s="334">
        <v>0</v>
      </c>
      <c r="P13715" s="334">
        <v>0</v>
      </c>
      <c r="Q13715" s="334">
        <v>0</v>
      </c>
      <c r="R13715" s="334">
        <v>0.2</v>
      </c>
      <c r="S13715" s="334">
        <v>1</v>
      </c>
      <c r="T13715" s="334">
        <v>0</v>
      </c>
      <c r="U13715" s="334">
        <v>0.2</v>
      </c>
      <c r="V13715" s="334">
        <v>0</v>
      </c>
      <c r="W13715" s="334">
        <v>0</v>
      </c>
      <c r="X13715" s="334">
        <v>0</v>
      </c>
      <c r="Y13715" s="334">
        <v>0</v>
      </c>
      <c r="Z13715" s="334">
        <v>0</v>
      </c>
      <c r="AA13715" s="334">
        <v>0</v>
      </c>
      <c r="AB13715" s="334">
        <v>0</v>
      </c>
      <c r="AD13715" s="334">
        <v>1.4</v>
      </c>
      <c r="AE13715" s="334">
        <f t="shared" si="2147"/>
        <v>1.4</v>
      </c>
      <c r="AF13715" s="334">
        <f t="shared" si="2148"/>
        <v>1.4</v>
      </c>
      <c r="AG13715" s="340">
        <f t="shared" si="2149"/>
        <v>0</v>
      </c>
      <c r="AI13715" s="340">
        <f t="shared" si="2150"/>
        <v>0</v>
      </c>
      <c r="AJ13715" s="340">
        <f t="shared" si="2150"/>
        <v>0</v>
      </c>
      <c r="AK13715" s="340">
        <f t="shared" si="2150"/>
        <v>1.4</v>
      </c>
      <c r="AL13715" s="340">
        <f t="shared" si="2150"/>
        <v>0</v>
      </c>
      <c r="AM13715" s="340">
        <f t="shared" si="2150"/>
        <v>0</v>
      </c>
    </row>
    <row r="13716" spans="1:39" x14ac:dyDescent="0.35">
      <c r="A13716" s="337">
        <v>35629</v>
      </c>
      <c r="B13716" s="338">
        <f t="shared" si="2144"/>
        <v>1997</v>
      </c>
      <c r="C13716" s="338">
        <f t="shared" si="2145"/>
        <v>7</v>
      </c>
      <c r="D13716" s="338">
        <f t="shared" si="2146"/>
        <v>18</v>
      </c>
      <c r="E13716" s="334">
        <v>0</v>
      </c>
      <c r="F13716" s="334">
        <v>3</v>
      </c>
      <c r="G13716" s="334">
        <v>0.4</v>
      </c>
      <c r="H13716" s="334">
        <v>0</v>
      </c>
      <c r="I13716" s="334">
        <v>0</v>
      </c>
      <c r="J13716" s="334">
        <v>0</v>
      </c>
      <c r="K13716" s="334">
        <v>0</v>
      </c>
      <c r="L13716" s="334">
        <v>0</v>
      </c>
      <c r="M13716" s="334">
        <v>0</v>
      </c>
      <c r="N13716" s="334">
        <v>0</v>
      </c>
      <c r="O13716" s="334">
        <v>0</v>
      </c>
      <c r="P13716" s="334">
        <v>0</v>
      </c>
      <c r="Q13716" s="334">
        <v>0</v>
      </c>
      <c r="R13716" s="334">
        <v>0</v>
      </c>
      <c r="S13716" s="334">
        <v>0</v>
      </c>
      <c r="T13716" s="334">
        <v>0</v>
      </c>
      <c r="U13716" s="334">
        <v>0</v>
      </c>
      <c r="V13716" s="334">
        <v>0</v>
      </c>
      <c r="W13716" s="334">
        <v>0</v>
      </c>
      <c r="X13716" s="334">
        <v>0</v>
      </c>
      <c r="Y13716" s="334">
        <v>0</v>
      </c>
      <c r="Z13716" s="334">
        <v>0</v>
      </c>
      <c r="AA13716" s="334">
        <v>0</v>
      </c>
      <c r="AB13716" s="334">
        <v>0</v>
      </c>
      <c r="AD13716" s="334">
        <v>3.4</v>
      </c>
      <c r="AE13716" s="334">
        <f t="shared" si="2147"/>
        <v>3.4</v>
      </c>
      <c r="AF13716" s="334">
        <f t="shared" si="2148"/>
        <v>3.4</v>
      </c>
      <c r="AG13716" s="340">
        <f t="shared" si="2149"/>
        <v>0</v>
      </c>
      <c r="AI13716" s="340">
        <f t="shared" ref="AI13716:AM13731" si="2151">IF($C13716=AI$1,$AF13716,0)</f>
        <v>0</v>
      </c>
      <c r="AJ13716" s="340">
        <f t="shared" si="2151"/>
        <v>0</v>
      </c>
      <c r="AK13716" s="340">
        <f t="shared" si="2151"/>
        <v>3.4</v>
      </c>
      <c r="AL13716" s="340">
        <f t="shared" si="2151"/>
        <v>0</v>
      </c>
      <c r="AM13716" s="340">
        <f t="shared" si="2151"/>
        <v>0</v>
      </c>
    </row>
    <row r="13717" spans="1:39" x14ac:dyDescent="0.35">
      <c r="A13717" s="337">
        <v>35630</v>
      </c>
      <c r="B13717" s="338">
        <f t="shared" si="2144"/>
        <v>1997</v>
      </c>
      <c r="C13717" s="338">
        <f t="shared" si="2145"/>
        <v>7</v>
      </c>
      <c r="D13717" s="338">
        <f t="shared" si="2146"/>
        <v>19</v>
      </c>
      <c r="E13717" s="334">
        <v>0</v>
      </c>
      <c r="F13717" s="334">
        <v>0</v>
      </c>
      <c r="G13717" s="334">
        <v>0</v>
      </c>
      <c r="H13717" s="334">
        <v>0</v>
      </c>
      <c r="I13717" s="334">
        <v>0</v>
      </c>
      <c r="J13717" s="334">
        <v>0</v>
      </c>
      <c r="K13717" s="334">
        <v>0</v>
      </c>
      <c r="L13717" s="334">
        <v>0</v>
      </c>
      <c r="M13717" s="334">
        <v>0</v>
      </c>
      <c r="N13717" s="334">
        <v>0</v>
      </c>
      <c r="O13717" s="334">
        <v>0</v>
      </c>
      <c r="P13717" s="334">
        <v>0</v>
      </c>
      <c r="Q13717" s="334">
        <v>0</v>
      </c>
      <c r="R13717" s="334">
        <v>0</v>
      </c>
      <c r="S13717" s="334">
        <v>0</v>
      </c>
      <c r="T13717" s="334">
        <v>0</v>
      </c>
      <c r="U13717" s="334">
        <v>0</v>
      </c>
      <c r="V13717" s="334">
        <v>0</v>
      </c>
      <c r="W13717" s="334">
        <v>0</v>
      </c>
      <c r="X13717" s="334">
        <v>0</v>
      </c>
      <c r="Y13717" s="334">
        <v>0</v>
      </c>
      <c r="Z13717" s="334">
        <v>0</v>
      </c>
      <c r="AA13717" s="334">
        <v>0</v>
      </c>
      <c r="AB13717" s="334">
        <v>0</v>
      </c>
      <c r="AD13717" s="334">
        <v>0</v>
      </c>
      <c r="AE13717" s="334">
        <f t="shared" si="2147"/>
        <v>0</v>
      </c>
      <c r="AF13717" s="334">
        <f t="shared" si="2148"/>
        <v>0</v>
      </c>
      <c r="AG13717" s="340">
        <f t="shared" si="2149"/>
        <v>0</v>
      </c>
      <c r="AI13717" s="340">
        <f t="shared" si="2151"/>
        <v>0</v>
      </c>
      <c r="AJ13717" s="340">
        <f t="shared" si="2151"/>
        <v>0</v>
      </c>
      <c r="AK13717" s="340">
        <f t="shared" si="2151"/>
        <v>0</v>
      </c>
      <c r="AL13717" s="340">
        <f t="shared" si="2151"/>
        <v>0</v>
      </c>
      <c r="AM13717" s="340">
        <f t="shared" si="2151"/>
        <v>0</v>
      </c>
    </row>
    <row r="13718" spans="1:39" x14ac:dyDescent="0.35">
      <c r="A13718" s="337">
        <v>35631</v>
      </c>
      <c r="B13718" s="338">
        <f t="shared" si="2144"/>
        <v>1997</v>
      </c>
      <c r="C13718" s="338">
        <f t="shared" si="2145"/>
        <v>7</v>
      </c>
      <c r="D13718" s="338">
        <f t="shared" si="2146"/>
        <v>20</v>
      </c>
      <c r="E13718" s="334">
        <v>0</v>
      </c>
      <c r="F13718" s="334">
        <v>0</v>
      </c>
      <c r="G13718" s="334">
        <v>0</v>
      </c>
      <c r="H13718" s="334">
        <v>0</v>
      </c>
      <c r="I13718" s="334">
        <v>0</v>
      </c>
      <c r="J13718" s="334">
        <v>0</v>
      </c>
      <c r="K13718" s="334">
        <v>0</v>
      </c>
      <c r="L13718" s="334">
        <v>0</v>
      </c>
      <c r="M13718" s="334">
        <v>0</v>
      </c>
      <c r="N13718" s="334">
        <v>0</v>
      </c>
      <c r="O13718" s="334">
        <v>0</v>
      </c>
      <c r="P13718" s="334">
        <v>0</v>
      </c>
      <c r="Q13718" s="334">
        <v>0</v>
      </c>
      <c r="R13718" s="334">
        <v>0</v>
      </c>
      <c r="S13718" s="334">
        <v>0</v>
      </c>
      <c r="T13718" s="334">
        <v>0</v>
      </c>
      <c r="U13718" s="334">
        <v>0</v>
      </c>
      <c r="V13718" s="334">
        <v>0</v>
      </c>
      <c r="W13718" s="334">
        <v>0</v>
      </c>
      <c r="X13718" s="334">
        <v>0</v>
      </c>
      <c r="Y13718" s="334">
        <v>0</v>
      </c>
      <c r="Z13718" s="334">
        <v>0</v>
      </c>
      <c r="AA13718" s="334">
        <v>0</v>
      </c>
      <c r="AB13718" s="334">
        <v>0</v>
      </c>
      <c r="AD13718" s="334">
        <v>0</v>
      </c>
      <c r="AE13718" s="334">
        <f t="shared" si="2147"/>
        <v>0</v>
      </c>
      <c r="AF13718" s="334">
        <f t="shared" si="2148"/>
        <v>0</v>
      </c>
      <c r="AG13718" s="340">
        <f t="shared" si="2149"/>
        <v>0</v>
      </c>
      <c r="AI13718" s="340">
        <f t="shared" si="2151"/>
        <v>0</v>
      </c>
      <c r="AJ13718" s="340">
        <f t="shared" si="2151"/>
        <v>0</v>
      </c>
      <c r="AK13718" s="340">
        <f t="shared" si="2151"/>
        <v>0</v>
      </c>
      <c r="AL13718" s="340">
        <f t="shared" si="2151"/>
        <v>0</v>
      </c>
      <c r="AM13718" s="340">
        <f t="shared" si="2151"/>
        <v>0</v>
      </c>
    </row>
    <row r="13719" spans="1:39" x14ac:dyDescent="0.35">
      <c r="A13719" s="337">
        <v>35632</v>
      </c>
      <c r="B13719" s="338">
        <f t="shared" si="2144"/>
        <v>1997</v>
      </c>
      <c r="C13719" s="338">
        <f t="shared" si="2145"/>
        <v>7</v>
      </c>
      <c r="D13719" s="338">
        <f t="shared" si="2146"/>
        <v>21</v>
      </c>
      <c r="E13719" s="334">
        <v>0</v>
      </c>
      <c r="F13719" s="334">
        <v>0</v>
      </c>
      <c r="G13719" s="334">
        <v>0</v>
      </c>
      <c r="H13719" s="334">
        <v>0</v>
      </c>
      <c r="I13719" s="334">
        <v>0</v>
      </c>
      <c r="J13719" s="334">
        <v>0</v>
      </c>
      <c r="K13719" s="334">
        <v>0</v>
      </c>
      <c r="L13719" s="334">
        <v>0</v>
      </c>
      <c r="M13719" s="334">
        <v>0</v>
      </c>
      <c r="N13719" s="334">
        <v>0</v>
      </c>
      <c r="O13719" s="334">
        <v>0</v>
      </c>
      <c r="P13719" s="334">
        <v>0</v>
      </c>
      <c r="Q13719" s="334">
        <v>0</v>
      </c>
      <c r="R13719" s="334">
        <v>0</v>
      </c>
      <c r="S13719" s="334">
        <v>0</v>
      </c>
      <c r="T13719" s="334">
        <v>0</v>
      </c>
      <c r="U13719" s="334">
        <v>0</v>
      </c>
      <c r="V13719" s="334">
        <v>0</v>
      </c>
      <c r="W13719" s="334">
        <v>0</v>
      </c>
      <c r="X13719" s="334">
        <v>0</v>
      </c>
      <c r="Y13719" s="334">
        <v>0</v>
      </c>
      <c r="Z13719" s="334">
        <v>0</v>
      </c>
      <c r="AA13719" s="334">
        <v>0</v>
      </c>
      <c r="AB13719" s="334">
        <v>0</v>
      </c>
      <c r="AD13719" s="334">
        <v>0</v>
      </c>
      <c r="AE13719" s="334">
        <f t="shared" si="2147"/>
        <v>0</v>
      </c>
      <c r="AF13719" s="334">
        <f t="shared" si="2148"/>
        <v>0</v>
      </c>
      <c r="AG13719" s="340">
        <f t="shared" si="2149"/>
        <v>0</v>
      </c>
      <c r="AI13719" s="340">
        <f t="shared" si="2151"/>
        <v>0</v>
      </c>
      <c r="AJ13719" s="340">
        <f t="shared" si="2151"/>
        <v>0</v>
      </c>
      <c r="AK13719" s="340">
        <f t="shared" si="2151"/>
        <v>0</v>
      </c>
      <c r="AL13719" s="340">
        <f t="shared" si="2151"/>
        <v>0</v>
      </c>
      <c r="AM13719" s="340">
        <f t="shared" si="2151"/>
        <v>0</v>
      </c>
    </row>
    <row r="13720" spans="1:39" x14ac:dyDescent="0.35">
      <c r="A13720" s="337">
        <v>35633</v>
      </c>
      <c r="B13720" s="338">
        <f t="shared" si="2144"/>
        <v>1997</v>
      </c>
      <c r="C13720" s="338">
        <f t="shared" si="2145"/>
        <v>7</v>
      </c>
      <c r="D13720" s="338">
        <f t="shared" si="2146"/>
        <v>22</v>
      </c>
      <c r="E13720" s="334">
        <v>0</v>
      </c>
      <c r="F13720" s="334">
        <v>0</v>
      </c>
      <c r="G13720" s="334">
        <v>0</v>
      </c>
      <c r="H13720" s="334">
        <v>0</v>
      </c>
      <c r="I13720" s="334">
        <v>0</v>
      </c>
      <c r="J13720" s="334">
        <v>0</v>
      </c>
      <c r="K13720" s="334">
        <v>0</v>
      </c>
      <c r="L13720" s="334">
        <v>0</v>
      </c>
      <c r="M13720" s="334">
        <v>0</v>
      </c>
      <c r="N13720" s="334">
        <v>0</v>
      </c>
      <c r="O13720" s="334">
        <v>0</v>
      </c>
      <c r="P13720" s="334">
        <v>0</v>
      </c>
      <c r="Q13720" s="334">
        <v>0</v>
      </c>
      <c r="R13720" s="334">
        <v>0</v>
      </c>
      <c r="S13720" s="334">
        <v>0</v>
      </c>
      <c r="T13720" s="334">
        <v>0</v>
      </c>
      <c r="U13720" s="334">
        <v>0</v>
      </c>
      <c r="V13720" s="334">
        <v>0.8</v>
      </c>
      <c r="W13720" s="334">
        <v>0</v>
      </c>
      <c r="X13720" s="334">
        <v>0</v>
      </c>
      <c r="Y13720" s="334">
        <v>0</v>
      </c>
      <c r="Z13720" s="334">
        <v>0</v>
      </c>
      <c r="AA13720" s="334">
        <v>0</v>
      </c>
      <c r="AB13720" s="334">
        <v>0</v>
      </c>
      <c r="AD13720" s="334">
        <v>0.8</v>
      </c>
      <c r="AE13720" s="334">
        <f t="shared" si="2147"/>
        <v>0.8</v>
      </c>
      <c r="AF13720" s="334">
        <f t="shared" si="2148"/>
        <v>0.8</v>
      </c>
      <c r="AG13720" s="340">
        <f t="shared" si="2149"/>
        <v>0</v>
      </c>
      <c r="AI13720" s="340">
        <f t="shared" si="2151"/>
        <v>0</v>
      </c>
      <c r="AJ13720" s="340">
        <f t="shared" si="2151"/>
        <v>0</v>
      </c>
      <c r="AK13720" s="340">
        <f t="shared" si="2151"/>
        <v>0.8</v>
      </c>
      <c r="AL13720" s="340">
        <f t="shared" si="2151"/>
        <v>0</v>
      </c>
      <c r="AM13720" s="340">
        <f t="shared" si="2151"/>
        <v>0</v>
      </c>
    </row>
    <row r="13721" spans="1:39" x14ac:dyDescent="0.35">
      <c r="A13721" s="337">
        <v>35634</v>
      </c>
      <c r="B13721" s="338">
        <f t="shared" si="2144"/>
        <v>1997</v>
      </c>
      <c r="C13721" s="338">
        <f t="shared" si="2145"/>
        <v>7</v>
      </c>
      <c r="D13721" s="338">
        <f t="shared" si="2146"/>
        <v>23</v>
      </c>
      <c r="E13721" s="334">
        <v>0</v>
      </c>
      <c r="F13721" s="334">
        <v>0</v>
      </c>
      <c r="G13721" s="334">
        <v>0</v>
      </c>
      <c r="H13721" s="334">
        <v>0</v>
      </c>
      <c r="I13721" s="334">
        <v>0</v>
      </c>
      <c r="J13721" s="334">
        <v>0</v>
      </c>
      <c r="K13721" s="334">
        <v>0</v>
      </c>
      <c r="L13721" s="334">
        <v>0</v>
      </c>
      <c r="M13721" s="334">
        <v>0</v>
      </c>
      <c r="N13721" s="334">
        <v>0</v>
      </c>
      <c r="O13721" s="334">
        <v>0</v>
      </c>
      <c r="P13721" s="334">
        <v>0</v>
      </c>
      <c r="Q13721" s="334">
        <v>0</v>
      </c>
      <c r="R13721" s="334">
        <v>0</v>
      </c>
      <c r="S13721" s="334">
        <v>0</v>
      </c>
      <c r="T13721" s="334">
        <v>0</v>
      </c>
      <c r="U13721" s="334">
        <v>0</v>
      </c>
      <c r="V13721" s="334">
        <v>0</v>
      </c>
      <c r="W13721" s="334">
        <v>0</v>
      </c>
      <c r="X13721" s="334">
        <v>0</v>
      </c>
      <c r="Y13721" s="334">
        <v>0</v>
      </c>
      <c r="Z13721" s="334">
        <v>0</v>
      </c>
      <c r="AA13721" s="334">
        <v>0</v>
      </c>
      <c r="AB13721" s="334">
        <v>0</v>
      </c>
      <c r="AD13721" s="334">
        <v>0</v>
      </c>
      <c r="AE13721" s="334">
        <f t="shared" si="2147"/>
        <v>0</v>
      </c>
      <c r="AF13721" s="334">
        <f t="shared" si="2148"/>
        <v>0</v>
      </c>
      <c r="AG13721" s="340">
        <f t="shared" si="2149"/>
        <v>0</v>
      </c>
      <c r="AI13721" s="340">
        <f t="shared" si="2151"/>
        <v>0</v>
      </c>
      <c r="AJ13721" s="340">
        <f t="shared" si="2151"/>
        <v>0</v>
      </c>
      <c r="AK13721" s="340">
        <f t="shared" si="2151"/>
        <v>0</v>
      </c>
      <c r="AL13721" s="340">
        <f t="shared" si="2151"/>
        <v>0</v>
      </c>
      <c r="AM13721" s="340">
        <f t="shared" si="2151"/>
        <v>0</v>
      </c>
    </row>
    <row r="13722" spans="1:39" x14ac:dyDescent="0.35">
      <c r="A13722" s="337">
        <v>35635</v>
      </c>
      <c r="B13722" s="338">
        <f t="shared" si="2144"/>
        <v>1997</v>
      </c>
      <c r="C13722" s="338">
        <f t="shared" si="2145"/>
        <v>7</v>
      </c>
      <c r="D13722" s="338">
        <f t="shared" si="2146"/>
        <v>24</v>
      </c>
      <c r="E13722" s="334">
        <v>0</v>
      </c>
      <c r="F13722" s="334">
        <v>0</v>
      </c>
      <c r="G13722" s="334">
        <v>0</v>
      </c>
      <c r="H13722" s="334">
        <v>0</v>
      </c>
      <c r="I13722" s="334">
        <v>0</v>
      </c>
      <c r="J13722" s="334">
        <v>0</v>
      </c>
      <c r="K13722" s="334">
        <v>0</v>
      </c>
      <c r="L13722" s="334">
        <v>0</v>
      </c>
      <c r="M13722" s="334">
        <v>0</v>
      </c>
      <c r="N13722" s="334">
        <v>0</v>
      </c>
      <c r="O13722" s="334">
        <v>0</v>
      </c>
      <c r="P13722" s="334">
        <v>0</v>
      </c>
      <c r="Q13722" s="334">
        <v>0</v>
      </c>
      <c r="R13722" s="334">
        <v>0</v>
      </c>
      <c r="S13722" s="334">
        <v>0</v>
      </c>
      <c r="T13722" s="334">
        <v>0</v>
      </c>
      <c r="U13722" s="334">
        <v>0</v>
      </c>
      <c r="V13722" s="334">
        <v>0</v>
      </c>
      <c r="W13722" s="334">
        <v>0</v>
      </c>
      <c r="X13722" s="334">
        <v>0</v>
      </c>
      <c r="Y13722" s="334">
        <v>0</v>
      </c>
      <c r="Z13722" s="334">
        <v>0.2</v>
      </c>
      <c r="AA13722" s="334">
        <v>0</v>
      </c>
      <c r="AB13722" s="334">
        <v>1.8</v>
      </c>
      <c r="AD13722" s="334">
        <v>2</v>
      </c>
      <c r="AE13722" s="334">
        <f t="shared" si="2147"/>
        <v>2</v>
      </c>
      <c r="AF13722" s="334">
        <f t="shared" si="2148"/>
        <v>2</v>
      </c>
      <c r="AG13722" s="340">
        <f t="shared" si="2149"/>
        <v>0</v>
      </c>
      <c r="AI13722" s="340">
        <f t="shared" si="2151"/>
        <v>0</v>
      </c>
      <c r="AJ13722" s="340">
        <f t="shared" si="2151"/>
        <v>0</v>
      </c>
      <c r="AK13722" s="340">
        <f t="shared" si="2151"/>
        <v>2</v>
      </c>
      <c r="AL13722" s="340">
        <f t="shared" si="2151"/>
        <v>0</v>
      </c>
      <c r="AM13722" s="340">
        <f t="shared" si="2151"/>
        <v>0</v>
      </c>
    </row>
    <row r="13723" spans="1:39" x14ac:dyDescent="0.35">
      <c r="A13723" s="337">
        <v>35636</v>
      </c>
      <c r="B13723" s="338">
        <f t="shared" si="2144"/>
        <v>1997</v>
      </c>
      <c r="C13723" s="338">
        <f t="shared" si="2145"/>
        <v>7</v>
      </c>
      <c r="D13723" s="338">
        <f t="shared" si="2146"/>
        <v>25</v>
      </c>
      <c r="E13723" s="334">
        <v>0.2</v>
      </c>
      <c r="F13723" s="334">
        <v>0.2</v>
      </c>
      <c r="G13723" s="334">
        <v>0.2</v>
      </c>
      <c r="H13723" s="334">
        <v>2.1</v>
      </c>
      <c r="I13723" s="334">
        <v>0.5</v>
      </c>
      <c r="J13723" s="334">
        <v>0</v>
      </c>
      <c r="K13723" s="334">
        <v>0</v>
      </c>
      <c r="L13723" s="334">
        <v>0</v>
      </c>
      <c r="M13723" s="334">
        <v>0</v>
      </c>
      <c r="N13723" s="334">
        <v>0</v>
      </c>
      <c r="O13723" s="334">
        <v>0</v>
      </c>
      <c r="P13723" s="334">
        <v>0.2</v>
      </c>
      <c r="Q13723" s="334">
        <v>0</v>
      </c>
      <c r="R13723" s="334">
        <v>0</v>
      </c>
      <c r="S13723" s="334">
        <v>0</v>
      </c>
      <c r="T13723" s="334">
        <v>0</v>
      </c>
      <c r="U13723" s="334">
        <v>0</v>
      </c>
      <c r="V13723" s="334">
        <v>0</v>
      </c>
      <c r="W13723" s="334">
        <v>0</v>
      </c>
      <c r="X13723" s="334">
        <v>2.4</v>
      </c>
      <c r="Y13723" s="334">
        <v>0.5</v>
      </c>
      <c r="Z13723" s="334">
        <v>0</v>
      </c>
      <c r="AA13723" s="334">
        <v>1.6</v>
      </c>
      <c r="AB13723" s="334">
        <v>0</v>
      </c>
      <c r="AD13723" s="334">
        <v>7.9</v>
      </c>
      <c r="AE13723" s="334">
        <f t="shared" si="2147"/>
        <v>7.9</v>
      </c>
      <c r="AF13723" s="334">
        <f t="shared" si="2148"/>
        <v>7.9</v>
      </c>
      <c r="AG13723" s="340">
        <f t="shared" si="2149"/>
        <v>0</v>
      </c>
      <c r="AI13723" s="340">
        <f t="shared" si="2151"/>
        <v>0</v>
      </c>
      <c r="AJ13723" s="340">
        <f t="shared" si="2151"/>
        <v>0</v>
      </c>
      <c r="AK13723" s="340">
        <f t="shared" si="2151"/>
        <v>7.9</v>
      </c>
      <c r="AL13723" s="340">
        <f t="shared" si="2151"/>
        <v>0</v>
      </c>
      <c r="AM13723" s="340">
        <f t="shared" si="2151"/>
        <v>0</v>
      </c>
    </row>
    <row r="13724" spans="1:39" x14ac:dyDescent="0.35">
      <c r="A13724" s="337">
        <v>35637</v>
      </c>
      <c r="B13724" s="338">
        <f t="shared" si="2144"/>
        <v>1997</v>
      </c>
      <c r="C13724" s="338">
        <f t="shared" si="2145"/>
        <v>7</v>
      </c>
      <c r="D13724" s="338">
        <f t="shared" si="2146"/>
        <v>26</v>
      </c>
      <c r="E13724" s="334">
        <v>0</v>
      </c>
      <c r="F13724" s="334">
        <v>0</v>
      </c>
      <c r="G13724" s="334">
        <v>0</v>
      </c>
      <c r="H13724" s="334">
        <v>0</v>
      </c>
      <c r="I13724" s="334">
        <v>0</v>
      </c>
      <c r="J13724" s="334">
        <v>0</v>
      </c>
      <c r="K13724" s="334">
        <v>0</v>
      </c>
      <c r="L13724" s="334">
        <v>0</v>
      </c>
      <c r="M13724" s="334">
        <v>0</v>
      </c>
      <c r="N13724" s="334">
        <v>0</v>
      </c>
      <c r="O13724" s="334">
        <v>0</v>
      </c>
      <c r="P13724" s="334">
        <v>0</v>
      </c>
      <c r="Q13724" s="334">
        <v>0</v>
      </c>
      <c r="R13724" s="334">
        <v>0</v>
      </c>
      <c r="S13724" s="334">
        <v>0</v>
      </c>
      <c r="T13724" s="334">
        <v>0</v>
      </c>
      <c r="U13724" s="334">
        <v>0</v>
      </c>
      <c r="V13724" s="334">
        <v>0</v>
      </c>
      <c r="W13724" s="334">
        <v>0</v>
      </c>
      <c r="X13724" s="334">
        <v>0</v>
      </c>
      <c r="Y13724" s="334">
        <v>0</v>
      </c>
      <c r="Z13724" s="334">
        <v>0</v>
      </c>
      <c r="AA13724" s="334">
        <v>0</v>
      </c>
      <c r="AB13724" s="334">
        <v>0</v>
      </c>
      <c r="AD13724" s="334">
        <v>0</v>
      </c>
      <c r="AE13724" s="334">
        <f t="shared" si="2147"/>
        <v>0</v>
      </c>
      <c r="AF13724" s="334">
        <f t="shared" si="2148"/>
        <v>0</v>
      </c>
      <c r="AG13724" s="340">
        <f t="shared" si="2149"/>
        <v>0</v>
      </c>
      <c r="AI13724" s="340">
        <f t="shared" si="2151"/>
        <v>0</v>
      </c>
      <c r="AJ13724" s="340">
        <f t="shared" si="2151"/>
        <v>0</v>
      </c>
      <c r="AK13724" s="340">
        <f t="shared" si="2151"/>
        <v>0</v>
      </c>
      <c r="AL13724" s="340">
        <f t="shared" si="2151"/>
        <v>0</v>
      </c>
      <c r="AM13724" s="340">
        <f t="shared" si="2151"/>
        <v>0</v>
      </c>
    </row>
    <row r="13725" spans="1:39" x14ac:dyDescent="0.35">
      <c r="A13725" s="337">
        <v>35638</v>
      </c>
      <c r="B13725" s="338">
        <f t="shared" si="2144"/>
        <v>1997</v>
      </c>
      <c r="C13725" s="338">
        <f t="shared" si="2145"/>
        <v>7</v>
      </c>
      <c r="D13725" s="338">
        <f t="shared" si="2146"/>
        <v>27</v>
      </c>
      <c r="E13725" s="334">
        <v>0</v>
      </c>
      <c r="F13725" s="334">
        <v>0</v>
      </c>
      <c r="G13725" s="334">
        <v>0</v>
      </c>
      <c r="H13725" s="334">
        <v>0</v>
      </c>
      <c r="I13725" s="334">
        <v>0</v>
      </c>
      <c r="J13725" s="334">
        <v>0</v>
      </c>
      <c r="K13725" s="334">
        <v>0</v>
      </c>
      <c r="L13725" s="334">
        <v>0</v>
      </c>
      <c r="M13725" s="334">
        <v>0</v>
      </c>
      <c r="N13725" s="334">
        <v>0</v>
      </c>
      <c r="O13725" s="334">
        <v>0</v>
      </c>
      <c r="P13725" s="334">
        <v>0</v>
      </c>
      <c r="Q13725" s="334">
        <v>0</v>
      </c>
      <c r="R13725" s="334">
        <v>0</v>
      </c>
      <c r="S13725" s="334">
        <v>0</v>
      </c>
      <c r="T13725" s="334">
        <v>0</v>
      </c>
      <c r="U13725" s="334">
        <v>0</v>
      </c>
      <c r="V13725" s="334">
        <v>0</v>
      </c>
      <c r="W13725" s="334">
        <v>0</v>
      </c>
      <c r="X13725" s="334">
        <v>0</v>
      </c>
      <c r="Y13725" s="334">
        <v>0</v>
      </c>
      <c r="Z13725" s="334">
        <v>0</v>
      </c>
      <c r="AA13725" s="334">
        <v>0</v>
      </c>
      <c r="AB13725" s="334">
        <v>0</v>
      </c>
      <c r="AD13725" s="334">
        <v>0</v>
      </c>
      <c r="AE13725" s="334">
        <f t="shared" si="2147"/>
        <v>0</v>
      </c>
      <c r="AF13725" s="334">
        <f t="shared" si="2148"/>
        <v>0</v>
      </c>
      <c r="AG13725" s="340">
        <f t="shared" si="2149"/>
        <v>0</v>
      </c>
      <c r="AI13725" s="340">
        <f t="shared" si="2151"/>
        <v>0</v>
      </c>
      <c r="AJ13725" s="340">
        <f t="shared" si="2151"/>
        <v>0</v>
      </c>
      <c r="AK13725" s="340">
        <f t="shared" si="2151"/>
        <v>0</v>
      </c>
      <c r="AL13725" s="340">
        <f t="shared" si="2151"/>
        <v>0</v>
      </c>
      <c r="AM13725" s="340">
        <f t="shared" si="2151"/>
        <v>0</v>
      </c>
    </row>
    <row r="13726" spans="1:39" x14ac:dyDescent="0.35">
      <c r="A13726" s="337">
        <v>35639</v>
      </c>
      <c r="B13726" s="338">
        <f t="shared" si="2144"/>
        <v>1997</v>
      </c>
      <c r="C13726" s="338">
        <f t="shared" si="2145"/>
        <v>7</v>
      </c>
      <c r="D13726" s="338">
        <f t="shared" si="2146"/>
        <v>28</v>
      </c>
      <c r="E13726" s="334">
        <v>0</v>
      </c>
      <c r="F13726" s="334">
        <v>0</v>
      </c>
      <c r="G13726" s="334">
        <v>0</v>
      </c>
      <c r="H13726" s="334">
        <v>0</v>
      </c>
      <c r="I13726" s="334">
        <v>0</v>
      </c>
      <c r="J13726" s="334">
        <v>0</v>
      </c>
      <c r="K13726" s="334">
        <v>0</v>
      </c>
      <c r="L13726" s="334">
        <v>0</v>
      </c>
      <c r="M13726" s="334">
        <v>0</v>
      </c>
      <c r="N13726" s="334">
        <v>0</v>
      </c>
      <c r="O13726" s="334">
        <v>0</v>
      </c>
      <c r="P13726" s="334">
        <v>0</v>
      </c>
      <c r="Q13726" s="334">
        <v>0</v>
      </c>
      <c r="R13726" s="334">
        <v>0</v>
      </c>
      <c r="S13726" s="334">
        <v>0</v>
      </c>
      <c r="T13726" s="334">
        <v>0</v>
      </c>
      <c r="U13726" s="334">
        <v>0</v>
      </c>
      <c r="V13726" s="334">
        <v>0</v>
      </c>
      <c r="W13726" s="334">
        <v>0</v>
      </c>
      <c r="X13726" s="334">
        <v>0</v>
      </c>
      <c r="Y13726" s="334">
        <v>0</v>
      </c>
      <c r="Z13726" s="334">
        <v>0</v>
      </c>
      <c r="AA13726" s="334">
        <v>0</v>
      </c>
      <c r="AB13726" s="334">
        <v>0</v>
      </c>
      <c r="AD13726" s="334">
        <v>0</v>
      </c>
      <c r="AE13726" s="334">
        <f t="shared" si="2147"/>
        <v>0</v>
      </c>
      <c r="AF13726" s="334">
        <f t="shared" si="2148"/>
        <v>0</v>
      </c>
      <c r="AG13726" s="340">
        <f t="shared" si="2149"/>
        <v>0</v>
      </c>
      <c r="AI13726" s="340">
        <f t="shared" si="2151"/>
        <v>0</v>
      </c>
      <c r="AJ13726" s="340">
        <f t="shared" si="2151"/>
        <v>0</v>
      </c>
      <c r="AK13726" s="340">
        <f t="shared" si="2151"/>
        <v>0</v>
      </c>
      <c r="AL13726" s="340">
        <f t="shared" si="2151"/>
        <v>0</v>
      </c>
      <c r="AM13726" s="340">
        <f t="shared" si="2151"/>
        <v>0</v>
      </c>
    </row>
    <row r="13727" spans="1:39" x14ac:dyDescent="0.35">
      <c r="A13727" s="337">
        <v>35640</v>
      </c>
      <c r="B13727" s="338">
        <f t="shared" si="2144"/>
        <v>1997</v>
      </c>
      <c r="C13727" s="338">
        <f t="shared" si="2145"/>
        <v>7</v>
      </c>
      <c r="D13727" s="338">
        <f t="shared" si="2146"/>
        <v>29</v>
      </c>
      <c r="E13727" s="334">
        <v>0</v>
      </c>
      <c r="F13727" s="334">
        <v>0</v>
      </c>
      <c r="G13727" s="334">
        <v>0</v>
      </c>
      <c r="H13727" s="334">
        <v>0</v>
      </c>
      <c r="I13727" s="334">
        <v>0</v>
      </c>
      <c r="J13727" s="334">
        <v>0</v>
      </c>
      <c r="K13727" s="334">
        <v>0</v>
      </c>
      <c r="L13727" s="334">
        <v>0</v>
      </c>
      <c r="M13727" s="334">
        <v>0</v>
      </c>
      <c r="N13727" s="334">
        <v>0</v>
      </c>
      <c r="O13727" s="334">
        <v>0</v>
      </c>
      <c r="P13727" s="334">
        <v>0</v>
      </c>
      <c r="Q13727" s="334">
        <v>0</v>
      </c>
      <c r="R13727" s="334">
        <v>0</v>
      </c>
      <c r="S13727" s="334">
        <v>0</v>
      </c>
      <c r="T13727" s="334">
        <v>0</v>
      </c>
      <c r="U13727" s="334">
        <v>0</v>
      </c>
      <c r="V13727" s="334">
        <v>0</v>
      </c>
      <c r="W13727" s="334">
        <v>0</v>
      </c>
      <c r="X13727" s="334">
        <v>0</v>
      </c>
      <c r="Y13727" s="334">
        <v>0</v>
      </c>
      <c r="Z13727" s="334">
        <v>0</v>
      </c>
      <c r="AA13727" s="334">
        <v>0</v>
      </c>
      <c r="AB13727" s="334">
        <v>0</v>
      </c>
      <c r="AD13727" s="334">
        <v>0</v>
      </c>
      <c r="AE13727" s="334">
        <f t="shared" si="2147"/>
        <v>0</v>
      </c>
      <c r="AF13727" s="334">
        <f t="shared" si="2148"/>
        <v>0</v>
      </c>
      <c r="AG13727" s="340">
        <f t="shared" si="2149"/>
        <v>0</v>
      </c>
      <c r="AI13727" s="340">
        <f t="shared" si="2151"/>
        <v>0</v>
      </c>
      <c r="AJ13727" s="340">
        <f t="shared" si="2151"/>
        <v>0</v>
      </c>
      <c r="AK13727" s="340">
        <f t="shared" si="2151"/>
        <v>0</v>
      </c>
      <c r="AL13727" s="340">
        <f t="shared" si="2151"/>
        <v>0</v>
      </c>
      <c r="AM13727" s="340">
        <f t="shared" si="2151"/>
        <v>0</v>
      </c>
    </row>
    <row r="13728" spans="1:39" x14ac:dyDescent="0.35">
      <c r="A13728" s="337">
        <v>35641</v>
      </c>
      <c r="B13728" s="338">
        <f t="shared" si="2144"/>
        <v>1997</v>
      </c>
      <c r="C13728" s="338">
        <f t="shared" si="2145"/>
        <v>7</v>
      </c>
      <c r="D13728" s="338">
        <f t="shared" si="2146"/>
        <v>30</v>
      </c>
      <c r="E13728" s="334">
        <v>0</v>
      </c>
      <c r="F13728" s="334">
        <v>0</v>
      </c>
      <c r="G13728" s="334">
        <v>0</v>
      </c>
      <c r="H13728" s="334">
        <v>0</v>
      </c>
      <c r="I13728" s="334">
        <v>0</v>
      </c>
      <c r="J13728" s="334">
        <v>0</v>
      </c>
      <c r="K13728" s="334">
        <v>0</v>
      </c>
      <c r="L13728" s="334">
        <v>0</v>
      </c>
      <c r="M13728" s="334">
        <v>0</v>
      </c>
      <c r="N13728" s="334">
        <v>0</v>
      </c>
      <c r="O13728" s="334">
        <v>0</v>
      </c>
      <c r="P13728" s="334">
        <v>0</v>
      </c>
      <c r="Q13728" s="334">
        <v>0</v>
      </c>
      <c r="R13728" s="334">
        <v>0</v>
      </c>
      <c r="S13728" s="334">
        <v>0</v>
      </c>
      <c r="T13728" s="334">
        <v>0</v>
      </c>
      <c r="U13728" s="334">
        <v>0</v>
      </c>
      <c r="V13728" s="334">
        <v>0</v>
      </c>
      <c r="W13728" s="334">
        <v>0</v>
      </c>
      <c r="X13728" s="334">
        <v>0</v>
      </c>
      <c r="Y13728" s="334">
        <v>0</v>
      </c>
      <c r="Z13728" s="334">
        <v>0</v>
      </c>
      <c r="AA13728" s="334">
        <v>0</v>
      </c>
      <c r="AB13728" s="334">
        <v>0</v>
      </c>
      <c r="AD13728" s="334">
        <v>0</v>
      </c>
      <c r="AE13728" s="334">
        <f t="shared" si="2147"/>
        <v>0</v>
      </c>
      <c r="AF13728" s="334">
        <f t="shared" si="2148"/>
        <v>0</v>
      </c>
      <c r="AG13728" s="340">
        <f t="shared" si="2149"/>
        <v>0</v>
      </c>
      <c r="AI13728" s="340">
        <f t="shared" si="2151"/>
        <v>0</v>
      </c>
      <c r="AJ13728" s="340">
        <f t="shared" si="2151"/>
        <v>0</v>
      </c>
      <c r="AK13728" s="340">
        <f t="shared" si="2151"/>
        <v>0</v>
      </c>
      <c r="AL13728" s="340">
        <f t="shared" si="2151"/>
        <v>0</v>
      </c>
      <c r="AM13728" s="340">
        <f t="shared" si="2151"/>
        <v>0</v>
      </c>
    </row>
    <row r="13729" spans="1:39" x14ac:dyDescent="0.35">
      <c r="A13729" s="337">
        <v>35642</v>
      </c>
      <c r="B13729" s="338">
        <f t="shared" si="2144"/>
        <v>1997</v>
      </c>
      <c r="C13729" s="338">
        <f t="shared" si="2145"/>
        <v>7</v>
      </c>
      <c r="D13729" s="338">
        <f t="shared" si="2146"/>
        <v>31</v>
      </c>
      <c r="E13729" s="334">
        <v>0</v>
      </c>
      <c r="F13729" s="334">
        <v>0</v>
      </c>
      <c r="G13729" s="334">
        <v>0</v>
      </c>
      <c r="H13729" s="334">
        <v>0</v>
      </c>
      <c r="I13729" s="334">
        <v>0</v>
      </c>
      <c r="J13729" s="334">
        <v>0</v>
      </c>
      <c r="K13729" s="334">
        <v>0</v>
      </c>
      <c r="L13729" s="334">
        <v>0</v>
      </c>
      <c r="M13729" s="334">
        <v>0</v>
      </c>
      <c r="N13729" s="334">
        <v>0</v>
      </c>
      <c r="O13729" s="334">
        <v>0</v>
      </c>
      <c r="P13729" s="334">
        <v>0</v>
      </c>
      <c r="Q13729" s="334">
        <v>0</v>
      </c>
      <c r="R13729" s="334">
        <v>0</v>
      </c>
      <c r="S13729" s="334">
        <v>0</v>
      </c>
      <c r="T13729" s="334">
        <v>0</v>
      </c>
      <c r="U13729" s="334">
        <v>0</v>
      </c>
      <c r="V13729" s="334">
        <v>0</v>
      </c>
      <c r="W13729" s="334">
        <v>0</v>
      </c>
      <c r="X13729" s="334">
        <v>0</v>
      </c>
      <c r="Y13729" s="334">
        <v>0</v>
      </c>
      <c r="Z13729" s="334">
        <v>0</v>
      </c>
      <c r="AA13729" s="334">
        <v>0</v>
      </c>
      <c r="AB13729" s="334">
        <v>0</v>
      </c>
      <c r="AD13729" s="334">
        <v>0</v>
      </c>
      <c r="AE13729" s="334">
        <f t="shared" si="2147"/>
        <v>0</v>
      </c>
      <c r="AF13729" s="334">
        <f t="shared" si="2148"/>
        <v>0</v>
      </c>
      <c r="AG13729" s="340">
        <f t="shared" si="2149"/>
        <v>0</v>
      </c>
      <c r="AI13729" s="340">
        <f t="shared" si="2151"/>
        <v>0</v>
      </c>
      <c r="AJ13729" s="340">
        <f t="shared" si="2151"/>
        <v>0</v>
      </c>
      <c r="AK13729" s="340">
        <f t="shared" si="2151"/>
        <v>0</v>
      </c>
      <c r="AL13729" s="340">
        <f t="shared" si="2151"/>
        <v>0</v>
      </c>
      <c r="AM13729" s="340">
        <f t="shared" si="2151"/>
        <v>0</v>
      </c>
    </row>
    <row r="13730" spans="1:39" x14ac:dyDescent="0.35">
      <c r="A13730" s="337">
        <v>35643</v>
      </c>
      <c r="B13730" s="338">
        <f t="shared" si="2144"/>
        <v>1997</v>
      </c>
      <c r="C13730" s="338">
        <f t="shared" si="2145"/>
        <v>8</v>
      </c>
      <c r="D13730" s="338">
        <f t="shared" si="2146"/>
        <v>1</v>
      </c>
      <c r="E13730" s="334">
        <v>0</v>
      </c>
      <c r="F13730" s="334">
        <v>0</v>
      </c>
      <c r="G13730" s="334">
        <v>0</v>
      </c>
      <c r="H13730" s="334">
        <v>0</v>
      </c>
      <c r="I13730" s="334">
        <v>0</v>
      </c>
      <c r="J13730" s="334">
        <v>0</v>
      </c>
      <c r="K13730" s="334">
        <v>0</v>
      </c>
      <c r="L13730" s="334">
        <v>0</v>
      </c>
      <c r="M13730" s="334">
        <v>0</v>
      </c>
      <c r="N13730" s="334">
        <v>0</v>
      </c>
      <c r="O13730" s="334">
        <v>0</v>
      </c>
      <c r="P13730" s="334">
        <v>0</v>
      </c>
      <c r="Q13730" s="334">
        <v>0</v>
      </c>
      <c r="R13730" s="334">
        <v>0</v>
      </c>
      <c r="S13730" s="334">
        <v>0</v>
      </c>
      <c r="T13730" s="334">
        <v>0</v>
      </c>
      <c r="U13730" s="334">
        <v>0</v>
      </c>
      <c r="V13730" s="334">
        <v>0</v>
      </c>
      <c r="W13730" s="334">
        <v>0</v>
      </c>
      <c r="X13730" s="334">
        <v>0</v>
      </c>
      <c r="Y13730" s="334">
        <v>0</v>
      </c>
      <c r="Z13730" s="334">
        <v>0</v>
      </c>
      <c r="AA13730" s="334">
        <v>0</v>
      </c>
      <c r="AB13730" s="334">
        <v>0</v>
      </c>
      <c r="AD13730" s="334">
        <v>0</v>
      </c>
      <c r="AE13730" s="334">
        <f t="shared" si="2147"/>
        <v>0</v>
      </c>
      <c r="AF13730" s="334">
        <f t="shared" si="2148"/>
        <v>0</v>
      </c>
      <c r="AG13730" s="340">
        <f t="shared" si="2149"/>
        <v>0</v>
      </c>
      <c r="AI13730" s="340">
        <f t="shared" si="2151"/>
        <v>0</v>
      </c>
      <c r="AJ13730" s="340">
        <f t="shared" si="2151"/>
        <v>0</v>
      </c>
      <c r="AK13730" s="340">
        <f t="shared" si="2151"/>
        <v>0</v>
      </c>
      <c r="AL13730" s="340">
        <f t="shared" si="2151"/>
        <v>0</v>
      </c>
      <c r="AM13730" s="340">
        <f t="shared" si="2151"/>
        <v>0</v>
      </c>
    </row>
    <row r="13731" spans="1:39" x14ac:dyDescent="0.35">
      <c r="A13731" s="337">
        <v>35644</v>
      </c>
      <c r="B13731" s="338">
        <f t="shared" si="2144"/>
        <v>1997</v>
      </c>
      <c r="C13731" s="338">
        <f t="shared" si="2145"/>
        <v>8</v>
      </c>
      <c r="D13731" s="338">
        <f t="shared" si="2146"/>
        <v>2</v>
      </c>
      <c r="E13731" s="334">
        <v>0</v>
      </c>
      <c r="F13731" s="334">
        <v>0</v>
      </c>
      <c r="G13731" s="334">
        <v>0</v>
      </c>
      <c r="H13731" s="334">
        <v>0</v>
      </c>
      <c r="I13731" s="334">
        <v>0</v>
      </c>
      <c r="J13731" s="334">
        <v>0</v>
      </c>
      <c r="K13731" s="334">
        <v>0</v>
      </c>
      <c r="L13731" s="334">
        <v>0</v>
      </c>
      <c r="M13731" s="334">
        <v>0</v>
      </c>
      <c r="N13731" s="334">
        <v>0</v>
      </c>
      <c r="O13731" s="334">
        <v>0</v>
      </c>
      <c r="P13731" s="334">
        <v>0</v>
      </c>
      <c r="Q13731" s="334">
        <v>0</v>
      </c>
      <c r="R13731" s="334">
        <v>0</v>
      </c>
      <c r="S13731" s="334">
        <v>0</v>
      </c>
      <c r="T13731" s="334">
        <v>0</v>
      </c>
      <c r="U13731" s="334">
        <v>0</v>
      </c>
      <c r="V13731" s="334">
        <v>0</v>
      </c>
      <c r="W13731" s="334">
        <v>0</v>
      </c>
      <c r="X13731" s="334">
        <v>1.6</v>
      </c>
      <c r="Y13731" s="334">
        <v>2.1</v>
      </c>
      <c r="Z13731" s="334">
        <v>0.2</v>
      </c>
      <c r="AA13731" s="334">
        <v>0</v>
      </c>
      <c r="AB13731" s="334">
        <v>0</v>
      </c>
      <c r="AD13731" s="334">
        <v>3.9</v>
      </c>
      <c r="AE13731" s="334">
        <f t="shared" si="2147"/>
        <v>3.9</v>
      </c>
      <c r="AF13731" s="334">
        <f t="shared" si="2148"/>
        <v>3.9000000000000004</v>
      </c>
      <c r="AG13731" s="340">
        <f t="shared" si="2149"/>
        <v>4.4408920985006262E-16</v>
      </c>
      <c r="AI13731" s="340">
        <f t="shared" si="2151"/>
        <v>0</v>
      </c>
      <c r="AJ13731" s="340">
        <f t="shared" si="2151"/>
        <v>0</v>
      </c>
      <c r="AK13731" s="340">
        <f t="shared" si="2151"/>
        <v>0</v>
      </c>
      <c r="AL13731" s="340">
        <f t="shared" si="2151"/>
        <v>3.9000000000000004</v>
      </c>
      <c r="AM13731" s="340">
        <f t="shared" si="2151"/>
        <v>0</v>
      </c>
    </row>
    <row r="13732" spans="1:39" x14ac:dyDescent="0.35">
      <c r="A13732" s="337">
        <v>35645</v>
      </c>
      <c r="B13732" s="338">
        <f t="shared" si="2144"/>
        <v>1997</v>
      </c>
      <c r="C13732" s="338">
        <f t="shared" si="2145"/>
        <v>8</v>
      </c>
      <c r="D13732" s="338">
        <f t="shared" si="2146"/>
        <v>3</v>
      </c>
      <c r="E13732" s="334">
        <v>0</v>
      </c>
      <c r="F13732" s="334">
        <v>0</v>
      </c>
      <c r="G13732" s="334">
        <v>0</v>
      </c>
      <c r="H13732" s="334">
        <v>0</v>
      </c>
      <c r="I13732" s="334">
        <v>0</v>
      </c>
      <c r="J13732" s="334">
        <v>0</v>
      </c>
      <c r="K13732" s="334">
        <v>0</v>
      </c>
      <c r="L13732" s="334">
        <v>0</v>
      </c>
      <c r="M13732" s="334">
        <v>0</v>
      </c>
      <c r="N13732" s="334">
        <v>0</v>
      </c>
      <c r="O13732" s="334">
        <v>0</v>
      </c>
      <c r="P13732" s="334">
        <v>0</v>
      </c>
      <c r="Q13732" s="334">
        <v>0</v>
      </c>
      <c r="R13732" s="334">
        <v>0</v>
      </c>
      <c r="S13732" s="334">
        <v>0</v>
      </c>
      <c r="T13732" s="334">
        <v>0</v>
      </c>
      <c r="U13732" s="334">
        <v>0</v>
      </c>
      <c r="V13732" s="334">
        <v>0</v>
      </c>
      <c r="W13732" s="334">
        <v>0</v>
      </c>
      <c r="X13732" s="334">
        <v>0</v>
      </c>
      <c r="Y13732" s="334">
        <v>0</v>
      </c>
      <c r="Z13732" s="334">
        <v>0</v>
      </c>
      <c r="AA13732" s="334">
        <v>0</v>
      </c>
      <c r="AB13732" s="334">
        <v>0</v>
      </c>
      <c r="AD13732" s="334">
        <v>0</v>
      </c>
      <c r="AE13732" s="334">
        <f t="shared" si="2147"/>
        <v>0</v>
      </c>
      <c r="AF13732" s="334">
        <f t="shared" si="2148"/>
        <v>0</v>
      </c>
      <c r="AG13732" s="340">
        <f t="shared" si="2149"/>
        <v>0</v>
      </c>
      <c r="AI13732" s="340">
        <f t="shared" ref="AI13732:AM13747" si="2152">IF($C13732=AI$1,$AF13732,0)</f>
        <v>0</v>
      </c>
      <c r="AJ13732" s="340">
        <f t="shared" si="2152"/>
        <v>0</v>
      </c>
      <c r="AK13732" s="340">
        <f t="shared" si="2152"/>
        <v>0</v>
      </c>
      <c r="AL13732" s="340">
        <f t="shared" si="2152"/>
        <v>0</v>
      </c>
      <c r="AM13732" s="340">
        <f t="shared" si="2152"/>
        <v>0</v>
      </c>
    </row>
    <row r="13733" spans="1:39" x14ac:dyDescent="0.35">
      <c r="A13733" s="337">
        <v>35646</v>
      </c>
      <c r="B13733" s="338">
        <f t="shared" si="2144"/>
        <v>1997</v>
      </c>
      <c r="C13733" s="338">
        <f t="shared" si="2145"/>
        <v>8</v>
      </c>
      <c r="D13733" s="338">
        <f t="shared" si="2146"/>
        <v>4</v>
      </c>
      <c r="E13733" s="334">
        <v>0</v>
      </c>
      <c r="F13733" s="334">
        <v>0</v>
      </c>
      <c r="G13733" s="334">
        <v>0</v>
      </c>
      <c r="H13733" s="334">
        <v>0</v>
      </c>
      <c r="I13733" s="334">
        <v>0</v>
      </c>
      <c r="J13733" s="334">
        <v>0</v>
      </c>
      <c r="K13733" s="334">
        <v>0</v>
      </c>
      <c r="L13733" s="334">
        <v>0</v>
      </c>
      <c r="M13733" s="334">
        <v>0</v>
      </c>
      <c r="N13733" s="334">
        <v>0</v>
      </c>
      <c r="O13733" s="334">
        <v>0</v>
      </c>
      <c r="P13733" s="334">
        <v>0</v>
      </c>
      <c r="Q13733" s="334">
        <v>0</v>
      </c>
      <c r="R13733" s="334">
        <v>0</v>
      </c>
      <c r="S13733" s="334">
        <v>0</v>
      </c>
      <c r="T13733" s="334">
        <v>0</v>
      </c>
      <c r="U13733" s="334">
        <v>0</v>
      </c>
      <c r="V13733" s="334">
        <v>0</v>
      </c>
      <c r="W13733" s="334">
        <v>0</v>
      </c>
      <c r="X13733" s="334">
        <v>0</v>
      </c>
      <c r="Y13733" s="334">
        <v>0</v>
      </c>
      <c r="Z13733" s="334">
        <v>0</v>
      </c>
      <c r="AA13733" s="334">
        <v>0</v>
      </c>
      <c r="AB13733" s="334">
        <v>0</v>
      </c>
      <c r="AD13733" s="334">
        <v>0</v>
      </c>
      <c r="AE13733" s="334">
        <f t="shared" si="2147"/>
        <v>0</v>
      </c>
      <c r="AF13733" s="334">
        <f t="shared" si="2148"/>
        <v>0</v>
      </c>
      <c r="AG13733" s="340">
        <f t="shared" si="2149"/>
        <v>0</v>
      </c>
      <c r="AI13733" s="340">
        <f t="shared" si="2152"/>
        <v>0</v>
      </c>
      <c r="AJ13733" s="340">
        <f t="shared" si="2152"/>
        <v>0</v>
      </c>
      <c r="AK13733" s="340">
        <f t="shared" si="2152"/>
        <v>0</v>
      </c>
      <c r="AL13733" s="340">
        <f t="shared" si="2152"/>
        <v>0</v>
      </c>
      <c r="AM13733" s="340">
        <f t="shared" si="2152"/>
        <v>0</v>
      </c>
    </row>
    <row r="13734" spans="1:39" x14ac:dyDescent="0.35">
      <c r="A13734" s="337">
        <v>35647</v>
      </c>
      <c r="B13734" s="338">
        <f t="shared" si="2144"/>
        <v>1997</v>
      </c>
      <c r="C13734" s="338">
        <f t="shared" si="2145"/>
        <v>8</v>
      </c>
      <c r="D13734" s="338">
        <f t="shared" si="2146"/>
        <v>5</v>
      </c>
      <c r="E13734" s="334">
        <v>0</v>
      </c>
      <c r="F13734" s="334">
        <v>0</v>
      </c>
      <c r="G13734" s="334">
        <v>0</v>
      </c>
      <c r="H13734" s="334">
        <v>0</v>
      </c>
      <c r="I13734" s="334">
        <v>0</v>
      </c>
      <c r="J13734" s="334">
        <v>0</v>
      </c>
      <c r="K13734" s="334">
        <v>0</v>
      </c>
      <c r="L13734" s="334">
        <v>0</v>
      </c>
      <c r="M13734" s="334">
        <v>0</v>
      </c>
      <c r="N13734" s="334">
        <v>0</v>
      </c>
      <c r="O13734" s="334">
        <v>0</v>
      </c>
      <c r="P13734" s="334">
        <v>0</v>
      </c>
      <c r="Q13734" s="334">
        <v>0</v>
      </c>
      <c r="R13734" s="334">
        <v>0</v>
      </c>
      <c r="S13734" s="334">
        <v>0</v>
      </c>
      <c r="T13734" s="334">
        <v>0</v>
      </c>
      <c r="U13734" s="334">
        <v>0</v>
      </c>
      <c r="V13734" s="334">
        <v>0</v>
      </c>
      <c r="W13734" s="334">
        <v>0</v>
      </c>
      <c r="X13734" s="334">
        <v>0</v>
      </c>
      <c r="Y13734" s="334">
        <v>0</v>
      </c>
      <c r="Z13734" s="334">
        <v>0</v>
      </c>
      <c r="AA13734" s="334">
        <v>0</v>
      </c>
      <c r="AB13734" s="334">
        <v>0</v>
      </c>
      <c r="AD13734" s="334">
        <v>0</v>
      </c>
      <c r="AE13734" s="334">
        <f t="shared" si="2147"/>
        <v>0</v>
      </c>
      <c r="AF13734" s="334">
        <f t="shared" si="2148"/>
        <v>0</v>
      </c>
      <c r="AG13734" s="340">
        <f t="shared" si="2149"/>
        <v>0</v>
      </c>
      <c r="AI13734" s="340">
        <f t="shared" si="2152"/>
        <v>0</v>
      </c>
      <c r="AJ13734" s="340">
        <f t="shared" si="2152"/>
        <v>0</v>
      </c>
      <c r="AK13734" s="340">
        <f t="shared" si="2152"/>
        <v>0</v>
      </c>
      <c r="AL13734" s="340">
        <f t="shared" si="2152"/>
        <v>0</v>
      </c>
      <c r="AM13734" s="340">
        <f t="shared" si="2152"/>
        <v>0</v>
      </c>
    </row>
    <row r="13735" spans="1:39" x14ac:dyDescent="0.35">
      <c r="A13735" s="337">
        <v>35648</v>
      </c>
      <c r="B13735" s="338">
        <f t="shared" si="2144"/>
        <v>1997</v>
      </c>
      <c r="C13735" s="338">
        <f t="shared" si="2145"/>
        <v>8</v>
      </c>
      <c r="D13735" s="338">
        <f t="shared" si="2146"/>
        <v>6</v>
      </c>
      <c r="E13735" s="334">
        <v>0</v>
      </c>
      <c r="F13735" s="334">
        <v>0</v>
      </c>
      <c r="G13735" s="334">
        <v>0</v>
      </c>
      <c r="H13735" s="334">
        <v>0</v>
      </c>
      <c r="I13735" s="334">
        <v>0</v>
      </c>
      <c r="J13735" s="334">
        <v>0</v>
      </c>
      <c r="K13735" s="334">
        <v>0</v>
      </c>
      <c r="L13735" s="334">
        <v>0</v>
      </c>
      <c r="M13735" s="334">
        <v>0</v>
      </c>
      <c r="N13735" s="334">
        <v>0</v>
      </c>
      <c r="O13735" s="334">
        <v>0</v>
      </c>
      <c r="P13735" s="334">
        <v>0</v>
      </c>
      <c r="Q13735" s="334">
        <v>0</v>
      </c>
      <c r="R13735" s="334">
        <v>0</v>
      </c>
      <c r="S13735" s="334">
        <v>0</v>
      </c>
      <c r="T13735" s="334">
        <v>0</v>
      </c>
      <c r="U13735" s="334">
        <v>0.6</v>
      </c>
      <c r="V13735" s="334">
        <v>0</v>
      </c>
      <c r="W13735" s="334">
        <v>0</v>
      </c>
      <c r="X13735" s="334">
        <v>0</v>
      </c>
      <c r="Y13735" s="334">
        <v>0</v>
      </c>
      <c r="Z13735" s="334">
        <v>0</v>
      </c>
      <c r="AA13735" s="334">
        <v>0</v>
      </c>
      <c r="AB13735" s="334">
        <v>0</v>
      </c>
      <c r="AD13735" s="334">
        <v>0.6</v>
      </c>
      <c r="AE13735" s="334">
        <f t="shared" si="2147"/>
        <v>0.6</v>
      </c>
      <c r="AF13735" s="334">
        <f t="shared" si="2148"/>
        <v>0.6</v>
      </c>
      <c r="AG13735" s="340">
        <f t="shared" si="2149"/>
        <v>0</v>
      </c>
      <c r="AI13735" s="340">
        <f t="shared" si="2152"/>
        <v>0</v>
      </c>
      <c r="AJ13735" s="340">
        <f t="shared" si="2152"/>
        <v>0</v>
      </c>
      <c r="AK13735" s="340">
        <f t="shared" si="2152"/>
        <v>0</v>
      </c>
      <c r="AL13735" s="340">
        <f t="shared" si="2152"/>
        <v>0.6</v>
      </c>
      <c r="AM13735" s="340">
        <f t="shared" si="2152"/>
        <v>0</v>
      </c>
    </row>
    <row r="13736" spans="1:39" x14ac:dyDescent="0.35">
      <c r="A13736" s="337">
        <v>35649</v>
      </c>
      <c r="B13736" s="338">
        <f t="shared" si="2144"/>
        <v>1997</v>
      </c>
      <c r="C13736" s="338">
        <f t="shared" si="2145"/>
        <v>8</v>
      </c>
      <c r="D13736" s="338">
        <f t="shared" si="2146"/>
        <v>7</v>
      </c>
      <c r="E13736" s="334">
        <v>0</v>
      </c>
      <c r="F13736" s="334">
        <v>0</v>
      </c>
      <c r="G13736" s="334">
        <v>0</v>
      </c>
      <c r="H13736" s="334">
        <v>0</v>
      </c>
      <c r="I13736" s="334">
        <v>0</v>
      </c>
      <c r="J13736" s="334">
        <v>0</v>
      </c>
      <c r="K13736" s="334">
        <v>0.1</v>
      </c>
      <c r="L13736" s="334">
        <v>0</v>
      </c>
      <c r="M13736" s="334">
        <v>0</v>
      </c>
      <c r="N13736" s="334">
        <v>0</v>
      </c>
      <c r="O13736" s="334">
        <v>0</v>
      </c>
      <c r="P13736" s="334">
        <v>0</v>
      </c>
      <c r="Q13736" s="334">
        <v>0</v>
      </c>
      <c r="R13736" s="334">
        <v>0</v>
      </c>
      <c r="S13736" s="334">
        <v>0</v>
      </c>
      <c r="T13736" s="334">
        <v>0</v>
      </c>
      <c r="U13736" s="334">
        <v>0</v>
      </c>
      <c r="V13736" s="334">
        <v>0</v>
      </c>
      <c r="W13736" s="334">
        <v>0.1</v>
      </c>
      <c r="X13736" s="334">
        <v>0</v>
      </c>
      <c r="Y13736" s="334">
        <v>0</v>
      </c>
      <c r="Z13736" s="334">
        <v>0</v>
      </c>
      <c r="AA13736" s="334">
        <v>0</v>
      </c>
      <c r="AB13736" s="334">
        <v>0</v>
      </c>
      <c r="AD13736" s="334">
        <v>0.2</v>
      </c>
      <c r="AE13736" s="334">
        <f t="shared" si="2147"/>
        <v>0.2</v>
      </c>
      <c r="AF13736" s="334">
        <f t="shared" si="2148"/>
        <v>0.2</v>
      </c>
      <c r="AG13736" s="340">
        <f t="shared" si="2149"/>
        <v>0</v>
      </c>
      <c r="AI13736" s="340">
        <f t="shared" si="2152"/>
        <v>0</v>
      </c>
      <c r="AJ13736" s="340">
        <f t="shared" si="2152"/>
        <v>0</v>
      </c>
      <c r="AK13736" s="340">
        <f t="shared" si="2152"/>
        <v>0</v>
      </c>
      <c r="AL13736" s="340">
        <f t="shared" si="2152"/>
        <v>0.2</v>
      </c>
      <c r="AM13736" s="340">
        <f t="shared" si="2152"/>
        <v>0</v>
      </c>
    </row>
    <row r="13737" spans="1:39" x14ac:dyDescent="0.35">
      <c r="A13737" s="337">
        <v>35650</v>
      </c>
      <c r="B13737" s="338">
        <f t="shared" si="2144"/>
        <v>1997</v>
      </c>
      <c r="C13737" s="338">
        <f t="shared" si="2145"/>
        <v>8</v>
      </c>
      <c r="D13737" s="338">
        <f t="shared" si="2146"/>
        <v>8</v>
      </c>
      <c r="E13737" s="334">
        <v>0</v>
      </c>
      <c r="F13737" s="334">
        <v>0</v>
      </c>
      <c r="G13737" s="334">
        <v>0</v>
      </c>
      <c r="H13737" s="334">
        <v>0</v>
      </c>
      <c r="I13737" s="334">
        <v>0.2</v>
      </c>
      <c r="J13737" s="334">
        <v>0.7</v>
      </c>
      <c r="K13737" s="334">
        <v>0.7</v>
      </c>
      <c r="L13737" s="334">
        <v>2.2999999999999998</v>
      </c>
      <c r="M13737" s="334">
        <v>0.9</v>
      </c>
      <c r="N13737" s="334">
        <v>0</v>
      </c>
      <c r="O13737" s="334">
        <v>0.7</v>
      </c>
      <c r="P13737" s="334">
        <v>0</v>
      </c>
      <c r="Q13737" s="334">
        <v>0</v>
      </c>
      <c r="R13737" s="334">
        <v>4.4000000000000004</v>
      </c>
      <c r="S13737" s="334">
        <v>1.4</v>
      </c>
      <c r="T13737" s="334">
        <v>0</v>
      </c>
      <c r="U13737" s="334">
        <v>0.2</v>
      </c>
      <c r="V13737" s="334">
        <v>0.5</v>
      </c>
      <c r="W13737" s="334">
        <v>0.2</v>
      </c>
      <c r="X13737" s="334">
        <v>0</v>
      </c>
      <c r="Y13737" s="334">
        <v>0</v>
      </c>
      <c r="Z13737" s="334">
        <v>0</v>
      </c>
      <c r="AA13737" s="334">
        <v>0</v>
      </c>
      <c r="AB13737" s="334">
        <v>0</v>
      </c>
      <c r="AD13737" s="334">
        <v>12.2</v>
      </c>
      <c r="AE13737" s="334">
        <f t="shared" si="2147"/>
        <v>12.2</v>
      </c>
      <c r="AF13737" s="334">
        <f t="shared" si="2148"/>
        <v>12.2</v>
      </c>
      <c r="AG13737" s="340">
        <f t="shared" si="2149"/>
        <v>0</v>
      </c>
      <c r="AI13737" s="340">
        <f t="shared" si="2152"/>
        <v>0</v>
      </c>
      <c r="AJ13737" s="340">
        <f t="shared" si="2152"/>
        <v>0</v>
      </c>
      <c r="AK13737" s="340">
        <f t="shared" si="2152"/>
        <v>0</v>
      </c>
      <c r="AL13737" s="340">
        <f t="shared" si="2152"/>
        <v>12.2</v>
      </c>
      <c r="AM13737" s="340">
        <f t="shared" si="2152"/>
        <v>0</v>
      </c>
    </row>
    <row r="13738" spans="1:39" x14ac:dyDescent="0.35">
      <c r="A13738" s="337">
        <v>35651</v>
      </c>
      <c r="B13738" s="338">
        <f t="shared" si="2144"/>
        <v>1997</v>
      </c>
      <c r="C13738" s="338">
        <f t="shared" si="2145"/>
        <v>8</v>
      </c>
      <c r="D13738" s="338">
        <f t="shared" si="2146"/>
        <v>9</v>
      </c>
      <c r="E13738" s="334">
        <v>0</v>
      </c>
      <c r="F13738" s="334">
        <v>0</v>
      </c>
      <c r="G13738" s="334">
        <v>0</v>
      </c>
      <c r="H13738" s="334">
        <v>0</v>
      </c>
      <c r="I13738" s="334">
        <v>0</v>
      </c>
      <c r="J13738" s="334">
        <v>0</v>
      </c>
      <c r="K13738" s="334">
        <v>0</v>
      </c>
      <c r="L13738" s="334">
        <v>0</v>
      </c>
      <c r="M13738" s="334">
        <v>0</v>
      </c>
      <c r="N13738" s="334">
        <v>0</v>
      </c>
      <c r="O13738" s="334">
        <v>0</v>
      </c>
      <c r="P13738" s="334">
        <v>0</v>
      </c>
      <c r="Q13738" s="334">
        <v>0</v>
      </c>
      <c r="R13738" s="334">
        <v>0</v>
      </c>
      <c r="S13738" s="334">
        <v>0</v>
      </c>
      <c r="T13738" s="334">
        <v>0</v>
      </c>
      <c r="U13738" s="334">
        <v>0</v>
      </c>
      <c r="V13738" s="334">
        <v>0</v>
      </c>
      <c r="W13738" s="334">
        <v>0</v>
      </c>
      <c r="X13738" s="334">
        <v>0</v>
      </c>
      <c r="Y13738" s="334">
        <v>0</v>
      </c>
      <c r="Z13738" s="334">
        <v>0</v>
      </c>
      <c r="AA13738" s="334">
        <v>0</v>
      </c>
      <c r="AB13738" s="334">
        <v>0</v>
      </c>
      <c r="AD13738" s="334">
        <v>0</v>
      </c>
      <c r="AE13738" s="334">
        <f t="shared" si="2147"/>
        <v>0</v>
      </c>
      <c r="AF13738" s="334">
        <f t="shared" si="2148"/>
        <v>0</v>
      </c>
      <c r="AG13738" s="340">
        <f t="shared" si="2149"/>
        <v>0</v>
      </c>
      <c r="AI13738" s="340">
        <f t="shared" si="2152"/>
        <v>0</v>
      </c>
      <c r="AJ13738" s="340">
        <f t="shared" si="2152"/>
        <v>0</v>
      </c>
      <c r="AK13738" s="340">
        <f t="shared" si="2152"/>
        <v>0</v>
      </c>
      <c r="AL13738" s="340">
        <f t="shared" si="2152"/>
        <v>0</v>
      </c>
      <c r="AM13738" s="340">
        <f t="shared" si="2152"/>
        <v>0</v>
      </c>
    </row>
    <row r="13739" spans="1:39" x14ac:dyDescent="0.35">
      <c r="A13739" s="337">
        <v>35652</v>
      </c>
      <c r="B13739" s="338">
        <f t="shared" si="2144"/>
        <v>1997</v>
      </c>
      <c r="C13739" s="338">
        <f t="shared" si="2145"/>
        <v>8</v>
      </c>
      <c r="D13739" s="338">
        <f t="shared" si="2146"/>
        <v>10</v>
      </c>
      <c r="E13739" s="334">
        <v>0</v>
      </c>
      <c r="F13739" s="334">
        <v>0</v>
      </c>
      <c r="G13739" s="334">
        <v>0</v>
      </c>
      <c r="H13739" s="334">
        <v>0</v>
      </c>
      <c r="I13739" s="334">
        <v>0</v>
      </c>
      <c r="J13739" s="334">
        <v>0</v>
      </c>
      <c r="K13739" s="334">
        <v>0</v>
      </c>
      <c r="L13739" s="334">
        <v>0</v>
      </c>
      <c r="M13739" s="334">
        <v>0</v>
      </c>
      <c r="N13739" s="334">
        <v>0</v>
      </c>
      <c r="O13739" s="334">
        <v>0</v>
      </c>
      <c r="P13739" s="334">
        <v>0</v>
      </c>
      <c r="Q13739" s="334">
        <v>0</v>
      </c>
      <c r="R13739" s="334">
        <v>0</v>
      </c>
      <c r="S13739" s="334">
        <v>0</v>
      </c>
      <c r="T13739" s="334">
        <v>0</v>
      </c>
      <c r="U13739" s="334">
        <v>0</v>
      </c>
      <c r="V13739" s="334">
        <v>0</v>
      </c>
      <c r="W13739" s="334">
        <v>0</v>
      </c>
      <c r="X13739" s="334">
        <v>0</v>
      </c>
      <c r="Y13739" s="334">
        <v>0</v>
      </c>
      <c r="Z13739" s="334">
        <v>0</v>
      </c>
      <c r="AA13739" s="334">
        <v>0</v>
      </c>
      <c r="AB13739" s="334">
        <v>0</v>
      </c>
      <c r="AD13739" s="334">
        <v>0</v>
      </c>
      <c r="AE13739" s="334">
        <f t="shared" si="2147"/>
        <v>0</v>
      </c>
      <c r="AF13739" s="334">
        <f t="shared" si="2148"/>
        <v>0</v>
      </c>
      <c r="AG13739" s="340">
        <f t="shared" si="2149"/>
        <v>0</v>
      </c>
      <c r="AI13739" s="340">
        <f t="shared" si="2152"/>
        <v>0</v>
      </c>
      <c r="AJ13739" s="340">
        <f t="shared" si="2152"/>
        <v>0</v>
      </c>
      <c r="AK13739" s="340">
        <f t="shared" si="2152"/>
        <v>0</v>
      </c>
      <c r="AL13739" s="340">
        <f t="shared" si="2152"/>
        <v>0</v>
      </c>
      <c r="AM13739" s="340">
        <f t="shared" si="2152"/>
        <v>0</v>
      </c>
    </row>
    <row r="13740" spans="1:39" x14ac:dyDescent="0.35">
      <c r="A13740" s="337">
        <v>35653</v>
      </c>
      <c r="B13740" s="338">
        <f t="shared" si="2144"/>
        <v>1997</v>
      </c>
      <c r="C13740" s="338">
        <f t="shared" si="2145"/>
        <v>8</v>
      </c>
      <c r="D13740" s="338">
        <f t="shared" si="2146"/>
        <v>11</v>
      </c>
      <c r="E13740" s="334">
        <v>0</v>
      </c>
      <c r="F13740" s="334">
        <v>0</v>
      </c>
      <c r="G13740" s="334">
        <v>0</v>
      </c>
      <c r="H13740" s="334">
        <v>0</v>
      </c>
      <c r="I13740" s="334">
        <v>0</v>
      </c>
      <c r="J13740" s="334">
        <v>0</v>
      </c>
      <c r="K13740" s="334">
        <v>0</v>
      </c>
      <c r="L13740" s="334">
        <v>0</v>
      </c>
      <c r="M13740" s="334">
        <v>0</v>
      </c>
      <c r="N13740" s="334">
        <v>0</v>
      </c>
      <c r="O13740" s="334">
        <v>0</v>
      </c>
      <c r="P13740" s="334">
        <v>0</v>
      </c>
      <c r="Q13740" s="334">
        <v>0</v>
      </c>
      <c r="R13740" s="334">
        <v>0</v>
      </c>
      <c r="S13740" s="334">
        <v>0</v>
      </c>
      <c r="T13740" s="334">
        <v>0</v>
      </c>
      <c r="U13740" s="334">
        <v>0</v>
      </c>
      <c r="V13740" s="334">
        <v>0</v>
      </c>
      <c r="W13740" s="334">
        <v>0</v>
      </c>
      <c r="X13740" s="334">
        <v>0</v>
      </c>
      <c r="Y13740" s="334">
        <v>0</v>
      </c>
      <c r="Z13740" s="334">
        <v>0</v>
      </c>
      <c r="AA13740" s="334">
        <v>0</v>
      </c>
      <c r="AB13740" s="334">
        <v>0</v>
      </c>
      <c r="AD13740" s="334">
        <v>0</v>
      </c>
      <c r="AE13740" s="334">
        <f t="shared" si="2147"/>
        <v>0</v>
      </c>
      <c r="AF13740" s="334">
        <f t="shared" si="2148"/>
        <v>0</v>
      </c>
      <c r="AG13740" s="340">
        <f t="shared" si="2149"/>
        <v>0</v>
      </c>
      <c r="AI13740" s="340">
        <f t="shared" si="2152"/>
        <v>0</v>
      </c>
      <c r="AJ13740" s="340">
        <f t="shared" si="2152"/>
        <v>0</v>
      </c>
      <c r="AK13740" s="340">
        <f t="shared" si="2152"/>
        <v>0</v>
      </c>
      <c r="AL13740" s="340">
        <f t="shared" si="2152"/>
        <v>0</v>
      </c>
      <c r="AM13740" s="340">
        <f t="shared" si="2152"/>
        <v>0</v>
      </c>
    </row>
    <row r="13741" spans="1:39" x14ac:dyDescent="0.35">
      <c r="A13741" s="337">
        <v>35654</v>
      </c>
      <c r="B13741" s="338">
        <f t="shared" si="2144"/>
        <v>1997</v>
      </c>
      <c r="C13741" s="338">
        <f t="shared" si="2145"/>
        <v>8</v>
      </c>
      <c r="D13741" s="338">
        <f t="shared" si="2146"/>
        <v>12</v>
      </c>
      <c r="E13741" s="334">
        <v>0</v>
      </c>
      <c r="F13741" s="334">
        <v>0</v>
      </c>
      <c r="G13741" s="334">
        <v>0</v>
      </c>
      <c r="H13741" s="334">
        <v>0</v>
      </c>
      <c r="I13741" s="334">
        <v>0</v>
      </c>
      <c r="J13741" s="334">
        <v>0</v>
      </c>
      <c r="K13741" s="334">
        <v>0</v>
      </c>
      <c r="L13741" s="334">
        <v>0</v>
      </c>
      <c r="M13741" s="334">
        <v>0</v>
      </c>
      <c r="N13741" s="334">
        <v>0</v>
      </c>
      <c r="O13741" s="334">
        <v>0</v>
      </c>
      <c r="P13741" s="334">
        <v>0</v>
      </c>
      <c r="Q13741" s="334">
        <v>0</v>
      </c>
      <c r="R13741" s="334">
        <v>0</v>
      </c>
      <c r="S13741" s="334">
        <v>3.2</v>
      </c>
      <c r="T13741" s="334">
        <v>0</v>
      </c>
      <c r="U13741" s="334">
        <v>0</v>
      </c>
      <c r="V13741" s="334">
        <v>0</v>
      </c>
      <c r="W13741" s="334">
        <v>0</v>
      </c>
      <c r="X13741" s="334">
        <v>0</v>
      </c>
      <c r="Y13741" s="334">
        <v>0</v>
      </c>
      <c r="Z13741" s="334">
        <v>0</v>
      </c>
      <c r="AA13741" s="334">
        <v>0</v>
      </c>
      <c r="AB13741" s="334">
        <v>0</v>
      </c>
      <c r="AD13741" s="334">
        <v>3.2</v>
      </c>
      <c r="AE13741" s="334">
        <f t="shared" si="2147"/>
        <v>3.2</v>
      </c>
      <c r="AF13741" s="334">
        <f t="shared" si="2148"/>
        <v>3.2</v>
      </c>
      <c r="AG13741" s="340">
        <f t="shared" si="2149"/>
        <v>0</v>
      </c>
      <c r="AI13741" s="340">
        <f t="shared" si="2152"/>
        <v>0</v>
      </c>
      <c r="AJ13741" s="340">
        <f t="shared" si="2152"/>
        <v>0</v>
      </c>
      <c r="AK13741" s="340">
        <f t="shared" si="2152"/>
        <v>0</v>
      </c>
      <c r="AL13741" s="340">
        <f t="shared" si="2152"/>
        <v>3.2</v>
      </c>
      <c r="AM13741" s="340">
        <f t="shared" si="2152"/>
        <v>0</v>
      </c>
    </row>
    <row r="13742" spans="1:39" x14ac:dyDescent="0.35">
      <c r="A13742" s="337">
        <v>35655</v>
      </c>
      <c r="B13742" s="338">
        <f t="shared" si="2144"/>
        <v>1997</v>
      </c>
      <c r="C13742" s="338">
        <f t="shared" si="2145"/>
        <v>8</v>
      </c>
      <c r="D13742" s="338">
        <f t="shared" si="2146"/>
        <v>13</v>
      </c>
      <c r="E13742" s="334">
        <v>0</v>
      </c>
      <c r="F13742" s="334">
        <v>0</v>
      </c>
      <c r="G13742" s="334">
        <v>0</v>
      </c>
      <c r="H13742" s="334">
        <v>0</v>
      </c>
      <c r="I13742" s="334">
        <v>0</v>
      </c>
      <c r="J13742" s="334">
        <v>0</v>
      </c>
      <c r="K13742" s="334">
        <v>0</v>
      </c>
      <c r="L13742" s="334">
        <v>0</v>
      </c>
      <c r="M13742" s="334">
        <v>0</v>
      </c>
      <c r="N13742" s="334">
        <v>0</v>
      </c>
      <c r="O13742" s="334">
        <v>0</v>
      </c>
      <c r="P13742" s="334">
        <v>0</v>
      </c>
      <c r="Q13742" s="334">
        <v>0</v>
      </c>
      <c r="R13742" s="334">
        <v>0</v>
      </c>
      <c r="S13742" s="334">
        <v>0.4</v>
      </c>
      <c r="T13742" s="334">
        <v>0</v>
      </c>
      <c r="U13742" s="334">
        <v>0</v>
      </c>
      <c r="V13742" s="334">
        <v>0</v>
      </c>
      <c r="W13742" s="334">
        <v>0</v>
      </c>
      <c r="X13742" s="334">
        <v>0</v>
      </c>
      <c r="Y13742" s="334">
        <v>0</v>
      </c>
      <c r="Z13742" s="334">
        <v>0</v>
      </c>
      <c r="AA13742" s="334">
        <v>0</v>
      </c>
      <c r="AB13742" s="334">
        <v>0</v>
      </c>
      <c r="AD13742" s="334">
        <v>0.4</v>
      </c>
      <c r="AE13742" s="334">
        <f t="shared" si="2147"/>
        <v>0.4</v>
      </c>
      <c r="AF13742" s="334">
        <f t="shared" si="2148"/>
        <v>0.4</v>
      </c>
      <c r="AG13742" s="340">
        <f t="shared" si="2149"/>
        <v>0</v>
      </c>
      <c r="AI13742" s="340">
        <f t="shared" si="2152"/>
        <v>0</v>
      </c>
      <c r="AJ13742" s="340">
        <f t="shared" si="2152"/>
        <v>0</v>
      </c>
      <c r="AK13742" s="340">
        <f t="shared" si="2152"/>
        <v>0</v>
      </c>
      <c r="AL13742" s="340">
        <f t="shared" si="2152"/>
        <v>0.4</v>
      </c>
      <c r="AM13742" s="340">
        <f t="shared" si="2152"/>
        <v>0</v>
      </c>
    </row>
    <row r="13743" spans="1:39" x14ac:dyDescent="0.35">
      <c r="A13743" s="337">
        <v>35656</v>
      </c>
      <c r="B13743" s="338">
        <f t="shared" si="2144"/>
        <v>1997</v>
      </c>
      <c r="C13743" s="338">
        <f t="shared" si="2145"/>
        <v>8</v>
      </c>
      <c r="D13743" s="338">
        <f t="shared" si="2146"/>
        <v>14</v>
      </c>
      <c r="E13743" s="334">
        <v>0</v>
      </c>
      <c r="F13743" s="334">
        <v>0</v>
      </c>
      <c r="G13743" s="334">
        <v>0</v>
      </c>
      <c r="H13743" s="334">
        <v>0</v>
      </c>
      <c r="I13743" s="334">
        <v>0</v>
      </c>
      <c r="J13743" s="334">
        <v>0</v>
      </c>
      <c r="K13743" s="334">
        <v>0</v>
      </c>
      <c r="L13743" s="334">
        <v>0</v>
      </c>
      <c r="M13743" s="334">
        <v>0</v>
      </c>
      <c r="N13743" s="334">
        <v>0</v>
      </c>
      <c r="O13743" s="334">
        <v>0</v>
      </c>
      <c r="P13743" s="334">
        <v>0</v>
      </c>
      <c r="Q13743" s="334">
        <v>0</v>
      </c>
      <c r="R13743" s="334">
        <v>0</v>
      </c>
      <c r="S13743" s="334">
        <v>0</v>
      </c>
      <c r="T13743" s="334">
        <v>0</v>
      </c>
      <c r="U13743" s="334">
        <v>1.1000000000000001</v>
      </c>
      <c r="V13743" s="334">
        <v>0.3</v>
      </c>
      <c r="W13743" s="334">
        <v>0</v>
      </c>
      <c r="X13743" s="334">
        <v>0</v>
      </c>
      <c r="Y13743" s="334">
        <v>0.6</v>
      </c>
      <c r="Z13743" s="334">
        <v>0</v>
      </c>
      <c r="AA13743" s="334">
        <v>0</v>
      </c>
      <c r="AB13743" s="334">
        <v>0</v>
      </c>
      <c r="AD13743" s="334">
        <v>2</v>
      </c>
      <c r="AE13743" s="334">
        <f t="shared" si="2147"/>
        <v>2</v>
      </c>
      <c r="AF13743" s="334">
        <f t="shared" si="2148"/>
        <v>2</v>
      </c>
      <c r="AG13743" s="340">
        <f t="shared" si="2149"/>
        <v>0</v>
      </c>
      <c r="AI13743" s="340">
        <f t="shared" si="2152"/>
        <v>0</v>
      </c>
      <c r="AJ13743" s="340">
        <f t="shared" si="2152"/>
        <v>0</v>
      </c>
      <c r="AK13743" s="340">
        <f t="shared" si="2152"/>
        <v>0</v>
      </c>
      <c r="AL13743" s="340">
        <f t="shared" si="2152"/>
        <v>2</v>
      </c>
      <c r="AM13743" s="340">
        <f t="shared" si="2152"/>
        <v>0</v>
      </c>
    </row>
    <row r="13744" spans="1:39" x14ac:dyDescent="0.35">
      <c r="A13744" s="337">
        <v>35657</v>
      </c>
      <c r="B13744" s="338">
        <f t="shared" si="2144"/>
        <v>1997</v>
      </c>
      <c r="C13744" s="338">
        <f t="shared" si="2145"/>
        <v>8</v>
      </c>
      <c r="D13744" s="338">
        <f t="shared" si="2146"/>
        <v>15</v>
      </c>
      <c r="E13744" s="334">
        <v>0</v>
      </c>
      <c r="F13744" s="334">
        <v>0</v>
      </c>
      <c r="G13744" s="334">
        <v>0</v>
      </c>
      <c r="H13744" s="334">
        <v>0</v>
      </c>
      <c r="I13744" s="334">
        <v>0</v>
      </c>
      <c r="J13744" s="334">
        <v>0</v>
      </c>
      <c r="K13744" s="334">
        <v>0</v>
      </c>
      <c r="L13744" s="334">
        <v>0</v>
      </c>
      <c r="M13744" s="334">
        <v>0</v>
      </c>
      <c r="N13744" s="334">
        <v>0</v>
      </c>
      <c r="O13744" s="334">
        <v>0.2</v>
      </c>
      <c r="P13744" s="334">
        <v>0.5</v>
      </c>
      <c r="Q13744" s="334">
        <v>0.9</v>
      </c>
      <c r="R13744" s="334">
        <v>4.9000000000000004</v>
      </c>
      <c r="S13744" s="334">
        <v>5.0999999999999996</v>
      </c>
      <c r="T13744" s="334">
        <v>11.1</v>
      </c>
      <c r="U13744" s="334">
        <v>0.9</v>
      </c>
      <c r="V13744" s="334">
        <v>0.2</v>
      </c>
      <c r="W13744" s="334">
        <v>2.1</v>
      </c>
      <c r="X13744" s="334">
        <v>1.6</v>
      </c>
      <c r="Y13744" s="334">
        <v>1.8</v>
      </c>
      <c r="Z13744" s="334">
        <v>0</v>
      </c>
      <c r="AA13744" s="334">
        <v>0.2</v>
      </c>
      <c r="AB13744" s="334">
        <v>0.2</v>
      </c>
      <c r="AD13744" s="334">
        <v>29.7</v>
      </c>
      <c r="AE13744" s="334">
        <f t="shared" si="2147"/>
        <v>29.7</v>
      </c>
      <c r="AF13744" s="334">
        <f t="shared" si="2148"/>
        <v>29.7</v>
      </c>
      <c r="AG13744" s="340">
        <f t="shared" si="2149"/>
        <v>0</v>
      </c>
      <c r="AI13744" s="340">
        <f t="shared" si="2152"/>
        <v>0</v>
      </c>
      <c r="AJ13744" s="340">
        <f t="shared" si="2152"/>
        <v>0</v>
      </c>
      <c r="AK13744" s="340">
        <f t="shared" si="2152"/>
        <v>0</v>
      </c>
      <c r="AL13744" s="340">
        <f t="shared" si="2152"/>
        <v>29.7</v>
      </c>
      <c r="AM13744" s="340">
        <f t="shared" si="2152"/>
        <v>0</v>
      </c>
    </row>
    <row r="13745" spans="1:39" x14ac:dyDescent="0.35">
      <c r="A13745" s="337">
        <v>35658</v>
      </c>
      <c r="B13745" s="338">
        <f t="shared" si="2144"/>
        <v>1997</v>
      </c>
      <c r="C13745" s="338">
        <f t="shared" si="2145"/>
        <v>8</v>
      </c>
      <c r="D13745" s="338">
        <f t="shared" si="2146"/>
        <v>16</v>
      </c>
      <c r="E13745" s="334">
        <v>0</v>
      </c>
      <c r="F13745" s="334">
        <v>1</v>
      </c>
      <c r="G13745" s="334">
        <v>0</v>
      </c>
      <c r="H13745" s="334">
        <v>0</v>
      </c>
      <c r="I13745" s="334">
        <v>0.3</v>
      </c>
      <c r="J13745" s="334">
        <v>0.3</v>
      </c>
      <c r="K13745" s="334">
        <v>0</v>
      </c>
      <c r="L13745" s="334">
        <v>0</v>
      </c>
      <c r="M13745" s="334">
        <v>0</v>
      </c>
      <c r="N13745" s="334">
        <v>0.3</v>
      </c>
      <c r="O13745" s="334">
        <v>0</v>
      </c>
      <c r="P13745" s="334">
        <v>0</v>
      </c>
      <c r="Q13745" s="334">
        <v>0</v>
      </c>
      <c r="R13745" s="334">
        <v>0</v>
      </c>
      <c r="S13745" s="334">
        <v>0</v>
      </c>
      <c r="T13745" s="334">
        <v>0</v>
      </c>
      <c r="U13745" s="334">
        <v>0</v>
      </c>
      <c r="V13745" s="334">
        <v>0</v>
      </c>
      <c r="W13745" s="334">
        <v>0</v>
      </c>
      <c r="X13745" s="334">
        <v>0</v>
      </c>
      <c r="Y13745" s="334">
        <v>0</v>
      </c>
      <c r="Z13745" s="334">
        <v>0</v>
      </c>
      <c r="AA13745" s="334">
        <v>0</v>
      </c>
      <c r="AB13745" s="334">
        <v>0</v>
      </c>
      <c r="AD13745" s="334">
        <v>1.9</v>
      </c>
      <c r="AE13745" s="334">
        <f t="shared" si="2147"/>
        <v>1.9</v>
      </c>
      <c r="AF13745" s="334">
        <f t="shared" si="2148"/>
        <v>1.9000000000000001</v>
      </c>
      <c r="AG13745" s="340">
        <f t="shared" si="2149"/>
        <v>2.2204460492503131E-16</v>
      </c>
      <c r="AI13745" s="340">
        <f t="shared" si="2152"/>
        <v>0</v>
      </c>
      <c r="AJ13745" s="340">
        <f t="shared" si="2152"/>
        <v>0</v>
      </c>
      <c r="AK13745" s="340">
        <f t="shared" si="2152"/>
        <v>0</v>
      </c>
      <c r="AL13745" s="340">
        <f t="shared" si="2152"/>
        <v>1.9000000000000001</v>
      </c>
      <c r="AM13745" s="340">
        <f t="shared" si="2152"/>
        <v>0</v>
      </c>
    </row>
    <row r="13746" spans="1:39" x14ac:dyDescent="0.35">
      <c r="A13746" s="337">
        <v>35659</v>
      </c>
      <c r="B13746" s="338">
        <f t="shared" si="2144"/>
        <v>1997</v>
      </c>
      <c r="C13746" s="338">
        <f t="shared" si="2145"/>
        <v>8</v>
      </c>
      <c r="D13746" s="338">
        <f t="shared" si="2146"/>
        <v>17</v>
      </c>
      <c r="E13746" s="334">
        <v>0.1</v>
      </c>
      <c r="F13746" s="334">
        <v>0</v>
      </c>
      <c r="G13746" s="334">
        <v>0</v>
      </c>
      <c r="H13746" s="334">
        <v>0</v>
      </c>
      <c r="I13746" s="334">
        <v>0</v>
      </c>
      <c r="J13746" s="334">
        <v>0</v>
      </c>
      <c r="K13746" s="334">
        <v>0</v>
      </c>
      <c r="L13746" s="334">
        <v>0</v>
      </c>
      <c r="M13746" s="334">
        <v>0</v>
      </c>
      <c r="N13746" s="334">
        <v>0</v>
      </c>
      <c r="O13746" s="334">
        <v>0</v>
      </c>
      <c r="P13746" s="334">
        <v>0</v>
      </c>
      <c r="Q13746" s="334">
        <v>0</v>
      </c>
      <c r="R13746" s="334">
        <v>0</v>
      </c>
      <c r="S13746" s="334">
        <v>0</v>
      </c>
      <c r="T13746" s="334">
        <v>0</v>
      </c>
      <c r="U13746" s="334">
        <v>0.1</v>
      </c>
      <c r="V13746" s="334">
        <v>0</v>
      </c>
      <c r="W13746" s="334">
        <v>0</v>
      </c>
      <c r="X13746" s="334">
        <v>0</v>
      </c>
      <c r="Y13746" s="334">
        <v>0</v>
      </c>
      <c r="Z13746" s="334">
        <v>0</v>
      </c>
      <c r="AA13746" s="334">
        <v>0</v>
      </c>
      <c r="AB13746" s="334">
        <v>0</v>
      </c>
      <c r="AD13746" s="334">
        <v>0.2</v>
      </c>
      <c r="AE13746" s="334">
        <f t="shared" si="2147"/>
        <v>0.2</v>
      </c>
      <c r="AF13746" s="334">
        <f t="shared" si="2148"/>
        <v>0.2</v>
      </c>
      <c r="AG13746" s="340">
        <f t="shared" si="2149"/>
        <v>0</v>
      </c>
      <c r="AI13746" s="340">
        <f t="shared" si="2152"/>
        <v>0</v>
      </c>
      <c r="AJ13746" s="340">
        <f t="shared" si="2152"/>
        <v>0</v>
      </c>
      <c r="AK13746" s="340">
        <f t="shared" si="2152"/>
        <v>0</v>
      </c>
      <c r="AL13746" s="340">
        <f t="shared" si="2152"/>
        <v>0.2</v>
      </c>
      <c r="AM13746" s="340">
        <f t="shared" si="2152"/>
        <v>0</v>
      </c>
    </row>
    <row r="13747" spans="1:39" x14ac:dyDescent="0.35">
      <c r="A13747" s="337">
        <v>35660</v>
      </c>
      <c r="B13747" s="338">
        <f t="shared" si="2144"/>
        <v>1997</v>
      </c>
      <c r="C13747" s="338">
        <f t="shared" si="2145"/>
        <v>8</v>
      </c>
      <c r="D13747" s="338">
        <f t="shared" si="2146"/>
        <v>18</v>
      </c>
      <c r="E13747" s="334">
        <v>0</v>
      </c>
      <c r="F13747" s="334">
        <v>0</v>
      </c>
      <c r="G13747" s="334">
        <v>0</v>
      </c>
      <c r="H13747" s="334">
        <v>0</v>
      </c>
      <c r="I13747" s="334">
        <v>0</v>
      </c>
      <c r="J13747" s="334">
        <v>0</v>
      </c>
      <c r="K13747" s="334">
        <v>0</v>
      </c>
      <c r="L13747" s="334">
        <v>0</v>
      </c>
      <c r="M13747" s="334">
        <v>0</v>
      </c>
      <c r="N13747" s="334">
        <v>0</v>
      </c>
      <c r="O13747" s="334">
        <v>0</v>
      </c>
      <c r="P13747" s="334">
        <v>0</v>
      </c>
      <c r="Q13747" s="334">
        <v>0</v>
      </c>
      <c r="R13747" s="334">
        <v>0</v>
      </c>
      <c r="S13747" s="334">
        <v>0</v>
      </c>
      <c r="T13747" s="334">
        <v>0</v>
      </c>
      <c r="U13747" s="334">
        <v>0</v>
      </c>
      <c r="V13747" s="334">
        <v>0</v>
      </c>
      <c r="W13747" s="334">
        <v>0</v>
      </c>
      <c r="X13747" s="334">
        <v>0</v>
      </c>
      <c r="Y13747" s="334">
        <v>0</v>
      </c>
      <c r="Z13747" s="334">
        <v>0</v>
      </c>
      <c r="AA13747" s="334">
        <v>0.4</v>
      </c>
      <c r="AB13747" s="334">
        <v>0</v>
      </c>
      <c r="AD13747" s="334">
        <v>0.4</v>
      </c>
      <c r="AE13747" s="334">
        <f t="shared" si="2147"/>
        <v>0.4</v>
      </c>
      <c r="AF13747" s="334">
        <f t="shared" si="2148"/>
        <v>0.4</v>
      </c>
      <c r="AG13747" s="340">
        <f t="shared" si="2149"/>
        <v>0</v>
      </c>
      <c r="AI13747" s="340">
        <f t="shared" si="2152"/>
        <v>0</v>
      </c>
      <c r="AJ13747" s="340">
        <f t="shared" si="2152"/>
        <v>0</v>
      </c>
      <c r="AK13747" s="340">
        <f t="shared" si="2152"/>
        <v>0</v>
      </c>
      <c r="AL13747" s="340">
        <f t="shared" si="2152"/>
        <v>0.4</v>
      </c>
      <c r="AM13747" s="340">
        <f t="shared" si="2152"/>
        <v>0</v>
      </c>
    </row>
    <row r="13748" spans="1:39" x14ac:dyDescent="0.35">
      <c r="A13748" s="337">
        <v>35661</v>
      </c>
      <c r="B13748" s="338">
        <f t="shared" si="2144"/>
        <v>1997</v>
      </c>
      <c r="C13748" s="338">
        <f t="shared" si="2145"/>
        <v>8</v>
      </c>
      <c r="D13748" s="338">
        <f t="shared" si="2146"/>
        <v>19</v>
      </c>
      <c r="E13748" s="334">
        <v>0</v>
      </c>
      <c r="F13748" s="334">
        <v>0</v>
      </c>
      <c r="G13748" s="334">
        <v>0</v>
      </c>
      <c r="H13748" s="334">
        <v>0</v>
      </c>
      <c r="I13748" s="334">
        <v>0</v>
      </c>
      <c r="J13748" s="334">
        <v>0</v>
      </c>
      <c r="K13748" s="334">
        <v>0</v>
      </c>
      <c r="L13748" s="334">
        <v>0</v>
      </c>
      <c r="M13748" s="334">
        <v>0</v>
      </c>
      <c r="N13748" s="334">
        <v>0</v>
      </c>
      <c r="O13748" s="334">
        <v>0</v>
      </c>
      <c r="P13748" s="334">
        <v>0</v>
      </c>
      <c r="Q13748" s="334">
        <v>0</v>
      </c>
      <c r="R13748" s="334">
        <v>0</v>
      </c>
      <c r="S13748" s="334">
        <v>0</v>
      </c>
      <c r="T13748" s="334">
        <v>0</v>
      </c>
      <c r="U13748" s="334">
        <v>0</v>
      </c>
      <c r="V13748" s="334">
        <v>0</v>
      </c>
      <c r="W13748" s="334">
        <v>0</v>
      </c>
      <c r="X13748" s="334">
        <v>0</v>
      </c>
      <c r="Y13748" s="334">
        <v>0</v>
      </c>
      <c r="Z13748" s="334">
        <v>0</v>
      </c>
      <c r="AA13748" s="334">
        <v>0</v>
      </c>
      <c r="AB13748" s="334">
        <v>0</v>
      </c>
      <c r="AD13748" s="334">
        <v>0</v>
      </c>
      <c r="AE13748" s="334">
        <f t="shared" si="2147"/>
        <v>0</v>
      </c>
      <c r="AF13748" s="334">
        <f t="shared" si="2148"/>
        <v>0</v>
      </c>
      <c r="AG13748" s="340">
        <f t="shared" si="2149"/>
        <v>0</v>
      </c>
      <c r="AI13748" s="340">
        <f t="shared" ref="AI13748:AM13763" si="2153">IF($C13748=AI$1,$AF13748,0)</f>
        <v>0</v>
      </c>
      <c r="AJ13748" s="340">
        <f t="shared" si="2153"/>
        <v>0</v>
      </c>
      <c r="AK13748" s="340">
        <f t="shared" si="2153"/>
        <v>0</v>
      </c>
      <c r="AL13748" s="340">
        <f t="shared" si="2153"/>
        <v>0</v>
      </c>
      <c r="AM13748" s="340">
        <f t="shared" si="2153"/>
        <v>0</v>
      </c>
    </row>
    <row r="13749" spans="1:39" x14ac:dyDescent="0.35">
      <c r="A13749" s="337">
        <v>35662</v>
      </c>
      <c r="B13749" s="338">
        <f t="shared" si="2144"/>
        <v>1997</v>
      </c>
      <c r="C13749" s="338">
        <f t="shared" si="2145"/>
        <v>8</v>
      </c>
      <c r="D13749" s="338">
        <f t="shared" si="2146"/>
        <v>20</v>
      </c>
      <c r="E13749" s="334">
        <v>0</v>
      </c>
      <c r="F13749" s="334">
        <v>0</v>
      </c>
      <c r="G13749" s="334">
        <v>0</v>
      </c>
      <c r="H13749" s="334">
        <v>0</v>
      </c>
      <c r="I13749" s="334">
        <v>0</v>
      </c>
      <c r="J13749" s="334">
        <v>0</v>
      </c>
      <c r="K13749" s="334">
        <v>0</v>
      </c>
      <c r="L13749" s="334">
        <v>0</v>
      </c>
      <c r="M13749" s="334">
        <v>0</v>
      </c>
      <c r="N13749" s="334">
        <v>0</v>
      </c>
      <c r="O13749" s="334">
        <v>0</v>
      </c>
      <c r="P13749" s="334">
        <v>0</v>
      </c>
      <c r="Q13749" s="334">
        <v>0</v>
      </c>
      <c r="R13749" s="334">
        <v>0</v>
      </c>
      <c r="S13749" s="334">
        <v>0</v>
      </c>
      <c r="T13749" s="334">
        <v>0</v>
      </c>
      <c r="U13749" s="334">
        <v>0</v>
      </c>
      <c r="V13749" s="334">
        <v>0</v>
      </c>
      <c r="W13749" s="334">
        <v>0</v>
      </c>
      <c r="X13749" s="334">
        <v>0</v>
      </c>
      <c r="Y13749" s="334">
        <v>0</v>
      </c>
      <c r="Z13749" s="334">
        <v>0</v>
      </c>
      <c r="AA13749" s="334">
        <v>0</v>
      </c>
      <c r="AB13749" s="334">
        <v>0</v>
      </c>
      <c r="AD13749" s="334">
        <v>0</v>
      </c>
      <c r="AE13749" s="334">
        <f t="shared" si="2147"/>
        <v>0</v>
      </c>
      <c r="AF13749" s="334">
        <f t="shared" si="2148"/>
        <v>0</v>
      </c>
      <c r="AG13749" s="340">
        <f t="shared" si="2149"/>
        <v>0</v>
      </c>
      <c r="AI13749" s="340">
        <f t="shared" si="2153"/>
        <v>0</v>
      </c>
      <c r="AJ13749" s="340">
        <f t="shared" si="2153"/>
        <v>0</v>
      </c>
      <c r="AK13749" s="340">
        <f t="shared" si="2153"/>
        <v>0</v>
      </c>
      <c r="AL13749" s="340">
        <f t="shared" si="2153"/>
        <v>0</v>
      </c>
      <c r="AM13749" s="340">
        <f t="shared" si="2153"/>
        <v>0</v>
      </c>
    </row>
    <row r="13750" spans="1:39" x14ac:dyDescent="0.35">
      <c r="A13750" s="337">
        <v>35663</v>
      </c>
      <c r="B13750" s="338">
        <f t="shared" si="2144"/>
        <v>1997</v>
      </c>
      <c r="C13750" s="338">
        <f t="shared" si="2145"/>
        <v>8</v>
      </c>
      <c r="D13750" s="338">
        <f t="shared" si="2146"/>
        <v>21</v>
      </c>
      <c r="E13750" s="334">
        <v>0</v>
      </c>
      <c r="F13750" s="334">
        <v>0</v>
      </c>
      <c r="G13750" s="334">
        <v>0</v>
      </c>
      <c r="H13750" s="334">
        <v>0</v>
      </c>
      <c r="I13750" s="334">
        <v>0</v>
      </c>
      <c r="J13750" s="334">
        <v>0</v>
      </c>
      <c r="K13750" s="334">
        <v>0</v>
      </c>
      <c r="L13750" s="334">
        <v>0</v>
      </c>
      <c r="M13750" s="334">
        <v>0.2</v>
      </c>
      <c r="N13750" s="334">
        <v>0</v>
      </c>
      <c r="O13750" s="334">
        <v>0</v>
      </c>
      <c r="P13750" s="334">
        <v>0</v>
      </c>
      <c r="Q13750" s="334">
        <v>0</v>
      </c>
      <c r="R13750" s="334">
        <v>0</v>
      </c>
      <c r="S13750" s="334">
        <v>0</v>
      </c>
      <c r="T13750" s="334">
        <v>0</v>
      </c>
      <c r="U13750" s="334">
        <v>0</v>
      </c>
      <c r="V13750" s="334">
        <v>0</v>
      </c>
      <c r="W13750" s="334">
        <v>0</v>
      </c>
      <c r="X13750" s="334">
        <v>0</v>
      </c>
      <c r="Y13750" s="334">
        <v>0</v>
      </c>
      <c r="Z13750" s="334">
        <v>0</v>
      </c>
      <c r="AA13750" s="334">
        <v>0</v>
      </c>
      <c r="AB13750" s="334">
        <v>0</v>
      </c>
      <c r="AD13750" s="334">
        <v>0.2</v>
      </c>
      <c r="AE13750" s="334">
        <f t="shared" si="2147"/>
        <v>0.2</v>
      </c>
      <c r="AF13750" s="334">
        <f t="shared" si="2148"/>
        <v>0.2</v>
      </c>
      <c r="AG13750" s="340">
        <f t="shared" si="2149"/>
        <v>0</v>
      </c>
      <c r="AI13750" s="340">
        <f t="shared" si="2153"/>
        <v>0</v>
      </c>
      <c r="AJ13750" s="340">
        <f t="shared" si="2153"/>
        <v>0</v>
      </c>
      <c r="AK13750" s="340">
        <f t="shared" si="2153"/>
        <v>0</v>
      </c>
      <c r="AL13750" s="340">
        <f t="shared" si="2153"/>
        <v>0.2</v>
      </c>
      <c r="AM13750" s="340">
        <f t="shared" si="2153"/>
        <v>0</v>
      </c>
    </row>
    <row r="13751" spans="1:39" x14ac:dyDescent="0.35">
      <c r="A13751" s="337">
        <v>35664</v>
      </c>
      <c r="B13751" s="338">
        <f t="shared" si="2144"/>
        <v>1997</v>
      </c>
      <c r="C13751" s="338">
        <f t="shared" si="2145"/>
        <v>8</v>
      </c>
      <c r="D13751" s="338">
        <f t="shared" si="2146"/>
        <v>22</v>
      </c>
      <c r="E13751" s="334">
        <v>0</v>
      </c>
      <c r="F13751" s="334">
        <v>0</v>
      </c>
      <c r="G13751" s="334">
        <v>0</v>
      </c>
      <c r="H13751" s="334">
        <v>0</v>
      </c>
      <c r="I13751" s="334">
        <v>0</v>
      </c>
      <c r="J13751" s="334">
        <v>0</v>
      </c>
      <c r="K13751" s="334">
        <v>0</v>
      </c>
      <c r="L13751" s="334">
        <v>0</v>
      </c>
      <c r="M13751" s="334">
        <v>0</v>
      </c>
      <c r="N13751" s="334">
        <v>0</v>
      </c>
      <c r="O13751" s="334">
        <v>0</v>
      </c>
      <c r="P13751" s="334">
        <v>0</v>
      </c>
      <c r="Q13751" s="334">
        <v>0</v>
      </c>
      <c r="R13751" s="334">
        <v>0</v>
      </c>
      <c r="S13751" s="334">
        <v>0</v>
      </c>
      <c r="T13751" s="334">
        <v>0</v>
      </c>
      <c r="U13751" s="334">
        <v>0</v>
      </c>
      <c r="V13751" s="334">
        <v>0</v>
      </c>
      <c r="W13751" s="334">
        <v>0</v>
      </c>
      <c r="X13751" s="334">
        <v>0</v>
      </c>
      <c r="Y13751" s="334">
        <v>0</v>
      </c>
      <c r="Z13751" s="334">
        <v>0</v>
      </c>
      <c r="AA13751" s="334">
        <v>0</v>
      </c>
      <c r="AB13751" s="334">
        <v>0</v>
      </c>
      <c r="AD13751" s="334">
        <v>0</v>
      </c>
      <c r="AE13751" s="334">
        <f t="shared" si="2147"/>
        <v>0</v>
      </c>
      <c r="AF13751" s="334">
        <f t="shared" si="2148"/>
        <v>0</v>
      </c>
      <c r="AG13751" s="340">
        <f t="shared" si="2149"/>
        <v>0</v>
      </c>
      <c r="AI13751" s="340">
        <f t="shared" si="2153"/>
        <v>0</v>
      </c>
      <c r="AJ13751" s="340">
        <f t="shared" si="2153"/>
        <v>0</v>
      </c>
      <c r="AK13751" s="340">
        <f t="shared" si="2153"/>
        <v>0</v>
      </c>
      <c r="AL13751" s="340">
        <f t="shared" si="2153"/>
        <v>0</v>
      </c>
      <c r="AM13751" s="340">
        <f t="shared" si="2153"/>
        <v>0</v>
      </c>
    </row>
    <row r="13752" spans="1:39" x14ac:dyDescent="0.35">
      <c r="A13752" s="337">
        <v>35665</v>
      </c>
      <c r="B13752" s="338">
        <f t="shared" si="2144"/>
        <v>1997</v>
      </c>
      <c r="C13752" s="338">
        <f t="shared" si="2145"/>
        <v>8</v>
      </c>
      <c r="D13752" s="338">
        <f t="shared" si="2146"/>
        <v>23</v>
      </c>
      <c r="E13752" s="334">
        <v>0</v>
      </c>
      <c r="F13752" s="334">
        <v>0</v>
      </c>
      <c r="G13752" s="334">
        <v>0</v>
      </c>
      <c r="H13752" s="334">
        <v>0</v>
      </c>
      <c r="I13752" s="334">
        <v>0</v>
      </c>
      <c r="J13752" s="334">
        <v>0</v>
      </c>
      <c r="K13752" s="334">
        <v>0</v>
      </c>
      <c r="L13752" s="334">
        <v>0</v>
      </c>
      <c r="M13752" s="334">
        <v>0</v>
      </c>
      <c r="N13752" s="334">
        <v>0</v>
      </c>
      <c r="O13752" s="334">
        <v>0</v>
      </c>
      <c r="P13752" s="334">
        <v>0</v>
      </c>
      <c r="Q13752" s="334">
        <v>0</v>
      </c>
      <c r="R13752" s="334">
        <v>0</v>
      </c>
      <c r="S13752" s="334">
        <v>0</v>
      </c>
      <c r="T13752" s="334">
        <v>0</v>
      </c>
      <c r="U13752" s="334">
        <v>0</v>
      </c>
      <c r="V13752" s="334">
        <v>0</v>
      </c>
      <c r="W13752" s="334">
        <v>0</v>
      </c>
      <c r="X13752" s="334">
        <v>0</v>
      </c>
      <c r="Y13752" s="334">
        <v>0</v>
      </c>
      <c r="Z13752" s="334">
        <v>0</v>
      </c>
      <c r="AA13752" s="334">
        <v>0</v>
      </c>
      <c r="AB13752" s="334">
        <v>0</v>
      </c>
      <c r="AD13752" s="334">
        <v>0</v>
      </c>
      <c r="AE13752" s="334">
        <f t="shared" si="2147"/>
        <v>0</v>
      </c>
      <c r="AF13752" s="334">
        <f t="shared" si="2148"/>
        <v>0</v>
      </c>
      <c r="AG13752" s="340">
        <f t="shared" si="2149"/>
        <v>0</v>
      </c>
      <c r="AI13752" s="340">
        <f t="shared" si="2153"/>
        <v>0</v>
      </c>
      <c r="AJ13752" s="340">
        <f t="shared" si="2153"/>
        <v>0</v>
      </c>
      <c r="AK13752" s="340">
        <f t="shared" si="2153"/>
        <v>0</v>
      </c>
      <c r="AL13752" s="340">
        <f t="shared" si="2153"/>
        <v>0</v>
      </c>
      <c r="AM13752" s="340">
        <f t="shared" si="2153"/>
        <v>0</v>
      </c>
    </row>
    <row r="13753" spans="1:39" x14ac:dyDescent="0.35">
      <c r="A13753" s="337">
        <v>35666</v>
      </c>
      <c r="B13753" s="338">
        <f t="shared" si="2144"/>
        <v>1997</v>
      </c>
      <c r="C13753" s="338">
        <f t="shared" si="2145"/>
        <v>8</v>
      </c>
      <c r="D13753" s="338">
        <f t="shared" si="2146"/>
        <v>24</v>
      </c>
      <c r="E13753" s="334">
        <v>0</v>
      </c>
      <c r="F13753" s="334">
        <v>0</v>
      </c>
      <c r="G13753" s="334">
        <v>0</v>
      </c>
      <c r="H13753" s="334">
        <v>0</v>
      </c>
      <c r="I13753" s="334">
        <v>0</v>
      </c>
      <c r="J13753" s="334">
        <v>0</v>
      </c>
      <c r="K13753" s="334">
        <v>0</v>
      </c>
      <c r="L13753" s="334">
        <v>0</v>
      </c>
      <c r="M13753" s="334">
        <v>0</v>
      </c>
      <c r="N13753" s="334">
        <v>0</v>
      </c>
      <c r="O13753" s="334">
        <v>0</v>
      </c>
      <c r="P13753" s="334">
        <v>0</v>
      </c>
      <c r="Q13753" s="334">
        <v>0</v>
      </c>
      <c r="R13753" s="334">
        <v>0</v>
      </c>
      <c r="S13753" s="334">
        <v>0</v>
      </c>
      <c r="T13753" s="334">
        <v>0</v>
      </c>
      <c r="U13753" s="334">
        <v>0</v>
      </c>
      <c r="V13753" s="334">
        <v>0</v>
      </c>
      <c r="W13753" s="334">
        <v>0</v>
      </c>
      <c r="X13753" s="334">
        <v>0</v>
      </c>
      <c r="Y13753" s="334">
        <v>0</v>
      </c>
      <c r="Z13753" s="334">
        <v>0</v>
      </c>
      <c r="AA13753" s="334">
        <v>0</v>
      </c>
      <c r="AB13753" s="334">
        <v>0</v>
      </c>
      <c r="AD13753" s="334">
        <v>0</v>
      </c>
      <c r="AE13753" s="334">
        <f t="shared" si="2147"/>
        <v>0</v>
      </c>
      <c r="AF13753" s="334">
        <f t="shared" si="2148"/>
        <v>0</v>
      </c>
      <c r="AG13753" s="340">
        <f t="shared" si="2149"/>
        <v>0</v>
      </c>
      <c r="AI13753" s="340">
        <f t="shared" si="2153"/>
        <v>0</v>
      </c>
      <c r="AJ13753" s="340">
        <f t="shared" si="2153"/>
        <v>0</v>
      </c>
      <c r="AK13753" s="340">
        <f t="shared" si="2153"/>
        <v>0</v>
      </c>
      <c r="AL13753" s="340">
        <f t="shared" si="2153"/>
        <v>0</v>
      </c>
      <c r="AM13753" s="340">
        <f t="shared" si="2153"/>
        <v>0</v>
      </c>
    </row>
    <row r="13754" spans="1:39" x14ac:dyDescent="0.35">
      <c r="A13754" s="337">
        <v>35667</v>
      </c>
      <c r="B13754" s="338">
        <f t="shared" si="2144"/>
        <v>1997</v>
      </c>
      <c r="C13754" s="338">
        <f t="shared" si="2145"/>
        <v>8</v>
      </c>
      <c r="D13754" s="338">
        <f t="shared" si="2146"/>
        <v>25</v>
      </c>
      <c r="E13754" s="334">
        <v>0</v>
      </c>
      <c r="F13754" s="334">
        <v>0</v>
      </c>
      <c r="G13754" s="334">
        <v>0</v>
      </c>
      <c r="H13754" s="334">
        <v>0</v>
      </c>
      <c r="I13754" s="334">
        <v>0</v>
      </c>
      <c r="J13754" s="334">
        <v>0</v>
      </c>
      <c r="K13754" s="334">
        <v>0</v>
      </c>
      <c r="L13754" s="334">
        <v>0</v>
      </c>
      <c r="M13754" s="334">
        <v>0</v>
      </c>
      <c r="N13754" s="334">
        <v>0</v>
      </c>
      <c r="O13754" s="334">
        <v>0</v>
      </c>
      <c r="P13754" s="334">
        <v>0</v>
      </c>
      <c r="Q13754" s="334">
        <v>0</v>
      </c>
      <c r="R13754" s="334">
        <v>0</v>
      </c>
      <c r="S13754" s="334">
        <v>0</v>
      </c>
      <c r="T13754" s="334">
        <v>0</v>
      </c>
      <c r="U13754" s="334">
        <v>0</v>
      </c>
      <c r="V13754" s="334">
        <v>0</v>
      </c>
      <c r="W13754" s="334">
        <v>0</v>
      </c>
      <c r="X13754" s="334">
        <v>2.8</v>
      </c>
      <c r="Y13754" s="334">
        <v>0</v>
      </c>
      <c r="Z13754" s="334">
        <v>0</v>
      </c>
      <c r="AA13754" s="334">
        <v>0</v>
      </c>
      <c r="AB13754" s="334">
        <v>0</v>
      </c>
      <c r="AD13754" s="334">
        <v>2.8</v>
      </c>
      <c r="AE13754" s="334">
        <f t="shared" si="2147"/>
        <v>2.8</v>
      </c>
      <c r="AF13754" s="334">
        <f t="shared" si="2148"/>
        <v>2.8</v>
      </c>
      <c r="AG13754" s="340">
        <f t="shared" si="2149"/>
        <v>0</v>
      </c>
      <c r="AI13754" s="340">
        <f t="shared" si="2153"/>
        <v>0</v>
      </c>
      <c r="AJ13754" s="340">
        <f t="shared" si="2153"/>
        <v>0</v>
      </c>
      <c r="AK13754" s="340">
        <f t="shared" si="2153"/>
        <v>0</v>
      </c>
      <c r="AL13754" s="340">
        <f t="shared" si="2153"/>
        <v>2.8</v>
      </c>
      <c r="AM13754" s="340">
        <f t="shared" si="2153"/>
        <v>0</v>
      </c>
    </row>
    <row r="13755" spans="1:39" x14ac:dyDescent="0.35">
      <c r="A13755" s="337">
        <v>35668</v>
      </c>
      <c r="B13755" s="338">
        <f t="shared" si="2144"/>
        <v>1997</v>
      </c>
      <c r="C13755" s="338">
        <f t="shared" si="2145"/>
        <v>8</v>
      </c>
      <c r="D13755" s="338">
        <f t="shared" si="2146"/>
        <v>26</v>
      </c>
      <c r="E13755" s="334">
        <v>0</v>
      </c>
      <c r="F13755" s="334">
        <v>0</v>
      </c>
      <c r="G13755" s="334">
        <v>0</v>
      </c>
      <c r="H13755" s="334">
        <v>0</v>
      </c>
      <c r="I13755" s="334">
        <v>0</v>
      </c>
      <c r="J13755" s="334">
        <v>0</v>
      </c>
      <c r="K13755" s="334">
        <v>0</v>
      </c>
      <c r="L13755" s="334">
        <v>0</v>
      </c>
      <c r="M13755" s="334">
        <v>0</v>
      </c>
      <c r="N13755" s="334">
        <v>0</v>
      </c>
      <c r="O13755" s="334">
        <v>0</v>
      </c>
      <c r="P13755" s="334">
        <v>0</v>
      </c>
      <c r="Q13755" s="334">
        <v>0</v>
      </c>
      <c r="R13755" s="334">
        <v>0</v>
      </c>
      <c r="S13755" s="334">
        <v>0</v>
      </c>
      <c r="T13755" s="334">
        <v>0</v>
      </c>
      <c r="U13755" s="334">
        <v>0</v>
      </c>
      <c r="V13755" s="334">
        <v>0</v>
      </c>
      <c r="W13755" s="334">
        <v>0</v>
      </c>
      <c r="X13755" s="334">
        <v>0</v>
      </c>
      <c r="Y13755" s="334">
        <v>0</v>
      </c>
      <c r="Z13755" s="334">
        <v>0</v>
      </c>
      <c r="AA13755" s="334">
        <v>0</v>
      </c>
      <c r="AB13755" s="334">
        <v>0</v>
      </c>
      <c r="AD13755" s="334">
        <v>0</v>
      </c>
      <c r="AE13755" s="334">
        <f t="shared" si="2147"/>
        <v>0</v>
      </c>
      <c r="AF13755" s="334">
        <f t="shared" si="2148"/>
        <v>0</v>
      </c>
      <c r="AG13755" s="340">
        <f t="shared" si="2149"/>
        <v>0</v>
      </c>
      <c r="AI13755" s="340">
        <f t="shared" si="2153"/>
        <v>0</v>
      </c>
      <c r="AJ13755" s="340">
        <f t="shared" si="2153"/>
        <v>0</v>
      </c>
      <c r="AK13755" s="340">
        <f t="shared" si="2153"/>
        <v>0</v>
      </c>
      <c r="AL13755" s="340">
        <f t="shared" si="2153"/>
        <v>0</v>
      </c>
      <c r="AM13755" s="340">
        <f t="shared" si="2153"/>
        <v>0</v>
      </c>
    </row>
    <row r="13756" spans="1:39" x14ac:dyDescent="0.35">
      <c r="A13756" s="337">
        <v>35669</v>
      </c>
      <c r="B13756" s="338">
        <f t="shared" si="2144"/>
        <v>1997</v>
      </c>
      <c r="C13756" s="338">
        <f t="shared" si="2145"/>
        <v>8</v>
      </c>
      <c r="D13756" s="338">
        <f t="shared" si="2146"/>
        <v>27</v>
      </c>
      <c r="E13756" s="334">
        <v>0</v>
      </c>
      <c r="F13756" s="334">
        <v>0</v>
      </c>
      <c r="G13756" s="334">
        <v>0</v>
      </c>
      <c r="H13756" s="334">
        <v>0</v>
      </c>
      <c r="I13756" s="334">
        <v>0</v>
      </c>
      <c r="J13756" s="334">
        <v>0</v>
      </c>
      <c r="K13756" s="334">
        <v>0</v>
      </c>
      <c r="L13756" s="334">
        <v>0</v>
      </c>
      <c r="M13756" s="334">
        <v>0</v>
      </c>
      <c r="N13756" s="334">
        <v>0</v>
      </c>
      <c r="O13756" s="334">
        <v>0</v>
      </c>
      <c r="P13756" s="334">
        <v>0</v>
      </c>
      <c r="Q13756" s="334">
        <v>0</v>
      </c>
      <c r="R13756" s="334">
        <v>0</v>
      </c>
      <c r="S13756" s="334">
        <v>0</v>
      </c>
      <c r="T13756" s="334">
        <v>0</v>
      </c>
      <c r="U13756" s="334">
        <v>0</v>
      </c>
      <c r="V13756" s="334">
        <v>0</v>
      </c>
      <c r="W13756" s="334">
        <v>0</v>
      </c>
      <c r="X13756" s="334">
        <v>0</v>
      </c>
      <c r="Y13756" s="334">
        <v>0</v>
      </c>
      <c r="Z13756" s="334">
        <v>0</v>
      </c>
      <c r="AA13756" s="334">
        <v>0</v>
      </c>
      <c r="AB13756" s="334">
        <v>0</v>
      </c>
      <c r="AD13756" s="334">
        <v>0</v>
      </c>
      <c r="AE13756" s="334">
        <f t="shared" si="2147"/>
        <v>0</v>
      </c>
      <c r="AF13756" s="334">
        <f t="shared" si="2148"/>
        <v>0</v>
      </c>
      <c r="AG13756" s="340">
        <f t="shared" si="2149"/>
        <v>0</v>
      </c>
      <c r="AI13756" s="340">
        <f t="shared" si="2153"/>
        <v>0</v>
      </c>
      <c r="AJ13756" s="340">
        <f t="shared" si="2153"/>
        <v>0</v>
      </c>
      <c r="AK13756" s="340">
        <f t="shared" si="2153"/>
        <v>0</v>
      </c>
      <c r="AL13756" s="340">
        <f t="shared" si="2153"/>
        <v>0</v>
      </c>
      <c r="AM13756" s="340">
        <f t="shared" si="2153"/>
        <v>0</v>
      </c>
    </row>
    <row r="13757" spans="1:39" x14ac:dyDescent="0.35">
      <c r="A13757" s="337">
        <v>35670</v>
      </c>
      <c r="B13757" s="338">
        <f t="shared" si="2144"/>
        <v>1997</v>
      </c>
      <c r="C13757" s="338">
        <f t="shared" si="2145"/>
        <v>8</v>
      </c>
      <c r="D13757" s="338">
        <f t="shared" si="2146"/>
        <v>28</v>
      </c>
      <c r="E13757" s="334">
        <v>0</v>
      </c>
      <c r="F13757" s="334">
        <v>0</v>
      </c>
      <c r="G13757" s="334">
        <v>0</v>
      </c>
      <c r="H13757" s="334">
        <v>0</v>
      </c>
      <c r="I13757" s="334">
        <v>0</v>
      </c>
      <c r="J13757" s="334">
        <v>0</v>
      </c>
      <c r="K13757" s="334">
        <v>0</v>
      </c>
      <c r="L13757" s="334">
        <v>0</v>
      </c>
      <c r="M13757" s="334">
        <v>0</v>
      </c>
      <c r="N13757" s="334">
        <v>0</v>
      </c>
      <c r="O13757" s="334">
        <v>0</v>
      </c>
      <c r="P13757" s="334">
        <v>0</v>
      </c>
      <c r="Q13757" s="334">
        <v>0</v>
      </c>
      <c r="R13757" s="334">
        <v>0</v>
      </c>
      <c r="S13757" s="334">
        <v>0</v>
      </c>
      <c r="T13757" s="334">
        <v>0</v>
      </c>
      <c r="U13757" s="334">
        <v>0</v>
      </c>
      <c r="V13757" s="334">
        <v>0</v>
      </c>
      <c r="W13757" s="334">
        <v>0</v>
      </c>
      <c r="X13757" s="334">
        <v>0</v>
      </c>
      <c r="Y13757" s="334">
        <v>0</v>
      </c>
      <c r="Z13757" s="334">
        <v>0</v>
      </c>
      <c r="AA13757" s="334">
        <v>0</v>
      </c>
      <c r="AB13757" s="334">
        <v>0</v>
      </c>
      <c r="AD13757" s="334">
        <v>0</v>
      </c>
      <c r="AE13757" s="334">
        <f t="shared" si="2147"/>
        <v>0</v>
      </c>
      <c r="AF13757" s="334">
        <f t="shared" si="2148"/>
        <v>0</v>
      </c>
      <c r="AG13757" s="340">
        <f t="shared" si="2149"/>
        <v>0</v>
      </c>
      <c r="AI13757" s="340">
        <f t="shared" si="2153"/>
        <v>0</v>
      </c>
      <c r="AJ13757" s="340">
        <f t="shared" si="2153"/>
        <v>0</v>
      </c>
      <c r="AK13757" s="340">
        <f t="shared" si="2153"/>
        <v>0</v>
      </c>
      <c r="AL13757" s="340">
        <f t="shared" si="2153"/>
        <v>0</v>
      </c>
      <c r="AM13757" s="340">
        <f t="shared" si="2153"/>
        <v>0</v>
      </c>
    </row>
    <row r="13758" spans="1:39" x14ac:dyDescent="0.35">
      <c r="A13758" s="337">
        <v>35671</v>
      </c>
      <c r="B13758" s="338">
        <f t="shared" si="2144"/>
        <v>1997</v>
      </c>
      <c r="C13758" s="338">
        <f t="shared" si="2145"/>
        <v>8</v>
      </c>
      <c r="D13758" s="338">
        <f t="shared" si="2146"/>
        <v>29</v>
      </c>
      <c r="E13758" s="334">
        <v>0</v>
      </c>
      <c r="F13758" s="334">
        <v>0</v>
      </c>
      <c r="G13758" s="334">
        <v>0</v>
      </c>
      <c r="H13758" s="334">
        <v>0</v>
      </c>
      <c r="I13758" s="334">
        <v>0</v>
      </c>
      <c r="J13758" s="334">
        <v>0</v>
      </c>
      <c r="K13758" s="334">
        <v>0</v>
      </c>
      <c r="L13758" s="334">
        <v>0</v>
      </c>
      <c r="M13758" s="334">
        <v>0</v>
      </c>
      <c r="N13758" s="334">
        <v>0</v>
      </c>
      <c r="O13758" s="334">
        <v>0</v>
      </c>
      <c r="P13758" s="334">
        <v>0</v>
      </c>
      <c r="Q13758" s="334">
        <v>0</v>
      </c>
      <c r="R13758" s="334">
        <v>0</v>
      </c>
      <c r="S13758" s="334">
        <v>0</v>
      </c>
      <c r="T13758" s="334">
        <v>0</v>
      </c>
      <c r="U13758" s="334">
        <v>0</v>
      </c>
      <c r="V13758" s="334">
        <v>0</v>
      </c>
      <c r="W13758" s="334">
        <v>0</v>
      </c>
      <c r="X13758" s="334">
        <v>0</v>
      </c>
      <c r="Y13758" s="334">
        <v>0</v>
      </c>
      <c r="Z13758" s="334">
        <v>0</v>
      </c>
      <c r="AA13758" s="334">
        <v>0</v>
      </c>
      <c r="AB13758" s="334">
        <v>0</v>
      </c>
      <c r="AD13758" s="334">
        <v>0</v>
      </c>
      <c r="AE13758" s="334">
        <f t="shared" si="2147"/>
        <v>0</v>
      </c>
      <c r="AF13758" s="334">
        <f t="shared" si="2148"/>
        <v>0</v>
      </c>
      <c r="AG13758" s="340">
        <f t="shared" si="2149"/>
        <v>0</v>
      </c>
      <c r="AI13758" s="340">
        <f t="shared" si="2153"/>
        <v>0</v>
      </c>
      <c r="AJ13758" s="340">
        <f t="shared" si="2153"/>
        <v>0</v>
      </c>
      <c r="AK13758" s="340">
        <f t="shared" si="2153"/>
        <v>0</v>
      </c>
      <c r="AL13758" s="340">
        <f t="shared" si="2153"/>
        <v>0</v>
      </c>
      <c r="AM13758" s="340">
        <f t="shared" si="2153"/>
        <v>0</v>
      </c>
    </row>
    <row r="13759" spans="1:39" x14ac:dyDescent="0.35">
      <c r="A13759" s="337">
        <v>35672</v>
      </c>
      <c r="B13759" s="338">
        <f t="shared" si="2144"/>
        <v>1997</v>
      </c>
      <c r="C13759" s="338">
        <f t="shared" si="2145"/>
        <v>8</v>
      </c>
      <c r="D13759" s="338">
        <f t="shared" si="2146"/>
        <v>30</v>
      </c>
      <c r="E13759" s="334">
        <v>0</v>
      </c>
      <c r="F13759" s="334">
        <v>0</v>
      </c>
      <c r="G13759" s="334">
        <v>0</v>
      </c>
      <c r="H13759" s="334">
        <v>0</v>
      </c>
      <c r="I13759" s="334">
        <v>0</v>
      </c>
      <c r="J13759" s="334">
        <v>0</v>
      </c>
      <c r="K13759" s="334">
        <v>0</v>
      </c>
      <c r="L13759" s="334">
        <v>0</v>
      </c>
      <c r="M13759" s="334">
        <v>0</v>
      </c>
      <c r="N13759" s="334">
        <v>0</v>
      </c>
      <c r="O13759" s="334">
        <v>0</v>
      </c>
      <c r="P13759" s="334">
        <v>0</v>
      </c>
      <c r="Q13759" s="334">
        <v>0</v>
      </c>
      <c r="R13759" s="334">
        <v>0</v>
      </c>
      <c r="S13759" s="334">
        <v>0</v>
      </c>
      <c r="T13759" s="334">
        <v>0</v>
      </c>
      <c r="U13759" s="334">
        <v>0</v>
      </c>
      <c r="V13759" s="334">
        <v>0</v>
      </c>
      <c r="W13759" s="334">
        <v>0</v>
      </c>
      <c r="X13759" s="334">
        <v>0</v>
      </c>
      <c r="Y13759" s="334">
        <v>0</v>
      </c>
      <c r="Z13759" s="334">
        <v>0</v>
      </c>
      <c r="AA13759" s="334">
        <v>0</v>
      </c>
      <c r="AB13759" s="334">
        <v>0</v>
      </c>
      <c r="AD13759" s="334">
        <v>0</v>
      </c>
      <c r="AE13759" s="334">
        <f t="shared" si="2147"/>
        <v>0</v>
      </c>
      <c r="AF13759" s="334">
        <f t="shared" si="2148"/>
        <v>0</v>
      </c>
      <c r="AG13759" s="340">
        <f t="shared" si="2149"/>
        <v>0</v>
      </c>
      <c r="AI13759" s="340">
        <f t="shared" si="2153"/>
        <v>0</v>
      </c>
      <c r="AJ13759" s="340">
        <f t="shared" si="2153"/>
        <v>0</v>
      </c>
      <c r="AK13759" s="340">
        <f t="shared" si="2153"/>
        <v>0</v>
      </c>
      <c r="AL13759" s="340">
        <f t="shared" si="2153"/>
        <v>0</v>
      </c>
      <c r="AM13759" s="340">
        <f t="shared" si="2153"/>
        <v>0</v>
      </c>
    </row>
    <row r="13760" spans="1:39" x14ac:dyDescent="0.35">
      <c r="A13760" s="337">
        <v>35673</v>
      </c>
      <c r="B13760" s="338">
        <f t="shared" si="2144"/>
        <v>1997</v>
      </c>
      <c r="C13760" s="338">
        <f t="shared" si="2145"/>
        <v>8</v>
      </c>
      <c r="D13760" s="338">
        <f t="shared" si="2146"/>
        <v>31</v>
      </c>
      <c r="E13760" s="334">
        <v>0</v>
      </c>
      <c r="F13760" s="334">
        <v>0</v>
      </c>
      <c r="G13760" s="334">
        <v>0</v>
      </c>
      <c r="H13760" s="334">
        <v>0</v>
      </c>
      <c r="I13760" s="334">
        <v>0</v>
      </c>
      <c r="J13760" s="334">
        <v>0</v>
      </c>
      <c r="K13760" s="334">
        <v>0</v>
      </c>
      <c r="L13760" s="334">
        <v>0</v>
      </c>
      <c r="M13760" s="334">
        <v>0</v>
      </c>
      <c r="N13760" s="334">
        <v>0</v>
      </c>
      <c r="O13760" s="334">
        <v>0</v>
      </c>
      <c r="P13760" s="334">
        <v>0</v>
      </c>
      <c r="Q13760" s="334">
        <v>0</v>
      </c>
      <c r="R13760" s="334">
        <v>0</v>
      </c>
      <c r="S13760" s="334">
        <v>0</v>
      </c>
      <c r="T13760" s="334">
        <v>0</v>
      </c>
      <c r="U13760" s="334">
        <v>0</v>
      </c>
      <c r="V13760" s="334">
        <v>0</v>
      </c>
      <c r="W13760" s="334">
        <v>0</v>
      </c>
      <c r="X13760" s="334">
        <v>0</v>
      </c>
      <c r="Y13760" s="334">
        <v>0</v>
      </c>
      <c r="Z13760" s="334">
        <v>0</v>
      </c>
      <c r="AA13760" s="334">
        <v>0</v>
      </c>
      <c r="AB13760" s="334">
        <v>0</v>
      </c>
      <c r="AD13760" s="334">
        <v>0</v>
      </c>
      <c r="AE13760" s="334">
        <f t="shared" si="2147"/>
        <v>0</v>
      </c>
      <c r="AF13760" s="334">
        <f t="shared" si="2148"/>
        <v>0</v>
      </c>
      <c r="AG13760" s="340">
        <f t="shared" si="2149"/>
        <v>0</v>
      </c>
      <c r="AI13760" s="340">
        <f t="shared" si="2153"/>
        <v>0</v>
      </c>
      <c r="AJ13760" s="340">
        <f t="shared" si="2153"/>
        <v>0</v>
      </c>
      <c r="AK13760" s="340">
        <f t="shared" si="2153"/>
        <v>0</v>
      </c>
      <c r="AL13760" s="340">
        <f t="shared" si="2153"/>
        <v>0</v>
      </c>
      <c r="AM13760" s="340">
        <f t="shared" si="2153"/>
        <v>0</v>
      </c>
    </row>
    <row r="13761" spans="1:39" x14ac:dyDescent="0.35">
      <c r="A13761" s="337">
        <v>35674</v>
      </c>
      <c r="B13761" s="338">
        <f t="shared" si="2144"/>
        <v>1997</v>
      </c>
      <c r="C13761" s="338">
        <f t="shared" si="2145"/>
        <v>9</v>
      </c>
      <c r="D13761" s="338">
        <f t="shared" si="2146"/>
        <v>1</v>
      </c>
      <c r="E13761" s="334">
        <v>0</v>
      </c>
      <c r="F13761" s="334">
        <v>0</v>
      </c>
      <c r="G13761" s="334">
        <v>0</v>
      </c>
      <c r="H13761" s="334">
        <v>0</v>
      </c>
      <c r="I13761" s="334">
        <v>0</v>
      </c>
      <c r="J13761" s="334">
        <v>0</v>
      </c>
      <c r="K13761" s="334">
        <v>0</v>
      </c>
      <c r="L13761" s="334">
        <v>0</v>
      </c>
      <c r="M13761" s="334">
        <v>0</v>
      </c>
      <c r="N13761" s="334">
        <v>0</v>
      </c>
      <c r="O13761" s="334">
        <v>0</v>
      </c>
      <c r="P13761" s="334">
        <v>0</v>
      </c>
      <c r="Q13761" s="334">
        <v>0</v>
      </c>
      <c r="R13761" s="334">
        <v>0</v>
      </c>
      <c r="S13761" s="334">
        <v>0</v>
      </c>
      <c r="T13761" s="334">
        <v>0</v>
      </c>
      <c r="U13761" s="334">
        <v>0</v>
      </c>
      <c r="V13761" s="334">
        <v>0</v>
      </c>
      <c r="W13761" s="334">
        <v>0</v>
      </c>
      <c r="X13761" s="334">
        <v>0</v>
      </c>
      <c r="Y13761" s="334">
        <v>0</v>
      </c>
      <c r="Z13761" s="334">
        <v>0</v>
      </c>
      <c r="AA13761" s="334">
        <v>0</v>
      </c>
      <c r="AB13761" s="334">
        <v>0</v>
      </c>
      <c r="AD13761" s="334">
        <v>0</v>
      </c>
      <c r="AE13761" s="334">
        <f t="shared" si="2147"/>
        <v>0</v>
      </c>
      <c r="AF13761" s="334">
        <f t="shared" si="2148"/>
        <v>0</v>
      </c>
      <c r="AG13761" s="340">
        <f t="shared" si="2149"/>
        <v>0</v>
      </c>
      <c r="AI13761" s="340">
        <f t="shared" si="2153"/>
        <v>0</v>
      </c>
      <c r="AJ13761" s="340">
        <f t="shared" si="2153"/>
        <v>0</v>
      </c>
      <c r="AK13761" s="340">
        <f t="shared" si="2153"/>
        <v>0</v>
      </c>
      <c r="AL13761" s="340">
        <f t="shared" si="2153"/>
        <v>0</v>
      </c>
      <c r="AM13761" s="340">
        <f t="shared" si="2153"/>
        <v>0</v>
      </c>
    </row>
    <row r="13762" spans="1:39" x14ac:dyDescent="0.35">
      <c r="A13762" s="337">
        <v>35675</v>
      </c>
      <c r="B13762" s="338">
        <f t="shared" si="2144"/>
        <v>1997</v>
      </c>
      <c r="C13762" s="338">
        <f t="shared" si="2145"/>
        <v>9</v>
      </c>
      <c r="D13762" s="338">
        <f t="shared" si="2146"/>
        <v>2</v>
      </c>
      <c r="E13762" s="334">
        <v>0</v>
      </c>
      <c r="F13762" s="334">
        <v>0</v>
      </c>
      <c r="G13762" s="334">
        <v>0</v>
      </c>
      <c r="H13762" s="334">
        <v>0</v>
      </c>
      <c r="I13762" s="334">
        <v>0</v>
      </c>
      <c r="J13762" s="334">
        <v>0</v>
      </c>
      <c r="K13762" s="334">
        <v>0</v>
      </c>
      <c r="L13762" s="334">
        <v>0</v>
      </c>
      <c r="M13762" s="334">
        <v>0</v>
      </c>
      <c r="N13762" s="334">
        <v>0</v>
      </c>
      <c r="O13762" s="334">
        <v>0</v>
      </c>
      <c r="P13762" s="334">
        <v>0</v>
      </c>
      <c r="Q13762" s="334">
        <v>0</v>
      </c>
      <c r="R13762" s="334">
        <v>0</v>
      </c>
      <c r="S13762" s="334">
        <v>0</v>
      </c>
      <c r="T13762" s="334">
        <v>0</v>
      </c>
      <c r="U13762" s="334">
        <v>0</v>
      </c>
      <c r="V13762" s="334">
        <v>0</v>
      </c>
      <c r="W13762" s="334">
        <v>0</v>
      </c>
      <c r="X13762" s="334">
        <v>0</v>
      </c>
      <c r="Y13762" s="334">
        <v>0</v>
      </c>
      <c r="Z13762" s="334">
        <v>0</v>
      </c>
      <c r="AA13762" s="334">
        <v>0</v>
      </c>
      <c r="AB13762" s="334">
        <v>0</v>
      </c>
      <c r="AD13762" s="334">
        <v>0</v>
      </c>
      <c r="AE13762" s="334">
        <f t="shared" si="2147"/>
        <v>0</v>
      </c>
      <c r="AF13762" s="334">
        <f t="shared" si="2148"/>
        <v>0</v>
      </c>
      <c r="AG13762" s="340">
        <f t="shared" si="2149"/>
        <v>0</v>
      </c>
      <c r="AI13762" s="340">
        <f t="shared" si="2153"/>
        <v>0</v>
      </c>
      <c r="AJ13762" s="340">
        <f t="shared" si="2153"/>
        <v>0</v>
      </c>
      <c r="AK13762" s="340">
        <f t="shared" si="2153"/>
        <v>0</v>
      </c>
      <c r="AL13762" s="340">
        <f t="shared" si="2153"/>
        <v>0</v>
      </c>
      <c r="AM13762" s="340">
        <f t="shared" si="2153"/>
        <v>0</v>
      </c>
    </row>
    <row r="13763" spans="1:39" x14ac:dyDescent="0.35">
      <c r="A13763" s="337">
        <v>35676</v>
      </c>
      <c r="B13763" s="338">
        <f t="shared" si="2144"/>
        <v>1997</v>
      </c>
      <c r="C13763" s="338">
        <f t="shared" si="2145"/>
        <v>9</v>
      </c>
      <c r="D13763" s="338">
        <f t="shared" si="2146"/>
        <v>3</v>
      </c>
      <c r="E13763" s="334">
        <v>0</v>
      </c>
      <c r="F13763" s="334">
        <v>0</v>
      </c>
      <c r="G13763" s="334">
        <v>0</v>
      </c>
      <c r="H13763" s="334">
        <v>0</v>
      </c>
      <c r="I13763" s="334">
        <v>0</v>
      </c>
      <c r="J13763" s="334">
        <v>0</v>
      </c>
      <c r="K13763" s="334">
        <v>0</v>
      </c>
      <c r="L13763" s="334">
        <v>0</v>
      </c>
      <c r="M13763" s="334">
        <v>0</v>
      </c>
      <c r="N13763" s="334">
        <v>0</v>
      </c>
      <c r="O13763" s="334">
        <v>0</v>
      </c>
      <c r="P13763" s="334">
        <v>0</v>
      </c>
      <c r="Q13763" s="334">
        <v>0</v>
      </c>
      <c r="R13763" s="334">
        <v>0</v>
      </c>
      <c r="S13763" s="334">
        <v>0</v>
      </c>
      <c r="T13763" s="334">
        <v>0</v>
      </c>
      <c r="U13763" s="334">
        <v>0</v>
      </c>
      <c r="V13763" s="334">
        <v>0</v>
      </c>
      <c r="W13763" s="334">
        <v>0</v>
      </c>
      <c r="X13763" s="334">
        <v>0.2</v>
      </c>
      <c r="Y13763" s="334">
        <v>0</v>
      </c>
      <c r="Z13763" s="334">
        <v>2.5</v>
      </c>
      <c r="AA13763" s="334">
        <v>3.9</v>
      </c>
      <c r="AB13763" s="334">
        <v>1.2</v>
      </c>
      <c r="AD13763" s="334">
        <v>7.8</v>
      </c>
      <c r="AE13763" s="334">
        <f t="shared" si="2147"/>
        <v>7.8</v>
      </c>
      <c r="AF13763" s="334">
        <f t="shared" si="2148"/>
        <v>7.8</v>
      </c>
      <c r="AG13763" s="340">
        <f t="shared" si="2149"/>
        <v>0</v>
      </c>
      <c r="AI13763" s="340">
        <f t="shared" si="2153"/>
        <v>0</v>
      </c>
      <c r="AJ13763" s="340">
        <f t="shared" si="2153"/>
        <v>0</v>
      </c>
      <c r="AK13763" s="340">
        <f t="shared" si="2153"/>
        <v>0</v>
      </c>
      <c r="AL13763" s="340">
        <f t="shared" si="2153"/>
        <v>0</v>
      </c>
      <c r="AM13763" s="340">
        <f t="shared" si="2153"/>
        <v>7.8</v>
      </c>
    </row>
    <row r="13764" spans="1:39" x14ac:dyDescent="0.35">
      <c r="A13764" s="337">
        <v>35677</v>
      </c>
      <c r="B13764" s="338">
        <f t="shared" ref="B13764:B13827" si="2154">YEAR(A13764)</f>
        <v>1997</v>
      </c>
      <c r="C13764" s="338">
        <f t="shared" ref="C13764:C13827" si="2155">MONTH(A13764)</f>
        <v>9</v>
      </c>
      <c r="D13764" s="338">
        <f t="shared" ref="D13764:D13827" si="2156">DAY(A13764)</f>
        <v>4</v>
      </c>
      <c r="E13764" s="334">
        <v>0</v>
      </c>
      <c r="F13764" s="334">
        <v>0</v>
      </c>
      <c r="G13764" s="334">
        <v>0</v>
      </c>
      <c r="H13764" s="334">
        <v>0</v>
      </c>
      <c r="I13764" s="334">
        <v>0</v>
      </c>
      <c r="J13764" s="334">
        <v>0</v>
      </c>
      <c r="K13764" s="334">
        <v>0</v>
      </c>
      <c r="L13764" s="334">
        <v>0.6</v>
      </c>
      <c r="M13764" s="334">
        <v>0</v>
      </c>
      <c r="N13764" s="334">
        <v>0</v>
      </c>
      <c r="O13764" s="334">
        <v>0</v>
      </c>
      <c r="P13764" s="334">
        <v>0</v>
      </c>
      <c r="Q13764" s="334">
        <v>0</v>
      </c>
      <c r="R13764" s="334">
        <v>0</v>
      </c>
      <c r="S13764" s="334">
        <v>0</v>
      </c>
      <c r="T13764" s="334">
        <v>0</v>
      </c>
      <c r="U13764" s="334">
        <v>0</v>
      </c>
      <c r="V13764" s="334">
        <v>0</v>
      </c>
      <c r="W13764" s="334">
        <v>0</v>
      </c>
      <c r="X13764" s="334">
        <v>0</v>
      </c>
      <c r="Y13764" s="334">
        <v>0</v>
      </c>
      <c r="Z13764" s="334">
        <v>0</v>
      </c>
      <c r="AA13764" s="334">
        <v>0</v>
      </c>
      <c r="AB13764" s="334">
        <v>0</v>
      </c>
      <c r="AD13764" s="334">
        <v>0.6</v>
      </c>
      <c r="AE13764" s="334">
        <f t="shared" ref="AE13764:AE13827" si="2157">AD13764</f>
        <v>0.6</v>
      </c>
      <c r="AF13764" s="334">
        <f t="shared" ref="AF13764:AF13827" si="2158">SUM(E13764:AB13764)</f>
        <v>0.6</v>
      </c>
      <c r="AG13764" s="340">
        <f t="shared" ref="AG13764:AG13827" si="2159">ABS(AF13764-AE13764)</f>
        <v>0</v>
      </c>
      <c r="AI13764" s="340">
        <f t="shared" ref="AI13764:AM13779" si="2160">IF($C13764=AI$1,$AF13764,0)</f>
        <v>0</v>
      </c>
      <c r="AJ13764" s="340">
        <f t="shared" si="2160"/>
        <v>0</v>
      </c>
      <c r="AK13764" s="340">
        <f t="shared" si="2160"/>
        <v>0</v>
      </c>
      <c r="AL13764" s="340">
        <f t="shared" si="2160"/>
        <v>0</v>
      </c>
      <c r="AM13764" s="340">
        <f t="shared" si="2160"/>
        <v>0.6</v>
      </c>
    </row>
    <row r="13765" spans="1:39" x14ac:dyDescent="0.35">
      <c r="A13765" s="337">
        <v>35678</v>
      </c>
      <c r="B13765" s="338">
        <f t="shared" si="2154"/>
        <v>1997</v>
      </c>
      <c r="C13765" s="338">
        <f t="shared" si="2155"/>
        <v>9</v>
      </c>
      <c r="D13765" s="338">
        <f t="shared" si="2156"/>
        <v>5</v>
      </c>
      <c r="E13765" s="334">
        <v>0</v>
      </c>
      <c r="F13765" s="334">
        <v>0</v>
      </c>
      <c r="G13765" s="334">
        <v>0</v>
      </c>
      <c r="H13765" s="334">
        <v>0</v>
      </c>
      <c r="I13765" s="334">
        <v>0</v>
      </c>
      <c r="J13765" s="334">
        <v>0</v>
      </c>
      <c r="K13765" s="334">
        <v>0</v>
      </c>
      <c r="L13765" s="334">
        <v>0</v>
      </c>
      <c r="M13765" s="334">
        <v>0</v>
      </c>
      <c r="N13765" s="334">
        <v>0</v>
      </c>
      <c r="O13765" s="334">
        <v>0</v>
      </c>
      <c r="P13765" s="334">
        <v>0</v>
      </c>
      <c r="Q13765" s="334">
        <v>0</v>
      </c>
      <c r="R13765" s="334">
        <v>0</v>
      </c>
      <c r="S13765" s="334">
        <v>0</v>
      </c>
      <c r="T13765" s="334">
        <v>0</v>
      </c>
      <c r="U13765" s="334">
        <v>0</v>
      </c>
      <c r="V13765" s="334">
        <v>0</v>
      </c>
      <c r="W13765" s="334">
        <v>0</v>
      </c>
      <c r="X13765" s="334">
        <v>0</v>
      </c>
      <c r="Y13765" s="334">
        <v>0</v>
      </c>
      <c r="Z13765" s="334">
        <v>0.2</v>
      </c>
      <c r="AA13765" s="334">
        <v>3.8</v>
      </c>
      <c r="AB13765" s="334">
        <v>0</v>
      </c>
      <c r="AD13765" s="334">
        <v>4</v>
      </c>
      <c r="AE13765" s="334">
        <f t="shared" si="2157"/>
        <v>4</v>
      </c>
      <c r="AF13765" s="334">
        <f t="shared" si="2158"/>
        <v>4</v>
      </c>
      <c r="AG13765" s="340">
        <f t="shared" si="2159"/>
        <v>0</v>
      </c>
      <c r="AI13765" s="340">
        <f t="shared" si="2160"/>
        <v>0</v>
      </c>
      <c r="AJ13765" s="340">
        <f t="shared" si="2160"/>
        <v>0</v>
      </c>
      <c r="AK13765" s="340">
        <f t="shared" si="2160"/>
        <v>0</v>
      </c>
      <c r="AL13765" s="340">
        <f t="shared" si="2160"/>
        <v>0</v>
      </c>
      <c r="AM13765" s="340">
        <f t="shared" si="2160"/>
        <v>4</v>
      </c>
    </row>
    <row r="13766" spans="1:39" x14ac:dyDescent="0.35">
      <c r="A13766" s="337">
        <v>35679</v>
      </c>
      <c r="B13766" s="338">
        <f t="shared" si="2154"/>
        <v>1997</v>
      </c>
      <c r="C13766" s="338">
        <f t="shared" si="2155"/>
        <v>9</v>
      </c>
      <c r="D13766" s="338">
        <f t="shared" si="2156"/>
        <v>6</v>
      </c>
      <c r="E13766" s="334">
        <v>0</v>
      </c>
      <c r="F13766" s="334">
        <v>0</v>
      </c>
      <c r="G13766" s="334">
        <v>0</v>
      </c>
      <c r="H13766" s="334">
        <v>0</v>
      </c>
      <c r="I13766" s="334">
        <v>0</v>
      </c>
      <c r="J13766" s="334">
        <v>0</v>
      </c>
      <c r="K13766" s="334">
        <v>0</v>
      </c>
      <c r="L13766" s="334">
        <v>0</v>
      </c>
      <c r="M13766" s="334">
        <v>0</v>
      </c>
      <c r="N13766" s="334">
        <v>0</v>
      </c>
      <c r="O13766" s="334">
        <v>0</v>
      </c>
      <c r="P13766" s="334">
        <v>0</v>
      </c>
      <c r="Q13766" s="334">
        <v>0</v>
      </c>
      <c r="R13766" s="334">
        <v>0</v>
      </c>
      <c r="S13766" s="334">
        <v>0</v>
      </c>
      <c r="T13766" s="334">
        <v>0.4</v>
      </c>
      <c r="U13766" s="334">
        <v>0</v>
      </c>
      <c r="V13766" s="334">
        <v>0</v>
      </c>
      <c r="W13766" s="334">
        <v>0</v>
      </c>
      <c r="X13766" s="334">
        <v>0</v>
      </c>
      <c r="Y13766" s="334">
        <v>0</v>
      </c>
      <c r="Z13766" s="334">
        <v>0</v>
      </c>
      <c r="AA13766" s="334">
        <v>0</v>
      </c>
      <c r="AB13766" s="334">
        <v>0</v>
      </c>
      <c r="AD13766" s="334">
        <v>0.4</v>
      </c>
      <c r="AE13766" s="334">
        <f t="shared" si="2157"/>
        <v>0.4</v>
      </c>
      <c r="AF13766" s="334">
        <f t="shared" si="2158"/>
        <v>0.4</v>
      </c>
      <c r="AG13766" s="340">
        <f t="shared" si="2159"/>
        <v>0</v>
      </c>
      <c r="AI13766" s="340">
        <f t="shared" si="2160"/>
        <v>0</v>
      </c>
      <c r="AJ13766" s="340">
        <f t="shared" si="2160"/>
        <v>0</v>
      </c>
      <c r="AK13766" s="340">
        <f t="shared" si="2160"/>
        <v>0</v>
      </c>
      <c r="AL13766" s="340">
        <f t="shared" si="2160"/>
        <v>0</v>
      </c>
      <c r="AM13766" s="340">
        <f t="shared" si="2160"/>
        <v>0.4</v>
      </c>
    </row>
    <row r="13767" spans="1:39" x14ac:dyDescent="0.35">
      <c r="A13767" s="337">
        <v>35680</v>
      </c>
      <c r="B13767" s="338">
        <f t="shared" si="2154"/>
        <v>1997</v>
      </c>
      <c r="C13767" s="338">
        <f t="shared" si="2155"/>
        <v>9</v>
      </c>
      <c r="D13767" s="338">
        <f t="shared" si="2156"/>
        <v>7</v>
      </c>
      <c r="E13767" s="334">
        <v>0</v>
      </c>
      <c r="F13767" s="334">
        <v>0</v>
      </c>
      <c r="G13767" s="334">
        <v>0</v>
      </c>
      <c r="H13767" s="334">
        <v>0</v>
      </c>
      <c r="I13767" s="334">
        <v>0</v>
      </c>
      <c r="J13767" s="334">
        <v>0</v>
      </c>
      <c r="K13767" s="334">
        <v>0</v>
      </c>
      <c r="L13767" s="334">
        <v>0</v>
      </c>
      <c r="M13767" s="334">
        <v>0</v>
      </c>
      <c r="N13767" s="334">
        <v>0</v>
      </c>
      <c r="O13767" s="334">
        <v>0</v>
      </c>
      <c r="P13767" s="334">
        <v>0</v>
      </c>
      <c r="Q13767" s="334">
        <v>0</v>
      </c>
      <c r="R13767" s="334">
        <v>0</v>
      </c>
      <c r="S13767" s="334">
        <v>0</v>
      </c>
      <c r="T13767" s="334">
        <v>0</v>
      </c>
      <c r="U13767" s="334">
        <v>0</v>
      </c>
      <c r="V13767" s="334">
        <v>0</v>
      </c>
      <c r="W13767" s="334">
        <v>0</v>
      </c>
      <c r="X13767" s="334">
        <v>0</v>
      </c>
      <c r="Y13767" s="334">
        <v>0</v>
      </c>
      <c r="Z13767" s="334">
        <v>0</v>
      </c>
      <c r="AA13767" s="334">
        <v>0</v>
      </c>
      <c r="AB13767" s="334">
        <v>0</v>
      </c>
      <c r="AD13767" s="334">
        <v>0</v>
      </c>
      <c r="AE13767" s="334">
        <f t="shared" si="2157"/>
        <v>0</v>
      </c>
      <c r="AF13767" s="334">
        <f t="shared" si="2158"/>
        <v>0</v>
      </c>
      <c r="AG13767" s="340">
        <f t="shared" si="2159"/>
        <v>0</v>
      </c>
      <c r="AI13767" s="340">
        <f t="shared" si="2160"/>
        <v>0</v>
      </c>
      <c r="AJ13767" s="340">
        <f t="shared" si="2160"/>
        <v>0</v>
      </c>
      <c r="AK13767" s="340">
        <f t="shared" si="2160"/>
        <v>0</v>
      </c>
      <c r="AL13767" s="340">
        <f t="shared" si="2160"/>
        <v>0</v>
      </c>
      <c r="AM13767" s="340">
        <f t="shared" si="2160"/>
        <v>0</v>
      </c>
    </row>
    <row r="13768" spans="1:39" x14ac:dyDescent="0.35">
      <c r="A13768" s="337">
        <v>35681</v>
      </c>
      <c r="B13768" s="338">
        <f t="shared" si="2154"/>
        <v>1997</v>
      </c>
      <c r="C13768" s="338">
        <f t="shared" si="2155"/>
        <v>9</v>
      </c>
      <c r="D13768" s="338">
        <f t="shared" si="2156"/>
        <v>8</v>
      </c>
      <c r="E13768" s="334">
        <v>0</v>
      </c>
      <c r="F13768" s="334">
        <v>0</v>
      </c>
      <c r="G13768" s="334">
        <v>0</v>
      </c>
      <c r="H13768" s="334">
        <v>0</v>
      </c>
      <c r="I13768" s="334">
        <v>0</v>
      </c>
      <c r="J13768" s="334">
        <v>0</v>
      </c>
      <c r="K13768" s="334">
        <v>0</v>
      </c>
      <c r="L13768" s="334">
        <v>0</v>
      </c>
      <c r="M13768" s="334">
        <v>0</v>
      </c>
      <c r="N13768" s="334">
        <v>0</v>
      </c>
      <c r="O13768" s="334">
        <v>0</v>
      </c>
      <c r="P13768" s="334">
        <v>0</v>
      </c>
      <c r="Q13768" s="334">
        <v>0</v>
      </c>
      <c r="R13768" s="334">
        <v>0</v>
      </c>
      <c r="S13768" s="334">
        <v>0</v>
      </c>
      <c r="T13768" s="334">
        <v>0</v>
      </c>
      <c r="U13768" s="334">
        <v>0</v>
      </c>
      <c r="V13768" s="334">
        <v>0</v>
      </c>
      <c r="W13768" s="334">
        <v>0</v>
      </c>
      <c r="X13768" s="334">
        <v>0</v>
      </c>
      <c r="Y13768" s="334">
        <v>0</v>
      </c>
      <c r="Z13768" s="334">
        <v>0</v>
      </c>
      <c r="AA13768" s="334">
        <v>0</v>
      </c>
      <c r="AB13768" s="334">
        <v>0</v>
      </c>
      <c r="AD13768" s="334">
        <v>0</v>
      </c>
      <c r="AE13768" s="334">
        <f t="shared" si="2157"/>
        <v>0</v>
      </c>
      <c r="AF13768" s="334">
        <f t="shared" si="2158"/>
        <v>0</v>
      </c>
      <c r="AG13768" s="340">
        <f t="shared" si="2159"/>
        <v>0</v>
      </c>
      <c r="AI13768" s="340">
        <f t="shared" si="2160"/>
        <v>0</v>
      </c>
      <c r="AJ13768" s="340">
        <f t="shared" si="2160"/>
        <v>0</v>
      </c>
      <c r="AK13768" s="340">
        <f t="shared" si="2160"/>
        <v>0</v>
      </c>
      <c r="AL13768" s="340">
        <f t="shared" si="2160"/>
        <v>0</v>
      </c>
      <c r="AM13768" s="340">
        <f t="shared" si="2160"/>
        <v>0</v>
      </c>
    </row>
    <row r="13769" spans="1:39" x14ac:dyDescent="0.35">
      <c r="A13769" s="337">
        <v>35682</v>
      </c>
      <c r="B13769" s="338">
        <f t="shared" si="2154"/>
        <v>1997</v>
      </c>
      <c r="C13769" s="338">
        <f t="shared" si="2155"/>
        <v>9</v>
      </c>
      <c r="D13769" s="338">
        <f t="shared" si="2156"/>
        <v>9</v>
      </c>
      <c r="E13769" s="334">
        <v>0</v>
      </c>
      <c r="F13769" s="334">
        <v>0</v>
      </c>
      <c r="G13769" s="334">
        <v>0</v>
      </c>
      <c r="H13769" s="334">
        <v>0</v>
      </c>
      <c r="I13769" s="334">
        <v>0</v>
      </c>
      <c r="J13769" s="334">
        <v>0</v>
      </c>
      <c r="K13769" s="334">
        <v>0</v>
      </c>
      <c r="L13769" s="334">
        <v>0</v>
      </c>
      <c r="M13769" s="334">
        <v>0</v>
      </c>
      <c r="N13769" s="334">
        <v>0</v>
      </c>
      <c r="O13769" s="334">
        <v>0</v>
      </c>
      <c r="P13769" s="334">
        <v>0</v>
      </c>
      <c r="Q13769" s="334">
        <v>0</v>
      </c>
      <c r="R13769" s="334">
        <v>0</v>
      </c>
      <c r="S13769" s="334">
        <v>0</v>
      </c>
      <c r="T13769" s="334">
        <v>0</v>
      </c>
      <c r="U13769" s="334">
        <v>0</v>
      </c>
      <c r="V13769" s="334">
        <v>0</v>
      </c>
      <c r="W13769" s="334">
        <v>0</v>
      </c>
      <c r="X13769" s="334">
        <v>0</v>
      </c>
      <c r="Y13769" s="334">
        <v>0</v>
      </c>
      <c r="Z13769" s="334">
        <v>0</v>
      </c>
      <c r="AA13769" s="334">
        <v>0</v>
      </c>
      <c r="AB13769" s="334">
        <v>0</v>
      </c>
      <c r="AD13769" s="334">
        <v>0</v>
      </c>
      <c r="AE13769" s="334">
        <f t="shared" si="2157"/>
        <v>0</v>
      </c>
      <c r="AF13769" s="334">
        <f t="shared" si="2158"/>
        <v>0</v>
      </c>
      <c r="AG13769" s="340">
        <f t="shared" si="2159"/>
        <v>0</v>
      </c>
      <c r="AI13769" s="340">
        <f t="shared" si="2160"/>
        <v>0</v>
      </c>
      <c r="AJ13769" s="340">
        <f t="shared" si="2160"/>
        <v>0</v>
      </c>
      <c r="AK13769" s="340">
        <f t="shared" si="2160"/>
        <v>0</v>
      </c>
      <c r="AL13769" s="340">
        <f t="shared" si="2160"/>
        <v>0</v>
      </c>
      <c r="AM13769" s="340">
        <f t="shared" si="2160"/>
        <v>0</v>
      </c>
    </row>
    <row r="13770" spans="1:39" x14ac:dyDescent="0.35">
      <c r="A13770" s="337">
        <v>35683</v>
      </c>
      <c r="B13770" s="338">
        <f t="shared" si="2154"/>
        <v>1997</v>
      </c>
      <c r="C13770" s="338">
        <f t="shared" si="2155"/>
        <v>9</v>
      </c>
      <c r="D13770" s="338">
        <f t="shared" si="2156"/>
        <v>10</v>
      </c>
      <c r="E13770" s="334">
        <v>0</v>
      </c>
      <c r="F13770" s="334">
        <v>0</v>
      </c>
      <c r="G13770" s="334">
        <v>0</v>
      </c>
      <c r="H13770" s="334">
        <v>0</v>
      </c>
      <c r="I13770" s="334">
        <v>0</v>
      </c>
      <c r="J13770" s="334">
        <v>0</v>
      </c>
      <c r="K13770" s="334">
        <v>0</v>
      </c>
      <c r="L13770" s="334">
        <v>0</v>
      </c>
      <c r="M13770" s="334">
        <v>0</v>
      </c>
      <c r="N13770" s="334">
        <v>0</v>
      </c>
      <c r="O13770" s="334">
        <v>0</v>
      </c>
      <c r="P13770" s="334">
        <v>0</v>
      </c>
      <c r="Q13770" s="334">
        <v>0</v>
      </c>
      <c r="R13770" s="334">
        <v>0</v>
      </c>
      <c r="S13770" s="334">
        <v>0</v>
      </c>
      <c r="T13770" s="334">
        <v>0</v>
      </c>
      <c r="U13770" s="334">
        <v>0</v>
      </c>
      <c r="V13770" s="334">
        <v>0</v>
      </c>
      <c r="W13770" s="334">
        <v>0</v>
      </c>
      <c r="X13770" s="334">
        <v>0</v>
      </c>
      <c r="Y13770" s="334">
        <v>0</v>
      </c>
      <c r="Z13770" s="334">
        <v>0</v>
      </c>
      <c r="AA13770" s="334">
        <v>0</v>
      </c>
      <c r="AB13770" s="334">
        <v>0</v>
      </c>
      <c r="AD13770" s="334">
        <v>0</v>
      </c>
      <c r="AE13770" s="334">
        <f t="shared" si="2157"/>
        <v>0</v>
      </c>
      <c r="AF13770" s="334">
        <f t="shared" si="2158"/>
        <v>0</v>
      </c>
      <c r="AG13770" s="340">
        <f t="shared" si="2159"/>
        <v>0</v>
      </c>
      <c r="AI13770" s="340">
        <f t="shared" si="2160"/>
        <v>0</v>
      </c>
      <c r="AJ13770" s="340">
        <f t="shared" si="2160"/>
        <v>0</v>
      </c>
      <c r="AK13770" s="340">
        <f t="shared" si="2160"/>
        <v>0</v>
      </c>
      <c r="AL13770" s="340">
        <f t="shared" si="2160"/>
        <v>0</v>
      </c>
      <c r="AM13770" s="340">
        <f t="shared" si="2160"/>
        <v>0</v>
      </c>
    </row>
    <row r="13771" spans="1:39" x14ac:dyDescent="0.35">
      <c r="A13771" s="337">
        <v>35684</v>
      </c>
      <c r="B13771" s="338">
        <f t="shared" si="2154"/>
        <v>1997</v>
      </c>
      <c r="C13771" s="338">
        <f t="shared" si="2155"/>
        <v>9</v>
      </c>
      <c r="D13771" s="338">
        <f t="shared" si="2156"/>
        <v>11</v>
      </c>
      <c r="E13771" s="334">
        <v>0</v>
      </c>
      <c r="F13771" s="334">
        <v>0</v>
      </c>
      <c r="G13771" s="334">
        <v>0</v>
      </c>
      <c r="H13771" s="334">
        <v>0</v>
      </c>
      <c r="I13771" s="334">
        <v>0</v>
      </c>
      <c r="J13771" s="334">
        <v>0</v>
      </c>
      <c r="K13771" s="334">
        <v>0</v>
      </c>
      <c r="L13771" s="334">
        <v>0</v>
      </c>
      <c r="M13771" s="334">
        <v>0</v>
      </c>
      <c r="N13771" s="334">
        <v>0</v>
      </c>
      <c r="O13771" s="334">
        <v>0</v>
      </c>
      <c r="P13771" s="334">
        <v>0</v>
      </c>
      <c r="Q13771" s="334">
        <v>0</v>
      </c>
      <c r="R13771" s="334">
        <v>0</v>
      </c>
      <c r="S13771" s="334">
        <v>0</v>
      </c>
      <c r="T13771" s="334">
        <v>0</v>
      </c>
      <c r="U13771" s="334">
        <v>0</v>
      </c>
      <c r="V13771" s="334">
        <v>0</v>
      </c>
      <c r="W13771" s="334">
        <v>0</v>
      </c>
      <c r="X13771" s="334">
        <v>0.7</v>
      </c>
      <c r="Y13771" s="334">
        <v>0.7</v>
      </c>
      <c r="Z13771" s="334">
        <v>0</v>
      </c>
      <c r="AA13771" s="334">
        <v>0</v>
      </c>
      <c r="AB13771" s="334">
        <v>0</v>
      </c>
      <c r="AD13771" s="334">
        <v>1.4</v>
      </c>
      <c r="AE13771" s="334">
        <f t="shared" si="2157"/>
        <v>1.4</v>
      </c>
      <c r="AF13771" s="334">
        <f t="shared" si="2158"/>
        <v>1.4</v>
      </c>
      <c r="AG13771" s="340">
        <f t="shared" si="2159"/>
        <v>0</v>
      </c>
      <c r="AI13771" s="340">
        <f t="shared" si="2160"/>
        <v>0</v>
      </c>
      <c r="AJ13771" s="340">
        <f t="shared" si="2160"/>
        <v>0</v>
      </c>
      <c r="AK13771" s="340">
        <f t="shared" si="2160"/>
        <v>0</v>
      </c>
      <c r="AL13771" s="340">
        <f t="shared" si="2160"/>
        <v>0</v>
      </c>
      <c r="AM13771" s="340">
        <f t="shared" si="2160"/>
        <v>1.4</v>
      </c>
    </row>
    <row r="13772" spans="1:39" x14ac:dyDescent="0.35">
      <c r="A13772" s="337">
        <v>35685</v>
      </c>
      <c r="B13772" s="338">
        <f t="shared" si="2154"/>
        <v>1997</v>
      </c>
      <c r="C13772" s="338">
        <f t="shared" si="2155"/>
        <v>9</v>
      </c>
      <c r="D13772" s="338">
        <f t="shared" si="2156"/>
        <v>12</v>
      </c>
      <c r="E13772" s="334">
        <v>0</v>
      </c>
      <c r="F13772" s="334">
        <v>0</v>
      </c>
      <c r="G13772" s="334">
        <v>0</v>
      </c>
      <c r="H13772" s="334">
        <v>0</v>
      </c>
      <c r="I13772" s="334">
        <v>0.3</v>
      </c>
      <c r="J13772" s="334">
        <v>0.3</v>
      </c>
      <c r="K13772" s="334">
        <v>0.3</v>
      </c>
      <c r="L13772" s="334">
        <v>0</v>
      </c>
      <c r="M13772" s="334">
        <v>0</v>
      </c>
      <c r="N13772" s="334">
        <v>0</v>
      </c>
      <c r="O13772" s="334">
        <v>0.6</v>
      </c>
      <c r="P13772" s="334">
        <v>0</v>
      </c>
      <c r="Q13772" s="334">
        <v>0</v>
      </c>
      <c r="R13772" s="334">
        <v>0</v>
      </c>
      <c r="S13772" s="334">
        <v>3</v>
      </c>
      <c r="T13772" s="334">
        <v>0</v>
      </c>
      <c r="U13772" s="334">
        <v>1.4</v>
      </c>
      <c r="V13772" s="334">
        <v>0</v>
      </c>
      <c r="W13772" s="334">
        <v>0.8</v>
      </c>
      <c r="X13772" s="334">
        <v>0.6</v>
      </c>
      <c r="Y13772" s="334">
        <v>0</v>
      </c>
      <c r="Z13772" s="334">
        <v>0</v>
      </c>
      <c r="AA13772" s="334">
        <v>0</v>
      </c>
      <c r="AB13772" s="334">
        <v>0</v>
      </c>
      <c r="AD13772" s="334">
        <v>7.3</v>
      </c>
      <c r="AE13772" s="334">
        <f t="shared" si="2157"/>
        <v>7.3</v>
      </c>
      <c r="AF13772" s="334">
        <f t="shared" si="2158"/>
        <v>7.3</v>
      </c>
      <c r="AG13772" s="340">
        <f t="shared" si="2159"/>
        <v>0</v>
      </c>
      <c r="AI13772" s="340">
        <f t="shared" si="2160"/>
        <v>0</v>
      </c>
      <c r="AJ13772" s="340">
        <f t="shared" si="2160"/>
        <v>0</v>
      </c>
      <c r="AK13772" s="340">
        <f t="shared" si="2160"/>
        <v>0</v>
      </c>
      <c r="AL13772" s="340">
        <f t="shared" si="2160"/>
        <v>0</v>
      </c>
      <c r="AM13772" s="340">
        <f t="shared" si="2160"/>
        <v>7.3</v>
      </c>
    </row>
    <row r="13773" spans="1:39" x14ac:dyDescent="0.35">
      <c r="A13773" s="337">
        <v>35686</v>
      </c>
      <c r="B13773" s="338">
        <f t="shared" si="2154"/>
        <v>1997</v>
      </c>
      <c r="C13773" s="338">
        <f t="shared" si="2155"/>
        <v>9</v>
      </c>
      <c r="D13773" s="338">
        <f t="shared" si="2156"/>
        <v>13</v>
      </c>
      <c r="E13773" s="334">
        <v>0</v>
      </c>
      <c r="F13773" s="334">
        <v>0</v>
      </c>
      <c r="G13773" s="334">
        <v>0</v>
      </c>
      <c r="H13773" s="334">
        <v>0</v>
      </c>
      <c r="I13773" s="334">
        <v>0</v>
      </c>
      <c r="J13773" s="334">
        <v>0</v>
      </c>
      <c r="K13773" s="334">
        <v>0</v>
      </c>
      <c r="L13773" s="334">
        <v>0</v>
      </c>
      <c r="M13773" s="334">
        <v>0</v>
      </c>
      <c r="N13773" s="334">
        <v>0</v>
      </c>
      <c r="O13773" s="334">
        <v>0</v>
      </c>
      <c r="P13773" s="334">
        <v>0</v>
      </c>
      <c r="Q13773" s="334">
        <v>0</v>
      </c>
      <c r="R13773" s="334">
        <v>0</v>
      </c>
      <c r="S13773" s="334">
        <v>0</v>
      </c>
      <c r="T13773" s="334">
        <v>0</v>
      </c>
      <c r="U13773" s="334">
        <v>0</v>
      </c>
      <c r="V13773" s="334">
        <v>0</v>
      </c>
      <c r="W13773" s="334">
        <v>0</v>
      </c>
      <c r="X13773" s="334">
        <v>0</v>
      </c>
      <c r="Y13773" s="334">
        <v>0</v>
      </c>
      <c r="Z13773" s="334">
        <v>0</v>
      </c>
      <c r="AA13773" s="334">
        <v>0</v>
      </c>
      <c r="AB13773" s="334">
        <v>0</v>
      </c>
      <c r="AD13773" s="334">
        <v>0</v>
      </c>
      <c r="AE13773" s="334">
        <f t="shared" si="2157"/>
        <v>0</v>
      </c>
      <c r="AF13773" s="334">
        <f t="shared" si="2158"/>
        <v>0</v>
      </c>
      <c r="AG13773" s="340">
        <f t="shared" si="2159"/>
        <v>0</v>
      </c>
      <c r="AI13773" s="340">
        <f t="shared" si="2160"/>
        <v>0</v>
      </c>
      <c r="AJ13773" s="340">
        <f t="shared" si="2160"/>
        <v>0</v>
      </c>
      <c r="AK13773" s="340">
        <f t="shared" si="2160"/>
        <v>0</v>
      </c>
      <c r="AL13773" s="340">
        <f t="shared" si="2160"/>
        <v>0</v>
      </c>
      <c r="AM13773" s="340">
        <f t="shared" si="2160"/>
        <v>0</v>
      </c>
    </row>
    <row r="13774" spans="1:39" x14ac:dyDescent="0.35">
      <c r="A13774" s="337">
        <v>35687</v>
      </c>
      <c r="B13774" s="338">
        <f t="shared" si="2154"/>
        <v>1997</v>
      </c>
      <c r="C13774" s="338">
        <f t="shared" si="2155"/>
        <v>9</v>
      </c>
      <c r="D13774" s="338">
        <f t="shared" si="2156"/>
        <v>14</v>
      </c>
      <c r="E13774" s="334">
        <v>0</v>
      </c>
      <c r="F13774" s="334">
        <v>0.2</v>
      </c>
      <c r="G13774" s="334">
        <v>0</v>
      </c>
      <c r="H13774" s="334">
        <v>0</v>
      </c>
      <c r="I13774" s="334">
        <v>0.5</v>
      </c>
      <c r="J13774" s="334">
        <v>0.5</v>
      </c>
      <c r="K13774" s="334">
        <v>0</v>
      </c>
      <c r="L13774" s="334">
        <v>0</v>
      </c>
      <c r="M13774" s="334">
        <v>0</v>
      </c>
      <c r="N13774" s="334">
        <v>0</v>
      </c>
      <c r="O13774" s="334">
        <v>0</v>
      </c>
      <c r="P13774" s="334">
        <v>0</v>
      </c>
      <c r="Q13774" s="334">
        <v>0</v>
      </c>
      <c r="R13774" s="334">
        <v>0</v>
      </c>
      <c r="S13774" s="334">
        <v>0</v>
      </c>
      <c r="T13774" s="334">
        <v>0</v>
      </c>
      <c r="U13774" s="334">
        <v>0</v>
      </c>
      <c r="V13774" s="334">
        <v>0</v>
      </c>
      <c r="W13774" s="334">
        <v>0</v>
      </c>
      <c r="X13774" s="334">
        <v>0</v>
      </c>
      <c r="Y13774" s="334">
        <v>0</v>
      </c>
      <c r="Z13774" s="334">
        <v>0</v>
      </c>
      <c r="AA13774" s="334">
        <v>0</v>
      </c>
      <c r="AB13774" s="334">
        <v>0</v>
      </c>
      <c r="AD13774" s="334">
        <v>1.2</v>
      </c>
      <c r="AE13774" s="334">
        <f t="shared" si="2157"/>
        <v>1.2</v>
      </c>
      <c r="AF13774" s="334">
        <f t="shared" si="2158"/>
        <v>1.2</v>
      </c>
      <c r="AG13774" s="340">
        <f t="shared" si="2159"/>
        <v>0</v>
      </c>
      <c r="AI13774" s="340">
        <f t="shared" si="2160"/>
        <v>0</v>
      </c>
      <c r="AJ13774" s="340">
        <f t="shared" si="2160"/>
        <v>0</v>
      </c>
      <c r="AK13774" s="340">
        <f t="shared" si="2160"/>
        <v>0</v>
      </c>
      <c r="AL13774" s="340">
        <f t="shared" si="2160"/>
        <v>0</v>
      </c>
      <c r="AM13774" s="340">
        <f t="shared" si="2160"/>
        <v>1.2</v>
      </c>
    </row>
    <row r="13775" spans="1:39" x14ac:dyDescent="0.35">
      <c r="A13775" s="337">
        <v>35688</v>
      </c>
      <c r="B13775" s="338">
        <f t="shared" si="2154"/>
        <v>1997</v>
      </c>
      <c r="C13775" s="338">
        <f t="shared" si="2155"/>
        <v>9</v>
      </c>
      <c r="D13775" s="338">
        <f t="shared" si="2156"/>
        <v>15</v>
      </c>
      <c r="E13775" s="334">
        <v>0</v>
      </c>
      <c r="F13775" s="334">
        <v>0</v>
      </c>
      <c r="G13775" s="334">
        <v>2</v>
      </c>
      <c r="H13775" s="334">
        <v>0.4</v>
      </c>
      <c r="I13775" s="334">
        <v>0</v>
      </c>
      <c r="J13775" s="334">
        <v>0</v>
      </c>
      <c r="K13775" s="334">
        <v>0</v>
      </c>
      <c r="L13775" s="334">
        <v>0</v>
      </c>
      <c r="M13775" s="334">
        <v>0</v>
      </c>
      <c r="N13775" s="334">
        <v>0</v>
      </c>
      <c r="O13775" s="334">
        <v>0</v>
      </c>
      <c r="P13775" s="334">
        <v>0</v>
      </c>
      <c r="Q13775" s="334">
        <v>0</v>
      </c>
      <c r="R13775" s="334">
        <v>0</v>
      </c>
      <c r="S13775" s="334">
        <v>0</v>
      </c>
      <c r="T13775" s="334">
        <v>0</v>
      </c>
      <c r="U13775" s="334">
        <v>0</v>
      </c>
      <c r="V13775" s="334">
        <v>0</v>
      </c>
      <c r="W13775" s="334">
        <v>0</v>
      </c>
      <c r="X13775" s="334">
        <v>1.4</v>
      </c>
      <c r="Y13775" s="334">
        <v>0</v>
      </c>
      <c r="Z13775" s="334">
        <v>0</v>
      </c>
      <c r="AA13775" s="334">
        <v>0</v>
      </c>
      <c r="AB13775" s="334">
        <v>0</v>
      </c>
      <c r="AD13775" s="334">
        <v>3.8</v>
      </c>
      <c r="AE13775" s="334">
        <f t="shared" si="2157"/>
        <v>3.8</v>
      </c>
      <c r="AF13775" s="334">
        <f t="shared" si="2158"/>
        <v>3.8</v>
      </c>
      <c r="AG13775" s="340">
        <f t="shared" si="2159"/>
        <v>0</v>
      </c>
      <c r="AI13775" s="340">
        <f t="shared" si="2160"/>
        <v>0</v>
      </c>
      <c r="AJ13775" s="340">
        <f t="shared" si="2160"/>
        <v>0</v>
      </c>
      <c r="AK13775" s="340">
        <f t="shared" si="2160"/>
        <v>0</v>
      </c>
      <c r="AL13775" s="340">
        <f t="shared" si="2160"/>
        <v>0</v>
      </c>
      <c r="AM13775" s="340">
        <f t="shared" si="2160"/>
        <v>3.8</v>
      </c>
    </row>
    <row r="13776" spans="1:39" x14ac:dyDescent="0.35">
      <c r="A13776" s="337">
        <v>35689</v>
      </c>
      <c r="B13776" s="338">
        <f t="shared" si="2154"/>
        <v>1997</v>
      </c>
      <c r="C13776" s="338">
        <f t="shared" si="2155"/>
        <v>9</v>
      </c>
      <c r="D13776" s="338">
        <f t="shared" si="2156"/>
        <v>16</v>
      </c>
      <c r="E13776" s="334">
        <v>0</v>
      </c>
      <c r="F13776" s="334">
        <v>0</v>
      </c>
      <c r="G13776" s="334">
        <v>0</v>
      </c>
      <c r="H13776" s="334">
        <v>0</v>
      </c>
      <c r="I13776" s="334">
        <v>0</v>
      </c>
      <c r="J13776" s="334">
        <v>0</v>
      </c>
      <c r="K13776" s="334">
        <v>0</v>
      </c>
      <c r="L13776" s="334">
        <v>0</v>
      </c>
      <c r="M13776" s="334">
        <v>0</v>
      </c>
      <c r="N13776" s="334">
        <v>0</v>
      </c>
      <c r="O13776" s="334">
        <v>0</v>
      </c>
      <c r="P13776" s="334">
        <v>0</v>
      </c>
      <c r="Q13776" s="334">
        <v>0</v>
      </c>
      <c r="R13776" s="334">
        <v>0</v>
      </c>
      <c r="S13776" s="334">
        <v>0</v>
      </c>
      <c r="T13776" s="334">
        <v>0</v>
      </c>
      <c r="U13776" s="334">
        <v>0</v>
      </c>
      <c r="V13776" s="334">
        <v>0</v>
      </c>
      <c r="W13776" s="334">
        <v>0</v>
      </c>
      <c r="X13776" s="334">
        <v>0</v>
      </c>
      <c r="Y13776" s="334">
        <v>0</v>
      </c>
      <c r="Z13776" s="334">
        <v>0</v>
      </c>
      <c r="AA13776" s="334">
        <v>0</v>
      </c>
      <c r="AB13776" s="334">
        <v>0</v>
      </c>
      <c r="AD13776" s="334">
        <v>0</v>
      </c>
      <c r="AE13776" s="334">
        <f t="shared" si="2157"/>
        <v>0</v>
      </c>
      <c r="AF13776" s="334">
        <f t="shared" si="2158"/>
        <v>0</v>
      </c>
      <c r="AG13776" s="340">
        <f t="shared" si="2159"/>
        <v>0</v>
      </c>
      <c r="AI13776" s="340">
        <f t="shared" si="2160"/>
        <v>0</v>
      </c>
      <c r="AJ13776" s="340">
        <f t="shared" si="2160"/>
        <v>0</v>
      </c>
      <c r="AK13776" s="340">
        <f t="shared" si="2160"/>
        <v>0</v>
      </c>
      <c r="AL13776" s="340">
        <f t="shared" si="2160"/>
        <v>0</v>
      </c>
      <c r="AM13776" s="340">
        <f t="shared" si="2160"/>
        <v>0</v>
      </c>
    </row>
    <row r="13777" spans="1:39" x14ac:dyDescent="0.35">
      <c r="A13777" s="337">
        <v>35690</v>
      </c>
      <c r="B13777" s="338">
        <f t="shared" si="2154"/>
        <v>1997</v>
      </c>
      <c r="C13777" s="338">
        <f t="shared" si="2155"/>
        <v>9</v>
      </c>
      <c r="D13777" s="338">
        <f t="shared" si="2156"/>
        <v>17</v>
      </c>
      <c r="E13777" s="334">
        <v>0</v>
      </c>
      <c r="F13777" s="334">
        <v>0</v>
      </c>
      <c r="G13777" s="334">
        <v>0</v>
      </c>
      <c r="H13777" s="334">
        <v>0</v>
      </c>
      <c r="I13777" s="334">
        <v>0</v>
      </c>
      <c r="J13777" s="334">
        <v>0</v>
      </c>
      <c r="K13777" s="334">
        <v>0</v>
      </c>
      <c r="L13777" s="334">
        <v>0</v>
      </c>
      <c r="M13777" s="334">
        <v>0</v>
      </c>
      <c r="N13777" s="334">
        <v>0</v>
      </c>
      <c r="O13777" s="334">
        <v>0</v>
      </c>
      <c r="P13777" s="334">
        <v>0</v>
      </c>
      <c r="Q13777" s="334">
        <v>0</v>
      </c>
      <c r="R13777" s="334">
        <v>0</v>
      </c>
      <c r="S13777" s="334">
        <v>0</v>
      </c>
      <c r="T13777" s="334">
        <v>0</v>
      </c>
      <c r="U13777" s="334">
        <v>0</v>
      </c>
      <c r="V13777" s="334">
        <v>0</v>
      </c>
      <c r="W13777" s="334">
        <v>0</v>
      </c>
      <c r="X13777" s="334">
        <v>2.6</v>
      </c>
      <c r="Y13777" s="334">
        <v>0.6</v>
      </c>
      <c r="Z13777" s="334">
        <v>2.2999999999999998</v>
      </c>
      <c r="AA13777" s="334">
        <v>2.2999999999999998</v>
      </c>
      <c r="AB13777" s="334">
        <v>0.3</v>
      </c>
      <c r="AD13777" s="334">
        <v>8.1</v>
      </c>
      <c r="AE13777" s="334">
        <f t="shared" si="2157"/>
        <v>8.1</v>
      </c>
      <c r="AF13777" s="334">
        <f t="shared" si="2158"/>
        <v>8.1</v>
      </c>
      <c r="AG13777" s="340">
        <f t="shared" si="2159"/>
        <v>0</v>
      </c>
      <c r="AI13777" s="340">
        <f t="shared" si="2160"/>
        <v>0</v>
      </c>
      <c r="AJ13777" s="340">
        <f t="shared" si="2160"/>
        <v>0</v>
      </c>
      <c r="AK13777" s="340">
        <f t="shared" si="2160"/>
        <v>0</v>
      </c>
      <c r="AL13777" s="340">
        <f t="shared" si="2160"/>
        <v>0</v>
      </c>
      <c r="AM13777" s="340">
        <f t="shared" si="2160"/>
        <v>8.1</v>
      </c>
    </row>
    <row r="13778" spans="1:39" x14ac:dyDescent="0.35">
      <c r="A13778" s="337">
        <v>35691</v>
      </c>
      <c r="B13778" s="338">
        <f t="shared" si="2154"/>
        <v>1997</v>
      </c>
      <c r="C13778" s="338">
        <f t="shared" si="2155"/>
        <v>9</v>
      </c>
      <c r="D13778" s="338">
        <f t="shared" si="2156"/>
        <v>18</v>
      </c>
      <c r="E13778" s="334">
        <v>0.6</v>
      </c>
      <c r="F13778" s="334">
        <v>0.6</v>
      </c>
      <c r="G13778" s="334">
        <v>0.3</v>
      </c>
      <c r="H13778" s="334">
        <v>0.3</v>
      </c>
      <c r="I13778" s="334">
        <v>0.3</v>
      </c>
      <c r="J13778" s="334">
        <v>0</v>
      </c>
      <c r="K13778" s="334">
        <v>0</v>
      </c>
      <c r="L13778" s="334">
        <v>0.3</v>
      </c>
      <c r="M13778" s="334">
        <v>0.3</v>
      </c>
      <c r="N13778" s="334">
        <v>0.6</v>
      </c>
      <c r="O13778" s="334">
        <v>0</v>
      </c>
      <c r="P13778" s="334">
        <v>0</v>
      </c>
      <c r="Q13778" s="334">
        <v>0</v>
      </c>
      <c r="R13778" s="334">
        <v>0</v>
      </c>
      <c r="S13778" s="334">
        <v>0</v>
      </c>
      <c r="T13778" s="334">
        <v>0</v>
      </c>
      <c r="U13778" s="334">
        <v>0</v>
      </c>
      <c r="V13778" s="334">
        <v>0</v>
      </c>
      <c r="W13778" s="334">
        <v>0</v>
      </c>
      <c r="X13778" s="334">
        <v>0</v>
      </c>
      <c r="Y13778" s="334">
        <v>0</v>
      </c>
      <c r="Z13778" s="334">
        <v>0</v>
      </c>
      <c r="AA13778" s="334">
        <v>0</v>
      </c>
      <c r="AB13778" s="334">
        <v>0</v>
      </c>
      <c r="AD13778" s="334">
        <v>3.3</v>
      </c>
      <c r="AE13778" s="334">
        <f t="shared" si="2157"/>
        <v>3.3</v>
      </c>
      <c r="AF13778" s="334">
        <f t="shared" si="2158"/>
        <v>3.3</v>
      </c>
      <c r="AG13778" s="340">
        <f t="shared" si="2159"/>
        <v>0</v>
      </c>
      <c r="AI13778" s="340">
        <f t="shared" si="2160"/>
        <v>0</v>
      </c>
      <c r="AJ13778" s="340">
        <f t="shared" si="2160"/>
        <v>0</v>
      </c>
      <c r="AK13778" s="340">
        <f t="shared" si="2160"/>
        <v>0</v>
      </c>
      <c r="AL13778" s="340">
        <f t="shared" si="2160"/>
        <v>0</v>
      </c>
      <c r="AM13778" s="340">
        <f t="shared" si="2160"/>
        <v>3.3</v>
      </c>
    </row>
    <row r="13779" spans="1:39" x14ac:dyDescent="0.35">
      <c r="A13779" s="337">
        <v>35692</v>
      </c>
      <c r="B13779" s="338">
        <f t="shared" si="2154"/>
        <v>1997</v>
      </c>
      <c r="C13779" s="338">
        <f t="shared" si="2155"/>
        <v>9</v>
      </c>
      <c r="D13779" s="338">
        <f t="shared" si="2156"/>
        <v>19</v>
      </c>
      <c r="E13779" s="334">
        <v>0</v>
      </c>
      <c r="F13779" s="334">
        <v>0</v>
      </c>
      <c r="G13779" s="334">
        <v>0</v>
      </c>
      <c r="H13779" s="334">
        <v>0</v>
      </c>
      <c r="I13779" s="334">
        <v>0</v>
      </c>
      <c r="J13779" s="334">
        <v>0</v>
      </c>
      <c r="K13779" s="334">
        <v>0</v>
      </c>
      <c r="L13779" s="334">
        <v>0</v>
      </c>
      <c r="M13779" s="334">
        <v>0</v>
      </c>
      <c r="N13779" s="334">
        <v>0</v>
      </c>
      <c r="O13779" s="334">
        <v>0</v>
      </c>
      <c r="P13779" s="334">
        <v>0</v>
      </c>
      <c r="Q13779" s="334">
        <v>0</v>
      </c>
      <c r="R13779" s="334">
        <v>0</v>
      </c>
      <c r="S13779" s="334">
        <v>0</v>
      </c>
      <c r="T13779" s="334">
        <v>0</v>
      </c>
      <c r="U13779" s="334">
        <v>0</v>
      </c>
      <c r="V13779" s="334">
        <v>0</v>
      </c>
      <c r="W13779" s="334">
        <v>0</v>
      </c>
      <c r="X13779" s="334">
        <v>0</v>
      </c>
      <c r="Y13779" s="334">
        <v>0</v>
      </c>
      <c r="Z13779" s="334">
        <v>0</v>
      </c>
      <c r="AA13779" s="334">
        <v>0</v>
      </c>
      <c r="AB13779" s="334">
        <v>0</v>
      </c>
      <c r="AD13779" s="334">
        <v>0</v>
      </c>
      <c r="AE13779" s="334">
        <f t="shared" si="2157"/>
        <v>0</v>
      </c>
      <c r="AF13779" s="334">
        <f t="shared" si="2158"/>
        <v>0</v>
      </c>
      <c r="AG13779" s="340">
        <f t="shared" si="2159"/>
        <v>0</v>
      </c>
      <c r="AI13779" s="340">
        <f t="shared" si="2160"/>
        <v>0</v>
      </c>
      <c r="AJ13779" s="340">
        <f t="shared" si="2160"/>
        <v>0</v>
      </c>
      <c r="AK13779" s="340">
        <f t="shared" si="2160"/>
        <v>0</v>
      </c>
      <c r="AL13779" s="340">
        <f t="shared" si="2160"/>
        <v>0</v>
      </c>
      <c r="AM13779" s="340">
        <f t="shared" si="2160"/>
        <v>0</v>
      </c>
    </row>
    <row r="13780" spans="1:39" x14ac:dyDescent="0.35">
      <c r="A13780" s="337">
        <v>35693</v>
      </c>
      <c r="B13780" s="338">
        <f t="shared" si="2154"/>
        <v>1997</v>
      </c>
      <c r="C13780" s="338">
        <f t="shared" si="2155"/>
        <v>9</v>
      </c>
      <c r="D13780" s="338">
        <f t="shared" si="2156"/>
        <v>20</v>
      </c>
      <c r="E13780" s="334">
        <v>0</v>
      </c>
      <c r="F13780" s="334">
        <v>0</v>
      </c>
      <c r="G13780" s="334">
        <v>0</v>
      </c>
      <c r="H13780" s="334">
        <v>0</v>
      </c>
      <c r="I13780" s="334">
        <v>0</v>
      </c>
      <c r="J13780" s="334">
        <v>0</v>
      </c>
      <c r="K13780" s="334">
        <v>0</v>
      </c>
      <c r="L13780" s="334">
        <v>0</v>
      </c>
      <c r="M13780" s="334">
        <v>0</v>
      </c>
      <c r="N13780" s="334">
        <v>0</v>
      </c>
      <c r="O13780" s="334">
        <v>0</v>
      </c>
      <c r="P13780" s="334">
        <v>0</v>
      </c>
      <c r="Q13780" s="334">
        <v>0</v>
      </c>
      <c r="R13780" s="334">
        <v>0</v>
      </c>
      <c r="S13780" s="334">
        <v>0</v>
      </c>
      <c r="T13780" s="334">
        <v>0</v>
      </c>
      <c r="U13780" s="334">
        <v>0</v>
      </c>
      <c r="V13780" s="334">
        <v>0</v>
      </c>
      <c r="W13780" s="334">
        <v>0</v>
      </c>
      <c r="X13780" s="334">
        <v>0</v>
      </c>
      <c r="Y13780" s="334">
        <v>0</v>
      </c>
      <c r="Z13780" s="334">
        <v>0</v>
      </c>
      <c r="AA13780" s="334">
        <v>0</v>
      </c>
      <c r="AB13780" s="334">
        <v>0</v>
      </c>
      <c r="AD13780" s="334">
        <v>0</v>
      </c>
      <c r="AE13780" s="334">
        <f t="shared" si="2157"/>
        <v>0</v>
      </c>
      <c r="AF13780" s="334">
        <f t="shared" si="2158"/>
        <v>0</v>
      </c>
      <c r="AG13780" s="340">
        <f t="shared" si="2159"/>
        <v>0</v>
      </c>
      <c r="AI13780" s="340">
        <f t="shared" ref="AI13780:AM13795" si="2161">IF($C13780=AI$1,$AF13780,0)</f>
        <v>0</v>
      </c>
      <c r="AJ13780" s="340">
        <f t="shared" si="2161"/>
        <v>0</v>
      </c>
      <c r="AK13780" s="340">
        <f t="shared" si="2161"/>
        <v>0</v>
      </c>
      <c r="AL13780" s="340">
        <f t="shared" si="2161"/>
        <v>0</v>
      </c>
      <c r="AM13780" s="340">
        <f t="shared" si="2161"/>
        <v>0</v>
      </c>
    </row>
    <row r="13781" spans="1:39" x14ac:dyDescent="0.35">
      <c r="A13781" s="337">
        <v>35694</v>
      </c>
      <c r="B13781" s="338">
        <f t="shared" si="2154"/>
        <v>1997</v>
      </c>
      <c r="C13781" s="338">
        <f t="shared" si="2155"/>
        <v>9</v>
      </c>
      <c r="D13781" s="338">
        <f t="shared" si="2156"/>
        <v>21</v>
      </c>
      <c r="E13781" s="334">
        <v>0</v>
      </c>
      <c r="F13781" s="334">
        <v>0</v>
      </c>
      <c r="G13781" s="334">
        <v>0</v>
      </c>
      <c r="H13781" s="334">
        <v>0</v>
      </c>
      <c r="I13781" s="334">
        <v>0</v>
      </c>
      <c r="J13781" s="334">
        <v>0</v>
      </c>
      <c r="K13781" s="334">
        <v>0</v>
      </c>
      <c r="L13781" s="334">
        <v>0</v>
      </c>
      <c r="M13781" s="334">
        <v>0</v>
      </c>
      <c r="N13781" s="334">
        <v>0</v>
      </c>
      <c r="O13781" s="334">
        <v>0</v>
      </c>
      <c r="P13781" s="334">
        <v>0</v>
      </c>
      <c r="Q13781" s="334">
        <v>0</v>
      </c>
      <c r="R13781" s="334">
        <v>0</v>
      </c>
      <c r="S13781" s="334">
        <v>0</v>
      </c>
      <c r="T13781" s="334">
        <v>0</v>
      </c>
      <c r="U13781" s="334">
        <v>0</v>
      </c>
      <c r="V13781" s="334">
        <v>0</v>
      </c>
      <c r="W13781" s="334">
        <v>0</v>
      </c>
      <c r="X13781" s="334">
        <v>0</v>
      </c>
      <c r="Y13781" s="334">
        <v>0</v>
      </c>
      <c r="Z13781" s="334">
        <v>0</v>
      </c>
      <c r="AA13781" s="334">
        <v>0</v>
      </c>
      <c r="AB13781" s="334">
        <v>0</v>
      </c>
      <c r="AD13781" s="334">
        <v>0</v>
      </c>
      <c r="AE13781" s="334">
        <f t="shared" si="2157"/>
        <v>0</v>
      </c>
      <c r="AF13781" s="334">
        <f t="shared" si="2158"/>
        <v>0</v>
      </c>
      <c r="AG13781" s="340">
        <f t="shared" si="2159"/>
        <v>0</v>
      </c>
      <c r="AI13781" s="340">
        <f t="shared" si="2161"/>
        <v>0</v>
      </c>
      <c r="AJ13781" s="340">
        <f t="shared" si="2161"/>
        <v>0</v>
      </c>
      <c r="AK13781" s="340">
        <f t="shared" si="2161"/>
        <v>0</v>
      </c>
      <c r="AL13781" s="340">
        <f t="shared" si="2161"/>
        <v>0</v>
      </c>
      <c r="AM13781" s="340">
        <f t="shared" si="2161"/>
        <v>0</v>
      </c>
    </row>
    <row r="13782" spans="1:39" x14ac:dyDescent="0.35">
      <c r="A13782" s="337">
        <v>35695</v>
      </c>
      <c r="B13782" s="338">
        <f t="shared" si="2154"/>
        <v>1997</v>
      </c>
      <c r="C13782" s="338">
        <f t="shared" si="2155"/>
        <v>9</v>
      </c>
      <c r="D13782" s="338">
        <f t="shared" si="2156"/>
        <v>22</v>
      </c>
      <c r="E13782" s="334">
        <v>0</v>
      </c>
      <c r="F13782" s="334">
        <v>0</v>
      </c>
      <c r="G13782" s="334">
        <v>0</v>
      </c>
      <c r="H13782" s="334">
        <v>0</v>
      </c>
      <c r="I13782" s="334">
        <v>0</v>
      </c>
      <c r="J13782" s="334">
        <v>0</v>
      </c>
      <c r="K13782" s="334">
        <v>0</v>
      </c>
      <c r="L13782" s="334">
        <v>0</v>
      </c>
      <c r="M13782" s="334">
        <v>0</v>
      </c>
      <c r="N13782" s="334">
        <v>0</v>
      </c>
      <c r="O13782" s="334">
        <v>0</v>
      </c>
      <c r="P13782" s="334">
        <v>0</v>
      </c>
      <c r="Q13782" s="334">
        <v>0</v>
      </c>
      <c r="R13782" s="334">
        <v>0</v>
      </c>
      <c r="S13782" s="334">
        <v>0</v>
      </c>
      <c r="T13782" s="334">
        <v>0</v>
      </c>
      <c r="U13782" s="334">
        <v>0</v>
      </c>
      <c r="V13782" s="334">
        <v>0</v>
      </c>
      <c r="W13782" s="334">
        <v>0</v>
      </c>
      <c r="X13782" s="334">
        <v>0</v>
      </c>
      <c r="Y13782" s="334">
        <v>0</v>
      </c>
      <c r="Z13782" s="334">
        <v>0</v>
      </c>
      <c r="AA13782" s="334">
        <v>0</v>
      </c>
      <c r="AB13782" s="334">
        <v>0</v>
      </c>
      <c r="AD13782" s="334">
        <v>0</v>
      </c>
      <c r="AE13782" s="334">
        <f t="shared" si="2157"/>
        <v>0</v>
      </c>
      <c r="AF13782" s="334">
        <f t="shared" si="2158"/>
        <v>0</v>
      </c>
      <c r="AG13782" s="340">
        <f t="shared" si="2159"/>
        <v>0</v>
      </c>
      <c r="AI13782" s="340">
        <f t="shared" si="2161"/>
        <v>0</v>
      </c>
      <c r="AJ13782" s="340">
        <f t="shared" si="2161"/>
        <v>0</v>
      </c>
      <c r="AK13782" s="340">
        <f t="shared" si="2161"/>
        <v>0</v>
      </c>
      <c r="AL13782" s="340">
        <f t="shared" si="2161"/>
        <v>0</v>
      </c>
      <c r="AM13782" s="340">
        <f t="shared" si="2161"/>
        <v>0</v>
      </c>
    </row>
    <row r="13783" spans="1:39" x14ac:dyDescent="0.35">
      <c r="A13783" s="337">
        <v>35696</v>
      </c>
      <c r="B13783" s="338">
        <f t="shared" si="2154"/>
        <v>1997</v>
      </c>
      <c r="C13783" s="338">
        <f t="shared" si="2155"/>
        <v>9</v>
      </c>
      <c r="D13783" s="338">
        <f t="shared" si="2156"/>
        <v>23</v>
      </c>
      <c r="E13783" s="334">
        <v>0</v>
      </c>
      <c r="F13783" s="334">
        <v>0</v>
      </c>
      <c r="G13783" s="334">
        <v>0</v>
      </c>
      <c r="H13783" s="334">
        <v>0</v>
      </c>
      <c r="I13783" s="334">
        <v>0</v>
      </c>
      <c r="J13783" s="334">
        <v>0</v>
      </c>
      <c r="K13783" s="334">
        <v>0</v>
      </c>
      <c r="L13783" s="334">
        <v>0</v>
      </c>
      <c r="M13783" s="334">
        <v>0</v>
      </c>
      <c r="N13783" s="334">
        <v>0</v>
      </c>
      <c r="O13783" s="334">
        <v>0</v>
      </c>
      <c r="P13783" s="334">
        <v>0</v>
      </c>
      <c r="Q13783" s="334">
        <v>0</v>
      </c>
      <c r="R13783" s="334">
        <v>0</v>
      </c>
      <c r="S13783" s="334">
        <v>0</v>
      </c>
      <c r="T13783" s="334">
        <v>0</v>
      </c>
      <c r="U13783" s="334">
        <v>0</v>
      </c>
      <c r="V13783" s="334">
        <v>0</v>
      </c>
      <c r="W13783" s="334">
        <v>0</v>
      </c>
      <c r="X13783" s="334">
        <v>0</v>
      </c>
      <c r="Y13783" s="334">
        <v>0</v>
      </c>
      <c r="Z13783" s="334">
        <v>0</v>
      </c>
      <c r="AA13783" s="334">
        <v>0</v>
      </c>
      <c r="AB13783" s="334">
        <v>0</v>
      </c>
      <c r="AD13783" s="334">
        <v>0</v>
      </c>
      <c r="AE13783" s="334">
        <f t="shared" si="2157"/>
        <v>0</v>
      </c>
      <c r="AF13783" s="334">
        <f t="shared" si="2158"/>
        <v>0</v>
      </c>
      <c r="AG13783" s="340">
        <f t="shared" si="2159"/>
        <v>0</v>
      </c>
      <c r="AI13783" s="340">
        <f t="shared" si="2161"/>
        <v>0</v>
      </c>
      <c r="AJ13783" s="340">
        <f t="shared" si="2161"/>
        <v>0</v>
      </c>
      <c r="AK13783" s="340">
        <f t="shared" si="2161"/>
        <v>0</v>
      </c>
      <c r="AL13783" s="340">
        <f t="shared" si="2161"/>
        <v>0</v>
      </c>
      <c r="AM13783" s="340">
        <f t="shared" si="2161"/>
        <v>0</v>
      </c>
    </row>
    <row r="13784" spans="1:39" x14ac:dyDescent="0.35">
      <c r="A13784" s="337">
        <v>35697</v>
      </c>
      <c r="B13784" s="338">
        <f t="shared" si="2154"/>
        <v>1997</v>
      </c>
      <c r="C13784" s="338">
        <f t="shared" si="2155"/>
        <v>9</v>
      </c>
      <c r="D13784" s="338">
        <f t="shared" si="2156"/>
        <v>24</v>
      </c>
      <c r="E13784" s="334">
        <v>0</v>
      </c>
      <c r="F13784" s="334">
        <v>0</v>
      </c>
      <c r="G13784" s="334">
        <v>0</v>
      </c>
      <c r="H13784" s="334">
        <v>0</v>
      </c>
      <c r="I13784" s="334">
        <v>0</v>
      </c>
      <c r="J13784" s="334">
        <v>0</v>
      </c>
      <c r="K13784" s="334">
        <v>0</v>
      </c>
      <c r="L13784" s="334">
        <v>0</v>
      </c>
      <c r="M13784" s="334">
        <v>0</v>
      </c>
      <c r="N13784" s="334">
        <v>0</v>
      </c>
      <c r="O13784" s="334">
        <v>0</v>
      </c>
      <c r="P13784" s="334">
        <v>0</v>
      </c>
      <c r="Q13784" s="334">
        <v>0</v>
      </c>
      <c r="R13784" s="334">
        <v>0</v>
      </c>
      <c r="S13784" s="334">
        <v>0</v>
      </c>
      <c r="T13784" s="334">
        <v>0</v>
      </c>
      <c r="U13784" s="334">
        <v>0</v>
      </c>
      <c r="V13784" s="334">
        <v>0</v>
      </c>
      <c r="W13784" s="334">
        <v>0</v>
      </c>
      <c r="X13784" s="334">
        <v>0</v>
      </c>
      <c r="Y13784" s="334">
        <v>0</v>
      </c>
      <c r="Z13784" s="334">
        <v>0</v>
      </c>
      <c r="AA13784" s="334">
        <v>0</v>
      </c>
      <c r="AB13784" s="334">
        <v>0</v>
      </c>
      <c r="AD13784" s="334">
        <v>0</v>
      </c>
      <c r="AE13784" s="334">
        <f t="shared" si="2157"/>
        <v>0</v>
      </c>
      <c r="AF13784" s="334">
        <f t="shared" si="2158"/>
        <v>0</v>
      </c>
      <c r="AG13784" s="340">
        <f t="shared" si="2159"/>
        <v>0</v>
      </c>
      <c r="AI13784" s="340">
        <f t="shared" si="2161"/>
        <v>0</v>
      </c>
      <c r="AJ13784" s="340">
        <f t="shared" si="2161"/>
        <v>0</v>
      </c>
      <c r="AK13784" s="340">
        <f t="shared" si="2161"/>
        <v>0</v>
      </c>
      <c r="AL13784" s="340">
        <f t="shared" si="2161"/>
        <v>0</v>
      </c>
      <c r="AM13784" s="340">
        <f t="shared" si="2161"/>
        <v>0</v>
      </c>
    </row>
    <row r="13785" spans="1:39" x14ac:dyDescent="0.35">
      <c r="A13785" s="337">
        <v>35698</v>
      </c>
      <c r="B13785" s="338">
        <f t="shared" si="2154"/>
        <v>1997</v>
      </c>
      <c r="C13785" s="338">
        <f t="shared" si="2155"/>
        <v>9</v>
      </c>
      <c r="D13785" s="338">
        <f t="shared" si="2156"/>
        <v>25</v>
      </c>
      <c r="E13785" s="334">
        <v>0</v>
      </c>
      <c r="F13785" s="334">
        <v>0</v>
      </c>
      <c r="G13785" s="334">
        <v>0</v>
      </c>
      <c r="H13785" s="334">
        <v>0</v>
      </c>
      <c r="I13785" s="334">
        <v>0</v>
      </c>
      <c r="J13785" s="334">
        <v>0</v>
      </c>
      <c r="K13785" s="334">
        <v>0</v>
      </c>
      <c r="L13785" s="334">
        <v>0</v>
      </c>
      <c r="M13785" s="334">
        <v>0</v>
      </c>
      <c r="N13785" s="334">
        <v>0</v>
      </c>
      <c r="O13785" s="334">
        <v>0</v>
      </c>
      <c r="P13785" s="334">
        <v>0</v>
      </c>
      <c r="Q13785" s="334">
        <v>0</v>
      </c>
      <c r="R13785" s="334">
        <v>0</v>
      </c>
      <c r="S13785" s="334">
        <v>0</v>
      </c>
      <c r="T13785" s="334">
        <v>0</v>
      </c>
      <c r="U13785" s="334">
        <v>0</v>
      </c>
      <c r="V13785" s="334">
        <v>0</v>
      </c>
      <c r="W13785" s="334">
        <v>0</v>
      </c>
      <c r="X13785" s="334">
        <v>0</v>
      </c>
      <c r="Y13785" s="334">
        <v>0</v>
      </c>
      <c r="Z13785" s="334">
        <v>0</v>
      </c>
      <c r="AA13785" s="334">
        <v>0</v>
      </c>
      <c r="AB13785" s="334">
        <v>0</v>
      </c>
      <c r="AD13785" s="334">
        <v>0</v>
      </c>
      <c r="AE13785" s="334">
        <f t="shared" si="2157"/>
        <v>0</v>
      </c>
      <c r="AF13785" s="334">
        <f t="shared" si="2158"/>
        <v>0</v>
      </c>
      <c r="AG13785" s="340">
        <f t="shared" si="2159"/>
        <v>0</v>
      </c>
      <c r="AI13785" s="340">
        <f t="shared" si="2161"/>
        <v>0</v>
      </c>
      <c r="AJ13785" s="340">
        <f t="shared" si="2161"/>
        <v>0</v>
      </c>
      <c r="AK13785" s="340">
        <f t="shared" si="2161"/>
        <v>0</v>
      </c>
      <c r="AL13785" s="340">
        <f t="shared" si="2161"/>
        <v>0</v>
      </c>
      <c r="AM13785" s="340">
        <f t="shared" si="2161"/>
        <v>0</v>
      </c>
    </row>
    <row r="13786" spans="1:39" x14ac:dyDescent="0.35">
      <c r="A13786" s="337">
        <v>35699</v>
      </c>
      <c r="B13786" s="338">
        <f t="shared" si="2154"/>
        <v>1997</v>
      </c>
      <c r="C13786" s="338">
        <f t="shared" si="2155"/>
        <v>9</v>
      </c>
      <c r="D13786" s="338">
        <f t="shared" si="2156"/>
        <v>26</v>
      </c>
      <c r="E13786" s="334">
        <v>0</v>
      </c>
      <c r="F13786" s="334">
        <v>0</v>
      </c>
      <c r="G13786" s="334">
        <v>0</v>
      </c>
      <c r="H13786" s="334">
        <v>0</v>
      </c>
      <c r="I13786" s="334">
        <v>0</v>
      </c>
      <c r="J13786" s="334">
        <v>0</v>
      </c>
      <c r="K13786" s="334">
        <v>0</v>
      </c>
      <c r="L13786" s="334">
        <v>0</v>
      </c>
      <c r="M13786" s="334">
        <v>0</v>
      </c>
      <c r="N13786" s="334">
        <v>0</v>
      </c>
      <c r="O13786" s="334">
        <v>0</v>
      </c>
      <c r="P13786" s="334">
        <v>0</v>
      </c>
      <c r="Q13786" s="334">
        <v>0</v>
      </c>
      <c r="R13786" s="334">
        <v>0</v>
      </c>
      <c r="S13786" s="334">
        <v>0</v>
      </c>
      <c r="T13786" s="334">
        <v>0</v>
      </c>
      <c r="U13786" s="334">
        <v>0</v>
      </c>
      <c r="V13786" s="334">
        <v>0</v>
      </c>
      <c r="W13786" s="334">
        <v>0</v>
      </c>
      <c r="X13786" s="334">
        <v>0</v>
      </c>
      <c r="Y13786" s="334">
        <v>0</v>
      </c>
      <c r="Z13786" s="334">
        <v>0</v>
      </c>
      <c r="AA13786" s="334">
        <v>0</v>
      </c>
      <c r="AB13786" s="334">
        <v>0</v>
      </c>
      <c r="AD13786" s="334">
        <v>0</v>
      </c>
      <c r="AE13786" s="334">
        <f t="shared" si="2157"/>
        <v>0</v>
      </c>
      <c r="AF13786" s="334">
        <f t="shared" si="2158"/>
        <v>0</v>
      </c>
      <c r="AG13786" s="340">
        <f t="shared" si="2159"/>
        <v>0</v>
      </c>
      <c r="AI13786" s="340">
        <f t="shared" si="2161"/>
        <v>0</v>
      </c>
      <c r="AJ13786" s="340">
        <f t="shared" si="2161"/>
        <v>0</v>
      </c>
      <c r="AK13786" s="340">
        <f t="shared" si="2161"/>
        <v>0</v>
      </c>
      <c r="AL13786" s="340">
        <f t="shared" si="2161"/>
        <v>0</v>
      </c>
      <c r="AM13786" s="340">
        <f t="shared" si="2161"/>
        <v>0</v>
      </c>
    </row>
    <row r="13787" spans="1:39" x14ac:dyDescent="0.35">
      <c r="A13787" s="337">
        <v>35700</v>
      </c>
      <c r="B13787" s="338">
        <f t="shared" si="2154"/>
        <v>1997</v>
      </c>
      <c r="C13787" s="338">
        <f t="shared" si="2155"/>
        <v>9</v>
      </c>
      <c r="D13787" s="338">
        <f t="shared" si="2156"/>
        <v>27</v>
      </c>
      <c r="E13787" s="334">
        <v>0</v>
      </c>
      <c r="F13787" s="334">
        <v>0</v>
      </c>
      <c r="G13787" s="334">
        <v>0</v>
      </c>
      <c r="H13787" s="334">
        <v>0</v>
      </c>
      <c r="I13787" s="334">
        <v>0</v>
      </c>
      <c r="J13787" s="334">
        <v>0</v>
      </c>
      <c r="K13787" s="334">
        <v>0</v>
      </c>
      <c r="L13787" s="334">
        <v>0</v>
      </c>
      <c r="M13787" s="334">
        <v>0</v>
      </c>
      <c r="N13787" s="334">
        <v>0</v>
      </c>
      <c r="O13787" s="334">
        <v>0</v>
      </c>
      <c r="P13787" s="334">
        <v>0</v>
      </c>
      <c r="Q13787" s="334">
        <v>0</v>
      </c>
      <c r="R13787" s="334">
        <v>0</v>
      </c>
      <c r="S13787" s="334">
        <v>0</v>
      </c>
      <c r="T13787" s="334">
        <v>0</v>
      </c>
      <c r="U13787" s="334">
        <v>0</v>
      </c>
      <c r="V13787" s="334">
        <v>0</v>
      </c>
      <c r="W13787" s="334">
        <v>0</v>
      </c>
      <c r="X13787" s="334">
        <v>0</v>
      </c>
      <c r="Y13787" s="334">
        <v>0</v>
      </c>
      <c r="Z13787" s="334">
        <v>0</v>
      </c>
      <c r="AA13787" s="334">
        <v>0</v>
      </c>
      <c r="AB13787" s="334">
        <v>0</v>
      </c>
      <c r="AD13787" s="334">
        <v>0</v>
      </c>
      <c r="AE13787" s="334">
        <f t="shared" si="2157"/>
        <v>0</v>
      </c>
      <c r="AF13787" s="334">
        <f t="shared" si="2158"/>
        <v>0</v>
      </c>
      <c r="AG13787" s="340">
        <f t="shared" si="2159"/>
        <v>0</v>
      </c>
      <c r="AI13787" s="340">
        <f t="shared" si="2161"/>
        <v>0</v>
      </c>
      <c r="AJ13787" s="340">
        <f t="shared" si="2161"/>
        <v>0</v>
      </c>
      <c r="AK13787" s="340">
        <f t="shared" si="2161"/>
        <v>0</v>
      </c>
      <c r="AL13787" s="340">
        <f t="shared" si="2161"/>
        <v>0</v>
      </c>
      <c r="AM13787" s="340">
        <f t="shared" si="2161"/>
        <v>0</v>
      </c>
    </row>
    <row r="13788" spans="1:39" x14ac:dyDescent="0.35">
      <c r="A13788" s="337">
        <v>35701</v>
      </c>
      <c r="B13788" s="338">
        <f t="shared" si="2154"/>
        <v>1997</v>
      </c>
      <c r="C13788" s="338">
        <f t="shared" si="2155"/>
        <v>9</v>
      </c>
      <c r="D13788" s="338">
        <f t="shared" si="2156"/>
        <v>28</v>
      </c>
      <c r="E13788" s="334">
        <v>0</v>
      </c>
      <c r="F13788" s="334">
        <v>0</v>
      </c>
      <c r="G13788" s="334">
        <v>0</v>
      </c>
      <c r="H13788" s="334">
        <v>0</v>
      </c>
      <c r="I13788" s="334">
        <v>0</v>
      </c>
      <c r="J13788" s="334">
        <v>0</v>
      </c>
      <c r="K13788" s="334">
        <v>0</v>
      </c>
      <c r="L13788" s="334">
        <v>0</v>
      </c>
      <c r="M13788" s="334">
        <v>0</v>
      </c>
      <c r="N13788" s="334">
        <v>0</v>
      </c>
      <c r="O13788" s="334">
        <v>0</v>
      </c>
      <c r="P13788" s="334">
        <v>0</v>
      </c>
      <c r="Q13788" s="334">
        <v>0</v>
      </c>
      <c r="R13788" s="334">
        <v>0</v>
      </c>
      <c r="S13788" s="334">
        <v>0</v>
      </c>
      <c r="T13788" s="334">
        <v>0</v>
      </c>
      <c r="U13788" s="334">
        <v>0</v>
      </c>
      <c r="V13788" s="334">
        <v>0</v>
      </c>
      <c r="W13788" s="334">
        <v>0</v>
      </c>
      <c r="X13788" s="334">
        <v>0</v>
      </c>
      <c r="Y13788" s="334">
        <v>0</v>
      </c>
      <c r="Z13788" s="334">
        <v>0</v>
      </c>
      <c r="AA13788" s="334">
        <v>0</v>
      </c>
      <c r="AB13788" s="334">
        <v>0</v>
      </c>
      <c r="AD13788" s="334">
        <v>0</v>
      </c>
      <c r="AE13788" s="334">
        <f t="shared" si="2157"/>
        <v>0</v>
      </c>
      <c r="AF13788" s="334">
        <f t="shared" si="2158"/>
        <v>0</v>
      </c>
      <c r="AG13788" s="340">
        <f t="shared" si="2159"/>
        <v>0</v>
      </c>
      <c r="AI13788" s="340">
        <f t="shared" si="2161"/>
        <v>0</v>
      </c>
      <c r="AJ13788" s="340">
        <f t="shared" si="2161"/>
        <v>0</v>
      </c>
      <c r="AK13788" s="340">
        <f t="shared" si="2161"/>
        <v>0</v>
      </c>
      <c r="AL13788" s="340">
        <f t="shared" si="2161"/>
        <v>0</v>
      </c>
      <c r="AM13788" s="340">
        <f t="shared" si="2161"/>
        <v>0</v>
      </c>
    </row>
    <row r="13789" spans="1:39" x14ac:dyDescent="0.35">
      <c r="A13789" s="337">
        <v>35702</v>
      </c>
      <c r="B13789" s="338">
        <f t="shared" si="2154"/>
        <v>1997</v>
      </c>
      <c r="C13789" s="338">
        <f t="shared" si="2155"/>
        <v>9</v>
      </c>
      <c r="D13789" s="338">
        <f t="shared" si="2156"/>
        <v>29</v>
      </c>
      <c r="E13789" s="334">
        <v>0</v>
      </c>
      <c r="F13789" s="334">
        <v>0</v>
      </c>
      <c r="G13789" s="334">
        <v>0</v>
      </c>
      <c r="H13789" s="334">
        <v>0</v>
      </c>
      <c r="I13789" s="334">
        <v>0</v>
      </c>
      <c r="J13789" s="334">
        <v>0</v>
      </c>
      <c r="K13789" s="334">
        <v>0</v>
      </c>
      <c r="L13789" s="334">
        <v>0</v>
      </c>
      <c r="M13789" s="334">
        <v>0</v>
      </c>
      <c r="N13789" s="334">
        <v>0</v>
      </c>
      <c r="O13789" s="334">
        <v>0</v>
      </c>
      <c r="P13789" s="334">
        <v>0</v>
      </c>
      <c r="Q13789" s="334">
        <v>0</v>
      </c>
      <c r="R13789" s="334">
        <v>0</v>
      </c>
      <c r="S13789" s="334">
        <v>0</v>
      </c>
      <c r="T13789" s="334">
        <v>0</v>
      </c>
      <c r="U13789" s="334">
        <v>0</v>
      </c>
      <c r="V13789" s="334">
        <v>0</v>
      </c>
      <c r="W13789" s="334">
        <v>0</v>
      </c>
      <c r="X13789" s="334">
        <v>0</v>
      </c>
      <c r="Y13789" s="334">
        <v>0</v>
      </c>
      <c r="Z13789" s="334">
        <v>0</v>
      </c>
      <c r="AA13789" s="334">
        <v>0</v>
      </c>
      <c r="AB13789" s="334">
        <v>0</v>
      </c>
      <c r="AD13789" s="334">
        <v>0</v>
      </c>
      <c r="AE13789" s="334">
        <f t="shared" si="2157"/>
        <v>0</v>
      </c>
      <c r="AF13789" s="334">
        <f t="shared" si="2158"/>
        <v>0</v>
      </c>
      <c r="AG13789" s="340">
        <f t="shared" si="2159"/>
        <v>0</v>
      </c>
      <c r="AI13789" s="340">
        <f t="shared" si="2161"/>
        <v>0</v>
      </c>
      <c r="AJ13789" s="340">
        <f t="shared" si="2161"/>
        <v>0</v>
      </c>
      <c r="AK13789" s="340">
        <f t="shared" si="2161"/>
        <v>0</v>
      </c>
      <c r="AL13789" s="340">
        <f t="shared" si="2161"/>
        <v>0</v>
      </c>
      <c r="AM13789" s="340">
        <f t="shared" si="2161"/>
        <v>0</v>
      </c>
    </row>
    <row r="13790" spans="1:39" x14ac:dyDescent="0.35">
      <c r="A13790" s="337">
        <v>35703</v>
      </c>
      <c r="B13790" s="338">
        <f t="shared" si="2154"/>
        <v>1997</v>
      </c>
      <c r="C13790" s="338">
        <f t="shared" si="2155"/>
        <v>9</v>
      </c>
      <c r="D13790" s="338">
        <f t="shared" si="2156"/>
        <v>30</v>
      </c>
      <c r="E13790" s="334">
        <v>0</v>
      </c>
      <c r="F13790" s="334">
        <v>0</v>
      </c>
      <c r="G13790" s="334">
        <v>0</v>
      </c>
      <c r="H13790" s="334">
        <v>0</v>
      </c>
      <c r="I13790" s="334">
        <v>0</v>
      </c>
      <c r="J13790" s="334">
        <v>0</v>
      </c>
      <c r="K13790" s="334">
        <v>0</v>
      </c>
      <c r="L13790" s="334">
        <v>0</v>
      </c>
      <c r="M13790" s="334">
        <v>0</v>
      </c>
      <c r="N13790" s="334">
        <v>0</v>
      </c>
      <c r="O13790" s="334">
        <v>0</v>
      </c>
      <c r="P13790" s="334">
        <v>0</v>
      </c>
      <c r="Q13790" s="334">
        <v>0</v>
      </c>
      <c r="R13790" s="334">
        <v>0</v>
      </c>
      <c r="S13790" s="334">
        <v>0</v>
      </c>
      <c r="T13790" s="334">
        <v>0</v>
      </c>
      <c r="U13790" s="334">
        <v>0</v>
      </c>
      <c r="V13790" s="334">
        <v>0</v>
      </c>
      <c r="W13790" s="334">
        <v>0</v>
      </c>
      <c r="X13790" s="334">
        <v>0</v>
      </c>
      <c r="Y13790" s="334">
        <v>0</v>
      </c>
      <c r="Z13790" s="334">
        <v>0</v>
      </c>
      <c r="AA13790" s="334">
        <v>0</v>
      </c>
      <c r="AB13790" s="334">
        <v>0</v>
      </c>
      <c r="AD13790" s="334">
        <v>0</v>
      </c>
      <c r="AE13790" s="334">
        <f t="shared" si="2157"/>
        <v>0</v>
      </c>
      <c r="AF13790" s="334">
        <f t="shared" si="2158"/>
        <v>0</v>
      </c>
      <c r="AG13790" s="340">
        <f t="shared" si="2159"/>
        <v>0</v>
      </c>
      <c r="AI13790" s="340">
        <f t="shared" si="2161"/>
        <v>0</v>
      </c>
      <c r="AJ13790" s="340">
        <f t="shared" si="2161"/>
        <v>0</v>
      </c>
      <c r="AK13790" s="340">
        <f t="shared" si="2161"/>
        <v>0</v>
      </c>
      <c r="AL13790" s="340">
        <f t="shared" si="2161"/>
        <v>0</v>
      </c>
      <c r="AM13790" s="340">
        <f t="shared" si="2161"/>
        <v>0</v>
      </c>
    </row>
    <row r="13791" spans="1:39" x14ac:dyDescent="0.35">
      <c r="A13791" s="337">
        <v>35704</v>
      </c>
      <c r="B13791" s="338">
        <f t="shared" si="2154"/>
        <v>1997</v>
      </c>
      <c r="C13791" s="338">
        <f t="shared" si="2155"/>
        <v>10</v>
      </c>
      <c r="D13791" s="338">
        <f t="shared" si="2156"/>
        <v>1</v>
      </c>
      <c r="E13791" s="334">
        <v>0</v>
      </c>
      <c r="F13791" s="334">
        <v>0</v>
      </c>
      <c r="G13791" s="334">
        <v>0</v>
      </c>
      <c r="H13791" s="334">
        <v>0</v>
      </c>
      <c r="I13791" s="334">
        <v>0</v>
      </c>
      <c r="J13791" s="334">
        <v>0</v>
      </c>
      <c r="K13791" s="334">
        <v>0</v>
      </c>
      <c r="L13791" s="334">
        <v>0</v>
      </c>
      <c r="M13791" s="334">
        <v>0</v>
      </c>
      <c r="N13791" s="334">
        <v>0</v>
      </c>
      <c r="O13791" s="334">
        <v>0</v>
      </c>
      <c r="P13791" s="334">
        <v>0</v>
      </c>
      <c r="Q13791" s="334">
        <v>0</v>
      </c>
      <c r="R13791" s="334">
        <v>0</v>
      </c>
      <c r="S13791" s="334">
        <v>0</v>
      </c>
      <c r="T13791" s="334">
        <v>0</v>
      </c>
      <c r="U13791" s="334">
        <v>0</v>
      </c>
      <c r="V13791" s="334">
        <v>0</v>
      </c>
      <c r="W13791" s="334">
        <v>0</v>
      </c>
      <c r="X13791" s="334">
        <v>0</v>
      </c>
      <c r="Y13791" s="334">
        <v>0</v>
      </c>
      <c r="Z13791" s="334">
        <v>0</v>
      </c>
      <c r="AA13791" s="334">
        <v>0</v>
      </c>
      <c r="AB13791" s="334">
        <v>0</v>
      </c>
      <c r="AD13791" s="334">
        <v>0</v>
      </c>
      <c r="AE13791" s="334">
        <f t="shared" si="2157"/>
        <v>0</v>
      </c>
      <c r="AF13791" s="334">
        <f t="shared" si="2158"/>
        <v>0</v>
      </c>
      <c r="AG13791" s="340">
        <f t="shared" si="2159"/>
        <v>0</v>
      </c>
      <c r="AI13791" s="340">
        <f t="shared" si="2161"/>
        <v>0</v>
      </c>
      <c r="AJ13791" s="340">
        <f t="shared" si="2161"/>
        <v>0</v>
      </c>
      <c r="AK13791" s="340">
        <f t="shared" si="2161"/>
        <v>0</v>
      </c>
      <c r="AL13791" s="340">
        <f t="shared" si="2161"/>
        <v>0</v>
      </c>
      <c r="AM13791" s="340">
        <f t="shared" si="2161"/>
        <v>0</v>
      </c>
    </row>
    <row r="13792" spans="1:39" x14ac:dyDescent="0.35">
      <c r="A13792" s="337">
        <v>35705</v>
      </c>
      <c r="B13792" s="338">
        <f t="shared" si="2154"/>
        <v>1997</v>
      </c>
      <c r="C13792" s="338">
        <f t="shared" si="2155"/>
        <v>10</v>
      </c>
      <c r="D13792" s="338">
        <f t="shared" si="2156"/>
        <v>2</v>
      </c>
      <c r="E13792" s="334">
        <v>0</v>
      </c>
      <c r="F13792" s="334">
        <v>0</v>
      </c>
      <c r="G13792" s="334">
        <v>0</v>
      </c>
      <c r="H13792" s="334">
        <v>0</v>
      </c>
      <c r="I13792" s="334">
        <v>0</v>
      </c>
      <c r="J13792" s="334">
        <v>0</v>
      </c>
      <c r="K13792" s="334">
        <v>0</v>
      </c>
      <c r="L13792" s="334">
        <v>0</v>
      </c>
      <c r="M13792" s="334">
        <v>0</v>
      </c>
      <c r="N13792" s="334">
        <v>0</v>
      </c>
      <c r="O13792" s="334">
        <v>0</v>
      </c>
      <c r="P13792" s="334">
        <v>0</v>
      </c>
      <c r="Q13792" s="334">
        <v>0</v>
      </c>
      <c r="R13792" s="334">
        <v>0</v>
      </c>
      <c r="S13792" s="334">
        <v>0</v>
      </c>
      <c r="T13792" s="334">
        <v>0</v>
      </c>
      <c r="U13792" s="334">
        <v>0</v>
      </c>
      <c r="V13792" s="334">
        <v>0</v>
      </c>
      <c r="W13792" s="334">
        <v>0</v>
      </c>
      <c r="X13792" s="334">
        <v>0</v>
      </c>
      <c r="Y13792" s="334">
        <v>0</v>
      </c>
      <c r="Z13792" s="334">
        <v>0</v>
      </c>
      <c r="AA13792" s="334">
        <v>0</v>
      </c>
      <c r="AB13792" s="334">
        <v>0</v>
      </c>
      <c r="AD13792" s="334">
        <v>0</v>
      </c>
      <c r="AE13792" s="334">
        <f t="shared" si="2157"/>
        <v>0</v>
      </c>
      <c r="AF13792" s="334">
        <f t="shared" si="2158"/>
        <v>0</v>
      </c>
      <c r="AG13792" s="340">
        <f t="shared" si="2159"/>
        <v>0</v>
      </c>
      <c r="AI13792" s="340">
        <f t="shared" si="2161"/>
        <v>0</v>
      </c>
      <c r="AJ13792" s="340">
        <f t="shared" si="2161"/>
        <v>0</v>
      </c>
      <c r="AK13792" s="340">
        <f t="shared" si="2161"/>
        <v>0</v>
      </c>
      <c r="AL13792" s="340">
        <f t="shared" si="2161"/>
        <v>0</v>
      </c>
      <c r="AM13792" s="340">
        <f t="shared" si="2161"/>
        <v>0</v>
      </c>
    </row>
    <row r="13793" spans="1:39" x14ac:dyDescent="0.35">
      <c r="A13793" s="337">
        <v>35706</v>
      </c>
      <c r="B13793" s="338">
        <f t="shared" si="2154"/>
        <v>1997</v>
      </c>
      <c r="C13793" s="338">
        <f t="shared" si="2155"/>
        <v>10</v>
      </c>
      <c r="D13793" s="338">
        <f t="shared" si="2156"/>
        <v>3</v>
      </c>
      <c r="E13793" s="334">
        <v>0</v>
      </c>
      <c r="F13793" s="334">
        <v>0</v>
      </c>
      <c r="G13793" s="334">
        <v>0</v>
      </c>
      <c r="H13793" s="334">
        <v>0</v>
      </c>
      <c r="I13793" s="334">
        <v>0</v>
      </c>
      <c r="J13793" s="334">
        <v>0</v>
      </c>
      <c r="K13793" s="334">
        <v>0</v>
      </c>
      <c r="L13793" s="334">
        <v>0</v>
      </c>
      <c r="M13793" s="334">
        <v>0</v>
      </c>
      <c r="N13793" s="334">
        <v>0</v>
      </c>
      <c r="O13793" s="334">
        <v>0</v>
      </c>
      <c r="P13793" s="334">
        <v>0</v>
      </c>
      <c r="Q13793" s="334">
        <v>0</v>
      </c>
      <c r="R13793" s="334">
        <v>0</v>
      </c>
      <c r="S13793" s="334">
        <v>0</v>
      </c>
      <c r="T13793" s="334">
        <v>0</v>
      </c>
      <c r="U13793" s="334">
        <v>0</v>
      </c>
      <c r="V13793" s="334">
        <v>0</v>
      </c>
      <c r="W13793" s="334">
        <v>0</v>
      </c>
      <c r="X13793" s="334">
        <v>0</v>
      </c>
      <c r="Y13793" s="334">
        <v>0</v>
      </c>
      <c r="Z13793" s="334">
        <v>0</v>
      </c>
      <c r="AA13793" s="334">
        <v>0</v>
      </c>
      <c r="AB13793" s="334">
        <v>0</v>
      </c>
      <c r="AD13793" s="334">
        <v>0</v>
      </c>
      <c r="AE13793" s="334">
        <f t="shared" si="2157"/>
        <v>0</v>
      </c>
      <c r="AF13793" s="334">
        <f t="shared" si="2158"/>
        <v>0</v>
      </c>
      <c r="AG13793" s="340">
        <f t="shared" si="2159"/>
        <v>0</v>
      </c>
      <c r="AI13793" s="340">
        <f t="shared" si="2161"/>
        <v>0</v>
      </c>
      <c r="AJ13793" s="340">
        <f t="shared" si="2161"/>
        <v>0</v>
      </c>
      <c r="AK13793" s="340">
        <f t="shared" si="2161"/>
        <v>0</v>
      </c>
      <c r="AL13793" s="340">
        <f t="shared" si="2161"/>
        <v>0</v>
      </c>
      <c r="AM13793" s="340">
        <f t="shared" si="2161"/>
        <v>0</v>
      </c>
    </row>
    <row r="13794" spans="1:39" x14ac:dyDescent="0.35">
      <c r="A13794" s="337">
        <v>35707</v>
      </c>
      <c r="B13794" s="338">
        <f t="shared" si="2154"/>
        <v>1997</v>
      </c>
      <c r="C13794" s="338">
        <f t="shared" si="2155"/>
        <v>10</v>
      </c>
      <c r="D13794" s="338">
        <f t="shared" si="2156"/>
        <v>4</v>
      </c>
      <c r="E13794" s="334">
        <v>0</v>
      </c>
      <c r="F13794" s="334">
        <v>0</v>
      </c>
      <c r="G13794" s="334">
        <v>0</v>
      </c>
      <c r="H13794" s="334">
        <v>0</v>
      </c>
      <c r="I13794" s="334">
        <v>0</v>
      </c>
      <c r="J13794" s="334">
        <v>0</v>
      </c>
      <c r="K13794" s="334">
        <v>0</v>
      </c>
      <c r="L13794" s="334">
        <v>0</v>
      </c>
      <c r="M13794" s="334">
        <v>0</v>
      </c>
      <c r="N13794" s="334">
        <v>0</v>
      </c>
      <c r="O13794" s="334">
        <v>0</v>
      </c>
      <c r="P13794" s="334">
        <v>0</v>
      </c>
      <c r="Q13794" s="334">
        <v>0</v>
      </c>
      <c r="R13794" s="334">
        <v>0</v>
      </c>
      <c r="S13794" s="334">
        <v>0</v>
      </c>
      <c r="T13794" s="334">
        <v>0</v>
      </c>
      <c r="U13794" s="334">
        <v>0</v>
      </c>
      <c r="V13794" s="334">
        <v>0</v>
      </c>
      <c r="W13794" s="334">
        <v>0</v>
      </c>
      <c r="X13794" s="334">
        <v>0</v>
      </c>
      <c r="Y13794" s="334">
        <v>0</v>
      </c>
      <c r="Z13794" s="334">
        <v>0</v>
      </c>
      <c r="AA13794" s="334">
        <v>0</v>
      </c>
      <c r="AB13794" s="334">
        <v>0</v>
      </c>
      <c r="AD13794" s="334">
        <v>0</v>
      </c>
      <c r="AE13794" s="334">
        <f t="shared" si="2157"/>
        <v>0</v>
      </c>
      <c r="AF13794" s="334">
        <f t="shared" si="2158"/>
        <v>0</v>
      </c>
      <c r="AG13794" s="340">
        <f t="shared" si="2159"/>
        <v>0</v>
      </c>
      <c r="AI13794" s="340">
        <f t="shared" si="2161"/>
        <v>0</v>
      </c>
      <c r="AJ13794" s="340">
        <f t="shared" si="2161"/>
        <v>0</v>
      </c>
      <c r="AK13794" s="340">
        <f t="shared" si="2161"/>
        <v>0</v>
      </c>
      <c r="AL13794" s="340">
        <f t="shared" si="2161"/>
        <v>0</v>
      </c>
      <c r="AM13794" s="340">
        <f t="shared" si="2161"/>
        <v>0</v>
      </c>
    </row>
    <row r="13795" spans="1:39" x14ac:dyDescent="0.35">
      <c r="A13795" s="337">
        <v>35708</v>
      </c>
      <c r="B13795" s="338">
        <f t="shared" si="2154"/>
        <v>1997</v>
      </c>
      <c r="C13795" s="338">
        <f t="shared" si="2155"/>
        <v>10</v>
      </c>
      <c r="D13795" s="338">
        <f t="shared" si="2156"/>
        <v>5</v>
      </c>
      <c r="E13795" s="334">
        <v>0</v>
      </c>
      <c r="F13795" s="334">
        <v>0</v>
      </c>
      <c r="G13795" s="334">
        <v>0</v>
      </c>
      <c r="H13795" s="334">
        <v>0</v>
      </c>
      <c r="I13795" s="334">
        <v>0</v>
      </c>
      <c r="J13795" s="334">
        <v>0</v>
      </c>
      <c r="K13795" s="334">
        <v>0</v>
      </c>
      <c r="L13795" s="334">
        <v>0</v>
      </c>
      <c r="M13795" s="334">
        <v>0</v>
      </c>
      <c r="N13795" s="334">
        <v>0</v>
      </c>
      <c r="O13795" s="334">
        <v>0</v>
      </c>
      <c r="P13795" s="334">
        <v>0</v>
      </c>
      <c r="Q13795" s="334">
        <v>0</v>
      </c>
      <c r="R13795" s="334">
        <v>0</v>
      </c>
      <c r="S13795" s="334">
        <v>0</v>
      </c>
      <c r="T13795" s="334">
        <v>0</v>
      </c>
      <c r="U13795" s="334">
        <v>0</v>
      </c>
      <c r="V13795" s="334">
        <v>0</v>
      </c>
      <c r="W13795" s="334">
        <v>0</v>
      </c>
      <c r="X13795" s="334">
        <v>0</v>
      </c>
      <c r="Y13795" s="334">
        <v>0</v>
      </c>
      <c r="Z13795" s="334">
        <v>0</v>
      </c>
      <c r="AA13795" s="334">
        <v>0</v>
      </c>
      <c r="AB13795" s="334">
        <v>0</v>
      </c>
      <c r="AD13795" s="334">
        <v>0</v>
      </c>
      <c r="AE13795" s="334">
        <f t="shared" si="2157"/>
        <v>0</v>
      </c>
      <c r="AF13795" s="334">
        <f t="shared" si="2158"/>
        <v>0</v>
      </c>
      <c r="AG13795" s="340">
        <f t="shared" si="2159"/>
        <v>0</v>
      </c>
      <c r="AI13795" s="340">
        <f t="shared" si="2161"/>
        <v>0</v>
      </c>
      <c r="AJ13795" s="340">
        <f t="shared" si="2161"/>
        <v>0</v>
      </c>
      <c r="AK13795" s="340">
        <f t="shared" si="2161"/>
        <v>0</v>
      </c>
      <c r="AL13795" s="340">
        <f t="shared" si="2161"/>
        <v>0</v>
      </c>
      <c r="AM13795" s="340">
        <f t="shared" si="2161"/>
        <v>0</v>
      </c>
    </row>
    <row r="13796" spans="1:39" x14ac:dyDescent="0.35">
      <c r="A13796" s="337">
        <v>35709</v>
      </c>
      <c r="B13796" s="338">
        <f t="shared" si="2154"/>
        <v>1997</v>
      </c>
      <c r="C13796" s="338">
        <f t="shared" si="2155"/>
        <v>10</v>
      </c>
      <c r="D13796" s="338">
        <f t="shared" si="2156"/>
        <v>6</v>
      </c>
      <c r="E13796" s="334">
        <v>0</v>
      </c>
      <c r="F13796" s="334">
        <v>0</v>
      </c>
      <c r="G13796" s="334">
        <v>0</v>
      </c>
      <c r="H13796" s="334">
        <v>0</v>
      </c>
      <c r="I13796" s="334">
        <v>0</v>
      </c>
      <c r="J13796" s="334">
        <v>0</v>
      </c>
      <c r="K13796" s="334">
        <v>0</v>
      </c>
      <c r="L13796" s="334">
        <v>0</v>
      </c>
      <c r="M13796" s="334">
        <v>0</v>
      </c>
      <c r="N13796" s="334">
        <v>0</v>
      </c>
      <c r="O13796" s="334">
        <v>0</v>
      </c>
      <c r="P13796" s="334">
        <v>0</v>
      </c>
      <c r="Q13796" s="334">
        <v>0</v>
      </c>
      <c r="R13796" s="334">
        <v>0</v>
      </c>
      <c r="S13796" s="334">
        <v>0</v>
      </c>
      <c r="T13796" s="334">
        <v>0</v>
      </c>
      <c r="U13796" s="334">
        <v>0</v>
      </c>
      <c r="V13796" s="334">
        <v>0</v>
      </c>
      <c r="W13796" s="334">
        <v>0</v>
      </c>
      <c r="X13796" s="334">
        <v>0</v>
      </c>
      <c r="Y13796" s="334">
        <v>0</v>
      </c>
      <c r="Z13796" s="334">
        <v>0</v>
      </c>
      <c r="AA13796" s="334">
        <v>0</v>
      </c>
      <c r="AB13796" s="334">
        <v>0</v>
      </c>
      <c r="AD13796" s="334">
        <v>0</v>
      </c>
      <c r="AE13796" s="334">
        <f t="shared" si="2157"/>
        <v>0</v>
      </c>
      <c r="AF13796" s="334">
        <f t="shared" si="2158"/>
        <v>0</v>
      </c>
      <c r="AG13796" s="340">
        <f t="shared" si="2159"/>
        <v>0</v>
      </c>
      <c r="AI13796" s="340">
        <f t="shared" ref="AI13796:AM13811" si="2162">IF($C13796=AI$1,$AF13796,0)</f>
        <v>0</v>
      </c>
      <c r="AJ13796" s="340">
        <f t="shared" si="2162"/>
        <v>0</v>
      </c>
      <c r="AK13796" s="340">
        <f t="shared" si="2162"/>
        <v>0</v>
      </c>
      <c r="AL13796" s="340">
        <f t="shared" si="2162"/>
        <v>0</v>
      </c>
      <c r="AM13796" s="340">
        <f t="shared" si="2162"/>
        <v>0</v>
      </c>
    </row>
    <row r="13797" spans="1:39" x14ac:dyDescent="0.35">
      <c r="A13797" s="337">
        <v>35710</v>
      </c>
      <c r="B13797" s="338">
        <f t="shared" si="2154"/>
        <v>1997</v>
      </c>
      <c r="C13797" s="338">
        <f t="shared" si="2155"/>
        <v>10</v>
      </c>
      <c r="D13797" s="338">
        <f t="shared" si="2156"/>
        <v>7</v>
      </c>
      <c r="E13797" s="334">
        <v>0</v>
      </c>
      <c r="F13797" s="334">
        <v>0</v>
      </c>
      <c r="G13797" s="334">
        <v>0</v>
      </c>
      <c r="H13797" s="334">
        <v>0</v>
      </c>
      <c r="I13797" s="334">
        <v>0</v>
      </c>
      <c r="J13797" s="334">
        <v>0</v>
      </c>
      <c r="K13797" s="334">
        <v>0.9</v>
      </c>
      <c r="L13797" s="334">
        <v>0.9</v>
      </c>
      <c r="M13797" s="334">
        <v>0.9</v>
      </c>
      <c r="N13797" s="334">
        <v>0.9</v>
      </c>
      <c r="O13797" s="334">
        <v>1.8</v>
      </c>
      <c r="P13797" s="334">
        <v>1.8</v>
      </c>
      <c r="Q13797" s="334">
        <v>0.9</v>
      </c>
      <c r="R13797" s="334">
        <v>0.9</v>
      </c>
      <c r="S13797" s="334">
        <v>0.9</v>
      </c>
      <c r="T13797" s="334">
        <v>0</v>
      </c>
      <c r="U13797" s="334">
        <v>0.9</v>
      </c>
      <c r="V13797" s="334">
        <v>0</v>
      </c>
      <c r="W13797" s="334">
        <v>0</v>
      </c>
      <c r="X13797" s="334">
        <v>0</v>
      </c>
      <c r="Y13797" s="334">
        <v>0</v>
      </c>
      <c r="Z13797" s="334">
        <v>0</v>
      </c>
      <c r="AA13797" s="334">
        <v>0</v>
      </c>
      <c r="AB13797" s="334">
        <v>0</v>
      </c>
      <c r="AD13797" s="334">
        <v>10.8</v>
      </c>
      <c r="AE13797" s="334">
        <f t="shared" si="2157"/>
        <v>10.8</v>
      </c>
      <c r="AF13797" s="334">
        <f t="shared" si="2158"/>
        <v>10.8</v>
      </c>
      <c r="AG13797" s="340">
        <f t="shared" si="2159"/>
        <v>0</v>
      </c>
      <c r="AI13797" s="340">
        <f t="shared" si="2162"/>
        <v>0</v>
      </c>
      <c r="AJ13797" s="340">
        <f t="shared" si="2162"/>
        <v>0</v>
      </c>
      <c r="AK13797" s="340">
        <f t="shared" si="2162"/>
        <v>0</v>
      </c>
      <c r="AL13797" s="340">
        <f t="shared" si="2162"/>
        <v>0</v>
      </c>
      <c r="AM13797" s="340">
        <f t="shared" si="2162"/>
        <v>0</v>
      </c>
    </row>
    <row r="13798" spans="1:39" x14ac:dyDescent="0.35">
      <c r="A13798" s="337">
        <v>35711</v>
      </c>
      <c r="B13798" s="338">
        <f t="shared" si="2154"/>
        <v>1997</v>
      </c>
      <c r="C13798" s="338">
        <f t="shared" si="2155"/>
        <v>10</v>
      </c>
      <c r="D13798" s="338">
        <f t="shared" si="2156"/>
        <v>8</v>
      </c>
      <c r="E13798" s="334">
        <v>0</v>
      </c>
      <c r="F13798" s="334">
        <v>0</v>
      </c>
      <c r="G13798" s="334">
        <v>0</v>
      </c>
      <c r="H13798" s="334">
        <v>0</v>
      </c>
      <c r="I13798" s="334">
        <v>0</v>
      </c>
      <c r="J13798" s="334">
        <v>0</v>
      </c>
      <c r="K13798" s="334">
        <v>0</v>
      </c>
      <c r="L13798" s="334">
        <v>0</v>
      </c>
      <c r="M13798" s="334">
        <v>0</v>
      </c>
      <c r="N13798" s="334">
        <v>0</v>
      </c>
      <c r="O13798" s="334">
        <v>0</v>
      </c>
      <c r="P13798" s="334">
        <v>0</v>
      </c>
      <c r="Q13798" s="334">
        <v>0</v>
      </c>
      <c r="R13798" s="334">
        <v>0</v>
      </c>
      <c r="S13798" s="334">
        <v>0</v>
      </c>
      <c r="T13798" s="334">
        <v>0</v>
      </c>
      <c r="U13798" s="334">
        <v>0</v>
      </c>
      <c r="V13798" s="334">
        <v>0</v>
      </c>
      <c r="W13798" s="334">
        <v>0</v>
      </c>
      <c r="X13798" s="334">
        <v>0</v>
      </c>
      <c r="Y13798" s="334">
        <v>0</v>
      </c>
      <c r="Z13798" s="334">
        <v>0</v>
      </c>
      <c r="AA13798" s="334">
        <v>0</v>
      </c>
      <c r="AB13798" s="334">
        <v>0</v>
      </c>
      <c r="AD13798" s="334">
        <v>0</v>
      </c>
      <c r="AE13798" s="334">
        <f t="shared" si="2157"/>
        <v>0</v>
      </c>
      <c r="AF13798" s="334">
        <f t="shared" si="2158"/>
        <v>0</v>
      </c>
      <c r="AG13798" s="340">
        <f t="shared" si="2159"/>
        <v>0</v>
      </c>
      <c r="AI13798" s="340">
        <f t="shared" si="2162"/>
        <v>0</v>
      </c>
      <c r="AJ13798" s="340">
        <f t="shared" si="2162"/>
        <v>0</v>
      </c>
      <c r="AK13798" s="340">
        <f t="shared" si="2162"/>
        <v>0</v>
      </c>
      <c r="AL13798" s="340">
        <f t="shared" si="2162"/>
        <v>0</v>
      </c>
      <c r="AM13798" s="340">
        <f t="shared" si="2162"/>
        <v>0</v>
      </c>
    </row>
    <row r="13799" spans="1:39" x14ac:dyDescent="0.35">
      <c r="A13799" s="337">
        <v>35712</v>
      </c>
      <c r="B13799" s="338">
        <f t="shared" si="2154"/>
        <v>1997</v>
      </c>
      <c r="C13799" s="338">
        <f t="shared" si="2155"/>
        <v>10</v>
      </c>
      <c r="D13799" s="338">
        <f t="shared" si="2156"/>
        <v>9</v>
      </c>
      <c r="E13799" s="334">
        <v>0.1</v>
      </c>
      <c r="F13799" s="334">
        <v>0.2</v>
      </c>
      <c r="G13799" s="334">
        <v>0.1</v>
      </c>
      <c r="H13799" s="334">
        <v>0.2</v>
      </c>
      <c r="I13799" s="334">
        <v>0.1</v>
      </c>
      <c r="J13799" s="334">
        <v>0.2</v>
      </c>
      <c r="K13799" s="334">
        <v>0.1</v>
      </c>
      <c r="L13799" s="334">
        <v>0.2</v>
      </c>
      <c r="M13799" s="334">
        <v>0.1</v>
      </c>
      <c r="N13799" s="334">
        <v>0.2</v>
      </c>
      <c r="O13799" s="334">
        <v>0.1</v>
      </c>
      <c r="P13799" s="334">
        <v>0.2</v>
      </c>
      <c r="Q13799" s="334">
        <v>0.1</v>
      </c>
      <c r="R13799" s="334">
        <v>0.2</v>
      </c>
      <c r="S13799" s="334">
        <v>0.1</v>
      </c>
      <c r="T13799" s="334">
        <v>0</v>
      </c>
      <c r="U13799" s="334">
        <v>0</v>
      </c>
      <c r="V13799" s="334">
        <v>0</v>
      </c>
      <c r="W13799" s="334">
        <v>0</v>
      </c>
      <c r="X13799" s="334">
        <v>0</v>
      </c>
      <c r="Y13799" s="334">
        <v>0</v>
      </c>
      <c r="Z13799" s="334">
        <v>0</v>
      </c>
      <c r="AA13799" s="334">
        <v>0</v>
      </c>
      <c r="AB13799" s="334">
        <v>0</v>
      </c>
      <c r="AD13799" s="334">
        <v>2.2000000000000002</v>
      </c>
      <c r="AE13799" s="334">
        <f t="shared" si="2157"/>
        <v>2.2000000000000002</v>
      </c>
      <c r="AF13799" s="334">
        <f t="shared" si="2158"/>
        <v>2.2000000000000006</v>
      </c>
      <c r="AG13799" s="340">
        <f t="shared" si="2159"/>
        <v>4.4408920985006262E-16</v>
      </c>
      <c r="AI13799" s="340">
        <f t="shared" si="2162"/>
        <v>0</v>
      </c>
      <c r="AJ13799" s="340">
        <f t="shared" si="2162"/>
        <v>0</v>
      </c>
      <c r="AK13799" s="340">
        <f t="shared" si="2162"/>
        <v>0</v>
      </c>
      <c r="AL13799" s="340">
        <f t="shared" si="2162"/>
        <v>0</v>
      </c>
      <c r="AM13799" s="340">
        <f t="shared" si="2162"/>
        <v>0</v>
      </c>
    </row>
    <row r="13800" spans="1:39" x14ac:dyDescent="0.35">
      <c r="A13800" s="337">
        <v>35713</v>
      </c>
      <c r="B13800" s="338">
        <f t="shared" si="2154"/>
        <v>1997</v>
      </c>
      <c r="C13800" s="338">
        <f t="shared" si="2155"/>
        <v>10</v>
      </c>
      <c r="D13800" s="338">
        <f t="shared" si="2156"/>
        <v>10</v>
      </c>
      <c r="E13800" s="334">
        <v>0</v>
      </c>
      <c r="F13800" s="334">
        <v>0</v>
      </c>
      <c r="G13800" s="334">
        <v>0</v>
      </c>
      <c r="H13800" s="334">
        <v>0</v>
      </c>
      <c r="I13800" s="334">
        <v>0</v>
      </c>
      <c r="J13800" s="334">
        <v>0</v>
      </c>
      <c r="K13800" s="334">
        <v>0</v>
      </c>
      <c r="L13800" s="334">
        <v>0</v>
      </c>
      <c r="M13800" s="334">
        <v>0</v>
      </c>
      <c r="N13800" s="334">
        <v>0</v>
      </c>
      <c r="O13800" s="334">
        <v>0</v>
      </c>
      <c r="P13800" s="334">
        <v>0</v>
      </c>
      <c r="Q13800" s="334">
        <v>0</v>
      </c>
      <c r="R13800" s="334">
        <v>0</v>
      </c>
      <c r="S13800" s="334">
        <v>0</v>
      </c>
      <c r="T13800" s="334">
        <v>0</v>
      </c>
      <c r="U13800" s="334">
        <v>0</v>
      </c>
      <c r="V13800" s="334">
        <v>0</v>
      </c>
      <c r="W13800" s="334">
        <v>0</v>
      </c>
      <c r="X13800" s="334">
        <v>0</v>
      </c>
      <c r="Y13800" s="334">
        <v>0</v>
      </c>
      <c r="Z13800" s="334">
        <v>0</v>
      </c>
      <c r="AA13800" s="334">
        <v>0</v>
      </c>
      <c r="AB13800" s="334">
        <v>0</v>
      </c>
      <c r="AD13800" s="334">
        <v>0</v>
      </c>
      <c r="AE13800" s="334">
        <f t="shared" si="2157"/>
        <v>0</v>
      </c>
      <c r="AF13800" s="334">
        <f t="shared" si="2158"/>
        <v>0</v>
      </c>
      <c r="AG13800" s="340">
        <f t="shared" si="2159"/>
        <v>0</v>
      </c>
      <c r="AI13800" s="340">
        <f t="shared" si="2162"/>
        <v>0</v>
      </c>
      <c r="AJ13800" s="340">
        <f t="shared" si="2162"/>
        <v>0</v>
      </c>
      <c r="AK13800" s="340">
        <f t="shared" si="2162"/>
        <v>0</v>
      </c>
      <c r="AL13800" s="340">
        <f t="shared" si="2162"/>
        <v>0</v>
      </c>
      <c r="AM13800" s="340">
        <f t="shared" si="2162"/>
        <v>0</v>
      </c>
    </row>
    <row r="13801" spans="1:39" x14ac:dyDescent="0.35">
      <c r="A13801" s="337">
        <v>35714</v>
      </c>
      <c r="B13801" s="338">
        <f t="shared" si="2154"/>
        <v>1997</v>
      </c>
      <c r="C13801" s="338">
        <f t="shared" si="2155"/>
        <v>10</v>
      </c>
      <c r="D13801" s="338">
        <f t="shared" si="2156"/>
        <v>11</v>
      </c>
      <c r="E13801" s="334">
        <v>0</v>
      </c>
      <c r="F13801" s="334">
        <v>0</v>
      </c>
      <c r="G13801" s="334">
        <v>0</v>
      </c>
      <c r="H13801" s="334">
        <v>0</v>
      </c>
      <c r="I13801" s="334">
        <v>0</v>
      </c>
      <c r="J13801" s="334">
        <v>0</v>
      </c>
      <c r="K13801" s="334">
        <v>0</v>
      </c>
      <c r="L13801" s="334">
        <v>0</v>
      </c>
      <c r="M13801" s="334">
        <v>0</v>
      </c>
      <c r="N13801" s="334">
        <v>0</v>
      </c>
      <c r="O13801" s="334">
        <v>0</v>
      </c>
      <c r="P13801" s="334">
        <v>0</v>
      </c>
      <c r="Q13801" s="334">
        <v>0</v>
      </c>
      <c r="R13801" s="334">
        <v>0</v>
      </c>
      <c r="S13801" s="334">
        <v>0</v>
      </c>
      <c r="T13801" s="334">
        <v>0</v>
      </c>
      <c r="U13801" s="334">
        <v>0</v>
      </c>
      <c r="V13801" s="334">
        <v>0</v>
      </c>
      <c r="W13801" s="334">
        <v>0</v>
      </c>
      <c r="X13801" s="334">
        <v>0</v>
      </c>
      <c r="Y13801" s="334">
        <v>0</v>
      </c>
      <c r="Z13801" s="334">
        <v>0</v>
      </c>
      <c r="AA13801" s="334">
        <v>0</v>
      </c>
      <c r="AB13801" s="334">
        <v>0</v>
      </c>
      <c r="AD13801" s="334">
        <v>0</v>
      </c>
      <c r="AE13801" s="334">
        <f t="shared" si="2157"/>
        <v>0</v>
      </c>
      <c r="AF13801" s="334">
        <f t="shared" si="2158"/>
        <v>0</v>
      </c>
      <c r="AG13801" s="340">
        <f t="shared" si="2159"/>
        <v>0</v>
      </c>
      <c r="AI13801" s="340">
        <f t="shared" si="2162"/>
        <v>0</v>
      </c>
      <c r="AJ13801" s="340">
        <f t="shared" si="2162"/>
        <v>0</v>
      </c>
      <c r="AK13801" s="340">
        <f t="shared" si="2162"/>
        <v>0</v>
      </c>
      <c r="AL13801" s="340">
        <f t="shared" si="2162"/>
        <v>0</v>
      </c>
      <c r="AM13801" s="340">
        <f t="shared" si="2162"/>
        <v>0</v>
      </c>
    </row>
    <row r="13802" spans="1:39" x14ac:dyDescent="0.35">
      <c r="A13802" s="337">
        <v>35715</v>
      </c>
      <c r="B13802" s="338">
        <f t="shared" si="2154"/>
        <v>1997</v>
      </c>
      <c r="C13802" s="338">
        <f t="shared" si="2155"/>
        <v>10</v>
      </c>
      <c r="D13802" s="338">
        <f t="shared" si="2156"/>
        <v>12</v>
      </c>
      <c r="E13802" s="334">
        <v>0</v>
      </c>
      <c r="F13802" s="334">
        <v>0</v>
      </c>
      <c r="G13802" s="334">
        <v>0</v>
      </c>
      <c r="H13802" s="334">
        <v>0</v>
      </c>
      <c r="I13802" s="334">
        <v>0</v>
      </c>
      <c r="J13802" s="334">
        <v>0</v>
      </c>
      <c r="K13802" s="334">
        <v>0</v>
      </c>
      <c r="L13802" s="334">
        <v>0</v>
      </c>
      <c r="M13802" s="334">
        <v>0</v>
      </c>
      <c r="N13802" s="334">
        <v>0</v>
      </c>
      <c r="O13802" s="334">
        <v>0</v>
      </c>
      <c r="P13802" s="334">
        <v>0</v>
      </c>
      <c r="Q13802" s="334">
        <v>0</v>
      </c>
      <c r="R13802" s="334">
        <v>0</v>
      </c>
      <c r="S13802" s="334">
        <v>0</v>
      </c>
      <c r="T13802" s="334">
        <v>0</v>
      </c>
      <c r="U13802" s="334">
        <v>0</v>
      </c>
      <c r="V13802" s="334">
        <v>0</v>
      </c>
      <c r="W13802" s="334">
        <v>0</v>
      </c>
      <c r="X13802" s="334">
        <v>0</v>
      </c>
      <c r="Y13802" s="334">
        <v>0</v>
      </c>
      <c r="Z13802" s="334">
        <v>0</v>
      </c>
      <c r="AA13802" s="334">
        <v>0</v>
      </c>
      <c r="AB13802" s="334">
        <v>0</v>
      </c>
      <c r="AD13802" s="334">
        <v>0</v>
      </c>
      <c r="AE13802" s="334">
        <f t="shared" si="2157"/>
        <v>0</v>
      </c>
      <c r="AF13802" s="334">
        <f t="shared" si="2158"/>
        <v>0</v>
      </c>
      <c r="AG13802" s="340">
        <f t="shared" si="2159"/>
        <v>0</v>
      </c>
      <c r="AI13802" s="340">
        <f t="shared" si="2162"/>
        <v>0</v>
      </c>
      <c r="AJ13802" s="340">
        <f t="shared" si="2162"/>
        <v>0</v>
      </c>
      <c r="AK13802" s="340">
        <f t="shared" si="2162"/>
        <v>0</v>
      </c>
      <c r="AL13802" s="340">
        <f t="shared" si="2162"/>
        <v>0</v>
      </c>
      <c r="AM13802" s="340">
        <f t="shared" si="2162"/>
        <v>0</v>
      </c>
    </row>
    <row r="13803" spans="1:39" x14ac:dyDescent="0.35">
      <c r="A13803" s="337">
        <v>35716</v>
      </c>
      <c r="B13803" s="338">
        <f t="shared" si="2154"/>
        <v>1997</v>
      </c>
      <c r="C13803" s="338">
        <f t="shared" si="2155"/>
        <v>10</v>
      </c>
      <c r="D13803" s="338">
        <f t="shared" si="2156"/>
        <v>13</v>
      </c>
      <c r="E13803" s="334">
        <v>0</v>
      </c>
      <c r="F13803" s="334">
        <v>0</v>
      </c>
      <c r="G13803" s="334">
        <v>0</v>
      </c>
      <c r="H13803" s="334">
        <v>0</v>
      </c>
      <c r="I13803" s="334">
        <v>0</v>
      </c>
      <c r="J13803" s="334">
        <v>0</v>
      </c>
      <c r="K13803" s="334">
        <v>0</v>
      </c>
      <c r="L13803" s="334">
        <v>0</v>
      </c>
      <c r="M13803" s="334">
        <v>0</v>
      </c>
      <c r="N13803" s="334">
        <v>0</v>
      </c>
      <c r="O13803" s="334">
        <v>0</v>
      </c>
      <c r="P13803" s="334">
        <v>0</v>
      </c>
      <c r="Q13803" s="334">
        <v>0</v>
      </c>
      <c r="R13803" s="334">
        <v>0</v>
      </c>
      <c r="S13803" s="334">
        <v>0</v>
      </c>
      <c r="T13803" s="334">
        <v>0</v>
      </c>
      <c r="U13803" s="334">
        <v>0</v>
      </c>
      <c r="V13803" s="334">
        <v>0</v>
      </c>
      <c r="W13803" s="334">
        <v>0</v>
      </c>
      <c r="X13803" s="334">
        <v>0</v>
      </c>
      <c r="Y13803" s="334">
        <v>0</v>
      </c>
      <c r="Z13803" s="334">
        <v>0</v>
      </c>
      <c r="AA13803" s="334">
        <v>0</v>
      </c>
      <c r="AB13803" s="334">
        <v>0</v>
      </c>
      <c r="AD13803" s="334">
        <v>0</v>
      </c>
      <c r="AE13803" s="334">
        <f t="shared" si="2157"/>
        <v>0</v>
      </c>
      <c r="AF13803" s="334">
        <f t="shared" si="2158"/>
        <v>0</v>
      </c>
      <c r="AG13803" s="340">
        <f t="shared" si="2159"/>
        <v>0</v>
      </c>
      <c r="AI13803" s="340">
        <f t="shared" si="2162"/>
        <v>0</v>
      </c>
      <c r="AJ13803" s="340">
        <f t="shared" si="2162"/>
        <v>0</v>
      </c>
      <c r="AK13803" s="340">
        <f t="shared" si="2162"/>
        <v>0</v>
      </c>
      <c r="AL13803" s="340">
        <f t="shared" si="2162"/>
        <v>0</v>
      </c>
      <c r="AM13803" s="340">
        <f t="shared" si="2162"/>
        <v>0</v>
      </c>
    </row>
    <row r="13804" spans="1:39" x14ac:dyDescent="0.35">
      <c r="A13804" s="337">
        <v>35717</v>
      </c>
      <c r="B13804" s="338">
        <f t="shared" si="2154"/>
        <v>1997</v>
      </c>
      <c r="C13804" s="338">
        <f t="shared" si="2155"/>
        <v>10</v>
      </c>
      <c r="D13804" s="338">
        <f t="shared" si="2156"/>
        <v>14</v>
      </c>
      <c r="E13804" s="334">
        <v>0</v>
      </c>
      <c r="F13804" s="334">
        <v>0</v>
      </c>
      <c r="G13804" s="334">
        <v>0</v>
      </c>
      <c r="H13804" s="334">
        <v>0</v>
      </c>
      <c r="I13804" s="334">
        <v>0</v>
      </c>
      <c r="J13804" s="334">
        <v>0</v>
      </c>
      <c r="K13804" s="334">
        <v>0</v>
      </c>
      <c r="L13804" s="334">
        <v>0</v>
      </c>
      <c r="M13804" s="334">
        <v>0</v>
      </c>
      <c r="N13804" s="334">
        <v>0</v>
      </c>
      <c r="O13804" s="334">
        <v>0</v>
      </c>
      <c r="P13804" s="334">
        <v>0</v>
      </c>
      <c r="Q13804" s="334">
        <v>0</v>
      </c>
      <c r="R13804" s="334">
        <v>0</v>
      </c>
      <c r="S13804" s="334">
        <v>0</v>
      </c>
      <c r="T13804" s="334">
        <v>0</v>
      </c>
      <c r="U13804" s="334">
        <v>0</v>
      </c>
      <c r="V13804" s="334">
        <v>0</v>
      </c>
      <c r="W13804" s="334">
        <v>0</v>
      </c>
      <c r="X13804" s="334">
        <v>0</v>
      </c>
      <c r="Y13804" s="334">
        <v>0</v>
      </c>
      <c r="Z13804" s="334">
        <v>0</v>
      </c>
      <c r="AA13804" s="334">
        <v>0</v>
      </c>
      <c r="AB13804" s="334">
        <v>0</v>
      </c>
      <c r="AD13804" s="334">
        <v>0</v>
      </c>
      <c r="AE13804" s="334">
        <f t="shared" si="2157"/>
        <v>0</v>
      </c>
      <c r="AF13804" s="334">
        <f t="shared" si="2158"/>
        <v>0</v>
      </c>
      <c r="AG13804" s="340">
        <f t="shared" si="2159"/>
        <v>0</v>
      </c>
      <c r="AI13804" s="340">
        <f t="shared" si="2162"/>
        <v>0</v>
      </c>
      <c r="AJ13804" s="340">
        <f t="shared" si="2162"/>
        <v>0</v>
      </c>
      <c r="AK13804" s="340">
        <f t="shared" si="2162"/>
        <v>0</v>
      </c>
      <c r="AL13804" s="340">
        <f t="shared" si="2162"/>
        <v>0</v>
      </c>
      <c r="AM13804" s="340">
        <f t="shared" si="2162"/>
        <v>0</v>
      </c>
    </row>
    <row r="13805" spans="1:39" x14ac:dyDescent="0.35">
      <c r="A13805" s="337">
        <v>35718</v>
      </c>
      <c r="B13805" s="338">
        <f t="shared" si="2154"/>
        <v>1997</v>
      </c>
      <c r="C13805" s="338">
        <f t="shared" si="2155"/>
        <v>10</v>
      </c>
      <c r="D13805" s="338">
        <f t="shared" si="2156"/>
        <v>15</v>
      </c>
      <c r="E13805" s="334">
        <v>0</v>
      </c>
      <c r="F13805" s="334">
        <v>0</v>
      </c>
      <c r="G13805" s="334">
        <v>0</v>
      </c>
      <c r="H13805" s="334">
        <v>0</v>
      </c>
      <c r="I13805" s="334">
        <v>0</v>
      </c>
      <c r="J13805" s="334">
        <v>0</v>
      </c>
      <c r="K13805" s="334">
        <v>0</v>
      </c>
      <c r="L13805" s="334">
        <v>0</v>
      </c>
      <c r="M13805" s="334">
        <v>0</v>
      </c>
      <c r="N13805" s="334">
        <v>0</v>
      </c>
      <c r="O13805" s="334">
        <v>0</v>
      </c>
      <c r="P13805" s="334">
        <v>0</v>
      </c>
      <c r="Q13805" s="334">
        <v>0</v>
      </c>
      <c r="R13805" s="334">
        <v>0</v>
      </c>
      <c r="S13805" s="334">
        <v>0</v>
      </c>
      <c r="T13805" s="334">
        <v>0</v>
      </c>
      <c r="U13805" s="334">
        <v>0</v>
      </c>
      <c r="V13805" s="334">
        <v>0</v>
      </c>
      <c r="W13805" s="334">
        <v>0</v>
      </c>
      <c r="X13805" s="334">
        <v>0</v>
      </c>
      <c r="Y13805" s="334">
        <v>0</v>
      </c>
      <c r="Z13805" s="334">
        <v>0</v>
      </c>
      <c r="AA13805" s="334">
        <v>0</v>
      </c>
      <c r="AB13805" s="334">
        <v>0</v>
      </c>
      <c r="AD13805" s="334">
        <v>0</v>
      </c>
      <c r="AE13805" s="334">
        <f t="shared" si="2157"/>
        <v>0</v>
      </c>
      <c r="AF13805" s="334">
        <f t="shared" si="2158"/>
        <v>0</v>
      </c>
      <c r="AG13805" s="340">
        <f t="shared" si="2159"/>
        <v>0</v>
      </c>
      <c r="AI13805" s="340">
        <f t="shared" si="2162"/>
        <v>0</v>
      </c>
      <c r="AJ13805" s="340">
        <f t="shared" si="2162"/>
        <v>0</v>
      </c>
      <c r="AK13805" s="340">
        <f t="shared" si="2162"/>
        <v>0</v>
      </c>
      <c r="AL13805" s="340">
        <f t="shared" si="2162"/>
        <v>0</v>
      </c>
      <c r="AM13805" s="340">
        <f t="shared" si="2162"/>
        <v>0</v>
      </c>
    </row>
    <row r="13806" spans="1:39" x14ac:dyDescent="0.35">
      <c r="A13806" s="337">
        <v>35719</v>
      </c>
      <c r="B13806" s="338">
        <f t="shared" si="2154"/>
        <v>1997</v>
      </c>
      <c r="C13806" s="338">
        <f t="shared" si="2155"/>
        <v>10</v>
      </c>
      <c r="D13806" s="338">
        <f t="shared" si="2156"/>
        <v>16</v>
      </c>
      <c r="E13806" s="334">
        <v>0</v>
      </c>
      <c r="F13806" s="334">
        <v>0</v>
      </c>
      <c r="G13806" s="334">
        <v>0</v>
      </c>
      <c r="H13806" s="334">
        <v>0</v>
      </c>
      <c r="I13806" s="334">
        <v>0</v>
      </c>
      <c r="J13806" s="334">
        <v>0</v>
      </c>
      <c r="K13806" s="334">
        <v>0</v>
      </c>
      <c r="L13806" s="334">
        <v>0</v>
      </c>
      <c r="M13806" s="334">
        <v>0</v>
      </c>
      <c r="N13806" s="334">
        <v>0</v>
      </c>
      <c r="O13806" s="334">
        <v>0</v>
      </c>
      <c r="P13806" s="334">
        <v>0</v>
      </c>
      <c r="Q13806" s="334">
        <v>0</v>
      </c>
      <c r="R13806" s="334">
        <v>0</v>
      </c>
      <c r="S13806" s="334">
        <v>0</v>
      </c>
      <c r="T13806" s="334">
        <v>0</v>
      </c>
      <c r="U13806" s="334">
        <v>0</v>
      </c>
      <c r="V13806" s="334">
        <v>0</v>
      </c>
      <c r="W13806" s="334">
        <v>0</v>
      </c>
      <c r="X13806" s="334">
        <v>0</v>
      </c>
      <c r="Y13806" s="334">
        <v>0</v>
      </c>
      <c r="Z13806" s="334">
        <v>0</v>
      </c>
      <c r="AA13806" s="334">
        <v>0</v>
      </c>
      <c r="AB13806" s="334">
        <v>0</v>
      </c>
      <c r="AD13806" s="334">
        <v>0</v>
      </c>
      <c r="AE13806" s="334">
        <f t="shared" si="2157"/>
        <v>0</v>
      </c>
      <c r="AF13806" s="334">
        <f t="shared" si="2158"/>
        <v>0</v>
      </c>
      <c r="AG13806" s="340">
        <f t="shared" si="2159"/>
        <v>0</v>
      </c>
      <c r="AI13806" s="340">
        <f t="shared" si="2162"/>
        <v>0</v>
      </c>
      <c r="AJ13806" s="340">
        <f t="shared" si="2162"/>
        <v>0</v>
      </c>
      <c r="AK13806" s="340">
        <f t="shared" si="2162"/>
        <v>0</v>
      </c>
      <c r="AL13806" s="340">
        <f t="shared" si="2162"/>
        <v>0</v>
      </c>
      <c r="AM13806" s="340">
        <f t="shared" si="2162"/>
        <v>0</v>
      </c>
    </row>
    <row r="13807" spans="1:39" x14ac:dyDescent="0.35">
      <c r="A13807" s="337">
        <v>35720</v>
      </c>
      <c r="B13807" s="338">
        <f t="shared" si="2154"/>
        <v>1997</v>
      </c>
      <c r="C13807" s="338">
        <f t="shared" si="2155"/>
        <v>10</v>
      </c>
      <c r="D13807" s="338">
        <f t="shared" si="2156"/>
        <v>17</v>
      </c>
      <c r="E13807" s="334">
        <v>0</v>
      </c>
      <c r="F13807" s="334">
        <v>0</v>
      </c>
      <c r="G13807" s="334">
        <v>0</v>
      </c>
      <c r="H13807" s="334">
        <v>0</v>
      </c>
      <c r="I13807" s="334">
        <v>0</v>
      </c>
      <c r="J13807" s="334">
        <v>0</v>
      </c>
      <c r="K13807" s="334">
        <v>0</v>
      </c>
      <c r="L13807" s="334">
        <v>0</v>
      </c>
      <c r="M13807" s="334">
        <v>0</v>
      </c>
      <c r="N13807" s="334">
        <v>0</v>
      </c>
      <c r="O13807" s="334">
        <v>0</v>
      </c>
      <c r="P13807" s="334">
        <v>0</v>
      </c>
      <c r="Q13807" s="334">
        <v>0</v>
      </c>
      <c r="R13807" s="334">
        <v>0</v>
      </c>
      <c r="S13807" s="334">
        <v>0</v>
      </c>
      <c r="T13807" s="334">
        <v>0</v>
      </c>
      <c r="U13807" s="334">
        <v>0</v>
      </c>
      <c r="V13807" s="334">
        <v>0</v>
      </c>
      <c r="W13807" s="334">
        <v>0</v>
      </c>
      <c r="X13807" s="334">
        <v>0</v>
      </c>
      <c r="Y13807" s="334">
        <v>0</v>
      </c>
      <c r="Z13807" s="334">
        <v>0</v>
      </c>
      <c r="AA13807" s="334">
        <v>0</v>
      </c>
      <c r="AB13807" s="334">
        <v>0</v>
      </c>
      <c r="AD13807" s="334">
        <v>0</v>
      </c>
      <c r="AE13807" s="334">
        <f t="shared" si="2157"/>
        <v>0</v>
      </c>
      <c r="AF13807" s="334">
        <f t="shared" si="2158"/>
        <v>0</v>
      </c>
      <c r="AG13807" s="340">
        <f t="shared" si="2159"/>
        <v>0</v>
      </c>
      <c r="AI13807" s="340">
        <f t="shared" si="2162"/>
        <v>0</v>
      </c>
      <c r="AJ13807" s="340">
        <f t="shared" si="2162"/>
        <v>0</v>
      </c>
      <c r="AK13807" s="340">
        <f t="shared" si="2162"/>
        <v>0</v>
      </c>
      <c r="AL13807" s="340">
        <f t="shared" si="2162"/>
        <v>0</v>
      </c>
      <c r="AM13807" s="340">
        <f t="shared" si="2162"/>
        <v>0</v>
      </c>
    </row>
    <row r="13808" spans="1:39" x14ac:dyDescent="0.35">
      <c r="A13808" s="337">
        <v>35721</v>
      </c>
      <c r="B13808" s="338">
        <f t="shared" si="2154"/>
        <v>1997</v>
      </c>
      <c r="C13808" s="338">
        <f t="shared" si="2155"/>
        <v>10</v>
      </c>
      <c r="D13808" s="338">
        <f t="shared" si="2156"/>
        <v>18</v>
      </c>
      <c r="E13808" s="334">
        <v>0</v>
      </c>
      <c r="F13808" s="334">
        <v>0</v>
      </c>
      <c r="G13808" s="334">
        <v>0</v>
      </c>
      <c r="H13808" s="334">
        <v>0.1</v>
      </c>
      <c r="I13808" s="334">
        <v>0.1</v>
      </c>
      <c r="J13808" s="334">
        <v>0</v>
      </c>
      <c r="K13808" s="334">
        <v>0</v>
      </c>
      <c r="L13808" s="334">
        <v>0</v>
      </c>
      <c r="M13808" s="334">
        <v>0</v>
      </c>
      <c r="N13808" s="334">
        <v>0</v>
      </c>
      <c r="O13808" s="334">
        <v>0</v>
      </c>
      <c r="P13808" s="334">
        <v>0</v>
      </c>
      <c r="Q13808" s="334">
        <v>0</v>
      </c>
      <c r="R13808" s="334">
        <v>0</v>
      </c>
      <c r="S13808" s="334">
        <v>0</v>
      </c>
      <c r="T13808" s="334">
        <v>0</v>
      </c>
      <c r="U13808" s="334">
        <v>0</v>
      </c>
      <c r="V13808" s="334">
        <v>0</v>
      </c>
      <c r="W13808" s="334">
        <v>0</v>
      </c>
      <c r="X13808" s="334">
        <v>0</v>
      </c>
      <c r="Y13808" s="334">
        <v>0</v>
      </c>
      <c r="Z13808" s="334">
        <v>0</v>
      </c>
      <c r="AA13808" s="334">
        <v>0</v>
      </c>
      <c r="AB13808" s="334">
        <v>0</v>
      </c>
      <c r="AD13808" s="334">
        <v>0.2</v>
      </c>
      <c r="AE13808" s="334">
        <f t="shared" si="2157"/>
        <v>0.2</v>
      </c>
      <c r="AF13808" s="334">
        <f t="shared" si="2158"/>
        <v>0.2</v>
      </c>
      <c r="AG13808" s="340">
        <f t="shared" si="2159"/>
        <v>0</v>
      </c>
      <c r="AI13808" s="340">
        <f t="shared" si="2162"/>
        <v>0</v>
      </c>
      <c r="AJ13808" s="340">
        <f t="shared" si="2162"/>
        <v>0</v>
      </c>
      <c r="AK13808" s="340">
        <f t="shared" si="2162"/>
        <v>0</v>
      </c>
      <c r="AL13808" s="340">
        <f t="shared" si="2162"/>
        <v>0</v>
      </c>
      <c r="AM13808" s="340">
        <f t="shared" si="2162"/>
        <v>0</v>
      </c>
    </row>
    <row r="13809" spans="1:39" x14ac:dyDescent="0.35">
      <c r="A13809" s="337">
        <v>35722</v>
      </c>
      <c r="B13809" s="338">
        <f t="shared" si="2154"/>
        <v>1997</v>
      </c>
      <c r="C13809" s="338">
        <f t="shared" si="2155"/>
        <v>10</v>
      </c>
      <c r="D13809" s="338">
        <f t="shared" si="2156"/>
        <v>19</v>
      </c>
      <c r="E13809" s="334">
        <v>0</v>
      </c>
      <c r="F13809" s="334">
        <v>0</v>
      </c>
      <c r="G13809" s="334">
        <v>0</v>
      </c>
      <c r="H13809" s="334">
        <v>0</v>
      </c>
      <c r="I13809" s="334">
        <v>0</v>
      </c>
      <c r="J13809" s="334">
        <v>0</v>
      </c>
      <c r="K13809" s="334">
        <v>0</v>
      </c>
      <c r="L13809" s="334">
        <v>0</v>
      </c>
      <c r="M13809" s="334">
        <v>0</v>
      </c>
      <c r="N13809" s="334">
        <v>0</v>
      </c>
      <c r="O13809" s="334">
        <v>0</v>
      </c>
      <c r="P13809" s="334">
        <v>0</v>
      </c>
      <c r="Q13809" s="334">
        <v>0</v>
      </c>
      <c r="R13809" s="334">
        <v>0</v>
      </c>
      <c r="S13809" s="334">
        <v>0</v>
      </c>
      <c r="T13809" s="334">
        <v>0</v>
      </c>
      <c r="U13809" s="334">
        <v>0</v>
      </c>
      <c r="V13809" s="334">
        <v>0</v>
      </c>
      <c r="W13809" s="334">
        <v>0</v>
      </c>
      <c r="X13809" s="334">
        <v>0</v>
      </c>
      <c r="Y13809" s="334">
        <v>0</v>
      </c>
      <c r="Z13809" s="334">
        <v>0</v>
      </c>
      <c r="AA13809" s="334">
        <v>0</v>
      </c>
      <c r="AB13809" s="334">
        <v>0</v>
      </c>
      <c r="AD13809" s="334">
        <v>0</v>
      </c>
      <c r="AE13809" s="334">
        <f t="shared" si="2157"/>
        <v>0</v>
      </c>
      <c r="AF13809" s="334">
        <f t="shared" si="2158"/>
        <v>0</v>
      </c>
      <c r="AG13809" s="340">
        <f t="shared" si="2159"/>
        <v>0</v>
      </c>
      <c r="AI13809" s="340">
        <f t="shared" si="2162"/>
        <v>0</v>
      </c>
      <c r="AJ13809" s="340">
        <f t="shared" si="2162"/>
        <v>0</v>
      </c>
      <c r="AK13809" s="340">
        <f t="shared" si="2162"/>
        <v>0</v>
      </c>
      <c r="AL13809" s="340">
        <f t="shared" si="2162"/>
        <v>0</v>
      </c>
      <c r="AM13809" s="340">
        <f t="shared" si="2162"/>
        <v>0</v>
      </c>
    </row>
    <row r="13810" spans="1:39" x14ac:dyDescent="0.35">
      <c r="A13810" s="337">
        <v>35723</v>
      </c>
      <c r="B13810" s="338">
        <f t="shared" si="2154"/>
        <v>1997</v>
      </c>
      <c r="C13810" s="338">
        <f t="shared" si="2155"/>
        <v>10</v>
      </c>
      <c r="D13810" s="338">
        <f t="shared" si="2156"/>
        <v>20</v>
      </c>
      <c r="E13810" s="334">
        <v>0</v>
      </c>
      <c r="F13810" s="334">
        <v>0</v>
      </c>
      <c r="G13810" s="334">
        <v>0</v>
      </c>
      <c r="H13810" s="334">
        <v>0</v>
      </c>
      <c r="I13810" s="334">
        <v>0</v>
      </c>
      <c r="J13810" s="334">
        <v>0</v>
      </c>
      <c r="K13810" s="334">
        <v>0</v>
      </c>
      <c r="L13810" s="334">
        <v>0</v>
      </c>
      <c r="M13810" s="334">
        <v>0</v>
      </c>
      <c r="N13810" s="334">
        <v>0</v>
      </c>
      <c r="O13810" s="334">
        <v>0</v>
      </c>
      <c r="P13810" s="334">
        <v>0</v>
      </c>
      <c r="Q13810" s="334">
        <v>0</v>
      </c>
      <c r="R13810" s="334">
        <v>0</v>
      </c>
      <c r="S13810" s="334">
        <v>0</v>
      </c>
      <c r="T13810" s="334">
        <v>0</v>
      </c>
      <c r="U13810" s="334">
        <v>0</v>
      </c>
      <c r="V13810" s="334">
        <v>0</v>
      </c>
      <c r="W13810" s="334">
        <v>0</v>
      </c>
      <c r="X13810" s="334">
        <v>0</v>
      </c>
      <c r="Y13810" s="334">
        <v>0</v>
      </c>
      <c r="Z13810" s="334">
        <v>0</v>
      </c>
      <c r="AA13810" s="334">
        <v>0</v>
      </c>
      <c r="AB13810" s="334">
        <v>0</v>
      </c>
      <c r="AD13810" s="334">
        <v>0</v>
      </c>
      <c r="AE13810" s="334">
        <f t="shared" si="2157"/>
        <v>0</v>
      </c>
      <c r="AF13810" s="334">
        <f t="shared" si="2158"/>
        <v>0</v>
      </c>
      <c r="AG13810" s="340">
        <f t="shared" si="2159"/>
        <v>0</v>
      </c>
      <c r="AI13810" s="340">
        <f t="shared" si="2162"/>
        <v>0</v>
      </c>
      <c r="AJ13810" s="340">
        <f t="shared" si="2162"/>
        <v>0</v>
      </c>
      <c r="AK13810" s="340">
        <f t="shared" si="2162"/>
        <v>0</v>
      </c>
      <c r="AL13810" s="340">
        <f t="shared" si="2162"/>
        <v>0</v>
      </c>
      <c r="AM13810" s="340">
        <f t="shared" si="2162"/>
        <v>0</v>
      </c>
    </row>
    <row r="13811" spans="1:39" x14ac:dyDescent="0.35">
      <c r="A13811" s="337">
        <v>35724</v>
      </c>
      <c r="B13811" s="338">
        <f t="shared" si="2154"/>
        <v>1997</v>
      </c>
      <c r="C13811" s="338">
        <f t="shared" si="2155"/>
        <v>10</v>
      </c>
      <c r="D13811" s="338">
        <f t="shared" si="2156"/>
        <v>21</v>
      </c>
      <c r="E13811" s="334">
        <v>0</v>
      </c>
      <c r="F13811" s="334">
        <v>0</v>
      </c>
      <c r="G13811" s="334">
        <v>0</v>
      </c>
      <c r="H13811" s="334">
        <v>0</v>
      </c>
      <c r="I13811" s="334">
        <v>0</v>
      </c>
      <c r="J13811" s="334">
        <v>0</v>
      </c>
      <c r="K13811" s="334">
        <v>0</v>
      </c>
      <c r="L13811" s="334">
        <v>0</v>
      </c>
      <c r="M13811" s="334">
        <v>0</v>
      </c>
      <c r="N13811" s="334">
        <v>0</v>
      </c>
      <c r="O13811" s="334">
        <v>0</v>
      </c>
      <c r="P13811" s="334">
        <v>0</v>
      </c>
      <c r="Q13811" s="334">
        <v>0</v>
      </c>
      <c r="R13811" s="334">
        <v>0</v>
      </c>
      <c r="S13811" s="334">
        <v>0</v>
      </c>
      <c r="T13811" s="334">
        <v>0</v>
      </c>
      <c r="U13811" s="334">
        <v>0</v>
      </c>
      <c r="V13811" s="334">
        <v>0</v>
      </c>
      <c r="W13811" s="334">
        <v>0</v>
      </c>
      <c r="X13811" s="334">
        <v>0</v>
      </c>
      <c r="Y13811" s="334">
        <v>0</v>
      </c>
      <c r="Z13811" s="334">
        <v>0</v>
      </c>
      <c r="AA13811" s="334">
        <v>0</v>
      </c>
      <c r="AB13811" s="334">
        <v>0</v>
      </c>
      <c r="AD13811" s="334">
        <v>0</v>
      </c>
      <c r="AE13811" s="334">
        <f t="shared" si="2157"/>
        <v>0</v>
      </c>
      <c r="AF13811" s="334">
        <f t="shared" si="2158"/>
        <v>0</v>
      </c>
      <c r="AG13811" s="340">
        <f t="shared" si="2159"/>
        <v>0</v>
      </c>
      <c r="AI13811" s="340">
        <f t="shared" si="2162"/>
        <v>0</v>
      </c>
      <c r="AJ13811" s="340">
        <f t="shared" si="2162"/>
        <v>0</v>
      </c>
      <c r="AK13811" s="340">
        <f t="shared" si="2162"/>
        <v>0</v>
      </c>
      <c r="AL13811" s="340">
        <f t="shared" si="2162"/>
        <v>0</v>
      </c>
      <c r="AM13811" s="340">
        <f t="shared" si="2162"/>
        <v>0</v>
      </c>
    </row>
    <row r="13812" spans="1:39" x14ac:dyDescent="0.35">
      <c r="A13812" s="337">
        <v>35725</v>
      </c>
      <c r="B13812" s="338">
        <f t="shared" si="2154"/>
        <v>1997</v>
      </c>
      <c r="C13812" s="338">
        <f t="shared" si="2155"/>
        <v>10</v>
      </c>
      <c r="D13812" s="338">
        <f t="shared" si="2156"/>
        <v>22</v>
      </c>
      <c r="E13812" s="334">
        <v>0</v>
      </c>
      <c r="F13812" s="334">
        <v>0</v>
      </c>
      <c r="G13812" s="334">
        <v>0</v>
      </c>
      <c r="H13812" s="334">
        <v>0</v>
      </c>
      <c r="I13812" s="334">
        <v>0</v>
      </c>
      <c r="J13812" s="334">
        <v>0</v>
      </c>
      <c r="K13812" s="334">
        <v>0</v>
      </c>
      <c r="L13812" s="334">
        <v>0</v>
      </c>
      <c r="M13812" s="334">
        <v>0</v>
      </c>
      <c r="N13812" s="334">
        <v>0</v>
      </c>
      <c r="O13812" s="334">
        <v>0</v>
      </c>
      <c r="P13812" s="334">
        <v>0</v>
      </c>
      <c r="Q13812" s="334">
        <v>0</v>
      </c>
      <c r="R13812" s="334">
        <v>0.1</v>
      </c>
      <c r="S13812" s="334">
        <v>0</v>
      </c>
      <c r="T13812" s="334">
        <v>0</v>
      </c>
      <c r="U13812" s="334">
        <v>0.1</v>
      </c>
      <c r="V13812" s="334">
        <v>0</v>
      </c>
      <c r="W13812" s="334">
        <v>0</v>
      </c>
      <c r="X13812" s="334">
        <v>0</v>
      </c>
      <c r="Y13812" s="334">
        <v>0</v>
      </c>
      <c r="Z13812" s="334">
        <v>0</v>
      </c>
      <c r="AA13812" s="334">
        <v>0</v>
      </c>
      <c r="AB13812" s="334">
        <v>0</v>
      </c>
      <c r="AD13812" s="334">
        <v>0.2</v>
      </c>
      <c r="AE13812" s="334">
        <f t="shared" si="2157"/>
        <v>0.2</v>
      </c>
      <c r="AF13812" s="334">
        <f t="shared" si="2158"/>
        <v>0.2</v>
      </c>
      <c r="AG13812" s="340">
        <f t="shared" si="2159"/>
        <v>0</v>
      </c>
      <c r="AI13812" s="340">
        <f t="shared" ref="AI13812:AM13827" si="2163">IF($C13812=AI$1,$AF13812,0)</f>
        <v>0</v>
      </c>
      <c r="AJ13812" s="340">
        <f t="shared" si="2163"/>
        <v>0</v>
      </c>
      <c r="AK13812" s="340">
        <f t="shared" si="2163"/>
        <v>0</v>
      </c>
      <c r="AL13812" s="340">
        <f t="shared" si="2163"/>
        <v>0</v>
      </c>
      <c r="AM13812" s="340">
        <f t="shared" si="2163"/>
        <v>0</v>
      </c>
    </row>
    <row r="13813" spans="1:39" x14ac:dyDescent="0.35">
      <c r="A13813" s="337">
        <v>35726</v>
      </c>
      <c r="B13813" s="338">
        <f t="shared" si="2154"/>
        <v>1997</v>
      </c>
      <c r="C13813" s="338">
        <f t="shared" si="2155"/>
        <v>10</v>
      </c>
      <c r="D13813" s="338">
        <f t="shared" si="2156"/>
        <v>23</v>
      </c>
      <c r="E13813" s="334">
        <v>0</v>
      </c>
      <c r="F13813" s="334">
        <v>0</v>
      </c>
      <c r="G13813" s="334">
        <v>0</v>
      </c>
      <c r="H13813" s="334">
        <v>0</v>
      </c>
      <c r="I13813" s="334">
        <v>0</v>
      </c>
      <c r="J13813" s="334">
        <v>0</v>
      </c>
      <c r="K13813" s="334">
        <v>0</v>
      </c>
      <c r="L13813" s="334">
        <v>0</v>
      </c>
      <c r="M13813" s="334">
        <v>0</v>
      </c>
      <c r="N13813" s="334">
        <v>0</v>
      </c>
      <c r="O13813" s="334">
        <v>0</v>
      </c>
      <c r="P13813" s="334">
        <v>0.1</v>
      </c>
      <c r="Q13813" s="334">
        <v>0</v>
      </c>
      <c r="R13813" s="334">
        <v>0.1</v>
      </c>
      <c r="S13813" s="334">
        <v>0</v>
      </c>
      <c r="T13813" s="334">
        <v>0</v>
      </c>
      <c r="U13813" s="334">
        <v>0</v>
      </c>
      <c r="V13813" s="334">
        <v>0</v>
      </c>
      <c r="W13813" s="334">
        <v>0</v>
      </c>
      <c r="X13813" s="334">
        <v>0</v>
      </c>
      <c r="Y13813" s="334">
        <v>0.1</v>
      </c>
      <c r="Z13813" s="334">
        <v>0</v>
      </c>
      <c r="AA13813" s="334">
        <v>0.1</v>
      </c>
      <c r="AB13813" s="334">
        <v>0</v>
      </c>
      <c r="AD13813" s="334">
        <v>0.4</v>
      </c>
      <c r="AE13813" s="334">
        <f t="shared" si="2157"/>
        <v>0.4</v>
      </c>
      <c r="AF13813" s="334">
        <f t="shared" si="2158"/>
        <v>0.4</v>
      </c>
      <c r="AG13813" s="340">
        <f t="shared" si="2159"/>
        <v>0</v>
      </c>
      <c r="AI13813" s="340">
        <f t="shared" si="2163"/>
        <v>0</v>
      </c>
      <c r="AJ13813" s="340">
        <f t="shared" si="2163"/>
        <v>0</v>
      </c>
      <c r="AK13813" s="340">
        <f t="shared" si="2163"/>
        <v>0</v>
      </c>
      <c r="AL13813" s="340">
        <f t="shared" si="2163"/>
        <v>0</v>
      </c>
      <c r="AM13813" s="340">
        <f t="shared" si="2163"/>
        <v>0</v>
      </c>
    </row>
    <row r="13814" spans="1:39" x14ac:dyDescent="0.35">
      <c r="A13814" s="337">
        <v>35727</v>
      </c>
      <c r="B13814" s="338">
        <f t="shared" si="2154"/>
        <v>1997</v>
      </c>
      <c r="C13814" s="338">
        <f t="shared" si="2155"/>
        <v>10</v>
      </c>
      <c r="D13814" s="338">
        <f t="shared" si="2156"/>
        <v>24</v>
      </c>
      <c r="E13814" s="334">
        <v>0.1</v>
      </c>
      <c r="F13814" s="334">
        <v>0.2</v>
      </c>
      <c r="G13814" s="334">
        <v>0.1</v>
      </c>
      <c r="H13814" s="334">
        <v>0.1</v>
      </c>
      <c r="I13814" s="334">
        <v>0.1</v>
      </c>
      <c r="J13814" s="334">
        <v>0.2</v>
      </c>
      <c r="K13814" s="334">
        <v>0</v>
      </c>
      <c r="L13814" s="334">
        <v>0.1</v>
      </c>
      <c r="M13814" s="334">
        <v>0.1</v>
      </c>
      <c r="N13814" s="334">
        <v>0</v>
      </c>
      <c r="O13814" s="334">
        <v>0</v>
      </c>
      <c r="P13814" s="334">
        <v>0</v>
      </c>
      <c r="Q13814" s="334">
        <v>0</v>
      </c>
      <c r="R13814" s="334">
        <v>0</v>
      </c>
      <c r="S13814" s="334">
        <v>0</v>
      </c>
      <c r="T13814" s="334">
        <v>0</v>
      </c>
      <c r="U13814" s="334">
        <v>0</v>
      </c>
      <c r="V13814" s="334">
        <v>0</v>
      </c>
      <c r="W13814" s="334">
        <v>0</v>
      </c>
      <c r="X13814" s="334">
        <v>0</v>
      </c>
      <c r="Y13814" s="334">
        <v>0</v>
      </c>
      <c r="Z13814" s="334">
        <v>0</v>
      </c>
      <c r="AA13814" s="334">
        <v>0</v>
      </c>
      <c r="AB13814" s="334">
        <v>0</v>
      </c>
      <c r="AD13814" s="334">
        <v>1</v>
      </c>
      <c r="AE13814" s="334">
        <f t="shared" si="2157"/>
        <v>1</v>
      </c>
      <c r="AF13814" s="334">
        <f t="shared" si="2158"/>
        <v>1</v>
      </c>
      <c r="AG13814" s="340">
        <f t="shared" si="2159"/>
        <v>0</v>
      </c>
      <c r="AI13814" s="340">
        <f t="shared" si="2163"/>
        <v>0</v>
      </c>
      <c r="AJ13814" s="340">
        <f t="shared" si="2163"/>
        <v>0</v>
      </c>
      <c r="AK13814" s="340">
        <f t="shared" si="2163"/>
        <v>0</v>
      </c>
      <c r="AL13814" s="340">
        <f t="shared" si="2163"/>
        <v>0</v>
      </c>
      <c r="AM13814" s="340">
        <f t="shared" si="2163"/>
        <v>0</v>
      </c>
    </row>
    <row r="13815" spans="1:39" x14ac:dyDescent="0.35">
      <c r="A13815" s="337">
        <v>35728</v>
      </c>
      <c r="B13815" s="338">
        <f t="shared" si="2154"/>
        <v>1997</v>
      </c>
      <c r="C13815" s="338">
        <f t="shared" si="2155"/>
        <v>10</v>
      </c>
      <c r="D13815" s="338">
        <f t="shared" si="2156"/>
        <v>25</v>
      </c>
      <c r="E13815" s="334">
        <v>0</v>
      </c>
      <c r="F13815" s="334">
        <v>0</v>
      </c>
      <c r="G13815" s="334">
        <v>0</v>
      </c>
      <c r="H13815" s="334">
        <v>0</v>
      </c>
      <c r="I13815" s="334">
        <v>0</v>
      </c>
      <c r="J13815" s="334">
        <v>0</v>
      </c>
      <c r="K13815" s="334">
        <v>0</v>
      </c>
      <c r="L13815" s="334">
        <v>0</v>
      </c>
      <c r="M13815" s="334">
        <v>0</v>
      </c>
      <c r="N13815" s="334">
        <v>0</v>
      </c>
      <c r="O13815" s="334">
        <v>0</v>
      </c>
      <c r="P13815" s="334">
        <v>0</v>
      </c>
      <c r="Q13815" s="334">
        <v>0</v>
      </c>
      <c r="R13815" s="334">
        <v>0</v>
      </c>
      <c r="S13815" s="334">
        <v>0</v>
      </c>
      <c r="T13815" s="334">
        <v>0</v>
      </c>
      <c r="U13815" s="334">
        <v>0</v>
      </c>
      <c r="V13815" s="334">
        <v>0</v>
      </c>
      <c r="W13815" s="334">
        <v>0</v>
      </c>
      <c r="X13815" s="334">
        <v>0</v>
      </c>
      <c r="Y13815" s="334">
        <v>0</v>
      </c>
      <c r="Z13815" s="334">
        <v>0</v>
      </c>
      <c r="AA13815" s="334">
        <v>0</v>
      </c>
      <c r="AB13815" s="334">
        <v>0</v>
      </c>
      <c r="AD13815" s="334">
        <v>0</v>
      </c>
      <c r="AE13815" s="334">
        <f t="shared" si="2157"/>
        <v>0</v>
      </c>
      <c r="AF13815" s="334">
        <f t="shared" si="2158"/>
        <v>0</v>
      </c>
      <c r="AG13815" s="340">
        <f t="shared" si="2159"/>
        <v>0</v>
      </c>
      <c r="AI13815" s="340">
        <f t="shared" si="2163"/>
        <v>0</v>
      </c>
      <c r="AJ13815" s="340">
        <f t="shared" si="2163"/>
        <v>0</v>
      </c>
      <c r="AK13815" s="340">
        <f t="shared" si="2163"/>
        <v>0</v>
      </c>
      <c r="AL13815" s="340">
        <f t="shared" si="2163"/>
        <v>0</v>
      </c>
      <c r="AM13815" s="340">
        <f t="shared" si="2163"/>
        <v>0</v>
      </c>
    </row>
    <row r="13816" spans="1:39" x14ac:dyDescent="0.35">
      <c r="A13816" s="337">
        <v>35729</v>
      </c>
      <c r="B13816" s="338">
        <f t="shared" si="2154"/>
        <v>1997</v>
      </c>
      <c r="C13816" s="338">
        <f t="shared" si="2155"/>
        <v>10</v>
      </c>
      <c r="D13816" s="338">
        <f t="shared" si="2156"/>
        <v>26</v>
      </c>
      <c r="E13816" s="334">
        <v>0</v>
      </c>
      <c r="F13816" s="334">
        <v>0</v>
      </c>
      <c r="G13816" s="334">
        <v>0</v>
      </c>
      <c r="H13816" s="334">
        <v>0</v>
      </c>
      <c r="I13816" s="334">
        <v>0</v>
      </c>
      <c r="J13816" s="334">
        <v>0</v>
      </c>
      <c r="K13816" s="334">
        <v>0</v>
      </c>
      <c r="L13816" s="334">
        <v>0</v>
      </c>
      <c r="M13816" s="334">
        <v>0</v>
      </c>
      <c r="N13816" s="334">
        <v>0</v>
      </c>
      <c r="O13816" s="334">
        <v>0</v>
      </c>
      <c r="P13816" s="334">
        <v>0</v>
      </c>
      <c r="Q13816" s="334">
        <v>0</v>
      </c>
      <c r="R13816" s="334">
        <v>0</v>
      </c>
      <c r="S13816" s="334">
        <v>0</v>
      </c>
      <c r="T13816" s="334">
        <v>0</v>
      </c>
      <c r="U13816" s="334">
        <v>0</v>
      </c>
      <c r="V13816" s="334">
        <v>0</v>
      </c>
      <c r="W13816" s="334">
        <v>0</v>
      </c>
      <c r="X13816" s="334">
        <v>0</v>
      </c>
      <c r="Y13816" s="334">
        <v>0</v>
      </c>
      <c r="Z13816" s="334">
        <v>0</v>
      </c>
      <c r="AA13816" s="334">
        <v>0</v>
      </c>
      <c r="AB13816" s="334">
        <v>0</v>
      </c>
      <c r="AD13816" s="334">
        <v>0</v>
      </c>
      <c r="AE13816" s="334">
        <f t="shared" si="2157"/>
        <v>0</v>
      </c>
      <c r="AF13816" s="334">
        <f t="shared" si="2158"/>
        <v>0</v>
      </c>
      <c r="AG13816" s="340">
        <f t="shared" si="2159"/>
        <v>0</v>
      </c>
      <c r="AI13816" s="340">
        <f t="shared" si="2163"/>
        <v>0</v>
      </c>
      <c r="AJ13816" s="340">
        <f t="shared" si="2163"/>
        <v>0</v>
      </c>
      <c r="AK13816" s="340">
        <f t="shared" si="2163"/>
        <v>0</v>
      </c>
      <c r="AL13816" s="340">
        <f t="shared" si="2163"/>
        <v>0</v>
      </c>
      <c r="AM13816" s="340">
        <f t="shared" si="2163"/>
        <v>0</v>
      </c>
    </row>
    <row r="13817" spans="1:39" x14ac:dyDescent="0.35">
      <c r="A13817" s="337">
        <v>35730</v>
      </c>
      <c r="B13817" s="338">
        <f t="shared" si="2154"/>
        <v>1997</v>
      </c>
      <c r="C13817" s="338">
        <f t="shared" si="2155"/>
        <v>10</v>
      </c>
      <c r="D13817" s="338">
        <f t="shared" si="2156"/>
        <v>27</v>
      </c>
      <c r="E13817" s="334">
        <v>0</v>
      </c>
      <c r="F13817" s="334">
        <v>0</v>
      </c>
      <c r="G13817" s="334">
        <v>0</v>
      </c>
      <c r="H13817" s="334">
        <v>0</v>
      </c>
      <c r="I13817" s="334">
        <v>0</v>
      </c>
      <c r="J13817" s="334">
        <v>0</v>
      </c>
      <c r="K13817" s="334">
        <v>0</v>
      </c>
      <c r="L13817" s="334">
        <v>0</v>
      </c>
      <c r="M13817" s="334">
        <v>0</v>
      </c>
      <c r="N13817" s="334">
        <v>0</v>
      </c>
      <c r="O13817" s="334">
        <v>0</v>
      </c>
      <c r="P13817" s="334">
        <v>0</v>
      </c>
      <c r="Q13817" s="334">
        <v>0</v>
      </c>
      <c r="R13817" s="334">
        <v>0</v>
      </c>
      <c r="S13817" s="334">
        <v>0</v>
      </c>
      <c r="T13817" s="334">
        <v>0</v>
      </c>
      <c r="U13817" s="334">
        <v>0</v>
      </c>
      <c r="V13817" s="334">
        <v>0</v>
      </c>
      <c r="W13817" s="334">
        <v>0</v>
      </c>
      <c r="X13817" s="334">
        <v>0</v>
      </c>
      <c r="Y13817" s="334">
        <v>0</v>
      </c>
      <c r="Z13817" s="334">
        <v>0</v>
      </c>
      <c r="AA13817" s="334">
        <v>0</v>
      </c>
      <c r="AB13817" s="334">
        <v>0</v>
      </c>
      <c r="AD13817" s="334">
        <v>0</v>
      </c>
      <c r="AE13817" s="334">
        <f t="shared" si="2157"/>
        <v>0</v>
      </c>
      <c r="AF13817" s="334">
        <f t="shared" si="2158"/>
        <v>0</v>
      </c>
      <c r="AG13817" s="340">
        <f t="shared" si="2159"/>
        <v>0</v>
      </c>
      <c r="AI13817" s="340">
        <f t="shared" si="2163"/>
        <v>0</v>
      </c>
      <c r="AJ13817" s="340">
        <f t="shared" si="2163"/>
        <v>0</v>
      </c>
      <c r="AK13817" s="340">
        <f t="shared" si="2163"/>
        <v>0</v>
      </c>
      <c r="AL13817" s="340">
        <f t="shared" si="2163"/>
        <v>0</v>
      </c>
      <c r="AM13817" s="340">
        <f t="shared" si="2163"/>
        <v>0</v>
      </c>
    </row>
    <row r="13818" spans="1:39" x14ac:dyDescent="0.35">
      <c r="A13818" s="337">
        <v>35731</v>
      </c>
      <c r="B13818" s="338">
        <f t="shared" si="2154"/>
        <v>1997</v>
      </c>
      <c r="C13818" s="338">
        <f t="shared" si="2155"/>
        <v>10</v>
      </c>
      <c r="D13818" s="338">
        <f t="shared" si="2156"/>
        <v>28</v>
      </c>
      <c r="E13818" s="334">
        <v>0</v>
      </c>
      <c r="F13818" s="334">
        <v>0</v>
      </c>
      <c r="G13818" s="334">
        <v>0</v>
      </c>
      <c r="H13818" s="334">
        <v>0</v>
      </c>
      <c r="I13818" s="334">
        <v>0</v>
      </c>
      <c r="J13818" s="334">
        <v>0</v>
      </c>
      <c r="K13818" s="334">
        <v>0</v>
      </c>
      <c r="L13818" s="334">
        <v>0</v>
      </c>
      <c r="M13818" s="334">
        <v>0</v>
      </c>
      <c r="N13818" s="334">
        <v>0</v>
      </c>
      <c r="O13818" s="334">
        <v>0</v>
      </c>
      <c r="P13818" s="334">
        <v>0</v>
      </c>
      <c r="Q13818" s="334">
        <v>0</v>
      </c>
      <c r="R13818" s="334">
        <v>0</v>
      </c>
      <c r="S13818" s="334">
        <v>0</v>
      </c>
      <c r="T13818" s="334">
        <v>0</v>
      </c>
      <c r="U13818" s="334">
        <v>0</v>
      </c>
      <c r="V13818" s="334">
        <v>0</v>
      </c>
      <c r="W13818" s="334">
        <v>0</v>
      </c>
      <c r="X13818" s="334">
        <v>0</v>
      </c>
      <c r="Y13818" s="334">
        <v>0</v>
      </c>
      <c r="Z13818" s="334">
        <v>0</v>
      </c>
      <c r="AA13818" s="334">
        <v>0</v>
      </c>
      <c r="AB13818" s="334">
        <v>0</v>
      </c>
      <c r="AD13818" s="334">
        <v>0</v>
      </c>
      <c r="AE13818" s="334">
        <f t="shared" si="2157"/>
        <v>0</v>
      </c>
      <c r="AF13818" s="334">
        <f t="shared" si="2158"/>
        <v>0</v>
      </c>
      <c r="AG13818" s="340">
        <f t="shared" si="2159"/>
        <v>0</v>
      </c>
      <c r="AI13818" s="340">
        <f t="shared" si="2163"/>
        <v>0</v>
      </c>
      <c r="AJ13818" s="340">
        <f t="shared" si="2163"/>
        <v>0</v>
      </c>
      <c r="AK13818" s="340">
        <f t="shared" si="2163"/>
        <v>0</v>
      </c>
      <c r="AL13818" s="340">
        <f t="shared" si="2163"/>
        <v>0</v>
      </c>
      <c r="AM13818" s="340">
        <f t="shared" si="2163"/>
        <v>0</v>
      </c>
    </row>
    <row r="13819" spans="1:39" x14ac:dyDescent="0.35">
      <c r="A13819" s="337">
        <v>35732</v>
      </c>
      <c r="B13819" s="338">
        <f t="shared" si="2154"/>
        <v>1997</v>
      </c>
      <c r="C13819" s="338">
        <f t="shared" si="2155"/>
        <v>10</v>
      </c>
      <c r="D13819" s="338">
        <f t="shared" si="2156"/>
        <v>29</v>
      </c>
      <c r="E13819" s="334">
        <v>0</v>
      </c>
      <c r="F13819" s="334">
        <v>0</v>
      </c>
      <c r="G13819" s="334">
        <v>0</v>
      </c>
      <c r="H13819" s="334">
        <v>0</v>
      </c>
      <c r="I13819" s="334">
        <v>0</v>
      </c>
      <c r="J13819" s="334">
        <v>0</v>
      </c>
      <c r="K13819" s="334">
        <v>0</v>
      </c>
      <c r="L13819" s="334">
        <v>0</v>
      </c>
      <c r="M13819" s="334">
        <v>0</v>
      </c>
      <c r="N13819" s="334">
        <v>0</v>
      </c>
      <c r="O13819" s="334">
        <v>0</v>
      </c>
      <c r="P13819" s="334">
        <v>0</v>
      </c>
      <c r="Q13819" s="334">
        <v>0</v>
      </c>
      <c r="R13819" s="334">
        <v>0</v>
      </c>
      <c r="S13819" s="334">
        <v>0</v>
      </c>
      <c r="T13819" s="334">
        <v>0</v>
      </c>
      <c r="U13819" s="334">
        <v>0</v>
      </c>
      <c r="V13819" s="334">
        <v>0</v>
      </c>
      <c r="W13819" s="334">
        <v>0</v>
      </c>
      <c r="X13819" s="334">
        <v>0</v>
      </c>
      <c r="Y13819" s="334">
        <v>0</v>
      </c>
      <c r="Z13819" s="334">
        <v>0</v>
      </c>
      <c r="AA13819" s="334">
        <v>0</v>
      </c>
      <c r="AB13819" s="334">
        <v>0</v>
      </c>
      <c r="AD13819" s="334">
        <v>0</v>
      </c>
      <c r="AE13819" s="334">
        <f t="shared" si="2157"/>
        <v>0</v>
      </c>
      <c r="AF13819" s="334">
        <f t="shared" si="2158"/>
        <v>0</v>
      </c>
      <c r="AG13819" s="340">
        <f t="shared" si="2159"/>
        <v>0</v>
      </c>
      <c r="AI13819" s="340">
        <f t="shared" si="2163"/>
        <v>0</v>
      </c>
      <c r="AJ13819" s="340">
        <f t="shared" si="2163"/>
        <v>0</v>
      </c>
      <c r="AK13819" s="340">
        <f t="shared" si="2163"/>
        <v>0</v>
      </c>
      <c r="AL13819" s="340">
        <f t="shared" si="2163"/>
        <v>0</v>
      </c>
      <c r="AM13819" s="340">
        <f t="shared" si="2163"/>
        <v>0</v>
      </c>
    </row>
    <row r="13820" spans="1:39" x14ac:dyDescent="0.35">
      <c r="A13820" s="337">
        <v>35733</v>
      </c>
      <c r="B13820" s="338">
        <f t="shared" si="2154"/>
        <v>1997</v>
      </c>
      <c r="C13820" s="338">
        <f t="shared" si="2155"/>
        <v>10</v>
      </c>
      <c r="D13820" s="338">
        <f t="shared" si="2156"/>
        <v>30</v>
      </c>
      <c r="E13820" s="334">
        <v>0</v>
      </c>
      <c r="F13820" s="334">
        <v>0</v>
      </c>
      <c r="G13820" s="334">
        <v>0</v>
      </c>
      <c r="H13820" s="334">
        <v>0</v>
      </c>
      <c r="I13820" s="334">
        <v>0</v>
      </c>
      <c r="J13820" s="334">
        <v>0</v>
      </c>
      <c r="K13820" s="334">
        <v>0</v>
      </c>
      <c r="L13820" s="334">
        <v>0</v>
      </c>
      <c r="M13820" s="334">
        <v>0</v>
      </c>
      <c r="N13820" s="334">
        <v>0</v>
      </c>
      <c r="O13820" s="334">
        <v>0</v>
      </c>
      <c r="P13820" s="334">
        <v>0</v>
      </c>
      <c r="Q13820" s="334">
        <v>0</v>
      </c>
      <c r="R13820" s="334">
        <v>0</v>
      </c>
      <c r="S13820" s="334">
        <v>0</v>
      </c>
      <c r="T13820" s="334">
        <v>0</v>
      </c>
      <c r="U13820" s="334">
        <v>0</v>
      </c>
      <c r="V13820" s="334">
        <v>0</v>
      </c>
      <c r="W13820" s="334">
        <v>0</v>
      </c>
      <c r="X13820" s="334">
        <v>0</v>
      </c>
      <c r="Y13820" s="334">
        <v>0</v>
      </c>
      <c r="Z13820" s="334">
        <v>0</v>
      </c>
      <c r="AA13820" s="334">
        <v>0</v>
      </c>
      <c r="AB13820" s="334">
        <v>0</v>
      </c>
      <c r="AD13820" s="334">
        <v>0</v>
      </c>
      <c r="AE13820" s="334">
        <f t="shared" si="2157"/>
        <v>0</v>
      </c>
      <c r="AF13820" s="334">
        <f t="shared" si="2158"/>
        <v>0</v>
      </c>
      <c r="AG13820" s="340">
        <f t="shared" si="2159"/>
        <v>0</v>
      </c>
      <c r="AI13820" s="340">
        <f t="shared" si="2163"/>
        <v>0</v>
      </c>
      <c r="AJ13820" s="340">
        <f t="shared" si="2163"/>
        <v>0</v>
      </c>
      <c r="AK13820" s="340">
        <f t="shared" si="2163"/>
        <v>0</v>
      </c>
      <c r="AL13820" s="340">
        <f t="shared" si="2163"/>
        <v>0</v>
      </c>
      <c r="AM13820" s="340">
        <f t="shared" si="2163"/>
        <v>0</v>
      </c>
    </row>
    <row r="13821" spans="1:39" x14ac:dyDescent="0.35">
      <c r="A13821" s="337">
        <v>35734</v>
      </c>
      <c r="B13821" s="338">
        <f t="shared" si="2154"/>
        <v>1997</v>
      </c>
      <c r="C13821" s="338">
        <f t="shared" si="2155"/>
        <v>10</v>
      </c>
      <c r="D13821" s="338">
        <f t="shared" si="2156"/>
        <v>31</v>
      </c>
      <c r="E13821" s="334">
        <v>0</v>
      </c>
      <c r="F13821" s="334">
        <v>0</v>
      </c>
      <c r="G13821" s="334">
        <v>0</v>
      </c>
      <c r="H13821" s="334">
        <v>0</v>
      </c>
      <c r="I13821" s="334">
        <v>0</v>
      </c>
      <c r="J13821" s="334">
        <v>0</v>
      </c>
      <c r="K13821" s="334">
        <v>0</v>
      </c>
      <c r="L13821" s="334">
        <v>0</v>
      </c>
      <c r="M13821" s="334">
        <v>0</v>
      </c>
      <c r="N13821" s="334">
        <v>0</v>
      </c>
      <c r="O13821" s="334">
        <v>0</v>
      </c>
      <c r="P13821" s="334">
        <v>0</v>
      </c>
      <c r="Q13821" s="334">
        <v>0</v>
      </c>
      <c r="R13821" s="334">
        <v>0</v>
      </c>
      <c r="S13821" s="334">
        <v>0</v>
      </c>
      <c r="T13821" s="334">
        <v>0</v>
      </c>
      <c r="U13821" s="334">
        <v>0</v>
      </c>
      <c r="V13821" s="334">
        <v>0</v>
      </c>
      <c r="W13821" s="334">
        <v>0</v>
      </c>
      <c r="X13821" s="334">
        <v>0</v>
      </c>
      <c r="Y13821" s="334">
        <v>0</v>
      </c>
      <c r="Z13821" s="334">
        <v>0</v>
      </c>
      <c r="AA13821" s="334">
        <v>0</v>
      </c>
      <c r="AB13821" s="334">
        <v>0</v>
      </c>
      <c r="AD13821" s="334">
        <v>0</v>
      </c>
      <c r="AE13821" s="334">
        <f t="shared" si="2157"/>
        <v>0</v>
      </c>
      <c r="AF13821" s="334">
        <f t="shared" si="2158"/>
        <v>0</v>
      </c>
      <c r="AG13821" s="340">
        <f t="shared" si="2159"/>
        <v>0</v>
      </c>
      <c r="AI13821" s="340">
        <f t="shared" si="2163"/>
        <v>0</v>
      </c>
      <c r="AJ13821" s="340">
        <f t="shared" si="2163"/>
        <v>0</v>
      </c>
      <c r="AK13821" s="340">
        <f t="shared" si="2163"/>
        <v>0</v>
      </c>
      <c r="AL13821" s="340">
        <f t="shared" si="2163"/>
        <v>0</v>
      </c>
      <c r="AM13821" s="340">
        <f t="shared" si="2163"/>
        <v>0</v>
      </c>
    </row>
    <row r="13822" spans="1:39" x14ac:dyDescent="0.35">
      <c r="A13822" s="337">
        <v>35735</v>
      </c>
      <c r="B13822" s="338">
        <f t="shared" si="2154"/>
        <v>1997</v>
      </c>
      <c r="C13822" s="338">
        <f t="shared" si="2155"/>
        <v>11</v>
      </c>
      <c r="D13822" s="338">
        <f t="shared" si="2156"/>
        <v>1</v>
      </c>
      <c r="E13822" s="334">
        <v>0</v>
      </c>
      <c r="F13822" s="334">
        <v>0</v>
      </c>
      <c r="G13822" s="334">
        <v>0</v>
      </c>
      <c r="H13822" s="334">
        <v>0</v>
      </c>
      <c r="I13822" s="334">
        <v>0</v>
      </c>
      <c r="J13822" s="334">
        <v>0</v>
      </c>
      <c r="K13822" s="334">
        <v>0</v>
      </c>
      <c r="L13822" s="334">
        <v>0</v>
      </c>
      <c r="M13822" s="334">
        <v>0</v>
      </c>
      <c r="N13822" s="334">
        <v>0</v>
      </c>
      <c r="O13822" s="334">
        <v>0</v>
      </c>
      <c r="P13822" s="334">
        <v>0</v>
      </c>
      <c r="Q13822" s="334">
        <v>0</v>
      </c>
      <c r="R13822" s="334">
        <v>0</v>
      </c>
      <c r="S13822" s="334">
        <v>0</v>
      </c>
      <c r="T13822" s="334">
        <v>0</v>
      </c>
      <c r="U13822" s="334">
        <v>0</v>
      </c>
      <c r="V13822" s="334">
        <v>0</v>
      </c>
      <c r="W13822" s="334">
        <v>0</v>
      </c>
      <c r="X13822" s="334">
        <v>0</v>
      </c>
      <c r="Y13822" s="334">
        <v>0</v>
      </c>
      <c r="Z13822" s="334">
        <v>0</v>
      </c>
      <c r="AA13822" s="334">
        <v>0</v>
      </c>
      <c r="AB13822" s="334">
        <v>0</v>
      </c>
      <c r="AD13822" s="334">
        <v>0</v>
      </c>
      <c r="AE13822" s="334">
        <f t="shared" si="2157"/>
        <v>0</v>
      </c>
      <c r="AF13822" s="334">
        <f t="shared" si="2158"/>
        <v>0</v>
      </c>
      <c r="AG13822" s="340">
        <f t="shared" si="2159"/>
        <v>0</v>
      </c>
      <c r="AI13822" s="340">
        <f t="shared" si="2163"/>
        <v>0</v>
      </c>
      <c r="AJ13822" s="340">
        <f t="shared" si="2163"/>
        <v>0</v>
      </c>
      <c r="AK13822" s="340">
        <f t="shared" si="2163"/>
        <v>0</v>
      </c>
      <c r="AL13822" s="340">
        <f t="shared" si="2163"/>
        <v>0</v>
      </c>
      <c r="AM13822" s="340">
        <f t="shared" si="2163"/>
        <v>0</v>
      </c>
    </row>
    <row r="13823" spans="1:39" x14ac:dyDescent="0.35">
      <c r="A13823" s="337">
        <v>35736</v>
      </c>
      <c r="B13823" s="338">
        <f t="shared" si="2154"/>
        <v>1997</v>
      </c>
      <c r="C13823" s="338">
        <f t="shared" si="2155"/>
        <v>11</v>
      </c>
      <c r="D13823" s="338">
        <f t="shared" si="2156"/>
        <v>2</v>
      </c>
      <c r="E13823" s="334">
        <v>0</v>
      </c>
      <c r="F13823" s="334">
        <v>0</v>
      </c>
      <c r="G13823" s="334">
        <v>0</v>
      </c>
      <c r="H13823" s="334">
        <v>0</v>
      </c>
      <c r="I13823" s="334">
        <v>0</v>
      </c>
      <c r="J13823" s="334">
        <v>0</v>
      </c>
      <c r="K13823" s="334">
        <v>0</v>
      </c>
      <c r="L13823" s="334">
        <v>0</v>
      </c>
      <c r="M13823" s="334">
        <v>0</v>
      </c>
      <c r="N13823" s="334">
        <v>0</v>
      </c>
      <c r="O13823" s="334">
        <v>0</v>
      </c>
      <c r="P13823" s="334">
        <v>0</v>
      </c>
      <c r="Q13823" s="334">
        <v>0</v>
      </c>
      <c r="R13823" s="334">
        <v>0</v>
      </c>
      <c r="S13823" s="334">
        <v>0</v>
      </c>
      <c r="T13823" s="334">
        <v>0</v>
      </c>
      <c r="U13823" s="334">
        <v>0</v>
      </c>
      <c r="V13823" s="334">
        <v>0</v>
      </c>
      <c r="W13823" s="334">
        <v>0</v>
      </c>
      <c r="X13823" s="334">
        <v>0</v>
      </c>
      <c r="Y13823" s="334">
        <v>0</v>
      </c>
      <c r="Z13823" s="334">
        <v>0</v>
      </c>
      <c r="AA13823" s="334">
        <v>0</v>
      </c>
      <c r="AB13823" s="334">
        <v>0</v>
      </c>
      <c r="AD13823" s="334">
        <v>0</v>
      </c>
      <c r="AE13823" s="334">
        <f t="shared" si="2157"/>
        <v>0</v>
      </c>
      <c r="AF13823" s="334">
        <f t="shared" si="2158"/>
        <v>0</v>
      </c>
      <c r="AG13823" s="340">
        <f t="shared" si="2159"/>
        <v>0</v>
      </c>
      <c r="AI13823" s="340">
        <f t="shared" si="2163"/>
        <v>0</v>
      </c>
      <c r="AJ13823" s="340">
        <f t="shared" si="2163"/>
        <v>0</v>
      </c>
      <c r="AK13823" s="340">
        <f t="shared" si="2163"/>
        <v>0</v>
      </c>
      <c r="AL13823" s="340">
        <f t="shared" si="2163"/>
        <v>0</v>
      </c>
      <c r="AM13823" s="340">
        <f t="shared" si="2163"/>
        <v>0</v>
      </c>
    </row>
    <row r="13824" spans="1:39" x14ac:dyDescent="0.35">
      <c r="A13824" s="337">
        <v>35737</v>
      </c>
      <c r="B13824" s="338">
        <f t="shared" si="2154"/>
        <v>1997</v>
      </c>
      <c r="C13824" s="338">
        <f t="shared" si="2155"/>
        <v>11</v>
      </c>
      <c r="D13824" s="338">
        <f t="shared" si="2156"/>
        <v>3</v>
      </c>
      <c r="E13824" s="334">
        <v>0</v>
      </c>
      <c r="F13824" s="334">
        <v>0</v>
      </c>
      <c r="G13824" s="334">
        <v>0</v>
      </c>
      <c r="H13824" s="334">
        <v>0</v>
      </c>
      <c r="I13824" s="334">
        <v>0</v>
      </c>
      <c r="J13824" s="334">
        <v>0</v>
      </c>
      <c r="K13824" s="334">
        <v>0</v>
      </c>
      <c r="L13824" s="334">
        <v>0</v>
      </c>
      <c r="M13824" s="334">
        <v>0</v>
      </c>
      <c r="N13824" s="334">
        <v>0</v>
      </c>
      <c r="O13824" s="334">
        <v>0</v>
      </c>
      <c r="P13824" s="334">
        <v>0</v>
      </c>
      <c r="Q13824" s="334">
        <v>0</v>
      </c>
      <c r="R13824" s="334">
        <v>0</v>
      </c>
      <c r="S13824" s="334">
        <v>0</v>
      </c>
      <c r="T13824" s="334">
        <v>0</v>
      </c>
      <c r="U13824" s="334">
        <v>0</v>
      </c>
      <c r="V13824" s="334">
        <v>0</v>
      </c>
      <c r="W13824" s="334">
        <v>0</v>
      </c>
      <c r="X13824" s="334">
        <v>0</v>
      </c>
      <c r="Y13824" s="334">
        <v>0</v>
      </c>
      <c r="Z13824" s="334">
        <v>0</v>
      </c>
      <c r="AA13824" s="334">
        <v>0</v>
      </c>
      <c r="AB13824" s="334">
        <v>0</v>
      </c>
      <c r="AD13824" s="334">
        <v>0</v>
      </c>
      <c r="AE13824" s="334">
        <f t="shared" si="2157"/>
        <v>0</v>
      </c>
      <c r="AF13824" s="334">
        <f t="shared" si="2158"/>
        <v>0</v>
      </c>
      <c r="AG13824" s="340">
        <f t="shared" si="2159"/>
        <v>0</v>
      </c>
      <c r="AI13824" s="340">
        <f t="shared" si="2163"/>
        <v>0</v>
      </c>
      <c r="AJ13824" s="340">
        <f t="shared" si="2163"/>
        <v>0</v>
      </c>
      <c r="AK13824" s="340">
        <f t="shared" si="2163"/>
        <v>0</v>
      </c>
      <c r="AL13824" s="340">
        <f t="shared" si="2163"/>
        <v>0</v>
      </c>
      <c r="AM13824" s="340">
        <f t="shared" si="2163"/>
        <v>0</v>
      </c>
    </row>
    <row r="13825" spans="1:39" x14ac:dyDescent="0.35">
      <c r="A13825" s="337">
        <v>35738</v>
      </c>
      <c r="B13825" s="338">
        <f t="shared" si="2154"/>
        <v>1997</v>
      </c>
      <c r="C13825" s="338">
        <f t="shared" si="2155"/>
        <v>11</v>
      </c>
      <c r="D13825" s="338">
        <f t="shared" si="2156"/>
        <v>4</v>
      </c>
      <c r="E13825" s="334">
        <v>0</v>
      </c>
      <c r="F13825" s="334">
        <v>0</v>
      </c>
      <c r="G13825" s="334">
        <v>0</v>
      </c>
      <c r="H13825" s="334">
        <v>0</v>
      </c>
      <c r="I13825" s="334">
        <v>0</v>
      </c>
      <c r="J13825" s="334">
        <v>0</v>
      </c>
      <c r="K13825" s="334">
        <v>0</v>
      </c>
      <c r="L13825" s="334">
        <v>0</v>
      </c>
      <c r="M13825" s="334">
        <v>0</v>
      </c>
      <c r="N13825" s="334">
        <v>0</v>
      </c>
      <c r="O13825" s="334">
        <v>0</v>
      </c>
      <c r="P13825" s="334">
        <v>0</v>
      </c>
      <c r="Q13825" s="334">
        <v>0</v>
      </c>
      <c r="R13825" s="334">
        <v>0</v>
      </c>
      <c r="S13825" s="334">
        <v>0</v>
      </c>
      <c r="T13825" s="334">
        <v>0</v>
      </c>
      <c r="U13825" s="334">
        <v>0</v>
      </c>
      <c r="V13825" s="334">
        <v>0</v>
      </c>
      <c r="W13825" s="334">
        <v>0</v>
      </c>
      <c r="X13825" s="334">
        <v>0</v>
      </c>
      <c r="Y13825" s="334">
        <v>0</v>
      </c>
      <c r="Z13825" s="334">
        <v>0</v>
      </c>
      <c r="AA13825" s="334">
        <v>0</v>
      </c>
      <c r="AB13825" s="334">
        <v>0</v>
      </c>
      <c r="AD13825" s="334">
        <v>0</v>
      </c>
      <c r="AE13825" s="334">
        <f t="shared" si="2157"/>
        <v>0</v>
      </c>
      <c r="AF13825" s="334">
        <f t="shared" si="2158"/>
        <v>0</v>
      </c>
      <c r="AG13825" s="340">
        <f t="shared" si="2159"/>
        <v>0</v>
      </c>
      <c r="AI13825" s="340">
        <f t="shared" si="2163"/>
        <v>0</v>
      </c>
      <c r="AJ13825" s="340">
        <f t="shared" si="2163"/>
        <v>0</v>
      </c>
      <c r="AK13825" s="340">
        <f t="shared" si="2163"/>
        <v>0</v>
      </c>
      <c r="AL13825" s="340">
        <f t="shared" si="2163"/>
        <v>0</v>
      </c>
      <c r="AM13825" s="340">
        <f t="shared" si="2163"/>
        <v>0</v>
      </c>
    </row>
    <row r="13826" spans="1:39" x14ac:dyDescent="0.35">
      <c r="A13826" s="337">
        <v>35739</v>
      </c>
      <c r="B13826" s="338">
        <f t="shared" si="2154"/>
        <v>1997</v>
      </c>
      <c r="C13826" s="338">
        <f t="shared" si="2155"/>
        <v>11</v>
      </c>
      <c r="D13826" s="338">
        <f t="shared" si="2156"/>
        <v>5</v>
      </c>
      <c r="E13826" s="334">
        <v>0</v>
      </c>
      <c r="F13826" s="334">
        <v>0</v>
      </c>
      <c r="G13826" s="334">
        <v>0</v>
      </c>
      <c r="H13826" s="334">
        <v>0</v>
      </c>
      <c r="I13826" s="334">
        <v>0</v>
      </c>
      <c r="J13826" s="334">
        <v>0</v>
      </c>
      <c r="K13826" s="334">
        <v>0</v>
      </c>
      <c r="L13826" s="334">
        <v>0</v>
      </c>
      <c r="M13826" s="334">
        <v>0</v>
      </c>
      <c r="N13826" s="334">
        <v>0</v>
      </c>
      <c r="O13826" s="334">
        <v>0</v>
      </c>
      <c r="P13826" s="334">
        <v>0</v>
      </c>
      <c r="Q13826" s="334">
        <v>0</v>
      </c>
      <c r="R13826" s="334">
        <v>0</v>
      </c>
      <c r="S13826" s="334">
        <v>0</v>
      </c>
      <c r="T13826" s="334">
        <v>0</v>
      </c>
      <c r="U13826" s="334">
        <v>0</v>
      </c>
      <c r="V13826" s="334">
        <v>0</v>
      </c>
      <c r="W13826" s="334">
        <v>0</v>
      </c>
      <c r="X13826" s="334">
        <v>0</v>
      </c>
      <c r="Y13826" s="334">
        <v>0</v>
      </c>
      <c r="Z13826" s="334">
        <v>0</v>
      </c>
      <c r="AA13826" s="334">
        <v>0</v>
      </c>
      <c r="AB13826" s="334">
        <v>0</v>
      </c>
      <c r="AD13826" s="334">
        <v>0</v>
      </c>
      <c r="AE13826" s="334">
        <f t="shared" si="2157"/>
        <v>0</v>
      </c>
      <c r="AF13826" s="334">
        <f t="shared" si="2158"/>
        <v>0</v>
      </c>
      <c r="AG13826" s="340">
        <f t="shared" si="2159"/>
        <v>0</v>
      </c>
      <c r="AI13826" s="340">
        <f t="shared" si="2163"/>
        <v>0</v>
      </c>
      <c r="AJ13826" s="340">
        <f t="shared" si="2163"/>
        <v>0</v>
      </c>
      <c r="AK13826" s="340">
        <f t="shared" si="2163"/>
        <v>0</v>
      </c>
      <c r="AL13826" s="340">
        <f t="shared" si="2163"/>
        <v>0</v>
      </c>
      <c r="AM13826" s="340">
        <f t="shared" si="2163"/>
        <v>0</v>
      </c>
    </row>
    <row r="13827" spans="1:39" x14ac:dyDescent="0.35">
      <c r="A13827" s="337">
        <v>35740</v>
      </c>
      <c r="B13827" s="338">
        <f t="shared" si="2154"/>
        <v>1997</v>
      </c>
      <c r="C13827" s="338">
        <f t="shared" si="2155"/>
        <v>11</v>
      </c>
      <c r="D13827" s="338">
        <f t="shared" si="2156"/>
        <v>6</v>
      </c>
      <c r="E13827" s="334">
        <v>0</v>
      </c>
      <c r="F13827" s="334">
        <v>0</v>
      </c>
      <c r="G13827" s="334">
        <v>0</v>
      </c>
      <c r="H13827" s="334">
        <v>0</v>
      </c>
      <c r="I13827" s="334">
        <v>0</v>
      </c>
      <c r="J13827" s="334">
        <v>0</v>
      </c>
      <c r="K13827" s="334">
        <v>0</v>
      </c>
      <c r="L13827" s="334">
        <v>0</v>
      </c>
      <c r="M13827" s="334">
        <v>0</v>
      </c>
      <c r="N13827" s="334">
        <v>0</v>
      </c>
      <c r="O13827" s="334">
        <v>0</v>
      </c>
      <c r="P13827" s="334">
        <v>0</v>
      </c>
      <c r="Q13827" s="334">
        <v>0</v>
      </c>
      <c r="R13827" s="334">
        <v>0</v>
      </c>
      <c r="S13827" s="334">
        <v>0</v>
      </c>
      <c r="T13827" s="334">
        <v>0</v>
      </c>
      <c r="U13827" s="334">
        <v>0</v>
      </c>
      <c r="V13827" s="334">
        <v>0</v>
      </c>
      <c r="W13827" s="334">
        <v>0</v>
      </c>
      <c r="X13827" s="334">
        <v>0</v>
      </c>
      <c r="Y13827" s="334">
        <v>0</v>
      </c>
      <c r="Z13827" s="334">
        <v>0</v>
      </c>
      <c r="AA13827" s="334">
        <v>0</v>
      </c>
      <c r="AB13827" s="334">
        <v>0</v>
      </c>
      <c r="AD13827" s="334">
        <v>0</v>
      </c>
      <c r="AE13827" s="334">
        <f t="shared" si="2157"/>
        <v>0</v>
      </c>
      <c r="AF13827" s="334">
        <f t="shared" si="2158"/>
        <v>0</v>
      </c>
      <c r="AG13827" s="340">
        <f t="shared" si="2159"/>
        <v>0</v>
      </c>
      <c r="AI13827" s="340">
        <f t="shared" si="2163"/>
        <v>0</v>
      </c>
      <c r="AJ13827" s="340">
        <f t="shared" si="2163"/>
        <v>0</v>
      </c>
      <c r="AK13827" s="340">
        <f t="shared" si="2163"/>
        <v>0</v>
      </c>
      <c r="AL13827" s="340">
        <f t="shared" si="2163"/>
        <v>0</v>
      </c>
      <c r="AM13827" s="340">
        <f t="shared" si="2163"/>
        <v>0</v>
      </c>
    </row>
    <row r="13828" spans="1:39" x14ac:dyDescent="0.35">
      <c r="A13828" s="337">
        <v>35741</v>
      </c>
      <c r="B13828" s="338">
        <f t="shared" ref="B13828:B13891" si="2164">YEAR(A13828)</f>
        <v>1997</v>
      </c>
      <c r="C13828" s="338">
        <f t="shared" ref="C13828:C13891" si="2165">MONTH(A13828)</f>
        <v>11</v>
      </c>
      <c r="D13828" s="338">
        <f t="shared" ref="D13828:D13891" si="2166">DAY(A13828)</f>
        <v>7</v>
      </c>
      <c r="E13828" s="334">
        <v>0</v>
      </c>
      <c r="F13828" s="334">
        <v>0</v>
      </c>
      <c r="G13828" s="334">
        <v>0</v>
      </c>
      <c r="H13828" s="334">
        <v>0.1</v>
      </c>
      <c r="I13828" s="334">
        <v>0</v>
      </c>
      <c r="J13828" s="334">
        <v>0.1</v>
      </c>
      <c r="K13828" s="334">
        <v>0</v>
      </c>
      <c r="L13828" s="334">
        <v>0.1</v>
      </c>
      <c r="M13828" s="334">
        <v>0</v>
      </c>
      <c r="N13828" s="334">
        <v>0.1</v>
      </c>
      <c r="O13828" s="334">
        <v>0</v>
      </c>
      <c r="P13828" s="334">
        <v>0.1</v>
      </c>
      <c r="Q13828" s="334">
        <v>0</v>
      </c>
      <c r="R13828" s="334">
        <v>0.1</v>
      </c>
      <c r="S13828" s="334">
        <v>0</v>
      </c>
      <c r="T13828" s="334">
        <v>0</v>
      </c>
      <c r="U13828" s="334">
        <v>0</v>
      </c>
      <c r="V13828" s="334">
        <v>0</v>
      </c>
      <c r="W13828" s="334">
        <v>0</v>
      </c>
      <c r="X13828" s="334">
        <v>0</v>
      </c>
      <c r="Y13828" s="334">
        <v>0</v>
      </c>
      <c r="Z13828" s="334">
        <v>0</v>
      </c>
      <c r="AA13828" s="334">
        <v>0</v>
      </c>
      <c r="AB13828" s="334">
        <v>0</v>
      </c>
      <c r="AD13828" s="334">
        <v>0.6</v>
      </c>
      <c r="AE13828" s="334">
        <f t="shared" ref="AE13828:AE13891" si="2167">AD13828</f>
        <v>0.6</v>
      </c>
      <c r="AF13828" s="334">
        <f t="shared" ref="AF13828:AF13891" si="2168">SUM(E13828:AB13828)</f>
        <v>0.6</v>
      </c>
      <c r="AG13828" s="340">
        <f t="shared" ref="AG13828:AG13891" si="2169">ABS(AF13828-AE13828)</f>
        <v>0</v>
      </c>
      <c r="AI13828" s="340">
        <f t="shared" ref="AI13828:AM13843" si="2170">IF($C13828=AI$1,$AF13828,0)</f>
        <v>0</v>
      </c>
      <c r="AJ13828" s="340">
        <f t="shared" si="2170"/>
        <v>0</v>
      </c>
      <c r="AK13828" s="340">
        <f t="shared" si="2170"/>
        <v>0</v>
      </c>
      <c r="AL13828" s="340">
        <f t="shared" si="2170"/>
        <v>0</v>
      </c>
      <c r="AM13828" s="340">
        <f t="shared" si="2170"/>
        <v>0</v>
      </c>
    </row>
    <row r="13829" spans="1:39" x14ac:dyDescent="0.35">
      <c r="A13829" s="337">
        <v>35742</v>
      </c>
      <c r="B13829" s="338">
        <f t="shared" si="2164"/>
        <v>1997</v>
      </c>
      <c r="C13829" s="338">
        <f t="shared" si="2165"/>
        <v>11</v>
      </c>
      <c r="D13829" s="338">
        <f t="shared" si="2166"/>
        <v>8</v>
      </c>
      <c r="E13829" s="334">
        <v>0</v>
      </c>
      <c r="F13829" s="334">
        <v>0</v>
      </c>
      <c r="G13829" s="334">
        <v>0</v>
      </c>
      <c r="H13829" s="334">
        <v>0</v>
      </c>
      <c r="I13829" s="334">
        <v>0</v>
      </c>
      <c r="J13829" s="334">
        <v>0</v>
      </c>
      <c r="K13829" s="334">
        <v>0</v>
      </c>
      <c r="L13829" s="334">
        <v>0</v>
      </c>
      <c r="M13829" s="334">
        <v>0</v>
      </c>
      <c r="N13829" s="334">
        <v>0</v>
      </c>
      <c r="O13829" s="334">
        <v>0</v>
      </c>
      <c r="P13829" s="334">
        <v>0</v>
      </c>
      <c r="Q13829" s="334">
        <v>0</v>
      </c>
      <c r="R13829" s="334">
        <v>0</v>
      </c>
      <c r="S13829" s="334">
        <v>0</v>
      </c>
      <c r="T13829" s="334">
        <v>0</v>
      </c>
      <c r="U13829" s="334">
        <v>0</v>
      </c>
      <c r="V13829" s="334">
        <v>0</v>
      </c>
      <c r="W13829" s="334">
        <v>0</v>
      </c>
      <c r="X13829" s="334">
        <v>0</v>
      </c>
      <c r="Y13829" s="334">
        <v>0</v>
      </c>
      <c r="Z13829" s="334">
        <v>0</v>
      </c>
      <c r="AA13829" s="334">
        <v>0</v>
      </c>
      <c r="AB13829" s="334">
        <v>0</v>
      </c>
      <c r="AD13829" s="334">
        <v>0</v>
      </c>
      <c r="AE13829" s="334">
        <f t="shared" si="2167"/>
        <v>0</v>
      </c>
      <c r="AF13829" s="334">
        <f t="shared" si="2168"/>
        <v>0</v>
      </c>
      <c r="AG13829" s="340">
        <f t="shared" si="2169"/>
        <v>0</v>
      </c>
      <c r="AI13829" s="340">
        <f t="shared" si="2170"/>
        <v>0</v>
      </c>
      <c r="AJ13829" s="340">
        <f t="shared" si="2170"/>
        <v>0</v>
      </c>
      <c r="AK13829" s="340">
        <f t="shared" si="2170"/>
        <v>0</v>
      </c>
      <c r="AL13829" s="340">
        <f t="shared" si="2170"/>
        <v>0</v>
      </c>
      <c r="AM13829" s="340">
        <f t="shared" si="2170"/>
        <v>0</v>
      </c>
    </row>
    <row r="13830" spans="1:39" x14ac:dyDescent="0.35">
      <c r="A13830" s="337">
        <v>35743</v>
      </c>
      <c r="B13830" s="338">
        <f t="shared" si="2164"/>
        <v>1997</v>
      </c>
      <c r="C13830" s="338">
        <f t="shared" si="2165"/>
        <v>11</v>
      </c>
      <c r="D13830" s="338">
        <f t="shared" si="2166"/>
        <v>9</v>
      </c>
      <c r="E13830" s="334">
        <v>0</v>
      </c>
      <c r="F13830" s="334">
        <v>0</v>
      </c>
      <c r="G13830" s="334">
        <v>0</v>
      </c>
      <c r="H13830" s="334">
        <v>0</v>
      </c>
      <c r="I13830" s="334">
        <v>0</v>
      </c>
      <c r="J13830" s="334">
        <v>0</v>
      </c>
      <c r="K13830" s="334">
        <v>0</v>
      </c>
      <c r="L13830" s="334">
        <v>0</v>
      </c>
      <c r="M13830" s="334">
        <v>0</v>
      </c>
      <c r="N13830" s="334">
        <v>0</v>
      </c>
      <c r="O13830" s="334">
        <v>0</v>
      </c>
      <c r="P13830" s="334">
        <v>0</v>
      </c>
      <c r="Q13830" s="334">
        <v>0</v>
      </c>
      <c r="R13830" s="334">
        <v>0</v>
      </c>
      <c r="S13830" s="334">
        <v>0</v>
      </c>
      <c r="T13830" s="334">
        <v>0</v>
      </c>
      <c r="U13830" s="334">
        <v>0</v>
      </c>
      <c r="V13830" s="334">
        <v>0</v>
      </c>
      <c r="W13830" s="334">
        <v>0</v>
      </c>
      <c r="X13830" s="334">
        <v>0</v>
      </c>
      <c r="Y13830" s="334">
        <v>0</v>
      </c>
      <c r="Z13830" s="334">
        <v>0</v>
      </c>
      <c r="AA13830" s="334">
        <v>0</v>
      </c>
      <c r="AB13830" s="334">
        <v>0</v>
      </c>
      <c r="AD13830" s="334">
        <v>0</v>
      </c>
      <c r="AE13830" s="334">
        <f t="shared" si="2167"/>
        <v>0</v>
      </c>
      <c r="AF13830" s="334">
        <f t="shared" si="2168"/>
        <v>0</v>
      </c>
      <c r="AG13830" s="340">
        <f t="shared" si="2169"/>
        <v>0</v>
      </c>
      <c r="AI13830" s="340">
        <f t="shared" si="2170"/>
        <v>0</v>
      </c>
      <c r="AJ13830" s="340">
        <f t="shared" si="2170"/>
        <v>0</v>
      </c>
      <c r="AK13830" s="340">
        <f t="shared" si="2170"/>
        <v>0</v>
      </c>
      <c r="AL13830" s="340">
        <f t="shared" si="2170"/>
        <v>0</v>
      </c>
      <c r="AM13830" s="340">
        <f t="shared" si="2170"/>
        <v>0</v>
      </c>
    </row>
    <row r="13831" spans="1:39" x14ac:dyDescent="0.35">
      <c r="A13831" s="337">
        <v>35744</v>
      </c>
      <c r="B13831" s="338">
        <f t="shared" si="2164"/>
        <v>1997</v>
      </c>
      <c r="C13831" s="338">
        <f t="shared" si="2165"/>
        <v>11</v>
      </c>
      <c r="D13831" s="338">
        <f t="shared" si="2166"/>
        <v>10</v>
      </c>
      <c r="E13831" s="334">
        <v>0</v>
      </c>
      <c r="F13831" s="334">
        <v>0</v>
      </c>
      <c r="G13831" s="334">
        <v>0</v>
      </c>
      <c r="H13831" s="334">
        <v>0</v>
      </c>
      <c r="I13831" s="334">
        <v>0</v>
      </c>
      <c r="J13831" s="334">
        <v>0</v>
      </c>
      <c r="K13831" s="334">
        <v>0</v>
      </c>
      <c r="L13831" s="334">
        <v>0</v>
      </c>
      <c r="M13831" s="334">
        <v>0</v>
      </c>
      <c r="N13831" s="334">
        <v>0</v>
      </c>
      <c r="O13831" s="334">
        <v>0</v>
      </c>
      <c r="P13831" s="334">
        <v>0</v>
      </c>
      <c r="Q13831" s="334">
        <v>0</v>
      </c>
      <c r="R13831" s="334">
        <v>0</v>
      </c>
      <c r="S13831" s="334">
        <v>0</v>
      </c>
      <c r="T13831" s="334">
        <v>0</v>
      </c>
      <c r="U13831" s="334">
        <v>0</v>
      </c>
      <c r="V13831" s="334">
        <v>0</v>
      </c>
      <c r="W13831" s="334">
        <v>0</v>
      </c>
      <c r="X13831" s="334">
        <v>0</v>
      </c>
      <c r="Y13831" s="334">
        <v>0</v>
      </c>
      <c r="Z13831" s="334">
        <v>0</v>
      </c>
      <c r="AA13831" s="334">
        <v>0</v>
      </c>
      <c r="AB13831" s="334">
        <v>0</v>
      </c>
      <c r="AD13831" s="334">
        <v>0</v>
      </c>
      <c r="AE13831" s="334">
        <f t="shared" si="2167"/>
        <v>0</v>
      </c>
      <c r="AF13831" s="334">
        <f t="shared" si="2168"/>
        <v>0</v>
      </c>
      <c r="AG13831" s="340">
        <f t="shared" si="2169"/>
        <v>0</v>
      </c>
      <c r="AI13831" s="340">
        <f t="shared" si="2170"/>
        <v>0</v>
      </c>
      <c r="AJ13831" s="340">
        <f t="shared" si="2170"/>
        <v>0</v>
      </c>
      <c r="AK13831" s="340">
        <f t="shared" si="2170"/>
        <v>0</v>
      </c>
      <c r="AL13831" s="340">
        <f t="shared" si="2170"/>
        <v>0</v>
      </c>
      <c r="AM13831" s="340">
        <f t="shared" si="2170"/>
        <v>0</v>
      </c>
    </row>
    <row r="13832" spans="1:39" x14ac:dyDescent="0.35">
      <c r="A13832" s="337">
        <v>35745</v>
      </c>
      <c r="B13832" s="338">
        <f t="shared" si="2164"/>
        <v>1997</v>
      </c>
      <c r="C13832" s="338">
        <f t="shared" si="2165"/>
        <v>11</v>
      </c>
      <c r="D13832" s="338">
        <f t="shared" si="2166"/>
        <v>11</v>
      </c>
      <c r="E13832" s="334">
        <v>0</v>
      </c>
      <c r="F13832" s="334">
        <v>0</v>
      </c>
      <c r="G13832" s="334">
        <v>0</v>
      </c>
      <c r="H13832" s="334">
        <v>0</v>
      </c>
      <c r="I13832" s="334">
        <v>0</v>
      </c>
      <c r="J13832" s="334">
        <v>0</v>
      </c>
      <c r="K13832" s="334">
        <v>0</v>
      </c>
      <c r="L13832" s="334">
        <v>0</v>
      </c>
      <c r="M13832" s="334">
        <v>0</v>
      </c>
      <c r="N13832" s="334">
        <v>0</v>
      </c>
      <c r="O13832" s="334">
        <v>0</v>
      </c>
      <c r="P13832" s="334">
        <v>0</v>
      </c>
      <c r="Q13832" s="334">
        <v>0</v>
      </c>
      <c r="R13832" s="334">
        <v>0</v>
      </c>
      <c r="S13832" s="334">
        <v>0</v>
      </c>
      <c r="T13832" s="334">
        <v>0</v>
      </c>
      <c r="U13832" s="334">
        <v>0</v>
      </c>
      <c r="V13832" s="334">
        <v>0</v>
      </c>
      <c r="W13832" s="334">
        <v>0</v>
      </c>
      <c r="X13832" s="334">
        <v>0</v>
      </c>
      <c r="Y13832" s="334">
        <v>0</v>
      </c>
      <c r="Z13832" s="334">
        <v>0</v>
      </c>
      <c r="AA13832" s="334">
        <v>0</v>
      </c>
      <c r="AB13832" s="334">
        <v>0</v>
      </c>
      <c r="AD13832" s="334">
        <v>0</v>
      </c>
      <c r="AE13832" s="334">
        <f t="shared" si="2167"/>
        <v>0</v>
      </c>
      <c r="AF13832" s="334">
        <f t="shared" si="2168"/>
        <v>0</v>
      </c>
      <c r="AG13832" s="340">
        <f t="shared" si="2169"/>
        <v>0</v>
      </c>
      <c r="AI13832" s="340">
        <f t="shared" si="2170"/>
        <v>0</v>
      </c>
      <c r="AJ13832" s="340">
        <f t="shared" si="2170"/>
        <v>0</v>
      </c>
      <c r="AK13832" s="340">
        <f t="shared" si="2170"/>
        <v>0</v>
      </c>
      <c r="AL13832" s="340">
        <f t="shared" si="2170"/>
        <v>0</v>
      </c>
      <c r="AM13832" s="340">
        <f t="shared" si="2170"/>
        <v>0</v>
      </c>
    </row>
    <row r="13833" spans="1:39" x14ac:dyDescent="0.35">
      <c r="A13833" s="337">
        <v>35746</v>
      </c>
      <c r="B13833" s="338">
        <f t="shared" si="2164"/>
        <v>1997</v>
      </c>
      <c r="C13833" s="338">
        <f t="shared" si="2165"/>
        <v>11</v>
      </c>
      <c r="D13833" s="338">
        <f t="shared" si="2166"/>
        <v>12</v>
      </c>
      <c r="E13833" s="334">
        <v>0</v>
      </c>
      <c r="F13833" s="334">
        <v>0</v>
      </c>
      <c r="G13833" s="334">
        <v>0</v>
      </c>
      <c r="H13833" s="334">
        <v>0</v>
      </c>
      <c r="I13833" s="334">
        <v>0</v>
      </c>
      <c r="J13833" s="334">
        <v>0</v>
      </c>
      <c r="K13833" s="334">
        <v>0</v>
      </c>
      <c r="L13833" s="334">
        <v>0</v>
      </c>
      <c r="M13833" s="334">
        <v>0</v>
      </c>
      <c r="N13833" s="334">
        <v>0</v>
      </c>
      <c r="O13833" s="334">
        <v>0</v>
      </c>
      <c r="P13833" s="334">
        <v>0</v>
      </c>
      <c r="Q13833" s="334">
        <v>0</v>
      </c>
      <c r="R13833" s="334">
        <v>0</v>
      </c>
      <c r="S13833" s="334">
        <v>0</v>
      </c>
      <c r="T13833" s="334">
        <v>0</v>
      </c>
      <c r="U13833" s="334">
        <v>0</v>
      </c>
      <c r="V13833" s="334">
        <v>0</v>
      </c>
      <c r="W13833" s="334">
        <v>0</v>
      </c>
      <c r="X13833" s="334">
        <v>0</v>
      </c>
      <c r="Y13833" s="334">
        <v>0</v>
      </c>
      <c r="Z13833" s="334">
        <v>0</v>
      </c>
      <c r="AA13833" s="334">
        <v>0</v>
      </c>
      <c r="AB13833" s="334">
        <v>0</v>
      </c>
      <c r="AD13833" s="334">
        <v>0</v>
      </c>
      <c r="AE13833" s="334">
        <f t="shared" si="2167"/>
        <v>0</v>
      </c>
      <c r="AF13833" s="334">
        <f t="shared" si="2168"/>
        <v>0</v>
      </c>
      <c r="AG13833" s="340">
        <f t="shared" si="2169"/>
        <v>0</v>
      </c>
      <c r="AI13833" s="340">
        <f t="shared" si="2170"/>
        <v>0</v>
      </c>
      <c r="AJ13833" s="340">
        <f t="shared" si="2170"/>
        <v>0</v>
      </c>
      <c r="AK13833" s="340">
        <f t="shared" si="2170"/>
        <v>0</v>
      </c>
      <c r="AL13833" s="340">
        <f t="shared" si="2170"/>
        <v>0</v>
      </c>
      <c r="AM13833" s="340">
        <f t="shared" si="2170"/>
        <v>0</v>
      </c>
    </row>
    <row r="13834" spans="1:39" x14ac:dyDescent="0.35">
      <c r="A13834" s="337">
        <v>35747</v>
      </c>
      <c r="B13834" s="338">
        <f t="shared" si="2164"/>
        <v>1997</v>
      </c>
      <c r="C13834" s="338">
        <f t="shared" si="2165"/>
        <v>11</v>
      </c>
      <c r="D13834" s="338">
        <f t="shared" si="2166"/>
        <v>13</v>
      </c>
      <c r="E13834" s="334">
        <v>0</v>
      </c>
      <c r="F13834" s="334">
        <v>0</v>
      </c>
      <c r="G13834" s="334">
        <v>0</v>
      </c>
      <c r="H13834" s="334">
        <v>0</v>
      </c>
      <c r="I13834" s="334">
        <v>0</v>
      </c>
      <c r="J13834" s="334">
        <v>0</v>
      </c>
      <c r="K13834" s="334">
        <v>0</v>
      </c>
      <c r="L13834" s="334">
        <v>0</v>
      </c>
      <c r="M13834" s="334">
        <v>0</v>
      </c>
      <c r="N13834" s="334">
        <v>0</v>
      </c>
      <c r="O13834" s="334">
        <v>0</v>
      </c>
      <c r="P13834" s="334">
        <v>0</v>
      </c>
      <c r="Q13834" s="334">
        <v>0</v>
      </c>
      <c r="R13834" s="334">
        <v>0</v>
      </c>
      <c r="S13834" s="334">
        <v>0</v>
      </c>
      <c r="T13834" s="334">
        <v>0</v>
      </c>
      <c r="U13834" s="334">
        <v>0</v>
      </c>
      <c r="V13834" s="334">
        <v>0</v>
      </c>
      <c r="W13834" s="334">
        <v>0</v>
      </c>
      <c r="X13834" s="334">
        <v>0</v>
      </c>
      <c r="Y13834" s="334">
        <v>0</v>
      </c>
      <c r="Z13834" s="334">
        <v>0</v>
      </c>
      <c r="AA13834" s="334">
        <v>0</v>
      </c>
      <c r="AB13834" s="334">
        <v>0</v>
      </c>
      <c r="AD13834" s="334">
        <v>0</v>
      </c>
      <c r="AE13834" s="334">
        <f t="shared" si="2167"/>
        <v>0</v>
      </c>
      <c r="AF13834" s="334">
        <f t="shared" si="2168"/>
        <v>0</v>
      </c>
      <c r="AG13834" s="340">
        <f t="shared" si="2169"/>
        <v>0</v>
      </c>
      <c r="AI13834" s="340">
        <f t="shared" si="2170"/>
        <v>0</v>
      </c>
      <c r="AJ13834" s="340">
        <f t="shared" si="2170"/>
        <v>0</v>
      </c>
      <c r="AK13834" s="340">
        <f t="shared" si="2170"/>
        <v>0</v>
      </c>
      <c r="AL13834" s="340">
        <f t="shared" si="2170"/>
        <v>0</v>
      </c>
      <c r="AM13834" s="340">
        <f t="shared" si="2170"/>
        <v>0</v>
      </c>
    </row>
    <row r="13835" spans="1:39" x14ac:dyDescent="0.35">
      <c r="A13835" s="337">
        <v>35748</v>
      </c>
      <c r="B13835" s="338">
        <f t="shared" si="2164"/>
        <v>1997</v>
      </c>
      <c r="C13835" s="338">
        <f t="shared" si="2165"/>
        <v>11</v>
      </c>
      <c r="D13835" s="338">
        <f t="shared" si="2166"/>
        <v>14</v>
      </c>
      <c r="E13835" s="334">
        <v>0</v>
      </c>
      <c r="F13835" s="334">
        <v>0</v>
      </c>
      <c r="G13835" s="334">
        <v>0</v>
      </c>
      <c r="H13835" s="334">
        <v>0</v>
      </c>
      <c r="I13835" s="334">
        <v>0</v>
      </c>
      <c r="J13835" s="334">
        <v>0</v>
      </c>
      <c r="K13835" s="334">
        <v>0</v>
      </c>
      <c r="L13835" s="334">
        <v>0</v>
      </c>
      <c r="M13835" s="334">
        <v>0</v>
      </c>
      <c r="N13835" s="334">
        <v>0</v>
      </c>
      <c r="O13835" s="334">
        <v>0</v>
      </c>
      <c r="P13835" s="334">
        <v>0</v>
      </c>
      <c r="Q13835" s="334">
        <v>0</v>
      </c>
      <c r="R13835" s="334">
        <v>0</v>
      </c>
      <c r="S13835" s="334">
        <v>0</v>
      </c>
      <c r="T13835" s="334">
        <v>0</v>
      </c>
      <c r="U13835" s="334">
        <v>0</v>
      </c>
      <c r="V13835" s="334">
        <v>0</v>
      </c>
      <c r="W13835" s="334">
        <v>0</v>
      </c>
      <c r="X13835" s="334">
        <v>0</v>
      </c>
      <c r="Y13835" s="334">
        <v>0</v>
      </c>
      <c r="Z13835" s="334">
        <v>0</v>
      </c>
      <c r="AA13835" s="334">
        <v>0</v>
      </c>
      <c r="AB13835" s="334">
        <v>0</v>
      </c>
      <c r="AD13835" s="334">
        <v>0</v>
      </c>
      <c r="AE13835" s="334">
        <f t="shared" si="2167"/>
        <v>0</v>
      </c>
      <c r="AF13835" s="334">
        <f t="shared" si="2168"/>
        <v>0</v>
      </c>
      <c r="AG13835" s="340">
        <f t="shared" si="2169"/>
        <v>0</v>
      </c>
      <c r="AI13835" s="340">
        <f t="shared" si="2170"/>
        <v>0</v>
      </c>
      <c r="AJ13835" s="340">
        <f t="shared" si="2170"/>
        <v>0</v>
      </c>
      <c r="AK13835" s="340">
        <f t="shared" si="2170"/>
        <v>0</v>
      </c>
      <c r="AL13835" s="340">
        <f t="shared" si="2170"/>
        <v>0</v>
      </c>
      <c r="AM13835" s="340">
        <f t="shared" si="2170"/>
        <v>0</v>
      </c>
    </row>
    <row r="13836" spans="1:39" x14ac:dyDescent="0.35">
      <c r="A13836" s="337">
        <v>35749</v>
      </c>
      <c r="B13836" s="338">
        <f t="shared" si="2164"/>
        <v>1997</v>
      </c>
      <c r="C13836" s="338">
        <f t="shared" si="2165"/>
        <v>11</v>
      </c>
      <c r="D13836" s="338">
        <f t="shared" si="2166"/>
        <v>15</v>
      </c>
      <c r="E13836" s="334">
        <v>0</v>
      </c>
      <c r="F13836" s="334">
        <v>0</v>
      </c>
      <c r="G13836" s="334">
        <v>0</v>
      </c>
      <c r="H13836" s="334">
        <v>0</v>
      </c>
      <c r="I13836" s="334">
        <v>0</v>
      </c>
      <c r="J13836" s="334">
        <v>0</v>
      </c>
      <c r="K13836" s="334">
        <v>0</v>
      </c>
      <c r="L13836" s="334">
        <v>0</v>
      </c>
      <c r="M13836" s="334">
        <v>0</v>
      </c>
      <c r="N13836" s="334">
        <v>0</v>
      </c>
      <c r="O13836" s="334">
        <v>0</v>
      </c>
      <c r="P13836" s="334">
        <v>0</v>
      </c>
      <c r="Q13836" s="334">
        <v>0</v>
      </c>
      <c r="R13836" s="334">
        <v>0</v>
      </c>
      <c r="S13836" s="334">
        <v>0</v>
      </c>
      <c r="T13836" s="334">
        <v>0</v>
      </c>
      <c r="U13836" s="334">
        <v>0</v>
      </c>
      <c r="V13836" s="334">
        <v>0</v>
      </c>
      <c r="W13836" s="334">
        <v>0</v>
      </c>
      <c r="X13836" s="334">
        <v>0</v>
      </c>
      <c r="Y13836" s="334">
        <v>0</v>
      </c>
      <c r="Z13836" s="334">
        <v>0</v>
      </c>
      <c r="AA13836" s="334">
        <v>0</v>
      </c>
      <c r="AB13836" s="334">
        <v>0</v>
      </c>
      <c r="AD13836" s="334">
        <v>0</v>
      </c>
      <c r="AE13836" s="334">
        <f t="shared" si="2167"/>
        <v>0</v>
      </c>
      <c r="AF13836" s="334">
        <f t="shared" si="2168"/>
        <v>0</v>
      </c>
      <c r="AG13836" s="340">
        <f t="shared" si="2169"/>
        <v>0</v>
      </c>
      <c r="AI13836" s="340">
        <f t="shared" si="2170"/>
        <v>0</v>
      </c>
      <c r="AJ13836" s="340">
        <f t="shared" si="2170"/>
        <v>0</v>
      </c>
      <c r="AK13836" s="340">
        <f t="shared" si="2170"/>
        <v>0</v>
      </c>
      <c r="AL13836" s="340">
        <f t="shared" si="2170"/>
        <v>0</v>
      </c>
      <c r="AM13836" s="340">
        <f t="shared" si="2170"/>
        <v>0</v>
      </c>
    </row>
    <row r="13837" spans="1:39" x14ac:dyDescent="0.35">
      <c r="A13837" s="337">
        <v>35750</v>
      </c>
      <c r="B13837" s="338">
        <f t="shared" si="2164"/>
        <v>1997</v>
      </c>
      <c r="C13837" s="338">
        <f t="shared" si="2165"/>
        <v>11</v>
      </c>
      <c r="D13837" s="338">
        <f t="shared" si="2166"/>
        <v>16</v>
      </c>
      <c r="E13837" s="334">
        <v>0</v>
      </c>
      <c r="F13837" s="334">
        <v>0</v>
      </c>
      <c r="G13837" s="334">
        <v>0</v>
      </c>
      <c r="H13837" s="334">
        <v>0</v>
      </c>
      <c r="I13837" s="334">
        <v>0</v>
      </c>
      <c r="J13837" s="334">
        <v>0</v>
      </c>
      <c r="K13837" s="334">
        <v>0</v>
      </c>
      <c r="L13837" s="334">
        <v>0</v>
      </c>
      <c r="M13837" s="334">
        <v>0</v>
      </c>
      <c r="N13837" s="334">
        <v>0</v>
      </c>
      <c r="O13837" s="334">
        <v>0</v>
      </c>
      <c r="P13837" s="334">
        <v>0</v>
      </c>
      <c r="Q13837" s="334">
        <v>0</v>
      </c>
      <c r="R13837" s="334">
        <v>0</v>
      </c>
      <c r="S13837" s="334">
        <v>0</v>
      </c>
      <c r="T13837" s="334">
        <v>0</v>
      </c>
      <c r="U13837" s="334">
        <v>0</v>
      </c>
      <c r="V13837" s="334">
        <v>0</v>
      </c>
      <c r="W13837" s="334">
        <v>0</v>
      </c>
      <c r="X13837" s="334">
        <v>0</v>
      </c>
      <c r="Y13837" s="334">
        <v>0</v>
      </c>
      <c r="Z13837" s="334">
        <v>0</v>
      </c>
      <c r="AA13837" s="334">
        <v>0</v>
      </c>
      <c r="AB13837" s="334">
        <v>0</v>
      </c>
      <c r="AD13837" s="334">
        <v>0</v>
      </c>
      <c r="AE13837" s="334">
        <f t="shared" si="2167"/>
        <v>0</v>
      </c>
      <c r="AF13837" s="334">
        <f t="shared" si="2168"/>
        <v>0</v>
      </c>
      <c r="AG13837" s="340">
        <f t="shared" si="2169"/>
        <v>0</v>
      </c>
      <c r="AI13837" s="340">
        <f t="shared" si="2170"/>
        <v>0</v>
      </c>
      <c r="AJ13837" s="340">
        <f t="shared" si="2170"/>
        <v>0</v>
      </c>
      <c r="AK13837" s="340">
        <f t="shared" si="2170"/>
        <v>0</v>
      </c>
      <c r="AL13837" s="340">
        <f t="shared" si="2170"/>
        <v>0</v>
      </c>
      <c r="AM13837" s="340">
        <f t="shared" si="2170"/>
        <v>0</v>
      </c>
    </row>
    <row r="13838" spans="1:39" x14ac:dyDescent="0.35">
      <c r="A13838" s="337">
        <v>35751</v>
      </c>
      <c r="B13838" s="338">
        <f t="shared" si="2164"/>
        <v>1997</v>
      </c>
      <c r="C13838" s="338">
        <f t="shared" si="2165"/>
        <v>11</v>
      </c>
      <c r="D13838" s="338">
        <f t="shared" si="2166"/>
        <v>17</v>
      </c>
      <c r="E13838" s="334">
        <v>0</v>
      </c>
      <c r="F13838" s="334">
        <v>0</v>
      </c>
      <c r="G13838" s="334">
        <v>0</v>
      </c>
      <c r="H13838" s="334">
        <v>0</v>
      </c>
      <c r="I13838" s="334">
        <v>0</v>
      </c>
      <c r="J13838" s="334">
        <v>0</v>
      </c>
      <c r="K13838" s="334">
        <v>0</v>
      </c>
      <c r="L13838" s="334">
        <v>0</v>
      </c>
      <c r="M13838" s="334">
        <v>0</v>
      </c>
      <c r="N13838" s="334">
        <v>0</v>
      </c>
      <c r="O13838" s="334">
        <v>0</v>
      </c>
      <c r="P13838" s="334">
        <v>0</v>
      </c>
      <c r="Q13838" s="334">
        <v>0</v>
      </c>
      <c r="R13838" s="334">
        <v>0</v>
      </c>
      <c r="S13838" s="334">
        <v>0</v>
      </c>
      <c r="T13838" s="334">
        <v>0</v>
      </c>
      <c r="U13838" s="334">
        <v>0</v>
      </c>
      <c r="V13838" s="334">
        <v>0</v>
      </c>
      <c r="W13838" s="334">
        <v>0</v>
      </c>
      <c r="X13838" s="334">
        <v>0</v>
      </c>
      <c r="Y13838" s="334">
        <v>0</v>
      </c>
      <c r="Z13838" s="334">
        <v>0</v>
      </c>
      <c r="AA13838" s="334">
        <v>0</v>
      </c>
      <c r="AB13838" s="334">
        <v>0</v>
      </c>
      <c r="AD13838" s="334">
        <v>0</v>
      </c>
      <c r="AE13838" s="334">
        <f t="shared" si="2167"/>
        <v>0</v>
      </c>
      <c r="AF13838" s="334">
        <f t="shared" si="2168"/>
        <v>0</v>
      </c>
      <c r="AG13838" s="340">
        <f t="shared" si="2169"/>
        <v>0</v>
      </c>
      <c r="AI13838" s="340">
        <f t="shared" si="2170"/>
        <v>0</v>
      </c>
      <c r="AJ13838" s="340">
        <f t="shared" si="2170"/>
        <v>0</v>
      </c>
      <c r="AK13838" s="340">
        <f t="shared" si="2170"/>
        <v>0</v>
      </c>
      <c r="AL13838" s="340">
        <f t="shared" si="2170"/>
        <v>0</v>
      </c>
      <c r="AM13838" s="340">
        <f t="shared" si="2170"/>
        <v>0</v>
      </c>
    </row>
    <row r="13839" spans="1:39" x14ac:dyDescent="0.35">
      <c r="A13839" s="337">
        <v>35752</v>
      </c>
      <c r="B13839" s="338">
        <f t="shared" si="2164"/>
        <v>1997</v>
      </c>
      <c r="C13839" s="338">
        <f t="shared" si="2165"/>
        <v>11</v>
      </c>
      <c r="D13839" s="338">
        <f t="shared" si="2166"/>
        <v>18</v>
      </c>
      <c r="E13839" s="334">
        <v>0</v>
      </c>
      <c r="F13839" s="334">
        <v>0</v>
      </c>
      <c r="G13839" s="334">
        <v>0</v>
      </c>
      <c r="H13839" s="334">
        <v>0</v>
      </c>
      <c r="I13839" s="334">
        <v>0</v>
      </c>
      <c r="J13839" s="334">
        <v>0</v>
      </c>
      <c r="K13839" s="334">
        <v>0</v>
      </c>
      <c r="L13839" s="334">
        <v>0</v>
      </c>
      <c r="M13839" s="334">
        <v>0</v>
      </c>
      <c r="N13839" s="334">
        <v>0</v>
      </c>
      <c r="O13839" s="334">
        <v>0</v>
      </c>
      <c r="P13839" s="334">
        <v>0</v>
      </c>
      <c r="Q13839" s="334">
        <v>0</v>
      </c>
      <c r="R13839" s="334">
        <v>0</v>
      </c>
      <c r="S13839" s="334">
        <v>0</v>
      </c>
      <c r="T13839" s="334">
        <v>0</v>
      </c>
      <c r="U13839" s="334">
        <v>0</v>
      </c>
      <c r="V13839" s="334">
        <v>0</v>
      </c>
      <c r="W13839" s="334">
        <v>0</v>
      </c>
      <c r="X13839" s="334">
        <v>0</v>
      </c>
      <c r="Y13839" s="334">
        <v>0</v>
      </c>
      <c r="Z13839" s="334">
        <v>0</v>
      </c>
      <c r="AA13839" s="334">
        <v>0</v>
      </c>
      <c r="AB13839" s="334">
        <v>0</v>
      </c>
      <c r="AD13839" s="334">
        <v>0</v>
      </c>
      <c r="AE13839" s="334">
        <f t="shared" si="2167"/>
        <v>0</v>
      </c>
      <c r="AF13839" s="334">
        <f t="shared" si="2168"/>
        <v>0</v>
      </c>
      <c r="AG13839" s="340">
        <f t="shared" si="2169"/>
        <v>0</v>
      </c>
      <c r="AI13839" s="340">
        <f t="shared" si="2170"/>
        <v>0</v>
      </c>
      <c r="AJ13839" s="340">
        <f t="shared" si="2170"/>
        <v>0</v>
      </c>
      <c r="AK13839" s="340">
        <f t="shared" si="2170"/>
        <v>0</v>
      </c>
      <c r="AL13839" s="340">
        <f t="shared" si="2170"/>
        <v>0</v>
      </c>
      <c r="AM13839" s="340">
        <f t="shared" si="2170"/>
        <v>0</v>
      </c>
    </row>
    <row r="13840" spans="1:39" x14ac:dyDescent="0.35">
      <c r="A13840" s="337">
        <v>35753</v>
      </c>
      <c r="B13840" s="338">
        <f t="shared" si="2164"/>
        <v>1997</v>
      </c>
      <c r="C13840" s="338">
        <f t="shared" si="2165"/>
        <v>11</v>
      </c>
      <c r="D13840" s="338">
        <f t="shared" si="2166"/>
        <v>19</v>
      </c>
      <c r="E13840" s="334">
        <v>0</v>
      </c>
      <c r="F13840" s="334">
        <v>0</v>
      </c>
      <c r="G13840" s="334">
        <v>0</v>
      </c>
      <c r="H13840" s="334">
        <v>0</v>
      </c>
      <c r="I13840" s="334">
        <v>0</v>
      </c>
      <c r="J13840" s="334">
        <v>0</v>
      </c>
      <c r="K13840" s="334">
        <v>0</v>
      </c>
      <c r="L13840" s="334">
        <v>0</v>
      </c>
      <c r="M13840" s="334">
        <v>0</v>
      </c>
      <c r="N13840" s="334">
        <v>0</v>
      </c>
      <c r="O13840" s="334">
        <v>0</v>
      </c>
      <c r="P13840" s="334">
        <v>0</v>
      </c>
      <c r="Q13840" s="334">
        <v>0</v>
      </c>
      <c r="R13840" s="334">
        <v>0</v>
      </c>
      <c r="S13840" s="334">
        <v>0</v>
      </c>
      <c r="T13840" s="334">
        <v>0</v>
      </c>
      <c r="U13840" s="334">
        <v>0</v>
      </c>
      <c r="V13840" s="334">
        <v>0</v>
      </c>
      <c r="W13840" s="334">
        <v>0</v>
      </c>
      <c r="X13840" s="334">
        <v>0</v>
      </c>
      <c r="Y13840" s="334">
        <v>0</v>
      </c>
      <c r="Z13840" s="334">
        <v>0</v>
      </c>
      <c r="AA13840" s="334">
        <v>0</v>
      </c>
      <c r="AB13840" s="334">
        <v>0</v>
      </c>
      <c r="AD13840" s="334">
        <v>0</v>
      </c>
      <c r="AE13840" s="334">
        <f t="shared" si="2167"/>
        <v>0</v>
      </c>
      <c r="AF13840" s="334">
        <f t="shared" si="2168"/>
        <v>0</v>
      </c>
      <c r="AG13840" s="340">
        <f t="shared" si="2169"/>
        <v>0</v>
      </c>
      <c r="AI13840" s="340">
        <f t="shared" si="2170"/>
        <v>0</v>
      </c>
      <c r="AJ13840" s="340">
        <f t="shared" si="2170"/>
        <v>0</v>
      </c>
      <c r="AK13840" s="340">
        <f t="shared" si="2170"/>
        <v>0</v>
      </c>
      <c r="AL13840" s="340">
        <f t="shared" si="2170"/>
        <v>0</v>
      </c>
      <c r="AM13840" s="340">
        <f t="shared" si="2170"/>
        <v>0</v>
      </c>
    </row>
    <row r="13841" spans="1:39" x14ac:dyDescent="0.35">
      <c r="A13841" s="337">
        <v>35754</v>
      </c>
      <c r="B13841" s="338">
        <f t="shared" si="2164"/>
        <v>1997</v>
      </c>
      <c r="C13841" s="338">
        <f t="shared" si="2165"/>
        <v>11</v>
      </c>
      <c r="D13841" s="338">
        <f t="shared" si="2166"/>
        <v>20</v>
      </c>
      <c r="E13841" s="334">
        <v>0</v>
      </c>
      <c r="F13841" s="334">
        <v>0</v>
      </c>
      <c r="G13841" s="334">
        <v>0</v>
      </c>
      <c r="H13841" s="334">
        <v>0</v>
      </c>
      <c r="I13841" s="334">
        <v>0</v>
      </c>
      <c r="J13841" s="334">
        <v>0</v>
      </c>
      <c r="K13841" s="334">
        <v>0</v>
      </c>
      <c r="L13841" s="334">
        <v>0</v>
      </c>
      <c r="M13841" s="334">
        <v>0</v>
      </c>
      <c r="N13841" s="334">
        <v>0</v>
      </c>
      <c r="O13841" s="334">
        <v>0</v>
      </c>
      <c r="P13841" s="334">
        <v>0</v>
      </c>
      <c r="Q13841" s="334">
        <v>0</v>
      </c>
      <c r="R13841" s="334">
        <v>0</v>
      </c>
      <c r="S13841" s="334">
        <v>0</v>
      </c>
      <c r="T13841" s="334">
        <v>0</v>
      </c>
      <c r="U13841" s="334">
        <v>0</v>
      </c>
      <c r="V13841" s="334">
        <v>0</v>
      </c>
      <c r="W13841" s="334">
        <v>0</v>
      </c>
      <c r="X13841" s="334">
        <v>0</v>
      </c>
      <c r="Y13841" s="334">
        <v>0</v>
      </c>
      <c r="Z13841" s="334">
        <v>0</v>
      </c>
      <c r="AA13841" s="334">
        <v>0</v>
      </c>
      <c r="AB13841" s="334">
        <v>0</v>
      </c>
      <c r="AD13841" s="334">
        <v>0</v>
      </c>
      <c r="AE13841" s="334">
        <f t="shared" si="2167"/>
        <v>0</v>
      </c>
      <c r="AF13841" s="334">
        <f t="shared" si="2168"/>
        <v>0</v>
      </c>
      <c r="AG13841" s="340">
        <f t="shared" si="2169"/>
        <v>0</v>
      </c>
      <c r="AI13841" s="340">
        <f t="shared" si="2170"/>
        <v>0</v>
      </c>
      <c r="AJ13841" s="340">
        <f t="shared" si="2170"/>
        <v>0</v>
      </c>
      <c r="AK13841" s="340">
        <f t="shared" si="2170"/>
        <v>0</v>
      </c>
      <c r="AL13841" s="340">
        <f t="shared" si="2170"/>
        <v>0</v>
      </c>
      <c r="AM13841" s="340">
        <f t="shared" si="2170"/>
        <v>0</v>
      </c>
    </row>
    <row r="13842" spans="1:39" x14ac:dyDescent="0.35">
      <c r="A13842" s="337">
        <v>35755</v>
      </c>
      <c r="B13842" s="338">
        <f t="shared" si="2164"/>
        <v>1997</v>
      </c>
      <c r="C13842" s="338">
        <f t="shared" si="2165"/>
        <v>11</v>
      </c>
      <c r="D13842" s="338">
        <f t="shared" si="2166"/>
        <v>21</v>
      </c>
      <c r="E13842" s="334">
        <v>0</v>
      </c>
      <c r="F13842" s="334">
        <v>0</v>
      </c>
      <c r="G13842" s="334">
        <v>0</v>
      </c>
      <c r="H13842" s="334">
        <v>0</v>
      </c>
      <c r="I13842" s="334">
        <v>0</v>
      </c>
      <c r="J13842" s="334">
        <v>0</v>
      </c>
      <c r="K13842" s="334">
        <v>0</v>
      </c>
      <c r="L13842" s="334">
        <v>0</v>
      </c>
      <c r="M13842" s="334">
        <v>0</v>
      </c>
      <c r="N13842" s="334">
        <v>0</v>
      </c>
      <c r="O13842" s="334">
        <v>0</v>
      </c>
      <c r="P13842" s="334">
        <v>0</v>
      </c>
      <c r="Q13842" s="334">
        <v>0</v>
      </c>
      <c r="R13842" s="334">
        <v>0</v>
      </c>
      <c r="S13842" s="334">
        <v>0</v>
      </c>
      <c r="T13842" s="334">
        <v>0</v>
      </c>
      <c r="U13842" s="334">
        <v>0</v>
      </c>
      <c r="V13842" s="334">
        <v>0</v>
      </c>
      <c r="W13842" s="334">
        <v>0</v>
      </c>
      <c r="X13842" s="334">
        <v>0</v>
      </c>
      <c r="Y13842" s="334">
        <v>0</v>
      </c>
      <c r="Z13842" s="334">
        <v>0</v>
      </c>
      <c r="AA13842" s="334">
        <v>0</v>
      </c>
      <c r="AB13842" s="334">
        <v>0</v>
      </c>
      <c r="AD13842" s="334">
        <v>0</v>
      </c>
      <c r="AE13842" s="334">
        <f t="shared" si="2167"/>
        <v>0</v>
      </c>
      <c r="AF13842" s="334">
        <f t="shared" si="2168"/>
        <v>0</v>
      </c>
      <c r="AG13842" s="340">
        <f t="shared" si="2169"/>
        <v>0</v>
      </c>
      <c r="AI13842" s="340">
        <f t="shared" si="2170"/>
        <v>0</v>
      </c>
      <c r="AJ13842" s="340">
        <f t="shared" si="2170"/>
        <v>0</v>
      </c>
      <c r="AK13842" s="340">
        <f t="shared" si="2170"/>
        <v>0</v>
      </c>
      <c r="AL13842" s="340">
        <f t="shared" si="2170"/>
        <v>0</v>
      </c>
      <c r="AM13842" s="340">
        <f t="shared" si="2170"/>
        <v>0</v>
      </c>
    </row>
    <row r="13843" spans="1:39" x14ac:dyDescent="0.35">
      <c r="A13843" s="337">
        <v>35756</v>
      </c>
      <c r="B13843" s="338">
        <f t="shared" si="2164"/>
        <v>1997</v>
      </c>
      <c r="C13843" s="338">
        <f t="shared" si="2165"/>
        <v>11</v>
      </c>
      <c r="D13843" s="338">
        <f t="shared" si="2166"/>
        <v>22</v>
      </c>
      <c r="E13843" s="334">
        <v>0</v>
      </c>
      <c r="F13843" s="334">
        <v>0</v>
      </c>
      <c r="G13843" s="334">
        <v>0</v>
      </c>
      <c r="H13843" s="334">
        <v>0</v>
      </c>
      <c r="I13843" s="334">
        <v>0</v>
      </c>
      <c r="J13843" s="334">
        <v>0</v>
      </c>
      <c r="K13843" s="334">
        <v>0</v>
      </c>
      <c r="L13843" s="334">
        <v>0</v>
      </c>
      <c r="M13843" s="334">
        <v>0</v>
      </c>
      <c r="N13843" s="334">
        <v>0</v>
      </c>
      <c r="O13843" s="334">
        <v>0</v>
      </c>
      <c r="P13843" s="334">
        <v>0</v>
      </c>
      <c r="Q13843" s="334">
        <v>0</v>
      </c>
      <c r="R13843" s="334">
        <v>0</v>
      </c>
      <c r="S13843" s="334">
        <v>0</v>
      </c>
      <c r="T13843" s="334">
        <v>0</v>
      </c>
      <c r="U13843" s="334">
        <v>0</v>
      </c>
      <c r="V13843" s="334">
        <v>0</v>
      </c>
      <c r="W13843" s="334">
        <v>0</v>
      </c>
      <c r="X13843" s="334">
        <v>0</v>
      </c>
      <c r="Y13843" s="334">
        <v>0</v>
      </c>
      <c r="Z13843" s="334">
        <v>0</v>
      </c>
      <c r="AA13843" s="334">
        <v>0</v>
      </c>
      <c r="AB13843" s="334">
        <v>0</v>
      </c>
      <c r="AD13843" s="334">
        <v>0</v>
      </c>
      <c r="AE13843" s="334">
        <f t="shared" si="2167"/>
        <v>0</v>
      </c>
      <c r="AF13843" s="334">
        <f t="shared" si="2168"/>
        <v>0</v>
      </c>
      <c r="AG13843" s="340">
        <f t="shared" si="2169"/>
        <v>0</v>
      </c>
      <c r="AI13843" s="340">
        <f t="shared" si="2170"/>
        <v>0</v>
      </c>
      <c r="AJ13843" s="340">
        <f t="shared" si="2170"/>
        <v>0</v>
      </c>
      <c r="AK13843" s="340">
        <f t="shared" si="2170"/>
        <v>0</v>
      </c>
      <c r="AL13843" s="340">
        <f t="shared" si="2170"/>
        <v>0</v>
      </c>
      <c r="AM13843" s="340">
        <f t="shared" si="2170"/>
        <v>0</v>
      </c>
    </row>
    <row r="13844" spans="1:39" x14ac:dyDescent="0.35">
      <c r="A13844" s="337">
        <v>35757</v>
      </c>
      <c r="B13844" s="338">
        <f t="shared" si="2164"/>
        <v>1997</v>
      </c>
      <c r="C13844" s="338">
        <f t="shared" si="2165"/>
        <v>11</v>
      </c>
      <c r="D13844" s="338">
        <f t="shared" si="2166"/>
        <v>23</v>
      </c>
      <c r="E13844" s="334">
        <v>0</v>
      </c>
      <c r="F13844" s="334">
        <v>0</v>
      </c>
      <c r="G13844" s="334">
        <v>0</v>
      </c>
      <c r="H13844" s="334">
        <v>0</v>
      </c>
      <c r="I13844" s="334">
        <v>0</v>
      </c>
      <c r="J13844" s="334">
        <v>0</v>
      </c>
      <c r="K13844" s="334">
        <v>0</v>
      </c>
      <c r="L13844" s="334">
        <v>0</v>
      </c>
      <c r="M13844" s="334">
        <v>0</v>
      </c>
      <c r="N13844" s="334">
        <v>0</v>
      </c>
      <c r="O13844" s="334">
        <v>0</v>
      </c>
      <c r="P13844" s="334">
        <v>0</v>
      </c>
      <c r="Q13844" s="334">
        <v>0</v>
      </c>
      <c r="R13844" s="334">
        <v>0</v>
      </c>
      <c r="S13844" s="334">
        <v>0</v>
      </c>
      <c r="T13844" s="334">
        <v>0</v>
      </c>
      <c r="U13844" s="334">
        <v>0</v>
      </c>
      <c r="V13844" s="334">
        <v>0</v>
      </c>
      <c r="W13844" s="334">
        <v>0</v>
      </c>
      <c r="X13844" s="334">
        <v>0</v>
      </c>
      <c r="Y13844" s="334">
        <v>0</v>
      </c>
      <c r="Z13844" s="334">
        <v>0</v>
      </c>
      <c r="AA13844" s="334">
        <v>0</v>
      </c>
      <c r="AB13844" s="334">
        <v>0</v>
      </c>
      <c r="AD13844" s="334">
        <v>0</v>
      </c>
      <c r="AE13844" s="334">
        <f t="shared" si="2167"/>
        <v>0</v>
      </c>
      <c r="AF13844" s="334">
        <f t="shared" si="2168"/>
        <v>0</v>
      </c>
      <c r="AG13844" s="340">
        <f t="shared" si="2169"/>
        <v>0</v>
      </c>
      <c r="AI13844" s="340">
        <f t="shared" ref="AI13844:AM13859" si="2171">IF($C13844=AI$1,$AF13844,0)</f>
        <v>0</v>
      </c>
      <c r="AJ13844" s="340">
        <f t="shared" si="2171"/>
        <v>0</v>
      </c>
      <c r="AK13844" s="340">
        <f t="shared" si="2171"/>
        <v>0</v>
      </c>
      <c r="AL13844" s="340">
        <f t="shared" si="2171"/>
        <v>0</v>
      </c>
      <c r="AM13844" s="340">
        <f t="shared" si="2171"/>
        <v>0</v>
      </c>
    </row>
    <row r="13845" spans="1:39" x14ac:dyDescent="0.35">
      <c r="A13845" s="337">
        <v>35758</v>
      </c>
      <c r="B13845" s="338">
        <f t="shared" si="2164"/>
        <v>1997</v>
      </c>
      <c r="C13845" s="338">
        <f t="shared" si="2165"/>
        <v>11</v>
      </c>
      <c r="D13845" s="338">
        <f t="shared" si="2166"/>
        <v>24</v>
      </c>
      <c r="E13845" s="334">
        <v>0</v>
      </c>
      <c r="F13845" s="334">
        <v>0</v>
      </c>
      <c r="G13845" s="334">
        <v>0</v>
      </c>
      <c r="H13845" s="334">
        <v>0</v>
      </c>
      <c r="I13845" s="334">
        <v>0</v>
      </c>
      <c r="J13845" s="334">
        <v>0</v>
      </c>
      <c r="K13845" s="334">
        <v>0</v>
      </c>
      <c r="L13845" s="334">
        <v>0</v>
      </c>
      <c r="M13845" s="334">
        <v>0</v>
      </c>
      <c r="N13845" s="334">
        <v>0</v>
      </c>
      <c r="O13845" s="334">
        <v>0</v>
      </c>
      <c r="P13845" s="334">
        <v>0</v>
      </c>
      <c r="Q13845" s="334">
        <v>0</v>
      </c>
      <c r="R13845" s="334">
        <v>0</v>
      </c>
      <c r="S13845" s="334">
        <v>0</v>
      </c>
      <c r="T13845" s="334">
        <v>0</v>
      </c>
      <c r="U13845" s="334">
        <v>0</v>
      </c>
      <c r="V13845" s="334">
        <v>0</v>
      </c>
      <c r="W13845" s="334">
        <v>0</v>
      </c>
      <c r="X13845" s="334">
        <v>0</v>
      </c>
      <c r="Y13845" s="334">
        <v>0</v>
      </c>
      <c r="Z13845" s="334">
        <v>0</v>
      </c>
      <c r="AA13845" s="334">
        <v>0</v>
      </c>
      <c r="AB13845" s="334">
        <v>0</v>
      </c>
      <c r="AD13845" s="334">
        <v>0</v>
      </c>
      <c r="AE13845" s="334">
        <f t="shared" si="2167"/>
        <v>0</v>
      </c>
      <c r="AF13845" s="334">
        <f t="shared" si="2168"/>
        <v>0</v>
      </c>
      <c r="AG13845" s="340">
        <f t="shared" si="2169"/>
        <v>0</v>
      </c>
      <c r="AI13845" s="340">
        <f t="shared" si="2171"/>
        <v>0</v>
      </c>
      <c r="AJ13845" s="340">
        <f t="shared" si="2171"/>
        <v>0</v>
      </c>
      <c r="AK13845" s="340">
        <f t="shared" si="2171"/>
        <v>0</v>
      </c>
      <c r="AL13845" s="340">
        <f t="shared" si="2171"/>
        <v>0</v>
      </c>
      <c r="AM13845" s="340">
        <f t="shared" si="2171"/>
        <v>0</v>
      </c>
    </row>
    <row r="13846" spans="1:39" x14ac:dyDescent="0.35">
      <c r="A13846" s="337">
        <v>35759</v>
      </c>
      <c r="B13846" s="338">
        <f t="shared" si="2164"/>
        <v>1997</v>
      </c>
      <c r="C13846" s="338">
        <f t="shared" si="2165"/>
        <v>11</v>
      </c>
      <c r="D13846" s="338">
        <f t="shared" si="2166"/>
        <v>25</v>
      </c>
      <c r="E13846" s="334">
        <v>0</v>
      </c>
      <c r="F13846" s="334">
        <v>0</v>
      </c>
      <c r="G13846" s="334">
        <v>0</v>
      </c>
      <c r="H13846" s="334">
        <v>0</v>
      </c>
      <c r="I13846" s="334">
        <v>0</v>
      </c>
      <c r="J13846" s="334">
        <v>0</v>
      </c>
      <c r="K13846" s="334">
        <v>0</v>
      </c>
      <c r="L13846" s="334">
        <v>0</v>
      </c>
      <c r="M13846" s="334">
        <v>0</v>
      </c>
      <c r="N13846" s="334">
        <v>0</v>
      </c>
      <c r="O13846" s="334">
        <v>0</v>
      </c>
      <c r="P13846" s="334">
        <v>0</v>
      </c>
      <c r="Q13846" s="334">
        <v>0</v>
      </c>
      <c r="R13846" s="334">
        <v>0</v>
      </c>
      <c r="S13846" s="334">
        <v>0</v>
      </c>
      <c r="T13846" s="334">
        <v>0</v>
      </c>
      <c r="U13846" s="334">
        <v>0</v>
      </c>
      <c r="V13846" s="334">
        <v>0</v>
      </c>
      <c r="W13846" s="334">
        <v>0</v>
      </c>
      <c r="X13846" s="334">
        <v>0</v>
      </c>
      <c r="Y13846" s="334">
        <v>0</v>
      </c>
      <c r="Z13846" s="334">
        <v>0</v>
      </c>
      <c r="AA13846" s="334">
        <v>0</v>
      </c>
      <c r="AB13846" s="334">
        <v>0</v>
      </c>
      <c r="AD13846" s="334">
        <v>0</v>
      </c>
      <c r="AE13846" s="334">
        <f t="shared" si="2167"/>
        <v>0</v>
      </c>
      <c r="AF13846" s="334">
        <f t="shared" si="2168"/>
        <v>0</v>
      </c>
      <c r="AG13846" s="340">
        <f t="shared" si="2169"/>
        <v>0</v>
      </c>
      <c r="AI13846" s="340">
        <f t="shared" si="2171"/>
        <v>0</v>
      </c>
      <c r="AJ13846" s="340">
        <f t="shared" si="2171"/>
        <v>0</v>
      </c>
      <c r="AK13846" s="340">
        <f t="shared" si="2171"/>
        <v>0</v>
      </c>
      <c r="AL13846" s="340">
        <f t="shared" si="2171"/>
        <v>0</v>
      </c>
      <c r="AM13846" s="340">
        <f t="shared" si="2171"/>
        <v>0</v>
      </c>
    </row>
    <row r="13847" spans="1:39" x14ac:dyDescent="0.35">
      <c r="A13847" s="337">
        <v>35760</v>
      </c>
      <c r="B13847" s="338">
        <f t="shared" si="2164"/>
        <v>1997</v>
      </c>
      <c r="C13847" s="338">
        <f t="shared" si="2165"/>
        <v>11</v>
      </c>
      <c r="D13847" s="338">
        <f t="shared" si="2166"/>
        <v>26</v>
      </c>
      <c r="E13847" s="334">
        <v>0</v>
      </c>
      <c r="F13847" s="334">
        <v>0</v>
      </c>
      <c r="G13847" s="334">
        <v>0</v>
      </c>
      <c r="H13847" s="334">
        <v>0</v>
      </c>
      <c r="I13847" s="334">
        <v>0</v>
      </c>
      <c r="J13847" s="334">
        <v>0</v>
      </c>
      <c r="K13847" s="334">
        <v>0</v>
      </c>
      <c r="L13847" s="334">
        <v>0</v>
      </c>
      <c r="M13847" s="334">
        <v>0</v>
      </c>
      <c r="N13847" s="334">
        <v>0</v>
      </c>
      <c r="O13847" s="334">
        <v>0</v>
      </c>
      <c r="P13847" s="334">
        <v>0</v>
      </c>
      <c r="Q13847" s="334">
        <v>0</v>
      </c>
      <c r="R13847" s="334">
        <v>0</v>
      </c>
      <c r="S13847" s="334">
        <v>0</v>
      </c>
      <c r="T13847" s="334">
        <v>0</v>
      </c>
      <c r="U13847" s="334">
        <v>0</v>
      </c>
      <c r="V13847" s="334">
        <v>0</v>
      </c>
      <c r="W13847" s="334">
        <v>0</v>
      </c>
      <c r="X13847" s="334">
        <v>0</v>
      </c>
      <c r="Y13847" s="334">
        <v>0</v>
      </c>
      <c r="Z13847" s="334">
        <v>0</v>
      </c>
      <c r="AA13847" s="334">
        <v>0</v>
      </c>
      <c r="AB13847" s="334">
        <v>0</v>
      </c>
      <c r="AD13847" s="334">
        <v>0</v>
      </c>
      <c r="AE13847" s="334">
        <f t="shared" si="2167"/>
        <v>0</v>
      </c>
      <c r="AF13847" s="334">
        <f t="shared" si="2168"/>
        <v>0</v>
      </c>
      <c r="AG13847" s="340">
        <f t="shared" si="2169"/>
        <v>0</v>
      </c>
      <c r="AI13847" s="340">
        <f t="shared" si="2171"/>
        <v>0</v>
      </c>
      <c r="AJ13847" s="340">
        <f t="shared" si="2171"/>
        <v>0</v>
      </c>
      <c r="AK13847" s="340">
        <f t="shared" si="2171"/>
        <v>0</v>
      </c>
      <c r="AL13847" s="340">
        <f t="shared" si="2171"/>
        <v>0</v>
      </c>
      <c r="AM13847" s="340">
        <f t="shared" si="2171"/>
        <v>0</v>
      </c>
    </row>
    <row r="13848" spans="1:39" x14ac:dyDescent="0.35">
      <c r="A13848" s="337">
        <v>35761</v>
      </c>
      <c r="B13848" s="338">
        <f t="shared" si="2164"/>
        <v>1997</v>
      </c>
      <c r="C13848" s="338">
        <f t="shared" si="2165"/>
        <v>11</v>
      </c>
      <c r="D13848" s="338">
        <f t="shared" si="2166"/>
        <v>27</v>
      </c>
      <c r="E13848" s="334">
        <v>0</v>
      </c>
      <c r="F13848" s="334">
        <v>0</v>
      </c>
      <c r="G13848" s="334">
        <v>0</v>
      </c>
      <c r="H13848" s="334">
        <v>0</v>
      </c>
      <c r="I13848" s="334">
        <v>0</v>
      </c>
      <c r="J13848" s="334">
        <v>0</v>
      </c>
      <c r="K13848" s="334">
        <v>0</v>
      </c>
      <c r="L13848" s="334">
        <v>0</v>
      </c>
      <c r="M13848" s="334">
        <v>0</v>
      </c>
      <c r="N13848" s="334">
        <v>0</v>
      </c>
      <c r="O13848" s="334">
        <v>0</v>
      </c>
      <c r="P13848" s="334">
        <v>0</v>
      </c>
      <c r="Q13848" s="334">
        <v>0</v>
      </c>
      <c r="R13848" s="334">
        <v>0</v>
      </c>
      <c r="S13848" s="334">
        <v>0</v>
      </c>
      <c r="T13848" s="334">
        <v>0</v>
      </c>
      <c r="U13848" s="334">
        <v>0</v>
      </c>
      <c r="V13848" s="334">
        <v>0</v>
      </c>
      <c r="W13848" s="334">
        <v>0</v>
      </c>
      <c r="X13848" s="334">
        <v>0</v>
      </c>
      <c r="Y13848" s="334">
        <v>0</v>
      </c>
      <c r="Z13848" s="334">
        <v>0</v>
      </c>
      <c r="AA13848" s="334">
        <v>0</v>
      </c>
      <c r="AB13848" s="334">
        <v>0</v>
      </c>
      <c r="AD13848" s="334">
        <v>0</v>
      </c>
      <c r="AE13848" s="334">
        <f t="shared" si="2167"/>
        <v>0</v>
      </c>
      <c r="AF13848" s="334">
        <f t="shared" si="2168"/>
        <v>0</v>
      </c>
      <c r="AG13848" s="340">
        <f t="shared" si="2169"/>
        <v>0</v>
      </c>
      <c r="AI13848" s="340">
        <f t="shared" si="2171"/>
        <v>0</v>
      </c>
      <c r="AJ13848" s="340">
        <f t="shared" si="2171"/>
        <v>0</v>
      </c>
      <c r="AK13848" s="340">
        <f t="shared" si="2171"/>
        <v>0</v>
      </c>
      <c r="AL13848" s="340">
        <f t="shared" si="2171"/>
        <v>0</v>
      </c>
      <c r="AM13848" s="340">
        <f t="shared" si="2171"/>
        <v>0</v>
      </c>
    </row>
    <row r="13849" spans="1:39" x14ac:dyDescent="0.35">
      <c r="A13849" s="337">
        <v>35762</v>
      </c>
      <c r="B13849" s="338">
        <f t="shared" si="2164"/>
        <v>1997</v>
      </c>
      <c r="C13849" s="338">
        <f t="shared" si="2165"/>
        <v>11</v>
      </c>
      <c r="D13849" s="338">
        <f t="shared" si="2166"/>
        <v>28</v>
      </c>
      <c r="E13849" s="334">
        <v>0</v>
      </c>
      <c r="F13849" s="334">
        <v>0</v>
      </c>
      <c r="G13849" s="334">
        <v>0</v>
      </c>
      <c r="H13849" s="334">
        <v>0</v>
      </c>
      <c r="I13849" s="334">
        <v>0</v>
      </c>
      <c r="J13849" s="334">
        <v>0</v>
      </c>
      <c r="K13849" s="334">
        <v>0</v>
      </c>
      <c r="L13849" s="334">
        <v>0</v>
      </c>
      <c r="M13849" s="334">
        <v>0</v>
      </c>
      <c r="N13849" s="334">
        <v>0</v>
      </c>
      <c r="O13849" s="334">
        <v>0</v>
      </c>
      <c r="P13849" s="334">
        <v>0</v>
      </c>
      <c r="Q13849" s="334">
        <v>0</v>
      </c>
      <c r="R13849" s="334">
        <v>0</v>
      </c>
      <c r="S13849" s="334">
        <v>0</v>
      </c>
      <c r="T13849" s="334">
        <v>0</v>
      </c>
      <c r="U13849" s="334">
        <v>0</v>
      </c>
      <c r="V13849" s="334">
        <v>0</v>
      </c>
      <c r="W13849" s="334">
        <v>0</v>
      </c>
      <c r="X13849" s="334">
        <v>0</v>
      </c>
      <c r="Y13849" s="334">
        <v>0</v>
      </c>
      <c r="Z13849" s="334">
        <v>0</v>
      </c>
      <c r="AA13849" s="334">
        <v>0</v>
      </c>
      <c r="AB13849" s="334">
        <v>0</v>
      </c>
      <c r="AD13849" s="334">
        <v>0</v>
      </c>
      <c r="AE13849" s="334">
        <f t="shared" si="2167"/>
        <v>0</v>
      </c>
      <c r="AF13849" s="334">
        <f t="shared" si="2168"/>
        <v>0</v>
      </c>
      <c r="AG13849" s="340">
        <f t="shared" si="2169"/>
        <v>0</v>
      </c>
      <c r="AI13849" s="340">
        <f t="shared" si="2171"/>
        <v>0</v>
      </c>
      <c r="AJ13849" s="340">
        <f t="shared" si="2171"/>
        <v>0</v>
      </c>
      <c r="AK13849" s="340">
        <f t="shared" si="2171"/>
        <v>0</v>
      </c>
      <c r="AL13849" s="340">
        <f t="shared" si="2171"/>
        <v>0</v>
      </c>
      <c r="AM13849" s="340">
        <f t="shared" si="2171"/>
        <v>0</v>
      </c>
    </row>
    <row r="13850" spans="1:39" x14ac:dyDescent="0.35">
      <c r="A13850" s="337">
        <v>35763</v>
      </c>
      <c r="B13850" s="338">
        <f t="shared" si="2164"/>
        <v>1997</v>
      </c>
      <c r="C13850" s="338">
        <f t="shared" si="2165"/>
        <v>11</v>
      </c>
      <c r="D13850" s="338">
        <f t="shared" si="2166"/>
        <v>29</v>
      </c>
      <c r="E13850" s="334">
        <v>0</v>
      </c>
      <c r="F13850" s="334">
        <v>0</v>
      </c>
      <c r="G13850" s="334">
        <v>0</v>
      </c>
      <c r="H13850" s="334">
        <v>0</v>
      </c>
      <c r="I13850" s="334">
        <v>0</v>
      </c>
      <c r="J13850" s="334">
        <v>0</v>
      </c>
      <c r="K13850" s="334">
        <v>0</v>
      </c>
      <c r="L13850" s="334">
        <v>0</v>
      </c>
      <c r="M13850" s="334">
        <v>0</v>
      </c>
      <c r="N13850" s="334">
        <v>0</v>
      </c>
      <c r="O13850" s="334">
        <v>0</v>
      </c>
      <c r="P13850" s="334">
        <v>0</v>
      </c>
      <c r="Q13850" s="334">
        <v>0</v>
      </c>
      <c r="R13850" s="334">
        <v>0</v>
      </c>
      <c r="S13850" s="334">
        <v>0</v>
      </c>
      <c r="T13850" s="334">
        <v>0</v>
      </c>
      <c r="U13850" s="334">
        <v>0</v>
      </c>
      <c r="V13850" s="334">
        <v>0</v>
      </c>
      <c r="W13850" s="334">
        <v>0</v>
      </c>
      <c r="X13850" s="334">
        <v>0</v>
      </c>
      <c r="Y13850" s="334">
        <v>0</v>
      </c>
      <c r="Z13850" s="334">
        <v>0</v>
      </c>
      <c r="AA13850" s="334">
        <v>0</v>
      </c>
      <c r="AB13850" s="334">
        <v>0</v>
      </c>
      <c r="AD13850" s="334">
        <v>0</v>
      </c>
      <c r="AE13850" s="334">
        <f t="shared" si="2167"/>
        <v>0</v>
      </c>
      <c r="AF13850" s="334">
        <f t="shared" si="2168"/>
        <v>0</v>
      </c>
      <c r="AG13850" s="340">
        <f t="shared" si="2169"/>
        <v>0</v>
      </c>
      <c r="AI13850" s="340">
        <f t="shared" si="2171"/>
        <v>0</v>
      </c>
      <c r="AJ13850" s="340">
        <f t="shared" si="2171"/>
        <v>0</v>
      </c>
      <c r="AK13850" s="340">
        <f t="shared" si="2171"/>
        <v>0</v>
      </c>
      <c r="AL13850" s="340">
        <f t="shared" si="2171"/>
        <v>0</v>
      </c>
      <c r="AM13850" s="340">
        <f t="shared" si="2171"/>
        <v>0</v>
      </c>
    </row>
    <row r="13851" spans="1:39" x14ac:dyDescent="0.35">
      <c r="A13851" s="337">
        <v>35764</v>
      </c>
      <c r="B13851" s="338">
        <f t="shared" si="2164"/>
        <v>1997</v>
      </c>
      <c r="C13851" s="338">
        <f t="shared" si="2165"/>
        <v>11</v>
      </c>
      <c r="D13851" s="338">
        <f t="shared" si="2166"/>
        <v>30</v>
      </c>
      <c r="E13851" s="334">
        <v>0</v>
      </c>
      <c r="F13851" s="334">
        <v>0</v>
      </c>
      <c r="G13851" s="334">
        <v>0</v>
      </c>
      <c r="H13851" s="334">
        <v>0</v>
      </c>
      <c r="I13851" s="334">
        <v>0</v>
      </c>
      <c r="J13851" s="334">
        <v>0</v>
      </c>
      <c r="K13851" s="334">
        <v>0</v>
      </c>
      <c r="L13851" s="334">
        <v>0</v>
      </c>
      <c r="M13851" s="334">
        <v>0</v>
      </c>
      <c r="N13851" s="334">
        <v>0</v>
      </c>
      <c r="O13851" s="334">
        <v>0</v>
      </c>
      <c r="P13851" s="334">
        <v>0</v>
      </c>
      <c r="Q13851" s="334">
        <v>0</v>
      </c>
      <c r="R13851" s="334">
        <v>0</v>
      </c>
      <c r="S13851" s="334">
        <v>0</v>
      </c>
      <c r="T13851" s="334">
        <v>0</v>
      </c>
      <c r="U13851" s="334">
        <v>0</v>
      </c>
      <c r="V13851" s="334">
        <v>0</v>
      </c>
      <c r="W13851" s="334">
        <v>0</v>
      </c>
      <c r="X13851" s="334">
        <v>0</v>
      </c>
      <c r="Y13851" s="334">
        <v>0</v>
      </c>
      <c r="Z13851" s="334">
        <v>0</v>
      </c>
      <c r="AA13851" s="334">
        <v>0</v>
      </c>
      <c r="AB13851" s="334">
        <v>0</v>
      </c>
      <c r="AD13851" s="334">
        <v>0</v>
      </c>
      <c r="AE13851" s="334">
        <f t="shared" si="2167"/>
        <v>0</v>
      </c>
      <c r="AF13851" s="334">
        <f t="shared" si="2168"/>
        <v>0</v>
      </c>
      <c r="AG13851" s="340">
        <f t="shared" si="2169"/>
        <v>0</v>
      </c>
      <c r="AI13851" s="340">
        <f t="shared" si="2171"/>
        <v>0</v>
      </c>
      <c r="AJ13851" s="340">
        <f t="shared" si="2171"/>
        <v>0</v>
      </c>
      <c r="AK13851" s="340">
        <f t="shared" si="2171"/>
        <v>0</v>
      </c>
      <c r="AL13851" s="340">
        <f t="shared" si="2171"/>
        <v>0</v>
      </c>
      <c r="AM13851" s="340">
        <f t="shared" si="2171"/>
        <v>0</v>
      </c>
    </row>
    <row r="13852" spans="1:39" x14ac:dyDescent="0.35">
      <c r="A13852" s="337">
        <v>35765</v>
      </c>
      <c r="B13852" s="338">
        <f t="shared" si="2164"/>
        <v>1997</v>
      </c>
      <c r="C13852" s="338">
        <f t="shared" si="2165"/>
        <v>12</v>
      </c>
      <c r="D13852" s="338">
        <f t="shared" si="2166"/>
        <v>1</v>
      </c>
      <c r="E13852" s="334">
        <v>0</v>
      </c>
      <c r="F13852" s="334">
        <v>0</v>
      </c>
      <c r="G13852" s="334">
        <v>0</v>
      </c>
      <c r="H13852" s="334">
        <v>0</v>
      </c>
      <c r="I13852" s="334">
        <v>0</v>
      </c>
      <c r="J13852" s="334">
        <v>0</v>
      </c>
      <c r="K13852" s="334">
        <v>0</v>
      </c>
      <c r="L13852" s="334">
        <v>0</v>
      </c>
      <c r="M13852" s="334">
        <v>0</v>
      </c>
      <c r="N13852" s="334">
        <v>0</v>
      </c>
      <c r="O13852" s="334">
        <v>0</v>
      </c>
      <c r="P13852" s="334">
        <v>0</v>
      </c>
      <c r="Q13852" s="334">
        <v>0</v>
      </c>
      <c r="R13852" s="334">
        <v>0</v>
      </c>
      <c r="S13852" s="334">
        <v>0</v>
      </c>
      <c r="T13852" s="334">
        <v>0</v>
      </c>
      <c r="U13852" s="334">
        <v>0</v>
      </c>
      <c r="V13852" s="334">
        <v>0</v>
      </c>
      <c r="W13852" s="334">
        <v>0</v>
      </c>
      <c r="X13852" s="334">
        <v>0</v>
      </c>
      <c r="Y13852" s="334">
        <v>0</v>
      </c>
      <c r="Z13852" s="334">
        <v>0</v>
      </c>
      <c r="AA13852" s="334">
        <v>0</v>
      </c>
      <c r="AB13852" s="334">
        <v>0</v>
      </c>
      <c r="AD13852" s="334">
        <v>0</v>
      </c>
      <c r="AE13852" s="334">
        <f t="shared" si="2167"/>
        <v>0</v>
      </c>
      <c r="AF13852" s="334">
        <f t="shared" si="2168"/>
        <v>0</v>
      </c>
      <c r="AG13852" s="340">
        <f t="shared" si="2169"/>
        <v>0</v>
      </c>
      <c r="AI13852" s="340">
        <f t="shared" si="2171"/>
        <v>0</v>
      </c>
      <c r="AJ13852" s="340">
        <f t="shared" si="2171"/>
        <v>0</v>
      </c>
      <c r="AK13852" s="340">
        <f t="shared" si="2171"/>
        <v>0</v>
      </c>
      <c r="AL13852" s="340">
        <f t="shared" si="2171"/>
        <v>0</v>
      </c>
      <c r="AM13852" s="340">
        <f t="shared" si="2171"/>
        <v>0</v>
      </c>
    </row>
    <row r="13853" spans="1:39" x14ac:dyDescent="0.35">
      <c r="A13853" s="337">
        <v>35766</v>
      </c>
      <c r="B13853" s="338">
        <f t="shared" si="2164"/>
        <v>1997</v>
      </c>
      <c r="C13853" s="338">
        <f t="shared" si="2165"/>
        <v>12</v>
      </c>
      <c r="D13853" s="338">
        <f t="shared" si="2166"/>
        <v>2</v>
      </c>
      <c r="E13853" s="334">
        <v>0</v>
      </c>
      <c r="F13853" s="334">
        <v>0</v>
      </c>
      <c r="G13853" s="334">
        <v>0</v>
      </c>
      <c r="H13853" s="334">
        <v>0</v>
      </c>
      <c r="I13853" s="334">
        <v>0</v>
      </c>
      <c r="J13853" s="334">
        <v>0</v>
      </c>
      <c r="K13853" s="334">
        <v>0</v>
      </c>
      <c r="L13853" s="334">
        <v>0</v>
      </c>
      <c r="M13853" s="334">
        <v>0</v>
      </c>
      <c r="N13853" s="334">
        <v>0</v>
      </c>
      <c r="O13853" s="334">
        <v>0</v>
      </c>
      <c r="P13853" s="334">
        <v>0</v>
      </c>
      <c r="Q13853" s="334">
        <v>0</v>
      </c>
      <c r="R13853" s="334">
        <v>0</v>
      </c>
      <c r="S13853" s="334">
        <v>0</v>
      </c>
      <c r="T13853" s="334">
        <v>0</v>
      </c>
      <c r="U13853" s="334">
        <v>0</v>
      </c>
      <c r="V13853" s="334">
        <v>0</v>
      </c>
      <c r="W13853" s="334">
        <v>0</v>
      </c>
      <c r="X13853" s="334">
        <v>0</v>
      </c>
      <c r="Y13853" s="334">
        <v>0</v>
      </c>
      <c r="Z13853" s="334">
        <v>0</v>
      </c>
      <c r="AA13853" s="334">
        <v>0</v>
      </c>
      <c r="AB13853" s="334">
        <v>0</v>
      </c>
      <c r="AD13853" s="334">
        <v>0</v>
      </c>
      <c r="AE13853" s="334">
        <f t="shared" si="2167"/>
        <v>0</v>
      </c>
      <c r="AF13853" s="334">
        <f t="shared" si="2168"/>
        <v>0</v>
      </c>
      <c r="AG13853" s="340">
        <f t="shared" si="2169"/>
        <v>0</v>
      </c>
      <c r="AI13853" s="340">
        <f t="shared" si="2171"/>
        <v>0</v>
      </c>
      <c r="AJ13853" s="340">
        <f t="shared" si="2171"/>
        <v>0</v>
      </c>
      <c r="AK13853" s="340">
        <f t="shared" si="2171"/>
        <v>0</v>
      </c>
      <c r="AL13853" s="340">
        <f t="shared" si="2171"/>
        <v>0</v>
      </c>
      <c r="AM13853" s="340">
        <f t="shared" si="2171"/>
        <v>0</v>
      </c>
    </row>
    <row r="13854" spans="1:39" x14ac:dyDescent="0.35">
      <c r="A13854" s="337">
        <v>35767</v>
      </c>
      <c r="B13854" s="338">
        <f t="shared" si="2164"/>
        <v>1997</v>
      </c>
      <c r="C13854" s="338">
        <f t="shared" si="2165"/>
        <v>12</v>
      </c>
      <c r="D13854" s="338">
        <f t="shared" si="2166"/>
        <v>3</v>
      </c>
      <c r="E13854" s="334">
        <v>0</v>
      </c>
      <c r="F13854" s="334">
        <v>0</v>
      </c>
      <c r="G13854" s="334">
        <v>0</v>
      </c>
      <c r="H13854" s="334">
        <v>0</v>
      </c>
      <c r="I13854" s="334">
        <v>0</v>
      </c>
      <c r="J13854" s="334">
        <v>0</v>
      </c>
      <c r="K13854" s="334">
        <v>0</v>
      </c>
      <c r="L13854" s="334">
        <v>0</v>
      </c>
      <c r="M13854" s="334">
        <v>0</v>
      </c>
      <c r="N13854" s="334">
        <v>0</v>
      </c>
      <c r="O13854" s="334">
        <v>0</v>
      </c>
      <c r="P13854" s="334">
        <v>0</v>
      </c>
      <c r="Q13854" s="334">
        <v>0</v>
      </c>
      <c r="R13854" s="334">
        <v>0</v>
      </c>
      <c r="S13854" s="334">
        <v>0</v>
      </c>
      <c r="T13854" s="334">
        <v>0</v>
      </c>
      <c r="U13854" s="334">
        <v>0</v>
      </c>
      <c r="V13854" s="334">
        <v>0</v>
      </c>
      <c r="W13854" s="334">
        <v>0</v>
      </c>
      <c r="X13854" s="334">
        <v>0</v>
      </c>
      <c r="Y13854" s="334">
        <v>0</v>
      </c>
      <c r="Z13854" s="334">
        <v>0</v>
      </c>
      <c r="AA13854" s="334">
        <v>0</v>
      </c>
      <c r="AB13854" s="334">
        <v>0</v>
      </c>
      <c r="AD13854" s="334">
        <v>0</v>
      </c>
      <c r="AE13854" s="334">
        <f t="shared" si="2167"/>
        <v>0</v>
      </c>
      <c r="AF13854" s="334">
        <f t="shared" si="2168"/>
        <v>0</v>
      </c>
      <c r="AG13854" s="340">
        <f t="shared" si="2169"/>
        <v>0</v>
      </c>
      <c r="AI13854" s="340">
        <f t="shared" si="2171"/>
        <v>0</v>
      </c>
      <c r="AJ13854" s="340">
        <f t="shared" si="2171"/>
        <v>0</v>
      </c>
      <c r="AK13854" s="340">
        <f t="shared" si="2171"/>
        <v>0</v>
      </c>
      <c r="AL13854" s="340">
        <f t="shared" si="2171"/>
        <v>0</v>
      </c>
      <c r="AM13854" s="340">
        <f t="shared" si="2171"/>
        <v>0</v>
      </c>
    </row>
    <row r="13855" spans="1:39" x14ac:dyDescent="0.35">
      <c r="A13855" s="337">
        <v>35768</v>
      </c>
      <c r="B13855" s="338">
        <f t="shared" si="2164"/>
        <v>1997</v>
      </c>
      <c r="C13855" s="338">
        <f t="shared" si="2165"/>
        <v>12</v>
      </c>
      <c r="D13855" s="338">
        <f t="shared" si="2166"/>
        <v>4</v>
      </c>
      <c r="E13855" s="334">
        <v>0</v>
      </c>
      <c r="F13855" s="334">
        <v>0</v>
      </c>
      <c r="G13855" s="334">
        <v>0</v>
      </c>
      <c r="H13855" s="334">
        <v>0</v>
      </c>
      <c r="I13855" s="334">
        <v>0</v>
      </c>
      <c r="J13855" s="334">
        <v>0</v>
      </c>
      <c r="K13855" s="334">
        <v>0</v>
      </c>
      <c r="L13855" s="334">
        <v>0</v>
      </c>
      <c r="M13855" s="334">
        <v>0</v>
      </c>
      <c r="N13855" s="334">
        <v>0</v>
      </c>
      <c r="O13855" s="334">
        <v>0</v>
      </c>
      <c r="P13855" s="334">
        <v>0</v>
      </c>
      <c r="Q13855" s="334">
        <v>0</v>
      </c>
      <c r="R13855" s="334">
        <v>0</v>
      </c>
      <c r="S13855" s="334">
        <v>0</v>
      </c>
      <c r="T13855" s="334">
        <v>0</v>
      </c>
      <c r="U13855" s="334">
        <v>0</v>
      </c>
      <c r="V13855" s="334">
        <v>0</v>
      </c>
      <c r="W13855" s="334">
        <v>0.1</v>
      </c>
      <c r="X13855" s="334">
        <v>0</v>
      </c>
      <c r="Y13855" s="334">
        <v>0.1</v>
      </c>
      <c r="Z13855" s="334">
        <v>0</v>
      </c>
      <c r="AA13855" s="334">
        <v>0.1</v>
      </c>
      <c r="AB13855" s="334">
        <v>0</v>
      </c>
      <c r="AD13855" s="334">
        <v>0.3</v>
      </c>
      <c r="AE13855" s="334">
        <f t="shared" si="2167"/>
        <v>0.3</v>
      </c>
      <c r="AF13855" s="334">
        <f t="shared" si="2168"/>
        <v>0.30000000000000004</v>
      </c>
      <c r="AG13855" s="340">
        <f t="shared" si="2169"/>
        <v>5.5511151231257827E-17</v>
      </c>
      <c r="AI13855" s="340">
        <f t="shared" si="2171"/>
        <v>0</v>
      </c>
      <c r="AJ13855" s="340">
        <f t="shared" si="2171"/>
        <v>0</v>
      </c>
      <c r="AK13855" s="340">
        <f t="shared" si="2171"/>
        <v>0</v>
      </c>
      <c r="AL13855" s="340">
        <f t="shared" si="2171"/>
        <v>0</v>
      </c>
      <c r="AM13855" s="340">
        <f t="shared" si="2171"/>
        <v>0</v>
      </c>
    </row>
    <row r="13856" spans="1:39" x14ac:dyDescent="0.35">
      <c r="A13856" s="337">
        <v>35769</v>
      </c>
      <c r="B13856" s="338">
        <f t="shared" si="2164"/>
        <v>1997</v>
      </c>
      <c r="C13856" s="338">
        <f t="shared" si="2165"/>
        <v>12</v>
      </c>
      <c r="D13856" s="338">
        <f t="shared" si="2166"/>
        <v>5</v>
      </c>
      <c r="E13856" s="334">
        <v>0</v>
      </c>
      <c r="F13856" s="334">
        <v>0</v>
      </c>
      <c r="G13856" s="334">
        <v>0</v>
      </c>
      <c r="H13856" s="334">
        <v>0.1</v>
      </c>
      <c r="I13856" s="334">
        <v>0</v>
      </c>
      <c r="J13856" s="334">
        <v>0</v>
      </c>
      <c r="K13856" s="334">
        <v>0</v>
      </c>
      <c r="L13856" s="334">
        <v>0</v>
      </c>
      <c r="M13856" s="334">
        <v>0</v>
      </c>
      <c r="N13856" s="334">
        <v>0</v>
      </c>
      <c r="O13856" s="334">
        <v>0.1</v>
      </c>
      <c r="P13856" s="334">
        <v>0</v>
      </c>
      <c r="Q13856" s="334">
        <v>0</v>
      </c>
      <c r="R13856" s="334">
        <v>0</v>
      </c>
      <c r="S13856" s="334">
        <v>0</v>
      </c>
      <c r="T13856" s="334">
        <v>0</v>
      </c>
      <c r="U13856" s="334">
        <v>0</v>
      </c>
      <c r="V13856" s="334">
        <v>0</v>
      </c>
      <c r="W13856" s="334">
        <v>0</v>
      </c>
      <c r="X13856" s="334">
        <v>0</v>
      </c>
      <c r="Y13856" s="334">
        <v>0</v>
      </c>
      <c r="Z13856" s="334">
        <v>0</v>
      </c>
      <c r="AA13856" s="334">
        <v>0</v>
      </c>
      <c r="AB13856" s="334">
        <v>0</v>
      </c>
      <c r="AD13856" s="334">
        <v>0.2</v>
      </c>
      <c r="AE13856" s="334">
        <f t="shared" si="2167"/>
        <v>0.2</v>
      </c>
      <c r="AF13856" s="334">
        <f t="shared" si="2168"/>
        <v>0.2</v>
      </c>
      <c r="AG13856" s="340">
        <f t="shared" si="2169"/>
        <v>0</v>
      </c>
      <c r="AI13856" s="340">
        <f t="shared" si="2171"/>
        <v>0</v>
      </c>
      <c r="AJ13856" s="340">
        <f t="shared" si="2171"/>
        <v>0</v>
      </c>
      <c r="AK13856" s="340">
        <f t="shared" si="2171"/>
        <v>0</v>
      </c>
      <c r="AL13856" s="340">
        <f t="shared" si="2171"/>
        <v>0</v>
      </c>
      <c r="AM13856" s="340">
        <f t="shared" si="2171"/>
        <v>0</v>
      </c>
    </row>
    <row r="13857" spans="1:39" x14ac:dyDescent="0.35">
      <c r="A13857" s="337">
        <v>35770</v>
      </c>
      <c r="B13857" s="338">
        <f t="shared" si="2164"/>
        <v>1997</v>
      </c>
      <c r="C13857" s="338">
        <f t="shared" si="2165"/>
        <v>12</v>
      </c>
      <c r="D13857" s="338">
        <f t="shared" si="2166"/>
        <v>6</v>
      </c>
      <c r="E13857" s="334">
        <v>0</v>
      </c>
      <c r="F13857" s="334">
        <v>0</v>
      </c>
      <c r="G13857" s="334">
        <v>0</v>
      </c>
      <c r="H13857" s="334">
        <v>0</v>
      </c>
      <c r="I13857" s="334">
        <v>0</v>
      </c>
      <c r="J13857" s="334">
        <v>0</v>
      </c>
      <c r="K13857" s="334">
        <v>0</v>
      </c>
      <c r="L13857" s="334">
        <v>0</v>
      </c>
      <c r="M13857" s="334">
        <v>0</v>
      </c>
      <c r="N13857" s="334">
        <v>0</v>
      </c>
      <c r="O13857" s="334">
        <v>0</v>
      </c>
      <c r="P13857" s="334">
        <v>0</v>
      </c>
      <c r="Q13857" s="334">
        <v>0</v>
      </c>
      <c r="R13857" s="334">
        <v>0</v>
      </c>
      <c r="S13857" s="334">
        <v>0</v>
      </c>
      <c r="T13857" s="334">
        <v>0</v>
      </c>
      <c r="U13857" s="334">
        <v>0</v>
      </c>
      <c r="V13857" s="334">
        <v>0</v>
      </c>
      <c r="W13857" s="334">
        <v>0</v>
      </c>
      <c r="X13857" s="334">
        <v>0</v>
      </c>
      <c r="Y13857" s="334">
        <v>0</v>
      </c>
      <c r="Z13857" s="334">
        <v>0</v>
      </c>
      <c r="AA13857" s="334">
        <v>0</v>
      </c>
      <c r="AB13857" s="334">
        <v>0</v>
      </c>
      <c r="AD13857" s="334">
        <v>0</v>
      </c>
      <c r="AE13857" s="334">
        <f t="shared" si="2167"/>
        <v>0</v>
      </c>
      <c r="AF13857" s="334">
        <f t="shared" si="2168"/>
        <v>0</v>
      </c>
      <c r="AG13857" s="340">
        <f t="shared" si="2169"/>
        <v>0</v>
      </c>
      <c r="AI13857" s="340">
        <f t="shared" si="2171"/>
        <v>0</v>
      </c>
      <c r="AJ13857" s="340">
        <f t="shared" si="2171"/>
        <v>0</v>
      </c>
      <c r="AK13857" s="340">
        <f t="shared" si="2171"/>
        <v>0</v>
      </c>
      <c r="AL13857" s="340">
        <f t="shared" si="2171"/>
        <v>0</v>
      </c>
      <c r="AM13857" s="340">
        <f t="shared" si="2171"/>
        <v>0</v>
      </c>
    </row>
    <row r="13858" spans="1:39" x14ac:dyDescent="0.35">
      <c r="A13858" s="337">
        <v>35771</v>
      </c>
      <c r="B13858" s="338">
        <f t="shared" si="2164"/>
        <v>1997</v>
      </c>
      <c r="C13858" s="338">
        <f t="shared" si="2165"/>
        <v>12</v>
      </c>
      <c r="D13858" s="338">
        <f t="shared" si="2166"/>
        <v>7</v>
      </c>
      <c r="E13858" s="334">
        <v>0</v>
      </c>
      <c r="F13858" s="334">
        <v>0</v>
      </c>
      <c r="G13858" s="334">
        <v>0</v>
      </c>
      <c r="H13858" s="334">
        <v>0</v>
      </c>
      <c r="I13858" s="334">
        <v>0</v>
      </c>
      <c r="J13858" s="334">
        <v>0</v>
      </c>
      <c r="K13858" s="334">
        <v>0</v>
      </c>
      <c r="L13858" s="334">
        <v>0</v>
      </c>
      <c r="M13858" s="334">
        <v>0</v>
      </c>
      <c r="N13858" s="334">
        <v>0</v>
      </c>
      <c r="O13858" s="334">
        <v>0</v>
      </c>
      <c r="P13858" s="334">
        <v>0</v>
      </c>
      <c r="Q13858" s="334">
        <v>0</v>
      </c>
      <c r="R13858" s="334">
        <v>0</v>
      </c>
      <c r="S13858" s="334">
        <v>0</v>
      </c>
      <c r="T13858" s="334">
        <v>0</v>
      </c>
      <c r="U13858" s="334">
        <v>0</v>
      </c>
      <c r="V13858" s="334">
        <v>0</v>
      </c>
      <c r="W13858" s="334">
        <v>0</v>
      </c>
      <c r="X13858" s="334">
        <v>0</v>
      </c>
      <c r="Y13858" s="334">
        <v>0</v>
      </c>
      <c r="Z13858" s="334">
        <v>0</v>
      </c>
      <c r="AA13858" s="334">
        <v>0</v>
      </c>
      <c r="AB13858" s="334">
        <v>0</v>
      </c>
      <c r="AD13858" s="334">
        <v>0</v>
      </c>
      <c r="AE13858" s="334">
        <f t="shared" si="2167"/>
        <v>0</v>
      </c>
      <c r="AF13858" s="334">
        <f t="shared" si="2168"/>
        <v>0</v>
      </c>
      <c r="AG13858" s="340">
        <f t="shared" si="2169"/>
        <v>0</v>
      </c>
      <c r="AI13858" s="340">
        <f t="shared" si="2171"/>
        <v>0</v>
      </c>
      <c r="AJ13858" s="340">
        <f t="shared" si="2171"/>
        <v>0</v>
      </c>
      <c r="AK13858" s="340">
        <f t="shared" si="2171"/>
        <v>0</v>
      </c>
      <c r="AL13858" s="340">
        <f t="shared" si="2171"/>
        <v>0</v>
      </c>
      <c r="AM13858" s="340">
        <f t="shared" si="2171"/>
        <v>0</v>
      </c>
    </row>
    <row r="13859" spans="1:39" x14ac:dyDescent="0.35">
      <c r="A13859" s="337">
        <v>35772</v>
      </c>
      <c r="B13859" s="338">
        <f t="shared" si="2164"/>
        <v>1997</v>
      </c>
      <c r="C13859" s="338">
        <f t="shared" si="2165"/>
        <v>12</v>
      </c>
      <c r="D13859" s="338">
        <f t="shared" si="2166"/>
        <v>8</v>
      </c>
      <c r="E13859" s="334">
        <v>0</v>
      </c>
      <c r="F13859" s="334">
        <v>0</v>
      </c>
      <c r="G13859" s="334">
        <v>0.1</v>
      </c>
      <c r="H13859" s="334">
        <v>0</v>
      </c>
      <c r="I13859" s="334">
        <v>0</v>
      </c>
      <c r="J13859" s="334">
        <v>0</v>
      </c>
      <c r="K13859" s="334">
        <v>0</v>
      </c>
      <c r="L13859" s="334">
        <v>0</v>
      </c>
      <c r="M13859" s="334">
        <v>0.1</v>
      </c>
      <c r="N13859" s="334">
        <v>0</v>
      </c>
      <c r="O13859" s="334">
        <v>0</v>
      </c>
      <c r="P13859" s="334">
        <v>0</v>
      </c>
      <c r="Q13859" s="334">
        <v>0</v>
      </c>
      <c r="R13859" s="334">
        <v>0</v>
      </c>
      <c r="S13859" s="334">
        <v>0</v>
      </c>
      <c r="T13859" s="334">
        <v>0</v>
      </c>
      <c r="U13859" s="334">
        <v>0</v>
      </c>
      <c r="V13859" s="334">
        <v>0</v>
      </c>
      <c r="W13859" s="334">
        <v>0</v>
      </c>
      <c r="X13859" s="334">
        <v>0</v>
      </c>
      <c r="Y13859" s="334">
        <v>0</v>
      </c>
      <c r="Z13859" s="334">
        <v>0</v>
      </c>
      <c r="AA13859" s="334">
        <v>0</v>
      </c>
      <c r="AB13859" s="334">
        <v>0</v>
      </c>
      <c r="AD13859" s="334">
        <v>0.2</v>
      </c>
      <c r="AE13859" s="334">
        <f t="shared" si="2167"/>
        <v>0.2</v>
      </c>
      <c r="AF13859" s="334">
        <f t="shared" si="2168"/>
        <v>0.2</v>
      </c>
      <c r="AG13859" s="340">
        <f t="shared" si="2169"/>
        <v>0</v>
      </c>
      <c r="AI13859" s="340">
        <f t="shared" si="2171"/>
        <v>0</v>
      </c>
      <c r="AJ13859" s="340">
        <f t="shared" si="2171"/>
        <v>0</v>
      </c>
      <c r="AK13859" s="340">
        <f t="shared" si="2171"/>
        <v>0</v>
      </c>
      <c r="AL13859" s="340">
        <f t="shared" si="2171"/>
        <v>0</v>
      </c>
      <c r="AM13859" s="340">
        <f t="shared" si="2171"/>
        <v>0</v>
      </c>
    </row>
    <row r="13860" spans="1:39" x14ac:dyDescent="0.35">
      <c r="A13860" s="337">
        <v>35773</v>
      </c>
      <c r="B13860" s="338">
        <f t="shared" si="2164"/>
        <v>1997</v>
      </c>
      <c r="C13860" s="338">
        <f t="shared" si="2165"/>
        <v>12</v>
      </c>
      <c r="D13860" s="338">
        <f t="shared" si="2166"/>
        <v>9</v>
      </c>
      <c r="E13860" s="334">
        <v>0</v>
      </c>
      <c r="F13860" s="334">
        <v>0</v>
      </c>
      <c r="G13860" s="334">
        <v>0</v>
      </c>
      <c r="H13860" s="334">
        <v>0</v>
      </c>
      <c r="I13860" s="334">
        <v>0</v>
      </c>
      <c r="J13860" s="334">
        <v>0.1</v>
      </c>
      <c r="K13860" s="334">
        <v>0</v>
      </c>
      <c r="L13860" s="334">
        <v>0.1</v>
      </c>
      <c r="M13860" s="334">
        <v>0</v>
      </c>
      <c r="N13860" s="334">
        <v>0</v>
      </c>
      <c r="O13860" s="334">
        <v>0</v>
      </c>
      <c r="P13860" s="334">
        <v>0</v>
      </c>
      <c r="Q13860" s="334">
        <v>0</v>
      </c>
      <c r="R13860" s="334">
        <v>0</v>
      </c>
      <c r="S13860" s="334">
        <v>0</v>
      </c>
      <c r="T13860" s="334">
        <v>0</v>
      </c>
      <c r="U13860" s="334">
        <v>0</v>
      </c>
      <c r="V13860" s="334">
        <v>0</v>
      </c>
      <c r="W13860" s="334">
        <v>0</v>
      </c>
      <c r="X13860" s="334">
        <v>0</v>
      </c>
      <c r="Y13860" s="334">
        <v>0</v>
      </c>
      <c r="Z13860" s="334">
        <v>0</v>
      </c>
      <c r="AA13860" s="334">
        <v>0</v>
      </c>
      <c r="AB13860" s="334">
        <v>0</v>
      </c>
      <c r="AD13860" s="334">
        <v>0.2</v>
      </c>
      <c r="AE13860" s="334">
        <f t="shared" si="2167"/>
        <v>0.2</v>
      </c>
      <c r="AF13860" s="334">
        <f t="shared" si="2168"/>
        <v>0.2</v>
      </c>
      <c r="AG13860" s="340">
        <f t="shared" si="2169"/>
        <v>0</v>
      </c>
      <c r="AI13860" s="340">
        <f t="shared" ref="AI13860:AM13875" si="2172">IF($C13860=AI$1,$AF13860,0)</f>
        <v>0</v>
      </c>
      <c r="AJ13860" s="340">
        <f t="shared" si="2172"/>
        <v>0</v>
      </c>
      <c r="AK13860" s="340">
        <f t="shared" si="2172"/>
        <v>0</v>
      </c>
      <c r="AL13860" s="340">
        <f t="shared" si="2172"/>
        <v>0</v>
      </c>
      <c r="AM13860" s="340">
        <f t="shared" si="2172"/>
        <v>0</v>
      </c>
    </row>
    <row r="13861" spans="1:39" x14ac:dyDescent="0.35">
      <c r="A13861" s="337">
        <v>35774</v>
      </c>
      <c r="B13861" s="338">
        <f t="shared" si="2164"/>
        <v>1997</v>
      </c>
      <c r="C13861" s="338">
        <f t="shared" si="2165"/>
        <v>12</v>
      </c>
      <c r="D13861" s="338">
        <f t="shared" si="2166"/>
        <v>10</v>
      </c>
      <c r="E13861" s="334">
        <v>0</v>
      </c>
      <c r="F13861" s="334">
        <v>0</v>
      </c>
      <c r="G13861" s="334">
        <v>0</v>
      </c>
      <c r="H13861" s="334">
        <v>0</v>
      </c>
      <c r="I13861" s="334">
        <v>0</v>
      </c>
      <c r="J13861" s="334">
        <v>0</v>
      </c>
      <c r="K13861" s="334">
        <v>0</v>
      </c>
      <c r="L13861" s="334">
        <v>0</v>
      </c>
      <c r="M13861" s="334">
        <v>0</v>
      </c>
      <c r="N13861" s="334">
        <v>0</v>
      </c>
      <c r="O13861" s="334">
        <v>0</v>
      </c>
      <c r="P13861" s="334">
        <v>0</v>
      </c>
      <c r="Q13861" s="334">
        <v>0</v>
      </c>
      <c r="R13861" s="334">
        <v>0</v>
      </c>
      <c r="S13861" s="334">
        <v>0</v>
      </c>
      <c r="T13861" s="334">
        <v>0</v>
      </c>
      <c r="U13861" s="334">
        <v>0</v>
      </c>
      <c r="V13861" s="334">
        <v>0</v>
      </c>
      <c r="W13861" s="334">
        <v>0</v>
      </c>
      <c r="X13861" s="334">
        <v>0</v>
      </c>
      <c r="Y13861" s="334">
        <v>0</v>
      </c>
      <c r="Z13861" s="334">
        <v>0</v>
      </c>
      <c r="AA13861" s="334">
        <v>0</v>
      </c>
      <c r="AB13861" s="334">
        <v>0</v>
      </c>
      <c r="AD13861" s="334">
        <v>0</v>
      </c>
      <c r="AE13861" s="334">
        <f t="shared" si="2167"/>
        <v>0</v>
      </c>
      <c r="AF13861" s="334">
        <f t="shared" si="2168"/>
        <v>0</v>
      </c>
      <c r="AG13861" s="340">
        <f t="shared" si="2169"/>
        <v>0</v>
      </c>
      <c r="AI13861" s="340">
        <f t="shared" si="2172"/>
        <v>0</v>
      </c>
      <c r="AJ13861" s="340">
        <f t="shared" si="2172"/>
        <v>0</v>
      </c>
      <c r="AK13861" s="340">
        <f t="shared" si="2172"/>
        <v>0</v>
      </c>
      <c r="AL13861" s="340">
        <f t="shared" si="2172"/>
        <v>0</v>
      </c>
      <c r="AM13861" s="340">
        <f t="shared" si="2172"/>
        <v>0</v>
      </c>
    </row>
    <row r="13862" spans="1:39" x14ac:dyDescent="0.35">
      <c r="A13862" s="337">
        <v>35775</v>
      </c>
      <c r="B13862" s="338">
        <f t="shared" si="2164"/>
        <v>1997</v>
      </c>
      <c r="C13862" s="338">
        <f t="shared" si="2165"/>
        <v>12</v>
      </c>
      <c r="D13862" s="338">
        <f t="shared" si="2166"/>
        <v>11</v>
      </c>
      <c r="E13862" s="334">
        <v>0</v>
      </c>
      <c r="F13862" s="334">
        <v>0</v>
      </c>
      <c r="G13862" s="334">
        <v>0</v>
      </c>
      <c r="H13862" s="334">
        <v>0</v>
      </c>
      <c r="I13862" s="334">
        <v>0</v>
      </c>
      <c r="J13862" s="334">
        <v>0</v>
      </c>
      <c r="K13862" s="334">
        <v>0</v>
      </c>
      <c r="L13862" s="334">
        <v>0</v>
      </c>
      <c r="M13862" s="334">
        <v>0</v>
      </c>
      <c r="N13862" s="334">
        <v>0</v>
      </c>
      <c r="O13862" s="334">
        <v>0</v>
      </c>
      <c r="P13862" s="334">
        <v>0</v>
      </c>
      <c r="Q13862" s="334">
        <v>0</v>
      </c>
      <c r="R13862" s="334">
        <v>0</v>
      </c>
      <c r="S13862" s="334">
        <v>0</v>
      </c>
      <c r="T13862" s="334">
        <v>0</v>
      </c>
      <c r="U13862" s="334">
        <v>0</v>
      </c>
      <c r="V13862" s="334">
        <v>0</v>
      </c>
      <c r="W13862" s="334">
        <v>0</v>
      </c>
      <c r="X13862" s="334">
        <v>0</v>
      </c>
      <c r="Y13862" s="334">
        <v>0</v>
      </c>
      <c r="Z13862" s="334">
        <v>0</v>
      </c>
      <c r="AA13862" s="334">
        <v>0</v>
      </c>
      <c r="AB13862" s="334">
        <v>0</v>
      </c>
      <c r="AD13862" s="334">
        <v>0</v>
      </c>
      <c r="AE13862" s="334">
        <f t="shared" si="2167"/>
        <v>0</v>
      </c>
      <c r="AF13862" s="334">
        <f t="shared" si="2168"/>
        <v>0</v>
      </c>
      <c r="AG13862" s="340">
        <f t="shared" si="2169"/>
        <v>0</v>
      </c>
      <c r="AI13862" s="340">
        <f t="shared" si="2172"/>
        <v>0</v>
      </c>
      <c r="AJ13862" s="340">
        <f t="shared" si="2172"/>
        <v>0</v>
      </c>
      <c r="AK13862" s="340">
        <f t="shared" si="2172"/>
        <v>0</v>
      </c>
      <c r="AL13862" s="340">
        <f t="shared" si="2172"/>
        <v>0</v>
      </c>
      <c r="AM13862" s="340">
        <f t="shared" si="2172"/>
        <v>0</v>
      </c>
    </row>
    <row r="13863" spans="1:39" x14ac:dyDescent="0.35">
      <c r="A13863" s="337">
        <v>35776</v>
      </c>
      <c r="B13863" s="338">
        <f t="shared" si="2164"/>
        <v>1997</v>
      </c>
      <c r="C13863" s="338">
        <f t="shared" si="2165"/>
        <v>12</v>
      </c>
      <c r="D13863" s="338">
        <f t="shared" si="2166"/>
        <v>12</v>
      </c>
      <c r="E13863" s="334">
        <v>0</v>
      </c>
      <c r="F13863" s="334">
        <v>0</v>
      </c>
      <c r="G13863" s="334">
        <v>0</v>
      </c>
      <c r="H13863" s="334">
        <v>0</v>
      </c>
      <c r="I13863" s="334">
        <v>0</v>
      </c>
      <c r="J13863" s="334">
        <v>0</v>
      </c>
      <c r="K13863" s="334">
        <v>0</v>
      </c>
      <c r="L13863" s="334">
        <v>0</v>
      </c>
      <c r="M13863" s="334">
        <v>0</v>
      </c>
      <c r="N13863" s="334">
        <v>0</v>
      </c>
      <c r="O13863" s="334">
        <v>0</v>
      </c>
      <c r="P13863" s="334">
        <v>0</v>
      </c>
      <c r="Q13863" s="334">
        <v>0</v>
      </c>
      <c r="R13863" s="334">
        <v>0</v>
      </c>
      <c r="S13863" s="334">
        <v>0</v>
      </c>
      <c r="T13863" s="334">
        <v>0</v>
      </c>
      <c r="U13863" s="334">
        <v>0</v>
      </c>
      <c r="V13863" s="334">
        <v>0</v>
      </c>
      <c r="W13863" s="334">
        <v>0</v>
      </c>
      <c r="X13863" s="334">
        <v>0</v>
      </c>
      <c r="Y13863" s="334">
        <v>0</v>
      </c>
      <c r="Z13863" s="334">
        <v>0</v>
      </c>
      <c r="AA13863" s="334">
        <v>0</v>
      </c>
      <c r="AB13863" s="334">
        <v>0</v>
      </c>
      <c r="AD13863" s="334">
        <v>0</v>
      </c>
      <c r="AE13863" s="334">
        <f t="shared" si="2167"/>
        <v>0</v>
      </c>
      <c r="AF13863" s="334">
        <f t="shared" si="2168"/>
        <v>0</v>
      </c>
      <c r="AG13863" s="340">
        <f t="shared" si="2169"/>
        <v>0</v>
      </c>
      <c r="AI13863" s="340">
        <f t="shared" si="2172"/>
        <v>0</v>
      </c>
      <c r="AJ13863" s="340">
        <f t="shared" si="2172"/>
        <v>0</v>
      </c>
      <c r="AK13863" s="340">
        <f t="shared" si="2172"/>
        <v>0</v>
      </c>
      <c r="AL13863" s="340">
        <f t="shared" si="2172"/>
        <v>0</v>
      </c>
      <c r="AM13863" s="340">
        <f t="shared" si="2172"/>
        <v>0</v>
      </c>
    </row>
    <row r="13864" spans="1:39" x14ac:dyDescent="0.35">
      <c r="A13864" s="337">
        <v>35777</v>
      </c>
      <c r="B13864" s="338">
        <f t="shared" si="2164"/>
        <v>1997</v>
      </c>
      <c r="C13864" s="338">
        <f t="shared" si="2165"/>
        <v>12</v>
      </c>
      <c r="D13864" s="338">
        <f t="shared" si="2166"/>
        <v>13</v>
      </c>
      <c r="E13864" s="334">
        <v>0</v>
      </c>
      <c r="F13864" s="334">
        <v>0</v>
      </c>
      <c r="G13864" s="334">
        <v>0</v>
      </c>
      <c r="H13864" s="334">
        <v>0</v>
      </c>
      <c r="I13864" s="334">
        <v>0</v>
      </c>
      <c r="J13864" s="334">
        <v>0</v>
      </c>
      <c r="K13864" s="334">
        <v>0</v>
      </c>
      <c r="L13864" s="334">
        <v>0</v>
      </c>
      <c r="M13864" s="334">
        <v>0</v>
      </c>
      <c r="N13864" s="334">
        <v>0</v>
      </c>
      <c r="O13864" s="334">
        <v>0</v>
      </c>
      <c r="P13864" s="334">
        <v>0</v>
      </c>
      <c r="Q13864" s="334">
        <v>0</v>
      </c>
      <c r="R13864" s="334">
        <v>0</v>
      </c>
      <c r="S13864" s="334">
        <v>0</v>
      </c>
      <c r="T13864" s="334">
        <v>0</v>
      </c>
      <c r="U13864" s="334">
        <v>0</v>
      </c>
      <c r="V13864" s="334">
        <v>0</v>
      </c>
      <c r="W13864" s="334">
        <v>0</v>
      </c>
      <c r="X13864" s="334">
        <v>0</v>
      </c>
      <c r="Y13864" s="334">
        <v>0</v>
      </c>
      <c r="Z13864" s="334">
        <v>0</v>
      </c>
      <c r="AA13864" s="334">
        <v>0</v>
      </c>
      <c r="AB13864" s="334">
        <v>0</v>
      </c>
      <c r="AD13864" s="334">
        <v>0</v>
      </c>
      <c r="AE13864" s="334">
        <f t="shared" si="2167"/>
        <v>0</v>
      </c>
      <c r="AF13864" s="334">
        <f t="shared" si="2168"/>
        <v>0</v>
      </c>
      <c r="AG13864" s="340">
        <f t="shared" si="2169"/>
        <v>0</v>
      </c>
      <c r="AI13864" s="340">
        <f t="shared" si="2172"/>
        <v>0</v>
      </c>
      <c r="AJ13864" s="340">
        <f t="shared" si="2172"/>
        <v>0</v>
      </c>
      <c r="AK13864" s="340">
        <f t="shared" si="2172"/>
        <v>0</v>
      </c>
      <c r="AL13864" s="340">
        <f t="shared" si="2172"/>
        <v>0</v>
      </c>
      <c r="AM13864" s="340">
        <f t="shared" si="2172"/>
        <v>0</v>
      </c>
    </row>
    <row r="13865" spans="1:39" x14ac:dyDescent="0.35">
      <c r="A13865" s="337">
        <v>35778</v>
      </c>
      <c r="B13865" s="338">
        <f t="shared" si="2164"/>
        <v>1997</v>
      </c>
      <c r="C13865" s="338">
        <f t="shared" si="2165"/>
        <v>12</v>
      </c>
      <c r="D13865" s="338">
        <f t="shared" si="2166"/>
        <v>14</v>
      </c>
      <c r="E13865" s="334">
        <v>0</v>
      </c>
      <c r="F13865" s="334">
        <v>0</v>
      </c>
      <c r="G13865" s="334">
        <v>0</v>
      </c>
      <c r="H13865" s="334">
        <v>0</v>
      </c>
      <c r="I13865" s="334">
        <v>0</v>
      </c>
      <c r="J13865" s="334">
        <v>0</v>
      </c>
      <c r="K13865" s="334">
        <v>0</v>
      </c>
      <c r="L13865" s="334">
        <v>0</v>
      </c>
      <c r="M13865" s="334">
        <v>0</v>
      </c>
      <c r="N13865" s="334">
        <v>0</v>
      </c>
      <c r="O13865" s="334">
        <v>0</v>
      </c>
      <c r="P13865" s="334">
        <v>0</v>
      </c>
      <c r="Q13865" s="334">
        <v>0</v>
      </c>
      <c r="R13865" s="334">
        <v>0</v>
      </c>
      <c r="S13865" s="334">
        <v>0</v>
      </c>
      <c r="T13865" s="334">
        <v>0</v>
      </c>
      <c r="U13865" s="334">
        <v>0</v>
      </c>
      <c r="V13865" s="334">
        <v>0</v>
      </c>
      <c r="W13865" s="334">
        <v>0</v>
      </c>
      <c r="X13865" s="334">
        <v>0</v>
      </c>
      <c r="Y13865" s="334">
        <v>0</v>
      </c>
      <c r="Z13865" s="334">
        <v>0</v>
      </c>
      <c r="AA13865" s="334">
        <v>0</v>
      </c>
      <c r="AB13865" s="334">
        <v>0</v>
      </c>
      <c r="AD13865" s="334">
        <v>0</v>
      </c>
      <c r="AE13865" s="334">
        <f t="shared" si="2167"/>
        <v>0</v>
      </c>
      <c r="AF13865" s="334">
        <f t="shared" si="2168"/>
        <v>0</v>
      </c>
      <c r="AG13865" s="340">
        <f t="shared" si="2169"/>
        <v>0</v>
      </c>
      <c r="AI13865" s="340">
        <f t="shared" si="2172"/>
        <v>0</v>
      </c>
      <c r="AJ13865" s="340">
        <f t="shared" si="2172"/>
        <v>0</v>
      </c>
      <c r="AK13865" s="340">
        <f t="shared" si="2172"/>
        <v>0</v>
      </c>
      <c r="AL13865" s="340">
        <f t="shared" si="2172"/>
        <v>0</v>
      </c>
      <c r="AM13865" s="340">
        <f t="shared" si="2172"/>
        <v>0</v>
      </c>
    </row>
    <row r="13866" spans="1:39" x14ac:dyDescent="0.35">
      <c r="A13866" s="337">
        <v>35779</v>
      </c>
      <c r="B13866" s="338">
        <f t="shared" si="2164"/>
        <v>1997</v>
      </c>
      <c r="C13866" s="338">
        <f t="shared" si="2165"/>
        <v>12</v>
      </c>
      <c r="D13866" s="338">
        <f t="shared" si="2166"/>
        <v>15</v>
      </c>
      <c r="E13866" s="334">
        <v>0</v>
      </c>
      <c r="F13866" s="334">
        <v>0</v>
      </c>
      <c r="G13866" s="334">
        <v>0</v>
      </c>
      <c r="H13866" s="334">
        <v>0</v>
      </c>
      <c r="I13866" s="334">
        <v>0</v>
      </c>
      <c r="J13866" s="334">
        <v>0</v>
      </c>
      <c r="K13866" s="334">
        <v>0</v>
      </c>
      <c r="L13866" s="334">
        <v>0</v>
      </c>
      <c r="M13866" s="334">
        <v>0</v>
      </c>
      <c r="N13866" s="334">
        <v>0</v>
      </c>
      <c r="O13866" s="334">
        <v>0</v>
      </c>
      <c r="P13866" s="334">
        <v>0</v>
      </c>
      <c r="Q13866" s="334">
        <v>0</v>
      </c>
      <c r="R13866" s="334">
        <v>0</v>
      </c>
      <c r="S13866" s="334">
        <v>0</v>
      </c>
      <c r="T13866" s="334">
        <v>0</v>
      </c>
      <c r="U13866" s="334">
        <v>0</v>
      </c>
      <c r="V13866" s="334">
        <v>0</v>
      </c>
      <c r="W13866" s="334">
        <v>0</v>
      </c>
      <c r="X13866" s="334">
        <v>0</v>
      </c>
      <c r="Y13866" s="334">
        <v>0</v>
      </c>
      <c r="Z13866" s="334">
        <v>0</v>
      </c>
      <c r="AA13866" s="334">
        <v>0</v>
      </c>
      <c r="AB13866" s="334">
        <v>0</v>
      </c>
      <c r="AD13866" s="334">
        <v>0</v>
      </c>
      <c r="AE13866" s="334">
        <f t="shared" si="2167"/>
        <v>0</v>
      </c>
      <c r="AF13866" s="334">
        <f t="shared" si="2168"/>
        <v>0</v>
      </c>
      <c r="AG13866" s="340">
        <f t="shared" si="2169"/>
        <v>0</v>
      </c>
      <c r="AI13866" s="340">
        <f t="shared" si="2172"/>
        <v>0</v>
      </c>
      <c r="AJ13866" s="340">
        <f t="shared" si="2172"/>
        <v>0</v>
      </c>
      <c r="AK13866" s="340">
        <f t="shared" si="2172"/>
        <v>0</v>
      </c>
      <c r="AL13866" s="340">
        <f t="shared" si="2172"/>
        <v>0</v>
      </c>
      <c r="AM13866" s="340">
        <f t="shared" si="2172"/>
        <v>0</v>
      </c>
    </row>
    <row r="13867" spans="1:39" x14ac:dyDescent="0.35">
      <c r="A13867" s="337">
        <v>35780</v>
      </c>
      <c r="B13867" s="338">
        <f t="shared" si="2164"/>
        <v>1997</v>
      </c>
      <c r="C13867" s="338">
        <f t="shared" si="2165"/>
        <v>12</v>
      </c>
      <c r="D13867" s="338">
        <f t="shared" si="2166"/>
        <v>16</v>
      </c>
      <c r="E13867" s="334">
        <v>0</v>
      </c>
      <c r="F13867" s="334">
        <v>0</v>
      </c>
      <c r="G13867" s="334">
        <v>0</v>
      </c>
      <c r="H13867" s="334">
        <v>0</v>
      </c>
      <c r="I13867" s="334">
        <v>0</v>
      </c>
      <c r="J13867" s="334">
        <v>0</v>
      </c>
      <c r="K13867" s="334">
        <v>0</v>
      </c>
      <c r="L13867" s="334">
        <v>0</v>
      </c>
      <c r="M13867" s="334">
        <v>0</v>
      </c>
      <c r="N13867" s="334">
        <v>0</v>
      </c>
      <c r="O13867" s="334">
        <v>0</v>
      </c>
      <c r="P13867" s="334">
        <v>0</v>
      </c>
      <c r="Q13867" s="334">
        <v>0</v>
      </c>
      <c r="R13867" s="334">
        <v>0</v>
      </c>
      <c r="S13867" s="334">
        <v>0</v>
      </c>
      <c r="T13867" s="334">
        <v>0</v>
      </c>
      <c r="U13867" s="334">
        <v>0</v>
      </c>
      <c r="V13867" s="334">
        <v>0</v>
      </c>
      <c r="W13867" s="334">
        <v>0</v>
      </c>
      <c r="X13867" s="334">
        <v>0</v>
      </c>
      <c r="Y13867" s="334">
        <v>0</v>
      </c>
      <c r="Z13867" s="334">
        <v>0</v>
      </c>
      <c r="AA13867" s="334">
        <v>0</v>
      </c>
      <c r="AB13867" s="334">
        <v>0</v>
      </c>
      <c r="AD13867" s="334">
        <v>0</v>
      </c>
      <c r="AE13867" s="334">
        <f t="shared" si="2167"/>
        <v>0</v>
      </c>
      <c r="AF13867" s="334">
        <f t="shared" si="2168"/>
        <v>0</v>
      </c>
      <c r="AG13867" s="340">
        <f t="shared" si="2169"/>
        <v>0</v>
      </c>
      <c r="AI13867" s="340">
        <f t="shared" si="2172"/>
        <v>0</v>
      </c>
      <c r="AJ13867" s="340">
        <f t="shared" si="2172"/>
        <v>0</v>
      </c>
      <c r="AK13867" s="340">
        <f t="shared" si="2172"/>
        <v>0</v>
      </c>
      <c r="AL13867" s="340">
        <f t="shared" si="2172"/>
        <v>0</v>
      </c>
      <c r="AM13867" s="340">
        <f t="shared" si="2172"/>
        <v>0</v>
      </c>
    </row>
    <row r="13868" spans="1:39" x14ac:dyDescent="0.35">
      <c r="A13868" s="337">
        <v>35781</v>
      </c>
      <c r="B13868" s="338">
        <f t="shared" si="2164"/>
        <v>1997</v>
      </c>
      <c r="C13868" s="338">
        <f t="shared" si="2165"/>
        <v>12</v>
      </c>
      <c r="D13868" s="338">
        <f t="shared" si="2166"/>
        <v>17</v>
      </c>
      <c r="E13868" s="334">
        <v>0</v>
      </c>
      <c r="F13868" s="334">
        <v>0</v>
      </c>
      <c r="G13868" s="334">
        <v>0</v>
      </c>
      <c r="H13868" s="334">
        <v>0</v>
      </c>
      <c r="I13868" s="334">
        <v>0</v>
      </c>
      <c r="J13868" s="334">
        <v>0</v>
      </c>
      <c r="K13868" s="334">
        <v>0</v>
      </c>
      <c r="L13868" s="334">
        <v>0</v>
      </c>
      <c r="M13868" s="334">
        <v>0</v>
      </c>
      <c r="N13868" s="334">
        <v>0</v>
      </c>
      <c r="O13868" s="334">
        <v>0</v>
      </c>
      <c r="P13868" s="334">
        <v>0</v>
      </c>
      <c r="Q13868" s="334">
        <v>0</v>
      </c>
      <c r="R13868" s="334">
        <v>0</v>
      </c>
      <c r="S13868" s="334">
        <v>0</v>
      </c>
      <c r="T13868" s="334">
        <v>0</v>
      </c>
      <c r="U13868" s="334">
        <v>0</v>
      </c>
      <c r="V13868" s="334">
        <v>0</v>
      </c>
      <c r="W13868" s="334">
        <v>0</v>
      </c>
      <c r="X13868" s="334">
        <v>0</v>
      </c>
      <c r="Y13868" s="334">
        <v>0</v>
      </c>
      <c r="Z13868" s="334">
        <v>0</v>
      </c>
      <c r="AA13868" s="334">
        <v>0</v>
      </c>
      <c r="AB13868" s="334">
        <v>0</v>
      </c>
      <c r="AD13868" s="334">
        <v>0</v>
      </c>
      <c r="AE13868" s="334">
        <f t="shared" si="2167"/>
        <v>0</v>
      </c>
      <c r="AF13868" s="334">
        <f t="shared" si="2168"/>
        <v>0</v>
      </c>
      <c r="AG13868" s="340">
        <f t="shared" si="2169"/>
        <v>0</v>
      </c>
      <c r="AI13868" s="340">
        <f t="shared" si="2172"/>
        <v>0</v>
      </c>
      <c r="AJ13868" s="340">
        <f t="shared" si="2172"/>
        <v>0</v>
      </c>
      <c r="AK13868" s="340">
        <f t="shared" si="2172"/>
        <v>0</v>
      </c>
      <c r="AL13868" s="340">
        <f t="shared" si="2172"/>
        <v>0</v>
      </c>
      <c r="AM13868" s="340">
        <f t="shared" si="2172"/>
        <v>0</v>
      </c>
    </row>
    <row r="13869" spans="1:39" x14ac:dyDescent="0.35">
      <c r="A13869" s="337">
        <v>35782</v>
      </c>
      <c r="B13869" s="338">
        <f t="shared" si="2164"/>
        <v>1997</v>
      </c>
      <c r="C13869" s="338">
        <f t="shared" si="2165"/>
        <v>12</v>
      </c>
      <c r="D13869" s="338">
        <f t="shared" si="2166"/>
        <v>18</v>
      </c>
      <c r="E13869" s="334">
        <v>0</v>
      </c>
      <c r="F13869" s="334">
        <v>0.7</v>
      </c>
      <c r="G13869" s="334">
        <v>0</v>
      </c>
      <c r="H13869" s="334">
        <v>0</v>
      </c>
      <c r="I13869" s="334">
        <v>0</v>
      </c>
      <c r="J13869" s="334">
        <v>0</v>
      </c>
      <c r="K13869" s="334">
        <v>0.7</v>
      </c>
      <c r="L13869" s="334">
        <v>1.3</v>
      </c>
      <c r="M13869" s="334">
        <v>2</v>
      </c>
      <c r="N13869" s="334">
        <v>0.7</v>
      </c>
      <c r="O13869" s="334">
        <v>0</v>
      </c>
      <c r="P13869" s="334">
        <v>0</v>
      </c>
      <c r="Q13869" s="334">
        <v>0</v>
      </c>
      <c r="R13869" s="334">
        <v>0</v>
      </c>
      <c r="S13869" s="334">
        <v>0</v>
      </c>
      <c r="T13869" s="334">
        <v>0</v>
      </c>
      <c r="U13869" s="334">
        <v>0</v>
      </c>
      <c r="V13869" s="334">
        <v>0</v>
      </c>
      <c r="W13869" s="334">
        <v>0</v>
      </c>
      <c r="X13869" s="334">
        <v>0</v>
      </c>
      <c r="Y13869" s="334">
        <v>0</v>
      </c>
      <c r="Z13869" s="334">
        <v>0</v>
      </c>
      <c r="AA13869" s="334">
        <v>0</v>
      </c>
      <c r="AB13869" s="334">
        <v>0</v>
      </c>
      <c r="AD13869" s="334">
        <v>5.4</v>
      </c>
      <c r="AE13869" s="334">
        <f t="shared" si="2167"/>
        <v>5.4</v>
      </c>
      <c r="AF13869" s="334">
        <f t="shared" si="2168"/>
        <v>5.4</v>
      </c>
      <c r="AG13869" s="340">
        <f t="shared" si="2169"/>
        <v>0</v>
      </c>
      <c r="AI13869" s="340">
        <f t="shared" si="2172"/>
        <v>0</v>
      </c>
      <c r="AJ13869" s="340">
        <f t="shared" si="2172"/>
        <v>0</v>
      </c>
      <c r="AK13869" s="340">
        <f t="shared" si="2172"/>
        <v>0</v>
      </c>
      <c r="AL13869" s="340">
        <f t="shared" si="2172"/>
        <v>0</v>
      </c>
      <c r="AM13869" s="340">
        <f t="shared" si="2172"/>
        <v>0</v>
      </c>
    </row>
    <row r="13870" spans="1:39" x14ac:dyDescent="0.35">
      <c r="A13870" s="337">
        <v>35783</v>
      </c>
      <c r="B13870" s="338">
        <f t="shared" si="2164"/>
        <v>1997</v>
      </c>
      <c r="C13870" s="338">
        <f t="shared" si="2165"/>
        <v>12</v>
      </c>
      <c r="D13870" s="338">
        <f t="shared" si="2166"/>
        <v>19</v>
      </c>
      <c r="E13870" s="334">
        <v>0</v>
      </c>
      <c r="F13870" s="334">
        <v>0</v>
      </c>
      <c r="G13870" s="334">
        <v>0</v>
      </c>
      <c r="H13870" s="334">
        <v>0</v>
      </c>
      <c r="I13870" s="334">
        <v>0</v>
      </c>
      <c r="J13870" s="334">
        <v>0</v>
      </c>
      <c r="K13870" s="334">
        <v>0</v>
      </c>
      <c r="L13870" s="334">
        <v>0</v>
      </c>
      <c r="M13870" s="334">
        <v>0</v>
      </c>
      <c r="N13870" s="334">
        <v>0</v>
      </c>
      <c r="O13870" s="334">
        <v>0</v>
      </c>
      <c r="P13870" s="334">
        <v>0</v>
      </c>
      <c r="Q13870" s="334">
        <v>0</v>
      </c>
      <c r="R13870" s="334">
        <v>0</v>
      </c>
      <c r="S13870" s="334">
        <v>0</v>
      </c>
      <c r="T13870" s="334">
        <v>0</v>
      </c>
      <c r="U13870" s="334">
        <v>0</v>
      </c>
      <c r="V13870" s="334">
        <v>0</v>
      </c>
      <c r="W13870" s="334">
        <v>0</v>
      </c>
      <c r="X13870" s="334">
        <v>0</v>
      </c>
      <c r="Y13870" s="334">
        <v>0</v>
      </c>
      <c r="Z13870" s="334">
        <v>0</v>
      </c>
      <c r="AA13870" s="334">
        <v>0</v>
      </c>
      <c r="AB13870" s="334">
        <v>0</v>
      </c>
      <c r="AD13870" s="334">
        <v>0</v>
      </c>
      <c r="AE13870" s="334">
        <f t="shared" si="2167"/>
        <v>0</v>
      </c>
      <c r="AF13870" s="334">
        <f t="shared" si="2168"/>
        <v>0</v>
      </c>
      <c r="AG13870" s="340">
        <f t="shared" si="2169"/>
        <v>0</v>
      </c>
      <c r="AI13870" s="340">
        <f t="shared" si="2172"/>
        <v>0</v>
      </c>
      <c r="AJ13870" s="340">
        <f t="shared" si="2172"/>
        <v>0</v>
      </c>
      <c r="AK13870" s="340">
        <f t="shared" si="2172"/>
        <v>0</v>
      </c>
      <c r="AL13870" s="340">
        <f t="shared" si="2172"/>
        <v>0</v>
      </c>
      <c r="AM13870" s="340">
        <f t="shared" si="2172"/>
        <v>0</v>
      </c>
    </row>
    <row r="13871" spans="1:39" x14ac:dyDescent="0.35">
      <c r="A13871" s="337">
        <v>35784</v>
      </c>
      <c r="B13871" s="338">
        <f t="shared" si="2164"/>
        <v>1997</v>
      </c>
      <c r="C13871" s="338">
        <f t="shared" si="2165"/>
        <v>12</v>
      </c>
      <c r="D13871" s="338">
        <f t="shared" si="2166"/>
        <v>20</v>
      </c>
      <c r="E13871" s="334">
        <v>0</v>
      </c>
      <c r="F13871" s="334">
        <v>0</v>
      </c>
      <c r="G13871" s="334">
        <v>0</v>
      </c>
      <c r="H13871" s="334">
        <v>0</v>
      </c>
      <c r="I13871" s="334">
        <v>0</v>
      </c>
      <c r="J13871" s="334">
        <v>0</v>
      </c>
      <c r="K13871" s="334">
        <v>0</v>
      </c>
      <c r="L13871" s="334">
        <v>0</v>
      </c>
      <c r="M13871" s="334">
        <v>0</v>
      </c>
      <c r="N13871" s="334">
        <v>0</v>
      </c>
      <c r="O13871" s="334">
        <v>0</v>
      </c>
      <c r="P13871" s="334">
        <v>0</v>
      </c>
      <c r="Q13871" s="334">
        <v>0</v>
      </c>
      <c r="R13871" s="334">
        <v>0</v>
      </c>
      <c r="S13871" s="334">
        <v>0</v>
      </c>
      <c r="T13871" s="334">
        <v>0</v>
      </c>
      <c r="U13871" s="334">
        <v>0</v>
      </c>
      <c r="V13871" s="334">
        <v>0</v>
      </c>
      <c r="W13871" s="334">
        <v>0</v>
      </c>
      <c r="X13871" s="334">
        <v>0</v>
      </c>
      <c r="Y13871" s="334">
        <v>0</v>
      </c>
      <c r="Z13871" s="334">
        <v>0</v>
      </c>
      <c r="AA13871" s="334">
        <v>0</v>
      </c>
      <c r="AB13871" s="334">
        <v>0</v>
      </c>
      <c r="AD13871" s="334">
        <v>0</v>
      </c>
      <c r="AE13871" s="334">
        <f t="shared" si="2167"/>
        <v>0</v>
      </c>
      <c r="AF13871" s="334">
        <f t="shared" si="2168"/>
        <v>0</v>
      </c>
      <c r="AG13871" s="340">
        <f t="shared" si="2169"/>
        <v>0</v>
      </c>
      <c r="AI13871" s="340">
        <f t="shared" si="2172"/>
        <v>0</v>
      </c>
      <c r="AJ13871" s="340">
        <f t="shared" si="2172"/>
        <v>0</v>
      </c>
      <c r="AK13871" s="340">
        <f t="shared" si="2172"/>
        <v>0</v>
      </c>
      <c r="AL13871" s="340">
        <f t="shared" si="2172"/>
        <v>0</v>
      </c>
      <c r="AM13871" s="340">
        <f t="shared" si="2172"/>
        <v>0</v>
      </c>
    </row>
    <row r="13872" spans="1:39" x14ac:dyDescent="0.35">
      <c r="A13872" s="337">
        <v>35785</v>
      </c>
      <c r="B13872" s="338">
        <f t="shared" si="2164"/>
        <v>1997</v>
      </c>
      <c r="C13872" s="338">
        <f t="shared" si="2165"/>
        <v>12</v>
      </c>
      <c r="D13872" s="338">
        <f t="shared" si="2166"/>
        <v>21</v>
      </c>
      <c r="E13872" s="334">
        <v>0</v>
      </c>
      <c r="F13872" s="334">
        <v>0</v>
      </c>
      <c r="G13872" s="334">
        <v>0</v>
      </c>
      <c r="H13872" s="334">
        <v>0</v>
      </c>
      <c r="I13872" s="334">
        <v>0</v>
      </c>
      <c r="J13872" s="334">
        <v>0</v>
      </c>
      <c r="K13872" s="334">
        <v>0</v>
      </c>
      <c r="L13872" s="334">
        <v>0</v>
      </c>
      <c r="M13872" s="334">
        <v>0</v>
      </c>
      <c r="N13872" s="334">
        <v>0</v>
      </c>
      <c r="O13872" s="334">
        <v>0</v>
      </c>
      <c r="P13872" s="334">
        <v>0</v>
      </c>
      <c r="Q13872" s="334">
        <v>0</v>
      </c>
      <c r="R13872" s="334">
        <v>0</v>
      </c>
      <c r="S13872" s="334">
        <v>0</v>
      </c>
      <c r="T13872" s="334">
        <v>0</v>
      </c>
      <c r="U13872" s="334">
        <v>0</v>
      </c>
      <c r="V13872" s="334">
        <v>0</v>
      </c>
      <c r="W13872" s="334">
        <v>0</v>
      </c>
      <c r="X13872" s="334">
        <v>0</v>
      </c>
      <c r="Y13872" s="334">
        <v>0</v>
      </c>
      <c r="Z13872" s="334">
        <v>0</v>
      </c>
      <c r="AA13872" s="334">
        <v>0</v>
      </c>
      <c r="AB13872" s="334">
        <v>0</v>
      </c>
      <c r="AD13872" s="334">
        <v>0</v>
      </c>
      <c r="AE13872" s="334">
        <f t="shared" si="2167"/>
        <v>0</v>
      </c>
      <c r="AF13872" s="334">
        <f t="shared" si="2168"/>
        <v>0</v>
      </c>
      <c r="AG13872" s="340">
        <f t="shared" si="2169"/>
        <v>0</v>
      </c>
      <c r="AI13872" s="340">
        <f t="shared" si="2172"/>
        <v>0</v>
      </c>
      <c r="AJ13872" s="340">
        <f t="shared" si="2172"/>
        <v>0</v>
      </c>
      <c r="AK13872" s="340">
        <f t="shared" si="2172"/>
        <v>0</v>
      </c>
      <c r="AL13872" s="340">
        <f t="shared" si="2172"/>
        <v>0</v>
      </c>
      <c r="AM13872" s="340">
        <f t="shared" si="2172"/>
        <v>0</v>
      </c>
    </row>
    <row r="13873" spans="1:39" x14ac:dyDescent="0.35">
      <c r="A13873" s="337">
        <v>35786</v>
      </c>
      <c r="B13873" s="338">
        <f t="shared" si="2164"/>
        <v>1997</v>
      </c>
      <c r="C13873" s="338">
        <f t="shared" si="2165"/>
        <v>12</v>
      </c>
      <c r="D13873" s="338">
        <f t="shared" si="2166"/>
        <v>22</v>
      </c>
      <c r="E13873" s="334">
        <v>0</v>
      </c>
      <c r="F13873" s="334">
        <v>0</v>
      </c>
      <c r="G13873" s="334">
        <v>0</v>
      </c>
      <c r="H13873" s="334">
        <v>0</v>
      </c>
      <c r="I13873" s="334">
        <v>0</v>
      </c>
      <c r="J13873" s="334">
        <v>0</v>
      </c>
      <c r="K13873" s="334">
        <v>0</v>
      </c>
      <c r="L13873" s="334">
        <v>0</v>
      </c>
      <c r="M13873" s="334">
        <v>0</v>
      </c>
      <c r="N13873" s="334">
        <v>0</v>
      </c>
      <c r="O13873" s="334">
        <v>0</v>
      </c>
      <c r="P13873" s="334">
        <v>0</v>
      </c>
      <c r="Q13873" s="334">
        <v>0</v>
      </c>
      <c r="R13873" s="334">
        <v>0</v>
      </c>
      <c r="S13873" s="334">
        <v>0</v>
      </c>
      <c r="T13873" s="334">
        <v>0</v>
      </c>
      <c r="U13873" s="334">
        <v>0</v>
      </c>
      <c r="V13873" s="334">
        <v>0</v>
      </c>
      <c r="W13873" s="334">
        <v>0</v>
      </c>
      <c r="X13873" s="334">
        <v>0</v>
      </c>
      <c r="Y13873" s="334">
        <v>0</v>
      </c>
      <c r="Z13873" s="334">
        <v>0</v>
      </c>
      <c r="AA13873" s="334">
        <v>0</v>
      </c>
      <c r="AB13873" s="334">
        <v>0</v>
      </c>
      <c r="AD13873" s="334">
        <v>0</v>
      </c>
      <c r="AE13873" s="334">
        <f t="shared" si="2167"/>
        <v>0</v>
      </c>
      <c r="AF13873" s="334">
        <f t="shared" si="2168"/>
        <v>0</v>
      </c>
      <c r="AG13873" s="340">
        <f t="shared" si="2169"/>
        <v>0</v>
      </c>
      <c r="AI13873" s="340">
        <f t="shared" si="2172"/>
        <v>0</v>
      </c>
      <c r="AJ13873" s="340">
        <f t="shared" si="2172"/>
        <v>0</v>
      </c>
      <c r="AK13873" s="340">
        <f t="shared" si="2172"/>
        <v>0</v>
      </c>
      <c r="AL13873" s="340">
        <f t="shared" si="2172"/>
        <v>0</v>
      </c>
      <c r="AM13873" s="340">
        <f t="shared" si="2172"/>
        <v>0</v>
      </c>
    </row>
    <row r="13874" spans="1:39" x14ac:dyDescent="0.35">
      <c r="A13874" s="337">
        <v>35787</v>
      </c>
      <c r="B13874" s="338">
        <f t="shared" si="2164"/>
        <v>1997</v>
      </c>
      <c r="C13874" s="338">
        <f t="shared" si="2165"/>
        <v>12</v>
      </c>
      <c r="D13874" s="338">
        <f t="shared" si="2166"/>
        <v>23</v>
      </c>
      <c r="E13874" s="334">
        <v>0</v>
      </c>
      <c r="F13874" s="334">
        <v>0</v>
      </c>
      <c r="G13874" s="334">
        <v>0</v>
      </c>
      <c r="H13874" s="334">
        <v>0</v>
      </c>
      <c r="I13874" s="334">
        <v>0</v>
      </c>
      <c r="J13874" s="334">
        <v>0</v>
      </c>
      <c r="K13874" s="334">
        <v>0</v>
      </c>
      <c r="L13874" s="334">
        <v>0</v>
      </c>
      <c r="M13874" s="334">
        <v>0</v>
      </c>
      <c r="N13874" s="334">
        <v>0</v>
      </c>
      <c r="O13874" s="334">
        <v>0</v>
      </c>
      <c r="P13874" s="334">
        <v>0</v>
      </c>
      <c r="Q13874" s="334">
        <v>0</v>
      </c>
      <c r="R13874" s="334">
        <v>0</v>
      </c>
      <c r="S13874" s="334">
        <v>0</v>
      </c>
      <c r="T13874" s="334">
        <v>0</v>
      </c>
      <c r="U13874" s="334">
        <v>0</v>
      </c>
      <c r="V13874" s="334">
        <v>0</v>
      </c>
      <c r="W13874" s="334">
        <v>0</v>
      </c>
      <c r="X13874" s="334">
        <v>0</v>
      </c>
      <c r="Y13874" s="334">
        <v>0</v>
      </c>
      <c r="Z13874" s="334">
        <v>0</v>
      </c>
      <c r="AA13874" s="334">
        <v>0</v>
      </c>
      <c r="AB13874" s="334">
        <v>0</v>
      </c>
      <c r="AD13874" s="334">
        <v>0</v>
      </c>
      <c r="AE13874" s="334">
        <f t="shared" si="2167"/>
        <v>0</v>
      </c>
      <c r="AF13874" s="334">
        <f t="shared" si="2168"/>
        <v>0</v>
      </c>
      <c r="AG13874" s="340">
        <f t="shared" si="2169"/>
        <v>0</v>
      </c>
      <c r="AI13874" s="340">
        <f t="shared" si="2172"/>
        <v>0</v>
      </c>
      <c r="AJ13874" s="340">
        <f t="shared" si="2172"/>
        <v>0</v>
      </c>
      <c r="AK13874" s="340">
        <f t="shared" si="2172"/>
        <v>0</v>
      </c>
      <c r="AL13874" s="340">
        <f t="shared" si="2172"/>
        <v>0</v>
      </c>
      <c r="AM13874" s="340">
        <f t="shared" si="2172"/>
        <v>0</v>
      </c>
    </row>
    <row r="13875" spans="1:39" x14ac:dyDescent="0.35">
      <c r="A13875" s="337">
        <v>35788</v>
      </c>
      <c r="B13875" s="338">
        <f t="shared" si="2164"/>
        <v>1997</v>
      </c>
      <c r="C13875" s="338">
        <f t="shared" si="2165"/>
        <v>12</v>
      </c>
      <c r="D13875" s="338">
        <f t="shared" si="2166"/>
        <v>24</v>
      </c>
      <c r="E13875" s="334">
        <v>0</v>
      </c>
      <c r="F13875" s="334">
        <v>0</v>
      </c>
      <c r="G13875" s="334">
        <v>0</v>
      </c>
      <c r="H13875" s="334">
        <v>0</v>
      </c>
      <c r="I13875" s="334">
        <v>0</v>
      </c>
      <c r="J13875" s="334">
        <v>0</v>
      </c>
      <c r="K13875" s="334">
        <v>0</v>
      </c>
      <c r="L13875" s="334">
        <v>0</v>
      </c>
      <c r="M13875" s="334">
        <v>0</v>
      </c>
      <c r="N13875" s="334">
        <v>0</v>
      </c>
      <c r="O13875" s="334">
        <v>0</v>
      </c>
      <c r="P13875" s="334">
        <v>0</v>
      </c>
      <c r="Q13875" s="334">
        <v>0</v>
      </c>
      <c r="R13875" s="334">
        <v>0</v>
      </c>
      <c r="S13875" s="334">
        <v>0</v>
      </c>
      <c r="T13875" s="334">
        <v>0</v>
      </c>
      <c r="U13875" s="334">
        <v>0</v>
      </c>
      <c r="V13875" s="334">
        <v>0</v>
      </c>
      <c r="W13875" s="334">
        <v>0</v>
      </c>
      <c r="X13875" s="334">
        <v>0</v>
      </c>
      <c r="Y13875" s="334">
        <v>0</v>
      </c>
      <c r="Z13875" s="334">
        <v>0</v>
      </c>
      <c r="AA13875" s="334">
        <v>0</v>
      </c>
      <c r="AB13875" s="334">
        <v>0</v>
      </c>
      <c r="AD13875" s="334">
        <v>0</v>
      </c>
      <c r="AE13875" s="334">
        <f t="shared" si="2167"/>
        <v>0</v>
      </c>
      <c r="AF13875" s="334">
        <f t="shared" si="2168"/>
        <v>0</v>
      </c>
      <c r="AG13875" s="340">
        <f t="shared" si="2169"/>
        <v>0</v>
      </c>
      <c r="AI13875" s="340">
        <f t="shared" si="2172"/>
        <v>0</v>
      </c>
      <c r="AJ13875" s="340">
        <f t="shared" si="2172"/>
        <v>0</v>
      </c>
      <c r="AK13875" s="340">
        <f t="shared" si="2172"/>
        <v>0</v>
      </c>
      <c r="AL13875" s="340">
        <f t="shared" si="2172"/>
        <v>0</v>
      </c>
      <c r="AM13875" s="340">
        <f t="shared" si="2172"/>
        <v>0</v>
      </c>
    </row>
    <row r="13876" spans="1:39" x14ac:dyDescent="0.35">
      <c r="A13876" s="337">
        <v>35789</v>
      </c>
      <c r="B13876" s="338">
        <f t="shared" si="2164"/>
        <v>1997</v>
      </c>
      <c r="C13876" s="338">
        <f t="shared" si="2165"/>
        <v>12</v>
      </c>
      <c r="D13876" s="338">
        <f t="shared" si="2166"/>
        <v>25</v>
      </c>
      <c r="E13876" s="334">
        <v>0</v>
      </c>
      <c r="F13876" s="334">
        <v>0</v>
      </c>
      <c r="G13876" s="334">
        <v>0</v>
      </c>
      <c r="H13876" s="334">
        <v>0</v>
      </c>
      <c r="I13876" s="334">
        <v>0</v>
      </c>
      <c r="J13876" s="334">
        <v>0</v>
      </c>
      <c r="K13876" s="334">
        <v>0</v>
      </c>
      <c r="L13876" s="334">
        <v>0</v>
      </c>
      <c r="M13876" s="334">
        <v>0</v>
      </c>
      <c r="N13876" s="334">
        <v>0</v>
      </c>
      <c r="O13876" s="334">
        <v>0</v>
      </c>
      <c r="P13876" s="334">
        <v>0</v>
      </c>
      <c r="Q13876" s="334">
        <v>0</v>
      </c>
      <c r="R13876" s="334">
        <v>0</v>
      </c>
      <c r="S13876" s="334">
        <v>0</v>
      </c>
      <c r="T13876" s="334">
        <v>0</v>
      </c>
      <c r="U13876" s="334">
        <v>0</v>
      </c>
      <c r="V13876" s="334">
        <v>0</v>
      </c>
      <c r="W13876" s="334">
        <v>0</v>
      </c>
      <c r="X13876" s="334">
        <v>0</v>
      </c>
      <c r="Y13876" s="334">
        <v>0</v>
      </c>
      <c r="Z13876" s="334">
        <v>0</v>
      </c>
      <c r="AA13876" s="334">
        <v>0</v>
      </c>
      <c r="AB13876" s="334">
        <v>0</v>
      </c>
      <c r="AD13876" s="334">
        <v>0</v>
      </c>
      <c r="AE13876" s="334">
        <f t="shared" si="2167"/>
        <v>0</v>
      </c>
      <c r="AF13876" s="334">
        <f t="shared" si="2168"/>
        <v>0</v>
      </c>
      <c r="AG13876" s="340">
        <f t="shared" si="2169"/>
        <v>0</v>
      </c>
      <c r="AI13876" s="340">
        <f t="shared" ref="AI13876:AM13891" si="2173">IF($C13876=AI$1,$AF13876,0)</f>
        <v>0</v>
      </c>
      <c r="AJ13876" s="340">
        <f t="shared" si="2173"/>
        <v>0</v>
      </c>
      <c r="AK13876" s="340">
        <f t="shared" si="2173"/>
        <v>0</v>
      </c>
      <c r="AL13876" s="340">
        <f t="shared" si="2173"/>
        <v>0</v>
      </c>
      <c r="AM13876" s="340">
        <f t="shared" si="2173"/>
        <v>0</v>
      </c>
    </row>
    <row r="13877" spans="1:39" x14ac:dyDescent="0.35">
      <c r="A13877" s="337">
        <v>35790</v>
      </c>
      <c r="B13877" s="338">
        <f t="shared" si="2164"/>
        <v>1997</v>
      </c>
      <c r="C13877" s="338">
        <f t="shared" si="2165"/>
        <v>12</v>
      </c>
      <c r="D13877" s="338">
        <f t="shared" si="2166"/>
        <v>26</v>
      </c>
      <c r="E13877" s="334">
        <v>0</v>
      </c>
      <c r="F13877" s="334">
        <v>0</v>
      </c>
      <c r="G13877" s="334">
        <v>0</v>
      </c>
      <c r="H13877" s="334">
        <v>0</v>
      </c>
      <c r="I13877" s="334">
        <v>0</v>
      </c>
      <c r="J13877" s="334">
        <v>0</v>
      </c>
      <c r="K13877" s="334">
        <v>0</v>
      </c>
      <c r="L13877" s="334">
        <v>0</v>
      </c>
      <c r="M13877" s="334">
        <v>0</v>
      </c>
      <c r="N13877" s="334">
        <v>0</v>
      </c>
      <c r="O13877" s="334">
        <v>0</v>
      </c>
      <c r="P13877" s="334">
        <v>0</v>
      </c>
      <c r="Q13877" s="334">
        <v>0</v>
      </c>
      <c r="R13877" s="334">
        <v>0</v>
      </c>
      <c r="S13877" s="334">
        <v>0</v>
      </c>
      <c r="T13877" s="334">
        <v>0</v>
      </c>
      <c r="U13877" s="334">
        <v>0</v>
      </c>
      <c r="V13877" s="334">
        <v>0</v>
      </c>
      <c r="W13877" s="334">
        <v>0</v>
      </c>
      <c r="X13877" s="334">
        <v>0</v>
      </c>
      <c r="Y13877" s="334">
        <v>0</v>
      </c>
      <c r="Z13877" s="334">
        <v>0</v>
      </c>
      <c r="AA13877" s="334">
        <v>0</v>
      </c>
      <c r="AB13877" s="334">
        <v>0</v>
      </c>
      <c r="AD13877" s="334">
        <v>0</v>
      </c>
      <c r="AE13877" s="334">
        <f t="shared" si="2167"/>
        <v>0</v>
      </c>
      <c r="AF13877" s="334">
        <f t="shared" si="2168"/>
        <v>0</v>
      </c>
      <c r="AG13877" s="340">
        <f t="shared" si="2169"/>
        <v>0</v>
      </c>
      <c r="AI13877" s="340">
        <f t="shared" si="2173"/>
        <v>0</v>
      </c>
      <c r="AJ13877" s="340">
        <f t="shared" si="2173"/>
        <v>0</v>
      </c>
      <c r="AK13877" s="340">
        <f t="shared" si="2173"/>
        <v>0</v>
      </c>
      <c r="AL13877" s="340">
        <f t="shared" si="2173"/>
        <v>0</v>
      </c>
      <c r="AM13877" s="340">
        <f t="shared" si="2173"/>
        <v>0</v>
      </c>
    </row>
    <row r="13878" spans="1:39" x14ac:dyDescent="0.35">
      <c r="A13878" s="337">
        <v>35791</v>
      </c>
      <c r="B13878" s="338">
        <f t="shared" si="2164"/>
        <v>1997</v>
      </c>
      <c r="C13878" s="338">
        <f t="shared" si="2165"/>
        <v>12</v>
      </c>
      <c r="D13878" s="338">
        <f t="shared" si="2166"/>
        <v>27</v>
      </c>
      <c r="E13878" s="334">
        <v>0</v>
      </c>
      <c r="F13878" s="334">
        <v>0</v>
      </c>
      <c r="G13878" s="334">
        <v>0</v>
      </c>
      <c r="H13878" s="334">
        <v>0</v>
      </c>
      <c r="I13878" s="334">
        <v>0</v>
      </c>
      <c r="J13878" s="334">
        <v>0</v>
      </c>
      <c r="K13878" s="334">
        <v>0</v>
      </c>
      <c r="L13878" s="334">
        <v>0</v>
      </c>
      <c r="M13878" s="334">
        <v>0</v>
      </c>
      <c r="N13878" s="334">
        <v>0</v>
      </c>
      <c r="O13878" s="334">
        <v>0</v>
      </c>
      <c r="P13878" s="334">
        <v>0</v>
      </c>
      <c r="Q13878" s="334">
        <v>0</v>
      </c>
      <c r="R13878" s="334">
        <v>0</v>
      </c>
      <c r="S13878" s="334">
        <v>0</v>
      </c>
      <c r="T13878" s="334">
        <v>0</v>
      </c>
      <c r="U13878" s="334">
        <v>0</v>
      </c>
      <c r="V13878" s="334">
        <v>0</v>
      </c>
      <c r="W13878" s="334">
        <v>0</v>
      </c>
      <c r="X13878" s="334">
        <v>0</v>
      </c>
      <c r="Y13878" s="334">
        <v>0</v>
      </c>
      <c r="Z13878" s="334">
        <v>0</v>
      </c>
      <c r="AA13878" s="334">
        <v>0</v>
      </c>
      <c r="AB13878" s="334">
        <v>0</v>
      </c>
      <c r="AD13878" s="334">
        <v>0</v>
      </c>
      <c r="AE13878" s="334">
        <f t="shared" si="2167"/>
        <v>0</v>
      </c>
      <c r="AF13878" s="334">
        <f t="shared" si="2168"/>
        <v>0</v>
      </c>
      <c r="AG13878" s="340">
        <f t="shared" si="2169"/>
        <v>0</v>
      </c>
      <c r="AI13878" s="340">
        <f t="shared" si="2173"/>
        <v>0</v>
      </c>
      <c r="AJ13878" s="340">
        <f t="shared" si="2173"/>
        <v>0</v>
      </c>
      <c r="AK13878" s="340">
        <f t="shared" si="2173"/>
        <v>0</v>
      </c>
      <c r="AL13878" s="340">
        <f t="shared" si="2173"/>
        <v>0</v>
      </c>
      <c r="AM13878" s="340">
        <f t="shared" si="2173"/>
        <v>0</v>
      </c>
    </row>
    <row r="13879" spans="1:39" x14ac:dyDescent="0.35">
      <c r="A13879" s="337">
        <v>35792</v>
      </c>
      <c r="B13879" s="338">
        <f t="shared" si="2164"/>
        <v>1997</v>
      </c>
      <c r="C13879" s="338">
        <f t="shared" si="2165"/>
        <v>12</v>
      </c>
      <c r="D13879" s="338">
        <f t="shared" si="2166"/>
        <v>28</v>
      </c>
      <c r="E13879" s="334">
        <v>0</v>
      </c>
      <c r="F13879" s="334">
        <v>0</v>
      </c>
      <c r="G13879" s="334">
        <v>0</v>
      </c>
      <c r="H13879" s="334">
        <v>0</v>
      </c>
      <c r="I13879" s="334">
        <v>0</v>
      </c>
      <c r="J13879" s="334">
        <v>0</v>
      </c>
      <c r="K13879" s="334">
        <v>0</v>
      </c>
      <c r="L13879" s="334">
        <v>0</v>
      </c>
      <c r="M13879" s="334">
        <v>0</v>
      </c>
      <c r="N13879" s="334">
        <v>0</v>
      </c>
      <c r="O13879" s="334">
        <v>0</v>
      </c>
      <c r="P13879" s="334">
        <v>0</v>
      </c>
      <c r="Q13879" s="334">
        <v>0</v>
      </c>
      <c r="R13879" s="334">
        <v>0</v>
      </c>
      <c r="S13879" s="334">
        <v>0</v>
      </c>
      <c r="T13879" s="334">
        <v>0</v>
      </c>
      <c r="U13879" s="334">
        <v>0</v>
      </c>
      <c r="V13879" s="334">
        <v>0</v>
      </c>
      <c r="W13879" s="334">
        <v>0</v>
      </c>
      <c r="X13879" s="334">
        <v>0</v>
      </c>
      <c r="Y13879" s="334">
        <v>0</v>
      </c>
      <c r="Z13879" s="334">
        <v>0</v>
      </c>
      <c r="AA13879" s="334">
        <v>0</v>
      </c>
      <c r="AB13879" s="334">
        <v>0</v>
      </c>
      <c r="AD13879" s="334">
        <v>0</v>
      </c>
      <c r="AE13879" s="334">
        <f t="shared" si="2167"/>
        <v>0</v>
      </c>
      <c r="AF13879" s="334">
        <f t="shared" si="2168"/>
        <v>0</v>
      </c>
      <c r="AG13879" s="340">
        <f t="shared" si="2169"/>
        <v>0</v>
      </c>
      <c r="AI13879" s="340">
        <f t="shared" si="2173"/>
        <v>0</v>
      </c>
      <c r="AJ13879" s="340">
        <f t="shared" si="2173"/>
        <v>0</v>
      </c>
      <c r="AK13879" s="340">
        <f t="shared" si="2173"/>
        <v>0</v>
      </c>
      <c r="AL13879" s="340">
        <f t="shared" si="2173"/>
        <v>0</v>
      </c>
      <c r="AM13879" s="340">
        <f t="shared" si="2173"/>
        <v>0</v>
      </c>
    </row>
    <row r="13880" spans="1:39" x14ac:dyDescent="0.35">
      <c r="A13880" s="337">
        <v>35793</v>
      </c>
      <c r="B13880" s="338">
        <f t="shared" si="2164"/>
        <v>1997</v>
      </c>
      <c r="C13880" s="338">
        <f t="shared" si="2165"/>
        <v>12</v>
      </c>
      <c r="D13880" s="338">
        <f t="shared" si="2166"/>
        <v>29</v>
      </c>
      <c r="E13880" s="334">
        <v>0</v>
      </c>
      <c r="F13880" s="334">
        <v>0</v>
      </c>
      <c r="G13880" s="334">
        <v>0</v>
      </c>
      <c r="H13880" s="334">
        <v>0</v>
      </c>
      <c r="I13880" s="334">
        <v>0</v>
      </c>
      <c r="J13880" s="334">
        <v>0</v>
      </c>
      <c r="K13880" s="334">
        <v>0</v>
      </c>
      <c r="L13880" s="334">
        <v>0</v>
      </c>
      <c r="M13880" s="334">
        <v>0</v>
      </c>
      <c r="N13880" s="334">
        <v>0</v>
      </c>
      <c r="O13880" s="334">
        <v>0</v>
      </c>
      <c r="P13880" s="334">
        <v>0</v>
      </c>
      <c r="Q13880" s="334">
        <v>0</v>
      </c>
      <c r="R13880" s="334">
        <v>0</v>
      </c>
      <c r="S13880" s="334">
        <v>0</v>
      </c>
      <c r="T13880" s="334">
        <v>0</v>
      </c>
      <c r="U13880" s="334">
        <v>0</v>
      </c>
      <c r="V13880" s="334">
        <v>0</v>
      </c>
      <c r="W13880" s="334">
        <v>0</v>
      </c>
      <c r="X13880" s="334">
        <v>0</v>
      </c>
      <c r="Y13880" s="334">
        <v>0</v>
      </c>
      <c r="Z13880" s="334">
        <v>0</v>
      </c>
      <c r="AA13880" s="334">
        <v>0</v>
      </c>
      <c r="AB13880" s="334">
        <v>0</v>
      </c>
      <c r="AD13880" s="334">
        <v>0</v>
      </c>
      <c r="AE13880" s="334">
        <f t="shared" si="2167"/>
        <v>0</v>
      </c>
      <c r="AF13880" s="334">
        <f t="shared" si="2168"/>
        <v>0</v>
      </c>
      <c r="AG13880" s="340">
        <f t="shared" si="2169"/>
        <v>0</v>
      </c>
      <c r="AI13880" s="340">
        <f t="shared" si="2173"/>
        <v>0</v>
      </c>
      <c r="AJ13880" s="340">
        <f t="shared" si="2173"/>
        <v>0</v>
      </c>
      <c r="AK13880" s="340">
        <f t="shared" si="2173"/>
        <v>0</v>
      </c>
      <c r="AL13880" s="340">
        <f t="shared" si="2173"/>
        <v>0</v>
      </c>
      <c r="AM13880" s="340">
        <f t="shared" si="2173"/>
        <v>0</v>
      </c>
    </row>
    <row r="13881" spans="1:39" x14ac:dyDescent="0.35">
      <c r="A13881" s="337">
        <v>35794</v>
      </c>
      <c r="B13881" s="338">
        <f t="shared" si="2164"/>
        <v>1997</v>
      </c>
      <c r="C13881" s="338">
        <f t="shared" si="2165"/>
        <v>12</v>
      </c>
      <c r="D13881" s="338">
        <f t="shared" si="2166"/>
        <v>30</v>
      </c>
      <c r="E13881" s="334">
        <v>0</v>
      </c>
      <c r="F13881" s="334">
        <v>0</v>
      </c>
      <c r="G13881" s="334">
        <v>0</v>
      </c>
      <c r="H13881" s="334">
        <v>0</v>
      </c>
      <c r="I13881" s="334">
        <v>0</v>
      </c>
      <c r="J13881" s="334">
        <v>0</v>
      </c>
      <c r="K13881" s="334">
        <v>0</v>
      </c>
      <c r="L13881" s="334">
        <v>0</v>
      </c>
      <c r="M13881" s="334">
        <v>0</v>
      </c>
      <c r="N13881" s="334">
        <v>0</v>
      </c>
      <c r="O13881" s="334">
        <v>0</v>
      </c>
      <c r="P13881" s="334">
        <v>0</v>
      </c>
      <c r="Q13881" s="334">
        <v>0</v>
      </c>
      <c r="R13881" s="334">
        <v>0</v>
      </c>
      <c r="S13881" s="334">
        <v>0</v>
      </c>
      <c r="T13881" s="334">
        <v>0</v>
      </c>
      <c r="U13881" s="334">
        <v>0</v>
      </c>
      <c r="V13881" s="334">
        <v>0</v>
      </c>
      <c r="W13881" s="334">
        <v>0</v>
      </c>
      <c r="X13881" s="334">
        <v>0</v>
      </c>
      <c r="Y13881" s="334">
        <v>0</v>
      </c>
      <c r="Z13881" s="334">
        <v>0</v>
      </c>
      <c r="AA13881" s="334">
        <v>0</v>
      </c>
      <c r="AB13881" s="334">
        <v>0</v>
      </c>
      <c r="AD13881" s="334">
        <v>0</v>
      </c>
      <c r="AE13881" s="334">
        <f t="shared" si="2167"/>
        <v>0</v>
      </c>
      <c r="AF13881" s="334">
        <f t="shared" si="2168"/>
        <v>0</v>
      </c>
      <c r="AG13881" s="340">
        <f t="shared" si="2169"/>
        <v>0</v>
      </c>
      <c r="AI13881" s="340">
        <f t="shared" si="2173"/>
        <v>0</v>
      </c>
      <c r="AJ13881" s="340">
        <f t="shared" si="2173"/>
        <v>0</v>
      </c>
      <c r="AK13881" s="340">
        <f t="shared" si="2173"/>
        <v>0</v>
      </c>
      <c r="AL13881" s="340">
        <f t="shared" si="2173"/>
        <v>0</v>
      </c>
      <c r="AM13881" s="340">
        <f t="shared" si="2173"/>
        <v>0</v>
      </c>
    </row>
    <row r="13882" spans="1:39" x14ac:dyDescent="0.35">
      <c r="A13882" s="337">
        <v>35795</v>
      </c>
      <c r="B13882" s="338">
        <f t="shared" si="2164"/>
        <v>1997</v>
      </c>
      <c r="C13882" s="338">
        <f t="shared" si="2165"/>
        <v>12</v>
      </c>
      <c r="D13882" s="338">
        <f t="shared" si="2166"/>
        <v>31</v>
      </c>
      <c r="E13882" s="334">
        <v>0</v>
      </c>
      <c r="F13882" s="334">
        <v>0</v>
      </c>
      <c r="G13882" s="334">
        <v>0</v>
      </c>
      <c r="H13882" s="334">
        <v>0</v>
      </c>
      <c r="I13882" s="334">
        <v>0</v>
      </c>
      <c r="J13882" s="334">
        <v>0</v>
      </c>
      <c r="K13882" s="334">
        <v>0</v>
      </c>
      <c r="L13882" s="334">
        <v>0</v>
      </c>
      <c r="M13882" s="334">
        <v>0</v>
      </c>
      <c r="N13882" s="334">
        <v>0</v>
      </c>
      <c r="O13882" s="334">
        <v>0</v>
      </c>
      <c r="P13882" s="334">
        <v>0</v>
      </c>
      <c r="Q13882" s="334">
        <v>0</v>
      </c>
      <c r="R13882" s="334">
        <v>0</v>
      </c>
      <c r="S13882" s="334">
        <v>0</v>
      </c>
      <c r="T13882" s="334">
        <v>0</v>
      </c>
      <c r="U13882" s="334">
        <v>0</v>
      </c>
      <c r="V13882" s="334">
        <v>0</v>
      </c>
      <c r="W13882" s="334">
        <v>0</v>
      </c>
      <c r="X13882" s="334">
        <v>0</v>
      </c>
      <c r="Y13882" s="334">
        <v>0</v>
      </c>
      <c r="Z13882" s="334">
        <v>0</v>
      </c>
      <c r="AA13882" s="334">
        <v>0</v>
      </c>
      <c r="AB13882" s="334">
        <v>0</v>
      </c>
      <c r="AD13882" s="334">
        <v>0</v>
      </c>
      <c r="AE13882" s="334">
        <f t="shared" si="2167"/>
        <v>0</v>
      </c>
      <c r="AF13882" s="334">
        <f t="shared" si="2168"/>
        <v>0</v>
      </c>
      <c r="AG13882" s="340">
        <f t="shared" si="2169"/>
        <v>0</v>
      </c>
      <c r="AI13882" s="340">
        <f t="shared" si="2173"/>
        <v>0</v>
      </c>
      <c r="AJ13882" s="340">
        <f t="shared" si="2173"/>
        <v>0</v>
      </c>
      <c r="AK13882" s="340">
        <f t="shared" si="2173"/>
        <v>0</v>
      </c>
      <c r="AL13882" s="340">
        <f t="shared" si="2173"/>
        <v>0</v>
      </c>
      <c r="AM13882" s="340">
        <f t="shared" si="2173"/>
        <v>0</v>
      </c>
    </row>
    <row r="13883" spans="1:39" x14ac:dyDescent="0.35">
      <c r="A13883" s="337">
        <v>35796</v>
      </c>
      <c r="B13883" s="338">
        <f t="shared" si="2164"/>
        <v>1998</v>
      </c>
      <c r="C13883" s="338">
        <f t="shared" si="2165"/>
        <v>1</v>
      </c>
      <c r="D13883" s="338">
        <f t="shared" si="2166"/>
        <v>1</v>
      </c>
      <c r="E13883" s="334">
        <v>0</v>
      </c>
      <c r="F13883" s="334">
        <v>0.1</v>
      </c>
      <c r="G13883" s="334">
        <v>0</v>
      </c>
      <c r="H13883" s="334">
        <v>0</v>
      </c>
      <c r="I13883" s="334">
        <v>0.1</v>
      </c>
      <c r="J13883" s="334">
        <v>0</v>
      </c>
      <c r="K13883" s="334">
        <v>0</v>
      </c>
      <c r="L13883" s="334">
        <v>0.1</v>
      </c>
      <c r="M13883" s="334">
        <v>0</v>
      </c>
      <c r="N13883" s="334">
        <v>0</v>
      </c>
      <c r="O13883" s="334">
        <v>0.1</v>
      </c>
      <c r="P13883" s="334">
        <v>0</v>
      </c>
      <c r="Q13883" s="334">
        <v>0</v>
      </c>
      <c r="R13883" s="334">
        <v>0.1</v>
      </c>
      <c r="S13883" s="334">
        <v>0</v>
      </c>
      <c r="T13883" s="334">
        <v>0</v>
      </c>
      <c r="U13883" s="334">
        <v>0.1</v>
      </c>
      <c r="V13883" s="334">
        <v>0</v>
      </c>
      <c r="W13883" s="334">
        <v>0</v>
      </c>
      <c r="X13883" s="334">
        <v>0.1</v>
      </c>
      <c r="Y13883" s="334">
        <v>0</v>
      </c>
      <c r="Z13883" s="334">
        <v>0</v>
      </c>
      <c r="AA13883" s="334">
        <v>0.1</v>
      </c>
      <c r="AB13883" s="334">
        <v>0</v>
      </c>
      <c r="AD13883" s="334">
        <v>0.8</v>
      </c>
      <c r="AE13883" s="334">
        <f t="shared" si="2167"/>
        <v>0.8</v>
      </c>
      <c r="AF13883" s="334">
        <f t="shared" si="2168"/>
        <v>0.79999999999999993</v>
      </c>
      <c r="AG13883" s="340">
        <f t="shared" si="2169"/>
        <v>1.1102230246251565E-16</v>
      </c>
      <c r="AI13883" s="340">
        <f t="shared" si="2173"/>
        <v>0</v>
      </c>
      <c r="AJ13883" s="340">
        <f t="shared" si="2173"/>
        <v>0</v>
      </c>
      <c r="AK13883" s="340">
        <f t="shared" si="2173"/>
        <v>0</v>
      </c>
      <c r="AL13883" s="340">
        <f t="shared" si="2173"/>
        <v>0</v>
      </c>
      <c r="AM13883" s="340">
        <f t="shared" si="2173"/>
        <v>0</v>
      </c>
    </row>
    <row r="13884" spans="1:39" x14ac:dyDescent="0.35">
      <c r="A13884" s="337">
        <v>35797</v>
      </c>
      <c r="B13884" s="338">
        <f t="shared" si="2164"/>
        <v>1998</v>
      </c>
      <c r="C13884" s="338">
        <f t="shared" si="2165"/>
        <v>1</v>
      </c>
      <c r="D13884" s="338">
        <f t="shared" si="2166"/>
        <v>2</v>
      </c>
      <c r="E13884" s="334">
        <v>0.2</v>
      </c>
      <c r="F13884" s="334">
        <v>0.2</v>
      </c>
      <c r="G13884" s="334">
        <v>0.2</v>
      </c>
      <c r="H13884" s="334">
        <v>0.5</v>
      </c>
      <c r="I13884" s="334">
        <v>0.2</v>
      </c>
      <c r="J13884" s="334">
        <v>0</v>
      </c>
      <c r="K13884" s="334">
        <v>0.2</v>
      </c>
      <c r="L13884" s="334">
        <v>0.2</v>
      </c>
      <c r="M13884" s="334">
        <v>0.2</v>
      </c>
      <c r="N13884" s="334">
        <v>0.2</v>
      </c>
      <c r="O13884" s="334">
        <v>0.2</v>
      </c>
      <c r="P13884" s="334">
        <v>0.3</v>
      </c>
      <c r="Q13884" s="334">
        <v>0.2</v>
      </c>
      <c r="R13884" s="334">
        <v>0</v>
      </c>
      <c r="S13884" s="334">
        <v>0</v>
      </c>
      <c r="T13884" s="334">
        <v>0</v>
      </c>
      <c r="U13884" s="334">
        <v>0</v>
      </c>
      <c r="V13884" s="334">
        <v>0</v>
      </c>
      <c r="W13884" s="334">
        <v>0</v>
      </c>
      <c r="X13884" s="334">
        <v>0</v>
      </c>
      <c r="Y13884" s="334">
        <v>0</v>
      </c>
      <c r="Z13884" s="334">
        <v>0</v>
      </c>
      <c r="AA13884" s="334">
        <v>0.2</v>
      </c>
      <c r="AB13884" s="334">
        <v>0.2</v>
      </c>
      <c r="AD13884" s="334">
        <v>3.2</v>
      </c>
      <c r="AE13884" s="334">
        <f t="shared" si="2167"/>
        <v>3.2</v>
      </c>
      <c r="AF13884" s="334">
        <f t="shared" si="2168"/>
        <v>3.2000000000000006</v>
      </c>
      <c r="AG13884" s="340">
        <f t="shared" si="2169"/>
        <v>4.4408920985006262E-16</v>
      </c>
      <c r="AI13884" s="340">
        <f t="shared" si="2173"/>
        <v>0</v>
      </c>
      <c r="AJ13884" s="340">
        <f t="shared" si="2173"/>
        <v>0</v>
      </c>
      <c r="AK13884" s="340">
        <f t="shared" si="2173"/>
        <v>0</v>
      </c>
      <c r="AL13884" s="340">
        <f t="shared" si="2173"/>
        <v>0</v>
      </c>
      <c r="AM13884" s="340">
        <f t="shared" si="2173"/>
        <v>0</v>
      </c>
    </row>
    <row r="13885" spans="1:39" x14ac:dyDescent="0.35">
      <c r="A13885" s="337">
        <v>35798</v>
      </c>
      <c r="B13885" s="338">
        <f t="shared" si="2164"/>
        <v>1998</v>
      </c>
      <c r="C13885" s="338">
        <f t="shared" si="2165"/>
        <v>1</v>
      </c>
      <c r="D13885" s="338">
        <f t="shared" si="2166"/>
        <v>3</v>
      </c>
      <c r="E13885" s="334">
        <v>0</v>
      </c>
      <c r="F13885" s="334">
        <v>0</v>
      </c>
      <c r="G13885" s="334">
        <v>0</v>
      </c>
      <c r="H13885" s="334">
        <v>0</v>
      </c>
      <c r="I13885" s="334">
        <v>0</v>
      </c>
      <c r="J13885" s="334">
        <v>0</v>
      </c>
      <c r="K13885" s="334">
        <v>0</v>
      </c>
      <c r="L13885" s="334">
        <v>0</v>
      </c>
      <c r="M13885" s="334">
        <v>0</v>
      </c>
      <c r="N13885" s="334">
        <v>0</v>
      </c>
      <c r="O13885" s="334">
        <v>0</v>
      </c>
      <c r="P13885" s="334">
        <v>0</v>
      </c>
      <c r="Q13885" s="334">
        <v>0</v>
      </c>
      <c r="R13885" s="334">
        <v>0</v>
      </c>
      <c r="S13885" s="334">
        <v>0</v>
      </c>
      <c r="T13885" s="334">
        <v>0</v>
      </c>
      <c r="U13885" s="334">
        <v>0</v>
      </c>
      <c r="V13885" s="334">
        <v>0</v>
      </c>
      <c r="W13885" s="334">
        <v>0</v>
      </c>
      <c r="X13885" s="334">
        <v>0</v>
      </c>
      <c r="Y13885" s="334">
        <v>0</v>
      </c>
      <c r="Z13885" s="334">
        <v>0</v>
      </c>
      <c r="AA13885" s="334">
        <v>0</v>
      </c>
      <c r="AB13885" s="334">
        <v>0</v>
      </c>
      <c r="AD13885" s="334">
        <v>0</v>
      </c>
      <c r="AE13885" s="334">
        <f t="shared" si="2167"/>
        <v>0</v>
      </c>
      <c r="AF13885" s="334">
        <f t="shared" si="2168"/>
        <v>0</v>
      </c>
      <c r="AG13885" s="340">
        <f t="shared" si="2169"/>
        <v>0</v>
      </c>
      <c r="AI13885" s="340">
        <f t="shared" si="2173"/>
        <v>0</v>
      </c>
      <c r="AJ13885" s="340">
        <f t="shared" si="2173"/>
        <v>0</v>
      </c>
      <c r="AK13885" s="340">
        <f t="shared" si="2173"/>
        <v>0</v>
      </c>
      <c r="AL13885" s="340">
        <f t="shared" si="2173"/>
        <v>0</v>
      </c>
      <c r="AM13885" s="340">
        <f t="shared" si="2173"/>
        <v>0</v>
      </c>
    </row>
    <row r="13886" spans="1:39" x14ac:dyDescent="0.35">
      <c r="A13886" s="337">
        <v>35799</v>
      </c>
      <c r="B13886" s="338">
        <f t="shared" si="2164"/>
        <v>1998</v>
      </c>
      <c r="C13886" s="338">
        <f t="shared" si="2165"/>
        <v>1</v>
      </c>
      <c r="D13886" s="338">
        <f t="shared" si="2166"/>
        <v>4</v>
      </c>
      <c r="E13886" s="334">
        <v>0</v>
      </c>
      <c r="F13886" s="334">
        <v>0</v>
      </c>
      <c r="G13886" s="334">
        <v>0</v>
      </c>
      <c r="H13886" s="334">
        <v>0</v>
      </c>
      <c r="I13886" s="334">
        <v>0</v>
      </c>
      <c r="J13886" s="334">
        <v>0</v>
      </c>
      <c r="K13886" s="334">
        <v>0</v>
      </c>
      <c r="L13886" s="334">
        <v>0</v>
      </c>
      <c r="M13886" s="334">
        <v>0</v>
      </c>
      <c r="N13886" s="334">
        <v>0.1</v>
      </c>
      <c r="O13886" s="334">
        <v>0</v>
      </c>
      <c r="P13886" s="334">
        <v>0</v>
      </c>
      <c r="Q13886" s="334">
        <v>0</v>
      </c>
      <c r="R13886" s="334">
        <v>0.1</v>
      </c>
      <c r="S13886" s="334">
        <v>0</v>
      </c>
      <c r="T13886" s="334">
        <v>0</v>
      </c>
      <c r="U13886" s="334">
        <v>0</v>
      </c>
      <c r="V13886" s="334">
        <v>0.1</v>
      </c>
      <c r="W13886" s="334">
        <v>0</v>
      </c>
      <c r="X13886" s="334">
        <v>0</v>
      </c>
      <c r="Y13886" s="334">
        <v>0</v>
      </c>
      <c r="Z13886" s="334">
        <v>0.1</v>
      </c>
      <c r="AA13886" s="334">
        <v>0</v>
      </c>
      <c r="AB13886" s="334">
        <v>0</v>
      </c>
      <c r="AD13886" s="334">
        <v>0.4</v>
      </c>
      <c r="AE13886" s="334">
        <f t="shared" si="2167"/>
        <v>0.4</v>
      </c>
      <c r="AF13886" s="334">
        <f t="shared" si="2168"/>
        <v>0.4</v>
      </c>
      <c r="AG13886" s="340">
        <f t="shared" si="2169"/>
        <v>0</v>
      </c>
      <c r="AI13886" s="340">
        <f t="shared" si="2173"/>
        <v>0</v>
      </c>
      <c r="AJ13886" s="340">
        <f t="shared" si="2173"/>
        <v>0</v>
      </c>
      <c r="AK13886" s="340">
        <f t="shared" si="2173"/>
        <v>0</v>
      </c>
      <c r="AL13886" s="340">
        <f t="shared" si="2173"/>
        <v>0</v>
      </c>
      <c r="AM13886" s="340">
        <f t="shared" si="2173"/>
        <v>0</v>
      </c>
    </row>
    <row r="13887" spans="1:39" x14ac:dyDescent="0.35">
      <c r="A13887" s="337">
        <v>35800</v>
      </c>
      <c r="B13887" s="338">
        <f t="shared" si="2164"/>
        <v>1998</v>
      </c>
      <c r="C13887" s="338">
        <f t="shared" si="2165"/>
        <v>1</v>
      </c>
      <c r="D13887" s="338">
        <f t="shared" si="2166"/>
        <v>5</v>
      </c>
      <c r="E13887" s="334">
        <v>0</v>
      </c>
      <c r="F13887" s="334">
        <v>0</v>
      </c>
      <c r="G13887" s="334">
        <v>0</v>
      </c>
      <c r="H13887" s="334">
        <v>0</v>
      </c>
      <c r="I13887" s="334">
        <v>0</v>
      </c>
      <c r="J13887" s="334">
        <v>0</v>
      </c>
      <c r="K13887" s="334">
        <v>0</v>
      </c>
      <c r="L13887" s="334">
        <v>0</v>
      </c>
      <c r="M13887" s="334">
        <v>0</v>
      </c>
      <c r="N13887" s="334">
        <v>0</v>
      </c>
      <c r="O13887" s="334">
        <v>0</v>
      </c>
      <c r="P13887" s="334">
        <v>0</v>
      </c>
      <c r="Q13887" s="334">
        <v>0</v>
      </c>
      <c r="R13887" s="334">
        <v>0</v>
      </c>
      <c r="S13887" s="334">
        <v>0</v>
      </c>
      <c r="T13887" s="334">
        <v>0</v>
      </c>
      <c r="U13887" s="334">
        <v>0</v>
      </c>
      <c r="V13887" s="334">
        <v>0</v>
      </c>
      <c r="W13887" s="334">
        <v>0</v>
      </c>
      <c r="X13887" s="334">
        <v>0</v>
      </c>
      <c r="Y13887" s="334">
        <v>0</v>
      </c>
      <c r="Z13887" s="334">
        <v>0</v>
      </c>
      <c r="AA13887" s="334">
        <v>0</v>
      </c>
      <c r="AB13887" s="334">
        <v>0</v>
      </c>
      <c r="AD13887" s="334">
        <v>0</v>
      </c>
      <c r="AE13887" s="334">
        <f t="shared" si="2167"/>
        <v>0</v>
      </c>
      <c r="AF13887" s="334">
        <f t="shared" si="2168"/>
        <v>0</v>
      </c>
      <c r="AG13887" s="340">
        <f t="shared" si="2169"/>
        <v>0</v>
      </c>
      <c r="AI13887" s="340">
        <f t="shared" si="2173"/>
        <v>0</v>
      </c>
      <c r="AJ13887" s="340">
        <f t="shared" si="2173"/>
        <v>0</v>
      </c>
      <c r="AK13887" s="340">
        <f t="shared" si="2173"/>
        <v>0</v>
      </c>
      <c r="AL13887" s="340">
        <f t="shared" si="2173"/>
        <v>0</v>
      </c>
      <c r="AM13887" s="340">
        <f t="shared" si="2173"/>
        <v>0</v>
      </c>
    </row>
    <row r="13888" spans="1:39" x14ac:dyDescent="0.35">
      <c r="A13888" s="337">
        <v>35801</v>
      </c>
      <c r="B13888" s="338">
        <f t="shared" si="2164"/>
        <v>1998</v>
      </c>
      <c r="C13888" s="338">
        <f t="shared" si="2165"/>
        <v>1</v>
      </c>
      <c r="D13888" s="338">
        <f t="shared" si="2166"/>
        <v>6</v>
      </c>
      <c r="E13888" s="334">
        <v>0.1</v>
      </c>
      <c r="F13888" s="334">
        <v>0.1</v>
      </c>
      <c r="G13888" s="334">
        <v>0</v>
      </c>
      <c r="H13888" s="334">
        <v>0.1</v>
      </c>
      <c r="I13888" s="334">
        <v>0</v>
      </c>
      <c r="J13888" s="334">
        <v>0</v>
      </c>
      <c r="K13888" s="334">
        <v>0</v>
      </c>
      <c r="L13888" s="334">
        <v>0</v>
      </c>
      <c r="M13888" s="334">
        <v>0</v>
      </c>
      <c r="N13888" s="334">
        <v>0</v>
      </c>
      <c r="O13888" s="334">
        <v>0.1</v>
      </c>
      <c r="P13888" s="334">
        <v>0.1</v>
      </c>
      <c r="Q13888" s="334">
        <v>0</v>
      </c>
      <c r="R13888" s="334">
        <v>0.1</v>
      </c>
      <c r="S13888" s="334">
        <v>0.1</v>
      </c>
      <c r="T13888" s="334">
        <v>0.1</v>
      </c>
      <c r="U13888" s="334">
        <v>0.1</v>
      </c>
      <c r="V13888" s="334">
        <v>0</v>
      </c>
      <c r="W13888" s="334">
        <v>0.1</v>
      </c>
      <c r="X13888" s="334">
        <v>0.1</v>
      </c>
      <c r="Y13888" s="334">
        <v>0.1</v>
      </c>
      <c r="Z13888" s="334">
        <v>0</v>
      </c>
      <c r="AA13888" s="334">
        <v>0.1</v>
      </c>
      <c r="AB13888" s="334">
        <v>0.1</v>
      </c>
      <c r="AD13888" s="334">
        <v>1.4</v>
      </c>
      <c r="AE13888" s="334">
        <f t="shared" si="2167"/>
        <v>1.4</v>
      </c>
      <c r="AF13888" s="334">
        <f t="shared" si="2168"/>
        <v>1.4000000000000001</v>
      </c>
      <c r="AG13888" s="340">
        <f t="shared" si="2169"/>
        <v>2.2204460492503131E-16</v>
      </c>
      <c r="AI13888" s="340">
        <f t="shared" si="2173"/>
        <v>0</v>
      </c>
      <c r="AJ13888" s="340">
        <f t="shared" si="2173"/>
        <v>0</v>
      </c>
      <c r="AK13888" s="340">
        <f t="shared" si="2173"/>
        <v>0</v>
      </c>
      <c r="AL13888" s="340">
        <f t="shared" si="2173"/>
        <v>0</v>
      </c>
      <c r="AM13888" s="340">
        <f t="shared" si="2173"/>
        <v>0</v>
      </c>
    </row>
    <row r="13889" spans="1:39" x14ac:dyDescent="0.35">
      <c r="A13889" s="337">
        <v>35802</v>
      </c>
      <c r="B13889" s="338">
        <f t="shared" si="2164"/>
        <v>1998</v>
      </c>
      <c r="C13889" s="338">
        <f t="shared" si="2165"/>
        <v>1</v>
      </c>
      <c r="D13889" s="338">
        <f t="shared" si="2166"/>
        <v>7</v>
      </c>
      <c r="E13889" s="334">
        <v>0.2</v>
      </c>
      <c r="F13889" s="334">
        <v>0.1</v>
      </c>
      <c r="G13889" s="334">
        <v>0.2</v>
      </c>
      <c r="H13889" s="334">
        <v>0.2</v>
      </c>
      <c r="I13889" s="334">
        <v>0.1</v>
      </c>
      <c r="J13889" s="334">
        <v>0.2</v>
      </c>
      <c r="K13889" s="334">
        <v>0.2</v>
      </c>
      <c r="L13889" s="334">
        <v>0.1</v>
      </c>
      <c r="M13889" s="334">
        <v>0.2</v>
      </c>
      <c r="N13889" s="334">
        <v>0.2</v>
      </c>
      <c r="O13889" s="334">
        <v>0.1</v>
      </c>
      <c r="P13889" s="334">
        <v>0.2</v>
      </c>
      <c r="Q13889" s="334">
        <v>0.2</v>
      </c>
      <c r="R13889" s="334">
        <v>0.1</v>
      </c>
      <c r="S13889" s="334">
        <v>0.2</v>
      </c>
      <c r="T13889" s="334">
        <v>0.2</v>
      </c>
      <c r="U13889" s="334">
        <v>0.1</v>
      </c>
      <c r="V13889" s="334">
        <v>0.2</v>
      </c>
      <c r="W13889" s="334">
        <v>0.2</v>
      </c>
      <c r="X13889" s="334">
        <v>0.1</v>
      </c>
      <c r="Y13889" s="334">
        <v>0.2</v>
      </c>
      <c r="Z13889" s="334">
        <v>0.2</v>
      </c>
      <c r="AA13889" s="334">
        <v>0.1</v>
      </c>
      <c r="AB13889" s="334">
        <v>0.2</v>
      </c>
      <c r="AD13889" s="334">
        <v>4</v>
      </c>
      <c r="AE13889" s="334">
        <f t="shared" si="2167"/>
        <v>4</v>
      </c>
      <c r="AF13889" s="334">
        <f t="shared" si="2168"/>
        <v>4.0000000000000018</v>
      </c>
      <c r="AG13889" s="340">
        <f t="shared" si="2169"/>
        <v>1.7763568394002505E-15</v>
      </c>
      <c r="AI13889" s="340">
        <f t="shared" si="2173"/>
        <v>0</v>
      </c>
      <c r="AJ13889" s="340">
        <f t="shared" si="2173"/>
        <v>0</v>
      </c>
      <c r="AK13889" s="340">
        <f t="shared" si="2173"/>
        <v>0</v>
      </c>
      <c r="AL13889" s="340">
        <f t="shared" si="2173"/>
        <v>0</v>
      </c>
      <c r="AM13889" s="340">
        <f t="shared" si="2173"/>
        <v>0</v>
      </c>
    </row>
    <row r="13890" spans="1:39" x14ac:dyDescent="0.35">
      <c r="A13890" s="337">
        <v>35803</v>
      </c>
      <c r="B13890" s="338">
        <f t="shared" si="2164"/>
        <v>1998</v>
      </c>
      <c r="C13890" s="338">
        <f t="shared" si="2165"/>
        <v>1</v>
      </c>
      <c r="D13890" s="338">
        <f t="shared" si="2166"/>
        <v>8</v>
      </c>
      <c r="E13890" s="334">
        <v>0.1</v>
      </c>
      <c r="F13890" s="334">
        <v>0.2</v>
      </c>
      <c r="G13890" s="334">
        <v>0.1</v>
      </c>
      <c r="H13890" s="334">
        <v>0.2</v>
      </c>
      <c r="I13890" s="334">
        <v>0.1</v>
      </c>
      <c r="J13890" s="334">
        <v>0.2</v>
      </c>
      <c r="K13890" s="334">
        <v>0.1</v>
      </c>
      <c r="L13890" s="334">
        <v>0.2</v>
      </c>
      <c r="M13890" s="334">
        <v>0.1</v>
      </c>
      <c r="N13890" s="334">
        <v>0.1</v>
      </c>
      <c r="O13890" s="334">
        <v>0.2</v>
      </c>
      <c r="P13890" s="334">
        <v>0.1</v>
      </c>
      <c r="Q13890" s="334">
        <v>0.2</v>
      </c>
      <c r="R13890" s="334">
        <v>0.1</v>
      </c>
      <c r="S13890" s="334">
        <v>0.2</v>
      </c>
      <c r="T13890" s="334">
        <v>0.1</v>
      </c>
      <c r="U13890" s="334">
        <v>0</v>
      </c>
      <c r="V13890" s="334">
        <v>0</v>
      </c>
      <c r="W13890" s="334">
        <v>0</v>
      </c>
      <c r="X13890" s="334">
        <v>0</v>
      </c>
      <c r="Y13890" s="334">
        <v>0</v>
      </c>
      <c r="Z13890" s="334">
        <v>0</v>
      </c>
      <c r="AA13890" s="334">
        <v>0.2</v>
      </c>
      <c r="AB13890" s="334">
        <v>0.1</v>
      </c>
      <c r="AD13890" s="334">
        <v>2.6</v>
      </c>
      <c r="AE13890" s="334">
        <f t="shared" si="2167"/>
        <v>2.6</v>
      </c>
      <c r="AF13890" s="334">
        <f t="shared" si="2168"/>
        <v>2.600000000000001</v>
      </c>
      <c r="AG13890" s="340">
        <f t="shared" si="2169"/>
        <v>8.8817841970012523E-16</v>
      </c>
      <c r="AI13890" s="340">
        <f t="shared" si="2173"/>
        <v>0</v>
      </c>
      <c r="AJ13890" s="340">
        <f t="shared" si="2173"/>
        <v>0</v>
      </c>
      <c r="AK13890" s="340">
        <f t="shared" si="2173"/>
        <v>0</v>
      </c>
      <c r="AL13890" s="340">
        <f t="shared" si="2173"/>
        <v>0</v>
      </c>
      <c r="AM13890" s="340">
        <f t="shared" si="2173"/>
        <v>0</v>
      </c>
    </row>
    <row r="13891" spans="1:39" x14ac:dyDescent="0.35">
      <c r="A13891" s="337">
        <v>35804</v>
      </c>
      <c r="B13891" s="338">
        <f t="shared" si="2164"/>
        <v>1998</v>
      </c>
      <c r="C13891" s="338">
        <f t="shared" si="2165"/>
        <v>1</v>
      </c>
      <c r="D13891" s="338">
        <f t="shared" si="2166"/>
        <v>9</v>
      </c>
      <c r="E13891" s="334">
        <v>0</v>
      </c>
      <c r="F13891" s="334">
        <v>0</v>
      </c>
      <c r="G13891" s="334">
        <v>0</v>
      </c>
      <c r="H13891" s="334">
        <v>0</v>
      </c>
      <c r="I13891" s="334">
        <v>0</v>
      </c>
      <c r="J13891" s="334">
        <v>0</v>
      </c>
      <c r="K13891" s="334">
        <v>0</v>
      </c>
      <c r="L13891" s="334">
        <v>0</v>
      </c>
      <c r="M13891" s="334">
        <v>0</v>
      </c>
      <c r="N13891" s="334">
        <v>0</v>
      </c>
      <c r="O13891" s="334">
        <v>0</v>
      </c>
      <c r="P13891" s="334">
        <v>0</v>
      </c>
      <c r="Q13891" s="334">
        <v>0</v>
      </c>
      <c r="R13891" s="334">
        <v>0</v>
      </c>
      <c r="S13891" s="334">
        <v>0</v>
      </c>
      <c r="T13891" s="334">
        <v>0</v>
      </c>
      <c r="U13891" s="334">
        <v>0</v>
      </c>
      <c r="V13891" s="334">
        <v>0</v>
      </c>
      <c r="W13891" s="334">
        <v>0</v>
      </c>
      <c r="X13891" s="334">
        <v>0</v>
      </c>
      <c r="Y13891" s="334">
        <v>0</v>
      </c>
      <c r="Z13891" s="334">
        <v>0</v>
      </c>
      <c r="AA13891" s="334">
        <v>0</v>
      </c>
      <c r="AB13891" s="334">
        <v>0</v>
      </c>
      <c r="AD13891" s="334">
        <v>0</v>
      </c>
      <c r="AE13891" s="334">
        <f t="shared" si="2167"/>
        <v>0</v>
      </c>
      <c r="AF13891" s="334">
        <f t="shared" si="2168"/>
        <v>0</v>
      </c>
      <c r="AG13891" s="340">
        <f t="shared" si="2169"/>
        <v>0</v>
      </c>
      <c r="AI13891" s="340">
        <f t="shared" si="2173"/>
        <v>0</v>
      </c>
      <c r="AJ13891" s="340">
        <f t="shared" si="2173"/>
        <v>0</v>
      </c>
      <c r="AK13891" s="340">
        <f t="shared" si="2173"/>
        <v>0</v>
      </c>
      <c r="AL13891" s="340">
        <f t="shared" si="2173"/>
        <v>0</v>
      </c>
      <c r="AM13891" s="340">
        <f t="shared" si="2173"/>
        <v>0</v>
      </c>
    </row>
    <row r="13892" spans="1:39" x14ac:dyDescent="0.35">
      <c r="A13892" s="337">
        <v>35805</v>
      </c>
      <c r="B13892" s="338">
        <f t="shared" ref="B13892:B13955" si="2174">YEAR(A13892)</f>
        <v>1998</v>
      </c>
      <c r="C13892" s="338">
        <f t="shared" ref="C13892:C13955" si="2175">MONTH(A13892)</f>
        <v>1</v>
      </c>
      <c r="D13892" s="338">
        <f t="shared" ref="D13892:D13955" si="2176">DAY(A13892)</f>
        <v>10</v>
      </c>
      <c r="E13892" s="334">
        <v>0</v>
      </c>
      <c r="F13892" s="334">
        <v>0</v>
      </c>
      <c r="G13892" s="334">
        <v>0</v>
      </c>
      <c r="H13892" s="334">
        <v>0</v>
      </c>
      <c r="I13892" s="334">
        <v>0</v>
      </c>
      <c r="J13892" s="334">
        <v>0</v>
      </c>
      <c r="K13892" s="334">
        <v>0</v>
      </c>
      <c r="L13892" s="334">
        <v>0</v>
      </c>
      <c r="M13892" s="334">
        <v>0</v>
      </c>
      <c r="N13892" s="334">
        <v>0</v>
      </c>
      <c r="O13892" s="334">
        <v>0</v>
      </c>
      <c r="P13892" s="334">
        <v>0</v>
      </c>
      <c r="Q13892" s="334">
        <v>0</v>
      </c>
      <c r="R13892" s="334">
        <v>0</v>
      </c>
      <c r="S13892" s="334">
        <v>0</v>
      </c>
      <c r="T13892" s="334">
        <v>0</v>
      </c>
      <c r="U13892" s="334">
        <v>0</v>
      </c>
      <c r="V13892" s="334">
        <v>0</v>
      </c>
      <c r="W13892" s="334">
        <v>0</v>
      </c>
      <c r="X13892" s="334">
        <v>0</v>
      </c>
      <c r="Y13892" s="334">
        <v>0</v>
      </c>
      <c r="Z13892" s="334">
        <v>0</v>
      </c>
      <c r="AA13892" s="334">
        <v>0</v>
      </c>
      <c r="AB13892" s="334">
        <v>0</v>
      </c>
      <c r="AD13892" s="334">
        <v>0</v>
      </c>
      <c r="AE13892" s="334">
        <f t="shared" ref="AE13892:AE13955" si="2177">AD13892</f>
        <v>0</v>
      </c>
      <c r="AF13892" s="334">
        <f t="shared" ref="AF13892:AF13955" si="2178">SUM(E13892:AB13892)</f>
        <v>0</v>
      </c>
      <c r="AG13892" s="340">
        <f t="shared" ref="AG13892:AG13955" si="2179">ABS(AF13892-AE13892)</f>
        <v>0</v>
      </c>
      <c r="AI13892" s="340">
        <f t="shared" ref="AI13892:AM13907" si="2180">IF($C13892=AI$1,$AF13892,0)</f>
        <v>0</v>
      </c>
      <c r="AJ13892" s="340">
        <f t="shared" si="2180"/>
        <v>0</v>
      </c>
      <c r="AK13892" s="340">
        <f t="shared" si="2180"/>
        <v>0</v>
      </c>
      <c r="AL13892" s="340">
        <f t="shared" si="2180"/>
        <v>0</v>
      </c>
      <c r="AM13892" s="340">
        <f t="shared" si="2180"/>
        <v>0</v>
      </c>
    </row>
    <row r="13893" spans="1:39" x14ac:dyDescent="0.35">
      <c r="A13893" s="337">
        <v>35806</v>
      </c>
      <c r="B13893" s="338">
        <f t="shared" si="2174"/>
        <v>1998</v>
      </c>
      <c r="C13893" s="338">
        <f t="shared" si="2175"/>
        <v>1</v>
      </c>
      <c r="D13893" s="338">
        <f t="shared" si="2176"/>
        <v>11</v>
      </c>
      <c r="E13893" s="334">
        <v>0</v>
      </c>
      <c r="F13893" s="334">
        <v>0</v>
      </c>
      <c r="G13893" s="334">
        <v>0</v>
      </c>
      <c r="H13893" s="334">
        <v>0</v>
      </c>
      <c r="I13893" s="334">
        <v>0</v>
      </c>
      <c r="J13893" s="334">
        <v>0</v>
      </c>
      <c r="K13893" s="334">
        <v>0</v>
      </c>
      <c r="L13893" s="334">
        <v>0</v>
      </c>
      <c r="M13893" s="334">
        <v>0</v>
      </c>
      <c r="N13893" s="334">
        <v>0</v>
      </c>
      <c r="O13893" s="334">
        <v>0</v>
      </c>
      <c r="P13893" s="334">
        <v>0</v>
      </c>
      <c r="Q13893" s="334">
        <v>0</v>
      </c>
      <c r="R13893" s="334">
        <v>0</v>
      </c>
      <c r="S13893" s="334">
        <v>0</v>
      </c>
      <c r="T13893" s="334">
        <v>0</v>
      </c>
      <c r="U13893" s="334">
        <v>0</v>
      </c>
      <c r="V13893" s="334">
        <v>0</v>
      </c>
      <c r="W13893" s="334">
        <v>0</v>
      </c>
      <c r="X13893" s="334">
        <v>0</v>
      </c>
      <c r="Y13893" s="334">
        <v>0</v>
      </c>
      <c r="Z13893" s="334">
        <v>0</v>
      </c>
      <c r="AA13893" s="334">
        <v>0</v>
      </c>
      <c r="AB13893" s="334">
        <v>0</v>
      </c>
      <c r="AD13893" s="334">
        <v>0</v>
      </c>
      <c r="AE13893" s="334">
        <f t="shared" si="2177"/>
        <v>0</v>
      </c>
      <c r="AF13893" s="334">
        <f t="shared" si="2178"/>
        <v>0</v>
      </c>
      <c r="AG13893" s="340">
        <f t="shared" si="2179"/>
        <v>0</v>
      </c>
      <c r="AI13893" s="340">
        <f t="shared" si="2180"/>
        <v>0</v>
      </c>
      <c r="AJ13893" s="340">
        <f t="shared" si="2180"/>
        <v>0</v>
      </c>
      <c r="AK13893" s="340">
        <f t="shared" si="2180"/>
        <v>0</v>
      </c>
      <c r="AL13893" s="340">
        <f t="shared" si="2180"/>
        <v>0</v>
      </c>
      <c r="AM13893" s="340">
        <f t="shared" si="2180"/>
        <v>0</v>
      </c>
    </row>
    <row r="13894" spans="1:39" x14ac:dyDescent="0.35">
      <c r="A13894" s="337">
        <v>35807</v>
      </c>
      <c r="B13894" s="338">
        <f t="shared" si="2174"/>
        <v>1998</v>
      </c>
      <c r="C13894" s="338">
        <f t="shared" si="2175"/>
        <v>1</v>
      </c>
      <c r="D13894" s="338">
        <f t="shared" si="2176"/>
        <v>12</v>
      </c>
      <c r="E13894" s="334">
        <v>0</v>
      </c>
      <c r="F13894" s="334">
        <v>0</v>
      </c>
      <c r="G13894" s="334">
        <v>0</v>
      </c>
      <c r="H13894" s="334">
        <v>0</v>
      </c>
      <c r="I13894" s="334">
        <v>0</v>
      </c>
      <c r="J13894" s="334">
        <v>0</v>
      </c>
      <c r="K13894" s="334">
        <v>0</v>
      </c>
      <c r="L13894" s="334">
        <v>0</v>
      </c>
      <c r="M13894" s="334">
        <v>0</v>
      </c>
      <c r="N13894" s="334">
        <v>0</v>
      </c>
      <c r="O13894" s="334">
        <v>0</v>
      </c>
      <c r="P13894" s="334">
        <v>0</v>
      </c>
      <c r="Q13894" s="334">
        <v>0</v>
      </c>
      <c r="R13894" s="334">
        <v>0</v>
      </c>
      <c r="S13894" s="334">
        <v>0</v>
      </c>
      <c r="T13894" s="334">
        <v>0</v>
      </c>
      <c r="U13894" s="334">
        <v>0</v>
      </c>
      <c r="V13894" s="334">
        <v>0</v>
      </c>
      <c r="W13894" s="334">
        <v>0</v>
      </c>
      <c r="X13894" s="334">
        <v>0</v>
      </c>
      <c r="Y13894" s="334">
        <v>0</v>
      </c>
      <c r="Z13894" s="334">
        <v>0</v>
      </c>
      <c r="AA13894" s="334">
        <v>0</v>
      </c>
      <c r="AB13894" s="334">
        <v>0</v>
      </c>
      <c r="AD13894" s="334">
        <v>0</v>
      </c>
      <c r="AE13894" s="334">
        <f t="shared" si="2177"/>
        <v>0</v>
      </c>
      <c r="AF13894" s="334">
        <f t="shared" si="2178"/>
        <v>0</v>
      </c>
      <c r="AG13894" s="340">
        <f t="shared" si="2179"/>
        <v>0</v>
      </c>
      <c r="AI13894" s="340">
        <f t="shared" si="2180"/>
        <v>0</v>
      </c>
      <c r="AJ13894" s="340">
        <f t="shared" si="2180"/>
        <v>0</v>
      </c>
      <c r="AK13894" s="340">
        <f t="shared" si="2180"/>
        <v>0</v>
      </c>
      <c r="AL13894" s="340">
        <f t="shared" si="2180"/>
        <v>0</v>
      </c>
      <c r="AM13894" s="340">
        <f t="shared" si="2180"/>
        <v>0</v>
      </c>
    </row>
    <row r="13895" spans="1:39" x14ac:dyDescent="0.35">
      <c r="A13895" s="337">
        <v>35808</v>
      </c>
      <c r="B13895" s="338">
        <f t="shared" si="2174"/>
        <v>1998</v>
      </c>
      <c r="C13895" s="338">
        <f t="shared" si="2175"/>
        <v>1</v>
      </c>
      <c r="D13895" s="338">
        <f t="shared" si="2176"/>
        <v>13</v>
      </c>
      <c r="E13895" s="334">
        <v>0</v>
      </c>
      <c r="F13895" s="334">
        <v>0</v>
      </c>
      <c r="G13895" s="334">
        <v>0</v>
      </c>
      <c r="H13895" s="334">
        <v>0</v>
      </c>
      <c r="I13895" s="334">
        <v>0</v>
      </c>
      <c r="J13895" s="334">
        <v>0</v>
      </c>
      <c r="K13895" s="334">
        <v>0.5</v>
      </c>
      <c r="L13895" s="334">
        <v>0.4</v>
      </c>
      <c r="M13895" s="334">
        <v>0.5</v>
      </c>
      <c r="N13895" s="334">
        <v>0.4</v>
      </c>
      <c r="O13895" s="334">
        <v>0</v>
      </c>
      <c r="P13895" s="334">
        <v>0</v>
      </c>
      <c r="Q13895" s="334">
        <v>0</v>
      </c>
      <c r="R13895" s="334">
        <v>0</v>
      </c>
      <c r="S13895" s="334">
        <v>0</v>
      </c>
      <c r="T13895" s="334">
        <v>0</v>
      </c>
      <c r="U13895" s="334">
        <v>0</v>
      </c>
      <c r="V13895" s="334">
        <v>0</v>
      </c>
      <c r="W13895" s="334">
        <v>0</v>
      </c>
      <c r="X13895" s="334">
        <v>0</v>
      </c>
      <c r="Y13895" s="334">
        <v>0</v>
      </c>
      <c r="Z13895" s="334">
        <v>0</v>
      </c>
      <c r="AA13895" s="334">
        <v>0</v>
      </c>
      <c r="AB13895" s="334">
        <v>0</v>
      </c>
      <c r="AD13895" s="334">
        <v>1.8</v>
      </c>
      <c r="AE13895" s="334">
        <f t="shared" si="2177"/>
        <v>1.8</v>
      </c>
      <c r="AF13895" s="334">
        <f t="shared" si="2178"/>
        <v>1.7999999999999998</v>
      </c>
      <c r="AG13895" s="340">
        <f t="shared" si="2179"/>
        <v>2.2204460492503131E-16</v>
      </c>
      <c r="AI13895" s="340">
        <f t="shared" si="2180"/>
        <v>0</v>
      </c>
      <c r="AJ13895" s="340">
        <f t="shared" si="2180"/>
        <v>0</v>
      </c>
      <c r="AK13895" s="340">
        <f t="shared" si="2180"/>
        <v>0</v>
      </c>
      <c r="AL13895" s="340">
        <f t="shared" si="2180"/>
        <v>0</v>
      </c>
      <c r="AM13895" s="340">
        <f t="shared" si="2180"/>
        <v>0</v>
      </c>
    </row>
    <row r="13896" spans="1:39" x14ac:dyDescent="0.35">
      <c r="A13896" s="337">
        <v>35809</v>
      </c>
      <c r="B13896" s="338">
        <f t="shared" si="2174"/>
        <v>1998</v>
      </c>
      <c r="C13896" s="338">
        <f t="shared" si="2175"/>
        <v>1</v>
      </c>
      <c r="D13896" s="338">
        <f t="shared" si="2176"/>
        <v>14</v>
      </c>
      <c r="E13896" s="334">
        <v>0</v>
      </c>
      <c r="F13896" s="334">
        <v>0</v>
      </c>
      <c r="G13896" s="334">
        <v>0</v>
      </c>
      <c r="H13896" s="334">
        <v>0</v>
      </c>
      <c r="I13896" s="334">
        <v>0</v>
      </c>
      <c r="J13896" s="334">
        <v>0</v>
      </c>
      <c r="K13896" s="334">
        <v>0</v>
      </c>
      <c r="L13896" s="334">
        <v>0</v>
      </c>
      <c r="M13896" s="334">
        <v>0</v>
      </c>
      <c r="N13896" s="334">
        <v>0</v>
      </c>
      <c r="O13896" s="334">
        <v>0</v>
      </c>
      <c r="P13896" s="334">
        <v>0</v>
      </c>
      <c r="Q13896" s="334">
        <v>0</v>
      </c>
      <c r="R13896" s="334">
        <v>0</v>
      </c>
      <c r="S13896" s="334">
        <v>0</v>
      </c>
      <c r="T13896" s="334">
        <v>0</v>
      </c>
      <c r="U13896" s="334">
        <v>0</v>
      </c>
      <c r="V13896" s="334">
        <v>0</v>
      </c>
      <c r="W13896" s="334">
        <v>0</v>
      </c>
      <c r="X13896" s="334">
        <v>0</v>
      </c>
      <c r="Y13896" s="334">
        <v>0</v>
      </c>
      <c r="Z13896" s="334">
        <v>0</v>
      </c>
      <c r="AA13896" s="334">
        <v>0</v>
      </c>
      <c r="AB13896" s="334">
        <v>0</v>
      </c>
      <c r="AD13896" s="334">
        <v>0</v>
      </c>
      <c r="AE13896" s="334">
        <f t="shared" si="2177"/>
        <v>0</v>
      </c>
      <c r="AF13896" s="334">
        <f t="shared" si="2178"/>
        <v>0</v>
      </c>
      <c r="AG13896" s="340">
        <f t="shared" si="2179"/>
        <v>0</v>
      </c>
      <c r="AI13896" s="340">
        <f t="shared" si="2180"/>
        <v>0</v>
      </c>
      <c r="AJ13896" s="340">
        <f t="shared" si="2180"/>
        <v>0</v>
      </c>
      <c r="AK13896" s="340">
        <f t="shared" si="2180"/>
        <v>0</v>
      </c>
      <c r="AL13896" s="340">
        <f t="shared" si="2180"/>
        <v>0</v>
      </c>
      <c r="AM13896" s="340">
        <f t="shared" si="2180"/>
        <v>0</v>
      </c>
    </row>
    <row r="13897" spans="1:39" x14ac:dyDescent="0.35">
      <c r="A13897" s="337">
        <v>35810</v>
      </c>
      <c r="B13897" s="338">
        <f t="shared" si="2174"/>
        <v>1998</v>
      </c>
      <c r="C13897" s="338">
        <f t="shared" si="2175"/>
        <v>1</v>
      </c>
      <c r="D13897" s="338">
        <f t="shared" si="2176"/>
        <v>15</v>
      </c>
      <c r="E13897" s="334">
        <v>0</v>
      </c>
      <c r="F13897" s="334">
        <v>0</v>
      </c>
      <c r="G13897" s="334">
        <v>0</v>
      </c>
      <c r="H13897" s="334">
        <v>0</v>
      </c>
      <c r="I13897" s="334">
        <v>0</v>
      </c>
      <c r="J13897" s="334">
        <v>0</v>
      </c>
      <c r="K13897" s="334">
        <v>0</v>
      </c>
      <c r="L13897" s="334">
        <v>0</v>
      </c>
      <c r="M13897" s="334">
        <v>0</v>
      </c>
      <c r="N13897" s="334">
        <v>0</v>
      </c>
      <c r="O13897" s="334">
        <v>0</v>
      </c>
      <c r="P13897" s="334">
        <v>0</v>
      </c>
      <c r="Q13897" s="334">
        <v>0</v>
      </c>
      <c r="R13897" s="334">
        <v>0</v>
      </c>
      <c r="S13897" s="334">
        <v>0</v>
      </c>
      <c r="T13897" s="334">
        <v>0</v>
      </c>
      <c r="U13897" s="334">
        <v>0</v>
      </c>
      <c r="V13897" s="334">
        <v>0</v>
      </c>
      <c r="W13897" s="334">
        <v>0</v>
      </c>
      <c r="X13897" s="334">
        <v>0</v>
      </c>
      <c r="Y13897" s="334">
        <v>0</v>
      </c>
      <c r="Z13897" s="334">
        <v>0</v>
      </c>
      <c r="AA13897" s="334">
        <v>0</v>
      </c>
      <c r="AB13897" s="334">
        <v>0</v>
      </c>
      <c r="AD13897" s="334">
        <v>0</v>
      </c>
      <c r="AE13897" s="334">
        <f t="shared" si="2177"/>
        <v>0</v>
      </c>
      <c r="AF13897" s="334">
        <f t="shared" si="2178"/>
        <v>0</v>
      </c>
      <c r="AG13897" s="340">
        <f t="shared" si="2179"/>
        <v>0</v>
      </c>
      <c r="AI13897" s="340">
        <f t="shared" si="2180"/>
        <v>0</v>
      </c>
      <c r="AJ13897" s="340">
        <f t="shared" si="2180"/>
        <v>0</v>
      </c>
      <c r="AK13897" s="340">
        <f t="shared" si="2180"/>
        <v>0</v>
      </c>
      <c r="AL13897" s="340">
        <f t="shared" si="2180"/>
        <v>0</v>
      </c>
      <c r="AM13897" s="340">
        <f t="shared" si="2180"/>
        <v>0</v>
      </c>
    </row>
    <row r="13898" spans="1:39" x14ac:dyDescent="0.35">
      <c r="A13898" s="337">
        <v>35811</v>
      </c>
      <c r="B13898" s="338">
        <f t="shared" si="2174"/>
        <v>1998</v>
      </c>
      <c r="C13898" s="338">
        <f t="shared" si="2175"/>
        <v>1</v>
      </c>
      <c r="D13898" s="338">
        <f t="shared" si="2176"/>
        <v>16</v>
      </c>
      <c r="E13898" s="334">
        <v>0</v>
      </c>
      <c r="F13898" s="334">
        <v>0</v>
      </c>
      <c r="G13898" s="334">
        <v>0</v>
      </c>
      <c r="H13898" s="334">
        <v>0</v>
      </c>
      <c r="I13898" s="334">
        <v>0</v>
      </c>
      <c r="J13898" s="334">
        <v>0</v>
      </c>
      <c r="K13898" s="334">
        <v>0</v>
      </c>
      <c r="L13898" s="334">
        <v>0</v>
      </c>
      <c r="M13898" s="334">
        <v>0</v>
      </c>
      <c r="N13898" s="334">
        <v>0</v>
      </c>
      <c r="O13898" s="334">
        <v>0</v>
      </c>
      <c r="P13898" s="334">
        <v>0</v>
      </c>
      <c r="Q13898" s="334">
        <v>0</v>
      </c>
      <c r="R13898" s="334">
        <v>0</v>
      </c>
      <c r="S13898" s="334">
        <v>0</v>
      </c>
      <c r="T13898" s="334">
        <v>0</v>
      </c>
      <c r="U13898" s="334">
        <v>0</v>
      </c>
      <c r="V13898" s="334">
        <v>0</v>
      </c>
      <c r="W13898" s="334">
        <v>0</v>
      </c>
      <c r="X13898" s="334">
        <v>0</v>
      </c>
      <c r="Y13898" s="334">
        <v>0</v>
      </c>
      <c r="Z13898" s="334">
        <v>0</v>
      </c>
      <c r="AA13898" s="334">
        <v>0</v>
      </c>
      <c r="AB13898" s="334">
        <v>0</v>
      </c>
      <c r="AD13898" s="334">
        <v>0</v>
      </c>
      <c r="AE13898" s="334">
        <f t="shared" si="2177"/>
        <v>0</v>
      </c>
      <c r="AF13898" s="334">
        <f t="shared" si="2178"/>
        <v>0</v>
      </c>
      <c r="AG13898" s="340">
        <f t="shared" si="2179"/>
        <v>0</v>
      </c>
      <c r="AI13898" s="340">
        <f t="shared" si="2180"/>
        <v>0</v>
      </c>
      <c r="AJ13898" s="340">
        <f t="shared" si="2180"/>
        <v>0</v>
      </c>
      <c r="AK13898" s="340">
        <f t="shared" si="2180"/>
        <v>0</v>
      </c>
      <c r="AL13898" s="340">
        <f t="shared" si="2180"/>
        <v>0</v>
      </c>
      <c r="AM13898" s="340">
        <f t="shared" si="2180"/>
        <v>0</v>
      </c>
    </row>
    <row r="13899" spans="1:39" x14ac:dyDescent="0.35">
      <c r="A13899" s="337">
        <v>35812</v>
      </c>
      <c r="B13899" s="338">
        <f t="shared" si="2174"/>
        <v>1998</v>
      </c>
      <c r="C13899" s="338">
        <f t="shared" si="2175"/>
        <v>1</v>
      </c>
      <c r="D13899" s="338">
        <f t="shared" si="2176"/>
        <v>17</v>
      </c>
      <c r="E13899" s="334">
        <v>0</v>
      </c>
      <c r="F13899" s="334">
        <v>0</v>
      </c>
      <c r="G13899" s="334">
        <v>0</v>
      </c>
      <c r="H13899" s="334">
        <v>0</v>
      </c>
      <c r="I13899" s="334">
        <v>0</v>
      </c>
      <c r="J13899" s="334">
        <v>0</v>
      </c>
      <c r="K13899" s="334">
        <v>0</v>
      </c>
      <c r="L13899" s="334">
        <v>0</v>
      </c>
      <c r="M13899" s="334">
        <v>0</v>
      </c>
      <c r="N13899" s="334">
        <v>0</v>
      </c>
      <c r="O13899" s="334">
        <v>0</v>
      </c>
      <c r="P13899" s="334">
        <v>0</v>
      </c>
      <c r="Q13899" s="334">
        <v>0</v>
      </c>
      <c r="R13899" s="334">
        <v>0</v>
      </c>
      <c r="S13899" s="334">
        <v>0</v>
      </c>
      <c r="T13899" s="334">
        <v>0</v>
      </c>
      <c r="U13899" s="334">
        <v>0</v>
      </c>
      <c r="V13899" s="334">
        <v>0</v>
      </c>
      <c r="W13899" s="334">
        <v>0</v>
      </c>
      <c r="X13899" s="334">
        <v>0</v>
      </c>
      <c r="Y13899" s="334">
        <v>0</v>
      </c>
      <c r="Z13899" s="334">
        <v>0</v>
      </c>
      <c r="AA13899" s="334">
        <v>0</v>
      </c>
      <c r="AB13899" s="334">
        <v>0</v>
      </c>
      <c r="AD13899" s="334">
        <v>0</v>
      </c>
      <c r="AE13899" s="334">
        <f t="shared" si="2177"/>
        <v>0</v>
      </c>
      <c r="AF13899" s="334">
        <f t="shared" si="2178"/>
        <v>0</v>
      </c>
      <c r="AG13899" s="340">
        <f t="shared" si="2179"/>
        <v>0</v>
      </c>
      <c r="AI13899" s="340">
        <f t="shared" si="2180"/>
        <v>0</v>
      </c>
      <c r="AJ13899" s="340">
        <f t="shared" si="2180"/>
        <v>0</v>
      </c>
      <c r="AK13899" s="340">
        <f t="shared" si="2180"/>
        <v>0</v>
      </c>
      <c r="AL13899" s="340">
        <f t="shared" si="2180"/>
        <v>0</v>
      </c>
      <c r="AM13899" s="340">
        <f t="shared" si="2180"/>
        <v>0</v>
      </c>
    </row>
    <row r="13900" spans="1:39" x14ac:dyDescent="0.35">
      <c r="A13900" s="337">
        <v>35813</v>
      </c>
      <c r="B13900" s="338">
        <f t="shared" si="2174"/>
        <v>1998</v>
      </c>
      <c r="C13900" s="338">
        <f t="shared" si="2175"/>
        <v>1</v>
      </c>
      <c r="D13900" s="338">
        <f t="shared" si="2176"/>
        <v>18</v>
      </c>
      <c r="E13900" s="334">
        <v>0</v>
      </c>
      <c r="F13900" s="334">
        <v>0</v>
      </c>
      <c r="G13900" s="334">
        <v>0</v>
      </c>
      <c r="H13900" s="334">
        <v>0</v>
      </c>
      <c r="I13900" s="334">
        <v>0</v>
      </c>
      <c r="J13900" s="334">
        <v>0</v>
      </c>
      <c r="K13900" s="334">
        <v>0</v>
      </c>
      <c r="L13900" s="334">
        <v>0</v>
      </c>
      <c r="M13900" s="334">
        <v>0</v>
      </c>
      <c r="N13900" s="334">
        <v>0</v>
      </c>
      <c r="O13900" s="334">
        <v>0</v>
      </c>
      <c r="P13900" s="334">
        <v>0</v>
      </c>
      <c r="Q13900" s="334">
        <v>0</v>
      </c>
      <c r="R13900" s="334">
        <v>0</v>
      </c>
      <c r="S13900" s="334">
        <v>0</v>
      </c>
      <c r="T13900" s="334">
        <v>0</v>
      </c>
      <c r="U13900" s="334">
        <v>0</v>
      </c>
      <c r="V13900" s="334">
        <v>0</v>
      </c>
      <c r="W13900" s="334">
        <v>0</v>
      </c>
      <c r="X13900" s="334">
        <v>0</v>
      </c>
      <c r="Y13900" s="334">
        <v>0</v>
      </c>
      <c r="Z13900" s="334">
        <v>0</v>
      </c>
      <c r="AA13900" s="334">
        <v>0</v>
      </c>
      <c r="AB13900" s="334">
        <v>0</v>
      </c>
      <c r="AD13900" s="334">
        <v>0</v>
      </c>
      <c r="AE13900" s="334">
        <f t="shared" si="2177"/>
        <v>0</v>
      </c>
      <c r="AF13900" s="334">
        <f t="shared" si="2178"/>
        <v>0</v>
      </c>
      <c r="AG13900" s="340">
        <f t="shared" si="2179"/>
        <v>0</v>
      </c>
      <c r="AI13900" s="340">
        <f t="shared" si="2180"/>
        <v>0</v>
      </c>
      <c r="AJ13900" s="340">
        <f t="shared" si="2180"/>
        <v>0</v>
      </c>
      <c r="AK13900" s="340">
        <f t="shared" si="2180"/>
        <v>0</v>
      </c>
      <c r="AL13900" s="340">
        <f t="shared" si="2180"/>
        <v>0</v>
      </c>
      <c r="AM13900" s="340">
        <f t="shared" si="2180"/>
        <v>0</v>
      </c>
    </row>
    <row r="13901" spans="1:39" x14ac:dyDescent="0.35">
      <c r="A13901" s="337">
        <v>35814</v>
      </c>
      <c r="B13901" s="338">
        <f t="shared" si="2174"/>
        <v>1998</v>
      </c>
      <c r="C13901" s="338">
        <f t="shared" si="2175"/>
        <v>1</v>
      </c>
      <c r="D13901" s="338">
        <f t="shared" si="2176"/>
        <v>19</v>
      </c>
      <c r="E13901" s="334">
        <v>0</v>
      </c>
      <c r="F13901" s="334">
        <v>0</v>
      </c>
      <c r="G13901" s="334">
        <v>0</v>
      </c>
      <c r="H13901" s="334">
        <v>0</v>
      </c>
      <c r="I13901" s="334">
        <v>0</v>
      </c>
      <c r="J13901" s="334">
        <v>0</v>
      </c>
      <c r="K13901" s="334">
        <v>0</v>
      </c>
      <c r="L13901" s="334">
        <v>0</v>
      </c>
      <c r="M13901" s="334">
        <v>0</v>
      </c>
      <c r="N13901" s="334">
        <v>0</v>
      </c>
      <c r="O13901" s="334">
        <v>0</v>
      </c>
      <c r="P13901" s="334">
        <v>0</v>
      </c>
      <c r="Q13901" s="334">
        <v>0</v>
      </c>
      <c r="R13901" s="334">
        <v>0.1</v>
      </c>
      <c r="S13901" s="334">
        <v>0</v>
      </c>
      <c r="T13901" s="334">
        <v>0</v>
      </c>
      <c r="U13901" s="334">
        <v>0</v>
      </c>
      <c r="V13901" s="334">
        <v>0</v>
      </c>
      <c r="W13901" s="334">
        <v>0</v>
      </c>
      <c r="X13901" s="334">
        <v>0</v>
      </c>
      <c r="Y13901" s="334">
        <v>0.1</v>
      </c>
      <c r="Z13901" s="334">
        <v>0</v>
      </c>
      <c r="AA13901" s="334">
        <v>0</v>
      </c>
      <c r="AB13901" s="334">
        <v>0</v>
      </c>
      <c r="AD13901" s="334">
        <v>0.2</v>
      </c>
      <c r="AE13901" s="334">
        <f t="shared" si="2177"/>
        <v>0.2</v>
      </c>
      <c r="AF13901" s="334">
        <f t="shared" si="2178"/>
        <v>0.2</v>
      </c>
      <c r="AG13901" s="340">
        <f t="shared" si="2179"/>
        <v>0</v>
      </c>
      <c r="AI13901" s="340">
        <f t="shared" si="2180"/>
        <v>0</v>
      </c>
      <c r="AJ13901" s="340">
        <f t="shared" si="2180"/>
        <v>0</v>
      </c>
      <c r="AK13901" s="340">
        <f t="shared" si="2180"/>
        <v>0</v>
      </c>
      <c r="AL13901" s="340">
        <f t="shared" si="2180"/>
        <v>0</v>
      </c>
      <c r="AM13901" s="340">
        <f t="shared" si="2180"/>
        <v>0</v>
      </c>
    </row>
    <row r="13902" spans="1:39" x14ac:dyDescent="0.35">
      <c r="A13902" s="337">
        <v>35815</v>
      </c>
      <c r="B13902" s="338">
        <f t="shared" si="2174"/>
        <v>1998</v>
      </c>
      <c r="C13902" s="338">
        <f t="shared" si="2175"/>
        <v>1</v>
      </c>
      <c r="D13902" s="338">
        <f t="shared" si="2176"/>
        <v>20</v>
      </c>
      <c r="E13902" s="334">
        <v>0</v>
      </c>
      <c r="F13902" s="334">
        <v>0.1</v>
      </c>
      <c r="G13902" s="334">
        <v>0</v>
      </c>
      <c r="H13902" s="334">
        <v>0.1</v>
      </c>
      <c r="I13902" s="334">
        <v>0</v>
      </c>
      <c r="J13902" s="334">
        <v>0.1</v>
      </c>
      <c r="K13902" s="334">
        <v>0</v>
      </c>
      <c r="L13902" s="334">
        <v>0</v>
      </c>
      <c r="M13902" s="334">
        <v>0.1</v>
      </c>
      <c r="N13902" s="334">
        <v>0</v>
      </c>
      <c r="O13902" s="334">
        <v>0.1</v>
      </c>
      <c r="P13902" s="334">
        <v>0</v>
      </c>
      <c r="Q13902" s="334">
        <v>0</v>
      </c>
      <c r="R13902" s="334">
        <v>0.1</v>
      </c>
      <c r="S13902" s="334">
        <v>0</v>
      </c>
      <c r="T13902" s="334">
        <v>0.1</v>
      </c>
      <c r="U13902" s="334">
        <v>0</v>
      </c>
      <c r="V13902" s="334">
        <v>0</v>
      </c>
      <c r="W13902" s="334">
        <v>0.1</v>
      </c>
      <c r="X13902" s="334">
        <v>0</v>
      </c>
      <c r="Y13902" s="334">
        <v>0.1</v>
      </c>
      <c r="Z13902" s="334">
        <v>0</v>
      </c>
      <c r="AA13902" s="334">
        <v>0.1</v>
      </c>
      <c r="AB13902" s="334">
        <v>0</v>
      </c>
      <c r="AD13902" s="334">
        <v>1</v>
      </c>
      <c r="AE13902" s="334">
        <f t="shared" si="2177"/>
        <v>1</v>
      </c>
      <c r="AF13902" s="334">
        <f t="shared" si="2178"/>
        <v>0.99999999999999989</v>
      </c>
      <c r="AG13902" s="340">
        <f t="shared" si="2179"/>
        <v>1.1102230246251565E-16</v>
      </c>
      <c r="AI13902" s="340">
        <f t="shared" si="2180"/>
        <v>0</v>
      </c>
      <c r="AJ13902" s="340">
        <f t="shared" si="2180"/>
        <v>0</v>
      </c>
      <c r="AK13902" s="340">
        <f t="shared" si="2180"/>
        <v>0</v>
      </c>
      <c r="AL13902" s="340">
        <f t="shared" si="2180"/>
        <v>0</v>
      </c>
      <c r="AM13902" s="340">
        <f t="shared" si="2180"/>
        <v>0</v>
      </c>
    </row>
    <row r="13903" spans="1:39" x14ac:dyDescent="0.35">
      <c r="A13903" s="337">
        <v>35816</v>
      </c>
      <c r="B13903" s="338">
        <f t="shared" si="2174"/>
        <v>1998</v>
      </c>
      <c r="C13903" s="338">
        <f t="shared" si="2175"/>
        <v>1</v>
      </c>
      <c r="D13903" s="338">
        <f t="shared" si="2176"/>
        <v>21</v>
      </c>
      <c r="E13903" s="334">
        <v>0</v>
      </c>
      <c r="F13903" s="334">
        <v>0.1</v>
      </c>
      <c r="G13903" s="334">
        <v>0</v>
      </c>
      <c r="H13903" s="334">
        <v>0</v>
      </c>
      <c r="I13903" s="334">
        <v>0</v>
      </c>
      <c r="J13903" s="334">
        <v>0.1</v>
      </c>
      <c r="K13903" s="334">
        <v>0</v>
      </c>
      <c r="L13903" s="334">
        <v>0</v>
      </c>
      <c r="M13903" s="334">
        <v>0</v>
      </c>
      <c r="N13903" s="334">
        <v>0</v>
      </c>
      <c r="O13903" s="334">
        <v>0</v>
      </c>
      <c r="P13903" s="334">
        <v>0</v>
      </c>
      <c r="Q13903" s="334">
        <v>0</v>
      </c>
      <c r="R13903" s="334">
        <v>0</v>
      </c>
      <c r="S13903" s="334">
        <v>0</v>
      </c>
      <c r="T13903" s="334">
        <v>0</v>
      </c>
      <c r="U13903" s="334">
        <v>0</v>
      </c>
      <c r="V13903" s="334">
        <v>0</v>
      </c>
      <c r="W13903" s="334">
        <v>0</v>
      </c>
      <c r="X13903" s="334">
        <v>0</v>
      </c>
      <c r="Y13903" s="334">
        <v>0</v>
      </c>
      <c r="Z13903" s="334">
        <v>0</v>
      </c>
      <c r="AA13903" s="334">
        <v>0</v>
      </c>
      <c r="AB13903" s="334">
        <v>0</v>
      </c>
      <c r="AD13903" s="334">
        <v>0.2</v>
      </c>
      <c r="AE13903" s="334">
        <f t="shared" si="2177"/>
        <v>0.2</v>
      </c>
      <c r="AF13903" s="334">
        <f t="shared" si="2178"/>
        <v>0.2</v>
      </c>
      <c r="AG13903" s="340">
        <f t="shared" si="2179"/>
        <v>0</v>
      </c>
      <c r="AI13903" s="340">
        <f t="shared" si="2180"/>
        <v>0</v>
      </c>
      <c r="AJ13903" s="340">
        <f t="shared" si="2180"/>
        <v>0</v>
      </c>
      <c r="AK13903" s="340">
        <f t="shared" si="2180"/>
        <v>0</v>
      </c>
      <c r="AL13903" s="340">
        <f t="shared" si="2180"/>
        <v>0</v>
      </c>
      <c r="AM13903" s="340">
        <f t="shared" si="2180"/>
        <v>0</v>
      </c>
    </row>
    <row r="13904" spans="1:39" x14ac:dyDescent="0.35">
      <c r="A13904" s="337">
        <v>35817</v>
      </c>
      <c r="B13904" s="338">
        <f t="shared" si="2174"/>
        <v>1998</v>
      </c>
      <c r="C13904" s="338">
        <f t="shared" si="2175"/>
        <v>1</v>
      </c>
      <c r="D13904" s="338">
        <f t="shared" si="2176"/>
        <v>22</v>
      </c>
      <c r="E13904" s="334">
        <v>0</v>
      </c>
      <c r="F13904" s="334">
        <v>0</v>
      </c>
      <c r="G13904" s="334">
        <v>0</v>
      </c>
      <c r="H13904" s="334">
        <v>0</v>
      </c>
      <c r="I13904" s="334">
        <v>0</v>
      </c>
      <c r="J13904" s="334">
        <v>0</v>
      </c>
      <c r="K13904" s="334">
        <v>0</v>
      </c>
      <c r="L13904" s="334">
        <v>0</v>
      </c>
      <c r="M13904" s="334">
        <v>0</v>
      </c>
      <c r="N13904" s="334">
        <v>0</v>
      </c>
      <c r="O13904" s="334">
        <v>0</v>
      </c>
      <c r="P13904" s="334">
        <v>0</v>
      </c>
      <c r="Q13904" s="334">
        <v>0</v>
      </c>
      <c r="R13904" s="334">
        <v>0</v>
      </c>
      <c r="S13904" s="334">
        <v>0</v>
      </c>
      <c r="T13904" s="334">
        <v>0</v>
      </c>
      <c r="U13904" s="334">
        <v>0</v>
      </c>
      <c r="V13904" s="334">
        <v>0</v>
      </c>
      <c r="W13904" s="334">
        <v>0</v>
      </c>
      <c r="X13904" s="334">
        <v>0</v>
      </c>
      <c r="Y13904" s="334">
        <v>0</v>
      </c>
      <c r="Z13904" s="334">
        <v>0</v>
      </c>
      <c r="AA13904" s="334">
        <v>0</v>
      </c>
      <c r="AB13904" s="334">
        <v>0</v>
      </c>
      <c r="AD13904" s="334">
        <v>0</v>
      </c>
      <c r="AE13904" s="334">
        <f t="shared" si="2177"/>
        <v>0</v>
      </c>
      <c r="AF13904" s="334">
        <f t="shared" si="2178"/>
        <v>0</v>
      </c>
      <c r="AG13904" s="340">
        <f t="shared" si="2179"/>
        <v>0</v>
      </c>
      <c r="AI13904" s="340">
        <f t="shared" si="2180"/>
        <v>0</v>
      </c>
      <c r="AJ13904" s="340">
        <f t="shared" si="2180"/>
        <v>0</v>
      </c>
      <c r="AK13904" s="340">
        <f t="shared" si="2180"/>
        <v>0</v>
      </c>
      <c r="AL13904" s="340">
        <f t="shared" si="2180"/>
        <v>0</v>
      </c>
      <c r="AM13904" s="340">
        <f t="shared" si="2180"/>
        <v>0</v>
      </c>
    </row>
    <row r="13905" spans="1:39" x14ac:dyDescent="0.35">
      <c r="A13905" s="337">
        <v>35818</v>
      </c>
      <c r="B13905" s="338">
        <f t="shared" si="2174"/>
        <v>1998</v>
      </c>
      <c r="C13905" s="338">
        <f t="shared" si="2175"/>
        <v>1</v>
      </c>
      <c r="D13905" s="338">
        <f t="shared" si="2176"/>
        <v>23</v>
      </c>
      <c r="E13905" s="334">
        <v>0</v>
      </c>
      <c r="F13905" s="334">
        <v>0</v>
      </c>
      <c r="G13905" s="334">
        <v>0</v>
      </c>
      <c r="H13905" s="334">
        <v>0</v>
      </c>
      <c r="I13905" s="334">
        <v>0</v>
      </c>
      <c r="J13905" s="334">
        <v>0</v>
      </c>
      <c r="K13905" s="334">
        <v>0</v>
      </c>
      <c r="L13905" s="334">
        <v>0</v>
      </c>
      <c r="M13905" s="334">
        <v>0</v>
      </c>
      <c r="N13905" s="334">
        <v>0</v>
      </c>
      <c r="O13905" s="334">
        <v>0</v>
      </c>
      <c r="P13905" s="334">
        <v>0</v>
      </c>
      <c r="Q13905" s="334">
        <v>0</v>
      </c>
      <c r="R13905" s="334">
        <v>0</v>
      </c>
      <c r="S13905" s="334">
        <v>0</v>
      </c>
      <c r="T13905" s="334">
        <v>0</v>
      </c>
      <c r="U13905" s="334">
        <v>0</v>
      </c>
      <c r="V13905" s="334">
        <v>0</v>
      </c>
      <c r="W13905" s="334">
        <v>0</v>
      </c>
      <c r="X13905" s="334">
        <v>0</v>
      </c>
      <c r="Y13905" s="334">
        <v>0</v>
      </c>
      <c r="Z13905" s="334">
        <v>0</v>
      </c>
      <c r="AA13905" s="334">
        <v>0</v>
      </c>
      <c r="AB13905" s="334">
        <v>0</v>
      </c>
      <c r="AD13905" s="334">
        <v>0</v>
      </c>
      <c r="AE13905" s="334">
        <f t="shared" si="2177"/>
        <v>0</v>
      </c>
      <c r="AF13905" s="334">
        <f t="shared" si="2178"/>
        <v>0</v>
      </c>
      <c r="AG13905" s="340">
        <f t="shared" si="2179"/>
        <v>0</v>
      </c>
      <c r="AI13905" s="340">
        <f t="shared" si="2180"/>
        <v>0</v>
      </c>
      <c r="AJ13905" s="340">
        <f t="shared" si="2180"/>
        <v>0</v>
      </c>
      <c r="AK13905" s="340">
        <f t="shared" si="2180"/>
        <v>0</v>
      </c>
      <c r="AL13905" s="340">
        <f t="shared" si="2180"/>
        <v>0</v>
      </c>
      <c r="AM13905" s="340">
        <f t="shared" si="2180"/>
        <v>0</v>
      </c>
    </row>
    <row r="13906" spans="1:39" x14ac:dyDescent="0.35">
      <c r="A13906" s="337">
        <v>35819</v>
      </c>
      <c r="B13906" s="338">
        <f t="shared" si="2174"/>
        <v>1998</v>
      </c>
      <c r="C13906" s="338">
        <f t="shared" si="2175"/>
        <v>1</v>
      </c>
      <c r="D13906" s="338">
        <f t="shared" si="2176"/>
        <v>24</v>
      </c>
      <c r="E13906" s="334">
        <v>0</v>
      </c>
      <c r="F13906" s="334">
        <v>0</v>
      </c>
      <c r="G13906" s="334">
        <v>0</v>
      </c>
      <c r="H13906" s="334">
        <v>0</v>
      </c>
      <c r="I13906" s="334">
        <v>0</v>
      </c>
      <c r="J13906" s="334">
        <v>0</v>
      </c>
      <c r="K13906" s="334">
        <v>0</v>
      </c>
      <c r="L13906" s="334">
        <v>0</v>
      </c>
      <c r="M13906" s="334">
        <v>0</v>
      </c>
      <c r="N13906" s="334">
        <v>0</v>
      </c>
      <c r="O13906" s="334">
        <v>0</v>
      </c>
      <c r="P13906" s="334">
        <v>0</v>
      </c>
      <c r="Q13906" s="334">
        <v>0</v>
      </c>
      <c r="R13906" s="334">
        <v>0</v>
      </c>
      <c r="S13906" s="334">
        <v>0</v>
      </c>
      <c r="T13906" s="334">
        <v>0</v>
      </c>
      <c r="U13906" s="334">
        <v>0</v>
      </c>
      <c r="V13906" s="334">
        <v>0</v>
      </c>
      <c r="W13906" s="334">
        <v>0</v>
      </c>
      <c r="X13906" s="334">
        <v>0</v>
      </c>
      <c r="Y13906" s="334">
        <v>0</v>
      </c>
      <c r="Z13906" s="334">
        <v>0</v>
      </c>
      <c r="AA13906" s="334">
        <v>0</v>
      </c>
      <c r="AB13906" s="334">
        <v>0</v>
      </c>
      <c r="AD13906" s="334">
        <v>0</v>
      </c>
      <c r="AE13906" s="334">
        <f t="shared" si="2177"/>
        <v>0</v>
      </c>
      <c r="AF13906" s="334">
        <f t="shared" si="2178"/>
        <v>0</v>
      </c>
      <c r="AG13906" s="340">
        <f t="shared" si="2179"/>
        <v>0</v>
      </c>
      <c r="AI13906" s="340">
        <f t="shared" si="2180"/>
        <v>0</v>
      </c>
      <c r="AJ13906" s="340">
        <f t="shared" si="2180"/>
        <v>0</v>
      </c>
      <c r="AK13906" s="340">
        <f t="shared" si="2180"/>
        <v>0</v>
      </c>
      <c r="AL13906" s="340">
        <f t="shared" si="2180"/>
        <v>0</v>
      </c>
      <c r="AM13906" s="340">
        <f t="shared" si="2180"/>
        <v>0</v>
      </c>
    </row>
    <row r="13907" spans="1:39" x14ac:dyDescent="0.35">
      <c r="A13907" s="337">
        <v>35820</v>
      </c>
      <c r="B13907" s="338">
        <f t="shared" si="2174"/>
        <v>1998</v>
      </c>
      <c r="C13907" s="338">
        <f t="shared" si="2175"/>
        <v>1</v>
      </c>
      <c r="D13907" s="338">
        <f t="shared" si="2176"/>
        <v>25</v>
      </c>
      <c r="E13907" s="334">
        <v>0</v>
      </c>
      <c r="F13907" s="334">
        <v>0</v>
      </c>
      <c r="G13907" s="334">
        <v>0</v>
      </c>
      <c r="H13907" s="334">
        <v>0</v>
      </c>
      <c r="I13907" s="334">
        <v>0</v>
      </c>
      <c r="J13907" s="334">
        <v>0</v>
      </c>
      <c r="K13907" s="334">
        <v>0</v>
      </c>
      <c r="L13907" s="334">
        <v>0</v>
      </c>
      <c r="M13907" s="334">
        <v>0</v>
      </c>
      <c r="N13907" s="334">
        <v>0</v>
      </c>
      <c r="O13907" s="334">
        <v>0</v>
      </c>
      <c r="P13907" s="334">
        <v>0</v>
      </c>
      <c r="Q13907" s="334">
        <v>0</v>
      </c>
      <c r="R13907" s="334">
        <v>0</v>
      </c>
      <c r="S13907" s="334">
        <v>0</v>
      </c>
      <c r="T13907" s="334">
        <v>0</v>
      </c>
      <c r="U13907" s="334">
        <v>0</v>
      </c>
      <c r="V13907" s="334">
        <v>0</v>
      </c>
      <c r="W13907" s="334">
        <v>0</v>
      </c>
      <c r="X13907" s="334">
        <v>0</v>
      </c>
      <c r="Y13907" s="334">
        <v>0</v>
      </c>
      <c r="Z13907" s="334">
        <v>0</v>
      </c>
      <c r="AA13907" s="334">
        <v>0</v>
      </c>
      <c r="AB13907" s="334">
        <v>0</v>
      </c>
      <c r="AD13907" s="334">
        <v>0</v>
      </c>
      <c r="AE13907" s="334">
        <f t="shared" si="2177"/>
        <v>0</v>
      </c>
      <c r="AF13907" s="334">
        <f t="shared" si="2178"/>
        <v>0</v>
      </c>
      <c r="AG13907" s="340">
        <f t="shared" si="2179"/>
        <v>0</v>
      </c>
      <c r="AI13907" s="340">
        <f t="shared" si="2180"/>
        <v>0</v>
      </c>
      <c r="AJ13907" s="340">
        <f t="shared" si="2180"/>
        <v>0</v>
      </c>
      <c r="AK13907" s="340">
        <f t="shared" si="2180"/>
        <v>0</v>
      </c>
      <c r="AL13907" s="340">
        <f t="shared" si="2180"/>
        <v>0</v>
      </c>
      <c r="AM13907" s="340">
        <f t="shared" si="2180"/>
        <v>0</v>
      </c>
    </row>
    <row r="13908" spans="1:39" x14ac:dyDescent="0.35">
      <c r="A13908" s="337">
        <v>35821</v>
      </c>
      <c r="B13908" s="338">
        <f t="shared" si="2174"/>
        <v>1998</v>
      </c>
      <c r="C13908" s="338">
        <f t="shared" si="2175"/>
        <v>1</v>
      </c>
      <c r="D13908" s="338">
        <f t="shared" si="2176"/>
        <v>26</v>
      </c>
      <c r="E13908" s="334">
        <v>0</v>
      </c>
      <c r="F13908" s="334">
        <v>0</v>
      </c>
      <c r="G13908" s="334">
        <v>0</v>
      </c>
      <c r="H13908" s="334">
        <v>0</v>
      </c>
      <c r="I13908" s="334">
        <v>0</v>
      </c>
      <c r="J13908" s="334">
        <v>0</v>
      </c>
      <c r="K13908" s="334">
        <v>0</v>
      </c>
      <c r="L13908" s="334">
        <v>0</v>
      </c>
      <c r="M13908" s="334">
        <v>0</v>
      </c>
      <c r="N13908" s="334">
        <v>0</v>
      </c>
      <c r="O13908" s="334">
        <v>0</v>
      </c>
      <c r="P13908" s="334">
        <v>0</v>
      </c>
      <c r="Q13908" s="334">
        <v>0</v>
      </c>
      <c r="R13908" s="334">
        <v>0</v>
      </c>
      <c r="S13908" s="334">
        <v>0</v>
      </c>
      <c r="T13908" s="334">
        <v>0</v>
      </c>
      <c r="U13908" s="334">
        <v>0</v>
      </c>
      <c r="V13908" s="334">
        <v>0</v>
      </c>
      <c r="W13908" s="334">
        <v>0</v>
      </c>
      <c r="X13908" s="334">
        <v>0</v>
      </c>
      <c r="Y13908" s="334">
        <v>0</v>
      </c>
      <c r="Z13908" s="334">
        <v>0</v>
      </c>
      <c r="AA13908" s="334">
        <v>0</v>
      </c>
      <c r="AB13908" s="334">
        <v>0</v>
      </c>
      <c r="AD13908" s="334">
        <v>0</v>
      </c>
      <c r="AE13908" s="334">
        <f t="shared" si="2177"/>
        <v>0</v>
      </c>
      <c r="AF13908" s="334">
        <f t="shared" si="2178"/>
        <v>0</v>
      </c>
      <c r="AG13908" s="340">
        <f t="shared" si="2179"/>
        <v>0</v>
      </c>
      <c r="AI13908" s="340">
        <f t="shared" ref="AI13908:AM13923" si="2181">IF($C13908=AI$1,$AF13908,0)</f>
        <v>0</v>
      </c>
      <c r="AJ13908" s="340">
        <f t="shared" si="2181"/>
        <v>0</v>
      </c>
      <c r="AK13908" s="340">
        <f t="shared" si="2181"/>
        <v>0</v>
      </c>
      <c r="AL13908" s="340">
        <f t="shared" si="2181"/>
        <v>0</v>
      </c>
      <c r="AM13908" s="340">
        <f t="shared" si="2181"/>
        <v>0</v>
      </c>
    </row>
    <row r="13909" spans="1:39" x14ac:dyDescent="0.35">
      <c r="A13909" s="337">
        <v>35822</v>
      </c>
      <c r="B13909" s="338">
        <f t="shared" si="2174"/>
        <v>1998</v>
      </c>
      <c r="C13909" s="338">
        <f t="shared" si="2175"/>
        <v>1</v>
      </c>
      <c r="D13909" s="338">
        <f t="shared" si="2176"/>
        <v>27</v>
      </c>
      <c r="E13909" s="334">
        <v>0</v>
      </c>
      <c r="F13909" s="334">
        <v>0</v>
      </c>
      <c r="G13909" s="334">
        <v>0</v>
      </c>
      <c r="H13909" s="334">
        <v>0</v>
      </c>
      <c r="I13909" s="334">
        <v>0</v>
      </c>
      <c r="J13909" s="334">
        <v>0</v>
      </c>
      <c r="K13909" s="334">
        <v>0</v>
      </c>
      <c r="L13909" s="334">
        <v>0</v>
      </c>
      <c r="M13909" s="334">
        <v>0</v>
      </c>
      <c r="N13909" s="334">
        <v>0</v>
      </c>
      <c r="O13909" s="334">
        <v>0</v>
      </c>
      <c r="P13909" s="334">
        <v>0</v>
      </c>
      <c r="Q13909" s="334">
        <v>0</v>
      </c>
      <c r="R13909" s="334">
        <v>0</v>
      </c>
      <c r="S13909" s="334">
        <v>0</v>
      </c>
      <c r="T13909" s="334">
        <v>0</v>
      </c>
      <c r="U13909" s="334">
        <v>0</v>
      </c>
      <c r="V13909" s="334">
        <v>0</v>
      </c>
      <c r="W13909" s="334">
        <v>0</v>
      </c>
      <c r="X13909" s="334">
        <v>0</v>
      </c>
      <c r="Y13909" s="334">
        <v>0</v>
      </c>
      <c r="Z13909" s="334">
        <v>0</v>
      </c>
      <c r="AA13909" s="334">
        <v>0</v>
      </c>
      <c r="AB13909" s="334">
        <v>0</v>
      </c>
      <c r="AD13909" s="334">
        <v>0</v>
      </c>
      <c r="AE13909" s="334">
        <f t="shared" si="2177"/>
        <v>0</v>
      </c>
      <c r="AF13909" s="334">
        <f t="shared" si="2178"/>
        <v>0</v>
      </c>
      <c r="AG13909" s="340">
        <f t="shared" si="2179"/>
        <v>0</v>
      </c>
      <c r="AI13909" s="340">
        <f t="shared" si="2181"/>
        <v>0</v>
      </c>
      <c r="AJ13909" s="340">
        <f t="shared" si="2181"/>
        <v>0</v>
      </c>
      <c r="AK13909" s="340">
        <f t="shared" si="2181"/>
        <v>0</v>
      </c>
      <c r="AL13909" s="340">
        <f t="shared" si="2181"/>
        <v>0</v>
      </c>
      <c r="AM13909" s="340">
        <f t="shared" si="2181"/>
        <v>0</v>
      </c>
    </row>
    <row r="13910" spans="1:39" x14ac:dyDescent="0.35">
      <c r="A13910" s="337">
        <v>35823</v>
      </c>
      <c r="B13910" s="338">
        <f t="shared" si="2174"/>
        <v>1998</v>
      </c>
      <c r="C13910" s="338">
        <f t="shared" si="2175"/>
        <v>1</v>
      </c>
      <c r="D13910" s="338">
        <f t="shared" si="2176"/>
        <v>28</v>
      </c>
      <c r="E13910" s="334">
        <v>0</v>
      </c>
      <c r="F13910" s="334">
        <v>0</v>
      </c>
      <c r="G13910" s="334">
        <v>0</v>
      </c>
      <c r="H13910" s="334">
        <v>0</v>
      </c>
      <c r="I13910" s="334">
        <v>0</v>
      </c>
      <c r="J13910" s="334">
        <v>0</v>
      </c>
      <c r="K13910" s="334">
        <v>0</v>
      </c>
      <c r="L13910" s="334">
        <v>0</v>
      </c>
      <c r="M13910" s="334">
        <v>0</v>
      </c>
      <c r="N13910" s="334">
        <v>0</v>
      </c>
      <c r="O13910" s="334">
        <v>0</v>
      </c>
      <c r="P13910" s="334">
        <v>0</v>
      </c>
      <c r="Q13910" s="334">
        <v>0</v>
      </c>
      <c r="R13910" s="334">
        <v>0</v>
      </c>
      <c r="S13910" s="334">
        <v>0</v>
      </c>
      <c r="T13910" s="334">
        <v>0</v>
      </c>
      <c r="U13910" s="334">
        <v>0</v>
      </c>
      <c r="V13910" s="334">
        <v>0</v>
      </c>
      <c r="W13910" s="334">
        <v>0</v>
      </c>
      <c r="X13910" s="334">
        <v>0</v>
      </c>
      <c r="Y13910" s="334">
        <v>0</v>
      </c>
      <c r="Z13910" s="334">
        <v>0</v>
      </c>
      <c r="AA13910" s="334">
        <v>0</v>
      </c>
      <c r="AB13910" s="334">
        <v>0</v>
      </c>
      <c r="AD13910" s="334">
        <v>0</v>
      </c>
      <c r="AE13910" s="334">
        <f t="shared" si="2177"/>
        <v>0</v>
      </c>
      <c r="AF13910" s="334">
        <f t="shared" si="2178"/>
        <v>0</v>
      </c>
      <c r="AG13910" s="340">
        <f t="shared" si="2179"/>
        <v>0</v>
      </c>
      <c r="AI13910" s="340">
        <f t="shared" si="2181"/>
        <v>0</v>
      </c>
      <c r="AJ13910" s="340">
        <f t="shared" si="2181"/>
        <v>0</v>
      </c>
      <c r="AK13910" s="340">
        <f t="shared" si="2181"/>
        <v>0</v>
      </c>
      <c r="AL13910" s="340">
        <f t="shared" si="2181"/>
        <v>0</v>
      </c>
      <c r="AM13910" s="340">
        <f t="shared" si="2181"/>
        <v>0</v>
      </c>
    </row>
    <row r="13911" spans="1:39" x14ac:dyDescent="0.35">
      <c r="A13911" s="337">
        <v>35824</v>
      </c>
      <c r="B13911" s="338">
        <f t="shared" si="2174"/>
        <v>1998</v>
      </c>
      <c r="C13911" s="338">
        <f t="shared" si="2175"/>
        <v>1</v>
      </c>
      <c r="D13911" s="338">
        <f t="shared" si="2176"/>
        <v>29</v>
      </c>
      <c r="E13911" s="334">
        <v>0</v>
      </c>
      <c r="F13911" s="334">
        <v>0</v>
      </c>
      <c r="G13911" s="334">
        <v>0</v>
      </c>
      <c r="H13911" s="334">
        <v>0</v>
      </c>
      <c r="I13911" s="334">
        <v>0</v>
      </c>
      <c r="J13911" s="334">
        <v>0</v>
      </c>
      <c r="K13911" s="334">
        <v>0</v>
      </c>
      <c r="L13911" s="334">
        <v>0</v>
      </c>
      <c r="M13911" s="334">
        <v>0</v>
      </c>
      <c r="N13911" s="334">
        <v>0</v>
      </c>
      <c r="O13911" s="334">
        <v>0</v>
      </c>
      <c r="P13911" s="334">
        <v>0</v>
      </c>
      <c r="Q13911" s="334">
        <v>0</v>
      </c>
      <c r="R13911" s="334">
        <v>0</v>
      </c>
      <c r="S13911" s="334">
        <v>0</v>
      </c>
      <c r="T13911" s="334">
        <v>0</v>
      </c>
      <c r="U13911" s="334">
        <v>0</v>
      </c>
      <c r="V13911" s="334">
        <v>0</v>
      </c>
      <c r="W13911" s="334">
        <v>0</v>
      </c>
      <c r="X13911" s="334">
        <v>0</v>
      </c>
      <c r="Y13911" s="334">
        <v>0</v>
      </c>
      <c r="Z13911" s="334">
        <v>0</v>
      </c>
      <c r="AA13911" s="334">
        <v>0</v>
      </c>
      <c r="AB13911" s="334">
        <v>0</v>
      </c>
      <c r="AD13911" s="334">
        <v>0</v>
      </c>
      <c r="AE13911" s="334">
        <f t="shared" si="2177"/>
        <v>0</v>
      </c>
      <c r="AF13911" s="334">
        <f t="shared" si="2178"/>
        <v>0</v>
      </c>
      <c r="AG13911" s="340">
        <f t="shared" si="2179"/>
        <v>0</v>
      </c>
      <c r="AI13911" s="340">
        <f t="shared" si="2181"/>
        <v>0</v>
      </c>
      <c r="AJ13911" s="340">
        <f t="shared" si="2181"/>
        <v>0</v>
      </c>
      <c r="AK13911" s="340">
        <f t="shared" si="2181"/>
        <v>0</v>
      </c>
      <c r="AL13911" s="340">
        <f t="shared" si="2181"/>
        <v>0</v>
      </c>
      <c r="AM13911" s="340">
        <f t="shared" si="2181"/>
        <v>0</v>
      </c>
    </row>
    <row r="13912" spans="1:39" x14ac:dyDescent="0.35">
      <c r="A13912" s="337">
        <v>35825</v>
      </c>
      <c r="B13912" s="338">
        <f t="shared" si="2174"/>
        <v>1998</v>
      </c>
      <c r="C13912" s="338">
        <f t="shared" si="2175"/>
        <v>1</v>
      </c>
      <c r="D13912" s="338">
        <f t="shared" si="2176"/>
        <v>30</v>
      </c>
      <c r="E13912" s="334">
        <v>0</v>
      </c>
      <c r="F13912" s="334">
        <v>0</v>
      </c>
      <c r="G13912" s="334">
        <v>0</v>
      </c>
      <c r="H13912" s="334">
        <v>0</v>
      </c>
      <c r="I13912" s="334">
        <v>0</v>
      </c>
      <c r="J13912" s="334">
        <v>0</v>
      </c>
      <c r="K13912" s="334">
        <v>0</v>
      </c>
      <c r="L13912" s="334">
        <v>0</v>
      </c>
      <c r="M13912" s="334">
        <v>0</v>
      </c>
      <c r="N13912" s="334">
        <v>0</v>
      </c>
      <c r="O13912" s="334">
        <v>0</v>
      </c>
      <c r="P13912" s="334">
        <v>0</v>
      </c>
      <c r="Q13912" s="334">
        <v>0</v>
      </c>
      <c r="R13912" s="334">
        <v>0</v>
      </c>
      <c r="S13912" s="334">
        <v>0</v>
      </c>
      <c r="T13912" s="334">
        <v>0</v>
      </c>
      <c r="U13912" s="334">
        <v>0</v>
      </c>
      <c r="V13912" s="334">
        <v>0</v>
      </c>
      <c r="W13912" s="334">
        <v>0</v>
      </c>
      <c r="X13912" s="334">
        <v>0</v>
      </c>
      <c r="Y13912" s="334">
        <v>0</v>
      </c>
      <c r="Z13912" s="334">
        <v>0</v>
      </c>
      <c r="AA13912" s="334">
        <v>0</v>
      </c>
      <c r="AB13912" s="334">
        <v>0</v>
      </c>
      <c r="AD13912" s="334">
        <v>0</v>
      </c>
      <c r="AE13912" s="334">
        <f t="shared" si="2177"/>
        <v>0</v>
      </c>
      <c r="AF13912" s="334">
        <f t="shared" si="2178"/>
        <v>0</v>
      </c>
      <c r="AG13912" s="340">
        <f t="shared" si="2179"/>
        <v>0</v>
      </c>
      <c r="AI13912" s="340">
        <f t="shared" si="2181"/>
        <v>0</v>
      </c>
      <c r="AJ13912" s="340">
        <f t="shared" si="2181"/>
        <v>0</v>
      </c>
      <c r="AK13912" s="340">
        <f t="shared" si="2181"/>
        <v>0</v>
      </c>
      <c r="AL13912" s="340">
        <f t="shared" si="2181"/>
        <v>0</v>
      </c>
      <c r="AM13912" s="340">
        <f t="shared" si="2181"/>
        <v>0</v>
      </c>
    </row>
    <row r="13913" spans="1:39" x14ac:dyDescent="0.35">
      <c r="A13913" s="337">
        <v>35826</v>
      </c>
      <c r="B13913" s="338">
        <f t="shared" si="2174"/>
        <v>1998</v>
      </c>
      <c r="C13913" s="338">
        <f t="shared" si="2175"/>
        <v>1</v>
      </c>
      <c r="D13913" s="338">
        <f t="shared" si="2176"/>
        <v>31</v>
      </c>
      <c r="E13913" s="334">
        <v>0</v>
      </c>
      <c r="F13913" s="334">
        <v>0</v>
      </c>
      <c r="G13913" s="334">
        <v>0</v>
      </c>
      <c r="H13913" s="334">
        <v>0</v>
      </c>
      <c r="I13913" s="334">
        <v>0</v>
      </c>
      <c r="J13913" s="334">
        <v>0</v>
      </c>
      <c r="K13913" s="334">
        <v>0</v>
      </c>
      <c r="L13913" s="334">
        <v>0</v>
      </c>
      <c r="M13913" s="334">
        <v>0</v>
      </c>
      <c r="N13913" s="334">
        <v>0</v>
      </c>
      <c r="O13913" s="334">
        <v>0</v>
      </c>
      <c r="P13913" s="334">
        <v>0</v>
      </c>
      <c r="Q13913" s="334">
        <v>0</v>
      </c>
      <c r="R13913" s="334">
        <v>0</v>
      </c>
      <c r="S13913" s="334">
        <v>0</v>
      </c>
      <c r="T13913" s="334">
        <v>0</v>
      </c>
      <c r="U13913" s="334">
        <v>0</v>
      </c>
      <c r="V13913" s="334">
        <v>0</v>
      </c>
      <c r="W13913" s="334">
        <v>0</v>
      </c>
      <c r="X13913" s="334">
        <v>0</v>
      </c>
      <c r="Y13913" s="334">
        <v>0</v>
      </c>
      <c r="Z13913" s="334">
        <v>0</v>
      </c>
      <c r="AA13913" s="334">
        <v>0</v>
      </c>
      <c r="AB13913" s="334">
        <v>0</v>
      </c>
      <c r="AD13913" s="334">
        <v>0</v>
      </c>
      <c r="AE13913" s="334">
        <f t="shared" si="2177"/>
        <v>0</v>
      </c>
      <c r="AF13913" s="334">
        <f t="shared" si="2178"/>
        <v>0</v>
      </c>
      <c r="AG13913" s="340">
        <f t="shared" si="2179"/>
        <v>0</v>
      </c>
      <c r="AI13913" s="340">
        <f t="shared" si="2181"/>
        <v>0</v>
      </c>
      <c r="AJ13913" s="340">
        <f t="shared" si="2181"/>
        <v>0</v>
      </c>
      <c r="AK13913" s="340">
        <f t="shared" si="2181"/>
        <v>0</v>
      </c>
      <c r="AL13913" s="340">
        <f t="shared" si="2181"/>
        <v>0</v>
      </c>
      <c r="AM13913" s="340">
        <f t="shared" si="2181"/>
        <v>0</v>
      </c>
    </row>
    <row r="13914" spans="1:39" x14ac:dyDescent="0.35">
      <c r="A13914" s="337">
        <v>35827</v>
      </c>
      <c r="B13914" s="338">
        <f t="shared" si="2174"/>
        <v>1998</v>
      </c>
      <c r="C13914" s="338">
        <f t="shared" si="2175"/>
        <v>2</v>
      </c>
      <c r="D13914" s="338">
        <f t="shared" si="2176"/>
        <v>1</v>
      </c>
      <c r="E13914" s="334">
        <v>0</v>
      </c>
      <c r="F13914" s="334">
        <v>0</v>
      </c>
      <c r="G13914" s="334">
        <v>0</v>
      </c>
      <c r="H13914" s="334">
        <v>0</v>
      </c>
      <c r="I13914" s="334">
        <v>0</v>
      </c>
      <c r="J13914" s="334">
        <v>0</v>
      </c>
      <c r="K13914" s="334">
        <v>0</v>
      </c>
      <c r="L13914" s="334">
        <v>0</v>
      </c>
      <c r="M13914" s="334">
        <v>0</v>
      </c>
      <c r="N13914" s="334">
        <v>0</v>
      </c>
      <c r="O13914" s="334">
        <v>0</v>
      </c>
      <c r="P13914" s="334">
        <v>0</v>
      </c>
      <c r="Q13914" s="334">
        <v>0</v>
      </c>
      <c r="R13914" s="334">
        <v>0</v>
      </c>
      <c r="S13914" s="334">
        <v>0</v>
      </c>
      <c r="T13914" s="334">
        <v>0</v>
      </c>
      <c r="U13914" s="334">
        <v>0</v>
      </c>
      <c r="V13914" s="334">
        <v>0</v>
      </c>
      <c r="W13914" s="334">
        <v>0</v>
      </c>
      <c r="X13914" s="334">
        <v>0</v>
      </c>
      <c r="Y13914" s="334">
        <v>0</v>
      </c>
      <c r="Z13914" s="334">
        <v>0</v>
      </c>
      <c r="AA13914" s="334">
        <v>0</v>
      </c>
      <c r="AB13914" s="334">
        <v>0</v>
      </c>
      <c r="AD13914" s="334">
        <v>0</v>
      </c>
      <c r="AE13914" s="334">
        <f t="shared" si="2177"/>
        <v>0</v>
      </c>
      <c r="AF13914" s="334">
        <f t="shared" si="2178"/>
        <v>0</v>
      </c>
      <c r="AG13914" s="340">
        <f t="shared" si="2179"/>
        <v>0</v>
      </c>
      <c r="AI13914" s="340">
        <f t="shared" si="2181"/>
        <v>0</v>
      </c>
      <c r="AJ13914" s="340">
        <f t="shared" si="2181"/>
        <v>0</v>
      </c>
      <c r="AK13914" s="340">
        <f t="shared" si="2181"/>
        <v>0</v>
      </c>
      <c r="AL13914" s="340">
        <f t="shared" si="2181"/>
        <v>0</v>
      </c>
      <c r="AM13914" s="340">
        <f t="shared" si="2181"/>
        <v>0</v>
      </c>
    </row>
    <row r="13915" spans="1:39" x14ac:dyDescent="0.35">
      <c r="A13915" s="337">
        <v>35828</v>
      </c>
      <c r="B13915" s="338">
        <f t="shared" si="2174"/>
        <v>1998</v>
      </c>
      <c r="C13915" s="338">
        <f t="shared" si="2175"/>
        <v>2</v>
      </c>
      <c r="D13915" s="338">
        <f t="shared" si="2176"/>
        <v>2</v>
      </c>
      <c r="E13915" s="334">
        <v>0</v>
      </c>
      <c r="F13915" s="334">
        <v>0</v>
      </c>
      <c r="G13915" s="334">
        <v>0</v>
      </c>
      <c r="H13915" s="334">
        <v>0</v>
      </c>
      <c r="I13915" s="334">
        <v>0</v>
      </c>
      <c r="J13915" s="334">
        <v>0</v>
      </c>
      <c r="K13915" s="334">
        <v>0</v>
      </c>
      <c r="L13915" s="334">
        <v>0</v>
      </c>
      <c r="M13915" s="334">
        <v>0</v>
      </c>
      <c r="N13915" s="334">
        <v>0</v>
      </c>
      <c r="O13915" s="334">
        <v>0</v>
      </c>
      <c r="P13915" s="334">
        <v>0</v>
      </c>
      <c r="Q13915" s="334">
        <v>0</v>
      </c>
      <c r="R13915" s="334">
        <v>0</v>
      </c>
      <c r="S13915" s="334">
        <v>0</v>
      </c>
      <c r="T13915" s="334">
        <v>0</v>
      </c>
      <c r="U13915" s="334">
        <v>0</v>
      </c>
      <c r="V13915" s="334">
        <v>0</v>
      </c>
      <c r="W13915" s="334">
        <v>0</v>
      </c>
      <c r="X13915" s="334">
        <v>0</v>
      </c>
      <c r="Y13915" s="334">
        <v>0</v>
      </c>
      <c r="Z13915" s="334">
        <v>0</v>
      </c>
      <c r="AA13915" s="334">
        <v>0</v>
      </c>
      <c r="AB13915" s="334">
        <v>0</v>
      </c>
      <c r="AD13915" s="334">
        <v>0</v>
      </c>
      <c r="AE13915" s="334">
        <f t="shared" si="2177"/>
        <v>0</v>
      </c>
      <c r="AF13915" s="334">
        <f t="shared" si="2178"/>
        <v>0</v>
      </c>
      <c r="AG13915" s="340">
        <f t="shared" si="2179"/>
        <v>0</v>
      </c>
      <c r="AI13915" s="340">
        <f t="shared" si="2181"/>
        <v>0</v>
      </c>
      <c r="AJ13915" s="340">
        <f t="shared" si="2181"/>
        <v>0</v>
      </c>
      <c r="AK13915" s="340">
        <f t="shared" si="2181"/>
        <v>0</v>
      </c>
      <c r="AL13915" s="340">
        <f t="shared" si="2181"/>
        <v>0</v>
      </c>
      <c r="AM13915" s="340">
        <f t="shared" si="2181"/>
        <v>0</v>
      </c>
    </row>
    <row r="13916" spans="1:39" x14ac:dyDescent="0.35">
      <c r="A13916" s="337">
        <v>35829</v>
      </c>
      <c r="B13916" s="338">
        <f t="shared" si="2174"/>
        <v>1998</v>
      </c>
      <c r="C13916" s="338">
        <f t="shared" si="2175"/>
        <v>2</v>
      </c>
      <c r="D13916" s="338">
        <f t="shared" si="2176"/>
        <v>3</v>
      </c>
      <c r="E13916" s="334">
        <v>0</v>
      </c>
      <c r="F13916" s="334">
        <v>0</v>
      </c>
      <c r="G13916" s="334">
        <v>0</v>
      </c>
      <c r="H13916" s="334">
        <v>0</v>
      </c>
      <c r="I13916" s="334">
        <v>0</v>
      </c>
      <c r="J13916" s="334">
        <v>0</v>
      </c>
      <c r="K13916" s="334">
        <v>0</v>
      </c>
      <c r="L13916" s="334">
        <v>0</v>
      </c>
      <c r="M13916" s="334">
        <v>0</v>
      </c>
      <c r="N13916" s="334">
        <v>0</v>
      </c>
      <c r="O13916" s="334">
        <v>0</v>
      </c>
      <c r="P13916" s="334">
        <v>0</v>
      </c>
      <c r="Q13916" s="334">
        <v>0</v>
      </c>
      <c r="R13916" s="334">
        <v>0</v>
      </c>
      <c r="S13916" s="334">
        <v>0</v>
      </c>
      <c r="T13916" s="334">
        <v>0</v>
      </c>
      <c r="U13916" s="334">
        <v>0</v>
      </c>
      <c r="V13916" s="334">
        <v>0</v>
      </c>
      <c r="W13916" s="334">
        <v>0</v>
      </c>
      <c r="X13916" s="334">
        <v>0</v>
      </c>
      <c r="Y13916" s="334">
        <v>0</v>
      </c>
      <c r="Z13916" s="334">
        <v>0</v>
      </c>
      <c r="AA13916" s="334">
        <v>0</v>
      </c>
      <c r="AB13916" s="334">
        <v>0</v>
      </c>
      <c r="AD13916" s="334">
        <v>0</v>
      </c>
      <c r="AE13916" s="334">
        <f t="shared" si="2177"/>
        <v>0</v>
      </c>
      <c r="AF13916" s="334">
        <f t="shared" si="2178"/>
        <v>0</v>
      </c>
      <c r="AG13916" s="340">
        <f t="shared" si="2179"/>
        <v>0</v>
      </c>
      <c r="AI13916" s="340">
        <f t="shared" si="2181"/>
        <v>0</v>
      </c>
      <c r="AJ13916" s="340">
        <f t="shared" si="2181"/>
        <v>0</v>
      </c>
      <c r="AK13916" s="340">
        <f t="shared" si="2181"/>
        <v>0</v>
      </c>
      <c r="AL13916" s="340">
        <f t="shared" si="2181"/>
        <v>0</v>
      </c>
      <c r="AM13916" s="340">
        <f t="shared" si="2181"/>
        <v>0</v>
      </c>
    </row>
    <row r="13917" spans="1:39" x14ac:dyDescent="0.35">
      <c r="A13917" s="337">
        <v>35830</v>
      </c>
      <c r="B13917" s="338">
        <f t="shared" si="2174"/>
        <v>1998</v>
      </c>
      <c r="C13917" s="338">
        <f t="shared" si="2175"/>
        <v>2</v>
      </c>
      <c r="D13917" s="338">
        <f t="shared" si="2176"/>
        <v>4</v>
      </c>
      <c r="E13917" s="334">
        <v>0</v>
      </c>
      <c r="F13917" s="334">
        <v>0</v>
      </c>
      <c r="G13917" s="334">
        <v>0</v>
      </c>
      <c r="H13917" s="334">
        <v>0</v>
      </c>
      <c r="I13917" s="334">
        <v>0</v>
      </c>
      <c r="J13917" s="334">
        <v>0</v>
      </c>
      <c r="K13917" s="334">
        <v>0</v>
      </c>
      <c r="L13917" s="334">
        <v>0</v>
      </c>
      <c r="M13917" s="334">
        <v>0</v>
      </c>
      <c r="N13917" s="334">
        <v>0</v>
      </c>
      <c r="O13917" s="334">
        <v>0</v>
      </c>
      <c r="P13917" s="334">
        <v>0</v>
      </c>
      <c r="Q13917" s="334">
        <v>0</v>
      </c>
      <c r="R13917" s="334">
        <v>0</v>
      </c>
      <c r="S13917" s="334">
        <v>0</v>
      </c>
      <c r="T13917" s="334">
        <v>0</v>
      </c>
      <c r="U13917" s="334">
        <v>0</v>
      </c>
      <c r="V13917" s="334">
        <v>0</v>
      </c>
      <c r="W13917" s="334">
        <v>0</v>
      </c>
      <c r="X13917" s="334">
        <v>0</v>
      </c>
      <c r="Y13917" s="334">
        <v>0</v>
      </c>
      <c r="Z13917" s="334">
        <v>0</v>
      </c>
      <c r="AA13917" s="334">
        <v>0</v>
      </c>
      <c r="AB13917" s="334">
        <v>0</v>
      </c>
      <c r="AD13917" s="334">
        <v>0</v>
      </c>
      <c r="AE13917" s="334">
        <f t="shared" si="2177"/>
        <v>0</v>
      </c>
      <c r="AF13917" s="334">
        <f t="shared" si="2178"/>
        <v>0</v>
      </c>
      <c r="AG13917" s="340">
        <f t="shared" si="2179"/>
        <v>0</v>
      </c>
      <c r="AI13917" s="340">
        <f t="shared" si="2181"/>
        <v>0</v>
      </c>
      <c r="AJ13917" s="340">
        <f t="shared" si="2181"/>
        <v>0</v>
      </c>
      <c r="AK13917" s="340">
        <f t="shared" si="2181"/>
        <v>0</v>
      </c>
      <c r="AL13917" s="340">
        <f t="shared" si="2181"/>
        <v>0</v>
      </c>
      <c r="AM13917" s="340">
        <f t="shared" si="2181"/>
        <v>0</v>
      </c>
    </row>
    <row r="13918" spans="1:39" x14ac:dyDescent="0.35">
      <c r="A13918" s="337">
        <v>35831</v>
      </c>
      <c r="B13918" s="338">
        <f t="shared" si="2174"/>
        <v>1998</v>
      </c>
      <c r="C13918" s="338">
        <f t="shared" si="2175"/>
        <v>2</v>
      </c>
      <c r="D13918" s="338">
        <f t="shared" si="2176"/>
        <v>5</v>
      </c>
      <c r="E13918" s="334">
        <v>0</v>
      </c>
      <c r="F13918" s="334">
        <v>0</v>
      </c>
      <c r="G13918" s="334">
        <v>0</v>
      </c>
      <c r="H13918" s="334">
        <v>0</v>
      </c>
      <c r="I13918" s="334">
        <v>0</v>
      </c>
      <c r="J13918" s="334">
        <v>0</v>
      </c>
      <c r="K13918" s="334">
        <v>0</v>
      </c>
      <c r="L13918" s="334">
        <v>0</v>
      </c>
      <c r="M13918" s="334">
        <v>0</v>
      </c>
      <c r="N13918" s="334">
        <v>0</v>
      </c>
      <c r="O13918" s="334">
        <v>0</v>
      </c>
      <c r="P13918" s="334">
        <v>0</v>
      </c>
      <c r="Q13918" s="334">
        <v>0</v>
      </c>
      <c r="R13918" s="334">
        <v>0</v>
      </c>
      <c r="S13918" s="334">
        <v>0</v>
      </c>
      <c r="T13918" s="334">
        <v>0</v>
      </c>
      <c r="U13918" s="334">
        <v>0</v>
      </c>
      <c r="V13918" s="334">
        <v>0</v>
      </c>
      <c r="W13918" s="334">
        <v>0</v>
      </c>
      <c r="X13918" s="334">
        <v>0</v>
      </c>
      <c r="Y13918" s="334">
        <v>0</v>
      </c>
      <c r="Z13918" s="334">
        <v>0</v>
      </c>
      <c r="AA13918" s="334">
        <v>0</v>
      </c>
      <c r="AB13918" s="334">
        <v>0</v>
      </c>
      <c r="AD13918" s="334">
        <v>0</v>
      </c>
      <c r="AE13918" s="334">
        <f t="shared" si="2177"/>
        <v>0</v>
      </c>
      <c r="AF13918" s="334">
        <f t="shared" si="2178"/>
        <v>0</v>
      </c>
      <c r="AG13918" s="340">
        <f t="shared" si="2179"/>
        <v>0</v>
      </c>
      <c r="AI13918" s="340">
        <f t="shared" si="2181"/>
        <v>0</v>
      </c>
      <c r="AJ13918" s="340">
        <f t="shared" si="2181"/>
        <v>0</v>
      </c>
      <c r="AK13918" s="340">
        <f t="shared" si="2181"/>
        <v>0</v>
      </c>
      <c r="AL13918" s="340">
        <f t="shared" si="2181"/>
        <v>0</v>
      </c>
      <c r="AM13918" s="340">
        <f t="shared" si="2181"/>
        <v>0</v>
      </c>
    </row>
    <row r="13919" spans="1:39" x14ac:dyDescent="0.35">
      <c r="A13919" s="337">
        <v>35832</v>
      </c>
      <c r="B13919" s="338">
        <f t="shared" si="2174"/>
        <v>1998</v>
      </c>
      <c r="C13919" s="338">
        <f t="shared" si="2175"/>
        <v>2</v>
      </c>
      <c r="D13919" s="338">
        <f t="shared" si="2176"/>
        <v>6</v>
      </c>
      <c r="E13919" s="334">
        <v>0</v>
      </c>
      <c r="F13919" s="334">
        <v>0</v>
      </c>
      <c r="G13919" s="334">
        <v>0</v>
      </c>
      <c r="H13919" s="334">
        <v>0</v>
      </c>
      <c r="I13919" s="334">
        <v>0</v>
      </c>
      <c r="J13919" s="334">
        <v>0</v>
      </c>
      <c r="K13919" s="334">
        <v>0</v>
      </c>
      <c r="L13919" s="334">
        <v>0</v>
      </c>
      <c r="M13919" s="334">
        <v>0</v>
      </c>
      <c r="N13919" s="334">
        <v>0</v>
      </c>
      <c r="O13919" s="334">
        <v>0</v>
      </c>
      <c r="P13919" s="334">
        <v>0</v>
      </c>
      <c r="Q13919" s="334">
        <v>0</v>
      </c>
      <c r="R13919" s="334">
        <v>0</v>
      </c>
      <c r="S13919" s="334">
        <v>0</v>
      </c>
      <c r="T13919" s="334">
        <v>0</v>
      </c>
      <c r="U13919" s="334">
        <v>0</v>
      </c>
      <c r="V13919" s="334">
        <v>0</v>
      </c>
      <c r="W13919" s="334">
        <v>0</v>
      </c>
      <c r="X13919" s="334">
        <v>0</v>
      </c>
      <c r="Y13919" s="334">
        <v>0</v>
      </c>
      <c r="Z13919" s="334">
        <v>0</v>
      </c>
      <c r="AA13919" s="334">
        <v>0</v>
      </c>
      <c r="AB13919" s="334">
        <v>0</v>
      </c>
      <c r="AD13919" s="334">
        <v>0</v>
      </c>
      <c r="AE13919" s="334">
        <f t="shared" si="2177"/>
        <v>0</v>
      </c>
      <c r="AF13919" s="334">
        <f t="shared" si="2178"/>
        <v>0</v>
      </c>
      <c r="AG13919" s="340">
        <f t="shared" si="2179"/>
        <v>0</v>
      </c>
      <c r="AI13919" s="340">
        <f t="shared" si="2181"/>
        <v>0</v>
      </c>
      <c r="AJ13919" s="340">
        <f t="shared" si="2181"/>
        <v>0</v>
      </c>
      <c r="AK13919" s="340">
        <f t="shared" si="2181"/>
        <v>0</v>
      </c>
      <c r="AL13919" s="340">
        <f t="shared" si="2181"/>
        <v>0</v>
      </c>
      <c r="AM13919" s="340">
        <f t="shared" si="2181"/>
        <v>0</v>
      </c>
    </row>
    <row r="13920" spans="1:39" x14ac:dyDescent="0.35">
      <c r="A13920" s="337">
        <v>35833</v>
      </c>
      <c r="B13920" s="338">
        <f t="shared" si="2174"/>
        <v>1998</v>
      </c>
      <c r="C13920" s="338">
        <f t="shared" si="2175"/>
        <v>2</v>
      </c>
      <c r="D13920" s="338">
        <f t="shared" si="2176"/>
        <v>7</v>
      </c>
      <c r="E13920" s="334">
        <v>0</v>
      </c>
      <c r="F13920" s="334">
        <v>0</v>
      </c>
      <c r="G13920" s="334">
        <v>0</v>
      </c>
      <c r="H13920" s="334">
        <v>0</v>
      </c>
      <c r="I13920" s="334">
        <v>0</v>
      </c>
      <c r="J13920" s="334">
        <v>0</v>
      </c>
      <c r="K13920" s="334">
        <v>0</v>
      </c>
      <c r="L13920" s="334">
        <v>0</v>
      </c>
      <c r="M13920" s="334">
        <v>0</v>
      </c>
      <c r="N13920" s="334">
        <v>0</v>
      </c>
      <c r="O13920" s="334">
        <v>0</v>
      </c>
      <c r="P13920" s="334">
        <v>0</v>
      </c>
      <c r="Q13920" s="334">
        <v>0</v>
      </c>
      <c r="R13920" s="334">
        <v>0</v>
      </c>
      <c r="S13920" s="334">
        <v>0</v>
      </c>
      <c r="T13920" s="334">
        <v>0</v>
      </c>
      <c r="U13920" s="334">
        <v>0</v>
      </c>
      <c r="V13920" s="334">
        <v>0</v>
      </c>
      <c r="W13920" s="334">
        <v>0</v>
      </c>
      <c r="X13920" s="334">
        <v>0</v>
      </c>
      <c r="Y13920" s="334">
        <v>0</v>
      </c>
      <c r="Z13920" s="334">
        <v>0</v>
      </c>
      <c r="AA13920" s="334">
        <v>0</v>
      </c>
      <c r="AB13920" s="334">
        <v>0</v>
      </c>
      <c r="AD13920" s="334">
        <v>0</v>
      </c>
      <c r="AE13920" s="334">
        <f t="shared" si="2177"/>
        <v>0</v>
      </c>
      <c r="AF13920" s="334">
        <f t="shared" si="2178"/>
        <v>0</v>
      </c>
      <c r="AG13920" s="340">
        <f t="shared" si="2179"/>
        <v>0</v>
      </c>
      <c r="AI13920" s="340">
        <f t="shared" si="2181"/>
        <v>0</v>
      </c>
      <c r="AJ13920" s="340">
        <f t="shared" si="2181"/>
        <v>0</v>
      </c>
      <c r="AK13920" s="340">
        <f t="shared" si="2181"/>
        <v>0</v>
      </c>
      <c r="AL13920" s="340">
        <f t="shared" si="2181"/>
        <v>0</v>
      </c>
      <c r="AM13920" s="340">
        <f t="shared" si="2181"/>
        <v>0</v>
      </c>
    </row>
    <row r="13921" spans="1:39" x14ac:dyDescent="0.35">
      <c r="A13921" s="337">
        <v>35834</v>
      </c>
      <c r="B13921" s="338">
        <f t="shared" si="2174"/>
        <v>1998</v>
      </c>
      <c r="C13921" s="338">
        <f t="shared" si="2175"/>
        <v>2</v>
      </c>
      <c r="D13921" s="338">
        <f t="shared" si="2176"/>
        <v>8</v>
      </c>
      <c r="E13921" s="334">
        <v>0</v>
      </c>
      <c r="F13921" s="334">
        <v>0</v>
      </c>
      <c r="G13921" s="334">
        <v>0</v>
      </c>
      <c r="H13921" s="334">
        <v>0</v>
      </c>
      <c r="I13921" s="334">
        <v>0</v>
      </c>
      <c r="J13921" s="334">
        <v>0</v>
      </c>
      <c r="K13921" s="334">
        <v>0</v>
      </c>
      <c r="L13921" s="334">
        <v>0</v>
      </c>
      <c r="M13921" s="334">
        <v>0</v>
      </c>
      <c r="N13921" s="334">
        <v>0</v>
      </c>
      <c r="O13921" s="334">
        <v>0</v>
      </c>
      <c r="P13921" s="334">
        <v>0</v>
      </c>
      <c r="Q13921" s="334">
        <v>0</v>
      </c>
      <c r="R13921" s="334">
        <v>0</v>
      </c>
      <c r="S13921" s="334">
        <v>0</v>
      </c>
      <c r="T13921" s="334">
        <v>0</v>
      </c>
      <c r="U13921" s="334">
        <v>0</v>
      </c>
      <c r="V13921" s="334">
        <v>0</v>
      </c>
      <c r="W13921" s="334">
        <v>0</v>
      </c>
      <c r="X13921" s="334">
        <v>0</v>
      </c>
      <c r="Y13921" s="334">
        <v>0</v>
      </c>
      <c r="Z13921" s="334">
        <v>0</v>
      </c>
      <c r="AA13921" s="334">
        <v>0</v>
      </c>
      <c r="AB13921" s="334">
        <v>0</v>
      </c>
      <c r="AD13921" s="334">
        <v>0</v>
      </c>
      <c r="AE13921" s="334">
        <f t="shared" si="2177"/>
        <v>0</v>
      </c>
      <c r="AF13921" s="334">
        <f t="shared" si="2178"/>
        <v>0</v>
      </c>
      <c r="AG13921" s="340">
        <f t="shared" si="2179"/>
        <v>0</v>
      </c>
      <c r="AI13921" s="340">
        <f t="shared" si="2181"/>
        <v>0</v>
      </c>
      <c r="AJ13921" s="340">
        <f t="shared" si="2181"/>
        <v>0</v>
      </c>
      <c r="AK13921" s="340">
        <f t="shared" si="2181"/>
        <v>0</v>
      </c>
      <c r="AL13921" s="340">
        <f t="shared" si="2181"/>
        <v>0</v>
      </c>
      <c r="AM13921" s="340">
        <f t="shared" si="2181"/>
        <v>0</v>
      </c>
    </row>
    <row r="13922" spans="1:39" x14ac:dyDescent="0.35">
      <c r="A13922" s="337">
        <v>35835</v>
      </c>
      <c r="B13922" s="338">
        <f t="shared" si="2174"/>
        <v>1998</v>
      </c>
      <c r="C13922" s="338">
        <f t="shared" si="2175"/>
        <v>2</v>
      </c>
      <c r="D13922" s="338">
        <f t="shared" si="2176"/>
        <v>9</v>
      </c>
      <c r="E13922" s="334">
        <v>0</v>
      </c>
      <c r="F13922" s="334">
        <v>0</v>
      </c>
      <c r="G13922" s="334">
        <v>0</v>
      </c>
      <c r="H13922" s="334">
        <v>0</v>
      </c>
      <c r="I13922" s="334">
        <v>0</v>
      </c>
      <c r="J13922" s="334">
        <v>0</v>
      </c>
      <c r="K13922" s="334">
        <v>0</v>
      </c>
      <c r="L13922" s="334">
        <v>0</v>
      </c>
      <c r="M13922" s="334">
        <v>0</v>
      </c>
      <c r="N13922" s="334">
        <v>0</v>
      </c>
      <c r="O13922" s="334">
        <v>0</v>
      </c>
      <c r="P13922" s="334">
        <v>0</v>
      </c>
      <c r="Q13922" s="334">
        <v>0</v>
      </c>
      <c r="R13922" s="334">
        <v>0</v>
      </c>
      <c r="S13922" s="334">
        <v>0</v>
      </c>
      <c r="T13922" s="334">
        <v>0</v>
      </c>
      <c r="U13922" s="334">
        <v>0</v>
      </c>
      <c r="V13922" s="334">
        <v>0</v>
      </c>
      <c r="W13922" s="334">
        <v>0</v>
      </c>
      <c r="X13922" s="334">
        <v>0</v>
      </c>
      <c r="Y13922" s="334">
        <v>0</v>
      </c>
      <c r="Z13922" s="334">
        <v>0</v>
      </c>
      <c r="AA13922" s="334">
        <v>0</v>
      </c>
      <c r="AB13922" s="334">
        <v>0</v>
      </c>
      <c r="AD13922" s="334">
        <v>0</v>
      </c>
      <c r="AE13922" s="334">
        <f t="shared" si="2177"/>
        <v>0</v>
      </c>
      <c r="AF13922" s="334">
        <f t="shared" si="2178"/>
        <v>0</v>
      </c>
      <c r="AG13922" s="340">
        <f t="shared" si="2179"/>
        <v>0</v>
      </c>
      <c r="AI13922" s="340">
        <f t="shared" si="2181"/>
        <v>0</v>
      </c>
      <c r="AJ13922" s="340">
        <f t="shared" si="2181"/>
        <v>0</v>
      </c>
      <c r="AK13922" s="340">
        <f t="shared" si="2181"/>
        <v>0</v>
      </c>
      <c r="AL13922" s="340">
        <f t="shared" si="2181"/>
        <v>0</v>
      </c>
      <c r="AM13922" s="340">
        <f t="shared" si="2181"/>
        <v>0</v>
      </c>
    </row>
    <row r="13923" spans="1:39" x14ac:dyDescent="0.35">
      <c r="A13923" s="337">
        <v>35836</v>
      </c>
      <c r="B13923" s="338">
        <f t="shared" si="2174"/>
        <v>1998</v>
      </c>
      <c r="C13923" s="338">
        <f t="shared" si="2175"/>
        <v>2</v>
      </c>
      <c r="D13923" s="338">
        <f t="shared" si="2176"/>
        <v>10</v>
      </c>
      <c r="E13923" s="334">
        <v>0</v>
      </c>
      <c r="F13923" s="334">
        <v>0</v>
      </c>
      <c r="G13923" s="334">
        <v>0</v>
      </c>
      <c r="H13923" s="334">
        <v>0</v>
      </c>
      <c r="I13923" s="334">
        <v>0</v>
      </c>
      <c r="J13923" s="334">
        <v>0</v>
      </c>
      <c r="K13923" s="334">
        <v>0</v>
      </c>
      <c r="L13923" s="334">
        <v>0</v>
      </c>
      <c r="M13923" s="334">
        <v>0</v>
      </c>
      <c r="N13923" s="334">
        <v>0</v>
      </c>
      <c r="O13923" s="334">
        <v>0</v>
      </c>
      <c r="P13923" s="334">
        <v>0</v>
      </c>
      <c r="Q13923" s="334">
        <v>0</v>
      </c>
      <c r="R13923" s="334">
        <v>0</v>
      </c>
      <c r="S13923" s="334">
        <v>0</v>
      </c>
      <c r="T13923" s="334">
        <v>0</v>
      </c>
      <c r="U13923" s="334">
        <v>0</v>
      </c>
      <c r="V13923" s="334">
        <v>0</v>
      </c>
      <c r="W13923" s="334">
        <v>0</v>
      </c>
      <c r="X13923" s="334">
        <v>0</v>
      </c>
      <c r="Y13923" s="334">
        <v>0</v>
      </c>
      <c r="Z13923" s="334">
        <v>0</v>
      </c>
      <c r="AA13923" s="334">
        <v>0</v>
      </c>
      <c r="AB13923" s="334">
        <v>0</v>
      </c>
      <c r="AD13923" s="334">
        <v>0</v>
      </c>
      <c r="AE13923" s="334">
        <f t="shared" si="2177"/>
        <v>0</v>
      </c>
      <c r="AF13923" s="334">
        <f t="shared" si="2178"/>
        <v>0</v>
      </c>
      <c r="AG13923" s="340">
        <f t="shared" si="2179"/>
        <v>0</v>
      </c>
      <c r="AI13923" s="340">
        <f t="shared" si="2181"/>
        <v>0</v>
      </c>
      <c r="AJ13923" s="340">
        <f t="shared" si="2181"/>
        <v>0</v>
      </c>
      <c r="AK13923" s="340">
        <f t="shared" si="2181"/>
        <v>0</v>
      </c>
      <c r="AL13923" s="340">
        <f t="shared" si="2181"/>
        <v>0</v>
      </c>
      <c r="AM13923" s="340">
        <f t="shared" si="2181"/>
        <v>0</v>
      </c>
    </row>
    <row r="13924" spans="1:39" x14ac:dyDescent="0.35">
      <c r="A13924" s="337">
        <v>35837</v>
      </c>
      <c r="B13924" s="338">
        <f t="shared" si="2174"/>
        <v>1998</v>
      </c>
      <c r="C13924" s="338">
        <f t="shared" si="2175"/>
        <v>2</v>
      </c>
      <c r="D13924" s="338">
        <f t="shared" si="2176"/>
        <v>11</v>
      </c>
      <c r="E13924" s="334">
        <v>0</v>
      </c>
      <c r="F13924" s="334">
        <v>0</v>
      </c>
      <c r="G13924" s="334">
        <v>0</v>
      </c>
      <c r="H13924" s="334">
        <v>0</v>
      </c>
      <c r="I13924" s="334">
        <v>0</v>
      </c>
      <c r="J13924" s="334">
        <v>0</v>
      </c>
      <c r="K13924" s="334">
        <v>0</v>
      </c>
      <c r="L13924" s="334">
        <v>0</v>
      </c>
      <c r="M13924" s="334">
        <v>0</v>
      </c>
      <c r="N13924" s="334">
        <v>0</v>
      </c>
      <c r="O13924" s="334">
        <v>0</v>
      </c>
      <c r="P13924" s="334">
        <v>0</v>
      </c>
      <c r="Q13924" s="334">
        <v>0</v>
      </c>
      <c r="R13924" s="334">
        <v>0</v>
      </c>
      <c r="S13924" s="334">
        <v>0</v>
      </c>
      <c r="T13924" s="334">
        <v>0</v>
      </c>
      <c r="U13924" s="334">
        <v>0</v>
      </c>
      <c r="V13924" s="334">
        <v>0</v>
      </c>
      <c r="W13924" s="334">
        <v>0</v>
      </c>
      <c r="X13924" s="334">
        <v>0</v>
      </c>
      <c r="Y13924" s="334">
        <v>0</v>
      </c>
      <c r="Z13924" s="334">
        <v>0</v>
      </c>
      <c r="AA13924" s="334">
        <v>0</v>
      </c>
      <c r="AB13924" s="334">
        <v>0</v>
      </c>
      <c r="AD13924" s="334">
        <v>0</v>
      </c>
      <c r="AE13924" s="334">
        <f t="shared" si="2177"/>
        <v>0</v>
      </c>
      <c r="AF13924" s="334">
        <f t="shared" si="2178"/>
        <v>0</v>
      </c>
      <c r="AG13924" s="340">
        <f t="shared" si="2179"/>
        <v>0</v>
      </c>
      <c r="AI13924" s="340">
        <f t="shared" ref="AI13924:AM13939" si="2182">IF($C13924=AI$1,$AF13924,0)</f>
        <v>0</v>
      </c>
      <c r="AJ13924" s="340">
        <f t="shared" si="2182"/>
        <v>0</v>
      </c>
      <c r="AK13924" s="340">
        <f t="shared" si="2182"/>
        <v>0</v>
      </c>
      <c r="AL13924" s="340">
        <f t="shared" si="2182"/>
        <v>0</v>
      </c>
      <c r="AM13924" s="340">
        <f t="shared" si="2182"/>
        <v>0</v>
      </c>
    </row>
    <row r="13925" spans="1:39" x14ac:dyDescent="0.35">
      <c r="A13925" s="337">
        <v>35838</v>
      </c>
      <c r="B13925" s="338">
        <f t="shared" si="2174"/>
        <v>1998</v>
      </c>
      <c r="C13925" s="338">
        <f t="shared" si="2175"/>
        <v>2</v>
      </c>
      <c r="D13925" s="338">
        <f t="shared" si="2176"/>
        <v>12</v>
      </c>
      <c r="E13925" s="334">
        <v>0</v>
      </c>
      <c r="F13925" s="334">
        <v>0</v>
      </c>
      <c r="G13925" s="334">
        <v>0</v>
      </c>
      <c r="H13925" s="334">
        <v>0</v>
      </c>
      <c r="I13925" s="334">
        <v>0</v>
      </c>
      <c r="J13925" s="334">
        <v>0</v>
      </c>
      <c r="K13925" s="334">
        <v>0</v>
      </c>
      <c r="L13925" s="334">
        <v>0</v>
      </c>
      <c r="M13925" s="334">
        <v>0</v>
      </c>
      <c r="N13925" s="334">
        <v>0</v>
      </c>
      <c r="O13925" s="334">
        <v>0</v>
      </c>
      <c r="P13925" s="334">
        <v>0</v>
      </c>
      <c r="Q13925" s="334">
        <v>0</v>
      </c>
      <c r="R13925" s="334">
        <v>0</v>
      </c>
      <c r="S13925" s="334">
        <v>0</v>
      </c>
      <c r="T13925" s="334">
        <v>0</v>
      </c>
      <c r="U13925" s="334">
        <v>0</v>
      </c>
      <c r="V13925" s="334">
        <v>0</v>
      </c>
      <c r="W13925" s="334">
        <v>0</v>
      </c>
      <c r="X13925" s="334">
        <v>0</v>
      </c>
      <c r="Y13925" s="334">
        <v>0</v>
      </c>
      <c r="Z13925" s="334">
        <v>0</v>
      </c>
      <c r="AA13925" s="334">
        <v>0</v>
      </c>
      <c r="AB13925" s="334">
        <v>0</v>
      </c>
      <c r="AD13925" s="334">
        <v>0</v>
      </c>
      <c r="AE13925" s="334">
        <f t="shared" si="2177"/>
        <v>0</v>
      </c>
      <c r="AF13925" s="334">
        <f t="shared" si="2178"/>
        <v>0</v>
      </c>
      <c r="AG13925" s="340">
        <f t="shared" si="2179"/>
        <v>0</v>
      </c>
      <c r="AI13925" s="340">
        <f t="shared" si="2182"/>
        <v>0</v>
      </c>
      <c r="AJ13925" s="340">
        <f t="shared" si="2182"/>
        <v>0</v>
      </c>
      <c r="AK13925" s="340">
        <f t="shared" si="2182"/>
        <v>0</v>
      </c>
      <c r="AL13925" s="340">
        <f t="shared" si="2182"/>
        <v>0</v>
      </c>
      <c r="AM13925" s="340">
        <f t="shared" si="2182"/>
        <v>0</v>
      </c>
    </row>
    <row r="13926" spans="1:39" x14ac:dyDescent="0.35">
      <c r="A13926" s="337">
        <v>35839</v>
      </c>
      <c r="B13926" s="338">
        <f t="shared" si="2174"/>
        <v>1998</v>
      </c>
      <c r="C13926" s="338">
        <f t="shared" si="2175"/>
        <v>2</v>
      </c>
      <c r="D13926" s="338">
        <f t="shared" si="2176"/>
        <v>13</v>
      </c>
      <c r="E13926" s="334">
        <v>0</v>
      </c>
      <c r="F13926" s="334">
        <v>0</v>
      </c>
      <c r="G13926" s="334">
        <v>0</v>
      </c>
      <c r="H13926" s="334">
        <v>0</v>
      </c>
      <c r="I13926" s="334">
        <v>0</v>
      </c>
      <c r="J13926" s="334">
        <v>0</v>
      </c>
      <c r="K13926" s="334">
        <v>0</v>
      </c>
      <c r="L13926" s="334">
        <v>0</v>
      </c>
      <c r="M13926" s="334">
        <v>0</v>
      </c>
      <c r="N13926" s="334">
        <v>0</v>
      </c>
      <c r="O13926" s="334">
        <v>0</v>
      </c>
      <c r="P13926" s="334">
        <v>0</v>
      </c>
      <c r="Q13926" s="334">
        <v>0</v>
      </c>
      <c r="R13926" s="334">
        <v>0</v>
      </c>
      <c r="S13926" s="334">
        <v>0</v>
      </c>
      <c r="T13926" s="334">
        <v>0</v>
      </c>
      <c r="U13926" s="334">
        <v>0</v>
      </c>
      <c r="V13926" s="334">
        <v>0</v>
      </c>
      <c r="W13926" s="334">
        <v>0</v>
      </c>
      <c r="X13926" s="334">
        <v>0</v>
      </c>
      <c r="Y13926" s="334">
        <v>0</v>
      </c>
      <c r="Z13926" s="334">
        <v>0</v>
      </c>
      <c r="AA13926" s="334">
        <v>0</v>
      </c>
      <c r="AB13926" s="334">
        <v>0</v>
      </c>
      <c r="AD13926" s="334">
        <v>0</v>
      </c>
      <c r="AE13926" s="334">
        <f t="shared" si="2177"/>
        <v>0</v>
      </c>
      <c r="AF13926" s="334">
        <f t="shared" si="2178"/>
        <v>0</v>
      </c>
      <c r="AG13926" s="340">
        <f t="shared" si="2179"/>
        <v>0</v>
      </c>
      <c r="AI13926" s="340">
        <f t="shared" si="2182"/>
        <v>0</v>
      </c>
      <c r="AJ13926" s="340">
        <f t="shared" si="2182"/>
        <v>0</v>
      </c>
      <c r="AK13926" s="340">
        <f t="shared" si="2182"/>
        <v>0</v>
      </c>
      <c r="AL13926" s="340">
        <f t="shared" si="2182"/>
        <v>0</v>
      </c>
      <c r="AM13926" s="340">
        <f t="shared" si="2182"/>
        <v>0</v>
      </c>
    </row>
    <row r="13927" spans="1:39" x14ac:dyDescent="0.35">
      <c r="A13927" s="337">
        <v>35840</v>
      </c>
      <c r="B13927" s="338">
        <f t="shared" si="2174"/>
        <v>1998</v>
      </c>
      <c r="C13927" s="338">
        <f t="shared" si="2175"/>
        <v>2</v>
      </c>
      <c r="D13927" s="338">
        <f t="shared" si="2176"/>
        <v>14</v>
      </c>
      <c r="E13927" s="334">
        <v>0</v>
      </c>
      <c r="F13927" s="334">
        <v>0</v>
      </c>
      <c r="G13927" s="334">
        <v>0</v>
      </c>
      <c r="H13927" s="334">
        <v>0</v>
      </c>
      <c r="I13927" s="334">
        <v>0</v>
      </c>
      <c r="J13927" s="334">
        <v>0</v>
      </c>
      <c r="K13927" s="334">
        <v>0</v>
      </c>
      <c r="L13927" s="334">
        <v>0</v>
      </c>
      <c r="M13927" s="334">
        <v>0</v>
      </c>
      <c r="N13927" s="334">
        <v>0</v>
      </c>
      <c r="O13927" s="334">
        <v>0</v>
      </c>
      <c r="P13927" s="334">
        <v>0</v>
      </c>
      <c r="Q13927" s="334">
        <v>0</v>
      </c>
      <c r="R13927" s="334">
        <v>0</v>
      </c>
      <c r="S13927" s="334">
        <v>0</v>
      </c>
      <c r="T13927" s="334">
        <v>0</v>
      </c>
      <c r="U13927" s="334">
        <v>0</v>
      </c>
      <c r="V13927" s="334">
        <v>0</v>
      </c>
      <c r="W13927" s="334">
        <v>0</v>
      </c>
      <c r="X13927" s="334">
        <v>0</v>
      </c>
      <c r="Y13927" s="334">
        <v>0</v>
      </c>
      <c r="Z13927" s="334">
        <v>0</v>
      </c>
      <c r="AA13927" s="334">
        <v>0</v>
      </c>
      <c r="AB13927" s="334">
        <v>0</v>
      </c>
      <c r="AD13927" s="334">
        <v>0</v>
      </c>
      <c r="AE13927" s="334">
        <f t="shared" si="2177"/>
        <v>0</v>
      </c>
      <c r="AF13927" s="334">
        <f t="shared" si="2178"/>
        <v>0</v>
      </c>
      <c r="AG13927" s="340">
        <f t="shared" si="2179"/>
        <v>0</v>
      </c>
      <c r="AI13927" s="340">
        <f t="shared" si="2182"/>
        <v>0</v>
      </c>
      <c r="AJ13927" s="340">
        <f t="shared" si="2182"/>
        <v>0</v>
      </c>
      <c r="AK13927" s="340">
        <f t="shared" si="2182"/>
        <v>0</v>
      </c>
      <c r="AL13927" s="340">
        <f t="shared" si="2182"/>
        <v>0</v>
      </c>
      <c r="AM13927" s="340">
        <f t="shared" si="2182"/>
        <v>0</v>
      </c>
    </row>
    <row r="13928" spans="1:39" x14ac:dyDescent="0.35">
      <c r="A13928" s="337">
        <v>35841</v>
      </c>
      <c r="B13928" s="338">
        <f t="shared" si="2174"/>
        <v>1998</v>
      </c>
      <c r="C13928" s="338">
        <f t="shared" si="2175"/>
        <v>2</v>
      </c>
      <c r="D13928" s="338">
        <f t="shared" si="2176"/>
        <v>15</v>
      </c>
      <c r="E13928" s="334">
        <v>0</v>
      </c>
      <c r="F13928" s="334">
        <v>0</v>
      </c>
      <c r="G13928" s="334">
        <v>0</v>
      </c>
      <c r="H13928" s="334">
        <v>0</v>
      </c>
      <c r="I13928" s="334">
        <v>0</v>
      </c>
      <c r="J13928" s="334">
        <v>0</v>
      </c>
      <c r="K13928" s="334">
        <v>0</v>
      </c>
      <c r="L13928" s="334">
        <v>0</v>
      </c>
      <c r="M13928" s="334">
        <v>0</v>
      </c>
      <c r="N13928" s="334">
        <v>0</v>
      </c>
      <c r="O13928" s="334">
        <v>0</v>
      </c>
      <c r="P13928" s="334">
        <v>0</v>
      </c>
      <c r="Q13928" s="334">
        <v>0</v>
      </c>
      <c r="R13928" s="334">
        <v>0</v>
      </c>
      <c r="S13928" s="334">
        <v>0</v>
      </c>
      <c r="T13928" s="334">
        <v>0</v>
      </c>
      <c r="U13928" s="334">
        <v>0</v>
      </c>
      <c r="V13928" s="334">
        <v>0</v>
      </c>
      <c r="W13928" s="334">
        <v>0</v>
      </c>
      <c r="X13928" s="334">
        <v>0</v>
      </c>
      <c r="Y13928" s="334">
        <v>0</v>
      </c>
      <c r="Z13928" s="334">
        <v>0</v>
      </c>
      <c r="AA13928" s="334">
        <v>0</v>
      </c>
      <c r="AB13928" s="334">
        <v>0</v>
      </c>
      <c r="AD13928" s="334">
        <v>0</v>
      </c>
      <c r="AE13928" s="334">
        <f t="shared" si="2177"/>
        <v>0</v>
      </c>
      <c r="AF13928" s="334">
        <f t="shared" si="2178"/>
        <v>0</v>
      </c>
      <c r="AG13928" s="340">
        <f t="shared" si="2179"/>
        <v>0</v>
      </c>
      <c r="AI13928" s="340">
        <f t="shared" si="2182"/>
        <v>0</v>
      </c>
      <c r="AJ13928" s="340">
        <f t="shared" si="2182"/>
        <v>0</v>
      </c>
      <c r="AK13928" s="340">
        <f t="shared" si="2182"/>
        <v>0</v>
      </c>
      <c r="AL13928" s="340">
        <f t="shared" si="2182"/>
        <v>0</v>
      </c>
      <c r="AM13928" s="340">
        <f t="shared" si="2182"/>
        <v>0</v>
      </c>
    </row>
    <row r="13929" spans="1:39" x14ac:dyDescent="0.35">
      <c r="A13929" s="337">
        <v>35842</v>
      </c>
      <c r="B13929" s="338">
        <f t="shared" si="2174"/>
        <v>1998</v>
      </c>
      <c r="C13929" s="338">
        <f t="shared" si="2175"/>
        <v>2</v>
      </c>
      <c r="D13929" s="338">
        <f t="shared" si="2176"/>
        <v>16</v>
      </c>
      <c r="E13929" s="334">
        <v>0</v>
      </c>
      <c r="F13929" s="334">
        <v>0</v>
      </c>
      <c r="G13929" s="334">
        <v>0</v>
      </c>
      <c r="H13929" s="334">
        <v>0</v>
      </c>
      <c r="I13929" s="334">
        <v>0</v>
      </c>
      <c r="J13929" s="334">
        <v>0</v>
      </c>
      <c r="K13929" s="334">
        <v>0</v>
      </c>
      <c r="L13929" s="334">
        <v>0</v>
      </c>
      <c r="M13929" s="334">
        <v>0</v>
      </c>
      <c r="N13929" s="334">
        <v>0</v>
      </c>
      <c r="O13929" s="334">
        <v>0</v>
      </c>
      <c r="P13929" s="334">
        <v>0</v>
      </c>
      <c r="Q13929" s="334">
        <v>0</v>
      </c>
      <c r="R13929" s="334">
        <v>0</v>
      </c>
      <c r="S13929" s="334">
        <v>0</v>
      </c>
      <c r="T13929" s="334">
        <v>0</v>
      </c>
      <c r="U13929" s="334">
        <v>0</v>
      </c>
      <c r="V13929" s="334">
        <v>0</v>
      </c>
      <c r="W13929" s="334">
        <v>0</v>
      </c>
      <c r="X13929" s="334">
        <v>0</v>
      </c>
      <c r="Y13929" s="334">
        <v>0</v>
      </c>
      <c r="Z13929" s="334">
        <v>0</v>
      </c>
      <c r="AA13929" s="334">
        <v>0</v>
      </c>
      <c r="AB13929" s="334">
        <v>0</v>
      </c>
      <c r="AD13929" s="334">
        <v>0</v>
      </c>
      <c r="AE13929" s="334">
        <f t="shared" si="2177"/>
        <v>0</v>
      </c>
      <c r="AF13929" s="334">
        <f t="shared" si="2178"/>
        <v>0</v>
      </c>
      <c r="AG13929" s="340">
        <f t="shared" si="2179"/>
        <v>0</v>
      </c>
      <c r="AI13929" s="340">
        <f t="shared" si="2182"/>
        <v>0</v>
      </c>
      <c r="AJ13929" s="340">
        <f t="shared" si="2182"/>
        <v>0</v>
      </c>
      <c r="AK13929" s="340">
        <f t="shared" si="2182"/>
        <v>0</v>
      </c>
      <c r="AL13929" s="340">
        <f t="shared" si="2182"/>
        <v>0</v>
      </c>
      <c r="AM13929" s="340">
        <f t="shared" si="2182"/>
        <v>0</v>
      </c>
    </row>
    <row r="13930" spans="1:39" x14ac:dyDescent="0.35">
      <c r="A13930" s="337">
        <v>35843</v>
      </c>
      <c r="B13930" s="338">
        <f t="shared" si="2174"/>
        <v>1998</v>
      </c>
      <c r="C13930" s="338">
        <f t="shared" si="2175"/>
        <v>2</v>
      </c>
      <c r="D13930" s="338">
        <f t="shared" si="2176"/>
        <v>17</v>
      </c>
      <c r="E13930" s="334">
        <v>0</v>
      </c>
      <c r="F13930" s="334">
        <v>0</v>
      </c>
      <c r="G13930" s="334">
        <v>0</v>
      </c>
      <c r="H13930" s="334">
        <v>0</v>
      </c>
      <c r="I13930" s="334">
        <v>0</v>
      </c>
      <c r="J13930" s="334">
        <v>0</v>
      </c>
      <c r="K13930" s="334">
        <v>0</v>
      </c>
      <c r="L13930" s="334">
        <v>0</v>
      </c>
      <c r="M13930" s="334">
        <v>0</v>
      </c>
      <c r="N13930" s="334">
        <v>0</v>
      </c>
      <c r="O13930" s="334">
        <v>0</v>
      </c>
      <c r="P13930" s="334">
        <v>0</v>
      </c>
      <c r="Q13930" s="334">
        <v>0</v>
      </c>
      <c r="R13930" s="334">
        <v>0</v>
      </c>
      <c r="S13930" s="334">
        <v>0</v>
      </c>
      <c r="T13930" s="334">
        <v>0</v>
      </c>
      <c r="U13930" s="334">
        <v>0</v>
      </c>
      <c r="V13930" s="334">
        <v>0</v>
      </c>
      <c r="W13930" s="334">
        <v>0</v>
      </c>
      <c r="X13930" s="334">
        <v>0</v>
      </c>
      <c r="Y13930" s="334">
        <v>0</v>
      </c>
      <c r="Z13930" s="334">
        <v>0</v>
      </c>
      <c r="AA13930" s="334">
        <v>0</v>
      </c>
      <c r="AB13930" s="334">
        <v>0</v>
      </c>
      <c r="AD13930" s="334">
        <v>0</v>
      </c>
      <c r="AE13930" s="334">
        <f t="shared" si="2177"/>
        <v>0</v>
      </c>
      <c r="AF13930" s="334">
        <f t="shared" si="2178"/>
        <v>0</v>
      </c>
      <c r="AG13930" s="340">
        <f t="shared" si="2179"/>
        <v>0</v>
      </c>
      <c r="AI13930" s="340">
        <f t="shared" si="2182"/>
        <v>0</v>
      </c>
      <c r="AJ13930" s="340">
        <f t="shared" si="2182"/>
        <v>0</v>
      </c>
      <c r="AK13930" s="340">
        <f t="shared" si="2182"/>
        <v>0</v>
      </c>
      <c r="AL13930" s="340">
        <f t="shared" si="2182"/>
        <v>0</v>
      </c>
      <c r="AM13930" s="340">
        <f t="shared" si="2182"/>
        <v>0</v>
      </c>
    </row>
    <row r="13931" spans="1:39" x14ac:dyDescent="0.35">
      <c r="A13931" s="337">
        <v>35844</v>
      </c>
      <c r="B13931" s="338">
        <f t="shared" si="2174"/>
        <v>1998</v>
      </c>
      <c r="C13931" s="338">
        <f t="shared" si="2175"/>
        <v>2</v>
      </c>
      <c r="D13931" s="338">
        <f t="shared" si="2176"/>
        <v>18</v>
      </c>
      <c r="E13931" s="334">
        <v>0</v>
      </c>
      <c r="F13931" s="334">
        <v>0</v>
      </c>
      <c r="G13931" s="334">
        <v>0</v>
      </c>
      <c r="H13931" s="334">
        <v>0</v>
      </c>
      <c r="I13931" s="334">
        <v>0</v>
      </c>
      <c r="J13931" s="334">
        <v>0</v>
      </c>
      <c r="K13931" s="334">
        <v>0</v>
      </c>
      <c r="L13931" s="334">
        <v>0</v>
      </c>
      <c r="M13931" s="334">
        <v>0</v>
      </c>
      <c r="N13931" s="334">
        <v>0</v>
      </c>
      <c r="O13931" s="334">
        <v>0</v>
      </c>
      <c r="P13931" s="334">
        <v>0</v>
      </c>
      <c r="Q13931" s="334">
        <v>0</v>
      </c>
      <c r="R13931" s="334">
        <v>0</v>
      </c>
      <c r="S13931" s="334">
        <v>0</v>
      </c>
      <c r="T13931" s="334">
        <v>0</v>
      </c>
      <c r="U13931" s="334">
        <v>0</v>
      </c>
      <c r="V13931" s="334">
        <v>0</v>
      </c>
      <c r="W13931" s="334">
        <v>0</v>
      </c>
      <c r="X13931" s="334">
        <v>0</v>
      </c>
      <c r="Y13931" s="334">
        <v>0</v>
      </c>
      <c r="Z13931" s="334">
        <v>0</v>
      </c>
      <c r="AA13931" s="334">
        <v>0</v>
      </c>
      <c r="AB13931" s="334">
        <v>0</v>
      </c>
      <c r="AD13931" s="334">
        <v>0</v>
      </c>
      <c r="AE13931" s="334">
        <f t="shared" si="2177"/>
        <v>0</v>
      </c>
      <c r="AF13931" s="334">
        <f t="shared" si="2178"/>
        <v>0</v>
      </c>
      <c r="AG13931" s="340">
        <f t="shared" si="2179"/>
        <v>0</v>
      </c>
      <c r="AI13931" s="340">
        <f t="shared" si="2182"/>
        <v>0</v>
      </c>
      <c r="AJ13931" s="340">
        <f t="shared" si="2182"/>
        <v>0</v>
      </c>
      <c r="AK13931" s="340">
        <f t="shared" si="2182"/>
        <v>0</v>
      </c>
      <c r="AL13931" s="340">
        <f t="shared" si="2182"/>
        <v>0</v>
      </c>
      <c r="AM13931" s="340">
        <f t="shared" si="2182"/>
        <v>0</v>
      </c>
    </row>
    <row r="13932" spans="1:39" x14ac:dyDescent="0.35">
      <c r="A13932" s="337">
        <v>35845</v>
      </c>
      <c r="B13932" s="338">
        <f t="shared" si="2174"/>
        <v>1998</v>
      </c>
      <c r="C13932" s="338">
        <f t="shared" si="2175"/>
        <v>2</v>
      </c>
      <c r="D13932" s="338">
        <f t="shared" si="2176"/>
        <v>19</v>
      </c>
      <c r="E13932" s="334">
        <v>0</v>
      </c>
      <c r="F13932" s="334">
        <v>0</v>
      </c>
      <c r="G13932" s="334">
        <v>0</v>
      </c>
      <c r="H13932" s="334">
        <v>0</v>
      </c>
      <c r="I13932" s="334">
        <v>0</v>
      </c>
      <c r="J13932" s="334">
        <v>0</v>
      </c>
      <c r="K13932" s="334">
        <v>0</v>
      </c>
      <c r="L13932" s="334">
        <v>0</v>
      </c>
      <c r="M13932" s="334">
        <v>0</v>
      </c>
      <c r="N13932" s="334">
        <v>0</v>
      </c>
      <c r="O13932" s="334">
        <v>0</v>
      </c>
      <c r="P13932" s="334">
        <v>0</v>
      </c>
      <c r="Q13932" s="334">
        <v>0</v>
      </c>
      <c r="R13932" s="334">
        <v>0</v>
      </c>
      <c r="S13932" s="334">
        <v>0</v>
      </c>
      <c r="T13932" s="334">
        <v>0</v>
      </c>
      <c r="U13932" s="334">
        <v>0</v>
      </c>
      <c r="V13932" s="334">
        <v>0</v>
      </c>
      <c r="W13932" s="334">
        <v>0</v>
      </c>
      <c r="X13932" s="334">
        <v>0</v>
      </c>
      <c r="Y13932" s="334">
        <v>0</v>
      </c>
      <c r="Z13932" s="334">
        <v>0</v>
      </c>
      <c r="AA13932" s="334">
        <v>0</v>
      </c>
      <c r="AB13932" s="334">
        <v>0</v>
      </c>
      <c r="AD13932" s="334">
        <v>0</v>
      </c>
      <c r="AE13932" s="334">
        <f t="shared" si="2177"/>
        <v>0</v>
      </c>
      <c r="AF13932" s="334">
        <f t="shared" si="2178"/>
        <v>0</v>
      </c>
      <c r="AG13932" s="340">
        <f t="shared" si="2179"/>
        <v>0</v>
      </c>
      <c r="AI13932" s="340">
        <f t="shared" si="2182"/>
        <v>0</v>
      </c>
      <c r="AJ13932" s="340">
        <f t="shared" si="2182"/>
        <v>0</v>
      </c>
      <c r="AK13932" s="340">
        <f t="shared" si="2182"/>
        <v>0</v>
      </c>
      <c r="AL13932" s="340">
        <f t="shared" si="2182"/>
        <v>0</v>
      </c>
      <c r="AM13932" s="340">
        <f t="shared" si="2182"/>
        <v>0</v>
      </c>
    </row>
    <row r="13933" spans="1:39" x14ac:dyDescent="0.35">
      <c r="A13933" s="337">
        <v>35846</v>
      </c>
      <c r="B13933" s="338">
        <f t="shared" si="2174"/>
        <v>1998</v>
      </c>
      <c r="C13933" s="338">
        <f t="shared" si="2175"/>
        <v>2</v>
      </c>
      <c r="D13933" s="338">
        <f t="shared" si="2176"/>
        <v>20</v>
      </c>
      <c r="E13933" s="334">
        <v>0</v>
      </c>
      <c r="F13933" s="334">
        <v>0</v>
      </c>
      <c r="G13933" s="334">
        <v>0</v>
      </c>
      <c r="H13933" s="334">
        <v>0</v>
      </c>
      <c r="I13933" s="334">
        <v>0</v>
      </c>
      <c r="J13933" s="334">
        <v>0</v>
      </c>
      <c r="K13933" s="334">
        <v>0</v>
      </c>
      <c r="L13933" s="334">
        <v>0</v>
      </c>
      <c r="M13933" s="334">
        <v>0</v>
      </c>
      <c r="N13933" s="334">
        <v>0</v>
      </c>
      <c r="O13933" s="334">
        <v>0</v>
      </c>
      <c r="P13933" s="334">
        <v>0</v>
      </c>
      <c r="Q13933" s="334">
        <v>0</v>
      </c>
      <c r="R13933" s="334">
        <v>0</v>
      </c>
      <c r="S13933" s="334">
        <v>0</v>
      </c>
      <c r="T13933" s="334">
        <v>0</v>
      </c>
      <c r="U13933" s="334">
        <v>0</v>
      </c>
      <c r="V13933" s="334">
        <v>0</v>
      </c>
      <c r="W13933" s="334">
        <v>0</v>
      </c>
      <c r="X13933" s="334">
        <v>0</v>
      </c>
      <c r="Y13933" s="334">
        <v>0</v>
      </c>
      <c r="Z13933" s="334">
        <v>0</v>
      </c>
      <c r="AA13933" s="334">
        <v>0</v>
      </c>
      <c r="AB13933" s="334">
        <v>0</v>
      </c>
      <c r="AD13933" s="334">
        <v>0</v>
      </c>
      <c r="AE13933" s="334">
        <f t="shared" si="2177"/>
        <v>0</v>
      </c>
      <c r="AF13933" s="334">
        <f t="shared" si="2178"/>
        <v>0</v>
      </c>
      <c r="AG13933" s="340">
        <f t="shared" si="2179"/>
        <v>0</v>
      </c>
      <c r="AI13933" s="340">
        <f t="shared" si="2182"/>
        <v>0</v>
      </c>
      <c r="AJ13933" s="340">
        <f t="shared" si="2182"/>
        <v>0</v>
      </c>
      <c r="AK13933" s="340">
        <f t="shared" si="2182"/>
        <v>0</v>
      </c>
      <c r="AL13933" s="340">
        <f t="shared" si="2182"/>
        <v>0</v>
      </c>
      <c r="AM13933" s="340">
        <f t="shared" si="2182"/>
        <v>0</v>
      </c>
    </row>
    <row r="13934" spans="1:39" x14ac:dyDescent="0.35">
      <c r="A13934" s="337">
        <v>35847</v>
      </c>
      <c r="B13934" s="338">
        <f t="shared" si="2174"/>
        <v>1998</v>
      </c>
      <c r="C13934" s="338">
        <f t="shared" si="2175"/>
        <v>2</v>
      </c>
      <c r="D13934" s="338">
        <f t="shared" si="2176"/>
        <v>21</v>
      </c>
      <c r="E13934" s="334">
        <v>0</v>
      </c>
      <c r="F13934" s="334">
        <v>0</v>
      </c>
      <c r="G13934" s="334">
        <v>0</v>
      </c>
      <c r="H13934" s="334">
        <v>0</v>
      </c>
      <c r="I13934" s="334">
        <v>0</v>
      </c>
      <c r="J13934" s="334">
        <v>0</v>
      </c>
      <c r="K13934" s="334">
        <v>0</v>
      </c>
      <c r="L13934" s="334">
        <v>0</v>
      </c>
      <c r="M13934" s="334">
        <v>0</v>
      </c>
      <c r="N13934" s="334">
        <v>0</v>
      </c>
      <c r="O13934" s="334">
        <v>0</v>
      </c>
      <c r="P13934" s="334">
        <v>0</v>
      </c>
      <c r="Q13934" s="334">
        <v>0</v>
      </c>
      <c r="R13934" s="334">
        <v>0</v>
      </c>
      <c r="S13934" s="334">
        <v>0</v>
      </c>
      <c r="T13934" s="334">
        <v>0</v>
      </c>
      <c r="U13934" s="334">
        <v>0</v>
      </c>
      <c r="V13934" s="334">
        <v>0</v>
      </c>
      <c r="W13934" s="334">
        <v>0</v>
      </c>
      <c r="X13934" s="334">
        <v>0</v>
      </c>
      <c r="Y13934" s="334">
        <v>0</v>
      </c>
      <c r="Z13934" s="334">
        <v>0</v>
      </c>
      <c r="AA13934" s="334">
        <v>0</v>
      </c>
      <c r="AB13934" s="334">
        <v>0</v>
      </c>
      <c r="AD13934" s="334">
        <v>0</v>
      </c>
      <c r="AE13934" s="334">
        <f t="shared" si="2177"/>
        <v>0</v>
      </c>
      <c r="AF13934" s="334">
        <f t="shared" si="2178"/>
        <v>0</v>
      </c>
      <c r="AG13934" s="340">
        <f t="shared" si="2179"/>
        <v>0</v>
      </c>
      <c r="AI13934" s="340">
        <f t="shared" si="2182"/>
        <v>0</v>
      </c>
      <c r="AJ13934" s="340">
        <f t="shared" si="2182"/>
        <v>0</v>
      </c>
      <c r="AK13934" s="340">
        <f t="shared" si="2182"/>
        <v>0</v>
      </c>
      <c r="AL13934" s="340">
        <f t="shared" si="2182"/>
        <v>0</v>
      </c>
      <c r="AM13934" s="340">
        <f t="shared" si="2182"/>
        <v>0</v>
      </c>
    </row>
    <row r="13935" spans="1:39" x14ac:dyDescent="0.35">
      <c r="A13935" s="337">
        <v>35848</v>
      </c>
      <c r="B13935" s="338">
        <f t="shared" si="2174"/>
        <v>1998</v>
      </c>
      <c r="C13935" s="338">
        <f t="shared" si="2175"/>
        <v>2</v>
      </c>
      <c r="D13935" s="338">
        <f t="shared" si="2176"/>
        <v>22</v>
      </c>
      <c r="E13935" s="334">
        <v>0</v>
      </c>
      <c r="F13935" s="334">
        <v>0</v>
      </c>
      <c r="G13935" s="334">
        <v>0</v>
      </c>
      <c r="H13935" s="334">
        <v>0</v>
      </c>
      <c r="I13935" s="334">
        <v>0</v>
      </c>
      <c r="J13935" s="334">
        <v>0</v>
      </c>
      <c r="K13935" s="334">
        <v>0</v>
      </c>
      <c r="L13935" s="334">
        <v>0</v>
      </c>
      <c r="M13935" s="334">
        <v>0</v>
      </c>
      <c r="N13935" s="334">
        <v>0</v>
      </c>
      <c r="O13935" s="334">
        <v>0</v>
      </c>
      <c r="P13935" s="334">
        <v>0</v>
      </c>
      <c r="Q13935" s="334">
        <v>0</v>
      </c>
      <c r="R13935" s="334">
        <v>0</v>
      </c>
      <c r="S13935" s="334">
        <v>0</v>
      </c>
      <c r="T13935" s="334">
        <v>0</v>
      </c>
      <c r="U13935" s="334">
        <v>0</v>
      </c>
      <c r="V13935" s="334">
        <v>0</v>
      </c>
      <c r="W13935" s="334">
        <v>0</v>
      </c>
      <c r="X13935" s="334">
        <v>0</v>
      </c>
      <c r="Y13935" s="334">
        <v>0</v>
      </c>
      <c r="Z13935" s="334">
        <v>0</v>
      </c>
      <c r="AA13935" s="334">
        <v>0</v>
      </c>
      <c r="AB13935" s="334">
        <v>0</v>
      </c>
      <c r="AD13935" s="334">
        <v>0</v>
      </c>
      <c r="AE13935" s="334">
        <f t="shared" si="2177"/>
        <v>0</v>
      </c>
      <c r="AF13935" s="334">
        <f t="shared" si="2178"/>
        <v>0</v>
      </c>
      <c r="AG13935" s="340">
        <f t="shared" si="2179"/>
        <v>0</v>
      </c>
      <c r="AI13935" s="340">
        <f t="shared" si="2182"/>
        <v>0</v>
      </c>
      <c r="AJ13935" s="340">
        <f t="shared" si="2182"/>
        <v>0</v>
      </c>
      <c r="AK13935" s="340">
        <f t="shared" si="2182"/>
        <v>0</v>
      </c>
      <c r="AL13935" s="340">
        <f t="shared" si="2182"/>
        <v>0</v>
      </c>
      <c r="AM13935" s="340">
        <f t="shared" si="2182"/>
        <v>0</v>
      </c>
    </row>
    <row r="13936" spans="1:39" x14ac:dyDescent="0.35">
      <c r="A13936" s="337">
        <v>35849</v>
      </c>
      <c r="B13936" s="338">
        <f t="shared" si="2174"/>
        <v>1998</v>
      </c>
      <c r="C13936" s="338">
        <f t="shared" si="2175"/>
        <v>2</v>
      </c>
      <c r="D13936" s="338">
        <f t="shared" si="2176"/>
        <v>23</v>
      </c>
      <c r="E13936" s="334">
        <v>0</v>
      </c>
      <c r="F13936" s="334">
        <v>0</v>
      </c>
      <c r="G13936" s="334">
        <v>0</v>
      </c>
      <c r="H13936" s="334">
        <v>0</v>
      </c>
      <c r="I13936" s="334">
        <v>0</v>
      </c>
      <c r="J13936" s="334">
        <v>0</v>
      </c>
      <c r="K13936" s="334">
        <v>0</v>
      </c>
      <c r="L13936" s="334">
        <v>0</v>
      </c>
      <c r="M13936" s="334">
        <v>0</v>
      </c>
      <c r="N13936" s="334">
        <v>0</v>
      </c>
      <c r="O13936" s="334">
        <v>0</v>
      </c>
      <c r="P13936" s="334">
        <v>0</v>
      </c>
      <c r="Q13936" s="334">
        <v>0</v>
      </c>
      <c r="R13936" s="334">
        <v>0</v>
      </c>
      <c r="S13936" s="334">
        <v>0</v>
      </c>
      <c r="T13936" s="334">
        <v>0</v>
      </c>
      <c r="U13936" s="334">
        <v>0</v>
      </c>
      <c r="V13936" s="334">
        <v>0</v>
      </c>
      <c r="W13936" s="334">
        <v>0</v>
      </c>
      <c r="X13936" s="334">
        <v>0</v>
      </c>
      <c r="Y13936" s="334">
        <v>0</v>
      </c>
      <c r="Z13936" s="334">
        <v>0</v>
      </c>
      <c r="AA13936" s="334">
        <v>0</v>
      </c>
      <c r="AB13936" s="334">
        <v>0</v>
      </c>
      <c r="AD13936" s="334">
        <v>0</v>
      </c>
      <c r="AE13936" s="334">
        <f t="shared" si="2177"/>
        <v>0</v>
      </c>
      <c r="AF13936" s="334">
        <f t="shared" si="2178"/>
        <v>0</v>
      </c>
      <c r="AG13936" s="340">
        <f t="shared" si="2179"/>
        <v>0</v>
      </c>
      <c r="AI13936" s="340">
        <f t="shared" si="2182"/>
        <v>0</v>
      </c>
      <c r="AJ13936" s="340">
        <f t="shared" si="2182"/>
        <v>0</v>
      </c>
      <c r="AK13936" s="340">
        <f t="shared" si="2182"/>
        <v>0</v>
      </c>
      <c r="AL13936" s="340">
        <f t="shared" si="2182"/>
        <v>0</v>
      </c>
      <c r="AM13936" s="340">
        <f t="shared" si="2182"/>
        <v>0</v>
      </c>
    </row>
    <row r="13937" spans="1:39" x14ac:dyDescent="0.35">
      <c r="A13937" s="337">
        <v>35850</v>
      </c>
      <c r="B13937" s="338">
        <f t="shared" si="2174"/>
        <v>1998</v>
      </c>
      <c r="C13937" s="338">
        <f t="shared" si="2175"/>
        <v>2</v>
      </c>
      <c r="D13937" s="338">
        <f t="shared" si="2176"/>
        <v>24</v>
      </c>
      <c r="E13937" s="334">
        <v>0</v>
      </c>
      <c r="F13937" s="334">
        <v>0</v>
      </c>
      <c r="G13937" s="334">
        <v>0</v>
      </c>
      <c r="H13937" s="334">
        <v>0</v>
      </c>
      <c r="I13937" s="334">
        <v>0</v>
      </c>
      <c r="J13937" s="334">
        <v>0</v>
      </c>
      <c r="K13937" s="334">
        <v>0</v>
      </c>
      <c r="L13937" s="334">
        <v>0</v>
      </c>
      <c r="M13937" s="334">
        <v>0</v>
      </c>
      <c r="N13937" s="334">
        <v>0</v>
      </c>
      <c r="O13937" s="334">
        <v>0</v>
      </c>
      <c r="P13937" s="334">
        <v>0</v>
      </c>
      <c r="Q13937" s="334">
        <v>0</v>
      </c>
      <c r="R13937" s="334">
        <v>0</v>
      </c>
      <c r="S13937" s="334">
        <v>0</v>
      </c>
      <c r="T13937" s="334">
        <v>0</v>
      </c>
      <c r="U13937" s="334">
        <v>0.3</v>
      </c>
      <c r="V13937" s="334">
        <v>0.4</v>
      </c>
      <c r="W13937" s="334">
        <v>0.3</v>
      </c>
      <c r="X13937" s="334">
        <v>0.7</v>
      </c>
      <c r="Y13937" s="334">
        <v>1</v>
      </c>
      <c r="Z13937" s="334">
        <v>0.6</v>
      </c>
      <c r="AA13937" s="334">
        <v>0.4</v>
      </c>
      <c r="AB13937" s="334">
        <v>0.3</v>
      </c>
      <c r="AD13937" s="334">
        <v>4</v>
      </c>
      <c r="AE13937" s="334">
        <f t="shared" si="2177"/>
        <v>4</v>
      </c>
      <c r="AF13937" s="334">
        <f t="shared" si="2178"/>
        <v>4</v>
      </c>
      <c r="AG13937" s="340">
        <f t="shared" si="2179"/>
        <v>0</v>
      </c>
      <c r="AI13937" s="340">
        <f t="shared" si="2182"/>
        <v>0</v>
      </c>
      <c r="AJ13937" s="340">
        <f t="shared" si="2182"/>
        <v>0</v>
      </c>
      <c r="AK13937" s="340">
        <f t="shared" si="2182"/>
        <v>0</v>
      </c>
      <c r="AL13937" s="340">
        <f t="shared" si="2182"/>
        <v>0</v>
      </c>
      <c r="AM13937" s="340">
        <f t="shared" si="2182"/>
        <v>0</v>
      </c>
    </row>
    <row r="13938" spans="1:39" x14ac:dyDescent="0.35">
      <c r="A13938" s="337">
        <v>35851</v>
      </c>
      <c r="B13938" s="338">
        <f t="shared" si="2174"/>
        <v>1998</v>
      </c>
      <c r="C13938" s="338">
        <f t="shared" si="2175"/>
        <v>2</v>
      </c>
      <c r="D13938" s="338">
        <f t="shared" si="2176"/>
        <v>25</v>
      </c>
      <c r="E13938" s="334">
        <v>0</v>
      </c>
      <c r="F13938" s="334">
        <v>0</v>
      </c>
      <c r="G13938" s="334">
        <v>0</v>
      </c>
      <c r="H13938" s="334">
        <v>0</v>
      </c>
      <c r="I13938" s="334">
        <v>0</v>
      </c>
      <c r="J13938" s="334">
        <v>0</v>
      </c>
      <c r="K13938" s="334">
        <v>0</v>
      </c>
      <c r="L13938" s="334">
        <v>0</v>
      </c>
      <c r="M13938" s="334">
        <v>0</v>
      </c>
      <c r="N13938" s="334">
        <v>0</v>
      </c>
      <c r="O13938" s="334">
        <v>0</v>
      </c>
      <c r="P13938" s="334">
        <v>0</v>
      </c>
      <c r="Q13938" s="334">
        <v>0</v>
      </c>
      <c r="R13938" s="334">
        <v>0</v>
      </c>
      <c r="S13938" s="334">
        <v>0</v>
      </c>
      <c r="T13938" s="334">
        <v>0</v>
      </c>
      <c r="U13938" s="334">
        <v>0</v>
      </c>
      <c r="V13938" s="334">
        <v>0</v>
      </c>
      <c r="W13938" s="334">
        <v>0</v>
      </c>
      <c r="X13938" s="334">
        <v>0</v>
      </c>
      <c r="Y13938" s="334">
        <v>0</v>
      </c>
      <c r="Z13938" s="334">
        <v>0</v>
      </c>
      <c r="AA13938" s="334">
        <v>0</v>
      </c>
      <c r="AB13938" s="334">
        <v>0</v>
      </c>
      <c r="AD13938" s="334">
        <v>0</v>
      </c>
      <c r="AE13938" s="334">
        <f t="shared" si="2177"/>
        <v>0</v>
      </c>
      <c r="AF13938" s="334">
        <f t="shared" si="2178"/>
        <v>0</v>
      </c>
      <c r="AG13938" s="340">
        <f t="shared" si="2179"/>
        <v>0</v>
      </c>
      <c r="AI13938" s="340">
        <f t="shared" si="2182"/>
        <v>0</v>
      </c>
      <c r="AJ13938" s="340">
        <f t="shared" si="2182"/>
        <v>0</v>
      </c>
      <c r="AK13938" s="340">
        <f t="shared" si="2182"/>
        <v>0</v>
      </c>
      <c r="AL13938" s="340">
        <f t="shared" si="2182"/>
        <v>0</v>
      </c>
      <c r="AM13938" s="340">
        <f t="shared" si="2182"/>
        <v>0</v>
      </c>
    </row>
    <row r="13939" spans="1:39" x14ac:dyDescent="0.35">
      <c r="A13939" s="337">
        <v>35852</v>
      </c>
      <c r="B13939" s="338">
        <f t="shared" si="2174"/>
        <v>1998</v>
      </c>
      <c r="C13939" s="338">
        <f t="shared" si="2175"/>
        <v>2</v>
      </c>
      <c r="D13939" s="338">
        <f t="shared" si="2176"/>
        <v>26</v>
      </c>
      <c r="E13939" s="334">
        <v>0</v>
      </c>
      <c r="F13939" s="334">
        <v>0</v>
      </c>
      <c r="G13939" s="334">
        <v>0</v>
      </c>
      <c r="H13939" s="334">
        <v>0</v>
      </c>
      <c r="I13939" s="334">
        <v>0</v>
      </c>
      <c r="J13939" s="334">
        <v>0</v>
      </c>
      <c r="K13939" s="334">
        <v>0</v>
      </c>
      <c r="L13939" s="334">
        <v>0</v>
      </c>
      <c r="M13939" s="334">
        <v>0</v>
      </c>
      <c r="N13939" s="334">
        <v>0</v>
      </c>
      <c r="O13939" s="334">
        <v>0</v>
      </c>
      <c r="P13939" s="334">
        <v>0</v>
      </c>
      <c r="Q13939" s="334">
        <v>0</v>
      </c>
      <c r="R13939" s="334">
        <v>0</v>
      </c>
      <c r="S13939" s="334">
        <v>0</v>
      </c>
      <c r="T13939" s="334">
        <v>0</v>
      </c>
      <c r="U13939" s="334">
        <v>0</v>
      </c>
      <c r="V13939" s="334">
        <v>0</v>
      </c>
      <c r="W13939" s="334">
        <v>0</v>
      </c>
      <c r="X13939" s="334">
        <v>0</v>
      </c>
      <c r="Y13939" s="334">
        <v>0</v>
      </c>
      <c r="Z13939" s="334">
        <v>0</v>
      </c>
      <c r="AA13939" s="334">
        <v>0</v>
      </c>
      <c r="AB13939" s="334">
        <v>0</v>
      </c>
      <c r="AD13939" s="334">
        <v>0</v>
      </c>
      <c r="AE13939" s="334">
        <f t="shared" si="2177"/>
        <v>0</v>
      </c>
      <c r="AF13939" s="334">
        <f t="shared" si="2178"/>
        <v>0</v>
      </c>
      <c r="AG13939" s="340">
        <f t="shared" si="2179"/>
        <v>0</v>
      </c>
      <c r="AI13939" s="340">
        <f t="shared" si="2182"/>
        <v>0</v>
      </c>
      <c r="AJ13939" s="340">
        <f t="shared" si="2182"/>
        <v>0</v>
      </c>
      <c r="AK13939" s="340">
        <f t="shared" si="2182"/>
        <v>0</v>
      </c>
      <c r="AL13939" s="340">
        <f t="shared" si="2182"/>
        <v>0</v>
      </c>
      <c r="AM13939" s="340">
        <f t="shared" si="2182"/>
        <v>0</v>
      </c>
    </row>
    <row r="13940" spans="1:39" x14ac:dyDescent="0.35">
      <c r="A13940" s="337">
        <v>35853</v>
      </c>
      <c r="B13940" s="338">
        <f t="shared" si="2174"/>
        <v>1998</v>
      </c>
      <c r="C13940" s="338">
        <f t="shared" si="2175"/>
        <v>2</v>
      </c>
      <c r="D13940" s="338">
        <f t="shared" si="2176"/>
        <v>27</v>
      </c>
      <c r="E13940" s="334">
        <v>0</v>
      </c>
      <c r="F13940" s="334">
        <v>0</v>
      </c>
      <c r="G13940" s="334">
        <v>0</v>
      </c>
      <c r="H13940" s="334">
        <v>0</v>
      </c>
      <c r="I13940" s="334">
        <v>0</v>
      </c>
      <c r="J13940" s="334">
        <v>0</v>
      </c>
      <c r="K13940" s="334">
        <v>0</v>
      </c>
      <c r="L13940" s="334">
        <v>0</v>
      </c>
      <c r="M13940" s="334">
        <v>0</v>
      </c>
      <c r="N13940" s="334">
        <v>0</v>
      </c>
      <c r="O13940" s="334">
        <v>0</v>
      </c>
      <c r="P13940" s="334">
        <v>0</v>
      </c>
      <c r="Q13940" s="334">
        <v>0</v>
      </c>
      <c r="R13940" s="334">
        <v>0</v>
      </c>
      <c r="S13940" s="334">
        <v>0</v>
      </c>
      <c r="T13940" s="334">
        <v>0</v>
      </c>
      <c r="U13940" s="334">
        <v>0</v>
      </c>
      <c r="V13940" s="334">
        <v>0</v>
      </c>
      <c r="W13940" s="334">
        <v>0</v>
      </c>
      <c r="X13940" s="334">
        <v>0</v>
      </c>
      <c r="Y13940" s="334">
        <v>0</v>
      </c>
      <c r="Z13940" s="334">
        <v>0</v>
      </c>
      <c r="AA13940" s="334">
        <v>0</v>
      </c>
      <c r="AB13940" s="334">
        <v>0</v>
      </c>
      <c r="AD13940" s="334">
        <v>0</v>
      </c>
      <c r="AE13940" s="334">
        <f t="shared" si="2177"/>
        <v>0</v>
      </c>
      <c r="AF13940" s="334">
        <f t="shared" si="2178"/>
        <v>0</v>
      </c>
      <c r="AG13940" s="340">
        <f t="shared" si="2179"/>
        <v>0</v>
      </c>
      <c r="AI13940" s="340">
        <f t="shared" ref="AI13940:AM13955" si="2183">IF($C13940=AI$1,$AF13940,0)</f>
        <v>0</v>
      </c>
      <c r="AJ13940" s="340">
        <f t="shared" si="2183"/>
        <v>0</v>
      </c>
      <c r="AK13940" s="340">
        <f t="shared" si="2183"/>
        <v>0</v>
      </c>
      <c r="AL13940" s="340">
        <f t="shared" si="2183"/>
        <v>0</v>
      </c>
      <c r="AM13940" s="340">
        <f t="shared" si="2183"/>
        <v>0</v>
      </c>
    </row>
    <row r="13941" spans="1:39" x14ac:dyDescent="0.35">
      <c r="A13941" s="337">
        <v>35854</v>
      </c>
      <c r="B13941" s="338">
        <f t="shared" si="2174"/>
        <v>1998</v>
      </c>
      <c r="C13941" s="338">
        <f t="shared" si="2175"/>
        <v>2</v>
      </c>
      <c r="D13941" s="338">
        <f t="shared" si="2176"/>
        <v>28</v>
      </c>
      <c r="E13941" s="334">
        <v>0</v>
      </c>
      <c r="F13941" s="334">
        <v>0</v>
      </c>
      <c r="G13941" s="334">
        <v>0</v>
      </c>
      <c r="H13941" s="334">
        <v>0</v>
      </c>
      <c r="I13941" s="334">
        <v>0</v>
      </c>
      <c r="J13941" s="334">
        <v>0</v>
      </c>
      <c r="K13941" s="334">
        <v>0</v>
      </c>
      <c r="L13941" s="334">
        <v>0</v>
      </c>
      <c r="M13941" s="334">
        <v>0</v>
      </c>
      <c r="N13941" s="334">
        <v>0</v>
      </c>
      <c r="O13941" s="334">
        <v>0</v>
      </c>
      <c r="P13941" s="334">
        <v>0</v>
      </c>
      <c r="Q13941" s="334">
        <v>0</v>
      </c>
      <c r="R13941" s="334">
        <v>0</v>
      </c>
      <c r="S13941" s="334">
        <v>0</v>
      </c>
      <c r="T13941" s="334">
        <v>0</v>
      </c>
      <c r="U13941" s="334">
        <v>0</v>
      </c>
      <c r="V13941" s="334">
        <v>0</v>
      </c>
      <c r="W13941" s="334">
        <v>0</v>
      </c>
      <c r="X13941" s="334">
        <v>0</v>
      </c>
      <c r="Y13941" s="334">
        <v>0</v>
      </c>
      <c r="Z13941" s="334">
        <v>0</v>
      </c>
      <c r="AA13941" s="334">
        <v>0</v>
      </c>
      <c r="AB13941" s="334">
        <v>0</v>
      </c>
      <c r="AD13941" s="334">
        <v>0</v>
      </c>
      <c r="AE13941" s="334">
        <f t="shared" si="2177"/>
        <v>0</v>
      </c>
      <c r="AF13941" s="334">
        <f t="shared" si="2178"/>
        <v>0</v>
      </c>
      <c r="AG13941" s="340">
        <f t="shared" si="2179"/>
        <v>0</v>
      </c>
      <c r="AI13941" s="340">
        <f t="shared" si="2183"/>
        <v>0</v>
      </c>
      <c r="AJ13941" s="340">
        <f t="shared" si="2183"/>
        <v>0</v>
      </c>
      <c r="AK13941" s="340">
        <f t="shared" si="2183"/>
        <v>0</v>
      </c>
      <c r="AL13941" s="340">
        <f t="shared" si="2183"/>
        <v>0</v>
      </c>
      <c r="AM13941" s="340">
        <f t="shared" si="2183"/>
        <v>0</v>
      </c>
    </row>
    <row r="13942" spans="1:39" x14ac:dyDescent="0.35">
      <c r="A13942" s="337">
        <v>35855</v>
      </c>
      <c r="B13942" s="338">
        <f t="shared" si="2174"/>
        <v>1998</v>
      </c>
      <c r="C13942" s="338">
        <f t="shared" si="2175"/>
        <v>3</v>
      </c>
      <c r="D13942" s="338">
        <f t="shared" si="2176"/>
        <v>1</v>
      </c>
      <c r="E13942" s="334">
        <v>0</v>
      </c>
      <c r="F13942" s="334">
        <v>0</v>
      </c>
      <c r="G13942" s="334">
        <v>0</v>
      </c>
      <c r="H13942" s="334">
        <v>0</v>
      </c>
      <c r="I13942" s="334">
        <v>0</v>
      </c>
      <c r="J13942" s="334">
        <v>0</v>
      </c>
      <c r="K13942" s="334">
        <v>0</v>
      </c>
      <c r="L13942" s="334">
        <v>0</v>
      </c>
      <c r="M13942" s="334">
        <v>0</v>
      </c>
      <c r="N13942" s="334">
        <v>0</v>
      </c>
      <c r="O13942" s="334">
        <v>0</v>
      </c>
      <c r="P13942" s="334">
        <v>0</v>
      </c>
      <c r="Q13942" s="334">
        <v>0</v>
      </c>
      <c r="R13942" s="334">
        <v>0</v>
      </c>
      <c r="S13942" s="334">
        <v>0</v>
      </c>
      <c r="T13942" s="334">
        <v>0</v>
      </c>
      <c r="U13942" s="334">
        <v>0</v>
      </c>
      <c r="V13942" s="334">
        <v>0</v>
      </c>
      <c r="W13942" s="334">
        <v>0</v>
      </c>
      <c r="X13942" s="334">
        <v>0</v>
      </c>
      <c r="Y13942" s="334">
        <v>0</v>
      </c>
      <c r="Z13942" s="334">
        <v>0</v>
      </c>
      <c r="AA13942" s="334">
        <v>0</v>
      </c>
      <c r="AB13942" s="334">
        <v>0</v>
      </c>
      <c r="AD13942" s="334">
        <v>0</v>
      </c>
      <c r="AE13942" s="334">
        <f t="shared" si="2177"/>
        <v>0</v>
      </c>
      <c r="AF13942" s="334">
        <f t="shared" si="2178"/>
        <v>0</v>
      </c>
      <c r="AG13942" s="340">
        <f t="shared" si="2179"/>
        <v>0</v>
      </c>
      <c r="AI13942" s="340">
        <f t="shared" si="2183"/>
        <v>0</v>
      </c>
      <c r="AJ13942" s="340">
        <f t="shared" si="2183"/>
        <v>0</v>
      </c>
      <c r="AK13942" s="340">
        <f t="shared" si="2183"/>
        <v>0</v>
      </c>
      <c r="AL13942" s="340">
        <f t="shared" si="2183"/>
        <v>0</v>
      </c>
      <c r="AM13942" s="340">
        <f t="shared" si="2183"/>
        <v>0</v>
      </c>
    </row>
    <row r="13943" spans="1:39" x14ac:dyDescent="0.35">
      <c r="A13943" s="337">
        <v>35856</v>
      </c>
      <c r="B13943" s="338">
        <f t="shared" si="2174"/>
        <v>1998</v>
      </c>
      <c r="C13943" s="338">
        <f t="shared" si="2175"/>
        <v>3</v>
      </c>
      <c r="D13943" s="338">
        <f t="shared" si="2176"/>
        <v>2</v>
      </c>
      <c r="E13943" s="334">
        <v>0</v>
      </c>
      <c r="F13943" s="334">
        <v>0</v>
      </c>
      <c r="G13943" s="334">
        <v>0</v>
      </c>
      <c r="H13943" s="334">
        <v>0</v>
      </c>
      <c r="I13943" s="334">
        <v>0</v>
      </c>
      <c r="J13943" s="334">
        <v>0</v>
      </c>
      <c r="K13943" s="334">
        <v>0</v>
      </c>
      <c r="L13943" s="334">
        <v>0</v>
      </c>
      <c r="M13943" s="334">
        <v>0</v>
      </c>
      <c r="N13943" s="334">
        <v>0</v>
      </c>
      <c r="O13943" s="334">
        <v>0</v>
      </c>
      <c r="P13943" s="334">
        <v>0</v>
      </c>
      <c r="Q13943" s="334">
        <v>0</v>
      </c>
      <c r="R13943" s="334">
        <v>0</v>
      </c>
      <c r="S13943" s="334">
        <v>0</v>
      </c>
      <c r="T13943" s="334">
        <v>0</v>
      </c>
      <c r="U13943" s="334">
        <v>0</v>
      </c>
      <c r="V13943" s="334">
        <v>0</v>
      </c>
      <c r="W13943" s="334">
        <v>0</v>
      </c>
      <c r="X13943" s="334">
        <v>0</v>
      </c>
      <c r="Y13943" s="334">
        <v>0</v>
      </c>
      <c r="Z13943" s="334">
        <v>0</v>
      </c>
      <c r="AA13943" s="334">
        <v>0</v>
      </c>
      <c r="AB13943" s="334">
        <v>0</v>
      </c>
      <c r="AD13943" s="334">
        <v>0</v>
      </c>
      <c r="AE13943" s="334">
        <f t="shared" si="2177"/>
        <v>0</v>
      </c>
      <c r="AF13943" s="334">
        <f t="shared" si="2178"/>
        <v>0</v>
      </c>
      <c r="AG13943" s="340">
        <f t="shared" si="2179"/>
        <v>0</v>
      </c>
      <c r="AI13943" s="340">
        <f t="shared" si="2183"/>
        <v>0</v>
      </c>
      <c r="AJ13943" s="340">
        <f t="shared" si="2183"/>
        <v>0</v>
      </c>
      <c r="AK13943" s="340">
        <f t="shared" si="2183"/>
        <v>0</v>
      </c>
      <c r="AL13943" s="340">
        <f t="shared" si="2183"/>
        <v>0</v>
      </c>
      <c r="AM13943" s="340">
        <f t="shared" si="2183"/>
        <v>0</v>
      </c>
    </row>
    <row r="13944" spans="1:39" x14ac:dyDescent="0.35">
      <c r="A13944" s="337">
        <v>35857</v>
      </c>
      <c r="B13944" s="338">
        <f t="shared" si="2174"/>
        <v>1998</v>
      </c>
      <c r="C13944" s="338">
        <f t="shared" si="2175"/>
        <v>3</v>
      </c>
      <c r="D13944" s="338">
        <f t="shared" si="2176"/>
        <v>3</v>
      </c>
      <c r="E13944" s="334">
        <v>0</v>
      </c>
      <c r="F13944" s="334">
        <v>0.1</v>
      </c>
      <c r="G13944" s="334">
        <v>0</v>
      </c>
      <c r="H13944" s="334">
        <v>0.1</v>
      </c>
      <c r="I13944" s="334">
        <v>0</v>
      </c>
      <c r="J13944" s="334">
        <v>0.1</v>
      </c>
      <c r="K13944" s="334">
        <v>0</v>
      </c>
      <c r="L13944" s="334">
        <v>0.1</v>
      </c>
      <c r="M13944" s="334">
        <v>0.1</v>
      </c>
      <c r="N13944" s="334">
        <v>0</v>
      </c>
      <c r="O13944" s="334">
        <v>0.1</v>
      </c>
      <c r="P13944" s="334">
        <v>0</v>
      </c>
      <c r="Q13944" s="334">
        <v>0.1</v>
      </c>
      <c r="R13944" s="334">
        <v>0</v>
      </c>
      <c r="S13944" s="334">
        <v>0</v>
      </c>
      <c r="T13944" s="334">
        <v>0</v>
      </c>
      <c r="U13944" s="334">
        <v>0.1</v>
      </c>
      <c r="V13944" s="334">
        <v>0.1</v>
      </c>
      <c r="W13944" s="334">
        <v>0</v>
      </c>
      <c r="X13944" s="334">
        <v>0.1</v>
      </c>
      <c r="Y13944" s="334">
        <v>0</v>
      </c>
      <c r="Z13944" s="334">
        <v>0.1</v>
      </c>
      <c r="AA13944" s="334">
        <v>0</v>
      </c>
      <c r="AB13944" s="334">
        <v>0.1</v>
      </c>
      <c r="AD13944" s="334">
        <v>1.2</v>
      </c>
      <c r="AE13944" s="334">
        <f t="shared" si="2177"/>
        <v>1.2</v>
      </c>
      <c r="AF13944" s="334">
        <f t="shared" si="2178"/>
        <v>1.2</v>
      </c>
      <c r="AG13944" s="340">
        <f t="shared" si="2179"/>
        <v>0</v>
      </c>
      <c r="AI13944" s="340">
        <f t="shared" si="2183"/>
        <v>0</v>
      </c>
      <c r="AJ13944" s="340">
        <f t="shared" si="2183"/>
        <v>0</v>
      </c>
      <c r="AK13944" s="340">
        <f t="shared" si="2183"/>
        <v>0</v>
      </c>
      <c r="AL13944" s="340">
        <f t="shared" si="2183"/>
        <v>0</v>
      </c>
      <c r="AM13944" s="340">
        <f t="shared" si="2183"/>
        <v>0</v>
      </c>
    </row>
    <row r="13945" spans="1:39" x14ac:dyDescent="0.35">
      <c r="A13945" s="337">
        <v>35858</v>
      </c>
      <c r="B13945" s="338">
        <f t="shared" si="2174"/>
        <v>1998</v>
      </c>
      <c r="C13945" s="338">
        <f t="shared" si="2175"/>
        <v>3</v>
      </c>
      <c r="D13945" s="338">
        <f t="shared" si="2176"/>
        <v>4</v>
      </c>
      <c r="E13945" s="334">
        <v>0</v>
      </c>
      <c r="F13945" s="334">
        <v>0.1</v>
      </c>
      <c r="G13945" s="334">
        <v>0</v>
      </c>
      <c r="H13945" s="334">
        <v>0.1</v>
      </c>
      <c r="I13945" s="334">
        <v>0</v>
      </c>
      <c r="J13945" s="334">
        <v>0.1</v>
      </c>
      <c r="K13945" s="334">
        <v>0</v>
      </c>
      <c r="L13945" s="334">
        <v>0</v>
      </c>
      <c r="M13945" s="334">
        <v>0.1</v>
      </c>
      <c r="N13945" s="334">
        <v>0</v>
      </c>
      <c r="O13945" s="334">
        <v>0.1</v>
      </c>
      <c r="P13945" s="334">
        <v>0</v>
      </c>
      <c r="Q13945" s="334">
        <v>0</v>
      </c>
      <c r="R13945" s="334">
        <v>0.1</v>
      </c>
      <c r="S13945" s="334">
        <v>0</v>
      </c>
      <c r="T13945" s="334">
        <v>0.1</v>
      </c>
      <c r="U13945" s="334">
        <v>0</v>
      </c>
      <c r="V13945" s="334">
        <v>0</v>
      </c>
      <c r="W13945" s="334">
        <v>0.1</v>
      </c>
      <c r="X13945" s="334">
        <v>0</v>
      </c>
      <c r="Y13945" s="334">
        <v>0.1</v>
      </c>
      <c r="Z13945" s="334">
        <v>0</v>
      </c>
      <c r="AA13945" s="334">
        <v>0.1</v>
      </c>
      <c r="AB13945" s="334">
        <v>0</v>
      </c>
      <c r="AD13945" s="334">
        <v>1</v>
      </c>
      <c r="AE13945" s="334">
        <f t="shared" si="2177"/>
        <v>1</v>
      </c>
      <c r="AF13945" s="334">
        <f t="shared" si="2178"/>
        <v>0.99999999999999989</v>
      </c>
      <c r="AG13945" s="340">
        <f t="shared" si="2179"/>
        <v>1.1102230246251565E-16</v>
      </c>
      <c r="AI13945" s="340">
        <f t="shared" si="2183"/>
        <v>0</v>
      </c>
      <c r="AJ13945" s="340">
        <f t="shared" si="2183"/>
        <v>0</v>
      </c>
      <c r="AK13945" s="340">
        <f t="shared" si="2183"/>
        <v>0</v>
      </c>
      <c r="AL13945" s="340">
        <f t="shared" si="2183"/>
        <v>0</v>
      </c>
      <c r="AM13945" s="340">
        <f t="shared" si="2183"/>
        <v>0</v>
      </c>
    </row>
    <row r="13946" spans="1:39" x14ac:dyDescent="0.35">
      <c r="A13946" s="337">
        <v>35859</v>
      </c>
      <c r="B13946" s="338">
        <f t="shared" si="2174"/>
        <v>1998</v>
      </c>
      <c r="C13946" s="338">
        <f t="shared" si="2175"/>
        <v>3</v>
      </c>
      <c r="D13946" s="338">
        <f t="shared" si="2176"/>
        <v>5</v>
      </c>
      <c r="E13946" s="334">
        <v>0</v>
      </c>
      <c r="F13946" s="334">
        <v>0</v>
      </c>
      <c r="G13946" s="334">
        <v>0</v>
      </c>
      <c r="H13946" s="334">
        <v>0</v>
      </c>
      <c r="I13946" s="334">
        <v>0.1</v>
      </c>
      <c r="J13946" s="334">
        <v>0</v>
      </c>
      <c r="K13946" s="334">
        <v>0</v>
      </c>
      <c r="L13946" s="334">
        <v>0</v>
      </c>
      <c r="M13946" s="334">
        <v>0</v>
      </c>
      <c r="N13946" s="334">
        <v>0</v>
      </c>
      <c r="O13946" s="334">
        <v>0</v>
      </c>
      <c r="P13946" s="334">
        <v>0</v>
      </c>
      <c r="Q13946" s="334">
        <v>0</v>
      </c>
      <c r="R13946" s="334">
        <v>0</v>
      </c>
      <c r="S13946" s="334">
        <v>0.1</v>
      </c>
      <c r="T13946" s="334">
        <v>0</v>
      </c>
      <c r="U13946" s="334">
        <v>0</v>
      </c>
      <c r="V13946" s="334">
        <v>0</v>
      </c>
      <c r="W13946" s="334">
        <v>0</v>
      </c>
      <c r="X13946" s="334">
        <v>0</v>
      </c>
      <c r="Y13946" s="334">
        <v>0</v>
      </c>
      <c r="Z13946" s="334">
        <v>0</v>
      </c>
      <c r="AA13946" s="334">
        <v>0</v>
      </c>
      <c r="AB13946" s="334">
        <v>0</v>
      </c>
      <c r="AD13946" s="334">
        <v>0.2</v>
      </c>
      <c r="AE13946" s="334">
        <f t="shared" si="2177"/>
        <v>0.2</v>
      </c>
      <c r="AF13946" s="334">
        <f t="shared" si="2178"/>
        <v>0.2</v>
      </c>
      <c r="AG13946" s="340">
        <f t="shared" si="2179"/>
        <v>0</v>
      </c>
      <c r="AI13946" s="340">
        <f t="shared" si="2183"/>
        <v>0</v>
      </c>
      <c r="AJ13946" s="340">
        <f t="shared" si="2183"/>
        <v>0</v>
      </c>
      <c r="AK13946" s="340">
        <f t="shared" si="2183"/>
        <v>0</v>
      </c>
      <c r="AL13946" s="340">
        <f t="shared" si="2183"/>
        <v>0</v>
      </c>
      <c r="AM13946" s="340">
        <f t="shared" si="2183"/>
        <v>0</v>
      </c>
    </row>
    <row r="13947" spans="1:39" x14ac:dyDescent="0.35">
      <c r="A13947" s="337">
        <v>35860</v>
      </c>
      <c r="B13947" s="338">
        <f t="shared" si="2174"/>
        <v>1998</v>
      </c>
      <c r="C13947" s="338">
        <f t="shared" si="2175"/>
        <v>3</v>
      </c>
      <c r="D13947" s="338">
        <f t="shared" si="2176"/>
        <v>6</v>
      </c>
      <c r="E13947" s="334">
        <v>0</v>
      </c>
      <c r="F13947" s="334">
        <v>0</v>
      </c>
      <c r="G13947" s="334">
        <v>0</v>
      </c>
      <c r="H13947" s="334">
        <v>0</v>
      </c>
      <c r="I13947" s="334">
        <v>0</v>
      </c>
      <c r="J13947" s="334">
        <v>0</v>
      </c>
      <c r="K13947" s="334">
        <v>0</v>
      </c>
      <c r="L13947" s="334">
        <v>0</v>
      </c>
      <c r="M13947" s="334">
        <v>0</v>
      </c>
      <c r="N13947" s="334">
        <v>0</v>
      </c>
      <c r="O13947" s="334">
        <v>0</v>
      </c>
      <c r="P13947" s="334">
        <v>0</v>
      </c>
      <c r="Q13947" s="334">
        <v>0</v>
      </c>
      <c r="R13947" s="334">
        <v>0</v>
      </c>
      <c r="S13947" s="334">
        <v>0</v>
      </c>
      <c r="T13947" s="334">
        <v>0</v>
      </c>
      <c r="U13947" s="334">
        <v>0</v>
      </c>
      <c r="V13947" s="334">
        <v>0</v>
      </c>
      <c r="W13947" s="334">
        <v>0</v>
      </c>
      <c r="X13947" s="334">
        <v>0</v>
      </c>
      <c r="Y13947" s="334">
        <v>0</v>
      </c>
      <c r="Z13947" s="334">
        <v>0</v>
      </c>
      <c r="AA13947" s="334">
        <v>0</v>
      </c>
      <c r="AB13947" s="334">
        <v>0</v>
      </c>
      <c r="AD13947" s="334">
        <v>0</v>
      </c>
      <c r="AE13947" s="334">
        <f t="shared" si="2177"/>
        <v>0</v>
      </c>
      <c r="AF13947" s="334">
        <f t="shared" si="2178"/>
        <v>0</v>
      </c>
      <c r="AG13947" s="340">
        <f t="shared" si="2179"/>
        <v>0</v>
      </c>
      <c r="AI13947" s="340">
        <f t="shared" si="2183"/>
        <v>0</v>
      </c>
      <c r="AJ13947" s="340">
        <f t="shared" si="2183"/>
        <v>0</v>
      </c>
      <c r="AK13947" s="340">
        <f t="shared" si="2183"/>
        <v>0</v>
      </c>
      <c r="AL13947" s="340">
        <f t="shared" si="2183"/>
        <v>0</v>
      </c>
      <c r="AM13947" s="340">
        <f t="shared" si="2183"/>
        <v>0</v>
      </c>
    </row>
    <row r="13948" spans="1:39" x14ac:dyDescent="0.35">
      <c r="A13948" s="337">
        <v>35861</v>
      </c>
      <c r="B13948" s="338">
        <f t="shared" si="2174"/>
        <v>1998</v>
      </c>
      <c r="C13948" s="338">
        <f t="shared" si="2175"/>
        <v>3</v>
      </c>
      <c r="D13948" s="338">
        <f t="shared" si="2176"/>
        <v>7</v>
      </c>
      <c r="E13948" s="334">
        <v>0</v>
      </c>
      <c r="F13948" s="334">
        <v>0</v>
      </c>
      <c r="G13948" s="334">
        <v>0</v>
      </c>
      <c r="H13948" s="334">
        <v>0</v>
      </c>
      <c r="I13948" s="334">
        <v>0</v>
      </c>
      <c r="J13948" s="334">
        <v>0</v>
      </c>
      <c r="K13948" s="334">
        <v>0</v>
      </c>
      <c r="L13948" s="334">
        <v>0.1</v>
      </c>
      <c r="M13948" s="334">
        <v>0</v>
      </c>
      <c r="N13948" s="334">
        <v>0.1</v>
      </c>
      <c r="O13948" s="334">
        <v>0</v>
      </c>
      <c r="P13948" s="334">
        <v>0</v>
      </c>
      <c r="Q13948" s="334">
        <v>0.1</v>
      </c>
      <c r="R13948" s="334">
        <v>0</v>
      </c>
      <c r="S13948" s="334">
        <v>0</v>
      </c>
      <c r="T13948" s="334">
        <v>0</v>
      </c>
      <c r="U13948" s="334">
        <v>0.1</v>
      </c>
      <c r="V13948" s="334">
        <v>0</v>
      </c>
      <c r="W13948" s="334">
        <v>0</v>
      </c>
      <c r="X13948" s="334">
        <v>0.1</v>
      </c>
      <c r="Y13948" s="334">
        <v>0</v>
      </c>
      <c r="Z13948" s="334">
        <v>0</v>
      </c>
      <c r="AA13948" s="334">
        <v>0.1</v>
      </c>
      <c r="AB13948" s="334">
        <v>0</v>
      </c>
      <c r="AD13948" s="334">
        <v>0.6</v>
      </c>
      <c r="AE13948" s="334">
        <f t="shared" si="2177"/>
        <v>0.6</v>
      </c>
      <c r="AF13948" s="334">
        <f t="shared" si="2178"/>
        <v>0.6</v>
      </c>
      <c r="AG13948" s="340">
        <f t="shared" si="2179"/>
        <v>0</v>
      </c>
      <c r="AI13948" s="340">
        <f t="shared" si="2183"/>
        <v>0</v>
      </c>
      <c r="AJ13948" s="340">
        <f t="shared" si="2183"/>
        <v>0</v>
      </c>
      <c r="AK13948" s="340">
        <f t="shared" si="2183"/>
        <v>0</v>
      </c>
      <c r="AL13948" s="340">
        <f t="shared" si="2183"/>
        <v>0</v>
      </c>
      <c r="AM13948" s="340">
        <f t="shared" si="2183"/>
        <v>0</v>
      </c>
    </row>
    <row r="13949" spans="1:39" x14ac:dyDescent="0.35">
      <c r="A13949" s="337">
        <v>35862</v>
      </c>
      <c r="B13949" s="338">
        <f t="shared" si="2174"/>
        <v>1998</v>
      </c>
      <c r="C13949" s="338">
        <f t="shared" si="2175"/>
        <v>3</v>
      </c>
      <c r="D13949" s="338">
        <f t="shared" si="2176"/>
        <v>8</v>
      </c>
      <c r="E13949" s="334">
        <v>0.2</v>
      </c>
      <c r="F13949" s="334">
        <v>0.1</v>
      </c>
      <c r="G13949" s="334">
        <v>0.2</v>
      </c>
      <c r="H13949" s="334">
        <v>0.2</v>
      </c>
      <c r="I13949" s="334">
        <v>0.1</v>
      </c>
      <c r="J13949" s="334">
        <v>0.2</v>
      </c>
      <c r="K13949" s="334">
        <v>0.2</v>
      </c>
      <c r="L13949" s="334">
        <v>0.1</v>
      </c>
      <c r="M13949" s="334">
        <v>0.2</v>
      </c>
      <c r="N13949" s="334">
        <v>0.2</v>
      </c>
      <c r="O13949" s="334">
        <v>0.1</v>
      </c>
      <c r="P13949" s="334">
        <v>0.2</v>
      </c>
      <c r="Q13949" s="334">
        <v>0.2</v>
      </c>
      <c r="R13949" s="334">
        <v>0.1</v>
      </c>
      <c r="S13949" s="334">
        <v>0.2</v>
      </c>
      <c r="T13949" s="334">
        <v>0.2</v>
      </c>
      <c r="U13949" s="334">
        <v>0.1</v>
      </c>
      <c r="V13949" s="334">
        <v>0.2</v>
      </c>
      <c r="W13949" s="334">
        <v>0.2</v>
      </c>
      <c r="X13949" s="334">
        <v>0.1</v>
      </c>
      <c r="Y13949" s="334">
        <v>0.2</v>
      </c>
      <c r="Z13949" s="334">
        <v>0.2</v>
      </c>
      <c r="AA13949" s="334">
        <v>0.1</v>
      </c>
      <c r="AB13949" s="334">
        <v>0.2</v>
      </c>
      <c r="AD13949" s="334">
        <v>4</v>
      </c>
      <c r="AE13949" s="334">
        <f t="shared" si="2177"/>
        <v>4</v>
      </c>
      <c r="AF13949" s="334">
        <f t="shared" si="2178"/>
        <v>4.0000000000000018</v>
      </c>
      <c r="AG13949" s="340">
        <f t="shared" si="2179"/>
        <v>1.7763568394002505E-15</v>
      </c>
      <c r="AI13949" s="340">
        <f t="shared" si="2183"/>
        <v>0</v>
      </c>
      <c r="AJ13949" s="340">
        <f t="shared" si="2183"/>
        <v>0</v>
      </c>
      <c r="AK13949" s="340">
        <f t="shared" si="2183"/>
        <v>0</v>
      </c>
      <c r="AL13949" s="340">
        <f t="shared" si="2183"/>
        <v>0</v>
      </c>
      <c r="AM13949" s="340">
        <f t="shared" si="2183"/>
        <v>0</v>
      </c>
    </row>
    <row r="13950" spans="1:39" x14ac:dyDescent="0.35">
      <c r="A13950" s="337">
        <v>35863</v>
      </c>
      <c r="B13950" s="338">
        <f t="shared" si="2174"/>
        <v>1998</v>
      </c>
      <c r="C13950" s="338">
        <f t="shared" si="2175"/>
        <v>3</v>
      </c>
      <c r="D13950" s="338">
        <f t="shared" si="2176"/>
        <v>9</v>
      </c>
      <c r="E13950" s="334">
        <v>0.2</v>
      </c>
      <c r="F13950" s="334">
        <v>0.2</v>
      </c>
      <c r="G13950" s="334">
        <v>0.3</v>
      </c>
      <c r="H13950" s="334">
        <v>0.2</v>
      </c>
      <c r="I13950" s="334">
        <v>0.2</v>
      </c>
      <c r="J13950" s="334">
        <v>0.2</v>
      </c>
      <c r="K13950" s="334">
        <v>0.2</v>
      </c>
      <c r="L13950" s="334">
        <v>0.2</v>
      </c>
      <c r="M13950" s="334">
        <v>0</v>
      </c>
      <c r="N13950" s="334">
        <v>0.3</v>
      </c>
      <c r="O13950" s="334">
        <v>0.2</v>
      </c>
      <c r="P13950" s="334">
        <v>0.2</v>
      </c>
      <c r="Q13950" s="334">
        <v>0.2</v>
      </c>
      <c r="R13950" s="334">
        <v>0.2</v>
      </c>
      <c r="S13950" s="334">
        <v>0.2</v>
      </c>
      <c r="T13950" s="334">
        <v>0.3</v>
      </c>
      <c r="U13950" s="334">
        <v>0.2</v>
      </c>
      <c r="V13950" s="334">
        <v>0.2</v>
      </c>
      <c r="W13950" s="334">
        <v>0.2</v>
      </c>
      <c r="X13950" s="334">
        <v>0.2</v>
      </c>
      <c r="Y13950" s="334">
        <v>0.2</v>
      </c>
      <c r="Z13950" s="334">
        <v>0.3</v>
      </c>
      <c r="AA13950" s="334">
        <v>0.2</v>
      </c>
      <c r="AB13950" s="334">
        <v>0.2</v>
      </c>
      <c r="AD13950" s="334">
        <v>5</v>
      </c>
      <c r="AE13950" s="334">
        <f t="shared" si="2177"/>
        <v>5</v>
      </c>
      <c r="AF13950" s="334">
        <f t="shared" si="2178"/>
        <v>5.0000000000000009</v>
      </c>
      <c r="AG13950" s="340">
        <f t="shared" si="2179"/>
        <v>8.8817841970012523E-16</v>
      </c>
      <c r="AI13950" s="340">
        <f t="shared" si="2183"/>
        <v>0</v>
      </c>
      <c r="AJ13950" s="340">
        <f t="shared" si="2183"/>
        <v>0</v>
      </c>
      <c r="AK13950" s="340">
        <f t="shared" si="2183"/>
        <v>0</v>
      </c>
      <c r="AL13950" s="340">
        <f t="shared" si="2183"/>
        <v>0</v>
      </c>
      <c r="AM13950" s="340">
        <f t="shared" si="2183"/>
        <v>0</v>
      </c>
    </row>
    <row r="13951" spans="1:39" x14ac:dyDescent="0.35">
      <c r="A13951" s="337">
        <v>35864</v>
      </c>
      <c r="B13951" s="338">
        <f t="shared" si="2174"/>
        <v>1998</v>
      </c>
      <c r="C13951" s="338">
        <f t="shared" si="2175"/>
        <v>3</v>
      </c>
      <c r="D13951" s="338">
        <f t="shared" si="2176"/>
        <v>10</v>
      </c>
      <c r="E13951" s="334">
        <v>0</v>
      </c>
      <c r="F13951" s="334">
        <v>0.1</v>
      </c>
      <c r="G13951" s="334">
        <v>0</v>
      </c>
      <c r="H13951" s="334">
        <v>0</v>
      </c>
      <c r="I13951" s="334">
        <v>0</v>
      </c>
      <c r="J13951" s="334">
        <v>0.1</v>
      </c>
      <c r="K13951" s="334">
        <v>0</v>
      </c>
      <c r="L13951" s="334">
        <v>0</v>
      </c>
      <c r="M13951" s="334">
        <v>0</v>
      </c>
      <c r="N13951" s="334">
        <v>0.1</v>
      </c>
      <c r="O13951" s="334">
        <v>0</v>
      </c>
      <c r="P13951" s="334">
        <v>0</v>
      </c>
      <c r="Q13951" s="334">
        <v>0</v>
      </c>
      <c r="R13951" s="334">
        <v>0</v>
      </c>
      <c r="S13951" s="334">
        <v>0</v>
      </c>
      <c r="T13951" s="334">
        <v>0</v>
      </c>
      <c r="U13951" s="334">
        <v>0</v>
      </c>
      <c r="V13951" s="334">
        <v>0</v>
      </c>
      <c r="W13951" s="334">
        <v>0.1</v>
      </c>
      <c r="X13951" s="334">
        <v>0</v>
      </c>
      <c r="Y13951" s="334">
        <v>0</v>
      </c>
      <c r="Z13951" s="334">
        <v>0</v>
      </c>
      <c r="AA13951" s="334">
        <v>0</v>
      </c>
      <c r="AB13951" s="334">
        <v>0</v>
      </c>
      <c r="AD13951" s="334">
        <v>0.4</v>
      </c>
      <c r="AE13951" s="334">
        <f t="shared" si="2177"/>
        <v>0.4</v>
      </c>
      <c r="AF13951" s="334">
        <f t="shared" si="2178"/>
        <v>0.4</v>
      </c>
      <c r="AG13951" s="340">
        <f t="shared" si="2179"/>
        <v>0</v>
      </c>
      <c r="AI13951" s="340">
        <f t="shared" si="2183"/>
        <v>0</v>
      </c>
      <c r="AJ13951" s="340">
        <f t="shared" si="2183"/>
        <v>0</v>
      </c>
      <c r="AK13951" s="340">
        <f t="shared" si="2183"/>
        <v>0</v>
      </c>
      <c r="AL13951" s="340">
        <f t="shared" si="2183"/>
        <v>0</v>
      </c>
      <c r="AM13951" s="340">
        <f t="shared" si="2183"/>
        <v>0</v>
      </c>
    </row>
    <row r="13952" spans="1:39" x14ac:dyDescent="0.35">
      <c r="A13952" s="337">
        <v>35865</v>
      </c>
      <c r="B13952" s="338">
        <f t="shared" si="2174"/>
        <v>1998</v>
      </c>
      <c r="C13952" s="338">
        <f t="shared" si="2175"/>
        <v>3</v>
      </c>
      <c r="D13952" s="338">
        <f t="shared" si="2176"/>
        <v>11</v>
      </c>
      <c r="E13952" s="334">
        <v>0</v>
      </c>
      <c r="F13952" s="334">
        <v>0</v>
      </c>
      <c r="G13952" s="334">
        <v>0</v>
      </c>
      <c r="H13952" s="334">
        <v>0</v>
      </c>
      <c r="I13952" s="334">
        <v>0</v>
      </c>
      <c r="J13952" s="334">
        <v>0</v>
      </c>
      <c r="K13952" s="334">
        <v>0</v>
      </c>
      <c r="L13952" s="334">
        <v>0</v>
      </c>
      <c r="M13952" s="334">
        <v>0</v>
      </c>
      <c r="N13952" s="334">
        <v>0</v>
      </c>
      <c r="O13952" s="334">
        <v>0</v>
      </c>
      <c r="P13952" s="334">
        <v>0</v>
      </c>
      <c r="Q13952" s="334">
        <v>0</v>
      </c>
      <c r="R13952" s="334">
        <v>0</v>
      </c>
      <c r="S13952" s="334">
        <v>0</v>
      </c>
      <c r="T13952" s="334">
        <v>0</v>
      </c>
      <c r="U13952" s="334">
        <v>0</v>
      </c>
      <c r="V13952" s="334">
        <v>0</v>
      </c>
      <c r="W13952" s="334">
        <v>0</v>
      </c>
      <c r="X13952" s="334">
        <v>0</v>
      </c>
      <c r="Y13952" s="334">
        <v>0</v>
      </c>
      <c r="Z13952" s="334">
        <v>0</v>
      </c>
      <c r="AA13952" s="334">
        <v>0</v>
      </c>
      <c r="AB13952" s="334">
        <v>0</v>
      </c>
      <c r="AD13952" s="334">
        <v>0</v>
      </c>
      <c r="AE13952" s="334">
        <f t="shared" si="2177"/>
        <v>0</v>
      </c>
      <c r="AF13952" s="334">
        <f t="shared" si="2178"/>
        <v>0</v>
      </c>
      <c r="AG13952" s="340">
        <f t="shared" si="2179"/>
        <v>0</v>
      </c>
      <c r="AI13952" s="340">
        <f t="shared" si="2183"/>
        <v>0</v>
      </c>
      <c r="AJ13952" s="340">
        <f t="shared" si="2183"/>
        <v>0</v>
      </c>
      <c r="AK13952" s="340">
        <f t="shared" si="2183"/>
        <v>0</v>
      </c>
      <c r="AL13952" s="340">
        <f t="shared" si="2183"/>
        <v>0</v>
      </c>
      <c r="AM13952" s="340">
        <f t="shared" si="2183"/>
        <v>0</v>
      </c>
    </row>
    <row r="13953" spans="1:39" x14ac:dyDescent="0.35">
      <c r="A13953" s="337">
        <v>35866</v>
      </c>
      <c r="B13953" s="338">
        <f t="shared" si="2174"/>
        <v>1998</v>
      </c>
      <c r="C13953" s="338">
        <f t="shared" si="2175"/>
        <v>3</v>
      </c>
      <c r="D13953" s="338">
        <f t="shared" si="2176"/>
        <v>12</v>
      </c>
      <c r="E13953" s="334">
        <v>0</v>
      </c>
      <c r="F13953" s="334">
        <v>0</v>
      </c>
      <c r="G13953" s="334">
        <v>0</v>
      </c>
      <c r="H13953" s="334">
        <v>0</v>
      </c>
      <c r="I13953" s="334">
        <v>0</v>
      </c>
      <c r="J13953" s="334">
        <v>0</v>
      </c>
      <c r="K13953" s="334">
        <v>0</v>
      </c>
      <c r="L13953" s="334">
        <v>0</v>
      </c>
      <c r="M13953" s="334">
        <v>0</v>
      </c>
      <c r="N13953" s="334">
        <v>0</v>
      </c>
      <c r="O13953" s="334">
        <v>0</v>
      </c>
      <c r="P13953" s="334">
        <v>0</v>
      </c>
      <c r="Q13953" s="334">
        <v>0</v>
      </c>
      <c r="R13953" s="334">
        <v>0</v>
      </c>
      <c r="S13953" s="334">
        <v>0</v>
      </c>
      <c r="T13953" s="334">
        <v>0</v>
      </c>
      <c r="U13953" s="334">
        <v>0</v>
      </c>
      <c r="V13953" s="334">
        <v>0</v>
      </c>
      <c r="W13953" s="334">
        <v>0</v>
      </c>
      <c r="X13953" s="334">
        <v>0</v>
      </c>
      <c r="Y13953" s="334">
        <v>0</v>
      </c>
      <c r="Z13953" s="334">
        <v>0</v>
      </c>
      <c r="AA13953" s="334">
        <v>0</v>
      </c>
      <c r="AB13953" s="334">
        <v>0</v>
      </c>
      <c r="AD13953" s="334">
        <v>0</v>
      </c>
      <c r="AE13953" s="334">
        <f t="shared" si="2177"/>
        <v>0</v>
      </c>
      <c r="AF13953" s="334">
        <f t="shared" si="2178"/>
        <v>0</v>
      </c>
      <c r="AG13953" s="340">
        <f t="shared" si="2179"/>
        <v>0</v>
      </c>
      <c r="AI13953" s="340">
        <f t="shared" si="2183"/>
        <v>0</v>
      </c>
      <c r="AJ13953" s="340">
        <f t="shared" si="2183"/>
        <v>0</v>
      </c>
      <c r="AK13953" s="340">
        <f t="shared" si="2183"/>
        <v>0</v>
      </c>
      <c r="AL13953" s="340">
        <f t="shared" si="2183"/>
        <v>0</v>
      </c>
      <c r="AM13953" s="340">
        <f t="shared" si="2183"/>
        <v>0</v>
      </c>
    </row>
    <row r="13954" spans="1:39" x14ac:dyDescent="0.35">
      <c r="A13954" s="337">
        <v>35867</v>
      </c>
      <c r="B13954" s="338">
        <f t="shared" si="2174"/>
        <v>1998</v>
      </c>
      <c r="C13954" s="338">
        <f t="shared" si="2175"/>
        <v>3</v>
      </c>
      <c r="D13954" s="338">
        <f t="shared" si="2176"/>
        <v>13</v>
      </c>
      <c r="E13954" s="334">
        <v>0</v>
      </c>
      <c r="F13954" s="334">
        <v>0</v>
      </c>
      <c r="G13954" s="334">
        <v>0</v>
      </c>
      <c r="H13954" s="334">
        <v>0</v>
      </c>
      <c r="I13954" s="334">
        <v>0</v>
      </c>
      <c r="J13954" s="334">
        <v>0</v>
      </c>
      <c r="K13954" s="334">
        <v>0</v>
      </c>
      <c r="L13954" s="334">
        <v>0</v>
      </c>
      <c r="M13954" s="334">
        <v>0</v>
      </c>
      <c r="N13954" s="334">
        <v>0</v>
      </c>
      <c r="O13954" s="334">
        <v>0</v>
      </c>
      <c r="P13954" s="334">
        <v>0</v>
      </c>
      <c r="Q13954" s="334">
        <v>0</v>
      </c>
      <c r="R13954" s="334">
        <v>0</v>
      </c>
      <c r="S13954" s="334">
        <v>0</v>
      </c>
      <c r="T13954" s="334">
        <v>0</v>
      </c>
      <c r="U13954" s="334">
        <v>0</v>
      </c>
      <c r="V13954" s="334">
        <v>0</v>
      </c>
      <c r="W13954" s="334">
        <v>0</v>
      </c>
      <c r="X13954" s="334">
        <v>0</v>
      </c>
      <c r="Y13954" s="334">
        <v>0</v>
      </c>
      <c r="Z13954" s="334">
        <v>0</v>
      </c>
      <c r="AA13954" s="334">
        <v>0</v>
      </c>
      <c r="AB13954" s="334">
        <v>0</v>
      </c>
      <c r="AD13954" s="334">
        <v>0</v>
      </c>
      <c r="AE13954" s="334">
        <f t="shared" si="2177"/>
        <v>0</v>
      </c>
      <c r="AF13954" s="334">
        <f t="shared" si="2178"/>
        <v>0</v>
      </c>
      <c r="AG13954" s="340">
        <f t="shared" si="2179"/>
        <v>0</v>
      </c>
      <c r="AI13954" s="340">
        <f t="shared" si="2183"/>
        <v>0</v>
      </c>
      <c r="AJ13954" s="340">
        <f t="shared" si="2183"/>
        <v>0</v>
      </c>
      <c r="AK13954" s="340">
        <f t="shared" si="2183"/>
        <v>0</v>
      </c>
      <c r="AL13954" s="340">
        <f t="shared" si="2183"/>
        <v>0</v>
      </c>
      <c r="AM13954" s="340">
        <f t="shared" si="2183"/>
        <v>0</v>
      </c>
    </row>
    <row r="13955" spans="1:39" x14ac:dyDescent="0.35">
      <c r="A13955" s="337">
        <v>35868</v>
      </c>
      <c r="B13955" s="338">
        <f t="shared" si="2174"/>
        <v>1998</v>
      </c>
      <c r="C13955" s="338">
        <f t="shared" si="2175"/>
        <v>3</v>
      </c>
      <c r="D13955" s="338">
        <f t="shared" si="2176"/>
        <v>14</v>
      </c>
      <c r="E13955" s="334">
        <v>0</v>
      </c>
      <c r="F13955" s="334">
        <v>0</v>
      </c>
      <c r="G13955" s="334">
        <v>0</v>
      </c>
      <c r="H13955" s="334">
        <v>0</v>
      </c>
      <c r="I13955" s="334">
        <v>0</v>
      </c>
      <c r="J13955" s="334">
        <v>0</v>
      </c>
      <c r="K13955" s="334">
        <v>0</v>
      </c>
      <c r="L13955" s="334">
        <v>0</v>
      </c>
      <c r="M13955" s="334">
        <v>0</v>
      </c>
      <c r="N13955" s="334">
        <v>0</v>
      </c>
      <c r="O13955" s="334">
        <v>0</v>
      </c>
      <c r="P13955" s="334">
        <v>0</v>
      </c>
      <c r="Q13955" s="334">
        <v>0</v>
      </c>
      <c r="R13955" s="334">
        <v>0</v>
      </c>
      <c r="S13955" s="334">
        <v>0</v>
      </c>
      <c r="T13955" s="334">
        <v>0</v>
      </c>
      <c r="U13955" s="334">
        <v>0</v>
      </c>
      <c r="V13955" s="334">
        <v>0</v>
      </c>
      <c r="W13955" s="334">
        <v>0</v>
      </c>
      <c r="X13955" s="334">
        <v>0</v>
      </c>
      <c r="Y13955" s="334">
        <v>0</v>
      </c>
      <c r="Z13955" s="334">
        <v>0</v>
      </c>
      <c r="AA13955" s="334">
        <v>0</v>
      </c>
      <c r="AB13955" s="334">
        <v>0</v>
      </c>
      <c r="AD13955" s="334">
        <v>0</v>
      </c>
      <c r="AE13955" s="334">
        <f t="shared" si="2177"/>
        <v>0</v>
      </c>
      <c r="AF13955" s="334">
        <f t="shared" si="2178"/>
        <v>0</v>
      </c>
      <c r="AG13955" s="340">
        <f t="shared" si="2179"/>
        <v>0</v>
      </c>
      <c r="AI13955" s="340">
        <f t="shared" si="2183"/>
        <v>0</v>
      </c>
      <c r="AJ13955" s="340">
        <f t="shared" si="2183"/>
        <v>0</v>
      </c>
      <c r="AK13955" s="340">
        <f t="shared" si="2183"/>
        <v>0</v>
      </c>
      <c r="AL13955" s="340">
        <f t="shared" si="2183"/>
        <v>0</v>
      </c>
      <c r="AM13955" s="340">
        <f t="shared" si="2183"/>
        <v>0</v>
      </c>
    </row>
    <row r="13956" spans="1:39" x14ac:dyDescent="0.35">
      <c r="A13956" s="337">
        <v>35869</v>
      </c>
      <c r="B13956" s="338">
        <f t="shared" ref="B13956:B14019" si="2184">YEAR(A13956)</f>
        <v>1998</v>
      </c>
      <c r="C13956" s="338">
        <f t="shared" ref="C13956:C14019" si="2185">MONTH(A13956)</f>
        <v>3</v>
      </c>
      <c r="D13956" s="338">
        <f t="shared" ref="D13956:D14019" si="2186">DAY(A13956)</f>
        <v>15</v>
      </c>
      <c r="E13956" s="334">
        <v>0</v>
      </c>
      <c r="F13956" s="334">
        <v>0</v>
      </c>
      <c r="G13956" s="334">
        <v>0</v>
      </c>
      <c r="H13956" s="334">
        <v>0</v>
      </c>
      <c r="I13956" s="334">
        <v>0</v>
      </c>
      <c r="J13956" s="334">
        <v>0</v>
      </c>
      <c r="K13956" s="334">
        <v>0</v>
      </c>
      <c r="L13956" s="334">
        <v>0</v>
      </c>
      <c r="M13956" s="334">
        <v>0</v>
      </c>
      <c r="N13956" s="334">
        <v>0</v>
      </c>
      <c r="O13956" s="334">
        <v>0</v>
      </c>
      <c r="P13956" s="334">
        <v>0</v>
      </c>
      <c r="Q13956" s="334">
        <v>0</v>
      </c>
      <c r="R13956" s="334">
        <v>0</v>
      </c>
      <c r="S13956" s="334">
        <v>0</v>
      </c>
      <c r="T13956" s="334">
        <v>0</v>
      </c>
      <c r="U13956" s="334">
        <v>0</v>
      </c>
      <c r="V13956" s="334">
        <v>0</v>
      </c>
      <c r="W13956" s="334">
        <v>0</v>
      </c>
      <c r="X13956" s="334">
        <v>0</v>
      </c>
      <c r="Y13956" s="334">
        <v>0</v>
      </c>
      <c r="Z13956" s="334">
        <v>0</v>
      </c>
      <c r="AA13956" s="334">
        <v>0</v>
      </c>
      <c r="AB13956" s="334">
        <v>0</v>
      </c>
      <c r="AD13956" s="334">
        <v>0</v>
      </c>
      <c r="AE13956" s="334">
        <f t="shared" ref="AE13956:AE14019" si="2187">AD13956</f>
        <v>0</v>
      </c>
      <c r="AF13956" s="334">
        <f t="shared" ref="AF13956:AF14019" si="2188">SUM(E13956:AB13956)</f>
        <v>0</v>
      </c>
      <c r="AG13956" s="340">
        <f t="shared" ref="AG13956:AG14019" si="2189">ABS(AF13956-AE13956)</f>
        <v>0</v>
      </c>
      <c r="AI13956" s="340">
        <f t="shared" ref="AI13956:AM13971" si="2190">IF($C13956=AI$1,$AF13956,0)</f>
        <v>0</v>
      </c>
      <c r="AJ13956" s="340">
        <f t="shared" si="2190"/>
        <v>0</v>
      </c>
      <c r="AK13956" s="340">
        <f t="shared" si="2190"/>
        <v>0</v>
      </c>
      <c r="AL13956" s="340">
        <f t="shared" si="2190"/>
        <v>0</v>
      </c>
      <c r="AM13956" s="340">
        <f t="shared" si="2190"/>
        <v>0</v>
      </c>
    </row>
    <row r="13957" spans="1:39" x14ac:dyDescent="0.35">
      <c r="A13957" s="337">
        <v>35870</v>
      </c>
      <c r="B13957" s="338">
        <f t="shared" si="2184"/>
        <v>1998</v>
      </c>
      <c r="C13957" s="338">
        <f t="shared" si="2185"/>
        <v>3</v>
      </c>
      <c r="D13957" s="338">
        <f t="shared" si="2186"/>
        <v>16</v>
      </c>
      <c r="E13957" s="334">
        <v>0</v>
      </c>
      <c r="F13957" s="334">
        <v>0</v>
      </c>
      <c r="G13957" s="334">
        <v>0</v>
      </c>
      <c r="H13957" s="334">
        <v>0</v>
      </c>
      <c r="I13957" s="334">
        <v>0</v>
      </c>
      <c r="J13957" s="334">
        <v>0</v>
      </c>
      <c r="K13957" s="334">
        <v>0</v>
      </c>
      <c r="L13957" s="334">
        <v>0</v>
      </c>
      <c r="M13957" s="334">
        <v>0.9</v>
      </c>
      <c r="N13957" s="334">
        <v>0.9</v>
      </c>
      <c r="O13957" s="334">
        <v>0.9</v>
      </c>
      <c r="P13957" s="334">
        <v>2.7</v>
      </c>
      <c r="Q13957" s="334">
        <v>1.3</v>
      </c>
      <c r="R13957" s="334">
        <v>0.9</v>
      </c>
      <c r="S13957" s="334">
        <v>0.9</v>
      </c>
      <c r="T13957" s="334">
        <v>1.3</v>
      </c>
      <c r="U13957" s="334">
        <v>1.8</v>
      </c>
      <c r="V13957" s="334">
        <v>2.7</v>
      </c>
      <c r="W13957" s="334">
        <v>1.8</v>
      </c>
      <c r="X13957" s="334">
        <v>1.8</v>
      </c>
      <c r="Y13957" s="334">
        <v>1.7</v>
      </c>
      <c r="Z13957" s="334">
        <v>1.8</v>
      </c>
      <c r="AA13957" s="334">
        <v>1.8</v>
      </c>
      <c r="AB13957" s="334">
        <v>1.8</v>
      </c>
      <c r="AD13957" s="334">
        <v>25</v>
      </c>
      <c r="AE13957" s="334">
        <f t="shared" si="2187"/>
        <v>25</v>
      </c>
      <c r="AF13957" s="334">
        <f t="shared" si="2188"/>
        <v>25.000000000000004</v>
      </c>
      <c r="AG13957" s="340">
        <f t="shared" si="2189"/>
        <v>3.5527136788005009E-15</v>
      </c>
      <c r="AI13957" s="340">
        <f t="shared" si="2190"/>
        <v>0</v>
      </c>
      <c r="AJ13957" s="340">
        <f t="shared" si="2190"/>
        <v>0</v>
      </c>
      <c r="AK13957" s="340">
        <f t="shared" si="2190"/>
        <v>0</v>
      </c>
      <c r="AL13957" s="340">
        <f t="shared" si="2190"/>
        <v>0</v>
      </c>
      <c r="AM13957" s="340">
        <f t="shared" si="2190"/>
        <v>0</v>
      </c>
    </row>
    <row r="13958" spans="1:39" x14ac:dyDescent="0.35">
      <c r="A13958" s="337">
        <v>35871</v>
      </c>
      <c r="B13958" s="338">
        <f t="shared" si="2184"/>
        <v>1998</v>
      </c>
      <c r="C13958" s="338">
        <f t="shared" si="2185"/>
        <v>3</v>
      </c>
      <c r="D13958" s="338">
        <f t="shared" si="2186"/>
        <v>17</v>
      </c>
      <c r="E13958" s="334">
        <v>0.8</v>
      </c>
      <c r="F13958" s="334">
        <v>0.8</v>
      </c>
      <c r="G13958" s="334">
        <v>1.6</v>
      </c>
      <c r="H13958" s="334">
        <v>1.6</v>
      </c>
      <c r="I13958" s="334">
        <v>0.8</v>
      </c>
      <c r="J13958" s="334">
        <v>0.8</v>
      </c>
      <c r="K13958" s="334">
        <v>0.8</v>
      </c>
      <c r="L13958" s="334">
        <v>0.8</v>
      </c>
      <c r="M13958" s="334">
        <v>1.6</v>
      </c>
      <c r="N13958" s="334">
        <v>0.8</v>
      </c>
      <c r="O13958" s="334">
        <v>0.8</v>
      </c>
      <c r="P13958" s="334">
        <v>0</v>
      </c>
      <c r="Q13958" s="334">
        <v>0</v>
      </c>
      <c r="R13958" s="334">
        <v>0</v>
      </c>
      <c r="S13958" s="334">
        <v>0</v>
      </c>
      <c r="T13958" s="334">
        <v>0</v>
      </c>
      <c r="U13958" s="334">
        <v>0</v>
      </c>
      <c r="V13958" s="334">
        <v>0</v>
      </c>
      <c r="W13958" s="334">
        <v>0</v>
      </c>
      <c r="X13958" s="334">
        <v>0</v>
      </c>
      <c r="Y13958" s="334">
        <v>0</v>
      </c>
      <c r="Z13958" s="334">
        <v>0</v>
      </c>
      <c r="AA13958" s="334">
        <v>0</v>
      </c>
      <c r="AB13958" s="334">
        <v>0</v>
      </c>
      <c r="AD13958" s="334">
        <v>11.2</v>
      </c>
      <c r="AE13958" s="334">
        <f t="shared" si="2187"/>
        <v>11.2</v>
      </c>
      <c r="AF13958" s="334">
        <f t="shared" si="2188"/>
        <v>11.200000000000001</v>
      </c>
      <c r="AG13958" s="340">
        <f t="shared" si="2189"/>
        <v>1.7763568394002505E-15</v>
      </c>
      <c r="AI13958" s="340">
        <f t="shared" si="2190"/>
        <v>0</v>
      </c>
      <c r="AJ13958" s="340">
        <f t="shared" si="2190"/>
        <v>0</v>
      </c>
      <c r="AK13958" s="340">
        <f t="shared" si="2190"/>
        <v>0</v>
      </c>
      <c r="AL13958" s="340">
        <f t="shared" si="2190"/>
        <v>0</v>
      </c>
      <c r="AM13958" s="340">
        <f t="shared" si="2190"/>
        <v>0</v>
      </c>
    </row>
    <row r="13959" spans="1:39" x14ac:dyDescent="0.35">
      <c r="A13959" s="337">
        <v>35872</v>
      </c>
      <c r="B13959" s="338">
        <f t="shared" si="2184"/>
        <v>1998</v>
      </c>
      <c r="C13959" s="338">
        <f t="shared" si="2185"/>
        <v>3</v>
      </c>
      <c r="D13959" s="338">
        <f t="shared" si="2186"/>
        <v>18</v>
      </c>
      <c r="E13959" s="334">
        <v>0</v>
      </c>
      <c r="F13959" s="334">
        <v>0</v>
      </c>
      <c r="G13959" s="334">
        <v>0</v>
      </c>
      <c r="H13959" s="334">
        <v>0</v>
      </c>
      <c r="I13959" s="334">
        <v>0</v>
      </c>
      <c r="J13959" s="334">
        <v>0</v>
      </c>
      <c r="K13959" s="334">
        <v>0</v>
      </c>
      <c r="L13959" s="334">
        <v>0</v>
      </c>
      <c r="M13959" s="334">
        <v>0</v>
      </c>
      <c r="N13959" s="334">
        <v>0</v>
      </c>
      <c r="O13959" s="334">
        <v>0</v>
      </c>
      <c r="P13959" s="334">
        <v>0</v>
      </c>
      <c r="Q13959" s="334">
        <v>0</v>
      </c>
      <c r="R13959" s="334">
        <v>0</v>
      </c>
      <c r="S13959" s="334">
        <v>0</v>
      </c>
      <c r="T13959" s="334">
        <v>0</v>
      </c>
      <c r="U13959" s="334">
        <v>0</v>
      </c>
      <c r="V13959" s="334">
        <v>0</v>
      </c>
      <c r="W13959" s="334">
        <v>0</v>
      </c>
      <c r="X13959" s="334">
        <v>0</v>
      </c>
      <c r="Y13959" s="334">
        <v>0</v>
      </c>
      <c r="Z13959" s="334">
        <v>0</v>
      </c>
      <c r="AA13959" s="334">
        <v>0</v>
      </c>
      <c r="AB13959" s="334">
        <v>0</v>
      </c>
      <c r="AD13959" s="334">
        <v>0</v>
      </c>
      <c r="AE13959" s="334">
        <f t="shared" si="2187"/>
        <v>0</v>
      </c>
      <c r="AF13959" s="334">
        <f t="shared" si="2188"/>
        <v>0</v>
      </c>
      <c r="AG13959" s="340">
        <f t="shared" si="2189"/>
        <v>0</v>
      </c>
      <c r="AI13959" s="340">
        <f t="shared" si="2190"/>
        <v>0</v>
      </c>
      <c r="AJ13959" s="340">
        <f t="shared" si="2190"/>
        <v>0</v>
      </c>
      <c r="AK13959" s="340">
        <f t="shared" si="2190"/>
        <v>0</v>
      </c>
      <c r="AL13959" s="340">
        <f t="shared" si="2190"/>
        <v>0</v>
      </c>
      <c r="AM13959" s="340">
        <f t="shared" si="2190"/>
        <v>0</v>
      </c>
    </row>
    <row r="13960" spans="1:39" x14ac:dyDescent="0.35">
      <c r="A13960" s="337">
        <v>35873</v>
      </c>
      <c r="B13960" s="338">
        <f t="shared" si="2184"/>
        <v>1998</v>
      </c>
      <c r="C13960" s="338">
        <f t="shared" si="2185"/>
        <v>3</v>
      </c>
      <c r="D13960" s="338">
        <f t="shared" si="2186"/>
        <v>19</v>
      </c>
      <c r="E13960" s="334">
        <v>0</v>
      </c>
      <c r="F13960" s="334">
        <v>0</v>
      </c>
      <c r="G13960" s="334">
        <v>0</v>
      </c>
      <c r="H13960" s="334">
        <v>0</v>
      </c>
      <c r="I13960" s="334">
        <v>0</v>
      </c>
      <c r="J13960" s="334">
        <v>0</v>
      </c>
      <c r="K13960" s="334">
        <v>0</v>
      </c>
      <c r="L13960" s="334">
        <v>0</v>
      </c>
      <c r="M13960" s="334">
        <v>0</v>
      </c>
      <c r="N13960" s="334">
        <v>0</v>
      </c>
      <c r="O13960" s="334">
        <v>0</v>
      </c>
      <c r="P13960" s="334">
        <v>0</v>
      </c>
      <c r="Q13960" s="334">
        <v>0</v>
      </c>
      <c r="R13960" s="334">
        <v>0</v>
      </c>
      <c r="S13960" s="334">
        <v>0</v>
      </c>
      <c r="T13960" s="334">
        <v>0</v>
      </c>
      <c r="U13960" s="334">
        <v>0</v>
      </c>
      <c r="V13960" s="334">
        <v>0</v>
      </c>
      <c r="W13960" s="334">
        <v>0</v>
      </c>
      <c r="X13960" s="334">
        <v>0</v>
      </c>
      <c r="Y13960" s="334">
        <v>0</v>
      </c>
      <c r="Z13960" s="334">
        <v>0</v>
      </c>
      <c r="AA13960" s="334">
        <v>0</v>
      </c>
      <c r="AB13960" s="334">
        <v>0</v>
      </c>
      <c r="AD13960" s="334">
        <v>0</v>
      </c>
      <c r="AE13960" s="334">
        <f t="shared" si="2187"/>
        <v>0</v>
      </c>
      <c r="AF13960" s="334">
        <f t="shared" si="2188"/>
        <v>0</v>
      </c>
      <c r="AG13960" s="340">
        <f t="shared" si="2189"/>
        <v>0</v>
      </c>
      <c r="AI13960" s="340">
        <f t="shared" si="2190"/>
        <v>0</v>
      </c>
      <c r="AJ13960" s="340">
        <f t="shared" si="2190"/>
        <v>0</v>
      </c>
      <c r="AK13960" s="340">
        <f t="shared" si="2190"/>
        <v>0</v>
      </c>
      <c r="AL13960" s="340">
        <f t="shared" si="2190"/>
        <v>0</v>
      </c>
      <c r="AM13960" s="340">
        <f t="shared" si="2190"/>
        <v>0</v>
      </c>
    </row>
    <row r="13961" spans="1:39" x14ac:dyDescent="0.35">
      <c r="A13961" s="337">
        <v>35874</v>
      </c>
      <c r="B13961" s="338">
        <f t="shared" si="2184"/>
        <v>1998</v>
      </c>
      <c r="C13961" s="338">
        <f t="shared" si="2185"/>
        <v>3</v>
      </c>
      <c r="D13961" s="338">
        <f t="shared" si="2186"/>
        <v>20</v>
      </c>
      <c r="E13961" s="334">
        <v>0</v>
      </c>
      <c r="F13961" s="334">
        <v>0</v>
      </c>
      <c r="G13961" s="334">
        <v>0</v>
      </c>
      <c r="H13961" s="334">
        <v>0</v>
      </c>
      <c r="I13961" s="334">
        <v>0</v>
      </c>
      <c r="J13961" s="334">
        <v>0</v>
      </c>
      <c r="K13961" s="334">
        <v>0</v>
      </c>
      <c r="L13961" s="334">
        <v>0</v>
      </c>
      <c r="M13961" s="334">
        <v>0</v>
      </c>
      <c r="N13961" s="334">
        <v>0</v>
      </c>
      <c r="O13961" s="334">
        <v>0</v>
      </c>
      <c r="P13961" s="334">
        <v>0</v>
      </c>
      <c r="Q13961" s="334">
        <v>0</v>
      </c>
      <c r="R13961" s="334">
        <v>0</v>
      </c>
      <c r="S13961" s="334">
        <v>0</v>
      </c>
      <c r="T13961" s="334">
        <v>0</v>
      </c>
      <c r="U13961" s="334">
        <v>0</v>
      </c>
      <c r="V13961" s="334">
        <v>0</v>
      </c>
      <c r="W13961" s="334">
        <v>0</v>
      </c>
      <c r="X13961" s="334">
        <v>0</v>
      </c>
      <c r="Y13961" s="334">
        <v>0</v>
      </c>
      <c r="Z13961" s="334">
        <v>0</v>
      </c>
      <c r="AA13961" s="334">
        <v>0</v>
      </c>
      <c r="AB13961" s="334">
        <v>0</v>
      </c>
      <c r="AD13961" s="334">
        <v>0</v>
      </c>
      <c r="AE13961" s="334">
        <f t="shared" si="2187"/>
        <v>0</v>
      </c>
      <c r="AF13961" s="334">
        <f t="shared" si="2188"/>
        <v>0</v>
      </c>
      <c r="AG13961" s="340">
        <f t="shared" si="2189"/>
        <v>0</v>
      </c>
      <c r="AI13961" s="340">
        <f t="shared" si="2190"/>
        <v>0</v>
      </c>
      <c r="AJ13961" s="340">
        <f t="shared" si="2190"/>
        <v>0</v>
      </c>
      <c r="AK13961" s="340">
        <f t="shared" si="2190"/>
        <v>0</v>
      </c>
      <c r="AL13961" s="340">
        <f t="shared" si="2190"/>
        <v>0</v>
      </c>
      <c r="AM13961" s="340">
        <f t="shared" si="2190"/>
        <v>0</v>
      </c>
    </row>
    <row r="13962" spans="1:39" x14ac:dyDescent="0.35">
      <c r="A13962" s="337">
        <v>35875</v>
      </c>
      <c r="B13962" s="338">
        <f t="shared" si="2184"/>
        <v>1998</v>
      </c>
      <c r="C13962" s="338">
        <f t="shared" si="2185"/>
        <v>3</v>
      </c>
      <c r="D13962" s="338">
        <f t="shared" si="2186"/>
        <v>21</v>
      </c>
      <c r="E13962" s="334">
        <v>0</v>
      </c>
      <c r="F13962" s="334">
        <v>0</v>
      </c>
      <c r="G13962" s="334">
        <v>0</v>
      </c>
      <c r="H13962" s="334">
        <v>0</v>
      </c>
      <c r="I13962" s="334">
        <v>0</v>
      </c>
      <c r="J13962" s="334">
        <v>0</v>
      </c>
      <c r="K13962" s="334">
        <v>0</v>
      </c>
      <c r="L13962" s="334">
        <v>0</v>
      </c>
      <c r="M13962" s="334">
        <v>0</v>
      </c>
      <c r="N13962" s="334">
        <v>0</v>
      </c>
      <c r="O13962" s="334">
        <v>0</v>
      </c>
      <c r="P13962" s="334">
        <v>0</v>
      </c>
      <c r="Q13962" s="334">
        <v>0</v>
      </c>
      <c r="R13962" s="334">
        <v>0</v>
      </c>
      <c r="S13962" s="334">
        <v>0</v>
      </c>
      <c r="T13962" s="334">
        <v>0</v>
      </c>
      <c r="U13962" s="334">
        <v>0</v>
      </c>
      <c r="V13962" s="334">
        <v>0</v>
      </c>
      <c r="W13962" s="334">
        <v>0</v>
      </c>
      <c r="X13962" s="334">
        <v>0</v>
      </c>
      <c r="Y13962" s="334">
        <v>0</v>
      </c>
      <c r="Z13962" s="334">
        <v>0</v>
      </c>
      <c r="AA13962" s="334">
        <v>0</v>
      </c>
      <c r="AB13962" s="334">
        <v>0</v>
      </c>
      <c r="AD13962" s="334">
        <v>0</v>
      </c>
      <c r="AE13962" s="334">
        <f t="shared" si="2187"/>
        <v>0</v>
      </c>
      <c r="AF13962" s="334">
        <f t="shared" si="2188"/>
        <v>0</v>
      </c>
      <c r="AG13962" s="340">
        <f t="shared" si="2189"/>
        <v>0</v>
      </c>
      <c r="AI13962" s="340">
        <f t="shared" si="2190"/>
        <v>0</v>
      </c>
      <c r="AJ13962" s="340">
        <f t="shared" si="2190"/>
        <v>0</v>
      </c>
      <c r="AK13962" s="340">
        <f t="shared" si="2190"/>
        <v>0</v>
      </c>
      <c r="AL13962" s="340">
        <f t="shared" si="2190"/>
        <v>0</v>
      </c>
      <c r="AM13962" s="340">
        <f t="shared" si="2190"/>
        <v>0</v>
      </c>
    </row>
    <row r="13963" spans="1:39" x14ac:dyDescent="0.35">
      <c r="A13963" s="337">
        <v>35876</v>
      </c>
      <c r="B13963" s="338">
        <f t="shared" si="2184"/>
        <v>1998</v>
      </c>
      <c r="C13963" s="338">
        <f t="shared" si="2185"/>
        <v>3</v>
      </c>
      <c r="D13963" s="338">
        <f t="shared" si="2186"/>
        <v>22</v>
      </c>
      <c r="E13963" s="334">
        <v>0</v>
      </c>
      <c r="F13963" s="334">
        <v>0</v>
      </c>
      <c r="G13963" s="334">
        <v>0</v>
      </c>
      <c r="H13963" s="334">
        <v>0</v>
      </c>
      <c r="I13963" s="334">
        <v>0.4</v>
      </c>
      <c r="J13963" s="334">
        <v>0.4</v>
      </c>
      <c r="K13963" s="334">
        <v>0.5</v>
      </c>
      <c r="L13963" s="334">
        <v>0.8</v>
      </c>
      <c r="M13963" s="334">
        <v>0.9</v>
      </c>
      <c r="N13963" s="334">
        <v>0.4</v>
      </c>
      <c r="O13963" s="334">
        <v>0.8</v>
      </c>
      <c r="P13963" s="334">
        <v>0.9</v>
      </c>
      <c r="Q13963" s="334">
        <v>0.4</v>
      </c>
      <c r="R13963" s="334">
        <v>0.4</v>
      </c>
      <c r="S13963" s="334">
        <v>0.9</v>
      </c>
      <c r="T13963" s="334">
        <v>0.4</v>
      </c>
      <c r="U13963" s="334">
        <v>0.4</v>
      </c>
      <c r="V13963" s="334">
        <v>0.5</v>
      </c>
      <c r="W13963" s="334">
        <v>0.4</v>
      </c>
      <c r="X13963" s="334">
        <v>0.4</v>
      </c>
      <c r="Y13963" s="334">
        <v>0.4</v>
      </c>
      <c r="Z13963" s="334">
        <v>0.5</v>
      </c>
      <c r="AA13963" s="334">
        <v>0.4</v>
      </c>
      <c r="AB13963" s="334">
        <v>0.4</v>
      </c>
      <c r="AD13963" s="334">
        <v>10.6</v>
      </c>
      <c r="AE13963" s="334">
        <f t="shared" si="2187"/>
        <v>10.6</v>
      </c>
      <c r="AF13963" s="334">
        <f t="shared" si="2188"/>
        <v>10.600000000000003</v>
      </c>
      <c r="AG13963" s="340">
        <f t="shared" si="2189"/>
        <v>3.5527136788005009E-15</v>
      </c>
      <c r="AI13963" s="340">
        <f t="shared" si="2190"/>
        <v>0</v>
      </c>
      <c r="AJ13963" s="340">
        <f t="shared" si="2190"/>
        <v>0</v>
      </c>
      <c r="AK13963" s="340">
        <f t="shared" si="2190"/>
        <v>0</v>
      </c>
      <c r="AL13963" s="340">
        <f t="shared" si="2190"/>
        <v>0</v>
      </c>
      <c r="AM13963" s="340">
        <f t="shared" si="2190"/>
        <v>0</v>
      </c>
    </row>
    <row r="13964" spans="1:39" x14ac:dyDescent="0.35">
      <c r="A13964" s="337">
        <v>35877</v>
      </c>
      <c r="B13964" s="338">
        <f t="shared" si="2184"/>
        <v>1998</v>
      </c>
      <c r="C13964" s="338">
        <f t="shared" si="2185"/>
        <v>3</v>
      </c>
      <c r="D13964" s="338">
        <f t="shared" si="2186"/>
        <v>23</v>
      </c>
      <c r="E13964" s="334">
        <v>0.1</v>
      </c>
      <c r="F13964" s="334">
        <v>0</v>
      </c>
      <c r="G13964" s="334">
        <v>0</v>
      </c>
      <c r="H13964" s="334">
        <v>0</v>
      </c>
      <c r="I13964" s="334">
        <v>0</v>
      </c>
      <c r="J13964" s="334">
        <v>0</v>
      </c>
      <c r="K13964" s="334">
        <v>0</v>
      </c>
      <c r="L13964" s="334">
        <v>0</v>
      </c>
      <c r="M13964" s="334">
        <v>0</v>
      </c>
      <c r="N13964" s="334">
        <v>0</v>
      </c>
      <c r="O13964" s="334">
        <v>0</v>
      </c>
      <c r="P13964" s="334">
        <v>0</v>
      </c>
      <c r="Q13964" s="334">
        <v>0</v>
      </c>
      <c r="R13964" s="334">
        <v>0</v>
      </c>
      <c r="S13964" s="334">
        <v>0</v>
      </c>
      <c r="T13964" s="334">
        <v>0</v>
      </c>
      <c r="U13964" s="334">
        <v>0</v>
      </c>
      <c r="V13964" s="334">
        <v>0</v>
      </c>
      <c r="W13964" s="334">
        <v>0</v>
      </c>
      <c r="X13964" s="334">
        <v>0</v>
      </c>
      <c r="Y13964" s="334">
        <v>0</v>
      </c>
      <c r="Z13964" s="334">
        <v>0.1</v>
      </c>
      <c r="AA13964" s="334">
        <v>0</v>
      </c>
      <c r="AB13964" s="334">
        <v>0</v>
      </c>
      <c r="AD13964" s="334">
        <v>0.2</v>
      </c>
      <c r="AE13964" s="334">
        <f t="shared" si="2187"/>
        <v>0.2</v>
      </c>
      <c r="AF13964" s="334">
        <f t="shared" si="2188"/>
        <v>0.2</v>
      </c>
      <c r="AG13964" s="340">
        <f t="shared" si="2189"/>
        <v>0</v>
      </c>
      <c r="AI13964" s="340">
        <f t="shared" si="2190"/>
        <v>0</v>
      </c>
      <c r="AJ13964" s="340">
        <f t="shared" si="2190"/>
        <v>0</v>
      </c>
      <c r="AK13964" s="340">
        <f t="shared" si="2190"/>
        <v>0</v>
      </c>
      <c r="AL13964" s="340">
        <f t="shared" si="2190"/>
        <v>0</v>
      </c>
      <c r="AM13964" s="340">
        <f t="shared" si="2190"/>
        <v>0</v>
      </c>
    </row>
    <row r="13965" spans="1:39" x14ac:dyDescent="0.35">
      <c r="A13965" s="337">
        <v>35878</v>
      </c>
      <c r="B13965" s="338">
        <f t="shared" si="2184"/>
        <v>1998</v>
      </c>
      <c r="C13965" s="338">
        <f t="shared" si="2185"/>
        <v>3</v>
      </c>
      <c r="D13965" s="338">
        <f t="shared" si="2186"/>
        <v>24</v>
      </c>
      <c r="E13965" s="334">
        <v>0</v>
      </c>
      <c r="F13965" s="334">
        <v>0</v>
      </c>
      <c r="G13965" s="334">
        <v>0</v>
      </c>
      <c r="H13965" s="334">
        <v>0</v>
      </c>
      <c r="I13965" s="334">
        <v>0</v>
      </c>
      <c r="J13965" s="334">
        <v>0</v>
      </c>
      <c r="K13965" s="334">
        <v>0</v>
      </c>
      <c r="L13965" s="334">
        <v>0</v>
      </c>
      <c r="M13965" s="334">
        <v>0</v>
      </c>
      <c r="N13965" s="334">
        <v>0</v>
      </c>
      <c r="O13965" s="334">
        <v>0</v>
      </c>
      <c r="P13965" s="334">
        <v>0</v>
      </c>
      <c r="Q13965" s="334">
        <v>0</v>
      </c>
      <c r="R13965" s="334">
        <v>0</v>
      </c>
      <c r="S13965" s="334">
        <v>0</v>
      </c>
      <c r="T13965" s="334">
        <v>0</v>
      </c>
      <c r="U13965" s="334">
        <v>0</v>
      </c>
      <c r="V13965" s="334">
        <v>0</v>
      </c>
      <c r="W13965" s="334">
        <v>0</v>
      </c>
      <c r="X13965" s="334">
        <v>0</v>
      </c>
      <c r="Y13965" s="334">
        <v>0</v>
      </c>
      <c r="Z13965" s="334">
        <v>0</v>
      </c>
      <c r="AA13965" s="334">
        <v>0</v>
      </c>
      <c r="AB13965" s="334">
        <v>0</v>
      </c>
      <c r="AD13965" s="334">
        <v>0</v>
      </c>
      <c r="AE13965" s="334">
        <f t="shared" si="2187"/>
        <v>0</v>
      </c>
      <c r="AF13965" s="334">
        <f t="shared" si="2188"/>
        <v>0</v>
      </c>
      <c r="AG13965" s="340">
        <f t="shared" si="2189"/>
        <v>0</v>
      </c>
      <c r="AI13965" s="340">
        <f t="shared" si="2190"/>
        <v>0</v>
      </c>
      <c r="AJ13965" s="340">
        <f t="shared" si="2190"/>
        <v>0</v>
      </c>
      <c r="AK13965" s="340">
        <f t="shared" si="2190"/>
        <v>0</v>
      </c>
      <c r="AL13965" s="340">
        <f t="shared" si="2190"/>
        <v>0</v>
      </c>
      <c r="AM13965" s="340">
        <f t="shared" si="2190"/>
        <v>0</v>
      </c>
    </row>
    <row r="13966" spans="1:39" x14ac:dyDescent="0.35">
      <c r="A13966" s="337">
        <v>35879</v>
      </c>
      <c r="B13966" s="338">
        <f t="shared" si="2184"/>
        <v>1998</v>
      </c>
      <c r="C13966" s="338">
        <f t="shared" si="2185"/>
        <v>3</v>
      </c>
      <c r="D13966" s="338">
        <f t="shared" si="2186"/>
        <v>25</v>
      </c>
      <c r="E13966" s="334">
        <v>0</v>
      </c>
      <c r="F13966" s="334">
        <v>0</v>
      </c>
      <c r="G13966" s="334">
        <v>0</v>
      </c>
      <c r="H13966" s="334">
        <v>0</v>
      </c>
      <c r="I13966" s="334">
        <v>0</v>
      </c>
      <c r="J13966" s="334">
        <v>0</v>
      </c>
      <c r="K13966" s="334">
        <v>0</v>
      </c>
      <c r="L13966" s="334">
        <v>0</v>
      </c>
      <c r="M13966" s="334">
        <v>0</v>
      </c>
      <c r="N13966" s="334">
        <v>0</v>
      </c>
      <c r="O13966" s="334">
        <v>0</v>
      </c>
      <c r="P13966" s="334">
        <v>0</v>
      </c>
      <c r="Q13966" s="334">
        <v>0</v>
      </c>
      <c r="R13966" s="334">
        <v>0</v>
      </c>
      <c r="S13966" s="334">
        <v>0</v>
      </c>
      <c r="T13966" s="334">
        <v>0</v>
      </c>
      <c r="U13966" s="334">
        <v>0</v>
      </c>
      <c r="V13966" s="334">
        <v>0</v>
      </c>
      <c r="W13966" s="334">
        <v>0</v>
      </c>
      <c r="X13966" s="334">
        <v>0</v>
      </c>
      <c r="Y13966" s="334">
        <v>0</v>
      </c>
      <c r="Z13966" s="334">
        <v>0</v>
      </c>
      <c r="AA13966" s="334">
        <v>0</v>
      </c>
      <c r="AB13966" s="334">
        <v>0</v>
      </c>
      <c r="AD13966" s="334">
        <v>0</v>
      </c>
      <c r="AE13966" s="334">
        <f t="shared" si="2187"/>
        <v>0</v>
      </c>
      <c r="AF13966" s="334">
        <f t="shared" si="2188"/>
        <v>0</v>
      </c>
      <c r="AG13966" s="340">
        <f t="shared" si="2189"/>
        <v>0</v>
      </c>
      <c r="AI13966" s="340">
        <f t="shared" si="2190"/>
        <v>0</v>
      </c>
      <c r="AJ13966" s="340">
        <f t="shared" si="2190"/>
        <v>0</v>
      </c>
      <c r="AK13966" s="340">
        <f t="shared" si="2190"/>
        <v>0</v>
      </c>
      <c r="AL13966" s="340">
        <f t="shared" si="2190"/>
        <v>0</v>
      </c>
      <c r="AM13966" s="340">
        <f t="shared" si="2190"/>
        <v>0</v>
      </c>
    </row>
    <row r="13967" spans="1:39" x14ac:dyDescent="0.35">
      <c r="A13967" s="337">
        <v>35880</v>
      </c>
      <c r="B13967" s="338">
        <f t="shared" si="2184"/>
        <v>1998</v>
      </c>
      <c r="C13967" s="338">
        <f t="shared" si="2185"/>
        <v>3</v>
      </c>
      <c r="D13967" s="338">
        <f t="shared" si="2186"/>
        <v>26</v>
      </c>
      <c r="E13967" s="334">
        <v>0</v>
      </c>
      <c r="F13967" s="334">
        <v>0</v>
      </c>
      <c r="G13967" s="334">
        <v>0</v>
      </c>
      <c r="H13967" s="334">
        <v>0</v>
      </c>
      <c r="I13967" s="334">
        <v>0</v>
      </c>
      <c r="J13967" s="334">
        <v>0</v>
      </c>
      <c r="K13967" s="334">
        <v>0</v>
      </c>
      <c r="L13967" s="334">
        <v>0</v>
      </c>
      <c r="M13967" s="334">
        <v>0</v>
      </c>
      <c r="N13967" s="334">
        <v>0</v>
      </c>
      <c r="O13967" s="334">
        <v>0</v>
      </c>
      <c r="P13967" s="334">
        <v>0</v>
      </c>
      <c r="Q13967" s="334">
        <v>0</v>
      </c>
      <c r="R13967" s="334">
        <v>0</v>
      </c>
      <c r="S13967" s="334">
        <v>0</v>
      </c>
      <c r="T13967" s="334">
        <v>0</v>
      </c>
      <c r="U13967" s="334">
        <v>0</v>
      </c>
      <c r="V13967" s="334">
        <v>0</v>
      </c>
      <c r="W13967" s="334">
        <v>0</v>
      </c>
      <c r="X13967" s="334">
        <v>0</v>
      </c>
      <c r="Y13967" s="334">
        <v>0</v>
      </c>
      <c r="Z13967" s="334">
        <v>0</v>
      </c>
      <c r="AA13967" s="334">
        <v>0</v>
      </c>
      <c r="AB13967" s="334">
        <v>0</v>
      </c>
      <c r="AD13967" s="334">
        <v>0</v>
      </c>
      <c r="AE13967" s="334">
        <f t="shared" si="2187"/>
        <v>0</v>
      </c>
      <c r="AF13967" s="334">
        <f t="shared" si="2188"/>
        <v>0</v>
      </c>
      <c r="AG13967" s="340">
        <f t="shared" si="2189"/>
        <v>0</v>
      </c>
      <c r="AI13967" s="340">
        <f t="shared" si="2190"/>
        <v>0</v>
      </c>
      <c r="AJ13967" s="340">
        <f t="shared" si="2190"/>
        <v>0</v>
      </c>
      <c r="AK13967" s="340">
        <f t="shared" si="2190"/>
        <v>0</v>
      </c>
      <c r="AL13967" s="340">
        <f t="shared" si="2190"/>
        <v>0</v>
      </c>
      <c r="AM13967" s="340">
        <f t="shared" si="2190"/>
        <v>0</v>
      </c>
    </row>
    <row r="13968" spans="1:39" x14ac:dyDescent="0.35">
      <c r="A13968" s="337">
        <v>35881</v>
      </c>
      <c r="B13968" s="338">
        <f t="shared" si="2184"/>
        <v>1998</v>
      </c>
      <c r="C13968" s="338">
        <f t="shared" si="2185"/>
        <v>3</v>
      </c>
      <c r="D13968" s="338">
        <f t="shared" si="2186"/>
        <v>27</v>
      </c>
      <c r="E13968" s="334">
        <v>0</v>
      </c>
      <c r="F13968" s="334">
        <v>0</v>
      </c>
      <c r="G13968" s="334">
        <v>0</v>
      </c>
      <c r="H13968" s="334">
        <v>0</v>
      </c>
      <c r="I13968" s="334">
        <v>0</v>
      </c>
      <c r="J13968" s="334">
        <v>0</v>
      </c>
      <c r="K13968" s="334">
        <v>0</v>
      </c>
      <c r="L13968" s="334">
        <v>0</v>
      </c>
      <c r="M13968" s="334">
        <v>0</v>
      </c>
      <c r="N13968" s="334">
        <v>0</v>
      </c>
      <c r="O13968" s="334">
        <v>0</v>
      </c>
      <c r="P13968" s="334">
        <v>0</v>
      </c>
      <c r="Q13968" s="334">
        <v>0</v>
      </c>
      <c r="R13968" s="334">
        <v>0</v>
      </c>
      <c r="S13968" s="334">
        <v>0</v>
      </c>
      <c r="T13968" s="334">
        <v>0</v>
      </c>
      <c r="U13968" s="334">
        <v>0</v>
      </c>
      <c r="V13968" s="334">
        <v>0</v>
      </c>
      <c r="W13968" s="334">
        <v>0</v>
      </c>
      <c r="X13968" s="334">
        <v>0</v>
      </c>
      <c r="Y13968" s="334">
        <v>0</v>
      </c>
      <c r="Z13968" s="334">
        <v>0</v>
      </c>
      <c r="AA13968" s="334">
        <v>0</v>
      </c>
      <c r="AB13968" s="334">
        <v>0</v>
      </c>
      <c r="AD13968" s="334">
        <v>0</v>
      </c>
      <c r="AE13968" s="334">
        <f t="shared" si="2187"/>
        <v>0</v>
      </c>
      <c r="AF13968" s="334">
        <f t="shared" si="2188"/>
        <v>0</v>
      </c>
      <c r="AG13968" s="340">
        <f t="shared" si="2189"/>
        <v>0</v>
      </c>
      <c r="AI13968" s="340">
        <f t="shared" si="2190"/>
        <v>0</v>
      </c>
      <c r="AJ13968" s="340">
        <f t="shared" si="2190"/>
        <v>0</v>
      </c>
      <c r="AK13968" s="340">
        <f t="shared" si="2190"/>
        <v>0</v>
      </c>
      <c r="AL13968" s="340">
        <f t="shared" si="2190"/>
        <v>0</v>
      </c>
      <c r="AM13968" s="340">
        <f t="shared" si="2190"/>
        <v>0</v>
      </c>
    </row>
    <row r="13969" spans="1:39" x14ac:dyDescent="0.35">
      <c r="A13969" s="337">
        <v>35882</v>
      </c>
      <c r="B13969" s="338">
        <f t="shared" si="2184"/>
        <v>1998</v>
      </c>
      <c r="C13969" s="338">
        <f t="shared" si="2185"/>
        <v>3</v>
      </c>
      <c r="D13969" s="338">
        <f t="shared" si="2186"/>
        <v>28</v>
      </c>
      <c r="E13969" s="334">
        <v>0</v>
      </c>
      <c r="F13969" s="334">
        <v>0</v>
      </c>
      <c r="G13969" s="334">
        <v>0</v>
      </c>
      <c r="H13969" s="334">
        <v>0</v>
      </c>
      <c r="I13969" s="334">
        <v>0</v>
      </c>
      <c r="J13969" s="334">
        <v>0</v>
      </c>
      <c r="K13969" s="334">
        <v>0</v>
      </c>
      <c r="L13969" s="334">
        <v>0</v>
      </c>
      <c r="M13969" s="334">
        <v>0</v>
      </c>
      <c r="N13969" s="334">
        <v>0</v>
      </c>
      <c r="O13969" s="334">
        <v>0</v>
      </c>
      <c r="P13969" s="334">
        <v>0</v>
      </c>
      <c r="Q13969" s="334">
        <v>0</v>
      </c>
      <c r="R13969" s="334">
        <v>0</v>
      </c>
      <c r="S13969" s="334">
        <v>0</v>
      </c>
      <c r="T13969" s="334">
        <v>0</v>
      </c>
      <c r="U13969" s="334">
        <v>0</v>
      </c>
      <c r="V13969" s="334">
        <v>0</v>
      </c>
      <c r="W13969" s="334">
        <v>0</v>
      </c>
      <c r="X13969" s="334">
        <v>0</v>
      </c>
      <c r="Y13969" s="334">
        <v>0</v>
      </c>
      <c r="Z13969" s="334">
        <v>0</v>
      </c>
      <c r="AA13969" s="334">
        <v>0</v>
      </c>
      <c r="AB13969" s="334">
        <v>0</v>
      </c>
      <c r="AD13969" s="334">
        <v>0</v>
      </c>
      <c r="AE13969" s="334">
        <f t="shared" si="2187"/>
        <v>0</v>
      </c>
      <c r="AF13969" s="334">
        <f t="shared" si="2188"/>
        <v>0</v>
      </c>
      <c r="AG13969" s="340">
        <f t="shared" si="2189"/>
        <v>0</v>
      </c>
      <c r="AI13969" s="340">
        <f t="shared" si="2190"/>
        <v>0</v>
      </c>
      <c r="AJ13969" s="340">
        <f t="shared" si="2190"/>
        <v>0</v>
      </c>
      <c r="AK13969" s="340">
        <f t="shared" si="2190"/>
        <v>0</v>
      </c>
      <c r="AL13969" s="340">
        <f t="shared" si="2190"/>
        <v>0</v>
      </c>
      <c r="AM13969" s="340">
        <f t="shared" si="2190"/>
        <v>0</v>
      </c>
    </row>
    <row r="13970" spans="1:39" x14ac:dyDescent="0.35">
      <c r="A13970" s="337">
        <v>35883</v>
      </c>
      <c r="B13970" s="338">
        <f t="shared" si="2184"/>
        <v>1998</v>
      </c>
      <c r="C13970" s="338">
        <f t="shared" si="2185"/>
        <v>3</v>
      </c>
      <c r="D13970" s="338">
        <f t="shared" si="2186"/>
        <v>29</v>
      </c>
      <c r="E13970" s="334">
        <v>0</v>
      </c>
      <c r="F13970" s="334">
        <v>0</v>
      </c>
      <c r="G13970" s="334">
        <v>0</v>
      </c>
      <c r="H13970" s="334">
        <v>0</v>
      </c>
      <c r="I13970" s="334">
        <v>0</v>
      </c>
      <c r="J13970" s="334">
        <v>0</v>
      </c>
      <c r="K13970" s="334">
        <v>0</v>
      </c>
      <c r="L13970" s="334">
        <v>0</v>
      </c>
      <c r="M13970" s="334">
        <v>0</v>
      </c>
      <c r="N13970" s="334">
        <v>0</v>
      </c>
      <c r="O13970" s="334">
        <v>0</v>
      </c>
      <c r="P13970" s="334">
        <v>0</v>
      </c>
      <c r="Q13970" s="334">
        <v>0</v>
      </c>
      <c r="R13970" s="334">
        <v>0</v>
      </c>
      <c r="S13970" s="334">
        <v>0</v>
      </c>
      <c r="T13970" s="334">
        <v>0</v>
      </c>
      <c r="U13970" s="334">
        <v>0</v>
      </c>
      <c r="V13970" s="334">
        <v>0</v>
      </c>
      <c r="W13970" s="334">
        <v>0</v>
      </c>
      <c r="X13970" s="334">
        <v>0</v>
      </c>
      <c r="Y13970" s="334">
        <v>0</v>
      </c>
      <c r="Z13970" s="334">
        <v>0</v>
      </c>
      <c r="AA13970" s="334">
        <v>0</v>
      </c>
      <c r="AB13970" s="334">
        <v>0</v>
      </c>
      <c r="AD13970" s="334">
        <v>0</v>
      </c>
      <c r="AE13970" s="334">
        <f t="shared" si="2187"/>
        <v>0</v>
      </c>
      <c r="AF13970" s="334">
        <f t="shared" si="2188"/>
        <v>0</v>
      </c>
      <c r="AG13970" s="340">
        <f t="shared" si="2189"/>
        <v>0</v>
      </c>
      <c r="AI13970" s="340">
        <f t="shared" si="2190"/>
        <v>0</v>
      </c>
      <c r="AJ13970" s="340">
        <f t="shared" si="2190"/>
        <v>0</v>
      </c>
      <c r="AK13970" s="340">
        <f t="shared" si="2190"/>
        <v>0</v>
      </c>
      <c r="AL13970" s="340">
        <f t="shared" si="2190"/>
        <v>0</v>
      </c>
      <c r="AM13970" s="340">
        <f t="shared" si="2190"/>
        <v>0</v>
      </c>
    </row>
    <row r="13971" spans="1:39" x14ac:dyDescent="0.35">
      <c r="A13971" s="337">
        <v>35884</v>
      </c>
      <c r="B13971" s="338">
        <f t="shared" si="2184"/>
        <v>1998</v>
      </c>
      <c r="C13971" s="338">
        <f t="shared" si="2185"/>
        <v>3</v>
      </c>
      <c r="D13971" s="338">
        <f t="shared" si="2186"/>
        <v>30</v>
      </c>
      <c r="E13971" s="334">
        <v>0</v>
      </c>
      <c r="F13971" s="334">
        <v>0</v>
      </c>
      <c r="G13971" s="334">
        <v>0</v>
      </c>
      <c r="H13971" s="334">
        <v>0</v>
      </c>
      <c r="I13971" s="334">
        <v>0</v>
      </c>
      <c r="J13971" s="334">
        <v>0</v>
      </c>
      <c r="K13971" s="334">
        <v>0</v>
      </c>
      <c r="L13971" s="334">
        <v>0</v>
      </c>
      <c r="M13971" s="334">
        <v>0</v>
      </c>
      <c r="N13971" s="334">
        <v>0</v>
      </c>
      <c r="O13971" s="334">
        <v>0</v>
      </c>
      <c r="P13971" s="334">
        <v>0</v>
      </c>
      <c r="Q13971" s="334">
        <v>0</v>
      </c>
      <c r="R13971" s="334">
        <v>0</v>
      </c>
      <c r="S13971" s="334">
        <v>0</v>
      </c>
      <c r="T13971" s="334">
        <v>0</v>
      </c>
      <c r="U13971" s="334">
        <v>0</v>
      </c>
      <c r="V13971" s="334">
        <v>0</v>
      </c>
      <c r="W13971" s="334">
        <v>0</v>
      </c>
      <c r="X13971" s="334">
        <v>0</v>
      </c>
      <c r="Y13971" s="334">
        <v>0</v>
      </c>
      <c r="Z13971" s="334">
        <v>0</v>
      </c>
      <c r="AA13971" s="334">
        <v>0</v>
      </c>
      <c r="AB13971" s="334">
        <v>0</v>
      </c>
      <c r="AD13971" s="334">
        <v>0</v>
      </c>
      <c r="AE13971" s="334">
        <f t="shared" si="2187"/>
        <v>0</v>
      </c>
      <c r="AF13971" s="334">
        <f t="shared" si="2188"/>
        <v>0</v>
      </c>
      <c r="AG13971" s="340">
        <f t="shared" si="2189"/>
        <v>0</v>
      </c>
      <c r="AI13971" s="340">
        <f t="shared" si="2190"/>
        <v>0</v>
      </c>
      <c r="AJ13971" s="340">
        <f t="shared" si="2190"/>
        <v>0</v>
      </c>
      <c r="AK13971" s="340">
        <f t="shared" si="2190"/>
        <v>0</v>
      </c>
      <c r="AL13971" s="340">
        <f t="shared" si="2190"/>
        <v>0</v>
      </c>
      <c r="AM13971" s="340">
        <f t="shared" si="2190"/>
        <v>0</v>
      </c>
    </row>
    <row r="13972" spans="1:39" x14ac:dyDescent="0.35">
      <c r="A13972" s="337">
        <v>35885</v>
      </c>
      <c r="B13972" s="338">
        <f t="shared" si="2184"/>
        <v>1998</v>
      </c>
      <c r="C13972" s="338">
        <f t="shared" si="2185"/>
        <v>3</v>
      </c>
      <c r="D13972" s="338">
        <f t="shared" si="2186"/>
        <v>31</v>
      </c>
      <c r="E13972" s="334">
        <v>0</v>
      </c>
      <c r="F13972" s="334">
        <v>0</v>
      </c>
      <c r="G13972" s="334">
        <v>0</v>
      </c>
      <c r="H13972" s="334">
        <v>0</v>
      </c>
      <c r="I13972" s="334">
        <v>0</v>
      </c>
      <c r="J13972" s="334">
        <v>0</v>
      </c>
      <c r="K13972" s="334">
        <v>0</v>
      </c>
      <c r="L13972" s="334">
        <v>0</v>
      </c>
      <c r="M13972" s="334">
        <v>0</v>
      </c>
      <c r="N13972" s="334">
        <v>0</v>
      </c>
      <c r="O13972" s="334">
        <v>0</v>
      </c>
      <c r="P13972" s="334">
        <v>0</v>
      </c>
      <c r="Q13972" s="334">
        <v>0</v>
      </c>
      <c r="R13972" s="334">
        <v>0</v>
      </c>
      <c r="S13972" s="334">
        <v>0</v>
      </c>
      <c r="T13972" s="334">
        <v>0</v>
      </c>
      <c r="U13972" s="334">
        <v>0</v>
      </c>
      <c r="V13972" s="334">
        <v>0</v>
      </c>
      <c r="W13972" s="334">
        <v>0</v>
      </c>
      <c r="X13972" s="334">
        <v>0</v>
      </c>
      <c r="Y13972" s="334">
        <v>0</v>
      </c>
      <c r="Z13972" s="334">
        <v>0</v>
      </c>
      <c r="AA13972" s="334">
        <v>0</v>
      </c>
      <c r="AB13972" s="334">
        <v>0</v>
      </c>
      <c r="AD13972" s="334">
        <v>0</v>
      </c>
      <c r="AE13972" s="334">
        <f t="shared" si="2187"/>
        <v>0</v>
      </c>
      <c r="AF13972" s="334">
        <f t="shared" si="2188"/>
        <v>0</v>
      </c>
      <c r="AG13972" s="340">
        <f t="shared" si="2189"/>
        <v>0</v>
      </c>
      <c r="AI13972" s="340">
        <f t="shared" ref="AI13972:AM13987" si="2191">IF($C13972=AI$1,$AF13972,0)</f>
        <v>0</v>
      </c>
      <c r="AJ13972" s="340">
        <f t="shared" si="2191"/>
        <v>0</v>
      </c>
      <c r="AK13972" s="340">
        <f t="shared" si="2191"/>
        <v>0</v>
      </c>
      <c r="AL13972" s="340">
        <f t="shared" si="2191"/>
        <v>0</v>
      </c>
      <c r="AM13972" s="340">
        <f t="shared" si="2191"/>
        <v>0</v>
      </c>
    </row>
    <row r="13973" spans="1:39" x14ac:dyDescent="0.35">
      <c r="A13973" s="337">
        <v>35886</v>
      </c>
      <c r="B13973" s="338">
        <f t="shared" si="2184"/>
        <v>1998</v>
      </c>
      <c r="C13973" s="338">
        <f t="shared" si="2185"/>
        <v>4</v>
      </c>
      <c r="D13973" s="338">
        <f t="shared" si="2186"/>
        <v>1</v>
      </c>
      <c r="E13973" s="334">
        <v>0</v>
      </c>
      <c r="F13973" s="334">
        <v>0</v>
      </c>
      <c r="G13973" s="334">
        <v>0</v>
      </c>
      <c r="H13973" s="334">
        <v>0</v>
      </c>
      <c r="I13973" s="334">
        <v>0</v>
      </c>
      <c r="J13973" s="334">
        <v>0</v>
      </c>
      <c r="K13973" s="334">
        <v>0</v>
      </c>
      <c r="L13973" s="334">
        <v>0</v>
      </c>
      <c r="M13973" s="334">
        <v>0</v>
      </c>
      <c r="N13973" s="334">
        <v>0</v>
      </c>
      <c r="O13973" s="334">
        <v>0</v>
      </c>
      <c r="P13973" s="334">
        <v>0</v>
      </c>
      <c r="Q13973" s="334">
        <v>0</v>
      </c>
      <c r="R13973" s="334">
        <v>0</v>
      </c>
      <c r="S13973" s="334">
        <v>0</v>
      </c>
      <c r="T13973" s="334">
        <v>0</v>
      </c>
      <c r="U13973" s="334">
        <v>0</v>
      </c>
      <c r="V13973" s="334">
        <v>0</v>
      </c>
      <c r="W13973" s="334">
        <v>0</v>
      </c>
      <c r="X13973" s="334">
        <v>0</v>
      </c>
      <c r="Y13973" s="334">
        <v>0</v>
      </c>
      <c r="Z13973" s="334">
        <v>0</v>
      </c>
      <c r="AA13973" s="334">
        <v>0</v>
      </c>
      <c r="AB13973" s="334">
        <v>0</v>
      </c>
      <c r="AD13973" s="334">
        <v>0</v>
      </c>
      <c r="AE13973" s="334">
        <f t="shared" si="2187"/>
        <v>0</v>
      </c>
      <c r="AF13973" s="334">
        <f t="shared" si="2188"/>
        <v>0</v>
      </c>
      <c r="AG13973" s="340">
        <f t="shared" si="2189"/>
        <v>0</v>
      </c>
      <c r="AI13973" s="340">
        <f t="shared" si="2191"/>
        <v>0</v>
      </c>
      <c r="AJ13973" s="340">
        <f t="shared" si="2191"/>
        <v>0</v>
      </c>
      <c r="AK13973" s="340">
        <f t="shared" si="2191"/>
        <v>0</v>
      </c>
      <c r="AL13973" s="340">
        <f t="shared" si="2191"/>
        <v>0</v>
      </c>
      <c r="AM13973" s="340">
        <f t="shared" si="2191"/>
        <v>0</v>
      </c>
    </row>
    <row r="13974" spans="1:39" x14ac:dyDescent="0.35">
      <c r="A13974" s="337">
        <v>35887</v>
      </c>
      <c r="B13974" s="338">
        <f t="shared" si="2184"/>
        <v>1998</v>
      </c>
      <c r="C13974" s="338">
        <f t="shared" si="2185"/>
        <v>4</v>
      </c>
      <c r="D13974" s="338">
        <f t="shared" si="2186"/>
        <v>2</v>
      </c>
      <c r="E13974" s="334">
        <v>0</v>
      </c>
      <c r="F13974" s="334">
        <v>0</v>
      </c>
      <c r="G13974" s="334">
        <v>0</v>
      </c>
      <c r="H13974" s="334">
        <v>0</v>
      </c>
      <c r="I13974" s="334">
        <v>0</v>
      </c>
      <c r="J13974" s="334">
        <v>0</v>
      </c>
      <c r="K13974" s="334">
        <v>0</v>
      </c>
      <c r="L13974" s="334">
        <v>0</v>
      </c>
      <c r="M13974" s="334">
        <v>0</v>
      </c>
      <c r="N13974" s="334">
        <v>0</v>
      </c>
      <c r="O13974" s="334">
        <v>0</v>
      </c>
      <c r="P13974" s="334">
        <v>0</v>
      </c>
      <c r="Q13974" s="334">
        <v>0</v>
      </c>
      <c r="R13974" s="334">
        <v>0</v>
      </c>
      <c r="S13974" s="334">
        <v>0</v>
      </c>
      <c r="T13974" s="334">
        <v>0</v>
      </c>
      <c r="U13974" s="334">
        <v>0</v>
      </c>
      <c r="V13974" s="334">
        <v>0</v>
      </c>
      <c r="W13974" s="334">
        <v>0</v>
      </c>
      <c r="X13974" s="334">
        <v>0</v>
      </c>
      <c r="Y13974" s="334">
        <v>0</v>
      </c>
      <c r="Z13974" s="334">
        <v>0</v>
      </c>
      <c r="AA13974" s="334">
        <v>0</v>
      </c>
      <c r="AB13974" s="334">
        <v>0</v>
      </c>
      <c r="AD13974" s="334">
        <v>0</v>
      </c>
      <c r="AE13974" s="334">
        <f t="shared" si="2187"/>
        <v>0</v>
      </c>
      <c r="AF13974" s="334">
        <f t="shared" si="2188"/>
        <v>0</v>
      </c>
      <c r="AG13974" s="340">
        <f t="shared" si="2189"/>
        <v>0</v>
      </c>
      <c r="AI13974" s="340">
        <f t="shared" si="2191"/>
        <v>0</v>
      </c>
      <c r="AJ13974" s="340">
        <f t="shared" si="2191"/>
        <v>0</v>
      </c>
      <c r="AK13974" s="340">
        <f t="shared" si="2191"/>
        <v>0</v>
      </c>
      <c r="AL13974" s="340">
        <f t="shared" si="2191"/>
        <v>0</v>
      </c>
      <c r="AM13974" s="340">
        <f t="shared" si="2191"/>
        <v>0</v>
      </c>
    </row>
    <row r="13975" spans="1:39" x14ac:dyDescent="0.35">
      <c r="A13975" s="337">
        <v>35888</v>
      </c>
      <c r="B13975" s="338">
        <f t="shared" si="2184"/>
        <v>1998</v>
      </c>
      <c r="C13975" s="338">
        <f t="shared" si="2185"/>
        <v>4</v>
      </c>
      <c r="D13975" s="338">
        <f t="shared" si="2186"/>
        <v>3</v>
      </c>
      <c r="E13975" s="334">
        <v>0</v>
      </c>
      <c r="F13975" s="334">
        <v>0</v>
      </c>
      <c r="G13975" s="334">
        <v>0</v>
      </c>
      <c r="H13975" s="334">
        <v>0</v>
      </c>
      <c r="I13975" s="334">
        <v>0</v>
      </c>
      <c r="J13975" s="334">
        <v>0</v>
      </c>
      <c r="K13975" s="334">
        <v>0</v>
      </c>
      <c r="L13975" s="334">
        <v>0</v>
      </c>
      <c r="M13975" s="334">
        <v>0</v>
      </c>
      <c r="N13975" s="334">
        <v>0</v>
      </c>
      <c r="O13975" s="334">
        <v>0</v>
      </c>
      <c r="P13975" s="334">
        <v>0</v>
      </c>
      <c r="Q13975" s="334">
        <v>0</v>
      </c>
      <c r="R13975" s="334">
        <v>0</v>
      </c>
      <c r="S13975" s="334">
        <v>0</v>
      </c>
      <c r="T13975" s="334">
        <v>0</v>
      </c>
      <c r="U13975" s="334">
        <v>0</v>
      </c>
      <c r="V13975" s="334">
        <v>0</v>
      </c>
      <c r="W13975" s="334">
        <v>0</v>
      </c>
      <c r="X13975" s="334">
        <v>0</v>
      </c>
      <c r="Y13975" s="334">
        <v>0</v>
      </c>
      <c r="Z13975" s="334">
        <v>0</v>
      </c>
      <c r="AA13975" s="334">
        <v>0</v>
      </c>
      <c r="AB13975" s="334">
        <v>0</v>
      </c>
      <c r="AD13975" s="334">
        <v>0</v>
      </c>
      <c r="AE13975" s="334">
        <f t="shared" si="2187"/>
        <v>0</v>
      </c>
      <c r="AF13975" s="334">
        <f t="shared" si="2188"/>
        <v>0</v>
      </c>
      <c r="AG13975" s="340">
        <f t="shared" si="2189"/>
        <v>0</v>
      </c>
      <c r="AI13975" s="340">
        <f t="shared" si="2191"/>
        <v>0</v>
      </c>
      <c r="AJ13975" s="340">
        <f t="shared" si="2191"/>
        <v>0</v>
      </c>
      <c r="AK13975" s="340">
        <f t="shared" si="2191"/>
        <v>0</v>
      </c>
      <c r="AL13975" s="340">
        <f t="shared" si="2191"/>
        <v>0</v>
      </c>
      <c r="AM13975" s="340">
        <f t="shared" si="2191"/>
        <v>0</v>
      </c>
    </row>
    <row r="13976" spans="1:39" x14ac:dyDescent="0.35">
      <c r="A13976" s="337">
        <v>35889</v>
      </c>
      <c r="B13976" s="338">
        <f t="shared" si="2184"/>
        <v>1998</v>
      </c>
      <c r="C13976" s="338">
        <f t="shared" si="2185"/>
        <v>4</v>
      </c>
      <c r="D13976" s="338">
        <f t="shared" si="2186"/>
        <v>4</v>
      </c>
      <c r="E13976" s="334">
        <v>0</v>
      </c>
      <c r="F13976" s="334">
        <v>0</v>
      </c>
      <c r="G13976" s="334">
        <v>0</v>
      </c>
      <c r="H13976" s="334">
        <v>0</v>
      </c>
      <c r="I13976" s="334">
        <v>0</v>
      </c>
      <c r="J13976" s="334">
        <v>0</v>
      </c>
      <c r="K13976" s="334">
        <v>0</v>
      </c>
      <c r="L13976" s="334">
        <v>0</v>
      </c>
      <c r="M13976" s="334">
        <v>0</v>
      </c>
      <c r="N13976" s="334">
        <v>0</v>
      </c>
      <c r="O13976" s="334">
        <v>0</v>
      </c>
      <c r="P13976" s="334">
        <v>0</v>
      </c>
      <c r="Q13976" s="334">
        <v>0</v>
      </c>
      <c r="R13976" s="334">
        <v>0</v>
      </c>
      <c r="S13976" s="334">
        <v>0</v>
      </c>
      <c r="T13976" s="334">
        <v>0</v>
      </c>
      <c r="U13976" s="334">
        <v>0</v>
      </c>
      <c r="V13976" s="334">
        <v>0</v>
      </c>
      <c r="W13976" s="334">
        <v>0</v>
      </c>
      <c r="X13976" s="334">
        <v>0</v>
      </c>
      <c r="Y13976" s="334">
        <v>0</v>
      </c>
      <c r="Z13976" s="334">
        <v>0</v>
      </c>
      <c r="AA13976" s="334">
        <v>0</v>
      </c>
      <c r="AB13976" s="334">
        <v>0</v>
      </c>
      <c r="AD13976" s="334">
        <v>0</v>
      </c>
      <c r="AE13976" s="334">
        <f t="shared" si="2187"/>
        <v>0</v>
      </c>
      <c r="AF13976" s="334">
        <f t="shared" si="2188"/>
        <v>0</v>
      </c>
      <c r="AG13976" s="340">
        <f t="shared" si="2189"/>
        <v>0</v>
      </c>
      <c r="AI13976" s="340">
        <f t="shared" si="2191"/>
        <v>0</v>
      </c>
      <c r="AJ13976" s="340">
        <f t="shared" si="2191"/>
        <v>0</v>
      </c>
      <c r="AK13976" s="340">
        <f t="shared" si="2191"/>
        <v>0</v>
      </c>
      <c r="AL13976" s="340">
        <f t="shared" si="2191"/>
        <v>0</v>
      </c>
      <c r="AM13976" s="340">
        <f t="shared" si="2191"/>
        <v>0</v>
      </c>
    </row>
    <row r="13977" spans="1:39" x14ac:dyDescent="0.35">
      <c r="A13977" s="337">
        <v>35890</v>
      </c>
      <c r="B13977" s="338">
        <f t="shared" si="2184"/>
        <v>1998</v>
      </c>
      <c r="C13977" s="338">
        <f t="shared" si="2185"/>
        <v>4</v>
      </c>
      <c r="D13977" s="338">
        <f t="shared" si="2186"/>
        <v>5</v>
      </c>
      <c r="E13977" s="334">
        <v>0</v>
      </c>
      <c r="F13977" s="334">
        <v>0</v>
      </c>
      <c r="G13977" s="334">
        <v>0</v>
      </c>
      <c r="H13977" s="334">
        <v>0</v>
      </c>
      <c r="I13977" s="334">
        <v>0</v>
      </c>
      <c r="J13977" s="334">
        <v>0</v>
      </c>
      <c r="K13977" s="334">
        <v>0</v>
      </c>
      <c r="L13977" s="334">
        <v>0</v>
      </c>
      <c r="M13977" s="334">
        <v>0</v>
      </c>
      <c r="N13977" s="334">
        <v>0</v>
      </c>
      <c r="O13977" s="334">
        <v>0</v>
      </c>
      <c r="P13977" s="334">
        <v>0</v>
      </c>
      <c r="Q13977" s="334">
        <v>0</v>
      </c>
      <c r="R13977" s="334">
        <v>0</v>
      </c>
      <c r="S13977" s="334">
        <v>0</v>
      </c>
      <c r="T13977" s="334">
        <v>0</v>
      </c>
      <c r="U13977" s="334">
        <v>0</v>
      </c>
      <c r="V13977" s="334">
        <v>0</v>
      </c>
      <c r="W13977" s="334">
        <v>0</v>
      </c>
      <c r="X13977" s="334">
        <v>0</v>
      </c>
      <c r="Y13977" s="334">
        <v>0</v>
      </c>
      <c r="Z13977" s="334">
        <v>0</v>
      </c>
      <c r="AA13977" s="334">
        <v>0</v>
      </c>
      <c r="AB13977" s="334">
        <v>0</v>
      </c>
      <c r="AD13977" s="334">
        <v>0</v>
      </c>
      <c r="AE13977" s="334">
        <f t="shared" si="2187"/>
        <v>0</v>
      </c>
      <c r="AF13977" s="334">
        <f t="shared" si="2188"/>
        <v>0</v>
      </c>
      <c r="AG13977" s="340">
        <f t="shared" si="2189"/>
        <v>0</v>
      </c>
      <c r="AI13977" s="340">
        <f t="shared" si="2191"/>
        <v>0</v>
      </c>
      <c r="AJ13977" s="340">
        <f t="shared" si="2191"/>
        <v>0</v>
      </c>
      <c r="AK13977" s="340">
        <f t="shared" si="2191"/>
        <v>0</v>
      </c>
      <c r="AL13977" s="340">
        <f t="shared" si="2191"/>
        <v>0</v>
      </c>
      <c r="AM13977" s="340">
        <f t="shared" si="2191"/>
        <v>0</v>
      </c>
    </row>
    <row r="13978" spans="1:39" x14ac:dyDescent="0.35">
      <c r="A13978" s="337">
        <v>35891</v>
      </c>
      <c r="B13978" s="338">
        <f t="shared" si="2184"/>
        <v>1998</v>
      </c>
      <c r="C13978" s="338">
        <f t="shared" si="2185"/>
        <v>4</v>
      </c>
      <c r="D13978" s="338">
        <f t="shared" si="2186"/>
        <v>6</v>
      </c>
      <c r="E13978" s="334">
        <v>0</v>
      </c>
      <c r="F13978" s="334">
        <v>0</v>
      </c>
      <c r="G13978" s="334">
        <v>0</v>
      </c>
      <c r="H13978" s="334">
        <v>0</v>
      </c>
      <c r="I13978" s="334">
        <v>0</v>
      </c>
      <c r="J13978" s="334">
        <v>0</v>
      </c>
      <c r="K13978" s="334">
        <v>0</v>
      </c>
      <c r="L13978" s="334">
        <v>0</v>
      </c>
      <c r="M13978" s="334">
        <v>0</v>
      </c>
      <c r="N13978" s="334">
        <v>0</v>
      </c>
      <c r="O13978" s="334">
        <v>0</v>
      </c>
      <c r="P13978" s="334">
        <v>0</v>
      </c>
      <c r="Q13978" s="334">
        <v>0</v>
      </c>
      <c r="R13978" s="334">
        <v>0</v>
      </c>
      <c r="S13978" s="334">
        <v>0</v>
      </c>
      <c r="T13978" s="334">
        <v>0</v>
      </c>
      <c r="U13978" s="334">
        <v>0</v>
      </c>
      <c r="V13978" s="334">
        <v>0</v>
      </c>
      <c r="W13978" s="334">
        <v>0</v>
      </c>
      <c r="X13978" s="334">
        <v>0</v>
      </c>
      <c r="Y13978" s="334">
        <v>0</v>
      </c>
      <c r="Z13978" s="334">
        <v>0</v>
      </c>
      <c r="AA13978" s="334">
        <v>0</v>
      </c>
      <c r="AB13978" s="334">
        <v>0</v>
      </c>
      <c r="AD13978" s="334">
        <v>0</v>
      </c>
      <c r="AE13978" s="334">
        <f t="shared" si="2187"/>
        <v>0</v>
      </c>
      <c r="AF13978" s="334">
        <f t="shared" si="2188"/>
        <v>0</v>
      </c>
      <c r="AG13978" s="340">
        <f t="shared" si="2189"/>
        <v>0</v>
      </c>
      <c r="AI13978" s="340">
        <f t="shared" si="2191"/>
        <v>0</v>
      </c>
      <c r="AJ13978" s="340">
        <f t="shared" si="2191"/>
        <v>0</v>
      </c>
      <c r="AK13978" s="340">
        <f t="shared" si="2191"/>
        <v>0</v>
      </c>
      <c r="AL13978" s="340">
        <f t="shared" si="2191"/>
        <v>0</v>
      </c>
      <c r="AM13978" s="340">
        <f t="shared" si="2191"/>
        <v>0</v>
      </c>
    </row>
    <row r="13979" spans="1:39" x14ac:dyDescent="0.35">
      <c r="A13979" s="337">
        <v>35892</v>
      </c>
      <c r="B13979" s="338">
        <f t="shared" si="2184"/>
        <v>1998</v>
      </c>
      <c r="C13979" s="338">
        <f t="shared" si="2185"/>
        <v>4</v>
      </c>
      <c r="D13979" s="338">
        <f t="shared" si="2186"/>
        <v>7</v>
      </c>
      <c r="E13979" s="334">
        <v>0</v>
      </c>
      <c r="F13979" s="334">
        <v>0</v>
      </c>
      <c r="G13979" s="334">
        <v>0</v>
      </c>
      <c r="H13979" s="334">
        <v>0</v>
      </c>
      <c r="I13979" s="334">
        <v>0</v>
      </c>
      <c r="J13979" s="334">
        <v>0</v>
      </c>
      <c r="K13979" s="334">
        <v>0</v>
      </c>
      <c r="L13979" s="334">
        <v>0</v>
      </c>
      <c r="M13979" s="334">
        <v>0</v>
      </c>
      <c r="N13979" s="334">
        <v>0</v>
      </c>
      <c r="O13979" s="334">
        <v>0</v>
      </c>
      <c r="P13979" s="334">
        <v>0</v>
      </c>
      <c r="Q13979" s="334">
        <v>0</v>
      </c>
      <c r="R13979" s="334">
        <v>0</v>
      </c>
      <c r="S13979" s="334">
        <v>0</v>
      </c>
      <c r="T13979" s="334">
        <v>0</v>
      </c>
      <c r="U13979" s="334">
        <v>0</v>
      </c>
      <c r="V13979" s="334">
        <v>0</v>
      </c>
      <c r="W13979" s="334">
        <v>0</v>
      </c>
      <c r="X13979" s="334">
        <v>0.4</v>
      </c>
      <c r="Y13979" s="334">
        <v>0.4</v>
      </c>
      <c r="Z13979" s="334">
        <v>0.4</v>
      </c>
      <c r="AA13979" s="334">
        <v>0.4</v>
      </c>
      <c r="AB13979" s="334">
        <v>0</v>
      </c>
      <c r="AD13979" s="334">
        <v>1.6</v>
      </c>
      <c r="AE13979" s="334">
        <f t="shared" si="2187"/>
        <v>1.6</v>
      </c>
      <c r="AF13979" s="334">
        <f t="shared" si="2188"/>
        <v>1.6</v>
      </c>
      <c r="AG13979" s="340">
        <f t="shared" si="2189"/>
        <v>0</v>
      </c>
      <c r="AI13979" s="340">
        <f t="shared" si="2191"/>
        <v>0</v>
      </c>
      <c r="AJ13979" s="340">
        <f t="shared" si="2191"/>
        <v>0</v>
      </c>
      <c r="AK13979" s="340">
        <f t="shared" si="2191"/>
        <v>0</v>
      </c>
      <c r="AL13979" s="340">
        <f t="shared" si="2191"/>
        <v>0</v>
      </c>
      <c r="AM13979" s="340">
        <f t="shared" si="2191"/>
        <v>0</v>
      </c>
    </row>
    <row r="13980" spans="1:39" x14ac:dyDescent="0.35">
      <c r="A13980" s="337">
        <v>35893</v>
      </c>
      <c r="B13980" s="338">
        <f t="shared" si="2184"/>
        <v>1998</v>
      </c>
      <c r="C13980" s="338">
        <f t="shared" si="2185"/>
        <v>4</v>
      </c>
      <c r="D13980" s="338">
        <f t="shared" si="2186"/>
        <v>8</v>
      </c>
      <c r="E13980" s="334">
        <v>0</v>
      </c>
      <c r="F13980" s="334">
        <v>0</v>
      </c>
      <c r="G13980" s="334">
        <v>0</v>
      </c>
      <c r="H13980" s="334">
        <v>0</v>
      </c>
      <c r="I13980" s="334">
        <v>0</v>
      </c>
      <c r="J13980" s="334">
        <v>0</v>
      </c>
      <c r="K13980" s="334">
        <v>0</v>
      </c>
      <c r="L13980" s="334">
        <v>0</v>
      </c>
      <c r="M13980" s="334">
        <v>0</v>
      </c>
      <c r="N13980" s="334">
        <v>0</v>
      </c>
      <c r="O13980" s="334">
        <v>0</v>
      </c>
      <c r="P13980" s="334">
        <v>0</v>
      </c>
      <c r="Q13980" s="334">
        <v>0</v>
      </c>
      <c r="R13980" s="334">
        <v>0</v>
      </c>
      <c r="S13980" s="334">
        <v>0</v>
      </c>
      <c r="T13980" s="334">
        <v>2</v>
      </c>
      <c r="U13980" s="334">
        <v>2.1</v>
      </c>
      <c r="V13980" s="334">
        <v>0</v>
      </c>
      <c r="W13980" s="334">
        <v>0</v>
      </c>
      <c r="X13980" s="334">
        <v>2</v>
      </c>
      <c r="Y13980" s="334">
        <v>2</v>
      </c>
      <c r="Z13980" s="334">
        <v>2</v>
      </c>
      <c r="AA13980" s="334">
        <v>2.1</v>
      </c>
      <c r="AB13980" s="334">
        <v>2</v>
      </c>
      <c r="AD13980" s="334">
        <v>14.2</v>
      </c>
      <c r="AE13980" s="334">
        <f t="shared" si="2187"/>
        <v>14.2</v>
      </c>
      <c r="AF13980" s="334">
        <f t="shared" si="2188"/>
        <v>14.2</v>
      </c>
      <c r="AG13980" s="340">
        <f t="shared" si="2189"/>
        <v>0</v>
      </c>
      <c r="AI13980" s="340">
        <f t="shared" si="2191"/>
        <v>0</v>
      </c>
      <c r="AJ13980" s="340">
        <f t="shared" si="2191"/>
        <v>0</v>
      </c>
      <c r="AK13980" s="340">
        <f t="shared" si="2191"/>
        <v>0</v>
      </c>
      <c r="AL13980" s="340">
        <f t="shared" si="2191"/>
        <v>0</v>
      </c>
      <c r="AM13980" s="340">
        <f t="shared" si="2191"/>
        <v>0</v>
      </c>
    </row>
    <row r="13981" spans="1:39" x14ac:dyDescent="0.35">
      <c r="A13981" s="337">
        <v>35894</v>
      </c>
      <c r="B13981" s="338">
        <f t="shared" si="2184"/>
        <v>1998</v>
      </c>
      <c r="C13981" s="338">
        <f t="shared" si="2185"/>
        <v>4</v>
      </c>
      <c r="D13981" s="338">
        <f t="shared" si="2186"/>
        <v>9</v>
      </c>
      <c r="E13981" s="334">
        <v>2.5</v>
      </c>
      <c r="F13981" s="334">
        <v>1.3</v>
      </c>
      <c r="G13981" s="334">
        <v>0</v>
      </c>
      <c r="H13981" s="334">
        <v>0</v>
      </c>
      <c r="I13981" s="334">
        <v>0</v>
      </c>
      <c r="J13981" s="334">
        <v>0</v>
      </c>
      <c r="K13981" s="334">
        <v>0</v>
      </c>
      <c r="L13981" s="334">
        <v>0</v>
      </c>
      <c r="M13981" s="334">
        <v>0</v>
      </c>
      <c r="N13981" s="334">
        <v>0</v>
      </c>
      <c r="O13981" s="334">
        <v>0</v>
      </c>
      <c r="P13981" s="334">
        <v>0</v>
      </c>
      <c r="Q13981" s="334">
        <v>0</v>
      </c>
      <c r="R13981" s="334">
        <v>0</v>
      </c>
      <c r="S13981" s="334">
        <v>0</v>
      </c>
      <c r="T13981" s="334">
        <v>0</v>
      </c>
      <c r="U13981" s="334">
        <v>0</v>
      </c>
      <c r="V13981" s="334">
        <v>0</v>
      </c>
      <c r="W13981" s="334">
        <v>0</v>
      </c>
      <c r="X13981" s="334">
        <v>0</v>
      </c>
      <c r="Y13981" s="334">
        <v>0</v>
      </c>
      <c r="Z13981" s="334">
        <v>0</v>
      </c>
      <c r="AA13981" s="334">
        <v>0</v>
      </c>
      <c r="AB13981" s="334">
        <v>0</v>
      </c>
      <c r="AD13981" s="334">
        <v>3.8</v>
      </c>
      <c r="AE13981" s="334">
        <f t="shared" si="2187"/>
        <v>3.8</v>
      </c>
      <c r="AF13981" s="334">
        <f t="shared" si="2188"/>
        <v>3.8</v>
      </c>
      <c r="AG13981" s="340">
        <f t="shared" si="2189"/>
        <v>0</v>
      </c>
      <c r="AI13981" s="340">
        <f t="shared" si="2191"/>
        <v>0</v>
      </c>
      <c r="AJ13981" s="340">
        <f t="shared" si="2191"/>
        <v>0</v>
      </c>
      <c r="AK13981" s="340">
        <f t="shared" si="2191"/>
        <v>0</v>
      </c>
      <c r="AL13981" s="340">
        <f t="shared" si="2191"/>
        <v>0</v>
      </c>
      <c r="AM13981" s="340">
        <f t="shared" si="2191"/>
        <v>0</v>
      </c>
    </row>
    <row r="13982" spans="1:39" x14ac:dyDescent="0.35">
      <c r="A13982" s="337">
        <v>35895</v>
      </c>
      <c r="B13982" s="338">
        <f t="shared" si="2184"/>
        <v>1998</v>
      </c>
      <c r="C13982" s="338">
        <f t="shared" si="2185"/>
        <v>4</v>
      </c>
      <c r="D13982" s="338">
        <f t="shared" si="2186"/>
        <v>10</v>
      </c>
      <c r="E13982" s="334">
        <v>0</v>
      </c>
      <c r="F13982" s="334">
        <v>0</v>
      </c>
      <c r="G13982" s="334">
        <v>0</v>
      </c>
      <c r="H13982" s="334">
        <v>0</v>
      </c>
      <c r="I13982" s="334">
        <v>0</v>
      </c>
      <c r="J13982" s="334">
        <v>0</v>
      </c>
      <c r="K13982" s="334">
        <v>0</v>
      </c>
      <c r="L13982" s="334">
        <v>0</v>
      </c>
      <c r="M13982" s="334">
        <v>0</v>
      </c>
      <c r="N13982" s="334">
        <v>0</v>
      </c>
      <c r="O13982" s="334">
        <v>0</v>
      </c>
      <c r="P13982" s="334">
        <v>0</v>
      </c>
      <c r="Q13982" s="334">
        <v>0</v>
      </c>
      <c r="R13982" s="334">
        <v>0</v>
      </c>
      <c r="S13982" s="334">
        <v>0</v>
      </c>
      <c r="T13982" s="334">
        <v>0</v>
      </c>
      <c r="U13982" s="334">
        <v>0</v>
      </c>
      <c r="V13982" s="334">
        <v>0</v>
      </c>
      <c r="W13982" s="334">
        <v>0</v>
      </c>
      <c r="X13982" s="334">
        <v>0</v>
      </c>
      <c r="Y13982" s="334">
        <v>0</v>
      </c>
      <c r="Z13982" s="334">
        <v>0</v>
      </c>
      <c r="AA13982" s="334">
        <v>0</v>
      </c>
      <c r="AB13982" s="334">
        <v>0</v>
      </c>
      <c r="AD13982" s="334">
        <v>0</v>
      </c>
      <c r="AE13982" s="334">
        <f t="shared" si="2187"/>
        <v>0</v>
      </c>
      <c r="AF13982" s="334">
        <f t="shared" si="2188"/>
        <v>0</v>
      </c>
      <c r="AG13982" s="340">
        <f t="shared" si="2189"/>
        <v>0</v>
      </c>
      <c r="AI13982" s="340">
        <f t="shared" si="2191"/>
        <v>0</v>
      </c>
      <c r="AJ13982" s="340">
        <f t="shared" si="2191"/>
        <v>0</v>
      </c>
      <c r="AK13982" s="340">
        <f t="shared" si="2191"/>
        <v>0</v>
      </c>
      <c r="AL13982" s="340">
        <f t="shared" si="2191"/>
        <v>0</v>
      </c>
      <c r="AM13982" s="340">
        <f t="shared" si="2191"/>
        <v>0</v>
      </c>
    </row>
    <row r="13983" spans="1:39" x14ac:dyDescent="0.35">
      <c r="A13983" s="337">
        <v>35896</v>
      </c>
      <c r="B13983" s="338">
        <f t="shared" si="2184"/>
        <v>1998</v>
      </c>
      <c r="C13983" s="338">
        <f t="shared" si="2185"/>
        <v>4</v>
      </c>
      <c r="D13983" s="338">
        <f t="shared" si="2186"/>
        <v>11</v>
      </c>
      <c r="E13983" s="334">
        <v>0</v>
      </c>
      <c r="F13983" s="334">
        <v>0</v>
      </c>
      <c r="G13983" s="334">
        <v>0</v>
      </c>
      <c r="H13983" s="334">
        <v>0</v>
      </c>
      <c r="I13983" s="334">
        <v>0</v>
      </c>
      <c r="J13983" s="334">
        <v>0</v>
      </c>
      <c r="K13983" s="334">
        <v>0</v>
      </c>
      <c r="L13983" s="334">
        <v>0</v>
      </c>
      <c r="M13983" s="334">
        <v>0</v>
      </c>
      <c r="N13983" s="334">
        <v>0</v>
      </c>
      <c r="O13983" s="334">
        <v>0</v>
      </c>
      <c r="P13983" s="334">
        <v>0</v>
      </c>
      <c r="Q13983" s="334">
        <v>0</v>
      </c>
      <c r="R13983" s="334">
        <v>0</v>
      </c>
      <c r="S13983" s="334">
        <v>0</v>
      </c>
      <c r="T13983" s="334">
        <v>0</v>
      </c>
      <c r="U13983" s="334">
        <v>0</v>
      </c>
      <c r="V13983" s="334">
        <v>0</v>
      </c>
      <c r="W13983" s="334">
        <v>0</v>
      </c>
      <c r="X13983" s="334">
        <v>0</v>
      </c>
      <c r="Y13983" s="334">
        <v>0</v>
      </c>
      <c r="Z13983" s="334">
        <v>0</v>
      </c>
      <c r="AA13983" s="334">
        <v>0</v>
      </c>
      <c r="AB13983" s="334">
        <v>0</v>
      </c>
      <c r="AD13983" s="334">
        <v>0</v>
      </c>
      <c r="AE13983" s="334">
        <f t="shared" si="2187"/>
        <v>0</v>
      </c>
      <c r="AF13983" s="334">
        <f t="shared" si="2188"/>
        <v>0</v>
      </c>
      <c r="AG13983" s="340">
        <f t="shared" si="2189"/>
        <v>0</v>
      </c>
      <c r="AI13983" s="340">
        <f t="shared" si="2191"/>
        <v>0</v>
      </c>
      <c r="AJ13983" s="340">
        <f t="shared" si="2191"/>
        <v>0</v>
      </c>
      <c r="AK13983" s="340">
        <f t="shared" si="2191"/>
        <v>0</v>
      </c>
      <c r="AL13983" s="340">
        <f t="shared" si="2191"/>
        <v>0</v>
      </c>
      <c r="AM13983" s="340">
        <f t="shared" si="2191"/>
        <v>0</v>
      </c>
    </row>
    <row r="13984" spans="1:39" x14ac:dyDescent="0.35">
      <c r="A13984" s="337">
        <v>35897</v>
      </c>
      <c r="B13984" s="338">
        <f t="shared" si="2184"/>
        <v>1998</v>
      </c>
      <c r="C13984" s="338">
        <f t="shared" si="2185"/>
        <v>4</v>
      </c>
      <c r="D13984" s="338">
        <f t="shared" si="2186"/>
        <v>12</v>
      </c>
      <c r="E13984" s="334">
        <v>0</v>
      </c>
      <c r="F13984" s="334">
        <v>0</v>
      </c>
      <c r="G13984" s="334">
        <v>0</v>
      </c>
      <c r="H13984" s="334">
        <v>0</v>
      </c>
      <c r="I13984" s="334">
        <v>0</v>
      </c>
      <c r="J13984" s="334">
        <v>0</v>
      </c>
      <c r="K13984" s="334">
        <v>0</v>
      </c>
      <c r="L13984" s="334">
        <v>0</v>
      </c>
      <c r="M13984" s="334">
        <v>0</v>
      </c>
      <c r="N13984" s="334">
        <v>0</v>
      </c>
      <c r="O13984" s="334">
        <v>0</v>
      </c>
      <c r="P13984" s="334">
        <v>0</v>
      </c>
      <c r="Q13984" s="334">
        <v>0</v>
      </c>
      <c r="R13984" s="334">
        <v>0</v>
      </c>
      <c r="S13984" s="334">
        <v>0</v>
      </c>
      <c r="T13984" s="334">
        <v>0</v>
      </c>
      <c r="U13984" s="334">
        <v>0</v>
      </c>
      <c r="V13984" s="334">
        <v>0</v>
      </c>
      <c r="W13984" s="334">
        <v>0</v>
      </c>
      <c r="X13984" s="334">
        <v>0</v>
      </c>
      <c r="Y13984" s="334">
        <v>0</v>
      </c>
      <c r="Z13984" s="334">
        <v>0</v>
      </c>
      <c r="AA13984" s="334">
        <v>0</v>
      </c>
      <c r="AB13984" s="334">
        <v>0</v>
      </c>
      <c r="AD13984" s="334">
        <v>0</v>
      </c>
      <c r="AE13984" s="334">
        <f t="shared" si="2187"/>
        <v>0</v>
      </c>
      <c r="AF13984" s="334">
        <f t="shared" si="2188"/>
        <v>0</v>
      </c>
      <c r="AG13984" s="340">
        <f t="shared" si="2189"/>
        <v>0</v>
      </c>
      <c r="AI13984" s="340">
        <f t="shared" si="2191"/>
        <v>0</v>
      </c>
      <c r="AJ13984" s="340">
        <f t="shared" si="2191"/>
        <v>0</v>
      </c>
      <c r="AK13984" s="340">
        <f t="shared" si="2191"/>
        <v>0</v>
      </c>
      <c r="AL13984" s="340">
        <f t="shared" si="2191"/>
        <v>0</v>
      </c>
      <c r="AM13984" s="340">
        <f t="shared" si="2191"/>
        <v>0</v>
      </c>
    </row>
    <row r="13985" spans="1:39" x14ac:dyDescent="0.35">
      <c r="A13985" s="337">
        <v>35898</v>
      </c>
      <c r="B13985" s="338">
        <f t="shared" si="2184"/>
        <v>1998</v>
      </c>
      <c r="C13985" s="338">
        <f t="shared" si="2185"/>
        <v>4</v>
      </c>
      <c r="D13985" s="338">
        <f t="shared" si="2186"/>
        <v>13</v>
      </c>
      <c r="E13985" s="334">
        <v>0</v>
      </c>
      <c r="F13985" s="334">
        <v>0</v>
      </c>
      <c r="G13985" s="334">
        <v>0</v>
      </c>
      <c r="H13985" s="334">
        <v>0</v>
      </c>
      <c r="I13985" s="334">
        <v>0</v>
      </c>
      <c r="J13985" s="334">
        <v>0</v>
      </c>
      <c r="K13985" s="334">
        <v>0</v>
      </c>
      <c r="L13985" s="334">
        <v>0</v>
      </c>
      <c r="M13985" s="334">
        <v>0.9</v>
      </c>
      <c r="N13985" s="334">
        <v>0.4</v>
      </c>
      <c r="O13985" s="334">
        <v>0.4</v>
      </c>
      <c r="P13985" s="334">
        <v>0.4</v>
      </c>
      <c r="Q13985" s="334">
        <v>0.5</v>
      </c>
      <c r="R13985" s="334">
        <v>0.4</v>
      </c>
      <c r="S13985" s="334">
        <v>0.4</v>
      </c>
      <c r="T13985" s="334">
        <v>0</v>
      </c>
      <c r="U13985" s="334">
        <v>0</v>
      </c>
      <c r="V13985" s="334">
        <v>0</v>
      </c>
      <c r="W13985" s="334">
        <v>0</v>
      </c>
      <c r="X13985" s="334">
        <v>0</v>
      </c>
      <c r="Y13985" s="334">
        <v>0</v>
      </c>
      <c r="Z13985" s="334">
        <v>0</v>
      </c>
      <c r="AA13985" s="334">
        <v>0</v>
      </c>
      <c r="AB13985" s="334">
        <v>0</v>
      </c>
      <c r="AD13985" s="334">
        <v>3.4</v>
      </c>
      <c r="AE13985" s="334">
        <f t="shared" si="2187"/>
        <v>3.4</v>
      </c>
      <c r="AF13985" s="334">
        <f t="shared" si="2188"/>
        <v>3.4</v>
      </c>
      <c r="AG13985" s="340">
        <f t="shared" si="2189"/>
        <v>0</v>
      </c>
      <c r="AI13985" s="340">
        <f t="shared" si="2191"/>
        <v>0</v>
      </c>
      <c r="AJ13985" s="340">
        <f t="shared" si="2191"/>
        <v>0</v>
      </c>
      <c r="AK13985" s="340">
        <f t="shared" si="2191"/>
        <v>0</v>
      </c>
      <c r="AL13985" s="340">
        <f t="shared" si="2191"/>
        <v>0</v>
      </c>
      <c r="AM13985" s="340">
        <f t="shared" si="2191"/>
        <v>0</v>
      </c>
    </row>
    <row r="13986" spans="1:39" x14ac:dyDescent="0.35">
      <c r="A13986" s="337">
        <v>35899</v>
      </c>
      <c r="B13986" s="338">
        <f t="shared" si="2184"/>
        <v>1998</v>
      </c>
      <c r="C13986" s="338">
        <f t="shared" si="2185"/>
        <v>4</v>
      </c>
      <c r="D13986" s="338">
        <f t="shared" si="2186"/>
        <v>14</v>
      </c>
      <c r="E13986" s="334">
        <v>0</v>
      </c>
      <c r="F13986" s="334">
        <v>0</v>
      </c>
      <c r="G13986" s="334">
        <v>0</v>
      </c>
      <c r="H13986" s="334">
        <v>0</v>
      </c>
      <c r="I13986" s="334">
        <v>0</v>
      </c>
      <c r="J13986" s="334">
        <v>0</v>
      </c>
      <c r="K13986" s="334">
        <v>0</v>
      </c>
      <c r="L13986" s="334">
        <v>0</v>
      </c>
      <c r="M13986" s="334">
        <v>0</v>
      </c>
      <c r="N13986" s="334">
        <v>0</v>
      </c>
      <c r="O13986" s="334">
        <v>0</v>
      </c>
      <c r="P13986" s="334">
        <v>0</v>
      </c>
      <c r="Q13986" s="334">
        <v>0</v>
      </c>
      <c r="R13986" s="334">
        <v>0</v>
      </c>
      <c r="S13986" s="334">
        <v>0</v>
      </c>
      <c r="T13986" s="334">
        <v>0</v>
      </c>
      <c r="U13986" s="334">
        <v>0</v>
      </c>
      <c r="V13986" s="334">
        <v>0</v>
      </c>
      <c r="W13986" s="334">
        <v>0</v>
      </c>
      <c r="X13986" s="334">
        <v>0</v>
      </c>
      <c r="Y13986" s="334">
        <v>0</v>
      </c>
      <c r="Z13986" s="334">
        <v>0</v>
      </c>
      <c r="AA13986" s="334">
        <v>0</v>
      </c>
      <c r="AB13986" s="334">
        <v>0</v>
      </c>
      <c r="AD13986" s="334">
        <v>0</v>
      </c>
      <c r="AE13986" s="334">
        <f t="shared" si="2187"/>
        <v>0</v>
      </c>
      <c r="AF13986" s="334">
        <f t="shared" si="2188"/>
        <v>0</v>
      </c>
      <c r="AG13986" s="340">
        <f t="shared" si="2189"/>
        <v>0</v>
      </c>
      <c r="AI13986" s="340">
        <f t="shared" si="2191"/>
        <v>0</v>
      </c>
      <c r="AJ13986" s="340">
        <f t="shared" si="2191"/>
        <v>0</v>
      </c>
      <c r="AK13986" s="340">
        <f t="shared" si="2191"/>
        <v>0</v>
      </c>
      <c r="AL13986" s="340">
        <f t="shared" si="2191"/>
        <v>0</v>
      </c>
      <c r="AM13986" s="340">
        <f t="shared" si="2191"/>
        <v>0</v>
      </c>
    </row>
    <row r="13987" spans="1:39" x14ac:dyDescent="0.35">
      <c r="A13987" s="337">
        <v>35900</v>
      </c>
      <c r="B13987" s="338">
        <f t="shared" si="2184"/>
        <v>1998</v>
      </c>
      <c r="C13987" s="338">
        <f t="shared" si="2185"/>
        <v>4</v>
      </c>
      <c r="D13987" s="338">
        <f t="shared" si="2186"/>
        <v>15</v>
      </c>
      <c r="E13987" s="334">
        <v>0</v>
      </c>
      <c r="F13987" s="334">
        <v>0</v>
      </c>
      <c r="G13987" s="334">
        <v>0</v>
      </c>
      <c r="H13987" s="334">
        <v>0</v>
      </c>
      <c r="I13987" s="334">
        <v>0</v>
      </c>
      <c r="J13987" s="334">
        <v>0</v>
      </c>
      <c r="K13987" s="334">
        <v>0</v>
      </c>
      <c r="L13987" s="334">
        <v>0</v>
      </c>
      <c r="M13987" s="334">
        <v>0</v>
      </c>
      <c r="N13987" s="334">
        <v>0</v>
      </c>
      <c r="O13987" s="334">
        <v>0</v>
      </c>
      <c r="P13987" s="334">
        <v>0</v>
      </c>
      <c r="Q13987" s="334">
        <v>0</v>
      </c>
      <c r="R13987" s="334">
        <v>0</v>
      </c>
      <c r="S13987" s="334">
        <v>0</v>
      </c>
      <c r="T13987" s="334">
        <v>0</v>
      </c>
      <c r="U13987" s="334">
        <v>0</v>
      </c>
      <c r="V13987" s="334">
        <v>0.4</v>
      </c>
      <c r="W13987" s="334">
        <v>0</v>
      </c>
      <c r="X13987" s="334">
        <v>0.4</v>
      </c>
      <c r="Y13987" s="334">
        <v>0</v>
      </c>
      <c r="Z13987" s="334">
        <v>0</v>
      </c>
      <c r="AA13987" s="334">
        <v>0</v>
      </c>
      <c r="AB13987" s="334">
        <v>0</v>
      </c>
      <c r="AD13987" s="334">
        <v>0.8</v>
      </c>
      <c r="AE13987" s="334">
        <f t="shared" si="2187"/>
        <v>0.8</v>
      </c>
      <c r="AF13987" s="334">
        <f t="shared" si="2188"/>
        <v>0.8</v>
      </c>
      <c r="AG13987" s="340">
        <f t="shared" si="2189"/>
        <v>0</v>
      </c>
      <c r="AI13987" s="340">
        <f t="shared" si="2191"/>
        <v>0</v>
      </c>
      <c r="AJ13987" s="340">
        <f t="shared" si="2191"/>
        <v>0</v>
      </c>
      <c r="AK13987" s="340">
        <f t="shared" si="2191"/>
        <v>0</v>
      </c>
      <c r="AL13987" s="340">
        <f t="shared" si="2191"/>
        <v>0</v>
      </c>
      <c r="AM13987" s="340">
        <f t="shared" si="2191"/>
        <v>0</v>
      </c>
    </row>
    <row r="13988" spans="1:39" x14ac:dyDescent="0.35">
      <c r="A13988" s="337">
        <v>35901</v>
      </c>
      <c r="B13988" s="338">
        <f t="shared" si="2184"/>
        <v>1998</v>
      </c>
      <c r="C13988" s="338">
        <f t="shared" si="2185"/>
        <v>4</v>
      </c>
      <c r="D13988" s="338">
        <f t="shared" si="2186"/>
        <v>16</v>
      </c>
      <c r="E13988" s="334">
        <v>0</v>
      </c>
      <c r="F13988" s="334">
        <v>0</v>
      </c>
      <c r="G13988" s="334">
        <v>0</v>
      </c>
      <c r="H13988" s="334">
        <v>0</v>
      </c>
      <c r="I13988" s="334">
        <v>0</v>
      </c>
      <c r="J13988" s="334">
        <v>0</v>
      </c>
      <c r="K13988" s="334">
        <v>0</v>
      </c>
      <c r="L13988" s="334">
        <v>0</v>
      </c>
      <c r="M13988" s="334">
        <v>0</v>
      </c>
      <c r="N13988" s="334">
        <v>0</v>
      </c>
      <c r="O13988" s="334">
        <v>0</v>
      </c>
      <c r="P13988" s="334">
        <v>0</v>
      </c>
      <c r="Q13988" s="334">
        <v>0</v>
      </c>
      <c r="R13988" s="334">
        <v>0</v>
      </c>
      <c r="S13988" s="334">
        <v>0</v>
      </c>
      <c r="T13988" s="334">
        <v>0.4</v>
      </c>
      <c r="U13988" s="334">
        <v>0</v>
      </c>
      <c r="V13988" s="334">
        <v>0</v>
      </c>
      <c r="W13988" s="334">
        <v>0</v>
      </c>
      <c r="X13988" s="334">
        <v>0</v>
      </c>
      <c r="Y13988" s="334">
        <v>0</v>
      </c>
      <c r="Z13988" s="334">
        <v>0</v>
      </c>
      <c r="AA13988" s="334">
        <v>0</v>
      </c>
      <c r="AB13988" s="334">
        <v>0</v>
      </c>
      <c r="AD13988" s="334">
        <v>0.4</v>
      </c>
      <c r="AE13988" s="334">
        <f t="shared" si="2187"/>
        <v>0.4</v>
      </c>
      <c r="AF13988" s="334">
        <f t="shared" si="2188"/>
        <v>0.4</v>
      </c>
      <c r="AG13988" s="340">
        <f t="shared" si="2189"/>
        <v>0</v>
      </c>
      <c r="AI13988" s="340">
        <f t="shared" ref="AI13988:AM14003" si="2192">IF($C13988=AI$1,$AF13988,0)</f>
        <v>0</v>
      </c>
      <c r="AJ13988" s="340">
        <f t="shared" si="2192"/>
        <v>0</v>
      </c>
      <c r="AK13988" s="340">
        <f t="shared" si="2192"/>
        <v>0</v>
      </c>
      <c r="AL13988" s="340">
        <f t="shared" si="2192"/>
        <v>0</v>
      </c>
      <c r="AM13988" s="340">
        <f t="shared" si="2192"/>
        <v>0</v>
      </c>
    </row>
    <row r="13989" spans="1:39" x14ac:dyDescent="0.35">
      <c r="A13989" s="337">
        <v>35902</v>
      </c>
      <c r="B13989" s="338">
        <f t="shared" si="2184"/>
        <v>1998</v>
      </c>
      <c r="C13989" s="338">
        <f t="shared" si="2185"/>
        <v>4</v>
      </c>
      <c r="D13989" s="338">
        <f t="shared" si="2186"/>
        <v>17</v>
      </c>
      <c r="E13989" s="334">
        <v>0</v>
      </c>
      <c r="F13989" s="334">
        <v>0</v>
      </c>
      <c r="G13989" s="334">
        <v>0</v>
      </c>
      <c r="H13989" s="334">
        <v>0</v>
      </c>
      <c r="I13989" s="334">
        <v>0</v>
      </c>
      <c r="J13989" s="334">
        <v>0</v>
      </c>
      <c r="K13989" s="334">
        <v>0</v>
      </c>
      <c r="L13989" s="334">
        <v>0</v>
      </c>
      <c r="M13989" s="334">
        <v>0</v>
      </c>
      <c r="N13989" s="334">
        <v>0</v>
      </c>
      <c r="O13989" s="334">
        <v>0</v>
      </c>
      <c r="P13989" s="334">
        <v>0</v>
      </c>
      <c r="Q13989" s="334">
        <v>0</v>
      </c>
      <c r="R13989" s="334">
        <v>0</v>
      </c>
      <c r="S13989" s="334">
        <v>0</v>
      </c>
      <c r="T13989" s="334">
        <v>0</v>
      </c>
      <c r="U13989" s="334">
        <v>0</v>
      </c>
      <c r="V13989" s="334">
        <v>0</v>
      </c>
      <c r="W13989" s="334">
        <v>0</v>
      </c>
      <c r="X13989" s="334">
        <v>0</v>
      </c>
      <c r="Y13989" s="334">
        <v>0</v>
      </c>
      <c r="Z13989" s="334">
        <v>0</v>
      </c>
      <c r="AA13989" s="334">
        <v>0</v>
      </c>
      <c r="AB13989" s="334">
        <v>0</v>
      </c>
      <c r="AD13989" s="334">
        <v>0</v>
      </c>
      <c r="AE13989" s="334">
        <f t="shared" si="2187"/>
        <v>0</v>
      </c>
      <c r="AF13989" s="334">
        <f t="shared" si="2188"/>
        <v>0</v>
      </c>
      <c r="AG13989" s="340">
        <f t="shared" si="2189"/>
        <v>0</v>
      </c>
      <c r="AI13989" s="340">
        <f t="shared" si="2192"/>
        <v>0</v>
      </c>
      <c r="AJ13989" s="340">
        <f t="shared" si="2192"/>
        <v>0</v>
      </c>
      <c r="AK13989" s="340">
        <f t="shared" si="2192"/>
        <v>0</v>
      </c>
      <c r="AL13989" s="340">
        <f t="shared" si="2192"/>
        <v>0</v>
      </c>
      <c r="AM13989" s="340">
        <f t="shared" si="2192"/>
        <v>0</v>
      </c>
    </row>
    <row r="13990" spans="1:39" x14ac:dyDescent="0.35">
      <c r="A13990" s="337">
        <v>35903</v>
      </c>
      <c r="B13990" s="338">
        <f t="shared" si="2184"/>
        <v>1998</v>
      </c>
      <c r="C13990" s="338">
        <f t="shared" si="2185"/>
        <v>4</v>
      </c>
      <c r="D13990" s="338">
        <f t="shared" si="2186"/>
        <v>18</v>
      </c>
      <c r="E13990" s="334">
        <v>0</v>
      </c>
      <c r="F13990" s="334">
        <v>0</v>
      </c>
      <c r="G13990" s="334">
        <v>0</v>
      </c>
      <c r="H13990" s="334">
        <v>0</v>
      </c>
      <c r="I13990" s="334">
        <v>0</v>
      </c>
      <c r="J13990" s="334">
        <v>0</v>
      </c>
      <c r="K13990" s="334">
        <v>0</v>
      </c>
      <c r="L13990" s="334">
        <v>0</v>
      </c>
      <c r="M13990" s="334">
        <v>0</v>
      </c>
      <c r="N13990" s="334">
        <v>0</v>
      </c>
      <c r="O13990" s="334">
        <v>0</v>
      </c>
      <c r="P13990" s="334">
        <v>0</v>
      </c>
      <c r="Q13990" s="334">
        <v>0</v>
      </c>
      <c r="R13990" s="334">
        <v>0</v>
      </c>
      <c r="S13990" s="334">
        <v>0</v>
      </c>
      <c r="T13990" s="334">
        <v>0</v>
      </c>
      <c r="U13990" s="334">
        <v>0</v>
      </c>
      <c r="V13990" s="334">
        <v>0</v>
      </c>
      <c r="W13990" s="334">
        <v>0</v>
      </c>
      <c r="X13990" s="334">
        <v>0</v>
      </c>
      <c r="Y13990" s="334">
        <v>0</v>
      </c>
      <c r="Z13990" s="334">
        <v>0</v>
      </c>
      <c r="AA13990" s="334">
        <v>0</v>
      </c>
      <c r="AB13990" s="334">
        <v>0</v>
      </c>
      <c r="AD13990" s="334">
        <v>0</v>
      </c>
      <c r="AE13990" s="334">
        <f t="shared" si="2187"/>
        <v>0</v>
      </c>
      <c r="AF13990" s="334">
        <f t="shared" si="2188"/>
        <v>0</v>
      </c>
      <c r="AG13990" s="340">
        <f t="shared" si="2189"/>
        <v>0</v>
      </c>
      <c r="AI13990" s="340">
        <f t="shared" si="2192"/>
        <v>0</v>
      </c>
      <c r="AJ13990" s="340">
        <f t="shared" si="2192"/>
        <v>0</v>
      </c>
      <c r="AK13990" s="340">
        <f t="shared" si="2192"/>
        <v>0</v>
      </c>
      <c r="AL13990" s="340">
        <f t="shared" si="2192"/>
        <v>0</v>
      </c>
      <c r="AM13990" s="340">
        <f t="shared" si="2192"/>
        <v>0</v>
      </c>
    </row>
    <row r="13991" spans="1:39" x14ac:dyDescent="0.35">
      <c r="A13991" s="337">
        <v>35904</v>
      </c>
      <c r="B13991" s="338">
        <f t="shared" si="2184"/>
        <v>1998</v>
      </c>
      <c r="C13991" s="338">
        <f t="shared" si="2185"/>
        <v>4</v>
      </c>
      <c r="D13991" s="338">
        <f t="shared" si="2186"/>
        <v>19</v>
      </c>
      <c r="E13991" s="334">
        <v>0</v>
      </c>
      <c r="F13991" s="334">
        <v>0</v>
      </c>
      <c r="G13991" s="334">
        <v>0</v>
      </c>
      <c r="H13991" s="334">
        <v>0</v>
      </c>
      <c r="I13991" s="334">
        <v>0</v>
      </c>
      <c r="J13991" s="334">
        <v>0</v>
      </c>
      <c r="K13991" s="334">
        <v>0</v>
      </c>
      <c r="L13991" s="334">
        <v>0</v>
      </c>
      <c r="M13991" s="334">
        <v>0</v>
      </c>
      <c r="N13991" s="334">
        <v>0</v>
      </c>
      <c r="O13991" s="334">
        <v>0</v>
      </c>
      <c r="P13991" s="334">
        <v>0</v>
      </c>
      <c r="Q13991" s="334">
        <v>0</v>
      </c>
      <c r="R13991" s="334">
        <v>0</v>
      </c>
      <c r="S13991" s="334">
        <v>0</v>
      </c>
      <c r="T13991" s="334">
        <v>0</v>
      </c>
      <c r="U13991" s="334">
        <v>0</v>
      </c>
      <c r="V13991" s="334">
        <v>0</v>
      </c>
      <c r="W13991" s="334">
        <v>0</v>
      </c>
      <c r="X13991" s="334">
        <v>0</v>
      </c>
      <c r="Y13991" s="334">
        <v>0</v>
      </c>
      <c r="Z13991" s="334">
        <v>0</v>
      </c>
      <c r="AA13991" s="334">
        <v>1</v>
      </c>
      <c r="AB13991" s="334">
        <v>0</v>
      </c>
      <c r="AD13991" s="334">
        <v>1</v>
      </c>
      <c r="AE13991" s="334">
        <f t="shared" si="2187"/>
        <v>1</v>
      </c>
      <c r="AF13991" s="334">
        <f t="shared" si="2188"/>
        <v>1</v>
      </c>
      <c r="AG13991" s="340">
        <f t="shared" si="2189"/>
        <v>0</v>
      </c>
      <c r="AI13991" s="340">
        <f t="shared" si="2192"/>
        <v>0</v>
      </c>
      <c r="AJ13991" s="340">
        <f t="shared" si="2192"/>
        <v>0</v>
      </c>
      <c r="AK13991" s="340">
        <f t="shared" si="2192"/>
        <v>0</v>
      </c>
      <c r="AL13991" s="340">
        <f t="shared" si="2192"/>
        <v>0</v>
      </c>
      <c r="AM13991" s="340">
        <f t="shared" si="2192"/>
        <v>0</v>
      </c>
    </row>
    <row r="13992" spans="1:39" x14ac:dyDescent="0.35">
      <c r="A13992" s="337">
        <v>35905</v>
      </c>
      <c r="B13992" s="338">
        <f t="shared" si="2184"/>
        <v>1998</v>
      </c>
      <c r="C13992" s="338">
        <f t="shared" si="2185"/>
        <v>4</v>
      </c>
      <c r="D13992" s="338">
        <f t="shared" si="2186"/>
        <v>20</v>
      </c>
      <c r="E13992" s="334">
        <v>0</v>
      </c>
      <c r="F13992" s="334">
        <v>0</v>
      </c>
      <c r="G13992" s="334">
        <v>0</v>
      </c>
      <c r="H13992" s="334">
        <v>0</v>
      </c>
      <c r="I13992" s="334">
        <v>0</v>
      </c>
      <c r="J13992" s="334">
        <v>0</v>
      </c>
      <c r="K13992" s="334">
        <v>0</v>
      </c>
      <c r="L13992" s="334">
        <v>0</v>
      </c>
      <c r="M13992" s="334">
        <v>0</v>
      </c>
      <c r="N13992" s="334">
        <v>0</v>
      </c>
      <c r="O13992" s="334">
        <v>0</v>
      </c>
      <c r="P13992" s="334">
        <v>0</v>
      </c>
      <c r="Q13992" s="334">
        <v>0</v>
      </c>
      <c r="R13992" s="334">
        <v>0</v>
      </c>
      <c r="S13992" s="334">
        <v>0</v>
      </c>
      <c r="T13992" s="334">
        <v>0</v>
      </c>
      <c r="U13992" s="334">
        <v>0</v>
      </c>
      <c r="V13992" s="334">
        <v>0</v>
      </c>
      <c r="W13992" s="334">
        <v>0</v>
      </c>
      <c r="X13992" s="334">
        <v>0</v>
      </c>
      <c r="Y13992" s="334">
        <v>0</v>
      </c>
      <c r="Z13992" s="334">
        <v>0</v>
      </c>
      <c r="AA13992" s="334">
        <v>0</v>
      </c>
      <c r="AB13992" s="334">
        <v>0</v>
      </c>
      <c r="AD13992" s="334">
        <v>0</v>
      </c>
      <c r="AE13992" s="334">
        <f t="shared" si="2187"/>
        <v>0</v>
      </c>
      <c r="AF13992" s="334">
        <f t="shared" si="2188"/>
        <v>0</v>
      </c>
      <c r="AG13992" s="340">
        <f t="shared" si="2189"/>
        <v>0</v>
      </c>
      <c r="AI13992" s="340">
        <f t="shared" si="2192"/>
        <v>0</v>
      </c>
      <c r="AJ13992" s="340">
        <f t="shared" si="2192"/>
        <v>0</v>
      </c>
      <c r="AK13992" s="340">
        <f t="shared" si="2192"/>
        <v>0</v>
      </c>
      <c r="AL13992" s="340">
        <f t="shared" si="2192"/>
        <v>0</v>
      </c>
      <c r="AM13992" s="340">
        <f t="shared" si="2192"/>
        <v>0</v>
      </c>
    </row>
    <row r="13993" spans="1:39" x14ac:dyDescent="0.35">
      <c r="A13993" s="337">
        <v>35906</v>
      </c>
      <c r="B13993" s="338">
        <f t="shared" si="2184"/>
        <v>1998</v>
      </c>
      <c r="C13993" s="338">
        <f t="shared" si="2185"/>
        <v>4</v>
      </c>
      <c r="D13993" s="338">
        <f t="shared" si="2186"/>
        <v>21</v>
      </c>
      <c r="E13993" s="334">
        <v>0</v>
      </c>
      <c r="F13993" s="334">
        <v>0</v>
      </c>
      <c r="G13993" s="334">
        <v>0</v>
      </c>
      <c r="H13993" s="334">
        <v>0</v>
      </c>
      <c r="I13993" s="334">
        <v>0</v>
      </c>
      <c r="J13993" s="334">
        <v>0</v>
      </c>
      <c r="K13993" s="334">
        <v>0</v>
      </c>
      <c r="L13993" s="334">
        <v>0</v>
      </c>
      <c r="M13993" s="334">
        <v>0</v>
      </c>
      <c r="N13993" s="334">
        <v>0</v>
      </c>
      <c r="O13993" s="334">
        <v>0</v>
      </c>
      <c r="P13993" s="334">
        <v>0</v>
      </c>
      <c r="Q13993" s="334">
        <v>0</v>
      </c>
      <c r="R13993" s="334">
        <v>0</v>
      </c>
      <c r="S13993" s="334">
        <v>0</v>
      </c>
      <c r="T13993" s="334">
        <v>0</v>
      </c>
      <c r="U13993" s="334">
        <v>0</v>
      </c>
      <c r="V13993" s="334">
        <v>0</v>
      </c>
      <c r="W13993" s="334">
        <v>0</v>
      </c>
      <c r="X13993" s="334">
        <v>0</v>
      </c>
      <c r="Y13993" s="334">
        <v>0</v>
      </c>
      <c r="Z13993" s="334">
        <v>0</v>
      </c>
      <c r="AA13993" s="334">
        <v>0</v>
      </c>
      <c r="AB13993" s="334">
        <v>0</v>
      </c>
      <c r="AD13993" s="334">
        <v>0</v>
      </c>
      <c r="AE13993" s="334">
        <f t="shared" si="2187"/>
        <v>0</v>
      </c>
      <c r="AF13993" s="334">
        <f t="shared" si="2188"/>
        <v>0</v>
      </c>
      <c r="AG13993" s="340">
        <f t="shared" si="2189"/>
        <v>0</v>
      </c>
      <c r="AI13993" s="340">
        <f t="shared" si="2192"/>
        <v>0</v>
      </c>
      <c r="AJ13993" s="340">
        <f t="shared" si="2192"/>
        <v>0</v>
      </c>
      <c r="AK13993" s="340">
        <f t="shared" si="2192"/>
        <v>0</v>
      </c>
      <c r="AL13993" s="340">
        <f t="shared" si="2192"/>
        <v>0</v>
      </c>
      <c r="AM13993" s="340">
        <f t="shared" si="2192"/>
        <v>0</v>
      </c>
    </row>
    <row r="13994" spans="1:39" x14ac:dyDescent="0.35">
      <c r="A13994" s="337">
        <v>35907</v>
      </c>
      <c r="B13994" s="338">
        <f t="shared" si="2184"/>
        <v>1998</v>
      </c>
      <c r="C13994" s="338">
        <f t="shared" si="2185"/>
        <v>4</v>
      </c>
      <c r="D13994" s="338">
        <f t="shared" si="2186"/>
        <v>22</v>
      </c>
      <c r="E13994" s="334">
        <v>0</v>
      </c>
      <c r="F13994" s="334">
        <v>0</v>
      </c>
      <c r="G13994" s="334">
        <v>0</v>
      </c>
      <c r="H13994" s="334">
        <v>0</v>
      </c>
      <c r="I13994" s="334">
        <v>0</v>
      </c>
      <c r="J13994" s="334">
        <v>0</v>
      </c>
      <c r="K13994" s="334">
        <v>0</v>
      </c>
      <c r="L13994" s="334">
        <v>0</v>
      </c>
      <c r="M13994" s="334">
        <v>0</v>
      </c>
      <c r="N13994" s="334">
        <v>0</v>
      </c>
      <c r="O13994" s="334">
        <v>0</v>
      </c>
      <c r="P13994" s="334">
        <v>0</v>
      </c>
      <c r="Q13994" s="334">
        <v>0</v>
      </c>
      <c r="R13994" s="334">
        <v>0</v>
      </c>
      <c r="S13994" s="334">
        <v>0</v>
      </c>
      <c r="T13994" s="334">
        <v>0</v>
      </c>
      <c r="U13994" s="334">
        <v>0</v>
      </c>
      <c r="V13994" s="334">
        <v>0</v>
      </c>
      <c r="W13994" s="334">
        <v>0</v>
      </c>
      <c r="X13994" s="334">
        <v>0</v>
      </c>
      <c r="Y13994" s="334">
        <v>0</v>
      </c>
      <c r="Z13994" s="334">
        <v>0</v>
      </c>
      <c r="AA13994" s="334">
        <v>0</v>
      </c>
      <c r="AB13994" s="334">
        <v>0</v>
      </c>
      <c r="AD13994" s="334">
        <v>0</v>
      </c>
      <c r="AE13994" s="334">
        <f t="shared" si="2187"/>
        <v>0</v>
      </c>
      <c r="AF13994" s="334">
        <f t="shared" si="2188"/>
        <v>0</v>
      </c>
      <c r="AG13994" s="340">
        <f t="shared" si="2189"/>
        <v>0</v>
      </c>
      <c r="AI13994" s="340">
        <f t="shared" si="2192"/>
        <v>0</v>
      </c>
      <c r="AJ13994" s="340">
        <f t="shared" si="2192"/>
        <v>0</v>
      </c>
      <c r="AK13994" s="340">
        <f t="shared" si="2192"/>
        <v>0</v>
      </c>
      <c r="AL13994" s="340">
        <f t="shared" si="2192"/>
        <v>0</v>
      </c>
      <c r="AM13994" s="340">
        <f t="shared" si="2192"/>
        <v>0</v>
      </c>
    </row>
    <row r="13995" spans="1:39" x14ac:dyDescent="0.35">
      <c r="A13995" s="337">
        <v>35908</v>
      </c>
      <c r="B13995" s="338">
        <f t="shared" si="2184"/>
        <v>1998</v>
      </c>
      <c r="C13995" s="338">
        <f t="shared" si="2185"/>
        <v>4</v>
      </c>
      <c r="D13995" s="338">
        <f t="shared" si="2186"/>
        <v>23</v>
      </c>
      <c r="E13995" s="334">
        <v>0</v>
      </c>
      <c r="F13995" s="334">
        <v>0</v>
      </c>
      <c r="G13995" s="334">
        <v>0</v>
      </c>
      <c r="H13995" s="334">
        <v>0</v>
      </c>
      <c r="I13995" s="334">
        <v>0</v>
      </c>
      <c r="J13995" s="334">
        <v>0</v>
      </c>
      <c r="K13995" s="334">
        <v>0</v>
      </c>
      <c r="L13995" s="334">
        <v>0</v>
      </c>
      <c r="M13995" s="334">
        <v>0</v>
      </c>
      <c r="N13995" s="334">
        <v>0</v>
      </c>
      <c r="O13995" s="334">
        <v>0</v>
      </c>
      <c r="P13995" s="334">
        <v>0</v>
      </c>
      <c r="Q13995" s="334">
        <v>0</v>
      </c>
      <c r="R13995" s="334">
        <v>0</v>
      </c>
      <c r="S13995" s="334">
        <v>0</v>
      </c>
      <c r="T13995" s="334">
        <v>0</v>
      </c>
      <c r="U13995" s="334">
        <v>0</v>
      </c>
      <c r="V13995" s="334">
        <v>0</v>
      </c>
      <c r="W13995" s="334">
        <v>0</v>
      </c>
      <c r="X13995" s="334">
        <v>0</v>
      </c>
      <c r="Y13995" s="334">
        <v>0</v>
      </c>
      <c r="Z13995" s="334">
        <v>0</v>
      </c>
      <c r="AA13995" s="334">
        <v>0</v>
      </c>
      <c r="AB13995" s="334">
        <v>0</v>
      </c>
      <c r="AD13995" s="334">
        <v>0</v>
      </c>
      <c r="AE13995" s="334">
        <f t="shared" si="2187"/>
        <v>0</v>
      </c>
      <c r="AF13995" s="334">
        <f t="shared" si="2188"/>
        <v>0</v>
      </c>
      <c r="AG13995" s="340">
        <f t="shared" si="2189"/>
        <v>0</v>
      </c>
      <c r="AI13995" s="340">
        <f t="shared" si="2192"/>
        <v>0</v>
      </c>
      <c r="AJ13995" s="340">
        <f t="shared" si="2192"/>
        <v>0</v>
      </c>
      <c r="AK13995" s="340">
        <f t="shared" si="2192"/>
        <v>0</v>
      </c>
      <c r="AL13995" s="340">
        <f t="shared" si="2192"/>
        <v>0</v>
      </c>
      <c r="AM13995" s="340">
        <f t="shared" si="2192"/>
        <v>0</v>
      </c>
    </row>
    <row r="13996" spans="1:39" x14ac:dyDescent="0.35">
      <c r="A13996" s="337">
        <v>35909</v>
      </c>
      <c r="B13996" s="338">
        <f t="shared" si="2184"/>
        <v>1998</v>
      </c>
      <c r="C13996" s="338">
        <f t="shared" si="2185"/>
        <v>4</v>
      </c>
      <c r="D13996" s="338">
        <f t="shared" si="2186"/>
        <v>24</v>
      </c>
      <c r="E13996" s="334">
        <v>0</v>
      </c>
      <c r="F13996" s="334">
        <v>0</v>
      </c>
      <c r="G13996" s="334">
        <v>0.5</v>
      </c>
      <c r="H13996" s="334">
        <v>0</v>
      </c>
      <c r="I13996" s="334">
        <v>0</v>
      </c>
      <c r="J13996" s="334">
        <v>0</v>
      </c>
      <c r="K13996" s="334">
        <v>0</v>
      </c>
      <c r="L13996" s="334">
        <v>0</v>
      </c>
      <c r="M13996" s="334">
        <v>0</v>
      </c>
      <c r="N13996" s="334">
        <v>0</v>
      </c>
      <c r="O13996" s="334">
        <v>0</v>
      </c>
      <c r="P13996" s="334">
        <v>0</v>
      </c>
      <c r="Q13996" s="334">
        <v>0</v>
      </c>
      <c r="R13996" s="334">
        <v>0</v>
      </c>
      <c r="S13996" s="334">
        <v>0</v>
      </c>
      <c r="T13996" s="334">
        <v>0.2</v>
      </c>
      <c r="U13996" s="334">
        <v>3.2</v>
      </c>
      <c r="V13996" s="334">
        <v>1.6</v>
      </c>
      <c r="W13996" s="334">
        <v>3.9</v>
      </c>
      <c r="X13996" s="334">
        <v>1.9</v>
      </c>
      <c r="Y13996" s="334">
        <v>3.7</v>
      </c>
      <c r="Z13996" s="334">
        <v>0.9</v>
      </c>
      <c r="AA13996" s="334">
        <v>0</v>
      </c>
      <c r="AB13996" s="334">
        <v>0</v>
      </c>
      <c r="AD13996" s="334">
        <v>15.9</v>
      </c>
      <c r="AE13996" s="334">
        <f t="shared" si="2187"/>
        <v>15.9</v>
      </c>
      <c r="AF13996" s="334">
        <f t="shared" si="2188"/>
        <v>15.9</v>
      </c>
      <c r="AG13996" s="340">
        <f t="shared" si="2189"/>
        <v>0</v>
      </c>
      <c r="AI13996" s="340">
        <f t="shared" si="2192"/>
        <v>0</v>
      </c>
      <c r="AJ13996" s="340">
        <f t="shared" si="2192"/>
        <v>0</v>
      </c>
      <c r="AK13996" s="340">
        <f t="shared" si="2192"/>
        <v>0</v>
      </c>
      <c r="AL13996" s="340">
        <f t="shared" si="2192"/>
        <v>0</v>
      </c>
      <c r="AM13996" s="340">
        <f t="shared" si="2192"/>
        <v>0</v>
      </c>
    </row>
    <row r="13997" spans="1:39" x14ac:dyDescent="0.35">
      <c r="A13997" s="337">
        <v>35910</v>
      </c>
      <c r="B13997" s="338">
        <f t="shared" si="2184"/>
        <v>1998</v>
      </c>
      <c r="C13997" s="338">
        <f t="shared" si="2185"/>
        <v>4</v>
      </c>
      <c r="D13997" s="338">
        <f t="shared" si="2186"/>
        <v>25</v>
      </c>
      <c r="E13997" s="334">
        <v>0</v>
      </c>
      <c r="F13997" s="334">
        <v>0</v>
      </c>
      <c r="G13997" s="334">
        <v>0</v>
      </c>
      <c r="H13997" s="334">
        <v>0</v>
      </c>
      <c r="I13997" s="334">
        <v>0</v>
      </c>
      <c r="J13997" s="334">
        <v>0</v>
      </c>
      <c r="K13997" s="334">
        <v>0</v>
      </c>
      <c r="L13997" s="334">
        <v>0</v>
      </c>
      <c r="M13997" s="334">
        <v>0</v>
      </c>
      <c r="N13997" s="334">
        <v>0</v>
      </c>
      <c r="O13997" s="334">
        <v>0</v>
      </c>
      <c r="P13997" s="334">
        <v>0</v>
      </c>
      <c r="Q13997" s="334">
        <v>0</v>
      </c>
      <c r="R13997" s="334">
        <v>0</v>
      </c>
      <c r="S13997" s="334">
        <v>0</v>
      </c>
      <c r="T13997" s="334">
        <v>0</v>
      </c>
      <c r="U13997" s="334">
        <v>0</v>
      </c>
      <c r="V13997" s="334">
        <v>0</v>
      </c>
      <c r="W13997" s="334">
        <v>0</v>
      </c>
      <c r="X13997" s="334">
        <v>0</v>
      </c>
      <c r="Y13997" s="334">
        <v>0</v>
      </c>
      <c r="Z13997" s="334">
        <v>0</v>
      </c>
      <c r="AA13997" s="334">
        <v>0</v>
      </c>
      <c r="AB13997" s="334">
        <v>0</v>
      </c>
      <c r="AD13997" s="334">
        <v>0</v>
      </c>
      <c r="AE13997" s="334">
        <f t="shared" si="2187"/>
        <v>0</v>
      </c>
      <c r="AF13997" s="334">
        <f t="shared" si="2188"/>
        <v>0</v>
      </c>
      <c r="AG13997" s="340">
        <f t="shared" si="2189"/>
        <v>0</v>
      </c>
      <c r="AI13997" s="340">
        <f t="shared" si="2192"/>
        <v>0</v>
      </c>
      <c r="AJ13997" s="340">
        <f t="shared" si="2192"/>
        <v>0</v>
      </c>
      <c r="AK13997" s="340">
        <f t="shared" si="2192"/>
        <v>0</v>
      </c>
      <c r="AL13997" s="340">
        <f t="shared" si="2192"/>
        <v>0</v>
      </c>
      <c r="AM13997" s="340">
        <f t="shared" si="2192"/>
        <v>0</v>
      </c>
    </row>
    <row r="13998" spans="1:39" x14ac:dyDescent="0.35">
      <c r="A13998" s="337">
        <v>35911</v>
      </c>
      <c r="B13998" s="338">
        <f t="shared" si="2184"/>
        <v>1998</v>
      </c>
      <c r="C13998" s="338">
        <f t="shared" si="2185"/>
        <v>4</v>
      </c>
      <c r="D13998" s="338">
        <f t="shared" si="2186"/>
        <v>26</v>
      </c>
      <c r="E13998" s="334">
        <v>0</v>
      </c>
      <c r="F13998" s="334">
        <v>0</v>
      </c>
      <c r="G13998" s="334">
        <v>0</v>
      </c>
      <c r="H13998" s="334">
        <v>0</v>
      </c>
      <c r="I13998" s="334">
        <v>0</v>
      </c>
      <c r="J13998" s="334">
        <v>0</v>
      </c>
      <c r="K13998" s="334">
        <v>0</v>
      </c>
      <c r="L13998" s="334">
        <v>0</v>
      </c>
      <c r="M13998" s="334">
        <v>0</v>
      </c>
      <c r="N13998" s="334">
        <v>0</v>
      </c>
      <c r="O13998" s="334">
        <v>0</v>
      </c>
      <c r="P13998" s="334">
        <v>0</v>
      </c>
      <c r="Q13998" s="334">
        <v>0</v>
      </c>
      <c r="R13998" s="334">
        <v>0</v>
      </c>
      <c r="S13998" s="334">
        <v>0</v>
      </c>
      <c r="T13998" s="334">
        <v>0</v>
      </c>
      <c r="U13998" s="334">
        <v>0</v>
      </c>
      <c r="V13998" s="334">
        <v>0</v>
      </c>
      <c r="W13998" s="334">
        <v>0</v>
      </c>
      <c r="X13998" s="334">
        <v>0</v>
      </c>
      <c r="Y13998" s="334">
        <v>0</v>
      </c>
      <c r="Z13998" s="334">
        <v>0</v>
      </c>
      <c r="AA13998" s="334">
        <v>0</v>
      </c>
      <c r="AB13998" s="334">
        <v>0</v>
      </c>
      <c r="AD13998" s="334">
        <v>0</v>
      </c>
      <c r="AE13998" s="334">
        <f t="shared" si="2187"/>
        <v>0</v>
      </c>
      <c r="AF13998" s="334">
        <f t="shared" si="2188"/>
        <v>0</v>
      </c>
      <c r="AG13998" s="340">
        <f t="shared" si="2189"/>
        <v>0</v>
      </c>
      <c r="AI13998" s="340">
        <f t="shared" si="2192"/>
        <v>0</v>
      </c>
      <c r="AJ13998" s="340">
        <f t="shared" si="2192"/>
        <v>0</v>
      </c>
      <c r="AK13998" s="340">
        <f t="shared" si="2192"/>
        <v>0</v>
      </c>
      <c r="AL13998" s="340">
        <f t="shared" si="2192"/>
        <v>0</v>
      </c>
      <c r="AM13998" s="340">
        <f t="shared" si="2192"/>
        <v>0</v>
      </c>
    </row>
    <row r="13999" spans="1:39" x14ac:dyDescent="0.35">
      <c r="A13999" s="337">
        <v>35912</v>
      </c>
      <c r="B13999" s="338">
        <f t="shared" si="2184"/>
        <v>1998</v>
      </c>
      <c r="C13999" s="338">
        <f t="shared" si="2185"/>
        <v>4</v>
      </c>
      <c r="D13999" s="338">
        <f t="shared" si="2186"/>
        <v>27</v>
      </c>
      <c r="E13999" s="334">
        <v>0</v>
      </c>
      <c r="F13999" s="334">
        <v>0</v>
      </c>
      <c r="G13999" s="334">
        <v>0</v>
      </c>
      <c r="H13999" s="334">
        <v>0</v>
      </c>
      <c r="I13999" s="334">
        <v>0</v>
      </c>
      <c r="J13999" s="334">
        <v>0</v>
      </c>
      <c r="K13999" s="334">
        <v>0</v>
      </c>
      <c r="L13999" s="334">
        <v>0</v>
      </c>
      <c r="M13999" s="334">
        <v>0</v>
      </c>
      <c r="N13999" s="334">
        <v>0</v>
      </c>
      <c r="O13999" s="334">
        <v>0</v>
      </c>
      <c r="P13999" s="334">
        <v>0</v>
      </c>
      <c r="Q13999" s="334">
        <v>0</v>
      </c>
      <c r="R13999" s="334">
        <v>0</v>
      </c>
      <c r="S13999" s="334">
        <v>0</v>
      </c>
      <c r="T13999" s="334">
        <v>0</v>
      </c>
      <c r="U13999" s="334">
        <v>0</v>
      </c>
      <c r="V13999" s="334">
        <v>0</v>
      </c>
      <c r="W13999" s="334">
        <v>0</v>
      </c>
      <c r="X13999" s="334">
        <v>0</v>
      </c>
      <c r="Y13999" s="334">
        <v>0</v>
      </c>
      <c r="Z13999" s="334">
        <v>0</v>
      </c>
      <c r="AA13999" s="334">
        <v>0</v>
      </c>
      <c r="AB13999" s="334">
        <v>0</v>
      </c>
      <c r="AD13999" s="334">
        <v>0</v>
      </c>
      <c r="AE13999" s="334">
        <f t="shared" si="2187"/>
        <v>0</v>
      </c>
      <c r="AF13999" s="334">
        <f t="shared" si="2188"/>
        <v>0</v>
      </c>
      <c r="AG13999" s="340">
        <f t="shared" si="2189"/>
        <v>0</v>
      </c>
      <c r="AI13999" s="340">
        <f t="shared" si="2192"/>
        <v>0</v>
      </c>
      <c r="AJ13999" s="340">
        <f t="shared" si="2192"/>
        <v>0</v>
      </c>
      <c r="AK13999" s="340">
        <f t="shared" si="2192"/>
        <v>0</v>
      </c>
      <c r="AL13999" s="340">
        <f t="shared" si="2192"/>
        <v>0</v>
      </c>
      <c r="AM13999" s="340">
        <f t="shared" si="2192"/>
        <v>0</v>
      </c>
    </row>
    <row r="14000" spans="1:39" x14ac:dyDescent="0.35">
      <c r="A14000" s="337">
        <v>35913</v>
      </c>
      <c r="B14000" s="338">
        <f t="shared" si="2184"/>
        <v>1998</v>
      </c>
      <c r="C14000" s="338">
        <f t="shared" si="2185"/>
        <v>4</v>
      </c>
      <c r="D14000" s="338">
        <f t="shared" si="2186"/>
        <v>28</v>
      </c>
      <c r="E14000" s="334">
        <v>0</v>
      </c>
      <c r="F14000" s="334">
        <v>0</v>
      </c>
      <c r="G14000" s="334">
        <v>0</v>
      </c>
      <c r="H14000" s="334">
        <v>0</v>
      </c>
      <c r="I14000" s="334">
        <v>0</v>
      </c>
      <c r="J14000" s="334">
        <v>0</v>
      </c>
      <c r="K14000" s="334">
        <v>0</v>
      </c>
      <c r="L14000" s="334">
        <v>0</v>
      </c>
      <c r="M14000" s="334">
        <v>0</v>
      </c>
      <c r="N14000" s="334">
        <v>0</v>
      </c>
      <c r="O14000" s="334">
        <v>0</v>
      </c>
      <c r="P14000" s="334">
        <v>0</v>
      </c>
      <c r="Q14000" s="334">
        <v>0</v>
      </c>
      <c r="R14000" s="334">
        <v>0</v>
      </c>
      <c r="S14000" s="334">
        <v>0</v>
      </c>
      <c r="T14000" s="334">
        <v>0</v>
      </c>
      <c r="U14000" s="334">
        <v>0</v>
      </c>
      <c r="V14000" s="334">
        <v>0</v>
      </c>
      <c r="W14000" s="334">
        <v>0</v>
      </c>
      <c r="X14000" s="334">
        <v>0</v>
      </c>
      <c r="Y14000" s="334">
        <v>0</v>
      </c>
      <c r="Z14000" s="334">
        <v>0</v>
      </c>
      <c r="AA14000" s="334">
        <v>0</v>
      </c>
      <c r="AB14000" s="334">
        <v>0</v>
      </c>
      <c r="AD14000" s="334">
        <v>0</v>
      </c>
      <c r="AE14000" s="334">
        <f t="shared" si="2187"/>
        <v>0</v>
      </c>
      <c r="AF14000" s="334">
        <f t="shared" si="2188"/>
        <v>0</v>
      </c>
      <c r="AG14000" s="340">
        <f t="shared" si="2189"/>
        <v>0</v>
      </c>
      <c r="AI14000" s="340">
        <f t="shared" si="2192"/>
        <v>0</v>
      </c>
      <c r="AJ14000" s="340">
        <f t="shared" si="2192"/>
        <v>0</v>
      </c>
      <c r="AK14000" s="340">
        <f t="shared" si="2192"/>
        <v>0</v>
      </c>
      <c r="AL14000" s="340">
        <f t="shared" si="2192"/>
        <v>0</v>
      </c>
      <c r="AM14000" s="340">
        <f t="shared" si="2192"/>
        <v>0</v>
      </c>
    </row>
    <row r="14001" spans="1:39" x14ac:dyDescent="0.35">
      <c r="A14001" s="337">
        <v>35914</v>
      </c>
      <c r="B14001" s="338">
        <f t="shared" si="2184"/>
        <v>1998</v>
      </c>
      <c r="C14001" s="338">
        <f t="shared" si="2185"/>
        <v>4</v>
      </c>
      <c r="D14001" s="338">
        <f t="shared" si="2186"/>
        <v>29</v>
      </c>
      <c r="E14001" s="334">
        <v>0</v>
      </c>
      <c r="F14001" s="334">
        <v>0</v>
      </c>
      <c r="G14001" s="334">
        <v>0</v>
      </c>
      <c r="H14001" s="334">
        <v>0</v>
      </c>
      <c r="I14001" s="334">
        <v>0</v>
      </c>
      <c r="J14001" s="334">
        <v>0</v>
      </c>
      <c r="K14001" s="334">
        <v>0</v>
      </c>
      <c r="L14001" s="334">
        <v>0</v>
      </c>
      <c r="M14001" s="334">
        <v>0</v>
      </c>
      <c r="N14001" s="334">
        <v>0</v>
      </c>
      <c r="O14001" s="334">
        <v>0</v>
      </c>
      <c r="P14001" s="334">
        <v>0</v>
      </c>
      <c r="Q14001" s="334">
        <v>0</v>
      </c>
      <c r="R14001" s="334">
        <v>0</v>
      </c>
      <c r="S14001" s="334">
        <v>0</v>
      </c>
      <c r="T14001" s="334">
        <v>0</v>
      </c>
      <c r="U14001" s="334">
        <v>0</v>
      </c>
      <c r="V14001" s="334">
        <v>0</v>
      </c>
      <c r="W14001" s="334">
        <v>0</v>
      </c>
      <c r="X14001" s="334">
        <v>0</v>
      </c>
      <c r="Y14001" s="334">
        <v>0</v>
      </c>
      <c r="Z14001" s="334">
        <v>0</v>
      </c>
      <c r="AA14001" s="334">
        <v>0</v>
      </c>
      <c r="AB14001" s="334">
        <v>0</v>
      </c>
      <c r="AD14001" s="334">
        <v>0</v>
      </c>
      <c r="AE14001" s="334">
        <f t="shared" si="2187"/>
        <v>0</v>
      </c>
      <c r="AF14001" s="334">
        <f t="shared" si="2188"/>
        <v>0</v>
      </c>
      <c r="AG14001" s="340">
        <f t="shared" si="2189"/>
        <v>0</v>
      </c>
      <c r="AI14001" s="340">
        <f t="shared" si="2192"/>
        <v>0</v>
      </c>
      <c r="AJ14001" s="340">
        <f t="shared" si="2192"/>
        <v>0</v>
      </c>
      <c r="AK14001" s="340">
        <f t="shared" si="2192"/>
        <v>0</v>
      </c>
      <c r="AL14001" s="340">
        <f t="shared" si="2192"/>
        <v>0</v>
      </c>
      <c r="AM14001" s="340">
        <f t="shared" si="2192"/>
        <v>0</v>
      </c>
    </row>
    <row r="14002" spans="1:39" x14ac:dyDescent="0.35">
      <c r="A14002" s="337">
        <v>35915</v>
      </c>
      <c r="B14002" s="338">
        <f t="shared" si="2184"/>
        <v>1998</v>
      </c>
      <c r="C14002" s="338">
        <f t="shared" si="2185"/>
        <v>4</v>
      </c>
      <c r="D14002" s="338">
        <f t="shared" si="2186"/>
        <v>30</v>
      </c>
      <c r="E14002" s="334">
        <v>0</v>
      </c>
      <c r="F14002" s="334">
        <v>0</v>
      </c>
      <c r="G14002" s="334">
        <v>0</v>
      </c>
      <c r="H14002" s="334">
        <v>0</v>
      </c>
      <c r="I14002" s="334">
        <v>0</v>
      </c>
      <c r="J14002" s="334">
        <v>0</v>
      </c>
      <c r="K14002" s="334">
        <v>0</v>
      </c>
      <c r="L14002" s="334">
        <v>0</v>
      </c>
      <c r="M14002" s="334">
        <v>0</v>
      </c>
      <c r="N14002" s="334">
        <v>0</v>
      </c>
      <c r="O14002" s="334">
        <v>0</v>
      </c>
      <c r="P14002" s="334">
        <v>0</v>
      </c>
      <c r="Q14002" s="334">
        <v>0</v>
      </c>
      <c r="R14002" s="334">
        <v>0</v>
      </c>
      <c r="S14002" s="334">
        <v>0</v>
      </c>
      <c r="T14002" s="334">
        <v>0</v>
      </c>
      <c r="U14002" s="334">
        <v>0</v>
      </c>
      <c r="V14002" s="334">
        <v>0</v>
      </c>
      <c r="W14002" s="334">
        <v>0</v>
      </c>
      <c r="X14002" s="334">
        <v>0</v>
      </c>
      <c r="Y14002" s="334">
        <v>0</v>
      </c>
      <c r="Z14002" s="334">
        <v>0</v>
      </c>
      <c r="AA14002" s="334">
        <v>0</v>
      </c>
      <c r="AB14002" s="334">
        <v>0</v>
      </c>
      <c r="AD14002" s="334">
        <v>0</v>
      </c>
      <c r="AE14002" s="334">
        <f t="shared" si="2187"/>
        <v>0</v>
      </c>
      <c r="AF14002" s="334">
        <f t="shared" si="2188"/>
        <v>0</v>
      </c>
      <c r="AG14002" s="340">
        <f t="shared" si="2189"/>
        <v>0</v>
      </c>
      <c r="AI14002" s="340">
        <f t="shared" si="2192"/>
        <v>0</v>
      </c>
      <c r="AJ14002" s="340">
        <f t="shared" si="2192"/>
        <v>0</v>
      </c>
      <c r="AK14002" s="340">
        <f t="shared" si="2192"/>
        <v>0</v>
      </c>
      <c r="AL14002" s="340">
        <f t="shared" si="2192"/>
        <v>0</v>
      </c>
      <c r="AM14002" s="340">
        <f t="shared" si="2192"/>
        <v>0</v>
      </c>
    </row>
    <row r="14003" spans="1:39" x14ac:dyDescent="0.35">
      <c r="A14003" s="337">
        <v>35916</v>
      </c>
      <c r="B14003" s="338">
        <f t="shared" si="2184"/>
        <v>1998</v>
      </c>
      <c r="C14003" s="338">
        <f t="shared" si="2185"/>
        <v>5</v>
      </c>
      <c r="D14003" s="338">
        <f t="shared" si="2186"/>
        <v>1</v>
      </c>
      <c r="E14003" s="334">
        <v>0</v>
      </c>
      <c r="F14003" s="334">
        <v>0</v>
      </c>
      <c r="G14003" s="334">
        <v>0</v>
      </c>
      <c r="H14003" s="334">
        <v>0</v>
      </c>
      <c r="I14003" s="334">
        <v>0</v>
      </c>
      <c r="J14003" s="334">
        <v>0</v>
      </c>
      <c r="K14003" s="334">
        <v>0</v>
      </c>
      <c r="L14003" s="334">
        <v>0</v>
      </c>
      <c r="M14003" s="334">
        <v>0</v>
      </c>
      <c r="N14003" s="334">
        <v>0</v>
      </c>
      <c r="O14003" s="334">
        <v>0</v>
      </c>
      <c r="P14003" s="334">
        <v>0</v>
      </c>
      <c r="Q14003" s="334">
        <v>0</v>
      </c>
      <c r="R14003" s="334">
        <v>0</v>
      </c>
      <c r="S14003" s="334">
        <v>0</v>
      </c>
      <c r="T14003" s="334">
        <v>0</v>
      </c>
      <c r="U14003" s="334">
        <v>0</v>
      </c>
      <c r="V14003" s="334">
        <v>0</v>
      </c>
      <c r="W14003" s="334">
        <v>0</v>
      </c>
      <c r="X14003" s="334">
        <v>0</v>
      </c>
      <c r="Y14003" s="334">
        <v>0</v>
      </c>
      <c r="Z14003" s="334">
        <v>0</v>
      </c>
      <c r="AA14003" s="334">
        <v>0</v>
      </c>
      <c r="AB14003" s="334">
        <v>0</v>
      </c>
      <c r="AD14003" s="334">
        <v>0</v>
      </c>
      <c r="AE14003" s="334">
        <f t="shared" si="2187"/>
        <v>0</v>
      </c>
      <c r="AF14003" s="334">
        <f t="shared" si="2188"/>
        <v>0</v>
      </c>
      <c r="AG14003" s="340">
        <f t="shared" si="2189"/>
        <v>0</v>
      </c>
      <c r="AI14003" s="340">
        <f t="shared" si="2192"/>
        <v>0</v>
      </c>
      <c r="AJ14003" s="340">
        <f t="shared" si="2192"/>
        <v>0</v>
      </c>
      <c r="AK14003" s="340">
        <f t="shared" si="2192"/>
        <v>0</v>
      </c>
      <c r="AL14003" s="340">
        <f t="shared" si="2192"/>
        <v>0</v>
      </c>
      <c r="AM14003" s="340">
        <f t="shared" si="2192"/>
        <v>0</v>
      </c>
    </row>
    <row r="14004" spans="1:39" x14ac:dyDescent="0.35">
      <c r="A14004" s="337">
        <v>35917</v>
      </c>
      <c r="B14004" s="338">
        <f t="shared" si="2184"/>
        <v>1998</v>
      </c>
      <c r="C14004" s="338">
        <f t="shared" si="2185"/>
        <v>5</v>
      </c>
      <c r="D14004" s="338">
        <f t="shared" si="2186"/>
        <v>2</v>
      </c>
      <c r="E14004" s="334">
        <v>0</v>
      </c>
      <c r="F14004" s="334">
        <v>0</v>
      </c>
      <c r="G14004" s="334">
        <v>0</v>
      </c>
      <c r="H14004" s="334">
        <v>0</v>
      </c>
      <c r="I14004" s="334">
        <v>0</v>
      </c>
      <c r="J14004" s="334">
        <v>0</v>
      </c>
      <c r="K14004" s="334">
        <v>0</v>
      </c>
      <c r="L14004" s="334">
        <v>0</v>
      </c>
      <c r="M14004" s="334">
        <v>0</v>
      </c>
      <c r="N14004" s="334">
        <v>0</v>
      </c>
      <c r="O14004" s="334">
        <v>0</v>
      </c>
      <c r="P14004" s="334">
        <v>0</v>
      </c>
      <c r="Q14004" s="334">
        <v>0</v>
      </c>
      <c r="R14004" s="334">
        <v>0</v>
      </c>
      <c r="S14004" s="334">
        <v>0</v>
      </c>
      <c r="T14004" s="334">
        <v>0</v>
      </c>
      <c r="U14004" s="334">
        <v>0</v>
      </c>
      <c r="V14004" s="334">
        <v>0</v>
      </c>
      <c r="W14004" s="334">
        <v>0</v>
      </c>
      <c r="X14004" s="334">
        <v>0</v>
      </c>
      <c r="Y14004" s="334">
        <v>0</v>
      </c>
      <c r="Z14004" s="334">
        <v>0</v>
      </c>
      <c r="AA14004" s="334">
        <v>0</v>
      </c>
      <c r="AB14004" s="334">
        <v>0</v>
      </c>
      <c r="AD14004" s="334">
        <v>0</v>
      </c>
      <c r="AE14004" s="334">
        <f t="shared" si="2187"/>
        <v>0</v>
      </c>
      <c r="AF14004" s="334">
        <f t="shared" si="2188"/>
        <v>0</v>
      </c>
      <c r="AG14004" s="340">
        <f t="shared" si="2189"/>
        <v>0</v>
      </c>
      <c r="AI14004" s="340">
        <f t="shared" ref="AI14004:AM14019" si="2193">IF($C14004=AI$1,$AF14004,0)</f>
        <v>0</v>
      </c>
      <c r="AJ14004" s="340">
        <f t="shared" si="2193"/>
        <v>0</v>
      </c>
      <c r="AK14004" s="340">
        <f t="shared" si="2193"/>
        <v>0</v>
      </c>
      <c r="AL14004" s="340">
        <f t="shared" si="2193"/>
        <v>0</v>
      </c>
      <c r="AM14004" s="340">
        <f t="shared" si="2193"/>
        <v>0</v>
      </c>
    </row>
    <row r="14005" spans="1:39" x14ac:dyDescent="0.35">
      <c r="A14005" s="337">
        <v>35918</v>
      </c>
      <c r="B14005" s="338">
        <f t="shared" si="2184"/>
        <v>1998</v>
      </c>
      <c r="C14005" s="338">
        <f t="shared" si="2185"/>
        <v>5</v>
      </c>
      <c r="D14005" s="338">
        <f t="shared" si="2186"/>
        <v>3</v>
      </c>
      <c r="E14005" s="334">
        <v>0</v>
      </c>
      <c r="F14005" s="334">
        <v>0</v>
      </c>
      <c r="G14005" s="334">
        <v>0</v>
      </c>
      <c r="H14005" s="334">
        <v>0</v>
      </c>
      <c r="I14005" s="334">
        <v>0</v>
      </c>
      <c r="J14005" s="334">
        <v>0</v>
      </c>
      <c r="K14005" s="334">
        <v>0</v>
      </c>
      <c r="L14005" s="334">
        <v>0</v>
      </c>
      <c r="M14005" s="334">
        <v>0</v>
      </c>
      <c r="N14005" s="334">
        <v>0</v>
      </c>
      <c r="O14005" s="334">
        <v>0</v>
      </c>
      <c r="P14005" s="334">
        <v>0</v>
      </c>
      <c r="Q14005" s="334">
        <v>0</v>
      </c>
      <c r="R14005" s="334">
        <v>0</v>
      </c>
      <c r="S14005" s="334">
        <v>0</v>
      </c>
      <c r="T14005" s="334">
        <v>0</v>
      </c>
      <c r="U14005" s="334">
        <v>0</v>
      </c>
      <c r="V14005" s="334">
        <v>0</v>
      </c>
      <c r="W14005" s="334">
        <v>0</v>
      </c>
      <c r="X14005" s="334">
        <v>0</v>
      </c>
      <c r="Y14005" s="334">
        <v>0</v>
      </c>
      <c r="Z14005" s="334">
        <v>0</v>
      </c>
      <c r="AA14005" s="334">
        <v>0</v>
      </c>
      <c r="AB14005" s="334">
        <v>0</v>
      </c>
      <c r="AD14005" s="334">
        <v>0</v>
      </c>
      <c r="AE14005" s="334">
        <f t="shared" si="2187"/>
        <v>0</v>
      </c>
      <c r="AF14005" s="334">
        <f t="shared" si="2188"/>
        <v>0</v>
      </c>
      <c r="AG14005" s="340">
        <f t="shared" si="2189"/>
        <v>0</v>
      </c>
      <c r="AI14005" s="340">
        <f t="shared" si="2193"/>
        <v>0</v>
      </c>
      <c r="AJ14005" s="340">
        <f t="shared" si="2193"/>
        <v>0</v>
      </c>
      <c r="AK14005" s="340">
        <f t="shared" si="2193"/>
        <v>0</v>
      </c>
      <c r="AL14005" s="340">
        <f t="shared" si="2193"/>
        <v>0</v>
      </c>
      <c r="AM14005" s="340">
        <f t="shared" si="2193"/>
        <v>0</v>
      </c>
    </row>
    <row r="14006" spans="1:39" x14ac:dyDescent="0.35">
      <c r="A14006" s="337">
        <v>35919</v>
      </c>
      <c r="B14006" s="338">
        <f t="shared" si="2184"/>
        <v>1998</v>
      </c>
      <c r="C14006" s="338">
        <f t="shared" si="2185"/>
        <v>5</v>
      </c>
      <c r="D14006" s="338">
        <f t="shared" si="2186"/>
        <v>4</v>
      </c>
      <c r="E14006" s="334">
        <v>0</v>
      </c>
      <c r="F14006" s="334">
        <v>0</v>
      </c>
      <c r="G14006" s="334">
        <v>0</v>
      </c>
      <c r="H14006" s="334">
        <v>0</v>
      </c>
      <c r="I14006" s="334">
        <v>0</v>
      </c>
      <c r="J14006" s="334">
        <v>0</v>
      </c>
      <c r="K14006" s="334">
        <v>0</v>
      </c>
      <c r="L14006" s="334">
        <v>0</v>
      </c>
      <c r="M14006" s="334">
        <v>0</v>
      </c>
      <c r="N14006" s="334">
        <v>0</v>
      </c>
      <c r="O14006" s="334">
        <v>0</v>
      </c>
      <c r="P14006" s="334">
        <v>0</v>
      </c>
      <c r="Q14006" s="334">
        <v>0</v>
      </c>
      <c r="R14006" s="334">
        <v>0</v>
      </c>
      <c r="S14006" s="334">
        <v>0</v>
      </c>
      <c r="T14006" s="334">
        <v>0</v>
      </c>
      <c r="U14006" s="334">
        <v>0</v>
      </c>
      <c r="V14006" s="334">
        <v>0</v>
      </c>
      <c r="W14006" s="334">
        <v>0</v>
      </c>
      <c r="X14006" s="334">
        <v>0</v>
      </c>
      <c r="Y14006" s="334">
        <v>0</v>
      </c>
      <c r="Z14006" s="334">
        <v>0</v>
      </c>
      <c r="AA14006" s="334">
        <v>0</v>
      </c>
      <c r="AB14006" s="334">
        <v>0</v>
      </c>
      <c r="AD14006" s="334">
        <v>0</v>
      </c>
      <c r="AE14006" s="334">
        <f t="shared" si="2187"/>
        <v>0</v>
      </c>
      <c r="AF14006" s="334">
        <f t="shared" si="2188"/>
        <v>0</v>
      </c>
      <c r="AG14006" s="340">
        <f t="shared" si="2189"/>
        <v>0</v>
      </c>
      <c r="AI14006" s="340">
        <f t="shared" si="2193"/>
        <v>0</v>
      </c>
      <c r="AJ14006" s="340">
        <f t="shared" si="2193"/>
        <v>0</v>
      </c>
      <c r="AK14006" s="340">
        <f t="shared" si="2193"/>
        <v>0</v>
      </c>
      <c r="AL14006" s="340">
        <f t="shared" si="2193"/>
        <v>0</v>
      </c>
      <c r="AM14006" s="340">
        <f t="shared" si="2193"/>
        <v>0</v>
      </c>
    </row>
    <row r="14007" spans="1:39" x14ac:dyDescent="0.35">
      <c r="A14007" s="337">
        <v>35920</v>
      </c>
      <c r="B14007" s="338">
        <f t="shared" si="2184"/>
        <v>1998</v>
      </c>
      <c r="C14007" s="338">
        <f t="shared" si="2185"/>
        <v>5</v>
      </c>
      <c r="D14007" s="338">
        <f t="shared" si="2186"/>
        <v>5</v>
      </c>
      <c r="E14007" s="334">
        <v>0</v>
      </c>
      <c r="F14007" s="334">
        <v>0</v>
      </c>
      <c r="G14007" s="334">
        <v>0</v>
      </c>
      <c r="H14007" s="334">
        <v>0</v>
      </c>
      <c r="I14007" s="334">
        <v>0</v>
      </c>
      <c r="J14007" s="334">
        <v>0</v>
      </c>
      <c r="K14007" s="334">
        <v>0</v>
      </c>
      <c r="L14007" s="334">
        <v>0</v>
      </c>
      <c r="M14007" s="334">
        <v>0</v>
      </c>
      <c r="N14007" s="334">
        <v>0</v>
      </c>
      <c r="O14007" s="334">
        <v>0</v>
      </c>
      <c r="P14007" s="334">
        <v>0</v>
      </c>
      <c r="Q14007" s="334">
        <v>0</v>
      </c>
      <c r="R14007" s="334">
        <v>0</v>
      </c>
      <c r="S14007" s="334">
        <v>0</v>
      </c>
      <c r="T14007" s="334">
        <v>0</v>
      </c>
      <c r="U14007" s="334">
        <v>0</v>
      </c>
      <c r="V14007" s="334">
        <v>0</v>
      </c>
      <c r="W14007" s="334">
        <v>0</v>
      </c>
      <c r="X14007" s="334">
        <v>0</v>
      </c>
      <c r="Y14007" s="334">
        <v>0</v>
      </c>
      <c r="Z14007" s="334">
        <v>0</v>
      </c>
      <c r="AA14007" s="334">
        <v>0</v>
      </c>
      <c r="AB14007" s="334">
        <v>0</v>
      </c>
      <c r="AD14007" s="334">
        <v>0</v>
      </c>
      <c r="AE14007" s="334">
        <f t="shared" si="2187"/>
        <v>0</v>
      </c>
      <c r="AF14007" s="334">
        <f t="shared" si="2188"/>
        <v>0</v>
      </c>
      <c r="AG14007" s="340">
        <f t="shared" si="2189"/>
        <v>0</v>
      </c>
      <c r="AI14007" s="340">
        <f t="shared" si="2193"/>
        <v>0</v>
      </c>
      <c r="AJ14007" s="340">
        <f t="shared" si="2193"/>
        <v>0</v>
      </c>
      <c r="AK14007" s="340">
        <f t="shared" si="2193"/>
        <v>0</v>
      </c>
      <c r="AL14007" s="340">
        <f t="shared" si="2193"/>
        <v>0</v>
      </c>
      <c r="AM14007" s="340">
        <f t="shared" si="2193"/>
        <v>0</v>
      </c>
    </row>
    <row r="14008" spans="1:39" x14ac:dyDescent="0.35">
      <c r="A14008" s="337">
        <v>35921</v>
      </c>
      <c r="B14008" s="338">
        <f t="shared" si="2184"/>
        <v>1998</v>
      </c>
      <c r="C14008" s="338">
        <f t="shared" si="2185"/>
        <v>5</v>
      </c>
      <c r="D14008" s="338">
        <f t="shared" si="2186"/>
        <v>6</v>
      </c>
      <c r="E14008" s="334">
        <v>0</v>
      </c>
      <c r="F14008" s="334">
        <v>0</v>
      </c>
      <c r="G14008" s="334">
        <v>0</v>
      </c>
      <c r="H14008" s="334">
        <v>0</v>
      </c>
      <c r="I14008" s="334">
        <v>0</v>
      </c>
      <c r="J14008" s="334">
        <v>0</v>
      </c>
      <c r="K14008" s="334">
        <v>0</v>
      </c>
      <c r="L14008" s="334">
        <v>0</v>
      </c>
      <c r="M14008" s="334">
        <v>0</v>
      </c>
      <c r="N14008" s="334">
        <v>0</v>
      </c>
      <c r="O14008" s="334">
        <v>0</v>
      </c>
      <c r="P14008" s="334">
        <v>0</v>
      </c>
      <c r="Q14008" s="334">
        <v>0</v>
      </c>
      <c r="R14008" s="334">
        <v>0</v>
      </c>
      <c r="S14008" s="334">
        <v>0</v>
      </c>
      <c r="T14008" s="334">
        <v>0</v>
      </c>
      <c r="U14008" s="334">
        <v>0</v>
      </c>
      <c r="V14008" s="334">
        <v>0</v>
      </c>
      <c r="W14008" s="334">
        <v>0</v>
      </c>
      <c r="X14008" s="334">
        <v>0</v>
      </c>
      <c r="Y14008" s="334">
        <v>0</v>
      </c>
      <c r="Z14008" s="334">
        <v>0</v>
      </c>
      <c r="AA14008" s="334">
        <v>0</v>
      </c>
      <c r="AB14008" s="334">
        <v>0</v>
      </c>
      <c r="AD14008" s="334">
        <v>0</v>
      </c>
      <c r="AE14008" s="334">
        <f t="shared" si="2187"/>
        <v>0</v>
      </c>
      <c r="AF14008" s="334">
        <f t="shared" si="2188"/>
        <v>0</v>
      </c>
      <c r="AG14008" s="340">
        <f t="shared" si="2189"/>
        <v>0</v>
      </c>
      <c r="AI14008" s="340">
        <f t="shared" si="2193"/>
        <v>0</v>
      </c>
      <c r="AJ14008" s="340">
        <f t="shared" si="2193"/>
        <v>0</v>
      </c>
      <c r="AK14008" s="340">
        <f t="shared" si="2193"/>
        <v>0</v>
      </c>
      <c r="AL14008" s="340">
        <f t="shared" si="2193"/>
        <v>0</v>
      </c>
      <c r="AM14008" s="340">
        <f t="shared" si="2193"/>
        <v>0</v>
      </c>
    </row>
    <row r="14009" spans="1:39" x14ac:dyDescent="0.35">
      <c r="A14009" s="337">
        <v>35922</v>
      </c>
      <c r="B14009" s="338">
        <f t="shared" si="2184"/>
        <v>1998</v>
      </c>
      <c r="C14009" s="338">
        <f t="shared" si="2185"/>
        <v>5</v>
      </c>
      <c r="D14009" s="338">
        <f t="shared" si="2186"/>
        <v>7</v>
      </c>
      <c r="E14009" s="334">
        <v>0</v>
      </c>
      <c r="F14009" s="334">
        <v>0</v>
      </c>
      <c r="G14009" s="334">
        <v>0</v>
      </c>
      <c r="H14009" s="334">
        <v>0</v>
      </c>
      <c r="I14009" s="334">
        <v>0</v>
      </c>
      <c r="J14009" s="334">
        <v>0</v>
      </c>
      <c r="K14009" s="334">
        <v>0</v>
      </c>
      <c r="L14009" s="334">
        <v>0</v>
      </c>
      <c r="M14009" s="334">
        <v>0</v>
      </c>
      <c r="N14009" s="334">
        <v>0</v>
      </c>
      <c r="O14009" s="334">
        <v>0</v>
      </c>
      <c r="P14009" s="334">
        <v>0</v>
      </c>
      <c r="Q14009" s="334">
        <v>0</v>
      </c>
      <c r="R14009" s="334">
        <v>0</v>
      </c>
      <c r="S14009" s="334">
        <v>0</v>
      </c>
      <c r="T14009" s="334">
        <v>0</v>
      </c>
      <c r="U14009" s="334">
        <v>0</v>
      </c>
      <c r="V14009" s="334">
        <v>0</v>
      </c>
      <c r="W14009" s="334">
        <v>0</v>
      </c>
      <c r="X14009" s="334">
        <v>0</v>
      </c>
      <c r="Y14009" s="334">
        <v>0</v>
      </c>
      <c r="Z14009" s="334">
        <v>0</v>
      </c>
      <c r="AA14009" s="334">
        <v>0</v>
      </c>
      <c r="AB14009" s="334">
        <v>0</v>
      </c>
      <c r="AD14009" s="334">
        <v>0</v>
      </c>
      <c r="AE14009" s="334">
        <f t="shared" si="2187"/>
        <v>0</v>
      </c>
      <c r="AF14009" s="334">
        <f t="shared" si="2188"/>
        <v>0</v>
      </c>
      <c r="AG14009" s="340">
        <f t="shared" si="2189"/>
        <v>0</v>
      </c>
      <c r="AI14009" s="340">
        <f t="shared" si="2193"/>
        <v>0</v>
      </c>
      <c r="AJ14009" s="340">
        <f t="shared" si="2193"/>
        <v>0</v>
      </c>
      <c r="AK14009" s="340">
        <f t="shared" si="2193"/>
        <v>0</v>
      </c>
      <c r="AL14009" s="340">
        <f t="shared" si="2193"/>
        <v>0</v>
      </c>
      <c r="AM14009" s="340">
        <f t="shared" si="2193"/>
        <v>0</v>
      </c>
    </row>
    <row r="14010" spans="1:39" x14ac:dyDescent="0.35">
      <c r="A14010" s="337">
        <v>35923</v>
      </c>
      <c r="B14010" s="338">
        <f t="shared" si="2184"/>
        <v>1998</v>
      </c>
      <c r="C14010" s="338">
        <f t="shared" si="2185"/>
        <v>5</v>
      </c>
      <c r="D14010" s="338">
        <f t="shared" si="2186"/>
        <v>8</v>
      </c>
      <c r="E14010" s="334">
        <v>0</v>
      </c>
      <c r="F14010" s="334">
        <v>0</v>
      </c>
      <c r="G14010" s="334">
        <v>0</v>
      </c>
      <c r="H14010" s="334">
        <v>0</v>
      </c>
      <c r="I14010" s="334">
        <v>0</v>
      </c>
      <c r="J14010" s="334">
        <v>0</v>
      </c>
      <c r="K14010" s="334">
        <v>0</v>
      </c>
      <c r="L14010" s="334">
        <v>0</v>
      </c>
      <c r="M14010" s="334">
        <v>0</v>
      </c>
      <c r="N14010" s="334">
        <v>0</v>
      </c>
      <c r="O14010" s="334">
        <v>0</v>
      </c>
      <c r="P14010" s="334">
        <v>0</v>
      </c>
      <c r="Q14010" s="334">
        <v>0</v>
      </c>
      <c r="R14010" s="334">
        <v>0</v>
      </c>
      <c r="S14010" s="334">
        <v>0</v>
      </c>
      <c r="T14010" s="334">
        <v>0</v>
      </c>
      <c r="U14010" s="334">
        <v>0</v>
      </c>
      <c r="V14010" s="334">
        <v>0</v>
      </c>
      <c r="W14010" s="334">
        <v>0</v>
      </c>
      <c r="X14010" s="334">
        <v>0</v>
      </c>
      <c r="Y14010" s="334">
        <v>0</v>
      </c>
      <c r="Z14010" s="334">
        <v>0</v>
      </c>
      <c r="AA14010" s="334">
        <v>0</v>
      </c>
      <c r="AB14010" s="334">
        <v>0</v>
      </c>
      <c r="AD14010" s="334">
        <v>0</v>
      </c>
      <c r="AE14010" s="334">
        <f t="shared" si="2187"/>
        <v>0</v>
      </c>
      <c r="AF14010" s="334">
        <f t="shared" si="2188"/>
        <v>0</v>
      </c>
      <c r="AG14010" s="340">
        <f t="shared" si="2189"/>
        <v>0</v>
      </c>
      <c r="AI14010" s="340">
        <f t="shared" si="2193"/>
        <v>0</v>
      </c>
      <c r="AJ14010" s="340">
        <f t="shared" si="2193"/>
        <v>0</v>
      </c>
      <c r="AK14010" s="340">
        <f t="shared" si="2193"/>
        <v>0</v>
      </c>
      <c r="AL14010" s="340">
        <f t="shared" si="2193"/>
        <v>0</v>
      </c>
      <c r="AM14010" s="340">
        <f t="shared" si="2193"/>
        <v>0</v>
      </c>
    </row>
    <row r="14011" spans="1:39" x14ac:dyDescent="0.35">
      <c r="A14011" s="337">
        <v>35924</v>
      </c>
      <c r="B14011" s="338">
        <f t="shared" si="2184"/>
        <v>1998</v>
      </c>
      <c r="C14011" s="338">
        <f t="shared" si="2185"/>
        <v>5</v>
      </c>
      <c r="D14011" s="338">
        <f t="shared" si="2186"/>
        <v>9</v>
      </c>
      <c r="E14011" s="334">
        <v>0</v>
      </c>
      <c r="F14011" s="334">
        <v>0</v>
      </c>
      <c r="G14011" s="334">
        <v>0</v>
      </c>
      <c r="H14011" s="334">
        <v>0</v>
      </c>
      <c r="I14011" s="334">
        <v>0</v>
      </c>
      <c r="J14011" s="334">
        <v>0</v>
      </c>
      <c r="K14011" s="334">
        <v>0</v>
      </c>
      <c r="L14011" s="334">
        <v>0</v>
      </c>
      <c r="M14011" s="334">
        <v>0</v>
      </c>
      <c r="N14011" s="334">
        <v>0</v>
      </c>
      <c r="O14011" s="334">
        <v>0</v>
      </c>
      <c r="P14011" s="334">
        <v>0</v>
      </c>
      <c r="Q14011" s="334">
        <v>0</v>
      </c>
      <c r="R14011" s="334">
        <v>0</v>
      </c>
      <c r="S14011" s="334">
        <v>0</v>
      </c>
      <c r="T14011" s="334">
        <v>0</v>
      </c>
      <c r="U14011" s="334">
        <v>0</v>
      </c>
      <c r="V14011" s="334">
        <v>0</v>
      </c>
      <c r="W14011" s="334">
        <v>0</v>
      </c>
      <c r="X14011" s="334">
        <v>0</v>
      </c>
      <c r="Y14011" s="334">
        <v>0</v>
      </c>
      <c r="Z14011" s="334">
        <v>0</v>
      </c>
      <c r="AA14011" s="334">
        <v>0</v>
      </c>
      <c r="AB14011" s="334">
        <v>0</v>
      </c>
      <c r="AD14011" s="334">
        <v>0</v>
      </c>
      <c r="AE14011" s="334">
        <f t="shared" si="2187"/>
        <v>0</v>
      </c>
      <c r="AF14011" s="334">
        <f t="shared" si="2188"/>
        <v>0</v>
      </c>
      <c r="AG14011" s="340">
        <f t="shared" si="2189"/>
        <v>0</v>
      </c>
      <c r="AI14011" s="340">
        <f t="shared" si="2193"/>
        <v>0</v>
      </c>
      <c r="AJ14011" s="340">
        <f t="shared" si="2193"/>
        <v>0</v>
      </c>
      <c r="AK14011" s="340">
        <f t="shared" si="2193"/>
        <v>0</v>
      </c>
      <c r="AL14011" s="340">
        <f t="shared" si="2193"/>
        <v>0</v>
      </c>
      <c r="AM14011" s="340">
        <f t="shared" si="2193"/>
        <v>0</v>
      </c>
    </row>
    <row r="14012" spans="1:39" x14ac:dyDescent="0.35">
      <c r="A14012" s="337">
        <v>35925</v>
      </c>
      <c r="B14012" s="338">
        <f t="shared" si="2184"/>
        <v>1998</v>
      </c>
      <c r="C14012" s="338">
        <f t="shared" si="2185"/>
        <v>5</v>
      </c>
      <c r="D14012" s="338">
        <f t="shared" si="2186"/>
        <v>10</v>
      </c>
      <c r="E14012" s="334">
        <v>0</v>
      </c>
      <c r="F14012" s="334">
        <v>0</v>
      </c>
      <c r="G14012" s="334">
        <v>0</v>
      </c>
      <c r="H14012" s="334">
        <v>0</v>
      </c>
      <c r="I14012" s="334">
        <v>0</v>
      </c>
      <c r="J14012" s="334">
        <v>0</v>
      </c>
      <c r="K14012" s="334">
        <v>0</v>
      </c>
      <c r="L14012" s="334">
        <v>0</v>
      </c>
      <c r="M14012" s="334">
        <v>0</v>
      </c>
      <c r="N14012" s="334">
        <v>0</v>
      </c>
      <c r="O14012" s="334">
        <v>0</v>
      </c>
      <c r="P14012" s="334">
        <v>0</v>
      </c>
      <c r="Q14012" s="334">
        <v>0</v>
      </c>
      <c r="R14012" s="334">
        <v>0</v>
      </c>
      <c r="S14012" s="334">
        <v>0</v>
      </c>
      <c r="T14012" s="334">
        <v>0</v>
      </c>
      <c r="U14012" s="334">
        <v>0</v>
      </c>
      <c r="V14012" s="334">
        <v>0</v>
      </c>
      <c r="W14012" s="334">
        <v>0</v>
      </c>
      <c r="X14012" s="334">
        <v>0</v>
      </c>
      <c r="Y14012" s="334">
        <v>0</v>
      </c>
      <c r="Z14012" s="334">
        <v>0</v>
      </c>
      <c r="AA14012" s="334">
        <v>0</v>
      </c>
      <c r="AB14012" s="334">
        <v>0</v>
      </c>
      <c r="AD14012" s="334">
        <v>0</v>
      </c>
      <c r="AE14012" s="334">
        <f t="shared" si="2187"/>
        <v>0</v>
      </c>
      <c r="AF14012" s="334">
        <f t="shared" si="2188"/>
        <v>0</v>
      </c>
      <c r="AG14012" s="340">
        <f t="shared" si="2189"/>
        <v>0</v>
      </c>
      <c r="AI14012" s="340">
        <f t="shared" si="2193"/>
        <v>0</v>
      </c>
      <c r="AJ14012" s="340">
        <f t="shared" si="2193"/>
        <v>0</v>
      </c>
      <c r="AK14012" s="340">
        <f t="shared" si="2193"/>
        <v>0</v>
      </c>
      <c r="AL14012" s="340">
        <f t="shared" si="2193"/>
        <v>0</v>
      </c>
      <c r="AM14012" s="340">
        <f t="shared" si="2193"/>
        <v>0</v>
      </c>
    </row>
    <row r="14013" spans="1:39" x14ac:dyDescent="0.35">
      <c r="A14013" s="337">
        <v>35926</v>
      </c>
      <c r="B14013" s="338">
        <f t="shared" si="2184"/>
        <v>1998</v>
      </c>
      <c r="C14013" s="338">
        <f t="shared" si="2185"/>
        <v>5</v>
      </c>
      <c r="D14013" s="338">
        <f t="shared" si="2186"/>
        <v>11</v>
      </c>
      <c r="E14013" s="334">
        <v>0</v>
      </c>
      <c r="F14013" s="334">
        <v>0</v>
      </c>
      <c r="G14013" s="334">
        <v>0</v>
      </c>
      <c r="H14013" s="334">
        <v>0</v>
      </c>
      <c r="I14013" s="334">
        <v>0</v>
      </c>
      <c r="J14013" s="334">
        <v>0</v>
      </c>
      <c r="K14013" s="334">
        <v>0</v>
      </c>
      <c r="L14013" s="334">
        <v>0</v>
      </c>
      <c r="M14013" s="334">
        <v>0</v>
      </c>
      <c r="N14013" s="334">
        <v>0</v>
      </c>
      <c r="O14013" s="334">
        <v>0</v>
      </c>
      <c r="P14013" s="334">
        <v>0</v>
      </c>
      <c r="Q14013" s="334">
        <v>0</v>
      </c>
      <c r="R14013" s="334">
        <v>0</v>
      </c>
      <c r="S14013" s="334">
        <v>0</v>
      </c>
      <c r="T14013" s="334">
        <v>0</v>
      </c>
      <c r="U14013" s="334">
        <v>0</v>
      </c>
      <c r="V14013" s="334">
        <v>0</v>
      </c>
      <c r="W14013" s="334">
        <v>0</v>
      </c>
      <c r="X14013" s="334">
        <v>0</v>
      </c>
      <c r="Y14013" s="334">
        <v>0</v>
      </c>
      <c r="Z14013" s="334">
        <v>0</v>
      </c>
      <c r="AA14013" s="334">
        <v>0</v>
      </c>
      <c r="AB14013" s="334">
        <v>0</v>
      </c>
      <c r="AD14013" s="334">
        <v>0</v>
      </c>
      <c r="AE14013" s="334">
        <f t="shared" si="2187"/>
        <v>0</v>
      </c>
      <c r="AF14013" s="334">
        <f t="shared" si="2188"/>
        <v>0</v>
      </c>
      <c r="AG14013" s="340">
        <f t="shared" si="2189"/>
        <v>0</v>
      </c>
      <c r="AI14013" s="340">
        <f t="shared" si="2193"/>
        <v>0</v>
      </c>
      <c r="AJ14013" s="340">
        <f t="shared" si="2193"/>
        <v>0</v>
      </c>
      <c r="AK14013" s="340">
        <f t="shared" si="2193"/>
        <v>0</v>
      </c>
      <c r="AL14013" s="340">
        <f t="shared" si="2193"/>
        <v>0</v>
      </c>
      <c r="AM14013" s="340">
        <f t="shared" si="2193"/>
        <v>0</v>
      </c>
    </row>
    <row r="14014" spans="1:39" x14ac:dyDescent="0.35">
      <c r="A14014" s="337">
        <v>35927</v>
      </c>
      <c r="B14014" s="338">
        <f t="shared" si="2184"/>
        <v>1998</v>
      </c>
      <c r="C14014" s="338">
        <f t="shared" si="2185"/>
        <v>5</v>
      </c>
      <c r="D14014" s="338">
        <f t="shared" si="2186"/>
        <v>12</v>
      </c>
      <c r="E14014" s="334">
        <v>0</v>
      </c>
      <c r="F14014" s="334">
        <v>0</v>
      </c>
      <c r="G14014" s="334">
        <v>0</v>
      </c>
      <c r="H14014" s="334">
        <v>0</v>
      </c>
      <c r="I14014" s="334">
        <v>0</v>
      </c>
      <c r="J14014" s="334">
        <v>0</v>
      </c>
      <c r="K14014" s="334">
        <v>0</v>
      </c>
      <c r="L14014" s="334">
        <v>0</v>
      </c>
      <c r="M14014" s="334">
        <v>0</v>
      </c>
      <c r="N14014" s="334">
        <v>0</v>
      </c>
      <c r="O14014" s="334">
        <v>0</v>
      </c>
      <c r="P14014" s="334">
        <v>0</v>
      </c>
      <c r="Q14014" s="334">
        <v>0</v>
      </c>
      <c r="R14014" s="334">
        <v>0</v>
      </c>
      <c r="S14014" s="334">
        <v>0</v>
      </c>
      <c r="T14014" s="334">
        <v>0</v>
      </c>
      <c r="U14014" s="334">
        <v>0</v>
      </c>
      <c r="V14014" s="334">
        <v>0</v>
      </c>
      <c r="W14014" s="334">
        <v>0</v>
      </c>
      <c r="X14014" s="334">
        <v>0</v>
      </c>
      <c r="Y14014" s="334">
        <v>0</v>
      </c>
      <c r="Z14014" s="334">
        <v>0</v>
      </c>
      <c r="AA14014" s="334">
        <v>0</v>
      </c>
      <c r="AB14014" s="334">
        <v>0</v>
      </c>
      <c r="AD14014" s="334">
        <v>0</v>
      </c>
      <c r="AE14014" s="334">
        <f t="shared" si="2187"/>
        <v>0</v>
      </c>
      <c r="AF14014" s="334">
        <f t="shared" si="2188"/>
        <v>0</v>
      </c>
      <c r="AG14014" s="340">
        <f t="shared" si="2189"/>
        <v>0</v>
      </c>
      <c r="AI14014" s="340">
        <f t="shared" si="2193"/>
        <v>0</v>
      </c>
      <c r="AJ14014" s="340">
        <f t="shared" si="2193"/>
        <v>0</v>
      </c>
      <c r="AK14014" s="340">
        <f t="shared" si="2193"/>
        <v>0</v>
      </c>
      <c r="AL14014" s="340">
        <f t="shared" si="2193"/>
        <v>0</v>
      </c>
      <c r="AM14014" s="340">
        <f t="shared" si="2193"/>
        <v>0</v>
      </c>
    </row>
    <row r="14015" spans="1:39" x14ac:dyDescent="0.35">
      <c r="A14015" s="337">
        <v>35928</v>
      </c>
      <c r="B14015" s="338">
        <f t="shared" si="2184"/>
        <v>1998</v>
      </c>
      <c r="C14015" s="338">
        <f t="shared" si="2185"/>
        <v>5</v>
      </c>
      <c r="D14015" s="338">
        <f t="shared" si="2186"/>
        <v>13</v>
      </c>
      <c r="E14015" s="334">
        <v>0</v>
      </c>
      <c r="F14015" s="334">
        <v>0</v>
      </c>
      <c r="G14015" s="334">
        <v>0</v>
      </c>
      <c r="H14015" s="334">
        <v>0</v>
      </c>
      <c r="I14015" s="334">
        <v>0</v>
      </c>
      <c r="J14015" s="334">
        <v>0</v>
      </c>
      <c r="K14015" s="334">
        <v>0</v>
      </c>
      <c r="L14015" s="334">
        <v>0</v>
      </c>
      <c r="M14015" s="334">
        <v>0</v>
      </c>
      <c r="N14015" s="334">
        <v>0</v>
      </c>
      <c r="O14015" s="334">
        <v>0</v>
      </c>
      <c r="P14015" s="334">
        <v>0</v>
      </c>
      <c r="Q14015" s="334">
        <v>0</v>
      </c>
      <c r="R14015" s="334">
        <v>0</v>
      </c>
      <c r="S14015" s="334">
        <v>0</v>
      </c>
      <c r="T14015" s="334">
        <v>0</v>
      </c>
      <c r="U14015" s="334">
        <v>0</v>
      </c>
      <c r="V14015" s="334">
        <v>0</v>
      </c>
      <c r="W14015" s="334">
        <v>0</v>
      </c>
      <c r="X14015" s="334">
        <v>0</v>
      </c>
      <c r="Y14015" s="334">
        <v>0</v>
      </c>
      <c r="Z14015" s="334">
        <v>0</v>
      </c>
      <c r="AA14015" s="334">
        <v>0</v>
      </c>
      <c r="AB14015" s="334">
        <v>0</v>
      </c>
      <c r="AD14015" s="334">
        <v>0</v>
      </c>
      <c r="AE14015" s="334">
        <f t="shared" si="2187"/>
        <v>0</v>
      </c>
      <c r="AF14015" s="334">
        <f t="shared" si="2188"/>
        <v>0</v>
      </c>
      <c r="AG14015" s="340">
        <f t="shared" si="2189"/>
        <v>0</v>
      </c>
      <c r="AI14015" s="340">
        <f t="shared" si="2193"/>
        <v>0</v>
      </c>
      <c r="AJ14015" s="340">
        <f t="shared" si="2193"/>
        <v>0</v>
      </c>
      <c r="AK14015" s="340">
        <f t="shared" si="2193"/>
        <v>0</v>
      </c>
      <c r="AL14015" s="340">
        <f t="shared" si="2193"/>
        <v>0</v>
      </c>
      <c r="AM14015" s="340">
        <f t="shared" si="2193"/>
        <v>0</v>
      </c>
    </row>
    <row r="14016" spans="1:39" x14ac:dyDescent="0.35">
      <c r="A14016" s="337">
        <v>35929</v>
      </c>
      <c r="B14016" s="338">
        <f t="shared" si="2184"/>
        <v>1998</v>
      </c>
      <c r="C14016" s="338">
        <f t="shared" si="2185"/>
        <v>5</v>
      </c>
      <c r="D14016" s="338">
        <f t="shared" si="2186"/>
        <v>14</v>
      </c>
      <c r="E14016" s="334">
        <v>0</v>
      </c>
      <c r="F14016" s="334">
        <v>0</v>
      </c>
      <c r="G14016" s="334">
        <v>0</v>
      </c>
      <c r="H14016" s="334">
        <v>0</v>
      </c>
      <c r="I14016" s="334">
        <v>0</v>
      </c>
      <c r="J14016" s="334">
        <v>0</v>
      </c>
      <c r="K14016" s="334">
        <v>0</v>
      </c>
      <c r="L14016" s="334">
        <v>0</v>
      </c>
      <c r="M14016" s="334">
        <v>0</v>
      </c>
      <c r="N14016" s="334">
        <v>0</v>
      </c>
      <c r="O14016" s="334">
        <v>0</v>
      </c>
      <c r="P14016" s="334">
        <v>0</v>
      </c>
      <c r="Q14016" s="334">
        <v>0</v>
      </c>
      <c r="R14016" s="334">
        <v>0</v>
      </c>
      <c r="S14016" s="334">
        <v>0</v>
      </c>
      <c r="T14016" s="334">
        <v>0</v>
      </c>
      <c r="U14016" s="334">
        <v>0</v>
      </c>
      <c r="V14016" s="334">
        <v>0</v>
      </c>
      <c r="W14016" s="334">
        <v>0</v>
      </c>
      <c r="X14016" s="334">
        <v>0</v>
      </c>
      <c r="Y14016" s="334">
        <v>0</v>
      </c>
      <c r="Z14016" s="334">
        <v>0</v>
      </c>
      <c r="AA14016" s="334">
        <v>0</v>
      </c>
      <c r="AB14016" s="334">
        <v>0</v>
      </c>
      <c r="AD14016" s="334">
        <v>0</v>
      </c>
      <c r="AE14016" s="334">
        <f t="shared" si="2187"/>
        <v>0</v>
      </c>
      <c r="AF14016" s="334">
        <f t="shared" si="2188"/>
        <v>0</v>
      </c>
      <c r="AG14016" s="340">
        <f t="shared" si="2189"/>
        <v>0</v>
      </c>
      <c r="AI14016" s="340">
        <f t="shared" si="2193"/>
        <v>0</v>
      </c>
      <c r="AJ14016" s="340">
        <f t="shared" si="2193"/>
        <v>0</v>
      </c>
      <c r="AK14016" s="340">
        <f t="shared" si="2193"/>
        <v>0</v>
      </c>
      <c r="AL14016" s="340">
        <f t="shared" si="2193"/>
        <v>0</v>
      </c>
      <c r="AM14016" s="340">
        <f t="shared" si="2193"/>
        <v>0</v>
      </c>
    </row>
    <row r="14017" spans="1:39" x14ac:dyDescent="0.35">
      <c r="A14017" s="337">
        <v>35930</v>
      </c>
      <c r="B14017" s="338">
        <f t="shared" si="2184"/>
        <v>1998</v>
      </c>
      <c r="C14017" s="338">
        <f t="shared" si="2185"/>
        <v>5</v>
      </c>
      <c r="D14017" s="338">
        <f t="shared" si="2186"/>
        <v>15</v>
      </c>
      <c r="E14017" s="334">
        <v>0</v>
      </c>
      <c r="F14017" s="334">
        <v>0</v>
      </c>
      <c r="G14017" s="334">
        <v>0</v>
      </c>
      <c r="H14017" s="334">
        <v>0</v>
      </c>
      <c r="I14017" s="334">
        <v>1.2</v>
      </c>
      <c r="J14017" s="334">
        <v>0</v>
      </c>
      <c r="K14017" s="334">
        <v>0.2</v>
      </c>
      <c r="L14017" s="334">
        <v>0</v>
      </c>
      <c r="M14017" s="334">
        <v>0.2</v>
      </c>
      <c r="N14017" s="334">
        <v>4.5999999999999996</v>
      </c>
      <c r="O14017" s="334">
        <v>2.2999999999999998</v>
      </c>
      <c r="P14017" s="334">
        <v>0</v>
      </c>
      <c r="Q14017" s="334">
        <v>0.5</v>
      </c>
      <c r="R14017" s="334">
        <v>0</v>
      </c>
      <c r="S14017" s="334">
        <v>0</v>
      </c>
      <c r="T14017" s="334">
        <v>0</v>
      </c>
      <c r="U14017" s="334">
        <v>0</v>
      </c>
      <c r="V14017" s="334">
        <v>0</v>
      </c>
      <c r="W14017" s="334">
        <v>0</v>
      </c>
      <c r="X14017" s="334">
        <v>0</v>
      </c>
      <c r="Y14017" s="334">
        <v>0</v>
      </c>
      <c r="Z14017" s="334">
        <v>0</v>
      </c>
      <c r="AA14017" s="334">
        <v>0</v>
      </c>
      <c r="AB14017" s="334">
        <v>0</v>
      </c>
      <c r="AD14017" s="334">
        <v>9</v>
      </c>
      <c r="AE14017" s="334">
        <f t="shared" si="2187"/>
        <v>9</v>
      </c>
      <c r="AF14017" s="334">
        <f t="shared" si="2188"/>
        <v>9</v>
      </c>
      <c r="AG14017" s="340">
        <f t="shared" si="2189"/>
        <v>0</v>
      </c>
      <c r="AI14017" s="340">
        <f t="shared" si="2193"/>
        <v>9</v>
      </c>
      <c r="AJ14017" s="340">
        <f t="shared" si="2193"/>
        <v>0</v>
      </c>
      <c r="AK14017" s="340">
        <f t="shared" si="2193"/>
        <v>0</v>
      </c>
      <c r="AL14017" s="340">
        <f t="shared" si="2193"/>
        <v>0</v>
      </c>
      <c r="AM14017" s="340">
        <f t="shared" si="2193"/>
        <v>0</v>
      </c>
    </row>
    <row r="14018" spans="1:39" x14ac:dyDescent="0.35">
      <c r="A14018" s="337">
        <v>35931</v>
      </c>
      <c r="B14018" s="338">
        <f t="shared" si="2184"/>
        <v>1998</v>
      </c>
      <c r="C14018" s="338">
        <f t="shared" si="2185"/>
        <v>5</v>
      </c>
      <c r="D14018" s="338">
        <f t="shared" si="2186"/>
        <v>16</v>
      </c>
      <c r="E14018" s="334">
        <v>0</v>
      </c>
      <c r="F14018" s="334">
        <v>0</v>
      </c>
      <c r="G14018" s="334">
        <v>0</v>
      </c>
      <c r="H14018" s="334">
        <v>0</v>
      </c>
      <c r="I14018" s="334">
        <v>0</v>
      </c>
      <c r="J14018" s="334">
        <v>0</v>
      </c>
      <c r="K14018" s="334">
        <v>0</v>
      </c>
      <c r="L14018" s="334">
        <v>0</v>
      </c>
      <c r="M14018" s="334">
        <v>0</v>
      </c>
      <c r="N14018" s="334">
        <v>0</v>
      </c>
      <c r="O14018" s="334">
        <v>0</v>
      </c>
      <c r="P14018" s="334">
        <v>0</v>
      </c>
      <c r="Q14018" s="334">
        <v>0</v>
      </c>
      <c r="R14018" s="334">
        <v>0</v>
      </c>
      <c r="S14018" s="334">
        <v>0</v>
      </c>
      <c r="T14018" s="334">
        <v>0</v>
      </c>
      <c r="U14018" s="334">
        <v>0</v>
      </c>
      <c r="V14018" s="334">
        <v>0</v>
      </c>
      <c r="W14018" s="334">
        <v>0</v>
      </c>
      <c r="X14018" s="334">
        <v>0</v>
      </c>
      <c r="Y14018" s="334">
        <v>0</v>
      </c>
      <c r="Z14018" s="334">
        <v>0</v>
      </c>
      <c r="AA14018" s="334">
        <v>0</v>
      </c>
      <c r="AB14018" s="334">
        <v>0</v>
      </c>
      <c r="AD14018" s="334">
        <v>0</v>
      </c>
      <c r="AE14018" s="334">
        <f t="shared" si="2187"/>
        <v>0</v>
      </c>
      <c r="AF14018" s="334">
        <f t="shared" si="2188"/>
        <v>0</v>
      </c>
      <c r="AG14018" s="340">
        <f t="shared" si="2189"/>
        <v>0</v>
      </c>
      <c r="AI14018" s="340">
        <f t="shared" si="2193"/>
        <v>0</v>
      </c>
      <c r="AJ14018" s="340">
        <f t="shared" si="2193"/>
        <v>0</v>
      </c>
      <c r="AK14018" s="340">
        <f t="shared" si="2193"/>
        <v>0</v>
      </c>
      <c r="AL14018" s="340">
        <f t="shared" si="2193"/>
        <v>0</v>
      </c>
      <c r="AM14018" s="340">
        <f t="shared" si="2193"/>
        <v>0</v>
      </c>
    </row>
    <row r="14019" spans="1:39" x14ac:dyDescent="0.35">
      <c r="A14019" s="337">
        <v>35932</v>
      </c>
      <c r="B14019" s="338">
        <f t="shared" si="2184"/>
        <v>1998</v>
      </c>
      <c r="C14019" s="338">
        <f t="shared" si="2185"/>
        <v>5</v>
      </c>
      <c r="D14019" s="338">
        <f t="shared" si="2186"/>
        <v>17</v>
      </c>
      <c r="E14019" s="334">
        <v>0</v>
      </c>
      <c r="F14019" s="334">
        <v>0</v>
      </c>
      <c r="G14019" s="334">
        <v>0</v>
      </c>
      <c r="H14019" s="334">
        <v>0</v>
      </c>
      <c r="I14019" s="334">
        <v>0</v>
      </c>
      <c r="J14019" s="334">
        <v>0</v>
      </c>
      <c r="K14019" s="334">
        <v>0</v>
      </c>
      <c r="L14019" s="334">
        <v>0</v>
      </c>
      <c r="M14019" s="334">
        <v>0</v>
      </c>
      <c r="N14019" s="334">
        <v>0</v>
      </c>
      <c r="O14019" s="334">
        <v>0</v>
      </c>
      <c r="P14019" s="334">
        <v>0</v>
      </c>
      <c r="Q14019" s="334">
        <v>0</v>
      </c>
      <c r="R14019" s="334">
        <v>0.2</v>
      </c>
      <c r="S14019" s="334">
        <v>0</v>
      </c>
      <c r="T14019" s="334">
        <v>0</v>
      </c>
      <c r="U14019" s="334">
        <v>2.1</v>
      </c>
      <c r="V14019" s="334">
        <v>1.4</v>
      </c>
      <c r="W14019" s="334">
        <v>0.5</v>
      </c>
      <c r="X14019" s="334">
        <v>1.2</v>
      </c>
      <c r="Y14019" s="334">
        <v>0.9</v>
      </c>
      <c r="Z14019" s="334">
        <v>0</v>
      </c>
      <c r="AA14019" s="334">
        <v>0.2</v>
      </c>
      <c r="AB14019" s="334">
        <v>0</v>
      </c>
      <c r="AD14019" s="334">
        <v>6.5</v>
      </c>
      <c r="AE14019" s="334">
        <f t="shared" si="2187"/>
        <v>6.5</v>
      </c>
      <c r="AF14019" s="334">
        <f t="shared" si="2188"/>
        <v>6.5000000000000009</v>
      </c>
      <c r="AG14019" s="340">
        <f t="shared" si="2189"/>
        <v>8.8817841970012523E-16</v>
      </c>
      <c r="AI14019" s="340">
        <f t="shared" si="2193"/>
        <v>6.5000000000000009</v>
      </c>
      <c r="AJ14019" s="340">
        <f t="shared" si="2193"/>
        <v>0</v>
      </c>
      <c r="AK14019" s="340">
        <f t="shared" si="2193"/>
        <v>0</v>
      </c>
      <c r="AL14019" s="340">
        <f t="shared" si="2193"/>
        <v>0</v>
      </c>
      <c r="AM14019" s="340">
        <f t="shared" si="2193"/>
        <v>0</v>
      </c>
    </row>
    <row r="14020" spans="1:39" x14ac:dyDescent="0.35">
      <c r="A14020" s="337">
        <v>35933</v>
      </c>
      <c r="B14020" s="338">
        <f t="shared" ref="B14020:B14083" si="2194">YEAR(A14020)</f>
        <v>1998</v>
      </c>
      <c r="C14020" s="338">
        <f t="shared" ref="C14020:C14083" si="2195">MONTH(A14020)</f>
        <v>5</v>
      </c>
      <c r="D14020" s="338">
        <f t="shared" ref="D14020:D14083" si="2196">DAY(A14020)</f>
        <v>18</v>
      </c>
      <c r="E14020" s="334">
        <v>0</v>
      </c>
      <c r="F14020" s="334">
        <v>0.5</v>
      </c>
      <c r="G14020" s="334">
        <v>0.3</v>
      </c>
      <c r="H14020" s="334">
        <v>1.7</v>
      </c>
      <c r="I14020" s="334">
        <v>0</v>
      </c>
      <c r="J14020" s="334">
        <v>0.3</v>
      </c>
      <c r="K14020" s="334">
        <v>0</v>
      </c>
      <c r="L14020" s="334">
        <v>0</v>
      </c>
      <c r="M14020" s="334">
        <v>0.9</v>
      </c>
      <c r="N14020" s="334">
        <v>0.3</v>
      </c>
      <c r="O14020" s="334">
        <v>0</v>
      </c>
      <c r="P14020" s="334">
        <v>0</v>
      </c>
      <c r="Q14020" s="334">
        <v>0</v>
      </c>
      <c r="R14020" s="334">
        <v>0</v>
      </c>
      <c r="S14020" s="334">
        <v>0.3</v>
      </c>
      <c r="T14020" s="334">
        <v>0</v>
      </c>
      <c r="U14020" s="334">
        <v>0.7</v>
      </c>
      <c r="V14020" s="334">
        <v>0.3</v>
      </c>
      <c r="W14020" s="334">
        <v>0.3</v>
      </c>
      <c r="X14020" s="334">
        <v>0</v>
      </c>
      <c r="Y14020" s="334">
        <v>0</v>
      </c>
      <c r="Z14020" s="334">
        <v>0</v>
      </c>
      <c r="AA14020" s="334">
        <v>0</v>
      </c>
      <c r="AB14020" s="334">
        <v>0</v>
      </c>
      <c r="AD14020" s="334">
        <v>5.6</v>
      </c>
      <c r="AE14020" s="334">
        <f t="shared" ref="AE14020:AE14083" si="2197">AD14020</f>
        <v>5.6</v>
      </c>
      <c r="AF14020" s="334">
        <f t="shared" ref="AF14020:AF14083" si="2198">SUM(E14020:AB14020)</f>
        <v>5.6</v>
      </c>
      <c r="AG14020" s="340">
        <f t="shared" ref="AG14020:AG14083" si="2199">ABS(AF14020-AE14020)</f>
        <v>0</v>
      </c>
      <c r="AI14020" s="340">
        <f t="shared" ref="AI14020:AM14035" si="2200">IF($C14020=AI$1,$AF14020,0)</f>
        <v>5.6</v>
      </c>
      <c r="AJ14020" s="340">
        <f t="shared" si="2200"/>
        <v>0</v>
      </c>
      <c r="AK14020" s="340">
        <f t="shared" si="2200"/>
        <v>0</v>
      </c>
      <c r="AL14020" s="340">
        <f t="shared" si="2200"/>
        <v>0</v>
      </c>
      <c r="AM14020" s="340">
        <f t="shared" si="2200"/>
        <v>0</v>
      </c>
    </row>
    <row r="14021" spans="1:39" x14ac:dyDescent="0.35">
      <c r="A14021" s="337">
        <v>35934</v>
      </c>
      <c r="B14021" s="338">
        <f t="shared" si="2194"/>
        <v>1998</v>
      </c>
      <c r="C14021" s="338">
        <f t="shared" si="2195"/>
        <v>5</v>
      </c>
      <c r="D14021" s="338">
        <f t="shared" si="2196"/>
        <v>19</v>
      </c>
      <c r="E14021" s="334">
        <v>0</v>
      </c>
      <c r="F14021" s="334">
        <v>0</v>
      </c>
      <c r="G14021" s="334">
        <v>0</v>
      </c>
      <c r="H14021" s="334">
        <v>0</v>
      </c>
      <c r="I14021" s="334">
        <v>0</v>
      </c>
      <c r="J14021" s="334">
        <v>0</v>
      </c>
      <c r="K14021" s="334">
        <v>0</v>
      </c>
      <c r="L14021" s="334">
        <v>0</v>
      </c>
      <c r="M14021" s="334">
        <v>0</v>
      </c>
      <c r="N14021" s="334">
        <v>0</v>
      </c>
      <c r="O14021" s="334">
        <v>0</v>
      </c>
      <c r="P14021" s="334">
        <v>0</v>
      </c>
      <c r="Q14021" s="334">
        <v>0</v>
      </c>
      <c r="R14021" s="334">
        <v>0</v>
      </c>
      <c r="S14021" s="334">
        <v>0</v>
      </c>
      <c r="T14021" s="334">
        <v>0</v>
      </c>
      <c r="U14021" s="334">
        <v>0</v>
      </c>
      <c r="V14021" s="334">
        <v>0</v>
      </c>
      <c r="W14021" s="334">
        <v>0</v>
      </c>
      <c r="X14021" s="334">
        <v>0</v>
      </c>
      <c r="Y14021" s="334">
        <v>0</v>
      </c>
      <c r="Z14021" s="334">
        <v>0</v>
      </c>
      <c r="AA14021" s="334">
        <v>0</v>
      </c>
      <c r="AB14021" s="334">
        <v>0</v>
      </c>
      <c r="AD14021" s="334">
        <v>0</v>
      </c>
      <c r="AE14021" s="334">
        <f t="shared" si="2197"/>
        <v>0</v>
      </c>
      <c r="AF14021" s="334">
        <f t="shared" si="2198"/>
        <v>0</v>
      </c>
      <c r="AG14021" s="340">
        <f t="shared" si="2199"/>
        <v>0</v>
      </c>
      <c r="AI14021" s="340">
        <f t="shared" si="2200"/>
        <v>0</v>
      </c>
      <c r="AJ14021" s="340">
        <f t="shared" si="2200"/>
        <v>0</v>
      </c>
      <c r="AK14021" s="340">
        <f t="shared" si="2200"/>
        <v>0</v>
      </c>
      <c r="AL14021" s="340">
        <f t="shared" si="2200"/>
        <v>0</v>
      </c>
      <c r="AM14021" s="340">
        <f t="shared" si="2200"/>
        <v>0</v>
      </c>
    </row>
    <row r="14022" spans="1:39" x14ac:dyDescent="0.35">
      <c r="A14022" s="337">
        <v>35935</v>
      </c>
      <c r="B14022" s="338">
        <f t="shared" si="2194"/>
        <v>1998</v>
      </c>
      <c r="C14022" s="338">
        <f t="shared" si="2195"/>
        <v>5</v>
      </c>
      <c r="D14022" s="338">
        <f t="shared" si="2196"/>
        <v>20</v>
      </c>
      <c r="E14022" s="334">
        <v>0</v>
      </c>
      <c r="F14022" s="334">
        <v>0</v>
      </c>
      <c r="G14022" s="334">
        <v>0</v>
      </c>
      <c r="H14022" s="334">
        <v>0</v>
      </c>
      <c r="I14022" s="334">
        <v>0</v>
      </c>
      <c r="J14022" s="334">
        <v>0</v>
      </c>
      <c r="K14022" s="334">
        <v>0</v>
      </c>
      <c r="L14022" s="334">
        <v>0</v>
      </c>
      <c r="M14022" s="334">
        <v>0</v>
      </c>
      <c r="N14022" s="334">
        <v>0</v>
      </c>
      <c r="O14022" s="334">
        <v>0</v>
      </c>
      <c r="P14022" s="334">
        <v>0</v>
      </c>
      <c r="Q14022" s="334">
        <v>0</v>
      </c>
      <c r="R14022" s="334">
        <v>0</v>
      </c>
      <c r="S14022" s="334">
        <v>0</v>
      </c>
      <c r="T14022" s="334">
        <v>0</v>
      </c>
      <c r="U14022" s="334">
        <v>0</v>
      </c>
      <c r="V14022" s="334">
        <v>0</v>
      </c>
      <c r="W14022" s="334">
        <v>0</v>
      </c>
      <c r="X14022" s="334">
        <v>0</v>
      </c>
      <c r="Y14022" s="334">
        <v>0</v>
      </c>
      <c r="Z14022" s="334">
        <v>0</v>
      </c>
      <c r="AA14022" s="334">
        <v>0</v>
      </c>
      <c r="AB14022" s="334">
        <v>0</v>
      </c>
      <c r="AD14022" s="334">
        <v>0</v>
      </c>
      <c r="AE14022" s="334">
        <f t="shared" si="2197"/>
        <v>0</v>
      </c>
      <c r="AF14022" s="334">
        <f t="shared" si="2198"/>
        <v>0</v>
      </c>
      <c r="AG14022" s="340">
        <f t="shared" si="2199"/>
        <v>0</v>
      </c>
      <c r="AI14022" s="340">
        <f t="shared" si="2200"/>
        <v>0</v>
      </c>
      <c r="AJ14022" s="340">
        <f t="shared" si="2200"/>
        <v>0</v>
      </c>
      <c r="AK14022" s="340">
        <f t="shared" si="2200"/>
        <v>0</v>
      </c>
      <c r="AL14022" s="340">
        <f t="shared" si="2200"/>
        <v>0</v>
      </c>
      <c r="AM14022" s="340">
        <f t="shared" si="2200"/>
        <v>0</v>
      </c>
    </row>
    <row r="14023" spans="1:39" x14ac:dyDescent="0.35">
      <c r="A14023" s="337">
        <v>35936</v>
      </c>
      <c r="B14023" s="338">
        <f t="shared" si="2194"/>
        <v>1998</v>
      </c>
      <c r="C14023" s="338">
        <f t="shared" si="2195"/>
        <v>5</v>
      </c>
      <c r="D14023" s="338">
        <f t="shared" si="2196"/>
        <v>21</v>
      </c>
      <c r="E14023" s="334">
        <v>0</v>
      </c>
      <c r="F14023" s="334">
        <v>0</v>
      </c>
      <c r="G14023" s="334">
        <v>0</v>
      </c>
      <c r="H14023" s="334">
        <v>0</v>
      </c>
      <c r="I14023" s="334">
        <v>0.4</v>
      </c>
      <c r="J14023" s="334">
        <v>0</v>
      </c>
      <c r="K14023" s="334">
        <v>0</v>
      </c>
      <c r="L14023" s="334">
        <v>0</v>
      </c>
      <c r="M14023" s="334">
        <v>0</v>
      </c>
      <c r="N14023" s="334">
        <v>0</v>
      </c>
      <c r="O14023" s="334">
        <v>0</v>
      </c>
      <c r="P14023" s="334">
        <v>0</v>
      </c>
      <c r="Q14023" s="334">
        <v>0</v>
      </c>
      <c r="R14023" s="334">
        <v>0</v>
      </c>
      <c r="S14023" s="334">
        <v>0</v>
      </c>
      <c r="T14023" s="334">
        <v>0</v>
      </c>
      <c r="U14023" s="334">
        <v>0</v>
      </c>
      <c r="V14023" s="334">
        <v>10</v>
      </c>
      <c r="W14023" s="334">
        <v>3.6</v>
      </c>
      <c r="X14023" s="334">
        <v>0</v>
      </c>
      <c r="Y14023" s="334">
        <v>0</v>
      </c>
      <c r="Z14023" s="334">
        <v>0</v>
      </c>
      <c r="AA14023" s="334">
        <v>0</v>
      </c>
      <c r="AB14023" s="334">
        <v>0</v>
      </c>
      <c r="AD14023" s="334">
        <v>14</v>
      </c>
      <c r="AE14023" s="334">
        <f t="shared" si="2197"/>
        <v>14</v>
      </c>
      <c r="AF14023" s="334">
        <f t="shared" si="2198"/>
        <v>14</v>
      </c>
      <c r="AG14023" s="340">
        <f t="shared" si="2199"/>
        <v>0</v>
      </c>
      <c r="AI14023" s="340">
        <f t="shared" si="2200"/>
        <v>14</v>
      </c>
      <c r="AJ14023" s="340">
        <f t="shared" si="2200"/>
        <v>0</v>
      </c>
      <c r="AK14023" s="340">
        <f t="shared" si="2200"/>
        <v>0</v>
      </c>
      <c r="AL14023" s="340">
        <f t="shared" si="2200"/>
        <v>0</v>
      </c>
      <c r="AM14023" s="340">
        <f t="shared" si="2200"/>
        <v>0</v>
      </c>
    </row>
    <row r="14024" spans="1:39" x14ac:dyDescent="0.35">
      <c r="A14024" s="337">
        <v>35937</v>
      </c>
      <c r="B14024" s="338">
        <f t="shared" si="2194"/>
        <v>1998</v>
      </c>
      <c r="C14024" s="338">
        <f t="shared" si="2195"/>
        <v>5</v>
      </c>
      <c r="D14024" s="338">
        <f t="shared" si="2196"/>
        <v>22</v>
      </c>
      <c r="E14024" s="334">
        <v>0</v>
      </c>
      <c r="F14024" s="334">
        <v>0</v>
      </c>
      <c r="G14024" s="334">
        <v>0</v>
      </c>
      <c r="H14024" s="334">
        <v>0</v>
      </c>
      <c r="I14024" s="334">
        <v>0</v>
      </c>
      <c r="J14024" s="334">
        <v>2.5</v>
      </c>
      <c r="K14024" s="334">
        <v>1.2</v>
      </c>
      <c r="L14024" s="334">
        <v>1.3</v>
      </c>
      <c r="M14024" s="334">
        <v>1.2</v>
      </c>
      <c r="N14024" s="334">
        <v>2.5</v>
      </c>
      <c r="O14024" s="334">
        <v>2.5</v>
      </c>
      <c r="P14024" s="334">
        <v>1.2</v>
      </c>
      <c r="Q14024" s="334">
        <v>2.5</v>
      </c>
      <c r="R14024" s="334">
        <v>1.3</v>
      </c>
      <c r="S14024" s="334">
        <v>1.2</v>
      </c>
      <c r="T14024" s="334">
        <v>1.3</v>
      </c>
      <c r="U14024" s="334">
        <v>1.2</v>
      </c>
      <c r="V14024" s="334">
        <v>0</v>
      </c>
      <c r="W14024" s="334">
        <v>0</v>
      </c>
      <c r="X14024" s="334">
        <v>1.3</v>
      </c>
      <c r="Y14024" s="334">
        <v>0</v>
      </c>
      <c r="Z14024" s="334">
        <v>0</v>
      </c>
      <c r="AA14024" s="334">
        <v>1.2</v>
      </c>
      <c r="AB14024" s="334">
        <v>0</v>
      </c>
      <c r="AD14024" s="334">
        <v>22.4</v>
      </c>
      <c r="AE14024" s="334">
        <f t="shared" si="2197"/>
        <v>22.4</v>
      </c>
      <c r="AF14024" s="334">
        <f t="shared" si="2198"/>
        <v>22.4</v>
      </c>
      <c r="AG14024" s="340">
        <f t="shared" si="2199"/>
        <v>0</v>
      </c>
      <c r="AI14024" s="340">
        <f t="shared" si="2200"/>
        <v>22.4</v>
      </c>
      <c r="AJ14024" s="340">
        <f t="shared" si="2200"/>
        <v>0</v>
      </c>
      <c r="AK14024" s="340">
        <f t="shared" si="2200"/>
        <v>0</v>
      </c>
      <c r="AL14024" s="340">
        <f t="shared" si="2200"/>
        <v>0</v>
      </c>
      <c r="AM14024" s="340">
        <f t="shared" si="2200"/>
        <v>0</v>
      </c>
    </row>
    <row r="14025" spans="1:39" x14ac:dyDescent="0.35">
      <c r="A14025" s="337">
        <v>35938</v>
      </c>
      <c r="B14025" s="338">
        <f t="shared" si="2194"/>
        <v>1998</v>
      </c>
      <c r="C14025" s="338">
        <f t="shared" si="2195"/>
        <v>5</v>
      </c>
      <c r="D14025" s="338">
        <f t="shared" si="2196"/>
        <v>23</v>
      </c>
      <c r="E14025" s="334">
        <v>0</v>
      </c>
      <c r="F14025" s="334">
        <v>0</v>
      </c>
      <c r="G14025" s="334">
        <v>0</v>
      </c>
      <c r="H14025" s="334">
        <v>0</v>
      </c>
      <c r="I14025" s="334">
        <v>0</v>
      </c>
      <c r="J14025" s="334">
        <v>0</v>
      </c>
      <c r="K14025" s="334">
        <v>0</v>
      </c>
      <c r="L14025" s="334">
        <v>0</v>
      </c>
      <c r="M14025" s="334">
        <v>0</v>
      </c>
      <c r="N14025" s="334">
        <v>0</v>
      </c>
      <c r="O14025" s="334">
        <v>0</v>
      </c>
      <c r="P14025" s="334">
        <v>0</v>
      </c>
      <c r="Q14025" s="334">
        <v>0</v>
      </c>
      <c r="R14025" s="334">
        <v>0</v>
      </c>
      <c r="S14025" s="334">
        <v>0</v>
      </c>
      <c r="T14025" s="334">
        <v>0</v>
      </c>
      <c r="U14025" s="334">
        <v>0</v>
      </c>
      <c r="V14025" s="334">
        <v>0</v>
      </c>
      <c r="W14025" s="334">
        <v>0</v>
      </c>
      <c r="X14025" s="334">
        <v>0</v>
      </c>
      <c r="Y14025" s="334">
        <v>0</v>
      </c>
      <c r="Z14025" s="334">
        <v>0</v>
      </c>
      <c r="AA14025" s="334">
        <v>0</v>
      </c>
      <c r="AB14025" s="334">
        <v>0</v>
      </c>
      <c r="AD14025" s="334">
        <v>0</v>
      </c>
      <c r="AE14025" s="334">
        <f t="shared" si="2197"/>
        <v>0</v>
      </c>
      <c r="AF14025" s="334">
        <f t="shared" si="2198"/>
        <v>0</v>
      </c>
      <c r="AG14025" s="340">
        <f t="shared" si="2199"/>
        <v>0</v>
      </c>
      <c r="AI14025" s="340">
        <f t="shared" si="2200"/>
        <v>0</v>
      </c>
      <c r="AJ14025" s="340">
        <f t="shared" si="2200"/>
        <v>0</v>
      </c>
      <c r="AK14025" s="340">
        <f t="shared" si="2200"/>
        <v>0</v>
      </c>
      <c r="AL14025" s="340">
        <f t="shared" si="2200"/>
        <v>0</v>
      </c>
      <c r="AM14025" s="340">
        <f t="shared" si="2200"/>
        <v>0</v>
      </c>
    </row>
    <row r="14026" spans="1:39" x14ac:dyDescent="0.35">
      <c r="A14026" s="337">
        <v>35939</v>
      </c>
      <c r="B14026" s="338">
        <f t="shared" si="2194"/>
        <v>1998</v>
      </c>
      <c r="C14026" s="338">
        <f t="shared" si="2195"/>
        <v>5</v>
      </c>
      <c r="D14026" s="338">
        <f t="shared" si="2196"/>
        <v>24</v>
      </c>
      <c r="E14026" s="334">
        <v>0</v>
      </c>
      <c r="F14026" s="334">
        <v>0</v>
      </c>
      <c r="G14026" s="334">
        <v>0</v>
      </c>
      <c r="H14026" s="334">
        <v>0</v>
      </c>
      <c r="I14026" s="334">
        <v>0</v>
      </c>
      <c r="J14026" s="334">
        <v>0</v>
      </c>
      <c r="K14026" s="334">
        <v>0</v>
      </c>
      <c r="L14026" s="334">
        <v>0</v>
      </c>
      <c r="M14026" s="334">
        <v>0</v>
      </c>
      <c r="N14026" s="334">
        <v>0</v>
      </c>
      <c r="O14026" s="334">
        <v>0</v>
      </c>
      <c r="P14026" s="334">
        <v>0</v>
      </c>
      <c r="Q14026" s="334">
        <v>0</v>
      </c>
      <c r="R14026" s="334">
        <v>0</v>
      </c>
      <c r="S14026" s="334">
        <v>0</v>
      </c>
      <c r="T14026" s="334">
        <v>0</v>
      </c>
      <c r="U14026" s="334">
        <v>0</v>
      </c>
      <c r="V14026" s="334">
        <v>0</v>
      </c>
      <c r="W14026" s="334">
        <v>0</v>
      </c>
      <c r="X14026" s="334">
        <v>0</v>
      </c>
      <c r="Y14026" s="334">
        <v>0</v>
      </c>
      <c r="Z14026" s="334">
        <v>0</v>
      </c>
      <c r="AA14026" s="334">
        <v>0</v>
      </c>
      <c r="AB14026" s="334">
        <v>0</v>
      </c>
      <c r="AD14026" s="334">
        <v>0</v>
      </c>
      <c r="AE14026" s="334">
        <f t="shared" si="2197"/>
        <v>0</v>
      </c>
      <c r="AF14026" s="334">
        <f t="shared" si="2198"/>
        <v>0</v>
      </c>
      <c r="AG14026" s="340">
        <f t="shared" si="2199"/>
        <v>0</v>
      </c>
      <c r="AI14026" s="340">
        <f t="shared" si="2200"/>
        <v>0</v>
      </c>
      <c r="AJ14026" s="340">
        <f t="shared" si="2200"/>
        <v>0</v>
      </c>
      <c r="AK14026" s="340">
        <f t="shared" si="2200"/>
        <v>0</v>
      </c>
      <c r="AL14026" s="340">
        <f t="shared" si="2200"/>
        <v>0</v>
      </c>
      <c r="AM14026" s="340">
        <f t="shared" si="2200"/>
        <v>0</v>
      </c>
    </row>
    <row r="14027" spans="1:39" x14ac:dyDescent="0.35">
      <c r="A14027" s="337">
        <v>35940</v>
      </c>
      <c r="B14027" s="338">
        <f t="shared" si="2194"/>
        <v>1998</v>
      </c>
      <c r="C14027" s="338">
        <f t="shared" si="2195"/>
        <v>5</v>
      </c>
      <c r="D14027" s="338">
        <f t="shared" si="2196"/>
        <v>25</v>
      </c>
      <c r="E14027" s="334">
        <v>0</v>
      </c>
      <c r="F14027" s="334">
        <v>0</v>
      </c>
      <c r="G14027" s="334">
        <v>0</v>
      </c>
      <c r="H14027" s="334">
        <v>0</v>
      </c>
      <c r="I14027" s="334">
        <v>0</v>
      </c>
      <c r="J14027" s="334">
        <v>0</v>
      </c>
      <c r="K14027" s="334">
        <v>0</v>
      </c>
      <c r="L14027" s="334">
        <v>0</v>
      </c>
      <c r="M14027" s="334">
        <v>0</v>
      </c>
      <c r="N14027" s="334">
        <v>0</v>
      </c>
      <c r="O14027" s="334">
        <v>0</v>
      </c>
      <c r="P14027" s="334">
        <v>0</v>
      </c>
      <c r="Q14027" s="334">
        <v>0</v>
      </c>
      <c r="R14027" s="334">
        <v>0</v>
      </c>
      <c r="S14027" s="334">
        <v>0</v>
      </c>
      <c r="T14027" s="334">
        <v>0</v>
      </c>
      <c r="U14027" s="334">
        <v>0</v>
      </c>
      <c r="V14027" s="334">
        <v>0</v>
      </c>
      <c r="W14027" s="334">
        <v>0</v>
      </c>
      <c r="X14027" s="334">
        <v>0</v>
      </c>
      <c r="Y14027" s="334">
        <v>0</v>
      </c>
      <c r="Z14027" s="334">
        <v>0</v>
      </c>
      <c r="AA14027" s="334">
        <v>0</v>
      </c>
      <c r="AB14027" s="334">
        <v>0</v>
      </c>
      <c r="AD14027" s="334">
        <v>0</v>
      </c>
      <c r="AE14027" s="334">
        <f t="shared" si="2197"/>
        <v>0</v>
      </c>
      <c r="AF14027" s="334">
        <f t="shared" si="2198"/>
        <v>0</v>
      </c>
      <c r="AG14027" s="340">
        <f t="shared" si="2199"/>
        <v>0</v>
      </c>
      <c r="AI14027" s="340">
        <f t="shared" si="2200"/>
        <v>0</v>
      </c>
      <c r="AJ14027" s="340">
        <f t="shared" si="2200"/>
        <v>0</v>
      </c>
      <c r="AK14027" s="340">
        <f t="shared" si="2200"/>
        <v>0</v>
      </c>
      <c r="AL14027" s="340">
        <f t="shared" si="2200"/>
        <v>0</v>
      </c>
      <c r="AM14027" s="340">
        <f t="shared" si="2200"/>
        <v>0</v>
      </c>
    </row>
    <row r="14028" spans="1:39" x14ac:dyDescent="0.35">
      <c r="A14028" s="337">
        <v>35941</v>
      </c>
      <c r="B14028" s="338">
        <f t="shared" si="2194"/>
        <v>1998</v>
      </c>
      <c r="C14028" s="338">
        <f t="shared" si="2195"/>
        <v>5</v>
      </c>
      <c r="D14028" s="338">
        <f t="shared" si="2196"/>
        <v>26</v>
      </c>
      <c r="E14028" s="334">
        <v>0</v>
      </c>
      <c r="F14028" s="334">
        <v>0</v>
      </c>
      <c r="G14028" s="334">
        <v>0</v>
      </c>
      <c r="H14028" s="334">
        <v>0</v>
      </c>
      <c r="I14028" s="334">
        <v>0</v>
      </c>
      <c r="J14028" s="334">
        <v>0</v>
      </c>
      <c r="K14028" s="334">
        <v>0</v>
      </c>
      <c r="L14028" s="334">
        <v>0</v>
      </c>
      <c r="M14028" s="334">
        <v>0</v>
      </c>
      <c r="N14028" s="334">
        <v>0</v>
      </c>
      <c r="O14028" s="334">
        <v>0</v>
      </c>
      <c r="P14028" s="334">
        <v>0</v>
      </c>
      <c r="Q14028" s="334">
        <v>0</v>
      </c>
      <c r="R14028" s="334">
        <v>0</v>
      </c>
      <c r="S14028" s="334">
        <v>0</v>
      </c>
      <c r="T14028" s="334">
        <v>0</v>
      </c>
      <c r="U14028" s="334">
        <v>0</v>
      </c>
      <c r="V14028" s="334">
        <v>0</v>
      </c>
      <c r="W14028" s="334">
        <v>0</v>
      </c>
      <c r="X14028" s="334">
        <v>0</v>
      </c>
      <c r="Y14028" s="334">
        <v>0</v>
      </c>
      <c r="Z14028" s="334">
        <v>0</v>
      </c>
      <c r="AA14028" s="334">
        <v>0</v>
      </c>
      <c r="AB14028" s="334">
        <v>0</v>
      </c>
      <c r="AD14028" s="334">
        <v>0</v>
      </c>
      <c r="AE14028" s="334">
        <f t="shared" si="2197"/>
        <v>0</v>
      </c>
      <c r="AF14028" s="334">
        <f t="shared" si="2198"/>
        <v>0</v>
      </c>
      <c r="AG14028" s="340">
        <f t="shared" si="2199"/>
        <v>0</v>
      </c>
      <c r="AI14028" s="340">
        <f t="shared" si="2200"/>
        <v>0</v>
      </c>
      <c r="AJ14028" s="340">
        <f t="shared" si="2200"/>
        <v>0</v>
      </c>
      <c r="AK14028" s="340">
        <f t="shared" si="2200"/>
        <v>0</v>
      </c>
      <c r="AL14028" s="340">
        <f t="shared" si="2200"/>
        <v>0</v>
      </c>
      <c r="AM14028" s="340">
        <f t="shared" si="2200"/>
        <v>0</v>
      </c>
    </row>
    <row r="14029" spans="1:39" x14ac:dyDescent="0.35">
      <c r="A14029" s="337">
        <v>35942</v>
      </c>
      <c r="B14029" s="338">
        <f t="shared" si="2194"/>
        <v>1998</v>
      </c>
      <c r="C14029" s="338">
        <f t="shared" si="2195"/>
        <v>5</v>
      </c>
      <c r="D14029" s="338">
        <f t="shared" si="2196"/>
        <v>27</v>
      </c>
      <c r="E14029" s="334">
        <v>0</v>
      </c>
      <c r="F14029" s="334">
        <v>0</v>
      </c>
      <c r="G14029" s="334">
        <v>0</v>
      </c>
      <c r="H14029" s="334">
        <v>0</v>
      </c>
      <c r="I14029" s="334">
        <v>0</v>
      </c>
      <c r="J14029" s="334">
        <v>0</v>
      </c>
      <c r="K14029" s="334">
        <v>0</v>
      </c>
      <c r="L14029" s="334">
        <v>0</v>
      </c>
      <c r="M14029" s="334">
        <v>0</v>
      </c>
      <c r="N14029" s="334">
        <v>0</v>
      </c>
      <c r="O14029" s="334">
        <v>0</v>
      </c>
      <c r="P14029" s="334">
        <v>0</v>
      </c>
      <c r="Q14029" s="334">
        <v>0</v>
      </c>
      <c r="R14029" s="334">
        <v>0</v>
      </c>
      <c r="S14029" s="334">
        <v>0</v>
      </c>
      <c r="T14029" s="334">
        <v>9.6</v>
      </c>
      <c r="U14029" s="334">
        <v>0.7</v>
      </c>
      <c r="V14029" s="334">
        <v>3.8</v>
      </c>
      <c r="W14029" s="334">
        <v>4.7</v>
      </c>
      <c r="X14029" s="334">
        <v>3.5</v>
      </c>
      <c r="Y14029" s="334">
        <v>0.7</v>
      </c>
      <c r="Z14029" s="334">
        <v>2.1</v>
      </c>
      <c r="AA14029" s="334">
        <v>0.7</v>
      </c>
      <c r="AB14029" s="334">
        <v>0</v>
      </c>
      <c r="AD14029" s="334">
        <v>25.8</v>
      </c>
      <c r="AE14029" s="334">
        <f t="shared" si="2197"/>
        <v>25.8</v>
      </c>
      <c r="AF14029" s="334">
        <f t="shared" si="2198"/>
        <v>25.799999999999997</v>
      </c>
      <c r="AG14029" s="340">
        <f t="shared" si="2199"/>
        <v>3.5527136788005009E-15</v>
      </c>
      <c r="AI14029" s="340">
        <f t="shared" si="2200"/>
        <v>25.799999999999997</v>
      </c>
      <c r="AJ14029" s="340">
        <f t="shared" si="2200"/>
        <v>0</v>
      </c>
      <c r="AK14029" s="340">
        <f t="shared" si="2200"/>
        <v>0</v>
      </c>
      <c r="AL14029" s="340">
        <f t="shared" si="2200"/>
        <v>0</v>
      </c>
      <c r="AM14029" s="340">
        <f t="shared" si="2200"/>
        <v>0</v>
      </c>
    </row>
    <row r="14030" spans="1:39" x14ac:dyDescent="0.35">
      <c r="A14030" s="337">
        <v>35943</v>
      </c>
      <c r="B14030" s="338">
        <f t="shared" si="2194"/>
        <v>1998</v>
      </c>
      <c r="C14030" s="338">
        <f t="shared" si="2195"/>
        <v>5</v>
      </c>
      <c r="D14030" s="338">
        <f t="shared" si="2196"/>
        <v>28</v>
      </c>
      <c r="E14030" s="334">
        <v>0</v>
      </c>
      <c r="F14030" s="334">
        <v>0</v>
      </c>
      <c r="G14030" s="334">
        <v>0.1</v>
      </c>
      <c r="H14030" s="334">
        <v>0</v>
      </c>
      <c r="I14030" s="334">
        <v>0</v>
      </c>
      <c r="J14030" s="334">
        <v>0</v>
      </c>
      <c r="K14030" s="334">
        <v>0</v>
      </c>
      <c r="L14030" s="334">
        <v>0</v>
      </c>
      <c r="M14030" s="334">
        <v>0</v>
      </c>
      <c r="N14030" s="334">
        <v>0</v>
      </c>
      <c r="O14030" s="334">
        <v>0.1</v>
      </c>
      <c r="P14030" s="334">
        <v>0</v>
      </c>
      <c r="Q14030" s="334">
        <v>0</v>
      </c>
      <c r="R14030" s="334">
        <v>0</v>
      </c>
      <c r="S14030" s="334">
        <v>0</v>
      </c>
      <c r="T14030" s="334">
        <v>0</v>
      </c>
      <c r="U14030" s="334">
        <v>0</v>
      </c>
      <c r="V14030" s="334">
        <v>0</v>
      </c>
      <c r="W14030" s="334">
        <v>0</v>
      </c>
      <c r="X14030" s="334">
        <v>0</v>
      </c>
      <c r="Y14030" s="334">
        <v>0</v>
      </c>
      <c r="Z14030" s="334">
        <v>0</v>
      </c>
      <c r="AA14030" s="334">
        <v>0</v>
      </c>
      <c r="AB14030" s="334">
        <v>0</v>
      </c>
      <c r="AD14030" s="334">
        <v>0.2</v>
      </c>
      <c r="AE14030" s="334">
        <f t="shared" si="2197"/>
        <v>0.2</v>
      </c>
      <c r="AF14030" s="334">
        <f t="shared" si="2198"/>
        <v>0.2</v>
      </c>
      <c r="AG14030" s="340">
        <f t="shared" si="2199"/>
        <v>0</v>
      </c>
      <c r="AI14030" s="340">
        <f t="shared" si="2200"/>
        <v>0.2</v>
      </c>
      <c r="AJ14030" s="340">
        <f t="shared" si="2200"/>
        <v>0</v>
      </c>
      <c r="AK14030" s="340">
        <f t="shared" si="2200"/>
        <v>0</v>
      </c>
      <c r="AL14030" s="340">
        <f t="shared" si="2200"/>
        <v>0</v>
      </c>
      <c r="AM14030" s="340">
        <f t="shared" si="2200"/>
        <v>0</v>
      </c>
    </row>
    <row r="14031" spans="1:39" x14ac:dyDescent="0.35">
      <c r="A14031" s="337">
        <v>35944</v>
      </c>
      <c r="B14031" s="338">
        <f t="shared" si="2194"/>
        <v>1998</v>
      </c>
      <c r="C14031" s="338">
        <f t="shared" si="2195"/>
        <v>5</v>
      </c>
      <c r="D14031" s="338">
        <f t="shared" si="2196"/>
        <v>29</v>
      </c>
      <c r="E14031" s="334">
        <v>0</v>
      </c>
      <c r="F14031" s="334">
        <v>0</v>
      </c>
      <c r="G14031" s="334">
        <v>0</v>
      </c>
      <c r="H14031" s="334">
        <v>0</v>
      </c>
      <c r="I14031" s="334">
        <v>0</v>
      </c>
      <c r="J14031" s="334">
        <v>0</v>
      </c>
      <c r="K14031" s="334">
        <v>0</v>
      </c>
      <c r="L14031" s="334">
        <v>0</v>
      </c>
      <c r="M14031" s="334">
        <v>0</v>
      </c>
      <c r="N14031" s="334">
        <v>0</v>
      </c>
      <c r="O14031" s="334">
        <v>0</v>
      </c>
      <c r="P14031" s="334">
        <v>0</v>
      </c>
      <c r="Q14031" s="334">
        <v>0</v>
      </c>
      <c r="R14031" s="334">
        <v>0</v>
      </c>
      <c r="S14031" s="334">
        <v>0</v>
      </c>
      <c r="T14031" s="334">
        <v>0</v>
      </c>
      <c r="U14031" s="334">
        <v>0</v>
      </c>
      <c r="V14031" s="334">
        <v>0</v>
      </c>
      <c r="W14031" s="334">
        <v>0</v>
      </c>
      <c r="X14031" s="334">
        <v>0</v>
      </c>
      <c r="Y14031" s="334">
        <v>0</v>
      </c>
      <c r="Z14031" s="334">
        <v>0</v>
      </c>
      <c r="AA14031" s="334">
        <v>0</v>
      </c>
      <c r="AB14031" s="334">
        <v>0</v>
      </c>
      <c r="AD14031" s="334">
        <v>0</v>
      </c>
      <c r="AE14031" s="334">
        <f t="shared" si="2197"/>
        <v>0</v>
      </c>
      <c r="AF14031" s="334">
        <f t="shared" si="2198"/>
        <v>0</v>
      </c>
      <c r="AG14031" s="340">
        <f t="shared" si="2199"/>
        <v>0</v>
      </c>
      <c r="AI14031" s="340">
        <f t="shared" si="2200"/>
        <v>0</v>
      </c>
      <c r="AJ14031" s="340">
        <f t="shared" si="2200"/>
        <v>0</v>
      </c>
      <c r="AK14031" s="340">
        <f t="shared" si="2200"/>
        <v>0</v>
      </c>
      <c r="AL14031" s="340">
        <f t="shared" si="2200"/>
        <v>0</v>
      </c>
      <c r="AM14031" s="340">
        <f t="shared" si="2200"/>
        <v>0</v>
      </c>
    </row>
    <row r="14032" spans="1:39" x14ac:dyDescent="0.35">
      <c r="A14032" s="337">
        <v>35945</v>
      </c>
      <c r="B14032" s="338">
        <f t="shared" si="2194"/>
        <v>1998</v>
      </c>
      <c r="C14032" s="338">
        <f t="shared" si="2195"/>
        <v>5</v>
      </c>
      <c r="D14032" s="338">
        <f t="shared" si="2196"/>
        <v>30</v>
      </c>
      <c r="E14032" s="334">
        <v>0</v>
      </c>
      <c r="F14032" s="334">
        <v>0</v>
      </c>
      <c r="G14032" s="334">
        <v>0</v>
      </c>
      <c r="H14032" s="334">
        <v>0</v>
      </c>
      <c r="I14032" s="334">
        <v>0</v>
      </c>
      <c r="J14032" s="334">
        <v>0</v>
      </c>
      <c r="K14032" s="334">
        <v>0</v>
      </c>
      <c r="L14032" s="334">
        <v>0</v>
      </c>
      <c r="M14032" s="334">
        <v>0.8</v>
      </c>
      <c r="N14032" s="334">
        <v>0.2</v>
      </c>
      <c r="O14032" s="334">
        <v>0</v>
      </c>
      <c r="P14032" s="334">
        <v>0</v>
      </c>
      <c r="Q14032" s="334">
        <v>0</v>
      </c>
      <c r="R14032" s="334">
        <v>0</v>
      </c>
      <c r="S14032" s="334">
        <v>0</v>
      </c>
      <c r="T14032" s="334">
        <v>0</v>
      </c>
      <c r="U14032" s="334">
        <v>0</v>
      </c>
      <c r="V14032" s="334">
        <v>0</v>
      </c>
      <c r="W14032" s="334">
        <v>0</v>
      </c>
      <c r="X14032" s="334">
        <v>0</v>
      </c>
      <c r="Y14032" s="334">
        <v>0</v>
      </c>
      <c r="Z14032" s="334">
        <v>0</v>
      </c>
      <c r="AA14032" s="334">
        <v>0</v>
      </c>
      <c r="AB14032" s="334">
        <v>0</v>
      </c>
      <c r="AD14032" s="334">
        <v>1</v>
      </c>
      <c r="AE14032" s="334">
        <f t="shared" si="2197"/>
        <v>1</v>
      </c>
      <c r="AF14032" s="334">
        <f t="shared" si="2198"/>
        <v>1</v>
      </c>
      <c r="AG14032" s="340">
        <f t="shared" si="2199"/>
        <v>0</v>
      </c>
      <c r="AI14032" s="340">
        <f t="shared" si="2200"/>
        <v>1</v>
      </c>
      <c r="AJ14032" s="340">
        <f t="shared" si="2200"/>
        <v>0</v>
      </c>
      <c r="AK14032" s="340">
        <f t="shared" si="2200"/>
        <v>0</v>
      </c>
      <c r="AL14032" s="340">
        <f t="shared" si="2200"/>
        <v>0</v>
      </c>
      <c r="AM14032" s="340">
        <f t="shared" si="2200"/>
        <v>0</v>
      </c>
    </row>
    <row r="14033" spans="1:39" x14ac:dyDescent="0.35">
      <c r="A14033" s="337">
        <v>35946</v>
      </c>
      <c r="B14033" s="338">
        <f t="shared" si="2194"/>
        <v>1998</v>
      </c>
      <c r="C14033" s="338">
        <f t="shared" si="2195"/>
        <v>5</v>
      </c>
      <c r="D14033" s="338">
        <f t="shared" si="2196"/>
        <v>31</v>
      </c>
      <c r="E14033" s="334">
        <v>0</v>
      </c>
      <c r="F14033" s="334">
        <v>0</v>
      </c>
      <c r="G14033" s="334">
        <v>0</v>
      </c>
      <c r="H14033" s="334">
        <v>0</v>
      </c>
      <c r="I14033" s="334">
        <v>0</v>
      </c>
      <c r="J14033" s="334">
        <v>0</v>
      </c>
      <c r="K14033" s="334">
        <v>0</v>
      </c>
      <c r="L14033" s="334">
        <v>0</v>
      </c>
      <c r="M14033" s="334">
        <v>0</v>
      </c>
      <c r="N14033" s="334">
        <v>0</v>
      </c>
      <c r="O14033" s="334">
        <v>0</v>
      </c>
      <c r="P14033" s="334">
        <v>0</v>
      </c>
      <c r="Q14033" s="334">
        <v>0</v>
      </c>
      <c r="R14033" s="334">
        <v>0</v>
      </c>
      <c r="S14033" s="334">
        <v>0</v>
      </c>
      <c r="T14033" s="334">
        <v>0</v>
      </c>
      <c r="U14033" s="334">
        <v>0</v>
      </c>
      <c r="V14033" s="334">
        <v>0</v>
      </c>
      <c r="W14033" s="334">
        <v>0</v>
      </c>
      <c r="X14033" s="334">
        <v>0</v>
      </c>
      <c r="Y14033" s="334">
        <v>0</v>
      </c>
      <c r="Z14033" s="334">
        <v>0</v>
      </c>
      <c r="AA14033" s="334">
        <v>0.2</v>
      </c>
      <c r="AB14033" s="334">
        <v>1.6</v>
      </c>
      <c r="AD14033" s="334">
        <v>1.8</v>
      </c>
      <c r="AE14033" s="334">
        <f t="shared" si="2197"/>
        <v>1.8</v>
      </c>
      <c r="AF14033" s="334">
        <f t="shared" si="2198"/>
        <v>1.8</v>
      </c>
      <c r="AG14033" s="340">
        <f t="shared" si="2199"/>
        <v>0</v>
      </c>
      <c r="AI14033" s="340">
        <f t="shared" si="2200"/>
        <v>1.8</v>
      </c>
      <c r="AJ14033" s="340">
        <f t="shared" si="2200"/>
        <v>0</v>
      </c>
      <c r="AK14033" s="340">
        <f t="shared" si="2200"/>
        <v>0</v>
      </c>
      <c r="AL14033" s="340">
        <f t="shared" si="2200"/>
        <v>0</v>
      </c>
      <c r="AM14033" s="340">
        <f t="shared" si="2200"/>
        <v>0</v>
      </c>
    </row>
    <row r="14034" spans="1:39" x14ac:dyDescent="0.35">
      <c r="A14034" s="337">
        <v>35947</v>
      </c>
      <c r="B14034" s="338">
        <f t="shared" si="2194"/>
        <v>1998</v>
      </c>
      <c r="C14034" s="338">
        <f t="shared" si="2195"/>
        <v>6</v>
      </c>
      <c r="D14034" s="338">
        <f t="shared" si="2196"/>
        <v>1</v>
      </c>
      <c r="E14034" s="334">
        <v>4.5</v>
      </c>
      <c r="F14034" s="334">
        <v>1</v>
      </c>
      <c r="G14034" s="334">
        <v>0</v>
      </c>
      <c r="H14034" s="334">
        <v>0</v>
      </c>
      <c r="I14034" s="334">
        <v>0.7</v>
      </c>
      <c r="J14034" s="334">
        <v>0</v>
      </c>
      <c r="K14034" s="334">
        <v>0.2</v>
      </c>
      <c r="L14034" s="334">
        <v>0</v>
      </c>
      <c r="M14034" s="334">
        <v>0</v>
      </c>
      <c r="N14034" s="334">
        <v>0</v>
      </c>
      <c r="O14034" s="334">
        <v>0</v>
      </c>
      <c r="P14034" s="334">
        <v>0.2</v>
      </c>
      <c r="Q14034" s="334">
        <v>0</v>
      </c>
      <c r="R14034" s="334">
        <v>0</v>
      </c>
      <c r="S14034" s="334">
        <v>0.2</v>
      </c>
      <c r="T14034" s="334">
        <v>0.2</v>
      </c>
      <c r="U14034" s="334">
        <v>0</v>
      </c>
      <c r="V14034" s="334">
        <v>0</v>
      </c>
      <c r="W14034" s="334">
        <v>0</v>
      </c>
      <c r="X14034" s="334">
        <v>0</v>
      </c>
      <c r="Y14034" s="334">
        <v>0</v>
      </c>
      <c r="Z14034" s="334">
        <v>0</v>
      </c>
      <c r="AA14034" s="334">
        <v>0</v>
      </c>
      <c r="AB14034" s="334">
        <v>0</v>
      </c>
      <c r="AD14034" s="334">
        <v>7</v>
      </c>
      <c r="AE14034" s="334">
        <f t="shared" si="2197"/>
        <v>7</v>
      </c>
      <c r="AF14034" s="334">
        <f t="shared" si="2198"/>
        <v>7.0000000000000009</v>
      </c>
      <c r="AG14034" s="340">
        <f t="shared" si="2199"/>
        <v>8.8817841970012523E-16</v>
      </c>
      <c r="AI14034" s="340">
        <f t="shared" si="2200"/>
        <v>0</v>
      </c>
      <c r="AJ14034" s="340">
        <f t="shared" si="2200"/>
        <v>7.0000000000000009</v>
      </c>
      <c r="AK14034" s="340">
        <f t="shared" si="2200"/>
        <v>0</v>
      </c>
      <c r="AL14034" s="340">
        <f t="shared" si="2200"/>
        <v>0</v>
      </c>
      <c r="AM14034" s="340">
        <f t="shared" si="2200"/>
        <v>0</v>
      </c>
    </row>
    <row r="14035" spans="1:39" x14ac:dyDescent="0.35">
      <c r="A14035" s="337">
        <v>35948</v>
      </c>
      <c r="B14035" s="338">
        <f t="shared" si="2194"/>
        <v>1998</v>
      </c>
      <c r="C14035" s="338">
        <f t="shared" si="2195"/>
        <v>6</v>
      </c>
      <c r="D14035" s="338">
        <f t="shared" si="2196"/>
        <v>2</v>
      </c>
      <c r="E14035" s="334">
        <v>0</v>
      </c>
      <c r="F14035" s="334">
        <v>0</v>
      </c>
      <c r="G14035" s="334">
        <v>0</v>
      </c>
      <c r="H14035" s="334">
        <v>0</v>
      </c>
      <c r="I14035" s="334">
        <v>0</v>
      </c>
      <c r="J14035" s="334">
        <v>0</v>
      </c>
      <c r="K14035" s="334">
        <v>0</v>
      </c>
      <c r="L14035" s="334">
        <v>0</v>
      </c>
      <c r="M14035" s="334">
        <v>0</v>
      </c>
      <c r="N14035" s="334">
        <v>0</v>
      </c>
      <c r="O14035" s="334">
        <v>0</v>
      </c>
      <c r="P14035" s="334">
        <v>0</v>
      </c>
      <c r="Q14035" s="334">
        <v>0</v>
      </c>
      <c r="R14035" s="334">
        <v>0</v>
      </c>
      <c r="S14035" s="334">
        <v>0</v>
      </c>
      <c r="T14035" s="334">
        <v>0</v>
      </c>
      <c r="U14035" s="334">
        <v>0</v>
      </c>
      <c r="V14035" s="334">
        <v>0</v>
      </c>
      <c r="W14035" s="334">
        <v>0</v>
      </c>
      <c r="X14035" s="334">
        <v>0</v>
      </c>
      <c r="Y14035" s="334">
        <v>0</v>
      </c>
      <c r="Z14035" s="334">
        <v>0</v>
      </c>
      <c r="AA14035" s="334">
        <v>0</v>
      </c>
      <c r="AB14035" s="334">
        <v>0</v>
      </c>
      <c r="AD14035" s="334">
        <v>0</v>
      </c>
      <c r="AE14035" s="334">
        <f t="shared" si="2197"/>
        <v>0</v>
      </c>
      <c r="AF14035" s="334">
        <f t="shared" si="2198"/>
        <v>0</v>
      </c>
      <c r="AG14035" s="340">
        <f t="shared" si="2199"/>
        <v>0</v>
      </c>
      <c r="AI14035" s="340">
        <f t="shared" si="2200"/>
        <v>0</v>
      </c>
      <c r="AJ14035" s="340">
        <f t="shared" si="2200"/>
        <v>0</v>
      </c>
      <c r="AK14035" s="340">
        <f t="shared" si="2200"/>
        <v>0</v>
      </c>
      <c r="AL14035" s="340">
        <f t="shared" si="2200"/>
        <v>0</v>
      </c>
      <c r="AM14035" s="340">
        <f t="shared" si="2200"/>
        <v>0</v>
      </c>
    </row>
    <row r="14036" spans="1:39" x14ac:dyDescent="0.35">
      <c r="A14036" s="337">
        <v>35949</v>
      </c>
      <c r="B14036" s="338">
        <f t="shared" si="2194"/>
        <v>1998</v>
      </c>
      <c r="C14036" s="338">
        <f t="shared" si="2195"/>
        <v>6</v>
      </c>
      <c r="D14036" s="338">
        <f t="shared" si="2196"/>
        <v>3</v>
      </c>
      <c r="E14036" s="334">
        <v>0</v>
      </c>
      <c r="F14036" s="334">
        <v>0</v>
      </c>
      <c r="G14036" s="334">
        <v>0</v>
      </c>
      <c r="H14036" s="334">
        <v>0</v>
      </c>
      <c r="I14036" s="334">
        <v>0</v>
      </c>
      <c r="J14036" s="334">
        <v>0</v>
      </c>
      <c r="K14036" s="334">
        <v>0</v>
      </c>
      <c r="L14036" s="334">
        <v>0</v>
      </c>
      <c r="M14036" s="334">
        <v>0</v>
      </c>
      <c r="N14036" s="334">
        <v>0</v>
      </c>
      <c r="O14036" s="334">
        <v>0</v>
      </c>
      <c r="P14036" s="334">
        <v>0</v>
      </c>
      <c r="Q14036" s="334">
        <v>0</v>
      </c>
      <c r="R14036" s="334">
        <v>0</v>
      </c>
      <c r="S14036" s="334">
        <v>0</v>
      </c>
      <c r="T14036" s="334">
        <v>0</v>
      </c>
      <c r="U14036" s="334">
        <v>0</v>
      </c>
      <c r="V14036" s="334">
        <v>0</v>
      </c>
      <c r="W14036" s="334">
        <v>0</v>
      </c>
      <c r="X14036" s="334">
        <v>0</v>
      </c>
      <c r="Y14036" s="334">
        <v>0</v>
      </c>
      <c r="Z14036" s="334">
        <v>0</v>
      </c>
      <c r="AA14036" s="334">
        <v>0</v>
      </c>
      <c r="AB14036" s="334">
        <v>0</v>
      </c>
      <c r="AD14036" s="334">
        <v>0</v>
      </c>
      <c r="AE14036" s="334">
        <f t="shared" si="2197"/>
        <v>0</v>
      </c>
      <c r="AF14036" s="334">
        <f t="shared" si="2198"/>
        <v>0</v>
      </c>
      <c r="AG14036" s="340">
        <f t="shared" si="2199"/>
        <v>0</v>
      </c>
      <c r="AI14036" s="340">
        <f t="shared" ref="AI14036:AM14051" si="2201">IF($C14036=AI$1,$AF14036,0)</f>
        <v>0</v>
      </c>
      <c r="AJ14036" s="340">
        <f t="shared" si="2201"/>
        <v>0</v>
      </c>
      <c r="AK14036" s="340">
        <f t="shared" si="2201"/>
        <v>0</v>
      </c>
      <c r="AL14036" s="340">
        <f t="shared" si="2201"/>
        <v>0</v>
      </c>
      <c r="AM14036" s="340">
        <f t="shared" si="2201"/>
        <v>0</v>
      </c>
    </row>
    <row r="14037" spans="1:39" x14ac:dyDescent="0.35">
      <c r="A14037" s="337">
        <v>35950</v>
      </c>
      <c r="B14037" s="338">
        <f t="shared" si="2194"/>
        <v>1998</v>
      </c>
      <c r="C14037" s="338">
        <f t="shared" si="2195"/>
        <v>6</v>
      </c>
      <c r="D14037" s="338">
        <f t="shared" si="2196"/>
        <v>4</v>
      </c>
      <c r="E14037" s="334">
        <v>0</v>
      </c>
      <c r="F14037" s="334">
        <v>0</v>
      </c>
      <c r="G14037" s="334">
        <v>0.2</v>
      </c>
      <c r="H14037" s="334">
        <v>0</v>
      </c>
      <c r="I14037" s="334">
        <v>0</v>
      </c>
      <c r="J14037" s="334">
        <v>2.2999999999999998</v>
      </c>
      <c r="K14037" s="334">
        <v>1.6</v>
      </c>
      <c r="L14037" s="334">
        <v>0.2</v>
      </c>
      <c r="M14037" s="334">
        <v>0</v>
      </c>
      <c r="N14037" s="334">
        <v>0</v>
      </c>
      <c r="O14037" s="334">
        <v>0</v>
      </c>
      <c r="P14037" s="334">
        <v>0</v>
      </c>
      <c r="Q14037" s="334">
        <v>0</v>
      </c>
      <c r="R14037" s="334">
        <v>0</v>
      </c>
      <c r="S14037" s="334">
        <v>0</v>
      </c>
      <c r="T14037" s="334">
        <v>0</v>
      </c>
      <c r="U14037" s="334">
        <v>0</v>
      </c>
      <c r="V14037" s="334">
        <v>0</v>
      </c>
      <c r="W14037" s="334">
        <v>0</v>
      </c>
      <c r="X14037" s="334">
        <v>0</v>
      </c>
      <c r="Y14037" s="334">
        <v>0</v>
      </c>
      <c r="Z14037" s="334">
        <v>0</v>
      </c>
      <c r="AA14037" s="334">
        <v>0</v>
      </c>
      <c r="AB14037" s="334">
        <v>0</v>
      </c>
      <c r="AD14037" s="334">
        <v>4.3</v>
      </c>
      <c r="AE14037" s="334">
        <f t="shared" si="2197"/>
        <v>4.3</v>
      </c>
      <c r="AF14037" s="334">
        <f t="shared" si="2198"/>
        <v>4.3</v>
      </c>
      <c r="AG14037" s="340">
        <f t="shared" si="2199"/>
        <v>0</v>
      </c>
      <c r="AI14037" s="340">
        <f t="shared" si="2201"/>
        <v>0</v>
      </c>
      <c r="AJ14037" s="340">
        <f t="shared" si="2201"/>
        <v>4.3</v>
      </c>
      <c r="AK14037" s="340">
        <f t="shared" si="2201"/>
        <v>0</v>
      </c>
      <c r="AL14037" s="340">
        <f t="shared" si="2201"/>
        <v>0</v>
      </c>
      <c r="AM14037" s="340">
        <f t="shared" si="2201"/>
        <v>0</v>
      </c>
    </row>
    <row r="14038" spans="1:39" x14ac:dyDescent="0.35">
      <c r="A14038" s="337">
        <v>35951</v>
      </c>
      <c r="B14038" s="338">
        <f t="shared" si="2194"/>
        <v>1998</v>
      </c>
      <c r="C14038" s="338">
        <f t="shared" si="2195"/>
        <v>6</v>
      </c>
      <c r="D14038" s="338">
        <f t="shared" si="2196"/>
        <v>5</v>
      </c>
      <c r="E14038" s="334">
        <v>0</v>
      </c>
      <c r="F14038" s="334">
        <v>0</v>
      </c>
      <c r="G14038" s="334">
        <v>0</v>
      </c>
      <c r="H14038" s="334">
        <v>0</v>
      </c>
      <c r="I14038" s="334">
        <v>0</v>
      </c>
      <c r="J14038" s="334">
        <v>0</v>
      </c>
      <c r="K14038" s="334">
        <v>0</v>
      </c>
      <c r="L14038" s="334">
        <v>0</v>
      </c>
      <c r="M14038" s="334">
        <v>0</v>
      </c>
      <c r="N14038" s="334">
        <v>0</v>
      </c>
      <c r="O14038" s="334">
        <v>0</v>
      </c>
      <c r="P14038" s="334">
        <v>0</v>
      </c>
      <c r="Q14038" s="334">
        <v>0</v>
      </c>
      <c r="R14038" s="334">
        <v>0</v>
      </c>
      <c r="S14038" s="334">
        <v>0</v>
      </c>
      <c r="T14038" s="334">
        <v>0</v>
      </c>
      <c r="U14038" s="334">
        <v>0</v>
      </c>
      <c r="V14038" s="334">
        <v>0</v>
      </c>
      <c r="W14038" s="334">
        <v>0</v>
      </c>
      <c r="X14038" s="334">
        <v>0</v>
      </c>
      <c r="Y14038" s="334">
        <v>0</v>
      </c>
      <c r="Z14038" s="334">
        <v>0</v>
      </c>
      <c r="AA14038" s="334">
        <v>0</v>
      </c>
      <c r="AB14038" s="334">
        <v>0</v>
      </c>
      <c r="AD14038" s="334">
        <v>0</v>
      </c>
      <c r="AE14038" s="334">
        <f t="shared" si="2197"/>
        <v>0</v>
      </c>
      <c r="AF14038" s="334">
        <f t="shared" si="2198"/>
        <v>0</v>
      </c>
      <c r="AG14038" s="340">
        <f t="shared" si="2199"/>
        <v>0</v>
      </c>
      <c r="AI14038" s="340">
        <f t="shared" si="2201"/>
        <v>0</v>
      </c>
      <c r="AJ14038" s="340">
        <f t="shared" si="2201"/>
        <v>0</v>
      </c>
      <c r="AK14038" s="340">
        <f t="shared" si="2201"/>
        <v>0</v>
      </c>
      <c r="AL14038" s="340">
        <f t="shared" si="2201"/>
        <v>0</v>
      </c>
      <c r="AM14038" s="340">
        <f t="shared" si="2201"/>
        <v>0</v>
      </c>
    </row>
    <row r="14039" spans="1:39" x14ac:dyDescent="0.35">
      <c r="A14039" s="337">
        <v>35952</v>
      </c>
      <c r="B14039" s="338">
        <f t="shared" si="2194"/>
        <v>1998</v>
      </c>
      <c r="C14039" s="338">
        <f t="shared" si="2195"/>
        <v>6</v>
      </c>
      <c r="D14039" s="338">
        <f t="shared" si="2196"/>
        <v>6</v>
      </c>
      <c r="E14039" s="334">
        <v>0</v>
      </c>
      <c r="F14039" s="334">
        <v>0</v>
      </c>
      <c r="G14039" s="334">
        <v>0</v>
      </c>
      <c r="H14039" s="334">
        <v>0</v>
      </c>
      <c r="I14039" s="334">
        <v>0</v>
      </c>
      <c r="J14039" s="334">
        <v>0</v>
      </c>
      <c r="K14039" s="334">
        <v>0</v>
      </c>
      <c r="L14039" s="334">
        <v>0</v>
      </c>
      <c r="M14039" s="334">
        <v>0</v>
      </c>
      <c r="N14039" s="334">
        <v>0</v>
      </c>
      <c r="O14039" s="334">
        <v>0</v>
      </c>
      <c r="P14039" s="334">
        <v>0</v>
      </c>
      <c r="Q14039" s="334">
        <v>0</v>
      </c>
      <c r="R14039" s="334">
        <v>0</v>
      </c>
      <c r="S14039" s="334">
        <v>0</v>
      </c>
      <c r="T14039" s="334">
        <v>7.8</v>
      </c>
      <c r="U14039" s="334">
        <v>2.4</v>
      </c>
      <c r="V14039" s="334">
        <v>0</v>
      </c>
      <c r="W14039" s="334">
        <v>0</v>
      </c>
      <c r="X14039" s="334">
        <v>0</v>
      </c>
      <c r="Y14039" s="334">
        <v>0</v>
      </c>
      <c r="Z14039" s="334">
        <v>0</v>
      </c>
      <c r="AA14039" s="334">
        <v>0</v>
      </c>
      <c r="AB14039" s="334">
        <v>0</v>
      </c>
      <c r="AD14039" s="334">
        <v>10.199999999999999</v>
      </c>
      <c r="AE14039" s="334">
        <f t="shared" si="2197"/>
        <v>10.199999999999999</v>
      </c>
      <c r="AF14039" s="334">
        <f t="shared" si="2198"/>
        <v>10.199999999999999</v>
      </c>
      <c r="AG14039" s="340">
        <f t="shared" si="2199"/>
        <v>0</v>
      </c>
      <c r="AI14039" s="340">
        <f t="shared" si="2201"/>
        <v>0</v>
      </c>
      <c r="AJ14039" s="340">
        <f t="shared" si="2201"/>
        <v>10.199999999999999</v>
      </c>
      <c r="AK14039" s="340">
        <f t="shared" si="2201"/>
        <v>0</v>
      </c>
      <c r="AL14039" s="340">
        <f t="shared" si="2201"/>
        <v>0</v>
      </c>
      <c r="AM14039" s="340">
        <f t="shared" si="2201"/>
        <v>0</v>
      </c>
    </row>
    <row r="14040" spans="1:39" x14ac:dyDescent="0.35">
      <c r="A14040" s="337">
        <v>35953</v>
      </c>
      <c r="B14040" s="338">
        <f t="shared" si="2194"/>
        <v>1998</v>
      </c>
      <c r="C14040" s="338">
        <f t="shared" si="2195"/>
        <v>6</v>
      </c>
      <c r="D14040" s="338">
        <f t="shared" si="2196"/>
        <v>7</v>
      </c>
      <c r="E14040" s="334">
        <v>0</v>
      </c>
      <c r="F14040" s="334">
        <v>0</v>
      </c>
      <c r="G14040" s="334">
        <v>0</v>
      </c>
      <c r="H14040" s="334">
        <v>0</v>
      </c>
      <c r="I14040" s="334">
        <v>0</v>
      </c>
      <c r="J14040" s="334">
        <v>0</v>
      </c>
      <c r="K14040" s="334">
        <v>0</v>
      </c>
      <c r="L14040" s="334">
        <v>0</v>
      </c>
      <c r="M14040" s="334">
        <v>0</v>
      </c>
      <c r="N14040" s="334">
        <v>0</v>
      </c>
      <c r="O14040" s="334">
        <v>0</v>
      </c>
      <c r="P14040" s="334">
        <v>0</v>
      </c>
      <c r="Q14040" s="334">
        <v>0</v>
      </c>
      <c r="R14040" s="334">
        <v>0</v>
      </c>
      <c r="S14040" s="334">
        <v>0</v>
      </c>
      <c r="T14040" s="334">
        <v>0</v>
      </c>
      <c r="U14040" s="334">
        <v>0</v>
      </c>
      <c r="V14040" s="334">
        <v>0</v>
      </c>
      <c r="W14040" s="334">
        <v>0</v>
      </c>
      <c r="X14040" s="334">
        <v>0</v>
      </c>
      <c r="Y14040" s="334">
        <v>0</v>
      </c>
      <c r="Z14040" s="334">
        <v>0</v>
      </c>
      <c r="AA14040" s="334">
        <v>0</v>
      </c>
      <c r="AB14040" s="334">
        <v>0</v>
      </c>
      <c r="AD14040" s="334">
        <v>0</v>
      </c>
      <c r="AE14040" s="334">
        <f t="shared" si="2197"/>
        <v>0</v>
      </c>
      <c r="AF14040" s="334">
        <f t="shared" si="2198"/>
        <v>0</v>
      </c>
      <c r="AG14040" s="340">
        <f t="shared" si="2199"/>
        <v>0</v>
      </c>
      <c r="AI14040" s="340">
        <f t="shared" si="2201"/>
        <v>0</v>
      </c>
      <c r="AJ14040" s="340">
        <f t="shared" si="2201"/>
        <v>0</v>
      </c>
      <c r="AK14040" s="340">
        <f t="shared" si="2201"/>
        <v>0</v>
      </c>
      <c r="AL14040" s="340">
        <f t="shared" si="2201"/>
        <v>0</v>
      </c>
      <c r="AM14040" s="340">
        <f t="shared" si="2201"/>
        <v>0</v>
      </c>
    </row>
    <row r="14041" spans="1:39" x14ac:dyDescent="0.35">
      <c r="A14041" s="337">
        <v>35954</v>
      </c>
      <c r="B14041" s="338">
        <f t="shared" si="2194"/>
        <v>1998</v>
      </c>
      <c r="C14041" s="338">
        <f t="shared" si="2195"/>
        <v>6</v>
      </c>
      <c r="D14041" s="338">
        <f t="shared" si="2196"/>
        <v>8</v>
      </c>
      <c r="E14041" s="334">
        <v>0</v>
      </c>
      <c r="F14041" s="334">
        <v>0</v>
      </c>
      <c r="G14041" s="334">
        <v>0</v>
      </c>
      <c r="H14041" s="334">
        <v>0</v>
      </c>
      <c r="I14041" s="334">
        <v>0</v>
      </c>
      <c r="J14041" s="334">
        <v>0</v>
      </c>
      <c r="K14041" s="334">
        <v>0</v>
      </c>
      <c r="L14041" s="334">
        <v>0</v>
      </c>
      <c r="M14041" s="334">
        <v>0</v>
      </c>
      <c r="N14041" s="334">
        <v>0</v>
      </c>
      <c r="O14041" s="334">
        <v>0</v>
      </c>
      <c r="P14041" s="334">
        <v>0</v>
      </c>
      <c r="Q14041" s="334">
        <v>0</v>
      </c>
      <c r="R14041" s="334">
        <v>0</v>
      </c>
      <c r="S14041" s="334">
        <v>0</v>
      </c>
      <c r="T14041" s="334">
        <v>0</v>
      </c>
      <c r="U14041" s="334">
        <v>0</v>
      </c>
      <c r="V14041" s="334">
        <v>0</v>
      </c>
      <c r="W14041" s="334">
        <v>0</v>
      </c>
      <c r="X14041" s="334">
        <v>0</v>
      </c>
      <c r="Y14041" s="334">
        <v>0</v>
      </c>
      <c r="Z14041" s="334">
        <v>0</v>
      </c>
      <c r="AA14041" s="334">
        <v>0</v>
      </c>
      <c r="AB14041" s="334">
        <v>0</v>
      </c>
      <c r="AD14041" s="334">
        <v>0</v>
      </c>
      <c r="AE14041" s="334">
        <f t="shared" si="2197"/>
        <v>0</v>
      </c>
      <c r="AF14041" s="334">
        <f t="shared" si="2198"/>
        <v>0</v>
      </c>
      <c r="AG14041" s="340">
        <f t="shared" si="2199"/>
        <v>0</v>
      </c>
      <c r="AI14041" s="340">
        <f t="shared" si="2201"/>
        <v>0</v>
      </c>
      <c r="AJ14041" s="340">
        <f t="shared" si="2201"/>
        <v>0</v>
      </c>
      <c r="AK14041" s="340">
        <f t="shared" si="2201"/>
        <v>0</v>
      </c>
      <c r="AL14041" s="340">
        <f t="shared" si="2201"/>
        <v>0</v>
      </c>
      <c r="AM14041" s="340">
        <f t="shared" si="2201"/>
        <v>0</v>
      </c>
    </row>
    <row r="14042" spans="1:39" x14ac:dyDescent="0.35">
      <c r="A14042" s="337">
        <v>35955</v>
      </c>
      <c r="B14042" s="338">
        <f t="shared" si="2194"/>
        <v>1998</v>
      </c>
      <c r="C14042" s="338">
        <f t="shared" si="2195"/>
        <v>6</v>
      </c>
      <c r="D14042" s="338">
        <f t="shared" si="2196"/>
        <v>9</v>
      </c>
      <c r="E14042" s="334">
        <v>0</v>
      </c>
      <c r="F14042" s="334">
        <v>0</v>
      </c>
      <c r="G14042" s="334">
        <v>0</v>
      </c>
      <c r="H14042" s="334">
        <v>0</v>
      </c>
      <c r="I14042" s="334">
        <v>0</v>
      </c>
      <c r="J14042" s="334">
        <v>0</v>
      </c>
      <c r="K14042" s="334">
        <v>0</v>
      </c>
      <c r="L14042" s="334">
        <v>0</v>
      </c>
      <c r="M14042" s="334">
        <v>0</v>
      </c>
      <c r="N14042" s="334">
        <v>0</v>
      </c>
      <c r="O14042" s="334">
        <v>0</v>
      </c>
      <c r="P14042" s="334">
        <v>0</v>
      </c>
      <c r="Q14042" s="334">
        <v>0</v>
      </c>
      <c r="R14042" s="334">
        <v>0</v>
      </c>
      <c r="S14042" s="334">
        <v>0</v>
      </c>
      <c r="T14042" s="334">
        <v>0</v>
      </c>
      <c r="U14042" s="334">
        <v>0</v>
      </c>
      <c r="V14042" s="334">
        <v>0</v>
      </c>
      <c r="W14042" s="334">
        <v>0</v>
      </c>
      <c r="X14042" s="334">
        <v>0</v>
      </c>
      <c r="Y14042" s="334">
        <v>0</v>
      </c>
      <c r="Z14042" s="334">
        <v>0</v>
      </c>
      <c r="AA14042" s="334">
        <v>0</v>
      </c>
      <c r="AB14042" s="334">
        <v>0</v>
      </c>
      <c r="AD14042" s="334">
        <v>0</v>
      </c>
      <c r="AE14042" s="334">
        <f t="shared" si="2197"/>
        <v>0</v>
      </c>
      <c r="AF14042" s="334">
        <f t="shared" si="2198"/>
        <v>0</v>
      </c>
      <c r="AG14042" s="340">
        <f t="shared" si="2199"/>
        <v>0</v>
      </c>
      <c r="AI14042" s="340">
        <f t="shared" si="2201"/>
        <v>0</v>
      </c>
      <c r="AJ14042" s="340">
        <f t="shared" si="2201"/>
        <v>0</v>
      </c>
      <c r="AK14042" s="340">
        <f t="shared" si="2201"/>
        <v>0</v>
      </c>
      <c r="AL14042" s="340">
        <f t="shared" si="2201"/>
        <v>0</v>
      </c>
      <c r="AM14042" s="340">
        <f t="shared" si="2201"/>
        <v>0</v>
      </c>
    </row>
    <row r="14043" spans="1:39" x14ac:dyDescent="0.35">
      <c r="A14043" s="337">
        <v>35956</v>
      </c>
      <c r="B14043" s="338">
        <f t="shared" si="2194"/>
        <v>1998</v>
      </c>
      <c r="C14043" s="338">
        <f t="shared" si="2195"/>
        <v>6</v>
      </c>
      <c r="D14043" s="338">
        <f t="shared" si="2196"/>
        <v>10</v>
      </c>
      <c r="E14043" s="334">
        <v>0</v>
      </c>
      <c r="F14043" s="334">
        <v>0</v>
      </c>
      <c r="G14043" s="334">
        <v>0</v>
      </c>
      <c r="H14043" s="334">
        <v>0</v>
      </c>
      <c r="I14043" s="334">
        <v>0</v>
      </c>
      <c r="J14043" s="334">
        <v>0</v>
      </c>
      <c r="K14043" s="334">
        <v>0</v>
      </c>
      <c r="L14043" s="334">
        <v>0</v>
      </c>
      <c r="M14043" s="334">
        <v>0</v>
      </c>
      <c r="N14043" s="334">
        <v>0</v>
      </c>
      <c r="O14043" s="334">
        <v>0</v>
      </c>
      <c r="P14043" s="334">
        <v>0</v>
      </c>
      <c r="Q14043" s="334">
        <v>0</v>
      </c>
      <c r="R14043" s="334">
        <v>0</v>
      </c>
      <c r="S14043" s="334">
        <v>0</v>
      </c>
      <c r="T14043" s="334">
        <v>0</v>
      </c>
      <c r="U14043" s="334">
        <v>0</v>
      </c>
      <c r="V14043" s="334">
        <v>0</v>
      </c>
      <c r="W14043" s="334">
        <v>0</v>
      </c>
      <c r="X14043" s="334">
        <v>0</v>
      </c>
      <c r="Y14043" s="334">
        <v>0</v>
      </c>
      <c r="Z14043" s="334">
        <v>0</v>
      </c>
      <c r="AA14043" s="334">
        <v>0</v>
      </c>
      <c r="AB14043" s="334">
        <v>0</v>
      </c>
      <c r="AD14043" s="334">
        <v>0</v>
      </c>
      <c r="AE14043" s="334">
        <f t="shared" si="2197"/>
        <v>0</v>
      </c>
      <c r="AF14043" s="334">
        <f t="shared" si="2198"/>
        <v>0</v>
      </c>
      <c r="AG14043" s="340">
        <f t="shared" si="2199"/>
        <v>0</v>
      </c>
      <c r="AI14043" s="340">
        <f t="shared" si="2201"/>
        <v>0</v>
      </c>
      <c r="AJ14043" s="340">
        <f t="shared" si="2201"/>
        <v>0</v>
      </c>
      <c r="AK14043" s="340">
        <f t="shared" si="2201"/>
        <v>0</v>
      </c>
      <c r="AL14043" s="340">
        <f t="shared" si="2201"/>
        <v>0</v>
      </c>
      <c r="AM14043" s="340">
        <f t="shared" si="2201"/>
        <v>0</v>
      </c>
    </row>
    <row r="14044" spans="1:39" x14ac:dyDescent="0.35">
      <c r="A14044" s="337">
        <v>35957</v>
      </c>
      <c r="B14044" s="338">
        <f t="shared" si="2194"/>
        <v>1998</v>
      </c>
      <c r="C14044" s="338">
        <f t="shared" si="2195"/>
        <v>6</v>
      </c>
      <c r="D14044" s="338">
        <f t="shared" si="2196"/>
        <v>11</v>
      </c>
      <c r="E14044" s="334">
        <v>0</v>
      </c>
      <c r="F14044" s="334">
        <v>0</v>
      </c>
      <c r="G14044" s="334">
        <v>0</v>
      </c>
      <c r="H14044" s="334">
        <v>0</v>
      </c>
      <c r="I14044" s="334">
        <v>0</v>
      </c>
      <c r="J14044" s="334">
        <v>0</v>
      </c>
      <c r="K14044" s="334">
        <v>0</v>
      </c>
      <c r="L14044" s="334">
        <v>0</v>
      </c>
      <c r="M14044" s="334">
        <v>0</v>
      </c>
      <c r="N14044" s="334">
        <v>0</v>
      </c>
      <c r="O14044" s="334">
        <v>0</v>
      </c>
      <c r="P14044" s="334">
        <v>0</v>
      </c>
      <c r="Q14044" s="334">
        <v>0</v>
      </c>
      <c r="R14044" s="334">
        <v>0</v>
      </c>
      <c r="S14044" s="334">
        <v>0</v>
      </c>
      <c r="T14044" s="334">
        <v>0</v>
      </c>
      <c r="U14044" s="334">
        <v>0</v>
      </c>
      <c r="V14044" s="334">
        <v>1</v>
      </c>
      <c r="W14044" s="334">
        <v>0</v>
      </c>
      <c r="X14044" s="334">
        <v>0.2</v>
      </c>
      <c r="Y14044" s="334">
        <v>0</v>
      </c>
      <c r="Z14044" s="334">
        <v>0</v>
      </c>
      <c r="AA14044" s="334">
        <v>8.3000000000000007</v>
      </c>
      <c r="AB14044" s="334">
        <v>0.2</v>
      </c>
      <c r="AD14044" s="334">
        <v>9.6999999999999993</v>
      </c>
      <c r="AE14044" s="334">
        <f t="shared" si="2197"/>
        <v>9.6999999999999993</v>
      </c>
      <c r="AF14044" s="334">
        <f t="shared" si="2198"/>
        <v>9.6999999999999993</v>
      </c>
      <c r="AG14044" s="340">
        <f t="shared" si="2199"/>
        <v>0</v>
      </c>
      <c r="AI14044" s="340">
        <f t="shared" si="2201"/>
        <v>0</v>
      </c>
      <c r="AJ14044" s="340">
        <f t="shared" si="2201"/>
        <v>9.6999999999999993</v>
      </c>
      <c r="AK14044" s="340">
        <f t="shared" si="2201"/>
        <v>0</v>
      </c>
      <c r="AL14044" s="340">
        <f t="shared" si="2201"/>
        <v>0</v>
      </c>
      <c r="AM14044" s="340">
        <f t="shared" si="2201"/>
        <v>0</v>
      </c>
    </row>
    <row r="14045" spans="1:39" x14ac:dyDescent="0.35">
      <c r="A14045" s="337">
        <v>35958</v>
      </c>
      <c r="B14045" s="338">
        <f t="shared" si="2194"/>
        <v>1998</v>
      </c>
      <c r="C14045" s="338">
        <f t="shared" si="2195"/>
        <v>6</v>
      </c>
      <c r="D14045" s="338">
        <f t="shared" si="2196"/>
        <v>12</v>
      </c>
      <c r="E14045" s="334">
        <v>0.3</v>
      </c>
      <c r="F14045" s="334">
        <v>1</v>
      </c>
      <c r="G14045" s="334">
        <v>0.7</v>
      </c>
      <c r="H14045" s="334">
        <v>0</v>
      </c>
      <c r="I14045" s="334">
        <v>0</v>
      </c>
      <c r="J14045" s="334">
        <v>0</v>
      </c>
      <c r="K14045" s="334">
        <v>0</v>
      </c>
      <c r="L14045" s="334">
        <v>0</v>
      </c>
      <c r="M14045" s="334">
        <v>0</v>
      </c>
      <c r="N14045" s="334">
        <v>0</v>
      </c>
      <c r="O14045" s="334">
        <v>0</v>
      </c>
      <c r="P14045" s="334">
        <v>0</v>
      </c>
      <c r="Q14045" s="334">
        <v>0</v>
      </c>
      <c r="R14045" s="334">
        <v>0</v>
      </c>
      <c r="S14045" s="334">
        <v>0</v>
      </c>
      <c r="T14045" s="334">
        <v>0</v>
      </c>
      <c r="U14045" s="334">
        <v>0</v>
      </c>
      <c r="V14045" s="334">
        <v>0</v>
      </c>
      <c r="W14045" s="334">
        <v>0</v>
      </c>
      <c r="X14045" s="334">
        <v>0</v>
      </c>
      <c r="Y14045" s="334">
        <v>0</v>
      </c>
      <c r="Z14045" s="334">
        <v>0</v>
      </c>
      <c r="AA14045" s="334">
        <v>0</v>
      </c>
      <c r="AB14045" s="334">
        <v>0</v>
      </c>
      <c r="AD14045" s="334">
        <v>2</v>
      </c>
      <c r="AE14045" s="334">
        <f t="shared" si="2197"/>
        <v>2</v>
      </c>
      <c r="AF14045" s="334">
        <f t="shared" si="2198"/>
        <v>2</v>
      </c>
      <c r="AG14045" s="340">
        <f t="shared" si="2199"/>
        <v>0</v>
      </c>
      <c r="AI14045" s="340">
        <f t="shared" si="2201"/>
        <v>0</v>
      </c>
      <c r="AJ14045" s="340">
        <f t="shared" si="2201"/>
        <v>2</v>
      </c>
      <c r="AK14045" s="340">
        <f t="shared" si="2201"/>
        <v>0</v>
      </c>
      <c r="AL14045" s="340">
        <f t="shared" si="2201"/>
        <v>0</v>
      </c>
      <c r="AM14045" s="340">
        <f t="shared" si="2201"/>
        <v>0</v>
      </c>
    </row>
    <row r="14046" spans="1:39" x14ac:dyDescent="0.35">
      <c r="A14046" s="337">
        <v>35959</v>
      </c>
      <c r="B14046" s="338">
        <f t="shared" si="2194"/>
        <v>1998</v>
      </c>
      <c r="C14046" s="338">
        <f t="shared" si="2195"/>
        <v>6</v>
      </c>
      <c r="D14046" s="338">
        <f t="shared" si="2196"/>
        <v>13</v>
      </c>
      <c r="E14046" s="334">
        <v>0</v>
      </c>
      <c r="F14046" s="334">
        <v>0</v>
      </c>
      <c r="G14046" s="334">
        <v>0</v>
      </c>
      <c r="H14046" s="334">
        <v>0</v>
      </c>
      <c r="I14046" s="334">
        <v>0</v>
      </c>
      <c r="J14046" s="334">
        <v>0</v>
      </c>
      <c r="K14046" s="334">
        <v>0</v>
      </c>
      <c r="L14046" s="334">
        <v>0</v>
      </c>
      <c r="M14046" s="334">
        <v>0</v>
      </c>
      <c r="N14046" s="334">
        <v>0</v>
      </c>
      <c r="O14046" s="334">
        <v>0</v>
      </c>
      <c r="P14046" s="334">
        <v>0</v>
      </c>
      <c r="Q14046" s="334">
        <v>0</v>
      </c>
      <c r="R14046" s="334">
        <v>0</v>
      </c>
      <c r="S14046" s="334">
        <v>0</v>
      </c>
      <c r="T14046" s="334">
        <v>0</v>
      </c>
      <c r="U14046" s="334">
        <v>0</v>
      </c>
      <c r="V14046" s="334">
        <v>0</v>
      </c>
      <c r="W14046" s="334">
        <v>0</v>
      </c>
      <c r="X14046" s="334">
        <v>0</v>
      </c>
      <c r="Y14046" s="334">
        <v>0</v>
      </c>
      <c r="Z14046" s="334">
        <v>0</v>
      </c>
      <c r="AA14046" s="334">
        <v>0</v>
      </c>
      <c r="AB14046" s="334">
        <v>0</v>
      </c>
      <c r="AD14046" s="334">
        <v>0</v>
      </c>
      <c r="AE14046" s="334">
        <f t="shared" si="2197"/>
        <v>0</v>
      </c>
      <c r="AF14046" s="334">
        <f t="shared" si="2198"/>
        <v>0</v>
      </c>
      <c r="AG14046" s="340">
        <f t="shared" si="2199"/>
        <v>0</v>
      </c>
      <c r="AI14046" s="340">
        <f t="shared" si="2201"/>
        <v>0</v>
      </c>
      <c r="AJ14046" s="340">
        <f t="shared" si="2201"/>
        <v>0</v>
      </c>
      <c r="AK14046" s="340">
        <f t="shared" si="2201"/>
        <v>0</v>
      </c>
      <c r="AL14046" s="340">
        <f t="shared" si="2201"/>
        <v>0</v>
      </c>
      <c r="AM14046" s="340">
        <f t="shared" si="2201"/>
        <v>0</v>
      </c>
    </row>
    <row r="14047" spans="1:39" x14ac:dyDescent="0.35">
      <c r="A14047" s="337">
        <v>35960</v>
      </c>
      <c r="B14047" s="338">
        <f t="shared" si="2194"/>
        <v>1998</v>
      </c>
      <c r="C14047" s="338">
        <f t="shared" si="2195"/>
        <v>6</v>
      </c>
      <c r="D14047" s="338">
        <f t="shared" si="2196"/>
        <v>14</v>
      </c>
      <c r="E14047" s="334">
        <v>0</v>
      </c>
      <c r="F14047" s="334">
        <v>0</v>
      </c>
      <c r="G14047" s="334">
        <v>0</v>
      </c>
      <c r="H14047" s="334">
        <v>0</v>
      </c>
      <c r="I14047" s="334">
        <v>0</v>
      </c>
      <c r="J14047" s="334">
        <v>0</v>
      </c>
      <c r="K14047" s="334">
        <v>0</v>
      </c>
      <c r="L14047" s="334">
        <v>0</v>
      </c>
      <c r="M14047" s="334">
        <v>0</v>
      </c>
      <c r="N14047" s="334">
        <v>0</v>
      </c>
      <c r="O14047" s="334">
        <v>0</v>
      </c>
      <c r="P14047" s="334">
        <v>0</v>
      </c>
      <c r="Q14047" s="334">
        <v>0</v>
      </c>
      <c r="R14047" s="334">
        <v>0</v>
      </c>
      <c r="S14047" s="334">
        <v>0</v>
      </c>
      <c r="T14047" s="334">
        <v>0</v>
      </c>
      <c r="U14047" s="334">
        <v>0</v>
      </c>
      <c r="V14047" s="334">
        <v>0</v>
      </c>
      <c r="W14047" s="334">
        <v>0</v>
      </c>
      <c r="X14047" s="334">
        <v>0</v>
      </c>
      <c r="Y14047" s="334">
        <v>0</v>
      </c>
      <c r="Z14047" s="334">
        <v>0</v>
      </c>
      <c r="AA14047" s="334">
        <v>0</v>
      </c>
      <c r="AB14047" s="334">
        <v>0</v>
      </c>
      <c r="AD14047" s="334">
        <v>0</v>
      </c>
      <c r="AE14047" s="334">
        <f t="shared" si="2197"/>
        <v>0</v>
      </c>
      <c r="AF14047" s="334">
        <f t="shared" si="2198"/>
        <v>0</v>
      </c>
      <c r="AG14047" s="340">
        <f t="shared" si="2199"/>
        <v>0</v>
      </c>
      <c r="AI14047" s="340">
        <f t="shared" si="2201"/>
        <v>0</v>
      </c>
      <c r="AJ14047" s="340">
        <f t="shared" si="2201"/>
        <v>0</v>
      </c>
      <c r="AK14047" s="340">
        <f t="shared" si="2201"/>
        <v>0</v>
      </c>
      <c r="AL14047" s="340">
        <f t="shared" si="2201"/>
        <v>0</v>
      </c>
      <c r="AM14047" s="340">
        <f t="shared" si="2201"/>
        <v>0</v>
      </c>
    </row>
    <row r="14048" spans="1:39" x14ac:dyDescent="0.35">
      <c r="A14048" s="337">
        <v>35961</v>
      </c>
      <c r="B14048" s="338">
        <f t="shared" si="2194"/>
        <v>1998</v>
      </c>
      <c r="C14048" s="338">
        <f t="shared" si="2195"/>
        <v>6</v>
      </c>
      <c r="D14048" s="338">
        <f t="shared" si="2196"/>
        <v>15</v>
      </c>
      <c r="E14048" s="334">
        <v>0</v>
      </c>
      <c r="F14048" s="334">
        <v>0</v>
      </c>
      <c r="G14048" s="334">
        <v>0</v>
      </c>
      <c r="H14048" s="334">
        <v>0</v>
      </c>
      <c r="I14048" s="334">
        <v>0</v>
      </c>
      <c r="J14048" s="334">
        <v>0</v>
      </c>
      <c r="K14048" s="334">
        <v>0</v>
      </c>
      <c r="L14048" s="334">
        <v>0.4</v>
      </c>
      <c r="M14048" s="334">
        <v>0</v>
      </c>
      <c r="N14048" s="334">
        <v>0</v>
      </c>
      <c r="O14048" s="334">
        <v>0</v>
      </c>
      <c r="P14048" s="334">
        <v>0</v>
      </c>
      <c r="Q14048" s="334">
        <v>0.4</v>
      </c>
      <c r="R14048" s="334">
        <v>0</v>
      </c>
      <c r="S14048" s="334">
        <v>0</v>
      </c>
      <c r="T14048" s="334">
        <v>0</v>
      </c>
      <c r="U14048" s="334">
        <v>0</v>
      </c>
      <c r="V14048" s="334">
        <v>0</v>
      </c>
      <c r="W14048" s="334">
        <v>2.7</v>
      </c>
      <c r="X14048" s="334">
        <v>4.2</v>
      </c>
      <c r="Y14048" s="334">
        <v>2.9</v>
      </c>
      <c r="Z14048" s="334">
        <v>1.9</v>
      </c>
      <c r="AA14048" s="334">
        <v>0.8</v>
      </c>
      <c r="AB14048" s="334">
        <v>0.4</v>
      </c>
      <c r="AD14048" s="334">
        <v>13.7</v>
      </c>
      <c r="AE14048" s="334">
        <f t="shared" si="2197"/>
        <v>13.7</v>
      </c>
      <c r="AF14048" s="334">
        <f t="shared" si="2198"/>
        <v>13.700000000000001</v>
      </c>
      <c r="AG14048" s="340">
        <f t="shared" si="2199"/>
        <v>1.7763568394002505E-15</v>
      </c>
      <c r="AI14048" s="340">
        <f t="shared" si="2201"/>
        <v>0</v>
      </c>
      <c r="AJ14048" s="340">
        <f t="shared" si="2201"/>
        <v>13.700000000000001</v>
      </c>
      <c r="AK14048" s="340">
        <f t="shared" si="2201"/>
        <v>0</v>
      </c>
      <c r="AL14048" s="340">
        <f t="shared" si="2201"/>
        <v>0</v>
      </c>
      <c r="AM14048" s="340">
        <f t="shared" si="2201"/>
        <v>0</v>
      </c>
    </row>
    <row r="14049" spans="1:39" x14ac:dyDescent="0.35">
      <c r="A14049" s="337">
        <v>35962</v>
      </c>
      <c r="B14049" s="338">
        <f t="shared" si="2194"/>
        <v>1998</v>
      </c>
      <c r="C14049" s="338">
        <f t="shared" si="2195"/>
        <v>6</v>
      </c>
      <c r="D14049" s="338">
        <f t="shared" si="2196"/>
        <v>16</v>
      </c>
      <c r="E14049" s="334">
        <v>0.4</v>
      </c>
      <c r="F14049" s="334">
        <v>0</v>
      </c>
      <c r="G14049" s="334">
        <v>0</v>
      </c>
      <c r="H14049" s="334">
        <v>0</v>
      </c>
      <c r="I14049" s="334">
        <v>0</v>
      </c>
      <c r="J14049" s="334">
        <v>0</v>
      </c>
      <c r="K14049" s="334">
        <v>0</v>
      </c>
      <c r="L14049" s="334">
        <v>0</v>
      </c>
      <c r="M14049" s="334">
        <v>0</v>
      </c>
      <c r="N14049" s="334">
        <v>0</v>
      </c>
      <c r="O14049" s="334">
        <v>0</v>
      </c>
      <c r="P14049" s="334">
        <v>0</v>
      </c>
      <c r="Q14049" s="334">
        <v>0</v>
      </c>
      <c r="R14049" s="334">
        <v>0</v>
      </c>
      <c r="S14049" s="334">
        <v>0</v>
      </c>
      <c r="T14049" s="334">
        <v>0</v>
      </c>
      <c r="U14049" s="334">
        <v>0</v>
      </c>
      <c r="V14049" s="334">
        <v>0</v>
      </c>
      <c r="W14049" s="334">
        <v>0</v>
      </c>
      <c r="X14049" s="334">
        <v>0</v>
      </c>
      <c r="Y14049" s="334">
        <v>0</v>
      </c>
      <c r="Z14049" s="334">
        <v>0</v>
      </c>
      <c r="AA14049" s="334">
        <v>0</v>
      </c>
      <c r="AB14049" s="334">
        <v>0</v>
      </c>
      <c r="AD14049" s="334">
        <v>0.4</v>
      </c>
      <c r="AE14049" s="334">
        <f t="shared" si="2197"/>
        <v>0.4</v>
      </c>
      <c r="AF14049" s="334">
        <f t="shared" si="2198"/>
        <v>0.4</v>
      </c>
      <c r="AG14049" s="340">
        <f t="shared" si="2199"/>
        <v>0</v>
      </c>
      <c r="AI14049" s="340">
        <f t="shared" si="2201"/>
        <v>0</v>
      </c>
      <c r="AJ14049" s="340">
        <f t="shared" si="2201"/>
        <v>0.4</v>
      </c>
      <c r="AK14049" s="340">
        <f t="shared" si="2201"/>
        <v>0</v>
      </c>
      <c r="AL14049" s="340">
        <f t="shared" si="2201"/>
        <v>0</v>
      </c>
      <c r="AM14049" s="340">
        <f t="shared" si="2201"/>
        <v>0</v>
      </c>
    </row>
    <row r="14050" spans="1:39" x14ac:dyDescent="0.35">
      <c r="A14050" s="337">
        <v>35963</v>
      </c>
      <c r="B14050" s="338">
        <f t="shared" si="2194"/>
        <v>1998</v>
      </c>
      <c r="C14050" s="338">
        <f t="shared" si="2195"/>
        <v>6</v>
      </c>
      <c r="D14050" s="338">
        <f t="shared" si="2196"/>
        <v>17</v>
      </c>
      <c r="E14050" s="334">
        <v>0</v>
      </c>
      <c r="F14050" s="334">
        <v>0</v>
      </c>
      <c r="G14050" s="334">
        <v>0</v>
      </c>
      <c r="H14050" s="334">
        <v>0</v>
      </c>
      <c r="I14050" s="334">
        <v>0</v>
      </c>
      <c r="J14050" s="334">
        <v>0</v>
      </c>
      <c r="K14050" s="334">
        <v>0</v>
      </c>
      <c r="L14050" s="334">
        <v>0</v>
      </c>
      <c r="M14050" s="334">
        <v>0</v>
      </c>
      <c r="N14050" s="334">
        <v>0</v>
      </c>
      <c r="O14050" s="334">
        <v>0</v>
      </c>
      <c r="P14050" s="334">
        <v>0</v>
      </c>
      <c r="Q14050" s="334">
        <v>0</v>
      </c>
      <c r="R14050" s="334">
        <v>0</v>
      </c>
      <c r="S14050" s="334">
        <v>0</v>
      </c>
      <c r="T14050" s="334">
        <v>0</v>
      </c>
      <c r="U14050" s="334">
        <v>0</v>
      </c>
      <c r="V14050" s="334">
        <v>0</v>
      </c>
      <c r="W14050" s="334">
        <v>0</v>
      </c>
      <c r="X14050" s="334">
        <v>0</v>
      </c>
      <c r="Y14050" s="334">
        <v>0</v>
      </c>
      <c r="Z14050" s="334">
        <v>0</v>
      </c>
      <c r="AA14050" s="334">
        <v>0</v>
      </c>
      <c r="AB14050" s="334">
        <v>0</v>
      </c>
      <c r="AD14050" s="334">
        <v>0</v>
      </c>
      <c r="AE14050" s="334">
        <f t="shared" si="2197"/>
        <v>0</v>
      </c>
      <c r="AF14050" s="334">
        <f t="shared" si="2198"/>
        <v>0</v>
      </c>
      <c r="AG14050" s="340">
        <f t="shared" si="2199"/>
        <v>0</v>
      </c>
      <c r="AI14050" s="340">
        <f t="shared" si="2201"/>
        <v>0</v>
      </c>
      <c r="AJ14050" s="340">
        <f t="shared" si="2201"/>
        <v>0</v>
      </c>
      <c r="AK14050" s="340">
        <f t="shared" si="2201"/>
        <v>0</v>
      </c>
      <c r="AL14050" s="340">
        <f t="shared" si="2201"/>
        <v>0</v>
      </c>
      <c r="AM14050" s="340">
        <f t="shared" si="2201"/>
        <v>0</v>
      </c>
    </row>
    <row r="14051" spans="1:39" x14ac:dyDescent="0.35">
      <c r="A14051" s="337">
        <v>35964</v>
      </c>
      <c r="B14051" s="338">
        <f t="shared" si="2194"/>
        <v>1998</v>
      </c>
      <c r="C14051" s="338">
        <f t="shared" si="2195"/>
        <v>6</v>
      </c>
      <c r="D14051" s="338">
        <f t="shared" si="2196"/>
        <v>18</v>
      </c>
      <c r="E14051" s="334">
        <v>0</v>
      </c>
      <c r="F14051" s="334">
        <v>0</v>
      </c>
      <c r="G14051" s="334">
        <v>0</v>
      </c>
      <c r="H14051" s="334">
        <v>0</v>
      </c>
      <c r="I14051" s="334">
        <v>0</v>
      </c>
      <c r="J14051" s="334">
        <v>0</v>
      </c>
      <c r="K14051" s="334">
        <v>0</v>
      </c>
      <c r="L14051" s="334">
        <v>0</v>
      </c>
      <c r="M14051" s="334">
        <v>0.2</v>
      </c>
      <c r="N14051" s="334">
        <v>0.2</v>
      </c>
      <c r="O14051" s="334">
        <v>0.2</v>
      </c>
      <c r="P14051" s="334">
        <v>0</v>
      </c>
      <c r="Q14051" s="334">
        <v>0</v>
      </c>
      <c r="R14051" s="334">
        <v>0</v>
      </c>
      <c r="S14051" s="334">
        <v>0</v>
      </c>
      <c r="T14051" s="334">
        <v>0</v>
      </c>
      <c r="U14051" s="334">
        <v>13.2</v>
      </c>
      <c r="V14051" s="334">
        <v>1.8</v>
      </c>
      <c r="W14051" s="334">
        <v>0.2</v>
      </c>
      <c r="X14051" s="334">
        <v>1.2</v>
      </c>
      <c r="Y14051" s="334">
        <v>1.4</v>
      </c>
      <c r="Z14051" s="334">
        <v>0.2</v>
      </c>
      <c r="AA14051" s="334">
        <v>0</v>
      </c>
      <c r="AB14051" s="334">
        <v>0.4</v>
      </c>
      <c r="AD14051" s="334">
        <v>19</v>
      </c>
      <c r="AE14051" s="334">
        <f t="shared" si="2197"/>
        <v>19</v>
      </c>
      <c r="AF14051" s="334">
        <f t="shared" si="2198"/>
        <v>18.999999999999996</v>
      </c>
      <c r="AG14051" s="340">
        <f t="shared" si="2199"/>
        <v>3.5527136788005009E-15</v>
      </c>
      <c r="AI14051" s="340">
        <f t="shared" si="2201"/>
        <v>0</v>
      </c>
      <c r="AJ14051" s="340">
        <f t="shared" si="2201"/>
        <v>18.999999999999996</v>
      </c>
      <c r="AK14051" s="340">
        <f t="shared" si="2201"/>
        <v>0</v>
      </c>
      <c r="AL14051" s="340">
        <f t="shared" si="2201"/>
        <v>0</v>
      </c>
      <c r="AM14051" s="340">
        <f t="shared" si="2201"/>
        <v>0</v>
      </c>
    </row>
    <row r="14052" spans="1:39" x14ac:dyDescent="0.35">
      <c r="A14052" s="337">
        <v>35965</v>
      </c>
      <c r="B14052" s="338">
        <f t="shared" si="2194"/>
        <v>1998</v>
      </c>
      <c r="C14052" s="338">
        <f t="shared" si="2195"/>
        <v>6</v>
      </c>
      <c r="D14052" s="338">
        <f t="shared" si="2196"/>
        <v>19</v>
      </c>
      <c r="E14052" s="334">
        <v>0</v>
      </c>
      <c r="F14052" s="334">
        <v>2.1</v>
      </c>
      <c r="G14052" s="334">
        <v>0.7</v>
      </c>
      <c r="H14052" s="334">
        <v>0.2</v>
      </c>
      <c r="I14052" s="334">
        <v>0.2</v>
      </c>
      <c r="J14052" s="334">
        <v>1.4</v>
      </c>
      <c r="K14052" s="334">
        <v>0</v>
      </c>
      <c r="L14052" s="334">
        <v>0</v>
      </c>
      <c r="M14052" s="334">
        <v>0</v>
      </c>
      <c r="N14052" s="334">
        <v>0</v>
      </c>
      <c r="O14052" s="334">
        <v>0</v>
      </c>
      <c r="P14052" s="334">
        <v>0</v>
      </c>
      <c r="Q14052" s="334">
        <v>1.2</v>
      </c>
      <c r="R14052" s="334">
        <v>0</v>
      </c>
      <c r="S14052" s="334">
        <v>1.4</v>
      </c>
      <c r="T14052" s="334">
        <v>0</v>
      </c>
      <c r="U14052" s="334">
        <v>0</v>
      </c>
      <c r="V14052" s="334">
        <v>2.2999999999999998</v>
      </c>
      <c r="W14052" s="334">
        <v>0</v>
      </c>
      <c r="X14052" s="334">
        <v>0</v>
      </c>
      <c r="Y14052" s="334">
        <v>0</v>
      </c>
      <c r="Z14052" s="334">
        <v>0</v>
      </c>
      <c r="AA14052" s="334">
        <v>0</v>
      </c>
      <c r="AB14052" s="334">
        <v>0</v>
      </c>
      <c r="AD14052" s="334">
        <v>9.5</v>
      </c>
      <c r="AE14052" s="334">
        <f t="shared" si="2197"/>
        <v>9.5</v>
      </c>
      <c r="AF14052" s="334">
        <f t="shared" si="2198"/>
        <v>9.5</v>
      </c>
      <c r="AG14052" s="340">
        <f t="shared" si="2199"/>
        <v>0</v>
      </c>
      <c r="AI14052" s="340">
        <f t="shared" ref="AI14052:AM14067" si="2202">IF($C14052=AI$1,$AF14052,0)</f>
        <v>0</v>
      </c>
      <c r="AJ14052" s="340">
        <f t="shared" si="2202"/>
        <v>9.5</v>
      </c>
      <c r="AK14052" s="340">
        <f t="shared" si="2202"/>
        <v>0</v>
      </c>
      <c r="AL14052" s="340">
        <f t="shared" si="2202"/>
        <v>0</v>
      </c>
      <c r="AM14052" s="340">
        <f t="shared" si="2202"/>
        <v>0</v>
      </c>
    </row>
    <row r="14053" spans="1:39" x14ac:dyDescent="0.35">
      <c r="A14053" s="337">
        <v>35966</v>
      </c>
      <c r="B14053" s="338">
        <f t="shared" si="2194"/>
        <v>1998</v>
      </c>
      <c r="C14053" s="338">
        <f t="shared" si="2195"/>
        <v>6</v>
      </c>
      <c r="D14053" s="338">
        <f t="shared" si="2196"/>
        <v>20</v>
      </c>
      <c r="E14053" s="334">
        <v>0</v>
      </c>
      <c r="F14053" s="334">
        <v>0</v>
      </c>
      <c r="G14053" s="334">
        <v>0</v>
      </c>
      <c r="H14053" s="334">
        <v>0</v>
      </c>
      <c r="I14053" s="334">
        <v>0</v>
      </c>
      <c r="J14053" s="334">
        <v>0</v>
      </c>
      <c r="K14053" s="334">
        <v>0</v>
      </c>
      <c r="L14053" s="334">
        <v>0</v>
      </c>
      <c r="M14053" s="334">
        <v>0</v>
      </c>
      <c r="N14053" s="334">
        <v>0</v>
      </c>
      <c r="O14053" s="334">
        <v>0</v>
      </c>
      <c r="P14053" s="334">
        <v>0</v>
      </c>
      <c r="Q14053" s="334">
        <v>0</v>
      </c>
      <c r="R14053" s="334">
        <v>0</v>
      </c>
      <c r="S14053" s="334">
        <v>0</v>
      </c>
      <c r="T14053" s="334">
        <v>0</v>
      </c>
      <c r="U14053" s="334">
        <v>0</v>
      </c>
      <c r="V14053" s="334">
        <v>0</v>
      </c>
      <c r="W14053" s="334">
        <v>0</v>
      </c>
      <c r="X14053" s="334">
        <v>0</v>
      </c>
      <c r="Y14053" s="334">
        <v>0</v>
      </c>
      <c r="Z14053" s="334">
        <v>0</v>
      </c>
      <c r="AA14053" s="334">
        <v>0</v>
      </c>
      <c r="AB14053" s="334">
        <v>0</v>
      </c>
      <c r="AD14053" s="334">
        <v>0</v>
      </c>
      <c r="AE14053" s="334">
        <f t="shared" si="2197"/>
        <v>0</v>
      </c>
      <c r="AF14053" s="334">
        <f t="shared" si="2198"/>
        <v>0</v>
      </c>
      <c r="AG14053" s="340">
        <f t="shared" si="2199"/>
        <v>0</v>
      </c>
      <c r="AI14053" s="340">
        <f t="shared" si="2202"/>
        <v>0</v>
      </c>
      <c r="AJ14053" s="340">
        <f t="shared" si="2202"/>
        <v>0</v>
      </c>
      <c r="AK14053" s="340">
        <f t="shared" si="2202"/>
        <v>0</v>
      </c>
      <c r="AL14053" s="340">
        <f t="shared" si="2202"/>
        <v>0</v>
      </c>
      <c r="AM14053" s="340">
        <f t="shared" si="2202"/>
        <v>0</v>
      </c>
    </row>
    <row r="14054" spans="1:39" x14ac:dyDescent="0.35">
      <c r="A14054" s="337">
        <v>35967</v>
      </c>
      <c r="B14054" s="338">
        <f t="shared" si="2194"/>
        <v>1998</v>
      </c>
      <c r="C14054" s="338">
        <f t="shared" si="2195"/>
        <v>6</v>
      </c>
      <c r="D14054" s="338">
        <f t="shared" si="2196"/>
        <v>21</v>
      </c>
      <c r="E14054" s="334">
        <v>0</v>
      </c>
      <c r="F14054" s="334">
        <v>0</v>
      </c>
      <c r="G14054" s="334">
        <v>0</v>
      </c>
      <c r="H14054" s="334">
        <v>0</v>
      </c>
      <c r="I14054" s="334">
        <v>0</v>
      </c>
      <c r="J14054" s="334">
        <v>0</v>
      </c>
      <c r="K14054" s="334">
        <v>0</v>
      </c>
      <c r="L14054" s="334">
        <v>0</v>
      </c>
      <c r="M14054" s="334">
        <v>0</v>
      </c>
      <c r="N14054" s="334">
        <v>0</v>
      </c>
      <c r="O14054" s="334">
        <v>0</v>
      </c>
      <c r="P14054" s="334">
        <v>0</v>
      </c>
      <c r="Q14054" s="334">
        <v>0</v>
      </c>
      <c r="R14054" s="334">
        <v>0</v>
      </c>
      <c r="S14054" s="334">
        <v>0</v>
      </c>
      <c r="T14054" s="334">
        <v>0</v>
      </c>
      <c r="U14054" s="334">
        <v>0</v>
      </c>
      <c r="V14054" s="334">
        <v>0</v>
      </c>
      <c r="W14054" s="334">
        <v>0</v>
      </c>
      <c r="X14054" s="334">
        <v>0</v>
      </c>
      <c r="Y14054" s="334">
        <v>0</v>
      </c>
      <c r="Z14054" s="334">
        <v>0</v>
      </c>
      <c r="AA14054" s="334">
        <v>0</v>
      </c>
      <c r="AB14054" s="334">
        <v>0</v>
      </c>
      <c r="AD14054" s="334">
        <v>0</v>
      </c>
      <c r="AE14054" s="334">
        <f t="shared" si="2197"/>
        <v>0</v>
      </c>
      <c r="AF14054" s="334">
        <f t="shared" si="2198"/>
        <v>0</v>
      </c>
      <c r="AG14054" s="340">
        <f t="shared" si="2199"/>
        <v>0</v>
      </c>
      <c r="AI14054" s="340">
        <f t="shared" si="2202"/>
        <v>0</v>
      </c>
      <c r="AJ14054" s="340">
        <f t="shared" si="2202"/>
        <v>0</v>
      </c>
      <c r="AK14054" s="340">
        <f t="shared" si="2202"/>
        <v>0</v>
      </c>
      <c r="AL14054" s="340">
        <f t="shared" si="2202"/>
        <v>0</v>
      </c>
      <c r="AM14054" s="340">
        <f t="shared" si="2202"/>
        <v>0</v>
      </c>
    </row>
    <row r="14055" spans="1:39" x14ac:dyDescent="0.35">
      <c r="A14055" s="337">
        <v>35968</v>
      </c>
      <c r="B14055" s="338">
        <f t="shared" si="2194"/>
        <v>1998</v>
      </c>
      <c r="C14055" s="338">
        <f t="shared" si="2195"/>
        <v>6</v>
      </c>
      <c r="D14055" s="338">
        <f t="shared" si="2196"/>
        <v>22</v>
      </c>
      <c r="E14055" s="334">
        <v>0</v>
      </c>
      <c r="F14055" s="334">
        <v>0</v>
      </c>
      <c r="G14055" s="334">
        <v>0</v>
      </c>
      <c r="H14055" s="334">
        <v>0</v>
      </c>
      <c r="I14055" s="334">
        <v>0</v>
      </c>
      <c r="J14055" s="334">
        <v>0</v>
      </c>
      <c r="K14055" s="334">
        <v>0</v>
      </c>
      <c r="L14055" s="334">
        <v>0</v>
      </c>
      <c r="M14055" s="334">
        <v>0</v>
      </c>
      <c r="N14055" s="334">
        <v>0</v>
      </c>
      <c r="O14055" s="334">
        <v>0</v>
      </c>
      <c r="P14055" s="334">
        <v>0</v>
      </c>
      <c r="Q14055" s="334">
        <v>0</v>
      </c>
      <c r="R14055" s="334">
        <v>0</v>
      </c>
      <c r="S14055" s="334">
        <v>0</v>
      </c>
      <c r="T14055" s="334">
        <v>0</v>
      </c>
      <c r="U14055" s="334">
        <v>0</v>
      </c>
      <c r="V14055" s="334">
        <v>0</v>
      </c>
      <c r="W14055" s="334">
        <v>0</v>
      </c>
      <c r="X14055" s="334">
        <v>0</v>
      </c>
      <c r="Y14055" s="334">
        <v>0</v>
      </c>
      <c r="Z14055" s="334">
        <v>0</v>
      </c>
      <c r="AA14055" s="334">
        <v>0</v>
      </c>
      <c r="AB14055" s="334">
        <v>0</v>
      </c>
      <c r="AD14055" s="334">
        <v>0</v>
      </c>
      <c r="AE14055" s="334">
        <f t="shared" si="2197"/>
        <v>0</v>
      </c>
      <c r="AF14055" s="334">
        <f t="shared" si="2198"/>
        <v>0</v>
      </c>
      <c r="AG14055" s="340">
        <f t="shared" si="2199"/>
        <v>0</v>
      </c>
      <c r="AI14055" s="340">
        <f t="shared" si="2202"/>
        <v>0</v>
      </c>
      <c r="AJ14055" s="340">
        <f t="shared" si="2202"/>
        <v>0</v>
      </c>
      <c r="AK14055" s="340">
        <f t="shared" si="2202"/>
        <v>0</v>
      </c>
      <c r="AL14055" s="340">
        <f t="shared" si="2202"/>
        <v>0</v>
      </c>
      <c r="AM14055" s="340">
        <f t="shared" si="2202"/>
        <v>0</v>
      </c>
    </row>
    <row r="14056" spans="1:39" x14ac:dyDescent="0.35">
      <c r="A14056" s="337">
        <v>35969</v>
      </c>
      <c r="B14056" s="338">
        <f t="shared" si="2194"/>
        <v>1998</v>
      </c>
      <c r="C14056" s="338">
        <f t="shared" si="2195"/>
        <v>6</v>
      </c>
      <c r="D14056" s="338">
        <f t="shared" si="2196"/>
        <v>23</v>
      </c>
      <c r="E14056" s="334">
        <v>0</v>
      </c>
      <c r="F14056" s="334">
        <v>0</v>
      </c>
      <c r="G14056" s="334">
        <v>0</v>
      </c>
      <c r="H14056" s="334">
        <v>0</v>
      </c>
      <c r="I14056" s="334">
        <v>0</v>
      </c>
      <c r="J14056" s="334">
        <v>0</v>
      </c>
      <c r="K14056" s="334">
        <v>0</v>
      </c>
      <c r="L14056" s="334">
        <v>0</v>
      </c>
      <c r="M14056" s="334">
        <v>0</v>
      </c>
      <c r="N14056" s="334">
        <v>0</v>
      </c>
      <c r="O14056" s="334">
        <v>0</v>
      </c>
      <c r="P14056" s="334">
        <v>0</v>
      </c>
      <c r="Q14056" s="334">
        <v>0</v>
      </c>
      <c r="R14056" s="334">
        <v>0</v>
      </c>
      <c r="S14056" s="334">
        <v>0</v>
      </c>
      <c r="T14056" s="334">
        <v>0</v>
      </c>
      <c r="U14056" s="334">
        <v>0</v>
      </c>
      <c r="V14056" s="334">
        <v>0</v>
      </c>
      <c r="W14056" s="334">
        <v>0</v>
      </c>
      <c r="X14056" s="334">
        <v>0</v>
      </c>
      <c r="Y14056" s="334">
        <v>0.4</v>
      </c>
      <c r="Z14056" s="334">
        <v>0.4</v>
      </c>
      <c r="AA14056" s="334">
        <v>0</v>
      </c>
      <c r="AB14056" s="334">
        <v>0</v>
      </c>
      <c r="AD14056" s="334">
        <v>0.8</v>
      </c>
      <c r="AE14056" s="334">
        <f t="shared" si="2197"/>
        <v>0.8</v>
      </c>
      <c r="AF14056" s="334">
        <f t="shared" si="2198"/>
        <v>0.8</v>
      </c>
      <c r="AG14056" s="340">
        <f t="shared" si="2199"/>
        <v>0</v>
      </c>
      <c r="AI14056" s="340">
        <f t="shared" si="2202"/>
        <v>0</v>
      </c>
      <c r="AJ14056" s="340">
        <f t="shared" si="2202"/>
        <v>0.8</v>
      </c>
      <c r="AK14056" s="340">
        <f t="shared" si="2202"/>
        <v>0</v>
      </c>
      <c r="AL14056" s="340">
        <f t="shared" si="2202"/>
        <v>0</v>
      </c>
      <c r="AM14056" s="340">
        <f t="shared" si="2202"/>
        <v>0</v>
      </c>
    </row>
    <row r="14057" spans="1:39" x14ac:dyDescent="0.35">
      <c r="A14057" s="337">
        <v>35970</v>
      </c>
      <c r="B14057" s="338">
        <f t="shared" si="2194"/>
        <v>1998</v>
      </c>
      <c r="C14057" s="338">
        <f t="shared" si="2195"/>
        <v>6</v>
      </c>
      <c r="D14057" s="338">
        <f t="shared" si="2196"/>
        <v>24</v>
      </c>
      <c r="E14057" s="334">
        <v>0</v>
      </c>
      <c r="F14057" s="334">
        <v>0</v>
      </c>
      <c r="G14057" s="334">
        <v>0</v>
      </c>
      <c r="H14057" s="334">
        <v>0</v>
      </c>
      <c r="I14057" s="334">
        <v>0</v>
      </c>
      <c r="J14057" s="334">
        <v>0</v>
      </c>
      <c r="K14057" s="334">
        <v>0</v>
      </c>
      <c r="L14057" s="334">
        <v>0</v>
      </c>
      <c r="M14057" s="334">
        <v>0</v>
      </c>
      <c r="N14057" s="334">
        <v>0</v>
      </c>
      <c r="O14057" s="334">
        <v>0</v>
      </c>
      <c r="P14057" s="334">
        <v>0</v>
      </c>
      <c r="Q14057" s="334">
        <v>0</v>
      </c>
      <c r="R14057" s="334">
        <v>0</v>
      </c>
      <c r="S14057" s="334">
        <v>0</v>
      </c>
      <c r="T14057" s="334">
        <v>0</v>
      </c>
      <c r="U14057" s="334">
        <v>0</v>
      </c>
      <c r="V14057" s="334">
        <v>0</v>
      </c>
      <c r="W14057" s="334">
        <v>0</v>
      </c>
      <c r="X14057" s="334">
        <v>0</v>
      </c>
      <c r="Y14057" s="334">
        <v>0</v>
      </c>
      <c r="Z14057" s="334">
        <v>0</v>
      </c>
      <c r="AA14057" s="334">
        <v>0</v>
      </c>
      <c r="AB14057" s="334">
        <v>0</v>
      </c>
      <c r="AD14057" s="334">
        <v>0</v>
      </c>
      <c r="AE14057" s="334">
        <f t="shared" si="2197"/>
        <v>0</v>
      </c>
      <c r="AF14057" s="334">
        <f t="shared" si="2198"/>
        <v>0</v>
      </c>
      <c r="AG14057" s="340">
        <f t="shared" si="2199"/>
        <v>0</v>
      </c>
      <c r="AI14057" s="340">
        <f t="shared" si="2202"/>
        <v>0</v>
      </c>
      <c r="AJ14057" s="340">
        <f t="shared" si="2202"/>
        <v>0</v>
      </c>
      <c r="AK14057" s="340">
        <f t="shared" si="2202"/>
        <v>0</v>
      </c>
      <c r="AL14057" s="340">
        <f t="shared" si="2202"/>
        <v>0</v>
      </c>
      <c r="AM14057" s="340">
        <f t="shared" si="2202"/>
        <v>0</v>
      </c>
    </row>
    <row r="14058" spans="1:39" x14ac:dyDescent="0.35">
      <c r="A14058" s="337">
        <v>35971</v>
      </c>
      <c r="B14058" s="338">
        <f t="shared" si="2194"/>
        <v>1998</v>
      </c>
      <c r="C14058" s="338">
        <f t="shared" si="2195"/>
        <v>6</v>
      </c>
      <c r="D14058" s="338">
        <f t="shared" si="2196"/>
        <v>25</v>
      </c>
      <c r="E14058" s="334">
        <v>0</v>
      </c>
      <c r="F14058" s="334">
        <v>0</v>
      </c>
      <c r="G14058" s="334">
        <v>0</v>
      </c>
      <c r="H14058" s="334">
        <v>0</v>
      </c>
      <c r="I14058" s="334">
        <v>0</v>
      </c>
      <c r="J14058" s="334">
        <v>0</v>
      </c>
      <c r="K14058" s="334">
        <v>0</v>
      </c>
      <c r="L14058" s="334">
        <v>0</v>
      </c>
      <c r="M14058" s="334">
        <v>0</v>
      </c>
      <c r="N14058" s="334">
        <v>0</v>
      </c>
      <c r="O14058" s="334">
        <v>0</v>
      </c>
      <c r="P14058" s="334">
        <v>0</v>
      </c>
      <c r="Q14058" s="334">
        <v>0</v>
      </c>
      <c r="R14058" s="334">
        <v>0</v>
      </c>
      <c r="S14058" s="334">
        <v>0</v>
      </c>
      <c r="T14058" s="334">
        <v>0</v>
      </c>
      <c r="U14058" s="334">
        <v>0</v>
      </c>
      <c r="V14058" s="334">
        <v>0</v>
      </c>
      <c r="W14058" s="334">
        <v>0</v>
      </c>
      <c r="X14058" s="334">
        <v>0</v>
      </c>
      <c r="Y14058" s="334">
        <v>0</v>
      </c>
      <c r="Z14058" s="334">
        <v>0</v>
      </c>
      <c r="AA14058" s="334">
        <v>0</v>
      </c>
      <c r="AB14058" s="334">
        <v>0</v>
      </c>
      <c r="AD14058" s="334">
        <v>0</v>
      </c>
      <c r="AE14058" s="334">
        <f t="shared" si="2197"/>
        <v>0</v>
      </c>
      <c r="AF14058" s="334">
        <f t="shared" si="2198"/>
        <v>0</v>
      </c>
      <c r="AG14058" s="340">
        <f t="shared" si="2199"/>
        <v>0</v>
      </c>
      <c r="AI14058" s="340">
        <f t="shared" si="2202"/>
        <v>0</v>
      </c>
      <c r="AJ14058" s="340">
        <f t="shared" si="2202"/>
        <v>0</v>
      </c>
      <c r="AK14058" s="340">
        <f t="shared" si="2202"/>
        <v>0</v>
      </c>
      <c r="AL14058" s="340">
        <f t="shared" si="2202"/>
        <v>0</v>
      </c>
      <c r="AM14058" s="340">
        <f t="shared" si="2202"/>
        <v>0</v>
      </c>
    </row>
    <row r="14059" spans="1:39" x14ac:dyDescent="0.35">
      <c r="A14059" s="337">
        <v>35972</v>
      </c>
      <c r="B14059" s="338">
        <f t="shared" si="2194"/>
        <v>1998</v>
      </c>
      <c r="C14059" s="338">
        <f t="shared" si="2195"/>
        <v>6</v>
      </c>
      <c r="D14059" s="338">
        <f t="shared" si="2196"/>
        <v>26</v>
      </c>
      <c r="E14059" s="334">
        <v>0</v>
      </c>
      <c r="F14059" s="334">
        <v>0</v>
      </c>
      <c r="G14059" s="334">
        <v>0</v>
      </c>
      <c r="H14059" s="334">
        <v>0.2</v>
      </c>
      <c r="I14059" s="334">
        <v>0.4</v>
      </c>
      <c r="J14059" s="334">
        <v>0</v>
      </c>
      <c r="K14059" s="334">
        <v>0</v>
      </c>
      <c r="L14059" s="334">
        <v>0</v>
      </c>
      <c r="M14059" s="334">
        <v>0</v>
      </c>
      <c r="N14059" s="334">
        <v>0</v>
      </c>
      <c r="O14059" s="334">
        <v>0</v>
      </c>
      <c r="P14059" s="334">
        <v>0.2</v>
      </c>
      <c r="Q14059" s="334">
        <v>0.6</v>
      </c>
      <c r="R14059" s="334">
        <v>1.3</v>
      </c>
      <c r="S14059" s="334">
        <v>0.2</v>
      </c>
      <c r="T14059" s="334">
        <v>0.2</v>
      </c>
      <c r="U14059" s="334">
        <v>0</v>
      </c>
      <c r="V14059" s="334">
        <v>0</v>
      </c>
      <c r="W14059" s="334">
        <v>0</v>
      </c>
      <c r="X14059" s="334">
        <v>0</v>
      </c>
      <c r="Y14059" s="334">
        <v>0</v>
      </c>
      <c r="Z14059" s="334">
        <v>0</v>
      </c>
      <c r="AA14059" s="334">
        <v>0</v>
      </c>
      <c r="AB14059" s="334">
        <v>0</v>
      </c>
      <c r="AD14059" s="334">
        <v>3.1</v>
      </c>
      <c r="AE14059" s="334">
        <f t="shared" si="2197"/>
        <v>3.1</v>
      </c>
      <c r="AF14059" s="334">
        <f t="shared" si="2198"/>
        <v>3.1000000000000005</v>
      </c>
      <c r="AG14059" s="340">
        <f t="shared" si="2199"/>
        <v>4.4408920985006262E-16</v>
      </c>
      <c r="AI14059" s="340">
        <f t="shared" si="2202"/>
        <v>0</v>
      </c>
      <c r="AJ14059" s="340">
        <f t="shared" si="2202"/>
        <v>3.1000000000000005</v>
      </c>
      <c r="AK14059" s="340">
        <f t="shared" si="2202"/>
        <v>0</v>
      </c>
      <c r="AL14059" s="340">
        <f t="shared" si="2202"/>
        <v>0</v>
      </c>
      <c r="AM14059" s="340">
        <f t="shared" si="2202"/>
        <v>0</v>
      </c>
    </row>
    <row r="14060" spans="1:39" x14ac:dyDescent="0.35">
      <c r="A14060" s="337">
        <v>35973</v>
      </c>
      <c r="B14060" s="338">
        <f t="shared" si="2194"/>
        <v>1998</v>
      </c>
      <c r="C14060" s="338">
        <f t="shared" si="2195"/>
        <v>6</v>
      </c>
      <c r="D14060" s="338">
        <f t="shared" si="2196"/>
        <v>27</v>
      </c>
      <c r="E14060" s="334">
        <v>0</v>
      </c>
      <c r="F14060" s="334">
        <v>0</v>
      </c>
      <c r="G14060" s="334">
        <v>0</v>
      </c>
      <c r="H14060" s="334">
        <v>0</v>
      </c>
      <c r="I14060" s="334">
        <v>0</v>
      </c>
      <c r="J14060" s="334">
        <v>0</v>
      </c>
      <c r="K14060" s="334">
        <v>0</v>
      </c>
      <c r="L14060" s="334">
        <v>0</v>
      </c>
      <c r="M14060" s="334">
        <v>0</v>
      </c>
      <c r="N14060" s="334">
        <v>0</v>
      </c>
      <c r="O14060" s="334">
        <v>0</v>
      </c>
      <c r="P14060" s="334">
        <v>0</v>
      </c>
      <c r="Q14060" s="334">
        <v>0</v>
      </c>
      <c r="R14060" s="334">
        <v>0</v>
      </c>
      <c r="S14060" s="334">
        <v>0</v>
      </c>
      <c r="T14060" s="334">
        <v>0</v>
      </c>
      <c r="U14060" s="334">
        <v>0</v>
      </c>
      <c r="V14060" s="334">
        <v>0</v>
      </c>
      <c r="W14060" s="334">
        <v>0</v>
      </c>
      <c r="X14060" s="334">
        <v>0.2</v>
      </c>
      <c r="Y14060" s="334">
        <v>0.2</v>
      </c>
      <c r="Z14060" s="334">
        <v>0.6</v>
      </c>
      <c r="AA14060" s="334">
        <v>0.4</v>
      </c>
      <c r="AB14060" s="334">
        <v>1</v>
      </c>
      <c r="AD14060" s="334">
        <v>2.4</v>
      </c>
      <c r="AE14060" s="334">
        <f t="shared" si="2197"/>
        <v>2.4</v>
      </c>
      <c r="AF14060" s="334">
        <f t="shared" si="2198"/>
        <v>2.4</v>
      </c>
      <c r="AG14060" s="340">
        <f t="shared" si="2199"/>
        <v>0</v>
      </c>
      <c r="AI14060" s="340">
        <f t="shared" si="2202"/>
        <v>0</v>
      </c>
      <c r="AJ14060" s="340">
        <f t="shared" si="2202"/>
        <v>2.4</v>
      </c>
      <c r="AK14060" s="340">
        <f t="shared" si="2202"/>
        <v>0</v>
      </c>
      <c r="AL14060" s="340">
        <f t="shared" si="2202"/>
        <v>0</v>
      </c>
      <c r="AM14060" s="340">
        <f t="shared" si="2202"/>
        <v>0</v>
      </c>
    </row>
    <row r="14061" spans="1:39" x14ac:dyDescent="0.35">
      <c r="A14061" s="337">
        <v>35974</v>
      </c>
      <c r="B14061" s="338">
        <f t="shared" si="2194"/>
        <v>1998</v>
      </c>
      <c r="C14061" s="338">
        <f t="shared" si="2195"/>
        <v>6</v>
      </c>
      <c r="D14061" s="338">
        <f t="shared" si="2196"/>
        <v>28</v>
      </c>
      <c r="E14061" s="334">
        <v>2.9</v>
      </c>
      <c r="F14061" s="334">
        <v>2.7</v>
      </c>
      <c r="G14061" s="334">
        <v>3.2</v>
      </c>
      <c r="H14061" s="334">
        <v>2.2000000000000002</v>
      </c>
      <c r="I14061" s="334">
        <v>0.5</v>
      </c>
      <c r="J14061" s="334">
        <v>0</v>
      </c>
      <c r="K14061" s="334">
        <v>0</v>
      </c>
      <c r="L14061" s="334">
        <v>0.5</v>
      </c>
      <c r="M14061" s="334">
        <v>0.2</v>
      </c>
      <c r="N14061" s="334">
        <v>0</v>
      </c>
      <c r="O14061" s="334">
        <v>0</v>
      </c>
      <c r="P14061" s="334">
        <v>0</v>
      </c>
      <c r="Q14061" s="334">
        <v>1</v>
      </c>
      <c r="R14061" s="334">
        <v>0</v>
      </c>
      <c r="S14061" s="334">
        <v>0</v>
      </c>
      <c r="T14061" s="334">
        <v>0</v>
      </c>
      <c r="U14061" s="334">
        <v>0</v>
      </c>
      <c r="V14061" s="334">
        <v>0</v>
      </c>
      <c r="W14061" s="334">
        <v>0</v>
      </c>
      <c r="X14061" s="334">
        <v>0</v>
      </c>
      <c r="Y14061" s="334">
        <v>0.5</v>
      </c>
      <c r="Z14061" s="334">
        <v>0.2</v>
      </c>
      <c r="AA14061" s="334">
        <v>0</v>
      </c>
      <c r="AB14061" s="334">
        <v>0</v>
      </c>
      <c r="AD14061" s="334">
        <v>13.9</v>
      </c>
      <c r="AE14061" s="334">
        <f t="shared" si="2197"/>
        <v>13.9</v>
      </c>
      <c r="AF14061" s="334">
        <f t="shared" si="2198"/>
        <v>13.899999999999999</v>
      </c>
      <c r="AG14061" s="340">
        <f t="shared" si="2199"/>
        <v>1.7763568394002505E-15</v>
      </c>
      <c r="AI14061" s="340">
        <f t="shared" si="2202"/>
        <v>0</v>
      </c>
      <c r="AJ14061" s="340">
        <f t="shared" si="2202"/>
        <v>13.899999999999999</v>
      </c>
      <c r="AK14061" s="340">
        <f t="shared" si="2202"/>
        <v>0</v>
      </c>
      <c r="AL14061" s="340">
        <f t="shared" si="2202"/>
        <v>0</v>
      </c>
      <c r="AM14061" s="340">
        <f t="shared" si="2202"/>
        <v>0</v>
      </c>
    </row>
    <row r="14062" spans="1:39" x14ac:dyDescent="0.35">
      <c r="A14062" s="337">
        <v>35975</v>
      </c>
      <c r="B14062" s="338">
        <f t="shared" si="2194"/>
        <v>1998</v>
      </c>
      <c r="C14062" s="338">
        <f t="shared" si="2195"/>
        <v>6</v>
      </c>
      <c r="D14062" s="338">
        <f t="shared" si="2196"/>
        <v>29</v>
      </c>
      <c r="E14062" s="334">
        <v>0</v>
      </c>
      <c r="F14062" s="334">
        <v>0.2</v>
      </c>
      <c r="G14062" s="334">
        <v>0</v>
      </c>
      <c r="H14062" s="334">
        <v>0.6</v>
      </c>
      <c r="I14062" s="334">
        <v>0.2</v>
      </c>
      <c r="J14062" s="334">
        <v>0</v>
      </c>
      <c r="K14062" s="334">
        <v>0</v>
      </c>
      <c r="L14062" s="334">
        <v>0</v>
      </c>
      <c r="M14062" s="334">
        <v>0.2</v>
      </c>
      <c r="N14062" s="334">
        <v>0.2</v>
      </c>
      <c r="O14062" s="334">
        <v>0</v>
      </c>
      <c r="P14062" s="334">
        <v>0</v>
      </c>
      <c r="Q14062" s="334">
        <v>0</v>
      </c>
      <c r="R14062" s="334">
        <v>0</v>
      </c>
      <c r="S14062" s="334">
        <v>0</v>
      </c>
      <c r="T14062" s="334">
        <v>0</v>
      </c>
      <c r="U14062" s="334">
        <v>7</v>
      </c>
      <c r="V14062" s="334">
        <v>3.2</v>
      </c>
      <c r="W14062" s="334">
        <v>1.7</v>
      </c>
      <c r="X14062" s="334">
        <v>0.4</v>
      </c>
      <c r="Y14062" s="334">
        <v>0.2</v>
      </c>
      <c r="Z14062" s="334">
        <v>0</v>
      </c>
      <c r="AA14062" s="334">
        <v>0</v>
      </c>
      <c r="AB14062" s="334">
        <v>0</v>
      </c>
      <c r="AD14062" s="334">
        <v>13.9</v>
      </c>
      <c r="AE14062" s="334">
        <f t="shared" si="2197"/>
        <v>13.9</v>
      </c>
      <c r="AF14062" s="334">
        <f t="shared" si="2198"/>
        <v>13.9</v>
      </c>
      <c r="AG14062" s="340">
        <f t="shared" si="2199"/>
        <v>0</v>
      </c>
      <c r="AI14062" s="340">
        <f t="shared" si="2202"/>
        <v>0</v>
      </c>
      <c r="AJ14062" s="340">
        <f t="shared" si="2202"/>
        <v>13.9</v>
      </c>
      <c r="AK14062" s="340">
        <f t="shared" si="2202"/>
        <v>0</v>
      </c>
      <c r="AL14062" s="340">
        <f t="shared" si="2202"/>
        <v>0</v>
      </c>
      <c r="AM14062" s="340">
        <f t="shared" si="2202"/>
        <v>0</v>
      </c>
    </row>
    <row r="14063" spans="1:39" x14ac:dyDescent="0.35">
      <c r="A14063" s="337">
        <v>35976</v>
      </c>
      <c r="B14063" s="338">
        <f t="shared" si="2194"/>
        <v>1998</v>
      </c>
      <c r="C14063" s="338">
        <f t="shared" si="2195"/>
        <v>6</v>
      </c>
      <c r="D14063" s="338">
        <f t="shared" si="2196"/>
        <v>30</v>
      </c>
      <c r="E14063" s="334">
        <v>0</v>
      </c>
      <c r="F14063" s="334">
        <v>0</v>
      </c>
      <c r="G14063" s="334">
        <v>0</v>
      </c>
      <c r="H14063" s="334">
        <v>0</v>
      </c>
      <c r="I14063" s="334">
        <v>0</v>
      </c>
      <c r="J14063" s="334">
        <v>0</v>
      </c>
      <c r="K14063" s="334">
        <v>0</v>
      </c>
      <c r="L14063" s="334">
        <v>0</v>
      </c>
      <c r="M14063" s="334">
        <v>0</v>
      </c>
      <c r="N14063" s="334">
        <v>0</v>
      </c>
      <c r="O14063" s="334">
        <v>0</v>
      </c>
      <c r="P14063" s="334">
        <v>0</v>
      </c>
      <c r="Q14063" s="334">
        <v>0</v>
      </c>
      <c r="R14063" s="334">
        <v>0</v>
      </c>
      <c r="S14063" s="334">
        <v>0</v>
      </c>
      <c r="T14063" s="334">
        <v>0</v>
      </c>
      <c r="U14063" s="334">
        <v>0</v>
      </c>
      <c r="V14063" s="334">
        <v>0</v>
      </c>
      <c r="W14063" s="334">
        <v>0</v>
      </c>
      <c r="X14063" s="334">
        <v>0</v>
      </c>
      <c r="Y14063" s="334">
        <v>0</v>
      </c>
      <c r="Z14063" s="334">
        <v>0</v>
      </c>
      <c r="AA14063" s="334">
        <v>0</v>
      </c>
      <c r="AB14063" s="334">
        <v>0</v>
      </c>
      <c r="AD14063" s="334">
        <v>0</v>
      </c>
      <c r="AE14063" s="334">
        <f t="shared" si="2197"/>
        <v>0</v>
      </c>
      <c r="AF14063" s="334">
        <f t="shared" si="2198"/>
        <v>0</v>
      </c>
      <c r="AG14063" s="340">
        <f t="shared" si="2199"/>
        <v>0</v>
      </c>
      <c r="AI14063" s="340">
        <f t="shared" si="2202"/>
        <v>0</v>
      </c>
      <c r="AJ14063" s="340">
        <f t="shared" si="2202"/>
        <v>0</v>
      </c>
      <c r="AK14063" s="340">
        <f t="shared" si="2202"/>
        <v>0</v>
      </c>
      <c r="AL14063" s="340">
        <f t="shared" si="2202"/>
        <v>0</v>
      </c>
      <c r="AM14063" s="340">
        <f t="shared" si="2202"/>
        <v>0</v>
      </c>
    </row>
    <row r="14064" spans="1:39" x14ac:dyDescent="0.35">
      <c r="A14064" s="337">
        <v>35977</v>
      </c>
      <c r="B14064" s="338">
        <f t="shared" si="2194"/>
        <v>1998</v>
      </c>
      <c r="C14064" s="338">
        <f t="shared" si="2195"/>
        <v>7</v>
      </c>
      <c r="D14064" s="338">
        <f t="shared" si="2196"/>
        <v>1</v>
      </c>
      <c r="E14064" s="334">
        <v>0</v>
      </c>
      <c r="F14064" s="334">
        <v>0</v>
      </c>
      <c r="G14064" s="334">
        <v>0</v>
      </c>
      <c r="H14064" s="334">
        <v>3.5</v>
      </c>
      <c r="I14064" s="334">
        <v>10.6</v>
      </c>
      <c r="J14064" s="334">
        <v>2.2999999999999998</v>
      </c>
      <c r="K14064" s="334">
        <v>0</v>
      </c>
      <c r="L14064" s="334">
        <v>0</v>
      </c>
      <c r="M14064" s="334">
        <v>0</v>
      </c>
      <c r="N14064" s="334">
        <v>0</v>
      </c>
      <c r="O14064" s="334">
        <v>0</v>
      </c>
      <c r="P14064" s="334">
        <v>0</v>
      </c>
      <c r="Q14064" s="334">
        <v>0</v>
      </c>
      <c r="R14064" s="334">
        <v>0</v>
      </c>
      <c r="S14064" s="334">
        <v>0</v>
      </c>
      <c r="T14064" s="334">
        <v>0</v>
      </c>
      <c r="U14064" s="334">
        <v>0</v>
      </c>
      <c r="V14064" s="334">
        <v>0</v>
      </c>
      <c r="W14064" s="334">
        <v>0</v>
      </c>
      <c r="X14064" s="334">
        <v>0</v>
      </c>
      <c r="Y14064" s="334">
        <v>0</v>
      </c>
      <c r="Z14064" s="334">
        <v>0</v>
      </c>
      <c r="AA14064" s="334">
        <v>0</v>
      </c>
      <c r="AB14064" s="334">
        <v>0</v>
      </c>
      <c r="AD14064" s="334">
        <v>16.399999999999999</v>
      </c>
      <c r="AE14064" s="334">
        <f t="shared" si="2197"/>
        <v>16.399999999999999</v>
      </c>
      <c r="AF14064" s="334">
        <f t="shared" si="2198"/>
        <v>16.399999999999999</v>
      </c>
      <c r="AG14064" s="340">
        <f t="shared" si="2199"/>
        <v>0</v>
      </c>
      <c r="AI14064" s="340">
        <f t="shared" si="2202"/>
        <v>0</v>
      </c>
      <c r="AJ14064" s="340">
        <f t="shared" si="2202"/>
        <v>0</v>
      </c>
      <c r="AK14064" s="340">
        <f t="shared" si="2202"/>
        <v>16.399999999999999</v>
      </c>
      <c r="AL14064" s="340">
        <f t="shared" si="2202"/>
        <v>0</v>
      </c>
      <c r="AM14064" s="340">
        <f t="shared" si="2202"/>
        <v>0</v>
      </c>
    </row>
    <row r="14065" spans="1:39" x14ac:dyDescent="0.35">
      <c r="A14065" s="337">
        <v>35978</v>
      </c>
      <c r="B14065" s="338">
        <f t="shared" si="2194"/>
        <v>1998</v>
      </c>
      <c r="C14065" s="338">
        <f t="shared" si="2195"/>
        <v>7</v>
      </c>
      <c r="D14065" s="338">
        <f t="shared" si="2196"/>
        <v>2</v>
      </c>
      <c r="E14065" s="334">
        <v>0</v>
      </c>
      <c r="F14065" s="334">
        <v>0</v>
      </c>
      <c r="G14065" s="334">
        <v>0</v>
      </c>
      <c r="H14065" s="334">
        <v>0</v>
      </c>
      <c r="I14065" s="334">
        <v>0</v>
      </c>
      <c r="J14065" s="334">
        <v>0</v>
      </c>
      <c r="K14065" s="334">
        <v>0</v>
      </c>
      <c r="L14065" s="334">
        <v>0</v>
      </c>
      <c r="M14065" s="334">
        <v>0</v>
      </c>
      <c r="N14065" s="334">
        <v>0</v>
      </c>
      <c r="O14065" s="334">
        <v>0</v>
      </c>
      <c r="P14065" s="334">
        <v>0</v>
      </c>
      <c r="Q14065" s="334">
        <v>0</v>
      </c>
      <c r="R14065" s="334">
        <v>0</v>
      </c>
      <c r="S14065" s="334">
        <v>0</v>
      </c>
      <c r="T14065" s="334">
        <v>0.4</v>
      </c>
      <c r="U14065" s="334">
        <v>0</v>
      </c>
      <c r="V14065" s="334">
        <v>0</v>
      </c>
      <c r="W14065" s="334">
        <v>0</v>
      </c>
      <c r="X14065" s="334">
        <v>0</v>
      </c>
      <c r="Y14065" s="334">
        <v>0</v>
      </c>
      <c r="Z14065" s="334">
        <v>0</v>
      </c>
      <c r="AA14065" s="334">
        <v>0</v>
      </c>
      <c r="AB14065" s="334">
        <v>0</v>
      </c>
      <c r="AD14065" s="334">
        <v>0.4</v>
      </c>
      <c r="AE14065" s="334">
        <f t="shared" si="2197"/>
        <v>0.4</v>
      </c>
      <c r="AF14065" s="334">
        <f t="shared" si="2198"/>
        <v>0.4</v>
      </c>
      <c r="AG14065" s="340">
        <f t="shared" si="2199"/>
        <v>0</v>
      </c>
      <c r="AI14065" s="340">
        <f t="shared" si="2202"/>
        <v>0</v>
      </c>
      <c r="AJ14065" s="340">
        <f t="shared" si="2202"/>
        <v>0</v>
      </c>
      <c r="AK14065" s="340">
        <f t="shared" si="2202"/>
        <v>0.4</v>
      </c>
      <c r="AL14065" s="340">
        <f t="shared" si="2202"/>
        <v>0</v>
      </c>
      <c r="AM14065" s="340">
        <f t="shared" si="2202"/>
        <v>0</v>
      </c>
    </row>
    <row r="14066" spans="1:39" x14ac:dyDescent="0.35">
      <c r="A14066" s="337">
        <v>35979</v>
      </c>
      <c r="B14066" s="338">
        <f t="shared" si="2194"/>
        <v>1998</v>
      </c>
      <c r="C14066" s="338">
        <f t="shared" si="2195"/>
        <v>7</v>
      </c>
      <c r="D14066" s="338">
        <f t="shared" si="2196"/>
        <v>3</v>
      </c>
      <c r="E14066" s="334">
        <v>0.6</v>
      </c>
      <c r="F14066" s="334">
        <v>0</v>
      </c>
      <c r="G14066" s="334">
        <v>0</v>
      </c>
      <c r="H14066" s="334">
        <v>0</v>
      </c>
      <c r="I14066" s="334">
        <v>0</v>
      </c>
      <c r="J14066" s="334">
        <v>0</v>
      </c>
      <c r="K14066" s="334">
        <v>0</v>
      </c>
      <c r="L14066" s="334">
        <v>0</v>
      </c>
      <c r="M14066" s="334">
        <v>0</v>
      </c>
      <c r="N14066" s="334">
        <v>0</v>
      </c>
      <c r="O14066" s="334">
        <v>0.6</v>
      </c>
      <c r="P14066" s="334">
        <v>1.2</v>
      </c>
      <c r="Q14066" s="334">
        <v>0.6</v>
      </c>
      <c r="R14066" s="334">
        <v>0</v>
      </c>
      <c r="S14066" s="334">
        <v>0.6</v>
      </c>
      <c r="T14066" s="334">
        <v>0</v>
      </c>
      <c r="U14066" s="334">
        <v>1.2</v>
      </c>
      <c r="V14066" s="334">
        <v>0</v>
      </c>
      <c r="W14066" s="334">
        <v>0.6</v>
      </c>
      <c r="X14066" s="334">
        <v>0</v>
      </c>
      <c r="Y14066" s="334">
        <v>0.6</v>
      </c>
      <c r="Z14066" s="334">
        <v>0.6</v>
      </c>
      <c r="AA14066" s="334">
        <v>0.6</v>
      </c>
      <c r="AB14066" s="334">
        <v>0</v>
      </c>
      <c r="AD14066" s="334">
        <v>7.2</v>
      </c>
      <c r="AE14066" s="334">
        <f t="shared" si="2197"/>
        <v>7.2</v>
      </c>
      <c r="AF14066" s="334">
        <f t="shared" si="2198"/>
        <v>7.1999999999999984</v>
      </c>
      <c r="AG14066" s="340">
        <f t="shared" si="2199"/>
        <v>1.7763568394002505E-15</v>
      </c>
      <c r="AI14066" s="340">
        <f t="shared" si="2202"/>
        <v>0</v>
      </c>
      <c r="AJ14066" s="340">
        <f t="shared" si="2202"/>
        <v>0</v>
      </c>
      <c r="AK14066" s="340">
        <f t="shared" si="2202"/>
        <v>7.1999999999999984</v>
      </c>
      <c r="AL14066" s="340">
        <f t="shared" si="2202"/>
        <v>0</v>
      </c>
      <c r="AM14066" s="340">
        <f t="shared" si="2202"/>
        <v>0</v>
      </c>
    </row>
    <row r="14067" spans="1:39" x14ac:dyDescent="0.35">
      <c r="A14067" s="337">
        <v>35980</v>
      </c>
      <c r="B14067" s="338">
        <f t="shared" si="2194"/>
        <v>1998</v>
      </c>
      <c r="C14067" s="338">
        <f t="shared" si="2195"/>
        <v>7</v>
      </c>
      <c r="D14067" s="338">
        <f t="shared" si="2196"/>
        <v>4</v>
      </c>
      <c r="E14067" s="334">
        <v>3.4</v>
      </c>
      <c r="F14067" s="334">
        <v>10</v>
      </c>
      <c r="G14067" s="334">
        <v>6.7</v>
      </c>
      <c r="H14067" s="334">
        <v>3.4</v>
      </c>
      <c r="I14067" s="334">
        <v>6.7</v>
      </c>
      <c r="J14067" s="334">
        <v>6.7</v>
      </c>
      <c r="K14067" s="334">
        <v>3.3</v>
      </c>
      <c r="L14067" s="334">
        <v>3.4</v>
      </c>
      <c r="M14067" s="334">
        <v>3.3</v>
      </c>
      <c r="N14067" s="334">
        <v>3.4</v>
      </c>
      <c r="O14067" s="334">
        <v>0</v>
      </c>
      <c r="P14067" s="334">
        <v>3.3</v>
      </c>
      <c r="Q14067" s="334">
        <v>0</v>
      </c>
      <c r="R14067" s="334">
        <v>0</v>
      </c>
      <c r="S14067" s="334">
        <v>0</v>
      </c>
      <c r="T14067" s="334">
        <v>0</v>
      </c>
      <c r="U14067" s="334">
        <v>0</v>
      </c>
      <c r="V14067" s="334">
        <v>0</v>
      </c>
      <c r="W14067" s="334">
        <v>0</v>
      </c>
      <c r="X14067" s="334">
        <v>0</v>
      </c>
      <c r="Y14067" s="334">
        <v>0</v>
      </c>
      <c r="Z14067" s="334">
        <v>0</v>
      </c>
      <c r="AA14067" s="334">
        <v>0</v>
      </c>
      <c r="AB14067" s="334">
        <v>0</v>
      </c>
      <c r="AD14067" s="334">
        <v>53.6</v>
      </c>
      <c r="AE14067" s="334">
        <f t="shared" si="2197"/>
        <v>53.6</v>
      </c>
      <c r="AF14067" s="334">
        <f t="shared" si="2198"/>
        <v>53.599999999999987</v>
      </c>
      <c r="AG14067" s="340">
        <f t="shared" si="2199"/>
        <v>1.4210854715202004E-14</v>
      </c>
      <c r="AI14067" s="340">
        <f t="shared" si="2202"/>
        <v>0</v>
      </c>
      <c r="AJ14067" s="340">
        <f t="shared" si="2202"/>
        <v>0</v>
      </c>
      <c r="AK14067" s="340">
        <f t="shared" si="2202"/>
        <v>53.599999999999987</v>
      </c>
      <c r="AL14067" s="340">
        <f t="shared" si="2202"/>
        <v>0</v>
      </c>
      <c r="AM14067" s="340">
        <f t="shared" si="2202"/>
        <v>0</v>
      </c>
    </row>
    <row r="14068" spans="1:39" x14ac:dyDescent="0.35">
      <c r="A14068" s="337">
        <v>35981</v>
      </c>
      <c r="B14068" s="338">
        <f t="shared" si="2194"/>
        <v>1998</v>
      </c>
      <c r="C14068" s="338">
        <f t="shared" si="2195"/>
        <v>7</v>
      </c>
      <c r="D14068" s="338">
        <f t="shared" si="2196"/>
        <v>5</v>
      </c>
      <c r="E14068" s="334">
        <v>0</v>
      </c>
      <c r="F14068" s="334">
        <v>0</v>
      </c>
      <c r="G14068" s="334">
        <v>0</v>
      </c>
      <c r="H14068" s="334">
        <v>0</v>
      </c>
      <c r="I14068" s="334">
        <v>0</v>
      </c>
      <c r="J14068" s="334">
        <v>0</v>
      </c>
      <c r="K14068" s="334">
        <v>0</v>
      </c>
      <c r="L14068" s="334">
        <v>0</v>
      </c>
      <c r="M14068" s="334">
        <v>0</v>
      </c>
      <c r="N14068" s="334">
        <v>0</v>
      </c>
      <c r="O14068" s="334">
        <v>0</v>
      </c>
      <c r="P14068" s="334">
        <v>0</v>
      </c>
      <c r="Q14068" s="334">
        <v>0</v>
      </c>
      <c r="R14068" s="334">
        <v>0</v>
      </c>
      <c r="S14068" s="334">
        <v>0</v>
      </c>
      <c r="T14068" s="334">
        <v>0</v>
      </c>
      <c r="U14068" s="334">
        <v>11.5</v>
      </c>
      <c r="V14068" s="334">
        <v>0.9</v>
      </c>
      <c r="W14068" s="334">
        <v>0.4</v>
      </c>
      <c r="X14068" s="334">
        <v>0.6</v>
      </c>
      <c r="Y14068" s="334">
        <v>0</v>
      </c>
      <c r="Z14068" s="334">
        <v>0</v>
      </c>
      <c r="AA14068" s="334">
        <v>0</v>
      </c>
      <c r="AB14068" s="334">
        <v>0</v>
      </c>
      <c r="AD14068" s="334">
        <v>13.4</v>
      </c>
      <c r="AE14068" s="334">
        <f t="shared" si="2197"/>
        <v>13.4</v>
      </c>
      <c r="AF14068" s="334">
        <f t="shared" si="2198"/>
        <v>13.4</v>
      </c>
      <c r="AG14068" s="340">
        <f t="shared" si="2199"/>
        <v>0</v>
      </c>
      <c r="AI14068" s="340">
        <f t="shared" ref="AI14068:AM14083" si="2203">IF($C14068=AI$1,$AF14068,0)</f>
        <v>0</v>
      </c>
      <c r="AJ14068" s="340">
        <f t="shared" si="2203"/>
        <v>0</v>
      </c>
      <c r="AK14068" s="340">
        <f t="shared" si="2203"/>
        <v>13.4</v>
      </c>
      <c r="AL14068" s="340">
        <f t="shared" si="2203"/>
        <v>0</v>
      </c>
      <c r="AM14068" s="340">
        <f t="shared" si="2203"/>
        <v>0</v>
      </c>
    </row>
    <row r="14069" spans="1:39" x14ac:dyDescent="0.35">
      <c r="A14069" s="337">
        <v>35982</v>
      </c>
      <c r="B14069" s="338">
        <f t="shared" si="2194"/>
        <v>1998</v>
      </c>
      <c r="C14069" s="338">
        <f t="shared" si="2195"/>
        <v>7</v>
      </c>
      <c r="D14069" s="338">
        <f t="shared" si="2196"/>
        <v>6</v>
      </c>
      <c r="E14069" s="334">
        <v>0</v>
      </c>
      <c r="F14069" s="334">
        <v>0</v>
      </c>
      <c r="G14069" s="334">
        <v>1</v>
      </c>
      <c r="H14069" s="334">
        <v>2</v>
      </c>
      <c r="I14069" s="334">
        <v>0</v>
      </c>
      <c r="J14069" s="334">
        <v>0.6</v>
      </c>
      <c r="K14069" s="334">
        <v>0</v>
      </c>
      <c r="L14069" s="334">
        <v>0</v>
      </c>
      <c r="M14069" s="334">
        <v>0</v>
      </c>
      <c r="N14069" s="334">
        <v>0</v>
      </c>
      <c r="O14069" s="334">
        <v>0</v>
      </c>
      <c r="P14069" s="334">
        <v>0</v>
      </c>
      <c r="Q14069" s="334">
        <v>0</v>
      </c>
      <c r="R14069" s="334">
        <v>0</v>
      </c>
      <c r="S14069" s="334">
        <v>0</v>
      </c>
      <c r="T14069" s="334">
        <v>0.6</v>
      </c>
      <c r="U14069" s="334">
        <v>0</v>
      </c>
      <c r="V14069" s="334">
        <v>0</v>
      </c>
      <c r="W14069" s="334">
        <v>0</v>
      </c>
      <c r="X14069" s="334">
        <v>0</v>
      </c>
      <c r="Y14069" s="334">
        <v>0</v>
      </c>
      <c r="Z14069" s="334">
        <v>0</v>
      </c>
      <c r="AA14069" s="334">
        <v>0</v>
      </c>
      <c r="AB14069" s="334">
        <v>0</v>
      </c>
      <c r="AD14069" s="334">
        <v>4.2</v>
      </c>
      <c r="AE14069" s="334">
        <f t="shared" si="2197"/>
        <v>4.2</v>
      </c>
      <c r="AF14069" s="334">
        <f t="shared" si="2198"/>
        <v>4.2</v>
      </c>
      <c r="AG14069" s="340">
        <f t="shared" si="2199"/>
        <v>0</v>
      </c>
      <c r="AI14069" s="340">
        <f t="shared" si="2203"/>
        <v>0</v>
      </c>
      <c r="AJ14069" s="340">
        <f t="shared" si="2203"/>
        <v>0</v>
      </c>
      <c r="AK14069" s="340">
        <f t="shared" si="2203"/>
        <v>4.2</v>
      </c>
      <c r="AL14069" s="340">
        <f t="shared" si="2203"/>
        <v>0</v>
      </c>
      <c r="AM14069" s="340">
        <f t="shared" si="2203"/>
        <v>0</v>
      </c>
    </row>
    <row r="14070" spans="1:39" x14ac:dyDescent="0.35">
      <c r="A14070" s="337">
        <v>35983</v>
      </c>
      <c r="B14070" s="338">
        <f t="shared" si="2194"/>
        <v>1998</v>
      </c>
      <c r="C14070" s="338">
        <f t="shared" si="2195"/>
        <v>7</v>
      </c>
      <c r="D14070" s="338">
        <f t="shared" si="2196"/>
        <v>7</v>
      </c>
      <c r="E14070" s="334">
        <v>0</v>
      </c>
      <c r="F14070" s="334">
        <v>0</v>
      </c>
      <c r="G14070" s="334">
        <v>0</v>
      </c>
      <c r="H14070" s="334">
        <v>0</v>
      </c>
      <c r="I14070" s="334">
        <v>0</v>
      </c>
      <c r="J14070" s="334">
        <v>0</v>
      </c>
      <c r="K14070" s="334">
        <v>0</v>
      </c>
      <c r="L14070" s="334">
        <v>0</v>
      </c>
      <c r="M14070" s="334">
        <v>0</v>
      </c>
      <c r="N14070" s="334">
        <v>0</v>
      </c>
      <c r="O14070" s="334">
        <v>0</v>
      </c>
      <c r="P14070" s="334">
        <v>0</v>
      </c>
      <c r="Q14070" s="334">
        <v>0</v>
      </c>
      <c r="R14070" s="334">
        <v>0</v>
      </c>
      <c r="S14070" s="334">
        <v>0</v>
      </c>
      <c r="T14070" s="334">
        <v>0</v>
      </c>
      <c r="U14070" s="334">
        <v>0.8</v>
      </c>
      <c r="V14070" s="334">
        <v>0</v>
      </c>
      <c r="W14070" s="334">
        <v>0</v>
      </c>
      <c r="X14070" s="334">
        <v>0</v>
      </c>
      <c r="Y14070" s="334">
        <v>0</v>
      </c>
      <c r="Z14070" s="334">
        <v>0</v>
      </c>
      <c r="AA14070" s="334">
        <v>0</v>
      </c>
      <c r="AB14070" s="334">
        <v>0</v>
      </c>
      <c r="AD14070" s="334">
        <v>0.8</v>
      </c>
      <c r="AE14070" s="334">
        <f t="shared" si="2197"/>
        <v>0.8</v>
      </c>
      <c r="AF14070" s="334">
        <f t="shared" si="2198"/>
        <v>0.8</v>
      </c>
      <c r="AG14070" s="340">
        <f t="shared" si="2199"/>
        <v>0</v>
      </c>
      <c r="AI14070" s="340">
        <f t="shared" si="2203"/>
        <v>0</v>
      </c>
      <c r="AJ14070" s="340">
        <f t="shared" si="2203"/>
        <v>0</v>
      </c>
      <c r="AK14070" s="340">
        <f t="shared" si="2203"/>
        <v>0.8</v>
      </c>
      <c r="AL14070" s="340">
        <f t="shared" si="2203"/>
        <v>0</v>
      </c>
      <c r="AM14070" s="340">
        <f t="shared" si="2203"/>
        <v>0</v>
      </c>
    </row>
    <row r="14071" spans="1:39" x14ac:dyDescent="0.35">
      <c r="A14071" s="337">
        <v>35984</v>
      </c>
      <c r="B14071" s="338">
        <f t="shared" si="2194"/>
        <v>1998</v>
      </c>
      <c r="C14071" s="338">
        <f t="shared" si="2195"/>
        <v>7</v>
      </c>
      <c r="D14071" s="338">
        <f t="shared" si="2196"/>
        <v>8</v>
      </c>
      <c r="E14071" s="334">
        <v>0</v>
      </c>
      <c r="F14071" s="334">
        <v>0</v>
      </c>
      <c r="G14071" s="334">
        <v>0</v>
      </c>
      <c r="H14071" s="334">
        <v>0</v>
      </c>
      <c r="I14071" s="334">
        <v>0</v>
      </c>
      <c r="J14071" s="334">
        <v>0</v>
      </c>
      <c r="K14071" s="334">
        <v>0</v>
      </c>
      <c r="L14071" s="334">
        <v>0</v>
      </c>
      <c r="M14071" s="334">
        <v>0</v>
      </c>
      <c r="N14071" s="334">
        <v>0</v>
      </c>
      <c r="O14071" s="334">
        <v>0</v>
      </c>
      <c r="P14071" s="334">
        <v>0</v>
      </c>
      <c r="Q14071" s="334">
        <v>0</v>
      </c>
      <c r="R14071" s="334">
        <v>0</v>
      </c>
      <c r="S14071" s="334">
        <v>0</v>
      </c>
      <c r="T14071" s="334">
        <v>0</v>
      </c>
      <c r="U14071" s="334">
        <v>0</v>
      </c>
      <c r="V14071" s="334">
        <v>0.1</v>
      </c>
      <c r="W14071" s="334">
        <v>6.3</v>
      </c>
      <c r="X14071" s="334">
        <v>1.2</v>
      </c>
      <c r="Y14071" s="334">
        <v>0</v>
      </c>
      <c r="Z14071" s="334">
        <v>0</v>
      </c>
      <c r="AA14071" s="334">
        <v>0</v>
      </c>
      <c r="AB14071" s="334">
        <v>0</v>
      </c>
      <c r="AD14071" s="334">
        <v>7.6</v>
      </c>
      <c r="AE14071" s="334">
        <f t="shared" si="2197"/>
        <v>7.6</v>
      </c>
      <c r="AF14071" s="334">
        <f t="shared" si="2198"/>
        <v>7.6</v>
      </c>
      <c r="AG14071" s="340">
        <f t="shared" si="2199"/>
        <v>0</v>
      </c>
      <c r="AI14071" s="340">
        <f t="shared" si="2203"/>
        <v>0</v>
      </c>
      <c r="AJ14071" s="340">
        <f t="shared" si="2203"/>
        <v>0</v>
      </c>
      <c r="AK14071" s="340">
        <f t="shared" si="2203"/>
        <v>7.6</v>
      </c>
      <c r="AL14071" s="340">
        <f t="shared" si="2203"/>
        <v>0</v>
      </c>
      <c r="AM14071" s="340">
        <f t="shared" si="2203"/>
        <v>0</v>
      </c>
    </row>
    <row r="14072" spans="1:39" x14ac:dyDescent="0.35">
      <c r="A14072" s="337">
        <v>35985</v>
      </c>
      <c r="B14072" s="338">
        <f t="shared" si="2194"/>
        <v>1998</v>
      </c>
      <c r="C14072" s="338">
        <f t="shared" si="2195"/>
        <v>7</v>
      </c>
      <c r="D14072" s="338">
        <f t="shared" si="2196"/>
        <v>9</v>
      </c>
      <c r="E14072" s="334">
        <v>0</v>
      </c>
      <c r="F14072" s="334">
        <v>0</v>
      </c>
      <c r="G14072" s="334">
        <v>0</v>
      </c>
      <c r="H14072" s="334">
        <v>0</v>
      </c>
      <c r="I14072" s="334">
        <v>0</v>
      </c>
      <c r="J14072" s="334">
        <v>0</v>
      </c>
      <c r="K14072" s="334">
        <v>0</v>
      </c>
      <c r="L14072" s="334">
        <v>0</v>
      </c>
      <c r="M14072" s="334">
        <v>0</v>
      </c>
      <c r="N14072" s="334">
        <v>0</v>
      </c>
      <c r="O14072" s="334">
        <v>0</v>
      </c>
      <c r="P14072" s="334">
        <v>0</v>
      </c>
      <c r="Q14072" s="334">
        <v>0</v>
      </c>
      <c r="R14072" s="334">
        <v>0</v>
      </c>
      <c r="S14072" s="334">
        <v>0</v>
      </c>
      <c r="T14072" s="334">
        <v>0</v>
      </c>
      <c r="U14072" s="334">
        <v>0</v>
      </c>
      <c r="V14072" s="334">
        <v>0</v>
      </c>
      <c r="W14072" s="334">
        <v>0</v>
      </c>
      <c r="X14072" s="334">
        <v>0</v>
      </c>
      <c r="Y14072" s="334">
        <v>0</v>
      </c>
      <c r="Z14072" s="334">
        <v>0</v>
      </c>
      <c r="AA14072" s="334">
        <v>0</v>
      </c>
      <c r="AB14072" s="334">
        <v>0</v>
      </c>
      <c r="AD14072" s="334">
        <v>0</v>
      </c>
      <c r="AE14072" s="334">
        <f t="shared" si="2197"/>
        <v>0</v>
      </c>
      <c r="AF14072" s="334">
        <f t="shared" si="2198"/>
        <v>0</v>
      </c>
      <c r="AG14072" s="340">
        <f t="shared" si="2199"/>
        <v>0</v>
      </c>
      <c r="AI14072" s="340">
        <f t="shared" si="2203"/>
        <v>0</v>
      </c>
      <c r="AJ14072" s="340">
        <f t="shared" si="2203"/>
        <v>0</v>
      </c>
      <c r="AK14072" s="340">
        <f t="shared" si="2203"/>
        <v>0</v>
      </c>
      <c r="AL14072" s="340">
        <f t="shared" si="2203"/>
        <v>0</v>
      </c>
      <c r="AM14072" s="340">
        <f t="shared" si="2203"/>
        <v>0</v>
      </c>
    </row>
    <row r="14073" spans="1:39" x14ac:dyDescent="0.35">
      <c r="A14073" s="337">
        <v>35986</v>
      </c>
      <c r="B14073" s="338">
        <f t="shared" si="2194"/>
        <v>1998</v>
      </c>
      <c r="C14073" s="338">
        <f t="shared" si="2195"/>
        <v>7</v>
      </c>
      <c r="D14073" s="338">
        <f t="shared" si="2196"/>
        <v>10</v>
      </c>
      <c r="E14073" s="334">
        <v>0</v>
      </c>
      <c r="F14073" s="334">
        <v>0</v>
      </c>
      <c r="G14073" s="334">
        <v>0</v>
      </c>
      <c r="H14073" s="334">
        <v>0</v>
      </c>
      <c r="I14073" s="334">
        <v>0</v>
      </c>
      <c r="J14073" s="334">
        <v>0</v>
      </c>
      <c r="K14073" s="334">
        <v>0</v>
      </c>
      <c r="L14073" s="334">
        <v>0</v>
      </c>
      <c r="M14073" s="334">
        <v>0</v>
      </c>
      <c r="N14073" s="334">
        <v>0</v>
      </c>
      <c r="O14073" s="334">
        <v>0</v>
      </c>
      <c r="P14073" s="334">
        <v>0</v>
      </c>
      <c r="Q14073" s="334">
        <v>0</v>
      </c>
      <c r="R14073" s="334">
        <v>0</v>
      </c>
      <c r="S14073" s="334">
        <v>0</v>
      </c>
      <c r="T14073" s="334">
        <v>0</v>
      </c>
      <c r="U14073" s="334">
        <v>0</v>
      </c>
      <c r="V14073" s="334">
        <v>0</v>
      </c>
      <c r="W14073" s="334">
        <v>0</v>
      </c>
      <c r="X14073" s="334">
        <v>0</v>
      </c>
      <c r="Y14073" s="334">
        <v>1</v>
      </c>
      <c r="Z14073" s="334">
        <v>0</v>
      </c>
      <c r="AA14073" s="334">
        <v>1</v>
      </c>
      <c r="AB14073" s="334">
        <v>0</v>
      </c>
      <c r="AD14073" s="334">
        <v>2</v>
      </c>
      <c r="AE14073" s="334">
        <f t="shared" si="2197"/>
        <v>2</v>
      </c>
      <c r="AF14073" s="334">
        <f t="shared" si="2198"/>
        <v>2</v>
      </c>
      <c r="AG14073" s="340">
        <f t="shared" si="2199"/>
        <v>0</v>
      </c>
      <c r="AI14073" s="340">
        <f t="shared" si="2203"/>
        <v>0</v>
      </c>
      <c r="AJ14073" s="340">
        <f t="shared" si="2203"/>
        <v>0</v>
      </c>
      <c r="AK14073" s="340">
        <f t="shared" si="2203"/>
        <v>2</v>
      </c>
      <c r="AL14073" s="340">
        <f t="shared" si="2203"/>
        <v>0</v>
      </c>
      <c r="AM14073" s="340">
        <f t="shared" si="2203"/>
        <v>0</v>
      </c>
    </row>
    <row r="14074" spans="1:39" x14ac:dyDescent="0.35">
      <c r="A14074" s="337">
        <v>35987</v>
      </c>
      <c r="B14074" s="338">
        <f t="shared" si="2194"/>
        <v>1998</v>
      </c>
      <c r="C14074" s="338">
        <f t="shared" si="2195"/>
        <v>7</v>
      </c>
      <c r="D14074" s="338">
        <f t="shared" si="2196"/>
        <v>11</v>
      </c>
      <c r="E14074" s="334">
        <v>0</v>
      </c>
      <c r="F14074" s="334">
        <v>0</v>
      </c>
      <c r="G14074" s="334">
        <v>0</v>
      </c>
      <c r="H14074" s="334">
        <v>0</v>
      </c>
      <c r="I14074" s="334">
        <v>0</v>
      </c>
      <c r="J14074" s="334">
        <v>0</v>
      </c>
      <c r="K14074" s="334">
        <v>0</v>
      </c>
      <c r="L14074" s="334">
        <v>0</v>
      </c>
      <c r="M14074" s="334">
        <v>0</v>
      </c>
      <c r="N14074" s="334">
        <v>0</v>
      </c>
      <c r="O14074" s="334">
        <v>0</v>
      </c>
      <c r="P14074" s="334">
        <v>0</v>
      </c>
      <c r="Q14074" s="334">
        <v>0</v>
      </c>
      <c r="R14074" s="334">
        <v>0</v>
      </c>
      <c r="S14074" s="334">
        <v>0</v>
      </c>
      <c r="T14074" s="334">
        <v>0</v>
      </c>
      <c r="U14074" s="334">
        <v>1.4</v>
      </c>
      <c r="V14074" s="334">
        <v>0</v>
      </c>
      <c r="W14074" s="334">
        <v>0</v>
      </c>
      <c r="X14074" s="334">
        <v>0</v>
      </c>
      <c r="Y14074" s="334">
        <v>0</v>
      </c>
      <c r="Z14074" s="334">
        <v>0</v>
      </c>
      <c r="AA14074" s="334">
        <v>0</v>
      </c>
      <c r="AB14074" s="334">
        <v>0</v>
      </c>
      <c r="AD14074" s="334">
        <v>1.4</v>
      </c>
      <c r="AE14074" s="334">
        <f t="shared" si="2197"/>
        <v>1.4</v>
      </c>
      <c r="AF14074" s="334">
        <f t="shared" si="2198"/>
        <v>1.4</v>
      </c>
      <c r="AG14074" s="340">
        <f t="shared" si="2199"/>
        <v>0</v>
      </c>
      <c r="AI14074" s="340">
        <f t="shared" si="2203"/>
        <v>0</v>
      </c>
      <c r="AJ14074" s="340">
        <f t="shared" si="2203"/>
        <v>0</v>
      </c>
      <c r="AK14074" s="340">
        <f t="shared" si="2203"/>
        <v>1.4</v>
      </c>
      <c r="AL14074" s="340">
        <f t="shared" si="2203"/>
        <v>0</v>
      </c>
      <c r="AM14074" s="340">
        <f t="shared" si="2203"/>
        <v>0</v>
      </c>
    </row>
    <row r="14075" spans="1:39" x14ac:dyDescent="0.35">
      <c r="A14075" s="337">
        <v>35988</v>
      </c>
      <c r="B14075" s="338">
        <f t="shared" si="2194"/>
        <v>1998</v>
      </c>
      <c r="C14075" s="338">
        <f t="shared" si="2195"/>
        <v>7</v>
      </c>
      <c r="D14075" s="338">
        <f t="shared" si="2196"/>
        <v>12</v>
      </c>
      <c r="E14075" s="334">
        <v>0</v>
      </c>
      <c r="F14075" s="334">
        <v>0</v>
      </c>
      <c r="G14075" s="334">
        <v>0</v>
      </c>
      <c r="H14075" s="334">
        <v>0</v>
      </c>
      <c r="I14075" s="334">
        <v>0</v>
      </c>
      <c r="J14075" s="334">
        <v>0</v>
      </c>
      <c r="K14075" s="334">
        <v>0</v>
      </c>
      <c r="L14075" s="334">
        <v>0</v>
      </c>
      <c r="M14075" s="334">
        <v>0</v>
      </c>
      <c r="N14075" s="334">
        <v>0</v>
      </c>
      <c r="O14075" s="334">
        <v>0</v>
      </c>
      <c r="P14075" s="334">
        <v>0</v>
      </c>
      <c r="Q14075" s="334">
        <v>0</v>
      </c>
      <c r="R14075" s="334">
        <v>0</v>
      </c>
      <c r="S14075" s="334">
        <v>0</v>
      </c>
      <c r="T14075" s="334">
        <v>0</v>
      </c>
      <c r="U14075" s="334">
        <v>0</v>
      </c>
      <c r="V14075" s="334">
        <v>0</v>
      </c>
      <c r="W14075" s="334">
        <v>0</v>
      </c>
      <c r="X14075" s="334">
        <v>0</v>
      </c>
      <c r="Y14075" s="334">
        <v>0</v>
      </c>
      <c r="Z14075" s="334">
        <v>0</v>
      </c>
      <c r="AA14075" s="334">
        <v>0</v>
      </c>
      <c r="AB14075" s="334">
        <v>0</v>
      </c>
      <c r="AD14075" s="334">
        <v>0</v>
      </c>
      <c r="AE14075" s="334">
        <f t="shared" si="2197"/>
        <v>0</v>
      </c>
      <c r="AF14075" s="334">
        <f t="shared" si="2198"/>
        <v>0</v>
      </c>
      <c r="AG14075" s="340">
        <f t="shared" si="2199"/>
        <v>0</v>
      </c>
      <c r="AI14075" s="340">
        <f t="shared" si="2203"/>
        <v>0</v>
      </c>
      <c r="AJ14075" s="340">
        <f t="shared" si="2203"/>
        <v>0</v>
      </c>
      <c r="AK14075" s="340">
        <f t="shared" si="2203"/>
        <v>0</v>
      </c>
      <c r="AL14075" s="340">
        <f t="shared" si="2203"/>
        <v>0</v>
      </c>
      <c r="AM14075" s="340">
        <f t="shared" si="2203"/>
        <v>0</v>
      </c>
    </row>
    <row r="14076" spans="1:39" x14ac:dyDescent="0.35">
      <c r="A14076" s="337">
        <v>35989</v>
      </c>
      <c r="B14076" s="338">
        <f t="shared" si="2194"/>
        <v>1998</v>
      </c>
      <c r="C14076" s="338">
        <f t="shared" si="2195"/>
        <v>7</v>
      </c>
      <c r="D14076" s="338">
        <f t="shared" si="2196"/>
        <v>13</v>
      </c>
      <c r="E14076" s="334">
        <v>0</v>
      </c>
      <c r="F14076" s="334">
        <v>0</v>
      </c>
      <c r="G14076" s="334">
        <v>0</v>
      </c>
      <c r="H14076" s="334">
        <v>0</v>
      </c>
      <c r="I14076" s="334">
        <v>0</v>
      </c>
      <c r="J14076" s="334">
        <v>0</v>
      </c>
      <c r="K14076" s="334">
        <v>0</v>
      </c>
      <c r="L14076" s="334">
        <v>0</v>
      </c>
      <c r="M14076" s="334">
        <v>0</v>
      </c>
      <c r="N14076" s="334">
        <v>0</v>
      </c>
      <c r="O14076" s="334">
        <v>0</v>
      </c>
      <c r="P14076" s="334">
        <v>0</v>
      </c>
      <c r="Q14076" s="334">
        <v>0</v>
      </c>
      <c r="R14076" s="334">
        <v>0</v>
      </c>
      <c r="S14076" s="334">
        <v>0</v>
      </c>
      <c r="T14076" s="334">
        <v>0</v>
      </c>
      <c r="U14076" s="334">
        <v>0</v>
      </c>
      <c r="V14076" s="334">
        <v>0</v>
      </c>
      <c r="W14076" s="334">
        <v>0</v>
      </c>
      <c r="X14076" s="334">
        <v>0</v>
      </c>
      <c r="Y14076" s="334">
        <v>0</v>
      </c>
      <c r="Z14076" s="334">
        <v>0</v>
      </c>
      <c r="AA14076" s="334">
        <v>0</v>
      </c>
      <c r="AB14076" s="334">
        <v>0</v>
      </c>
      <c r="AD14076" s="334">
        <v>0</v>
      </c>
      <c r="AE14076" s="334">
        <f t="shared" si="2197"/>
        <v>0</v>
      </c>
      <c r="AF14076" s="334">
        <f t="shared" si="2198"/>
        <v>0</v>
      </c>
      <c r="AG14076" s="340">
        <f t="shared" si="2199"/>
        <v>0</v>
      </c>
      <c r="AI14076" s="340">
        <f t="shared" si="2203"/>
        <v>0</v>
      </c>
      <c r="AJ14076" s="340">
        <f t="shared" si="2203"/>
        <v>0</v>
      </c>
      <c r="AK14076" s="340">
        <f t="shared" si="2203"/>
        <v>0</v>
      </c>
      <c r="AL14076" s="340">
        <f t="shared" si="2203"/>
        <v>0</v>
      </c>
      <c r="AM14076" s="340">
        <f t="shared" si="2203"/>
        <v>0</v>
      </c>
    </row>
    <row r="14077" spans="1:39" x14ac:dyDescent="0.35">
      <c r="A14077" s="337">
        <v>35990</v>
      </c>
      <c r="B14077" s="338">
        <f t="shared" si="2194"/>
        <v>1998</v>
      </c>
      <c r="C14077" s="338">
        <f t="shared" si="2195"/>
        <v>7</v>
      </c>
      <c r="D14077" s="338">
        <f t="shared" si="2196"/>
        <v>14</v>
      </c>
      <c r="E14077" s="334">
        <v>0</v>
      </c>
      <c r="F14077" s="334">
        <v>0</v>
      </c>
      <c r="G14077" s="334">
        <v>0</v>
      </c>
      <c r="H14077" s="334">
        <v>0</v>
      </c>
      <c r="I14077" s="334">
        <v>0</v>
      </c>
      <c r="J14077" s="334">
        <v>0</v>
      </c>
      <c r="K14077" s="334">
        <v>0</v>
      </c>
      <c r="L14077" s="334">
        <v>0</v>
      </c>
      <c r="M14077" s="334">
        <v>0</v>
      </c>
      <c r="N14077" s="334">
        <v>0</v>
      </c>
      <c r="O14077" s="334">
        <v>0</v>
      </c>
      <c r="P14077" s="334">
        <v>0</v>
      </c>
      <c r="Q14077" s="334">
        <v>0</v>
      </c>
      <c r="R14077" s="334">
        <v>0</v>
      </c>
      <c r="S14077" s="334">
        <v>0</v>
      </c>
      <c r="T14077" s="334">
        <v>0</v>
      </c>
      <c r="U14077" s="334">
        <v>0</v>
      </c>
      <c r="V14077" s="334">
        <v>0</v>
      </c>
      <c r="W14077" s="334">
        <v>0</v>
      </c>
      <c r="X14077" s="334">
        <v>0</v>
      </c>
      <c r="Y14077" s="334">
        <v>0</v>
      </c>
      <c r="Z14077" s="334">
        <v>0</v>
      </c>
      <c r="AA14077" s="334">
        <v>0</v>
      </c>
      <c r="AB14077" s="334">
        <v>0</v>
      </c>
      <c r="AD14077" s="334">
        <v>0</v>
      </c>
      <c r="AE14077" s="334">
        <f t="shared" si="2197"/>
        <v>0</v>
      </c>
      <c r="AF14077" s="334">
        <f t="shared" si="2198"/>
        <v>0</v>
      </c>
      <c r="AG14077" s="340">
        <f t="shared" si="2199"/>
        <v>0</v>
      </c>
      <c r="AI14077" s="340">
        <f t="shared" si="2203"/>
        <v>0</v>
      </c>
      <c r="AJ14077" s="340">
        <f t="shared" si="2203"/>
        <v>0</v>
      </c>
      <c r="AK14077" s="340">
        <f t="shared" si="2203"/>
        <v>0</v>
      </c>
      <c r="AL14077" s="340">
        <f t="shared" si="2203"/>
        <v>0</v>
      </c>
      <c r="AM14077" s="340">
        <f t="shared" si="2203"/>
        <v>0</v>
      </c>
    </row>
    <row r="14078" spans="1:39" x14ac:dyDescent="0.35">
      <c r="A14078" s="337">
        <v>35991</v>
      </c>
      <c r="B14078" s="338">
        <f t="shared" si="2194"/>
        <v>1998</v>
      </c>
      <c r="C14078" s="338">
        <f t="shared" si="2195"/>
        <v>7</v>
      </c>
      <c r="D14078" s="338">
        <f t="shared" si="2196"/>
        <v>15</v>
      </c>
      <c r="E14078" s="334">
        <v>0</v>
      </c>
      <c r="F14078" s="334">
        <v>0</v>
      </c>
      <c r="G14078" s="334">
        <v>0</v>
      </c>
      <c r="H14078" s="334">
        <v>0</v>
      </c>
      <c r="I14078" s="334">
        <v>0</v>
      </c>
      <c r="J14078" s="334">
        <v>0</v>
      </c>
      <c r="K14078" s="334">
        <v>0</v>
      </c>
      <c r="L14078" s="334">
        <v>0</v>
      </c>
      <c r="M14078" s="334">
        <v>0</v>
      </c>
      <c r="N14078" s="334">
        <v>0</v>
      </c>
      <c r="O14078" s="334">
        <v>0</v>
      </c>
      <c r="P14078" s="334">
        <v>0</v>
      </c>
      <c r="Q14078" s="334">
        <v>0</v>
      </c>
      <c r="R14078" s="334">
        <v>0</v>
      </c>
      <c r="S14078" s="334">
        <v>0</v>
      </c>
      <c r="T14078" s="334">
        <v>0</v>
      </c>
      <c r="U14078" s="334">
        <v>0</v>
      </c>
      <c r="V14078" s="334">
        <v>0</v>
      </c>
      <c r="W14078" s="334">
        <v>0</v>
      </c>
      <c r="X14078" s="334">
        <v>0</v>
      </c>
      <c r="Y14078" s="334">
        <v>0</v>
      </c>
      <c r="Z14078" s="334">
        <v>0</v>
      </c>
      <c r="AA14078" s="334">
        <v>0</v>
      </c>
      <c r="AB14078" s="334">
        <v>0</v>
      </c>
      <c r="AD14078" s="334">
        <v>0</v>
      </c>
      <c r="AE14078" s="334">
        <f t="shared" si="2197"/>
        <v>0</v>
      </c>
      <c r="AF14078" s="334">
        <f t="shared" si="2198"/>
        <v>0</v>
      </c>
      <c r="AG14078" s="340">
        <f t="shared" si="2199"/>
        <v>0</v>
      </c>
      <c r="AI14078" s="340">
        <f t="shared" si="2203"/>
        <v>0</v>
      </c>
      <c r="AJ14078" s="340">
        <f t="shared" si="2203"/>
        <v>0</v>
      </c>
      <c r="AK14078" s="340">
        <f t="shared" si="2203"/>
        <v>0</v>
      </c>
      <c r="AL14078" s="340">
        <f t="shared" si="2203"/>
        <v>0</v>
      </c>
      <c r="AM14078" s="340">
        <f t="shared" si="2203"/>
        <v>0</v>
      </c>
    </row>
    <row r="14079" spans="1:39" x14ac:dyDescent="0.35">
      <c r="A14079" s="337">
        <v>35992</v>
      </c>
      <c r="B14079" s="338">
        <f t="shared" si="2194"/>
        <v>1998</v>
      </c>
      <c r="C14079" s="338">
        <f t="shared" si="2195"/>
        <v>7</v>
      </c>
      <c r="D14079" s="338">
        <f t="shared" si="2196"/>
        <v>16</v>
      </c>
      <c r="E14079" s="334">
        <v>0</v>
      </c>
      <c r="F14079" s="334">
        <v>0</v>
      </c>
      <c r="G14079" s="334">
        <v>0</v>
      </c>
      <c r="H14079" s="334">
        <v>0</v>
      </c>
      <c r="I14079" s="334">
        <v>0</v>
      </c>
      <c r="J14079" s="334">
        <v>0</v>
      </c>
      <c r="K14079" s="334">
        <v>0</v>
      </c>
      <c r="L14079" s="334">
        <v>0</v>
      </c>
      <c r="M14079" s="334">
        <v>0</v>
      </c>
      <c r="N14079" s="334">
        <v>0</v>
      </c>
      <c r="O14079" s="334">
        <v>0</v>
      </c>
      <c r="P14079" s="334">
        <v>0</v>
      </c>
      <c r="Q14079" s="334">
        <v>0</v>
      </c>
      <c r="R14079" s="334">
        <v>0</v>
      </c>
      <c r="S14079" s="334">
        <v>0</v>
      </c>
      <c r="T14079" s="334">
        <v>0</v>
      </c>
      <c r="U14079" s="334">
        <v>0</v>
      </c>
      <c r="V14079" s="334">
        <v>0</v>
      </c>
      <c r="W14079" s="334">
        <v>0</v>
      </c>
      <c r="X14079" s="334">
        <v>0</v>
      </c>
      <c r="Y14079" s="334">
        <v>0</v>
      </c>
      <c r="Z14079" s="334">
        <v>0</v>
      </c>
      <c r="AA14079" s="334">
        <v>0</v>
      </c>
      <c r="AB14079" s="334">
        <v>0</v>
      </c>
      <c r="AD14079" s="334">
        <v>0</v>
      </c>
      <c r="AE14079" s="334">
        <f t="shared" si="2197"/>
        <v>0</v>
      </c>
      <c r="AF14079" s="334">
        <f t="shared" si="2198"/>
        <v>0</v>
      </c>
      <c r="AG14079" s="340">
        <f t="shared" si="2199"/>
        <v>0</v>
      </c>
      <c r="AI14079" s="340">
        <f t="shared" si="2203"/>
        <v>0</v>
      </c>
      <c r="AJ14079" s="340">
        <f t="shared" si="2203"/>
        <v>0</v>
      </c>
      <c r="AK14079" s="340">
        <f t="shared" si="2203"/>
        <v>0</v>
      </c>
      <c r="AL14079" s="340">
        <f t="shared" si="2203"/>
        <v>0</v>
      </c>
      <c r="AM14079" s="340">
        <f t="shared" si="2203"/>
        <v>0</v>
      </c>
    </row>
    <row r="14080" spans="1:39" x14ac:dyDescent="0.35">
      <c r="A14080" s="337">
        <v>35993</v>
      </c>
      <c r="B14080" s="338">
        <f t="shared" si="2194"/>
        <v>1998</v>
      </c>
      <c r="C14080" s="338">
        <f t="shared" si="2195"/>
        <v>7</v>
      </c>
      <c r="D14080" s="338">
        <f t="shared" si="2196"/>
        <v>17</v>
      </c>
      <c r="E14080" s="334">
        <v>0</v>
      </c>
      <c r="F14080" s="334">
        <v>0</v>
      </c>
      <c r="G14080" s="334">
        <v>0</v>
      </c>
      <c r="H14080" s="334">
        <v>0</v>
      </c>
      <c r="I14080" s="334">
        <v>0</v>
      </c>
      <c r="J14080" s="334">
        <v>0</v>
      </c>
      <c r="K14080" s="334">
        <v>0</v>
      </c>
      <c r="L14080" s="334">
        <v>0</v>
      </c>
      <c r="M14080" s="334">
        <v>0</v>
      </c>
      <c r="N14080" s="334">
        <v>0</v>
      </c>
      <c r="O14080" s="334">
        <v>0</v>
      </c>
      <c r="P14080" s="334">
        <v>0</v>
      </c>
      <c r="Q14080" s="334">
        <v>0</v>
      </c>
      <c r="R14080" s="334">
        <v>0</v>
      </c>
      <c r="S14080" s="334">
        <v>0</v>
      </c>
      <c r="T14080" s="334">
        <v>0</v>
      </c>
      <c r="U14080" s="334">
        <v>0</v>
      </c>
      <c r="V14080" s="334">
        <v>0</v>
      </c>
      <c r="W14080" s="334">
        <v>0</v>
      </c>
      <c r="X14080" s="334">
        <v>0</v>
      </c>
      <c r="Y14080" s="334">
        <v>0</v>
      </c>
      <c r="Z14080" s="334">
        <v>0</v>
      </c>
      <c r="AA14080" s="334">
        <v>0</v>
      </c>
      <c r="AB14080" s="334">
        <v>0</v>
      </c>
      <c r="AD14080" s="334">
        <v>0</v>
      </c>
      <c r="AE14080" s="334">
        <f t="shared" si="2197"/>
        <v>0</v>
      </c>
      <c r="AF14080" s="334">
        <f t="shared" si="2198"/>
        <v>0</v>
      </c>
      <c r="AG14080" s="340">
        <f t="shared" si="2199"/>
        <v>0</v>
      </c>
      <c r="AI14080" s="340">
        <f t="shared" si="2203"/>
        <v>0</v>
      </c>
      <c r="AJ14080" s="340">
        <f t="shared" si="2203"/>
        <v>0</v>
      </c>
      <c r="AK14080" s="340">
        <f t="shared" si="2203"/>
        <v>0</v>
      </c>
      <c r="AL14080" s="340">
        <f t="shared" si="2203"/>
        <v>0</v>
      </c>
      <c r="AM14080" s="340">
        <f t="shared" si="2203"/>
        <v>0</v>
      </c>
    </row>
    <row r="14081" spans="1:39" x14ac:dyDescent="0.35">
      <c r="A14081" s="337">
        <v>35994</v>
      </c>
      <c r="B14081" s="338">
        <f t="shared" si="2194"/>
        <v>1998</v>
      </c>
      <c r="C14081" s="338">
        <f t="shared" si="2195"/>
        <v>7</v>
      </c>
      <c r="D14081" s="338">
        <f t="shared" si="2196"/>
        <v>18</v>
      </c>
      <c r="E14081" s="334">
        <v>0</v>
      </c>
      <c r="F14081" s="334">
        <v>0</v>
      </c>
      <c r="G14081" s="334">
        <v>0</v>
      </c>
      <c r="H14081" s="334">
        <v>0</v>
      </c>
      <c r="I14081" s="334">
        <v>0</v>
      </c>
      <c r="J14081" s="334">
        <v>0</v>
      </c>
      <c r="K14081" s="334">
        <v>0</v>
      </c>
      <c r="L14081" s="334">
        <v>0</v>
      </c>
      <c r="M14081" s="334">
        <v>0</v>
      </c>
      <c r="N14081" s="334">
        <v>0</v>
      </c>
      <c r="O14081" s="334">
        <v>0</v>
      </c>
      <c r="P14081" s="334">
        <v>0</v>
      </c>
      <c r="Q14081" s="334">
        <v>0</v>
      </c>
      <c r="R14081" s="334">
        <v>0</v>
      </c>
      <c r="S14081" s="334">
        <v>0</v>
      </c>
      <c r="T14081" s="334">
        <v>0</v>
      </c>
      <c r="U14081" s="334">
        <v>0</v>
      </c>
      <c r="V14081" s="334">
        <v>0</v>
      </c>
      <c r="W14081" s="334">
        <v>0</v>
      </c>
      <c r="X14081" s="334">
        <v>0</v>
      </c>
      <c r="Y14081" s="334">
        <v>0</v>
      </c>
      <c r="Z14081" s="334">
        <v>0</v>
      </c>
      <c r="AA14081" s="334">
        <v>0</v>
      </c>
      <c r="AB14081" s="334">
        <v>0</v>
      </c>
      <c r="AD14081" s="334">
        <v>0</v>
      </c>
      <c r="AE14081" s="334">
        <f t="shared" si="2197"/>
        <v>0</v>
      </c>
      <c r="AF14081" s="334">
        <f t="shared" si="2198"/>
        <v>0</v>
      </c>
      <c r="AG14081" s="340">
        <f t="shared" si="2199"/>
        <v>0</v>
      </c>
      <c r="AI14081" s="340">
        <f t="shared" si="2203"/>
        <v>0</v>
      </c>
      <c r="AJ14081" s="340">
        <f t="shared" si="2203"/>
        <v>0</v>
      </c>
      <c r="AK14081" s="340">
        <f t="shared" si="2203"/>
        <v>0</v>
      </c>
      <c r="AL14081" s="340">
        <f t="shared" si="2203"/>
        <v>0</v>
      </c>
      <c r="AM14081" s="340">
        <f t="shared" si="2203"/>
        <v>0</v>
      </c>
    </row>
    <row r="14082" spans="1:39" x14ac:dyDescent="0.35">
      <c r="A14082" s="337">
        <v>35995</v>
      </c>
      <c r="B14082" s="338">
        <f t="shared" si="2194"/>
        <v>1998</v>
      </c>
      <c r="C14082" s="338">
        <f t="shared" si="2195"/>
        <v>7</v>
      </c>
      <c r="D14082" s="338">
        <f t="shared" si="2196"/>
        <v>19</v>
      </c>
      <c r="E14082" s="334">
        <v>0</v>
      </c>
      <c r="F14082" s="334">
        <v>0</v>
      </c>
      <c r="G14082" s="334">
        <v>0</v>
      </c>
      <c r="H14082" s="334">
        <v>0</v>
      </c>
      <c r="I14082" s="334">
        <v>0</v>
      </c>
      <c r="J14082" s="334">
        <v>0</v>
      </c>
      <c r="K14082" s="334">
        <v>0</v>
      </c>
      <c r="L14082" s="334">
        <v>0</v>
      </c>
      <c r="M14082" s="334">
        <v>0</v>
      </c>
      <c r="N14082" s="334">
        <v>0</v>
      </c>
      <c r="O14082" s="334">
        <v>0</v>
      </c>
      <c r="P14082" s="334">
        <v>0</v>
      </c>
      <c r="Q14082" s="334">
        <v>0</v>
      </c>
      <c r="R14082" s="334">
        <v>0</v>
      </c>
      <c r="S14082" s="334">
        <v>0</v>
      </c>
      <c r="T14082" s="334">
        <v>0</v>
      </c>
      <c r="U14082" s="334">
        <v>0</v>
      </c>
      <c r="V14082" s="334">
        <v>1.1000000000000001</v>
      </c>
      <c r="W14082" s="334">
        <v>0</v>
      </c>
      <c r="X14082" s="334">
        <v>0</v>
      </c>
      <c r="Y14082" s="334">
        <v>2.1</v>
      </c>
      <c r="Z14082" s="334">
        <v>0</v>
      </c>
      <c r="AA14082" s="334">
        <v>0</v>
      </c>
      <c r="AB14082" s="334">
        <v>0</v>
      </c>
      <c r="AD14082" s="334">
        <v>3.2</v>
      </c>
      <c r="AE14082" s="334">
        <f t="shared" si="2197"/>
        <v>3.2</v>
      </c>
      <c r="AF14082" s="334">
        <f t="shared" si="2198"/>
        <v>3.2</v>
      </c>
      <c r="AG14082" s="340">
        <f t="shared" si="2199"/>
        <v>0</v>
      </c>
      <c r="AI14082" s="340">
        <f t="shared" si="2203"/>
        <v>0</v>
      </c>
      <c r="AJ14082" s="340">
        <f t="shared" si="2203"/>
        <v>0</v>
      </c>
      <c r="AK14082" s="340">
        <f t="shared" si="2203"/>
        <v>3.2</v>
      </c>
      <c r="AL14082" s="340">
        <f t="shared" si="2203"/>
        <v>0</v>
      </c>
      <c r="AM14082" s="340">
        <f t="shared" si="2203"/>
        <v>0</v>
      </c>
    </row>
    <row r="14083" spans="1:39" x14ac:dyDescent="0.35">
      <c r="A14083" s="337">
        <v>35996</v>
      </c>
      <c r="B14083" s="338">
        <f t="shared" si="2194"/>
        <v>1998</v>
      </c>
      <c r="C14083" s="338">
        <f t="shared" si="2195"/>
        <v>7</v>
      </c>
      <c r="D14083" s="338">
        <f t="shared" si="2196"/>
        <v>20</v>
      </c>
      <c r="E14083" s="334">
        <v>0</v>
      </c>
      <c r="F14083" s="334">
        <v>0</v>
      </c>
      <c r="G14083" s="334">
        <v>0</v>
      </c>
      <c r="H14083" s="334">
        <v>0</v>
      </c>
      <c r="I14083" s="334">
        <v>0</v>
      </c>
      <c r="J14083" s="334">
        <v>0</v>
      </c>
      <c r="K14083" s="334">
        <v>0</v>
      </c>
      <c r="L14083" s="334">
        <v>0</v>
      </c>
      <c r="M14083" s="334">
        <v>0</v>
      </c>
      <c r="N14083" s="334">
        <v>0</v>
      </c>
      <c r="O14083" s="334">
        <v>0</v>
      </c>
      <c r="P14083" s="334">
        <v>0</v>
      </c>
      <c r="Q14083" s="334">
        <v>0</v>
      </c>
      <c r="R14083" s="334">
        <v>0</v>
      </c>
      <c r="S14083" s="334">
        <v>0</v>
      </c>
      <c r="T14083" s="334">
        <v>0</v>
      </c>
      <c r="U14083" s="334">
        <v>0</v>
      </c>
      <c r="V14083" s="334">
        <v>0</v>
      </c>
      <c r="W14083" s="334">
        <v>0</v>
      </c>
      <c r="X14083" s="334">
        <v>0</v>
      </c>
      <c r="Y14083" s="334">
        <v>0</v>
      </c>
      <c r="Z14083" s="334">
        <v>0</v>
      </c>
      <c r="AA14083" s="334">
        <v>0</v>
      </c>
      <c r="AB14083" s="334">
        <v>0</v>
      </c>
      <c r="AD14083" s="334">
        <v>0</v>
      </c>
      <c r="AE14083" s="334">
        <f t="shared" si="2197"/>
        <v>0</v>
      </c>
      <c r="AF14083" s="334">
        <f t="shared" si="2198"/>
        <v>0</v>
      </c>
      <c r="AG14083" s="340">
        <f t="shared" si="2199"/>
        <v>0</v>
      </c>
      <c r="AI14083" s="340">
        <f t="shared" si="2203"/>
        <v>0</v>
      </c>
      <c r="AJ14083" s="340">
        <f t="shared" si="2203"/>
        <v>0</v>
      </c>
      <c r="AK14083" s="340">
        <f t="shared" si="2203"/>
        <v>0</v>
      </c>
      <c r="AL14083" s="340">
        <f t="shared" si="2203"/>
        <v>0</v>
      </c>
      <c r="AM14083" s="340">
        <f t="shared" si="2203"/>
        <v>0</v>
      </c>
    </row>
    <row r="14084" spans="1:39" x14ac:dyDescent="0.35">
      <c r="A14084" s="337">
        <v>35997</v>
      </c>
      <c r="B14084" s="338">
        <f t="shared" ref="B14084:B14147" si="2204">YEAR(A14084)</f>
        <v>1998</v>
      </c>
      <c r="C14084" s="338">
        <f t="shared" ref="C14084:C14147" si="2205">MONTH(A14084)</f>
        <v>7</v>
      </c>
      <c r="D14084" s="338">
        <f t="shared" ref="D14084:D14147" si="2206">DAY(A14084)</f>
        <v>21</v>
      </c>
      <c r="E14084" s="334">
        <v>0</v>
      </c>
      <c r="F14084" s="334">
        <v>0</v>
      </c>
      <c r="G14084" s="334">
        <v>0</v>
      </c>
      <c r="H14084" s="334">
        <v>0</v>
      </c>
      <c r="I14084" s="334">
        <v>0</v>
      </c>
      <c r="J14084" s="334">
        <v>0</v>
      </c>
      <c r="K14084" s="334">
        <v>0</v>
      </c>
      <c r="L14084" s="334">
        <v>0</v>
      </c>
      <c r="M14084" s="334">
        <v>0</v>
      </c>
      <c r="N14084" s="334">
        <v>0</v>
      </c>
      <c r="O14084" s="334">
        <v>0</v>
      </c>
      <c r="P14084" s="334">
        <v>0</v>
      </c>
      <c r="Q14084" s="334">
        <v>0</v>
      </c>
      <c r="R14084" s="334">
        <v>0</v>
      </c>
      <c r="S14084" s="334">
        <v>0</v>
      </c>
      <c r="T14084" s="334">
        <v>0</v>
      </c>
      <c r="U14084" s="334">
        <v>0</v>
      </c>
      <c r="V14084" s="334">
        <v>0</v>
      </c>
      <c r="W14084" s="334">
        <v>0</v>
      </c>
      <c r="X14084" s="334">
        <v>0</v>
      </c>
      <c r="Y14084" s="334">
        <v>0</v>
      </c>
      <c r="Z14084" s="334">
        <v>0</v>
      </c>
      <c r="AA14084" s="334">
        <v>0</v>
      </c>
      <c r="AB14084" s="334">
        <v>0</v>
      </c>
      <c r="AD14084" s="334">
        <v>0</v>
      </c>
      <c r="AE14084" s="334">
        <f t="shared" ref="AE14084:AE14147" si="2207">AD14084</f>
        <v>0</v>
      </c>
      <c r="AF14084" s="334">
        <f t="shared" ref="AF14084:AF14147" si="2208">SUM(E14084:AB14084)</f>
        <v>0</v>
      </c>
      <c r="AG14084" s="340">
        <f t="shared" ref="AG14084:AG14147" si="2209">ABS(AF14084-AE14084)</f>
        <v>0</v>
      </c>
      <c r="AI14084" s="340">
        <f t="shared" ref="AI14084:AM14099" si="2210">IF($C14084=AI$1,$AF14084,0)</f>
        <v>0</v>
      </c>
      <c r="AJ14084" s="340">
        <f t="shared" si="2210"/>
        <v>0</v>
      </c>
      <c r="AK14084" s="340">
        <f t="shared" si="2210"/>
        <v>0</v>
      </c>
      <c r="AL14084" s="340">
        <f t="shared" si="2210"/>
        <v>0</v>
      </c>
      <c r="AM14084" s="340">
        <f t="shared" si="2210"/>
        <v>0</v>
      </c>
    </row>
    <row r="14085" spans="1:39" x14ac:dyDescent="0.35">
      <c r="A14085" s="337">
        <v>35998</v>
      </c>
      <c r="B14085" s="338">
        <f t="shared" si="2204"/>
        <v>1998</v>
      </c>
      <c r="C14085" s="338">
        <f t="shared" si="2205"/>
        <v>7</v>
      </c>
      <c r="D14085" s="338">
        <f t="shared" si="2206"/>
        <v>22</v>
      </c>
      <c r="E14085" s="334">
        <v>0</v>
      </c>
      <c r="F14085" s="334">
        <v>0</v>
      </c>
      <c r="G14085" s="334">
        <v>0</v>
      </c>
      <c r="H14085" s="334">
        <v>0</v>
      </c>
      <c r="I14085" s="334">
        <v>0</v>
      </c>
      <c r="J14085" s="334">
        <v>0</v>
      </c>
      <c r="K14085" s="334">
        <v>0</v>
      </c>
      <c r="L14085" s="334">
        <v>0</v>
      </c>
      <c r="M14085" s="334">
        <v>0</v>
      </c>
      <c r="N14085" s="334">
        <v>0</v>
      </c>
      <c r="O14085" s="334">
        <v>0</v>
      </c>
      <c r="P14085" s="334">
        <v>0</v>
      </c>
      <c r="Q14085" s="334">
        <v>0</v>
      </c>
      <c r="R14085" s="334">
        <v>0</v>
      </c>
      <c r="S14085" s="334">
        <v>0</v>
      </c>
      <c r="T14085" s="334">
        <v>0</v>
      </c>
      <c r="U14085" s="334">
        <v>0</v>
      </c>
      <c r="V14085" s="334">
        <v>0</v>
      </c>
      <c r="W14085" s="334">
        <v>0</v>
      </c>
      <c r="X14085" s="334">
        <v>0</v>
      </c>
      <c r="Y14085" s="334">
        <v>0</v>
      </c>
      <c r="Z14085" s="334">
        <v>0</v>
      </c>
      <c r="AA14085" s="334">
        <v>0</v>
      </c>
      <c r="AB14085" s="334">
        <v>0</v>
      </c>
      <c r="AD14085" s="334">
        <v>0</v>
      </c>
      <c r="AE14085" s="334">
        <f t="shared" si="2207"/>
        <v>0</v>
      </c>
      <c r="AF14085" s="334">
        <f t="shared" si="2208"/>
        <v>0</v>
      </c>
      <c r="AG14085" s="340">
        <f t="shared" si="2209"/>
        <v>0</v>
      </c>
      <c r="AI14085" s="340">
        <f t="shared" si="2210"/>
        <v>0</v>
      </c>
      <c r="AJ14085" s="340">
        <f t="shared" si="2210"/>
        <v>0</v>
      </c>
      <c r="AK14085" s="340">
        <f t="shared" si="2210"/>
        <v>0</v>
      </c>
      <c r="AL14085" s="340">
        <f t="shared" si="2210"/>
        <v>0</v>
      </c>
      <c r="AM14085" s="340">
        <f t="shared" si="2210"/>
        <v>0</v>
      </c>
    </row>
    <row r="14086" spans="1:39" x14ac:dyDescent="0.35">
      <c r="A14086" s="337">
        <v>35999</v>
      </c>
      <c r="B14086" s="338">
        <f t="shared" si="2204"/>
        <v>1998</v>
      </c>
      <c r="C14086" s="338">
        <f t="shared" si="2205"/>
        <v>7</v>
      </c>
      <c r="D14086" s="338">
        <f t="shared" si="2206"/>
        <v>23</v>
      </c>
      <c r="E14086" s="334">
        <v>0</v>
      </c>
      <c r="F14086" s="334">
        <v>0</v>
      </c>
      <c r="G14086" s="334">
        <v>0</v>
      </c>
      <c r="H14086" s="334">
        <v>0</v>
      </c>
      <c r="I14086" s="334">
        <v>0</v>
      </c>
      <c r="J14086" s="334">
        <v>0</v>
      </c>
      <c r="K14086" s="334">
        <v>0</v>
      </c>
      <c r="L14086" s="334">
        <v>0</v>
      </c>
      <c r="M14086" s="334">
        <v>0</v>
      </c>
      <c r="N14086" s="334">
        <v>0</v>
      </c>
      <c r="O14086" s="334">
        <v>0</v>
      </c>
      <c r="P14086" s="334">
        <v>0</v>
      </c>
      <c r="Q14086" s="334">
        <v>0</v>
      </c>
      <c r="R14086" s="334">
        <v>0</v>
      </c>
      <c r="S14086" s="334">
        <v>0</v>
      </c>
      <c r="T14086" s="334">
        <v>0</v>
      </c>
      <c r="U14086" s="334">
        <v>0</v>
      </c>
      <c r="V14086" s="334">
        <v>0</v>
      </c>
      <c r="W14086" s="334">
        <v>0</v>
      </c>
      <c r="X14086" s="334">
        <v>0</v>
      </c>
      <c r="Y14086" s="334">
        <v>0</v>
      </c>
      <c r="Z14086" s="334">
        <v>0</v>
      </c>
      <c r="AA14086" s="334">
        <v>0</v>
      </c>
      <c r="AB14086" s="334">
        <v>0</v>
      </c>
      <c r="AD14086" s="334">
        <v>0</v>
      </c>
      <c r="AE14086" s="334">
        <f t="shared" si="2207"/>
        <v>0</v>
      </c>
      <c r="AF14086" s="334">
        <f t="shared" si="2208"/>
        <v>0</v>
      </c>
      <c r="AG14086" s="340">
        <f t="shared" si="2209"/>
        <v>0</v>
      </c>
      <c r="AI14086" s="340">
        <f t="shared" si="2210"/>
        <v>0</v>
      </c>
      <c r="AJ14086" s="340">
        <f t="shared" si="2210"/>
        <v>0</v>
      </c>
      <c r="AK14086" s="340">
        <f t="shared" si="2210"/>
        <v>0</v>
      </c>
      <c r="AL14086" s="340">
        <f t="shared" si="2210"/>
        <v>0</v>
      </c>
      <c r="AM14086" s="340">
        <f t="shared" si="2210"/>
        <v>0</v>
      </c>
    </row>
    <row r="14087" spans="1:39" x14ac:dyDescent="0.35">
      <c r="A14087" s="337">
        <v>36000</v>
      </c>
      <c r="B14087" s="338">
        <f t="shared" si="2204"/>
        <v>1998</v>
      </c>
      <c r="C14087" s="338">
        <f t="shared" si="2205"/>
        <v>7</v>
      </c>
      <c r="D14087" s="338">
        <f t="shared" si="2206"/>
        <v>24</v>
      </c>
      <c r="E14087" s="334">
        <v>0</v>
      </c>
      <c r="F14087" s="334">
        <v>0</v>
      </c>
      <c r="G14087" s="334">
        <v>0</v>
      </c>
      <c r="H14087" s="334">
        <v>0</v>
      </c>
      <c r="I14087" s="334">
        <v>0</v>
      </c>
      <c r="J14087" s="334">
        <v>0</v>
      </c>
      <c r="K14087" s="334">
        <v>0</v>
      </c>
      <c r="L14087" s="334">
        <v>0</v>
      </c>
      <c r="M14087" s="334">
        <v>0</v>
      </c>
      <c r="N14087" s="334">
        <v>0</v>
      </c>
      <c r="O14087" s="334">
        <v>0</v>
      </c>
      <c r="P14087" s="334">
        <v>0</v>
      </c>
      <c r="Q14087" s="334">
        <v>0</v>
      </c>
      <c r="R14087" s="334">
        <v>0</v>
      </c>
      <c r="S14087" s="334">
        <v>0</v>
      </c>
      <c r="T14087" s="334">
        <v>0</v>
      </c>
      <c r="U14087" s="334">
        <v>0</v>
      </c>
      <c r="V14087" s="334">
        <v>0</v>
      </c>
      <c r="W14087" s="334">
        <v>0</v>
      </c>
      <c r="X14087" s="334">
        <v>0</v>
      </c>
      <c r="Y14087" s="334">
        <v>0</v>
      </c>
      <c r="Z14087" s="334">
        <v>0</v>
      </c>
      <c r="AA14087" s="334">
        <v>0</v>
      </c>
      <c r="AB14087" s="334">
        <v>0</v>
      </c>
      <c r="AD14087" s="334">
        <v>0</v>
      </c>
      <c r="AE14087" s="334">
        <f t="shared" si="2207"/>
        <v>0</v>
      </c>
      <c r="AF14087" s="334">
        <f t="shared" si="2208"/>
        <v>0</v>
      </c>
      <c r="AG14087" s="340">
        <f t="shared" si="2209"/>
        <v>0</v>
      </c>
      <c r="AI14087" s="340">
        <f t="shared" si="2210"/>
        <v>0</v>
      </c>
      <c r="AJ14087" s="340">
        <f t="shared" si="2210"/>
        <v>0</v>
      </c>
      <c r="AK14087" s="340">
        <f t="shared" si="2210"/>
        <v>0</v>
      </c>
      <c r="AL14087" s="340">
        <f t="shared" si="2210"/>
        <v>0</v>
      </c>
      <c r="AM14087" s="340">
        <f t="shared" si="2210"/>
        <v>0</v>
      </c>
    </row>
    <row r="14088" spans="1:39" x14ac:dyDescent="0.35">
      <c r="A14088" s="337">
        <v>36001</v>
      </c>
      <c r="B14088" s="338">
        <f t="shared" si="2204"/>
        <v>1998</v>
      </c>
      <c r="C14088" s="338">
        <f t="shared" si="2205"/>
        <v>7</v>
      </c>
      <c r="D14088" s="338">
        <f t="shared" si="2206"/>
        <v>25</v>
      </c>
      <c r="E14088" s="334">
        <v>0</v>
      </c>
      <c r="F14088" s="334">
        <v>0</v>
      </c>
      <c r="G14088" s="334">
        <v>0</v>
      </c>
      <c r="H14088" s="334">
        <v>0</v>
      </c>
      <c r="I14088" s="334">
        <v>0</v>
      </c>
      <c r="J14088" s="334">
        <v>0</v>
      </c>
      <c r="K14088" s="334">
        <v>0</v>
      </c>
      <c r="L14088" s="334">
        <v>0</v>
      </c>
      <c r="M14088" s="334">
        <v>0</v>
      </c>
      <c r="N14088" s="334">
        <v>0</v>
      </c>
      <c r="O14088" s="334">
        <v>0</v>
      </c>
      <c r="P14088" s="334">
        <v>0</v>
      </c>
      <c r="Q14088" s="334">
        <v>0</v>
      </c>
      <c r="R14088" s="334">
        <v>0</v>
      </c>
      <c r="S14088" s="334">
        <v>0</v>
      </c>
      <c r="T14088" s="334">
        <v>0</v>
      </c>
      <c r="U14088" s="334">
        <v>0</v>
      </c>
      <c r="V14088" s="334">
        <v>0</v>
      </c>
      <c r="W14088" s="334">
        <v>0</v>
      </c>
      <c r="X14088" s="334">
        <v>0</v>
      </c>
      <c r="Y14088" s="334">
        <v>0</v>
      </c>
      <c r="Z14088" s="334">
        <v>0</v>
      </c>
      <c r="AA14088" s="334">
        <v>0</v>
      </c>
      <c r="AB14088" s="334">
        <v>0</v>
      </c>
      <c r="AD14088" s="334">
        <v>0</v>
      </c>
      <c r="AE14088" s="334">
        <f t="shared" si="2207"/>
        <v>0</v>
      </c>
      <c r="AF14088" s="334">
        <f t="shared" si="2208"/>
        <v>0</v>
      </c>
      <c r="AG14088" s="340">
        <f t="shared" si="2209"/>
        <v>0</v>
      </c>
      <c r="AI14088" s="340">
        <f t="shared" si="2210"/>
        <v>0</v>
      </c>
      <c r="AJ14088" s="340">
        <f t="shared" si="2210"/>
        <v>0</v>
      </c>
      <c r="AK14088" s="340">
        <f t="shared" si="2210"/>
        <v>0</v>
      </c>
      <c r="AL14088" s="340">
        <f t="shared" si="2210"/>
        <v>0</v>
      </c>
      <c r="AM14088" s="340">
        <f t="shared" si="2210"/>
        <v>0</v>
      </c>
    </row>
    <row r="14089" spans="1:39" x14ac:dyDescent="0.35">
      <c r="A14089" s="337">
        <v>36002</v>
      </c>
      <c r="B14089" s="338">
        <f t="shared" si="2204"/>
        <v>1998</v>
      </c>
      <c r="C14089" s="338">
        <f t="shared" si="2205"/>
        <v>7</v>
      </c>
      <c r="D14089" s="338">
        <f t="shared" si="2206"/>
        <v>26</v>
      </c>
      <c r="E14089" s="334">
        <v>0</v>
      </c>
      <c r="F14089" s="334">
        <v>0</v>
      </c>
      <c r="G14089" s="334">
        <v>0</v>
      </c>
      <c r="H14089" s="334">
        <v>0</v>
      </c>
      <c r="I14089" s="334">
        <v>0</v>
      </c>
      <c r="J14089" s="334">
        <v>0</v>
      </c>
      <c r="K14089" s="334">
        <v>0</v>
      </c>
      <c r="L14089" s="334">
        <v>0</v>
      </c>
      <c r="M14089" s="334">
        <v>0</v>
      </c>
      <c r="N14089" s="334">
        <v>0</v>
      </c>
      <c r="O14089" s="334">
        <v>0</v>
      </c>
      <c r="P14089" s="334">
        <v>0</v>
      </c>
      <c r="Q14089" s="334">
        <v>0</v>
      </c>
      <c r="R14089" s="334">
        <v>0</v>
      </c>
      <c r="S14089" s="334">
        <v>0</v>
      </c>
      <c r="T14089" s="334">
        <v>0</v>
      </c>
      <c r="U14089" s="334">
        <v>0</v>
      </c>
      <c r="V14089" s="334">
        <v>0</v>
      </c>
      <c r="W14089" s="334">
        <v>0</v>
      </c>
      <c r="X14089" s="334">
        <v>0</v>
      </c>
      <c r="Y14089" s="334">
        <v>0</v>
      </c>
      <c r="Z14089" s="334">
        <v>0</v>
      </c>
      <c r="AA14089" s="334">
        <v>0</v>
      </c>
      <c r="AB14089" s="334">
        <v>0</v>
      </c>
      <c r="AD14089" s="334">
        <v>0</v>
      </c>
      <c r="AE14089" s="334">
        <f t="shared" si="2207"/>
        <v>0</v>
      </c>
      <c r="AF14089" s="334">
        <f t="shared" si="2208"/>
        <v>0</v>
      </c>
      <c r="AG14089" s="340">
        <f t="shared" si="2209"/>
        <v>0</v>
      </c>
      <c r="AI14089" s="340">
        <f t="shared" si="2210"/>
        <v>0</v>
      </c>
      <c r="AJ14089" s="340">
        <f t="shared" si="2210"/>
        <v>0</v>
      </c>
      <c r="AK14089" s="340">
        <f t="shared" si="2210"/>
        <v>0</v>
      </c>
      <c r="AL14089" s="340">
        <f t="shared" si="2210"/>
        <v>0</v>
      </c>
      <c r="AM14089" s="340">
        <f t="shared" si="2210"/>
        <v>0</v>
      </c>
    </row>
    <row r="14090" spans="1:39" x14ac:dyDescent="0.35">
      <c r="A14090" s="337">
        <v>36003</v>
      </c>
      <c r="B14090" s="338">
        <f t="shared" si="2204"/>
        <v>1998</v>
      </c>
      <c r="C14090" s="338">
        <f t="shared" si="2205"/>
        <v>7</v>
      </c>
      <c r="D14090" s="338">
        <f t="shared" si="2206"/>
        <v>27</v>
      </c>
      <c r="E14090" s="334">
        <v>0</v>
      </c>
      <c r="F14090" s="334">
        <v>0</v>
      </c>
      <c r="G14090" s="334">
        <v>0</v>
      </c>
      <c r="H14090" s="334">
        <v>0</v>
      </c>
      <c r="I14090" s="334">
        <v>0</v>
      </c>
      <c r="J14090" s="334">
        <v>0</v>
      </c>
      <c r="K14090" s="334">
        <v>0</v>
      </c>
      <c r="L14090" s="334">
        <v>0</v>
      </c>
      <c r="M14090" s="334">
        <v>0</v>
      </c>
      <c r="N14090" s="334">
        <v>0</v>
      </c>
      <c r="O14090" s="334">
        <v>0</v>
      </c>
      <c r="P14090" s="334">
        <v>0</v>
      </c>
      <c r="Q14090" s="334">
        <v>0</v>
      </c>
      <c r="R14090" s="334">
        <v>0</v>
      </c>
      <c r="S14090" s="334">
        <v>0</v>
      </c>
      <c r="T14090" s="334">
        <v>0</v>
      </c>
      <c r="U14090" s="334">
        <v>0</v>
      </c>
      <c r="V14090" s="334">
        <v>0</v>
      </c>
      <c r="W14090" s="334">
        <v>0</v>
      </c>
      <c r="X14090" s="334">
        <v>0</v>
      </c>
      <c r="Y14090" s="334">
        <v>0</v>
      </c>
      <c r="Z14090" s="334">
        <v>0</v>
      </c>
      <c r="AA14090" s="334">
        <v>0</v>
      </c>
      <c r="AB14090" s="334">
        <v>0</v>
      </c>
      <c r="AD14090" s="334">
        <v>0</v>
      </c>
      <c r="AE14090" s="334">
        <f t="shared" si="2207"/>
        <v>0</v>
      </c>
      <c r="AF14090" s="334">
        <f t="shared" si="2208"/>
        <v>0</v>
      </c>
      <c r="AG14090" s="340">
        <f t="shared" si="2209"/>
        <v>0</v>
      </c>
      <c r="AI14090" s="340">
        <f t="shared" si="2210"/>
        <v>0</v>
      </c>
      <c r="AJ14090" s="340">
        <f t="shared" si="2210"/>
        <v>0</v>
      </c>
      <c r="AK14090" s="340">
        <f t="shared" si="2210"/>
        <v>0</v>
      </c>
      <c r="AL14090" s="340">
        <f t="shared" si="2210"/>
        <v>0</v>
      </c>
      <c r="AM14090" s="340">
        <f t="shared" si="2210"/>
        <v>0</v>
      </c>
    </row>
    <row r="14091" spans="1:39" x14ac:dyDescent="0.35">
      <c r="A14091" s="337">
        <v>36004</v>
      </c>
      <c r="B14091" s="338">
        <f t="shared" si="2204"/>
        <v>1998</v>
      </c>
      <c r="C14091" s="338">
        <f t="shared" si="2205"/>
        <v>7</v>
      </c>
      <c r="D14091" s="338">
        <f t="shared" si="2206"/>
        <v>28</v>
      </c>
      <c r="E14091" s="334">
        <v>0</v>
      </c>
      <c r="F14091" s="334">
        <v>0</v>
      </c>
      <c r="G14091" s="334">
        <v>0</v>
      </c>
      <c r="H14091" s="334">
        <v>0</v>
      </c>
      <c r="I14091" s="334">
        <v>0</v>
      </c>
      <c r="J14091" s="334">
        <v>0</v>
      </c>
      <c r="K14091" s="334">
        <v>0</v>
      </c>
      <c r="L14091" s="334">
        <v>0</v>
      </c>
      <c r="M14091" s="334">
        <v>0</v>
      </c>
      <c r="N14091" s="334">
        <v>0</v>
      </c>
      <c r="O14091" s="334">
        <v>0</v>
      </c>
      <c r="P14091" s="334">
        <v>0</v>
      </c>
      <c r="Q14091" s="334">
        <v>0</v>
      </c>
      <c r="R14091" s="334">
        <v>0</v>
      </c>
      <c r="S14091" s="334">
        <v>0</v>
      </c>
      <c r="T14091" s="334">
        <v>0</v>
      </c>
      <c r="U14091" s="334">
        <v>0</v>
      </c>
      <c r="V14091" s="334">
        <v>0</v>
      </c>
      <c r="W14091" s="334">
        <v>0</v>
      </c>
      <c r="X14091" s="334">
        <v>0</v>
      </c>
      <c r="Y14091" s="334">
        <v>0</v>
      </c>
      <c r="Z14091" s="334">
        <v>0</v>
      </c>
      <c r="AA14091" s="334">
        <v>0</v>
      </c>
      <c r="AB14091" s="334">
        <v>0</v>
      </c>
      <c r="AD14091" s="334">
        <v>0</v>
      </c>
      <c r="AE14091" s="334">
        <f t="shared" si="2207"/>
        <v>0</v>
      </c>
      <c r="AF14091" s="334">
        <f t="shared" si="2208"/>
        <v>0</v>
      </c>
      <c r="AG14091" s="340">
        <f t="shared" si="2209"/>
        <v>0</v>
      </c>
      <c r="AI14091" s="340">
        <f t="shared" si="2210"/>
        <v>0</v>
      </c>
      <c r="AJ14091" s="340">
        <f t="shared" si="2210"/>
        <v>0</v>
      </c>
      <c r="AK14091" s="340">
        <f t="shared" si="2210"/>
        <v>0</v>
      </c>
      <c r="AL14091" s="340">
        <f t="shared" si="2210"/>
        <v>0</v>
      </c>
      <c r="AM14091" s="340">
        <f t="shared" si="2210"/>
        <v>0</v>
      </c>
    </row>
    <row r="14092" spans="1:39" x14ac:dyDescent="0.35">
      <c r="A14092" s="337">
        <v>36005</v>
      </c>
      <c r="B14092" s="338">
        <f t="shared" si="2204"/>
        <v>1998</v>
      </c>
      <c r="C14092" s="338">
        <f t="shared" si="2205"/>
        <v>7</v>
      </c>
      <c r="D14092" s="338">
        <f t="shared" si="2206"/>
        <v>29</v>
      </c>
      <c r="E14092" s="334">
        <v>0</v>
      </c>
      <c r="F14092" s="334">
        <v>0</v>
      </c>
      <c r="G14092" s="334">
        <v>0</v>
      </c>
      <c r="H14092" s="334">
        <v>0</v>
      </c>
      <c r="I14092" s="334">
        <v>0</v>
      </c>
      <c r="J14092" s="334">
        <v>0</v>
      </c>
      <c r="K14092" s="334">
        <v>0</v>
      </c>
      <c r="L14092" s="334">
        <v>0</v>
      </c>
      <c r="M14092" s="334">
        <v>0</v>
      </c>
      <c r="N14092" s="334">
        <v>0</v>
      </c>
      <c r="O14092" s="334">
        <v>0</v>
      </c>
      <c r="P14092" s="334">
        <v>0</v>
      </c>
      <c r="Q14092" s="334">
        <v>0</v>
      </c>
      <c r="R14092" s="334">
        <v>0</v>
      </c>
      <c r="S14092" s="334">
        <v>0</v>
      </c>
      <c r="T14092" s="334">
        <v>0</v>
      </c>
      <c r="U14092" s="334">
        <v>0</v>
      </c>
      <c r="V14092" s="334">
        <v>0</v>
      </c>
      <c r="W14092" s="334">
        <v>0</v>
      </c>
      <c r="X14092" s="334">
        <v>0</v>
      </c>
      <c r="Y14092" s="334">
        <v>0</v>
      </c>
      <c r="Z14092" s="334">
        <v>0</v>
      </c>
      <c r="AA14092" s="334">
        <v>0</v>
      </c>
      <c r="AB14092" s="334">
        <v>0</v>
      </c>
      <c r="AD14092" s="334">
        <v>0</v>
      </c>
      <c r="AE14092" s="334">
        <f t="shared" si="2207"/>
        <v>0</v>
      </c>
      <c r="AF14092" s="334">
        <f t="shared" si="2208"/>
        <v>0</v>
      </c>
      <c r="AG14092" s="340">
        <f t="shared" si="2209"/>
        <v>0</v>
      </c>
      <c r="AI14092" s="340">
        <f t="shared" si="2210"/>
        <v>0</v>
      </c>
      <c r="AJ14092" s="340">
        <f t="shared" si="2210"/>
        <v>0</v>
      </c>
      <c r="AK14092" s="340">
        <f t="shared" si="2210"/>
        <v>0</v>
      </c>
      <c r="AL14092" s="340">
        <f t="shared" si="2210"/>
        <v>0</v>
      </c>
      <c r="AM14092" s="340">
        <f t="shared" si="2210"/>
        <v>0</v>
      </c>
    </row>
    <row r="14093" spans="1:39" x14ac:dyDescent="0.35">
      <c r="A14093" s="337">
        <v>36006</v>
      </c>
      <c r="B14093" s="338">
        <f t="shared" si="2204"/>
        <v>1998</v>
      </c>
      <c r="C14093" s="338">
        <f t="shared" si="2205"/>
        <v>7</v>
      </c>
      <c r="D14093" s="338">
        <f t="shared" si="2206"/>
        <v>30</v>
      </c>
      <c r="E14093" s="334">
        <v>0</v>
      </c>
      <c r="F14093" s="334">
        <v>0</v>
      </c>
      <c r="G14093" s="334">
        <v>0</v>
      </c>
      <c r="H14093" s="334">
        <v>0</v>
      </c>
      <c r="I14093" s="334">
        <v>0</v>
      </c>
      <c r="J14093" s="334">
        <v>0</v>
      </c>
      <c r="K14093" s="334">
        <v>0</v>
      </c>
      <c r="L14093" s="334">
        <v>0</v>
      </c>
      <c r="M14093" s="334">
        <v>0</v>
      </c>
      <c r="N14093" s="334">
        <v>0</v>
      </c>
      <c r="O14093" s="334">
        <v>0</v>
      </c>
      <c r="P14093" s="334">
        <v>0</v>
      </c>
      <c r="Q14093" s="334">
        <v>0</v>
      </c>
      <c r="R14093" s="334">
        <v>0</v>
      </c>
      <c r="S14093" s="334">
        <v>0</v>
      </c>
      <c r="T14093" s="334">
        <v>0</v>
      </c>
      <c r="U14093" s="334">
        <v>0</v>
      </c>
      <c r="V14093" s="334">
        <v>0</v>
      </c>
      <c r="W14093" s="334">
        <v>0</v>
      </c>
      <c r="X14093" s="334">
        <v>0</v>
      </c>
      <c r="Y14093" s="334">
        <v>0</v>
      </c>
      <c r="Z14093" s="334">
        <v>0</v>
      </c>
      <c r="AA14093" s="334">
        <v>0</v>
      </c>
      <c r="AB14093" s="334">
        <v>0</v>
      </c>
      <c r="AD14093" s="334">
        <v>0</v>
      </c>
      <c r="AE14093" s="334">
        <f t="shared" si="2207"/>
        <v>0</v>
      </c>
      <c r="AF14093" s="334">
        <f t="shared" si="2208"/>
        <v>0</v>
      </c>
      <c r="AG14093" s="340">
        <f t="shared" si="2209"/>
        <v>0</v>
      </c>
      <c r="AI14093" s="340">
        <f t="shared" si="2210"/>
        <v>0</v>
      </c>
      <c r="AJ14093" s="340">
        <f t="shared" si="2210"/>
        <v>0</v>
      </c>
      <c r="AK14093" s="340">
        <f t="shared" si="2210"/>
        <v>0</v>
      </c>
      <c r="AL14093" s="340">
        <f t="shared" si="2210"/>
        <v>0</v>
      </c>
      <c r="AM14093" s="340">
        <f t="shared" si="2210"/>
        <v>0</v>
      </c>
    </row>
    <row r="14094" spans="1:39" x14ac:dyDescent="0.35">
      <c r="A14094" s="337">
        <v>36007</v>
      </c>
      <c r="B14094" s="338">
        <f t="shared" si="2204"/>
        <v>1998</v>
      </c>
      <c r="C14094" s="338">
        <f t="shared" si="2205"/>
        <v>7</v>
      </c>
      <c r="D14094" s="338">
        <f t="shared" si="2206"/>
        <v>31</v>
      </c>
      <c r="E14094" s="334">
        <v>0</v>
      </c>
      <c r="F14094" s="334">
        <v>0</v>
      </c>
      <c r="G14094" s="334">
        <v>0</v>
      </c>
      <c r="H14094" s="334">
        <v>0</v>
      </c>
      <c r="I14094" s="334">
        <v>0</v>
      </c>
      <c r="J14094" s="334">
        <v>0</v>
      </c>
      <c r="K14094" s="334">
        <v>0</v>
      </c>
      <c r="L14094" s="334">
        <v>0</v>
      </c>
      <c r="M14094" s="334">
        <v>0</v>
      </c>
      <c r="N14094" s="334">
        <v>0</v>
      </c>
      <c r="O14094" s="334">
        <v>0</v>
      </c>
      <c r="P14094" s="334">
        <v>0</v>
      </c>
      <c r="Q14094" s="334">
        <v>0</v>
      </c>
      <c r="R14094" s="334">
        <v>0</v>
      </c>
      <c r="S14094" s="334">
        <v>0</v>
      </c>
      <c r="T14094" s="334">
        <v>0</v>
      </c>
      <c r="U14094" s="334">
        <v>0</v>
      </c>
      <c r="V14094" s="334">
        <v>0</v>
      </c>
      <c r="W14094" s="334">
        <v>0</v>
      </c>
      <c r="X14094" s="334">
        <v>0</v>
      </c>
      <c r="Y14094" s="334">
        <v>0</v>
      </c>
      <c r="Z14094" s="334">
        <v>0</v>
      </c>
      <c r="AA14094" s="334">
        <v>16.5</v>
      </c>
      <c r="AB14094" s="334">
        <v>5.5</v>
      </c>
      <c r="AD14094" s="334">
        <v>22</v>
      </c>
      <c r="AE14094" s="334">
        <f t="shared" si="2207"/>
        <v>22</v>
      </c>
      <c r="AF14094" s="334">
        <f t="shared" si="2208"/>
        <v>22</v>
      </c>
      <c r="AG14094" s="340">
        <f t="shared" si="2209"/>
        <v>0</v>
      </c>
      <c r="AI14094" s="340">
        <f t="shared" si="2210"/>
        <v>0</v>
      </c>
      <c r="AJ14094" s="340">
        <f t="shared" si="2210"/>
        <v>0</v>
      </c>
      <c r="AK14094" s="340">
        <f t="shared" si="2210"/>
        <v>22</v>
      </c>
      <c r="AL14094" s="340">
        <f t="shared" si="2210"/>
        <v>0</v>
      </c>
      <c r="AM14094" s="340">
        <f t="shared" si="2210"/>
        <v>0</v>
      </c>
    </row>
    <row r="14095" spans="1:39" x14ac:dyDescent="0.35">
      <c r="A14095" s="337">
        <v>36008</v>
      </c>
      <c r="B14095" s="338">
        <f t="shared" si="2204"/>
        <v>1998</v>
      </c>
      <c r="C14095" s="338">
        <f t="shared" si="2205"/>
        <v>8</v>
      </c>
      <c r="D14095" s="338">
        <f t="shared" si="2206"/>
        <v>1</v>
      </c>
      <c r="E14095" s="334">
        <v>0.9</v>
      </c>
      <c r="F14095" s="334">
        <v>0</v>
      </c>
      <c r="G14095" s="334">
        <v>0</v>
      </c>
      <c r="H14095" s="334">
        <v>0</v>
      </c>
      <c r="I14095" s="334">
        <v>0</v>
      </c>
      <c r="J14095" s="334">
        <v>0</v>
      </c>
      <c r="K14095" s="334">
        <v>0</v>
      </c>
      <c r="L14095" s="334">
        <v>0</v>
      </c>
      <c r="M14095" s="334">
        <v>0.8</v>
      </c>
      <c r="N14095" s="334">
        <v>0.9</v>
      </c>
      <c r="O14095" s="334">
        <v>0</v>
      </c>
      <c r="P14095" s="334">
        <v>0</v>
      </c>
      <c r="Q14095" s="334">
        <v>0</v>
      </c>
      <c r="R14095" s="334">
        <v>0</v>
      </c>
      <c r="S14095" s="334">
        <v>0</v>
      </c>
      <c r="T14095" s="334">
        <v>0</v>
      </c>
      <c r="U14095" s="334">
        <v>0</v>
      </c>
      <c r="V14095" s="334">
        <v>0</v>
      </c>
      <c r="W14095" s="334">
        <v>0</v>
      </c>
      <c r="X14095" s="334">
        <v>0</v>
      </c>
      <c r="Y14095" s="334">
        <v>0</v>
      </c>
      <c r="Z14095" s="334">
        <v>0</v>
      </c>
      <c r="AA14095" s="334">
        <v>0</v>
      </c>
      <c r="AB14095" s="334">
        <v>0</v>
      </c>
      <c r="AD14095" s="334">
        <v>2.6</v>
      </c>
      <c r="AE14095" s="334">
        <f t="shared" si="2207"/>
        <v>2.6</v>
      </c>
      <c r="AF14095" s="334">
        <f t="shared" si="2208"/>
        <v>2.6</v>
      </c>
      <c r="AG14095" s="340">
        <f t="shared" si="2209"/>
        <v>0</v>
      </c>
      <c r="AI14095" s="340">
        <f t="shared" si="2210"/>
        <v>0</v>
      </c>
      <c r="AJ14095" s="340">
        <f t="shared" si="2210"/>
        <v>0</v>
      </c>
      <c r="AK14095" s="340">
        <f t="shared" si="2210"/>
        <v>0</v>
      </c>
      <c r="AL14095" s="340">
        <f t="shared" si="2210"/>
        <v>2.6</v>
      </c>
      <c r="AM14095" s="340">
        <f t="shared" si="2210"/>
        <v>0</v>
      </c>
    </row>
    <row r="14096" spans="1:39" x14ac:dyDescent="0.35">
      <c r="A14096" s="337">
        <v>36009</v>
      </c>
      <c r="B14096" s="338">
        <f t="shared" si="2204"/>
        <v>1998</v>
      </c>
      <c r="C14096" s="338">
        <f t="shared" si="2205"/>
        <v>8</v>
      </c>
      <c r="D14096" s="338">
        <f t="shared" si="2206"/>
        <v>2</v>
      </c>
      <c r="E14096" s="334">
        <v>0</v>
      </c>
      <c r="F14096" s="334">
        <v>0</v>
      </c>
      <c r="G14096" s="334">
        <v>0</v>
      </c>
      <c r="H14096" s="334">
        <v>0</v>
      </c>
      <c r="I14096" s="334">
        <v>0</v>
      </c>
      <c r="J14096" s="334">
        <v>0</v>
      </c>
      <c r="K14096" s="334">
        <v>0</v>
      </c>
      <c r="L14096" s="334">
        <v>0</v>
      </c>
      <c r="M14096" s="334">
        <v>0</v>
      </c>
      <c r="N14096" s="334">
        <v>0</v>
      </c>
      <c r="O14096" s="334">
        <v>0</v>
      </c>
      <c r="P14096" s="334">
        <v>0</v>
      </c>
      <c r="Q14096" s="334">
        <v>0</v>
      </c>
      <c r="R14096" s="334">
        <v>0</v>
      </c>
      <c r="S14096" s="334">
        <v>0</v>
      </c>
      <c r="T14096" s="334">
        <v>0</v>
      </c>
      <c r="U14096" s="334">
        <v>0</v>
      </c>
      <c r="V14096" s="334">
        <v>0</v>
      </c>
      <c r="W14096" s="334">
        <v>0</v>
      </c>
      <c r="X14096" s="334">
        <v>0</v>
      </c>
      <c r="Y14096" s="334">
        <v>0</v>
      </c>
      <c r="Z14096" s="334">
        <v>0</v>
      </c>
      <c r="AA14096" s="334">
        <v>0</v>
      </c>
      <c r="AB14096" s="334">
        <v>0</v>
      </c>
      <c r="AD14096" s="334">
        <v>0</v>
      </c>
      <c r="AE14096" s="334">
        <f t="shared" si="2207"/>
        <v>0</v>
      </c>
      <c r="AF14096" s="334">
        <f t="shared" si="2208"/>
        <v>0</v>
      </c>
      <c r="AG14096" s="340">
        <f t="shared" si="2209"/>
        <v>0</v>
      </c>
      <c r="AI14096" s="340">
        <f t="shared" si="2210"/>
        <v>0</v>
      </c>
      <c r="AJ14096" s="340">
        <f t="shared" si="2210"/>
        <v>0</v>
      </c>
      <c r="AK14096" s="340">
        <f t="shared" si="2210"/>
        <v>0</v>
      </c>
      <c r="AL14096" s="340">
        <f t="shared" si="2210"/>
        <v>0</v>
      </c>
      <c r="AM14096" s="340">
        <f t="shared" si="2210"/>
        <v>0</v>
      </c>
    </row>
    <row r="14097" spans="1:39" x14ac:dyDescent="0.35">
      <c r="A14097" s="337">
        <v>36010</v>
      </c>
      <c r="B14097" s="338">
        <f t="shared" si="2204"/>
        <v>1998</v>
      </c>
      <c r="C14097" s="338">
        <f t="shared" si="2205"/>
        <v>8</v>
      </c>
      <c r="D14097" s="338">
        <f t="shared" si="2206"/>
        <v>3</v>
      </c>
      <c r="E14097" s="334">
        <v>0</v>
      </c>
      <c r="F14097" s="334">
        <v>0</v>
      </c>
      <c r="G14097" s="334">
        <v>0</v>
      </c>
      <c r="H14097" s="334">
        <v>0</v>
      </c>
      <c r="I14097" s="334">
        <v>0</v>
      </c>
      <c r="J14097" s="334">
        <v>0</v>
      </c>
      <c r="K14097" s="334">
        <v>0</v>
      </c>
      <c r="L14097" s="334">
        <v>0</v>
      </c>
      <c r="M14097" s="334">
        <v>0</v>
      </c>
      <c r="N14097" s="334">
        <v>0</v>
      </c>
      <c r="O14097" s="334">
        <v>0</v>
      </c>
      <c r="P14097" s="334">
        <v>0</v>
      </c>
      <c r="Q14097" s="334">
        <v>0</v>
      </c>
      <c r="R14097" s="334">
        <v>0</v>
      </c>
      <c r="S14097" s="334">
        <v>0</v>
      </c>
      <c r="T14097" s="334">
        <v>0</v>
      </c>
      <c r="U14097" s="334">
        <v>0</v>
      </c>
      <c r="V14097" s="334">
        <v>0</v>
      </c>
      <c r="W14097" s="334">
        <v>0</v>
      </c>
      <c r="X14097" s="334">
        <v>0</v>
      </c>
      <c r="Y14097" s="334">
        <v>0</v>
      </c>
      <c r="Z14097" s="334">
        <v>0</v>
      </c>
      <c r="AA14097" s="334">
        <v>0</v>
      </c>
      <c r="AB14097" s="334">
        <v>0</v>
      </c>
      <c r="AD14097" s="334">
        <v>0</v>
      </c>
      <c r="AE14097" s="334">
        <f t="shared" si="2207"/>
        <v>0</v>
      </c>
      <c r="AF14097" s="334">
        <f t="shared" si="2208"/>
        <v>0</v>
      </c>
      <c r="AG14097" s="340">
        <f t="shared" si="2209"/>
        <v>0</v>
      </c>
      <c r="AI14097" s="340">
        <f t="shared" si="2210"/>
        <v>0</v>
      </c>
      <c r="AJ14097" s="340">
        <f t="shared" si="2210"/>
        <v>0</v>
      </c>
      <c r="AK14097" s="340">
        <f t="shared" si="2210"/>
        <v>0</v>
      </c>
      <c r="AL14097" s="340">
        <f t="shared" si="2210"/>
        <v>0</v>
      </c>
      <c r="AM14097" s="340">
        <f t="shared" si="2210"/>
        <v>0</v>
      </c>
    </row>
    <row r="14098" spans="1:39" x14ac:dyDescent="0.35">
      <c r="A14098" s="337">
        <v>36011</v>
      </c>
      <c r="B14098" s="338">
        <f t="shared" si="2204"/>
        <v>1998</v>
      </c>
      <c r="C14098" s="338">
        <f t="shared" si="2205"/>
        <v>8</v>
      </c>
      <c r="D14098" s="338">
        <f t="shared" si="2206"/>
        <v>4</v>
      </c>
      <c r="E14098" s="334">
        <v>0</v>
      </c>
      <c r="F14098" s="334">
        <v>0</v>
      </c>
      <c r="G14098" s="334">
        <v>0</v>
      </c>
      <c r="H14098" s="334">
        <v>0</v>
      </c>
      <c r="I14098" s="334">
        <v>0</v>
      </c>
      <c r="J14098" s="334">
        <v>0</v>
      </c>
      <c r="K14098" s="334">
        <v>0</v>
      </c>
      <c r="L14098" s="334">
        <v>0</v>
      </c>
      <c r="M14098" s="334">
        <v>0</v>
      </c>
      <c r="N14098" s="334">
        <v>0</v>
      </c>
      <c r="O14098" s="334">
        <v>0</v>
      </c>
      <c r="P14098" s="334">
        <v>0</v>
      </c>
      <c r="Q14098" s="334">
        <v>0</v>
      </c>
      <c r="R14098" s="334">
        <v>0</v>
      </c>
      <c r="S14098" s="334">
        <v>0</v>
      </c>
      <c r="T14098" s="334">
        <v>0</v>
      </c>
      <c r="U14098" s="334">
        <v>0</v>
      </c>
      <c r="V14098" s="334">
        <v>0</v>
      </c>
      <c r="W14098" s="334">
        <v>0</v>
      </c>
      <c r="X14098" s="334">
        <v>0</v>
      </c>
      <c r="Y14098" s="334">
        <v>0</v>
      </c>
      <c r="Z14098" s="334">
        <v>0</v>
      </c>
      <c r="AA14098" s="334">
        <v>0</v>
      </c>
      <c r="AB14098" s="334">
        <v>0</v>
      </c>
      <c r="AD14098" s="334">
        <v>0</v>
      </c>
      <c r="AE14098" s="334">
        <f t="shared" si="2207"/>
        <v>0</v>
      </c>
      <c r="AF14098" s="334">
        <f t="shared" si="2208"/>
        <v>0</v>
      </c>
      <c r="AG14098" s="340">
        <f t="shared" si="2209"/>
        <v>0</v>
      </c>
      <c r="AI14098" s="340">
        <f t="shared" si="2210"/>
        <v>0</v>
      </c>
      <c r="AJ14098" s="340">
        <f t="shared" si="2210"/>
        <v>0</v>
      </c>
      <c r="AK14098" s="340">
        <f t="shared" si="2210"/>
        <v>0</v>
      </c>
      <c r="AL14098" s="340">
        <f t="shared" si="2210"/>
        <v>0</v>
      </c>
      <c r="AM14098" s="340">
        <f t="shared" si="2210"/>
        <v>0</v>
      </c>
    </row>
    <row r="14099" spans="1:39" x14ac:dyDescent="0.35">
      <c r="A14099" s="337">
        <v>36012</v>
      </c>
      <c r="B14099" s="338">
        <f t="shared" si="2204"/>
        <v>1998</v>
      </c>
      <c r="C14099" s="338">
        <f t="shared" si="2205"/>
        <v>8</v>
      </c>
      <c r="D14099" s="338">
        <f t="shared" si="2206"/>
        <v>5</v>
      </c>
      <c r="E14099" s="334">
        <v>0</v>
      </c>
      <c r="F14099" s="334">
        <v>0</v>
      </c>
      <c r="G14099" s="334">
        <v>0</v>
      </c>
      <c r="H14099" s="334">
        <v>0</v>
      </c>
      <c r="I14099" s="334">
        <v>0</v>
      </c>
      <c r="J14099" s="334">
        <v>0</v>
      </c>
      <c r="K14099" s="334">
        <v>0</v>
      </c>
      <c r="L14099" s="334">
        <v>0</v>
      </c>
      <c r="M14099" s="334">
        <v>0</v>
      </c>
      <c r="N14099" s="334">
        <v>0</v>
      </c>
      <c r="O14099" s="334">
        <v>0</v>
      </c>
      <c r="P14099" s="334">
        <v>0</v>
      </c>
      <c r="Q14099" s="334">
        <v>0</v>
      </c>
      <c r="R14099" s="334">
        <v>0</v>
      </c>
      <c r="S14099" s="334">
        <v>0</v>
      </c>
      <c r="T14099" s="334">
        <v>0</v>
      </c>
      <c r="U14099" s="334">
        <v>0</v>
      </c>
      <c r="V14099" s="334">
        <v>0</v>
      </c>
      <c r="W14099" s="334">
        <v>0</v>
      </c>
      <c r="X14099" s="334">
        <v>0</v>
      </c>
      <c r="Y14099" s="334">
        <v>0</v>
      </c>
      <c r="Z14099" s="334">
        <v>0</v>
      </c>
      <c r="AA14099" s="334">
        <v>0</v>
      </c>
      <c r="AB14099" s="334">
        <v>0</v>
      </c>
      <c r="AD14099" s="334">
        <v>0</v>
      </c>
      <c r="AE14099" s="334">
        <f t="shared" si="2207"/>
        <v>0</v>
      </c>
      <c r="AF14099" s="334">
        <f t="shared" si="2208"/>
        <v>0</v>
      </c>
      <c r="AG14099" s="340">
        <f t="shared" si="2209"/>
        <v>0</v>
      </c>
      <c r="AI14099" s="340">
        <f t="shared" si="2210"/>
        <v>0</v>
      </c>
      <c r="AJ14099" s="340">
        <f t="shared" si="2210"/>
        <v>0</v>
      </c>
      <c r="AK14099" s="340">
        <f t="shared" si="2210"/>
        <v>0</v>
      </c>
      <c r="AL14099" s="340">
        <f t="shared" si="2210"/>
        <v>0</v>
      </c>
      <c r="AM14099" s="340">
        <f t="shared" si="2210"/>
        <v>0</v>
      </c>
    </row>
    <row r="14100" spans="1:39" x14ac:dyDescent="0.35">
      <c r="A14100" s="337">
        <v>36013</v>
      </c>
      <c r="B14100" s="338">
        <f t="shared" si="2204"/>
        <v>1998</v>
      </c>
      <c r="C14100" s="338">
        <f t="shared" si="2205"/>
        <v>8</v>
      </c>
      <c r="D14100" s="338">
        <f t="shared" si="2206"/>
        <v>6</v>
      </c>
      <c r="E14100" s="334">
        <v>0</v>
      </c>
      <c r="F14100" s="334">
        <v>0</v>
      </c>
      <c r="G14100" s="334">
        <v>0</v>
      </c>
      <c r="H14100" s="334">
        <v>0</v>
      </c>
      <c r="I14100" s="334">
        <v>0</v>
      </c>
      <c r="J14100" s="334">
        <v>0</v>
      </c>
      <c r="K14100" s="334">
        <v>0</v>
      </c>
      <c r="L14100" s="334">
        <v>0</v>
      </c>
      <c r="M14100" s="334">
        <v>0</v>
      </c>
      <c r="N14100" s="334">
        <v>0</v>
      </c>
      <c r="O14100" s="334">
        <v>0</v>
      </c>
      <c r="P14100" s="334">
        <v>0</v>
      </c>
      <c r="Q14100" s="334">
        <v>0</v>
      </c>
      <c r="R14100" s="334">
        <v>0</v>
      </c>
      <c r="S14100" s="334">
        <v>0</v>
      </c>
      <c r="T14100" s="334">
        <v>0</v>
      </c>
      <c r="U14100" s="334">
        <v>0</v>
      </c>
      <c r="V14100" s="334">
        <v>0</v>
      </c>
      <c r="W14100" s="334">
        <v>0</v>
      </c>
      <c r="X14100" s="334">
        <v>0</v>
      </c>
      <c r="Y14100" s="334">
        <v>0</v>
      </c>
      <c r="Z14100" s="334">
        <v>0</v>
      </c>
      <c r="AA14100" s="334">
        <v>0</v>
      </c>
      <c r="AB14100" s="334">
        <v>0</v>
      </c>
      <c r="AD14100" s="334">
        <v>0</v>
      </c>
      <c r="AE14100" s="334">
        <f t="shared" si="2207"/>
        <v>0</v>
      </c>
      <c r="AF14100" s="334">
        <f t="shared" si="2208"/>
        <v>0</v>
      </c>
      <c r="AG14100" s="340">
        <f t="shared" si="2209"/>
        <v>0</v>
      </c>
      <c r="AI14100" s="340">
        <f t="shared" ref="AI14100:AM14115" si="2211">IF($C14100=AI$1,$AF14100,0)</f>
        <v>0</v>
      </c>
      <c r="AJ14100" s="340">
        <f t="shared" si="2211"/>
        <v>0</v>
      </c>
      <c r="AK14100" s="340">
        <f t="shared" si="2211"/>
        <v>0</v>
      </c>
      <c r="AL14100" s="340">
        <f t="shared" si="2211"/>
        <v>0</v>
      </c>
      <c r="AM14100" s="340">
        <f t="shared" si="2211"/>
        <v>0</v>
      </c>
    </row>
    <row r="14101" spans="1:39" x14ac:dyDescent="0.35">
      <c r="A14101" s="337">
        <v>36014</v>
      </c>
      <c r="B14101" s="338">
        <f t="shared" si="2204"/>
        <v>1998</v>
      </c>
      <c r="C14101" s="338">
        <f t="shared" si="2205"/>
        <v>8</v>
      </c>
      <c r="D14101" s="338">
        <f t="shared" si="2206"/>
        <v>7</v>
      </c>
      <c r="E14101" s="334">
        <v>0</v>
      </c>
      <c r="F14101" s="334">
        <v>0</v>
      </c>
      <c r="G14101" s="334">
        <v>0</v>
      </c>
      <c r="H14101" s="334">
        <v>0</v>
      </c>
      <c r="I14101" s="334">
        <v>0</v>
      </c>
      <c r="J14101" s="334">
        <v>0</v>
      </c>
      <c r="K14101" s="334">
        <v>0</v>
      </c>
      <c r="L14101" s="334">
        <v>0</v>
      </c>
      <c r="M14101" s="334">
        <v>0</v>
      </c>
      <c r="N14101" s="334">
        <v>0</v>
      </c>
      <c r="O14101" s="334">
        <v>0</v>
      </c>
      <c r="P14101" s="334">
        <v>0</v>
      </c>
      <c r="Q14101" s="334">
        <v>0</v>
      </c>
      <c r="R14101" s="334">
        <v>0</v>
      </c>
      <c r="S14101" s="334">
        <v>0</v>
      </c>
      <c r="T14101" s="334">
        <v>0</v>
      </c>
      <c r="U14101" s="334">
        <v>0</v>
      </c>
      <c r="V14101" s="334">
        <v>0</v>
      </c>
      <c r="W14101" s="334">
        <v>0</v>
      </c>
      <c r="X14101" s="334">
        <v>0</v>
      </c>
      <c r="Y14101" s="334">
        <v>0</v>
      </c>
      <c r="Z14101" s="334">
        <v>0</v>
      </c>
      <c r="AA14101" s="334">
        <v>0</v>
      </c>
      <c r="AB14101" s="334">
        <v>0</v>
      </c>
      <c r="AD14101" s="334">
        <v>0</v>
      </c>
      <c r="AE14101" s="334">
        <f t="shared" si="2207"/>
        <v>0</v>
      </c>
      <c r="AF14101" s="334">
        <f t="shared" si="2208"/>
        <v>0</v>
      </c>
      <c r="AG14101" s="340">
        <f t="shared" si="2209"/>
        <v>0</v>
      </c>
      <c r="AI14101" s="340">
        <f t="shared" si="2211"/>
        <v>0</v>
      </c>
      <c r="AJ14101" s="340">
        <f t="shared" si="2211"/>
        <v>0</v>
      </c>
      <c r="AK14101" s="340">
        <f t="shared" si="2211"/>
        <v>0</v>
      </c>
      <c r="AL14101" s="340">
        <f t="shared" si="2211"/>
        <v>0</v>
      </c>
      <c r="AM14101" s="340">
        <f t="shared" si="2211"/>
        <v>0</v>
      </c>
    </row>
    <row r="14102" spans="1:39" x14ac:dyDescent="0.35">
      <c r="A14102" s="337">
        <v>36015</v>
      </c>
      <c r="B14102" s="338">
        <f t="shared" si="2204"/>
        <v>1998</v>
      </c>
      <c r="C14102" s="338">
        <f t="shared" si="2205"/>
        <v>8</v>
      </c>
      <c r="D14102" s="338">
        <f t="shared" si="2206"/>
        <v>8</v>
      </c>
      <c r="E14102" s="334">
        <v>0</v>
      </c>
      <c r="F14102" s="334">
        <v>0</v>
      </c>
      <c r="G14102" s="334">
        <v>0</v>
      </c>
      <c r="H14102" s="334">
        <v>0</v>
      </c>
      <c r="I14102" s="334">
        <v>0</v>
      </c>
      <c r="J14102" s="334">
        <v>0</v>
      </c>
      <c r="K14102" s="334">
        <v>0</v>
      </c>
      <c r="L14102" s="334">
        <v>0</v>
      </c>
      <c r="M14102" s="334">
        <v>0</v>
      </c>
      <c r="N14102" s="334">
        <v>0</v>
      </c>
      <c r="O14102" s="334">
        <v>0</v>
      </c>
      <c r="P14102" s="334">
        <v>0</v>
      </c>
      <c r="Q14102" s="334">
        <v>0</v>
      </c>
      <c r="R14102" s="334">
        <v>0</v>
      </c>
      <c r="S14102" s="334">
        <v>0</v>
      </c>
      <c r="T14102" s="334">
        <v>0</v>
      </c>
      <c r="U14102" s="334">
        <v>0</v>
      </c>
      <c r="V14102" s="334">
        <v>0</v>
      </c>
      <c r="W14102" s="334">
        <v>0</v>
      </c>
      <c r="X14102" s="334">
        <v>0</v>
      </c>
      <c r="Y14102" s="334">
        <v>0</v>
      </c>
      <c r="Z14102" s="334">
        <v>0</v>
      </c>
      <c r="AA14102" s="334">
        <v>0</v>
      </c>
      <c r="AB14102" s="334">
        <v>0</v>
      </c>
      <c r="AD14102" s="334">
        <v>0</v>
      </c>
      <c r="AE14102" s="334">
        <f t="shared" si="2207"/>
        <v>0</v>
      </c>
      <c r="AF14102" s="334">
        <f t="shared" si="2208"/>
        <v>0</v>
      </c>
      <c r="AG14102" s="340">
        <f t="shared" si="2209"/>
        <v>0</v>
      </c>
      <c r="AI14102" s="340">
        <f t="shared" si="2211"/>
        <v>0</v>
      </c>
      <c r="AJ14102" s="340">
        <f t="shared" si="2211"/>
        <v>0</v>
      </c>
      <c r="AK14102" s="340">
        <f t="shared" si="2211"/>
        <v>0</v>
      </c>
      <c r="AL14102" s="340">
        <f t="shared" si="2211"/>
        <v>0</v>
      </c>
      <c r="AM14102" s="340">
        <f t="shared" si="2211"/>
        <v>0</v>
      </c>
    </row>
    <row r="14103" spans="1:39" x14ac:dyDescent="0.35">
      <c r="A14103" s="337">
        <v>36016</v>
      </c>
      <c r="B14103" s="338">
        <f t="shared" si="2204"/>
        <v>1998</v>
      </c>
      <c r="C14103" s="338">
        <f t="shared" si="2205"/>
        <v>8</v>
      </c>
      <c r="D14103" s="338">
        <f t="shared" si="2206"/>
        <v>9</v>
      </c>
      <c r="E14103" s="334">
        <v>0</v>
      </c>
      <c r="F14103" s="334">
        <v>0</v>
      </c>
      <c r="G14103" s="334">
        <v>0</v>
      </c>
      <c r="H14103" s="334">
        <v>0</v>
      </c>
      <c r="I14103" s="334">
        <v>0</v>
      </c>
      <c r="J14103" s="334">
        <v>0</v>
      </c>
      <c r="K14103" s="334">
        <v>0</v>
      </c>
      <c r="L14103" s="334">
        <v>0</v>
      </c>
      <c r="M14103" s="334">
        <v>0</v>
      </c>
      <c r="N14103" s="334">
        <v>0</v>
      </c>
      <c r="O14103" s="334">
        <v>0</v>
      </c>
      <c r="P14103" s="334">
        <v>0</v>
      </c>
      <c r="Q14103" s="334">
        <v>0</v>
      </c>
      <c r="R14103" s="334">
        <v>0</v>
      </c>
      <c r="S14103" s="334">
        <v>0</v>
      </c>
      <c r="T14103" s="334">
        <v>0</v>
      </c>
      <c r="U14103" s="334">
        <v>0</v>
      </c>
      <c r="V14103" s="334">
        <v>0</v>
      </c>
      <c r="W14103" s="334">
        <v>0</v>
      </c>
      <c r="X14103" s="334">
        <v>0</v>
      </c>
      <c r="Y14103" s="334">
        <v>0</v>
      </c>
      <c r="Z14103" s="334">
        <v>0</v>
      </c>
      <c r="AA14103" s="334">
        <v>0</v>
      </c>
      <c r="AB14103" s="334">
        <v>0</v>
      </c>
      <c r="AD14103" s="334">
        <v>0</v>
      </c>
      <c r="AE14103" s="334">
        <f t="shared" si="2207"/>
        <v>0</v>
      </c>
      <c r="AF14103" s="334">
        <f t="shared" si="2208"/>
        <v>0</v>
      </c>
      <c r="AG14103" s="340">
        <f t="shared" si="2209"/>
        <v>0</v>
      </c>
      <c r="AI14103" s="340">
        <f t="shared" si="2211"/>
        <v>0</v>
      </c>
      <c r="AJ14103" s="340">
        <f t="shared" si="2211"/>
        <v>0</v>
      </c>
      <c r="AK14103" s="340">
        <f t="shared" si="2211"/>
        <v>0</v>
      </c>
      <c r="AL14103" s="340">
        <f t="shared" si="2211"/>
        <v>0</v>
      </c>
      <c r="AM14103" s="340">
        <f t="shared" si="2211"/>
        <v>0</v>
      </c>
    </row>
    <row r="14104" spans="1:39" x14ac:dyDescent="0.35">
      <c r="A14104" s="337">
        <v>36017</v>
      </c>
      <c r="B14104" s="338">
        <f t="shared" si="2204"/>
        <v>1998</v>
      </c>
      <c r="C14104" s="338">
        <f t="shared" si="2205"/>
        <v>8</v>
      </c>
      <c r="D14104" s="338">
        <f t="shared" si="2206"/>
        <v>10</v>
      </c>
      <c r="E14104" s="334">
        <v>0</v>
      </c>
      <c r="F14104" s="334">
        <v>0</v>
      </c>
      <c r="G14104" s="334">
        <v>0</v>
      </c>
      <c r="H14104" s="334">
        <v>0</v>
      </c>
      <c r="I14104" s="334">
        <v>0</v>
      </c>
      <c r="J14104" s="334">
        <v>0</v>
      </c>
      <c r="K14104" s="334">
        <v>0</v>
      </c>
      <c r="L14104" s="334">
        <v>0</v>
      </c>
      <c r="M14104" s="334">
        <v>0</v>
      </c>
      <c r="N14104" s="334">
        <v>0</v>
      </c>
      <c r="O14104" s="334">
        <v>0</v>
      </c>
      <c r="P14104" s="334">
        <v>0</v>
      </c>
      <c r="Q14104" s="334">
        <v>0</v>
      </c>
      <c r="R14104" s="334">
        <v>0</v>
      </c>
      <c r="S14104" s="334">
        <v>0</v>
      </c>
      <c r="T14104" s="334">
        <v>0</v>
      </c>
      <c r="U14104" s="334">
        <v>0</v>
      </c>
      <c r="V14104" s="334">
        <v>0</v>
      </c>
      <c r="W14104" s="334">
        <v>0</v>
      </c>
      <c r="X14104" s="334">
        <v>0</v>
      </c>
      <c r="Y14104" s="334">
        <v>0</v>
      </c>
      <c r="Z14104" s="334">
        <v>0</v>
      </c>
      <c r="AA14104" s="334">
        <v>0</v>
      </c>
      <c r="AB14104" s="334">
        <v>0</v>
      </c>
      <c r="AD14104" s="334">
        <v>0</v>
      </c>
      <c r="AE14104" s="334">
        <f t="shared" si="2207"/>
        <v>0</v>
      </c>
      <c r="AF14104" s="334">
        <f t="shared" si="2208"/>
        <v>0</v>
      </c>
      <c r="AG14104" s="340">
        <f t="shared" si="2209"/>
        <v>0</v>
      </c>
      <c r="AI14104" s="340">
        <f t="shared" si="2211"/>
        <v>0</v>
      </c>
      <c r="AJ14104" s="340">
        <f t="shared" si="2211"/>
        <v>0</v>
      </c>
      <c r="AK14104" s="340">
        <f t="shared" si="2211"/>
        <v>0</v>
      </c>
      <c r="AL14104" s="340">
        <f t="shared" si="2211"/>
        <v>0</v>
      </c>
      <c r="AM14104" s="340">
        <f t="shared" si="2211"/>
        <v>0</v>
      </c>
    </row>
    <row r="14105" spans="1:39" x14ac:dyDescent="0.35">
      <c r="A14105" s="337">
        <v>36018</v>
      </c>
      <c r="B14105" s="338">
        <f t="shared" si="2204"/>
        <v>1998</v>
      </c>
      <c r="C14105" s="338">
        <f t="shared" si="2205"/>
        <v>8</v>
      </c>
      <c r="D14105" s="338">
        <f t="shared" si="2206"/>
        <v>11</v>
      </c>
      <c r="E14105" s="334">
        <v>0</v>
      </c>
      <c r="F14105" s="334">
        <v>0</v>
      </c>
      <c r="G14105" s="334">
        <v>0</v>
      </c>
      <c r="H14105" s="334">
        <v>0</v>
      </c>
      <c r="I14105" s="334">
        <v>0</v>
      </c>
      <c r="J14105" s="334">
        <v>0</v>
      </c>
      <c r="K14105" s="334">
        <v>0</v>
      </c>
      <c r="L14105" s="334">
        <v>0</v>
      </c>
      <c r="M14105" s="334">
        <v>0</v>
      </c>
      <c r="N14105" s="334">
        <v>0</v>
      </c>
      <c r="O14105" s="334">
        <v>0</v>
      </c>
      <c r="P14105" s="334">
        <v>0</v>
      </c>
      <c r="Q14105" s="334">
        <v>0</v>
      </c>
      <c r="R14105" s="334">
        <v>0</v>
      </c>
      <c r="S14105" s="334">
        <v>0</v>
      </c>
      <c r="T14105" s="334">
        <v>0</v>
      </c>
      <c r="U14105" s="334">
        <v>0</v>
      </c>
      <c r="V14105" s="334">
        <v>0</v>
      </c>
      <c r="W14105" s="334">
        <v>0</v>
      </c>
      <c r="X14105" s="334">
        <v>0</v>
      </c>
      <c r="Y14105" s="334">
        <v>0</v>
      </c>
      <c r="Z14105" s="334">
        <v>0</v>
      </c>
      <c r="AA14105" s="334">
        <v>0</v>
      </c>
      <c r="AB14105" s="334">
        <v>0</v>
      </c>
      <c r="AD14105" s="334">
        <v>0</v>
      </c>
      <c r="AE14105" s="334">
        <f t="shared" si="2207"/>
        <v>0</v>
      </c>
      <c r="AF14105" s="334">
        <f t="shared" si="2208"/>
        <v>0</v>
      </c>
      <c r="AG14105" s="340">
        <f t="shared" si="2209"/>
        <v>0</v>
      </c>
      <c r="AI14105" s="340">
        <f t="shared" si="2211"/>
        <v>0</v>
      </c>
      <c r="AJ14105" s="340">
        <f t="shared" si="2211"/>
        <v>0</v>
      </c>
      <c r="AK14105" s="340">
        <f t="shared" si="2211"/>
        <v>0</v>
      </c>
      <c r="AL14105" s="340">
        <f t="shared" si="2211"/>
        <v>0</v>
      </c>
      <c r="AM14105" s="340">
        <f t="shared" si="2211"/>
        <v>0</v>
      </c>
    </row>
    <row r="14106" spans="1:39" x14ac:dyDescent="0.35">
      <c r="A14106" s="337">
        <v>36019</v>
      </c>
      <c r="B14106" s="338">
        <f t="shared" si="2204"/>
        <v>1998</v>
      </c>
      <c r="C14106" s="338">
        <f t="shared" si="2205"/>
        <v>8</v>
      </c>
      <c r="D14106" s="338">
        <f t="shared" si="2206"/>
        <v>12</v>
      </c>
      <c r="E14106" s="334">
        <v>0</v>
      </c>
      <c r="F14106" s="334">
        <v>0</v>
      </c>
      <c r="G14106" s="334">
        <v>0</v>
      </c>
      <c r="H14106" s="334">
        <v>0</v>
      </c>
      <c r="I14106" s="334">
        <v>0</v>
      </c>
      <c r="J14106" s="334">
        <v>0</v>
      </c>
      <c r="K14106" s="334">
        <v>0</v>
      </c>
      <c r="L14106" s="334">
        <v>0</v>
      </c>
      <c r="M14106" s="334">
        <v>0</v>
      </c>
      <c r="N14106" s="334">
        <v>0</v>
      </c>
      <c r="O14106" s="334">
        <v>0</v>
      </c>
      <c r="P14106" s="334">
        <v>0</v>
      </c>
      <c r="Q14106" s="334">
        <v>0</v>
      </c>
      <c r="R14106" s="334">
        <v>0</v>
      </c>
      <c r="S14106" s="334">
        <v>0</v>
      </c>
      <c r="T14106" s="334">
        <v>0</v>
      </c>
      <c r="U14106" s="334">
        <v>0</v>
      </c>
      <c r="V14106" s="334">
        <v>0</v>
      </c>
      <c r="W14106" s="334">
        <v>0</v>
      </c>
      <c r="X14106" s="334">
        <v>0</v>
      </c>
      <c r="Y14106" s="334">
        <v>0</v>
      </c>
      <c r="Z14106" s="334">
        <v>0</v>
      </c>
      <c r="AA14106" s="334">
        <v>0</v>
      </c>
      <c r="AB14106" s="334">
        <v>0</v>
      </c>
      <c r="AD14106" s="334">
        <v>0</v>
      </c>
      <c r="AE14106" s="334">
        <f t="shared" si="2207"/>
        <v>0</v>
      </c>
      <c r="AF14106" s="334">
        <f t="shared" si="2208"/>
        <v>0</v>
      </c>
      <c r="AG14106" s="340">
        <f t="shared" si="2209"/>
        <v>0</v>
      </c>
      <c r="AI14106" s="340">
        <f t="shared" si="2211"/>
        <v>0</v>
      </c>
      <c r="AJ14106" s="340">
        <f t="shared" si="2211"/>
        <v>0</v>
      </c>
      <c r="AK14106" s="340">
        <f t="shared" si="2211"/>
        <v>0</v>
      </c>
      <c r="AL14106" s="340">
        <f t="shared" si="2211"/>
        <v>0</v>
      </c>
      <c r="AM14106" s="340">
        <f t="shared" si="2211"/>
        <v>0</v>
      </c>
    </row>
    <row r="14107" spans="1:39" x14ac:dyDescent="0.35">
      <c r="A14107" s="337">
        <v>36020</v>
      </c>
      <c r="B14107" s="338">
        <f t="shared" si="2204"/>
        <v>1998</v>
      </c>
      <c r="C14107" s="338">
        <f t="shared" si="2205"/>
        <v>8</v>
      </c>
      <c r="D14107" s="338">
        <f t="shared" si="2206"/>
        <v>13</v>
      </c>
      <c r="E14107" s="334">
        <v>0</v>
      </c>
      <c r="F14107" s="334">
        <v>0</v>
      </c>
      <c r="G14107" s="334">
        <v>0</v>
      </c>
      <c r="H14107" s="334">
        <v>0</v>
      </c>
      <c r="I14107" s="334">
        <v>0</v>
      </c>
      <c r="J14107" s="334">
        <v>0</v>
      </c>
      <c r="K14107" s="334">
        <v>0</v>
      </c>
      <c r="L14107" s="334">
        <v>0</v>
      </c>
      <c r="M14107" s="334">
        <v>0</v>
      </c>
      <c r="N14107" s="334">
        <v>0</v>
      </c>
      <c r="O14107" s="334">
        <v>0</v>
      </c>
      <c r="P14107" s="334">
        <v>0</v>
      </c>
      <c r="Q14107" s="334">
        <v>0</v>
      </c>
      <c r="R14107" s="334">
        <v>0</v>
      </c>
      <c r="S14107" s="334">
        <v>0</v>
      </c>
      <c r="T14107" s="334">
        <v>0</v>
      </c>
      <c r="U14107" s="334">
        <v>0</v>
      </c>
      <c r="V14107" s="334">
        <v>0</v>
      </c>
      <c r="W14107" s="334">
        <v>0</v>
      </c>
      <c r="X14107" s="334">
        <v>0</v>
      </c>
      <c r="Y14107" s="334">
        <v>0</v>
      </c>
      <c r="Z14107" s="334">
        <v>0</v>
      </c>
      <c r="AA14107" s="334">
        <v>0</v>
      </c>
      <c r="AB14107" s="334">
        <v>0</v>
      </c>
      <c r="AD14107" s="334">
        <v>0</v>
      </c>
      <c r="AE14107" s="334">
        <f t="shared" si="2207"/>
        <v>0</v>
      </c>
      <c r="AF14107" s="334">
        <f t="shared" si="2208"/>
        <v>0</v>
      </c>
      <c r="AG14107" s="340">
        <f t="shared" si="2209"/>
        <v>0</v>
      </c>
      <c r="AI14107" s="340">
        <f t="shared" si="2211"/>
        <v>0</v>
      </c>
      <c r="AJ14107" s="340">
        <f t="shared" si="2211"/>
        <v>0</v>
      </c>
      <c r="AK14107" s="340">
        <f t="shared" si="2211"/>
        <v>0</v>
      </c>
      <c r="AL14107" s="340">
        <f t="shared" si="2211"/>
        <v>0</v>
      </c>
      <c r="AM14107" s="340">
        <f t="shared" si="2211"/>
        <v>0</v>
      </c>
    </row>
    <row r="14108" spans="1:39" x14ac:dyDescent="0.35">
      <c r="A14108" s="337">
        <v>36021</v>
      </c>
      <c r="B14108" s="338">
        <f t="shared" si="2204"/>
        <v>1998</v>
      </c>
      <c r="C14108" s="338">
        <f t="shared" si="2205"/>
        <v>8</v>
      </c>
      <c r="D14108" s="338">
        <f t="shared" si="2206"/>
        <v>14</v>
      </c>
      <c r="E14108" s="334">
        <v>0</v>
      </c>
      <c r="F14108" s="334">
        <v>0</v>
      </c>
      <c r="G14108" s="334">
        <v>0</v>
      </c>
      <c r="H14108" s="334">
        <v>0</v>
      </c>
      <c r="I14108" s="334">
        <v>0</v>
      </c>
      <c r="J14108" s="334">
        <v>0</v>
      </c>
      <c r="K14108" s="334">
        <v>0</v>
      </c>
      <c r="L14108" s="334">
        <v>0</v>
      </c>
      <c r="M14108" s="334">
        <v>0</v>
      </c>
      <c r="N14108" s="334">
        <v>0</v>
      </c>
      <c r="O14108" s="334">
        <v>0</v>
      </c>
      <c r="P14108" s="334">
        <v>0</v>
      </c>
      <c r="Q14108" s="334">
        <v>0</v>
      </c>
      <c r="R14108" s="334">
        <v>0</v>
      </c>
      <c r="S14108" s="334">
        <v>0</v>
      </c>
      <c r="T14108" s="334">
        <v>0</v>
      </c>
      <c r="U14108" s="334">
        <v>0</v>
      </c>
      <c r="V14108" s="334">
        <v>0</v>
      </c>
      <c r="W14108" s="334">
        <v>0</v>
      </c>
      <c r="X14108" s="334">
        <v>0</v>
      </c>
      <c r="Y14108" s="334">
        <v>0</v>
      </c>
      <c r="Z14108" s="334">
        <v>0</v>
      </c>
      <c r="AA14108" s="334">
        <v>0</v>
      </c>
      <c r="AB14108" s="334">
        <v>0</v>
      </c>
      <c r="AD14108" s="334">
        <v>0</v>
      </c>
      <c r="AE14108" s="334">
        <f t="shared" si="2207"/>
        <v>0</v>
      </c>
      <c r="AF14108" s="334">
        <f t="shared" si="2208"/>
        <v>0</v>
      </c>
      <c r="AG14108" s="340">
        <f t="shared" si="2209"/>
        <v>0</v>
      </c>
      <c r="AI14108" s="340">
        <f t="shared" si="2211"/>
        <v>0</v>
      </c>
      <c r="AJ14108" s="340">
        <f t="shared" si="2211"/>
        <v>0</v>
      </c>
      <c r="AK14108" s="340">
        <f t="shared" si="2211"/>
        <v>0</v>
      </c>
      <c r="AL14108" s="340">
        <f t="shared" si="2211"/>
        <v>0</v>
      </c>
      <c r="AM14108" s="340">
        <f t="shared" si="2211"/>
        <v>0</v>
      </c>
    </row>
    <row r="14109" spans="1:39" x14ac:dyDescent="0.35">
      <c r="A14109" s="337">
        <v>36022</v>
      </c>
      <c r="B14109" s="338">
        <f t="shared" si="2204"/>
        <v>1998</v>
      </c>
      <c r="C14109" s="338">
        <f t="shared" si="2205"/>
        <v>8</v>
      </c>
      <c r="D14109" s="338">
        <f t="shared" si="2206"/>
        <v>15</v>
      </c>
      <c r="E14109" s="334">
        <v>0</v>
      </c>
      <c r="F14109" s="334">
        <v>0</v>
      </c>
      <c r="G14109" s="334">
        <v>0</v>
      </c>
      <c r="H14109" s="334">
        <v>0</v>
      </c>
      <c r="I14109" s="334">
        <v>0</v>
      </c>
      <c r="J14109" s="334">
        <v>0</v>
      </c>
      <c r="K14109" s="334">
        <v>0</v>
      </c>
      <c r="L14109" s="334">
        <v>0</v>
      </c>
      <c r="M14109" s="334">
        <v>4.4000000000000004</v>
      </c>
      <c r="N14109" s="334">
        <v>2.7</v>
      </c>
      <c r="O14109" s="334">
        <v>2.7</v>
      </c>
      <c r="P14109" s="334">
        <v>0.9</v>
      </c>
      <c r="Q14109" s="334">
        <v>0</v>
      </c>
      <c r="R14109" s="334">
        <v>0</v>
      </c>
      <c r="S14109" s="334">
        <v>0</v>
      </c>
      <c r="T14109" s="334">
        <v>0</v>
      </c>
      <c r="U14109" s="334">
        <v>0</v>
      </c>
      <c r="V14109" s="334">
        <v>0</v>
      </c>
      <c r="W14109" s="334">
        <v>0</v>
      </c>
      <c r="X14109" s="334">
        <v>0</v>
      </c>
      <c r="Y14109" s="334">
        <v>0</v>
      </c>
      <c r="Z14109" s="334">
        <v>0</v>
      </c>
      <c r="AA14109" s="334">
        <v>0</v>
      </c>
      <c r="AB14109" s="334">
        <v>0</v>
      </c>
      <c r="AD14109" s="334">
        <v>10.7</v>
      </c>
      <c r="AE14109" s="334">
        <f t="shared" si="2207"/>
        <v>10.7</v>
      </c>
      <c r="AF14109" s="334">
        <f t="shared" si="2208"/>
        <v>10.700000000000001</v>
      </c>
      <c r="AG14109" s="340">
        <f t="shared" si="2209"/>
        <v>1.7763568394002505E-15</v>
      </c>
      <c r="AI14109" s="340">
        <f t="shared" si="2211"/>
        <v>0</v>
      </c>
      <c r="AJ14109" s="340">
        <f t="shared" si="2211"/>
        <v>0</v>
      </c>
      <c r="AK14109" s="340">
        <f t="shared" si="2211"/>
        <v>0</v>
      </c>
      <c r="AL14109" s="340">
        <f t="shared" si="2211"/>
        <v>10.700000000000001</v>
      </c>
      <c r="AM14109" s="340">
        <f t="shared" si="2211"/>
        <v>0</v>
      </c>
    </row>
    <row r="14110" spans="1:39" x14ac:dyDescent="0.35">
      <c r="A14110" s="337">
        <v>36023</v>
      </c>
      <c r="B14110" s="338">
        <f t="shared" si="2204"/>
        <v>1998</v>
      </c>
      <c r="C14110" s="338">
        <f t="shared" si="2205"/>
        <v>8</v>
      </c>
      <c r="D14110" s="338">
        <f t="shared" si="2206"/>
        <v>16</v>
      </c>
      <c r="E14110" s="334">
        <v>1.1000000000000001</v>
      </c>
      <c r="F14110" s="334">
        <v>0</v>
      </c>
      <c r="G14110" s="334">
        <v>0</v>
      </c>
      <c r="H14110" s="334">
        <v>0</v>
      </c>
      <c r="I14110" s="334">
        <v>0</v>
      </c>
      <c r="J14110" s="334">
        <v>0</v>
      </c>
      <c r="K14110" s="334">
        <v>0</v>
      </c>
      <c r="L14110" s="334">
        <v>0</v>
      </c>
      <c r="M14110" s="334">
        <v>0</v>
      </c>
      <c r="N14110" s="334">
        <v>0</v>
      </c>
      <c r="O14110" s="334">
        <v>0</v>
      </c>
      <c r="P14110" s="334">
        <v>0</v>
      </c>
      <c r="Q14110" s="334">
        <v>0</v>
      </c>
      <c r="R14110" s="334">
        <v>0</v>
      </c>
      <c r="S14110" s="334">
        <v>0</v>
      </c>
      <c r="T14110" s="334">
        <v>0</v>
      </c>
      <c r="U14110" s="334">
        <v>0</v>
      </c>
      <c r="V14110" s="334">
        <v>0</v>
      </c>
      <c r="W14110" s="334">
        <v>0</v>
      </c>
      <c r="X14110" s="334">
        <v>0</v>
      </c>
      <c r="Y14110" s="334">
        <v>1.5</v>
      </c>
      <c r="Z14110" s="334">
        <v>0</v>
      </c>
      <c r="AA14110" s="334">
        <v>0</v>
      </c>
      <c r="AB14110" s="334">
        <v>0</v>
      </c>
      <c r="AD14110" s="334">
        <v>2.6</v>
      </c>
      <c r="AE14110" s="334">
        <f t="shared" si="2207"/>
        <v>2.6</v>
      </c>
      <c r="AF14110" s="334">
        <f t="shared" si="2208"/>
        <v>2.6</v>
      </c>
      <c r="AG14110" s="340">
        <f t="shared" si="2209"/>
        <v>0</v>
      </c>
      <c r="AI14110" s="340">
        <f t="shared" si="2211"/>
        <v>0</v>
      </c>
      <c r="AJ14110" s="340">
        <f t="shared" si="2211"/>
        <v>0</v>
      </c>
      <c r="AK14110" s="340">
        <f t="shared" si="2211"/>
        <v>0</v>
      </c>
      <c r="AL14110" s="340">
        <f t="shared" si="2211"/>
        <v>2.6</v>
      </c>
      <c r="AM14110" s="340">
        <f t="shared" si="2211"/>
        <v>0</v>
      </c>
    </row>
    <row r="14111" spans="1:39" x14ac:dyDescent="0.35">
      <c r="A14111" s="337">
        <v>36024</v>
      </c>
      <c r="B14111" s="338">
        <f t="shared" si="2204"/>
        <v>1998</v>
      </c>
      <c r="C14111" s="338">
        <f t="shared" si="2205"/>
        <v>8</v>
      </c>
      <c r="D14111" s="338">
        <f t="shared" si="2206"/>
        <v>17</v>
      </c>
      <c r="E14111" s="334">
        <v>0</v>
      </c>
      <c r="F14111" s="334">
        <v>0</v>
      </c>
      <c r="G14111" s="334">
        <v>0</v>
      </c>
      <c r="H14111" s="334">
        <v>0</v>
      </c>
      <c r="I14111" s="334">
        <v>0</v>
      </c>
      <c r="J14111" s="334">
        <v>0</v>
      </c>
      <c r="K14111" s="334">
        <v>0</v>
      </c>
      <c r="L14111" s="334">
        <v>0</v>
      </c>
      <c r="M14111" s="334">
        <v>0</v>
      </c>
      <c r="N14111" s="334">
        <v>0</v>
      </c>
      <c r="O14111" s="334">
        <v>0</v>
      </c>
      <c r="P14111" s="334">
        <v>0</v>
      </c>
      <c r="Q14111" s="334">
        <v>0</v>
      </c>
      <c r="R14111" s="334">
        <v>0</v>
      </c>
      <c r="S14111" s="334">
        <v>0</v>
      </c>
      <c r="T14111" s="334">
        <v>0</v>
      </c>
      <c r="U14111" s="334">
        <v>0</v>
      </c>
      <c r="V14111" s="334">
        <v>0</v>
      </c>
      <c r="W14111" s="334">
        <v>0</v>
      </c>
      <c r="X14111" s="334">
        <v>0</v>
      </c>
      <c r="Y14111" s="334">
        <v>0</v>
      </c>
      <c r="Z14111" s="334">
        <v>0</v>
      </c>
      <c r="AA14111" s="334">
        <v>0</v>
      </c>
      <c r="AB14111" s="334">
        <v>0</v>
      </c>
      <c r="AD14111" s="334">
        <v>0</v>
      </c>
      <c r="AE14111" s="334">
        <f t="shared" si="2207"/>
        <v>0</v>
      </c>
      <c r="AF14111" s="334">
        <f t="shared" si="2208"/>
        <v>0</v>
      </c>
      <c r="AG14111" s="340">
        <f t="shared" si="2209"/>
        <v>0</v>
      </c>
      <c r="AI14111" s="340">
        <f t="shared" si="2211"/>
        <v>0</v>
      </c>
      <c r="AJ14111" s="340">
        <f t="shared" si="2211"/>
        <v>0</v>
      </c>
      <c r="AK14111" s="340">
        <f t="shared" si="2211"/>
        <v>0</v>
      </c>
      <c r="AL14111" s="340">
        <f t="shared" si="2211"/>
        <v>0</v>
      </c>
      <c r="AM14111" s="340">
        <f t="shared" si="2211"/>
        <v>0</v>
      </c>
    </row>
    <row r="14112" spans="1:39" x14ac:dyDescent="0.35">
      <c r="A14112" s="337">
        <v>36025</v>
      </c>
      <c r="B14112" s="338">
        <f t="shared" si="2204"/>
        <v>1998</v>
      </c>
      <c r="C14112" s="338">
        <f t="shared" si="2205"/>
        <v>8</v>
      </c>
      <c r="D14112" s="338">
        <f t="shared" si="2206"/>
        <v>18</v>
      </c>
      <c r="E14112" s="334">
        <v>0</v>
      </c>
      <c r="F14112" s="334">
        <v>0</v>
      </c>
      <c r="G14112" s="334">
        <v>0</v>
      </c>
      <c r="H14112" s="334">
        <v>0</v>
      </c>
      <c r="I14112" s="334">
        <v>0</v>
      </c>
      <c r="J14112" s="334">
        <v>0</v>
      </c>
      <c r="K14112" s="334">
        <v>0</v>
      </c>
      <c r="L14112" s="334">
        <v>0</v>
      </c>
      <c r="M14112" s="334">
        <v>0</v>
      </c>
      <c r="N14112" s="334">
        <v>0</v>
      </c>
      <c r="O14112" s="334">
        <v>0</v>
      </c>
      <c r="P14112" s="334">
        <v>0</v>
      </c>
      <c r="Q14112" s="334">
        <v>0</v>
      </c>
      <c r="R14112" s="334">
        <v>0</v>
      </c>
      <c r="S14112" s="334">
        <v>0</v>
      </c>
      <c r="T14112" s="334">
        <v>0</v>
      </c>
      <c r="U14112" s="334">
        <v>0</v>
      </c>
      <c r="V14112" s="334">
        <v>0</v>
      </c>
      <c r="W14112" s="334">
        <v>0</v>
      </c>
      <c r="X14112" s="334">
        <v>0</v>
      </c>
      <c r="Y14112" s="334">
        <v>0</v>
      </c>
      <c r="Z14112" s="334">
        <v>0</v>
      </c>
      <c r="AA14112" s="334">
        <v>0</v>
      </c>
      <c r="AB14112" s="334">
        <v>0</v>
      </c>
      <c r="AD14112" s="334">
        <v>0</v>
      </c>
      <c r="AE14112" s="334">
        <f t="shared" si="2207"/>
        <v>0</v>
      </c>
      <c r="AF14112" s="334">
        <f t="shared" si="2208"/>
        <v>0</v>
      </c>
      <c r="AG14112" s="340">
        <f t="shared" si="2209"/>
        <v>0</v>
      </c>
      <c r="AI14112" s="340">
        <f t="shared" si="2211"/>
        <v>0</v>
      </c>
      <c r="AJ14112" s="340">
        <f t="shared" si="2211"/>
        <v>0</v>
      </c>
      <c r="AK14112" s="340">
        <f t="shared" si="2211"/>
        <v>0</v>
      </c>
      <c r="AL14112" s="340">
        <f t="shared" si="2211"/>
        <v>0</v>
      </c>
      <c r="AM14112" s="340">
        <f t="shared" si="2211"/>
        <v>0</v>
      </c>
    </row>
    <row r="14113" spans="1:39" x14ac:dyDescent="0.35">
      <c r="A14113" s="337">
        <v>36026</v>
      </c>
      <c r="B14113" s="338">
        <f t="shared" si="2204"/>
        <v>1998</v>
      </c>
      <c r="C14113" s="338">
        <f t="shared" si="2205"/>
        <v>8</v>
      </c>
      <c r="D14113" s="338">
        <f t="shared" si="2206"/>
        <v>19</v>
      </c>
      <c r="E14113" s="334">
        <v>0</v>
      </c>
      <c r="F14113" s="334">
        <v>0</v>
      </c>
      <c r="G14113" s="334">
        <v>0</v>
      </c>
      <c r="H14113" s="334">
        <v>0</v>
      </c>
      <c r="I14113" s="334">
        <v>0</v>
      </c>
      <c r="J14113" s="334">
        <v>0</v>
      </c>
      <c r="K14113" s="334">
        <v>0</v>
      </c>
      <c r="L14113" s="334">
        <v>0</v>
      </c>
      <c r="M14113" s="334">
        <v>0</v>
      </c>
      <c r="N14113" s="334">
        <v>0</v>
      </c>
      <c r="O14113" s="334">
        <v>0</v>
      </c>
      <c r="P14113" s="334">
        <v>0</v>
      </c>
      <c r="Q14113" s="334">
        <v>0</v>
      </c>
      <c r="R14113" s="334">
        <v>0</v>
      </c>
      <c r="S14113" s="334">
        <v>0</v>
      </c>
      <c r="T14113" s="334">
        <v>0</v>
      </c>
      <c r="U14113" s="334">
        <v>0</v>
      </c>
      <c r="V14113" s="334">
        <v>0</v>
      </c>
      <c r="W14113" s="334">
        <v>0</v>
      </c>
      <c r="X14113" s="334">
        <v>0</v>
      </c>
      <c r="Y14113" s="334">
        <v>0</v>
      </c>
      <c r="Z14113" s="334">
        <v>0</v>
      </c>
      <c r="AA14113" s="334">
        <v>0</v>
      </c>
      <c r="AB14113" s="334">
        <v>0</v>
      </c>
      <c r="AD14113" s="334">
        <v>0</v>
      </c>
      <c r="AE14113" s="334">
        <f t="shared" si="2207"/>
        <v>0</v>
      </c>
      <c r="AF14113" s="334">
        <f t="shared" si="2208"/>
        <v>0</v>
      </c>
      <c r="AG14113" s="340">
        <f t="shared" si="2209"/>
        <v>0</v>
      </c>
      <c r="AI14113" s="340">
        <f t="shared" si="2211"/>
        <v>0</v>
      </c>
      <c r="AJ14113" s="340">
        <f t="shared" si="2211"/>
        <v>0</v>
      </c>
      <c r="AK14113" s="340">
        <f t="shared" si="2211"/>
        <v>0</v>
      </c>
      <c r="AL14113" s="340">
        <f t="shared" si="2211"/>
        <v>0</v>
      </c>
      <c r="AM14113" s="340">
        <f t="shared" si="2211"/>
        <v>0</v>
      </c>
    </row>
    <row r="14114" spans="1:39" x14ac:dyDescent="0.35">
      <c r="A14114" s="337">
        <v>36027</v>
      </c>
      <c r="B14114" s="338">
        <f t="shared" si="2204"/>
        <v>1998</v>
      </c>
      <c r="C14114" s="338">
        <f t="shared" si="2205"/>
        <v>8</v>
      </c>
      <c r="D14114" s="338">
        <f t="shared" si="2206"/>
        <v>20</v>
      </c>
      <c r="E14114" s="334">
        <v>0</v>
      </c>
      <c r="F14114" s="334">
        <v>0</v>
      </c>
      <c r="G14114" s="334">
        <v>0</v>
      </c>
      <c r="H14114" s="334">
        <v>0</v>
      </c>
      <c r="I14114" s="334">
        <v>0</v>
      </c>
      <c r="J14114" s="334">
        <v>0</v>
      </c>
      <c r="K14114" s="334">
        <v>0</v>
      </c>
      <c r="L14114" s="334">
        <v>0</v>
      </c>
      <c r="M14114" s="334">
        <v>0</v>
      </c>
      <c r="N14114" s="334">
        <v>0</v>
      </c>
      <c r="O14114" s="334">
        <v>0</v>
      </c>
      <c r="P14114" s="334">
        <v>0</v>
      </c>
      <c r="Q14114" s="334">
        <v>0</v>
      </c>
      <c r="R14114" s="334">
        <v>0</v>
      </c>
      <c r="S14114" s="334">
        <v>0</v>
      </c>
      <c r="T14114" s="334">
        <v>0</v>
      </c>
      <c r="U14114" s="334">
        <v>0</v>
      </c>
      <c r="V14114" s="334">
        <v>0</v>
      </c>
      <c r="W14114" s="334">
        <v>0</v>
      </c>
      <c r="X14114" s="334">
        <v>0</v>
      </c>
      <c r="Y14114" s="334">
        <v>0</v>
      </c>
      <c r="Z14114" s="334">
        <v>0</v>
      </c>
      <c r="AA14114" s="334">
        <v>0</v>
      </c>
      <c r="AB14114" s="334">
        <v>0</v>
      </c>
      <c r="AD14114" s="334">
        <v>0</v>
      </c>
      <c r="AE14114" s="334">
        <f t="shared" si="2207"/>
        <v>0</v>
      </c>
      <c r="AF14114" s="334">
        <f t="shared" si="2208"/>
        <v>0</v>
      </c>
      <c r="AG14114" s="340">
        <f t="shared" si="2209"/>
        <v>0</v>
      </c>
      <c r="AI14114" s="340">
        <f t="shared" si="2211"/>
        <v>0</v>
      </c>
      <c r="AJ14114" s="340">
        <f t="shared" si="2211"/>
        <v>0</v>
      </c>
      <c r="AK14114" s="340">
        <f t="shared" si="2211"/>
        <v>0</v>
      </c>
      <c r="AL14114" s="340">
        <f t="shared" si="2211"/>
        <v>0</v>
      </c>
      <c r="AM14114" s="340">
        <f t="shared" si="2211"/>
        <v>0</v>
      </c>
    </row>
    <row r="14115" spans="1:39" x14ac:dyDescent="0.35">
      <c r="A14115" s="337">
        <v>36028</v>
      </c>
      <c r="B14115" s="338">
        <f t="shared" si="2204"/>
        <v>1998</v>
      </c>
      <c r="C14115" s="338">
        <f t="shared" si="2205"/>
        <v>8</v>
      </c>
      <c r="D14115" s="338">
        <f t="shared" si="2206"/>
        <v>21</v>
      </c>
      <c r="E14115" s="334">
        <v>0</v>
      </c>
      <c r="F14115" s="334">
        <v>0</v>
      </c>
      <c r="G14115" s="334">
        <v>0</v>
      </c>
      <c r="H14115" s="334">
        <v>0</v>
      </c>
      <c r="I14115" s="334">
        <v>0</v>
      </c>
      <c r="J14115" s="334">
        <v>0</v>
      </c>
      <c r="K14115" s="334">
        <v>0</v>
      </c>
      <c r="L14115" s="334">
        <v>0</v>
      </c>
      <c r="M14115" s="334">
        <v>0</v>
      </c>
      <c r="N14115" s="334">
        <v>0</v>
      </c>
      <c r="O14115" s="334">
        <v>0</v>
      </c>
      <c r="P14115" s="334">
        <v>0</v>
      </c>
      <c r="Q14115" s="334">
        <v>0.3</v>
      </c>
      <c r="R14115" s="334">
        <v>0</v>
      </c>
      <c r="S14115" s="334">
        <v>0</v>
      </c>
      <c r="T14115" s="334">
        <v>0</v>
      </c>
      <c r="U14115" s="334">
        <v>0</v>
      </c>
      <c r="V14115" s="334">
        <v>0</v>
      </c>
      <c r="W14115" s="334">
        <v>1.3</v>
      </c>
      <c r="X14115" s="334">
        <v>0</v>
      </c>
      <c r="Y14115" s="334">
        <v>0</v>
      </c>
      <c r="Z14115" s="334">
        <v>0</v>
      </c>
      <c r="AA14115" s="334">
        <v>0</v>
      </c>
      <c r="AB14115" s="334">
        <v>0</v>
      </c>
      <c r="AD14115" s="334">
        <v>1.6</v>
      </c>
      <c r="AE14115" s="334">
        <f t="shared" si="2207"/>
        <v>1.6</v>
      </c>
      <c r="AF14115" s="334">
        <f t="shared" si="2208"/>
        <v>1.6</v>
      </c>
      <c r="AG14115" s="340">
        <f t="shared" si="2209"/>
        <v>0</v>
      </c>
      <c r="AI14115" s="340">
        <f t="shared" si="2211"/>
        <v>0</v>
      </c>
      <c r="AJ14115" s="340">
        <f t="shared" si="2211"/>
        <v>0</v>
      </c>
      <c r="AK14115" s="340">
        <f t="shared" si="2211"/>
        <v>0</v>
      </c>
      <c r="AL14115" s="340">
        <f t="shared" si="2211"/>
        <v>1.6</v>
      </c>
      <c r="AM14115" s="340">
        <f t="shared" si="2211"/>
        <v>0</v>
      </c>
    </row>
    <row r="14116" spans="1:39" x14ac:dyDescent="0.35">
      <c r="A14116" s="337">
        <v>36029</v>
      </c>
      <c r="B14116" s="338">
        <f t="shared" si="2204"/>
        <v>1998</v>
      </c>
      <c r="C14116" s="338">
        <f t="shared" si="2205"/>
        <v>8</v>
      </c>
      <c r="D14116" s="338">
        <f t="shared" si="2206"/>
        <v>22</v>
      </c>
      <c r="E14116" s="334">
        <v>0</v>
      </c>
      <c r="F14116" s="334">
        <v>0</v>
      </c>
      <c r="G14116" s="334">
        <v>0</v>
      </c>
      <c r="H14116" s="334">
        <v>0</v>
      </c>
      <c r="I14116" s="334">
        <v>0</v>
      </c>
      <c r="J14116" s="334">
        <v>0</v>
      </c>
      <c r="K14116" s="334">
        <v>0.1</v>
      </c>
      <c r="L14116" s="334">
        <v>0</v>
      </c>
      <c r="M14116" s="334">
        <v>0</v>
      </c>
      <c r="N14116" s="334">
        <v>0</v>
      </c>
      <c r="O14116" s="334">
        <v>0</v>
      </c>
      <c r="P14116" s="334">
        <v>0</v>
      </c>
      <c r="Q14116" s="334">
        <v>0</v>
      </c>
      <c r="R14116" s="334">
        <v>0</v>
      </c>
      <c r="S14116" s="334">
        <v>0</v>
      </c>
      <c r="T14116" s="334">
        <v>0</v>
      </c>
      <c r="U14116" s="334">
        <v>0</v>
      </c>
      <c r="V14116" s="334">
        <v>0</v>
      </c>
      <c r="W14116" s="334">
        <v>0.1</v>
      </c>
      <c r="X14116" s="334">
        <v>0</v>
      </c>
      <c r="Y14116" s="334">
        <v>0</v>
      </c>
      <c r="Z14116" s="334">
        <v>0</v>
      </c>
      <c r="AA14116" s="334">
        <v>0</v>
      </c>
      <c r="AB14116" s="334">
        <v>0</v>
      </c>
      <c r="AD14116" s="334">
        <v>0.2</v>
      </c>
      <c r="AE14116" s="334">
        <f t="shared" si="2207"/>
        <v>0.2</v>
      </c>
      <c r="AF14116" s="334">
        <f t="shared" si="2208"/>
        <v>0.2</v>
      </c>
      <c r="AG14116" s="340">
        <f t="shared" si="2209"/>
        <v>0</v>
      </c>
      <c r="AI14116" s="340">
        <f t="shared" ref="AI14116:AM14131" si="2212">IF($C14116=AI$1,$AF14116,0)</f>
        <v>0</v>
      </c>
      <c r="AJ14116" s="340">
        <f t="shared" si="2212"/>
        <v>0</v>
      </c>
      <c r="AK14116" s="340">
        <f t="shared" si="2212"/>
        <v>0</v>
      </c>
      <c r="AL14116" s="340">
        <f t="shared" si="2212"/>
        <v>0.2</v>
      </c>
      <c r="AM14116" s="340">
        <f t="shared" si="2212"/>
        <v>0</v>
      </c>
    </row>
    <row r="14117" spans="1:39" x14ac:dyDescent="0.35">
      <c r="A14117" s="337">
        <v>36030</v>
      </c>
      <c r="B14117" s="338">
        <f t="shared" si="2204"/>
        <v>1998</v>
      </c>
      <c r="C14117" s="338">
        <f t="shared" si="2205"/>
        <v>8</v>
      </c>
      <c r="D14117" s="338">
        <f t="shared" si="2206"/>
        <v>23</v>
      </c>
      <c r="E14117" s="334">
        <v>0</v>
      </c>
      <c r="F14117" s="334">
        <v>0</v>
      </c>
      <c r="G14117" s="334">
        <v>0</v>
      </c>
      <c r="H14117" s="334">
        <v>0</v>
      </c>
      <c r="I14117" s="334">
        <v>0</v>
      </c>
      <c r="J14117" s="334">
        <v>0</v>
      </c>
      <c r="K14117" s="334">
        <v>0</v>
      </c>
      <c r="L14117" s="334">
        <v>0</v>
      </c>
      <c r="M14117" s="334">
        <v>0</v>
      </c>
      <c r="N14117" s="334">
        <v>0</v>
      </c>
      <c r="O14117" s="334">
        <v>0</v>
      </c>
      <c r="P14117" s="334">
        <v>0</v>
      </c>
      <c r="Q14117" s="334">
        <v>0</v>
      </c>
      <c r="R14117" s="334">
        <v>0</v>
      </c>
      <c r="S14117" s="334">
        <v>0</v>
      </c>
      <c r="T14117" s="334">
        <v>0</v>
      </c>
      <c r="U14117" s="334">
        <v>0</v>
      </c>
      <c r="V14117" s="334">
        <v>0</v>
      </c>
      <c r="W14117" s="334">
        <v>0</v>
      </c>
      <c r="X14117" s="334">
        <v>0</v>
      </c>
      <c r="Y14117" s="334">
        <v>0</v>
      </c>
      <c r="Z14117" s="334">
        <v>0</v>
      </c>
      <c r="AA14117" s="334">
        <v>0.2</v>
      </c>
      <c r="AB14117" s="334">
        <v>0</v>
      </c>
      <c r="AD14117" s="334">
        <v>0.2</v>
      </c>
      <c r="AE14117" s="334">
        <f t="shared" si="2207"/>
        <v>0.2</v>
      </c>
      <c r="AF14117" s="334">
        <f t="shared" si="2208"/>
        <v>0.2</v>
      </c>
      <c r="AG14117" s="340">
        <f t="shared" si="2209"/>
        <v>0</v>
      </c>
      <c r="AI14117" s="340">
        <f t="shared" si="2212"/>
        <v>0</v>
      </c>
      <c r="AJ14117" s="340">
        <f t="shared" si="2212"/>
        <v>0</v>
      </c>
      <c r="AK14117" s="340">
        <f t="shared" si="2212"/>
        <v>0</v>
      </c>
      <c r="AL14117" s="340">
        <f t="shared" si="2212"/>
        <v>0.2</v>
      </c>
      <c r="AM14117" s="340">
        <f t="shared" si="2212"/>
        <v>0</v>
      </c>
    </row>
    <row r="14118" spans="1:39" x14ac:dyDescent="0.35">
      <c r="A14118" s="337">
        <v>36031</v>
      </c>
      <c r="B14118" s="338">
        <f t="shared" si="2204"/>
        <v>1998</v>
      </c>
      <c r="C14118" s="338">
        <f t="shared" si="2205"/>
        <v>8</v>
      </c>
      <c r="D14118" s="338">
        <f t="shared" si="2206"/>
        <v>24</v>
      </c>
      <c r="E14118" s="334">
        <v>0</v>
      </c>
      <c r="F14118" s="334">
        <v>0</v>
      </c>
      <c r="G14118" s="334">
        <v>0</v>
      </c>
      <c r="H14118" s="334">
        <v>0</v>
      </c>
      <c r="I14118" s="334">
        <v>0</v>
      </c>
      <c r="J14118" s="334">
        <v>0</v>
      </c>
      <c r="K14118" s="334">
        <v>0</v>
      </c>
      <c r="L14118" s="334">
        <v>0</v>
      </c>
      <c r="M14118" s="334">
        <v>0</v>
      </c>
      <c r="N14118" s="334">
        <v>0</v>
      </c>
      <c r="O14118" s="334">
        <v>0</v>
      </c>
      <c r="P14118" s="334">
        <v>0</v>
      </c>
      <c r="Q14118" s="334">
        <v>0</v>
      </c>
      <c r="R14118" s="334">
        <v>0</v>
      </c>
      <c r="S14118" s="334">
        <v>0</v>
      </c>
      <c r="T14118" s="334">
        <v>0</v>
      </c>
      <c r="U14118" s="334">
        <v>0</v>
      </c>
      <c r="V14118" s="334">
        <v>0</v>
      </c>
      <c r="W14118" s="334">
        <v>0</v>
      </c>
      <c r="X14118" s="334">
        <v>0</v>
      </c>
      <c r="Y14118" s="334">
        <v>0</v>
      </c>
      <c r="Z14118" s="334">
        <v>0</v>
      </c>
      <c r="AA14118" s="334">
        <v>0</v>
      </c>
      <c r="AB14118" s="334">
        <v>0</v>
      </c>
      <c r="AD14118" s="334">
        <v>0</v>
      </c>
      <c r="AE14118" s="334">
        <f t="shared" si="2207"/>
        <v>0</v>
      </c>
      <c r="AF14118" s="334">
        <f t="shared" si="2208"/>
        <v>0</v>
      </c>
      <c r="AG14118" s="340">
        <f t="shared" si="2209"/>
        <v>0</v>
      </c>
      <c r="AI14118" s="340">
        <f t="shared" si="2212"/>
        <v>0</v>
      </c>
      <c r="AJ14118" s="340">
        <f t="shared" si="2212"/>
        <v>0</v>
      </c>
      <c r="AK14118" s="340">
        <f t="shared" si="2212"/>
        <v>0</v>
      </c>
      <c r="AL14118" s="340">
        <f t="shared" si="2212"/>
        <v>0</v>
      </c>
      <c r="AM14118" s="340">
        <f t="shared" si="2212"/>
        <v>0</v>
      </c>
    </row>
    <row r="14119" spans="1:39" x14ac:dyDescent="0.35">
      <c r="A14119" s="337">
        <v>36032</v>
      </c>
      <c r="B14119" s="338">
        <f t="shared" si="2204"/>
        <v>1998</v>
      </c>
      <c r="C14119" s="338">
        <f t="shared" si="2205"/>
        <v>8</v>
      </c>
      <c r="D14119" s="338">
        <f t="shared" si="2206"/>
        <v>25</v>
      </c>
      <c r="E14119" s="334">
        <v>0</v>
      </c>
      <c r="F14119" s="334">
        <v>0</v>
      </c>
      <c r="G14119" s="334">
        <v>0</v>
      </c>
      <c r="H14119" s="334">
        <v>0</v>
      </c>
      <c r="I14119" s="334">
        <v>0</v>
      </c>
      <c r="J14119" s="334">
        <v>0</v>
      </c>
      <c r="K14119" s="334">
        <v>0</v>
      </c>
      <c r="L14119" s="334">
        <v>0</v>
      </c>
      <c r="M14119" s="334">
        <v>0</v>
      </c>
      <c r="N14119" s="334">
        <v>0</v>
      </c>
      <c r="O14119" s="334">
        <v>0</v>
      </c>
      <c r="P14119" s="334">
        <v>0</v>
      </c>
      <c r="Q14119" s="334">
        <v>0</v>
      </c>
      <c r="R14119" s="334">
        <v>0</v>
      </c>
      <c r="S14119" s="334">
        <v>0</v>
      </c>
      <c r="T14119" s="334">
        <v>0</v>
      </c>
      <c r="U14119" s="334">
        <v>0</v>
      </c>
      <c r="V14119" s="334">
        <v>0</v>
      </c>
      <c r="W14119" s="334">
        <v>0</v>
      </c>
      <c r="X14119" s="334">
        <v>0</v>
      </c>
      <c r="Y14119" s="334">
        <v>0</v>
      </c>
      <c r="Z14119" s="334">
        <v>0</v>
      </c>
      <c r="AA14119" s="334">
        <v>0</v>
      </c>
      <c r="AB14119" s="334">
        <v>0</v>
      </c>
      <c r="AD14119" s="334">
        <v>0</v>
      </c>
      <c r="AE14119" s="334">
        <f t="shared" si="2207"/>
        <v>0</v>
      </c>
      <c r="AF14119" s="334">
        <f t="shared" si="2208"/>
        <v>0</v>
      </c>
      <c r="AG14119" s="340">
        <f t="shared" si="2209"/>
        <v>0</v>
      </c>
      <c r="AI14119" s="340">
        <f t="shared" si="2212"/>
        <v>0</v>
      </c>
      <c r="AJ14119" s="340">
        <f t="shared" si="2212"/>
        <v>0</v>
      </c>
      <c r="AK14119" s="340">
        <f t="shared" si="2212"/>
        <v>0</v>
      </c>
      <c r="AL14119" s="340">
        <f t="shared" si="2212"/>
        <v>0</v>
      </c>
      <c r="AM14119" s="340">
        <f t="shared" si="2212"/>
        <v>0</v>
      </c>
    </row>
    <row r="14120" spans="1:39" x14ac:dyDescent="0.35">
      <c r="A14120" s="337">
        <v>36033</v>
      </c>
      <c r="B14120" s="338">
        <f t="shared" si="2204"/>
        <v>1998</v>
      </c>
      <c r="C14120" s="338">
        <f t="shared" si="2205"/>
        <v>8</v>
      </c>
      <c r="D14120" s="338">
        <f t="shared" si="2206"/>
        <v>26</v>
      </c>
      <c r="E14120" s="334">
        <v>0</v>
      </c>
      <c r="F14120" s="334">
        <v>0</v>
      </c>
      <c r="G14120" s="334">
        <v>0</v>
      </c>
      <c r="H14120" s="334">
        <v>0</v>
      </c>
      <c r="I14120" s="334">
        <v>0</v>
      </c>
      <c r="J14120" s="334">
        <v>0</v>
      </c>
      <c r="K14120" s="334">
        <v>0</v>
      </c>
      <c r="L14120" s="334">
        <v>0</v>
      </c>
      <c r="M14120" s="334">
        <v>0</v>
      </c>
      <c r="N14120" s="334">
        <v>0</v>
      </c>
      <c r="O14120" s="334">
        <v>0</v>
      </c>
      <c r="P14120" s="334">
        <v>0</v>
      </c>
      <c r="Q14120" s="334">
        <v>0</v>
      </c>
      <c r="R14120" s="334">
        <v>0</v>
      </c>
      <c r="S14120" s="334">
        <v>0</v>
      </c>
      <c r="T14120" s="334">
        <v>0</v>
      </c>
      <c r="U14120" s="334">
        <v>0</v>
      </c>
      <c r="V14120" s="334">
        <v>0</v>
      </c>
      <c r="W14120" s="334">
        <v>0</v>
      </c>
      <c r="X14120" s="334">
        <v>0</v>
      </c>
      <c r="Y14120" s="334">
        <v>0</v>
      </c>
      <c r="Z14120" s="334">
        <v>0</v>
      </c>
      <c r="AA14120" s="334">
        <v>0</v>
      </c>
      <c r="AB14120" s="334">
        <v>0</v>
      </c>
      <c r="AD14120" s="334">
        <v>0</v>
      </c>
      <c r="AE14120" s="334">
        <f t="shared" si="2207"/>
        <v>0</v>
      </c>
      <c r="AF14120" s="334">
        <f t="shared" si="2208"/>
        <v>0</v>
      </c>
      <c r="AG14120" s="340">
        <f t="shared" si="2209"/>
        <v>0</v>
      </c>
      <c r="AI14120" s="340">
        <f t="shared" si="2212"/>
        <v>0</v>
      </c>
      <c r="AJ14120" s="340">
        <f t="shared" si="2212"/>
        <v>0</v>
      </c>
      <c r="AK14120" s="340">
        <f t="shared" si="2212"/>
        <v>0</v>
      </c>
      <c r="AL14120" s="340">
        <f t="shared" si="2212"/>
        <v>0</v>
      </c>
      <c r="AM14120" s="340">
        <f t="shared" si="2212"/>
        <v>0</v>
      </c>
    </row>
    <row r="14121" spans="1:39" x14ac:dyDescent="0.35">
      <c r="A14121" s="337">
        <v>36034</v>
      </c>
      <c r="B14121" s="338">
        <f t="shared" si="2204"/>
        <v>1998</v>
      </c>
      <c r="C14121" s="338">
        <f t="shared" si="2205"/>
        <v>8</v>
      </c>
      <c r="D14121" s="338">
        <f t="shared" si="2206"/>
        <v>27</v>
      </c>
      <c r="E14121" s="334">
        <v>0</v>
      </c>
      <c r="F14121" s="334">
        <v>0</v>
      </c>
      <c r="G14121" s="334">
        <v>0</v>
      </c>
      <c r="H14121" s="334">
        <v>0</v>
      </c>
      <c r="I14121" s="334">
        <v>0</v>
      </c>
      <c r="J14121" s="334">
        <v>0</v>
      </c>
      <c r="K14121" s="334">
        <v>0</v>
      </c>
      <c r="L14121" s="334">
        <v>0</v>
      </c>
      <c r="M14121" s="334">
        <v>0</v>
      </c>
      <c r="N14121" s="334">
        <v>0</v>
      </c>
      <c r="O14121" s="334">
        <v>0</v>
      </c>
      <c r="P14121" s="334">
        <v>0</v>
      </c>
      <c r="Q14121" s="334">
        <v>0</v>
      </c>
      <c r="R14121" s="334">
        <v>0</v>
      </c>
      <c r="S14121" s="334">
        <v>0</v>
      </c>
      <c r="T14121" s="334">
        <v>0</v>
      </c>
      <c r="U14121" s="334">
        <v>0</v>
      </c>
      <c r="V14121" s="334">
        <v>0</v>
      </c>
      <c r="W14121" s="334">
        <v>0</v>
      </c>
      <c r="X14121" s="334">
        <v>0</v>
      </c>
      <c r="Y14121" s="334">
        <v>0</v>
      </c>
      <c r="Z14121" s="334">
        <v>0</v>
      </c>
      <c r="AA14121" s="334">
        <v>0</v>
      </c>
      <c r="AB14121" s="334">
        <v>0</v>
      </c>
      <c r="AD14121" s="334">
        <v>0</v>
      </c>
      <c r="AE14121" s="334">
        <f t="shared" si="2207"/>
        <v>0</v>
      </c>
      <c r="AF14121" s="334">
        <f t="shared" si="2208"/>
        <v>0</v>
      </c>
      <c r="AG14121" s="340">
        <f t="shared" si="2209"/>
        <v>0</v>
      </c>
      <c r="AI14121" s="340">
        <f t="shared" si="2212"/>
        <v>0</v>
      </c>
      <c r="AJ14121" s="340">
        <f t="shared" si="2212"/>
        <v>0</v>
      </c>
      <c r="AK14121" s="340">
        <f t="shared" si="2212"/>
        <v>0</v>
      </c>
      <c r="AL14121" s="340">
        <f t="shared" si="2212"/>
        <v>0</v>
      </c>
      <c r="AM14121" s="340">
        <f t="shared" si="2212"/>
        <v>0</v>
      </c>
    </row>
    <row r="14122" spans="1:39" x14ac:dyDescent="0.35">
      <c r="A14122" s="337">
        <v>36035</v>
      </c>
      <c r="B14122" s="338">
        <f t="shared" si="2204"/>
        <v>1998</v>
      </c>
      <c r="C14122" s="338">
        <f t="shared" si="2205"/>
        <v>8</v>
      </c>
      <c r="D14122" s="338">
        <f t="shared" si="2206"/>
        <v>28</v>
      </c>
      <c r="E14122" s="334">
        <v>0</v>
      </c>
      <c r="F14122" s="334">
        <v>0</v>
      </c>
      <c r="G14122" s="334">
        <v>0</v>
      </c>
      <c r="H14122" s="334">
        <v>0</v>
      </c>
      <c r="I14122" s="334">
        <v>0</v>
      </c>
      <c r="J14122" s="334">
        <v>0</v>
      </c>
      <c r="K14122" s="334">
        <v>0</v>
      </c>
      <c r="L14122" s="334">
        <v>0</v>
      </c>
      <c r="M14122" s="334">
        <v>0</v>
      </c>
      <c r="N14122" s="334">
        <v>0</v>
      </c>
      <c r="O14122" s="334">
        <v>0</v>
      </c>
      <c r="P14122" s="334">
        <v>0</v>
      </c>
      <c r="Q14122" s="334">
        <v>0</v>
      </c>
      <c r="R14122" s="334">
        <v>0</v>
      </c>
      <c r="S14122" s="334">
        <v>0</v>
      </c>
      <c r="T14122" s="334">
        <v>0</v>
      </c>
      <c r="U14122" s="334">
        <v>0</v>
      </c>
      <c r="V14122" s="334">
        <v>0</v>
      </c>
      <c r="W14122" s="334">
        <v>0</v>
      </c>
      <c r="X14122" s="334">
        <v>0</v>
      </c>
      <c r="Y14122" s="334">
        <v>0</v>
      </c>
      <c r="Z14122" s="334">
        <v>0</v>
      </c>
      <c r="AA14122" s="334">
        <v>0</v>
      </c>
      <c r="AB14122" s="334">
        <v>0</v>
      </c>
      <c r="AD14122" s="334">
        <v>0</v>
      </c>
      <c r="AE14122" s="334">
        <f t="shared" si="2207"/>
        <v>0</v>
      </c>
      <c r="AF14122" s="334">
        <f t="shared" si="2208"/>
        <v>0</v>
      </c>
      <c r="AG14122" s="340">
        <f t="shared" si="2209"/>
        <v>0</v>
      </c>
      <c r="AI14122" s="340">
        <f t="shared" si="2212"/>
        <v>0</v>
      </c>
      <c r="AJ14122" s="340">
        <f t="shared" si="2212"/>
        <v>0</v>
      </c>
      <c r="AK14122" s="340">
        <f t="shared" si="2212"/>
        <v>0</v>
      </c>
      <c r="AL14122" s="340">
        <f t="shared" si="2212"/>
        <v>0</v>
      </c>
      <c r="AM14122" s="340">
        <f t="shared" si="2212"/>
        <v>0</v>
      </c>
    </row>
    <row r="14123" spans="1:39" x14ac:dyDescent="0.35">
      <c r="A14123" s="337">
        <v>36036</v>
      </c>
      <c r="B14123" s="338">
        <f t="shared" si="2204"/>
        <v>1998</v>
      </c>
      <c r="C14123" s="338">
        <f t="shared" si="2205"/>
        <v>8</v>
      </c>
      <c r="D14123" s="338">
        <f t="shared" si="2206"/>
        <v>29</v>
      </c>
      <c r="E14123" s="334">
        <v>0</v>
      </c>
      <c r="F14123" s="334">
        <v>0</v>
      </c>
      <c r="G14123" s="334">
        <v>0</v>
      </c>
      <c r="H14123" s="334">
        <v>0</v>
      </c>
      <c r="I14123" s="334">
        <v>0</v>
      </c>
      <c r="J14123" s="334">
        <v>0</v>
      </c>
      <c r="K14123" s="334">
        <v>0</v>
      </c>
      <c r="L14123" s="334">
        <v>0</v>
      </c>
      <c r="M14123" s="334">
        <v>0</v>
      </c>
      <c r="N14123" s="334">
        <v>0</v>
      </c>
      <c r="O14123" s="334">
        <v>0</v>
      </c>
      <c r="P14123" s="334">
        <v>0</v>
      </c>
      <c r="Q14123" s="334">
        <v>0</v>
      </c>
      <c r="R14123" s="334">
        <v>0</v>
      </c>
      <c r="S14123" s="334">
        <v>0</v>
      </c>
      <c r="T14123" s="334">
        <v>0</v>
      </c>
      <c r="U14123" s="334">
        <v>0</v>
      </c>
      <c r="V14123" s="334">
        <v>0</v>
      </c>
      <c r="W14123" s="334">
        <v>0</v>
      </c>
      <c r="X14123" s="334">
        <v>0</v>
      </c>
      <c r="Y14123" s="334">
        <v>0</v>
      </c>
      <c r="Z14123" s="334">
        <v>0</v>
      </c>
      <c r="AA14123" s="334">
        <v>0</v>
      </c>
      <c r="AB14123" s="334">
        <v>0</v>
      </c>
      <c r="AD14123" s="334">
        <v>0</v>
      </c>
      <c r="AE14123" s="334">
        <f t="shared" si="2207"/>
        <v>0</v>
      </c>
      <c r="AF14123" s="334">
        <f t="shared" si="2208"/>
        <v>0</v>
      </c>
      <c r="AG14123" s="340">
        <f t="shared" si="2209"/>
        <v>0</v>
      </c>
      <c r="AI14123" s="340">
        <f t="shared" si="2212"/>
        <v>0</v>
      </c>
      <c r="AJ14123" s="340">
        <f t="shared" si="2212"/>
        <v>0</v>
      </c>
      <c r="AK14123" s="340">
        <f t="shared" si="2212"/>
        <v>0</v>
      </c>
      <c r="AL14123" s="340">
        <f t="shared" si="2212"/>
        <v>0</v>
      </c>
      <c r="AM14123" s="340">
        <f t="shared" si="2212"/>
        <v>0</v>
      </c>
    </row>
    <row r="14124" spans="1:39" x14ac:dyDescent="0.35">
      <c r="A14124" s="337">
        <v>36037</v>
      </c>
      <c r="B14124" s="338">
        <f t="shared" si="2204"/>
        <v>1998</v>
      </c>
      <c r="C14124" s="338">
        <f t="shared" si="2205"/>
        <v>8</v>
      </c>
      <c r="D14124" s="338">
        <f t="shared" si="2206"/>
        <v>30</v>
      </c>
      <c r="E14124" s="334">
        <v>0</v>
      </c>
      <c r="F14124" s="334">
        <v>0</v>
      </c>
      <c r="G14124" s="334">
        <v>0</v>
      </c>
      <c r="H14124" s="334">
        <v>0</v>
      </c>
      <c r="I14124" s="334">
        <v>0</v>
      </c>
      <c r="J14124" s="334">
        <v>0</v>
      </c>
      <c r="K14124" s="334">
        <v>0</v>
      </c>
      <c r="L14124" s="334">
        <v>0</v>
      </c>
      <c r="M14124" s="334">
        <v>0</v>
      </c>
      <c r="N14124" s="334">
        <v>0</v>
      </c>
      <c r="O14124" s="334">
        <v>0</v>
      </c>
      <c r="P14124" s="334">
        <v>0</v>
      </c>
      <c r="Q14124" s="334">
        <v>0</v>
      </c>
      <c r="R14124" s="334">
        <v>0</v>
      </c>
      <c r="S14124" s="334">
        <v>0</v>
      </c>
      <c r="T14124" s="334">
        <v>0</v>
      </c>
      <c r="U14124" s="334">
        <v>0</v>
      </c>
      <c r="V14124" s="334">
        <v>0</v>
      </c>
      <c r="W14124" s="334">
        <v>0</v>
      </c>
      <c r="X14124" s="334">
        <v>0</v>
      </c>
      <c r="Y14124" s="334">
        <v>0</v>
      </c>
      <c r="Z14124" s="334">
        <v>0</v>
      </c>
      <c r="AA14124" s="334">
        <v>0</v>
      </c>
      <c r="AB14124" s="334">
        <v>0</v>
      </c>
      <c r="AD14124" s="334">
        <v>0</v>
      </c>
      <c r="AE14124" s="334">
        <f t="shared" si="2207"/>
        <v>0</v>
      </c>
      <c r="AF14124" s="334">
        <f t="shared" si="2208"/>
        <v>0</v>
      </c>
      <c r="AG14124" s="340">
        <f t="shared" si="2209"/>
        <v>0</v>
      </c>
      <c r="AI14124" s="340">
        <f t="shared" si="2212"/>
        <v>0</v>
      </c>
      <c r="AJ14124" s="340">
        <f t="shared" si="2212"/>
        <v>0</v>
      </c>
      <c r="AK14124" s="340">
        <f t="shared" si="2212"/>
        <v>0</v>
      </c>
      <c r="AL14124" s="340">
        <f t="shared" si="2212"/>
        <v>0</v>
      </c>
      <c r="AM14124" s="340">
        <f t="shared" si="2212"/>
        <v>0</v>
      </c>
    </row>
    <row r="14125" spans="1:39" x14ac:dyDescent="0.35">
      <c r="A14125" s="337">
        <v>36038</v>
      </c>
      <c r="B14125" s="338">
        <f t="shared" si="2204"/>
        <v>1998</v>
      </c>
      <c r="C14125" s="338">
        <f t="shared" si="2205"/>
        <v>8</v>
      </c>
      <c r="D14125" s="338">
        <f t="shared" si="2206"/>
        <v>31</v>
      </c>
      <c r="E14125" s="334">
        <v>0</v>
      </c>
      <c r="F14125" s="334">
        <v>0</v>
      </c>
      <c r="G14125" s="334">
        <v>0</v>
      </c>
      <c r="H14125" s="334">
        <v>0</v>
      </c>
      <c r="I14125" s="334">
        <v>0</v>
      </c>
      <c r="J14125" s="334">
        <v>0</v>
      </c>
      <c r="K14125" s="334">
        <v>0</v>
      </c>
      <c r="L14125" s="334">
        <v>0</v>
      </c>
      <c r="M14125" s="334">
        <v>0</v>
      </c>
      <c r="N14125" s="334">
        <v>0</v>
      </c>
      <c r="O14125" s="334">
        <v>0</v>
      </c>
      <c r="P14125" s="334">
        <v>0</v>
      </c>
      <c r="Q14125" s="334">
        <v>0</v>
      </c>
      <c r="R14125" s="334">
        <v>0</v>
      </c>
      <c r="S14125" s="334">
        <v>0</v>
      </c>
      <c r="T14125" s="334">
        <v>0</v>
      </c>
      <c r="U14125" s="334">
        <v>0</v>
      </c>
      <c r="V14125" s="334">
        <v>0</v>
      </c>
      <c r="W14125" s="334">
        <v>0</v>
      </c>
      <c r="X14125" s="334">
        <v>0</v>
      </c>
      <c r="Y14125" s="334">
        <v>0</v>
      </c>
      <c r="Z14125" s="334">
        <v>0</v>
      </c>
      <c r="AA14125" s="334">
        <v>0</v>
      </c>
      <c r="AB14125" s="334">
        <v>0</v>
      </c>
      <c r="AD14125" s="334">
        <v>0</v>
      </c>
      <c r="AE14125" s="334">
        <f t="shared" si="2207"/>
        <v>0</v>
      </c>
      <c r="AF14125" s="334">
        <f t="shared" si="2208"/>
        <v>0</v>
      </c>
      <c r="AG14125" s="340">
        <f t="shared" si="2209"/>
        <v>0</v>
      </c>
      <c r="AI14125" s="340">
        <f t="shared" si="2212"/>
        <v>0</v>
      </c>
      <c r="AJ14125" s="340">
        <f t="shared" si="2212"/>
        <v>0</v>
      </c>
      <c r="AK14125" s="340">
        <f t="shared" si="2212"/>
        <v>0</v>
      </c>
      <c r="AL14125" s="340">
        <f t="shared" si="2212"/>
        <v>0</v>
      </c>
      <c r="AM14125" s="340">
        <f t="shared" si="2212"/>
        <v>0</v>
      </c>
    </row>
    <row r="14126" spans="1:39" x14ac:dyDescent="0.35">
      <c r="A14126" s="337">
        <v>36039</v>
      </c>
      <c r="B14126" s="338">
        <f t="shared" si="2204"/>
        <v>1998</v>
      </c>
      <c r="C14126" s="338">
        <f t="shared" si="2205"/>
        <v>9</v>
      </c>
      <c r="D14126" s="338">
        <f t="shared" si="2206"/>
        <v>1</v>
      </c>
      <c r="E14126" s="334">
        <v>0</v>
      </c>
      <c r="F14126" s="334">
        <v>0</v>
      </c>
      <c r="G14126" s="334">
        <v>0</v>
      </c>
      <c r="H14126" s="334">
        <v>0</v>
      </c>
      <c r="I14126" s="334">
        <v>0</v>
      </c>
      <c r="J14126" s="334">
        <v>0</v>
      </c>
      <c r="K14126" s="334">
        <v>0</v>
      </c>
      <c r="L14126" s="334">
        <v>0</v>
      </c>
      <c r="M14126" s="334">
        <v>0</v>
      </c>
      <c r="N14126" s="334">
        <v>0</v>
      </c>
      <c r="O14126" s="334">
        <v>0</v>
      </c>
      <c r="P14126" s="334">
        <v>0</v>
      </c>
      <c r="Q14126" s="334">
        <v>0</v>
      </c>
      <c r="R14126" s="334">
        <v>0</v>
      </c>
      <c r="S14126" s="334">
        <v>0</v>
      </c>
      <c r="T14126" s="334">
        <v>0</v>
      </c>
      <c r="U14126" s="334">
        <v>0</v>
      </c>
      <c r="V14126" s="334">
        <v>0</v>
      </c>
      <c r="W14126" s="334">
        <v>0</v>
      </c>
      <c r="X14126" s="334">
        <v>0</v>
      </c>
      <c r="Y14126" s="334">
        <v>0</v>
      </c>
      <c r="Z14126" s="334">
        <v>0</v>
      </c>
      <c r="AA14126" s="334">
        <v>0</v>
      </c>
      <c r="AB14126" s="334">
        <v>0</v>
      </c>
      <c r="AD14126" s="334">
        <v>0</v>
      </c>
      <c r="AE14126" s="334">
        <f t="shared" si="2207"/>
        <v>0</v>
      </c>
      <c r="AF14126" s="334">
        <f t="shared" si="2208"/>
        <v>0</v>
      </c>
      <c r="AG14126" s="340">
        <f t="shared" si="2209"/>
        <v>0</v>
      </c>
      <c r="AI14126" s="340">
        <f t="shared" si="2212"/>
        <v>0</v>
      </c>
      <c r="AJ14126" s="340">
        <f t="shared" si="2212"/>
        <v>0</v>
      </c>
      <c r="AK14126" s="340">
        <f t="shared" si="2212"/>
        <v>0</v>
      </c>
      <c r="AL14126" s="340">
        <f t="shared" si="2212"/>
        <v>0</v>
      </c>
      <c r="AM14126" s="340">
        <f t="shared" si="2212"/>
        <v>0</v>
      </c>
    </row>
    <row r="14127" spans="1:39" x14ac:dyDescent="0.35">
      <c r="A14127" s="337">
        <v>36040</v>
      </c>
      <c r="B14127" s="338">
        <f t="shared" si="2204"/>
        <v>1998</v>
      </c>
      <c r="C14127" s="338">
        <f t="shared" si="2205"/>
        <v>9</v>
      </c>
      <c r="D14127" s="338">
        <f t="shared" si="2206"/>
        <v>2</v>
      </c>
      <c r="E14127" s="334">
        <v>0</v>
      </c>
      <c r="F14127" s="334">
        <v>0</v>
      </c>
      <c r="G14127" s="334">
        <v>0</v>
      </c>
      <c r="H14127" s="334">
        <v>0</v>
      </c>
      <c r="I14127" s="334">
        <v>0</v>
      </c>
      <c r="J14127" s="334">
        <v>0</v>
      </c>
      <c r="K14127" s="334">
        <v>0</v>
      </c>
      <c r="L14127" s="334">
        <v>0</v>
      </c>
      <c r="M14127" s="334">
        <v>0</v>
      </c>
      <c r="N14127" s="334">
        <v>0</v>
      </c>
      <c r="O14127" s="334">
        <v>0</v>
      </c>
      <c r="P14127" s="334">
        <v>0</v>
      </c>
      <c r="Q14127" s="334">
        <v>0</v>
      </c>
      <c r="R14127" s="334">
        <v>0</v>
      </c>
      <c r="S14127" s="334">
        <v>0</v>
      </c>
      <c r="T14127" s="334">
        <v>0</v>
      </c>
      <c r="U14127" s="334">
        <v>0</v>
      </c>
      <c r="V14127" s="334">
        <v>0</v>
      </c>
      <c r="W14127" s="334">
        <v>0</v>
      </c>
      <c r="X14127" s="334">
        <v>0</v>
      </c>
      <c r="Y14127" s="334">
        <v>0</v>
      </c>
      <c r="Z14127" s="334">
        <v>0</v>
      </c>
      <c r="AA14127" s="334">
        <v>0</v>
      </c>
      <c r="AB14127" s="334">
        <v>0</v>
      </c>
      <c r="AD14127" s="334">
        <v>0</v>
      </c>
      <c r="AE14127" s="334">
        <f t="shared" si="2207"/>
        <v>0</v>
      </c>
      <c r="AF14127" s="334">
        <f t="shared" si="2208"/>
        <v>0</v>
      </c>
      <c r="AG14127" s="340">
        <f t="shared" si="2209"/>
        <v>0</v>
      </c>
      <c r="AI14127" s="340">
        <f t="shared" si="2212"/>
        <v>0</v>
      </c>
      <c r="AJ14127" s="340">
        <f t="shared" si="2212"/>
        <v>0</v>
      </c>
      <c r="AK14127" s="340">
        <f t="shared" si="2212"/>
        <v>0</v>
      </c>
      <c r="AL14127" s="340">
        <f t="shared" si="2212"/>
        <v>0</v>
      </c>
      <c r="AM14127" s="340">
        <f t="shared" si="2212"/>
        <v>0</v>
      </c>
    </row>
    <row r="14128" spans="1:39" x14ac:dyDescent="0.35">
      <c r="A14128" s="337">
        <v>36041</v>
      </c>
      <c r="B14128" s="338">
        <f t="shared" si="2204"/>
        <v>1998</v>
      </c>
      <c r="C14128" s="338">
        <f t="shared" si="2205"/>
        <v>9</v>
      </c>
      <c r="D14128" s="338">
        <f t="shared" si="2206"/>
        <v>3</v>
      </c>
      <c r="E14128" s="334">
        <v>0</v>
      </c>
      <c r="F14128" s="334">
        <v>0</v>
      </c>
      <c r="G14128" s="334">
        <v>0</v>
      </c>
      <c r="H14128" s="334">
        <v>0</v>
      </c>
      <c r="I14128" s="334">
        <v>0</v>
      </c>
      <c r="J14128" s="334">
        <v>0</v>
      </c>
      <c r="K14128" s="334">
        <v>0</v>
      </c>
      <c r="L14128" s="334">
        <v>0</v>
      </c>
      <c r="M14128" s="334">
        <v>0</v>
      </c>
      <c r="N14128" s="334">
        <v>0</v>
      </c>
      <c r="O14128" s="334">
        <v>0</v>
      </c>
      <c r="P14128" s="334">
        <v>0</v>
      </c>
      <c r="Q14128" s="334">
        <v>0</v>
      </c>
      <c r="R14128" s="334">
        <v>0</v>
      </c>
      <c r="S14128" s="334">
        <v>0</v>
      </c>
      <c r="T14128" s="334">
        <v>0</v>
      </c>
      <c r="U14128" s="334">
        <v>0</v>
      </c>
      <c r="V14128" s="334">
        <v>0</v>
      </c>
      <c r="W14128" s="334">
        <v>0</v>
      </c>
      <c r="X14128" s="334">
        <v>0</v>
      </c>
      <c r="Y14128" s="334">
        <v>0</v>
      </c>
      <c r="Z14128" s="334">
        <v>0</v>
      </c>
      <c r="AA14128" s="334">
        <v>0</v>
      </c>
      <c r="AB14128" s="334">
        <v>0</v>
      </c>
      <c r="AD14128" s="334">
        <v>0</v>
      </c>
      <c r="AE14128" s="334">
        <f t="shared" si="2207"/>
        <v>0</v>
      </c>
      <c r="AF14128" s="334">
        <f t="shared" si="2208"/>
        <v>0</v>
      </c>
      <c r="AG14128" s="340">
        <f t="shared" si="2209"/>
        <v>0</v>
      </c>
      <c r="AI14128" s="340">
        <f t="shared" si="2212"/>
        <v>0</v>
      </c>
      <c r="AJ14128" s="340">
        <f t="shared" si="2212"/>
        <v>0</v>
      </c>
      <c r="AK14128" s="340">
        <f t="shared" si="2212"/>
        <v>0</v>
      </c>
      <c r="AL14128" s="340">
        <f t="shared" si="2212"/>
        <v>0</v>
      </c>
      <c r="AM14128" s="340">
        <f t="shared" si="2212"/>
        <v>0</v>
      </c>
    </row>
    <row r="14129" spans="1:39" x14ac:dyDescent="0.35">
      <c r="A14129" s="337">
        <v>36042</v>
      </c>
      <c r="B14129" s="338">
        <f t="shared" si="2204"/>
        <v>1998</v>
      </c>
      <c r="C14129" s="338">
        <f t="shared" si="2205"/>
        <v>9</v>
      </c>
      <c r="D14129" s="338">
        <f t="shared" si="2206"/>
        <v>4</v>
      </c>
      <c r="E14129" s="334">
        <v>0</v>
      </c>
      <c r="F14129" s="334">
        <v>0</v>
      </c>
      <c r="G14129" s="334">
        <v>0</v>
      </c>
      <c r="H14129" s="334">
        <v>0</v>
      </c>
      <c r="I14129" s="334">
        <v>0</v>
      </c>
      <c r="J14129" s="334">
        <v>0</v>
      </c>
      <c r="K14129" s="334">
        <v>0</v>
      </c>
      <c r="L14129" s="334">
        <v>0</v>
      </c>
      <c r="M14129" s="334">
        <v>0</v>
      </c>
      <c r="N14129" s="334">
        <v>0</v>
      </c>
      <c r="O14129" s="334">
        <v>0</v>
      </c>
      <c r="P14129" s="334">
        <v>0</v>
      </c>
      <c r="Q14129" s="334">
        <v>0</v>
      </c>
      <c r="R14129" s="334">
        <v>0</v>
      </c>
      <c r="S14129" s="334">
        <v>0</v>
      </c>
      <c r="T14129" s="334">
        <v>0</v>
      </c>
      <c r="U14129" s="334">
        <v>0</v>
      </c>
      <c r="V14129" s="334">
        <v>0</v>
      </c>
      <c r="W14129" s="334">
        <v>0</v>
      </c>
      <c r="X14129" s="334">
        <v>0</v>
      </c>
      <c r="Y14129" s="334">
        <v>0</v>
      </c>
      <c r="Z14129" s="334">
        <v>0</v>
      </c>
      <c r="AA14129" s="334">
        <v>0</v>
      </c>
      <c r="AB14129" s="334">
        <v>0</v>
      </c>
      <c r="AD14129" s="334">
        <v>0</v>
      </c>
      <c r="AE14129" s="334">
        <f t="shared" si="2207"/>
        <v>0</v>
      </c>
      <c r="AF14129" s="334">
        <f t="shared" si="2208"/>
        <v>0</v>
      </c>
      <c r="AG14129" s="340">
        <f t="shared" si="2209"/>
        <v>0</v>
      </c>
      <c r="AI14129" s="340">
        <f t="shared" si="2212"/>
        <v>0</v>
      </c>
      <c r="AJ14129" s="340">
        <f t="shared" si="2212"/>
        <v>0</v>
      </c>
      <c r="AK14129" s="340">
        <f t="shared" si="2212"/>
        <v>0</v>
      </c>
      <c r="AL14129" s="340">
        <f t="shared" si="2212"/>
        <v>0</v>
      </c>
      <c r="AM14129" s="340">
        <f t="shared" si="2212"/>
        <v>0</v>
      </c>
    </row>
    <row r="14130" spans="1:39" x14ac:dyDescent="0.35">
      <c r="A14130" s="337">
        <v>36043</v>
      </c>
      <c r="B14130" s="338">
        <f t="shared" si="2204"/>
        <v>1998</v>
      </c>
      <c r="C14130" s="338">
        <f t="shared" si="2205"/>
        <v>9</v>
      </c>
      <c r="D14130" s="338">
        <f t="shared" si="2206"/>
        <v>5</v>
      </c>
      <c r="E14130" s="334">
        <v>0</v>
      </c>
      <c r="F14130" s="334">
        <v>0</v>
      </c>
      <c r="G14130" s="334">
        <v>0</v>
      </c>
      <c r="H14130" s="334">
        <v>0</v>
      </c>
      <c r="I14130" s="334">
        <v>0</v>
      </c>
      <c r="J14130" s="334">
        <v>0</v>
      </c>
      <c r="K14130" s="334">
        <v>0</v>
      </c>
      <c r="L14130" s="334">
        <v>0</v>
      </c>
      <c r="M14130" s="334">
        <v>0</v>
      </c>
      <c r="N14130" s="334">
        <v>0</v>
      </c>
      <c r="O14130" s="334">
        <v>0</v>
      </c>
      <c r="P14130" s="334">
        <v>0</v>
      </c>
      <c r="Q14130" s="334">
        <v>0</v>
      </c>
      <c r="R14130" s="334">
        <v>0</v>
      </c>
      <c r="S14130" s="334">
        <v>0</v>
      </c>
      <c r="T14130" s="334">
        <v>0</v>
      </c>
      <c r="U14130" s="334">
        <v>0</v>
      </c>
      <c r="V14130" s="334">
        <v>0</v>
      </c>
      <c r="W14130" s="334">
        <v>0</v>
      </c>
      <c r="X14130" s="334">
        <v>0</v>
      </c>
      <c r="Y14130" s="334">
        <v>0</v>
      </c>
      <c r="Z14130" s="334">
        <v>0</v>
      </c>
      <c r="AA14130" s="334">
        <v>0</v>
      </c>
      <c r="AB14130" s="334">
        <v>0</v>
      </c>
      <c r="AD14130" s="334">
        <v>0</v>
      </c>
      <c r="AE14130" s="334">
        <f t="shared" si="2207"/>
        <v>0</v>
      </c>
      <c r="AF14130" s="334">
        <f t="shared" si="2208"/>
        <v>0</v>
      </c>
      <c r="AG14130" s="340">
        <f t="shared" si="2209"/>
        <v>0</v>
      </c>
      <c r="AI14130" s="340">
        <f t="shared" si="2212"/>
        <v>0</v>
      </c>
      <c r="AJ14130" s="340">
        <f t="shared" si="2212"/>
        <v>0</v>
      </c>
      <c r="AK14130" s="340">
        <f t="shared" si="2212"/>
        <v>0</v>
      </c>
      <c r="AL14130" s="340">
        <f t="shared" si="2212"/>
        <v>0</v>
      </c>
      <c r="AM14130" s="340">
        <f t="shared" si="2212"/>
        <v>0</v>
      </c>
    </row>
    <row r="14131" spans="1:39" x14ac:dyDescent="0.35">
      <c r="A14131" s="337">
        <v>36044</v>
      </c>
      <c r="B14131" s="338">
        <f t="shared" si="2204"/>
        <v>1998</v>
      </c>
      <c r="C14131" s="338">
        <f t="shared" si="2205"/>
        <v>9</v>
      </c>
      <c r="D14131" s="338">
        <f t="shared" si="2206"/>
        <v>6</v>
      </c>
      <c r="E14131" s="334">
        <v>0</v>
      </c>
      <c r="F14131" s="334">
        <v>0</v>
      </c>
      <c r="G14131" s="334">
        <v>0</v>
      </c>
      <c r="H14131" s="334">
        <v>0</v>
      </c>
      <c r="I14131" s="334">
        <v>0</v>
      </c>
      <c r="J14131" s="334">
        <v>0</v>
      </c>
      <c r="K14131" s="334">
        <v>0</v>
      </c>
      <c r="L14131" s="334">
        <v>0</v>
      </c>
      <c r="M14131" s="334">
        <v>0</v>
      </c>
      <c r="N14131" s="334">
        <v>0</v>
      </c>
      <c r="O14131" s="334">
        <v>0</v>
      </c>
      <c r="P14131" s="334">
        <v>0</v>
      </c>
      <c r="Q14131" s="334">
        <v>0</v>
      </c>
      <c r="R14131" s="334">
        <v>0</v>
      </c>
      <c r="S14131" s="334">
        <v>0</v>
      </c>
      <c r="T14131" s="334">
        <v>0</v>
      </c>
      <c r="U14131" s="334">
        <v>0</v>
      </c>
      <c r="V14131" s="334">
        <v>0</v>
      </c>
      <c r="W14131" s="334">
        <v>0</v>
      </c>
      <c r="X14131" s="334">
        <v>0</v>
      </c>
      <c r="Y14131" s="334">
        <v>0</v>
      </c>
      <c r="Z14131" s="334">
        <v>0</v>
      </c>
      <c r="AA14131" s="334">
        <v>0</v>
      </c>
      <c r="AB14131" s="334">
        <v>0</v>
      </c>
      <c r="AD14131" s="334">
        <v>0</v>
      </c>
      <c r="AE14131" s="334">
        <f t="shared" si="2207"/>
        <v>0</v>
      </c>
      <c r="AF14131" s="334">
        <f t="shared" si="2208"/>
        <v>0</v>
      </c>
      <c r="AG14131" s="340">
        <f t="shared" si="2209"/>
        <v>0</v>
      </c>
      <c r="AI14131" s="340">
        <f t="shared" si="2212"/>
        <v>0</v>
      </c>
      <c r="AJ14131" s="340">
        <f t="shared" si="2212"/>
        <v>0</v>
      </c>
      <c r="AK14131" s="340">
        <f t="shared" si="2212"/>
        <v>0</v>
      </c>
      <c r="AL14131" s="340">
        <f t="shared" si="2212"/>
        <v>0</v>
      </c>
      <c r="AM14131" s="340">
        <f t="shared" si="2212"/>
        <v>0</v>
      </c>
    </row>
    <row r="14132" spans="1:39" x14ac:dyDescent="0.35">
      <c r="A14132" s="337">
        <v>36045</v>
      </c>
      <c r="B14132" s="338">
        <f t="shared" si="2204"/>
        <v>1998</v>
      </c>
      <c r="C14132" s="338">
        <f t="shared" si="2205"/>
        <v>9</v>
      </c>
      <c r="D14132" s="338">
        <f t="shared" si="2206"/>
        <v>7</v>
      </c>
      <c r="E14132" s="334">
        <v>0</v>
      </c>
      <c r="F14132" s="334">
        <v>0</v>
      </c>
      <c r="G14132" s="334">
        <v>0</v>
      </c>
      <c r="H14132" s="334">
        <v>0</v>
      </c>
      <c r="I14132" s="334">
        <v>0</v>
      </c>
      <c r="J14132" s="334">
        <v>0</v>
      </c>
      <c r="K14132" s="334">
        <v>0</v>
      </c>
      <c r="L14132" s="334">
        <v>0</v>
      </c>
      <c r="M14132" s="334">
        <v>0</v>
      </c>
      <c r="N14132" s="334">
        <v>0</v>
      </c>
      <c r="O14132" s="334">
        <v>0</v>
      </c>
      <c r="P14132" s="334">
        <v>0</v>
      </c>
      <c r="Q14132" s="334">
        <v>0</v>
      </c>
      <c r="R14132" s="334">
        <v>0</v>
      </c>
      <c r="S14132" s="334">
        <v>0</v>
      </c>
      <c r="T14132" s="334">
        <v>0</v>
      </c>
      <c r="U14132" s="334">
        <v>0</v>
      </c>
      <c r="V14132" s="334">
        <v>0</v>
      </c>
      <c r="W14132" s="334">
        <v>0</v>
      </c>
      <c r="X14132" s="334">
        <v>0</v>
      </c>
      <c r="Y14132" s="334">
        <v>0</v>
      </c>
      <c r="Z14132" s="334">
        <v>0</v>
      </c>
      <c r="AA14132" s="334">
        <v>0</v>
      </c>
      <c r="AB14132" s="334">
        <v>0</v>
      </c>
      <c r="AD14132" s="334">
        <v>0</v>
      </c>
      <c r="AE14132" s="334">
        <f t="shared" si="2207"/>
        <v>0</v>
      </c>
      <c r="AF14132" s="334">
        <f t="shared" si="2208"/>
        <v>0</v>
      </c>
      <c r="AG14132" s="340">
        <f t="shared" si="2209"/>
        <v>0</v>
      </c>
      <c r="AI14132" s="340">
        <f t="shared" ref="AI14132:AM14147" si="2213">IF($C14132=AI$1,$AF14132,0)</f>
        <v>0</v>
      </c>
      <c r="AJ14132" s="340">
        <f t="shared" si="2213"/>
        <v>0</v>
      </c>
      <c r="AK14132" s="340">
        <f t="shared" si="2213"/>
        <v>0</v>
      </c>
      <c r="AL14132" s="340">
        <f t="shared" si="2213"/>
        <v>0</v>
      </c>
      <c r="AM14132" s="340">
        <f t="shared" si="2213"/>
        <v>0</v>
      </c>
    </row>
    <row r="14133" spans="1:39" x14ac:dyDescent="0.35">
      <c r="A14133" s="337">
        <v>36046</v>
      </c>
      <c r="B14133" s="338">
        <f t="shared" si="2204"/>
        <v>1998</v>
      </c>
      <c r="C14133" s="338">
        <f t="shared" si="2205"/>
        <v>9</v>
      </c>
      <c r="D14133" s="338">
        <f t="shared" si="2206"/>
        <v>8</v>
      </c>
      <c r="E14133" s="334">
        <v>0</v>
      </c>
      <c r="F14133" s="334">
        <v>0</v>
      </c>
      <c r="G14133" s="334">
        <v>0</v>
      </c>
      <c r="H14133" s="334">
        <v>0</v>
      </c>
      <c r="I14133" s="334">
        <v>0</v>
      </c>
      <c r="J14133" s="334">
        <v>0</v>
      </c>
      <c r="K14133" s="334">
        <v>0</v>
      </c>
      <c r="L14133" s="334">
        <v>0</v>
      </c>
      <c r="M14133" s="334">
        <v>0</v>
      </c>
      <c r="N14133" s="334">
        <v>0</v>
      </c>
      <c r="O14133" s="334">
        <v>0</v>
      </c>
      <c r="P14133" s="334">
        <v>0</v>
      </c>
      <c r="Q14133" s="334">
        <v>0</v>
      </c>
      <c r="R14133" s="334">
        <v>0</v>
      </c>
      <c r="S14133" s="334">
        <v>0</v>
      </c>
      <c r="T14133" s="334">
        <v>0</v>
      </c>
      <c r="U14133" s="334">
        <v>0</v>
      </c>
      <c r="V14133" s="334">
        <v>0</v>
      </c>
      <c r="W14133" s="334">
        <v>0</v>
      </c>
      <c r="X14133" s="334">
        <v>0</v>
      </c>
      <c r="Y14133" s="334">
        <v>0</v>
      </c>
      <c r="Z14133" s="334">
        <v>0</v>
      </c>
      <c r="AA14133" s="334">
        <v>0</v>
      </c>
      <c r="AB14133" s="334">
        <v>0</v>
      </c>
      <c r="AD14133" s="334">
        <v>0</v>
      </c>
      <c r="AE14133" s="334">
        <f t="shared" si="2207"/>
        <v>0</v>
      </c>
      <c r="AF14133" s="334">
        <f t="shared" si="2208"/>
        <v>0</v>
      </c>
      <c r="AG14133" s="340">
        <f t="shared" si="2209"/>
        <v>0</v>
      </c>
      <c r="AI14133" s="340">
        <f t="shared" si="2213"/>
        <v>0</v>
      </c>
      <c r="AJ14133" s="340">
        <f t="shared" si="2213"/>
        <v>0</v>
      </c>
      <c r="AK14133" s="340">
        <f t="shared" si="2213"/>
        <v>0</v>
      </c>
      <c r="AL14133" s="340">
        <f t="shared" si="2213"/>
        <v>0</v>
      </c>
      <c r="AM14133" s="340">
        <f t="shared" si="2213"/>
        <v>0</v>
      </c>
    </row>
    <row r="14134" spans="1:39" x14ac:dyDescent="0.35">
      <c r="A14134" s="337">
        <v>36047</v>
      </c>
      <c r="B14134" s="338">
        <f t="shared" si="2204"/>
        <v>1998</v>
      </c>
      <c r="C14134" s="338">
        <f t="shared" si="2205"/>
        <v>9</v>
      </c>
      <c r="D14134" s="338">
        <f t="shared" si="2206"/>
        <v>9</v>
      </c>
      <c r="E14134" s="334">
        <v>0</v>
      </c>
      <c r="F14134" s="334">
        <v>0</v>
      </c>
      <c r="G14134" s="334">
        <v>0</v>
      </c>
      <c r="H14134" s="334">
        <v>0</v>
      </c>
      <c r="I14134" s="334">
        <v>0</v>
      </c>
      <c r="J14134" s="334">
        <v>0</v>
      </c>
      <c r="K14134" s="334">
        <v>0</v>
      </c>
      <c r="L14134" s="334">
        <v>0</v>
      </c>
      <c r="M14134" s="334">
        <v>0</v>
      </c>
      <c r="N14134" s="334">
        <v>0</v>
      </c>
      <c r="O14134" s="334">
        <v>0</v>
      </c>
      <c r="P14134" s="334">
        <v>0</v>
      </c>
      <c r="Q14134" s="334">
        <v>0</v>
      </c>
      <c r="R14134" s="334">
        <v>0</v>
      </c>
      <c r="S14134" s="334">
        <v>0</v>
      </c>
      <c r="T14134" s="334">
        <v>0</v>
      </c>
      <c r="U14134" s="334">
        <v>0</v>
      </c>
      <c r="V14134" s="334">
        <v>0</v>
      </c>
      <c r="W14134" s="334">
        <v>0</v>
      </c>
      <c r="X14134" s="334">
        <v>0</v>
      </c>
      <c r="Y14134" s="334">
        <v>0</v>
      </c>
      <c r="Z14134" s="334">
        <v>0</v>
      </c>
      <c r="AA14134" s="334">
        <v>0</v>
      </c>
      <c r="AB14134" s="334">
        <v>0</v>
      </c>
      <c r="AD14134" s="334">
        <v>0</v>
      </c>
      <c r="AE14134" s="334">
        <f t="shared" si="2207"/>
        <v>0</v>
      </c>
      <c r="AF14134" s="334">
        <f t="shared" si="2208"/>
        <v>0</v>
      </c>
      <c r="AG14134" s="340">
        <f t="shared" si="2209"/>
        <v>0</v>
      </c>
      <c r="AI14134" s="340">
        <f t="shared" si="2213"/>
        <v>0</v>
      </c>
      <c r="AJ14134" s="340">
        <f t="shared" si="2213"/>
        <v>0</v>
      </c>
      <c r="AK14134" s="340">
        <f t="shared" si="2213"/>
        <v>0</v>
      </c>
      <c r="AL14134" s="340">
        <f t="shared" si="2213"/>
        <v>0</v>
      </c>
      <c r="AM14134" s="340">
        <f t="shared" si="2213"/>
        <v>0</v>
      </c>
    </row>
    <row r="14135" spans="1:39" x14ac:dyDescent="0.35">
      <c r="A14135" s="337">
        <v>36048</v>
      </c>
      <c r="B14135" s="338">
        <f t="shared" si="2204"/>
        <v>1998</v>
      </c>
      <c r="C14135" s="338">
        <f t="shared" si="2205"/>
        <v>9</v>
      </c>
      <c r="D14135" s="338">
        <f t="shared" si="2206"/>
        <v>10</v>
      </c>
      <c r="E14135" s="334">
        <v>0</v>
      </c>
      <c r="F14135" s="334">
        <v>0</v>
      </c>
      <c r="G14135" s="334">
        <v>0</v>
      </c>
      <c r="H14135" s="334">
        <v>0</v>
      </c>
      <c r="I14135" s="334">
        <v>0</v>
      </c>
      <c r="J14135" s="334">
        <v>0</v>
      </c>
      <c r="K14135" s="334">
        <v>0</v>
      </c>
      <c r="L14135" s="334">
        <v>0</v>
      </c>
      <c r="M14135" s="334">
        <v>0</v>
      </c>
      <c r="N14135" s="334">
        <v>0</v>
      </c>
      <c r="O14135" s="334">
        <v>0</v>
      </c>
      <c r="P14135" s="334">
        <v>0</v>
      </c>
      <c r="Q14135" s="334">
        <v>0</v>
      </c>
      <c r="R14135" s="334">
        <v>0</v>
      </c>
      <c r="S14135" s="334">
        <v>0</v>
      </c>
      <c r="T14135" s="334">
        <v>0</v>
      </c>
      <c r="U14135" s="334">
        <v>0</v>
      </c>
      <c r="V14135" s="334">
        <v>0</v>
      </c>
      <c r="W14135" s="334">
        <v>0</v>
      </c>
      <c r="X14135" s="334">
        <v>0</v>
      </c>
      <c r="Y14135" s="334">
        <v>0</v>
      </c>
      <c r="Z14135" s="334">
        <v>0</v>
      </c>
      <c r="AA14135" s="334">
        <v>0</v>
      </c>
      <c r="AB14135" s="334">
        <v>0</v>
      </c>
      <c r="AD14135" s="334">
        <v>0</v>
      </c>
      <c r="AE14135" s="334">
        <f t="shared" si="2207"/>
        <v>0</v>
      </c>
      <c r="AF14135" s="334">
        <f t="shared" si="2208"/>
        <v>0</v>
      </c>
      <c r="AG14135" s="340">
        <f t="shared" si="2209"/>
        <v>0</v>
      </c>
      <c r="AI14135" s="340">
        <f t="shared" si="2213"/>
        <v>0</v>
      </c>
      <c r="AJ14135" s="340">
        <f t="shared" si="2213"/>
        <v>0</v>
      </c>
      <c r="AK14135" s="340">
        <f t="shared" si="2213"/>
        <v>0</v>
      </c>
      <c r="AL14135" s="340">
        <f t="shared" si="2213"/>
        <v>0</v>
      </c>
      <c r="AM14135" s="340">
        <f t="shared" si="2213"/>
        <v>0</v>
      </c>
    </row>
    <row r="14136" spans="1:39" x14ac:dyDescent="0.35">
      <c r="A14136" s="337">
        <v>36049</v>
      </c>
      <c r="B14136" s="338">
        <f t="shared" si="2204"/>
        <v>1998</v>
      </c>
      <c r="C14136" s="338">
        <f t="shared" si="2205"/>
        <v>9</v>
      </c>
      <c r="D14136" s="338">
        <f t="shared" si="2206"/>
        <v>11</v>
      </c>
      <c r="E14136" s="334">
        <v>0</v>
      </c>
      <c r="F14136" s="334">
        <v>0</v>
      </c>
      <c r="G14136" s="334">
        <v>0</v>
      </c>
      <c r="H14136" s="334">
        <v>0</v>
      </c>
      <c r="I14136" s="334">
        <v>0</v>
      </c>
      <c r="J14136" s="334">
        <v>0</v>
      </c>
      <c r="K14136" s="334">
        <v>0</v>
      </c>
      <c r="L14136" s="334">
        <v>0</v>
      </c>
      <c r="M14136" s="334">
        <v>0</v>
      </c>
      <c r="N14136" s="334">
        <v>0</v>
      </c>
      <c r="O14136" s="334">
        <v>0</v>
      </c>
      <c r="P14136" s="334">
        <v>0</v>
      </c>
      <c r="Q14136" s="334">
        <v>0</v>
      </c>
      <c r="R14136" s="334">
        <v>0</v>
      </c>
      <c r="S14136" s="334">
        <v>0</v>
      </c>
      <c r="T14136" s="334">
        <v>0</v>
      </c>
      <c r="U14136" s="334">
        <v>0</v>
      </c>
      <c r="V14136" s="334">
        <v>0</v>
      </c>
      <c r="W14136" s="334">
        <v>0</v>
      </c>
      <c r="X14136" s="334">
        <v>0</v>
      </c>
      <c r="Y14136" s="334">
        <v>0</v>
      </c>
      <c r="Z14136" s="334">
        <v>0</v>
      </c>
      <c r="AA14136" s="334">
        <v>0</v>
      </c>
      <c r="AB14136" s="334">
        <v>0</v>
      </c>
      <c r="AD14136" s="334">
        <v>0</v>
      </c>
      <c r="AE14136" s="334">
        <f t="shared" si="2207"/>
        <v>0</v>
      </c>
      <c r="AF14136" s="334">
        <f t="shared" si="2208"/>
        <v>0</v>
      </c>
      <c r="AG14136" s="340">
        <f t="shared" si="2209"/>
        <v>0</v>
      </c>
      <c r="AI14136" s="340">
        <f t="shared" si="2213"/>
        <v>0</v>
      </c>
      <c r="AJ14136" s="340">
        <f t="shared" si="2213"/>
        <v>0</v>
      </c>
      <c r="AK14136" s="340">
        <f t="shared" si="2213"/>
        <v>0</v>
      </c>
      <c r="AL14136" s="340">
        <f t="shared" si="2213"/>
        <v>0</v>
      </c>
      <c r="AM14136" s="340">
        <f t="shared" si="2213"/>
        <v>0</v>
      </c>
    </row>
    <row r="14137" spans="1:39" x14ac:dyDescent="0.35">
      <c r="A14137" s="337">
        <v>36050</v>
      </c>
      <c r="B14137" s="338">
        <f t="shared" si="2204"/>
        <v>1998</v>
      </c>
      <c r="C14137" s="338">
        <f t="shared" si="2205"/>
        <v>9</v>
      </c>
      <c r="D14137" s="338">
        <f t="shared" si="2206"/>
        <v>12</v>
      </c>
      <c r="E14137" s="334">
        <v>0</v>
      </c>
      <c r="F14137" s="334">
        <v>0</v>
      </c>
      <c r="G14137" s="334">
        <v>0</v>
      </c>
      <c r="H14137" s="334">
        <v>0</v>
      </c>
      <c r="I14137" s="334">
        <v>0</v>
      </c>
      <c r="J14137" s="334">
        <v>0</v>
      </c>
      <c r="K14137" s="334">
        <v>0</v>
      </c>
      <c r="L14137" s="334">
        <v>0</v>
      </c>
      <c r="M14137" s="334">
        <v>0</v>
      </c>
      <c r="N14137" s="334">
        <v>0</v>
      </c>
      <c r="O14137" s="334">
        <v>0</v>
      </c>
      <c r="P14137" s="334">
        <v>0</v>
      </c>
      <c r="Q14137" s="334">
        <v>0</v>
      </c>
      <c r="R14137" s="334">
        <v>0</v>
      </c>
      <c r="S14137" s="334">
        <v>0</v>
      </c>
      <c r="T14137" s="334">
        <v>0</v>
      </c>
      <c r="U14137" s="334">
        <v>0</v>
      </c>
      <c r="V14137" s="334">
        <v>0</v>
      </c>
      <c r="W14137" s="334">
        <v>0</v>
      </c>
      <c r="X14137" s="334">
        <v>0</v>
      </c>
      <c r="Y14137" s="334">
        <v>0</v>
      </c>
      <c r="Z14137" s="334">
        <v>0</v>
      </c>
      <c r="AA14137" s="334">
        <v>0</v>
      </c>
      <c r="AB14137" s="334">
        <v>0</v>
      </c>
      <c r="AD14137" s="334">
        <v>0</v>
      </c>
      <c r="AE14137" s="334">
        <f t="shared" si="2207"/>
        <v>0</v>
      </c>
      <c r="AF14137" s="334">
        <f t="shared" si="2208"/>
        <v>0</v>
      </c>
      <c r="AG14137" s="340">
        <f t="shared" si="2209"/>
        <v>0</v>
      </c>
      <c r="AI14137" s="340">
        <f t="shared" si="2213"/>
        <v>0</v>
      </c>
      <c r="AJ14137" s="340">
        <f t="shared" si="2213"/>
        <v>0</v>
      </c>
      <c r="AK14137" s="340">
        <f t="shared" si="2213"/>
        <v>0</v>
      </c>
      <c r="AL14137" s="340">
        <f t="shared" si="2213"/>
        <v>0</v>
      </c>
      <c r="AM14137" s="340">
        <f t="shared" si="2213"/>
        <v>0</v>
      </c>
    </row>
    <row r="14138" spans="1:39" x14ac:dyDescent="0.35">
      <c r="A14138" s="337">
        <v>36051</v>
      </c>
      <c r="B14138" s="338">
        <f t="shared" si="2204"/>
        <v>1998</v>
      </c>
      <c r="C14138" s="338">
        <f t="shared" si="2205"/>
        <v>9</v>
      </c>
      <c r="D14138" s="338">
        <f t="shared" si="2206"/>
        <v>13</v>
      </c>
      <c r="E14138" s="334">
        <v>0</v>
      </c>
      <c r="F14138" s="334">
        <v>0</v>
      </c>
      <c r="G14138" s="334">
        <v>0</v>
      </c>
      <c r="H14138" s="334">
        <v>0</v>
      </c>
      <c r="I14138" s="334">
        <v>0</v>
      </c>
      <c r="J14138" s="334">
        <v>0</v>
      </c>
      <c r="K14138" s="334">
        <v>0</v>
      </c>
      <c r="L14138" s="334">
        <v>0</v>
      </c>
      <c r="M14138" s="334">
        <v>0</v>
      </c>
      <c r="N14138" s="334">
        <v>0</v>
      </c>
      <c r="O14138" s="334">
        <v>0</v>
      </c>
      <c r="P14138" s="334">
        <v>0</v>
      </c>
      <c r="Q14138" s="334">
        <v>0</v>
      </c>
      <c r="R14138" s="334">
        <v>0</v>
      </c>
      <c r="S14138" s="334">
        <v>0</v>
      </c>
      <c r="T14138" s="334">
        <v>0</v>
      </c>
      <c r="U14138" s="334">
        <v>0</v>
      </c>
      <c r="V14138" s="334">
        <v>0</v>
      </c>
      <c r="W14138" s="334">
        <v>0</v>
      </c>
      <c r="X14138" s="334">
        <v>0</v>
      </c>
      <c r="Y14138" s="334">
        <v>0</v>
      </c>
      <c r="Z14138" s="334">
        <v>0</v>
      </c>
      <c r="AA14138" s="334">
        <v>0</v>
      </c>
      <c r="AB14138" s="334">
        <v>0</v>
      </c>
      <c r="AD14138" s="334">
        <v>0</v>
      </c>
      <c r="AE14138" s="334">
        <f t="shared" si="2207"/>
        <v>0</v>
      </c>
      <c r="AF14138" s="334">
        <f t="shared" si="2208"/>
        <v>0</v>
      </c>
      <c r="AG14138" s="340">
        <f t="shared" si="2209"/>
        <v>0</v>
      </c>
      <c r="AI14138" s="340">
        <f t="shared" si="2213"/>
        <v>0</v>
      </c>
      <c r="AJ14138" s="340">
        <f t="shared" si="2213"/>
        <v>0</v>
      </c>
      <c r="AK14138" s="340">
        <f t="shared" si="2213"/>
        <v>0</v>
      </c>
      <c r="AL14138" s="340">
        <f t="shared" si="2213"/>
        <v>0</v>
      </c>
      <c r="AM14138" s="340">
        <f t="shared" si="2213"/>
        <v>0</v>
      </c>
    </row>
    <row r="14139" spans="1:39" x14ac:dyDescent="0.35">
      <c r="A14139" s="337">
        <v>36052</v>
      </c>
      <c r="B14139" s="338">
        <f t="shared" si="2204"/>
        <v>1998</v>
      </c>
      <c r="C14139" s="338">
        <f t="shared" si="2205"/>
        <v>9</v>
      </c>
      <c r="D14139" s="338">
        <f t="shared" si="2206"/>
        <v>14</v>
      </c>
      <c r="E14139" s="334">
        <v>0</v>
      </c>
      <c r="F14139" s="334">
        <v>0</v>
      </c>
      <c r="G14139" s="334">
        <v>0</v>
      </c>
      <c r="H14139" s="334">
        <v>0</v>
      </c>
      <c r="I14139" s="334">
        <v>0</v>
      </c>
      <c r="J14139" s="334">
        <v>0</v>
      </c>
      <c r="K14139" s="334">
        <v>0</v>
      </c>
      <c r="L14139" s="334">
        <v>0</v>
      </c>
      <c r="M14139" s="334">
        <v>0</v>
      </c>
      <c r="N14139" s="334">
        <v>0</v>
      </c>
      <c r="O14139" s="334">
        <v>0</v>
      </c>
      <c r="P14139" s="334">
        <v>0</v>
      </c>
      <c r="Q14139" s="334">
        <v>0</v>
      </c>
      <c r="R14139" s="334">
        <v>0</v>
      </c>
      <c r="S14139" s="334">
        <v>0</v>
      </c>
      <c r="T14139" s="334">
        <v>0</v>
      </c>
      <c r="U14139" s="334">
        <v>0</v>
      </c>
      <c r="V14139" s="334">
        <v>0</v>
      </c>
      <c r="W14139" s="334">
        <v>0</v>
      </c>
      <c r="X14139" s="334">
        <v>0</v>
      </c>
      <c r="Y14139" s="334">
        <v>0</v>
      </c>
      <c r="Z14139" s="334">
        <v>0</v>
      </c>
      <c r="AA14139" s="334">
        <v>0</v>
      </c>
      <c r="AB14139" s="334">
        <v>0</v>
      </c>
      <c r="AD14139" s="334">
        <v>0</v>
      </c>
      <c r="AE14139" s="334">
        <f t="shared" si="2207"/>
        <v>0</v>
      </c>
      <c r="AF14139" s="334">
        <f t="shared" si="2208"/>
        <v>0</v>
      </c>
      <c r="AG14139" s="340">
        <f t="shared" si="2209"/>
        <v>0</v>
      </c>
      <c r="AI14139" s="340">
        <f t="shared" si="2213"/>
        <v>0</v>
      </c>
      <c r="AJ14139" s="340">
        <f t="shared" si="2213"/>
        <v>0</v>
      </c>
      <c r="AK14139" s="340">
        <f t="shared" si="2213"/>
        <v>0</v>
      </c>
      <c r="AL14139" s="340">
        <f t="shared" si="2213"/>
        <v>0</v>
      </c>
      <c r="AM14139" s="340">
        <f t="shared" si="2213"/>
        <v>0</v>
      </c>
    </row>
    <row r="14140" spans="1:39" x14ac:dyDescent="0.35">
      <c r="A14140" s="337">
        <v>36053</v>
      </c>
      <c r="B14140" s="338">
        <f t="shared" si="2204"/>
        <v>1998</v>
      </c>
      <c r="C14140" s="338">
        <f t="shared" si="2205"/>
        <v>9</v>
      </c>
      <c r="D14140" s="338">
        <f t="shared" si="2206"/>
        <v>15</v>
      </c>
      <c r="E14140" s="334">
        <v>0</v>
      </c>
      <c r="F14140" s="334">
        <v>0</v>
      </c>
      <c r="G14140" s="334">
        <v>0</v>
      </c>
      <c r="H14140" s="334">
        <v>0</v>
      </c>
      <c r="I14140" s="334">
        <v>0</v>
      </c>
      <c r="J14140" s="334">
        <v>0</v>
      </c>
      <c r="K14140" s="334">
        <v>0</v>
      </c>
      <c r="L14140" s="334">
        <v>0</v>
      </c>
      <c r="M14140" s="334">
        <v>0</v>
      </c>
      <c r="N14140" s="334">
        <v>0</v>
      </c>
      <c r="O14140" s="334">
        <v>0</v>
      </c>
      <c r="P14140" s="334">
        <v>0</v>
      </c>
      <c r="Q14140" s="334">
        <v>0</v>
      </c>
      <c r="R14140" s="334">
        <v>0</v>
      </c>
      <c r="S14140" s="334">
        <v>0</v>
      </c>
      <c r="T14140" s="334">
        <v>0</v>
      </c>
      <c r="U14140" s="334">
        <v>0</v>
      </c>
      <c r="V14140" s="334">
        <v>0</v>
      </c>
      <c r="W14140" s="334">
        <v>0</v>
      </c>
      <c r="X14140" s="334">
        <v>0</v>
      </c>
      <c r="Y14140" s="334">
        <v>0</v>
      </c>
      <c r="Z14140" s="334">
        <v>0</v>
      </c>
      <c r="AA14140" s="334">
        <v>0</v>
      </c>
      <c r="AB14140" s="334">
        <v>0</v>
      </c>
      <c r="AD14140" s="334">
        <v>0</v>
      </c>
      <c r="AE14140" s="334">
        <f t="shared" si="2207"/>
        <v>0</v>
      </c>
      <c r="AF14140" s="334">
        <f t="shared" si="2208"/>
        <v>0</v>
      </c>
      <c r="AG14140" s="340">
        <f t="shared" si="2209"/>
        <v>0</v>
      </c>
      <c r="AI14140" s="340">
        <f t="shared" si="2213"/>
        <v>0</v>
      </c>
      <c r="AJ14140" s="340">
        <f t="shared" si="2213"/>
        <v>0</v>
      </c>
      <c r="AK14140" s="340">
        <f t="shared" si="2213"/>
        <v>0</v>
      </c>
      <c r="AL14140" s="340">
        <f t="shared" si="2213"/>
        <v>0</v>
      </c>
      <c r="AM14140" s="340">
        <f t="shared" si="2213"/>
        <v>0</v>
      </c>
    </row>
    <row r="14141" spans="1:39" x14ac:dyDescent="0.35">
      <c r="A14141" s="337">
        <v>36054</v>
      </c>
      <c r="B14141" s="338">
        <f t="shared" si="2204"/>
        <v>1998</v>
      </c>
      <c r="C14141" s="338">
        <f t="shared" si="2205"/>
        <v>9</v>
      </c>
      <c r="D14141" s="338">
        <f t="shared" si="2206"/>
        <v>16</v>
      </c>
      <c r="E14141" s="334">
        <v>0</v>
      </c>
      <c r="F14141" s="334">
        <v>0</v>
      </c>
      <c r="G14141" s="334">
        <v>0</v>
      </c>
      <c r="H14141" s="334">
        <v>0</v>
      </c>
      <c r="I14141" s="334">
        <v>0</v>
      </c>
      <c r="J14141" s="334">
        <v>0</v>
      </c>
      <c r="K14141" s="334">
        <v>0</v>
      </c>
      <c r="L14141" s="334">
        <v>0</v>
      </c>
      <c r="M14141" s="334">
        <v>0</v>
      </c>
      <c r="N14141" s="334">
        <v>0</v>
      </c>
      <c r="O14141" s="334">
        <v>0</v>
      </c>
      <c r="P14141" s="334">
        <v>0</v>
      </c>
      <c r="Q14141" s="334">
        <v>0</v>
      </c>
      <c r="R14141" s="334">
        <v>0</v>
      </c>
      <c r="S14141" s="334">
        <v>0</v>
      </c>
      <c r="T14141" s="334">
        <v>0</v>
      </c>
      <c r="U14141" s="334">
        <v>0</v>
      </c>
      <c r="V14141" s="334">
        <v>0</v>
      </c>
      <c r="W14141" s="334">
        <v>0</v>
      </c>
      <c r="X14141" s="334">
        <v>0</v>
      </c>
      <c r="Y14141" s="334">
        <v>0</v>
      </c>
      <c r="Z14141" s="334">
        <v>0</v>
      </c>
      <c r="AA14141" s="334">
        <v>0</v>
      </c>
      <c r="AB14141" s="334">
        <v>0</v>
      </c>
      <c r="AD14141" s="334">
        <v>0</v>
      </c>
      <c r="AE14141" s="334">
        <f t="shared" si="2207"/>
        <v>0</v>
      </c>
      <c r="AF14141" s="334">
        <f t="shared" si="2208"/>
        <v>0</v>
      </c>
      <c r="AG14141" s="340">
        <f t="shared" si="2209"/>
        <v>0</v>
      </c>
      <c r="AI14141" s="340">
        <f t="shared" si="2213"/>
        <v>0</v>
      </c>
      <c r="AJ14141" s="340">
        <f t="shared" si="2213"/>
        <v>0</v>
      </c>
      <c r="AK14141" s="340">
        <f t="shared" si="2213"/>
        <v>0</v>
      </c>
      <c r="AL14141" s="340">
        <f t="shared" si="2213"/>
        <v>0</v>
      </c>
      <c r="AM14141" s="340">
        <f t="shared" si="2213"/>
        <v>0</v>
      </c>
    </row>
    <row r="14142" spans="1:39" x14ac:dyDescent="0.35">
      <c r="A14142" s="337">
        <v>36055</v>
      </c>
      <c r="B14142" s="338">
        <f t="shared" si="2204"/>
        <v>1998</v>
      </c>
      <c r="C14142" s="338">
        <f t="shared" si="2205"/>
        <v>9</v>
      </c>
      <c r="D14142" s="338">
        <f t="shared" si="2206"/>
        <v>17</v>
      </c>
      <c r="E14142" s="334">
        <v>0</v>
      </c>
      <c r="F14142" s="334">
        <v>0</v>
      </c>
      <c r="G14142" s="334">
        <v>0</v>
      </c>
      <c r="H14142" s="334">
        <v>0</v>
      </c>
      <c r="I14142" s="334">
        <v>0</v>
      </c>
      <c r="J14142" s="334">
        <v>0</v>
      </c>
      <c r="K14142" s="334">
        <v>0</v>
      </c>
      <c r="L14142" s="334">
        <v>0</v>
      </c>
      <c r="M14142" s="334">
        <v>0</v>
      </c>
      <c r="N14142" s="334">
        <v>0</v>
      </c>
      <c r="O14142" s="334">
        <v>0</v>
      </c>
      <c r="P14142" s="334">
        <v>0</v>
      </c>
      <c r="Q14142" s="334">
        <v>0</v>
      </c>
      <c r="R14142" s="334">
        <v>0</v>
      </c>
      <c r="S14142" s="334">
        <v>0</v>
      </c>
      <c r="T14142" s="334">
        <v>0</v>
      </c>
      <c r="U14142" s="334">
        <v>1.1000000000000001</v>
      </c>
      <c r="V14142" s="334">
        <v>1.8</v>
      </c>
      <c r="W14142" s="334">
        <v>2.2000000000000002</v>
      </c>
      <c r="X14142" s="334">
        <v>3.3</v>
      </c>
      <c r="Y14142" s="334">
        <v>0.9</v>
      </c>
      <c r="Z14142" s="334">
        <v>0</v>
      </c>
      <c r="AA14142" s="334">
        <v>0</v>
      </c>
      <c r="AB14142" s="334">
        <v>0</v>
      </c>
      <c r="AD14142" s="334">
        <v>9.3000000000000007</v>
      </c>
      <c r="AE14142" s="334">
        <f t="shared" si="2207"/>
        <v>9.3000000000000007</v>
      </c>
      <c r="AF14142" s="334">
        <f t="shared" si="2208"/>
        <v>9.3000000000000007</v>
      </c>
      <c r="AG14142" s="340">
        <f t="shared" si="2209"/>
        <v>0</v>
      </c>
      <c r="AI14142" s="340">
        <f t="shared" si="2213"/>
        <v>0</v>
      </c>
      <c r="AJ14142" s="340">
        <f t="shared" si="2213"/>
        <v>0</v>
      </c>
      <c r="AK14142" s="340">
        <f t="shared" si="2213"/>
        <v>0</v>
      </c>
      <c r="AL14142" s="340">
        <f t="shared" si="2213"/>
        <v>0</v>
      </c>
      <c r="AM14142" s="340">
        <f t="shared" si="2213"/>
        <v>9.3000000000000007</v>
      </c>
    </row>
    <row r="14143" spans="1:39" x14ac:dyDescent="0.35">
      <c r="A14143" s="337">
        <v>36056</v>
      </c>
      <c r="B14143" s="338">
        <f t="shared" si="2204"/>
        <v>1998</v>
      </c>
      <c r="C14143" s="338">
        <f t="shared" si="2205"/>
        <v>9</v>
      </c>
      <c r="D14143" s="338">
        <f t="shared" si="2206"/>
        <v>18</v>
      </c>
      <c r="E14143" s="334">
        <v>0</v>
      </c>
      <c r="F14143" s="334">
        <v>0</v>
      </c>
      <c r="G14143" s="334">
        <v>0</v>
      </c>
      <c r="H14143" s="334">
        <v>0</v>
      </c>
      <c r="I14143" s="334">
        <v>0</v>
      </c>
      <c r="J14143" s="334">
        <v>0</v>
      </c>
      <c r="K14143" s="334">
        <v>0</v>
      </c>
      <c r="L14143" s="334">
        <v>0</v>
      </c>
      <c r="M14143" s="334">
        <v>0</v>
      </c>
      <c r="N14143" s="334">
        <v>0</v>
      </c>
      <c r="O14143" s="334">
        <v>0</v>
      </c>
      <c r="P14143" s="334">
        <v>0</v>
      </c>
      <c r="Q14143" s="334">
        <v>0.2</v>
      </c>
      <c r="R14143" s="334">
        <v>0</v>
      </c>
      <c r="S14143" s="334">
        <v>0</v>
      </c>
      <c r="T14143" s="334">
        <v>0</v>
      </c>
      <c r="U14143" s="334">
        <v>0</v>
      </c>
      <c r="V14143" s="334">
        <v>0</v>
      </c>
      <c r="W14143" s="334">
        <v>5.9</v>
      </c>
      <c r="X14143" s="334">
        <v>1.2</v>
      </c>
      <c r="Y14143" s="334">
        <v>0.2</v>
      </c>
      <c r="Z14143" s="334">
        <v>0</v>
      </c>
      <c r="AA14143" s="334">
        <v>0</v>
      </c>
      <c r="AB14143" s="334">
        <v>0.2</v>
      </c>
      <c r="AD14143" s="334">
        <v>7.7</v>
      </c>
      <c r="AE14143" s="334">
        <f t="shared" si="2207"/>
        <v>7.7</v>
      </c>
      <c r="AF14143" s="334">
        <f t="shared" si="2208"/>
        <v>7.7000000000000011</v>
      </c>
      <c r="AG14143" s="340">
        <f t="shared" si="2209"/>
        <v>8.8817841970012523E-16</v>
      </c>
      <c r="AI14143" s="340">
        <f t="shared" si="2213"/>
        <v>0</v>
      </c>
      <c r="AJ14143" s="340">
        <f t="shared" si="2213"/>
        <v>0</v>
      </c>
      <c r="AK14143" s="340">
        <f t="shared" si="2213"/>
        <v>0</v>
      </c>
      <c r="AL14143" s="340">
        <f t="shared" si="2213"/>
        <v>0</v>
      </c>
      <c r="AM14143" s="340">
        <f t="shared" si="2213"/>
        <v>7.7000000000000011</v>
      </c>
    </row>
    <row r="14144" spans="1:39" x14ac:dyDescent="0.35">
      <c r="A14144" s="337">
        <v>36057</v>
      </c>
      <c r="B14144" s="338">
        <f t="shared" si="2204"/>
        <v>1998</v>
      </c>
      <c r="C14144" s="338">
        <f t="shared" si="2205"/>
        <v>9</v>
      </c>
      <c r="D14144" s="338">
        <f t="shared" si="2206"/>
        <v>19</v>
      </c>
      <c r="E14144" s="334">
        <v>0</v>
      </c>
      <c r="F14144" s="334">
        <v>0</v>
      </c>
      <c r="G14144" s="334">
        <v>1</v>
      </c>
      <c r="H14144" s="334">
        <v>0.2</v>
      </c>
      <c r="I14144" s="334">
        <v>0</v>
      </c>
      <c r="J14144" s="334">
        <v>0.6</v>
      </c>
      <c r="K14144" s="334">
        <v>0.6</v>
      </c>
      <c r="L14144" s="334">
        <v>0.2</v>
      </c>
      <c r="M14144" s="334">
        <v>0.2</v>
      </c>
      <c r="N14144" s="334">
        <v>0</v>
      </c>
      <c r="O14144" s="334">
        <v>0</v>
      </c>
      <c r="P14144" s="334">
        <v>0</v>
      </c>
      <c r="Q14144" s="334">
        <v>0</v>
      </c>
      <c r="R14144" s="334">
        <v>0</v>
      </c>
      <c r="S14144" s="334">
        <v>0</v>
      </c>
      <c r="T14144" s="334">
        <v>0</v>
      </c>
      <c r="U14144" s="334">
        <v>0</v>
      </c>
      <c r="V14144" s="334">
        <v>0</v>
      </c>
      <c r="W14144" s="334">
        <v>0</v>
      </c>
      <c r="X14144" s="334">
        <v>0</v>
      </c>
      <c r="Y14144" s="334">
        <v>0</v>
      </c>
      <c r="Z14144" s="334">
        <v>0</v>
      </c>
      <c r="AA14144" s="334">
        <v>0</v>
      </c>
      <c r="AB14144" s="334">
        <v>0</v>
      </c>
      <c r="AD14144" s="334">
        <v>2.8</v>
      </c>
      <c r="AE14144" s="334">
        <f t="shared" si="2207"/>
        <v>2.8</v>
      </c>
      <c r="AF14144" s="334">
        <f t="shared" si="2208"/>
        <v>2.8000000000000003</v>
      </c>
      <c r="AG14144" s="340">
        <f t="shared" si="2209"/>
        <v>4.4408920985006262E-16</v>
      </c>
      <c r="AI14144" s="340">
        <f t="shared" si="2213"/>
        <v>0</v>
      </c>
      <c r="AJ14144" s="340">
        <f t="shared" si="2213"/>
        <v>0</v>
      </c>
      <c r="AK14144" s="340">
        <f t="shared" si="2213"/>
        <v>0</v>
      </c>
      <c r="AL14144" s="340">
        <f t="shared" si="2213"/>
        <v>0</v>
      </c>
      <c r="AM14144" s="340">
        <f t="shared" si="2213"/>
        <v>2.8000000000000003</v>
      </c>
    </row>
    <row r="14145" spans="1:39" x14ac:dyDescent="0.35">
      <c r="A14145" s="337">
        <v>36058</v>
      </c>
      <c r="B14145" s="338">
        <f t="shared" si="2204"/>
        <v>1998</v>
      </c>
      <c r="C14145" s="338">
        <f t="shared" si="2205"/>
        <v>9</v>
      </c>
      <c r="D14145" s="338">
        <f t="shared" si="2206"/>
        <v>20</v>
      </c>
      <c r="E14145" s="334">
        <v>0.6</v>
      </c>
      <c r="F14145" s="334">
        <v>0.6</v>
      </c>
      <c r="G14145" s="334">
        <v>0.6</v>
      </c>
      <c r="H14145" s="334">
        <v>0.3</v>
      </c>
      <c r="I14145" s="334">
        <v>0</v>
      </c>
      <c r="J14145" s="334">
        <v>0.3</v>
      </c>
      <c r="K14145" s="334">
        <v>0</v>
      </c>
      <c r="L14145" s="334">
        <v>0</v>
      </c>
      <c r="M14145" s="334">
        <v>0</v>
      </c>
      <c r="N14145" s="334">
        <v>0</v>
      </c>
      <c r="O14145" s="334">
        <v>0</v>
      </c>
      <c r="P14145" s="334">
        <v>0</v>
      </c>
      <c r="Q14145" s="334">
        <v>0</v>
      </c>
      <c r="R14145" s="334">
        <v>0</v>
      </c>
      <c r="S14145" s="334">
        <v>0</v>
      </c>
      <c r="T14145" s="334">
        <v>0</v>
      </c>
      <c r="U14145" s="334">
        <v>0</v>
      </c>
      <c r="V14145" s="334">
        <v>0</v>
      </c>
      <c r="W14145" s="334">
        <v>0</v>
      </c>
      <c r="X14145" s="334">
        <v>0</v>
      </c>
      <c r="Y14145" s="334">
        <v>0</v>
      </c>
      <c r="Z14145" s="334">
        <v>0</v>
      </c>
      <c r="AA14145" s="334">
        <v>0</v>
      </c>
      <c r="AB14145" s="334">
        <v>0</v>
      </c>
      <c r="AD14145" s="334">
        <v>2.4</v>
      </c>
      <c r="AE14145" s="334">
        <f t="shared" si="2207"/>
        <v>2.4</v>
      </c>
      <c r="AF14145" s="334">
        <f t="shared" si="2208"/>
        <v>2.3999999999999995</v>
      </c>
      <c r="AG14145" s="340">
        <f t="shared" si="2209"/>
        <v>4.4408920985006262E-16</v>
      </c>
      <c r="AI14145" s="340">
        <f t="shared" si="2213"/>
        <v>0</v>
      </c>
      <c r="AJ14145" s="340">
        <f t="shared" si="2213"/>
        <v>0</v>
      </c>
      <c r="AK14145" s="340">
        <f t="shared" si="2213"/>
        <v>0</v>
      </c>
      <c r="AL14145" s="340">
        <f t="shared" si="2213"/>
        <v>0</v>
      </c>
      <c r="AM14145" s="340">
        <f t="shared" si="2213"/>
        <v>2.3999999999999995</v>
      </c>
    </row>
    <row r="14146" spans="1:39" x14ac:dyDescent="0.35">
      <c r="A14146" s="337">
        <v>36059</v>
      </c>
      <c r="B14146" s="338">
        <f t="shared" si="2204"/>
        <v>1998</v>
      </c>
      <c r="C14146" s="338">
        <f t="shared" si="2205"/>
        <v>9</v>
      </c>
      <c r="D14146" s="338">
        <f t="shared" si="2206"/>
        <v>21</v>
      </c>
      <c r="E14146" s="334">
        <v>0</v>
      </c>
      <c r="F14146" s="334">
        <v>0</v>
      </c>
      <c r="G14146" s="334">
        <v>0</v>
      </c>
      <c r="H14146" s="334">
        <v>0</v>
      </c>
      <c r="I14146" s="334">
        <v>0</v>
      </c>
      <c r="J14146" s="334">
        <v>0</v>
      </c>
      <c r="K14146" s="334">
        <v>0</v>
      </c>
      <c r="L14146" s="334">
        <v>0</v>
      </c>
      <c r="M14146" s="334">
        <v>0</v>
      </c>
      <c r="N14146" s="334">
        <v>0</v>
      </c>
      <c r="O14146" s="334">
        <v>0</v>
      </c>
      <c r="P14146" s="334">
        <v>0</v>
      </c>
      <c r="Q14146" s="334">
        <v>0</v>
      </c>
      <c r="R14146" s="334">
        <v>0</v>
      </c>
      <c r="S14146" s="334">
        <v>0</v>
      </c>
      <c r="T14146" s="334">
        <v>0</v>
      </c>
      <c r="U14146" s="334">
        <v>0</v>
      </c>
      <c r="V14146" s="334">
        <v>0</v>
      </c>
      <c r="W14146" s="334">
        <v>0</v>
      </c>
      <c r="X14146" s="334">
        <v>0</v>
      </c>
      <c r="Y14146" s="334">
        <v>0</v>
      </c>
      <c r="Z14146" s="334">
        <v>0</v>
      </c>
      <c r="AA14146" s="334">
        <v>0</v>
      </c>
      <c r="AB14146" s="334">
        <v>0</v>
      </c>
      <c r="AD14146" s="334">
        <v>0</v>
      </c>
      <c r="AE14146" s="334">
        <f t="shared" si="2207"/>
        <v>0</v>
      </c>
      <c r="AF14146" s="334">
        <f t="shared" si="2208"/>
        <v>0</v>
      </c>
      <c r="AG14146" s="340">
        <f t="shared" si="2209"/>
        <v>0</v>
      </c>
      <c r="AI14146" s="340">
        <f t="shared" si="2213"/>
        <v>0</v>
      </c>
      <c r="AJ14146" s="340">
        <f t="shared" si="2213"/>
        <v>0</v>
      </c>
      <c r="AK14146" s="340">
        <f t="shared" si="2213"/>
        <v>0</v>
      </c>
      <c r="AL14146" s="340">
        <f t="shared" si="2213"/>
        <v>0</v>
      </c>
      <c r="AM14146" s="340">
        <f t="shared" si="2213"/>
        <v>0</v>
      </c>
    </row>
    <row r="14147" spans="1:39" x14ac:dyDescent="0.35">
      <c r="A14147" s="337">
        <v>36060</v>
      </c>
      <c r="B14147" s="338">
        <f t="shared" si="2204"/>
        <v>1998</v>
      </c>
      <c r="C14147" s="338">
        <f t="shared" si="2205"/>
        <v>9</v>
      </c>
      <c r="D14147" s="338">
        <f t="shared" si="2206"/>
        <v>22</v>
      </c>
      <c r="E14147" s="334">
        <v>0</v>
      </c>
      <c r="F14147" s="334">
        <v>0</v>
      </c>
      <c r="G14147" s="334">
        <v>0</v>
      </c>
      <c r="H14147" s="334">
        <v>0</v>
      </c>
      <c r="I14147" s="334">
        <v>0</v>
      </c>
      <c r="J14147" s="334">
        <v>0</v>
      </c>
      <c r="K14147" s="334">
        <v>0</v>
      </c>
      <c r="L14147" s="334">
        <v>0</v>
      </c>
      <c r="M14147" s="334">
        <v>0</v>
      </c>
      <c r="N14147" s="334">
        <v>0</v>
      </c>
      <c r="O14147" s="334">
        <v>0</v>
      </c>
      <c r="P14147" s="334">
        <v>0</v>
      </c>
      <c r="Q14147" s="334">
        <v>0</v>
      </c>
      <c r="R14147" s="334">
        <v>0</v>
      </c>
      <c r="S14147" s="334">
        <v>0</v>
      </c>
      <c r="T14147" s="334">
        <v>0</v>
      </c>
      <c r="U14147" s="334">
        <v>0</v>
      </c>
      <c r="V14147" s="334">
        <v>0</v>
      </c>
      <c r="W14147" s="334">
        <v>0</v>
      </c>
      <c r="X14147" s="334">
        <v>0</v>
      </c>
      <c r="Y14147" s="334">
        <v>0</v>
      </c>
      <c r="Z14147" s="334">
        <v>0</v>
      </c>
      <c r="AA14147" s="334">
        <v>0</v>
      </c>
      <c r="AB14147" s="334">
        <v>0</v>
      </c>
      <c r="AD14147" s="334">
        <v>0</v>
      </c>
      <c r="AE14147" s="334">
        <f t="shared" si="2207"/>
        <v>0</v>
      </c>
      <c r="AF14147" s="334">
        <f t="shared" si="2208"/>
        <v>0</v>
      </c>
      <c r="AG14147" s="340">
        <f t="shared" si="2209"/>
        <v>0</v>
      </c>
      <c r="AI14147" s="340">
        <f t="shared" si="2213"/>
        <v>0</v>
      </c>
      <c r="AJ14147" s="340">
        <f t="shared" si="2213"/>
        <v>0</v>
      </c>
      <c r="AK14147" s="340">
        <f t="shared" si="2213"/>
        <v>0</v>
      </c>
      <c r="AL14147" s="340">
        <f t="shared" si="2213"/>
        <v>0</v>
      </c>
      <c r="AM14147" s="340">
        <f t="shared" si="2213"/>
        <v>0</v>
      </c>
    </row>
    <row r="14148" spans="1:39" x14ac:dyDescent="0.35">
      <c r="A14148" s="337">
        <v>36061</v>
      </c>
      <c r="B14148" s="338">
        <f t="shared" ref="B14148:B14211" si="2214">YEAR(A14148)</f>
        <v>1998</v>
      </c>
      <c r="C14148" s="338">
        <f t="shared" ref="C14148:C14211" si="2215">MONTH(A14148)</f>
        <v>9</v>
      </c>
      <c r="D14148" s="338">
        <f t="shared" ref="D14148:D14211" si="2216">DAY(A14148)</f>
        <v>23</v>
      </c>
      <c r="E14148" s="334">
        <v>0</v>
      </c>
      <c r="F14148" s="334">
        <v>0</v>
      </c>
      <c r="G14148" s="334">
        <v>0</v>
      </c>
      <c r="H14148" s="334">
        <v>0</v>
      </c>
      <c r="I14148" s="334">
        <v>0</v>
      </c>
      <c r="J14148" s="334">
        <v>0</v>
      </c>
      <c r="K14148" s="334">
        <v>0</v>
      </c>
      <c r="L14148" s="334">
        <v>0</v>
      </c>
      <c r="M14148" s="334">
        <v>0</v>
      </c>
      <c r="N14148" s="334">
        <v>0</v>
      </c>
      <c r="O14148" s="334">
        <v>0</v>
      </c>
      <c r="P14148" s="334">
        <v>0</v>
      </c>
      <c r="Q14148" s="334">
        <v>0</v>
      </c>
      <c r="R14148" s="334">
        <v>0</v>
      </c>
      <c r="S14148" s="334">
        <v>0</v>
      </c>
      <c r="T14148" s="334">
        <v>0</v>
      </c>
      <c r="U14148" s="334">
        <v>0</v>
      </c>
      <c r="V14148" s="334">
        <v>0</v>
      </c>
      <c r="W14148" s="334">
        <v>0</v>
      </c>
      <c r="X14148" s="334">
        <v>0</v>
      </c>
      <c r="Y14148" s="334">
        <v>0</v>
      </c>
      <c r="Z14148" s="334">
        <v>0</v>
      </c>
      <c r="AA14148" s="334">
        <v>0</v>
      </c>
      <c r="AB14148" s="334">
        <v>0</v>
      </c>
      <c r="AD14148" s="334">
        <v>0</v>
      </c>
      <c r="AE14148" s="334">
        <f t="shared" ref="AE14148:AE14211" si="2217">AD14148</f>
        <v>0</v>
      </c>
      <c r="AF14148" s="334">
        <f t="shared" ref="AF14148:AF14211" si="2218">SUM(E14148:AB14148)</f>
        <v>0</v>
      </c>
      <c r="AG14148" s="340">
        <f t="shared" ref="AG14148:AG14211" si="2219">ABS(AF14148-AE14148)</f>
        <v>0</v>
      </c>
      <c r="AI14148" s="340">
        <f t="shared" ref="AI14148:AM14163" si="2220">IF($C14148=AI$1,$AF14148,0)</f>
        <v>0</v>
      </c>
      <c r="AJ14148" s="340">
        <f t="shared" si="2220"/>
        <v>0</v>
      </c>
      <c r="AK14148" s="340">
        <f t="shared" si="2220"/>
        <v>0</v>
      </c>
      <c r="AL14148" s="340">
        <f t="shared" si="2220"/>
        <v>0</v>
      </c>
      <c r="AM14148" s="340">
        <f t="shared" si="2220"/>
        <v>0</v>
      </c>
    </row>
    <row r="14149" spans="1:39" x14ac:dyDescent="0.35">
      <c r="A14149" s="337">
        <v>36062</v>
      </c>
      <c r="B14149" s="338">
        <f t="shared" si="2214"/>
        <v>1998</v>
      </c>
      <c r="C14149" s="338">
        <f t="shared" si="2215"/>
        <v>9</v>
      </c>
      <c r="D14149" s="338">
        <f t="shared" si="2216"/>
        <v>24</v>
      </c>
      <c r="E14149" s="334">
        <v>0</v>
      </c>
      <c r="F14149" s="334">
        <v>0</v>
      </c>
      <c r="G14149" s="334">
        <v>0</v>
      </c>
      <c r="H14149" s="334">
        <v>0</v>
      </c>
      <c r="I14149" s="334">
        <v>0</v>
      </c>
      <c r="J14149" s="334">
        <v>0</v>
      </c>
      <c r="K14149" s="334">
        <v>0</v>
      </c>
      <c r="L14149" s="334">
        <v>0</v>
      </c>
      <c r="M14149" s="334">
        <v>0</v>
      </c>
      <c r="N14149" s="334">
        <v>0</v>
      </c>
      <c r="O14149" s="334">
        <v>0</v>
      </c>
      <c r="P14149" s="334">
        <v>0</v>
      </c>
      <c r="Q14149" s="334">
        <v>0</v>
      </c>
      <c r="R14149" s="334">
        <v>0</v>
      </c>
      <c r="S14149" s="334">
        <v>0</v>
      </c>
      <c r="T14149" s="334">
        <v>0</v>
      </c>
      <c r="U14149" s="334">
        <v>0</v>
      </c>
      <c r="V14149" s="334">
        <v>0</v>
      </c>
      <c r="W14149" s="334">
        <v>0</v>
      </c>
      <c r="X14149" s="334">
        <v>0</v>
      </c>
      <c r="Y14149" s="334">
        <v>0</v>
      </c>
      <c r="Z14149" s="334">
        <v>0</v>
      </c>
      <c r="AA14149" s="334">
        <v>0</v>
      </c>
      <c r="AB14149" s="334">
        <v>0</v>
      </c>
      <c r="AD14149" s="334">
        <v>0</v>
      </c>
      <c r="AE14149" s="334">
        <f t="shared" si="2217"/>
        <v>0</v>
      </c>
      <c r="AF14149" s="334">
        <f t="shared" si="2218"/>
        <v>0</v>
      </c>
      <c r="AG14149" s="340">
        <f t="shared" si="2219"/>
        <v>0</v>
      </c>
      <c r="AI14149" s="340">
        <f t="shared" si="2220"/>
        <v>0</v>
      </c>
      <c r="AJ14149" s="340">
        <f t="shared" si="2220"/>
        <v>0</v>
      </c>
      <c r="AK14149" s="340">
        <f t="shared" si="2220"/>
        <v>0</v>
      </c>
      <c r="AL14149" s="340">
        <f t="shared" si="2220"/>
        <v>0</v>
      </c>
      <c r="AM14149" s="340">
        <f t="shared" si="2220"/>
        <v>0</v>
      </c>
    </row>
    <row r="14150" spans="1:39" x14ac:dyDescent="0.35">
      <c r="A14150" s="337">
        <v>36063</v>
      </c>
      <c r="B14150" s="338">
        <f t="shared" si="2214"/>
        <v>1998</v>
      </c>
      <c r="C14150" s="338">
        <f t="shared" si="2215"/>
        <v>9</v>
      </c>
      <c r="D14150" s="338">
        <f t="shared" si="2216"/>
        <v>25</v>
      </c>
      <c r="E14150" s="334">
        <v>0</v>
      </c>
      <c r="F14150" s="334">
        <v>0</v>
      </c>
      <c r="G14150" s="334">
        <v>0</v>
      </c>
      <c r="H14150" s="334">
        <v>0</v>
      </c>
      <c r="I14150" s="334">
        <v>0</v>
      </c>
      <c r="J14150" s="334">
        <v>0</v>
      </c>
      <c r="K14150" s="334">
        <v>0</v>
      </c>
      <c r="L14150" s="334">
        <v>0</v>
      </c>
      <c r="M14150" s="334">
        <v>0</v>
      </c>
      <c r="N14150" s="334">
        <v>0</v>
      </c>
      <c r="O14150" s="334">
        <v>0</v>
      </c>
      <c r="P14150" s="334">
        <v>1.6</v>
      </c>
      <c r="Q14150" s="334">
        <v>0.5</v>
      </c>
      <c r="R14150" s="334">
        <v>0.3</v>
      </c>
      <c r="S14150" s="334">
        <v>0.2</v>
      </c>
      <c r="T14150" s="334">
        <v>0.2</v>
      </c>
      <c r="U14150" s="334">
        <v>0.2</v>
      </c>
      <c r="V14150" s="334">
        <v>0</v>
      </c>
      <c r="W14150" s="334">
        <v>0</v>
      </c>
      <c r="X14150" s="334">
        <v>0</v>
      </c>
      <c r="Y14150" s="334">
        <v>0</v>
      </c>
      <c r="Z14150" s="334">
        <v>0</v>
      </c>
      <c r="AA14150" s="334">
        <v>0</v>
      </c>
      <c r="AB14150" s="334">
        <v>0</v>
      </c>
      <c r="AD14150" s="334">
        <v>3</v>
      </c>
      <c r="AE14150" s="334">
        <f t="shared" si="2217"/>
        <v>3</v>
      </c>
      <c r="AF14150" s="334">
        <f t="shared" si="2218"/>
        <v>3.0000000000000004</v>
      </c>
      <c r="AG14150" s="340">
        <f t="shared" si="2219"/>
        <v>4.4408920985006262E-16</v>
      </c>
      <c r="AI14150" s="340">
        <f t="shared" si="2220"/>
        <v>0</v>
      </c>
      <c r="AJ14150" s="340">
        <f t="shared" si="2220"/>
        <v>0</v>
      </c>
      <c r="AK14150" s="340">
        <f t="shared" si="2220"/>
        <v>0</v>
      </c>
      <c r="AL14150" s="340">
        <f t="shared" si="2220"/>
        <v>0</v>
      </c>
      <c r="AM14150" s="340">
        <f t="shared" si="2220"/>
        <v>3.0000000000000004</v>
      </c>
    </row>
    <row r="14151" spans="1:39" x14ac:dyDescent="0.35">
      <c r="A14151" s="337">
        <v>36064</v>
      </c>
      <c r="B14151" s="338">
        <f t="shared" si="2214"/>
        <v>1998</v>
      </c>
      <c r="C14151" s="338">
        <f t="shared" si="2215"/>
        <v>9</v>
      </c>
      <c r="D14151" s="338">
        <f t="shared" si="2216"/>
        <v>26</v>
      </c>
      <c r="E14151" s="334">
        <v>0</v>
      </c>
      <c r="F14151" s="334">
        <v>0</v>
      </c>
      <c r="G14151" s="334">
        <v>0</v>
      </c>
      <c r="H14151" s="334">
        <v>0</v>
      </c>
      <c r="I14151" s="334">
        <v>0</v>
      </c>
      <c r="J14151" s="334">
        <v>0</v>
      </c>
      <c r="K14151" s="334">
        <v>0</v>
      </c>
      <c r="L14151" s="334">
        <v>0</v>
      </c>
      <c r="M14151" s="334">
        <v>0</v>
      </c>
      <c r="N14151" s="334">
        <v>0</v>
      </c>
      <c r="O14151" s="334">
        <v>0</v>
      </c>
      <c r="P14151" s="334">
        <v>0</v>
      </c>
      <c r="Q14151" s="334">
        <v>0</v>
      </c>
      <c r="R14151" s="334">
        <v>0</v>
      </c>
      <c r="S14151" s="334">
        <v>0</v>
      </c>
      <c r="T14151" s="334">
        <v>0</v>
      </c>
      <c r="U14151" s="334">
        <v>0</v>
      </c>
      <c r="V14151" s="334">
        <v>0</v>
      </c>
      <c r="W14151" s="334">
        <v>0</v>
      </c>
      <c r="X14151" s="334">
        <v>0</v>
      </c>
      <c r="Y14151" s="334">
        <v>0</v>
      </c>
      <c r="Z14151" s="334">
        <v>0</v>
      </c>
      <c r="AA14151" s="334">
        <v>0</v>
      </c>
      <c r="AB14151" s="334">
        <v>0</v>
      </c>
      <c r="AD14151" s="334">
        <v>0</v>
      </c>
      <c r="AE14151" s="334">
        <f t="shared" si="2217"/>
        <v>0</v>
      </c>
      <c r="AF14151" s="334">
        <f t="shared" si="2218"/>
        <v>0</v>
      </c>
      <c r="AG14151" s="340">
        <f t="shared" si="2219"/>
        <v>0</v>
      </c>
      <c r="AI14151" s="340">
        <f t="shared" si="2220"/>
        <v>0</v>
      </c>
      <c r="AJ14151" s="340">
        <f t="shared" si="2220"/>
        <v>0</v>
      </c>
      <c r="AK14151" s="340">
        <f t="shared" si="2220"/>
        <v>0</v>
      </c>
      <c r="AL14151" s="340">
        <f t="shared" si="2220"/>
        <v>0</v>
      </c>
      <c r="AM14151" s="340">
        <f t="shared" si="2220"/>
        <v>0</v>
      </c>
    </row>
    <row r="14152" spans="1:39" x14ac:dyDescent="0.35">
      <c r="A14152" s="337">
        <v>36065</v>
      </c>
      <c r="B14152" s="338">
        <f t="shared" si="2214"/>
        <v>1998</v>
      </c>
      <c r="C14152" s="338">
        <f t="shared" si="2215"/>
        <v>9</v>
      </c>
      <c r="D14152" s="338">
        <f t="shared" si="2216"/>
        <v>27</v>
      </c>
      <c r="E14152" s="334">
        <v>0</v>
      </c>
      <c r="F14152" s="334">
        <v>0</v>
      </c>
      <c r="G14152" s="334">
        <v>0</v>
      </c>
      <c r="H14152" s="334">
        <v>0</v>
      </c>
      <c r="I14152" s="334">
        <v>0</v>
      </c>
      <c r="J14152" s="334">
        <v>0</v>
      </c>
      <c r="K14152" s="334">
        <v>0</v>
      </c>
      <c r="L14152" s="334">
        <v>0</v>
      </c>
      <c r="M14152" s="334">
        <v>0</v>
      </c>
      <c r="N14152" s="334">
        <v>0</v>
      </c>
      <c r="O14152" s="334">
        <v>0</v>
      </c>
      <c r="P14152" s="334">
        <v>0</v>
      </c>
      <c r="Q14152" s="334">
        <v>0</v>
      </c>
      <c r="R14152" s="334">
        <v>0</v>
      </c>
      <c r="S14152" s="334">
        <v>0</v>
      </c>
      <c r="T14152" s="334">
        <v>0</v>
      </c>
      <c r="U14152" s="334">
        <v>0</v>
      </c>
      <c r="V14152" s="334">
        <v>0</v>
      </c>
      <c r="W14152" s="334">
        <v>0</v>
      </c>
      <c r="X14152" s="334">
        <v>0</v>
      </c>
      <c r="Y14152" s="334">
        <v>0</v>
      </c>
      <c r="Z14152" s="334">
        <v>0</v>
      </c>
      <c r="AA14152" s="334">
        <v>0</v>
      </c>
      <c r="AB14152" s="334">
        <v>0</v>
      </c>
      <c r="AD14152" s="334">
        <v>0</v>
      </c>
      <c r="AE14152" s="334">
        <f t="shared" si="2217"/>
        <v>0</v>
      </c>
      <c r="AF14152" s="334">
        <f t="shared" si="2218"/>
        <v>0</v>
      </c>
      <c r="AG14152" s="340">
        <f t="shared" si="2219"/>
        <v>0</v>
      </c>
      <c r="AI14152" s="340">
        <f t="shared" si="2220"/>
        <v>0</v>
      </c>
      <c r="AJ14152" s="340">
        <f t="shared" si="2220"/>
        <v>0</v>
      </c>
      <c r="AK14152" s="340">
        <f t="shared" si="2220"/>
        <v>0</v>
      </c>
      <c r="AL14152" s="340">
        <f t="shared" si="2220"/>
        <v>0</v>
      </c>
      <c r="AM14152" s="340">
        <f t="shared" si="2220"/>
        <v>0</v>
      </c>
    </row>
    <row r="14153" spans="1:39" x14ac:dyDescent="0.35">
      <c r="A14153" s="337">
        <v>36066</v>
      </c>
      <c r="B14153" s="338">
        <f t="shared" si="2214"/>
        <v>1998</v>
      </c>
      <c r="C14153" s="338">
        <f t="shared" si="2215"/>
        <v>9</v>
      </c>
      <c r="D14153" s="338">
        <f t="shared" si="2216"/>
        <v>28</v>
      </c>
      <c r="E14153" s="334">
        <v>0</v>
      </c>
      <c r="F14153" s="334">
        <v>0</v>
      </c>
      <c r="G14153" s="334">
        <v>0</v>
      </c>
      <c r="H14153" s="334">
        <v>0</v>
      </c>
      <c r="I14153" s="334">
        <v>0</v>
      </c>
      <c r="J14153" s="334">
        <v>0</v>
      </c>
      <c r="K14153" s="334">
        <v>0</v>
      </c>
      <c r="L14153" s="334">
        <v>0</v>
      </c>
      <c r="M14153" s="334">
        <v>0</v>
      </c>
      <c r="N14153" s="334">
        <v>0</v>
      </c>
      <c r="O14153" s="334">
        <v>0.2</v>
      </c>
      <c r="P14153" s="334">
        <v>0</v>
      </c>
      <c r="Q14153" s="334">
        <v>0</v>
      </c>
      <c r="R14153" s="334">
        <v>0</v>
      </c>
      <c r="S14153" s="334">
        <v>0</v>
      </c>
      <c r="T14153" s="334">
        <v>0</v>
      </c>
      <c r="U14153" s="334">
        <v>0</v>
      </c>
      <c r="V14153" s="334">
        <v>0</v>
      </c>
      <c r="W14153" s="334">
        <v>0</v>
      </c>
      <c r="X14153" s="334">
        <v>0</v>
      </c>
      <c r="Y14153" s="334">
        <v>0</v>
      </c>
      <c r="Z14153" s="334">
        <v>0</v>
      </c>
      <c r="AA14153" s="334">
        <v>0</v>
      </c>
      <c r="AB14153" s="334">
        <v>0</v>
      </c>
      <c r="AD14153" s="334">
        <v>0.2</v>
      </c>
      <c r="AE14153" s="334">
        <f t="shared" si="2217"/>
        <v>0.2</v>
      </c>
      <c r="AF14153" s="334">
        <f t="shared" si="2218"/>
        <v>0.2</v>
      </c>
      <c r="AG14153" s="340">
        <f t="shared" si="2219"/>
        <v>0</v>
      </c>
      <c r="AI14153" s="340">
        <f t="shared" si="2220"/>
        <v>0</v>
      </c>
      <c r="AJ14153" s="340">
        <f t="shared" si="2220"/>
        <v>0</v>
      </c>
      <c r="AK14153" s="340">
        <f t="shared" si="2220"/>
        <v>0</v>
      </c>
      <c r="AL14153" s="340">
        <f t="shared" si="2220"/>
        <v>0</v>
      </c>
      <c r="AM14153" s="340">
        <f t="shared" si="2220"/>
        <v>0.2</v>
      </c>
    </row>
    <row r="14154" spans="1:39" x14ac:dyDescent="0.35">
      <c r="A14154" s="337">
        <v>36067</v>
      </c>
      <c r="B14154" s="338">
        <f t="shared" si="2214"/>
        <v>1998</v>
      </c>
      <c r="C14154" s="338">
        <f t="shared" si="2215"/>
        <v>9</v>
      </c>
      <c r="D14154" s="338">
        <f t="shared" si="2216"/>
        <v>29</v>
      </c>
      <c r="E14154" s="334">
        <v>0</v>
      </c>
      <c r="F14154" s="334">
        <v>0</v>
      </c>
      <c r="G14154" s="334">
        <v>0</v>
      </c>
      <c r="H14154" s="334">
        <v>0</v>
      </c>
      <c r="I14154" s="334">
        <v>0</v>
      </c>
      <c r="J14154" s="334">
        <v>0</v>
      </c>
      <c r="K14154" s="334">
        <v>0</v>
      </c>
      <c r="L14154" s="334">
        <v>0</v>
      </c>
      <c r="M14154" s="334">
        <v>0</v>
      </c>
      <c r="N14154" s="334">
        <v>0</v>
      </c>
      <c r="O14154" s="334">
        <v>0</v>
      </c>
      <c r="P14154" s="334">
        <v>0</v>
      </c>
      <c r="Q14154" s="334">
        <v>0</v>
      </c>
      <c r="R14154" s="334">
        <v>0.7</v>
      </c>
      <c r="S14154" s="334">
        <v>0</v>
      </c>
      <c r="T14154" s="334">
        <v>0</v>
      </c>
      <c r="U14154" s="334">
        <v>0</v>
      </c>
      <c r="V14154" s="334">
        <v>0</v>
      </c>
      <c r="W14154" s="334">
        <v>0</v>
      </c>
      <c r="X14154" s="334">
        <v>0</v>
      </c>
      <c r="Y14154" s="334">
        <v>0</v>
      </c>
      <c r="Z14154" s="334">
        <v>0</v>
      </c>
      <c r="AA14154" s="334">
        <v>0</v>
      </c>
      <c r="AB14154" s="334">
        <v>0</v>
      </c>
      <c r="AD14154" s="334">
        <v>0.7</v>
      </c>
      <c r="AE14154" s="334">
        <f t="shared" si="2217"/>
        <v>0.7</v>
      </c>
      <c r="AF14154" s="334">
        <f t="shared" si="2218"/>
        <v>0.7</v>
      </c>
      <c r="AG14154" s="340">
        <f t="shared" si="2219"/>
        <v>0</v>
      </c>
      <c r="AI14154" s="340">
        <f t="shared" si="2220"/>
        <v>0</v>
      </c>
      <c r="AJ14154" s="340">
        <f t="shared" si="2220"/>
        <v>0</v>
      </c>
      <c r="AK14154" s="340">
        <f t="shared" si="2220"/>
        <v>0</v>
      </c>
      <c r="AL14154" s="340">
        <f t="shared" si="2220"/>
        <v>0</v>
      </c>
      <c r="AM14154" s="340">
        <f t="shared" si="2220"/>
        <v>0.7</v>
      </c>
    </row>
    <row r="14155" spans="1:39" x14ac:dyDescent="0.35">
      <c r="A14155" s="337">
        <v>36068</v>
      </c>
      <c r="B14155" s="338">
        <f t="shared" si="2214"/>
        <v>1998</v>
      </c>
      <c r="C14155" s="338">
        <f t="shared" si="2215"/>
        <v>9</v>
      </c>
      <c r="D14155" s="338">
        <f t="shared" si="2216"/>
        <v>30</v>
      </c>
      <c r="E14155" s="334">
        <v>0</v>
      </c>
      <c r="F14155" s="334">
        <v>0</v>
      </c>
      <c r="G14155" s="334">
        <v>0</v>
      </c>
      <c r="H14155" s="334">
        <v>0</v>
      </c>
      <c r="I14155" s="334">
        <v>0</v>
      </c>
      <c r="J14155" s="334">
        <v>0</v>
      </c>
      <c r="K14155" s="334">
        <v>0</v>
      </c>
      <c r="L14155" s="334">
        <v>0</v>
      </c>
      <c r="M14155" s="334">
        <v>0</v>
      </c>
      <c r="N14155" s="334">
        <v>0</v>
      </c>
      <c r="O14155" s="334">
        <v>0</v>
      </c>
      <c r="P14155" s="334">
        <v>0</v>
      </c>
      <c r="Q14155" s="334">
        <v>0</v>
      </c>
      <c r="R14155" s="334">
        <v>0</v>
      </c>
      <c r="S14155" s="334">
        <v>0</v>
      </c>
      <c r="T14155" s="334">
        <v>0</v>
      </c>
      <c r="U14155" s="334">
        <v>0</v>
      </c>
      <c r="V14155" s="334">
        <v>0</v>
      </c>
      <c r="W14155" s="334">
        <v>0</v>
      </c>
      <c r="X14155" s="334">
        <v>0</v>
      </c>
      <c r="Y14155" s="334">
        <v>0</v>
      </c>
      <c r="Z14155" s="334">
        <v>0</v>
      </c>
      <c r="AA14155" s="334">
        <v>0</v>
      </c>
      <c r="AB14155" s="334">
        <v>0</v>
      </c>
      <c r="AD14155" s="334">
        <v>0</v>
      </c>
      <c r="AE14155" s="334">
        <f t="shared" si="2217"/>
        <v>0</v>
      </c>
      <c r="AF14155" s="334">
        <f t="shared" si="2218"/>
        <v>0</v>
      </c>
      <c r="AG14155" s="340">
        <f t="shared" si="2219"/>
        <v>0</v>
      </c>
      <c r="AI14155" s="340">
        <f t="shared" si="2220"/>
        <v>0</v>
      </c>
      <c r="AJ14155" s="340">
        <f t="shared" si="2220"/>
        <v>0</v>
      </c>
      <c r="AK14155" s="340">
        <f t="shared" si="2220"/>
        <v>0</v>
      </c>
      <c r="AL14155" s="340">
        <f t="shared" si="2220"/>
        <v>0</v>
      </c>
      <c r="AM14155" s="340">
        <f t="shared" si="2220"/>
        <v>0</v>
      </c>
    </row>
    <row r="14156" spans="1:39" x14ac:dyDescent="0.35">
      <c r="A14156" s="337">
        <v>36069</v>
      </c>
      <c r="B14156" s="338">
        <f t="shared" si="2214"/>
        <v>1998</v>
      </c>
      <c r="C14156" s="338">
        <f t="shared" si="2215"/>
        <v>10</v>
      </c>
      <c r="D14156" s="338">
        <f t="shared" si="2216"/>
        <v>1</v>
      </c>
      <c r="E14156" s="334">
        <v>0</v>
      </c>
      <c r="F14156" s="334">
        <v>0</v>
      </c>
      <c r="G14156" s="334">
        <v>0</v>
      </c>
      <c r="H14156" s="334">
        <v>0</v>
      </c>
      <c r="I14156" s="334">
        <v>0</v>
      </c>
      <c r="J14156" s="334">
        <v>0</v>
      </c>
      <c r="K14156" s="334">
        <v>0</v>
      </c>
      <c r="L14156" s="334">
        <v>0</v>
      </c>
      <c r="M14156" s="334">
        <v>0</v>
      </c>
      <c r="N14156" s="334">
        <v>0</v>
      </c>
      <c r="O14156" s="334">
        <v>0</v>
      </c>
      <c r="P14156" s="334">
        <v>0</v>
      </c>
      <c r="Q14156" s="334">
        <v>0</v>
      </c>
      <c r="R14156" s="334">
        <v>0</v>
      </c>
      <c r="S14156" s="334">
        <v>0</v>
      </c>
      <c r="T14156" s="334">
        <v>0</v>
      </c>
      <c r="U14156" s="334">
        <v>0</v>
      </c>
      <c r="V14156" s="334">
        <v>0</v>
      </c>
      <c r="W14156" s="334">
        <v>0</v>
      </c>
      <c r="X14156" s="334">
        <v>0</v>
      </c>
      <c r="Y14156" s="334">
        <v>0</v>
      </c>
      <c r="Z14156" s="334">
        <v>0</v>
      </c>
      <c r="AA14156" s="334">
        <v>0</v>
      </c>
      <c r="AB14156" s="334">
        <v>0</v>
      </c>
      <c r="AD14156" s="334">
        <v>0</v>
      </c>
      <c r="AE14156" s="334">
        <f t="shared" si="2217"/>
        <v>0</v>
      </c>
      <c r="AF14156" s="334">
        <f t="shared" si="2218"/>
        <v>0</v>
      </c>
      <c r="AG14156" s="340">
        <f t="shared" si="2219"/>
        <v>0</v>
      </c>
      <c r="AI14156" s="340">
        <f t="shared" si="2220"/>
        <v>0</v>
      </c>
      <c r="AJ14156" s="340">
        <f t="shared" si="2220"/>
        <v>0</v>
      </c>
      <c r="AK14156" s="340">
        <f t="shared" si="2220"/>
        <v>0</v>
      </c>
      <c r="AL14156" s="340">
        <f t="shared" si="2220"/>
        <v>0</v>
      </c>
      <c r="AM14156" s="340">
        <f t="shared" si="2220"/>
        <v>0</v>
      </c>
    </row>
    <row r="14157" spans="1:39" x14ac:dyDescent="0.35">
      <c r="A14157" s="337">
        <v>36070</v>
      </c>
      <c r="B14157" s="338">
        <f t="shared" si="2214"/>
        <v>1998</v>
      </c>
      <c r="C14157" s="338">
        <f t="shared" si="2215"/>
        <v>10</v>
      </c>
      <c r="D14157" s="338">
        <f t="shared" si="2216"/>
        <v>2</v>
      </c>
      <c r="E14157" s="334">
        <v>0</v>
      </c>
      <c r="F14157" s="334">
        <v>0</v>
      </c>
      <c r="G14157" s="334">
        <v>0</v>
      </c>
      <c r="H14157" s="334">
        <v>0</v>
      </c>
      <c r="I14157" s="334">
        <v>0</v>
      </c>
      <c r="J14157" s="334">
        <v>0</v>
      </c>
      <c r="K14157" s="334">
        <v>0</v>
      </c>
      <c r="L14157" s="334">
        <v>0</v>
      </c>
      <c r="M14157" s="334">
        <v>0</v>
      </c>
      <c r="N14157" s="334">
        <v>0</v>
      </c>
      <c r="O14157" s="334">
        <v>0</v>
      </c>
      <c r="P14157" s="334">
        <v>0</v>
      </c>
      <c r="Q14157" s="334">
        <v>0</v>
      </c>
      <c r="R14157" s="334">
        <v>0.2</v>
      </c>
      <c r="S14157" s="334">
        <v>0.7</v>
      </c>
      <c r="T14157" s="334">
        <v>1</v>
      </c>
      <c r="U14157" s="334">
        <v>0</v>
      </c>
      <c r="V14157" s="334">
        <v>0</v>
      </c>
      <c r="W14157" s="334">
        <v>0</v>
      </c>
      <c r="X14157" s="334">
        <v>0</v>
      </c>
      <c r="Y14157" s="334">
        <v>0.2</v>
      </c>
      <c r="Z14157" s="334">
        <v>0.2</v>
      </c>
      <c r="AA14157" s="334">
        <v>0</v>
      </c>
      <c r="AB14157" s="334">
        <v>0</v>
      </c>
      <c r="AD14157" s="334">
        <v>2.2999999999999998</v>
      </c>
      <c r="AE14157" s="334">
        <f t="shared" si="2217"/>
        <v>2.2999999999999998</v>
      </c>
      <c r="AF14157" s="334">
        <f t="shared" si="2218"/>
        <v>2.3000000000000003</v>
      </c>
      <c r="AG14157" s="340">
        <f t="shared" si="2219"/>
        <v>4.4408920985006262E-16</v>
      </c>
      <c r="AI14157" s="340">
        <f t="shared" si="2220"/>
        <v>0</v>
      </c>
      <c r="AJ14157" s="340">
        <f t="shared" si="2220"/>
        <v>0</v>
      </c>
      <c r="AK14157" s="340">
        <f t="shared" si="2220"/>
        <v>0</v>
      </c>
      <c r="AL14157" s="340">
        <f t="shared" si="2220"/>
        <v>0</v>
      </c>
      <c r="AM14157" s="340">
        <f t="shared" si="2220"/>
        <v>0</v>
      </c>
    </row>
    <row r="14158" spans="1:39" x14ac:dyDescent="0.35">
      <c r="A14158" s="337">
        <v>36071</v>
      </c>
      <c r="B14158" s="338">
        <f t="shared" si="2214"/>
        <v>1998</v>
      </c>
      <c r="C14158" s="338">
        <f t="shared" si="2215"/>
        <v>10</v>
      </c>
      <c r="D14158" s="338">
        <f t="shared" si="2216"/>
        <v>3</v>
      </c>
      <c r="E14158" s="334">
        <v>0</v>
      </c>
      <c r="F14158" s="334">
        <v>0</v>
      </c>
      <c r="G14158" s="334">
        <v>0</v>
      </c>
      <c r="H14158" s="334">
        <v>0</v>
      </c>
      <c r="I14158" s="334">
        <v>0</v>
      </c>
      <c r="J14158" s="334">
        <v>0</v>
      </c>
      <c r="K14158" s="334">
        <v>0</v>
      </c>
      <c r="L14158" s="334">
        <v>0</v>
      </c>
      <c r="M14158" s="334">
        <v>0</v>
      </c>
      <c r="N14158" s="334">
        <v>0</v>
      </c>
      <c r="O14158" s="334">
        <v>0</v>
      </c>
      <c r="P14158" s="334">
        <v>0</v>
      </c>
      <c r="Q14158" s="334">
        <v>0</v>
      </c>
      <c r="R14158" s="334">
        <v>0</v>
      </c>
      <c r="S14158" s="334">
        <v>0</v>
      </c>
      <c r="T14158" s="334">
        <v>0</v>
      </c>
      <c r="U14158" s="334">
        <v>0</v>
      </c>
      <c r="V14158" s="334">
        <v>0</v>
      </c>
      <c r="W14158" s="334">
        <v>0</v>
      </c>
      <c r="X14158" s="334">
        <v>0</v>
      </c>
      <c r="Y14158" s="334">
        <v>0</v>
      </c>
      <c r="Z14158" s="334">
        <v>0</v>
      </c>
      <c r="AA14158" s="334">
        <v>0</v>
      </c>
      <c r="AB14158" s="334">
        <v>0</v>
      </c>
      <c r="AD14158" s="334">
        <v>0</v>
      </c>
      <c r="AE14158" s="334">
        <f t="shared" si="2217"/>
        <v>0</v>
      </c>
      <c r="AF14158" s="334">
        <f t="shared" si="2218"/>
        <v>0</v>
      </c>
      <c r="AG14158" s="340">
        <f t="shared" si="2219"/>
        <v>0</v>
      </c>
      <c r="AI14158" s="340">
        <f t="shared" si="2220"/>
        <v>0</v>
      </c>
      <c r="AJ14158" s="340">
        <f t="shared" si="2220"/>
        <v>0</v>
      </c>
      <c r="AK14158" s="340">
        <f t="shared" si="2220"/>
        <v>0</v>
      </c>
      <c r="AL14158" s="340">
        <f t="shared" si="2220"/>
        <v>0</v>
      </c>
      <c r="AM14158" s="340">
        <f t="shared" si="2220"/>
        <v>0</v>
      </c>
    </row>
    <row r="14159" spans="1:39" x14ac:dyDescent="0.35">
      <c r="A14159" s="337">
        <v>36072</v>
      </c>
      <c r="B14159" s="338">
        <f t="shared" si="2214"/>
        <v>1998</v>
      </c>
      <c r="C14159" s="338">
        <f t="shared" si="2215"/>
        <v>10</v>
      </c>
      <c r="D14159" s="338">
        <f t="shared" si="2216"/>
        <v>4</v>
      </c>
      <c r="E14159" s="334">
        <v>0</v>
      </c>
      <c r="F14159" s="334">
        <v>0</v>
      </c>
      <c r="G14159" s="334">
        <v>0</v>
      </c>
      <c r="H14159" s="334">
        <v>0</v>
      </c>
      <c r="I14159" s="334">
        <v>0</v>
      </c>
      <c r="J14159" s="334">
        <v>0</v>
      </c>
      <c r="K14159" s="334">
        <v>0</v>
      </c>
      <c r="L14159" s="334">
        <v>0</v>
      </c>
      <c r="M14159" s="334">
        <v>0</v>
      </c>
      <c r="N14159" s="334">
        <v>0</v>
      </c>
      <c r="O14159" s="334">
        <v>0</v>
      </c>
      <c r="P14159" s="334">
        <v>0</v>
      </c>
      <c r="Q14159" s="334">
        <v>0</v>
      </c>
      <c r="R14159" s="334">
        <v>0</v>
      </c>
      <c r="S14159" s="334">
        <v>0</v>
      </c>
      <c r="T14159" s="334">
        <v>0</v>
      </c>
      <c r="U14159" s="334">
        <v>0</v>
      </c>
      <c r="V14159" s="334">
        <v>0</v>
      </c>
      <c r="W14159" s="334">
        <v>0</v>
      </c>
      <c r="X14159" s="334">
        <v>0</v>
      </c>
      <c r="Y14159" s="334">
        <v>0</v>
      </c>
      <c r="Z14159" s="334">
        <v>0</v>
      </c>
      <c r="AA14159" s="334">
        <v>0</v>
      </c>
      <c r="AB14159" s="334">
        <v>0</v>
      </c>
      <c r="AD14159" s="334">
        <v>0</v>
      </c>
      <c r="AE14159" s="334">
        <f t="shared" si="2217"/>
        <v>0</v>
      </c>
      <c r="AF14159" s="334">
        <f t="shared" si="2218"/>
        <v>0</v>
      </c>
      <c r="AG14159" s="340">
        <f t="shared" si="2219"/>
        <v>0</v>
      </c>
      <c r="AI14159" s="340">
        <f t="shared" si="2220"/>
        <v>0</v>
      </c>
      <c r="AJ14159" s="340">
        <f t="shared" si="2220"/>
        <v>0</v>
      </c>
      <c r="AK14159" s="340">
        <f t="shared" si="2220"/>
        <v>0</v>
      </c>
      <c r="AL14159" s="340">
        <f t="shared" si="2220"/>
        <v>0</v>
      </c>
      <c r="AM14159" s="340">
        <f t="shared" si="2220"/>
        <v>0</v>
      </c>
    </row>
    <row r="14160" spans="1:39" x14ac:dyDescent="0.35">
      <c r="A14160" s="337">
        <v>36073</v>
      </c>
      <c r="B14160" s="338">
        <f t="shared" si="2214"/>
        <v>1998</v>
      </c>
      <c r="C14160" s="338">
        <f t="shared" si="2215"/>
        <v>10</v>
      </c>
      <c r="D14160" s="338">
        <f t="shared" si="2216"/>
        <v>5</v>
      </c>
      <c r="E14160" s="334">
        <v>0</v>
      </c>
      <c r="F14160" s="334">
        <v>0</v>
      </c>
      <c r="G14160" s="334">
        <v>0</v>
      </c>
      <c r="H14160" s="334">
        <v>0</v>
      </c>
      <c r="I14160" s="334">
        <v>0</v>
      </c>
      <c r="J14160" s="334">
        <v>0</v>
      </c>
      <c r="K14160" s="334">
        <v>0</v>
      </c>
      <c r="L14160" s="334">
        <v>0</v>
      </c>
      <c r="M14160" s="334">
        <v>0</v>
      </c>
      <c r="N14160" s="334">
        <v>0</v>
      </c>
      <c r="O14160" s="334">
        <v>0</v>
      </c>
      <c r="P14160" s="334">
        <v>0</v>
      </c>
      <c r="Q14160" s="334">
        <v>0</v>
      </c>
      <c r="R14160" s="334">
        <v>0</v>
      </c>
      <c r="S14160" s="334">
        <v>0</v>
      </c>
      <c r="T14160" s="334">
        <v>0</v>
      </c>
      <c r="U14160" s="334">
        <v>0</v>
      </c>
      <c r="V14160" s="334">
        <v>0</v>
      </c>
      <c r="W14160" s="334">
        <v>0</v>
      </c>
      <c r="X14160" s="334">
        <v>0</v>
      </c>
      <c r="Y14160" s="334">
        <v>0</v>
      </c>
      <c r="Z14160" s="334">
        <v>0</v>
      </c>
      <c r="AA14160" s="334">
        <v>0</v>
      </c>
      <c r="AB14160" s="334">
        <v>0</v>
      </c>
      <c r="AD14160" s="334">
        <v>0</v>
      </c>
      <c r="AE14160" s="334">
        <f t="shared" si="2217"/>
        <v>0</v>
      </c>
      <c r="AF14160" s="334">
        <f t="shared" si="2218"/>
        <v>0</v>
      </c>
      <c r="AG14160" s="340">
        <f t="shared" si="2219"/>
        <v>0</v>
      </c>
      <c r="AI14160" s="340">
        <f t="shared" si="2220"/>
        <v>0</v>
      </c>
      <c r="AJ14160" s="340">
        <f t="shared" si="2220"/>
        <v>0</v>
      </c>
      <c r="AK14160" s="340">
        <f t="shared" si="2220"/>
        <v>0</v>
      </c>
      <c r="AL14160" s="340">
        <f t="shared" si="2220"/>
        <v>0</v>
      </c>
      <c r="AM14160" s="340">
        <f t="shared" si="2220"/>
        <v>0</v>
      </c>
    </row>
    <row r="14161" spans="1:39" x14ac:dyDescent="0.35">
      <c r="A14161" s="337">
        <v>36074</v>
      </c>
      <c r="B14161" s="338">
        <f t="shared" si="2214"/>
        <v>1998</v>
      </c>
      <c r="C14161" s="338">
        <f t="shared" si="2215"/>
        <v>10</v>
      </c>
      <c r="D14161" s="338">
        <f t="shared" si="2216"/>
        <v>6</v>
      </c>
      <c r="E14161" s="334">
        <v>0</v>
      </c>
      <c r="F14161" s="334">
        <v>0</v>
      </c>
      <c r="G14161" s="334">
        <v>0</v>
      </c>
      <c r="H14161" s="334">
        <v>0</v>
      </c>
      <c r="I14161" s="334">
        <v>0</v>
      </c>
      <c r="J14161" s="334">
        <v>0</v>
      </c>
      <c r="K14161" s="334">
        <v>0</v>
      </c>
      <c r="L14161" s="334">
        <v>0</v>
      </c>
      <c r="M14161" s="334">
        <v>0</v>
      </c>
      <c r="N14161" s="334">
        <v>0</v>
      </c>
      <c r="O14161" s="334">
        <v>0</v>
      </c>
      <c r="P14161" s="334">
        <v>0</v>
      </c>
      <c r="Q14161" s="334">
        <v>0</v>
      </c>
      <c r="R14161" s="334">
        <v>0</v>
      </c>
      <c r="S14161" s="334">
        <v>0</v>
      </c>
      <c r="T14161" s="334">
        <v>0</v>
      </c>
      <c r="U14161" s="334">
        <v>0</v>
      </c>
      <c r="V14161" s="334">
        <v>0</v>
      </c>
      <c r="W14161" s="334">
        <v>0</v>
      </c>
      <c r="X14161" s="334">
        <v>0</v>
      </c>
      <c r="Y14161" s="334">
        <v>0</v>
      </c>
      <c r="Z14161" s="334">
        <v>0</v>
      </c>
      <c r="AA14161" s="334">
        <v>0</v>
      </c>
      <c r="AB14161" s="334">
        <v>0</v>
      </c>
      <c r="AD14161" s="334">
        <v>0</v>
      </c>
      <c r="AE14161" s="334">
        <f t="shared" si="2217"/>
        <v>0</v>
      </c>
      <c r="AF14161" s="334">
        <f t="shared" si="2218"/>
        <v>0</v>
      </c>
      <c r="AG14161" s="340">
        <f t="shared" si="2219"/>
        <v>0</v>
      </c>
      <c r="AI14161" s="340">
        <f t="shared" si="2220"/>
        <v>0</v>
      </c>
      <c r="AJ14161" s="340">
        <f t="shared" si="2220"/>
        <v>0</v>
      </c>
      <c r="AK14161" s="340">
        <f t="shared" si="2220"/>
        <v>0</v>
      </c>
      <c r="AL14161" s="340">
        <f t="shared" si="2220"/>
        <v>0</v>
      </c>
      <c r="AM14161" s="340">
        <f t="shared" si="2220"/>
        <v>0</v>
      </c>
    </row>
    <row r="14162" spans="1:39" x14ac:dyDescent="0.35">
      <c r="A14162" s="337">
        <v>36075</v>
      </c>
      <c r="B14162" s="338">
        <f t="shared" si="2214"/>
        <v>1998</v>
      </c>
      <c r="C14162" s="338">
        <f t="shared" si="2215"/>
        <v>10</v>
      </c>
      <c r="D14162" s="338">
        <f t="shared" si="2216"/>
        <v>7</v>
      </c>
      <c r="E14162" s="334">
        <v>0</v>
      </c>
      <c r="F14162" s="334">
        <v>0</v>
      </c>
      <c r="G14162" s="334">
        <v>0</v>
      </c>
      <c r="H14162" s="334">
        <v>0</v>
      </c>
      <c r="I14162" s="334">
        <v>0</v>
      </c>
      <c r="J14162" s="334">
        <v>0</v>
      </c>
      <c r="K14162" s="334">
        <v>0</v>
      </c>
      <c r="L14162" s="334">
        <v>0</v>
      </c>
      <c r="M14162" s="334">
        <v>0</v>
      </c>
      <c r="N14162" s="334">
        <v>0</v>
      </c>
      <c r="O14162" s="334">
        <v>0</v>
      </c>
      <c r="P14162" s="334">
        <v>0</v>
      </c>
      <c r="Q14162" s="334">
        <v>0</v>
      </c>
      <c r="R14162" s="334">
        <v>0</v>
      </c>
      <c r="S14162" s="334">
        <v>0</v>
      </c>
      <c r="T14162" s="334">
        <v>0</v>
      </c>
      <c r="U14162" s="334">
        <v>0</v>
      </c>
      <c r="V14162" s="334">
        <v>0</v>
      </c>
      <c r="W14162" s="334">
        <v>0</v>
      </c>
      <c r="X14162" s="334">
        <v>0</v>
      </c>
      <c r="Y14162" s="334">
        <v>0</v>
      </c>
      <c r="Z14162" s="334">
        <v>0</v>
      </c>
      <c r="AA14162" s="334">
        <v>0</v>
      </c>
      <c r="AB14162" s="334">
        <v>0</v>
      </c>
      <c r="AD14162" s="334">
        <v>0</v>
      </c>
      <c r="AE14162" s="334">
        <f t="shared" si="2217"/>
        <v>0</v>
      </c>
      <c r="AF14162" s="334">
        <f t="shared" si="2218"/>
        <v>0</v>
      </c>
      <c r="AG14162" s="340">
        <f t="shared" si="2219"/>
        <v>0</v>
      </c>
      <c r="AI14162" s="340">
        <f t="shared" si="2220"/>
        <v>0</v>
      </c>
      <c r="AJ14162" s="340">
        <f t="shared" si="2220"/>
        <v>0</v>
      </c>
      <c r="AK14162" s="340">
        <f t="shared" si="2220"/>
        <v>0</v>
      </c>
      <c r="AL14162" s="340">
        <f t="shared" si="2220"/>
        <v>0</v>
      </c>
      <c r="AM14162" s="340">
        <f t="shared" si="2220"/>
        <v>0</v>
      </c>
    </row>
    <row r="14163" spans="1:39" x14ac:dyDescent="0.35">
      <c r="A14163" s="337">
        <v>36076</v>
      </c>
      <c r="B14163" s="338">
        <f t="shared" si="2214"/>
        <v>1998</v>
      </c>
      <c r="C14163" s="338">
        <f t="shared" si="2215"/>
        <v>10</v>
      </c>
      <c r="D14163" s="338">
        <f t="shared" si="2216"/>
        <v>8</v>
      </c>
      <c r="E14163" s="334">
        <v>0</v>
      </c>
      <c r="F14163" s="334">
        <v>0</v>
      </c>
      <c r="G14163" s="334">
        <v>0</v>
      </c>
      <c r="H14163" s="334">
        <v>0</v>
      </c>
      <c r="I14163" s="334">
        <v>0</v>
      </c>
      <c r="J14163" s="334">
        <v>0</v>
      </c>
      <c r="K14163" s="334">
        <v>0</v>
      </c>
      <c r="L14163" s="334">
        <v>0</v>
      </c>
      <c r="M14163" s="334">
        <v>0</v>
      </c>
      <c r="N14163" s="334">
        <v>0</v>
      </c>
      <c r="O14163" s="334">
        <v>0</v>
      </c>
      <c r="P14163" s="334">
        <v>0</v>
      </c>
      <c r="Q14163" s="334">
        <v>0</v>
      </c>
      <c r="R14163" s="334">
        <v>0</v>
      </c>
      <c r="S14163" s="334">
        <v>0</v>
      </c>
      <c r="T14163" s="334">
        <v>0</v>
      </c>
      <c r="U14163" s="334">
        <v>0</v>
      </c>
      <c r="V14163" s="334">
        <v>0</v>
      </c>
      <c r="W14163" s="334">
        <v>0</v>
      </c>
      <c r="X14163" s="334">
        <v>0</v>
      </c>
      <c r="Y14163" s="334">
        <v>0</v>
      </c>
      <c r="Z14163" s="334">
        <v>0</v>
      </c>
      <c r="AA14163" s="334">
        <v>0</v>
      </c>
      <c r="AB14163" s="334">
        <v>0</v>
      </c>
      <c r="AD14163" s="334">
        <v>0</v>
      </c>
      <c r="AE14163" s="334">
        <f t="shared" si="2217"/>
        <v>0</v>
      </c>
      <c r="AF14163" s="334">
        <f t="shared" si="2218"/>
        <v>0</v>
      </c>
      <c r="AG14163" s="340">
        <f t="shared" si="2219"/>
        <v>0</v>
      </c>
      <c r="AI14163" s="340">
        <f t="shared" si="2220"/>
        <v>0</v>
      </c>
      <c r="AJ14163" s="340">
        <f t="shared" si="2220"/>
        <v>0</v>
      </c>
      <c r="AK14163" s="340">
        <f t="shared" si="2220"/>
        <v>0</v>
      </c>
      <c r="AL14163" s="340">
        <f t="shared" si="2220"/>
        <v>0</v>
      </c>
      <c r="AM14163" s="340">
        <f t="shared" si="2220"/>
        <v>0</v>
      </c>
    </row>
    <row r="14164" spans="1:39" x14ac:dyDescent="0.35">
      <c r="A14164" s="337">
        <v>36077</v>
      </c>
      <c r="B14164" s="338">
        <f t="shared" si="2214"/>
        <v>1998</v>
      </c>
      <c r="C14164" s="338">
        <f t="shared" si="2215"/>
        <v>10</v>
      </c>
      <c r="D14164" s="338">
        <f t="shared" si="2216"/>
        <v>9</v>
      </c>
      <c r="E14164" s="334">
        <v>0</v>
      </c>
      <c r="F14164" s="334">
        <v>0</v>
      </c>
      <c r="G14164" s="334">
        <v>0</v>
      </c>
      <c r="H14164" s="334">
        <v>0</v>
      </c>
      <c r="I14164" s="334">
        <v>0</v>
      </c>
      <c r="J14164" s="334">
        <v>0.1</v>
      </c>
      <c r="K14164" s="334">
        <v>0</v>
      </c>
      <c r="L14164" s="334">
        <v>0.2</v>
      </c>
      <c r="M14164" s="334">
        <v>0</v>
      </c>
      <c r="N14164" s="334">
        <v>0</v>
      </c>
      <c r="O14164" s="334">
        <v>0</v>
      </c>
      <c r="P14164" s="334">
        <v>0</v>
      </c>
      <c r="Q14164" s="334">
        <v>0</v>
      </c>
      <c r="R14164" s="334">
        <v>0</v>
      </c>
      <c r="S14164" s="334">
        <v>0</v>
      </c>
      <c r="T14164" s="334">
        <v>0</v>
      </c>
      <c r="U14164" s="334">
        <v>0</v>
      </c>
      <c r="V14164" s="334">
        <v>0.1</v>
      </c>
      <c r="W14164" s="334">
        <v>0.1</v>
      </c>
      <c r="X14164" s="334">
        <v>0.1</v>
      </c>
      <c r="Y14164" s="334">
        <v>0.2</v>
      </c>
      <c r="Z14164" s="334">
        <v>0</v>
      </c>
      <c r="AA14164" s="334">
        <v>0.1</v>
      </c>
      <c r="AB14164" s="334">
        <v>0.1</v>
      </c>
      <c r="AD14164" s="334">
        <v>1</v>
      </c>
      <c r="AE14164" s="334">
        <f t="shared" si="2217"/>
        <v>1</v>
      </c>
      <c r="AF14164" s="334">
        <f t="shared" si="2218"/>
        <v>1</v>
      </c>
      <c r="AG14164" s="340">
        <f t="shared" si="2219"/>
        <v>0</v>
      </c>
      <c r="AI14164" s="340">
        <f t="shared" ref="AI14164:AM14179" si="2221">IF($C14164=AI$1,$AF14164,0)</f>
        <v>0</v>
      </c>
      <c r="AJ14164" s="340">
        <f t="shared" si="2221"/>
        <v>0</v>
      </c>
      <c r="AK14164" s="340">
        <f t="shared" si="2221"/>
        <v>0</v>
      </c>
      <c r="AL14164" s="340">
        <f t="shared" si="2221"/>
        <v>0</v>
      </c>
      <c r="AM14164" s="340">
        <f t="shared" si="2221"/>
        <v>0</v>
      </c>
    </row>
    <row r="14165" spans="1:39" x14ac:dyDescent="0.35">
      <c r="A14165" s="337">
        <v>36078</v>
      </c>
      <c r="B14165" s="338">
        <f t="shared" si="2214"/>
        <v>1998</v>
      </c>
      <c r="C14165" s="338">
        <f t="shared" si="2215"/>
        <v>10</v>
      </c>
      <c r="D14165" s="338">
        <f t="shared" si="2216"/>
        <v>10</v>
      </c>
      <c r="E14165" s="334">
        <v>0</v>
      </c>
      <c r="F14165" s="334">
        <v>0</v>
      </c>
      <c r="G14165" s="334">
        <v>0</v>
      </c>
      <c r="H14165" s="334">
        <v>0</v>
      </c>
      <c r="I14165" s="334">
        <v>0</v>
      </c>
      <c r="J14165" s="334">
        <v>0</v>
      </c>
      <c r="K14165" s="334">
        <v>0</v>
      </c>
      <c r="L14165" s="334">
        <v>0</v>
      </c>
      <c r="M14165" s="334">
        <v>0</v>
      </c>
      <c r="N14165" s="334">
        <v>0</v>
      </c>
      <c r="O14165" s="334">
        <v>0</v>
      </c>
      <c r="P14165" s="334">
        <v>0</v>
      </c>
      <c r="Q14165" s="334">
        <v>0</v>
      </c>
      <c r="R14165" s="334">
        <v>0</v>
      </c>
      <c r="S14165" s="334">
        <v>0</v>
      </c>
      <c r="T14165" s="334">
        <v>0</v>
      </c>
      <c r="U14165" s="334">
        <v>0</v>
      </c>
      <c r="V14165" s="334">
        <v>0</v>
      </c>
      <c r="W14165" s="334">
        <v>0</v>
      </c>
      <c r="X14165" s="334">
        <v>0</v>
      </c>
      <c r="Y14165" s="334">
        <v>0</v>
      </c>
      <c r="Z14165" s="334">
        <v>0</v>
      </c>
      <c r="AA14165" s="334">
        <v>0</v>
      </c>
      <c r="AB14165" s="334">
        <v>0</v>
      </c>
      <c r="AD14165" s="334">
        <v>0</v>
      </c>
      <c r="AE14165" s="334">
        <f t="shared" si="2217"/>
        <v>0</v>
      </c>
      <c r="AF14165" s="334">
        <f t="shared" si="2218"/>
        <v>0</v>
      </c>
      <c r="AG14165" s="340">
        <f t="shared" si="2219"/>
        <v>0</v>
      </c>
      <c r="AI14165" s="340">
        <f t="shared" si="2221"/>
        <v>0</v>
      </c>
      <c r="AJ14165" s="340">
        <f t="shared" si="2221"/>
        <v>0</v>
      </c>
      <c r="AK14165" s="340">
        <f t="shared" si="2221"/>
        <v>0</v>
      </c>
      <c r="AL14165" s="340">
        <f t="shared" si="2221"/>
        <v>0</v>
      </c>
      <c r="AM14165" s="340">
        <f t="shared" si="2221"/>
        <v>0</v>
      </c>
    </row>
    <row r="14166" spans="1:39" x14ac:dyDescent="0.35">
      <c r="A14166" s="337">
        <v>36079</v>
      </c>
      <c r="B14166" s="338">
        <f t="shared" si="2214"/>
        <v>1998</v>
      </c>
      <c r="C14166" s="338">
        <f t="shared" si="2215"/>
        <v>10</v>
      </c>
      <c r="D14166" s="338">
        <f t="shared" si="2216"/>
        <v>11</v>
      </c>
      <c r="E14166" s="334">
        <v>0</v>
      </c>
      <c r="F14166" s="334">
        <v>0</v>
      </c>
      <c r="G14166" s="334">
        <v>0</v>
      </c>
      <c r="H14166" s="334">
        <v>0</v>
      </c>
      <c r="I14166" s="334">
        <v>0</v>
      </c>
      <c r="J14166" s="334">
        <v>0</v>
      </c>
      <c r="K14166" s="334">
        <v>0</v>
      </c>
      <c r="L14166" s="334">
        <v>0</v>
      </c>
      <c r="M14166" s="334">
        <v>0</v>
      </c>
      <c r="N14166" s="334">
        <v>0</v>
      </c>
      <c r="O14166" s="334">
        <v>0</v>
      </c>
      <c r="P14166" s="334">
        <v>0</v>
      </c>
      <c r="Q14166" s="334">
        <v>0</v>
      </c>
      <c r="R14166" s="334">
        <v>0</v>
      </c>
      <c r="S14166" s="334">
        <v>0</v>
      </c>
      <c r="T14166" s="334">
        <v>0</v>
      </c>
      <c r="U14166" s="334">
        <v>0</v>
      </c>
      <c r="V14166" s="334">
        <v>0</v>
      </c>
      <c r="W14166" s="334">
        <v>0</v>
      </c>
      <c r="X14166" s="334">
        <v>0</v>
      </c>
      <c r="Y14166" s="334">
        <v>0</v>
      </c>
      <c r="Z14166" s="334">
        <v>0</v>
      </c>
      <c r="AA14166" s="334">
        <v>0</v>
      </c>
      <c r="AB14166" s="334">
        <v>0</v>
      </c>
      <c r="AD14166" s="334">
        <v>0</v>
      </c>
      <c r="AE14166" s="334">
        <f t="shared" si="2217"/>
        <v>0</v>
      </c>
      <c r="AF14166" s="334">
        <f t="shared" si="2218"/>
        <v>0</v>
      </c>
      <c r="AG14166" s="340">
        <f t="shared" si="2219"/>
        <v>0</v>
      </c>
      <c r="AI14166" s="340">
        <f t="shared" si="2221"/>
        <v>0</v>
      </c>
      <c r="AJ14166" s="340">
        <f t="shared" si="2221"/>
        <v>0</v>
      </c>
      <c r="AK14166" s="340">
        <f t="shared" si="2221"/>
        <v>0</v>
      </c>
      <c r="AL14166" s="340">
        <f t="shared" si="2221"/>
        <v>0</v>
      </c>
      <c r="AM14166" s="340">
        <f t="shared" si="2221"/>
        <v>0</v>
      </c>
    </row>
    <row r="14167" spans="1:39" x14ac:dyDescent="0.35">
      <c r="A14167" s="337">
        <v>36080</v>
      </c>
      <c r="B14167" s="338">
        <f t="shared" si="2214"/>
        <v>1998</v>
      </c>
      <c r="C14167" s="338">
        <f t="shared" si="2215"/>
        <v>10</v>
      </c>
      <c r="D14167" s="338">
        <f t="shared" si="2216"/>
        <v>12</v>
      </c>
      <c r="E14167" s="334">
        <v>0</v>
      </c>
      <c r="F14167" s="334">
        <v>0</v>
      </c>
      <c r="G14167" s="334">
        <v>0</v>
      </c>
      <c r="H14167" s="334">
        <v>0</v>
      </c>
      <c r="I14167" s="334">
        <v>0</v>
      </c>
      <c r="J14167" s="334">
        <v>0</v>
      </c>
      <c r="K14167" s="334">
        <v>0</v>
      </c>
      <c r="L14167" s="334">
        <v>0</v>
      </c>
      <c r="M14167" s="334">
        <v>0</v>
      </c>
      <c r="N14167" s="334">
        <v>0</v>
      </c>
      <c r="O14167" s="334">
        <v>0</v>
      </c>
      <c r="P14167" s="334">
        <v>0</v>
      </c>
      <c r="Q14167" s="334">
        <v>0</v>
      </c>
      <c r="R14167" s="334">
        <v>0</v>
      </c>
      <c r="S14167" s="334">
        <v>0</v>
      </c>
      <c r="T14167" s="334">
        <v>0</v>
      </c>
      <c r="U14167" s="334">
        <v>0</v>
      </c>
      <c r="V14167" s="334">
        <v>0</v>
      </c>
      <c r="W14167" s="334">
        <v>0</v>
      </c>
      <c r="X14167" s="334">
        <v>0</v>
      </c>
      <c r="Y14167" s="334">
        <v>0</v>
      </c>
      <c r="Z14167" s="334">
        <v>0</v>
      </c>
      <c r="AA14167" s="334">
        <v>0</v>
      </c>
      <c r="AB14167" s="334">
        <v>0</v>
      </c>
      <c r="AD14167" s="334">
        <v>0</v>
      </c>
      <c r="AE14167" s="334">
        <f t="shared" si="2217"/>
        <v>0</v>
      </c>
      <c r="AF14167" s="334">
        <f t="shared" si="2218"/>
        <v>0</v>
      </c>
      <c r="AG14167" s="340">
        <f t="shared" si="2219"/>
        <v>0</v>
      </c>
      <c r="AI14167" s="340">
        <f t="shared" si="2221"/>
        <v>0</v>
      </c>
      <c r="AJ14167" s="340">
        <f t="shared" si="2221"/>
        <v>0</v>
      </c>
      <c r="AK14167" s="340">
        <f t="shared" si="2221"/>
        <v>0</v>
      </c>
      <c r="AL14167" s="340">
        <f t="shared" si="2221"/>
        <v>0</v>
      </c>
      <c r="AM14167" s="340">
        <f t="shared" si="2221"/>
        <v>0</v>
      </c>
    </row>
    <row r="14168" spans="1:39" x14ac:dyDescent="0.35">
      <c r="A14168" s="337">
        <v>36081</v>
      </c>
      <c r="B14168" s="338">
        <f t="shared" si="2214"/>
        <v>1998</v>
      </c>
      <c r="C14168" s="338">
        <f t="shared" si="2215"/>
        <v>10</v>
      </c>
      <c r="D14168" s="338">
        <f t="shared" si="2216"/>
        <v>13</v>
      </c>
      <c r="E14168" s="334">
        <v>0</v>
      </c>
      <c r="F14168" s="334">
        <v>0</v>
      </c>
      <c r="G14168" s="334">
        <v>0</v>
      </c>
      <c r="H14168" s="334">
        <v>0</v>
      </c>
      <c r="I14168" s="334">
        <v>0</v>
      </c>
      <c r="J14168" s="334">
        <v>0</v>
      </c>
      <c r="K14168" s="334">
        <v>0</v>
      </c>
      <c r="L14168" s="334">
        <v>0</v>
      </c>
      <c r="M14168" s="334">
        <v>0</v>
      </c>
      <c r="N14168" s="334">
        <v>0</v>
      </c>
      <c r="O14168" s="334">
        <v>0</v>
      </c>
      <c r="P14168" s="334">
        <v>0</v>
      </c>
      <c r="Q14168" s="334">
        <v>0</v>
      </c>
      <c r="R14168" s="334">
        <v>0</v>
      </c>
      <c r="S14168" s="334">
        <v>0</v>
      </c>
      <c r="T14168" s="334">
        <v>0</v>
      </c>
      <c r="U14168" s="334">
        <v>0</v>
      </c>
      <c r="V14168" s="334">
        <v>0</v>
      </c>
      <c r="W14168" s="334">
        <v>0</v>
      </c>
      <c r="X14168" s="334">
        <v>0</v>
      </c>
      <c r="Y14168" s="334">
        <v>0</v>
      </c>
      <c r="Z14168" s="334">
        <v>0</v>
      </c>
      <c r="AA14168" s="334">
        <v>0</v>
      </c>
      <c r="AB14168" s="334">
        <v>0</v>
      </c>
      <c r="AD14168" s="334">
        <v>0</v>
      </c>
      <c r="AE14168" s="334">
        <f t="shared" si="2217"/>
        <v>0</v>
      </c>
      <c r="AF14168" s="334">
        <f t="shared" si="2218"/>
        <v>0</v>
      </c>
      <c r="AG14168" s="340">
        <f t="shared" si="2219"/>
        <v>0</v>
      </c>
      <c r="AI14168" s="340">
        <f t="shared" si="2221"/>
        <v>0</v>
      </c>
      <c r="AJ14168" s="340">
        <f t="shared" si="2221"/>
        <v>0</v>
      </c>
      <c r="AK14168" s="340">
        <f t="shared" si="2221"/>
        <v>0</v>
      </c>
      <c r="AL14168" s="340">
        <f t="shared" si="2221"/>
        <v>0</v>
      </c>
      <c r="AM14168" s="340">
        <f t="shared" si="2221"/>
        <v>0</v>
      </c>
    </row>
    <row r="14169" spans="1:39" x14ac:dyDescent="0.35">
      <c r="A14169" s="337">
        <v>36082</v>
      </c>
      <c r="B14169" s="338">
        <f t="shared" si="2214"/>
        <v>1998</v>
      </c>
      <c r="C14169" s="338">
        <f t="shared" si="2215"/>
        <v>10</v>
      </c>
      <c r="D14169" s="338">
        <f t="shared" si="2216"/>
        <v>14</v>
      </c>
      <c r="E14169" s="334">
        <v>0</v>
      </c>
      <c r="F14169" s="334">
        <v>0</v>
      </c>
      <c r="G14169" s="334">
        <v>0</v>
      </c>
      <c r="H14169" s="334">
        <v>0</v>
      </c>
      <c r="I14169" s="334">
        <v>0</v>
      </c>
      <c r="J14169" s="334">
        <v>0</v>
      </c>
      <c r="K14169" s="334">
        <v>0</v>
      </c>
      <c r="L14169" s="334">
        <v>0</v>
      </c>
      <c r="M14169" s="334">
        <v>0</v>
      </c>
      <c r="N14169" s="334">
        <v>0</v>
      </c>
      <c r="O14169" s="334">
        <v>0</v>
      </c>
      <c r="P14169" s="334">
        <v>0</v>
      </c>
      <c r="Q14169" s="334">
        <v>0</v>
      </c>
      <c r="R14169" s="334">
        <v>0</v>
      </c>
      <c r="S14169" s="334">
        <v>0</v>
      </c>
      <c r="T14169" s="334">
        <v>0</v>
      </c>
      <c r="U14169" s="334">
        <v>0</v>
      </c>
      <c r="V14169" s="334">
        <v>0</v>
      </c>
      <c r="W14169" s="334">
        <v>0.1</v>
      </c>
      <c r="X14169" s="334">
        <v>0.1</v>
      </c>
      <c r="Y14169" s="334">
        <v>0</v>
      </c>
      <c r="Z14169" s="334">
        <v>0</v>
      </c>
      <c r="AA14169" s="334">
        <v>0</v>
      </c>
      <c r="AB14169" s="334">
        <v>0</v>
      </c>
      <c r="AD14169" s="334">
        <v>0.2</v>
      </c>
      <c r="AE14169" s="334">
        <f t="shared" si="2217"/>
        <v>0.2</v>
      </c>
      <c r="AF14169" s="334">
        <f t="shared" si="2218"/>
        <v>0.2</v>
      </c>
      <c r="AG14169" s="340">
        <f t="shared" si="2219"/>
        <v>0</v>
      </c>
      <c r="AI14169" s="340">
        <f t="shared" si="2221"/>
        <v>0</v>
      </c>
      <c r="AJ14169" s="340">
        <f t="shared" si="2221"/>
        <v>0</v>
      </c>
      <c r="AK14169" s="340">
        <f t="shared" si="2221"/>
        <v>0</v>
      </c>
      <c r="AL14169" s="340">
        <f t="shared" si="2221"/>
        <v>0</v>
      </c>
      <c r="AM14169" s="340">
        <f t="shared" si="2221"/>
        <v>0</v>
      </c>
    </row>
    <row r="14170" spans="1:39" x14ac:dyDescent="0.35">
      <c r="A14170" s="337">
        <v>36083</v>
      </c>
      <c r="B14170" s="338">
        <f t="shared" si="2214"/>
        <v>1998</v>
      </c>
      <c r="C14170" s="338">
        <f t="shared" si="2215"/>
        <v>10</v>
      </c>
      <c r="D14170" s="338">
        <f t="shared" si="2216"/>
        <v>15</v>
      </c>
      <c r="E14170" s="334">
        <v>0</v>
      </c>
      <c r="F14170" s="334">
        <v>0</v>
      </c>
      <c r="G14170" s="334">
        <v>0</v>
      </c>
      <c r="H14170" s="334">
        <v>0</v>
      </c>
      <c r="I14170" s="334">
        <v>0</v>
      </c>
      <c r="J14170" s="334">
        <v>0</v>
      </c>
      <c r="K14170" s="334">
        <v>0</v>
      </c>
      <c r="L14170" s="334">
        <v>0</v>
      </c>
      <c r="M14170" s="334">
        <v>0</v>
      </c>
      <c r="N14170" s="334">
        <v>0</v>
      </c>
      <c r="O14170" s="334">
        <v>2.9</v>
      </c>
      <c r="P14170" s="334">
        <v>1.4</v>
      </c>
      <c r="Q14170" s="334">
        <v>0</v>
      </c>
      <c r="R14170" s="334">
        <v>0</v>
      </c>
      <c r="S14170" s="334">
        <v>0</v>
      </c>
      <c r="T14170" s="334">
        <v>0</v>
      </c>
      <c r="U14170" s="334">
        <v>0</v>
      </c>
      <c r="V14170" s="334">
        <v>0</v>
      </c>
      <c r="W14170" s="334">
        <v>0.2</v>
      </c>
      <c r="X14170" s="334">
        <v>0.2</v>
      </c>
      <c r="Y14170" s="334">
        <v>0</v>
      </c>
      <c r="Z14170" s="334">
        <v>0</v>
      </c>
      <c r="AA14170" s="334">
        <v>0</v>
      </c>
      <c r="AB14170" s="334">
        <v>0</v>
      </c>
      <c r="AD14170" s="334">
        <v>4.7</v>
      </c>
      <c r="AE14170" s="334">
        <f t="shared" si="2217"/>
        <v>4.7</v>
      </c>
      <c r="AF14170" s="334">
        <f t="shared" si="2218"/>
        <v>4.7</v>
      </c>
      <c r="AG14170" s="340">
        <f t="shared" si="2219"/>
        <v>0</v>
      </c>
      <c r="AI14170" s="340">
        <f t="shared" si="2221"/>
        <v>0</v>
      </c>
      <c r="AJ14170" s="340">
        <f t="shared" si="2221"/>
        <v>0</v>
      </c>
      <c r="AK14170" s="340">
        <f t="shared" si="2221"/>
        <v>0</v>
      </c>
      <c r="AL14170" s="340">
        <f t="shared" si="2221"/>
        <v>0</v>
      </c>
      <c r="AM14170" s="340">
        <f t="shared" si="2221"/>
        <v>0</v>
      </c>
    </row>
    <row r="14171" spans="1:39" x14ac:dyDescent="0.35">
      <c r="A14171" s="337">
        <v>36084</v>
      </c>
      <c r="B14171" s="338">
        <f t="shared" si="2214"/>
        <v>1998</v>
      </c>
      <c r="C14171" s="338">
        <f t="shared" si="2215"/>
        <v>10</v>
      </c>
      <c r="D14171" s="338">
        <f t="shared" si="2216"/>
        <v>16</v>
      </c>
      <c r="E14171" s="334">
        <v>0</v>
      </c>
      <c r="F14171" s="334">
        <v>0</v>
      </c>
      <c r="G14171" s="334">
        <v>0</v>
      </c>
      <c r="H14171" s="334">
        <v>0</v>
      </c>
      <c r="I14171" s="334">
        <v>0</v>
      </c>
      <c r="J14171" s="334">
        <v>0</v>
      </c>
      <c r="K14171" s="334">
        <v>0</v>
      </c>
      <c r="L14171" s="334">
        <v>0</v>
      </c>
      <c r="M14171" s="334">
        <v>0</v>
      </c>
      <c r="N14171" s="334">
        <v>0</v>
      </c>
      <c r="O14171" s="334">
        <v>0</v>
      </c>
      <c r="P14171" s="334">
        <v>0</v>
      </c>
      <c r="Q14171" s="334">
        <v>0</v>
      </c>
      <c r="R14171" s="334">
        <v>0</v>
      </c>
      <c r="S14171" s="334">
        <v>0</v>
      </c>
      <c r="T14171" s="334">
        <v>0</v>
      </c>
      <c r="U14171" s="334">
        <v>0</v>
      </c>
      <c r="V14171" s="334">
        <v>0</v>
      </c>
      <c r="W14171" s="334">
        <v>0</v>
      </c>
      <c r="X14171" s="334">
        <v>0</v>
      </c>
      <c r="Y14171" s="334">
        <v>0</v>
      </c>
      <c r="Z14171" s="334">
        <v>0</v>
      </c>
      <c r="AA14171" s="334">
        <v>0</v>
      </c>
      <c r="AB14171" s="334">
        <v>0</v>
      </c>
      <c r="AD14171" s="334">
        <v>0</v>
      </c>
      <c r="AE14171" s="334">
        <f t="shared" si="2217"/>
        <v>0</v>
      </c>
      <c r="AF14171" s="334">
        <f t="shared" si="2218"/>
        <v>0</v>
      </c>
      <c r="AG14171" s="340">
        <f t="shared" si="2219"/>
        <v>0</v>
      </c>
      <c r="AI14171" s="340">
        <f t="shared" si="2221"/>
        <v>0</v>
      </c>
      <c r="AJ14171" s="340">
        <f t="shared" si="2221"/>
        <v>0</v>
      </c>
      <c r="AK14171" s="340">
        <f t="shared" si="2221"/>
        <v>0</v>
      </c>
      <c r="AL14171" s="340">
        <f t="shared" si="2221"/>
        <v>0</v>
      </c>
      <c r="AM14171" s="340">
        <f t="shared" si="2221"/>
        <v>0</v>
      </c>
    </row>
    <row r="14172" spans="1:39" x14ac:dyDescent="0.35">
      <c r="A14172" s="337">
        <v>36085</v>
      </c>
      <c r="B14172" s="338">
        <f t="shared" si="2214"/>
        <v>1998</v>
      </c>
      <c r="C14172" s="338">
        <f t="shared" si="2215"/>
        <v>10</v>
      </c>
      <c r="D14172" s="338">
        <f t="shared" si="2216"/>
        <v>17</v>
      </c>
      <c r="E14172" s="334">
        <v>0</v>
      </c>
      <c r="F14172" s="334">
        <v>0</v>
      </c>
      <c r="G14172" s="334">
        <v>0</v>
      </c>
      <c r="H14172" s="334">
        <v>0</v>
      </c>
      <c r="I14172" s="334">
        <v>0</v>
      </c>
      <c r="J14172" s="334">
        <v>0</v>
      </c>
      <c r="K14172" s="334">
        <v>0</v>
      </c>
      <c r="L14172" s="334">
        <v>0</v>
      </c>
      <c r="M14172" s="334">
        <v>0</v>
      </c>
      <c r="N14172" s="334">
        <v>0</v>
      </c>
      <c r="O14172" s="334">
        <v>0</v>
      </c>
      <c r="P14172" s="334">
        <v>0</v>
      </c>
      <c r="Q14172" s="334">
        <v>0</v>
      </c>
      <c r="R14172" s="334">
        <v>0</v>
      </c>
      <c r="S14172" s="334">
        <v>0</v>
      </c>
      <c r="T14172" s="334">
        <v>0</v>
      </c>
      <c r="U14172" s="334">
        <v>0</v>
      </c>
      <c r="V14172" s="334">
        <v>0</v>
      </c>
      <c r="W14172" s="334">
        <v>0</v>
      </c>
      <c r="X14172" s="334">
        <v>0</v>
      </c>
      <c r="Y14172" s="334">
        <v>0</v>
      </c>
      <c r="Z14172" s="334">
        <v>0</v>
      </c>
      <c r="AA14172" s="334">
        <v>0</v>
      </c>
      <c r="AB14172" s="334">
        <v>0</v>
      </c>
      <c r="AD14172" s="334">
        <v>0</v>
      </c>
      <c r="AE14172" s="334">
        <f t="shared" si="2217"/>
        <v>0</v>
      </c>
      <c r="AF14172" s="334">
        <f t="shared" si="2218"/>
        <v>0</v>
      </c>
      <c r="AG14172" s="340">
        <f t="shared" si="2219"/>
        <v>0</v>
      </c>
      <c r="AI14172" s="340">
        <f t="shared" si="2221"/>
        <v>0</v>
      </c>
      <c r="AJ14172" s="340">
        <f t="shared" si="2221"/>
        <v>0</v>
      </c>
      <c r="AK14172" s="340">
        <f t="shared" si="2221"/>
        <v>0</v>
      </c>
      <c r="AL14172" s="340">
        <f t="shared" si="2221"/>
        <v>0</v>
      </c>
      <c r="AM14172" s="340">
        <f t="shared" si="2221"/>
        <v>0</v>
      </c>
    </row>
    <row r="14173" spans="1:39" x14ac:dyDescent="0.35">
      <c r="A14173" s="337">
        <v>36086</v>
      </c>
      <c r="B14173" s="338">
        <f t="shared" si="2214"/>
        <v>1998</v>
      </c>
      <c r="C14173" s="338">
        <f t="shared" si="2215"/>
        <v>10</v>
      </c>
      <c r="D14173" s="338">
        <f t="shared" si="2216"/>
        <v>18</v>
      </c>
      <c r="E14173" s="334">
        <v>0</v>
      </c>
      <c r="F14173" s="334">
        <v>0</v>
      </c>
      <c r="G14173" s="334">
        <v>0</v>
      </c>
      <c r="H14173" s="334">
        <v>0</v>
      </c>
      <c r="I14173" s="334">
        <v>0</v>
      </c>
      <c r="J14173" s="334">
        <v>0</v>
      </c>
      <c r="K14173" s="334">
        <v>0</v>
      </c>
      <c r="L14173" s="334">
        <v>0</v>
      </c>
      <c r="M14173" s="334">
        <v>0</v>
      </c>
      <c r="N14173" s="334">
        <v>0</v>
      </c>
      <c r="O14173" s="334">
        <v>0</v>
      </c>
      <c r="P14173" s="334">
        <v>0</v>
      </c>
      <c r="Q14173" s="334">
        <v>0</v>
      </c>
      <c r="R14173" s="334">
        <v>0</v>
      </c>
      <c r="S14173" s="334">
        <v>0</v>
      </c>
      <c r="T14173" s="334">
        <v>0</v>
      </c>
      <c r="U14173" s="334">
        <v>0</v>
      </c>
      <c r="V14173" s="334">
        <v>0</v>
      </c>
      <c r="W14173" s="334">
        <v>0</v>
      </c>
      <c r="X14173" s="334">
        <v>0</v>
      </c>
      <c r="Y14173" s="334">
        <v>0</v>
      </c>
      <c r="Z14173" s="334">
        <v>0</v>
      </c>
      <c r="AA14173" s="334">
        <v>0</v>
      </c>
      <c r="AB14173" s="334">
        <v>0</v>
      </c>
      <c r="AD14173" s="334">
        <v>0</v>
      </c>
      <c r="AE14173" s="334">
        <f t="shared" si="2217"/>
        <v>0</v>
      </c>
      <c r="AF14173" s="334">
        <f t="shared" si="2218"/>
        <v>0</v>
      </c>
      <c r="AG14173" s="340">
        <f t="shared" si="2219"/>
        <v>0</v>
      </c>
      <c r="AI14173" s="340">
        <f t="shared" si="2221"/>
        <v>0</v>
      </c>
      <c r="AJ14173" s="340">
        <f t="shared" si="2221"/>
        <v>0</v>
      </c>
      <c r="AK14173" s="340">
        <f t="shared" si="2221"/>
        <v>0</v>
      </c>
      <c r="AL14173" s="340">
        <f t="shared" si="2221"/>
        <v>0</v>
      </c>
      <c r="AM14173" s="340">
        <f t="shared" si="2221"/>
        <v>0</v>
      </c>
    </row>
    <row r="14174" spans="1:39" x14ac:dyDescent="0.35">
      <c r="A14174" s="337">
        <v>36087</v>
      </c>
      <c r="B14174" s="338">
        <f t="shared" si="2214"/>
        <v>1998</v>
      </c>
      <c r="C14174" s="338">
        <f t="shared" si="2215"/>
        <v>10</v>
      </c>
      <c r="D14174" s="338">
        <f t="shared" si="2216"/>
        <v>19</v>
      </c>
      <c r="E14174" s="334">
        <v>0</v>
      </c>
      <c r="F14174" s="334">
        <v>0</v>
      </c>
      <c r="G14174" s="334">
        <v>0</v>
      </c>
      <c r="H14174" s="334">
        <v>0</v>
      </c>
      <c r="I14174" s="334">
        <v>0</v>
      </c>
      <c r="J14174" s="334">
        <v>0</v>
      </c>
      <c r="K14174" s="334">
        <v>0</v>
      </c>
      <c r="L14174" s="334">
        <v>0</v>
      </c>
      <c r="M14174" s="334">
        <v>0</v>
      </c>
      <c r="N14174" s="334">
        <v>0</v>
      </c>
      <c r="O14174" s="334">
        <v>0</v>
      </c>
      <c r="P14174" s="334">
        <v>0</v>
      </c>
      <c r="Q14174" s="334">
        <v>0</v>
      </c>
      <c r="R14174" s="334">
        <v>0</v>
      </c>
      <c r="S14174" s="334">
        <v>0</v>
      </c>
      <c r="T14174" s="334">
        <v>0</v>
      </c>
      <c r="U14174" s="334">
        <v>0</v>
      </c>
      <c r="V14174" s="334">
        <v>0</v>
      </c>
      <c r="W14174" s="334">
        <v>0</v>
      </c>
      <c r="X14174" s="334">
        <v>0</v>
      </c>
      <c r="Y14174" s="334">
        <v>0</v>
      </c>
      <c r="Z14174" s="334">
        <v>0</v>
      </c>
      <c r="AA14174" s="334">
        <v>0</v>
      </c>
      <c r="AB14174" s="334">
        <v>0</v>
      </c>
      <c r="AD14174" s="334">
        <v>0</v>
      </c>
      <c r="AE14174" s="334">
        <f t="shared" si="2217"/>
        <v>0</v>
      </c>
      <c r="AF14174" s="334">
        <f t="shared" si="2218"/>
        <v>0</v>
      </c>
      <c r="AG14174" s="340">
        <f t="shared" si="2219"/>
        <v>0</v>
      </c>
      <c r="AI14174" s="340">
        <f t="shared" si="2221"/>
        <v>0</v>
      </c>
      <c r="AJ14174" s="340">
        <f t="shared" si="2221"/>
        <v>0</v>
      </c>
      <c r="AK14174" s="340">
        <f t="shared" si="2221"/>
        <v>0</v>
      </c>
      <c r="AL14174" s="340">
        <f t="shared" si="2221"/>
        <v>0</v>
      </c>
      <c r="AM14174" s="340">
        <f t="shared" si="2221"/>
        <v>0</v>
      </c>
    </row>
    <row r="14175" spans="1:39" x14ac:dyDescent="0.35">
      <c r="A14175" s="337">
        <v>36088</v>
      </c>
      <c r="B14175" s="338">
        <f t="shared" si="2214"/>
        <v>1998</v>
      </c>
      <c r="C14175" s="338">
        <f t="shared" si="2215"/>
        <v>10</v>
      </c>
      <c r="D14175" s="338">
        <f t="shared" si="2216"/>
        <v>20</v>
      </c>
      <c r="E14175" s="334">
        <v>0</v>
      </c>
      <c r="F14175" s="334">
        <v>0</v>
      </c>
      <c r="G14175" s="334">
        <v>0</v>
      </c>
      <c r="H14175" s="334">
        <v>0</v>
      </c>
      <c r="I14175" s="334">
        <v>0</v>
      </c>
      <c r="J14175" s="334">
        <v>0</v>
      </c>
      <c r="K14175" s="334">
        <v>0</v>
      </c>
      <c r="L14175" s="334">
        <v>0</v>
      </c>
      <c r="M14175" s="334">
        <v>0</v>
      </c>
      <c r="N14175" s="334">
        <v>0</v>
      </c>
      <c r="O14175" s="334">
        <v>0</v>
      </c>
      <c r="P14175" s="334">
        <v>0</v>
      </c>
      <c r="Q14175" s="334">
        <v>0</v>
      </c>
      <c r="R14175" s="334">
        <v>0</v>
      </c>
      <c r="S14175" s="334">
        <v>0</v>
      </c>
      <c r="T14175" s="334">
        <v>0</v>
      </c>
      <c r="U14175" s="334">
        <v>0</v>
      </c>
      <c r="V14175" s="334">
        <v>0</v>
      </c>
      <c r="W14175" s="334">
        <v>0</v>
      </c>
      <c r="X14175" s="334">
        <v>0</v>
      </c>
      <c r="Y14175" s="334">
        <v>0</v>
      </c>
      <c r="Z14175" s="334">
        <v>0</v>
      </c>
      <c r="AA14175" s="334">
        <v>0</v>
      </c>
      <c r="AB14175" s="334">
        <v>0</v>
      </c>
      <c r="AD14175" s="334">
        <v>0</v>
      </c>
      <c r="AE14175" s="334">
        <f t="shared" si="2217"/>
        <v>0</v>
      </c>
      <c r="AF14175" s="334">
        <f t="shared" si="2218"/>
        <v>0</v>
      </c>
      <c r="AG14175" s="340">
        <f t="shared" si="2219"/>
        <v>0</v>
      </c>
      <c r="AI14175" s="340">
        <f t="shared" si="2221"/>
        <v>0</v>
      </c>
      <c r="AJ14175" s="340">
        <f t="shared" si="2221"/>
        <v>0</v>
      </c>
      <c r="AK14175" s="340">
        <f t="shared" si="2221"/>
        <v>0</v>
      </c>
      <c r="AL14175" s="340">
        <f t="shared" si="2221"/>
        <v>0</v>
      </c>
      <c r="AM14175" s="340">
        <f t="shared" si="2221"/>
        <v>0</v>
      </c>
    </row>
    <row r="14176" spans="1:39" x14ac:dyDescent="0.35">
      <c r="A14176" s="337">
        <v>36089</v>
      </c>
      <c r="B14176" s="338">
        <f t="shared" si="2214"/>
        <v>1998</v>
      </c>
      <c r="C14176" s="338">
        <f t="shared" si="2215"/>
        <v>10</v>
      </c>
      <c r="D14176" s="338">
        <f t="shared" si="2216"/>
        <v>21</v>
      </c>
      <c r="E14176" s="334">
        <v>0</v>
      </c>
      <c r="F14176" s="334">
        <v>0</v>
      </c>
      <c r="G14176" s="334">
        <v>0</v>
      </c>
      <c r="H14176" s="334">
        <v>0</v>
      </c>
      <c r="I14176" s="334">
        <v>0</v>
      </c>
      <c r="J14176" s="334">
        <v>0</v>
      </c>
      <c r="K14176" s="334">
        <v>0</v>
      </c>
      <c r="L14176" s="334">
        <v>0</v>
      </c>
      <c r="M14176" s="334">
        <v>0</v>
      </c>
      <c r="N14176" s="334">
        <v>0</v>
      </c>
      <c r="O14176" s="334">
        <v>0</v>
      </c>
      <c r="P14176" s="334">
        <v>0</v>
      </c>
      <c r="Q14176" s="334">
        <v>0</v>
      </c>
      <c r="R14176" s="334">
        <v>0</v>
      </c>
      <c r="S14176" s="334">
        <v>0</v>
      </c>
      <c r="T14176" s="334">
        <v>0</v>
      </c>
      <c r="U14176" s="334">
        <v>0</v>
      </c>
      <c r="V14176" s="334">
        <v>0</v>
      </c>
      <c r="W14176" s="334">
        <v>0</v>
      </c>
      <c r="X14176" s="334">
        <v>0</v>
      </c>
      <c r="Y14176" s="334">
        <v>0</v>
      </c>
      <c r="Z14176" s="334">
        <v>0</v>
      </c>
      <c r="AA14176" s="334">
        <v>0</v>
      </c>
      <c r="AB14176" s="334">
        <v>0</v>
      </c>
      <c r="AD14176" s="334">
        <v>0</v>
      </c>
      <c r="AE14176" s="334">
        <f t="shared" si="2217"/>
        <v>0</v>
      </c>
      <c r="AF14176" s="334">
        <f t="shared" si="2218"/>
        <v>0</v>
      </c>
      <c r="AG14176" s="340">
        <f t="shared" si="2219"/>
        <v>0</v>
      </c>
      <c r="AI14176" s="340">
        <f t="shared" si="2221"/>
        <v>0</v>
      </c>
      <c r="AJ14176" s="340">
        <f t="shared" si="2221"/>
        <v>0</v>
      </c>
      <c r="AK14176" s="340">
        <f t="shared" si="2221"/>
        <v>0</v>
      </c>
      <c r="AL14176" s="340">
        <f t="shared" si="2221"/>
        <v>0</v>
      </c>
      <c r="AM14176" s="340">
        <f t="shared" si="2221"/>
        <v>0</v>
      </c>
    </row>
    <row r="14177" spans="1:39" x14ac:dyDescent="0.35">
      <c r="A14177" s="337">
        <v>36090</v>
      </c>
      <c r="B14177" s="338">
        <f t="shared" si="2214"/>
        <v>1998</v>
      </c>
      <c r="C14177" s="338">
        <f t="shared" si="2215"/>
        <v>10</v>
      </c>
      <c r="D14177" s="338">
        <f t="shared" si="2216"/>
        <v>22</v>
      </c>
      <c r="E14177" s="334">
        <v>0</v>
      </c>
      <c r="F14177" s="334">
        <v>0</v>
      </c>
      <c r="G14177" s="334">
        <v>0</v>
      </c>
      <c r="H14177" s="334">
        <v>0</v>
      </c>
      <c r="I14177" s="334">
        <v>0</v>
      </c>
      <c r="J14177" s="334">
        <v>0</v>
      </c>
      <c r="K14177" s="334">
        <v>0</v>
      </c>
      <c r="L14177" s="334">
        <v>0</v>
      </c>
      <c r="M14177" s="334">
        <v>0</v>
      </c>
      <c r="N14177" s="334">
        <v>0</v>
      </c>
      <c r="O14177" s="334">
        <v>0</v>
      </c>
      <c r="P14177" s="334">
        <v>0</v>
      </c>
      <c r="Q14177" s="334">
        <v>0</v>
      </c>
      <c r="R14177" s="334">
        <v>0</v>
      </c>
      <c r="S14177" s="334">
        <v>0</v>
      </c>
      <c r="T14177" s="334">
        <v>0</v>
      </c>
      <c r="U14177" s="334">
        <v>0</v>
      </c>
      <c r="V14177" s="334">
        <v>0</v>
      </c>
      <c r="W14177" s="334">
        <v>0</v>
      </c>
      <c r="X14177" s="334">
        <v>0</v>
      </c>
      <c r="Y14177" s="334">
        <v>0</v>
      </c>
      <c r="Z14177" s="334">
        <v>0</v>
      </c>
      <c r="AA14177" s="334">
        <v>0</v>
      </c>
      <c r="AB14177" s="334">
        <v>0</v>
      </c>
      <c r="AD14177" s="334">
        <v>0</v>
      </c>
      <c r="AE14177" s="334">
        <f t="shared" si="2217"/>
        <v>0</v>
      </c>
      <c r="AF14177" s="334">
        <f t="shared" si="2218"/>
        <v>0</v>
      </c>
      <c r="AG14177" s="340">
        <f t="shared" si="2219"/>
        <v>0</v>
      </c>
      <c r="AI14177" s="340">
        <f t="shared" si="2221"/>
        <v>0</v>
      </c>
      <c r="AJ14177" s="340">
        <f t="shared" si="2221"/>
        <v>0</v>
      </c>
      <c r="AK14177" s="340">
        <f t="shared" si="2221"/>
        <v>0</v>
      </c>
      <c r="AL14177" s="340">
        <f t="shared" si="2221"/>
        <v>0</v>
      </c>
      <c r="AM14177" s="340">
        <f t="shared" si="2221"/>
        <v>0</v>
      </c>
    </row>
    <row r="14178" spans="1:39" x14ac:dyDescent="0.35">
      <c r="A14178" s="337">
        <v>36091</v>
      </c>
      <c r="B14178" s="338">
        <f t="shared" si="2214"/>
        <v>1998</v>
      </c>
      <c r="C14178" s="338">
        <f t="shared" si="2215"/>
        <v>10</v>
      </c>
      <c r="D14178" s="338">
        <f t="shared" si="2216"/>
        <v>23</v>
      </c>
      <c r="E14178" s="334">
        <v>0</v>
      </c>
      <c r="F14178" s="334">
        <v>0</v>
      </c>
      <c r="G14178" s="334">
        <v>0</v>
      </c>
      <c r="H14178" s="334">
        <v>0</v>
      </c>
      <c r="I14178" s="334">
        <v>0</v>
      </c>
      <c r="J14178" s="334">
        <v>0</v>
      </c>
      <c r="K14178" s="334">
        <v>0</v>
      </c>
      <c r="L14178" s="334">
        <v>0</v>
      </c>
      <c r="M14178" s="334">
        <v>0</v>
      </c>
      <c r="N14178" s="334">
        <v>0</v>
      </c>
      <c r="O14178" s="334">
        <v>0</v>
      </c>
      <c r="P14178" s="334">
        <v>0</v>
      </c>
      <c r="Q14178" s="334">
        <v>0</v>
      </c>
      <c r="R14178" s="334">
        <v>0</v>
      </c>
      <c r="S14178" s="334">
        <v>0</v>
      </c>
      <c r="T14178" s="334">
        <v>0</v>
      </c>
      <c r="U14178" s="334">
        <v>0</v>
      </c>
      <c r="V14178" s="334">
        <v>0</v>
      </c>
      <c r="W14178" s="334">
        <v>0</v>
      </c>
      <c r="X14178" s="334">
        <v>0</v>
      </c>
      <c r="Y14178" s="334">
        <v>0</v>
      </c>
      <c r="Z14178" s="334">
        <v>0</v>
      </c>
      <c r="AA14178" s="334">
        <v>0</v>
      </c>
      <c r="AB14178" s="334">
        <v>0</v>
      </c>
      <c r="AD14178" s="334">
        <v>0</v>
      </c>
      <c r="AE14178" s="334">
        <f t="shared" si="2217"/>
        <v>0</v>
      </c>
      <c r="AF14178" s="334">
        <f t="shared" si="2218"/>
        <v>0</v>
      </c>
      <c r="AG14178" s="340">
        <f t="shared" si="2219"/>
        <v>0</v>
      </c>
      <c r="AI14178" s="340">
        <f t="shared" si="2221"/>
        <v>0</v>
      </c>
      <c r="AJ14178" s="340">
        <f t="shared" si="2221"/>
        <v>0</v>
      </c>
      <c r="AK14178" s="340">
        <f t="shared" si="2221"/>
        <v>0</v>
      </c>
      <c r="AL14178" s="340">
        <f t="shared" si="2221"/>
        <v>0</v>
      </c>
      <c r="AM14178" s="340">
        <f t="shared" si="2221"/>
        <v>0</v>
      </c>
    </row>
    <row r="14179" spans="1:39" x14ac:dyDescent="0.35">
      <c r="A14179" s="337">
        <v>36092</v>
      </c>
      <c r="B14179" s="338">
        <f t="shared" si="2214"/>
        <v>1998</v>
      </c>
      <c r="C14179" s="338">
        <f t="shared" si="2215"/>
        <v>10</v>
      </c>
      <c r="D14179" s="338">
        <f t="shared" si="2216"/>
        <v>24</v>
      </c>
      <c r="E14179" s="334">
        <v>0</v>
      </c>
      <c r="F14179" s="334">
        <v>0</v>
      </c>
      <c r="G14179" s="334">
        <v>0</v>
      </c>
      <c r="H14179" s="334">
        <v>0</v>
      </c>
      <c r="I14179" s="334">
        <v>0</v>
      </c>
      <c r="J14179" s="334">
        <v>0</v>
      </c>
      <c r="K14179" s="334">
        <v>0</v>
      </c>
      <c r="L14179" s="334">
        <v>0</v>
      </c>
      <c r="M14179" s="334">
        <v>0</v>
      </c>
      <c r="N14179" s="334">
        <v>0</v>
      </c>
      <c r="O14179" s="334">
        <v>0</v>
      </c>
      <c r="P14179" s="334">
        <v>0</v>
      </c>
      <c r="Q14179" s="334">
        <v>0</v>
      </c>
      <c r="R14179" s="334">
        <v>0</v>
      </c>
      <c r="S14179" s="334">
        <v>0</v>
      </c>
      <c r="T14179" s="334">
        <v>0</v>
      </c>
      <c r="U14179" s="334">
        <v>0</v>
      </c>
      <c r="V14179" s="334">
        <v>0</v>
      </c>
      <c r="W14179" s="334">
        <v>0</v>
      </c>
      <c r="X14179" s="334">
        <v>0</v>
      </c>
      <c r="Y14179" s="334">
        <v>0</v>
      </c>
      <c r="Z14179" s="334">
        <v>0</v>
      </c>
      <c r="AA14179" s="334">
        <v>0</v>
      </c>
      <c r="AB14179" s="334">
        <v>0</v>
      </c>
      <c r="AD14179" s="334">
        <v>0</v>
      </c>
      <c r="AE14179" s="334">
        <f t="shared" si="2217"/>
        <v>0</v>
      </c>
      <c r="AF14179" s="334">
        <f t="shared" si="2218"/>
        <v>0</v>
      </c>
      <c r="AG14179" s="340">
        <f t="shared" si="2219"/>
        <v>0</v>
      </c>
      <c r="AI14179" s="340">
        <f t="shared" si="2221"/>
        <v>0</v>
      </c>
      <c r="AJ14179" s="340">
        <f t="shared" si="2221"/>
        <v>0</v>
      </c>
      <c r="AK14179" s="340">
        <f t="shared" si="2221"/>
        <v>0</v>
      </c>
      <c r="AL14179" s="340">
        <f t="shared" si="2221"/>
        <v>0</v>
      </c>
      <c r="AM14179" s="340">
        <f t="shared" si="2221"/>
        <v>0</v>
      </c>
    </row>
    <row r="14180" spans="1:39" x14ac:dyDescent="0.35">
      <c r="A14180" s="337">
        <v>36093</v>
      </c>
      <c r="B14180" s="338">
        <f t="shared" si="2214"/>
        <v>1998</v>
      </c>
      <c r="C14180" s="338">
        <f t="shared" si="2215"/>
        <v>10</v>
      </c>
      <c r="D14180" s="338">
        <f t="shared" si="2216"/>
        <v>25</v>
      </c>
      <c r="E14180" s="334">
        <v>0</v>
      </c>
      <c r="F14180" s="334">
        <v>0</v>
      </c>
      <c r="G14180" s="334">
        <v>0</v>
      </c>
      <c r="H14180" s="334">
        <v>0</v>
      </c>
      <c r="I14180" s="334">
        <v>0</v>
      </c>
      <c r="J14180" s="334">
        <v>0</v>
      </c>
      <c r="K14180" s="334">
        <v>0</v>
      </c>
      <c r="L14180" s="334">
        <v>0</v>
      </c>
      <c r="M14180" s="334">
        <v>0</v>
      </c>
      <c r="N14180" s="334">
        <v>0</v>
      </c>
      <c r="O14180" s="334">
        <v>0</v>
      </c>
      <c r="P14180" s="334">
        <v>0</v>
      </c>
      <c r="Q14180" s="334">
        <v>0</v>
      </c>
      <c r="R14180" s="334">
        <v>0</v>
      </c>
      <c r="S14180" s="334">
        <v>0</v>
      </c>
      <c r="T14180" s="334">
        <v>0</v>
      </c>
      <c r="U14180" s="334">
        <v>0</v>
      </c>
      <c r="V14180" s="334">
        <v>0</v>
      </c>
      <c r="W14180" s="334">
        <v>0</v>
      </c>
      <c r="X14180" s="334">
        <v>0</v>
      </c>
      <c r="Y14180" s="334">
        <v>0</v>
      </c>
      <c r="Z14180" s="334">
        <v>0</v>
      </c>
      <c r="AA14180" s="334">
        <v>0</v>
      </c>
      <c r="AB14180" s="334">
        <v>0</v>
      </c>
      <c r="AD14180" s="334">
        <v>0</v>
      </c>
      <c r="AE14180" s="334">
        <f t="shared" si="2217"/>
        <v>0</v>
      </c>
      <c r="AF14180" s="334">
        <f t="shared" si="2218"/>
        <v>0</v>
      </c>
      <c r="AG14180" s="340">
        <f t="shared" si="2219"/>
        <v>0</v>
      </c>
      <c r="AI14180" s="340">
        <f t="shared" ref="AI14180:AM14195" si="2222">IF($C14180=AI$1,$AF14180,0)</f>
        <v>0</v>
      </c>
      <c r="AJ14180" s="340">
        <f t="shared" si="2222"/>
        <v>0</v>
      </c>
      <c r="AK14180" s="340">
        <f t="shared" si="2222"/>
        <v>0</v>
      </c>
      <c r="AL14180" s="340">
        <f t="shared" si="2222"/>
        <v>0</v>
      </c>
      <c r="AM14180" s="340">
        <f t="shared" si="2222"/>
        <v>0</v>
      </c>
    </row>
    <row r="14181" spans="1:39" x14ac:dyDescent="0.35">
      <c r="A14181" s="337">
        <v>36094</v>
      </c>
      <c r="B14181" s="338">
        <f t="shared" si="2214"/>
        <v>1998</v>
      </c>
      <c r="C14181" s="338">
        <f t="shared" si="2215"/>
        <v>10</v>
      </c>
      <c r="D14181" s="338">
        <f t="shared" si="2216"/>
        <v>26</v>
      </c>
      <c r="E14181" s="334">
        <v>0</v>
      </c>
      <c r="F14181" s="334">
        <v>0</v>
      </c>
      <c r="G14181" s="334">
        <v>0</v>
      </c>
      <c r="H14181" s="334">
        <v>0</v>
      </c>
      <c r="I14181" s="334">
        <v>0</v>
      </c>
      <c r="J14181" s="334">
        <v>0</v>
      </c>
      <c r="K14181" s="334">
        <v>0</v>
      </c>
      <c r="L14181" s="334">
        <v>0</v>
      </c>
      <c r="M14181" s="334">
        <v>0</v>
      </c>
      <c r="N14181" s="334">
        <v>0</v>
      </c>
      <c r="O14181" s="334">
        <v>0</v>
      </c>
      <c r="P14181" s="334">
        <v>0</v>
      </c>
      <c r="Q14181" s="334">
        <v>0</v>
      </c>
      <c r="R14181" s="334">
        <v>0</v>
      </c>
      <c r="S14181" s="334">
        <v>0</v>
      </c>
      <c r="T14181" s="334">
        <v>0</v>
      </c>
      <c r="U14181" s="334">
        <v>0</v>
      </c>
      <c r="V14181" s="334">
        <v>0</v>
      </c>
      <c r="W14181" s="334">
        <v>0</v>
      </c>
      <c r="X14181" s="334">
        <v>0</v>
      </c>
      <c r="Y14181" s="334">
        <v>0</v>
      </c>
      <c r="Z14181" s="334">
        <v>0</v>
      </c>
      <c r="AA14181" s="334">
        <v>0</v>
      </c>
      <c r="AB14181" s="334">
        <v>0</v>
      </c>
      <c r="AD14181" s="334">
        <v>0</v>
      </c>
      <c r="AE14181" s="334">
        <f t="shared" si="2217"/>
        <v>0</v>
      </c>
      <c r="AF14181" s="334">
        <f t="shared" si="2218"/>
        <v>0</v>
      </c>
      <c r="AG14181" s="340">
        <f t="shared" si="2219"/>
        <v>0</v>
      </c>
      <c r="AI14181" s="340">
        <f t="shared" si="2222"/>
        <v>0</v>
      </c>
      <c r="AJ14181" s="340">
        <f t="shared" si="2222"/>
        <v>0</v>
      </c>
      <c r="AK14181" s="340">
        <f t="shared" si="2222"/>
        <v>0</v>
      </c>
      <c r="AL14181" s="340">
        <f t="shared" si="2222"/>
        <v>0</v>
      </c>
      <c r="AM14181" s="340">
        <f t="shared" si="2222"/>
        <v>0</v>
      </c>
    </row>
    <row r="14182" spans="1:39" x14ac:dyDescent="0.35">
      <c r="A14182" s="337">
        <v>36095</v>
      </c>
      <c r="B14182" s="338">
        <f t="shared" si="2214"/>
        <v>1998</v>
      </c>
      <c r="C14182" s="338">
        <f t="shared" si="2215"/>
        <v>10</v>
      </c>
      <c r="D14182" s="338">
        <f t="shared" si="2216"/>
        <v>27</v>
      </c>
      <c r="E14182" s="334">
        <v>0</v>
      </c>
      <c r="F14182" s="334">
        <v>0</v>
      </c>
      <c r="G14182" s="334">
        <v>0</v>
      </c>
      <c r="H14182" s="334">
        <v>0</v>
      </c>
      <c r="I14182" s="334">
        <v>0</v>
      </c>
      <c r="J14182" s="334">
        <v>0</v>
      </c>
      <c r="K14182" s="334">
        <v>0</v>
      </c>
      <c r="L14182" s="334">
        <v>0</v>
      </c>
      <c r="M14182" s="334">
        <v>0</v>
      </c>
      <c r="N14182" s="334">
        <v>0</v>
      </c>
      <c r="O14182" s="334">
        <v>0</v>
      </c>
      <c r="P14182" s="334">
        <v>0</v>
      </c>
      <c r="Q14182" s="334">
        <v>0</v>
      </c>
      <c r="R14182" s="334">
        <v>0</v>
      </c>
      <c r="S14182" s="334">
        <v>0</v>
      </c>
      <c r="T14182" s="334">
        <v>0</v>
      </c>
      <c r="U14182" s="334">
        <v>0</v>
      </c>
      <c r="V14182" s="334">
        <v>0</v>
      </c>
      <c r="W14182" s="334">
        <v>0</v>
      </c>
      <c r="X14182" s="334">
        <v>0</v>
      </c>
      <c r="Y14182" s="334">
        <v>0</v>
      </c>
      <c r="Z14182" s="334">
        <v>0</v>
      </c>
      <c r="AA14182" s="334">
        <v>0</v>
      </c>
      <c r="AB14182" s="334">
        <v>0</v>
      </c>
      <c r="AD14182" s="334">
        <v>0</v>
      </c>
      <c r="AE14182" s="334">
        <f t="shared" si="2217"/>
        <v>0</v>
      </c>
      <c r="AF14182" s="334">
        <f t="shared" si="2218"/>
        <v>0</v>
      </c>
      <c r="AG14182" s="340">
        <f t="shared" si="2219"/>
        <v>0</v>
      </c>
      <c r="AI14182" s="340">
        <f t="shared" si="2222"/>
        <v>0</v>
      </c>
      <c r="AJ14182" s="340">
        <f t="shared" si="2222"/>
        <v>0</v>
      </c>
      <c r="AK14182" s="340">
        <f t="shared" si="2222"/>
        <v>0</v>
      </c>
      <c r="AL14182" s="340">
        <f t="shared" si="2222"/>
        <v>0</v>
      </c>
      <c r="AM14182" s="340">
        <f t="shared" si="2222"/>
        <v>0</v>
      </c>
    </row>
    <row r="14183" spans="1:39" x14ac:dyDescent="0.35">
      <c r="A14183" s="337">
        <v>36096</v>
      </c>
      <c r="B14183" s="338">
        <f t="shared" si="2214"/>
        <v>1998</v>
      </c>
      <c r="C14183" s="338">
        <f t="shared" si="2215"/>
        <v>10</v>
      </c>
      <c r="D14183" s="338">
        <f t="shared" si="2216"/>
        <v>28</v>
      </c>
      <c r="E14183" s="334">
        <v>0</v>
      </c>
      <c r="F14183" s="334">
        <v>0</v>
      </c>
      <c r="G14183" s="334">
        <v>0</v>
      </c>
      <c r="H14183" s="334">
        <v>0</v>
      </c>
      <c r="I14183" s="334">
        <v>0</v>
      </c>
      <c r="J14183" s="334">
        <v>0</v>
      </c>
      <c r="K14183" s="334">
        <v>0</v>
      </c>
      <c r="L14183" s="334">
        <v>0</v>
      </c>
      <c r="M14183" s="334">
        <v>0</v>
      </c>
      <c r="N14183" s="334">
        <v>0</v>
      </c>
      <c r="O14183" s="334">
        <v>0</v>
      </c>
      <c r="P14183" s="334">
        <v>0</v>
      </c>
      <c r="Q14183" s="334">
        <v>1</v>
      </c>
      <c r="R14183" s="334">
        <v>1</v>
      </c>
      <c r="S14183" s="334">
        <v>1</v>
      </c>
      <c r="T14183" s="334">
        <v>0</v>
      </c>
      <c r="U14183" s="334">
        <v>0</v>
      </c>
      <c r="V14183" s="334">
        <v>0</v>
      </c>
      <c r="W14183" s="334">
        <v>0</v>
      </c>
      <c r="X14183" s="334">
        <v>0</v>
      </c>
      <c r="Y14183" s="334">
        <v>0</v>
      </c>
      <c r="Z14183" s="334">
        <v>0</v>
      </c>
      <c r="AA14183" s="334">
        <v>0</v>
      </c>
      <c r="AB14183" s="334">
        <v>0</v>
      </c>
      <c r="AD14183" s="334">
        <v>3</v>
      </c>
      <c r="AE14183" s="334">
        <f t="shared" si="2217"/>
        <v>3</v>
      </c>
      <c r="AF14183" s="334">
        <f t="shared" si="2218"/>
        <v>3</v>
      </c>
      <c r="AG14183" s="340">
        <f t="shared" si="2219"/>
        <v>0</v>
      </c>
      <c r="AI14183" s="340">
        <f t="shared" si="2222"/>
        <v>0</v>
      </c>
      <c r="AJ14183" s="340">
        <f t="shared" si="2222"/>
        <v>0</v>
      </c>
      <c r="AK14183" s="340">
        <f t="shared" si="2222"/>
        <v>0</v>
      </c>
      <c r="AL14183" s="340">
        <f t="shared" si="2222"/>
        <v>0</v>
      </c>
      <c r="AM14183" s="340">
        <f t="shared" si="2222"/>
        <v>0</v>
      </c>
    </row>
    <row r="14184" spans="1:39" x14ac:dyDescent="0.35">
      <c r="A14184" s="337">
        <v>36097</v>
      </c>
      <c r="B14184" s="338">
        <f t="shared" si="2214"/>
        <v>1998</v>
      </c>
      <c r="C14184" s="338">
        <f t="shared" si="2215"/>
        <v>10</v>
      </c>
      <c r="D14184" s="338">
        <f t="shared" si="2216"/>
        <v>29</v>
      </c>
      <c r="E14184" s="334">
        <v>0</v>
      </c>
      <c r="F14184" s="334">
        <v>0</v>
      </c>
      <c r="G14184" s="334">
        <v>0</v>
      </c>
      <c r="H14184" s="334">
        <v>0</v>
      </c>
      <c r="I14184" s="334">
        <v>0</v>
      </c>
      <c r="J14184" s="334">
        <v>0</v>
      </c>
      <c r="K14184" s="334">
        <v>0</v>
      </c>
      <c r="L14184" s="334">
        <v>0</v>
      </c>
      <c r="M14184" s="334">
        <v>0</v>
      </c>
      <c r="N14184" s="334">
        <v>0</v>
      </c>
      <c r="O14184" s="334">
        <v>0</v>
      </c>
      <c r="P14184" s="334">
        <v>0</v>
      </c>
      <c r="Q14184" s="334">
        <v>0</v>
      </c>
      <c r="R14184" s="334">
        <v>0</v>
      </c>
      <c r="S14184" s="334">
        <v>0</v>
      </c>
      <c r="T14184" s="334">
        <v>0</v>
      </c>
      <c r="U14184" s="334">
        <v>0</v>
      </c>
      <c r="V14184" s="334">
        <v>0</v>
      </c>
      <c r="W14184" s="334">
        <v>0</v>
      </c>
      <c r="X14184" s="334">
        <v>0</v>
      </c>
      <c r="Y14184" s="334">
        <v>0</v>
      </c>
      <c r="Z14184" s="334">
        <v>0</v>
      </c>
      <c r="AA14184" s="334">
        <v>0</v>
      </c>
      <c r="AB14184" s="334">
        <v>0</v>
      </c>
      <c r="AD14184" s="334">
        <v>0</v>
      </c>
      <c r="AE14184" s="334">
        <f t="shared" si="2217"/>
        <v>0</v>
      </c>
      <c r="AF14184" s="334">
        <f t="shared" si="2218"/>
        <v>0</v>
      </c>
      <c r="AG14184" s="340">
        <f t="shared" si="2219"/>
        <v>0</v>
      </c>
      <c r="AI14184" s="340">
        <f t="shared" si="2222"/>
        <v>0</v>
      </c>
      <c r="AJ14184" s="340">
        <f t="shared" si="2222"/>
        <v>0</v>
      </c>
      <c r="AK14184" s="340">
        <f t="shared" si="2222"/>
        <v>0</v>
      </c>
      <c r="AL14184" s="340">
        <f t="shared" si="2222"/>
        <v>0</v>
      </c>
      <c r="AM14184" s="340">
        <f t="shared" si="2222"/>
        <v>0</v>
      </c>
    </row>
    <row r="14185" spans="1:39" x14ac:dyDescent="0.35">
      <c r="A14185" s="337">
        <v>36098</v>
      </c>
      <c r="B14185" s="338">
        <f t="shared" si="2214"/>
        <v>1998</v>
      </c>
      <c r="C14185" s="338">
        <f t="shared" si="2215"/>
        <v>10</v>
      </c>
      <c r="D14185" s="338">
        <f t="shared" si="2216"/>
        <v>30</v>
      </c>
      <c r="E14185" s="334">
        <v>0</v>
      </c>
      <c r="F14185" s="334">
        <v>0</v>
      </c>
      <c r="G14185" s="334">
        <v>0</v>
      </c>
      <c r="H14185" s="334">
        <v>0</v>
      </c>
      <c r="I14185" s="334">
        <v>0</v>
      </c>
      <c r="J14185" s="334">
        <v>0</v>
      </c>
      <c r="K14185" s="334">
        <v>0</v>
      </c>
      <c r="L14185" s="334">
        <v>0</v>
      </c>
      <c r="M14185" s="334">
        <v>0</v>
      </c>
      <c r="N14185" s="334">
        <v>0</v>
      </c>
      <c r="O14185" s="334">
        <v>0</v>
      </c>
      <c r="P14185" s="334">
        <v>0</v>
      </c>
      <c r="Q14185" s="334">
        <v>0</v>
      </c>
      <c r="R14185" s="334">
        <v>0</v>
      </c>
      <c r="S14185" s="334">
        <v>0</v>
      </c>
      <c r="T14185" s="334">
        <v>0</v>
      </c>
      <c r="U14185" s="334">
        <v>0</v>
      </c>
      <c r="V14185" s="334">
        <v>0</v>
      </c>
      <c r="W14185" s="334">
        <v>0</v>
      </c>
      <c r="X14185" s="334">
        <v>0</v>
      </c>
      <c r="Y14185" s="334">
        <v>0</v>
      </c>
      <c r="Z14185" s="334">
        <v>0</v>
      </c>
      <c r="AA14185" s="334">
        <v>0</v>
      </c>
      <c r="AB14185" s="334">
        <v>0</v>
      </c>
      <c r="AD14185" s="334">
        <v>0</v>
      </c>
      <c r="AE14185" s="334">
        <f t="shared" si="2217"/>
        <v>0</v>
      </c>
      <c r="AF14185" s="334">
        <f t="shared" si="2218"/>
        <v>0</v>
      </c>
      <c r="AG14185" s="340">
        <f t="shared" si="2219"/>
        <v>0</v>
      </c>
      <c r="AI14185" s="340">
        <f t="shared" si="2222"/>
        <v>0</v>
      </c>
      <c r="AJ14185" s="340">
        <f t="shared" si="2222"/>
        <v>0</v>
      </c>
      <c r="AK14185" s="340">
        <f t="shared" si="2222"/>
        <v>0</v>
      </c>
      <c r="AL14185" s="340">
        <f t="shared" si="2222"/>
        <v>0</v>
      </c>
      <c r="AM14185" s="340">
        <f t="shared" si="2222"/>
        <v>0</v>
      </c>
    </row>
    <row r="14186" spans="1:39" x14ac:dyDescent="0.35">
      <c r="A14186" s="337">
        <v>36099</v>
      </c>
      <c r="B14186" s="338">
        <f t="shared" si="2214"/>
        <v>1998</v>
      </c>
      <c r="C14186" s="338">
        <f t="shared" si="2215"/>
        <v>10</v>
      </c>
      <c r="D14186" s="338">
        <f t="shared" si="2216"/>
        <v>31</v>
      </c>
      <c r="E14186" s="334">
        <v>0</v>
      </c>
      <c r="F14186" s="334">
        <v>0</v>
      </c>
      <c r="G14186" s="334">
        <v>0</v>
      </c>
      <c r="H14186" s="334">
        <v>0</v>
      </c>
      <c r="I14186" s="334">
        <v>0</v>
      </c>
      <c r="J14186" s="334">
        <v>0</v>
      </c>
      <c r="K14186" s="334">
        <v>0</v>
      </c>
      <c r="L14186" s="334">
        <v>0</v>
      </c>
      <c r="M14186" s="334">
        <v>0</v>
      </c>
      <c r="N14186" s="334">
        <v>0</v>
      </c>
      <c r="O14186" s="334">
        <v>0</v>
      </c>
      <c r="P14186" s="334">
        <v>0</v>
      </c>
      <c r="Q14186" s="334">
        <v>0</v>
      </c>
      <c r="R14186" s="334">
        <v>0</v>
      </c>
      <c r="S14186" s="334">
        <v>0</v>
      </c>
      <c r="T14186" s="334">
        <v>0</v>
      </c>
      <c r="U14186" s="334">
        <v>0</v>
      </c>
      <c r="V14186" s="334">
        <v>0</v>
      </c>
      <c r="W14186" s="334">
        <v>0</v>
      </c>
      <c r="X14186" s="334">
        <v>0</v>
      </c>
      <c r="Y14186" s="334">
        <v>0</v>
      </c>
      <c r="Z14186" s="334">
        <v>0</v>
      </c>
      <c r="AA14186" s="334">
        <v>0</v>
      </c>
      <c r="AB14186" s="334">
        <v>0</v>
      </c>
      <c r="AD14186" s="334">
        <v>0</v>
      </c>
      <c r="AE14186" s="334">
        <f t="shared" si="2217"/>
        <v>0</v>
      </c>
      <c r="AF14186" s="334">
        <f t="shared" si="2218"/>
        <v>0</v>
      </c>
      <c r="AG14186" s="340">
        <f t="shared" si="2219"/>
        <v>0</v>
      </c>
      <c r="AI14186" s="340">
        <f t="shared" si="2222"/>
        <v>0</v>
      </c>
      <c r="AJ14186" s="340">
        <f t="shared" si="2222"/>
        <v>0</v>
      </c>
      <c r="AK14186" s="340">
        <f t="shared" si="2222"/>
        <v>0</v>
      </c>
      <c r="AL14186" s="340">
        <f t="shared" si="2222"/>
        <v>0</v>
      </c>
      <c r="AM14186" s="340">
        <f t="shared" si="2222"/>
        <v>0</v>
      </c>
    </row>
    <row r="14187" spans="1:39" x14ac:dyDescent="0.35">
      <c r="A14187" s="337">
        <v>36100</v>
      </c>
      <c r="B14187" s="338">
        <f t="shared" si="2214"/>
        <v>1998</v>
      </c>
      <c r="C14187" s="338">
        <f t="shared" si="2215"/>
        <v>11</v>
      </c>
      <c r="D14187" s="338">
        <f t="shared" si="2216"/>
        <v>1</v>
      </c>
      <c r="E14187" s="334">
        <v>0</v>
      </c>
      <c r="F14187" s="334">
        <v>0</v>
      </c>
      <c r="G14187" s="334">
        <v>0</v>
      </c>
      <c r="H14187" s="334">
        <v>0</v>
      </c>
      <c r="I14187" s="334">
        <v>0</v>
      </c>
      <c r="J14187" s="334">
        <v>0</v>
      </c>
      <c r="K14187" s="334">
        <v>0.5</v>
      </c>
      <c r="L14187" s="334">
        <v>0.4</v>
      </c>
      <c r="M14187" s="334">
        <v>0</v>
      </c>
      <c r="N14187" s="334">
        <v>0</v>
      </c>
      <c r="O14187" s="334">
        <v>0.5</v>
      </c>
      <c r="P14187" s="334">
        <v>0.4</v>
      </c>
      <c r="Q14187" s="334">
        <v>0.5</v>
      </c>
      <c r="R14187" s="334">
        <v>0.4</v>
      </c>
      <c r="S14187" s="334">
        <v>0.5</v>
      </c>
      <c r="T14187" s="334">
        <v>0.4</v>
      </c>
      <c r="U14187" s="334">
        <v>0.5</v>
      </c>
      <c r="V14187" s="334">
        <v>0.4</v>
      </c>
      <c r="W14187" s="334">
        <v>0.5</v>
      </c>
      <c r="X14187" s="334">
        <v>0.4</v>
      </c>
      <c r="Y14187" s="334">
        <v>0.5</v>
      </c>
      <c r="Z14187" s="334">
        <v>0.4</v>
      </c>
      <c r="AA14187" s="334">
        <v>0.5</v>
      </c>
      <c r="AB14187" s="334">
        <v>0.4</v>
      </c>
      <c r="AD14187" s="334">
        <v>7.2</v>
      </c>
      <c r="AE14187" s="334">
        <f t="shared" si="2217"/>
        <v>7.2</v>
      </c>
      <c r="AF14187" s="334">
        <f t="shared" si="2218"/>
        <v>7.2000000000000011</v>
      </c>
      <c r="AG14187" s="340">
        <f t="shared" si="2219"/>
        <v>8.8817841970012523E-16</v>
      </c>
      <c r="AI14187" s="340">
        <f t="shared" si="2222"/>
        <v>0</v>
      </c>
      <c r="AJ14187" s="340">
        <f t="shared" si="2222"/>
        <v>0</v>
      </c>
      <c r="AK14187" s="340">
        <f t="shared" si="2222"/>
        <v>0</v>
      </c>
      <c r="AL14187" s="340">
        <f t="shared" si="2222"/>
        <v>0</v>
      </c>
      <c r="AM14187" s="340">
        <f t="shared" si="2222"/>
        <v>0</v>
      </c>
    </row>
    <row r="14188" spans="1:39" x14ac:dyDescent="0.35">
      <c r="A14188" s="337">
        <v>36101</v>
      </c>
      <c r="B14188" s="338">
        <f t="shared" si="2214"/>
        <v>1998</v>
      </c>
      <c r="C14188" s="338">
        <f t="shared" si="2215"/>
        <v>11</v>
      </c>
      <c r="D14188" s="338">
        <f t="shared" si="2216"/>
        <v>2</v>
      </c>
      <c r="E14188" s="334">
        <v>0.1</v>
      </c>
      <c r="F14188" s="334">
        <v>0</v>
      </c>
      <c r="G14188" s="334">
        <v>0.1</v>
      </c>
      <c r="H14188" s="334">
        <v>0</v>
      </c>
      <c r="I14188" s="334">
        <v>0</v>
      </c>
      <c r="J14188" s="334">
        <v>0.1</v>
      </c>
      <c r="K14188" s="334">
        <v>0.1</v>
      </c>
      <c r="L14188" s="334">
        <v>0</v>
      </c>
      <c r="M14188" s="334">
        <v>0.1</v>
      </c>
      <c r="N14188" s="334">
        <v>0.1</v>
      </c>
      <c r="O14188" s="334">
        <v>0</v>
      </c>
      <c r="P14188" s="334">
        <v>0.1</v>
      </c>
      <c r="Q14188" s="334">
        <v>0</v>
      </c>
      <c r="R14188" s="334">
        <v>0.1</v>
      </c>
      <c r="S14188" s="334">
        <v>0</v>
      </c>
      <c r="T14188" s="334">
        <v>0</v>
      </c>
      <c r="U14188" s="334">
        <v>0</v>
      </c>
      <c r="V14188" s="334">
        <v>0</v>
      </c>
      <c r="W14188" s="334">
        <v>0</v>
      </c>
      <c r="X14188" s="334">
        <v>0</v>
      </c>
      <c r="Y14188" s="334">
        <v>0</v>
      </c>
      <c r="Z14188" s="334">
        <v>0</v>
      </c>
      <c r="AA14188" s="334">
        <v>0</v>
      </c>
      <c r="AB14188" s="334">
        <v>0</v>
      </c>
      <c r="AD14188" s="334">
        <v>0.8</v>
      </c>
      <c r="AE14188" s="334">
        <f t="shared" si="2217"/>
        <v>0.8</v>
      </c>
      <c r="AF14188" s="334">
        <f t="shared" si="2218"/>
        <v>0.79999999999999993</v>
      </c>
      <c r="AG14188" s="340">
        <f t="shared" si="2219"/>
        <v>1.1102230246251565E-16</v>
      </c>
      <c r="AI14188" s="340">
        <f t="shared" si="2222"/>
        <v>0</v>
      </c>
      <c r="AJ14188" s="340">
        <f t="shared" si="2222"/>
        <v>0</v>
      </c>
      <c r="AK14188" s="340">
        <f t="shared" si="2222"/>
        <v>0</v>
      </c>
      <c r="AL14188" s="340">
        <f t="shared" si="2222"/>
        <v>0</v>
      </c>
      <c r="AM14188" s="340">
        <f t="shared" si="2222"/>
        <v>0</v>
      </c>
    </row>
    <row r="14189" spans="1:39" x14ac:dyDescent="0.35">
      <c r="A14189" s="337">
        <v>36102</v>
      </c>
      <c r="B14189" s="338">
        <f t="shared" si="2214"/>
        <v>1998</v>
      </c>
      <c r="C14189" s="338">
        <f t="shared" si="2215"/>
        <v>11</v>
      </c>
      <c r="D14189" s="338">
        <f t="shared" si="2216"/>
        <v>3</v>
      </c>
      <c r="E14189" s="334">
        <v>0</v>
      </c>
      <c r="F14189" s="334">
        <v>0</v>
      </c>
      <c r="G14189" s="334">
        <v>0</v>
      </c>
      <c r="H14189" s="334">
        <v>0</v>
      </c>
      <c r="I14189" s="334">
        <v>0</v>
      </c>
      <c r="J14189" s="334">
        <v>0</v>
      </c>
      <c r="K14189" s="334">
        <v>0</v>
      </c>
      <c r="L14189" s="334">
        <v>0</v>
      </c>
      <c r="M14189" s="334">
        <v>0</v>
      </c>
      <c r="N14189" s="334">
        <v>0</v>
      </c>
      <c r="O14189" s="334">
        <v>0</v>
      </c>
      <c r="P14189" s="334">
        <v>0</v>
      </c>
      <c r="Q14189" s="334">
        <v>0</v>
      </c>
      <c r="R14189" s="334">
        <v>0</v>
      </c>
      <c r="S14189" s="334">
        <v>0</v>
      </c>
      <c r="T14189" s="334">
        <v>0</v>
      </c>
      <c r="U14189" s="334">
        <v>0</v>
      </c>
      <c r="V14189" s="334">
        <v>0</v>
      </c>
      <c r="W14189" s="334">
        <v>0</v>
      </c>
      <c r="X14189" s="334">
        <v>0</v>
      </c>
      <c r="Y14189" s="334">
        <v>0</v>
      </c>
      <c r="Z14189" s="334">
        <v>0</v>
      </c>
      <c r="AA14189" s="334">
        <v>0</v>
      </c>
      <c r="AB14189" s="334">
        <v>0</v>
      </c>
      <c r="AD14189" s="334">
        <v>0</v>
      </c>
      <c r="AE14189" s="334">
        <f t="shared" si="2217"/>
        <v>0</v>
      </c>
      <c r="AF14189" s="334">
        <f t="shared" si="2218"/>
        <v>0</v>
      </c>
      <c r="AG14189" s="340">
        <f t="shared" si="2219"/>
        <v>0</v>
      </c>
      <c r="AI14189" s="340">
        <f t="shared" si="2222"/>
        <v>0</v>
      </c>
      <c r="AJ14189" s="340">
        <f t="shared" si="2222"/>
        <v>0</v>
      </c>
      <c r="AK14189" s="340">
        <f t="shared" si="2222"/>
        <v>0</v>
      </c>
      <c r="AL14189" s="340">
        <f t="shared" si="2222"/>
        <v>0</v>
      </c>
      <c r="AM14189" s="340">
        <f t="shared" si="2222"/>
        <v>0</v>
      </c>
    </row>
    <row r="14190" spans="1:39" x14ac:dyDescent="0.35">
      <c r="A14190" s="337">
        <v>36103</v>
      </c>
      <c r="B14190" s="338">
        <f t="shared" si="2214"/>
        <v>1998</v>
      </c>
      <c r="C14190" s="338">
        <f t="shared" si="2215"/>
        <v>11</v>
      </c>
      <c r="D14190" s="338">
        <f t="shared" si="2216"/>
        <v>4</v>
      </c>
      <c r="E14190" s="334">
        <v>0</v>
      </c>
      <c r="F14190" s="334">
        <v>0</v>
      </c>
      <c r="G14190" s="334">
        <v>0</v>
      </c>
      <c r="H14190" s="334">
        <v>0</v>
      </c>
      <c r="I14190" s="334">
        <v>0</v>
      </c>
      <c r="J14190" s="334">
        <v>0</v>
      </c>
      <c r="K14190" s="334">
        <v>0</v>
      </c>
      <c r="L14190" s="334">
        <v>0</v>
      </c>
      <c r="M14190" s="334">
        <v>0</v>
      </c>
      <c r="N14190" s="334">
        <v>0</v>
      </c>
      <c r="O14190" s="334">
        <v>0</v>
      </c>
      <c r="P14190" s="334">
        <v>0</v>
      </c>
      <c r="Q14190" s="334">
        <v>0</v>
      </c>
      <c r="R14190" s="334">
        <v>0</v>
      </c>
      <c r="S14190" s="334">
        <v>0</v>
      </c>
      <c r="T14190" s="334">
        <v>0</v>
      </c>
      <c r="U14190" s="334">
        <v>0</v>
      </c>
      <c r="V14190" s="334">
        <v>0</v>
      </c>
      <c r="W14190" s="334">
        <v>0</v>
      </c>
      <c r="X14190" s="334">
        <v>0</v>
      </c>
      <c r="Y14190" s="334">
        <v>0</v>
      </c>
      <c r="Z14190" s="334">
        <v>0</v>
      </c>
      <c r="AA14190" s="334">
        <v>0</v>
      </c>
      <c r="AB14190" s="334">
        <v>0</v>
      </c>
      <c r="AD14190" s="334">
        <v>0</v>
      </c>
      <c r="AE14190" s="334">
        <f t="shared" si="2217"/>
        <v>0</v>
      </c>
      <c r="AF14190" s="334">
        <f t="shared" si="2218"/>
        <v>0</v>
      </c>
      <c r="AG14190" s="340">
        <f t="shared" si="2219"/>
        <v>0</v>
      </c>
      <c r="AI14190" s="340">
        <f t="shared" si="2222"/>
        <v>0</v>
      </c>
      <c r="AJ14190" s="340">
        <f t="shared" si="2222"/>
        <v>0</v>
      </c>
      <c r="AK14190" s="340">
        <f t="shared" si="2222"/>
        <v>0</v>
      </c>
      <c r="AL14190" s="340">
        <f t="shared" si="2222"/>
        <v>0</v>
      </c>
      <c r="AM14190" s="340">
        <f t="shared" si="2222"/>
        <v>0</v>
      </c>
    </row>
    <row r="14191" spans="1:39" x14ac:dyDescent="0.35">
      <c r="A14191" s="337">
        <v>36104</v>
      </c>
      <c r="B14191" s="338">
        <f t="shared" si="2214"/>
        <v>1998</v>
      </c>
      <c r="C14191" s="338">
        <f t="shared" si="2215"/>
        <v>11</v>
      </c>
      <c r="D14191" s="338">
        <f t="shared" si="2216"/>
        <v>5</v>
      </c>
      <c r="E14191" s="334">
        <v>0</v>
      </c>
      <c r="F14191" s="334">
        <v>0</v>
      </c>
      <c r="G14191" s="334">
        <v>0</v>
      </c>
      <c r="H14191" s="334">
        <v>0</v>
      </c>
      <c r="I14191" s="334">
        <v>0</v>
      </c>
      <c r="J14191" s="334">
        <v>0</v>
      </c>
      <c r="K14191" s="334">
        <v>0</v>
      </c>
      <c r="L14191" s="334">
        <v>0</v>
      </c>
      <c r="M14191" s="334">
        <v>0</v>
      </c>
      <c r="N14191" s="334">
        <v>0</v>
      </c>
      <c r="O14191" s="334">
        <v>0</v>
      </c>
      <c r="P14191" s="334">
        <v>0.1</v>
      </c>
      <c r="Q14191" s="334">
        <v>0</v>
      </c>
      <c r="R14191" s="334">
        <v>0</v>
      </c>
      <c r="S14191" s="334">
        <v>0</v>
      </c>
      <c r="T14191" s="334">
        <v>0</v>
      </c>
      <c r="U14191" s="334">
        <v>0.1</v>
      </c>
      <c r="V14191" s="334">
        <v>0</v>
      </c>
      <c r="W14191" s="334">
        <v>0</v>
      </c>
      <c r="X14191" s="334">
        <v>0</v>
      </c>
      <c r="Y14191" s="334">
        <v>0</v>
      </c>
      <c r="Z14191" s="334">
        <v>0.1</v>
      </c>
      <c r="AA14191" s="334">
        <v>0</v>
      </c>
      <c r="AB14191" s="334">
        <v>0</v>
      </c>
      <c r="AD14191" s="334">
        <v>0.3</v>
      </c>
      <c r="AE14191" s="334">
        <f t="shared" si="2217"/>
        <v>0.3</v>
      </c>
      <c r="AF14191" s="334">
        <f t="shared" si="2218"/>
        <v>0.30000000000000004</v>
      </c>
      <c r="AG14191" s="340">
        <f t="shared" si="2219"/>
        <v>5.5511151231257827E-17</v>
      </c>
      <c r="AI14191" s="340">
        <f t="shared" si="2222"/>
        <v>0</v>
      </c>
      <c r="AJ14191" s="340">
        <f t="shared" si="2222"/>
        <v>0</v>
      </c>
      <c r="AK14191" s="340">
        <f t="shared" si="2222"/>
        <v>0</v>
      </c>
      <c r="AL14191" s="340">
        <f t="shared" si="2222"/>
        <v>0</v>
      </c>
      <c r="AM14191" s="340">
        <f t="shared" si="2222"/>
        <v>0</v>
      </c>
    </row>
    <row r="14192" spans="1:39" x14ac:dyDescent="0.35">
      <c r="A14192" s="337">
        <v>36105</v>
      </c>
      <c r="B14192" s="338">
        <f t="shared" si="2214"/>
        <v>1998</v>
      </c>
      <c r="C14192" s="338">
        <f t="shared" si="2215"/>
        <v>11</v>
      </c>
      <c r="D14192" s="338">
        <f t="shared" si="2216"/>
        <v>6</v>
      </c>
      <c r="E14192" s="334">
        <v>0</v>
      </c>
      <c r="F14192" s="334">
        <v>0.1</v>
      </c>
      <c r="G14192" s="334">
        <v>0</v>
      </c>
      <c r="H14192" s="334">
        <v>0</v>
      </c>
      <c r="I14192" s="334">
        <v>0</v>
      </c>
      <c r="J14192" s="334">
        <v>0</v>
      </c>
      <c r="K14192" s="334">
        <v>0</v>
      </c>
      <c r="L14192" s="334">
        <v>0</v>
      </c>
      <c r="M14192" s="334">
        <v>0</v>
      </c>
      <c r="N14192" s="334">
        <v>0</v>
      </c>
      <c r="O14192" s="334">
        <v>0.1</v>
      </c>
      <c r="P14192" s="334">
        <v>0</v>
      </c>
      <c r="Q14192" s="334">
        <v>0</v>
      </c>
      <c r="R14192" s="334">
        <v>0</v>
      </c>
      <c r="S14192" s="334">
        <v>0</v>
      </c>
      <c r="T14192" s="334">
        <v>0</v>
      </c>
      <c r="U14192" s="334">
        <v>0</v>
      </c>
      <c r="V14192" s="334">
        <v>0</v>
      </c>
      <c r="W14192" s="334">
        <v>0.1</v>
      </c>
      <c r="X14192" s="334">
        <v>0</v>
      </c>
      <c r="Y14192" s="334">
        <v>0</v>
      </c>
      <c r="Z14192" s="334">
        <v>0</v>
      </c>
      <c r="AA14192" s="334">
        <v>0.1</v>
      </c>
      <c r="AB14192" s="334">
        <v>0</v>
      </c>
      <c r="AD14192" s="334">
        <v>0.4</v>
      </c>
      <c r="AE14192" s="334">
        <f t="shared" si="2217"/>
        <v>0.4</v>
      </c>
      <c r="AF14192" s="334">
        <f t="shared" si="2218"/>
        <v>0.4</v>
      </c>
      <c r="AG14192" s="340">
        <f t="shared" si="2219"/>
        <v>0</v>
      </c>
      <c r="AI14192" s="340">
        <f t="shared" si="2222"/>
        <v>0</v>
      </c>
      <c r="AJ14192" s="340">
        <f t="shared" si="2222"/>
        <v>0</v>
      </c>
      <c r="AK14192" s="340">
        <f t="shared" si="2222"/>
        <v>0</v>
      </c>
      <c r="AL14192" s="340">
        <f t="shared" si="2222"/>
        <v>0</v>
      </c>
      <c r="AM14192" s="340">
        <f t="shared" si="2222"/>
        <v>0</v>
      </c>
    </row>
    <row r="14193" spans="1:39" x14ac:dyDescent="0.35">
      <c r="A14193" s="337">
        <v>36106</v>
      </c>
      <c r="B14193" s="338">
        <f t="shared" si="2214"/>
        <v>1998</v>
      </c>
      <c r="C14193" s="338">
        <f t="shared" si="2215"/>
        <v>11</v>
      </c>
      <c r="D14193" s="338">
        <f t="shared" si="2216"/>
        <v>7</v>
      </c>
      <c r="E14193" s="334">
        <v>0</v>
      </c>
      <c r="F14193" s="334">
        <v>0</v>
      </c>
      <c r="G14193" s="334">
        <v>0</v>
      </c>
      <c r="H14193" s="334">
        <v>0</v>
      </c>
      <c r="I14193" s="334">
        <v>0</v>
      </c>
      <c r="J14193" s="334">
        <v>0</v>
      </c>
      <c r="K14193" s="334">
        <v>0</v>
      </c>
      <c r="L14193" s="334">
        <v>0</v>
      </c>
      <c r="M14193" s="334">
        <v>0</v>
      </c>
      <c r="N14193" s="334">
        <v>0</v>
      </c>
      <c r="O14193" s="334">
        <v>0</v>
      </c>
      <c r="P14193" s="334">
        <v>0</v>
      </c>
      <c r="Q14193" s="334">
        <v>0</v>
      </c>
      <c r="R14193" s="334">
        <v>0</v>
      </c>
      <c r="S14193" s="334">
        <v>0</v>
      </c>
      <c r="T14193" s="334">
        <v>0</v>
      </c>
      <c r="U14193" s="334">
        <v>0</v>
      </c>
      <c r="V14193" s="334">
        <v>0</v>
      </c>
      <c r="W14193" s="334">
        <v>0</v>
      </c>
      <c r="X14193" s="334">
        <v>0</v>
      </c>
      <c r="Y14193" s="334">
        <v>0</v>
      </c>
      <c r="Z14193" s="334">
        <v>0</v>
      </c>
      <c r="AA14193" s="334">
        <v>0</v>
      </c>
      <c r="AB14193" s="334">
        <v>0</v>
      </c>
      <c r="AD14193" s="334">
        <v>0</v>
      </c>
      <c r="AE14193" s="334">
        <f t="shared" si="2217"/>
        <v>0</v>
      </c>
      <c r="AF14193" s="334">
        <f t="shared" si="2218"/>
        <v>0</v>
      </c>
      <c r="AG14193" s="340">
        <f t="shared" si="2219"/>
        <v>0</v>
      </c>
      <c r="AI14193" s="340">
        <f t="shared" si="2222"/>
        <v>0</v>
      </c>
      <c r="AJ14193" s="340">
        <f t="shared" si="2222"/>
        <v>0</v>
      </c>
      <c r="AK14193" s="340">
        <f t="shared" si="2222"/>
        <v>0</v>
      </c>
      <c r="AL14193" s="340">
        <f t="shared" si="2222"/>
        <v>0</v>
      </c>
      <c r="AM14193" s="340">
        <f t="shared" si="2222"/>
        <v>0</v>
      </c>
    </row>
    <row r="14194" spans="1:39" x14ac:dyDescent="0.35">
      <c r="A14194" s="337">
        <v>36107</v>
      </c>
      <c r="B14194" s="338">
        <f t="shared" si="2214"/>
        <v>1998</v>
      </c>
      <c r="C14194" s="338">
        <f t="shared" si="2215"/>
        <v>11</v>
      </c>
      <c r="D14194" s="338">
        <f t="shared" si="2216"/>
        <v>8</v>
      </c>
      <c r="E14194" s="334">
        <v>0.1</v>
      </c>
      <c r="F14194" s="334">
        <v>0.1</v>
      </c>
      <c r="G14194" s="334">
        <v>0.1</v>
      </c>
      <c r="H14194" s="334">
        <v>0.2</v>
      </c>
      <c r="I14194" s="334">
        <v>0.1</v>
      </c>
      <c r="J14194" s="334">
        <v>0.1</v>
      </c>
      <c r="K14194" s="334">
        <v>0.1</v>
      </c>
      <c r="L14194" s="334">
        <v>0.1</v>
      </c>
      <c r="M14194" s="334">
        <v>0.1</v>
      </c>
      <c r="N14194" s="334">
        <v>0.1</v>
      </c>
      <c r="O14194" s="334">
        <v>0.1</v>
      </c>
      <c r="P14194" s="334">
        <v>0.2</v>
      </c>
      <c r="Q14194" s="334">
        <v>0.1</v>
      </c>
      <c r="R14194" s="334">
        <v>0.1</v>
      </c>
      <c r="S14194" s="334">
        <v>0.1</v>
      </c>
      <c r="T14194" s="334">
        <v>0</v>
      </c>
      <c r="U14194" s="334">
        <v>0.1</v>
      </c>
      <c r="V14194" s="334">
        <v>0.1</v>
      </c>
      <c r="W14194" s="334">
        <v>0.1</v>
      </c>
      <c r="X14194" s="334">
        <v>0.1</v>
      </c>
      <c r="Y14194" s="334">
        <v>0.2</v>
      </c>
      <c r="Z14194" s="334">
        <v>0.1</v>
      </c>
      <c r="AA14194" s="334">
        <v>0.1</v>
      </c>
      <c r="AB14194" s="334">
        <v>0.1</v>
      </c>
      <c r="AD14194" s="334">
        <v>2.6</v>
      </c>
      <c r="AE14194" s="334">
        <f t="shared" si="2217"/>
        <v>2.6</v>
      </c>
      <c r="AF14194" s="334">
        <f t="shared" si="2218"/>
        <v>2.600000000000001</v>
      </c>
      <c r="AG14194" s="340">
        <f t="shared" si="2219"/>
        <v>8.8817841970012523E-16</v>
      </c>
      <c r="AI14194" s="340">
        <f t="shared" si="2222"/>
        <v>0</v>
      </c>
      <c r="AJ14194" s="340">
        <f t="shared" si="2222"/>
        <v>0</v>
      </c>
      <c r="AK14194" s="340">
        <f t="shared" si="2222"/>
        <v>0</v>
      </c>
      <c r="AL14194" s="340">
        <f t="shared" si="2222"/>
        <v>0</v>
      </c>
      <c r="AM14194" s="340">
        <f t="shared" si="2222"/>
        <v>0</v>
      </c>
    </row>
    <row r="14195" spans="1:39" x14ac:dyDescent="0.35">
      <c r="A14195" s="337">
        <v>36108</v>
      </c>
      <c r="B14195" s="338">
        <f t="shared" si="2214"/>
        <v>1998</v>
      </c>
      <c r="C14195" s="338">
        <f t="shared" si="2215"/>
        <v>11</v>
      </c>
      <c r="D14195" s="338">
        <f t="shared" si="2216"/>
        <v>9</v>
      </c>
      <c r="E14195" s="334">
        <v>0</v>
      </c>
      <c r="F14195" s="334">
        <v>0</v>
      </c>
      <c r="G14195" s="334">
        <v>0</v>
      </c>
      <c r="H14195" s="334">
        <v>0</v>
      </c>
      <c r="I14195" s="334">
        <v>0</v>
      </c>
      <c r="J14195" s="334">
        <v>0</v>
      </c>
      <c r="K14195" s="334">
        <v>0</v>
      </c>
      <c r="L14195" s="334">
        <v>0</v>
      </c>
      <c r="M14195" s="334">
        <v>0</v>
      </c>
      <c r="N14195" s="334">
        <v>0</v>
      </c>
      <c r="O14195" s="334">
        <v>0</v>
      </c>
      <c r="P14195" s="334">
        <v>0</v>
      </c>
      <c r="Q14195" s="334">
        <v>0</v>
      </c>
      <c r="R14195" s="334">
        <v>0</v>
      </c>
      <c r="S14195" s="334">
        <v>0</v>
      </c>
      <c r="T14195" s="334">
        <v>0</v>
      </c>
      <c r="U14195" s="334">
        <v>0</v>
      </c>
      <c r="V14195" s="334">
        <v>0</v>
      </c>
      <c r="W14195" s="334">
        <v>0</v>
      </c>
      <c r="X14195" s="334">
        <v>0</v>
      </c>
      <c r="Y14195" s="334">
        <v>0</v>
      </c>
      <c r="Z14195" s="334">
        <v>0</v>
      </c>
      <c r="AA14195" s="334">
        <v>0</v>
      </c>
      <c r="AB14195" s="334">
        <v>0</v>
      </c>
      <c r="AD14195" s="334">
        <v>0</v>
      </c>
      <c r="AE14195" s="334">
        <f t="shared" si="2217"/>
        <v>0</v>
      </c>
      <c r="AF14195" s="334">
        <f t="shared" si="2218"/>
        <v>0</v>
      </c>
      <c r="AG14195" s="340">
        <f t="shared" si="2219"/>
        <v>0</v>
      </c>
      <c r="AI14195" s="340">
        <f t="shared" si="2222"/>
        <v>0</v>
      </c>
      <c r="AJ14195" s="340">
        <f t="shared" si="2222"/>
        <v>0</v>
      </c>
      <c r="AK14195" s="340">
        <f t="shared" si="2222"/>
        <v>0</v>
      </c>
      <c r="AL14195" s="340">
        <f t="shared" si="2222"/>
        <v>0</v>
      </c>
      <c r="AM14195" s="340">
        <f t="shared" si="2222"/>
        <v>0</v>
      </c>
    </row>
    <row r="14196" spans="1:39" x14ac:dyDescent="0.35">
      <c r="A14196" s="337">
        <v>36109</v>
      </c>
      <c r="B14196" s="338">
        <f t="shared" si="2214"/>
        <v>1998</v>
      </c>
      <c r="C14196" s="338">
        <f t="shared" si="2215"/>
        <v>11</v>
      </c>
      <c r="D14196" s="338">
        <f t="shared" si="2216"/>
        <v>10</v>
      </c>
      <c r="E14196" s="334">
        <v>0</v>
      </c>
      <c r="F14196" s="334">
        <v>0</v>
      </c>
      <c r="G14196" s="334">
        <v>0</v>
      </c>
      <c r="H14196" s="334">
        <v>0</v>
      </c>
      <c r="I14196" s="334">
        <v>0</v>
      </c>
      <c r="J14196" s="334">
        <v>0</v>
      </c>
      <c r="K14196" s="334">
        <v>0</v>
      </c>
      <c r="L14196" s="334">
        <v>0</v>
      </c>
      <c r="M14196" s="334">
        <v>0</v>
      </c>
      <c r="N14196" s="334">
        <v>0</v>
      </c>
      <c r="O14196" s="334">
        <v>0</v>
      </c>
      <c r="P14196" s="334">
        <v>0</v>
      </c>
      <c r="Q14196" s="334">
        <v>0</v>
      </c>
      <c r="R14196" s="334">
        <v>0</v>
      </c>
      <c r="S14196" s="334">
        <v>0</v>
      </c>
      <c r="T14196" s="334">
        <v>0</v>
      </c>
      <c r="U14196" s="334">
        <v>0</v>
      </c>
      <c r="V14196" s="334">
        <v>0</v>
      </c>
      <c r="W14196" s="334">
        <v>0</v>
      </c>
      <c r="X14196" s="334">
        <v>0</v>
      </c>
      <c r="Y14196" s="334">
        <v>0</v>
      </c>
      <c r="Z14196" s="334">
        <v>0</v>
      </c>
      <c r="AA14196" s="334">
        <v>0</v>
      </c>
      <c r="AB14196" s="334">
        <v>0</v>
      </c>
      <c r="AD14196" s="334">
        <v>0</v>
      </c>
      <c r="AE14196" s="334">
        <f t="shared" si="2217"/>
        <v>0</v>
      </c>
      <c r="AF14196" s="334">
        <f t="shared" si="2218"/>
        <v>0</v>
      </c>
      <c r="AG14196" s="340">
        <f t="shared" si="2219"/>
        <v>0</v>
      </c>
      <c r="AI14196" s="340">
        <f t="shared" ref="AI14196:AM14211" si="2223">IF($C14196=AI$1,$AF14196,0)</f>
        <v>0</v>
      </c>
      <c r="AJ14196" s="340">
        <f t="shared" si="2223"/>
        <v>0</v>
      </c>
      <c r="AK14196" s="340">
        <f t="shared" si="2223"/>
        <v>0</v>
      </c>
      <c r="AL14196" s="340">
        <f t="shared" si="2223"/>
        <v>0</v>
      </c>
      <c r="AM14196" s="340">
        <f t="shared" si="2223"/>
        <v>0</v>
      </c>
    </row>
    <row r="14197" spans="1:39" x14ac:dyDescent="0.35">
      <c r="A14197" s="337">
        <v>36110</v>
      </c>
      <c r="B14197" s="338">
        <f t="shared" si="2214"/>
        <v>1998</v>
      </c>
      <c r="C14197" s="338">
        <f t="shared" si="2215"/>
        <v>11</v>
      </c>
      <c r="D14197" s="338">
        <f t="shared" si="2216"/>
        <v>11</v>
      </c>
      <c r="E14197" s="334">
        <v>0</v>
      </c>
      <c r="F14197" s="334">
        <v>0</v>
      </c>
      <c r="G14197" s="334">
        <v>0</v>
      </c>
      <c r="H14197" s="334">
        <v>0</v>
      </c>
      <c r="I14197" s="334">
        <v>0</v>
      </c>
      <c r="J14197" s="334">
        <v>0</v>
      </c>
      <c r="K14197" s="334">
        <v>0</v>
      </c>
      <c r="L14197" s="334">
        <v>0</v>
      </c>
      <c r="M14197" s="334">
        <v>0.1</v>
      </c>
      <c r="N14197" s="334">
        <v>0</v>
      </c>
      <c r="O14197" s="334">
        <v>0</v>
      </c>
      <c r="P14197" s="334">
        <v>0</v>
      </c>
      <c r="Q14197" s="334">
        <v>0</v>
      </c>
      <c r="R14197" s="334">
        <v>0</v>
      </c>
      <c r="S14197" s="334">
        <v>0</v>
      </c>
      <c r="T14197" s="334">
        <v>0</v>
      </c>
      <c r="U14197" s="334">
        <v>0.1</v>
      </c>
      <c r="V14197" s="334">
        <v>0</v>
      </c>
      <c r="W14197" s="334">
        <v>0</v>
      </c>
      <c r="X14197" s="334">
        <v>0</v>
      </c>
      <c r="Y14197" s="334">
        <v>0</v>
      </c>
      <c r="Z14197" s="334">
        <v>0</v>
      </c>
      <c r="AA14197" s="334">
        <v>0</v>
      </c>
      <c r="AB14197" s="334">
        <v>0</v>
      </c>
      <c r="AD14197" s="334">
        <v>0.2</v>
      </c>
      <c r="AE14197" s="334">
        <f t="shared" si="2217"/>
        <v>0.2</v>
      </c>
      <c r="AF14197" s="334">
        <f t="shared" si="2218"/>
        <v>0.2</v>
      </c>
      <c r="AG14197" s="340">
        <f t="shared" si="2219"/>
        <v>0</v>
      </c>
      <c r="AI14197" s="340">
        <f t="shared" si="2223"/>
        <v>0</v>
      </c>
      <c r="AJ14197" s="340">
        <f t="shared" si="2223"/>
        <v>0</v>
      </c>
      <c r="AK14197" s="340">
        <f t="shared" si="2223"/>
        <v>0</v>
      </c>
      <c r="AL14197" s="340">
        <f t="shared" si="2223"/>
        <v>0</v>
      </c>
      <c r="AM14197" s="340">
        <f t="shared" si="2223"/>
        <v>0</v>
      </c>
    </row>
    <row r="14198" spans="1:39" x14ac:dyDescent="0.35">
      <c r="A14198" s="337">
        <v>36111</v>
      </c>
      <c r="B14198" s="338">
        <f t="shared" si="2214"/>
        <v>1998</v>
      </c>
      <c r="C14198" s="338">
        <f t="shared" si="2215"/>
        <v>11</v>
      </c>
      <c r="D14198" s="338">
        <f t="shared" si="2216"/>
        <v>12</v>
      </c>
      <c r="E14198" s="334">
        <v>0</v>
      </c>
      <c r="F14198" s="334">
        <v>0</v>
      </c>
      <c r="G14198" s="334">
        <v>0</v>
      </c>
      <c r="H14198" s="334">
        <v>0</v>
      </c>
      <c r="I14198" s="334">
        <v>0</v>
      </c>
      <c r="J14198" s="334">
        <v>0</v>
      </c>
      <c r="K14198" s="334">
        <v>0</v>
      </c>
      <c r="L14198" s="334">
        <v>0</v>
      </c>
      <c r="M14198" s="334">
        <v>0</v>
      </c>
      <c r="N14198" s="334">
        <v>0</v>
      </c>
      <c r="O14198" s="334">
        <v>0</v>
      </c>
      <c r="P14198" s="334">
        <v>0</v>
      </c>
      <c r="Q14198" s="334">
        <v>0</v>
      </c>
      <c r="R14198" s="334">
        <v>0</v>
      </c>
      <c r="S14198" s="334">
        <v>0</v>
      </c>
      <c r="T14198" s="334">
        <v>0</v>
      </c>
      <c r="U14198" s="334">
        <v>0</v>
      </c>
      <c r="V14198" s="334">
        <v>0</v>
      </c>
      <c r="W14198" s="334">
        <v>0</v>
      </c>
      <c r="X14198" s="334">
        <v>0</v>
      </c>
      <c r="Y14198" s="334">
        <v>0</v>
      </c>
      <c r="Z14198" s="334">
        <v>0</v>
      </c>
      <c r="AA14198" s="334">
        <v>0</v>
      </c>
      <c r="AB14198" s="334">
        <v>0</v>
      </c>
      <c r="AD14198" s="334">
        <v>0</v>
      </c>
      <c r="AE14198" s="334">
        <f t="shared" si="2217"/>
        <v>0</v>
      </c>
      <c r="AF14198" s="334">
        <f t="shared" si="2218"/>
        <v>0</v>
      </c>
      <c r="AG14198" s="340">
        <f t="shared" si="2219"/>
        <v>0</v>
      </c>
      <c r="AI14198" s="340">
        <f t="shared" si="2223"/>
        <v>0</v>
      </c>
      <c r="AJ14198" s="340">
        <f t="shared" si="2223"/>
        <v>0</v>
      </c>
      <c r="AK14198" s="340">
        <f t="shared" si="2223"/>
        <v>0</v>
      </c>
      <c r="AL14198" s="340">
        <f t="shared" si="2223"/>
        <v>0</v>
      </c>
      <c r="AM14198" s="340">
        <f t="shared" si="2223"/>
        <v>0</v>
      </c>
    </row>
    <row r="14199" spans="1:39" x14ac:dyDescent="0.35">
      <c r="A14199" s="337">
        <v>36112</v>
      </c>
      <c r="B14199" s="338">
        <f t="shared" si="2214"/>
        <v>1998</v>
      </c>
      <c r="C14199" s="338">
        <f t="shared" si="2215"/>
        <v>11</v>
      </c>
      <c r="D14199" s="338">
        <f t="shared" si="2216"/>
        <v>13</v>
      </c>
      <c r="E14199" s="334">
        <v>0</v>
      </c>
      <c r="F14199" s="334">
        <v>0</v>
      </c>
      <c r="G14199" s="334">
        <v>0</v>
      </c>
      <c r="H14199" s="334">
        <v>0</v>
      </c>
      <c r="I14199" s="334">
        <v>0</v>
      </c>
      <c r="J14199" s="334">
        <v>0</v>
      </c>
      <c r="K14199" s="334">
        <v>0</v>
      </c>
      <c r="L14199" s="334">
        <v>0</v>
      </c>
      <c r="M14199" s="334">
        <v>0</v>
      </c>
      <c r="N14199" s="334">
        <v>0</v>
      </c>
      <c r="O14199" s="334">
        <v>0</v>
      </c>
      <c r="P14199" s="334">
        <v>0</v>
      </c>
      <c r="Q14199" s="334">
        <v>0</v>
      </c>
      <c r="R14199" s="334">
        <v>0</v>
      </c>
      <c r="S14199" s="334">
        <v>0</v>
      </c>
      <c r="T14199" s="334">
        <v>0</v>
      </c>
      <c r="U14199" s="334">
        <v>0</v>
      </c>
      <c r="V14199" s="334">
        <v>0</v>
      </c>
      <c r="W14199" s="334">
        <v>0</v>
      </c>
      <c r="X14199" s="334">
        <v>0</v>
      </c>
      <c r="Y14199" s="334">
        <v>0</v>
      </c>
      <c r="Z14199" s="334">
        <v>0</v>
      </c>
      <c r="AA14199" s="334">
        <v>0</v>
      </c>
      <c r="AB14199" s="334">
        <v>0</v>
      </c>
      <c r="AD14199" s="334">
        <v>0</v>
      </c>
      <c r="AE14199" s="334">
        <f t="shared" si="2217"/>
        <v>0</v>
      </c>
      <c r="AF14199" s="334">
        <f t="shared" si="2218"/>
        <v>0</v>
      </c>
      <c r="AG14199" s="340">
        <f t="shared" si="2219"/>
        <v>0</v>
      </c>
      <c r="AI14199" s="340">
        <f t="shared" si="2223"/>
        <v>0</v>
      </c>
      <c r="AJ14199" s="340">
        <f t="shared" si="2223"/>
        <v>0</v>
      </c>
      <c r="AK14199" s="340">
        <f t="shared" si="2223"/>
        <v>0</v>
      </c>
      <c r="AL14199" s="340">
        <f t="shared" si="2223"/>
        <v>0</v>
      </c>
      <c r="AM14199" s="340">
        <f t="shared" si="2223"/>
        <v>0</v>
      </c>
    </row>
    <row r="14200" spans="1:39" x14ac:dyDescent="0.35">
      <c r="A14200" s="337">
        <v>36113</v>
      </c>
      <c r="B14200" s="338">
        <f t="shared" si="2214"/>
        <v>1998</v>
      </c>
      <c r="C14200" s="338">
        <f t="shared" si="2215"/>
        <v>11</v>
      </c>
      <c r="D14200" s="338">
        <f t="shared" si="2216"/>
        <v>14</v>
      </c>
      <c r="E14200" s="334">
        <v>0</v>
      </c>
      <c r="F14200" s="334">
        <v>0</v>
      </c>
      <c r="G14200" s="334">
        <v>0</v>
      </c>
      <c r="H14200" s="334">
        <v>0</v>
      </c>
      <c r="I14200" s="334">
        <v>0</v>
      </c>
      <c r="J14200" s="334">
        <v>0</v>
      </c>
      <c r="K14200" s="334">
        <v>0</v>
      </c>
      <c r="L14200" s="334">
        <v>0</v>
      </c>
      <c r="M14200" s="334">
        <v>0</v>
      </c>
      <c r="N14200" s="334">
        <v>0</v>
      </c>
      <c r="O14200" s="334">
        <v>0</v>
      </c>
      <c r="P14200" s="334">
        <v>0</v>
      </c>
      <c r="Q14200" s="334">
        <v>0</v>
      </c>
      <c r="R14200" s="334">
        <v>0</v>
      </c>
      <c r="S14200" s="334">
        <v>0</v>
      </c>
      <c r="T14200" s="334">
        <v>0</v>
      </c>
      <c r="U14200" s="334">
        <v>0</v>
      </c>
      <c r="V14200" s="334">
        <v>0</v>
      </c>
      <c r="W14200" s="334">
        <v>0</v>
      </c>
      <c r="X14200" s="334">
        <v>0</v>
      </c>
      <c r="Y14200" s="334">
        <v>0</v>
      </c>
      <c r="Z14200" s="334">
        <v>0</v>
      </c>
      <c r="AA14200" s="334">
        <v>0</v>
      </c>
      <c r="AB14200" s="334">
        <v>0</v>
      </c>
      <c r="AD14200" s="334">
        <v>0</v>
      </c>
      <c r="AE14200" s="334">
        <f t="shared" si="2217"/>
        <v>0</v>
      </c>
      <c r="AF14200" s="334">
        <f t="shared" si="2218"/>
        <v>0</v>
      </c>
      <c r="AG14200" s="340">
        <f t="shared" si="2219"/>
        <v>0</v>
      </c>
      <c r="AI14200" s="340">
        <f t="shared" si="2223"/>
        <v>0</v>
      </c>
      <c r="AJ14200" s="340">
        <f t="shared" si="2223"/>
        <v>0</v>
      </c>
      <c r="AK14200" s="340">
        <f t="shared" si="2223"/>
        <v>0</v>
      </c>
      <c r="AL14200" s="340">
        <f t="shared" si="2223"/>
        <v>0</v>
      </c>
      <c r="AM14200" s="340">
        <f t="shared" si="2223"/>
        <v>0</v>
      </c>
    </row>
    <row r="14201" spans="1:39" x14ac:dyDescent="0.35">
      <c r="A14201" s="337">
        <v>36114</v>
      </c>
      <c r="B14201" s="338">
        <f t="shared" si="2214"/>
        <v>1998</v>
      </c>
      <c r="C14201" s="338">
        <f t="shared" si="2215"/>
        <v>11</v>
      </c>
      <c r="D14201" s="338">
        <f t="shared" si="2216"/>
        <v>15</v>
      </c>
      <c r="E14201" s="334">
        <v>0</v>
      </c>
      <c r="F14201" s="334">
        <v>0</v>
      </c>
      <c r="G14201" s="334">
        <v>0</v>
      </c>
      <c r="H14201" s="334">
        <v>0</v>
      </c>
      <c r="I14201" s="334">
        <v>0.1</v>
      </c>
      <c r="J14201" s="334">
        <v>0</v>
      </c>
      <c r="K14201" s="334">
        <v>0</v>
      </c>
      <c r="L14201" s="334">
        <v>0</v>
      </c>
      <c r="M14201" s="334">
        <v>0</v>
      </c>
      <c r="N14201" s="334">
        <v>0</v>
      </c>
      <c r="O14201" s="334">
        <v>0</v>
      </c>
      <c r="P14201" s="334">
        <v>0</v>
      </c>
      <c r="Q14201" s="334">
        <v>0.1</v>
      </c>
      <c r="R14201" s="334">
        <v>0</v>
      </c>
      <c r="S14201" s="334">
        <v>0</v>
      </c>
      <c r="T14201" s="334">
        <v>0</v>
      </c>
      <c r="U14201" s="334">
        <v>0</v>
      </c>
      <c r="V14201" s="334">
        <v>0</v>
      </c>
      <c r="W14201" s="334">
        <v>0</v>
      </c>
      <c r="X14201" s="334">
        <v>0</v>
      </c>
      <c r="Y14201" s="334">
        <v>0.1</v>
      </c>
      <c r="Z14201" s="334">
        <v>0</v>
      </c>
      <c r="AA14201" s="334">
        <v>0.1</v>
      </c>
      <c r="AB14201" s="334">
        <v>0</v>
      </c>
      <c r="AD14201" s="334">
        <v>0.4</v>
      </c>
      <c r="AE14201" s="334">
        <f t="shared" si="2217"/>
        <v>0.4</v>
      </c>
      <c r="AF14201" s="334">
        <f t="shared" si="2218"/>
        <v>0.4</v>
      </c>
      <c r="AG14201" s="340">
        <f t="shared" si="2219"/>
        <v>0</v>
      </c>
      <c r="AI14201" s="340">
        <f t="shared" si="2223"/>
        <v>0</v>
      </c>
      <c r="AJ14201" s="340">
        <f t="shared" si="2223"/>
        <v>0</v>
      </c>
      <c r="AK14201" s="340">
        <f t="shared" si="2223"/>
        <v>0</v>
      </c>
      <c r="AL14201" s="340">
        <f t="shared" si="2223"/>
        <v>0</v>
      </c>
      <c r="AM14201" s="340">
        <f t="shared" si="2223"/>
        <v>0</v>
      </c>
    </row>
    <row r="14202" spans="1:39" x14ac:dyDescent="0.35">
      <c r="A14202" s="337">
        <v>36115</v>
      </c>
      <c r="B14202" s="338">
        <f t="shared" si="2214"/>
        <v>1998</v>
      </c>
      <c r="C14202" s="338">
        <f t="shared" si="2215"/>
        <v>11</v>
      </c>
      <c r="D14202" s="338">
        <f t="shared" si="2216"/>
        <v>16</v>
      </c>
      <c r="E14202" s="334">
        <v>0</v>
      </c>
      <c r="F14202" s="334">
        <v>0.1</v>
      </c>
      <c r="G14202" s="334">
        <v>0</v>
      </c>
      <c r="H14202" s="334">
        <v>0.1</v>
      </c>
      <c r="I14202" s="334">
        <v>0</v>
      </c>
      <c r="J14202" s="334">
        <v>0</v>
      </c>
      <c r="K14202" s="334">
        <v>0</v>
      </c>
      <c r="L14202" s="334">
        <v>0.1</v>
      </c>
      <c r="M14202" s="334">
        <v>0</v>
      </c>
      <c r="N14202" s="334">
        <v>0</v>
      </c>
      <c r="O14202" s="334">
        <v>0.1</v>
      </c>
      <c r="P14202" s="334">
        <v>0</v>
      </c>
      <c r="Q14202" s="334">
        <v>0.1</v>
      </c>
      <c r="R14202" s="334">
        <v>0</v>
      </c>
      <c r="S14202" s="334">
        <v>0</v>
      </c>
      <c r="T14202" s="334">
        <v>0.1</v>
      </c>
      <c r="U14202" s="334">
        <v>0</v>
      </c>
      <c r="V14202" s="334">
        <v>0</v>
      </c>
      <c r="W14202" s="334">
        <v>0</v>
      </c>
      <c r="X14202" s="334">
        <v>0</v>
      </c>
      <c r="Y14202" s="334">
        <v>0.1</v>
      </c>
      <c r="Z14202" s="334">
        <v>0</v>
      </c>
      <c r="AA14202" s="334">
        <v>0.1</v>
      </c>
      <c r="AB14202" s="334">
        <v>0</v>
      </c>
      <c r="AD14202" s="334">
        <v>0.8</v>
      </c>
      <c r="AE14202" s="334">
        <f t="shared" si="2217"/>
        <v>0.8</v>
      </c>
      <c r="AF14202" s="334">
        <f t="shared" si="2218"/>
        <v>0.79999999999999993</v>
      </c>
      <c r="AG14202" s="340">
        <f t="shared" si="2219"/>
        <v>1.1102230246251565E-16</v>
      </c>
      <c r="AI14202" s="340">
        <f t="shared" si="2223"/>
        <v>0</v>
      </c>
      <c r="AJ14202" s="340">
        <f t="shared" si="2223"/>
        <v>0</v>
      </c>
      <c r="AK14202" s="340">
        <f t="shared" si="2223"/>
        <v>0</v>
      </c>
      <c r="AL14202" s="340">
        <f t="shared" si="2223"/>
        <v>0</v>
      </c>
      <c r="AM14202" s="340">
        <f t="shared" si="2223"/>
        <v>0</v>
      </c>
    </row>
    <row r="14203" spans="1:39" x14ac:dyDescent="0.35">
      <c r="A14203" s="337">
        <v>36116</v>
      </c>
      <c r="B14203" s="338">
        <f t="shared" si="2214"/>
        <v>1998</v>
      </c>
      <c r="C14203" s="338">
        <f t="shared" si="2215"/>
        <v>11</v>
      </c>
      <c r="D14203" s="338">
        <f t="shared" si="2216"/>
        <v>17</v>
      </c>
      <c r="E14203" s="334">
        <v>0</v>
      </c>
      <c r="F14203" s="334">
        <v>0</v>
      </c>
      <c r="G14203" s="334">
        <v>0.1</v>
      </c>
      <c r="H14203" s="334">
        <v>0</v>
      </c>
      <c r="I14203" s="334">
        <v>0.1</v>
      </c>
      <c r="J14203" s="334">
        <v>0</v>
      </c>
      <c r="K14203" s="334">
        <v>0</v>
      </c>
      <c r="L14203" s="334">
        <v>0.1</v>
      </c>
      <c r="M14203" s="334">
        <v>0</v>
      </c>
      <c r="N14203" s="334">
        <v>0.1</v>
      </c>
      <c r="O14203" s="334">
        <v>0</v>
      </c>
      <c r="P14203" s="334">
        <v>0</v>
      </c>
      <c r="Q14203" s="334">
        <v>0.1</v>
      </c>
      <c r="R14203" s="334">
        <v>0</v>
      </c>
      <c r="S14203" s="334">
        <v>0</v>
      </c>
      <c r="T14203" s="334">
        <v>0</v>
      </c>
      <c r="U14203" s="334">
        <v>0.1</v>
      </c>
      <c r="V14203" s="334">
        <v>0</v>
      </c>
      <c r="W14203" s="334">
        <v>0</v>
      </c>
      <c r="X14203" s="334">
        <v>0.1</v>
      </c>
      <c r="Y14203" s="334">
        <v>0</v>
      </c>
      <c r="Z14203" s="334">
        <v>0.1</v>
      </c>
      <c r="AA14203" s="334">
        <v>0</v>
      </c>
      <c r="AB14203" s="334">
        <v>0</v>
      </c>
      <c r="AD14203" s="334">
        <v>0.8</v>
      </c>
      <c r="AE14203" s="334">
        <f t="shared" si="2217"/>
        <v>0.8</v>
      </c>
      <c r="AF14203" s="334">
        <f t="shared" si="2218"/>
        <v>0.79999999999999993</v>
      </c>
      <c r="AG14203" s="340">
        <f t="shared" si="2219"/>
        <v>1.1102230246251565E-16</v>
      </c>
      <c r="AI14203" s="340">
        <f t="shared" si="2223"/>
        <v>0</v>
      </c>
      <c r="AJ14203" s="340">
        <f t="shared" si="2223"/>
        <v>0</v>
      </c>
      <c r="AK14203" s="340">
        <f t="shared" si="2223"/>
        <v>0</v>
      </c>
      <c r="AL14203" s="340">
        <f t="shared" si="2223"/>
        <v>0</v>
      </c>
      <c r="AM14203" s="340">
        <f t="shared" si="2223"/>
        <v>0</v>
      </c>
    </row>
    <row r="14204" spans="1:39" x14ac:dyDescent="0.35">
      <c r="A14204" s="337">
        <v>36117</v>
      </c>
      <c r="B14204" s="338">
        <f t="shared" si="2214"/>
        <v>1998</v>
      </c>
      <c r="C14204" s="338">
        <f t="shared" si="2215"/>
        <v>11</v>
      </c>
      <c r="D14204" s="338">
        <f t="shared" si="2216"/>
        <v>18</v>
      </c>
      <c r="E14204" s="334">
        <v>0</v>
      </c>
      <c r="F14204" s="334">
        <v>0</v>
      </c>
      <c r="G14204" s="334">
        <v>0</v>
      </c>
      <c r="H14204" s="334">
        <v>0</v>
      </c>
      <c r="I14204" s="334">
        <v>0</v>
      </c>
      <c r="J14204" s="334">
        <v>0</v>
      </c>
      <c r="K14204" s="334">
        <v>0</v>
      </c>
      <c r="L14204" s="334">
        <v>0</v>
      </c>
      <c r="M14204" s="334">
        <v>0</v>
      </c>
      <c r="N14204" s="334">
        <v>0</v>
      </c>
      <c r="O14204" s="334">
        <v>0</v>
      </c>
      <c r="P14204" s="334">
        <v>0</v>
      </c>
      <c r="Q14204" s="334">
        <v>0</v>
      </c>
      <c r="R14204" s="334">
        <v>0</v>
      </c>
      <c r="S14204" s="334">
        <v>0</v>
      </c>
      <c r="T14204" s="334">
        <v>0</v>
      </c>
      <c r="U14204" s="334">
        <v>0</v>
      </c>
      <c r="V14204" s="334">
        <v>0</v>
      </c>
      <c r="W14204" s="334">
        <v>0</v>
      </c>
      <c r="X14204" s="334">
        <v>0</v>
      </c>
      <c r="Y14204" s="334">
        <v>0</v>
      </c>
      <c r="Z14204" s="334">
        <v>0</v>
      </c>
      <c r="AA14204" s="334">
        <v>0</v>
      </c>
      <c r="AB14204" s="334">
        <v>0</v>
      </c>
      <c r="AD14204" s="334">
        <v>0</v>
      </c>
      <c r="AE14204" s="334">
        <f t="shared" si="2217"/>
        <v>0</v>
      </c>
      <c r="AF14204" s="334">
        <f t="shared" si="2218"/>
        <v>0</v>
      </c>
      <c r="AG14204" s="340">
        <f t="shared" si="2219"/>
        <v>0</v>
      </c>
      <c r="AI14204" s="340">
        <f t="shared" si="2223"/>
        <v>0</v>
      </c>
      <c r="AJ14204" s="340">
        <f t="shared" si="2223"/>
        <v>0</v>
      </c>
      <c r="AK14204" s="340">
        <f t="shared" si="2223"/>
        <v>0</v>
      </c>
      <c r="AL14204" s="340">
        <f t="shared" si="2223"/>
        <v>0</v>
      </c>
      <c r="AM14204" s="340">
        <f t="shared" si="2223"/>
        <v>0</v>
      </c>
    </row>
    <row r="14205" spans="1:39" x14ac:dyDescent="0.35">
      <c r="A14205" s="337">
        <v>36118</v>
      </c>
      <c r="B14205" s="338">
        <f t="shared" si="2214"/>
        <v>1998</v>
      </c>
      <c r="C14205" s="338">
        <f t="shared" si="2215"/>
        <v>11</v>
      </c>
      <c r="D14205" s="338">
        <f t="shared" si="2216"/>
        <v>19</v>
      </c>
      <c r="E14205" s="334">
        <v>0</v>
      </c>
      <c r="F14205" s="334">
        <v>0</v>
      </c>
      <c r="G14205" s="334">
        <v>0</v>
      </c>
      <c r="H14205" s="334">
        <v>0</v>
      </c>
      <c r="I14205" s="334">
        <v>0</v>
      </c>
      <c r="J14205" s="334">
        <v>0</v>
      </c>
      <c r="K14205" s="334">
        <v>0</v>
      </c>
      <c r="L14205" s="334">
        <v>0</v>
      </c>
      <c r="M14205" s="334">
        <v>0</v>
      </c>
      <c r="N14205" s="334">
        <v>0</v>
      </c>
      <c r="O14205" s="334">
        <v>0</v>
      </c>
      <c r="P14205" s="334">
        <v>0</v>
      </c>
      <c r="Q14205" s="334">
        <v>0</v>
      </c>
      <c r="R14205" s="334">
        <v>0</v>
      </c>
      <c r="S14205" s="334">
        <v>0</v>
      </c>
      <c r="T14205" s="334">
        <v>0</v>
      </c>
      <c r="U14205" s="334">
        <v>0</v>
      </c>
      <c r="V14205" s="334">
        <v>0</v>
      </c>
      <c r="W14205" s="334">
        <v>0</v>
      </c>
      <c r="X14205" s="334">
        <v>0</v>
      </c>
      <c r="Y14205" s="334">
        <v>0</v>
      </c>
      <c r="Z14205" s="334">
        <v>0</v>
      </c>
      <c r="AA14205" s="334">
        <v>0</v>
      </c>
      <c r="AB14205" s="334">
        <v>0</v>
      </c>
      <c r="AD14205" s="334">
        <v>0</v>
      </c>
      <c r="AE14205" s="334">
        <f t="shared" si="2217"/>
        <v>0</v>
      </c>
      <c r="AF14205" s="334">
        <f t="shared" si="2218"/>
        <v>0</v>
      </c>
      <c r="AG14205" s="340">
        <f t="shared" si="2219"/>
        <v>0</v>
      </c>
      <c r="AI14205" s="340">
        <f t="shared" si="2223"/>
        <v>0</v>
      </c>
      <c r="AJ14205" s="340">
        <f t="shared" si="2223"/>
        <v>0</v>
      </c>
      <c r="AK14205" s="340">
        <f t="shared" si="2223"/>
        <v>0</v>
      </c>
      <c r="AL14205" s="340">
        <f t="shared" si="2223"/>
        <v>0</v>
      </c>
      <c r="AM14205" s="340">
        <f t="shared" si="2223"/>
        <v>0</v>
      </c>
    </row>
    <row r="14206" spans="1:39" x14ac:dyDescent="0.35">
      <c r="A14206" s="337">
        <v>36119</v>
      </c>
      <c r="B14206" s="338">
        <f t="shared" si="2214"/>
        <v>1998</v>
      </c>
      <c r="C14206" s="338">
        <f t="shared" si="2215"/>
        <v>11</v>
      </c>
      <c r="D14206" s="338">
        <f t="shared" si="2216"/>
        <v>20</v>
      </c>
      <c r="E14206" s="334">
        <v>0</v>
      </c>
      <c r="F14206" s="334">
        <v>0</v>
      </c>
      <c r="G14206" s="334">
        <v>0</v>
      </c>
      <c r="H14206" s="334">
        <v>0</v>
      </c>
      <c r="I14206" s="334">
        <v>0</v>
      </c>
      <c r="J14206" s="334">
        <v>0</v>
      </c>
      <c r="K14206" s="334">
        <v>0</v>
      </c>
      <c r="L14206" s="334">
        <v>0</v>
      </c>
      <c r="M14206" s="334">
        <v>0</v>
      </c>
      <c r="N14206" s="334">
        <v>0</v>
      </c>
      <c r="O14206" s="334">
        <v>0</v>
      </c>
      <c r="P14206" s="334">
        <v>0</v>
      </c>
      <c r="Q14206" s="334">
        <v>0</v>
      </c>
      <c r="R14206" s="334">
        <v>0</v>
      </c>
      <c r="S14206" s="334">
        <v>0</v>
      </c>
      <c r="T14206" s="334">
        <v>0</v>
      </c>
      <c r="U14206" s="334">
        <v>0</v>
      </c>
      <c r="V14206" s="334">
        <v>0</v>
      </c>
      <c r="W14206" s="334">
        <v>0</v>
      </c>
      <c r="X14206" s="334">
        <v>0</v>
      </c>
      <c r="Y14206" s="334">
        <v>0</v>
      </c>
      <c r="Z14206" s="334">
        <v>0</v>
      </c>
      <c r="AA14206" s="334">
        <v>0</v>
      </c>
      <c r="AB14206" s="334">
        <v>0</v>
      </c>
      <c r="AD14206" s="334">
        <v>0</v>
      </c>
      <c r="AE14206" s="334">
        <f t="shared" si="2217"/>
        <v>0</v>
      </c>
      <c r="AF14206" s="334">
        <f t="shared" si="2218"/>
        <v>0</v>
      </c>
      <c r="AG14206" s="340">
        <f t="shared" si="2219"/>
        <v>0</v>
      </c>
      <c r="AI14206" s="340">
        <f t="shared" si="2223"/>
        <v>0</v>
      </c>
      <c r="AJ14206" s="340">
        <f t="shared" si="2223"/>
        <v>0</v>
      </c>
      <c r="AK14206" s="340">
        <f t="shared" si="2223"/>
        <v>0</v>
      </c>
      <c r="AL14206" s="340">
        <f t="shared" si="2223"/>
        <v>0</v>
      </c>
      <c r="AM14206" s="340">
        <f t="shared" si="2223"/>
        <v>0</v>
      </c>
    </row>
    <row r="14207" spans="1:39" x14ac:dyDescent="0.35">
      <c r="A14207" s="337">
        <v>36120</v>
      </c>
      <c r="B14207" s="338">
        <f t="shared" si="2214"/>
        <v>1998</v>
      </c>
      <c r="C14207" s="338">
        <f t="shared" si="2215"/>
        <v>11</v>
      </c>
      <c r="D14207" s="338">
        <f t="shared" si="2216"/>
        <v>21</v>
      </c>
      <c r="E14207" s="334">
        <v>0</v>
      </c>
      <c r="F14207" s="334">
        <v>0</v>
      </c>
      <c r="G14207" s="334">
        <v>0</v>
      </c>
      <c r="H14207" s="334">
        <v>0</v>
      </c>
      <c r="I14207" s="334">
        <v>0</v>
      </c>
      <c r="J14207" s="334">
        <v>0</v>
      </c>
      <c r="K14207" s="334">
        <v>0</v>
      </c>
      <c r="L14207" s="334">
        <v>0</v>
      </c>
      <c r="M14207" s="334">
        <v>0</v>
      </c>
      <c r="N14207" s="334">
        <v>0</v>
      </c>
      <c r="O14207" s="334">
        <v>0</v>
      </c>
      <c r="P14207" s="334">
        <v>0</v>
      </c>
      <c r="Q14207" s="334">
        <v>0</v>
      </c>
      <c r="R14207" s="334">
        <v>0</v>
      </c>
      <c r="S14207" s="334">
        <v>0</v>
      </c>
      <c r="T14207" s="334">
        <v>0</v>
      </c>
      <c r="U14207" s="334">
        <v>0</v>
      </c>
      <c r="V14207" s="334">
        <v>0</v>
      </c>
      <c r="W14207" s="334">
        <v>0</v>
      </c>
      <c r="X14207" s="334">
        <v>0</v>
      </c>
      <c r="Y14207" s="334">
        <v>0</v>
      </c>
      <c r="Z14207" s="334">
        <v>0</v>
      </c>
      <c r="AA14207" s="334">
        <v>0</v>
      </c>
      <c r="AB14207" s="334">
        <v>0</v>
      </c>
      <c r="AD14207" s="334">
        <v>0</v>
      </c>
      <c r="AE14207" s="334">
        <f t="shared" si="2217"/>
        <v>0</v>
      </c>
      <c r="AF14207" s="334">
        <f t="shared" si="2218"/>
        <v>0</v>
      </c>
      <c r="AG14207" s="340">
        <f t="shared" si="2219"/>
        <v>0</v>
      </c>
      <c r="AI14207" s="340">
        <f t="shared" si="2223"/>
        <v>0</v>
      </c>
      <c r="AJ14207" s="340">
        <f t="shared" si="2223"/>
        <v>0</v>
      </c>
      <c r="AK14207" s="340">
        <f t="shared" si="2223"/>
        <v>0</v>
      </c>
      <c r="AL14207" s="340">
        <f t="shared" si="2223"/>
        <v>0</v>
      </c>
      <c r="AM14207" s="340">
        <f t="shared" si="2223"/>
        <v>0</v>
      </c>
    </row>
    <row r="14208" spans="1:39" x14ac:dyDescent="0.35">
      <c r="A14208" s="337">
        <v>36121</v>
      </c>
      <c r="B14208" s="338">
        <f t="shared" si="2214"/>
        <v>1998</v>
      </c>
      <c r="C14208" s="338">
        <f t="shared" si="2215"/>
        <v>11</v>
      </c>
      <c r="D14208" s="338">
        <f t="shared" si="2216"/>
        <v>22</v>
      </c>
      <c r="E14208" s="334">
        <v>0</v>
      </c>
      <c r="F14208" s="334">
        <v>0</v>
      </c>
      <c r="G14208" s="334">
        <v>0</v>
      </c>
      <c r="H14208" s="334">
        <v>0</v>
      </c>
      <c r="I14208" s="334">
        <v>0</v>
      </c>
      <c r="J14208" s="334">
        <v>0</v>
      </c>
      <c r="K14208" s="334">
        <v>0</v>
      </c>
      <c r="L14208" s="334">
        <v>0</v>
      </c>
      <c r="M14208" s="334">
        <v>0</v>
      </c>
      <c r="N14208" s="334">
        <v>0</v>
      </c>
      <c r="O14208" s="334">
        <v>0</v>
      </c>
      <c r="P14208" s="334">
        <v>0</v>
      </c>
      <c r="Q14208" s="334">
        <v>0</v>
      </c>
      <c r="R14208" s="334">
        <v>0</v>
      </c>
      <c r="S14208" s="334">
        <v>0</v>
      </c>
      <c r="T14208" s="334">
        <v>0</v>
      </c>
      <c r="U14208" s="334">
        <v>0</v>
      </c>
      <c r="V14208" s="334">
        <v>0</v>
      </c>
      <c r="W14208" s="334">
        <v>0</v>
      </c>
      <c r="X14208" s="334">
        <v>0</v>
      </c>
      <c r="Y14208" s="334">
        <v>0</v>
      </c>
      <c r="Z14208" s="334">
        <v>0</v>
      </c>
      <c r="AA14208" s="334">
        <v>0</v>
      </c>
      <c r="AB14208" s="334">
        <v>0</v>
      </c>
      <c r="AD14208" s="334">
        <v>0</v>
      </c>
      <c r="AE14208" s="334">
        <f t="shared" si="2217"/>
        <v>0</v>
      </c>
      <c r="AF14208" s="334">
        <f t="shared" si="2218"/>
        <v>0</v>
      </c>
      <c r="AG14208" s="340">
        <f t="shared" si="2219"/>
        <v>0</v>
      </c>
      <c r="AI14208" s="340">
        <f t="shared" si="2223"/>
        <v>0</v>
      </c>
      <c r="AJ14208" s="340">
        <f t="shared" si="2223"/>
        <v>0</v>
      </c>
      <c r="AK14208" s="340">
        <f t="shared" si="2223"/>
        <v>0</v>
      </c>
      <c r="AL14208" s="340">
        <f t="shared" si="2223"/>
        <v>0</v>
      </c>
      <c r="AM14208" s="340">
        <f t="shared" si="2223"/>
        <v>0</v>
      </c>
    </row>
    <row r="14209" spans="1:39" x14ac:dyDescent="0.35">
      <c r="A14209" s="337">
        <v>36122</v>
      </c>
      <c r="B14209" s="338">
        <f t="shared" si="2214"/>
        <v>1998</v>
      </c>
      <c r="C14209" s="338">
        <f t="shared" si="2215"/>
        <v>11</v>
      </c>
      <c r="D14209" s="338">
        <f t="shared" si="2216"/>
        <v>23</v>
      </c>
      <c r="E14209" s="334">
        <v>0</v>
      </c>
      <c r="F14209" s="334">
        <v>0</v>
      </c>
      <c r="G14209" s="334">
        <v>0</v>
      </c>
      <c r="H14209" s="334">
        <v>0</v>
      </c>
      <c r="I14209" s="334">
        <v>0</v>
      </c>
      <c r="J14209" s="334">
        <v>0</v>
      </c>
      <c r="K14209" s="334">
        <v>0</v>
      </c>
      <c r="L14209" s="334">
        <v>0</v>
      </c>
      <c r="M14209" s="334">
        <v>0</v>
      </c>
      <c r="N14209" s="334">
        <v>0</v>
      </c>
      <c r="O14209" s="334">
        <v>0</v>
      </c>
      <c r="P14209" s="334">
        <v>0</v>
      </c>
      <c r="Q14209" s="334">
        <v>0</v>
      </c>
      <c r="R14209" s="334">
        <v>0</v>
      </c>
      <c r="S14209" s="334">
        <v>0</v>
      </c>
      <c r="T14209" s="334">
        <v>0</v>
      </c>
      <c r="U14209" s="334">
        <v>0</v>
      </c>
      <c r="V14209" s="334">
        <v>0</v>
      </c>
      <c r="W14209" s="334">
        <v>0</v>
      </c>
      <c r="X14209" s="334">
        <v>0</v>
      </c>
      <c r="Y14209" s="334">
        <v>0</v>
      </c>
      <c r="Z14209" s="334">
        <v>0</v>
      </c>
      <c r="AA14209" s="334">
        <v>0</v>
      </c>
      <c r="AB14209" s="334">
        <v>0</v>
      </c>
      <c r="AD14209" s="334">
        <v>0</v>
      </c>
      <c r="AE14209" s="334">
        <f t="shared" si="2217"/>
        <v>0</v>
      </c>
      <c r="AF14209" s="334">
        <f t="shared" si="2218"/>
        <v>0</v>
      </c>
      <c r="AG14209" s="340">
        <f t="shared" si="2219"/>
        <v>0</v>
      </c>
      <c r="AI14209" s="340">
        <f t="shared" si="2223"/>
        <v>0</v>
      </c>
      <c r="AJ14209" s="340">
        <f t="shared" si="2223"/>
        <v>0</v>
      </c>
      <c r="AK14209" s="340">
        <f t="shared" si="2223"/>
        <v>0</v>
      </c>
      <c r="AL14209" s="340">
        <f t="shared" si="2223"/>
        <v>0</v>
      </c>
      <c r="AM14209" s="340">
        <f t="shared" si="2223"/>
        <v>0</v>
      </c>
    </row>
    <row r="14210" spans="1:39" x14ac:dyDescent="0.35">
      <c r="A14210" s="337">
        <v>36123</v>
      </c>
      <c r="B14210" s="338">
        <f t="shared" si="2214"/>
        <v>1998</v>
      </c>
      <c r="C14210" s="338">
        <f t="shared" si="2215"/>
        <v>11</v>
      </c>
      <c r="D14210" s="338">
        <f t="shared" si="2216"/>
        <v>24</v>
      </c>
      <c r="E14210" s="334">
        <v>0</v>
      </c>
      <c r="F14210" s="334">
        <v>0</v>
      </c>
      <c r="G14210" s="334">
        <v>0</v>
      </c>
      <c r="H14210" s="334">
        <v>0</v>
      </c>
      <c r="I14210" s="334">
        <v>0</v>
      </c>
      <c r="J14210" s="334">
        <v>0</v>
      </c>
      <c r="K14210" s="334">
        <v>0</v>
      </c>
      <c r="L14210" s="334">
        <v>0</v>
      </c>
      <c r="M14210" s="334">
        <v>0</v>
      </c>
      <c r="N14210" s="334">
        <v>0</v>
      </c>
      <c r="O14210" s="334">
        <v>0</v>
      </c>
      <c r="P14210" s="334">
        <v>0</v>
      </c>
      <c r="Q14210" s="334">
        <v>0</v>
      </c>
      <c r="R14210" s="334">
        <v>0</v>
      </c>
      <c r="S14210" s="334">
        <v>0</v>
      </c>
      <c r="T14210" s="334">
        <v>0</v>
      </c>
      <c r="U14210" s="334">
        <v>0</v>
      </c>
      <c r="V14210" s="334">
        <v>0</v>
      </c>
      <c r="W14210" s="334">
        <v>0</v>
      </c>
      <c r="X14210" s="334">
        <v>0</v>
      </c>
      <c r="Y14210" s="334">
        <v>0</v>
      </c>
      <c r="Z14210" s="334">
        <v>0</v>
      </c>
      <c r="AA14210" s="334">
        <v>0</v>
      </c>
      <c r="AB14210" s="334">
        <v>0</v>
      </c>
      <c r="AD14210" s="334">
        <v>0</v>
      </c>
      <c r="AE14210" s="334">
        <f t="shared" si="2217"/>
        <v>0</v>
      </c>
      <c r="AF14210" s="334">
        <f t="shared" si="2218"/>
        <v>0</v>
      </c>
      <c r="AG14210" s="340">
        <f t="shared" si="2219"/>
        <v>0</v>
      </c>
      <c r="AI14210" s="340">
        <f t="shared" si="2223"/>
        <v>0</v>
      </c>
      <c r="AJ14210" s="340">
        <f t="shared" si="2223"/>
        <v>0</v>
      </c>
      <c r="AK14210" s="340">
        <f t="shared" si="2223"/>
        <v>0</v>
      </c>
      <c r="AL14210" s="340">
        <f t="shared" si="2223"/>
        <v>0</v>
      </c>
      <c r="AM14210" s="340">
        <f t="shared" si="2223"/>
        <v>0</v>
      </c>
    </row>
    <row r="14211" spans="1:39" x14ac:dyDescent="0.35">
      <c r="A14211" s="337">
        <v>36124</v>
      </c>
      <c r="B14211" s="338">
        <f t="shared" si="2214"/>
        <v>1998</v>
      </c>
      <c r="C14211" s="338">
        <f t="shared" si="2215"/>
        <v>11</v>
      </c>
      <c r="D14211" s="338">
        <f t="shared" si="2216"/>
        <v>25</v>
      </c>
      <c r="E14211" s="334">
        <v>0</v>
      </c>
      <c r="F14211" s="334">
        <v>0</v>
      </c>
      <c r="G14211" s="334">
        <v>0</v>
      </c>
      <c r="H14211" s="334">
        <v>0</v>
      </c>
      <c r="I14211" s="334">
        <v>0</v>
      </c>
      <c r="J14211" s="334">
        <v>0</v>
      </c>
      <c r="K14211" s="334">
        <v>0</v>
      </c>
      <c r="L14211" s="334">
        <v>0</v>
      </c>
      <c r="M14211" s="334">
        <v>0</v>
      </c>
      <c r="N14211" s="334">
        <v>0</v>
      </c>
      <c r="O14211" s="334">
        <v>0</v>
      </c>
      <c r="P14211" s="334">
        <v>0</v>
      </c>
      <c r="Q14211" s="334">
        <v>0</v>
      </c>
      <c r="R14211" s="334">
        <v>0</v>
      </c>
      <c r="S14211" s="334">
        <v>0</v>
      </c>
      <c r="T14211" s="334">
        <v>0</v>
      </c>
      <c r="U14211" s="334">
        <v>0</v>
      </c>
      <c r="V14211" s="334">
        <v>0</v>
      </c>
      <c r="W14211" s="334">
        <v>0</v>
      </c>
      <c r="X14211" s="334">
        <v>0</v>
      </c>
      <c r="Y14211" s="334">
        <v>0</v>
      </c>
      <c r="Z14211" s="334">
        <v>0</v>
      </c>
      <c r="AA14211" s="334">
        <v>0</v>
      </c>
      <c r="AB14211" s="334">
        <v>0</v>
      </c>
      <c r="AD14211" s="334">
        <v>0</v>
      </c>
      <c r="AE14211" s="334">
        <f t="shared" si="2217"/>
        <v>0</v>
      </c>
      <c r="AF14211" s="334">
        <f t="shared" si="2218"/>
        <v>0</v>
      </c>
      <c r="AG14211" s="340">
        <f t="shared" si="2219"/>
        <v>0</v>
      </c>
      <c r="AI14211" s="340">
        <f t="shared" si="2223"/>
        <v>0</v>
      </c>
      <c r="AJ14211" s="340">
        <f t="shared" si="2223"/>
        <v>0</v>
      </c>
      <c r="AK14211" s="340">
        <f t="shared" si="2223"/>
        <v>0</v>
      </c>
      <c r="AL14211" s="340">
        <f t="shared" si="2223"/>
        <v>0</v>
      </c>
      <c r="AM14211" s="340">
        <f t="shared" si="2223"/>
        <v>0</v>
      </c>
    </row>
    <row r="14212" spans="1:39" x14ac:dyDescent="0.35">
      <c r="A14212" s="337">
        <v>36125</v>
      </c>
      <c r="B14212" s="338">
        <f t="shared" ref="B14212:B14275" si="2224">YEAR(A14212)</f>
        <v>1998</v>
      </c>
      <c r="C14212" s="338">
        <f t="shared" ref="C14212:C14275" si="2225">MONTH(A14212)</f>
        <v>11</v>
      </c>
      <c r="D14212" s="338">
        <f t="shared" ref="D14212:D14275" si="2226">DAY(A14212)</f>
        <v>26</v>
      </c>
      <c r="E14212" s="334">
        <v>0</v>
      </c>
      <c r="F14212" s="334">
        <v>0</v>
      </c>
      <c r="G14212" s="334">
        <v>0</v>
      </c>
      <c r="H14212" s="334">
        <v>0</v>
      </c>
      <c r="I14212" s="334">
        <v>0</v>
      </c>
      <c r="J14212" s="334">
        <v>0</v>
      </c>
      <c r="K14212" s="334">
        <v>0</v>
      </c>
      <c r="L14212" s="334">
        <v>0</v>
      </c>
      <c r="M14212" s="334">
        <v>0</v>
      </c>
      <c r="N14212" s="334">
        <v>0</v>
      </c>
      <c r="O14212" s="334">
        <v>0</v>
      </c>
      <c r="P14212" s="334">
        <v>0</v>
      </c>
      <c r="Q14212" s="334">
        <v>0</v>
      </c>
      <c r="R14212" s="334">
        <v>0</v>
      </c>
      <c r="S14212" s="334">
        <v>0</v>
      </c>
      <c r="T14212" s="334">
        <v>0</v>
      </c>
      <c r="U14212" s="334">
        <v>0</v>
      </c>
      <c r="V14212" s="334">
        <v>0.3</v>
      </c>
      <c r="W14212" s="334">
        <v>0.3</v>
      </c>
      <c r="X14212" s="334">
        <v>0</v>
      </c>
      <c r="Y14212" s="334">
        <v>0</v>
      </c>
      <c r="Z14212" s="334">
        <v>0</v>
      </c>
      <c r="AA14212" s="334">
        <v>0</v>
      </c>
      <c r="AB14212" s="334">
        <v>0</v>
      </c>
      <c r="AD14212" s="334">
        <v>0.6</v>
      </c>
      <c r="AE14212" s="334">
        <f t="shared" ref="AE14212:AE14275" si="2227">AD14212</f>
        <v>0.6</v>
      </c>
      <c r="AF14212" s="334">
        <f t="shared" ref="AF14212:AF14275" si="2228">SUM(E14212:AB14212)</f>
        <v>0.6</v>
      </c>
      <c r="AG14212" s="340">
        <f t="shared" ref="AG14212:AG14275" si="2229">ABS(AF14212-AE14212)</f>
        <v>0</v>
      </c>
      <c r="AI14212" s="340">
        <f t="shared" ref="AI14212:AM14227" si="2230">IF($C14212=AI$1,$AF14212,0)</f>
        <v>0</v>
      </c>
      <c r="AJ14212" s="340">
        <f t="shared" si="2230"/>
        <v>0</v>
      </c>
      <c r="AK14212" s="340">
        <f t="shared" si="2230"/>
        <v>0</v>
      </c>
      <c r="AL14212" s="340">
        <f t="shared" si="2230"/>
        <v>0</v>
      </c>
      <c r="AM14212" s="340">
        <f t="shared" si="2230"/>
        <v>0</v>
      </c>
    </row>
    <row r="14213" spans="1:39" x14ac:dyDescent="0.35">
      <c r="A14213" s="337">
        <v>36126</v>
      </c>
      <c r="B14213" s="338">
        <f t="shared" si="2224"/>
        <v>1998</v>
      </c>
      <c r="C14213" s="338">
        <f t="shared" si="2225"/>
        <v>11</v>
      </c>
      <c r="D14213" s="338">
        <f t="shared" si="2226"/>
        <v>27</v>
      </c>
      <c r="E14213" s="334">
        <v>0</v>
      </c>
      <c r="F14213" s="334">
        <v>0</v>
      </c>
      <c r="G14213" s="334">
        <v>0</v>
      </c>
      <c r="H14213" s="334">
        <v>0</v>
      </c>
      <c r="I14213" s="334">
        <v>0</v>
      </c>
      <c r="J14213" s="334">
        <v>0</v>
      </c>
      <c r="K14213" s="334">
        <v>0</v>
      </c>
      <c r="L14213" s="334">
        <v>0</v>
      </c>
      <c r="M14213" s="334">
        <v>0</v>
      </c>
      <c r="N14213" s="334">
        <v>0</v>
      </c>
      <c r="O14213" s="334">
        <v>0</v>
      </c>
      <c r="P14213" s="334">
        <v>0</v>
      </c>
      <c r="Q14213" s="334">
        <v>0</v>
      </c>
      <c r="R14213" s="334">
        <v>0</v>
      </c>
      <c r="S14213" s="334">
        <v>0</v>
      </c>
      <c r="T14213" s="334">
        <v>0</v>
      </c>
      <c r="U14213" s="334">
        <v>0</v>
      </c>
      <c r="V14213" s="334">
        <v>0</v>
      </c>
      <c r="W14213" s="334">
        <v>0</v>
      </c>
      <c r="X14213" s="334">
        <v>0</v>
      </c>
      <c r="Y14213" s="334">
        <v>0</v>
      </c>
      <c r="Z14213" s="334">
        <v>0</v>
      </c>
      <c r="AA14213" s="334">
        <v>0</v>
      </c>
      <c r="AB14213" s="334">
        <v>0</v>
      </c>
      <c r="AD14213" s="334">
        <v>0</v>
      </c>
      <c r="AE14213" s="334">
        <f t="shared" si="2227"/>
        <v>0</v>
      </c>
      <c r="AF14213" s="334">
        <f t="shared" si="2228"/>
        <v>0</v>
      </c>
      <c r="AG14213" s="340">
        <f t="shared" si="2229"/>
        <v>0</v>
      </c>
      <c r="AI14213" s="340">
        <f t="shared" si="2230"/>
        <v>0</v>
      </c>
      <c r="AJ14213" s="340">
        <f t="shared" si="2230"/>
        <v>0</v>
      </c>
      <c r="AK14213" s="340">
        <f t="shared" si="2230"/>
        <v>0</v>
      </c>
      <c r="AL14213" s="340">
        <f t="shared" si="2230"/>
        <v>0</v>
      </c>
      <c r="AM14213" s="340">
        <f t="shared" si="2230"/>
        <v>0</v>
      </c>
    </row>
    <row r="14214" spans="1:39" x14ac:dyDescent="0.35">
      <c r="A14214" s="337">
        <v>36127</v>
      </c>
      <c r="B14214" s="338">
        <f t="shared" si="2224"/>
        <v>1998</v>
      </c>
      <c r="C14214" s="338">
        <f t="shared" si="2225"/>
        <v>11</v>
      </c>
      <c r="D14214" s="338">
        <f t="shared" si="2226"/>
        <v>28</v>
      </c>
      <c r="E14214" s="334">
        <v>0</v>
      </c>
      <c r="F14214" s="334">
        <v>0</v>
      </c>
      <c r="G14214" s="334">
        <v>0</v>
      </c>
      <c r="H14214" s="334">
        <v>0</v>
      </c>
      <c r="I14214" s="334">
        <v>0</v>
      </c>
      <c r="J14214" s="334">
        <v>0</v>
      </c>
      <c r="K14214" s="334">
        <v>0</v>
      </c>
      <c r="L14214" s="334">
        <v>0</v>
      </c>
      <c r="M14214" s="334">
        <v>0</v>
      </c>
      <c r="N14214" s="334">
        <v>0</v>
      </c>
      <c r="O14214" s="334">
        <v>0</v>
      </c>
      <c r="P14214" s="334">
        <v>0</v>
      </c>
      <c r="Q14214" s="334">
        <v>0</v>
      </c>
      <c r="R14214" s="334">
        <v>0</v>
      </c>
      <c r="S14214" s="334">
        <v>0</v>
      </c>
      <c r="T14214" s="334">
        <v>0</v>
      </c>
      <c r="U14214" s="334">
        <v>0</v>
      </c>
      <c r="V14214" s="334">
        <v>0</v>
      </c>
      <c r="W14214" s="334">
        <v>0</v>
      </c>
      <c r="X14214" s="334">
        <v>0</v>
      </c>
      <c r="Y14214" s="334">
        <v>0</v>
      </c>
      <c r="Z14214" s="334">
        <v>0</v>
      </c>
      <c r="AA14214" s="334">
        <v>0</v>
      </c>
      <c r="AB14214" s="334">
        <v>0</v>
      </c>
      <c r="AD14214" s="334">
        <v>0</v>
      </c>
      <c r="AE14214" s="334">
        <f t="shared" si="2227"/>
        <v>0</v>
      </c>
      <c r="AF14214" s="334">
        <f t="shared" si="2228"/>
        <v>0</v>
      </c>
      <c r="AG14214" s="340">
        <f t="shared" si="2229"/>
        <v>0</v>
      </c>
      <c r="AI14214" s="340">
        <f t="shared" si="2230"/>
        <v>0</v>
      </c>
      <c r="AJ14214" s="340">
        <f t="shared" si="2230"/>
        <v>0</v>
      </c>
      <c r="AK14214" s="340">
        <f t="shared" si="2230"/>
        <v>0</v>
      </c>
      <c r="AL14214" s="340">
        <f t="shared" si="2230"/>
        <v>0</v>
      </c>
      <c r="AM14214" s="340">
        <f t="shared" si="2230"/>
        <v>0</v>
      </c>
    </row>
    <row r="14215" spans="1:39" x14ac:dyDescent="0.35">
      <c r="A14215" s="337">
        <v>36128</v>
      </c>
      <c r="B14215" s="338">
        <f t="shared" si="2224"/>
        <v>1998</v>
      </c>
      <c r="C14215" s="338">
        <f t="shared" si="2225"/>
        <v>11</v>
      </c>
      <c r="D14215" s="338">
        <f t="shared" si="2226"/>
        <v>29</v>
      </c>
      <c r="E14215" s="334">
        <v>0</v>
      </c>
      <c r="F14215" s="334">
        <v>0</v>
      </c>
      <c r="G14215" s="334">
        <v>0</v>
      </c>
      <c r="H14215" s="334">
        <v>0</v>
      </c>
      <c r="I14215" s="334">
        <v>0</v>
      </c>
      <c r="J14215" s="334">
        <v>0</v>
      </c>
      <c r="K14215" s="334">
        <v>0</v>
      </c>
      <c r="L14215" s="334">
        <v>0</v>
      </c>
      <c r="M14215" s="334">
        <v>0</v>
      </c>
      <c r="N14215" s="334">
        <v>0</v>
      </c>
      <c r="O14215" s="334">
        <v>0</v>
      </c>
      <c r="P14215" s="334">
        <v>0</v>
      </c>
      <c r="Q14215" s="334">
        <v>0</v>
      </c>
      <c r="R14215" s="334">
        <v>0</v>
      </c>
      <c r="S14215" s="334">
        <v>0</v>
      </c>
      <c r="T14215" s="334">
        <v>0</v>
      </c>
      <c r="U14215" s="334">
        <v>0</v>
      </c>
      <c r="V14215" s="334">
        <v>0</v>
      </c>
      <c r="W14215" s="334">
        <v>0</v>
      </c>
      <c r="X14215" s="334">
        <v>0</v>
      </c>
      <c r="Y14215" s="334">
        <v>0</v>
      </c>
      <c r="Z14215" s="334">
        <v>0</v>
      </c>
      <c r="AA14215" s="334">
        <v>0</v>
      </c>
      <c r="AB14215" s="334">
        <v>0</v>
      </c>
      <c r="AD14215" s="334">
        <v>0</v>
      </c>
      <c r="AE14215" s="334">
        <f t="shared" si="2227"/>
        <v>0</v>
      </c>
      <c r="AF14215" s="334">
        <f t="shared" si="2228"/>
        <v>0</v>
      </c>
      <c r="AG14215" s="340">
        <f t="shared" si="2229"/>
        <v>0</v>
      </c>
      <c r="AI14215" s="340">
        <f t="shared" si="2230"/>
        <v>0</v>
      </c>
      <c r="AJ14215" s="340">
        <f t="shared" si="2230"/>
        <v>0</v>
      </c>
      <c r="AK14215" s="340">
        <f t="shared" si="2230"/>
        <v>0</v>
      </c>
      <c r="AL14215" s="340">
        <f t="shared" si="2230"/>
        <v>0</v>
      </c>
      <c r="AM14215" s="340">
        <f t="shared" si="2230"/>
        <v>0</v>
      </c>
    </row>
    <row r="14216" spans="1:39" x14ac:dyDescent="0.35">
      <c r="A14216" s="337">
        <v>36129</v>
      </c>
      <c r="B14216" s="338">
        <f t="shared" si="2224"/>
        <v>1998</v>
      </c>
      <c r="C14216" s="338">
        <f t="shared" si="2225"/>
        <v>11</v>
      </c>
      <c r="D14216" s="338">
        <f t="shared" si="2226"/>
        <v>30</v>
      </c>
      <c r="E14216" s="334">
        <v>0</v>
      </c>
      <c r="F14216" s="334">
        <v>0</v>
      </c>
      <c r="G14216" s="334">
        <v>0</v>
      </c>
      <c r="H14216" s="334">
        <v>0</v>
      </c>
      <c r="I14216" s="334">
        <v>0</v>
      </c>
      <c r="J14216" s="334">
        <v>0</v>
      </c>
      <c r="K14216" s="334">
        <v>0</v>
      </c>
      <c r="L14216" s="334">
        <v>0</v>
      </c>
      <c r="M14216" s="334">
        <v>0</v>
      </c>
      <c r="N14216" s="334">
        <v>0</v>
      </c>
      <c r="O14216" s="334">
        <v>0</v>
      </c>
      <c r="P14216" s="334">
        <v>0</v>
      </c>
      <c r="Q14216" s="334">
        <v>0</v>
      </c>
      <c r="R14216" s="334">
        <v>0</v>
      </c>
      <c r="S14216" s="334">
        <v>0</v>
      </c>
      <c r="T14216" s="334">
        <v>0</v>
      </c>
      <c r="U14216" s="334">
        <v>0</v>
      </c>
      <c r="V14216" s="334">
        <v>0</v>
      </c>
      <c r="W14216" s="334">
        <v>0</v>
      </c>
      <c r="X14216" s="334">
        <v>0</v>
      </c>
      <c r="Y14216" s="334">
        <v>0</v>
      </c>
      <c r="Z14216" s="334">
        <v>0</v>
      </c>
      <c r="AA14216" s="334">
        <v>0</v>
      </c>
      <c r="AB14216" s="334">
        <v>0</v>
      </c>
      <c r="AD14216" s="334">
        <v>0</v>
      </c>
      <c r="AE14216" s="334">
        <f t="shared" si="2227"/>
        <v>0</v>
      </c>
      <c r="AF14216" s="334">
        <f t="shared" si="2228"/>
        <v>0</v>
      </c>
      <c r="AG14216" s="340">
        <f t="shared" si="2229"/>
        <v>0</v>
      </c>
      <c r="AI14216" s="340">
        <f t="shared" si="2230"/>
        <v>0</v>
      </c>
      <c r="AJ14216" s="340">
        <f t="shared" si="2230"/>
        <v>0</v>
      </c>
      <c r="AK14216" s="340">
        <f t="shared" si="2230"/>
        <v>0</v>
      </c>
      <c r="AL14216" s="340">
        <f t="shared" si="2230"/>
        <v>0</v>
      </c>
      <c r="AM14216" s="340">
        <f t="shared" si="2230"/>
        <v>0</v>
      </c>
    </row>
    <row r="14217" spans="1:39" x14ac:dyDescent="0.35">
      <c r="A14217" s="337">
        <v>36130</v>
      </c>
      <c r="B14217" s="338">
        <f t="shared" si="2224"/>
        <v>1998</v>
      </c>
      <c r="C14217" s="338">
        <f t="shared" si="2225"/>
        <v>12</v>
      </c>
      <c r="D14217" s="338">
        <f t="shared" si="2226"/>
        <v>1</v>
      </c>
      <c r="E14217" s="334">
        <v>1</v>
      </c>
      <c r="F14217" s="334">
        <v>1.9</v>
      </c>
      <c r="G14217" s="334">
        <v>0.9</v>
      </c>
      <c r="H14217" s="334">
        <v>0</v>
      </c>
      <c r="I14217" s="334">
        <v>0</v>
      </c>
      <c r="J14217" s="334">
        <v>0</v>
      </c>
      <c r="K14217" s="334">
        <v>0</v>
      </c>
      <c r="L14217" s="334">
        <v>0</v>
      </c>
      <c r="M14217" s="334">
        <v>0</v>
      </c>
      <c r="N14217" s="334">
        <v>0</v>
      </c>
      <c r="O14217" s="334">
        <v>0</v>
      </c>
      <c r="P14217" s="334">
        <v>0</v>
      </c>
      <c r="Q14217" s="334">
        <v>0</v>
      </c>
      <c r="R14217" s="334">
        <v>0</v>
      </c>
      <c r="S14217" s="334">
        <v>0</v>
      </c>
      <c r="T14217" s="334">
        <v>0</v>
      </c>
      <c r="U14217" s="334">
        <v>0</v>
      </c>
      <c r="V14217" s="334">
        <v>0</v>
      </c>
      <c r="W14217" s="334">
        <v>0</v>
      </c>
      <c r="X14217" s="334">
        <v>0</v>
      </c>
      <c r="Y14217" s="334">
        <v>0</v>
      </c>
      <c r="Z14217" s="334">
        <v>0</v>
      </c>
      <c r="AA14217" s="334">
        <v>0</v>
      </c>
      <c r="AB14217" s="334">
        <v>0</v>
      </c>
      <c r="AD14217" s="334">
        <v>3.8</v>
      </c>
      <c r="AE14217" s="334">
        <f t="shared" si="2227"/>
        <v>3.8</v>
      </c>
      <c r="AF14217" s="334">
        <f t="shared" si="2228"/>
        <v>3.8</v>
      </c>
      <c r="AG14217" s="340">
        <f t="shared" si="2229"/>
        <v>0</v>
      </c>
      <c r="AI14217" s="340">
        <f t="shared" si="2230"/>
        <v>0</v>
      </c>
      <c r="AJ14217" s="340">
        <f t="shared" si="2230"/>
        <v>0</v>
      </c>
      <c r="AK14217" s="340">
        <f t="shared" si="2230"/>
        <v>0</v>
      </c>
      <c r="AL14217" s="340">
        <f t="shared" si="2230"/>
        <v>0</v>
      </c>
      <c r="AM14217" s="340">
        <f t="shared" si="2230"/>
        <v>0</v>
      </c>
    </row>
    <row r="14218" spans="1:39" x14ac:dyDescent="0.35">
      <c r="A14218" s="337">
        <v>36131</v>
      </c>
      <c r="B14218" s="338">
        <f t="shared" si="2224"/>
        <v>1998</v>
      </c>
      <c r="C14218" s="338">
        <f t="shared" si="2225"/>
        <v>12</v>
      </c>
      <c r="D14218" s="338">
        <f t="shared" si="2226"/>
        <v>2</v>
      </c>
      <c r="E14218" s="334">
        <v>0</v>
      </c>
      <c r="F14218" s="334">
        <v>0</v>
      </c>
      <c r="G14218" s="334">
        <v>0</v>
      </c>
      <c r="H14218" s="334">
        <v>0</v>
      </c>
      <c r="I14218" s="334">
        <v>0</v>
      </c>
      <c r="J14218" s="334">
        <v>0</v>
      </c>
      <c r="K14218" s="334">
        <v>0</v>
      </c>
      <c r="L14218" s="334">
        <v>0</v>
      </c>
      <c r="M14218" s="334">
        <v>0</v>
      </c>
      <c r="N14218" s="334">
        <v>0</v>
      </c>
      <c r="O14218" s="334">
        <v>0</v>
      </c>
      <c r="P14218" s="334">
        <v>0</v>
      </c>
      <c r="Q14218" s="334">
        <v>0</v>
      </c>
      <c r="R14218" s="334">
        <v>0</v>
      </c>
      <c r="S14218" s="334">
        <v>0</v>
      </c>
      <c r="T14218" s="334">
        <v>0</v>
      </c>
      <c r="U14218" s="334">
        <v>0</v>
      </c>
      <c r="V14218" s="334">
        <v>0</v>
      </c>
      <c r="W14218" s="334">
        <v>0</v>
      </c>
      <c r="X14218" s="334">
        <v>0</v>
      </c>
      <c r="Y14218" s="334">
        <v>0</v>
      </c>
      <c r="Z14218" s="334">
        <v>0</v>
      </c>
      <c r="AA14218" s="334">
        <v>0</v>
      </c>
      <c r="AB14218" s="334">
        <v>0</v>
      </c>
      <c r="AD14218" s="334">
        <v>0</v>
      </c>
      <c r="AE14218" s="334">
        <f t="shared" si="2227"/>
        <v>0</v>
      </c>
      <c r="AF14218" s="334">
        <f t="shared" si="2228"/>
        <v>0</v>
      </c>
      <c r="AG14218" s="340">
        <f t="shared" si="2229"/>
        <v>0</v>
      </c>
      <c r="AI14218" s="340">
        <f t="shared" si="2230"/>
        <v>0</v>
      </c>
      <c r="AJ14218" s="340">
        <f t="shared" si="2230"/>
        <v>0</v>
      </c>
      <c r="AK14218" s="340">
        <f t="shared" si="2230"/>
        <v>0</v>
      </c>
      <c r="AL14218" s="340">
        <f t="shared" si="2230"/>
        <v>0</v>
      </c>
      <c r="AM14218" s="340">
        <f t="shared" si="2230"/>
        <v>0</v>
      </c>
    </row>
    <row r="14219" spans="1:39" x14ac:dyDescent="0.35">
      <c r="A14219" s="337">
        <v>36132</v>
      </c>
      <c r="B14219" s="338">
        <f t="shared" si="2224"/>
        <v>1998</v>
      </c>
      <c r="C14219" s="338">
        <f t="shared" si="2225"/>
        <v>12</v>
      </c>
      <c r="D14219" s="338">
        <f t="shared" si="2226"/>
        <v>3</v>
      </c>
      <c r="E14219" s="334">
        <v>0</v>
      </c>
      <c r="F14219" s="334">
        <v>0</v>
      </c>
      <c r="G14219" s="334">
        <v>0</v>
      </c>
      <c r="H14219" s="334">
        <v>0</v>
      </c>
      <c r="I14219" s="334">
        <v>0</v>
      </c>
      <c r="J14219" s="334">
        <v>0</v>
      </c>
      <c r="K14219" s="334">
        <v>0</v>
      </c>
      <c r="L14219" s="334">
        <v>0</v>
      </c>
      <c r="M14219" s="334">
        <v>0</v>
      </c>
      <c r="N14219" s="334">
        <v>0</v>
      </c>
      <c r="O14219" s="334">
        <v>0</v>
      </c>
      <c r="P14219" s="334">
        <v>0</v>
      </c>
      <c r="Q14219" s="334">
        <v>0</v>
      </c>
      <c r="R14219" s="334">
        <v>0</v>
      </c>
      <c r="S14219" s="334">
        <v>0</v>
      </c>
      <c r="T14219" s="334">
        <v>0</v>
      </c>
      <c r="U14219" s="334">
        <v>0</v>
      </c>
      <c r="V14219" s="334">
        <v>0</v>
      </c>
      <c r="W14219" s="334">
        <v>0</v>
      </c>
      <c r="X14219" s="334">
        <v>0</v>
      </c>
      <c r="Y14219" s="334">
        <v>0</v>
      </c>
      <c r="Z14219" s="334">
        <v>0</v>
      </c>
      <c r="AA14219" s="334">
        <v>0</v>
      </c>
      <c r="AB14219" s="334">
        <v>0</v>
      </c>
      <c r="AD14219" s="334">
        <v>0</v>
      </c>
      <c r="AE14219" s="334">
        <f t="shared" si="2227"/>
        <v>0</v>
      </c>
      <c r="AF14219" s="334">
        <f t="shared" si="2228"/>
        <v>0</v>
      </c>
      <c r="AG14219" s="340">
        <f t="shared" si="2229"/>
        <v>0</v>
      </c>
      <c r="AI14219" s="340">
        <f t="shared" si="2230"/>
        <v>0</v>
      </c>
      <c r="AJ14219" s="340">
        <f t="shared" si="2230"/>
        <v>0</v>
      </c>
      <c r="AK14219" s="340">
        <f t="shared" si="2230"/>
        <v>0</v>
      </c>
      <c r="AL14219" s="340">
        <f t="shared" si="2230"/>
        <v>0</v>
      </c>
      <c r="AM14219" s="340">
        <f t="shared" si="2230"/>
        <v>0</v>
      </c>
    </row>
    <row r="14220" spans="1:39" x14ac:dyDescent="0.35">
      <c r="A14220" s="337">
        <v>36133</v>
      </c>
      <c r="B14220" s="338">
        <f t="shared" si="2224"/>
        <v>1998</v>
      </c>
      <c r="C14220" s="338">
        <f t="shared" si="2225"/>
        <v>12</v>
      </c>
      <c r="D14220" s="338">
        <f t="shared" si="2226"/>
        <v>4</v>
      </c>
      <c r="E14220" s="334">
        <v>0</v>
      </c>
      <c r="F14220" s="334">
        <v>0</v>
      </c>
      <c r="G14220" s="334">
        <v>0</v>
      </c>
      <c r="H14220" s="334">
        <v>0</v>
      </c>
      <c r="I14220" s="334">
        <v>0</v>
      </c>
      <c r="J14220" s="334">
        <v>0</v>
      </c>
      <c r="K14220" s="334">
        <v>0</v>
      </c>
      <c r="L14220" s="334">
        <v>0</v>
      </c>
      <c r="M14220" s="334">
        <v>0</v>
      </c>
      <c r="N14220" s="334">
        <v>0</v>
      </c>
      <c r="O14220" s="334">
        <v>0</v>
      </c>
      <c r="P14220" s="334">
        <v>0</v>
      </c>
      <c r="Q14220" s="334">
        <v>0</v>
      </c>
      <c r="R14220" s="334">
        <v>0</v>
      </c>
      <c r="S14220" s="334">
        <v>0</v>
      </c>
      <c r="T14220" s="334">
        <v>0</v>
      </c>
      <c r="U14220" s="334">
        <v>0</v>
      </c>
      <c r="V14220" s="334">
        <v>0</v>
      </c>
      <c r="W14220" s="334">
        <v>0</v>
      </c>
      <c r="X14220" s="334">
        <v>0</v>
      </c>
      <c r="Y14220" s="334">
        <v>0</v>
      </c>
      <c r="Z14220" s="334">
        <v>0</v>
      </c>
      <c r="AA14220" s="334">
        <v>0</v>
      </c>
      <c r="AB14220" s="334">
        <v>0</v>
      </c>
      <c r="AD14220" s="334">
        <v>0</v>
      </c>
      <c r="AE14220" s="334">
        <f t="shared" si="2227"/>
        <v>0</v>
      </c>
      <c r="AF14220" s="334">
        <f t="shared" si="2228"/>
        <v>0</v>
      </c>
      <c r="AG14220" s="340">
        <f t="shared" si="2229"/>
        <v>0</v>
      </c>
      <c r="AI14220" s="340">
        <f t="shared" si="2230"/>
        <v>0</v>
      </c>
      <c r="AJ14220" s="340">
        <f t="shared" si="2230"/>
        <v>0</v>
      </c>
      <c r="AK14220" s="340">
        <f t="shared" si="2230"/>
        <v>0</v>
      </c>
      <c r="AL14220" s="340">
        <f t="shared" si="2230"/>
        <v>0</v>
      </c>
      <c r="AM14220" s="340">
        <f t="shared" si="2230"/>
        <v>0</v>
      </c>
    </row>
    <row r="14221" spans="1:39" x14ac:dyDescent="0.35">
      <c r="A14221" s="337">
        <v>36134</v>
      </c>
      <c r="B14221" s="338">
        <f t="shared" si="2224"/>
        <v>1998</v>
      </c>
      <c r="C14221" s="338">
        <f t="shared" si="2225"/>
        <v>12</v>
      </c>
      <c r="D14221" s="338">
        <f t="shared" si="2226"/>
        <v>5</v>
      </c>
      <c r="E14221" s="334">
        <v>0</v>
      </c>
      <c r="F14221" s="334">
        <v>0</v>
      </c>
      <c r="G14221" s="334">
        <v>0</v>
      </c>
      <c r="H14221" s="334">
        <v>0</v>
      </c>
      <c r="I14221" s="334">
        <v>0</v>
      </c>
      <c r="J14221" s="334">
        <v>0</v>
      </c>
      <c r="K14221" s="334">
        <v>0</v>
      </c>
      <c r="L14221" s="334">
        <v>0</v>
      </c>
      <c r="M14221" s="334">
        <v>0</v>
      </c>
      <c r="N14221" s="334">
        <v>0</v>
      </c>
      <c r="O14221" s="334">
        <v>0</v>
      </c>
      <c r="P14221" s="334">
        <v>0</v>
      </c>
      <c r="Q14221" s="334">
        <v>0</v>
      </c>
      <c r="R14221" s="334">
        <v>0</v>
      </c>
      <c r="S14221" s="334">
        <v>0</v>
      </c>
      <c r="T14221" s="334">
        <v>0</v>
      </c>
      <c r="U14221" s="334">
        <v>0</v>
      </c>
      <c r="V14221" s="334">
        <v>0</v>
      </c>
      <c r="W14221" s="334">
        <v>0</v>
      </c>
      <c r="X14221" s="334">
        <v>0</v>
      </c>
      <c r="Y14221" s="334">
        <v>0</v>
      </c>
      <c r="Z14221" s="334">
        <v>0</v>
      </c>
      <c r="AA14221" s="334">
        <v>0</v>
      </c>
      <c r="AB14221" s="334">
        <v>0</v>
      </c>
      <c r="AD14221" s="334">
        <v>0</v>
      </c>
      <c r="AE14221" s="334">
        <f t="shared" si="2227"/>
        <v>0</v>
      </c>
      <c r="AF14221" s="334">
        <f t="shared" si="2228"/>
        <v>0</v>
      </c>
      <c r="AG14221" s="340">
        <f t="shared" si="2229"/>
        <v>0</v>
      </c>
      <c r="AI14221" s="340">
        <f t="shared" si="2230"/>
        <v>0</v>
      </c>
      <c r="AJ14221" s="340">
        <f t="shared" si="2230"/>
        <v>0</v>
      </c>
      <c r="AK14221" s="340">
        <f t="shared" si="2230"/>
        <v>0</v>
      </c>
      <c r="AL14221" s="340">
        <f t="shared" si="2230"/>
        <v>0</v>
      </c>
      <c r="AM14221" s="340">
        <f t="shared" si="2230"/>
        <v>0</v>
      </c>
    </row>
    <row r="14222" spans="1:39" x14ac:dyDescent="0.35">
      <c r="A14222" s="337">
        <v>36135</v>
      </c>
      <c r="B14222" s="338">
        <f t="shared" si="2224"/>
        <v>1998</v>
      </c>
      <c r="C14222" s="338">
        <f t="shared" si="2225"/>
        <v>12</v>
      </c>
      <c r="D14222" s="338">
        <f t="shared" si="2226"/>
        <v>6</v>
      </c>
      <c r="E14222" s="334">
        <v>0</v>
      </c>
      <c r="F14222" s="334">
        <v>0</v>
      </c>
      <c r="G14222" s="334">
        <v>0</v>
      </c>
      <c r="H14222" s="334">
        <v>0</v>
      </c>
      <c r="I14222" s="334">
        <v>0</v>
      </c>
      <c r="J14222" s="334">
        <v>0</v>
      </c>
      <c r="K14222" s="334">
        <v>0</v>
      </c>
      <c r="L14222" s="334">
        <v>0</v>
      </c>
      <c r="M14222" s="334">
        <v>0</v>
      </c>
      <c r="N14222" s="334">
        <v>0</v>
      </c>
      <c r="O14222" s="334">
        <v>0</v>
      </c>
      <c r="P14222" s="334">
        <v>0</v>
      </c>
      <c r="Q14222" s="334">
        <v>0</v>
      </c>
      <c r="R14222" s="334">
        <v>0</v>
      </c>
      <c r="S14222" s="334">
        <v>0</v>
      </c>
      <c r="T14222" s="334">
        <v>0</v>
      </c>
      <c r="U14222" s="334">
        <v>0</v>
      </c>
      <c r="V14222" s="334">
        <v>0</v>
      </c>
      <c r="W14222" s="334">
        <v>0</v>
      </c>
      <c r="X14222" s="334">
        <v>0</v>
      </c>
      <c r="Y14222" s="334">
        <v>0</v>
      </c>
      <c r="Z14222" s="334">
        <v>0</v>
      </c>
      <c r="AA14222" s="334">
        <v>0</v>
      </c>
      <c r="AB14222" s="334">
        <v>0</v>
      </c>
      <c r="AD14222" s="334">
        <v>0</v>
      </c>
      <c r="AE14222" s="334">
        <f t="shared" si="2227"/>
        <v>0</v>
      </c>
      <c r="AF14222" s="334">
        <f t="shared" si="2228"/>
        <v>0</v>
      </c>
      <c r="AG14222" s="340">
        <f t="shared" si="2229"/>
        <v>0</v>
      </c>
      <c r="AI14222" s="340">
        <f t="shared" si="2230"/>
        <v>0</v>
      </c>
      <c r="AJ14222" s="340">
        <f t="shared" si="2230"/>
        <v>0</v>
      </c>
      <c r="AK14222" s="340">
        <f t="shared" si="2230"/>
        <v>0</v>
      </c>
      <c r="AL14222" s="340">
        <f t="shared" si="2230"/>
        <v>0</v>
      </c>
      <c r="AM14222" s="340">
        <f t="shared" si="2230"/>
        <v>0</v>
      </c>
    </row>
    <row r="14223" spans="1:39" x14ac:dyDescent="0.35">
      <c r="A14223" s="337">
        <v>36136</v>
      </c>
      <c r="B14223" s="338">
        <f t="shared" si="2224"/>
        <v>1998</v>
      </c>
      <c r="C14223" s="338">
        <f t="shared" si="2225"/>
        <v>12</v>
      </c>
      <c r="D14223" s="338">
        <f t="shared" si="2226"/>
        <v>7</v>
      </c>
      <c r="E14223" s="334">
        <v>0</v>
      </c>
      <c r="F14223" s="334">
        <v>0</v>
      </c>
      <c r="G14223" s="334">
        <v>0</v>
      </c>
      <c r="H14223" s="334">
        <v>0</v>
      </c>
      <c r="I14223" s="334">
        <v>0</v>
      </c>
      <c r="J14223" s="334">
        <v>0</v>
      </c>
      <c r="K14223" s="334">
        <v>0</v>
      </c>
      <c r="L14223" s="334">
        <v>0</v>
      </c>
      <c r="M14223" s="334">
        <v>0</v>
      </c>
      <c r="N14223" s="334">
        <v>0</v>
      </c>
      <c r="O14223" s="334">
        <v>0</v>
      </c>
      <c r="P14223" s="334">
        <v>0</v>
      </c>
      <c r="Q14223" s="334">
        <v>0</v>
      </c>
      <c r="R14223" s="334">
        <v>0</v>
      </c>
      <c r="S14223" s="334">
        <v>0</v>
      </c>
      <c r="T14223" s="334">
        <v>0</v>
      </c>
      <c r="U14223" s="334">
        <v>0</v>
      </c>
      <c r="V14223" s="334">
        <v>0</v>
      </c>
      <c r="W14223" s="334">
        <v>0</v>
      </c>
      <c r="X14223" s="334">
        <v>0</v>
      </c>
      <c r="Y14223" s="334">
        <v>0</v>
      </c>
      <c r="Z14223" s="334">
        <v>0</v>
      </c>
      <c r="AA14223" s="334">
        <v>0</v>
      </c>
      <c r="AB14223" s="334">
        <v>0</v>
      </c>
      <c r="AD14223" s="334">
        <v>0</v>
      </c>
      <c r="AE14223" s="334">
        <f t="shared" si="2227"/>
        <v>0</v>
      </c>
      <c r="AF14223" s="334">
        <f t="shared" si="2228"/>
        <v>0</v>
      </c>
      <c r="AG14223" s="340">
        <f t="shared" si="2229"/>
        <v>0</v>
      </c>
      <c r="AI14223" s="340">
        <f t="shared" si="2230"/>
        <v>0</v>
      </c>
      <c r="AJ14223" s="340">
        <f t="shared" si="2230"/>
        <v>0</v>
      </c>
      <c r="AK14223" s="340">
        <f t="shared" si="2230"/>
        <v>0</v>
      </c>
      <c r="AL14223" s="340">
        <f t="shared" si="2230"/>
        <v>0</v>
      </c>
      <c r="AM14223" s="340">
        <f t="shared" si="2230"/>
        <v>0</v>
      </c>
    </row>
    <row r="14224" spans="1:39" x14ac:dyDescent="0.35">
      <c r="A14224" s="337">
        <v>36137</v>
      </c>
      <c r="B14224" s="338">
        <f t="shared" si="2224"/>
        <v>1998</v>
      </c>
      <c r="C14224" s="338">
        <f t="shared" si="2225"/>
        <v>12</v>
      </c>
      <c r="D14224" s="338">
        <f t="shared" si="2226"/>
        <v>8</v>
      </c>
      <c r="E14224" s="334">
        <v>0</v>
      </c>
      <c r="F14224" s="334">
        <v>0</v>
      </c>
      <c r="G14224" s="334">
        <v>0</v>
      </c>
      <c r="H14224" s="334">
        <v>0</v>
      </c>
      <c r="I14224" s="334">
        <v>0</v>
      </c>
      <c r="J14224" s="334">
        <v>0</v>
      </c>
      <c r="K14224" s="334">
        <v>0</v>
      </c>
      <c r="L14224" s="334">
        <v>0</v>
      </c>
      <c r="M14224" s="334">
        <v>0</v>
      </c>
      <c r="N14224" s="334">
        <v>0</v>
      </c>
      <c r="O14224" s="334">
        <v>0</v>
      </c>
      <c r="P14224" s="334">
        <v>0</v>
      </c>
      <c r="Q14224" s="334">
        <v>0</v>
      </c>
      <c r="R14224" s="334">
        <v>0</v>
      </c>
      <c r="S14224" s="334">
        <v>0</v>
      </c>
      <c r="T14224" s="334">
        <v>0</v>
      </c>
      <c r="U14224" s="334">
        <v>0</v>
      </c>
      <c r="V14224" s="334">
        <v>0</v>
      </c>
      <c r="W14224" s="334">
        <v>0</v>
      </c>
      <c r="X14224" s="334">
        <v>0</v>
      </c>
      <c r="Y14224" s="334">
        <v>0</v>
      </c>
      <c r="Z14224" s="334">
        <v>0</v>
      </c>
      <c r="AA14224" s="334">
        <v>0</v>
      </c>
      <c r="AB14224" s="334">
        <v>0</v>
      </c>
      <c r="AD14224" s="334">
        <v>0</v>
      </c>
      <c r="AE14224" s="334">
        <f t="shared" si="2227"/>
        <v>0</v>
      </c>
      <c r="AF14224" s="334">
        <f t="shared" si="2228"/>
        <v>0</v>
      </c>
      <c r="AG14224" s="340">
        <f t="shared" si="2229"/>
        <v>0</v>
      </c>
      <c r="AI14224" s="340">
        <f t="shared" si="2230"/>
        <v>0</v>
      </c>
      <c r="AJ14224" s="340">
        <f t="shared" si="2230"/>
        <v>0</v>
      </c>
      <c r="AK14224" s="340">
        <f t="shared" si="2230"/>
        <v>0</v>
      </c>
      <c r="AL14224" s="340">
        <f t="shared" si="2230"/>
        <v>0</v>
      </c>
      <c r="AM14224" s="340">
        <f t="shared" si="2230"/>
        <v>0</v>
      </c>
    </row>
    <row r="14225" spans="1:39" x14ac:dyDescent="0.35">
      <c r="A14225" s="337">
        <v>36138</v>
      </c>
      <c r="B14225" s="338">
        <f t="shared" si="2224"/>
        <v>1998</v>
      </c>
      <c r="C14225" s="338">
        <f t="shared" si="2225"/>
        <v>12</v>
      </c>
      <c r="D14225" s="338">
        <f t="shared" si="2226"/>
        <v>9</v>
      </c>
      <c r="E14225" s="334">
        <v>0</v>
      </c>
      <c r="F14225" s="334">
        <v>0</v>
      </c>
      <c r="G14225" s="334">
        <v>0</v>
      </c>
      <c r="H14225" s="334">
        <v>0</v>
      </c>
      <c r="I14225" s="334">
        <v>0</v>
      </c>
      <c r="J14225" s="334">
        <v>0</v>
      </c>
      <c r="K14225" s="334">
        <v>0</v>
      </c>
      <c r="L14225" s="334">
        <v>0</v>
      </c>
      <c r="M14225" s="334">
        <v>0</v>
      </c>
      <c r="N14225" s="334">
        <v>0</v>
      </c>
      <c r="O14225" s="334">
        <v>0</v>
      </c>
      <c r="P14225" s="334">
        <v>0</v>
      </c>
      <c r="Q14225" s="334">
        <v>0</v>
      </c>
      <c r="R14225" s="334">
        <v>0</v>
      </c>
      <c r="S14225" s="334">
        <v>0</v>
      </c>
      <c r="T14225" s="334">
        <v>0</v>
      </c>
      <c r="U14225" s="334">
        <v>0</v>
      </c>
      <c r="V14225" s="334">
        <v>0</v>
      </c>
      <c r="W14225" s="334">
        <v>0</v>
      </c>
      <c r="X14225" s="334">
        <v>0</v>
      </c>
      <c r="Y14225" s="334">
        <v>0</v>
      </c>
      <c r="Z14225" s="334">
        <v>0</v>
      </c>
      <c r="AA14225" s="334">
        <v>0</v>
      </c>
      <c r="AB14225" s="334">
        <v>0</v>
      </c>
      <c r="AD14225" s="334">
        <v>0</v>
      </c>
      <c r="AE14225" s="334">
        <f t="shared" si="2227"/>
        <v>0</v>
      </c>
      <c r="AF14225" s="334">
        <f t="shared" si="2228"/>
        <v>0</v>
      </c>
      <c r="AG14225" s="340">
        <f t="shared" si="2229"/>
        <v>0</v>
      </c>
      <c r="AI14225" s="340">
        <f t="shared" si="2230"/>
        <v>0</v>
      </c>
      <c r="AJ14225" s="340">
        <f t="shared" si="2230"/>
        <v>0</v>
      </c>
      <c r="AK14225" s="340">
        <f t="shared" si="2230"/>
        <v>0</v>
      </c>
      <c r="AL14225" s="340">
        <f t="shared" si="2230"/>
        <v>0</v>
      </c>
      <c r="AM14225" s="340">
        <f t="shared" si="2230"/>
        <v>0</v>
      </c>
    </row>
    <row r="14226" spans="1:39" x14ac:dyDescent="0.35">
      <c r="A14226" s="337">
        <v>36139</v>
      </c>
      <c r="B14226" s="338">
        <f t="shared" si="2224"/>
        <v>1998</v>
      </c>
      <c r="C14226" s="338">
        <f t="shared" si="2225"/>
        <v>12</v>
      </c>
      <c r="D14226" s="338">
        <f t="shared" si="2226"/>
        <v>10</v>
      </c>
      <c r="E14226" s="334">
        <v>0</v>
      </c>
      <c r="F14226" s="334">
        <v>0</v>
      </c>
      <c r="G14226" s="334">
        <v>0</v>
      </c>
      <c r="H14226" s="334">
        <v>0</v>
      </c>
      <c r="I14226" s="334">
        <v>0</v>
      </c>
      <c r="J14226" s="334">
        <v>0</v>
      </c>
      <c r="K14226" s="334">
        <v>0</v>
      </c>
      <c r="L14226" s="334">
        <v>0</v>
      </c>
      <c r="M14226" s="334">
        <v>0</v>
      </c>
      <c r="N14226" s="334">
        <v>0</v>
      </c>
      <c r="O14226" s="334">
        <v>0</v>
      </c>
      <c r="P14226" s="334">
        <v>0</v>
      </c>
      <c r="Q14226" s="334">
        <v>0</v>
      </c>
      <c r="R14226" s="334">
        <v>0</v>
      </c>
      <c r="S14226" s="334">
        <v>0</v>
      </c>
      <c r="T14226" s="334">
        <v>0</v>
      </c>
      <c r="U14226" s="334">
        <v>0</v>
      </c>
      <c r="V14226" s="334">
        <v>0</v>
      </c>
      <c r="W14226" s="334">
        <v>0</v>
      </c>
      <c r="X14226" s="334">
        <v>0</v>
      </c>
      <c r="Y14226" s="334">
        <v>0</v>
      </c>
      <c r="Z14226" s="334">
        <v>0</v>
      </c>
      <c r="AA14226" s="334">
        <v>0</v>
      </c>
      <c r="AB14226" s="334">
        <v>0</v>
      </c>
      <c r="AD14226" s="334">
        <v>0</v>
      </c>
      <c r="AE14226" s="334">
        <f t="shared" si="2227"/>
        <v>0</v>
      </c>
      <c r="AF14226" s="334">
        <f t="shared" si="2228"/>
        <v>0</v>
      </c>
      <c r="AG14226" s="340">
        <f t="shared" si="2229"/>
        <v>0</v>
      </c>
      <c r="AI14226" s="340">
        <f t="shared" si="2230"/>
        <v>0</v>
      </c>
      <c r="AJ14226" s="340">
        <f t="shared" si="2230"/>
        <v>0</v>
      </c>
      <c r="AK14226" s="340">
        <f t="shared" si="2230"/>
        <v>0</v>
      </c>
      <c r="AL14226" s="340">
        <f t="shared" si="2230"/>
        <v>0</v>
      </c>
      <c r="AM14226" s="340">
        <f t="shared" si="2230"/>
        <v>0</v>
      </c>
    </row>
    <row r="14227" spans="1:39" x14ac:dyDescent="0.35">
      <c r="A14227" s="337">
        <v>36140</v>
      </c>
      <c r="B14227" s="338">
        <f t="shared" si="2224"/>
        <v>1998</v>
      </c>
      <c r="C14227" s="338">
        <f t="shared" si="2225"/>
        <v>12</v>
      </c>
      <c r="D14227" s="338">
        <f t="shared" si="2226"/>
        <v>11</v>
      </c>
      <c r="E14227" s="334">
        <v>0</v>
      </c>
      <c r="F14227" s="334">
        <v>0</v>
      </c>
      <c r="G14227" s="334">
        <v>0</v>
      </c>
      <c r="H14227" s="334">
        <v>0</v>
      </c>
      <c r="I14227" s="334">
        <v>0</v>
      </c>
      <c r="J14227" s="334">
        <v>0</v>
      </c>
      <c r="K14227" s="334">
        <v>0</v>
      </c>
      <c r="L14227" s="334">
        <v>0</v>
      </c>
      <c r="M14227" s="334">
        <v>0</v>
      </c>
      <c r="N14227" s="334">
        <v>0</v>
      </c>
      <c r="O14227" s="334">
        <v>0</v>
      </c>
      <c r="P14227" s="334">
        <v>0</v>
      </c>
      <c r="Q14227" s="334">
        <v>0</v>
      </c>
      <c r="R14227" s="334">
        <v>0</v>
      </c>
      <c r="S14227" s="334">
        <v>0</v>
      </c>
      <c r="T14227" s="334">
        <v>0</v>
      </c>
      <c r="U14227" s="334">
        <v>0</v>
      </c>
      <c r="V14227" s="334">
        <v>0</v>
      </c>
      <c r="W14227" s="334">
        <v>0</v>
      </c>
      <c r="X14227" s="334">
        <v>0</v>
      </c>
      <c r="Y14227" s="334">
        <v>0</v>
      </c>
      <c r="Z14227" s="334">
        <v>0</v>
      </c>
      <c r="AA14227" s="334">
        <v>0</v>
      </c>
      <c r="AB14227" s="334">
        <v>0</v>
      </c>
      <c r="AD14227" s="334">
        <v>0</v>
      </c>
      <c r="AE14227" s="334">
        <f t="shared" si="2227"/>
        <v>0</v>
      </c>
      <c r="AF14227" s="334">
        <f t="shared" si="2228"/>
        <v>0</v>
      </c>
      <c r="AG14227" s="340">
        <f t="shared" si="2229"/>
        <v>0</v>
      </c>
      <c r="AI14227" s="340">
        <f t="shared" si="2230"/>
        <v>0</v>
      </c>
      <c r="AJ14227" s="340">
        <f t="shared" si="2230"/>
        <v>0</v>
      </c>
      <c r="AK14227" s="340">
        <f t="shared" si="2230"/>
        <v>0</v>
      </c>
      <c r="AL14227" s="340">
        <f t="shared" si="2230"/>
        <v>0</v>
      </c>
      <c r="AM14227" s="340">
        <f t="shared" si="2230"/>
        <v>0</v>
      </c>
    </row>
    <row r="14228" spans="1:39" x14ac:dyDescent="0.35">
      <c r="A14228" s="337">
        <v>36141</v>
      </c>
      <c r="B14228" s="338">
        <f t="shared" si="2224"/>
        <v>1998</v>
      </c>
      <c r="C14228" s="338">
        <f t="shared" si="2225"/>
        <v>12</v>
      </c>
      <c r="D14228" s="338">
        <f t="shared" si="2226"/>
        <v>12</v>
      </c>
      <c r="E14228" s="334">
        <v>0</v>
      </c>
      <c r="F14228" s="334">
        <v>0</v>
      </c>
      <c r="G14228" s="334">
        <v>0</v>
      </c>
      <c r="H14228" s="334">
        <v>0</v>
      </c>
      <c r="I14228" s="334">
        <v>0</v>
      </c>
      <c r="J14228" s="334">
        <v>0</v>
      </c>
      <c r="K14228" s="334">
        <v>0</v>
      </c>
      <c r="L14228" s="334">
        <v>0</v>
      </c>
      <c r="M14228" s="334">
        <v>0</v>
      </c>
      <c r="N14228" s="334">
        <v>0</v>
      </c>
      <c r="O14228" s="334">
        <v>0</v>
      </c>
      <c r="P14228" s="334">
        <v>0</v>
      </c>
      <c r="Q14228" s="334">
        <v>0</v>
      </c>
      <c r="R14228" s="334">
        <v>0</v>
      </c>
      <c r="S14228" s="334">
        <v>0</v>
      </c>
      <c r="T14228" s="334">
        <v>0</v>
      </c>
      <c r="U14228" s="334">
        <v>0</v>
      </c>
      <c r="V14228" s="334">
        <v>0</v>
      </c>
      <c r="W14228" s="334">
        <v>0</v>
      </c>
      <c r="X14228" s="334">
        <v>0</v>
      </c>
      <c r="Y14228" s="334">
        <v>0</v>
      </c>
      <c r="Z14228" s="334">
        <v>0</v>
      </c>
      <c r="AA14228" s="334">
        <v>0</v>
      </c>
      <c r="AB14228" s="334">
        <v>0</v>
      </c>
      <c r="AD14228" s="334">
        <v>0</v>
      </c>
      <c r="AE14228" s="334">
        <f t="shared" si="2227"/>
        <v>0</v>
      </c>
      <c r="AF14228" s="334">
        <f t="shared" si="2228"/>
        <v>0</v>
      </c>
      <c r="AG14228" s="340">
        <f t="shared" si="2229"/>
        <v>0</v>
      </c>
      <c r="AI14228" s="340">
        <f t="shared" ref="AI14228:AM14243" si="2231">IF($C14228=AI$1,$AF14228,0)</f>
        <v>0</v>
      </c>
      <c r="AJ14228" s="340">
        <f t="shared" si="2231"/>
        <v>0</v>
      </c>
      <c r="AK14228" s="340">
        <f t="shared" si="2231"/>
        <v>0</v>
      </c>
      <c r="AL14228" s="340">
        <f t="shared" si="2231"/>
        <v>0</v>
      </c>
      <c r="AM14228" s="340">
        <f t="shared" si="2231"/>
        <v>0</v>
      </c>
    </row>
    <row r="14229" spans="1:39" x14ac:dyDescent="0.35">
      <c r="A14229" s="337">
        <v>36142</v>
      </c>
      <c r="B14229" s="338">
        <f t="shared" si="2224"/>
        <v>1998</v>
      </c>
      <c r="C14229" s="338">
        <f t="shared" si="2225"/>
        <v>12</v>
      </c>
      <c r="D14229" s="338">
        <f t="shared" si="2226"/>
        <v>13</v>
      </c>
      <c r="E14229" s="334">
        <v>0</v>
      </c>
      <c r="F14229" s="334">
        <v>0</v>
      </c>
      <c r="G14229" s="334">
        <v>0</v>
      </c>
      <c r="H14229" s="334">
        <v>0</v>
      </c>
      <c r="I14229" s="334">
        <v>0</v>
      </c>
      <c r="J14229" s="334">
        <v>0</v>
      </c>
      <c r="K14229" s="334">
        <v>0</v>
      </c>
      <c r="L14229" s="334">
        <v>0</v>
      </c>
      <c r="M14229" s="334">
        <v>0</v>
      </c>
      <c r="N14229" s="334">
        <v>0</v>
      </c>
      <c r="O14229" s="334">
        <v>0</v>
      </c>
      <c r="P14229" s="334">
        <v>0</v>
      </c>
      <c r="Q14229" s="334">
        <v>0</v>
      </c>
      <c r="R14229" s="334">
        <v>0</v>
      </c>
      <c r="S14229" s="334">
        <v>0</v>
      </c>
      <c r="T14229" s="334">
        <v>0</v>
      </c>
      <c r="U14229" s="334">
        <v>0</v>
      </c>
      <c r="V14229" s="334">
        <v>0</v>
      </c>
      <c r="W14229" s="334">
        <v>0</v>
      </c>
      <c r="X14229" s="334">
        <v>0</v>
      </c>
      <c r="Y14229" s="334">
        <v>0</v>
      </c>
      <c r="Z14229" s="334">
        <v>0</v>
      </c>
      <c r="AA14229" s="334">
        <v>0</v>
      </c>
      <c r="AB14229" s="334">
        <v>0</v>
      </c>
      <c r="AD14229" s="334">
        <v>0</v>
      </c>
      <c r="AE14229" s="334">
        <f t="shared" si="2227"/>
        <v>0</v>
      </c>
      <c r="AF14229" s="334">
        <f t="shared" si="2228"/>
        <v>0</v>
      </c>
      <c r="AG14229" s="340">
        <f t="shared" si="2229"/>
        <v>0</v>
      </c>
      <c r="AI14229" s="340">
        <f t="shared" si="2231"/>
        <v>0</v>
      </c>
      <c r="AJ14229" s="340">
        <f t="shared" si="2231"/>
        <v>0</v>
      </c>
      <c r="AK14229" s="340">
        <f t="shared" si="2231"/>
        <v>0</v>
      </c>
      <c r="AL14229" s="340">
        <f t="shared" si="2231"/>
        <v>0</v>
      </c>
      <c r="AM14229" s="340">
        <f t="shared" si="2231"/>
        <v>0</v>
      </c>
    </row>
    <row r="14230" spans="1:39" x14ac:dyDescent="0.35">
      <c r="A14230" s="337">
        <v>36143</v>
      </c>
      <c r="B14230" s="338">
        <f t="shared" si="2224"/>
        <v>1998</v>
      </c>
      <c r="C14230" s="338">
        <f t="shared" si="2225"/>
        <v>12</v>
      </c>
      <c r="D14230" s="338">
        <f t="shared" si="2226"/>
        <v>14</v>
      </c>
      <c r="E14230" s="334">
        <v>0</v>
      </c>
      <c r="F14230" s="334">
        <v>0</v>
      </c>
      <c r="G14230" s="334">
        <v>0</v>
      </c>
      <c r="H14230" s="334">
        <v>1.5</v>
      </c>
      <c r="I14230" s="334">
        <v>1.4</v>
      </c>
      <c r="J14230" s="334">
        <v>0</v>
      </c>
      <c r="K14230" s="334">
        <v>1.5</v>
      </c>
      <c r="L14230" s="334">
        <v>0</v>
      </c>
      <c r="M14230" s="334">
        <v>0</v>
      </c>
      <c r="N14230" s="334">
        <v>0</v>
      </c>
      <c r="O14230" s="334">
        <v>0</v>
      </c>
      <c r="P14230" s="334">
        <v>0</v>
      </c>
      <c r="Q14230" s="334">
        <v>0</v>
      </c>
      <c r="R14230" s="334">
        <v>0</v>
      </c>
      <c r="S14230" s="334">
        <v>0</v>
      </c>
      <c r="T14230" s="334">
        <v>0</v>
      </c>
      <c r="U14230" s="334">
        <v>0</v>
      </c>
      <c r="V14230" s="334">
        <v>0</v>
      </c>
      <c r="W14230" s="334">
        <v>0</v>
      </c>
      <c r="X14230" s="334">
        <v>0</v>
      </c>
      <c r="Y14230" s="334">
        <v>0</v>
      </c>
      <c r="Z14230" s="334">
        <v>0</v>
      </c>
      <c r="AA14230" s="334">
        <v>0</v>
      </c>
      <c r="AB14230" s="334">
        <v>0</v>
      </c>
      <c r="AD14230" s="334">
        <v>4.4000000000000004</v>
      </c>
      <c r="AE14230" s="334">
        <f t="shared" si="2227"/>
        <v>4.4000000000000004</v>
      </c>
      <c r="AF14230" s="334">
        <f t="shared" si="2228"/>
        <v>4.4000000000000004</v>
      </c>
      <c r="AG14230" s="340">
        <f t="shared" si="2229"/>
        <v>0</v>
      </c>
      <c r="AI14230" s="340">
        <f t="shared" si="2231"/>
        <v>0</v>
      </c>
      <c r="AJ14230" s="340">
        <f t="shared" si="2231"/>
        <v>0</v>
      </c>
      <c r="AK14230" s="340">
        <f t="shared" si="2231"/>
        <v>0</v>
      </c>
      <c r="AL14230" s="340">
        <f t="shared" si="2231"/>
        <v>0</v>
      </c>
      <c r="AM14230" s="340">
        <f t="shared" si="2231"/>
        <v>0</v>
      </c>
    </row>
    <row r="14231" spans="1:39" x14ac:dyDescent="0.35">
      <c r="A14231" s="337">
        <v>36144</v>
      </c>
      <c r="B14231" s="338">
        <f t="shared" si="2224"/>
        <v>1998</v>
      </c>
      <c r="C14231" s="338">
        <f t="shared" si="2225"/>
        <v>12</v>
      </c>
      <c r="D14231" s="338">
        <f t="shared" si="2226"/>
        <v>15</v>
      </c>
      <c r="E14231" s="334">
        <v>0</v>
      </c>
      <c r="F14231" s="334">
        <v>0</v>
      </c>
      <c r="G14231" s="334">
        <v>0</v>
      </c>
      <c r="H14231" s="334">
        <v>0</v>
      </c>
      <c r="I14231" s="334">
        <v>0</v>
      </c>
      <c r="J14231" s="334">
        <v>0</v>
      </c>
      <c r="K14231" s="334">
        <v>0</v>
      </c>
      <c r="L14231" s="334">
        <v>0</v>
      </c>
      <c r="M14231" s="334">
        <v>0</v>
      </c>
      <c r="N14231" s="334">
        <v>0</v>
      </c>
      <c r="O14231" s="334">
        <v>0</v>
      </c>
      <c r="P14231" s="334">
        <v>0</v>
      </c>
      <c r="Q14231" s="334">
        <v>0</v>
      </c>
      <c r="R14231" s="334">
        <v>0</v>
      </c>
      <c r="S14231" s="334">
        <v>0</v>
      </c>
      <c r="T14231" s="334">
        <v>0</v>
      </c>
      <c r="U14231" s="334">
        <v>0</v>
      </c>
      <c r="V14231" s="334">
        <v>0</v>
      </c>
      <c r="W14231" s="334">
        <v>0</v>
      </c>
      <c r="X14231" s="334">
        <v>0</v>
      </c>
      <c r="Y14231" s="334">
        <v>0</v>
      </c>
      <c r="Z14231" s="334">
        <v>0</v>
      </c>
      <c r="AA14231" s="334">
        <v>0</v>
      </c>
      <c r="AB14231" s="334">
        <v>0</v>
      </c>
      <c r="AD14231" s="334">
        <v>0</v>
      </c>
      <c r="AE14231" s="334">
        <f t="shared" si="2227"/>
        <v>0</v>
      </c>
      <c r="AF14231" s="334">
        <f t="shared" si="2228"/>
        <v>0</v>
      </c>
      <c r="AG14231" s="340">
        <f t="shared" si="2229"/>
        <v>0</v>
      </c>
      <c r="AI14231" s="340">
        <f t="shared" si="2231"/>
        <v>0</v>
      </c>
      <c r="AJ14231" s="340">
        <f t="shared" si="2231"/>
        <v>0</v>
      </c>
      <c r="AK14231" s="340">
        <f t="shared" si="2231"/>
        <v>0</v>
      </c>
      <c r="AL14231" s="340">
        <f t="shared" si="2231"/>
        <v>0</v>
      </c>
      <c r="AM14231" s="340">
        <f t="shared" si="2231"/>
        <v>0</v>
      </c>
    </row>
    <row r="14232" spans="1:39" x14ac:dyDescent="0.35">
      <c r="A14232" s="337">
        <v>36145</v>
      </c>
      <c r="B14232" s="338">
        <f t="shared" si="2224"/>
        <v>1998</v>
      </c>
      <c r="C14232" s="338">
        <f t="shared" si="2225"/>
        <v>12</v>
      </c>
      <c r="D14232" s="338">
        <f t="shared" si="2226"/>
        <v>16</v>
      </c>
      <c r="E14232" s="334">
        <v>0</v>
      </c>
      <c r="F14232" s="334">
        <v>0</v>
      </c>
      <c r="G14232" s="334">
        <v>0</v>
      </c>
      <c r="H14232" s="334">
        <v>0</v>
      </c>
      <c r="I14232" s="334">
        <v>0</v>
      </c>
      <c r="J14232" s="334">
        <v>0</v>
      </c>
      <c r="K14232" s="334">
        <v>0</v>
      </c>
      <c r="L14232" s="334">
        <v>0</v>
      </c>
      <c r="M14232" s="334">
        <v>0</v>
      </c>
      <c r="N14232" s="334">
        <v>0</v>
      </c>
      <c r="O14232" s="334">
        <v>0</v>
      </c>
      <c r="P14232" s="334">
        <v>0</v>
      </c>
      <c r="Q14232" s="334">
        <v>0</v>
      </c>
      <c r="R14232" s="334">
        <v>0</v>
      </c>
      <c r="S14232" s="334">
        <v>0</v>
      </c>
      <c r="T14232" s="334">
        <v>0</v>
      </c>
      <c r="U14232" s="334">
        <v>0</v>
      </c>
      <c r="V14232" s="334">
        <v>0</v>
      </c>
      <c r="W14232" s="334">
        <v>0</v>
      </c>
      <c r="X14232" s="334">
        <v>0</v>
      </c>
      <c r="Y14232" s="334">
        <v>0</v>
      </c>
      <c r="Z14232" s="334">
        <v>0</v>
      </c>
      <c r="AA14232" s="334">
        <v>0</v>
      </c>
      <c r="AB14232" s="334">
        <v>0</v>
      </c>
      <c r="AD14232" s="334">
        <v>0</v>
      </c>
      <c r="AE14232" s="334">
        <f t="shared" si="2227"/>
        <v>0</v>
      </c>
      <c r="AF14232" s="334">
        <f t="shared" si="2228"/>
        <v>0</v>
      </c>
      <c r="AG14232" s="340">
        <f t="shared" si="2229"/>
        <v>0</v>
      </c>
      <c r="AI14232" s="340">
        <f t="shared" si="2231"/>
        <v>0</v>
      </c>
      <c r="AJ14232" s="340">
        <f t="shared" si="2231"/>
        <v>0</v>
      </c>
      <c r="AK14232" s="340">
        <f t="shared" si="2231"/>
        <v>0</v>
      </c>
      <c r="AL14232" s="340">
        <f t="shared" si="2231"/>
        <v>0</v>
      </c>
      <c r="AM14232" s="340">
        <f t="shared" si="2231"/>
        <v>0</v>
      </c>
    </row>
    <row r="14233" spans="1:39" x14ac:dyDescent="0.35">
      <c r="A14233" s="337">
        <v>36146</v>
      </c>
      <c r="B14233" s="338">
        <f t="shared" si="2224"/>
        <v>1998</v>
      </c>
      <c r="C14233" s="338">
        <f t="shared" si="2225"/>
        <v>12</v>
      </c>
      <c r="D14233" s="338">
        <f t="shared" si="2226"/>
        <v>17</v>
      </c>
      <c r="E14233" s="334">
        <v>0</v>
      </c>
      <c r="F14233" s="334">
        <v>0</v>
      </c>
      <c r="G14233" s="334">
        <v>0</v>
      </c>
      <c r="H14233" s="334">
        <v>0</v>
      </c>
      <c r="I14233" s="334">
        <v>0</v>
      </c>
      <c r="J14233" s="334">
        <v>0</v>
      </c>
      <c r="K14233" s="334">
        <v>0</v>
      </c>
      <c r="L14233" s="334">
        <v>0</v>
      </c>
      <c r="M14233" s="334">
        <v>0</v>
      </c>
      <c r="N14233" s="334">
        <v>0</v>
      </c>
      <c r="O14233" s="334">
        <v>0</v>
      </c>
      <c r="P14233" s="334">
        <v>0</v>
      </c>
      <c r="Q14233" s="334">
        <v>0</v>
      </c>
      <c r="R14233" s="334">
        <v>0.1</v>
      </c>
      <c r="S14233" s="334">
        <v>0</v>
      </c>
      <c r="T14233" s="334">
        <v>0</v>
      </c>
      <c r="U14233" s="334">
        <v>0</v>
      </c>
      <c r="V14233" s="334">
        <v>0</v>
      </c>
      <c r="W14233" s="334">
        <v>0</v>
      </c>
      <c r="X14233" s="334">
        <v>0</v>
      </c>
      <c r="Y14233" s="334">
        <v>0.1</v>
      </c>
      <c r="Z14233" s="334">
        <v>0</v>
      </c>
      <c r="AA14233" s="334">
        <v>0</v>
      </c>
      <c r="AB14233" s="334">
        <v>0</v>
      </c>
      <c r="AD14233" s="334">
        <v>0.2</v>
      </c>
      <c r="AE14233" s="334">
        <f t="shared" si="2227"/>
        <v>0.2</v>
      </c>
      <c r="AF14233" s="334">
        <f t="shared" si="2228"/>
        <v>0.2</v>
      </c>
      <c r="AG14233" s="340">
        <f t="shared" si="2229"/>
        <v>0</v>
      </c>
      <c r="AI14233" s="340">
        <f t="shared" si="2231"/>
        <v>0</v>
      </c>
      <c r="AJ14233" s="340">
        <f t="shared" si="2231"/>
        <v>0</v>
      </c>
      <c r="AK14233" s="340">
        <f t="shared" si="2231"/>
        <v>0</v>
      </c>
      <c r="AL14233" s="340">
        <f t="shared" si="2231"/>
        <v>0</v>
      </c>
      <c r="AM14233" s="340">
        <f t="shared" si="2231"/>
        <v>0</v>
      </c>
    </row>
    <row r="14234" spans="1:39" x14ac:dyDescent="0.35">
      <c r="A14234" s="337">
        <v>36147</v>
      </c>
      <c r="B14234" s="338">
        <f t="shared" si="2224"/>
        <v>1998</v>
      </c>
      <c r="C14234" s="338">
        <f t="shared" si="2225"/>
        <v>12</v>
      </c>
      <c r="D14234" s="338">
        <f t="shared" si="2226"/>
        <v>18</v>
      </c>
      <c r="E14234" s="334">
        <v>0</v>
      </c>
      <c r="F14234" s="334">
        <v>0</v>
      </c>
      <c r="G14234" s="334">
        <v>0</v>
      </c>
      <c r="H14234" s="334">
        <v>0</v>
      </c>
      <c r="I14234" s="334">
        <v>0</v>
      </c>
      <c r="J14234" s="334">
        <v>0</v>
      </c>
      <c r="K14234" s="334">
        <v>0</v>
      </c>
      <c r="L14234" s="334">
        <v>0</v>
      </c>
      <c r="M14234" s="334">
        <v>0</v>
      </c>
      <c r="N14234" s="334">
        <v>0</v>
      </c>
      <c r="O14234" s="334">
        <v>0</v>
      </c>
      <c r="P14234" s="334">
        <v>0</v>
      </c>
      <c r="Q14234" s="334">
        <v>0</v>
      </c>
      <c r="R14234" s="334">
        <v>0</v>
      </c>
      <c r="S14234" s="334">
        <v>0</v>
      </c>
      <c r="T14234" s="334">
        <v>0</v>
      </c>
      <c r="U14234" s="334">
        <v>0</v>
      </c>
      <c r="V14234" s="334">
        <v>0</v>
      </c>
      <c r="W14234" s="334">
        <v>0</v>
      </c>
      <c r="X14234" s="334">
        <v>0</v>
      </c>
      <c r="Y14234" s="334">
        <v>0</v>
      </c>
      <c r="Z14234" s="334">
        <v>0</v>
      </c>
      <c r="AA14234" s="334">
        <v>0</v>
      </c>
      <c r="AB14234" s="334">
        <v>0</v>
      </c>
      <c r="AD14234" s="334">
        <v>0</v>
      </c>
      <c r="AE14234" s="334">
        <f t="shared" si="2227"/>
        <v>0</v>
      </c>
      <c r="AF14234" s="334">
        <f t="shared" si="2228"/>
        <v>0</v>
      </c>
      <c r="AG14234" s="340">
        <f t="shared" si="2229"/>
        <v>0</v>
      </c>
      <c r="AI14234" s="340">
        <f t="shared" si="2231"/>
        <v>0</v>
      </c>
      <c r="AJ14234" s="340">
        <f t="shared" si="2231"/>
        <v>0</v>
      </c>
      <c r="AK14234" s="340">
        <f t="shared" si="2231"/>
        <v>0</v>
      </c>
      <c r="AL14234" s="340">
        <f t="shared" si="2231"/>
        <v>0</v>
      </c>
      <c r="AM14234" s="340">
        <f t="shared" si="2231"/>
        <v>0</v>
      </c>
    </row>
    <row r="14235" spans="1:39" x14ac:dyDescent="0.35">
      <c r="A14235" s="337">
        <v>36148</v>
      </c>
      <c r="B14235" s="338">
        <f t="shared" si="2224"/>
        <v>1998</v>
      </c>
      <c r="C14235" s="338">
        <f t="shared" si="2225"/>
        <v>12</v>
      </c>
      <c r="D14235" s="338">
        <f t="shared" si="2226"/>
        <v>19</v>
      </c>
      <c r="E14235" s="334">
        <v>0</v>
      </c>
      <c r="F14235" s="334">
        <v>0</v>
      </c>
      <c r="G14235" s="334">
        <v>0</v>
      </c>
      <c r="H14235" s="334">
        <v>0</v>
      </c>
      <c r="I14235" s="334">
        <v>0</v>
      </c>
      <c r="J14235" s="334">
        <v>0</v>
      </c>
      <c r="K14235" s="334">
        <v>0</v>
      </c>
      <c r="L14235" s="334">
        <v>0</v>
      </c>
      <c r="M14235" s="334">
        <v>0.1</v>
      </c>
      <c r="N14235" s="334">
        <v>0</v>
      </c>
      <c r="O14235" s="334">
        <v>0</v>
      </c>
      <c r="P14235" s="334">
        <v>0</v>
      </c>
      <c r="Q14235" s="334">
        <v>0.1</v>
      </c>
      <c r="R14235" s="334">
        <v>0</v>
      </c>
      <c r="S14235" s="334">
        <v>0</v>
      </c>
      <c r="T14235" s="334">
        <v>0</v>
      </c>
      <c r="U14235" s="334">
        <v>0</v>
      </c>
      <c r="V14235" s="334">
        <v>0</v>
      </c>
      <c r="W14235" s="334">
        <v>0</v>
      </c>
      <c r="X14235" s="334">
        <v>0</v>
      </c>
      <c r="Y14235" s="334">
        <v>0</v>
      </c>
      <c r="Z14235" s="334">
        <v>0</v>
      </c>
      <c r="AA14235" s="334">
        <v>0</v>
      </c>
      <c r="AB14235" s="334">
        <v>0</v>
      </c>
      <c r="AD14235" s="334">
        <v>0.2</v>
      </c>
      <c r="AE14235" s="334">
        <f t="shared" si="2227"/>
        <v>0.2</v>
      </c>
      <c r="AF14235" s="334">
        <f t="shared" si="2228"/>
        <v>0.2</v>
      </c>
      <c r="AG14235" s="340">
        <f t="shared" si="2229"/>
        <v>0</v>
      </c>
      <c r="AI14235" s="340">
        <f t="shared" si="2231"/>
        <v>0</v>
      </c>
      <c r="AJ14235" s="340">
        <f t="shared" si="2231"/>
        <v>0</v>
      </c>
      <c r="AK14235" s="340">
        <f t="shared" si="2231"/>
        <v>0</v>
      </c>
      <c r="AL14235" s="340">
        <f t="shared" si="2231"/>
        <v>0</v>
      </c>
      <c r="AM14235" s="340">
        <f t="shared" si="2231"/>
        <v>0</v>
      </c>
    </row>
    <row r="14236" spans="1:39" x14ac:dyDescent="0.35">
      <c r="A14236" s="337">
        <v>36149</v>
      </c>
      <c r="B14236" s="338">
        <f t="shared" si="2224"/>
        <v>1998</v>
      </c>
      <c r="C14236" s="338">
        <f t="shared" si="2225"/>
        <v>12</v>
      </c>
      <c r="D14236" s="338">
        <f t="shared" si="2226"/>
        <v>20</v>
      </c>
      <c r="E14236" s="334">
        <v>0</v>
      </c>
      <c r="F14236" s="334">
        <v>0</v>
      </c>
      <c r="G14236" s="334">
        <v>0</v>
      </c>
      <c r="H14236" s="334">
        <v>0</v>
      </c>
      <c r="I14236" s="334">
        <v>0</v>
      </c>
      <c r="J14236" s="334">
        <v>0</v>
      </c>
      <c r="K14236" s="334">
        <v>0</v>
      </c>
      <c r="L14236" s="334">
        <v>0</v>
      </c>
      <c r="M14236" s="334">
        <v>0</v>
      </c>
      <c r="N14236" s="334">
        <v>0</v>
      </c>
      <c r="O14236" s="334">
        <v>0</v>
      </c>
      <c r="P14236" s="334">
        <v>0</v>
      </c>
      <c r="Q14236" s="334">
        <v>0</v>
      </c>
      <c r="R14236" s="334">
        <v>0</v>
      </c>
      <c r="S14236" s="334">
        <v>0</v>
      </c>
      <c r="T14236" s="334">
        <v>0</v>
      </c>
      <c r="U14236" s="334">
        <v>0</v>
      </c>
      <c r="V14236" s="334">
        <v>0</v>
      </c>
      <c r="W14236" s="334">
        <v>0</v>
      </c>
      <c r="X14236" s="334">
        <v>0</v>
      </c>
      <c r="Y14236" s="334">
        <v>0</v>
      </c>
      <c r="Z14236" s="334">
        <v>0</v>
      </c>
      <c r="AA14236" s="334">
        <v>0</v>
      </c>
      <c r="AB14236" s="334">
        <v>0</v>
      </c>
      <c r="AD14236" s="334">
        <v>0</v>
      </c>
      <c r="AE14236" s="334">
        <f t="shared" si="2227"/>
        <v>0</v>
      </c>
      <c r="AF14236" s="334">
        <f t="shared" si="2228"/>
        <v>0</v>
      </c>
      <c r="AG14236" s="340">
        <f t="shared" si="2229"/>
        <v>0</v>
      </c>
      <c r="AI14236" s="340">
        <f t="shared" si="2231"/>
        <v>0</v>
      </c>
      <c r="AJ14236" s="340">
        <f t="shared" si="2231"/>
        <v>0</v>
      </c>
      <c r="AK14236" s="340">
        <f t="shared" si="2231"/>
        <v>0</v>
      </c>
      <c r="AL14236" s="340">
        <f t="shared" si="2231"/>
        <v>0</v>
      </c>
      <c r="AM14236" s="340">
        <f t="shared" si="2231"/>
        <v>0</v>
      </c>
    </row>
    <row r="14237" spans="1:39" x14ac:dyDescent="0.35">
      <c r="A14237" s="337">
        <v>36150</v>
      </c>
      <c r="B14237" s="338">
        <f t="shared" si="2224"/>
        <v>1998</v>
      </c>
      <c r="C14237" s="338">
        <f t="shared" si="2225"/>
        <v>12</v>
      </c>
      <c r="D14237" s="338">
        <f t="shared" si="2226"/>
        <v>21</v>
      </c>
      <c r="E14237" s="334">
        <v>0</v>
      </c>
      <c r="F14237" s="334">
        <v>0</v>
      </c>
      <c r="G14237" s="334">
        <v>0</v>
      </c>
      <c r="H14237" s="334">
        <v>0</v>
      </c>
      <c r="I14237" s="334">
        <v>0</v>
      </c>
      <c r="J14237" s="334">
        <v>0</v>
      </c>
      <c r="K14237" s="334">
        <v>0</v>
      </c>
      <c r="L14237" s="334">
        <v>0</v>
      </c>
      <c r="M14237" s="334">
        <v>0</v>
      </c>
      <c r="N14237" s="334">
        <v>0</v>
      </c>
      <c r="O14237" s="334">
        <v>0</v>
      </c>
      <c r="P14237" s="334">
        <v>0</v>
      </c>
      <c r="Q14237" s="334">
        <v>0</v>
      </c>
      <c r="R14237" s="334">
        <v>0</v>
      </c>
      <c r="S14237" s="334">
        <v>0</v>
      </c>
      <c r="T14237" s="334">
        <v>0</v>
      </c>
      <c r="U14237" s="334">
        <v>0</v>
      </c>
      <c r="V14237" s="334">
        <v>0</v>
      </c>
      <c r="W14237" s="334">
        <v>0</v>
      </c>
      <c r="X14237" s="334">
        <v>0</v>
      </c>
      <c r="Y14237" s="334">
        <v>0</v>
      </c>
      <c r="Z14237" s="334">
        <v>0</v>
      </c>
      <c r="AA14237" s="334">
        <v>0</v>
      </c>
      <c r="AB14237" s="334">
        <v>0</v>
      </c>
      <c r="AD14237" s="334">
        <v>0</v>
      </c>
      <c r="AE14237" s="334">
        <f t="shared" si="2227"/>
        <v>0</v>
      </c>
      <c r="AF14237" s="334">
        <f t="shared" si="2228"/>
        <v>0</v>
      </c>
      <c r="AG14237" s="340">
        <f t="shared" si="2229"/>
        <v>0</v>
      </c>
      <c r="AI14237" s="340">
        <f t="shared" si="2231"/>
        <v>0</v>
      </c>
      <c r="AJ14237" s="340">
        <f t="shared" si="2231"/>
        <v>0</v>
      </c>
      <c r="AK14237" s="340">
        <f t="shared" si="2231"/>
        <v>0</v>
      </c>
      <c r="AL14237" s="340">
        <f t="shared" si="2231"/>
        <v>0</v>
      </c>
      <c r="AM14237" s="340">
        <f t="shared" si="2231"/>
        <v>0</v>
      </c>
    </row>
    <row r="14238" spans="1:39" x14ac:dyDescent="0.35">
      <c r="A14238" s="337">
        <v>36151</v>
      </c>
      <c r="B14238" s="338">
        <f t="shared" si="2224"/>
        <v>1998</v>
      </c>
      <c r="C14238" s="338">
        <f t="shared" si="2225"/>
        <v>12</v>
      </c>
      <c r="D14238" s="338">
        <f t="shared" si="2226"/>
        <v>22</v>
      </c>
      <c r="E14238" s="334">
        <v>0</v>
      </c>
      <c r="F14238" s="334">
        <v>0</v>
      </c>
      <c r="G14238" s="334">
        <v>0</v>
      </c>
      <c r="H14238" s="334">
        <v>0</v>
      </c>
      <c r="I14238" s="334">
        <v>0</v>
      </c>
      <c r="J14238" s="334">
        <v>0.2</v>
      </c>
      <c r="K14238" s="334">
        <v>0.2</v>
      </c>
      <c r="L14238" s="334">
        <v>0</v>
      </c>
      <c r="M14238" s="334">
        <v>0</v>
      </c>
      <c r="N14238" s="334">
        <v>0</v>
      </c>
      <c r="O14238" s="334">
        <v>0</v>
      </c>
      <c r="P14238" s="334">
        <v>0</v>
      </c>
      <c r="Q14238" s="334">
        <v>0</v>
      </c>
      <c r="R14238" s="334">
        <v>0</v>
      </c>
      <c r="S14238" s="334">
        <v>0</v>
      </c>
      <c r="T14238" s="334">
        <v>0</v>
      </c>
      <c r="U14238" s="334">
        <v>0</v>
      </c>
      <c r="V14238" s="334">
        <v>0</v>
      </c>
      <c r="W14238" s="334">
        <v>0</v>
      </c>
      <c r="X14238" s="334">
        <v>0</v>
      </c>
      <c r="Y14238" s="334">
        <v>0</v>
      </c>
      <c r="Z14238" s="334">
        <v>0</v>
      </c>
      <c r="AA14238" s="334">
        <v>0</v>
      </c>
      <c r="AB14238" s="334">
        <v>0</v>
      </c>
      <c r="AD14238" s="334">
        <v>0.4</v>
      </c>
      <c r="AE14238" s="334">
        <f t="shared" si="2227"/>
        <v>0.4</v>
      </c>
      <c r="AF14238" s="334">
        <f t="shared" si="2228"/>
        <v>0.4</v>
      </c>
      <c r="AG14238" s="340">
        <f t="shared" si="2229"/>
        <v>0</v>
      </c>
      <c r="AI14238" s="340">
        <f t="shared" si="2231"/>
        <v>0</v>
      </c>
      <c r="AJ14238" s="340">
        <f t="shared" si="2231"/>
        <v>0</v>
      </c>
      <c r="AK14238" s="340">
        <f t="shared" si="2231"/>
        <v>0</v>
      </c>
      <c r="AL14238" s="340">
        <f t="shared" si="2231"/>
        <v>0</v>
      </c>
      <c r="AM14238" s="340">
        <f t="shared" si="2231"/>
        <v>0</v>
      </c>
    </row>
    <row r="14239" spans="1:39" x14ac:dyDescent="0.35">
      <c r="A14239" s="337">
        <v>36152</v>
      </c>
      <c r="B14239" s="338">
        <f t="shared" si="2224"/>
        <v>1998</v>
      </c>
      <c r="C14239" s="338">
        <f t="shared" si="2225"/>
        <v>12</v>
      </c>
      <c r="D14239" s="338">
        <f t="shared" si="2226"/>
        <v>23</v>
      </c>
      <c r="E14239" s="334">
        <v>0</v>
      </c>
      <c r="F14239" s="334">
        <v>0</v>
      </c>
      <c r="G14239" s="334">
        <v>0</v>
      </c>
      <c r="H14239" s="334">
        <v>0</v>
      </c>
      <c r="I14239" s="334">
        <v>0</v>
      </c>
      <c r="J14239" s="334">
        <v>0</v>
      </c>
      <c r="K14239" s="334">
        <v>0</v>
      </c>
      <c r="L14239" s="334">
        <v>0</v>
      </c>
      <c r="M14239" s="334">
        <v>0</v>
      </c>
      <c r="N14239" s="334">
        <v>0</v>
      </c>
      <c r="O14239" s="334">
        <v>0</v>
      </c>
      <c r="P14239" s="334">
        <v>0</v>
      </c>
      <c r="Q14239" s="334">
        <v>0</v>
      </c>
      <c r="R14239" s="334">
        <v>0</v>
      </c>
      <c r="S14239" s="334">
        <v>0</v>
      </c>
      <c r="T14239" s="334">
        <v>0</v>
      </c>
      <c r="U14239" s="334">
        <v>0</v>
      </c>
      <c r="V14239" s="334">
        <v>0</v>
      </c>
      <c r="W14239" s="334">
        <v>0</v>
      </c>
      <c r="X14239" s="334">
        <v>0</v>
      </c>
      <c r="Y14239" s="334">
        <v>0</v>
      </c>
      <c r="Z14239" s="334">
        <v>0</v>
      </c>
      <c r="AA14239" s="334">
        <v>0</v>
      </c>
      <c r="AB14239" s="334">
        <v>0</v>
      </c>
      <c r="AD14239" s="334">
        <v>0</v>
      </c>
      <c r="AE14239" s="334">
        <f t="shared" si="2227"/>
        <v>0</v>
      </c>
      <c r="AF14239" s="334">
        <f t="shared" si="2228"/>
        <v>0</v>
      </c>
      <c r="AG14239" s="340">
        <f t="shared" si="2229"/>
        <v>0</v>
      </c>
      <c r="AI14239" s="340">
        <f t="shared" si="2231"/>
        <v>0</v>
      </c>
      <c r="AJ14239" s="340">
        <f t="shared" si="2231"/>
        <v>0</v>
      </c>
      <c r="AK14239" s="340">
        <f t="shared" si="2231"/>
        <v>0</v>
      </c>
      <c r="AL14239" s="340">
        <f t="shared" si="2231"/>
        <v>0</v>
      </c>
      <c r="AM14239" s="340">
        <f t="shared" si="2231"/>
        <v>0</v>
      </c>
    </row>
    <row r="14240" spans="1:39" x14ac:dyDescent="0.35">
      <c r="A14240" s="337">
        <v>36153</v>
      </c>
      <c r="B14240" s="338">
        <f t="shared" si="2224"/>
        <v>1998</v>
      </c>
      <c r="C14240" s="338">
        <f t="shared" si="2225"/>
        <v>12</v>
      </c>
      <c r="D14240" s="338">
        <f t="shared" si="2226"/>
        <v>24</v>
      </c>
      <c r="E14240" s="334">
        <v>0</v>
      </c>
      <c r="F14240" s="334">
        <v>0</v>
      </c>
      <c r="G14240" s="334">
        <v>0</v>
      </c>
      <c r="H14240" s="334">
        <v>0</v>
      </c>
      <c r="I14240" s="334">
        <v>0</v>
      </c>
      <c r="J14240" s="334">
        <v>0</v>
      </c>
      <c r="K14240" s="334">
        <v>0</v>
      </c>
      <c r="L14240" s="334">
        <v>0</v>
      </c>
      <c r="M14240" s="334">
        <v>0</v>
      </c>
      <c r="N14240" s="334">
        <v>0</v>
      </c>
      <c r="O14240" s="334">
        <v>0</v>
      </c>
      <c r="P14240" s="334">
        <v>0</v>
      </c>
      <c r="Q14240" s="334">
        <v>0</v>
      </c>
      <c r="R14240" s="334">
        <v>0</v>
      </c>
      <c r="S14240" s="334">
        <v>0</v>
      </c>
      <c r="T14240" s="334">
        <v>0</v>
      </c>
      <c r="U14240" s="334">
        <v>0</v>
      </c>
      <c r="V14240" s="334">
        <v>0</v>
      </c>
      <c r="W14240" s="334">
        <v>0.1</v>
      </c>
      <c r="X14240" s="334">
        <v>0</v>
      </c>
      <c r="Y14240" s="334">
        <v>0</v>
      </c>
      <c r="Z14240" s="334">
        <v>0</v>
      </c>
      <c r="AA14240" s="334">
        <v>0.1</v>
      </c>
      <c r="AB14240" s="334">
        <v>0</v>
      </c>
      <c r="AD14240" s="334">
        <v>0.2</v>
      </c>
      <c r="AE14240" s="334">
        <f t="shared" si="2227"/>
        <v>0.2</v>
      </c>
      <c r="AF14240" s="334">
        <f t="shared" si="2228"/>
        <v>0.2</v>
      </c>
      <c r="AG14240" s="340">
        <f t="shared" si="2229"/>
        <v>0</v>
      </c>
      <c r="AI14240" s="340">
        <f t="shared" si="2231"/>
        <v>0</v>
      </c>
      <c r="AJ14240" s="340">
        <f t="shared" si="2231"/>
        <v>0</v>
      </c>
      <c r="AK14240" s="340">
        <f t="shared" si="2231"/>
        <v>0</v>
      </c>
      <c r="AL14240" s="340">
        <f t="shared" si="2231"/>
        <v>0</v>
      </c>
      <c r="AM14240" s="340">
        <f t="shared" si="2231"/>
        <v>0</v>
      </c>
    </row>
    <row r="14241" spans="1:39" x14ac:dyDescent="0.35">
      <c r="A14241" s="337">
        <v>36154</v>
      </c>
      <c r="B14241" s="338">
        <f t="shared" si="2224"/>
        <v>1998</v>
      </c>
      <c r="C14241" s="338">
        <f t="shared" si="2225"/>
        <v>12</v>
      </c>
      <c r="D14241" s="338">
        <f t="shared" si="2226"/>
        <v>25</v>
      </c>
      <c r="E14241" s="334">
        <v>0</v>
      </c>
      <c r="F14241" s="334">
        <v>0</v>
      </c>
      <c r="G14241" s="334">
        <v>0</v>
      </c>
      <c r="H14241" s="334">
        <v>0</v>
      </c>
      <c r="I14241" s="334">
        <v>0</v>
      </c>
      <c r="J14241" s="334">
        <v>0</v>
      </c>
      <c r="K14241" s="334">
        <v>0</v>
      </c>
      <c r="L14241" s="334">
        <v>0</v>
      </c>
      <c r="M14241" s="334">
        <v>0</v>
      </c>
      <c r="N14241" s="334">
        <v>0</v>
      </c>
      <c r="O14241" s="334">
        <v>0</v>
      </c>
      <c r="P14241" s="334">
        <v>0</v>
      </c>
      <c r="Q14241" s="334">
        <v>0</v>
      </c>
      <c r="R14241" s="334">
        <v>0</v>
      </c>
      <c r="S14241" s="334">
        <v>0</v>
      </c>
      <c r="T14241" s="334">
        <v>0</v>
      </c>
      <c r="U14241" s="334">
        <v>0</v>
      </c>
      <c r="V14241" s="334">
        <v>0</v>
      </c>
      <c r="W14241" s="334">
        <v>0</v>
      </c>
      <c r="X14241" s="334">
        <v>0</v>
      </c>
      <c r="Y14241" s="334">
        <v>0</v>
      </c>
      <c r="Z14241" s="334">
        <v>0</v>
      </c>
      <c r="AA14241" s="334">
        <v>0</v>
      </c>
      <c r="AB14241" s="334">
        <v>0</v>
      </c>
      <c r="AD14241" s="334">
        <v>0</v>
      </c>
      <c r="AE14241" s="334">
        <f t="shared" si="2227"/>
        <v>0</v>
      </c>
      <c r="AF14241" s="334">
        <f t="shared" si="2228"/>
        <v>0</v>
      </c>
      <c r="AG14241" s="340">
        <f t="shared" si="2229"/>
        <v>0</v>
      </c>
      <c r="AI14241" s="340">
        <f t="shared" si="2231"/>
        <v>0</v>
      </c>
      <c r="AJ14241" s="340">
        <f t="shared" si="2231"/>
        <v>0</v>
      </c>
      <c r="AK14241" s="340">
        <f t="shared" si="2231"/>
        <v>0</v>
      </c>
      <c r="AL14241" s="340">
        <f t="shared" si="2231"/>
        <v>0</v>
      </c>
      <c r="AM14241" s="340">
        <f t="shared" si="2231"/>
        <v>0</v>
      </c>
    </row>
    <row r="14242" spans="1:39" x14ac:dyDescent="0.35">
      <c r="A14242" s="337">
        <v>36155</v>
      </c>
      <c r="B14242" s="338">
        <f t="shared" si="2224"/>
        <v>1998</v>
      </c>
      <c r="C14242" s="338">
        <f t="shared" si="2225"/>
        <v>12</v>
      </c>
      <c r="D14242" s="338">
        <f t="shared" si="2226"/>
        <v>26</v>
      </c>
      <c r="E14242" s="334">
        <v>0</v>
      </c>
      <c r="F14242" s="334">
        <v>0</v>
      </c>
      <c r="G14242" s="334">
        <v>0</v>
      </c>
      <c r="H14242" s="334">
        <v>0</v>
      </c>
      <c r="I14242" s="334">
        <v>0</v>
      </c>
      <c r="J14242" s="334">
        <v>0</v>
      </c>
      <c r="K14242" s="334">
        <v>0</v>
      </c>
      <c r="L14242" s="334">
        <v>0</v>
      </c>
      <c r="M14242" s="334">
        <v>0</v>
      </c>
      <c r="N14242" s="334">
        <v>0</v>
      </c>
      <c r="O14242" s="334">
        <v>0</v>
      </c>
      <c r="P14242" s="334">
        <v>0</v>
      </c>
      <c r="Q14242" s="334">
        <v>0</v>
      </c>
      <c r="R14242" s="334">
        <v>0</v>
      </c>
      <c r="S14242" s="334">
        <v>0</v>
      </c>
      <c r="T14242" s="334">
        <v>0</v>
      </c>
      <c r="U14242" s="334">
        <v>0</v>
      </c>
      <c r="V14242" s="334">
        <v>0</v>
      </c>
      <c r="W14242" s="334">
        <v>0</v>
      </c>
      <c r="X14242" s="334">
        <v>0</v>
      </c>
      <c r="Y14242" s="334">
        <v>0</v>
      </c>
      <c r="Z14242" s="334">
        <v>0</v>
      </c>
      <c r="AA14242" s="334">
        <v>0</v>
      </c>
      <c r="AB14242" s="334">
        <v>0</v>
      </c>
      <c r="AD14242" s="334">
        <v>0</v>
      </c>
      <c r="AE14242" s="334">
        <f t="shared" si="2227"/>
        <v>0</v>
      </c>
      <c r="AF14242" s="334">
        <f t="shared" si="2228"/>
        <v>0</v>
      </c>
      <c r="AG14242" s="340">
        <f t="shared" si="2229"/>
        <v>0</v>
      </c>
      <c r="AI14242" s="340">
        <f t="shared" si="2231"/>
        <v>0</v>
      </c>
      <c r="AJ14242" s="340">
        <f t="shared" si="2231"/>
        <v>0</v>
      </c>
      <c r="AK14242" s="340">
        <f t="shared" si="2231"/>
        <v>0</v>
      </c>
      <c r="AL14242" s="340">
        <f t="shared" si="2231"/>
        <v>0</v>
      </c>
      <c r="AM14242" s="340">
        <f t="shared" si="2231"/>
        <v>0</v>
      </c>
    </row>
    <row r="14243" spans="1:39" x14ac:dyDescent="0.35">
      <c r="A14243" s="337">
        <v>36156</v>
      </c>
      <c r="B14243" s="338">
        <f t="shared" si="2224"/>
        <v>1998</v>
      </c>
      <c r="C14243" s="338">
        <f t="shared" si="2225"/>
        <v>12</v>
      </c>
      <c r="D14243" s="338">
        <f t="shared" si="2226"/>
        <v>27</v>
      </c>
      <c r="E14243" s="334">
        <v>0</v>
      </c>
      <c r="F14243" s="334">
        <v>0.1</v>
      </c>
      <c r="G14243" s="334">
        <v>0.1</v>
      </c>
      <c r="H14243" s="334">
        <v>0.1</v>
      </c>
      <c r="I14243" s="334">
        <v>0</v>
      </c>
      <c r="J14243" s="334">
        <v>0.1</v>
      </c>
      <c r="K14243" s="334">
        <v>0.1</v>
      </c>
      <c r="L14243" s="334">
        <v>0</v>
      </c>
      <c r="M14243" s="334">
        <v>0.1</v>
      </c>
      <c r="N14243" s="334">
        <v>0.1</v>
      </c>
      <c r="O14243" s="334">
        <v>0.1</v>
      </c>
      <c r="P14243" s="334">
        <v>0.1</v>
      </c>
      <c r="Q14243" s="334">
        <v>0.1</v>
      </c>
      <c r="R14243" s="334">
        <v>0.1</v>
      </c>
      <c r="S14243" s="334">
        <v>0.1</v>
      </c>
      <c r="T14243" s="334">
        <v>0.1</v>
      </c>
      <c r="U14243" s="334">
        <v>0.1</v>
      </c>
      <c r="V14243" s="334">
        <v>0.1</v>
      </c>
      <c r="W14243" s="334">
        <v>0</v>
      </c>
      <c r="X14243" s="334">
        <v>0.1</v>
      </c>
      <c r="Y14243" s="334">
        <v>0.1</v>
      </c>
      <c r="Z14243" s="334">
        <v>0.1</v>
      </c>
      <c r="AA14243" s="334">
        <v>0.1</v>
      </c>
      <c r="AB14243" s="334">
        <v>0.1</v>
      </c>
      <c r="AD14243" s="334">
        <v>2</v>
      </c>
      <c r="AE14243" s="334">
        <f t="shared" si="2227"/>
        <v>2</v>
      </c>
      <c r="AF14243" s="334">
        <f t="shared" si="2228"/>
        <v>2.0000000000000004</v>
      </c>
      <c r="AG14243" s="340">
        <f t="shared" si="2229"/>
        <v>4.4408920985006262E-16</v>
      </c>
      <c r="AI14243" s="340">
        <f t="shared" si="2231"/>
        <v>0</v>
      </c>
      <c r="AJ14243" s="340">
        <f t="shared" si="2231"/>
        <v>0</v>
      </c>
      <c r="AK14243" s="340">
        <f t="shared" si="2231"/>
        <v>0</v>
      </c>
      <c r="AL14243" s="340">
        <f t="shared" si="2231"/>
        <v>0</v>
      </c>
      <c r="AM14243" s="340">
        <f t="shared" si="2231"/>
        <v>0</v>
      </c>
    </row>
    <row r="14244" spans="1:39" x14ac:dyDescent="0.35">
      <c r="A14244" s="337">
        <v>36157</v>
      </c>
      <c r="B14244" s="338">
        <f t="shared" si="2224"/>
        <v>1998</v>
      </c>
      <c r="C14244" s="338">
        <f t="shared" si="2225"/>
        <v>12</v>
      </c>
      <c r="D14244" s="338">
        <f t="shared" si="2226"/>
        <v>28</v>
      </c>
      <c r="E14244" s="334">
        <v>0.4</v>
      </c>
      <c r="F14244" s="334">
        <v>0.3</v>
      </c>
      <c r="G14244" s="334">
        <v>0.4</v>
      </c>
      <c r="H14244" s="334">
        <v>0.4</v>
      </c>
      <c r="I14244" s="334">
        <v>0.3</v>
      </c>
      <c r="J14244" s="334">
        <v>0.4</v>
      </c>
      <c r="K14244" s="334">
        <v>0.3</v>
      </c>
      <c r="L14244" s="334">
        <v>0.4</v>
      </c>
      <c r="M14244" s="334">
        <v>0.4</v>
      </c>
      <c r="N14244" s="334">
        <v>0.3</v>
      </c>
      <c r="O14244" s="334">
        <v>0.4</v>
      </c>
      <c r="P14244" s="334">
        <v>0.4</v>
      </c>
      <c r="Q14244" s="334">
        <v>0.3</v>
      </c>
      <c r="R14244" s="334">
        <v>0.4</v>
      </c>
      <c r="S14244" s="334">
        <v>0.3</v>
      </c>
      <c r="T14244" s="334">
        <v>0.4</v>
      </c>
      <c r="U14244" s="334">
        <v>0</v>
      </c>
      <c r="V14244" s="334">
        <v>0</v>
      </c>
      <c r="W14244" s="334">
        <v>0</v>
      </c>
      <c r="X14244" s="334">
        <v>0</v>
      </c>
      <c r="Y14244" s="334">
        <v>0</v>
      </c>
      <c r="Z14244" s="334">
        <v>0</v>
      </c>
      <c r="AA14244" s="334">
        <v>0</v>
      </c>
      <c r="AB14244" s="334">
        <v>0</v>
      </c>
      <c r="AD14244" s="334">
        <v>5.8</v>
      </c>
      <c r="AE14244" s="334">
        <f t="shared" si="2227"/>
        <v>5.8</v>
      </c>
      <c r="AF14244" s="334">
        <f t="shared" si="2228"/>
        <v>5.8</v>
      </c>
      <c r="AG14244" s="340">
        <f t="shared" si="2229"/>
        <v>0</v>
      </c>
      <c r="AI14244" s="340">
        <f t="shared" ref="AI14244:AM14259" si="2232">IF($C14244=AI$1,$AF14244,0)</f>
        <v>0</v>
      </c>
      <c r="AJ14244" s="340">
        <f t="shared" si="2232"/>
        <v>0</v>
      </c>
      <c r="AK14244" s="340">
        <f t="shared" si="2232"/>
        <v>0</v>
      </c>
      <c r="AL14244" s="340">
        <f t="shared" si="2232"/>
        <v>0</v>
      </c>
      <c r="AM14244" s="340">
        <f t="shared" si="2232"/>
        <v>0</v>
      </c>
    </row>
    <row r="14245" spans="1:39" x14ac:dyDescent="0.35">
      <c r="A14245" s="337">
        <v>36158</v>
      </c>
      <c r="B14245" s="338">
        <f t="shared" si="2224"/>
        <v>1998</v>
      </c>
      <c r="C14245" s="338">
        <f t="shared" si="2225"/>
        <v>12</v>
      </c>
      <c r="D14245" s="338">
        <f t="shared" si="2226"/>
        <v>29</v>
      </c>
      <c r="E14245" s="334">
        <v>0</v>
      </c>
      <c r="F14245" s="334">
        <v>0</v>
      </c>
      <c r="G14245" s="334">
        <v>0</v>
      </c>
      <c r="H14245" s="334">
        <v>0</v>
      </c>
      <c r="I14245" s="334">
        <v>0</v>
      </c>
      <c r="J14245" s="334">
        <v>0</v>
      </c>
      <c r="K14245" s="334">
        <v>0</v>
      </c>
      <c r="L14245" s="334">
        <v>0</v>
      </c>
      <c r="M14245" s="334">
        <v>0</v>
      </c>
      <c r="N14245" s="334">
        <v>0</v>
      </c>
      <c r="O14245" s="334">
        <v>0</v>
      </c>
      <c r="P14245" s="334">
        <v>0</v>
      </c>
      <c r="Q14245" s="334">
        <v>0</v>
      </c>
      <c r="R14245" s="334">
        <v>0</v>
      </c>
      <c r="S14245" s="334">
        <v>0</v>
      </c>
      <c r="T14245" s="334">
        <v>0</v>
      </c>
      <c r="U14245" s="334">
        <v>0</v>
      </c>
      <c r="V14245" s="334">
        <v>0</v>
      </c>
      <c r="W14245" s="334">
        <v>0</v>
      </c>
      <c r="X14245" s="334">
        <v>0</v>
      </c>
      <c r="Y14245" s="334">
        <v>0</v>
      </c>
      <c r="Z14245" s="334">
        <v>0</v>
      </c>
      <c r="AA14245" s="334">
        <v>0</v>
      </c>
      <c r="AB14245" s="334">
        <v>0</v>
      </c>
      <c r="AD14245" s="334">
        <v>0</v>
      </c>
      <c r="AE14245" s="334">
        <f t="shared" si="2227"/>
        <v>0</v>
      </c>
      <c r="AF14245" s="334">
        <f t="shared" si="2228"/>
        <v>0</v>
      </c>
      <c r="AG14245" s="340">
        <f t="shared" si="2229"/>
        <v>0</v>
      </c>
      <c r="AI14245" s="340">
        <f t="shared" si="2232"/>
        <v>0</v>
      </c>
      <c r="AJ14245" s="340">
        <f t="shared" si="2232"/>
        <v>0</v>
      </c>
      <c r="AK14245" s="340">
        <f t="shared" si="2232"/>
        <v>0</v>
      </c>
      <c r="AL14245" s="340">
        <f t="shared" si="2232"/>
        <v>0</v>
      </c>
      <c r="AM14245" s="340">
        <f t="shared" si="2232"/>
        <v>0</v>
      </c>
    </row>
    <row r="14246" spans="1:39" x14ac:dyDescent="0.35">
      <c r="A14246" s="337">
        <v>36159</v>
      </c>
      <c r="B14246" s="338">
        <f t="shared" si="2224"/>
        <v>1998</v>
      </c>
      <c r="C14246" s="338">
        <f t="shared" si="2225"/>
        <v>12</v>
      </c>
      <c r="D14246" s="338">
        <f t="shared" si="2226"/>
        <v>30</v>
      </c>
      <c r="E14246" s="334">
        <v>0.2</v>
      </c>
      <c r="F14246" s="334">
        <v>0.2</v>
      </c>
      <c r="G14246" s="334">
        <v>0.2</v>
      </c>
      <c r="H14246" s="334">
        <v>0</v>
      </c>
      <c r="I14246" s="334">
        <v>0</v>
      </c>
      <c r="J14246" s="334">
        <v>0</v>
      </c>
      <c r="K14246" s="334">
        <v>0</v>
      </c>
      <c r="L14246" s="334">
        <v>0</v>
      </c>
      <c r="M14246" s="334">
        <v>0</v>
      </c>
      <c r="N14246" s="334">
        <v>0</v>
      </c>
      <c r="O14246" s="334">
        <v>0</v>
      </c>
      <c r="P14246" s="334">
        <v>0</v>
      </c>
      <c r="Q14246" s="334">
        <v>0</v>
      </c>
      <c r="R14246" s="334">
        <v>0</v>
      </c>
      <c r="S14246" s="334">
        <v>0</v>
      </c>
      <c r="T14246" s="334">
        <v>0</v>
      </c>
      <c r="U14246" s="334">
        <v>0</v>
      </c>
      <c r="V14246" s="334">
        <v>0</v>
      </c>
      <c r="W14246" s="334">
        <v>0</v>
      </c>
      <c r="X14246" s="334">
        <v>0</v>
      </c>
      <c r="Y14246" s="334">
        <v>0</v>
      </c>
      <c r="Z14246" s="334">
        <v>0</v>
      </c>
      <c r="AA14246" s="334">
        <v>0</v>
      </c>
      <c r="AB14246" s="334">
        <v>0</v>
      </c>
      <c r="AD14246" s="334">
        <v>0.6</v>
      </c>
      <c r="AE14246" s="334">
        <f t="shared" si="2227"/>
        <v>0.6</v>
      </c>
      <c r="AF14246" s="334">
        <f t="shared" si="2228"/>
        <v>0.60000000000000009</v>
      </c>
      <c r="AG14246" s="340">
        <f t="shared" si="2229"/>
        <v>1.1102230246251565E-16</v>
      </c>
      <c r="AI14246" s="340">
        <f t="shared" si="2232"/>
        <v>0</v>
      </c>
      <c r="AJ14246" s="340">
        <f t="shared" si="2232"/>
        <v>0</v>
      </c>
      <c r="AK14246" s="340">
        <f t="shared" si="2232"/>
        <v>0</v>
      </c>
      <c r="AL14246" s="340">
        <f t="shared" si="2232"/>
        <v>0</v>
      </c>
      <c r="AM14246" s="340">
        <f t="shared" si="2232"/>
        <v>0</v>
      </c>
    </row>
    <row r="14247" spans="1:39" x14ac:dyDescent="0.35">
      <c r="A14247" s="337">
        <v>36160</v>
      </c>
      <c r="B14247" s="338">
        <f t="shared" si="2224"/>
        <v>1998</v>
      </c>
      <c r="C14247" s="338">
        <f t="shared" si="2225"/>
        <v>12</v>
      </c>
      <c r="D14247" s="338">
        <f t="shared" si="2226"/>
        <v>31</v>
      </c>
      <c r="E14247" s="334">
        <v>0.1</v>
      </c>
      <c r="F14247" s="334">
        <v>0.1</v>
      </c>
      <c r="G14247" s="334">
        <v>0</v>
      </c>
      <c r="H14247" s="334">
        <v>0.1</v>
      </c>
      <c r="I14247" s="334">
        <v>0.1</v>
      </c>
      <c r="J14247" s="334">
        <v>0.1</v>
      </c>
      <c r="K14247" s="334">
        <v>0.1</v>
      </c>
      <c r="L14247" s="334">
        <v>0</v>
      </c>
      <c r="M14247" s="334">
        <v>0</v>
      </c>
      <c r="N14247" s="334">
        <v>0.1</v>
      </c>
      <c r="O14247" s="334">
        <v>0</v>
      </c>
      <c r="P14247" s="334">
        <v>0.1</v>
      </c>
      <c r="Q14247" s="334">
        <v>0.1</v>
      </c>
      <c r="R14247" s="334">
        <v>0.1</v>
      </c>
      <c r="S14247" s="334">
        <v>0.1</v>
      </c>
      <c r="T14247" s="334">
        <v>0</v>
      </c>
      <c r="U14247" s="334">
        <v>0</v>
      </c>
      <c r="V14247" s="334">
        <v>0</v>
      </c>
      <c r="W14247" s="334">
        <v>0</v>
      </c>
      <c r="X14247" s="334">
        <v>0</v>
      </c>
      <c r="Y14247" s="334">
        <v>0.1</v>
      </c>
      <c r="Z14247" s="334">
        <v>0</v>
      </c>
      <c r="AA14247" s="334">
        <v>0.1</v>
      </c>
      <c r="AB14247" s="334">
        <v>0.1</v>
      </c>
      <c r="AD14247" s="334">
        <v>1.4</v>
      </c>
      <c r="AE14247" s="334">
        <f t="shared" si="2227"/>
        <v>1.4</v>
      </c>
      <c r="AF14247" s="334">
        <f t="shared" si="2228"/>
        <v>1.4000000000000001</v>
      </c>
      <c r="AG14247" s="340">
        <f t="shared" si="2229"/>
        <v>2.2204460492503131E-16</v>
      </c>
      <c r="AI14247" s="340">
        <f t="shared" si="2232"/>
        <v>0</v>
      </c>
      <c r="AJ14247" s="340">
        <f t="shared" si="2232"/>
        <v>0</v>
      </c>
      <c r="AK14247" s="340">
        <f t="shared" si="2232"/>
        <v>0</v>
      </c>
      <c r="AL14247" s="340">
        <f t="shared" si="2232"/>
        <v>0</v>
      </c>
      <c r="AM14247" s="340">
        <f t="shared" si="2232"/>
        <v>0</v>
      </c>
    </row>
    <row r="14248" spans="1:39" x14ac:dyDescent="0.35">
      <c r="A14248" s="337">
        <v>36161</v>
      </c>
      <c r="B14248" s="338">
        <f t="shared" si="2224"/>
        <v>1999</v>
      </c>
      <c r="C14248" s="338">
        <f t="shared" si="2225"/>
        <v>1</v>
      </c>
      <c r="D14248" s="338">
        <f t="shared" si="2226"/>
        <v>1</v>
      </c>
      <c r="E14248" s="334">
        <v>0</v>
      </c>
      <c r="F14248" s="334">
        <v>0</v>
      </c>
      <c r="G14248" s="334">
        <v>0</v>
      </c>
      <c r="H14248" s="334">
        <v>0</v>
      </c>
      <c r="I14248" s="334">
        <v>0</v>
      </c>
      <c r="J14248" s="334">
        <v>0</v>
      </c>
      <c r="K14248" s="334">
        <v>0</v>
      </c>
      <c r="L14248" s="334">
        <v>0</v>
      </c>
      <c r="M14248" s="334">
        <v>0</v>
      </c>
      <c r="N14248" s="334">
        <v>0</v>
      </c>
      <c r="O14248" s="334">
        <v>0</v>
      </c>
      <c r="P14248" s="334">
        <v>0</v>
      </c>
      <c r="Q14248" s="334">
        <v>0</v>
      </c>
      <c r="R14248" s="334">
        <v>0</v>
      </c>
      <c r="S14248" s="334">
        <v>0</v>
      </c>
      <c r="T14248" s="334">
        <v>0</v>
      </c>
      <c r="U14248" s="334">
        <v>0</v>
      </c>
      <c r="V14248" s="334">
        <v>0</v>
      </c>
      <c r="W14248" s="334">
        <v>0</v>
      </c>
      <c r="X14248" s="334">
        <v>0</v>
      </c>
      <c r="Y14248" s="334">
        <v>0</v>
      </c>
      <c r="Z14248" s="334">
        <v>0</v>
      </c>
      <c r="AA14248" s="334">
        <v>0</v>
      </c>
      <c r="AB14248" s="334">
        <v>0</v>
      </c>
      <c r="AD14248" s="334">
        <v>0</v>
      </c>
      <c r="AE14248" s="334">
        <f t="shared" si="2227"/>
        <v>0</v>
      </c>
      <c r="AF14248" s="334">
        <f t="shared" si="2228"/>
        <v>0</v>
      </c>
      <c r="AG14248" s="340">
        <f t="shared" si="2229"/>
        <v>0</v>
      </c>
      <c r="AI14248" s="340">
        <f t="shared" si="2232"/>
        <v>0</v>
      </c>
      <c r="AJ14248" s="340">
        <f t="shared" si="2232"/>
        <v>0</v>
      </c>
      <c r="AK14248" s="340">
        <f t="shared" si="2232"/>
        <v>0</v>
      </c>
      <c r="AL14248" s="340">
        <f t="shared" si="2232"/>
        <v>0</v>
      </c>
      <c r="AM14248" s="340">
        <f t="shared" si="2232"/>
        <v>0</v>
      </c>
    </row>
    <row r="14249" spans="1:39" x14ac:dyDescent="0.35">
      <c r="A14249" s="337">
        <v>36162</v>
      </c>
      <c r="B14249" s="338">
        <f t="shared" si="2224"/>
        <v>1999</v>
      </c>
      <c r="C14249" s="338">
        <f t="shared" si="2225"/>
        <v>1</v>
      </c>
      <c r="D14249" s="338">
        <f t="shared" si="2226"/>
        <v>2</v>
      </c>
      <c r="E14249" s="334">
        <v>0</v>
      </c>
      <c r="F14249" s="334">
        <v>0</v>
      </c>
      <c r="G14249" s="334">
        <v>0</v>
      </c>
      <c r="H14249" s="334">
        <v>0</v>
      </c>
      <c r="I14249" s="334">
        <v>0</v>
      </c>
      <c r="J14249" s="334">
        <v>0</v>
      </c>
      <c r="K14249" s="334">
        <v>0</v>
      </c>
      <c r="L14249" s="334">
        <v>0</v>
      </c>
      <c r="M14249" s="334">
        <v>0</v>
      </c>
      <c r="N14249" s="334">
        <v>0</v>
      </c>
      <c r="O14249" s="334">
        <v>0</v>
      </c>
      <c r="P14249" s="334">
        <v>0</v>
      </c>
      <c r="Q14249" s="334">
        <v>0</v>
      </c>
      <c r="R14249" s="334">
        <v>0</v>
      </c>
      <c r="S14249" s="334">
        <v>0</v>
      </c>
      <c r="T14249" s="334">
        <v>0</v>
      </c>
      <c r="U14249" s="334">
        <v>0</v>
      </c>
      <c r="V14249" s="334">
        <v>0</v>
      </c>
      <c r="W14249" s="334">
        <v>0</v>
      </c>
      <c r="X14249" s="334">
        <v>0</v>
      </c>
      <c r="Y14249" s="334">
        <v>0</v>
      </c>
      <c r="Z14249" s="334">
        <v>0</v>
      </c>
      <c r="AA14249" s="334">
        <v>0</v>
      </c>
      <c r="AB14249" s="334">
        <v>0</v>
      </c>
      <c r="AD14249" s="334">
        <v>0</v>
      </c>
      <c r="AE14249" s="334">
        <f t="shared" si="2227"/>
        <v>0</v>
      </c>
      <c r="AF14249" s="334">
        <f t="shared" si="2228"/>
        <v>0</v>
      </c>
      <c r="AG14249" s="340">
        <f t="shared" si="2229"/>
        <v>0</v>
      </c>
      <c r="AI14249" s="340">
        <f t="shared" si="2232"/>
        <v>0</v>
      </c>
      <c r="AJ14249" s="340">
        <f t="shared" si="2232"/>
        <v>0</v>
      </c>
      <c r="AK14249" s="340">
        <f t="shared" si="2232"/>
        <v>0</v>
      </c>
      <c r="AL14249" s="340">
        <f t="shared" si="2232"/>
        <v>0</v>
      </c>
      <c r="AM14249" s="340">
        <f t="shared" si="2232"/>
        <v>0</v>
      </c>
    </row>
    <row r="14250" spans="1:39" x14ac:dyDescent="0.35">
      <c r="A14250" s="337">
        <v>36163</v>
      </c>
      <c r="B14250" s="338">
        <f t="shared" si="2224"/>
        <v>1999</v>
      </c>
      <c r="C14250" s="338">
        <f t="shared" si="2225"/>
        <v>1</v>
      </c>
      <c r="D14250" s="338">
        <f t="shared" si="2226"/>
        <v>3</v>
      </c>
      <c r="E14250" s="334">
        <v>0.1</v>
      </c>
      <c r="F14250" s="334">
        <v>0.1</v>
      </c>
      <c r="G14250" s="334">
        <v>0</v>
      </c>
      <c r="H14250" s="334">
        <v>0.2</v>
      </c>
      <c r="I14250" s="334">
        <v>0.1</v>
      </c>
      <c r="J14250" s="334">
        <v>0.1</v>
      </c>
      <c r="K14250" s="334">
        <v>0.1</v>
      </c>
      <c r="L14250" s="334">
        <v>0.1</v>
      </c>
      <c r="M14250" s="334">
        <v>0.1</v>
      </c>
      <c r="N14250" s="334">
        <v>0.2</v>
      </c>
      <c r="O14250" s="334">
        <v>0.1</v>
      </c>
      <c r="P14250" s="334">
        <v>0.1</v>
      </c>
      <c r="Q14250" s="334">
        <v>0.1</v>
      </c>
      <c r="R14250" s="334">
        <v>0</v>
      </c>
      <c r="S14250" s="334">
        <v>0</v>
      </c>
      <c r="T14250" s="334">
        <v>0</v>
      </c>
      <c r="U14250" s="334">
        <v>0</v>
      </c>
      <c r="V14250" s="334">
        <v>0</v>
      </c>
      <c r="W14250" s="334">
        <v>0</v>
      </c>
      <c r="X14250" s="334">
        <v>0</v>
      </c>
      <c r="Y14250" s="334">
        <v>0</v>
      </c>
      <c r="Z14250" s="334">
        <v>0</v>
      </c>
      <c r="AA14250" s="334">
        <v>0</v>
      </c>
      <c r="AB14250" s="334">
        <v>0</v>
      </c>
      <c r="AD14250" s="334">
        <v>1.4</v>
      </c>
      <c r="AE14250" s="334">
        <f t="shared" si="2227"/>
        <v>1.4</v>
      </c>
      <c r="AF14250" s="334">
        <f t="shared" si="2228"/>
        <v>1.4000000000000001</v>
      </c>
      <c r="AG14250" s="340">
        <f t="shared" si="2229"/>
        <v>2.2204460492503131E-16</v>
      </c>
      <c r="AI14250" s="340">
        <f t="shared" si="2232"/>
        <v>0</v>
      </c>
      <c r="AJ14250" s="340">
        <f t="shared" si="2232"/>
        <v>0</v>
      </c>
      <c r="AK14250" s="340">
        <f t="shared" si="2232"/>
        <v>0</v>
      </c>
      <c r="AL14250" s="340">
        <f t="shared" si="2232"/>
        <v>0</v>
      </c>
      <c r="AM14250" s="340">
        <f t="shared" si="2232"/>
        <v>0</v>
      </c>
    </row>
    <row r="14251" spans="1:39" x14ac:dyDescent="0.35">
      <c r="A14251" s="337">
        <v>36164</v>
      </c>
      <c r="B14251" s="338">
        <f t="shared" si="2224"/>
        <v>1999</v>
      </c>
      <c r="C14251" s="338">
        <f t="shared" si="2225"/>
        <v>1</v>
      </c>
      <c r="D14251" s="338">
        <f t="shared" si="2226"/>
        <v>4</v>
      </c>
      <c r="E14251" s="334">
        <v>0</v>
      </c>
      <c r="F14251" s="334">
        <v>0</v>
      </c>
      <c r="G14251" s="334">
        <v>0</v>
      </c>
      <c r="H14251" s="334">
        <v>0</v>
      </c>
      <c r="I14251" s="334">
        <v>0</v>
      </c>
      <c r="J14251" s="334">
        <v>0</v>
      </c>
      <c r="K14251" s="334">
        <v>0</v>
      </c>
      <c r="L14251" s="334">
        <v>0</v>
      </c>
      <c r="M14251" s="334">
        <v>0</v>
      </c>
      <c r="N14251" s="334">
        <v>0</v>
      </c>
      <c r="O14251" s="334">
        <v>0</v>
      </c>
      <c r="P14251" s="334">
        <v>0</v>
      </c>
      <c r="Q14251" s="334">
        <v>0</v>
      </c>
      <c r="R14251" s="334">
        <v>0</v>
      </c>
      <c r="S14251" s="334">
        <v>0</v>
      </c>
      <c r="T14251" s="334">
        <v>0</v>
      </c>
      <c r="U14251" s="334">
        <v>0</v>
      </c>
      <c r="V14251" s="334">
        <v>0</v>
      </c>
      <c r="W14251" s="334">
        <v>0</v>
      </c>
      <c r="X14251" s="334">
        <v>0</v>
      </c>
      <c r="Y14251" s="334">
        <v>0</v>
      </c>
      <c r="Z14251" s="334">
        <v>0</v>
      </c>
      <c r="AA14251" s="334">
        <v>0</v>
      </c>
      <c r="AB14251" s="334">
        <v>0</v>
      </c>
      <c r="AD14251" s="334">
        <v>0</v>
      </c>
      <c r="AE14251" s="334">
        <f t="shared" si="2227"/>
        <v>0</v>
      </c>
      <c r="AF14251" s="334">
        <f t="shared" si="2228"/>
        <v>0</v>
      </c>
      <c r="AG14251" s="340">
        <f t="shared" si="2229"/>
        <v>0</v>
      </c>
      <c r="AI14251" s="340">
        <f t="shared" si="2232"/>
        <v>0</v>
      </c>
      <c r="AJ14251" s="340">
        <f t="shared" si="2232"/>
        <v>0</v>
      </c>
      <c r="AK14251" s="340">
        <f t="shared" si="2232"/>
        <v>0</v>
      </c>
      <c r="AL14251" s="340">
        <f t="shared" si="2232"/>
        <v>0</v>
      </c>
      <c r="AM14251" s="340">
        <f t="shared" si="2232"/>
        <v>0</v>
      </c>
    </row>
    <row r="14252" spans="1:39" x14ac:dyDescent="0.35">
      <c r="A14252" s="337">
        <v>36165</v>
      </c>
      <c r="B14252" s="338">
        <f t="shared" si="2224"/>
        <v>1999</v>
      </c>
      <c r="C14252" s="338">
        <f t="shared" si="2225"/>
        <v>1</v>
      </c>
      <c r="D14252" s="338">
        <f t="shared" si="2226"/>
        <v>5</v>
      </c>
      <c r="E14252" s="334">
        <v>0</v>
      </c>
      <c r="F14252" s="334">
        <v>0</v>
      </c>
      <c r="G14252" s="334">
        <v>0</v>
      </c>
      <c r="H14252" s="334">
        <v>0</v>
      </c>
      <c r="I14252" s="334">
        <v>0</v>
      </c>
      <c r="J14252" s="334">
        <v>0</v>
      </c>
      <c r="K14252" s="334">
        <v>0</v>
      </c>
      <c r="L14252" s="334">
        <v>0</v>
      </c>
      <c r="M14252" s="334">
        <v>0</v>
      </c>
      <c r="N14252" s="334">
        <v>0</v>
      </c>
      <c r="O14252" s="334">
        <v>0</v>
      </c>
      <c r="P14252" s="334">
        <v>0</v>
      </c>
      <c r="Q14252" s="334">
        <v>0</v>
      </c>
      <c r="R14252" s="334">
        <v>0.1</v>
      </c>
      <c r="S14252" s="334">
        <v>0.1</v>
      </c>
      <c r="T14252" s="334">
        <v>0.1</v>
      </c>
      <c r="U14252" s="334">
        <v>0</v>
      </c>
      <c r="V14252" s="334">
        <v>0</v>
      </c>
      <c r="W14252" s="334">
        <v>0.1</v>
      </c>
      <c r="X14252" s="334">
        <v>0</v>
      </c>
      <c r="Y14252" s="334">
        <v>0.1</v>
      </c>
      <c r="Z14252" s="334">
        <v>0.1</v>
      </c>
      <c r="AA14252" s="334">
        <v>0.1</v>
      </c>
      <c r="AB14252" s="334">
        <v>0.1</v>
      </c>
      <c r="AD14252" s="334">
        <v>0.8</v>
      </c>
      <c r="AE14252" s="334">
        <f t="shared" si="2227"/>
        <v>0.8</v>
      </c>
      <c r="AF14252" s="334">
        <f t="shared" si="2228"/>
        <v>0.79999999999999993</v>
      </c>
      <c r="AG14252" s="340">
        <f t="shared" si="2229"/>
        <v>1.1102230246251565E-16</v>
      </c>
      <c r="AI14252" s="340">
        <f t="shared" si="2232"/>
        <v>0</v>
      </c>
      <c r="AJ14252" s="340">
        <f t="shared" si="2232"/>
        <v>0</v>
      </c>
      <c r="AK14252" s="340">
        <f t="shared" si="2232"/>
        <v>0</v>
      </c>
      <c r="AL14252" s="340">
        <f t="shared" si="2232"/>
        <v>0</v>
      </c>
      <c r="AM14252" s="340">
        <f t="shared" si="2232"/>
        <v>0</v>
      </c>
    </row>
    <row r="14253" spans="1:39" x14ac:dyDescent="0.35">
      <c r="A14253" s="337">
        <v>36166</v>
      </c>
      <c r="B14253" s="338">
        <f t="shared" si="2224"/>
        <v>1999</v>
      </c>
      <c r="C14253" s="338">
        <f t="shared" si="2225"/>
        <v>1</v>
      </c>
      <c r="D14253" s="338">
        <f t="shared" si="2226"/>
        <v>6</v>
      </c>
      <c r="E14253" s="334">
        <v>0.2</v>
      </c>
      <c r="F14253" s="334">
        <v>0.3</v>
      </c>
      <c r="G14253" s="334">
        <v>0.2</v>
      </c>
      <c r="H14253" s="334">
        <v>0.3</v>
      </c>
      <c r="I14253" s="334">
        <v>0.2</v>
      </c>
      <c r="J14253" s="334">
        <v>0.3</v>
      </c>
      <c r="K14253" s="334">
        <v>0.2</v>
      </c>
      <c r="L14253" s="334">
        <v>0.3</v>
      </c>
      <c r="M14253" s="334">
        <v>0.2</v>
      </c>
      <c r="N14253" s="334">
        <v>0</v>
      </c>
      <c r="O14253" s="334">
        <v>0</v>
      </c>
      <c r="P14253" s="334">
        <v>0</v>
      </c>
      <c r="Q14253" s="334">
        <v>0</v>
      </c>
      <c r="R14253" s="334">
        <v>0</v>
      </c>
      <c r="S14253" s="334">
        <v>0</v>
      </c>
      <c r="T14253" s="334">
        <v>0</v>
      </c>
      <c r="U14253" s="334">
        <v>0</v>
      </c>
      <c r="V14253" s="334">
        <v>0</v>
      </c>
      <c r="W14253" s="334">
        <v>0</v>
      </c>
      <c r="X14253" s="334">
        <v>0.3</v>
      </c>
      <c r="Y14253" s="334">
        <v>0.2</v>
      </c>
      <c r="Z14253" s="334">
        <v>0.3</v>
      </c>
      <c r="AA14253" s="334">
        <v>0.2</v>
      </c>
      <c r="AB14253" s="334">
        <v>0</v>
      </c>
      <c r="AD14253" s="334">
        <v>3.2</v>
      </c>
      <c r="AE14253" s="334">
        <f t="shared" si="2227"/>
        <v>3.2</v>
      </c>
      <c r="AF14253" s="334">
        <f t="shared" si="2228"/>
        <v>3.2</v>
      </c>
      <c r="AG14253" s="340">
        <f t="shared" si="2229"/>
        <v>0</v>
      </c>
      <c r="AI14253" s="340">
        <f t="shared" si="2232"/>
        <v>0</v>
      </c>
      <c r="AJ14253" s="340">
        <f t="shared" si="2232"/>
        <v>0</v>
      </c>
      <c r="AK14253" s="340">
        <f t="shared" si="2232"/>
        <v>0</v>
      </c>
      <c r="AL14253" s="340">
        <f t="shared" si="2232"/>
        <v>0</v>
      </c>
      <c r="AM14253" s="340">
        <f t="shared" si="2232"/>
        <v>0</v>
      </c>
    </row>
    <row r="14254" spans="1:39" x14ac:dyDescent="0.35">
      <c r="A14254" s="337">
        <v>36167</v>
      </c>
      <c r="B14254" s="338">
        <f t="shared" si="2224"/>
        <v>1999</v>
      </c>
      <c r="C14254" s="338">
        <f t="shared" si="2225"/>
        <v>1</v>
      </c>
      <c r="D14254" s="338">
        <f t="shared" si="2226"/>
        <v>7</v>
      </c>
      <c r="E14254" s="334">
        <v>0</v>
      </c>
      <c r="F14254" s="334">
        <v>0.1</v>
      </c>
      <c r="G14254" s="334">
        <v>0</v>
      </c>
      <c r="H14254" s="334">
        <v>0.1</v>
      </c>
      <c r="I14254" s="334">
        <v>0</v>
      </c>
      <c r="J14254" s="334">
        <v>0</v>
      </c>
      <c r="K14254" s="334">
        <v>0</v>
      </c>
      <c r="L14254" s="334">
        <v>0.1</v>
      </c>
      <c r="M14254" s="334">
        <v>0</v>
      </c>
      <c r="N14254" s="334">
        <v>0.1</v>
      </c>
      <c r="O14254" s="334">
        <v>0</v>
      </c>
      <c r="P14254" s="334">
        <v>0.1</v>
      </c>
      <c r="Q14254" s="334">
        <v>0.1</v>
      </c>
      <c r="R14254" s="334">
        <v>0</v>
      </c>
      <c r="S14254" s="334">
        <v>0.1</v>
      </c>
      <c r="T14254" s="334">
        <v>0.1</v>
      </c>
      <c r="U14254" s="334">
        <v>0</v>
      </c>
      <c r="V14254" s="334">
        <v>0.1</v>
      </c>
      <c r="W14254" s="334">
        <v>0</v>
      </c>
      <c r="X14254" s="334">
        <v>0</v>
      </c>
      <c r="Y14254" s="334">
        <v>0.1</v>
      </c>
      <c r="Z14254" s="334">
        <v>0.1</v>
      </c>
      <c r="AA14254" s="334">
        <v>0</v>
      </c>
      <c r="AB14254" s="334">
        <v>0.1</v>
      </c>
      <c r="AD14254" s="334">
        <v>1.2</v>
      </c>
      <c r="AE14254" s="334">
        <f t="shared" si="2227"/>
        <v>1.2</v>
      </c>
      <c r="AF14254" s="334">
        <f t="shared" si="2228"/>
        <v>1.2</v>
      </c>
      <c r="AG14254" s="340">
        <f t="shared" si="2229"/>
        <v>0</v>
      </c>
      <c r="AI14254" s="340">
        <f t="shared" si="2232"/>
        <v>0</v>
      </c>
      <c r="AJ14254" s="340">
        <f t="shared" si="2232"/>
        <v>0</v>
      </c>
      <c r="AK14254" s="340">
        <f t="shared" si="2232"/>
        <v>0</v>
      </c>
      <c r="AL14254" s="340">
        <f t="shared" si="2232"/>
        <v>0</v>
      </c>
      <c r="AM14254" s="340">
        <f t="shared" si="2232"/>
        <v>0</v>
      </c>
    </row>
    <row r="14255" spans="1:39" x14ac:dyDescent="0.35">
      <c r="A14255" s="337">
        <v>36168</v>
      </c>
      <c r="B14255" s="338">
        <f t="shared" si="2224"/>
        <v>1999</v>
      </c>
      <c r="C14255" s="338">
        <f t="shared" si="2225"/>
        <v>1</v>
      </c>
      <c r="D14255" s="338">
        <f t="shared" si="2226"/>
        <v>8</v>
      </c>
      <c r="E14255" s="334">
        <v>0.1</v>
      </c>
      <c r="F14255" s="334">
        <v>0.1</v>
      </c>
      <c r="G14255" s="334">
        <v>0.2</v>
      </c>
      <c r="H14255" s="334">
        <v>0.1</v>
      </c>
      <c r="I14255" s="334">
        <v>0.1</v>
      </c>
      <c r="J14255" s="334">
        <v>0</v>
      </c>
      <c r="K14255" s="334">
        <v>0</v>
      </c>
      <c r="L14255" s="334">
        <v>0</v>
      </c>
      <c r="M14255" s="334">
        <v>0</v>
      </c>
      <c r="N14255" s="334">
        <v>0</v>
      </c>
      <c r="O14255" s="334">
        <v>0</v>
      </c>
      <c r="P14255" s="334">
        <v>0</v>
      </c>
      <c r="Q14255" s="334">
        <v>0</v>
      </c>
      <c r="R14255" s="334">
        <v>0</v>
      </c>
      <c r="S14255" s="334">
        <v>0</v>
      </c>
      <c r="T14255" s="334">
        <v>0</v>
      </c>
      <c r="U14255" s="334">
        <v>0</v>
      </c>
      <c r="V14255" s="334">
        <v>0</v>
      </c>
      <c r="W14255" s="334">
        <v>0</v>
      </c>
      <c r="X14255" s="334">
        <v>0</v>
      </c>
      <c r="Y14255" s="334">
        <v>0</v>
      </c>
      <c r="Z14255" s="334">
        <v>0</v>
      </c>
      <c r="AA14255" s="334">
        <v>0</v>
      </c>
      <c r="AB14255" s="334">
        <v>0</v>
      </c>
      <c r="AD14255" s="334">
        <v>0.6</v>
      </c>
      <c r="AE14255" s="334">
        <f t="shared" si="2227"/>
        <v>0.6</v>
      </c>
      <c r="AF14255" s="334">
        <f t="shared" si="2228"/>
        <v>0.6</v>
      </c>
      <c r="AG14255" s="340">
        <f t="shared" si="2229"/>
        <v>0</v>
      </c>
      <c r="AI14255" s="340">
        <f t="shared" si="2232"/>
        <v>0</v>
      </c>
      <c r="AJ14255" s="340">
        <f t="shared" si="2232"/>
        <v>0</v>
      </c>
      <c r="AK14255" s="340">
        <f t="shared" si="2232"/>
        <v>0</v>
      </c>
      <c r="AL14255" s="340">
        <f t="shared" si="2232"/>
        <v>0</v>
      </c>
      <c r="AM14255" s="340">
        <f t="shared" si="2232"/>
        <v>0</v>
      </c>
    </row>
    <row r="14256" spans="1:39" x14ac:dyDescent="0.35">
      <c r="A14256" s="337">
        <v>36169</v>
      </c>
      <c r="B14256" s="338">
        <f t="shared" si="2224"/>
        <v>1999</v>
      </c>
      <c r="C14256" s="338">
        <f t="shared" si="2225"/>
        <v>1</v>
      </c>
      <c r="D14256" s="338">
        <f t="shared" si="2226"/>
        <v>9</v>
      </c>
      <c r="E14256" s="334">
        <v>0</v>
      </c>
      <c r="F14256" s="334">
        <v>0</v>
      </c>
      <c r="G14256" s="334">
        <v>0</v>
      </c>
      <c r="H14256" s="334">
        <v>0</v>
      </c>
      <c r="I14256" s="334">
        <v>0</v>
      </c>
      <c r="J14256" s="334">
        <v>0</v>
      </c>
      <c r="K14256" s="334">
        <v>0</v>
      </c>
      <c r="L14256" s="334">
        <v>0</v>
      </c>
      <c r="M14256" s="334">
        <v>0</v>
      </c>
      <c r="N14256" s="334">
        <v>0</v>
      </c>
      <c r="O14256" s="334">
        <v>0</v>
      </c>
      <c r="P14256" s="334">
        <v>0</v>
      </c>
      <c r="Q14256" s="334">
        <v>0</v>
      </c>
      <c r="R14256" s="334">
        <v>0</v>
      </c>
      <c r="S14256" s="334">
        <v>0</v>
      </c>
      <c r="T14256" s="334">
        <v>0</v>
      </c>
      <c r="U14256" s="334">
        <v>0</v>
      </c>
      <c r="V14256" s="334">
        <v>0</v>
      </c>
      <c r="W14256" s="334">
        <v>0</v>
      </c>
      <c r="X14256" s="334">
        <v>0</v>
      </c>
      <c r="Y14256" s="334">
        <v>0</v>
      </c>
      <c r="Z14256" s="334">
        <v>0</v>
      </c>
      <c r="AA14256" s="334">
        <v>0</v>
      </c>
      <c r="AB14256" s="334">
        <v>0</v>
      </c>
      <c r="AD14256" s="334">
        <v>0</v>
      </c>
      <c r="AE14256" s="334">
        <f t="shared" si="2227"/>
        <v>0</v>
      </c>
      <c r="AF14256" s="334">
        <f t="shared" si="2228"/>
        <v>0</v>
      </c>
      <c r="AG14256" s="340">
        <f t="shared" si="2229"/>
        <v>0</v>
      </c>
      <c r="AI14256" s="340">
        <f t="shared" si="2232"/>
        <v>0</v>
      </c>
      <c r="AJ14256" s="340">
        <f t="shared" si="2232"/>
        <v>0</v>
      </c>
      <c r="AK14256" s="340">
        <f t="shared" si="2232"/>
        <v>0</v>
      </c>
      <c r="AL14256" s="340">
        <f t="shared" si="2232"/>
        <v>0</v>
      </c>
      <c r="AM14256" s="340">
        <f t="shared" si="2232"/>
        <v>0</v>
      </c>
    </row>
    <row r="14257" spans="1:39" x14ac:dyDescent="0.35">
      <c r="A14257" s="337">
        <v>36170</v>
      </c>
      <c r="B14257" s="338">
        <f t="shared" si="2224"/>
        <v>1999</v>
      </c>
      <c r="C14257" s="338">
        <f t="shared" si="2225"/>
        <v>1</v>
      </c>
      <c r="D14257" s="338">
        <f t="shared" si="2226"/>
        <v>10</v>
      </c>
      <c r="E14257" s="334">
        <v>0</v>
      </c>
      <c r="F14257" s="334">
        <v>0</v>
      </c>
      <c r="G14257" s="334">
        <v>0</v>
      </c>
      <c r="H14257" s="334">
        <v>0</v>
      </c>
      <c r="I14257" s="334">
        <v>0</v>
      </c>
      <c r="J14257" s="334">
        <v>0</v>
      </c>
      <c r="K14257" s="334">
        <v>0</v>
      </c>
      <c r="L14257" s="334">
        <v>0</v>
      </c>
      <c r="M14257" s="334">
        <v>0</v>
      </c>
      <c r="N14257" s="334">
        <v>0</v>
      </c>
      <c r="O14257" s="334">
        <v>0</v>
      </c>
      <c r="P14257" s="334">
        <v>0</v>
      </c>
      <c r="Q14257" s="334">
        <v>0</v>
      </c>
      <c r="R14257" s="334">
        <v>0</v>
      </c>
      <c r="S14257" s="334">
        <v>0</v>
      </c>
      <c r="T14257" s="334">
        <v>0</v>
      </c>
      <c r="U14257" s="334">
        <v>0</v>
      </c>
      <c r="V14257" s="334">
        <v>0</v>
      </c>
      <c r="W14257" s="334">
        <v>0</v>
      </c>
      <c r="X14257" s="334">
        <v>0</v>
      </c>
      <c r="Y14257" s="334">
        <v>0</v>
      </c>
      <c r="Z14257" s="334">
        <v>0</v>
      </c>
      <c r="AA14257" s="334">
        <v>0</v>
      </c>
      <c r="AB14257" s="334">
        <v>0</v>
      </c>
      <c r="AD14257" s="334">
        <v>0</v>
      </c>
      <c r="AE14257" s="334">
        <f t="shared" si="2227"/>
        <v>0</v>
      </c>
      <c r="AF14257" s="334">
        <f t="shared" si="2228"/>
        <v>0</v>
      </c>
      <c r="AG14257" s="340">
        <f t="shared" si="2229"/>
        <v>0</v>
      </c>
      <c r="AI14257" s="340">
        <f t="shared" si="2232"/>
        <v>0</v>
      </c>
      <c r="AJ14257" s="340">
        <f t="shared" si="2232"/>
        <v>0</v>
      </c>
      <c r="AK14257" s="340">
        <f t="shared" si="2232"/>
        <v>0</v>
      </c>
      <c r="AL14257" s="340">
        <f t="shared" si="2232"/>
        <v>0</v>
      </c>
      <c r="AM14257" s="340">
        <f t="shared" si="2232"/>
        <v>0</v>
      </c>
    </row>
    <row r="14258" spans="1:39" x14ac:dyDescent="0.35">
      <c r="A14258" s="337">
        <v>36171</v>
      </c>
      <c r="B14258" s="338">
        <f t="shared" si="2224"/>
        <v>1999</v>
      </c>
      <c r="C14258" s="338">
        <f t="shared" si="2225"/>
        <v>1</v>
      </c>
      <c r="D14258" s="338">
        <f t="shared" si="2226"/>
        <v>11</v>
      </c>
      <c r="E14258" s="334">
        <v>0</v>
      </c>
      <c r="F14258" s="334">
        <v>0</v>
      </c>
      <c r="G14258" s="334">
        <v>0</v>
      </c>
      <c r="H14258" s="334">
        <v>0</v>
      </c>
      <c r="I14258" s="334">
        <v>0</v>
      </c>
      <c r="J14258" s="334">
        <v>0</v>
      </c>
      <c r="K14258" s="334">
        <v>0</v>
      </c>
      <c r="L14258" s="334">
        <v>0.1</v>
      </c>
      <c r="M14258" s="334">
        <v>0</v>
      </c>
      <c r="N14258" s="334">
        <v>0.1</v>
      </c>
      <c r="O14258" s="334">
        <v>0</v>
      </c>
      <c r="P14258" s="334">
        <v>0.1</v>
      </c>
      <c r="Q14258" s="334">
        <v>0.1</v>
      </c>
      <c r="R14258" s="334">
        <v>0</v>
      </c>
      <c r="S14258" s="334">
        <v>0.1</v>
      </c>
      <c r="T14258" s="334">
        <v>0</v>
      </c>
      <c r="U14258" s="334">
        <v>0</v>
      </c>
      <c r="V14258" s="334">
        <v>0</v>
      </c>
      <c r="W14258" s="334">
        <v>0</v>
      </c>
      <c r="X14258" s="334">
        <v>0.1</v>
      </c>
      <c r="Y14258" s="334">
        <v>0</v>
      </c>
      <c r="Z14258" s="334">
        <v>0</v>
      </c>
      <c r="AA14258" s="334">
        <v>0</v>
      </c>
      <c r="AB14258" s="334">
        <v>0</v>
      </c>
      <c r="AD14258" s="334">
        <v>0.6</v>
      </c>
      <c r="AE14258" s="334">
        <f t="shared" si="2227"/>
        <v>0.6</v>
      </c>
      <c r="AF14258" s="334">
        <f t="shared" si="2228"/>
        <v>0.6</v>
      </c>
      <c r="AG14258" s="340">
        <f t="shared" si="2229"/>
        <v>0</v>
      </c>
      <c r="AI14258" s="340">
        <f t="shared" si="2232"/>
        <v>0</v>
      </c>
      <c r="AJ14258" s="340">
        <f t="shared" si="2232"/>
        <v>0</v>
      </c>
      <c r="AK14258" s="340">
        <f t="shared" si="2232"/>
        <v>0</v>
      </c>
      <c r="AL14258" s="340">
        <f t="shared" si="2232"/>
        <v>0</v>
      </c>
      <c r="AM14258" s="340">
        <f t="shared" si="2232"/>
        <v>0</v>
      </c>
    </row>
    <row r="14259" spans="1:39" x14ac:dyDescent="0.35">
      <c r="A14259" s="337">
        <v>36172</v>
      </c>
      <c r="B14259" s="338">
        <f t="shared" si="2224"/>
        <v>1999</v>
      </c>
      <c r="C14259" s="338">
        <f t="shared" si="2225"/>
        <v>1</v>
      </c>
      <c r="D14259" s="338">
        <f t="shared" si="2226"/>
        <v>12</v>
      </c>
      <c r="E14259" s="334">
        <v>0</v>
      </c>
      <c r="F14259" s="334">
        <v>0</v>
      </c>
      <c r="G14259" s="334">
        <v>0</v>
      </c>
      <c r="H14259" s="334">
        <v>0</v>
      </c>
      <c r="I14259" s="334">
        <v>0</v>
      </c>
      <c r="J14259" s="334">
        <v>0</v>
      </c>
      <c r="K14259" s="334">
        <v>0</v>
      </c>
      <c r="L14259" s="334">
        <v>0</v>
      </c>
      <c r="M14259" s="334">
        <v>0</v>
      </c>
      <c r="N14259" s="334">
        <v>0</v>
      </c>
      <c r="O14259" s="334">
        <v>0</v>
      </c>
      <c r="P14259" s="334">
        <v>0</v>
      </c>
      <c r="Q14259" s="334">
        <v>0</v>
      </c>
      <c r="R14259" s="334">
        <v>0</v>
      </c>
      <c r="S14259" s="334">
        <v>0</v>
      </c>
      <c r="T14259" s="334">
        <v>0</v>
      </c>
      <c r="U14259" s="334">
        <v>0</v>
      </c>
      <c r="V14259" s="334">
        <v>0</v>
      </c>
      <c r="W14259" s="334">
        <v>0</v>
      </c>
      <c r="X14259" s="334">
        <v>0</v>
      </c>
      <c r="Y14259" s="334">
        <v>0</v>
      </c>
      <c r="Z14259" s="334">
        <v>0</v>
      </c>
      <c r="AA14259" s="334">
        <v>0</v>
      </c>
      <c r="AB14259" s="334">
        <v>0</v>
      </c>
      <c r="AD14259" s="334">
        <v>0</v>
      </c>
      <c r="AE14259" s="334">
        <f t="shared" si="2227"/>
        <v>0</v>
      </c>
      <c r="AF14259" s="334">
        <f t="shared" si="2228"/>
        <v>0</v>
      </c>
      <c r="AG14259" s="340">
        <f t="shared" si="2229"/>
        <v>0</v>
      </c>
      <c r="AI14259" s="340">
        <f t="shared" si="2232"/>
        <v>0</v>
      </c>
      <c r="AJ14259" s="340">
        <f t="shared" si="2232"/>
        <v>0</v>
      </c>
      <c r="AK14259" s="340">
        <f t="shared" si="2232"/>
        <v>0</v>
      </c>
      <c r="AL14259" s="340">
        <f t="shared" si="2232"/>
        <v>0</v>
      </c>
      <c r="AM14259" s="340">
        <f t="shared" si="2232"/>
        <v>0</v>
      </c>
    </row>
    <row r="14260" spans="1:39" x14ac:dyDescent="0.35">
      <c r="A14260" s="337">
        <v>36173</v>
      </c>
      <c r="B14260" s="338">
        <f t="shared" si="2224"/>
        <v>1999</v>
      </c>
      <c r="C14260" s="338">
        <f t="shared" si="2225"/>
        <v>1</v>
      </c>
      <c r="D14260" s="338">
        <f t="shared" si="2226"/>
        <v>13</v>
      </c>
      <c r="E14260" s="334">
        <v>0</v>
      </c>
      <c r="F14260" s="334">
        <v>0</v>
      </c>
      <c r="G14260" s="334">
        <v>0</v>
      </c>
      <c r="H14260" s="334">
        <v>0</v>
      </c>
      <c r="I14260" s="334">
        <v>0</v>
      </c>
      <c r="J14260" s="334">
        <v>0</v>
      </c>
      <c r="K14260" s="334">
        <v>0</v>
      </c>
      <c r="L14260" s="334">
        <v>0</v>
      </c>
      <c r="M14260" s="334">
        <v>0</v>
      </c>
      <c r="N14260" s="334">
        <v>0</v>
      </c>
      <c r="O14260" s="334">
        <v>0</v>
      </c>
      <c r="P14260" s="334">
        <v>0</v>
      </c>
      <c r="Q14260" s="334">
        <v>0</v>
      </c>
      <c r="R14260" s="334">
        <v>0</v>
      </c>
      <c r="S14260" s="334">
        <v>0</v>
      </c>
      <c r="T14260" s="334">
        <v>0</v>
      </c>
      <c r="U14260" s="334">
        <v>0</v>
      </c>
      <c r="V14260" s="334">
        <v>0</v>
      </c>
      <c r="W14260" s="334">
        <v>0</v>
      </c>
      <c r="X14260" s="334">
        <v>0</v>
      </c>
      <c r="Y14260" s="334">
        <v>0</v>
      </c>
      <c r="Z14260" s="334">
        <v>0</v>
      </c>
      <c r="AA14260" s="334">
        <v>0</v>
      </c>
      <c r="AB14260" s="334">
        <v>0</v>
      </c>
      <c r="AD14260" s="334">
        <v>0</v>
      </c>
      <c r="AE14260" s="334">
        <f t="shared" si="2227"/>
        <v>0</v>
      </c>
      <c r="AF14260" s="334">
        <f t="shared" si="2228"/>
        <v>0</v>
      </c>
      <c r="AG14260" s="340">
        <f t="shared" si="2229"/>
        <v>0</v>
      </c>
      <c r="AI14260" s="340">
        <f t="shared" ref="AI14260:AM14275" si="2233">IF($C14260=AI$1,$AF14260,0)</f>
        <v>0</v>
      </c>
      <c r="AJ14260" s="340">
        <f t="shared" si="2233"/>
        <v>0</v>
      </c>
      <c r="AK14260" s="340">
        <f t="shared" si="2233"/>
        <v>0</v>
      </c>
      <c r="AL14260" s="340">
        <f t="shared" si="2233"/>
        <v>0</v>
      </c>
      <c r="AM14260" s="340">
        <f t="shared" si="2233"/>
        <v>0</v>
      </c>
    </row>
    <row r="14261" spans="1:39" x14ac:dyDescent="0.35">
      <c r="A14261" s="337">
        <v>36174</v>
      </c>
      <c r="B14261" s="338">
        <f t="shared" si="2224"/>
        <v>1999</v>
      </c>
      <c r="C14261" s="338">
        <f t="shared" si="2225"/>
        <v>1</v>
      </c>
      <c r="D14261" s="338">
        <f t="shared" si="2226"/>
        <v>14</v>
      </c>
      <c r="E14261" s="334">
        <v>0</v>
      </c>
      <c r="F14261" s="334">
        <v>0</v>
      </c>
      <c r="G14261" s="334">
        <v>0</v>
      </c>
      <c r="H14261" s="334">
        <v>0</v>
      </c>
      <c r="I14261" s="334">
        <v>0</v>
      </c>
      <c r="J14261" s="334">
        <v>0</v>
      </c>
      <c r="K14261" s="334">
        <v>0</v>
      </c>
      <c r="L14261" s="334">
        <v>0</v>
      </c>
      <c r="M14261" s="334">
        <v>0</v>
      </c>
      <c r="N14261" s="334">
        <v>0</v>
      </c>
      <c r="O14261" s="334">
        <v>0</v>
      </c>
      <c r="P14261" s="334">
        <v>0</v>
      </c>
      <c r="Q14261" s="334">
        <v>0</v>
      </c>
      <c r="R14261" s="334">
        <v>0</v>
      </c>
      <c r="S14261" s="334">
        <v>0</v>
      </c>
      <c r="T14261" s="334">
        <v>0</v>
      </c>
      <c r="U14261" s="334">
        <v>0</v>
      </c>
      <c r="V14261" s="334">
        <v>0</v>
      </c>
      <c r="W14261" s="334">
        <v>0</v>
      </c>
      <c r="X14261" s="334">
        <v>0</v>
      </c>
      <c r="Y14261" s="334">
        <v>0</v>
      </c>
      <c r="Z14261" s="334">
        <v>0</v>
      </c>
      <c r="AA14261" s="334">
        <v>0</v>
      </c>
      <c r="AB14261" s="334">
        <v>0</v>
      </c>
      <c r="AD14261" s="334">
        <v>0</v>
      </c>
      <c r="AE14261" s="334">
        <f t="shared" si="2227"/>
        <v>0</v>
      </c>
      <c r="AF14261" s="334">
        <f t="shared" si="2228"/>
        <v>0</v>
      </c>
      <c r="AG14261" s="340">
        <f t="shared" si="2229"/>
        <v>0</v>
      </c>
      <c r="AI14261" s="340">
        <f t="shared" si="2233"/>
        <v>0</v>
      </c>
      <c r="AJ14261" s="340">
        <f t="shared" si="2233"/>
        <v>0</v>
      </c>
      <c r="AK14261" s="340">
        <f t="shared" si="2233"/>
        <v>0</v>
      </c>
      <c r="AL14261" s="340">
        <f t="shared" si="2233"/>
        <v>0</v>
      </c>
      <c r="AM14261" s="340">
        <f t="shared" si="2233"/>
        <v>0</v>
      </c>
    </row>
    <row r="14262" spans="1:39" x14ac:dyDescent="0.35">
      <c r="A14262" s="337">
        <v>36175</v>
      </c>
      <c r="B14262" s="338">
        <f t="shared" si="2224"/>
        <v>1999</v>
      </c>
      <c r="C14262" s="338">
        <f t="shared" si="2225"/>
        <v>1</v>
      </c>
      <c r="D14262" s="338">
        <f t="shared" si="2226"/>
        <v>15</v>
      </c>
      <c r="E14262" s="334">
        <v>0</v>
      </c>
      <c r="F14262" s="334">
        <v>0</v>
      </c>
      <c r="G14262" s="334">
        <v>0</v>
      </c>
      <c r="H14262" s="334">
        <v>0</v>
      </c>
      <c r="I14262" s="334">
        <v>0</v>
      </c>
      <c r="J14262" s="334">
        <v>0</v>
      </c>
      <c r="K14262" s="334">
        <v>0</v>
      </c>
      <c r="L14262" s="334">
        <v>0</v>
      </c>
      <c r="M14262" s="334">
        <v>0</v>
      </c>
      <c r="N14262" s="334">
        <v>0</v>
      </c>
      <c r="O14262" s="334">
        <v>0</v>
      </c>
      <c r="P14262" s="334">
        <v>0</v>
      </c>
      <c r="Q14262" s="334">
        <v>0</v>
      </c>
      <c r="R14262" s="334">
        <v>0</v>
      </c>
      <c r="S14262" s="334">
        <v>0</v>
      </c>
      <c r="T14262" s="334">
        <v>0</v>
      </c>
      <c r="U14262" s="334">
        <v>0</v>
      </c>
      <c r="V14262" s="334">
        <v>0</v>
      </c>
      <c r="W14262" s="334">
        <v>0</v>
      </c>
      <c r="X14262" s="334">
        <v>0</v>
      </c>
      <c r="Y14262" s="334">
        <v>0</v>
      </c>
      <c r="Z14262" s="334">
        <v>0</v>
      </c>
      <c r="AA14262" s="334">
        <v>0</v>
      </c>
      <c r="AB14262" s="334">
        <v>0</v>
      </c>
      <c r="AD14262" s="334">
        <v>0</v>
      </c>
      <c r="AE14262" s="334">
        <f t="shared" si="2227"/>
        <v>0</v>
      </c>
      <c r="AF14262" s="334">
        <f t="shared" si="2228"/>
        <v>0</v>
      </c>
      <c r="AG14262" s="340">
        <f t="shared" si="2229"/>
        <v>0</v>
      </c>
      <c r="AI14262" s="340">
        <f t="shared" si="2233"/>
        <v>0</v>
      </c>
      <c r="AJ14262" s="340">
        <f t="shared" si="2233"/>
        <v>0</v>
      </c>
      <c r="AK14262" s="340">
        <f t="shared" si="2233"/>
        <v>0</v>
      </c>
      <c r="AL14262" s="340">
        <f t="shared" si="2233"/>
        <v>0</v>
      </c>
      <c r="AM14262" s="340">
        <f t="shared" si="2233"/>
        <v>0</v>
      </c>
    </row>
    <row r="14263" spans="1:39" x14ac:dyDescent="0.35">
      <c r="A14263" s="337">
        <v>36176</v>
      </c>
      <c r="B14263" s="338">
        <f t="shared" si="2224"/>
        <v>1999</v>
      </c>
      <c r="C14263" s="338">
        <f t="shared" si="2225"/>
        <v>1</v>
      </c>
      <c r="D14263" s="338">
        <f t="shared" si="2226"/>
        <v>16</v>
      </c>
      <c r="E14263" s="334">
        <v>0</v>
      </c>
      <c r="F14263" s="334">
        <v>0</v>
      </c>
      <c r="G14263" s="334">
        <v>0</v>
      </c>
      <c r="H14263" s="334">
        <v>0</v>
      </c>
      <c r="I14263" s="334">
        <v>0</v>
      </c>
      <c r="J14263" s="334">
        <v>0</v>
      </c>
      <c r="K14263" s="334">
        <v>0</v>
      </c>
      <c r="L14263" s="334">
        <v>0</v>
      </c>
      <c r="M14263" s="334">
        <v>0</v>
      </c>
      <c r="N14263" s="334">
        <v>0</v>
      </c>
      <c r="O14263" s="334">
        <v>0</v>
      </c>
      <c r="P14263" s="334">
        <v>0</v>
      </c>
      <c r="Q14263" s="334">
        <v>0</v>
      </c>
      <c r="R14263" s="334">
        <v>0</v>
      </c>
      <c r="S14263" s="334">
        <v>0</v>
      </c>
      <c r="T14263" s="334">
        <v>0</v>
      </c>
      <c r="U14263" s="334">
        <v>0</v>
      </c>
      <c r="V14263" s="334">
        <v>0</v>
      </c>
      <c r="W14263" s="334">
        <v>0</v>
      </c>
      <c r="X14263" s="334">
        <v>0</v>
      </c>
      <c r="Y14263" s="334">
        <v>0</v>
      </c>
      <c r="Z14263" s="334">
        <v>0</v>
      </c>
      <c r="AA14263" s="334">
        <v>0</v>
      </c>
      <c r="AB14263" s="334">
        <v>0</v>
      </c>
      <c r="AD14263" s="334">
        <v>0</v>
      </c>
      <c r="AE14263" s="334">
        <f t="shared" si="2227"/>
        <v>0</v>
      </c>
      <c r="AF14263" s="334">
        <f t="shared" si="2228"/>
        <v>0</v>
      </c>
      <c r="AG14263" s="340">
        <f t="shared" si="2229"/>
        <v>0</v>
      </c>
      <c r="AI14263" s="340">
        <f t="shared" si="2233"/>
        <v>0</v>
      </c>
      <c r="AJ14263" s="340">
        <f t="shared" si="2233"/>
        <v>0</v>
      </c>
      <c r="AK14263" s="340">
        <f t="shared" si="2233"/>
        <v>0</v>
      </c>
      <c r="AL14263" s="340">
        <f t="shared" si="2233"/>
        <v>0</v>
      </c>
      <c r="AM14263" s="340">
        <f t="shared" si="2233"/>
        <v>0</v>
      </c>
    </row>
    <row r="14264" spans="1:39" x14ac:dyDescent="0.35">
      <c r="A14264" s="337">
        <v>36177</v>
      </c>
      <c r="B14264" s="338">
        <f t="shared" si="2224"/>
        <v>1999</v>
      </c>
      <c r="C14264" s="338">
        <f t="shared" si="2225"/>
        <v>1</v>
      </c>
      <c r="D14264" s="338">
        <f t="shared" si="2226"/>
        <v>17</v>
      </c>
      <c r="E14264" s="334">
        <v>0</v>
      </c>
      <c r="F14264" s="334">
        <v>0</v>
      </c>
      <c r="G14264" s="334">
        <v>0</v>
      </c>
      <c r="H14264" s="334">
        <v>0</v>
      </c>
      <c r="I14264" s="334">
        <v>0</v>
      </c>
      <c r="J14264" s="334">
        <v>0</v>
      </c>
      <c r="K14264" s="334">
        <v>0</v>
      </c>
      <c r="L14264" s="334">
        <v>0</v>
      </c>
      <c r="M14264" s="334">
        <v>0</v>
      </c>
      <c r="N14264" s="334">
        <v>0</v>
      </c>
      <c r="O14264" s="334">
        <v>0</v>
      </c>
      <c r="P14264" s="334">
        <v>0</v>
      </c>
      <c r="Q14264" s="334">
        <v>0</v>
      </c>
      <c r="R14264" s="334">
        <v>0</v>
      </c>
      <c r="S14264" s="334">
        <v>0</v>
      </c>
      <c r="T14264" s="334">
        <v>0</v>
      </c>
      <c r="U14264" s="334">
        <v>0</v>
      </c>
      <c r="V14264" s="334">
        <v>0</v>
      </c>
      <c r="W14264" s="334">
        <v>0</v>
      </c>
      <c r="X14264" s="334">
        <v>0</v>
      </c>
      <c r="Y14264" s="334">
        <v>0</v>
      </c>
      <c r="Z14264" s="334">
        <v>0</v>
      </c>
      <c r="AA14264" s="334">
        <v>0</v>
      </c>
      <c r="AB14264" s="334">
        <v>0</v>
      </c>
      <c r="AD14264" s="334">
        <v>0</v>
      </c>
      <c r="AE14264" s="334">
        <f t="shared" si="2227"/>
        <v>0</v>
      </c>
      <c r="AF14264" s="334">
        <f t="shared" si="2228"/>
        <v>0</v>
      </c>
      <c r="AG14264" s="340">
        <f t="shared" si="2229"/>
        <v>0</v>
      </c>
      <c r="AI14264" s="340">
        <f t="shared" si="2233"/>
        <v>0</v>
      </c>
      <c r="AJ14264" s="340">
        <f t="shared" si="2233"/>
        <v>0</v>
      </c>
      <c r="AK14264" s="340">
        <f t="shared" si="2233"/>
        <v>0</v>
      </c>
      <c r="AL14264" s="340">
        <f t="shared" si="2233"/>
        <v>0</v>
      </c>
      <c r="AM14264" s="340">
        <f t="shared" si="2233"/>
        <v>0</v>
      </c>
    </row>
    <row r="14265" spans="1:39" x14ac:dyDescent="0.35">
      <c r="A14265" s="337">
        <v>36178</v>
      </c>
      <c r="B14265" s="338">
        <f t="shared" si="2224"/>
        <v>1999</v>
      </c>
      <c r="C14265" s="338">
        <f t="shared" si="2225"/>
        <v>1</v>
      </c>
      <c r="D14265" s="338">
        <f t="shared" si="2226"/>
        <v>18</v>
      </c>
      <c r="E14265" s="334">
        <v>0</v>
      </c>
      <c r="F14265" s="334">
        <v>0</v>
      </c>
      <c r="G14265" s="334">
        <v>0</v>
      </c>
      <c r="H14265" s="334">
        <v>0</v>
      </c>
      <c r="I14265" s="334">
        <v>0</v>
      </c>
      <c r="J14265" s="334">
        <v>0</v>
      </c>
      <c r="K14265" s="334">
        <v>0</v>
      </c>
      <c r="L14265" s="334">
        <v>0</v>
      </c>
      <c r="M14265" s="334">
        <v>0</v>
      </c>
      <c r="N14265" s="334">
        <v>0</v>
      </c>
      <c r="O14265" s="334">
        <v>0</v>
      </c>
      <c r="P14265" s="334">
        <v>0</v>
      </c>
      <c r="Q14265" s="334">
        <v>0</v>
      </c>
      <c r="R14265" s="334">
        <v>0</v>
      </c>
      <c r="S14265" s="334">
        <v>0</v>
      </c>
      <c r="T14265" s="334">
        <v>0</v>
      </c>
      <c r="U14265" s="334">
        <v>0</v>
      </c>
      <c r="V14265" s="334">
        <v>0</v>
      </c>
      <c r="W14265" s="334">
        <v>0</v>
      </c>
      <c r="X14265" s="334">
        <v>0</v>
      </c>
      <c r="Y14265" s="334">
        <v>0</v>
      </c>
      <c r="Z14265" s="334">
        <v>0</v>
      </c>
      <c r="AA14265" s="334">
        <v>0</v>
      </c>
      <c r="AB14265" s="334">
        <v>0</v>
      </c>
      <c r="AD14265" s="334">
        <v>0</v>
      </c>
      <c r="AE14265" s="334">
        <f t="shared" si="2227"/>
        <v>0</v>
      </c>
      <c r="AF14265" s="334">
        <f t="shared" si="2228"/>
        <v>0</v>
      </c>
      <c r="AG14265" s="340">
        <f t="shared" si="2229"/>
        <v>0</v>
      </c>
      <c r="AI14265" s="340">
        <f t="shared" si="2233"/>
        <v>0</v>
      </c>
      <c r="AJ14265" s="340">
        <f t="shared" si="2233"/>
        <v>0</v>
      </c>
      <c r="AK14265" s="340">
        <f t="shared" si="2233"/>
        <v>0</v>
      </c>
      <c r="AL14265" s="340">
        <f t="shared" si="2233"/>
        <v>0</v>
      </c>
      <c r="AM14265" s="340">
        <f t="shared" si="2233"/>
        <v>0</v>
      </c>
    </row>
    <row r="14266" spans="1:39" x14ac:dyDescent="0.35">
      <c r="A14266" s="337">
        <v>36179</v>
      </c>
      <c r="B14266" s="338">
        <f t="shared" si="2224"/>
        <v>1999</v>
      </c>
      <c r="C14266" s="338">
        <f t="shared" si="2225"/>
        <v>1</v>
      </c>
      <c r="D14266" s="338">
        <f t="shared" si="2226"/>
        <v>19</v>
      </c>
      <c r="E14266" s="334">
        <v>0</v>
      </c>
      <c r="F14266" s="334">
        <v>0</v>
      </c>
      <c r="G14266" s="334">
        <v>0</v>
      </c>
      <c r="H14266" s="334">
        <v>0</v>
      </c>
      <c r="I14266" s="334">
        <v>0</v>
      </c>
      <c r="J14266" s="334">
        <v>0</v>
      </c>
      <c r="K14266" s="334">
        <v>0</v>
      </c>
      <c r="L14266" s="334">
        <v>0</v>
      </c>
      <c r="M14266" s="334">
        <v>0</v>
      </c>
      <c r="N14266" s="334">
        <v>0</v>
      </c>
      <c r="O14266" s="334">
        <v>0</v>
      </c>
      <c r="P14266" s="334">
        <v>0</v>
      </c>
      <c r="Q14266" s="334">
        <v>0</v>
      </c>
      <c r="R14266" s="334">
        <v>0</v>
      </c>
      <c r="S14266" s="334">
        <v>0</v>
      </c>
      <c r="T14266" s="334">
        <v>0</v>
      </c>
      <c r="U14266" s="334">
        <v>0</v>
      </c>
      <c r="V14266" s="334">
        <v>0</v>
      </c>
      <c r="W14266" s="334">
        <v>0</v>
      </c>
      <c r="X14266" s="334">
        <v>0</v>
      </c>
      <c r="Y14266" s="334">
        <v>0</v>
      </c>
      <c r="Z14266" s="334">
        <v>0</v>
      </c>
      <c r="AA14266" s="334">
        <v>0</v>
      </c>
      <c r="AB14266" s="334">
        <v>0</v>
      </c>
      <c r="AD14266" s="334">
        <v>0</v>
      </c>
      <c r="AE14266" s="334">
        <f t="shared" si="2227"/>
        <v>0</v>
      </c>
      <c r="AF14266" s="334">
        <f t="shared" si="2228"/>
        <v>0</v>
      </c>
      <c r="AG14266" s="340">
        <f t="shared" si="2229"/>
        <v>0</v>
      </c>
      <c r="AI14266" s="340">
        <f t="shared" si="2233"/>
        <v>0</v>
      </c>
      <c r="AJ14266" s="340">
        <f t="shared" si="2233"/>
        <v>0</v>
      </c>
      <c r="AK14266" s="340">
        <f t="shared" si="2233"/>
        <v>0</v>
      </c>
      <c r="AL14266" s="340">
        <f t="shared" si="2233"/>
        <v>0</v>
      </c>
      <c r="AM14266" s="340">
        <f t="shared" si="2233"/>
        <v>0</v>
      </c>
    </row>
    <row r="14267" spans="1:39" x14ac:dyDescent="0.35">
      <c r="A14267" s="337">
        <v>36180</v>
      </c>
      <c r="B14267" s="338">
        <f t="shared" si="2224"/>
        <v>1999</v>
      </c>
      <c r="C14267" s="338">
        <f t="shared" si="2225"/>
        <v>1</v>
      </c>
      <c r="D14267" s="338">
        <f t="shared" si="2226"/>
        <v>20</v>
      </c>
      <c r="E14267" s="334">
        <v>0</v>
      </c>
      <c r="F14267" s="334">
        <v>0</v>
      </c>
      <c r="G14267" s="334">
        <v>0</v>
      </c>
      <c r="H14267" s="334">
        <v>0</v>
      </c>
      <c r="I14267" s="334">
        <v>0</v>
      </c>
      <c r="J14267" s="334">
        <v>0</v>
      </c>
      <c r="K14267" s="334">
        <v>0</v>
      </c>
      <c r="L14267" s="334">
        <v>0</v>
      </c>
      <c r="M14267" s="334">
        <v>0</v>
      </c>
      <c r="N14267" s="334">
        <v>0</v>
      </c>
      <c r="O14267" s="334">
        <v>0</v>
      </c>
      <c r="P14267" s="334">
        <v>0</v>
      </c>
      <c r="Q14267" s="334">
        <v>0</v>
      </c>
      <c r="R14267" s="334">
        <v>0</v>
      </c>
      <c r="S14267" s="334">
        <v>0</v>
      </c>
      <c r="T14267" s="334">
        <v>0</v>
      </c>
      <c r="U14267" s="334">
        <v>0</v>
      </c>
      <c r="V14267" s="334">
        <v>0.1</v>
      </c>
      <c r="W14267" s="334">
        <v>0</v>
      </c>
      <c r="X14267" s="334">
        <v>0</v>
      </c>
      <c r="Y14267" s="334">
        <v>0</v>
      </c>
      <c r="Z14267" s="334">
        <v>0.1</v>
      </c>
      <c r="AA14267" s="334">
        <v>0</v>
      </c>
      <c r="AB14267" s="334">
        <v>0</v>
      </c>
      <c r="AD14267" s="334">
        <v>0.2</v>
      </c>
      <c r="AE14267" s="334">
        <f t="shared" si="2227"/>
        <v>0.2</v>
      </c>
      <c r="AF14267" s="334">
        <f t="shared" si="2228"/>
        <v>0.2</v>
      </c>
      <c r="AG14267" s="340">
        <f t="shared" si="2229"/>
        <v>0</v>
      </c>
      <c r="AI14267" s="340">
        <f t="shared" si="2233"/>
        <v>0</v>
      </c>
      <c r="AJ14267" s="340">
        <f t="shared" si="2233"/>
        <v>0</v>
      </c>
      <c r="AK14267" s="340">
        <f t="shared" si="2233"/>
        <v>0</v>
      </c>
      <c r="AL14267" s="340">
        <f t="shared" si="2233"/>
        <v>0</v>
      </c>
      <c r="AM14267" s="340">
        <f t="shared" si="2233"/>
        <v>0</v>
      </c>
    </row>
    <row r="14268" spans="1:39" x14ac:dyDescent="0.35">
      <c r="A14268" s="337">
        <v>36181</v>
      </c>
      <c r="B14268" s="338">
        <f t="shared" si="2224"/>
        <v>1999</v>
      </c>
      <c r="C14268" s="338">
        <f t="shared" si="2225"/>
        <v>1</v>
      </c>
      <c r="D14268" s="338">
        <f t="shared" si="2226"/>
        <v>21</v>
      </c>
      <c r="E14268" s="334">
        <v>0</v>
      </c>
      <c r="F14268" s="334">
        <v>0</v>
      </c>
      <c r="G14268" s="334">
        <v>0.1</v>
      </c>
      <c r="H14268" s="334">
        <v>0</v>
      </c>
      <c r="I14268" s="334">
        <v>0</v>
      </c>
      <c r="J14268" s="334">
        <v>0</v>
      </c>
      <c r="K14268" s="334">
        <v>0.1</v>
      </c>
      <c r="L14268" s="334">
        <v>0</v>
      </c>
      <c r="M14268" s="334">
        <v>0</v>
      </c>
      <c r="N14268" s="334">
        <v>0</v>
      </c>
      <c r="O14268" s="334">
        <v>0</v>
      </c>
      <c r="P14268" s="334">
        <v>0.1</v>
      </c>
      <c r="Q14268" s="334">
        <v>0</v>
      </c>
      <c r="R14268" s="334">
        <v>0</v>
      </c>
      <c r="S14268" s="334">
        <v>0</v>
      </c>
      <c r="T14268" s="334">
        <v>0</v>
      </c>
      <c r="U14268" s="334">
        <v>0</v>
      </c>
      <c r="V14268" s="334">
        <v>0</v>
      </c>
      <c r="W14268" s="334">
        <v>0.1</v>
      </c>
      <c r="X14268" s="334">
        <v>0</v>
      </c>
      <c r="Y14268" s="334">
        <v>0</v>
      </c>
      <c r="Z14268" s="334">
        <v>0</v>
      </c>
      <c r="AA14268" s="334">
        <v>0</v>
      </c>
      <c r="AB14268" s="334">
        <v>0</v>
      </c>
      <c r="AD14268" s="334">
        <v>0.4</v>
      </c>
      <c r="AE14268" s="334">
        <f t="shared" si="2227"/>
        <v>0.4</v>
      </c>
      <c r="AF14268" s="334">
        <f t="shared" si="2228"/>
        <v>0.4</v>
      </c>
      <c r="AG14268" s="340">
        <f t="shared" si="2229"/>
        <v>0</v>
      </c>
      <c r="AI14268" s="340">
        <f t="shared" si="2233"/>
        <v>0</v>
      </c>
      <c r="AJ14268" s="340">
        <f t="shared" si="2233"/>
        <v>0</v>
      </c>
      <c r="AK14268" s="340">
        <f t="shared" si="2233"/>
        <v>0</v>
      </c>
      <c r="AL14268" s="340">
        <f t="shared" si="2233"/>
        <v>0</v>
      </c>
      <c r="AM14268" s="340">
        <f t="shared" si="2233"/>
        <v>0</v>
      </c>
    </row>
    <row r="14269" spans="1:39" x14ac:dyDescent="0.35">
      <c r="A14269" s="337">
        <v>36182</v>
      </c>
      <c r="B14269" s="338">
        <f t="shared" si="2224"/>
        <v>1999</v>
      </c>
      <c r="C14269" s="338">
        <f t="shared" si="2225"/>
        <v>1</v>
      </c>
      <c r="D14269" s="338">
        <f t="shared" si="2226"/>
        <v>22</v>
      </c>
      <c r="E14269" s="334">
        <v>0</v>
      </c>
      <c r="F14269" s="334">
        <v>0.1</v>
      </c>
      <c r="G14269" s="334">
        <v>0.1</v>
      </c>
      <c r="H14269" s="334">
        <v>0.2</v>
      </c>
      <c r="I14269" s="334">
        <v>0.1</v>
      </c>
      <c r="J14269" s="334">
        <v>0.1</v>
      </c>
      <c r="K14269" s="334">
        <v>0</v>
      </c>
      <c r="L14269" s="334">
        <v>0</v>
      </c>
      <c r="M14269" s="334">
        <v>0.1</v>
      </c>
      <c r="N14269" s="334">
        <v>0.1</v>
      </c>
      <c r="O14269" s="334">
        <v>0.2</v>
      </c>
      <c r="P14269" s="334">
        <v>0.1</v>
      </c>
      <c r="Q14269" s="334">
        <v>0.1</v>
      </c>
      <c r="R14269" s="334">
        <v>0.1</v>
      </c>
      <c r="S14269" s="334">
        <v>0.1</v>
      </c>
      <c r="T14269" s="334">
        <v>0.2</v>
      </c>
      <c r="U14269" s="334">
        <v>0.1</v>
      </c>
      <c r="V14269" s="334">
        <v>0</v>
      </c>
      <c r="W14269" s="334">
        <v>0.1</v>
      </c>
      <c r="X14269" s="334">
        <v>0.1</v>
      </c>
      <c r="Y14269" s="334">
        <v>0.1</v>
      </c>
      <c r="Z14269" s="334">
        <v>0.2</v>
      </c>
      <c r="AA14269" s="334">
        <v>0.1</v>
      </c>
      <c r="AB14269" s="334">
        <v>0.1</v>
      </c>
      <c r="AD14269" s="334">
        <v>2.4</v>
      </c>
      <c r="AE14269" s="334">
        <f t="shared" si="2227"/>
        <v>2.4</v>
      </c>
      <c r="AF14269" s="334">
        <f t="shared" si="2228"/>
        <v>2.4000000000000008</v>
      </c>
      <c r="AG14269" s="340">
        <f t="shared" si="2229"/>
        <v>8.8817841970012523E-16</v>
      </c>
      <c r="AI14269" s="340">
        <f t="shared" si="2233"/>
        <v>0</v>
      </c>
      <c r="AJ14269" s="340">
        <f t="shared" si="2233"/>
        <v>0</v>
      </c>
      <c r="AK14269" s="340">
        <f t="shared" si="2233"/>
        <v>0</v>
      </c>
      <c r="AL14269" s="340">
        <f t="shared" si="2233"/>
        <v>0</v>
      </c>
      <c r="AM14269" s="340">
        <f t="shared" si="2233"/>
        <v>0</v>
      </c>
    </row>
    <row r="14270" spans="1:39" x14ac:dyDescent="0.35">
      <c r="A14270" s="337">
        <v>36183</v>
      </c>
      <c r="B14270" s="338">
        <f t="shared" si="2224"/>
        <v>1999</v>
      </c>
      <c r="C14270" s="338">
        <f t="shared" si="2225"/>
        <v>1</v>
      </c>
      <c r="D14270" s="338">
        <f t="shared" si="2226"/>
        <v>23</v>
      </c>
      <c r="E14270" s="334">
        <v>0</v>
      </c>
      <c r="F14270" s="334">
        <v>0.1</v>
      </c>
      <c r="G14270" s="334">
        <v>0</v>
      </c>
      <c r="H14270" s="334">
        <v>0</v>
      </c>
      <c r="I14270" s="334">
        <v>0</v>
      </c>
      <c r="J14270" s="334">
        <v>0</v>
      </c>
      <c r="K14270" s="334">
        <v>0</v>
      </c>
      <c r="L14270" s="334">
        <v>0</v>
      </c>
      <c r="M14270" s="334">
        <v>0</v>
      </c>
      <c r="N14270" s="334">
        <v>0.1</v>
      </c>
      <c r="O14270" s="334">
        <v>0</v>
      </c>
      <c r="P14270" s="334">
        <v>0</v>
      </c>
      <c r="Q14270" s="334">
        <v>0</v>
      </c>
      <c r="R14270" s="334">
        <v>0</v>
      </c>
      <c r="S14270" s="334">
        <v>0.1</v>
      </c>
      <c r="T14270" s="334">
        <v>0</v>
      </c>
      <c r="U14270" s="334">
        <v>0</v>
      </c>
      <c r="V14270" s="334">
        <v>0</v>
      </c>
      <c r="W14270" s="334">
        <v>0</v>
      </c>
      <c r="X14270" s="334">
        <v>0</v>
      </c>
      <c r="Y14270" s="334">
        <v>0</v>
      </c>
      <c r="Z14270" s="334">
        <v>0</v>
      </c>
      <c r="AA14270" s="334">
        <v>0</v>
      </c>
      <c r="AB14270" s="334">
        <v>0</v>
      </c>
      <c r="AD14270" s="334">
        <v>0.3</v>
      </c>
      <c r="AE14270" s="334">
        <f t="shared" si="2227"/>
        <v>0.3</v>
      </c>
      <c r="AF14270" s="334">
        <f t="shared" si="2228"/>
        <v>0.30000000000000004</v>
      </c>
      <c r="AG14270" s="340">
        <f t="shared" si="2229"/>
        <v>5.5511151231257827E-17</v>
      </c>
      <c r="AI14270" s="340">
        <f t="shared" si="2233"/>
        <v>0</v>
      </c>
      <c r="AJ14270" s="340">
        <f t="shared" si="2233"/>
        <v>0</v>
      </c>
      <c r="AK14270" s="340">
        <f t="shared" si="2233"/>
        <v>0</v>
      </c>
      <c r="AL14270" s="340">
        <f t="shared" si="2233"/>
        <v>0</v>
      </c>
      <c r="AM14270" s="340">
        <f t="shared" si="2233"/>
        <v>0</v>
      </c>
    </row>
    <row r="14271" spans="1:39" x14ac:dyDescent="0.35">
      <c r="A14271" s="337">
        <v>36184</v>
      </c>
      <c r="B14271" s="338">
        <f t="shared" si="2224"/>
        <v>1999</v>
      </c>
      <c r="C14271" s="338">
        <f t="shared" si="2225"/>
        <v>1</v>
      </c>
      <c r="D14271" s="338">
        <f t="shared" si="2226"/>
        <v>24</v>
      </c>
      <c r="E14271" s="334">
        <v>0</v>
      </c>
      <c r="F14271" s="334">
        <v>0</v>
      </c>
      <c r="G14271" s="334">
        <v>0</v>
      </c>
      <c r="H14271" s="334">
        <v>0</v>
      </c>
      <c r="I14271" s="334">
        <v>0</v>
      </c>
      <c r="J14271" s="334">
        <v>0</v>
      </c>
      <c r="K14271" s="334">
        <v>0</v>
      </c>
      <c r="L14271" s="334">
        <v>0</v>
      </c>
      <c r="M14271" s="334">
        <v>0</v>
      </c>
      <c r="N14271" s="334">
        <v>0</v>
      </c>
      <c r="O14271" s="334">
        <v>0</v>
      </c>
      <c r="P14271" s="334">
        <v>0</v>
      </c>
      <c r="Q14271" s="334">
        <v>0</v>
      </c>
      <c r="R14271" s="334">
        <v>0</v>
      </c>
      <c r="S14271" s="334">
        <v>0</v>
      </c>
      <c r="T14271" s="334">
        <v>0</v>
      </c>
      <c r="U14271" s="334">
        <v>0</v>
      </c>
      <c r="V14271" s="334">
        <v>0</v>
      </c>
      <c r="W14271" s="334">
        <v>0</v>
      </c>
      <c r="X14271" s="334">
        <v>0</v>
      </c>
      <c r="Y14271" s="334">
        <v>0</v>
      </c>
      <c r="Z14271" s="334">
        <v>0</v>
      </c>
      <c r="AA14271" s="334">
        <v>0</v>
      </c>
      <c r="AB14271" s="334">
        <v>0</v>
      </c>
      <c r="AD14271" s="334">
        <v>0</v>
      </c>
      <c r="AE14271" s="334">
        <f t="shared" si="2227"/>
        <v>0</v>
      </c>
      <c r="AF14271" s="334">
        <f t="shared" si="2228"/>
        <v>0</v>
      </c>
      <c r="AG14271" s="340">
        <f t="shared" si="2229"/>
        <v>0</v>
      </c>
      <c r="AI14271" s="340">
        <f t="shared" si="2233"/>
        <v>0</v>
      </c>
      <c r="AJ14271" s="340">
        <f t="shared" si="2233"/>
        <v>0</v>
      </c>
      <c r="AK14271" s="340">
        <f t="shared" si="2233"/>
        <v>0</v>
      </c>
      <c r="AL14271" s="340">
        <f t="shared" si="2233"/>
        <v>0</v>
      </c>
      <c r="AM14271" s="340">
        <f t="shared" si="2233"/>
        <v>0</v>
      </c>
    </row>
    <row r="14272" spans="1:39" x14ac:dyDescent="0.35">
      <c r="A14272" s="337">
        <v>36185</v>
      </c>
      <c r="B14272" s="338">
        <f t="shared" si="2224"/>
        <v>1999</v>
      </c>
      <c r="C14272" s="338">
        <f t="shared" si="2225"/>
        <v>1</v>
      </c>
      <c r="D14272" s="338">
        <f t="shared" si="2226"/>
        <v>25</v>
      </c>
      <c r="E14272" s="334">
        <v>0</v>
      </c>
      <c r="F14272" s="334">
        <v>0</v>
      </c>
      <c r="G14272" s="334">
        <v>0</v>
      </c>
      <c r="H14272" s="334">
        <v>0</v>
      </c>
      <c r="I14272" s="334">
        <v>0</v>
      </c>
      <c r="J14272" s="334">
        <v>0</v>
      </c>
      <c r="K14272" s="334">
        <v>0</v>
      </c>
      <c r="L14272" s="334">
        <v>0</v>
      </c>
      <c r="M14272" s="334">
        <v>0</v>
      </c>
      <c r="N14272" s="334">
        <v>0</v>
      </c>
      <c r="O14272" s="334">
        <v>0</v>
      </c>
      <c r="P14272" s="334">
        <v>0</v>
      </c>
      <c r="Q14272" s="334">
        <v>0</v>
      </c>
      <c r="R14272" s="334">
        <v>0</v>
      </c>
      <c r="S14272" s="334">
        <v>0</v>
      </c>
      <c r="T14272" s="334">
        <v>0</v>
      </c>
      <c r="U14272" s="334">
        <v>0</v>
      </c>
      <c r="V14272" s="334">
        <v>0</v>
      </c>
      <c r="W14272" s="334">
        <v>0</v>
      </c>
      <c r="X14272" s="334">
        <v>0</v>
      </c>
      <c r="Y14272" s="334">
        <v>0</v>
      </c>
      <c r="Z14272" s="334">
        <v>0</v>
      </c>
      <c r="AA14272" s="334">
        <v>0</v>
      </c>
      <c r="AB14272" s="334">
        <v>0</v>
      </c>
      <c r="AD14272" s="334">
        <v>0</v>
      </c>
      <c r="AE14272" s="334">
        <f t="shared" si="2227"/>
        <v>0</v>
      </c>
      <c r="AF14272" s="334">
        <f t="shared" si="2228"/>
        <v>0</v>
      </c>
      <c r="AG14272" s="340">
        <f t="shared" si="2229"/>
        <v>0</v>
      </c>
      <c r="AI14272" s="340">
        <f t="shared" si="2233"/>
        <v>0</v>
      </c>
      <c r="AJ14272" s="340">
        <f t="shared" si="2233"/>
        <v>0</v>
      </c>
      <c r="AK14272" s="340">
        <f t="shared" si="2233"/>
        <v>0</v>
      </c>
      <c r="AL14272" s="340">
        <f t="shared" si="2233"/>
        <v>0</v>
      </c>
      <c r="AM14272" s="340">
        <f t="shared" si="2233"/>
        <v>0</v>
      </c>
    </row>
    <row r="14273" spans="1:39" x14ac:dyDescent="0.35">
      <c r="A14273" s="337">
        <v>36186</v>
      </c>
      <c r="B14273" s="338">
        <f t="shared" si="2224"/>
        <v>1999</v>
      </c>
      <c r="C14273" s="338">
        <f t="shared" si="2225"/>
        <v>1</v>
      </c>
      <c r="D14273" s="338">
        <f t="shared" si="2226"/>
        <v>26</v>
      </c>
      <c r="E14273" s="334">
        <v>0</v>
      </c>
      <c r="F14273" s="334">
        <v>0</v>
      </c>
      <c r="G14273" s="334">
        <v>0</v>
      </c>
      <c r="H14273" s="334">
        <v>0</v>
      </c>
      <c r="I14273" s="334">
        <v>0</v>
      </c>
      <c r="J14273" s="334">
        <v>0</v>
      </c>
      <c r="K14273" s="334">
        <v>0</v>
      </c>
      <c r="L14273" s="334">
        <v>0</v>
      </c>
      <c r="M14273" s="334">
        <v>0</v>
      </c>
      <c r="N14273" s="334">
        <v>0</v>
      </c>
      <c r="O14273" s="334">
        <v>0</v>
      </c>
      <c r="P14273" s="334">
        <v>0</v>
      </c>
      <c r="Q14273" s="334">
        <v>0</v>
      </c>
      <c r="R14273" s="334">
        <v>0</v>
      </c>
      <c r="S14273" s="334">
        <v>0.1</v>
      </c>
      <c r="T14273" s="334">
        <v>0</v>
      </c>
      <c r="U14273" s="334">
        <v>0.1</v>
      </c>
      <c r="V14273" s="334">
        <v>0</v>
      </c>
      <c r="W14273" s="334">
        <v>0</v>
      </c>
      <c r="X14273" s="334">
        <v>0</v>
      </c>
      <c r="Y14273" s="334">
        <v>0</v>
      </c>
      <c r="Z14273" s="334">
        <v>0</v>
      </c>
      <c r="AA14273" s="334">
        <v>0</v>
      </c>
      <c r="AB14273" s="334">
        <v>0</v>
      </c>
      <c r="AD14273" s="334">
        <v>0.2</v>
      </c>
      <c r="AE14273" s="334">
        <f t="shared" si="2227"/>
        <v>0.2</v>
      </c>
      <c r="AF14273" s="334">
        <f t="shared" si="2228"/>
        <v>0.2</v>
      </c>
      <c r="AG14273" s="340">
        <f t="shared" si="2229"/>
        <v>0</v>
      </c>
      <c r="AI14273" s="340">
        <f t="shared" si="2233"/>
        <v>0</v>
      </c>
      <c r="AJ14273" s="340">
        <f t="shared" si="2233"/>
        <v>0</v>
      </c>
      <c r="AK14273" s="340">
        <f t="shared" si="2233"/>
        <v>0</v>
      </c>
      <c r="AL14273" s="340">
        <f t="shared" si="2233"/>
        <v>0</v>
      </c>
      <c r="AM14273" s="340">
        <f t="shared" si="2233"/>
        <v>0</v>
      </c>
    </row>
    <row r="14274" spans="1:39" x14ac:dyDescent="0.35">
      <c r="A14274" s="337">
        <v>36187</v>
      </c>
      <c r="B14274" s="338">
        <f t="shared" si="2224"/>
        <v>1999</v>
      </c>
      <c r="C14274" s="338">
        <f t="shared" si="2225"/>
        <v>1</v>
      </c>
      <c r="D14274" s="338">
        <f t="shared" si="2226"/>
        <v>27</v>
      </c>
      <c r="E14274" s="334">
        <v>0</v>
      </c>
      <c r="F14274" s="334">
        <v>0</v>
      </c>
      <c r="G14274" s="334">
        <v>0</v>
      </c>
      <c r="H14274" s="334">
        <v>0</v>
      </c>
      <c r="I14274" s="334">
        <v>0</v>
      </c>
      <c r="J14274" s="334">
        <v>0</v>
      </c>
      <c r="K14274" s="334">
        <v>0</v>
      </c>
      <c r="L14274" s="334">
        <v>0</v>
      </c>
      <c r="M14274" s="334">
        <v>0</v>
      </c>
      <c r="N14274" s="334">
        <v>0</v>
      </c>
      <c r="O14274" s="334">
        <v>0</v>
      </c>
      <c r="P14274" s="334">
        <v>0</v>
      </c>
      <c r="Q14274" s="334">
        <v>0</v>
      </c>
      <c r="R14274" s="334">
        <v>0</v>
      </c>
      <c r="S14274" s="334">
        <v>0</v>
      </c>
      <c r="T14274" s="334">
        <v>0</v>
      </c>
      <c r="U14274" s="334">
        <v>0</v>
      </c>
      <c r="V14274" s="334">
        <v>0</v>
      </c>
      <c r="W14274" s="334">
        <v>0</v>
      </c>
      <c r="X14274" s="334">
        <v>0</v>
      </c>
      <c r="Y14274" s="334">
        <v>0</v>
      </c>
      <c r="Z14274" s="334">
        <v>0</v>
      </c>
      <c r="AA14274" s="334">
        <v>0</v>
      </c>
      <c r="AB14274" s="334">
        <v>0</v>
      </c>
      <c r="AD14274" s="334">
        <v>0</v>
      </c>
      <c r="AE14274" s="334">
        <f t="shared" si="2227"/>
        <v>0</v>
      </c>
      <c r="AF14274" s="334">
        <f t="shared" si="2228"/>
        <v>0</v>
      </c>
      <c r="AG14274" s="340">
        <f t="shared" si="2229"/>
        <v>0</v>
      </c>
      <c r="AI14274" s="340">
        <f t="shared" si="2233"/>
        <v>0</v>
      </c>
      <c r="AJ14274" s="340">
        <f t="shared" si="2233"/>
        <v>0</v>
      </c>
      <c r="AK14274" s="340">
        <f t="shared" si="2233"/>
        <v>0</v>
      </c>
      <c r="AL14274" s="340">
        <f t="shared" si="2233"/>
        <v>0</v>
      </c>
      <c r="AM14274" s="340">
        <f t="shared" si="2233"/>
        <v>0</v>
      </c>
    </row>
    <row r="14275" spans="1:39" x14ac:dyDescent="0.35">
      <c r="A14275" s="337">
        <v>36188</v>
      </c>
      <c r="B14275" s="338">
        <f t="shared" si="2224"/>
        <v>1999</v>
      </c>
      <c r="C14275" s="338">
        <f t="shared" si="2225"/>
        <v>1</v>
      </c>
      <c r="D14275" s="338">
        <f t="shared" si="2226"/>
        <v>28</v>
      </c>
      <c r="E14275" s="334">
        <v>0</v>
      </c>
      <c r="F14275" s="334">
        <v>0</v>
      </c>
      <c r="G14275" s="334">
        <v>0</v>
      </c>
      <c r="H14275" s="334">
        <v>0</v>
      </c>
      <c r="I14275" s="334">
        <v>0</v>
      </c>
      <c r="J14275" s="334">
        <v>0</v>
      </c>
      <c r="K14275" s="334">
        <v>0</v>
      </c>
      <c r="L14275" s="334">
        <v>0</v>
      </c>
      <c r="M14275" s="334">
        <v>0</v>
      </c>
      <c r="N14275" s="334">
        <v>0</v>
      </c>
      <c r="O14275" s="334">
        <v>0</v>
      </c>
      <c r="P14275" s="334">
        <v>0</v>
      </c>
      <c r="Q14275" s="334">
        <v>0</v>
      </c>
      <c r="R14275" s="334">
        <v>0</v>
      </c>
      <c r="S14275" s="334">
        <v>0</v>
      </c>
      <c r="T14275" s="334">
        <v>0</v>
      </c>
      <c r="U14275" s="334">
        <v>0</v>
      </c>
      <c r="V14275" s="334">
        <v>0</v>
      </c>
      <c r="W14275" s="334">
        <v>0</v>
      </c>
      <c r="X14275" s="334">
        <v>0</v>
      </c>
      <c r="Y14275" s="334">
        <v>0</v>
      </c>
      <c r="Z14275" s="334">
        <v>0</v>
      </c>
      <c r="AA14275" s="334">
        <v>0</v>
      </c>
      <c r="AB14275" s="334">
        <v>0</v>
      </c>
      <c r="AD14275" s="334">
        <v>0</v>
      </c>
      <c r="AE14275" s="334">
        <f t="shared" si="2227"/>
        <v>0</v>
      </c>
      <c r="AF14275" s="334">
        <f t="shared" si="2228"/>
        <v>0</v>
      </c>
      <c r="AG14275" s="340">
        <f t="shared" si="2229"/>
        <v>0</v>
      </c>
      <c r="AI14275" s="340">
        <f t="shared" si="2233"/>
        <v>0</v>
      </c>
      <c r="AJ14275" s="340">
        <f t="shared" si="2233"/>
        <v>0</v>
      </c>
      <c r="AK14275" s="340">
        <f t="shared" si="2233"/>
        <v>0</v>
      </c>
      <c r="AL14275" s="340">
        <f t="shared" si="2233"/>
        <v>0</v>
      </c>
      <c r="AM14275" s="340">
        <f t="shared" si="2233"/>
        <v>0</v>
      </c>
    </row>
    <row r="14276" spans="1:39" x14ac:dyDescent="0.35">
      <c r="A14276" s="337">
        <v>36189</v>
      </c>
      <c r="B14276" s="338">
        <f t="shared" ref="B14276:B14339" si="2234">YEAR(A14276)</f>
        <v>1999</v>
      </c>
      <c r="C14276" s="338">
        <f t="shared" ref="C14276:C14339" si="2235">MONTH(A14276)</f>
        <v>1</v>
      </c>
      <c r="D14276" s="338">
        <f t="shared" ref="D14276:D14339" si="2236">DAY(A14276)</f>
        <v>29</v>
      </c>
      <c r="E14276" s="334">
        <v>0</v>
      </c>
      <c r="F14276" s="334">
        <v>0</v>
      </c>
      <c r="G14276" s="334">
        <v>0</v>
      </c>
      <c r="H14276" s="334">
        <v>0</v>
      </c>
      <c r="I14276" s="334">
        <v>0</v>
      </c>
      <c r="J14276" s="334">
        <v>0</v>
      </c>
      <c r="K14276" s="334">
        <v>0</v>
      </c>
      <c r="L14276" s="334">
        <v>0</v>
      </c>
      <c r="M14276" s="334">
        <v>0</v>
      </c>
      <c r="N14276" s="334">
        <v>0</v>
      </c>
      <c r="O14276" s="334">
        <v>0</v>
      </c>
      <c r="P14276" s="334">
        <v>0</v>
      </c>
      <c r="Q14276" s="334">
        <v>0</v>
      </c>
      <c r="R14276" s="334">
        <v>0</v>
      </c>
      <c r="S14276" s="334">
        <v>0</v>
      </c>
      <c r="T14276" s="334">
        <v>0</v>
      </c>
      <c r="U14276" s="334">
        <v>0</v>
      </c>
      <c r="V14276" s="334">
        <v>0</v>
      </c>
      <c r="W14276" s="334">
        <v>0</v>
      </c>
      <c r="X14276" s="334">
        <v>0</v>
      </c>
      <c r="Y14276" s="334">
        <v>0</v>
      </c>
      <c r="Z14276" s="334">
        <v>0</v>
      </c>
      <c r="AA14276" s="334">
        <v>0</v>
      </c>
      <c r="AB14276" s="334">
        <v>0</v>
      </c>
      <c r="AD14276" s="334">
        <v>0</v>
      </c>
      <c r="AE14276" s="334">
        <f t="shared" ref="AE14276:AE14339" si="2237">AD14276</f>
        <v>0</v>
      </c>
      <c r="AF14276" s="334">
        <f t="shared" ref="AF14276:AF14339" si="2238">SUM(E14276:AB14276)</f>
        <v>0</v>
      </c>
      <c r="AG14276" s="340">
        <f t="shared" ref="AG14276:AG14339" si="2239">ABS(AF14276-AE14276)</f>
        <v>0</v>
      </c>
      <c r="AI14276" s="340">
        <f t="shared" ref="AI14276:AM14291" si="2240">IF($C14276=AI$1,$AF14276,0)</f>
        <v>0</v>
      </c>
      <c r="AJ14276" s="340">
        <f t="shared" si="2240"/>
        <v>0</v>
      </c>
      <c r="AK14276" s="340">
        <f t="shared" si="2240"/>
        <v>0</v>
      </c>
      <c r="AL14276" s="340">
        <f t="shared" si="2240"/>
        <v>0</v>
      </c>
      <c r="AM14276" s="340">
        <f t="shared" si="2240"/>
        <v>0</v>
      </c>
    </row>
    <row r="14277" spans="1:39" x14ac:dyDescent="0.35">
      <c r="A14277" s="337">
        <v>36190</v>
      </c>
      <c r="B14277" s="338">
        <f t="shared" si="2234"/>
        <v>1999</v>
      </c>
      <c r="C14277" s="338">
        <f t="shared" si="2235"/>
        <v>1</v>
      </c>
      <c r="D14277" s="338">
        <f t="shared" si="2236"/>
        <v>30</v>
      </c>
      <c r="E14277" s="334">
        <v>0</v>
      </c>
      <c r="F14277" s="334">
        <v>0</v>
      </c>
      <c r="G14277" s="334">
        <v>0</v>
      </c>
      <c r="H14277" s="334">
        <v>0</v>
      </c>
      <c r="I14277" s="334">
        <v>0</v>
      </c>
      <c r="J14277" s="334">
        <v>0</v>
      </c>
      <c r="K14277" s="334">
        <v>0</v>
      </c>
      <c r="L14277" s="334">
        <v>0</v>
      </c>
      <c r="M14277" s="334">
        <v>0</v>
      </c>
      <c r="N14277" s="334">
        <v>0</v>
      </c>
      <c r="O14277" s="334">
        <v>0</v>
      </c>
      <c r="P14277" s="334">
        <v>0</v>
      </c>
      <c r="Q14277" s="334">
        <v>0</v>
      </c>
      <c r="R14277" s="334">
        <v>0</v>
      </c>
      <c r="S14277" s="334">
        <v>0</v>
      </c>
      <c r="T14277" s="334">
        <v>0</v>
      </c>
      <c r="U14277" s="334">
        <v>0</v>
      </c>
      <c r="V14277" s="334">
        <v>0</v>
      </c>
      <c r="W14277" s="334">
        <v>0</v>
      </c>
      <c r="X14277" s="334">
        <v>0</v>
      </c>
      <c r="Y14277" s="334">
        <v>0</v>
      </c>
      <c r="Z14277" s="334">
        <v>0</v>
      </c>
      <c r="AA14277" s="334">
        <v>0</v>
      </c>
      <c r="AB14277" s="334">
        <v>0</v>
      </c>
      <c r="AD14277" s="334">
        <v>0</v>
      </c>
      <c r="AE14277" s="334">
        <f t="shared" si="2237"/>
        <v>0</v>
      </c>
      <c r="AF14277" s="334">
        <f t="shared" si="2238"/>
        <v>0</v>
      </c>
      <c r="AG14277" s="340">
        <f t="shared" si="2239"/>
        <v>0</v>
      </c>
      <c r="AI14277" s="340">
        <f t="shared" si="2240"/>
        <v>0</v>
      </c>
      <c r="AJ14277" s="340">
        <f t="shared" si="2240"/>
        <v>0</v>
      </c>
      <c r="AK14277" s="340">
        <f t="shared" si="2240"/>
        <v>0</v>
      </c>
      <c r="AL14277" s="340">
        <f t="shared" si="2240"/>
        <v>0</v>
      </c>
      <c r="AM14277" s="340">
        <f t="shared" si="2240"/>
        <v>0</v>
      </c>
    </row>
    <row r="14278" spans="1:39" x14ac:dyDescent="0.35">
      <c r="A14278" s="337">
        <v>36191</v>
      </c>
      <c r="B14278" s="338">
        <f t="shared" si="2234"/>
        <v>1999</v>
      </c>
      <c r="C14278" s="338">
        <f t="shared" si="2235"/>
        <v>1</v>
      </c>
      <c r="D14278" s="338">
        <f t="shared" si="2236"/>
        <v>31</v>
      </c>
      <c r="E14278" s="334">
        <v>0</v>
      </c>
      <c r="F14278" s="334">
        <v>0</v>
      </c>
      <c r="G14278" s="334">
        <v>0</v>
      </c>
      <c r="H14278" s="334">
        <v>0</v>
      </c>
      <c r="I14278" s="334">
        <v>0</v>
      </c>
      <c r="J14278" s="334">
        <v>0</v>
      </c>
      <c r="K14278" s="334">
        <v>0</v>
      </c>
      <c r="L14278" s="334">
        <v>0</v>
      </c>
      <c r="M14278" s="334">
        <v>0</v>
      </c>
      <c r="N14278" s="334">
        <v>0</v>
      </c>
      <c r="O14278" s="334">
        <v>0</v>
      </c>
      <c r="P14278" s="334">
        <v>0</v>
      </c>
      <c r="Q14278" s="334">
        <v>0</v>
      </c>
      <c r="R14278" s="334">
        <v>0</v>
      </c>
      <c r="S14278" s="334">
        <v>0</v>
      </c>
      <c r="T14278" s="334">
        <v>0</v>
      </c>
      <c r="U14278" s="334">
        <v>0</v>
      </c>
      <c r="V14278" s="334">
        <v>0</v>
      </c>
      <c r="W14278" s="334">
        <v>0</v>
      </c>
      <c r="X14278" s="334">
        <v>0</v>
      </c>
      <c r="Y14278" s="334">
        <v>0</v>
      </c>
      <c r="Z14278" s="334">
        <v>0</v>
      </c>
      <c r="AA14278" s="334">
        <v>0</v>
      </c>
      <c r="AB14278" s="334">
        <v>0</v>
      </c>
      <c r="AD14278" s="334">
        <v>0</v>
      </c>
      <c r="AE14278" s="334">
        <f t="shared" si="2237"/>
        <v>0</v>
      </c>
      <c r="AF14278" s="334">
        <f t="shared" si="2238"/>
        <v>0</v>
      </c>
      <c r="AG14278" s="340">
        <f t="shared" si="2239"/>
        <v>0</v>
      </c>
      <c r="AI14278" s="340">
        <f t="shared" si="2240"/>
        <v>0</v>
      </c>
      <c r="AJ14278" s="340">
        <f t="shared" si="2240"/>
        <v>0</v>
      </c>
      <c r="AK14278" s="340">
        <f t="shared" si="2240"/>
        <v>0</v>
      </c>
      <c r="AL14278" s="340">
        <f t="shared" si="2240"/>
        <v>0</v>
      </c>
      <c r="AM14278" s="340">
        <f t="shared" si="2240"/>
        <v>0</v>
      </c>
    </row>
    <row r="14279" spans="1:39" x14ac:dyDescent="0.35">
      <c r="A14279" s="337">
        <v>36192</v>
      </c>
      <c r="B14279" s="338">
        <f t="shared" si="2234"/>
        <v>1999</v>
      </c>
      <c r="C14279" s="338">
        <f t="shared" si="2235"/>
        <v>2</v>
      </c>
      <c r="D14279" s="338">
        <f t="shared" si="2236"/>
        <v>1</v>
      </c>
      <c r="E14279" s="334">
        <v>0</v>
      </c>
      <c r="F14279" s="334">
        <v>0</v>
      </c>
      <c r="G14279" s="334">
        <v>0</v>
      </c>
      <c r="H14279" s="334">
        <v>0</v>
      </c>
      <c r="I14279" s="334">
        <v>0</v>
      </c>
      <c r="J14279" s="334">
        <v>0</v>
      </c>
      <c r="K14279" s="334">
        <v>0</v>
      </c>
      <c r="L14279" s="334">
        <v>0</v>
      </c>
      <c r="M14279" s="334">
        <v>0</v>
      </c>
      <c r="N14279" s="334">
        <v>0</v>
      </c>
      <c r="O14279" s="334">
        <v>0</v>
      </c>
      <c r="P14279" s="334">
        <v>0</v>
      </c>
      <c r="Q14279" s="334">
        <v>0</v>
      </c>
      <c r="R14279" s="334">
        <v>0</v>
      </c>
      <c r="S14279" s="334">
        <v>0</v>
      </c>
      <c r="T14279" s="334">
        <v>0</v>
      </c>
      <c r="U14279" s="334">
        <v>0</v>
      </c>
      <c r="V14279" s="334">
        <v>0</v>
      </c>
      <c r="W14279" s="334">
        <v>0</v>
      </c>
      <c r="X14279" s="334">
        <v>0</v>
      </c>
      <c r="Y14279" s="334">
        <v>0</v>
      </c>
      <c r="Z14279" s="334">
        <v>0</v>
      </c>
      <c r="AA14279" s="334">
        <v>0</v>
      </c>
      <c r="AB14279" s="334">
        <v>0</v>
      </c>
      <c r="AD14279" s="334">
        <v>0</v>
      </c>
      <c r="AE14279" s="334">
        <f t="shared" si="2237"/>
        <v>0</v>
      </c>
      <c r="AF14279" s="334">
        <f t="shared" si="2238"/>
        <v>0</v>
      </c>
      <c r="AG14279" s="340">
        <f t="shared" si="2239"/>
        <v>0</v>
      </c>
      <c r="AI14279" s="340">
        <f t="shared" si="2240"/>
        <v>0</v>
      </c>
      <c r="AJ14279" s="340">
        <f t="shared" si="2240"/>
        <v>0</v>
      </c>
      <c r="AK14279" s="340">
        <f t="shared" si="2240"/>
        <v>0</v>
      </c>
      <c r="AL14279" s="340">
        <f t="shared" si="2240"/>
        <v>0</v>
      </c>
      <c r="AM14279" s="340">
        <f t="shared" si="2240"/>
        <v>0</v>
      </c>
    </row>
    <row r="14280" spans="1:39" x14ac:dyDescent="0.35">
      <c r="A14280" s="337">
        <v>36193</v>
      </c>
      <c r="B14280" s="338">
        <f t="shared" si="2234"/>
        <v>1999</v>
      </c>
      <c r="C14280" s="338">
        <f t="shared" si="2235"/>
        <v>2</v>
      </c>
      <c r="D14280" s="338">
        <f t="shared" si="2236"/>
        <v>2</v>
      </c>
      <c r="E14280" s="334">
        <v>0</v>
      </c>
      <c r="F14280" s="334">
        <v>0</v>
      </c>
      <c r="G14280" s="334">
        <v>0</v>
      </c>
      <c r="H14280" s="334">
        <v>0</v>
      </c>
      <c r="I14280" s="334">
        <v>0</v>
      </c>
      <c r="J14280" s="334">
        <v>0</v>
      </c>
      <c r="K14280" s="334">
        <v>0</v>
      </c>
      <c r="L14280" s="334">
        <v>0</v>
      </c>
      <c r="M14280" s="334">
        <v>0</v>
      </c>
      <c r="N14280" s="334">
        <v>0</v>
      </c>
      <c r="O14280" s="334">
        <v>0</v>
      </c>
      <c r="P14280" s="334">
        <v>0</v>
      </c>
      <c r="Q14280" s="334">
        <v>0</v>
      </c>
      <c r="R14280" s="334">
        <v>0</v>
      </c>
      <c r="S14280" s="334">
        <v>0</v>
      </c>
      <c r="T14280" s="334">
        <v>0</v>
      </c>
      <c r="U14280" s="334">
        <v>0</v>
      </c>
      <c r="V14280" s="334">
        <v>0</v>
      </c>
      <c r="W14280" s="334">
        <v>0</v>
      </c>
      <c r="X14280" s="334">
        <v>0</v>
      </c>
      <c r="Y14280" s="334">
        <v>0</v>
      </c>
      <c r="Z14280" s="334">
        <v>0</v>
      </c>
      <c r="AA14280" s="334">
        <v>0</v>
      </c>
      <c r="AB14280" s="334">
        <v>0</v>
      </c>
      <c r="AD14280" s="334">
        <v>0</v>
      </c>
      <c r="AE14280" s="334">
        <f t="shared" si="2237"/>
        <v>0</v>
      </c>
      <c r="AF14280" s="334">
        <f t="shared" si="2238"/>
        <v>0</v>
      </c>
      <c r="AG14280" s="340">
        <f t="shared" si="2239"/>
        <v>0</v>
      </c>
      <c r="AI14280" s="340">
        <f t="shared" si="2240"/>
        <v>0</v>
      </c>
      <c r="AJ14280" s="340">
        <f t="shared" si="2240"/>
        <v>0</v>
      </c>
      <c r="AK14280" s="340">
        <f t="shared" si="2240"/>
        <v>0</v>
      </c>
      <c r="AL14280" s="340">
        <f t="shared" si="2240"/>
        <v>0</v>
      </c>
      <c r="AM14280" s="340">
        <f t="shared" si="2240"/>
        <v>0</v>
      </c>
    </row>
    <row r="14281" spans="1:39" x14ac:dyDescent="0.35">
      <c r="A14281" s="337">
        <v>36194</v>
      </c>
      <c r="B14281" s="338">
        <f t="shared" si="2234"/>
        <v>1999</v>
      </c>
      <c r="C14281" s="338">
        <f t="shared" si="2235"/>
        <v>2</v>
      </c>
      <c r="D14281" s="338">
        <f t="shared" si="2236"/>
        <v>3</v>
      </c>
      <c r="E14281" s="334">
        <v>0</v>
      </c>
      <c r="F14281" s="334">
        <v>0</v>
      </c>
      <c r="G14281" s="334">
        <v>0</v>
      </c>
      <c r="H14281" s="334">
        <v>0</v>
      </c>
      <c r="I14281" s="334">
        <v>0</v>
      </c>
      <c r="J14281" s="334">
        <v>0</v>
      </c>
      <c r="K14281" s="334">
        <v>0</v>
      </c>
      <c r="L14281" s="334">
        <v>0</v>
      </c>
      <c r="M14281" s="334">
        <v>0</v>
      </c>
      <c r="N14281" s="334">
        <v>0</v>
      </c>
      <c r="O14281" s="334">
        <v>0</v>
      </c>
      <c r="P14281" s="334">
        <v>0</v>
      </c>
      <c r="Q14281" s="334">
        <v>0</v>
      </c>
      <c r="R14281" s="334">
        <v>0</v>
      </c>
      <c r="S14281" s="334">
        <v>0</v>
      </c>
      <c r="T14281" s="334">
        <v>0</v>
      </c>
      <c r="U14281" s="334">
        <v>0</v>
      </c>
      <c r="V14281" s="334">
        <v>0</v>
      </c>
      <c r="W14281" s="334">
        <v>0</v>
      </c>
      <c r="X14281" s="334">
        <v>0</v>
      </c>
      <c r="Y14281" s="334">
        <v>0</v>
      </c>
      <c r="Z14281" s="334">
        <v>0</v>
      </c>
      <c r="AA14281" s="334">
        <v>0</v>
      </c>
      <c r="AB14281" s="334">
        <v>0</v>
      </c>
      <c r="AD14281" s="334">
        <v>0</v>
      </c>
      <c r="AE14281" s="334">
        <f t="shared" si="2237"/>
        <v>0</v>
      </c>
      <c r="AF14281" s="334">
        <f t="shared" si="2238"/>
        <v>0</v>
      </c>
      <c r="AG14281" s="340">
        <f t="shared" si="2239"/>
        <v>0</v>
      </c>
      <c r="AI14281" s="340">
        <f t="shared" si="2240"/>
        <v>0</v>
      </c>
      <c r="AJ14281" s="340">
        <f t="shared" si="2240"/>
        <v>0</v>
      </c>
      <c r="AK14281" s="340">
        <f t="shared" si="2240"/>
        <v>0</v>
      </c>
      <c r="AL14281" s="340">
        <f t="shared" si="2240"/>
        <v>0</v>
      </c>
      <c r="AM14281" s="340">
        <f t="shared" si="2240"/>
        <v>0</v>
      </c>
    </row>
    <row r="14282" spans="1:39" x14ac:dyDescent="0.35">
      <c r="A14282" s="337">
        <v>36195</v>
      </c>
      <c r="B14282" s="338">
        <f t="shared" si="2234"/>
        <v>1999</v>
      </c>
      <c r="C14282" s="338">
        <f t="shared" si="2235"/>
        <v>2</v>
      </c>
      <c r="D14282" s="338">
        <f t="shared" si="2236"/>
        <v>4</v>
      </c>
      <c r="E14282" s="334">
        <v>0</v>
      </c>
      <c r="F14282" s="334">
        <v>0</v>
      </c>
      <c r="G14282" s="334">
        <v>0</v>
      </c>
      <c r="H14282" s="334">
        <v>0</v>
      </c>
      <c r="I14282" s="334">
        <v>0</v>
      </c>
      <c r="J14282" s="334">
        <v>0</v>
      </c>
      <c r="K14282" s="334">
        <v>0</v>
      </c>
      <c r="L14282" s="334">
        <v>0</v>
      </c>
      <c r="M14282" s="334">
        <v>0</v>
      </c>
      <c r="N14282" s="334">
        <v>0</v>
      </c>
      <c r="O14282" s="334">
        <v>0</v>
      </c>
      <c r="P14282" s="334">
        <v>0</v>
      </c>
      <c r="Q14282" s="334">
        <v>0</v>
      </c>
      <c r="R14282" s="334">
        <v>0</v>
      </c>
      <c r="S14282" s="334">
        <v>0</v>
      </c>
      <c r="T14282" s="334">
        <v>0</v>
      </c>
      <c r="U14282" s="334">
        <v>0</v>
      </c>
      <c r="V14282" s="334">
        <v>0</v>
      </c>
      <c r="W14282" s="334">
        <v>0</v>
      </c>
      <c r="X14282" s="334">
        <v>0</v>
      </c>
      <c r="Y14282" s="334">
        <v>0</v>
      </c>
      <c r="Z14282" s="334">
        <v>0</v>
      </c>
      <c r="AA14282" s="334">
        <v>0</v>
      </c>
      <c r="AB14282" s="334">
        <v>0</v>
      </c>
      <c r="AD14282" s="334">
        <v>0</v>
      </c>
      <c r="AE14282" s="334">
        <f t="shared" si="2237"/>
        <v>0</v>
      </c>
      <c r="AF14282" s="334">
        <f t="shared" si="2238"/>
        <v>0</v>
      </c>
      <c r="AG14282" s="340">
        <f t="shared" si="2239"/>
        <v>0</v>
      </c>
      <c r="AI14282" s="340">
        <f t="shared" si="2240"/>
        <v>0</v>
      </c>
      <c r="AJ14282" s="340">
        <f t="shared" si="2240"/>
        <v>0</v>
      </c>
      <c r="AK14282" s="340">
        <f t="shared" si="2240"/>
        <v>0</v>
      </c>
      <c r="AL14282" s="340">
        <f t="shared" si="2240"/>
        <v>0</v>
      </c>
      <c r="AM14282" s="340">
        <f t="shared" si="2240"/>
        <v>0</v>
      </c>
    </row>
    <row r="14283" spans="1:39" x14ac:dyDescent="0.35">
      <c r="A14283" s="337">
        <v>36196</v>
      </c>
      <c r="B14283" s="338">
        <f t="shared" si="2234"/>
        <v>1999</v>
      </c>
      <c r="C14283" s="338">
        <f t="shared" si="2235"/>
        <v>2</v>
      </c>
      <c r="D14283" s="338">
        <f t="shared" si="2236"/>
        <v>5</v>
      </c>
      <c r="E14283" s="334">
        <v>0</v>
      </c>
      <c r="F14283" s="334">
        <v>0</v>
      </c>
      <c r="G14283" s="334">
        <v>0</v>
      </c>
      <c r="H14283" s="334">
        <v>0</v>
      </c>
      <c r="I14283" s="334">
        <v>0</v>
      </c>
      <c r="J14283" s="334">
        <v>0</v>
      </c>
      <c r="K14283" s="334">
        <v>0</v>
      </c>
      <c r="L14283" s="334">
        <v>0</v>
      </c>
      <c r="M14283" s="334">
        <v>0</v>
      </c>
      <c r="N14283" s="334">
        <v>0</v>
      </c>
      <c r="O14283" s="334">
        <v>0</v>
      </c>
      <c r="P14283" s="334">
        <v>0</v>
      </c>
      <c r="Q14283" s="334">
        <v>0</v>
      </c>
      <c r="R14283" s="334">
        <v>0</v>
      </c>
      <c r="S14283" s="334">
        <v>0</v>
      </c>
      <c r="T14283" s="334">
        <v>0</v>
      </c>
      <c r="U14283" s="334">
        <v>0</v>
      </c>
      <c r="V14283" s="334">
        <v>0</v>
      </c>
      <c r="W14283" s="334">
        <v>0</v>
      </c>
      <c r="X14283" s="334">
        <v>0</v>
      </c>
      <c r="Y14283" s="334">
        <v>0</v>
      </c>
      <c r="Z14283" s="334">
        <v>0</v>
      </c>
      <c r="AA14283" s="334">
        <v>0</v>
      </c>
      <c r="AB14283" s="334">
        <v>0</v>
      </c>
      <c r="AD14283" s="334">
        <v>0</v>
      </c>
      <c r="AE14283" s="334">
        <f t="shared" si="2237"/>
        <v>0</v>
      </c>
      <c r="AF14283" s="334">
        <f t="shared" si="2238"/>
        <v>0</v>
      </c>
      <c r="AG14283" s="340">
        <f t="shared" si="2239"/>
        <v>0</v>
      </c>
      <c r="AI14283" s="340">
        <f t="shared" si="2240"/>
        <v>0</v>
      </c>
      <c r="AJ14283" s="340">
        <f t="shared" si="2240"/>
        <v>0</v>
      </c>
      <c r="AK14283" s="340">
        <f t="shared" si="2240"/>
        <v>0</v>
      </c>
      <c r="AL14283" s="340">
        <f t="shared" si="2240"/>
        <v>0</v>
      </c>
      <c r="AM14283" s="340">
        <f t="shared" si="2240"/>
        <v>0</v>
      </c>
    </row>
    <row r="14284" spans="1:39" x14ac:dyDescent="0.35">
      <c r="A14284" s="337">
        <v>36197</v>
      </c>
      <c r="B14284" s="338">
        <f t="shared" si="2234"/>
        <v>1999</v>
      </c>
      <c r="C14284" s="338">
        <f t="shared" si="2235"/>
        <v>2</v>
      </c>
      <c r="D14284" s="338">
        <f t="shared" si="2236"/>
        <v>6</v>
      </c>
      <c r="E14284" s="334">
        <v>0</v>
      </c>
      <c r="F14284" s="334">
        <v>0</v>
      </c>
      <c r="G14284" s="334">
        <v>0</v>
      </c>
      <c r="H14284" s="334">
        <v>0</v>
      </c>
      <c r="I14284" s="334">
        <v>0</v>
      </c>
      <c r="J14284" s="334">
        <v>0</v>
      </c>
      <c r="K14284" s="334">
        <v>0</v>
      </c>
      <c r="L14284" s="334">
        <v>0</v>
      </c>
      <c r="M14284" s="334">
        <v>0</v>
      </c>
      <c r="N14284" s="334">
        <v>0</v>
      </c>
      <c r="O14284" s="334">
        <v>0</v>
      </c>
      <c r="P14284" s="334">
        <v>0</v>
      </c>
      <c r="Q14284" s="334">
        <v>0</v>
      </c>
      <c r="R14284" s="334">
        <v>0</v>
      </c>
      <c r="S14284" s="334">
        <v>0</v>
      </c>
      <c r="T14284" s="334">
        <v>0</v>
      </c>
      <c r="U14284" s="334">
        <v>0</v>
      </c>
      <c r="V14284" s="334">
        <v>0</v>
      </c>
      <c r="W14284" s="334">
        <v>0</v>
      </c>
      <c r="X14284" s="334">
        <v>0</v>
      </c>
      <c r="Y14284" s="334">
        <v>0</v>
      </c>
      <c r="Z14284" s="334">
        <v>0</v>
      </c>
      <c r="AA14284" s="334">
        <v>0</v>
      </c>
      <c r="AB14284" s="334">
        <v>0</v>
      </c>
      <c r="AD14284" s="334">
        <v>0</v>
      </c>
      <c r="AE14284" s="334">
        <f t="shared" si="2237"/>
        <v>0</v>
      </c>
      <c r="AF14284" s="334">
        <f t="shared" si="2238"/>
        <v>0</v>
      </c>
      <c r="AG14284" s="340">
        <f t="shared" si="2239"/>
        <v>0</v>
      </c>
      <c r="AI14284" s="340">
        <f t="shared" si="2240"/>
        <v>0</v>
      </c>
      <c r="AJ14284" s="340">
        <f t="shared" si="2240"/>
        <v>0</v>
      </c>
      <c r="AK14284" s="340">
        <f t="shared" si="2240"/>
        <v>0</v>
      </c>
      <c r="AL14284" s="340">
        <f t="shared" si="2240"/>
        <v>0</v>
      </c>
      <c r="AM14284" s="340">
        <f t="shared" si="2240"/>
        <v>0</v>
      </c>
    </row>
    <row r="14285" spans="1:39" x14ac:dyDescent="0.35">
      <c r="A14285" s="337">
        <v>36198</v>
      </c>
      <c r="B14285" s="338">
        <f t="shared" si="2234"/>
        <v>1999</v>
      </c>
      <c r="C14285" s="338">
        <f t="shared" si="2235"/>
        <v>2</v>
      </c>
      <c r="D14285" s="338">
        <f t="shared" si="2236"/>
        <v>7</v>
      </c>
      <c r="E14285" s="334">
        <v>0</v>
      </c>
      <c r="F14285" s="334">
        <v>0</v>
      </c>
      <c r="G14285" s="334">
        <v>0</v>
      </c>
      <c r="H14285" s="334">
        <v>0</v>
      </c>
      <c r="I14285" s="334">
        <v>0</v>
      </c>
      <c r="J14285" s="334">
        <v>0</v>
      </c>
      <c r="K14285" s="334">
        <v>0</v>
      </c>
      <c r="L14285" s="334">
        <v>0</v>
      </c>
      <c r="M14285" s="334">
        <v>0</v>
      </c>
      <c r="N14285" s="334">
        <v>0</v>
      </c>
      <c r="O14285" s="334">
        <v>0</v>
      </c>
      <c r="P14285" s="334">
        <v>0</v>
      </c>
      <c r="Q14285" s="334">
        <v>0</v>
      </c>
      <c r="R14285" s="334">
        <v>0</v>
      </c>
      <c r="S14285" s="334">
        <v>0</v>
      </c>
      <c r="T14285" s="334">
        <v>0</v>
      </c>
      <c r="U14285" s="334">
        <v>0</v>
      </c>
      <c r="V14285" s="334">
        <v>0</v>
      </c>
      <c r="W14285" s="334">
        <v>0</v>
      </c>
      <c r="X14285" s="334">
        <v>0</v>
      </c>
      <c r="Y14285" s="334">
        <v>0</v>
      </c>
      <c r="Z14285" s="334">
        <v>0</v>
      </c>
      <c r="AA14285" s="334">
        <v>0</v>
      </c>
      <c r="AB14285" s="334">
        <v>0</v>
      </c>
      <c r="AD14285" s="334">
        <v>0</v>
      </c>
      <c r="AE14285" s="334">
        <f t="shared" si="2237"/>
        <v>0</v>
      </c>
      <c r="AF14285" s="334">
        <f t="shared" si="2238"/>
        <v>0</v>
      </c>
      <c r="AG14285" s="340">
        <f t="shared" si="2239"/>
        <v>0</v>
      </c>
      <c r="AI14285" s="340">
        <f t="shared" si="2240"/>
        <v>0</v>
      </c>
      <c r="AJ14285" s="340">
        <f t="shared" si="2240"/>
        <v>0</v>
      </c>
      <c r="AK14285" s="340">
        <f t="shared" si="2240"/>
        <v>0</v>
      </c>
      <c r="AL14285" s="340">
        <f t="shared" si="2240"/>
        <v>0</v>
      </c>
      <c r="AM14285" s="340">
        <f t="shared" si="2240"/>
        <v>0</v>
      </c>
    </row>
    <row r="14286" spans="1:39" x14ac:dyDescent="0.35">
      <c r="A14286" s="337">
        <v>36199</v>
      </c>
      <c r="B14286" s="338">
        <f t="shared" si="2234"/>
        <v>1999</v>
      </c>
      <c r="C14286" s="338">
        <f t="shared" si="2235"/>
        <v>2</v>
      </c>
      <c r="D14286" s="338">
        <f t="shared" si="2236"/>
        <v>8</v>
      </c>
      <c r="E14286" s="334">
        <v>0</v>
      </c>
      <c r="F14286" s="334">
        <v>0</v>
      </c>
      <c r="G14286" s="334">
        <v>0</v>
      </c>
      <c r="H14286" s="334">
        <v>0</v>
      </c>
      <c r="I14286" s="334">
        <v>0</v>
      </c>
      <c r="J14286" s="334">
        <v>0</v>
      </c>
      <c r="K14286" s="334">
        <v>0</v>
      </c>
      <c r="L14286" s="334">
        <v>0</v>
      </c>
      <c r="M14286" s="334">
        <v>0</v>
      </c>
      <c r="N14286" s="334">
        <v>0</v>
      </c>
      <c r="O14286" s="334">
        <v>0</v>
      </c>
      <c r="P14286" s="334">
        <v>0</v>
      </c>
      <c r="Q14286" s="334">
        <v>0</v>
      </c>
      <c r="R14286" s="334">
        <v>0</v>
      </c>
      <c r="S14286" s="334">
        <v>0</v>
      </c>
      <c r="T14286" s="334">
        <v>0</v>
      </c>
      <c r="U14286" s="334">
        <v>0</v>
      </c>
      <c r="V14286" s="334">
        <v>0</v>
      </c>
      <c r="W14286" s="334">
        <v>0</v>
      </c>
      <c r="X14286" s="334">
        <v>0</v>
      </c>
      <c r="Y14286" s="334">
        <v>0</v>
      </c>
      <c r="Z14286" s="334">
        <v>0</v>
      </c>
      <c r="AA14286" s="334">
        <v>0</v>
      </c>
      <c r="AB14286" s="334">
        <v>0</v>
      </c>
      <c r="AD14286" s="334">
        <v>0</v>
      </c>
      <c r="AE14286" s="334">
        <f t="shared" si="2237"/>
        <v>0</v>
      </c>
      <c r="AF14286" s="334">
        <f t="shared" si="2238"/>
        <v>0</v>
      </c>
      <c r="AG14286" s="340">
        <f t="shared" si="2239"/>
        <v>0</v>
      </c>
      <c r="AI14286" s="340">
        <f t="shared" si="2240"/>
        <v>0</v>
      </c>
      <c r="AJ14286" s="340">
        <f t="shared" si="2240"/>
        <v>0</v>
      </c>
      <c r="AK14286" s="340">
        <f t="shared" si="2240"/>
        <v>0</v>
      </c>
      <c r="AL14286" s="340">
        <f t="shared" si="2240"/>
        <v>0</v>
      </c>
      <c r="AM14286" s="340">
        <f t="shared" si="2240"/>
        <v>0</v>
      </c>
    </row>
    <row r="14287" spans="1:39" x14ac:dyDescent="0.35">
      <c r="A14287" s="337">
        <v>36200</v>
      </c>
      <c r="B14287" s="338">
        <f t="shared" si="2234"/>
        <v>1999</v>
      </c>
      <c r="C14287" s="338">
        <f t="shared" si="2235"/>
        <v>2</v>
      </c>
      <c r="D14287" s="338">
        <f t="shared" si="2236"/>
        <v>9</v>
      </c>
      <c r="E14287" s="334">
        <v>0</v>
      </c>
      <c r="F14287" s="334">
        <v>0</v>
      </c>
      <c r="G14287" s="334">
        <v>0</v>
      </c>
      <c r="H14287" s="334">
        <v>0</v>
      </c>
      <c r="I14287" s="334">
        <v>0</v>
      </c>
      <c r="J14287" s="334">
        <v>0</v>
      </c>
      <c r="K14287" s="334">
        <v>0</v>
      </c>
      <c r="L14287" s="334">
        <v>0</v>
      </c>
      <c r="M14287" s="334">
        <v>0</v>
      </c>
      <c r="N14287" s="334">
        <v>0</v>
      </c>
      <c r="O14287" s="334">
        <v>0</v>
      </c>
      <c r="P14287" s="334">
        <v>0</v>
      </c>
      <c r="Q14287" s="334">
        <v>0</v>
      </c>
      <c r="R14287" s="334">
        <v>0</v>
      </c>
      <c r="S14287" s="334">
        <v>0</v>
      </c>
      <c r="T14287" s="334">
        <v>0</v>
      </c>
      <c r="U14287" s="334">
        <v>0</v>
      </c>
      <c r="V14287" s="334">
        <v>0</v>
      </c>
      <c r="W14287" s="334">
        <v>0</v>
      </c>
      <c r="X14287" s="334">
        <v>0</v>
      </c>
      <c r="Y14287" s="334">
        <v>0</v>
      </c>
      <c r="Z14287" s="334">
        <v>0</v>
      </c>
      <c r="AA14287" s="334">
        <v>0</v>
      </c>
      <c r="AB14287" s="334">
        <v>0</v>
      </c>
      <c r="AD14287" s="334">
        <v>0</v>
      </c>
      <c r="AE14287" s="334">
        <f t="shared" si="2237"/>
        <v>0</v>
      </c>
      <c r="AF14287" s="334">
        <f t="shared" si="2238"/>
        <v>0</v>
      </c>
      <c r="AG14287" s="340">
        <f t="shared" si="2239"/>
        <v>0</v>
      </c>
      <c r="AI14287" s="340">
        <f t="shared" si="2240"/>
        <v>0</v>
      </c>
      <c r="AJ14287" s="340">
        <f t="shared" si="2240"/>
        <v>0</v>
      </c>
      <c r="AK14287" s="340">
        <f t="shared" si="2240"/>
        <v>0</v>
      </c>
      <c r="AL14287" s="340">
        <f t="shared" si="2240"/>
        <v>0</v>
      </c>
      <c r="AM14287" s="340">
        <f t="shared" si="2240"/>
        <v>0</v>
      </c>
    </row>
    <row r="14288" spans="1:39" x14ac:dyDescent="0.35">
      <c r="A14288" s="337">
        <v>36201</v>
      </c>
      <c r="B14288" s="338">
        <f t="shared" si="2234"/>
        <v>1999</v>
      </c>
      <c r="C14288" s="338">
        <f t="shared" si="2235"/>
        <v>2</v>
      </c>
      <c r="D14288" s="338">
        <f t="shared" si="2236"/>
        <v>10</v>
      </c>
      <c r="E14288" s="334">
        <v>0</v>
      </c>
      <c r="F14288" s="334">
        <v>0</v>
      </c>
      <c r="G14288" s="334">
        <v>0</v>
      </c>
      <c r="H14288" s="334">
        <v>0</v>
      </c>
      <c r="I14288" s="334">
        <v>0</v>
      </c>
      <c r="J14288" s="334">
        <v>0</v>
      </c>
      <c r="K14288" s="334">
        <v>0</v>
      </c>
      <c r="L14288" s="334">
        <v>0</v>
      </c>
      <c r="M14288" s="334">
        <v>0</v>
      </c>
      <c r="N14288" s="334">
        <v>0</v>
      </c>
      <c r="O14288" s="334">
        <v>0</v>
      </c>
      <c r="P14288" s="334">
        <v>0</v>
      </c>
      <c r="Q14288" s="334">
        <v>0</v>
      </c>
      <c r="R14288" s="334">
        <v>0</v>
      </c>
      <c r="S14288" s="334">
        <v>0</v>
      </c>
      <c r="T14288" s="334">
        <v>0</v>
      </c>
      <c r="U14288" s="334">
        <v>0</v>
      </c>
      <c r="V14288" s="334">
        <v>0</v>
      </c>
      <c r="W14288" s="334">
        <v>0</v>
      </c>
      <c r="X14288" s="334">
        <v>0</v>
      </c>
      <c r="Y14288" s="334">
        <v>0</v>
      </c>
      <c r="Z14288" s="334">
        <v>0</v>
      </c>
      <c r="AA14288" s="334">
        <v>0</v>
      </c>
      <c r="AB14288" s="334">
        <v>0</v>
      </c>
      <c r="AD14288" s="334">
        <v>0</v>
      </c>
      <c r="AE14288" s="334">
        <f t="shared" si="2237"/>
        <v>0</v>
      </c>
      <c r="AF14288" s="334">
        <f t="shared" si="2238"/>
        <v>0</v>
      </c>
      <c r="AG14288" s="340">
        <f t="shared" si="2239"/>
        <v>0</v>
      </c>
      <c r="AI14288" s="340">
        <f t="shared" si="2240"/>
        <v>0</v>
      </c>
      <c r="AJ14288" s="340">
        <f t="shared" si="2240"/>
        <v>0</v>
      </c>
      <c r="AK14288" s="340">
        <f t="shared" si="2240"/>
        <v>0</v>
      </c>
      <c r="AL14288" s="340">
        <f t="shared" si="2240"/>
        <v>0</v>
      </c>
      <c r="AM14288" s="340">
        <f t="shared" si="2240"/>
        <v>0</v>
      </c>
    </row>
    <row r="14289" spans="1:39" x14ac:dyDescent="0.35">
      <c r="A14289" s="337">
        <v>36202</v>
      </c>
      <c r="B14289" s="338">
        <f t="shared" si="2234"/>
        <v>1999</v>
      </c>
      <c r="C14289" s="338">
        <f t="shared" si="2235"/>
        <v>2</v>
      </c>
      <c r="D14289" s="338">
        <f t="shared" si="2236"/>
        <v>11</v>
      </c>
      <c r="E14289" s="334">
        <v>0</v>
      </c>
      <c r="F14289" s="334">
        <v>0</v>
      </c>
      <c r="G14289" s="334">
        <v>0</v>
      </c>
      <c r="H14289" s="334">
        <v>0</v>
      </c>
      <c r="I14289" s="334">
        <v>0</v>
      </c>
      <c r="J14289" s="334">
        <v>0</v>
      </c>
      <c r="K14289" s="334">
        <v>0</v>
      </c>
      <c r="L14289" s="334">
        <v>0</v>
      </c>
      <c r="M14289" s="334">
        <v>0</v>
      </c>
      <c r="N14289" s="334">
        <v>0</v>
      </c>
      <c r="O14289" s="334">
        <v>0</v>
      </c>
      <c r="P14289" s="334">
        <v>0</v>
      </c>
      <c r="Q14289" s="334">
        <v>0</v>
      </c>
      <c r="R14289" s="334">
        <v>0</v>
      </c>
      <c r="S14289" s="334">
        <v>0</v>
      </c>
      <c r="T14289" s="334">
        <v>0</v>
      </c>
      <c r="U14289" s="334">
        <v>0</v>
      </c>
      <c r="V14289" s="334">
        <v>0</v>
      </c>
      <c r="W14289" s="334">
        <v>0</v>
      </c>
      <c r="X14289" s="334">
        <v>0</v>
      </c>
      <c r="Y14289" s="334">
        <v>0</v>
      </c>
      <c r="Z14289" s="334">
        <v>0</v>
      </c>
      <c r="AA14289" s="334">
        <v>0</v>
      </c>
      <c r="AB14289" s="334">
        <v>0</v>
      </c>
      <c r="AD14289" s="334">
        <v>0</v>
      </c>
      <c r="AE14289" s="334">
        <f t="shared" si="2237"/>
        <v>0</v>
      </c>
      <c r="AF14289" s="334">
        <f t="shared" si="2238"/>
        <v>0</v>
      </c>
      <c r="AG14289" s="340">
        <f t="shared" si="2239"/>
        <v>0</v>
      </c>
      <c r="AI14289" s="340">
        <f t="shared" si="2240"/>
        <v>0</v>
      </c>
      <c r="AJ14289" s="340">
        <f t="shared" si="2240"/>
        <v>0</v>
      </c>
      <c r="AK14289" s="340">
        <f t="shared" si="2240"/>
        <v>0</v>
      </c>
      <c r="AL14289" s="340">
        <f t="shared" si="2240"/>
        <v>0</v>
      </c>
      <c r="AM14289" s="340">
        <f t="shared" si="2240"/>
        <v>0</v>
      </c>
    </row>
    <row r="14290" spans="1:39" x14ac:dyDescent="0.35">
      <c r="A14290" s="337">
        <v>36203</v>
      </c>
      <c r="B14290" s="338">
        <f t="shared" si="2234"/>
        <v>1999</v>
      </c>
      <c r="C14290" s="338">
        <f t="shared" si="2235"/>
        <v>2</v>
      </c>
      <c r="D14290" s="338">
        <f t="shared" si="2236"/>
        <v>12</v>
      </c>
      <c r="E14290" s="334">
        <v>0</v>
      </c>
      <c r="F14290" s="334">
        <v>0</v>
      </c>
      <c r="G14290" s="334">
        <v>0</v>
      </c>
      <c r="H14290" s="334">
        <v>0</v>
      </c>
      <c r="I14290" s="334">
        <v>0</v>
      </c>
      <c r="J14290" s="334">
        <v>0</v>
      </c>
      <c r="K14290" s="334">
        <v>0</v>
      </c>
      <c r="L14290" s="334">
        <v>0</v>
      </c>
      <c r="M14290" s="334">
        <v>0</v>
      </c>
      <c r="N14290" s="334">
        <v>0</v>
      </c>
      <c r="O14290" s="334">
        <v>0</v>
      </c>
      <c r="P14290" s="334">
        <v>0</v>
      </c>
      <c r="Q14290" s="334">
        <v>0</v>
      </c>
      <c r="R14290" s="334">
        <v>0</v>
      </c>
      <c r="S14290" s="334">
        <v>0</v>
      </c>
      <c r="T14290" s="334">
        <v>0</v>
      </c>
      <c r="U14290" s="334">
        <v>0</v>
      </c>
      <c r="V14290" s="334">
        <v>0</v>
      </c>
      <c r="W14290" s="334">
        <v>0</v>
      </c>
      <c r="X14290" s="334">
        <v>0</v>
      </c>
      <c r="Y14290" s="334">
        <v>0</v>
      </c>
      <c r="Z14290" s="334">
        <v>0</v>
      </c>
      <c r="AA14290" s="334">
        <v>0</v>
      </c>
      <c r="AB14290" s="334">
        <v>0</v>
      </c>
      <c r="AD14290" s="334">
        <v>0</v>
      </c>
      <c r="AE14290" s="334">
        <f t="shared" si="2237"/>
        <v>0</v>
      </c>
      <c r="AF14290" s="334">
        <f t="shared" si="2238"/>
        <v>0</v>
      </c>
      <c r="AG14290" s="340">
        <f t="shared" si="2239"/>
        <v>0</v>
      </c>
      <c r="AI14290" s="340">
        <f t="shared" si="2240"/>
        <v>0</v>
      </c>
      <c r="AJ14290" s="340">
        <f t="shared" si="2240"/>
        <v>0</v>
      </c>
      <c r="AK14290" s="340">
        <f t="shared" si="2240"/>
        <v>0</v>
      </c>
      <c r="AL14290" s="340">
        <f t="shared" si="2240"/>
        <v>0</v>
      </c>
      <c r="AM14290" s="340">
        <f t="shared" si="2240"/>
        <v>0</v>
      </c>
    </row>
    <row r="14291" spans="1:39" x14ac:dyDescent="0.35">
      <c r="A14291" s="337">
        <v>36204</v>
      </c>
      <c r="B14291" s="338">
        <f t="shared" si="2234"/>
        <v>1999</v>
      </c>
      <c r="C14291" s="338">
        <f t="shared" si="2235"/>
        <v>2</v>
      </c>
      <c r="D14291" s="338">
        <f t="shared" si="2236"/>
        <v>13</v>
      </c>
      <c r="E14291" s="334">
        <v>0</v>
      </c>
      <c r="F14291" s="334">
        <v>0</v>
      </c>
      <c r="G14291" s="334">
        <v>0</v>
      </c>
      <c r="H14291" s="334">
        <v>0</v>
      </c>
      <c r="I14291" s="334">
        <v>0</v>
      </c>
      <c r="J14291" s="334">
        <v>0</v>
      </c>
      <c r="K14291" s="334">
        <v>0</v>
      </c>
      <c r="L14291" s="334">
        <v>0</v>
      </c>
      <c r="M14291" s="334">
        <v>0</v>
      </c>
      <c r="N14291" s="334">
        <v>0</v>
      </c>
      <c r="O14291" s="334">
        <v>0</v>
      </c>
      <c r="P14291" s="334">
        <v>0</v>
      </c>
      <c r="Q14291" s="334">
        <v>0</v>
      </c>
      <c r="R14291" s="334">
        <v>0</v>
      </c>
      <c r="S14291" s="334">
        <v>0</v>
      </c>
      <c r="T14291" s="334">
        <v>0</v>
      </c>
      <c r="U14291" s="334">
        <v>0</v>
      </c>
      <c r="V14291" s="334">
        <v>0</v>
      </c>
      <c r="W14291" s="334">
        <v>0</v>
      </c>
      <c r="X14291" s="334">
        <v>0</v>
      </c>
      <c r="Y14291" s="334">
        <v>0</v>
      </c>
      <c r="Z14291" s="334">
        <v>0</v>
      </c>
      <c r="AA14291" s="334">
        <v>0</v>
      </c>
      <c r="AB14291" s="334">
        <v>0</v>
      </c>
      <c r="AD14291" s="334">
        <v>0</v>
      </c>
      <c r="AE14291" s="334">
        <f t="shared" si="2237"/>
        <v>0</v>
      </c>
      <c r="AF14291" s="334">
        <f t="shared" si="2238"/>
        <v>0</v>
      </c>
      <c r="AG14291" s="340">
        <f t="shared" si="2239"/>
        <v>0</v>
      </c>
      <c r="AI14291" s="340">
        <f t="shared" si="2240"/>
        <v>0</v>
      </c>
      <c r="AJ14291" s="340">
        <f t="shared" si="2240"/>
        <v>0</v>
      </c>
      <c r="AK14291" s="340">
        <f t="shared" si="2240"/>
        <v>0</v>
      </c>
      <c r="AL14291" s="340">
        <f t="shared" si="2240"/>
        <v>0</v>
      </c>
      <c r="AM14291" s="340">
        <f t="shared" si="2240"/>
        <v>0</v>
      </c>
    </row>
    <row r="14292" spans="1:39" x14ac:dyDescent="0.35">
      <c r="A14292" s="337">
        <v>36205</v>
      </c>
      <c r="B14292" s="338">
        <f t="shared" si="2234"/>
        <v>1999</v>
      </c>
      <c r="C14292" s="338">
        <f t="shared" si="2235"/>
        <v>2</v>
      </c>
      <c r="D14292" s="338">
        <f t="shared" si="2236"/>
        <v>14</v>
      </c>
      <c r="E14292" s="334">
        <v>0</v>
      </c>
      <c r="F14292" s="334">
        <v>0</v>
      </c>
      <c r="G14292" s="334">
        <v>0</v>
      </c>
      <c r="H14292" s="334">
        <v>0</v>
      </c>
      <c r="I14292" s="334">
        <v>0</v>
      </c>
      <c r="J14292" s="334">
        <v>0</v>
      </c>
      <c r="K14292" s="334">
        <v>0</v>
      </c>
      <c r="L14292" s="334">
        <v>0</v>
      </c>
      <c r="M14292" s="334">
        <v>0</v>
      </c>
      <c r="N14292" s="334">
        <v>0</v>
      </c>
      <c r="O14292" s="334">
        <v>0</v>
      </c>
      <c r="P14292" s="334">
        <v>0</v>
      </c>
      <c r="Q14292" s="334">
        <v>0</v>
      </c>
      <c r="R14292" s="334">
        <v>0</v>
      </c>
      <c r="S14292" s="334">
        <v>0</v>
      </c>
      <c r="T14292" s="334">
        <v>0</v>
      </c>
      <c r="U14292" s="334">
        <v>0</v>
      </c>
      <c r="V14292" s="334">
        <v>0</v>
      </c>
      <c r="W14292" s="334">
        <v>0</v>
      </c>
      <c r="X14292" s="334">
        <v>0</v>
      </c>
      <c r="Y14292" s="334">
        <v>0</v>
      </c>
      <c r="Z14292" s="334">
        <v>0</v>
      </c>
      <c r="AA14292" s="334">
        <v>0</v>
      </c>
      <c r="AB14292" s="334">
        <v>0</v>
      </c>
      <c r="AD14292" s="334">
        <v>0</v>
      </c>
      <c r="AE14292" s="334">
        <f t="shared" si="2237"/>
        <v>0</v>
      </c>
      <c r="AF14292" s="334">
        <f t="shared" si="2238"/>
        <v>0</v>
      </c>
      <c r="AG14292" s="340">
        <f t="shared" si="2239"/>
        <v>0</v>
      </c>
      <c r="AI14292" s="340">
        <f t="shared" ref="AI14292:AM14307" si="2241">IF($C14292=AI$1,$AF14292,0)</f>
        <v>0</v>
      </c>
      <c r="AJ14292" s="340">
        <f t="shared" si="2241"/>
        <v>0</v>
      </c>
      <c r="AK14292" s="340">
        <f t="shared" si="2241"/>
        <v>0</v>
      </c>
      <c r="AL14292" s="340">
        <f t="shared" si="2241"/>
        <v>0</v>
      </c>
      <c r="AM14292" s="340">
        <f t="shared" si="2241"/>
        <v>0</v>
      </c>
    </row>
    <row r="14293" spans="1:39" x14ac:dyDescent="0.35">
      <c r="A14293" s="337">
        <v>36206</v>
      </c>
      <c r="B14293" s="338">
        <f t="shared" si="2234"/>
        <v>1999</v>
      </c>
      <c r="C14293" s="338">
        <f t="shared" si="2235"/>
        <v>2</v>
      </c>
      <c r="D14293" s="338">
        <f t="shared" si="2236"/>
        <v>15</v>
      </c>
      <c r="E14293" s="334">
        <v>0</v>
      </c>
      <c r="F14293" s="334">
        <v>0</v>
      </c>
      <c r="G14293" s="334">
        <v>0</v>
      </c>
      <c r="H14293" s="334">
        <v>0</v>
      </c>
      <c r="I14293" s="334">
        <v>0</v>
      </c>
      <c r="J14293" s="334">
        <v>0</v>
      </c>
      <c r="K14293" s="334">
        <v>0</v>
      </c>
      <c r="L14293" s="334">
        <v>0</v>
      </c>
      <c r="M14293" s="334">
        <v>0</v>
      </c>
      <c r="N14293" s="334">
        <v>0</v>
      </c>
      <c r="O14293" s="334">
        <v>0</v>
      </c>
      <c r="P14293" s="334">
        <v>0</v>
      </c>
      <c r="Q14293" s="334">
        <v>0</v>
      </c>
      <c r="R14293" s="334">
        <v>0</v>
      </c>
      <c r="S14293" s="334">
        <v>0</v>
      </c>
      <c r="T14293" s="334">
        <v>0</v>
      </c>
      <c r="U14293" s="334">
        <v>0</v>
      </c>
      <c r="V14293" s="334">
        <v>0</v>
      </c>
      <c r="W14293" s="334">
        <v>0</v>
      </c>
      <c r="X14293" s="334">
        <v>0</v>
      </c>
      <c r="Y14293" s="334">
        <v>0</v>
      </c>
      <c r="Z14293" s="334">
        <v>0</v>
      </c>
      <c r="AA14293" s="334">
        <v>0</v>
      </c>
      <c r="AB14293" s="334">
        <v>0</v>
      </c>
      <c r="AD14293" s="334">
        <v>0</v>
      </c>
      <c r="AE14293" s="334">
        <f t="shared" si="2237"/>
        <v>0</v>
      </c>
      <c r="AF14293" s="334">
        <f t="shared" si="2238"/>
        <v>0</v>
      </c>
      <c r="AG14293" s="340">
        <f t="shared" si="2239"/>
        <v>0</v>
      </c>
      <c r="AI14293" s="340">
        <f t="shared" si="2241"/>
        <v>0</v>
      </c>
      <c r="AJ14293" s="340">
        <f t="shared" si="2241"/>
        <v>0</v>
      </c>
      <c r="AK14293" s="340">
        <f t="shared" si="2241"/>
        <v>0</v>
      </c>
      <c r="AL14293" s="340">
        <f t="shared" si="2241"/>
        <v>0</v>
      </c>
      <c r="AM14293" s="340">
        <f t="shared" si="2241"/>
        <v>0</v>
      </c>
    </row>
    <row r="14294" spans="1:39" x14ac:dyDescent="0.35">
      <c r="A14294" s="337">
        <v>36207</v>
      </c>
      <c r="B14294" s="338">
        <f t="shared" si="2234"/>
        <v>1999</v>
      </c>
      <c r="C14294" s="338">
        <f t="shared" si="2235"/>
        <v>2</v>
      </c>
      <c r="D14294" s="338">
        <f t="shared" si="2236"/>
        <v>16</v>
      </c>
      <c r="E14294" s="334">
        <v>0</v>
      </c>
      <c r="F14294" s="334">
        <v>0</v>
      </c>
      <c r="G14294" s="334">
        <v>0</v>
      </c>
      <c r="H14294" s="334">
        <v>0</v>
      </c>
      <c r="I14294" s="334">
        <v>0</v>
      </c>
      <c r="J14294" s="334">
        <v>0</v>
      </c>
      <c r="K14294" s="334">
        <v>0</v>
      </c>
      <c r="L14294" s="334">
        <v>0</v>
      </c>
      <c r="M14294" s="334">
        <v>0</v>
      </c>
      <c r="N14294" s="334">
        <v>0</v>
      </c>
      <c r="O14294" s="334">
        <v>0</v>
      </c>
      <c r="P14294" s="334">
        <v>0</v>
      </c>
      <c r="Q14294" s="334">
        <v>0</v>
      </c>
      <c r="R14294" s="334">
        <v>0</v>
      </c>
      <c r="S14294" s="334">
        <v>0</v>
      </c>
      <c r="T14294" s="334">
        <v>0</v>
      </c>
      <c r="U14294" s="334">
        <v>0</v>
      </c>
      <c r="V14294" s="334">
        <v>0</v>
      </c>
      <c r="W14294" s="334">
        <v>0</v>
      </c>
      <c r="X14294" s="334">
        <v>0</v>
      </c>
      <c r="Y14294" s="334">
        <v>0</v>
      </c>
      <c r="Z14294" s="334">
        <v>0</v>
      </c>
      <c r="AA14294" s="334">
        <v>0</v>
      </c>
      <c r="AB14294" s="334">
        <v>0</v>
      </c>
      <c r="AD14294" s="334">
        <v>0</v>
      </c>
      <c r="AE14294" s="334">
        <f t="shared" si="2237"/>
        <v>0</v>
      </c>
      <c r="AF14294" s="334">
        <f t="shared" si="2238"/>
        <v>0</v>
      </c>
      <c r="AG14294" s="340">
        <f t="shared" si="2239"/>
        <v>0</v>
      </c>
      <c r="AI14294" s="340">
        <f t="shared" si="2241"/>
        <v>0</v>
      </c>
      <c r="AJ14294" s="340">
        <f t="shared" si="2241"/>
        <v>0</v>
      </c>
      <c r="AK14294" s="340">
        <f t="shared" si="2241"/>
        <v>0</v>
      </c>
      <c r="AL14294" s="340">
        <f t="shared" si="2241"/>
        <v>0</v>
      </c>
      <c r="AM14294" s="340">
        <f t="shared" si="2241"/>
        <v>0</v>
      </c>
    </row>
    <row r="14295" spans="1:39" x14ac:dyDescent="0.35">
      <c r="A14295" s="337">
        <v>36208</v>
      </c>
      <c r="B14295" s="338">
        <f t="shared" si="2234"/>
        <v>1999</v>
      </c>
      <c r="C14295" s="338">
        <f t="shared" si="2235"/>
        <v>2</v>
      </c>
      <c r="D14295" s="338">
        <f t="shared" si="2236"/>
        <v>17</v>
      </c>
      <c r="E14295" s="334">
        <v>0</v>
      </c>
      <c r="F14295" s="334">
        <v>0</v>
      </c>
      <c r="G14295" s="334">
        <v>0</v>
      </c>
      <c r="H14295" s="334">
        <v>0</v>
      </c>
      <c r="I14295" s="334">
        <v>0</v>
      </c>
      <c r="J14295" s="334">
        <v>0</v>
      </c>
      <c r="K14295" s="334">
        <v>0</v>
      </c>
      <c r="L14295" s="334">
        <v>0</v>
      </c>
      <c r="M14295" s="334">
        <v>0</v>
      </c>
      <c r="N14295" s="334">
        <v>0</v>
      </c>
      <c r="O14295" s="334">
        <v>0</v>
      </c>
      <c r="P14295" s="334">
        <v>0</v>
      </c>
      <c r="Q14295" s="334">
        <v>0</v>
      </c>
      <c r="R14295" s="334">
        <v>0</v>
      </c>
      <c r="S14295" s="334">
        <v>0</v>
      </c>
      <c r="T14295" s="334">
        <v>0</v>
      </c>
      <c r="U14295" s="334">
        <v>0</v>
      </c>
      <c r="V14295" s="334">
        <v>0</v>
      </c>
      <c r="W14295" s="334">
        <v>0</v>
      </c>
      <c r="X14295" s="334">
        <v>0</v>
      </c>
      <c r="Y14295" s="334">
        <v>0</v>
      </c>
      <c r="Z14295" s="334">
        <v>0</v>
      </c>
      <c r="AA14295" s="334">
        <v>0</v>
      </c>
      <c r="AB14295" s="334">
        <v>0</v>
      </c>
      <c r="AD14295" s="334">
        <v>0</v>
      </c>
      <c r="AE14295" s="334">
        <f t="shared" si="2237"/>
        <v>0</v>
      </c>
      <c r="AF14295" s="334">
        <f t="shared" si="2238"/>
        <v>0</v>
      </c>
      <c r="AG14295" s="340">
        <f t="shared" si="2239"/>
        <v>0</v>
      </c>
      <c r="AI14295" s="340">
        <f t="shared" si="2241"/>
        <v>0</v>
      </c>
      <c r="AJ14295" s="340">
        <f t="shared" si="2241"/>
        <v>0</v>
      </c>
      <c r="AK14295" s="340">
        <f t="shared" si="2241"/>
        <v>0</v>
      </c>
      <c r="AL14295" s="340">
        <f t="shared" si="2241"/>
        <v>0</v>
      </c>
      <c r="AM14295" s="340">
        <f t="shared" si="2241"/>
        <v>0</v>
      </c>
    </row>
    <row r="14296" spans="1:39" x14ac:dyDescent="0.35">
      <c r="A14296" s="337">
        <v>36209</v>
      </c>
      <c r="B14296" s="338">
        <f t="shared" si="2234"/>
        <v>1999</v>
      </c>
      <c r="C14296" s="338">
        <f t="shared" si="2235"/>
        <v>2</v>
      </c>
      <c r="D14296" s="338">
        <f t="shared" si="2236"/>
        <v>18</v>
      </c>
      <c r="E14296" s="334">
        <v>0</v>
      </c>
      <c r="F14296" s="334">
        <v>0</v>
      </c>
      <c r="G14296" s="334">
        <v>0</v>
      </c>
      <c r="H14296" s="334">
        <v>0</v>
      </c>
      <c r="I14296" s="334">
        <v>0</v>
      </c>
      <c r="J14296" s="334">
        <v>0</v>
      </c>
      <c r="K14296" s="334">
        <v>0</v>
      </c>
      <c r="L14296" s="334">
        <v>0</v>
      </c>
      <c r="M14296" s="334">
        <v>0</v>
      </c>
      <c r="N14296" s="334">
        <v>0</v>
      </c>
      <c r="O14296" s="334">
        <v>0</v>
      </c>
      <c r="P14296" s="334">
        <v>0</v>
      </c>
      <c r="Q14296" s="334">
        <v>0</v>
      </c>
      <c r="R14296" s="334">
        <v>0</v>
      </c>
      <c r="S14296" s="334">
        <v>0</v>
      </c>
      <c r="T14296" s="334">
        <v>0</v>
      </c>
      <c r="U14296" s="334">
        <v>0</v>
      </c>
      <c r="V14296" s="334">
        <v>0</v>
      </c>
      <c r="W14296" s="334">
        <v>0</v>
      </c>
      <c r="X14296" s="334">
        <v>0</v>
      </c>
      <c r="Y14296" s="334">
        <v>0</v>
      </c>
      <c r="Z14296" s="334">
        <v>0</v>
      </c>
      <c r="AA14296" s="334">
        <v>0</v>
      </c>
      <c r="AB14296" s="334">
        <v>0</v>
      </c>
      <c r="AD14296" s="334">
        <v>0</v>
      </c>
      <c r="AE14296" s="334">
        <f t="shared" si="2237"/>
        <v>0</v>
      </c>
      <c r="AF14296" s="334">
        <f t="shared" si="2238"/>
        <v>0</v>
      </c>
      <c r="AG14296" s="340">
        <f t="shared" si="2239"/>
        <v>0</v>
      </c>
      <c r="AI14296" s="340">
        <f t="shared" si="2241"/>
        <v>0</v>
      </c>
      <c r="AJ14296" s="340">
        <f t="shared" si="2241"/>
        <v>0</v>
      </c>
      <c r="AK14296" s="340">
        <f t="shared" si="2241"/>
        <v>0</v>
      </c>
      <c r="AL14296" s="340">
        <f t="shared" si="2241"/>
        <v>0</v>
      </c>
      <c r="AM14296" s="340">
        <f t="shared" si="2241"/>
        <v>0</v>
      </c>
    </row>
    <row r="14297" spans="1:39" x14ac:dyDescent="0.35">
      <c r="A14297" s="337">
        <v>36210</v>
      </c>
      <c r="B14297" s="338">
        <f t="shared" si="2234"/>
        <v>1999</v>
      </c>
      <c r="C14297" s="338">
        <f t="shared" si="2235"/>
        <v>2</v>
      </c>
      <c r="D14297" s="338">
        <f t="shared" si="2236"/>
        <v>19</v>
      </c>
      <c r="E14297" s="334">
        <v>0</v>
      </c>
      <c r="F14297" s="334">
        <v>0</v>
      </c>
      <c r="G14297" s="334">
        <v>0</v>
      </c>
      <c r="H14297" s="334">
        <v>0</v>
      </c>
      <c r="I14297" s="334">
        <v>0</v>
      </c>
      <c r="J14297" s="334">
        <v>0</v>
      </c>
      <c r="K14297" s="334">
        <v>0</v>
      </c>
      <c r="L14297" s="334">
        <v>0</v>
      </c>
      <c r="M14297" s="334">
        <v>0</v>
      </c>
      <c r="N14297" s="334">
        <v>0</v>
      </c>
      <c r="O14297" s="334">
        <v>0</v>
      </c>
      <c r="P14297" s="334">
        <v>0</v>
      </c>
      <c r="Q14297" s="334">
        <v>0</v>
      </c>
      <c r="R14297" s="334">
        <v>0</v>
      </c>
      <c r="S14297" s="334">
        <v>0</v>
      </c>
      <c r="T14297" s="334">
        <v>0</v>
      </c>
      <c r="U14297" s="334">
        <v>0</v>
      </c>
      <c r="V14297" s="334">
        <v>0</v>
      </c>
      <c r="W14297" s="334">
        <v>0</v>
      </c>
      <c r="X14297" s="334">
        <v>0</v>
      </c>
      <c r="Y14297" s="334">
        <v>0</v>
      </c>
      <c r="Z14297" s="334">
        <v>0</v>
      </c>
      <c r="AA14297" s="334">
        <v>0</v>
      </c>
      <c r="AB14297" s="334">
        <v>0</v>
      </c>
      <c r="AD14297" s="334">
        <v>0</v>
      </c>
      <c r="AE14297" s="334">
        <f t="shared" si="2237"/>
        <v>0</v>
      </c>
      <c r="AF14297" s="334">
        <f t="shared" si="2238"/>
        <v>0</v>
      </c>
      <c r="AG14297" s="340">
        <f t="shared" si="2239"/>
        <v>0</v>
      </c>
      <c r="AI14297" s="340">
        <f t="shared" si="2241"/>
        <v>0</v>
      </c>
      <c r="AJ14297" s="340">
        <f t="shared" si="2241"/>
        <v>0</v>
      </c>
      <c r="AK14297" s="340">
        <f t="shared" si="2241"/>
        <v>0</v>
      </c>
      <c r="AL14297" s="340">
        <f t="shared" si="2241"/>
        <v>0</v>
      </c>
      <c r="AM14297" s="340">
        <f t="shared" si="2241"/>
        <v>0</v>
      </c>
    </row>
    <row r="14298" spans="1:39" x14ac:dyDescent="0.35">
      <c r="A14298" s="337">
        <v>36211</v>
      </c>
      <c r="B14298" s="338">
        <f t="shared" si="2234"/>
        <v>1999</v>
      </c>
      <c r="C14298" s="338">
        <f t="shared" si="2235"/>
        <v>2</v>
      </c>
      <c r="D14298" s="338">
        <f t="shared" si="2236"/>
        <v>20</v>
      </c>
      <c r="E14298" s="334">
        <v>0</v>
      </c>
      <c r="F14298" s="334">
        <v>0</v>
      </c>
      <c r="G14298" s="334">
        <v>0</v>
      </c>
      <c r="H14298" s="334">
        <v>0</v>
      </c>
      <c r="I14298" s="334">
        <v>0</v>
      </c>
      <c r="J14298" s="334">
        <v>0</v>
      </c>
      <c r="K14298" s="334">
        <v>0</v>
      </c>
      <c r="L14298" s="334">
        <v>0</v>
      </c>
      <c r="M14298" s="334">
        <v>0</v>
      </c>
      <c r="N14298" s="334">
        <v>0</v>
      </c>
      <c r="O14298" s="334">
        <v>0</v>
      </c>
      <c r="P14298" s="334">
        <v>0</v>
      </c>
      <c r="Q14298" s="334">
        <v>0</v>
      </c>
      <c r="R14298" s="334">
        <v>0</v>
      </c>
      <c r="S14298" s="334">
        <v>0</v>
      </c>
      <c r="T14298" s="334">
        <v>0</v>
      </c>
      <c r="U14298" s="334">
        <v>0</v>
      </c>
      <c r="V14298" s="334">
        <v>0</v>
      </c>
      <c r="W14298" s="334">
        <v>0</v>
      </c>
      <c r="X14298" s="334">
        <v>0</v>
      </c>
      <c r="Y14298" s="334">
        <v>0</v>
      </c>
      <c r="Z14298" s="334">
        <v>0</v>
      </c>
      <c r="AA14298" s="334">
        <v>0</v>
      </c>
      <c r="AB14298" s="334">
        <v>0</v>
      </c>
      <c r="AD14298" s="334">
        <v>0</v>
      </c>
      <c r="AE14298" s="334">
        <f t="shared" si="2237"/>
        <v>0</v>
      </c>
      <c r="AF14298" s="334">
        <f t="shared" si="2238"/>
        <v>0</v>
      </c>
      <c r="AG14298" s="340">
        <f t="shared" si="2239"/>
        <v>0</v>
      </c>
      <c r="AI14298" s="340">
        <f t="shared" si="2241"/>
        <v>0</v>
      </c>
      <c r="AJ14298" s="340">
        <f t="shared" si="2241"/>
        <v>0</v>
      </c>
      <c r="AK14298" s="340">
        <f t="shared" si="2241"/>
        <v>0</v>
      </c>
      <c r="AL14298" s="340">
        <f t="shared" si="2241"/>
        <v>0</v>
      </c>
      <c r="AM14298" s="340">
        <f t="shared" si="2241"/>
        <v>0</v>
      </c>
    </row>
    <row r="14299" spans="1:39" x14ac:dyDescent="0.35">
      <c r="A14299" s="337">
        <v>36212</v>
      </c>
      <c r="B14299" s="338">
        <f t="shared" si="2234"/>
        <v>1999</v>
      </c>
      <c r="C14299" s="338">
        <f t="shared" si="2235"/>
        <v>2</v>
      </c>
      <c r="D14299" s="338">
        <f t="shared" si="2236"/>
        <v>21</v>
      </c>
      <c r="E14299" s="334">
        <v>0</v>
      </c>
      <c r="F14299" s="334">
        <v>0</v>
      </c>
      <c r="G14299" s="334">
        <v>0</v>
      </c>
      <c r="H14299" s="334">
        <v>0</v>
      </c>
      <c r="I14299" s="334">
        <v>0</v>
      </c>
      <c r="J14299" s="334">
        <v>0</v>
      </c>
      <c r="K14299" s="334">
        <v>0</v>
      </c>
      <c r="L14299" s="334">
        <v>0</v>
      </c>
      <c r="M14299" s="334">
        <v>0</v>
      </c>
      <c r="N14299" s="334">
        <v>0</v>
      </c>
      <c r="O14299" s="334">
        <v>0</v>
      </c>
      <c r="P14299" s="334">
        <v>0</v>
      </c>
      <c r="Q14299" s="334">
        <v>0</v>
      </c>
      <c r="R14299" s="334">
        <v>0</v>
      </c>
      <c r="S14299" s="334">
        <v>0</v>
      </c>
      <c r="T14299" s="334">
        <v>0</v>
      </c>
      <c r="U14299" s="334">
        <v>0</v>
      </c>
      <c r="V14299" s="334">
        <v>0</v>
      </c>
      <c r="W14299" s="334">
        <v>0</v>
      </c>
      <c r="X14299" s="334">
        <v>0</v>
      </c>
      <c r="Y14299" s="334">
        <v>0</v>
      </c>
      <c r="Z14299" s="334">
        <v>0</v>
      </c>
      <c r="AA14299" s="334">
        <v>0</v>
      </c>
      <c r="AB14299" s="334">
        <v>0</v>
      </c>
      <c r="AD14299" s="334">
        <v>0</v>
      </c>
      <c r="AE14299" s="334">
        <f t="shared" si="2237"/>
        <v>0</v>
      </c>
      <c r="AF14299" s="334">
        <f t="shared" si="2238"/>
        <v>0</v>
      </c>
      <c r="AG14299" s="340">
        <f t="shared" si="2239"/>
        <v>0</v>
      </c>
      <c r="AI14299" s="340">
        <f t="shared" si="2241"/>
        <v>0</v>
      </c>
      <c r="AJ14299" s="340">
        <f t="shared" si="2241"/>
        <v>0</v>
      </c>
      <c r="AK14299" s="340">
        <f t="shared" si="2241"/>
        <v>0</v>
      </c>
      <c r="AL14299" s="340">
        <f t="shared" si="2241"/>
        <v>0</v>
      </c>
      <c r="AM14299" s="340">
        <f t="shared" si="2241"/>
        <v>0</v>
      </c>
    </row>
    <row r="14300" spans="1:39" x14ac:dyDescent="0.35">
      <c r="A14300" s="337">
        <v>36213</v>
      </c>
      <c r="B14300" s="338">
        <f t="shared" si="2234"/>
        <v>1999</v>
      </c>
      <c r="C14300" s="338">
        <f t="shared" si="2235"/>
        <v>2</v>
      </c>
      <c r="D14300" s="338">
        <f t="shared" si="2236"/>
        <v>22</v>
      </c>
      <c r="E14300" s="334">
        <v>0</v>
      </c>
      <c r="F14300" s="334">
        <v>0</v>
      </c>
      <c r="G14300" s="334">
        <v>0</v>
      </c>
      <c r="H14300" s="334">
        <v>0</v>
      </c>
      <c r="I14300" s="334">
        <v>0</v>
      </c>
      <c r="J14300" s="334">
        <v>0</v>
      </c>
      <c r="K14300" s="334">
        <v>0</v>
      </c>
      <c r="L14300" s="334">
        <v>0</v>
      </c>
      <c r="M14300" s="334">
        <v>0</v>
      </c>
      <c r="N14300" s="334">
        <v>0</v>
      </c>
      <c r="O14300" s="334">
        <v>0</v>
      </c>
      <c r="P14300" s="334">
        <v>0</v>
      </c>
      <c r="Q14300" s="334">
        <v>0</v>
      </c>
      <c r="R14300" s="334">
        <v>0</v>
      </c>
      <c r="S14300" s="334">
        <v>0</v>
      </c>
      <c r="T14300" s="334">
        <v>0</v>
      </c>
      <c r="U14300" s="334">
        <v>0</v>
      </c>
      <c r="V14300" s="334">
        <v>0</v>
      </c>
      <c r="W14300" s="334">
        <v>0</v>
      </c>
      <c r="X14300" s="334">
        <v>0</v>
      </c>
      <c r="Y14300" s="334">
        <v>0</v>
      </c>
      <c r="Z14300" s="334">
        <v>0</v>
      </c>
      <c r="AA14300" s="334">
        <v>0</v>
      </c>
      <c r="AB14300" s="334">
        <v>0</v>
      </c>
      <c r="AD14300" s="334">
        <v>0</v>
      </c>
      <c r="AE14300" s="334">
        <f t="shared" si="2237"/>
        <v>0</v>
      </c>
      <c r="AF14300" s="334">
        <f t="shared" si="2238"/>
        <v>0</v>
      </c>
      <c r="AG14300" s="340">
        <f t="shared" si="2239"/>
        <v>0</v>
      </c>
      <c r="AI14300" s="340">
        <f t="shared" si="2241"/>
        <v>0</v>
      </c>
      <c r="AJ14300" s="340">
        <f t="shared" si="2241"/>
        <v>0</v>
      </c>
      <c r="AK14300" s="340">
        <f t="shared" si="2241"/>
        <v>0</v>
      </c>
      <c r="AL14300" s="340">
        <f t="shared" si="2241"/>
        <v>0</v>
      </c>
      <c r="AM14300" s="340">
        <f t="shared" si="2241"/>
        <v>0</v>
      </c>
    </row>
    <row r="14301" spans="1:39" x14ac:dyDescent="0.35">
      <c r="A14301" s="337">
        <v>36214</v>
      </c>
      <c r="B14301" s="338">
        <f t="shared" si="2234"/>
        <v>1999</v>
      </c>
      <c r="C14301" s="338">
        <f t="shared" si="2235"/>
        <v>2</v>
      </c>
      <c r="D14301" s="338">
        <f t="shared" si="2236"/>
        <v>23</v>
      </c>
      <c r="E14301" s="334">
        <v>0</v>
      </c>
      <c r="F14301" s="334">
        <v>0</v>
      </c>
      <c r="G14301" s="334">
        <v>0</v>
      </c>
      <c r="H14301" s="334">
        <v>0</v>
      </c>
      <c r="I14301" s="334">
        <v>0</v>
      </c>
      <c r="J14301" s="334">
        <v>0</v>
      </c>
      <c r="K14301" s="334">
        <v>0</v>
      </c>
      <c r="L14301" s="334">
        <v>0</v>
      </c>
      <c r="M14301" s="334">
        <v>0</v>
      </c>
      <c r="N14301" s="334">
        <v>0</v>
      </c>
      <c r="O14301" s="334">
        <v>0</v>
      </c>
      <c r="P14301" s="334">
        <v>0</v>
      </c>
      <c r="Q14301" s="334">
        <v>0</v>
      </c>
      <c r="R14301" s="334">
        <v>0</v>
      </c>
      <c r="S14301" s="334">
        <v>0</v>
      </c>
      <c r="T14301" s="334">
        <v>0</v>
      </c>
      <c r="U14301" s="334">
        <v>0</v>
      </c>
      <c r="V14301" s="334">
        <v>0</v>
      </c>
      <c r="W14301" s="334">
        <v>0</v>
      </c>
      <c r="X14301" s="334">
        <v>0</v>
      </c>
      <c r="Y14301" s="334">
        <v>0</v>
      </c>
      <c r="Z14301" s="334">
        <v>0</v>
      </c>
      <c r="AA14301" s="334">
        <v>0</v>
      </c>
      <c r="AB14301" s="334">
        <v>0</v>
      </c>
      <c r="AD14301" s="334">
        <v>0</v>
      </c>
      <c r="AE14301" s="334">
        <f t="shared" si="2237"/>
        <v>0</v>
      </c>
      <c r="AF14301" s="334">
        <f t="shared" si="2238"/>
        <v>0</v>
      </c>
      <c r="AG14301" s="340">
        <f t="shared" si="2239"/>
        <v>0</v>
      </c>
      <c r="AI14301" s="340">
        <f t="shared" si="2241"/>
        <v>0</v>
      </c>
      <c r="AJ14301" s="340">
        <f t="shared" si="2241"/>
        <v>0</v>
      </c>
      <c r="AK14301" s="340">
        <f t="shared" si="2241"/>
        <v>0</v>
      </c>
      <c r="AL14301" s="340">
        <f t="shared" si="2241"/>
        <v>0</v>
      </c>
      <c r="AM14301" s="340">
        <f t="shared" si="2241"/>
        <v>0</v>
      </c>
    </row>
    <row r="14302" spans="1:39" x14ac:dyDescent="0.35">
      <c r="A14302" s="337">
        <v>36215</v>
      </c>
      <c r="B14302" s="338">
        <f t="shared" si="2234"/>
        <v>1999</v>
      </c>
      <c r="C14302" s="338">
        <f t="shared" si="2235"/>
        <v>2</v>
      </c>
      <c r="D14302" s="338">
        <f t="shared" si="2236"/>
        <v>24</v>
      </c>
      <c r="E14302" s="334">
        <v>0</v>
      </c>
      <c r="F14302" s="334">
        <v>0</v>
      </c>
      <c r="G14302" s="334">
        <v>0</v>
      </c>
      <c r="H14302" s="334">
        <v>0</v>
      </c>
      <c r="I14302" s="334">
        <v>0</v>
      </c>
      <c r="J14302" s="334">
        <v>0</v>
      </c>
      <c r="K14302" s="334">
        <v>0</v>
      </c>
      <c r="L14302" s="334">
        <v>0</v>
      </c>
      <c r="M14302" s="334">
        <v>0</v>
      </c>
      <c r="N14302" s="334">
        <v>0</v>
      </c>
      <c r="O14302" s="334">
        <v>0</v>
      </c>
      <c r="P14302" s="334">
        <v>0</v>
      </c>
      <c r="Q14302" s="334">
        <v>0</v>
      </c>
      <c r="R14302" s="334">
        <v>0</v>
      </c>
      <c r="S14302" s="334">
        <v>0</v>
      </c>
      <c r="T14302" s="334">
        <v>0</v>
      </c>
      <c r="U14302" s="334">
        <v>0</v>
      </c>
      <c r="V14302" s="334">
        <v>0</v>
      </c>
      <c r="W14302" s="334">
        <v>0</v>
      </c>
      <c r="X14302" s="334">
        <v>0</v>
      </c>
      <c r="Y14302" s="334">
        <v>0</v>
      </c>
      <c r="Z14302" s="334">
        <v>0</v>
      </c>
      <c r="AA14302" s="334">
        <v>0</v>
      </c>
      <c r="AB14302" s="334">
        <v>0</v>
      </c>
      <c r="AD14302" s="334">
        <v>0</v>
      </c>
      <c r="AE14302" s="334">
        <f t="shared" si="2237"/>
        <v>0</v>
      </c>
      <c r="AF14302" s="334">
        <f t="shared" si="2238"/>
        <v>0</v>
      </c>
      <c r="AG14302" s="340">
        <f t="shared" si="2239"/>
        <v>0</v>
      </c>
      <c r="AI14302" s="340">
        <f t="shared" si="2241"/>
        <v>0</v>
      </c>
      <c r="AJ14302" s="340">
        <f t="shared" si="2241"/>
        <v>0</v>
      </c>
      <c r="AK14302" s="340">
        <f t="shared" si="2241"/>
        <v>0</v>
      </c>
      <c r="AL14302" s="340">
        <f t="shared" si="2241"/>
        <v>0</v>
      </c>
      <c r="AM14302" s="340">
        <f t="shared" si="2241"/>
        <v>0</v>
      </c>
    </row>
    <row r="14303" spans="1:39" x14ac:dyDescent="0.35">
      <c r="A14303" s="337">
        <v>36216</v>
      </c>
      <c r="B14303" s="338">
        <f t="shared" si="2234"/>
        <v>1999</v>
      </c>
      <c r="C14303" s="338">
        <f t="shared" si="2235"/>
        <v>2</v>
      </c>
      <c r="D14303" s="338">
        <f t="shared" si="2236"/>
        <v>25</v>
      </c>
      <c r="E14303" s="334">
        <v>0</v>
      </c>
      <c r="F14303" s="334">
        <v>0</v>
      </c>
      <c r="G14303" s="334">
        <v>0</v>
      </c>
      <c r="H14303" s="334">
        <v>0</v>
      </c>
      <c r="I14303" s="334">
        <v>0</v>
      </c>
      <c r="J14303" s="334">
        <v>0</v>
      </c>
      <c r="K14303" s="334">
        <v>0</v>
      </c>
      <c r="L14303" s="334">
        <v>0</v>
      </c>
      <c r="M14303" s="334">
        <v>0</v>
      </c>
      <c r="N14303" s="334">
        <v>0</v>
      </c>
      <c r="O14303" s="334">
        <v>0</v>
      </c>
      <c r="P14303" s="334">
        <v>0</v>
      </c>
      <c r="Q14303" s="334">
        <v>0</v>
      </c>
      <c r="R14303" s="334">
        <v>0</v>
      </c>
      <c r="S14303" s="334">
        <v>0</v>
      </c>
      <c r="T14303" s="334">
        <v>0</v>
      </c>
      <c r="U14303" s="334">
        <v>0</v>
      </c>
      <c r="V14303" s="334">
        <v>0</v>
      </c>
      <c r="W14303" s="334">
        <v>0</v>
      </c>
      <c r="X14303" s="334">
        <v>0</v>
      </c>
      <c r="Y14303" s="334">
        <v>0</v>
      </c>
      <c r="Z14303" s="334">
        <v>0</v>
      </c>
      <c r="AA14303" s="334">
        <v>0</v>
      </c>
      <c r="AB14303" s="334">
        <v>0</v>
      </c>
      <c r="AD14303" s="334">
        <v>0</v>
      </c>
      <c r="AE14303" s="334">
        <f t="shared" si="2237"/>
        <v>0</v>
      </c>
      <c r="AF14303" s="334">
        <f t="shared" si="2238"/>
        <v>0</v>
      </c>
      <c r="AG14303" s="340">
        <f t="shared" si="2239"/>
        <v>0</v>
      </c>
      <c r="AI14303" s="340">
        <f t="shared" si="2241"/>
        <v>0</v>
      </c>
      <c r="AJ14303" s="340">
        <f t="shared" si="2241"/>
        <v>0</v>
      </c>
      <c r="AK14303" s="340">
        <f t="shared" si="2241"/>
        <v>0</v>
      </c>
      <c r="AL14303" s="340">
        <f t="shared" si="2241"/>
        <v>0</v>
      </c>
      <c r="AM14303" s="340">
        <f t="shared" si="2241"/>
        <v>0</v>
      </c>
    </row>
    <row r="14304" spans="1:39" x14ac:dyDescent="0.35">
      <c r="A14304" s="337">
        <v>36217</v>
      </c>
      <c r="B14304" s="338">
        <f t="shared" si="2234"/>
        <v>1999</v>
      </c>
      <c r="C14304" s="338">
        <f t="shared" si="2235"/>
        <v>2</v>
      </c>
      <c r="D14304" s="338">
        <f t="shared" si="2236"/>
        <v>26</v>
      </c>
      <c r="E14304" s="334">
        <v>0</v>
      </c>
      <c r="F14304" s="334">
        <v>0</v>
      </c>
      <c r="G14304" s="334">
        <v>0</v>
      </c>
      <c r="H14304" s="334">
        <v>0</v>
      </c>
      <c r="I14304" s="334">
        <v>0</v>
      </c>
      <c r="J14304" s="334">
        <v>0</v>
      </c>
      <c r="K14304" s="334">
        <v>0</v>
      </c>
      <c r="L14304" s="334">
        <v>0</v>
      </c>
      <c r="M14304" s="334">
        <v>0</v>
      </c>
      <c r="N14304" s="334">
        <v>0</v>
      </c>
      <c r="O14304" s="334">
        <v>0</v>
      </c>
      <c r="P14304" s="334">
        <v>0</v>
      </c>
      <c r="Q14304" s="334">
        <v>0</v>
      </c>
      <c r="R14304" s="334">
        <v>0</v>
      </c>
      <c r="S14304" s="334">
        <v>0</v>
      </c>
      <c r="T14304" s="334">
        <v>0</v>
      </c>
      <c r="U14304" s="334">
        <v>0</v>
      </c>
      <c r="V14304" s="334">
        <v>0</v>
      </c>
      <c r="W14304" s="334">
        <v>0</v>
      </c>
      <c r="X14304" s="334">
        <v>0</v>
      </c>
      <c r="Y14304" s="334">
        <v>0</v>
      </c>
      <c r="Z14304" s="334">
        <v>0</v>
      </c>
      <c r="AA14304" s="334">
        <v>0</v>
      </c>
      <c r="AB14304" s="334">
        <v>0</v>
      </c>
      <c r="AD14304" s="334">
        <v>0</v>
      </c>
      <c r="AE14304" s="334">
        <f t="shared" si="2237"/>
        <v>0</v>
      </c>
      <c r="AF14304" s="334">
        <f t="shared" si="2238"/>
        <v>0</v>
      </c>
      <c r="AG14304" s="340">
        <f t="shared" si="2239"/>
        <v>0</v>
      </c>
      <c r="AI14304" s="340">
        <f t="shared" si="2241"/>
        <v>0</v>
      </c>
      <c r="AJ14304" s="340">
        <f t="shared" si="2241"/>
        <v>0</v>
      </c>
      <c r="AK14304" s="340">
        <f t="shared" si="2241"/>
        <v>0</v>
      </c>
      <c r="AL14304" s="340">
        <f t="shared" si="2241"/>
        <v>0</v>
      </c>
      <c r="AM14304" s="340">
        <f t="shared" si="2241"/>
        <v>0</v>
      </c>
    </row>
    <row r="14305" spans="1:39" x14ac:dyDescent="0.35">
      <c r="A14305" s="337">
        <v>36218</v>
      </c>
      <c r="B14305" s="338">
        <f t="shared" si="2234"/>
        <v>1999</v>
      </c>
      <c r="C14305" s="338">
        <f t="shared" si="2235"/>
        <v>2</v>
      </c>
      <c r="D14305" s="338">
        <f t="shared" si="2236"/>
        <v>27</v>
      </c>
      <c r="E14305" s="334">
        <v>0</v>
      </c>
      <c r="F14305" s="334">
        <v>0</v>
      </c>
      <c r="G14305" s="334">
        <v>0</v>
      </c>
      <c r="H14305" s="334">
        <v>0</v>
      </c>
      <c r="I14305" s="334">
        <v>0</v>
      </c>
      <c r="J14305" s="334">
        <v>0</v>
      </c>
      <c r="K14305" s="334">
        <v>0</v>
      </c>
      <c r="L14305" s="334">
        <v>0</v>
      </c>
      <c r="M14305" s="334">
        <v>0</v>
      </c>
      <c r="N14305" s="334">
        <v>0</v>
      </c>
      <c r="O14305" s="334">
        <v>0</v>
      </c>
      <c r="P14305" s="334">
        <v>0</v>
      </c>
      <c r="Q14305" s="334">
        <v>0</v>
      </c>
      <c r="R14305" s="334">
        <v>0</v>
      </c>
      <c r="S14305" s="334">
        <v>0</v>
      </c>
      <c r="T14305" s="334">
        <v>0</v>
      </c>
      <c r="U14305" s="334">
        <v>0</v>
      </c>
      <c r="V14305" s="334">
        <v>0</v>
      </c>
      <c r="W14305" s="334">
        <v>0</v>
      </c>
      <c r="X14305" s="334">
        <v>0</v>
      </c>
      <c r="Y14305" s="334">
        <v>0</v>
      </c>
      <c r="Z14305" s="334">
        <v>0</v>
      </c>
      <c r="AA14305" s="334">
        <v>0</v>
      </c>
      <c r="AB14305" s="334">
        <v>0</v>
      </c>
      <c r="AD14305" s="334">
        <v>0</v>
      </c>
      <c r="AE14305" s="334">
        <f t="shared" si="2237"/>
        <v>0</v>
      </c>
      <c r="AF14305" s="334">
        <f t="shared" si="2238"/>
        <v>0</v>
      </c>
      <c r="AG14305" s="340">
        <f t="shared" si="2239"/>
        <v>0</v>
      </c>
      <c r="AI14305" s="340">
        <f t="shared" si="2241"/>
        <v>0</v>
      </c>
      <c r="AJ14305" s="340">
        <f t="shared" si="2241"/>
        <v>0</v>
      </c>
      <c r="AK14305" s="340">
        <f t="shared" si="2241"/>
        <v>0</v>
      </c>
      <c r="AL14305" s="340">
        <f t="shared" si="2241"/>
        <v>0</v>
      </c>
      <c r="AM14305" s="340">
        <f t="shared" si="2241"/>
        <v>0</v>
      </c>
    </row>
    <row r="14306" spans="1:39" x14ac:dyDescent="0.35">
      <c r="A14306" s="337">
        <v>36219</v>
      </c>
      <c r="B14306" s="338">
        <f t="shared" si="2234"/>
        <v>1999</v>
      </c>
      <c r="C14306" s="338">
        <f t="shared" si="2235"/>
        <v>2</v>
      </c>
      <c r="D14306" s="338">
        <f t="shared" si="2236"/>
        <v>28</v>
      </c>
      <c r="E14306" s="334">
        <v>0</v>
      </c>
      <c r="F14306" s="334">
        <v>0</v>
      </c>
      <c r="G14306" s="334">
        <v>0</v>
      </c>
      <c r="H14306" s="334">
        <v>0</v>
      </c>
      <c r="I14306" s="334">
        <v>0</v>
      </c>
      <c r="J14306" s="334">
        <v>0</v>
      </c>
      <c r="K14306" s="334">
        <v>0</v>
      </c>
      <c r="L14306" s="334">
        <v>0</v>
      </c>
      <c r="M14306" s="334">
        <v>0</v>
      </c>
      <c r="N14306" s="334">
        <v>0</v>
      </c>
      <c r="O14306" s="334">
        <v>0</v>
      </c>
      <c r="P14306" s="334">
        <v>0</v>
      </c>
      <c r="Q14306" s="334">
        <v>0</v>
      </c>
      <c r="R14306" s="334">
        <v>0</v>
      </c>
      <c r="S14306" s="334">
        <v>0</v>
      </c>
      <c r="T14306" s="334">
        <v>0</v>
      </c>
      <c r="U14306" s="334">
        <v>0</v>
      </c>
      <c r="V14306" s="334">
        <v>0</v>
      </c>
      <c r="W14306" s="334">
        <v>0</v>
      </c>
      <c r="X14306" s="334">
        <v>0</v>
      </c>
      <c r="Y14306" s="334">
        <v>0</v>
      </c>
      <c r="Z14306" s="334">
        <v>0</v>
      </c>
      <c r="AA14306" s="334">
        <v>0</v>
      </c>
      <c r="AB14306" s="334">
        <v>0</v>
      </c>
      <c r="AD14306" s="334">
        <v>0</v>
      </c>
      <c r="AE14306" s="334">
        <f t="shared" si="2237"/>
        <v>0</v>
      </c>
      <c r="AF14306" s="334">
        <f t="shared" si="2238"/>
        <v>0</v>
      </c>
      <c r="AG14306" s="340">
        <f t="shared" si="2239"/>
        <v>0</v>
      </c>
      <c r="AI14306" s="340">
        <f t="shared" si="2241"/>
        <v>0</v>
      </c>
      <c r="AJ14306" s="340">
        <f t="shared" si="2241"/>
        <v>0</v>
      </c>
      <c r="AK14306" s="340">
        <f t="shared" si="2241"/>
        <v>0</v>
      </c>
      <c r="AL14306" s="340">
        <f t="shared" si="2241"/>
        <v>0</v>
      </c>
      <c r="AM14306" s="340">
        <f t="shared" si="2241"/>
        <v>0</v>
      </c>
    </row>
    <row r="14307" spans="1:39" x14ac:dyDescent="0.35">
      <c r="A14307" s="337">
        <v>36220</v>
      </c>
      <c r="B14307" s="338">
        <f t="shared" si="2234"/>
        <v>1999</v>
      </c>
      <c r="C14307" s="338">
        <f t="shared" si="2235"/>
        <v>3</v>
      </c>
      <c r="D14307" s="338">
        <f t="shared" si="2236"/>
        <v>1</v>
      </c>
      <c r="E14307" s="334">
        <v>0</v>
      </c>
      <c r="F14307" s="334">
        <v>0</v>
      </c>
      <c r="G14307" s="334">
        <v>0</v>
      </c>
      <c r="H14307" s="334">
        <v>0</v>
      </c>
      <c r="I14307" s="334">
        <v>0</v>
      </c>
      <c r="J14307" s="334">
        <v>0</v>
      </c>
      <c r="K14307" s="334">
        <v>0</v>
      </c>
      <c r="L14307" s="334">
        <v>0</v>
      </c>
      <c r="M14307" s="334">
        <v>0</v>
      </c>
      <c r="N14307" s="334">
        <v>0</v>
      </c>
      <c r="O14307" s="334">
        <v>0</v>
      </c>
      <c r="P14307" s="334">
        <v>0</v>
      </c>
      <c r="Q14307" s="334">
        <v>0</v>
      </c>
      <c r="R14307" s="334">
        <v>0</v>
      </c>
      <c r="S14307" s="334">
        <v>0</v>
      </c>
      <c r="T14307" s="334">
        <v>0</v>
      </c>
      <c r="U14307" s="334">
        <v>0</v>
      </c>
      <c r="V14307" s="334">
        <v>0</v>
      </c>
      <c r="W14307" s="334">
        <v>0</v>
      </c>
      <c r="X14307" s="334">
        <v>0</v>
      </c>
      <c r="Y14307" s="334">
        <v>0</v>
      </c>
      <c r="Z14307" s="334">
        <v>0</v>
      </c>
      <c r="AA14307" s="334">
        <v>0</v>
      </c>
      <c r="AB14307" s="334">
        <v>0</v>
      </c>
      <c r="AD14307" s="334">
        <v>0</v>
      </c>
      <c r="AE14307" s="334">
        <f t="shared" si="2237"/>
        <v>0</v>
      </c>
      <c r="AF14307" s="334">
        <f t="shared" si="2238"/>
        <v>0</v>
      </c>
      <c r="AG14307" s="340">
        <f t="shared" si="2239"/>
        <v>0</v>
      </c>
      <c r="AI14307" s="340">
        <f t="shared" si="2241"/>
        <v>0</v>
      </c>
      <c r="AJ14307" s="340">
        <f t="shared" si="2241"/>
        <v>0</v>
      </c>
      <c r="AK14307" s="340">
        <f t="shared" si="2241"/>
        <v>0</v>
      </c>
      <c r="AL14307" s="340">
        <f t="shared" si="2241"/>
        <v>0</v>
      </c>
      <c r="AM14307" s="340">
        <f t="shared" si="2241"/>
        <v>0</v>
      </c>
    </row>
    <row r="14308" spans="1:39" x14ac:dyDescent="0.35">
      <c r="A14308" s="337">
        <v>36221</v>
      </c>
      <c r="B14308" s="338">
        <f t="shared" si="2234"/>
        <v>1999</v>
      </c>
      <c r="C14308" s="338">
        <f t="shared" si="2235"/>
        <v>3</v>
      </c>
      <c r="D14308" s="338">
        <f t="shared" si="2236"/>
        <v>2</v>
      </c>
      <c r="E14308" s="334">
        <v>0</v>
      </c>
      <c r="F14308" s="334">
        <v>0</v>
      </c>
      <c r="G14308" s="334">
        <v>0</v>
      </c>
      <c r="H14308" s="334">
        <v>0</v>
      </c>
      <c r="I14308" s="334">
        <v>0</v>
      </c>
      <c r="J14308" s="334">
        <v>0</v>
      </c>
      <c r="K14308" s="334">
        <v>0</v>
      </c>
      <c r="L14308" s="334">
        <v>0</v>
      </c>
      <c r="M14308" s="334">
        <v>0</v>
      </c>
      <c r="N14308" s="334">
        <v>0</v>
      </c>
      <c r="O14308" s="334">
        <v>0</v>
      </c>
      <c r="P14308" s="334">
        <v>0</v>
      </c>
      <c r="Q14308" s="334">
        <v>0</v>
      </c>
      <c r="R14308" s="334">
        <v>0</v>
      </c>
      <c r="S14308" s="334">
        <v>0</v>
      </c>
      <c r="T14308" s="334">
        <v>0</v>
      </c>
      <c r="U14308" s="334">
        <v>0</v>
      </c>
      <c r="V14308" s="334">
        <v>0</v>
      </c>
      <c r="W14308" s="334">
        <v>0</v>
      </c>
      <c r="X14308" s="334">
        <v>0</v>
      </c>
      <c r="Y14308" s="334">
        <v>0</v>
      </c>
      <c r="Z14308" s="334">
        <v>0</v>
      </c>
      <c r="AA14308" s="334">
        <v>0</v>
      </c>
      <c r="AB14308" s="334">
        <v>0</v>
      </c>
      <c r="AD14308" s="334">
        <v>0</v>
      </c>
      <c r="AE14308" s="334">
        <f t="shared" si="2237"/>
        <v>0</v>
      </c>
      <c r="AF14308" s="334">
        <f t="shared" si="2238"/>
        <v>0</v>
      </c>
      <c r="AG14308" s="340">
        <f t="shared" si="2239"/>
        <v>0</v>
      </c>
      <c r="AI14308" s="340">
        <f t="shared" ref="AI14308:AM14323" si="2242">IF($C14308=AI$1,$AF14308,0)</f>
        <v>0</v>
      </c>
      <c r="AJ14308" s="340">
        <f t="shared" si="2242"/>
        <v>0</v>
      </c>
      <c r="AK14308" s="340">
        <f t="shared" si="2242"/>
        <v>0</v>
      </c>
      <c r="AL14308" s="340">
        <f t="shared" si="2242"/>
        <v>0</v>
      </c>
      <c r="AM14308" s="340">
        <f t="shared" si="2242"/>
        <v>0</v>
      </c>
    </row>
    <row r="14309" spans="1:39" x14ac:dyDescent="0.35">
      <c r="A14309" s="337">
        <v>36222</v>
      </c>
      <c r="B14309" s="338">
        <f t="shared" si="2234"/>
        <v>1999</v>
      </c>
      <c r="C14309" s="338">
        <f t="shared" si="2235"/>
        <v>3</v>
      </c>
      <c r="D14309" s="338">
        <f t="shared" si="2236"/>
        <v>3</v>
      </c>
      <c r="E14309" s="334">
        <v>0</v>
      </c>
      <c r="F14309" s="334">
        <v>0</v>
      </c>
      <c r="G14309" s="334">
        <v>0</v>
      </c>
      <c r="H14309" s="334">
        <v>0.1</v>
      </c>
      <c r="I14309" s="334">
        <v>0.2</v>
      </c>
      <c r="J14309" s="334">
        <v>0.1</v>
      </c>
      <c r="K14309" s="334">
        <v>0.2</v>
      </c>
      <c r="L14309" s="334">
        <v>0.1</v>
      </c>
      <c r="M14309" s="334">
        <v>0.2</v>
      </c>
      <c r="N14309" s="334">
        <v>0.1</v>
      </c>
      <c r="O14309" s="334">
        <v>0.2</v>
      </c>
      <c r="P14309" s="334">
        <v>0.1</v>
      </c>
      <c r="Q14309" s="334">
        <v>0.1</v>
      </c>
      <c r="R14309" s="334">
        <v>0.2</v>
      </c>
      <c r="S14309" s="334">
        <v>0</v>
      </c>
      <c r="T14309" s="334">
        <v>0.1</v>
      </c>
      <c r="U14309" s="334">
        <v>0.2</v>
      </c>
      <c r="V14309" s="334">
        <v>0.1</v>
      </c>
      <c r="W14309" s="334">
        <v>0.2</v>
      </c>
      <c r="X14309" s="334">
        <v>0</v>
      </c>
      <c r="Y14309" s="334">
        <v>0</v>
      </c>
      <c r="Z14309" s="334">
        <v>0.1</v>
      </c>
      <c r="AA14309" s="334">
        <v>0.2</v>
      </c>
      <c r="AB14309" s="334">
        <v>0.1</v>
      </c>
      <c r="AD14309" s="334">
        <v>2.6</v>
      </c>
      <c r="AE14309" s="334">
        <f t="shared" si="2237"/>
        <v>2.6</v>
      </c>
      <c r="AF14309" s="334">
        <f t="shared" si="2238"/>
        <v>2.600000000000001</v>
      </c>
      <c r="AG14309" s="340">
        <f t="shared" si="2239"/>
        <v>8.8817841970012523E-16</v>
      </c>
      <c r="AI14309" s="340">
        <f t="shared" si="2242"/>
        <v>0</v>
      </c>
      <c r="AJ14309" s="340">
        <f t="shared" si="2242"/>
        <v>0</v>
      </c>
      <c r="AK14309" s="340">
        <f t="shared" si="2242"/>
        <v>0</v>
      </c>
      <c r="AL14309" s="340">
        <f t="shared" si="2242"/>
        <v>0</v>
      </c>
      <c r="AM14309" s="340">
        <f t="shared" si="2242"/>
        <v>0</v>
      </c>
    </row>
    <row r="14310" spans="1:39" x14ac:dyDescent="0.35">
      <c r="A14310" s="337">
        <v>36223</v>
      </c>
      <c r="B14310" s="338">
        <f t="shared" si="2234"/>
        <v>1999</v>
      </c>
      <c r="C14310" s="338">
        <f t="shared" si="2235"/>
        <v>3</v>
      </c>
      <c r="D14310" s="338">
        <f t="shared" si="2236"/>
        <v>4</v>
      </c>
      <c r="E14310" s="334">
        <v>0</v>
      </c>
      <c r="F14310" s="334">
        <v>0.1</v>
      </c>
      <c r="G14310" s="334">
        <v>0</v>
      </c>
      <c r="H14310" s="334">
        <v>0</v>
      </c>
      <c r="I14310" s="334">
        <v>0</v>
      </c>
      <c r="J14310" s="334">
        <v>0.1</v>
      </c>
      <c r="K14310" s="334">
        <v>0</v>
      </c>
      <c r="L14310" s="334">
        <v>0</v>
      </c>
      <c r="M14310" s="334">
        <v>0</v>
      </c>
      <c r="N14310" s="334">
        <v>0.1</v>
      </c>
      <c r="O14310" s="334">
        <v>0</v>
      </c>
      <c r="P14310" s="334">
        <v>0</v>
      </c>
      <c r="Q14310" s="334">
        <v>0</v>
      </c>
      <c r="R14310" s="334">
        <v>0.1</v>
      </c>
      <c r="S14310" s="334">
        <v>0</v>
      </c>
      <c r="T14310" s="334">
        <v>0</v>
      </c>
      <c r="U14310" s="334">
        <v>0</v>
      </c>
      <c r="V14310" s="334">
        <v>0</v>
      </c>
      <c r="W14310" s="334">
        <v>0.1</v>
      </c>
      <c r="X14310" s="334">
        <v>0</v>
      </c>
      <c r="Y14310" s="334">
        <v>0</v>
      </c>
      <c r="Z14310" s="334">
        <v>0</v>
      </c>
      <c r="AA14310" s="334">
        <v>0.1</v>
      </c>
      <c r="AB14310" s="334">
        <v>0</v>
      </c>
      <c r="AD14310" s="334">
        <v>0.6</v>
      </c>
      <c r="AE14310" s="334">
        <f t="shared" si="2237"/>
        <v>0.6</v>
      </c>
      <c r="AF14310" s="334">
        <f t="shared" si="2238"/>
        <v>0.6</v>
      </c>
      <c r="AG14310" s="340">
        <f t="shared" si="2239"/>
        <v>0</v>
      </c>
      <c r="AI14310" s="340">
        <f t="shared" si="2242"/>
        <v>0</v>
      </c>
      <c r="AJ14310" s="340">
        <f t="shared" si="2242"/>
        <v>0</v>
      </c>
      <c r="AK14310" s="340">
        <f t="shared" si="2242"/>
        <v>0</v>
      </c>
      <c r="AL14310" s="340">
        <f t="shared" si="2242"/>
        <v>0</v>
      </c>
      <c r="AM14310" s="340">
        <f t="shared" si="2242"/>
        <v>0</v>
      </c>
    </row>
    <row r="14311" spans="1:39" x14ac:dyDescent="0.35">
      <c r="A14311" s="337">
        <v>36224</v>
      </c>
      <c r="B14311" s="338">
        <f t="shared" si="2234"/>
        <v>1999</v>
      </c>
      <c r="C14311" s="338">
        <f t="shared" si="2235"/>
        <v>3</v>
      </c>
      <c r="D14311" s="338">
        <f t="shared" si="2236"/>
        <v>5</v>
      </c>
      <c r="E14311" s="334">
        <v>0</v>
      </c>
      <c r="F14311" s="334">
        <v>0</v>
      </c>
      <c r="G14311" s="334">
        <v>0.1</v>
      </c>
      <c r="H14311" s="334">
        <v>0</v>
      </c>
      <c r="I14311" s="334">
        <v>0</v>
      </c>
      <c r="J14311" s="334">
        <v>0</v>
      </c>
      <c r="K14311" s="334">
        <v>0</v>
      </c>
      <c r="L14311" s="334">
        <v>0.1</v>
      </c>
      <c r="M14311" s="334">
        <v>0</v>
      </c>
      <c r="N14311" s="334">
        <v>0</v>
      </c>
      <c r="O14311" s="334">
        <v>0</v>
      </c>
      <c r="P14311" s="334">
        <v>0</v>
      </c>
      <c r="Q14311" s="334">
        <v>0</v>
      </c>
      <c r="R14311" s="334">
        <v>0</v>
      </c>
      <c r="S14311" s="334">
        <v>0</v>
      </c>
      <c r="T14311" s="334">
        <v>0</v>
      </c>
      <c r="U14311" s="334">
        <v>0</v>
      </c>
      <c r="V14311" s="334">
        <v>0</v>
      </c>
      <c r="W14311" s="334">
        <v>0</v>
      </c>
      <c r="X14311" s="334">
        <v>0</v>
      </c>
      <c r="Y14311" s="334">
        <v>0</v>
      </c>
      <c r="Z14311" s="334">
        <v>0</v>
      </c>
      <c r="AA14311" s="334">
        <v>0</v>
      </c>
      <c r="AB14311" s="334">
        <v>0</v>
      </c>
      <c r="AD14311" s="334">
        <v>0.2</v>
      </c>
      <c r="AE14311" s="334">
        <f t="shared" si="2237"/>
        <v>0.2</v>
      </c>
      <c r="AF14311" s="334">
        <f t="shared" si="2238"/>
        <v>0.2</v>
      </c>
      <c r="AG14311" s="340">
        <f t="shared" si="2239"/>
        <v>0</v>
      </c>
      <c r="AI14311" s="340">
        <f t="shared" si="2242"/>
        <v>0</v>
      </c>
      <c r="AJ14311" s="340">
        <f t="shared" si="2242"/>
        <v>0</v>
      </c>
      <c r="AK14311" s="340">
        <f t="shared" si="2242"/>
        <v>0</v>
      </c>
      <c r="AL14311" s="340">
        <f t="shared" si="2242"/>
        <v>0</v>
      </c>
      <c r="AM14311" s="340">
        <f t="shared" si="2242"/>
        <v>0</v>
      </c>
    </row>
    <row r="14312" spans="1:39" x14ac:dyDescent="0.35">
      <c r="A14312" s="337">
        <v>36225</v>
      </c>
      <c r="B14312" s="338">
        <f t="shared" si="2234"/>
        <v>1999</v>
      </c>
      <c r="C14312" s="338">
        <f t="shared" si="2235"/>
        <v>3</v>
      </c>
      <c r="D14312" s="338">
        <f t="shared" si="2236"/>
        <v>6</v>
      </c>
      <c r="E14312" s="334">
        <v>0</v>
      </c>
      <c r="F14312" s="334">
        <v>0</v>
      </c>
      <c r="G14312" s="334">
        <v>0</v>
      </c>
      <c r="H14312" s="334">
        <v>0</v>
      </c>
      <c r="I14312" s="334">
        <v>0</v>
      </c>
      <c r="J14312" s="334">
        <v>0</v>
      </c>
      <c r="K14312" s="334">
        <v>0</v>
      </c>
      <c r="L14312" s="334">
        <v>0</v>
      </c>
      <c r="M14312" s="334">
        <v>0.1</v>
      </c>
      <c r="N14312" s="334">
        <v>0</v>
      </c>
      <c r="O14312" s="334">
        <v>0</v>
      </c>
      <c r="P14312" s="334">
        <v>0</v>
      </c>
      <c r="Q14312" s="334">
        <v>0</v>
      </c>
      <c r="R14312" s="334">
        <v>0</v>
      </c>
      <c r="S14312" s="334">
        <v>0</v>
      </c>
      <c r="T14312" s="334">
        <v>0</v>
      </c>
      <c r="U14312" s="334">
        <v>0</v>
      </c>
      <c r="V14312" s="334">
        <v>0</v>
      </c>
      <c r="W14312" s="334">
        <v>0</v>
      </c>
      <c r="X14312" s="334">
        <v>0.1</v>
      </c>
      <c r="Y14312" s="334">
        <v>0</v>
      </c>
      <c r="Z14312" s="334">
        <v>0</v>
      </c>
      <c r="AA14312" s="334">
        <v>0</v>
      </c>
      <c r="AB14312" s="334">
        <v>0</v>
      </c>
      <c r="AD14312" s="334">
        <v>0.2</v>
      </c>
      <c r="AE14312" s="334">
        <f t="shared" si="2237"/>
        <v>0.2</v>
      </c>
      <c r="AF14312" s="334">
        <f t="shared" si="2238"/>
        <v>0.2</v>
      </c>
      <c r="AG14312" s="340">
        <f t="shared" si="2239"/>
        <v>0</v>
      </c>
      <c r="AI14312" s="340">
        <f t="shared" si="2242"/>
        <v>0</v>
      </c>
      <c r="AJ14312" s="340">
        <f t="shared" si="2242"/>
        <v>0</v>
      </c>
      <c r="AK14312" s="340">
        <f t="shared" si="2242"/>
        <v>0</v>
      </c>
      <c r="AL14312" s="340">
        <f t="shared" si="2242"/>
        <v>0</v>
      </c>
      <c r="AM14312" s="340">
        <f t="shared" si="2242"/>
        <v>0</v>
      </c>
    </row>
    <row r="14313" spans="1:39" x14ac:dyDescent="0.35">
      <c r="A14313" s="337">
        <v>36226</v>
      </c>
      <c r="B14313" s="338">
        <f t="shared" si="2234"/>
        <v>1999</v>
      </c>
      <c r="C14313" s="338">
        <f t="shared" si="2235"/>
        <v>3</v>
      </c>
      <c r="D14313" s="338">
        <f t="shared" si="2236"/>
        <v>7</v>
      </c>
      <c r="E14313" s="334">
        <v>0</v>
      </c>
      <c r="F14313" s="334">
        <v>0</v>
      </c>
      <c r="G14313" s="334">
        <v>0</v>
      </c>
      <c r="H14313" s="334">
        <v>0</v>
      </c>
      <c r="I14313" s="334">
        <v>0</v>
      </c>
      <c r="J14313" s="334">
        <v>0</v>
      </c>
      <c r="K14313" s="334">
        <v>0</v>
      </c>
      <c r="L14313" s="334">
        <v>0</v>
      </c>
      <c r="M14313" s="334">
        <v>0</v>
      </c>
      <c r="N14313" s="334">
        <v>0</v>
      </c>
      <c r="O14313" s="334">
        <v>0</v>
      </c>
      <c r="P14313" s="334">
        <v>0</v>
      </c>
      <c r="Q14313" s="334">
        <v>0</v>
      </c>
      <c r="R14313" s="334">
        <v>0</v>
      </c>
      <c r="S14313" s="334">
        <v>0</v>
      </c>
      <c r="T14313" s="334">
        <v>0</v>
      </c>
      <c r="U14313" s="334">
        <v>0</v>
      </c>
      <c r="V14313" s="334">
        <v>0</v>
      </c>
      <c r="W14313" s="334">
        <v>0</v>
      </c>
      <c r="X14313" s="334">
        <v>0</v>
      </c>
      <c r="Y14313" s="334">
        <v>0</v>
      </c>
      <c r="Z14313" s="334">
        <v>0</v>
      </c>
      <c r="AA14313" s="334">
        <v>0</v>
      </c>
      <c r="AB14313" s="334">
        <v>0</v>
      </c>
      <c r="AD14313" s="334">
        <v>0</v>
      </c>
      <c r="AE14313" s="334">
        <f t="shared" si="2237"/>
        <v>0</v>
      </c>
      <c r="AF14313" s="334">
        <f t="shared" si="2238"/>
        <v>0</v>
      </c>
      <c r="AG14313" s="340">
        <f t="shared" si="2239"/>
        <v>0</v>
      </c>
      <c r="AI14313" s="340">
        <f t="shared" si="2242"/>
        <v>0</v>
      </c>
      <c r="AJ14313" s="340">
        <f t="shared" si="2242"/>
        <v>0</v>
      </c>
      <c r="AK14313" s="340">
        <f t="shared" si="2242"/>
        <v>0</v>
      </c>
      <c r="AL14313" s="340">
        <f t="shared" si="2242"/>
        <v>0</v>
      </c>
      <c r="AM14313" s="340">
        <f t="shared" si="2242"/>
        <v>0</v>
      </c>
    </row>
    <row r="14314" spans="1:39" x14ac:dyDescent="0.35">
      <c r="A14314" s="337">
        <v>36227</v>
      </c>
      <c r="B14314" s="338">
        <f t="shared" si="2234"/>
        <v>1999</v>
      </c>
      <c r="C14314" s="338">
        <f t="shared" si="2235"/>
        <v>3</v>
      </c>
      <c r="D14314" s="338">
        <f t="shared" si="2236"/>
        <v>8</v>
      </c>
      <c r="E14314" s="334">
        <v>0</v>
      </c>
      <c r="F14314" s="334">
        <v>0</v>
      </c>
      <c r="G14314" s="334">
        <v>0</v>
      </c>
      <c r="H14314" s="334">
        <v>0</v>
      </c>
      <c r="I14314" s="334">
        <v>0</v>
      </c>
      <c r="J14314" s="334">
        <v>0</v>
      </c>
      <c r="K14314" s="334">
        <v>0</v>
      </c>
      <c r="L14314" s="334">
        <v>0</v>
      </c>
      <c r="M14314" s="334">
        <v>0</v>
      </c>
      <c r="N14314" s="334">
        <v>0</v>
      </c>
      <c r="O14314" s="334">
        <v>0</v>
      </c>
      <c r="P14314" s="334">
        <v>0</v>
      </c>
      <c r="Q14314" s="334">
        <v>0</v>
      </c>
      <c r="R14314" s="334">
        <v>0</v>
      </c>
      <c r="S14314" s="334">
        <v>0</v>
      </c>
      <c r="T14314" s="334">
        <v>0</v>
      </c>
      <c r="U14314" s="334">
        <v>0</v>
      </c>
      <c r="V14314" s="334">
        <v>0</v>
      </c>
      <c r="W14314" s="334">
        <v>0</v>
      </c>
      <c r="X14314" s="334">
        <v>0</v>
      </c>
      <c r="Y14314" s="334">
        <v>0</v>
      </c>
      <c r="Z14314" s="334">
        <v>0</v>
      </c>
      <c r="AA14314" s="334">
        <v>0</v>
      </c>
      <c r="AB14314" s="334">
        <v>0</v>
      </c>
      <c r="AD14314" s="334">
        <v>0</v>
      </c>
      <c r="AE14314" s="334">
        <f t="shared" si="2237"/>
        <v>0</v>
      </c>
      <c r="AF14314" s="334">
        <f t="shared" si="2238"/>
        <v>0</v>
      </c>
      <c r="AG14314" s="340">
        <f t="shared" si="2239"/>
        <v>0</v>
      </c>
      <c r="AI14314" s="340">
        <f t="shared" si="2242"/>
        <v>0</v>
      </c>
      <c r="AJ14314" s="340">
        <f t="shared" si="2242"/>
        <v>0</v>
      </c>
      <c r="AK14314" s="340">
        <f t="shared" si="2242"/>
        <v>0</v>
      </c>
      <c r="AL14314" s="340">
        <f t="shared" si="2242"/>
        <v>0</v>
      </c>
      <c r="AM14314" s="340">
        <f t="shared" si="2242"/>
        <v>0</v>
      </c>
    </row>
    <row r="14315" spans="1:39" x14ac:dyDescent="0.35">
      <c r="A14315" s="337">
        <v>36228</v>
      </c>
      <c r="B14315" s="338">
        <f t="shared" si="2234"/>
        <v>1999</v>
      </c>
      <c r="C14315" s="338">
        <f t="shared" si="2235"/>
        <v>3</v>
      </c>
      <c r="D14315" s="338">
        <f t="shared" si="2236"/>
        <v>9</v>
      </c>
      <c r="E14315" s="334">
        <v>0</v>
      </c>
      <c r="F14315" s="334">
        <v>0</v>
      </c>
      <c r="G14315" s="334">
        <v>0</v>
      </c>
      <c r="H14315" s="334">
        <v>0</v>
      </c>
      <c r="I14315" s="334">
        <v>0</v>
      </c>
      <c r="J14315" s="334">
        <v>0</v>
      </c>
      <c r="K14315" s="334">
        <v>0</v>
      </c>
      <c r="L14315" s="334">
        <v>0</v>
      </c>
      <c r="M14315" s="334">
        <v>0</v>
      </c>
      <c r="N14315" s="334">
        <v>0</v>
      </c>
      <c r="O14315" s="334">
        <v>0</v>
      </c>
      <c r="P14315" s="334">
        <v>0</v>
      </c>
      <c r="Q14315" s="334">
        <v>0</v>
      </c>
      <c r="R14315" s="334">
        <v>0</v>
      </c>
      <c r="S14315" s="334">
        <v>0</v>
      </c>
      <c r="T14315" s="334">
        <v>0</v>
      </c>
      <c r="U14315" s="334">
        <v>0</v>
      </c>
      <c r="V14315" s="334">
        <v>0</v>
      </c>
      <c r="W14315" s="334">
        <v>0</v>
      </c>
      <c r="X14315" s="334">
        <v>0</v>
      </c>
      <c r="Y14315" s="334">
        <v>0</v>
      </c>
      <c r="Z14315" s="334">
        <v>0</v>
      </c>
      <c r="AA14315" s="334">
        <v>0</v>
      </c>
      <c r="AB14315" s="334">
        <v>0</v>
      </c>
      <c r="AD14315" s="334">
        <v>0</v>
      </c>
      <c r="AE14315" s="334">
        <f t="shared" si="2237"/>
        <v>0</v>
      </c>
      <c r="AF14315" s="334">
        <f t="shared" si="2238"/>
        <v>0</v>
      </c>
      <c r="AG14315" s="340">
        <f t="shared" si="2239"/>
        <v>0</v>
      </c>
      <c r="AI14315" s="340">
        <f t="shared" si="2242"/>
        <v>0</v>
      </c>
      <c r="AJ14315" s="340">
        <f t="shared" si="2242"/>
        <v>0</v>
      </c>
      <c r="AK14315" s="340">
        <f t="shared" si="2242"/>
        <v>0</v>
      </c>
      <c r="AL14315" s="340">
        <f t="shared" si="2242"/>
        <v>0</v>
      </c>
      <c r="AM14315" s="340">
        <f t="shared" si="2242"/>
        <v>0</v>
      </c>
    </row>
    <row r="14316" spans="1:39" x14ac:dyDescent="0.35">
      <c r="A14316" s="337">
        <v>36229</v>
      </c>
      <c r="B14316" s="338">
        <f t="shared" si="2234"/>
        <v>1999</v>
      </c>
      <c r="C14316" s="338">
        <f t="shared" si="2235"/>
        <v>3</v>
      </c>
      <c r="D14316" s="338">
        <f t="shared" si="2236"/>
        <v>10</v>
      </c>
      <c r="E14316" s="334">
        <v>0</v>
      </c>
      <c r="F14316" s="334">
        <v>0</v>
      </c>
      <c r="G14316" s="334">
        <v>0</v>
      </c>
      <c r="H14316" s="334">
        <v>0</v>
      </c>
      <c r="I14316" s="334">
        <v>0</v>
      </c>
      <c r="J14316" s="334">
        <v>0</v>
      </c>
      <c r="K14316" s="334">
        <v>0</v>
      </c>
      <c r="L14316" s="334">
        <v>0</v>
      </c>
      <c r="M14316" s="334">
        <v>0</v>
      </c>
      <c r="N14316" s="334">
        <v>0</v>
      </c>
      <c r="O14316" s="334">
        <v>0</v>
      </c>
      <c r="P14316" s="334">
        <v>0</v>
      </c>
      <c r="Q14316" s="334">
        <v>0</v>
      </c>
      <c r="R14316" s="334">
        <v>0</v>
      </c>
      <c r="S14316" s="334">
        <v>0</v>
      </c>
      <c r="T14316" s="334">
        <v>0</v>
      </c>
      <c r="U14316" s="334">
        <v>0</v>
      </c>
      <c r="V14316" s="334">
        <v>0</v>
      </c>
      <c r="W14316" s="334">
        <v>0</v>
      </c>
      <c r="X14316" s="334">
        <v>0</v>
      </c>
      <c r="Y14316" s="334">
        <v>0</v>
      </c>
      <c r="Z14316" s="334">
        <v>0</v>
      </c>
      <c r="AA14316" s="334">
        <v>0</v>
      </c>
      <c r="AB14316" s="334">
        <v>0</v>
      </c>
      <c r="AD14316" s="334">
        <v>0</v>
      </c>
      <c r="AE14316" s="334">
        <f t="shared" si="2237"/>
        <v>0</v>
      </c>
      <c r="AF14316" s="334">
        <f t="shared" si="2238"/>
        <v>0</v>
      </c>
      <c r="AG14316" s="340">
        <f t="shared" si="2239"/>
        <v>0</v>
      </c>
      <c r="AI14316" s="340">
        <f t="shared" si="2242"/>
        <v>0</v>
      </c>
      <c r="AJ14316" s="340">
        <f t="shared" si="2242"/>
        <v>0</v>
      </c>
      <c r="AK14316" s="340">
        <f t="shared" si="2242"/>
        <v>0</v>
      </c>
      <c r="AL14316" s="340">
        <f t="shared" si="2242"/>
        <v>0</v>
      </c>
      <c r="AM14316" s="340">
        <f t="shared" si="2242"/>
        <v>0</v>
      </c>
    </row>
    <row r="14317" spans="1:39" x14ac:dyDescent="0.35">
      <c r="A14317" s="337">
        <v>36230</v>
      </c>
      <c r="B14317" s="338">
        <f t="shared" si="2234"/>
        <v>1999</v>
      </c>
      <c r="C14317" s="338">
        <f t="shared" si="2235"/>
        <v>3</v>
      </c>
      <c r="D14317" s="338">
        <f t="shared" si="2236"/>
        <v>11</v>
      </c>
      <c r="E14317" s="334">
        <v>0</v>
      </c>
      <c r="F14317" s="334">
        <v>0.1</v>
      </c>
      <c r="G14317" s="334">
        <v>0</v>
      </c>
      <c r="H14317" s="334">
        <v>0</v>
      </c>
      <c r="I14317" s="334">
        <v>0.1</v>
      </c>
      <c r="J14317" s="334">
        <v>0</v>
      </c>
      <c r="K14317" s="334">
        <v>0</v>
      </c>
      <c r="L14317" s="334">
        <v>0</v>
      </c>
      <c r="M14317" s="334">
        <v>0</v>
      </c>
      <c r="N14317" s="334">
        <v>0</v>
      </c>
      <c r="O14317" s="334">
        <v>0</v>
      </c>
      <c r="P14317" s="334">
        <v>0</v>
      </c>
      <c r="Q14317" s="334">
        <v>0</v>
      </c>
      <c r="R14317" s="334">
        <v>0</v>
      </c>
      <c r="S14317" s="334">
        <v>0</v>
      </c>
      <c r="T14317" s="334">
        <v>0</v>
      </c>
      <c r="U14317" s="334">
        <v>0</v>
      </c>
      <c r="V14317" s="334">
        <v>0</v>
      </c>
      <c r="W14317" s="334">
        <v>0</v>
      </c>
      <c r="X14317" s="334">
        <v>0</v>
      </c>
      <c r="Y14317" s="334">
        <v>0</v>
      </c>
      <c r="Z14317" s="334">
        <v>0</v>
      </c>
      <c r="AA14317" s="334">
        <v>0</v>
      </c>
      <c r="AB14317" s="334">
        <v>0</v>
      </c>
      <c r="AD14317" s="334">
        <v>0.2</v>
      </c>
      <c r="AE14317" s="334">
        <f t="shared" si="2237"/>
        <v>0.2</v>
      </c>
      <c r="AF14317" s="334">
        <f t="shared" si="2238"/>
        <v>0.2</v>
      </c>
      <c r="AG14317" s="340">
        <f t="shared" si="2239"/>
        <v>0</v>
      </c>
      <c r="AI14317" s="340">
        <f t="shared" si="2242"/>
        <v>0</v>
      </c>
      <c r="AJ14317" s="340">
        <f t="shared" si="2242"/>
        <v>0</v>
      </c>
      <c r="AK14317" s="340">
        <f t="shared" si="2242"/>
        <v>0</v>
      </c>
      <c r="AL14317" s="340">
        <f t="shared" si="2242"/>
        <v>0</v>
      </c>
      <c r="AM14317" s="340">
        <f t="shared" si="2242"/>
        <v>0</v>
      </c>
    </row>
    <row r="14318" spans="1:39" x14ac:dyDescent="0.35">
      <c r="A14318" s="337">
        <v>36231</v>
      </c>
      <c r="B14318" s="338">
        <f t="shared" si="2234"/>
        <v>1999</v>
      </c>
      <c r="C14318" s="338">
        <f t="shared" si="2235"/>
        <v>3</v>
      </c>
      <c r="D14318" s="338">
        <f t="shared" si="2236"/>
        <v>12</v>
      </c>
      <c r="E14318" s="334">
        <v>0</v>
      </c>
      <c r="F14318" s="334">
        <v>0</v>
      </c>
      <c r="G14318" s="334">
        <v>0</v>
      </c>
      <c r="H14318" s="334">
        <v>0</v>
      </c>
      <c r="I14318" s="334">
        <v>0</v>
      </c>
      <c r="J14318" s="334">
        <v>0</v>
      </c>
      <c r="K14318" s="334">
        <v>0</v>
      </c>
      <c r="L14318" s="334">
        <v>0</v>
      </c>
      <c r="M14318" s="334">
        <v>0</v>
      </c>
      <c r="N14318" s="334">
        <v>0</v>
      </c>
      <c r="O14318" s="334">
        <v>0</v>
      </c>
      <c r="P14318" s="334">
        <v>0</v>
      </c>
      <c r="Q14318" s="334">
        <v>0</v>
      </c>
      <c r="R14318" s="334">
        <v>0</v>
      </c>
      <c r="S14318" s="334">
        <v>0</v>
      </c>
      <c r="T14318" s="334">
        <v>0</v>
      </c>
      <c r="U14318" s="334">
        <v>0</v>
      </c>
      <c r="V14318" s="334">
        <v>0</v>
      </c>
      <c r="W14318" s="334">
        <v>0</v>
      </c>
      <c r="X14318" s="334">
        <v>0</v>
      </c>
      <c r="Y14318" s="334">
        <v>0</v>
      </c>
      <c r="Z14318" s="334">
        <v>0</v>
      </c>
      <c r="AA14318" s="334">
        <v>0</v>
      </c>
      <c r="AB14318" s="334">
        <v>0</v>
      </c>
      <c r="AD14318" s="334">
        <v>0</v>
      </c>
      <c r="AE14318" s="334">
        <f t="shared" si="2237"/>
        <v>0</v>
      </c>
      <c r="AF14318" s="334">
        <f t="shared" si="2238"/>
        <v>0</v>
      </c>
      <c r="AG14318" s="340">
        <f t="shared" si="2239"/>
        <v>0</v>
      </c>
      <c r="AI14318" s="340">
        <f t="shared" si="2242"/>
        <v>0</v>
      </c>
      <c r="AJ14318" s="340">
        <f t="shared" si="2242"/>
        <v>0</v>
      </c>
      <c r="AK14318" s="340">
        <f t="shared" si="2242"/>
        <v>0</v>
      </c>
      <c r="AL14318" s="340">
        <f t="shared" si="2242"/>
        <v>0</v>
      </c>
      <c r="AM14318" s="340">
        <f t="shared" si="2242"/>
        <v>0</v>
      </c>
    </row>
    <row r="14319" spans="1:39" x14ac:dyDescent="0.35">
      <c r="A14319" s="337">
        <v>36232</v>
      </c>
      <c r="B14319" s="338">
        <f t="shared" si="2234"/>
        <v>1999</v>
      </c>
      <c r="C14319" s="338">
        <f t="shared" si="2235"/>
        <v>3</v>
      </c>
      <c r="D14319" s="338">
        <f t="shared" si="2236"/>
        <v>13</v>
      </c>
      <c r="E14319" s="334">
        <v>0</v>
      </c>
      <c r="F14319" s="334">
        <v>0</v>
      </c>
      <c r="G14319" s="334">
        <v>0</v>
      </c>
      <c r="H14319" s="334">
        <v>0</v>
      </c>
      <c r="I14319" s="334">
        <v>0</v>
      </c>
      <c r="J14319" s="334">
        <v>0</v>
      </c>
      <c r="K14319" s="334">
        <v>0</v>
      </c>
      <c r="L14319" s="334">
        <v>0</v>
      </c>
      <c r="M14319" s="334">
        <v>0</v>
      </c>
      <c r="N14319" s="334">
        <v>0</v>
      </c>
      <c r="O14319" s="334">
        <v>0</v>
      </c>
      <c r="P14319" s="334">
        <v>0</v>
      </c>
      <c r="Q14319" s="334">
        <v>0</v>
      </c>
      <c r="R14319" s="334">
        <v>0</v>
      </c>
      <c r="S14319" s="334">
        <v>0</v>
      </c>
      <c r="T14319" s="334">
        <v>0</v>
      </c>
      <c r="U14319" s="334">
        <v>0</v>
      </c>
      <c r="V14319" s="334">
        <v>0</v>
      </c>
      <c r="W14319" s="334">
        <v>0</v>
      </c>
      <c r="X14319" s="334">
        <v>0</v>
      </c>
      <c r="Y14319" s="334">
        <v>0</v>
      </c>
      <c r="Z14319" s="334">
        <v>0</v>
      </c>
      <c r="AA14319" s="334">
        <v>0</v>
      </c>
      <c r="AB14319" s="334">
        <v>0</v>
      </c>
      <c r="AD14319" s="334">
        <v>0</v>
      </c>
      <c r="AE14319" s="334">
        <f t="shared" si="2237"/>
        <v>0</v>
      </c>
      <c r="AF14319" s="334">
        <f t="shared" si="2238"/>
        <v>0</v>
      </c>
      <c r="AG14319" s="340">
        <f t="shared" si="2239"/>
        <v>0</v>
      </c>
      <c r="AI14319" s="340">
        <f t="shared" si="2242"/>
        <v>0</v>
      </c>
      <c r="AJ14319" s="340">
        <f t="shared" si="2242"/>
        <v>0</v>
      </c>
      <c r="AK14319" s="340">
        <f t="shared" si="2242"/>
        <v>0</v>
      </c>
      <c r="AL14319" s="340">
        <f t="shared" si="2242"/>
        <v>0</v>
      </c>
      <c r="AM14319" s="340">
        <f t="shared" si="2242"/>
        <v>0</v>
      </c>
    </row>
    <row r="14320" spans="1:39" x14ac:dyDescent="0.35">
      <c r="A14320" s="337">
        <v>36233</v>
      </c>
      <c r="B14320" s="338">
        <f t="shared" si="2234"/>
        <v>1999</v>
      </c>
      <c r="C14320" s="338">
        <f t="shared" si="2235"/>
        <v>3</v>
      </c>
      <c r="D14320" s="338">
        <f t="shared" si="2236"/>
        <v>14</v>
      </c>
      <c r="E14320" s="334">
        <v>0</v>
      </c>
      <c r="F14320" s="334">
        <v>0</v>
      </c>
      <c r="G14320" s="334">
        <v>0</v>
      </c>
      <c r="H14320" s="334">
        <v>0</v>
      </c>
      <c r="I14320" s="334">
        <v>0</v>
      </c>
      <c r="J14320" s="334">
        <v>0</v>
      </c>
      <c r="K14320" s="334">
        <v>0</v>
      </c>
      <c r="L14320" s="334">
        <v>0</v>
      </c>
      <c r="M14320" s="334">
        <v>0</v>
      </c>
      <c r="N14320" s="334">
        <v>0</v>
      </c>
      <c r="O14320" s="334">
        <v>0</v>
      </c>
      <c r="P14320" s="334">
        <v>0</v>
      </c>
      <c r="Q14320" s="334">
        <v>0</v>
      </c>
      <c r="R14320" s="334">
        <v>0</v>
      </c>
      <c r="S14320" s="334">
        <v>0</v>
      </c>
      <c r="T14320" s="334">
        <v>0</v>
      </c>
      <c r="U14320" s="334">
        <v>0</v>
      </c>
      <c r="V14320" s="334">
        <v>0</v>
      </c>
      <c r="W14320" s="334">
        <v>0</v>
      </c>
      <c r="X14320" s="334">
        <v>0</v>
      </c>
      <c r="Y14320" s="334">
        <v>0</v>
      </c>
      <c r="Z14320" s="334">
        <v>0</v>
      </c>
      <c r="AA14320" s="334">
        <v>0</v>
      </c>
      <c r="AB14320" s="334">
        <v>0</v>
      </c>
      <c r="AD14320" s="334">
        <v>0</v>
      </c>
      <c r="AE14320" s="334">
        <f t="shared" si="2237"/>
        <v>0</v>
      </c>
      <c r="AF14320" s="334">
        <f t="shared" si="2238"/>
        <v>0</v>
      </c>
      <c r="AG14320" s="340">
        <f t="shared" si="2239"/>
        <v>0</v>
      </c>
      <c r="AI14320" s="340">
        <f t="shared" si="2242"/>
        <v>0</v>
      </c>
      <c r="AJ14320" s="340">
        <f t="shared" si="2242"/>
        <v>0</v>
      </c>
      <c r="AK14320" s="340">
        <f t="shared" si="2242"/>
        <v>0</v>
      </c>
      <c r="AL14320" s="340">
        <f t="shared" si="2242"/>
        <v>0</v>
      </c>
      <c r="AM14320" s="340">
        <f t="shared" si="2242"/>
        <v>0</v>
      </c>
    </row>
    <row r="14321" spans="1:39" x14ac:dyDescent="0.35">
      <c r="A14321" s="337">
        <v>36234</v>
      </c>
      <c r="B14321" s="338">
        <f t="shared" si="2234"/>
        <v>1999</v>
      </c>
      <c r="C14321" s="338">
        <f t="shared" si="2235"/>
        <v>3</v>
      </c>
      <c r="D14321" s="338">
        <f t="shared" si="2236"/>
        <v>15</v>
      </c>
      <c r="E14321" s="334">
        <v>0</v>
      </c>
      <c r="F14321" s="334">
        <v>0.6</v>
      </c>
      <c r="G14321" s="334">
        <v>0</v>
      </c>
      <c r="H14321" s="334">
        <v>0</v>
      </c>
      <c r="I14321" s="334">
        <v>0</v>
      </c>
      <c r="J14321" s="334">
        <v>0</v>
      </c>
      <c r="K14321" s="334">
        <v>0</v>
      </c>
      <c r="L14321" s="334">
        <v>0</v>
      </c>
      <c r="M14321" s="334">
        <v>0</v>
      </c>
      <c r="N14321" s="334">
        <v>0</v>
      </c>
      <c r="O14321" s="334">
        <v>0</v>
      </c>
      <c r="P14321" s="334">
        <v>0</v>
      </c>
      <c r="Q14321" s="334">
        <v>0</v>
      </c>
      <c r="R14321" s="334">
        <v>0</v>
      </c>
      <c r="S14321" s="334">
        <v>0</v>
      </c>
      <c r="T14321" s="334">
        <v>0</v>
      </c>
      <c r="U14321" s="334">
        <v>0</v>
      </c>
      <c r="V14321" s="334">
        <v>0</v>
      </c>
      <c r="W14321" s="334">
        <v>0</v>
      </c>
      <c r="X14321" s="334">
        <v>0</v>
      </c>
      <c r="Y14321" s="334">
        <v>0</v>
      </c>
      <c r="Z14321" s="334">
        <v>0</v>
      </c>
      <c r="AA14321" s="334">
        <v>0</v>
      </c>
      <c r="AB14321" s="334">
        <v>0.6</v>
      </c>
      <c r="AD14321" s="334">
        <v>1.2</v>
      </c>
      <c r="AE14321" s="334">
        <f t="shared" si="2237"/>
        <v>1.2</v>
      </c>
      <c r="AF14321" s="334">
        <f t="shared" si="2238"/>
        <v>1.2</v>
      </c>
      <c r="AG14321" s="340">
        <f t="shared" si="2239"/>
        <v>0</v>
      </c>
      <c r="AI14321" s="340">
        <f t="shared" si="2242"/>
        <v>0</v>
      </c>
      <c r="AJ14321" s="340">
        <f t="shared" si="2242"/>
        <v>0</v>
      </c>
      <c r="AK14321" s="340">
        <f t="shared" si="2242"/>
        <v>0</v>
      </c>
      <c r="AL14321" s="340">
        <f t="shared" si="2242"/>
        <v>0</v>
      </c>
      <c r="AM14321" s="340">
        <f t="shared" si="2242"/>
        <v>0</v>
      </c>
    </row>
    <row r="14322" spans="1:39" x14ac:dyDescent="0.35">
      <c r="A14322" s="337">
        <v>36235</v>
      </c>
      <c r="B14322" s="338">
        <f t="shared" si="2234"/>
        <v>1999</v>
      </c>
      <c r="C14322" s="338">
        <f t="shared" si="2235"/>
        <v>3</v>
      </c>
      <c r="D14322" s="338">
        <f t="shared" si="2236"/>
        <v>16</v>
      </c>
      <c r="E14322" s="334">
        <v>0</v>
      </c>
      <c r="F14322" s="334">
        <v>0.1</v>
      </c>
      <c r="G14322" s="334">
        <v>0</v>
      </c>
      <c r="H14322" s="334">
        <v>0.1</v>
      </c>
      <c r="I14322" s="334">
        <v>0</v>
      </c>
      <c r="J14322" s="334">
        <v>0</v>
      </c>
      <c r="K14322" s="334">
        <v>0.1</v>
      </c>
      <c r="L14322" s="334">
        <v>0</v>
      </c>
      <c r="M14322" s="334">
        <v>0</v>
      </c>
      <c r="N14322" s="334">
        <v>0.1</v>
      </c>
      <c r="O14322" s="334">
        <v>0</v>
      </c>
      <c r="P14322" s="334">
        <v>0</v>
      </c>
      <c r="Q14322" s="334">
        <v>0</v>
      </c>
      <c r="R14322" s="334">
        <v>0</v>
      </c>
      <c r="S14322" s="334">
        <v>0</v>
      </c>
      <c r="T14322" s="334">
        <v>0</v>
      </c>
      <c r="U14322" s="334">
        <v>0</v>
      </c>
      <c r="V14322" s="334">
        <v>0</v>
      </c>
      <c r="W14322" s="334">
        <v>0</v>
      </c>
      <c r="X14322" s="334">
        <v>0</v>
      </c>
      <c r="Y14322" s="334">
        <v>0</v>
      </c>
      <c r="Z14322" s="334">
        <v>0</v>
      </c>
      <c r="AA14322" s="334">
        <v>0</v>
      </c>
      <c r="AB14322" s="334">
        <v>0</v>
      </c>
      <c r="AD14322" s="334">
        <v>0.4</v>
      </c>
      <c r="AE14322" s="334">
        <f t="shared" si="2237"/>
        <v>0.4</v>
      </c>
      <c r="AF14322" s="334">
        <f t="shared" si="2238"/>
        <v>0.4</v>
      </c>
      <c r="AG14322" s="340">
        <f t="shared" si="2239"/>
        <v>0</v>
      </c>
      <c r="AI14322" s="340">
        <f t="shared" si="2242"/>
        <v>0</v>
      </c>
      <c r="AJ14322" s="340">
        <f t="shared" si="2242"/>
        <v>0</v>
      </c>
      <c r="AK14322" s="340">
        <f t="shared" si="2242"/>
        <v>0</v>
      </c>
      <c r="AL14322" s="340">
        <f t="shared" si="2242"/>
        <v>0</v>
      </c>
      <c r="AM14322" s="340">
        <f t="shared" si="2242"/>
        <v>0</v>
      </c>
    </row>
    <row r="14323" spans="1:39" x14ac:dyDescent="0.35">
      <c r="A14323" s="337">
        <v>36236</v>
      </c>
      <c r="B14323" s="338">
        <f t="shared" si="2234"/>
        <v>1999</v>
      </c>
      <c r="C14323" s="338">
        <f t="shared" si="2235"/>
        <v>3</v>
      </c>
      <c r="D14323" s="338">
        <f t="shared" si="2236"/>
        <v>17</v>
      </c>
      <c r="E14323" s="334">
        <v>0</v>
      </c>
      <c r="F14323" s="334">
        <v>1</v>
      </c>
      <c r="G14323" s="334">
        <v>0</v>
      </c>
      <c r="H14323" s="334">
        <v>0</v>
      </c>
      <c r="I14323" s="334">
        <v>0</v>
      </c>
      <c r="J14323" s="334">
        <v>0</v>
      </c>
      <c r="K14323" s="334">
        <v>0</v>
      </c>
      <c r="L14323" s="334">
        <v>0</v>
      </c>
      <c r="M14323" s="334">
        <v>0</v>
      </c>
      <c r="N14323" s="334">
        <v>0</v>
      </c>
      <c r="O14323" s="334">
        <v>0</v>
      </c>
      <c r="P14323" s="334">
        <v>0</v>
      </c>
      <c r="Q14323" s="334">
        <v>0</v>
      </c>
      <c r="R14323" s="334">
        <v>0</v>
      </c>
      <c r="S14323" s="334">
        <v>0</v>
      </c>
      <c r="T14323" s="334">
        <v>0</v>
      </c>
      <c r="U14323" s="334">
        <v>0</v>
      </c>
      <c r="V14323" s="334">
        <v>0</v>
      </c>
      <c r="W14323" s="334">
        <v>0</v>
      </c>
      <c r="X14323" s="334">
        <v>0</v>
      </c>
      <c r="Y14323" s="334">
        <v>0</v>
      </c>
      <c r="Z14323" s="334">
        <v>0</v>
      </c>
      <c r="AA14323" s="334">
        <v>0</v>
      </c>
      <c r="AB14323" s="334">
        <v>0</v>
      </c>
      <c r="AD14323" s="334">
        <v>1</v>
      </c>
      <c r="AE14323" s="334">
        <f t="shared" si="2237"/>
        <v>1</v>
      </c>
      <c r="AF14323" s="334">
        <f t="shared" si="2238"/>
        <v>1</v>
      </c>
      <c r="AG14323" s="340">
        <f t="shared" si="2239"/>
        <v>0</v>
      </c>
      <c r="AI14323" s="340">
        <f t="shared" si="2242"/>
        <v>0</v>
      </c>
      <c r="AJ14323" s="340">
        <f t="shared" si="2242"/>
        <v>0</v>
      </c>
      <c r="AK14323" s="340">
        <f t="shared" si="2242"/>
        <v>0</v>
      </c>
      <c r="AL14323" s="340">
        <f t="shared" si="2242"/>
        <v>0</v>
      </c>
      <c r="AM14323" s="340">
        <f t="shared" si="2242"/>
        <v>0</v>
      </c>
    </row>
    <row r="14324" spans="1:39" x14ac:dyDescent="0.35">
      <c r="A14324" s="337">
        <v>36237</v>
      </c>
      <c r="B14324" s="338">
        <f t="shared" si="2234"/>
        <v>1999</v>
      </c>
      <c r="C14324" s="338">
        <f t="shared" si="2235"/>
        <v>3</v>
      </c>
      <c r="D14324" s="338">
        <f t="shared" si="2236"/>
        <v>18</v>
      </c>
      <c r="E14324" s="334">
        <v>0</v>
      </c>
      <c r="F14324" s="334">
        <v>0</v>
      </c>
      <c r="G14324" s="334">
        <v>0</v>
      </c>
      <c r="H14324" s="334">
        <v>0</v>
      </c>
      <c r="I14324" s="334">
        <v>0</v>
      </c>
      <c r="J14324" s="334">
        <v>0</v>
      </c>
      <c r="K14324" s="334">
        <v>0</v>
      </c>
      <c r="L14324" s="334">
        <v>0</v>
      </c>
      <c r="M14324" s="334">
        <v>0</v>
      </c>
      <c r="N14324" s="334">
        <v>0</v>
      </c>
      <c r="O14324" s="334">
        <v>0</v>
      </c>
      <c r="P14324" s="334">
        <v>0</v>
      </c>
      <c r="Q14324" s="334">
        <v>0</v>
      </c>
      <c r="R14324" s="334">
        <v>0</v>
      </c>
      <c r="S14324" s="334">
        <v>0</v>
      </c>
      <c r="T14324" s="334">
        <v>0</v>
      </c>
      <c r="U14324" s="334">
        <v>0</v>
      </c>
      <c r="V14324" s="334">
        <v>0</v>
      </c>
      <c r="W14324" s="334">
        <v>0</v>
      </c>
      <c r="X14324" s="334">
        <v>0</v>
      </c>
      <c r="Y14324" s="334">
        <v>0</v>
      </c>
      <c r="Z14324" s="334">
        <v>0</v>
      </c>
      <c r="AA14324" s="334">
        <v>0</v>
      </c>
      <c r="AB14324" s="334">
        <v>0</v>
      </c>
      <c r="AD14324" s="334">
        <v>0</v>
      </c>
      <c r="AE14324" s="334">
        <f t="shared" si="2237"/>
        <v>0</v>
      </c>
      <c r="AF14324" s="334">
        <f t="shared" si="2238"/>
        <v>0</v>
      </c>
      <c r="AG14324" s="340">
        <f t="shared" si="2239"/>
        <v>0</v>
      </c>
      <c r="AI14324" s="340">
        <f t="shared" ref="AI14324:AM14339" si="2243">IF($C14324=AI$1,$AF14324,0)</f>
        <v>0</v>
      </c>
      <c r="AJ14324" s="340">
        <f t="shared" si="2243"/>
        <v>0</v>
      </c>
      <c r="AK14324" s="340">
        <f t="shared" si="2243"/>
        <v>0</v>
      </c>
      <c r="AL14324" s="340">
        <f t="shared" si="2243"/>
        <v>0</v>
      </c>
      <c r="AM14324" s="340">
        <f t="shared" si="2243"/>
        <v>0</v>
      </c>
    </row>
    <row r="14325" spans="1:39" x14ac:dyDescent="0.35">
      <c r="A14325" s="337">
        <v>36238</v>
      </c>
      <c r="B14325" s="338">
        <f t="shared" si="2234"/>
        <v>1999</v>
      </c>
      <c r="C14325" s="338">
        <f t="shared" si="2235"/>
        <v>3</v>
      </c>
      <c r="D14325" s="338">
        <f t="shared" si="2236"/>
        <v>19</v>
      </c>
      <c r="E14325" s="334">
        <v>0</v>
      </c>
      <c r="F14325" s="334">
        <v>0</v>
      </c>
      <c r="G14325" s="334">
        <v>0</v>
      </c>
      <c r="H14325" s="334">
        <v>0</v>
      </c>
      <c r="I14325" s="334">
        <v>0</v>
      </c>
      <c r="J14325" s="334">
        <v>0</v>
      </c>
      <c r="K14325" s="334">
        <v>0</v>
      </c>
      <c r="L14325" s="334">
        <v>0</v>
      </c>
      <c r="M14325" s="334">
        <v>0</v>
      </c>
      <c r="N14325" s="334">
        <v>0</v>
      </c>
      <c r="O14325" s="334">
        <v>0</v>
      </c>
      <c r="P14325" s="334">
        <v>0</v>
      </c>
      <c r="Q14325" s="334">
        <v>0</v>
      </c>
      <c r="R14325" s="334">
        <v>0</v>
      </c>
      <c r="S14325" s="334">
        <v>0</v>
      </c>
      <c r="T14325" s="334">
        <v>0</v>
      </c>
      <c r="U14325" s="334">
        <v>0</v>
      </c>
      <c r="V14325" s="334">
        <v>0</v>
      </c>
      <c r="W14325" s="334">
        <v>0</v>
      </c>
      <c r="X14325" s="334">
        <v>0</v>
      </c>
      <c r="Y14325" s="334">
        <v>0</v>
      </c>
      <c r="Z14325" s="334">
        <v>0</v>
      </c>
      <c r="AA14325" s="334">
        <v>0</v>
      </c>
      <c r="AB14325" s="334">
        <v>0</v>
      </c>
      <c r="AD14325" s="334">
        <v>0</v>
      </c>
      <c r="AE14325" s="334">
        <f t="shared" si="2237"/>
        <v>0</v>
      </c>
      <c r="AF14325" s="334">
        <f t="shared" si="2238"/>
        <v>0</v>
      </c>
      <c r="AG14325" s="340">
        <f t="shared" si="2239"/>
        <v>0</v>
      </c>
      <c r="AI14325" s="340">
        <f t="shared" si="2243"/>
        <v>0</v>
      </c>
      <c r="AJ14325" s="340">
        <f t="shared" si="2243"/>
        <v>0</v>
      </c>
      <c r="AK14325" s="340">
        <f t="shared" si="2243"/>
        <v>0</v>
      </c>
      <c r="AL14325" s="340">
        <f t="shared" si="2243"/>
        <v>0</v>
      </c>
      <c r="AM14325" s="340">
        <f t="shared" si="2243"/>
        <v>0</v>
      </c>
    </row>
    <row r="14326" spans="1:39" x14ac:dyDescent="0.35">
      <c r="A14326" s="337">
        <v>36239</v>
      </c>
      <c r="B14326" s="338">
        <f t="shared" si="2234"/>
        <v>1999</v>
      </c>
      <c r="C14326" s="338">
        <f t="shared" si="2235"/>
        <v>3</v>
      </c>
      <c r="D14326" s="338">
        <f t="shared" si="2236"/>
        <v>20</v>
      </c>
      <c r="E14326" s="334">
        <v>0</v>
      </c>
      <c r="F14326" s="334">
        <v>0</v>
      </c>
      <c r="G14326" s="334">
        <v>0</v>
      </c>
      <c r="H14326" s="334">
        <v>0</v>
      </c>
      <c r="I14326" s="334">
        <v>0</v>
      </c>
      <c r="J14326" s="334">
        <v>0</v>
      </c>
      <c r="K14326" s="334">
        <v>0</v>
      </c>
      <c r="L14326" s="334">
        <v>0</v>
      </c>
      <c r="M14326" s="334">
        <v>0</v>
      </c>
      <c r="N14326" s="334">
        <v>0</v>
      </c>
      <c r="O14326" s="334">
        <v>0</v>
      </c>
      <c r="P14326" s="334">
        <v>0</v>
      </c>
      <c r="Q14326" s="334">
        <v>0</v>
      </c>
      <c r="R14326" s="334">
        <v>0</v>
      </c>
      <c r="S14326" s="334">
        <v>0</v>
      </c>
      <c r="T14326" s="334">
        <v>0</v>
      </c>
      <c r="U14326" s="334">
        <v>0</v>
      </c>
      <c r="V14326" s="334">
        <v>0</v>
      </c>
      <c r="W14326" s="334">
        <v>0</v>
      </c>
      <c r="X14326" s="334">
        <v>0</v>
      </c>
      <c r="Y14326" s="334">
        <v>0</v>
      </c>
      <c r="Z14326" s="334">
        <v>0</v>
      </c>
      <c r="AA14326" s="334">
        <v>0</v>
      </c>
      <c r="AB14326" s="334">
        <v>0</v>
      </c>
      <c r="AD14326" s="334">
        <v>0</v>
      </c>
      <c r="AE14326" s="334">
        <f t="shared" si="2237"/>
        <v>0</v>
      </c>
      <c r="AF14326" s="334">
        <f t="shared" si="2238"/>
        <v>0</v>
      </c>
      <c r="AG14326" s="340">
        <f t="shared" si="2239"/>
        <v>0</v>
      </c>
      <c r="AI14326" s="340">
        <f t="shared" si="2243"/>
        <v>0</v>
      </c>
      <c r="AJ14326" s="340">
        <f t="shared" si="2243"/>
        <v>0</v>
      </c>
      <c r="AK14326" s="340">
        <f t="shared" si="2243"/>
        <v>0</v>
      </c>
      <c r="AL14326" s="340">
        <f t="shared" si="2243"/>
        <v>0</v>
      </c>
      <c r="AM14326" s="340">
        <f t="shared" si="2243"/>
        <v>0</v>
      </c>
    </row>
    <row r="14327" spans="1:39" x14ac:dyDescent="0.35">
      <c r="A14327" s="337">
        <v>36240</v>
      </c>
      <c r="B14327" s="338">
        <f t="shared" si="2234"/>
        <v>1999</v>
      </c>
      <c r="C14327" s="338">
        <f t="shared" si="2235"/>
        <v>3</v>
      </c>
      <c r="D14327" s="338">
        <f t="shared" si="2236"/>
        <v>21</v>
      </c>
      <c r="E14327" s="334">
        <v>0</v>
      </c>
      <c r="F14327" s="334">
        <v>0</v>
      </c>
      <c r="G14327" s="334">
        <v>0</v>
      </c>
      <c r="H14327" s="334">
        <v>0</v>
      </c>
      <c r="I14327" s="334">
        <v>0</v>
      </c>
      <c r="J14327" s="334">
        <v>0</v>
      </c>
      <c r="K14327" s="334">
        <v>0</v>
      </c>
      <c r="L14327" s="334">
        <v>0</v>
      </c>
      <c r="M14327" s="334">
        <v>0</v>
      </c>
      <c r="N14327" s="334">
        <v>0</v>
      </c>
      <c r="O14327" s="334">
        <v>0</v>
      </c>
      <c r="P14327" s="334">
        <v>0</v>
      </c>
      <c r="Q14327" s="334">
        <v>0</v>
      </c>
      <c r="R14327" s="334">
        <v>0</v>
      </c>
      <c r="S14327" s="334">
        <v>0</v>
      </c>
      <c r="T14327" s="334">
        <v>0</v>
      </c>
      <c r="U14327" s="334">
        <v>0</v>
      </c>
      <c r="V14327" s="334">
        <v>0</v>
      </c>
      <c r="W14327" s="334">
        <v>0</v>
      </c>
      <c r="X14327" s="334">
        <v>0</v>
      </c>
      <c r="Y14327" s="334">
        <v>0</v>
      </c>
      <c r="Z14327" s="334">
        <v>0</v>
      </c>
      <c r="AA14327" s="334">
        <v>0</v>
      </c>
      <c r="AB14327" s="334">
        <v>0</v>
      </c>
      <c r="AD14327" s="334">
        <v>0</v>
      </c>
      <c r="AE14327" s="334">
        <f t="shared" si="2237"/>
        <v>0</v>
      </c>
      <c r="AF14327" s="334">
        <f t="shared" si="2238"/>
        <v>0</v>
      </c>
      <c r="AG14327" s="340">
        <f t="shared" si="2239"/>
        <v>0</v>
      </c>
      <c r="AI14327" s="340">
        <f t="shared" si="2243"/>
        <v>0</v>
      </c>
      <c r="AJ14327" s="340">
        <f t="shared" si="2243"/>
        <v>0</v>
      </c>
      <c r="AK14327" s="340">
        <f t="shared" si="2243"/>
        <v>0</v>
      </c>
      <c r="AL14327" s="340">
        <f t="shared" si="2243"/>
        <v>0</v>
      </c>
      <c r="AM14327" s="340">
        <f t="shared" si="2243"/>
        <v>0</v>
      </c>
    </row>
    <row r="14328" spans="1:39" x14ac:dyDescent="0.35">
      <c r="A14328" s="337">
        <v>36241</v>
      </c>
      <c r="B14328" s="338">
        <f t="shared" si="2234"/>
        <v>1999</v>
      </c>
      <c r="C14328" s="338">
        <f t="shared" si="2235"/>
        <v>3</v>
      </c>
      <c r="D14328" s="338">
        <f t="shared" si="2236"/>
        <v>22</v>
      </c>
      <c r="E14328" s="334">
        <v>0</v>
      </c>
      <c r="F14328" s="334">
        <v>0</v>
      </c>
      <c r="G14328" s="334">
        <v>0</v>
      </c>
      <c r="H14328" s="334">
        <v>0</v>
      </c>
      <c r="I14328" s="334">
        <v>0</v>
      </c>
      <c r="J14328" s="334">
        <v>0</v>
      </c>
      <c r="K14328" s="334">
        <v>0</v>
      </c>
      <c r="L14328" s="334">
        <v>0</v>
      </c>
      <c r="M14328" s="334">
        <v>0</v>
      </c>
      <c r="N14328" s="334">
        <v>0</v>
      </c>
      <c r="O14328" s="334">
        <v>0</v>
      </c>
      <c r="P14328" s="334">
        <v>0</v>
      </c>
      <c r="Q14328" s="334">
        <v>0</v>
      </c>
      <c r="R14328" s="334">
        <v>0</v>
      </c>
      <c r="S14328" s="334">
        <v>0</v>
      </c>
      <c r="T14328" s="334">
        <v>0</v>
      </c>
      <c r="U14328" s="334">
        <v>0</v>
      </c>
      <c r="V14328" s="334">
        <v>0</v>
      </c>
      <c r="W14328" s="334">
        <v>0</v>
      </c>
      <c r="X14328" s="334">
        <v>0</v>
      </c>
      <c r="Y14328" s="334">
        <v>0</v>
      </c>
      <c r="Z14328" s="334">
        <v>0</v>
      </c>
      <c r="AA14328" s="334">
        <v>0</v>
      </c>
      <c r="AB14328" s="334">
        <v>0</v>
      </c>
      <c r="AD14328" s="334">
        <v>0</v>
      </c>
      <c r="AE14328" s="334">
        <f t="shared" si="2237"/>
        <v>0</v>
      </c>
      <c r="AF14328" s="334">
        <f t="shared" si="2238"/>
        <v>0</v>
      </c>
      <c r="AG14328" s="340">
        <f t="shared" si="2239"/>
        <v>0</v>
      </c>
      <c r="AI14328" s="340">
        <f t="shared" si="2243"/>
        <v>0</v>
      </c>
      <c r="AJ14328" s="340">
        <f t="shared" si="2243"/>
        <v>0</v>
      </c>
      <c r="AK14328" s="340">
        <f t="shared" si="2243"/>
        <v>0</v>
      </c>
      <c r="AL14328" s="340">
        <f t="shared" si="2243"/>
        <v>0</v>
      </c>
      <c r="AM14328" s="340">
        <f t="shared" si="2243"/>
        <v>0</v>
      </c>
    </row>
    <row r="14329" spans="1:39" x14ac:dyDescent="0.35">
      <c r="A14329" s="337">
        <v>36242</v>
      </c>
      <c r="B14329" s="338">
        <f t="shared" si="2234"/>
        <v>1999</v>
      </c>
      <c r="C14329" s="338">
        <f t="shared" si="2235"/>
        <v>3</v>
      </c>
      <c r="D14329" s="338">
        <f t="shared" si="2236"/>
        <v>23</v>
      </c>
      <c r="E14329" s="334">
        <v>0</v>
      </c>
      <c r="F14329" s="334">
        <v>0</v>
      </c>
      <c r="G14329" s="334">
        <v>0</v>
      </c>
      <c r="H14329" s="334">
        <v>0</v>
      </c>
      <c r="I14329" s="334">
        <v>0</v>
      </c>
      <c r="J14329" s="334">
        <v>0</v>
      </c>
      <c r="K14329" s="334">
        <v>0</v>
      </c>
      <c r="L14329" s="334">
        <v>0</v>
      </c>
      <c r="M14329" s="334">
        <v>0</v>
      </c>
      <c r="N14329" s="334">
        <v>0</v>
      </c>
      <c r="O14329" s="334">
        <v>0</v>
      </c>
      <c r="P14329" s="334">
        <v>0</v>
      </c>
      <c r="Q14329" s="334">
        <v>0</v>
      </c>
      <c r="R14329" s="334">
        <v>0</v>
      </c>
      <c r="S14329" s="334">
        <v>0</v>
      </c>
      <c r="T14329" s="334">
        <v>0</v>
      </c>
      <c r="U14329" s="334">
        <v>0</v>
      </c>
      <c r="V14329" s="334">
        <v>0</v>
      </c>
      <c r="W14329" s="334">
        <v>0</v>
      </c>
      <c r="X14329" s="334">
        <v>0</v>
      </c>
      <c r="Y14329" s="334">
        <v>0</v>
      </c>
      <c r="Z14329" s="334">
        <v>0</v>
      </c>
      <c r="AA14329" s="334">
        <v>0</v>
      </c>
      <c r="AB14329" s="334">
        <v>0</v>
      </c>
      <c r="AD14329" s="334">
        <v>0</v>
      </c>
      <c r="AE14329" s="334">
        <f t="shared" si="2237"/>
        <v>0</v>
      </c>
      <c r="AF14329" s="334">
        <f t="shared" si="2238"/>
        <v>0</v>
      </c>
      <c r="AG14329" s="340">
        <f t="shared" si="2239"/>
        <v>0</v>
      </c>
      <c r="AI14329" s="340">
        <f t="shared" si="2243"/>
        <v>0</v>
      </c>
      <c r="AJ14329" s="340">
        <f t="shared" si="2243"/>
        <v>0</v>
      </c>
      <c r="AK14329" s="340">
        <f t="shared" si="2243"/>
        <v>0</v>
      </c>
      <c r="AL14329" s="340">
        <f t="shared" si="2243"/>
        <v>0</v>
      </c>
      <c r="AM14329" s="340">
        <f t="shared" si="2243"/>
        <v>0</v>
      </c>
    </row>
    <row r="14330" spans="1:39" x14ac:dyDescent="0.35">
      <c r="A14330" s="337">
        <v>36243</v>
      </c>
      <c r="B14330" s="338">
        <f t="shared" si="2234"/>
        <v>1999</v>
      </c>
      <c r="C14330" s="338">
        <f t="shared" si="2235"/>
        <v>3</v>
      </c>
      <c r="D14330" s="338">
        <f t="shared" si="2236"/>
        <v>24</v>
      </c>
      <c r="E14330" s="334">
        <v>0</v>
      </c>
      <c r="F14330" s="334">
        <v>0</v>
      </c>
      <c r="G14330" s="334">
        <v>0</v>
      </c>
      <c r="H14330" s="334">
        <v>0</v>
      </c>
      <c r="I14330" s="334">
        <v>0</v>
      </c>
      <c r="J14330" s="334">
        <v>0</v>
      </c>
      <c r="K14330" s="334">
        <v>0</v>
      </c>
      <c r="L14330" s="334">
        <v>0</v>
      </c>
      <c r="M14330" s="334">
        <v>0</v>
      </c>
      <c r="N14330" s="334">
        <v>0</v>
      </c>
      <c r="O14330" s="334">
        <v>0</v>
      </c>
      <c r="P14330" s="334">
        <v>0</v>
      </c>
      <c r="Q14330" s="334">
        <v>0</v>
      </c>
      <c r="R14330" s="334">
        <v>0</v>
      </c>
      <c r="S14330" s="334">
        <v>0</v>
      </c>
      <c r="T14330" s="334">
        <v>0</v>
      </c>
      <c r="U14330" s="334">
        <v>0</v>
      </c>
      <c r="V14330" s="334">
        <v>0</v>
      </c>
      <c r="W14330" s="334">
        <v>0</v>
      </c>
      <c r="X14330" s="334">
        <v>0</v>
      </c>
      <c r="Y14330" s="334">
        <v>0</v>
      </c>
      <c r="Z14330" s="334">
        <v>0</v>
      </c>
      <c r="AA14330" s="334">
        <v>0</v>
      </c>
      <c r="AB14330" s="334">
        <v>0</v>
      </c>
      <c r="AD14330" s="334">
        <v>0</v>
      </c>
      <c r="AE14330" s="334">
        <f t="shared" si="2237"/>
        <v>0</v>
      </c>
      <c r="AF14330" s="334">
        <f t="shared" si="2238"/>
        <v>0</v>
      </c>
      <c r="AG14330" s="340">
        <f t="shared" si="2239"/>
        <v>0</v>
      </c>
      <c r="AI14330" s="340">
        <f t="shared" si="2243"/>
        <v>0</v>
      </c>
      <c r="AJ14330" s="340">
        <f t="shared" si="2243"/>
        <v>0</v>
      </c>
      <c r="AK14330" s="340">
        <f t="shared" si="2243"/>
        <v>0</v>
      </c>
      <c r="AL14330" s="340">
        <f t="shared" si="2243"/>
        <v>0</v>
      </c>
      <c r="AM14330" s="340">
        <f t="shared" si="2243"/>
        <v>0</v>
      </c>
    </row>
    <row r="14331" spans="1:39" x14ac:dyDescent="0.35">
      <c r="A14331" s="337">
        <v>36244</v>
      </c>
      <c r="B14331" s="338">
        <f t="shared" si="2234"/>
        <v>1999</v>
      </c>
      <c r="C14331" s="338">
        <f t="shared" si="2235"/>
        <v>3</v>
      </c>
      <c r="D14331" s="338">
        <f t="shared" si="2236"/>
        <v>25</v>
      </c>
      <c r="E14331" s="334">
        <v>0</v>
      </c>
      <c r="F14331" s="334">
        <v>0</v>
      </c>
      <c r="G14331" s="334">
        <v>0</v>
      </c>
      <c r="H14331" s="334">
        <v>0</v>
      </c>
      <c r="I14331" s="334">
        <v>0</v>
      </c>
      <c r="J14331" s="334">
        <v>0</v>
      </c>
      <c r="K14331" s="334">
        <v>0</v>
      </c>
      <c r="L14331" s="334">
        <v>0</v>
      </c>
      <c r="M14331" s="334">
        <v>0</v>
      </c>
      <c r="N14331" s="334">
        <v>0</v>
      </c>
      <c r="O14331" s="334">
        <v>0</v>
      </c>
      <c r="P14331" s="334">
        <v>0</v>
      </c>
      <c r="Q14331" s="334">
        <v>0</v>
      </c>
      <c r="R14331" s="334">
        <v>0</v>
      </c>
      <c r="S14331" s="334">
        <v>0</v>
      </c>
      <c r="T14331" s="334">
        <v>0</v>
      </c>
      <c r="U14331" s="334">
        <v>0</v>
      </c>
      <c r="V14331" s="334">
        <v>0</v>
      </c>
      <c r="W14331" s="334">
        <v>0</v>
      </c>
      <c r="X14331" s="334">
        <v>0</v>
      </c>
      <c r="Y14331" s="334">
        <v>0</v>
      </c>
      <c r="Z14331" s="334">
        <v>0</v>
      </c>
      <c r="AA14331" s="334">
        <v>0</v>
      </c>
      <c r="AB14331" s="334">
        <v>0</v>
      </c>
      <c r="AD14331" s="334">
        <v>0</v>
      </c>
      <c r="AE14331" s="334">
        <f t="shared" si="2237"/>
        <v>0</v>
      </c>
      <c r="AF14331" s="334">
        <f t="shared" si="2238"/>
        <v>0</v>
      </c>
      <c r="AG14331" s="340">
        <f t="shared" si="2239"/>
        <v>0</v>
      </c>
      <c r="AI14331" s="340">
        <f t="shared" si="2243"/>
        <v>0</v>
      </c>
      <c r="AJ14331" s="340">
        <f t="shared" si="2243"/>
        <v>0</v>
      </c>
      <c r="AK14331" s="340">
        <f t="shared" si="2243"/>
        <v>0</v>
      </c>
      <c r="AL14331" s="340">
        <f t="shared" si="2243"/>
        <v>0</v>
      </c>
      <c r="AM14331" s="340">
        <f t="shared" si="2243"/>
        <v>0</v>
      </c>
    </row>
    <row r="14332" spans="1:39" x14ac:dyDescent="0.35">
      <c r="A14332" s="337">
        <v>36245</v>
      </c>
      <c r="B14332" s="338">
        <f t="shared" si="2234"/>
        <v>1999</v>
      </c>
      <c r="C14332" s="338">
        <f t="shared" si="2235"/>
        <v>3</v>
      </c>
      <c r="D14332" s="338">
        <f t="shared" si="2236"/>
        <v>26</v>
      </c>
      <c r="E14332" s="334">
        <v>0</v>
      </c>
      <c r="F14332" s="334">
        <v>0</v>
      </c>
      <c r="G14332" s="334">
        <v>0</v>
      </c>
      <c r="H14332" s="334">
        <v>0</v>
      </c>
      <c r="I14332" s="334">
        <v>0</v>
      </c>
      <c r="J14332" s="334">
        <v>0</v>
      </c>
      <c r="K14332" s="334">
        <v>0</v>
      </c>
      <c r="L14332" s="334">
        <v>0</v>
      </c>
      <c r="M14332" s="334">
        <v>0</v>
      </c>
      <c r="N14332" s="334">
        <v>0</v>
      </c>
      <c r="O14332" s="334">
        <v>0</v>
      </c>
      <c r="P14332" s="334">
        <v>0</v>
      </c>
      <c r="Q14332" s="334">
        <v>0</v>
      </c>
      <c r="R14332" s="334">
        <v>0</v>
      </c>
      <c r="S14332" s="334">
        <v>0</v>
      </c>
      <c r="T14332" s="334">
        <v>0</v>
      </c>
      <c r="U14332" s="334">
        <v>0</v>
      </c>
      <c r="V14332" s="334">
        <v>0</v>
      </c>
      <c r="W14332" s="334">
        <v>0</v>
      </c>
      <c r="X14332" s="334">
        <v>0</v>
      </c>
      <c r="Y14332" s="334">
        <v>0</v>
      </c>
      <c r="Z14332" s="334">
        <v>0</v>
      </c>
      <c r="AA14332" s="334">
        <v>0</v>
      </c>
      <c r="AB14332" s="334">
        <v>0</v>
      </c>
      <c r="AD14332" s="334">
        <v>0</v>
      </c>
      <c r="AE14332" s="334">
        <f t="shared" si="2237"/>
        <v>0</v>
      </c>
      <c r="AF14332" s="334">
        <f t="shared" si="2238"/>
        <v>0</v>
      </c>
      <c r="AG14332" s="340">
        <f t="shared" si="2239"/>
        <v>0</v>
      </c>
      <c r="AI14332" s="340">
        <f t="shared" si="2243"/>
        <v>0</v>
      </c>
      <c r="AJ14332" s="340">
        <f t="shared" si="2243"/>
        <v>0</v>
      </c>
      <c r="AK14332" s="340">
        <f t="shared" si="2243"/>
        <v>0</v>
      </c>
      <c r="AL14332" s="340">
        <f t="shared" si="2243"/>
        <v>0</v>
      </c>
      <c r="AM14332" s="340">
        <f t="shared" si="2243"/>
        <v>0</v>
      </c>
    </row>
    <row r="14333" spans="1:39" x14ac:dyDescent="0.35">
      <c r="A14333" s="337">
        <v>36246</v>
      </c>
      <c r="B14333" s="338">
        <f t="shared" si="2234"/>
        <v>1999</v>
      </c>
      <c r="C14333" s="338">
        <f t="shared" si="2235"/>
        <v>3</v>
      </c>
      <c r="D14333" s="338">
        <f t="shared" si="2236"/>
        <v>27</v>
      </c>
      <c r="E14333" s="334">
        <v>0</v>
      </c>
      <c r="F14333" s="334">
        <v>0</v>
      </c>
      <c r="G14333" s="334">
        <v>0</v>
      </c>
      <c r="H14333" s="334">
        <v>0</v>
      </c>
      <c r="I14333" s="334">
        <v>0</v>
      </c>
      <c r="J14333" s="334">
        <v>0</v>
      </c>
      <c r="K14333" s="334">
        <v>0</v>
      </c>
      <c r="L14333" s="334">
        <v>0</v>
      </c>
      <c r="M14333" s="334">
        <v>0</v>
      </c>
      <c r="N14333" s="334">
        <v>0</v>
      </c>
      <c r="O14333" s="334">
        <v>0</v>
      </c>
      <c r="P14333" s="334">
        <v>0</v>
      </c>
      <c r="Q14333" s="334">
        <v>0</v>
      </c>
      <c r="R14333" s="334">
        <v>0</v>
      </c>
      <c r="S14333" s="334">
        <v>0</v>
      </c>
      <c r="T14333" s="334">
        <v>0</v>
      </c>
      <c r="U14333" s="334">
        <v>0</v>
      </c>
      <c r="V14333" s="334">
        <v>0</v>
      </c>
      <c r="W14333" s="334">
        <v>0</v>
      </c>
      <c r="X14333" s="334">
        <v>0</v>
      </c>
      <c r="Y14333" s="334">
        <v>0</v>
      </c>
      <c r="Z14333" s="334">
        <v>0</v>
      </c>
      <c r="AA14333" s="334">
        <v>0</v>
      </c>
      <c r="AB14333" s="334">
        <v>0</v>
      </c>
      <c r="AD14333" s="334">
        <v>0</v>
      </c>
      <c r="AE14333" s="334">
        <f t="shared" si="2237"/>
        <v>0</v>
      </c>
      <c r="AF14333" s="334">
        <f t="shared" si="2238"/>
        <v>0</v>
      </c>
      <c r="AG14333" s="340">
        <f t="shared" si="2239"/>
        <v>0</v>
      </c>
      <c r="AI14333" s="340">
        <f t="shared" si="2243"/>
        <v>0</v>
      </c>
      <c r="AJ14333" s="340">
        <f t="shared" si="2243"/>
        <v>0</v>
      </c>
      <c r="AK14333" s="340">
        <f t="shared" si="2243"/>
        <v>0</v>
      </c>
      <c r="AL14333" s="340">
        <f t="shared" si="2243"/>
        <v>0</v>
      </c>
      <c r="AM14333" s="340">
        <f t="shared" si="2243"/>
        <v>0</v>
      </c>
    </row>
    <row r="14334" spans="1:39" x14ac:dyDescent="0.35">
      <c r="A14334" s="337">
        <v>36247</v>
      </c>
      <c r="B14334" s="338">
        <f t="shared" si="2234"/>
        <v>1999</v>
      </c>
      <c r="C14334" s="338">
        <f t="shared" si="2235"/>
        <v>3</v>
      </c>
      <c r="D14334" s="338">
        <f t="shared" si="2236"/>
        <v>28</v>
      </c>
      <c r="E14334" s="334">
        <v>0</v>
      </c>
      <c r="F14334" s="334">
        <v>0</v>
      </c>
      <c r="G14334" s="334">
        <v>0</v>
      </c>
      <c r="H14334" s="334">
        <v>0</v>
      </c>
      <c r="I14334" s="334">
        <v>0</v>
      </c>
      <c r="J14334" s="334">
        <v>0</v>
      </c>
      <c r="K14334" s="334">
        <v>0</v>
      </c>
      <c r="L14334" s="334">
        <v>0</v>
      </c>
      <c r="M14334" s="334">
        <v>0</v>
      </c>
      <c r="N14334" s="334">
        <v>0</v>
      </c>
      <c r="O14334" s="334">
        <v>0</v>
      </c>
      <c r="P14334" s="334">
        <v>0</v>
      </c>
      <c r="Q14334" s="334">
        <v>0</v>
      </c>
      <c r="R14334" s="334">
        <v>0</v>
      </c>
      <c r="S14334" s="334">
        <v>0</v>
      </c>
      <c r="T14334" s="334">
        <v>0</v>
      </c>
      <c r="U14334" s="334">
        <v>0</v>
      </c>
      <c r="V14334" s="334">
        <v>0</v>
      </c>
      <c r="W14334" s="334">
        <v>0</v>
      </c>
      <c r="X14334" s="334">
        <v>0</v>
      </c>
      <c r="Y14334" s="334">
        <v>0</v>
      </c>
      <c r="Z14334" s="334">
        <v>0</v>
      </c>
      <c r="AA14334" s="334">
        <v>0</v>
      </c>
      <c r="AB14334" s="334">
        <v>0</v>
      </c>
      <c r="AD14334" s="334">
        <v>0</v>
      </c>
      <c r="AE14334" s="334">
        <f t="shared" si="2237"/>
        <v>0</v>
      </c>
      <c r="AF14334" s="334">
        <f t="shared" si="2238"/>
        <v>0</v>
      </c>
      <c r="AG14334" s="340">
        <f t="shared" si="2239"/>
        <v>0</v>
      </c>
      <c r="AI14334" s="340">
        <f t="shared" si="2243"/>
        <v>0</v>
      </c>
      <c r="AJ14334" s="340">
        <f t="shared" si="2243"/>
        <v>0</v>
      </c>
      <c r="AK14334" s="340">
        <f t="shared" si="2243"/>
        <v>0</v>
      </c>
      <c r="AL14334" s="340">
        <f t="shared" si="2243"/>
        <v>0</v>
      </c>
      <c r="AM14334" s="340">
        <f t="shared" si="2243"/>
        <v>0</v>
      </c>
    </row>
    <row r="14335" spans="1:39" x14ac:dyDescent="0.35">
      <c r="A14335" s="337">
        <v>36248</v>
      </c>
      <c r="B14335" s="338">
        <f t="shared" si="2234"/>
        <v>1999</v>
      </c>
      <c r="C14335" s="338">
        <f t="shared" si="2235"/>
        <v>3</v>
      </c>
      <c r="D14335" s="338">
        <f t="shared" si="2236"/>
        <v>29</v>
      </c>
      <c r="E14335" s="334">
        <v>0</v>
      </c>
      <c r="F14335" s="334">
        <v>0</v>
      </c>
      <c r="G14335" s="334">
        <v>0</v>
      </c>
      <c r="H14335" s="334">
        <v>0</v>
      </c>
      <c r="I14335" s="334">
        <v>0</v>
      </c>
      <c r="J14335" s="334">
        <v>0</v>
      </c>
      <c r="K14335" s="334">
        <v>0</v>
      </c>
      <c r="L14335" s="334">
        <v>0</v>
      </c>
      <c r="M14335" s="334">
        <v>0</v>
      </c>
      <c r="N14335" s="334">
        <v>0</v>
      </c>
      <c r="O14335" s="334">
        <v>0</v>
      </c>
      <c r="P14335" s="334">
        <v>0</v>
      </c>
      <c r="Q14335" s="334">
        <v>0</v>
      </c>
      <c r="R14335" s="334">
        <v>0</v>
      </c>
      <c r="S14335" s="334">
        <v>0</v>
      </c>
      <c r="T14335" s="334">
        <v>0</v>
      </c>
      <c r="U14335" s="334">
        <v>0</v>
      </c>
      <c r="V14335" s="334">
        <v>0</v>
      </c>
      <c r="W14335" s="334">
        <v>0</v>
      </c>
      <c r="X14335" s="334">
        <v>0</v>
      </c>
      <c r="Y14335" s="334">
        <v>0</v>
      </c>
      <c r="Z14335" s="334">
        <v>0</v>
      </c>
      <c r="AA14335" s="334">
        <v>0</v>
      </c>
      <c r="AB14335" s="334">
        <v>0</v>
      </c>
      <c r="AD14335" s="334">
        <v>0</v>
      </c>
      <c r="AE14335" s="334">
        <f t="shared" si="2237"/>
        <v>0</v>
      </c>
      <c r="AF14335" s="334">
        <f t="shared" si="2238"/>
        <v>0</v>
      </c>
      <c r="AG14335" s="340">
        <f t="shared" si="2239"/>
        <v>0</v>
      </c>
      <c r="AI14335" s="340">
        <f t="shared" si="2243"/>
        <v>0</v>
      </c>
      <c r="AJ14335" s="340">
        <f t="shared" si="2243"/>
        <v>0</v>
      </c>
      <c r="AK14335" s="340">
        <f t="shared" si="2243"/>
        <v>0</v>
      </c>
      <c r="AL14335" s="340">
        <f t="shared" si="2243"/>
        <v>0</v>
      </c>
      <c r="AM14335" s="340">
        <f t="shared" si="2243"/>
        <v>0</v>
      </c>
    </row>
    <row r="14336" spans="1:39" x14ac:dyDescent="0.35">
      <c r="A14336" s="337">
        <v>36249</v>
      </c>
      <c r="B14336" s="338">
        <f t="shared" si="2234"/>
        <v>1999</v>
      </c>
      <c r="C14336" s="338">
        <f t="shared" si="2235"/>
        <v>3</v>
      </c>
      <c r="D14336" s="338">
        <f t="shared" si="2236"/>
        <v>30</v>
      </c>
      <c r="E14336" s="334">
        <v>0</v>
      </c>
      <c r="F14336" s="334">
        <v>0</v>
      </c>
      <c r="G14336" s="334">
        <v>0</v>
      </c>
      <c r="H14336" s="334">
        <v>0</v>
      </c>
      <c r="I14336" s="334">
        <v>0</v>
      </c>
      <c r="J14336" s="334">
        <v>0</v>
      </c>
      <c r="K14336" s="334">
        <v>0</v>
      </c>
      <c r="L14336" s="334">
        <v>0</v>
      </c>
      <c r="M14336" s="334">
        <v>0</v>
      </c>
      <c r="N14336" s="334">
        <v>0</v>
      </c>
      <c r="O14336" s="334">
        <v>0</v>
      </c>
      <c r="P14336" s="334">
        <v>0</v>
      </c>
      <c r="Q14336" s="334">
        <v>0</v>
      </c>
      <c r="R14336" s="334">
        <v>0</v>
      </c>
      <c r="S14336" s="334">
        <v>0</v>
      </c>
      <c r="T14336" s="334">
        <v>0</v>
      </c>
      <c r="U14336" s="334">
        <v>0</v>
      </c>
      <c r="V14336" s="334">
        <v>0</v>
      </c>
      <c r="W14336" s="334">
        <v>0</v>
      </c>
      <c r="X14336" s="334">
        <v>0</v>
      </c>
      <c r="Y14336" s="334">
        <v>0</v>
      </c>
      <c r="Z14336" s="334">
        <v>0</v>
      </c>
      <c r="AA14336" s="334">
        <v>0</v>
      </c>
      <c r="AB14336" s="334">
        <v>0</v>
      </c>
      <c r="AD14336" s="334">
        <v>0</v>
      </c>
      <c r="AE14336" s="334">
        <f t="shared" si="2237"/>
        <v>0</v>
      </c>
      <c r="AF14336" s="334">
        <f t="shared" si="2238"/>
        <v>0</v>
      </c>
      <c r="AG14336" s="340">
        <f t="shared" si="2239"/>
        <v>0</v>
      </c>
      <c r="AI14336" s="340">
        <f t="shared" si="2243"/>
        <v>0</v>
      </c>
      <c r="AJ14336" s="340">
        <f t="shared" si="2243"/>
        <v>0</v>
      </c>
      <c r="AK14336" s="340">
        <f t="shared" si="2243"/>
        <v>0</v>
      </c>
      <c r="AL14336" s="340">
        <f t="shared" si="2243"/>
        <v>0</v>
      </c>
      <c r="AM14336" s="340">
        <f t="shared" si="2243"/>
        <v>0</v>
      </c>
    </row>
    <row r="14337" spans="1:39" x14ac:dyDescent="0.35">
      <c r="A14337" s="337">
        <v>36250</v>
      </c>
      <c r="B14337" s="338">
        <f t="shared" si="2234"/>
        <v>1999</v>
      </c>
      <c r="C14337" s="338">
        <f t="shared" si="2235"/>
        <v>3</v>
      </c>
      <c r="D14337" s="338">
        <f t="shared" si="2236"/>
        <v>31</v>
      </c>
      <c r="E14337" s="334">
        <v>0</v>
      </c>
      <c r="F14337" s="334">
        <v>0</v>
      </c>
      <c r="G14337" s="334">
        <v>0</v>
      </c>
      <c r="H14337" s="334">
        <v>0</v>
      </c>
      <c r="I14337" s="334">
        <v>0</v>
      </c>
      <c r="J14337" s="334">
        <v>0</v>
      </c>
      <c r="K14337" s="334">
        <v>0</v>
      </c>
      <c r="L14337" s="334">
        <v>0</v>
      </c>
      <c r="M14337" s="334">
        <v>0</v>
      </c>
      <c r="N14337" s="334">
        <v>0</v>
      </c>
      <c r="O14337" s="334">
        <v>0</v>
      </c>
      <c r="P14337" s="334">
        <v>0</v>
      </c>
      <c r="Q14337" s="334">
        <v>0</v>
      </c>
      <c r="R14337" s="334">
        <v>0</v>
      </c>
      <c r="S14337" s="334">
        <v>0</v>
      </c>
      <c r="T14337" s="334">
        <v>0</v>
      </c>
      <c r="U14337" s="334">
        <v>0</v>
      </c>
      <c r="V14337" s="334">
        <v>0</v>
      </c>
      <c r="W14337" s="334">
        <v>0</v>
      </c>
      <c r="X14337" s="334">
        <v>0</v>
      </c>
      <c r="Y14337" s="334">
        <v>0</v>
      </c>
      <c r="Z14337" s="334">
        <v>0</v>
      </c>
      <c r="AA14337" s="334">
        <v>0</v>
      </c>
      <c r="AB14337" s="334">
        <v>0</v>
      </c>
      <c r="AD14337" s="334">
        <v>0</v>
      </c>
      <c r="AE14337" s="334">
        <f t="shared" si="2237"/>
        <v>0</v>
      </c>
      <c r="AF14337" s="334">
        <f t="shared" si="2238"/>
        <v>0</v>
      </c>
      <c r="AG14337" s="340">
        <f t="shared" si="2239"/>
        <v>0</v>
      </c>
      <c r="AI14337" s="340">
        <f t="shared" si="2243"/>
        <v>0</v>
      </c>
      <c r="AJ14337" s="340">
        <f t="shared" si="2243"/>
        <v>0</v>
      </c>
      <c r="AK14337" s="340">
        <f t="shared" si="2243"/>
        <v>0</v>
      </c>
      <c r="AL14337" s="340">
        <f t="shared" si="2243"/>
        <v>0</v>
      </c>
      <c r="AM14337" s="340">
        <f t="shared" si="2243"/>
        <v>0</v>
      </c>
    </row>
    <row r="14338" spans="1:39" x14ac:dyDescent="0.35">
      <c r="A14338" s="337">
        <v>36251</v>
      </c>
      <c r="B14338" s="338">
        <f t="shared" si="2234"/>
        <v>1999</v>
      </c>
      <c r="C14338" s="338">
        <f t="shared" si="2235"/>
        <v>4</v>
      </c>
      <c r="D14338" s="338">
        <f t="shared" si="2236"/>
        <v>1</v>
      </c>
      <c r="E14338" s="334">
        <v>0</v>
      </c>
      <c r="F14338" s="334">
        <v>0</v>
      </c>
      <c r="G14338" s="334">
        <v>0</v>
      </c>
      <c r="H14338" s="334">
        <v>0</v>
      </c>
      <c r="I14338" s="334">
        <v>0</v>
      </c>
      <c r="J14338" s="334">
        <v>0</v>
      </c>
      <c r="K14338" s="334">
        <v>0</v>
      </c>
      <c r="L14338" s="334">
        <v>0</v>
      </c>
      <c r="M14338" s="334">
        <v>0</v>
      </c>
      <c r="N14338" s="334">
        <v>0</v>
      </c>
      <c r="O14338" s="334">
        <v>0</v>
      </c>
      <c r="P14338" s="334">
        <v>0</v>
      </c>
      <c r="Q14338" s="334">
        <v>0</v>
      </c>
      <c r="R14338" s="334">
        <v>0</v>
      </c>
      <c r="S14338" s="334">
        <v>0</v>
      </c>
      <c r="T14338" s="334">
        <v>0</v>
      </c>
      <c r="U14338" s="334">
        <v>0</v>
      </c>
      <c r="V14338" s="334">
        <v>0</v>
      </c>
      <c r="W14338" s="334">
        <v>0</v>
      </c>
      <c r="X14338" s="334">
        <v>0</v>
      </c>
      <c r="Y14338" s="334">
        <v>0</v>
      </c>
      <c r="Z14338" s="334">
        <v>0</v>
      </c>
      <c r="AA14338" s="334">
        <v>0</v>
      </c>
      <c r="AB14338" s="334">
        <v>0</v>
      </c>
      <c r="AD14338" s="334">
        <v>0</v>
      </c>
      <c r="AE14338" s="334">
        <f t="shared" si="2237"/>
        <v>0</v>
      </c>
      <c r="AF14338" s="334">
        <f t="shared" si="2238"/>
        <v>0</v>
      </c>
      <c r="AG14338" s="340">
        <f t="shared" si="2239"/>
        <v>0</v>
      </c>
      <c r="AI14338" s="340">
        <f t="shared" si="2243"/>
        <v>0</v>
      </c>
      <c r="AJ14338" s="340">
        <f t="shared" si="2243"/>
        <v>0</v>
      </c>
      <c r="AK14338" s="340">
        <f t="shared" si="2243"/>
        <v>0</v>
      </c>
      <c r="AL14338" s="340">
        <f t="shared" si="2243"/>
        <v>0</v>
      </c>
      <c r="AM14338" s="340">
        <f t="shared" si="2243"/>
        <v>0</v>
      </c>
    </row>
    <row r="14339" spans="1:39" x14ac:dyDescent="0.35">
      <c r="A14339" s="337">
        <v>36252</v>
      </c>
      <c r="B14339" s="338">
        <f t="shared" si="2234"/>
        <v>1999</v>
      </c>
      <c r="C14339" s="338">
        <f t="shared" si="2235"/>
        <v>4</v>
      </c>
      <c r="D14339" s="338">
        <f t="shared" si="2236"/>
        <v>2</v>
      </c>
      <c r="E14339" s="334">
        <v>0</v>
      </c>
      <c r="F14339" s="334">
        <v>0</v>
      </c>
      <c r="G14339" s="334">
        <v>0</v>
      </c>
      <c r="H14339" s="334">
        <v>0</v>
      </c>
      <c r="I14339" s="334">
        <v>0</v>
      </c>
      <c r="J14339" s="334">
        <v>0</v>
      </c>
      <c r="K14339" s="334">
        <v>0</v>
      </c>
      <c r="L14339" s="334">
        <v>0</v>
      </c>
      <c r="M14339" s="334">
        <v>0</v>
      </c>
      <c r="N14339" s="334">
        <v>0</v>
      </c>
      <c r="O14339" s="334">
        <v>0</v>
      </c>
      <c r="P14339" s="334">
        <v>0</v>
      </c>
      <c r="Q14339" s="334">
        <v>0</v>
      </c>
      <c r="R14339" s="334">
        <v>0</v>
      </c>
      <c r="S14339" s="334">
        <v>0</v>
      </c>
      <c r="T14339" s="334">
        <v>0</v>
      </c>
      <c r="U14339" s="334">
        <v>0</v>
      </c>
      <c r="V14339" s="334">
        <v>0</v>
      </c>
      <c r="W14339" s="334">
        <v>0</v>
      </c>
      <c r="X14339" s="334">
        <v>0</v>
      </c>
      <c r="Y14339" s="334">
        <v>0</v>
      </c>
      <c r="Z14339" s="334">
        <v>0</v>
      </c>
      <c r="AA14339" s="334">
        <v>0</v>
      </c>
      <c r="AB14339" s="334">
        <v>0</v>
      </c>
      <c r="AD14339" s="334">
        <v>0</v>
      </c>
      <c r="AE14339" s="334">
        <f t="shared" si="2237"/>
        <v>0</v>
      </c>
      <c r="AF14339" s="334">
        <f t="shared" si="2238"/>
        <v>0</v>
      </c>
      <c r="AG14339" s="340">
        <f t="shared" si="2239"/>
        <v>0</v>
      </c>
      <c r="AI14339" s="340">
        <f t="shared" si="2243"/>
        <v>0</v>
      </c>
      <c r="AJ14339" s="340">
        <f t="shared" si="2243"/>
        <v>0</v>
      </c>
      <c r="AK14339" s="340">
        <f t="shared" si="2243"/>
        <v>0</v>
      </c>
      <c r="AL14339" s="340">
        <f t="shared" si="2243"/>
        <v>0</v>
      </c>
      <c r="AM14339" s="340">
        <f t="shared" si="2243"/>
        <v>0</v>
      </c>
    </row>
    <row r="14340" spans="1:39" x14ac:dyDescent="0.35">
      <c r="A14340" s="337">
        <v>36253</v>
      </c>
      <c r="B14340" s="338">
        <f t="shared" ref="B14340:B14403" si="2244">YEAR(A14340)</f>
        <v>1999</v>
      </c>
      <c r="C14340" s="338">
        <f t="shared" ref="C14340:C14403" si="2245">MONTH(A14340)</f>
        <v>4</v>
      </c>
      <c r="D14340" s="338">
        <f t="shared" ref="D14340:D14403" si="2246">DAY(A14340)</f>
        <v>3</v>
      </c>
      <c r="E14340" s="334">
        <v>0</v>
      </c>
      <c r="F14340" s="334">
        <v>0</v>
      </c>
      <c r="G14340" s="334">
        <v>0</v>
      </c>
      <c r="H14340" s="334">
        <v>0</v>
      </c>
      <c r="I14340" s="334">
        <v>0</v>
      </c>
      <c r="J14340" s="334">
        <v>0</v>
      </c>
      <c r="K14340" s="334">
        <v>0</v>
      </c>
      <c r="L14340" s="334">
        <v>0</v>
      </c>
      <c r="M14340" s="334">
        <v>0</v>
      </c>
      <c r="N14340" s="334">
        <v>0</v>
      </c>
      <c r="O14340" s="334">
        <v>0</v>
      </c>
      <c r="P14340" s="334">
        <v>0</v>
      </c>
      <c r="Q14340" s="334">
        <v>0</v>
      </c>
      <c r="R14340" s="334">
        <v>0</v>
      </c>
      <c r="S14340" s="334">
        <v>0</v>
      </c>
      <c r="T14340" s="334">
        <v>0</v>
      </c>
      <c r="U14340" s="334">
        <v>0</v>
      </c>
      <c r="V14340" s="334">
        <v>0</v>
      </c>
      <c r="W14340" s="334">
        <v>0</v>
      </c>
      <c r="X14340" s="334">
        <v>0</v>
      </c>
      <c r="Y14340" s="334">
        <v>0</v>
      </c>
      <c r="Z14340" s="334">
        <v>0</v>
      </c>
      <c r="AA14340" s="334">
        <v>0</v>
      </c>
      <c r="AB14340" s="334">
        <v>0</v>
      </c>
      <c r="AD14340" s="334">
        <v>0</v>
      </c>
      <c r="AE14340" s="334">
        <f t="shared" ref="AE14340:AE14403" si="2247">AD14340</f>
        <v>0</v>
      </c>
      <c r="AF14340" s="334">
        <f t="shared" ref="AF14340:AF14403" si="2248">SUM(E14340:AB14340)</f>
        <v>0</v>
      </c>
      <c r="AG14340" s="340">
        <f t="shared" ref="AG14340:AG14403" si="2249">ABS(AF14340-AE14340)</f>
        <v>0</v>
      </c>
      <c r="AI14340" s="340">
        <f t="shared" ref="AI14340:AM14355" si="2250">IF($C14340=AI$1,$AF14340,0)</f>
        <v>0</v>
      </c>
      <c r="AJ14340" s="340">
        <f t="shared" si="2250"/>
        <v>0</v>
      </c>
      <c r="AK14340" s="340">
        <f t="shared" si="2250"/>
        <v>0</v>
      </c>
      <c r="AL14340" s="340">
        <f t="shared" si="2250"/>
        <v>0</v>
      </c>
      <c r="AM14340" s="340">
        <f t="shared" si="2250"/>
        <v>0</v>
      </c>
    </row>
    <row r="14341" spans="1:39" x14ac:dyDescent="0.35">
      <c r="A14341" s="337">
        <v>36254</v>
      </c>
      <c r="B14341" s="338">
        <f t="shared" si="2244"/>
        <v>1999</v>
      </c>
      <c r="C14341" s="338">
        <f t="shared" si="2245"/>
        <v>4</v>
      </c>
      <c r="D14341" s="338">
        <f t="shared" si="2246"/>
        <v>4</v>
      </c>
      <c r="E14341" s="334">
        <v>0</v>
      </c>
      <c r="F14341" s="334">
        <v>0</v>
      </c>
      <c r="G14341" s="334">
        <v>0</v>
      </c>
      <c r="H14341" s="334">
        <v>0</v>
      </c>
      <c r="I14341" s="334">
        <v>0</v>
      </c>
      <c r="J14341" s="334">
        <v>0</v>
      </c>
      <c r="K14341" s="334">
        <v>0</v>
      </c>
      <c r="L14341" s="334">
        <v>0</v>
      </c>
      <c r="M14341" s="334">
        <v>0</v>
      </c>
      <c r="N14341" s="334">
        <v>0</v>
      </c>
      <c r="O14341" s="334">
        <v>0</v>
      </c>
      <c r="P14341" s="334">
        <v>0</v>
      </c>
      <c r="Q14341" s="334">
        <v>0</v>
      </c>
      <c r="R14341" s="334">
        <v>0</v>
      </c>
      <c r="S14341" s="334">
        <v>0</v>
      </c>
      <c r="T14341" s="334">
        <v>0</v>
      </c>
      <c r="U14341" s="334">
        <v>0</v>
      </c>
      <c r="V14341" s="334">
        <v>0</v>
      </c>
      <c r="W14341" s="334">
        <v>0</v>
      </c>
      <c r="X14341" s="334">
        <v>0</v>
      </c>
      <c r="Y14341" s="334">
        <v>0</v>
      </c>
      <c r="Z14341" s="334">
        <v>0</v>
      </c>
      <c r="AA14341" s="334">
        <v>0</v>
      </c>
      <c r="AB14341" s="334">
        <v>0</v>
      </c>
      <c r="AD14341" s="334">
        <v>0</v>
      </c>
      <c r="AE14341" s="334">
        <f t="shared" si="2247"/>
        <v>0</v>
      </c>
      <c r="AF14341" s="334">
        <f t="shared" si="2248"/>
        <v>0</v>
      </c>
      <c r="AG14341" s="340">
        <f t="shared" si="2249"/>
        <v>0</v>
      </c>
      <c r="AI14341" s="340">
        <f t="shared" si="2250"/>
        <v>0</v>
      </c>
      <c r="AJ14341" s="340">
        <f t="shared" si="2250"/>
        <v>0</v>
      </c>
      <c r="AK14341" s="340">
        <f t="shared" si="2250"/>
        <v>0</v>
      </c>
      <c r="AL14341" s="340">
        <f t="shared" si="2250"/>
        <v>0</v>
      </c>
      <c r="AM14341" s="340">
        <f t="shared" si="2250"/>
        <v>0</v>
      </c>
    </row>
    <row r="14342" spans="1:39" x14ac:dyDescent="0.35">
      <c r="A14342" s="337">
        <v>36255</v>
      </c>
      <c r="B14342" s="338">
        <f t="shared" si="2244"/>
        <v>1999</v>
      </c>
      <c r="C14342" s="338">
        <f t="shared" si="2245"/>
        <v>4</v>
      </c>
      <c r="D14342" s="338">
        <f t="shared" si="2246"/>
        <v>5</v>
      </c>
      <c r="E14342" s="334">
        <v>0.4</v>
      </c>
      <c r="F14342" s="334">
        <v>0.4</v>
      </c>
      <c r="G14342" s="334">
        <v>0</v>
      </c>
      <c r="H14342" s="334">
        <v>0</v>
      </c>
      <c r="I14342" s="334">
        <v>0</v>
      </c>
      <c r="J14342" s="334">
        <v>0</v>
      </c>
      <c r="K14342" s="334">
        <v>0</v>
      </c>
      <c r="L14342" s="334">
        <v>0</v>
      </c>
      <c r="M14342" s="334">
        <v>0</v>
      </c>
      <c r="N14342" s="334">
        <v>0</v>
      </c>
      <c r="O14342" s="334">
        <v>0</v>
      </c>
      <c r="P14342" s="334">
        <v>0</v>
      </c>
      <c r="Q14342" s="334">
        <v>0</v>
      </c>
      <c r="R14342" s="334">
        <v>0</v>
      </c>
      <c r="S14342" s="334">
        <v>0</v>
      </c>
      <c r="T14342" s="334">
        <v>0</v>
      </c>
      <c r="U14342" s="334">
        <v>0</v>
      </c>
      <c r="V14342" s="334">
        <v>0</v>
      </c>
      <c r="W14342" s="334">
        <v>0</v>
      </c>
      <c r="X14342" s="334">
        <v>0</v>
      </c>
      <c r="Y14342" s="334">
        <v>0.4</v>
      </c>
      <c r="Z14342" s="334">
        <v>0.4</v>
      </c>
      <c r="AA14342" s="334">
        <v>0.4</v>
      </c>
      <c r="AB14342" s="334">
        <v>0.4</v>
      </c>
      <c r="AD14342" s="334">
        <v>2.4</v>
      </c>
      <c r="AE14342" s="334">
        <f t="shared" si="2247"/>
        <v>2.4</v>
      </c>
      <c r="AF14342" s="334">
        <f t="shared" si="2248"/>
        <v>2.4</v>
      </c>
      <c r="AG14342" s="340">
        <f t="shared" si="2249"/>
        <v>0</v>
      </c>
      <c r="AI14342" s="340">
        <f t="shared" si="2250"/>
        <v>0</v>
      </c>
      <c r="AJ14342" s="340">
        <f t="shared" si="2250"/>
        <v>0</v>
      </c>
      <c r="AK14342" s="340">
        <f t="shared" si="2250"/>
        <v>0</v>
      </c>
      <c r="AL14342" s="340">
        <f t="shared" si="2250"/>
        <v>0</v>
      </c>
      <c r="AM14342" s="340">
        <f t="shared" si="2250"/>
        <v>0</v>
      </c>
    </row>
    <row r="14343" spans="1:39" x14ac:dyDescent="0.35">
      <c r="A14343" s="337">
        <v>36256</v>
      </c>
      <c r="B14343" s="338">
        <f t="shared" si="2244"/>
        <v>1999</v>
      </c>
      <c r="C14343" s="338">
        <f t="shared" si="2245"/>
        <v>4</v>
      </c>
      <c r="D14343" s="338">
        <f t="shared" si="2246"/>
        <v>6</v>
      </c>
      <c r="E14343" s="334">
        <v>0</v>
      </c>
      <c r="F14343" s="334">
        <v>0</v>
      </c>
      <c r="G14343" s="334">
        <v>0</v>
      </c>
      <c r="H14343" s="334">
        <v>0</v>
      </c>
      <c r="I14343" s="334">
        <v>0</v>
      </c>
      <c r="J14343" s="334">
        <v>0</v>
      </c>
      <c r="K14343" s="334">
        <v>0</v>
      </c>
      <c r="L14343" s="334">
        <v>0</v>
      </c>
      <c r="M14343" s="334">
        <v>0</v>
      </c>
      <c r="N14343" s="334">
        <v>0</v>
      </c>
      <c r="O14343" s="334">
        <v>0</v>
      </c>
      <c r="P14343" s="334">
        <v>0</v>
      </c>
      <c r="Q14343" s="334">
        <v>0</v>
      </c>
      <c r="R14343" s="334">
        <v>0</v>
      </c>
      <c r="S14343" s="334">
        <v>0</v>
      </c>
      <c r="T14343" s="334">
        <v>0</v>
      </c>
      <c r="U14343" s="334">
        <v>0</v>
      </c>
      <c r="V14343" s="334">
        <v>0</v>
      </c>
      <c r="W14343" s="334">
        <v>0</v>
      </c>
      <c r="X14343" s="334">
        <v>0</v>
      </c>
      <c r="Y14343" s="334">
        <v>0</v>
      </c>
      <c r="Z14343" s="334">
        <v>0</v>
      </c>
      <c r="AA14343" s="334">
        <v>0</v>
      </c>
      <c r="AB14343" s="334">
        <v>0</v>
      </c>
      <c r="AD14343" s="334">
        <v>0</v>
      </c>
      <c r="AE14343" s="334">
        <f t="shared" si="2247"/>
        <v>0</v>
      </c>
      <c r="AF14343" s="334">
        <f t="shared" si="2248"/>
        <v>0</v>
      </c>
      <c r="AG14343" s="340">
        <f t="shared" si="2249"/>
        <v>0</v>
      </c>
      <c r="AI14343" s="340">
        <f t="shared" si="2250"/>
        <v>0</v>
      </c>
      <c r="AJ14343" s="340">
        <f t="shared" si="2250"/>
        <v>0</v>
      </c>
      <c r="AK14343" s="340">
        <f t="shared" si="2250"/>
        <v>0</v>
      </c>
      <c r="AL14343" s="340">
        <f t="shared" si="2250"/>
        <v>0</v>
      </c>
      <c r="AM14343" s="340">
        <f t="shared" si="2250"/>
        <v>0</v>
      </c>
    </row>
    <row r="14344" spans="1:39" x14ac:dyDescent="0.35">
      <c r="A14344" s="337">
        <v>36257</v>
      </c>
      <c r="B14344" s="338">
        <f t="shared" si="2244"/>
        <v>1999</v>
      </c>
      <c r="C14344" s="338">
        <f t="shared" si="2245"/>
        <v>4</v>
      </c>
      <c r="D14344" s="338">
        <f t="shared" si="2246"/>
        <v>7</v>
      </c>
      <c r="E14344" s="334">
        <v>0</v>
      </c>
      <c r="F14344" s="334">
        <v>0</v>
      </c>
      <c r="G14344" s="334">
        <v>0</v>
      </c>
      <c r="H14344" s="334">
        <v>0</v>
      </c>
      <c r="I14344" s="334">
        <v>0</v>
      </c>
      <c r="J14344" s="334">
        <v>0</v>
      </c>
      <c r="K14344" s="334">
        <v>0</v>
      </c>
      <c r="L14344" s="334">
        <v>0</v>
      </c>
      <c r="M14344" s="334">
        <v>0</v>
      </c>
      <c r="N14344" s="334">
        <v>0</v>
      </c>
      <c r="O14344" s="334">
        <v>0</v>
      </c>
      <c r="P14344" s="334">
        <v>0</v>
      </c>
      <c r="Q14344" s="334">
        <v>0</v>
      </c>
      <c r="R14344" s="334">
        <v>0</v>
      </c>
      <c r="S14344" s="334">
        <v>0</v>
      </c>
      <c r="T14344" s="334">
        <v>0</v>
      </c>
      <c r="U14344" s="334">
        <v>0</v>
      </c>
      <c r="V14344" s="334">
        <v>0</v>
      </c>
      <c r="W14344" s="334">
        <v>0</v>
      </c>
      <c r="X14344" s="334">
        <v>0</v>
      </c>
      <c r="Y14344" s="334">
        <v>0</v>
      </c>
      <c r="Z14344" s="334">
        <v>0</v>
      </c>
      <c r="AA14344" s="334">
        <v>0</v>
      </c>
      <c r="AB14344" s="334">
        <v>0</v>
      </c>
      <c r="AD14344" s="334">
        <v>0</v>
      </c>
      <c r="AE14344" s="334">
        <f t="shared" si="2247"/>
        <v>0</v>
      </c>
      <c r="AF14344" s="334">
        <f t="shared" si="2248"/>
        <v>0</v>
      </c>
      <c r="AG14344" s="340">
        <f t="shared" si="2249"/>
        <v>0</v>
      </c>
      <c r="AI14344" s="340">
        <f t="shared" si="2250"/>
        <v>0</v>
      </c>
      <c r="AJ14344" s="340">
        <f t="shared" si="2250"/>
        <v>0</v>
      </c>
      <c r="AK14344" s="340">
        <f t="shared" si="2250"/>
        <v>0</v>
      </c>
      <c r="AL14344" s="340">
        <f t="shared" si="2250"/>
        <v>0</v>
      </c>
      <c r="AM14344" s="340">
        <f t="shared" si="2250"/>
        <v>0</v>
      </c>
    </row>
    <row r="14345" spans="1:39" x14ac:dyDescent="0.35">
      <c r="A14345" s="337">
        <v>36258</v>
      </c>
      <c r="B14345" s="338">
        <f t="shared" si="2244"/>
        <v>1999</v>
      </c>
      <c r="C14345" s="338">
        <f t="shared" si="2245"/>
        <v>4</v>
      </c>
      <c r="D14345" s="338">
        <f t="shared" si="2246"/>
        <v>8</v>
      </c>
      <c r="E14345" s="334">
        <v>0</v>
      </c>
      <c r="F14345" s="334">
        <v>0</v>
      </c>
      <c r="G14345" s="334">
        <v>0</v>
      </c>
      <c r="H14345" s="334">
        <v>0</v>
      </c>
      <c r="I14345" s="334">
        <v>0</v>
      </c>
      <c r="J14345" s="334">
        <v>0</v>
      </c>
      <c r="K14345" s="334">
        <v>0</v>
      </c>
      <c r="L14345" s="334">
        <v>0</v>
      </c>
      <c r="M14345" s="334">
        <v>0</v>
      </c>
      <c r="N14345" s="334">
        <v>0</v>
      </c>
      <c r="O14345" s="334">
        <v>0</v>
      </c>
      <c r="P14345" s="334">
        <v>0</v>
      </c>
      <c r="Q14345" s="334">
        <v>0</v>
      </c>
      <c r="R14345" s="334">
        <v>0</v>
      </c>
      <c r="S14345" s="334">
        <v>0</v>
      </c>
      <c r="T14345" s="334">
        <v>0</v>
      </c>
      <c r="U14345" s="334">
        <v>0</v>
      </c>
      <c r="V14345" s="334">
        <v>0</v>
      </c>
      <c r="W14345" s="334">
        <v>0</v>
      </c>
      <c r="X14345" s="334">
        <v>0</v>
      </c>
      <c r="Y14345" s="334">
        <v>0</v>
      </c>
      <c r="Z14345" s="334">
        <v>0.2</v>
      </c>
      <c r="AA14345" s="334">
        <v>0</v>
      </c>
      <c r="AB14345" s="334">
        <v>0.2</v>
      </c>
      <c r="AD14345" s="334">
        <v>0.4</v>
      </c>
      <c r="AE14345" s="334">
        <f t="shared" si="2247"/>
        <v>0.4</v>
      </c>
      <c r="AF14345" s="334">
        <f t="shared" si="2248"/>
        <v>0.4</v>
      </c>
      <c r="AG14345" s="340">
        <f t="shared" si="2249"/>
        <v>0</v>
      </c>
      <c r="AI14345" s="340">
        <f t="shared" si="2250"/>
        <v>0</v>
      </c>
      <c r="AJ14345" s="340">
        <f t="shared" si="2250"/>
        <v>0</v>
      </c>
      <c r="AK14345" s="340">
        <f t="shared" si="2250"/>
        <v>0</v>
      </c>
      <c r="AL14345" s="340">
        <f t="shared" si="2250"/>
        <v>0</v>
      </c>
      <c r="AM14345" s="340">
        <f t="shared" si="2250"/>
        <v>0</v>
      </c>
    </row>
    <row r="14346" spans="1:39" x14ac:dyDescent="0.35">
      <c r="A14346" s="337">
        <v>36259</v>
      </c>
      <c r="B14346" s="338">
        <f t="shared" si="2244"/>
        <v>1999</v>
      </c>
      <c r="C14346" s="338">
        <f t="shared" si="2245"/>
        <v>4</v>
      </c>
      <c r="D14346" s="338">
        <f t="shared" si="2246"/>
        <v>9</v>
      </c>
      <c r="E14346" s="334">
        <v>0.5</v>
      </c>
      <c r="F14346" s="334">
        <v>0.5</v>
      </c>
      <c r="G14346" s="334">
        <v>0.4</v>
      </c>
      <c r="H14346" s="334">
        <v>0</v>
      </c>
      <c r="I14346" s="334">
        <v>0</v>
      </c>
      <c r="J14346" s="334">
        <v>0.5</v>
      </c>
      <c r="K14346" s="334">
        <v>0.5</v>
      </c>
      <c r="L14346" s="334">
        <v>0.5</v>
      </c>
      <c r="M14346" s="334">
        <v>0</v>
      </c>
      <c r="N14346" s="334">
        <v>0.5</v>
      </c>
      <c r="O14346" s="334">
        <v>0.4</v>
      </c>
      <c r="P14346" s="334">
        <v>0.5</v>
      </c>
      <c r="Q14346" s="334">
        <v>0.5</v>
      </c>
      <c r="R14346" s="334">
        <v>0</v>
      </c>
      <c r="S14346" s="334">
        <v>0</v>
      </c>
      <c r="T14346" s="334">
        <v>0</v>
      </c>
      <c r="U14346" s="334">
        <v>0.5</v>
      </c>
      <c r="V14346" s="334">
        <v>0.5</v>
      </c>
      <c r="W14346" s="334">
        <v>0.4</v>
      </c>
      <c r="X14346" s="334">
        <v>0</v>
      </c>
      <c r="Y14346" s="334">
        <v>0</v>
      </c>
      <c r="Z14346" s="334">
        <v>0</v>
      </c>
      <c r="AA14346" s="334">
        <v>0.5</v>
      </c>
      <c r="AB14346" s="334">
        <v>0.5</v>
      </c>
      <c r="AD14346" s="334">
        <v>7.2</v>
      </c>
      <c r="AE14346" s="334">
        <f t="shared" si="2247"/>
        <v>7.2</v>
      </c>
      <c r="AF14346" s="334">
        <f t="shared" si="2248"/>
        <v>7.2</v>
      </c>
      <c r="AG14346" s="340">
        <f t="shared" si="2249"/>
        <v>0</v>
      </c>
      <c r="AI14346" s="340">
        <f t="shared" si="2250"/>
        <v>0</v>
      </c>
      <c r="AJ14346" s="340">
        <f t="shared" si="2250"/>
        <v>0</v>
      </c>
      <c r="AK14346" s="340">
        <f t="shared" si="2250"/>
        <v>0</v>
      </c>
      <c r="AL14346" s="340">
        <f t="shared" si="2250"/>
        <v>0</v>
      </c>
      <c r="AM14346" s="340">
        <f t="shared" si="2250"/>
        <v>0</v>
      </c>
    </row>
    <row r="14347" spans="1:39" x14ac:dyDescent="0.35">
      <c r="A14347" s="337">
        <v>36260</v>
      </c>
      <c r="B14347" s="338">
        <f t="shared" si="2244"/>
        <v>1999</v>
      </c>
      <c r="C14347" s="338">
        <f t="shared" si="2245"/>
        <v>4</v>
      </c>
      <c r="D14347" s="338">
        <f t="shared" si="2246"/>
        <v>10</v>
      </c>
      <c r="E14347" s="334">
        <v>0</v>
      </c>
      <c r="F14347" s="334">
        <v>0</v>
      </c>
      <c r="G14347" s="334">
        <v>0</v>
      </c>
      <c r="H14347" s="334">
        <v>0</v>
      </c>
      <c r="I14347" s="334">
        <v>0</v>
      </c>
      <c r="J14347" s="334">
        <v>0</v>
      </c>
      <c r="K14347" s="334">
        <v>0</v>
      </c>
      <c r="L14347" s="334">
        <v>0</v>
      </c>
      <c r="M14347" s="334">
        <v>0</v>
      </c>
      <c r="N14347" s="334">
        <v>0</v>
      </c>
      <c r="O14347" s="334">
        <v>0</v>
      </c>
      <c r="P14347" s="334">
        <v>0</v>
      </c>
      <c r="Q14347" s="334">
        <v>0</v>
      </c>
      <c r="R14347" s="334">
        <v>0</v>
      </c>
      <c r="S14347" s="334">
        <v>0</v>
      </c>
      <c r="T14347" s="334">
        <v>0</v>
      </c>
      <c r="U14347" s="334">
        <v>0</v>
      </c>
      <c r="V14347" s="334">
        <v>0</v>
      </c>
      <c r="W14347" s="334">
        <v>0</v>
      </c>
      <c r="X14347" s="334">
        <v>0</v>
      </c>
      <c r="Y14347" s="334">
        <v>0</v>
      </c>
      <c r="Z14347" s="334">
        <v>0</v>
      </c>
      <c r="AA14347" s="334">
        <v>0</v>
      </c>
      <c r="AB14347" s="334">
        <v>0</v>
      </c>
      <c r="AD14347" s="334">
        <v>0</v>
      </c>
      <c r="AE14347" s="334">
        <f t="shared" si="2247"/>
        <v>0</v>
      </c>
      <c r="AF14347" s="334">
        <f t="shared" si="2248"/>
        <v>0</v>
      </c>
      <c r="AG14347" s="340">
        <f t="shared" si="2249"/>
        <v>0</v>
      </c>
      <c r="AI14347" s="340">
        <f t="shared" si="2250"/>
        <v>0</v>
      </c>
      <c r="AJ14347" s="340">
        <f t="shared" si="2250"/>
        <v>0</v>
      </c>
      <c r="AK14347" s="340">
        <f t="shared" si="2250"/>
        <v>0</v>
      </c>
      <c r="AL14347" s="340">
        <f t="shared" si="2250"/>
        <v>0</v>
      </c>
      <c r="AM14347" s="340">
        <f t="shared" si="2250"/>
        <v>0</v>
      </c>
    </row>
    <row r="14348" spans="1:39" x14ac:dyDescent="0.35">
      <c r="A14348" s="337">
        <v>36261</v>
      </c>
      <c r="B14348" s="338">
        <f t="shared" si="2244"/>
        <v>1999</v>
      </c>
      <c r="C14348" s="338">
        <f t="shared" si="2245"/>
        <v>4</v>
      </c>
      <c r="D14348" s="338">
        <f t="shared" si="2246"/>
        <v>11</v>
      </c>
      <c r="E14348" s="334">
        <v>0</v>
      </c>
      <c r="F14348" s="334">
        <v>0</v>
      </c>
      <c r="G14348" s="334">
        <v>0</v>
      </c>
      <c r="H14348" s="334">
        <v>0</v>
      </c>
      <c r="I14348" s="334">
        <v>0</v>
      </c>
      <c r="J14348" s="334">
        <v>0</v>
      </c>
      <c r="K14348" s="334">
        <v>0</v>
      </c>
      <c r="L14348" s="334">
        <v>0</v>
      </c>
      <c r="M14348" s="334">
        <v>0</v>
      </c>
      <c r="N14348" s="334">
        <v>0</v>
      </c>
      <c r="O14348" s="334">
        <v>0</v>
      </c>
      <c r="P14348" s="334">
        <v>0</v>
      </c>
      <c r="Q14348" s="334">
        <v>0</v>
      </c>
      <c r="R14348" s="334">
        <v>0</v>
      </c>
      <c r="S14348" s="334">
        <v>0</v>
      </c>
      <c r="T14348" s="334">
        <v>0</v>
      </c>
      <c r="U14348" s="334">
        <v>0</v>
      </c>
      <c r="V14348" s="334">
        <v>0</v>
      </c>
      <c r="W14348" s="334">
        <v>0</v>
      </c>
      <c r="X14348" s="334">
        <v>0</v>
      </c>
      <c r="Y14348" s="334">
        <v>0</v>
      </c>
      <c r="Z14348" s="334">
        <v>0</v>
      </c>
      <c r="AA14348" s="334">
        <v>0</v>
      </c>
      <c r="AB14348" s="334">
        <v>0</v>
      </c>
      <c r="AD14348" s="334">
        <v>0</v>
      </c>
      <c r="AE14348" s="334">
        <f t="shared" si="2247"/>
        <v>0</v>
      </c>
      <c r="AF14348" s="334">
        <f t="shared" si="2248"/>
        <v>0</v>
      </c>
      <c r="AG14348" s="340">
        <f t="shared" si="2249"/>
        <v>0</v>
      </c>
      <c r="AI14348" s="340">
        <f t="shared" si="2250"/>
        <v>0</v>
      </c>
      <c r="AJ14348" s="340">
        <f t="shared" si="2250"/>
        <v>0</v>
      </c>
      <c r="AK14348" s="340">
        <f t="shared" si="2250"/>
        <v>0</v>
      </c>
      <c r="AL14348" s="340">
        <f t="shared" si="2250"/>
        <v>0</v>
      </c>
      <c r="AM14348" s="340">
        <f t="shared" si="2250"/>
        <v>0</v>
      </c>
    </row>
    <row r="14349" spans="1:39" x14ac:dyDescent="0.35">
      <c r="A14349" s="337">
        <v>36262</v>
      </c>
      <c r="B14349" s="338">
        <f t="shared" si="2244"/>
        <v>1999</v>
      </c>
      <c r="C14349" s="338">
        <f t="shared" si="2245"/>
        <v>4</v>
      </c>
      <c r="D14349" s="338">
        <f t="shared" si="2246"/>
        <v>12</v>
      </c>
      <c r="E14349" s="334">
        <v>0</v>
      </c>
      <c r="F14349" s="334">
        <v>0</v>
      </c>
      <c r="G14349" s="334">
        <v>0</v>
      </c>
      <c r="H14349" s="334">
        <v>0</v>
      </c>
      <c r="I14349" s="334">
        <v>0</v>
      </c>
      <c r="J14349" s="334">
        <v>0</v>
      </c>
      <c r="K14349" s="334">
        <v>0</v>
      </c>
      <c r="L14349" s="334">
        <v>0</v>
      </c>
      <c r="M14349" s="334">
        <v>0</v>
      </c>
      <c r="N14349" s="334">
        <v>0</v>
      </c>
      <c r="O14349" s="334">
        <v>0</v>
      </c>
      <c r="P14349" s="334">
        <v>0</v>
      </c>
      <c r="Q14349" s="334">
        <v>0</v>
      </c>
      <c r="R14349" s="334">
        <v>0</v>
      </c>
      <c r="S14349" s="334">
        <v>0</v>
      </c>
      <c r="T14349" s="334">
        <v>0</v>
      </c>
      <c r="U14349" s="334">
        <v>0</v>
      </c>
      <c r="V14349" s="334">
        <v>0</v>
      </c>
      <c r="W14349" s="334">
        <v>0</v>
      </c>
      <c r="X14349" s="334">
        <v>0</v>
      </c>
      <c r="Y14349" s="334">
        <v>0</v>
      </c>
      <c r="Z14349" s="334">
        <v>0</v>
      </c>
      <c r="AA14349" s="334">
        <v>0</v>
      </c>
      <c r="AB14349" s="334">
        <v>0</v>
      </c>
      <c r="AD14349" s="334">
        <v>0</v>
      </c>
      <c r="AE14349" s="334">
        <f t="shared" si="2247"/>
        <v>0</v>
      </c>
      <c r="AF14349" s="334">
        <f t="shared" si="2248"/>
        <v>0</v>
      </c>
      <c r="AG14349" s="340">
        <f t="shared" si="2249"/>
        <v>0</v>
      </c>
      <c r="AI14349" s="340">
        <f t="shared" si="2250"/>
        <v>0</v>
      </c>
      <c r="AJ14349" s="340">
        <f t="shared" si="2250"/>
        <v>0</v>
      </c>
      <c r="AK14349" s="340">
        <f t="shared" si="2250"/>
        <v>0</v>
      </c>
      <c r="AL14349" s="340">
        <f t="shared" si="2250"/>
        <v>0</v>
      </c>
      <c r="AM14349" s="340">
        <f t="shared" si="2250"/>
        <v>0</v>
      </c>
    </row>
    <row r="14350" spans="1:39" x14ac:dyDescent="0.35">
      <c r="A14350" s="337">
        <v>36263</v>
      </c>
      <c r="B14350" s="338">
        <f t="shared" si="2244"/>
        <v>1999</v>
      </c>
      <c r="C14350" s="338">
        <f t="shared" si="2245"/>
        <v>4</v>
      </c>
      <c r="D14350" s="338">
        <f t="shared" si="2246"/>
        <v>13</v>
      </c>
      <c r="E14350" s="334">
        <v>0</v>
      </c>
      <c r="F14350" s="334">
        <v>0</v>
      </c>
      <c r="G14350" s="334">
        <v>0</v>
      </c>
      <c r="H14350" s="334">
        <v>0</v>
      </c>
      <c r="I14350" s="334">
        <v>0</v>
      </c>
      <c r="J14350" s="334">
        <v>0</v>
      </c>
      <c r="K14350" s="334">
        <v>0</v>
      </c>
      <c r="L14350" s="334">
        <v>0</v>
      </c>
      <c r="M14350" s="334">
        <v>0</v>
      </c>
      <c r="N14350" s="334">
        <v>0</v>
      </c>
      <c r="O14350" s="334">
        <v>0</v>
      </c>
      <c r="P14350" s="334">
        <v>0</v>
      </c>
      <c r="Q14350" s="334">
        <v>0</v>
      </c>
      <c r="R14350" s="334">
        <v>0</v>
      </c>
      <c r="S14350" s="334">
        <v>0</v>
      </c>
      <c r="T14350" s="334">
        <v>0</v>
      </c>
      <c r="U14350" s="334">
        <v>0</v>
      </c>
      <c r="V14350" s="334">
        <v>0</v>
      </c>
      <c r="W14350" s="334">
        <v>0</v>
      </c>
      <c r="X14350" s="334">
        <v>0</v>
      </c>
      <c r="Y14350" s="334">
        <v>0</v>
      </c>
      <c r="Z14350" s="334">
        <v>0</v>
      </c>
      <c r="AA14350" s="334">
        <v>0</v>
      </c>
      <c r="AB14350" s="334">
        <v>0</v>
      </c>
      <c r="AD14350" s="334">
        <v>0</v>
      </c>
      <c r="AE14350" s="334">
        <f t="shared" si="2247"/>
        <v>0</v>
      </c>
      <c r="AF14350" s="334">
        <f t="shared" si="2248"/>
        <v>0</v>
      </c>
      <c r="AG14350" s="340">
        <f t="shared" si="2249"/>
        <v>0</v>
      </c>
      <c r="AI14350" s="340">
        <f t="shared" si="2250"/>
        <v>0</v>
      </c>
      <c r="AJ14350" s="340">
        <f t="shared" si="2250"/>
        <v>0</v>
      </c>
      <c r="AK14350" s="340">
        <f t="shared" si="2250"/>
        <v>0</v>
      </c>
      <c r="AL14350" s="340">
        <f t="shared" si="2250"/>
        <v>0</v>
      </c>
      <c r="AM14350" s="340">
        <f t="shared" si="2250"/>
        <v>0</v>
      </c>
    </row>
    <row r="14351" spans="1:39" x14ac:dyDescent="0.35">
      <c r="A14351" s="337">
        <v>36264</v>
      </c>
      <c r="B14351" s="338">
        <f t="shared" si="2244"/>
        <v>1999</v>
      </c>
      <c r="C14351" s="338">
        <f t="shared" si="2245"/>
        <v>4</v>
      </c>
      <c r="D14351" s="338">
        <f t="shared" si="2246"/>
        <v>14</v>
      </c>
      <c r="E14351" s="334">
        <v>0</v>
      </c>
      <c r="F14351" s="334">
        <v>0</v>
      </c>
      <c r="G14351" s="334">
        <v>0</v>
      </c>
      <c r="H14351" s="334">
        <v>0</v>
      </c>
      <c r="I14351" s="334">
        <v>0</v>
      </c>
      <c r="J14351" s="334">
        <v>0</v>
      </c>
      <c r="K14351" s="334">
        <v>0</v>
      </c>
      <c r="L14351" s="334">
        <v>0</v>
      </c>
      <c r="M14351" s="334">
        <v>0</v>
      </c>
      <c r="N14351" s="334">
        <v>0</v>
      </c>
      <c r="O14351" s="334">
        <v>0</v>
      </c>
      <c r="P14351" s="334">
        <v>0</v>
      </c>
      <c r="Q14351" s="334">
        <v>0</v>
      </c>
      <c r="R14351" s="334">
        <v>0</v>
      </c>
      <c r="S14351" s="334">
        <v>0</v>
      </c>
      <c r="T14351" s="334">
        <v>0</v>
      </c>
      <c r="U14351" s="334">
        <v>0</v>
      </c>
      <c r="V14351" s="334">
        <v>0</v>
      </c>
      <c r="W14351" s="334">
        <v>0</v>
      </c>
      <c r="X14351" s="334">
        <v>0</v>
      </c>
      <c r="Y14351" s="334">
        <v>0</v>
      </c>
      <c r="Z14351" s="334">
        <v>0</v>
      </c>
      <c r="AA14351" s="334">
        <v>0</v>
      </c>
      <c r="AB14351" s="334">
        <v>0</v>
      </c>
      <c r="AD14351" s="334">
        <v>0</v>
      </c>
      <c r="AE14351" s="334">
        <f t="shared" si="2247"/>
        <v>0</v>
      </c>
      <c r="AF14351" s="334">
        <f t="shared" si="2248"/>
        <v>0</v>
      </c>
      <c r="AG14351" s="340">
        <f t="shared" si="2249"/>
        <v>0</v>
      </c>
      <c r="AI14351" s="340">
        <f t="shared" si="2250"/>
        <v>0</v>
      </c>
      <c r="AJ14351" s="340">
        <f t="shared" si="2250"/>
        <v>0</v>
      </c>
      <c r="AK14351" s="340">
        <f t="shared" si="2250"/>
        <v>0</v>
      </c>
      <c r="AL14351" s="340">
        <f t="shared" si="2250"/>
        <v>0</v>
      </c>
      <c r="AM14351" s="340">
        <f t="shared" si="2250"/>
        <v>0</v>
      </c>
    </row>
    <row r="14352" spans="1:39" x14ac:dyDescent="0.35">
      <c r="A14352" s="337">
        <v>36265</v>
      </c>
      <c r="B14352" s="338">
        <f t="shared" si="2244"/>
        <v>1999</v>
      </c>
      <c r="C14352" s="338">
        <f t="shared" si="2245"/>
        <v>4</v>
      </c>
      <c r="D14352" s="338">
        <f t="shared" si="2246"/>
        <v>15</v>
      </c>
      <c r="E14352" s="334">
        <v>0</v>
      </c>
      <c r="F14352" s="334">
        <v>0</v>
      </c>
      <c r="G14352" s="334">
        <v>0</v>
      </c>
      <c r="H14352" s="334">
        <v>0</v>
      </c>
      <c r="I14352" s="334">
        <v>0</v>
      </c>
      <c r="J14352" s="334">
        <v>0</v>
      </c>
      <c r="K14352" s="334">
        <v>0</v>
      </c>
      <c r="L14352" s="334">
        <v>0</v>
      </c>
      <c r="M14352" s="334">
        <v>0</v>
      </c>
      <c r="N14352" s="334">
        <v>0</v>
      </c>
      <c r="O14352" s="334">
        <v>0</v>
      </c>
      <c r="P14352" s="334">
        <v>0</v>
      </c>
      <c r="Q14352" s="334">
        <v>0</v>
      </c>
      <c r="R14352" s="334">
        <v>0</v>
      </c>
      <c r="S14352" s="334">
        <v>0</v>
      </c>
      <c r="T14352" s="334">
        <v>0</v>
      </c>
      <c r="U14352" s="334">
        <v>0</v>
      </c>
      <c r="V14352" s="334">
        <v>0</v>
      </c>
      <c r="W14352" s="334">
        <v>0</v>
      </c>
      <c r="X14352" s="334">
        <v>0</v>
      </c>
      <c r="Y14352" s="334">
        <v>0</v>
      </c>
      <c r="Z14352" s="334">
        <v>0</v>
      </c>
      <c r="AA14352" s="334">
        <v>0</v>
      </c>
      <c r="AB14352" s="334">
        <v>0</v>
      </c>
      <c r="AD14352" s="334">
        <v>0</v>
      </c>
      <c r="AE14352" s="334">
        <f t="shared" si="2247"/>
        <v>0</v>
      </c>
      <c r="AF14352" s="334">
        <f t="shared" si="2248"/>
        <v>0</v>
      </c>
      <c r="AG14352" s="340">
        <f t="shared" si="2249"/>
        <v>0</v>
      </c>
      <c r="AI14352" s="340">
        <f t="shared" si="2250"/>
        <v>0</v>
      </c>
      <c r="AJ14352" s="340">
        <f t="shared" si="2250"/>
        <v>0</v>
      </c>
      <c r="AK14352" s="340">
        <f t="shared" si="2250"/>
        <v>0</v>
      </c>
      <c r="AL14352" s="340">
        <f t="shared" si="2250"/>
        <v>0</v>
      </c>
      <c r="AM14352" s="340">
        <f t="shared" si="2250"/>
        <v>0</v>
      </c>
    </row>
    <row r="14353" spans="1:39" x14ac:dyDescent="0.35">
      <c r="A14353" s="337">
        <v>36266</v>
      </c>
      <c r="B14353" s="338">
        <f t="shared" si="2244"/>
        <v>1999</v>
      </c>
      <c r="C14353" s="338">
        <f t="shared" si="2245"/>
        <v>4</v>
      </c>
      <c r="D14353" s="338">
        <f t="shared" si="2246"/>
        <v>16</v>
      </c>
      <c r="E14353" s="334">
        <v>0</v>
      </c>
      <c r="F14353" s="334">
        <v>0</v>
      </c>
      <c r="G14353" s="334">
        <v>0</v>
      </c>
      <c r="H14353" s="334">
        <v>0</v>
      </c>
      <c r="I14353" s="334">
        <v>0</v>
      </c>
      <c r="J14353" s="334">
        <v>0</v>
      </c>
      <c r="K14353" s="334">
        <v>0</v>
      </c>
      <c r="L14353" s="334">
        <v>0</v>
      </c>
      <c r="M14353" s="334">
        <v>0</v>
      </c>
      <c r="N14353" s="334">
        <v>0</v>
      </c>
      <c r="O14353" s="334">
        <v>0</v>
      </c>
      <c r="P14353" s="334">
        <v>0</v>
      </c>
      <c r="Q14353" s="334">
        <v>0</v>
      </c>
      <c r="R14353" s="334">
        <v>0</v>
      </c>
      <c r="S14353" s="334">
        <v>0</v>
      </c>
      <c r="T14353" s="334">
        <v>0</v>
      </c>
      <c r="U14353" s="334">
        <v>0</v>
      </c>
      <c r="V14353" s="334">
        <v>0</v>
      </c>
      <c r="W14353" s="334">
        <v>0</v>
      </c>
      <c r="X14353" s="334">
        <v>0</v>
      </c>
      <c r="Y14353" s="334">
        <v>0</v>
      </c>
      <c r="Z14353" s="334">
        <v>0</v>
      </c>
      <c r="AA14353" s="334">
        <v>0</v>
      </c>
      <c r="AB14353" s="334">
        <v>0</v>
      </c>
      <c r="AD14353" s="334">
        <v>0</v>
      </c>
      <c r="AE14353" s="334">
        <f t="shared" si="2247"/>
        <v>0</v>
      </c>
      <c r="AF14353" s="334">
        <f t="shared" si="2248"/>
        <v>0</v>
      </c>
      <c r="AG14353" s="340">
        <f t="shared" si="2249"/>
        <v>0</v>
      </c>
      <c r="AI14353" s="340">
        <f t="shared" si="2250"/>
        <v>0</v>
      </c>
      <c r="AJ14353" s="340">
        <f t="shared" si="2250"/>
        <v>0</v>
      </c>
      <c r="AK14353" s="340">
        <f t="shared" si="2250"/>
        <v>0</v>
      </c>
      <c r="AL14353" s="340">
        <f t="shared" si="2250"/>
        <v>0</v>
      </c>
      <c r="AM14353" s="340">
        <f t="shared" si="2250"/>
        <v>0</v>
      </c>
    </row>
    <row r="14354" spans="1:39" x14ac:dyDescent="0.35">
      <c r="A14354" s="337">
        <v>36267</v>
      </c>
      <c r="B14354" s="338">
        <f t="shared" si="2244"/>
        <v>1999</v>
      </c>
      <c r="C14354" s="338">
        <f t="shared" si="2245"/>
        <v>4</v>
      </c>
      <c r="D14354" s="338">
        <f t="shared" si="2246"/>
        <v>17</v>
      </c>
      <c r="E14354" s="334">
        <v>0</v>
      </c>
      <c r="F14354" s="334">
        <v>0</v>
      </c>
      <c r="G14354" s="334">
        <v>0</v>
      </c>
      <c r="H14354" s="334">
        <v>0</v>
      </c>
      <c r="I14354" s="334">
        <v>0</v>
      </c>
      <c r="J14354" s="334">
        <v>0</v>
      </c>
      <c r="K14354" s="334">
        <v>0</v>
      </c>
      <c r="L14354" s="334">
        <v>0</v>
      </c>
      <c r="M14354" s="334">
        <v>0</v>
      </c>
      <c r="N14354" s="334">
        <v>0</v>
      </c>
      <c r="O14354" s="334">
        <v>0</v>
      </c>
      <c r="P14354" s="334">
        <v>0</v>
      </c>
      <c r="Q14354" s="334">
        <v>0</v>
      </c>
      <c r="R14354" s="334">
        <v>0</v>
      </c>
      <c r="S14354" s="334">
        <v>0</v>
      </c>
      <c r="T14354" s="334">
        <v>0</v>
      </c>
      <c r="U14354" s="334">
        <v>0</v>
      </c>
      <c r="V14354" s="334">
        <v>0</v>
      </c>
      <c r="W14354" s="334">
        <v>0</v>
      </c>
      <c r="X14354" s="334">
        <v>0</v>
      </c>
      <c r="Y14354" s="334">
        <v>0</v>
      </c>
      <c r="Z14354" s="334">
        <v>0</v>
      </c>
      <c r="AA14354" s="334">
        <v>0</v>
      </c>
      <c r="AB14354" s="334">
        <v>0</v>
      </c>
      <c r="AD14354" s="334">
        <v>0</v>
      </c>
      <c r="AE14354" s="334">
        <f t="shared" si="2247"/>
        <v>0</v>
      </c>
      <c r="AF14354" s="334">
        <f t="shared" si="2248"/>
        <v>0</v>
      </c>
      <c r="AG14354" s="340">
        <f t="shared" si="2249"/>
        <v>0</v>
      </c>
      <c r="AI14354" s="340">
        <f t="shared" si="2250"/>
        <v>0</v>
      </c>
      <c r="AJ14354" s="340">
        <f t="shared" si="2250"/>
        <v>0</v>
      </c>
      <c r="AK14354" s="340">
        <f t="shared" si="2250"/>
        <v>0</v>
      </c>
      <c r="AL14354" s="340">
        <f t="shared" si="2250"/>
        <v>0</v>
      </c>
      <c r="AM14354" s="340">
        <f t="shared" si="2250"/>
        <v>0</v>
      </c>
    </row>
    <row r="14355" spans="1:39" x14ac:dyDescent="0.35">
      <c r="A14355" s="337">
        <v>36268</v>
      </c>
      <c r="B14355" s="338">
        <f t="shared" si="2244"/>
        <v>1999</v>
      </c>
      <c r="C14355" s="338">
        <f t="shared" si="2245"/>
        <v>4</v>
      </c>
      <c r="D14355" s="338">
        <f t="shared" si="2246"/>
        <v>18</v>
      </c>
      <c r="E14355" s="334">
        <v>0</v>
      </c>
      <c r="F14355" s="334">
        <v>0</v>
      </c>
      <c r="G14355" s="334">
        <v>0</v>
      </c>
      <c r="H14355" s="334">
        <v>0</v>
      </c>
      <c r="I14355" s="334">
        <v>0</v>
      </c>
      <c r="J14355" s="334">
        <v>0</v>
      </c>
      <c r="K14355" s="334">
        <v>0</v>
      </c>
      <c r="L14355" s="334">
        <v>0</v>
      </c>
      <c r="M14355" s="334">
        <v>0</v>
      </c>
      <c r="N14355" s="334">
        <v>0</v>
      </c>
      <c r="O14355" s="334">
        <v>0</v>
      </c>
      <c r="P14355" s="334">
        <v>0</v>
      </c>
      <c r="Q14355" s="334">
        <v>0</v>
      </c>
      <c r="R14355" s="334">
        <v>0</v>
      </c>
      <c r="S14355" s="334">
        <v>0</v>
      </c>
      <c r="T14355" s="334">
        <v>0</v>
      </c>
      <c r="U14355" s="334">
        <v>0</v>
      </c>
      <c r="V14355" s="334">
        <v>0</v>
      </c>
      <c r="W14355" s="334">
        <v>0</v>
      </c>
      <c r="X14355" s="334">
        <v>0</v>
      </c>
      <c r="Y14355" s="334">
        <v>0</v>
      </c>
      <c r="Z14355" s="334">
        <v>0</v>
      </c>
      <c r="AA14355" s="334">
        <v>0</v>
      </c>
      <c r="AB14355" s="334">
        <v>0</v>
      </c>
      <c r="AD14355" s="334">
        <v>0</v>
      </c>
      <c r="AE14355" s="334">
        <f t="shared" si="2247"/>
        <v>0</v>
      </c>
      <c r="AF14355" s="334">
        <f t="shared" si="2248"/>
        <v>0</v>
      </c>
      <c r="AG14355" s="340">
        <f t="shared" si="2249"/>
        <v>0</v>
      </c>
      <c r="AI14355" s="340">
        <f t="shared" si="2250"/>
        <v>0</v>
      </c>
      <c r="AJ14355" s="340">
        <f t="shared" si="2250"/>
        <v>0</v>
      </c>
      <c r="AK14355" s="340">
        <f t="shared" si="2250"/>
        <v>0</v>
      </c>
      <c r="AL14355" s="340">
        <f t="shared" si="2250"/>
        <v>0</v>
      </c>
      <c r="AM14355" s="340">
        <f t="shared" si="2250"/>
        <v>0</v>
      </c>
    </row>
    <row r="14356" spans="1:39" x14ac:dyDescent="0.35">
      <c r="A14356" s="337">
        <v>36269</v>
      </c>
      <c r="B14356" s="338">
        <f t="shared" si="2244"/>
        <v>1999</v>
      </c>
      <c r="C14356" s="338">
        <f t="shared" si="2245"/>
        <v>4</v>
      </c>
      <c r="D14356" s="338">
        <f t="shared" si="2246"/>
        <v>19</v>
      </c>
      <c r="E14356" s="334">
        <v>0</v>
      </c>
      <c r="F14356" s="334">
        <v>0</v>
      </c>
      <c r="G14356" s="334">
        <v>0</v>
      </c>
      <c r="H14356" s="334">
        <v>0</v>
      </c>
      <c r="I14356" s="334">
        <v>0</v>
      </c>
      <c r="J14356" s="334">
        <v>0</v>
      </c>
      <c r="K14356" s="334">
        <v>0</v>
      </c>
      <c r="L14356" s="334">
        <v>0</v>
      </c>
      <c r="M14356" s="334">
        <v>0.3</v>
      </c>
      <c r="N14356" s="334">
        <v>0.7</v>
      </c>
      <c r="O14356" s="334">
        <v>0.3</v>
      </c>
      <c r="P14356" s="334">
        <v>0</v>
      </c>
      <c r="Q14356" s="334">
        <v>0</v>
      </c>
      <c r="R14356" s="334">
        <v>0</v>
      </c>
      <c r="S14356" s="334">
        <v>0</v>
      </c>
      <c r="T14356" s="334">
        <v>0</v>
      </c>
      <c r="U14356" s="334">
        <v>0</v>
      </c>
      <c r="V14356" s="334">
        <v>0</v>
      </c>
      <c r="W14356" s="334">
        <v>0</v>
      </c>
      <c r="X14356" s="334">
        <v>0</v>
      </c>
      <c r="Y14356" s="334">
        <v>0</v>
      </c>
      <c r="Z14356" s="334">
        <v>0.8</v>
      </c>
      <c r="AA14356" s="334">
        <v>0.7</v>
      </c>
      <c r="AB14356" s="334">
        <v>0</v>
      </c>
      <c r="AD14356" s="334">
        <v>2.8</v>
      </c>
      <c r="AE14356" s="334">
        <f t="shared" si="2247"/>
        <v>2.8</v>
      </c>
      <c r="AF14356" s="334">
        <f t="shared" si="2248"/>
        <v>2.8</v>
      </c>
      <c r="AG14356" s="340">
        <f t="shared" si="2249"/>
        <v>0</v>
      </c>
      <c r="AI14356" s="340">
        <f t="shared" ref="AI14356:AM14371" si="2251">IF($C14356=AI$1,$AF14356,0)</f>
        <v>0</v>
      </c>
      <c r="AJ14356" s="340">
        <f t="shared" si="2251"/>
        <v>0</v>
      </c>
      <c r="AK14356" s="340">
        <f t="shared" si="2251"/>
        <v>0</v>
      </c>
      <c r="AL14356" s="340">
        <f t="shared" si="2251"/>
        <v>0</v>
      </c>
      <c r="AM14356" s="340">
        <f t="shared" si="2251"/>
        <v>0</v>
      </c>
    </row>
    <row r="14357" spans="1:39" x14ac:dyDescent="0.35">
      <c r="A14357" s="337">
        <v>36270</v>
      </c>
      <c r="B14357" s="338">
        <f t="shared" si="2244"/>
        <v>1999</v>
      </c>
      <c r="C14357" s="338">
        <f t="shared" si="2245"/>
        <v>4</v>
      </c>
      <c r="D14357" s="338">
        <f t="shared" si="2246"/>
        <v>20</v>
      </c>
      <c r="E14357" s="334">
        <v>0</v>
      </c>
      <c r="F14357" s="334">
        <v>0</v>
      </c>
      <c r="G14357" s="334">
        <v>0.5</v>
      </c>
      <c r="H14357" s="334">
        <v>0</v>
      </c>
      <c r="I14357" s="334">
        <v>0</v>
      </c>
      <c r="J14357" s="334">
        <v>0</v>
      </c>
      <c r="K14357" s="334">
        <v>0</v>
      </c>
      <c r="L14357" s="334">
        <v>0</v>
      </c>
      <c r="M14357" s="334">
        <v>0.5</v>
      </c>
      <c r="N14357" s="334">
        <v>1.8</v>
      </c>
      <c r="O14357" s="334">
        <v>1.8</v>
      </c>
      <c r="P14357" s="334">
        <v>2.2999999999999998</v>
      </c>
      <c r="Q14357" s="334">
        <v>3.1</v>
      </c>
      <c r="R14357" s="334">
        <v>4.0999999999999996</v>
      </c>
      <c r="S14357" s="334">
        <v>2.2999999999999998</v>
      </c>
      <c r="T14357" s="334">
        <v>1.8</v>
      </c>
      <c r="U14357" s="334">
        <v>1.3</v>
      </c>
      <c r="V14357" s="334">
        <v>2.6</v>
      </c>
      <c r="W14357" s="334">
        <v>3.6</v>
      </c>
      <c r="X14357" s="334">
        <v>2.1</v>
      </c>
      <c r="Y14357" s="334">
        <v>1.8</v>
      </c>
      <c r="Z14357" s="334">
        <v>0.3</v>
      </c>
      <c r="AA14357" s="334">
        <v>0</v>
      </c>
      <c r="AB14357" s="334">
        <v>0</v>
      </c>
      <c r="AD14357" s="334">
        <v>29.9</v>
      </c>
      <c r="AE14357" s="334">
        <f t="shared" si="2247"/>
        <v>29.9</v>
      </c>
      <c r="AF14357" s="334">
        <f t="shared" si="2248"/>
        <v>29.900000000000006</v>
      </c>
      <c r="AG14357" s="340">
        <f t="shared" si="2249"/>
        <v>7.1054273576010019E-15</v>
      </c>
      <c r="AI14357" s="340">
        <f t="shared" si="2251"/>
        <v>0</v>
      </c>
      <c r="AJ14357" s="340">
        <f t="shared" si="2251"/>
        <v>0</v>
      </c>
      <c r="AK14357" s="340">
        <f t="shared" si="2251"/>
        <v>0</v>
      </c>
      <c r="AL14357" s="340">
        <f t="shared" si="2251"/>
        <v>0</v>
      </c>
      <c r="AM14357" s="340">
        <f t="shared" si="2251"/>
        <v>0</v>
      </c>
    </row>
    <row r="14358" spans="1:39" x14ac:dyDescent="0.35">
      <c r="A14358" s="337">
        <v>36271</v>
      </c>
      <c r="B14358" s="338">
        <f t="shared" si="2244"/>
        <v>1999</v>
      </c>
      <c r="C14358" s="338">
        <f t="shared" si="2245"/>
        <v>4</v>
      </c>
      <c r="D14358" s="338">
        <f t="shared" si="2246"/>
        <v>21</v>
      </c>
      <c r="E14358" s="334">
        <v>0</v>
      </c>
      <c r="F14358" s="334">
        <v>0</v>
      </c>
      <c r="G14358" s="334">
        <v>0</v>
      </c>
      <c r="H14358" s="334">
        <v>0</v>
      </c>
      <c r="I14358" s="334">
        <v>0</v>
      </c>
      <c r="J14358" s="334">
        <v>0</v>
      </c>
      <c r="K14358" s="334">
        <v>0</v>
      </c>
      <c r="L14358" s="334">
        <v>0</v>
      </c>
      <c r="M14358" s="334">
        <v>0</v>
      </c>
      <c r="N14358" s="334">
        <v>0</v>
      </c>
      <c r="O14358" s="334">
        <v>0.4</v>
      </c>
      <c r="P14358" s="334">
        <v>0</v>
      </c>
      <c r="Q14358" s="334">
        <v>0</v>
      </c>
      <c r="R14358" s="334">
        <v>0</v>
      </c>
      <c r="S14358" s="334">
        <v>0</v>
      </c>
      <c r="T14358" s="334">
        <v>0</v>
      </c>
      <c r="U14358" s="334">
        <v>1.1000000000000001</v>
      </c>
      <c r="V14358" s="334">
        <v>1.8</v>
      </c>
      <c r="W14358" s="334">
        <v>0.7</v>
      </c>
      <c r="X14358" s="334">
        <v>1.1000000000000001</v>
      </c>
      <c r="Y14358" s="334">
        <v>2.9</v>
      </c>
      <c r="Z14358" s="334">
        <v>2.9</v>
      </c>
      <c r="AA14358" s="334">
        <v>2.9</v>
      </c>
      <c r="AB14358" s="334">
        <v>0.7</v>
      </c>
      <c r="AD14358" s="334">
        <v>14.5</v>
      </c>
      <c r="AE14358" s="334">
        <f t="shared" si="2247"/>
        <v>14.5</v>
      </c>
      <c r="AF14358" s="334">
        <f t="shared" si="2248"/>
        <v>14.5</v>
      </c>
      <c r="AG14358" s="340">
        <f t="shared" si="2249"/>
        <v>0</v>
      </c>
      <c r="AI14358" s="340">
        <f t="shared" si="2251"/>
        <v>0</v>
      </c>
      <c r="AJ14358" s="340">
        <f t="shared" si="2251"/>
        <v>0</v>
      </c>
      <c r="AK14358" s="340">
        <f t="shared" si="2251"/>
        <v>0</v>
      </c>
      <c r="AL14358" s="340">
        <f t="shared" si="2251"/>
        <v>0</v>
      </c>
      <c r="AM14358" s="340">
        <f t="shared" si="2251"/>
        <v>0</v>
      </c>
    </row>
    <row r="14359" spans="1:39" x14ac:dyDescent="0.35">
      <c r="A14359" s="337">
        <v>36272</v>
      </c>
      <c r="B14359" s="338">
        <f t="shared" si="2244"/>
        <v>1999</v>
      </c>
      <c r="C14359" s="338">
        <f t="shared" si="2245"/>
        <v>4</v>
      </c>
      <c r="D14359" s="338">
        <f t="shared" si="2246"/>
        <v>22</v>
      </c>
      <c r="E14359" s="334">
        <v>0.5</v>
      </c>
      <c r="F14359" s="334">
        <v>0.6</v>
      </c>
      <c r="G14359" s="334">
        <v>0.5</v>
      </c>
      <c r="H14359" s="334">
        <v>0.5</v>
      </c>
      <c r="I14359" s="334">
        <v>0.5</v>
      </c>
      <c r="J14359" s="334">
        <v>0.6</v>
      </c>
      <c r="K14359" s="334">
        <v>0.5</v>
      </c>
      <c r="L14359" s="334">
        <v>0</v>
      </c>
      <c r="M14359" s="334">
        <v>0</v>
      </c>
      <c r="N14359" s="334">
        <v>0</v>
      </c>
      <c r="O14359" s="334">
        <v>0</v>
      </c>
      <c r="P14359" s="334">
        <v>0</v>
      </c>
      <c r="Q14359" s="334">
        <v>0</v>
      </c>
      <c r="R14359" s="334">
        <v>0.5</v>
      </c>
      <c r="S14359" s="334">
        <v>0</v>
      </c>
      <c r="T14359" s="334">
        <v>0</v>
      </c>
      <c r="U14359" s="334">
        <v>0</v>
      </c>
      <c r="V14359" s="334">
        <v>0</v>
      </c>
      <c r="W14359" s="334">
        <v>0</v>
      </c>
      <c r="X14359" s="334">
        <v>0</v>
      </c>
      <c r="Y14359" s="334">
        <v>0</v>
      </c>
      <c r="Z14359" s="334">
        <v>0</v>
      </c>
      <c r="AA14359" s="334">
        <v>0</v>
      </c>
      <c r="AB14359" s="334">
        <v>0</v>
      </c>
      <c r="AD14359" s="334">
        <v>4.2</v>
      </c>
      <c r="AE14359" s="334">
        <f t="shared" si="2247"/>
        <v>4.2</v>
      </c>
      <c r="AF14359" s="334">
        <f t="shared" si="2248"/>
        <v>4.2</v>
      </c>
      <c r="AG14359" s="340">
        <f t="shared" si="2249"/>
        <v>0</v>
      </c>
      <c r="AI14359" s="340">
        <f t="shared" si="2251"/>
        <v>0</v>
      </c>
      <c r="AJ14359" s="340">
        <f t="shared" si="2251"/>
        <v>0</v>
      </c>
      <c r="AK14359" s="340">
        <f t="shared" si="2251"/>
        <v>0</v>
      </c>
      <c r="AL14359" s="340">
        <f t="shared" si="2251"/>
        <v>0</v>
      </c>
      <c r="AM14359" s="340">
        <f t="shared" si="2251"/>
        <v>0</v>
      </c>
    </row>
    <row r="14360" spans="1:39" x14ac:dyDescent="0.35">
      <c r="A14360" s="337">
        <v>36273</v>
      </c>
      <c r="B14360" s="338">
        <f t="shared" si="2244"/>
        <v>1999</v>
      </c>
      <c r="C14360" s="338">
        <f t="shared" si="2245"/>
        <v>4</v>
      </c>
      <c r="D14360" s="338">
        <f t="shared" si="2246"/>
        <v>23</v>
      </c>
      <c r="E14360" s="334">
        <v>0</v>
      </c>
      <c r="F14360" s="334">
        <v>0</v>
      </c>
      <c r="G14360" s="334">
        <v>0</v>
      </c>
      <c r="H14360" s="334">
        <v>0</v>
      </c>
      <c r="I14360" s="334">
        <v>0</v>
      </c>
      <c r="J14360" s="334">
        <v>0</v>
      </c>
      <c r="K14360" s="334">
        <v>0</v>
      </c>
      <c r="L14360" s="334">
        <v>0</v>
      </c>
      <c r="M14360" s="334">
        <v>0</v>
      </c>
      <c r="N14360" s="334">
        <v>0</v>
      </c>
      <c r="O14360" s="334">
        <v>0</v>
      </c>
      <c r="P14360" s="334">
        <v>0</v>
      </c>
      <c r="Q14360" s="334">
        <v>0</v>
      </c>
      <c r="R14360" s="334">
        <v>0</v>
      </c>
      <c r="S14360" s="334">
        <v>0</v>
      </c>
      <c r="T14360" s="334">
        <v>0</v>
      </c>
      <c r="U14360" s="334">
        <v>0</v>
      </c>
      <c r="V14360" s="334">
        <v>0</v>
      </c>
      <c r="W14360" s="334">
        <v>0</v>
      </c>
      <c r="X14360" s="334">
        <v>0</v>
      </c>
      <c r="Y14360" s="334">
        <v>0</v>
      </c>
      <c r="Z14360" s="334">
        <v>0</v>
      </c>
      <c r="AA14360" s="334">
        <v>0</v>
      </c>
      <c r="AB14360" s="334">
        <v>0</v>
      </c>
      <c r="AD14360" s="334">
        <v>0</v>
      </c>
      <c r="AE14360" s="334">
        <f t="shared" si="2247"/>
        <v>0</v>
      </c>
      <c r="AF14360" s="334">
        <f t="shared" si="2248"/>
        <v>0</v>
      </c>
      <c r="AG14360" s="340">
        <f t="shared" si="2249"/>
        <v>0</v>
      </c>
      <c r="AI14360" s="340">
        <f t="shared" si="2251"/>
        <v>0</v>
      </c>
      <c r="AJ14360" s="340">
        <f t="shared" si="2251"/>
        <v>0</v>
      </c>
      <c r="AK14360" s="340">
        <f t="shared" si="2251"/>
        <v>0</v>
      </c>
      <c r="AL14360" s="340">
        <f t="shared" si="2251"/>
        <v>0</v>
      </c>
      <c r="AM14360" s="340">
        <f t="shared" si="2251"/>
        <v>0</v>
      </c>
    </row>
    <row r="14361" spans="1:39" x14ac:dyDescent="0.35">
      <c r="A14361" s="337">
        <v>36274</v>
      </c>
      <c r="B14361" s="338">
        <f t="shared" si="2244"/>
        <v>1999</v>
      </c>
      <c r="C14361" s="338">
        <f t="shared" si="2245"/>
        <v>4</v>
      </c>
      <c r="D14361" s="338">
        <f t="shared" si="2246"/>
        <v>24</v>
      </c>
      <c r="E14361" s="334">
        <v>0</v>
      </c>
      <c r="F14361" s="334">
        <v>0</v>
      </c>
      <c r="G14361" s="334">
        <v>0</v>
      </c>
      <c r="H14361" s="334">
        <v>0</v>
      </c>
      <c r="I14361" s="334">
        <v>0</v>
      </c>
      <c r="J14361" s="334">
        <v>0</v>
      </c>
      <c r="K14361" s="334">
        <v>0</v>
      </c>
      <c r="L14361" s="334">
        <v>0</v>
      </c>
      <c r="M14361" s="334">
        <v>0</v>
      </c>
      <c r="N14361" s="334">
        <v>0</v>
      </c>
      <c r="O14361" s="334">
        <v>0</v>
      </c>
      <c r="P14361" s="334">
        <v>0</v>
      </c>
      <c r="Q14361" s="334">
        <v>0</v>
      </c>
      <c r="R14361" s="334">
        <v>0</v>
      </c>
      <c r="S14361" s="334">
        <v>0</v>
      </c>
      <c r="T14361" s="334">
        <v>0</v>
      </c>
      <c r="U14361" s="334">
        <v>0</v>
      </c>
      <c r="V14361" s="334">
        <v>0</v>
      </c>
      <c r="W14361" s="334">
        <v>0</v>
      </c>
      <c r="X14361" s="334">
        <v>0</v>
      </c>
      <c r="Y14361" s="334">
        <v>0</v>
      </c>
      <c r="Z14361" s="334">
        <v>0</v>
      </c>
      <c r="AA14361" s="334">
        <v>0</v>
      </c>
      <c r="AB14361" s="334">
        <v>0</v>
      </c>
      <c r="AD14361" s="334">
        <v>0</v>
      </c>
      <c r="AE14361" s="334">
        <f t="shared" si="2247"/>
        <v>0</v>
      </c>
      <c r="AF14361" s="334">
        <f t="shared" si="2248"/>
        <v>0</v>
      </c>
      <c r="AG14361" s="340">
        <f t="shared" si="2249"/>
        <v>0</v>
      </c>
      <c r="AI14361" s="340">
        <f t="shared" si="2251"/>
        <v>0</v>
      </c>
      <c r="AJ14361" s="340">
        <f t="shared" si="2251"/>
        <v>0</v>
      </c>
      <c r="AK14361" s="340">
        <f t="shared" si="2251"/>
        <v>0</v>
      </c>
      <c r="AL14361" s="340">
        <f t="shared" si="2251"/>
        <v>0</v>
      </c>
      <c r="AM14361" s="340">
        <f t="shared" si="2251"/>
        <v>0</v>
      </c>
    </row>
    <row r="14362" spans="1:39" x14ac:dyDescent="0.35">
      <c r="A14362" s="337">
        <v>36275</v>
      </c>
      <c r="B14362" s="338">
        <f t="shared" si="2244"/>
        <v>1999</v>
      </c>
      <c r="C14362" s="338">
        <f t="shared" si="2245"/>
        <v>4</v>
      </c>
      <c r="D14362" s="338">
        <f t="shared" si="2246"/>
        <v>25</v>
      </c>
      <c r="E14362" s="334">
        <v>0</v>
      </c>
      <c r="F14362" s="334">
        <v>0</v>
      </c>
      <c r="G14362" s="334">
        <v>0</v>
      </c>
      <c r="H14362" s="334">
        <v>0</v>
      </c>
      <c r="I14362" s="334">
        <v>0</v>
      </c>
      <c r="J14362" s="334">
        <v>0</v>
      </c>
      <c r="K14362" s="334">
        <v>0</v>
      </c>
      <c r="L14362" s="334">
        <v>0</v>
      </c>
      <c r="M14362" s="334">
        <v>0</v>
      </c>
      <c r="N14362" s="334">
        <v>0</v>
      </c>
      <c r="O14362" s="334">
        <v>0</v>
      </c>
      <c r="P14362" s="334">
        <v>0</v>
      </c>
      <c r="Q14362" s="334">
        <v>0</v>
      </c>
      <c r="R14362" s="334">
        <v>0</v>
      </c>
      <c r="S14362" s="334">
        <v>0</v>
      </c>
      <c r="T14362" s="334">
        <v>0</v>
      </c>
      <c r="U14362" s="334">
        <v>0</v>
      </c>
      <c r="V14362" s="334">
        <v>0</v>
      </c>
      <c r="W14362" s="334">
        <v>0</v>
      </c>
      <c r="X14362" s="334">
        <v>0</v>
      </c>
      <c r="Y14362" s="334">
        <v>0</v>
      </c>
      <c r="Z14362" s="334">
        <v>0</v>
      </c>
      <c r="AA14362" s="334">
        <v>0</v>
      </c>
      <c r="AB14362" s="334">
        <v>1</v>
      </c>
      <c r="AD14362" s="334">
        <v>1</v>
      </c>
      <c r="AE14362" s="334">
        <f t="shared" si="2247"/>
        <v>1</v>
      </c>
      <c r="AF14362" s="334">
        <f t="shared" si="2248"/>
        <v>1</v>
      </c>
      <c r="AG14362" s="340">
        <f t="shared" si="2249"/>
        <v>0</v>
      </c>
      <c r="AI14362" s="340">
        <f t="shared" si="2251"/>
        <v>0</v>
      </c>
      <c r="AJ14362" s="340">
        <f t="shared" si="2251"/>
        <v>0</v>
      </c>
      <c r="AK14362" s="340">
        <f t="shared" si="2251"/>
        <v>0</v>
      </c>
      <c r="AL14362" s="340">
        <f t="shared" si="2251"/>
        <v>0</v>
      </c>
      <c r="AM14362" s="340">
        <f t="shared" si="2251"/>
        <v>0</v>
      </c>
    </row>
    <row r="14363" spans="1:39" x14ac:dyDescent="0.35">
      <c r="A14363" s="337">
        <v>36276</v>
      </c>
      <c r="B14363" s="338">
        <f t="shared" si="2244"/>
        <v>1999</v>
      </c>
      <c r="C14363" s="338">
        <f t="shared" si="2245"/>
        <v>4</v>
      </c>
      <c r="D14363" s="338">
        <f t="shared" si="2246"/>
        <v>26</v>
      </c>
      <c r="E14363" s="334">
        <v>0</v>
      </c>
      <c r="F14363" s="334">
        <v>0</v>
      </c>
      <c r="G14363" s="334">
        <v>0</v>
      </c>
      <c r="H14363" s="334">
        <v>0</v>
      </c>
      <c r="I14363" s="334">
        <v>0</v>
      </c>
      <c r="J14363" s="334">
        <v>0</v>
      </c>
      <c r="K14363" s="334">
        <v>0</v>
      </c>
      <c r="L14363" s="334">
        <v>0.8</v>
      </c>
      <c r="M14363" s="334">
        <v>0</v>
      </c>
      <c r="N14363" s="334">
        <v>0</v>
      </c>
      <c r="O14363" s="334">
        <v>0</v>
      </c>
      <c r="P14363" s="334">
        <v>0</v>
      </c>
      <c r="Q14363" s="334">
        <v>0</v>
      </c>
      <c r="R14363" s="334">
        <v>0</v>
      </c>
      <c r="S14363" s="334">
        <v>0</v>
      </c>
      <c r="T14363" s="334">
        <v>0</v>
      </c>
      <c r="U14363" s="334">
        <v>0</v>
      </c>
      <c r="V14363" s="334">
        <v>0</v>
      </c>
      <c r="W14363" s="334">
        <v>0.3</v>
      </c>
      <c r="X14363" s="334">
        <v>0</v>
      </c>
      <c r="Y14363" s="334">
        <v>0</v>
      </c>
      <c r="Z14363" s="334">
        <v>0</v>
      </c>
      <c r="AA14363" s="334">
        <v>0</v>
      </c>
      <c r="AB14363" s="334">
        <v>3.3</v>
      </c>
      <c r="AD14363" s="334">
        <v>4.4000000000000004</v>
      </c>
      <c r="AE14363" s="334">
        <f t="shared" si="2247"/>
        <v>4.4000000000000004</v>
      </c>
      <c r="AF14363" s="334">
        <f t="shared" si="2248"/>
        <v>4.4000000000000004</v>
      </c>
      <c r="AG14363" s="340">
        <f t="shared" si="2249"/>
        <v>0</v>
      </c>
      <c r="AI14363" s="340">
        <f t="shared" si="2251"/>
        <v>0</v>
      </c>
      <c r="AJ14363" s="340">
        <f t="shared" si="2251"/>
        <v>0</v>
      </c>
      <c r="AK14363" s="340">
        <f t="shared" si="2251"/>
        <v>0</v>
      </c>
      <c r="AL14363" s="340">
        <f t="shared" si="2251"/>
        <v>0</v>
      </c>
      <c r="AM14363" s="340">
        <f t="shared" si="2251"/>
        <v>0</v>
      </c>
    </row>
    <row r="14364" spans="1:39" x14ac:dyDescent="0.35">
      <c r="A14364" s="337">
        <v>36277</v>
      </c>
      <c r="B14364" s="338">
        <f t="shared" si="2244"/>
        <v>1999</v>
      </c>
      <c r="C14364" s="338">
        <f t="shared" si="2245"/>
        <v>4</v>
      </c>
      <c r="D14364" s="338">
        <f t="shared" si="2246"/>
        <v>27</v>
      </c>
      <c r="E14364" s="334">
        <v>0</v>
      </c>
      <c r="F14364" s="334">
        <v>0</v>
      </c>
      <c r="G14364" s="334">
        <v>0</v>
      </c>
      <c r="H14364" s="334">
        <v>0</v>
      </c>
      <c r="I14364" s="334">
        <v>0</v>
      </c>
      <c r="J14364" s="334">
        <v>0</v>
      </c>
      <c r="K14364" s="334">
        <v>0.1</v>
      </c>
      <c r="L14364" s="334">
        <v>0</v>
      </c>
      <c r="M14364" s="334">
        <v>0</v>
      </c>
      <c r="N14364" s="334">
        <v>0</v>
      </c>
      <c r="O14364" s="334">
        <v>0</v>
      </c>
      <c r="P14364" s="334">
        <v>0</v>
      </c>
      <c r="Q14364" s="334">
        <v>0</v>
      </c>
      <c r="R14364" s="334">
        <v>0</v>
      </c>
      <c r="S14364" s="334">
        <v>0</v>
      </c>
      <c r="T14364" s="334">
        <v>0</v>
      </c>
      <c r="U14364" s="334">
        <v>0</v>
      </c>
      <c r="V14364" s="334">
        <v>0</v>
      </c>
      <c r="W14364" s="334">
        <v>0.1</v>
      </c>
      <c r="X14364" s="334">
        <v>0</v>
      </c>
      <c r="Y14364" s="334">
        <v>0</v>
      </c>
      <c r="Z14364" s="334">
        <v>0</v>
      </c>
      <c r="AA14364" s="334">
        <v>0</v>
      </c>
      <c r="AB14364" s="334">
        <v>0</v>
      </c>
      <c r="AD14364" s="334">
        <v>0.2</v>
      </c>
      <c r="AE14364" s="334">
        <f t="shared" si="2247"/>
        <v>0.2</v>
      </c>
      <c r="AF14364" s="334">
        <f t="shared" si="2248"/>
        <v>0.2</v>
      </c>
      <c r="AG14364" s="340">
        <f t="shared" si="2249"/>
        <v>0</v>
      </c>
      <c r="AI14364" s="340">
        <f t="shared" si="2251"/>
        <v>0</v>
      </c>
      <c r="AJ14364" s="340">
        <f t="shared" si="2251"/>
        <v>0</v>
      </c>
      <c r="AK14364" s="340">
        <f t="shared" si="2251"/>
        <v>0</v>
      </c>
      <c r="AL14364" s="340">
        <f t="shared" si="2251"/>
        <v>0</v>
      </c>
      <c r="AM14364" s="340">
        <f t="shared" si="2251"/>
        <v>0</v>
      </c>
    </row>
    <row r="14365" spans="1:39" x14ac:dyDescent="0.35">
      <c r="A14365" s="337">
        <v>36278</v>
      </c>
      <c r="B14365" s="338">
        <f t="shared" si="2244"/>
        <v>1999</v>
      </c>
      <c r="C14365" s="338">
        <f t="shared" si="2245"/>
        <v>4</v>
      </c>
      <c r="D14365" s="338">
        <f t="shared" si="2246"/>
        <v>28</v>
      </c>
      <c r="E14365" s="334">
        <v>0</v>
      </c>
      <c r="F14365" s="334">
        <v>0</v>
      </c>
      <c r="G14365" s="334">
        <v>0</v>
      </c>
      <c r="H14365" s="334">
        <v>0</v>
      </c>
      <c r="I14365" s="334">
        <v>0</v>
      </c>
      <c r="J14365" s="334">
        <v>0</v>
      </c>
      <c r="K14365" s="334">
        <v>0</v>
      </c>
      <c r="L14365" s="334">
        <v>0</v>
      </c>
      <c r="M14365" s="334">
        <v>0</v>
      </c>
      <c r="N14365" s="334">
        <v>0</v>
      </c>
      <c r="O14365" s="334">
        <v>0</v>
      </c>
      <c r="P14365" s="334">
        <v>0</v>
      </c>
      <c r="Q14365" s="334">
        <v>0</v>
      </c>
      <c r="R14365" s="334">
        <v>0</v>
      </c>
      <c r="S14365" s="334">
        <v>0</v>
      </c>
      <c r="T14365" s="334">
        <v>0</v>
      </c>
      <c r="U14365" s="334">
        <v>0</v>
      </c>
      <c r="V14365" s="334">
        <v>0</v>
      </c>
      <c r="W14365" s="334">
        <v>0</v>
      </c>
      <c r="X14365" s="334">
        <v>0</v>
      </c>
      <c r="Y14365" s="334">
        <v>0</v>
      </c>
      <c r="Z14365" s="334">
        <v>0</v>
      </c>
      <c r="AA14365" s="334">
        <v>0</v>
      </c>
      <c r="AB14365" s="334">
        <v>0</v>
      </c>
      <c r="AD14365" s="334">
        <v>0</v>
      </c>
      <c r="AE14365" s="334">
        <f t="shared" si="2247"/>
        <v>0</v>
      </c>
      <c r="AF14365" s="334">
        <f t="shared" si="2248"/>
        <v>0</v>
      </c>
      <c r="AG14365" s="340">
        <f t="shared" si="2249"/>
        <v>0</v>
      </c>
      <c r="AI14365" s="340">
        <f t="shared" si="2251"/>
        <v>0</v>
      </c>
      <c r="AJ14365" s="340">
        <f t="shared" si="2251"/>
        <v>0</v>
      </c>
      <c r="AK14365" s="340">
        <f t="shared" si="2251"/>
        <v>0</v>
      </c>
      <c r="AL14365" s="340">
        <f t="shared" si="2251"/>
        <v>0</v>
      </c>
      <c r="AM14365" s="340">
        <f t="shared" si="2251"/>
        <v>0</v>
      </c>
    </row>
    <row r="14366" spans="1:39" x14ac:dyDescent="0.35">
      <c r="A14366" s="337">
        <v>36279</v>
      </c>
      <c r="B14366" s="338">
        <f t="shared" si="2244"/>
        <v>1999</v>
      </c>
      <c r="C14366" s="338">
        <f t="shared" si="2245"/>
        <v>4</v>
      </c>
      <c r="D14366" s="338">
        <f t="shared" si="2246"/>
        <v>29</v>
      </c>
      <c r="E14366" s="334">
        <v>0.5</v>
      </c>
      <c r="F14366" s="334">
        <v>0</v>
      </c>
      <c r="G14366" s="334">
        <v>0.5</v>
      </c>
      <c r="H14366" s="334">
        <v>0.6</v>
      </c>
      <c r="I14366" s="334">
        <v>0</v>
      </c>
      <c r="J14366" s="334">
        <v>0</v>
      </c>
      <c r="K14366" s="334">
        <v>0</v>
      </c>
      <c r="L14366" s="334">
        <v>0</v>
      </c>
      <c r="M14366" s="334">
        <v>0</v>
      </c>
      <c r="N14366" s="334">
        <v>0</v>
      </c>
      <c r="O14366" s="334">
        <v>0</v>
      </c>
      <c r="P14366" s="334">
        <v>0</v>
      </c>
      <c r="Q14366" s="334">
        <v>0</v>
      </c>
      <c r="R14366" s="334">
        <v>0</v>
      </c>
      <c r="S14366" s="334">
        <v>0</v>
      </c>
      <c r="T14366" s="334">
        <v>0</v>
      </c>
      <c r="U14366" s="334">
        <v>0</v>
      </c>
      <c r="V14366" s="334">
        <v>0.5</v>
      </c>
      <c r="W14366" s="334">
        <v>0.5</v>
      </c>
      <c r="X14366" s="334">
        <v>0.5</v>
      </c>
      <c r="Y14366" s="334">
        <v>0.5</v>
      </c>
      <c r="Z14366" s="334">
        <v>0.6</v>
      </c>
      <c r="AA14366" s="334">
        <v>0.5</v>
      </c>
      <c r="AB14366" s="334">
        <v>0.5</v>
      </c>
      <c r="AD14366" s="334">
        <v>5.2</v>
      </c>
      <c r="AE14366" s="334">
        <f t="shared" si="2247"/>
        <v>5.2</v>
      </c>
      <c r="AF14366" s="334">
        <f t="shared" si="2248"/>
        <v>5.2</v>
      </c>
      <c r="AG14366" s="340">
        <f t="shared" si="2249"/>
        <v>0</v>
      </c>
      <c r="AI14366" s="340">
        <f t="shared" si="2251"/>
        <v>0</v>
      </c>
      <c r="AJ14366" s="340">
        <f t="shared" si="2251"/>
        <v>0</v>
      </c>
      <c r="AK14366" s="340">
        <f t="shared" si="2251"/>
        <v>0</v>
      </c>
      <c r="AL14366" s="340">
        <f t="shared" si="2251"/>
        <v>0</v>
      </c>
      <c r="AM14366" s="340">
        <f t="shared" si="2251"/>
        <v>0</v>
      </c>
    </row>
    <row r="14367" spans="1:39" x14ac:dyDescent="0.35">
      <c r="A14367" s="337">
        <v>36280</v>
      </c>
      <c r="B14367" s="338">
        <f t="shared" si="2244"/>
        <v>1999</v>
      </c>
      <c r="C14367" s="338">
        <f t="shared" si="2245"/>
        <v>4</v>
      </c>
      <c r="D14367" s="338">
        <f t="shared" si="2246"/>
        <v>30</v>
      </c>
      <c r="E14367" s="334">
        <v>0.2</v>
      </c>
      <c r="F14367" s="334">
        <v>0.1</v>
      </c>
      <c r="G14367" s="334">
        <v>0.2</v>
      </c>
      <c r="H14367" s="334">
        <v>0.1</v>
      </c>
      <c r="I14367" s="334">
        <v>0</v>
      </c>
      <c r="J14367" s="334">
        <v>0</v>
      </c>
      <c r="K14367" s="334">
        <v>0</v>
      </c>
      <c r="L14367" s="334">
        <v>0</v>
      </c>
      <c r="M14367" s="334">
        <v>0</v>
      </c>
      <c r="N14367" s="334">
        <v>0</v>
      </c>
      <c r="O14367" s="334">
        <v>0</v>
      </c>
      <c r="P14367" s="334">
        <v>0</v>
      </c>
      <c r="Q14367" s="334">
        <v>0</v>
      </c>
      <c r="R14367" s="334">
        <v>0</v>
      </c>
      <c r="S14367" s="334">
        <v>0</v>
      </c>
      <c r="T14367" s="334">
        <v>0</v>
      </c>
      <c r="U14367" s="334">
        <v>0</v>
      </c>
      <c r="V14367" s="334">
        <v>0</v>
      </c>
      <c r="W14367" s="334">
        <v>0</v>
      </c>
      <c r="X14367" s="334">
        <v>0</v>
      </c>
      <c r="Y14367" s="334">
        <v>0</v>
      </c>
      <c r="Z14367" s="334">
        <v>0</v>
      </c>
      <c r="AA14367" s="334">
        <v>0</v>
      </c>
      <c r="AB14367" s="334">
        <v>0</v>
      </c>
      <c r="AD14367" s="334">
        <v>0.6</v>
      </c>
      <c r="AE14367" s="334">
        <f t="shared" si="2247"/>
        <v>0.6</v>
      </c>
      <c r="AF14367" s="334">
        <f t="shared" si="2248"/>
        <v>0.6</v>
      </c>
      <c r="AG14367" s="340">
        <f t="shared" si="2249"/>
        <v>0</v>
      </c>
      <c r="AI14367" s="340">
        <f t="shared" si="2251"/>
        <v>0</v>
      </c>
      <c r="AJ14367" s="340">
        <f t="shared" si="2251"/>
        <v>0</v>
      </c>
      <c r="AK14367" s="340">
        <f t="shared" si="2251"/>
        <v>0</v>
      </c>
      <c r="AL14367" s="340">
        <f t="shared" si="2251"/>
        <v>0</v>
      </c>
      <c r="AM14367" s="340">
        <f t="shared" si="2251"/>
        <v>0</v>
      </c>
    </row>
    <row r="14368" spans="1:39" x14ac:dyDescent="0.35">
      <c r="A14368" s="337">
        <v>36281</v>
      </c>
      <c r="B14368" s="338">
        <f t="shared" si="2244"/>
        <v>1999</v>
      </c>
      <c r="C14368" s="338">
        <f t="shared" si="2245"/>
        <v>5</v>
      </c>
      <c r="D14368" s="338">
        <f t="shared" si="2246"/>
        <v>1</v>
      </c>
      <c r="E14368" s="334">
        <v>0</v>
      </c>
      <c r="F14368" s="334">
        <v>0</v>
      </c>
      <c r="G14368" s="334">
        <v>0</v>
      </c>
      <c r="H14368" s="334">
        <v>0</v>
      </c>
      <c r="I14368" s="334">
        <v>0</v>
      </c>
      <c r="J14368" s="334">
        <v>0</v>
      </c>
      <c r="K14368" s="334">
        <v>0</v>
      </c>
      <c r="L14368" s="334">
        <v>0</v>
      </c>
      <c r="M14368" s="334">
        <v>0</v>
      </c>
      <c r="N14368" s="334">
        <v>0</v>
      </c>
      <c r="O14368" s="334">
        <v>0</v>
      </c>
      <c r="P14368" s="334">
        <v>0</v>
      </c>
      <c r="Q14368" s="334">
        <v>0</v>
      </c>
      <c r="R14368" s="334">
        <v>0</v>
      </c>
      <c r="S14368" s="334">
        <v>0</v>
      </c>
      <c r="T14368" s="334">
        <v>0</v>
      </c>
      <c r="U14368" s="334">
        <v>0</v>
      </c>
      <c r="V14368" s="334">
        <v>0</v>
      </c>
      <c r="W14368" s="334">
        <v>0</v>
      </c>
      <c r="X14368" s="334">
        <v>0</v>
      </c>
      <c r="Y14368" s="334">
        <v>0</v>
      </c>
      <c r="Z14368" s="334">
        <v>0</v>
      </c>
      <c r="AA14368" s="334">
        <v>0</v>
      </c>
      <c r="AB14368" s="334">
        <v>0</v>
      </c>
      <c r="AD14368" s="334">
        <v>0</v>
      </c>
      <c r="AE14368" s="334">
        <f t="shared" si="2247"/>
        <v>0</v>
      </c>
      <c r="AF14368" s="334">
        <f t="shared" si="2248"/>
        <v>0</v>
      </c>
      <c r="AG14368" s="340">
        <f t="shared" si="2249"/>
        <v>0</v>
      </c>
      <c r="AI14368" s="340">
        <f t="shared" si="2251"/>
        <v>0</v>
      </c>
      <c r="AJ14368" s="340">
        <f t="shared" si="2251"/>
        <v>0</v>
      </c>
      <c r="AK14368" s="340">
        <f t="shared" si="2251"/>
        <v>0</v>
      </c>
      <c r="AL14368" s="340">
        <f t="shared" si="2251"/>
        <v>0</v>
      </c>
      <c r="AM14368" s="340">
        <f t="shared" si="2251"/>
        <v>0</v>
      </c>
    </row>
    <row r="14369" spans="1:39" x14ac:dyDescent="0.35">
      <c r="A14369" s="337">
        <v>36282</v>
      </c>
      <c r="B14369" s="338">
        <f t="shared" si="2244"/>
        <v>1999</v>
      </c>
      <c r="C14369" s="338">
        <f t="shared" si="2245"/>
        <v>5</v>
      </c>
      <c r="D14369" s="338">
        <f t="shared" si="2246"/>
        <v>2</v>
      </c>
      <c r="E14369" s="334">
        <v>0</v>
      </c>
      <c r="F14369" s="334">
        <v>0</v>
      </c>
      <c r="G14369" s="334">
        <v>0</v>
      </c>
      <c r="H14369" s="334">
        <v>0</v>
      </c>
      <c r="I14369" s="334">
        <v>0</v>
      </c>
      <c r="J14369" s="334">
        <v>0</v>
      </c>
      <c r="K14369" s="334">
        <v>0</v>
      </c>
      <c r="L14369" s="334">
        <v>0</v>
      </c>
      <c r="M14369" s="334">
        <v>0</v>
      </c>
      <c r="N14369" s="334">
        <v>0</v>
      </c>
      <c r="O14369" s="334">
        <v>0</v>
      </c>
      <c r="P14369" s="334">
        <v>0</v>
      </c>
      <c r="Q14369" s="334">
        <v>0</v>
      </c>
      <c r="R14369" s="334">
        <v>0</v>
      </c>
      <c r="S14369" s="334">
        <v>0</v>
      </c>
      <c r="T14369" s="334">
        <v>0</v>
      </c>
      <c r="U14369" s="334">
        <v>0</v>
      </c>
      <c r="V14369" s="334">
        <v>0</v>
      </c>
      <c r="W14369" s="334">
        <v>0</v>
      </c>
      <c r="X14369" s="334">
        <v>0</v>
      </c>
      <c r="Y14369" s="334">
        <v>0</v>
      </c>
      <c r="Z14369" s="334">
        <v>0</v>
      </c>
      <c r="AA14369" s="334">
        <v>0</v>
      </c>
      <c r="AB14369" s="334">
        <v>0</v>
      </c>
      <c r="AD14369" s="334">
        <v>0</v>
      </c>
      <c r="AE14369" s="334">
        <f t="shared" si="2247"/>
        <v>0</v>
      </c>
      <c r="AF14369" s="334">
        <f t="shared" si="2248"/>
        <v>0</v>
      </c>
      <c r="AG14369" s="340">
        <f t="shared" si="2249"/>
        <v>0</v>
      </c>
      <c r="AI14369" s="340">
        <f t="shared" si="2251"/>
        <v>0</v>
      </c>
      <c r="AJ14369" s="340">
        <f t="shared" si="2251"/>
        <v>0</v>
      </c>
      <c r="AK14369" s="340">
        <f t="shared" si="2251"/>
        <v>0</v>
      </c>
      <c r="AL14369" s="340">
        <f t="shared" si="2251"/>
        <v>0</v>
      </c>
      <c r="AM14369" s="340">
        <f t="shared" si="2251"/>
        <v>0</v>
      </c>
    </row>
    <row r="14370" spans="1:39" x14ac:dyDescent="0.35">
      <c r="A14370" s="337">
        <v>36283</v>
      </c>
      <c r="B14370" s="338">
        <f t="shared" si="2244"/>
        <v>1999</v>
      </c>
      <c r="C14370" s="338">
        <f t="shared" si="2245"/>
        <v>5</v>
      </c>
      <c r="D14370" s="338">
        <f t="shared" si="2246"/>
        <v>3</v>
      </c>
      <c r="E14370" s="334">
        <v>0</v>
      </c>
      <c r="F14370" s="334">
        <v>0</v>
      </c>
      <c r="G14370" s="334">
        <v>0</v>
      </c>
      <c r="H14370" s="334">
        <v>0</v>
      </c>
      <c r="I14370" s="334">
        <v>0</v>
      </c>
      <c r="J14370" s="334">
        <v>0</v>
      </c>
      <c r="K14370" s="334">
        <v>0</v>
      </c>
      <c r="L14370" s="334">
        <v>0</v>
      </c>
      <c r="M14370" s="334">
        <v>0</v>
      </c>
      <c r="N14370" s="334">
        <v>0</v>
      </c>
      <c r="O14370" s="334">
        <v>0</v>
      </c>
      <c r="P14370" s="334">
        <v>0</v>
      </c>
      <c r="Q14370" s="334">
        <v>0</v>
      </c>
      <c r="R14370" s="334">
        <v>0</v>
      </c>
      <c r="S14370" s="334">
        <v>0</v>
      </c>
      <c r="T14370" s="334">
        <v>0</v>
      </c>
      <c r="U14370" s="334">
        <v>0</v>
      </c>
      <c r="V14370" s="334">
        <v>0</v>
      </c>
      <c r="W14370" s="334">
        <v>0</v>
      </c>
      <c r="X14370" s="334">
        <v>0</v>
      </c>
      <c r="Y14370" s="334">
        <v>0</v>
      </c>
      <c r="Z14370" s="334">
        <v>0</v>
      </c>
      <c r="AA14370" s="334">
        <v>0</v>
      </c>
      <c r="AB14370" s="334">
        <v>0</v>
      </c>
      <c r="AD14370" s="334">
        <v>0</v>
      </c>
      <c r="AE14370" s="334">
        <f t="shared" si="2247"/>
        <v>0</v>
      </c>
      <c r="AF14370" s="334">
        <f t="shared" si="2248"/>
        <v>0</v>
      </c>
      <c r="AG14370" s="340">
        <f t="shared" si="2249"/>
        <v>0</v>
      </c>
      <c r="AI14370" s="340">
        <f t="shared" si="2251"/>
        <v>0</v>
      </c>
      <c r="AJ14370" s="340">
        <f t="shared" si="2251"/>
        <v>0</v>
      </c>
      <c r="AK14370" s="340">
        <f t="shared" si="2251"/>
        <v>0</v>
      </c>
      <c r="AL14370" s="340">
        <f t="shared" si="2251"/>
        <v>0</v>
      </c>
      <c r="AM14370" s="340">
        <f t="shared" si="2251"/>
        <v>0</v>
      </c>
    </row>
    <row r="14371" spans="1:39" x14ac:dyDescent="0.35">
      <c r="A14371" s="337">
        <v>36284</v>
      </c>
      <c r="B14371" s="338">
        <f t="shared" si="2244"/>
        <v>1999</v>
      </c>
      <c r="C14371" s="338">
        <f t="shared" si="2245"/>
        <v>5</v>
      </c>
      <c r="D14371" s="338">
        <f t="shared" si="2246"/>
        <v>4</v>
      </c>
      <c r="E14371" s="334">
        <v>0</v>
      </c>
      <c r="F14371" s="334">
        <v>0</v>
      </c>
      <c r="G14371" s="334">
        <v>0</v>
      </c>
      <c r="H14371" s="334">
        <v>0</v>
      </c>
      <c r="I14371" s="334">
        <v>0</v>
      </c>
      <c r="J14371" s="334">
        <v>0</v>
      </c>
      <c r="K14371" s="334">
        <v>0</v>
      </c>
      <c r="L14371" s="334">
        <v>0</v>
      </c>
      <c r="M14371" s="334">
        <v>0</v>
      </c>
      <c r="N14371" s="334">
        <v>0</v>
      </c>
      <c r="O14371" s="334">
        <v>0</v>
      </c>
      <c r="P14371" s="334">
        <v>0</v>
      </c>
      <c r="Q14371" s="334">
        <v>0</v>
      </c>
      <c r="R14371" s="334">
        <v>0</v>
      </c>
      <c r="S14371" s="334">
        <v>0</v>
      </c>
      <c r="T14371" s="334">
        <v>0</v>
      </c>
      <c r="U14371" s="334">
        <v>0</v>
      </c>
      <c r="V14371" s="334">
        <v>0</v>
      </c>
      <c r="W14371" s="334">
        <v>0</v>
      </c>
      <c r="X14371" s="334">
        <v>0</v>
      </c>
      <c r="Y14371" s="334">
        <v>0</v>
      </c>
      <c r="Z14371" s="334">
        <v>0</v>
      </c>
      <c r="AA14371" s="334">
        <v>0</v>
      </c>
      <c r="AB14371" s="334">
        <v>0</v>
      </c>
      <c r="AD14371" s="334">
        <v>0</v>
      </c>
      <c r="AE14371" s="334">
        <f t="shared" si="2247"/>
        <v>0</v>
      </c>
      <c r="AF14371" s="334">
        <f t="shared" si="2248"/>
        <v>0</v>
      </c>
      <c r="AG14371" s="340">
        <f t="shared" si="2249"/>
        <v>0</v>
      </c>
      <c r="AI14371" s="340">
        <f t="shared" si="2251"/>
        <v>0</v>
      </c>
      <c r="AJ14371" s="340">
        <f t="shared" si="2251"/>
        <v>0</v>
      </c>
      <c r="AK14371" s="340">
        <f t="shared" si="2251"/>
        <v>0</v>
      </c>
      <c r="AL14371" s="340">
        <f t="shared" si="2251"/>
        <v>0</v>
      </c>
      <c r="AM14371" s="340">
        <f t="shared" si="2251"/>
        <v>0</v>
      </c>
    </row>
    <row r="14372" spans="1:39" x14ac:dyDescent="0.35">
      <c r="A14372" s="337">
        <v>36285</v>
      </c>
      <c r="B14372" s="338">
        <f t="shared" si="2244"/>
        <v>1999</v>
      </c>
      <c r="C14372" s="338">
        <f t="shared" si="2245"/>
        <v>5</v>
      </c>
      <c r="D14372" s="338">
        <f t="shared" si="2246"/>
        <v>5</v>
      </c>
      <c r="E14372" s="334">
        <v>0</v>
      </c>
      <c r="F14372" s="334">
        <v>0</v>
      </c>
      <c r="G14372" s="334">
        <v>0</v>
      </c>
      <c r="H14372" s="334">
        <v>0</v>
      </c>
      <c r="I14372" s="334">
        <v>0</v>
      </c>
      <c r="J14372" s="334">
        <v>0</v>
      </c>
      <c r="K14372" s="334">
        <v>0</v>
      </c>
      <c r="L14372" s="334">
        <v>0</v>
      </c>
      <c r="M14372" s="334">
        <v>0</v>
      </c>
      <c r="N14372" s="334">
        <v>0</v>
      </c>
      <c r="O14372" s="334">
        <v>0</v>
      </c>
      <c r="P14372" s="334">
        <v>0</v>
      </c>
      <c r="Q14372" s="334">
        <v>0</v>
      </c>
      <c r="R14372" s="334">
        <v>0</v>
      </c>
      <c r="S14372" s="334">
        <v>0</v>
      </c>
      <c r="T14372" s="334">
        <v>0</v>
      </c>
      <c r="U14372" s="334">
        <v>0</v>
      </c>
      <c r="V14372" s="334">
        <v>0</v>
      </c>
      <c r="W14372" s="334">
        <v>0</v>
      </c>
      <c r="X14372" s="334">
        <v>0</v>
      </c>
      <c r="Y14372" s="334">
        <v>0</v>
      </c>
      <c r="Z14372" s="334">
        <v>0</v>
      </c>
      <c r="AA14372" s="334">
        <v>0</v>
      </c>
      <c r="AB14372" s="334">
        <v>0</v>
      </c>
      <c r="AD14372" s="334">
        <v>0</v>
      </c>
      <c r="AE14372" s="334">
        <f t="shared" si="2247"/>
        <v>0</v>
      </c>
      <c r="AF14372" s="334">
        <f t="shared" si="2248"/>
        <v>0</v>
      </c>
      <c r="AG14372" s="340">
        <f t="shared" si="2249"/>
        <v>0</v>
      </c>
      <c r="AI14372" s="340">
        <f t="shared" ref="AI14372:AM14387" si="2252">IF($C14372=AI$1,$AF14372,0)</f>
        <v>0</v>
      </c>
      <c r="AJ14372" s="340">
        <f t="shared" si="2252"/>
        <v>0</v>
      </c>
      <c r="AK14372" s="340">
        <f t="shared" si="2252"/>
        <v>0</v>
      </c>
      <c r="AL14372" s="340">
        <f t="shared" si="2252"/>
        <v>0</v>
      </c>
      <c r="AM14372" s="340">
        <f t="shared" si="2252"/>
        <v>0</v>
      </c>
    </row>
    <row r="14373" spans="1:39" x14ac:dyDescent="0.35">
      <c r="A14373" s="337">
        <v>36286</v>
      </c>
      <c r="B14373" s="338">
        <f t="shared" si="2244"/>
        <v>1999</v>
      </c>
      <c r="C14373" s="338">
        <f t="shared" si="2245"/>
        <v>5</v>
      </c>
      <c r="D14373" s="338">
        <f t="shared" si="2246"/>
        <v>6</v>
      </c>
      <c r="E14373" s="334">
        <v>0</v>
      </c>
      <c r="F14373" s="334">
        <v>0</v>
      </c>
      <c r="G14373" s="334">
        <v>0</v>
      </c>
      <c r="H14373" s="334">
        <v>0</v>
      </c>
      <c r="I14373" s="334">
        <v>0</v>
      </c>
      <c r="J14373" s="334">
        <v>0</v>
      </c>
      <c r="K14373" s="334">
        <v>0</v>
      </c>
      <c r="L14373" s="334">
        <v>0</v>
      </c>
      <c r="M14373" s="334">
        <v>0</v>
      </c>
      <c r="N14373" s="334">
        <v>0</v>
      </c>
      <c r="O14373" s="334">
        <v>0</v>
      </c>
      <c r="P14373" s="334">
        <v>0</v>
      </c>
      <c r="Q14373" s="334">
        <v>0</v>
      </c>
      <c r="R14373" s="334">
        <v>0</v>
      </c>
      <c r="S14373" s="334">
        <v>0</v>
      </c>
      <c r="T14373" s="334">
        <v>0</v>
      </c>
      <c r="U14373" s="334">
        <v>0</v>
      </c>
      <c r="V14373" s="334">
        <v>0</v>
      </c>
      <c r="W14373" s="334">
        <v>0</v>
      </c>
      <c r="X14373" s="334">
        <v>0</v>
      </c>
      <c r="Y14373" s="334">
        <v>0</v>
      </c>
      <c r="Z14373" s="334">
        <v>0</v>
      </c>
      <c r="AA14373" s="334">
        <v>0</v>
      </c>
      <c r="AB14373" s="334">
        <v>0</v>
      </c>
      <c r="AD14373" s="334">
        <v>0</v>
      </c>
      <c r="AE14373" s="334">
        <f t="shared" si="2247"/>
        <v>0</v>
      </c>
      <c r="AF14373" s="334">
        <f t="shared" si="2248"/>
        <v>0</v>
      </c>
      <c r="AG14373" s="340">
        <f t="shared" si="2249"/>
        <v>0</v>
      </c>
      <c r="AI14373" s="340">
        <f t="shared" si="2252"/>
        <v>0</v>
      </c>
      <c r="AJ14373" s="340">
        <f t="shared" si="2252"/>
        <v>0</v>
      </c>
      <c r="AK14373" s="340">
        <f t="shared" si="2252"/>
        <v>0</v>
      </c>
      <c r="AL14373" s="340">
        <f t="shared" si="2252"/>
        <v>0</v>
      </c>
      <c r="AM14373" s="340">
        <f t="shared" si="2252"/>
        <v>0</v>
      </c>
    </row>
    <row r="14374" spans="1:39" x14ac:dyDescent="0.35">
      <c r="A14374" s="337">
        <v>36287</v>
      </c>
      <c r="B14374" s="338">
        <f t="shared" si="2244"/>
        <v>1999</v>
      </c>
      <c r="C14374" s="338">
        <f t="shared" si="2245"/>
        <v>5</v>
      </c>
      <c r="D14374" s="338">
        <f t="shared" si="2246"/>
        <v>7</v>
      </c>
      <c r="E14374" s="334">
        <v>0</v>
      </c>
      <c r="F14374" s="334">
        <v>0</v>
      </c>
      <c r="G14374" s="334">
        <v>0</v>
      </c>
      <c r="H14374" s="334">
        <v>0</v>
      </c>
      <c r="I14374" s="334">
        <v>0</v>
      </c>
      <c r="J14374" s="334">
        <v>0</v>
      </c>
      <c r="K14374" s="334">
        <v>0</v>
      </c>
      <c r="L14374" s="334">
        <v>0</v>
      </c>
      <c r="M14374" s="334">
        <v>0</v>
      </c>
      <c r="N14374" s="334">
        <v>0</v>
      </c>
      <c r="O14374" s="334">
        <v>0</v>
      </c>
      <c r="P14374" s="334">
        <v>0</v>
      </c>
      <c r="Q14374" s="334">
        <v>0</v>
      </c>
      <c r="R14374" s="334">
        <v>0</v>
      </c>
      <c r="S14374" s="334">
        <v>0</v>
      </c>
      <c r="T14374" s="334">
        <v>0</v>
      </c>
      <c r="U14374" s="334">
        <v>0</v>
      </c>
      <c r="V14374" s="334">
        <v>0</v>
      </c>
      <c r="W14374" s="334">
        <v>0</v>
      </c>
      <c r="X14374" s="334">
        <v>0</v>
      </c>
      <c r="Y14374" s="334">
        <v>0</v>
      </c>
      <c r="Z14374" s="334">
        <v>0</v>
      </c>
      <c r="AA14374" s="334">
        <v>0</v>
      </c>
      <c r="AB14374" s="334">
        <v>0</v>
      </c>
      <c r="AD14374" s="334">
        <v>0</v>
      </c>
      <c r="AE14374" s="334">
        <f t="shared" si="2247"/>
        <v>0</v>
      </c>
      <c r="AF14374" s="334">
        <f t="shared" si="2248"/>
        <v>0</v>
      </c>
      <c r="AG14374" s="340">
        <f t="shared" si="2249"/>
        <v>0</v>
      </c>
      <c r="AI14374" s="340">
        <f t="shared" si="2252"/>
        <v>0</v>
      </c>
      <c r="AJ14374" s="340">
        <f t="shared" si="2252"/>
        <v>0</v>
      </c>
      <c r="AK14374" s="340">
        <f t="shared" si="2252"/>
        <v>0</v>
      </c>
      <c r="AL14374" s="340">
        <f t="shared" si="2252"/>
        <v>0</v>
      </c>
      <c r="AM14374" s="340">
        <f t="shared" si="2252"/>
        <v>0</v>
      </c>
    </row>
    <row r="14375" spans="1:39" x14ac:dyDescent="0.35">
      <c r="A14375" s="337">
        <v>36288</v>
      </c>
      <c r="B14375" s="338">
        <f t="shared" si="2244"/>
        <v>1999</v>
      </c>
      <c r="C14375" s="338">
        <f t="shared" si="2245"/>
        <v>5</v>
      </c>
      <c r="D14375" s="338">
        <f t="shared" si="2246"/>
        <v>8</v>
      </c>
      <c r="E14375" s="334">
        <v>0</v>
      </c>
      <c r="F14375" s="334">
        <v>0</v>
      </c>
      <c r="G14375" s="334">
        <v>0</v>
      </c>
      <c r="H14375" s="334">
        <v>0</v>
      </c>
      <c r="I14375" s="334">
        <v>0</v>
      </c>
      <c r="J14375" s="334">
        <v>0</v>
      </c>
      <c r="K14375" s="334">
        <v>0</v>
      </c>
      <c r="L14375" s="334">
        <v>0</v>
      </c>
      <c r="M14375" s="334">
        <v>0</v>
      </c>
      <c r="N14375" s="334">
        <v>0</v>
      </c>
      <c r="O14375" s="334">
        <v>0</v>
      </c>
      <c r="P14375" s="334">
        <v>0</v>
      </c>
      <c r="Q14375" s="334">
        <v>0</v>
      </c>
      <c r="R14375" s="334">
        <v>0</v>
      </c>
      <c r="S14375" s="334">
        <v>0</v>
      </c>
      <c r="T14375" s="334">
        <v>0</v>
      </c>
      <c r="U14375" s="334">
        <v>0</v>
      </c>
      <c r="V14375" s="334">
        <v>0</v>
      </c>
      <c r="W14375" s="334">
        <v>0</v>
      </c>
      <c r="X14375" s="334">
        <v>0</v>
      </c>
      <c r="Y14375" s="334">
        <v>0</v>
      </c>
      <c r="Z14375" s="334">
        <v>0</v>
      </c>
      <c r="AA14375" s="334">
        <v>0</v>
      </c>
      <c r="AB14375" s="334">
        <v>0</v>
      </c>
      <c r="AD14375" s="334">
        <v>0</v>
      </c>
      <c r="AE14375" s="334">
        <f t="shared" si="2247"/>
        <v>0</v>
      </c>
      <c r="AF14375" s="334">
        <f t="shared" si="2248"/>
        <v>0</v>
      </c>
      <c r="AG14375" s="340">
        <f t="shared" si="2249"/>
        <v>0</v>
      </c>
      <c r="AI14375" s="340">
        <f t="shared" si="2252"/>
        <v>0</v>
      </c>
      <c r="AJ14375" s="340">
        <f t="shared" si="2252"/>
        <v>0</v>
      </c>
      <c r="AK14375" s="340">
        <f t="shared" si="2252"/>
        <v>0</v>
      </c>
      <c r="AL14375" s="340">
        <f t="shared" si="2252"/>
        <v>0</v>
      </c>
      <c r="AM14375" s="340">
        <f t="shared" si="2252"/>
        <v>0</v>
      </c>
    </row>
    <row r="14376" spans="1:39" x14ac:dyDescent="0.35">
      <c r="A14376" s="337">
        <v>36289</v>
      </c>
      <c r="B14376" s="338">
        <f t="shared" si="2244"/>
        <v>1999</v>
      </c>
      <c r="C14376" s="338">
        <f t="shared" si="2245"/>
        <v>5</v>
      </c>
      <c r="D14376" s="338">
        <f t="shared" si="2246"/>
        <v>9</v>
      </c>
      <c r="E14376" s="334">
        <v>0</v>
      </c>
      <c r="F14376" s="334">
        <v>0</v>
      </c>
      <c r="G14376" s="334">
        <v>0</v>
      </c>
      <c r="H14376" s="334">
        <v>0</v>
      </c>
      <c r="I14376" s="334">
        <v>0</v>
      </c>
      <c r="J14376" s="334">
        <v>0</v>
      </c>
      <c r="K14376" s="334">
        <v>0</v>
      </c>
      <c r="L14376" s="334">
        <v>0</v>
      </c>
      <c r="M14376" s="334">
        <v>0</v>
      </c>
      <c r="N14376" s="334">
        <v>0</v>
      </c>
      <c r="O14376" s="334">
        <v>0</v>
      </c>
      <c r="P14376" s="334">
        <v>0</v>
      </c>
      <c r="Q14376" s="334">
        <v>0</v>
      </c>
      <c r="R14376" s="334">
        <v>0</v>
      </c>
      <c r="S14376" s="334">
        <v>0</v>
      </c>
      <c r="T14376" s="334">
        <v>0.1</v>
      </c>
      <c r="U14376" s="334">
        <v>0</v>
      </c>
      <c r="V14376" s="334">
        <v>0</v>
      </c>
      <c r="W14376" s="334">
        <v>0.1</v>
      </c>
      <c r="X14376" s="334">
        <v>0.1</v>
      </c>
      <c r="Y14376" s="334">
        <v>0</v>
      </c>
      <c r="Z14376" s="334">
        <v>0.1</v>
      </c>
      <c r="AA14376" s="334">
        <v>0.1</v>
      </c>
      <c r="AB14376" s="334">
        <v>0.1</v>
      </c>
      <c r="AD14376" s="334">
        <v>0.6</v>
      </c>
      <c r="AE14376" s="334">
        <f t="shared" si="2247"/>
        <v>0.6</v>
      </c>
      <c r="AF14376" s="334">
        <f t="shared" si="2248"/>
        <v>0.6</v>
      </c>
      <c r="AG14376" s="340">
        <f t="shared" si="2249"/>
        <v>0</v>
      </c>
      <c r="AI14376" s="340">
        <f t="shared" si="2252"/>
        <v>0.6</v>
      </c>
      <c r="AJ14376" s="340">
        <f t="shared" si="2252"/>
        <v>0</v>
      </c>
      <c r="AK14376" s="340">
        <f t="shared" si="2252"/>
        <v>0</v>
      </c>
      <c r="AL14376" s="340">
        <f t="shared" si="2252"/>
        <v>0</v>
      </c>
      <c r="AM14376" s="340">
        <f t="shared" si="2252"/>
        <v>0</v>
      </c>
    </row>
    <row r="14377" spans="1:39" x14ac:dyDescent="0.35">
      <c r="A14377" s="337">
        <v>36290</v>
      </c>
      <c r="B14377" s="338">
        <f t="shared" si="2244"/>
        <v>1999</v>
      </c>
      <c r="C14377" s="338">
        <f t="shared" si="2245"/>
        <v>5</v>
      </c>
      <c r="D14377" s="338">
        <f t="shared" si="2246"/>
        <v>10</v>
      </c>
      <c r="E14377" s="334">
        <v>0.4</v>
      </c>
      <c r="F14377" s="334">
        <v>0.4</v>
      </c>
      <c r="G14377" s="334">
        <v>0.4</v>
      </c>
      <c r="H14377" s="334">
        <v>0.3</v>
      </c>
      <c r="I14377" s="334">
        <v>0.4</v>
      </c>
      <c r="J14377" s="334">
        <v>0.4</v>
      </c>
      <c r="K14377" s="334">
        <v>0.4</v>
      </c>
      <c r="L14377" s="334">
        <v>0.4</v>
      </c>
      <c r="M14377" s="334">
        <v>0.4</v>
      </c>
      <c r="N14377" s="334">
        <v>0.3</v>
      </c>
      <c r="O14377" s="334">
        <v>0.4</v>
      </c>
      <c r="P14377" s="334">
        <v>0.4</v>
      </c>
      <c r="Q14377" s="334">
        <v>0</v>
      </c>
      <c r="R14377" s="334">
        <v>0.4</v>
      </c>
      <c r="S14377" s="334">
        <v>0</v>
      </c>
      <c r="T14377" s="334">
        <v>0</v>
      </c>
      <c r="U14377" s="334">
        <v>0</v>
      </c>
      <c r="V14377" s="334">
        <v>0</v>
      </c>
      <c r="W14377" s="334">
        <v>0</v>
      </c>
      <c r="X14377" s="334">
        <v>0</v>
      </c>
      <c r="Y14377" s="334">
        <v>0</v>
      </c>
      <c r="Z14377" s="334">
        <v>0</v>
      </c>
      <c r="AA14377" s="334">
        <v>0</v>
      </c>
      <c r="AB14377" s="334">
        <v>0</v>
      </c>
      <c r="AD14377" s="334">
        <v>5</v>
      </c>
      <c r="AE14377" s="334">
        <f t="shared" si="2247"/>
        <v>5</v>
      </c>
      <c r="AF14377" s="334">
        <f t="shared" si="2248"/>
        <v>5.0000000000000009</v>
      </c>
      <c r="AG14377" s="340">
        <f t="shared" si="2249"/>
        <v>8.8817841970012523E-16</v>
      </c>
      <c r="AI14377" s="340">
        <f t="shared" si="2252"/>
        <v>5.0000000000000009</v>
      </c>
      <c r="AJ14377" s="340">
        <f t="shared" si="2252"/>
        <v>0</v>
      </c>
      <c r="AK14377" s="340">
        <f t="shared" si="2252"/>
        <v>0</v>
      </c>
      <c r="AL14377" s="340">
        <f t="shared" si="2252"/>
        <v>0</v>
      </c>
      <c r="AM14377" s="340">
        <f t="shared" si="2252"/>
        <v>0</v>
      </c>
    </row>
    <row r="14378" spans="1:39" x14ac:dyDescent="0.35">
      <c r="A14378" s="337">
        <v>36291</v>
      </c>
      <c r="B14378" s="338">
        <f t="shared" si="2244"/>
        <v>1999</v>
      </c>
      <c r="C14378" s="338">
        <f t="shared" si="2245"/>
        <v>5</v>
      </c>
      <c r="D14378" s="338">
        <f t="shared" si="2246"/>
        <v>11</v>
      </c>
      <c r="E14378" s="334">
        <v>0</v>
      </c>
      <c r="F14378" s="334">
        <v>0</v>
      </c>
      <c r="G14378" s="334">
        <v>0</v>
      </c>
      <c r="H14378" s="334">
        <v>0</v>
      </c>
      <c r="I14378" s="334">
        <v>0</v>
      </c>
      <c r="J14378" s="334">
        <v>0</v>
      </c>
      <c r="K14378" s="334">
        <v>0</v>
      </c>
      <c r="L14378" s="334">
        <v>0</v>
      </c>
      <c r="M14378" s="334">
        <v>0</v>
      </c>
      <c r="N14378" s="334">
        <v>0</v>
      </c>
      <c r="O14378" s="334">
        <v>0</v>
      </c>
      <c r="P14378" s="334">
        <v>0</v>
      </c>
      <c r="Q14378" s="334">
        <v>0</v>
      </c>
      <c r="R14378" s="334">
        <v>0</v>
      </c>
      <c r="S14378" s="334">
        <v>0</v>
      </c>
      <c r="T14378" s="334">
        <v>0</v>
      </c>
      <c r="U14378" s="334">
        <v>0</v>
      </c>
      <c r="V14378" s="334">
        <v>0</v>
      </c>
      <c r="W14378" s="334">
        <v>0</v>
      </c>
      <c r="X14378" s="334">
        <v>0</v>
      </c>
      <c r="Y14378" s="334">
        <v>0</v>
      </c>
      <c r="Z14378" s="334">
        <v>0</v>
      </c>
      <c r="AA14378" s="334">
        <v>0</v>
      </c>
      <c r="AB14378" s="334">
        <v>0</v>
      </c>
      <c r="AD14378" s="334">
        <v>0</v>
      </c>
      <c r="AE14378" s="334">
        <f t="shared" si="2247"/>
        <v>0</v>
      </c>
      <c r="AF14378" s="334">
        <f t="shared" si="2248"/>
        <v>0</v>
      </c>
      <c r="AG14378" s="340">
        <f t="shared" si="2249"/>
        <v>0</v>
      </c>
      <c r="AI14378" s="340">
        <f t="shared" si="2252"/>
        <v>0</v>
      </c>
      <c r="AJ14378" s="340">
        <f t="shared" si="2252"/>
        <v>0</v>
      </c>
      <c r="AK14378" s="340">
        <f t="shared" si="2252"/>
        <v>0</v>
      </c>
      <c r="AL14378" s="340">
        <f t="shared" si="2252"/>
        <v>0</v>
      </c>
      <c r="AM14378" s="340">
        <f t="shared" si="2252"/>
        <v>0</v>
      </c>
    </row>
    <row r="14379" spans="1:39" x14ac:dyDescent="0.35">
      <c r="A14379" s="337">
        <v>36292</v>
      </c>
      <c r="B14379" s="338">
        <f t="shared" si="2244"/>
        <v>1999</v>
      </c>
      <c r="C14379" s="338">
        <f t="shared" si="2245"/>
        <v>5</v>
      </c>
      <c r="D14379" s="338">
        <f t="shared" si="2246"/>
        <v>12</v>
      </c>
      <c r="E14379" s="334">
        <v>0</v>
      </c>
      <c r="F14379" s="334">
        <v>0</v>
      </c>
      <c r="G14379" s="334">
        <v>0</v>
      </c>
      <c r="H14379" s="334">
        <v>0</v>
      </c>
      <c r="I14379" s="334">
        <v>0</v>
      </c>
      <c r="J14379" s="334">
        <v>0</v>
      </c>
      <c r="K14379" s="334">
        <v>0</v>
      </c>
      <c r="L14379" s="334">
        <v>0</v>
      </c>
      <c r="M14379" s="334">
        <v>0</v>
      </c>
      <c r="N14379" s="334">
        <v>0</v>
      </c>
      <c r="O14379" s="334">
        <v>0</v>
      </c>
      <c r="P14379" s="334">
        <v>0.2</v>
      </c>
      <c r="Q14379" s="334">
        <v>0</v>
      </c>
      <c r="R14379" s="334">
        <v>0.2</v>
      </c>
      <c r="S14379" s="334">
        <v>0.5</v>
      </c>
      <c r="T14379" s="334">
        <v>0.5</v>
      </c>
      <c r="U14379" s="334">
        <v>0</v>
      </c>
      <c r="V14379" s="334">
        <v>1.2</v>
      </c>
      <c r="W14379" s="334">
        <v>0.9</v>
      </c>
      <c r="X14379" s="334">
        <v>0.9</v>
      </c>
      <c r="Y14379" s="334">
        <v>1.4</v>
      </c>
      <c r="Z14379" s="334">
        <v>1.2</v>
      </c>
      <c r="AA14379" s="334">
        <v>0.2</v>
      </c>
      <c r="AB14379" s="334">
        <v>0</v>
      </c>
      <c r="AD14379" s="334">
        <v>7.2</v>
      </c>
      <c r="AE14379" s="334">
        <f t="shared" si="2247"/>
        <v>7.2</v>
      </c>
      <c r="AF14379" s="334">
        <f t="shared" si="2248"/>
        <v>7.1999999999999993</v>
      </c>
      <c r="AG14379" s="340">
        <f t="shared" si="2249"/>
        <v>8.8817841970012523E-16</v>
      </c>
      <c r="AI14379" s="340">
        <f t="shared" si="2252"/>
        <v>7.1999999999999993</v>
      </c>
      <c r="AJ14379" s="340">
        <f t="shared" si="2252"/>
        <v>0</v>
      </c>
      <c r="AK14379" s="340">
        <f t="shared" si="2252"/>
        <v>0</v>
      </c>
      <c r="AL14379" s="340">
        <f t="shared" si="2252"/>
        <v>0</v>
      </c>
      <c r="AM14379" s="340">
        <f t="shared" si="2252"/>
        <v>0</v>
      </c>
    </row>
    <row r="14380" spans="1:39" x14ac:dyDescent="0.35">
      <c r="A14380" s="337">
        <v>36293</v>
      </c>
      <c r="B14380" s="338">
        <f t="shared" si="2244"/>
        <v>1999</v>
      </c>
      <c r="C14380" s="338">
        <f t="shared" si="2245"/>
        <v>5</v>
      </c>
      <c r="D14380" s="338">
        <f t="shared" si="2246"/>
        <v>13</v>
      </c>
      <c r="E14380" s="334">
        <v>0</v>
      </c>
      <c r="F14380" s="334">
        <v>0</v>
      </c>
      <c r="G14380" s="334">
        <v>0</v>
      </c>
      <c r="H14380" s="334">
        <v>0</v>
      </c>
      <c r="I14380" s="334">
        <v>0</v>
      </c>
      <c r="J14380" s="334">
        <v>0</v>
      </c>
      <c r="K14380" s="334">
        <v>0</v>
      </c>
      <c r="L14380" s="334">
        <v>0</v>
      </c>
      <c r="M14380" s="334">
        <v>0</v>
      </c>
      <c r="N14380" s="334">
        <v>0</v>
      </c>
      <c r="O14380" s="334">
        <v>0</v>
      </c>
      <c r="P14380" s="334">
        <v>0</v>
      </c>
      <c r="Q14380" s="334">
        <v>0</v>
      </c>
      <c r="R14380" s="334">
        <v>0</v>
      </c>
      <c r="S14380" s="334">
        <v>0</v>
      </c>
      <c r="T14380" s="334">
        <v>0</v>
      </c>
      <c r="U14380" s="334">
        <v>0.9</v>
      </c>
      <c r="V14380" s="334">
        <v>0</v>
      </c>
      <c r="W14380" s="334">
        <v>0.5</v>
      </c>
      <c r="X14380" s="334">
        <v>0</v>
      </c>
      <c r="Y14380" s="334">
        <v>0</v>
      </c>
      <c r="Z14380" s="334">
        <v>0</v>
      </c>
      <c r="AA14380" s="334">
        <v>0</v>
      </c>
      <c r="AB14380" s="334">
        <v>0</v>
      </c>
      <c r="AD14380" s="334">
        <v>1.4</v>
      </c>
      <c r="AE14380" s="334">
        <f t="shared" si="2247"/>
        <v>1.4</v>
      </c>
      <c r="AF14380" s="334">
        <f t="shared" si="2248"/>
        <v>1.4</v>
      </c>
      <c r="AG14380" s="340">
        <f t="shared" si="2249"/>
        <v>0</v>
      </c>
      <c r="AI14380" s="340">
        <f t="shared" si="2252"/>
        <v>1.4</v>
      </c>
      <c r="AJ14380" s="340">
        <f t="shared" si="2252"/>
        <v>0</v>
      </c>
      <c r="AK14380" s="340">
        <f t="shared" si="2252"/>
        <v>0</v>
      </c>
      <c r="AL14380" s="340">
        <f t="shared" si="2252"/>
        <v>0</v>
      </c>
      <c r="AM14380" s="340">
        <f t="shared" si="2252"/>
        <v>0</v>
      </c>
    </row>
    <row r="14381" spans="1:39" x14ac:dyDescent="0.35">
      <c r="A14381" s="337">
        <v>36294</v>
      </c>
      <c r="B14381" s="338">
        <f t="shared" si="2244"/>
        <v>1999</v>
      </c>
      <c r="C14381" s="338">
        <f t="shared" si="2245"/>
        <v>5</v>
      </c>
      <c r="D14381" s="338">
        <f t="shared" si="2246"/>
        <v>14</v>
      </c>
      <c r="E14381" s="334">
        <v>0</v>
      </c>
      <c r="F14381" s="334">
        <v>0</v>
      </c>
      <c r="G14381" s="334">
        <v>0.3</v>
      </c>
      <c r="H14381" s="334">
        <v>0</v>
      </c>
      <c r="I14381" s="334">
        <v>0</v>
      </c>
      <c r="J14381" s="334">
        <v>0</v>
      </c>
      <c r="K14381" s="334">
        <v>0</v>
      </c>
      <c r="L14381" s="334">
        <v>0</v>
      </c>
      <c r="M14381" s="334">
        <v>0</v>
      </c>
      <c r="N14381" s="334">
        <v>0</v>
      </c>
      <c r="O14381" s="334">
        <v>0.8</v>
      </c>
      <c r="P14381" s="334">
        <v>0.3</v>
      </c>
      <c r="Q14381" s="334">
        <v>0.3</v>
      </c>
      <c r="R14381" s="334">
        <v>0.5</v>
      </c>
      <c r="S14381" s="334">
        <v>0.5</v>
      </c>
      <c r="T14381" s="334">
        <v>0.5</v>
      </c>
      <c r="U14381" s="334">
        <v>0.5</v>
      </c>
      <c r="V14381" s="334">
        <v>0</v>
      </c>
      <c r="W14381" s="334">
        <v>0.3</v>
      </c>
      <c r="X14381" s="334">
        <v>0.3</v>
      </c>
      <c r="Y14381" s="334">
        <v>0.3</v>
      </c>
      <c r="Z14381" s="334">
        <v>0.3</v>
      </c>
      <c r="AA14381" s="334">
        <v>0.5</v>
      </c>
      <c r="AB14381" s="334">
        <v>0</v>
      </c>
      <c r="AD14381" s="334">
        <v>5.4</v>
      </c>
      <c r="AE14381" s="334">
        <f t="shared" si="2247"/>
        <v>5.4</v>
      </c>
      <c r="AF14381" s="334">
        <f t="shared" si="2248"/>
        <v>5.3999999999999995</v>
      </c>
      <c r="AG14381" s="340">
        <f t="shared" si="2249"/>
        <v>8.8817841970012523E-16</v>
      </c>
      <c r="AI14381" s="340">
        <f t="shared" si="2252"/>
        <v>5.3999999999999995</v>
      </c>
      <c r="AJ14381" s="340">
        <f t="shared" si="2252"/>
        <v>0</v>
      </c>
      <c r="AK14381" s="340">
        <f t="shared" si="2252"/>
        <v>0</v>
      </c>
      <c r="AL14381" s="340">
        <f t="shared" si="2252"/>
        <v>0</v>
      </c>
      <c r="AM14381" s="340">
        <f t="shared" si="2252"/>
        <v>0</v>
      </c>
    </row>
    <row r="14382" spans="1:39" x14ac:dyDescent="0.35">
      <c r="A14382" s="337">
        <v>36295</v>
      </c>
      <c r="B14382" s="338">
        <f t="shared" si="2244"/>
        <v>1999</v>
      </c>
      <c r="C14382" s="338">
        <f t="shared" si="2245"/>
        <v>5</v>
      </c>
      <c r="D14382" s="338">
        <f t="shared" si="2246"/>
        <v>15</v>
      </c>
      <c r="E14382" s="334">
        <v>0.4</v>
      </c>
      <c r="F14382" s="334">
        <v>0</v>
      </c>
      <c r="G14382" s="334">
        <v>0</v>
      </c>
      <c r="H14382" s="334">
        <v>0</v>
      </c>
      <c r="I14382" s="334">
        <v>0</v>
      </c>
      <c r="J14382" s="334">
        <v>0</v>
      </c>
      <c r="K14382" s="334">
        <v>0</v>
      </c>
      <c r="L14382" s="334">
        <v>0</v>
      </c>
      <c r="M14382" s="334">
        <v>0.4</v>
      </c>
      <c r="N14382" s="334">
        <v>0</v>
      </c>
      <c r="O14382" s="334">
        <v>0</v>
      </c>
      <c r="P14382" s="334">
        <v>0</v>
      </c>
      <c r="Q14382" s="334">
        <v>0</v>
      </c>
      <c r="R14382" s="334">
        <v>0</v>
      </c>
      <c r="S14382" s="334">
        <v>0</v>
      </c>
      <c r="T14382" s="334">
        <v>0</v>
      </c>
      <c r="U14382" s="334">
        <v>0</v>
      </c>
      <c r="V14382" s="334">
        <v>0</v>
      </c>
      <c r="W14382" s="334">
        <v>0</v>
      </c>
      <c r="X14382" s="334">
        <v>0</v>
      </c>
      <c r="Y14382" s="334">
        <v>0</v>
      </c>
      <c r="Z14382" s="334">
        <v>0</v>
      </c>
      <c r="AA14382" s="334">
        <v>0</v>
      </c>
      <c r="AB14382" s="334">
        <v>0</v>
      </c>
      <c r="AD14382" s="334">
        <v>0.8</v>
      </c>
      <c r="AE14382" s="334">
        <f t="shared" si="2247"/>
        <v>0.8</v>
      </c>
      <c r="AF14382" s="334">
        <f t="shared" si="2248"/>
        <v>0.8</v>
      </c>
      <c r="AG14382" s="340">
        <f t="shared" si="2249"/>
        <v>0</v>
      </c>
      <c r="AI14382" s="340">
        <f t="shared" si="2252"/>
        <v>0.8</v>
      </c>
      <c r="AJ14382" s="340">
        <f t="shared" si="2252"/>
        <v>0</v>
      </c>
      <c r="AK14382" s="340">
        <f t="shared" si="2252"/>
        <v>0</v>
      </c>
      <c r="AL14382" s="340">
        <f t="shared" si="2252"/>
        <v>0</v>
      </c>
      <c r="AM14382" s="340">
        <f t="shared" si="2252"/>
        <v>0</v>
      </c>
    </row>
    <row r="14383" spans="1:39" x14ac:dyDescent="0.35">
      <c r="A14383" s="337">
        <v>36296</v>
      </c>
      <c r="B14383" s="338">
        <f t="shared" si="2244"/>
        <v>1999</v>
      </c>
      <c r="C14383" s="338">
        <f t="shared" si="2245"/>
        <v>5</v>
      </c>
      <c r="D14383" s="338">
        <f t="shared" si="2246"/>
        <v>16</v>
      </c>
      <c r="E14383" s="334">
        <v>0</v>
      </c>
      <c r="F14383" s="334">
        <v>0</v>
      </c>
      <c r="G14383" s="334">
        <v>0</v>
      </c>
      <c r="H14383" s="334">
        <v>0</v>
      </c>
      <c r="I14383" s="334">
        <v>0</v>
      </c>
      <c r="J14383" s="334">
        <v>0</v>
      </c>
      <c r="K14383" s="334">
        <v>0</v>
      </c>
      <c r="L14383" s="334">
        <v>0</v>
      </c>
      <c r="M14383" s="334">
        <v>0</v>
      </c>
      <c r="N14383" s="334">
        <v>0</v>
      </c>
      <c r="O14383" s="334">
        <v>0</v>
      </c>
      <c r="P14383" s="334">
        <v>0</v>
      </c>
      <c r="Q14383" s="334">
        <v>0</v>
      </c>
      <c r="R14383" s="334">
        <v>0</v>
      </c>
      <c r="S14383" s="334">
        <v>0</v>
      </c>
      <c r="T14383" s="334">
        <v>0</v>
      </c>
      <c r="U14383" s="334">
        <v>0</v>
      </c>
      <c r="V14383" s="334">
        <v>0</v>
      </c>
      <c r="W14383" s="334">
        <v>0</v>
      </c>
      <c r="X14383" s="334">
        <v>0</v>
      </c>
      <c r="Y14383" s="334">
        <v>0</v>
      </c>
      <c r="Z14383" s="334">
        <v>0</v>
      </c>
      <c r="AA14383" s="334">
        <v>0</v>
      </c>
      <c r="AB14383" s="334">
        <v>0</v>
      </c>
      <c r="AD14383" s="334">
        <v>0</v>
      </c>
      <c r="AE14383" s="334">
        <f t="shared" si="2247"/>
        <v>0</v>
      </c>
      <c r="AF14383" s="334">
        <f t="shared" si="2248"/>
        <v>0</v>
      </c>
      <c r="AG14383" s="340">
        <f t="shared" si="2249"/>
        <v>0</v>
      </c>
      <c r="AI14383" s="340">
        <f t="shared" si="2252"/>
        <v>0</v>
      </c>
      <c r="AJ14383" s="340">
        <f t="shared" si="2252"/>
        <v>0</v>
      </c>
      <c r="AK14383" s="340">
        <f t="shared" si="2252"/>
        <v>0</v>
      </c>
      <c r="AL14383" s="340">
        <f t="shared" si="2252"/>
        <v>0</v>
      </c>
      <c r="AM14383" s="340">
        <f t="shared" si="2252"/>
        <v>0</v>
      </c>
    </row>
    <row r="14384" spans="1:39" x14ac:dyDescent="0.35">
      <c r="A14384" s="337">
        <v>36297</v>
      </c>
      <c r="B14384" s="338">
        <f t="shared" si="2244"/>
        <v>1999</v>
      </c>
      <c r="C14384" s="338">
        <f t="shared" si="2245"/>
        <v>5</v>
      </c>
      <c r="D14384" s="338">
        <f t="shared" si="2246"/>
        <v>17</v>
      </c>
      <c r="E14384" s="334">
        <v>0</v>
      </c>
      <c r="F14384" s="334">
        <v>0</v>
      </c>
      <c r="G14384" s="334">
        <v>0</v>
      </c>
      <c r="H14384" s="334">
        <v>0</v>
      </c>
      <c r="I14384" s="334">
        <v>0</v>
      </c>
      <c r="J14384" s="334">
        <v>0</v>
      </c>
      <c r="K14384" s="334">
        <v>0</v>
      </c>
      <c r="L14384" s="334">
        <v>0</v>
      </c>
      <c r="M14384" s="334">
        <v>0</v>
      </c>
      <c r="N14384" s="334">
        <v>0</v>
      </c>
      <c r="O14384" s="334">
        <v>0</v>
      </c>
      <c r="P14384" s="334">
        <v>0</v>
      </c>
      <c r="Q14384" s="334">
        <v>0</v>
      </c>
      <c r="R14384" s="334">
        <v>0</v>
      </c>
      <c r="S14384" s="334">
        <v>0</v>
      </c>
      <c r="T14384" s="334">
        <v>0</v>
      </c>
      <c r="U14384" s="334">
        <v>0</v>
      </c>
      <c r="V14384" s="334">
        <v>0</v>
      </c>
      <c r="W14384" s="334">
        <v>0</v>
      </c>
      <c r="X14384" s="334">
        <v>0</v>
      </c>
      <c r="Y14384" s="334">
        <v>0</v>
      </c>
      <c r="Z14384" s="334">
        <v>0</v>
      </c>
      <c r="AA14384" s="334">
        <v>0</v>
      </c>
      <c r="AB14384" s="334">
        <v>0</v>
      </c>
      <c r="AD14384" s="334">
        <v>0</v>
      </c>
      <c r="AE14384" s="334">
        <f t="shared" si="2247"/>
        <v>0</v>
      </c>
      <c r="AF14384" s="334">
        <f t="shared" si="2248"/>
        <v>0</v>
      </c>
      <c r="AG14384" s="340">
        <f t="shared" si="2249"/>
        <v>0</v>
      </c>
      <c r="AI14384" s="340">
        <f t="shared" si="2252"/>
        <v>0</v>
      </c>
      <c r="AJ14384" s="340">
        <f t="shared" si="2252"/>
        <v>0</v>
      </c>
      <c r="AK14384" s="340">
        <f t="shared" si="2252"/>
        <v>0</v>
      </c>
      <c r="AL14384" s="340">
        <f t="shared" si="2252"/>
        <v>0</v>
      </c>
      <c r="AM14384" s="340">
        <f t="shared" si="2252"/>
        <v>0</v>
      </c>
    </row>
    <row r="14385" spans="1:39" x14ac:dyDescent="0.35">
      <c r="A14385" s="337">
        <v>36298</v>
      </c>
      <c r="B14385" s="338">
        <f t="shared" si="2244"/>
        <v>1999</v>
      </c>
      <c r="C14385" s="338">
        <f t="shared" si="2245"/>
        <v>5</v>
      </c>
      <c r="D14385" s="338">
        <f t="shared" si="2246"/>
        <v>18</v>
      </c>
      <c r="E14385" s="334">
        <v>0</v>
      </c>
      <c r="F14385" s="334">
        <v>0</v>
      </c>
      <c r="G14385" s="334">
        <v>0</v>
      </c>
      <c r="H14385" s="334">
        <v>0</v>
      </c>
      <c r="I14385" s="334">
        <v>0</v>
      </c>
      <c r="J14385" s="334">
        <v>0</v>
      </c>
      <c r="K14385" s="334">
        <v>0</v>
      </c>
      <c r="L14385" s="334">
        <v>0</v>
      </c>
      <c r="M14385" s="334">
        <v>0</v>
      </c>
      <c r="N14385" s="334">
        <v>0</v>
      </c>
      <c r="O14385" s="334">
        <v>0</v>
      </c>
      <c r="P14385" s="334">
        <v>0</v>
      </c>
      <c r="Q14385" s="334">
        <v>0</v>
      </c>
      <c r="R14385" s="334">
        <v>0</v>
      </c>
      <c r="S14385" s="334">
        <v>0</v>
      </c>
      <c r="T14385" s="334">
        <v>0</v>
      </c>
      <c r="U14385" s="334">
        <v>0</v>
      </c>
      <c r="V14385" s="334">
        <v>1.4</v>
      </c>
      <c r="W14385" s="334">
        <v>0</v>
      </c>
      <c r="X14385" s="334">
        <v>0</v>
      </c>
      <c r="Y14385" s="334">
        <v>0</v>
      </c>
      <c r="Z14385" s="334">
        <v>0</v>
      </c>
      <c r="AA14385" s="334">
        <v>0</v>
      </c>
      <c r="AB14385" s="334">
        <v>0</v>
      </c>
      <c r="AD14385" s="334">
        <v>1.4</v>
      </c>
      <c r="AE14385" s="334">
        <f t="shared" si="2247"/>
        <v>1.4</v>
      </c>
      <c r="AF14385" s="334">
        <f t="shared" si="2248"/>
        <v>1.4</v>
      </c>
      <c r="AG14385" s="340">
        <f t="shared" si="2249"/>
        <v>0</v>
      </c>
      <c r="AI14385" s="340">
        <f t="shared" si="2252"/>
        <v>1.4</v>
      </c>
      <c r="AJ14385" s="340">
        <f t="shared" si="2252"/>
        <v>0</v>
      </c>
      <c r="AK14385" s="340">
        <f t="shared" si="2252"/>
        <v>0</v>
      </c>
      <c r="AL14385" s="340">
        <f t="shared" si="2252"/>
        <v>0</v>
      </c>
      <c r="AM14385" s="340">
        <f t="shared" si="2252"/>
        <v>0</v>
      </c>
    </row>
    <row r="14386" spans="1:39" x14ac:dyDescent="0.35">
      <c r="A14386" s="337">
        <v>36299</v>
      </c>
      <c r="B14386" s="338">
        <f t="shared" si="2244"/>
        <v>1999</v>
      </c>
      <c r="C14386" s="338">
        <f t="shared" si="2245"/>
        <v>5</v>
      </c>
      <c r="D14386" s="338">
        <f t="shared" si="2246"/>
        <v>19</v>
      </c>
      <c r="E14386" s="334">
        <v>0</v>
      </c>
      <c r="F14386" s="334">
        <v>0</v>
      </c>
      <c r="G14386" s="334">
        <v>0</v>
      </c>
      <c r="H14386" s="334">
        <v>0</v>
      </c>
      <c r="I14386" s="334">
        <v>0</v>
      </c>
      <c r="J14386" s="334">
        <v>0</v>
      </c>
      <c r="K14386" s="334">
        <v>0</v>
      </c>
      <c r="L14386" s="334">
        <v>0.6</v>
      </c>
      <c r="M14386" s="334">
        <v>0</v>
      </c>
      <c r="N14386" s="334">
        <v>0</v>
      </c>
      <c r="O14386" s="334">
        <v>0</v>
      </c>
      <c r="P14386" s="334">
        <v>0</v>
      </c>
      <c r="Q14386" s="334">
        <v>0.6</v>
      </c>
      <c r="R14386" s="334">
        <v>1.3</v>
      </c>
      <c r="S14386" s="334">
        <v>0.6</v>
      </c>
      <c r="T14386" s="334">
        <v>0</v>
      </c>
      <c r="U14386" s="334">
        <v>0</v>
      </c>
      <c r="V14386" s="334">
        <v>0</v>
      </c>
      <c r="W14386" s="334">
        <v>0</v>
      </c>
      <c r="X14386" s="334">
        <v>0</v>
      </c>
      <c r="Y14386" s="334">
        <v>0</v>
      </c>
      <c r="Z14386" s="334">
        <v>0</v>
      </c>
      <c r="AA14386" s="334">
        <v>0</v>
      </c>
      <c r="AB14386" s="334">
        <v>0</v>
      </c>
      <c r="AD14386" s="334">
        <v>3.1</v>
      </c>
      <c r="AE14386" s="334">
        <f t="shared" si="2247"/>
        <v>3.1</v>
      </c>
      <c r="AF14386" s="334">
        <f t="shared" si="2248"/>
        <v>3.1</v>
      </c>
      <c r="AG14386" s="340">
        <f t="shared" si="2249"/>
        <v>0</v>
      </c>
      <c r="AI14386" s="340">
        <f t="shared" si="2252"/>
        <v>3.1</v>
      </c>
      <c r="AJ14386" s="340">
        <f t="shared" si="2252"/>
        <v>0</v>
      </c>
      <c r="AK14386" s="340">
        <f t="shared" si="2252"/>
        <v>0</v>
      </c>
      <c r="AL14386" s="340">
        <f t="shared" si="2252"/>
        <v>0</v>
      </c>
      <c r="AM14386" s="340">
        <f t="shared" si="2252"/>
        <v>0</v>
      </c>
    </row>
    <row r="14387" spans="1:39" x14ac:dyDescent="0.35">
      <c r="A14387" s="337">
        <v>36300</v>
      </c>
      <c r="B14387" s="338">
        <f t="shared" si="2244"/>
        <v>1999</v>
      </c>
      <c r="C14387" s="338">
        <f t="shared" si="2245"/>
        <v>5</v>
      </c>
      <c r="D14387" s="338">
        <f t="shared" si="2246"/>
        <v>20</v>
      </c>
      <c r="E14387" s="334">
        <v>0</v>
      </c>
      <c r="F14387" s="334">
        <v>0</v>
      </c>
      <c r="G14387" s="334">
        <v>0</v>
      </c>
      <c r="H14387" s="334">
        <v>0</v>
      </c>
      <c r="I14387" s="334">
        <v>0</v>
      </c>
      <c r="J14387" s="334">
        <v>0</v>
      </c>
      <c r="K14387" s="334">
        <v>0</v>
      </c>
      <c r="L14387" s="334">
        <v>0</v>
      </c>
      <c r="M14387" s="334">
        <v>0</v>
      </c>
      <c r="N14387" s="334">
        <v>0</v>
      </c>
      <c r="O14387" s="334">
        <v>0</v>
      </c>
      <c r="P14387" s="334">
        <v>0</v>
      </c>
      <c r="Q14387" s="334">
        <v>0</v>
      </c>
      <c r="R14387" s="334">
        <v>2.6</v>
      </c>
      <c r="S14387" s="334">
        <v>2.6</v>
      </c>
      <c r="T14387" s="334">
        <v>2.6</v>
      </c>
      <c r="U14387" s="334">
        <v>0</v>
      </c>
      <c r="V14387" s="334">
        <v>0</v>
      </c>
      <c r="W14387" s="334">
        <v>0</v>
      </c>
      <c r="X14387" s="334">
        <v>0</v>
      </c>
      <c r="Y14387" s="334">
        <v>0</v>
      </c>
      <c r="Z14387" s="334">
        <v>0</v>
      </c>
      <c r="AA14387" s="334">
        <v>0</v>
      </c>
      <c r="AB14387" s="334">
        <v>0</v>
      </c>
      <c r="AD14387" s="334">
        <v>7.8</v>
      </c>
      <c r="AE14387" s="334">
        <f t="shared" si="2247"/>
        <v>7.8</v>
      </c>
      <c r="AF14387" s="334">
        <f t="shared" si="2248"/>
        <v>7.8000000000000007</v>
      </c>
      <c r="AG14387" s="340">
        <f t="shared" si="2249"/>
        <v>8.8817841970012523E-16</v>
      </c>
      <c r="AI14387" s="340">
        <f t="shared" si="2252"/>
        <v>7.8000000000000007</v>
      </c>
      <c r="AJ14387" s="340">
        <f t="shared" si="2252"/>
        <v>0</v>
      </c>
      <c r="AK14387" s="340">
        <f t="shared" si="2252"/>
        <v>0</v>
      </c>
      <c r="AL14387" s="340">
        <f t="shared" si="2252"/>
        <v>0</v>
      </c>
      <c r="AM14387" s="340">
        <f t="shared" si="2252"/>
        <v>0</v>
      </c>
    </row>
    <row r="14388" spans="1:39" x14ac:dyDescent="0.35">
      <c r="A14388" s="337">
        <v>36301</v>
      </c>
      <c r="B14388" s="338">
        <f t="shared" si="2244"/>
        <v>1999</v>
      </c>
      <c r="C14388" s="338">
        <f t="shared" si="2245"/>
        <v>5</v>
      </c>
      <c r="D14388" s="338">
        <f t="shared" si="2246"/>
        <v>21</v>
      </c>
      <c r="E14388" s="334">
        <v>0</v>
      </c>
      <c r="F14388" s="334">
        <v>0</v>
      </c>
      <c r="G14388" s="334">
        <v>0</v>
      </c>
      <c r="H14388" s="334">
        <v>0</v>
      </c>
      <c r="I14388" s="334">
        <v>0</v>
      </c>
      <c r="J14388" s="334">
        <v>0</v>
      </c>
      <c r="K14388" s="334">
        <v>0</v>
      </c>
      <c r="L14388" s="334">
        <v>0</v>
      </c>
      <c r="M14388" s="334">
        <v>0</v>
      </c>
      <c r="N14388" s="334">
        <v>0</v>
      </c>
      <c r="O14388" s="334">
        <v>0</v>
      </c>
      <c r="P14388" s="334">
        <v>0</v>
      </c>
      <c r="Q14388" s="334">
        <v>0</v>
      </c>
      <c r="R14388" s="334">
        <v>0</v>
      </c>
      <c r="S14388" s="334">
        <v>0</v>
      </c>
      <c r="T14388" s="334">
        <v>0.2</v>
      </c>
      <c r="U14388" s="334">
        <v>3.1</v>
      </c>
      <c r="V14388" s="334">
        <v>0</v>
      </c>
      <c r="W14388" s="334">
        <v>0</v>
      </c>
      <c r="X14388" s="334">
        <v>0</v>
      </c>
      <c r="Y14388" s="334">
        <v>0</v>
      </c>
      <c r="Z14388" s="334">
        <v>0.2</v>
      </c>
      <c r="AA14388" s="334">
        <v>0</v>
      </c>
      <c r="AB14388" s="334">
        <v>0</v>
      </c>
      <c r="AD14388" s="334">
        <v>3.5</v>
      </c>
      <c r="AE14388" s="334">
        <f t="shared" si="2247"/>
        <v>3.5</v>
      </c>
      <c r="AF14388" s="334">
        <f t="shared" si="2248"/>
        <v>3.5000000000000004</v>
      </c>
      <c r="AG14388" s="340">
        <f t="shared" si="2249"/>
        <v>4.4408920985006262E-16</v>
      </c>
      <c r="AI14388" s="340">
        <f t="shared" ref="AI14388:AM14403" si="2253">IF($C14388=AI$1,$AF14388,0)</f>
        <v>3.5000000000000004</v>
      </c>
      <c r="AJ14388" s="340">
        <f t="shared" si="2253"/>
        <v>0</v>
      </c>
      <c r="AK14388" s="340">
        <f t="shared" si="2253"/>
        <v>0</v>
      </c>
      <c r="AL14388" s="340">
        <f t="shared" si="2253"/>
        <v>0</v>
      </c>
      <c r="AM14388" s="340">
        <f t="shared" si="2253"/>
        <v>0</v>
      </c>
    </row>
    <row r="14389" spans="1:39" x14ac:dyDescent="0.35">
      <c r="A14389" s="337">
        <v>36302</v>
      </c>
      <c r="B14389" s="338">
        <f t="shared" si="2244"/>
        <v>1999</v>
      </c>
      <c r="C14389" s="338">
        <f t="shared" si="2245"/>
        <v>5</v>
      </c>
      <c r="D14389" s="338">
        <f t="shared" si="2246"/>
        <v>22</v>
      </c>
      <c r="E14389" s="334">
        <v>0</v>
      </c>
      <c r="F14389" s="334">
        <v>0</v>
      </c>
      <c r="G14389" s="334">
        <v>0</v>
      </c>
      <c r="H14389" s="334">
        <v>0</v>
      </c>
      <c r="I14389" s="334">
        <v>0</v>
      </c>
      <c r="J14389" s="334">
        <v>0</v>
      </c>
      <c r="K14389" s="334">
        <v>0</v>
      </c>
      <c r="L14389" s="334">
        <v>0</v>
      </c>
      <c r="M14389" s="334">
        <v>0</v>
      </c>
      <c r="N14389" s="334">
        <v>0</v>
      </c>
      <c r="O14389" s="334">
        <v>0</v>
      </c>
      <c r="P14389" s="334">
        <v>0</v>
      </c>
      <c r="Q14389" s="334">
        <v>0</v>
      </c>
      <c r="R14389" s="334">
        <v>0</v>
      </c>
      <c r="S14389" s="334">
        <v>0</v>
      </c>
      <c r="T14389" s="334">
        <v>0</v>
      </c>
      <c r="U14389" s="334">
        <v>0</v>
      </c>
      <c r="V14389" s="334">
        <v>0</v>
      </c>
      <c r="W14389" s="334">
        <v>0</v>
      </c>
      <c r="X14389" s="334">
        <v>0</v>
      </c>
      <c r="Y14389" s="334">
        <v>0</v>
      </c>
      <c r="Z14389" s="334">
        <v>0</v>
      </c>
      <c r="AA14389" s="334">
        <v>0</v>
      </c>
      <c r="AB14389" s="334">
        <v>0</v>
      </c>
      <c r="AD14389" s="334">
        <v>0</v>
      </c>
      <c r="AE14389" s="334">
        <f t="shared" si="2247"/>
        <v>0</v>
      </c>
      <c r="AF14389" s="334">
        <f t="shared" si="2248"/>
        <v>0</v>
      </c>
      <c r="AG14389" s="340">
        <f t="shared" si="2249"/>
        <v>0</v>
      </c>
      <c r="AI14389" s="340">
        <f t="shared" si="2253"/>
        <v>0</v>
      </c>
      <c r="AJ14389" s="340">
        <f t="shared" si="2253"/>
        <v>0</v>
      </c>
      <c r="AK14389" s="340">
        <f t="shared" si="2253"/>
        <v>0</v>
      </c>
      <c r="AL14389" s="340">
        <f t="shared" si="2253"/>
        <v>0</v>
      </c>
      <c r="AM14389" s="340">
        <f t="shared" si="2253"/>
        <v>0</v>
      </c>
    </row>
    <row r="14390" spans="1:39" x14ac:dyDescent="0.35">
      <c r="A14390" s="337">
        <v>36303</v>
      </c>
      <c r="B14390" s="338">
        <f t="shared" si="2244"/>
        <v>1999</v>
      </c>
      <c r="C14390" s="338">
        <f t="shared" si="2245"/>
        <v>5</v>
      </c>
      <c r="D14390" s="338">
        <f t="shared" si="2246"/>
        <v>23</v>
      </c>
      <c r="E14390" s="334">
        <v>0</v>
      </c>
      <c r="F14390" s="334">
        <v>0</v>
      </c>
      <c r="G14390" s="334">
        <v>0</v>
      </c>
      <c r="H14390" s="334">
        <v>0</v>
      </c>
      <c r="I14390" s="334">
        <v>0</v>
      </c>
      <c r="J14390" s="334">
        <v>0</v>
      </c>
      <c r="K14390" s="334">
        <v>0</v>
      </c>
      <c r="L14390" s="334">
        <v>0</v>
      </c>
      <c r="M14390" s="334">
        <v>0</v>
      </c>
      <c r="N14390" s="334">
        <v>0</v>
      </c>
      <c r="O14390" s="334">
        <v>0</v>
      </c>
      <c r="P14390" s="334">
        <v>0</v>
      </c>
      <c r="Q14390" s="334">
        <v>0</v>
      </c>
      <c r="R14390" s="334">
        <v>0</v>
      </c>
      <c r="S14390" s="334">
        <v>0</v>
      </c>
      <c r="T14390" s="334">
        <v>0</v>
      </c>
      <c r="U14390" s="334">
        <v>0</v>
      </c>
      <c r="V14390" s="334">
        <v>0</v>
      </c>
      <c r="W14390" s="334">
        <v>0</v>
      </c>
      <c r="X14390" s="334">
        <v>0</v>
      </c>
      <c r="Y14390" s="334">
        <v>0</v>
      </c>
      <c r="Z14390" s="334">
        <v>0</v>
      </c>
      <c r="AA14390" s="334">
        <v>0</v>
      </c>
      <c r="AB14390" s="334">
        <v>0</v>
      </c>
      <c r="AD14390" s="334">
        <v>0</v>
      </c>
      <c r="AE14390" s="334">
        <f t="shared" si="2247"/>
        <v>0</v>
      </c>
      <c r="AF14390" s="334">
        <f t="shared" si="2248"/>
        <v>0</v>
      </c>
      <c r="AG14390" s="340">
        <f t="shared" si="2249"/>
        <v>0</v>
      </c>
      <c r="AI14390" s="340">
        <f t="shared" si="2253"/>
        <v>0</v>
      </c>
      <c r="AJ14390" s="340">
        <f t="shared" si="2253"/>
        <v>0</v>
      </c>
      <c r="AK14390" s="340">
        <f t="shared" si="2253"/>
        <v>0</v>
      </c>
      <c r="AL14390" s="340">
        <f t="shared" si="2253"/>
        <v>0</v>
      </c>
      <c r="AM14390" s="340">
        <f t="shared" si="2253"/>
        <v>0</v>
      </c>
    </row>
    <row r="14391" spans="1:39" x14ac:dyDescent="0.35">
      <c r="A14391" s="337">
        <v>36304</v>
      </c>
      <c r="B14391" s="338">
        <f t="shared" si="2244"/>
        <v>1999</v>
      </c>
      <c r="C14391" s="338">
        <f t="shared" si="2245"/>
        <v>5</v>
      </c>
      <c r="D14391" s="338">
        <f t="shared" si="2246"/>
        <v>24</v>
      </c>
      <c r="E14391" s="334">
        <v>0</v>
      </c>
      <c r="F14391" s="334">
        <v>0</v>
      </c>
      <c r="G14391" s="334">
        <v>0</v>
      </c>
      <c r="H14391" s="334">
        <v>0</v>
      </c>
      <c r="I14391" s="334">
        <v>0</v>
      </c>
      <c r="J14391" s="334">
        <v>0</v>
      </c>
      <c r="K14391" s="334">
        <v>0</v>
      </c>
      <c r="L14391" s="334">
        <v>0</v>
      </c>
      <c r="M14391" s="334">
        <v>0</v>
      </c>
      <c r="N14391" s="334">
        <v>0</v>
      </c>
      <c r="O14391" s="334">
        <v>0</v>
      </c>
      <c r="P14391" s="334">
        <v>0</v>
      </c>
      <c r="Q14391" s="334">
        <v>0</v>
      </c>
      <c r="R14391" s="334">
        <v>0</v>
      </c>
      <c r="S14391" s="334">
        <v>0</v>
      </c>
      <c r="T14391" s="334">
        <v>0</v>
      </c>
      <c r="U14391" s="334">
        <v>0</v>
      </c>
      <c r="V14391" s="334">
        <v>0</v>
      </c>
      <c r="W14391" s="334">
        <v>0</v>
      </c>
      <c r="X14391" s="334">
        <v>0</v>
      </c>
      <c r="Y14391" s="334">
        <v>0</v>
      </c>
      <c r="Z14391" s="334">
        <v>0</v>
      </c>
      <c r="AA14391" s="334">
        <v>0</v>
      </c>
      <c r="AB14391" s="334">
        <v>0</v>
      </c>
      <c r="AD14391" s="334">
        <v>0</v>
      </c>
      <c r="AE14391" s="334">
        <f t="shared" si="2247"/>
        <v>0</v>
      </c>
      <c r="AF14391" s="334">
        <f t="shared" si="2248"/>
        <v>0</v>
      </c>
      <c r="AG14391" s="340">
        <f t="shared" si="2249"/>
        <v>0</v>
      </c>
      <c r="AI14391" s="340">
        <f t="shared" si="2253"/>
        <v>0</v>
      </c>
      <c r="AJ14391" s="340">
        <f t="shared" si="2253"/>
        <v>0</v>
      </c>
      <c r="AK14391" s="340">
        <f t="shared" si="2253"/>
        <v>0</v>
      </c>
      <c r="AL14391" s="340">
        <f t="shared" si="2253"/>
        <v>0</v>
      </c>
      <c r="AM14391" s="340">
        <f t="shared" si="2253"/>
        <v>0</v>
      </c>
    </row>
    <row r="14392" spans="1:39" x14ac:dyDescent="0.35">
      <c r="A14392" s="337">
        <v>36305</v>
      </c>
      <c r="B14392" s="338">
        <f t="shared" si="2244"/>
        <v>1999</v>
      </c>
      <c r="C14392" s="338">
        <f t="shared" si="2245"/>
        <v>5</v>
      </c>
      <c r="D14392" s="338">
        <f t="shared" si="2246"/>
        <v>25</v>
      </c>
      <c r="E14392" s="334">
        <v>0</v>
      </c>
      <c r="F14392" s="334">
        <v>0</v>
      </c>
      <c r="G14392" s="334">
        <v>0</v>
      </c>
      <c r="H14392" s="334">
        <v>0</v>
      </c>
      <c r="I14392" s="334">
        <v>0</v>
      </c>
      <c r="J14392" s="334">
        <v>0</v>
      </c>
      <c r="K14392" s="334">
        <v>0</v>
      </c>
      <c r="L14392" s="334">
        <v>0</v>
      </c>
      <c r="M14392" s="334">
        <v>0</v>
      </c>
      <c r="N14392" s="334">
        <v>0</v>
      </c>
      <c r="O14392" s="334">
        <v>0</v>
      </c>
      <c r="P14392" s="334">
        <v>0</v>
      </c>
      <c r="Q14392" s="334">
        <v>0</v>
      </c>
      <c r="R14392" s="334">
        <v>0</v>
      </c>
      <c r="S14392" s="334">
        <v>0</v>
      </c>
      <c r="T14392" s="334">
        <v>0</v>
      </c>
      <c r="U14392" s="334">
        <v>0</v>
      </c>
      <c r="V14392" s="334">
        <v>0</v>
      </c>
      <c r="W14392" s="334">
        <v>0</v>
      </c>
      <c r="X14392" s="334">
        <v>0</v>
      </c>
      <c r="Y14392" s="334">
        <v>0</v>
      </c>
      <c r="Z14392" s="334">
        <v>0</v>
      </c>
      <c r="AA14392" s="334">
        <v>0</v>
      </c>
      <c r="AB14392" s="334">
        <v>0</v>
      </c>
      <c r="AD14392" s="334">
        <v>0</v>
      </c>
      <c r="AE14392" s="334">
        <f t="shared" si="2247"/>
        <v>0</v>
      </c>
      <c r="AF14392" s="334">
        <f t="shared" si="2248"/>
        <v>0</v>
      </c>
      <c r="AG14392" s="340">
        <f t="shared" si="2249"/>
        <v>0</v>
      </c>
      <c r="AI14392" s="340">
        <f t="shared" si="2253"/>
        <v>0</v>
      </c>
      <c r="AJ14392" s="340">
        <f t="shared" si="2253"/>
        <v>0</v>
      </c>
      <c r="AK14392" s="340">
        <f t="shared" si="2253"/>
        <v>0</v>
      </c>
      <c r="AL14392" s="340">
        <f t="shared" si="2253"/>
        <v>0</v>
      </c>
      <c r="AM14392" s="340">
        <f t="shared" si="2253"/>
        <v>0</v>
      </c>
    </row>
    <row r="14393" spans="1:39" x14ac:dyDescent="0.35">
      <c r="A14393" s="337">
        <v>36306</v>
      </c>
      <c r="B14393" s="338">
        <f t="shared" si="2244"/>
        <v>1999</v>
      </c>
      <c r="C14393" s="338">
        <f t="shared" si="2245"/>
        <v>5</v>
      </c>
      <c r="D14393" s="338">
        <f t="shared" si="2246"/>
        <v>26</v>
      </c>
      <c r="E14393" s="334">
        <v>1</v>
      </c>
      <c r="F14393" s="334">
        <v>2.7</v>
      </c>
      <c r="G14393" s="334">
        <v>1</v>
      </c>
      <c r="H14393" s="334">
        <v>0</v>
      </c>
      <c r="I14393" s="334">
        <v>0</v>
      </c>
      <c r="J14393" s="334">
        <v>0</v>
      </c>
      <c r="K14393" s="334">
        <v>0</v>
      </c>
      <c r="L14393" s="334">
        <v>0</v>
      </c>
      <c r="M14393" s="334">
        <v>0</v>
      </c>
      <c r="N14393" s="334">
        <v>0</v>
      </c>
      <c r="O14393" s="334">
        <v>0</v>
      </c>
      <c r="P14393" s="334">
        <v>0</v>
      </c>
      <c r="Q14393" s="334">
        <v>0</v>
      </c>
      <c r="R14393" s="334">
        <v>0</v>
      </c>
      <c r="S14393" s="334">
        <v>0</v>
      </c>
      <c r="T14393" s="334">
        <v>0</v>
      </c>
      <c r="U14393" s="334">
        <v>0</v>
      </c>
      <c r="V14393" s="334">
        <v>0</v>
      </c>
      <c r="W14393" s="334">
        <v>0</v>
      </c>
      <c r="X14393" s="334">
        <v>0</v>
      </c>
      <c r="Y14393" s="334">
        <v>0</v>
      </c>
      <c r="Z14393" s="334">
        <v>0</v>
      </c>
      <c r="AA14393" s="334">
        <v>0</v>
      </c>
      <c r="AB14393" s="334">
        <v>0</v>
      </c>
      <c r="AD14393" s="334">
        <v>4.7</v>
      </c>
      <c r="AE14393" s="334">
        <f t="shared" si="2247"/>
        <v>4.7</v>
      </c>
      <c r="AF14393" s="334">
        <f t="shared" si="2248"/>
        <v>4.7</v>
      </c>
      <c r="AG14393" s="340">
        <f t="shared" si="2249"/>
        <v>0</v>
      </c>
      <c r="AI14393" s="340">
        <f t="shared" si="2253"/>
        <v>4.7</v>
      </c>
      <c r="AJ14393" s="340">
        <f t="shared" si="2253"/>
        <v>0</v>
      </c>
      <c r="AK14393" s="340">
        <f t="shared" si="2253"/>
        <v>0</v>
      </c>
      <c r="AL14393" s="340">
        <f t="shared" si="2253"/>
        <v>0</v>
      </c>
      <c r="AM14393" s="340">
        <f t="shared" si="2253"/>
        <v>0</v>
      </c>
    </row>
    <row r="14394" spans="1:39" x14ac:dyDescent="0.35">
      <c r="A14394" s="337">
        <v>36307</v>
      </c>
      <c r="B14394" s="338">
        <f t="shared" si="2244"/>
        <v>1999</v>
      </c>
      <c r="C14394" s="338">
        <f t="shared" si="2245"/>
        <v>5</v>
      </c>
      <c r="D14394" s="338">
        <f t="shared" si="2246"/>
        <v>27</v>
      </c>
      <c r="E14394" s="334">
        <v>0</v>
      </c>
      <c r="F14394" s="334">
        <v>0</v>
      </c>
      <c r="G14394" s="334">
        <v>0</v>
      </c>
      <c r="H14394" s="334">
        <v>0</v>
      </c>
      <c r="I14394" s="334">
        <v>0</v>
      </c>
      <c r="J14394" s="334">
        <v>0</v>
      </c>
      <c r="K14394" s="334">
        <v>0</v>
      </c>
      <c r="L14394" s="334">
        <v>0</v>
      </c>
      <c r="M14394" s="334">
        <v>0</v>
      </c>
      <c r="N14394" s="334">
        <v>0</v>
      </c>
      <c r="O14394" s="334">
        <v>0</v>
      </c>
      <c r="P14394" s="334">
        <v>0</v>
      </c>
      <c r="Q14394" s="334">
        <v>0</v>
      </c>
      <c r="R14394" s="334">
        <v>0</v>
      </c>
      <c r="S14394" s="334">
        <v>0</v>
      </c>
      <c r="T14394" s="334">
        <v>0</v>
      </c>
      <c r="U14394" s="334">
        <v>0</v>
      </c>
      <c r="V14394" s="334">
        <v>0</v>
      </c>
      <c r="W14394" s="334">
        <v>0</v>
      </c>
      <c r="X14394" s="334">
        <v>0</v>
      </c>
      <c r="Y14394" s="334">
        <v>0</v>
      </c>
      <c r="Z14394" s="334">
        <v>0</v>
      </c>
      <c r="AA14394" s="334">
        <v>0</v>
      </c>
      <c r="AB14394" s="334">
        <v>0</v>
      </c>
      <c r="AD14394" s="334">
        <v>0</v>
      </c>
      <c r="AE14394" s="334">
        <f t="shared" si="2247"/>
        <v>0</v>
      </c>
      <c r="AF14394" s="334">
        <f t="shared" si="2248"/>
        <v>0</v>
      </c>
      <c r="AG14394" s="340">
        <f t="shared" si="2249"/>
        <v>0</v>
      </c>
      <c r="AI14394" s="340">
        <f t="shared" si="2253"/>
        <v>0</v>
      </c>
      <c r="AJ14394" s="340">
        <f t="shared" si="2253"/>
        <v>0</v>
      </c>
      <c r="AK14394" s="340">
        <f t="shared" si="2253"/>
        <v>0</v>
      </c>
      <c r="AL14394" s="340">
        <f t="shared" si="2253"/>
        <v>0</v>
      </c>
      <c r="AM14394" s="340">
        <f t="shared" si="2253"/>
        <v>0</v>
      </c>
    </row>
    <row r="14395" spans="1:39" x14ac:dyDescent="0.35">
      <c r="A14395" s="337">
        <v>36308</v>
      </c>
      <c r="B14395" s="338">
        <f t="shared" si="2244"/>
        <v>1999</v>
      </c>
      <c r="C14395" s="338">
        <f t="shared" si="2245"/>
        <v>5</v>
      </c>
      <c r="D14395" s="338">
        <f t="shared" si="2246"/>
        <v>28</v>
      </c>
      <c r="E14395" s="334">
        <v>0</v>
      </c>
      <c r="F14395" s="334">
        <v>0</v>
      </c>
      <c r="G14395" s="334">
        <v>0</v>
      </c>
      <c r="H14395" s="334">
        <v>0</v>
      </c>
      <c r="I14395" s="334">
        <v>0</v>
      </c>
      <c r="J14395" s="334">
        <v>0</v>
      </c>
      <c r="K14395" s="334">
        <v>0</v>
      </c>
      <c r="L14395" s="334">
        <v>0</v>
      </c>
      <c r="M14395" s="334">
        <v>0</v>
      </c>
      <c r="N14395" s="334">
        <v>0</v>
      </c>
      <c r="O14395" s="334">
        <v>0</v>
      </c>
      <c r="P14395" s="334">
        <v>0</v>
      </c>
      <c r="Q14395" s="334">
        <v>0</v>
      </c>
      <c r="R14395" s="334">
        <v>0</v>
      </c>
      <c r="S14395" s="334">
        <v>0</v>
      </c>
      <c r="T14395" s="334">
        <v>0</v>
      </c>
      <c r="U14395" s="334">
        <v>0</v>
      </c>
      <c r="V14395" s="334">
        <v>0</v>
      </c>
      <c r="W14395" s="334">
        <v>0</v>
      </c>
      <c r="X14395" s="334">
        <v>0</v>
      </c>
      <c r="Y14395" s="334">
        <v>0</v>
      </c>
      <c r="Z14395" s="334">
        <v>0</v>
      </c>
      <c r="AA14395" s="334">
        <v>0</v>
      </c>
      <c r="AB14395" s="334">
        <v>0</v>
      </c>
      <c r="AD14395" s="334">
        <v>0</v>
      </c>
      <c r="AE14395" s="334">
        <f t="shared" si="2247"/>
        <v>0</v>
      </c>
      <c r="AF14395" s="334">
        <f t="shared" si="2248"/>
        <v>0</v>
      </c>
      <c r="AG14395" s="340">
        <f t="shared" si="2249"/>
        <v>0</v>
      </c>
      <c r="AI14395" s="340">
        <f t="shared" si="2253"/>
        <v>0</v>
      </c>
      <c r="AJ14395" s="340">
        <f t="shared" si="2253"/>
        <v>0</v>
      </c>
      <c r="AK14395" s="340">
        <f t="shared" si="2253"/>
        <v>0</v>
      </c>
      <c r="AL14395" s="340">
        <f t="shared" si="2253"/>
        <v>0</v>
      </c>
      <c r="AM14395" s="340">
        <f t="shared" si="2253"/>
        <v>0</v>
      </c>
    </row>
    <row r="14396" spans="1:39" x14ac:dyDescent="0.35">
      <c r="A14396" s="337">
        <v>36309</v>
      </c>
      <c r="B14396" s="338">
        <f t="shared" si="2244"/>
        <v>1999</v>
      </c>
      <c r="C14396" s="338">
        <f t="shared" si="2245"/>
        <v>5</v>
      </c>
      <c r="D14396" s="338">
        <f t="shared" si="2246"/>
        <v>29</v>
      </c>
      <c r="E14396" s="334">
        <v>0.4</v>
      </c>
      <c r="F14396" s="334">
        <v>0.5</v>
      </c>
      <c r="G14396" s="334">
        <v>0.4</v>
      </c>
      <c r="H14396" s="334">
        <v>0.5</v>
      </c>
      <c r="I14396" s="334">
        <v>0.4</v>
      </c>
      <c r="J14396" s="334">
        <v>0.4</v>
      </c>
      <c r="K14396" s="334">
        <v>0.5</v>
      </c>
      <c r="L14396" s="334">
        <v>0.4</v>
      </c>
      <c r="M14396" s="334">
        <v>0.4</v>
      </c>
      <c r="N14396" s="334">
        <v>0.5</v>
      </c>
      <c r="O14396" s="334">
        <v>0.4</v>
      </c>
      <c r="P14396" s="334">
        <v>0.5</v>
      </c>
      <c r="Q14396" s="334">
        <v>0.4</v>
      </c>
      <c r="R14396" s="334">
        <v>0.4</v>
      </c>
      <c r="S14396" s="334">
        <v>0.5</v>
      </c>
      <c r="T14396" s="334">
        <v>0.4</v>
      </c>
      <c r="U14396" s="334">
        <v>0.4</v>
      </c>
      <c r="V14396" s="334">
        <v>0.5</v>
      </c>
      <c r="W14396" s="334">
        <v>0.4</v>
      </c>
      <c r="X14396" s="334">
        <v>0.5</v>
      </c>
      <c r="Y14396" s="334">
        <v>0.4</v>
      </c>
      <c r="Z14396" s="334">
        <v>0</v>
      </c>
      <c r="AA14396" s="334">
        <v>0</v>
      </c>
      <c r="AB14396" s="334">
        <v>0</v>
      </c>
      <c r="AD14396" s="334">
        <v>9.1999999999999993</v>
      </c>
      <c r="AE14396" s="334">
        <f t="shared" si="2247"/>
        <v>9.1999999999999993</v>
      </c>
      <c r="AF14396" s="334">
        <f t="shared" si="2248"/>
        <v>9.2000000000000028</v>
      </c>
      <c r="AG14396" s="340">
        <f t="shared" si="2249"/>
        <v>3.5527136788005009E-15</v>
      </c>
      <c r="AI14396" s="340">
        <f t="shared" si="2253"/>
        <v>9.2000000000000028</v>
      </c>
      <c r="AJ14396" s="340">
        <f t="shared" si="2253"/>
        <v>0</v>
      </c>
      <c r="AK14396" s="340">
        <f t="shared" si="2253"/>
        <v>0</v>
      </c>
      <c r="AL14396" s="340">
        <f t="shared" si="2253"/>
        <v>0</v>
      </c>
      <c r="AM14396" s="340">
        <f t="shared" si="2253"/>
        <v>0</v>
      </c>
    </row>
    <row r="14397" spans="1:39" x14ac:dyDescent="0.35">
      <c r="A14397" s="337">
        <v>36310</v>
      </c>
      <c r="B14397" s="338">
        <f t="shared" si="2244"/>
        <v>1999</v>
      </c>
      <c r="C14397" s="338">
        <f t="shared" si="2245"/>
        <v>5</v>
      </c>
      <c r="D14397" s="338">
        <f t="shared" si="2246"/>
        <v>30</v>
      </c>
      <c r="E14397" s="334">
        <v>0</v>
      </c>
      <c r="F14397" s="334">
        <v>0</v>
      </c>
      <c r="G14397" s="334">
        <v>0</v>
      </c>
      <c r="H14397" s="334">
        <v>0</v>
      </c>
      <c r="I14397" s="334">
        <v>0</v>
      </c>
      <c r="J14397" s="334">
        <v>0</v>
      </c>
      <c r="K14397" s="334">
        <v>0</v>
      </c>
      <c r="L14397" s="334">
        <v>0</v>
      </c>
      <c r="M14397" s="334">
        <v>0</v>
      </c>
      <c r="N14397" s="334">
        <v>0</v>
      </c>
      <c r="O14397" s="334">
        <v>0</v>
      </c>
      <c r="P14397" s="334">
        <v>0</v>
      </c>
      <c r="Q14397" s="334">
        <v>0</v>
      </c>
      <c r="R14397" s="334">
        <v>0</v>
      </c>
      <c r="S14397" s="334">
        <v>0</v>
      </c>
      <c r="T14397" s="334">
        <v>0</v>
      </c>
      <c r="U14397" s="334">
        <v>0</v>
      </c>
      <c r="V14397" s="334">
        <v>0</v>
      </c>
      <c r="W14397" s="334">
        <v>0</v>
      </c>
      <c r="X14397" s="334">
        <v>0</v>
      </c>
      <c r="Y14397" s="334">
        <v>0</v>
      </c>
      <c r="Z14397" s="334">
        <v>0</v>
      </c>
      <c r="AA14397" s="334">
        <v>0</v>
      </c>
      <c r="AB14397" s="334">
        <v>0</v>
      </c>
      <c r="AD14397" s="334">
        <v>0</v>
      </c>
      <c r="AE14397" s="334">
        <f t="shared" si="2247"/>
        <v>0</v>
      </c>
      <c r="AF14397" s="334">
        <f t="shared" si="2248"/>
        <v>0</v>
      </c>
      <c r="AG14397" s="340">
        <f t="shared" si="2249"/>
        <v>0</v>
      </c>
      <c r="AI14397" s="340">
        <f t="shared" si="2253"/>
        <v>0</v>
      </c>
      <c r="AJ14397" s="340">
        <f t="shared" si="2253"/>
        <v>0</v>
      </c>
      <c r="AK14397" s="340">
        <f t="shared" si="2253"/>
        <v>0</v>
      </c>
      <c r="AL14397" s="340">
        <f t="shared" si="2253"/>
        <v>0</v>
      </c>
      <c r="AM14397" s="340">
        <f t="shared" si="2253"/>
        <v>0</v>
      </c>
    </row>
    <row r="14398" spans="1:39" x14ac:dyDescent="0.35">
      <c r="A14398" s="337">
        <v>36311</v>
      </c>
      <c r="B14398" s="338">
        <f t="shared" si="2244"/>
        <v>1999</v>
      </c>
      <c r="C14398" s="338">
        <f t="shared" si="2245"/>
        <v>5</v>
      </c>
      <c r="D14398" s="338">
        <f t="shared" si="2246"/>
        <v>31</v>
      </c>
      <c r="E14398" s="334">
        <v>0</v>
      </c>
      <c r="F14398" s="334">
        <v>0</v>
      </c>
      <c r="G14398" s="334">
        <v>0</v>
      </c>
      <c r="H14398" s="334">
        <v>0</v>
      </c>
      <c r="I14398" s="334">
        <v>0</v>
      </c>
      <c r="J14398" s="334">
        <v>0</v>
      </c>
      <c r="K14398" s="334">
        <v>0</v>
      </c>
      <c r="L14398" s="334">
        <v>0</v>
      </c>
      <c r="M14398" s="334">
        <v>0</v>
      </c>
      <c r="N14398" s="334">
        <v>0</v>
      </c>
      <c r="O14398" s="334">
        <v>0</v>
      </c>
      <c r="P14398" s="334">
        <v>0</v>
      </c>
      <c r="Q14398" s="334">
        <v>0</v>
      </c>
      <c r="R14398" s="334">
        <v>0</v>
      </c>
      <c r="S14398" s="334">
        <v>0</v>
      </c>
      <c r="T14398" s="334">
        <v>0</v>
      </c>
      <c r="U14398" s="334">
        <v>0.7</v>
      </c>
      <c r="V14398" s="334">
        <v>1.7</v>
      </c>
      <c r="W14398" s="334">
        <v>0</v>
      </c>
      <c r="X14398" s="334">
        <v>0</v>
      </c>
      <c r="Y14398" s="334">
        <v>0</v>
      </c>
      <c r="Z14398" s="334">
        <v>0</v>
      </c>
      <c r="AA14398" s="334">
        <v>0</v>
      </c>
      <c r="AB14398" s="334">
        <v>0</v>
      </c>
      <c r="AD14398" s="334">
        <v>2.4</v>
      </c>
      <c r="AE14398" s="334">
        <f t="shared" si="2247"/>
        <v>2.4</v>
      </c>
      <c r="AF14398" s="334">
        <f t="shared" si="2248"/>
        <v>2.4</v>
      </c>
      <c r="AG14398" s="340">
        <f t="shared" si="2249"/>
        <v>0</v>
      </c>
      <c r="AI14398" s="340">
        <f t="shared" si="2253"/>
        <v>2.4</v>
      </c>
      <c r="AJ14398" s="340">
        <f t="shared" si="2253"/>
        <v>0</v>
      </c>
      <c r="AK14398" s="340">
        <f t="shared" si="2253"/>
        <v>0</v>
      </c>
      <c r="AL14398" s="340">
        <f t="shared" si="2253"/>
        <v>0</v>
      </c>
      <c r="AM14398" s="340">
        <f t="shared" si="2253"/>
        <v>0</v>
      </c>
    </row>
    <row r="14399" spans="1:39" x14ac:dyDescent="0.35">
      <c r="A14399" s="337">
        <v>36312</v>
      </c>
      <c r="B14399" s="338">
        <f t="shared" si="2244"/>
        <v>1999</v>
      </c>
      <c r="C14399" s="338">
        <f t="shared" si="2245"/>
        <v>6</v>
      </c>
      <c r="D14399" s="338">
        <f t="shared" si="2246"/>
        <v>1</v>
      </c>
      <c r="E14399" s="334">
        <v>0</v>
      </c>
      <c r="F14399" s="334">
        <v>0</v>
      </c>
      <c r="G14399" s="334">
        <v>0</v>
      </c>
      <c r="H14399" s="334">
        <v>0</v>
      </c>
      <c r="I14399" s="334">
        <v>0</v>
      </c>
      <c r="J14399" s="334">
        <v>1.1000000000000001</v>
      </c>
      <c r="K14399" s="334">
        <v>1.1000000000000001</v>
      </c>
      <c r="L14399" s="334">
        <v>0</v>
      </c>
      <c r="M14399" s="334">
        <v>0</v>
      </c>
      <c r="N14399" s="334">
        <v>0</v>
      </c>
      <c r="O14399" s="334">
        <v>0</v>
      </c>
      <c r="P14399" s="334">
        <v>0</v>
      </c>
      <c r="Q14399" s="334">
        <v>0</v>
      </c>
      <c r="R14399" s="334">
        <v>0</v>
      </c>
      <c r="S14399" s="334">
        <v>0</v>
      </c>
      <c r="T14399" s="334">
        <v>0</v>
      </c>
      <c r="U14399" s="334">
        <v>1.2</v>
      </c>
      <c r="V14399" s="334">
        <v>1.1000000000000001</v>
      </c>
      <c r="W14399" s="334">
        <v>1.1000000000000001</v>
      </c>
      <c r="X14399" s="334">
        <v>0</v>
      </c>
      <c r="Y14399" s="334">
        <v>0</v>
      </c>
      <c r="Z14399" s="334">
        <v>0</v>
      </c>
      <c r="AA14399" s="334">
        <v>0</v>
      </c>
      <c r="AB14399" s="334">
        <v>0</v>
      </c>
      <c r="AD14399" s="334">
        <v>5.6</v>
      </c>
      <c r="AE14399" s="334">
        <f t="shared" si="2247"/>
        <v>5.6</v>
      </c>
      <c r="AF14399" s="334">
        <f t="shared" si="2248"/>
        <v>5.6</v>
      </c>
      <c r="AG14399" s="340">
        <f t="shared" si="2249"/>
        <v>0</v>
      </c>
      <c r="AI14399" s="340">
        <f t="shared" si="2253"/>
        <v>0</v>
      </c>
      <c r="AJ14399" s="340">
        <f t="shared" si="2253"/>
        <v>5.6</v>
      </c>
      <c r="AK14399" s="340">
        <f t="shared" si="2253"/>
        <v>0</v>
      </c>
      <c r="AL14399" s="340">
        <f t="shared" si="2253"/>
        <v>0</v>
      </c>
      <c r="AM14399" s="340">
        <f t="shared" si="2253"/>
        <v>0</v>
      </c>
    </row>
    <row r="14400" spans="1:39" x14ac:dyDescent="0.35">
      <c r="A14400" s="337">
        <v>36313</v>
      </c>
      <c r="B14400" s="338">
        <f t="shared" si="2244"/>
        <v>1999</v>
      </c>
      <c r="C14400" s="338">
        <f t="shared" si="2245"/>
        <v>6</v>
      </c>
      <c r="D14400" s="338">
        <f t="shared" si="2246"/>
        <v>2</v>
      </c>
      <c r="E14400" s="334">
        <v>0</v>
      </c>
      <c r="F14400" s="334">
        <v>0</v>
      </c>
      <c r="G14400" s="334">
        <v>0</v>
      </c>
      <c r="H14400" s="334">
        <v>0.7</v>
      </c>
      <c r="I14400" s="334">
        <v>0</v>
      </c>
      <c r="J14400" s="334">
        <v>0</v>
      </c>
      <c r="K14400" s="334">
        <v>0</v>
      </c>
      <c r="L14400" s="334">
        <v>0</v>
      </c>
      <c r="M14400" s="334">
        <v>0</v>
      </c>
      <c r="N14400" s="334">
        <v>0.6</v>
      </c>
      <c r="O14400" s="334">
        <v>0.7</v>
      </c>
      <c r="P14400" s="334">
        <v>0.6</v>
      </c>
      <c r="Q14400" s="334">
        <v>0.7</v>
      </c>
      <c r="R14400" s="334">
        <v>0.6</v>
      </c>
      <c r="S14400" s="334">
        <v>0.7</v>
      </c>
      <c r="T14400" s="334">
        <v>0.7</v>
      </c>
      <c r="U14400" s="334">
        <v>0.6</v>
      </c>
      <c r="V14400" s="334">
        <v>0.7</v>
      </c>
      <c r="W14400" s="334">
        <v>0.6</v>
      </c>
      <c r="X14400" s="334">
        <v>0.7</v>
      </c>
      <c r="Y14400" s="334">
        <v>0</v>
      </c>
      <c r="Z14400" s="334">
        <v>0.6</v>
      </c>
      <c r="AA14400" s="334">
        <v>0.7</v>
      </c>
      <c r="AB14400" s="334">
        <v>0</v>
      </c>
      <c r="AD14400" s="334">
        <v>9.1999999999999993</v>
      </c>
      <c r="AE14400" s="334">
        <f t="shared" si="2247"/>
        <v>9.1999999999999993</v>
      </c>
      <c r="AF14400" s="334">
        <f t="shared" si="2248"/>
        <v>9.1999999999999993</v>
      </c>
      <c r="AG14400" s="340">
        <f t="shared" si="2249"/>
        <v>0</v>
      </c>
      <c r="AI14400" s="340">
        <f t="shared" si="2253"/>
        <v>0</v>
      </c>
      <c r="AJ14400" s="340">
        <f t="shared" si="2253"/>
        <v>9.1999999999999993</v>
      </c>
      <c r="AK14400" s="340">
        <f t="shared" si="2253"/>
        <v>0</v>
      </c>
      <c r="AL14400" s="340">
        <f t="shared" si="2253"/>
        <v>0</v>
      </c>
      <c r="AM14400" s="340">
        <f t="shared" si="2253"/>
        <v>0</v>
      </c>
    </row>
    <row r="14401" spans="1:39" x14ac:dyDescent="0.35">
      <c r="A14401" s="337">
        <v>36314</v>
      </c>
      <c r="B14401" s="338">
        <f t="shared" si="2244"/>
        <v>1999</v>
      </c>
      <c r="C14401" s="338">
        <f t="shared" si="2245"/>
        <v>6</v>
      </c>
      <c r="D14401" s="338">
        <f t="shared" si="2246"/>
        <v>3</v>
      </c>
      <c r="E14401" s="334">
        <v>0.9</v>
      </c>
      <c r="F14401" s="334">
        <v>0.8</v>
      </c>
      <c r="G14401" s="334">
        <v>0.9</v>
      </c>
      <c r="H14401" s="334">
        <v>0.8</v>
      </c>
      <c r="I14401" s="334">
        <v>0.9</v>
      </c>
      <c r="J14401" s="334">
        <v>0.8</v>
      </c>
      <c r="K14401" s="334">
        <v>0.9</v>
      </c>
      <c r="L14401" s="334">
        <v>0.8</v>
      </c>
      <c r="M14401" s="334">
        <v>0.9</v>
      </c>
      <c r="N14401" s="334">
        <v>0.8</v>
      </c>
      <c r="O14401" s="334">
        <v>0.9</v>
      </c>
      <c r="P14401" s="334">
        <v>0.8</v>
      </c>
      <c r="Q14401" s="334">
        <v>0.9</v>
      </c>
      <c r="R14401" s="334">
        <v>0</v>
      </c>
      <c r="S14401" s="334">
        <v>0</v>
      </c>
      <c r="T14401" s="334">
        <v>0</v>
      </c>
      <c r="U14401" s="334">
        <v>0</v>
      </c>
      <c r="V14401" s="334">
        <v>0</v>
      </c>
      <c r="W14401" s="334">
        <v>0</v>
      </c>
      <c r="X14401" s="334">
        <v>0</v>
      </c>
      <c r="Y14401" s="334">
        <v>0</v>
      </c>
      <c r="Z14401" s="334">
        <v>0</v>
      </c>
      <c r="AA14401" s="334">
        <v>0</v>
      </c>
      <c r="AB14401" s="334">
        <v>0</v>
      </c>
      <c r="AD14401" s="334">
        <v>11.1</v>
      </c>
      <c r="AE14401" s="334">
        <f t="shared" si="2247"/>
        <v>11.1</v>
      </c>
      <c r="AF14401" s="334">
        <f t="shared" si="2248"/>
        <v>11.100000000000003</v>
      </c>
      <c r="AG14401" s="340">
        <f t="shared" si="2249"/>
        <v>3.5527136788005009E-15</v>
      </c>
      <c r="AI14401" s="340">
        <f t="shared" si="2253"/>
        <v>0</v>
      </c>
      <c r="AJ14401" s="340">
        <f t="shared" si="2253"/>
        <v>11.100000000000003</v>
      </c>
      <c r="AK14401" s="340">
        <f t="shared" si="2253"/>
        <v>0</v>
      </c>
      <c r="AL14401" s="340">
        <f t="shared" si="2253"/>
        <v>0</v>
      </c>
      <c r="AM14401" s="340">
        <f t="shared" si="2253"/>
        <v>0</v>
      </c>
    </row>
    <row r="14402" spans="1:39" x14ac:dyDescent="0.35">
      <c r="A14402" s="337">
        <v>36315</v>
      </c>
      <c r="B14402" s="338">
        <f t="shared" si="2244"/>
        <v>1999</v>
      </c>
      <c r="C14402" s="338">
        <f t="shared" si="2245"/>
        <v>6</v>
      </c>
      <c r="D14402" s="338">
        <f t="shared" si="2246"/>
        <v>4</v>
      </c>
      <c r="E14402" s="334">
        <v>0</v>
      </c>
      <c r="F14402" s="334">
        <v>0</v>
      </c>
      <c r="G14402" s="334">
        <v>0</v>
      </c>
      <c r="H14402" s="334">
        <v>0</v>
      </c>
      <c r="I14402" s="334">
        <v>0</v>
      </c>
      <c r="J14402" s="334">
        <v>0</v>
      </c>
      <c r="K14402" s="334">
        <v>0</v>
      </c>
      <c r="L14402" s="334">
        <v>0</v>
      </c>
      <c r="M14402" s="334">
        <v>0</v>
      </c>
      <c r="N14402" s="334">
        <v>0</v>
      </c>
      <c r="O14402" s="334">
        <v>0</v>
      </c>
      <c r="P14402" s="334">
        <v>0</v>
      </c>
      <c r="Q14402" s="334">
        <v>0</v>
      </c>
      <c r="R14402" s="334">
        <v>0</v>
      </c>
      <c r="S14402" s="334">
        <v>0</v>
      </c>
      <c r="T14402" s="334">
        <v>0</v>
      </c>
      <c r="U14402" s="334">
        <v>0</v>
      </c>
      <c r="V14402" s="334">
        <v>0</v>
      </c>
      <c r="W14402" s="334">
        <v>0</v>
      </c>
      <c r="X14402" s="334">
        <v>0</v>
      </c>
      <c r="Y14402" s="334">
        <v>0</v>
      </c>
      <c r="Z14402" s="334">
        <v>0</v>
      </c>
      <c r="AA14402" s="334">
        <v>0</v>
      </c>
      <c r="AB14402" s="334">
        <v>0</v>
      </c>
      <c r="AD14402" s="334">
        <v>0</v>
      </c>
      <c r="AE14402" s="334">
        <f t="shared" si="2247"/>
        <v>0</v>
      </c>
      <c r="AF14402" s="334">
        <f t="shared" si="2248"/>
        <v>0</v>
      </c>
      <c r="AG14402" s="340">
        <f t="shared" si="2249"/>
        <v>0</v>
      </c>
      <c r="AI14402" s="340">
        <f t="shared" si="2253"/>
        <v>0</v>
      </c>
      <c r="AJ14402" s="340">
        <f t="shared" si="2253"/>
        <v>0</v>
      </c>
      <c r="AK14402" s="340">
        <f t="shared" si="2253"/>
        <v>0</v>
      </c>
      <c r="AL14402" s="340">
        <f t="shared" si="2253"/>
        <v>0</v>
      </c>
      <c r="AM14402" s="340">
        <f t="shared" si="2253"/>
        <v>0</v>
      </c>
    </row>
    <row r="14403" spans="1:39" x14ac:dyDescent="0.35">
      <c r="A14403" s="337">
        <v>36316</v>
      </c>
      <c r="B14403" s="338">
        <f t="shared" si="2244"/>
        <v>1999</v>
      </c>
      <c r="C14403" s="338">
        <f t="shared" si="2245"/>
        <v>6</v>
      </c>
      <c r="D14403" s="338">
        <f t="shared" si="2246"/>
        <v>5</v>
      </c>
      <c r="E14403" s="334">
        <v>0</v>
      </c>
      <c r="F14403" s="334">
        <v>0</v>
      </c>
      <c r="G14403" s="334">
        <v>0</v>
      </c>
      <c r="H14403" s="334">
        <v>0</v>
      </c>
      <c r="I14403" s="334">
        <v>0</v>
      </c>
      <c r="J14403" s="334">
        <v>0</v>
      </c>
      <c r="K14403" s="334">
        <v>0</v>
      </c>
      <c r="L14403" s="334">
        <v>0</v>
      </c>
      <c r="M14403" s="334">
        <v>0</v>
      </c>
      <c r="N14403" s="334">
        <v>0</v>
      </c>
      <c r="O14403" s="334">
        <v>0</v>
      </c>
      <c r="P14403" s="334">
        <v>0</v>
      </c>
      <c r="Q14403" s="334">
        <v>0</v>
      </c>
      <c r="R14403" s="334">
        <v>0</v>
      </c>
      <c r="S14403" s="334">
        <v>0</v>
      </c>
      <c r="T14403" s="334">
        <v>0</v>
      </c>
      <c r="U14403" s="334">
        <v>0</v>
      </c>
      <c r="V14403" s="334">
        <v>0</v>
      </c>
      <c r="W14403" s="334">
        <v>0</v>
      </c>
      <c r="X14403" s="334">
        <v>0</v>
      </c>
      <c r="Y14403" s="334">
        <v>0</v>
      </c>
      <c r="Z14403" s="334">
        <v>0</v>
      </c>
      <c r="AA14403" s="334">
        <v>0</v>
      </c>
      <c r="AB14403" s="334">
        <v>0</v>
      </c>
      <c r="AD14403" s="334">
        <v>0</v>
      </c>
      <c r="AE14403" s="334">
        <f t="shared" si="2247"/>
        <v>0</v>
      </c>
      <c r="AF14403" s="334">
        <f t="shared" si="2248"/>
        <v>0</v>
      </c>
      <c r="AG14403" s="340">
        <f t="shared" si="2249"/>
        <v>0</v>
      </c>
      <c r="AI14403" s="340">
        <f t="shared" si="2253"/>
        <v>0</v>
      </c>
      <c r="AJ14403" s="340">
        <f t="shared" si="2253"/>
        <v>0</v>
      </c>
      <c r="AK14403" s="340">
        <f t="shared" si="2253"/>
        <v>0</v>
      </c>
      <c r="AL14403" s="340">
        <f t="shared" si="2253"/>
        <v>0</v>
      </c>
      <c r="AM14403" s="340">
        <f t="shared" si="2253"/>
        <v>0</v>
      </c>
    </row>
    <row r="14404" spans="1:39" x14ac:dyDescent="0.35">
      <c r="A14404" s="337">
        <v>36317</v>
      </c>
      <c r="B14404" s="338">
        <f t="shared" ref="B14404:B14467" si="2254">YEAR(A14404)</f>
        <v>1999</v>
      </c>
      <c r="C14404" s="338">
        <f t="shared" ref="C14404:C14467" si="2255">MONTH(A14404)</f>
        <v>6</v>
      </c>
      <c r="D14404" s="338">
        <f t="shared" ref="D14404:D14467" si="2256">DAY(A14404)</f>
        <v>6</v>
      </c>
      <c r="E14404" s="334">
        <v>0</v>
      </c>
      <c r="F14404" s="334">
        <v>0</v>
      </c>
      <c r="G14404" s="334">
        <v>0</v>
      </c>
      <c r="H14404" s="334">
        <v>0</v>
      </c>
      <c r="I14404" s="334">
        <v>0</v>
      </c>
      <c r="J14404" s="334">
        <v>0</v>
      </c>
      <c r="K14404" s="334">
        <v>0</v>
      </c>
      <c r="L14404" s="334">
        <v>0</v>
      </c>
      <c r="M14404" s="334">
        <v>0</v>
      </c>
      <c r="N14404" s="334">
        <v>0</v>
      </c>
      <c r="O14404" s="334">
        <v>0</v>
      </c>
      <c r="P14404" s="334">
        <v>0.6</v>
      </c>
      <c r="Q14404" s="334">
        <v>0</v>
      </c>
      <c r="R14404" s="334">
        <v>0</v>
      </c>
      <c r="S14404" s="334">
        <v>0</v>
      </c>
      <c r="T14404" s="334">
        <v>0</v>
      </c>
      <c r="U14404" s="334">
        <v>0.8</v>
      </c>
      <c r="V14404" s="334">
        <v>0.8</v>
      </c>
      <c r="W14404" s="334">
        <v>0.6</v>
      </c>
      <c r="X14404" s="334">
        <v>0</v>
      </c>
      <c r="Y14404" s="334">
        <v>0</v>
      </c>
      <c r="Z14404" s="334">
        <v>0</v>
      </c>
      <c r="AA14404" s="334">
        <v>0</v>
      </c>
      <c r="AB14404" s="334">
        <v>0</v>
      </c>
      <c r="AD14404" s="334">
        <v>2.8</v>
      </c>
      <c r="AE14404" s="334">
        <f t="shared" ref="AE14404:AE14467" si="2257">AD14404</f>
        <v>2.8</v>
      </c>
      <c r="AF14404" s="334">
        <f t="shared" ref="AF14404:AF14467" si="2258">SUM(E14404:AB14404)</f>
        <v>2.8000000000000003</v>
      </c>
      <c r="AG14404" s="340">
        <f t="shared" ref="AG14404:AG14467" si="2259">ABS(AF14404-AE14404)</f>
        <v>4.4408920985006262E-16</v>
      </c>
      <c r="AI14404" s="340">
        <f t="shared" ref="AI14404:AM14419" si="2260">IF($C14404=AI$1,$AF14404,0)</f>
        <v>0</v>
      </c>
      <c r="AJ14404" s="340">
        <f t="shared" si="2260"/>
        <v>2.8000000000000003</v>
      </c>
      <c r="AK14404" s="340">
        <f t="shared" si="2260"/>
        <v>0</v>
      </c>
      <c r="AL14404" s="340">
        <f t="shared" si="2260"/>
        <v>0</v>
      </c>
      <c r="AM14404" s="340">
        <f t="shared" si="2260"/>
        <v>0</v>
      </c>
    </row>
    <row r="14405" spans="1:39" x14ac:dyDescent="0.35">
      <c r="A14405" s="337">
        <v>36318</v>
      </c>
      <c r="B14405" s="338">
        <f t="shared" si="2254"/>
        <v>1999</v>
      </c>
      <c r="C14405" s="338">
        <f t="shared" si="2255"/>
        <v>6</v>
      </c>
      <c r="D14405" s="338">
        <f t="shared" si="2256"/>
        <v>7</v>
      </c>
      <c r="E14405" s="334">
        <v>0</v>
      </c>
      <c r="F14405" s="334">
        <v>0</v>
      </c>
      <c r="G14405" s="334">
        <v>0</v>
      </c>
      <c r="H14405" s="334">
        <v>0</v>
      </c>
      <c r="I14405" s="334">
        <v>0</v>
      </c>
      <c r="J14405" s="334">
        <v>0</v>
      </c>
      <c r="K14405" s="334">
        <v>0</v>
      </c>
      <c r="L14405" s="334">
        <v>0</v>
      </c>
      <c r="M14405" s="334">
        <v>0</v>
      </c>
      <c r="N14405" s="334">
        <v>0</v>
      </c>
      <c r="O14405" s="334">
        <v>0</v>
      </c>
      <c r="P14405" s="334">
        <v>0</v>
      </c>
      <c r="Q14405" s="334">
        <v>0</v>
      </c>
      <c r="R14405" s="334">
        <v>0</v>
      </c>
      <c r="S14405" s="334">
        <v>0</v>
      </c>
      <c r="T14405" s="334">
        <v>0</v>
      </c>
      <c r="U14405" s="334">
        <v>0</v>
      </c>
      <c r="V14405" s="334">
        <v>0</v>
      </c>
      <c r="W14405" s="334">
        <v>0</v>
      </c>
      <c r="X14405" s="334">
        <v>0</v>
      </c>
      <c r="Y14405" s="334">
        <v>0</v>
      </c>
      <c r="Z14405" s="334">
        <v>0</v>
      </c>
      <c r="AA14405" s="334">
        <v>0</v>
      </c>
      <c r="AB14405" s="334">
        <v>0</v>
      </c>
      <c r="AD14405" s="334">
        <v>0</v>
      </c>
      <c r="AE14405" s="334">
        <f t="shared" si="2257"/>
        <v>0</v>
      </c>
      <c r="AF14405" s="334">
        <f t="shared" si="2258"/>
        <v>0</v>
      </c>
      <c r="AG14405" s="340">
        <f t="shared" si="2259"/>
        <v>0</v>
      </c>
      <c r="AI14405" s="340">
        <f t="shared" si="2260"/>
        <v>0</v>
      </c>
      <c r="AJ14405" s="340">
        <f t="shared" si="2260"/>
        <v>0</v>
      </c>
      <c r="AK14405" s="340">
        <f t="shared" si="2260"/>
        <v>0</v>
      </c>
      <c r="AL14405" s="340">
        <f t="shared" si="2260"/>
        <v>0</v>
      </c>
      <c r="AM14405" s="340">
        <f t="shared" si="2260"/>
        <v>0</v>
      </c>
    </row>
    <row r="14406" spans="1:39" x14ac:dyDescent="0.35">
      <c r="A14406" s="337">
        <v>36319</v>
      </c>
      <c r="B14406" s="338">
        <f t="shared" si="2254"/>
        <v>1999</v>
      </c>
      <c r="C14406" s="338">
        <f t="shared" si="2255"/>
        <v>6</v>
      </c>
      <c r="D14406" s="338">
        <f t="shared" si="2256"/>
        <v>8</v>
      </c>
      <c r="E14406" s="334">
        <v>0</v>
      </c>
      <c r="F14406" s="334">
        <v>0</v>
      </c>
      <c r="G14406" s="334">
        <v>0</v>
      </c>
      <c r="H14406" s="334">
        <v>0</v>
      </c>
      <c r="I14406" s="334">
        <v>0</v>
      </c>
      <c r="J14406" s="334">
        <v>0</v>
      </c>
      <c r="K14406" s="334">
        <v>0</v>
      </c>
      <c r="L14406" s="334">
        <v>0</v>
      </c>
      <c r="M14406" s="334">
        <v>0</v>
      </c>
      <c r="N14406" s="334">
        <v>0</v>
      </c>
      <c r="O14406" s="334">
        <v>0</v>
      </c>
      <c r="P14406" s="334">
        <v>0</v>
      </c>
      <c r="Q14406" s="334">
        <v>0</v>
      </c>
      <c r="R14406" s="334">
        <v>0</v>
      </c>
      <c r="S14406" s="334">
        <v>0</v>
      </c>
      <c r="T14406" s="334">
        <v>0</v>
      </c>
      <c r="U14406" s="334">
        <v>0</v>
      </c>
      <c r="V14406" s="334">
        <v>0</v>
      </c>
      <c r="W14406" s="334">
        <v>0</v>
      </c>
      <c r="X14406" s="334">
        <v>0</v>
      </c>
      <c r="Y14406" s="334">
        <v>0</v>
      </c>
      <c r="Z14406" s="334">
        <v>0</v>
      </c>
      <c r="AA14406" s="334">
        <v>0</v>
      </c>
      <c r="AB14406" s="334">
        <v>0</v>
      </c>
      <c r="AD14406" s="334">
        <v>0</v>
      </c>
      <c r="AE14406" s="334">
        <f t="shared" si="2257"/>
        <v>0</v>
      </c>
      <c r="AF14406" s="334">
        <f t="shared" si="2258"/>
        <v>0</v>
      </c>
      <c r="AG14406" s="340">
        <f t="shared" si="2259"/>
        <v>0</v>
      </c>
      <c r="AI14406" s="340">
        <f t="shared" si="2260"/>
        <v>0</v>
      </c>
      <c r="AJ14406" s="340">
        <f t="shared" si="2260"/>
        <v>0</v>
      </c>
      <c r="AK14406" s="340">
        <f t="shared" si="2260"/>
        <v>0</v>
      </c>
      <c r="AL14406" s="340">
        <f t="shared" si="2260"/>
        <v>0</v>
      </c>
      <c r="AM14406" s="340">
        <f t="shared" si="2260"/>
        <v>0</v>
      </c>
    </row>
    <row r="14407" spans="1:39" x14ac:dyDescent="0.35">
      <c r="A14407" s="337">
        <v>36320</v>
      </c>
      <c r="B14407" s="338">
        <f t="shared" si="2254"/>
        <v>1999</v>
      </c>
      <c r="C14407" s="338">
        <f t="shared" si="2255"/>
        <v>6</v>
      </c>
      <c r="D14407" s="338">
        <f t="shared" si="2256"/>
        <v>9</v>
      </c>
      <c r="E14407" s="334">
        <v>0</v>
      </c>
      <c r="F14407" s="334">
        <v>0</v>
      </c>
      <c r="G14407" s="334">
        <v>0</v>
      </c>
      <c r="H14407" s="334">
        <v>0</v>
      </c>
      <c r="I14407" s="334">
        <v>0</v>
      </c>
      <c r="J14407" s="334">
        <v>0</v>
      </c>
      <c r="K14407" s="334">
        <v>0</v>
      </c>
      <c r="L14407" s="334">
        <v>0</v>
      </c>
      <c r="M14407" s="334">
        <v>0</v>
      </c>
      <c r="N14407" s="334">
        <v>0</v>
      </c>
      <c r="O14407" s="334">
        <v>0</v>
      </c>
      <c r="P14407" s="334">
        <v>0</v>
      </c>
      <c r="Q14407" s="334">
        <v>2</v>
      </c>
      <c r="R14407" s="334">
        <v>0</v>
      </c>
      <c r="S14407" s="334">
        <v>0</v>
      </c>
      <c r="T14407" s="334">
        <v>1.4</v>
      </c>
      <c r="U14407" s="334">
        <v>0</v>
      </c>
      <c r="V14407" s="334">
        <v>0</v>
      </c>
      <c r="W14407" s="334">
        <v>0</v>
      </c>
      <c r="X14407" s="334">
        <v>0</v>
      </c>
      <c r="Y14407" s="334">
        <v>0</v>
      </c>
      <c r="Z14407" s="334">
        <v>0</v>
      </c>
      <c r="AA14407" s="334">
        <v>0</v>
      </c>
      <c r="AB14407" s="334">
        <v>0</v>
      </c>
      <c r="AD14407" s="334">
        <v>3.4</v>
      </c>
      <c r="AE14407" s="334">
        <f t="shared" si="2257"/>
        <v>3.4</v>
      </c>
      <c r="AF14407" s="334">
        <f t="shared" si="2258"/>
        <v>3.4</v>
      </c>
      <c r="AG14407" s="340">
        <f t="shared" si="2259"/>
        <v>0</v>
      </c>
      <c r="AI14407" s="340">
        <f t="shared" si="2260"/>
        <v>0</v>
      </c>
      <c r="AJ14407" s="340">
        <f t="shared" si="2260"/>
        <v>3.4</v>
      </c>
      <c r="AK14407" s="340">
        <f t="shared" si="2260"/>
        <v>0</v>
      </c>
      <c r="AL14407" s="340">
        <f t="shared" si="2260"/>
        <v>0</v>
      </c>
      <c r="AM14407" s="340">
        <f t="shared" si="2260"/>
        <v>0</v>
      </c>
    </row>
    <row r="14408" spans="1:39" x14ac:dyDescent="0.35">
      <c r="A14408" s="337">
        <v>36321</v>
      </c>
      <c r="B14408" s="338">
        <f t="shared" si="2254"/>
        <v>1999</v>
      </c>
      <c r="C14408" s="338">
        <f t="shared" si="2255"/>
        <v>6</v>
      </c>
      <c r="D14408" s="338">
        <f t="shared" si="2256"/>
        <v>10</v>
      </c>
      <c r="E14408" s="334">
        <v>0</v>
      </c>
      <c r="F14408" s="334">
        <v>0</v>
      </c>
      <c r="G14408" s="334">
        <v>0</v>
      </c>
      <c r="H14408" s="334">
        <v>0</v>
      </c>
      <c r="I14408" s="334">
        <v>0</v>
      </c>
      <c r="J14408" s="334">
        <v>0</v>
      </c>
      <c r="K14408" s="334">
        <v>0</v>
      </c>
      <c r="L14408" s="334">
        <v>0</v>
      </c>
      <c r="M14408" s="334">
        <v>0</v>
      </c>
      <c r="N14408" s="334">
        <v>0</v>
      </c>
      <c r="O14408" s="334">
        <v>0</v>
      </c>
      <c r="P14408" s="334">
        <v>0</v>
      </c>
      <c r="Q14408" s="334">
        <v>0</v>
      </c>
      <c r="R14408" s="334">
        <v>0</v>
      </c>
      <c r="S14408" s="334">
        <v>0</v>
      </c>
      <c r="T14408" s="334">
        <v>3.5</v>
      </c>
      <c r="U14408" s="334">
        <v>4.4000000000000004</v>
      </c>
      <c r="V14408" s="334">
        <v>1.7</v>
      </c>
      <c r="W14408" s="334">
        <v>0</v>
      </c>
      <c r="X14408" s="334">
        <v>0</v>
      </c>
      <c r="Y14408" s="334">
        <v>0</v>
      </c>
      <c r="Z14408" s="334">
        <v>0</v>
      </c>
      <c r="AA14408" s="334">
        <v>0</v>
      </c>
      <c r="AB14408" s="334">
        <v>0</v>
      </c>
      <c r="AD14408" s="334">
        <v>9.6</v>
      </c>
      <c r="AE14408" s="334">
        <f t="shared" si="2257"/>
        <v>9.6</v>
      </c>
      <c r="AF14408" s="334">
        <f t="shared" si="2258"/>
        <v>9.6</v>
      </c>
      <c r="AG14408" s="340">
        <f t="shared" si="2259"/>
        <v>0</v>
      </c>
      <c r="AI14408" s="340">
        <f t="shared" si="2260"/>
        <v>0</v>
      </c>
      <c r="AJ14408" s="340">
        <f t="shared" si="2260"/>
        <v>9.6</v>
      </c>
      <c r="AK14408" s="340">
        <f t="shared" si="2260"/>
        <v>0</v>
      </c>
      <c r="AL14408" s="340">
        <f t="shared" si="2260"/>
        <v>0</v>
      </c>
      <c r="AM14408" s="340">
        <f t="shared" si="2260"/>
        <v>0</v>
      </c>
    </row>
    <row r="14409" spans="1:39" x14ac:dyDescent="0.35">
      <c r="A14409" s="337">
        <v>36322</v>
      </c>
      <c r="B14409" s="338">
        <f t="shared" si="2254"/>
        <v>1999</v>
      </c>
      <c r="C14409" s="338">
        <f t="shared" si="2255"/>
        <v>6</v>
      </c>
      <c r="D14409" s="338">
        <f t="shared" si="2256"/>
        <v>11</v>
      </c>
      <c r="E14409" s="334">
        <v>0</v>
      </c>
      <c r="F14409" s="334">
        <v>0</v>
      </c>
      <c r="G14409" s="334">
        <v>0</v>
      </c>
      <c r="H14409" s="334">
        <v>0</v>
      </c>
      <c r="I14409" s="334">
        <v>0</v>
      </c>
      <c r="J14409" s="334">
        <v>0</v>
      </c>
      <c r="K14409" s="334">
        <v>0.4</v>
      </c>
      <c r="L14409" s="334">
        <v>0.5</v>
      </c>
      <c r="M14409" s="334">
        <v>0.4</v>
      </c>
      <c r="N14409" s="334">
        <v>0.4</v>
      </c>
      <c r="O14409" s="334">
        <v>0</v>
      </c>
      <c r="P14409" s="334">
        <v>0</v>
      </c>
      <c r="Q14409" s="334">
        <v>0.5</v>
      </c>
      <c r="R14409" s="334">
        <v>0.4</v>
      </c>
      <c r="S14409" s="334">
        <v>0</v>
      </c>
      <c r="T14409" s="334">
        <v>0</v>
      </c>
      <c r="U14409" s="334">
        <v>0</v>
      </c>
      <c r="V14409" s="334">
        <v>0</v>
      </c>
      <c r="W14409" s="334">
        <v>0</v>
      </c>
      <c r="X14409" s="334">
        <v>0</v>
      </c>
      <c r="Y14409" s="334">
        <v>0</v>
      </c>
      <c r="Z14409" s="334">
        <v>0</v>
      </c>
      <c r="AA14409" s="334">
        <v>0</v>
      </c>
      <c r="AB14409" s="334">
        <v>0</v>
      </c>
      <c r="AD14409" s="334">
        <v>2.6</v>
      </c>
      <c r="AE14409" s="334">
        <f t="shared" si="2257"/>
        <v>2.6</v>
      </c>
      <c r="AF14409" s="334">
        <f t="shared" si="2258"/>
        <v>2.6</v>
      </c>
      <c r="AG14409" s="340">
        <f t="shared" si="2259"/>
        <v>0</v>
      </c>
      <c r="AI14409" s="340">
        <f t="shared" si="2260"/>
        <v>0</v>
      </c>
      <c r="AJ14409" s="340">
        <f t="shared" si="2260"/>
        <v>2.6</v>
      </c>
      <c r="AK14409" s="340">
        <f t="shared" si="2260"/>
        <v>0</v>
      </c>
      <c r="AL14409" s="340">
        <f t="shared" si="2260"/>
        <v>0</v>
      </c>
      <c r="AM14409" s="340">
        <f t="shared" si="2260"/>
        <v>0</v>
      </c>
    </row>
    <row r="14410" spans="1:39" x14ac:dyDescent="0.35">
      <c r="A14410" s="337">
        <v>36323</v>
      </c>
      <c r="B14410" s="338">
        <f t="shared" si="2254"/>
        <v>1999</v>
      </c>
      <c r="C14410" s="338">
        <f t="shared" si="2255"/>
        <v>6</v>
      </c>
      <c r="D14410" s="338">
        <f t="shared" si="2256"/>
        <v>12</v>
      </c>
      <c r="E14410" s="334">
        <v>0</v>
      </c>
      <c r="F14410" s="334">
        <v>0</v>
      </c>
      <c r="G14410" s="334">
        <v>0</v>
      </c>
      <c r="H14410" s="334">
        <v>0</v>
      </c>
      <c r="I14410" s="334">
        <v>0</v>
      </c>
      <c r="J14410" s="334">
        <v>0</v>
      </c>
      <c r="K14410" s="334">
        <v>0</v>
      </c>
      <c r="L14410" s="334">
        <v>0</v>
      </c>
      <c r="M14410" s="334">
        <v>0</v>
      </c>
      <c r="N14410" s="334">
        <v>0</v>
      </c>
      <c r="O14410" s="334">
        <v>0</v>
      </c>
      <c r="P14410" s="334">
        <v>0</v>
      </c>
      <c r="Q14410" s="334">
        <v>0</v>
      </c>
      <c r="R14410" s="334">
        <v>0</v>
      </c>
      <c r="S14410" s="334">
        <v>0</v>
      </c>
      <c r="T14410" s="334">
        <v>0</v>
      </c>
      <c r="U14410" s="334">
        <v>0</v>
      </c>
      <c r="V14410" s="334">
        <v>0</v>
      </c>
      <c r="W14410" s="334">
        <v>0</v>
      </c>
      <c r="X14410" s="334">
        <v>0</v>
      </c>
      <c r="Y14410" s="334">
        <v>0</v>
      </c>
      <c r="Z14410" s="334">
        <v>0</v>
      </c>
      <c r="AA14410" s="334">
        <v>0</v>
      </c>
      <c r="AB14410" s="334">
        <v>0</v>
      </c>
      <c r="AD14410" s="334">
        <v>0</v>
      </c>
      <c r="AE14410" s="334">
        <f t="shared" si="2257"/>
        <v>0</v>
      </c>
      <c r="AF14410" s="334">
        <f t="shared" si="2258"/>
        <v>0</v>
      </c>
      <c r="AG14410" s="340">
        <f t="shared" si="2259"/>
        <v>0</v>
      </c>
      <c r="AI14410" s="340">
        <f t="shared" si="2260"/>
        <v>0</v>
      </c>
      <c r="AJ14410" s="340">
        <f t="shared" si="2260"/>
        <v>0</v>
      </c>
      <c r="AK14410" s="340">
        <f t="shared" si="2260"/>
        <v>0</v>
      </c>
      <c r="AL14410" s="340">
        <f t="shared" si="2260"/>
        <v>0</v>
      </c>
      <c r="AM14410" s="340">
        <f t="shared" si="2260"/>
        <v>0</v>
      </c>
    </row>
    <row r="14411" spans="1:39" x14ac:dyDescent="0.35">
      <c r="A14411" s="337">
        <v>36324</v>
      </c>
      <c r="B14411" s="338">
        <f t="shared" si="2254"/>
        <v>1999</v>
      </c>
      <c r="C14411" s="338">
        <f t="shared" si="2255"/>
        <v>6</v>
      </c>
      <c r="D14411" s="338">
        <f t="shared" si="2256"/>
        <v>13</v>
      </c>
      <c r="E14411" s="334">
        <v>0</v>
      </c>
      <c r="F14411" s="334">
        <v>0</v>
      </c>
      <c r="G14411" s="334">
        <v>0</v>
      </c>
      <c r="H14411" s="334">
        <v>0</v>
      </c>
      <c r="I14411" s="334">
        <v>0</v>
      </c>
      <c r="J14411" s="334">
        <v>0</v>
      </c>
      <c r="K14411" s="334">
        <v>0</v>
      </c>
      <c r="L14411" s="334">
        <v>0</v>
      </c>
      <c r="M14411" s="334">
        <v>0</v>
      </c>
      <c r="N14411" s="334">
        <v>0</v>
      </c>
      <c r="O14411" s="334">
        <v>0</v>
      </c>
      <c r="P14411" s="334">
        <v>0</v>
      </c>
      <c r="Q14411" s="334">
        <v>0</v>
      </c>
      <c r="R14411" s="334">
        <v>0</v>
      </c>
      <c r="S14411" s="334">
        <v>0</v>
      </c>
      <c r="T14411" s="334">
        <v>0</v>
      </c>
      <c r="U14411" s="334">
        <v>0</v>
      </c>
      <c r="V14411" s="334">
        <v>0</v>
      </c>
      <c r="W14411" s="334">
        <v>0</v>
      </c>
      <c r="X14411" s="334">
        <v>0</v>
      </c>
      <c r="Y14411" s="334">
        <v>0</v>
      </c>
      <c r="Z14411" s="334">
        <v>0</v>
      </c>
      <c r="AA14411" s="334">
        <v>0</v>
      </c>
      <c r="AB14411" s="334">
        <v>0</v>
      </c>
      <c r="AD14411" s="334">
        <v>0</v>
      </c>
      <c r="AE14411" s="334">
        <f t="shared" si="2257"/>
        <v>0</v>
      </c>
      <c r="AF14411" s="334">
        <f t="shared" si="2258"/>
        <v>0</v>
      </c>
      <c r="AG14411" s="340">
        <f t="shared" si="2259"/>
        <v>0</v>
      </c>
      <c r="AI14411" s="340">
        <f t="shared" si="2260"/>
        <v>0</v>
      </c>
      <c r="AJ14411" s="340">
        <f t="shared" si="2260"/>
        <v>0</v>
      </c>
      <c r="AK14411" s="340">
        <f t="shared" si="2260"/>
        <v>0</v>
      </c>
      <c r="AL14411" s="340">
        <f t="shared" si="2260"/>
        <v>0</v>
      </c>
      <c r="AM14411" s="340">
        <f t="shared" si="2260"/>
        <v>0</v>
      </c>
    </row>
    <row r="14412" spans="1:39" x14ac:dyDescent="0.35">
      <c r="A14412" s="337">
        <v>36325</v>
      </c>
      <c r="B14412" s="338">
        <f t="shared" si="2254"/>
        <v>1999</v>
      </c>
      <c r="C14412" s="338">
        <f t="shared" si="2255"/>
        <v>6</v>
      </c>
      <c r="D14412" s="338">
        <f t="shared" si="2256"/>
        <v>14</v>
      </c>
      <c r="E14412" s="334">
        <v>0</v>
      </c>
      <c r="F14412" s="334">
        <v>0</v>
      </c>
      <c r="G14412" s="334">
        <v>0</v>
      </c>
      <c r="H14412" s="334">
        <v>0</v>
      </c>
      <c r="I14412" s="334">
        <v>0</v>
      </c>
      <c r="J14412" s="334">
        <v>0</v>
      </c>
      <c r="K14412" s="334">
        <v>0</v>
      </c>
      <c r="L14412" s="334">
        <v>0</v>
      </c>
      <c r="M14412" s="334">
        <v>0</v>
      </c>
      <c r="N14412" s="334">
        <v>0</v>
      </c>
      <c r="O14412" s="334">
        <v>0</v>
      </c>
      <c r="P14412" s="334">
        <v>0</v>
      </c>
      <c r="Q14412" s="334">
        <v>0</v>
      </c>
      <c r="R14412" s="334">
        <v>0</v>
      </c>
      <c r="S14412" s="334">
        <v>0</v>
      </c>
      <c r="T14412" s="334">
        <v>0</v>
      </c>
      <c r="U14412" s="334">
        <v>0</v>
      </c>
      <c r="V14412" s="334">
        <v>0</v>
      </c>
      <c r="W14412" s="334">
        <v>0</v>
      </c>
      <c r="X14412" s="334">
        <v>0</v>
      </c>
      <c r="Y14412" s="334">
        <v>0</v>
      </c>
      <c r="Z14412" s="334">
        <v>0</v>
      </c>
      <c r="AA14412" s="334">
        <v>0</v>
      </c>
      <c r="AB14412" s="334">
        <v>0</v>
      </c>
      <c r="AD14412" s="334">
        <v>0</v>
      </c>
      <c r="AE14412" s="334">
        <f t="shared" si="2257"/>
        <v>0</v>
      </c>
      <c r="AF14412" s="334">
        <f t="shared" si="2258"/>
        <v>0</v>
      </c>
      <c r="AG14412" s="340">
        <f t="shared" si="2259"/>
        <v>0</v>
      </c>
      <c r="AI14412" s="340">
        <f t="shared" si="2260"/>
        <v>0</v>
      </c>
      <c r="AJ14412" s="340">
        <f t="shared" si="2260"/>
        <v>0</v>
      </c>
      <c r="AK14412" s="340">
        <f t="shared" si="2260"/>
        <v>0</v>
      </c>
      <c r="AL14412" s="340">
        <f t="shared" si="2260"/>
        <v>0</v>
      </c>
      <c r="AM14412" s="340">
        <f t="shared" si="2260"/>
        <v>0</v>
      </c>
    </row>
    <row r="14413" spans="1:39" x14ac:dyDescent="0.35">
      <c r="A14413" s="337">
        <v>36326</v>
      </c>
      <c r="B14413" s="338">
        <f t="shared" si="2254"/>
        <v>1999</v>
      </c>
      <c r="C14413" s="338">
        <f t="shared" si="2255"/>
        <v>6</v>
      </c>
      <c r="D14413" s="338">
        <f t="shared" si="2256"/>
        <v>15</v>
      </c>
      <c r="E14413" s="334">
        <v>0</v>
      </c>
      <c r="F14413" s="334">
        <v>0</v>
      </c>
      <c r="G14413" s="334">
        <v>0</v>
      </c>
      <c r="H14413" s="334">
        <v>0</v>
      </c>
      <c r="I14413" s="334">
        <v>0</v>
      </c>
      <c r="J14413" s="334">
        <v>0</v>
      </c>
      <c r="K14413" s="334">
        <v>0</v>
      </c>
      <c r="L14413" s="334">
        <v>0</v>
      </c>
      <c r="M14413" s="334">
        <v>0</v>
      </c>
      <c r="N14413" s="334">
        <v>0</v>
      </c>
      <c r="O14413" s="334">
        <v>0</v>
      </c>
      <c r="P14413" s="334">
        <v>0</v>
      </c>
      <c r="Q14413" s="334">
        <v>0</v>
      </c>
      <c r="R14413" s="334">
        <v>0</v>
      </c>
      <c r="S14413" s="334">
        <v>0</v>
      </c>
      <c r="T14413" s="334">
        <v>0</v>
      </c>
      <c r="U14413" s="334">
        <v>0</v>
      </c>
      <c r="V14413" s="334">
        <v>0</v>
      </c>
      <c r="W14413" s="334">
        <v>0</v>
      </c>
      <c r="X14413" s="334">
        <v>0</v>
      </c>
      <c r="Y14413" s="334">
        <v>0</v>
      </c>
      <c r="Z14413" s="334">
        <v>0</v>
      </c>
      <c r="AA14413" s="334">
        <v>0</v>
      </c>
      <c r="AB14413" s="334">
        <v>0</v>
      </c>
      <c r="AD14413" s="334">
        <v>0</v>
      </c>
      <c r="AE14413" s="334">
        <f t="shared" si="2257"/>
        <v>0</v>
      </c>
      <c r="AF14413" s="334">
        <f t="shared" si="2258"/>
        <v>0</v>
      </c>
      <c r="AG14413" s="340">
        <f t="shared" si="2259"/>
        <v>0</v>
      </c>
      <c r="AI14413" s="340">
        <f t="shared" si="2260"/>
        <v>0</v>
      </c>
      <c r="AJ14413" s="340">
        <f t="shared" si="2260"/>
        <v>0</v>
      </c>
      <c r="AK14413" s="340">
        <f t="shared" si="2260"/>
        <v>0</v>
      </c>
      <c r="AL14413" s="340">
        <f t="shared" si="2260"/>
        <v>0</v>
      </c>
      <c r="AM14413" s="340">
        <f t="shared" si="2260"/>
        <v>0</v>
      </c>
    </row>
    <row r="14414" spans="1:39" x14ac:dyDescent="0.35">
      <c r="A14414" s="337">
        <v>36327</v>
      </c>
      <c r="B14414" s="338">
        <f t="shared" si="2254"/>
        <v>1999</v>
      </c>
      <c r="C14414" s="338">
        <f t="shared" si="2255"/>
        <v>6</v>
      </c>
      <c r="D14414" s="338">
        <f t="shared" si="2256"/>
        <v>16</v>
      </c>
      <c r="E14414" s="334">
        <v>0</v>
      </c>
      <c r="F14414" s="334">
        <v>0</v>
      </c>
      <c r="G14414" s="334">
        <v>0</v>
      </c>
      <c r="H14414" s="334">
        <v>0</v>
      </c>
      <c r="I14414" s="334">
        <v>0</v>
      </c>
      <c r="J14414" s="334">
        <v>0</v>
      </c>
      <c r="K14414" s="334">
        <v>0</v>
      </c>
      <c r="L14414" s="334">
        <v>0</v>
      </c>
      <c r="M14414" s="334">
        <v>0</v>
      </c>
      <c r="N14414" s="334">
        <v>0</v>
      </c>
      <c r="O14414" s="334">
        <v>0</v>
      </c>
      <c r="P14414" s="334">
        <v>0</v>
      </c>
      <c r="Q14414" s="334">
        <v>0</v>
      </c>
      <c r="R14414" s="334">
        <v>0</v>
      </c>
      <c r="S14414" s="334">
        <v>0</v>
      </c>
      <c r="T14414" s="334">
        <v>0</v>
      </c>
      <c r="U14414" s="334">
        <v>0</v>
      </c>
      <c r="V14414" s="334">
        <v>0</v>
      </c>
      <c r="W14414" s="334">
        <v>0</v>
      </c>
      <c r="X14414" s="334">
        <v>0</v>
      </c>
      <c r="Y14414" s="334">
        <v>0.8</v>
      </c>
      <c r="Z14414" s="334">
        <v>0.8</v>
      </c>
      <c r="AA14414" s="334">
        <v>0</v>
      </c>
      <c r="AB14414" s="334">
        <v>0</v>
      </c>
      <c r="AD14414" s="334">
        <v>1.6</v>
      </c>
      <c r="AE14414" s="334">
        <f t="shared" si="2257"/>
        <v>1.6</v>
      </c>
      <c r="AF14414" s="334">
        <f t="shared" si="2258"/>
        <v>1.6</v>
      </c>
      <c r="AG14414" s="340">
        <f t="shared" si="2259"/>
        <v>0</v>
      </c>
      <c r="AI14414" s="340">
        <f t="shared" si="2260"/>
        <v>0</v>
      </c>
      <c r="AJ14414" s="340">
        <f t="shared" si="2260"/>
        <v>1.6</v>
      </c>
      <c r="AK14414" s="340">
        <f t="shared" si="2260"/>
        <v>0</v>
      </c>
      <c r="AL14414" s="340">
        <f t="shared" si="2260"/>
        <v>0</v>
      </c>
      <c r="AM14414" s="340">
        <f t="shared" si="2260"/>
        <v>0</v>
      </c>
    </row>
    <row r="14415" spans="1:39" x14ac:dyDescent="0.35">
      <c r="A14415" s="337">
        <v>36328</v>
      </c>
      <c r="B14415" s="338">
        <f t="shared" si="2254"/>
        <v>1999</v>
      </c>
      <c r="C14415" s="338">
        <f t="shared" si="2255"/>
        <v>6</v>
      </c>
      <c r="D14415" s="338">
        <f t="shared" si="2256"/>
        <v>17</v>
      </c>
      <c r="E14415" s="334">
        <v>0</v>
      </c>
      <c r="F14415" s="334">
        <v>0</v>
      </c>
      <c r="G14415" s="334">
        <v>0</v>
      </c>
      <c r="H14415" s="334">
        <v>0</v>
      </c>
      <c r="I14415" s="334">
        <v>0</v>
      </c>
      <c r="J14415" s="334">
        <v>0</v>
      </c>
      <c r="K14415" s="334">
        <v>0</v>
      </c>
      <c r="L14415" s="334">
        <v>0</v>
      </c>
      <c r="M14415" s="334">
        <v>0</v>
      </c>
      <c r="N14415" s="334">
        <v>0</v>
      </c>
      <c r="O14415" s="334">
        <v>0</v>
      </c>
      <c r="P14415" s="334">
        <v>0</v>
      </c>
      <c r="Q14415" s="334">
        <v>0</v>
      </c>
      <c r="R14415" s="334">
        <v>0</v>
      </c>
      <c r="S14415" s="334">
        <v>0</v>
      </c>
      <c r="T14415" s="334">
        <v>0</v>
      </c>
      <c r="U14415" s="334">
        <v>0</v>
      </c>
      <c r="V14415" s="334">
        <v>0</v>
      </c>
      <c r="W14415" s="334">
        <v>0</v>
      </c>
      <c r="X14415" s="334">
        <v>0</v>
      </c>
      <c r="Y14415" s="334">
        <v>0</v>
      </c>
      <c r="Z14415" s="334">
        <v>0</v>
      </c>
      <c r="AA14415" s="334">
        <v>0</v>
      </c>
      <c r="AB14415" s="334">
        <v>0</v>
      </c>
      <c r="AD14415" s="334">
        <v>0</v>
      </c>
      <c r="AE14415" s="334">
        <f t="shared" si="2257"/>
        <v>0</v>
      </c>
      <c r="AF14415" s="334">
        <f t="shared" si="2258"/>
        <v>0</v>
      </c>
      <c r="AG14415" s="340">
        <f t="shared" si="2259"/>
        <v>0</v>
      </c>
      <c r="AI14415" s="340">
        <f t="shared" si="2260"/>
        <v>0</v>
      </c>
      <c r="AJ14415" s="340">
        <f t="shared" si="2260"/>
        <v>0</v>
      </c>
      <c r="AK14415" s="340">
        <f t="shared" si="2260"/>
        <v>0</v>
      </c>
      <c r="AL14415" s="340">
        <f t="shared" si="2260"/>
        <v>0</v>
      </c>
      <c r="AM14415" s="340">
        <f t="shared" si="2260"/>
        <v>0</v>
      </c>
    </row>
    <row r="14416" spans="1:39" x14ac:dyDescent="0.35">
      <c r="A14416" s="337">
        <v>36329</v>
      </c>
      <c r="B14416" s="338">
        <f t="shared" si="2254"/>
        <v>1999</v>
      </c>
      <c r="C14416" s="338">
        <f t="shared" si="2255"/>
        <v>6</v>
      </c>
      <c r="D14416" s="338">
        <f t="shared" si="2256"/>
        <v>18</v>
      </c>
      <c r="E14416" s="334">
        <v>0</v>
      </c>
      <c r="F14416" s="334">
        <v>0</v>
      </c>
      <c r="G14416" s="334">
        <v>0</v>
      </c>
      <c r="H14416" s="334">
        <v>0</v>
      </c>
      <c r="I14416" s="334">
        <v>0</v>
      </c>
      <c r="J14416" s="334">
        <v>0</v>
      </c>
      <c r="K14416" s="334">
        <v>0</v>
      </c>
      <c r="L14416" s="334">
        <v>0</v>
      </c>
      <c r="M14416" s="334">
        <v>0</v>
      </c>
      <c r="N14416" s="334">
        <v>0</v>
      </c>
      <c r="O14416" s="334">
        <v>0</v>
      </c>
      <c r="P14416" s="334">
        <v>0</v>
      </c>
      <c r="Q14416" s="334">
        <v>0</v>
      </c>
      <c r="R14416" s="334">
        <v>0</v>
      </c>
      <c r="S14416" s="334">
        <v>0</v>
      </c>
      <c r="T14416" s="334">
        <v>0</v>
      </c>
      <c r="U14416" s="334">
        <v>0</v>
      </c>
      <c r="V14416" s="334">
        <v>0</v>
      </c>
      <c r="W14416" s="334">
        <v>0</v>
      </c>
      <c r="X14416" s="334">
        <v>0</v>
      </c>
      <c r="Y14416" s="334">
        <v>0</v>
      </c>
      <c r="Z14416" s="334">
        <v>0</v>
      </c>
      <c r="AA14416" s="334">
        <v>0</v>
      </c>
      <c r="AB14416" s="334">
        <v>0</v>
      </c>
      <c r="AD14416" s="334">
        <v>0</v>
      </c>
      <c r="AE14416" s="334">
        <f t="shared" si="2257"/>
        <v>0</v>
      </c>
      <c r="AF14416" s="334">
        <f t="shared" si="2258"/>
        <v>0</v>
      </c>
      <c r="AG14416" s="340">
        <f t="shared" si="2259"/>
        <v>0</v>
      </c>
      <c r="AI14416" s="340">
        <f t="shared" si="2260"/>
        <v>0</v>
      </c>
      <c r="AJ14416" s="340">
        <f t="shared" si="2260"/>
        <v>0</v>
      </c>
      <c r="AK14416" s="340">
        <f t="shared" si="2260"/>
        <v>0</v>
      </c>
      <c r="AL14416" s="340">
        <f t="shared" si="2260"/>
        <v>0</v>
      </c>
      <c r="AM14416" s="340">
        <f t="shared" si="2260"/>
        <v>0</v>
      </c>
    </row>
    <row r="14417" spans="1:39" x14ac:dyDescent="0.35">
      <c r="A14417" s="337">
        <v>36330</v>
      </c>
      <c r="B14417" s="338">
        <f t="shared" si="2254"/>
        <v>1999</v>
      </c>
      <c r="C14417" s="338">
        <f t="shared" si="2255"/>
        <v>6</v>
      </c>
      <c r="D14417" s="338">
        <f t="shared" si="2256"/>
        <v>19</v>
      </c>
      <c r="E14417" s="334">
        <v>0</v>
      </c>
      <c r="F14417" s="334">
        <v>0</v>
      </c>
      <c r="G14417" s="334">
        <v>0</v>
      </c>
      <c r="H14417" s="334">
        <v>0</v>
      </c>
      <c r="I14417" s="334">
        <v>0</v>
      </c>
      <c r="J14417" s="334">
        <v>0</v>
      </c>
      <c r="K14417" s="334">
        <v>0</v>
      </c>
      <c r="L14417" s="334">
        <v>0</v>
      </c>
      <c r="M14417" s="334">
        <v>0</v>
      </c>
      <c r="N14417" s="334">
        <v>0</v>
      </c>
      <c r="O14417" s="334">
        <v>0</v>
      </c>
      <c r="P14417" s="334">
        <v>0</v>
      </c>
      <c r="Q14417" s="334">
        <v>0</v>
      </c>
      <c r="R14417" s="334">
        <v>0</v>
      </c>
      <c r="S14417" s="334">
        <v>0</v>
      </c>
      <c r="T14417" s="334">
        <v>0</v>
      </c>
      <c r="U14417" s="334">
        <v>0</v>
      </c>
      <c r="V14417" s="334">
        <v>0</v>
      </c>
      <c r="W14417" s="334">
        <v>0</v>
      </c>
      <c r="X14417" s="334">
        <v>0</v>
      </c>
      <c r="Y14417" s="334">
        <v>0</v>
      </c>
      <c r="Z14417" s="334">
        <v>0</v>
      </c>
      <c r="AA14417" s="334">
        <v>0</v>
      </c>
      <c r="AB14417" s="334">
        <v>0</v>
      </c>
      <c r="AD14417" s="334">
        <v>0</v>
      </c>
      <c r="AE14417" s="334">
        <f t="shared" si="2257"/>
        <v>0</v>
      </c>
      <c r="AF14417" s="334">
        <f t="shared" si="2258"/>
        <v>0</v>
      </c>
      <c r="AG14417" s="340">
        <f t="shared" si="2259"/>
        <v>0</v>
      </c>
      <c r="AI14417" s="340">
        <f t="shared" si="2260"/>
        <v>0</v>
      </c>
      <c r="AJ14417" s="340">
        <f t="shared" si="2260"/>
        <v>0</v>
      </c>
      <c r="AK14417" s="340">
        <f t="shared" si="2260"/>
        <v>0</v>
      </c>
      <c r="AL14417" s="340">
        <f t="shared" si="2260"/>
        <v>0</v>
      </c>
      <c r="AM14417" s="340">
        <f t="shared" si="2260"/>
        <v>0</v>
      </c>
    </row>
    <row r="14418" spans="1:39" x14ac:dyDescent="0.35">
      <c r="A14418" s="337">
        <v>36331</v>
      </c>
      <c r="B14418" s="338">
        <f t="shared" si="2254"/>
        <v>1999</v>
      </c>
      <c r="C14418" s="338">
        <f t="shared" si="2255"/>
        <v>6</v>
      </c>
      <c r="D14418" s="338">
        <f t="shared" si="2256"/>
        <v>20</v>
      </c>
      <c r="E14418" s="334">
        <v>0</v>
      </c>
      <c r="F14418" s="334">
        <v>0</v>
      </c>
      <c r="G14418" s="334">
        <v>0</v>
      </c>
      <c r="H14418" s="334">
        <v>0</v>
      </c>
      <c r="I14418" s="334">
        <v>0</v>
      </c>
      <c r="J14418" s="334">
        <v>0</v>
      </c>
      <c r="K14418" s="334">
        <v>0</v>
      </c>
      <c r="L14418" s="334">
        <v>0</v>
      </c>
      <c r="M14418" s="334">
        <v>0</v>
      </c>
      <c r="N14418" s="334">
        <v>0</v>
      </c>
      <c r="O14418" s="334">
        <v>0</v>
      </c>
      <c r="P14418" s="334">
        <v>0</v>
      </c>
      <c r="Q14418" s="334">
        <v>0</v>
      </c>
      <c r="R14418" s="334">
        <v>0</v>
      </c>
      <c r="S14418" s="334">
        <v>0</v>
      </c>
      <c r="T14418" s="334">
        <v>0</v>
      </c>
      <c r="U14418" s="334">
        <v>0</v>
      </c>
      <c r="V14418" s="334">
        <v>0</v>
      </c>
      <c r="W14418" s="334">
        <v>0</v>
      </c>
      <c r="X14418" s="334">
        <v>0</v>
      </c>
      <c r="Y14418" s="334">
        <v>0</v>
      </c>
      <c r="Z14418" s="334">
        <v>0</v>
      </c>
      <c r="AA14418" s="334">
        <v>0</v>
      </c>
      <c r="AB14418" s="334">
        <v>0</v>
      </c>
      <c r="AD14418" s="334">
        <v>0</v>
      </c>
      <c r="AE14418" s="334">
        <f t="shared" si="2257"/>
        <v>0</v>
      </c>
      <c r="AF14418" s="334">
        <f t="shared" si="2258"/>
        <v>0</v>
      </c>
      <c r="AG14418" s="340">
        <f t="shared" si="2259"/>
        <v>0</v>
      </c>
      <c r="AI14418" s="340">
        <f t="shared" si="2260"/>
        <v>0</v>
      </c>
      <c r="AJ14418" s="340">
        <f t="shared" si="2260"/>
        <v>0</v>
      </c>
      <c r="AK14418" s="340">
        <f t="shared" si="2260"/>
        <v>0</v>
      </c>
      <c r="AL14418" s="340">
        <f t="shared" si="2260"/>
        <v>0</v>
      </c>
      <c r="AM14418" s="340">
        <f t="shared" si="2260"/>
        <v>0</v>
      </c>
    </row>
    <row r="14419" spans="1:39" x14ac:dyDescent="0.35">
      <c r="A14419" s="337">
        <v>36332</v>
      </c>
      <c r="B14419" s="338">
        <f t="shared" si="2254"/>
        <v>1999</v>
      </c>
      <c r="C14419" s="338">
        <f t="shared" si="2255"/>
        <v>6</v>
      </c>
      <c r="D14419" s="338">
        <f t="shared" si="2256"/>
        <v>21</v>
      </c>
      <c r="E14419" s="334">
        <v>0</v>
      </c>
      <c r="F14419" s="334">
        <v>0</v>
      </c>
      <c r="G14419" s="334">
        <v>0</v>
      </c>
      <c r="H14419" s="334">
        <v>0</v>
      </c>
      <c r="I14419" s="334">
        <v>0</v>
      </c>
      <c r="J14419" s="334">
        <v>0</v>
      </c>
      <c r="K14419" s="334">
        <v>0</v>
      </c>
      <c r="L14419" s="334">
        <v>0</v>
      </c>
      <c r="M14419" s="334">
        <v>0</v>
      </c>
      <c r="N14419" s="334">
        <v>0</v>
      </c>
      <c r="O14419" s="334">
        <v>0</v>
      </c>
      <c r="P14419" s="334">
        <v>0</v>
      </c>
      <c r="Q14419" s="334">
        <v>0.1</v>
      </c>
      <c r="R14419" s="334">
        <v>0.1</v>
      </c>
      <c r="S14419" s="334">
        <v>0.1</v>
      </c>
      <c r="T14419" s="334">
        <v>0</v>
      </c>
      <c r="U14419" s="334">
        <v>0</v>
      </c>
      <c r="V14419" s="334">
        <v>0</v>
      </c>
      <c r="W14419" s="334">
        <v>0</v>
      </c>
      <c r="X14419" s="334">
        <v>0</v>
      </c>
      <c r="Y14419" s="334">
        <v>0</v>
      </c>
      <c r="Z14419" s="334">
        <v>0</v>
      </c>
      <c r="AA14419" s="334">
        <v>0</v>
      </c>
      <c r="AB14419" s="334">
        <v>0</v>
      </c>
      <c r="AD14419" s="334">
        <v>0.3</v>
      </c>
      <c r="AE14419" s="334">
        <f t="shared" si="2257"/>
        <v>0.3</v>
      </c>
      <c r="AF14419" s="334">
        <f t="shared" si="2258"/>
        <v>0.30000000000000004</v>
      </c>
      <c r="AG14419" s="340">
        <f t="shared" si="2259"/>
        <v>5.5511151231257827E-17</v>
      </c>
      <c r="AI14419" s="340">
        <f t="shared" si="2260"/>
        <v>0</v>
      </c>
      <c r="AJ14419" s="340">
        <f t="shared" si="2260"/>
        <v>0.30000000000000004</v>
      </c>
      <c r="AK14419" s="340">
        <f t="shared" si="2260"/>
        <v>0</v>
      </c>
      <c r="AL14419" s="340">
        <f t="shared" si="2260"/>
        <v>0</v>
      </c>
      <c r="AM14419" s="340">
        <f t="shared" si="2260"/>
        <v>0</v>
      </c>
    </row>
    <row r="14420" spans="1:39" x14ac:dyDescent="0.35">
      <c r="A14420" s="337">
        <v>36333</v>
      </c>
      <c r="B14420" s="338">
        <f t="shared" si="2254"/>
        <v>1999</v>
      </c>
      <c r="C14420" s="338">
        <f t="shared" si="2255"/>
        <v>6</v>
      </c>
      <c r="D14420" s="338">
        <f t="shared" si="2256"/>
        <v>22</v>
      </c>
      <c r="E14420" s="334">
        <v>0.6</v>
      </c>
      <c r="F14420" s="334">
        <v>0</v>
      </c>
      <c r="G14420" s="334">
        <v>0.5</v>
      </c>
      <c r="H14420" s="334">
        <v>0.6</v>
      </c>
      <c r="I14420" s="334">
        <v>0</v>
      </c>
      <c r="J14420" s="334">
        <v>0</v>
      </c>
      <c r="K14420" s="334">
        <v>0</v>
      </c>
      <c r="L14420" s="334">
        <v>0</v>
      </c>
      <c r="M14420" s="334">
        <v>0</v>
      </c>
      <c r="N14420" s="334">
        <v>0</v>
      </c>
      <c r="O14420" s="334">
        <v>0</v>
      </c>
      <c r="P14420" s="334">
        <v>0.5</v>
      </c>
      <c r="Q14420" s="334">
        <v>0</v>
      </c>
      <c r="R14420" s="334">
        <v>0</v>
      </c>
      <c r="S14420" s="334">
        <v>0</v>
      </c>
      <c r="T14420" s="334">
        <v>0</v>
      </c>
      <c r="U14420" s="334">
        <v>0</v>
      </c>
      <c r="V14420" s="334">
        <v>0</v>
      </c>
      <c r="W14420" s="334">
        <v>0</v>
      </c>
      <c r="X14420" s="334">
        <v>0</v>
      </c>
      <c r="Y14420" s="334">
        <v>0</v>
      </c>
      <c r="Z14420" s="334">
        <v>0</v>
      </c>
      <c r="AA14420" s="334">
        <v>0</v>
      </c>
      <c r="AB14420" s="334">
        <v>0</v>
      </c>
      <c r="AD14420" s="334">
        <v>2.2000000000000002</v>
      </c>
      <c r="AE14420" s="334">
        <f t="shared" si="2257"/>
        <v>2.2000000000000002</v>
      </c>
      <c r="AF14420" s="334">
        <f t="shared" si="2258"/>
        <v>2.2000000000000002</v>
      </c>
      <c r="AG14420" s="340">
        <f t="shared" si="2259"/>
        <v>0</v>
      </c>
      <c r="AI14420" s="340">
        <f t="shared" ref="AI14420:AM14435" si="2261">IF($C14420=AI$1,$AF14420,0)</f>
        <v>0</v>
      </c>
      <c r="AJ14420" s="340">
        <f t="shared" si="2261"/>
        <v>2.2000000000000002</v>
      </c>
      <c r="AK14420" s="340">
        <f t="shared" si="2261"/>
        <v>0</v>
      </c>
      <c r="AL14420" s="340">
        <f t="shared" si="2261"/>
        <v>0</v>
      </c>
      <c r="AM14420" s="340">
        <f t="shared" si="2261"/>
        <v>0</v>
      </c>
    </row>
    <row r="14421" spans="1:39" x14ac:dyDescent="0.35">
      <c r="A14421" s="337">
        <v>36334</v>
      </c>
      <c r="B14421" s="338">
        <f t="shared" si="2254"/>
        <v>1999</v>
      </c>
      <c r="C14421" s="338">
        <f t="shared" si="2255"/>
        <v>6</v>
      </c>
      <c r="D14421" s="338">
        <f t="shared" si="2256"/>
        <v>23</v>
      </c>
      <c r="E14421" s="334">
        <v>0</v>
      </c>
      <c r="F14421" s="334">
        <v>0</v>
      </c>
      <c r="G14421" s="334">
        <v>0</v>
      </c>
      <c r="H14421" s="334">
        <v>0</v>
      </c>
      <c r="I14421" s="334">
        <v>0</v>
      </c>
      <c r="J14421" s="334">
        <v>0</v>
      </c>
      <c r="K14421" s="334">
        <v>0</v>
      </c>
      <c r="L14421" s="334">
        <v>0</v>
      </c>
      <c r="M14421" s="334">
        <v>0</v>
      </c>
      <c r="N14421" s="334">
        <v>0</v>
      </c>
      <c r="O14421" s="334">
        <v>0</v>
      </c>
      <c r="P14421" s="334">
        <v>0</v>
      </c>
      <c r="Q14421" s="334">
        <v>0</v>
      </c>
      <c r="R14421" s="334">
        <v>0</v>
      </c>
      <c r="S14421" s="334">
        <v>0</v>
      </c>
      <c r="T14421" s="334">
        <v>0</v>
      </c>
      <c r="U14421" s="334">
        <v>0</v>
      </c>
      <c r="V14421" s="334">
        <v>0</v>
      </c>
      <c r="W14421" s="334">
        <v>0</v>
      </c>
      <c r="X14421" s="334">
        <v>0</v>
      </c>
      <c r="Y14421" s="334">
        <v>0</v>
      </c>
      <c r="Z14421" s="334">
        <v>0</v>
      </c>
      <c r="AA14421" s="334">
        <v>0</v>
      </c>
      <c r="AB14421" s="334">
        <v>0</v>
      </c>
      <c r="AD14421" s="334">
        <v>0</v>
      </c>
      <c r="AE14421" s="334">
        <f t="shared" si="2257"/>
        <v>0</v>
      </c>
      <c r="AF14421" s="334">
        <f t="shared" si="2258"/>
        <v>0</v>
      </c>
      <c r="AG14421" s="340">
        <f t="shared" si="2259"/>
        <v>0</v>
      </c>
      <c r="AI14421" s="340">
        <f t="shared" si="2261"/>
        <v>0</v>
      </c>
      <c r="AJ14421" s="340">
        <f t="shared" si="2261"/>
        <v>0</v>
      </c>
      <c r="AK14421" s="340">
        <f t="shared" si="2261"/>
        <v>0</v>
      </c>
      <c r="AL14421" s="340">
        <f t="shared" si="2261"/>
        <v>0</v>
      </c>
      <c r="AM14421" s="340">
        <f t="shared" si="2261"/>
        <v>0</v>
      </c>
    </row>
    <row r="14422" spans="1:39" x14ac:dyDescent="0.35">
      <c r="A14422" s="337">
        <v>36335</v>
      </c>
      <c r="B14422" s="338">
        <f t="shared" si="2254"/>
        <v>1999</v>
      </c>
      <c r="C14422" s="338">
        <f t="shared" si="2255"/>
        <v>6</v>
      </c>
      <c r="D14422" s="338">
        <f t="shared" si="2256"/>
        <v>24</v>
      </c>
      <c r="E14422" s="334">
        <v>0</v>
      </c>
      <c r="F14422" s="334">
        <v>0</v>
      </c>
      <c r="G14422" s="334">
        <v>0</v>
      </c>
      <c r="H14422" s="334">
        <v>0</v>
      </c>
      <c r="I14422" s="334">
        <v>0</v>
      </c>
      <c r="J14422" s="334">
        <v>0</v>
      </c>
      <c r="K14422" s="334">
        <v>0</v>
      </c>
      <c r="L14422" s="334">
        <v>0</v>
      </c>
      <c r="M14422" s="334">
        <v>0</v>
      </c>
      <c r="N14422" s="334">
        <v>0</v>
      </c>
      <c r="O14422" s="334">
        <v>0</v>
      </c>
      <c r="P14422" s="334">
        <v>0</v>
      </c>
      <c r="Q14422" s="334">
        <v>0</v>
      </c>
      <c r="R14422" s="334">
        <v>0</v>
      </c>
      <c r="S14422" s="334">
        <v>0</v>
      </c>
      <c r="T14422" s="334">
        <v>0</v>
      </c>
      <c r="U14422" s="334">
        <v>0.7</v>
      </c>
      <c r="V14422" s="334">
        <v>0.6</v>
      </c>
      <c r="W14422" s="334">
        <v>0</v>
      </c>
      <c r="X14422" s="334">
        <v>0</v>
      </c>
      <c r="Y14422" s="334">
        <v>0.7</v>
      </c>
      <c r="Z14422" s="334">
        <v>0</v>
      </c>
      <c r="AA14422" s="334">
        <v>1.3</v>
      </c>
      <c r="AB14422" s="334">
        <v>0.7</v>
      </c>
      <c r="AD14422" s="334">
        <v>4</v>
      </c>
      <c r="AE14422" s="334">
        <f t="shared" si="2257"/>
        <v>4</v>
      </c>
      <c r="AF14422" s="334">
        <f t="shared" si="2258"/>
        <v>4</v>
      </c>
      <c r="AG14422" s="340">
        <f t="shared" si="2259"/>
        <v>0</v>
      </c>
      <c r="AI14422" s="340">
        <f t="shared" si="2261"/>
        <v>0</v>
      </c>
      <c r="AJ14422" s="340">
        <f t="shared" si="2261"/>
        <v>4</v>
      </c>
      <c r="AK14422" s="340">
        <f t="shared" si="2261"/>
        <v>0</v>
      </c>
      <c r="AL14422" s="340">
        <f t="shared" si="2261"/>
        <v>0</v>
      </c>
      <c r="AM14422" s="340">
        <f t="shared" si="2261"/>
        <v>0</v>
      </c>
    </row>
    <row r="14423" spans="1:39" x14ac:dyDescent="0.35">
      <c r="A14423" s="337">
        <v>36336</v>
      </c>
      <c r="B14423" s="338">
        <f t="shared" si="2254"/>
        <v>1999</v>
      </c>
      <c r="C14423" s="338">
        <f t="shared" si="2255"/>
        <v>6</v>
      </c>
      <c r="D14423" s="338">
        <f t="shared" si="2256"/>
        <v>25</v>
      </c>
      <c r="E14423" s="334">
        <v>1.2</v>
      </c>
      <c r="F14423" s="334">
        <v>1.3</v>
      </c>
      <c r="G14423" s="334">
        <v>0</v>
      </c>
      <c r="H14423" s="334">
        <v>0</v>
      </c>
      <c r="I14423" s="334">
        <v>0</v>
      </c>
      <c r="J14423" s="334">
        <v>0</v>
      </c>
      <c r="K14423" s="334">
        <v>1.2</v>
      </c>
      <c r="L14423" s="334">
        <v>1.3</v>
      </c>
      <c r="M14423" s="334">
        <v>1.2</v>
      </c>
      <c r="N14423" s="334">
        <v>2.5</v>
      </c>
      <c r="O14423" s="334">
        <v>2.5</v>
      </c>
      <c r="P14423" s="334">
        <v>2.5</v>
      </c>
      <c r="Q14423" s="334">
        <v>2.5</v>
      </c>
      <c r="R14423" s="334">
        <v>1.3</v>
      </c>
      <c r="S14423" s="334">
        <v>2.5</v>
      </c>
      <c r="T14423" s="334">
        <v>1.2</v>
      </c>
      <c r="U14423" s="334">
        <v>1.3</v>
      </c>
      <c r="V14423" s="334">
        <v>1.2</v>
      </c>
      <c r="W14423" s="334">
        <v>1.3</v>
      </c>
      <c r="X14423" s="334">
        <v>1.2</v>
      </c>
      <c r="Y14423" s="334">
        <v>1.3</v>
      </c>
      <c r="Z14423" s="334">
        <v>1.2</v>
      </c>
      <c r="AA14423" s="334">
        <v>1.3</v>
      </c>
      <c r="AB14423" s="334">
        <v>1.2</v>
      </c>
      <c r="AD14423" s="334">
        <v>31.2</v>
      </c>
      <c r="AE14423" s="334">
        <f t="shared" si="2257"/>
        <v>31.2</v>
      </c>
      <c r="AF14423" s="334">
        <f t="shared" si="2258"/>
        <v>31.2</v>
      </c>
      <c r="AG14423" s="340">
        <f t="shared" si="2259"/>
        <v>0</v>
      </c>
      <c r="AI14423" s="340">
        <f t="shared" si="2261"/>
        <v>0</v>
      </c>
      <c r="AJ14423" s="340">
        <f t="shared" si="2261"/>
        <v>31.2</v>
      </c>
      <c r="AK14423" s="340">
        <f t="shared" si="2261"/>
        <v>0</v>
      </c>
      <c r="AL14423" s="340">
        <f t="shared" si="2261"/>
        <v>0</v>
      </c>
      <c r="AM14423" s="340">
        <f t="shared" si="2261"/>
        <v>0</v>
      </c>
    </row>
    <row r="14424" spans="1:39" x14ac:dyDescent="0.35">
      <c r="A14424" s="337">
        <v>36337</v>
      </c>
      <c r="B14424" s="338">
        <f t="shared" si="2254"/>
        <v>1999</v>
      </c>
      <c r="C14424" s="338">
        <f t="shared" si="2255"/>
        <v>6</v>
      </c>
      <c r="D14424" s="338">
        <f t="shared" si="2256"/>
        <v>26</v>
      </c>
      <c r="E14424" s="334">
        <v>0.6</v>
      </c>
      <c r="F14424" s="334">
        <v>0.6</v>
      </c>
      <c r="G14424" s="334">
        <v>0.5</v>
      </c>
      <c r="H14424" s="334">
        <v>0.6</v>
      </c>
      <c r="I14424" s="334">
        <v>0.6</v>
      </c>
      <c r="J14424" s="334">
        <v>0</v>
      </c>
      <c r="K14424" s="334">
        <v>0</v>
      </c>
      <c r="L14424" s="334">
        <v>0</v>
      </c>
      <c r="M14424" s="334">
        <v>0</v>
      </c>
      <c r="N14424" s="334">
        <v>0</v>
      </c>
      <c r="O14424" s="334">
        <v>0</v>
      </c>
      <c r="P14424" s="334">
        <v>0</v>
      </c>
      <c r="Q14424" s="334">
        <v>0</v>
      </c>
      <c r="R14424" s="334">
        <v>0</v>
      </c>
      <c r="S14424" s="334">
        <v>0</v>
      </c>
      <c r="T14424" s="334">
        <v>0</v>
      </c>
      <c r="U14424" s="334">
        <v>0</v>
      </c>
      <c r="V14424" s="334">
        <v>0</v>
      </c>
      <c r="W14424" s="334">
        <v>0</v>
      </c>
      <c r="X14424" s="334">
        <v>0.6</v>
      </c>
      <c r="Y14424" s="334">
        <v>0.5</v>
      </c>
      <c r="Z14424" s="334">
        <v>0.6</v>
      </c>
      <c r="AA14424" s="334">
        <v>0.6</v>
      </c>
      <c r="AB14424" s="334">
        <v>0</v>
      </c>
      <c r="AD14424" s="334">
        <v>5.2</v>
      </c>
      <c r="AE14424" s="334">
        <f t="shared" si="2257"/>
        <v>5.2</v>
      </c>
      <c r="AF14424" s="334">
        <f t="shared" si="2258"/>
        <v>5.1999999999999993</v>
      </c>
      <c r="AG14424" s="340">
        <f t="shared" si="2259"/>
        <v>8.8817841970012523E-16</v>
      </c>
      <c r="AI14424" s="340">
        <f t="shared" si="2261"/>
        <v>0</v>
      </c>
      <c r="AJ14424" s="340">
        <f t="shared" si="2261"/>
        <v>5.1999999999999993</v>
      </c>
      <c r="AK14424" s="340">
        <f t="shared" si="2261"/>
        <v>0</v>
      </c>
      <c r="AL14424" s="340">
        <f t="shared" si="2261"/>
        <v>0</v>
      </c>
      <c r="AM14424" s="340">
        <f t="shared" si="2261"/>
        <v>0</v>
      </c>
    </row>
    <row r="14425" spans="1:39" x14ac:dyDescent="0.35">
      <c r="A14425" s="337">
        <v>36338</v>
      </c>
      <c r="B14425" s="338">
        <f t="shared" si="2254"/>
        <v>1999</v>
      </c>
      <c r="C14425" s="338">
        <f t="shared" si="2255"/>
        <v>6</v>
      </c>
      <c r="D14425" s="338">
        <f t="shared" si="2256"/>
        <v>27</v>
      </c>
      <c r="E14425" s="334">
        <v>0</v>
      </c>
      <c r="F14425" s="334">
        <v>0</v>
      </c>
      <c r="G14425" s="334">
        <v>0</v>
      </c>
      <c r="H14425" s="334">
        <v>0</v>
      </c>
      <c r="I14425" s="334">
        <v>0</v>
      </c>
      <c r="J14425" s="334">
        <v>0</v>
      </c>
      <c r="K14425" s="334">
        <v>0</v>
      </c>
      <c r="L14425" s="334">
        <v>0</v>
      </c>
      <c r="M14425" s="334">
        <v>0</v>
      </c>
      <c r="N14425" s="334">
        <v>0</v>
      </c>
      <c r="O14425" s="334">
        <v>0</v>
      </c>
      <c r="P14425" s="334">
        <v>0</v>
      </c>
      <c r="Q14425" s="334">
        <v>0</v>
      </c>
      <c r="R14425" s="334">
        <v>0</v>
      </c>
      <c r="S14425" s="334">
        <v>0.9</v>
      </c>
      <c r="T14425" s="334">
        <v>1.1000000000000001</v>
      </c>
      <c r="U14425" s="334">
        <v>0</v>
      </c>
      <c r="V14425" s="334">
        <v>0</v>
      </c>
      <c r="W14425" s="334">
        <v>0</v>
      </c>
      <c r="X14425" s="334">
        <v>0</v>
      </c>
      <c r="Y14425" s="334">
        <v>0</v>
      </c>
      <c r="Z14425" s="334">
        <v>0</v>
      </c>
      <c r="AA14425" s="334">
        <v>0</v>
      </c>
      <c r="AB14425" s="334">
        <v>0</v>
      </c>
      <c r="AD14425" s="334">
        <v>2</v>
      </c>
      <c r="AE14425" s="334">
        <f t="shared" si="2257"/>
        <v>2</v>
      </c>
      <c r="AF14425" s="334">
        <f t="shared" si="2258"/>
        <v>2</v>
      </c>
      <c r="AG14425" s="340">
        <f t="shared" si="2259"/>
        <v>0</v>
      </c>
      <c r="AI14425" s="340">
        <f t="shared" si="2261"/>
        <v>0</v>
      </c>
      <c r="AJ14425" s="340">
        <f t="shared" si="2261"/>
        <v>2</v>
      </c>
      <c r="AK14425" s="340">
        <f t="shared" si="2261"/>
        <v>0</v>
      </c>
      <c r="AL14425" s="340">
        <f t="shared" si="2261"/>
        <v>0</v>
      </c>
      <c r="AM14425" s="340">
        <f t="shared" si="2261"/>
        <v>0</v>
      </c>
    </row>
    <row r="14426" spans="1:39" x14ac:dyDescent="0.35">
      <c r="A14426" s="337">
        <v>36339</v>
      </c>
      <c r="B14426" s="338">
        <f t="shared" si="2254"/>
        <v>1999</v>
      </c>
      <c r="C14426" s="338">
        <f t="shared" si="2255"/>
        <v>6</v>
      </c>
      <c r="D14426" s="338">
        <f t="shared" si="2256"/>
        <v>28</v>
      </c>
      <c r="E14426" s="334">
        <v>0</v>
      </c>
      <c r="F14426" s="334">
        <v>0</v>
      </c>
      <c r="G14426" s="334">
        <v>0</v>
      </c>
      <c r="H14426" s="334">
        <v>0</v>
      </c>
      <c r="I14426" s="334">
        <v>0</v>
      </c>
      <c r="J14426" s="334">
        <v>0</v>
      </c>
      <c r="K14426" s="334">
        <v>0</v>
      </c>
      <c r="L14426" s="334">
        <v>0</v>
      </c>
      <c r="M14426" s="334">
        <v>0</v>
      </c>
      <c r="N14426" s="334">
        <v>0</v>
      </c>
      <c r="O14426" s="334">
        <v>0</v>
      </c>
      <c r="P14426" s="334">
        <v>0</v>
      </c>
      <c r="Q14426" s="334">
        <v>0</v>
      </c>
      <c r="R14426" s="334">
        <v>0</v>
      </c>
      <c r="S14426" s="334">
        <v>0</v>
      </c>
      <c r="T14426" s="334">
        <v>0</v>
      </c>
      <c r="U14426" s="334">
        <v>0</v>
      </c>
      <c r="V14426" s="334">
        <v>0</v>
      </c>
      <c r="W14426" s="334">
        <v>0</v>
      </c>
      <c r="X14426" s="334">
        <v>0</v>
      </c>
      <c r="Y14426" s="334">
        <v>0</v>
      </c>
      <c r="Z14426" s="334">
        <v>0</v>
      </c>
      <c r="AA14426" s="334">
        <v>0</v>
      </c>
      <c r="AB14426" s="334">
        <v>0</v>
      </c>
      <c r="AD14426" s="334">
        <v>0</v>
      </c>
      <c r="AE14426" s="334">
        <f t="shared" si="2257"/>
        <v>0</v>
      </c>
      <c r="AF14426" s="334">
        <f t="shared" si="2258"/>
        <v>0</v>
      </c>
      <c r="AG14426" s="340">
        <f t="shared" si="2259"/>
        <v>0</v>
      </c>
      <c r="AI14426" s="340">
        <f t="shared" si="2261"/>
        <v>0</v>
      </c>
      <c r="AJ14426" s="340">
        <f t="shared" si="2261"/>
        <v>0</v>
      </c>
      <c r="AK14426" s="340">
        <f t="shared" si="2261"/>
        <v>0</v>
      </c>
      <c r="AL14426" s="340">
        <f t="shared" si="2261"/>
        <v>0</v>
      </c>
      <c r="AM14426" s="340">
        <f t="shared" si="2261"/>
        <v>0</v>
      </c>
    </row>
    <row r="14427" spans="1:39" x14ac:dyDescent="0.35">
      <c r="A14427" s="337">
        <v>36340</v>
      </c>
      <c r="B14427" s="338">
        <f t="shared" si="2254"/>
        <v>1999</v>
      </c>
      <c r="C14427" s="338">
        <f t="shared" si="2255"/>
        <v>6</v>
      </c>
      <c r="D14427" s="338">
        <f t="shared" si="2256"/>
        <v>29</v>
      </c>
      <c r="E14427" s="334">
        <v>0</v>
      </c>
      <c r="F14427" s="334">
        <v>0</v>
      </c>
      <c r="G14427" s="334">
        <v>0</v>
      </c>
      <c r="H14427" s="334">
        <v>0</v>
      </c>
      <c r="I14427" s="334">
        <v>0</v>
      </c>
      <c r="J14427" s="334">
        <v>0</v>
      </c>
      <c r="K14427" s="334">
        <v>0</v>
      </c>
      <c r="L14427" s="334">
        <v>0</v>
      </c>
      <c r="M14427" s="334">
        <v>0</v>
      </c>
      <c r="N14427" s="334">
        <v>0</v>
      </c>
      <c r="O14427" s="334">
        <v>0</v>
      </c>
      <c r="P14427" s="334">
        <v>0</v>
      </c>
      <c r="Q14427" s="334">
        <v>0</v>
      </c>
      <c r="R14427" s="334">
        <v>0</v>
      </c>
      <c r="S14427" s="334">
        <v>0</v>
      </c>
      <c r="T14427" s="334">
        <v>0</v>
      </c>
      <c r="U14427" s="334">
        <v>0</v>
      </c>
      <c r="V14427" s="334">
        <v>0</v>
      </c>
      <c r="W14427" s="334">
        <v>0</v>
      </c>
      <c r="X14427" s="334">
        <v>0</v>
      </c>
      <c r="Y14427" s="334">
        <v>0</v>
      </c>
      <c r="Z14427" s="334">
        <v>0</v>
      </c>
      <c r="AA14427" s="334">
        <v>0</v>
      </c>
      <c r="AB14427" s="334">
        <v>0</v>
      </c>
      <c r="AD14427" s="334">
        <v>0</v>
      </c>
      <c r="AE14427" s="334">
        <f t="shared" si="2257"/>
        <v>0</v>
      </c>
      <c r="AF14427" s="334">
        <f t="shared" si="2258"/>
        <v>0</v>
      </c>
      <c r="AG14427" s="340">
        <f t="shared" si="2259"/>
        <v>0</v>
      </c>
      <c r="AI14427" s="340">
        <f t="shared" si="2261"/>
        <v>0</v>
      </c>
      <c r="AJ14427" s="340">
        <f t="shared" si="2261"/>
        <v>0</v>
      </c>
      <c r="AK14427" s="340">
        <f t="shared" si="2261"/>
        <v>0</v>
      </c>
      <c r="AL14427" s="340">
        <f t="shared" si="2261"/>
        <v>0</v>
      </c>
      <c r="AM14427" s="340">
        <f t="shared" si="2261"/>
        <v>0</v>
      </c>
    </row>
    <row r="14428" spans="1:39" x14ac:dyDescent="0.35">
      <c r="A14428" s="337">
        <v>36341</v>
      </c>
      <c r="B14428" s="338">
        <f t="shared" si="2254"/>
        <v>1999</v>
      </c>
      <c r="C14428" s="338">
        <f t="shared" si="2255"/>
        <v>6</v>
      </c>
      <c r="D14428" s="338">
        <f t="shared" si="2256"/>
        <v>30</v>
      </c>
      <c r="E14428" s="334">
        <v>0</v>
      </c>
      <c r="F14428" s="334">
        <v>0</v>
      </c>
      <c r="G14428" s="334">
        <v>0.4</v>
      </c>
      <c r="H14428" s="334">
        <v>0.3</v>
      </c>
      <c r="I14428" s="334">
        <v>0.4</v>
      </c>
      <c r="J14428" s="334">
        <v>0.3</v>
      </c>
      <c r="K14428" s="334">
        <v>0.4</v>
      </c>
      <c r="L14428" s="334">
        <v>0.3</v>
      </c>
      <c r="M14428" s="334">
        <v>0</v>
      </c>
      <c r="N14428" s="334">
        <v>0.4</v>
      </c>
      <c r="O14428" s="334">
        <v>0.3</v>
      </c>
      <c r="P14428" s="334">
        <v>0.4</v>
      </c>
      <c r="Q14428" s="334">
        <v>0.3</v>
      </c>
      <c r="R14428" s="334">
        <v>0</v>
      </c>
      <c r="S14428" s="334">
        <v>0</v>
      </c>
      <c r="T14428" s="334">
        <v>0</v>
      </c>
      <c r="U14428" s="334">
        <v>0</v>
      </c>
      <c r="V14428" s="334">
        <v>0.4</v>
      </c>
      <c r="W14428" s="334">
        <v>0.3</v>
      </c>
      <c r="X14428" s="334">
        <v>0.4</v>
      </c>
      <c r="Y14428" s="334">
        <v>0</v>
      </c>
      <c r="Z14428" s="334">
        <v>0</v>
      </c>
      <c r="AA14428" s="334">
        <v>0</v>
      </c>
      <c r="AB14428" s="334">
        <v>0</v>
      </c>
      <c r="AD14428" s="334">
        <v>4.5999999999999996</v>
      </c>
      <c r="AE14428" s="334">
        <f t="shared" si="2257"/>
        <v>4.5999999999999996</v>
      </c>
      <c r="AF14428" s="334">
        <f t="shared" si="2258"/>
        <v>4.5999999999999996</v>
      </c>
      <c r="AG14428" s="340">
        <f t="shared" si="2259"/>
        <v>0</v>
      </c>
      <c r="AI14428" s="340">
        <f t="shared" si="2261"/>
        <v>0</v>
      </c>
      <c r="AJ14428" s="340">
        <f t="shared" si="2261"/>
        <v>4.5999999999999996</v>
      </c>
      <c r="AK14428" s="340">
        <f t="shared" si="2261"/>
        <v>0</v>
      </c>
      <c r="AL14428" s="340">
        <f t="shared" si="2261"/>
        <v>0</v>
      </c>
      <c r="AM14428" s="340">
        <f t="shared" si="2261"/>
        <v>0</v>
      </c>
    </row>
    <row r="14429" spans="1:39" x14ac:dyDescent="0.35">
      <c r="A14429" s="337">
        <v>36342</v>
      </c>
      <c r="B14429" s="338">
        <f t="shared" si="2254"/>
        <v>1999</v>
      </c>
      <c r="C14429" s="338">
        <f t="shared" si="2255"/>
        <v>7</v>
      </c>
      <c r="D14429" s="338">
        <f t="shared" si="2256"/>
        <v>1</v>
      </c>
      <c r="E14429" s="334">
        <v>0</v>
      </c>
      <c r="F14429" s="334">
        <v>0</v>
      </c>
      <c r="G14429" s="334">
        <v>0</v>
      </c>
      <c r="H14429" s="334">
        <v>0</v>
      </c>
      <c r="I14429" s="334">
        <v>0</v>
      </c>
      <c r="J14429" s="334">
        <v>0</v>
      </c>
      <c r="K14429" s="334">
        <v>0</v>
      </c>
      <c r="L14429" s="334">
        <v>0</v>
      </c>
      <c r="M14429" s="334">
        <v>0</v>
      </c>
      <c r="N14429" s="334">
        <v>0</v>
      </c>
      <c r="O14429" s="334">
        <v>0</v>
      </c>
      <c r="P14429" s="334">
        <v>0</v>
      </c>
      <c r="Q14429" s="334">
        <v>0.1</v>
      </c>
      <c r="R14429" s="334">
        <v>0.1</v>
      </c>
      <c r="S14429" s="334">
        <v>0.1</v>
      </c>
      <c r="T14429" s="334">
        <v>0</v>
      </c>
      <c r="U14429" s="334">
        <v>0</v>
      </c>
      <c r="V14429" s="334">
        <v>0</v>
      </c>
      <c r="W14429" s="334">
        <v>0</v>
      </c>
      <c r="X14429" s="334">
        <v>0</v>
      </c>
      <c r="Y14429" s="334">
        <v>0.1</v>
      </c>
      <c r="Z14429" s="334">
        <v>0.1</v>
      </c>
      <c r="AA14429" s="334">
        <v>0</v>
      </c>
      <c r="AB14429" s="334">
        <v>0.1</v>
      </c>
      <c r="AD14429" s="334">
        <v>0.6</v>
      </c>
      <c r="AE14429" s="334">
        <f t="shared" si="2257"/>
        <v>0.6</v>
      </c>
      <c r="AF14429" s="334">
        <f t="shared" si="2258"/>
        <v>0.6</v>
      </c>
      <c r="AG14429" s="340">
        <f t="shared" si="2259"/>
        <v>0</v>
      </c>
      <c r="AI14429" s="340">
        <f t="shared" si="2261"/>
        <v>0</v>
      </c>
      <c r="AJ14429" s="340">
        <f t="shared" si="2261"/>
        <v>0</v>
      </c>
      <c r="AK14429" s="340">
        <f t="shared" si="2261"/>
        <v>0.6</v>
      </c>
      <c r="AL14429" s="340">
        <f t="shared" si="2261"/>
        <v>0</v>
      </c>
      <c r="AM14429" s="340">
        <f t="shared" si="2261"/>
        <v>0</v>
      </c>
    </row>
    <row r="14430" spans="1:39" x14ac:dyDescent="0.35">
      <c r="A14430" s="337">
        <v>36343</v>
      </c>
      <c r="B14430" s="338">
        <f t="shared" si="2254"/>
        <v>1999</v>
      </c>
      <c r="C14430" s="338">
        <f t="shared" si="2255"/>
        <v>7</v>
      </c>
      <c r="D14430" s="338">
        <f t="shared" si="2256"/>
        <v>2</v>
      </c>
      <c r="E14430" s="334">
        <v>1.4</v>
      </c>
      <c r="F14430" s="334">
        <v>1.4</v>
      </c>
      <c r="G14430" s="334">
        <v>2.7</v>
      </c>
      <c r="H14430" s="334">
        <v>1.4</v>
      </c>
      <c r="I14430" s="334">
        <v>1.4</v>
      </c>
      <c r="J14430" s="334">
        <v>1.3</v>
      </c>
      <c r="K14430" s="334">
        <v>1.4</v>
      </c>
      <c r="L14430" s="334">
        <v>1.4</v>
      </c>
      <c r="M14430" s="334">
        <v>1.4</v>
      </c>
      <c r="N14430" s="334">
        <v>2.7</v>
      </c>
      <c r="O14430" s="334">
        <v>1.4</v>
      </c>
      <c r="P14430" s="334">
        <v>1.4</v>
      </c>
      <c r="Q14430" s="334">
        <v>2.7</v>
      </c>
      <c r="R14430" s="334">
        <v>1.4</v>
      </c>
      <c r="S14430" s="334">
        <v>0</v>
      </c>
      <c r="T14430" s="334">
        <v>0</v>
      </c>
      <c r="U14430" s="334">
        <v>0</v>
      </c>
      <c r="V14430" s="334">
        <v>0</v>
      </c>
      <c r="W14430" s="334">
        <v>0</v>
      </c>
      <c r="X14430" s="334">
        <v>0</v>
      </c>
      <c r="Y14430" s="334">
        <v>0</v>
      </c>
      <c r="Z14430" s="334">
        <v>0</v>
      </c>
      <c r="AA14430" s="334">
        <v>0</v>
      </c>
      <c r="AB14430" s="334">
        <v>0</v>
      </c>
      <c r="AD14430" s="334">
        <v>23.4</v>
      </c>
      <c r="AE14430" s="334">
        <f t="shared" si="2257"/>
        <v>23.4</v>
      </c>
      <c r="AF14430" s="334">
        <f t="shared" si="2258"/>
        <v>23.4</v>
      </c>
      <c r="AG14430" s="340">
        <f t="shared" si="2259"/>
        <v>0</v>
      </c>
      <c r="AI14430" s="340">
        <f t="shared" si="2261"/>
        <v>0</v>
      </c>
      <c r="AJ14430" s="340">
        <f t="shared" si="2261"/>
        <v>0</v>
      </c>
      <c r="AK14430" s="340">
        <f t="shared" si="2261"/>
        <v>23.4</v>
      </c>
      <c r="AL14430" s="340">
        <f t="shared" si="2261"/>
        <v>0</v>
      </c>
      <c r="AM14430" s="340">
        <f t="shared" si="2261"/>
        <v>0</v>
      </c>
    </row>
    <row r="14431" spans="1:39" x14ac:dyDescent="0.35">
      <c r="A14431" s="337">
        <v>36344</v>
      </c>
      <c r="B14431" s="338">
        <f t="shared" si="2254"/>
        <v>1999</v>
      </c>
      <c r="C14431" s="338">
        <f t="shared" si="2255"/>
        <v>7</v>
      </c>
      <c r="D14431" s="338">
        <f t="shared" si="2256"/>
        <v>3</v>
      </c>
      <c r="E14431" s="334">
        <v>0</v>
      </c>
      <c r="F14431" s="334">
        <v>0</v>
      </c>
      <c r="G14431" s="334">
        <v>0</v>
      </c>
      <c r="H14431" s="334">
        <v>0</v>
      </c>
      <c r="I14431" s="334">
        <v>0</v>
      </c>
      <c r="J14431" s="334">
        <v>0</v>
      </c>
      <c r="K14431" s="334">
        <v>0</v>
      </c>
      <c r="L14431" s="334">
        <v>0</v>
      </c>
      <c r="M14431" s="334">
        <v>0</v>
      </c>
      <c r="N14431" s="334">
        <v>0.3</v>
      </c>
      <c r="O14431" s="334">
        <v>0</v>
      </c>
      <c r="P14431" s="334">
        <v>0.3</v>
      </c>
      <c r="Q14431" s="334">
        <v>0.3</v>
      </c>
      <c r="R14431" s="334">
        <v>0.3</v>
      </c>
      <c r="S14431" s="334">
        <v>0.3</v>
      </c>
      <c r="T14431" s="334">
        <v>0.3</v>
      </c>
      <c r="U14431" s="334">
        <v>0</v>
      </c>
      <c r="V14431" s="334">
        <v>0.2</v>
      </c>
      <c r="W14431" s="334">
        <v>0.3</v>
      </c>
      <c r="X14431" s="334">
        <v>0.3</v>
      </c>
      <c r="Y14431" s="334">
        <v>0.3</v>
      </c>
      <c r="Z14431" s="334">
        <v>0.3</v>
      </c>
      <c r="AA14431" s="334">
        <v>0.3</v>
      </c>
      <c r="AB14431" s="334">
        <v>0.3</v>
      </c>
      <c r="AD14431" s="334">
        <v>3.8</v>
      </c>
      <c r="AE14431" s="334">
        <f t="shared" si="2257"/>
        <v>3.8</v>
      </c>
      <c r="AF14431" s="334">
        <f t="shared" si="2258"/>
        <v>3.7999999999999989</v>
      </c>
      <c r="AG14431" s="340">
        <f t="shared" si="2259"/>
        <v>8.8817841970012523E-16</v>
      </c>
      <c r="AI14431" s="340">
        <f t="shared" si="2261"/>
        <v>0</v>
      </c>
      <c r="AJ14431" s="340">
        <f t="shared" si="2261"/>
        <v>0</v>
      </c>
      <c r="AK14431" s="340">
        <f t="shared" si="2261"/>
        <v>3.7999999999999989</v>
      </c>
      <c r="AL14431" s="340">
        <f t="shared" si="2261"/>
        <v>0</v>
      </c>
      <c r="AM14431" s="340">
        <f t="shared" si="2261"/>
        <v>0</v>
      </c>
    </row>
    <row r="14432" spans="1:39" x14ac:dyDescent="0.35">
      <c r="A14432" s="337">
        <v>36345</v>
      </c>
      <c r="B14432" s="338">
        <f t="shared" si="2254"/>
        <v>1999</v>
      </c>
      <c r="C14432" s="338">
        <f t="shared" si="2255"/>
        <v>7</v>
      </c>
      <c r="D14432" s="338">
        <f t="shared" si="2256"/>
        <v>4</v>
      </c>
      <c r="E14432" s="334">
        <v>0.9</v>
      </c>
      <c r="F14432" s="334">
        <v>0.9</v>
      </c>
      <c r="G14432" s="334">
        <v>0.9</v>
      </c>
      <c r="H14432" s="334">
        <v>0</v>
      </c>
      <c r="I14432" s="334">
        <v>1</v>
      </c>
      <c r="J14432" s="334">
        <v>0.9</v>
      </c>
      <c r="K14432" s="334">
        <v>0.9</v>
      </c>
      <c r="L14432" s="334">
        <v>0.9</v>
      </c>
      <c r="M14432" s="334">
        <v>0.9</v>
      </c>
      <c r="N14432" s="334">
        <v>0.9</v>
      </c>
      <c r="O14432" s="334">
        <v>0.9</v>
      </c>
      <c r="P14432" s="334">
        <v>0.9</v>
      </c>
      <c r="Q14432" s="334">
        <v>1</v>
      </c>
      <c r="R14432" s="334">
        <v>0.9</v>
      </c>
      <c r="S14432" s="334">
        <v>0.9</v>
      </c>
      <c r="T14432" s="334">
        <v>0.9</v>
      </c>
      <c r="U14432" s="334">
        <v>0.9</v>
      </c>
      <c r="V14432" s="334">
        <v>0</v>
      </c>
      <c r="W14432" s="334">
        <v>0</v>
      </c>
      <c r="X14432" s="334">
        <v>0</v>
      </c>
      <c r="Y14432" s="334">
        <v>0</v>
      </c>
      <c r="Z14432" s="334">
        <v>0</v>
      </c>
      <c r="AA14432" s="334">
        <v>0</v>
      </c>
      <c r="AB14432" s="334">
        <v>0</v>
      </c>
      <c r="AD14432" s="334">
        <v>14.6</v>
      </c>
      <c r="AE14432" s="334">
        <f t="shared" si="2257"/>
        <v>14.6</v>
      </c>
      <c r="AF14432" s="334">
        <f t="shared" si="2258"/>
        <v>14.600000000000003</v>
      </c>
      <c r="AG14432" s="340">
        <f t="shared" si="2259"/>
        <v>3.5527136788005009E-15</v>
      </c>
      <c r="AI14432" s="340">
        <f t="shared" si="2261"/>
        <v>0</v>
      </c>
      <c r="AJ14432" s="340">
        <f t="shared" si="2261"/>
        <v>0</v>
      </c>
      <c r="AK14432" s="340">
        <f t="shared" si="2261"/>
        <v>14.600000000000003</v>
      </c>
      <c r="AL14432" s="340">
        <f t="shared" si="2261"/>
        <v>0</v>
      </c>
      <c r="AM14432" s="340">
        <f t="shared" si="2261"/>
        <v>0</v>
      </c>
    </row>
    <row r="14433" spans="1:39" x14ac:dyDescent="0.35">
      <c r="A14433" s="337">
        <v>36346</v>
      </c>
      <c r="B14433" s="338">
        <f t="shared" si="2254"/>
        <v>1999</v>
      </c>
      <c r="C14433" s="338">
        <f t="shared" si="2255"/>
        <v>7</v>
      </c>
      <c r="D14433" s="338">
        <f t="shared" si="2256"/>
        <v>5</v>
      </c>
      <c r="E14433" s="334">
        <v>0</v>
      </c>
      <c r="F14433" s="334">
        <v>0</v>
      </c>
      <c r="G14433" s="334">
        <v>0</v>
      </c>
      <c r="H14433" s="334">
        <v>0</v>
      </c>
      <c r="I14433" s="334">
        <v>0</v>
      </c>
      <c r="J14433" s="334">
        <v>0</v>
      </c>
      <c r="K14433" s="334">
        <v>0</v>
      </c>
      <c r="L14433" s="334">
        <v>0</v>
      </c>
      <c r="M14433" s="334">
        <v>0</v>
      </c>
      <c r="N14433" s="334">
        <v>0</v>
      </c>
      <c r="O14433" s="334">
        <v>0</v>
      </c>
      <c r="P14433" s="334">
        <v>0</v>
      </c>
      <c r="Q14433" s="334">
        <v>0</v>
      </c>
      <c r="R14433" s="334">
        <v>0</v>
      </c>
      <c r="S14433" s="334">
        <v>0</v>
      </c>
      <c r="T14433" s="334">
        <v>0</v>
      </c>
      <c r="U14433" s="334">
        <v>0</v>
      </c>
      <c r="V14433" s="334">
        <v>0</v>
      </c>
      <c r="W14433" s="334">
        <v>0</v>
      </c>
      <c r="X14433" s="334">
        <v>0</v>
      </c>
      <c r="Y14433" s="334">
        <v>0</v>
      </c>
      <c r="Z14433" s="334">
        <v>0</v>
      </c>
      <c r="AA14433" s="334">
        <v>0</v>
      </c>
      <c r="AB14433" s="334">
        <v>0</v>
      </c>
      <c r="AD14433" s="334">
        <v>0</v>
      </c>
      <c r="AE14433" s="334">
        <f t="shared" si="2257"/>
        <v>0</v>
      </c>
      <c r="AF14433" s="334">
        <f t="shared" si="2258"/>
        <v>0</v>
      </c>
      <c r="AG14433" s="340">
        <f t="shared" si="2259"/>
        <v>0</v>
      </c>
      <c r="AI14433" s="340">
        <f t="shared" si="2261"/>
        <v>0</v>
      </c>
      <c r="AJ14433" s="340">
        <f t="shared" si="2261"/>
        <v>0</v>
      </c>
      <c r="AK14433" s="340">
        <f t="shared" si="2261"/>
        <v>0</v>
      </c>
      <c r="AL14433" s="340">
        <f t="shared" si="2261"/>
        <v>0</v>
      </c>
      <c r="AM14433" s="340">
        <f t="shared" si="2261"/>
        <v>0</v>
      </c>
    </row>
    <row r="14434" spans="1:39" x14ac:dyDescent="0.35">
      <c r="A14434" s="337">
        <v>36347</v>
      </c>
      <c r="B14434" s="338">
        <f t="shared" si="2254"/>
        <v>1999</v>
      </c>
      <c r="C14434" s="338">
        <f t="shared" si="2255"/>
        <v>7</v>
      </c>
      <c r="D14434" s="338">
        <f t="shared" si="2256"/>
        <v>6</v>
      </c>
      <c r="E14434" s="334">
        <v>0</v>
      </c>
      <c r="F14434" s="334">
        <v>0</v>
      </c>
      <c r="G14434" s="334">
        <v>0</v>
      </c>
      <c r="H14434" s="334">
        <v>0</v>
      </c>
      <c r="I14434" s="334">
        <v>0</v>
      </c>
      <c r="J14434" s="334">
        <v>0</v>
      </c>
      <c r="K14434" s="334">
        <v>0</v>
      </c>
      <c r="L14434" s="334">
        <v>0</v>
      </c>
      <c r="M14434" s="334">
        <v>0</v>
      </c>
      <c r="N14434" s="334">
        <v>0</v>
      </c>
      <c r="O14434" s="334">
        <v>0</v>
      </c>
      <c r="P14434" s="334">
        <v>0</v>
      </c>
      <c r="Q14434" s="334">
        <v>0</v>
      </c>
      <c r="R14434" s="334">
        <v>0</v>
      </c>
      <c r="S14434" s="334">
        <v>0</v>
      </c>
      <c r="T14434" s="334">
        <v>0</v>
      </c>
      <c r="U14434" s="334">
        <v>0</v>
      </c>
      <c r="V14434" s="334">
        <v>0</v>
      </c>
      <c r="W14434" s="334">
        <v>0</v>
      </c>
      <c r="X14434" s="334">
        <v>0</v>
      </c>
      <c r="Y14434" s="334">
        <v>0</v>
      </c>
      <c r="Z14434" s="334">
        <v>0</v>
      </c>
      <c r="AA14434" s="334">
        <v>0</v>
      </c>
      <c r="AB14434" s="334">
        <v>0</v>
      </c>
      <c r="AD14434" s="334">
        <v>0</v>
      </c>
      <c r="AE14434" s="334">
        <f t="shared" si="2257"/>
        <v>0</v>
      </c>
      <c r="AF14434" s="334">
        <f t="shared" si="2258"/>
        <v>0</v>
      </c>
      <c r="AG14434" s="340">
        <f t="shared" si="2259"/>
        <v>0</v>
      </c>
      <c r="AI14434" s="340">
        <f t="shared" si="2261"/>
        <v>0</v>
      </c>
      <c r="AJ14434" s="340">
        <f t="shared" si="2261"/>
        <v>0</v>
      </c>
      <c r="AK14434" s="340">
        <f t="shared" si="2261"/>
        <v>0</v>
      </c>
      <c r="AL14434" s="340">
        <f t="shared" si="2261"/>
        <v>0</v>
      </c>
      <c r="AM14434" s="340">
        <f t="shared" si="2261"/>
        <v>0</v>
      </c>
    </row>
    <row r="14435" spans="1:39" x14ac:dyDescent="0.35">
      <c r="A14435" s="337">
        <v>36348</v>
      </c>
      <c r="B14435" s="338">
        <f t="shared" si="2254"/>
        <v>1999</v>
      </c>
      <c r="C14435" s="338">
        <f t="shared" si="2255"/>
        <v>7</v>
      </c>
      <c r="D14435" s="338">
        <f t="shared" si="2256"/>
        <v>7</v>
      </c>
      <c r="E14435" s="334">
        <v>0</v>
      </c>
      <c r="F14435" s="334">
        <v>0</v>
      </c>
      <c r="G14435" s="334">
        <v>0</v>
      </c>
      <c r="H14435" s="334">
        <v>0</v>
      </c>
      <c r="I14435" s="334">
        <v>0</v>
      </c>
      <c r="J14435" s="334">
        <v>0</v>
      </c>
      <c r="K14435" s="334">
        <v>0</v>
      </c>
      <c r="L14435" s="334">
        <v>0</v>
      </c>
      <c r="M14435" s="334">
        <v>0</v>
      </c>
      <c r="N14435" s="334">
        <v>0</v>
      </c>
      <c r="O14435" s="334">
        <v>0</v>
      </c>
      <c r="P14435" s="334">
        <v>0</v>
      </c>
      <c r="Q14435" s="334">
        <v>0</v>
      </c>
      <c r="R14435" s="334">
        <v>0</v>
      </c>
      <c r="S14435" s="334">
        <v>0</v>
      </c>
      <c r="T14435" s="334">
        <v>0</v>
      </c>
      <c r="U14435" s="334">
        <v>0</v>
      </c>
      <c r="V14435" s="334">
        <v>0</v>
      </c>
      <c r="W14435" s="334">
        <v>0</v>
      </c>
      <c r="X14435" s="334">
        <v>0</v>
      </c>
      <c r="Y14435" s="334">
        <v>0</v>
      </c>
      <c r="Z14435" s="334">
        <v>0</v>
      </c>
      <c r="AA14435" s="334">
        <v>0</v>
      </c>
      <c r="AB14435" s="334">
        <v>0</v>
      </c>
      <c r="AD14435" s="334">
        <v>0</v>
      </c>
      <c r="AE14435" s="334">
        <f t="shared" si="2257"/>
        <v>0</v>
      </c>
      <c r="AF14435" s="334">
        <f t="shared" si="2258"/>
        <v>0</v>
      </c>
      <c r="AG14435" s="340">
        <f t="shared" si="2259"/>
        <v>0</v>
      </c>
      <c r="AI14435" s="340">
        <f t="shared" si="2261"/>
        <v>0</v>
      </c>
      <c r="AJ14435" s="340">
        <f t="shared" si="2261"/>
        <v>0</v>
      </c>
      <c r="AK14435" s="340">
        <f t="shared" si="2261"/>
        <v>0</v>
      </c>
      <c r="AL14435" s="340">
        <f t="shared" si="2261"/>
        <v>0</v>
      </c>
      <c r="AM14435" s="340">
        <f t="shared" si="2261"/>
        <v>0</v>
      </c>
    </row>
    <row r="14436" spans="1:39" x14ac:dyDescent="0.35">
      <c r="A14436" s="337">
        <v>36349</v>
      </c>
      <c r="B14436" s="338">
        <f t="shared" si="2254"/>
        <v>1999</v>
      </c>
      <c r="C14436" s="338">
        <f t="shared" si="2255"/>
        <v>7</v>
      </c>
      <c r="D14436" s="338">
        <f t="shared" si="2256"/>
        <v>8</v>
      </c>
      <c r="E14436" s="334">
        <v>0.3</v>
      </c>
      <c r="F14436" s="334">
        <v>0.4</v>
      </c>
      <c r="G14436" s="334">
        <v>0.3</v>
      </c>
      <c r="H14436" s="334">
        <v>0.4</v>
      </c>
      <c r="I14436" s="334">
        <v>0</v>
      </c>
      <c r="J14436" s="334">
        <v>0.3</v>
      </c>
      <c r="K14436" s="334">
        <v>0.4</v>
      </c>
      <c r="L14436" s="334">
        <v>0.3</v>
      </c>
      <c r="M14436" s="334">
        <v>0.4</v>
      </c>
      <c r="N14436" s="334">
        <v>0.3</v>
      </c>
      <c r="O14436" s="334">
        <v>0.4</v>
      </c>
      <c r="P14436" s="334">
        <v>0.3</v>
      </c>
      <c r="Q14436" s="334">
        <v>0</v>
      </c>
      <c r="R14436" s="334">
        <v>0</v>
      </c>
      <c r="S14436" s="334">
        <v>0</v>
      </c>
      <c r="T14436" s="334">
        <v>0</v>
      </c>
      <c r="U14436" s="334">
        <v>0</v>
      </c>
      <c r="V14436" s="334">
        <v>0</v>
      </c>
      <c r="W14436" s="334">
        <v>0</v>
      </c>
      <c r="X14436" s="334">
        <v>0</v>
      </c>
      <c r="Y14436" s="334">
        <v>0</v>
      </c>
      <c r="Z14436" s="334">
        <v>0</v>
      </c>
      <c r="AA14436" s="334">
        <v>0</v>
      </c>
      <c r="AB14436" s="334">
        <v>0</v>
      </c>
      <c r="AD14436" s="334">
        <v>3.8</v>
      </c>
      <c r="AE14436" s="334">
        <f t="shared" si="2257"/>
        <v>3.8</v>
      </c>
      <c r="AF14436" s="334">
        <f t="shared" si="2258"/>
        <v>3.7999999999999994</v>
      </c>
      <c r="AG14436" s="340">
        <f t="shared" si="2259"/>
        <v>4.4408920985006262E-16</v>
      </c>
      <c r="AI14436" s="340">
        <f t="shared" ref="AI14436:AM14451" si="2262">IF($C14436=AI$1,$AF14436,0)</f>
        <v>0</v>
      </c>
      <c r="AJ14436" s="340">
        <f t="shared" si="2262"/>
        <v>0</v>
      </c>
      <c r="AK14436" s="340">
        <f t="shared" si="2262"/>
        <v>3.7999999999999994</v>
      </c>
      <c r="AL14436" s="340">
        <f t="shared" si="2262"/>
        <v>0</v>
      </c>
      <c r="AM14436" s="340">
        <f t="shared" si="2262"/>
        <v>0</v>
      </c>
    </row>
    <row r="14437" spans="1:39" x14ac:dyDescent="0.35">
      <c r="A14437" s="337">
        <v>36350</v>
      </c>
      <c r="B14437" s="338">
        <f t="shared" si="2254"/>
        <v>1999</v>
      </c>
      <c r="C14437" s="338">
        <f t="shared" si="2255"/>
        <v>7</v>
      </c>
      <c r="D14437" s="338">
        <f t="shared" si="2256"/>
        <v>9</v>
      </c>
      <c r="E14437" s="334">
        <v>0</v>
      </c>
      <c r="F14437" s="334">
        <v>0</v>
      </c>
      <c r="G14437" s="334">
        <v>0</v>
      </c>
      <c r="H14437" s="334">
        <v>0</v>
      </c>
      <c r="I14437" s="334">
        <v>0</v>
      </c>
      <c r="J14437" s="334">
        <v>0</v>
      </c>
      <c r="K14437" s="334">
        <v>0</v>
      </c>
      <c r="L14437" s="334">
        <v>0</v>
      </c>
      <c r="M14437" s="334">
        <v>0</v>
      </c>
      <c r="N14437" s="334">
        <v>0</v>
      </c>
      <c r="O14437" s="334">
        <v>0</v>
      </c>
      <c r="P14437" s="334">
        <v>0</v>
      </c>
      <c r="Q14437" s="334">
        <v>0</v>
      </c>
      <c r="R14437" s="334">
        <v>0</v>
      </c>
      <c r="S14437" s="334">
        <v>0</v>
      </c>
      <c r="T14437" s="334">
        <v>0</v>
      </c>
      <c r="U14437" s="334">
        <v>0</v>
      </c>
      <c r="V14437" s="334">
        <v>0</v>
      </c>
      <c r="W14437" s="334">
        <v>0</v>
      </c>
      <c r="X14437" s="334">
        <v>0</v>
      </c>
      <c r="Y14437" s="334">
        <v>0</v>
      </c>
      <c r="Z14437" s="334">
        <v>0</v>
      </c>
      <c r="AA14437" s="334">
        <v>0</v>
      </c>
      <c r="AB14437" s="334">
        <v>0</v>
      </c>
      <c r="AD14437" s="334">
        <v>0</v>
      </c>
      <c r="AE14437" s="334">
        <f t="shared" si="2257"/>
        <v>0</v>
      </c>
      <c r="AF14437" s="334">
        <f t="shared" si="2258"/>
        <v>0</v>
      </c>
      <c r="AG14437" s="340">
        <f t="shared" si="2259"/>
        <v>0</v>
      </c>
      <c r="AI14437" s="340">
        <f t="shared" si="2262"/>
        <v>0</v>
      </c>
      <c r="AJ14437" s="340">
        <f t="shared" si="2262"/>
        <v>0</v>
      </c>
      <c r="AK14437" s="340">
        <f t="shared" si="2262"/>
        <v>0</v>
      </c>
      <c r="AL14437" s="340">
        <f t="shared" si="2262"/>
        <v>0</v>
      </c>
      <c r="AM14437" s="340">
        <f t="shared" si="2262"/>
        <v>0</v>
      </c>
    </row>
    <row r="14438" spans="1:39" x14ac:dyDescent="0.35">
      <c r="A14438" s="337">
        <v>36351</v>
      </c>
      <c r="B14438" s="338">
        <f t="shared" si="2254"/>
        <v>1999</v>
      </c>
      <c r="C14438" s="338">
        <f t="shared" si="2255"/>
        <v>7</v>
      </c>
      <c r="D14438" s="338">
        <f t="shared" si="2256"/>
        <v>10</v>
      </c>
      <c r="E14438" s="334">
        <v>0</v>
      </c>
      <c r="F14438" s="334">
        <v>0</v>
      </c>
      <c r="G14438" s="334">
        <v>0</v>
      </c>
      <c r="H14438" s="334">
        <v>0</v>
      </c>
      <c r="I14438" s="334">
        <v>0</v>
      </c>
      <c r="J14438" s="334">
        <v>0</v>
      </c>
      <c r="K14438" s="334">
        <v>0</v>
      </c>
      <c r="L14438" s="334">
        <v>0</v>
      </c>
      <c r="M14438" s="334">
        <v>0</v>
      </c>
      <c r="N14438" s="334">
        <v>0</v>
      </c>
      <c r="O14438" s="334">
        <v>0</v>
      </c>
      <c r="P14438" s="334">
        <v>0</v>
      </c>
      <c r="Q14438" s="334">
        <v>0</v>
      </c>
      <c r="R14438" s="334">
        <v>0</v>
      </c>
      <c r="S14438" s="334">
        <v>0</v>
      </c>
      <c r="T14438" s="334">
        <v>0</v>
      </c>
      <c r="U14438" s="334">
        <v>0</v>
      </c>
      <c r="V14438" s="334">
        <v>0</v>
      </c>
      <c r="W14438" s="334">
        <v>0</v>
      </c>
      <c r="X14438" s="334">
        <v>0</v>
      </c>
      <c r="Y14438" s="334">
        <v>0</v>
      </c>
      <c r="Z14438" s="334">
        <v>0</v>
      </c>
      <c r="AA14438" s="334">
        <v>0</v>
      </c>
      <c r="AB14438" s="334">
        <v>0</v>
      </c>
      <c r="AD14438" s="334">
        <v>0</v>
      </c>
      <c r="AE14438" s="334">
        <f t="shared" si="2257"/>
        <v>0</v>
      </c>
      <c r="AF14438" s="334">
        <f t="shared" si="2258"/>
        <v>0</v>
      </c>
      <c r="AG14438" s="340">
        <f t="shared" si="2259"/>
        <v>0</v>
      </c>
      <c r="AI14438" s="340">
        <f t="shared" si="2262"/>
        <v>0</v>
      </c>
      <c r="AJ14438" s="340">
        <f t="shared" si="2262"/>
        <v>0</v>
      </c>
      <c r="AK14438" s="340">
        <f t="shared" si="2262"/>
        <v>0</v>
      </c>
      <c r="AL14438" s="340">
        <f t="shared" si="2262"/>
        <v>0</v>
      </c>
      <c r="AM14438" s="340">
        <f t="shared" si="2262"/>
        <v>0</v>
      </c>
    </row>
    <row r="14439" spans="1:39" x14ac:dyDescent="0.35">
      <c r="A14439" s="337">
        <v>36352</v>
      </c>
      <c r="B14439" s="338">
        <f t="shared" si="2254"/>
        <v>1999</v>
      </c>
      <c r="C14439" s="338">
        <f t="shared" si="2255"/>
        <v>7</v>
      </c>
      <c r="D14439" s="338">
        <f t="shared" si="2256"/>
        <v>11</v>
      </c>
      <c r="E14439" s="334">
        <v>0</v>
      </c>
      <c r="F14439" s="334">
        <v>0</v>
      </c>
      <c r="G14439" s="334">
        <v>0</v>
      </c>
      <c r="H14439" s="334">
        <v>0</v>
      </c>
      <c r="I14439" s="334">
        <v>0</v>
      </c>
      <c r="J14439" s="334">
        <v>0</v>
      </c>
      <c r="K14439" s="334">
        <v>0</v>
      </c>
      <c r="L14439" s="334">
        <v>0</v>
      </c>
      <c r="M14439" s="334">
        <v>0</v>
      </c>
      <c r="N14439" s="334">
        <v>0</v>
      </c>
      <c r="O14439" s="334">
        <v>0</v>
      </c>
      <c r="P14439" s="334">
        <v>0</v>
      </c>
      <c r="Q14439" s="334">
        <v>0</v>
      </c>
      <c r="R14439" s="334">
        <v>0</v>
      </c>
      <c r="S14439" s="334">
        <v>0</v>
      </c>
      <c r="T14439" s="334">
        <v>0</v>
      </c>
      <c r="U14439" s="334">
        <v>0</v>
      </c>
      <c r="V14439" s="334">
        <v>0</v>
      </c>
      <c r="W14439" s="334">
        <v>0</v>
      </c>
      <c r="X14439" s="334">
        <v>0</v>
      </c>
      <c r="Y14439" s="334">
        <v>0</v>
      </c>
      <c r="Z14439" s="334">
        <v>0</v>
      </c>
      <c r="AA14439" s="334">
        <v>0</v>
      </c>
      <c r="AB14439" s="334">
        <v>0</v>
      </c>
      <c r="AD14439" s="334">
        <v>0</v>
      </c>
      <c r="AE14439" s="334">
        <f t="shared" si="2257"/>
        <v>0</v>
      </c>
      <c r="AF14439" s="334">
        <f t="shared" si="2258"/>
        <v>0</v>
      </c>
      <c r="AG14439" s="340">
        <f t="shared" si="2259"/>
        <v>0</v>
      </c>
      <c r="AI14439" s="340">
        <f t="shared" si="2262"/>
        <v>0</v>
      </c>
      <c r="AJ14439" s="340">
        <f t="shared" si="2262"/>
        <v>0</v>
      </c>
      <c r="AK14439" s="340">
        <f t="shared" si="2262"/>
        <v>0</v>
      </c>
      <c r="AL14439" s="340">
        <f t="shared" si="2262"/>
        <v>0</v>
      </c>
      <c r="AM14439" s="340">
        <f t="shared" si="2262"/>
        <v>0</v>
      </c>
    </row>
    <row r="14440" spans="1:39" x14ac:dyDescent="0.35">
      <c r="A14440" s="337">
        <v>36353</v>
      </c>
      <c r="B14440" s="338">
        <f t="shared" si="2254"/>
        <v>1999</v>
      </c>
      <c r="C14440" s="338">
        <f t="shared" si="2255"/>
        <v>7</v>
      </c>
      <c r="D14440" s="338">
        <f t="shared" si="2256"/>
        <v>12</v>
      </c>
      <c r="E14440" s="334">
        <v>0</v>
      </c>
      <c r="F14440" s="334">
        <v>0</v>
      </c>
      <c r="G14440" s="334">
        <v>0</v>
      </c>
      <c r="H14440" s="334">
        <v>0</v>
      </c>
      <c r="I14440" s="334">
        <v>0</v>
      </c>
      <c r="J14440" s="334">
        <v>0</v>
      </c>
      <c r="K14440" s="334">
        <v>0</v>
      </c>
      <c r="L14440" s="334">
        <v>0</v>
      </c>
      <c r="M14440" s="334">
        <v>0</v>
      </c>
      <c r="N14440" s="334">
        <v>0</v>
      </c>
      <c r="O14440" s="334">
        <v>0</v>
      </c>
      <c r="P14440" s="334">
        <v>0</v>
      </c>
      <c r="Q14440" s="334">
        <v>0</v>
      </c>
      <c r="R14440" s="334">
        <v>0</v>
      </c>
      <c r="S14440" s="334">
        <v>0</v>
      </c>
      <c r="T14440" s="334">
        <v>0</v>
      </c>
      <c r="U14440" s="334">
        <v>0</v>
      </c>
      <c r="V14440" s="334">
        <v>0</v>
      </c>
      <c r="W14440" s="334">
        <v>0</v>
      </c>
      <c r="X14440" s="334">
        <v>0</v>
      </c>
      <c r="Y14440" s="334">
        <v>0</v>
      </c>
      <c r="Z14440" s="334">
        <v>0</v>
      </c>
      <c r="AA14440" s="334">
        <v>0</v>
      </c>
      <c r="AB14440" s="334">
        <v>0</v>
      </c>
      <c r="AD14440" s="334">
        <v>0</v>
      </c>
      <c r="AE14440" s="334">
        <f t="shared" si="2257"/>
        <v>0</v>
      </c>
      <c r="AF14440" s="334">
        <f t="shared" si="2258"/>
        <v>0</v>
      </c>
      <c r="AG14440" s="340">
        <f t="shared" si="2259"/>
        <v>0</v>
      </c>
      <c r="AI14440" s="340">
        <f t="shared" si="2262"/>
        <v>0</v>
      </c>
      <c r="AJ14440" s="340">
        <f t="shared" si="2262"/>
        <v>0</v>
      </c>
      <c r="AK14440" s="340">
        <f t="shared" si="2262"/>
        <v>0</v>
      </c>
      <c r="AL14440" s="340">
        <f t="shared" si="2262"/>
        <v>0</v>
      </c>
      <c r="AM14440" s="340">
        <f t="shared" si="2262"/>
        <v>0</v>
      </c>
    </row>
    <row r="14441" spans="1:39" x14ac:dyDescent="0.35">
      <c r="A14441" s="337">
        <v>36354</v>
      </c>
      <c r="B14441" s="338">
        <f t="shared" si="2254"/>
        <v>1999</v>
      </c>
      <c r="C14441" s="338">
        <f t="shared" si="2255"/>
        <v>7</v>
      </c>
      <c r="D14441" s="338">
        <f t="shared" si="2256"/>
        <v>13</v>
      </c>
      <c r="E14441" s="334">
        <v>0</v>
      </c>
      <c r="F14441" s="334">
        <v>0</v>
      </c>
      <c r="G14441" s="334">
        <v>0</v>
      </c>
      <c r="H14441" s="334">
        <v>0</v>
      </c>
      <c r="I14441" s="334">
        <v>0</v>
      </c>
      <c r="J14441" s="334">
        <v>0</v>
      </c>
      <c r="K14441" s="334">
        <v>0</v>
      </c>
      <c r="L14441" s="334">
        <v>0</v>
      </c>
      <c r="M14441" s="334">
        <v>0</v>
      </c>
      <c r="N14441" s="334">
        <v>0</v>
      </c>
      <c r="O14441" s="334">
        <v>0</v>
      </c>
      <c r="P14441" s="334">
        <v>0</v>
      </c>
      <c r="Q14441" s="334">
        <v>0</v>
      </c>
      <c r="R14441" s="334">
        <v>0</v>
      </c>
      <c r="S14441" s="334">
        <v>0</v>
      </c>
      <c r="T14441" s="334">
        <v>0</v>
      </c>
      <c r="U14441" s="334">
        <v>0</v>
      </c>
      <c r="V14441" s="334">
        <v>0</v>
      </c>
      <c r="W14441" s="334">
        <v>0.3</v>
      </c>
      <c r="X14441" s="334">
        <v>0.4</v>
      </c>
      <c r="Y14441" s="334">
        <v>0.4</v>
      </c>
      <c r="Z14441" s="334">
        <v>0.3</v>
      </c>
      <c r="AA14441" s="334">
        <v>0.3</v>
      </c>
      <c r="AB14441" s="334">
        <v>0.3</v>
      </c>
      <c r="AD14441" s="334">
        <v>2</v>
      </c>
      <c r="AE14441" s="334">
        <f t="shared" si="2257"/>
        <v>2</v>
      </c>
      <c r="AF14441" s="334">
        <f t="shared" si="2258"/>
        <v>2</v>
      </c>
      <c r="AG14441" s="340">
        <f t="shared" si="2259"/>
        <v>0</v>
      </c>
      <c r="AI14441" s="340">
        <f t="shared" si="2262"/>
        <v>0</v>
      </c>
      <c r="AJ14441" s="340">
        <f t="shared" si="2262"/>
        <v>0</v>
      </c>
      <c r="AK14441" s="340">
        <f t="shared" si="2262"/>
        <v>2</v>
      </c>
      <c r="AL14441" s="340">
        <f t="shared" si="2262"/>
        <v>0</v>
      </c>
      <c r="AM14441" s="340">
        <f t="shared" si="2262"/>
        <v>0</v>
      </c>
    </row>
    <row r="14442" spans="1:39" x14ac:dyDescent="0.35">
      <c r="A14442" s="337">
        <v>36355</v>
      </c>
      <c r="B14442" s="338">
        <f t="shared" si="2254"/>
        <v>1999</v>
      </c>
      <c r="C14442" s="338">
        <f t="shared" si="2255"/>
        <v>7</v>
      </c>
      <c r="D14442" s="338">
        <f t="shared" si="2256"/>
        <v>14</v>
      </c>
      <c r="E14442" s="334">
        <v>1.3</v>
      </c>
      <c r="F14442" s="334">
        <v>1.4</v>
      </c>
      <c r="G14442" s="334">
        <v>1.3</v>
      </c>
      <c r="H14442" s="334">
        <v>1.3</v>
      </c>
      <c r="I14442" s="334">
        <v>1.4</v>
      </c>
      <c r="J14442" s="334">
        <v>1.3</v>
      </c>
      <c r="K14442" s="334">
        <v>1.3</v>
      </c>
      <c r="L14442" s="334">
        <v>1.4</v>
      </c>
      <c r="M14442" s="334">
        <v>1.3</v>
      </c>
      <c r="N14442" s="334">
        <v>1.3</v>
      </c>
      <c r="O14442" s="334">
        <v>1.4</v>
      </c>
      <c r="P14442" s="334">
        <v>1.3</v>
      </c>
      <c r="Q14442" s="334">
        <v>1.3</v>
      </c>
      <c r="R14442" s="334">
        <v>1.4</v>
      </c>
      <c r="S14442" s="334">
        <v>2.6</v>
      </c>
      <c r="T14442" s="334">
        <v>1.4</v>
      </c>
      <c r="U14442" s="334">
        <v>2</v>
      </c>
      <c r="V14442" s="334">
        <v>2.6</v>
      </c>
      <c r="W14442" s="334">
        <v>3.4</v>
      </c>
      <c r="X14442" s="334">
        <v>1.3</v>
      </c>
      <c r="Y14442" s="334">
        <v>0</v>
      </c>
      <c r="Z14442" s="334">
        <v>0</v>
      </c>
      <c r="AA14442" s="334">
        <v>0</v>
      </c>
      <c r="AB14442" s="334">
        <v>0</v>
      </c>
      <c r="AD14442" s="334">
        <v>32</v>
      </c>
      <c r="AE14442" s="334">
        <f t="shared" si="2257"/>
        <v>32</v>
      </c>
      <c r="AF14442" s="334">
        <f t="shared" si="2258"/>
        <v>32</v>
      </c>
      <c r="AG14442" s="340">
        <f t="shared" si="2259"/>
        <v>0</v>
      </c>
      <c r="AI14442" s="340">
        <f t="shared" si="2262"/>
        <v>0</v>
      </c>
      <c r="AJ14442" s="340">
        <f t="shared" si="2262"/>
        <v>0</v>
      </c>
      <c r="AK14442" s="340">
        <f t="shared" si="2262"/>
        <v>32</v>
      </c>
      <c r="AL14442" s="340">
        <f t="shared" si="2262"/>
        <v>0</v>
      </c>
      <c r="AM14442" s="340">
        <f t="shared" si="2262"/>
        <v>0</v>
      </c>
    </row>
    <row r="14443" spans="1:39" x14ac:dyDescent="0.35">
      <c r="A14443" s="337">
        <v>36356</v>
      </c>
      <c r="B14443" s="338">
        <f t="shared" si="2254"/>
        <v>1999</v>
      </c>
      <c r="C14443" s="338">
        <f t="shared" si="2255"/>
        <v>7</v>
      </c>
      <c r="D14443" s="338">
        <f t="shared" si="2256"/>
        <v>15</v>
      </c>
      <c r="E14443" s="334">
        <v>0.3</v>
      </c>
      <c r="F14443" s="334">
        <v>0.4</v>
      </c>
      <c r="G14443" s="334">
        <v>0.3</v>
      </c>
      <c r="H14443" s="334">
        <v>0.4</v>
      </c>
      <c r="I14443" s="334">
        <v>0.3</v>
      </c>
      <c r="J14443" s="334">
        <v>0.4</v>
      </c>
      <c r="K14443" s="334">
        <v>0.3</v>
      </c>
      <c r="L14443" s="334">
        <v>0.4</v>
      </c>
      <c r="M14443" s="334">
        <v>0.3</v>
      </c>
      <c r="N14443" s="334">
        <v>0.4</v>
      </c>
      <c r="O14443" s="334">
        <v>0.3</v>
      </c>
      <c r="P14443" s="334">
        <v>0.4</v>
      </c>
      <c r="Q14443" s="334">
        <v>0.3</v>
      </c>
      <c r="R14443" s="334">
        <v>0.4</v>
      </c>
      <c r="S14443" s="334">
        <v>0.3</v>
      </c>
      <c r="T14443" s="334">
        <v>0.4</v>
      </c>
      <c r="U14443" s="334">
        <v>0.3</v>
      </c>
      <c r="V14443" s="334">
        <v>0.4</v>
      </c>
      <c r="W14443" s="334">
        <v>0.3</v>
      </c>
      <c r="X14443" s="334">
        <v>0</v>
      </c>
      <c r="Y14443" s="334">
        <v>0</v>
      </c>
      <c r="Z14443" s="334">
        <v>0</v>
      </c>
      <c r="AA14443" s="334">
        <v>0</v>
      </c>
      <c r="AB14443" s="334">
        <v>0</v>
      </c>
      <c r="AD14443" s="334">
        <v>6.6</v>
      </c>
      <c r="AE14443" s="334">
        <f t="shared" si="2257"/>
        <v>6.6</v>
      </c>
      <c r="AF14443" s="334">
        <f t="shared" si="2258"/>
        <v>6.6</v>
      </c>
      <c r="AG14443" s="340">
        <f t="shared" si="2259"/>
        <v>0</v>
      </c>
      <c r="AI14443" s="340">
        <f t="shared" si="2262"/>
        <v>0</v>
      </c>
      <c r="AJ14443" s="340">
        <f t="shared" si="2262"/>
        <v>0</v>
      </c>
      <c r="AK14443" s="340">
        <f t="shared" si="2262"/>
        <v>6.6</v>
      </c>
      <c r="AL14443" s="340">
        <f t="shared" si="2262"/>
        <v>0</v>
      </c>
      <c r="AM14443" s="340">
        <f t="shared" si="2262"/>
        <v>0</v>
      </c>
    </row>
    <row r="14444" spans="1:39" x14ac:dyDescent="0.35">
      <c r="A14444" s="337">
        <v>36357</v>
      </c>
      <c r="B14444" s="338">
        <f t="shared" si="2254"/>
        <v>1999</v>
      </c>
      <c r="C14444" s="338">
        <f t="shared" si="2255"/>
        <v>7</v>
      </c>
      <c r="D14444" s="338">
        <f t="shared" si="2256"/>
        <v>16</v>
      </c>
      <c r="E14444" s="334">
        <v>0</v>
      </c>
      <c r="F14444" s="334">
        <v>0</v>
      </c>
      <c r="G14444" s="334">
        <v>0</v>
      </c>
      <c r="H14444" s="334">
        <v>0</v>
      </c>
      <c r="I14444" s="334">
        <v>0</v>
      </c>
      <c r="J14444" s="334">
        <v>0</v>
      </c>
      <c r="K14444" s="334">
        <v>0</v>
      </c>
      <c r="L14444" s="334">
        <v>0</v>
      </c>
      <c r="M14444" s="334">
        <v>0</v>
      </c>
      <c r="N14444" s="334">
        <v>0</v>
      </c>
      <c r="O14444" s="334">
        <v>0</v>
      </c>
      <c r="P14444" s="334">
        <v>0</v>
      </c>
      <c r="Q14444" s="334">
        <v>0</v>
      </c>
      <c r="R14444" s="334">
        <v>0</v>
      </c>
      <c r="S14444" s="334">
        <v>0</v>
      </c>
      <c r="T14444" s="334">
        <v>0</v>
      </c>
      <c r="U14444" s="334">
        <v>0</v>
      </c>
      <c r="V14444" s="334">
        <v>0</v>
      </c>
      <c r="W14444" s="334">
        <v>0</v>
      </c>
      <c r="X14444" s="334">
        <v>0</v>
      </c>
      <c r="Y14444" s="334">
        <v>0</v>
      </c>
      <c r="Z14444" s="334">
        <v>0</v>
      </c>
      <c r="AA14444" s="334">
        <v>0</v>
      </c>
      <c r="AB14444" s="334">
        <v>0</v>
      </c>
      <c r="AD14444" s="334">
        <v>0</v>
      </c>
      <c r="AE14444" s="334">
        <f t="shared" si="2257"/>
        <v>0</v>
      </c>
      <c r="AF14444" s="334">
        <f t="shared" si="2258"/>
        <v>0</v>
      </c>
      <c r="AG14444" s="340">
        <f t="shared" si="2259"/>
        <v>0</v>
      </c>
      <c r="AI14444" s="340">
        <f t="shared" si="2262"/>
        <v>0</v>
      </c>
      <c r="AJ14444" s="340">
        <f t="shared" si="2262"/>
        <v>0</v>
      </c>
      <c r="AK14444" s="340">
        <f t="shared" si="2262"/>
        <v>0</v>
      </c>
      <c r="AL14444" s="340">
        <f t="shared" si="2262"/>
        <v>0</v>
      </c>
      <c r="AM14444" s="340">
        <f t="shared" si="2262"/>
        <v>0</v>
      </c>
    </row>
    <row r="14445" spans="1:39" x14ac:dyDescent="0.35">
      <c r="A14445" s="337">
        <v>36358</v>
      </c>
      <c r="B14445" s="338">
        <f t="shared" si="2254"/>
        <v>1999</v>
      </c>
      <c r="C14445" s="338">
        <f t="shared" si="2255"/>
        <v>7</v>
      </c>
      <c r="D14445" s="338">
        <f t="shared" si="2256"/>
        <v>17</v>
      </c>
      <c r="E14445" s="334">
        <v>0</v>
      </c>
      <c r="F14445" s="334">
        <v>0</v>
      </c>
      <c r="G14445" s="334">
        <v>0</v>
      </c>
      <c r="H14445" s="334">
        <v>0</v>
      </c>
      <c r="I14445" s="334">
        <v>0</v>
      </c>
      <c r="J14445" s="334">
        <v>0</v>
      </c>
      <c r="K14445" s="334">
        <v>0</v>
      </c>
      <c r="L14445" s="334">
        <v>0</v>
      </c>
      <c r="M14445" s="334">
        <v>0</v>
      </c>
      <c r="N14445" s="334">
        <v>0</v>
      </c>
      <c r="O14445" s="334">
        <v>0</v>
      </c>
      <c r="P14445" s="334">
        <v>0</v>
      </c>
      <c r="Q14445" s="334">
        <v>0</v>
      </c>
      <c r="R14445" s="334">
        <v>0</v>
      </c>
      <c r="S14445" s="334">
        <v>0</v>
      </c>
      <c r="T14445" s="334">
        <v>0</v>
      </c>
      <c r="U14445" s="334">
        <v>0</v>
      </c>
      <c r="V14445" s="334">
        <v>0</v>
      </c>
      <c r="W14445" s="334">
        <v>0</v>
      </c>
      <c r="X14445" s="334">
        <v>0.2</v>
      </c>
      <c r="Y14445" s="334">
        <v>0.2</v>
      </c>
      <c r="Z14445" s="334">
        <v>0.2</v>
      </c>
      <c r="AA14445" s="334">
        <v>0.2</v>
      </c>
      <c r="AB14445" s="334">
        <v>0</v>
      </c>
      <c r="AD14445" s="334">
        <v>0.8</v>
      </c>
      <c r="AE14445" s="334">
        <f t="shared" si="2257"/>
        <v>0.8</v>
      </c>
      <c r="AF14445" s="334">
        <f t="shared" si="2258"/>
        <v>0.8</v>
      </c>
      <c r="AG14445" s="340">
        <f t="shared" si="2259"/>
        <v>0</v>
      </c>
      <c r="AI14445" s="340">
        <f t="shared" si="2262"/>
        <v>0</v>
      </c>
      <c r="AJ14445" s="340">
        <f t="shared" si="2262"/>
        <v>0</v>
      </c>
      <c r="AK14445" s="340">
        <f t="shared" si="2262"/>
        <v>0.8</v>
      </c>
      <c r="AL14445" s="340">
        <f t="shared" si="2262"/>
        <v>0</v>
      </c>
      <c r="AM14445" s="340">
        <f t="shared" si="2262"/>
        <v>0</v>
      </c>
    </row>
    <row r="14446" spans="1:39" x14ac:dyDescent="0.35">
      <c r="A14446" s="337">
        <v>36359</v>
      </c>
      <c r="B14446" s="338">
        <f t="shared" si="2254"/>
        <v>1999</v>
      </c>
      <c r="C14446" s="338">
        <f t="shared" si="2255"/>
        <v>7</v>
      </c>
      <c r="D14446" s="338">
        <f t="shared" si="2256"/>
        <v>18</v>
      </c>
      <c r="E14446" s="334">
        <v>0</v>
      </c>
      <c r="F14446" s="334">
        <v>0</v>
      </c>
      <c r="G14446" s="334">
        <v>0</v>
      </c>
      <c r="H14446" s="334">
        <v>0</v>
      </c>
      <c r="I14446" s="334">
        <v>0</v>
      </c>
      <c r="J14446" s="334">
        <v>0.2</v>
      </c>
      <c r="K14446" s="334">
        <v>0</v>
      </c>
      <c r="L14446" s="334">
        <v>0</v>
      </c>
      <c r="M14446" s="334">
        <v>0</v>
      </c>
      <c r="N14446" s="334">
        <v>0</v>
      </c>
      <c r="O14446" s="334">
        <v>0</v>
      </c>
      <c r="P14446" s="334">
        <v>0</v>
      </c>
      <c r="Q14446" s="334">
        <v>0</v>
      </c>
      <c r="R14446" s="334">
        <v>0</v>
      </c>
      <c r="S14446" s="334">
        <v>0</v>
      </c>
      <c r="T14446" s="334">
        <v>0</v>
      </c>
      <c r="U14446" s="334">
        <v>0</v>
      </c>
      <c r="V14446" s="334">
        <v>0</v>
      </c>
      <c r="W14446" s="334">
        <v>0.4</v>
      </c>
      <c r="X14446" s="334">
        <v>0</v>
      </c>
      <c r="Y14446" s="334">
        <v>0</v>
      </c>
      <c r="Z14446" s="334">
        <v>0</v>
      </c>
      <c r="AA14446" s="334">
        <v>0</v>
      </c>
      <c r="AB14446" s="334">
        <v>0</v>
      </c>
      <c r="AD14446" s="334">
        <v>0.6</v>
      </c>
      <c r="AE14446" s="334">
        <f t="shared" si="2257"/>
        <v>0.6</v>
      </c>
      <c r="AF14446" s="334">
        <f t="shared" si="2258"/>
        <v>0.60000000000000009</v>
      </c>
      <c r="AG14446" s="340">
        <f t="shared" si="2259"/>
        <v>1.1102230246251565E-16</v>
      </c>
      <c r="AI14446" s="340">
        <f t="shared" si="2262"/>
        <v>0</v>
      </c>
      <c r="AJ14446" s="340">
        <f t="shared" si="2262"/>
        <v>0</v>
      </c>
      <c r="AK14446" s="340">
        <f t="shared" si="2262"/>
        <v>0.60000000000000009</v>
      </c>
      <c r="AL14446" s="340">
        <f t="shared" si="2262"/>
        <v>0</v>
      </c>
      <c r="AM14446" s="340">
        <f t="shared" si="2262"/>
        <v>0</v>
      </c>
    </row>
    <row r="14447" spans="1:39" x14ac:dyDescent="0.35">
      <c r="A14447" s="337">
        <v>36360</v>
      </c>
      <c r="B14447" s="338">
        <f t="shared" si="2254"/>
        <v>1999</v>
      </c>
      <c r="C14447" s="338">
        <f t="shared" si="2255"/>
        <v>7</v>
      </c>
      <c r="D14447" s="338">
        <f t="shared" si="2256"/>
        <v>19</v>
      </c>
      <c r="E14447" s="334">
        <v>0</v>
      </c>
      <c r="F14447" s="334">
        <v>0</v>
      </c>
      <c r="G14447" s="334">
        <v>0</v>
      </c>
      <c r="H14447" s="334">
        <v>0</v>
      </c>
      <c r="I14447" s="334">
        <v>0</v>
      </c>
      <c r="J14447" s="334">
        <v>0</v>
      </c>
      <c r="K14447" s="334">
        <v>0</v>
      </c>
      <c r="L14447" s="334">
        <v>0</v>
      </c>
      <c r="M14447" s="334">
        <v>0</v>
      </c>
      <c r="N14447" s="334">
        <v>0</v>
      </c>
      <c r="O14447" s="334">
        <v>0</v>
      </c>
      <c r="P14447" s="334">
        <v>0</v>
      </c>
      <c r="Q14447" s="334">
        <v>0</v>
      </c>
      <c r="R14447" s="334">
        <v>0</v>
      </c>
      <c r="S14447" s="334">
        <v>0</v>
      </c>
      <c r="T14447" s="334">
        <v>0</v>
      </c>
      <c r="U14447" s="334">
        <v>0</v>
      </c>
      <c r="V14447" s="334">
        <v>0</v>
      </c>
      <c r="W14447" s="334">
        <v>0</v>
      </c>
      <c r="X14447" s="334">
        <v>0</v>
      </c>
      <c r="Y14447" s="334">
        <v>0</v>
      </c>
      <c r="Z14447" s="334">
        <v>0</v>
      </c>
      <c r="AA14447" s="334">
        <v>0</v>
      </c>
      <c r="AB14447" s="334">
        <v>0</v>
      </c>
      <c r="AD14447" s="334">
        <v>0</v>
      </c>
      <c r="AE14447" s="334">
        <f t="shared" si="2257"/>
        <v>0</v>
      </c>
      <c r="AF14447" s="334">
        <f t="shared" si="2258"/>
        <v>0</v>
      </c>
      <c r="AG14447" s="340">
        <f t="shared" si="2259"/>
        <v>0</v>
      </c>
      <c r="AI14447" s="340">
        <f t="shared" si="2262"/>
        <v>0</v>
      </c>
      <c r="AJ14447" s="340">
        <f t="shared" si="2262"/>
        <v>0</v>
      </c>
      <c r="AK14447" s="340">
        <f t="shared" si="2262"/>
        <v>0</v>
      </c>
      <c r="AL14447" s="340">
        <f t="shared" si="2262"/>
        <v>0</v>
      </c>
      <c r="AM14447" s="340">
        <f t="shared" si="2262"/>
        <v>0</v>
      </c>
    </row>
    <row r="14448" spans="1:39" x14ac:dyDescent="0.35">
      <c r="A14448" s="337">
        <v>36361</v>
      </c>
      <c r="B14448" s="338">
        <f t="shared" si="2254"/>
        <v>1999</v>
      </c>
      <c r="C14448" s="338">
        <f t="shared" si="2255"/>
        <v>7</v>
      </c>
      <c r="D14448" s="338">
        <f t="shared" si="2256"/>
        <v>20</v>
      </c>
      <c r="E14448" s="334">
        <v>0</v>
      </c>
      <c r="F14448" s="334">
        <v>0</v>
      </c>
      <c r="G14448" s="334">
        <v>0</v>
      </c>
      <c r="H14448" s="334">
        <v>0</v>
      </c>
      <c r="I14448" s="334">
        <v>0</v>
      </c>
      <c r="J14448" s="334">
        <v>0</v>
      </c>
      <c r="K14448" s="334">
        <v>0</v>
      </c>
      <c r="L14448" s="334">
        <v>0</v>
      </c>
      <c r="M14448" s="334">
        <v>0</v>
      </c>
      <c r="N14448" s="334">
        <v>0</v>
      </c>
      <c r="O14448" s="334">
        <v>0</v>
      </c>
      <c r="P14448" s="334">
        <v>0</v>
      </c>
      <c r="Q14448" s="334">
        <v>0</v>
      </c>
      <c r="R14448" s="334">
        <v>0</v>
      </c>
      <c r="S14448" s="334">
        <v>0</v>
      </c>
      <c r="T14448" s="334">
        <v>0</v>
      </c>
      <c r="U14448" s="334">
        <v>0</v>
      </c>
      <c r="V14448" s="334">
        <v>0</v>
      </c>
      <c r="W14448" s="334">
        <v>0</v>
      </c>
      <c r="X14448" s="334">
        <v>0</v>
      </c>
      <c r="Y14448" s="334">
        <v>0</v>
      </c>
      <c r="Z14448" s="334">
        <v>0</v>
      </c>
      <c r="AA14448" s="334">
        <v>0</v>
      </c>
      <c r="AB14448" s="334">
        <v>0</v>
      </c>
      <c r="AD14448" s="334">
        <v>0</v>
      </c>
      <c r="AE14448" s="334">
        <f t="shared" si="2257"/>
        <v>0</v>
      </c>
      <c r="AF14448" s="334">
        <f t="shared" si="2258"/>
        <v>0</v>
      </c>
      <c r="AG14448" s="340">
        <f t="shared" si="2259"/>
        <v>0</v>
      </c>
      <c r="AI14448" s="340">
        <f t="shared" si="2262"/>
        <v>0</v>
      </c>
      <c r="AJ14448" s="340">
        <f t="shared" si="2262"/>
        <v>0</v>
      </c>
      <c r="AK14448" s="340">
        <f t="shared" si="2262"/>
        <v>0</v>
      </c>
      <c r="AL14448" s="340">
        <f t="shared" si="2262"/>
        <v>0</v>
      </c>
      <c r="AM14448" s="340">
        <f t="shared" si="2262"/>
        <v>0</v>
      </c>
    </row>
    <row r="14449" spans="1:39" x14ac:dyDescent="0.35">
      <c r="A14449" s="337">
        <v>36362</v>
      </c>
      <c r="B14449" s="338">
        <f t="shared" si="2254"/>
        <v>1999</v>
      </c>
      <c r="C14449" s="338">
        <f t="shared" si="2255"/>
        <v>7</v>
      </c>
      <c r="D14449" s="338">
        <f t="shared" si="2256"/>
        <v>21</v>
      </c>
      <c r="E14449" s="334">
        <v>0</v>
      </c>
      <c r="F14449" s="334">
        <v>0</v>
      </c>
      <c r="G14449" s="334">
        <v>0</v>
      </c>
      <c r="H14449" s="334">
        <v>0</v>
      </c>
      <c r="I14449" s="334">
        <v>0</v>
      </c>
      <c r="J14449" s="334">
        <v>0</v>
      </c>
      <c r="K14449" s="334">
        <v>0</v>
      </c>
      <c r="L14449" s="334">
        <v>0</v>
      </c>
      <c r="M14449" s="334">
        <v>0</v>
      </c>
      <c r="N14449" s="334">
        <v>0</v>
      </c>
      <c r="O14449" s="334">
        <v>0</v>
      </c>
      <c r="P14449" s="334">
        <v>0</v>
      </c>
      <c r="Q14449" s="334">
        <v>0</v>
      </c>
      <c r="R14449" s="334">
        <v>0</v>
      </c>
      <c r="S14449" s="334">
        <v>0</v>
      </c>
      <c r="T14449" s="334">
        <v>0</v>
      </c>
      <c r="U14449" s="334">
        <v>0</v>
      </c>
      <c r="V14449" s="334">
        <v>0</v>
      </c>
      <c r="W14449" s="334">
        <v>0</v>
      </c>
      <c r="X14449" s="334">
        <v>0</v>
      </c>
      <c r="Y14449" s="334">
        <v>0</v>
      </c>
      <c r="Z14449" s="334">
        <v>0</v>
      </c>
      <c r="AA14449" s="334">
        <v>0</v>
      </c>
      <c r="AB14449" s="334">
        <v>0</v>
      </c>
      <c r="AD14449" s="334">
        <v>0</v>
      </c>
      <c r="AE14449" s="334">
        <f t="shared" si="2257"/>
        <v>0</v>
      </c>
      <c r="AF14449" s="334">
        <f t="shared" si="2258"/>
        <v>0</v>
      </c>
      <c r="AG14449" s="340">
        <f t="shared" si="2259"/>
        <v>0</v>
      </c>
      <c r="AI14449" s="340">
        <f t="shared" si="2262"/>
        <v>0</v>
      </c>
      <c r="AJ14449" s="340">
        <f t="shared" si="2262"/>
        <v>0</v>
      </c>
      <c r="AK14449" s="340">
        <f t="shared" si="2262"/>
        <v>0</v>
      </c>
      <c r="AL14449" s="340">
        <f t="shared" si="2262"/>
        <v>0</v>
      </c>
      <c r="AM14449" s="340">
        <f t="shared" si="2262"/>
        <v>0</v>
      </c>
    </row>
    <row r="14450" spans="1:39" x14ac:dyDescent="0.35">
      <c r="A14450" s="337">
        <v>36363</v>
      </c>
      <c r="B14450" s="338">
        <f t="shared" si="2254"/>
        <v>1999</v>
      </c>
      <c r="C14450" s="338">
        <f t="shared" si="2255"/>
        <v>7</v>
      </c>
      <c r="D14450" s="338">
        <f t="shared" si="2256"/>
        <v>22</v>
      </c>
      <c r="E14450" s="334">
        <v>0</v>
      </c>
      <c r="F14450" s="334">
        <v>0</v>
      </c>
      <c r="G14450" s="334">
        <v>0</v>
      </c>
      <c r="H14450" s="334">
        <v>0</v>
      </c>
      <c r="I14450" s="334">
        <v>0</v>
      </c>
      <c r="J14450" s="334">
        <v>0</v>
      </c>
      <c r="K14450" s="334">
        <v>0</v>
      </c>
      <c r="L14450" s="334">
        <v>0</v>
      </c>
      <c r="M14450" s="334">
        <v>0</v>
      </c>
      <c r="N14450" s="334">
        <v>0</v>
      </c>
      <c r="O14450" s="334">
        <v>0</v>
      </c>
      <c r="P14450" s="334">
        <v>0</v>
      </c>
      <c r="Q14450" s="334">
        <v>0</v>
      </c>
      <c r="R14450" s="334">
        <v>0</v>
      </c>
      <c r="S14450" s="334">
        <v>0</v>
      </c>
      <c r="T14450" s="334">
        <v>0</v>
      </c>
      <c r="U14450" s="334">
        <v>0</v>
      </c>
      <c r="V14450" s="334">
        <v>0</v>
      </c>
      <c r="W14450" s="334">
        <v>0</v>
      </c>
      <c r="X14450" s="334">
        <v>0</v>
      </c>
      <c r="Y14450" s="334">
        <v>0</v>
      </c>
      <c r="Z14450" s="334">
        <v>0</v>
      </c>
      <c r="AA14450" s="334">
        <v>0</v>
      </c>
      <c r="AB14450" s="334">
        <v>0</v>
      </c>
      <c r="AD14450" s="334">
        <v>0</v>
      </c>
      <c r="AE14450" s="334">
        <f t="shared" si="2257"/>
        <v>0</v>
      </c>
      <c r="AF14450" s="334">
        <f t="shared" si="2258"/>
        <v>0</v>
      </c>
      <c r="AG14450" s="340">
        <f t="shared" si="2259"/>
        <v>0</v>
      </c>
      <c r="AI14450" s="340">
        <f t="shared" si="2262"/>
        <v>0</v>
      </c>
      <c r="AJ14450" s="340">
        <f t="shared" si="2262"/>
        <v>0</v>
      </c>
      <c r="AK14450" s="340">
        <f t="shared" si="2262"/>
        <v>0</v>
      </c>
      <c r="AL14450" s="340">
        <f t="shared" si="2262"/>
        <v>0</v>
      </c>
      <c r="AM14450" s="340">
        <f t="shared" si="2262"/>
        <v>0</v>
      </c>
    </row>
    <row r="14451" spans="1:39" x14ac:dyDescent="0.35">
      <c r="A14451" s="337">
        <v>36364</v>
      </c>
      <c r="B14451" s="338">
        <f t="shared" si="2254"/>
        <v>1999</v>
      </c>
      <c r="C14451" s="338">
        <f t="shared" si="2255"/>
        <v>7</v>
      </c>
      <c r="D14451" s="338">
        <f t="shared" si="2256"/>
        <v>23</v>
      </c>
      <c r="E14451" s="334">
        <v>0</v>
      </c>
      <c r="F14451" s="334">
        <v>0</v>
      </c>
      <c r="G14451" s="334">
        <v>0</v>
      </c>
      <c r="H14451" s="334">
        <v>0</v>
      </c>
      <c r="I14451" s="334">
        <v>0</v>
      </c>
      <c r="J14451" s="334">
        <v>0</v>
      </c>
      <c r="K14451" s="334">
        <v>0</v>
      </c>
      <c r="L14451" s="334">
        <v>0</v>
      </c>
      <c r="M14451" s="334">
        <v>0</v>
      </c>
      <c r="N14451" s="334">
        <v>0</v>
      </c>
      <c r="O14451" s="334">
        <v>0</v>
      </c>
      <c r="P14451" s="334">
        <v>0</v>
      </c>
      <c r="Q14451" s="334">
        <v>0</v>
      </c>
      <c r="R14451" s="334">
        <v>0</v>
      </c>
      <c r="S14451" s="334">
        <v>0</v>
      </c>
      <c r="T14451" s="334">
        <v>0</v>
      </c>
      <c r="U14451" s="334">
        <v>0</v>
      </c>
      <c r="V14451" s="334">
        <v>0</v>
      </c>
      <c r="W14451" s="334">
        <v>0</v>
      </c>
      <c r="X14451" s="334">
        <v>0</v>
      </c>
      <c r="Y14451" s="334">
        <v>0</v>
      </c>
      <c r="Z14451" s="334">
        <v>0</v>
      </c>
      <c r="AA14451" s="334">
        <v>0</v>
      </c>
      <c r="AB14451" s="334">
        <v>0</v>
      </c>
      <c r="AD14451" s="334">
        <v>0</v>
      </c>
      <c r="AE14451" s="334">
        <f t="shared" si="2257"/>
        <v>0</v>
      </c>
      <c r="AF14451" s="334">
        <f t="shared" si="2258"/>
        <v>0</v>
      </c>
      <c r="AG14451" s="340">
        <f t="shared" si="2259"/>
        <v>0</v>
      </c>
      <c r="AI14451" s="340">
        <f t="shared" si="2262"/>
        <v>0</v>
      </c>
      <c r="AJ14451" s="340">
        <f t="shared" si="2262"/>
        <v>0</v>
      </c>
      <c r="AK14451" s="340">
        <f t="shared" si="2262"/>
        <v>0</v>
      </c>
      <c r="AL14451" s="340">
        <f t="shared" si="2262"/>
        <v>0</v>
      </c>
      <c r="AM14451" s="340">
        <f t="shared" si="2262"/>
        <v>0</v>
      </c>
    </row>
    <row r="14452" spans="1:39" x14ac:dyDescent="0.35">
      <c r="A14452" s="337">
        <v>36365</v>
      </c>
      <c r="B14452" s="338">
        <f t="shared" si="2254"/>
        <v>1999</v>
      </c>
      <c r="C14452" s="338">
        <f t="shared" si="2255"/>
        <v>7</v>
      </c>
      <c r="D14452" s="338">
        <f t="shared" si="2256"/>
        <v>24</v>
      </c>
      <c r="E14452" s="334">
        <v>0</v>
      </c>
      <c r="F14452" s="334">
        <v>0</v>
      </c>
      <c r="G14452" s="334">
        <v>0</v>
      </c>
      <c r="H14452" s="334">
        <v>0</v>
      </c>
      <c r="I14452" s="334">
        <v>0</v>
      </c>
      <c r="J14452" s="334">
        <v>0</v>
      </c>
      <c r="K14452" s="334">
        <v>0</v>
      </c>
      <c r="L14452" s="334">
        <v>0</v>
      </c>
      <c r="M14452" s="334">
        <v>0</v>
      </c>
      <c r="N14452" s="334">
        <v>0</v>
      </c>
      <c r="O14452" s="334">
        <v>0</v>
      </c>
      <c r="P14452" s="334">
        <v>0</v>
      </c>
      <c r="Q14452" s="334">
        <v>0</v>
      </c>
      <c r="R14452" s="334">
        <v>0</v>
      </c>
      <c r="S14452" s="334">
        <v>0</v>
      </c>
      <c r="T14452" s="334">
        <v>0</v>
      </c>
      <c r="U14452" s="334">
        <v>0</v>
      </c>
      <c r="V14452" s="334">
        <v>1.4</v>
      </c>
      <c r="W14452" s="334">
        <v>1.8</v>
      </c>
      <c r="X14452" s="334">
        <v>0</v>
      </c>
      <c r="Y14452" s="334">
        <v>0.9</v>
      </c>
      <c r="Z14452" s="334">
        <v>0.9</v>
      </c>
      <c r="AA14452" s="334">
        <v>0</v>
      </c>
      <c r="AB14452" s="334">
        <v>0</v>
      </c>
      <c r="AD14452" s="334">
        <v>5</v>
      </c>
      <c r="AE14452" s="334">
        <f t="shared" si="2257"/>
        <v>5</v>
      </c>
      <c r="AF14452" s="334">
        <f t="shared" si="2258"/>
        <v>5.0000000000000009</v>
      </c>
      <c r="AG14452" s="340">
        <f t="shared" si="2259"/>
        <v>8.8817841970012523E-16</v>
      </c>
      <c r="AI14452" s="340">
        <f t="shared" ref="AI14452:AM14467" si="2263">IF($C14452=AI$1,$AF14452,0)</f>
        <v>0</v>
      </c>
      <c r="AJ14452" s="340">
        <f t="shared" si="2263"/>
        <v>0</v>
      </c>
      <c r="AK14452" s="340">
        <f t="shared" si="2263"/>
        <v>5.0000000000000009</v>
      </c>
      <c r="AL14452" s="340">
        <f t="shared" si="2263"/>
        <v>0</v>
      </c>
      <c r="AM14452" s="340">
        <f t="shared" si="2263"/>
        <v>0</v>
      </c>
    </row>
    <row r="14453" spans="1:39" x14ac:dyDescent="0.35">
      <c r="A14453" s="337">
        <v>36366</v>
      </c>
      <c r="B14453" s="338">
        <f t="shared" si="2254"/>
        <v>1999</v>
      </c>
      <c r="C14453" s="338">
        <f t="shared" si="2255"/>
        <v>7</v>
      </c>
      <c r="D14453" s="338">
        <f t="shared" si="2256"/>
        <v>25</v>
      </c>
      <c r="E14453" s="334">
        <v>0</v>
      </c>
      <c r="F14453" s="334">
        <v>0</v>
      </c>
      <c r="G14453" s="334">
        <v>1</v>
      </c>
      <c r="H14453" s="334">
        <v>1.1000000000000001</v>
      </c>
      <c r="I14453" s="334">
        <v>1</v>
      </c>
      <c r="J14453" s="334">
        <v>1</v>
      </c>
      <c r="K14453" s="334">
        <v>0</v>
      </c>
      <c r="L14453" s="334">
        <v>0</v>
      </c>
      <c r="M14453" s="334">
        <v>0</v>
      </c>
      <c r="N14453" s="334">
        <v>0</v>
      </c>
      <c r="O14453" s="334">
        <v>0</v>
      </c>
      <c r="P14453" s="334">
        <v>0</v>
      </c>
      <c r="Q14453" s="334">
        <v>1.1000000000000001</v>
      </c>
      <c r="R14453" s="334">
        <v>1.5</v>
      </c>
      <c r="S14453" s="334">
        <v>1</v>
      </c>
      <c r="T14453" s="334">
        <v>0</v>
      </c>
      <c r="U14453" s="334">
        <v>1.1000000000000001</v>
      </c>
      <c r="V14453" s="334">
        <v>1</v>
      </c>
      <c r="W14453" s="334">
        <v>0</v>
      </c>
      <c r="X14453" s="334">
        <v>0</v>
      </c>
      <c r="Y14453" s="334">
        <v>0</v>
      </c>
      <c r="Z14453" s="334">
        <v>0</v>
      </c>
      <c r="AA14453" s="334">
        <v>0</v>
      </c>
      <c r="AB14453" s="334">
        <v>0</v>
      </c>
      <c r="AD14453" s="334">
        <v>9.8000000000000007</v>
      </c>
      <c r="AE14453" s="334">
        <f t="shared" si="2257"/>
        <v>9.8000000000000007</v>
      </c>
      <c r="AF14453" s="334">
        <f t="shared" si="2258"/>
        <v>9.7999999999999989</v>
      </c>
      <c r="AG14453" s="340">
        <f t="shared" si="2259"/>
        <v>1.7763568394002505E-15</v>
      </c>
      <c r="AI14453" s="340">
        <f t="shared" si="2263"/>
        <v>0</v>
      </c>
      <c r="AJ14453" s="340">
        <f t="shared" si="2263"/>
        <v>0</v>
      </c>
      <c r="AK14453" s="340">
        <f t="shared" si="2263"/>
        <v>9.7999999999999989</v>
      </c>
      <c r="AL14453" s="340">
        <f t="shared" si="2263"/>
        <v>0</v>
      </c>
      <c r="AM14453" s="340">
        <f t="shared" si="2263"/>
        <v>0</v>
      </c>
    </row>
    <row r="14454" spans="1:39" x14ac:dyDescent="0.35">
      <c r="A14454" s="337">
        <v>36367</v>
      </c>
      <c r="B14454" s="338">
        <f t="shared" si="2254"/>
        <v>1999</v>
      </c>
      <c r="C14454" s="338">
        <f t="shared" si="2255"/>
        <v>7</v>
      </c>
      <c r="D14454" s="338">
        <f t="shared" si="2256"/>
        <v>26</v>
      </c>
      <c r="E14454" s="334">
        <v>0</v>
      </c>
      <c r="F14454" s="334">
        <v>0</v>
      </c>
      <c r="G14454" s="334">
        <v>0</v>
      </c>
      <c r="H14454" s="334">
        <v>0</v>
      </c>
      <c r="I14454" s="334">
        <v>0</v>
      </c>
      <c r="J14454" s="334">
        <v>0</v>
      </c>
      <c r="K14454" s="334">
        <v>0</v>
      </c>
      <c r="L14454" s="334">
        <v>0</v>
      </c>
      <c r="M14454" s="334">
        <v>0</v>
      </c>
      <c r="N14454" s="334">
        <v>0</v>
      </c>
      <c r="O14454" s="334">
        <v>0</v>
      </c>
      <c r="P14454" s="334">
        <v>0</v>
      </c>
      <c r="Q14454" s="334">
        <v>0</v>
      </c>
      <c r="R14454" s="334">
        <v>0</v>
      </c>
      <c r="S14454" s="334">
        <v>0</v>
      </c>
      <c r="T14454" s="334">
        <v>0</v>
      </c>
      <c r="U14454" s="334">
        <v>0</v>
      </c>
      <c r="V14454" s="334">
        <v>0</v>
      </c>
      <c r="W14454" s="334">
        <v>0</v>
      </c>
      <c r="X14454" s="334">
        <v>0</v>
      </c>
      <c r="Y14454" s="334">
        <v>0</v>
      </c>
      <c r="Z14454" s="334">
        <v>0</v>
      </c>
      <c r="AA14454" s="334">
        <v>0</v>
      </c>
      <c r="AB14454" s="334">
        <v>0</v>
      </c>
      <c r="AD14454" s="334">
        <v>0</v>
      </c>
      <c r="AE14454" s="334">
        <f t="shared" si="2257"/>
        <v>0</v>
      </c>
      <c r="AF14454" s="334">
        <f t="shared" si="2258"/>
        <v>0</v>
      </c>
      <c r="AG14454" s="340">
        <f t="shared" si="2259"/>
        <v>0</v>
      </c>
      <c r="AI14454" s="340">
        <f t="shared" si="2263"/>
        <v>0</v>
      </c>
      <c r="AJ14454" s="340">
        <f t="shared" si="2263"/>
        <v>0</v>
      </c>
      <c r="AK14454" s="340">
        <f t="shared" si="2263"/>
        <v>0</v>
      </c>
      <c r="AL14454" s="340">
        <f t="shared" si="2263"/>
        <v>0</v>
      </c>
      <c r="AM14454" s="340">
        <f t="shared" si="2263"/>
        <v>0</v>
      </c>
    </row>
    <row r="14455" spans="1:39" x14ac:dyDescent="0.35">
      <c r="A14455" s="337">
        <v>36368</v>
      </c>
      <c r="B14455" s="338">
        <f t="shared" si="2254"/>
        <v>1999</v>
      </c>
      <c r="C14455" s="338">
        <f t="shared" si="2255"/>
        <v>7</v>
      </c>
      <c r="D14455" s="338">
        <f t="shared" si="2256"/>
        <v>27</v>
      </c>
      <c r="E14455" s="334">
        <v>0</v>
      </c>
      <c r="F14455" s="334">
        <v>0</v>
      </c>
      <c r="G14455" s="334">
        <v>0</v>
      </c>
      <c r="H14455" s="334">
        <v>0</v>
      </c>
      <c r="I14455" s="334">
        <v>0</v>
      </c>
      <c r="J14455" s="334">
        <v>0</v>
      </c>
      <c r="K14455" s="334">
        <v>0</v>
      </c>
      <c r="L14455" s="334">
        <v>0</v>
      </c>
      <c r="M14455" s="334">
        <v>0</v>
      </c>
      <c r="N14455" s="334">
        <v>0</v>
      </c>
      <c r="O14455" s="334">
        <v>0</v>
      </c>
      <c r="P14455" s="334">
        <v>0</v>
      </c>
      <c r="Q14455" s="334">
        <v>0</v>
      </c>
      <c r="R14455" s="334">
        <v>0</v>
      </c>
      <c r="S14455" s="334">
        <v>0</v>
      </c>
      <c r="T14455" s="334">
        <v>0</v>
      </c>
      <c r="U14455" s="334">
        <v>0</v>
      </c>
      <c r="V14455" s="334">
        <v>0</v>
      </c>
      <c r="W14455" s="334">
        <v>0</v>
      </c>
      <c r="X14455" s="334">
        <v>0</v>
      </c>
      <c r="Y14455" s="334">
        <v>0</v>
      </c>
      <c r="Z14455" s="334">
        <v>0</v>
      </c>
      <c r="AA14455" s="334">
        <v>0</v>
      </c>
      <c r="AB14455" s="334">
        <v>0</v>
      </c>
      <c r="AD14455" s="334">
        <v>0</v>
      </c>
      <c r="AE14455" s="334">
        <f t="shared" si="2257"/>
        <v>0</v>
      </c>
      <c r="AF14455" s="334">
        <f t="shared" si="2258"/>
        <v>0</v>
      </c>
      <c r="AG14455" s="340">
        <f t="shared" si="2259"/>
        <v>0</v>
      </c>
      <c r="AI14455" s="340">
        <f t="shared" si="2263"/>
        <v>0</v>
      </c>
      <c r="AJ14455" s="340">
        <f t="shared" si="2263"/>
        <v>0</v>
      </c>
      <c r="AK14455" s="340">
        <f t="shared" si="2263"/>
        <v>0</v>
      </c>
      <c r="AL14455" s="340">
        <f t="shared" si="2263"/>
        <v>0</v>
      </c>
      <c r="AM14455" s="340">
        <f t="shared" si="2263"/>
        <v>0</v>
      </c>
    </row>
    <row r="14456" spans="1:39" x14ac:dyDescent="0.35">
      <c r="A14456" s="337">
        <v>36369</v>
      </c>
      <c r="B14456" s="338">
        <f t="shared" si="2254"/>
        <v>1999</v>
      </c>
      <c r="C14456" s="338">
        <f t="shared" si="2255"/>
        <v>7</v>
      </c>
      <c r="D14456" s="338">
        <f t="shared" si="2256"/>
        <v>28</v>
      </c>
      <c r="E14456" s="334">
        <v>0</v>
      </c>
      <c r="F14456" s="334">
        <v>0</v>
      </c>
      <c r="G14456" s="334">
        <v>0</v>
      </c>
      <c r="H14456" s="334">
        <v>0</v>
      </c>
      <c r="I14456" s="334">
        <v>0</v>
      </c>
      <c r="J14456" s="334">
        <v>0</v>
      </c>
      <c r="K14456" s="334">
        <v>0</v>
      </c>
      <c r="L14456" s="334">
        <v>0</v>
      </c>
      <c r="M14456" s="334">
        <v>0</v>
      </c>
      <c r="N14456" s="334">
        <v>0</v>
      </c>
      <c r="O14456" s="334">
        <v>0</v>
      </c>
      <c r="P14456" s="334">
        <v>0</v>
      </c>
      <c r="Q14456" s="334">
        <v>0</v>
      </c>
      <c r="R14456" s="334">
        <v>0</v>
      </c>
      <c r="S14456" s="334">
        <v>0</v>
      </c>
      <c r="T14456" s="334">
        <v>0</v>
      </c>
      <c r="U14456" s="334">
        <v>0</v>
      </c>
      <c r="V14456" s="334">
        <v>0</v>
      </c>
      <c r="W14456" s="334">
        <v>0</v>
      </c>
      <c r="X14456" s="334">
        <v>0</v>
      </c>
      <c r="Y14456" s="334">
        <v>0</v>
      </c>
      <c r="Z14456" s="334">
        <v>0</v>
      </c>
      <c r="AA14456" s="334">
        <v>0</v>
      </c>
      <c r="AB14456" s="334">
        <v>0</v>
      </c>
      <c r="AD14456" s="334">
        <v>0</v>
      </c>
      <c r="AE14456" s="334">
        <f t="shared" si="2257"/>
        <v>0</v>
      </c>
      <c r="AF14456" s="334">
        <f t="shared" si="2258"/>
        <v>0</v>
      </c>
      <c r="AG14456" s="340">
        <f t="shared" si="2259"/>
        <v>0</v>
      </c>
      <c r="AI14456" s="340">
        <f t="shared" si="2263"/>
        <v>0</v>
      </c>
      <c r="AJ14456" s="340">
        <f t="shared" si="2263"/>
        <v>0</v>
      </c>
      <c r="AK14456" s="340">
        <f t="shared" si="2263"/>
        <v>0</v>
      </c>
      <c r="AL14456" s="340">
        <f t="shared" si="2263"/>
        <v>0</v>
      </c>
      <c r="AM14456" s="340">
        <f t="shared" si="2263"/>
        <v>0</v>
      </c>
    </row>
    <row r="14457" spans="1:39" x14ac:dyDescent="0.35">
      <c r="A14457" s="337">
        <v>36370</v>
      </c>
      <c r="B14457" s="338">
        <f t="shared" si="2254"/>
        <v>1999</v>
      </c>
      <c r="C14457" s="338">
        <f t="shared" si="2255"/>
        <v>7</v>
      </c>
      <c r="D14457" s="338">
        <f t="shared" si="2256"/>
        <v>29</v>
      </c>
      <c r="E14457" s="334">
        <v>0</v>
      </c>
      <c r="F14457" s="334">
        <v>0</v>
      </c>
      <c r="G14457" s="334">
        <v>0</v>
      </c>
      <c r="H14457" s="334">
        <v>0</v>
      </c>
      <c r="I14457" s="334">
        <v>0</v>
      </c>
      <c r="J14457" s="334">
        <v>0</v>
      </c>
      <c r="K14457" s="334">
        <v>0</v>
      </c>
      <c r="L14457" s="334">
        <v>0</v>
      </c>
      <c r="M14457" s="334">
        <v>0</v>
      </c>
      <c r="N14457" s="334">
        <v>0</v>
      </c>
      <c r="O14457" s="334">
        <v>0</v>
      </c>
      <c r="P14457" s="334">
        <v>0</v>
      </c>
      <c r="Q14457" s="334">
        <v>0</v>
      </c>
      <c r="R14457" s="334">
        <v>0</v>
      </c>
      <c r="S14457" s="334">
        <v>0</v>
      </c>
      <c r="T14457" s="334">
        <v>0</v>
      </c>
      <c r="U14457" s="334">
        <v>0</v>
      </c>
      <c r="V14457" s="334">
        <v>0</v>
      </c>
      <c r="W14457" s="334">
        <v>0</v>
      </c>
      <c r="X14457" s="334">
        <v>0</v>
      </c>
      <c r="Y14457" s="334">
        <v>0</v>
      </c>
      <c r="Z14457" s="334">
        <v>0</v>
      </c>
      <c r="AA14457" s="334">
        <v>0</v>
      </c>
      <c r="AB14457" s="334">
        <v>0</v>
      </c>
      <c r="AD14457" s="334">
        <v>0</v>
      </c>
      <c r="AE14457" s="334">
        <f t="shared" si="2257"/>
        <v>0</v>
      </c>
      <c r="AF14457" s="334">
        <f t="shared" si="2258"/>
        <v>0</v>
      </c>
      <c r="AG14457" s="340">
        <f t="shared" si="2259"/>
        <v>0</v>
      </c>
      <c r="AI14457" s="340">
        <f t="shared" si="2263"/>
        <v>0</v>
      </c>
      <c r="AJ14457" s="340">
        <f t="shared" si="2263"/>
        <v>0</v>
      </c>
      <c r="AK14457" s="340">
        <f t="shared" si="2263"/>
        <v>0</v>
      </c>
      <c r="AL14457" s="340">
        <f t="shared" si="2263"/>
        <v>0</v>
      </c>
      <c r="AM14457" s="340">
        <f t="shared" si="2263"/>
        <v>0</v>
      </c>
    </row>
    <row r="14458" spans="1:39" x14ac:dyDescent="0.35">
      <c r="A14458" s="337">
        <v>36371</v>
      </c>
      <c r="B14458" s="338">
        <f t="shared" si="2254"/>
        <v>1999</v>
      </c>
      <c r="C14458" s="338">
        <f t="shared" si="2255"/>
        <v>7</v>
      </c>
      <c r="D14458" s="338">
        <f t="shared" si="2256"/>
        <v>30</v>
      </c>
      <c r="E14458" s="334">
        <v>0</v>
      </c>
      <c r="F14458" s="334">
        <v>0</v>
      </c>
      <c r="G14458" s="334">
        <v>0</v>
      </c>
      <c r="H14458" s="334">
        <v>0</v>
      </c>
      <c r="I14458" s="334">
        <v>0</v>
      </c>
      <c r="J14458" s="334">
        <v>0</v>
      </c>
      <c r="K14458" s="334">
        <v>0</v>
      </c>
      <c r="L14458" s="334">
        <v>0</v>
      </c>
      <c r="M14458" s="334">
        <v>0</v>
      </c>
      <c r="N14458" s="334">
        <v>0</v>
      </c>
      <c r="O14458" s="334">
        <v>0</v>
      </c>
      <c r="P14458" s="334">
        <v>0</v>
      </c>
      <c r="Q14458" s="334">
        <v>0</v>
      </c>
      <c r="R14458" s="334">
        <v>0</v>
      </c>
      <c r="S14458" s="334">
        <v>0</v>
      </c>
      <c r="T14458" s="334">
        <v>0</v>
      </c>
      <c r="U14458" s="334">
        <v>0</v>
      </c>
      <c r="V14458" s="334">
        <v>0</v>
      </c>
      <c r="W14458" s="334">
        <v>0</v>
      </c>
      <c r="X14458" s="334">
        <v>0</v>
      </c>
      <c r="Y14458" s="334">
        <v>0</v>
      </c>
      <c r="Z14458" s="334">
        <v>0</v>
      </c>
      <c r="AA14458" s="334">
        <v>0</v>
      </c>
      <c r="AB14458" s="334">
        <v>0</v>
      </c>
      <c r="AD14458" s="334">
        <v>0</v>
      </c>
      <c r="AE14458" s="334">
        <f t="shared" si="2257"/>
        <v>0</v>
      </c>
      <c r="AF14458" s="334">
        <f t="shared" si="2258"/>
        <v>0</v>
      </c>
      <c r="AG14458" s="340">
        <f t="shared" si="2259"/>
        <v>0</v>
      </c>
      <c r="AI14458" s="340">
        <f t="shared" si="2263"/>
        <v>0</v>
      </c>
      <c r="AJ14458" s="340">
        <f t="shared" si="2263"/>
        <v>0</v>
      </c>
      <c r="AK14458" s="340">
        <f t="shared" si="2263"/>
        <v>0</v>
      </c>
      <c r="AL14458" s="340">
        <f t="shared" si="2263"/>
        <v>0</v>
      </c>
      <c r="AM14458" s="340">
        <f t="shared" si="2263"/>
        <v>0</v>
      </c>
    </row>
    <row r="14459" spans="1:39" x14ac:dyDescent="0.35">
      <c r="A14459" s="337">
        <v>36372</v>
      </c>
      <c r="B14459" s="338">
        <f t="shared" si="2254"/>
        <v>1999</v>
      </c>
      <c r="C14459" s="338">
        <f t="shared" si="2255"/>
        <v>7</v>
      </c>
      <c r="D14459" s="338">
        <f t="shared" si="2256"/>
        <v>31</v>
      </c>
      <c r="E14459" s="334">
        <v>0</v>
      </c>
      <c r="F14459" s="334">
        <v>0</v>
      </c>
      <c r="G14459" s="334">
        <v>0.1</v>
      </c>
      <c r="H14459" s="334">
        <v>0</v>
      </c>
      <c r="I14459" s="334">
        <v>0.2</v>
      </c>
      <c r="J14459" s="334">
        <v>0.1</v>
      </c>
      <c r="K14459" s="334">
        <v>0.1</v>
      </c>
      <c r="L14459" s="334">
        <v>0.2</v>
      </c>
      <c r="M14459" s="334">
        <v>0.1</v>
      </c>
      <c r="N14459" s="334">
        <v>0</v>
      </c>
      <c r="O14459" s="334">
        <v>0</v>
      </c>
      <c r="P14459" s="334">
        <v>0</v>
      </c>
      <c r="Q14459" s="334">
        <v>0</v>
      </c>
      <c r="R14459" s="334">
        <v>0</v>
      </c>
      <c r="S14459" s="334">
        <v>0</v>
      </c>
      <c r="T14459" s="334">
        <v>0</v>
      </c>
      <c r="U14459" s="334">
        <v>0</v>
      </c>
      <c r="V14459" s="334">
        <v>0</v>
      </c>
      <c r="W14459" s="334">
        <v>0</v>
      </c>
      <c r="X14459" s="334">
        <v>0</v>
      </c>
      <c r="Y14459" s="334">
        <v>0</v>
      </c>
      <c r="Z14459" s="334">
        <v>0</v>
      </c>
      <c r="AA14459" s="334">
        <v>0</v>
      </c>
      <c r="AB14459" s="334">
        <v>0</v>
      </c>
      <c r="AD14459" s="334">
        <v>0.8</v>
      </c>
      <c r="AE14459" s="334">
        <f t="shared" si="2257"/>
        <v>0.8</v>
      </c>
      <c r="AF14459" s="334">
        <f t="shared" si="2258"/>
        <v>0.79999999999999993</v>
      </c>
      <c r="AG14459" s="340">
        <f t="shared" si="2259"/>
        <v>1.1102230246251565E-16</v>
      </c>
      <c r="AI14459" s="340">
        <f t="shared" si="2263"/>
        <v>0</v>
      </c>
      <c r="AJ14459" s="340">
        <f t="shared" si="2263"/>
        <v>0</v>
      </c>
      <c r="AK14459" s="340">
        <f t="shared" si="2263"/>
        <v>0.79999999999999993</v>
      </c>
      <c r="AL14459" s="340">
        <f t="shared" si="2263"/>
        <v>0</v>
      </c>
      <c r="AM14459" s="340">
        <f t="shared" si="2263"/>
        <v>0</v>
      </c>
    </row>
    <row r="14460" spans="1:39" x14ac:dyDescent="0.35">
      <c r="A14460" s="337">
        <v>36373</v>
      </c>
      <c r="B14460" s="338">
        <f t="shared" si="2254"/>
        <v>1999</v>
      </c>
      <c r="C14460" s="338">
        <f t="shared" si="2255"/>
        <v>8</v>
      </c>
      <c r="D14460" s="338">
        <f t="shared" si="2256"/>
        <v>1</v>
      </c>
      <c r="E14460" s="334">
        <v>0</v>
      </c>
      <c r="F14460" s="334">
        <v>0</v>
      </c>
      <c r="G14460" s="334">
        <v>0</v>
      </c>
      <c r="H14460" s="334">
        <v>0</v>
      </c>
      <c r="I14460" s="334">
        <v>0</v>
      </c>
      <c r="J14460" s="334">
        <v>0</v>
      </c>
      <c r="K14460" s="334">
        <v>0</v>
      </c>
      <c r="L14460" s="334">
        <v>0</v>
      </c>
      <c r="M14460" s="334">
        <v>0</v>
      </c>
      <c r="N14460" s="334">
        <v>0</v>
      </c>
      <c r="O14460" s="334">
        <v>0</v>
      </c>
      <c r="P14460" s="334">
        <v>0</v>
      </c>
      <c r="Q14460" s="334">
        <v>0</v>
      </c>
      <c r="R14460" s="334">
        <v>0</v>
      </c>
      <c r="S14460" s="334">
        <v>0</v>
      </c>
      <c r="T14460" s="334">
        <v>0</v>
      </c>
      <c r="U14460" s="334">
        <v>0</v>
      </c>
      <c r="V14460" s="334">
        <v>0</v>
      </c>
      <c r="W14460" s="334">
        <v>0</v>
      </c>
      <c r="X14460" s="334">
        <v>0</v>
      </c>
      <c r="Y14460" s="334">
        <v>0</v>
      </c>
      <c r="Z14460" s="334">
        <v>0</v>
      </c>
      <c r="AA14460" s="334">
        <v>0</v>
      </c>
      <c r="AB14460" s="334">
        <v>0</v>
      </c>
      <c r="AD14460" s="334">
        <v>0</v>
      </c>
      <c r="AE14460" s="334">
        <f t="shared" si="2257"/>
        <v>0</v>
      </c>
      <c r="AF14460" s="334">
        <f t="shared" si="2258"/>
        <v>0</v>
      </c>
      <c r="AG14460" s="340">
        <f t="shared" si="2259"/>
        <v>0</v>
      </c>
      <c r="AI14460" s="340">
        <f t="shared" si="2263"/>
        <v>0</v>
      </c>
      <c r="AJ14460" s="340">
        <f t="shared" si="2263"/>
        <v>0</v>
      </c>
      <c r="AK14460" s="340">
        <f t="shared" si="2263"/>
        <v>0</v>
      </c>
      <c r="AL14460" s="340">
        <f t="shared" si="2263"/>
        <v>0</v>
      </c>
      <c r="AM14460" s="340">
        <f t="shared" si="2263"/>
        <v>0</v>
      </c>
    </row>
    <row r="14461" spans="1:39" x14ac:dyDescent="0.35">
      <c r="A14461" s="337">
        <v>36374</v>
      </c>
      <c r="B14461" s="338">
        <f t="shared" si="2254"/>
        <v>1999</v>
      </c>
      <c r="C14461" s="338">
        <f t="shared" si="2255"/>
        <v>8</v>
      </c>
      <c r="D14461" s="338">
        <f t="shared" si="2256"/>
        <v>2</v>
      </c>
      <c r="E14461" s="334">
        <v>0</v>
      </c>
      <c r="F14461" s="334">
        <v>0</v>
      </c>
      <c r="G14461" s="334">
        <v>0</v>
      </c>
      <c r="H14461" s="334">
        <v>0</v>
      </c>
      <c r="I14461" s="334">
        <v>0</v>
      </c>
      <c r="J14461" s="334">
        <v>0</v>
      </c>
      <c r="K14461" s="334">
        <v>0</v>
      </c>
      <c r="L14461" s="334">
        <v>0</v>
      </c>
      <c r="M14461" s="334">
        <v>0</v>
      </c>
      <c r="N14461" s="334">
        <v>0</v>
      </c>
      <c r="O14461" s="334">
        <v>0</v>
      </c>
      <c r="P14461" s="334">
        <v>0</v>
      </c>
      <c r="Q14461" s="334">
        <v>0</v>
      </c>
      <c r="R14461" s="334">
        <v>0</v>
      </c>
      <c r="S14461" s="334">
        <v>0</v>
      </c>
      <c r="T14461" s="334">
        <v>0</v>
      </c>
      <c r="U14461" s="334">
        <v>0</v>
      </c>
      <c r="V14461" s="334">
        <v>0</v>
      </c>
      <c r="W14461" s="334">
        <v>0</v>
      </c>
      <c r="X14461" s="334">
        <v>0</v>
      </c>
      <c r="Y14461" s="334">
        <v>0</v>
      </c>
      <c r="Z14461" s="334">
        <v>0</v>
      </c>
      <c r="AA14461" s="334">
        <v>0</v>
      </c>
      <c r="AB14461" s="334">
        <v>0</v>
      </c>
      <c r="AD14461" s="334">
        <v>0</v>
      </c>
      <c r="AE14461" s="334">
        <f t="shared" si="2257"/>
        <v>0</v>
      </c>
      <c r="AF14461" s="334">
        <f t="shared" si="2258"/>
        <v>0</v>
      </c>
      <c r="AG14461" s="340">
        <f t="shared" si="2259"/>
        <v>0</v>
      </c>
      <c r="AI14461" s="340">
        <f t="shared" si="2263"/>
        <v>0</v>
      </c>
      <c r="AJ14461" s="340">
        <f t="shared" si="2263"/>
        <v>0</v>
      </c>
      <c r="AK14461" s="340">
        <f t="shared" si="2263"/>
        <v>0</v>
      </c>
      <c r="AL14461" s="340">
        <f t="shared" si="2263"/>
        <v>0</v>
      </c>
      <c r="AM14461" s="340">
        <f t="shared" si="2263"/>
        <v>0</v>
      </c>
    </row>
    <row r="14462" spans="1:39" x14ac:dyDescent="0.35">
      <c r="A14462" s="337">
        <v>36375</v>
      </c>
      <c r="B14462" s="338">
        <f t="shared" si="2254"/>
        <v>1999</v>
      </c>
      <c r="C14462" s="338">
        <f t="shared" si="2255"/>
        <v>8</v>
      </c>
      <c r="D14462" s="338">
        <f t="shared" si="2256"/>
        <v>3</v>
      </c>
      <c r="E14462" s="334">
        <v>0</v>
      </c>
      <c r="F14462" s="334">
        <v>0</v>
      </c>
      <c r="G14462" s="334">
        <v>0</v>
      </c>
      <c r="H14462" s="334">
        <v>0</v>
      </c>
      <c r="I14462" s="334">
        <v>0</v>
      </c>
      <c r="J14462" s="334">
        <v>0</v>
      </c>
      <c r="K14462" s="334">
        <v>0</v>
      </c>
      <c r="L14462" s="334">
        <v>0</v>
      </c>
      <c r="M14462" s="334">
        <v>0</v>
      </c>
      <c r="N14462" s="334">
        <v>0</v>
      </c>
      <c r="O14462" s="334">
        <v>0</v>
      </c>
      <c r="P14462" s="334">
        <v>0</v>
      </c>
      <c r="Q14462" s="334">
        <v>0</v>
      </c>
      <c r="R14462" s="334">
        <v>0</v>
      </c>
      <c r="S14462" s="334">
        <v>0</v>
      </c>
      <c r="T14462" s="334">
        <v>0</v>
      </c>
      <c r="U14462" s="334">
        <v>0</v>
      </c>
      <c r="V14462" s="334">
        <v>0</v>
      </c>
      <c r="W14462" s="334">
        <v>0</v>
      </c>
      <c r="X14462" s="334">
        <v>0</v>
      </c>
      <c r="Y14462" s="334">
        <v>0</v>
      </c>
      <c r="Z14462" s="334">
        <v>0</v>
      </c>
      <c r="AA14462" s="334">
        <v>0</v>
      </c>
      <c r="AB14462" s="334">
        <v>0</v>
      </c>
      <c r="AD14462" s="334">
        <v>0</v>
      </c>
      <c r="AE14462" s="334">
        <f t="shared" si="2257"/>
        <v>0</v>
      </c>
      <c r="AF14462" s="334">
        <f t="shared" si="2258"/>
        <v>0</v>
      </c>
      <c r="AG14462" s="340">
        <f t="shared" si="2259"/>
        <v>0</v>
      </c>
      <c r="AI14462" s="340">
        <f t="shared" si="2263"/>
        <v>0</v>
      </c>
      <c r="AJ14462" s="340">
        <f t="shared" si="2263"/>
        <v>0</v>
      </c>
      <c r="AK14462" s="340">
        <f t="shared" si="2263"/>
        <v>0</v>
      </c>
      <c r="AL14462" s="340">
        <f t="shared" si="2263"/>
        <v>0</v>
      </c>
      <c r="AM14462" s="340">
        <f t="shared" si="2263"/>
        <v>0</v>
      </c>
    </row>
    <row r="14463" spans="1:39" x14ac:dyDescent="0.35">
      <c r="A14463" s="337">
        <v>36376</v>
      </c>
      <c r="B14463" s="338">
        <f t="shared" si="2254"/>
        <v>1999</v>
      </c>
      <c r="C14463" s="338">
        <f t="shared" si="2255"/>
        <v>8</v>
      </c>
      <c r="D14463" s="338">
        <f t="shared" si="2256"/>
        <v>4</v>
      </c>
      <c r="E14463" s="334">
        <v>0</v>
      </c>
      <c r="F14463" s="334">
        <v>0</v>
      </c>
      <c r="G14463" s="334">
        <v>0</v>
      </c>
      <c r="H14463" s="334">
        <v>0</v>
      </c>
      <c r="I14463" s="334">
        <v>0</v>
      </c>
      <c r="J14463" s="334">
        <v>0</v>
      </c>
      <c r="K14463" s="334">
        <v>0</v>
      </c>
      <c r="L14463" s="334">
        <v>0</v>
      </c>
      <c r="M14463" s="334">
        <v>0</v>
      </c>
      <c r="N14463" s="334">
        <v>0</v>
      </c>
      <c r="O14463" s="334">
        <v>0</v>
      </c>
      <c r="P14463" s="334">
        <v>0</v>
      </c>
      <c r="Q14463" s="334">
        <v>0</v>
      </c>
      <c r="R14463" s="334">
        <v>0</v>
      </c>
      <c r="S14463" s="334">
        <v>0</v>
      </c>
      <c r="T14463" s="334">
        <v>0</v>
      </c>
      <c r="U14463" s="334">
        <v>0</v>
      </c>
      <c r="V14463" s="334">
        <v>0</v>
      </c>
      <c r="W14463" s="334">
        <v>0</v>
      </c>
      <c r="X14463" s="334">
        <v>0</v>
      </c>
      <c r="Y14463" s="334">
        <v>0</v>
      </c>
      <c r="Z14463" s="334">
        <v>0</v>
      </c>
      <c r="AA14463" s="334">
        <v>0</v>
      </c>
      <c r="AB14463" s="334">
        <v>0</v>
      </c>
      <c r="AD14463" s="334">
        <v>0</v>
      </c>
      <c r="AE14463" s="334">
        <f t="shared" si="2257"/>
        <v>0</v>
      </c>
      <c r="AF14463" s="334">
        <f t="shared" si="2258"/>
        <v>0</v>
      </c>
      <c r="AG14463" s="340">
        <f t="shared" si="2259"/>
        <v>0</v>
      </c>
      <c r="AI14463" s="340">
        <f t="shared" si="2263"/>
        <v>0</v>
      </c>
      <c r="AJ14463" s="340">
        <f t="shared" si="2263"/>
        <v>0</v>
      </c>
      <c r="AK14463" s="340">
        <f t="shared" si="2263"/>
        <v>0</v>
      </c>
      <c r="AL14463" s="340">
        <f t="shared" si="2263"/>
        <v>0</v>
      </c>
      <c r="AM14463" s="340">
        <f t="shared" si="2263"/>
        <v>0</v>
      </c>
    </row>
    <row r="14464" spans="1:39" x14ac:dyDescent="0.35">
      <c r="A14464" s="337">
        <v>36377</v>
      </c>
      <c r="B14464" s="338">
        <f t="shared" si="2254"/>
        <v>1999</v>
      </c>
      <c r="C14464" s="338">
        <f t="shared" si="2255"/>
        <v>8</v>
      </c>
      <c r="D14464" s="338">
        <f t="shared" si="2256"/>
        <v>5</v>
      </c>
      <c r="E14464" s="334">
        <v>0</v>
      </c>
      <c r="F14464" s="334">
        <v>0</v>
      </c>
      <c r="G14464" s="334">
        <v>0</v>
      </c>
      <c r="H14464" s="334">
        <v>0</v>
      </c>
      <c r="I14464" s="334">
        <v>0</v>
      </c>
      <c r="J14464" s="334">
        <v>0.2</v>
      </c>
      <c r="K14464" s="334">
        <v>0.2</v>
      </c>
      <c r="L14464" s="334">
        <v>0</v>
      </c>
      <c r="M14464" s="334">
        <v>0.2</v>
      </c>
      <c r="N14464" s="334">
        <v>0</v>
      </c>
      <c r="O14464" s="334">
        <v>0.2</v>
      </c>
      <c r="P14464" s="334">
        <v>0</v>
      </c>
      <c r="Q14464" s="334">
        <v>0</v>
      </c>
      <c r="R14464" s="334">
        <v>0</v>
      </c>
      <c r="S14464" s="334">
        <v>0</v>
      </c>
      <c r="T14464" s="334">
        <v>0</v>
      </c>
      <c r="U14464" s="334">
        <v>0</v>
      </c>
      <c r="V14464" s="334">
        <v>0</v>
      </c>
      <c r="W14464" s="334">
        <v>0</v>
      </c>
      <c r="X14464" s="334">
        <v>0</v>
      </c>
      <c r="Y14464" s="334">
        <v>0</v>
      </c>
      <c r="Z14464" s="334">
        <v>0</v>
      </c>
      <c r="AA14464" s="334">
        <v>0</v>
      </c>
      <c r="AB14464" s="334">
        <v>0</v>
      </c>
      <c r="AD14464" s="334">
        <v>0.8</v>
      </c>
      <c r="AE14464" s="334">
        <f t="shared" si="2257"/>
        <v>0.8</v>
      </c>
      <c r="AF14464" s="334">
        <f t="shared" si="2258"/>
        <v>0.8</v>
      </c>
      <c r="AG14464" s="340">
        <f t="shared" si="2259"/>
        <v>0</v>
      </c>
      <c r="AI14464" s="340">
        <f t="shared" si="2263"/>
        <v>0</v>
      </c>
      <c r="AJ14464" s="340">
        <f t="shared" si="2263"/>
        <v>0</v>
      </c>
      <c r="AK14464" s="340">
        <f t="shared" si="2263"/>
        <v>0</v>
      </c>
      <c r="AL14464" s="340">
        <f t="shared" si="2263"/>
        <v>0.8</v>
      </c>
      <c r="AM14464" s="340">
        <f t="shared" si="2263"/>
        <v>0</v>
      </c>
    </row>
    <row r="14465" spans="1:39" x14ac:dyDescent="0.35">
      <c r="A14465" s="337">
        <v>36378</v>
      </c>
      <c r="B14465" s="338">
        <f t="shared" si="2254"/>
        <v>1999</v>
      </c>
      <c r="C14465" s="338">
        <f t="shared" si="2255"/>
        <v>8</v>
      </c>
      <c r="D14465" s="338">
        <f t="shared" si="2256"/>
        <v>6</v>
      </c>
      <c r="E14465" s="334">
        <v>0</v>
      </c>
      <c r="F14465" s="334">
        <v>0</v>
      </c>
      <c r="G14465" s="334">
        <v>0</v>
      </c>
      <c r="H14465" s="334">
        <v>0</v>
      </c>
      <c r="I14465" s="334">
        <v>0</v>
      </c>
      <c r="J14465" s="334">
        <v>0</v>
      </c>
      <c r="K14465" s="334">
        <v>0</v>
      </c>
      <c r="L14465" s="334">
        <v>0</v>
      </c>
      <c r="M14465" s="334">
        <v>0</v>
      </c>
      <c r="N14465" s="334">
        <v>0</v>
      </c>
      <c r="O14465" s="334">
        <v>0</v>
      </c>
      <c r="P14465" s="334">
        <v>0</v>
      </c>
      <c r="Q14465" s="334">
        <v>0</v>
      </c>
      <c r="R14465" s="334">
        <v>0</v>
      </c>
      <c r="S14465" s="334">
        <v>0</v>
      </c>
      <c r="T14465" s="334">
        <v>0</v>
      </c>
      <c r="U14465" s="334">
        <v>0</v>
      </c>
      <c r="V14465" s="334">
        <v>0</v>
      </c>
      <c r="W14465" s="334">
        <v>0</v>
      </c>
      <c r="X14465" s="334">
        <v>0</v>
      </c>
      <c r="Y14465" s="334">
        <v>0</v>
      </c>
      <c r="Z14465" s="334">
        <v>0</v>
      </c>
      <c r="AA14465" s="334">
        <v>0</v>
      </c>
      <c r="AB14465" s="334">
        <v>0</v>
      </c>
      <c r="AD14465" s="334">
        <v>0</v>
      </c>
      <c r="AE14465" s="334">
        <f t="shared" si="2257"/>
        <v>0</v>
      </c>
      <c r="AF14465" s="334">
        <f t="shared" si="2258"/>
        <v>0</v>
      </c>
      <c r="AG14465" s="340">
        <f t="shared" si="2259"/>
        <v>0</v>
      </c>
      <c r="AI14465" s="340">
        <f t="shared" si="2263"/>
        <v>0</v>
      </c>
      <c r="AJ14465" s="340">
        <f t="shared" si="2263"/>
        <v>0</v>
      </c>
      <c r="AK14465" s="340">
        <f t="shared" si="2263"/>
        <v>0</v>
      </c>
      <c r="AL14465" s="340">
        <f t="shared" si="2263"/>
        <v>0</v>
      </c>
      <c r="AM14465" s="340">
        <f t="shared" si="2263"/>
        <v>0</v>
      </c>
    </row>
    <row r="14466" spans="1:39" x14ac:dyDescent="0.35">
      <c r="A14466" s="337">
        <v>36379</v>
      </c>
      <c r="B14466" s="338">
        <f t="shared" si="2254"/>
        <v>1999</v>
      </c>
      <c r="C14466" s="338">
        <f t="shared" si="2255"/>
        <v>8</v>
      </c>
      <c r="D14466" s="338">
        <f t="shared" si="2256"/>
        <v>7</v>
      </c>
      <c r="E14466" s="334">
        <v>0.1</v>
      </c>
      <c r="F14466" s="334">
        <v>0</v>
      </c>
      <c r="G14466" s="334">
        <v>0.1</v>
      </c>
      <c r="H14466" s="334">
        <v>0</v>
      </c>
      <c r="I14466" s="334">
        <v>0</v>
      </c>
      <c r="J14466" s="334">
        <v>0.1</v>
      </c>
      <c r="K14466" s="334">
        <v>0</v>
      </c>
      <c r="L14466" s="334">
        <v>0</v>
      </c>
      <c r="M14466" s="334">
        <v>0</v>
      </c>
      <c r="N14466" s="334">
        <v>0</v>
      </c>
      <c r="O14466" s="334">
        <v>0</v>
      </c>
      <c r="P14466" s="334">
        <v>0</v>
      </c>
      <c r="Q14466" s="334">
        <v>0</v>
      </c>
      <c r="R14466" s="334">
        <v>0</v>
      </c>
      <c r="S14466" s="334">
        <v>0</v>
      </c>
      <c r="T14466" s="334">
        <v>0</v>
      </c>
      <c r="U14466" s="334">
        <v>0</v>
      </c>
      <c r="V14466" s="334">
        <v>0</v>
      </c>
      <c r="W14466" s="334">
        <v>0</v>
      </c>
      <c r="X14466" s="334">
        <v>0</v>
      </c>
      <c r="Y14466" s="334">
        <v>0.3</v>
      </c>
      <c r="Z14466" s="334">
        <v>0.2</v>
      </c>
      <c r="AA14466" s="334">
        <v>0.2</v>
      </c>
      <c r="AB14466" s="334">
        <v>0</v>
      </c>
      <c r="AD14466" s="334">
        <v>1</v>
      </c>
      <c r="AE14466" s="334">
        <f t="shared" si="2257"/>
        <v>1</v>
      </c>
      <c r="AF14466" s="334">
        <f t="shared" si="2258"/>
        <v>1</v>
      </c>
      <c r="AG14466" s="340">
        <f t="shared" si="2259"/>
        <v>0</v>
      </c>
      <c r="AI14466" s="340">
        <f t="shared" si="2263"/>
        <v>0</v>
      </c>
      <c r="AJ14466" s="340">
        <f t="shared" si="2263"/>
        <v>0</v>
      </c>
      <c r="AK14466" s="340">
        <f t="shared" si="2263"/>
        <v>0</v>
      </c>
      <c r="AL14466" s="340">
        <f t="shared" si="2263"/>
        <v>1</v>
      </c>
      <c r="AM14466" s="340">
        <f t="shared" si="2263"/>
        <v>0</v>
      </c>
    </row>
    <row r="14467" spans="1:39" x14ac:dyDescent="0.35">
      <c r="A14467" s="337">
        <v>36380</v>
      </c>
      <c r="B14467" s="338">
        <f t="shared" si="2254"/>
        <v>1999</v>
      </c>
      <c r="C14467" s="338">
        <f t="shared" si="2255"/>
        <v>8</v>
      </c>
      <c r="D14467" s="338">
        <f t="shared" si="2256"/>
        <v>8</v>
      </c>
      <c r="E14467" s="334">
        <v>0</v>
      </c>
      <c r="F14467" s="334">
        <v>0</v>
      </c>
      <c r="G14467" s="334">
        <v>0</v>
      </c>
      <c r="H14467" s="334">
        <v>0</v>
      </c>
      <c r="I14467" s="334">
        <v>0</v>
      </c>
      <c r="J14467" s="334">
        <v>0</v>
      </c>
      <c r="K14467" s="334">
        <v>0</v>
      </c>
      <c r="L14467" s="334">
        <v>0</v>
      </c>
      <c r="M14467" s="334">
        <v>0</v>
      </c>
      <c r="N14467" s="334">
        <v>1.2</v>
      </c>
      <c r="O14467" s="334">
        <v>1.7</v>
      </c>
      <c r="P14467" s="334">
        <v>0</v>
      </c>
      <c r="Q14467" s="334">
        <v>1.1000000000000001</v>
      </c>
      <c r="R14467" s="334">
        <v>0</v>
      </c>
      <c r="S14467" s="334">
        <v>0</v>
      </c>
      <c r="T14467" s="334">
        <v>1.2</v>
      </c>
      <c r="U14467" s="334">
        <v>0</v>
      </c>
      <c r="V14467" s="334">
        <v>0</v>
      </c>
      <c r="W14467" s="334">
        <v>0</v>
      </c>
      <c r="X14467" s="334">
        <v>0</v>
      </c>
      <c r="Y14467" s="334">
        <v>0</v>
      </c>
      <c r="Z14467" s="334">
        <v>0</v>
      </c>
      <c r="AA14467" s="334">
        <v>0</v>
      </c>
      <c r="AB14467" s="334">
        <v>0</v>
      </c>
      <c r="AD14467" s="334">
        <v>5.2</v>
      </c>
      <c r="AE14467" s="334">
        <f t="shared" si="2257"/>
        <v>5.2</v>
      </c>
      <c r="AF14467" s="334">
        <f t="shared" si="2258"/>
        <v>5.2</v>
      </c>
      <c r="AG14467" s="340">
        <f t="shared" si="2259"/>
        <v>0</v>
      </c>
      <c r="AI14467" s="340">
        <f t="shared" si="2263"/>
        <v>0</v>
      </c>
      <c r="AJ14467" s="340">
        <f t="shared" si="2263"/>
        <v>0</v>
      </c>
      <c r="AK14467" s="340">
        <f t="shared" si="2263"/>
        <v>0</v>
      </c>
      <c r="AL14467" s="340">
        <f t="shared" si="2263"/>
        <v>5.2</v>
      </c>
      <c r="AM14467" s="340">
        <f t="shared" si="2263"/>
        <v>0</v>
      </c>
    </row>
    <row r="14468" spans="1:39" x14ac:dyDescent="0.35">
      <c r="A14468" s="337">
        <v>36381</v>
      </c>
      <c r="B14468" s="338">
        <f t="shared" ref="B14468:B14531" si="2264">YEAR(A14468)</f>
        <v>1999</v>
      </c>
      <c r="C14468" s="338">
        <f t="shared" ref="C14468:C14531" si="2265">MONTH(A14468)</f>
        <v>8</v>
      </c>
      <c r="D14468" s="338">
        <f t="shared" ref="D14468:D14531" si="2266">DAY(A14468)</f>
        <v>9</v>
      </c>
      <c r="E14468" s="334">
        <v>0</v>
      </c>
      <c r="F14468" s="334">
        <v>0</v>
      </c>
      <c r="G14468" s="334">
        <v>0</v>
      </c>
      <c r="H14468" s="334">
        <v>0</v>
      </c>
      <c r="I14468" s="334">
        <v>0</v>
      </c>
      <c r="J14468" s="334">
        <v>0</v>
      </c>
      <c r="K14468" s="334">
        <v>0</v>
      </c>
      <c r="L14468" s="334">
        <v>0</v>
      </c>
      <c r="M14468" s="334">
        <v>0</v>
      </c>
      <c r="N14468" s="334">
        <v>0</v>
      </c>
      <c r="O14468" s="334">
        <v>0</v>
      </c>
      <c r="P14468" s="334">
        <v>0</v>
      </c>
      <c r="Q14468" s="334">
        <v>0</v>
      </c>
      <c r="R14468" s="334">
        <v>0</v>
      </c>
      <c r="S14468" s="334">
        <v>0</v>
      </c>
      <c r="T14468" s="334">
        <v>0</v>
      </c>
      <c r="U14468" s="334">
        <v>0</v>
      </c>
      <c r="V14468" s="334">
        <v>0</v>
      </c>
      <c r="W14468" s="334">
        <v>0</v>
      </c>
      <c r="X14468" s="334">
        <v>0</v>
      </c>
      <c r="Y14468" s="334">
        <v>0</v>
      </c>
      <c r="Z14468" s="334">
        <v>0</v>
      </c>
      <c r="AA14468" s="334">
        <v>0</v>
      </c>
      <c r="AB14468" s="334">
        <v>0</v>
      </c>
      <c r="AD14468" s="334">
        <v>0</v>
      </c>
      <c r="AE14468" s="334">
        <f t="shared" ref="AE14468:AE14531" si="2267">AD14468</f>
        <v>0</v>
      </c>
      <c r="AF14468" s="334">
        <f t="shared" ref="AF14468:AF14531" si="2268">SUM(E14468:AB14468)</f>
        <v>0</v>
      </c>
      <c r="AG14468" s="340">
        <f t="shared" ref="AG14468:AG14531" si="2269">ABS(AF14468-AE14468)</f>
        <v>0</v>
      </c>
      <c r="AI14468" s="340">
        <f t="shared" ref="AI14468:AM14483" si="2270">IF($C14468=AI$1,$AF14468,0)</f>
        <v>0</v>
      </c>
      <c r="AJ14468" s="340">
        <f t="shared" si="2270"/>
        <v>0</v>
      </c>
      <c r="AK14468" s="340">
        <f t="shared" si="2270"/>
        <v>0</v>
      </c>
      <c r="AL14468" s="340">
        <f t="shared" si="2270"/>
        <v>0</v>
      </c>
      <c r="AM14468" s="340">
        <f t="shared" si="2270"/>
        <v>0</v>
      </c>
    </row>
    <row r="14469" spans="1:39" x14ac:dyDescent="0.35">
      <c r="A14469" s="337">
        <v>36382</v>
      </c>
      <c r="B14469" s="338">
        <f t="shared" si="2264"/>
        <v>1999</v>
      </c>
      <c r="C14469" s="338">
        <f t="shared" si="2265"/>
        <v>8</v>
      </c>
      <c r="D14469" s="338">
        <f t="shared" si="2266"/>
        <v>10</v>
      </c>
      <c r="E14469" s="334">
        <v>0</v>
      </c>
      <c r="F14469" s="334">
        <v>0</v>
      </c>
      <c r="G14469" s="334">
        <v>0</v>
      </c>
      <c r="H14469" s="334">
        <v>0</v>
      </c>
      <c r="I14469" s="334">
        <v>0</v>
      </c>
      <c r="J14469" s="334">
        <v>0</v>
      </c>
      <c r="K14469" s="334">
        <v>0</v>
      </c>
      <c r="L14469" s="334">
        <v>0</v>
      </c>
      <c r="M14469" s="334">
        <v>0</v>
      </c>
      <c r="N14469" s="334">
        <v>0</v>
      </c>
      <c r="O14469" s="334">
        <v>0</v>
      </c>
      <c r="P14469" s="334">
        <v>0</v>
      </c>
      <c r="Q14469" s="334">
        <v>0</v>
      </c>
      <c r="R14469" s="334">
        <v>0</v>
      </c>
      <c r="S14469" s="334">
        <v>0.4</v>
      </c>
      <c r="T14469" s="334">
        <v>0</v>
      </c>
      <c r="U14469" s="334">
        <v>0</v>
      </c>
      <c r="V14469" s="334">
        <v>0</v>
      </c>
      <c r="W14469" s="334">
        <v>0</v>
      </c>
      <c r="X14469" s="334">
        <v>0</v>
      </c>
      <c r="Y14469" s="334">
        <v>0</v>
      </c>
      <c r="Z14469" s="334">
        <v>0.4</v>
      </c>
      <c r="AA14469" s="334">
        <v>0</v>
      </c>
      <c r="AB14469" s="334">
        <v>0</v>
      </c>
      <c r="AD14469" s="334">
        <v>0.8</v>
      </c>
      <c r="AE14469" s="334">
        <f t="shared" si="2267"/>
        <v>0.8</v>
      </c>
      <c r="AF14469" s="334">
        <f t="shared" si="2268"/>
        <v>0.8</v>
      </c>
      <c r="AG14469" s="340">
        <f t="shared" si="2269"/>
        <v>0</v>
      </c>
      <c r="AI14469" s="340">
        <f t="shared" si="2270"/>
        <v>0</v>
      </c>
      <c r="AJ14469" s="340">
        <f t="shared" si="2270"/>
        <v>0</v>
      </c>
      <c r="AK14469" s="340">
        <f t="shared" si="2270"/>
        <v>0</v>
      </c>
      <c r="AL14469" s="340">
        <f t="shared" si="2270"/>
        <v>0.8</v>
      </c>
      <c r="AM14469" s="340">
        <f t="shared" si="2270"/>
        <v>0</v>
      </c>
    </row>
    <row r="14470" spans="1:39" x14ac:dyDescent="0.35">
      <c r="A14470" s="337">
        <v>36383</v>
      </c>
      <c r="B14470" s="338">
        <f t="shared" si="2264"/>
        <v>1999</v>
      </c>
      <c r="C14470" s="338">
        <f t="shared" si="2265"/>
        <v>8</v>
      </c>
      <c r="D14470" s="338">
        <f t="shared" si="2266"/>
        <v>11</v>
      </c>
      <c r="E14470" s="334">
        <v>3.9</v>
      </c>
      <c r="F14470" s="334">
        <v>5.3</v>
      </c>
      <c r="G14470" s="334">
        <v>0</v>
      </c>
      <c r="H14470" s="334">
        <v>2.6</v>
      </c>
      <c r="I14470" s="334">
        <v>2.6</v>
      </c>
      <c r="J14470" s="334">
        <v>3.9</v>
      </c>
      <c r="K14470" s="334">
        <v>0</v>
      </c>
      <c r="L14470" s="334">
        <v>2.7</v>
      </c>
      <c r="M14470" s="334">
        <v>0</v>
      </c>
      <c r="N14470" s="334">
        <v>0</v>
      </c>
      <c r="O14470" s="334">
        <v>2.6</v>
      </c>
      <c r="P14470" s="334">
        <v>0</v>
      </c>
      <c r="Q14470" s="334">
        <v>0</v>
      </c>
      <c r="R14470" s="334">
        <v>0</v>
      </c>
      <c r="S14470" s="334">
        <v>2.6</v>
      </c>
      <c r="T14470" s="334">
        <v>2.6</v>
      </c>
      <c r="U14470" s="334">
        <v>0</v>
      </c>
      <c r="V14470" s="334">
        <v>0</v>
      </c>
      <c r="W14470" s="334">
        <v>2.6</v>
      </c>
      <c r="X14470" s="334">
        <v>7.9</v>
      </c>
      <c r="Y14470" s="334">
        <v>5.2</v>
      </c>
      <c r="Z14470" s="334">
        <v>5.3</v>
      </c>
      <c r="AA14470" s="334">
        <v>2.6</v>
      </c>
      <c r="AB14470" s="334">
        <v>0</v>
      </c>
      <c r="AD14470" s="334">
        <v>52.4</v>
      </c>
      <c r="AE14470" s="334">
        <f t="shared" si="2267"/>
        <v>52.4</v>
      </c>
      <c r="AF14470" s="334">
        <f t="shared" si="2268"/>
        <v>52.400000000000006</v>
      </c>
      <c r="AG14470" s="340">
        <f t="shared" si="2269"/>
        <v>7.1054273576010019E-15</v>
      </c>
      <c r="AI14470" s="340">
        <f t="shared" si="2270"/>
        <v>0</v>
      </c>
      <c r="AJ14470" s="340">
        <f t="shared" si="2270"/>
        <v>0</v>
      </c>
      <c r="AK14470" s="340">
        <f t="shared" si="2270"/>
        <v>0</v>
      </c>
      <c r="AL14470" s="340">
        <f t="shared" si="2270"/>
        <v>52.400000000000006</v>
      </c>
      <c r="AM14470" s="340">
        <f t="shared" si="2270"/>
        <v>0</v>
      </c>
    </row>
    <row r="14471" spans="1:39" x14ac:dyDescent="0.35">
      <c r="A14471" s="337">
        <v>36384</v>
      </c>
      <c r="B14471" s="338">
        <f t="shared" si="2264"/>
        <v>1999</v>
      </c>
      <c r="C14471" s="338">
        <f t="shared" si="2265"/>
        <v>8</v>
      </c>
      <c r="D14471" s="338">
        <f t="shared" si="2266"/>
        <v>12</v>
      </c>
      <c r="E14471" s="334">
        <v>0.9</v>
      </c>
      <c r="F14471" s="334">
        <v>0.9</v>
      </c>
      <c r="G14471" s="334">
        <v>0.9</v>
      </c>
      <c r="H14471" s="334">
        <v>0.9</v>
      </c>
      <c r="I14471" s="334">
        <v>0.9</v>
      </c>
      <c r="J14471" s="334">
        <v>0.9</v>
      </c>
      <c r="K14471" s="334">
        <v>1</v>
      </c>
      <c r="L14471" s="334">
        <v>0.9</v>
      </c>
      <c r="M14471" s="334">
        <v>0.9</v>
      </c>
      <c r="N14471" s="334">
        <v>0.9</v>
      </c>
      <c r="O14471" s="334">
        <v>0.9</v>
      </c>
      <c r="P14471" s="334">
        <v>0</v>
      </c>
      <c r="Q14471" s="334">
        <v>0</v>
      </c>
      <c r="R14471" s="334">
        <v>0</v>
      </c>
      <c r="S14471" s="334">
        <v>0</v>
      </c>
      <c r="T14471" s="334">
        <v>0</v>
      </c>
      <c r="U14471" s="334">
        <v>0</v>
      </c>
      <c r="V14471" s="334">
        <v>0.9</v>
      </c>
      <c r="W14471" s="334">
        <v>2.2999999999999998</v>
      </c>
      <c r="X14471" s="334">
        <v>1.3</v>
      </c>
      <c r="Y14471" s="334">
        <v>1.4</v>
      </c>
      <c r="Z14471" s="334">
        <v>0.9</v>
      </c>
      <c r="AA14471" s="334">
        <v>0</v>
      </c>
      <c r="AB14471" s="334">
        <v>0</v>
      </c>
      <c r="AD14471" s="334">
        <v>16.8</v>
      </c>
      <c r="AE14471" s="334">
        <f t="shared" si="2267"/>
        <v>16.8</v>
      </c>
      <c r="AF14471" s="334">
        <f t="shared" si="2268"/>
        <v>16.800000000000004</v>
      </c>
      <c r="AG14471" s="340">
        <f t="shared" si="2269"/>
        <v>3.5527136788005009E-15</v>
      </c>
      <c r="AI14471" s="340">
        <f t="shared" si="2270"/>
        <v>0</v>
      </c>
      <c r="AJ14471" s="340">
        <f t="shared" si="2270"/>
        <v>0</v>
      </c>
      <c r="AK14471" s="340">
        <f t="shared" si="2270"/>
        <v>0</v>
      </c>
      <c r="AL14471" s="340">
        <f t="shared" si="2270"/>
        <v>16.800000000000004</v>
      </c>
      <c r="AM14471" s="340">
        <f t="shared" si="2270"/>
        <v>0</v>
      </c>
    </row>
    <row r="14472" spans="1:39" x14ac:dyDescent="0.35">
      <c r="A14472" s="337">
        <v>36385</v>
      </c>
      <c r="B14472" s="338">
        <f t="shared" si="2264"/>
        <v>1999</v>
      </c>
      <c r="C14472" s="338">
        <f t="shared" si="2265"/>
        <v>8</v>
      </c>
      <c r="D14472" s="338">
        <f t="shared" si="2266"/>
        <v>13</v>
      </c>
      <c r="E14472" s="334">
        <v>0</v>
      </c>
      <c r="F14472" s="334">
        <v>0</v>
      </c>
      <c r="G14472" s="334">
        <v>0</v>
      </c>
      <c r="H14472" s="334">
        <v>0</v>
      </c>
      <c r="I14472" s="334">
        <v>0</v>
      </c>
      <c r="J14472" s="334">
        <v>0</v>
      </c>
      <c r="K14472" s="334">
        <v>0</v>
      </c>
      <c r="L14472" s="334">
        <v>0</v>
      </c>
      <c r="M14472" s="334">
        <v>0</v>
      </c>
      <c r="N14472" s="334">
        <v>0</v>
      </c>
      <c r="O14472" s="334">
        <v>0</v>
      </c>
      <c r="P14472" s="334">
        <v>0</v>
      </c>
      <c r="Q14472" s="334">
        <v>0</v>
      </c>
      <c r="R14472" s="334">
        <v>0</v>
      </c>
      <c r="S14472" s="334">
        <v>0</v>
      </c>
      <c r="T14472" s="334">
        <v>0</v>
      </c>
      <c r="U14472" s="334">
        <v>0</v>
      </c>
      <c r="V14472" s="334">
        <v>0</v>
      </c>
      <c r="W14472" s="334">
        <v>0</v>
      </c>
      <c r="X14472" s="334">
        <v>0</v>
      </c>
      <c r="Y14472" s="334">
        <v>0</v>
      </c>
      <c r="Z14472" s="334">
        <v>0</v>
      </c>
      <c r="AA14472" s="334">
        <v>0</v>
      </c>
      <c r="AB14472" s="334">
        <v>0</v>
      </c>
      <c r="AD14472" s="334">
        <v>0</v>
      </c>
      <c r="AE14472" s="334">
        <f t="shared" si="2267"/>
        <v>0</v>
      </c>
      <c r="AF14472" s="334">
        <f t="shared" si="2268"/>
        <v>0</v>
      </c>
      <c r="AG14472" s="340">
        <f t="shared" si="2269"/>
        <v>0</v>
      </c>
      <c r="AI14472" s="340">
        <f t="shared" si="2270"/>
        <v>0</v>
      </c>
      <c r="AJ14472" s="340">
        <f t="shared" si="2270"/>
        <v>0</v>
      </c>
      <c r="AK14472" s="340">
        <f t="shared" si="2270"/>
        <v>0</v>
      </c>
      <c r="AL14472" s="340">
        <f t="shared" si="2270"/>
        <v>0</v>
      </c>
      <c r="AM14472" s="340">
        <f t="shared" si="2270"/>
        <v>0</v>
      </c>
    </row>
    <row r="14473" spans="1:39" x14ac:dyDescent="0.35">
      <c r="A14473" s="337">
        <v>36386</v>
      </c>
      <c r="B14473" s="338">
        <f t="shared" si="2264"/>
        <v>1999</v>
      </c>
      <c r="C14473" s="338">
        <f t="shared" si="2265"/>
        <v>8</v>
      </c>
      <c r="D14473" s="338">
        <f t="shared" si="2266"/>
        <v>14</v>
      </c>
      <c r="E14473" s="334">
        <v>0</v>
      </c>
      <c r="F14473" s="334">
        <v>0</v>
      </c>
      <c r="G14473" s="334">
        <v>0</v>
      </c>
      <c r="H14473" s="334">
        <v>0</v>
      </c>
      <c r="I14473" s="334">
        <v>0</v>
      </c>
      <c r="J14473" s="334">
        <v>0</v>
      </c>
      <c r="K14473" s="334">
        <v>0.2</v>
      </c>
      <c r="L14473" s="334">
        <v>0.3</v>
      </c>
      <c r="M14473" s="334">
        <v>0.2</v>
      </c>
      <c r="N14473" s="334">
        <v>0.2</v>
      </c>
      <c r="O14473" s="334">
        <v>0</v>
      </c>
      <c r="P14473" s="334">
        <v>0</v>
      </c>
      <c r="Q14473" s="334">
        <v>0.3</v>
      </c>
      <c r="R14473" s="334">
        <v>0</v>
      </c>
      <c r="S14473" s="334">
        <v>0</v>
      </c>
      <c r="T14473" s="334">
        <v>0</v>
      </c>
      <c r="U14473" s="334">
        <v>0</v>
      </c>
      <c r="V14473" s="334">
        <v>0.5</v>
      </c>
      <c r="W14473" s="334">
        <v>0.2</v>
      </c>
      <c r="X14473" s="334">
        <v>0.5</v>
      </c>
      <c r="Y14473" s="334">
        <v>0</v>
      </c>
      <c r="Z14473" s="334">
        <v>0</v>
      </c>
      <c r="AA14473" s="334">
        <v>0.2</v>
      </c>
      <c r="AB14473" s="334">
        <v>0</v>
      </c>
      <c r="AD14473" s="334">
        <v>2.6</v>
      </c>
      <c r="AE14473" s="334">
        <f t="shared" si="2267"/>
        <v>2.6</v>
      </c>
      <c r="AF14473" s="334">
        <f t="shared" si="2268"/>
        <v>2.6</v>
      </c>
      <c r="AG14473" s="340">
        <f t="shared" si="2269"/>
        <v>0</v>
      </c>
      <c r="AI14473" s="340">
        <f t="shared" si="2270"/>
        <v>0</v>
      </c>
      <c r="AJ14473" s="340">
        <f t="shared" si="2270"/>
        <v>0</v>
      </c>
      <c r="AK14473" s="340">
        <f t="shared" si="2270"/>
        <v>0</v>
      </c>
      <c r="AL14473" s="340">
        <f t="shared" si="2270"/>
        <v>2.6</v>
      </c>
      <c r="AM14473" s="340">
        <f t="shared" si="2270"/>
        <v>0</v>
      </c>
    </row>
    <row r="14474" spans="1:39" x14ac:dyDescent="0.35">
      <c r="A14474" s="337">
        <v>36387</v>
      </c>
      <c r="B14474" s="338">
        <f t="shared" si="2264"/>
        <v>1999</v>
      </c>
      <c r="C14474" s="338">
        <f t="shared" si="2265"/>
        <v>8</v>
      </c>
      <c r="D14474" s="338">
        <f t="shared" si="2266"/>
        <v>15</v>
      </c>
      <c r="E14474" s="334">
        <v>0</v>
      </c>
      <c r="F14474" s="334">
        <v>0</v>
      </c>
      <c r="G14474" s="334">
        <v>0</v>
      </c>
      <c r="H14474" s="334">
        <v>0</v>
      </c>
      <c r="I14474" s="334">
        <v>0</v>
      </c>
      <c r="J14474" s="334">
        <v>0</v>
      </c>
      <c r="K14474" s="334">
        <v>0</v>
      </c>
      <c r="L14474" s="334">
        <v>0</v>
      </c>
      <c r="M14474" s="334">
        <v>0</v>
      </c>
      <c r="N14474" s="334">
        <v>0</v>
      </c>
      <c r="O14474" s="334">
        <v>0.5</v>
      </c>
      <c r="P14474" s="334">
        <v>0.6</v>
      </c>
      <c r="Q14474" s="334">
        <v>0</v>
      </c>
      <c r="R14474" s="334">
        <v>0.5</v>
      </c>
      <c r="S14474" s="334">
        <v>0.9</v>
      </c>
      <c r="T14474" s="334">
        <v>0.5</v>
      </c>
      <c r="U14474" s="334">
        <v>0</v>
      </c>
      <c r="V14474" s="334">
        <v>0</v>
      </c>
      <c r="W14474" s="334">
        <v>0</v>
      </c>
      <c r="X14474" s="334">
        <v>0</v>
      </c>
      <c r="Y14474" s="334">
        <v>0</v>
      </c>
      <c r="Z14474" s="334">
        <v>0</v>
      </c>
      <c r="AA14474" s="334">
        <v>0</v>
      </c>
      <c r="AB14474" s="334">
        <v>0</v>
      </c>
      <c r="AD14474" s="334">
        <v>3</v>
      </c>
      <c r="AE14474" s="334">
        <f t="shared" si="2267"/>
        <v>3</v>
      </c>
      <c r="AF14474" s="334">
        <f t="shared" si="2268"/>
        <v>3</v>
      </c>
      <c r="AG14474" s="340">
        <f t="shared" si="2269"/>
        <v>0</v>
      </c>
      <c r="AI14474" s="340">
        <f t="shared" si="2270"/>
        <v>0</v>
      </c>
      <c r="AJ14474" s="340">
        <f t="shared" si="2270"/>
        <v>0</v>
      </c>
      <c r="AK14474" s="340">
        <f t="shared" si="2270"/>
        <v>0</v>
      </c>
      <c r="AL14474" s="340">
        <f t="shared" si="2270"/>
        <v>3</v>
      </c>
      <c r="AM14474" s="340">
        <f t="shared" si="2270"/>
        <v>0</v>
      </c>
    </row>
    <row r="14475" spans="1:39" x14ac:dyDescent="0.35">
      <c r="A14475" s="337">
        <v>36388</v>
      </c>
      <c r="B14475" s="338">
        <f t="shared" si="2264"/>
        <v>1999</v>
      </c>
      <c r="C14475" s="338">
        <f t="shared" si="2265"/>
        <v>8</v>
      </c>
      <c r="D14475" s="338">
        <f t="shared" si="2266"/>
        <v>16</v>
      </c>
      <c r="E14475" s="334">
        <v>0</v>
      </c>
      <c r="F14475" s="334">
        <v>0</v>
      </c>
      <c r="G14475" s="334">
        <v>0</v>
      </c>
      <c r="H14475" s="334">
        <v>0</v>
      </c>
      <c r="I14475" s="334">
        <v>0</v>
      </c>
      <c r="J14475" s="334">
        <v>0</v>
      </c>
      <c r="K14475" s="334">
        <v>0</v>
      </c>
      <c r="L14475" s="334">
        <v>0</v>
      </c>
      <c r="M14475" s="334">
        <v>0</v>
      </c>
      <c r="N14475" s="334">
        <v>0</v>
      </c>
      <c r="O14475" s="334">
        <v>0</v>
      </c>
      <c r="P14475" s="334">
        <v>0</v>
      </c>
      <c r="Q14475" s="334">
        <v>0</v>
      </c>
      <c r="R14475" s="334">
        <v>0</v>
      </c>
      <c r="S14475" s="334">
        <v>0.1</v>
      </c>
      <c r="T14475" s="334">
        <v>0</v>
      </c>
      <c r="U14475" s="334">
        <v>0</v>
      </c>
      <c r="V14475" s="334">
        <v>0</v>
      </c>
      <c r="W14475" s="334">
        <v>0.1</v>
      </c>
      <c r="X14475" s="334">
        <v>0</v>
      </c>
      <c r="Y14475" s="334">
        <v>0</v>
      </c>
      <c r="Z14475" s="334">
        <v>0</v>
      </c>
      <c r="AA14475" s="334">
        <v>0</v>
      </c>
      <c r="AB14475" s="334">
        <v>0</v>
      </c>
      <c r="AD14475" s="334">
        <v>0.2</v>
      </c>
      <c r="AE14475" s="334">
        <f t="shared" si="2267"/>
        <v>0.2</v>
      </c>
      <c r="AF14475" s="334">
        <f t="shared" si="2268"/>
        <v>0.2</v>
      </c>
      <c r="AG14475" s="340">
        <f t="shared" si="2269"/>
        <v>0</v>
      </c>
      <c r="AI14475" s="340">
        <f t="shared" si="2270"/>
        <v>0</v>
      </c>
      <c r="AJ14475" s="340">
        <f t="shared" si="2270"/>
        <v>0</v>
      </c>
      <c r="AK14475" s="340">
        <f t="shared" si="2270"/>
        <v>0</v>
      </c>
      <c r="AL14475" s="340">
        <f t="shared" si="2270"/>
        <v>0.2</v>
      </c>
      <c r="AM14475" s="340">
        <f t="shared" si="2270"/>
        <v>0</v>
      </c>
    </row>
    <row r="14476" spans="1:39" x14ac:dyDescent="0.35">
      <c r="A14476" s="337">
        <v>36389</v>
      </c>
      <c r="B14476" s="338">
        <f t="shared" si="2264"/>
        <v>1999</v>
      </c>
      <c r="C14476" s="338">
        <f t="shared" si="2265"/>
        <v>8</v>
      </c>
      <c r="D14476" s="338">
        <f t="shared" si="2266"/>
        <v>17</v>
      </c>
      <c r="E14476" s="334">
        <v>0</v>
      </c>
      <c r="F14476" s="334">
        <v>0</v>
      </c>
      <c r="G14476" s="334">
        <v>0</v>
      </c>
      <c r="H14476" s="334">
        <v>0</v>
      </c>
      <c r="I14476" s="334">
        <v>0</v>
      </c>
      <c r="J14476" s="334">
        <v>0</v>
      </c>
      <c r="K14476" s="334">
        <v>0</v>
      </c>
      <c r="L14476" s="334">
        <v>0</v>
      </c>
      <c r="M14476" s="334">
        <v>0</v>
      </c>
      <c r="N14476" s="334">
        <v>0</v>
      </c>
      <c r="O14476" s="334">
        <v>0</v>
      </c>
      <c r="P14476" s="334">
        <v>0</v>
      </c>
      <c r="Q14476" s="334">
        <v>0</v>
      </c>
      <c r="R14476" s="334">
        <v>0</v>
      </c>
      <c r="S14476" s="334">
        <v>0</v>
      </c>
      <c r="T14476" s="334">
        <v>0</v>
      </c>
      <c r="U14476" s="334">
        <v>0</v>
      </c>
      <c r="V14476" s="334">
        <v>0</v>
      </c>
      <c r="W14476" s="334">
        <v>0</v>
      </c>
      <c r="X14476" s="334">
        <v>0</v>
      </c>
      <c r="Y14476" s="334">
        <v>0</v>
      </c>
      <c r="Z14476" s="334">
        <v>0</v>
      </c>
      <c r="AA14476" s="334">
        <v>0</v>
      </c>
      <c r="AB14476" s="334">
        <v>0</v>
      </c>
      <c r="AD14476" s="334">
        <v>0</v>
      </c>
      <c r="AE14476" s="334">
        <f t="shared" si="2267"/>
        <v>0</v>
      </c>
      <c r="AF14476" s="334">
        <f t="shared" si="2268"/>
        <v>0</v>
      </c>
      <c r="AG14476" s="340">
        <f t="shared" si="2269"/>
        <v>0</v>
      </c>
      <c r="AI14476" s="340">
        <f t="shared" si="2270"/>
        <v>0</v>
      </c>
      <c r="AJ14476" s="340">
        <f t="shared" si="2270"/>
        <v>0</v>
      </c>
      <c r="AK14476" s="340">
        <f t="shared" si="2270"/>
        <v>0</v>
      </c>
      <c r="AL14476" s="340">
        <f t="shared" si="2270"/>
        <v>0</v>
      </c>
      <c r="AM14476" s="340">
        <f t="shared" si="2270"/>
        <v>0</v>
      </c>
    </row>
    <row r="14477" spans="1:39" x14ac:dyDescent="0.35">
      <c r="A14477" s="337">
        <v>36390</v>
      </c>
      <c r="B14477" s="338">
        <f t="shared" si="2264"/>
        <v>1999</v>
      </c>
      <c r="C14477" s="338">
        <f t="shared" si="2265"/>
        <v>8</v>
      </c>
      <c r="D14477" s="338">
        <f t="shared" si="2266"/>
        <v>18</v>
      </c>
      <c r="E14477" s="334">
        <v>0</v>
      </c>
      <c r="F14477" s="334">
        <v>0</v>
      </c>
      <c r="G14477" s="334">
        <v>0</v>
      </c>
      <c r="H14477" s="334">
        <v>0</v>
      </c>
      <c r="I14477" s="334">
        <v>0</v>
      </c>
      <c r="J14477" s="334">
        <v>0</v>
      </c>
      <c r="K14477" s="334">
        <v>0</v>
      </c>
      <c r="L14477" s="334">
        <v>0</v>
      </c>
      <c r="M14477" s="334">
        <v>0</v>
      </c>
      <c r="N14477" s="334">
        <v>0</v>
      </c>
      <c r="O14477" s="334">
        <v>0</v>
      </c>
      <c r="P14477" s="334">
        <v>0</v>
      </c>
      <c r="Q14477" s="334">
        <v>0</v>
      </c>
      <c r="R14477" s="334">
        <v>0</v>
      </c>
      <c r="S14477" s="334">
        <v>0</v>
      </c>
      <c r="T14477" s="334">
        <v>0</v>
      </c>
      <c r="U14477" s="334">
        <v>0</v>
      </c>
      <c r="V14477" s="334">
        <v>0</v>
      </c>
      <c r="W14477" s="334">
        <v>0</v>
      </c>
      <c r="X14477" s="334">
        <v>0</v>
      </c>
      <c r="Y14477" s="334">
        <v>0</v>
      </c>
      <c r="Z14477" s="334">
        <v>0</v>
      </c>
      <c r="AA14477" s="334">
        <v>0</v>
      </c>
      <c r="AB14477" s="334">
        <v>0</v>
      </c>
      <c r="AD14477" s="334">
        <v>0</v>
      </c>
      <c r="AE14477" s="334">
        <f t="shared" si="2267"/>
        <v>0</v>
      </c>
      <c r="AF14477" s="334">
        <f t="shared" si="2268"/>
        <v>0</v>
      </c>
      <c r="AG14477" s="340">
        <f t="shared" si="2269"/>
        <v>0</v>
      </c>
      <c r="AI14477" s="340">
        <f t="shared" si="2270"/>
        <v>0</v>
      </c>
      <c r="AJ14477" s="340">
        <f t="shared" si="2270"/>
        <v>0</v>
      </c>
      <c r="AK14477" s="340">
        <f t="shared" si="2270"/>
        <v>0</v>
      </c>
      <c r="AL14477" s="340">
        <f t="shared" si="2270"/>
        <v>0</v>
      </c>
      <c r="AM14477" s="340">
        <f t="shared" si="2270"/>
        <v>0</v>
      </c>
    </row>
    <row r="14478" spans="1:39" x14ac:dyDescent="0.35">
      <c r="A14478" s="337">
        <v>36391</v>
      </c>
      <c r="B14478" s="338">
        <f t="shared" si="2264"/>
        <v>1999</v>
      </c>
      <c r="C14478" s="338">
        <f t="shared" si="2265"/>
        <v>8</v>
      </c>
      <c r="D14478" s="338">
        <f t="shared" si="2266"/>
        <v>19</v>
      </c>
      <c r="E14478" s="334">
        <v>0</v>
      </c>
      <c r="F14478" s="334">
        <v>0</v>
      </c>
      <c r="G14478" s="334">
        <v>0</v>
      </c>
      <c r="H14478" s="334">
        <v>0</v>
      </c>
      <c r="I14478" s="334">
        <v>0</v>
      </c>
      <c r="J14478" s="334">
        <v>0</v>
      </c>
      <c r="K14478" s="334">
        <v>0</v>
      </c>
      <c r="L14478" s="334">
        <v>0.1</v>
      </c>
      <c r="M14478" s="334">
        <v>0</v>
      </c>
      <c r="N14478" s="334">
        <v>0.1</v>
      </c>
      <c r="O14478" s="334">
        <v>0</v>
      </c>
      <c r="P14478" s="334">
        <v>0</v>
      </c>
      <c r="Q14478" s="334">
        <v>0</v>
      </c>
      <c r="R14478" s="334">
        <v>0</v>
      </c>
      <c r="S14478" s="334">
        <v>0</v>
      </c>
      <c r="T14478" s="334">
        <v>0</v>
      </c>
      <c r="U14478" s="334">
        <v>0</v>
      </c>
      <c r="V14478" s="334">
        <v>0</v>
      </c>
      <c r="W14478" s="334">
        <v>0</v>
      </c>
      <c r="X14478" s="334">
        <v>0</v>
      </c>
      <c r="Y14478" s="334">
        <v>0</v>
      </c>
      <c r="Z14478" s="334">
        <v>0</v>
      </c>
      <c r="AA14478" s="334">
        <v>0</v>
      </c>
      <c r="AB14478" s="334">
        <v>0</v>
      </c>
      <c r="AD14478" s="334">
        <v>0.2</v>
      </c>
      <c r="AE14478" s="334">
        <f t="shared" si="2267"/>
        <v>0.2</v>
      </c>
      <c r="AF14478" s="334">
        <f t="shared" si="2268"/>
        <v>0.2</v>
      </c>
      <c r="AG14478" s="340">
        <f t="shared" si="2269"/>
        <v>0</v>
      </c>
      <c r="AI14478" s="340">
        <f t="shared" si="2270"/>
        <v>0</v>
      </c>
      <c r="AJ14478" s="340">
        <f t="shared" si="2270"/>
        <v>0</v>
      </c>
      <c r="AK14478" s="340">
        <f t="shared" si="2270"/>
        <v>0</v>
      </c>
      <c r="AL14478" s="340">
        <f t="shared" si="2270"/>
        <v>0.2</v>
      </c>
      <c r="AM14478" s="340">
        <f t="shared" si="2270"/>
        <v>0</v>
      </c>
    </row>
    <row r="14479" spans="1:39" x14ac:dyDescent="0.35">
      <c r="A14479" s="337">
        <v>36392</v>
      </c>
      <c r="B14479" s="338">
        <f t="shared" si="2264"/>
        <v>1999</v>
      </c>
      <c r="C14479" s="338">
        <f t="shared" si="2265"/>
        <v>8</v>
      </c>
      <c r="D14479" s="338">
        <f t="shared" si="2266"/>
        <v>20</v>
      </c>
      <c r="E14479" s="334">
        <v>0</v>
      </c>
      <c r="F14479" s="334">
        <v>0</v>
      </c>
      <c r="G14479" s="334">
        <v>0</v>
      </c>
      <c r="H14479" s="334">
        <v>0</v>
      </c>
      <c r="I14479" s="334">
        <v>0</v>
      </c>
      <c r="J14479" s="334">
        <v>0</v>
      </c>
      <c r="K14479" s="334">
        <v>0</v>
      </c>
      <c r="L14479" s="334">
        <v>0</v>
      </c>
      <c r="M14479" s="334">
        <v>0</v>
      </c>
      <c r="N14479" s="334">
        <v>0</v>
      </c>
      <c r="O14479" s="334">
        <v>0</v>
      </c>
      <c r="P14479" s="334">
        <v>0</v>
      </c>
      <c r="Q14479" s="334">
        <v>0</v>
      </c>
      <c r="R14479" s="334">
        <v>0</v>
      </c>
      <c r="S14479" s="334">
        <v>0</v>
      </c>
      <c r="T14479" s="334">
        <v>0</v>
      </c>
      <c r="U14479" s="334">
        <v>0</v>
      </c>
      <c r="V14479" s="334">
        <v>0</v>
      </c>
      <c r="W14479" s="334">
        <v>0</v>
      </c>
      <c r="X14479" s="334">
        <v>0</v>
      </c>
      <c r="Y14479" s="334">
        <v>0</v>
      </c>
      <c r="Z14479" s="334">
        <v>0</v>
      </c>
      <c r="AA14479" s="334">
        <v>0</v>
      </c>
      <c r="AB14479" s="334">
        <v>0</v>
      </c>
      <c r="AD14479" s="334">
        <v>0</v>
      </c>
      <c r="AE14479" s="334">
        <f t="shared" si="2267"/>
        <v>0</v>
      </c>
      <c r="AF14479" s="334">
        <f t="shared" si="2268"/>
        <v>0</v>
      </c>
      <c r="AG14479" s="340">
        <f t="shared" si="2269"/>
        <v>0</v>
      </c>
      <c r="AI14479" s="340">
        <f t="shared" si="2270"/>
        <v>0</v>
      </c>
      <c r="AJ14479" s="340">
        <f t="shared" si="2270"/>
        <v>0</v>
      </c>
      <c r="AK14479" s="340">
        <f t="shared" si="2270"/>
        <v>0</v>
      </c>
      <c r="AL14479" s="340">
        <f t="shared" si="2270"/>
        <v>0</v>
      </c>
      <c r="AM14479" s="340">
        <f t="shared" si="2270"/>
        <v>0</v>
      </c>
    </row>
    <row r="14480" spans="1:39" x14ac:dyDescent="0.35">
      <c r="A14480" s="337">
        <v>36393</v>
      </c>
      <c r="B14480" s="338">
        <f t="shared" si="2264"/>
        <v>1999</v>
      </c>
      <c r="C14480" s="338">
        <f t="shared" si="2265"/>
        <v>8</v>
      </c>
      <c r="D14480" s="338">
        <f t="shared" si="2266"/>
        <v>21</v>
      </c>
      <c r="E14480" s="334">
        <v>0</v>
      </c>
      <c r="F14480" s="334">
        <v>0</v>
      </c>
      <c r="G14480" s="334">
        <v>0</v>
      </c>
      <c r="H14480" s="334">
        <v>0</v>
      </c>
      <c r="I14480" s="334">
        <v>0</v>
      </c>
      <c r="J14480" s="334">
        <v>0</v>
      </c>
      <c r="K14480" s="334">
        <v>0</v>
      </c>
      <c r="L14480" s="334">
        <v>0</v>
      </c>
      <c r="M14480" s="334">
        <v>0</v>
      </c>
      <c r="N14480" s="334">
        <v>0</v>
      </c>
      <c r="O14480" s="334">
        <v>0</v>
      </c>
      <c r="P14480" s="334">
        <v>0</v>
      </c>
      <c r="Q14480" s="334">
        <v>0</v>
      </c>
      <c r="R14480" s="334">
        <v>0</v>
      </c>
      <c r="S14480" s="334">
        <v>0.6</v>
      </c>
      <c r="T14480" s="334">
        <v>0.8</v>
      </c>
      <c r="U14480" s="334">
        <v>0</v>
      </c>
      <c r="V14480" s="334">
        <v>0</v>
      </c>
      <c r="W14480" s="334">
        <v>0</v>
      </c>
      <c r="X14480" s="334">
        <v>0</v>
      </c>
      <c r="Y14480" s="334">
        <v>0</v>
      </c>
      <c r="Z14480" s="334">
        <v>0</v>
      </c>
      <c r="AA14480" s="334">
        <v>0</v>
      </c>
      <c r="AB14480" s="334">
        <v>0</v>
      </c>
      <c r="AD14480" s="334">
        <v>1.4</v>
      </c>
      <c r="AE14480" s="334">
        <f t="shared" si="2267"/>
        <v>1.4</v>
      </c>
      <c r="AF14480" s="334">
        <f t="shared" si="2268"/>
        <v>1.4</v>
      </c>
      <c r="AG14480" s="340">
        <f t="shared" si="2269"/>
        <v>0</v>
      </c>
      <c r="AI14480" s="340">
        <f t="shared" si="2270"/>
        <v>0</v>
      </c>
      <c r="AJ14480" s="340">
        <f t="shared" si="2270"/>
        <v>0</v>
      </c>
      <c r="AK14480" s="340">
        <f t="shared" si="2270"/>
        <v>0</v>
      </c>
      <c r="AL14480" s="340">
        <f t="shared" si="2270"/>
        <v>1.4</v>
      </c>
      <c r="AM14480" s="340">
        <f t="shared" si="2270"/>
        <v>0</v>
      </c>
    </row>
    <row r="14481" spans="1:39" x14ac:dyDescent="0.35">
      <c r="A14481" s="337">
        <v>36394</v>
      </c>
      <c r="B14481" s="338">
        <f t="shared" si="2264"/>
        <v>1999</v>
      </c>
      <c r="C14481" s="338">
        <f t="shared" si="2265"/>
        <v>8</v>
      </c>
      <c r="D14481" s="338">
        <f t="shared" si="2266"/>
        <v>22</v>
      </c>
      <c r="E14481" s="334">
        <v>0</v>
      </c>
      <c r="F14481" s="334">
        <v>0</v>
      </c>
      <c r="G14481" s="334">
        <v>0</v>
      </c>
      <c r="H14481" s="334">
        <v>0</v>
      </c>
      <c r="I14481" s="334">
        <v>0</v>
      </c>
      <c r="J14481" s="334">
        <v>0</v>
      </c>
      <c r="K14481" s="334">
        <v>0</v>
      </c>
      <c r="L14481" s="334">
        <v>0</v>
      </c>
      <c r="M14481" s="334">
        <v>0</v>
      </c>
      <c r="N14481" s="334">
        <v>0</v>
      </c>
      <c r="O14481" s="334">
        <v>0</v>
      </c>
      <c r="P14481" s="334">
        <v>0</v>
      </c>
      <c r="Q14481" s="334">
        <v>0</v>
      </c>
      <c r="R14481" s="334">
        <v>0</v>
      </c>
      <c r="S14481" s="334">
        <v>0</v>
      </c>
      <c r="T14481" s="334">
        <v>0</v>
      </c>
      <c r="U14481" s="334">
        <v>0</v>
      </c>
      <c r="V14481" s="334">
        <v>0</v>
      </c>
      <c r="W14481" s="334">
        <v>0</v>
      </c>
      <c r="X14481" s="334">
        <v>0</v>
      </c>
      <c r="Y14481" s="334">
        <v>0</v>
      </c>
      <c r="Z14481" s="334">
        <v>0</v>
      </c>
      <c r="AA14481" s="334">
        <v>0</v>
      </c>
      <c r="AB14481" s="334">
        <v>0</v>
      </c>
      <c r="AD14481" s="334">
        <v>0</v>
      </c>
      <c r="AE14481" s="334">
        <f t="shared" si="2267"/>
        <v>0</v>
      </c>
      <c r="AF14481" s="334">
        <f t="shared" si="2268"/>
        <v>0</v>
      </c>
      <c r="AG14481" s="340">
        <f t="shared" si="2269"/>
        <v>0</v>
      </c>
      <c r="AI14481" s="340">
        <f t="shared" si="2270"/>
        <v>0</v>
      </c>
      <c r="AJ14481" s="340">
        <f t="shared" si="2270"/>
        <v>0</v>
      </c>
      <c r="AK14481" s="340">
        <f t="shared" si="2270"/>
        <v>0</v>
      </c>
      <c r="AL14481" s="340">
        <f t="shared" si="2270"/>
        <v>0</v>
      </c>
      <c r="AM14481" s="340">
        <f t="shared" si="2270"/>
        <v>0</v>
      </c>
    </row>
    <row r="14482" spans="1:39" x14ac:dyDescent="0.35">
      <c r="A14482" s="337">
        <v>36395</v>
      </c>
      <c r="B14482" s="338">
        <f t="shared" si="2264"/>
        <v>1999</v>
      </c>
      <c r="C14482" s="338">
        <f t="shared" si="2265"/>
        <v>8</v>
      </c>
      <c r="D14482" s="338">
        <f t="shared" si="2266"/>
        <v>23</v>
      </c>
      <c r="E14482" s="334">
        <v>0</v>
      </c>
      <c r="F14482" s="334">
        <v>0</v>
      </c>
      <c r="G14482" s="334">
        <v>0</v>
      </c>
      <c r="H14482" s="334">
        <v>0</v>
      </c>
      <c r="I14482" s="334">
        <v>0</v>
      </c>
      <c r="J14482" s="334">
        <v>0</v>
      </c>
      <c r="K14482" s="334">
        <v>0</v>
      </c>
      <c r="L14482" s="334">
        <v>0</v>
      </c>
      <c r="M14482" s="334">
        <v>0</v>
      </c>
      <c r="N14482" s="334">
        <v>0</v>
      </c>
      <c r="O14482" s="334">
        <v>0</v>
      </c>
      <c r="P14482" s="334">
        <v>0</v>
      </c>
      <c r="Q14482" s="334">
        <v>0</v>
      </c>
      <c r="R14482" s="334">
        <v>0</v>
      </c>
      <c r="S14482" s="334">
        <v>0</v>
      </c>
      <c r="T14482" s="334">
        <v>0</v>
      </c>
      <c r="U14482" s="334">
        <v>0</v>
      </c>
      <c r="V14482" s="334">
        <v>0</v>
      </c>
      <c r="W14482" s="334">
        <v>0</v>
      </c>
      <c r="X14482" s="334">
        <v>0</v>
      </c>
      <c r="Y14482" s="334">
        <v>0</v>
      </c>
      <c r="Z14482" s="334">
        <v>0</v>
      </c>
      <c r="AA14482" s="334">
        <v>0</v>
      </c>
      <c r="AB14482" s="334">
        <v>0</v>
      </c>
      <c r="AD14482" s="334">
        <v>0</v>
      </c>
      <c r="AE14482" s="334">
        <f t="shared" si="2267"/>
        <v>0</v>
      </c>
      <c r="AF14482" s="334">
        <f t="shared" si="2268"/>
        <v>0</v>
      </c>
      <c r="AG14482" s="340">
        <f t="shared" si="2269"/>
        <v>0</v>
      </c>
      <c r="AI14482" s="340">
        <f t="shared" si="2270"/>
        <v>0</v>
      </c>
      <c r="AJ14482" s="340">
        <f t="shared" si="2270"/>
        <v>0</v>
      </c>
      <c r="AK14482" s="340">
        <f t="shared" si="2270"/>
        <v>0</v>
      </c>
      <c r="AL14482" s="340">
        <f t="shared" si="2270"/>
        <v>0</v>
      </c>
      <c r="AM14482" s="340">
        <f t="shared" si="2270"/>
        <v>0</v>
      </c>
    </row>
    <row r="14483" spans="1:39" x14ac:dyDescent="0.35">
      <c r="A14483" s="337">
        <v>36396</v>
      </c>
      <c r="B14483" s="338">
        <f t="shared" si="2264"/>
        <v>1999</v>
      </c>
      <c r="C14483" s="338">
        <f t="shared" si="2265"/>
        <v>8</v>
      </c>
      <c r="D14483" s="338">
        <f t="shared" si="2266"/>
        <v>24</v>
      </c>
      <c r="E14483" s="334">
        <v>0</v>
      </c>
      <c r="F14483" s="334">
        <v>0</v>
      </c>
      <c r="G14483" s="334">
        <v>0</v>
      </c>
      <c r="H14483" s="334">
        <v>0</v>
      </c>
      <c r="I14483" s="334">
        <v>0</v>
      </c>
      <c r="J14483" s="334">
        <v>0</v>
      </c>
      <c r="K14483" s="334">
        <v>0</v>
      </c>
      <c r="L14483" s="334">
        <v>0</v>
      </c>
      <c r="M14483" s="334">
        <v>0</v>
      </c>
      <c r="N14483" s="334">
        <v>0</v>
      </c>
      <c r="O14483" s="334">
        <v>0</v>
      </c>
      <c r="P14483" s="334">
        <v>0</v>
      </c>
      <c r="Q14483" s="334">
        <v>0</v>
      </c>
      <c r="R14483" s="334">
        <v>0</v>
      </c>
      <c r="S14483" s="334">
        <v>0</v>
      </c>
      <c r="T14483" s="334">
        <v>0</v>
      </c>
      <c r="U14483" s="334">
        <v>0</v>
      </c>
      <c r="V14483" s="334">
        <v>0</v>
      </c>
      <c r="W14483" s="334">
        <v>0</v>
      </c>
      <c r="X14483" s="334">
        <v>0</v>
      </c>
      <c r="Y14483" s="334">
        <v>0</v>
      </c>
      <c r="Z14483" s="334">
        <v>0</v>
      </c>
      <c r="AA14483" s="334">
        <v>0</v>
      </c>
      <c r="AB14483" s="334">
        <v>0</v>
      </c>
      <c r="AD14483" s="334">
        <v>0</v>
      </c>
      <c r="AE14483" s="334">
        <f t="shared" si="2267"/>
        <v>0</v>
      </c>
      <c r="AF14483" s="334">
        <f t="shared" si="2268"/>
        <v>0</v>
      </c>
      <c r="AG14483" s="340">
        <f t="shared" si="2269"/>
        <v>0</v>
      </c>
      <c r="AI14483" s="340">
        <f t="shared" si="2270"/>
        <v>0</v>
      </c>
      <c r="AJ14483" s="340">
        <f t="shared" si="2270"/>
        <v>0</v>
      </c>
      <c r="AK14483" s="340">
        <f t="shared" si="2270"/>
        <v>0</v>
      </c>
      <c r="AL14483" s="340">
        <f t="shared" si="2270"/>
        <v>0</v>
      </c>
      <c r="AM14483" s="340">
        <f t="shared" si="2270"/>
        <v>0</v>
      </c>
    </row>
    <row r="14484" spans="1:39" x14ac:dyDescent="0.35">
      <c r="A14484" s="337">
        <v>36397</v>
      </c>
      <c r="B14484" s="338">
        <f t="shared" si="2264"/>
        <v>1999</v>
      </c>
      <c r="C14484" s="338">
        <f t="shared" si="2265"/>
        <v>8</v>
      </c>
      <c r="D14484" s="338">
        <f t="shared" si="2266"/>
        <v>25</v>
      </c>
      <c r="E14484" s="334">
        <v>0</v>
      </c>
      <c r="F14484" s="334">
        <v>0</v>
      </c>
      <c r="G14484" s="334">
        <v>0</v>
      </c>
      <c r="H14484" s="334">
        <v>0</v>
      </c>
      <c r="I14484" s="334">
        <v>0</v>
      </c>
      <c r="J14484" s="334">
        <v>0</v>
      </c>
      <c r="K14484" s="334">
        <v>0</v>
      </c>
      <c r="L14484" s="334">
        <v>0</v>
      </c>
      <c r="M14484" s="334">
        <v>0</v>
      </c>
      <c r="N14484" s="334">
        <v>0</v>
      </c>
      <c r="O14484" s="334">
        <v>0</v>
      </c>
      <c r="P14484" s="334">
        <v>0</v>
      </c>
      <c r="Q14484" s="334">
        <v>0</v>
      </c>
      <c r="R14484" s="334">
        <v>0</v>
      </c>
      <c r="S14484" s="334">
        <v>0</v>
      </c>
      <c r="T14484" s="334">
        <v>0</v>
      </c>
      <c r="U14484" s="334">
        <v>0</v>
      </c>
      <c r="V14484" s="334">
        <v>0</v>
      </c>
      <c r="W14484" s="334">
        <v>0</v>
      </c>
      <c r="X14484" s="334">
        <v>0</v>
      </c>
      <c r="Y14484" s="334">
        <v>0</v>
      </c>
      <c r="Z14484" s="334">
        <v>0</v>
      </c>
      <c r="AA14484" s="334">
        <v>0</v>
      </c>
      <c r="AB14484" s="334">
        <v>0</v>
      </c>
      <c r="AD14484" s="334">
        <v>0</v>
      </c>
      <c r="AE14484" s="334">
        <f t="shared" si="2267"/>
        <v>0</v>
      </c>
      <c r="AF14484" s="334">
        <f t="shared" si="2268"/>
        <v>0</v>
      </c>
      <c r="AG14484" s="340">
        <f t="shared" si="2269"/>
        <v>0</v>
      </c>
      <c r="AI14484" s="340">
        <f t="shared" ref="AI14484:AM14499" si="2271">IF($C14484=AI$1,$AF14484,0)</f>
        <v>0</v>
      </c>
      <c r="AJ14484" s="340">
        <f t="shared" si="2271"/>
        <v>0</v>
      </c>
      <c r="AK14484" s="340">
        <f t="shared" si="2271"/>
        <v>0</v>
      </c>
      <c r="AL14484" s="340">
        <f t="shared" si="2271"/>
        <v>0</v>
      </c>
      <c r="AM14484" s="340">
        <f t="shared" si="2271"/>
        <v>0</v>
      </c>
    </row>
    <row r="14485" spans="1:39" x14ac:dyDescent="0.35">
      <c r="A14485" s="337">
        <v>36398</v>
      </c>
      <c r="B14485" s="338">
        <f t="shared" si="2264"/>
        <v>1999</v>
      </c>
      <c r="C14485" s="338">
        <f t="shared" si="2265"/>
        <v>8</v>
      </c>
      <c r="D14485" s="338">
        <f t="shared" si="2266"/>
        <v>26</v>
      </c>
      <c r="E14485" s="334">
        <v>0</v>
      </c>
      <c r="F14485" s="334">
        <v>0</v>
      </c>
      <c r="G14485" s="334">
        <v>0</v>
      </c>
      <c r="H14485" s="334">
        <v>0</v>
      </c>
      <c r="I14485" s="334">
        <v>0</v>
      </c>
      <c r="J14485" s="334">
        <v>0</v>
      </c>
      <c r="K14485" s="334">
        <v>0</v>
      </c>
      <c r="L14485" s="334">
        <v>0</v>
      </c>
      <c r="M14485" s="334">
        <v>0</v>
      </c>
      <c r="N14485" s="334">
        <v>0</v>
      </c>
      <c r="O14485" s="334">
        <v>0</v>
      </c>
      <c r="P14485" s="334">
        <v>0</v>
      </c>
      <c r="Q14485" s="334">
        <v>0</v>
      </c>
      <c r="R14485" s="334">
        <v>0</v>
      </c>
      <c r="S14485" s="334">
        <v>0</v>
      </c>
      <c r="T14485" s="334">
        <v>0</v>
      </c>
      <c r="U14485" s="334">
        <v>0</v>
      </c>
      <c r="V14485" s="334">
        <v>0</v>
      </c>
      <c r="W14485" s="334">
        <v>0</v>
      </c>
      <c r="X14485" s="334">
        <v>0</v>
      </c>
      <c r="Y14485" s="334">
        <v>0</v>
      </c>
      <c r="Z14485" s="334">
        <v>0</v>
      </c>
      <c r="AA14485" s="334">
        <v>0</v>
      </c>
      <c r="AB14485" s="334">
        <v>0</v>
      </c>
      <c r="AD14485" s="334">
        <v>0</v>
      </c>
      <c r="AE14485" s="334">
        <f t="shared" si="2267"/>
        <v>0</v>
      </c>
      <c r="AF14485" s="334">
        <f t="shared" si="2268"/>
        <v>0</v>
      </c>
      <c r="AG14485" s="340">
        <f t="shared" si="2269"/>
        <v>0</v>
      </c>
      <c r="AI14485" s="340">
        <f t="shared" si="2271"/>
        <v>0</v>
      </c>
      <c r="AJ14485" s="340">
        <f t="shared" si="2271"/>
        <v>0</v>
      </c>
      <c r="AK14485" s="340">
        <f t="shared" si="2271"/>
        <v>0</v>
      </c>
      <c r="AL14485" s="340">
        <f t="shared" si="2271"/>
        <v>0</v>
      </c>
      <c r="AM14485" s="340">
        <f t="shared" si="2271"/>
        <v>0</v>
      </c>
    </row>
    <row r="14486" spans="1:39" x14ac:dyDescent="0.35">
      <c r="A14486" s="337">
        <v>36399</v>
      </c>
      <c r="B14486" s="338">
        <f t="shared" si="2264"/>
        <v>1999</v>
      </c>
      <c r="C14486" s="338">
        <f t="shared" si="2265"/>
        <v>8</v>
      </c>
      <c r="D14486" s="338">
        <f t="shared" si="2266"/>
        <v>27</v>
      </c>
      <c r="E14486" s="334">
        <v>0</v>
      </c>
      <c r="F14486" s="334">
        <v>0</v>
      </c>
      <c r="G14486" s="334">
        <v>0</v>
      </c>
      <c r="H14486" s="334">
        <v>0</v>
      </c>
      <c r="I14486" s="334">
        <v>0</v>
      </c>
      <c r="J14486" s="334">
        <v>0</v>
      </c>
      <c r="K14486" s="334">
        <v>0</v>
      </c>
      <c r="L14486" s="334">
        <v>0</v>
      </c>
      <c r="M14486" s="334">
        <v>0</v>
      </c>
      <c r="N14486" s="334">
        <v>0</v>
      </c>
      <c r="O14486" s="334">
        <v>0</v>
      </c>
      <c r="P14486" s="334">
        <v>0</v>
      </c>
      <c r="Q14486" s="334">
        <v>0</v>
      </c>
      <c r="R14486" s="334">
        <v>0</v>
      </c>
      <c r="S14486" s="334">
        <v>0</v>
      </c>
      <c r="T14486" s="334">
        <v>0</v>
      </c>
      <c r="U14486" s="334">
        <v>0</v>
      </c>
      <c r="V14486" s="334">
        <v>0</v>
      </c>
      <c r="W14486" s="334">
        <v>0</v>
      </c>
      <c r="X14486" s="334">
        <v>0</v>
      </c>
      <c r="Y14486" s="334">
        <v>0</v>
      </c>
      <c r="Z14486" s="334">
        <v>0</v>
      </c>
      <c r="AA14486" s="334">
        <v>0</v>
      </c>
      <c r="AB14486" s="334">
        <v>0</v>
      </c>
      <c r="AD14486" s="334">
        <v>0</v>
      </c>
      <c r="AE14486" s="334">
        <f t="shared" si="2267"/>
        <v>0</v>
      </c>
      <c r="AF14486" s="334">
        <f t="shared" si="2268"/>
        <v>0</v>
      </c>
      <c r="AG14486" s="340">
        <f t="shared" si="2269"/>
        <v>0</v>
      </c>
      <c r="AI14486" s="340">
        <f t="shared" si="2271"/>
        <v>0</v>
      </c>
      <c r="AJ14486" s="340">
        <f t="shared" si="2271"/>
        <v>0</v>
      </c>
      <c r="AK14486" s="340">
        <f t="shared" si="2271"/>
        <v>0</v>
      </c>
      <c r="AL14486" s="340">
        <f t="shared" si="2271"/>
        <v>0</v>
      </c>
      <c r="AM14486" s="340">
        <f t="shared" si="2271"/>
        <v>0</v>
      </c>
    </row>
    <row r="14487" spans="1:39" x14ac:dyDescent="0.35">
      <c r="A14487" s="337">
        <v>36400</v>
      </c>
      <c r="B14487" s="338">
        <f t="shared" si="2264"/>
        <v>1999</v>
      </c>
      <c r="C14487" s="338">
        <f t="shared" si="2265"/>
        <v>8</v>
      </c>
      <c r="D14487" s="338">
        <f t="shared" si="2266"/>
        <v>28</v>
      </c>
      <c r="E14487" s="334">
        <v>0</v>
      </c>
      <c r="F14487" s="334">
        <v>0</v>
      </c>
      <c r="G14487" s="334">
        <v>0</v>
      </c>
      <c r="H14487" s="334">
        <v>0</v>
      </c>
      <c r="I14487" s="334">
        <v>0</v>
      </c>
      <c r="J14487" s="334">
        <v>0</v>
      </c>
      <c r="K14487" s="334">
        <v>0</v>
      </c>
      <c r="L14487" s="334">
        <v>0</v>
      </c>
      <c r="M14487" s="334">
        <v>0</v>
      </c>
      <c r="N14487" s="334">
        <v>0</v>
      </c>
      <c r="O14487" s="334">
        <v>0</v>
      </c>
      <c r="P14487" s="334">
        <v>0</v>
      </c>
      <c r="Q14487" s="334">
        <v>0</v>
      </c>
      <c r="R14487" s="334">
        <v>0</v>
      </c>
      <c r="S14487" s="334">
        <v>0</v>
      </c>
      <c r="T14487" s="334">
        <v>0</v>
      </c>
      <c r="U14487" s="334">
        <v>0</v>
      </c>
      <c r="V14487" s="334">
        <v>0</v>
      </c>
      <c r="W14487" s="334">
        <v>0</v>
      </c>
      <c r="X14487" s="334">
        <v>0</v>
      </c>
      <c r="Y14487" s="334">
        <v>0</v>
      </c>
      <c r="Z14487" s="334">
        <v>0</v>
      </c>
      <c r="AA14487" s="334">
        <v>0</v>
      </c>
      <c r="AB14487" s="334">
        <v>0</v>
      </c>
      <c r="AD14487" s="334">
        <v>0</v>
      </c>
      <c r="AE14487" s="334">
        <f t="shared" si="2267"/>
        <v>0</v>
      </c>
      <c r="AF14487" s="334">
        <f t="shared" si="2268"/>
        <v>0</v>
      </c>
      <c r="AG14487" s="340">
        <f t="shared" si="2269"/>
        <v>0</v>
      </c>
      <c r="AI14487" s="340">
        <f t="shared" si="2271"/>
        <v>0</v>
      </c>
      <c r="AJ14487" s="340">
        <f t="shared" si="2271"/>
        <v>0</v>
      </c>
      <c r="AK14487" s="340">
        <f t="shared" si="2271"/>
        <v>0</v>
      </c>
      <c r="AL14487" s="340">
        <f t="shared" si="2271"/>
        <v>0</v>
      </c>
      <c r="AM14487" s="340">
        <f t="shared" si="2271"/>
        <v>0</v>
      </c>
    </row>
    <row r="14488" spans="1:39" x14ac:dyDescent="0.35">
      <c r="A14488" s="337">
        <v>36401</v>
      </c>
      <c r="B14488" s="338">
        <f t="shared" si="2264"/>
        <v>1999</v>
      </c>
      <c r="C14488" s="338">
        <f t="shared" si="2265"/>
        <v>8</v>
      </c>
      <c r="D14488" s="338">
        <f t="shared" si="2266"/>
        <v>29</v>
      </c>
      <c r="E14488" s="334">
        <v>0</v>
      </c>
      <c r="F14488" s="334">
        <v>0</v>
      </c>
      <c r="G14488" s="334">
        <v>0</v>
      </c>
      <c r="H14488" s="334">
        <v>0</v>
      </c>
      <c r="I14488" s="334">
        <v>0</v>
      </c>
      <c r="J14488" s="334">
        <v>0</v>
      </c>
      <c r="K14488" s="334">
        <v>0</v>
      </c>
      <c r="L14488" s="334">
        <v>0</v>
      </c>
      <c r="M14488" s="334">
        <v>0</v>
      </c>
      <c r="N14488" s="334">
        <v>0</v>
      </c>
      <c r="O14488" s="334">
        <v>0</v>
      </c>
      <c r="P14488" s="334">
        <v>0</v>
      </c>
      <c r="Q14488" s="334">
        <v>0</v>
      </c>
      <c r="R14488" s="334">
        <v>0</v>
      </c>
      <c r="S14488" s="334">
        <v>0</v>
      </c>
      <c r="T14488" s="334">
        <v>0</v>
      </c>
      <c r="U14488" s="334">
        <v>0</v>
      </c>
      <c r="V14488" s="334">
        <v>0</v>
      </c>
      <c r="W14488" s="334">
        <v>3.8</v>
      </c>
      <c r="X14488" s="334">
        <v>0</v>
      </c>
      <c r="Y14488" s="334">
        <v>0</v>
      </c>
      <c r="Z14488" s="334">
        <v>0</v>
      </c>
      <c r="AA14488" s="334">
        <v>0</v>
      </c>
      <c r="AB14488" s="334">
        <v>0</v>
      </c>
      <c r="AD14488" s="334">
        <v>3.8</v>
      </c>
      <c r="AE14488" s="334">
        <f t="shared" si="2267"/>
        <v>3.8</v>
      </c>
      <c r="AF14488" s="334">
        <f t="shared" si="2268"/>
        <v>3.8</v>
      </c>
      <c r="AG14488" s="340">
        <f t="shared" si="2269"/>
        <v>0</v>
      </c>
      <c r="AI14488" s="340">
        <f t="shared" si="2271"/>
        <v>0</v>
      </c>
      <c r="AJ14488" s="340">
        <f t="shared" si="2271"/>
        <v>0</v>
      </c>
      <c r="AK14488" s="340">
        <f t="shared" si="2271"/>
        <v>0</v>
      </c>
      <c r="AL14488" s="340">
        <f t="shared" si="2271"/>
        <v>3.8</v>
      </c>
      <c r="AM14488" s="340">
        <f t="shared" si="2271"/>
        <v>0</v>
      </c>
    </row>
    <row r="14489" spans="1:39" x14ac:dyDescent="0.35">
      <c r="A14489" s="337">
        <v>36402</v>
      </c>
      <c r="B14489" s="338">
        <f t="shared" si="2264"/>
        <v>1999</v>
      </c>
      <c r="C14489" s="338">
        <f t="shared" si="2265"/>
        <v>8</v>
      </c>
      <c r="D14489" s="338">
        <f t="shared" si="2266"/>
        <v>30</v>
      </c>
      <c r="E14489" s="334">
        <v>0</v>
      </c>
      <c r="F14489" s="334">
        <v>0</v>
      </c>
      <c r="G14489" s="334">
        <v>0</v>
      </c>
      <c r="H14489" s="334">
        <v>0</v>
      </c>
      <c r="I14489" s="334">
        <v>0</v>
      </c>
      <c r="J14489" s="334">
        <v>0</v>
      </c>
      <c r="K14489" s="334">
        <v>0.1</v>
      </c>
      <c r="L14489" s="334">
        <v>0</v>
      </c>
      <c r="M14489" s="334">
        <v>0</v>
      </c>
      <c r="N14489" s="334">
        <v>0</v>
      </c>
      <c r="O14489" s="334">
        <v>0</v>
      </c>
      <c r="P14489" s="334">
        <v>0.1</v>
      </c>
      <c r="Q14489" s="334">
        <v>0</v>
      </c>
      <c r="R14489" s="334">
        <v>0</v>
      </c>
      <c r="S14489" s="334">
        <v>0</v>
      </c>
      <c r="T14489" s="334">
        <v>0</v>
      </c>
      <c r="U14489" s="334">
        <v>0.1</v>
      </c>
      <c r="V14489" s="334">
        <v>0</v>
      </c>
      <c r="W14489" s="334">
        <v>0.1</v>
      </c>
      <c r="X14489" s="334">
        <v>0</v>
      </c>
      <c r="Y14489" s="334">
        <v>0</v>
      </c>
      <c r="Z14489" s="334">
        <v>0</v>
      </c>
      <c r="AA14489" s="334">
        <v>0</v>
      </c>
      <c r="AB14489" s="334">
        <v>0</v>
      </c>
      <c r="AD14489" s="334">
        <v>0.4</v>
      </c>
      <c r="AE14489" s="334">
        <f t="shared" si="2267"/>
        <v>0.4</v>
      </c>
      <c r="AF14489" s="334">
        <f t="shared" si="2268"/>
        <v>0.4</v>
      </c>
      <c r="AG14489" s="340">
        <f t="shared" si="2269"/>
        <v>0</v>
      </c>
      <c r="AI14489" s="340">
        <f t="shared" si="2271"/>
        <v>0</v>
      </c>
      <c r="AJ14489" s="340">
        <f t="shared" si="2271"/>
        <v>0</v>
      </c>
      <c r="AK14489" s="340">
        <f t="shared" si="2271"/>
        <v>0</v>
      </c>
      <c r="AL14489" s="340">
        <f t="shared" si="2271"/>
        <v>0.4</v>
      </c>
      <c r="AM14489" s="340">
        <f t="shared" si="2271"/>
        <v>0</v>
      </c>
    </row>
    <row r="14490" spans="1:39" x14ac:dyDescent="0.35">
      <c r="A14490" s="337">
        <v>36403</v>
      </c>
      <c r="B14490" s="338">
        <f t="shared" si="2264"/>
        <v>1999</v>
      </c>
      <c r="C14490" s="338">
        <f t="shared" si="2265"/>
        <v>8</v>
      </c>
      <c r="D14490" s="338">
        <f t="shared" si="2266"/>
        <v>31</v>
      </c>
      <c r="E14490" s="334">
        <v>0</v>
      </c>
      <c r="F14490" s="334">
        <v>0</v>
      </c>
      <c r="G14490" s="334">
        <v>0</v>
      </c>
      <c r="H14490" s="334">
        <v>0</v>
      </c>
      <c r="I14490" s="334">
        <v>0</v>
      </c>
      <c r="J14490" s="334">
        <v>0</v>
      </c>
      <c r="K14490" s="334">
        <v>0</v>
      </c>
      <c r="L14490" s="334">
        <v>0.2</v>
      </c>
      <c r="M14490" s="334">
        <v>0.1</v>
      </c>
      <c r="N14490" s="334">
        <v>0</v>
      </c>
      <c r="O14490" s="334">
        <v>0.2</v>
      </c>
      <c r="P14490" s="334">
        <v>0.1</v>
      </c>
      <c r="Q14490" s="334">
        <v>0</v>
      </c>
      <c r="R14490" s="334">
        <v>0</v>
      </c>
      <c r="S14490" s="334">
        <v>0</v>
      </c>
      <c r="T14490" s="334">
        <v>0</v>
      </c>
      <c r="U14490" s="334">
        <v>0</v>
      </c>
      <c r="V14490" s="334">
        <v>0</v>
      </c>
      <c r="W14490" s="334">
        <v>0</v>
      </c>
      <c r="X14490" s="334">
        <v>0</v>
      </c>
      <c r="Y14490" s="334">
        <v>0</v>
      </c>
      <c r="Z14490" s="334">
        <v>0</v>
      </c>
      <c r="AA14490" s="334">
        <v>0</v>
      </c>
      <c r="AB14490" s="334">
        <v>0</v>
      </c>
      <c r="AD14490" s="334">
        <v>0.6</v>
      </c>
      <c r="AE14490" s="334">
        <f t="shared" si="2267"/>
        <v>0.6</v>
      </c>
      <c r="AF14490" s="334">
        <f t="shared" si="2268"/>
        <v>0.6</v>
      </c>
      <c r="AG14490" s="340">
        <f t="shared" si="2269"/>
        <v>0</v>
      </c>
      <c r="AI14490" s="340">
        <f t="shared" si="2271"/>
        <v>0</v>
      </c>
      <c r="AJ14490" s="340">
        <f t="shared" si="2271"/>
        <v>0</v>
      </c>
      <c r="AK14490" s="340">
        <f t="shared" si="2271"/>
        <v>0</v>
      </c>
      <c r="AL14490" s="340">
        <f t="shared" si="2271"/>
        <v>0.6</v>
      </c>
      <c r="AM14490" s="340">
        <f t="shared" si="2271"/>
        <v>0</v>
      </c>
    </row>
    <row r="14491" spans="1:39" x14ac:dyDescent="0.35">
      <c r="A14491" s="337">
        <v>36404</v>
      </c>
      <c r="B14491" s="338">
        <f t="shared" si="2264"/>
        <v>1999</v>
      </c>
      <c r="C14491" s="338">
        <f t="shared" si="2265"/>
        <v>9</v>
      </c>
      <c r="D14491" s="338">
        <f t="shared" si="2266"/>
        <v>1</v>
      </c>
      <c r="E14491" s="334">
        <v>0</v>
      </c>
      <c r="F14491" s="334">
        <v>0</v>
      </c>
      <c r="G14491" s="334">
        <v>0</v>
      </c>
      <c r="H14491" s="334">
        <v>0</v>
      </c>
      <c r="I14491" s="334">
        <v>0</v>
      </c>
      <c r="J14491" s="334">
        <v>0</v>
      </c>
      <c r="K14491" s="334">
        <v>0</v>
      </c>
      <c r="L14491" s="334">
        <v>0</v>
      </c>
      <c r="M14491" s="334">
        <v>0</v>
      </c>
      <c r="N14491" s="334">
        <v>0</v>
      </c>
      <c r="O14491" s="334">
        <v>0</v>
      </c>
      <c r="P14491" s="334">
        <v>0</v>
      </c>
      <c r="Q14491" s="334">
        <v>0</v>
      </c>
      <c r="R14491" s="334">
        <v>0</v>
      </c>
      <c r="S14491" s="334">
        <v>0</v>
      </c>
      <c r="T14491" s="334">
        <v>0</v>
      </c>
      <c r="U14491" s="334">
        <v>0</v>
      </c>
      <c r="V14491" s="334">
        <v>0</v>
      </c>
      <c r="W14491" s="334">
        <v>0</v>
      </c>
      <c r="X14491" s="334">
        <v>0</v>
      </c>
      <c r="Y14491" s="334">
        <v>0</v>
      </c>
      <c r="Z14491" s="334">
        <v>0</v>
      </c>
      <c r="AA14491" s="334">
        <v>0</v>
      </c>
      <c r="AB14491" s="334">
        <v>0</v>
      </c>
      <c r="AD14491" s="334">
        <v>0</v>
      </c>
      <c r="AE14491" s="334">
        <f t="shared" si="2267"/>
        <v>0</v>
      </c>
      <c r="AF14491" s="334">
        <f t="shared" si="2268"/>
        <v>0</v>
      </c>
      <c r="AG14491" s="340">
        <f t="shared" si="2269"/>
        <v>0</v>
      </c>
      <c r="AI14491" s="340">
        <f t="shared" si="2271"/>
        <v>0</v>
      </c>
      <c r="AJ14491" s="340">
        <f t="shared" si="2271"/>
        <v>0</v>
      </c>
      <c r="AK14491" s="340">
        <f t="shared" si="2271"/>
        <v>0</v>
      </c>
      <c r="AL14491" s="340">
        <f t="shared" si="2271"/>
        <v>0</v>
      </c>
      <c r="AM14491" s="340">
        <f t="shared" si="2271"/>
        <v>0</v>
      </c>
    </row>
    <row r="14492" spans="1:39" x14ac:dyDescent="0.35">
      <c r="A14492" s="337">
        <v>36405</v>
      </c>
      <c r="B14492" s="338">
        <f t="shared" si="2264"/>
        <v>1999</v>
      </c>
      <c r="C14492" s="338">
        <f t="shared" si="2265"/>
        <v>9</v>
      </c>
      <c r="D14492" s="338">
        <f t="shared" si="2266"/>
        <v>2</v>
      </c>
      <c r="E14492" s="334">
        <v>0</v>
      </c>
      <c r="F14492" s="334">
        <v>0</v>
      </c>
      <c r="G14492" s="334">
        <v>0</v>
      </c>
      <c r="H14492" s="334">
        <v>0</v>
      </c>
      <c r="I14492" s="334">
        <v>0</v>
      </c>
      <c r="J14492" s="334">
        <v>0</v>
      </c>
      <c r="K14492" s="334">
        <v>0</v>
      </c>
      <c r="L14492" s="334">
        <v>0</v>
      </c>
      <c r="M14492" s="334">
        <v>0</v>
      </c>
      <c r="N14492" s="334">
        <v>0</v>
      </c>
      <c r="O14492" s="334">
        <v>0</v>
      </c>
      <c r="P14492" s="334">
        <v>0</v>
      </c>
      <c r="Q14492" s="334">
        <v>0</v>
      </c>
      <c r="R14492" s="334">
        <v>0</v>
      </c>
      <c r="S14492" s="334">
        <v>0</v>
      </c>
      <c r="T14492" s="334">
        <v>0</v>
      </c>
      <c r="U14492" s="334">
        <v>0</v>
      </c>
      <c r="V14492" s="334">
        <v>0</v>
      </c>
      <c r="W14492" s="334">
        <v>0</v>
      </c>
      <c r="X14492" s="334">
        <v>0</v>
      </c>
      <c r="Y14492" s="334">
        <v>0</v>
      </c>
      <c r="Z14492" s="334">
        <v>0</v>
      </c>
      <c r="AA14492" s="334">
        <v>0</v>
      </c>
      <c r="AB14492" s="334">
        <v>0</v>
      </c>
      <c r="AD14492" s="334">
        <v>0</v>
      </c>
      <c r="AE14492" s="334">
        <f t="shared" si="2267"/>
        <v>0</v>
      </c>
      <c r="AF14492" s="334">
        <f t="shared" si="2268"/>
        <v>0</v>
      </c>
      <c r="AG14492" s="340">
        <f t="shared" si="2269"/>
        <v>0</v>
      </c>
      <c r="AI14492" s="340">
        <f t="shared" si="2271"/>
        <v>0</v>
      </c>
      <c r="AJ14492" s="340">
        <f t="shared" si="2271"/>
        <v>0</v>
      </c>
      <c r="AK14492" s="340">
        <f t="shared" si="2271"/>
        <v>0</v>
      </c>
      <c r="AL14492" s="340">
        <f t="shared" si="2271"/>
        <v>0</v>
      </c>
      <c r="AM14492" s="340">
        <f t="shared" si="2271"/>
        <v>0</v>
      </c>
    </row>
    <row r="14493" spans="1:39" x14ac:dyDescent="0.35">
      <c r="A14493" s="337">
        <v>36406</v>
      </c>
      <c r="B14493" s="338">
        <f t="shared" si="2264"/>
        <v>1999</v>
      </c>
      <c r="C14493" s="338">
        <f t="shared" si="2265"/>
        <v>9</v>
      </c>
      <c r="D14493" s="338">
        <f t="shared" si="2266"/>
        <v>3</v>
      </c>
      <c r="E14493" s="334">
        <v>0</v>
      </c>
      <c r="F14493" s="334">
        <v>0</v>
      </c>
      <c r="G14493" s="334">
        <v>0</v>
      </c>
      <c r="H14493" s="334">
        <v>0</v>
      </c>
      <c r="I14493" s="334">
        <v>0</v>
      </c>
      <c r="J14493" s="334">
        <v>0</v>
      </c>
      <c r="K14493" s="334">
        <v>0</v>
      </c>
      <c r="L14493" s="334">
        <v>0</v>
      </c>
      <c r="M14493" s="334">
        <v>0</v>
      </c>
      <c r="N14493" s="334">
        <v>0</v>
      </c>
      <c r="O14493" s="334">
        <v>0</v>
      </c>
      <c r="P14493" s="334">
        <v>0</v>
      </c>
      <c r="Q14493" s="334">
        <v>0</v>
      </c>
      <c r="R14493" s="334">
        <v>0</v>
      </c>
      <c r="S14493" s="334">
        <v>0</v>
      </c>
      <c r="T14493" s="334">
        <v>0</v>
      </c>
      <c r="U14493" s="334">
        <v>0</v>
      </c>
      <c r="V14493" s="334">
        <v>0</v>
      </c>
      <c r="W14493" s="334">
        <v>0</v>
      </c>
      <c r="X14493" s="334">
        <v>0</v>
      </c>
      <c r="Y14493" s="334">
        <v>0</v>
      </c>
      <c r="Z14493" s="334">
        <v>0</v>
      </c>
      <c r="AA14493" s="334">
        <v>0</v>
      </c>
      <c r="AB14493" s="334">
        <v>0</v>
      </c>
      <c r="AD14493" s="334">
        <v>0</v>
      </c>
      <c r="AE14493" s="334">
        <f t="shared" si="2267"/>
        <v>0</v>
      </c>
      <c r="AF14493" s="334">
        <f t="shared" si="2268"/>
        <v>0</v>
      </c>
      <c r="AG14493" s="340">
        <f t="shared" si="2269"/>
        <v>0</v>
      </c>
      <c r="AI14493" s="340">
        <f t="shared" si="2271"/>
        <v>0</v>
      </c>
      <c r="AJ14493" s="340">
        <f t="shared" si="2271"/>
        <v>0</v>
      </c>
      <c r="AK14493" s="340">
        <f t="shared" si="2271"/>
        <v>0</v>
      </c>
      <c r="AL14493" s="340">
        <f t="shared" si="2271"/>
        <v>0</v>
      </c>
      <c r="AM14493" s="340">
        <f t="shared" si="2271"/>
        <v>0</v>
      </c>
    </row>
    <row r="14494" spans="1:39" x14ac:dyDescent="0.35">
      <c r="A14494" s="337">
        <v>36407</v>
      </c>
      <c r="B14494" s="338">
        <f t="shared" si="2264"/>
        <v>1999</v>
      </c>
      <c r="C14494" s="338">
        <f t="shared" si="2265"/>
        <v>9</v>
      </c>
      <c r="D14494" s="338">
        <f t="shared" si="2266"/>
        <v>4</v>
      </c>
      <c r="E14494" s="334">
        <v>0</v>
      </c>
      <c r="F14494" s="334">
        <v>0</v>
      </c>
      <c r="G14494" s="334">
        <v>0</v>
      </c>
      <c r="H14494" s="334">
        <v>0</v>
      </c>
      <c r="I14494" s="334">
        <v>0</v>
      </c>
      <c r="J14494" s="334">
        <v>0</v>
      </c>
      <c r="K14494" s="334">
        <v>0</v>
      </c>
      <c r="L14494" s="334">
        <v>0</v>
      </c>
      <c r="M14494" s="334">
        <v>0</v>
      </c>
      <c r="N14494" s="334">
        <v>0</v>
      </c>
      <c r="O14494" s="334">
        <v>0</v>
      </c>
      <c r="P14494" s="334">
        <v>0</v>
      </c>
      <c r="Q14494" s="334">
        <v>0</v>
      </c>
      <c r="R14494" s="334">
        <v>0</v>
      </c>
      <c r="S14494" s="334">
        <v>0</v>
      </c>
      <c r="T14494" s="334">
        <v>0</v>
      </c>
      <c r="U14494" s="334">
        <v>0</v>
      </c>
      <c r="V14494" s="334">
        <v>0</v>
      </c>
      <c r="W14494" s="334">
        <v>0</v>
      </c>
      <c r="X14494" s="334">
        <v>0</v>
      </c>
      <c r="Y14494" s="334">
        <v>0</v>
      </c>
      <c r="Z14494" s="334">
        <v>0</v>
      </c>
      <c r="AA14494" s="334">
        <v>0</v>
      </c>
      <c r="AB14494" s="334">
        <v>0</v>
      </c>
      <c r="AD14494" s="334">
        <v>0</v>
      </c>
      <c r="AE14494" s="334">
        <f t="shared" si="2267"/>
        <v>0</v>
      </c>
      <c r="AF14494" s="334">
        <f t="shared" si="2268"/>
        <v>0</v>
      </c>
      <c r="AG14494" s="340">
        <f t="shared" si="2269"/>
        <v>0</v>
      </c>
      <c r="AI14494" s="340">
        <f t="shared" si="2271"/>
        <v>0</v>
      </c>
      <c r="AJ14494" s="340">
        <f t="shared" si="2271"/>
        <v>0</v>
      </c>
      <c r="AK14494" s="340">
        <f t="shared" si="2271"/>
        <v>0</v>
      </c>
      <c r="AL14494" s="340">
        <f t="shared" si="2271"/>
        <v>0</v>
      </c>
      <c r="AM14494" s="340">
        <f t="shared" si="2271"/>
        <v>0</v>
      </c>
    </row>
    <row r="14495" spans="1:39" x14ac:dyDescent="0.35">
      <c r="A14495" s="337">
        <v>36408</v>
      </c>
      <c r="B14495" s="338">
        <f t="shared" si="2264"/>
        <v>1999</v>
      </c>
      <c r="C14495" s="338">
        <f t="shared" si="2265"/>
        <v>9</v>
      </c>
      <c r="D14495" s="338">
        <f t="shared" si="2266"/>
        <v>5</v>
      </c>
      <c r="E14495" s="334">
        <v>0</v>
      </c>
      <c r="F14495" s="334">
        <v>0</v>
      </c>
      <c r="G14495" s="334">
        <v>0</v>
      </c>
      <c r="H14495" s="334">
        <v>0</v>
      </c>
      <c r="I14495" s="334">
        <v>0</v>
      </c>
      <c r="J14495" s="334">
        <v>0</v>
      </c>
      <c r="K14495" s="334">
        <v>0</v>
      </c>
      <c r="L14495" s="334">
        <v>0</v>
      </c>
      <c r="M14495" s="334">
        <v>0</v>
      </c>
      <c r="N14495" s="334">
        <v>0</v>
      </c>
      <c r="O14495" s="334">
        <v>0</v>
      </c>
      <c r="P14495" s="334">
        <v>0</v>
      </c>
      <c r="Q14495" s="334">
        <v>0</v>
      </c>
      <c r="R14495" s="334">
        <v>0</v>
      </c>
      <c r="S14495" s="334">
        <v>0</v>
      </c>
      <c r="T14495" s="334">
        <v>0</v>
      </c>
      <c r="U14495" s="334">
        <v>0</v>
      </c>
      <c r="V14495" s="334">
        <v>0</v>
      </c>
      <c r="W14495" s="334">
        <v>0</v>
      </c>
      <c r="X14495" s="334">
        <v>0</v>
      </c>
      <c r="Y14495" s="334">
        <v>0</v>
      </c>
      <c r="Z14495" s="334">
        <v>0</v>
      </c>
      <c r="AA14495" s="334">
        <v>0</v>
      </c>
      <c r="AB14495" s="334">
        <v>0</v>
      </c>
      <c r="AD14495" s="334">
        <v>0</v>
      </c>
      <c r="AE14495" s="334">
        <f t="shared" si="2267"/>
        <v>0</v>
      </c>
      <c r="AF14495" s="334">
        <f t="shared" si="2268"/>
        <v>0</v>
      </c>
      <c r="AG14495" s="340">
        <f t="shared" si="2269"/>
        <v>0</v>
      </c>
      <c r="AI14495" s="340">
        <f t="shared" si="2271"/>
        <v>0</v>
      </c>
      <c r="AJ14495" s="340">
        <f t="shared" si="2271"/>
        <v>0</v>
      </c>
      <c r="AK14495" s="340">
        <f t="shared" si="2271"/>
        <v>0</v>
      </c>
      <c r="AL14495" s="340">
        <f t="shared" si="2271"/>
        <v>0</v>
      </c>
      <c r="AM14495" s="340">
        <f t="shared" si="2271"/>
        <v>0</v>
      </c>
    </row>
    <row r="14496" spans="1:39" x14ac:dyDescent="0.35">
      <c r="A14496" s="337">
        <v>36409</v>
      </c>
      <c r="B14496" s="338">
        <f t="shared" si="2264"/>
        <v>1999</v>
      </c>
      <c r="C14496" s="338">
        <f t="shared" si="2265"/>
        <v>9</v>
      </c>
      <c r="D14496" s="338">
        <f t="shared" si="2266"/>
        <v>6</v>
      </c>
      <c r="E14496" s="334">
        <v>0</v>
      </c>
      <c r="F14496" s="334">
        <v>0</v>
      </c>
      <c r="G14496" s="334">
        <v>0</v>
      </c>
      <c r="H14496" s="334">
        <v>0</v>
      </c>
      <c r="I14496" s="334">
        <v>0</v>
      </c>
      <c r="J14496" s="334">
        <v>0</v>
      </c>
      <c r="K14496" s="334">
        <v>0</v>
      </c>
      <c r="L14496" s="334">
        <v>0</v>
      </c>
      <c r="M14496" s="334">
        <v>0</v>
      </c>
      <c r="N14496" s="334">
        <v>0</v>
      </c>
      <c r="O14496" s="334">
        <v>0.2</v>
      </c>
      <c r="P14496" s="334">
        <v>0.2</v>
      </c>
      <c r="Q14496" s="334">
        <v>0.2</v>
      </c>
      <c r="R14496" s="334">
        <v>0.2</v>
      </c>
      <c r="S14496" s="334">
        <v>0</v>
      </c>
      <c r="T14496" s="334">
        <v>0</v>
      </c>
      <c r="U14496" s="334">
        <v>0</v>
      </c>
      <c r="V14496" s="334">
        <v>0</v>
      </c>
      <c r="W14496" s="334">
        <v>0</v>
      </c>
      <c r="X14496" s="334">
        <v>0</v>
      </c>
      <c r="Y14496" s="334">
        <v>0</v>
      </c>
      <c r="Z14496" s="334">
        <v>0</v>
      </c>
      <c r="AA14496" s="334">
        <v>0</v>
      </c>
      <c r="AB14496" s="334">
        <v>0</v>
      </c>
      <c r="AD14496" s="334">
        <v>0.8</v>
      </c>
      <c r="AE14496" s="334">
        <f t="shared" si="2267"/>
        <v>0.8</v>
      </c>
      <c r="AF14496" s="334">
        <f t="shared" si="2268"/>
        <v>0.8</v>
      </c>
      <c r="AG14496" s="340">
        <f t="shared" si="2269"/>
        <v>0</v>
      </c>
      <c r="AI14496" s="340">
        <f t="shared" si="2271"/>
        <v>0</v>
      </c>
      <c r="AJ14496" s="340">
        <f t="shared" si="2271"/>
        <v>0</v>
      </c>
      <c r="AK14496" s="340">
        <f t="shared" si="2271"/>
        <v>0</v>
      </c>
      <c r="AL14496" s="340">
        <f t="shared" si="2271"/>
        <v>0</v>
      </c>
      <c r="AM14496" s="340">
        <f t="shared" si="2271"/>
        <v>0.8</v>
      </c>
    </row>
    <row r="14497" spans="1:39" x14ac:dyDescent="0.35">
      <c r="A14497" s="337">
        <v>36410</v>
      </c>
      <c r="B14497" s="338">
        <f t="shared" si="2264"/>
        <v>1999</v>
      </c>
      <c r="C14497" s="338">
        <f t="shared" si="2265"/>
        <v>9</v>
      </c>
      <c r="D14497" s="338">
        <f t="shared" si="2266"/>
        <v>7</v>
      </c>
      <c r="E14497" s="334">
        <v>0</v>
      </c>
      <c r="F14497" s="334">
        <v>0</v>
      </c>
      <c r="G14497" s="334">
        <v>0</v>
      </c>
      <c r="H14497" s="334">
        <v>0</v>
      </c>
      <c r="I14497" s="334">
        <v>0</v>
      </c>
      <c r="J14497" s="334">
        <v>0</v>
      </c>
      <c r="K14497" s="334">
        <v>0</v>
      </c>
      <c r="L14497" s="334">
        <v>0</v>
      </c>
      <c r="M14497" s="334">
        <v>0</v>
      </c>
      <c r="N14497" s="334">
        <v>0</v>
      </c>
      <c r="O14497" s="334">
        <v>0</v>
      </c>
      <c r="P14497" s="334">
        <v>0</v>
      </c>
      <c r="Q14497" s="334">
        <v>0</v>
      </c>
      <c r="R14497" s="334">
        <v>0</v>
      </c>
      <c r="S14497" s="334">
        <v>0</v>
      </c>
      <c r="T14497" s="334">
        <v>0</v>
      </c>
      <c r="U14497" s="334">
        <v>0</v>
      </c>
      <c r="V14497" s="334">
        <v>0</v>
      </c>
      <c r="W14497" s="334">
        <v>0</v>
      </c>
      <c r="X14497" s="334">
        <v>0</v>
      </c>
      <c r="Y14497" s="334">
        <v>0</v>
      </c>
      <c r="Z14497" s="334">
        <v>0</v>
      </c>
      <c r="AA14497" s="334">
        <v>0</v>
      </c>
      <c r="AB14497" s="334">
        <v>0</v>
      </c>
      <c r="AD14497" s="334">
        <v>0</v>
      </c>
      <c r="AE14497" s="334">
        <f t="shared" si="2267"/>
        <v>0</v>
      </c>
      <c r="AF14497" s="334">
        <f t="shared" si="2268"/>
        <v>0</v>
      </c>
      <c r="AG14497" s="340">
        <f t="shared" si="2269"/>
        <v>0</v>
      </c>
      <c r="AI14497" s="340">
        <f t="shared" si="2271"/>
        <v>0</v>
      </c>
      <c r="AJ14497" s="340">
        <f t="shared" si="2271"/>
        <v>0</v>
      </c>
      <c r="AK14497" s="340">
        <f t="shared" si="2271"/>
        <v>0</v>
      </c>
      <c r="AL14497" s="340">
        <f t="shared" si="2271"/>
        <v>0</v>
      </c>
      <c r="AM14497" s="340">
        <f t="shared" si="2271"/>
        <v>0</v>
      </c>
    </row>
    <row r="14498" spans="1:39" x14ac:dyDescent="0.35">
      <c r="A14498" s="337">
        <v>36411</v>
      </c>
      <c r="B14498" s="338">
        <f t="shared" si="2264"/>
        <v>1999</v>
      </c>
      <c r="C14498" s="338">
        <f t="shared" si="2265"/>
        <v>9</v>
      </c>
      <c r="D14498" s="338">
        <f t="shared" si="2266"/>
        <v>8</v>
      </c>
      <c r="E14498" s="334">
        <v>0</v>
      </c>
      <c r="F14498" s="334">
        <v>0</v>
      </c>
      <c r="G14498" s="334">
        <v>0</v>
      </c>
      <c r="H14498" s="334">
        <v>0</v>
      </c>
      <c r="I14498" s="334">
        <v>0</v>
      </c>
      <c r="J14498" s="334">
        <v>0</v>
      </c>
      <c r="K14498" s="334">
        <v>0</v>
      </c>
      <c r="L14498" s="334">
        <v>0</v>
      </c>
      <c r="M14498" s="334">
        <v>0</v>
      </c>
      <c r="N14498" s="334">
        <v>0</v>
      </c>
      <c r="O14498" s="334">
        <v>0</v>
      </c>
      <c r="P14498" s="334">
        <v>0</v>
      </c>
      <c r="Q14498" s="334">
        <v>0</v>
      </c>
      <c r="R14498" s="334">
        <v>0</v>
      </c>
      <c r="S14498" s="334">
        <v>0</v>
      </c>
      <c r="T14498" s="334">
        <v>0</v>
      </c>
      <c r="U14498" s="334">
        <v>0</v>
      </c>
      <c r="V14498" s="334">
        <v>0</v>
      </c>
      <c r="W14498" s="334">
        <v>0</v>
      </c>
      <c r="X14498" s="334">
        <v>0</v>
      </c>
      <c r="Y14498" s="334">
        <v>0</v>
      </c>
      <c r="Z14498" s="334">
        <v>0</v>
      </c>
      <c r="AA14498" s="334">
        <v>0</v>
      </c>
      <c r="AB14498" s="334">
        <v>0</v>
      </c>
      <c r="AD14498" s="334">
        <v>0</v>
      </c>
      <c r="AE14498" s="334">
        <f t="shared" si="2267"/>
        <v>0</v>
      </c>
      <c r="AF14498" s="334">
        <f t="shared" si="2268"/>
        <v>0</v>
      </c>
      <c r="AG14498" s="340">
        <f t="shared" si="2269"/>
        <v>0</v>
      </c>
      <c r="AI14498" s="340">
        <f t="shared" si="2271"/>
        <v>0</v>
      </c>
      <c r="AJ14498" s="340">
        <f t="shared" si="2271"/>
        <v>0</v>
      </c>
      <c r="AK14498" s="340">
        <f t="shared" si="2271"/>
        <v>0</v>
      </c>
      <c r="AL14498" s="340">
        <f t="shared" si="2271"/>
        <v>0</v>
      </c>
      <c r="AM14498" s="340">
        <f t="shared" si="2271"/>
        <v>0</v>
      </c>
    </row>
    <row r="14499" spans="1:39" x14ac:dyDescent="0.35">
      <c r="A14499" s="337">
        <v>36412</v>
      </c>
      <c r="B14499" s="338">
        <f t="shared" si="2264"/>
        <v>1999</v>
      </c>
      <c r="C14499" s="338">
        <f t="shared" si="2265"/>
        <v>9</v>
      </c>
      <c r="D14499" s="338">
        <f t="shared" si="2266"/>
        <v>9</v>
      </c>
      <c r="E14499" s="334">
        <v>0</v>
      </c>
      <c r="F14499" s="334">
        <v>0</v>
      </c>
      <c r="G14499" s="334">
        <v>0</v>
      </c>
      <c r="H14499" s="334">
        <v>0</v>
      </c>
      <c r="I14499" s="334">
        <v>0</v>
      </c>
      <c r="J14499" s="334">
        <v>0</v>
      </c>
      <c r="K14499" s="334">
        <v>0</v>
      </c>
      <c r="L14499" s="334">
        <v>0</v>
      </c>
      <c r="M14499" s="334">
        <v>0</v>
      </c>
      <c r="N14499" s="334">
        <v>0</v>
      </c>
      <c r="O14499" s="334">
        <v>0</v>
      </c>
      <c r="P14499" s="334">
        <v>0</v>
      </c>
      <c r="Q14499" s="334">
        <v>0</v>
      </c>
      <c r="R14499" s="334">
        <v>0</v>
      </c>
      <c r="S14499" s="334">
        <v>0</v>
      </c>
      <c r="T14499" s="334">
        <v>0</v>
      </c>
      <c r="U14499" s="334">
        <v>0</v>
      </c>
      <c r="V14499" s="334">
        <v>0</v>
      </c>
      <c r="W14499" s="334">
        <v>0</v>
      </c>
      <c r="X14499" s="334">
        <v>0</v>
      </c>
      <c r="Y14499" s="334">
        <v>0</v>
      </c>
      <c r="Z14499" s="334">
        <v>0</v>
      </c>
      <c r="AA14499" s="334">
        <v>0</v>
      </c>
      <c r="AB14499" s="334">
        <v>0</v>
      </c>
      <c r="AD14499" s="334">
        <v>0</v>
      </c>
      <c r="AE14499" s="334">
        <f t="shared" si="2267"/>
        <v>0</v>
      </c>
      <c r="AF14499" s="334">
        <f t="shared" si="2268"/>
        <v>0</v>
      </c>
      <c r="AG14499" s="340">
        <f t="shared" si="2269"/>
        <v>0</v>
      </c>
      <c r="AI14499" s="340">
        <f t="shared" si="2271"/>
        <v>0</v>
      </c>
      <c r="AJ14499" s="340">
        <f t="shared" si="2271"/>
        <v>0</v>
      </c>
      <c r="AK14499" s="340">
        <f t="shared" si="2271"/>
        <v>0</v>
      </c>
      <c r="AL14499" s="340">
        <f t="shared" si="2271"/>
        <v>0</v>
      </c>
      <c r="AM14499" s="340">
        <f t="shared" si="2271"/>
        <v>0</v>
      </c>
    </row>
    <row r="14500" spans="1:39" x14ac:dyDescent="0.35">
      <c r="A14500" s="337">
        <v>36413</v>
      </c>
      <c r="B14500" s="338">
        <f t="shared" si="2264"/>
        <v>1999</v>
      </c>
      <c r="C14500" s="338">
        <f t="shared" si="2265"/>
        <v>9</v>
      </c>
      <c r="D14500" s="338">
        <f t="shared" si="2266"/>
        <v>10</v>
      </c>
      <c r="E14500" s="334">
        <v>0</v>
      </c>
      <c r="F14500" s="334">
        <v>0</v>
      </c>
      <c r="G14500" s="334">
        <v>0</v>
      </c>
      <c r="H14500" s="334">
        <v>0.1</v>
      </c>
      <c r="I14500" s="334">
        <v>0</v>
      </c>
      <c r="J14500" s="334">
        <v>0</v>
      </c>
      <c r="K14500" s="334">
        <v>0</v>
      </c>
      <c r="L14500" s="334">
        <v>0</v>
      </c>
      <c r="M14500" s="334">
        <v>0</v>
      </c>
      <c r="N14500" s="334">
        <v>0</v>
      </c>
      <c r="O14500" s="334">
        <v>0</v>
      </c>
      <c r="P14500" s="334">
        <v>0</v>
      </c>
      <c r="Q14500" s="334">
        <v>0</v>
      </c>
      <c r="R14500" s="334">
        <v>0</v>
      </c>
      <c r="S14500" s="334">
        <v>0</v>
      </c>
      <c r="T14500" s="334">
        <v>0</v>
      </c>
      <c r="U14500" s="334">
        <v>0</v>
      </c>
      <c r="V14500" s="334">
        <v>0</v>
      </c>
      <c r="W14500" s="334">
        <v>0</v>
      </c>
      <c r="X14500" s="334">
        <v>0.1</v>
      </c>
      <c r="Y14500" s="334">
        <v>0</v>
      </c>
      <c r="Z14500" s="334">
        <v>0</v>
      </c>
      <c r="AA14500" s="334">
        <v>0.1</v>
      </c>
      <c r="AB14500" s="334">
        <v>0.1</v>
      </c>
      <c r="AD14500" s="334">
        <v>0.4</v>
      </c>
      <c r="AE14500" s="334">
        <f t="shared" si="2267"/>
        <v>0.4</v>
      </c>
      <c r="AF14500" s="334">
        <f t="shared" si="2268"/>
        <v>0.4</v>
      </c>
      <c r="AG14500" s="340">
        <f t="shared" si="2269"/>
        <v>0</v>
      </c>
      <c r="AI14500" s="340">
        <f t="shared" ref="AI14500:AM14515" si="2272">IF($C14500=AI$1,$AF14500,0)</f>
        <v>0</v>
      </c>
      <c r="AJ14500" s="340">
        <f t="shared" si="2272"/>
        <v>0</v>
      </c>
      <c r="AK14500" s="340">
        <f t="shared" si="2272"/>
        <v>0</v>
      </c>
      <c r="AL14500" s="340">
        <f t="shared" si="2272"/>
        <v>0</v>
      </c>
      <c r="AM14500" s="340">
        <f t="shared" si="2272"/>
        <v>0.4</v>
      </c>
    </row>
    <row r="14501" spans="1:39" x14ac:dyDescent="0.35">
      <c r="A14501" s="337">
        <v>36414</v>
      </c>
      <c r="B14501" s="338">
        <f t="shared" si="2264"/>
        <v>1999</v>
      </c>
      <c r="C14501" s="338">
        <f t="shared" si="2265"/>
        <v>9</v>
      </c>
      <c r="D14501" s="338">
        <f t="shared" si="2266"/>
        <v>11</v>
      </c>
      <c r="E14501" s="334">
        <v>0</v>
      </c>
      <c r="F14501" s="334">
        <v>0</v>
      </c>
      <c r="G14501" s="334">
        <v>0</v>
      </c>
      <c r="H14501" s="334">
        <v>0</v>
      </c>
      <c r="I14501" s="334">
        <v>0</v>
      </c>
      <c r="J14501" s="334">
        <v>0</v>
      </c>
      <c r="K14501" s="334">
        <v>0</v>
      </c>
      <c r="L14501" s="334">
        <v>0</v>
      </c>
      <c r="M14501" s="334">
        <v>0</v>
      </c>
      <c r="N14501" s="334">
        <v>0</v>
      </c>
      <c r="O14501" s="334">
        <v>0</v>
      </c>
      <c r="P14501" s="334">
        <v>0</v>
      </c>
      <c r="Q14501" s="334">
        <v>0</v>
      </c>
      <c r="R14501" s="334">
        <v>0</v>
      </c>
      <c r="S14501" s="334">
        <v>0</v>
      </c>
      <c r="T14501" s="334">
        <v>0</v>
      </c>
      <c r="U14501" s="334">
        <v>0</v>
      </c>
      <c r="V14501" s="334">
        <v>0</v>
      </c>
      <c r="W14501" s="334">
        <v>0</v>
      </c>
      <c r="X14501" s="334">
        <v>0</v>
      </c>
      <c r="Y14501" s="334">
        <v>0</v>
      </c>
      <c r="Z14501" s="334">
        <v>0</v>
      </c>
      <c r="AA14501" s="334">
        <v>0</v>
      </c>
      <c r="AB14501" s="334">
        <v>0</v>
      </c>
      <c r="AD14501" s="334">
        <v>0</v>
      </c>
      <c r="AE14501" s="334">
        <f t="shared" si="2267"/>
        <v>0</v>
      </c>
      <c r="AF14501" s="334">
        <f t="shared" si="2268"/>
        <v>0</v>
      </c>
      <c r="AG14501" s="340">
        <f t="shared" si="2269"/>
        <v>0</v>
      </c>
      <c r="AI14501" s="340">
        <f t="shared" si="2272"/>
        <v>0</v>
      </c>
      <c r="AJ14501" s="340">
        <f t="shared" si="2272"/>
        <v>0</v>
      </c>
      <c r="AK14501" s="340">
        <f t="shared" si="2272"/>
        <v>0</v>
      </c>
      <c r="AL14501" s="340">
        <f t="shared" si="2272"/>
        <v>0</v>
      </c>
      <c r="AM14501" s="340">
        <f t="shared" si="2272"/>
        <v>0</v>
      </c>
    </row>
    <row r="14502" spans="1:39" x14ac:dyDescent="0.35">
      <c r="A14502" s="337">
        <v>36415</v>
      </c>
      <c r="B14502" s="338">
        <f t="shared" si="2264"/>
        <v>1999</v>
      </c>
      <c r="C14502" s="338">
        <f t="shared" si="2265"/>
        <v>9</v>
      </c>
      <c r="D14502" s="338">
        <f t="shared" si="2266"/>
        <v>12</v>
      </c>
      <c r="E14502" s="334">
        <v>0</v>
      </c>
      <c r="F14502" s="334">
        <v>0</v>
      </c>
      <c r="G14502" s="334">
        <v>0</v>
      </c>
      <c r="H14502" s="334">
        <v>0</v>
      </c>
      <c r="I14502" s="334">
        <v>0</v>
      </c>
      <c r="J14502" s="334">
        <v>0</v>
      </c>
      <c r="K14502" s="334">
        <v>0</v>
      </c>
      <c r="L14502" s="334">
        <v>0</v>
      </c>
      <c r="M14502" s="334">
        <v>0</v>
      </c>
      <c r="N14502" s="334">
        <v>0</v>
      </c>
      <c r="O14502" s="334">
        <v>0</v>
      </c>
      <c r="P14502" s="334">
        <v>0</v>
      </c>
      <c r="Q14502" s="334">
        <v>0</v>
      </c>
      <c r="R14502" s="334">
        <v>0</v>
      </c>
      <c r="S14502" s="334">
        <v>0</v>
      </c>
      <c r="T14502" s="334">
        <v>0</v>
      </c>
      <c r="U14502" s="334">
        <v>0</v>
      </c>
      <c r="V14502" s="334">
        <v>0</v>
      </c>
      <c r="W14502" s="334">
        <v>0</v>
      </c>
      <c r="X14502" s="334">
        <v>0</v>
      </c>
      <c r="Y14502" s="334">
        <v>0</v>
      </c>
      <c r="Z14502" s="334">
        <v>0</v>
      </c>
      <c r="AA14502" s="334">
        <v>0</v>
      </c>
      <c r="AB14502" s="334">
        <v>0</v>
      </c>
      <c r="AD14502" s="334">
        <v>0</v>
      </c>
      <c r="AE14502" s="334">
        <f t="shared" si="2267"/>
        <v>0</v>
      </c>
      <c r="AF14502" s="334">
        <f t="shared" si="2268"/>
        <v>0</v>
      </c>
      <c r="AG14502" s="340">
        <f t="shared" si="2269"/>
        <v>0</v>
      </c>
      <c r="AI14502" s="340">
        <f t="shared" si="2272"/>
        <v>0</v>
      </c>
      <c r="AJ14502" s="340">
        <f t="shared" si="2272"/>
        <v>0</v>
      </c>
      <c r="AK14502" s="340">
        <f t="shared" si="2272"/>
        <v>0</v>
      </c>
      <c r="AL14502" s="340">
        <f t="shared" si="2272"/>
        <v>0</v>
      </c>
      <c r="AM14502" s="340">
        <f t="shared" si="2272"/>
        <v>0</v>
      </c>
    </row>
    <row r="14503" spans="1:39" x14ac:dyDescent="0.35">
      <c r="A14503" s="337">
        <v>36416</v>
      </c>
      <c r="B14503" s="338">
        <f t="shared" si="2264"/>
        <v>1999</v>
      </c>
      <c r="C14503" s="338">
        <f t="shared" si="2265"/>
        <v>9</v>
      </c>
      <c r="D14503" s="338">
        <f t="shared" si="2266"/>
        <v>13</v>
      </c>
      <c r="E14503" s="334">
        <v>0</v>
      </c>
      <c r="F14503" s="334">
        <v>0</v>
      </c>
      <c r="G14503" s="334">
        <v>0</v>
      </c>
      <c r="H14503" s="334">
        <v>0</v>
      </c>
      <c r="I14503" s="334">
        <v>0</v>
      </c>
      <c r="J14503" s="334">
        <v>0</v>
      </c>
      <c r="K14503" s="334">
        <v>0</v>
      </c>
      <c r="L14503" s="334">
        <v>0</v>
      </c>
      <c r="M14503" s="334">
        <v>0</v>
      </c>
      <c r="N14503" s="334">
        <v>0</v>
      </c>
      <c r="O14503" s="334">
        <v>0</v>
      </c>
      <c r="P14503" s="334">
        <v>0</v>
      </c>
      <c r="Q14503" s="334">
        <v>0</v>
      </c>
      <c r="R14503" s="334">
        <v>0</v>
      </c>
      <c r="S14503" s="334">
        <v>0</v>
      </c>
      <c r="T14503" s="334">
        <v>0</v>
      </c>
      <c r="U14503" s="334">
        <v>0</v>
      </c>
      <c r="V14503" s="334">
        <v>0</v>
      </c>
      <c r="W14503" s="334">
        <v>0</v>
      </c>
      <c r="X14503" s="334">
        <v>0</v>
      </c>
      <c r="Y14503" s="334">
        <v>0</v>
      </c>
      <c r="Z14503" s="334">
        <v>0</v>
      </c>
      <c r="AA14503" s="334">
        <v>0</v>
      </c>
      <c r="AB14503" s="334">
        <v>0</v>
      </c>
      <c r="AD14503" s="334">
        <v>0</v>
      </c>
      <c r="AE14503" s="334">
        <f t="shared" si="2267"/>
        <v>0</v>
      </c>
      <c r="AF14503" s="334">
        <f t="shared" si="2268"/>
        <v>0</v>
      </c>
      <c r="AG14503" s="340">
        <f t="shared" si="2269"/>
        <v>0</v>
      </c>
      <c r="AI14503" s="340">
        <f t="shared" si="2272"/>
        <v>0</v>
      </c>
      <c r="AJ14503" s="340">
        <f t="shared" si="2272"/>
        <v>0</v>
      </c>
      <c r="AK14503" s="340">
        <f t="shared" si="2272"/>
        <v>0</v>
      </c>
      <c r="AL14503" s="340">
        <f t="shared" si="2272"/>
        <v>0</v>
      </c>
      <c r="AM14503" s="340">
        <f t="shared" si="2272"/>
        <v>0</v>
      </c>
    </row>
    <row r="14504" spans="1:39" x14ac:dyDescent="0.35">
      <c r="A14504" s="337">
        <v>36417</v>
      </c>
      <c r="B14504" s="338">
        <f t="shared" si="2264"/>
        <v>1999</v>
      </c>
      <c r="C14504" s="338">
        <f t="shared" si="2265"/>
        <v>9</v>
      </c>
      <c r="D14504" s="338">
        <f t="shared" si="2266"/>
        <v>14</v>
      </c>
      <c r="E14504" s="334">
        <v>0</v>
      </c>
      <c r="F14504" s="334">
        <v>0</v>
      </c>
      <c r="G14504" s="334">
        <v>0</v>
      </c>
      <c r="H14504" s="334">
        <v>0</v>
      </c>
      <c r="I14504" s="334">
        <v>0</v>
      </c>
      <c r="J14504" s="334">
        <v>0</v>
      </c>
      <c r="K14504" s="334">
        <v>0</v>
      </c>
      <c r="L14504" s="334">
        <v>0</v>
      </c>
      <c r="M14504" s="334">
        <v>0</v>
      </c>
      <c r="N14504" s="334">
        <v>0</v>
      </c>
      <c r="O14504" s="334">
        <v>0</v>
      </c>
      <c r="P14504" s="334">
        <v>0</v>
      </c>
      <c r="Q14504" s="334">
        <v>0</v>
      </c>
      <c r="R14504" s="334">
        <v>0</v>
      </c>
      <c r="S14504" s="334">
        <v>0</v>
      </c>
      <c r="T14504" s="334">
        <v>0</v>
      </c>
      <c r="U14504" s="334">
        <v>0</v>
      </c>
      <c r="V14504" s="334">
        <v>0</v>
      </c>
      <c r="W14504" s="334">
        <v>0</v>
      </c>
      <c r="X14504" s="334">
        <v>0</v>
      </c>
      <c r="Y14504" s="334">
        <v>0</v>
      </c>
      <c r="Z14504" s="334">
        <v>0</v>
      </c>
      <c r="AA14504" s="334">
        <v>0</v>
      </c>
      <c r="AB14504" s="334">
        <v>0</v>
      </c>
      <c r="AD14504" s="334">
        <v>0</v>
      </c>
      <c r="AE14504" s="334">
        <f t="shared" si="2267"/>
        <v>0</v>
      </c>
      <c r="AF14504" s="334">
        <f t="shared" si="2268"/>
        <v>0</v>
      </c>
      <c r="AG14504" s="340">
        <f t="shared" si="2269"/>
        <v>0</v>
      </c>
      <c r="AI14504" s="340">
        <f t="shared" si="2272"/>
        <v>0</v>
      </c>
      <c r="AJ14504" s="340">
        <f t="shared" si="2272"/>
        <v>0</v>
      </c>
      <c r="AK14504" s="340">
        <f t="shared" si="2272"/>
        <v>0</v>
      </c>
      <c r="AL14504" s="340">
        <f t="shared" si="2272"/>
        <v>0</v>
      </c>
      <c r="AM14504" s="340">
        <f t="shared" si="2272"/>
        <v>0</v>
      </c>
    </row>
    <row r="14505" spans="1:39" x14ac:dyDescent="0.35">
      <c r="A14505" s="337">
        <v>36418</v>
      </c>
      <c r="B14505" s="338">
        <f t="shared" si="2264"/>
        <v>1999</v>
      </c>
      <c r="C14505" s="338">
        <f t="shared" si="2265"/>
        <v>9</v>
      </c>
      <c r="D14505" s="338">
        <f t="shared" si="2266"/>
        <v>15</v>
      </c>
      <c r="E14505" s="334">
        <v>0</v>
      </c>
      <c r="F14505" s="334">
        <v>0</v>
      </c>
      <c r="G14505" s="334">
        <v>0</v>
      </c>
      <c r="H14505" s="334">
        <v>0</v>
      </c>
      <c r="I14505" s="334">
        <v>0</v>
      </c>
      <c r="J14505" s="334">
        <v>0</v>
      </c>
      <c r="K14505" s="334">
        <v>0</v>
      </c>
      <c r="L14505" s="334">
        <v>0</v>
      </c>
      <c r="M14505" s="334">
        <v>0</v>
      </c>
      <c r="N14505" s="334">
        <v>0</v>
      </c>
      <c r="O14505" s="334">
        <v>0</v>
      </c>
      <c r="P14505" s="334">
        <v>0</v>
      </c>
      <c r="Q14505" s="334">
        <v>0</v>
      </c>
      <c r="R14505" s="334">
        <v>0</v>
      </c>
      <c r="S14505" s="334">
        <v>0</v>
      </c>
      <c r="T14505" s="334">
        <v>0</v>
      </c>
      <c r="U14505" s="334">
        <v>0</v>
      </c>
      <c r="V14505" s="334">
        <v>0</v>
      </c>
      <c r="W14505" s="334">
        <v>0</v>
      </c>
      <c r="X14505" s="334">
        <v>0</v>
      </c>
      <c r="Y14505" s="334">
        <v>0</v>
      </c>
      <c r="Z14505" s="334">
        <v>0</v>
      </c>
      <c r="AA14505" s="334">
        <v>0</v>
      </c>
      <c r="AB14505" s="334">
        <v>0</v>
      </c>
      <c r="AD14505" s="334">
        <v>0</v>
      </c>
      <c r="AE14505" s="334">
        <f t="shared" si="2267"/>
        <v>0</v>
      </c>
      <c r="AF14505" s="334">
        <f t="shared" si="2268"/>
        <v>0</v>
      </c>
      <c r="AG14505" s="340">
        <f t="shared" si="2269"/>
        <v>0</v>
      </c>
      <c r="AI14505" s="340">
        <f t="shared" si="2272"/>
        <v>0</v>
      </c>
      <c r="AJ14505" s="340">
        <f t="shared" si="2272"/>
        <v>0</v>
      </c>
      <c r="AK14505" s="340">
        <f t="shared" si="2272"/>
        <v>0</v>
      </c>
      <c r="AL14505" s="340">
        <f t="shared" si="2272"/>
        <v>0</v>
      </c>
      <c r="AM14505" s="340">
        <f t="shared" si="2272"/>
        <v>0</v>
      </c>
    </row>
    <row r="14506" spans="1:39" x14ac:dyDescent="0.35">
      <c r="A14506" s="337">
        <v>36419</v>
      </c>
      <c r="B14506" s="338">
        <f t="shared" si="2264"/>
        <v>1999</v>
      </c>
      <c r="C14506" s="338">
        <f t="shared" si="2265"/>
        <v>9</v>
      </c>
      <c r="D14506" s="338">
        <f t="shared" si="2266"/>
        <v>16</v>
      </c>
      <c r="E14506" s="334">
        <v>0</v>
      </c>
      <c r="F14506" s="334">
        <v>0</v>
      </c>
      <c r="G14506" s="334">
        <v>0</v>
      </c>
      <c r="H14506" s="334">
        <v>0</v>
      </c>
      <c r="I14506" s="334">
        <v>0</v>
      </c>
      <c r="J14506" s="334">
        <v>0</v>
      </c>
      <c r="K14506" s="334">
        <v>0</v>
      </c>
      <c r="L14506" s="334">
        <v>0</v>
      </c>
      <c r="M14506" s="334">
        <v>0</v>
      </c>
      <c r="N14506" s="334">
        <v>0</v>
      </c>
      <c r="O14506" s="334">
        <v>0</v>
      </c>
      <c r="P14506" s="334">
        <v>0</v>
      </c>
      <c r="Q14506" s="334">
        <v>0</v>
      </c>
      <c r="R14506" s="334">
        <v>0</v>
      </c>
      <c r="S14506" s="334">
        <v>0</v>
      </c>
      <c r="T14506" s="334">
        <v>0</v>
      </c>
      <c r="U14506" s="334">
        <v>0</v>
      </c>
      <c r="V14506" s="334">
        <v>0</v>
      </c>
      <c r="W14506" s="334">
        <v>0</v>
      </c>
      <c r="X14506" s="334">
        <v>0</v>
      </c>
      <c r="Y14506" s="334">
        <v>0</v>
      </c>
      <c r="Z14506" s="334">
        <v>0</v>
      </c>
      <c r="AA14506" s="334">
        <v>0</v>
      </c>
      <c r="AB14506" s="334">
        <v>0</v>
      </c>
      <c r="AD14506" s="334">
        <v>0</v>
      </c>
      <c r="AE14506" s="334">
        <f t="shared" si="2267"/>
        <v>0</v>
      </c>
      <c r="AF14506" s="334">
        <f t="shared" si="2268"/>
        <v>0</v>
      </c>
      <c r="AG14506" s="340">
        <f t="shared" si="2269"/>
        <v>0</v>
      </c>
      <c r="AI14506" s="340">
        <f t="shared" si="2272"/>
        <v>0</v>
      </c>
      <c r="AJ14506" s="340">
        <f t="shared" si="2272"/>
        <v>0</v>
      </c>
      <c r="AK14506" s="340">
        <f t="shared" si="2272"/>
        <v>0</v>
      </c>
      <c r="AL14506" s="340">
        <f t="shared" si="2272"/>
        <v>0</v>
      </c>
      <c r="AM14506" s="340">
        <f t="shared" si="2272"/>
        <v>0</v>
      </c>
    </row>
    <row r="14507" spans="1:39" x14ac:dyDescent="0.35">
      <c r="A14507" s="337">
        <v>36420</v>
      </c>
      <c r="B14507" s="338">
        <f t="shared" si="2264"/>
        <v>1999</v>
      </c>
      <c r="C14507" s="338">
        <f t="shared" si="2265"/>
        <v>9</v>
      </c>
      <c r="D14507" s="338">
        <f t="shared" si="2266"/>
        <v>17</v>
      </c>
      <c r="E14507" s="334">
        <v>0</v>
      </c>
      <c r="F14507" s="334">
        <v>0</v>
      </c>
      <c r="G14507" s="334">
        <v>0</v>
      </c>
      <c r="H14507" s="334">
        <v>0</v>
      </c>
      <c r="I14507" s="334">
        <v>0</v>
      </c>
      <c r="J14507" s="334">
        <v>0</v>
      </c>
      <c r="K14507" s="334">
        <v>0</v>
      </c>
      <c r="L14507" s="334">
        <v>0</v>
      </c>
      <c r="M14507" s="334">
        <v>0</v>
      </c>
      <c r="N14507" s="334">
        <v>0</v>
      </c>
      <c r="O14507" s="334">
        <v>0</v>
      </c>
      <c r="P14507" s="334">
        <v>0</v>
      </c>
      <c r="Q14507" s="334">
        <v>0</v>
      </c>
      <c r="R14507" s="334">
        <v>0</v>
      </c>
      <c r="S14507" s="334">
        <v>0</v>
      </c>
      <c r="T14507" s="334">
        <v>0</v>
      </c>
      <c r="U14507" s="334">
        <v>0</v>
      </c>
      <c r="V14507" s="334">
        <v>0</v>
      </c>
      <c r="W14507" s="334">
        <v>0</v>
      </c>
      <c r="X14507" s="334">
        <v>0</v>
      </c>
      <c r="Y14507" s="334">
        <v>0</v>
      </c>
      <c r="Z14507" s="334">
        <v>0</v>
      </c>
      <c r="AA14507" s="334">
        <v>0</v>
      </c>
      <c r="AB14507" s="334">
        <v>0</v>
      </c>
      <c r="AD14507" s="334">
        <v>0</v>
      </c>
      <c r="AE14507" s="334">
        <f t="shared" si="2267"/>
        <v>0</v>
      </c>
      <c r="AF14507" s="334">
        <f t="shared" si="2268"/>
        <v>0</v>
      </c>
      <c r="AG14507" s="340">
        <f t="shared" si="2269"/>
        <v>0</v>
      </c>
      <c r="AI14507" s="340">
        <f t="shared" si="2272"/>
        <v>0</v>
      </c>
      <c r="AJ14507" s="340">
        <f t="shared" si="2272"/>
        <v>0</v>
      </c>
      <c r="AK14507" s="340">
        <f t="shared" si="2272"/>
        <v>0</v>
      </c>
      <c r="AL14507" s="340">
        <f t="shared" si="2272"/>
        <v>0</v>
      </c>
      <c r="AM14507" s="340">
        <f t="shared" si="2272"/>
        <v>0</v>
      </c>
    </row>
    <row r="14508" spans="1:39" x14ac:dyDescent="0.35">
      <c r="A14508" s="337">
        <v>36421</v>
      </c>
      <c r="B14508" s="338">
        <f t="shared" si="2264"/>
        <v>1999</v>
      </c>
      <c r="C14508" s="338">
        <f t="shared" si="2265"/>
        <v>9</v>
      </c>
      <c r="D14508" s="338">
        <f t="shared" si="2266"/>
        <v>18</v>
      </c>
      <c r="E14508" s="334">
        <v>0</v>
      </c>
      <c r="F14508" s="334">
        <v>0</v>
      </c>
      <c r="G14508" s="334">
        <v>0</v>
      </c>
      <c r="H14508" s="334">
        <v>0</v>
      </c>
      <c r="I14508" s="334">
        <v>0</v>
      </c>
      <c r="J14508" s="334">
        <v>0</v>
      </c>
      <c r="K14508" s="334">
        <v>0</v>
      </c>
      <c r="L14508" s="334">
        <v>0</v>
      </c>
      <c r="M14508" s="334">
        <v>0</v>
      </c>
      <c r="N14508" s="334">
        <v>0</v>
      </c>
      <c r="O14508" s="334">
        <v>0</v>
      </c>
      <c r="P14508" s="334">
        <v>0</v>
      </c>
      <c r="Q14508" s="334">
        <v>0</v>
      </c>
      <c r="R14508" s="334">
        <v>0</v>
      </c>
      <c r="S14508" s="334">
        <v>0</v>
      </c>
      <c r="T14508" s="334">
        <v>0</v>
      </c>
      <c r="U14508" s="334">
        <v>0</v>
      </c>
      <c r="V14508" s="334">
        <v>0</v>
      </c>
      <c r="W14508" s="334">
        <v>0</v>
      </c>
      <c r="X14508" s="334">
        <v>0</v>
      </c>
      <c r="Y14508" s="334">
        <v>0</v>
      </c>
      <c r="Z14508" s="334">
        <v>0</v>
      </c>
      <c r="AA14508" s="334">
        <v>0</v>
      </c>
      <c r="AB14508" s="334">
        <v>0</v>
      </c>
      <c r="AD14508" s="334">
        <v>0</v>
      </c>
      <c r="AE14508" s="334">
        <f t="shared" si="2267"/>
        <v>0</v>
      </c>
      <c r="AF14508" s="334">
        <f t="shared" si="2268"/>
        <v>0</v>
      </c>
      <c r="AG14508" s="340">
        <f t="shared" si="2269"/>
        <v>0</v>
      </c>
      <c r="AI14508" s="340">
        <f t="shared" si="2272"/>
        <v>0</v>
      </c>
      <c r="AJ14508" s="340">
        <f t="shared" si="2272"/>
        <v>0</v>
      </c>
      <c r="AK14508" s="340">
        <f t="shared" si="2272"/>
        <v>0</v>
      </c>
      <c r="AL14508" s="340">
        <f t="shared" si="2272"/>
        <v>0</v>
      </c>
      <c r="AM14508" s="340">
        <f t="shared" si="2272"/>
        <v>0</v>
      </c>
    </row>
    <row r="14509" spans="1:39" x14ac:dyDescent="0.35">
      <c r="A14509" s="337">
        <v>36422</v>
      </c>
      <c r="B14509" s="338">
        <f t="shared" si="2264"/>
        <v>1999</v>
      </c>
      <c r="C14509" s="338">
        <f t="shared" si="2265"/>
        <v>9</v>
      </c>
      <c r="D14509" s="338">
        <f t="shared" si="2266"/>
        <v>19</v>
      </c>
      <c r="E14509" s="334">
        <v>0</v>
      </c>
      <c r="F14509" s="334">
        <v>0</v>
      </c>
      <c r="G14509" s="334">
        <v>0</v>
      </c>
      <c r="H14509" s="334">
        <v>0</v>
      </c>
      <c r="I14509" s="334">
        <v>0</v>
      </c>
      <c r="J14509" s="334">
        <v>0</v>
      </c>
      <c r="K14509" s="334">
        <v>0</v>
      </c>
      <c r="L14509" s="334">
        <v>0</v>
      </c>
      <c r="M14509" s="334">
        <v>0</v>
      </c>
      <c r="N14509" s="334">
        <v>0</v>
      </c>
      <c r="O14509" s="334">
        <v>0</v>
      </c>
      <c r="P14509" s="334">
        <v>0</v>
      </c>
      <c r="Q14509" s="334">
        <v>0</v>
      </c>
      <c r="R14509" s="334">
        <v>0</v>
      </c>
      <c r="S14509" s="334">
        <v>0</v>
      </c>
      <c r="T14509" s="334">
        <v>0</v>
      </c>
      <c r="U14509" s="334">
        <v>0</v>
      </c>
      <c r="V14509" s="334">
        <v>0</v>
      </c>
      <c r="W14509" s="334">
        <v>0</v>
      </c>
      <c r="X14509" s="334">
        <v>0</v>
      </c>
      <c r="Y14509" s="334">
        <v>0</v>
      </c>
      <c r="Z14509" s="334">
        <v>0</v>
      </c>
      <c r="AA14509" s="334">
        <v>0</v>
      </c>
      <c r="AB14509" s="334">
        <v>0</v>
      </c>
      <c r="AD14509" s="334">
        <v>0</v>
      </c>
      <c r="AE14509" s="334">
        <f t="shared" si="2267"/>
        <v>0</v>
      </c>
      <c r="AF14509" s="334">
        <f t="shared" si="2268"/>
        <v>0</v>
      </c>
      <c r="AG14509" s="340">
        <f t="shared" si="2269"/>
        <v>0</v>
      </c>
      <c r="AI14509" s="340">
        <f t="shared" si="2272"/>
        <v>0</v>
      </c>
      <c r="AJ14509" s="340">
        <f t="shared" si="2272"/>
        <v>0</v>
      </c>
      <c r="AK14509" s="340">
        <f t="shared" si="2272"/>
        <v>0</v>
      </c>
      <c r="AL14509" s="340">
        <f t="shared" si="2272"/>
        <v>0</v>
      </c>
      <c r="AM14509" s="340">
        <f t="shared" si="2272"/>
        <v>0</v>
      </c>
    </row>
    <row r="14510" spans="1:39" x14ac:dyDescent="0.35">
      <c r="A14510" s="337">
        <v>36423</v>
      </c>
      <c r="B14510" s="338">
        <f t="shared" si="2264"/>
        <v>1999</v>
      </c>
      <c r="C14510" s="338">
        <f t="shared" si="2265"/>
        <v>9</v>
      </c>
      <c r="D14510" s="338">
        <f t="shared" si="2266"/>
        <v>20</v>
      </c>
      <c r="E14510" s="334">
        <v>0</v>
      </c>
      <c r="F14510" s="334">
        <v>0</v>
      </c>
      <c r="G14510" s="334">
        <v>0</v>
      </c>
      <c r="H14510" s="334">
        <v>0</v>
      </c>
      <c r="I14510" s="334">
        <v>0</v>
      </c>
      <c r="J14510" s="334">
        <v>0</v>
      </c>
      <c r="K14510" s="334">
        <v>0</v>
      </c>
      <c r="L14510" s="334">
        <v>0</v>
      </c>
      <c r="M14510" s="334">
        <v>0</v>
      </c>
      <c r="N14510" s="334">
        <v>0</v>
      </c>
      <c r="O14510" s="334">
        <v>0</v>
      </c>
      <c r="P14510" s="334">
        <v>0</v>
      </c>
      <c r="Q14510" s="334">
        <v>0</v>
      </c>
      <c r="R14510" s="334">
        <v>0</v>
      </c>
      <c r="S14510" s="334">
        <v>0</v>
      </c>
      <c r="T14510" s="334">
        <v>0</v>
      </c>
      <c r="U14510" s="334">
        <v>0</v>
      </c>
      <c r="V14510" s="334">
        <v>0</v>
      </c>
      <c r="W14510" s="334">
        <v>0</v>
      </c>
      <c r="X14510" s="334">
        <v>0</v>
      </c>
      <c r="Y14510" s="334">
        <v>0</v>
      </c>
      <c r="Z14510" s="334">
        <v>0</v>
      </c>
      <c r="AA14510" s="334">
        <v>0</v>
      </c>
      <c r="AB14510" s="334">
        <v>0</v>
      </c>
      <c r="AD14510" s="334">
        <v>0</v>
      </c>
      <c r="AE14510" s="334">
        <f t="shared" si="2267"/>
        <v>0</v>
      </c>
      <c r="AF14510" s="334">
        <f t="shared" si="2268"/>
        <v>0</v>
      </c>
      <c r="AG14510" s="340">
        <f t="shared" si="2269"/>
        <v>0</v>
      </c>
      <c r="AI14510" s="340">
        <f t="shared" si="2272"/>
        <v>0</v>
      </c>
      <c r="AJ14510" s="340">
        <f t="shared" si="2272"/>
        <v>0</v>
      </c>
      <c r="AK14510" s="340">
        <f t="shared" si="2272"/>
        <v>0</v>
      </c>
      <c r="AL14510" s="340">
        <f t="shared" si="2272"/>
        <v>0</v>
      </c>
      <c r="AM14510" s="340">
        <f t="shared" si="2272"/>
        <v>0</v>
      </c>
    </row>
    <row r="14511" spans="1:39" x14ac:dyDescent="0.35">
      <c r="A14511" s="337">
        <v>36424</v>
      </c>
      <c r="B14511" s="338">
        <f t="shared" si="2264"/>
        <v>1999</v>
      </c>
      <c r="C14511" s="338">
        <f t="shared" si="2265"/>
        <v>9</v>
      </c>
      <c r="D14511" s="338">
        <f t="shared" si="2266"/>
        <v>21</v>
      </c>
      <c r="E14511" s="334">
        <v>0</v>
      </c>
      <c r="F14511" s="334">
        <v>0</v>
      </c>
      <c r="G14511" s="334">
        <v>0</v>
      </c>
      <c r="H14511" s="334">
        <v>0</v>
      </c>
      <c r="I14511" s="334">
        <v>0</v>
      </c>
      <c r="J14511" s="334">
        <v>0</v>
      </c>
      <c r="K14511" s="334">
        <v>0</v>
      </c>
      <c r="L14511" s="334">
        <v>0</v>
      </c>
      <c r="M14511" s="334">
        <v>0</v>
      </c>
      <c r="N14511" s="334">
        <v>0</v>
      </c>
      <c r="O14511" s="334">
        <v>0</v>
      </c>
      <c r="P14511" s="334">
        <v>0</v>
      </c>
      <c r="Q14511" s="334">
        <v>0</v>
      </c>
      <c r="R14511" s="334">
        <v>0</v>
      </c>
      <c r="S14511" s="334">
        <v>0</v>
      </c>
      <c r="T14511" s="334">
        <v>0</v>
      </c>
      <c r="U14511" s="334">
        <v>0</v>
      </c>
      <c r="V14511" s="334">
        <v>0</v>
      </c>
      <c r="W14511" s="334">
        <v>0</v>
      </c>
      <c r="X14511" s="334">
        <v>0</v>
      </c>
      <c r="Y14511" s="334">
        <v>0</v>
      </c>
      <c r="Z14511" s="334">
        <v>0</v>
      </c>
      <c r="AA14511" s="334">
        <v>0</v>
      </c>
      <c r="AB14511" s="334">
        <v>0</v>
      </c>
      <c r="AD14511" s="334">
        <v>0</v>
      </c>
      <c r="AE14511" s="334">
        <f t="shared" si="2267"/>
        <v>0</v>
      </c>
      <c r="AF14511" s="334">
        <f t="shared" si="2268"/>
        <v>0</v>
      </c>
      <c r="AG14511" s="340">
        <f t="shared" si="2269"/>
        <v>0</v>
      </c>
      <c r="AI14511" s="340">
        <f t="shared" si="2272"/>
        <v>0</v>
      </c>
      <c r="AJ14511" s="340">
        <f t="shared" si="2272"/>
        <v>0</v>
      </c>
      <c r="AK14511" s="340">
        <f t="shared" si="2272"/>
        <v>0</v>
      </c>
      <c r="AL14511" s="340">
        <f t="shared" si="2272"/>
        <v>0</v>
      </c>
      <c r="AM14511" s="340">
        <f t="shared" si="2272"/>
        <v>0</v>
      </c>
    </row>
    <row r="14512" spans="1:39" x14ac:dyDescent="0.35">
      <c r="A14512" s="337">
        <v>36425</v>
      </c>
      <c r="B14512" s="338">
        <f t="shared" si="2264"/>
        <v>1999</v>
      </c>
      <c r="C14512" s="338">
        <f t="shared" si="2265"/>
        <v>9</v>
      </c>
      <c r="D14512" s="338">
        <f t="shared" si="2266"/>
        <v>22</v>
      </c>
      <c r="E14512" s="334">
        <v>0</v>
      </c>
      <c r="F14512" s="334">
        <v>0</v>
      </c>
      <c r="G14512" s="334">
        <v>0</v>
      </c>
      <c r="H14512" s="334">
        <v>0</v>
      </c>
      <c r="I14512" s="334">
        <v>0</v>
      </c>
      <c r="J14512" s="334">
        <v>0</v>
      </c>
      <c r="K14512" s="334">
        <v>0</v>
      </c>
      <c r="L14512" s="334">
        <v>0</v>
      </c>
      <c r="M14512" s="334">
        <v>0</v>
      </c>
      <c r="N14512" s="334">
        <v>0</v>
      </c>
      <c r="O14512" s="334">
        <v>0</v>
      </c>
      <c r="P14512" s="334">
        <v>0</v>
      </c>
      <c r="Q14512" s="334">
        <v>0</v>
      </c>
      <c r="R14512" s="334">
        <v>0</v>
      </c>
      <c r="S14512" s="334">
        <v>0</v>
      </c>
      <c r="T14512" s="334">
        <v>0</v>
      </c>
      <c r="U14512" s="334">
        <v>0</v>
      </c>
      <c r="V14512" s="334">
        <v>0</v>
      </c>
      <c r="W14512" s="334">
        <v>0</v>
      </c>
      <c r="X14512" s="334">
        <v>0</v>
      </c>
      <c r="Y14512" s="334">
        <v>0</v>
      </c>
      <c r="Z14512" s="334">
        <v>0</v>
      </c>
      <c r="AA14512" s="334">
        <v>0</v>
      </c>
      <c r="AB14512" s="334">
        <v>0</v>
      </c>
      <c r="AD14512" s="334">
        <v>0</v>
      </c>
      <c r="AE14512" s="334">
        <f t="shared" si="2267"/>
        <v>0</v>
      </c>
      <c r="AF14512" s="334">
        <f t="shared" si="2268"/>
        <v>0</v>
      </c>
      <c r="AG14512" s="340">
        <f t="shared" si="2269"/>
        <v>0</v>
      </c>
      <c r="AI14512" s="340">
        <f t="shared" si="2272"/>
        <v>0</v>
      </c>
      <c r="AJ14512" s="340">
        <f t="shared" si="2272"/>
        <v>0</v>
      </c>
      <c r="AK14512" s="340">
        <f t="shared" si="2272"/>
        <v>0</v>
      </c>
      <c r="AL14512" s="340">
        <f t="shared" si="2272"/>
        <v>0</v>
      </c>
      <c r="AM14512" s="340">
        <f t="shared" si="2272"/>
        <v>0</v>
      </c>
    </row>
    <row r="14513" spans="1:39" x14ac:dyDescent="0.35">
      <c r="A14513" s="337">
        <v>36426</v>
      </c>
      <c r="B14513" s="338">
        <f t="shared" si="2264"/>
        <v>1999</v>
      </c>
      <c r="C14513" s="338">
        <f t="shared" si="2265"/>
        <v>9</v>
      </c>
      <c r="D14513" s="338">
        <f t="shared" si="2266"/>
        <v>23</v>
      </c>
      <c r="E14513" s="334">
        <v>0</v>
      </c>
      <c r="F14513" s="334">
        <v>0</v>
      </c>
      <c r="G14513" s="334">
        <v>0</v>
      </c>
      <c r="H14513" s="334">
        <v>0</v>
      </c>
      <c r="I14513" s="334">
        <v>0</v>
      </c>
      <c r="J14513" s="334">
        <v>0</v>
      </c>
      <c r="K14513" s="334">
        <v>0</v>
      </c>
      <c r="L14513" s="334">
        <v>0</v>
      </c>
      <c r="M14513" s="334">
        <v>0</v>
      </c>
      <c r="N14513" s="334">
        <v>0</v>
      </c>
      <c r="O14513" s="334">
        <v>0</v>
      </c>
      <c r="P14513" s="334">
        <v>0</v>
      </c>
      <c r="Q14513" s="334">
        <v>0</v>
      </c>
      <c r="R14513" s="334">
        <v>0</v>
      </c>
      <c r="S14513" s="334">
        <v>0</v>
      </c>
      <c r="T14513" s="334">
        <v>0</v>
      </c>
      <c r="U14513" s="334">
        <v>0</v>
      </c>
      <c r="V14513" s="334">
        <v>0</v>
      </c>
      <c r="W14513" s="334">
        <v>0</v>
      </c>
      <c r="X14513" s="334">
        <v>0</v>
      </c>
      <c r="Y14513" s="334">
        <v>0</v>
      </c>
      <c r="Z14513" s="334">
        <v>0</v>
      </c>
      <c r="AA14513" s="334">
        <v>0</v>
      </c>
      <c r="AB14513" s="334">
        <v>0</v>
      </c>
      <c r="AD14513" s="334">
        <v>0</v>
      </c>
      <c r="AE14513" s="334">
        <f t="shared" si="2267"/>
        <v>0</v>
      </c>
      <c r="AF14513" s="334">
        <f t="shared" si="2268"/>
        <v>0</v>
      </c>
      <c r="AG14513" s="340">
        <f t="shared" si="2269"/>
        <v>0</v>
      </c>
      <c r="AI14513" s="340">
        <f t="shared" si="2272"/>
        <v>0</v>
      </c>
      <c r="AJ14513" s="340">
        <f t="shared" si="2272"/>
        <v>0</v>
      </c>
      <c r="AK14513" s="340">
        <f t="shared" si="2272"/>
        <v>0</v>
      </c>
      <c r="AL14513" s="340">
        <f t="shared" si="2272"/>
        <v>0</v>
      </c>
      <c r="AM14513" s="340">
        <f t="shared" si="2272"/>
        <v>0</v>
      </c>
    </row>
    <row r="14514" spans="1:39" x14ac:dyDescent="0.35">
      <c r="A14514" s="337">
        <v>36427</v>
      </c>
      <c r="B14514" s="338">
        <f t="shared" si="2264"/>
        <v>1999</v>
      </c>
      <c r="C14514" s="338">
        <f t="shared" si="2265"/>
        <v>9</v>
      </c>
      <c r="D14514" s="338">
        <f t="shared" si="2266"/>
        <v>24</v>
      </c>
      <c r="E14514" s="334">
        <v>1.4</v>
      </c>
      <c r="F14514" s="334">
        <v>1.5</v>
      </c>
      <c r="G14514" s="334">
        <v>2.9</v>
      </c>
      <c r="H14514" s="334">
        <v>1.4</v>
      </c>
      <c r="I14514" s="334">
        <v>0</v>
      </c>
      <c r="J14514" s="334">
        <v>0</v>
      </c>
      <c r="K14514" s="334">
        <v>0</v>
      </c>
      <c r="L14514" s="334">
        <v>0</v>
      </c>
      <c r="M14514" s="334">
        <v>0</v>
      </c>
      <c r="N14514" s="334">
        <v>0</v>
      </c>
      <c r="O14514" s="334">
        <v>0</v>
      </c>
      <c r="P14514" s="334">
        <v>0</v>
      </c>
      <c r="Q14514" s="334">
        <v>0</v>
      </c>
      <c r="R14514" s="334">
        <v>0</v>
      </c>
      <c r="S14514" s="334">
        <v>0</v>
      </c>
      <c r="T14514" s="334">
        <v>0</v>
      </c>
      <c r="U14514" s="334">
        <v>0</v>
      </c>
      <c r="V14514" s="334">
        <v>0</v>
      </c>
      <c r="W14514" s="334">
        <v>0</v>
      </c>
      <c r="X14514" s="334">
        <v>0</v>
      </c>
      <c r="Y14514" s="334">
        <v>0</v>
      </c>
      <c r="Z14514" s="334">
        <v>0</v>
      </c>
      <c r="AA14514" s="334">
        <v>0</v>
      </c>
      <c r="AB14514" s="334">
        <v>0</v>
      </c>
      <c r="AD14514" s="334">
        <v>7.2</v>
      </c>
      <c r="AE14514" s="334">
        <f t="shared" si="2267"/>
        <v>7.2</v>
      </c>
      <c r="AF14514" s="334">
        <f t="shared" si="2268"/>
        <v>7.1999999999999993</v>
      </c>
      <c r="AG14514" s="340">
        <f t="shared" si="2269"/>
        <v>8.8817841970012523E-16</v>
      </c>
      <c r="AI14514" s="340">
        <f t="shared" si="2272"/>
        <v>0</v>
      </c>
      <c r="AJ14514" s="340">
        <f t="shared" si="2272"/>
        <v>0</v>
      </c>
      <c r="AK14514" s="340">
        <f t="shared" si="2272"/>
        <v>0</v>
      </c>
      <c r="AL14514" s="340">
        <f t="shared" si="2272"/>
        <v>0</v>
      </c>
      <c r="AM14514" s="340">
        <f t="shared" si="2272"/>
        <v>7.1999999999999993</v>
      </c>
    </row>
    <row r="14515" spans="1:39" x14ac:dyDescent="0.35">
      <c r="A14515" s="337">
        <v>36428</v>
      </c>
      <c r="B14515" s="338">
        <f t="shared" si="2264"/>
        <v>1999</v>
      </c>
      <c r="C14515" s="338">
        <f t="shared" si="2265"/>
        <v>9</v>
      </c>
      <c r="D14515" s="338">
        <f t="shared" si="2266"/>
        <v>25</v>
      </c>
      <c r="E14515" s="334">
        <v>0</v>
      </c>
      <c r="F14515" s="334">
        <v>0</v>
      </c>
      <c r="G14515" s="334">
        <v>0</v>
      </c>
      <c r="H14515" s="334">
        <v>0</v>
      </c>
      <c r="I14515" s="334">
        <v>0</v>
      </c>
      <c r="J14515" s="334">
        <v>0</v>
      </c>
      <c r="K14515" s="334">
        <v>0</v>
      </c>
      <c r="L14515" s="334">
        <v>0</v>
      </c>
      <c r="M14515" s="334">
        <v>0</v>
      </c>
      <c r="N14515" s="334">
        <v>0</v>
      </c>
      <c r="O14515" s="334">
        <v>0</v>
      </c>
      <c r="P14515" s="334">
        <v>0</v>
      </c>
      <c r="Q14515" s="334">
        <v>0</v>
      </c>
      <c r="R14515" s="334">
        <v>0</v>
      </c>
      <c r="S14515" s="334">
        <v>0</v>
      </c>
      <c r="T14515" s="334">
        <v>0</v>
      </c>
      <c r="U14515" s="334">
        <v>0</v>
      </c>
      <c r="V14515" s="334">
        <v>0</v>
      </c>
      <c r="W14515" s="334">
        <v>0</v>
      </c>
      <c r="X14515" s="334">
        <v>0</v>
      </c>
      <c r="Y14515" s="334">
        <v>0</v>
      </c>
      <c r="Z14515" s="334">
        <v>0</v>
      </c>
      <c r="AA14515" s="334">
        <v>0</v>
      </c>
      <c r="AB14515" s="334">
        <v>0</v>
      </c>
      <c r="AD14515" s="334">
        <v>0</v>
      </c>
      <c r="AE14515" s="334">
        <f t="shared" si="2267"/>
        <v>0</v>
      </c>
      <c r="AF14515" s="334">
        <f t="shared" si="2268"/>
        <v>0</v>
      </c>
      <c r="AG14515" s="340">
        <f t="shared" si="2269"/>
        <v>0</v>
      </c>
      <c r="AI14515" s="340">
        <f t="shared" si="2272"/>
        <v>0</v>
      </c>
      <c r="AJ14515" s="340">
        <f t="shared" si="2272"/>
        <v>0</v>
      </c>
      <c r="AK14515" s="340">
        <f t="shared" si="2272"/>
        <v>0</v>
      </c>
      <c r="AL14515" s="340">
        <f t="shared" si="2272"/>
        <v>0</v>
      </c>
      <c r="AM14515" s="340">
        <f t="shared" si="2272"/>
        <v>0</v>
      </c>
    </row>
    <row r="14516" spans="1:39" x14ac:dyDescent="0.35">
      <c r="A14516" s="337">
        <v>36429</v>
      </c>
      <c r="B14516" s="338">
        <f t="shared" si="2264"/>
        <v>1999</v>
      </c>
      <c r="C14516" s="338">
        <f t="shared" si="2265"/>
        <v>9</v>
      </c>
      <c r="D14516" s="338">
        <f t="shared" si="2266"/>
        <v>26</v>
      </c>
      <c r="E14516" s="334">
        <v>0</v>
      </c>
      <c r="F14516" s="334">
        <v>0</v>
      </c>
      <c r="G14516" s="334">
        <v>0</v>
      </c>
      <c r="H14516" s="334">
        <v>0</v>
      </c>
      <c r="I14516" s="334">
        <v>0</v>
      </c>
      <c r="J14516" s="334">
        <v>0</v>
      </c>
      <c r="K14516" s="334">
        <v>0</v>
      </c>
      <c r="L14516" s="334">
        <v>0</v>
      </c>
      <c r="M14516" s="334">
        <v>0</v>
      </c>
      <c r="N14516" s="334">
        <v>0</v>
      </c>
      <c r="O14516" s="334">
        <v>0</v>
      </c>
      <c r="P14516" s="334">
        <v>0</v>
      </c>
      <c r="Q14516" s="334">
        <v>0</v>
      </c>
      <c r="R14516" s="334">
        <v>0</v>
      </c>
      <c r="S14516" s="334">
        <v>0</v>
      </c>
      <c r="T14516" s="334">
        <v>0</v>
      </c>
      <c r="U14516" s="334">
        <v>0</v>
      </c>
      <c r="V14516" s="334">
        <v>0</v>
      </c>
      <c r="W14516" s="334">
        <v>0</v>
      </c>
      <c r="X14516" s="334">
        <v>0</v>
      </c>
      <c r="Y14516" s="334">
        <v>0</v>
      </c>
      <c r="Z14516" s="334">
        <v>0</v>
      </c>
      <c r="AA14516" s="334">
        <v>0</v>
      </c>
      <c r="AB14516" s="334">
        <v>0</v>
      </c>
      <c r="AD14516" s="334">
        <v>0</v>
      </c>
      <c r="AE14516" s="334">
        <f t="shared" si="2267"/>
        <v>0</v>
      </c>
      <c r="AF14516" s="334">
        <f t="shared" si="2268"/>
        <v>0</v>
      </c>
      <c r="AG14516" s="340">
        <f t="shared" si="2269"/>
        <v>0</v>
      </c>
      <c r="AI14516" s="340">
        <f t="shared" ref="AI14516:AM14531" si="2273">IF($C14516=AI$1,$AF14516,0)</f>
        <v>0</v>
      </c>
      <c r="AJ14516" s="340">
        <f t="shared" si="2273"/>
        <v>0</v>
      </c>
      <c r="AK14516" s="340">
        <f t="shared" si="2273"/>
        <v>0</v>
      </c>
      <c r="AL14516" s="340">
        <f t="shared" si="2273"/>
        <v>0</v>
      </c>
      <c r="AM14516" s="340">
        <f t="shared" si="2273"/>
        <v>0</v>
      </c>
    </row>
    <row r="14517" spans="1:39" x14ac:dyDescent="0.35">
      <c r="A14517" s="337">
        <v>36430</v>
      </c>
      <c r="B14517" s="338">
        <f t="shared" si="2264"/>
        <v>1999</v>
      </c>
      <c r="C14517" s="338">
        <f t="shared" si="2265"/>
        <v>9</v>
      </c>
      <c r="D14517" s="338">
        <f t="shared" si="2266"/>
        <v>27</v>
      </c>
      <c r="E14517" s="334">
        <v>0</v>
      </c>
      <c r="F14517" s="334">
        <v>0</v>
      </c>
      <c r="G14517" s="334">
        <v>0</v>
      </c>
      <c r="H14517" s="334">
        <v>0</v>
      </c>
      <c r="I14517" s="334">
        <v>0</v>
      </c>
      <c r="J14517" s="334">
        <v>0</v>
      </c>
      <c r="K14517" s="334">
        <v>0</v>
      </c>
      <c r="L14517" s="334">
        <v>0</v>
      </c>
      <c r="M14517" s="334">
        <v>0</v>
      </c>
      <c r="N14517" s="334">
        <v>0</v>
      </c>
      <c r="O14517" s="334">
        <v>0</v>
      </c>
      <c r="P14517" s="334">
        <v>0</v>
      </c>
      <c r="Q14517" s="334">
        <v>0</v>
      </c>
      <c r="R14517" s="334">
        <v>0</v>
      </c>
      <c r="S14517" s="334">
        <v>0</v>
      </c>
      <c r="T14517" s="334">
        <v>0</v>
      </c>
      <c r="U14517" s="334">
        <v>0</v>
      </c>
      <c r="V14517" s="334">
        <v>0</v>
      </c>
      <c r="W14517" s="334">
        <v>0</v>
      </c>
      <c r="X14517" s="334">
        <v>0</v>
      </c>
      <c r="Y14517" s="334">
        <v>0</v>
      </c>
      <c r="Z14517" s="334">
        <v>0</v>
      </c>
      <c r="AA14517" s="334">
        <v>0</v>
      </c>
      <c r="AB14517" s="334">
        <v>0</v>
      </c>
      <c r="AD14517" s="334">
        <v>0</v>
      </c>
      <c r="AE14517" s="334">
        <f t="shared" si="2267"/>
        <v>0</v>
      </c>
      <c r="AF14517" s="334">
        <f t="shared" si="2268"/>
        <v>0</v>
      </c>
      <c r="AG14517" s="340">
        <f t="shared" si="2269"/>
        <v>0</v>
      </c>
      <c r="AI14517" s="340">
        <f t="shared" si="2273"/>
        <v>0</v>
      </c>
      <c r="AJ14517" s="340">
        <f t="shared" si="2273"/>
        <v>0</v>
      </c>
      <c r="AK14517" s="340">
        <f t="shared" si="2273"/>
        <v>0</v>
      </c>
      <c r="AL14517" s="340">
        <f t="shared" si="2273"/>
        <v>0</v>
      </c>
      <c r="AM14517" s="340">
        <f t="shared" si="2273"/>
        <v>0</v>
      </c>
    </row>
    <row r="14518" spans="1:39" x14ac:dyDescent="0.35">
      <c r="A14518" s="337">
        <v>36431</v>
      </c>
      <c r="B14518" s="338">
        <f t="shared" si="2264"/>
        <v>1999</v>
      </c>
      <c r="C14518" s="338">
        <f t="shared" si="2265"/>
        <v>9</v>
      </c>
      <c r="D14518" s="338">
        <f t="shared" si="2266"/>
        <v>28</v>
      </c>
      <c r="E14518" s="334">
        <v>0</v>
      </c>
      <c r="F14518" s="334">
        <v>0</v>
      </c>
      <c r="G14518" s="334">
        <v>0</v>
      </c>
      <c r="H14518" s="334">
        <v>0</v>
      </c>
      <c r="I14518" s="334">
        <v>0</v>
      </c>
      <c r="J14518" s="334">
        <v>0</v>
      </c>
      <c r="K14518" s="334">
        <v>0</v>
      </c>
      <c r="L14518" s="334">
        <v>0</v>
      </c>
      <c r="M14518" s="334">
        <v>0</v>
      </c>
      <c r="N14518" s="334">
        <v>0</v>
      </c>
      <c r="O14518" s="334">
        <v>0</v>
      </c>
      <c r="P14518" s="334">
        <v>0</v>
      </c>
      <c r="Q14518" s="334">
        <v>0</v>
      </c>
      <c r="R14518" s="334">
        <v>0</v>
      </c>
      <c r="S14518" s="334">
        <v>0</v>
      </c>
      <c r="T14518" s="334">
        <v>0</v>
      </c>
      <c r="U14518" s="334">
        <v>0</v>
      </c>
      <c r="V14518" s="334">
        <v>0</v>
      </c>
      <c r="W14518" s="334">
        <v>0</v>
      </c>
      <c r="X14518" s="334">
        <v>0</v>
      </c>
      <c r="Y14518" s="334">
        <v>0</v>
      </c>
      <c r="Z14518" s="334">
        <v>0</v>
      </c>
      <c r="AA14518" s="334">
        <v>0</v>
      </c>
      <c r="AB14518" s="334">
        <v>0</v>
      </c>
      <c r="AD14518" s="334">
        <v>0</v>
      </c>
      <c r="AE14518" s="334">
        <f t="shared" si="2267"/>
        <v>0</v>
      </c>
      <c r="AF14518" s="334">
        <f t="shared" si="2268"/>
        <v>0</v>
      </c>
      <c r="AG14518" s="340">
        <f t="shared" si="2269"/>
        <v>0</v>
      </c>
      <c r="AI14518" s="340">
        <f t="shared" si="2273"/>
        <v>0</v>
      </c>
      <c r="AJ14518" s="340">
        <f t="shared" si="2273"/>
        <v>0</v>
      </c>
      <c r="AK14518" s="340">
        <f t="shared" si="2273"/>
        <v>0</v>
      </c>
      <c r="AL14518" s="340">
        <f t="shared" si="2273"/>
        <v>0</v>
      </c>
      <c r="AM14518" s="340">
        <f t="shared" si="2273"/>
        <v>0</v>
      </c>
    </row>
    <row r="14519" spans="1:39" x14ac:dyDescent="0.35">
      <c r="A14519" s="337">
        <v>36432</v>
      </c>
      <c r="B14519" s="338">
        <f t="shared" si="2264"/>
        <v>1999</v>
      </c>
      <c r="C14519" s="338">
        <f t="shared" si="2265"/>
        <v>9</v>
      </c>
      <c r="D14519" s="338">
        <f t="shared" si="2266"/>
        <v>29</v>
      </c>
      <c r="E14519" s="334">
        <v>0</v>
      </c>
      <c r="F14519" s="334">
        <v>0</v>
      </c>
      <c r="G14519" s="334">
        <v>0</v>
      </c>
      <c r="H14519" s="334">
        <v>0</v>
      </c>
      <c r="I14519" s="334">
        <v>0</v>
      </c>
      <c r="J14519" s="334">
        <v>0</v>
      </c>
      <c r="K14519" s="334">
        <v>0</v>
      </c>
      <c r="L14519" s="334">
        <v>0</v>
      </c>
      <c r="M14519" s="334">
        <v>0</v>
      </c>
      <c r="N14519" s="334">
        <v>0</v>
      </c>
      <c r="O14519" s="334">
        <v>0</v>
      </c>
      <c r="P14519" s="334">
        <v>0</v>
      </c>
      <c r="Q14519" s="334">
        <v>0</v>
      </c>
      <c r="R14519" s="334">
        <v>0</v>
      </c>
      <c r="S14519" s="334">
        <v>0</v>
      </c>
      <c r="T14519" s="334">
        <v>0</v>
      </c>
      <c r="U14519" s="334">
        <v>0</v>
      </c>
      <c r="V14519" s="334">
        <v>0</v>
      </c>
      <c r="W14519" s="334">
        <v>0</v>
      </c>
      <c r="X14519" s="334">
        <v>0</v>
      </c>
      <c r="Y14519" s="334">
        <v>0</v>
      </c>
      <c r="Z14519" s="334">
        <v>0</v>
      </c>
      <c r="AA14519" s="334">
        <v>0</v>
      </c>
      <c r="AB14519" s="334">
        <v>0</v>
      </c>
      <c r="AD14519" s="334">
        <v>0</v>
      </c>
      <c r="AE14519" s="334">
        <f t="shared" si="2267"/>
        <v>0</v>
      </c>
      <c r="AF14519" s="334">
        <f t="shared" si="2268"/>
        <v>0</v>
      </c>
      <c r="AG14519" s="340">
        <f t="shared" si="2269"/>
        <v>0</v>
      </c>
      <c r="AI14519" s="340">
        <f t="shared" si="2273"/>
        <v>0</v>
      </c>
      <c r="AJ14519" s="340">
        <f t="shared" si="2273"/>
        <v>0</v>
      </c>
      <c r="AK14519" s="340">
        <f t="shared" si="2273"/>
        <v>0</v>
      </c>
      <c r="AL14519" s="340">
        <f t="shared" si="2273"/>
        <v>0</v>
      </c>
      <c r="AM14519" s="340">
        <f t="shared" si="2273"/>
        <v>0</v>
      </c>
    </row>
    <row r="14520" spans="1:39" x14ac:dyDescent="0.35">
      <c r="A14520" s="337">
        <v>36433</v>
      </c>
      <c r="B14520" s="338">
        <f t="shared" si="2264"/>
        <v>1999</v>
      </c>
      <c r="C14520" s="338">
        <f t="shared" si="2265"/>
        <v>9</v>
      </c>
      <c r="D14520" s="338">
        <f t="shared" si="2266"/>
        <v>30</v>
      </c>
      <c r="E14520" s="334">
        <v>0</v>
      </c>
      <c r="F14520" s="334">
        <v>0</v>
      </c>
      <c r="G14520" s="334">
        <v>0</v>
      </c>
      <c r="H14520" s="334">
        <v>0</v>
      </c>
      <c r="I14520" s="334">
        <v>0.1</v>
      </c>
      <c r="J14520" s="334">
        <v>0</v>
      </c>
      <c r="K14520" s="334">
        <v>0</v>
      </c>
      <c r="L14520" s="334">
        <v>0.1</v>
      </c>
      <c r="M14520" s="334">
        <v>0</v>
      </c>
      <c r="N14520" s="334">
        <v>0</v>
      </c>
      <c r="O14520" s="334">
        <v>0.1</v>
      </c>
      <c r="P14520" s="334">
        <v>0</v>
      </c>
      <c r="Q14520" s="334">
        <v>0.1</v>
      </c>
      <c r="R14520" s="334">
        <v>0</v>
      </c>
      <c r="S14520" s="334">
        <v>0.1</v>
      </c>
      <c r="T14520" s="334">
        <v>0</v>
      </c>
      <c r="U14520" s="334">
        <v>0</v>
      </c>
      <c r="V14520" s="334">
        <v>0.1</v>
      </c>
      <c r="W14520" s="334">
        <v>0</v>
      </c>
      <c r="X14520" s="334">
        <v>0.1</v>
      </c>
      <c r="Y14520" s="334">
        <v>0</v>
      </c>
      <c r="Z14520" s="334">
        <v>0</v>
      </c>
      <c r="AA14520" s="334">
        <v>0</v>
      </c>
      <c r="AB14520" s="334">
        <v>0</v>
      </c>
      <c r="AD14520" s="334">
        <v>0.7</v>
      </c>
      <c r="AE14520" s="334">
        <f t="shared" si="2267"/>
        <v>0.7</v>
      </c>
      <c r="AF14520" s="334">
        <f t="shared" si="2268"/>
        <v>0.7</v>
      </c>
      <c r="AG14520" s="340">
        <f t="shared" si="2269"/>
        <v>0</v>
      </c>
      <c r="AI14520" s="340">
        <f t="shared" si="2273"/>
        <v>0</v>
      </c>
      <c r="AJ14520" s="340">
        <f t="shared" si="2273"/>
        <v>0</v>
      </c>
      <c r="AK14520" s="340">
        <f t="shared" si="2273"/>
        <v>0</v>
      </c>
      <c r="AL14520" s="340">
        <f t="shared" si="2273"/>
        <v>0</v>
      </c>
      <c r="AM14520" s="340">
        <f t="shared" si="2273"/>
        <v>0.7</v>
      </c>
    </row>
    <row r="14521" spans="1:39" x14ac:dyDescent="0.35">
      <c r="A14521" s="337">
        <v>36434</v>
      </c>
      <c r="B14521" s="338">
        <f t="shared" si="2264"/>
        <v>1999</v>
      </c>
      <c r="C14521" s="338">
        <f t="shared" si="2265"/>
        <v>10</v>
      </c>
      <c r="D14521" s="338">
        <f t="shared" si="2266"/>
        <v>1</v>
      </c>
      <c r="E14521" s="334">
        <v>0</v>
      </c>
      <c r="F14521" s="334">
        <v>0.1</v>
      </c>
      <c r="G14521" s="334">
        <v>0.2</v>
      </c>
      <c r="H14521" s="334">
        <v>0.1</v>
      </c>
      <c r="I14521" s="334">
        <v>0.2</v>
      </c>
      <c r="J14521" s="334">
        <v>0.1</v>
      </c>
      <c r="K14521" s="334">
        <v>0.2</v>
      </c>
      <c r="L14521" s="334">
        <v>0</v>
      </c>
      <c r="M14521" s="334">
        <v>0</v>
      </c>
      <c r="N14521" s="334">
        <v>0.1</v>
      </c>
      <c r="O14521" s="334">
        <v>0.2</v>
      </c>
      <c r="P14521" s="334">
        <v>0</v>
      </c>
      <c r="Q14521" s="334">
        <v>0</v>
      </c>
      <c r="R14521" s="334">
        <v>0</v>
      </c>
      <c r="S14521" s="334">
        <v>0</v>
      </c>
      <c r="T14521" s="334">
        <v>0</v>
      </c>
      <c r="U14521" s="334">
        <v>0.1</v>
      </c>
      <c r="V14521" s="334">
        <v>0</v>
      </c>
      <c r="W14521" s="334">
        <v>0.2</v>
      </c>
      <c r="X14521" s="334">
        <v>0.1</v>
      </c>
      <c r="Y14521" s="334">
        <v>0</v>
      </c>
      <c r="Z14521" s="334">
        <v>0</v>
      </c>
      <c r="AA14521" s="334">
        <v>0</v>
      </c>
      <c r="AB14521" s="334">
        <v>0</v>
      </c>
      <c r="AD14521" s="334">
        <v>1.6</v>
      </c>
      <c r="AE14521" s="334">
        <f t="shared" si="2267"/>
        <v>1.6</v>
      </c>
      <c r="AF14521" s="334">
        <f t="shared" si="2268"/>
        <v>1.6000000000000003</v>
      </c>
      <c r="AG14521" s="340">
        <f t="shared" si="2269"/>
        <v>2.2204460492503131E-16</v>
      </c>
      <c r="AI14521" s="340">
        <f t="shared" si="2273"/>
        <v>0</v>
      </c>
      <c r="AJ14521" s="340">
        <f t="shared" si="2273"/>
        <v>0</v>
      </c>
      <c r="AK14521" s="340">
        <f t="shared" si="2273"/>
        <v>0</v>
      </c>
      <c r="AL14521" s="340">
        <f t="shared" si="2273"/>
        <v>0</v>
      </c>
      <c r="AM14521" s="340">
        <f t="shared" si="2273"/>
        <v>0</v>
      </c>
    </row>
    <row r="14522" spans="1:39" x14ac:dyDescent="0.35">
      <c r="A14522" s="337">
        <v>36435</v>
      </c>
      <c r="B14522" s="338">
        <f t="shared" si="2264"/>
        <v>1999</v>
      </c>
      <c r="C14522" s="338">
        <f t="shared" si="2265"/>
        <v>10</v>
      </c>
      <c r="D14522" s="338">
        <f t="shared" si="2266"/>
        <v>2</v>
      </c>
      <c r="E14522" s="334">
        <v>0</v>
      </c>
      <c r="F14522" s="334">
        <v>0</v>
      </c>
      <c r="G14522" s="334">
        <v>0</v>
      </c>
      <c r="H14522" s="334">
        <v>0</v>
      </c>
      <c r="I14522" s="334">
        <v>0</v>
      </c>
      <c r="J14522" s="334">
        <v>0</v>
      </c>
      <c r="K14522" s="334">
        <v>0</v>
      </c>
      <c r="L14522" s="334">
        <v>0</v>
      </c>
      <c r="M14522" s="334">
        <v>0</v>
      </c>
      <c r="N14522" s="334">
        <v>0</v>
      </c>
      <c r="O14522" s="334">
        <v>0</v>
      </c>
      <c r="P14522" s="334">
        <v>0</v>
      </c>
      <c r="Q14522" s="334">
        <v>0</v>
      </c>
      <c r="R14522" s="334">
        <v>0</v>
      </c>
      <c r="S14522" s="334">
        <v>0</v>
      </c>
      <c r="T14522" s="334">
        <v>0</v>
      </c>
      <c r="U14522" s="334">
        <v>0</v>
      </c>
      <c r="V14522" s="334">
        <v>0</v>
      </c>
      <c r="W14522" s="334">
        <v>0</v>
      </c>
      <c r="X14522" s="334">
        <v>0</v>
      </c>
      <c r="Y14522" s="334">
        <v>0</v>
      </c>
      <c r="Z14522" s="334">
        <v>0</v>
      </c>
      <c r="AA14522" s="334">
        <v>0</v>
      </c>
      <c r="AB14522" s="334">
        <v>0</v>
      </c>
      <c r="AD14522" s="334">
        <v>0</v>
      </c>
      <c r="AE14522" s="334">
        <f t="shared" si="2267"/>
        <v>0</v>
      </c>
      <c r="AF14522" s="334">
        <f t="shared" si="2268"/>
        <v>0</v>
      </c>
      <c r="AG14522" s="340">
        <f t="shared" si="2269"/>
        <v>0</v>
      </c>
      <c r="AI14522" s="340">
        <f t="shared" si="2273"/>
        <v>0</v>
      </c>
      <c r="AJ14522" s="340">
        <f t="shared" si="2273"/>
        <v>0</v>
      </c>
      <c r="AK14522" s="340">
        <f t="shared" si="2273"/>
        <v>0</v>
      </c>
      <c r="AL14522" s="340">
        <f t="shared" si="2273"/>
        <v>0</v>
      </c>
      <c r="AM14522" s="340">
        <f t="shared" si="2273"/>
        <v>0</v>
      </c>
    </row>
    <row r="14523" spans="1:39" x14ac:dyDescent="0.35">
      <c r="A14523" s="337">
        <v>36436</v>
      </c>
      <c r="B14523" s="338">
        <f t="shared" si="2264"/>
        <v>1999</v>
      </c>
      <c r="C14523" s="338">
        <f t="shared" si="2265"/>
        <v>10</v>
      </c>
      <c r="D14523" s="338">
        <f t="shared" si="2266"/>
        <v>3</v>
      </c>
      <c r="E14523" s="334">
        <v>0</v>
      </c>
      <c r="F14523" s="334">
        <v>0</v>
      </c>
      <c r="G14523" s="334">
        <v>0</v>
      </c>
      <c r="H14523" s="334">
        <v>0</v>
      </c>
      <c r="I14523" s="334">
        <v>0</v>
      </c>
      <c r="J14523" s="334">
        <v>0</v>
      </c>
      <c r="K14523" s="334">
        <v>0</v>
      </c>
      <c r="L14523" s="334">
        <v>0</v>
      </c>
      <c r="M14523" s="334">
        <v>0</v>
      </c>
      <c r="N14523" s="334">
        <v>0</v>
      </c>
      <c r="O14523" s="334">
        <v>0</v>
      </c>
      <c r="P14523" s="334">
        <v>0</v>
      </c>
      <c r="Q14523" s="334">
        <v>0</v>
      </c>
      <c r="R14523" s="334">
        <v>0</v>
      </c>
      <c r="S14523" s="334">
        <v>0</v>
      </c>
      <c r="T14523" s="334">
        <v>0</v>
      </c>
      <c r="U14523" s="334">
        <v>0</v>
      </c>
      <c r="V14523" s="334">
        <v>0</v>
      </c>
      <c r="W14523" s="334">
        <v>0</v>
      </c>
      <c r="X14523" s="334">
        <v>0</v>
      </c>
      <c r="Y14523" s="334">
        <v>0</v>
      </c>
      <c r="Z14523" s="334">
        <v>0</v>
      </c>
      <c r="AA14523" s="334">
        <v>0</v>
      </c>
      <c r="AB14523" s="334">
        <v>0</v>
      </c>
      <c r="AD14523" s="334">
        <v>0</v>
      </c>
      <c r="AE14523" s="334">
        <f t="shared" si="2267"/>
        <v>0</v>
      </c>
      <c r="AF14523" s="334">
        <f t="shared" si="2268"/>
        <v>0</v>
      </c>
      <c r="AG14523" s="340">
        <f t="shared" si="2269"/>
        <v>0</v>
      </c>
      <c r="AI14523" s="340">
        <f t="shared" si="2273"/>
        <v>0</v>
      </c>
      <c r="AJ14523" s="340">
        <f t="shared" si="2273"/>
        <v>0</v>
      </c>
      <c r="AK14523" s="340">
        <f t="shared" si="2273"/>
        <v>0</v>
      </c>
      <c r="AL14523" s="340">
        <f t="shared" si="2273"/>
        <v>0</v>
      </c>
      <c r="AM14523" s="340">
        <f t="shared" si="2273"/>
        <v>0</v>
      </c>
    </row>
    <row r="14524" spans="1:39" x14ac:dyDescent="0.35">
      <c r="A14524" s="337">
        <v>36437</v>
      </c>
      <c r="B14524" s="338">
        <f t="shared" si="2264"/>
        <v>1999</v>
      </c>
      <c r="C14524" s="338">
        <f t="shared" si="2265"/>
        <v>10</v>
      </c>
      <c r="D14524" s="338">
        <f t="shared" si="2266"/>
        <v>4</v>
      </c>
      <c r="E14524" s="334">
        <v>0</v>
      </c>
      <c r="F14524" s="334">
        <v>0</v>
      </c>
      <c r="G14524" s="334">
        <v>0</v>
      </c>
      <c r="H14524" s="334">
        <v>0</v>
      </c>
      <c r="I14524" s="334">
        <v>0</v>
      </c>
      <c r="J14524" s="334">
        <v>0</v>
      </c>
      <c r="K14524" s="334">
        <v>0</v>
      </c>
      <c r="L14524" s="334">
        <v>0</v>
      </c>
      <c r="M14524" s="334">
        <v>0</v>
      </c>
      <c r="N14524" s="334">
        <v>0</v>
      </c>
      <c r="O14524" s="334">
        <v>0</v>
      </c>
      <c r="P14524" s="334">
        <v>0</v>
      </c>
      <c r="Q14524" s="334">
        <v>0</v>
      </c>
      <c r="R14524" s="334">
        <v>0</v>
      </c>
      <c r="S14524" s="334">
        <v>0</v>
      </c>
      <c r="T14524" s="334">
        <v>0</v>
      </c>
      <c r="U14524" s="334">
        <v>0</v>
      </c>
      <c r="V14524" s="334">
        <v>0</v>
      </c>
      <c r="W14524" s="334">
        <v>0</v>
      </c>
      <c r="X14524" s="334">
        <v>0</v>
      </c>
      <c r="Y14524" s="334">
        <v>0</v>
      </c>
      <c r="Z14524" s="334">
        <v>0</v>
      </c>
      <c r="AA14524" s="334">
        <v>0</v>
      </c>
      <c r="AB14524" s="334">
        <v>0</v>
      </c>
      <c r="AD14524" s="334">
        <v>0</v>
      </c>
      <c r="AE14524" s="334">
        <f t="shared" si="2267"/>
        <v>0</v>
      </c>
      <c r="AF14524" s="334">
        <f t="shared" si="2268"/>
        <v>0</v>
      </c>
      <c r="AG14524" s="340">
        <f t="shared" si="2269"/>
        <v>0</v>
      </c>
      <c r="AI14524" s="340">
        <f t="shared" si="2273"/>
        <v>0</v>
      </c>
      <c r="AJ14524" s="340">
        <f t="shared" si="2273"/>
        <v>0</v>
      </c>
      <c r="AK14524" s="340">
        <f t="shared" si="2273"/>
        <v>0</v>
      </c>
      <c r="AL14524" s="340">
        <f t="shared" si="2273"/>
        <v>0</v>
      </c>
      <c r="AM14524" s="340">
        <f t="shared" si="2273"/>
        <v>0</v>
      </c>
    </row>
    <row r="14525" spans="1:39" x14ac:dyDescent="0.35">
      <c r="A14525" s="337">
        <v>36438</v>
      </c>
      <c r="B14525" s="338">
        <f t="shared" si="2264"/>
        <v>1999</v>
      </c>
      <c r="C14525" s="338">
        <f t="shared" si="2265"/>
        <v>10</v>
      </c>
      <c r="D14525" s="338">
        <f t="shared" si="2266"/>
        <v>5</v>
      </c>
      <c r="E14525" s="334">
        <v>0</v>
      </c>
      <c r="F14525" s="334">
        <v>0</v>
      </c>
      <c r="G14525" s="334">
        <v>0</v>
      </c>
      <c r="H14525" s="334">
        <v>0</v>
      </c>
      <c r="I14525" s="334">
        <v>0</v>
      </c>
      <c r="J14525" s="334">
        <v>0</v>
      </c>
      <c r="K14525" s="334">
        <v>0</v>
      </c>
      <c r="L14525" s="334">
        <v>0</v>
      </c>
      <c r="M14525" s="334">
        <v>0</v>
      </c>
      <c r="N14525" s="334">
        <v>0</v>
      </c>
      <c r="O14525" s="334">
        <v>0</v>
      </c>
      <c r="P14525" s="334">
        <v>0</v>
      </c>
      <c r="Q14525" s="334">
        <v>0</v>
      </c>
      <c r="R14525" s="334">
        <v>0</v>
      </c>
      <c r="S14525" s="334">
        <v>0</v>
      </c>
      <c r="T14525" s="334">
        <v>0.1</v>
      </c>
      <c r="U14525" s="334">
        <v>0.1</v>
      </c>
      <c r="V14525" s="334">
        <v>0</v>
      </c>
      <c r="W14525" s="334">
        <v>0</v>
      </c>
      <c r="X14525" s="334">
        <v>0</v>
      </c>
      <c r="Y14525" s="334">
        <v>0</v>
      </c>
      <c r="Z14525" s="334">
        <v>0</v>
      </c>
      <c r="AA14525" s="334">
        <v>0</v>
      </c>
      <c r="AB14525" s="334">
        <v>0</v>
      </c>
      <c r="AD14525" s="334">
        <v>0.2</v>
      </c>
      <c r="AE14525" s="334">
        <f t="shared" si="2267"/>
        <v>0.2</v>
      </c>
      <c r="AF14525" s="334">
        <f t="shared" si="2268"/>
        <v>0.2</v>
      </c>
      <c r="AG14525" s="340">
        <f t="shared" si="2269"/>
        <v>0</v>
      </c>
      <c r="AI14525" s="340">
        <f t="shared" si="2273"/>
        <v>0</v>
      </c>
      <c r="AJ14525" s="340">
        <f t="shared" si="2273"/>
        <v>0</v>
      </c>
      <c r="AK14525" s="340">
        <f t="shared" si="2273"/>
        <v>0</v>
      </c>
      <c r="AL14525" s="340">
        <f t="shared" si="2273"/>
        <v>0</v>
      </c>
      <c r="AM14525" s="340">
        <f t="shared" si="2273"/>
        <v>0</v>
      </c>
    </row>
    <row r="14526" spans="1:39" x14ac:dyDescent="0.35">
      <c r="A14526" s="337">
        <v>36439</v>
      </c>
      <c r="B14526" s="338">
        <f t="shared" si="2264"/>
        <v>1999</v>
      </c>
      <c r="C14526" s="338">
        <f t="shared" si="2265"/>
        <v>10</v>
      </c>
      <c r="D14526" s="338">
        <f t="shared" si="2266"/>
        <v>6</v>
      </c>
      <c r="E14526" s="334">
        <v>0</v>
      </c>
      <c r="F14526" s="334">
        <v>0</v>
      </c>
      <c r="G14526" s="334">
        <v>0</v>
      </c>
      <c r="H14526" s="334">
        <v>0</v>
      </c>
      <c r="I14526" s="334">
        <v>0</v>
      </c>
      <c r="J14526" s="334">
        <v>0</v>
      </c>
      <c r="K14526" s="334">
        <v>0</v>
      </c>
      <c r="L14526" s="334">
        <v>0</v>
      </c>
      <c r="M14526" s="334">
        <v>0</v>
      </c>
      <c r="N14526" s="334">
        <v>0</v>
      </c>
      <c r="O14526" s="334">
        <v>0</v>
      </c>
      <c r="P14526" s="334">
        <v>0</v>
      </c>
      <c r="Q14526" s="334">
        <v>0</v>
      </c>
      <c r="R14526" s="334">
        <v>0</v>
      </c>
      <c r="S14526" s="334">
        <v>0</v>
      </c>
      <c r="T14526" s="334">
        <v>0</v>
      </c>
      <c r="U14526" s="334">
        <v>0</v>
      </c>
      <c r="V14526" s="334">
        <v>0</v>
      </c>
      <c r="W14526" s="334">
        <v>0</v>
      </c>
      <c r="X14526" s="334">
        <v>0</v>
      </c>
      <c r="Y14526" s="334">
        <v>0</v>
      </c>
      <c r="Z14526" s="334">
        <v>0</v>
      </c>
      <c r="AA14526" s="334">
        <v>0</v>
      </c>
      <c r="AB14526" s="334">
        <v>0</v>
      </c>
      <c r="AD14526" s="334">
        <v>0</v>
      </c>
      <c r="AE14526" s="334">
        <f t="shared" si="2267"/>
        <v>0</v>
      </c>
      <c r="AF14526" s="334">
        <f t="shared" si="2268"/>
        <v>0</v>
      </c>
      <c r="AG14526" s="340">
        <f t="shared" si="2269"/>
        <v>0</v>
      </c>
      <c r="AI14526" s="340">
        <f t="shared" si="2273"/>
        <v>0</v>
      </c>
      <c r="AJ14526" s="340">
        <f t="shared" si="2273"/>
        <v>0</v>
      </c>
      <c r="AK14526" s="340">
        <f t="shared" si="2273"/>
        <v>0</v>
      </c>
      <c r="AL14526" s="340">
        <f t="shared" si="2273"/>
        <v>0</v>
      </c>
      <c r="AM14526" s="340">
        <f t="shared" si="2273"/>
        <v>0</v>
      </c>
    </row>
    <row r="14527" spans="1:39" x14ac:dyDescent="0.35">
      <c r="A14527" s="337">
        <v>36440</v>
      </c>
      <c r="B14527" s="338">
        <f t="shared" si="2264"/>
        <v>1999</v>
      </c>
      <c r="C14527" s="338">
        <f t="shared" si="2265"/>
        <v>10</v>
      </c>
      <c r="D14527" s="338">
        <f t="shared" si="2266"/>
        <v>7</v>
      </c>
      <c r="E14527" s="334">
        <v>0</v>
      </c>
      <c r="F14527" s="334">
        <v>0</v>
      </c>
      <c r="G14527" s="334">
        <v>0</v>
      </c>
      <c r="H14527" s="334">
        <v>0</v>
      </c>
      <c r="I14527" s="334">
        <v>0</v>
      </c>
      <c r="J14527" s="334">
        <v>0</v>
      </c>
      <c r="K14527" s="334">
        <v>0</v>
      </c>
      <c r="L14527" s="334">
        <v>0</v>
      </c>
      <c r="M14527" s="334">
        <v>0</v>
      </c>
      <c r="N14527" s="334">
        <v>0</v>
      </c>
      <c r="O14527" s="334">
        <v>0</v>
      </c>
      <c r="P14527" s="334">
        <v>0</v>
      </c>
      <c r="Q14527" s="334">
        <v>0</v>
      </c>
      <c r="R14527" s="334">
        <v>0</v>
      </c>
      <c r="S14527" s="334">
        <v>0</v>
      </c>
      <c r="T14527" s="334">
        <v>0</v>
      </c>
      <c r="U14527" s="334">
        <v>0</v>
      </c>
      <c r="V14527" s="334">
        <v>0</v>
      </c>
      <c r="W14527" s="334">
        <v>0</v>
      </c>
      <c r="X14527" s="334">
        <v>0</v>
      </c>
      <c r="Y14527" s="334">
        <v>0</v>
      </c>
      <c r="Z14527" s="334">
        <v>0</v>
      </c>
      <c r="AA14527" s="334">
        <v>0</v>
      </c>
      <c r="AB14527" s="334">
        <v>0</v>
      </c>
      <c r="AD14527" s="334">
        <v>0</v>
      </c>
      <c r="AE14527" s="334">
        <f t="shared" si="2267"/>
        <v>0</v>
      </c>
      <c r="AF14527" s="334">
        <f t="shared" si="2268"/>
        <v>0</v>
      </c>
      <c r="AG14527" s="340">
        <f t="shared" si="2269"/>
        <v>0</v>
      </c>
      <c r="AI14527" s="340">
        <f t="shared" si="2273"/>
        <v>0</v>
      </c>
      <c r="AJ14527" s="340">
        <f t="shared" si="2273"/>
        <v>0</v>
      </c>
      <c r="AK14527" s="340">
        <f t="shared" si="2273"/>
        <v>0</v>
      </c>
      <c r="AL14527" s="340">
        <f t="shared" si="2273"/>
        <v>0</v>
      </c>
      <c r="AM14527" s="340">
        <f t="shared" si="2273"/>
        <v>0</v>
      </c>
    </row>
    <row r="14528" spans="1:39" x14ac:dyDescent="0.35">
      <c r="A14528" s="337">
        <v>36441</v>
      </c>
      <c r="B14528" s="338">
        <f t="shared" si="2264"/>
        <v>1999</v>
      </c>
      <c r="C14528" s="338">
        <f t="shared" si="2265"/>
        <v>10</v>
      </c>
      <c r="D14528" s="338">
        <f t="shared" si="2266"/>
        <v>8</v>
      </c>
      <c r="E14528" s="334">
        <v>0</v>
      </c>
      <c r="F14528" s="334">
        <v>0</v>
      </c>
      <c r="G14528" s="334">
        <v>0</v>
      </c>
      <c r="H14528" s="334">
        <v>0</v>
      </c>
      <c r="I14528" s="334">
        <v>0</v>
      </c>
      <c r="J14528" s="334">
        <v>0</v>
      </c>
      <c r="K14528" s="334">
        <v>0</v>
      </c>
      <c r="L14528" s="334">
        <v>0</v>
      </c>
      <c r="M14528" s="334">
        <v>0</v>
      </c>
      <c r="N14528" s="334">
        <v>0</v>
      </c>
      <c r="O14528" s="334">
        <v>0</v>
      </c>
      <c r="P14528" s="334">
        <v>0.1</v>
      </c>
      <c r="Q14528" s="334">
        <v>0</v>
      </c>
      <c r="R14528" s="334">
        <v>0</v>
      </c>
      <c r="S14528" s="334">
        <v>0.1</v>
      </c>
      <c r="T14528" s="334">
        <v>0</v>
      </c>
      <c r="U14528" s="334">
        <v>0</v>
      </c>
      <c r="V14528" s="334">
        <v>0</v>
      </c>
      <c r="W14528" s="334">
        <v>0</v>
      </c>
      <c r="X14528" s="334">
        <v>0</v>
      </c>
      <c r="Y14528" s="334">
        <v>0</v>
      </c>
      <c r="Z14528" s="334">
        <v>0</v>
      </c>
      <c r="AA14528" s="334">
        <v>0</v>
      </c>
      <c r="AB14528" s="334">
        <v>0</v>
      </c>
      <c r="AD14528" s="334">
        <v>0.2</v>
      </c>
      <c r="AE14528" s="334">
        <f t="shared" si="2267"/>
        <v>0.2</v>
      </c>
      <c r="AF14528" s="334">
        <f t="shared" si="2268"/>
        <v>0.2</v>
      </c>
      <c r="AG14528" s="340">
        <f t="shared" si="2269"/>
        <v>0</v>
      </c>
      <c r="AI14528" s="340">
        <f t="shared" si="2273"/>
        <v>0</v>
      </c>
      <c r="AJ14528" s="340">
        <f t="shared" si="2273"/>
        <v>0</v>
      </c>
      <c r="AK14528" s="340">
        <f t="shared" si="2273"/>
        <v>0</v>
      </c>
      <c r="AL14528" s="340">
        <f t="shared" si="2273"/>
        <v>0</v>
      </c>
      <c r="AM14528" s="340">
        <f t="shared" si="2273"/>
        <v>0</v>
      </c>
    </row>
    <row r="14529" spans="1:39" x14ac:dyDescent="0.35">
      <c r="A14529" s="337">
        <v>36442</v>
      </c>
      <c r="B14529" s="338">
        <f t="shared" si="2264"/>
        <v>1999</v>
      </c>
      <c r="C14529" s="338">
        <f t="shared" si="2265"/>
        <v>10</v>
      </c>
      <c r="D14529" s="338">
        <f t="shared" si="2266"/>
        <v>9</v>
      </c>
      <c r="E14529" s="334">
        <v>0</v>
      </c>
      <c r="F14529" s="334">
        <v>0</v>
      </c>
      <c r="G14529" s="334">
        <v>0</v>
      </c>
      <c r="H14529" s="334">
        <v>0</v>
      </c>
      <c r="I14529" s="334">
        <v>0</v>
      </c>
      <c r="J14529" s="334">
        <v>0</v>
      </c>
      <c r="K14529" s="334">
        <v>0</v>
      </c>
      <c r="L14529" s="334">
        <v>0.2</v>
      </c>
      <c r="M14529" s="334">
        <v>0</v>
      </c>
      <c r="N14529" s="334">
        <v>0</v>
      </c>
      <c r="O14529" s="334">
        <v>0</v>
      </c>
      <c r="P14529" s="334">
        <v>0</v>
      </c>
      <c r="Q14529" s="334">
        <v>0</v>
      </c>
      <c r="R14529" s="334">
        <v>0</v>
      </c>
      <c r="S14529" s="334">
        <v>0</v>
      </c>
      <c r="T14529" s="334">
        <v>0</v>
      </c>
      <c r="U14529" s="334">
        <v>0</v>
      </c>
      <c r="V14529" s="334">
        <v>0</v>
      </c>
      <c r="W14529" s="334">
        <v>0</v>
      </c>
      <c r="X14529" s="334">
        <v>0</v>
      </c>
      <c r="Y14529" s="334">
        <v>0</v>
      </c>
      <c r="Z14529" s="334">
        <v>0</v>
      </c>
      <c r="AA14529" s="334">
        <v>0</v>
      </c>
      <c r="AB14529" s="334">
        <v>0</v>
      </c>
      <c r="AD14529" s="334">
        <v>0.2</v>
      </c>
      <c r="AE14529" s="334">
        <f t="shared" si="2267"/>
        <v>0.2</v>
      </c>
      <c r="AF14529" s="334">
        <f t="shared" si="2268"/>
        <v>0.2</v>
      </c>
      <c r="AG14529" s="340">
        <f t="shared" si="2269"/>
        <v>0</v>
      </c>
      <c r="AI14529" s="340">
        <f t="shared" si="2273"/>
        <v>0</v>
      </c>
      <c r="AJ14529" s="340">
        <f t="shared" si="2273"/>
        <v>0</v>
      </c>
      <c r="AK14529" s="340">
        <f t="shared" si="2273"/>
        <v>0</v>
      </c>
      <c r="AL14529" s="340">
        <f t="shared" si="2273"/>
        <v>0</v>
      </c>
      <c r="AM14529" s="340">
        <f t="shared" si="2273"/>
        <v>0</v>
      </c>
    </row>
    <row r="14530" spans="1:39" x14ac:dyDescent="0.35">
      <c r="A14530" s="337">
        <v>36443</v>
      </c>
      <c r="B14530" s="338">
        <f t="shared" si="2264"/>
        <v>1999</v>
      </c>
      <c r="C14530" s="338">
        <f t="shared" si="2265"/>
        <v>10</v>
      </c>
      <c r="D14530" s="338">
        <f t="shared" si="2266"/>
        <v>10</v>
      </c>
      <c r="E14530" s="334">
        <v>0</v>
      </c>
      <c r="F14530" s="334">
        <v>0</v>
      </c>
      <c r="G14530" s="334">
        <v>0</v>
      </c>
      <c r="H14530" s="334">
        <v>0</v>
      </c>
      <c r="I14530" s="334">
        <v>0</v>
      </c>
      <c r="J14530" s="334">
        <v>0</v>
      </c>
      <c r="K14530" s="334">
        <v>0</v>
      </c>
      <c r="L14530" s="334">
        <v>0</v>
      </c>
      <c r="M14530" s="334">
        <v>0</v>
      </c>
      <c r="N14530" s="334">
        <v>0</v>
      </c>
      <c r="O14530" s="334">
        <v>0</v>
      </c>
      <c r="P14530" s="334">
        <v>0</v>
      </c>
      <c r="Q14530" s="334">
        <v>0</v>
      </c>
      <c r="R14530" s="334">
        <v>0</v>
      </c>
      <c r="S14530" s="334">
        <v>0</v>
      </c>
      <c r="T14530" s="334">
        <v>0</v>
      </c>
      <c r="U14530" s="334">
        <v>0</v>
      </c>
      <c r="V14530" s="334">
        <v>0</v>
      </c>
      <c r="W14530" s="334">
        <v>0</v>
      </c>
      <c r="X14530" s="334">
        <v>0</v>
      </c>
      <c r="Y14530" s="334">
        <v>0</v>
      </c>
      <c r="Z14530" s="334">
        <v>0</v>
      </c>
      <c r="AA14530" s="334">
        <v>0</v>
      </c>
      <c r="AB14530" s="334">
        <v>0</v>
      </c>
      <c r="AD14530" s="334">
        <v>0</v>
      </c>
      <c r="AE14530" s="334">
        <f t="shared" si="2267"/>
        <v>0</v>
      </c>
      <c r="AF14530" s="334">
        <f t="shared" si="2268"/>
        <v>0</v>
      </c>
      <c r="AG14530" s="340">
        <f t="shared" si="2269"/>
        <v>0</v>
      </c>
      <c r="AI14530" s="340">
        <f t="shared" si="2273"/>
        <v>0</v>
      </c>
      <c r="AJ14530" s="340">
        <f t="shared" si="2273"/>
        <v>0</v>
      </c>
      <c r="AK14530" s="340">
        <f t="shared" si="2273"/>
        <v>0</v>
      </c>
      <c r="AL14530" s="340">
        <f t="shared" si="2273"/>
        <v>0</v>
      </c>
      <c r="AM14530" s="340">
        <f t="shared" si="2273"/>
        <v>0</v>
      </c>
    </row>
    <row r="14531" spans="1:39" x14ac:dyDescent="0.35">
      <c r="A14531" s="337">
        <v>36444</v>
      </c>
      <c r="B14531" s="338">
        <f t="shared" si="2264"/>
        <v>1999</v>
      </c>
      <c r="C14531" s="338">
        <f t="shared" si="2265"/>
        <v>10</v>
      </c>
      <c r="D14531" s="338">
        <f t="shared" si="2266"/>
        <v>11</v>
      </c>
      <c r="E14531" s="334">
        <v>0</v>
      </c>
      <c r="F14531" s="334">
        <v>0</v>
      </c>
      <c r="G14531" s="334">
        <v>0</v>
      </c>
      <c r="H14531" s="334">
        <v>0</v>
      </c>
      <c r="I14531" s="334">
        <v>0</v>
      </c>
      <c r="J14531" s="334">
        <v>0</v>
      </c>
      <c r="K14531" s="334">
        <v>0</v>
      </c>
      <c r="L14531" s="334">
        <v>0</v>
      </c>
      <c r="M14531" s="334">
        <v>0</v>
      </c>
      <c r="N14531" s="334">
        <v>0</v>
      </c>
      <c r="O14531" s="334">
        <v>0</v>
      </c>
      <c r="P14531" s="334">
        <v>0</v>
      </c>
      <c r="Q14531" s="334">
        <v>0</v>
      </c>
      <c r="R14531" s="334">
        <v>0</v>
      </c>
      <c r="S14531" s="334">
        <v>0</v>
      </c>
      <c r="T14531" s="334">
        <v>0</v>
      </c>
      <c r="U14531" s="334">
        <v>0</v>
      </c>
      <c r="V14531" s="334">
        <v>0</v>
      </c>
      <c r="W14531" s="334">
        <v>0</v>
      </c>
      <c r="X14531" s="334">
        <v>0</v>
      </c>
      <c r="Y14531" s="334">
        <v>0</v>
      </c>
      <c r="Z14531" s="334">
        <v>0</v>
      </c>
      <c r="AA14531" s="334">
        <v>0</v>
      </c>
      <c r="AB14531" s="334">
        <v>0</v>
      </c>
      <c r="AD14531" s="334">
        <v>0</v>
      </c>
      <c r="AE14531" s="334">
        <f t="shared" si="2267"/>
        <v>0</v>
      </c>
      <c r="AF14531" s="334">
        <f t="shared" si="2268"/>
        <v>0</v>
      </c>
      <c r="AG14531" s="340">
        <f t="shared" si="2269"/>
        <v>0</v>
      </c>
      <c r="AI14531" s="340">
        <f t="shared" si="2273"/>
        <v>0</v>
      </c>
      <c r="AJ14531" s="340">
        <f t="shared" si="2273"/>
        <v>0</v>
      </c>
      <c r="AK14531" s="340">
        <f t="shared" si="2273"/>
        <v>0</v>
      </c>
      <c r="AL14531" s="340">
        <f t="shared" si="2273"/>
        <v>0</v>
      </c>
      <c r="AM14531" s="340">
        <f t="shared" si="2273"/>
        <v>0</v>
      </c>
    </row>
    <row r="14532" spans="1:39" x14ac:dyDescent="0.35">
      <c r="A14532" s="337">
        <v>36445</v>
      </c>
      <c r="B14532" s="338">
        <f t="shared" ref="B14532:B14595" si="2274">YEAR(A14532)</f>
        <v>1999</v>
      </c>
      <c r="C14532" s="338">
        <f t="shared" ref="C14532:C14595" si="2275">MONTH(A14532)</f>
        <v>10</v>
      </c>
      <c r="D14532" s="338">
        <f t="shared" ref="D14532:D14595" si="2276">DAY(A14532)</f>
        <v>12</v>
      </c>
      <c r="E14532" s="334">
        <v>0</v>
      </c>
      <c r="F14532" s="334">
        <v>0</v>
      </c>
      <c r="G14532" s="334">
        <v>0</v>
      </c>
      <c r="H14532" s="334">
        <v>0</v>
      </c>
      <c r="I14532" s="334">
        <v>0</v>
      </c>
      <c r="J14532" s="334">
        <v>0.1</v>
      </c>
      <c r="K14532" s="334">
        <v>0.1</v>
      </c>
      <c r="L14532" s="334">
        <v>0</v>
      </c>
      <c r="M14532" s="334">
        <v>0.1</v>
      </c>
      <c r="N14532" s="334">
        <v>0.1</v>
      </c>
      <c r="O14532" s="334">
        <v>0</v>
      </c>
      <c r="P14532" s="334">
        <v>0</v>
      </c>
      <c r="Q14532" s="334">
        <v>0</v>
      </c>
      <c r="R14532" s="334">
        <v>0</v>
      </c>
      <c r="S14532" s="334">
        <v>0</v>
      </c>
      <c r="T14532" s="334">
        <v>0</v>
      </c>
      <c r="U14532" s="334">
        <v>0</v>
      </c>
      <c r="V14532" s="334">
        <v>0</v>
      </c>
      <c r="W14532" s="334">
        <v>0</v>
      </c>
      <c r="X14532" s="334">
        <v>0</v>
      </c>
      <c r="Y14532" s="334">
        <v>0</v>
      </c>
      <c r="Z14532" s="334">
        <v>0</v>
      </c>
      <c r="AA14532" s="334">
        <v>0</v>
      </c>
      <c r="AB14532" s="334">
        <v>0</v>
      </c>
      <c r="AD14532" s="334">
        <v>0.4</v>
      </c>
      <c r="AE14532" s="334">
        <f t="shared" ref="AE14532:AE14595" si="2277">AD14532</f>
        <v>0.4</v>
      </c>
      <c r="AF14532" s="334">
        <f t="shared" ref="AF14532:AF14595" si="2278">SUM(E14532:AB14532)</f>
        <v>0.4</v>
      </c>
      <c r="AG14532" s="340">
        <f t="shared" ref="AG14532:AG14595" si="2279">ABS(AF14532-AE14532)</f>
        <v>0</v>
      </c>
      <c r="AI14532" s="340">
        <f t="shared" ref="AI14532:AM14547" si="2280">IF($C14532=AI$1,$AF14532,0)</f>
        <v>0</v>
      </c>
      <c r="AJ14532" s="340">
        <f t="shared" si="2280"/>
        <v>0</v>
      </c>
      <c r="AK14532" s="340">
        <f t="shared" si="2280"/>
        <v>0</v>
      </c>
      <c r="AL14532" s="340">
        <f t="shared" si="2280"/>
        <v>0</v>
      </c>
      <c r="AM14532" s="340">
        <f t="shared" si="2280"/>
        <v>0</v>
      </c>
    </row>
    <row r="14533" spans="1:39" x14ac:dyDescent="0.35">
      <c r="A14533" s="337">
        <v>36446</v>
      </c>
      <c r="B14533" s="338">
        <f t="shared" si="2274"/>
        <v>1999</v>
      </c>
      <c r="C14533" s="338">
        <f t="shared" si="2275"/>
        <v>10</v>
      </c>
      <c r="D14533" s="338">
        <f t="shared" si="2276"/>
        <v>13</v>
      </c>
      <c r="E14533" s="334">
        <v>0</v>
      </c>
      <c r="F14533" s="334">
        <v>0</v>
      </c>
      <c r="G14533" s="334">
        <v>0</v>
      </c>
      <c r="H14533" s="334">
        <v>0</v>
      </c>
      <c r="I14533" s="334">
        <v>0</v>
      </c>
      <c r="J14533" s="334">
        <v>0</v>
      </c>
      <c r="K14533" s="334">
        <v>0</v>
      </c>
      <c r="L14533" s="334">
        <v>0</v>
      </c>
      <c r="M14533" s="334">
        <v>0</v>
      </c>
      <c r="N14533" s="334">
        <v>0</v>
      </c>
      <c r="O14533" s="334">
        <v>0</v>
      </c>
      <c r="P14533" s="334">
        <v>0</v>
      </c>
      <c r="Q14533" s="334">
        <v>0</v>
      </c>
      <c r="R14533" s="334">
        <v>0</v>
      </c>
      <c r="S14533" s="334">
        <v>0</v>
      </c>
      <c r="T14533" s="334">
        <v>0</v>
      </c>
      <c r="U14533" s="334">
        <v>0</v>
      </c>
      <c r="V14533" s="334">
        <v>0</v>
      </c>
      <c r="W14533" s="334">
        <v>0</v>
      </c>
      <c r="X14533" s="334">
        <v>0</v>
      </c>
      <c r="Y14533" s="334">
        <v>0</v>
      </c>
      <c r="Z14533" s="334">
        <v>0</v>
      </c>
      <c r="AA14533" s="334">
        <v>0</v>
      </c>
      <c r="AB14533" s="334">
        <v>0</v>
      </c>
      <c r="AD14533" s="334">
        <v>0</v>
      </c>
      <c r="AE14533" s="334">
        <f t="shared" si="2277"/>
        <v>0</v>
      </c>
      <c r="AF14533" s="334">
        <f t="shared" si="2278"/>
        <v>0</v>
      </c>
      <c r="AG14533" s="340">
        <f t="shared" si="2279"/>
        <v>0</v>
      </c>
      <c r="AI14533" s="340">
        <f t="shared" si="2280"/>
        <v>0</v>
      </c>
      <c r="AJ14533" s="340">
        <f t="shared" si="2280"/>
        <v>0</v>
      </c>
      <c r="AK14533" s="340">
        <f t="shared" si="2280"/>
        <v>0</v>
      </c>
      <c r="AL14533" s="340">
        <f t="shared" si="2280"/>
        <v>0</v>
      </c>
      <c r="AM14533" s="340">
        <f t="shared" si="2280"/>
        <v>0</v>
      </c>
    </row>
    <row r="14534" spans="1:39" x14ac:dyDescent="0.35">
      <c r="A14534" s="337">
        <v>36447</v>
      </c>
      <c r="B14534" s="338">
        <f t="shared" si="2274"/>
        <v>1999</v>
      </c>
      <c r="C14534" s="338">
        <f t="shared" si="2275"/>
        <v>10</v>
      </c>
      <c r="D14534" s="338">
        <f t="shared" si="2276"/>
        <v>14</v>
      </c>
      <c r="E14534" s="334">
        <v>0</v>
      </c>
      <c r="F14534" s="334">
        <v>0</v>
      </c>
      <c r="G14534" s="334">
        <v>0</v>
      </c>
      <c r="H14534" s="334">
        <v>0</v>
      </c>
      <c r="I14534" s="334">
        <v>0</v>
      </c>
      <c r="J14534" s="334">
        <v>0</v>
      </c>
      <c r="K14534" s="334">
        <v>0</v>
      </c>
      <c r="L14534" s="334">
        <v>0</v>
      </c>
      <c r="M14534" s="334">
        <v>0</v>
      </c>
      <c r="N14534" s="334">
        <v>0</v>
      </c>
      <c r="O14534" s="334">
        <v>0</v>
      </c>
      <c r="P14534" s="334">
        <v>0</v>
      </c>
      <c r="Q14534" s="334">
        <v>0</v>
      </c>
      <c r="R14534" s="334">
        <v>0</v>
      </c>
      <c r="S14534" s="334">
        <v>0</v>
      </c>
      <c r="T14534" s="334">
        <v>0</v>
      </c>
      <c r="U14534" s="334">
        <v>0</v>
      </c>
      <c r="V14534" s="334">
        <v>0</v>
      </c>
      <c r="W14534" s="334">
        <v>0</v>
      </c>
      <c r="X14534" s="334">
        <v>0</v>
      </c>
      <c r="Y14534" s="334">
        <v>0</v>
      </c>
      <c r="Z14534" s="334">
        <v>0</v>
      </c>
      <c r="AA14534" s="334">
        <v>0</v>
      </c>
      <c r="AB14534" s="334">
        <v>0</v>
      </c>
      <c r="AD14534" s="334">
        <v>0</v>
      </c>
      <c r="AE14534" s="334">
        <f t="shared" si="2277"/>
        <v>0</v>
      </c>
      <c r="AF14534" s="334">
        <f t="shared" si="2278"/>
        <v>0</v>
      </c>
      <c r="AG14534" s="340">
        <f t="shared" si="2279"/>
        <v>0</v>
      </c>
      <c r="AI14534" s="340">
        <f t="shared" si="2280"/>
        <v>0</v>
      </c>
      <c r="AJ14534" s="340">
        <f t="shared" si="2280"/>
        <v>0</v>
      </c>
      <c r="AK14534" s="340">
        <f t="shared" si="2280"/>
        <v>0</v>
      </c>
      <c r="AL14534" s="340">
        <f t="shared" si="2280"/>
        <v>0</v>
      </c>
      <c r="AM14534" s="340">
        <f t="shared" si="2280"/>
        <v>0</v>
      </c>
    </row>
    <row r="14535" spans="1:39" x14ac:dyDescent="0.35">
      <c r="A14535" s="337">
        <v>36448</v>
      </c>
      <c r="B14535" s="338">
        <f t="shared" si="2274"/>
        <v>1999</v>
      </c>
      <c r="C14535" s="338">
        <f t="shared" si="2275"/>
        <v>10</v>
      </c>
      <c r="D14535" s="338">
        <f t="shared" si="2276"/>
        <v>15</v>
      </c>
      <c r="E14535" s="334">
        <v>0</v>
      </c>
      <c r="F14535" s="334">
        <v>0</v>
      </c>
      <c r="G14535" s="334">
        <v>0</v>
      </c>
      <c r="H14535" s="334">
        <v>0</v>
      </c>
      <c r="I14535" s="334">
        <v>0</v>
      </c>
      <c r="J14535" s="334">
        <v>0</v>
      </c>
      <c r="K14535" s="334">
        <v>0</v>
      </c>
      <c r="L14535" s="334">
        <v>0</v>
      </c>
      <c r="M14535" s="334">
        <v>0</v>
      </c>
      <c r="N14535" s="334">
        <v>0</v>
      </c>
      <c r="O14535" s="334">
        <v>0</v>
      </c>
      <c r="P14535" s="334">
        <v>0</v>
      </c>
      <c r="Q14535" s="334">
        <v>0</v>
      </c>
      <c r="R14535" s="334">
        <v>0</v>
      </c>
      <c r="S14535" s="334">
        <v>0</v>
      </c>
      <c r="T14535" s="334">
        <v>0</v>
      </c>
      <c r="U14535" s="334">
        <v>0</v>
      </c>
      <c r="V14535" s="334">
        <v>0</v>
      </c>
      <c r="W14535" s="334">
        <v>0</v>
      </c>
      <c r="X14535" s="334">
        <v>0</v>
      </c>
      <c r="Y14535" s="334">
        <v>0</v>
      </c>
      <c r="Z14535" s="334">
        <v>0</v>
      </c>
      <c r="AA14535" s="334">
        <v>0</v>
      </c>
      <c r="AB14535" s="334">
        <v>0</v>
      </c>
      <c r="AD14535" s="334">
        <v>0</v>
      </c>
      <c r="AE14535" s="334">
        <f t="shared" si="2277"/>
        <v>0</v>
      </c>
      <c r="AF14535" s="334">
        <f t="shared" si="2278"/>
        <v>0</v>
      </c>
      <c r="AG14535" s="340">
        <f t="shared" si="2279"/>
        <v>0</v>
      </c>
      <c r="AI14535" s="340">
        <f t="shared" si="2280"/>
        <v>0</v>
      </c>
      <c r="AJ14535" s="340">
        <f t="shared" si="2280"/>
        <v>0</v>
      </c>
      <c r="AK14535" s="340">
        <f t="shared" si="2280"/>
        <v>0</v>
      </c>
      <c r="AL14535" s="340">
        <f t="shared" si="2280"/>
        <v>0</v>
      </c>
      <c r="AM14535" s="340">
        <f t="shared" si="2280"/>
        <v>0</v>
      </c>
    </row>
    <row r="14536" spans="1:39" x14ac:dyDescent="0.35">
      <c r="A14536" s="337">
        <v>36449</v>
      </c>
      <c r="B14536" s="338">
        <f t="shared" si="2274"/>
        <v>1999</v>
      </c>
      <c r="C14536" s="338">
        <f t="shared" si="2275"/>
        <v>10</v>
      </c>
      <c r="D14536" s="338">
        <f t="shared" si="2276"/>
        <v>16</v>
      </c>
      <c r="E14536" s="334">
        <v>0</v>
      </c>
      <c r="F14536" s="334">
        <v>0</v>
      </c>
      <c r="G14536" s="334">
        <v>0</v>
      </c>
      <c r="H14536" s="334">
        <v>0</v>
      </c>
      <c r="I14536" s="334">
        <v>0</v>
      </c>
      <c r="J14536" s="334">
        <v>0</v>
      </c>
      <c r="K14536" s="334">
        <v>0</v>
      </c>
      <c r="L14536" s="334">
        <v>0</v>
      </c>
      <c r="M14536" s="334">
        <v>0</v>
      </c>
      <c r="N14536" s="334">
        <v>0</v>
      </c>
      <c r="O14536" s="334">
        <v>0</v>
      </c>
      <c r="P14536" s="334">
        <v>0</v>
      </c>
      <c r="Q14536" s="334">
        <v>0</v>
      </c>
      <c r="R14536" s="334">
        <v>0</v>
      </c>
      <c r="S14536" s="334">
        <v>0</v>
      </c>
      <c r="T14536" s="334">
        <v>0</v>
      </c>
      <c r="U14536" s="334">
        <v>0</v>
      </c>
      <c r="V14536" s="334">
        <v>0</v>
      </c>
      <c r="W14536" s="334">
        <v>0</v>
      </c>
      <c r="X14536" s="334">
        <v>0</v>
      </c>
      <c r="Y14536" s="334">
        <v>0</v>
      </c>
      <c r="Z14536" s="334">
        <v>0</v>
      </c>
      <c r="AA14536" s="334">
        <v>0</v>
      </c>
      <c r="AB14536" s="334">
        <v>0</v>
      </c>
      <c r="AD14536" s="334">
        <v>0</v>
      </c>
      <c r="AE14536" s="334">
        <f t="shared" si="2277"/>
        <v>0</v>
      </c>
      <c r="AF14536" s="334">
        <f t="shared" si="2278"/>
        <v>0</v>
      </c>
      <c r="AG14536" s="340">
        <f t="shared" si="2279"/>
        <v>0</v>
      </c>
      <c r="AI14536" s="340">
        <f t="shared" si="2280"/>
        <v>0</v>
      </c>
      <c r="AJ14536" s="340">
        <f t="shared" si="2280"/>
        <v>0</v>
      </c>
      <c r="AK14536" s="340">
        <f t="shared" si="2280"/>
        <v>0</v>
      </c>
      <c r="AL14536" s="340">
        <f t="shared" si="2280"/>
        <v>0</v>
      </c>
      <c r="AM14536" s="340">
        <f t="shared" si="2280"/>
        <v>0</v>
      </c>
    </row>
    <row r="14537" spans="1:39" x14ac:dyDescent="0.35">
      <c r="A14537" s="337">
        <v>36450</v>
      </c>
      <c r="B14537" s="338">
        <f t="shared" si="2274"/>
        <v>1999</v>
      </c>
      <c r="C14537" s="338">
        <f t="shared" si="2275"/>
        <v>10</v>
      </c>
      <c r="D14537" s="338">
        <f t="shared" si="2276"/>
        <v>17</v>
      </c>
      <c r="E14537" s="334">
        <v>0</v>
      </c>
      <c r="F14537" s="334">
        <v>0</v>
      </c>
      <c r="G14537" s="334">
        <v>0</v>
      </c>
      <c r="H14537" s="334">
        <v>0</v>
      </c>
      <c r="I14537" s="334">
        <v>0</v>
      </c>
      <c r="J14537" s="334">
        <v>0</v>
      </c>
      <c r="K14537" s="334">
        <v>0</v>
      </c>
      <c r="L14537" s="334">
        <v>0</v>
      </c>
      <c r="M14537" s="334">
        <v>0</v>
      </c>
      <c r="N14537" s="334">
        <v>0</v>
      </c>
      <c r="O14537" s="334">
        <v>0</v>
      </c>
      <c r="P14537" s="334">
        <v>0</v>
      </c>
      <c r="Q14537" s="334">
        <v>0</v>
      </c>
      <c r="R14537" s="334">
        <v>0</v>
      </c>
      <c r="S14537" s="334">
        <v>0</v>
      </c>
      <c r="T14537" s="334">
        <v>0</v>
      </c>
      <c r="U14537" s="334">
        <v>0</v>
      </c>
      <c r="V14537" s="334">
        <v>0</v>
      </c>
      <c r="W14537" s="334">
        <v>0</v>
      </c>
      <c r="X14537" s="334">
        <v>0</v>
      </c>
      <c r="Y14537" s="334">
        <v>0</v>
      </c>
      <c r="Z14537" s="334">
        <v>0</v>
      </c>
      <c r="AA14537" s="334">
        <v>0</v>
      </c>
      <c r="AB14537" s="334">
        <v>0</v>
      </c>
      <c r="AD14537" s="334">
        <v>0</v>
      </c>
      <c r="AE14537" s="334">
        <f t="shared" si="2277"/>
        <v>0</v>
      </c>
      <c r="AF14537" s="334">
        <f t="shared" si="2278"/>
        <v>0</v>
      </c>
      <c r="AG14537" s="340">
        <f t="shared" si="2279"/>
        <v>0</v>
      </c>
      <c r="AI14537" s="340">
        <f t="shared" si="2280"/>
        <v>0</v>
      </c>
      <c r="AJ14537" s="340">
        <f t="shared" si="2280"/>
        <v>0</v>
      </c>
      <c r="AK14537" s="340">
        <f t="shared" si="2280"/>
        <v>0</v>
      </c>
      <c r="AL14537" s="340">
        <f t="shared" si="2280"/>
        <v>0</v>
      </c>
      <c r="AM14537" s="340">
        <f t="shared" si="2280"/>
        <v>0</v>
      </c>
    </row>
    <row r="14538" spans="1:39" x14ac:dyDescent="0.35">
      <c r="A14538" s="337">
        <v>36451</v>
      </c>
      <c r="B14538" s="338">
        <f t="shared" si="2274"/>
        <v>1999</v>
      </c>
      <c r="C14538" s="338">
        <f t="shared" si="2275"/>
        <v>10</v>
      </c>
      <c r="D14538" s="338">
        <f t="shared" si="2276"/>
        <v>18</v>
      </c>
      <c r="E14538" s="334">
        <v>0</v>
      </c>
      <c r="F14538" s="334">
        <v>0</v>
      </c>
      <c r="G14538" s="334">
        <v>0</v>
      </c>
      <c r="H14538" s="334">
        <v>0</v>
      </c>
      <c r="I14538" s="334">
        <v>0</v>
      </c>
      <c r="J14538" s="334">
        <v>0</v>
      </c>
      <c r="K14538" s="334">
        <v>0</v>
      </c>
      <c r="L14538" s="334">
        <v>0</v>
      </c>
      <c r="M14538" s="334">
        <v>0</v>
      </c>
      <c r="N14538" s="334">
        <v>0</v>
      </c>
      <c r="O14538" s="334">
        <v>0</v>
      </c>
      <c r="P14538" s="334">
        <v>0</v>
      </c>
      <c r="Q14538" s="334">
        <v>0</v>
      </c>
      <c r="R14538" s="334">
        <v>0</v>
      </c>
      <c r="S14538" s="334">
        <v>0</v>
      </c>
      <c r="T14538" s="334">
        <v>0</v>
      </c>
      <c r="U14538" s="334">
        <v>0</v>
      </c>
      <c r="V14538" s="334">
        <v>0</v>
      </c>
      <c r="W14538" s="334">
        <v>0</v>
      </c>
      <c r="X14538" s="334">
        <v>0</v>
      </c>
      <c r="Y14538" s="334">
        <v>0</v>
      </c>
      <c r="Z14538" s="334">
        <v>0</v>
      </c>
      <c r="AA14538" s="334">
        <v>0</v>
      </c>
      <c r="AB14538" s="334">
        <v>0</v>
      </c>
      <c r="AD14538" s="334">
        <v>0</v>
      </c>
      <c r="AE14538" s="334">
        <f t="shared" si="2277"/>
        <v>0</v>
      </c>
      <c r="AF14538" s="334">
        <f t="shared" si="2278"/>
        <v>0</v>
      </c>
      <c r="AG14538" s="340">
        <f t="shared" si="2279"/>
        <v>0</v>
      </c>
      <c r="AI14538" s="340">
        <f t="shared" si="2280"/>
        <v>0</v>
      </c>
      <c r="AJ14538" s="340">
        <f t="shared" si="2280"/>
        <v>0</v>
      </c>
      <c r="AK14538" s="340">
        <f t="shared" si="2280"/>
        <v>0</v>
      </c>
      <c r="AL14538" s="340">
        <f t="shared" si="2280"/>
        <v>0</v>
      </c>
      <c r="AM14538" s="340">
        <f t="shared" si="2280"/>
        <v>0</v>
      </c>
    </row>
    <row r="14539" spans="1:39" x14ac:dyDescent="0.35">
      <c r="A14539" s="337">
        <v>36452</v>
      </c>
      <c r="B14539" s="338">
        <f t="shared" si="2274"/>
        <v>1999</v>
      </c>
      <c r="C14539" s="338">
        <f t="shared" si="2275"/>
        <v>10</v>
      </c>
      <c r="D14539" s="338">
        <f t="shared" si="2276"/>
        <v>19</v>
      </c>
      <c r="E14539" s="334">
        <v>0</v>
      </c>
      <c r="F14539" s="334">
        <v>0</v>
      </c>
      <c r="G14539" s="334">
        <v>0</v>
      </c>
      <c r="H14539" s="334">
        <v>0</v>
      </c>
      <c r="I14539" s="334">
        <v>0</v>
      </c>
      <c r="J14539" s="334">
        <v>0</v>
      </c>
      <c r="K14539" s="334">
        <v>0</v>
      </c>
      <c r="L14539" s="334">
        <v>0</v>
      </c>
      <c r="M14539" s="334">
        <v>0</v>
      </c>
      <c r="N14539" s="334">
        <v>0</v>
      </c>
      <c r="O14539" s="334">
        <v>0</v>
      </c>
      <c r="P14539" s="334">
        <v>0</v>
      </c>
      <c r="Q14539" s="334">
        <v>0</v>
      </c>
      <c r="R14539" s="334">
        <v>0</v>
      </c>
      <c r="S14539" s="334">
        <v>0</v>
      </c>
      <c r="T14539" s="334">
        <v>0</v>
      </c>
      <c r="U14539" s="334">
        <v>0</v>
      </c>
      <c r="V14539" s="334">
        <v>0</v>
      </c>
      <c r="W14539" s="334">
        <v>0</v>
      </c>
      <c r="X14539" s="334">
        <v>0</v>
      </c>
      <c r="Y14539" s="334">
        <v>0</v>
      </c>
      <c r="Z14539" s="334">
        <v>0</v>
      </c>
      <c r="AA14539" s="334">
        <v>0</v>
      </c>
      <c r="AB14539" s="334">
        <v>0</v>
      </c>
      <c r="AD14539" s="334">
        <v>0</v>
      </c>
      <c r="AE14539" s="334">
        <f t="shared" si="2277"/>
        <v>0</v>
      </c>
      <c r="AF14539" s="334">
        <f t="shared" si="2278"/>
        <v>0</v>
      </c>
      <c r="AG14539" s="340">
        <f t="shared" si="2279"/>
        <v>0</v>
      </c>
      <c r="AI14539" s="340">
        <f t="shared" si="2280"/>
        <v>0</v>
      </c>
      <c r="AJ14539" s="340">
        <f t="shared" si="2280"/>
        <v>0</v>
      </c>
      <c r="AK14539" s="340">
        <f t="shared" si="2280"/>
        <v>0</v>
      </c>
      <c r="AL14539" s="340">
        <f t="shared" si="2280"/>
        <v>0</v>
      </c>
      <c r="AM14539" s="340">
        <f t="shared" si="2280"/>
        <v>0</v>
      </c>
    </row>
    <row r="14540" spans="1:39" x14ac:dyDescent="0.35">
      <c r="A14540" s="337">
        <v>36453</v>
      </c>
      <c r="B14540" s="338">
        <f t="shared" si="2274"/>
        <v>1999</v>
      </c>
      <c r="C14540" s="338">
        <f t="shared" si="2275"/>
        <v>10</v>
      </c>
      <c r="D14540" s="338">
        <f t="shared" si="2276"/>
        <v>20</v>
      </c>
      <c r="E14540" s="334">
        <v>0</v>
      </c>
      <c r="F14540" s="334">
        <v>0</v>
      </c>
      <c r="G14540" s="334">
        <v>0</v>
      </c>
      <c r="H14540" s="334">
        <v>0</v>
      </c>
      <c r="I14540" s="334">
        <v>0</v>
      </c>
      <c r="J14540" s="334">
        <v>0</v>
      </c>
      <c r="K14540" s="334">
        <v>0</v>
      </c>
      <c r="L14540" s="334">
        <v>0</v>
      </c>
      <c r="M14540" s="334">
        <v>0</v>
      </c>
      <c r="N14540" s="334">
        <v>0</v>
      </c>
      <c r="O14540" s="334">
        <v>0</v>
      </c>
      <c r="P14540" s="334">
        <v>0</v>
      </c>
      <c r="Q14540" s="334">
        <v>0</v>
      </c>
      <c r="R14540" s="334">
        <v>0</v>
      </c>
      <c r="S14540" s="334">
        <v>0</v>
      </c>
      <c r="T14540" s="334">
        <v>0</v>
      </c>
      <c r="U14540" s="334">
        <v>0</v>
      </c>
      <c r="V14540" s="334">
        <v>0</v>
      </c>
      <c r="W14540" s="334">
        <v>0</v>
      </c>
      <c r="X14540" s="334">
        <v>0</v>
      </c>
      <c r="Y14540" s="334">
        <v>0</v>
      </c>
      <c r="Z14540" s="334">
        <v>0</v>
      </c>
      <c r="AA14540" s="334">
        <v>0</v>
      </c>
      <c r="AB14540" s="334">
        <v>0</v>
      </c>
      <c r="AD14540" s="334">
        <v>0</v>
      </c>
      <c r="AE14540" s="334">
        <f t="shared" si="2277"/>
        <v>0</v>
      </c>
      <c r="AF14540" s="334">
        <f t="shared" si="2278"/>
        <v>0</v>
      </c>
      <c r="AG14540" s="340">
        <f t="shared" si="2279"/>
        <v>0</v>
      </c>
      <c r="AI14540" s="340">
        <f t="shared" si="2280"/>
        <v>0</v>
      </c>
      <c r="AJ14540" s="340">
        <f t="shared" si="2280"/>
        <v>0</v>
      </c>
      <c r="AK14540" s="340">
        <f t="shared" si="2280"/>
        <v>0</v>
      </c>
      <c r="AL14540" s="340">
        <f t="shared" si="2280"/>
        <v>0</v>
      </c>
      <c r="AM14540" s="340">
        <f t="shared" si="2280"/>
        <v>0</v>
      </c>
    </row>
    <row r="14541" spans="1:39" x14ac:dyDescent="0.35">
      <c r="A14541" s="337">
        <v>36454</v>
      </c>
      <c r="B14541" s="338">
        <f t="shared" si="2274"/>
        <v>1999</v>
      </c>
      <c r="C14541" s="338">
        <f t="shared" si="2275"/>
        <v>10</v>
      </c>
      <c r="D14541" s="338">
        <f t="shared" si="2276"/>
        <v>21</v>
      </c>
      <c r="E14541" s="334">
        <v>0</v>
      </c>
      <c r="F14541" s="334">
        <v>0</v>
      </c>
      <c r="G14541" s="334">
        <v>0</v>
      </c>
      <c r="H14541" s="334">
        <v>0</v>
      </c>
      <c r="I14541" s="334">
        <v>0</v>
      </c>
      <c r="J14541" s="334">
        <v>0</v>
      </c>
      <c r="K14541" s="334">
        <v>0</v>
      </c>
      <c r="L14541" s="334">
        <v>0</v>
      </c>
      <c r="M14541" s="334">
        <v>0</v>
      </c>
      <c r="N14541" s="334">
        <v>0</v>
      </c>
      <c r="O14541" s="334">
        <v>0</v>
      </c>
      <c r="P14541" s="334">
        <v>0</v>
      </c>
      <c r="Q14541" s="334">
        <v>0</v>
      </c>
      <c r="R14541" s="334">
        <v>0</v>
      </c>
      <c r="S14541" s="334">
        <v>0</v>
      </c>
      <c r="T14541" s="334">
        <v>0</v>
      </c>
      <c r="U14541" s="334">
        <v>0</v>
      </c>
      <c r="V14541" s="334">
        <v>0</v>
      </c>
      <c r="W14541" s="334">
        <v>0</v>
      </c>
      <c r="X14541" s="334">
        <v>0</v>
      </c>
      <c r="Y14541" s="334">
        <v>0</v>
      </c>
      <c r="Z14541" s="334">
        <v>0</v>
      </c>
      <c r="AA14541" s="334">
        <v>0</v>
      </c>
      <c r="AB14541" s="334">
        <v>0</v>
      </c>
      <c r="AD14541" s="334">
        <v>0</v>
      </c>
      <c r="AE14541" s="334">
        <f t="shared" si="2277"/>
        <v>0</v>
      </c>
      <c r="AF14541" s="334">
        <f t="shared" si="2278"/>
        <v>0</v>
      </c>
      <c r="AG14541" s="340">
        <f t="shared" si="2279"/>
        <v>0</v>
      </c>
      <c r="AI14541" s="340">
        <f t="shared" si="2280"/>
        <v>0</v>
      </c>
      <c r="AJ14541" s="340">
        <f t="shared" si="2280"/>
        <v>0</v>
      </c>
      <c r="AK14541" s="340">
        <f t="shared" si="2280"/>
        <v>0</v>
      </c>
      <c r="AL14541" s="340">
        <f t="shared" si="2280"/>
        <v>0</v>
      </c>
      <c r="AM14541" s="340">
        <f t="shared" si="2280"/>
        <v>0</v>
      </c>
    </row>
    <row r="14542" spans="1:39" x14ac:dyDescent="0.35">
      <c r="A14542" s="337">
        <v>36455</v>
      </c>
      <c r="B14542" s="338">
        <f t="shared" si="2274"/>
        <v>1999</v>
      </c>
      <c r="C14542" s="338">
        <f t="shared" si="2275"/>
        <v>10</v>
      </c>
      <c r="D14542" s="338">
        <f t="shared" si="2276"/>
        <v>22</v>
      </c>
      <c r="E14542" s="334">
        <v>0</v>
      </c>
      <c r="F14542" s="334">
        <v>0</v>
      </c>
      <c r="G14542" s="334">
        <v>0</v>
      </c>
      <c r="H14542" s="334">
        <v>0</v>
      </c>
      <c r="I14542" s="334">
        <v>0</v>
      </c>
      <c r="J14542" s="334">
        <v>0</v>
      </c>
      <c r="K14542" s="334">
        <v>0</v>
      </c>
      <c r="L14542" s="334">
        <v>0</v>
      </c>
      <c r="M14542" s="334">
        <v>0</v>
      </c>
      <c r="N14542" s="334">
        <v>0</v>
      </c>
      <c r="O14542" s="334">
        <v>0</v>
      </c>
      <c r="P14542" s="334">
        <v>0</v>
      </c>
      <c r="Q14542" s="334">
        <v>0</v>
      </c>
      <c r="R14542" s="334">
        <v>0</v>
      </c>
      <c r="S14542" s="334">
        <v>0</v>
      </c>
      <c r="T14542" s="334">
        <v>0</v>
      </c>
      <c r="U14542" s="334">
        <v>0</v>
      </c>
      <c r="V14542" s="334">
        <v>0</v>
      </c>
      <c r="W14542" s="334">
        <v>0</v>
      </c>
      <c r="X14542" s="334">
        <v>0</v>
      </c>
      <c r="Y14542" s="334">
        <v>0</v>
      </c>
      <c r="Z14542" s="334">
        <v>0</v>
      </c>
      <c r="AA14542" s="334">
        <v>0</v>
      </c>
      <c r="AB14542" s="334">
        <v>0</v>
      </c>
      <c r="AD14542" s="334">
        <v>0</v>
      </c>
      <c r="AE14542" s="334">
        <f t="shared" si="2277"/>
        <v>0</v>
      </c>
      <c r="AF14542" s="334">
        <f t="shared" si="2278"/>
        <v>0</v>
      </c>
      <c r="AG14542" s="340">
        <f t="shared" si="2279"/>
        <v>0</v>
      </c>
      <c r="AI14542" s="340">
        <f t="shared" si="2280"/>
        <v>0</v>
      </c>
      <c r="AJ14542" s="340">
        <f t="shared" si="2280"/>
        <v>0</v>
      </c>
      <c r="AK14542" s="340">
        <f t="shared" si="2280"/>
        <v>0</v>
      </c>
      <c r="AL14542" s="340">
        <f t="shared" si="2280"/>
        <v>0</v>
      </c>
      <c r="AM14542" s="340">
        <f t="shared" si="2280"/>
        <v>0</v>
      </c>
    </row>
    <row r="14543" spans="1:39" x14ac:dyDescent="0.35">
      <c r="A14543" s="337">
        <v>36456</v>
      </c>
      <c r="B14543" s="338">
        <f t="shared" si="2274"/>
        <v>1999</v>
      </c>
      <c r="C14543" s="338">
        <f t="shared" si="2275"/>
        <v>10</v>
      </c>
      <c r="D14543" s="338">
        <f t="shared" si="2276"/>
        <v>23</v>
      </c>
      <c r="E14543" s="334">
        <v>0</v>
      </c>
      <c r="F14543" s="334">
        <v>0</v>
      </c>
      <c r="G14543" s="334">
        <v>0</v>
      </c>
      <c r="H14543" s="334">
        <v>0</v>
      </c>
      <c r="I14543" s="334">
        <v>0</v>
      </c>
      <c r="J14543" s="334">
        <v>0</v>
      </c>
      <c r="K14543" s="334">
        <v>0</v>
      </c>
      <c r="L14543" s="334">
        <v>0</v>
      </c>
      <c r="M14543" s="334">
        <v>0</v>
      </c>
      <c r="N14543" s="334">
        <v>0</v>
      </c>
      <c r="O14543" s="334">
        <v>0</v>
      </c>
      <c r="P14543" s="334">
        <v>0</v>
      </c>
      <c r="Q14543" s="334">
        <v>0</v>
      </c>
      <c r="R14543" s="334">
        <v>0</v>
      </c>
      <c r="S14543" s="334">
        <v>0</v>
      </c>
      <c r="T14543" s="334">
        <v>0</v>
      </c>
      <c r="U14543" s="334">
        <v>0</v>
      </c>
      <c r="V14543" s="334">
        <v>0</v>
      </c>
      <c r="W14543" s="334">
        <v>0</v>
      </c>
      <c r="X14543" s="334">
        <v>0</v>
      </c>
      <c r="Y14543" s="334">
        <v>0</v>
      </c>
      <c r="Z14543" s="334">
        <v>0</v>
      </c>
      <c r="AA14543" s="334">
        <v>0</v>
      </c>
      <c r="AB14543" s="334">
        <v>0</v>
      </c>
      <c r="AD14543" s="334">
        <v>0</v>
      </c>
      <c r="AE14543" s="334">
        <f t="shared" si="2277"/>
        <v>0</v>
      </c>
      <c r="AF14543" s="334">
        <f t="shared" si="2278"/>
        <v>0</v>
      </c>
      <c r="AG14543" s="340">
        <f t="shared" si="2279"/>
        <v>0</v>
      </c>
      <c r="AI14543" s="340">
        <f t="shared" si="2280"/>
        <v>0</v>
      </c>
      <c r="AJ14543" s="340">
        <f t="shared" si="2280"/>
        <v>0</v>
      </c>
      <c r="AK14543" s="340">
        <f t="shared" si="2280"/>
        <v>0</v>
      </c>
      <c r="AL14543" s="340">
        <f t="shared" si="2280"/>
        <v>0</v>
      </c>
      <c r="AM14543" s="340">
        <f t="shared" si="2280"/>
        <v>0</v>
      </c>
    </row>
    <row r="14544" spans="1:39" x14ac:dyDescent="0.35">
      <c r="A14544" s="337">
        <v>36457</v>
      </c>
      <c r="B14544" s="338">
        <f t="shared" si="2274"/>
        <v>1999</v>
      </c>
      <c r="C14544" s="338">
        <f t="shared" si="2275"/>
        <v>10</v>
      </c>
      <c r="D14544" s="338">
        <f t="shared" si="2276"/>
        <v>24</v>
      </c>
      <c r="E14544" s="334">
        <v>0</v>
      </c>
      <c r="F14544" s="334">
        <v>0</v>
      </c>
      <c r="G14544" s="334">
        <v>0</v>
      </c>
      <c r="H14544" s="334">
        <v>0</v>
      </c>
      <c r="I14544" s="334">
        <v>0</v>
      </c>
      <c r="J14544" s="334">
        <v>0</v>
      </c>
      <c r="K14544" s="334">
        <v>0</v>
      </c>
      <c r="L14544" s="334">
        <v>0</v>
      </c>
      <c r="M14544" s="334">
        <v>0</v>
      </c>
      <c r="N14544" s="334">
        <v>0</v>
      </c>
      <c r="O14544" s="334">
        <v>0</v>
      </c>
      <c r="P14544" s="334">
        <v>0</v>
      </c>
      <c r="Q14544" s="334">
        <v>0</v>
      </c>
      <c r="R14544" s="334">
        <v>0</v>
      </c>
      <c r="S14544" s="334">
        <v>0</v>
      </c>
      <c r="T14544" s="334">
        <v>0</v>
      </c>
      <c r="U14544" s="334">
        <v>0</v>
      </c>
      <c r="V14544" s="334">
        <v>0</v>
      </c>
      <c r="W14544" s="334">
        <v>0</v>
      </c>
      <c r="X14544" s="334">
        <v>0</v>
      </c>
      <c r="Y14544" s="334">
        <v>0</v>
      </c>
      <c r="Z14544" s="334">
        <v>0</v>
      </c>
      <c r="AA14544" s="334">
        <v>0</v>
      </c>
      <c r="AB14544" s="334">
        <v>0</v>
      </c>
      <c r="AD14544" s="334">
        <v>0</v>
      </c>
      <c r="AE14544" s="334">
        <f t="shared" si="2277"/>
        <v>0</v>
      </c>
      <c r="AF14544" s="334">
        <f t="shared" si="2278"/>
        <v>0</v>
      </c>
      <c r="AG14544" s="340">
        <f t="shared" si="2279"/>
        <v>0</v>
      </c>
      <c r="AI14544" s="340">
        <f t="shared" si="2280"/>
        <v>0</v>
      </c>
      <c r="AJ14544" s="340">
        <f t="shared" si="2280"/>
        <v>0</v>
      </c>
      <c r="AK14544" s="340">
        <f t="shared" si="2280"/>
        <v>0</v>
      </c>
      <c r="AL14544" s="340">
        <f t="shared" si="2280"/>
        <v>0</v>
      </c>
      <c r="AM14544" s="340">
        <f t="shared" si="2280"/>
        <v>0</v>
      </c>
    </row>
    <row r="14545" spans="1:39" x14ac:dyDescent="0.35">
      <c r="A14545" s="337">
        <v>36458</v>
      </c>
      <c r="B14545" s="338">
        <f t="shared" si="2274"/>
        <v>1999</v>
      </c>
      <c r="C14545" s="338">
        <f t="shared" si="2275"/>
        <v>10</v>
      </c>
      <c r="D14545" s="338">
        <f t="shared" si="2276"/>
        <v>25</v>
      </c>
      <c r="E14545" s="334">
        <v>0</v>
      </c>
      <c r="F14545" s="334">
        <v>0</v>
      </c>
      <c r="G14545" s="334">
        <v>0</v>
      </c>
      <c r="H14545" s="334">
        <v>0</v>
      </c>
      <c r="I14545" s="334">
        <v>0</v>
      </c>
      <c r="J14545" s="334">
        <v>0</v>
      </c>
      <c r="K14545" s="334">
        <v>0</v>
      </c>
      <c r="L14545" s="334">
        <v>0</v>
      </c>
      <c r="M14545" s="334">
        <v>0</v>
      </c>
      <c r="N14545" s="334">
        <v>0</v>
      </c>
      <c r="O14545" s="334">
        <v>0</v>
      </c>
      <c r="P14545" s="334">
        <v>0</v>
      </c>
      <c r="Q14545" s="334">
        <v>0</v>
      </c>
      <c r="R14545" s="334">
        <v>0</v>
      </c>
      <c r="S14545" s="334">
        <v>0</v>
      </c>
      <c r="T14545" s="334">
        <v>0</v>
      </c>
      <c r="U14545" s="334">
        <v>0</v>
      </c>
      <c r="V14545" s="334">
        <v>0</v>
      </c>
      <c r="W14545" s="334">
        <v>0</v>
      </c>
      <c r="X14545" s="334">
        <v>0</v>
      </c>
      <c r="Y14545" s="334">
        <v>0</v>
      </c>
      <c r="Z14545" s="334">
        <v>0</v>
      </c>
      <c r="AA14545" s="334">
        <v>0</v>
      </c>
      <c r="AB14545" s="334">
        <v>0</v>
      </c>
      <c r="AD14545" s="334">
        <v>0</v>
      </c>
      <c r="AE14545" s="334">
        <f t="shared" si="2277"/>
        <v>0</v>
      </c>
      <c r="AF14545" s="334">
        <f t="shared" si="2278"/>
        <v>0</v>
      </c>
      <c r="AG14545" s="340">
        <f t="shared" si="2279"/>
        <v>0</v>
      </c>
      <c r="AI14545" s="340">
        <f t="shared" si="2280"/>
        <v>0</v>
      </c>
      <c r="AJ14545" s="340">
        <f t="shared" si="2280"/>
        <v>0</v>
      </c>
      <c r="AK14545" s="340">
        <f t="shared" si="2280"/>
        <v>0</v>
      </c>
      <c r="AL14545" s="340">
        <f t="shared" si="2280"/>
        <v>0</v>
      </c>
      <c r="AM14545" s="340">
        <f t="shared" si="2280"/>
        <v>0</v>
      </c>
    </row>
    <row r="14546" spans="1:39" x14ac:dyDescent="0.35">
      <c r="A14546" s="337">
        <v>36459</v>
      </c>
      <c r="B14546" s="338">
        <f t="shared" si="2274"/>
        <v>1999</v>
      </c>
      <c r="C14546" s="338">
        <f t="shared" si="2275"/>
        <v>10</v>
      </c>
      <c r="D14546" s="338">
        <f t="shared" si="2276"/>
        <v>26</v>
      </c>
      <c r="E14546" s="334">
        <v>0</v>
      </c>
      <c r="F14546" s="334">
        <v>0</v>
      </c>
      <c r="G14546" s="334">
        <v>0</v>
      </c>
      <c r="H14546" s="334">
        <v>0</v>
      </c>
      <c r="I14546" s="334">
        <v>0</v>
      </c>
      <c r="J14546" s="334">
        <v>0</v>
      </c>
      <c r="K14546" s="334">
        <v>0</v>
      </c>
      <c r="L14546" s="334">
        <v>0</v>
      </c>
      <c r="M14546" s="334">
        <v>0</v>
      </c>
      <c r="N14546" s="334">
        <v>0</v>
      </c>
      <c r="O14546" s="334">
        <v>0</v>
      </c>
      <c r="P14546" s="334">
        <v>0</v>
      </c>
      <c r="Q14546" s="334">
        <v>0</v>
      </c>
      <c r="R14546" s="334">
        <v>0</v>
      </c>
      <c r="S14546" s="334">
        <v>0</v>
      </c>
      <c r="T14546" s="334">
        <v>0</v>
      </c>
      <c r="U14546" s="334">
        <v>0</v>
      </c>
      <c r="V14546" s="334">
        <v>0</v>
      </c>
      <c r="W14546" s="334">
        <v>0</v>
      </c>
      <c r="X14546" s="334">
        <v>0</v>
      </c>
      <c r="Y14546" s="334">
        <v>0</v>
      </c>
      <c r="Z14546" s="334">
        <v>0</v>
      </c>
      <c r="AA14546" s="334">
        <v>0</v>
      </c>
      <c r="AB14546" s="334">
        <v>0</v>
      </c>
      <c r="AD14546" s="334">
        <v>0</v>
      </c>
      <c r="AE14546" s="334">
        <f t="shared" si="2277"/>
        <v>0</v>
      </c>
      <c r="AF14546" s="334">
        <f t="shared" si="2278"/>
        <v>0</v>
      </c>
      <c r="AG14546" s="340">
        <f t="shared" si="2279"/>
        <v>0</v>
      </c>
      <c r="AI14546" s="340">
        <f t="shared" si="2280"/>
        <v>0</v>
      </c>
      <c r="AJ14546" s="340">
        <f t="shared" si="2280"/>
        <v>0</v>
      </c>
      <c r="AK14546" s="340">
        <f t="shared" si="2280"/>
        <v>0</v>
      </c>
      <c r="AL14546" s="340">
        <f t="shared" si="2280"/>
        <v>0</v>
      </c>
      <c r="AM14546" s="340">
        <f t="shared" si="2280"/>
        <v>0</v>
      </c>
    </row>
    <row r="14547" spans="1:39" x14ac:dyDescent="0.35">
      <c r="A14547" s="337">
        <v>36460</v>
      </c>
      <c r="B14547" s="338">
        <f t="shared" si="2274"/>
        <v>1999</v>
      </c>
      <c r="C14547" s="338">
        <f t="shared" si="2275"/>
        <v>10</v>
      </c>
      <c r="D14547" s="338">
        <f t="shared" si="2276"/>
        <v>27</v>
      </c>
      <c r="E14547" s="334">
        <v>0</v>
      </c>
      <c r="F14547" s="334">
        <v>0</v>
      </c>
      <c r="G14547" s="334">
        <v>0</v>
      </c>
      <c r="H14547" s="334">
        <v>0</v>
      </c>
      <c r="I14547" s="334">
        <v>0</v>
      </c>
      <c r="J14547" s="334">
        <v>0</v>
      </c>
      <c r="K14547" s="334">
        <v>0</v>
      </c>
      <c r="L14547" s="334">
        <v>0</v>
      </c>
      <c r="M14547" s="334">
        <v>0</v>
      </c>
      <c r="N14547" s="334">
        <v>0</v>
      </c>
      <c r="O14547" s="334">
        <v>0</v>
      </c>
      <c r="P14547" s="334">
        <v>0</v>
      </c>
      <c r="Q14547" s="334">
        <v>0</v>
      </c>
      <c r="R14547" s="334">
        <v>0</v>
      </c>
      <c r="S14547" s="334">
        <v>0</v>
      </c>
      <c r="T14547" s="334">
        <v>0</v>
      </c>
      <c r="U14547" s="334">
        <v>0</v>
      </c>
      <c r="V14547" s="334">
        <v>0</v>
      </c>
      <c r="W14547" s="334">
        <v>0</v>
      </c>
      <c r="X14547" s="334">
        <v>0</v>
      </c>
      <c r="Y14547" s="334">
        <v>0</v>
      </c>
      <c r="Z14547" s="334">
        <v>0</v>
      </c>
      <c r="AA14547" s="334">
        <v>0</v>
      </c>
      <c r="AB14547" s="334">
        <v>0</v>
      </c>
      <c r="AD14547" s="334">
        <v>0</v>
      </c>
      <c r="AE14547" s="334">
        <f t="shared" si="2277"/>
        <v>0</v>
      </c>
      <c r="AF14547" s="334">
        <f t="shared" si="2278"/>
        <v>0</v>
      </c>
      <c r="AG14547" s="340">
        <f t="shared" si="2279"/>
        <v>0</v>
      </c>
      <c r="AI14547" s="340">
        <f t="shared" si="2280"/>
        <v>0</v>
      </c>
      <c r="AJ14547" s="340">
        <f t="shared" si="2280"/>
        <v>0</v>
      </c>
      <c r="AK14547" s="340">
        <f t="shared" si="2280"/>
        <v>0</v>
      </c>
      <c r="AL14547" s="340">
        <f t="shared" si="2280"/>
        <v>0</v>
      </c>
      <c r="AM14547" s="340">
        <f t="shared" si="2280"/>
        <v>0</v>
      </c>
    </row>
    <row r="14548" spans="1:39" x14ac:dyDescent="0.35">
      <c r="A14548" s="337">
        <v>36461</v>
      </c>
      <c r="B14548" s="338">
        <f t="shared" si="2274"/>
        <v>1999</v>
      </c>
      <c r="C14548" s="338">
        <f t="shared" si="2275"/>
        <v>10</v>
      </c>
      <c r="D14548" s="338">
        <f t="shared" si="2276"/>
        <v>28</v>
      </c>
      <c r="E14548" s="334">
        <v>0</v>
      </c>
      <c r="F14548" s="334">
        <v>0</v>
      </c>
      <c r="G14548" s="334">
        <v>0</v>
      </c>
      <c r="H14548" s="334">
        <v>0</v>
      </c>
      <c r="I14548" s="334">
        <v>0</v>
      </c>
      <c r="J14548" s="334">
        <v>0</v>
      </c>
      <c r="K14548" s="334">
        <v>0</v>
      </c>
      <c r="L14548" s="334">
        <v>0</v>
      </c>
      <c r="M14548" s="334">
        <v>0</v>
      </c>
      <c r="N14548" s="334">
        <v>0</v>
      </c>
      <c r="O14548" s="334">
        <v>0</v>
      </c>
      <c r="P14548" s="334">
        <v>0</v>
      </c>
      <c r="Q14548" s="334">
        <v>0</v>
      </c>
      <c r="R14548" s="334">
        <v>0</v>
      </c>
      <c r="S14548" s="334">
        <v>0</v>
      </c>
      <c r="T14548" s="334">
        <v>0</v>
      </c>
      <c r="U14548" s="334">
        <v>0</v>
      </c>
      <c r="V14548" s="334">
        <v>0</v>
      </c>
      <c r="W14548" s="334">
        <v>0</v>
      </c>
      <c r="X14548" s="334">
        <v>0</v>
      </c>
      <c r="Y14548" s="334">
        <v>0</v>
      </c>
      <c r="Z14548" s="334">
        <v>0</v>
      </c>
      <c r="AA14548" s="334">
        <v>0</v>
      </c>
      <c r="AB14548" s="334">
        <v>0</v>
      </c>
      <c r="AD14548" s="334">
        <v>0</v>
      </c>
      <c r="AE14548" s="334">
        <f t="shared" si="2277"/>
        <v>0</v>
      </c>
      <c r="AF14548" s="334">
        <f t="shared" si="2278"/>
        <v>0</v>
      </c>
      <c r="AG14548" s="340">
        <f t="shared" si="2279"/>
        <v>0</v>
      </c>
      <c r="AI14548" s="340">
        <f t="shared" ref="AI14548:AM14563" si="2281">IF($C14548=AI$1,$AF14548,0)</f>
        <v>0</v>
      </c>
      <c r="AJ14548" s="340">
        <f t="shared" si="2281"/>
        <v>0</v>
      </c>
      <c r="AK14548" s="340">
        <f t="shared" si="2281"/>
        <v>0</v>
      </c>
      <c r="AL14548" s="340">
        <f t="shared" si="2281"/>
        <v>0</v>
      </c>
      <c r="AM14548" s="340">
        <f t="shared" si="2281"/>
        <v>0</v>
      </c>
    </row>
    <row r="14549" spans="1:39" x14ac:dyDescent="0.35">
      <c r="A14549" s="337">
        <v>36462</v>
      </c>
      <c r="B14549" s="338">
        <f t="shared" si="2274"/>
        <v>1999</v>
      </c>
      <c r="C14549" s="338">
        <f t="shared" si="2275"/>
        <v>10</v>
      </c>
      <c r="D14549" s="338">
        <f t="shared" si="2276"/>
        <v>29</v>
      </c>
      <c r="E14549" s="334">
        <v>0</v>
      </c>
      <c r="F14549" s="334">
        <v>0</v>
      </c>
      <c r="G14549" s="334">
        <v>0</v>
      </c>
      <c r="H14549" s="334">
        <v>0</v>
      </c>
      <c r="I14549" s="334">
        <v>0</v>
      </c>
      <c r="J14549" s="334">
        <v>0</v>
      </c>
      <c r="K14549" s="334">
        <v>0</v>
      </c>
      <c r="L14549" s="334">
        <v>0</v>
      </c>
      <c r="M14549" s="334">
        <v>0</v>
      </c>
      <c r="N14549" s="334">
        <v>0</v>
      </c>
      <c r="O14549" s="334">
        <v>0</v>
      </c>
      <c r="P14549" s="334">
        <v>0</v>
      </c>
      <c r="Q14549" s="334">
        <v>0</v>
      </c>
      <c r="R14549" s="334">
        <v>0</v>
      </c>
      <c r="S14549" s="334">
        <v>0</v>
      </c>
      <c r="T14549" s="334">
        <v>0</v>
      </c>
      <c r="U14549" s="334">
        <v>0</v>
      </c>
      <c r="V14549" s="334">
        <v>0</v>
      </c>
      <c r="W14549" s="334">
        <v>0</v>
      </c>
      <c r="X14549" s="334">
        <v>0</v>
      </c>
      <c r="Y14549" s="334">
        <v>0</v>
      </c>
      <c r="Z14549" s="334">
        <v>0</v>
      </c>
      <c r="AA14549" s="334">
        <v>0</v>
      </c>
      <c r="AB14549" s="334">
        <v>0</v>
      </c>
      <c r="AD14549" s="334">
        <v>0</v>
      </c>
      <c r="AE14549" s="334">
        <f t="shared" si="2277"/>
        <v>0</v>
      </c>
      <c r="AF14549" s="334">
        <f t="shared" si="2278"/>
        <v>0</v>
      </c>
      <c r="AG14549" s="340">
        <f t="shared" si="2279"/>
        <v>0</v>
      </c>
      <c r="AI14549" s="340">
        <f t="shared" si="2281"/>
        <v>0</v>
      </c>
      <c r="AJ14549" s="340">
        <f t="shared" si="2281"/>
        <v>0</v>
      </c>
      <c r="AK14549" s="340">
        <f t="shared" si="2281"/>
        <v>0</v>
      </c>
      <c r="AL14549" s="340">
        <f t="shared" si="2281"/>
        <v>0</v>
      </c>
      <c r="AM14549" s="340">
        <f t="shared" si="2281"/>
        <v>0</v>
      </c>
    </row>
    <row r="14550" spans="1:39" x14ac:dyDescent="0.35">
      <c r="A14550" s="337">
        <v>36463</v>
      </c>
      <c r="B14550" s="338">
        <f t="shared" si="2274"/>
        <v>1999</v>
      </c>
      <c r="C14550" s="338">
        <f t="shared" si="2275"/>
        <v>10</v>
      </c>
      <c r="D14550" s="338">
        <f t="shared" si="2276"/>
        <v>30</v>
      </c>
      <c r="E14550" s="334">
        <v>0</v>
      </c>
      <c r="F14550" s="334">
        <v>0</v>
      </c>
      <c r="G14550" s="334">
        <v>0</v>
      </c>
      <c r="H14550" s="334">
        <v>0</v>
      </c>
      <c r="I14550" s="334">
        <v>0</v>
      </c>
      <c r="J14550" s="334">
        <v>0</v>
      </c>
      <c r="K14550" s="334">
        <v>0</v>
      </c>
      <c r="L14550" s="334">
        <v>0</v>
      </c>
      <c r="M14550" s="334">
        <v>0</v>
      </c>
      <c r="N14550" s="334">
        <v>0</v>
      </c>
      <c r="O14550" s="334">
        <v>0</v>
      </c>
      <c r="P14550" s="334">
        <v>0</v>
      </c>
      <c r="Q14550" s="334">
        <v>0</v>
      </c>
      <c r="R14550" s="334">
        <v>0</v>
      </c>
      <c r="S14550" s="334">
        <v>0</v>
      </c>
      <c r="T14550" s="334">
        <v>0</v>
      </c>
      <c r="U14550" s="334">
        <v>0</v>
      </c>
      <c r="V14550" s="334">
        <v>0</v>
      </c>
      <c r="W14550" s="334">
        <v>0</v>
      </c>
      <c r="X14550" s="334">
        <v>0</v>
      </c>
      <c r="Y14550" s="334">
        <v>0</v>
      </c>
      <c r="Z14550" s="334">
        <v>0</v>
      </c>
      <c r="AA14550" s="334">
        <v>0</v>
      </c>
      <c r="AB14550" s="334">
        <v>0</v>
      </c>
      <c r="AD14550" s="334">
        <v>0</v>
      </c>
      <c r="AE14550" s="334">
        <f t="shared" si="2277"/>
        <v>0</v>
      </c>
      <c r="AF14550" s="334">
        <f t="shared" si="2278"/>
        <v>0</v>
      </c>
      <c r="AG14550" s="340">
        <f t="shared" si="2279"/>
        <v>0</v>
      </c>
      <c r="AI14550" s="340">
        <f t="shared" si="2281"/>
        <v>0</v>
      </c>
      <c r="AJ14550" s="340">
        <f t="shared" si="2281"/>
        <v>0</v>
      </c>
      <c r="AK14550" s="340">
        <f t="shared" si="2281"/>
        <v>0</v>
      </c>
      <c r="AL14550" s="340">
        <f t="shared" si="2281"/>
        <v>0</v>
      </c>
      <c r="AM14550" s="340">
        <f t="shared" si="2281"/>
        <v>0</v>
      </c>
    </row>
    <row r="14551" spans="1:39" x14ac:dyDescent="0.35">
      <c r="A14551" s="337">
        <v>36464</v>
      </c>
      <c r="B14551" s="338">
        <f t="shared" si="2274"/>
        <v>1999</v>
      </c>
      <c r="C14551" s="338">
        <f t="shared" si="2275"/>
        <v>10</v>
      </c>
      <c r="D14551" s="338">
        <f t="shared" si="2276"/>
        <v>31</v>
      </c>
      <c r="E14551" s="334">
        <v>0</v>
      </c>
      <c r="F14551" s="334">
        <v>0</v>
      </c>
      <c r="G14551" s="334">
        <v>0</v>
      </c>
      <c r="H14551" s="334">
        <v>0</v>
      </c>
      <c r="I14551" s="334">
        <v>0</v>
      </c>
      <c r="J14551" s="334">
        <v>0</v>
      </c>
      <c r="K14551" s="334">
        <v>0</v>
      </c>
      <c r="L14551" s="334">
        <v>0</v>
      </c>
      <c r="M14551" s="334">
        <v>0</v>
      </c>
      <c r="N14551" s="334">
        <v>0</v>
      </c>
      <c r="O14551" s="334">
        <v>0</v>
      </c>
      <c r="P14551" s="334">
        <v>0.2</v>
      </c>
      <c r="Q14551" s="334">
        <v>0.4</v>
      </c>
      <c r="R14551" s="334">
        <v>0.2</v>
      </c>
      <c r="S14551" s="334">
        <v>0.2</v>
      </c>
      <c r="T14551" s="334">
        <v>0</v>
      </c>
      <c r="U14551" s="334">
        <v>0</v>
      </c>
      <c r="V14551" s="334">
        <v>0</v>
      </c>
      <c r="W14551" s="334">
        <v>0</v>
      </c>
      <c r="X14551" s="334">
        <v>0</v>
      </c>
      <c r="Y14551" s="334">
        <v>0</v>
      </c>
      <c r="Z14551" s="334">
        <v>0</v>
      </c>
      <c r="AA14551" s="334">
        <v>0</v>
      </c>
      <c r="AB14551" s="334">
        <v>0</v>
      </c>
      <c r="AD14551" s="334">
        <v>1</v>
      </c>
      <c r="AE14551" s="334">
        <f t="shared" si="2277"/>
        <v>1</v>
      </c>
      <c r="AF14551" s="334">
        <f t="shared" si="2278"/>
        <v>1</v>
      </c>
      <c r="AG14551" s="340">
        <f t="shared" si="2279"/>
        <v>0</v>
      </c>
      <c r="AI14551" s="340">
        <f t="shared" si="2281"/>
        <v>0</v>
      </c>
      <c r="AJ14551" s="340">
        <f t="shared" si="2281"/>
        <v>0</v>
      </c>
      <c r="AK14551" s="340">
        <f t="shared" si="2281"/>
        <v>0</v>
      </c>
      <c r="AL14551" s="340">
        <f t="shared" si="2281"/>
        <v>0</v>
      </c>
      <c r="AM14551" s="340">
        <f t="shared" si="2281"/>
        <v>0</v>
      </c>
    </row>
    <row r="14552" spans="1:39" x14ac:dyDescent="0.35">
      <c r="A14552" s="337">
        <v>36465</v>
      </c>
      <c r="B14552" s="338">
        <f t="shared" si="2274"/>
        <v>1999</v>
      </c>
      <c r="C14552" s="338">
        <f t="shared" si="2275"/>
        <v>11</v>
      </c>
      <c r="D14552" s="338">
        <f t="shared" si="2276"/>
        <v>1</v>
      </c>
      <c r="E14552" s="334">
        <v>0</v>
      </c>
      <c r="F14552" s="334">
        <v>0</v>
      </c>
      <c r="G14552" s="334">
        <v>0</v>
      </c>
      <c r="H14552" s="334">
        <v>0</v>
      </c>
      <c r="I14552" s="334">
        <v>0</v>
      </c>
      <c r="J14552" s="334">
        <v>0</v>
      </c>
      <c r="K14552" s="334">
        <v>0</v>
      </c>
      <c r="L14552" s="334">
        <v>0</v>
      </c>
      <c r="M14552" s="334">
        <v>0</v>
      </c>
      <c r="N14552" s="334">
        <v>0</v>
      </c>
      <c r="O14552" s="334">
        <v>0</v>
      </c>
      <c r="P14552" s="334">
        <v>0</v>
      </c>
      <c r="Q14552" s="334">
        <v>0</v>
      </c>
      <c r="R14552" s="334">
        <v>0</v>
      </c>
      <c r="S14552" s="334">
        <v>0</v>
      </c>
      <c r="T14552" s="334">
        <v>0</v>
      </c>
      <c r="U14552" s="334">
        <v>0</v>
      </c>
      <c r="V14552" s="334">
        <v>0</v>
      </c>
      <c r="W14552" s="334">
        <v>0</v>
      </c>
      <c r="X14552" s="334">
        <v>0</v>
      </c>
      <c r="Y14552" s="334">
        <v>0</v>
      </c>
      <c r="Z14552" s="334">
        <v>0</v>
      </c>
      <c r="AA14552" s="334">
        <v>0</v>
      </c>
      <c r="AB14552" s="334">
        <v>0</v>
      </c>
      <c r="AD14552" s="334">
        <v>0</v>
      </c>
      <c r="AE14552" s="334">
        <f t="shared" si="2277"/>
        <v>0</v>
      </c>
      <c r="AF14552" s="334">
        <f t="shared" si="2278"/>
        <v>0</v>
      </c>
      <c r="AG14552" s="340">
        <f t="shared" si="2279"/>
        <v>0</v>
      </c>
      <c r="AI14552" s="340">
        <f t="shared" si="2281"/>
        <v>0</v>
      </c>
      <c r="AJ14552" s="340">
        <f t="shared" si="2281"/>
        <v>0</v>
      </c>
      <c r="AK14552" s="340">
        <f t="shared" si="2281"/>
        <v>0</v>
      </c>
      <c r="AL14552" s="340">
        <f t="shared" si="2281"/>
        <v>0</v>
      </c>
      <c r="AM14552" s="340">
        <f t="shared" si="2281"/>
        <v>0</v>
      </c>
    </row>
    <row r="14553" spans="1:39" x14ac:dyDescent="0.35">
      <c r="A14553" s="337">
        <v>36466</v>
      </c>
      <c r="B14553" s="338">
        <f t="shared" si="2274"/>
        <v>1999</v>
      </c>
      <c r="C14553" s="338">
        <f t="shared" si="2275"/>
        <v>11</v>
      </c>
      <c r="D14553" s="338">
        <f t="shared" si="2276"/>
        <v>2</v>
      </c>
      <c r="E14553" s="334">
        <v>0</v>
      </c>
      <c r="F14553" s="334">
        <v>0</v>
      </c>
      <c r="G14553" s="334">
        <v>0</v>
      </c>
      <c r="H14553" s="334">
        <v>0</v>
      </c>
      <c r="I14553" s="334">
        <v>0</v>
      </c>
      <c r="J14553" s="334">
        <v>0</v>
      </c>
      <c r="K14553" s="334">
        <v>0</v>
      </c>
      <c r="L14553" s="334">
        <v>0</v>
      </c>
      <c r="M14553" s="334">
        <v>0</v>
      </c>
      <c r="N14553" s="334">
        <v>0</v>
      </c>
      <c r="O14553" s="334">
        <v>0</v>
      </c>
      <c r="P14553" s="334">
        <v>0</v>
      </c>
      <c r="Q14553" s="334">
        <v>0</v>
      </c>
      <c r="R14553" s="334">
        <v>0</v>
      </c>
      <c r="S14553" s="334">
        <v>0</v>
      </c>
      <c r="T14553" s="334">
        <v>0</v>
      </c>
      <c r="U14553" s="334">
        <v>0</v>
      </c>
      <c r="V14553" s="334">
        <v>0</v>
      </c>
      <c r="W14553" s="334">
        <v>0</v>
      </c>
      <c r="X14553" s="334">
        <v>0</v>
      </c>
      <c r="Y14553" s="334">
        <v>0</v>
      </c>
      <c r="Z14553" s="334">
        <v>0</v>
      </c>
      <c r="AA14553" s="334">
        <v>0</v>
      </c>
      <c r="AB14553" s="334">
        <v>0</v>
      </c>
      <c r="AD14553" s="334">
        <v>0</v>
      </c>
      <c r="AE14553" s="334">
        <f t="shared" si="2277"/>
        <v>0</v>
      </c>
      <c r="AF14553" s="334">
        <f t="shared" si="2278"/>
        <v>0</v>
      </c>
      <c r="AG14553" s="340">
        <f t="shared" si="2279"/>
        <v>0</v>
      </c>
      <c r="AI14553" s="340">
        <f t="shared" si="2281"/>
        <v>0</v>
      </c>
      <c r="AJ14553" s="340">
        <f t="shared" si="2281"/>
        <v>0</v>
      </c>
      <c r="AK14553" s="340">
        <f t="shared" si="2281"/>
        <v>0</v>
      </c>
      <c r="AL14553" s="340">
        <f t="shared" si="2281"/>
        <v>0</v>
      </c>
      <c r="AM14553" s="340">
        <f t="shared" si="2281"/>
        <v>0</v>
      </c>
    </row>
    <row r="14554" spans="1:39" x14ac:dyDescent="0.35">
      <c r="A14554" s="337">
        <v>36467</v>
      </c>
      <c r="B14554" s="338">
        <f t="shared" si="2274"/>
        <v>1999</v>
      </c>
      <c r="C14554" s="338">
        <f t="shared" si="2275"/>
        <v>11</v>
      </c>
      <c r="D14554" s="338">
        <f t="shared" si="2276"/>
        <v>3</v>
      </c>
      <c r="E14554" s="334">
        <v>0</v>
      </c>
      <c r="F14554" s="334">
        <v>0</v>
      </c>
      <c r="G14554" s="334">
        <v>0</v>
      </c>
      <c r="H14554" s="334">
        <v>0</v>
      </c>
      <c r="I14554" s="334">
        <v>0</v>
      </c>
      <c r="J14554" s="334">
        <v>0</v>
      </c>
      <c r="K14554" s="334">
        <v>0</v>
      </c>
      <c r="L14554" s="334">
        <v>0</v>
      </c>
      <c r="M14554" s="334">
        <v>0</v>
      </c>
      <c r="N14554" s="334">
        <v>0</v>
      </c>
      <c r="O14554" s="334">
        <v>0</v>
      </c>
      <c r="P14554" s="334">
        <v>0</v>
      </c>
      <c r="Q14554" s="334">
        <v>0</v>
      </c>
      <c r="R14554" s="334">
        <v>0</v>
      </c>
      <c r="S14554" s="334">
        <v>0</v>
      </c>
      <c r="T14554" s="334">
        <v>0</v>
      </c>
      <c r="U14554" s="334">
        <v>0</v>
      </c>
      <c r="V14554" s="334">
        <v>0</v>
      </c>
      <c r="W14554" s="334">
        <v>0</v>
      </c>
      <c r="X14554" s="334">
        <v>0</v>
      </c>
      <c r="Y14554" s="334">
        <v>0</v>
      </c>
      <c r="Z14554" s="334">
        <v>0</v>
      </c>
      <c r="AA14554" s="334">
        <v>0</v>
      </c>
      <c r="AB14554" s="334">
        <v>0</v>
      </c>
      <c r="AD14554" s="334">
        <v>0</v>
      </c>
      <c r="AE14554" s="334">
        <f t="shared" si="2277"/>
        <v>0</v>
      </c>
      <c r="AF14554" s="334">
        <f t="shared" si="2278"/>
        <v>0</v>
      </c>
      <c r="AG14554" s="340">
        <f t="shared" si="2279"/>
        <v>0</v>
      </c>
      <c r="AI14554" s="340">
        <f t="shared" si="2281"/>
        <v>0</v>
      </c>
      <c r="AJ14554" s="340">
        <f t="shared" si="2281"/>
        <v>0</v>
      </c>
      <c r="AK14554" s="340">
        <f t="shared" si="2281"/>
        <v>0</v>
      </c>
      <c r="AL14554" s="340">
        <f t="shared" si="2281"/>
        <v>0</v>
      </c>
      <c r="AM14554" s="340">
        <f t="shared" si="2281"/>
        <v>0</v>
      </c>
    </row>
    <row r="14555" spans="1:39" x14ac:dyDescent="0.35">
      <c r="A14555" s="337">
        <v>36468</v>
      </c>
      <c r="B14555" s="338">
        <f t="shared" si="2274"/>
        <v>1999</v>
      </c>
      <c r="C14555" s="338">
        <f t="shared" si="2275"/>
        <v>11</v>
      </c>
      <c r="D14555" s="338">
        <f t="shared" si="2276"/>
        <v>4</v>
      </c>
      <c r="E14555" s="334">
        <v>0</v>
      </c>
      <c r="F14555" s="334">
        <v>0</v>
      </c>
      <c r="G14555" s="334">
        <v>0</v>
      </c>
      <c r="H14555" s="334">
        <v>0</v>
      </c>
      <c r="I14555" s="334">
        <v>0</v>
      </c>
      <c r="J14555" s="334">
        <v>0</v>
      </c>
      <c r="K14555" s="334">
        <v>0</v>
      </c>
      <c r="L14555" s="334">
        <v>0</v>
      </c>
      <c r="M14555" s="334">
        <v>0</v>
      </c>
      <c r="N14555" s="334">
        <v>0.2</v>
      </c>
      <c r="O14555" s="334">
        <v>0.2</v>
      </c>
      <c r="P14555" s="334">
        <v>0</v>
      </c>
      <c r="Q14555" s="334">
        <v>0</v>
      </c>
      <c r="R14555" s="334">
        <v>0</v>
      </c>
      <c r="S14555" s="334">
        <v>0</v>
      </c>
      <c r="T14555" s="334">
        <v>0</v>
      </c>
      <c r="U14555" s="334">
        <v>0</v>
      </c>
      <c r="V14555" s="334">
        <v>0</v>
      </c>
      <c r="W14555" s="334">
        <v>0</v>
      </c>
      <c r="X14555" s="334">
        <v>0</v>
      </c>
      <c r="Y14555" s="334">
        <v>0</v>
      </c>
      <c r="Z14555" s="334">
        <v>0</v>
      </c>
      <c r="AA14555" s="334">
        <v>0</v>
      </c>
      <c r="AB14555" s="334">
        <v>0</v>
      </c>
      <c r="AD14555" s="334">
        <v>0.4</v>
      </c>
      <c r="AE14555" s="334">
        <f t="shared" si="2277"/>
        <v>0.4</v>
      </c>
      <c r="AF14555" s="334">
        <f t="shared" si="2278"/>
        <v>0.4</v>
      </c>
      <c r="AG14555" s="340">
        <f t="shared" si="2279"/>
        <v>0</v>
      </c>
      <c r="AI14555" s="340">
        <f t="shared" si="2281"/>
        <v>0</v>
      </c>
      <c r="AJ14555" s="340">
        <f t="shared" si="2281"/>
        <v>0</v>
      </c>
      <c r="AK14555" s="340">
        <f t="shared" si="2281"/>
        <v>0</v>
      </c>
      <c r="AL14555" s="340">
        <f t="shared" si="2281"/>
        <v>0</v>
      </c>
      <c r="AM14555" s="340">
        <f t="shared" si="2281"/>
        <v>0</v>
      </c>
    </row>
    <row r="14556" spans="1:39" x14ac:dyDescent="0.35">
      <c r="A14556" s="337">
        <v>36469</v>
      </c>
      <c r="B14556" s="338">
        <f t="shared" si="2274"/>
        <v>1999</v>
      </c>
      <c r="C14556" s="338">
        <f t="shared" si="2275"/>
        <v>11</v>
      </c>
      <c r="D14556" s="338">
        <f t="shared" si="2276"/>
        <v>5</v>
      </c>
      <c r="E14556" s="334">
        <v>0</v>
      </c>
      <c r="F14556" s="334">
        <v>0</v>
      </c>
      <c r="G14556" s="334">
        <v>0</v>
      </c>
      <c r="H14556" s="334">
        <v>0</v>
      </c>
      <c r="I14556" s="334">
        <v>0</v>
      </c>
      <c r="J14556" s="334">
        <v>0</v>
      </c>
      <c r="K14556" s="334">
        <v>0</v>
      </c>
      <c r="L14556" s="334">
        <v>0</v>
      </c>
      <c r="M14556" s="334">
        <v>0</v>
      </c>
      <c r="N14556" s="334">
        <v>0</v>
      </c>
      <c r="O14556" s="334">
        <v>0</v>
      </c>
      <c r="P14556" s="334">
        <v>0</v>
      </c>
      <c r="Q14556" s="334">
        <v>0</v>
      </c>
      <c r="R14556" s="334">
        <v>0</v>
      </c>
      <c r="S14556" s="334">
        <v>0</v>
      </c>
      <c r="T14556" s="334">
        <v>0</v>
      </c>
      <c r="U14556" s="334">
        <v>0</v>
      </c>
      <c r="V14556" s="334">
        <v>0</v>
      </c>
      <c r="W14556" s="334">
        <v>0</v>
      </c>
      <c r="X14556" s="334">
        <v>0</v>
      </c>
      <c r="Y14556" s="334">
        <v>0</v>
      </c>
      <c r="Z14556" s="334">
        <v>0</v>
      </c>
      <c r="AA14556" s="334">
        <v>0</v>
      </c>
      <c r="AB14556" s="334">
        <v>0</v>
      </c>
      <c r="AD14556" s="334">
        <v>0</v>
      </c>
      <c r="AE14556" s="334">
        <f t="shared" si="2277"/>
        <v>0</v>
      </c>
      <c r="AF14556" s="334">
        <f t="shared" si="2278"/>
        <v>0</v>
      </c>
      <c r="AG14556" s="340">
        <f t="shared" si="2279"/>
        <v>0</v>
      </c>
      <c r="AI14556" s="340">
        <f t="shared" si="2281"/>
        <v>0</v>
      </c>
      <c r="AJ14556" s="340">
        <f t="shared" si="2281"/>
        <v>0</v>
      </c>
      <c r="AK14556" s="340">
        <f t="shared" si="2281"/>
        <v>0</v>
      </c>
      <c r="AL14556" s="340">
        <f t="shared" si="2281"/>
        <v>0</v>
      </c>
      <c r="AM14556" s="340">
        <f t="shared" si="2281"/>
        <v>0</v>
      </c>
    </row>
    <row r="14557" spans="1:39" x14ac:dyDescent="0.35">
      <c r="A14557" s="337">
        <v>36470</v>
      </c>
      <c r="B14557" s="338">
        <f t="shared" si="2274"/>
        <v>1999</v>
      </c>
      <c r="C14557" s="338">
        <f t="shared" si="2275"/>
        <v>11</v>
      </c>
      <c r="D14557" s="338">
        <f t="shared" si="2276"/>
        <v>6</v>
      </c>
      <c r="E14557" s="334">
        <v>0</v>
      </c>
      <c r="F14557" s="334">
        <v>0</v>
      </c>
      <c r="G14557" s="334">
        <v>0</v>
      </c>
      <c r="H14557" s="334">
        <v>0</v>
      </c>
      <c r="I14557" s="334">
        <v>0</v>
      </c>
      <c r="J14557" s="334">
        <v>0</v>
      </c>
      <c r="K14557" s="334">
        <v>0</v>
      </c>
      <c r="L14557" s="334">
        <v>0</v>
      </c>
      <c r="M14557" s="334">
        <v>0</v>
      </c>
      <c r="N14557" s="334">
        <v>0</v>
      </c>
      <c r="O14557" s="334">
        <v>0</v>
      </c>
      <c r="P14557" s="334">
        <v>0</v>
      </c>
      <c r="Q14557" s="334">
        <v>0</v>
      </c>
      <c r="R14557" s="334">
        <v>0</v>
      </c>
      <c r="S14557" s="334">
        <v>0</v>
      </c>
      <c r="T14557" s="334">
        <v>0</v>
      </c>
      <c r="U14557" s="334">
        <v>0</v>
      </c>
      <c r="V14557" s="334">
        <v>0</v>
      </c>
      <c r="W14557" s="334">
        <v>0</v>
      </c>
      <c r="X14557" s="334">
        <v>0</v>
      </c>
      <c r="Y14557" s="334">
        <v>0</v>
      </c>
      <c r="Z14557" s="334">
        <v>0</v>
      </c>
      <c r="AA14557" s="334">
        <v>0</v>
      </c>
      <c r="AB14557" s="334">
        <v>0</v>
      </c>
      <c r="AD14557" s="334">
        <v>0</v>
      </c>
      <c r="AE14557" s="334">
        <f t="shared" si="2277"/>
        <v>0</v>
      </c>
      <c r="AF14557" s="334">
        <f t="shared" si="2278"/>
        <v>0</v>
      </c>
      <c r="AG14557" s="340">
        <f t="shared" si="2279"/>
        <v>0</v>
      </c>
      <c r="AI14557" s="340">
        <f t="shared" si="2281"/>
        <v>0</v>
      </c>
      <c r="AJ14557" s="340">
        <f t="shared" si="2281"/>
        <v>0</v>
      </c>
      <c r="AK14557" s="340">
        <f t="shared" si="2281"/>
        <v>0</v>
      </c>
      <c r="AL14557" s="340">
        <f t="shared" si="2281"/>
        <v>0</v>
      </c>
      <c r="AM14557" s="340">
        <f t="shared" si="2281"/>
        <v>0</v>
      </c>
    </row>
    <row r="14558" spans="1:39" x14ac:dyDescent="0.35">
      <c r="A14558" s="337">
        <v>36471</v>
      </c>
      <c r="B14558" s="338">
        <f t="shared" si="2274"/>
        <v>1999</v>
      </c>
      <c r="C14558" s="338">
        <f t="shared" si="2275"/>
        <v>11</v>
      </c>
      <c r="D14558" s="338">
        <f t="shared" si="2276"/>
        <v>7</v>
      </c>
      <c r="E14558" s="334">
        <v>0</v>
      </c>
      <c r="F14558" s="334">
        <v>0</v>
      </c>
      <c r="G14558" s="334">
        <v>0</v>
      </c>
      <c r="H14558" s="334">
        <v>0</v>
      </c>
      <c r="I14558" s="334">
        <v>0</v>
      </c>
      <c r="J14558" s="334">
        <v>0</v>
      </c>
      <c r="K14558" s="334">
        <v>0</v>
      </c>
      <c r="L14558" s="334">
        <v>0</v>
      </c>
      <c r="M14558" s="334">
        <v>0</v>
      </c>
      <c r="N14558" s="334">
        <v>0</v>
      </c>
      <c r="O14558" s="334">
        <v>0</v>
      </c>
      <c r="P14558" s="334">
        <v>0</v>
      </c>
      <c r="Q14558" s="334">
        <v>0</v>
      </c>
      <c r="R14558" s="334">
        <v>0</v>
      </c>
      <c r="S14558" s="334">
        <v>0</v>
      </c>
      <c r="T14558" s="334">
        <v>0</v>
      </c>
      <c r="U14558" s="334">
        <v>0</v>
      </c>
      <c r="V14558" s="334">
        <v>0</v>
      </c>
      <c r="W14558" s="334">
        <v>0</v>
      </c>
      <c r="X14558" s="334">
        <v>0</v>
      </c>
      <c r="Y14558" s="334">
        <v>0</v>
      </c>
      <c r="Z14558" s="334">
        <v>0</v>
      </c>
      <c r="AA14558" s="334">
        <v>0</v>
      </c>
      <c r="AB14558" s="334">
        <v>0</v>
      </c>
      <c r="AD14558" s="334">
        <v>0</v>
      </c>
      <c r="AE14558" s="334">
        <f t="shared" si="2277"/>
        <v>0</v>
      </c>
      <c r="AF14558" s="334">
        <f t="shared" si="2278"/>
        <v>0</v>
      </c>
      <c r="AG14558" s="340">
        <f t="shared" si="2279"/>
        <v>0</v>
      </c>
      <c r="AI14558" s="340">
        <f t="shared" si="2281"/>
        <v>0</v>
      </c>
      <c r="AJ14558" s="340">
        <f t="shared" si="2281"/>
        <v>0</v>
      </c>
      <c r="AK14558" s="340">
        <f t="shared" si="2281"/>
        <v>0</v>
      </c>
      <c r="AL14558" s="340">
        <f t="shared" si="2281"/>
        <v>0</v>
      </c>
      <c r="AM14558" s="340">
        <f t="shared" si="2281"/>
        <v>0</v>
      </c>
    </row>
    <row r="14559" spans="1:39" x14ac:dyDescent="0.35">
      <c r="A14559" s="337">
        <v>36472</v>
      </c>
      <c r="B14559" s="338">
        <f t="shared" si="2274"/>
        <v>1999</v>
      </c>
      <c r="C14559" s="338">
        <f t="shared" si="2275"/>
        <v>11</v>
      </c>
      <c r="D14559" s="338">
        <f t="shared" si="2276"/>
        <v>8</v>
      </c>
      <c r="E14559" s="334">
        <v>0</v>
      </c>
      <c r="F14559" s="334">
        <v>0</v>
      </c>
      <c r="G14559" s="334">
        <v>0</v>
      </c>
      <c r="H14559" s="334">
        <v>0</v>
      </c>
      <c r="I14559" s="334">
        <v>0</v>
      </c>
      <c r="J14559" s="334">
        <v>0</v>
      </c>
      <c r="K14559" s="334">
        <v>0</v>
      </c>
      <c r="L14559" s="334">
        <v>0</v>
      </c>
      <c r="M14559" s="334">
        <v>0</v>
      </c>
      <c r="N14559" s="334">
        <v>0</v>
      </c>
      <c r="O14559" s="334">
        <v>0</v>
      </c>
      <c r="P14559" s="334">
        <v>0</v>
      </c>
      <c r="Q14559" s="334">
        <v>0</v>
      </c>
      <c r="R14559" s="334">
        <v>0</v>
      </c>
      <c r="S14559" s="334">
        <v>0</v>
      </c>
      <c r="T14559" s="334">
        <v>0</v>
      </c>
      <c r="U14559" s="334">
        <v>0</v>
      </c>
      <c r="V14559" s="334">
        <v>0</v>
      </c>
      <c r="W14559" s="334">
        <v>0</v>
      </c>
      <c r="X14559" s="334">
        <v>0</v>
      </c>
      <c r="Y14559" s="334">
        <v>0</v>
      </c>
      <c r="Z14559" s="334">
        <v>0</v>
      </c>
      <c r="AA14559" s="334">
        <v>0</v>
      </c>
      <c r="AB14559" s="334">
        <v>0</v>
      </c>
      <c r="AD14559" s="334">
        <v>0</v>
      </c>
      <c r="AE14559" s="334">
        <f t="shared" si="2277"/>
        <v>0</v>
      </c>
      <c r="AF14559" s="334">
        <f t="shared" si="2278"/>
        <v>0</v>
      </c>
      <c r="AG14559" s="340">
        <f t="shared" si="2279"/>
        <v>0</v>
      </c>
      <c r="AI14559" s="340">
        <f t="shared" si="2281"/>
        <v>0</v>
      </c>
      <c r="AJ14559" s="340">
        <f t="shared" si="2281"/>
        <v>0</v>
      </c>
      <c r="AK14559" s="340">
        <f t="shared" si="2281"/>
        <v>0</v>
      </c>
      <c r="AL14559" s="340">
        <f t="shared" si="2281"/>
        <v>0</v>
      </c>
      <c r="AM14559" s="340">
        <f t="shared" si="2281"/>
        <v>0</v>
      </c>
    </row>
    <row r="14560" spans="1:39" x14ac:dyDescent="0.35">
      <c r="A14560" s="337">
        <v>36473</v>
      </c>
      <c r="B14560" s="338">
        <f t="shared" si="2274"/>
        <v>1999</v>
      </c>
      <c r="C14560" s="338">
        <f t="shared" si="2275"/>
        <v>11</v>
      </c>
      <c r="D14560" s="338">
        <f t="shared" si="2276"/>
        <v>9</v>
      </c>
      <c r="E14560" s="334">
        <v>0</v>
      </c>
      <c r="F14560" s="334">
        <v>0</v>
      </c>
      <c r="G14560" s="334">
        <v>0</v>
      </c>
      <c r="H14560" s="334">
        <v>0</v>
      </c>
      <c r="I14560" s="334">
        <v>0</v>
      </c>
      <c r="J14560" s="334">
        <v>0</v>
      </c>
      <c r="K14560" s="334">
        <v>0</v>
      </c>
      <c r="L14560" s="334">
        <v>0</v>
      </c>
      <c r="M14560" s="334">
        <v>0</v>
      </c>
      <c r="N14560" s="334">
        <v>0</v>
      </c>
      <c r="O14560" s="334">
        <v>0</v>
      </c>
      <c r="P14560" s="334">
        <v>0</v>
      </c>
      <c r="Q14560" s="334">
        <v>0</v>
      </c>
      <c r="R14560" s="334">
        <v>0</v>
      </c>
      <c r="S14560" s="334">
        <v>0</v>
      </c>
      <c r="T14560" s="334">
        <v>0</v>
      </c>
      <c r="U14560" s="334">
        <v>0</v>
      </c>
      <c r="V14560" s="334">
        <v>0</v>
      </c>
      <c r="W14560" s="334">
        <v>0</v>
      </c>
      <c r="X14560" s="334">
        <v>0</v>
      </c>
      <c r="Y14560" s="334">
        <v>0</v>
      </c>
      <c r="Z14560" s="334">
        <v>0</v>
      </c>
      <c r="AA14560" s="334">
        <v>0</v>
      </c>
      <c r="AB14560" s="334">
        <v>0</v>
      </c>
      <c r="AD14560" s="334">
        <v>0</v>
      </c>
      <c r="AE14560" s="334">
        <f t="shared" si="2277"/>
        <v>0</v>
      </c>
      <c r="AF14560" s="334">
        <f t="shared" si="2278"/>
        <v>0</v>
      </c>
      <c r="AG14560" s="340">
        <f t="shared" si="2279"/>
        <v>0</v>
      </c>
      <c r="AI14560" s="340">
        <f t="shared" si="2281"/>
        <v>0</v>
      </c>
      <c r="AJ14560" s="340">
        <f t="shared" si="2281"/>
        <v>0</v>
      </c>
      <c r="AK14560" s="340">
        <f t="shared" si="2281"/>
        <v>0</v>
      </c>
      <c r="AL14560" s="340">
        <f t="shared" si="2281"/>
        <v>0</v>
      </c>
      <c r="AM14560" s="340">
        <f t="shared" si="2281"/>
        <v>0</v>
      </c>
    </row>
    <row r="14561" spans="1:39" x14ac:dyDescent="0.35">
      <c r="A14561" s="337">
        <v>36474</v>
      </c>
      <c r="B14561" s="338">
        <f t="shared" si="2274"/>
        <v>1999</v>
      </c>
      <c r="C14561" s="338">
        <f t="shared" si="2275"/>
        <v>11</v>
      </c>
      <c r="D14561" s="338">
        <f t="shared" si="2276"/>
        <v>10</v>
      </c>
      <c r="E14561" s="334">
        <v>0</v>
      </c>
      <c r="F14561" s="334">
        <v>0</v>
      </c>
      <c r="G14561" s="334">
        <v>0</v>
      </c>
      <c r="H14561" s="334">
        <v>0</v>
      </c>
      <c r="I14561" s="334">
        <v>0</v>
      </c>
      <c r="J14561" s="334">
        <v>0</v>
      </c>
      <c r="K14561" s="334">
        <v>0</v>
      </c>
      <c r="L14561" s="334">
        <v>0</v>
      </c>
      <c r="M14561" s="334">
        <v>0</v>
      </c>
      <c r="N14561" s="334">
        <v>0</v>
      </c>
      <c r="O14561" s="334">
        <v>0</v>
      </c>
      <c r="P14561" s="334">
        <v>0</v>
      </c>
      <c r="Q14561" s="334">
        <v>0</v>
      </c>
      <c r="R14561" s="334">
        <v>0</v>
      </c>
      <c r="S14561" s="334">
        <v>0</v>
      </c>
      <c r="T14561" s="334">
        <v>0</v>
      </c>
      <c r="U14561" s="334">
        <v>0</v>
      </c>
      <c r="V14561" s="334">
        <v>0</v>
      </c>
      <c r="W14561" s="334">
        <v>0</v>
      </c>
      <c r="X14561" s="334">
        <v>0</v>
      </c>
      <c r="Y14561" s="334">
        <v>0</v>
      </c>
      <c r="Z14561" s="334">
        <v>0</v>
      </c>
      <c r="AA14561" s="334">
        <v>0</v>
      </c>
      <c r="AB14561" s="334">
        <v>0</v>
      </c>
      <c r="AD14561" s="334">
        <v>0</v>
      </c>
      <c r="AE14561" s="334">
        <f t="shared" si="2277"/>
        <v>0</v>
      </c>
      <c r="AF14561" s="334">
        <f t="shared" si="2278"/>
        <v>0</v>
      </c>
      <c r="AG14561" s="340">
        <f t="shared" si="2279"/>
        <v>0</v>
      </c>
      <c r="AI14561" s="340">
        <f t="shared" si="2281"/>
        <v>0</v>
      </c>
      <c r="AJ14561" s="340">
        <f t="shared" si="2281"/>
        <v>0</v>
      </c>
      <c r="AK14561" s="340">
        <f t="shared" si="2281"/>
        <v>0</v>
      </c>
      <c r="AL14561" s="340">
        <f t="shared" si="2281"/>
        <v>0</v>
      </c>
      <c r="AM14561" s="340">
        <f t="shared" si="2281"/>
        <v>0</v>
      </c>
    </row>
    <row r="14562" spans="1:39" x14ac:dyDescent="0.35">
      <c r="A14562" s="337">
        <v>36475</v>
      </c>
      <c r="B14562" s="338">
        <f t="shared" si="2274"/>
        <v>1999</v>
      </c>
      <c r="C14562" s="338">
        <f t="shared" si="2275"/>
        <v>11</v>
      </c>
      <c r="D14562" s="338">
        <f t="shared" si="2276"/>
        <v>11</v>
      </c>
      <c r="E14562" s="334">
        <v>0</v>
      </c>
      <c r="F14562" s="334">
        <v>0</v>
      </c>
      <c r="G14562" s="334">
        <v>0</v>
      </c>
      <c r="H14562" s="334">
        <v>0</v>
      </c>
      <c r="I14562" s="334">
        <v>0</v>
      </c>
      <c r="J14562" s="334">
        <v>0</v>
      </c>
      <c r="K14562" s="334">
        <v>0</v>
      </c>
      <c r="L14562" s="334">
        <v>0</v>
      </c>
      <c r="M14562" s="334">
        <v>0</v>
      </c>
      <c r="N14562" s="334">
        <v>0</v>
      </c>
      <c r="O14562" s="334">
        <v>0</v>
      </c>
      <c r="P14562" s="334">
        <v>0</v>
      </c>
      <c r="Q14562" s="334">
        <v>0</v>
      </c>
      <c r="R14562" s="334">
        <v>0</v>
      </c>
      <c r="S14562" s="334">
        <v>0</v>
      </c>
      <c r="T14562" s="334">
        <v>0</v>
      </c>
      <c r="U14562" s="334">
        <v>0</v>
      </c>
      <c r="V14562" s="334">
        <v>0</v>
      </c>
      <c r="W14562" s="334">
        <v>0</v>
      </c>
      <c r="X14562" s="334">
        <v>0</v>
      </c>
      <c r="Y14562" s="334">
        <v>0</v>
      </c>
      <c r="Z14562" s="334">
        <v>0</v>
      </c>
      <c r="AA14562" s="334">
        <v>0</v>
      </c>
      <c r="AB14562" s="334">
        <v>0</v>
      </c>
      <c r="AD14562" s="334">
        <v>0</v>
      </c>
      <c r="AE14562" s="334">
        <f t="shared" si="2277"/>
        <v>0</v>
      </c>
      <c r="AF14562" s="334">
        <f t="shared" si="2278"/>
        <v>0</v>
      </c>
      <c r="AG14562" s="340">
        <f t="shared" si="2279"/>
        <v>0</v>
      </c>
      <c r="AI14562" s="340">
        <f t="shared" si="2281"/>
        <v>0</v>
      </c>
      <c r="AJ14562" s="340">
        <f t="shared" si="2281"/>
        <v>0</v>
      </c>
      <c r="AK14562" s="340">
        <f t="shared" si="2281"/>
        <v>0</v>
      </c>
      <c r="AL14562" s="340">
        <f t="shared" si="2281"/>
        <v>0</v>
      </c>
      <c r="AM14562" s="340">
        <f t="shared" si="2281"/>
        <v>0</v>
      </c>
    </row>
    <row r="14563" spans="1:39" x14ac:dyDescent="0.35">
      <c r="A14563" s="337">
        <v>36476</v>
      </c>
      <c r="B14563" s="338">
        <f t="shared" si="2274"/>
        <v>1999</v>
      </c>
      <c r="C14563" s="338">
        <f t="shared" si="2275"/>
        <v>11</v>
      </c>
      <c r="D14563" s="338">
        <f t="shared" si="2276"/>
        <v>12</v>
      </c>
      <c r="E14563" s="334">
        <v>0</v>
      </c>
      <c r="F14563" s="334">
        <v>0</v>
      </c>
      <c r="G14563" s="334">
        <v>0</v>
      </c>
      <c r="H14563" s="334">
        <v>0</v>
      </c>
      <c r="I14563" s="334">
        <v>0</v>
      </c>
      <c r="J14563" s="334">
        <v>0</v>
      </c>
      <c r="K14563" s="334">
        <v>0</v>
      </c>
      <c r="L14563" s="334">
        <v>0</v>
      </c>
      <c r="M14563" s="334">
        <v>0</v>
      </c>
      <c r="N14563" s="334">
        <v>0</v>
      </c>
      <c r="O14563" s="334">
        <v>0</v>
      </c>
      <c r="P14563" s="334">
        <v>0</v>
      </c>
      <c r="Q14563" s="334">
        <v>0</v>
      </c>
      <c r="R14563" s="334">
        <v>0</v>
      </c>
      <c r="S14563" s="334">
        <v>0</v>
      </c>
      <c r="T14563" s="334">
        <v>0</v>
      </c>
      <c r="U14563" s="334">
        <v>0</v>
      </c>
      <c r="V14563" s="334">
        <v>0.4</v>
      </c>
      <c r="W14563" s="334">
        <v>0.4</v>
      </c>
      <c r="X14563" s="334">
        <v>0.4</v>
      </c>
      <c r="Y14563" s="334">
        <v>0.4</v>
      </c>
      <c r="Z14563" s="334">
        <v>0.4</v>
      </c>
      <c r="AA14563" s="334">
        <v>0.4</v>
      </c>
      <c r="AB14563" s="334">
        <v>0</v>
      </c>
      <c r="AD14563" s="334">
        <v>2.4</v>
      </c>
      <c r="AE14563" s="334">
        <f t="shared" si="2277"/>
        <v>2.4</v>
      </c>
      <c r="AF14563" s="334">
        <f t="shared" si="2278"/>
        <v>2.4</v>
      </c>
      <c r="AG14563" s="340">
        <f t="shared" si="2279"/>
        <v>0</v>
      </c>
      <c r="AI14563" s="340">
        <f t="shared" si="2281"/>
        <v>0</v>
      </c>
      <c r="AJ14563" s="340">
        <f t="shared" si="2281"/>
        <v>0</v>
      </c>
      <c r="AK14563" s="340">
        <f t="shared" si="2281"/>
        <v>0</v>
      </c>
      <c r="AL14563" s="340">
        <f t="shared" si="2281"/>
        <v>0</v>
      </c>
      <c r="AM14563" s="340">
        <f t="shared" si="2281"/>
        <v>0</v>
      </c>
    </row>
    <row r="14564" spans="1:39" x14ac:dyDescent="0.35">
      <c r="A14564" s="337">
        <v>36477</v>
      </c>
      <c r="B14564" s="338">
        <f t="shared" si="2274"/>
        <v>1999</v>
      </c>
      <c r="C14564" s="338">
        <f t="shared" si="2275"/>
        <v>11</v>
      </c>
      <c r="D14564" s="338">
        <f t="shared" si="2276"/>
        <v>13</v>
      </c>
      <c r="E14564" s="334">
        <v>0</v>
      </c>
      <c r="F14564" s="334">
        <v>0</v>
      </c>
      <c r="G14564" s="334">
        <v>0</v>
      </c>
      <c r="H14564" s="334">
        <v>0</v>
      </c>
      <c r="I14564" s="334">
        <v>0</v>
      </c>
      <c r="J14564" s="334">
        <v>0</v>
      </c>
      <c r="K14564" s="334">
        <v>0</v>
      </c>
      <c r="L14564" s="334">
        <v>0</v>
      </c>
      <c r="M14564" s="334">
        <v>0</v>
      </c>
      <c r="N14564" s="334">
        <v>0</v>
      </c>
      <c r="O14564" s="334">
        <v>0</v>
      </c>
      <c r="P14564" s="334">
        <v>0</v>
      </c>
      <c r="Q14564" s="334">
        <v>0</v>
      </c>
      <c r="R14564" s="334">
        <v>0</v>
      </c>
      <c r="S14564" s="334">
        <v>0</v>
      </c>
      <c r="T14564" s="334">
        <v>0</v>
      </c>
      <c r="U14564" s="334">
        <v>0</v>
      </c>
      <c r="V14564" s="334">
        <v>0</v>
      </c>
      <c r="W14564" s="334">
        <v>0</v>
      </c>
      <c r="X14564" s="334">
        <v>0</v>
      </c>
      <c r="Y14564" s="334">
        <v>0</v>
      </c>
      <c r="Z14564" s="334">
        <v>0</v>
      </c>
      <c r="AA14564" s="334">
        <v>0</v>
      </c>
      <c r="AB14564" s="334">
        <v>0</v>
      </c>
      <c r="AD14564" s="334">
        <v>0</v>
      </c>
      <c r="AE14564" s="334">
        <f t="shared" si="2277"/>
        <v>0</v>
      </c>
      <c r="AF14564" s="334">
        <f t="shared" si="2278"/>
        <v>0</v>
      </c>
      <c r="AG14564" s="340">
        <f t="shared" si="2279"/>
        <v>0</v>
      </c>
      <c r="AI14564" s="340">
        <f t="shared" ref="AI14564:AM14579" si="2282">IF($C14564=AI$1,$AF14564,0)</f>
        <v>0</v>
      </c>
      <c r="AJ14564" s="340">
        <f t="shared" si="2282"/>
        <v>0</v>
      </c>
      <c r="AK14564" s="340">
        <f t="shared" si="2282"/>
        <v>0</v>
      </c>
      <c r="AL14564" s="340">
        <f t="shared" si="2282"/>
        <v>0</v>
      </c>
      <c r="AM14564" s="340">
        <f t="shared" si="2282"/>
        <v>0</v>
      </c>
    </row>
    <row r="14565" spans="1:39" x14ac:dyDescent="0.35">
      <c r="A14565" s="337">
        <v>36478</v>
      </c>
      <c r="B14565" s="338">
        <f t="shared" si="2274"/>
        <v>1999</v>
      </c>
      <c r="C14565" s="338">
        <f t="shared" si="2275"/>
        <v>11</v>
      </c>
      <c r="D14565" s="338">
        <f t="shared" si="2276"/>
        <v>14</v>
      </c>
      <c r="E14565" s="334">
        <v>0</v>
      </c>
      <c r="F14565" s="334">
        <v>0</v>
      </c>
      <c r="G14565" s="334">
        <v>0</v>
      </c>
      <c r="H14565" s="334">
        <v>0</v>
      </c>
      <c r="I14565" s="334">
        <v>0</v>
      </c>
      <c r="J14565" s="334">
        <v>0</v>
      </c>
      <c r="K14565" s="334">
        <v>0</v>
      </c>
      <c r="L14565" s="334">
        <v>0</v>
      </c>
      <c r="M14565" s="334">
        <v>0</v>
      </c>
      <c r="N14565" s="334">
        <v>0</v>
      </c>
      <c r="O14565" s="334">
        <v>0</v>
      </c>
      <c r="P14565" s="334">
        <v>0</v>
      </c>
      <c r="Q14565" s="334">
        <v>0</v>
      </c>
      <c r="R14565" s="334">
        <v>0</v>
      </c>
      <c r="S14565" s="334">
        <v>0</v>
      </c>
      <c r="T14565" s="334">
        <v>0</v>
      </c>
      <c r="U14565" s="334">
        <v>0</v>
      </c>
      <c r="V14565" s="334">
        <v>0</v>
      </c>
      <c r="W14565" s="334">
        <v>0</v>
      </c>
      <c r="X14565" s="334">
        <v>0</v>
      </c>
      <c r="Y14565" s="334">
        <v>0</v>
      </c>
      <c r="Z14565" s="334">
        <v>0</v>
      </c>
      <c r="AA14565" s="334">
        <v>0</v>
      </c>
      <c r="AB14565" s="334">
        <v>0</v>
      </c>
      <c r="AD14565" s="334">
        <v>0</v>
      </c>
      <c r="AE14565" s="334">
        <f t="shared" si="2277"/>
        <v>0</v>
      </c>
      <c r="AF14565" s="334">
        <f t="shared" si="2278"/>
        <v>0</v>
      </c>
      <c r="AG14565" s="340">
        <f t="shared" si="2279"/>
        <v>0</v>
      </c>
      <c r="AI14565" s="340">
        <f t="shared" si="2282"/>
        <v>0</v>
      </c>
      <c r="AJ14565" s="340">
        <f t="shared" si="2282"/>
        <v>0</v>
      </c>
      <c r="AK14565" s="340">
        <f t="shared" si="2282"/>
        <v>0</v>
      </c>
      <c r="AL14565" s="340">
        <f t="shared" si="2282"/>
        <v>0</v>
      </c>
      <c r="AM14565" s="340">
        <f t="shared" si="2282"/>
        <v>0</v>
      </c>
    </row>
    <row r="14566" spans="1:39" x14ac:dyDescent="0.35">
      <c r="A14566" s="337">
        <v>36479</v>
      </c>
      <c r="B14566" s="338">
        <f t="shared" si="2274"/>
        <v>1999</v>
      </c>
      <c r="C14566" s="338">
        <f t="shared" si="2275"/>
        <v>11</v>
      </c>
      <c r="D14566" s="338">
        <f t="shared" si="2276"/>
        <v>15</v>
      </c>
      <c r="E14566" s="334">
        <v>0</v>
      </c>
      <c r="F14566" s="334">
        <v>0</v>
      </c>
      <c r="G14566" s="334">
        <v>0</v>
      </c>
      <c r="H14566" s="334">
        <v>0</v>
      </c>
      <c r="I14566" s="334">
        <v>0</v>
      </c>
      <c r="J14566" s="334">
        <v>0</v>
      </c>
      <c r="K14566" s="334">
        <v>0</v>
      </c>
      <c r="L14566" s="334">
        <v>0</v>
      </c>
      <c r="M14566" s="334">
        <v>0</v>
      </c>
      <c r="N14566" s="334">
        <v>0</v>
      </c>
      <c r="O14566" s="334">
        <v>0</v>
      </c>
      <c r="P14566" s="334">
        <v>0</v>
      </c>
      <c r="Q14566" s="334">
        <v>0</v>
      </c>
      <c r="R14566" s="334">
        <v>0</v>
      </c>
      <c r="S14566" s="334">
        <v>0</v>
      </c>
      <c r="T14566" s="334">
        <v>0</v>
      </c>
      <c r="U14566" s="334">
        <v>0</v>
      </c>
      <c r="V14566" s="334">
        <v>0</v>
      </c>
      <c r="W14566" s="334">
        <v>0</v>
      </c>
      <c r="X14566" s="334">
        <v>0</v>
      </c>
      <c r="Y14566" s="334">
        <v>0</v>
      </c>
      <c r="Z14566" s="334">
        <v>0</v>
      </c>
      <c r="AA14566" s="334">
        <v>0</v>
      </c>
      <c r="AB14566" s="334">
        <v>0</v>
      </c>
      <c r="AD14566" s="334">
        <v>0</v>
      </c>
      <c r="AE14566" s="334">
        <f t="shared" si="2277"/>
        <v>0</v>
      </c>
      <c r="AF14566" s="334">
        <f t="shared" si="2278"/>
        <v>0</v>
      </c>
      <c r="AG14566" s="340">
        <f t="shared" si="2279"/>
        <v>0</v>
      </c>
      <c r="AI14566" s="340">
        <f t="shared" si="2282"/>
        <v>0</v>
      </c>
      <c r="AJ14566" s="340">
        <f t="shared" si="2282"/>
        <v>0</v>
      </c>
      <c r="AK14566" s="340">
        <f t="shared" si="2282"/>
        <v>0</v>
      </c>
      <c r="AL14566" s="340">
        <f t="shared" si="2282"/>
        <v>0</v>
      </c>
      <c r="AM14566" s="340">
        <f t="shared" si="2282"/>
        <v>0</v>
      </c>
    </row>
    <row r="14567" spans="1:39" x14ac:dyDescent="0.35">
      <c r="A14567" s="337">
        <v>36480</v>
      </c>
      <c r="B14567" s="338">
        <f t="shared" si="2274"/>
        <v>1999</v>
      </c>
      <c r="C14567" s="338">
        <f t="shared" si="2275"/>
        <v>11</v>
      </c>
      <c r="D14567" s="338">
        <f t="shared" si="2276"/>
        <v>16</v>
      </c>
      <c r="E14567" s="334">
        <v>0</v>
      </c>
      <c r="F14567" s="334">
        <v>0</v>
      </c>
      <c r="G14567" s="334">
        <v>0</v>
      </c>
      <c r="H14567" s="334">
        <v>0</v>
      </c>
      <c r="I14567" s="334">
        <v>0</v>
      </c>
      <c r="J14567" s="334">
        <v>0</v>
      </c>
      <c r="K14567" s="334">
        <v>0</v>
      </c>
      <c r="L14567" s="334">
        <v>0</v>
      </c>
      <c r="M14567" s="334">
        <v>0</v>
      </c>
      <c r="N14567" s="334">
        <v>0</v>
      </c>
      <c r="O14567" s="334">
        <v>0</v>
      </c>
      <c r="P14567" s="334">
        <v>0</v>
      </c>
      <c r="Q14567" s="334">
        <v>0</v>
      </c>
      <c r="R14567" s="334">
        <v>0</v>
      </c>
      <c r="S14567" s="334">
        <v>0</v>
      </c>
      <c r="T14567" s="334">
        <v>0</v>
      </c>
      <c r="U14567" s="334">
        <v>0</v>
      </c>
      <c r="V14567" s="334">
        <v>0</v>
      </c>
      <c r="W14567" s="334">
        <v>0</v>
      </c>
      <c r="X14567" s="334">
        <v>0</v>
      </c>
      <c r="Y14567" s="334">
        <v>0</v>
      </c>
      <c r="Z14567" s="334">
        <v>0</v>
      </c>
      <c r="AA14567" s="334">
        <v>0</v>
      </c>
      <c r="AB14567" s="334">
        <v>0</v>
      </c>
      <c r="AD14567" s="334">
        <v>0</v>
      </c>
      <c r="AE14567" s="334">
        <f t="shared" si="2277"/>
        <v>0</v>
      </c>
      <c r="AF14567" s="334">
        <f t="shared" si="2278"/>
        <v>0</v>
      </c>
      <c r="AG14567" s="340">
        <f t="shared" si="2279"/>
        <v>0</v>
      </c>
      <c r="AI14567" s="340">
        <f t="shared" si="2282"/>
        <v>0</v>
      </c>
      <c r="AJ14567" s="340">
        <f t="shared" si="2282"/>
        <v>0</v>
      </c>
      <c r="AK14567" s="340">
        <f t="shared" si="2282"/>
        <v>0</v>
      </c>
      <c r="AL14567" s="340">
        <f t="shared" si="2282"/>
        <v>0</v>
      </c>
      <c r="AM14567" s="340">
        <f t="shared" si="2282"/>
        <v>0</v>
      </c>
    </row>
    <row r="14568" spans="1:39" x14ac:dyDescent="0.35">
      <c r="A14568" s="337">
        <v>36481</v>
      </c>
      <c r="B14568" s="338">
        <f t="shared" si="2274"/>
        <v>1999</v>
      </c>
      <c r="C14568" s="338">
        <f t="shared" si="2275"/>
        <v>11</v>
      </c>
      <c r="D14568" s="338">
        <f t="shared" si="2276"/>
        <v>17</v>
      </c>
      <c r="E14568" s="334">
        <v>0</v>
      </c>
      <c r="F14568" s="334">
        <v>0</v>
      </c>
      <c r="G14568" s="334">
        <v>0</v>
      </c>
      <c r="H14568" s="334">
        <v>0.7</v>
      </c>
      <c r="I14568" s="334">
        <v>0</v>
      </c>
      <c r="J14568" s="334">
        <v>0</v>
      </c>
      <c r="K14568" s="334">
        <v>0</v>
      </c>
      <c r="L14568" s="334">
        <v>0.7</v>
      </c>
      <c r="M14568" s="334">
        <v>0.6</v>
      </c>
      <c r="N14568" s="334">
        <v>0</v>
      </c>
      <c r="O14568" s="334">
        <v>0</v>
      </c>
      <c r="P14568" s="334">
        <v>0</v>
      </c>
      <c r="Q14568" s="334">
        <v>0</v>
      </c>
      <c r="R14568" s="334">
        <v>0</v>
      </c>
      <c r="S14568" s="334">
        <v>0.7</v>
      </c>
      <c r="T14568" s="334">
        <v>0.7</v>
      </c>
      <c r="U14568" s="334">
        <v>0.7</v>
      </c>
      <c r="V14568" s="334">
        <v>0</v>
      </c>
      <c r="W14568" s="334">
        <v>0</v>
      </c>
      <c r="X14568" s="334">
        <v>0.6</v>
      </c>
      <c r="Y14568" s="334">
        <v>1.4</v>
      </c>
      <c r="Z14568" s="334">
        <v>1.3</v>
      </c>
      <c r="AA14568" s="334">
        <v>0.7</v>
      </c>
      <c r="AB14568" s="334">
        <v>0.7</v>
      </c>
      <c r="AD14568" s="334">
        <v>8.8000000000000007</v>
      </c>
      <c r="AE14568" s="334">
        <f t="shared" si="2277"/>
        <v>8.8000000000000007</v>
      </c>
      <c r="AF14568" s="334">
        <f t="shared" si="2278"/>
        <v>8.7999999999999989</v>
      </c>
      <c r="AG14568" s="340">
        <f t="shared" si="2279"/>
        <v>1.7763568394002505E-15</v>
      </c>
      <c r="AI14568" s="340">
        <f t="shared" si="2282"/>
        <v>0</v>
      </c>
      <c r="AJ14568" s="340">
        <f t="shared" si="2282"/>
        <v>0</v>
      </c>
      <c r="AK14568" s="340">
        <f t="shared" si="2282"/>
        <v>0</v>
      </c>
      <c r="AL14568" s="340">
        <f t="shared" si="2282"/>
        <v>0</v>
      </c>
      <c r="AM14568" s="340">
        <f t="shared" si="2282"/>
        <v>0</v>
      </c>
    </row>
    <row r="14569" spans="1:39" x14ac:dyDescent="0.35">
      <c r="A14569" s="337">
        <v>36482</v>
      </c>
      <c r="B14569" s="338">
        <f t="shared" si="2274"/>
        <v>1999</v>
      </c>
      <c r="C14569" s="338">
        <f t="shared" si="2275"/>
        <v>11</v>
      </c>
      <c r="D14569" s="338">
        <f t="shared" si="2276"/>
        <v>18</v>
      </c>
      <c r="E14569" s="334">
        <v>0.3</v>
      </c>
      <c r="F14569" s="334">
        <v>0.2</v>
      </c>
      <c r="G14569" s="334">
        <v>0.3</v>
      </c>
      <c r="H14569" s="334">
        <v>0</v>
      </c>
      <c r="I14569" s="334">
        <v>0</v>
      </c>
      <c r="J14569" s="334">
        <v>0</v>
      </c>
      <c r="K14569" s="334">
        <v>0</v>
      </c>
      <c r="L14569" s="334">
        <v>0</v>
      </c>
      <c r="M14569" s="334">
        <v>0</v>
      </c>
      <c r="N14569" s="334">
        <v>0</v>
      </c>
      <c r="O14569" s="334">
        <v>0</v>
      </c>
      <c r="P14569" s="334">
        <v>0</v>
      </c>
      <c r="Q14569" s="334">
        <v>0</v>
      </c>
      <c r="R14569" s="334">
        <v>0</v>
      </c>
      <c r="S14569" s="334">
        <v>0</v>
      </c>
      <c r="T14569" s="334">
        <v>0</v>
      </c>
      <c r="U14569" s="334">
        <v>0</v>
      </c>
      <c r="V14569" s="334">
        <v>0</v>
      </c>
      <c r="W14569" s="334">
        <v>0</v>
      </c>
      <c r="X14569" s="334">
        <v>0</v>
      </c>
      <c r="Y14569" s="334">
        <v>0</v>
      </c>
      <c r="Z14569" s="334">
        <v>0</v>
      </c>
      <c r="AA14569" s="334">
        <v>0</v>
      </c>
      <c r="AB14569" s="334">
        <v>0</v>
      </c>
      <c r="AD14569" s="334">
        <v>0.8</v>
      </c>
      <c r="AE14569" s="334">
        <f t="shared" si="2277"/>
        <v>0.8</v>
      </c>
      <c r="AF14569" s="334">
        <f t="shared" si="2278"/>
        <v>0.8</v>
      </c>
      <c r="AG14569" s="340">
        <f t="shared" si="2279"/>
        <v>0</v>
      </c>
      <c r="AI14569" s="340">
        <f t="shared" si="2282"/>
        <v>0</v>
      </c>
      <c r="AJ14569" s="340">
        <f t="shared" si="2282"/>
        <v>0</v>
      </c>
      <c r="AK14569" s="340">
        <f t="shared" si="2282"/>
        <v>0</v>
      </c>
      <c r="AL14569" s="340">
        <f t="shared" si="2282"/>
        <v>0</v>
      </c>
      <c r="AM14569" s="340">
        <f t="shared" si="2282"/>
        <v>0</v>
      </c>
    </row>
    <row r="14570" spans="1:39" x14ac:dyDescent="0.35">
      <c r="A14570" s="337">
        <v>36483</v>
      </c>
      <c r="B14570" s="338">
        <f t="shared" si="2274"/>
        <v>1999</v>
      </c>
      <c r="C14570" s="338">
        <f t="shared" si="2275"/>
        <v>11</v>
      </c>
      <c r="D14570" s="338">
        <f t="shared" si="2276"/>
        <v>19</v>
      </c>
      <c r="E14570" s="334">
        <v>0</v>
      </c>
      <c r="F14570" s="334">
        <v>0</v>
      </c>
      <c r="G14570" s="334">
        <v>0</v>
      </c>
      <c r="H14570" s="334">
        <v>0</v>
      </c>
      <c r="I14570" s="334">
        <v>0</v>
      </c>
      <c r="J14570" s="334">
        <v>0</v>
      </c>
      <c r="K14570" s="334">
        <v>0</v>
      </c>
      <c r="L14570" s="334">
        <v>0</v>
      </c>
      <c r="M14570" s="334">
        <v>0</v>
      </c>
      <c r="N14570" s="334">
        <v>0</v>
      </c>
      <c r="O14570" s="334">
        <v>0</v>
      </c>
      <c r="P14570" s="334">
        <v>0</v>
      </c>
      <c r="Q14570" s="334">
        <v>0</v>
      </c>
      <c r="R14570" s="334">
        <v>0</v>
      </c>
      <c r="S14570" s="334">
        <v>0</v>
      </c>
      <c r="T14570" s="334">
        <v>0</v>
      </c>
      <c r="U14570" s="334">
        <v>0</v>
      </c>
      <c r="V14570" s="334">
        <v>0</v>
      </c>
      <c r="W14570" s="334">
        <v>0</v>
      </c>
      <c r="X14570" s="334">
        <v>0</v>
      </c>
      <c r="Y14570" s="334">
        <v>0</v>
      </c>
      <c r="Z14570" s="334">
        <v>0</v>
      </c>
      <c r="AA14570" s="334">
        <v>0</v>
      </c>
      <c r="AB14570" s="334">
        <v>0</v>
      </c>
      <c r="AD14570" s="334">
        <v>0</v>
      </c>
      <c r="AE14570" s="334">
        <f t="shared" si="2277"/>
        <v>0</v>
      </c>
      <c r="AF14570" s="334">
        <f t="shared" si="2278"/>
        <v>0</v>
      </c>
      <c r="AG14570" s="340">
        <f t="shared" si="2279"/>
        <v>0</v>
      </c>
      <c r="AI14570" s="340">
        <f t="shared" si="2282"/>
        <v>0</v>
      </c>
      <c r="AJ14570" s="340">
        <f t="shared" si="2282"/>
        <v>0</v>
      </c>
      <c r="AK14570" s="340">
        <f t="shared" si="2282"/>
        <v>0</v>
      </c>
      <c r="AL14570" s="340">
        <f t="shared" si="2282"/>
        <v>0</v>
      </c>
      <c r="AM14570" s="340">
        <f t="shared" si="2282"/>
        <v>0</v>
      </c>
    </row>
    <row r="14571" spans="1:39" x14ac:dyDescent="0.35">
      <c r="A14571" s="337">
        <v>36484</v>
      </c>
      <c r="B14571" s="338">
        <f t="shared" si="2274"/>
        <v>1999</v>
      </c>
      <c r="C14571" s="338">
        <f t="shared" si="2275"/>
        <v>11</v>
      </c>
      <c r="D14571" s="338">
        <f t="shared" si="2276"/>
        <v>20</v>
      </c>
      <c r="E14571" s="334">
        <v>0</v>
      </c>
      <c r="F14571" s="334">
        <v>0</v>
      </c>
      <c r="G14571" s="334">
        <v>0</v>
      </c>
      <c r="H14571" s="334">
        <v>0</v>
      </c>
      <c r="I14571" s="334">
        <v>0</v>
      </c>
      <c r="J14571" s="334">
        <v>0</v>
      </c>
      <c r="K14571" s="334">
        <v>0</v>
      </c>
      <c r="L14571" s="334">
        <v>0</v>
      </c>
      <c r="M14571" s="334">
        <v>0</v>
      </c>
      <c r="N14571" s="334">
        <v>0</v>
      </c>
      <c r="O14571" s="334">
        <v>0</v>
      </c>
      <c r="P14571" s="334">
        <v>0</v>
      </c>
      <c r="Q14571" s="334">
        <v>0</v>
      </c>
      <c r="R14571" s="334">
        <v>0</v>
      </c>
      <c r="S14571" s="334">
        <v>0</v>
      </c>
      <c r="T14571" s="334">
        <v>0</v>
      </c>
      <c r="U14571" s="334">
        <v>0</v>
      </c>
      <c r="V14571" s="334">
        <v>0</v>
      </c>
      <c r="W14571" s="334">
        <v>0</v>
      </c>
      <c r="X14571" s="334">
        <v>0</v>
      </c>
      <c r="Y14571" s="334">
        <v>0</v>
      </c>
      <c r="Z14571" s="334">
        <v>0</v>
      </c>
      <c r="AA14571" s="334">
        <v>0</v>
      </c>
      <c r="AB14571" s="334">
        <v>0</v>
      </c>
      <c r="AD14571" s="334">
        <v>0</v>
      </c>
      <c r="AE14571" s="334">
        <f t="shared" si="2277"/>
        <v>0</v>
      </c>
      <c r="AF14571" s="334">
        <f t="shared" si="2278"/>
        <v>0</v>
      </c>
      <c r="AG14571" s="340">
        <f t="shared" si="2279"/>
        <v>0</v>
      </c>
      <c r="AI14571" s="340">
        <f t="shared" si="2282"/>
        <v>0</v>
      </c>
      <c r="AJ14571" s="340">
        <f t="shared" si="2282"/>
        <v>0</v>
      </c>
      <c r="AK14571" s="340">
        <f t="shared" si="2282"/>
        <v>0</v>
      </c>
      <c r="AL14571" s="340">
        <f t="shared" si="2282"/>
        <v>0</v>
      </c>
      <c r="AM14571" s="340">
        <f t="shared" si="2282"/>
        <v>0</v>
      </c>
    </row>
    <row r="14572" spans="1:39" x14ac:dyDescent="0.35">
      <c r="A14572" s="337">
        <v>36485</v>
      </c>
      <c r="B14572" s="338">
        <f t="shared" si="2274"/>
        <v>1999</v>
      </c>
      <c r="C14572" s="338">
        <f t="shared" si="2275"/>
        <v>11</v>
      </c>
      <c r="D14572" s="338">
        <f t="shared" si="2276"/>
        <v>21</v>
      </c>
      <c r="E14572" s="334">
        <v>0</v>
      </c>
      <c r="F14572" s="334">
        <v>0</v>
      </c>
      <c r="G14572" s="334">
        <v>0</v>
      </c>
      <c r="H14572" s="334">
        <v>0</v>
      </c>
      <c r="I14572" s="334">
        <v>0</v>
      </c>
      <c r="J14572" s="334">
        <v>0</v>
      </c>
      <c r="K14572" s="334">
        <v>0</v>
      </c>
      <c r="L14572" s="334">
        <v>0</v>
      </c>
      <c r="M14572" s="334">
        <v>0</v>
      </c>
      <c r="N14572" s="334">
        <v>0</v>
      </c>
      <c r="O14572" s="334">
        <v>0</v>
      </c>
      <c r="P14572" s="334">
        <v>0</v>
      </c>
      <c r="Q14572" s="334">
        <v>0</v>
      </c>
      <c r="R14572" s="334">
        <v>0</v>
      </c>
      <c r="S14572" s="334">
        <v>0</v>
      </c>
      <c r="T14572" s="334">
        <v>0</v>
      </c>
      <c r="U14572" s="334">
        <v>0</v>
      </c>
      <c r="V14572" s="334">
        <v>0</v>
      </c>
      <c r="W14572" s="334">
        <v>0</v>
      </c>
      <c r="X14572" s="334">
        <v>0</v>
      </c>
      <c r="Y14572" s="334">
        <v>0</v>
      </c>
      <c r="Z14572" s="334">
        <v>0</v>
      </c>
      <c r="AA14572" s="334">
        <v>0</v>
      </c>
      <c r="AB14572" s="334">
        <v>0</v>
      </c>
      <c r="AD14572" s="334">
        <v>0</v>
      </c>
      <c r="AE14572" s="334">
        <f t="shared" si="2277"/>
        <v>0</v>
      </c>
      <c r="AF14572" s="334">
        <f t="shared" si="2278"/>
        <v>0</v>
      </c>
      <c r="AG14572" s="340">
        <f t="shared" si="2279"/>
        <v>0</v>
      </c>
      <c r="AI14572" s="340">
        <f t="shared" si="2282"/>
        <v>0</v>
      </c>
      <c r="AJ14572" s="340">
        <f t="shared" si="2282"/>
        <v>0</v>
      </c>
      <c r="AK14572" s="340">
        <f t="shared" si="2282"/>
        <v>0</v>
      </c>
      <c r="AL14572" s="340">
        <f t="shared" si="2282"/>
        <v>0</v>
      </c>
      <c r="AM14572" s="340">
        <f t="shared" si="2282"/>
        <v>0</v>
      </c>
    </row>
    <row r="14573" spans="1:39" x14ac:dyDescent="0.35">
      <c r="A14573" s="337">
        <v>36486</v>
      </c>
      <c r="B14573" s="338">
        <f t="shared" si="2274"/>
        <v>1999</v>
      </c>
      <c r="C14573" s="338">
        <f t="shared" si="2275"/>
        <v>11</v>
      </c>
      <c r="D14573" s="338">
        <f t="shared" si="2276"/>
        <v>22</v>
      </c>
      <c r="E14573" s="334">
        <v>0</v>
      </c>
      <c r="F14573" s="334">
        <v>0</v>
      </c>
      <c r="G14573" s="334">
        <v>0</v>
      </c>
      <c r="H14573" s="334">
        <v>0</v>
      </c>
      <c r="I14573" s="334">
        <v>0</v>
      </c>
      <c r="J14573" s="334">
        <v>0</v>
      </c>
      <c r="K14573" s="334">
        <v>0</v>
      </c>
      <c r="L14573" s="334">
        <v>0</v>
      </c>
      <c r="M14573" s="334">
        <v>0</v>
      </c>
      <c r="N14573" s="334">
        <v>0</v>
      </c>
      <c r="O14573" s="334">
        <v>0</v>
      </c>
      <c r="P14573" s="334">
        <v>0</v>
      </c>
      <c r="Q14573" s="334">
        <v>0</v>
      </c>
      <c r="R14573" s="334">
        <v>0</v>
      </c>
      <c r="S14573" s="334">
        <v>0</v>
      </c>
      <c r="T14573" s="334">
        <v>0</v>
      </c>
      <c r="U14573" s="334">
        <v>0</v>
      </c>
      <c r="V14573" s="334">
        <v>0</v>
      </c>
      <c r="W14573" s="334">
        <v>0</v>
      </c>
      <c r="X14573" s="334">
        <v>0</v>
      </c>
      <c r="Y14573" s="334">
        <v>0</v>
      </c>
      <c r="Z14573" s="334">
        <v>0</v>
      </c>
      <c r="AA14573" s="334">
        <v>0</v>
      </c>
      <c r="AB14573" s="334">
        <v>0</v>
      </c>
      <c r="AD14573" s="334">
        <v>0</v>
      </c>
      <c r="AE14573" s="334">
        <f t="shared" si="2277"/>
        <v>0</v>
      </c>
      <c r="AF14573" s="334">
        <f t="shared" si="2278"/>
        <v>0</v>
      </c>
      <c r="AG14573" s="340">
        <f t="shared" si="2279"/>
        <v>0</v>
      </c>
      <c r="AI14573" s="340">
        <f t="shared" si="2282"/>
        <v>0</v>
      </c>
      <c r="AJ14573" s="340">
        <f t="shared" si="2282"/>
        <v>0</v>
      </c>
      <c r="AK14573" s="340">
        <f t="shared" si="2282"/>
        <v>0</v>
      </c>
      <c r="AL14573" s="340">
        <f t="shared" si="2282"/>
        <v>0</v>
      </c>
      <c r="AM14573" s="340">
        <f t="shared" si="2282"/>
        <v>0</v>
      </c>
    </row>
    <row r="14574" spans="1:39" x14ac:dyDescent="0.35">
      <c r="A14574" s="337">
        <v>36487</v>
      </c>
      <c r="B14574" s="338">
        <f t="shared" si="2274"/>
        <v>1999</v>
      </c>
      <c r="C14574" s="338">
        <f t="shared" si="2275"/>
        <v>11</v>
      </c>
      <c r="D14574" s="338">
        <f t="shared" si="2276"/>
        <v>23</v>
      </c>
      <c r="E14574" s="334">
        <v>0</v>
      </c>
      <c r="F14574" s="334">
        <v>0</v>
      </c>
      <c r="G14574" s="334">
        <v>0</v>
      </c>
      <c r="H14574" s="334">
        <v>0</v>
      </c>
      <c r="I14574" s="334">
        <v>0</v>
      </c>
      <c r="J14574" s="334">
        <v>0</v>
      </c>
      <c r="K14574" s="334">
        <v>0</v>
      </c>
      <c r="L14574" s="334">
        <v>0</v>
      </c>
      <c r="M14574" s="334">
        <v>0</v>
      </c>
      <c r="N14574" s="334">
        <v>0</v>
      </c>
      <c r="O14574" s="334">
        <v>0</v>
      </c>
      <c r="P14574" s="334">
        <v>0</v>
      </c>
      <c r="Q14574" s="334">
        <v>0</v>
      </c>
      <c r="R14574" s="334">
        <v>0</v>
      </c>
      <c r="S14574" s="334">
        <v>0</v>
      </c>
      <c r="T14574" s="334">
        <v>0</v>
      </c>
      <c r="U14574" s="334">
        <v>0</v>
      </c>
      <c r="V14574" s="334">
        <v>0</v>
      </c>
      <c r="W14574" s="334">
        <v>0</v>
      </c>
      <c r="X14574" s="334">
        <v>0</v>
      </c>
      <c r="Y14574" s="334">
        <v>0</v>
      </c>
      <c r="Z14574" s="334">
        <v>0</v>
      </c>
      <c r="AA14574" s="334">
        <v>0</v>
      </c>
      <c r="AB14574" s="334">
        <v>0</v>
      </c>
      <c r="AD14574" s="334">
        <v>0</v>
      </c>
      <c r="AE14574" s="334">
        <f t="shared" si="2277"/>
        <v>0</v>
      </c>
      <c r="AF14574" s="334">
        <f t="shared" si="2278"/>
        <v>0</v>
      </c>
      <c r="AG14574" s="340">
        <f t="shared" si="2279"/>
        <v>0</v>
      </c>
      <c r="AI14574" s="340">
        <f t="shared" si="2282"/>
        <v>0</v>
      </c>
      <c r="AJ14574" s="340">
        <f t="shared" si="2282"/>
        <v>0</v>
      </c>
      <c r="AK14574" s="340">
        <f t="shared" si="2282"/>
        <v>0</v>
      </c>
      <c r="AL14574" s="340">
        <f t="shared" si="2282"/>
        <v>0</v>
      </c>
      <c r="AM14574" s="340">
        <f t="shared" si="2282"/>
        <v>0</v>
      </c>
    </row>
    <row r="14575" spans="1:39" x14ac:dyDescent="0.35">
      <c r="A14575" s="337">
        <v>36488</v>
      </c>
      <c r="B14575" s="338">
        <f t="shared" si="2274"/>
        <v>1999</v>
      </c>
      <c r="C14575" s="338">
        <f t="shared" si="2275"/>
        <v>11</v>
      </c>
      <c r="D14575" s="338">
        <f t="shared" si="2276"/>
        <v>24</v>
      </c>
      <c r="E14575" s="334">
        <v>0</v>
      </c>
      <c r="F14575" s="334">
        <v>0</v>
      </c>
      <c r="G14575" s="334">
        <v>0</v>
      </c>
      <c r="H14575" s="334">
        <v>0</v>
      </c>
      <c r="I14575" s="334">
        <v>0</v>
      </c>
      <c r="J14575" s="334">
        <v>0</v>
      </c>
      <c r="K14575" s="334">
        <v>0</v>
      </c>
      <c r="L14575" s="334">
        <v>0</v>
      </c>
      <c r="M14575" s="334">
        <v>0</v>
      </c>
      <c r="N14575" s="334">
        <v>0</v>
      </c>
      <c r="O14575" s="334">
        <v>0</v>
      </c>
      <c r="P14575" s="334">
        <v>0</v>
      </c>
      <c r="Q14575" s="334">
        <v>0</v>
      </c>
      <c r="R14575" s="334">
        <v>0</v>
      </c>
      <c r="S14575" s="334">
        <v>0</v>
      </c>
      <c r="T14575" s="334">
        <v>0</v>
      </c>
      <c r="U14575" s="334">
        <v>0</v>
      </c>
      <c r="V14575" s="334">
        <v>0</v>
      </c>
      <c r="W14575" s="334">
        <v>0</v>
      </c>
      <c r="X14575" s="334">
        <v>0</v>
      </c>
      <c r="Y14575" s="334">
        <v>0</v>
      </c>
      <c r="Z14575" s="334">
        <v>0</v>
      </c>
      <c r="AA14575" s="334">
        <v>0</v>
      </c>
      <c r="AB14575" s="334">
        <v>0</v>
      </c>
      <c r="AD14575" s="334">
        <v>0</v>
      </c>
      <c r="AE14575" s="334">
        <f t="shared" si="2277"/>
        <v>0</v>
      </c>
      <c r="AF14575" s="334">
        <f t="shared" si="2278"/>
        <v>0</v>
      </c>
      <c r="AG14575" s="340">
        <f t="shared" si="2279"/>
        <v>0</v>
      </c>
      <c r="AI14575" s="340">
        <f t="shared" si="2282"/>
        <v>0</v>
      </c>
      <c r="AJ14575" s="340">
        <f t="shared" si="2282"/>
        <v>0</v>
      </c>
      <c r="AK14575" s="340">
        <f t="shared" si="2282"/>
        <v>0</v>
      </c>
      <c r="AL14575" s="340">
        <f t="shared" si="2282"/>
        <v>0</v>
      </c>
      <c r="AM14575" s="340">
        <f t="shared" si="2282"/>
        <v>0</v>
      </c>
    </row>
    <row r="14576" spans="1:39" x14ac:dyDescent="0.35">
      <c r="A14576" s="337">
        <v>36489</v>
      </c>
      <c r="B14576" s="338">
        <f t="shared" si="2274"/>
        <v>1999</v>
      </c>
      <c r="C14576" s="338">
        <f t="shared" si="2275"/>
        <v>11</v>
      </c>
      <c r="D14576" s="338">
        <f t="shared" si="2276"/>
        <v>25</v>
      </c>
      <c r="E14576" s="334">
        <v>0</v>
      </c>
      <c r="F14576" s="334">
        <v>0</v>
      </c>
      <c r="G14576" s="334">
        <v>0</v>
      </c>
      <c r="H14576" s="334">
        <v>0</v>
      </c>
      <c r="I14576" s="334">
        <v>0</v>
      </c>
      <c r="J14576" s="334">
        <v>0</v>
      </c>
      <c r="K14576" s="334">
        <v>0</v>
      </c>
      <c r="L14576" s="334">
        <v>0</v>
      </c>
      <c r="M14576" s="334">
        <v>0</v>
      </c>
      <c r="N14576" s="334">
        <v>0</v>
      </c>
      <c r="O14576" s="334">
        <v>0</v>
      </c>
      <c r="P14576" s="334">
        <v>0</v>
      </c>
      <c r="Q14576" s="334">
        <v>0</v>
      </c>
      <c r="R14576" s="334">
        <v>0</v>
      </c>
      <c r="S14576" s="334">
        <v>0</v>
      </c>
      <c r="T14576" s="334">
        <v>0</v>
      </c>
      <c r="U14576" s="334">
        <v>0</v>
      </c>
      <c r="V14576" s="334">
        <v>0</v>
      </c>
      <c r="W14576" s="334">
        <v>0</v>
      </c>
      <c r="X14576" s="334">
        <v>0</v>
      </c>
      <c r="Y14576" s="334">
        <v>0</v>
      </c>
      <c r="Z14576" s="334">
        <v>0</v>
      </c>
      <c r="AA14576" s="334">
        <v>0</v>
      </c>
      <c r="AB14576" s="334">
        <v>0</v>
      </c>
      <c r="AD14576" s="334">
        <v>0</v>
      </c>
      <c r="AE14576" s="334">
        <f t="shared" si="2277"/>
        <v>0</v>
      </c>
      <c r="AF14576" s="334">
        <f t="shared" si="2278"/>
        <v>0</v>
      </c>
      <c r="AG14576" s="340">
        <f t="shared" si="2279"/>
        <v>0</v>
      </c>
      <c r="AI14576" s="340">
        <f t="shared" si="2282"/>
        <v>0</v>
      </c>
      <c r="AJ14576" s="340">
        <f t="shared" si="2282"/>
        <v>0</v>
      </c>
      <c r="AK14576" s="340">
        <f t="shared" si="2282"/>
        <v>0</v>
      </c>
      <c r="AL14576" s="340">
        <f t="shared" si="2282"/>
        <v>0</v>
      </c>
      <c r="AM14576" s="340">
        <f t="shared" si="2282"/>
        <v>0</v>
      </c>
    </row>
    <row r="14577" spans="1:39" x14ac:dyDescent="0.35">
      <c r="A14577" s="337">
        <v>36490</v>
      </c>
      <c r="B14577" s="338">
        <f t="shared" si="2274"/>
        <v>1999</v>
      </c>
      <c r="C14577" s="338">
        <f t="shared" si="2275"/>
        <v>11</v>
      </c>
      <c r="D14577" s="338">
        <f t="shared" si="2276"/>
        <v>26</v>
      </c>
      <c r="E14577" s="334">
        <v>0</v>
      </c>
      <c r="F14577" s="334">
        <v>0</v>
      </c>
      <c r="G14577" s="334">
        <v>0</v>
      </c>
      <c r="H14577" s="334">
        <v>0</v>
      </c>
      <c r="I14577" s="334">
        <v>0</v>
      </c>
      <c r="J14577" s="334">
        <v>0</v>
      </c>
      <c r="K14577" s="334">
        <v>0</v>
      </c>
      <c r="L14577" s="334">
        <v>0</v>
      </c>
      <c r="M14577" s="334">
        <v>0</v>
      </c>
      <c r="N14577" s="334">
        <v>0</v>
      </c>
      <c r="O14577" s="334">
        <v>0</v>
      </c>
      <c r="P14577" s="334">
        <v>0</v>
      </c>
      <c r="Q14577" s="334">
        <v>0</v>
      </c>
      <c r="R14577" s="334">
        <v>0</v>
      </c>
      <c r="S14577" s="334">
        <v>0</v>
      </c>
      <c r="T14577" s="334">
        <v>0</v>
      </c>
      <c r="U14577" s="334">
        <v>0</v>
      </c>
      <c r="V14577" s="334">
        <v>0</v>
      </c>
      <c r="W14577" s="334">
        <v>0</v>
      </c>
      <c r="X14577" s="334">
        <v>0</v>
      </c>
      <c r="Y14577" s="334">
        <v>0</v>
      </c>
      <c r="Z14577" s="334">
        <v>0</v>
      </c>
      <c r="AA14577" s="334">
        <v>0</v>
      </c>
      <c r="AB14577" s="334">
        <v>0</v>
      </c>
      <c r="AD14577" s="334">
        <v>0</v>
      </c>
      <c r="AE14577" s="334">
        <f t="shared" si="2277"/>
        <v>0</v>
      </c>
      <c r="AF14577" s="334">
        <f t="shared" si="2278"/>
        <v>0</v>
      </c>
      <c r="AG14577" s="340">
        <f t="shared" si="2279"/>
        <v>0</v>
      </c>
      <c r="AI14577" s="340">
        <f t="shared" si="2282"/>
        <v>0</v>
      </c>
      <c r="AJ14577" s="340">
        <f t="shared" si="2282"/>
        <v>0</v>
      </c>
      <c r="AK14577" s="340">
        <f t="shared" si="2282"/>
        <v>0</v>
      </c>
      <c r="AL14577" s="340">
        <f t="shared" si="2282"/>
        <v>0</v>
      </c>
      <c r="AM14577" s="340">
        <f t="shared" si="2282"/>
        <v>0</v>
      </c>
    </row>
    <row r="14578" spans="1:39" x14ac:dyDescent="0.35">
      <c r="A14578" s="337">
        <v>36491</v>
      </c>
      <c r="B14578" s="338">
        <f t="shared" si="2274"/>
        <v>1999</v>
      </c>
      <c r="C14578" s="338">
        <f t="shared" si="2275"/>
        <v>11</v>
      </c>
      <c r="D14578" s="338">
        <f t="shared" si="2276"/>
        <v>27</v>
      </c>
      <c r="E14578" s="334">
        <v>0</v>
      </c>
      <c r="F14578" s="334">
        <v>0</v>
      </c>
      <c r="G14578" s="334">
        <v>0</v>
      </c>
      <c r="H14578" s="334">
        <v>0</v>
      </c>
      <c r="I14578" s="334">
        <v>0</v>
      </c>
      <c r="J14578" s="334">
        <v>0</v>
      </c>
      <c r="K14578" s="334">
        <v>0</v>
      </c>
      <c r="L14578" s="334">
        <v>0</v>
      </c>
      <c r="M14578" s="334">
        <v>0</v>
      </c>
      <c r="N14578" s="334">
        <v>0</v>
      </c>
      <c r="O14578" s="334">
        <v>0</v>
      </c>
      <c r="P14578" s="334">
        <v>0</v>
      </c>
      <c r="Q14578" s="334">
        <v>0</v>
      </c>
      <c r="R14578" s="334">
        <v>0</v>
      </c>
      <c r="S14578" s="334">
        <v>0</v>
      </c>
      <c r="T14578" s="334">
        <v>0</v>
      </c>
      <c r="U14578" s="334">
        <v>0</v>
      </c>
      <c r="V14578" s="334">
        <v>0</v>
      </c>
      <c r="W14578" s="334">
        <v>0</v>
      </c>
      <c r="X14578" s="334">
        <v>0</v>
      </c>
      <c r="Y14578" s="334">
        <v>0</v>
      </c>
      <c r="Z14578" s="334">
        <v>0</v>
      </c>
      <c r="AA14578" s="334">
        <v>0</v>
      </c>
      <c r="AB14578" s="334">
        <v>0</v>
      </c>
      <c r="AD14578" s="334">
        <v>0</v>
      </c>
      <c r="AE14578" s="334">
        <f t="shared" si="2277"/>
        <v>0</v>
      </c>
      <c r="AF14578" s="334">
        <f t="shared" si="2278"/>
        <v>0</v>
      </c>
      <c r="AG14578" s="340">
        <f t="shared" si="2279"/>
        <v>0</v>
      </c>
      <c r="AI14578" s="340">
        <f t="shared" si="2282"/>
        <v>0</v>
      </c>
      <c r="AJ14578" s="340">
        <f t="shared" si="2282"/>
        <v>0</v>
      </c>
      <c r="AK14578" s="340">
        <f t="shared" si="2282"/>
        <v>0</v>
      </c>
      <c r="AL14578" s="340">
        <f t="shared" si="2282"/>
        <v>0</v>
      </c>
      <c r="AM14578" s="340">
        <f t="shared" si="2282"/>
        <v>0</v>
      </c>
    </row>
    <row r="14579" spans="1:39" x14ac:dyDescent="0.35">
      <c r="A14579" s="337">
        <v>36492</v>
      </c>
      <c r="B14579" s="338">
        <f t="shared" si="2274"/>
        <v>1999</v>
      </c>
      <c r="C14579" s="338">
        <f t="shared" si="2275"/>
        <v>11</v>
      </c>
      <c r="D14579" s="338">
        <f t="shared" si="2276"/>
        <v>28</v>
      </c>
      <c r="E14579" s="334">
        <v>0</v>
      </c>
      <c r="F14579" s="334">
        <v>0</v>
      </c>
      <c r="G14579" s="334">
        <v>0</v>
      </c>
      <c r="H14579" s="334">
        <v>0</v>
      </c>
      <c r="I14579" s="334">
        <v>0</v>
      </c>
      <c r="J14579" s="334">
        <v>0</v>
      </c>
      <c r="K14579" s="334">
        <v>0</v>
      </c>
      <c r="L14579" s="334">
        <v>0</v>
      </c>
      <c r="M14579" s="334">
        <v>0</v>
      </c>
      <c r="N14579" s="334">
        <v>0</v>
      </c>
      <c r="O14579" s="334">
        <v>0</v>
      </c>
      <c r="P14579" s="334">
        <v>0</v>
      </c>
      <c r="Q14579" s="334">
        <v>0</v>
      </c>
      <c r="R14579" s="334">
        <v>0</v>
      </c>
      <c r="S14579" s="334">
        <v>0</v>
      </c>
      <c r="T14579" s="334">
        <v>0</v>
      </c>
      <c r="U14579" s="334">
        <v>0</v>
      </c>
      <c r="V14579" s="334">
        <v>0</v>
      </c>
      <c r="W14579" s="334">
        <v>0</v>
      </c>
      <c r="X14579" s="334">
        <v>0</v>
      </c>
      <c r="Y14579" s="334">
        <v>0</v>
      </c>
      <c r="Z14579" s="334">
        <v>0</v>
      </c>
      <c r="AA14579" s="334">
        <v>0</v>
      </c>
      <c r="AB14579" s="334">
        <v>0</v>
      </c>
      <c r="AD14579" s="334">
        <v>0</v>
      </c>
      <c r="AE14579" s="334">
        <f t="shared" si="2277"/>
        <v>0</v>
      </c>
      <c r="AF14579" s="334">
        <f t="shared" si="2278"/>
        <v>0</v>
      </c>
      <c r="AG14579" s="340">
        <f t="shared" si="2279"/>
        <v>0</v>
      </c>
      <c r="AI14579" s="340">
        <f t="shared" si="2282"/>
        <v>0</v>
      </c>
      <c r="AJ14579" s="340">
        <f t="shared" si="2282"/>
        <v>0</v>
      </c>
      <c r="AK14579" s="340">
        <f t="shared" si="2282"/>
        <v>0</v>
      </c>
      <c r="AL14579" s="340">
        <f t="shared" si="2282"/>
        <v>0</v>
      </c>
      <c r="AM14579" s="340">
        <f t="shared" si="2282"/>
        <v>0</v>
      </c>
    </row>
    <row r="14580" spans="1:39" x14ac:dyDescent="0.35">
      <c r="A14580" s="337">
        <v>36493</v>
      </c>
      <c r="B14580" s="338">
        <f t="shared" si="2274"/>
        <v>1999</v>
      </c>
      <c r="C14580" s="338">
        <f t="shared" si="2275"/>
        <v>11</v>
      </c>
      <c r="D14580" s="338">
        <f t="shared" si="2276"/>
        <v>29</v>
      </c>
      <c r="E14580" s="334">
        <v>0</v>
      </c>
      <c r="F14580" s="334">
        <v>0</v>
      </c>
      <c r="G14580" s="334">
        <v>0</v>
      </c>
      <c r="H14580" s="334">
        <v>0</v>
      </c>
      <c r="I14580" s="334">
        <v>0</v>
      </c>
      <c r="J14580" s="334">
        <v>0</v>
      </c>
      <c r="K14580" s="334">
        <v>0</v>
      </c>
      <c r="L14580" s="334">
        <v>0</v>
      </c>
      <c r="M14580" s="334">
        <v>0</v>
      </c>
      <c r="N14580" s="334">
        <v>0</v>
      </c>
      <c r="O14580" s="334">
        <v>0</v>
      </c>
      <c r="P14580" s="334">
        <v>0</v>
      </c>
      <c r="Q14580" s="334">
        <v>0</v>
      </c>
      <c r="R14580" s="334">
        <v>0</v>
      </c>
      <c r="S14580" s="334">
        <v>0</v>
      </c>
      <c r="T14580" s="334">
        <v>0</v>
      </c>
      <c r="U14580" s="334">
        <v>0</v>
      </c>
      <c r="V14580" s="334">
        <v>0</v>
      </c>
      <c r="W14580" s="334">
        <v>0</v>
      </c>
      <c r="X14580" s="334">
        <v>0</v>
      </c>
      <c r="Y14580" s="334">
        <v>0</v>
      </c>
      <c r="Z14580" s="334">
        <v>0</v>
      </c>
      <c r="AA14580" s="334">
        <v>0</v>
      </c>
      <c r="AB14580" s="334">
        <v>0</v>
      </c>
      <c r="AD14580" s="334">
        <v>0</v>
      </c>
      <c r="AE14580" s="334">
        <f t="shared" si="2277"/>
        <v>0</v>
      </c>
      <c r="AF14580" s="334">
        <f t="shared" si="2278"/>
        <v>0</v>
      </c>
      <c r="AG14580" s="340">
        <f t="shared" si="2279"/>
        <v>0</v>
      </c>
      <c r="AI14580" s="340">
        <f t="shared" ref="AI14580:AM14595" si="2283">IF($C14580=AI$1,$AF14580,0)</f>
        <v>0</v>
      </c>
      <c r="AJ14580" s="340">
        <f t="shared" si="2283"/>
        <v>0</v>
      </c>
      <c r="AK14580" s="340">
        <f t="shared" si="2283"/>
        <v>0</v>
      </c>
      <c r="AL14580" s="340">
        <f t="shared" si="2283"/>
        <v>0</v>
      </c>
      <c r="AM14580" s="340">
        <f t="shared" si="2283"/>
        <v>0</v>
      </c>
    </row>
    <row r="14581" spans="1:39" x14ac:dyDescent="0.35">
      <c r="A14581" s="337">
        <v>36494</v>
      </c>
      <c r="B14581" s="338">
        <f t="shared" si="2274"/>
        <v>1999</v>
      </c>
      <c r="C14581" s="338">
        <f t="shared" si="2275"/>
        <v>11</v>
      </c>
      <c r="D14581" s="338">
        <f t="shared" si="2276"/>
        <v>30</v>
      </c>
      <c r="E14581" s="334">
        <v>0</v>
      </c>
      <c r="F14581" s="334">
        <v>0</v>
      </c>
      <c r="G14581" s="334">
        <v>0</v>
      </c>
      <c r="H14581" s="334">
        <v>0</v>
      </c>
      <c r="I14581" s="334">
        <v>0</v>
      </c>
      <c r="J14581" s="334">
        <v>0</v>
      </c>
      <c r="K14581" s="334">
        <v>0</v>
      </c>
      <c r="L14581" s="334">
        <v>0</v>
      </c>
      <c r="M14581" s="334">
        <v>0</v>
      </c>
      <c r="N14581" s="334">
        <v>0</v>
      </c>
      <c r="O14581" s="334">
        <v>0</v>
      </c>
      <c r="P14581" s="334">
        <v>0</v>
      </c>
      <c r="Q14581" s="334">
        <v>0</v>
      </c>
      <c r="R14581" s="334">
        <v>0</v>
      </c>
      <c r="S14581" s="334">
        <v>0</v>
      </c>
      <c r="T14581" s="334">
        <v>0</v>
      </c>
      <c r="U14581" s="334">
        <v>0</v>
      </c>
      <c r="V14581" s="334">
        <v>0</v>
      </c>
      <c r="W14581" s="334">
        <v>0</v>
      </c>
      <c r="X14581" s="334">
        <v>0</v>
      </c>
      <c r="Y14581" s="334">
        <v>0</v>
      </c>
      <c r="Z14581" s="334">
        <v>0</v>
      </c>
      <c r="AA14581" s="334">
        <v>0</v>
      </c>
      <c r="AB14581" s="334">
        <v>0</v>
      </c>
      <c r="AD14581" s="334">
        <v>0</v>
      </c>
      <c r="AE14581" s="334">
        <f t="shared" si="2277"/>
        <v>0</v>
      </c>
      <c r="AF14581" s="334">
        <f t="shared" si="2278"/>
        <v>0</v>
      </c>
      <c r="AG14581" s="340">
        <f t="shared" si="2279"/>
        <v>0</v>
      </c>
      <c r="AI14581" s="340">
        <f t="shared" si="2283"/>
        <v>0</v>
      </c>
      <c r="AJ14581" s="340">
        <f t="shared" si="2283"/>
        <v>0</v>
      </c>
      <c r="AK14581" s="340">
        <f t="shared" si="2283"/>
        <v>0</v>
      </c>
      <c r="AL14581" s="340">
        <f t="shared" si="2283"/>
        <v>0</v>
      </c>
      <c r="AM14581" s="340">
        <f t="shared" si="2283"/>
        <v>0</v>
      </c>
    </row>
    <row r="14582" spans="1:39" x14ac:dyDescent="0.35">
      <c r="A14582" s="337">
        <v>36495</v>
      </c>
      <c r="B14582" s="338">
        <f t="shared" si="2274"/>
        <v>1999</v>
      </c>
      <c r="C14582" s="338">
        <f t="shared" si="2275"/>
        <v>12</v>
      </c>
      <c r="D14582" s="338">
        <f t="shared" si="2276"/>
        <v>1</v>
      </c>
      <c r="E14582" s="334">
        <v>0</v>
      </c>
      <c r="F14582" s="334">
        <v>0</v>
      </c>
      <c r="G14582" s="334">
        <v>0</v>
      </c>
      <c r="H14582" s="334">
        <v>0</v>
      </c>
      <c r="I14582" s="334">
        <v>0</v>
      </c>
      <c r="J14582" s="334">
        <v>0</v>
      </c>
      <c r="K14582" s="334">
        <v>0</v>
      </c>
      <c r="L14582" s="334">
        <v>0</v>
      </c>
      <c r="M14582" s="334">
        <v>0</v>
      </c>
      <c r="N14582" s="334">
        <v>0</v>
      </c>
      <c r="O14582" s="334">
        <v>0</v>
      </c>
      <c r="P14582" s="334">
        <v>0</v>
      </c>
      <c r="Q14582" s="334">
        <v>0</v>
      </c>
      <c r="R14582" s="334">
        <v>0</v>
      </c>
      <c r="S14582" s="334">
        <v>0</v>
      </c>
      <c r="T14582" s="334">
        <v>0</v>
      </c>
      <c r="U14582" s="334">
        <v>0</v>
      </c>
      <c r="V14582" s="334">
        <v>0</v>
      </c>
      <c r="W14582" s="334">
        <v>0</v>
      </c>
      <c r="X14582" s="334">
        <v>0</v>
      </c>
      <c r="Y14582" s="334">
        <v>0</v>
      </c>
      <c r="Z14582" s="334">
        <v>0</v>
      </c>
      <c r="AA14582" s="334">
        <v>0</v>
      </c>
      <c r="AB14582" s="334">
        <v>0</v>
      </c>
      <c r="AD14582" s="334">
        <v>0</v>
      </c>
      <c r="AE14582" s="334">
        <f t="shared" si="2277"/>
        <v>0</v>
      </c>
      <c r="AF14582" s="334">
        <f t="shared" si="2278"/>
        <v>0</v>
      </c>
      <c r="AG14582" s="340">
        <f t="shared" si="2279"/>
        <v>0</v>
      </c>
      <c r="AI14582" s="340">
        <f t="shared" si="2283"/>
        <v>0</v>
      </c>
      <c r="AJ14582" s="340">
        <f t="shared" si="2283"/>
        <v>0</v>
      </c>
      <c r="AK14582" s="340">
        <f t="shared" si="2283"/>
        <v>0</v>
      </c>
      <c r="AL14582" s="340">
        <f t="shared" si="2283"/>
        <v>0</v>
      </c>
      <c r="AM14582" s="340">
        <f t="shared" si="2283"/>
        <v>0</v>
      </c>
    </row>
    <row r="14583" spans="1:39" x14ac:dyDescent="0.35">
      <c r="A14583" s="337">
        <v>36496</v>
      </c>
      <c r="B14583" s="338">
        <f t="shared" si="2274"/>
        <v>1999</v>
      </c>
      <c r="C14583" s="338">
        <f t="shared" si="2275"/>
        <v>12</v>
      </c>
      <c r="D14583" s="338">
        <f t="shared" si="2276"/>
        <v>2</v>
      </c>
      <c r="E14583" s="334">
        <v>0</v>
      </c>
      <c r="F14583" s="334">
        <v>0</v>
      </c>
      <c r="G14583" s="334">
        <v>0</v>
      </c>
      <c r="H14583" s="334">
        <v>0</v>
      </c>
      <c r="I14583" s="334">
        <v>0</v>
      </c>
      <c r="J14583" s="334">
        <v>0</v>
      </c>
      <c r="K14583" s="334">
        <v>0</v>
      </c>
      <c r="L14583" s="334">
        <v>0</v>
      </c>
      <c r="M14583" s="334">
        <v>0</v>
      </c>
      <c r="N14583" s="334">
        <v>0</v>
      </c>
      <c r="O14583" s="334">
        <v>0</v>
      </c>
      <c r="P14583" s="334">
        <v>0</v>
      </c>
      <c r="Q14583" s="334">
        <v>0</v>
      </c>
      <c r="R14583" s="334">
        <v>0</v>
      </c>
      <c r="S14583" s="334">
        <v>0</v>
      </c>
      <c r="T14583" s="334">
        <v>0</v>
      </c>
      <c r="U14583" s="334">
        <v>0</v>
      </c>
      <c r="V14583" s="334">
        <v>0</v>
      </c>
      <c r="W14583" s="334">
        <v>0</v>
      </c>
      <c r="X14583" s="334">
        <v>0</v>
      </c>
      <c r="Y14583" s="334">
        <v>0</v>
      </c>
      <c r="Z14583" s="334">
        <v>0</v>
      </c>
      <c r="AA14583" s="334">
        <v>0</v>
      </c>
      <c r="AB14583" s="334">
        <v>0</v>
      </c>
      <c r="AD14583" s="334">
        <v>0</v>
      </c>
      <c r="AE14583" s="334">
        <f t="shared" si="2277"/>
        <v>0</v>
      </c>
      <c r="AF14583" s="334">
        <f t="shared" si="2278"/>
        <v>0</v>
      </c>
      <c r="AG14583" s="340">
        <f t="shared" si="2279"/>
        <v>0</v>
      </c>
      <c r="AI14583" s="340">
        <f t="shared" si="2283"/>
        <v>0</v>
      </c>
      <c r="AJ14583" s="340">
        <f t="shared" si="2283"/>
        <v>0</v>
      </c>
      <c r="AK14583" s="340">
        <f t="shared" si="2283"/>
        <v>0</v>
      </c>
      <c r="AL14583" s="340">
        <f t="shared" si="2283"/>
        <v>0</v>
      </c>
      <c r="AM14583" s="340">
        <f t="shared" si="2283"/>
        <v>0</v>
      </c>
    </row>
    <row r="14584" spans="1:39" x14ac:dyDescent="0.35">
      <c r="A14584" s="337">
        <v>36497</v>
      </c>
      <c r="B14584" s="338">
        <f t="shared" si="2274"/>
        <v>1999</v>
      </c>
      <c r="C14584" s="338">
        <f t="shared" si="2275"/>
        <v>12</v>
      </c>
      <c r="D14584" s="338">
        <f t="shared" si="2276"/>
        <v>3</v>
      </c>
      <c r="E14584" s="334">
        <v>0</v>
      </c>
      <c r="F14584" s="334">
        <v>0</v>
      </c>
      <c r="G14584" s="334">
        <v>0</v>
      </c>
      <c r="H14584" s="334">
        <v>0</v>
      </c>
      <c r="I14584" s="334">
        <v>0</v>
      </c>
      <c r="J14584" s="334">
        <v>0</v>
      </c>
      <c r="K14584" s="334">
        <v>0</v>
      </c>
      <c r="L14584" s="334">
        <v>0</v>
      </c>
      <c r="M14584" s="334">
        <v>0</v>
      </c>
      <c r="N14584" s="334">
        <v>0</v>
      </c>
      <c r="O14584" s="334">
        <v>0</v>
      </c>
      <c r="P14584" s="334">
        <v>0</v>
      </c>
      <c r="Q14584" s="334">
        <v>0</v>
      </c>
      <c r="R14584" s="334">
        <v>0</v>
      </c>
      <c r="S14584" s="334">
        <v>0</v>
      </c>
      <c r="T14584" s="334">
        <v>0</v>
      </c>
      <c r="U14584" s="334">
        <v>0</v>
      </c>
      <c r="V14584" s="334">
        <v>0</v>
      </c>
      <c r="W14584" s="334">
        <v>0</v>
      </c>
      <c r="X14584" s="334">
        <v>0</v>
      </c>
      <c r="Y14584" s="334">
        <v>0</v>
      </c>
      <c r="Z14584" s="334">
        <v>0</v>
      </c>
      <c r="AA14584" s="334">
        <v>0</v>
      </c>
      <c r="AB14584" s="334">
        <v>0</v>
      </c>
      <c r="AD14584" s="334">
        <v>0</v>
      </c>
      <c r="AE14584" s="334">
        <f t="shared" si="2277"/>
        <v>0</v>
      </c>
      <c r="AF14584" s="334">
        <f t="shared" si="2278"/>
        <v>0</v>
      </c>
      <c r="AG14584" s="340">
        <f t="shared" si="2279"/>
        <v>0</v>
      </c>
      <c r="AI14584" s="340">
        <f t="shared" si="2283"/>
        <v>0</v>
      </c>
      <c r="AJ14584" s="340">
        <f t="shared" si="2283"/>
        <v>0</v>
      </c>
      <c r="AK14584" s="340">
        <f t="shared" si="2283"/>
        <v>0</v>
      </c>
      <c r="AL14584" s="340">
        <f t="shared" si="2283"/>
        <v>0</v>
      </c>
      <c r="AM14584" s="340">
        <f t="shared" si="2283"/>
        <v>0</v>
      </c>
    </row>
    <row r="14585" spans="1:39" x14ac:dyDescent="0.35">
      <c r="A14585" s="337">
        <v>36498</v>
      </c>
      <c r="B14585" s="338">
        <f t="shared" si="2274"/>
        <v>1999</v>
      </c>
      <c r="C14585" s="338">
        <f t="shared" si="2275"/>
        <v>12</v>
      </c>
      <c r="D14585" s="338">
        <f t="shared" si="2276"/>
        <v>4</v>
      </c>
      <c r="E14585" s="334">
        <v>0</v>
      </c>
      <c r="F14585" s="334">
        <v>0</v>
      </c>
      <c r="G14585" s="334">
        <v>0</v>
      </c>
      <c r="H14585" s="334">
        <v>0</v>
      </c>
      <c r="I14585" s="334">
        <v>0</v>
      </c>
      <c r="J14585" s="334">
        <v>0</v>
      </c>
      <c r="K14585" s="334">
        <v>0</v>
      </c>
      <c r="L14585" s="334">
        <v>0</v>
      </c>
      <c r="M14585" s="334">
        <v>0</v>
      </c>
      <c r="N14585" s="334">
        <v>0</v>
      </c>
      <c r="O14585" s="334">
        <v>0</v>
      </c>
      <c r="P14585" s="334">
        <v>0</v>
      </c>
      <c r="Q14585" s="334">
        <v>0</v>
      </c>
      <c r="R14585" s="334">
        <v>0</v>
      </c>
      <c r="S14585" s="334">
        <v>0</v>
      </c>
      <c r="T14585" s="334">
        <v>0</v>
      </c>
      <c r="U14585" s="334">
        <v>0</v>
      </c>
      <c r="V14585" s="334">
        <v>0</v>
      </c>
      <c r="W14585" s="334">
        <v>0</v>
      </c>
      <c r="X14585" s="334">
        <v>0</v>
      </c>
      <c r="Y14585" s="334">
        <v>0</v>
      </c>
      <c r="Z14585" s="334">
        <v>0</v>
      </c>
      <c r="AA14585" s="334">
        <v>0</v>
      </c>
      <c r="AB14585" s="334">
        <v>0</v>
      </c>
      <c r="AD14585" s="334">
        <v>0</v>
      </c>
      <c r="AE14585" s="334">
        <f t="shared" si="2277"/>
        <v>0</v>
      </c>
      <c r="AF14585" s="334">
        <f t="shared" si="2278"/>
        <v>0</v>
      </c>
      <c r="AG14585" s="340">
        <f t="shared" si="2279"/>
        <v>0</v>
      </c>
      <c r="AI14585" s="340">
        <f t="shared" si="2283"/>
        <v>0</v>
      </c>
      <c r="AJ14585" s="340">
        <f t="shared" si="2283"/>
        <v>0</v>
      </c>
      <c r="AK14585" s="340">
        <f t="shared" si="2283"/>
        <v>0</v>
      </c>
      <c r="AL14585" s="340">
        <f t="shared" si="2283"/>
        <v>0</v>
      </c>
      <c r="AM14585" s="340">
        <f t="shared" si="2283"/>
        <v>0</v>
      </c>
    </row>
    <row r="14586" spans="1:39" x14ac:dyDescent="0.35">
      <c r="A14586" s="337">
        <v>36499</v>
      </c>
      <c r="B14586" s="338">
        <f t="shared" si="2274"/>
        <v>1999</v>
      </c>
      <c r="C14586" s="338">
        <f t="shared" si="2275"/>
        <v>12</v>
      </c>
      <c r="D14586" s="338">
        <f t="shared" si="2276"/>
        <v>5</v>
      </c>
      <c r="E14586" s="334">
        <v>0</v>
      </c>
      <c r="F14586" s="334">
        <v>0</v>
      </c>
      <c r="G14586" s="334">
        <v>0</v>
      </c>
      <c r="H14586" s="334">
        <v>0</v>
      </c>
      <c r="I14586" s="334">
        <v>0</v>
      </c>
      <c r="J14586" s="334">
        <v>0</v>
      </c>
      <c r="K14586" s="334">
        <v>0</v>
      </c>
      <c r="L14586" s="334">
        <v>0</v>
      </c>
      <c r="M14586" s="334">
        <v>0</v>
      </c>
      <c r="N14586" s="334">
        <v>0</v>
      </c>
      <c r="O14586" s="334">
        <v>0</v>
      </c>
      <c r="P14586" s="334">
        <v>0</v>
      </c>
      <c r="Q14586" s="334">
        <v>0</v>
      </c>
      <c r="R14586" s="334">
        <v>0</v>
      </c>
      <c r="S14586" s="334">
        <v>0</v>
      </c>
      <c r="T14586" s="334">
        <v>0</v>
      </c>
      <c r="U14586" s="334">
        <v>0</v>
      </c>
      <c r="V14586" s="334">
        <v>0</v>
      </c>
      <c r="W14586" s="334">
        <v>0</v>
      </c>
      <c r="X14586" s="334">
        <v>0</v>
      </c>
      <c r="Y14586" s="334">
        <v>0</v>
      </c>
      <c r="Z14586" s="334">
        <v>0</v>
      </c>
      <c r="AA14586" s="334">
        <v>0</v>
      </c>
      <c r="AB14586" s="334">
        <v>0</v>
      </c>
      <c r="AD14586" s="334">
        <v>0</v>
      </c>
      <c r="AE14586" s="334">
        <f t="shared" si="2277"/>
        <v>0</v>
      </c>
      <c r="AF14586" s="334">
        <f t="shared" si="2278"/>
        <v>0</v>
      </c>
      <c r="AG14586" s="340">
        <f t="shared" si="2279"/>
        <v>0</v>
      </c>
      <c r="AI14586" s="340">
        <f t="shared" si="2283"/>
        <v>0</v>
      </c>
      <c r="AJ14586" s="340">
        <f t="shared" si="2283"/>
        <v>0</v>
      </c>
      <c r="AK14586" s="340">
        <f t="shared" si="2283"/>
        <v>0</v>
      </c>
      <c r="AL14586" s="340">
        <f t="shared" si="2283"/>
        <v>0</v>
      </c>
      <c r="AM14586" s="340">
        <f t="shared" si="2283"/>
        <v>0</v>
      </c>
    </row>
    <row r="14587" spans="1:39" x14ac:dyDescent="0.35">
      <c r="A14587" s="337">
        <v>36500</v>
      </c>
      <c r="B14587" s="338">
        <f t="shared" si="2274"/>
        <v>1999</v>
      </c>
      <c r="C14587" s="338">
        <f t="shared" si="2275"/>
        <v>12</v>
      </c>
      <c r="D14587" s="338">
        <f t="shared" si="2276"/>
        <v>6</v>
      </c>
      <c r="E14587" s="334">
        <v>0</v>
      </c>
      <c r="F14587" s="334">
        <v>0</v>
      </c>
      <c r="G14587" s="334">
        <v>0</v>
      </c>
      <c r="H14587" s="334">
        <v>0</v>
      </c>
      <c r="I14587" s="334">
        <v>0</v>
      </c>
      <c r="J14587" s="334">
        <v>0</v>
      </c>
      <c r="K14587" s="334">
        <v>0</v>
      </c>
      <c r="L14587" s="334">
        <v>0</v>
      </c>
      <c r="M14587" s="334">
        <v>0</v>
      </c>
      <c r="N14587" s="334">
        <v>0</v>
      </c>
      <c r="O14587" s="334">
        <v>0</v>
      </c>
      <c r="P14587" s="334">
        <v>0</v>
      </c>
      <c r="Q14587" s="334">
        <v>0</v>
      </c>
      <c r="R14587" s="334">
        <v>0</v>
      </c>
      <c r="S14587" s="334">
        <v>0</v>
      </c>
      <c r="T14587" s="334">
        <v>0</v>
      </c>
      <c r="U14587" s="334">
        <v>0</v>
      </c>
      <c r="V14587" s="334">
        <v>0</v>
      </c>
      <c r="W14587" s="334">
        <v>0</v>
      </c>
      <c r="X14587" s="334">
        <v>0</v>
      </c>
      <c r="Y14587" s="334">
        <v>0</v>
      </c>
      <c r="Z14587" s="334">
        <v>0</v>
      </c>
      <c r="AA14587" s="334">
        <v>0</v>
      </c>
      <c r="AB14587" s="334">
        <v>0</v>
      </c>
      <c r="AD14587" s="334">
        <v>0</v>
      </c>
      <c r="AE14587" s="334">
        <f t="shared" si="2277"/>
        <v>0</v>
      </c>
      <c r="AF14587" s="334">
        <f t="shared" si="2278"/>
        <v>0</v>
      </c>
      <c r="AG14587" s="340">
        <f t="shared" si="2279"/>
        <v>0</v>
      </c>
      <c r="AI14587" s="340">
        <f t="shared" si="2283"/>
        <v>0</v>
      </c>
      <c r="AJ14587" s="340">
        <f t="shared" si="2283"/>
        <v>0</v>
      </c>
      <c r="AK14587" s="340">
        <f t="shared" si="2283"/>
        <v>0</v>
      </c>
      <c r="AL14587" s="340">
        <f t="shared" si="2283"/>
        <v>0</v>
      </c>
      <c r="AM14587" s="340">
        <f t="shared" si="2283"/>
        <v>0</v>
      </c>
    </row>
    <row r="14588" spans="1:39" x14ac:dyDescent="0.35">
      <c r="A14588" s="337">
        <v>36501</v>
      </c>
      <c r="B14588" s="338">
        <f t="shared" si="2274"/>
        <v>1999</v>
      </c>
      <c r="C14588" s="338">
        <f t="shared" si="2275"/>
        <v>12</v>
      </c>
      <c r="D14588" s="338">
        <f t="shared" si="2276"/>
        <v>7</v>
      </c>
      <c r="E14588" s="334">
        <v>0</v>
      </c>
      <c r="F14588" s="334">
        <v>0</v>
      </c>
      <c r="G14588" s="334">
        <v>0</v>
      </c>
      <c r="H14588" s="334">
        <v>0</v>
      </c>
      <c r="I14588" s="334">
        <v>0</v>
      </c>
      <c r="J14588" s="334">
        <v>0.3</v>
      </c>
      <c r="K14588" s="334">
        <v>0.2</v>
      </c>
      <c r="L14588" s="334">
        <v>0.3</v>
      </c>
      <c r="M14588" s="334">
        <v>0</v>
      </c>
      <c r="N14588" s="334">
        <v>0</v>
      </c>
      <c r="O14588" s="334">
        <v>0</v>
      </c>
      <c r="P14588" s="334">
        <v>0</v>
      </c>
      <c r="Q14588" s="334">
        <v>0.2</v>
      </c>
      <c r="R14588" s="334">
        <v>0</v>
      </c>
      <c r="S14588" s="334">
        <v>0</v>
      </c>
      <c r="T14588" s="334">
        <v>0</v>
      </c>
      <c r="U14588" s="334">
        <v>0</v>
      </c>
      <c r="V14588" s="334">
        <v>0</v>
      </c>
      <c r="W14588" s="334">
        <v>0</v>
      </c>
      <c r="X14588" s="334">
        <v>0</v>
      </c>
      <c r="Y14588" s="334">
        <v>0</v>
      </c>
      <c r="Z14588" s="334">
        <v>0</v>
      </c>
      <c r="AA14588" s="334">
        <v>0</v>
      </c>
      <c r="AB14588" s="334">
        <v>0</v>
      </c>
      <c r="AD14588" s="334">
        <v>1</v>
      </c>
      <c r="AE14588" s="334">
        <f t="shared" si="2277"/>
        <v>1</v>
      </c>
      <c r="AF14588" s="334">
        <f t="shared" si="2278"/>
        <v>1</v>
      </c>
      <c r="AG14588" s="340">
        <f t="shared" si="2279"/>
        <v>0</v>
      </c>
      <c r="AI14588" s="340">
        <f t="shared" si="2283"/>
        <v>0</v>
      </c>
      <c r="AJ14588" s="340">
        <f t="shared" si="2283"/>
        <v>0</v>
      </c>
      <c r="AK14588" s="340">
        <f t="shared" si="2283"/>
        <v>0</v>
      </c>
      <c r="AL14588" s="340">
        <f t="shared" si="2283"/>
        <v>0</v>
      </c>
      <c r="AM14588" s="340">
        <f t="shared" si="2283"/>
        <v>0</v>
      </c>
    </row>
    <row r="14589" spans="1:39" x14ac:dyDescent="0.35">
      <c r="A14589" s="337">
        <v>36502</v>
      </c>
      <c r="B14589" s="338">
        <f t="shared" si="2274"/>
        <v>1999</v>
      </c>
      <c r="C14589" s="338">
        <f t="shared" si="2275"/>
        <v>12</v>
      </c>
      <c r="D14589" s="338">
        <f t="shared" si="2276"/>
        <v>8</v>
      </c>
      <c r="E14589" s="334">
        <v>0</v>
      </c>
      <c r="F14589" s="334">
        <v>0</v>
      </c>
      <c r="G14589" s="334">
        <v>0</v>
      </c>
      <c r="H14589" s="334">
        <v>0</v>
      </c>
      <c r="I14589" s="334">
        <v>0</v>
      </c>
      <c r="J14589" s="334">
        <v>0</v>
      </c>
      <c r="K14589" s="334">
        <v>0</v>
      </c>
      <c r="L14589" s="334">
        <v>0</v>
      </c>
      <c r="M14589" s="334">
        <v>0</v>
      </c>
      <c r="N14589" s="334">
        <v>0</v>
      </c>
      <c r="O14589" s="334">
        <v>0</v>
      </c>
      <c r="P14589" s="334">
        <v>0</v>
      </c>
      <c r="Q14589" s="334">
        <v>0</v>
      </c>
      <c r="R14589" s="334">
        <v>0</v>
      </c>
      <c r="S14589" s="334">
        <v>0</v>
      </c>
      <c r="T14589" s="334">
        <v>0</v>
      </c>
      <c r="U14589" s="334">
        <v>0</v>
      </c>
      <c r="V14589" s="334">
        <v>0</v>
      </c>
      <c r="W14589" s="334">
        <v>0</v>
      </c>
      <c r="X14589" s="334">
        <v>0</v>
      </c>
      <c r="Y14589" s="334">
        <v>0</v>
      </c>
      <c r="Z14589" s="334">
        <v>0</v>
      </c>
      <c r="AA14589" s="334">
        <v>0</v>
      </c>
      <c r="AB14589" s="334">
        <v>0</v>
      </c>
      <c r="AD14589" s="334">
        <v>0</v>
      </c>
      <c r="AE14589" s="334">
        <f t="shared" si="2277"/>
        <v>0</v>
      </c>
      <c r="AF14589" s="334">
        <f t="shared" si="2278"/>
        <v>0</v>
      </c>
      <c r="AG14589" s="340">
        <f t="shared" si="2279"/>
        <v>0</v>
      </c>
      <c r="AI14589" s="340">
        <f t="shared" si="2283"/>
        <v>0</v>
      </c>
      <c r="AJ14589" s="340">
        <f t="shared" si="2283"/>
        <v>0</v>
      </c>
      <c r="AK14589" s="340">
        <f t="shared" si="2283"/>
        <v>0</v>
      </c>
      <c r="AL14589" s="340">
        <f t="shared" si="2283"/>
        <v>0</v>
      </c>
      <c r="AM14589" s="340">
        <f t="shared" si="2283"/>
        <v>0</v>
      </c>
    </row>
    <row r="14590" spans="1:39" x14ac:dyDescent="0.35">
      <c r="A14590" s="337">
        <v>36503</v>
      </c>
      <c r="B14590" s="338">
        <f t="shared" si="2274"/>
        <v>1999</v>
      </c>
      <c r="C14590" s="338">
        <f t="shared" si="2275"/>
        <v>12</v>
      </c>
      <c r="D14590" s="338">
        <f t="shared" si="2276"/>
        <v>9</v>
      </c>
      <c r="E14590" s="334">
        <v>0</v>
      </c>
      <c r="F14590" s="334">
        <v>0</v>
      </c>
      <c r="G14590" s="334">
        <v>0</v>
      </c>
      <c r="H14590" s="334">
        <v>0</v>
      </c>
      <c r="I14590" s="334">
        <v>0</v>
      </c>
      <c r="J14590" s="334">
        <v>0</v>
      </c>
      <c r="K14590" s="334">
        <v>0</v>
      </c>
      <c r="L14590" s="334">
        <v>0</v>
      </c>
      <c r="M14590" s="334">
        <v>0</v>
      </c>
      <c r="N14590" s="334">
        <v>0</v>
      </c>
      <c r="O14590" s="334">
        <v>0</v>
      </c>
      <c r="P14590" s="334">
        <v>0</v>
      </c>
      <c r="Q14590" s="334">
        <v>0</v>
      </c>
      <c r="R14590" s="334">
        <v>0</v>
      </c>
      <c r="S14590" s="334">
        <v>0</v>
      </c>
      <c r="T14590" s="334">
        <v>0</v>
      </c>
      <c r="U14590" s="334">
        <v>0</v>
      </c>
      <c r="V14590" s="334">
        <v>0</v>
      </c>
      <c r="W14590" s="334">
        <v>0</v>
      </c>
      <c r="X14590" s="334">
        <v>0</v>
      </c>
      <c r="Y14590" s="334">
        <v>0</v>
      </c>
      <c r="Z14590" s="334">
        <v>0</v>
      </c>
      <c r="AA14590" s="334">
        <v>0</v>
      </c>
      <c r="AB14590" s="334">
        <v>0</v>
      </c>
      <c r="AD14590" s="334">
        <v>0</v>
      </c>
      <c r="AE14590" s="334">
        <f t="shared" si="2277"/>
        <v>0</v>
      </c>
      <c r="AF14590" s="334">
        <f t="shared" si="2278"/>
        <v>0</v>
      </c>
      <c r="AG14590" s="340">
        <f t="shared" si="2279"/>
        <v>0</v>
      </c>
      <c r="AI14590" s="340">
        <f t="shared" si="2283"/>
        <v>0</v>
      </c>
      <c r="AJ14590" s="340">
        <f t="shared" si="2283"/>
        <v>0</v>
      </c>
      <c r="AK14590" s="340">
        <f t="shared" si="2283"/>
        <v>0</v>
      </c>
      <c r="AL14590" s="340">
        <f t="shared" si="2283"/>
        <v>0</v>
      </c>
      <c r="AM14590" s="340">
        <f t="shared" si="2283"/>
        <v>0</v>
      </c>
    </row>
    <row r="14591" spans="1:39" x14ac:dyDescent="0.35">
      <c r="A14591" s="337">
        <v>36504</v>
      </c>
      <c r="B14591" s="338">
        <f t="shared" si="2274"/>
        <v>1999</v>
      </c>
      <c r="C14591" s="338">
        <f t="shared" si="2275"/>
        <v>12</v>
      </c>
      <c r="D14591" s="338">
        <f t="shared" si="2276"/>
        <v>10</v>
      </c>
      <c r="E14591" s="334">
        <v>0</v>
      </c>
      <c r="F14591" s="334">
        <v>0</v>
      </c>
      <c r="G14591" s="334">
        <v>0</v>
      </c>
      <c r="H14591" s="334">
        <v>0</v>
      </c>
      <c r="I14591" s="334">
        <v>0</v>
      </c>
      <c r="J14591" s="334">
        <v>0</v>
      </c>
      <c r="K14591" s="334">
        <v>0</v>
      </c>
      <c r="L14591" s="334">
        <v>0</v>
      </c>
      <c r="M14591" s="334">
        <v>0</v>
      </c>
      <c r="N14591" s="334">
        <v>0</v>
      </c>
      <c r="O14591" s="334">
        <v>0</v>
      </c>
      <c r="P14591" s="334">
        <v>0</v>
      </c>
      <c r="Q14591" s="334">
        <v>0</v>
      </c>
      <c r="R14591" s="334">
        <v>0</v>
      </c>
      <c r="S14591" s="334">
        <v>0</v>
      </c>
      <c r="T14591" s="334">
        <v>0</v>
      </c>
      <c r="U14591" s="334">
        <v>0</v>
      </c>
      <c r="V14591" s="334">
        <v>0</v>
      </c>
      <c r="W14591" s="334">
        <v>0</v>
      </c>
      <c r="X14591" s="334">
        <v>0</v>
      </c>
      <c r="Y14591" s="334">
        <v>0</v>
      </c>
      <c r="Z14591" s="334">
        <v>0</v>
      </c>
      <c r="AA14591" s="334">
        <v>0</v>
      </c>
      <c r="AB14591" s="334">
        <v>0</v>
      </c>
      <c r="AD14591" s="334">
        <v>0</v>
      </c>
      <c r="AE14591" s="334">
        <f t="shared" si="2277"/>
        <v>0</v>
      </c>
      <c r="AF14591" s="334">
        <f t="shared" si="2278"/>
        <v>0</v>
      </c>
      <c r="AG14591" s="340">
        <f t="shared" si="2279"/>
        <v>0</v>
      </c>
      <c r="AI14591" s="340">
        <f t="shared" si="2283"/>
        <v>0</v>
      </c>
      <c r="AJ14591" s="340">
        <f t="shared" si="2283"/>
        <v>0</v>
      </c>
      <c r="AK14591" s="340">
        <f t="shared" si="2283"/>
        <v>0</v>
      </c>
      <c r="AL14591" s="340">
        <f t="shared" si="2283"/>
        <v>0</v>
      </c>
      <c r="AM14591" s="340">
        <f t="shared" si="2283"/>
        <v>0</v>
      </c>
    </row>
    <row r="14592" spans="1:39" x14ac:dyDescent="0.35">
      <c r="A14592" s="337">
        <v>36505</v>
      </c>
      <c r="B14592" s="338">
        <f t="shared" si="2274"/>
        <v>1999</v>
      </c>
      <c r="C14592" s="338">
        <f t="shared" si="2275"/>
        <v>12</v>
      </c>
      <c r="D14592" s="338">
        <f t="shared" si="2276"/>
        <v>11</v>
      </c>
      <c r="E14592" s="334">
        <v>0</v>
      </c>
      <c r="F14592" s="334">
        <v>0</v>
      </c>
      <c r="G14592" s="334">
        <v>0</v>
      </c>
      <c r="H14592" s="334">
        <v>0</v>
      </c>
      <c r="I14592" s="334">
        <v>0</v>
      </c>
      <c r="J14592" s="334">
        <v>0</v>
      </c>
      <c r="K14592" s="334">
        <v>0</v>
      </c>
      <c r="L14592" s="334">
        <v>0</v>
      </c>
      <c r="M14592" s="334">
        <v>0</v>
      </c>
      <c r="N14592" s="334">
        <v>0</v>
      </c>
      <c r="O14592" s="334">
        <v>0</v>
      </c>
      <c r="P14592" s="334">
        <v>0</v>
      </c>
      <c r="Q14592" s="334">
        <v>0</v>
      </c>
      <c r="R14592" s="334">
        <v>0</v>
      </c>
      <c r="S14592" s="334">
        <v>0</v>
      </c>
      <c r="T14592" s="334">
        <v>0</v>
      </c>
      <c r="U14592" s="334">
        <v>0</v>
      </c>
      <c r="V14592" s="334">
        <v>0</v>
      </c>
      <c r="W14592" s="334">
        <v>0</v>
      </c>
      <c r="X14592" s="334">
        <v>0</v>
      </c>
      <c r="Y14592" s="334">
        <v>0</v>
      </c>
      <c r="Z14592" s="334">
        <v>0</v>
      </c>
      <c r="AA14592" s="334">
        <v>0</v>
      </c>
      <c r="AB14592" s="334">
        <v>0</v>
      </c>
      <c r="AD14592" s="334">
        <v>0</v>
      </c>
      <c r="AE14592" s="334">
        <f t="shared" si="2277"/>
        <v>0</v>
      </c>
      <c r="AF14592" s="334">
        <f t="shared" si="2278"/>
        <v>0</v>
      </c>
      <c r="AG14592" s="340">
        <f t="shared" si="2279"/>
        <v>0</v>
      </c>
      <c r="AI14592" s="340">
        <f t="shared" si="2283"/>
        <v>0</v>
      </c>
      <c r="AJ14592" s="340">
        <f t="shared" si="2283"/>
        <v>0</v>
      </c>
      <c r="AK14592" s="340">
        <f t="shared" si="2283"/>
        <v>0</v>
      </c>
      <c r="AL14592" s="340">
        <f t="shared" si="2283"/>
        <v>0</v>
      </c>
      <c r="AM14592" s="340">
        <f t="shared" si="2283"/>
        <v>0</v>
      </c>
    </row>
    <row r="14593" spans="1:39" x14ac:dyDescent="0.35">
      <c r="A14593" s="337">
        <v>36506</v>
      </c>
      <c r="B14593" s="338">
        <f t="shared" si="2274"/>
        <v>1999</v>
      </c>
      <c r="C14593" s="338">
        <f t="shared" si="2275"/>
        <v>12</v>
      </c>
      <c r="D14593" s="338">
        <f t="shared" si="2276"/>
        <v>12</v>
      </c>
      <c r="E14593" s="334">
        <v>0</v>
      </c>
      <c r="F14593" s="334">
        <v>0</v>
      </c>
      <c r="G14593" s="334">
        <v>0</v>
      </c>
      <c r="H14593" s="334">
        <v>0</v>
      </c>
      <c r="I14593" s="334">
        <v>0</v>
      </c>
      <c r="J14593" s="334">
        <v>0</v>
      </c>
      <c r="K14593" s="334">
        <v>0</v>
      </c>
      <c r="L14593" s="334">
        <v>0</v>
      </c>
      <c r="M14593" s="334">
        <v>0</v>
      </c>
      <c r="N14593" s="334">
        <v>0</v>
      </c>
      <c r="O14593" s="334">
        <v>0</v>
      </c>
      <c r="P14593" s="334">
        <v>0</v>
      </c>
      <c r="Q14593" s="334">
        <v>0</v>
      </c>
      <c r="R14593" s="334">
        <v>0</v>
      </c>
      <c r="S14593" s="334">
        <v>0</v>
      </c>
      <c r="T14593" s="334">
        <v>0</v>
      </c>
      <c r="U14593" s="334">
        <v>0</v>
      </c>
      <c r="V14593" s="334">
        <v>0</v>
      </c>
      <c r="W14593" s="334">
        <v>0</v>
      </c>
      <c r="X14593" s="334">
        <v>0</v>
      </c>
      <c r="Y14593" s="334">
        <v>0</v>
      </c>
      <c r="Z14593" s="334">
        <v>0</v>
      </c>
      <c r="AA14593" s="334">
        <v>0</v>
      </c>
      <c r="AB14593" s="334">
        <v>0</v>
      </c>
      <c r="AD14593" s="334">
        <v>0</v>
      </c>
      <c r="AE14593" s="334">
        <f t="shared" si="2277"/>
        <v>0</v>
      </c>
      <c r="AF14593" s="334">
        <f t="shared" si="2278"/>
        <v>0</v>
      </c>
      <c r="AG14593" s="340">
        <f t="shared" si="2279"/>
        <v>0</v>
      </c>
      <c r="AI14593" s="340">
        <f t="shared" si="2283"/>
        <v>0</v>
      </c>
      <c r="AJ14593" s="340">
        <f t="shared" si="2283"/>
        <v>0</v>
      </c>
      <c r="AK14593" s="340">
        <f t="shared" si="2283"/>
        <v>0</v>
      </c>
      <c r="AL14593" s="340">
        <f t="shared" si="2283"/>
        <v>0</v>
      </c>
      <c r="AM14593" s="340">
        <f t="shared" si="2283"/>
        <v>0</v>
      </c>
    </row>
    <row r="14594" spans="1:39" x14ac:dyDescent="0.35">
      <c r="A14594" s="337">
        <v>36507</v>
      </c>
      <c r="B14594" s="338">
        <f t="shared" si="2274"/>
        <v>1999</v>
      </c>
      <c r="C14594" s="338">
        <f t="shared" si="2275"/>
        <v>12</v>
      </c>
      <c r="D14594" s="338">
        <f t="shared" si="2276"/>
        <v>13</v>
      </c>
      <c r="E14594" s="334">
        <v>0</v>
      </c>
      <c r="F14594" s="334">
        <v>0</v>
      </c>
      <c r="G14594" s="334">
        <v>0</v>
      </c>
      <c r="H14594" s="334">
        <v>0</v>
      </c>
      <c r="I14594" s="334">
        <v>0</v>
      </c>
      <c r="J14594" s="334">
        <v>0</v>
      </c>
      <c r="K14594" s="334">
        <v>0</v>
      </c>
      <c r="L14594" s="334">
        <v>0</v>
      </c>
      <c r="M14594" s="334">
        <v>0</v>
      </c>
      <c r="N14594" s="334">
        <v>0</v>
      </c>
      <c r="O14594" s="334">
        <v>0</v>
      </c>
      <c r="P14594" s="334">
        <v>0</v>
      </c>
      <c r="Q14594" s="334">
        <v>0</v>
      </c>
      <c r="R14594" s="334">
        <v>0</v>
      </c>
      <c r="S14594" s="334">
        <v>0</v>
      </c>
      <c r="T14594" s="334">
        <v>0</v>
      </c>
      <c r="U14594" s="334">
        <v>0</v>
      </c>
      <c r="V14594" s="334">
        <v>0</v>
      </c>
      <c r="W14594" s="334">
        <v>0</v>
      </c>
      <c r="X14594" s="334">
        <v>0</v>
      </c>
      <c r="Y14594" s="334">
        <v>0</v>
      </c>
      <c r="Z14594" s="334">
        <v>0</v>
      </c>
      <c r="AA14594" s="334">
        <v>0</v>
      </c>
      <c r="AB14594" s="334">
        <v>0</v>
      </c>
      <c r="AD14594" s="334">
        <v>0</v>
      </c>
      <c r="AE14594" s="334">
        <f t="shared" si="2277"/>
        <v>0</v>
      </c>
      <c r="AF14594" s="334">
        <f t="shared" si="2278"/>
        <v>0</v>
      </c>
      <c r="AG14594" s="340">
        <f t="shared" si="2279"/>
        <v>0</v>
      </c>
      <c r="AI14594" s="340">
        <f t="shared" si="2283"/>
        <v>0</v>
      </c>
      <c r="AJ14594" s="340">
        <f t="shared" si="2283"/>
        <v>0</v>
      </c>
      <c r="AK14594" s="340">
        <f t="shared" si="2283"/>
        <v>0</v>
      </c>
      <c r="AL14594" s="340">
        <f t="shared" si="2283"/>
        <v>0</v>
      </c>
      <c r="AM14594" s="340">
        <f t="shared" si="2283"/>
        <v>0</v>
      </c>
    </row>
    <row r="14595" spans="1:39" x14ac:dyDescent="0.35">
      <c r="A14595" s="337">
        <v>36508</v>
      </c>
      <c r="B14595" s="338">
        <f t="shared" si="2274"/>
        <v>1999</v>
      </c>
      <c r="C14595" s="338">
        <f t="shared" si="2275"/>
        <v>12</v>
      </c>
      <c r="D14595" s="338">
        <f t="shared" si="2276"/>
        <v>14</v>
      </c>
      <c r="E14595" s="334">
        <v>0</v>
      </c>
      <c r="F14595" s="334">
        <v>0</v>
      </c>
      <c r="G14595" s="334">
        <v>0</v>
      </c>
      <c r="H14595" s="334">
        <v>0</v>
      </c>
      <c r="I14595" s="334">
        <v>0</v>
      </c>
      <c r="J14595" s="334">
        <v>0</v>
      </c>
      <c r="K14595" s="334">
        <v>0</v>
      </c>
      <c r="L14595" s="334">
        <v>0</v>
      </c>
      <c r="M14595" s="334">
        <v>0</v>
      </c>
      <c r="N14595" s="334">
        <v>0</v>
      </c>
      <c r="O14595" s="334">
        <v>0</v>
      </c>
      <c r="P14595" s="334">
        <v>0</v>
      </c>
      <c r="Q14595" s="334">
        <v>0</v>
      </c>
      <c r="R14595" s="334">
        <v>0</v>
      </c>
      <c r="S14595" s="334">
        <v>0</v>
      </c>
      <c r="T14595" s="334">
        <v>0</v>
      </c>
      <c r="U14595" s="334">
        <v>0</v>
      </c>
      <c r="V14595" s="334">
        <v>0</v>
      </c>
      <c r="W14595" s="334">
        <v>0</v>
      </c>
      <c r="X14595" s="334">
        <v>0</v>
      </c>
      <c r="Y14595" s="334">
        <v>0</v>
      </c>
      <c r="Z14595" s="334">
        <v>0</v>
      </c>
      <c r="AA14595" s="334">
        <v>0</v>
      </c>
      <c r="AB14595" s="334">
        <v>0</v>
      </c>
      <c r="AD14595" s="334">
        <v>0</v>
      </c>
      <c r="AE14595" s="334">
        <f t="shared" si="2277"/>
        <v>0</v>
      </c>
      <c r="AF14595" s="334">
        <f t="shared" si="2278"/>
        <v>0</v>
      </c>
      <c r="AG14595" s="340">
        <f t="shared" si="2279"/>
        <v>0</v>
      </c>
      <c r="AI14595" s="340">
        <f t="shared" si="2283"/>
        <v>0</v>
      </c>
      <c r="AJ14595" s="340">
        <f t="shared" si="2283"/>
        <v>0</v>
      </c>
      <c r="AK14595" s="340">
        <f t="shared" si="2283"/>
        <v>0</v>
      </c>
      <c r="AL14595" s="340">
        <f t="shared" si="2283"/>
        <v>0</v>
      </c>
      <c r="AM14595" s="340">
        <f t="shared" si="2283"/>
        <v>0</v>
      </c>
    </row>
    <row r="14596" spans="1:39" x14ac:dyDescent="0.35">
      <c r="A14596" s="337">
        <v>36509</v>
      </c>
      <c r="B14596" s="338">
        <f t="shared" ref="B14596:B14659" si="2284">YEAR(A14596)</f>
        <v>1999</v>
      </c>
      <c r="C14596" s="338">
        <f t="shared" ref="C14596:C14659" si="2285">MONTH(A14596)</f>
        <v>12</v>
      </c>
      <c r="D14596" s="338">
        <f t="shared" ref="D14596:D14659" si="2286">DAY(A14596)</f>
        <v>15</v>
      </c>
      <c r="E14596" s="334">
        <v>0</v>
      </c>
      <c r="F14596" s="334">
        <v>0</v>
      </c>
      <c r="G14596" s="334">
        <v>0</v>
      </c>
      <c r="H14596" s="334">
        <v>0</v>
      </c>
      <c r="I14596" s="334">
        <v>0</v>
      </c>
      <c r="J14596" s="334">
        <v>0</v>
      </c>
      <c r="K14596" s="334">
        <v>0</v>
      </c>
      <c r="L14596" s="334">
        <v>0</v>
      </c>
      <c r="M14596" s="334">
        <v>0</v>
      </c>
      <c r="N14596" s="334">
        <v>0</v>
      </c>
      <c r="O14596" s="334">
        <v>0</v>
      </c>
      <c r="P14596" s="334">
        <v>0</v>
      </c>
      <c r="Q14596" s="334">
        <v>0</v>
      </c>
      <c r="R14596" s="334">
        <v>0</v>
      </c>
      <c r="S14596" s="334">
        <v>0</v>
      </c>
      <c r="T14596" s="334">
        <v>0</v>
      </c>
      <c r="U14596" s="334">
        <v>0</v>
      </c>
      <c r="V14596" s="334">
        <v>0</v>
      </c>
      <c r="W14596" s="334">
        <v>0</v>
      </c>
      <c r="X14596" s="334">
        <v>0</v>
      </c>
      <c r="Y14596" s="334">
        <v>0</v>
      </c>
      <c r="Z14596" s="334">
        <v>0</v>
      </c>
      <c r="AA14596" s="334">
        <v>0</v>
      </c>
      <c r="AB14596" s="334">
        <v>0</v>
      </c>
      <c r="AD14596" s="334">
        <v>0</v>
      </c>
      <c r="AE14596" s="334">
        <f t="shared" ref="AE14596:AE14659" si="2287">AD14596</f>
        <v>0</v>
      </c>
      <c r="AF14596" s="334">
        <f t="shared" ref="AF14596:AF14659" si="2288">SUM(E14596:AB14596)</f>
        <v>0</v>
      </c>
      <c r="AG14596" s="340">
        <f t="shared" ref="AG14596:AG14659" si="2289">ABS(AF14596-AE14596)</f>
        <v>0</v>
      </c>
      <c r="AI14596" s="340">
        <f t="shared" ref="AI14596:AM14611" si="2290">IF($C14596=AI$1,$AF14596,0)</f>
        <v>0</v>
      </c>
      <c r="AJ14596" s="340">
        <f t="shared" si="2290"/>
        <v>0</v>
      </c>
      <c r="AK14596" s="340">
        <f t="shared" si="2290"/>
        <v>0</v>
      </c>
      <c r="AL14596" s="340">
        <f t="shared" si="2290"/>
        <v>0</v>
      </c>
      <c r="AM14596" s="340">
        <f t="shared" si="2290"/>
        <v>0</v>
      </c>
    </row>
    <row r="14597" spans="1:39" x14ac:dyDescent="0.35">
      <c r="A14597" s="337">
        <v>36510</v>
      </c>
      <c r="B14597" s="338">
        <f t="shared" si="2284"/>
        <v>1999</v>
      </c>
      <c r="C14597" s="338">
        <f t="shared" si="2285"/>
        <v>12</v>
      </c>
      <c r="D14597" s="338">
        <f t="shared" si="2286"/>
        <v>16</v>
      </c>
      <c r="E14597" s="334">
        <v>0</v>
      </c>
      <c r="F14597" s="334">
        <v>0</v>
      </c>
      <c r="G14597" s="334">
        <v>0</v>
      </c>
      <c r="H14597" s="334">
        <v>0</v>
      </c>
      <c r="I14597" s="334">
        <v>0</v>
      </c>
      <c r="J14597" s="334">
        <v>0</v>
      </c>
      <c r="K14597" s="334">
        <v>0</v>
      </c>
      <c r="L14597" s="334">
        <v>0</v>
      </c>
      <c r="M14597" s="334">
        <v>0</v>
      </c>
      <c r="N14597" s="334">
        <v>0</v>
      </c>
      <c r="O14597" s="334">
        <v>0</v>
      </c>
      <c r="P14597" s="334">
        <v>0</v>
      </c>
      <c r="Q14597" s="334">
        <v>0</v>
      </c>
      <c r="R14597" s="334">
        <v>0</v>
      </c>
      <c r="S14597" s="334">
        <v>0</v>
      </c>
      <c r="T14597" s="334">
        <v>0</v>
      </c>
      <c r="U14597" s="334">
        <v>0</v>
      </c>
      <c r="V14597" s="334">
        <v>0</v>
      </c>
      <c r="W14597" s="334">
        <v>0</v>
      </c>
      <c r="X14597" s="334">
        <v>0</v>
      </c>
      <c r="Y14597" s="334">
        <v>0</v>
      </c>
      <c r="Z14597" s="334">
        <v>0</v>
      </c>
      <c r="AA14597" s="334">
        <v>0</v>
      </c>
      <c r="AB14597" s="334">
        <v>0</v>
      </c>
      <c r="AD14597" s="334">
        <v>0</v>
      </c>
      <c r="AE14597" s="334">
        <f t="shared" si="2287"/>
        <v>0</v>
      </c>
      <c r="AF14597" s="334">
        <f t="shared" si="2288"/>
        <v>0</v>
      </c>
      <c r="AG14597" s="340">
        <f t="shared" si="2289"/>
        <v>0</v>
      </c>
      <c r="AI14597" s="340">
        <f t="shared" si="2290"/>
        <v>0</v>
      </c>
      <c r="AJ14597" s="340">
        <f t="shared" si="2290"/>
        <v>0</v>
      </c>
      <c r="AK14597" s="340">
        <f t="shared" si="2290"/>
        <v>0</v>
      </c>
      <c r="AL14597" s="340">
        <f t="shared" si="2290"/>
        <v>0</v>
      </c>
      <c r="AM14597" s="340">
        <f t="shared" si="2290"/>
        <v>0</v>
      </c>
    </row>
    <row r="14598" spans="1:39" x14ac:dyDescent="0.35">
      <c r="A14598" s="337">
        <v>36511</v>
      </c>
      <c r="B14598" s="338">
        <f t="shared" si="2284"/>
        <v>1999</v>
      </c>
      <c r="C14598" s="338">
        <f t="shared" si="2285"/>
        <v>12</v>
      </c>
      <c r="D14598" s="338">
        <f t="shared" si="2286"/>
        <v>17</v>
      </c>
      <c r="E14598" s="334">
        <v>0</v>
      </c>
      <c r="F14598" s="334">
        <v>0</v>
      </c>
      <c r="G14598" s="334">
        <v>0</v>
      </c>
      <c r="H14598" s="334">
        <v>0</v>
      </c>
      <c r="I14598" s="334">
        <v>0</v>
      </c>
      <c r="J14598" s="334">
        <v>0</v>
      </c>
      <c r="K14598" s="334">
        <v>0</v>
      </c>
      <c r="L14598" s="334">
        <v>0</v>
      </c>
      <c r="M14598" s="334">
        <v>0</v>
      </c>
      <c r="N14598" s="334">
        <v>0</v>
      </c>
      <c r="O14598" s="334">
        <v>0</v>
      </c>
      <c r="P14598" s="334">
        <v>0</v>
      </c>
      <c r="Q14598" s="334">
        <v>0</v>
      </c>
      <c r="R14598" s="334">
        <v>0</v>
      </c>
      <c r="S14598" s="334">
        <v>0</v>
      </c>
      <c r="T14598" s="334">
        <v>0</v>
      </c>
      <c r="U14598" s="334">
        <v>0</v>
      </c>
      <c r="V14598" s="334">
        <v>0</v>
      </c>
      <c r="W14598" s="334">
        <v>0</v>
      </c>
      <c r="X14598" s="334">
        <v>0</v>
      </c>
      <c r="Y14598" s="334">
        <v>0</v>
      </c>
      <c r="Z14598" s="334">
        <v>0</v>
      </c>
      <c r="AA14598" s="334">
        <v>0</v>
      </c>
      <c r="AB14598" s="334">
        <v>0</v>
      </c>
      <c r="AD14598" s="334">
        <v>0</v>
      </c>
      <c r="AE14598" s="334">
        <f t="shared" si="2287"/>
        <v>0</v>
      </c>
      <c r="AF14598" s="334">
        <f t="shared" si="2288"/>
        <v>0</v>
      </c>
      <c r="AG14598" s="340">
        <f t="shared" si="2289"/>
        <v>0</v>
      </c>
      <c r="AI14598" s="340">
        <f t="shared" si="2290"/>
        <v>0</v>
      </c>
      <c r="AJ14598" s="340">
        <f t="shared" si="2290"/>
        <v>0</v>
      </c>
      <c r="AK14598" s="340">
        <f t="shared" si="2290"/>
        <v>0</v>
      </c>
      <c r="AL14598" s="340">
        <f t="shared" si="2290"/>
        <v>0</v>
      </c>
      <c r="AM14598" s="340">
        <f t="shared" si="2290"/>
        <v>0</v>
      </c>
    </row>
    <row r="14599" spans="1:39" x14ac:dyDescent="0.35">
      <c r="A14599" s="337">
        <v>36512</v>
      </c>
      <c r="B14599" s="338">
        <f t="shared" si="2284"/>
        <v>1999</v>
      </c>
      <c r="C14599" s="338">
        <f t="shared" si="2285"/>
        <v>12</v>
      </c>
      <c r="D14599" s="338">
        <f t="shared" si="2286"/>
        <v>18</v>
      </c>
      <c r="E14599" s="334">
        <v>0</v>
      </c>
      <c r="F14599" s="334">
        <v>0</v>
      </c>
      <c r="G14599" s="334">
        <v>0</v>
      </c>
      <c r="H14599" s="334">
        <v>0</v>
      </c>
      <c r="I14599" s="334">
        <v>0</v>
      </c>
      <c r="J14599" s="334">
        <v>0</v>
      </c>
      <c r="K14599" s="334">
        <v>0</v>
      </c>
      <c r="L14599" s="334">
        <v>0</v>
      </c>
      <c r="M14599" s="334">
        <v>0</v>
      </c>
      <c r="N14599" s="334">
        <v>0</v>
      </c>
      <c r="O14599" s="334">
        <v>0</v>
      </c>
      <c r="P14599" s="334">
        <v>0</v>
      </c>
      <c r="Q14599" s="334">
        <v>0</v>
      </c>
      <c r="R14599" s="334">
        <v>0.1</v>
      </c>
      <c r="S14599" s="334">
        <v>0.1</v>
      </c>
      <c r="T14599" s="334">
        <v>0.1</v>
      </c>
      <c r="U14599" s="334">
        <v>0.1</v>
      </c>
      <c r="V14599" s="334">
        <v>0</v>
      </c>
      <c r="W14599" s="334">
        <v>0</v>
      </c>
      <c r="X14599" s="334">
        <v>0</v>
      </c>
      <c r="Y14599" s="334">
        <v>0</v>
      </c>
      <c r="Z14599" s="334">
        <v>0</v>
      </c>
      <c r="AA14599" s="334">
        <v>0</v>
      </c>
      <c r="AB14599" s="334">
        <v>0</v>
      </c>
      <c r="AD14599" s="334">
        <v>0.4</v>
      </c>
      <c r="AE14599" s="334">
        <f t="shared" si="2287"/>
        <v>0.4</v>
      </c>
      <c r="AF14599" s="334">
        <f t="shared" si="2288"/>
        <v>0.4</v>
      </c>
      <c r="AG14599" s="340">
        <f t="shared" si="2289"/>
        <v>0</v>
      </c>
      <c r="AI14599" s="340">
        <f t="shared" si="2290"/>
        <v>0</v>
      </c>
      <c r="AJ14599" s="340">
        <f t="shared" si="2290"/>
        <v>0</v>
      </c>
      <c r="AK14599" s="340">
        <f t="shared" si="2290"/>
        <v>0</v>
      </c>
      <c r="AL14599" s="340">
        <f t="shared" si="2290"/>
        <v>0</v>
      </c>
      <c r="AM14599" s="340">
        <f t="shared" si="2290"/>
        <v>0</v>
      </c>
    </row>
    <row r="14600" spans="1:39" x14ac:dyDescent="0.35">
      <c r="A14600" s="337">
        <v>36513</v>
      </c>
      <c r="B14600" s="338">
        <f t="shared" si="2284"/>
        <v>1999</v>
      </c>
      <c r="C14600" s="338">
        <f t="shared" si="2285"/>
        <v>12</v>
      </c>
      <c r="D14600" s="338">
        <f t="shared" si="2286"/>
        <v>19</v>
      </c>
      <c r="E14600" s="334">
        <v>0</v>
      </c>
      <c r="F14600" s="334">
        <v>0</v>
      </c>
      <c r="G14600" s="334">
        <v>0</v>
      </c>
      <c r="H14600" s="334">
        <v>0</v>
      </c>
      <c r="I14600" s="334">
        <v>0</v>
      </c>
      <c r="J14600" s="334">
        <v>0</v>
      </c>
      <c r="K14600" s="334">
        <v>0</v>
      </c>
      <c r="L14600" s="334">
        <v>0</v>
      </c>
      <c r="M14600" s="334">
        <v>0</v>
      </c>
      <c r="N14600" s="334">
        <v>0</v>
      </c>
      <c r="O14600" s="334">
        <v>0</v>
      </c>
      <c r="P14600" s="334">
        <v>0</v>
      </c>
      <c r="Q14600" s="334">
        <v>0</v>
      </c>
      <c r="R14600" s="334">
        <v>0</v>
      </c>
      <c r="S14600" s="334">
        <v>0</v>
      </c>
      <c r="T14600" s="334">
        <v>0</v>
      </c>
      <c r="U14600" s="334">
        <v>0</v>
      </c>
      <c r="V14600" s="334">
        <v>0</v>
      </c>
      <c r="W14600" s="334">
        <v>0</v>
      </c>
      <c r="X14600" s="334">
        <v>0</v>
      </c>
      <c r="Y14600" s="334">
        <v>0</v>
      </c>
      <c r="Z14600" s="334">
        <v>0</v>
      </c>
      <c r="AA14600" s="334">
        <v>0</v>
      </c>
      <c r="AB14600" s="334">
        <v>0</v>
      </c>
      <c r="AD14600" s="334">
        <v>0</v>
      </c>
      <c r="AE14600" s="334">
        <f t="shared" si="2287"/>
        <v>0</v>
      </c>
      <c r="AF14600" s="334">
        <f t="shared" si="2288"/>
        <v>0</v>
      </c>
      <c r="AG14600" s="340">
        <f t="shared" si="2289"/>
        <v>0</v>
      </c>
      <c r="AI14600" s="340">
        <f t="shared" si="2290"/>
        <v>0</v>
      </c>
      <c r="AJ14600" s="340">
        <f t="shared" si="2290"/>
        <v>0</v>
      </c>
      <c r="AK14600" s="340">
        <f t="shared" si="2290"/>
        <v>0</v>
      </c>
      <c r="AL14600" s="340">
        <f t="shared" si="2290"/>
        <v>0</v>
      </c>
      <c r="AM14600" s="340">
        <f t="shared" si="2290"/>
        <v>0</v>
      </c>
    </row>
    <row r="14601" spans="1:39" x14ac:dyDescent="0.35">
      <c r="A14601" s="337">
        <v>36514</v>
      </c>
      <c r="B14601" s="338">
        <f t="shared" si="2284"/>
        <v>1999</v>
      </c>
      <c r="C14601" s="338">
        <f t="shared" si="2285"/>
        <v>12</v>
      </c>
      <c r="D14601" s="338">
        <f t="shared" si="2286"/>
        <v>20</v>
      </c>
      <c r="E14601" s="334">
        <v>0</v>
      </c>
      <c r="F14601" s="334">
        <v>0</v>
      </c>
      <c r="G14601" s="334">
        <v>0</v>
      </c>
      <c r="H14601" s="334">
        <v>0</v>
      </c>
      <c r="I14601" s="334">
        <v>0</v>
      </c>
      <c r="J14601" s="334">
        <v>0</v>
      </c>
      <c r="K14601" s="334">
        <v>0</v>
      </c>
      <c r="L14601" s="334">
        <v>0</v>
      </c>
      <c r="M14601" s="334">
        <v>0</v>
      </c>
      <c r="N14601" s="334">
        <v>0</v>
      </c>
      <c r="O14601" s="334">
        <v>0</v>
      </c>
      <c r="P14601" s="334">
        <v>0</v>
      </c>
      <c r="Q14601" s="334">
        <v>0</v>
      </c>
      <c r="R14601" s="334">
        <v>0</v>
      </c>
      <c r="S14601" s="334">
        <v>0</v>
      </c>
      <c r="T14601" s="334">
        <v>0</v>
      </c>
      <c r="U14601" s="334">
        <v>0</v>
      </c>
      <c r="V14601" s="334">
        <v>0</v>
      </c>
      <c r="W14601" s="334">
        <v>0.4</v>
      </c>
      <c r="X14601" s="334">
        <v>0</v>
      </c>
      <c r="Y14601" s="334">
        <v>0</v>
      </c>
      <c r="Z14601" s="334">
        <v>0</v>
      </c>
      <c r="AA14601" s="334">
        <v>0</v>
      </c>
      <c r="AB14601" s="334">
        <v>0</v>
      </c>
      <c r="AD14601" s="334">
        <v>0.4</v>
      </c>
      <c r="AE14601" s="334">
        <f t="shared" si="2287"/>
        <v>0.4</v>
      </c>
      <c r="AF14601" s="334">
        <f t="shared" si="2288"/>
        <v>0.4</v>
      </c>
      <c r="AG14601" s="340">
        <f t="shared" si="2289"/>
        <v>0</v>
      </c>
      <c r="AI14601" s="340">
        <f t="shared" si="2290"/>
        <v>0</v>
      </c>
      <c r="AJ14601" s="340">
        <f t="shared" si="2290"/>
        <v>0</v>
      </c>
      <c r="AK14601" s="340">
        <f t="shared" si="2290"/>
        <v>0</v>
      </c>
      <c r="AL14601" s="340">
        <f t="shared" si="2290"/>
        <v>0</v>
      </c>
      <c r="AM14601" s="340">
        <f t="shared" si="2290"/>
        <v>0</v>
      </c>
    </row>
    <row r="14602" spans="1:39" x14ac:dyDescent="0.35">
      <c r="A14602" s="337">
        <v>36515</v>
      </c>
      <c r="B14602" s="338">
        <f t="shared" si="2284"/>
        <v>1999</v>
      </c>
      <c r="C14602" s="338">
        <f t="shared" si="2285"/>
        <v>12</v>
      </c>
      <c r="D14602" s="338">
        <f t="shared" si="2286"/>
        <v>21</v>
      </c>
      <c r="E14602" s="334">
        <v>0</v>
      </c>
      <c r="F14602" s="334">
        <v>0</v>
      </c>
      <c r="G14602" s="334">
        <v>0</v>
      </c>
      <c r="H14602" s="334">
        <v>0</v>
      </c>
      <c r="I14602" s="334">
        <v>0</v>
      </c>
      <c r="J14602" s="334">
        <v>0</v>
      </c>
      <c r="K14602" s="334">
        <v>0</v>
      </c>
      <c r="L14602" s="334">
        <v>0</v>
      </c>
      <c r="M14602" s="334">
        <v>0</v>
      </c>
      <c r="N14602" s="334">
        <v>0</v>
      </c>
      <c r="O14602" s="334">
        <v>0</v>
      </c>
      <c r="P14602" s="334">
        <v>0</v>
      </c>
      <c r="Q14602" s="334">
        <v>0</v>
      </c>
      <c r="R14602" s="334">
        <v>0</v>
      </c>
      <c r="S14602" s="334">
        <v>0</v>
      </c>
      <c r="T14602" s="334">
        <v>0</v>
      </c>
      <c r="U14602" s="334">
        <v>0</v>
      </c>
      <c r="V14602" s="334">
        <v>0</v>
      </c>
      <c r="W14602" s="334">
        <v>0</v>
      </c>
      <c r="X14602" s="334">
        <v>0</v>
      </c>
      <c r="Y14602" s="334">
        <v>0</v>
      </c>
      <c r="Z14602" s="334">
        <v>0</v>
      </c>
      <c r="AA14602" s="334">
        <v>0</v>
      </c>
      <c r="AB14602" s="334">
        <v>0</v>
      </c>
      <c r="AD14602" s="334">
        <v>0</v>
      </c>
      <c r="AE14602" s="334">
        <f t="shared" si="2287"/>
        <v>0</v>
      </c>
      <c r="AF14602" s="334">
        <f t="shared" si="2288"/>
        <v>0</v>
      </c>
      <c r="AG14602" s="340">
        <f t="shared" si="2289"/>
        <v>0</v>
      </c>
      <c r="AI14602" s="340">
        <f t="shared" si="2290"/>
        <v>0</v>
      </c>
      <c r="AJ14602" s="340">
        <f t="shared" si="2290"/>
        <v>0</v>
      </c>
      <c r="AK14602" s="340">
        <f t="shared" si="2290"/>
        <v>0</v>
      </c>
      <c r="AL14602" s="340">
        <f t="shared" si="2290"/>
        <v>0</v>
      </c>
      <c r="AM14602" s="340">
        <f t="shared" si="2290"/>
        <v>0</v>
      </c>
    </row>
    <row r="14603" spans="1:39" x14ac:dyDescent="0.35">
      <c r="A14603" s="337">
        <v>36516</v>
      </c>
      <c r="B14603" s="338">
        <f t="shared" si="2284"/>
        <v>1999</v>
      </c>
      <c r="C14603" s="338">
        <f t="shared" si="2285"/>
        <v>12</v>
      </c>
      <c r="D14603" s="338">
        <f t="shared" si="2286"/>
        <v>22</v>
      </c>
      <c r="E14603" s="334">
        <v>0</v>
      </c>
      <c r="F14603" s="334">
        <v>0</v>
      </c>
      <c r="G14603" s="334">
        <v>0</v>
      </c>
      <c r="H14603" s="334">
        <v>0</v>
      </c>
      <c r="I14603" s="334">
        <v>0</v>
      </c>
      <c r="J14603" s="334">
        <v>0</v>
      </c>
      <c r="K14603" s="334">
        <v>0</v>
      </c>
      <c r="L14603" s="334">
        <v>0</v>
      </c>
      <c r="M14603" s="334">
        <v>0</v>
      </c>
      <c r="N14603" s="334">
        <v>0</v>
      </c>
      <c r="O14603" s="334">
        <v>0</v>
      </c>
      <c r="P14603" s="334">
        <v>0</v>
      </c>
      <c r="Q14603" s="334">
        <v>0</v>
      </c>
      <c r="R14603" s="334">
        <v>0</v>
      </c>
      <c r="S14603" s="334">
        <v>0</v>
      </c>
      <c r="T14603" s="334">
        <v>0</v>
      </c>
      <c r="U14603" s="334">
        <v>0</v>
      </c>
      <c r="V14603" s="334">
        <v>0</v>
      </c>
      <c r="W14603" s="334">
        <v>0</v>
      </c>
      <c r="X14603" s="334">
        <v>0</v>
      </c>
      <c r="Y14603" s="334">
        <v>0</v>
      </c>
      <c r="Z14603" s="334">
        <v>0</v>
      </c>
      <c r="AA14603" s="334">
        <v>0</v>
      </c>
      <c r="AB14603" s="334">
        <v>0</v>
      </c>
      <c r="AD14603" s="334">
        <v>0</v>
      </c>
      <c r="AE14603" s="334">
        <f t="shared" si="2287"/>
        <v>0</v>
      </c>
      <c r="AF14603" s="334">
        <f t="shared" si="2288"/>
        <v>0</v>
      </c>
      <c r="AG14603" s="340">
        <f t="shared" si="2289"/>
        <v>0</v>
      </c>
      <c r="AI14603" s="340">
        <f t="shared" si="2290"/>
        <v>0</v>
      </c>
      <c r="AJ14603" s="340">
        <f t="shared" si="2290"/>
        <v>0</v>
      </c>
      <c r="AK14603" s="340">
        <f t="shared" si="2290"/>
        <v>0</v>
      </c>
      <c r="AL14603" s="340">
        <f t="shared" si="2290"/>
        <v>0</v>
      </c>
      <c r="AM14603" s="340">
        <f t="shared" si="2290"/>
        <v>0</v>
      </c>
    </row>
    <row r="14604" spans="1:39" x14ac:dyDescent="0.35">
      <c r="A14604" s="337">
        <v>36517</v>
      </c>
      <c r="B14604" s="338">
        <f t="shared" si="2284"/>
        <v>1999</v>
      </c>
      <c r="C14604" s="338">
        <f t="shared" si="2285"/>
        <v>12</v>
      </c>
      <c r="D14604" s="338">
        <f t="shared" si="2286"/>
        <v>23</v>
      </c>
      <c r="E14604" s="334">
        <v>0</v>
      </c>
      <c r="F14604" s="334">
        <v>0</v>
      </c>
      <c r="G14604" s="334">
        <v>0</v>
      </c>
      <c r="H14604" s="334">
        <v>0</v>
      </c>
      <c r="I14604" s="334">
        <v>0</v>
      </c>
      <c r="J14604" s="334">
        <v>0</v>
      </c>
      <c r="K14604" s="334">
        <v>0</v>
      </c>
      <c r="L14604" s="334">
        <v>0</v>
      </c>
      <c r="M14604" s="334">
        <v>0</v>
      </c>
      <c r="N14604" s="334">
        <v>0</v>
      </c>
      <c r="O14604" s="334">
        <v>0</v>
      </c>
      <c r="P14604" s="334">
        <v>0</v>
      </c>
      <c r="Q14604" s="334">
        <v>0</v>
      </c>
      <c r="R14604" s="334">
        <v>0</v>
      </c>
      <c r="S14604" s="334">
        <v>0</v>
      </c>
      <c r="T14604" s="334">
        <v>0</v>
      </c>
      <c r="U14604" s="334">
        <v>0</v>
      </c>
      <c r="V14604" s="334">
        <v>0</v>
      </c>
      <c r="W14604" s="334">
        <v>0</v>
      </c>
      <c r="X14604" s="334">
        <v>0</v>
      </c>
      <c r="Y14604" s="334">
        <v>0</v>
      </c>
      <c r="Z14604" s="334">
        <v>0</v>
      </c>
      <c r="AA14604" s="334">
        <v>0</v>
      </c>
      <c r="AB14604" s="334">
        <v>0</v>
      </c>
      <c r="AD14604" s="334">
        <v>0</v>
      </c>
      <c r="AE14604" s="334">
        <f t="shared" si="2287"/>
        <v>0</v>
      </c>
      <c r="AF14604" s="334">
        <f t="shared" si="2288"/>
        <v>0</v>
      </c>
      <c r="AG14604" s="340">
        <f t="shared" si="2289"/>
        <v>0</v>
      </c>
      <c r="AI14604" s="340">
        <f t="shared" si="2290"/>
        <v>0</v>
      </c>
      <c r="AJ14604" s="340">
        <f t="shared" si="2290"/>
        <v>0</v>
      </c>
      <c r="AK14604" s="340">
        <f t="shared" si="2290"/>
        <v>0</v>
      </c>
      <c r="AL14604" s="340">
        <f t="shared" si="2290"/>
        <v>0</v>
      </c>
      <c r="AM14604" s="340">
        <f t="shared" si="2290"/>
        <v>0</v>
      </c>
    </row>
    <row r="14605" spans="1:39" x14ac:dyDescent="0.35">
      <c r="A14605" s="337">
        <v>36518</v>
      </c>
      <c r="B14605" s="338">
        <f t="shared" si="2284"/>
        <v>1999</v>
      </c>
      <c r="C14605" s="338">
        <f t="shared" si="2285"/>
        <v>12</v>
      </c>
      <c r="D14605" s="338">
        <f t="shared" si="2286"/>
        <v>24</v>
      </c>
      <c r="E14605" s="334">
        <v>0</v>
      </c>
      <c r="F14605" s="334">
        <v>0</v>
      </c>
      <c r="G14605" s="334">
        <v>0</v>
      </c>
      <c r="H14605" s="334">
        <v>0</v>
      </c>
      <c r="I14605" s="334">
        <v>0</v>
      </c>
      <c r="J14605" s="334">
        <v>0</v>
      </c>
      <c r="K14605" s="334">
        <v>0</v>
      </c>
      <c r="L14605" s="334">
        <v>0</v>
      </c>
      <c r="M14605" s="334">
        <v>0</v>
      </c>
      <c r="N14605" s="334">
        <v>0</v>
      </c>
      <c r="O14605" s="334">
        <v>0</v>
      </c>
      <c r="P14605" s="334">
        <v>0</v>
      </c>
      <c r="Q14605" s="334">
        <v>0</v>
      </c>
      <c r="R14605" s="334">
        <v>0</v>
      </c>
      <c r="S14605" s="334">
        <v>0</v>
      </c>
      <c r="T14605" s="334">
        <v>0</v>
      </c>
      <c r="U14605" s="334">
        <v>0</v>
      </c>
      <c r="V14605" s="334">
        <v>0</v>
      </c>
      <c r="W14605" s="334">
        <v>0</v>
      </c>
      <c r="X14605" s="334">
        <v>0</v>
      </c>
      <c r="Y14605" s="334">
        <v>0</v>
      </c>
      <c r="Z14605" s="334">
        <v>0</v>
      </c>
      <c r="AA14605" s="334">
        <v>0</v>
      </c>
      <c r="AB14605" s="334">
        <v>0</v>
      </c>
      <c r="AD14605" s="334">
        <v>0</v>
      </c>
      <c r="AE14605" s="334">
        <f t="shared" si="2287"/>
        <v>0</v>
      </c>
      <c r="AF14605" s="334">
        <f t="shared" si="2288"/>
        <v>0</v>
      </c>
      <c r="AG14605" s="340">
        <f t="shared" si="2289"/>
        <v>0</v>
      </c>
      <c r="AI14605" s="340">
        <f t="shared" si="2290"/>
        <v>0</v>
      </c>
      <c r="AJ14605" s="340">
        <f t="shared" si="2290"/>
        <v>0</v>
      </c>
      <c r="AK14605" s="340">
        <f t="shared" si="2290"/>
        <v>0</v>
      </c>
      <c r="AL14605" s="340">
        <f t="shared" si="2290"/>
        <v>0</v>
      </c>
      <c r="AM14605" s="340">
        <f t="shared" si="2290"/>
        <v>0</v>
      </c>
    </row>
    <row r="14606" spans="1:39" x14ac:dyDescent="0.35">
      <c r="A14606" s="337">
        <v>36519</v>
      </c>
      <c r="B14606" s="338">
        <f t="shared" si="2284"/>
        <v>1999</v>
      </c>
      <c r="C14606" s="338">
        <f t="shared" si="2285"/>
        <v>12</v>
      </c>
      <c r="D14606" s="338">
        <f t="shared" si="2286"/>
        <v>25</v>
      </c>
      <c r="E14606" s="334">
        <v>0</v>
      </c>
      <c r="F14606" s="334">
        <v>0</v>
      </c>
      <c r="G14606" s="334">
        <v>0</v>
      </c>
      <c r="H14606" s="334">
        <v>0</v>
      </c>
      <c r="I14606" s="334">
        <v>0</v>
      </c>
      <c r="J14606" s="334">
        <v>0</v>
      </c>
      <c r="K14606" s="334">
        <v>0</v>
      </c>
      <c r="L14606" s="334">
        <v>0</v>
      </c>
      <c r="M14606" s="334">
        <v>0</v>
      </c>
      <c r="N14606" s="334">
        <v>0</v>
      </c>
      <c r="O14606" s="334">
        <v>0</v>
      </c>
      <c r="P14606" s="334">
        <v>0</v>
      </c>
      <c r="Q14606" s="334">
        <v>0</v>
      </c>
      <c r="R14606" s="334">
        <v>0</v>
      </c>
      <c r="S14606" s="334">
        <v>0</v>
      </c>
      <c r="T14606" s="334">
        <v>0</v>
      </c>
      <c r="U14606" s="334">
        <v>0</v>
      </c>
      <c r="V14606" s="334">
        <v>0</v>
      </c>
      <c r="W14606" s="334">
        <v>0</v>
      </c>
      <c r="X14606" s="334">
        <v>0</v>
      </c>
      <c r="Y14606" s="334">
        <v>0</v>
      </c>
      <c r="Z14606" s="334">
        <v>0</v>
      </c>
      <c r="AA14606" s="334">
        <v>0</v>
      </c>
      <c r="AB14606" s="334">
        <v>0</v>
      </c>
      <c r="AD14606" s="334">
        <v>0</v>
      </c>
      <c r="AE14606" s="334">
        <f t="shared" si="2287"/>
        <v>0</v>
      </c>
      <c r="AF14606" s="334">
        <f t="shared" si="2288"/>
        <v>0</v>
      </c>
      <c r="AG14606" s="340">
        <f t="shared" si="2289"/>
        <v>0</v>
      </c>
      <c r="AI14606" s="340">
        <f t="shared" si="2290"/>
        <v>0</v>
      </c>
      <c r="AJ14606" s="340">
        <f t="shared" si="2290"/>
        <v>0</v>
      </c>
      <c r="AK14606" s="340">
        <f t="shared" si="2290"/>
        <v>0</v>
      </c>
      <c r="AL14606" s="340">
        <f t="shared" si="2290"/>
        <v>0</v>
      </c>
      <c r="AM14606" s="340">
        <f t="shared" si="2290"/>
        <v>0</v>
      </c>
    </row>
    <row r="14607" spans="1:39" x14ac:dyDescent="0.35">
      <c r="A14607" s="337">
        <v>36520</v>
      </c>
      <c r="B14607" s="338">
        <f t="shared" si="2284"/>
        <v>1999</v>
      </c>
      <c r="C14607" s="338">
        <f t="shared" si="2285"/>
        <v>12</v>
      </c>
      <c r="D14607" s="338">
        <f t="shared" si="2286"/>
        <v>26</v>
      </c>
      <c r="E14607" s="334">
        <v>0</v>
      </c>
      <c r="F14607" s="334">
        <v>0</v>
      </c>
      <c r="G14607" s="334">
        <v>0</v>
      </c>
      <c r="H14607" s="334">
        <v>0</v>
      </c>
      <c r="I14607" s="334">
        <v>0</v>
      </c>
      <c r="J14607" s="334">
        <v>0</v>
      </c>
      <c r="K14607" s="334">
        <v>0</v>
      </c>
      <c r="L14607" s="334">
        <v>0</v>
      </c>
      <c r="M14607" s="334">
        <v>0</v>
      </c>
      <c r="N14607" s="334">
        <v>0</v>
      </c>
      <c r="O14607" s="334">
        <v>0</v>
      </c>
      <c r="P14607" s="334">
        <v>0</v>
      </c>
      <c r="Q14607" s="334">
        <v>0</v>
      </c>
      <c r="R14607" s="334">
        <v>0</v>
      </c>
      <c r="S14607" s="334">
        <v>0</v>
      </c>
      <c r="T14607" s="334">
        <v>0</v>
      </c>
      <c r="U14607" s="334">
        <v>0</v>
      </c>
      <c r="V14607" s="334">
        <v>0</v>
      </c>
      <c r="W14607" s="334">
        <v>0</v>
      </c>
      <c r="X14607" s="334">
        <v>0</v>
      </c>
      <c r="Y14607" s="334">
        <v>0</v>
      </c>
      <c r="Z14607" s="334">
        <v>0</v>
      </c>
      <c r="AA14607" s="334">
        <v>0</v>
      </c>
      <c r="AB14607" s="334">
        <v>0</v>
      </c>
      <c r="AD14607" s="334">
        <v>0</v>
      </c>
      <c r="AE14607" s="334">
        <f t="shared" si="2287"/>
        <v>0</v>
      </c>
      <c r="AF14607" s="334">
        <f t="shared" si="2288"/>
        <v>0</v>
      </c>
      <c r="AG14607" s="340">
        <f t="shared" si="2289"/>
        <v>0</v>
      </c>
      <c r="AI14607" s="340">
        <f t="shared" si="2290"/>
        <v>0</v>
      </c>
      <c r="AJ14607" s="340">
        <f t="shared" si="2290"/>
        <v>0</v>
      </c>
      <c r="AK14607" s="340">
        <f t="shared" si="2290"/>
        <v>0</v>
      </c>
      <c r="AL14607" s="340">
        <f t="shared" si="2290"/>
        <v>0</v>
      </c>
      <c r="AM14607" s="340">
        <f t="shared" si="2290"/>
        <v>0</v>
      </c>
    </row>
    <row r="14608" spans="1:39" x14ac:dyDescent="0.35">
      <c r="A14608" s="337">
        <v>36521</v>
      </c>
      <c r="B14608" s="338">
        <f t="shared" si="2284"/>
        <v>1999</v>
      </c>
      <c r="C14608" s="338">
        <f t="shared" si="2285"/>
        <v>12</v>
      </c>
      <c r="D14608" s="338">
        <f t="shared" si="2286"/>
        <v>27</v>
      </c>
      <c r="E14608" s="334">
        <v>0</v>
      </c>
      <c r="F14608" s="334">
        <v>0</v>
      </c>
      <c r="G14608" s="334">
        <v>0</v>
      </c>
      <c r="H14608" s="334">
        <v>0</v>
      </c>
      <c r="I14608" s="334">
        <v>0</v>
      </c>
      <c r="J14608" s="334">
        <v>0</v>
      </c>
      <c r="K14608" s="334">
        <v>0</v>
      </c>
      <c r="L14608" s="334">
        <v>0</v>
      </c>
      <c r="M14608" s="334">
        <v>0</v>
      </c>
      <c r="N14608" s="334">
        <v>0</v>
      </c>
      <c r="O14608" s="334">
        <v>0</v>
      </c>
      <c r="P14608" s="334">
        <v>0</v>
      </c>
      <c r="Q14608" s="334">
        <v>0</v>
      </c>
      <c r="R14608" s="334">
        <v>0</v>
      </c>
      <c r="S14608" s="334">
        <v>0</v>
      </c>
      <c r="T14608" s="334">
        <v>0</v>
      </c>
      <c r="U14608" s="334">
        <v>0</v>
      </c>
      <c r="V14608" s="334">
        <v>0</v>
      </c>
      <c r="W14608" s="334">
        <v>0</v>
      </c>
      <c r="X14608" s="334">
        <v>0</v>
      </c>
      <c r="Y14608" s="334">
        <v>0</v>
      </c>
      <c r="Z14608" s="334">
        <v>0</v>
      </c>
      <c r="AA14608" s="334">
        <v>0</v>
      </c>
      <c r="AB14608" s="334">
        <v>0</v>
      </c>
      <c r="AD14608" s="334">
        <v>0</v>
      </c>
      <c r="AE14608" s="334">
        <f t="shared" si="2287"/>
        <v>0</v>
      </c>
      <c r="AF14608" s="334">
        <f t="shared" si="2288"/>
        <v>0</v>
      </c>
      <c r="AG14608" s="340">
        <f t="shared" si="2289"/>
        <v>0</v>
      </c>
      <c r="AI14608" s="340">
        <f t="shared" si="2290"/>
        <v>0</v>
      </c>
      <c r="AJ14608" s="340">
        <f t="shared" si="2290"/>
        <v>0</v>
      </c>
      <c r="AK14608" s="340">
        <f t="shared" si="2290"/>
        <v>0</v>
      </c>
      <c r="AL14608" s="340">
        <f t="shared" si="2290"/>
        <v>0</v>
      </c>
      <c r="AM14608" s="340">
        <f t="shared" si="2290"/>
        <v>0</v>
      </c>
    </row>
    <row r="14609" spans="1:39" x14ac:dyDescent="0.35">
      <c r="A14609" s="337">
        <v>36522</v>
      </c>
      <c r="B14609" s="338">
        <f t="shared" si="2284"/>
        <v>1999</v>
      </c>
      <c r="C14609" s="338">
        <f t="shared" si="2285"/>
        <v>12</v>
      </c>
      <c r="D14609" s="338">
        <f t="shared" si="2286"/>
        <v>28</v>
      </c>
      <c r="E14609" s="334">
        <v>0</v>
      </c>
      <c r="F14609" s="334">
        <v>0</v>
      </c>
      <c r="G14609" s="334">
        <v>0</v>
      </c>
      <c r="H14609" s="334">
        <v>0</v>
      </c>
      <c r="I14609" s="334">
        <v>0</v>
      </c>
      <c r="J14609" s="334">
        <v>0</v>
      </c>
      <c r="K14609" s="334">
        <v>0</v>
      </c>
      <c r="L14609" s="334">
        <v>0</v>
      </c>
      <c r="M14609" s="334">
        <v>0</v>
      </c>
      <c r="N14609" s="334">
        <v>0</v>
      </c>
      <c r="O14609" s="334">
        <v>0</v>
      </c>
      <c r="P14609" s="334">
        <v>0</v>
      </c>
      <c r="Q14609" s="334">
        <v>0</v>
      </c>
      <c r="R14609" s="334">
        <v>0</v>
      </c>
      <c r="S14609" s="334">
        <v>0</v>
      </c>
      <c r="T14609" s="334">
        <v>0</v>
      </c>
      <c r="U14609" s="334">
        <v>0</v>
      </c>
      <c r="V14609" s="334">
        <v>0</v>
      </c>
      <c r="W14609" s="334">
        <v>0</v>
      </c>
      <c r="X14609" s="334">
        <v>0</v>
      </c>
      <c r="Y14609" s="334">
        <v>0</v>
      </c>
      <c r="Z14609" s="334">
        <v>0</v>
      </c>
      <c r="AA14609" s="334">
        <v>0</v>
      </c>
      <c r="AB14609" s="334">
        <v>0</v>
      </c>
      <c r="AD14609" s="334">
        <v>0</v>
      </c>
      <c r="AE14609" s="334">
        <f t="shared" si="2287"/>
        <v>0</v>
      </c>
      <c r="AF14609" s="334">
        <f t="shared" si="2288"/>
        <v>0</v>
      </c>
      <c r="AG14609" s="340">
        <f t="shared" si="2289"/>
        <v>0</v>
      </c>
      <c r="AI14609" s="340">
        <f t="shared" si="2290"/>
        <v>0</v>
      </c>
      <c r="AJ14609" s="340">
        <f t="shared" si="2290"/>
        <v>0</v>
      </c>
      <c r="AK14609" s="340">
        <f t="shared" si="2290"/>
        <v>0</v>
      </c>
      <c r="AL14609" s="340">
        <f t="shared" si="2290"/>
        <v>0</v>
      </c>
      <c r="AM14609" s="340">
        <f t="shared" si="2290"/>
        <v>0</v>
      </c>
    </row>
    <row r="14610" spans="1:39" x14ac:dyDescent="0.35">
      <c r="A14610" s="337">
        <v>36523</v>
      </c>
      <c r="B14610" s="338">
        <f t="shared" si="2284"/>
        <v>1999</v>
      </c>
      <c r="C14610" s="338">
        <f t="shared" si="2285"/>
        <v>12</v>
      </c>
      <c r="D14610" s="338">
        <f t="shared" si="2286"/>
        <v>29</v>
      </c>
      <c r="E14610" s="334">
        <v>0</v>
      </c>
      <c r="F14610" s="334">
        <v>0</v>
      </c>
      <c r="G14610" s="334">
        <v>0</v>
      </c>
      <c r="H14610" s="334">
        <v>0</v>
      </c>
      <c r="I14610" s="334">
        <v>0</v>
      </c>
      <c r="J14610" s="334">
        <v>0</v>
      </c>
      <c r="K14610" s="334">
        <v>0</v>
      </c>
      <c r="L14610" s="334">
        <v>0</v>
      </c>
      <c r="M14610" s="334">
        <v>0</v>
      </c>
      <c r="N14610" s="334">
        <v>0</v>
      </c>
      <c r="O14610" s="334">
        <v>0</v>
      </c>
      <c r="P14610" s="334">
        <v>0</v>
      </c>
      <c r="Q14610" s="334">
        <v>0</v>
      </c>
      <c r="R14610" s="334">
        <v>0</v>
      </c>
      <c r="S14610" s="334">
        <v>0</v>
      </c>
      <c r="T14610" s="334">
        <v>0</v>
      </c>
      <c r="U14610" s="334">
        <v>0</v>
      </c>
      <c r="V14610" s="334">
        <v>0</v>
      </c>
      <c r="W14610" s="334">
        <v>0</v>
      </c>
      <c r="X14610" s="334">
        <v>0</v>
      </c>
      <c r="Y14610" s="334">
        <v>0</v>
      </c>
      <c r="Z14610" s="334">
        <v>0</v>
      </c>
      <c r="AA14610" s="334">
        <v>0</v>
      </c>
      <c r="AB14610" s="334">
        <v>0</v>
      </c>
      <c r="AD14610" s="334">
        <v>0</v>
      </c>
      <c r="AE14610" s="334">
        <f t="shared" si="2287"/>
        <v>0</v>
      </c>
      <c r="AF14610" s="334">
        <f t="shared" si="2288"/>
        <v>0</v>
      </c>
      <c r="AG14610" s="340">
        <f t="shared" si="2289"/>
        <v>0</v>
      </c>
      <c r="AI14610" s="340">
        <f t="shared" si="2290"/>
        <v>0</v>
      </c>
      <c r="AJ14610" s="340">
        <f t="shared" si="2290"/>
        <v>0</v>
      </c>
      <c r="AK14610" s="340">
        <f t="shared" si="2290"/>
        <v>0</v>
      </c>
      <c r="AL14610" s="340">
        <f t="shared" si="2290"/>
        <v>0</v>
      </c>
      <c r="AM14610" s="340">
        <f t="shared" si="2290"/>
        <v>0</v>
      </c>
    </row>
    <row r="14611" spans="1:39" x14ac:dyDescent="0.35">
      <c r="A14611" s="337">
        <v>36524</v>
      </c>
      <c r="B14611" s="338">
        <f t="shared" si="2284"/>
        <v>1999</v>
      </c>
      <c r="C14611" s="338">
        <f t="shared" si="2285"/>
        <v>12</v>
      </c>
      <c r="D14611" s="338">
        <f t="shared" si="2286"/>
        <v>30</v>
      </c>
      <c r="E14611" s="334">
        <v>0</v>
      </c>
      <c r="F14611" s="334">
        <v>0</v>
      </c>
      <c r="G14611" s="334">
        <v>0</v>
      </c>
      <c r="H14611" s="334">
        <v>0</v>
      </c>
      <c r="I14611" s="334">
        <v>0</v>
      </c>
      <c r="J14611" s="334">
        <v>0</v>
      </c>
      <c r="K14611" s="334">
        <v>0</v>
      </c>
      <c r="L14611" s="334">
        <v>0</v>
      </c>
      <c r="M14611" s="334">
        <v>0</v>
      </c>
      <c r="N14611" s="334">
        <v>0</v>
      </c>
      <c r="O14611" s="334">
        <v>0</v>
      </c>
      <c r="P14611" s="334">
        <v>0</v>
      </c>
      <c r="Q14611" s="334">
        <v>0</v>
      </c>
      <c r="R14611" s="334">
        <v>0</v>
      </c>
      <c r="S14611" s="334">
        <v>0</v>
      </c>
      <c r="T14611" s="334">
        <v>0</v>
      </c>
      <c r="U14611" s="334">
        <v>0</v>
      </c>
      <c r="V14611" s="334">
        <v>0</v>
      </c>
      <c r="W14611" s="334">
        <v>0</v>
      </c>
      <c r="X14611" s="334">
        <v>0</v>
      </c>
      <c r="Y14611" s="334">
        <v>0</v>
      </c>
      <c r="Z14611" s="334">
        <v>0</v>
      </c>
      <c r="AA14611" s="334">
        <v>0</v>
      </c>
      <c r="AB14611" s="334">
        <v>0</v>
      </c>
      <c r="AD14611" s="334">
        <v>0</v>
      </c>
      <c r="AE14611" s="334">
        <f t="shared" si="2287"/>
        <v>0</v>
      </c>
      <c r="AF14611" s="334">
        <f t="shared" si="2288"/>
        <v>0</v>
      </c>
      <c r="AG14611" s="340">
        <f t="shared" si="2289"/>
        <v>0</v>
      </c>
      <c r="AI14611" s="340">
        <f t="shared" si="2290"/>
        <v>0</v>
      </c>
      <c r="AJ14611" s="340">
        <f t="shared" si="2290"/>
        <v>0</v>
      </c>
      <c r="AK14611" s="340">
        <f t="shared" si="2290"/>
        <v>0</v>
      </c>
      <c r="AL14611" s="340">
        <f t="shared" si="2290"/>
        <v>0</v>
      </c>
      <c r="AM14611" s="340">
        <f t="shared" si="2290"/>
        <v>0</v>
      </c>
    </row>
    <row r="14612" spans="1:39" x14ac:dyDescent="0.35">
      <c r="A14612" s="337">
        <v>36525</v>
      </c>
      <c r="B14612" s="338">
        <f t="shared" si="2284"/>
        <v>1999</v>
      </c>
      <c r="C14612" s="338">
        <f t="shared" si="2285"/>
        <v>12</v>
      </c>
      <c r="D14612" s="338">
        <f t="shared" si="2286"/>
        <v>31</v>
      </c>
      <c r="E14612" s="334">
        <v>0</v>
      </c>
      <c r="F14612" s="334">
        <v>0</v>
      </c>
      <c r="G14612" s="334">
        <v>0</v>
      </c>
      <c r="H14612" s="334">
        <v>0</v>
      </c>
      <c r="I14612" s="334">
        <v>0</v>
      </c>
      <c r="J14612" s="334">
        <v>0</v>
      </c>
      <c r="K14612" s="334">
        <v>0</v>
      </c>
      <c r="L14612" s="334">
        <v>0</v>
      </c>
      <c r="M14612" s="334">
        <v>0</v>
      </c>
      <c r="N14612" s="334">
        <v>0</v>
      </c>
      <c r="O14612" s="334">
        <v>0</v>
      </c>
      <c r="P14612" s="334">
        <v>0</v>
      </c>
      <c r="Q14612" s="334">
        <v>0</v>
      </c>
      <c r="R14612" s="334">
        <v>0</v>
      </c>
      <c r="S14612" s="334">
        <v>0</v>
      </c>
      <c r="T14612" s="334">
        <v>0</v>
      </c>
      <c r="U14612" s="334">
        <v>0</v>
      </c>
      <c r="V14612" s="334">
        <v>0</v>
      </c>
      <c r="W14612" s="334">
        <v>0</v>
      </c>
      <c r="X14612" s="334">
        <v>0</v>
      </c>
      <c r="Y14612" s="334">
        <v>0</v>
      </c>
      <c r="Z14612" s="334">
        <v>0</v>
      </c>
      <c r="AA14612" s="334">
        <v>0</v>
      </c>
      <c r="AB14612" s="334">
        <v>0</v>
      </c>
      <c r="AD14612" s="334">
        <v>0</v>
      </c>
      <c r="AE14612" s="334">
        <f t="shared" si="2287"/>
        <v>0</v>
      </c>
      <c r="AF14612" s="334">
        <f t="shared" si="2288"/>
        <v>0</v>
      </c>
      <c r="AG14612" s="340">
        <f t="shared" si="2289"/>
        <v>0</v>
      </c>
      <c r="AI14612" s="340">
        <f t="shared" ref="AI14612:AM14627" si="2291">IF($C14612=AI$1,$AF14612,0)</f>
        <v>0</v>
      </c>
      <c r="AJ14612" s="340">
        <f t="shared" si="2291"/>
        <v>0</v>
      </c>
      <c r="AK14612" s="340">
        <f t="shared" si="2291"/>
        <v>0</v>
      </c>
      <c r="AL14612" s="340">
        <f t="shared" si="2291"/>
        <v>0</v>
      </c>
      <c r="AM14612" s="340">
        <f t="shared" si="2291"/>
        <v>0</v>
      </c>
    </row>
    <row r="14613" spans="1:39" x14ac:dyDescent="0.35">
      <c r="A14613" s="337">
        <v>36526</v>
      </c>
      <c r="B14613" s="338">
        <f t="shared" si="2284"/>
        <v>2000</v>
      </c>
      <c r="C14613" s="338">
        <f t="shared" si="2285"/>
        <v>1</v>
      </c>
      <c r="D14613" s="338">
        <f t="shared" si="2286"/>
        <v>1</v>
      </c>
      <c r="E14613" s="334">
        <v>0</v>
      </c>
      <c r="F14613" s="334">
        <v>0</v>
      </c>
      <c r="G14613" s="334">
        <v>0</v>
      </c>
      <c r="H14613" s="334">
        <v>0</v>
      </c>
      <c r="I14613" s="334">
        <v>0</v>
      </c>
      <c r="J14613" s="334">
        <v>0</v>
      </c>
      <c r="K14613" s="334">
        <v>0</v>
      </c>
      <c r="L14613" s="334">
        <v>0</v>
      </c>
      <c r="M14613" s="334">
        <v>0</v>
      </c>
      <c r="N14613" s="334">
        <v>0</v>
      </c>
      <c r="O14613" s="334">
        <v>0</v>
      </c>
      <c r="P14613" s="334">
        <v>0</v>
      </c>
      <c r="Q14613" s="334">
        <v>0</v>
      </c>
      <c r="R14613" s="334">
        <v>0</v>
      </c>
      <c r="S14613" s="334">
        <v>0</v>
      </c>
      <c r="T14613" s="334">
        <v>0</v>
      </c>
      <c r="U14613" s="334">
        <v>0.1</v>
      </c>
      <c r="V14613" s="334">
        <v>0.1</v>
      </c>
      <c r="W14613" s="334">
        <v>0</v>
      </c>
      <c r="X14613" s="334">
        <v>0.1</v>
      </c>
      <c r="Y14613" s="334">
        <v>0.1</v>
      </c>
      <c r="Z14613" s="334">
        <v>0.1</v>
      </c>
      <c r="AA14613" s="334">
        <v>0</v>
      </c>
      <c r="AB14613" s="334">
        <v>0.1</v>
      </c>
      <c r="AD14613" s="334">
        <v>0.6</v>
      </c>
      <c r="AE14613" s="334">
        <f t="shared" si="2287"/>
        <v>0.6</v>
      </c>
      <c r="AF14613" s="334">
        <f t="shared" si="2288"/>
        <v>0.6</v>
      </c>
      <c r="AG14613" s="340">
        <f t="shared" si="2289"/>
        <v>0</v>
      </c>
      <c r="AI14613" s="340">
        <f t="shared" si="2291"/>
        <v>0</v>
      </c>
      <c r="AJ14613" s="340">
        <f t="shared" si="2291"/>
        <v>0</v>
      </c>
      <c r="AK14613" s="340">
        <f t="shared" si="2291"/>
        <v>0</v>
      </c>
      <c r="AL14613" s="340">
        <f t="shared" si="2291"/>
        <v>0</v>
      </c>
      <c r="AM14613" s="340">
        <f t="shared" si="2291"/>
        <v>0</v>
      </c>
    </row>
    <row r="14614" spans="1:39" x14ac:dyDescent="0.35">
      <c r="A14614" s="337">
        <v>36527</v>
      </c>
      <c r="B14614" s="338">
        <f t="shared" si="2284"/>
        <v>2000</v>
      </c>
      <c r="C14614" s="338">
        <f t="shared" si="2285"/>
        <v>1</v>
      </c>
      <c r="D14614" s="338">
        <f t="shared" si="2286"/>
        <v>2</v>
      </c>
      <c r="E14614" s="334">
        <v>0.2</v>
      </c>
      <c r="F14614" s="334">
        <v>0.2</v>
      </c>
      <c r="G14614" s="334">
        <v>0.2</v>
      </c>
      <c r="H14614" s="334">
        <v>0.2</v>
      </c>
      <c r="I14614" s="334">
        <v>0.2</v>
      </c>
      <c r="J14614" s="334">
        <v>0.2</v>
      </c>
      <c r="K14614" s="334">
        <v>0.2</v>
      </c>
      <c r="L14614" s="334">
        <v>0.2</v>
      </c>
      <c r="M14614" s="334">
        <v>0.2</v>
      </c>
      <c r="N14614" s="334">
        <v>0.2</v>
      </c>
      <c r="O14614" s="334">
        <v>0.2</v>
      </c>
      <c r="P14614" s="334">
        <v>0.2</v>
      </c>
      <c r="Q14614" s="334">
        <v>0.2</v>
      </c>
      <c r="R14614" s="334">
        <v>0.2</v>
      </c>
      <c r="S14614" s="334">
        <v>0.2</v>
      </c>
      <c r="T14614" s="334">
        <v>0</v>
      </c>
      <c r="U14614" s="334">
        <v>0.2</v>
      </c>
      <c r="V14614" s="334">
        <v>0</v>
      </c>
      <c r="W14614" s="334">
        <v>0</v>
      </c>
      <c r="X14614" s="334">
        <v>0</v>
      </c>
      <c r="Y14614" s="334">
        <v>0</v>
      </c>
      <c r="Z14614" s="334">
        <v>0</v>
      </c>
      <c r="AA14614" s="334">
        <v>0</v>
      </c>
      <c r="AB14614" s="334">
        <v>0</v>
      </c>
      <c r="AD14614" s="334">
        <v>3.2</v>
      </c>
      <c r="AE14614" s="334">
        <f t="shared" si="2287"/>
        <v>3.2</v>
      </c>
      <c r="AF14614" s="334">
        <f t="shared" si="2288"/>
        <v>3.2000000000000006</v>
      </c>
      <c r="AG14614" s="340">
        <f t="shared" si="2289"/>
        <v>4.4408920985006262E-16</v>
      </c>
      <c r="AI14614" s="340">
        <f t="shared" si="2291"/>
        <v>0</v>
      </c>
      <c r="AJ14614" s="340">
        <f t="shared" si="2291"/>
        <v>0</v>
      </c>
      <c r="AK14614" s="340">
        <f t="shared" si="2291"/>
        <v>0</v>
      </c>
      <c r="AL14614" s="340">
        <f t="shared" si="2291"/>
        <v>0</v>
      </c>
      <c r="AM14614" s="340">
        <f t="shared" si="2291"/>
        <v>0</v>
      </c>
    </row>
    <row r="14615" spans="1:39" x14ac:dyDescent="0.35">
      <c r="A14615" s="337">
        <v>36528</v>
      </c>
      <c r="B14615" s="338">
        <f t="shared" si="2284"/>
        <v>2000</v>
      </c>
      <c r="C14615" s="338">
        <f t="shared" si="2285"/>
        <v>1</v>
      </c>
      <c r="D14615" s="338">
        <f t="shared" si="2286"/>
        <v>3</v>
      </c>
      <c r="E14615" s="334">
        <v>0</v>
      </c>
      <c r="F14615" s="334">
        <v>0</v>
      </c>
      <c r="G14615" s="334">
        <v>0</v>
      </c>
      <c r="H14615" s="334">
        <v>0</v>
      </c>
      <c r="I14615" s="334">
        <v>0</v>
      </c>
      <c r="J14615" s="334">
        <v>0</v>
      </c>
      <c r="K14615" s="334">
        <v>0</v>
      </c>
      <c r="L14615" s="334">
        <v>0</v>
      </c>
      <c r="M14615" s="334">
        <v>0</v>
      </c>
      <c r="N14615" s="334">
        <v>0</v>
      </c>
      <c r="O14615" s="334">
        <v>0</v>
      </c>
      <c r="P14615" s="334">
        <v>0</v>
      </c>
      <c r="Q14615" s="334">
        <v>0</v>
      </c>
      <c r="R14615" s="334">
        <v>0</v>
      </c>
      <c r="S14615" s="334">
        <v>0</v>
      </c>
      <c r="T14615" s="334">
        <v>0</v>
      </c>
      <c r="U14615" s="334">
        <v>0</v>
      </c>
      <c r="V14615" s="334">
        <v>0</v>
      </c>
      <c r="W14615" s="334">
        <v>0</v>
      </c>
      <c r="X14615" s="334">
        <v>0</v>
      </c>
      <c r="Y14615" s="334">
        <v>0</v>
      </c>
      <c r="Z14615" s="334">
        <v>0</v>
      </c>
      <c r="AA14615" s="334">
        <v>0</v>
      </c>
      <c r="AB14615" s="334">
        <v>0</v>
      </c>
      <c r="AD14615" s="334">
        <v>0</v>
      </c>
      <c r="AE14615" s="334">
        <f t="shared" si="2287"/>
        <v>0</v>
      </c>
      <c r="AF14615" s="334">
        <f t="shared" si="2288"/>
        <v>0</v>
      </c>
      <c r="AG14615" s="340">
        <f t="shared" si="2289"/>
        <v>0</v>
      </c>
      <c r="AI14615" s="340">
        <f t="shared" si="2291"/>
        <v>0</v>
      </c>
      <c r="AJ14615" s="340">
        <f t="shared" si="2291"/>
        <v>0</v>
      </c>
      <c r="AK14615" s="340">
        <f t="shared" si="2291"/>
        <v>0</v>
      </c>
      <c r="AL14615" s="340">
        <f t="shared" si="2291"/>
        <v>0</v>
      </c>
      <c r="AM14615" s="340">
        <f t="shared" si="2291"/>
        <v>0</v>
      </c>
    </row>
    <row r="14616" spans="1:39" x14ac:dyDescent="0.35">
      <c r="A14616" s="337">
        <v>36529</v>
      </c>
      <c r="B14616" s="338">
        <f t="shared" si="2284"/>
        <v>2000</v>
      </c>
      <c r="C14616" s="338">
        <f t="shared" si="2285"/>
        <v>1</v>
      </c>
      <c r="D14616" s="338">
        <f t="shared" si="2286"/>
        <v>4</v>
      </c>
      <c r="E14616" s="334">
        <v>0</v>
      </c>
      <c r="F14616" s="334">
        <v>0</v>
      </c>
      <c r="G14616" s="334">
        <v>0</v>
      </c>
      <c r="H14616" s="334">
        <v>0</v>
      </c>
      <c r="I14616" s="334">
        <v>0</v>
      </c>
      <c r="J14616" s="334">
        <v>0</v>
      </c>
      <c r="K14616" s="334">
        <v>0</v>
      </c>
      <c r="L14616" s="334">
        <v>0</v>
      </c>
      <c r="M14616" s="334">
        <v>0</v>
      </c>
      <c r="N14616" s="334">
        <v>0</v>
      </c>
      <c r="O14616" s="334">
        <v>0</v>
      </c>
      <c r="P14616" s="334">
        <v>0</v>
      </c>
      <c r="Q14616" s="334">
        <v>0</v>
      </c>
      <c r="R14616" s="334">
        <v>0</v>
      </c>
      <c r="S14616" s="334">
        <v>0</v>
      </c>
      <c r="T14616" s="334">
        <v>0</v>
      </c>
      <c r="U14616" s="334">
        <v>0</v>
      </c>
      <c r="V14616" s="334">
        <v>0</v>
      </c>
      <c r="W14616" s="334">
        <v>0</v>
      </c>
      <c r="X14616" s="334">
        <v>0</v>
      </c>
      <c r="Y14616" s="334">
        <v>0</v>
      </c>
      <c r="Z14616" s="334">
        <v>0</v>
      </c>
      <c r="AA14616" s="334">
        <v>0</v>
      </c>
      <c r="AB14616" s="334">
        <v>0</v>
      </c>
      <c r="AD14616" s="334">
        <v>0</v>
      </c>
      <c r="AE14616" s="334">
        <f t="shared" si="2287"/>
        <v>0</v>
      </c>
      <c r="AF14616" s="334">
        <f t="shared" si="2288"/>
        <v>0</v>
      </c>
      <c r="AG14616" s="340">
        <f t="shared" si="2289"/>
        <v>0</v>
      </c>
      <c r="AI14616" s="340">
        <f t="shared" si="2291"/>
        <v>0</v>
      </c>
      <c r="AJ14616" s="340">
        <f t="shared" si="2291"/>
        <v>0</v>
      </c>
      <c r="AK14616" s="340">
        <f t="shared" si="2291"/>
        <v>0</v>
      </c>
      <c r="AL14616" s="340">
        <f t="shared" si="2291"/>
        <v>0</v>
      </c>
      <c r="AM14616" s="340">
        <f t="shared" si="2291"/>
        <v>0</v>
      </c>
    </row>
    <row r="14617" spans="1:39" x14ac:dyDescent="0.35">
      <c r="A14617" s="337">
        <v>36530</v>
      </c>
      <c r="B14617" s="338">
        <f t="shared" si="2284"/>
        <v>2000</v>
      </c>
      <c r="C14617" s="338">
        <f t="shared" si="2285"/>
        <v>1</v>
      </c>
      <c r="D14617" s="338">
        <f t="shared" si="2286"/>
        <v>5</v>
      </c>
      <c r="E14617" s="334">
        <v>0</v>
      </c>
      <c r="F14617" s="334">
        <v>0</v>
      </c>
      <c r="G14617" s="334">
        <v>0</v>
      </c>
      <c r="H14617" s="334">
        <v>0</v>
      </c>
      <c r="I14617" s="334">
        <v>0</v>
      </c>
      <c r="J14617" s="334">
        <v>0</v>
      </c>
      <c r="K14617" s="334">
        <v>0</v>
      </c>
      <c r="L14617" s="334">
        <v>0</v>
      </c>
      <c r="M14617" s="334">
        <v>0</v>
      </c>
      <c r="N14617" s="334">
        <v>0</v>
      </c>
      <c r="O14617" s="334">
        <v>0</v>
      </c>
      <c r="P14617" s="334">
        <v>0</v>
      </c>
      <c r="Q14617" s="334">
        <v>0</v>
      </c>
      <c r="R14617" s="334">
        <v>0</v>
      </c>
      <c r="S14617" s="334">
        <v>0</v>
      </c>
      <c r="T14617" s="334">
        <v>0</v>
      </c>
      <c r="U14617" s="334">
        <v>0</v>
      </c>
      <c r="V14617" s="334">
        <v>0</v>
      </c>
      <c r="W14617" s="334">
        <v>0</v>
      </c>
      <c r="X14617" s="334">
        <v>0</v>
      </c>
      <c r="Y14617" s="334">
        <v>0</v>
      </c>
      <c r="Z14617" s="334">
        <v>0</v>
      </c>
      <c r="AA14617" s="334">
        <v>0</v>
      </c>
      <c r="AB14617" s="334">
        <v>0</v>
      </c>
      <c r="AD14617" s="334">
        <v>0</v>
      </c>
      <c r="AE14617" s="334">
        <f t="shared" si="2287"/>
        <v>0</v>
      </c>
      <c r="AF14617" s="334">
        <f t="shared" si="2288"/>
        <v>0</v>
      </c>
      <c r="AG14617" s="340">
        <f t="shared" si="2289"/>
        <v>0</v>
      </c>
      <c r="AI14617" s="340">
        <f t="shared" si="2291"/>
        <v>0</v>
      </c>
      <c r="AJ14617" s="340">
        <f t="shared" si="2291"/>
        <v>0</v>
      </c>
      <c r="AK14617" s="340">
        <f t="shared" si="2291"/>
        <v>0</v>
      </c>
      <c r="AL14617" s="340">
        <f t="shared" si="2291"/>
        <v>0</v>
      </c>
      <c r="AM14617" s="340">
        <f t="shared" si="2291"/>
        <v>0</v>
      </c>
    </row>
    <row r="14618" spans="1:39" x14ac:dyDescent="0.35">
      <c r="A14618" s="337">
        <v>36531</v>
      </c>
      <c r="B14618" s="338">
        <f t="shared" si="2284"/>
        <v>2000</v>
      </c>
      <c r="C14618" s="338">
        <f t="shared" si="2285"/>
        <v>1</v>
      </c>
      <c r="D14618" s="338">
        <f t="shared" si="2286"/>
        <v>6</v>
      </c>
      <c r="E14618" s="334">
        <v>0</v>
      </c>
      <c r="F14618" s="334">
        <v>0</v>
      </c>
      <c r="G14618" s="334">
        <v>0</v>
      </c>
      <c r="H14618" s="334">
        <v>0</v>
      </c>
      <c r="I14618" s="334">
        <v>0</v>
      </c>
      <c r="J14618" s="334">
        <v>0</v>
      </c>
      <c r="K14618" s="334">
        <v>0</v>
      </c>
      <c r="L14618" s="334">
        <v>0</v>
      </c>
      <c r="M14618" s="334">
        <v>0</v>
      </c>
      <c r="N14618" s="334">
        <v>0</v>
      </c>
      <c r="O14618" s="334">
        <v>0</v>
      </c>
      <c r="P14618" s="334">
        <v>0</v>
      </c>
      <c r="Q14618" s="334">
        <v>0</v>
      </c>
      <c r="R14618" s="334">
        <v>0</v>
      </c>
      <c r="S14618" s="334">
        <v>0</v>
      </c>
      <c r="T14618" s="334">
        <v>0</v>
      </c>
      <c r="U14618" s="334">
        <v>0</v>
      </c>
      <c r="V14618" s="334">
        <v>0</v>
      </c>
      <c r="W14618" s="334">
        <v>0</v>
      </c>
      <c r="X14618" s="334">
        <v>0</v>
      </c>
      <c r="Y14618" s="334">
        <v>0</v>
      </c>
      <c r="Z14618" s="334">
        <v>0</v>
      </c>
      <c r="AA14618" s="334">
        <v>0</v>
      </c>
      <c r="AB14618" s="334">
        <v>0</v>
      </c>
      <c r="AD14618" s="334">
        <v>0</v>
      </c>
      <c r="AE14618" s="334">
        <f t="shared" si="2287"/>
        <v>0</v>
      </c>
      <c r="AF14618" s="334">
        <f t="shared" si="2288"/>
        <v>0</v>
      </c>
      <c r="AG14618" s="340">
        <f t="shared" si="2289"/>
        <v>0</v>
      </c>
      <c r="AI14618" s="340">
        <f t="shared" si="2291"/>
        <v>0</v>
      </c>
      <c r="AJ14618" s="340">
        <f t="shared" si="2291"/>
        <v>0</v>
      </c>
      <c r="AK14618" s="340">
        <f t="shared" si="2291"/>
        <v>0</v>
      </c>
      <c r="AL14618" s="340">
        <f t="shared" si="2291"/>
        <v>0</v>
      </c>
      <c r="AM14618" s="340">
        <f t="shared" si="2291"/>
        <v>0</v>
      </c>
    </row>
    <row r="14619" spans="1:39" x14ac:dyDescent="0.35">
      <c r="A14619" s="337">
        <v>36532</v>
      </c>
      <c r="B14619" s="338">
        <f t="shared" si="2284"/>
        <v>2000</v>
      </c>
      <c r="C14619" s="338">
        <f t="shared" si="2285"/>
        <v>1</v>
      </c>
      <c r="D14619" s="338">
        <f t="shared" si="2286"/>
        <v>7</v>
      </c>
      <c r="E14619" s="334">
        <v>0</v>
      </c>
      <c r="F14619" s="334">
        <v>0</v>
      </c>
      <c r="G14619" s="334">
        <v>0</v>
      </c>
      <c r="H14619" s="334">
        <v>0</v>
      </c>
      <c r="I14619" s="334">
        <v>0</v>
      </c>
      <c r="J14619" s="334">
        <v>0</v>
      </c>
      <c r="K14619" s="334">
        <v>0</v>
      </c>
      <c r="L14619" s="334">
        <v>0</v>
      </c>
      <c r="M14619" s="334">
        <v>0</v>
      </c>
      <c r="N14619" s="334">
        <v>0</v>
      </c>
      <c r="O14619" s="334">
        <v>0</v>
      </c>
      <c r="P14619" s="334">
        <v>0</v>
      </c>
      <c r="Q14619" s="334">
        <v>0</v>
      </c>
      <c r="R14619" s="334">
        <v>0</v>
      </c>
      <c r="S14619" s="334">
        <v>0</v>
      </c>
      <c r="T14619" s="334">
        <v>0</v>
      </c>
      <c r="U14619" s="334">
        <v>0</v>
      </c>
      <c r="V14619" s="334">
        <v>0</v>
      </c>
      <c r="W14619" s="334">
        <v>0</v>
      </c>
      <c r="X14619" s="334">
        <v>0</v>
      </c>
      <c r="Y14619" s="334">
        <v>0</v>
      </c>
      <c r="Z14619" s="334">
        <v>0</v>
      </c>
      <c r="AA14619" s="334">
        <v>0</v>
      </c>
      <c r="AB14619" s="334">
        <v>0</v>
      </c>
      <c r="AD14619" s="334">
        <v>0</v>
      </c>
      <c r="AE14619" s="334">
        <f t="shared" si="2287"/>
        <v>0</v>
      </c>
      <c r="AF14619" s="334">
        <f t="shared" si="2288"/>
        <v>0</v>
      </c>
      <c r="AG14619" s="340">
        <f t="shared" si="2289"/>
        <v>0</v>
      </c>
      <c r="AI14619" s="340">
        <f t="shared" si="2291"/>
        <v>0</v>
      </c>
      <c r="AJ14619" s="340">
        <f t="shared" si="2291"/>
        <v>0</v>
      </c>
      <c r="AK14619" s="340">
        <f t="shared" si="2291"/>
        <v>0</v>
      </c>
      <c r="AL14619" s="340">
        <f t="shared" si="2291"/>
        <v>0</v>
      </c>
      <c r="AM14619" s="340">
        <f t="shared" si="2291"/>
        <v>0</v>
      </c>
    </row>
    <row r="14620" spans="1:39" x14ac:dyDescent="0.35">
      <c r="A14620" s="337">
        <v>36533</v>
      </c>
      <c r="B14620" s="338">
        <f t="shared" si="2284"/>
        <v>2000</v>
      </c>
      <c r="C14620" s="338">
        <f t="shared" si="2285"/>
        <v>1</v>
      </c>
      <c r="D14620" s="338">
        <f t="shared" si="2286"/>
        <v>8</v>
      </c>
      <c r="E14620" s="334">
        <v>0</v>
      </c>
      <c r="F14620" s="334">
        <v>0</v>
      </c>
      <c r="G14620" s="334">
        <v>0</v>
      </c>
      <c r="H14620" s="334">
        <v>0</v>
      </c>
      <c r="I14620" s="334">
        <v>0</v>
      </c>
      <c r="J14620" s="334">
        <v>0</v>
      </c>
      <c r="K14620" s="334">
        <v>0</v>
      </c>
      <c r="L14620" s="334">
        <v>0</v>
      </c>
      <c r="M14620" s="334">
        <v>0</v>
      </c>
      <c r="N14620" s="334">
        <v>0</v>
      </c>
      <c r="O14620" s="334">
        <v>0</v>
      </c>
      <c r="P14620" s="334">
        <v>0</v>
      </c>
      <c r="Q14620" s="334">
        <v>0</v>
      </c>
      <c r="R14620" s="334">
        <v>0</v>
      </c>
      <c r="S14620" s="334">
        <v>0</v>
      </c>
      <c r="T14620" s="334">
        <v>0</v>
      </c>
      <c r="U14620" s="334">
        <v>0</v>
      </c>
      <c r="V14620" s="334">
        <v>0</v>
      </c>
      <c r="W14620" s="334">
        <v>0</v>
      </c>
      <c r="X14620" s="334">
        <v>0</v>
      </c>
      <c r="Y14620" s="334">
        <v>0</v>
      </c>
      <c r="Z14620" s="334">
        <v>0</v>
      </c>
      <c r="AA14620" s="334">
        <v>0</v>
      </c>
      <c r="AB14620" s="334">
        <v>0</v>
      </c>
      <c r="AD14620" s="334">
        <v>0</v>
      </c>
      <c r="AE14620" s="334">
        <f t="shared" si="2287"/>
        <v>0</v>
      </c>
      <c r="AF14620" s="334">
        <f t="shared" si="2288"/>
        <v>0</v>
      </c>
      <c r="AG14620" s="340">
        <f t="shared" si="2289"/>
        <v>0</v>
      </c>
      <c r="AI14620" s="340">
        <f t="shared" si="2291"/>
        <v>0</v>
      </c>
      <c r="AJ14620" s="340">
        <f t="shared" si="2291"/>
        <v>0</v>
      </c>
      <c r="AK14620" s="340">
        <f t="shared" si="2291"/>
        <v>0</v>
      </c>
      <c r="AL14620" s="340">
        <f t="shared" si="2291"/>
        <v>0</v>
      </c>
      <c r="AM14620" s="340">
        <f t="shared" si="2291"/>
        <v>0</v>
      </c>
    </row>
    <row r="14621" spans="1:39" x14ac:dyDescent="0.35">
      <c r="A14621" s="337">
        <v>36534</v>
      </c>
      <c r="B14621" s="338">
        <f t="shared" si="2284"/>
        <v>2000</v>
      </c>
      <c r="C14621" s="338">
        <f t="shared" si="2285"/>
        <v>1</v>
      </c>
      <c r="D14621" s="338">
        <f t="shared" si="2286"/>
        <v>9</v>
      </c>
      <c r="E14621" s="334">
        <v>0</v>
      </c>
      <c r="F14621" s="334">
        <v>0</v>
      </c>
      <c r="G14621" s="334">
        <v>0</v>
      </c>
      <c r="H14621" s="334">
        <v>0</v>
      </c>
      <c r="I14621" s="334">
        <v>0</v>
      </c>
      <c r="J14621" s="334">
        <v>0</v>
      </c>
      <c r="K14621" s="334">
        <v>0</v>
      </c>
      <c r="L14621" s="334">
        <v>0</v>
      </c>
      <c r="M14621" s="334">
        <v>0</v>
      </c>
      <c r="N14621" s="334">
        <v>0</v>
      </c>
      <c r="O14621" s="334">
        <v>0</v>
      </c>
      <c r="P14621" s="334">
        <v>0</v>
      </c>
      <c r="Q14621" s="334">
        <v>0</v>
      </c>
      <c r="R14621" s="334">
        <v>0</v>
      </c>
      <c r="S14621" s="334">
        <v>0</v>
      </c>
      <c r="T14621" s="334">
        <v>0</v>
      </c>
      <c r="U14621" s="334">
        <v>0</v>
      </c>
      <c r="V14621" s="334">
        <v>0</v>
      </c>
      <c r="W14621" s="334">
        <v>0</v>
      </c>
      <c r="X14621" s="334">
        <v>0</v>
      </c>
      <c r="Y14621" s="334">
        <v>0</v>
      </c>
      <c r="Z14621" s="334">
        <v>0</v>
      </c>
      <c r="AA14621" s="334">
        <v>0</v>
      </c>
      <c r="AB14621" s="334">
        <v>0</v>
      </c>
      <c r="AD14621" s="334">
        <v>0</v>
      </c>
      <c r="AE14621" s="334">
        <f t="shared" si="2287"/>
        <v>0</v>
      </c>
      <c r="AF14621" s="334">
        <f t="shared" si="2288"/>
        <v>0</v>
      </c>
      <c r="AG14621" s="340">
        <f t="shared" si="2289"/>
        <v>0</v>
      </c>
      <c r="AI14621" s="340">
        <f t="shared" si="2291"/>
        <v>0</v>
      </c>
      <c r="AJ14621" s="340">
        <f t="shared" si="2291"/>
        <v>0</v>
      </c>
      <c r="AK14621" s="340">
        <f t="shared" si="2291"/>
        <v>0</v>
      </c>
      <c r="AL14621" s="340">
        <f t="shared" si="2291"/>
        <v>0</v>
      </c>
      <c r="AM14621" s="340">
        <f t="shared" si="2291"/>
        <v>0</v>
      </c>
    </row>
    <row r="14622" spans="1:39" x14ac:dyDescent="0.35">
      <c r="A14622" s="337">
        <v>36535</v>
      </c>
      <c r="B14622" s="338">
        <f t="shared" si="2284"/>
        <v>2000</v>
      </c>
      <c r="C14622" s="338">
        <f t="shared" si="2285"/>
        <v>1</v>
      </c>
      <c r="D14622" s="338">
        <f t="shared" si="2286"/>
        <v>10</v>
      </c>
      <c r="E14622" s="334">
        <v>0</v>
      </c>
      <c r="F14622" s="334">
        <v>0</v>
      </c>
      <c r="G14622" s="334">
        <v>0</v>
      </c>
      <c r="H14622" s="334">
        <v>0</v>
      </c>
      <c r="I14622" s="334">
        <v>0</v>
      </c>
      <c r="J14622" s="334">
        <v>0</v>
      </c>
      <c r="K14622" s="334">
        <v>0.1</v>
      </c>
      <c r="L14622" s="334">
        <v>0</v>
      </c>
      <c r="M14622" s="334">
        <v>0</v>
      </c>
      <c r="N14622" s="334">
        <v>0</v>
      </c>
      <c r="O14622" s="334">
        <v>0</v>
      </c>
      <c r="P14622" s="334">
        <v>0</v>
      </c>
      <c r="Q14622" s="334">
        <v>0</v>
      </c>
      <c r="R14622" s="334">
        <v>0</v>
      </c>
      <c r="S14622" s="334">
        <v>0</v>
      </c>
      <c r="T14622" s="334">
        <v>0</v>
      </c>
      <c r="U14622" s="334">
        <v>0</v>
      </c>
      <c r="V14622" s="334">
        <v>0</v>
      </c>
      <c r="W14622" s="334">
        <v>0.1</v>
      </c>
      <c r="X14622" s="334">
        <v>0</v>
      </c>
      <c r="Y14622" s="334">
        <v>0</v>
      </c>
      <c r="Z14622" s="334">
        <v>0</v>
      </c>
      <c r="AA14622" s="334">
        <v>0</v>
      </c>
      <c r="AB14622" s="334">
        <v>0</v>
      </c>
      <c r="AD14622" s="334">
        <v>0.2</v>
      </c>
      <c r="AE14622" s="334">
        <f t="shared" si="2287"/>
        <v>0.2</v>
      </c>
      <c r="AF14622" s="334">
        <f t="shared" si="2288"/>
        <v>0.2</v>
      </c>
      <c r="AG14622" s="340">
        <f t="shared" si="2289"/>
        <v>0</v>
      </c>
      <c r="AI14622" s="340">
        <f t="shared" si="2291"/>
        <v>0</v>
      </c>
      <c r="AJ14622" s="340">
        <f t="shared" si="2291"/>
        <v>0</v>
      </c>
      <c r="AK14622" s="340">
        <f t="shared" si="2291"/>
        <v>0</v>
      </c>
      <c r="AL14622" s="340">
        <f t="shared" si="2291"/>
        <v>0</v>
      </c>
      <c r="AM14622" s="340">
        <f t="shared" si="2291"/>
        <v>0</v>
      </c>
    </row>
    <row r="14623" spans="1:39" x14ac:dyDescent="0.35">
      <c r="A14623" s="337">
        <v>36536</v>
      </c>
      <c r="B14623" s="338">
        <f t="shared" si="2284"/>
        <v>2000</v>
      </c>
      <c r="C14623" s="338">
        <f t="shared" si="2285"/>
        <v>1</v>
      </c>
      <c r="D14623" s="338">
        <f t="shared" si="2286"/>
        <v>11</v>
      </c>
      <c r="E14623" s="334">
        <v>0</v>
      </c>
      <c r="F14623" s="334">
        <v>0</v>
      </c>
      <c r="G14623" s="334">
        <v>0</v>
      </c>
      <c r="H14623" s="334">
        <v>0</v>
      </c>
      <c r="I14623" s="334">
        <v>0</v>
      </c>
      <c r="J14623" s="334">
        <v>0</v>
      </c>
      <c r="K14623" s="334">
        <v>0</v>
      </c>
      <c r="L14623" s="334">
        <v>0.1</v>
      </c>
      <c r="M14623" s="334">
        <v>0</v>
      </c>
      <c r="N14623" s="334">
        <v>0.2</v>
      </c>
      <c r="O14623" s="334">
        <v>0</v>
      </c>
      <c r="P14623" s="334">
        <v>0.1</v>
      </c>
      <c r="Q14623" s="334">
        <v>0.2</v>
      </c>
      <c r="R14623" s="334">
        <v>0.1</v>
      </c>
      <c r="S14623" s="334">
        <v>0.2</v>
      </c>
      <c r="T14623" s="334">
        <v>0.1</v>
      </c>
      <c r="U14623" s="334">
        <v>0.1</v>
      </c>
      <c r="V14623" s="334">
        <v>0.2</v>
      </c>
      <c r="W14623" s="334">
        <v>0</v>
      </c>
      <c r="X14623" s="334">
        <v>0.1</v>
      </c>
      <c r="Y14623" s="334">
        <v>0.2</v>
      </c>
      <c r="Z14623" s="334">
        <v>0.1</v>
      </c>
      <c r="AA14623" s="334">
        <v>0.2</v>
      </c>
      <c r="AB14623" s="334">
        <v>0.1</v>
      </c>
      <c r="AD14623" s="334">
        <v>2</v>
      </c>
      <c r="AE14623" s="334">
        <f t="shared" si="2287"/>
        <v>2</v>
      </c>
      <c r="AF14623" s="334">
        <f t="shared" si="2288"/>
        <v>2.0000000000000004</v>
      </c>
      <c r="AG14623" s="340">
        <f t="shared" si="2289"/>
        <v>4.4408920985006262E-16</v>
      </c>
      <c r="AI14623" s="340">
        <f t="shared" si="2291"/>
        <v>0</v>
      </c>
      <c r="AJ14623" s="340">
        <f t="shared" si="2291"/>
        <v>0</v>
      </c>
      <c r="AK14623" s="340">
        <f t="shared" si="2291"/>
        <v>0</v>
      </c>
      <c r="AL14623" s="340">
        <f t="shared" si="2291"/>
        <v>0</v>
      </c>
      <c r="AM14623" s="340">
        <f t="shared" si="2291"/>
        <v>0</v>
      </c>
    </row>
    <row r="14624" spans="1:39" x14ac:dyDescent="0.35">
      <c r="A14624" s="337">
        <v>36537</v>
      </c>
      <c r="B14624" s="338">
        <f t="shared" si="2284"/>
        <v>2000</v>
      </c>
      <c r="C14624" s="338">
        <f t="shared" si="2285"/>
        <v>1</v>
      </c>
      <c r="D14624" s="338">
        <f t="shared" si="2286"/>
        <v>12</v>
      </c>
      <c r="E14624" s="334">
        <v>0</v>
      </c>
      <c r="F14624" s="334">
        <v>0</v>
      </c>
      <c r="G14624" s="334">
        <v>0.1</v>
      </c>
      <c r="H14624" s="334">
        <v>0</v>
      </c>
      <c r="I14624" s="334">
        <v>0</v>
      </c>
      <c r="J14624" s="334">
        <v>0</v>
      </c>
      <c r="K14624" s="334">
        <v>0.1</v>
      </c>
      <c r="L14624" s="334">
        <v>0</v>
      </c>
      <c r="M14624" s="334">
        <v>0</v>
      </c>
      <c r="N14624" s="334">
        <v>0</v>
      </c>
      <c r="O14624" s="334">
        <v>0.1</v>
      </c>
      <c r="P14624" s="334">
        <v>0</v>
      </c>
      <c r="Q14624" s="334">
        <v>0</v>
      </c>
      <c r="R14624" s="334">
        <v>0.1</v>
      </c>
      <c r="S14624" s="334">
        <v>0</v>
      </c>
      <c r="T14624" s="334">
        <v>0</v>
      </c>
      <c r="U14624" s="334">
        <v>0</v>
      </c>
      <c r="V14624" s="334">
        <v>0.1</v>
      </c>
      <c r="W14624" s="334">
        <v>0</v>
      </c>
      <c r="X14624" s="334">
        <v>0</v>
      </c>
      <c r="Y14624" s="334">
        <v>0</v>
      </c>
      <c r="Z14624" s="334">
        <v>0</v>
      </c>
      <c r="AA14624" s="334">
        <v>0.1</v>
      </c>
      <c r="AB14624" s="334">
        <v>0</v>
      </c>
      <c r="AD14624" s="334">
        <v>0.6</v>
      </c>
      <c r="AE14624" s="334">
        <f t="shared" si="2287"/>
        <v>0.6</v>
      </c>
      <c r="AF14624" s="334">
        <f t="shared" si="2288"/>
        <v>0.6</v>
      </c>
      <c r="AG14624" s="340">
        <f t="shared" si="2289"/>
        <v>0</v>
      </c>
      <c r="AI14624" s="340">
        <f t="shared" si="2291"/>
        <v>0</v>
      </c>
      <c r="AJ14624" s="340">
        <f t="shared" si="2291"/>
        <v>0</v>
      </c>
      <c r="AK14624" s="340">
        <f t="shared" si="2291"/>
        <v>0</v>
      </c>
      <c r="AL14624" s="340">
        <f t="shared" si="2291"/>
        <v>0</v>
      </c>
      <c r="AM14624" s="340">
        <f t="shared" si="2291"/>
        <v>0</v>
      </c>
    </row>
    <row r="14625" spans="1:39" x14ac:dyDescent="0.35">
      <c r="A14625" s="337">
        <v>36538</v>
      </c>
      <c r="B14625" s="338">
        <f t="shared" si="2284"/>
        <v>2000</v>
      </c>
      <c r="C14625" s="338">
        <f t="shared" si="2285"/>
        <v>1</v>
      </c>
      <c r="D14625" s="338">
        <f t="shared" si="2286"/>
        <v>13</v>
      </c>
      <c r="E14625" s="334">
        <v>0</v>
      </c>
      <c r="F14625" s="334">
        <v>0.1</v>
      </c>
      <c r="G14625" s="334">
        <v>0</v>
      </c>
      <c r="H14625" s="334">
        <v>0.1</v>
      </c>
      <c r="I14625" s="334">
        <v>0</v>
      </c>
      <c r="J14625" s="334">
        <v>0.1</v>
      </c>
      <c r="K14625" s="334">
        <v>0</v>
      </c>
      <c r="L14625" s="334">
        <v>0</v>
      </c>
      <c r="M14625" s="334">
        <v>0.1</v>
      </c>
      <c r="N14625" s="334">
        <v>0</v>
      </c>
      <c r="O14625" s="334">
        <v>0.1</v>
      </c>
      <c r="P14625" s="334">
        <v>0</v>
      </c>
      <c r="Q14625" s="334">
        <v>0</v>
      </c>
      <c r="R14625" s="334">
        <v>0.1</v>
      </c>
      <c r="S14625" s="334">
        <v>0</v>
      </c>
      <c r="T14625" s="334">
        <v>0.1</v>
      </c>
      <c r="U14625" s="334">
        <v>0</v>
      </c>
      <c r="V14625" s="334">
        <v>0</v>
      </c>
      <c r="W14625" s="334">
        <v>0.1</v>
      </c>
      <c r="X14625" s="334">
        <v>0</v>
      </c>
      <c r="Y14625" s="334">
        <v>0.1</v>
      </c>
      <c r="Z14625" s="334">
        <v>0</v>
      </c>
      <c r="AA14625" s="334">
        <v>0.1</v>
      </c>
      <c r="AB14625" s="334">
        <v>0</v>
      </c>
      <c r="AD14625" s="334">
        <v>1</v>
      </c>
      <c r="AE14625" s="334">
        <f t="shared" si="2287"/>
        <v>1</v>
      </c>
      <c r="AF14625" s="334">
        <f t="shared" si="2288"/>
        <v>0.99999999999999989</v>
      </c>
      <c r="AG14625" s="340">
        <f t="shared" si="2289"/>
        <v>1.1102230246251565E-16</v>
      </c>
      <c r="AI14625" s="340">
        <f t="shared" si="2291"/>
        <v>0</v>
      </c>
      <c r="AJ14625" s="340">
        <f t="shared" si="2291"/>
        <v>0</v>
      </c>
      <c r="AK14625" s="340">
        <f t="shared" si="2291"/>
        <v>0</v>
      </c>
      <c r="AL14625" s="340">
        <f t="shared" si="2291"/>
        <v>0</v>
      </c>
      <c r="AM14625" s="340">
        <f t="shared" si="2291"/>
        <v>0</v>
      </c>
    </row>
    <row r="14626" spans="1:39" x14ac:dyDescent="0.35">
      <c r="A14626" s="337">
        <v>36539</v>
      </c>
      <c r="B14626" s="338">
        <f t="shared" si="2284"/>
        <v>2000</v>
      </c>
      <c r="C14626" s="338">
        <f t="shared" si="2285"/>
        <v>1</v>
      </c>
      <c r="D14626" s="338">
        <f t="shared" si="2286"/>
        <v>14</v>
      </c>
      <c r="E14626" s="334">
        <v>0.1</v>
      </c>
      <c r="F14626" s="334">
        <v>0.1</v>
      </c>
      <c r="G14626" s="334">
        <v>0.1</v>
      </c>
      <c r="H14626" s="334">
        <v>0.1</v>
      </c>
      <c r="I14626" s="334">
        <v>0.2</v>
      </c>
      <c r="J14626" s="334">
        <v>0</v>
      </c>
      <c r="K14626" s="334">
        <v>0.1</v>
      </c>
      <c r="L14626" s="334">
        <v>0.1</v>
      </c>
      <c r="M14626" s="334">
        <v>0.1</v>
      </c>
      <c r="N14626" s="334">
        <v>0.1</v>
      </c>
      <c r="O14626" s="334">
        <v>0</v>
      </c>
      <c r="P14626" s="334">
        <v>0</v>
      </c>
      <c r="Q14626" s="334">
        <v>0</v>
      </c>
      <c r="R14626" s="334">
        <v>0</v>
      </c>
      <c r="S14626" s="334">
        <v>0.1</v>
      </c>
      <c r="T14626" s="334">
        <v>0.1</v>
      </c>
      <c r="U14626" s="334">
        <v>0.1</v>
      </c>
      <c r="V14626" s="334">
        <v>0.1</v>
      </c>
      <c r="W14626" s="334">
        <v>0.2</v>
      </c>
      <c r="X14626" s="334">
        <v>0.1</v>
      </c>
      <c r="Y14626" s="334">
        <v>0.1</v>
      </c>
      <c r="Z14626" s="334">
        <v>0</v>
      </c>
      <c r="AA14626" s="334">
        <v>0.1</v>
      </c>
      <c r="AB14626" s="334">
        <v>0.1</v>
      </c>
      <c r="AD14626" s="334">
        <v>2</v>
      </c>
      <c r="AE14626" s="334">
        <f t="shared" si="2287"/>
        <v>2</v>
      </c>
      <c r="AF14626" s="334">
        <f t="shared" si="2288"/>
        <v>2.0000000000000004</v>
      </c>
      <c r="AG14626" s="340">
        <f t="shared" si="2289"/>
        <v>4.4408920985006262E-16</v>
      </c>
      <c r="AI14626" s="340">
        <f t="shared" si="2291"/>
        <v>0</v>
      </c>
      <c r="AJ14626" s="340">
        <f t="shared" si="2291"/>
        <v>0</v>
      </c>
      <c r="AK14626" s="340">
        <f t="shared" si="2291"/>
        <v>0</v>
      </c>
      <c r="AL14626" s="340">
        <f t="shared" si="2291"/>
        <v>0</v>
      </c>
      <c r="AM14626" s="340">
        <f t="shared" si="2291"/>
        <v>0</v>
      </c>
    </row>
    <row r="14627" spans="1:39" x14ac:dyDescent="0.35">
      <c r="A14627" s="337">
        <v>36540</v>
      </c>
      <c r="B14627" s="338">
        <f t="shared" si="2284"/>
        <v>2000</v>
      </c>
      <c r="C14627" s="338">
        <f t="shared" si="2285"/>
        <v>1</v>
      </c>
      <c r="D14627" s="338">
        <f t="shared" si="2286"/>
        <v>15</v>
      </c>
      <c r="E14627" s="334">
        <v>0</v>
      </c>
      <c r="F14627" s="334">
        <v>0</v>
      </c>
      <c r="G14627" s="334">
        <v>0</v>
      </c>
      <c r="H14627" s="334">
        <v>0</v>
      </c>
      <c r="I14627" s="334">
        <v>0</v>
      </c>
      <c r="J14627" s="334">
        <v>0</v>
      </c>
      <c r="K14627" s="334">
        <v>0</v>
      </c>
      <c r="L14627" s="334">
        <v>0</v>
      </c>
      <c r="M14627" s="334">
        <v>0</v>
      </c>
      <c r="N14627" s="334">
        <v>0</v>
      </c>
      <c r="O14627" s="334">
        <v>0</v>
      </c>
      <c r="P14627" s="334">
        <v>0</v>
      </c>
      <c r="Q14627" s="334">
        <v>0</v>
      </c>
      <c r="R14627" s="334">
        <v>0</v>
      </c>
      <c r="S14627" s="334">
        <v>0</v>
      </c>
      <c r="T14627" s="334">
        <v>0</v>
      </c>
      <c r="U14627" s="334">
        <v>0</v>
      </c>
      <c r="V14627" s="334">
        <v>0</v>
      </c>
      <c r="W14627" s="334">
        <v>0</v>
      </c>
      <c r="X14627" s="334">
        <v>0</v>
      </c>
      <c r="Y14627" s="334">
        <v>0</v>
      </c>
      <c r="Z14627" s="334">
        <v>0</v>
      </c>
      <c r="AA14627" s="334">
        <v>0</v>
      </c>
      <c r="AB14627" s="334">
        <v>0</v>
      </c>
      <c r="AD14627" s="334">
        <v>0</v>
      </c>
      <c r="AE14627" s="334">
        <f t="shared" si="2287"/>
        <v>0</v>
      </c>
      <c r="AF14627" s="334">
        <f t="shared" si="2288"/>
        <v>0</v>
      </c>
      <c r="AG14627" s="340">
        <f t="shared" si="2289"/>
        <v>0</v>
      </c>
      <c r="AI14627" s="340">
        <f t="shared" si="2291"/>
        <v>0</v>
      </c>
      <c r="AJ14627" s="340">
        <f t="shared" si="2291"/>
        <v>0</v>
      </c>
      <c r="AK14627" s="340">
        <f t="shared" si="2291"/>
        <v>0</v>
      </c>
      <c r="AL14627" s="340">
        <f t="shared" si="2291"/>
        <v>0</v>
      </c>
      <c r="AM14627" s="340">
        <f t="shared" si="2291"/>
        <v>0</v>
      </c>
    </row>
    <row r="14628" spans="1:39" x14ac:dyDescent="0.35">
      <c r="A14628" s="337">
        <v>36541</v>
      </c>
      <c r="B14628" s="338">
        <f t="shared" si="2284"/>
        <v>2000</v>
      </c>
      <c r="C14628" s="338">
        <f t="shared" si="2285"/>
        <v>1</v>
      </c>
      <c r="D14628" s="338">
        <f t="shared" si="2286"/>
        <v>16</v>
      </c>
      <c r="E14628" s="334">
        <v>0</v>
      </c>
      <c r="F14628" s="334">
        <v>0</v>
      </c>
      <c r="G14628" s="334">
        <v>0</v>
      </c>
      <c r="H14628" s="334">
        <v>0</v>
      </c>
      <c r="I14628" s="334">
        <v>0</v>
      </c>
      <c r="J14628" s="334">
        <v>0</v>
      </c>
      <c r="K14628" s="334">
        <v>0</v>
      </c>
      <c r="L14628" s="334">
        <v>0</v>
      </c>
      <c r="M14628" s="334">
        <v>0</v>
      </c>
      <c r="N14628" s="334">
        <v>0</v>
      </c>
      <c r="O14628" s="334">
        <v>0</v>
      </c>
      <c r="P14628" s="334">
        <v>0</v>
      </c>
      <c r="Q14628" s="334">
        <v>0</v>
      </c>
      <c r="R14628" s="334">
        <v>0</v>
      </c>
      <c r="S14628" s="334">
        <v>0</v>
      </c>
      <c r="T14628" s="334">
        <v>0</v>
      </c>
      <c r="U14628" s="334">
        <v>0</v>
      </c>
      <c r="V14628" s="334">
        <v>0</v>
      </c>
      <c r="W14628" s="334">
        <v>0</v>
      </c>
      <c r="X14628" s="334">
        <v>0</v>
      </c>
      <c r="Y14628" s="334">
        <v>0</v>
      </c>
      <c r="Z14628" s="334">
        <v>0</v>
      </c>
      <c r="AA14628" s="334">
        <v>0</v>
      </c>
      <c r="AB14628" s="334">
        <v>0</v>
      </c>
      <c r="AD14628" s="334">
        <v>0</v>
      </c>
      <c r="AE14628" s="334">
        <f t="shared" si="2287"/>
        <v>0</v>
      </c>
      <c r="AF14628" s="334">
        <f t="shared" si="2288"/>
        <v>0</v>
      </c>
      <c r="AG14628" s="340">
        <f t="shared" si="2289"/>
        <v>0</v>
      </c>
      <c r="AI14628" s="340">
        <f t="shared" ref="AI14628:AM14643" si="2292">IF($C14628=AI$1,$AF14628,0)</f>
        <v>0</v>
      </c>
      <c r="AJ14628" s="340">
        <f t="shared" si="2292"/>
        <v>0</v>
      </c>
      <c r="AK14628" s="340">
        <f t="shared" si="2292"/>
        <v>0</v>
      </c>
      <c r="AL14628" s="340">
        <f t="shared" si="2292"/>
        <v>0</v>
      </c>
      <c r="AM14628" s="340">
        <f t="shared" si="2292"/>
        <v>0</v>
      </c>
    </row>
    <row r="14629" spans="1:39" x14ac:dyDescent="0.35">
      <c r="A14629" s="337">
        <v>36542</v>
      </c>
      <c r="B14629" s="338">
        <f t="shared" si="2284"/>
        <v>2000</v>
      </c>
      <c r="C14629" s="338">
        <f t="shared" si="2285"/>
        <v>1</v>
      </c>
      <c r="D14629" s="338">
        <f t="shared" si="2286"/>
        <v>17</v>
      </c>
      <c r="E14629" s="334">
        <v>0</v>
      </c>
      <c r="F14629" s="334">
        <v>0</v>
      </c>
      <c r="G14629" s="334">
        <v>0</v>
      </c>
      <c r="H14629" s="334">
        <v>0</v>
      </c>
      <c r="I14629" s="334">
        <v>0</v>
      </c>
      <c r="J14629" s="334">
        <v>0</v>
      </c>
      <c r="K14629" s="334">
        <v>0</v>
      </c>
      <c r="L14629" s="334">
        <v>0</v>
      </c>
      <c r="M14629" s="334">
        <v>0</v>
      </c>
      <c r="N14629" s="334">
        <v>0</v>
      </c>
      <c r="O14629" s="334">
        <v>0</v>
      </c>
      <c r="P14629" s="334">
        <v>0</v>
      </c>
      <c r="Q14629" s="334">
        <v>0</v>
      </c>
      <c r="R14629" s="334">
        <v>0</v>
      </c>
      <c r="S14629" s="334">
        <v>0</v>
      </c>
      <c r="T14629" s="334">
        <v>0</v>
      </c>
      <c r="U14629" s="334">
        <v>0</v>
      </c>
      <c r="V14629" s="334">
        <v>0</v>
      </c>
      <c r="W14629" s="334">
        <v>0</v>
      </c>
      <c r="X14629" s="334">
        <v>0</v>
      </c>
      <c r="Y14629" s="334">
        <v>0</v>
      </c>
      <c r="Z14629" s="334">
        <v>0</v>
      </c>
      <c r="AA14629" s="334">
        <v>0</v>
      </c>
      <c r="AB14629" s="334">
        <v>0</v>
      </c>
      <c r="AD14629" s="334">
        <v>0</v>
      </c>
      <c r="AE14629" s="334">
        <f t="shared" si="2287"/>
        <v>0</v>
      </c>
      <c r="AF14629" s="334">
        <f t="shared" si="2288"/>
        <v>0</v>
      </c>
      <c r="AG14629" s="340">
        <f t="shared" si="2289"/>
        <v>0</v>
      </c>
      <c r="AI14629" s="340">
        <f t="shared" si="2292"/>
        <v>0</v>
      </c>
      <c r="AJ14629" s="340">
        <f t="shared" si="2292"/>
        <v>0</v>
      </c>
      <c r="AK14629" s="340">
        <f t="shared" si="2292"/>
        <v>0</v>
      </c>
      <c r="AL14629" s="340">
        <f t="shared" si="2292"/>
        <v>0</v>
      </c>
      <c r="AM14629" s="340">
        <f t="shared" si="2292"/>
        <v>0</v>
      </c>
    </row>
    <row r="14630" spans="1:39" x14ac:dyDescent="0.35">
      <c r="A14630" s="337">
        <v>36543</v>
      </c>
      <c r="B14630" s="338">
        <f t="shared" si="2284"/>
        <v>2000</v>
      </c>
      <c r="C14630" s="338">
        <f t="shared" si="2285"/>
        <v>1</v>
      </c>
      <c r="D14630" s="338">
        <f t="shared" si="2286"/>
        <v>18</v>
      </c>
      <c r="E14630" s="334">
        <v>0</v>
      </c>
      <c r="F14630" s="334">
        <v>0</v>
      </c>
      <c r="G14630" s="334">
        <v>0</v>
      </c>
      <c r="H14630" s="334">
        <v>0</v>
      </c>
      <c r="I14630" s="334">
        <v>0</v>
      </c>
      <c r="J14630" s="334">
        <v>0</v>
      </c>
      <c r="K14630" s="334">
        <v>0</v>
      </c>
      <c r="L14630" s="334">
        <v>0</v>
      </c>
      <c r="M14630" s="334">
        <v>0</v>
      </c>
      <c r="N14630" s="334">
        <v>0</v>
      </c>
      <c r="O14630" s="334">
        <v>0</v>
      </c>
      <c r="P14630" s="334">
        <v>0</v>
      </c>
      <c r="Q14630" s="334">
        <v>0</v>
      </c>
      <c r="R14630" s="334">
        <v>0</v>
      </c>
      <c r="S14630" s="334">
        <v>0</v>
      </c>
      <c r="T14630" s="334">
        <v>0</v>
      </c>
      <c r="U14630" s="334">
        <v>0</v>
      </c>
      <c r="V14630" s="334">
        <v>0.1</v>
      </c>
      <c r="W14630" s="334">
        <v>0</v>
      </c>
      <c r="X14630" s="334">
        <v>0.1</v>
      </c>
      <c r="Y14630" s="334">
        <v>0.1</v>
      </c>
      <c r="Z14630" s="334">
        <v>0</v>
      </c>
      <c r="AA14630" s="334">
        <v>0.1</v>
      </c>
      <c r="AB14630" s="334">
        <v>0</v>
      </c>
      <c r="AD14630" s="334">
        <v>0.4</v>
      </c>
      <c r="AE14630" s="334">
        <f t="shared" si="2287"/>
        <v>0.4</v>
      </c>
      <c r="AF14630" s="334">
        <f t="shared" si="2288"/>
        <v>0.4</v>
      </c>
      <c r="AG14630" s="340">
        <f t="shared" si="2289"/>
        <v>0</v>
      </c>
      <c r="AI14630" s="340">
        <f t="shared" si="2292"/>
        <v>0</v>
      </c>
      <c r="AJ14630" s="340">
        <f t="shared" si="2292"/>
        <v>0</v>
      </c>
      <c r="AK14630" s="340">
        <f t="shared" si="2292"/>
        <v>0</v>
      </c>
      <c r="AL14630" s="340">
        <f t="shared" si="2292"/>
        <v>0</v>
      </c>
      <c r="AM14630" s="340">
        <f t="shared" si="2292"/>
        <v>0</v>
      </c>
    </row>
    <row r="14631" spans="1:39" x14ac:dyDescent="0.35">
      <c r="A14631" s="337">
        <v>36544</v>
      </c>
      <c r="B14631" s="338">
        <f t="shared" si="2284"/>
        <v>2000</v>
      </c>
      <c r="C14631" s="338">
        <f t="shared" si="2285"/>
        <v>1</v>
      </c>
      <c r="D14631" s="338">
        <f t="shared" si="2286"/>
        <v>19</v>
      </c>
      <c r="E14631" s="334">
        <v>0</v>
      </c>
      <c r="F14631" s="334">
        <v>0</v>
      </c>
      <c r="G14631" s="334">
        <v>0</v>
      </c>
      <c r="H14631" s="334">
        <v>0</v>
      </c>
      <c r="I14631" s="334">
        <v>0</v>
      </c>
      <c r="J14631" s="334">
        <v>0</v>
      </c>
      <c r="K14631" s="334">
        <v>0</v>
      </c>
      <c r="L14631" s="334">
        <v>0</v>
      </c>
      <c r="M14631" s="334">
        <v>0</v>
      </c>
      <c r="N14631" s="334">
        <v>0</v>
      </c>
      <c r="O14631" s="334">
        <v>0</v>
      </c>
      <c r="P14631" s="334">
        <v>0</v>
      </c>
      <c r="Q14631" s="334">
        <v>0</v>
      </c>
      <c r="R14631" s="334">
        <v>0</v>
      </c>
      <c r="S14631" s="334">
        <v>0</v>
      </c>
      <c r="T14631" s="334">
        <v>0</v>
      </c>
      <c r="U14631" s="334">
        <v>0</v>
      </c>
      <c r="V14631" s="334">
        <v>0</v>
      </c>
      <c r="W14631" s="334">
        <v>0</v>
      </c>
      <c r="X14631" s="334">
        <v>0</v>
      </c>
      <c r="Y14631" s="334">
        <v>0</v>
      </c>
      <c r="Z14631" s="334">
        <v>0</v>
      </c>
      <c r="AA14631" s="334">
        <v>0</v>
      </c>
      <c r="AB14631" s="334">
        <v>0</v>
      </c>
      <c r="AD14631" s="334">
        <v>0</v>
      </c>
      <c r="AE14631" s="334">
        <f t="shared" si="2287"/>
        <v>0</v>
      </c>
      <c r="AF14631" s="334">
        <f t="shared" si="2288"/>
        <v>0</v>
      </c>
      <c r="AG14631" s="340">
        <f t="shared" si="2289"/>
        <v>0</v>
      </c>
      <c r="AI14631" s="340">
        <f t="shared" si="2292"/>
        <v>0</v>
      </c>
      <c r="AJ14631" s="340">
        <f t="shared" si="2292"/>
        <v>0</v>
      </c>
      <c r="AK14631" s="340">
        <f t="shared" si="2292"/>
        <v>0</v>
      </c>
      <c r="AL14631" s="340">
        <f t="shared" si="2292"/>
        <v>0</v>
      </c>
      <c r="AM14631" s="340">
        <f t="shared" si="2292"/>
        <v>0</v>
      </c>
    </row>
    <row r="14632" spans="1:39" x14ac:dyDescent="0.35">
      <c r="A14632" s="337">
        <v>36545</v>
      </c>
      <c r="B14632" s="338">
        <f t="shared" si="2284"/>
        <v>2000</v>
      </c>
      <c r="C14632" s="338">
        <f t="shared" si="2285"/>
        <v>1</v>
      </c>
      <c r="D14632" s="338">
        <f t="shared" si="2286"/>
        <v>20</v>
      </c>
      <c r="E14632" s="334">
        <v>0</v>
      </c>
      <c r="F14632" s="334">
        <v>0</v>
      </c>
      <c r="G14632" s="334">
        <v>0</v>
      </c>
      <c r="H14632" s="334">
        <v>0</v>
      </c>
      <c r="I14632" s="334">
        <v>0</v>
      </c>
      <c r="J14632" s="334">
        <v>0</v>
      </c>
      <c r="K14632" s="334">
        <v>0</v>
      </c>
      <c r="L14632" s="334">
        <v>0</v>
      </c>
      <c r="M14632" s="334">
        <v>0</v>
      </c>
      <c r="N14632" s="334">
        <v>0</v>
      </c>
      <c r="O14632" s="334">
        <v>0</v>
      </c>
      <c r="P14632" s="334">
        <v>0</v>
      </c>
      <c r="Q14632" s="334">
        <v>0</v>
      </c>
      <c r="R14632" s="334">
        <v>0</v>
      </c>
      <c r="S14632" s="334">
        <v>0</v>
      </c>
      <c r="T14632" s="334">
        <v>0</v>
      </c>
      <c r="U14632" s="334">
        <v>0</v>
      </c>
      <c r="V14632" s="334">
        <v>0</v>
      </c>
      <c r="W14632" s="334">
        <v>0</v>
      </c>
      <c r="X14632" s="334">
        <v>0</v>
      </c>
      <c r="Y14632" s="334">
        <v>0</v>
      </c>
      <c r="Z14632" s="334">
        <v>0</v>
      </c>
      <c r="AA14632" s="334">
        <v>0</v>
      </c>
      <c r="AB14632" s="334">
        <v>0</v>
      </c>
      <c r="AD14632" s="334">
        <v>0</v>
      </c>
      <c r="AE14632" s="334">
        <f t="shared" si="2287"/>
        <v>0</v>
      </c>
      <c r="AF14632" s="334">
        <f t="shared" si="2288"/>
        <v>0</v>
      </c>
      <c r="AG14632" s="340">
        <f t="shared" si="2289"/>
        <v>0</v>
      </c>
      <c r="AI14632" s="340">
        <f t="shared" si="2292"/>
        <v>0</v>
      </c>
      <c r="AJ14632" s="340">
        <f t="shared" si="2292"/>
        <v>0</v>
      </c>
      <c r="AK14632" s="340">
        <f t="shared" si="2292"/>
        <v>0</v>
      </c>
      <c r="AL14632" s="340">
        <f t="shared" si="2292"/>
        <v>0</v>
      </c>
      <c r="AM14632" s="340">
        <f t="shared" si="2292"/>
        <v>0</v>
      </c>
    </row>
    <row r="14633" spans="1:39" x14ac:dyDescent="0.35">
      <c r="A14633" s="337">
        <v>36546</v>
      </c>
      <c r="B14633" s="338">
        <f t="shared" si="2284"/>
        <v>2000</v>
      </c>
      <c r="C14633" s="338">
        <f t="shared" si="2285"/>
        <v>1</v>
      </c>
      <c r="D14633" s="338">
        <f t="shared" si="2286"/>
        <v>21</v>
      </c>
      <c r="E14633" s="334">
        <v>0</v>
      </c>
      <c r="F14633" s="334">
        <v>0</v>
      </c>
      <c r="G14633" s="334">
        <v>0</v>
      </c>
      <c r="H14633" s="334">
        <v>0</v>
      </c>
      <c r="I14633" s="334">
        <v>0</v>
      </c>
      <c r="J14633" s="334">
        <v>0</v>
      </c>
      <c r="K14633" s="334">
        <v>0</v>
      </c>
      <c r="L14633" s="334">
        <v>0</v>
      </c>
      <c r="M14633" s="334">
        <v>0</v>
      </c>
      <c r="N14633" s="334">
        <v>0</v>
      </c>
      <c r="O14633" s="334">
        <v>0</v>
      </c>
      <c r="P14633" s="334">
        <v>0</v>
      </c>
      <c r="Q14633" s="334">
        <v>0</v>
      </c>
      <c r="R14633" s="334">
        <v>0</v>
      </c>
      <c r="S14633" s="334">
        <v>0</v>
      </c>
      <c r="T14633" s="334">
        <v>0</v>
      </c>
      <c r="U14633" s="334">
        <v>0</v>
      </c>
      <c r="V14633" s="334">
        <v>0</v>
      </c>
      <c r="W14633" s="334">
        <v>0</v>
      </c>
      <c r="X14633" s="334">
        <v>0.1</v>
      </c>
      <c r="Y14633" s="334">
        <v>0</v>
      </c>
      <c r="Z14633" s="334">
        <v>0</v>
      </c>
      <c r="AA14633" s="334">
        <v>0.1</v>
      </c>
      <c r="AB14633" s="334">
        <v>0</v>
      </c>
      <c r="AD14633" s="334">
        <v>0.2</v>
      </c>
      <c r="AE14633" s="334">
        <f t="shared" si="2287"/>
        <v>0.2</v>
      </c>
      <c r="AF14633" s="334">
        <f t="shared" si="2288"/>
        <v>0.2</v>
      </c>
      <c r="AG14633" s="340">
        <f t="shared" si="2289"/>
        <v>0</v>
      </c>
      <c r="AI14633" s="340">
        <f t="shared" si="2292"/>
        <v>0</v>
      </c>
      <c r="AJ14633" s="340">
        <f t="shared" si="2292"/>
        <v>0</v>
      </c>
      <c r="AK14633" s="340">
        <f t="shared" si="2292"/>
        <v>0</v>
      </c>
      <c r="AL14633" s="340">
        <f t="shared" si="2292"/>
        <v>0</v>
      </c>
      <c r="AM14633" s="340">
        <f t="shared" si="2292"/>
        <v>0</v>
      </c>
    </row>
    <row r="14634" spans="1:39" x14ac:dyDescent="0.35">
      <c r="A14634" s="337">
        <v>36547</v>
      </c>
      <c r="B14634" s="338">
        <f t="shared" si="2284"/>
        <v>2000</v>
      </c>
      <c r="C14634" s="338">
        <f t="shared" si="2285"/>
        <v>1</v>
      </c>
      <c r="D14634" s="338">
        <f t="shared" si="2286"/>
        <v>22</v>
      </c>
      <c r="E14634" s="334">
        <v>0</v>
      </c>
      <c r="F14634" s="334">
        <v>0</v>
      </c>
      <c r="G14634" s="334">
        <v>0</v>
      </c>
      <c r="H14634" s="334">
        <v>0</v>
      </c>
      <c r="I14634" s="334">
        <v>0</v>
      </c>
      <c r="J14634" s="334">
        <v>0</v>
      </c>
      <c r="K14634" s="334">
        <v>0</v>
      </c>
      <c r="L14634" s="334">
        <v>0</v>
      </c>
      <c r="M14634" s="334">
        <v>0</v>
      </c>
      <c r="N14634" s="334">
        <v>0</v>
      </c>
      <c r="O14634" s="334">
        <v>0</v>
      </c>
      <c r="P14634" s="334">
        <v>0</v>
      </c>
      <c r="Q14634" s="334">
        <v>0</v>
      </c>
      <c r="R14634" s="334">
        <v>0</v>
      </c>
      <c r="S14634" s="334">
        <v>0</v>
      </c>
      <c r="T14634" s="334">
        <v>0</v>
      </c>
      <c r="U14634" s="334">
        <v>0</v>
      </c>
      <c r="V14634" s="334">
        <v>0</v>
      </c>
      <c r="W14634" s="334">
        <v>0</v>
      </c>
      <c r="X14634" s="334">
        <v>0</v>
      </c>
      <c r="Y14634" s="334">
        <v>0</v>
      </c>
      <c r="Z14634" s="334">
        <v>0</v>
      </c>
      <c r="AA14634" s="334">
        <v>0</v>
      </c>
      <c r="AB14634" s="334">
        <v>0</v>
      </c>
      <c r="AD14634" s="334">
        <v>0</v>
      </c>
      <c r="AE14634" s="334">
        <f t="shared" si="2287"/>
        <v>0</v>
      </c>
      <c r="AF14634" s="334">
        <f t="shared" si="2288"/>
        <v>0</v>
      </c>
      <c r="AG14634" s="340">
        <f t="shared" si="2289"/>
        <v>0</v>
      </c>
      <c r="AI14634" s="340">
        <f t="shared" si="2292"/>
        <v>0</v>
      </c>
      <c r="AJ14634" s="340">
        <f t="shared" si="2292"/>
        <v>0</v>
      </c>
      <c r="AK14634" s="340">
        <f t="shared" si="2292"/>
        <v>0</v>
      </c>
      <c r="AL14634" s="340">
        <f t="shared" si="2292"/>
        <v>0</v>
      </c>
      <c r="AM14634" s="340">
        <f t="shared" si="2292"/>
        <v>0</v>
      </c>
    </row>
    <row r="14635" spans="1:39" x14ac:dyDescent="0.35">
      <c r="A14635" s="337">
        <v>36548</v>
      </c>
      <c r="B14635" s="338">
        <f t="shared" si="2284"/>
        <v>2000</v>
      </c>
      <c r="C14635" s="338">
        <f t="shared" si="2285"/>
        <v>1</v>
      </c>
      <c r="D14635" s="338">
        <f t="shared" si="2286"/>
        <v>23</v>
      </c>
      <c r="E14635" s="334">
        <v>0</v>
      </c>
      <c r="F14635" s="334">
        <v>0</v>
      </c>
      <c r="G14635" s="334">
        <v>0</v>
      </c>
      <c r="H14635" s="334">
        <v>0</v>
      </c>
      <c r="I14635" s="334">
        <v>0</v>
      </c>
      <c r="J14635" s="334">
        <v>0</v>
      </c>
      <c r="K14635" s="334">
        <v>0</v>
      </c>
      <c r="L14635" s="334">
        <v>0</v>
      </c>
      <c r="M14635" s="334">
        <v>0</v>
      </c>
      <c r="N14635" s="334">
        <v>0</v>
      </c>
      <c r="O14635" s="334">
        <v>0</v>
      </c>
      <c r="P14635" s="334">
        <v>0</v>
      </c>
      <c r="Q14635" s="334">
        <v>0</v>
      </c>
      <c r="R14635" s="334">
        <v>0</v>
      </c>
      <c r="S14635" s="334">
        <v>0</v>
      </c>
      <c r="T14635" s="334">
        <v>0</v>
      </c>
      <c r="U14635" s="334">
        <v>0</v>
      </c>
      <c r="V14635" s="334">
        <v>0</v>
      </c>
      <c r="W14635" s="334">
        <v>0</v>
      </c>
      <c r="X14635" s="334">
        <v>0</v>
      </c>
      <c r="Y14635" s="334">
        <v>0</v>
      </c>
      <c r="Z14635" s="334">
        <v>0</v>
      </c>
      <c r="AA14635" s="334">
        <v>0</v>
      </c>
      <c r="AB14635" s="334">
        <v>0</v>
      </c>
      <c r="AD14635" s="334">
        <v>0</v>
      </c>
      <c r="AE14635" s="334">
        <f t="shared" si="2287"/>
        <v>0</v>
      </c>
      <c r="AF14635" s="334">
        <f t="shared" si="2288"/>
        <v>0</v>
      </c>
      <c r="AG14635" s="340">
        <f t="shared" si="2289"/>
        <v>0</v>
      </c>
      <c r="AI14635" s="340">
        <f t="shared" si="2292"/>
        <v>0</v>
      </c>
      <c r="AJ14635" s="340">
        <f t="shared" si="2292"/>
        <v>0</v>
      </c>
      <c r="AK14635" s="340">
        <f t="shared" si="2292"/>
        <v>0</v>
      </c>
      <c r="AL14635" s="340">
        <f t="shared" si="2292"/>
        <v>0</v>
      </c>
      <c r="AM14635" s="340">
        <f t="shared" si="2292"/>
        <v>0</v>
      </c>
    </row>
    <row r="14636" spans="1:39" x14ac:dyDescent="0.35">
      <c r="A14636" s="337">
        <v>36549</v>
      </c>
      <c r="B14636" s="338">
        <f t="shared" si="2284"/>
        <v>2000</v>
      </c>
      <c r="C14636" s="338">
        <f t="shared" si="2285"/>
        <v>1</v>
      </c>
      <c r="D14636" s="338">
        <f t="shared" si="2286"/>
        <v>24</v>
      </c>
      <c r="E14636" s="334">
        <v>0</v>
      </c>
      <c r="F14636" s="334">
        <v>0</v>
      </c>
      <c r="G14636" s="334">
        <v>0</v>
      </c>
      <c r="H14636" s="334">
        <v>0</v>
      </c>
      <c r="I14636" s="334">
        <v>0</v>
      </c>
      <c r="J14636" s="334">
        <v>0</v>
      </c>
      <c r="K14636" s="334">
        <v>0</v>
      </c>
      <c r="L14636" s="334">
        <v>0</v>
      </c>
      <c r="M14636" s="334">
        <v>0</v>
      </c>
      <c r="N14636" s="334">
        <v>0</v>
      </c>
      <c r="O14636" s="334">
        <v>0</v>
      </c>
      <c r="P14636" s="334">
        <v>0</v>
      </c>
      <c r="Q14636" s="334">
        <v>0</v>
      </c>
      <c r="R14636" s="334">
        <v>0</v>
      </c>
      <c r="S14636" s="334">
        <v>0</v>
      </c>
      <c r="T14636" s="334">
        <v>0</v>
      </c>
      <c r="U14636" s="334">
        <v>0</v>
      </c>
      <c r="V14636" s="334">
        <v>0</v>
      </c>
      <c r="W14636" s="334">
        <v>0</v>
      </c>
      <c r="X14636" s="334">
        <v>0</v>
      </c>
      <c r="Y14636" s="334">
        <v>0</v>
      </c>
      <c r="Z14636" s="334">
        <v>0</v>
      </c>
      <c r="AA14636" s="334">
        <v>0</v>
      </c>
      <c r="AB14636" s="334">
        <v>0</v>
      </c>
      <c r="AD14636" s="334">
        <v>0</v>
      </c>
      <c r="AE14636" s="334">
        <f t="shared" si="2287"/>
        <v>0</v>
      </c>
      <c r="AF14636" s="334">
        <f t="shared" si="2288"/>
        <v>0</v>
      </c>
      <c r="AG14636" s="340">
        <f t="shared" si="2289"/>
        <v>0</v>
      </c>
      <c r="AI14636" s="340">
        <f t="shared" si="2292"/>
        <v>0</v>
      </c>
      <c r="AJ14636" s="340">
        <f t="shared" si="2292"/>
        <v>0</v>
      </c>
      <c r="AK14636" s="340">
        <f t="shared" si="2292"/>
        <v>0</v>
      </c>
      <c r="AL14636" s="340">
        <f t="shared" si="2292"/>
        <v>0</v>
      </c>
      <c r="AM14636" s="340">
        <f t="shared" si="2292"/>
        <v>0</v>
      </c>
    </row>
    <row r="14637" spans="1:39" x14ac:dyDescent="0.35">
      <c r="A14637" s="337">
        <v>36550</v>
      </c>
      <c r="B14637" s="338">
        <f t="shared" si="2284"/>
        <v>2000</v>
      </c>
      <c r="C14637" s="338">
        <f t="shared" si="2285"/>
        <v>1</v>
      </c>
      <c r="D14637" s="338">
        <f t="shared" si="2286"/>
        <v>25</v>
      </c>
      <c r="E14637" s="334">
        <v>0</v>
      </c>
      <c r="F14637" s="334">
        <v>0</v>
      </c>
      <c r="G14637" s="334">
        <v>0</v>
      </c>
      <c r="H14637" s="334">
        <v>0</v>
      </c>
      <c r="I14637" s="334">
        <v>0</v>
      </c>
      <c r="J14637" s="334">
        <v>0</v>
      </c>
      <c r="K14637" s="334">
        <v>0</v>
      </c>
      <c r="L14637" s="334">
        <v>0</v>
      </c>
      <c r="M14637" s="334">
        <v>0</v>
      </c>
      <c r="N14637" s="334">
        <v>0</v>
      </c>
      <c r="O14637" s="334">
        <v>0</v>
      </c>
      <c r="P14637" s="334">
        <v>0</v>
      </c>
      <c r="Q14637" s="334">
        <v>0</v>
      </c>
      <c r="R14637" s="334">
        <v>0</v>
      </c>
      <c r="S14637" s="334">
        <v>0</v>
      </c>
      <c r="T14637" s="334">
        <v>0</v>
      </c>
      <c r="U14637" s="334">
        <v>0</v>
      </c>
      <c r="V14637" s="334">
        <v>0</v>
      </c>
      <c r="W14637" s="334">
        <v>0</v>
      </c>
      <c r="X14637" s="334">
        <v>0</v>
      </c>
      <c r="Y14637" s="334">
        <v>0</v>
      </c>
      <c r="Z14637" s="334">
        <v>0</v>
      </c>
      <c r="AA14637" s="334">
        <v>0</v>
      </c>
      <c r="AB14637" s="334">
        <v>0</v>
      </c>
      <c r="AD14637" s="334">
        <v>0</v>
      </c>
      <c r="AE14637" s="334">
        <f t="shared" si="2287"/>
        <v>0</v>
      </c>
      <c r="AF14637" s="334">
        <f t="shared" si="2288"/>
        <v>0</v>
      </c>
      <c r="AG14637" s="340">
        <f t="shared" si="2289"/>
        <v>0</v>
      </c>
      <c r="AI14637" s="340">
        <f t="shared" si="2292"/>
        <v>0</v>
      </c>
      <c r="AJ14637" s="340">
        <f t="shared" si="2292"/>
        <v>0</v>
      </c>
      <c r="AK14637" s="340">
        <f t="shared" si="2292"/>
        <v>0</v>
      </c>
      <c r="AL14637" s="340">
        <f t="shared" si="2292"/>
        <v>0</v>
      </c>
      <c r="AM14637" s="340">
        <f t="shared" si="2292"/>
        <v>0</v>
      </c>
    </row>
    <row r="14638" spans="1:39" x14ac:dyDescent="0.35">
      <c r="A14638" s="337">
        <v>36551</v>
      </c>
      <c r="B14638" s="338">
        <f t="shared" si="2284"/>
        <v>2000</v>
      </c>
      <c r="C14638" s="338">
        <f t="shared" si="2285"/>
        <v>1</v>
      </c>
      <c r="D14638" s="338">
        <f t="shared" si="2286"/>
        <v>26</v>
      </c>
      <c r="E14638" s="334">
        <v>0</v>
      </c>
      <c r="F14638" s="334">
        <v>0</v>
      </c>
      <c r="G14638" s="334">
        <v>0</v>
      </c>
      <c r="H14638" s="334">
        <v>0</v>
      </c>
      <c r="I14638" s="334">
        <v>0</v>
      </c>
      <c r="J14638" s="334">
        <v>0</v>
      </c>
      <c r="K14638" s="334">
        <v>0</v>
      </c>
      <c r="L14638" s="334">
        <v>0</v>
      </c>
      <c r="M14638" s="334">
        <v>0</v>
      </c>
      <c r="N14638" s="334">
        <v>0</v>
      </c>
      <c r="O14638" s="334">
        <v>0</v>
      </c>
      <c r="P14638" s="334">
        <v>0</v>
      </c>
      <c r="Q14638" s="334">
        <v>0</v>
      </c>
      <c r="R14638" s="334">
        <v>0</v>
      </c>
      <c r="S14638" s="334">
        <v>0</v>
      </c>
      <c r="T14638" s="334">
        <v>0</v>
      </c>
      <c r="U14638" s="334">
        <v>0</v>
      </c>
      <c r="V14638" s="334">
        <v>0</v>
      </c>
      <c r="W14638" s="334">
        <v>0</v>
      </c>
      <c r="X14638" s="334">
        <v>0</v>
      </c>
      <c r="Y14638" s="334">
        <v>0</v>
      </c>
      <c r="Z14638" s="334">
        <v>0</v>
      </c>
      <c r="AA14638" s="334">
        <v>0</v>
      </c>
      <c r="AB14638" s="334">
        <v>0</v>
      </c>
      <c r="AD14638" s="334">
        <v>0</v>
      </c>
      <c r="AE14638" s="334">
        <f t="shared" si="2287"/>
        <v>0</v>
      </c>
      <c r="AF14638" s="334">
        <f t="shared" si="2288"/>
        <v>0</v>
      </c>
      <c r="AG14638" s="340">
        <f t="shared" si="2289"/>
        <v>0</v>
      </c>
      <c r="AI14638" s="340">
        <f t="shared" si="2292"/>
        <v>0</v>
      </c>
      <c r="AJ14638" s="340">
        <f t="shared" si="2292"/>
        <v>0</v>
      </c>
      <c r="AK14638" s="340">
        <f t="shared" si="2292"/>
        <v>0</v>
      </c>
      <c r="AL14638" s="340">
        <f t="shared" si="2292"/>
        <v>0</v>
      </c>
      <c r="AM14638" s="340">
        <f t="shared" si="2292"/>
        <v>0</v>
      </c>
    </row>
    <row r="14639" spans="1:39" x14ac:dyDescent="0.35">
      <c r="A14639" s="337">
        <v>36552</v>
      </c>
      <c r="B14639" s="338">
        <f t="shared" si="2284"/>
        <v>2000</v>
      </c>
      <c r="C14639" s="338">
        <f t="shared" si="2285"/>
        <v>1</v>
      </c>
      <c r="D14639" s="338">
        <f t="shared" si="2286"/>
        <v>27</v>
      </c>
      <c r="E14639" s="334">
        <v>0</v>
      </c>
      <c r="F14639" s="334">
        <v>0</v>
      </c>
      <c r="G14639" s="334">
        <v>0</v>
      </c>
      <c r="H14639" s="334">
        <v>0</v>
      </c>
      <c r="I14639" s="334">
        <v>0</v>
      </c>
      <c r="J14639" s="334">
        <v>0</v>
      </c>
      <c r="K14639" s="334">
        <v>0</v>
      </c>
      <c r="L14639" s="334">
        <v>0</v>
      </c>
      <c r="M14639" s="334">
        <v>0</v>
      </c>
      <c r="N14639" s="334">
        <v>0</v>
      </c>
      <c r="O14639" s="334">
        <v>0</v>
      </c>
      <c r="P14639" s="334">
        <v>0</v>
      </c>
      <c r="Q14639" s="334">
        <v>0</v>
      </c>
      <c r="R14639" s="334">
        <v>0</v>
      </c>
      <c r="S14639" s="334">
        <v>0</v>
      </c>
      <c r="T14639" s="334">
        <v>0</v>
      </c>
      <c r="U14639" s="334">
        <v>0</v>
      </c>
      <c r="V14639" s="334">
        <v>0</v>
      </c>
      <c r="W14639" s="334">
        <v>0</v>
      </c>
      <c r="X14639" s="334">
        <v>0</v>
      </c>
      <c r="Y14639" s="334">
        <v>0</v>
      </c>
      <c r="Z14639" s="334">
        <v>0</v>
      </c>
      <c r="AA14639" s="334">
        <v>0</v>
      </c>
      <c r="AB14639" s="334">
        <v>0</v>
      </c>
      <c r="AD14639" s="334">
        <v>0</v>
      </c>
      <c r="AE14639" s="334">
        <f t="shared" si="2287"/>
        <v>0</v>
      </c>
      <c r="AF14639" s="334">
        <f t="shared" si="2288"/>
        <v>0</v>
      </c>
      <c r="AG14639" s="340">
        <f t="shared" si="2289"/>
        <v>0</v>
      </c>
      <c r="AI14639" s="340">
        <f t="shared" si="2292"/>
        <v>0</v>
      </c>
      <c r="AJ14639" s="340">
        <f t="shared" si="2292"/>
        <v>0</v>
      </c>
      <c r="AK14639" s="340">
        <f t="shared" si="2292"/>
        <v>0</v>
      </c>
      <c r="AL14639" s="340">
        <f t="shared" si="2292"/>
        <v>0</v>
      </c>
      <c r="AM14639" s="340">
        <f t="shared" si="2292"/>
        <v>0</v>
      </c>
    </row>
    <row r="14640" spans="1:39" x14ac:dyDescent="0.35">
      <c r="A14640" s="337">
        <v>36553</v>
      </c>
      <c r="B14640" s="338">
        <f t="shared" si="2284"/>
        <v>2000</v>
      </c>
      <c r="C14640" s="338">
        <f t="shared" si="2285"/>
        <v>1</v>
      </c>
      <c r="D14640" s="338">
        <f t="shared" si="2286"/>
        <v>28</v>
      </c>
      <c r="E14640" s="334">
        <v>0</v>
      </c>
      <c r="F14640" s="334">
        <v>0</v>
      </c>
      <c r="G14640" s="334">
        <v>0</v>
      </c>
      <c r="H14640" s="334">
        <v>0</v>
      </c>
      <c r="I14640" s="334">
        <v>0</v>
      </c>
      <c r="J14640" s="334">
        <v>0</v>
      </c>
      <c r="K14640" s="334">
        <v>0</v>
      </c>
      <c r="L14640" s="334">
        <v>0</v>
      </c>
      <c r="M14640" s="334">
        <v>0</v>
      </c>
      <c r="N14640" s="334">
        <v>0</v>
      </c>
      <c r="O14640" s="334">
        <v>0</v>
      </c>
      <c r="P14640" s="334">
        <v>0</v>
      </c>
      <c r="Q14640" s="334">
        <v>0</v>
      </c>
      <c r="R14640" s="334">
        <v>0</v>
      </c>
      <c r="S14640" s="334">
        <v>0</v>
      </c>
      <c r="T14640" s="334">
        <v>0</v>
      </c>
      <c r="U14640" s="334">
        <v>0</v>
      </c>
      <c r="V14640" s="334">
        <v>0</v>
      </c>
      <c r="W14640" s="334">
        <v>0</v>
      </c>
      <c r="X14640" s="334">
        <v>0</v>
      </c>
      <c r="Y14640" s="334">
        <v>0</v>
      </c>
      <c r="Z14640" s="334">
        <v>0</v>
      </c>
      <c r="AA14640" s="334">
        <v>0</v>
      </c>
      <c r="AB14640" s="334">
        <v>0</v>
      </c>
      <c r="AD14640" s="334">
        <v>0</v>
      </c>
      <c r="AE14640" s="334">
        <f t="shared" si="2287"/>
        <v>0</v>
      </c>
      <c r="AF14640" s="334">
        <f t="shared" si="2288"/>
        <v>0</v>
      </c>
      <c r="AG14640" s="340">
        <f t="shared" si="2289"/>
        <v>0</v>
      </c>
      <c r="AI14640" s="340">
        <f t="shared" si="2292"/>
        <v>0</v>
      </c>
      <c r="AJ14640" s="340">
        <f t="shared" si="2292"/>
        <v>0</v>
      </c>
      <c r="AK14640" s="340">
        <f t="shared" si="2292"/>
        <v>0</v>
      </c>
      <c r="AL14640" s="340">
        <f t="shared" si="2292"/>
        <v>0</v>
      </c>
      <c r="AM14640" s="340">
        <f t="shared" si="2292"/>
        <v>0</v>
      </c>
    </row>
    <row r="14641" spans="1:39" x14ac:dyDescent="0.35">
      <c r="A14641" s="337">
        <v>36554</v>
      </c>
      <c r="B14641" s="338">
        <f t="shared" si="2284"/>
        <v>2000</v>
      </c>
      <c r="C14641" s="338">
        <f t="shared" si="2285"/>
        <v>1</v>
      </c>
      <c r="D14641" s="338">
        <f t="shared" si="2286"/>
        <v>29</v>
      </c>
      <c r="E14641" s="334">
        <v>0</v>
      </c>
      <c r="F14641" s="334">
        <v>0</v>
      </c>
      <c r="G14641" s="334">
        <v>0</v>
      </c>
      <c r="H14641" s="334">
        <v>0</v>
      </c>
      <c r="I14641" s="334">
        <v>0</v>
      </c>
      <c r="J14641" s="334">
        <v>0</v>
      </c>
      <c r="K14641" s="334">
        <v>0</v>
      </c>
      <c r="L14641" s="334">
        <v>0</v>
      </c>
      <c r="M14641" s="334">
        <v>0</v>
      </c>
      <c r="N14641" s="334">
        <v>0</v>
      </c>
      <c r="O14641" s="334">
        <v>0</v>
      </c>
      <c r="P14641" s="334">
        <v>0</v>
      </c>
      <c r="Q14641" s="334">
        <v>0</v>
      </c>
      <c r="R14641" s="334">
        <v>0</v>
      </c>
      <c r="S14641" s="334">
        <v>0</v>
      </c>
      <c r="T14641" s="334">
        <v>0</v>
      </c>
      <c r="U14641" s="334">
        <v>0</v>
      </c>
      <c r="V14641" s="334">
        <v>0</v>
      </c>
      <c r="W14641" s="334">
        <v>0</v>
      </c>
      <c r="X14641" s="334">
        <v>0</v>
      </c>
      <c r="Y14641" s="334">
        <v>0</v>
      </c>
      <c r="Z14641" s="334">
        <v>0</v>
      </c>
      <c r="AA14641" s="334">
        <v>0</v>
      </c>
      <c r="AB14641" s="334">
        <v>0</v>
      </c>
      <c r="AD14641" s="334">
        <v>0</v>
      </c>
      <c r="AE14641" s="334">
        <f t="shared" si="2287"/>
        <v>0</v>
      </c>
      <c r="AF14641" s="334">
        <f t="shared" si="2288"/>
        <v>0</v>
      </c>
      <c r="AG14641" s="340">
        <f t="shared" si="2289"/>
        <v>0</v>
      </c>
      <c r="AI14641" s="340">
        <f t="shared" si="2292"/>
        <v>0</v>
      </c>
      <c r="AJ14641" s="340">
        <f t="shared" si="2292"/>
        <v>0</v>
      </c>
      <c r="AK14641" s="340">
        <f t="shared" si="2292"/>
        <v>0</v>
      </c>
      <c r="AL14641" s="340">
        <f t="shared" si="2292"/>
        <v>0</v>
      </c>
      <c r="AM14641" s="340">
        <f t="shared" si="2292"/>
        <v>0</v>
      </c>
    </row>
    <row r="14642" spans="1:39" x14ac:dyDescent="0.35">
      <c r="A14642" s="337">
        <v>36555</v>
      </c>
      <c r="B14642" s="338">
        <f t="shared" si="2284"/>
        <v>2000</v>
      </c>
      <c r="C14642" s="338">
        <f t="shared" si="2285"/>
        <v>1</v>
      </c>
      <c r="D14642" s="338">
        <f t="shared" si="2286"/>
        <v>30</v>
      </c>
      <c r="E14642" s="334">
        <v>0</v>
      </c>
      <c r="F14642" s="334">
        <v>0</v>
      </c>
      <c r="G14642" s="334">
        <v>0</v>
      </c>
      <c r="H14642" s="334">
        <v>0</v>
      </c>
      <c r="I14642" s="334">
        <v>0</v>
      </c>
      <c r="J14642" s="334">
        <v>0</v>
      </c>
      <c r="K14642" s="334">
        <v>0</v>
      </c>
      <c r="L14642" s="334">
        <v>0</v>
      </c>
      <c r="M14642" s="334">
        <v>0</v>
      </c>
      <c r="N14642" s="334">
        <v>0</v>
      </c>
      <c r="O14642" s="334">
        <v>0</v>
      </c>
      <c r="P14642" s="334">
        <v>0</v>
      </c>
      <c r="Q14642" s="334">
        <v>0</v>
      </c>
      <c r="R14642" s="334">
        <v>0</v>
      </c>
      <c r="S14642" s="334">
        <v>0</v>
      </c>
      <c r="T14642" s="334">
        <v>0</v>
      </c>
      <c r="U14642" s="334">
        <v>0</v>
      </c>
      <c r="V14642" s="334">
        <v>0</v>
      </c>
      <c r="W14642" s="334">
        <v>0</v>
      </c>
      <c r="X14642" s="334">
        <v>0</v>
      </c>
      <c r="Y14642" s="334">
        <v>0</v>
      </c>
      <c r="Z14642" s="334">
        <v>0</v>
      </c>
      <c r="AA14642" s="334">
        <v>0</v>
      </c>
      <c r="AB14642" s="334">
        <v>0</v>
      </c>
      <c r="AD14642" s="334">
        <v>0</v>
      </c>
      <c r="AE14642" s="334">
        <f t="shared" si="2287"/>
        <v>0</v>
      </c>
      <c r="AF14642" s="334">
        <f t="shared" si="2288"/>
        <v>0</v>
      </c>
      <c r="AG14642" s="340">
        <f t="shared" si="2289"/>
        <v>0</v>
      </c>
      <c r="AI14642" s="340">
        <f t="shared" si="2292"/>
        <v>0</v>
      </c>
      <c r="AJ14642" s="340">
        <f t="shared" si="2292"/>
        <v>0</v>
      </c>
      <c r="AK14642" s="340">
        <f t="shared" si="2292"/>
        <v>0</v>
      </c>
      <c r="AL14642" s="340">
        <f t="shared" si="2292"/>
        <v>0</v>
      </c>
      <c r="AM14642" s="340">
        <f t="shared" si="2292"/>
        <v>0</v>
      </c>
    </row>
    <row r="14643" spans="1:39" x14ac:dyDescent="0.35">
      <c r="A14643" s="337">
        <v>36556</v>
      </c>
      <c r="B14643" s="338">
        <f t="shared" si="2284"/>
        <v>2000</v>
      </c>
      <c r="C14643" s="338">
        <f t="shared" si="2285"/>
        <v>1</v>
      </c>
      <c r="D14643" s="338">
        <f t="shared" si="2286"/>
        <v>31</v>
      </c>
      <c r="E14643" s="334">
        <v>0</v>
      </c>
      <c r="F14643" s="334">
        <v>0</v>
      </c>
      <c r="G14643" s="334">
        <v>0</v>
      </c>
      <c r="H14643" s="334">
        <v>0</v>
      </c>
      <c r="I14643" s="334">
        <v>0</v>
      </c>
      <c r="J14643" s="334">
        <v>0</v>
      </c>
      <c r="K14643" s="334">
        <v>0</v>
      </c>
      <c r="L14643" s="334">
        <v>0</v>
      </c>
      <c r="M14643" s="334">
        <v>0</v>
      </c>
      <c r="N14643" s="334">
        <v>0</v>
      </c>
      <c r="O14643" s="334">
        <v>0</v>
      </c>
      <c r="P14643" s="334">
        <v>0</v>
      </c>
      <c r="Q14643" s="334">
        <v>0</v>
      </c>
      <c r="R14643" s="334">
        <v>0</v>
      </c>
      <c r="S14643" s="334">
        <v>0</v>
      </c>
      <c r="T14643" s="334">
        <v>0</v>
      </c>
      <c r="U14643" s="334">
        <v>0</v>
      </c>
      <c r="V14643" s="334">
        <v>0</v>
      </c>
      <c r="W14643" s="334">
        <v>0</v>
      </c>
      <c r="X14643" s="334">
        <v>0</v>
      </c>
      <c r="Y14643" s="334">
        <v>0</v>
      </c>
      <c r="Z14643" s="334">
        <v>0</v>
      </c>
      <c r="AA14643" s="334">
        <v>0</v>
      </c>
      <c r="AB14643" s="334">
        <v>0</v>
      </c>
      <c r="AD14643" s="334">
        <v>0</v>
      </c>
      <c r="AE14643" s="334">
        <f t="shared" si="2287"/>
        <v>0</v>
      </c>
      <c r="AF14643" s="334">
        <f t="shared" si="2288"/>
        <v>0</v>
      </c>
      <c r="AG14643" s="340">
        <f t="shared" si="2289"/>
        <v>0</v>
      </c>
      <c r="AI14643" s="340">
        <f t="shared" si="2292"/>
        <v>0</v>
      </c>
      <c r="AJ14643" s="340">
        <f t="shared" si="2292"/>
        <v>0</v>
      </c>
      <c r="AK14643" s="340">
        <f t="shared" si="2292"/>
        <v>0</v>
      </c>
      <c r="AL14643" s="340">
        <f t="shared" si="2292"/>
        <v>0</v>
      </c>
      <c r="AM14643" s="340">
        <f t="shared" si="2292"/>
        <v>0</v>
      </c>
    </row>
    <row r="14644" spans="1:39" x14ac:dyDescent="0.35">
      <c r="A14644" s="337">
        <v>36557</v>
      </c>
      <c r="B14644" s="338">
        <f t="shared" si="2284"/>
        <v>2000</v>
      </c>
      <c r="C14644" s="338">
        <f t="shared" si="2285"/>
        <v>2</v>
      </c>
      <c r="D14644" s="338">
        <f t="shared" si="2286"/>
        <v>1</v>
      </c>
      <c r="E14644" s="334">
        <v>0</v>
      </c>
      <c r="F14644" s="334">
        <v>0</v>
      </c>
      <c r="G14644" s="334">
        <v>0</v>
      </c>
      <c r="H14644" s="334">
        <v>0</v>
      </c>
      <c r="I14644" s="334">
        <v>0</v>
      </c>
      <c r="J14644" s="334">
        <v>0</v>
      </c>
      <c r="K14644" s="334">
        <v>0</v>
      </c>
      <c r="L14644" s="334">
        <v>0</v>
      </c>
      <c r="M14644" s="334">
        <v>0</v>
      </c>
      <c r="N14644" s="334">
        <v>0</v>
      </c>
      <c r="O14644" s="334">
        <v>0</v>
      </c>
      <c r="P14644" s="334">
        <v>0</v>
      </c>
      <c r="Q14644" s="334">
        <v>0</v>
      </c>
      <c r="R14644" s="334">
        <v>0</v>
      </c>
      <c r="S14644" s="334">
        <v>0</v>
      </c>
      <c r="T14644" s="334">
        <v>0</v>
      </c>
      <c r="U14644" s="334">
        <v>0</v>
      </c>
      <c r="V14644" s="334">
        <v>0</v>
      </c>
      <c r="W14644" s="334">
        <v>0</v>
      </c>
      <c r="X14644" s="334">
        <v>0</v>
      </c>
      <c r="Y14644" s="334">
        <v>0</v>
      </c>
      <c r="Z14644" s="334">
        <v>0</v>
      </c>
      <c r="AA14644" s="334">
        <v>0</v>
      </c>
      <c r="AB14644" s="334">
        <v>0</v>
      </c>
      <c r="AD14644" s="334">
        <v>0</v>
      </c>
      <c r="AE14644" s="334">
        <f t="shared" si="2287"/>
        <v>0</v>
      </c>
      <c r="AF14644" s="334">
        <f t="shared" si="2288"/>
        <v>0</v>
      </c>
      <c r="AG14644" s="340">
        <f t="shared" si="2289"/>
        <v>0</v>
      </c>
      <c r="AI14644" s="340">
        <f t="shared" ref="AI14644:AM14659" si="2293">IF($C14644=AI$1,$AF14644,0)</f>
        <v>0</v>
      </c>
      <c r="AJ14644" s="340">
        <f t="shared" si="2293"/>
        <v>0</v>
      </c>
      <c r="AK14644" s="340">
        <f t="shared" si="2293"/>
        <v>0</v>
      </c>
      <c r="AL14644" s="340">
        <f t="shared" si="2293"/>
        <v>0</v>
      </c>
      <c r="AM14644" s="340">
        <f t="shared" si="2293"/>
        <v>0</v>
      </c>
    </row>
    <row r="14645" spans="1:39" x14ac:dyDescent="0.35">
      <c r="A14645" s="337">
        <v>36558</v>
      </c>
      <c r="B14645" s="338">
        <f t="shared" si="2284"/>
        <v>2000</v>
      </c>
      <c r="C14645" s="338">
        <f t="shared" si="2285"/>
        <v>2</v>
      </c>
      <c r="D14645" s="338">
        <f t="shared" si="2286"/>
        <v>2</v>
      </c>
      <c r="E14645" s="334">
        <v>0</v>
      </c>
      <c r="F14645" s="334">
        <v>0</v>
      </c>
      <c r="G14645" s="334">
        <v>0</v>
      </c>
      <c r="H14645" s="334">
        <v>0</v>
      </c>
      <c r="I14645" s="334">
        <v>0</v>
      </c>
      <c r="J14645" s="334">
        <v>0</v>
      </c>
      <c r="K14645" s="334">
        <v>0</v>
      </c>
      <c r="L14645" s="334">
        <v>0</v>
      </c>
      <c r="M14645" s="334">
        <v>0</v>
      </c>
      <c r="N14645" s="334">
        <v>0</v>
      </c>
      <c r="O14645" s="334">
        <v>0</v>
      </c>
      <c r="P14645" s="334">
        <v>0</v>
      </c>
      <c r="Q14645" s="334">
        <v>0</v>
      </c>
      <c r="R14645" s="334">
        <v>0</v>
      </c>
      <c r="S14645" s="334">
        <v>0</v>
      </c>
      <c r="T14645" s="334">
        <v>0</v>
      </c>
      <c r="U14645" s="334">
        <v>0</v>
      </c>
      <c r="V14645" s="334">
        <v>0</v>
      </c>
      <c r="W14645" s="334">
        <v>0</v>
      </c>
      <c r="X14645" s="334">
        <v>0.2</v>
      </c>
      <c r="Y14645" s="334">
        <v>0.2</v>
      </c>
      <c r="Z14645" s="334">
        <v>0.2</v>
      </c>
      <c r="AA14645" s="334">
        <v>0.2</v>
      </c>
      <c r="AB14645" s="334">
        <v>0</v>
      </c>
      <c r="AD14645" s="334">
        <v>0.8</v>
      </c>
      <c r="AE14645" s="334">
        <f t="shared" si="2287"/>
        <v>0.8</v>
      </c>
      <c r="AF14645" s="334">
        <f t="shared" si="2288"/>
        <v>0.8</v>
      </c>
      <c r="AG14645" s="340">
        <f t="shared" si="2289"/>
        <v>0</v>
      </c>
      <c r="AI14645" s="340">
        <f t="shared" si="2293"/>
        <v>0</v>
      </c>
      <c r="AJ14645" s="340">
        <f t="shared" si="2293"/>
        <v>0</v>
      </c>
      <c r="AK14645" s="340">
        <f t="shared" si="2293"/>
        <v>0</v>
      </c>
      <c r="AL14645" s="340">
        <f t="shared" si="2293"/>
        <v>0</v>
      </c>
      <c r="AM14645" s="340">
        <f t="shared" si="2293"/>
        <v>0</v>
      </c>
    </row>
    <row r="14646" spans="1:39" x14ac:dyDescent="0.35">
      <c r="A14646" s="337">
        <v>36559</v>
      </c>
      <c r="B14646" s="338">
        <f t="shared" si="2284"/>
        <v>2000</v>
      </c>
      <c r="C14646" s="338">
        <f t="shared" si="2285"/>
        <v>2</v>
      </c>
      <c r="D14646" s="338">
        <f t="shared" si="2286"/>
        <v>3</v>
      </c>
      <c r="E14646" s="334">
        <v>0</v>
      </c>
      <c r="F14646" s="334">
        <v>0</v>
      </c>
      <c r="G14646" s="334">
        <v>0</v>
      </c>
      <c r="H14646" s="334">
        <v>0</v>
      </c>
      <c r="I14646" s="334">
        <v>0</v>
      </c>
      <c r="J14646" s="334">
        <v>0</v>
      </c>
      <c r="K14646" s="334">
        <v>0</v>
      </c>
      <c r="L14646" s="334">
        <v>0</v>
      </c>
      <c r="M14646" s="334">
        <v>0</v>
      </c>
      <c r="N14646" s="334">
        <v>0</v>
      </c>
      <c r="O14646" s="334">
        <v>0</v>
      </c>
      <c r="P14646" s="334">
        <v>0</v>
      </c>
      <c r="Q14646" s="334">
        <v>0</v>
      </c>
      <c r="R14646" s="334">
        <v>0</v>
      </c>
      <c r="S14646" s="334">
        <v>0</v>
      </c>
      <c r="T14646" s="334">
        <v>0</v>
      </c>
      <c r="U14646" s="334">
        <v>0</v>
      </c>
      <c r="V14646" s="334">
        <v>0</v>
      </c>
      <c r="W14646" s="334">
        <v>0</v>
      </c>
      <c r="X14646" s="334">
        <v>0</v>
      </c>
      <c r="Y14646" s="334">
        <v>0</v>
      </c>
      <c r="Z14646" s="334">
        <v>0</v>
      </c>
      <c r="AA14646" s="334">
        <v>0</v>
      </c>
      <c r="AB14646" s="334">
        <v>0</v>
      </c>
      <c r="AD14646" s="334">
        <v>0</v>
      </c>
      <c r="AE14646" s="334">
        <f t="shared" si="2287"/>
        <v>0</v>
      </c>
      <c r="AF14646" s="334">
        <f t="shared" si="2288"/>
        <v>0</v>
      </c>
      <c r="AG14646" s="340">
        <f t="shared" si="2289"/>
        <v>0</v>
      </c>
      <c r="AI14646" s="340">
        <f t="shared" si="2293"/>
        <v>0</v>
      </c>
      <c r="AJ14646" s="340">
        <f t="shared" si="2293"/>
        <v>0</v>
      </c>
      <c r="AK14646" s="340">
        <f t="shared" si="2293"/>
        <v>0</v>
      </c>
      <c r="AL14646" s="340">
        <f t="shared" si="2293"/>
        <v>0</v>
      </c>
      <c r="AM14646" s="340">
        <f t="shared" si="2293"/>
        <v>0</v>
      </c>
    </row>
    <row r="14647" spans="1:39" x14ac:dyDescent="0.35">
      <c r="A14647" s="337">
        <v>36560</v>
      </c>
      <c r="B14647" s="338">
        <f t="shared" si="2284"/>
        <v>2000</v>
      </c>
      <c r="C14647" s="338">
        <f t="shared" si="2285"/>
        <v>2</v>
      </c>
      <c r="D14647" s="338">
        <f t="shared" si="2286"/>
        <v>4</v>
      </c>
      <c r="E14647" s="334">
        <v>0</v>
      </c>
      <c r="F14647" s="334">
        <v>0</v>
      </c>
      <c r="G14647" s="334">
        <v>0</v>
      </c>
      <c r="H14647" s="334">
        <v>0</v>
      </c>
      <c r="I14647" s="334">
        <v>0</v>
      </c>
      <c r="J14647" s="334">
        <v>0</v>
      </c>
      <c r="K14647" s="334">
        <v>0</v>
      </c>
      <c r="L14647" s="334">
        <v>0</v>
      </c>
      <c r="M14647" s="334">
        <v>0</v>
      </c>
      <c r="N14647" s="334">
        <v>0</v>
      </c>
      <c r="O14647" s="334">
        <v>0</v>
      </c>
      <c r="P14647" s="334">
        <v>0</v>
      </c>
      <c r="Q14647" s="334">
        <v>0</v>
      </c>
      <c r="R14647" s="334">
        <v>0</v>
      </c>
      <c r="S14647" s="334">
        <v>0</v>
      </c>
      <c r="T14647" s="334">
        <v>0</v>
      </c>
      <c r="U14647" s="334">
        <v>0</v>
      </c>
      <c r="V14647" s="334">
        <v>0</v>
      </c>
      <c r="W14647" s="334">
        <v>0</v>
      </c>
      <c r="X14647" s="334">
        <v>0</v>
      </c>
      <c r="Y14647" s="334">
        <v>0</v>
      </c>
      <c r="Z14647" s="334">
        <v>0</v>
      </c>
      <c r="AA14647" s="334">
        <v>0</v>
      </c>
      <c r="AB14647" s="334">
        <v>0</v>
      </c>
      <c r="AD14647" s="334">
        <v>0</v>
      </c>
      <c r="AE14647" s="334">
        <f t="shared" si="2287"/>
        <v>0</v>
      </c>
      <c r="AF14647" s="334">
        <f t="shared" si="2288"/>
        <v>0</v>
      </c>
      <c r="AG14647" s="340">
        <f t="shared" si="2289"/>
        <v>0</v>
      </c>
      <c r="AI14647" s="340">
        <f t="shared" si="2293"/>
        <v>0</v>
      </c>
      <c r="AJ14647" s="340">
        <f t="shared" si="2293"/>
        <v>0</v>
      </c>
      <c r="AK14647" s="340">
        <f t="shared" si="2293"/>
        <v>0</v>
      </c>
      <c r="AL14647" s="340">
        <f t="shared" si="2293"/>
        <v>0</v>
      </c>
      <c r="AM14647" s="340">
        <f t="shared" si="2293"/>
        <v>0</v>
      </c>
    </row>
    <row r="14648" spans="1:39" x14ac:dyDescent="0.35">
      <c r="A14648" s="337">
        <v>36561</v>
      </c>
      <c r="B14648" s="338">
        <f t="shared" si="2284"/>
        <v>2000</v>
      </c>
      <c r="C14648" s="338">
        <f t="shared" si="2285"/>
        <v>2</v>
      </c>
      <c r="D14648" s="338">
        <f t="shared" si="2286"/>
        <v>5</v>
      </c>
      <c r="E14648" s="334">
        <v>0</v>
      </c>
      <c r="F14648" s="334">
        <v>0</v>
      </c>
      <c r="G14648" s="334">
        <v>0</v>
      </c>
      <c r="H14648" s="334">
        <v>0</v>
      </c>
      <c r="I14648" s="334">
        <v>0</v>
      </c>
      <c r="J14648" s="334">
        <v>0</v>
      </c>
      <c r="K14648" s="334">
        <v>0</v>
      </c>
      <c r="L14648" s="334">
        <v>0</v>
      </c>
      <c r="M14648" s="334">
        <v>0</v>
      </c>
      <c r="N14648" s="334">
        <v>0</v>
      </c>
      <c r="O14648" s="334">
        <v>0</v>
      </c>
      <c r="P14648" s="334">
        <v>0</v>
      </c>
      <c r="Q14648" s="334">
        <v>0</v>
      </c>
      <c r="R14648" s="334">
        <v>0</v>
      </c>
      <c r="S14648" s="334">
        <v>0</v>
      </c>
      <c r="T14648" s="334">
        <v>0</v>
      </c>
      <c r="U14648" s="334">
        <v>0</v>
      </c>
      <c r="V14648" s="334">
        <v>0</v>
      </c>
      <c r="W14648" s="334">
        <v>0</v>
      </c>
      <c r="X14648" s="334">
        <v>0</v>
      </c>
      <c r="Y14648" s="334">
        <v>0</v>
      </c>
      <c r="Z14648" s="334">
        <v>0</v>
      </c>
      <c r="AA14648" s="334">
        <v>0</v>
      </c>
      <c r="AB14648" s="334">
        <v>0</v>
      </c>
      <c r="AD14648" s="334">
        <v>0</v>
      </c>
      <c r="AE14648" s="334">
        <f t="shared" si="2287"/>
        <v>0</v>
      </c>
      <c r="AF14648" s="334">
        <f t="shared" si="2288"/>
        <v>0</v>
      </c>
      <c r="AG14648" s="340">
        <f t="shared" si="2289"/>
        <v>0</v>
      </c>
      <c r="AI14648" s="340">
        <f t="shared" si="2293"/>
        <v>0</v>
      </c>
      <c r="AJ14648" s="340">
        <f t="shared" si="2293"/>
        <v>0</v>
      </c>
      <c r="AK14648" s="340">
        <f t="shared" si="2293"/>
        <v>0</v>
      </c>
      <c r="AL14648" s="340">
        <f t="shared" si="2293"/>
        <v>0</v>
      </c>
      <c r="AM14648" s="340">
        <f t="shared" si="2293"/>
        <v>0</v>
      </c>
    </row>
    <row r="14649" spans="1:39" x14ac:dyDescent="0.35">
      <c r="A14649" s="337">
        <v>36562</v>
      </c>
      <c r="B14649" s="338">
        <f t="shared" si="2284"/>
        <v>2000</v>
      </c>
      <c r="C14649" s="338">
        <f t="shared" si="2285"/>
        <v>2</v>
      </c>
      <c r="D14649" s="338">
        <f t="shared" si="2286"/>
        <v>6</v>
      </c>
      <c r="E14649" s="334">
        <v>0</v>
      </c>
      <c r="F14649" s="334">
        <v>0</v>
      </c>
      <c r="G14649" s="334">
        <v>0</v>
      </c>
      <c r="H14649" s="334">
        <v>0</v>
      </c>
      <c r="I14649" s="334">
        <v>0</v>
      </c>
      <c r="J14649" s="334">
        <v>0</v>
      </c>
      <c r="K14649" s="334">
        <v>0</v>
      </c>
      <c r="L14649" s="334">
        <v>0</v>
      </c>
      <c r="M14649" s="334">
        <v>0</v>
      </c>
      <c r="N14649" s="334">
        <v>0</v>
      </c>
      <c r="O14649" s="334">
        <v>0</v>
      </c>
      <c r="P14649" s="334">
        <v>0</v>
      </c>
      <c r="Q14649" s="334">
        <v>0</v>
      </c>
      <c r="R14649" s="334">
        <v>0</v>
      </c>
      <c r="S14649" s="334">
        <v>0</v>
      </c>
      <c r="T14649" s="334">
        <v>0</v>
      </c>
      <c r="U14649" s="334">
        <v>0</v>
      </c>
      <c r="V14649" s="334">
        <v>0</v>
      </c>
      <c r="W14649" s="334">
        <v>0</v>
      </c>
      <c r="X14649" s="334">
        <v>0</v>
      </c>
      <c r="Y14649" s="334">
        <v>0</v>
      </c>
      <c r="Z14649" s="334">
        <v>0</v>
      </c>
      <c r="AA14649" s="334">
        <v>0</v>
      </c>
      <c r="AB14649" s="334">
        <v>0</v>
      </c>
      <c r="AD14649" s="334">
        <v>0</v>
      </c>
      <c r="AE14649" s="334">
        <f t="shared" si="2287"/>
        <v>0</v>
      </c>
      <c r="AF14649" s="334">
        <f t="shared" si="2288"/>
        <v>0</v>
      </c>
      <c r="AG14649" s="340">
        <f t="shared" si="2289"/>
        <v>0</v>
      </c>
      <c r="AI14649" s="340">
        <f t="shared" si="2293"/>
        <v>0</v>
      </c>
      <c r="AJ14649" s="340">
        <f t="shared" si="2293"/>
        <v>0</v>
      </c>
      <c r="AK14649" s="340">
        <f t="shared" si="2293"/>
        <v>0</v>
      </c>
      <c r="AL14649" s="340">
        <f t="shared" si="2293"/>
        <v>0</v>
      </c>
      <c r="AM14649" s="340">
        <f t="shared" si="2293"/>
        <v>0</v>
      </c>
    </row>
    <row r="14650" spans="1:39" x14ac:dyDescent="0.35">
      <c r="A14650" s="337">
        <v>36563</v>
      </c>
      <c r="B14650" s="338">
        <f t="shared" si="2284"/>
        <v>2000</v>
      </c>
      <c r="C14650" s="338">
        <f t="shared" si="2285"/>
        <v>2</v>
      </c>
      <c r="D14650" s="338">
        <f t="shared" si="2286"/>
        <v>7</v>
      </c>
      <c r="E14650" s="334">
        <v>0</v>
      </c>
      <c r="F14650" s="334">
        <v>0</v>
      </c>
      <c r="G14650" s="334">
        <v>0</v>
      </c>
      <c r="H14650" s="334">
        <v>0</v>
      </c>
      <c r="I14650" s="334">
        <v>0</v>
      </c>
      <c r="J14650" s="334">
        <v>0</v>
      </c>
      <c r="K14650" s="334">
        <v>0</v>
      </c>
      <c r="L14650" s="334">
        <v>0</v>
      </c>
      <c r="M14650" s="334">
        <v>0</v>
      </c>
      <c r="N14650" s="334">
        <v>0</v>
      </c>
      <c r="O14650" s="334">
        <v>0</v>
      </c>
      <c r="P14650" s="334">
        <v>0</v>
      </c>
      <c r="Q14650" s="334">
        <v>0</v>
      </c>
      <c r="R14650" s="334">
        <v>0</v>
      </c>
      <c r="S14650" s="334">
        <v>0</v>
      </c>
      <c r="T14650" s="334">
        <v>0</v>
      </c>
      <c r="U14650" s="334">
        <v>0</v>
      </c>
      <c r="V14650" s="334">
        <v>0</v>
      </c>
      <c r="W14650" s="334">
        <v>0</v>
      </c>
      <c r="X14650" s="334">
        <v>0</v>
      </c>
      <c r="Y14650" s="334">
        <v>0</v>
      </c>
      <c r="Z14650" s="334">
        <v>0</v>
      </c>
      <c r="AA14650" s="334">
        <v>0</v>
      </c>
      <c r="AB14650" s="334">
        <v>0</v>
      </c>
      <c r="AD14650" s="334">
        <v>0</v>
      </c>
      <c r="AE14650" s="334">
        <f t="shared" si="2287"/>
        <v>0</v>
      </c>
      <c r="AF14650" s="334">
        <f t="shared" si="2288"/>
        <v>0</v>
      </c>
      <c r="AG14650" s="340">
        <f t="shared" si="2289"/>
        <v>0</v>
      </c>
      <c r="AI14650" s="340">
        <f t="shared" si="2293"/>
        <v>0</v>
      </c>
      <c r="AJ14650" s="340">
        <f t="shared" si="2293"/>
        <v>0</v>
      </c>
      <c r="AK14650" s="340">
        <f t="shared" si="2293"/>
        <v>0</v>
      </c>
      <c r="AL14650" s="340">
        <f t="shared" si="2293"/>
        <v>0</v>
      </c>
      <c r="AM14650" s="340">
        <f t="shared" si="2293"/>
        <v>0</v>
      </c>
    </row>
    <row r="14651" spans="1:39" x14ac:dyDescent="0.35">
      <c r="A14651" s="337">
        <v>36564</v>
      </c>
      <c r="B14651" s="338">
        <f t="shared" si="2284"/>
        <v>2000</v>
      </c>
      <c r="C14651" s="338">
        <f t="shared" si="2285"/>
        <v>2</v>
      </c>
      <c r="D14651" s="338">
        <f t="shared" si="2286"/>
        <v>8</v>
      </c>
      <c r="E14651" s="334">
        <v>0</v>
      </c>
      <c r="F14651" s="334">
        <v>0</v>
      </c>
      <c r="G14651" s="334">
        <v>0</v>
      </c>
      <c r="H14651" s="334">
        <v>0</v>
      </c>
      <c r="I14651" s="334">
        <v>0</v>
      </c>
      <c r="J14651" s="334">
        <v>0</v>
      </c>
      <c r="K14651" s="334">
        <v>0</v>
      </c>
      <c r="L14651" s="334">
        <v>0</v>
      </c>
      <c r="M14651" s="334">
        <v>0</v>
      </c>
      <c r="N14651" s="334">
        <v>0</v>
      </c>
      <c r="O14651" s="334">
        <v>0</v>
      </c>
      <c r="P14651" s="334">
        <v>0</v>
      </c>
      <c r="Q14651" s="334">
        <v>0</v>
      </c>
      <c r="R14651" s="334">
        <v>0</v>
      </c>
      <c r="S14651" s="334">
        <v>0</v>
      </c>
      <c r="T14651" s="334">
        <v>0</v>
      </c>
      <c r="U14651" s="334">
        <v>0</v>
      </c>
      <c r="V14651" s="334">
        <v>0</v>
      </c>
      <c r="W14651" s="334">
        <v>0</v>
      </c>
      <c r="X14651" s="334">
        <v>0</v>
      </c>
      <c r="Y14651" s="334">
        <v>0.6</v>
      </c>
      <c r="Z14651" s="334">
        <v>0.5</v>
      </c>
      <c r="AA14651" s="334">
        <v>0.6</v>
      </c>
      <c r="AB14651" s="334">
        <v>0.5</v>
      </c>
      <c r="AD14651" s="334">
        <v>2.2000000000000002</v>
      </c>
      <c r="AE14651" s="334">
        <f t="shared" si="2287"/>
        <v>2.2000000000000002</v>
      </c>
      <c r="AF14651" s="334">
        <f t="shared" si="2288"/>
        <v>2.2000000000000002</v>
      </c>
      <c r="AG14651" s="340">
        <f t="shared" si="2289"/>
        <v>0</v>
      </c>
      <c r="AI14651" s="340">
        <f t="shared" si="2293"/>
        <v>0</v>
      </c>
      <c r="AJ14651" s="340">
        <f t="shared" si="2293"/>
        <v>0</v>
      </c>
      <c r="AK14651" s="340">
        <f t="shared" si="2293"/>
        <v>0</v>
      </c>
      <c r="AL14651" s="340">
        <f t="shared" si="2293"/>
        <v>0</v>
      </c>
      <c r="AM14651" s="340">
        <f t="shared" si="2293"/>
        <v>0</v>
      </c>
    </row>
    <row r="14652" spans="1:39" x14ac:dyDescent="0.35">
      <c r="A14652" s="337">
        <v>36565</v>
      </c>
      <c r="B14652" s="338">
        <f t="shared" si="2284"/>
        <v>2000</v>
      </c>
      <c r="C14652" s="338">
        <f t="shared" si="2285"/>
        <v>2</v>
      </c>
      <c r="D14652" s="338">
        <f t="shared" si="2286"/>
        <v>9</v>
      </c>
      <c r="E14652" s="334">
        <v>0.4</v>
      </c>
      <c r="F14652" s="334">
        <v>0.4</v>
      </c>
      <c r="G14652" s="334">
        <v>0.4</v>
      </c>
      <c r="H14652" s="334">
        <v>0.4</v>
      </c>
      <c r="I14652" s="334">
        <v>0.4</v>
      </c>
      <c r="J14652" s="334">
        <v>0.4</v>
      </c>
      <c r="K14652" s="334">
        <v>0.8</v>
      </c>
      <c r="L14652" s="334">
        <v>0.4</v>
      </c>
      <c r="M14652" s="334">
        <v>0.4</v>
      </c>
      <c r="N14652" s="334">
        <v>0.4</v>
      </c>
      <c r="O14652" s="334">
        <v>0.4</v>
      </c>
      <c r="P14652" s="334">
        <v>0.4</v>
      </c>
      <c r="Q14652" s="334">
        <v>0.4</v>
      </c>
      <c r="R14652" s="334">
        <v>0.4</v>
      </c>
      <c r="S14652" s="334">
        <v>0.4</v>
      </c>
      <c r="T14652" s="334">
        <v>0.4</v>
      </c>
      <c r="U14652" s="334">
        <v>0.4</v>
      </c>
      <c r="V14652" s="334">
        <v>0.4</v>
      </c>
      <c r="W14652" s="334">
        <v>0.4</v>
      </c>
      <c r="X14652" s="334">
        <v>0.4</v>
      </c>
      <c r="Y14652" s="334">
        <v>0.4</v>
      </c>
      <c r="Z14652" s="334">
        <v>0.4</v>
      </c>
      <c r="AA14652" s="334">
        <v>0.4</v>
      </c>
      <c r="AB14652" s="334">
        <v>0.4</v>
      </c>
      <c r="AD14652" s="334">
        <v>10</v>
      </c>
      <c r="AE14652" s="334">
        <f t="shared" si="2287"/>
        <v>10</v>
      </c>
      <c r="AF14652" s="334">
        <f t="shared" si="2288"/>
        <v>10.000000000000005</v>
      </c>
      <c r="AG14652" s="340">
        <f t="shared" si="2289"/>
        <v>5.3290705182007514E-15</v>
      </c>
      <c r="AI14652" s="340">
        <f t="shared" si="2293"/>
        <v>0</v>
      </c>
      <c r="AJ14652" s="340">
        <f t="shared" si="2293"/>
        <v>0</v>
      </c>
      <c r="AK14652" s="340">
        <f t="shared" si="2293"/>
        <v>0</v>
      </c>
      <c r="AL14652" s="340">
        <f t="shared" si="2293"/>
        <v>0</v>
      </c>
      <c r="AM14652" s="340">
        <f t="shared" si="2293"/>
        <v>0</v>
      </c>
    </row>
    <row r="14653" spans="1:39" x14ac:dyDescent="0.35">
      <c r="A14653" s="337">
        <v>36566</v>
      </c>
      <c r="B14653" s="338">
        <f t="shared" si="2284"/>
        <v>2000</v>
      </c>
      <c r="C14653" s="338">
        <f t="shared" si="2285"/>
        <v>2</v>
      </c>
      <c r="D14653" s="338">
        <f t="shared" si="2286"/>
        <v>10</v>
      </c>
      <c r="E14653" s="334">
        <v>0.2</v>
      </c>
      <c r="F14653" s="334">
        <v>0.2</v>
      </c>
      <c r="G14653" s="334">
        <v>0.1</v>
      </c>
      <c r="H14653" s="334">
        <v>0.2</v>
      </c>
      <c r="I14653" s="334">
        <v>0.2</v>
      </c>
      <c r="J14653" s="334">
        <v>0.2</v>
      </c>
      <c r="K14653" s="334">
        <v>0.1</v>
      </c>
      <c r="L14653" s="334">
        <v>0.2</v>
      </c>
      <c r="M14653" s="334">
        <v>0.2</v>
      </c>
      <c r="N14653" s="334">
        <v>0.2</v>
      </c>
      <c r="O14653" s="334">
        <v>0.1</v>
      </c>
      <c r="P14653" s="334">
        <v>0.2</v>
      </c>
      <c r="Q14653" s="334">
        <v>0.2</v>
      </c>
      <c r="R14653" s="334">
        <v>0.2</v>
      </c>
      <c r="S14653" s="334">
        <v>0.1</v>
      </c>
      <c r="T14653" s="334">
        <v>0.2</v>
      </c>
      <c r="U14653" s="334">
        <v>0.2</v>
      </c>
      <c r="V14653" s="334">
        <v>0.1</v>
      </c>
      <c r="W14653" s="334">
        <v>0.2</v>
      </c>
      <c r="X14653" s="334">
        <v>0.2</v>
      </c>
      <c r="Y14653" s="334">
        <v>0.2</v>
      </c>
      <c r="Z14653" s="334">
        <v>0.1</v>
      </c>
      <c r="AA14653" s="334">
        <v>0.2</v>
      </c>
      <c r="AB14653" s="334">
        <v>0.2</v>
      </c>
      <c r="AD14653" s="334">
        <v>4.2</v>
      </c>
      <c r="AE14653" s="334">
        <f t="shared" si="2287"/>
        <v>4.2</v>
      </c>
      <c r="AF14653" s="334">
        <f t="shared" si="2288"/>
        <v>4.200000000000002</v>
      </c>
      <c r="AG14653" s="340">
        <f t="shared" si="2289"/>
        <v>1.7763568394002505E-15</v>
      </c>
      <c r="AI14653" s="340">
        <f t="shared" si="2293"/>
        <v>0</v>
      </c>
      <c r="AJ14653" s="340">
        <f t="shared" si="2293"/>
        <v>0</v>
      </c>
      <c r="AK14653" s="340">
        <f t="shared" si="2293"/>
        <v>0</v>
      </c>
      <c r="AL14653" s="340">
        <f t="shared" si="2293"/>
        <v>0</v>
      </c>
      <c r="AM14653" s="340">
        <f t="shared" si="2293"/>
        <v>0</v>
      </c>
    </row>
    <row r="14654" spans="1:39" x14ac:dyDescent="0.35">
      <c r="A14654" s="337">
        <v>36567</v>
      </c>
      <c r="B14654" s="338">
        <f t="shared" si="2284"/>
        <v>2000</v>
      </c>
      <c r="C14654" s="338">
        <f t="shared" si="2285"/>
        <v>2</v>
      </c>
      <c r="D14654" s="338">
        <f t="shared" si="2286"/>
        <v>11</v>
      </c>
      <c r="E14654" s="334">
        <v>0</v>
      </c>
      <c r="F14654" s="334">
        <v>0</v>
      </c>
      <c r="G14654" s="334">
        <v>0</v>
      </c>
      <c r="H14654" s="334">
        <v>0</v>
      </c>
      <c r="I14654" s="334">
        <v>0</v>
      </c>
      <c r="J14654" s="334">
        <v>0</v>
      </c>
      <c r="K14654" s="334">
        <v>0</v>
      </c>
      <c r="L14654" s="334">
        <v>0</v>
      </c>
      <c r="M14654" s="334">
        <v>0</v>
      </c>
      <c r="N14654" s="334">
        <v>0</v>
      </c>
      <c r="O14654" s="334">
        <v>0</v>
      </c>
      <c r="P14654" s="334">
        <v>0</v>
      </c>
      <c r="Q14654" s="334">
        <v>0</v>
      </c>
      <c r="R14654" s="334">
        <v>0</v>
      </c>
      <c r="S14654" s="334">
        <v>0</v>
      </c>
      <c r="T14654" s="334">
        <v>0</v>
      </c>
      <c r="U14654" s="334">
        <v>0</v>
      </c>
      <c r="V14654" s="334">
        <v>0</v>
      </c>
      <c r="W14654" s="334">
        <v>0</v>
      </c>
      <c r="X14654" s="334">
        <v>0</v>
      </c>
      <c r="Y14654" s="334">
        <v>0</v>
      </c>
      <c r="Z14654" s="334">
        <v>0</v>
      </c>
      <c r="AA14654" s="334">
        <v>0</v>
      </c>
      <c r="AB14654" s="334">
        <v>0</v>
      </c>
      <c r="AD14654" s="334">
        <v>0</v>
      </c>
      <c r="AE14654" s="334">
        <f t="shared" si="2287"/>
        <v>0</v>
      </c>
      <c r="AF14654" s="334">
        <f t="shared" si="2288"/>
        <v>0</v>
      </c>
      <c r="AG14654" s="340">
        <f t="shared" si="2289"/>
        <v>0</v>
      </c>
      <c r="AI14654" s="340">
        <f t="shared" si="2293"/>
        <v>0</v>
      </c>
      <c r="AJ14654" s="340">
        <f t="shared" si="2293"/>
        <v>0</v>
      </c>
      <c r="AK14654" s="340">
        <f t="shared" si="2293"/>
        <v>0</v>
      </c>
      <c r="AL14654" s="340">
        <f t="shared" si="2293"/>
        <v>0</v>
      </c>
      <c r="AM14654" s="340">
        <f t="shared" si="2293"/>
        <v>0</v>
      </c>
    </row>
    <row r="14655" spans="1:39" x14ac:dyDescent="0.35">
      <c r="A14655" s="337">
        <v>36568</v>
      </c>
      <c r="B14655" s="338">
        <f t="shared" si="2284"/>
        <v>2000</v>
      </c>
      <c r="C14655" s="338">
        <f t="shared" si="2285"/>
        <v>2</v>
      </c>
      <c r="D14655" s="338">
        <f t="shared" si="2286"/>
        <v>12</v>
      </c>
      <c r="E14655" s="334">
        <v>0</v>
      </c>
      <c r="F14655" s="334">
        <v>0</v>
      </c>
      <c r="G14655" s="334">
        <v>0</v>
      </c>
      <c r="H14655" s="334">
        <v>0</v>
      </c>
      <c r="I14655" s="334">
        <v>0</v>
      </c>
      <c r="J14655" s="334">
        <v>0.1</v>
      </c>
      <c r="K14655" s="334">
        <v>0</v>
      </c>
      <c r="L14655" s="334">
        <v>0</v>
      </c>
      <c r="M14655" s="334">
        <v>0</v>
      </c>
      <c r="N14655" s="334">
        <v>0</v>
      </c>
      <c r="O14655" s="334">
        <v>0</v>
      </c>
      <c r="P14655" s="334">
        <v>0</v>
      </c>
      <c r="Q14655" s="334">
        <v>0</v>
      </c>
      <c r="R14655" s="334">
        <v>0.1</v>
      </c>
      <c r="S14655" s="334">
        <v>0</v>
      </c>
      <c r="T14655" s="334">
        <v>0</v>
      </c>
      <c r="U14655" s="334">
        <v>0</v>
      </c>
      <c r="V14655" s="334">
        <v>0</v>
      </c>
      <c r="W14655" s="334">
        <v>0</v>
      </c>
      <c r="X14655" s="334">
        <v>0</v>
      </c>
      <c r="Y14655" s="334">
        <v>0</v>
      </c>
      <c r="Z14655" s="334">
        <v>0</v>
      </c>
      <c r="AA14655" s="334">
        <v>0</v>
      </c>
      <c r="AB14655" s="334">
        <v>0</v>
      </c>
      <c r="AD14655" s="334">
        <v>0.2</v>
      </c>
      <c r="AE14655" s="334">
        <f t="shared" si="2287"/>
        <v>0.2</v>
      </c>
      <c r="AF14655" s="334">
        <f t="shared" si="2288"/>
        <v>0.2</v>
      </c>
      <c r="AG14655" s="340">
        <f t="shared" si="2289"/>
        <v>0</v>
      </c>
      <c r="AI14655" s="340">
        <f t="shared" si="2293"/>
        <v>0</v>
      </c>
      <c r="AJ14655" s="340">
        <f t="shared" si="2293"/>
        <v>0</v>
      </c>
      <c r="AK14655" s="340">
        <f t="shared" si="2293"/>
        <v>0</v>
      </c>
      <c r="AL14655" s="340">
        <f t="shared" si="2293"/>
        <v>0</v>
      </c>
      <c r="AM14655" s="340">
        <f t="shared" si="2293"/>
        <v>0</v>
      </c>
    </row>
    <row r="14656" spans="1:39" x14ac:dyDescent="0.35">
      <c r="A14656" s="337">
        <v>36569</v>
      </c>
      <c r="B14656" s="338">
        <f t="shared" si="2284"/>
        <v>2000</v>
      </c>
      <c r="C14656" s="338">
        <f t="shared" si="2285"/>
        <v>2</v>
      </c>
      <c r="D14656" s="338">
        <f t="shared" si="2286"/>
        <v>13</v>
      </c>
      <c r="E14656" s="334">
        <v>0</v>
      </c>
      <c r="F14656" s="334">
        <v>0</v>
      </c>
      <c r="G14656" s="334">
        <v>0</v>
      </c>
      <c r="H14656" s="334">
        <v>0</v>
      </c>
      <c r="I14656" s="334">
        <v>0</v>
      </c>
      <c r="J14656" s="334">
        <v>0</v>
      </c>
      <c r="K14656" s="334">
        <v>0</v>
      </c>
      <c r="L14656" s="334">
        <v>0</v>
      </c>
      <c r="M14656" s="334">
        <v>0</v>
      </c>
      <c r="N14656" s="334">
        <v>0</v>
      </c>
      <c r="O14656" s="334">
        <v>0</v>
      </c>
      <c r="P14656" s="334">
        <v>0</v>
      </c>
      <c r="Q14656" s="334">
        <v>0</v>
      </c>
      <c r="R14656" s="334">
        <v>0</v>
      </c>
      <c r="S14656" s="334">
        <v>0</v>
      </c>
      <c r="T14656" s="334">
        <v>0</v>
      </c>
      <c r="U14656" s="334">
        <v>0</v>
      </c>
      <c r="V14656" s="334">
        <v>0</v>
      </c>
      <c r="W14656" s="334">
        <v>0</v>
      </c>
      <c r="X14656" s="334">
        <v>0</v>
      </c>
      <c r="Y14656" s="334">
        <v>0</v>
      </c>
      <c r="Z14656" s="334">
        <v>0</v>
      </c>
      <c r="AA14656" s="334">
        <v>0</v>
      </c>
      <c r="AB14656" s="334">
        <v>0</v>
      </c>
      <c r="AD14656" s="334">
        <v>0</v>
      </c>
      <c r="AE14656" s="334">
        <f t="shared" si="2287"/>
        <v>0</v>
      </c>
      <c r="AF14656" s="334">
        <f t="shared" si="2288"/>
        <v>0</v>
      </c>
      <c r="AG14656" s="340">
        <f t="shared" si="2289"/>
        <v>0</v>
      </c>
      <c r="AI14656" s="340">
        <f t="shared" si="2293"/>
        <v>0</v>
      </c>
      <c r="AJ14656" s="340">
        <f t="shared" si="2293"/>
        <v>0</v>
      </c>
      <c r="AK14656" s="340">
        <f t="shared" si="2293"/>
        <v>0</v>
      </c>
      <c r="AL14656" s="340">
        <f t="shared" si="2293"/>
        <v>0</v>
      </c>
      <c r="AM14656" s="340">
        <f t="shared" si="2293"/>
        <v>0</v>
      </c>
    </row>
    <row r="14657" spans="1:39" x14ac:dyDescent="0.35">
      <c r="A14657" s="337">
        <v>36570</v>
      </c>
      <c r="B14657" s="338">
        <f t="shared" si="2284"/>
        <v>2000</v>
      </c>
      <c r="C14657" s="338">
        <f t="shared" si="2285"/>
        <v>2</v>
      </c>
      <c r="D14657" s="338">
        <f t="shared" si="2286"/>
        <v>14</v>
      </c>
      <c r="E14657" s="334">
        <v>0</v>
      </c>
      <c r="F14657" s="334">
        <v>0</v>
      </c>
      <c r="G14657" s="334">
        <v>0</v>
      </c>
      <c r="H14657" s="334">
        <v>0</v>
      </c>
      <c r="I14657" s="334">
        <v>0</v>
      </c>
      <c r="J14657" s="334">
        <v>0</v>
      </c>
      <c r="K14657" s="334">
        <v>0</v>
      </c>
      <c r="L14657" s="334">
        <v>0</v>
      </c>
      <c r="M14657" s="334">
        <v>0</v>
      </c>
      <c r="N14657" s="334">
        <v>0</v>
      </c>
      <c r="O14657" s="334">
        <v>0</v>
      </c>
      <c r="P14657" s="334">
        <v>0</v>
      </c>
      <c r="Q14657" s="334">
        <v>0</v>
      </c>
      <c r="R14657" s="334">
        <v>0</v>
      </c>
      <c r="S14657" s="334">
        <v>0</v>
      </c>
      <c r="T14657" s="334">
        <v>0</v>
      </c>
      <c r="U14657" s="334">
        <v>0</v>
      </c>
      <c r="V14657" s="334">
        <v>0</v>
      </c>
      <c r="W14657" s="334">
        <v>0</v>
      </c>
      <c r="X14657" s="334">
        <v>0</v>
      </c>
      <c r="Y14657" s="334">
        <v>0</v>
      </c>
      <c r="Z14657" s="334">
        <v>0.1</v>
      </c>
      <c r="AA14657" s="334">
        <v>0</v>
      </c>
      <c r="AB14657" s="334">
        <v>0.1</v>
      </c>
      <c r="AD14657" s="334">
        <v>0.2</v>
      </c>
      <c r="AE14657" s="334">
        <f t="shared" si="2287"/>
        <v>0.2</v>
      </c>
      <c r="AF14657" s="334">
        <f t="shared" si="2288"/>
        <v>0.2</v>
      </c>
      <c r="AG14657" s="340">
        <f t="shared" si="2289"/>
        <v>0</v>
      </c>
      <c r="AI14657" s="340">
        <f t="shared" si="2293"/>
        <v>0</v>
      </c>
      <c r="AJ14657" s="340">
        <f t="shared" si="2293"/>
        <v>0</v>
      </c>
      <c r="AK14657" s="340">
        <f t="shared" si="2293"/>
        <v>0</v>
      </c>
      <c r="AL14657" s="340">
        <f t="shared" si="2293"/>
        <v>0</v>
      </c>
      <c r="AM14657" s="340">
        <f t="shared" si="2293"/>
        <v>0</v>
      </c>
    </row>
    <row r="14658" spans="1:39" x14ac:dyDescent="0.35">
      <c r="A14658" s="337">
        <v>36571</v>
      </c>
      <c r="B14658" s="338">
        <f t="shared" si="2284"/>
        <v>2000</v>
      </c>
      <c r="C14658" s="338">
        <f t="shared" si="2285"/>
        <v>2</v>
      </c>
      <c r="D14658" s="338">
        <f t="shared" si="2286"/>
        <v>15</v>
      </c>
      <c r="E14658" s="334">
        <v>0.2</v>
      </c>
      <c r="F14658" s="334">
        <v>0.1</v>
      </c>
      <c r="G14658" s="334">
        <v>0.2</v>
      </c>
      <c r="H14658" s="334">
        <v>0.1</v>
      </c>
      <c r="I14658" s="334">
        <v>0.2</v>
      </c>
      <c r="J14658" s="334">
        <v>0.1</v>
      </c>
      <c r="K14658" s="334">
        <v>0.2</v>
      </c>
      <c r="L14658" s="334">
        <v>0.1</v>
      </c>
      <c r="M14658" s="334">
        <v>0.2</v>
      </c>
      <c r="N14658" s="334">
        <v>0.1</v>
      </c>
      <c r="O14658" s="334">
        <v>0.2</v>
      </c>
      <c r="P14658" s="334">
        <v>0.1</v>
      </c>
      <c r="Q14658" s="334">
        <v>0</v>
      </c>
      <c r="R14658" s="334">
        <v>0</v>
      </c>
      <c r="S14658" s="334">
        <v>0</v>
      </c>
      <c r="T14658" s="334">
        <v>0</v>
      </c>
      <c r="U14658" s="334">
        <v>0</v>
      </c>
      <c r="V14658" s="334">
        <v>0</v>
      </c>
      <c r="W14658" s="334">
        <v>0</v>
      </c>
      <c r="X14658" s="334">
        <v>0.2</v>
      </c>
      <c r="Y14658" s="334">
        <v>0.1</v>
      </c>
      <c r="Z14658" s="334">
        <v>0.2</v>
      </c>
      <c r="AA14658" s="334">
        <v>0.1</v>
      </c>
      <c r="AB14658" s="334">
        <v>0.2</v>
      </c>
      <c r="AD14658" s="334">
        <v>2.6</v>
      </c>
      <c r="AE14658" s="334">
        <f t="shared" si="2287"/>
        <v>2.6</v>
      </c>
      <c r="AF14658" s="334">
        <f t="shared" si="2288"/>
        <v>2.600000000000001</v>
      </c>
      <c r="AG14658" s="340">
        <f t="shared" si="2289"/>
        <v>8.8817841970012523E-16</v>
      </c>
      <c r="AI14658" s="340">
        <f t="shared" si="2293"/>
        <v>0</v>
      </c>
      <c r="AJ14658" s="340">
        <f t="shared" si="2293"/>
        <v>0</v>
      </c>
      <c r="AK14658" s="340">
        <f t="shared" si="2293"/>
        <v>0</v>
      </c>
      <c r="AL14658" s="340">
        <f t="shared" si="2293"/>
        <v>0</v>
      </c>
      <c r="AM14658" s="340">
        <f t="shared" si="2293"/>
        <v>0</v>
      </c>
    </row>
    <row r="14659" spans="1:39" x14ac:dyDescent="0.35">
      <c r="A14659" s="337">
        <v>36572</v>
      </c>
      <c r="B14659" s="338">
        <f t="shared" si="2284"/>
        <v>2000</v>
      </c>
      <c r="C14659" s="338">
        <f t="shared" si="2285"/>
        <v>2</v>
      </c>
      <c r="D14659" s="338">
        <f t="shared" si="2286"/>
        <v>16</v>
      </c>
      <c r="E14659" s="334">
        <v>0</v>
      </c>
      <c r="F14659" s="334">
        <v>0</v>
      </c>
      <c r="G14659" s="334">
        <v>0</v>
      </c>
      <c r="H14659" s="334">
        <v>0</v>
      </c>
      <c r="I14659" s="334">
        <v>0</v>
      </c>
      <c r="J14659" s="334">
        <v>0</v>
      </c>
      <c r="K14659" s="334">
        <v>0</v>
      </c>
      <c r="L14659" s="334">
        <v>0</v>
      </c>
      <c r="M14659" s="334">
        <v>0</v>
      </c>
      <c r="N14659" s="334">
        <v>0</v>
      </c>
      <c r="O14659" s="334">
        <v>0</v>
      </c>
      <c r="P14659" s="334">
        <v>0</v>
      </c>
      <c r="Q14659" s="334">
        <v>0</v>
      </c>
      <c r="R14659" s="334">
        <v>0</v>
      </c>
      <c r="S14659" s="334">
        <v>0</v>
      </c>
      <c r="T14659" s="334">
        <v>0</v>
      </c>
      <c r="U14659" s="334">
        <v>0</v>
      </c>
      <c r="V14659" s="334">
        <v>0</v>
      </c>
      <c r="W14659" s="334">
        <v>0</v>
      </c>
      <c r="X14659" s="334">
        <v>0</v>
      </c>
      <c r="Y14659" s="334">
        <v>0</v>
      </c>
      <c r="Z14659" s="334">
        <v>0</v>
      </c>
      <c r="AA14659" s="334">
        <v>0</v>
      </c>
      <c r="AB14659" s="334">
        <v>0</v>
      </c>
      <c r="AD14659" s="334">
        <v>0</v>
      </c>
      <c r="AE14659" s="334">
        <f t="shared" si="2287"/>
        <v>0</v>
      </c>
      <c r="AF14659" s="334">
        <f t="shared" si="2288"/>
        <v>0</v>
      </c>
      <c r="AG14659" s="340">
        <f t="shared" si="2289"/>
        <v>0</v>
      </c>
      <c r="AI14659" s="340">
        <f t="shared" si="2293"/>
        <v>0</v>
      </c>
      <c r="AJ14659" s="340">
        <f t="shared" si="2293"/>
        <v>0</v>
      </c>
      <c r="AK14659" s="340">
        <f t="shared" si="2293"/>
        <v>0</v>
      </c>
      <c r="AL14659" s="340">
        <f t="shared" si="2293"/>
        <v>0</v>
      </c>
      <c r="AM14659" s="340">
        <f t="shared" si="2293"/>
        <v>0</v>
      </c>
    </row>
    <row r="14660" spans="1:39" x14ac:dyDescent="0.35">
      <c r="A14660" s="337">
        <v>36573</v>
      </c>
      <c r="B14660" s="338">
        <f t="shared" ref="B14660:B14723" si="2294">YEAR(A14660)</f>
        <v>2000</v>
      </c>
      <c r="C14660" s="338">
        <f t="shared" ref="C14660:C14723" si="2295">MONTH(A14660)</f>
        <v>2</v>
      </c>
      <c r="D14660" s="338">
        <f t="shared" ref="D14660:D14723" si="2296">DAY(A14660)</f>
        <v>17</v>
      </c>
      <c r="E14660" s="334">
        <v>0</v>
      </c>
      <c r="F14660" s="334">
        <v>0</v>
      </c>
      <c r="G14660" s="334">
        <v>0</v>
      </c>
      <c r="H14660" s="334">
        <v>0</v>
      </c>
      <c r="I14660" s="334">
        <v>0</v>
      </c>
      <c r="J14660" s="334">
        <v>0</v>
      </c>
      <c r="K14660" s="334">
        <v>0</v>
      </c>
      <c r="L14660" s="334">
        <v>0</v>
      </c>
      <c r="M14660" s="334">
        <v>0</v>
      </c>
      <c r="N14660" s="334">
        <v>0</v>
      </c>
      <c r="O14660" s="334">
        <v>0</v>
      </c>
      <c r="P14660" s="334">
        <v>0</v>
      </c>
      <c r="Q14660" s="334">
        <v>0</v>
      </c>
      <c r="R14660" s="334">
        <v>0</v>
      </c>
      <c r="S14660" s="334">
        <v>0</v>
      </c>
      <c r="T14660" s="334">
        <v>0</v>
      </c>
      <c r="U14660" s="334">
        <v>0</v>
      </c>
      <c r="V14660" s="334">
        <v>0</v>
      </c>
      <c r="W14660" s="334">
        <v>0</v>
      </c>
      <c r="X14660" s="334">
        <v>0</v>
      </c>
      <c r="Y14660" s="334">
        <v>0</v>
      </c>
      <c r="Z14660" s="334">
        <v>0</v>
      </c>
      <c r="AA14660" s="334">
        <v>0</v>
      </c>
      <c r="AB14660" s="334">
        <v>0</v>
      </c>
      <c r="AD14660" s="334">
        <v>0</v>
      </c>
      <c r="AE14660" s="334">
        <f t="shared" ref="AE14660:AE14723" si="2297">AD14660</f>
        <v>0</v>
      </c>
      <c r="AF14660" s="334">
        <f t="shared" ref="AF14660:AF14723" si="2298">SUM(E14660:AB14660)</f>
        <v>0</v>
      </c>
      <c r="AG14660" s="340">
        <f t="shared" ref="AG14660:AG14723" si="2299">ABS(AF14660-AE14660)</f>
        <v>0</v>
      </c>
      <c r="AI14660" s="340">
        <f t="shared" ref="AI14660:AM14675" si="2300">IF($C14660=AI$1,$AF14660,0)</f>
        <v>0</v>
      </c>
      <c r="AJ14660" s="340">
        <f t="shared" si="2300"/>
        <v>0</v>
      </c>
      <c r="AK14660" s="340">
        <f t="shared" si="2300"/>
        <v>0</v>
      </c>
      <c r="AL14660" s="340">
        <f t="shared" si="2300"/>
        <v>0</v>
      </c>
      <c r="AM14660" s="340">
        <f t="shared" si="2300"/>
        <v>0</v>
      </c>
    </row>
    <row r="14661" spans="1:39" x14ac:dyDescent="0.35">
      <c r="A14661" s="337">
        <v>36574</v>
      </c>
      <c r="B14661" s="338">
        <f t="shared" si="2294"/>
        <v>2000</v>
      </c>
      <c r="C14661" s="338">
        <f t="shared" si="2295"/>
        <v>2</v>
      </c>
      <c r="D14661" s="338">
        <f t="shared" si="2296"/>
        <v>18</v>
      </c>
      <c r="E14661" s="334">
        <v>0</v>
      </c>
      <c r="F14661" s="334">
        <v>0</v>
      </c>
      <c r="G14661" s="334">
        <v>0</v>
      </c>
      <c r="H14661" s="334">
        <v>0</v>
      </c>
      <c r="I14661" s="334">
        <v>0</v>
      </c>
      <c r="J14661" s="334">
        <v>0</v>
      </c>
      <c r="K14661" s="334">
        <v>0</v>
      </c>
      <c r="L14661" s="334">
        <v>0</v>
      </c>
      <c r="M14661" s="334">
        <v>0</v>
      </c>
      <c r="N14661" s="334">
        <v>0</v>
      </c>
      <c r="O14661" s="334">
        <v>0</v>
      </c>
      <c r="P14661" s="334">
        <v>0</v>
      </c>
      <c r="Q14661" s="334">
        <v>0</v>
      </c>
      <c r="R14661" s="334">
        <v>0</v>
      </c>
      <c r="S14661" s="334">
        <v>0</v>
      </c>
      <c r="T14661" s="334">
        <v>0</v>
      </c>
      <c r="U14661" s="334">
        <v>0</v>
      </c>
      <c r="V14661" s="334">
        <v>0</v>
      </c>
      <c r="W14661" s="334">
        <v>0</v>
      </c>
      <c r="X14661" s="334">
        <v>0</v>
      </c>
      <c r="Y14661" s="334">
        <v>0</v>
      </c>
      <c r="Z14661" s="334">
        <v>0</v>
      </c>
      <c r="AA14661" s="334">
        <v>0</v>
      </c>
      <c r="AB14661" s="334">
        <v>0</v>
      </c>
      <c r="AD14661" s="334">
        <v>0</v>
      </c>
      <c r="AE14661" s="334">
        <f t="shared" si="2297"/>
        <v>0</v>
      </c>
      <c r="AF14661" s="334">
        <f t="shared" si="2298"/>
        <v>0</v>
      </c>
      <c r="AG14661" s="340">
        <f t="shared" si="2299"/>
        <v>0</v>
      </c>
      <c r="AI14661" s="340">
        <f t="shared" si="2300"/>
        <v>0</v>
      </c>
      <c r="AJ14661" s="340">
        <f t="shared" si="2300"/>
        <v>0</v>
      </c>
      <c r="AK14661" s="340">
        <f t="shared" si="2300"/>
        <v>0</v>
      </c>
      <c r="AL14661" s="340">
        <f t="shared" si="2300"/>
        <v>0</v>
      </c>
      <c r="AM14661" s="340">
        <f t="shared" si="2300"/>
        <v>0</v>
      </c>
    </row>
    <row r="14662" spans="1:39" x14ac:dyDescent="0.35">
      <c r="A14662" s="337">
        <v>36575</v>
      </c>
      <c r="B14662" s="338">
        <f t="shared" si="2294"/>
        <v>2000</v>
      </c>
      <c r="C14662" s="338">
        <f t="shared" si="2295"/>
        <v>2</v>
      </c>
      <c r="D14662" s="338">
        <f t="shared" si="2296"/>
        <v>19</v>
      </c>
      <c r="E14662" s="334">
        <v>0</v>
      </c>
      <c r="F14662" s="334">
        <v>0</v>
      </c>
      <c r="G14662" s="334">
        <v>0</v>
      </c>
      <c r="H14662" s="334">
        <v>0</v>
      </c>
      <c r="I14662" s="334">
        <v>0</v>
      </c>
      <c r="J14662" s="334">
        <v>0</v>
      </c>
      <c r="K14662" s="334">
        <v>0</v>
      </c>
      <c r="L14662" s="334">
        <v>0</v>
      </c>
      <c r="M14662" s="334">
        <v>0</v>
      </c>
      <c r="N14662" s="334">
        <v>0</v>
      </c>
      <c r="O14662" s="334">
        <v>0</v>
      </c>
      <c r="P14662" s="334">
        <v>0</v>
      </c>
      <c r="Q14662" s="334">
        <v>0</v>
      </c>
      <c r="R14662" s="334">
        <v>0</v>
      </c>
      <c r="S14662" s="334">
        <v>0</v>
      </c>
      <c r="T14662" s="334">
        <v>0</v>
      </c>
      <c r="U14662" s="334">
        <v>0</v>
      </c>
      <c r="V14662" s="334">
        <v>0</v>
      </c>
      <c r="W14662" s="334">
        <v>0</v>
      </c>
      <c r="X14662" s="334">
        <v>0</v>
      </c>
      <c r="Y14662" s="334">
        <v>0</v>
      </c>
      <c r="Z14662" s="334">
        <v>0</v>
      </c>
      <c r="AA14662" s="334">
        <v>0</v>
      </c>
      <c r="AB14662" s="334">
        <v>0</v>
      </c>
      <c r="AD14662" s="334">
        <v>0</v>
      </c>
      <c r="AE14662" s="334">
        <f t="shared" si="2297"/>
        <v>0</v>
      </c>
      <c r="AF14662" s="334">
        <f t="shared" si="2298"/>
        <v>0</v>
      </c>
      <c r="AG14662" s="340">
        <f t="shared" si="2299"/>
        <v>0</v>
      </c>
      <c r="AI14662" s="340">
        <f t="shared" si="2300"/>
        <v>0</v>
      </c>
      <c r="AJ14662" s="340">
        <f t="shared" si="2300"/>
        <v>0</v>
      </c>
      <c r="AK14662" s="340">
        <f t="shared" si="2300"/>
        <v>0</v>
      </c>
      <c r="AL14662" s="340">
        <f t="shared" si="2300"/>
        <v>0</v>
      </c>
      <c r="AM14662" s="340">
        <f t="shared" si="2300"/>
        <v>0</v>
      </c>
    </row>
    <row r="14663" spans="1:39" x14ac:dyDescent="0.35">
      <c r="A14663" s="337">
        <v>36576</v>
      </c>
      <c r="B14663" s="338">
        <f t="shared" si="2294"/>
        <v>2000</v>
      </c>
      <c r="C14663" s="338">
        <f t="shared" si="2295"/>
        <v>2</v>
      </c>
      <c r="D14663" s="338">
        <f t="shared" si="2296"/>
        <v>20</v>
      </c>
      <c r="E14663" s="334">
        <v>0</v>
      </c>
      <c r="F14663" s="334">
        <v>0</v>
      </c>
      <c r="G14663" s="334">
        <v>0</v>
      </c>
      <c r="H14663" s="334">
        <v>0</v>
      </c>
      <c r="I14663" s="334">
        <v>0</v>
      </c>
      <c r="J14663" s="334">
        <v>0</v>
      </c>
      <c r="K14663" s="334">
        <v>0</v>
      </c>
      <c r="L14663" s="334">
        <v>0</v>
      </c>
      <c r="M14663" s="334">
        <v>0</v>
      </c>
      <c r="N14663" s="334">
        <v>0</v>
      </c>
      <c r="O14663" s="334">
        <v>0</v>
      </c>
      <c r="P14663" s="334">
        <v>0</v>
      </c>
      <c r="Q14663" s="334">
        <v>0</v>
      </c>
      <c r="R14663" s="334">
        <v>0</v>
      </c>
      <c r="S14663" s="334">
        <v>0</v>
      </c>
      <c r="T14663" s="334">
        <v>0</v>
      </c>
      <c r="U14663" s="334">
        <v>0</v>
      </c>
      <c r="V14663" s="334">
        <v>0</v>
      </c>
      <c r="W14663" s="334">
        <v>0</v>
      </c>
      <c r="X14663" s="334">
        <v>0</v>
      </c>
      <c r="Y14663" s="334">
        <v>0</v>
      </c>
      <c r="Z14663" s="334">
        <v>0</v>
      </c>
      <c r="AA14663" s="334">
        <v>0</v>
      </c>
      <c r="AB14663" s="334">
        <v>0</v>
      </c>
      <c r="AD14663" s="334">
        <v>0</v>
      </c>
      <c r="AE14663" s="334">
        <f t="shared" si="2297"/>
        <v>0</v>
      </c>
      <c r="AF14663" s="334">
        <f t="shared" si="2298"/>
        <v>0</v>
      </c>
      <c r="AG14663" s="340">
        <f t="shared" si="2299"/>
        <v>0</v>
      </c>
      <c r="AI14663" s="340">
        <f t="shared" si="2300"/>
        <v>0</v>
      </c>
      <c r="AJ14663" s="340">
        <f t="shared" si="2300"/>
        <v>0</v>
      </c>
      <c r="AK14663" s="340">
        <f t="shared" si="2300"/>
        <v>0</v>
      </c>
      <c r="AL14663" s="340">
        <f t="shared" si="2300"/>
        <v>0</v>
      </c>
      <c r="AM14663" s="340">
        <f t="shared" si="2300"/>
        <v>0</v>
      </c>
    </row>
    <row r="14664" spans="1:39" x14ac:dyDescent="0.35">
      <c r="A14664" s="337">
        <v>36577</v>
      </c>
      <c r="B14664" s="338">
        <f t="shared" si="2294"/>
        <v>2000</v>
      </c>
      <c r="C14664" s="338">
        <f t="shared" si="2295"/>
        <v>2</v>
      </c>
      <c r="D14664" s="338">
        <f t="shared" si="2296"/>
        <v>21</v>
      </c>
      <c r="E14664" s="334">
        <v>0</v>
      </c>
      <c r="F14664" s="334">
        <v>0</v>
      </c>
      <c r="G14664" s="334">
        <v>0</v>
      </c>
      <c r="H14664" s="334">
        <v>0</v>
      </c>
      <c r="I14664" s="334">
        <v>0</v>
      </c>
      <c r="J14664" s="334">
        <v>0</v>
      </c>
      <c r="K14664" s="334">
        <v>0</v>
      </c>
      <c r="L14664" s="334">
        <v>0</v>
      </c>
      <c r="M14664" s="334">
        <v>0</v>
      </c>
      <c r="N14664" s="334">
        <v>0</v>
      </c>
      <c r="O14664" s="334">
        <v>0</v>
      </c>
      <c r="P14664" s="334">
        <v>0</v>
      </c>
      <c r="Q14664" s="334">
        <v>0</v>
      </c>
      <c r="R14664" s="334">
        <v>0</v>
      </c>
      <c r="S14664" s="334">
        <v>0</v>
      </c>
      <c r="T14664" s="334">
        <v>0</v>
      </c>
      <c r="U14664" s="334">
        <v>0</v>
      </c>
      <c r="V14664" s="334">
        <v>0</v>
      </c>
      <c r="W14664" s="334">
        <v>0</v>
      </c>
      <c r="X14664" s="334">
        <v>0</v>
      </c>
      <c r="Y14664" s="334">
        <v>0</v>
      </c>
      <c r="Z14664" s="334">
        <v>0</v>
      </c>
      <c r="AA14664" s="334">
        <v>0</v>
      </c>
      <c r="AB14664" s="334">
        <v>0</v>
      </c>
      <c r="AD14664" s="334">
        <v>0</v>
      </c>
      <c r="AE14664" s="334">
        <f t="shared" si="2297"/>
        <v>0</v>
      </c>
      <c r="AF14664" s="334">
        <f t="shared" si="2298"/>
        <v>0</v>
      </c>
      <c r="AG14664" s="340">
        <f t="shared" si="2299"/>
        <v>0</v>
      </c>
      <c r="AI14664" s="340">
        <f t="shared" si="2300"/>
        <v>0</v>
      </c>
      <c r="AJ14664" s="340">
        <f t="shared" si="2300"/>
        <v>0</v>
      </c>
      <c r="AK14664" s="340">
        <f t="shared" si="2300"/>
        <v>0</v>
      </c>
      <c r="AL14664" s="340">
        <f t="shared" si="2300"/>
        <v>0</v>
      </c>
      <c r="AM14664" s="340">
        <f t="shared" si="2300"/>
        <v>0</v>
      </c>
    </row>
    <row r="14665" spans="1:39" x14ac:dyDescent="0.35">
      <c r="A14665" s="337">
        <v>36578</v>
      </c>
      <c r="B14665" s="338">
        <f t="shared" si="2294"/>
        <v>2000</v>
      </c>
      <c r="C14665" s="338">
        <f t="shared" si="2295"/>
        <v>2</v>
      </c>
      <c r="D14665" s="338">
        <f t="shared" si="2296"/>
        <v>22</v>
      </c>
      <c r="E14665" s="334">
        <v>0</v>
      </c>
      <c r="F14665" s="334">
        <v>0</v>
      </c>
      <c r="G14665" s="334">
        <v>0</v>
      </c>
      <c r="H14665" s="334">
        <v>0</v>
      </c>
      <c r="I14665" s="334">
        <v>0</v>
      </c>
      <c r="J14665" s="334">
        <v>0</v>
      </c>
      <c r="K14665" s="334">
        <v>0</v>
      </c>
      <c r="L14665" s="334">
        <v>0</v>
      </c>
      <c r="M14665" s="334">
        <v>0</v>
      </c>
      <c r="N14665" s="334">
        <v>0</v>
      </c>
      <c r="O14665" s="334">
        <v>0</v>
      </c>
      <c r="P14665" s="334">
        <v>0</v>
      </c>
      <c r="Q14665" s="334">
        <v>0</v>
      </c>
      <c r="R14665" s="334">
        <v>0</v>
      </c>
      <c r="S14665" s="334">
        <v>0</v>
      </c>
      <c r="T14665" s="334">
        <v>0</v>
      </c>
      <c r="U14665" s="334">
        <v>0</v>
      </c>
      <c r="V14665" s="334">
        <v>0</v>
      </c>
      <c r="W14665" s="334">
        <v>0</v>
      </c>
      <c r="X14665" s="334">
        <v>0</v>
      </c>
      <c r="Y14665" s="334">
        <v>0</v>
      </c>
      <c r="Z14665" s="334">
        <v>0</v>
      </c>
      <c r="AA14665" s="334">
        <v>0</v>
      </c>
      <c r="AB14665" s="334">
        <v>0</v>
      </c>
      <c r="AD14665" s="334">
        <v>0</v>
      </c>
      <c r="AE14665" s="334">
        <f t="shared" si="2297"/>
        <v>0</v>
      </c>
      <c r="AF14665" s="334">
        <f t="shared" si="2298"/>
        <v>0</v>
      </c>
      <c r="AG14665" s="340">
        <f t="shared" si="2299"/>
        <v>0</v>
      </c>
      <c r="AI14665" s="340">
        <f t="shared" si="2300"/>
        <v>0</v>
      </c>
      <c r="AJ14665" s="340">
        <f t="shared" si="2300"/>
        <v>0</v>
      </c>
      <c r="AK14665" s="340">
        <f t="shared" si="2300"/>
        <v>0</v>
      </c>
      <c r="AL14665" s="340">
        <f t="shared" si="2300"/>
        <v>0</v>
      </c>
      <c r="AM14665" s="340">
        <f t="shared" si="2300"/>
        <v>0</v>
      </c>
    </row>
    <row r="14666" spans="1:39" x14ac:dyDescent="0.35">
      <c r="A14666" s="337">
        <v>36579</v>
      </c>
      <c r="B14666" s="338">
        <f t="shared" si="2294"/>
        <v>2000</v>
      </c>
      <c r="C14666" s="338">
        <f t="shared" si="2295"/>
        <v>2</v>
      </c>
      <c r="D14666" s="338">
        <f t="shared" si="2296"/>
        <v>23</v>
      </c>
      <c r="E14666" s="334">
        <v>0</v>
      </c>
      <c r="F14666" s="334">
        <v>0</v>
      </c>
      <c r="G14666" s="334">
        <v>0</v>
      </c>
      <c r="H14666" s="334">
        <v>0</v>
      </c>
      <c r="I14666" s="334">
        <v>0</v>
      </c>
      <c r="J14666" s="334">
        <v>0</v>
      </c>
      <c r="K14666" s="334">
        <v>0</v>
      </c>
      <c r="L14666" s="334">
        <v>0</v>
      </c>
      <c r="M14666" s="334">
        <v>0</v>
      </c>
      <c r="N14666" s="334">
        <v>0</v>
      </c>
      <c r="O14666" s="334">
        <v>0</v>
      </c>
      <c r="P14666" s="334">
        <v>0</v>
      </c>
      <c r="Q14666" s="334">
        <v>0</v>
      </c>
      <c r="R14666" s="334">
        <v>0</v>
      </c>
      <c r="S14666" s="334">
        <v>0</v>
      </c>
      <c r="T14666" s="334">
        <v>0</v>
      </c>
      <c r="U14666" s="334">
        <v>0</v>
      </c>
      <c r="V14666" s="334">
        <v>0</v>
      </c>
      <c r="W14666" s="334">
        <v>0</v>
      </c>
      <c r="X14666" s="334">
        <v>0</v>
      </c>
      <c r="Y14666" s="334">
        <v>0</v>
      </c>
      <c r="Z14666" s="334">
        <v>0</v>
      </c>
      <c r="AA14666" s="334">
        <v>0</v>
      </c>
      <c r="AB14666" s="334">
        <v>0</v>
      </c>
      <c r="AD14666" s="334">
        <v>0</v>
      </c>
      <c r="AE14666" s="334">
        <f t="shared" si="2297"/>
        <v>0</v>
      </c>
      <c r="AF14666" s="334">
        <f t="shared" si="2298"/>
        <v>0</v>
      </c>
      <c r="AG14666" s="340">
        <f t="shared" si="2299"/>
        <v>0</v>
      </c>
      <c r="AI14666" s="340">
        <f t="shared" si="2300"/>
        <v>0</v>
      </c>
      <c r="AJ14666" s="340">
        <f t="shared" si="2300"/>
        <v>0</v>
      </c>
      <c r="AK14666" s="340">
        <f t="shared" si="2300"/>
        <v>0</v>
      </c>
      <c r="AL14666" s="340">
        <f t="shared" si="2300"/>
        <v>0</v>
      </c>
      <c r="AM14666" s="340">
        <f t="shared" si="2300"/>
        <v>0</v>
      </c>
    </row>
    <row r="14667" spans="1:39" x14ac:dyDescent="0.35">
      <c r="A14667" s="337">
        <v>36580</v>
      </c>
      <c r="B14667" s="338">
        <f t="shared" si="2294"/>
        <v>2000</v>
      </c>
      <c r="C14667" s="338">
        <f t="shared" si="2295"/>
        <v>2</v>
      </c>
      <c r="D14667" s="338">
        <f t="shared" si="2296"/>
        <v>24</v>
      </c>
      <c r="E14667" s="334">
        <v>0</v>
      </c>
      <c r="F14667" s="334">
        <v>0</v>
      </c>
      <c r="G14667" s="334">
        <v>0</v>
      </c>
      <c r="H14667" s="334">
        <v>0</v>
      </c>
      <c r="I14667" s="334">
        <v>0</v>
      </c>
      <c r="J14667" s="334">
        <v>0</v>
      </c>
      <c r="K14667" s="334">
        <v>0</v>
      </c>
      <c r="L14667" s="334">
        <v>0.1</v>
      </c>
      <c r="M14667" s="334">
        <v>0.1</v>
      </c>
      <c r="N14667" s="334">
        <v>0.1</v>
      </c>
      <c r="O14667" s="334">
        <v>0.1</v>
      </c>
      <c r="P14667" s="334">
        <v>0</v>
      </c>
      <c r="Q14667" s="334">
        <v>0</v>
      </c>
      <c r="R14667" s="334">
        <v>0</v>
      </c>
      <c r="S14667" s="334">
        <v>0</v>
      </c>
      <c r="T14667" s="334">
        <v>0</v>
      </c>
      <c r="U14667" s="334">
        <v>0</v>
      </c>
      <c r="V14667" s="334">
        <v>0</v>
      </c>
      <c r="W14667" s="334">
        <v>0</v>
      </c>
      <c r="X14667" s="334">
        <v>0</v>
      </c>
      <c r="Y14667" s="334">
        <v>0</v>
      </c>
      <c r="Z14667" s="334">
        <v>0</v>
      </c>
      <c r="AA14667" s="334">
        <v>0</v>
      </c>
      <c r="AB14667" s="334">
        <v>0</v>
      </c>
      <c r="AD14667" s="334">
        <v>0.4</v>
      </c>
      <c r="AE14667" s="334">
        <f t="shared" si="2297"/>
        <v>0.4</v>
      </c>
      <c r="AF14667" s="334">
        <f t="shared" si="2298"/>
        <v>0.4</v>
      </c>
      <c r="AG14667" s="340">
        <f t="shared" si="2299"/>
        <v>0</v>
      </c>
      <c r="AI14667" s="340">
        <f t="shared" si="2300"/>
        <v>0</v>
      </c>
      <c r="AJ14667" s="340">
        <f t="shared" si="2300"/>
        <v>0</v>
      </c>
      <c r="AK14667" s="340">
        <f t="shared" si="2300"/>
        <v>0</v>
      </c>
      <c r="AL14667" s="340">
        <f t="shared" si="2300"/>
        <v>0</v>
      </c>
      <c r="AM14667" s="340">
        <f t="shared" si="2300"/>
        <v>0</v>
      </c>
    </row>
    <row r="14668" spans="1:39" x14ac:dyDescent="0.35">
      <c r="A14668" s="337">
        <v>36581</v>
      </c>
      <c r="B14668" s="338">
        <f t="shared" si="2294"/>
        <v>2000</v>
      </c>
      <c r="C14668" s="338">
        <f t="shared" si="2295"/>
        <v>2</v>
      </c>
      <c r="D14668" s="338">
        <f t="shared" si="2296"/>
        <v>25</v>
      </c>
      <c r="E14668" s="334">
        <v>0</v>
      </c>
      <c r="F14668" s="334">
        <v>0</v>
      </c>
      <c r="G14668" s="334">
        <v>0</v>
      </c>
      <c r="H14668" s="334">
        <v>0</v>
      </c>
      <c r="I14668" s="334">
        <v>0</v>
      </c>
      <c r="J14668" s="334">
        <v>0</v>
      </c>
      <c r="K14668" s="334">
        <v>0</v>
      </c>
      <c r="L14668" s="334">
        <v>0</v>
      </c>
      <c r="M14668" s="334">
        <v>0</v>
      </c>
      <c r="N14668" s="334">
        <v>0</v>
      </c>
      <c r="O14668" s="334">
        <v>0</v>
      </c>
      <c r="P14668" s="334">
        <v>0</v>
      </c>
      <c r="Q14668" s="334">
        <v>0</v>
      </c>
      <c r="R14668" s="334">
        <v>0</v>
      </c>
      <c r="S14668" s="334">
        <v>0</v>
      </c>
      <c r="T14668" s="334">
        <v>0</v>
      </c>
      <c r="U14668" s="334">
        <v>0</v>
      </c>
      <c r="V14668" s="334">
        <v>0</v>
      </c>
      <c r="W14668" s="334">
        <v>0</v>
      </c>
      <c r="X14668" s="334">
        <v>0</v>
      </c>
      <c r="Y14668" s="334">
        <v>0</v>
      </c>
      <c r="Z14668" s="334">
        <v>0</v>
      </c>
      <c r="AA14668" s="334">
        <v>0</v>
      </c>
      <c r="AB14668" s="334">
        <v>0</v>
      </c>
      <c r="AD14668" s="334">
        <v>0</v>
      </c>
      <c r="AE14668" s="334">
        <f t="shared" si="2297"/>
        <v>0</v>
      </c>
      <c r="AF14668" s="334">
        <f t="shared" si="2298"/>
        <v>0</v>
      </c>
      <c r="AG14668" s="340">
        <f t="shared" si="2299"/>
        <v>0</v>
      </c>
      <c r="AI14668" s="340">
        <f t="shared" si="2300"/>
        <v>0</v>
      </c>
      <c r="AJ14668" s="340">
        <f t="shared" si="2300"/>
        <v>0</v>
      </c>
      <c r="AK14668" s="340">
        <f t="shared" si="2300"/>
        <v>0</v>
      </c>
      <c r="AL14668" s="340">
        <f t="shared" si="2300"/>
        <v>0</v>
      </c>
      <c r="AM14668" s="340">
        <f t="shared" si="2300"/>
        <v>0</v>
      </c>
    </row>
    <row r="14669" spans="1:39" x14ac:dyDescent="0.35">
      <c r="A14669" s="337">
        <v>36582</v>
      </c>
      <c r="B14669" s="338">
        <f t="shared" si="2294"/>
        <v>2000</v>
      </c>
      <c r="C14669" s="338">
        <f t="shared" si="2295"/>
        <v>2</v>
      </c>
      <c r="D14669" s="338">
        <f t="shared" si="2296"/>
        <v>26</v>
      </c>
      <c r="E14669" s="334">
        <v>0</v>
      </c>
      <c r="F14669" s="334">
        <v>0</v>
      </c>
      <c r="G14669" s="334">
        <v>0</v>
      </c>
      <c r="H14669" s="334">
        <v>0</v>
      </c>
      <c r="I14669" s="334">
        <v>0</v>
      </c>
      <c r="J14669" s="334">
        <v>0</v>
      </c>
      <c r="K14669" s="334">
        <v>0</v>
      </c>
      <c r="L14669" s="334">
        <v>0</v>
      </c>
      <c r="M14669" s="334">
        <v>0</v>
      </c>
      <c r="N14669" s="334">
        <v>0</v>
      </c>
      <c r="O14669" s="334">
        <v>0</v>
      </c>
      <c r="P14669" s="334">
        <v>0</v>
      </c>
      <c r="Q14669" s="334">
        <v>0</v>
      </c>
      <c r="R14669" s="334">
        <v>0</v>
      </c>
      <c r="S14669" s="334">
        <v>0</v>
      </c>
      <c r="T14669" s="334">
        <v>0</v>
      </c>
      <c r="U14669" s="334">
        <v>0</v>
      </c>
      <c r="V14669" s="334">
        <v>0</v>
      </c>
      <c r="W14669" s="334">
        <v>0</v>
      </c>
      <c r="X14669" s="334">
        <v>0</v>
      </c>
      <c r="Y14669" s="334">
        <v>0</v>
      </c>
      <c r="Z14669" s="334">
        <v>0</v>
      </c>
      <c r="AA14669" s="334">
        <v>0</v>
      </c>
      <c r="AB14669" s="334">
        <v>0</v>
      </c>
      <c r="AD14669" s="334">
        <v>0</v>
      </c>
      <c r="AE14669" s="334">
        <f t="shared" si="2297"/>
        <v>0</v>
      </c>
      <c r="AF14669" s="334">
        <f t="shared" si="2298"/>
        <v>0</v>
      </c>
      <c r="AG14669" s="340">
        <f t="shared" si="2299"/>
        <v>0</v>
      </c>
      <c r="AI14669" s="340">
        <f t="shared" si="2300"/>
        <v>0</v>
      </c>
      <c r="AJ14669" s="340">
        <f t="shared" si="2300"/>
        <v>0</v>
      </c>
      <c r="AK14669" s="340">
        <f t="shared" si="2300"/>
        <v>0</v>
      </c>
      <c r="AL14669" s="340">
        <f t="shared" si="2300"/>
        <v>0</v>
      </c>
      <c r="AM14669" s="340">
        <f t="shared" si="2300"/>
        <v>0</v>
      </c>
    </row>
    <row r="14670" spans="1:39" x14ac:dyDescent="0.35">
      <c r="A14670" s="337">
        <v>36583</v>
      </c>
      <c r="B14670" s="338">
        <f t="shared" si="2294"/>
        <v>2000</v>
      </c>
      <c r="C14670" s="338">
        <f t="shared" si="2295"/>
        <v>2</v>
      </c>
      <c r="D14670" s="338">
        <f t="shared" si="2296"/>
        <v>27</v>
      </c>
      <c r="E14670" s="334">
        <v>0</v>
      </c>
      <c r="F14670" s="334">
        <v>0</v>
      </c>
      <c r="G14670" s="334">
        <v>0</v>
      </c>
      <c r="H14670" s="334">
        <v>0</v>
      </c>
      <c r="I14670" s="334">
        <v>0</v>
      </c>
      <c r="J14670" s="334">
        <v>0</v>
      </c>
      <c r="K14670" s="334">
        <v>0</v>
      </c>
      <c r="L14670" s="334">
        <v>0</v>
      </c>
      <c r="M14670" s="334">
        <v>0</v>
      </c>
      <c r="N14670" s="334">
        <v>0</v>
      </c>
      <c r="O14670" s="334">
        <v>0</v>
      </c>
      <c r="P14670" s="334">
        <v>0</v>
      </c>
      <c r="Q14670" s="334">
        <v>0</v>
      </c>
      <c r="R14670" s="334">
        <v>0</v>
      </c>
      <c r="S14670" s="334">
        <v>0</v>
      </c>
      <c r="T14670" s="334">
        <v>0</v>
      </c>
      <c r="U14670" s="334">
        <v>0</v>
      </c>
      <c r="V14670" s="334">
        <v>0</v>
      </c>
      <c r="W14670" s="334">
        <v>0</v>
      </c>
      <c r="X14670" s="334">
        <v>0</v>
      </c>
      <c r="Y14670" s="334">
        <v>0</v>
      </c>
      <c r="Z14670" s="334">
        <v>0</v>
      </c>
      <c r="AA14670" s="334">
        <v>0</v>
      </c>
      <c r="AB14670" s="334">
        <v>0</v>
      </c>
      <c r="AD14670" s="334">
        <v>0</v>
      </c>
      <c r="AE14670" s="334">
        <f t="shared" si="2297"/>
        <v>0</v>
      </c>
      <c r="AF14670" s="334">
        <f t="shared" si="2298"/>
        <v>0</v>
      </c>
      <c r="AG14670" s="340">
        <f t="shared" si="2299"/>
        <v>0</v>
      </c>
      <c r="AI14670" s="340">
        <f t="shared" si="2300"/>
        <v>0</v>
      </c>
      <c r="AJ14670" s="340">
        <f t="shared" si="2300"/>
        <v>0</v>
      </c>
      <c r="AK14670" s="340">
        <f t="shared" si="2300"/>
        <v>0</v>
      </c>
      <c r="AL14670" s="340">
        <f t="shared" si="2300"/>
        <v>0</v>
      </c>
      <c r="AM14670" s="340">
        <f t="shared" si="2300"/>
        <v>0</v>
      </c>
    </row>
    <row r="14671" spans="1:39" x14ac:dyDescent="0.35">
      <c r="A14671" s="337">
        <v>36584</v>
      </c>
      <c r="B14671" s="338">
        <f t="shared" si="2294"/>
        <v>2000</v>
      </c>
      <c r="C14671" s="338">
        <f t="shared" si="2295"/>
        <v>2</v>
      </c>
      <c r="D14671" s="338">
        <f t="shared" si="2296"/>
        <v>28</v>
      </c>
      <c r="E14671" s="334">
        <v>0</v>
      </c>
      <c r="F14671" s="334">
        <v>0</v>
      </c>
      <c r="G14671" s="334">
        <v>0</v>
      </c>
      <c r="H14671" s="334">
        <v>0</v>
      </c>
      <c r="I14671" s="334">
        <v>0</v>
      </c>
      <c r="J14671" s="334">
        <v>0</v>
      </c>
      <c r="K14671" s="334">
        <v>0</v>
      </c>
      <c r="L14671" s="334">
        <v>0</v>
      </c>
      <c r="M14671" s="334">
        <v>0</v>
      </c>
      <c r="N14671" s="334">
        <v>0</v>
      </c>
      <c r="O14671" s="334">
        <v>0</v>
      </c>
      <c r="P14671" s="334">
        <v>0</v>
      </c>
      <c r="Q14671" s="334">
        <v>0</v>
      </c>
      <c r="R14671" s="334">
        <v>0</v>
      </c>
      <c r="S14671" s="334">
        <v>0</v>
      </c>
      <c r="T14671" s="334">
        <v>0</v>
      </c>
      <c r="U14671" s="334">
        <v>0</v>
      </c>
      <c r="V14671" s="334">
        <v>0</v>
      </c>
      <c r="W14671" s="334">
        <v>0</v>
      </c>
      <c r="X14671" s="334">
        <v>0</v>
      </c>
      <c r="Y14671" s="334">
        <v>0</v>
      </c>
      <c r="Z14671" s="334">
        <v>0</v>
      </c>
      <c r="AA14671" s="334">
        <v>0</v>
      </c>
      <c r="AB14671" s="334">
        <v>0</v>
      </c>
      <c r="AD14671" s="334">
        <v>0</v>
      </c>
      <c r="AE14671" s="334">
        <f t="shared" si="2297"/>
        <v>0</v>
      </c>
      <c r="AF14671" s="334">
        <f t="shared" si="2298"/>
        <v>0</v>
      </c>
      <c r="AG14671" s="340">
        <f t="shared" si="2299"/>
        <v>0</v>
      </c>
      <c r="AI14671" s="340">
        <f t="shared" si="2300"/>
        <v>0</v>
      </c>
      <c r="AJ14671" s="340">
        <f t="shared" si="2300"/>
        <v>0</v>
      </c>
      <c r="AK14671" s="340">
        <f t="shared" si="2300"/>
        <v>0</v>
      </c>
      <c r="AL14671" s="340">
        <f t="shared" si="2300"/>
        <v>0</v>
      </c>
      <c r="AM14671" s="340">
        <f t="shared" si="2300"/>
        <v>0</v>
      </c>
    </row>
    <row r="14672" spans="1:39" x14ac:dyDescent="0.35">
      <c r="A14672" s="337">
        <v>36585</v>
      </c>
      <c r="B14672" s="338">
        <f t="shared" si="2294"/>
        <v>2000</v>
      </c>
      <c r="C14672" s="338">
        <f t="shared" si="2295"/>
        <v>2</v>
      </c>
      <c r="D14672" s="338">
        <f t="shared" si="2296"/>
        <v>29</v>
      </c>
      <c r="E14672" s="334">
        <v>0</v>
      </c>
      <c r="F14672" s="334">
        <v>0</v>
      </c>
      <c r="G14672" s="334">
        <v>0</v>
      </c>
      <c r="H14672" s="334">
        <v>0</v>
      </c>
      <c r="I14672" s="334">
        <v>0</v>
      </c>
      <c r="J14672" s="334">
        <v>0</v>
      </c>
      <c r="K14672" s="334">
        <v>0</v>
      </c>
      <c r="L14672" s="334">
        <v>0</v>
      </c>
      <c r="M14672" s="334">
        <v>0</v>
      </c>
      <c r="N14672" s="334">
        <v>0</v>
      </c>
      <c r="O14672" s="334">
        <v>0</v>
      </c>
      <c r="P14672" s="334">
        <v>0</v>
      </c>
      <c r="Q14672" s="334">
        <v>0</v>
      </c>
      <c r="R14672" s="334">
        <v>0</v>
      </c>
      <c r="S14672" s="334">
        <v>0</v>
      </c>
      <c r="T14672" s="334">
        <v>0</v>
      </c>
      <c r="U14672" s="334">
        <v>0</v>
      </c>
      <c r="V14672" s="334">
        <v>0</v>
      </c>
      <c r="W14672" s="334">
        <v>0</v>
      </c>
      <c r="X14672" s="334">
        <v>0</v>
      </c>
      <c r="Y14672" s="334">
        <v>0</v>
      </c>
      <c r="Z14672" s="334">
        <v>0</v>
      </c>
      <c r="AA14672" s="334">
        <v>0</v>
      </c>
      <c r="AB14672" s="334">
        <v>0</v>
      </c>
      <c r="AD14672" s="334">
        <v>0</v>
      </c>
      <c r="AE14672" s="334">
        <f t="shared" si="2297"/>
        <v>0</v>
      </c>
      <c r="AF14672" s="334">
        <f t="shared" si="2298"/>
        <v>0</v>
      </c>
      <c r="AG14672" s="340">
        <f t="shared" si="2299"/>
        <v>0</v>
      </c>
      <c r="AI14672" s="340">
        <f t="shared" si="2300"/>
        <v>0</v>
      </c>
      <c r="AJ14672" s="340">
        <f t="shared" si="2300"/>
        <v>0</v>
      </c>
      <c r="AK14672" s="340">
        <f t="shared" si="2300"/>
        <v>0</v>
      </c>
      <c r="AL14672" s="340">
        <f t="shared" si="2300"/>
        <v>0</v>
      </c>
      <c r="AM14672" s="340">
        <f t="shared" si="2300"/>
        <v>0</v>
      </c>
    </row>
    <row r="14673" spans="1:39" x14ac:dyDescent="0.35">
      <c r="A14673" s="337">
        <v>36586</v>
      </c>
      <c r="B14673" s="338">
        <f t="shared" si="2294"/>
        <v>2000</v>
      </c>
      <c r="C14673" s="338">
        <f t="shared" si="2295"/>
        <v>3</v>
      </c>
      <c r="D14673" s="338">
        <f t="shared" si="2296"/>
        <v>1</v>
      </c>
      <c r="E14673" s="334">
        <v>0</v>
      </c>
      <c r="F14673" s="334">
        <v>0</v>
      </c>
      <c r="G14673" s="334">
        <v>0</v>
      </c>
      <c r="H14673" s="334">
        <v>0</v>
      </c>
      <c r="I14673" s="334">
        <v>0</v>
      </c>
      <c r="J14673" s="334">
        <v>0</v>
      </c>
      <c r="K14673" s="334">
        <v>0</v>
      </c>
      <c r="L14673" s="334">
        <v>0</v>
      </c>
      <c r="M14673" s="334">
        <v>0</v>
      </c>
      <c r="N14673" s="334">
        <v>0</v>
      </c>
      <c r="O14673" s="334">
        <v>0</v>
      </c>
      <c r="P14673" s="334">
        <v>0</v>
      </c>
      <c r="Q14673" s="334">
        <v>0</v>
      </c>
      <c r="R14673" s="334">
        <v>0</v>
      </c>
      <c r="S14673" s="334">
        <v>0</v>
      </c>
      <c r="T14673" s="334">
        <v>0</v>
      </c>
      <c r="U14673" s="334">
        <v>0</v>
      </c>
      <c r="V14673" s="334">
        <v>0</v>
      </c>
      <c r="W14673" s="334">
        <v>0</v>
      </c>
      <c r="X14673" s="334">
        <v>0</v>
      </c>
      <c r="Y14673" s="334">
        <v>0</v>
      </c>
      <c r="Z14673" s="334">
        <v>0</v>
      </c>
      <c r="AA14673" s="334">
        <v>0</v>
      </c>
      <c r="AB14673" s="334">
        <v>0</v>
      </c>
      <c r="AD14673" s="334">
        <v>0</v>
      </c>
      <c r="AE14673" s="334">
        <f t="shared" si="2297"/>
        <v>0</v>
      </c>
      <c r="AF14673" s="334">
        <f t="shared" si="2298"/>
        <v>0</v>
      </c>
      <c r="AG14673" s="340">
        <f t="shared" si="2299"/>
        <v>0</v>
      </c>
      <c r="AI14673" s="340">
        <f t="shared" si="2300"/>
        <v>0</v>
      </c>
      <c r="AJ14673" s="340">
        <f t="shared" si="2300"/>
        <v>0</v>
      </c>
      <c r="AK14673" s="340">
        <f t="shared" si="2300"/>
        <v>0</v>
      </c>
      <c r="AL14673" s="340">
        <f t="shared" si="2300"/>
        <v>0</v>
      </c>
      <c r="AM14673" s="340">
        <f t="shared" si="2300"/>
        <v>0</v>
      </c>
    </row>
    <row r="14674" spans="1:39" x14ac:dyDescent="0.35">
      <c r="A14674" s="337">
        <v>36587</v>
      </c>
      <c r="B14674" s="338">
        <f t="shared" si="2294"/>
        <v>2000</v>
      </c>
      <c r="C14674" s="338">
        <f t="shared" si="2295"/>
        <v>3</v>
      </c>
      <c r="D14674" s="338">
        <f t="shared" si="2296"/>
        <v>2</v>
      </c>
      <c r="E14674" s="334">
        <v>0</v>
      </c>
      <c r="F14674" s="334">
        <v>0</v>
      </c>
      <c r="G14674" s="334">
        <v>0</v>
      </c>
      <c r="H14674" s="334">
        <v>0</v>
      </c>
      <c r="I14674" s="334">
        <v>0</v>
      </c>
      <c r="J14674" s="334">
        <v>0</v>
      </c>
      <c r="K14674" s="334">
        <v>0</v>
      </c>
      <c r="L14674" s="334">
        <v>0</v>
      </c>
      <c r="M14674" s="334">
        <v>0</v>
      </c>
      <c r="N14674" s="334">
        <v>0</v>
      </c>
      <c r="O14674" s="334">
        <v>0</v>
      </c>
      <c r="P14674" s="334">
        <v>0</v>
      </c>
      <c r="Q14674" s="334">
        <v>0</v>
      </c>
      <c r="R14674" s="334">
        <v>0</v>
      </c>
      <c r="S14674" s="334">
        <v>0</v>
      </c>
      <c r="T14674" s="334">
        <v>0</v>
      </c>
      <c r="U14674" s="334">
        <v>0</v>
      </c>
      <c r="V14674" s="334">
        <v>0</v>
      </c>
      <c r="W14674" s="334">
        <v>0</v>
      </c>
      <c r="X14674" s="334">
        <v>0</v>
      </c>
      <c r="Y14674" s="334">
        <v>0</v>
      </c>
      <c r="Z14674" s="334">
        <v>0</v>
      </c>
      <c r="AA14674" s="334">
        <v>0</v>
      </c>
      <c r="AB14674" s="334">
        <v>0</v>
      </c>
      <c r="AD14674" s="334">
        <v>0</v>
      </c>
      <c r="AE14674" s="334">
        <f t="shared" si="2297"/>
        <v>0</v>
      </c>
      <c r="AF14674" s="334">
        <f t="shared" si="2298"/>
        <v>0</v>
      </c>
      <c r="AG14674" s="340">
        <f t="shared" si="2299"/>
        <v>0</v>
      </c>
      <c r="AI14674" s="340">
        <f t="shared" si="2300"/>
        <v>0</v>
      </c>
      <c r="AJ14674" s="340">
        <f t="shared" si="2300"/>
        <v>0</v>
      </c>
      <c r="AK14674" s="340">
        <f t="shared" si="2300"/>
        <v>0</v>
      </c>
      <c r="AL14674" s="340">
        <f t="shared" si="2300"/>
        <v>0</v>
      </c>
      <c r="AM14674" s="340">
        <f t="shared" si="2300"/>
        <v>0</v>
      </c>
    </row>
    <row r="14675" spans="1:39" x14ac:dyDescent="0.35">
      <c r="A14675" s="337">
        <v>36588</v>
      </c>
      <c r="B14675" s="338">
        <f t="shared" si="2294"/>
        <v>2000</v>
      </c>
      <c r="C14675" s="338">
        <f t="shared" si="2295"/>
        <v>3</v>
      </c>
      <c r="D14675" s="338">
        <f t="shared" si="2296"/>
        <v>3</v>
      </c>
      <c r="E14675" s="334">
        <v>0</v>
      </c>
      <c r="F14675" s="334">
        <v>0</v>
      </c>
      <c r="G14675" s="334">
        <v>0</v>
      </c>
      <c r="H14675" s="334">
        <v>0</v>
      </c>
      <c r="I14675" s="334">
        <v>0</v>
      </c>
      <c r="J14675" s="334">
        <v>0</v>
      </c>
      <c r="K14675" s="334">
        <v>0</v>
      </c>
      <c r="L14675" s="334">
        <v>0</v>
      </c>
      <c r="M14675" s="334">
        <v>0</v>
      </c>
      <c r="N14675" s="334">
        <v>0</v>
      </c>
      <c r="O14675" s="334">
        <v>0</v>
      </c>
      <c r="P14675" s="334">
        <v>0</v>
      </c>
      <c r="Q14675" s="334">
        <v>0</v>
      </c>
      <c r="R14675" s="334">
        <v>0</v>
      </c>
      <c r="S14675" s="334">
        <v>0</v>
      </c>
      <c r="T14675" s="334">
        <v>0</v>
      </c>
      <c r="U14675" s="334">
        <v>0</v>
      </c>
      <c r="V14675" s="334">
        <v>0</v>
      </c>
      <c r="W14675" s="334">
        <v>0</v>
      </c>
      <c r="X14675" s="334">
        <v>0</v>
      </c>
      <c r="Y14675" s="334">
        <v>0</v>
      </c>
      <c r="Z14675" s="334">
        <v>0</v>
      </c>
      <c r="AA14675" s="334">
        <v>0</v>
      </c>
      <c r="AB14675" s="334">
        <v>0</v>
      </c>
      <c r="AD14675" s="334">
        <v>0</v>
      </c>
      <c r="AE14675" s="334">
        <f t="shared" si="2297"/>
        <v>0</v>
      </c>
      <c r="AF14675" s="334">
        <f t="shared" si="2298"/>
        <v>0</v>
      </c>
      <c r="AG14675" s="340">
        <f t="shared" si="2299"/>
        <v>0</v>
      </c>
      <c r="AI14675" s="340">
        <f t="shared" si="2300"/>
        <v>0</v>
      </c>
      <c r="AJ14675" s="340">
        <f t="shared" si="2300"/>
        <v>0</v>
      </c>
      <c r="AK14675" s="340">
        <f t="shared" si="2300"/>
        <v>0</v>
      </c>
      <c r="AL14675" s="340">
        <f t="shared" si="2300"/>
        <v>0</v>
      </c>
      <c r="AM14675" s="340">
        <f t="shared" si="2300"/>
        <v>0</v>
      </c>
    </row>
    <row r="14676" spans="1:39" x14ac:dyDescent="0.35">
      <c r="A14676" s="337">
        <v>36589</v>
      </c>
      <c r="B14676" s="338">
        <f t="shared" si="2294"/>
        <v>2000</v>
      </c>
      <c r="C14676" s="338">
        <f t="shared" si="2295"/>
        <v>3</v>
      </c>
      <c r="D14676" s="338">
        <f t="shared" si="2296"/>
        <v>4</v>
      </c>
      <c r="E14676" s="334">
        <v>0</v>
      </c>
      <c r="F14676" s="334">
        <v>0</v>
      </c>
      <c r="G14676" s="334">
        <v>0</v>
      </c>
      <c r="H14676" s="334">
        <v>0</v>
      </c>
      <c r="I14676" s="334">
        <v>0</v>
      </c>
      <c r="J14676" s="334">
        <v>0</v>
      </c>
      <c r="K14676" s="334">
        <v>0</v>
      </c>
      <c r="L14676" s="334">
        <v>0</v>
      </c>
      <c r="M14676" s="334">
        <v>0</v>
      </c>
      <c r="N14676" s="334">
        <v>0</v>
      </c>
      <c r="O14676" s="334">
        <v>0</v>
      </c>
      <c r="P14676" s="334">
        <v>0</v>
      </c>
      <c r="Q14676" s="334">
        <v>0</v>
      </c>
      <c r="R14676" s="334">
        <v>0</v>
      </c>
      <c r="S14676" s="334">
        <v>0</v>
      </c>
      <c r="T14676" s="334">
        <v>0</v>
      </c>
      <c r="U14676" s="334">
        <v>0</v>
      </c>
      <c r="V14676" s="334">
        <v>0</v>
      </c>
      <c r="W14676" s="334">
        <v>0</v>
      </c>
      <c r="X14676" s="334">
        <v>0.1</v>
      </c>
      <c r="Y14676" s="334">
        <v>0.1</v>
      </c>
      <c r="Z14676" s="334">
        <v>0.1</v>
      </c>
      <c r="AA14676" s="334">
        <v>0.1</v>
      </c>
      <c r="AB14676" s="334">
        <v>0.1</v>
      </c>
      <c r="AD14676" s="334">
        <v>0.5</v>
      </c>
      <c r="AE14676" s="334">
        <f t="shared" si="2297"/>
        <v>0.5</v>
      </c>
      <c r="AF14676" s="334">
        <f t="shared" si="2298"/>
        <v>0.5</v>
      </c>
      <c r="AG14676" s="340">
        <f t="shared" si="2299"/>
        <v>0</v>
      </c>
      <c r="AI14676" s="340">
        <f t="shared" ref="AI14676:AM14691" si="2301">IF($C14676=AI$1,$AF14676,0)</f>
        <v>0</v>
      </c>
      <c r="AJ14676" s="340">
        <f t="shared" si="2301"/>
        <v>0</v>
      </c>
      <c r="AK14676" s="340">
        <f t="shared" si="2301"/>
        <v>0</v>
      </c>
      <c r="AL14676" s="340">
        <f t="shared" si="2301"/>
        <v>0</v>
      </c>
      <c r="AM14676" s="340">
        <f t="shared" si="2301"/>
        <v>0</v>
      </c>
    </row>
    <row r="14677" spans="1:39" x14ac:dyDescent="0.35">
      <c r="A14677" s="337">
        <v>36590</v>
      </c>
      <c r="B14677" s="338">
        <f t="shared" si="2294"/>
        <v>2000</v>
      </c>
      <c r="C14677" s="338">
        <f t="shared" si="2295"/>
        <v>3</v>
      </c>
      <c r="D14677" s="338">
        <f t="shared" si="2296"/>
        <v>5</v>
      </c>
      <c r="E14677" s="334">
        <v>0</v>
      </c>
      <c r="F14677" s="334">
        <v>0.1</v>
      </c>
      <c r="G14677" s="334">
        <v>0</v>
      </c>
      <c r="H14677" s="334">
        <v>0.1</v>
      </c>
      <c r="I14677" s="334">
        <v>0</v>
      </c>
      <c r="J14677" s="334">
        <v>0</v>
      </c>
      <c r="K14677" s="334">
        <v>0</v>
      </c>
      <c r="L14677" s="334">
        <v>0</v>
      </c>
      <c r="M14677" s="334">
        <v>0</v>
      </c>
      <c r="N14677" s="334">
        <v>0</v>
      </c>
      <c r="O14677" s="334">
        <v>0</v>
      </c>
      <c r="P14677" s="334">
        <v>0</v>
      </c>
      <c r="Q14677" s="334">
        <v>0</v>
      </c>
      <c r="R14677" s="334">
        <v>0</v>
      </c>
      <c r="S14677" s="334">
        <v>0</v>
      </c>
      <c r="T14677" s="334">
        <v>0.1</v>
      </c>
      <c r="U14677" s="334">
        <v>0</v>
      </c>
      <c r="V14677" s="334">
        <v>0.1</v>
      </c>
      <c r="W14677" s="334">
        <v>0</v>
      </c>
      <c r="X14677" s="334">
        <v>0</v>
      </c>
      <c r="Y14677" s="334">
        <v>0.1</v>
      </c>
      <c r="Z14677" s="334">
        <v>0</v>
      </c>
      <c r="AA14677" s="334">
        <v>0.1</v>
      </c>
      <c r="AB14677" s="334">
        <v>0</v>
      </c>
      <c r="AD14677" s="334">
        <v>0.6</v>
      </c>
      <c r="AE14677" s="334">
        <f t="shared" si="2297"/>
        <v>0.6</v>
      </c>
      <c r="AF14677" s="334">
        <f t="shared" si="2298"/>
        <v>0.6</v>
      </c>
      <c r="AG14677" s="340">
        <f t="shared" si="2299"/>
        <v>0</v>
      </c>
      <c r="AI14677" s="340">
        <f t="shared" si="2301"/>
        <v>0</v>
      </c>
      <c r="AJ14677" s="340">
        <f t="shared" si="2301"/>
        <v>0</v>
      </c>
      <c r="AK14677" s="340">
        <f t="shared" si="2301"/>
        <v>0</v>
      </c>
      <c r="AL14677" s="340">
        <f t="shared" si="2301"/>
        <v>0</v>
      </c>
      <c r="AM14677" s="340">
        <f t="shared" si="2301"/>
        <v>0</v>
      </c>
    </row>
    <row r="14678" spans="1:39" x14ac:dyDescent="0.35">
      <c r="A14678" s="337">
        <v>36591</v>
      </c>
      <c r="B14678" s="338">
        <f t="shared" si="2294"/>
        <v>2000</v>
      </c>
      <c r="C14678" s="338">
        <f t="shared" si="2295"/>
        <v>3</v>
      </c>
      <c r="D14678" s="338">
        <f t="shared" si="2296"/>
        <v>6</v>
      </c>
      <c r="E14678" s="334">
        <v>0.4</v>
      </c>
      <c r="F14678" s="334">
        <v>0.4</v>
      </c>
      <c r="G14678" s="334">
        <v>0.4</v>
      </c>
      <c r="H14678" s="334">
        <v>0.4</v>
      </c>
      <c r="I14678" s="334">
        <v>0.4</v>
      </c>
      <c r="J14678" s="334">
        <v>0.4</v>
      </c>
      <c r="K14678" s="334">
        <v>0.4</v>
      </c>
      <c r="L14678" s="334">
        <v>0.4</v>
      </c>
      <c r="M14678" s="334">
        <v>0.4</v>
      </c>
      <c r="N14678" s="334">
        <v>0.4</v>
      </c>
      <c r="O14678" s="334">
        <v>0.4</v>
      </c>
      <c r="P14678" s="334">
        <v>0.4</v>
      </c>
      <c r="Q14678" s="334">
        <v>0.4</v>
      </c>
      <c r="R14678" s="334">
        <v>0.4</v>
      </c>
      <c r="S14678" s="334">
        <v>0.4</v>
      </c>
      <c r="T14678" s="334">
        <v>0.4</v>
      </c>
      <c r="U14678" s="334">
        <v>0.4</v>
      </c>
      <c r="V14678" s="334">
        <v>0.4</v>
      </c>
      <c r="W14678" s="334">
        <v>0.4</v>
      </c>
      <c r="X14678" s="334">
        <v>0</v>
      </c>
      <c r="Y14678" s="334">
        <v>0</v>
      </c>
      <c r="Z14678" s="334">
        <v>0</v>
      </c>
      <c r="AA14678" s="334">
        <v>0</v>
      </c>
      <c r="AB14678" s="334">
        <v>0</v>
      </c>
      <c r="AD14678" s="334">
        <v>7.6</v>
      </c>
      <c r="AE14678" s="334">
        <f t="shared" si="2297"/>
        <v>7.6</v>
      </c>
      <c r="AF14678" s="334">
        <f t="shared" si="2298"/>
        <v>7.6000000000000023</v>
      </c>
      <c r="AG14678" s="340">
        <f t="shared" si="2299"/>
        <v>2.6645352591003757E-15</v>
      </c>
      <c r="AI14678" s="340">
        <f t="shared" si="2301"/>
        <v>0</v>
      </c>
      <c r="AJ14678" s="340">
        <f t="shared" si="2301"/>
        <v>0</v>
      </c>
      <c r="AK14678" s="340">
        <f t="shared" si="2301"/>
        <v>0</v>
      </c>
      <c r="AL14678" s="340">
        <f t="shared" si="2301"/>
        <v>0</v>
      </c>
      <c r="AM14678" s="340">
        <f t="shared" si="2301"/>
        <v>0</v>
      </c>
    </row>
    <row r="14679" spans="1:39" x14ac:dyDescent="0.35">
      <c r="A14679" s="337">
        <v>36592</v>
      </c>
      <c r="B14679" s="338">
        <f t="shared" si="2294"/>
        <v>2000</v>
      </c>
      <c r="C14679" s="338">
        <f t="shared" si="2295"/>
        <v>3</v>
      </c>
      <c r="D14679" s="338">
        <f t="shared" si="2296"/>
        <v>7</v>
      </c>
      <c r="E14679" s="334">
        <v>0</v>
      </c>
      <c r="F14679" s="334">
        <v>0</v>
      </c>
      <c r="G14679" s="334">
        <v>0</v>
      </c>
      <c r="H14679" s="334">
        <v>0</v>
      </c>
      <c r="I14679" s="334">
        <v>0</v>
      </c>
      <c r="J14679" s="334">
        <v>0</v>
      </c>
      <c r="K14679" s="334">
        <v>0</v>
      </c>
      <c r="L14679" s="334">
        <v>0</v>
      </c>
      <c r="M14679" s="334">
        <v>0</v>
      </c>
      <c r="N14679" s="334">
        <v>0</v>
      </c>
      <c r="O14679" s="334">
        <v>0</v>
      </c>
      <c r="P14679" s="334">
        <v>0</v>
      </c>
      <c r="Q14679" s="334">
        <v>0</v>
      </c>
      <c r="R14679" s="334">
        <v>0</v>
      </c>
      <c r="S14679" s="334">
        <v>0</v>
      </c>
      <c r="T14679" s="334">
        <v>0</v>
      </c>
      <c r="U14679" s="334">
        <v>0</v>
      </c>
      <c r="V14679" s="334">
        <v>0</v>
      </c>
      <c r="W14679" s="334">
        <v>0</v>
      </c>
      <c r="X14679" s="334">
        <v>0</v>
      </c>
      <c r="Y14679" s="334">
        <v>0</v>
      </c>
      <c r="Z14679" s="334">
        <v>0</v>
      </c>
      <c r="AA14679" s="334">
        <v>0</v>
      </c>
      <c r="AB14679" s="334">
        <v>0</v>
      </c>
      <c r="AD14679" s="334">
        <v>0</v>
      </c>
      <c r="AE14679" s="334">
        <f t="shared" si="2297"/>
        <v>0</v>
      </c>
      <c r="AF14679" s="334">
        <f t="shared" si="2298"/>
        <v>0</v>
      </c>
      <c r="AG14679" s="340">
        <f t="shared" si="2299"/>
        <v>0</v>
      </c>
      <c r="AI14679" s="340">
        <f t="shared" si="2301"/>
        <v>0</v>
      </c>
      <c r="AJ14679" s="340">
        <f t="shared" si="2301"/>
        <v>0</v>
      </c>
      <c r="AK14679" s="340">
        <f t="shared" si="2301"/>
        <v>0</v>
      </c>
      <c r="AL14679" s="340">
        <f t="shared" si="2301"/>
        <v>0</v>
      </c>
      <c r="AM14679" s="340">
        <f t="shared" si="2301"/>
        <v>0</v>
      </c>
    </row>
    <row r="14680" spans="1:39" x14ac:dyDescent="0.35">
      <c r="A14680" s="337">
        <v>36593</v>
      </c>
      <c r="B14680" s="338">
        <f t="shared" si="2294"/>
        <v>2000</v>
      </c>
      <c r="C14680" s="338">
        <f t="shared" si="2295"/>
        <v>3</v>
      </c>
      <c r="D14680" s="338">
        <f t="shared" si="2296"/>
        <v>8</v>
      </c>
      <c r="E14680" s="334">
        <v>0</v>
      </c>
      <c r="F14680" s="334">
        <v>0.1</v>
      </c>
      <c r="G14680" s="334">
        <v>0</v>
      </c>
      <c r="H14680" s="334">
        <v>0</v>
      </c>
      <c r="I14680" s="334">
        <v>0.1</v>
      </c>
      <c r="J14680" s="334">
        <v>0</v>
      </c>
      <c r="K14680" s="334">
        <v>0</v>
      </c>
      <c r="L14680" s="334">
        <v>0.1</v>
      </c>
      <c r="M14680" s="334">
        <v>0</v>
      </c>
      <c r="N14680" s="334">
        <v>0</v>
      </c>
      <c r="O14680" s="334">
        <v>0.1</v>
      </c>
      <c r="P14680" s="334">
        <v>0</v>
      </c>
      <c r="Q14680" s="334">
        <v>0</v>
      </c>
      <c r="R14680" s="334">
        <v>0.1</v>
      </c>
      <c r="S14680" s="334">
        <v>0</v>
      </c>
      <c r="T14680" s="334">
        <v>0</v>
      </c>
      <c r="U14680" s="334">
        <v>0.1</v>
      </c>
      <c r="V14680" s="334">
        <v>0</v>
      </c>
      <c r="W14680" s="334">
        <v>0</v>
      </c>
      <c r="X14680" s="334">
        <v>0.1</v>
      </c>
      <c r="Y14680" s="334">
        <v>0</v>
      </c>
      <c r="Z14680" s="334">
        <v>0</v>
      </c>
      <c r="AA14680" s="334">
        <v>0.1</v>
      </c>
      <c r="AB14680" s="334">
        <v>0</v>
      </c>
      <c r="AD14680" s="334">
        <v>0.8</v>
      </c>
      <c r="AE14680" s="334">
        <f t="shared" si="2297"/>
        <v>0.8</v>
      </c>
      <c r="AF14680" s="334">
        <f t="shared" si="2298"/>
        <v>0.79999999999999993</v>
      </c>
      <c r="AG14680" s="340">
        <f t="shared" si="2299"/>
        <v>1.1102230246251565E-16</v>
      </c>
      <c r="AI14680" s="340">
        <f t="shared" si="2301"/>
        <v>0</v>
      </c>
      <c r="AJ14680" s="340">
        <f t="shared" si="2301"/>
        <v>0</v>
      </c>
      <c r="AK14680" s="340">
        <f t="shared" si="2301"/>
        <v>0</v>
      </c>
      <c r="AL14680" s="340">
        <f t="shared" si="2301"/>
        <v>0</v>
      </c>
      <c r="AM14680" s="340">
        <f t="shared" si="2301"/>
        <v>0</v>
      </c>
    </row>
    <row r="14681" spans="1:39" x14ac:dyDescent="0.35">
      <c r="A14681" s="337">
        <v>36594</v>
      </c>
      <c r="B14681" s="338">
        <f t="shared" si="2294"/>
        <v>2000</v>
      </c>
      <c r="C14681" s="338">
        <f t="shared" si="2295"/>
        <v>3</v>
      </c>
      <c r="D14681" s="338">
        <f t="shared" si="2296"/>
        <v>9</v>
      </c>
      <c r="E14681" s="334">
        <v>0</v>
      </c>
      <c r="F14681" s="334">
        <v>0</v>
      </c>
      <c r="G14681" s="334">
        <v>0</v>
      </c>
      <c r="H14681" s="334">
        <v>0</v>
      </c>
      <c r="I14681" s="334">
        <v>0</v>
      </c>
      <c r="J14681" s="334">
        <v>0</v>
      </c>
      <c r="K14681" s="334">
        <v>0</v>
      </c>
      <c r="L14681" s="334">
        <v>0</v>
      </c>
      <c r="M14681" s="334">
        <v>0</v>
      </c>
      <c r="N14681" s="334">
        <v>0</v>
      </c>
      <c r="O14681" s="334">
        <v>0</v>
      </c>
      <c r="P14681" s="334">
        <v>0</v>
      </c>
      <c r="Q14681" s="334">
        <v>0</v>
      </c>
      <c r="R14681" s="334">
        <v>0</v>
      </c>
      <c r="S14681" s="334">
        <v>0</v>
      </c>
      <c r="T14681" s="334">
        <v>0</v>
      </c>
      <c r="U14681" s="334">
        <v>0</v>
      </c>
      <c r="V14681" s="334">
        <v>0</v>
      </c>
      <c r="W14681" s="334">
        <v>0</v>
      </c>
      <c r="X14681" s="334">
        <v>0</v>
      </c>
      <c r="Y14681" s="334">
        <v>0</v>
      </c>
      <c r="Z14681" s="334">
        <v>0</v>
      </c>
      <c r="AA14681" s="334">
        <v>0</v>
      </c>
      <c r="AB14681" s="334">
        <v>0</v>
      </c>
      <c r="AD14681" s="334">
        <v>0</v>
      </c>
      <c r="AE14681" s="334">
        <f t="shared" si="2297"/>
        <v>0</v>
      </c>
      <c r="AF14681" s="334">
        <f t="shared" si="2298"/>
        <v>0</v>
      </c>
      <c r="AG14681" s="340">
        <f t="shared" si="2299"/>
        <v>0</v>
      </c>
      <c r="AI14681" s="340">
        <f t="shared" si="2301"/>
        <v>0</v>
      </c>
      <c r="AJ14681" s="340">
        <f t="shared" si="2301"/>
        <v>0</v>
      </c>
      <c r="AK14681" s="340">
        <f t="shared" si="2301"/>
        <v>0</v>
      </c>
      <c r="AL14681" s="340">
        <f t="shared" si="2301"/>
        <v>0</v>
      </c>
      <c r="AM14681" s="340">
        <f t="shared" si="2301"/>
        <v>0</v>
      </c>
    </row>
    <row r="14682" spans="1:39" x14ac:dyDescent="0.35">
      <c r="A14682" s="337">
        <v>36595</v>
      </c>
      <c r="B14682" s="338">
        <f t="shared" si="2294"/>
        <v>2000</v>
      </c>
      <c r="C14682" s="338">
        <f t="shared" si="2295"/>
        <v>3</v>
      </c>
      <c r="D14682" s="338">
        <f t="shared" si="2296"/>
        <v>10</v>
      </c>
      <c r="E14682" s="334">
        <v>0</v>
      </c>
      <c r="F14682" s="334">
        <v>0</v>
      </c>
      <c r="G14682" s="334">
        <v>0</v>
      </c>
      <c r="H14682" s="334">
        <v>0</v>
      </c>
      <c r="I14682" s="334">
        <v>0</v>
      </c>
      <c r="J14682" s="334">
        <v>0</v>
      </c>
      <c r="K14682" s="334">
        <v>0</v>
      </c>
      <c r="L14682" s="334">
        <v>0</v>
      </c>
      <c r="M14682" s="334">
        <v>0</v>
      </c>
      <c r="N14682" s="334">
        <v>0</v>
      </c>
      <c r="O14682" s="334">
        <v>0</v>
      </c>
      <c r="P14682" s="334">
        <v>0</v>
      </c>
      <c r="Q14682" s="334">
        <v>0</v>
      </c>
      <c r="R14682" s="334">
        <v>0</v>
      </c>
      <c r="S14682" s="334">
        <v>0</v>
      </c>
      <c r="T14682" s="334">
        <v>0</v>
      </c>
      <c r="U14682" s="334">
        <v>0</v>
      </c>
      <c r="V14682" s="334">
        <v>0</v>
      </c>
      <c r="W14682" s="334">
        <v>0</v>
      </c>
      <c r="X14682" s="334">
        <v>0</v>
      </c>
      <c r="Y14682" s="334">
        <v>0</v>
      </c>
      <c r="Z14682" s="334">
        <v>0</v>
      </c>
      <c r="AA14682" s="334">
        <v>0</v>
      </c>
      <c r="AB14682" s="334">
        <v>0</v>
      </c>
      <c r="AD14682" s="334">
        <v>0</v>
      </c>
      <c r="AE14682" s="334">
        <f t="shared" si="2297"/>
        <v>0</v>
      </c>
      <c r="AF14682" s="334">
        <f t="shared" si="2298"/>
        <v>0</v>
      </c>
      <c r="AG14682" s="340">
        <f t="shared" si="2299"/>
        <v>0</v>
      </c>
      <c r="AI14682" s="340">
        <f t="shared" si="2301"/>
        <v>0</v>
      </c>
      <c r="AJ14682" s="340">
        <f t="shared" si="2301"/>
        <v>0</v>
      </c>
      <c r="AK14682" s="340">
        <f t="shared" si="2301"/>
        <v>0</v>
      </c>
      <c r="AL14682" s="340">
        <f t="shared" si="2301"/>
        <v>0</v>
      </c>
      <c r="AM14682" s="340">
        <f t="shared" si="2301"/>
        <v>0</v>
      </c>
    </row>
    <row r="14683" spans="1:39" x14ac:dyDescent="0.35">
      <c r="A14683" s="337">
        <v>36596</v>
      </c>
      <c r="B14683" s="338">
        <f t="shared" si="2294"/>
        <v>2000</v>
      </c>
      <c r="C14683" s="338">
        <f t="shared" si="2295"/>
        <v>3</v>
      </c>
      <c r="D14683" s="338">
        <f t="shared" si="2296"/>
        <v>11</v>
      </c>
      <c r="E14683" s="334">
        <v>0</v>
      </c>
      <c r="F14683" s="334">
        <v>0</v>
      </c>
      <c r="G14683" s="334">
        <v>0</v>
      </c>
      <c r="H14683" s="334">
        <v>0</v>
      </c>
      <c r="I14683" s="334">
        <v>0</v>
      </c>
      <c r="J14683" s="334">
        <v>0</v>
      </c>
      <c r="K14683" s="334">
        <v>0</v>
      </c>
      <c r="L14683" s="334">
        <v>0</v>
      </c>
      <c r="M14683" s="334">
        <v>0</v>
      </c>
      <c r="N14683" s="334">
        <v>0</v>
      </c>
      <c r="O14683" s="334">
        <v>0</v>
      </c>
      <c r="P14683" s="334">
        <v>0</v>
      </c>
      <c r="Q14683" s="334">
        <v>0</v>
      </c>
      <c r="R14683" s="334">
        <v>0</v>
      </c>
      <c r="S14683" s="334">
        <v>0</v>
      </c>
      <c r="T14683" s="334">
        <v>0</v>
      </c>
      <c r="U14683" s="334">
        <v>0</v>
      </c>
      <c r="V14683" s="334">
        <v>0</v>
      </c>
      <c r="W14683" s="334">
        <v>0</v>
      </c>
      <c r="X14683" s="334">
        <v>0</v>
      </c>
      <c r="Y14683" s="334">
        <v>0</v>
      </c>
      <c r="Z14683" s="334">
        <v>0</v>
      </c>
      <c r="AA14683" s="334">
        <v>0</v>
      </c>
      <c r="AB14683" s="334">
        <v>0</v>
      </c>
      <c r="AD14683" s="334">
        <v>0</v>
      </c>
      <c r="AE14683" s="334">
        <f t="shared" si="2297"/>
        <v>0</v>
      </c>
      <c r="AF14683" s="334">
        <f t="shared" si="2298"/>
        <v>0</v>
      </c>
      <c r="AG14683" s="340">
        <f t="shared" si="2299"/>
        <v>0</v>
      </c>
      <c r="AI14683" s="340">
        <f t="shared" si="2301"/>
        <v>0</v>
      </c>
      <c r="AJ14683" s="340">
        <f t="shared" si="2301"/>
        <v>0</v>
      </c>
      <c r="AK14683" s="340">
        <f t="shared" si="2301"/>
        <v>0</v>
      </c>
      <c r="AL14683" s="340">
        <f t="shared" si="2301"/>
        <v>0</v>
      </c>
      <c r="AM14683" s="340">
        <f t="shared" si="2301"/>
        <v>0</v>
      </c>
    </row>
    <row r="14684" spans="1:39" x14ac:dyDescent="0.35">
      <c r="A14684" s="337">
        <v>36597</v>
      </c>
      <c r="B14684" s="338">
        <f t="shared" si="2294"/>
        <v>2000</v>
      </c>
      <c r="C14684" s="338">
        <f t="shared" si="2295"/>
        <v>3</v>
      </c>
      <c r="D14684" s="338">
        <f t="shared" si="2296"/>
        <v>12</v>
      </c>
      <c r="E14684" s="334">
        <v>0</v>
      </c>
      <c r="F14684" s="334">
        <v>0</v>
      </c>
      <c r="G14684" s="334">
        <v>0</v>
      </c>
      <c r="H14684" s="334">
        <v>0</v>
      </c>
      <c r="I14684" s="334">
        <v>0</v>
      </c>
      <c r="J14684" s="334">
        <v>0</v>
      </c>
      <c r="K14684" s="334">
        <v>0</v>
      </c>
      <c r="L14684" s="334">
        <v>0</v>
      </c>
      <c r="M14684" s="334">
        <v>0</v>
      </c>
      <c r="N14684" s="334">
        <v>0</v>
      </c>
      <c r="O14684" s="334">
        <v>0</v>
      </c>
      <c r="P14684" s="334">
        <v>0</v>
      </c>
      <c r="Q14684" s="334">
        <v>0</v>
      </c>
      <c r="R14684" s="334">
        <v>0</v>
      </c>
      <c r="S14684" s="334">
        <v>0</v>
      </c>
      <c r="T14684" s="334">
        <v>0</v>
      </c>
      <c r="U14684" s="334">
        <v>0</v>
      </c>
      <c r="V14684" s="334">
        <v>0</v>
      </c>
      <c r="W14684" s="334">
        <v>0</v>
      </c>
      <c r="X14684" s="334">
        <v>0</v>
      </c>
      <c r="Y14684" s="334">
        <v>0</v>
      </c>
      <c r="Z14684" s="334">
        <v>0</v>
      </c>
      <c r="AA14684" s="334">
        <v>0</v>
      </c>
      <c r="AB14684" s="334">
        <v>0</v>
      </c>
      <c r="AD14684" s="334">
        <v>0</v>
      </c>
      <c r="AE14684" s="334">
        <f t="shared" si="2297"/>
        <v>0</v>
      </c>
      <c r="AF14684" s="334">
        <f t="shared" si="2298"/>
        <v>0</v>
      </c>
      <c r="AG14684" s="340">
        <f t="shared" si="2299"/>
        <v>0</v>
      </c>
      <c r="AI14684" s="340">
        <f t="shared" si="2301"/>
        <v>0</v>
      </c>
      <c r="AJ14684" s="340">
        <f t="shared" si="2301"/>
        <v>0</v>
      </c>
      <c r="AK14684" s="340">
        <f t="shared" si="2301"/>
        <v>0</v>
      </c>
      <c r="AL14684" s="340">
        <f t="shared" si="2301"/>
        <v>0</v>
      </c>
      <c r="AM14684" s="340">
        <f t="shared" si="2301"/>
        <v>0</v>
      </c>
    </row>
    <row r="14685" spans="1:39" x14ac:dyDescent="0.35">
      <c r="A14685" s="337">
        <v>36598</v>
      </c>
      <c r="B14685" s="338">
        <f t="shared" si="2294"/>
        <v>2000</v>
      </c>
      <c r="C14685" s="338">
        <f t="shared" si="2295"/>
        <v>3</v>
      </c>
      <c r="D14685" s="338">
        <f t="shared" si="2296"/>
        <v>13</v>
      </c>
      <c r="E14685" s="334">
        <v>0</v>
      </c>
      <c r="F14685" s="334">
        <v>0</v>
      </c>
      <c r="G14685" s="334">
        <v>0</v>
      </c>
      <c r="H14685" s="334">
        <v>0</v>
      </c>
      <c r="I14685" s="334">
        <v>0</v>
      </c>
      <c r="J14685" s="334">
        <v>0</v>
      </c>
      <c r="K14685" s="334">
        <v>0</v>
      </c>
      <c r="L14685" s="334">
        <v>0</v>
      </c>
      <c r="M14685" s="334">
        <v>0</v>
      </c>
      <c r="N14685" s="334">
        <v>0</v>
      </c>
      <c r="O14685" s="334">
        <v>0</v>
      </c>
      <c r="P14685" s="334">
        <v>0</v>
      </c>
      <c r="Q14685" s="334">
        <v>0</v>
      </c>
      <c r="R14685" s="334">
        <v>0</v>
      </c>
      <c r="S14685" s="334">
        <v>0</v>
      </c>
      <c r="T14685" s="334">
        <v>0</v>
      </c>
      <c r="U14685" s="334">
        <v>0</v>
      </c>
      <c r="V14685" s="334">
        <v>0</v>
      </c>
      <c r="W14685" s="334">
        <v>0</v>
      </c>
      <c r="X14685" s="334">
        <v>0</v>
      </c>
      <c r="Y14685" s="334">
        <v>0</v>
      </c>
      <c r="Z14685" s="334">
        <v>0</v>
      </c>
      <c r="AA14685" s="334">
        <v>0</v>
      </c>
      <c r="AB14685" s="334">
        <v>0</v>
      </c>
      <c r="AD14685" s="334">
        <v>0</v>
      </c>
      <c r="AE14685" s="334">
        <f t="shared" si="2297"/>
        <v>0</v>
      </c>
      <c r="AF14685" s="334">
        <f t="shared" si="2298"/>
        <v>0</v>
      </c>
      <c r="AG14685" s="340">
        <f t="shared" si="2299"/>
        <v>0</v>
      </c>
      <c r="AI14685" s="340">
        <f t="shared" si="2301"/>
        <v>0</v>
      </c>
      <c r="AJ14685" s="340">
        <f t="shared" si="2301"/>
        <v>0</v>
      </c>
      <c r="AK14685" s="340">
        <f t="shared" si="2301"/>
        <v>0</v>
      </c>
      <c r="AL14685" s="340">
        <f t="shared" si="2301"/>
        <v>0</v>
      </c>
      <c r="AM14685" s="340">
        <f t="shared" si="2301"/>
        <v>0</v>
      </c>
    </row>
    <row r="14686" spans="1:39" x14ac:dyDescent="0.35">
      <c r="A14686" s="337">
        <v>36599</v>
      </c>
      <c r="B14686" s="338">
        <f t="shared" si="2294"/>
        <v>2000</v>
      </c>
      <c r="C14686" s="338">
        <f t="shared" si="2295"/>
        <v>3</v>
      </c>
      <c r="D14686" s="338">
        <f t="shared" si="2296"/>
        <v>14</v>
      </c>
      <c r="E14686" s="334">
        <v>0.3</v>
      </c>
      <c r="F14686" s="334">
        <v>0.3</v>
      </c>
      <c r="G14686" s="334">
        <v>0.3</v>
      </c>
      <c r="H14686" s="334">
        <v>0.3</v>
      </c>
      <c r="I14686" s="334">
        <v>0.3</v>
      </c>
      <c r="J14686" s="334">
        <v>0.4</v>
      </c>
      <c r="K14686" s="334">
        <v>0.3</v>
      </c>
      <c r="L14686" s="334">
        <v>0.3</v>
      </c>
      <c r="M14686" s="334">
        <v>0.3</v>
      </c>
      <c r="N14686" s="334">
        <v>0.3</v>
      </c>
      <c r="O14686" s="334">
        <v>0.3</v>
      </c>
      <c r="P14686" s="334">
        <v>0.3</v>
      </c>
      <c r="Q14686" s="334">
        <v>0.3</v>
      </c>
      <c r="R14686" s="334">
        <v>0.3</v>
      </c>
      <c r="S14686" s="334">
        <v>0.3</v>
      </c>
      <c r="T14686" s="334">
        <v>0.3</v>
      </c>
      <c r="U14686" s="334">
        <v>0.3</v>
      </c>
      <c r="V14686" s="334">
        <v>0.3</v>
      </c>
      <c r="W14686" s="334">
        <v>0.4</v>
      </c>
      <c r="X14686" s="334">
        <v>0.3</v>
      </c>
      <c r="Y14686" s="334">
        <v>0.3</v>
      </c>
      <c r="Z14686" s="334">
        <v>0.3</v>
      </c>
      <c r="AA14686" s="334">
        <v>0.3</v>
      </c>
      <c r="AB14686" s="334">
        <v>0.3</v>
      </c>
      <c r="AD14686" s="334">
        <v>7.4</v>
      </c>
      <c r="AE14686" s="334">
        <f t="shared" si="2297"/>
        <v>7.4</v>
      </c>
      <c r="AF14686" s="334">
        <f t="shared" si="2298"/>
        <v>7.3999999999999977</v>
      </c>
      <c r="AG14686" s="340">
        <f t="shared" si="2299"/>
        <v>2.6645352591003757E-15</v>
      </c>
      <c r="AI14686" s="340">
        <f t="shared" si="2301"/>
        <v>0</v>
      </c>
      <c r="AJ14686" s="340">
        <f t="shared" si="2301"/>
        <v>0</v>
      </c>
      <c r="AK14686" s="340">
        <f t="shared" si="2301"/>
        <v>0</v>
      </c>
      <c r="AL14686" s="340">
        <f t="shared" si="2301"/>
        <v>0</v>
      </c>
      <c r="AM14686" s="340">
        <f t="shared" si="2301"/>
        <v>0</v>
      </c>
    </row>
    <row r="14687" spans="1:39" x14ac:dyDescent="0.35">
      <c r="A14687" s="337">
        <v>36600</v>
      </c>
      <c r="B14687" s="338">
        <f t="shared" si="2294"/>
        <v>2000</v>
      </c>
      <c r="C14687" s="338">
        <f t="shared" si="2295"/>
        <v>3</v>
      </c>
      <c r="D14687" s="338">
        <f t="shared" si="2296"/>
        <v>15</v>
      </c>
      <c r="E14687" s="334">
        <v>0</v>
      </c>
      <c r="F14687" s="334">
        <v>0.1</v>
      </c>
      <c r="G14687" s="334">
        <v>0</v>
      </c>
      <c r="H14687" s="334">
        <v>0</v>
      </c>
      <c r="I14687" s="334">
        <v>0</v>
      </c>
      <c r="J14687" s="334">
        <v>0.1</v>
      </c>
      <c r="K14687" s="334">
        <v>0</v>
      </c>
      <c r="L14687" s="334">
        <v>0</v>
      </c>
      <c r="M14687" s="334">
        <v>0</v>
      </c>
      <c r="N14687" s="334">
        <v>0</v>
      </c>
      <c r="O14687" s="334">
        <v>0</v>
      </c>
      <c r="P14687" s="334">
        <v>0</v>
      </c>
      <c r="Q14687" s="334">
        <v>0</v>
      </c>
      <c r="R14687" s="334">
        <v>0</v>
      </c>
      <c r="S14687" s="334">
        <v>0</v>
      </c>
      <c r="T14687" s="334">
        <v>0</v>
      </c>
      <c r="U14687" s="334">
        <v>0</v>
      </c>
      <c r="V14687" s="334">
        <v>0</v>
      </c>
      <c r="W14687" s="334">
        <v>0</v>
      </c>
      <c r="X14687" s="334">
        <v>0</v>
      </c>
      <c r="Y14687" s="334">
        <v>0</v>
      </c>
      <c r="Z14687" s="334">
        <v>0</v>
      </c>
      <c r="AA14687" s="334">
        <v>0</v>
      </c>
      <c r="AB14687" s="334">
        <v>0</v>
      </c>
      <c r="AD14687" s="334">
        <v>0.2</v>
      </c>
      <c r="AE14687" s="334">
        <f t="shared" si="2297"/>
        <v>0.2</v>
      </c>
      <c r="AF14687" s="334">
        <f t="shared" si="2298"/>
        <v>0.2</v>
      </c>
      <c r="AG14687" s="340">
        <f t="shared" si="2299"/>
        <v>0</v>
      </c>
      <c r="AI14687" s="340">
        <f t="shared" si="2301"/>
        <v>0</v>
      </c>
      <c r="AJ14687" s="340">
        <f t="shared" si="2301"/>
        <v>0</v>
      </c>
      <c r="AK14687" s="340">
        <f t="shared" si="2301"/>
        <v>0</v>
      </c>
      <c r="AL14687" s="340">
        <f t="shared" si="2301"/>
        <v>0</v>
      </c>
      <c r="AM14687" s="340">
        <f t="shared" si="2301"/>
        <v>0</v>
      </c>
    </row>
    <row r="14688" spans="1:39" x14ac:dyDescent="0.35">
      <c r="A14688" s="337">
        <v>36601</v>
      </c>
      <c r="B14688" s="338">
        <f t="shared" si="2294"/>
        <v>2000</v>
      </c>
      <c r="C14688" s="338">
        <f t="shared" si="2295"/>
        <v>3</v>
      </c>
      <c r="D14688" s="338">
        <f t="shared" si="2296"/>
        <v>16</v>
      </c>
      <c r="E14688" s="334">
        <v>0</v>
      </c>
      <c r="F14688" s="334">
        <v>0</v>
      </c>
      <c r="G14688" s="334">
        <v>0</v>
      </c>
      <c r="H14688" s="334">
        <v>0</v>
      </c>
      <c r="I14688" s="334">
        <v>0</v>
      </c>
      <c r="J14688" s="334">
        <v>0</v>
      </c>
      <c r="K14688" s="334">
        <v>0</v>
      </c>
      <c r="L14688" s="334">
        <v>0</v>
      </c>
      <c r="M14688" s="334">
        <v>0</v>
      </c>
      <c r="N14688" s="334">
        <v>0</v>
      </c>
      <c r="O14688" s="334">
        <v>0</v>
      </c>
      <c r="P14688" s="334">
        <v>0</v>
      </c>
      <c r="Q14688" s="334">
        <v>0</v>
      </c>
      <c r="R14688" s="334">
        <v>0</v>
      </c>
      <c r="S14688" s="334">
        <v>0</v>
      </c>
      <c r="T14688" s="334">
        <v>0</v>
      </c>
      <c r="U14688" s="334">
        <v>0</v>
      </c>
      <c r="V14688" s="334">
        <v>0</v>
      </c>
      <c r="W14688" s="334">
        <v>0</v>
      </c>
      <c r="X14688" s="334">
        <v>0</v>
      </c>
      <c r="Y14688" s="334">
        <v>0</v>
      </c>
      <c r="Z14688" s="334">
        <v>0</v>
      </c>
      <c r="AA14688" s="334">
        <v>0</v>
      </c>
      <c r="AB14688" s="334">
        <v>0</v>
      </c>
      <c r="AD14688" s="334">
        <v>0</v>
      </c>
      <c r="AE14688" s="334">
        <f t="shared" si="2297"/>
        <v>0</v>
      </c>
      <c r="AF14688" s="334">
        <f t="shared" si="2298"/>
        <v>0</v>
      </c>
      <c r="AG14688" s="340">
        <f t="shared" si="2299"/>
        <v>0</v>
      </c>
      <c r="AI14688" s="340">
        <f t="shared" si="2301"/>
        <v>0</v>
      </c>
      <c r="AJ14688" s="340">
        <f t="shared" si="2301"/>
        <v>0</v>
      </c>
      <c r="AK14688" s="340">
        <f t="shared" si="2301"/>
        <v>0</v>
      </c>
      <c r="AL14688" s="340">
        <f t="shared" si="2301"/>
        <v>0</v>
      </c>
      <c r="AM14688" s="340">
        <f t="shared" si="2301"/>
        <v>0</v>
      </c>
    </row>
    <row r="14689" spans="1:39" x14ac:dyDescent="0.35">
      <c r="A14689" s="337">
        <v>36602</v>
      </c>
      <c r="B14689" s="338">
        <f t="shared" si="2294"/>
        <v>2000</v>
      </c>
      <c r="C14689" s="338">
        <f t="shared" si="2295"/>
        <v>3</v>
      </c>
      <c r="D14689" s="338">
        <f t="shared" si="2296"/>
        <v>17</v>
      </c>
      <c r="E14689" s="334">
        <v>0</v>
      </c>
      <c r="F14689" s="334">
        <v>0</v>
      </c>
      <c r="G14689" s="334">
        <v>0</v>
      </c>
      <c r="H14689" s="334">
        <v>0</v>
      </c>
      <c r="I14689" s="334">
        <v>0</v>
      </c>
      <c r="J14689" s="334">
        <v>0</v>
      </c>
      <c r="K14689" s="334">
        <v>0</v>
      </c>
      <c r="L14689" s="334">
        <v>0</v>
      </c>
      <c r="M14689" s="334">
        <v>0</v>
      </c>
      <c r="N14689" s="334">
        <v>0</v>
      </c>
      <c r="O14689" s="334">
        <v>0</v>
      </c>
      <c r="P14689" s="334">
        <v>0</v>
      </c>
      <c r="Q14689" s="334">
        <v>0</v>
      </c>
      <c r="R14689" s="334">
        <v>0</v>
      </c>
      <c r="S14689" s="334">
        <v>0</v>
      </c>
      <c r="T14689" s="334">
        <v>0</v>
      </c>
      <c r="U14689" s="334">
        <v>0</v>
      </c>
      <c r="V14689" s="334">
        <v>0</v>
      </c>
      <c r="W14689" s="334">
        <v>0</v>
      </c>
      <c r="X14689" s="334">
        <v>0</v>
      </c>
      <c r="Y14689" s="334">
        <v>0</v>
      </c>
      <c r="Z14689" s="334">
        <v>0</v>
      </c>
      <c r="AA14689" s="334">
        <v>0</v>
      </c>
      <c r="AB14689" s="334">
        <v>0</v>
      </c>
      <c r="AD14689" s="334">
        <v>0</v>
      </c>
      <c r="AE14689" s="334">
        <f t="shared" si="2297"/>
        <v>0</v>
      </c>
      <c r="AF14689" s="334">
        <f t="shared" si="2298"/>
        <v>0</v>
      </c>
      <c r="AG14689" s="340">
        <f t="shared" si="2299"/>
        <v>0</v>
      </c>
      <c r="AI14689" s="340">
        <f t="shared" si="2301"/>
        <v>0</v>
      </c>
      <c r="AJ14689" s="340">
        <f t="shared" si="2301"/>
        <v>0</v>
      </c>
      <c r="AK14689" s="340">
        <f t="shared" si="2301"/>
        <v>0</v>
      </c>
      <c r="AL14689" s="340">
        <f t="shared" si="2301"/>
        <v>0</v>
      </c>
      <c r="AM14689" s="340">
        <f t="shared" si="2301"/>
        <v>0</v>
      </c>
    </row>
    <row r="14690" spans="1:39" x14ac:dyDescent="0.35">
      <c r="A14690" s="337">
        <v>36603</v>
      </c>
      <c r="B14690" s="338">
        <f t="shared" si="2294"/>
        <v>2000</v>
      </c>
      <c r="C14690" s="338">
        <f t="shared" si="2295"/>
        <v>3</v>
      </c>
      <c r="D14690" s="338">
        <f t="shared" si="2296"/>
        <v>18</v>
      </c>
      <c r="E14690" s="334">
        <v>0</v>
      </c>
      <c r="F14690" s="334">
        <v>0</v>
      </c>
      <c r="G14690" s="334">
        <v>0</v>
      </c>
      <c r="H14690" s="334">
        <v>0</v>
      </c>
      <c r="I14690" s="334">
        <v>0</v>
      </c>
      <c r="J14690" s="334">
        <v>0</v>
      </c>
      <c r="K14690" s="334">
        <v>0</v>
      </c>
      <c r="L14690" s="334">
        <v>0</v>
      </c>
      <c r="M14690" s="334">
        <v>0</v>
      </c>
      <c r="N14690" s="334">
        <v>0</v>
      </c>
      <c r="O14690" s="334">
        <v>0</v>
      </c>
      <c r="P14690" s="334">
        <v>0</v>
      </c>
      <c r="Q14690" s="334">
        <v>0</v>
      </c>
      <c r="R14690" s="334">
        <v>0</v>
      </c>
      <c r="S14690" s="334">
        <v>0</v>
      </c>
      <c r="T14690" s="334">
        <v>0</v>
      </c>
      <c r="U14690" s="334">
        <v>0</v>
      </c>
      <c r="V14690" s="334">
        <v>0</v>
      </c>
      <c r="W14690" s="334">
        <v>0</v>
      </c>
      <c r="X14690" s="334">
        <v>0</v>
      </c>
      <c r="Y14690" s="334">
        <v>0</v>
      </c>
      <c r="Z14690" s="334">
        <v>0</v>
      </c>
      <c r="AA14690" s="334">
        <v>0</v>
      </c>
      <c r="AB14690" s="334">
        <v>0</v>
      </c>
      <c r="AD14690" s="334">
        <v>0</v>
      </c>
      <c r="AE14690" s="334">
        <f t="shared" si="2297"/>
        <v>0</v>
      </c>
      <c r="AF14690" s="334">
        <f t="shared" si="2298"/>
        <v>0</v>
      </c>
      <c r="AG14690" s="340">
        <f t="shared" si="2299"/>
        <v>0</v>
      </c>
      <c r="AI14690" s="340">
        <f t="shared" si="2301"/>
        <v>0</v>
      </c>
      <c r="AJ14690" s="340">
        <f t="shared" si="2301"/>
        <v>0</v>
      </c>
      <c r="AK14690" s="340">
        <f t="shared" si="2301"/>
        <v>0</v>
      </c>
      <c r="AL14690" s="340">
        <f t="shared" si="2301"/>
        <v>0</v>
      </c>
      <c r="AM14690" s="340">
        <f t="shared" si="2301"/>
        <v>0</v>
      </c>
    </row>
    <row r="14691" spans="1:39" x14ac:dyDescent="0.35">
      <c r="A14691" s="337">
        <v>36604</v>
      </c>
      <c r="B14691" s="338">
        <f t="shared" si="2294"/>
        <v>2000</v>
      </c>
      <c r="C14691" s="338">
        <f t="shared" si="2295"/>
        <v>3</v>
      </c>
      <c r="D14691" s="338">
        <f t="shared" si="2296"/>
        <v>19</v>
      </c>
      <c r="E14691" s="334">
        <v>0</v>
      </c>
      <c r="F14691" s="334">
        <v>0</v>
      </c>
      <c r="G14691" s="334">
        <v>0</v>
      </c>
      <c r="H14691" s="334">
        <v>0</v>
      </c>
      <c r="I14691" s="334">
        <v>0</v>
      </c>
      <c r="J14691" s="334">
        <v>0</v>
      </c>
      <c r="K14691" s="334">
        <v>0</v>
      </c>
      <c r="L14691" s="334">
        <v>0</v>
      </c>
      <c r="M14691" s="334">
        <v>0</v>
      </c>
      <c r="N14691" s="334">
        <v>0</v>
      </c>
      <c r="O14691" s="334">
        <v>0</v>
      </c>
      <c r="P14691" s="334">
        <v>0</v>
      </c>
      <c r="Q14691" s="334">
        <v>0</v>
      </c>
      <c r="R14691" s="334">
        <v>0</v>
      </c>
      <c r="S14691" s="334">
        <v>0</v>
      </c>
      <c r="T14691" s="334">
        <v>0</v>
      </c>
      <c r="U14691" s="334">
        <v>0</v>
      </c>
      <c r="V14691" s="334">
        <v>0</v>
      </c>
      <c r="W14691" s="334">
        <v>0</v>
      </c>
      <c r="X14691" s="334">
        <v>0</v>
      </c>
      <c r="Y14691" s="334">
        <v>0</v>
      </c>
      <c r="Z14691" s="334">
        <v>0</v>
      </c>
      <c r="AA14691" s="334">
        <v>0</v>
      </c>
      <c r="AB14691" s="334">
        <v>0</v>
      </c>
      <c r="AD14691" s="334">
        <v>0</v>
      </c>
      <c r="AE14691" s="334">
        <f t="shared" si="2297"/>
        <v>0</v>
      </c>
      <c r="AF14691" s="334">
        <f t="shared" si="2298"/>
        <v>0</v>
      </c>
      <c r="AG14691" s="340">
        <f t="shared" si="2299"/>
        <v>0</v>
      </c>
      <c r="AI14691" s="340">
        <f t="shared" si="2301"/>
        <v>0</v>
      </c>
      <c r="AJ14691" s="340">
        <f t="shared" si="2301"/>
        <v>0</v>
      </c>
      <c r="AK14691" s="340">
        <f t="shared" si="2301"/>
        <v>0</v>
      </c>
      <c r="AL14691" s="340">
        <f t="shared" si="2301"/>
        <v>0</v>
      </c>
      <c r="AM14691" s="340">
        <f t="shared" si="2301"/>
        <v>0</v>
      </c>
    </row>
    <row r="14692" spans="1:39" x14ac:dyDescent="0.35">
      <c r="A14692" s="337">
        <v>36605</v>
      </c>
      <c r="B14692" s="338">
        <f t="shared" si="2294"/>
        <v>2000</v>
      </c>
      <c r="C14692" s="338">
        <f t="shared" si="2295"/>
        <v>3</v>
      </c>
      <c r="D14692" s="338">
        <f t="shared" si="2296"/>
        <v>20</v>
      </c>
      <c r="E14692" s="334">
        <v>0</v>
      </c>
      <c r="F14692" s="334">
        <v>0</v>
      </c>
      <c r="G14692" s="334">
        <v>0</v>
      </c>
      <c r="H14692" s="334">
        <v>0</v>
      </c>
      <c r="I14692" s="334">
        <v>0</v>
      </c>
      <c r="J14692" s="334">
        <v>0</v>
      </c>
      <c r="K14692" s="334">
        <v>0</v>
      </c>
      <c r="L14692" s="334">
        <v>0</v>
      </c>
      <c r="M14692" s="334">
        <v>0</v>
      </c>
      <c r="N14692" s="334">
        <v>0</v>
      </c>
      <c r="O14692" s="334">
        <v>0</v>
      </c>
      <c r="P14692" s="334">
        <v>0</v>
      </c>
      <c r="Q14692" s="334">
        <v>0</v>
      </c>
      <c r="R14692" s="334">
        <v>0</v>
      </c>
      <c r="S14692" s="334">
        <v>0</v>
      </c>
      <c r="T14692" s="334">
        <v>0</v>
      </c>
      <c r="U14692" s="334">
        <v>0</v>
      </c>
      <c r="V14692" s="334">
        <v>0</v>
      </c>
      <c r="W14692" s="334">
        <v>0</v>
      </c>
      <c r="X14692" s="334">
        <v>0</v>
      </c>
      <c r="Y14692" s="334">
        <v>0</v>
      </c>
      <c r="Z14692" s="334">
        <v>0</v>
      </c>
      <c r="AA14692" s="334">
        <v>0</v>
      </c>
      <c r="AB14692" s="334">
        <v>0</v>
      </c>
      <c r="AD14692" s="334">
        <v>0</v>
      </c>
      <c r="AE14692" s="334">
        <f t="shared" si="2297"/>
        <v>0</v>
      </c>
      <c r="AF14692" s="334">
        <f t="shared" si="2298"/>
        <v>0</v>
      </c>
      <c r="AG14692" s="340">
        <f t="shared" si="2299"/>
        <v>0</v>
      </c>
      <c r="AI14692" s="340">
        <f t="shared" ref="AI14692:AM14707" si="2302">IF($C14692=AI$1,$AF14692,0)</f>
        <v>0</v>
      </c>
      <c r="AJ14692" s="340">
        <f t="shared" si="2302"/>
        <v>0</v>
      </c>
      <c r="AK14692" s="340">
        <f t="shared" si="2302"/>
        <v>0</v>
      </c>
      <c r="AL14692" s="340">
        <f t="shared" si="2302"/>
        <v>0</v>
      </c>
      <c r="AM14692" s="340">
        <f t="shared" si="2302"/>
        <v>0</v>
      </c>
    </row>
    <row r="14693" spans="1:39" x14ac:dyDescent="0.35">
      <c r="A14693" s="337">
        <v>36606</v>
      </c>
      <c r="B14693" s="338">
        <f t="shared" si="2294"/>
        <v>2000</v>
      </c>
      <c r="C14693" s="338">
        <f t="shared" si="2295"/>
        <v>3</v>
      </c>
      <c r="D14693" s="338">
        <f t="shared" si="2296"/>
        <v>21</v>
      </c>
      <c r="E14693" s="334">
        <v>0</v>
      </c>
      <c r="F14693" s="334">
        <v>0</v>
      </c>
      <c r="G14693" s="334">
        <v>0</v>
      </c>
      <c r="H14693" s="334">
        <v>0</v>
      </c>
      <c r="I14693" s="334">
        <v>0</v>
      </c>
      <c r="J14693" s="334">
        <v>0</v>
      </c>
      <c r="K14693" s="334">
        <v>0</v>
      </c>
      <c r="L14693" s="334">
        <v>0</v>
      </c>
      <c r="M14693" s="334">
        <v>0</v>
      </c>
      <c r="N14693" s="334">
        <v>0</v>
      </c>
      <c r="O14693" s="334">
        <v>0</v>
      </c>
      <c r="P14693" s="334">
        <v>0</v>
      </c>
      <c r="Q14693" s="334">
        <v>0</v>
      </c>
      <c r="R14693" s="334">
        <v>0</v>
      </c>
      <c r="S14693" s="334">
        <v>0</v>
      </c>
      <c r="T14693" s="334">
        <v>0</v>
      </c>
      <c r="U14693" s="334">
        <v>0</v>
      </c>
      <c r="V14693" s="334">
        <v>0</v>
      </c>
      <c r="W14693" s="334">
        <v>0</v>
      </c>
      <c r="X14693" s="334">
        <v>0</v>
      </c>
      <c r="Y14693" s="334">
        <v>0</v>
      </c>
      <c r="Z14693" s="334">
        <v>0</v>
      </c>
      <c r="AA14693" s="334">
        <v>0</v>
      </c>
      <c r="AB14693" s="334">
        <v>0</v>
      </c>
      <c r="AD14693" s="334">
        <v>0</v>
      </c>
      <c r="AE14693" s="334">
        <f t="shared" si="2297"/>
        <v>0</v>
      </c>
      <c r="AF14693" s="334">
        <f t="shared" si="2298"/>
        <v>0</v>
      </c>
      <c r="AG14693" s="340">
        <f t="shared" si="2299"/>
        <v>0</v>
      </c>
      <c r="AI14693" s="340">
        <f t="shared" si="2302"/>
        <v>0</v>
      </c>
      <c r="AJ14693" s="340">
        <f t="shared" si="2302"/>
        <v>0</v>
      </c>
      <c r="AK14693" s="340">
        <f t="shared" si="2302"/>
        <v>0</v>
      </c>
      <c r="AL14693" s="340">
        <f t="shared" si="2302"/>
        <v>0</v>
      </c>
      <c r="AM14693" s="340">
        <f t="shared" si="2302"/>
        <v>0</v>
      </c>
    </row>
    <row r="14694" spans="1:39" x14ac:dyDescent="0.35">
      <c r="A14694" s="337">
        <v>36607</v>
      </c>
      <c r="B14694" s="338">
        <f t="shared" si="2294"/>
        <v>2000</v>
      </c>
      <c r="C14694" s="338">
        <f t="shared" si="2295"/>
        <v>3</v>
      </c>
      <c r="D14694" s="338">
        <f t="shared" si="2296"/>
        <v>22</v>
      </c>
      <c r="E14694" s="334">
        <v>0</v>
      </c>
      <c r="F14694" s="334">
        <v>0</v>
      </c>
      <c r="G14694" s="334">
        <v>0</v>
      </c>
      <c r="H14694" s="334">
        <v>0</v>
      </c>
      <c r="I14694" s="334">
        <v>0</v>
      </c>
      <c r="J14694" s="334">
        <v>0</v>
      </c>
      <c r="K14694" s="334">
        <v>0</v>
      </c>
      <c r="L14694" s="334">
        <v>0</v>
      </c>
      <c r="M14694" s="334">
        <v>0</v>
      </c>
      <c r="N14694" s="334">
        <v>0</v>
      </c>
      <c r="O14694" s="334">
        <v>0</v>
      </c>
      <c r="P14694" s="334">
        <v>0</v>
      </c>
      <c r="Q14694" s="334">
        <v>0</v>
      </c>
      <c r="R14694" s="334">
        <v>0</v>
      </c>
      <c r="S14694" s="334">
        <v>0</v>
      </c>
      <c r="T14694" s="334">
        <v>0</v>
      </c>
      <c r="U14694" s="334">
        <v>0</v>
      </c>
      <c r="V14694" s="334">
        <v>0</v>
      </c>
      <c r="W14694" s="334">
        <v>0</v>
      </c>
      <c r="X14694" s="334">
        <v>0</v>
      </c>
      <c r="Y14694" s="334">
        <v>0</v>
      </c>
      <c r="Z14694" s="334">
        <v>0</v>
      </c>
      <c r="AA14694" s="334">
        <v>0</v>
      </c>
      <c r="AB14694" s="334">
        <v>0</v>
      </c>
      <c r="AD14694" s="334">
        <v>0</v>
      </c>
      <c r="AE14694" s="334">
        <f t="shared" si="2297"/>
        <v>0</v>
      </c>
      <c r="AF14694" s="334">
        <f t="shared" si="2298"/>
        <v>0</v>
      </c>
      <c r="AG14694" s="340">
        <f t="shared" si="2299"/>
        <v>0</v>
      </c>
      <c r="AI14694" s="340">
        <f t="shared" si="2302"/>
        <v>0</v>
      </c>
      <c r="AJ14694" s="340">
        <f t="shared" si="2302"/>
        <v>0</v>
      </c>
      <c r="AK14694" s="340">
        <f t="shared" si="2302"/>
        <v>0</v>
      </c>
      <c r="AL14694" s="340">
        <f t="shared" si="2302"/>
        <v>0</v>
      </c>
      <c r="AM14694" s="340">
        <f t="shared" si="2302"/>
        <v>0</v>
      </c>
    </row>
    <row r="14695" spans="1:39" x14ac:dyDescent="0.35">
      <c r="A14695" s="337">
        <v>36608</v>
      </c>
      <c r="B14695" s="338">
        <f t="shared" si="2294"/>
        <v>2000</v>
      </c>
      <c r="C14695" s="338">
        <f t="shared" si="2295"/>
        <v>3</v>
      </c>
      <c r="D14695" s="338">
        <f t="shared" si="2296"/>
        <v>23</v>
      </c>
      <c r="E14695" s="334">
        <v>0</v>
      </c>
      <c r="F14695" s="334">
        <v>0</v>
      </c>
      <c r="G14695" s="334">
        <v>0</v>
      </c>
      <c r="H14695" s="334">
        <v>0</v>
      </c>
      <c r="I14695" s="334">
        <v>0</v>
      </c>
      <c r="J14695" s="334">
        <v>0</v>
      </c>
      <c r="K14695" s="334">
        <v>0.4</v>
      </c>
      <c r="L14695" s="334">
        <v>0.5</v>
      </c>
      <c r="M14695" s="334">
        <v>0.4</v>
      </c>
      <c r="N14695" s="334">
        <v>0.5</v>
      </c>
      <c r="O14695" s="334">
        <v>0.4</v>
      </c>
      <c r="P14695" s="334">
        <v>0.9</v>
      </c>
      <c r="Q14695" s="334">
        <v>0.9</v>
      </c>
      <c r="R14695" s="334">
        <v>0.9</v>
      </c>
      <c r="S14695" s="334">
        <v>0.8</v>
      </c>
      <c r="T14695" s="334">
        <v>0.9</v>
      </c>
      <c r="U14695" s="334">
        <v>0.9</v>
      </c>
      <c r="V14695" s="334">
        <v>0.5</v>
      </c>
      <c r="W14695" s="334">
        <v>0.4</v>
      </c>
      <c r="X14695" s="334">
        <v>0</v>
      </c>
      <c r="Y14695" s="334">
        <v>0</v>
      </c>
      <c r="Z14695" s="334">
        <v>0</v>
      </c>
      <c r="AA14695" s="334">
        <v>0</v>
      </c>
      <c r="AB14695" s="334">
        <v>0</v>
      </c>
      <c r="AD14695" s="334">
        <v>8.4</v>
      </c>
      <c r="AE14695" s="334">
        <f t="shared" si="2297"/>
        <v>8.4</v>
      </c>
      <c r="AF14695" s="334">
        <f t="shared" si="2298"/>
        <v>8.4</v>
      </c>
      <c r="AG14695" s="340">
        <f t="shared" si="2299"/>
        <v>0</v>
      </c>
      <c r="AI14695" s="340">
        <f t="shared" si="2302"/>
        <v>0</v>
      </c>
      <c r="AJ14695" s="340">
        <f t="shared" si="2302"/>
        <v>0</v>
      </c>
      <c r="AK14695" s="340">
        <f t="shared" si="2302"/>
        <v>0</v>
      </c>
      <c r="AL14695" s="340">
        <f t="shared" si="2302"/>
        <v>0</v>
      </c>
      <c r="AM14695" s="340">
        <f t="shared" si="2302"/>
        <v>0</v>
      </c>
    </row>
    <row r="14696" spans="1:39" x14ac:dyDescent="0.35">
      <c r="A14696" s="337">
        <v>36609</v>
      </c>
      <c r="B14696" s="338">
        <f t="shared" si="2294"/>
        <v>2000</v>
      </c>
      <c r="C14696" s="338">
        <f t="shared" si="2295"/>
        <v>3</v>
      </c>
      <c r="D14696" s="338">
        <f t="shared" si="2296"/>
        <v>24</v>
      </c>
      <c r="E14696" s="334">
        <v>0</v>
      </c>
      <c r="F14696" s="334">
        <v>0</v>
      </c>
      <c r="G14696" s="334">
        <v>0</v>
      </c>
      <c r="H14696" s="334">
        <v>0</v>
      </c>
      <c r="I14696" s="334">
        <v>0</v>
      </c>
      <c r="J14696" s="334">
        <v>0</v>
      </c>
      <c r="K14696" s="334">
        <v>0</v>
      </c>
      <c r="L14696" s="334">
        <v>0</v>
      </c>
      <c r="M14696" s="334">
        <v>0</v>
      </c>
      <c r="N14696" s="334">
        <v>0</v>
      </c>
      <c r="O14696" s="334">
        <v>0</v>
      </c>
      <c r="P14696" s="334">
        <v>0</v>
      </c>
      <c r="Q14696" s="334">
        <v>0</v>
      </c>
      <c r="R14696" s="334">
        <v>0</v>
      </c>
      <c r="S14696" s="334">
        <v>0</v>
      </c>
      <c r="T14696" s="334">
        <v>0</v>
      </c>
      <c r="U14696" s="334">
        <v>0</v>
      </c>
      <c r="V14696" s="334">
        <v>0</v>
      </c>
      <c r="W14696" s="334">
        <v>0</v>
      </c>
      <c r="X14696" s="334">
        <v>0</v>
      </c>
      <c r="Y14696" s="334">
        <v>0</v>
      </c>
      <c r="Z14696" s="334">
        <v>0</v>
      </c>
      <c r="AA14696" s="334">
        <v>0</v>
      </c>
      <c r="AB14696" s="334">
        <v>0</v>
      </c>
      <c r="AD14696" s="334">
        <v>0</v>
      </c>
      <c r="AE14696" s="334">
        <f t="shared" si="2297"/>
        <v>0</v>
      </c>
      <c r="AF14696" s="334">
        <f t="shared" si="2298"/>
        <v>0</v>
      </c>
      <c r="AG14696" s="340">
        <f t="shared" si="2299"/>
        <v>0</v>
      </c>
      <c r="AI14696" s="340">
        <f t="shared" si="2302"/>
        <v>0</v>
      </c>
      <c r="AJ14696" s="340">
        <f t="shared" si="2302"/>
        <v>0</v>
      </c>
      <c r="AK14696" s="340">
        <f t="shared" si="2302"/>
        <v>0</v>
      </c>
      <c r="AL14696" s="340">
        <f t="shared" si="2302"/>
        <v>0</v>
      </c>
      <c r="AM14696" s="340">
        <f t="shared" si="2302"/>
        <v>0</v>
      </c>
    </row>
    <row r="14697" spans="1:39" x14ac:dyDescent="0.35">
      <c r="A14697" s="337">
        <v>36610</v>
      </c>
      <c r="B14697" s="338">
        <f t="shared" si="2294"/>
        <v>2000</v>
      </c>
      <c r="C14697" s="338">
        <f t="shared" si="2295"/>
        <v>3</v>
      </c>
      <c r="D14697" s="338">
        <f t="shared" si="2296"/>
        <v>25</v>
      </c>
      <c r="E14697" s="334">
        <v>0</v>
      </c>
      <c r="F14697" s="334">
        <v>0</v>
      </c>
      <c r="G14697" s="334">
        <v>0</v>
      </c>
      <c r="H14697" s="334">
        <v>0</v>
      </c>
      <c r="I14697" s="334">
        <v>0</v>
      </c>
      <c r="J14697" s="334">
        <v>0</v>
      </c>
      <c r="K14697" s="334">
        <v>0</v>
      </c>
      <c r="L14697" s="334">
        <v>0</v>
      </c>
      <c r="M14697" s="334">
        <v>0</v>
      </c>
      <c r="N14697" s="334">
        <v>0</v>
      </c>
      <c r="O14697" s="334">
        <v>0</v>
      </c>
      <c r="P14697" s="334">
        <v>0</v>
      </c>
      <c r="Q14697" s="334">
        <v>0</v>
      </c>
      <c r="R14697" s="334">
        <v>0</v>
      </c>
      <c r="S14697" s="334">
        <v>0</v>
      </c>
      <c r="T14697" s="334">
        <v>0</v>
      </c>
      <c r="U14697" s="334">
        <v>0</v>
      </c>
      <c r="V14697" s="334">
        <v>0</v>
      </c>
      <c r="W14697" s="334">
        <v>0</v>
      </c>
      <c r="X14697" s="334">
        <v>0</v>
      </c>
      <c r="Y14697" s="334">
        <v>0</v>
      </c>
      <c r="Z14697" s="334">
        <v>0</v>
      </c>
      <c r="AA14697" s="334">
        <v>0</v>
      </c>
      <c r="AB14697" s="334">
        <v>0</v>
      </c>
      <c r="AD14697" s="334">
        <v>0</v>
      </c>
      <c r="AE14697" s="334">
        <f t="shared" si="2297"/>
        <v>0</v>
      </c>
      <c r="AF14697" s="334">
        <f t="shared" si="2298"/>
        <v>0</v>
      </c>
      <c r="AG14697" s="340">
        <f t="shared" si="2299"/>
        <v>0</v>
      </c>
      <c r="AI14697" s="340">
        <f t="shared" si="2302"/>
        <v>0</v>
      </c>
      <c r="AJ14697" s="340">
        <f t="shared" si="2302"/>
        <v>0</v>
      </c>
      <c r="AK14697" s="340">
        <f t="shared" si="2302"/>
        <v>0</v>
      </c>
      <c r="AL14697" s="340">
        <f t="shared" si="2302"/>
        <v>0</v>
      </c>
      <c r="AM14697" s="340">
        <f t="shared" si="2302"/>
        <v>0</v>
      </c>
    </row>
    <row r="14698" spans="1:39" x14ac:dyDescent="0.35">
      <c r="A14698" s="337">
        <v>36611</v>
      </c>
      <c r="B14698" s="338">
        <f t="shared" si="2294"/>
        <v>2000</v>
      </c>
      <c r="C14698" s="338">
        <f t="shared" si="2295"/>
        <v>3</v>
      </c>
      <c r="D14698" s="338">
        <f t="shared" si="2296"/>
        <v>26</v>
      </c>
      <c r="E14698" s="334">
        <v>0</v>
      </c>
      <c r="F14698" s="334">
        <v>0</v>
      </c>
      <c r="G14698" s="334">
        <v>0</v>
      </c>
      <c r="H14698" s="334">
        <v>0</v>
      </c>
      <c r="I14698" s="334">
        <v>0</v>
      </c>
      <c r="J14698" s="334">
        <v>0</v>
      </c>
      <c r="K14698" s="334">
        <v>0</v>
      </c>
      <c r="L14698" s="334">
        <v>0</v>
      </c>
      <c r="M14698" s="334">
        <v>0</v>
      </c>
      <c r="N14698" s="334">
        <v>0</v>
      </c>
      <c r="O14698" s="334">
        <v>0</v>
      </c>
      <c r="P14698" s="334">
        <v>0</v>
      </c>
      <c r="Q14698" s="334">
        <v>0</v>
      </c>
      <c r="R14698" s="334">
        <v>0</v>
      </c>
      <c r="S14698" s="334">
        <v>0</v>
      </c>
      <c r="T14698" s="334">
        <v>0</v>
      </c>
      <c r="U14698" s="334">
        <v>0</v>
      </c>
      <c r="V14698" s="334">
        <v>0</v>
      </c>
      <c r="W14698" s="334">
        <v>0</v>
      </c>
      <c r="X14698" s="334">
        <v>0</v>
      </c>
      <c r="Y14698" s="334">
        <v>0</v>
      </c>
      <c r="Z14698" s="334">
        <v>0</v>
      </c>
      <c r="AA14698" s="334">
        <v>0</v>
      </c>
      <c r="AB14698" s="334">
        <v>0</v>
      </c>
      <c r="AD14698" s="334">
        <v>0</v>
      </c>
      <c r="AE14698" s="334">
        <f t="shared" si="2297"/>
        <v>0</v>
      </c>
      <c r="AF14698" s="334">
        <f t="shared" si="2298"/>
        <v>0</v>
      </c>
      <c r="AG14698" s="340">
        <f t="shared" si="2299"/>
        <v>0</v>
      </c>
      <c r="AI14698" s="340">
        <f t="shared" si="2302"/>
        <v>0</v>
      </c>
      <c r="AJ14698" s="340">
        <f t="shared" si="2302"/>
        <v>0</v>
      </c>
      <c r="AK14698" s="340">
        <f t="shared" si="2302"/>
        <v>0</v>
      </c>
      <c r="AL14698" s="340">
        <f t="shared" si="2302"/>
        <v>0</v>
      </c>
      <c r="AM14698" s="340">
        <f t="shared" si="2302"/>
        <v>0</v>
      </c>
    </row>
    <row r="14699" spans="1:39" x14ac:dyDescent="0.35">
      <c r="A14699" s="337">
        <v>36612</v>
      </c>
      <c r="B14699" s="338">
        <f t="shared" si="2294"/>
        <v>2000</v>
      </c>
      <c r="C14699" s="338">
        <f t="shared" si="2295"/>
        <v>3</v>
      </c>
      <c r="D14699" s="338">
        <f t="shared" si="2296"/>
        <v>27</v>
      </c>
      <c r="E14699" s="334">
        <v>0</v>
      </c>
      <c r="F14699" s="334">
        <v>0</v>
      </c>
      <c r="G14699" s="334">
        <v>0</v>
      </c>
      <c r="H14699" s="334">
        <v>0</v>
      </c>
      <c r="I14699" s="334">
        <v>0</v>
      </c>
      <c r="J14699" s="334">
        <v>0</v>
      </c>
      <c r="K14699" s="334">
        <v>0</v>
      </c>
      <c r="L14699" s="334">
        <v>0</v>
      </c>
      <c r="M14699" s="334">
        <v>0</v>
      </c>
      <c r="N14699" s="334">
        <v>0</v>
      </c>
      <c r="O14699" s="334">
        <v>0</v>
      </c>
      <c r="P14699" s="334">
        <v>0</v>
      </c>
      <c r="Q14699" s="334">
        <v>0</v>
      </c>
      <c r="R14699" s="334">
        <v>0</v>
      </c>
      <c r="S14699" s="334">
        <v>0</v>
      </c>
      <c r="T14699" s="334">
        <v>0</v>
      </c>
      <c r="U14699" s="334">
        <v>0</v>
      </c>
      <c r="V14699" s="334">
        <v>0</v>
      </c>
      <c r="W14699" s="334">
        <v>0</v>
      </c>
      <c r="X14699" s="334">
        <v>0</v>
      </c>
      <c r="Y14699" s="334">
        <v>0</v>
      </c>
      <c r="Z14699" s="334">
        <v>0</v>
      </c>
      <c r="AA14699" s="334">
        <v>0</v>
      </c>
      <c r="AB14699" s="334">
        <v>0</v>
      </c>
      <c r="AD14699" s="334">
        <v>0</v>
      </c>
      <c r="AE14699" s="334">
        <f t="shared" si="2297"/>
        <v>0</v>
      </c>
      <c r="AF14699" s="334">
        <f t="shared" si="2298"/>
        <v>0</v>
      </c>
      <c r="AG14699" s="340">
        <f t="shared" si="2299"/>
        <v>0</v>
      </c>
      <c r="AI14699" s="340">
        <f t="shared" si="2302"/>
        <v>0</v>
      </c>
      <c r="AJ14699" s="340">
        <f t="shared" si="2302"/>
        <v>0</v>
      </c>
      <c r="AK14699" s="340">
        <f t="shared" si="2302"/>
        <v>0</v>
      </c>
      <c r="AL14699" s="340">
        <f t="shared" si="2302"/>
        <v>0</v>
      </c>
      <c r="AM14699" s="340">
        <f t="shared" si="2302"/>
        <v>0</v>
      </c>
    </row>
    <row r="14700" spans="1:39" x14ac:dyDescent="0.35">
      <c r="A14700" s="337">
        <v>36613</v>
      </c>
      <c r="B14700" s="338">
        <f t="shared" si="2294"/>
        <v>2000</v>
      </c>
      <c r="C14700" s="338">
        <f t="shared" si="2295"/>
        <v>3</v>
      </c>
      <c r="D14700" s="338">
        <f t="shared" si="2296"/>
        <v>28</v>
      </c>
      <c r="E14700" s="334">
        <v>0</v>
      </c>
      <c r="F14700" s="334">
        <v>0</v>
      </c>
      <c r="G14700" s="334">
        <v>0</v>
      </c>
      <c r="H14700" s="334">
        <v>0</v>
      </c>
      <c r="I14700" s="334">
        <v>0</v>
      </c>
      <c r="J14700" s="334">
        <v>0</v>
      </c>
      <c r="K14700" s="334">
        <v>0</v>
      </c>
      <c r="L14700" s="334">
        <v>0</v>
      </c>
      <c r="M14700" s="334">
        <v>0</v>
      </c>
      <c r="N14700" s="334">
        <v>0</v>
      </c>
      <c r="O14700" s="334">
        <v>0</v>
      </c>
      <c r="P14700" s="334">
        <v>0</v>
      </c>
      <c r="Q14700" s="334">
        <v>0</v>
      </c>
      <c r="R14700" s="334">
        <v>0</v>
      </c>
      <c r="S14700" s="334">
        <v>0</v>
      </c>
      <c r="T14700" s="334">
        <v>0</v>
      </c>
      <c r="U14700" s="334">
        <v>0</v>
      </c>
      <c r="V14700" s="334">
        <v>0</v>
      </c>
      <c r="W14700" s="334">
        <v>0</v>
      </c>
      <c r="X14700" s="334">
        <v>0</v>
      </c>
      <c r="Y14700" s="334">
        <v>0</v>
      </c>
      <c r="Z14700" s="334">
        <v>0</v>
      </c>
      <c r="AA14700" s="334">
        <v>0</v>
      </c>
      <c r="AB14700" s="334">
        <v>0</v>
      </c>
      <c r="AD14700" s="334">
        <v>0</v>
      </c>
      <c r="AE14700" s="334">
        <f t="shared" si="2297"/>
        <v>0</v>
      </c>
      <c r="AF14700" s="334">
        <f t="shared" si="2298"/>
        <v>0</v>
      </c>
      <c r="AG14700" s="340">
        <f t="shared" si="2299"/>
        <v>0</v>
      </c>
      <c r="AI14700" s="340">
        <f t="shared" si="2302"/>
        <v>0</v>
      </c>
      <c r="AJ14700" s="340">
        <f t="shared" si="2302"/>
        <v>0</v>
      </c>
      <c r="AK14700" s="340">
        <f t="shared" si="2302"/>
        <v>0</v>
      </c>
      <c r="AL14700" s="340">
        <f t="shared" si="2302"/>
        <v>0</v>
      </c>
      <c r="AM14700" s="340">
        <f t="shared" si="2302"/>
        <v>0</v>
      </c>
    </row>
    <row r="14701" spans="1:39" x14ac:dyDescent="0.35">
      <c r="A14701" s="337">
        <v>36614</v>
      </c>
      <c r="B14701" s="338">
        <f t="shared" si="2294"/>
        <v>2000</v>
      </c>
      <c r="C14701" s="338">
        <f t="shared" si="2295"/>
        <v>3</v>
      </c>
      <c r="D14701" s="338">
        <f t="shared" si="2296"/>
        <v>29</v>
      </c>
      <c r="E14701" s="334">
        <v>0</v>
      </c>
      <c r="F14701" s="334">
        <v>0</v>
      </c>
      <c r="G14701" s="334">
        <v>0</v>
      </c>
      <c r="H14701" s="334">
        <v>0</v>
      </c>
      <c r="I14701" s="334">
        <v>0</v>
      </c>
      <c r="J14701" s="334">
        <v>0</v>
      </c>
      <c r="K14701" s="334">
        <v>0</v>
      </c>
      <c r="L14701" s="334">
        <v>0</v>
      </c>
      <c r="M14701" s="334">
        <v>0</v>
      </c>
      <c r="N14701" s="334">
        <v>0</v>
      </c>
      <c r="O14701" s="334">
        <v>0</v>
      </c>
      <c r="P14701" s="334">
        <v>0</v>
      </c>
      <c r="Q14701" s="334">
        <v>0</v>
      </c>
      <c r="R14701" s="334">
        <v>0</v>
      </c>
      <c r="S14701" s="334">
        <v>0</v>
      </c>
      <c r="T14701" s="334">
        <v>0</v>
      </c>
      <c r="U14701" s="334">
        <v>0</v>
      </c>
      <c r="V14701" s="334">
        <v>0</v>
      </c>
      <c r="W14701" s="334">
        <v>0</v>
      </c>
      <c r="X14701" s="334">
        <v>0</v>
      </c>
      <c r="Y14701" s="334">
        <v>0</v>
      </c>
      <c r="Z14701" s="334">
        <v>0</v>
      </c>
      <c r="AA14701" s="334">
        <v>0</v>
      </c>
      <c r="AB14701" s="334">
        <v>0</v>
      </c>
      <c r="AD14701" s="334">
        <v>0</v>
      </c>
      <c r="AE14701" s="334">
        <f t="shared" si="2297"/>
        <v>0</v>
      </c>
      <c r="AF14701" s="334">
        <f t="shared" si="2298"/>
        <v>0</v>
      </c>
      <c r="AG14701" s="340">
        <f t="shared" si="2299"/>
        <v>0</v>
      </c>
      <c r="AI14701" s="340">
        <f t="shared" si="2302"/>
        <v>0</v>
      </c>
      <c r="AJ14701" s="340">
        <f t="shared" si="2302"/>
        <v>0</v>
      </c>
      <c r="AK14701" s="340">
        <f t="shared" si="2302"/>
        <v>0</v>
      </c>
      <c r="AL14701" s="340">
        <f t="shared" si="2302"/>
        <v>0</v>
      </c>
      <c r="AM14701" s="340">
        <f t="shared" si="2302"/>
        <v>0</v>
      </c>
    </row>
    <row r="14702" spans="1:39" x14ac:dyDescent="0.35">
      <c r="A14702" s="337">
        <v>36615</v>
      </c>
      <c r="B14702" s="338">
        <f t="shared" si="2294"/>
        <v>2000</v>
      </c>
      <c r="C14702" s="338">
        <f t="shared" si="2295"/>
        <v>3</v>
      </c>
      <c r="D14702" s="338">
        <f t="shared" si="2296"/>
        <v>30</v>
      </c>
      <c r="E14702" s="334">
        <v>0</v>
      </c>
      <c r="F14702" s="334">
        <v>0</v>
      </c>
      <c r="G14702" s="334">
        <v>0</v>
      </c>
      <c r="H14702" s="334">
        <v>0</v>
      </c>
      <c r="I14702" s="334">
        <v>0</v>
      </c>
      <c r="J14702" s="334">
        <v>0</v>
      </c>
      <c r="K14702" s="334">
        <v>0</v>
      </c>
      <c r="L14702" s="334">
        <v>0</v>
      </c>
      <c r="M14702" s="334">
        <v>0</v>
      </c>
      <c r="N14702" s="334">
        <v>0</v>
      </c>
      <c r="O14702" s="334">
        <v>0</v>
      </c>
      <c r="P14702" s="334">
        <v>0</v>
      </c>
      <c r="Q14702" s="334">
        <v>0</v>
      </c>
      <c r="R14702" s="334">
        <v>0</v>
      </c>
      <c r="S14702" s="334">
        <v>0</v>
      </c>
      <c r="T14702" s="334">
        <v>0</v>
      </c>
      <c r="U14702" s="334">
        <v>0</v>
      </c>
      <c r="V14702" s="334">
        <v>0</v>
      </c>
      <c r="W14702" s="334">
        <v>0</v>
      </c>
      <c r="X14702" s="334">
        <v>0</v>
      </c>
      <c r="Y14702" s="334">
        <v>0</v>
      </c>
      <c r="Z14702" s="334">
        <v>0</v>
      </c>
      <c r="AA14702" s="334">
        <v>0</v>
      </c>
      <c r="AB14702" s="334">
        <v>0</v>
      </c>
      <c r="AD14702" s="334">
        <v>0</v>
      </c>
      <c r="AE14702" s="334">
        <f t="shared" si="2297"/>
        <v>0</v>
      </c>
      <c r="AF14702" s="334">
        <f t="shared" si="2298"/>
        <v>0</v>
      </c>
      <c r="AG14702" s="340">
        <f t="shared" si="2299"/>
        <v>0</v>
      </c>
      <c r="AI14702" s="340">
        <f t="shared" si="2302"/>
        <v>0</v>
      </c>
      <c r="AJ14702" s="340">
        <f t="shared" si="2302"/>
        <v>0</v>
      </c>
      <c r="AK14702" s="340">
        <f t="shared" si="2302"/>
        <v>0</v>
      </c>
      <c r="AL14702" s="340">
        <f t="shared" si="2302"/>
        <v>0</v>
      </c>
      <c r="AM14702" s="340">
        <f t="shared" si="2302"/>
        <v>0</v>
      </c>
    </row>
    <row r="14703" spans="1:39" x14ac:dyDescent="0.35">
      <c r="A14703" s="337">
        <v>36616</v>
      </c>
      <c r="B14703" s="338">
        <f t="shared" si="2294"/>
        <v>2000</v>
      </c>
      <c r="C14703" s="338">
        <f t="shared" si="2295"/>
        <v>3</v>
      </c>
      <c r="D14703" s="338">
        <f t="shared" si="2296"/>
        <v>31</v>
      </c>
      <c r="E14703" s="334">
        <v>0</v>
      </c>
      <c r="F14703" s="334">
        <v>0</v>
      </c>
      <c r="G14703" s="334">
        <v>0</v>
      </c>
      <c r="H14703" s="334">
        <v>0</v>
      </c>
      <c r="I14703" s="334">
        <v>0</v>
      </c>
      <c r="J14703" s="334">
        <v>0</v>
      </c>
      <c r="K14703" s="334">
        <v>0</v>
      </c>
      <c r="L14703" s="334">
        <v>0</v>
      </c>
      <c r="M14703" s="334">
        <v>0</v>
      </c>
      <c r="N14703" s="334">
        <v>0</v>
      </c>
      <c r="O14703" s="334">
        <v>0</v>
      </c>
      <c r="P14703" s="334">
        <v>0</v>
      </c>
      <c r="Q14703" s="334">
        <v>0</v>
      </c>
      <c r="R14703" s="334">
        <v>0</v>
      </c>
      <c r="S14703" s="334">
        <v>0</v>
      </c>
      <c r="T14703" s="334">
        <v>0</v>
      </c>
      <c r="U14703" s="334">
        <v>0</v>
      </c>
      <c r="V14703" s="334">
        <v>0</v>
      </c>
      <c r="W14703" s="334">
        <v>0</v>
      </c>
      <c r="X14703" s="334">
        <v>0</v>
      </c>
      <c r="Y14703" s="334">
        <v>0</v>
      </c>
      <c r="Z14703" s="334">
        <v>0</v>
      </c>
      <c r="AA14703" s="334">
        <v>0</v>
      </c>
      <c r="AB14703" s="334">
        <v>0</v>
      </c>
      <c r="AD14703" s="334">
        <v>0</v>
      </c>
      <c r="AE14703" s="334">
        <f t="shared" si="2297"/>
        <v>0</v>
      </c>
      <c r="AF14703" s="334">
        <f t="shared" si="2298"/>
        <v>0</v>
      </c>
      <c r="AG14703" s="340">
        <f t="shared" si="2299"/>
        <v>0</v>
      </c>
      <c r="AI14703" s="340">
        <f t="shared" si="2302"/>
        <v>0</v>
      </c>
      <c r="AJ14703" s="340">
        <f t="shared" si="2302"/>
        <v>0</v>
      </c>
      <c r="AK14703" s="340">
        <f t="shared" si="2302"/>
        <v>0</v>
      </c>
      <c r="AL14703" s="340">
        <f t="shared" si="2302"/>
        <v>0</v>
      </c>
      <c r="AM14703" s="340">
        <f t="shared" si="2302"/>
        <v>0</v>
      </c>
    </row>
    <row r="14704" spans="1:39" x14ac:dyDescent="0.35">
      <c r="A14704" s="337">
        <v>36617</v>
      </c>
      <c r="B14704" s="338">
        <f t="shared" si="2294"/>
        <v>2000</v>
      </c>
      <c r="C14704" s="338">
        <f t="shared" si="2295"/>
        <v>4</v>
      </c>
      <c r="D14704" s="338">
        <f t="shared" si="2296"/>
        <v>1</v>
      </c>
      <c r="E14704" s="334">
        <v>0</v>
      </c>
      <c r="F14704" s="334">
        <v>0</v>
      </c>
      <c r="G14704" s="334">
        <v>0</v>
      </c>
      <c r="H14704" s="334">
        <v>0</v>
      </c>
      <c r="I14704" s="334">
        <v>0</v>
      </c>
      <c r="J14704" s="334">
        <v>0</v>
      </c>
      <c r="K14704" s="334">
        <v>0</v>
      </c>
      <c r="L14704" s="334">
        <v>0</v>
      </c>
      <c r="M14704" s="334">
        <v>0</v>
      </c>
      <c r="N14704" s="334">
        <v>0</v>
      </c>
      <c r="O14704" s="334">
        <v>0</v>
      </c>
      <c r="P14704" s="334">
        <v>0</v>
      </c>
      <c r="Q14704" s="334">
        <v>0</v>
      </c>
      <c r="R14704" s="334">
        <v>0</v>
      </c>
      <c r="S14704" s="334">
        <v>0.8</v>
      </c>
      <c r="T14704" s="334">
        <v>0</v>
      </c>
      <c r="U14704" s="334">
        <v>0</v>
      </c>
      <c r="V14704" s="334">
        <v>0.2</v>
      </c>
      <c r="W14704" s="334">
        <v>0</v>
      </c>
      <c r="X14704" s="334">
        <v>0</v>
      </c>
      <c r="Y14704" s="334">
        <v>0</v>
      </c>
      <c r="Z14704" s="334">
        <v>0</v>
      </c>
      <c r="AA14704" s="334">
        <v>0</v>
      </c>
      <c r="AB14704" s="334">
        <v>0</v>
      </c>
      <c r="AD14704" s="334">
        <v>1</v>
      </c>
      <c r="AE14704" s="334">
        <f t="shared" si="2297"/>
        <v>1</v>
      </c>
      <c r="AF14704" s="334">
        <f t="shared" si="2298"/>
        <v>1</v>
      </c>
      <c r="AG14704" s="340">
        <f t="shared" si="2299"/>
        <v>0</v>
      </c>
      <c r="AI14704" s="340">
        <f t="shared" si="2302"/>
        <v>0</v>
      </c>
      <c r="AJ14704" s="340">
        <f t="shared" si="2302"/>
        <v>0</v>
      </c>
      <c r="AK14704" s="340">
        <f t="shared" si="2302"/>
        <v>0</v>
      </c>
      <c r="AL14704" s="340">
        <f t="shared" si="2302"/>
        <v>0</v>
      </c>
      <c r="AM14704" s="340">
        <f t="shared" si="2302"/>
        <v>0</v>
      </c>
    </row>
    <row r="14705" spans="1:39" x14ac:dyDescent="0.35">
      <c r="A14705" s="337">
        <v>36618</v>
      </c>
      <c r="B14705" s="338">
        <f t="shared" si="2294"/>
        <v>2000</v>
      </c>
      <c r="C14705" s="338">
        <f t="shared" si="2295"/>
        <v>4</v>
      </c>
      <c r="D14705" s="338">
        <f t="shared" si="2296"/>
        <v>2</v>
      </c>
      <c r="E14705" s="334">
        <v>0</v>
      </c>
      <c r="F14705" s="334">
        <v>0</v>
      </c>
      <c r="G14705" s="334">
        <v>0</v>
      </c>
      <c r="H14705" s="334">
        <v>0</v>
      </c>
      <c r="I14705" s="334">
        <v>0</v>
      </c>
      <c r="J14705" s="334">
        <v>0</v>
      </c>
      <c r="K14705" s="334">
        <v>0</v>
      </c>
      <c r="L14705" s="334">
        <v>0</v>
      </c>
      <c r="M14705" s="334">
        <v>0</v>
      </c>
      <c r="N14705" s="334">
        <v>0</v>
      </c>
      <c r="O14705" s="334">
        <v>0</v>
      </c>
      <c r="P14705" s="334">
        <v>0</v>
      </c>
      <c r="Q14705" s="334">
        <v>0</v>
      </c>
      <c r="R14705" s="334">
        <v>0</v>
      </c>
      <c r="S14705" s="334">
        <v>0</v>
      </c>
      <c r="T14705" s="334">
        <v>0</v>
      </c>
      <c r="U14705" s="334">
        <v>0</v>
      </c>
      <c r="V14705" s="334">
        <v>0</v>
      </c>
      <c r="W14705" s="334">
        <v>0</v>
      </c>
      <c r="X14705" s="334">
        <v>0</v>
      </c>
      <c r="Y14705" s="334">
        <v>0</v>
      </c>
      <c r="Z14705" s="334">
        <v>0</v>
      </c>
      <c r="AA14705" s="334">
        <v>0</v>
      </c>
      <c r="AB14705" s="334">
        <v>0</v>
      </c>
      <c r="AD14705" s="334">
        <v>0</v>
      </c>
      <c r="AE14705" s="334">
        <f t="shared" si="2297"/>
        <v>0</v>
      </c>
      <c r="AF14705" s="334">
        <f t="shared" si="2298"/>
        <v>0</v>
      </c>
      <c r="AG14705" s="340">
        <f t="shared" si="2299"/>
        <v>0</v>
      </c>
      <c r="AI14705" s="340">
        <f t="shared" si="2302"/>
        <v>0</v>
      </c>
      <c r="AJ14705" s="340">
        <f t="shared" si="2302"/>
        <v>0</v>
      </c>
      <c r="AK14705" s="340">
        <f t="shared" si="2302"/>
        <v>0</v>
      </c>
      <c r="AL14705" s="340">
        <f t="shared" si="2302"/>
        <v>0</v>
      </c>
      <c r="AM14705" s="340">
        <f t="shared" si="2302"/>
        <v>0</v>
      </c>
    </row>
    <row r="14706" spans="1:39" x14ac:dyDescent="0.35">
      <c r="A14706" s="337">
        <v>36619</v>
      </c>
      <c r="B14706" s="338">
        <f t="shared" si="2294"/>
        <v>2000</v>
      </c>
      <c r="C14706" s="338">
        <f t="shared" si="2295"/>
        <v>4</v>
      </c>
      <c r="D14706" s="338">
        <f t="shared" si="2296"/>
        <v>3</v>
      </c>
      <c r="E14706" s="334">
        <v>0</v>
      </c>
      <c r="F14706" s="334">
        <v>0</v>
      </c>
      <c r="G14706" s="334">
        <v>0</v>
      </c>
      <c r="H14706" s="334">
        <v>0</v>
      </c>
      <c r="I14706" s="334">
        <v>0</v>
      </c>
      <c r="J14706" s="334">
        <v>0</v>
      </c>
      <c r="K14706" s="334">
        <v>0</v>
      </c>
      <c r="L14706" s="334">
        <v>0</v>
      </c>
      <c r="M14706" s="334">
        <v>0</v>
      </c>
      <c r="N14706" s="334">
        <v>0</v>
      </c>
      <c r="O14706" s="334">
        <v>0</v>
      </c>
      <c r="P14706" s="334">
        <v>0</v>
      </c>
      <c r="Q14706" s="334">
        <v>0</v>
      </c>
      <c r="R14706" s="334">
        <v>0</v>
      </c>
      <c r="S14706" s="334">
        <v>0</v>
      </c>
      <c r="T14706" s="334">
        <v>0</v>
      </c>
      <c r="U14706" s="334">
        <v>0</v>
      </c>
      <c r="V14706" s="334">
        <v>0</v>
      </c>
      <c r="W14706" s="334">
        <v>0</v>
      </c>
      <c r="X14706" s="334">
        <v>0</v>
      </c>
      <c r="Y14706" s="334">
        <v>0</v>
      </c>
      <c r="Z14706" s="334">
        <v>0</v>
      </c>
      <c r="AA14706" s="334">
        <v>0</v>
      </c>
      <c r="AB14706" s="334">
        <v>0</v>
      </c>
      <c r="AD14706" s="334">
        <v>0</v>
      </c>
      <c r="AE14706" s="334">
        <f t="shared" si="2297"/>
        <v>0</v>
      </c>
      <c r="AF14706" s="334">
        <f t="shared" si="2298"/>
        <v>0</v>
      </c>
      <c r="AG14706" s="340">
        <f t="shared" si="2299"/>
        <v>0</v>
      </c>
      <c r="AI14706" s="340">
        <f t="shared" si="2302"/>
        <v>0</v>
      </c>
      <c r="AJ14706" s="340">
        <f t="shared" si="2302"/>
        <v>0</v>
      </c>
      <c r="AK14706" s="340">
        <f t="shared" si="2302"/>
        <v>0</v>
      </c>
      <c r="AL14706" s="340">
        <f t="shared" si="2302"/>
        <v>0</v>
      </c>
      <c r="AM14706" s="340">
        <f t="shared" si="2302"/>
        <v>0</v>
      </c>
    </row>
    <row r="14707" spans="1:39" x14ac:dyDescent="0.35">
      <c r="A14707" s="337">
        <v>36620</v>
      </c>
      <c r="B14707" s="338">
        <f t="shared" si="2294"/>
        <v>2000</v>
      </c>
      <c r="C14707" s="338">
        <f t="shared" si="2295"/>
        <v>4</v>
      </c>
      <c r="D14707" s="338">
        <f t="shared" si="2296"/>
        <v>4</v>
      </c>
      <c r="E14707" s="334">
        <v>0</v>
      </c>
      <c r="F14707" s="334">
        <v>0</v>
      </c>
      <c r="G14707" s="334">
        <v>0</v>
      </c>
      <c r="H14707" s="334">
        <v>0</v>
      </c>
      <c r="I14707" s="334">
        <v>0</v>
      </c>
      <c r="J14707" s="334">
        <v>0</v>
      </c>
      <c r="K14707" s="334">
        <v>0</v>
      </c>
      <c r="L14707" s="334">
        <v>0</v>
      </c>
      <c r="M14707" s="334">
        <v>0</v>
      </c>
      <c r="N14707" s="334">
        <v>0</v>
      </c>
      <c r="O14707" s="334">
        <v>0</v>
      </c>
      <c r="P14707" s="334">
        <v>0</v>
      </c>
      <c r="Q14707" s="334">
        <v>0</v>
      </c>
      <c r="R14707" s="334">
        <v>0</v>
      </c>
      <c r="S14707" s="334">
        <v>0</v>
      </c>
      <c r="T14707" s="334">
        <v>0</v>
      </c>
      <c r="U14707" s="334">
        <v>0</v>
      </c>
      <c r="V14707" s="334">
        <v>0</v>
      </c>
      <c r="W14707" s="334">
        <v>0.2</v>
      </c>
      <c r="X14707" s="334">
        <v>0.1</v>
      </c>
      <c r="Y14707" s="334">
        <v>0.2</v>
      </c>
      <c r="Z14707" s="334">
        <v>0.2</v>
      </c>
      <c r="AA14707" s="334">
        <v>0.1</v>
      </c>
      <c r="AB14707" s="334">
        <v>0.2</v>
      </c>
      <c r="AD14707" s="334">
        <v>1</v>
      </c>
      <c r="AE14707" s="334">
        <f t="shared" si="2297"/>
        <v>1</v>
      </c>
      <c r="AF14707" s="334">
        <f t="shared" si="2298"/>
        <v>1</v>
      </c>
      <c r="AG14707" s="340">
        <f t="shared" si="2299"/>
        <v>0</v>
      </c>
      <c r="AI14707" s="340">
        <f t="shared" si="2302"/>
        <v>0</v>
      </c>
      <c r="AJ14707" s="340">
        <f t="shared" si="2302"/>
        <v>0</v>
      </c>
      <c r="AK14707" s="340">
        <f t="shared" si="2302"/>
        <v>0</v>
      </c>
      <c r="AL14707" s="340">
        <f t="shared" si="2302"/>
        <v>0</v>
      </c>
      <c r="AM14707" s="340">
        <f t="shared" si="2302"/>
        <v>0</v>
      </c>
    </row>
    <row r="14708" spans="1:39" x14ac:dyDescent="0.35">
      <c r="A14708" s="337">
        <v>36621</v>
      </c>
      <c r="B14708" s="338">
        <f t="shared" si="2294"/>
        <v>2000</v>
      </c>
      <c r="C14708" s="338">
        <f t="shared" si="2295"/>
        <v>4</v>
      </c>
      <c r="D14708" s="338">
        <f t="shared" si="2296"/>
        <v>5</v>
      </c>
      <c r="E14708" s="334">
        <v>0</v>
      </c>
      <c r="F14708" s="334">
        <v>0</v>
      </c>
      <c r="G14708" s="334">
        <v>0</v>
      </c>
      <c r="H14708" s="334">
        <v>0</v>
      </c>
      <c r="I14708" s="334">
        <v>0</v>
      </c>
      <c r="J14708" s="334">
        <v>0</v>
      </c>
      <c r="K14708" s="334">
        <v>0</v>
      </c>
      <c r="L14708" s="334">
        <v>0</v>
      </c>
      <c r="M14708" s="334">
        <v>0</v>
      </c>
      <c r="N14708" s="334">
        <v>0</v>
      </c>
      <c r="O14708" s="334">
        <v>0</v>
      </c>
      <c r="P14708" s="334">
        <v>0</v>
      </c>
      <c r="Q14708" s="334">
        <v>0</v>
      </c>
      <c r="R14708" s="334">
        <v>0</v>
      </c>
      <c r="S14708" s="334">
        <v>0</v>
      </c>
      <c r="T14708" s="334">
        <v>0</v>
      </c>
      <c r="U14708" s="334">
        <v>0</v>
      </c>
      <c r="V14708" s="334">
        <v>0</v>
      </c>
      <c r="W14708" s="334">
        <v>0</v>
      </c>
      <c r="X14708" s="334">
        <v>0</v>
      </c>
      <c r="Y14708" s="334">
        <v>0</v>
      </c>
      <c r="Z14708" s="334">
        <v>0</v>
      </c>
      <c r="AA14708" s="334">
        <v>0</v>
      </c>
      <c r="AB14708" s="334">
        <v>0</v>
      </c>
      <c r="AD14708" s="334">
        <v>0</v>
      </c>
      <c r="AE14708" s="334">
        <f t="shared" si="2297"/>
        <v>0</v>
      </c>
      <c r="AF14708" s="334">
        <f t="shared" si="2298"/>
        <v>0</v>
      </c>
      <c r="AG14708" s="340">
        <f t="shared" si="2299"/>
        <v>0</v>
      </c>
      <c r="AI14708" s="340">
        <f t="shared" ref="AI14708:AM14723" si="2303">IF($C14708=AI$1,$AF14708,0)</f>
        <v>0</v>
      </c>
      <c r="AJ14708" s="340">
        <f t="shared" si="2303"/>
        <v>0</v>
      </c>
      <c r="AK14708" s="340">
        <f t="shared" si="2303"/>
        <v>0</v>
      </c>
      <c r="AL14708" s="340">
        <f t="shared" si="2303"/>
        <v>0</v>
      </c>
      <c r="AM14708" s="340">
        <f t="shared" si="2303"/>
        <v>0</v>
      </c>
    </row>
    <row r="14709" spans="1:39" x14ac:dyDescent="0.35">
      <c r="A14709" s="337">
        <v>36622</v>
      </c>
      <c r="B14709" s="338">
        <f t="shared" si="2294"/>
        <v>2000</v>
      </c>
      <c r="C14709" s="338">
        <f t="shared" si="2295"/>
        <v>4</v>
      </c>
      <c r="D14709" s="338">
        <f t="shared" si="2296"/>
        <v>6</v>
      </c>
      <c r="E14709" s="334">
        <v>0</v>
      </c>
      <c r="F14709" s="334">
        <v>0</v>
      </c>
      <c r="G14709" s="334">
        <v>0</v>
      </c>
      <c r="H14709" s="334">
        <v>0</v>
      </c>
      <c r="I14709" s="334">
        <v>0</v>
      </c>
      <c r="J14709" s="334">
        <v>0</v>
      </c>
      <c r="K14709" s="334">
        <v>0</v>
      </c>
      <c r="L14709" s="334">
        <v>0</v>
      </c>
      <c r="M14709" s="334">
        <v>0</v>
      </c>
      <c r="N14709" s="334">
        <v>0</v>
      </c>
      <c r="O14709" s="334">
        <v>0</v>
      </c>
      <c r="P14709" s="334">
        <v>0</v>
      </c>
      <c r="Q14709" s="334">
        <v>0</v>
      </c>
      <c r="R14709" s="334">
        <v>0</v>
      </c>
      <c r="S14709" s="334">
        <v>0</v>
      </c>
      <c r="T14709" s="334">
        <v>0.1</v>
      </c>
      <c r="U14709" s="334">
        <v>0</v>
      </c>
      <c r="V14709" s="334">
        <v>0</v>
      </c>
      <c r="W14709" s="334">
        <v>0.1</v>
      </c>
      <c r="X14709" s="334">
        <v>0</v>
      </c>
      <c r="Y14709" s="334">
        <v>0</v>
      </c>
      <c r="Z14709" s="334">
        <v>0</v>
      </c>
      <c r="AA14709" s="334">
        <v>0</v>
      </c>
      <c r="AB14709" s="334">
        <v>0</v>
      </c>
      <c r="AD14709" s="334">
        <v>0.2</v>
      </c>
      <c r="AE14709" s="334">
        <f t="shared" si="2297"/>
        <v>0.2</v>
      </c>
      <c r="AF14709" s="334">
        <f t="shared" si="2298"/>
        <v>0.2</v>
      </c>
      <c r="AG14709" s="340">
        <f t="shared" si="2299"/>
        <v>0</v>
      </c>
      <c r="AI14709" s="340">
        <f t="shared" si="2303"/>
        <v>0</v>
      </c>
      <c r="AJ14709" s="340">
        <f t="shared" si="2303"/>
        <v>0</v>
      </c>
      <c r="AK14709" s="340">
        <f t="shared" si="2303"/>
        <v>0</v>
      </c>
      <c r="AL14709" s="340">
        <f t="shared" si="2303"/>
        <v>0</v>
      </c>
      <c r="AM14709" s="340">
        <f t="shared" si="2303"/>
        <v>0</v>
      </c>
    </row>
    <row r="14710" spans="1:39" x14ac:dyDescent="0.35">
      <c r="A14710" s="337">
        <v>36623</v>
      </c>
      <c r="B14710" s="338">
        <f t="shared" si="2294"/>
        <v>2000</v>
      </c>
      <c r="C14710" s="338">
        <f t="shared" si="2295"/>
        <v>4</v>
      </c>
      <c r="D14710" s="338">
        <f t="shared" si="2296"/>
        <v>7</v>
      </c>
      <c r="E14710" s="334">
        <v>0</v>
      </c>
      <c r="F14710" s="334">
        <v>0</v>
      </c>
      <c r="G14710" s="334">
        <v>0</v>
      </c>
      <c r="H14710" s="334">
        <v>0</v>
      </c>
      <c r="I14710" s="334">
        <v>0</v>
      </c>
      <c r="J14710" s="334">
        <v>0</v>
      </c>
      <c r="K14710" s="334">
        <v>0</v>
      </c>
      <c r="L14710" s="334">
        <v>0</v>
      </c>
      <c r="M14710" s="334">
        <v>0</v>
      </c>
      <c r="N14710" s="334">
        <v>0</v>
      </c>
      <c r="O14710" s="334">
        <v>0</v>
      </c>
      <c r="P14710" s="334">
        <v>0</v>
      </c>
      <c r="Q14710" s="334">
        <v>0</v>
      </c>
      <c r="R14710" s="334">
        <v>0</v>
      </c>
      <c r="S14710" s="334">
        <v>0</v>
      </c>
      <c r="T14710" s="334">
        <v>0</v>
      </c>
      <c r="U14710" s="334">
        <v>0</v>
      </c>
      <c r="V14710" s="334">
        <v>0</v>
      </c>
      <c r="W14710" s="334">
        <v>0</v>
      </c>
      <c r="X14710" s="334">
        <v>0</v>
      </c>
      <c r="Y14710" s="334">
        <v>0</v>
      </c>
      <c r="Z14710" s="334">
        <v>0</v>
      </c>
      <c r="AA14710" s="334">
        <v>0</v>
      </c>
      <c r="AB14710" s="334">
        <v>0</v>
      </c>
      <c r="AD14710" s="334">
        <v>0</v>
      </c>
      <c r="AE14710" s="334">
        <f t="shared" si="2297"/>
        <v>0</v>
      </c>
      <c r="AF14710" s="334">
        <f t="shared" si="2298"/>
        <v>0</v>
      </c>
      <c r="AG14710" s="340">
        <f t="shared" si="2299"/>
        <v>0</v>
      </c>
      <c r="AI14710" s="340">
        <f t="shared" si="2303"/>
        <v>0</v>
      </c>
      <c r="AJ14710" s="340">
        <f t="shared" si="2303"/>
        <v>0</v>
      </c>
      <c r="AK14710" s="340">
        <f t="shared" si="2303"/>
        <v>0</v>
      </c>
      <c r="AL14710" s="340">
        <f t="shared" si="2303"/>
        <v>0</v>
      </c>
      <c r="AM14710" s="340">
        <f t="shared" si="2303"/>
        <v>0</v>
      </c>
    </row>
    <row r="14711" spans="1:39" x14ac:dyDescent="0.35">
      <c r="A14711" s="337">
        <v>36624</v>
      </c>
      <c r="B14711" s="338">
        <f t="shared" si="2294"/>
        <v>2000</v>
      </c>
      <c r="C14711" s="338">
        <f t="shared" si="2295"/>
        <v>4</v>
      </c>
      <c r="D14711" s="338">
        <f t="shared" si="2296"/>
        <v>8</v>
      </c>
      <c r="E14711" s="334">
        <v>0</v>
      </c>
      <c r="F14711" s="334">
        <v>0</v>
      </c>
      <c r="G14711" s="334">
        <v>0</v>
      </c>
      <c r="H14711" s="334">
        <v>0</v>
      </c>
      <c r="I14711" s="334">
        <v>0</v>
      </c>
      <c r="J14711" s="334">
        <v>0</v>
      </c>
      <c r="K14711" s="334">
        <v>0</v>
      </c>
      <c r="L14711" s="334">
        <v>0</v>
      </c>
      <c r="M14711" s="334">
        <v>0</v>
      </c>
      <c r="N14711" s="334">
        <v>0</v>
      </c>
      <c r="O14711" s="334">
        <v>0</v>
      </c>
      <c r="P14711" s="334">
        <v>0</v>
      </c>
      <c r="Q14711" s="334">
        <v>0</v>
      </c>
      <c r="R14711" s="334">
        <v>0</v>
      </c>
      <c r="S14711" s="334">
        <v>0</v>
      </c>
      <c r="T14711" s="334">
        <v>0</v>
      </c>
      <c r="U14711" s="334">
        <v>0</v>
      </c>
      <c r="V14711" s="334">
        <v>0</v>
      </c>
      <c r="W14711" s="334">
        <v>0</v>
      </c>
      <c r="X14711" s="334">
        <v>0</v>
      </c>
      <c r="Y14711" s="334">
        <v>0</v>
      </c>
      <c r="Z14711" s="334">
        <v>0</v>
      </c>
      <c r="AA14711" s="334">
        <v>0</v>
      </c>
      <c r="AB14711" s="334">
        <v>0</v>
      </c>
      <c r="AD14711" s="334">
        <v>0</v>
      </c>
      <c r="AE14711" s="334">
        <f t="shared" si="2297"/>
        <v>0</v>
      </c>
      <c r="AF14711" s="334">
        <f t="shared" si="2298"/>
        <v>0</v>
      </c>
      <c r="AG14711" s="340">
        <f t="shared" si="2299"/>
        <v>0</v>
      </c>
      <c r="AI14711" s="340">
        <f t="shared" si="2303"/>
        <v>0</v>
      </c>
      <c r="AJ14711" s="340">
        <f t="shared" si="2303"/>
        <v>0</v>
      </c>
      <c r="AK14711" s="340">
        <f t="shared" si="2303"/>
        <v>0</v>
      </c>
      <c r="AL14711" s="340">
        <f t="shared" si="2303"/>
        <v>0</v>
      </c>
      <c r="AM14711" s="340">
        <f t="shared" si="2303"/>
        <v>0</v>
      </c>
    </row>
    <row r="14712" spans="1:39" x14ac:dyDescent="0.35">
      <c r="A14712" s="337">
        <v>36625</v>
      </c>
      <c r="B14712" s="338">
        <f t="shared" si="2294"/>
        <v>2000</v>
      </c>
      <c r="C14712" s="338">
        <f t="shared" si="2295"/>
        <v>4</v>
      </c>
      <c r="D14712" s="338">
        <f t="shared" si="2296"/>
        <v>9</v>
      </c>
      <c r="E14712" s="334">
        <v>0</v>
      </c>
      <c r="F14712" s="334">
        <v>0</v>
      </c>
      <c r="G14712" s="334">
        <v>0</v>
      </c>
      <c r="H14712" s="334">
        <v>0</v>
      </c>
      <c r="I14712" s="334">
        <v>0</v>
      </c>
      <c r="J14712" s="334">
        <v>0</v>
      </c>
      <c r="K14712" s="334">
        <v>0</v>
      </c>
      <c r="L14712" s="334">
        <v>0</v>
      </c>
      <c r="M14712" s="334">
        <v>0</v>
      </c>
      <c r="N14712" s="334">
        <v>0</v>
      </c>
      <c r="O14712" s="334">
        <v>0</v>
      </c>
      <c r="P14712" s="334">
        <v>0</v>
      </c>
      <c r="Q14712" s="334">
        <v>0</v>
      </c>
      <c r="R14712" s="334">
        <v>0</v>
      </c>
      <c r="S14712" s="334">
        <v>0</v>
      </c>
      <c r="T14712" s="334">
        <v>0</v>
      </c>
      <c r="U14712" s="334">
        <v>0</v>
      </c>
      <c r="V14712" s="334">
        <v>0</v>
      </c>
      <c r="W14712" s="334">
        <v>0.2</v>
      </c>
      <c r="X14712" s="334">
        <v>0.1</v>
      </c>
      <c r="Y14712" s="334">
        <v>0.2</v>
      </c>
      <c r="Z14712" s="334">
        <v>0.1</v>
      </c>
      <c r="AA14712" s="334">
        <v>0.2</v>
      </c>
      <c r="AB14712" s="334">
        <v>0</v>
      </c>
      <c r="AD14712" s="334">
        <v>0.8</v>
      </c>
      <c r="AE14712" s="334">
        <f t="shared" si="2297"/>
        <v>0.8</v>
      </c>
      <c r="AF14712" s="334">
        <f t="shared" si="2298"/>
        <v>0.8</v>
      </c>
      <c r="AG14712" s="340">
        <f t="shared" si="2299"/>
        <v>0</v>
      </c>
      <c r="AI14712" s="340">
        <f t="shared" si="2303"/>
        <v>0</v>
      </c>
      <c r="AJ14712" s="340">
        <f t="shared" si="2303"/>
        <v>0</v>
      </c>
      <c r="AK14712" s="340">
        <f t="shared" si="2303"/>
        <v>0</v>
      </c>
      <c r="AL14712" s="340">
        <f t="shared" si="2303"/>
        <v>0</v>
      </c>
      <c r="AM14712" s="340">
        <f t="shared" si="2303"/>
        <v>0</v>
      </c>
    </row>
    <row r="14713" spans="1:39" x14ac:dyDescent="0.35">
      <c r="A14713" s="337">
        <v>36626</v>
      </c>
      <c r="B14713" s="338">
        <f t="shared" si="2294"/>
        <v>2000</v>
      </c>
      <c r="C14713" s="338">
        <f t="shared" si="2295"/>
        <v>4</v>
      </c>
      <c r="D14713" s="338">
        <f t="shared" si="2296"/>
        <v>10</v>
      </c>
      <c r="E14713" s="334">
        <v>0</v>
      </c>
      <c r="F14713" s="334">
        <v>0</v>
      </c>
      <c r="G14713" s="334">
        <v>0.1</v>
      </c>
      <c r="H14713" s="334">
        <v>0</v>
      </c>
      <c r="I14713" s="334">
        <v>0</v>
      </c>
      <c r="J14713" s="334">
        <v>0</v>
      </c>
      <c r="K14713" s="334">
        <v>0</v>
      </c>
      <c r="L14713" s="334">
        <v>0</v>
      </c>
      <c r="M14713" s="334">
        <v>0.1</v>
      </c>
      <c r="N14713" s="334">
        <v>0</v>
      </c>
      <c r="O14713" s="334">
        <v>0</v>
      </c>
      <c r="P14713" s="334">
        <v>0</v>
      </c>
      <c r="Q14713" s="334">
        <v>0</v>
      </c>
      <c r="R14713" s="334">
        <v>0</v>
      </c>
      <c r="S14713" s="334">
        <v>0</v>
      </c>
      <c r="T14713" s="334">
        <v>0</v>
      </c>
      <c r="U14713" s="334">
        <v>0</v>
      </c>
      <c r="V14713" s="334">
        <v>0</v>
      </c>
      <c r="W14713" s="334">
        <v>0</v>
      </c>
      <c r="X14713" s="334">
        <v>0</v>
      </c>
      <c r="Y14713" s="334">
        <v>0</v>
      </c>
      <c r="Z14713" s="334">
        <v>0</v>
      </c>
      <c r="AA14713" s="334">
        <v>0</v>
      </c>
      <c r="AB14713" s="334">
        <v>0</v>
      </c>
      <c r="AD14713" s="334">
        <v>0.2</v>
      </c>
      <c r="AE14713" s="334">
        <f t="shared" si="2297"/>
        <v>0.2</v>
      </c>
      <c r="AF14713" s="334">
        <f t="shared" si="2298"/>
        <v>0.2</v>
      </c>
      <c r="AG14713" s="340">
        <f t="shared" si="2299"/>
        <v>0</v>
      </c>
      <c r="AI14713" s="340">
        <f t="shared" si="2303"/>
        <v>0</v>
      </c>
      <c r="AJ14713" s="340">
        <f t="shared" si="2303"/>
        <v>0</v>
      </c>
      <c r="AK14713" s="340">
        <f t="shared" si="2303"/>
        <v>0</v>
      </c>
      <c r="AL14713" s="340">
        <f t="shared" si="2303"/>
        <v>0</v>
      </c>
      <c r="AM14713" s="340">
        <f t="shared" si="2303"/>
        <v>0</v>
      </c>
    </row>
    <row r="14714" spans="1:39" x14ac:dyDescent="0.35">
      <c r="A14714" s="337">
        <v>36627</v>
      </c>
      <c r="B14714" s="338">
        <f t="shared" si="2294"/>
        <v>2000</v>
      </c>
      <c r="C14714" s="338">
        <f t="shared" si="2295"/>
        <v>4</v>
      </c>
      <c r="D14714" s="338">
        <f t="shared" si="2296"/>
        <v>11</v>
      </c>
      <c r="E14714" s="334">
        <v>0</v>
      </c>
      <c r="F14714" s="334">
        <v>0</v>
      </c>
      <c r="G14714" s="334">
        <v>0</v>
      </c>
      <c r="H14714" s="334">
        <v>0</v>
      </c>
      <c r="I14714" s="334">
        <v>0</v>
      </c>
      <c r="J14714" s="334">
        <v>0</v>
      </c>
      <c r="K14714" s="334">
        <v>0</v>
      </c>
      <c r="L14714" s="334">
        <v>0</v>
      </c>
      <c r="M14714" s="334">
        <v>0</v>
      </c>
      <c r="N14714" s="334">
        <v>0</v>
      </c>
      <c r="O14714" s="334">
        <v>0</v>
      </c>
      <c r="P14714" s="334">
        <v>0</v>
      </c>
      <c r="Q14714" s="334">
        <v>0</v>
      </c>
      <c r="R14714" s="334">
        <v>0</v>
      </c>
      <c r="S14714" s="334">
        <v>0</v>
      </c>
      <c r="T14714" s="334">
        <v>0</v>
      </c>
      <c r="U14714" s="334">
        <v>0</v>
      </c>
      <c r="V14714" s="334">
        <v>0</v>
      </c>
      <c r="W14714" s="334">
        <v>0</v>
      </c>
      <c r="X14714" s="334">
        <v>0</v>
      </c>
      <c r="Y14714" s="334">
        <v>0</v>
      </c>
      <c r="Z14714" s="334">
        <v>0</v>
      </c>
      <c r="AA14714" s="334">
        <v>0</v>
      </c>
      <c r="AB14714" s="334">
        <v>0</v>
      </c>
      <c r="AD14714" s="334">
        <v>0</v>
      </c>
      <c r="AE14714" s="334">
        <f t="shared" si="2297"/>
        <v>0</v>
      </c>
      <c r="AF14714" s="334">
        <f t="shared" si="2298"/>
        <v>0</v>
      </c>
      <c r="AG14714" s="340">
        <f t="shared" si="2299"/>
        <v>0</v>
      </c>
      <c r="AI14714" s="340">
        <f t="shared" si="2303"/>
        <v>0</v>
      </c>
      <c r="AJ14714" s="340">
        <f t="shared" si="2303"/>
        <v>0</v>
      </c>
      <c r="AK14714" s="340">
        <f t="shared" si="2303"/>
        <v>0</v>
      </c>
      <c r="AL14714" s="340">
        <f t="shared" si="2303"/>
        <v>0</v>
      </c>
      <c r="AM14714" s="340">
        <f t="shared" si="2303"/>
        <v>0</v>
      </c>
    </row>
    <row r="14715" spans="1:39" x14ac:dyDescent="0.35">
      <c r="A14715" s="337">
        <v>36628</v>
      </c>
      <c r="B14715" s="338">
        <f t="shared" si="2294"/>
        <v>2000</v>
      </c>
      <c r="C14715" s="338">
        <f t="shared" si="2295"/>
        <v>4</v>
      </c>
      <c r="D14715" s="338">
        <f t="shared" si="2296"/>
        <v>12</v>
      </c>
      <c r="E14715" s="334">
        <v>0</v>
      </c>
      <c r="F14715" s="334">
        <v>0</v>
      </c>
      <c r="G14715" s="334">
        <v>0</v>
      </c>
      <c r="H14715" s="334">
        <v>0</v>
      </c>
      <c r="I14715" s="334">
        <v>0</v>
      </c>
      <c r="J14715" s="334">
        <v>0</v>
      </c>
      <c r="K14715" s="334">
        <v>0</v>
      </c>
      <c r="L14715" s="334">
        <v>0</v>
      </c>
      <c r="M14715" s="334">
        <v>0</v>
      </c>
      <c r="N14715" s="334">
        <v>0</v>
      </c>
      <c r="O14715" s="334">
        <v>0</v>
      </c>
      <c r="P14715" s="334">
        <v>0</v>
      </c>
      <c r="Q14715" s="334">
        <v>0</v>
      </c>
      <c r="R14715" s="334">
        <v>0</v>
      </c>
      <c r="S14715" s="334">
        <v>0</v>
      </c>
      <c r="T14715" s="334">
        <v>0</v>
      </c>
      <c r="U14715" s="334">
        <v>0</v>
      </c>
      <c r="V14715" s="334">
        <v>0</v>
      </c>
      <c r="W14715" s="334">
        <v>0</v>
      </c>
      <c r="X14715" s="334">
        <v>0</v>
      </c>
      <c r="Y14715" s="334">
        <v>0</v>
      </c>
      <c r="Z14715" s="334">
        <v>0</v>
      </c>
      <c r="AA14715" s="334">
        <v>0</v>
      </c>
      <c r="AB14715" s="334">
        <v>0</v>
      </c>
      <c r="AD14715" s="334">
        <v>0</v>
      </c>
      <c r="AE14715" s="334">
        <f t="shared" si="2297"/>
        <v>0</v>
      </c>
      <c r="AF14715" s="334">
        <f t="shared" si="2298"/>
        <v>0</v>
      </c>
      <c r="AG14715" s="340">
        <f t="shared" si="2299"/>
        <v>0</v>
      </c>
      <c r="AI14715" s="340">
        <f t="shared" si="2303"/>
        <v>0</v>
      </c>
      <c r="AJ14715" s="340">
        <f t="shared" si="2303"/>
        <v>0</v>
      </c>
      <c r="AK14715" s="340">
        <f t="shared" si="2303"/>
        <v>0</v>
      </c>
      <c r="AL14715" s="340">
        <f t="shared" si="2303"/>
        <v>0</v>
      </c>
      <c r="AM14715" s="340">
        <f t="shared" si="2303"/>
        <v>0</v>
      </c>
    </row>
    <row r="14716" spans="1:39" x14ac:dyDescent="0.35">
      <c r="A14716" s="337">
        <v>36629</v>
      </c>
      <c r="B14716" s="338">
        <f t="shared" si="2294"/>
        <v>2000</v>
      </c>
      <c r="C14716" s="338">
        <f t="shared" si="2295"/>
        <v>4</v>
      </c>
      <c r="D14716" s="338">
        <f t="shared" si="2296"/>
        <v>13</v>
      </c>
      <c r="E14716" s="334">
        <v>0.2</v>
      </c>
      <c r="F14716" s="334">
        <v>0.2</v>
      </c>
      <c r="G14716" s="334">
        <v>0.2</v>
      </c>
      <c r="H14716" s="334">
        <v>0.2</v>
      </c>
      <c r="I14716" s="334">
        <v>0.2</v>
      </c>
      <c r="J14716" s="334">
        <v>0.2</v>
      </c>
      <c r="K14716" s="334">
        <v>0.2</v>
      </c>
      <c r="L14716" s="334">
        <v>0.2</v>
      </c>
      <c r="M14716" s="334">
        <v>0.2</v>
      </c>
      <c r="N14716" s="334">
        <v>0.4</v>
      </c>
      <c r="O14716" s="334">
        <v>0.2</v>
      </c>
      <c r="P14716" s="334">
        <v>0.2</v>
      </c>
      <c r="Q14716" s="334">
        <v>0.2</v>
      </c>
      <c r="R14716" s="334">
        <v>0.2</v>
      </c>
      <c r="S14716" s="334">
        <v>0.2</v>
      </c>
      <c r="T14716" s="334">
        <v>0.2</v>
      </c>
      <c r="U14716" s="334">
        <v>0.2</v>
      </c>
      <c r="V14716" s="334">
        <v>0.2</v>
      </c>
      <c r="W14716" s="334">
        <v>0.2</v>
      </c>
      <c r="X14716" s="334">
        <v>0.2</v>
      </c>
      <c r="Y14716" s="334">
        <v>0.2</v>
      </c>
      <c r="Z14716" s="334">
        <v>0.2</v>
      </c>
      <c r="AA14716" s="334">
        <v>0.2</v>
      </c>
      <c r="AB14716" s="334">
        <v>0.2</v>
      </c>
      <c r="AD14716" s="334">
        <v>5</v>
      </c>
      <c r="AE14716" s="334">
        <f t="shared" si="2297"/>
        <v>5</v>
      </c>
      <c r="AF14716" s="334">
        <f t="shared" si="2298"/>
        <v>5.0000000000000018</v>
      </c>
      <c r="AG14716" s="340">
        <f t="shared" si="2299"/>
        <v>1.7763568394002505E-15</v>
      </c>
      <c r="AI14716" s="340">
        <f t="shared" si="2303"/>
        <v>0</v>
      </c>
      <c r="AJ14716" s="340">
        <f t="shared" si="2303"/>
        <v>0</v>
      </c>
      <c r="AK14716" s="340">
        <f t="shared" si="2303"/>
        <v>0</v>
      </c>
      <c r="AL14716" s="340">
        <f t="shared" si="2303"/>
        <v>0</v>
      </c>
      <c r="AM14716" s="340">
        <f t="shared" si="2303"/>
        <v>0</v>
      </c>
    </row>
    <row r="14717" spans="1:39" x14ac:dyDescent="0.35">
      <c r="A14717" s="337">
        <v>36630</v>
      </c>
      <c r="B14717" s="338">
        <f t="shared" si="2294"/>
        <v>2000</v>
      </c>
      <c r="C14717" s="338">
        <f t="shared" si="2295"/>
        <v>4</v>
      </c>
      <c r="D14717" s="338">
        <f t="shared" si="2296"/>
        <v>14</v>
      </c>
      <c r="E14717" s="334">
        <v>0.2</v>
      </c>
      <c r="F14717" s="334">
        <v>0.3</v>
      </c>
      <c r="G14717" s="334">
        <v>0.2</v>
      </c>
      <c r="H14717" s="334">
        <v>0.3</v>
      </c>
      <c r="I14717" s="334">
        <v>0.2</v>
      </c>
      <c r="J14717" s="334">
        <v>0.3</v>
      </c>
      <c r="K14717" s="334">
        <v>0.2</v>
      </c>
      <c r="L14717" s="334">
        <v>0.2</v>
      </c>
      <c r="M14717" s="334">
        <v>0.3</v>
      </c>
      <c r="N14717" s="334">
        <v>0.2</v>
      </c>
      <c r="O14717" s="334">
        <v>0.3</v>
      </c>
      <c r="P14717" s="334">
        <v>0.2</v>
      </c>
      <c r="Q14717" s="334">
        <v>0.2</v>
      </c>
      <c r="R14717" s="334">
        <v>0.3</v>
      </c>
      <c r="S14717" s="334">
        <v>0.2</v>
      </c>
      <c r="T14717" s="334">
        <v>0.3</v>
      </c>
      <c r="U14717" s="334">
        <v>0.2</v>
      </c>
      <c r="V14717" s="334">
        <v>0.2</v>
      </c>
      <c r="W14717" s="334">
        <v>0.3</v>
      </c>
      <c r="X14717" s="334">
        <v>0.2</v>
      </c>
      <c r="Y14717" s="334">
        <v>0.3</v>
      </c>
      <c r="Z14717" s="334">
        <v>0.2</v>
      </c>
      <c r="AA14717" s="334">
        <v>0.3</v>
      </c>
      <c r="AB14717" s="334">
        <v>0.2</v>
      </c>
      <c r="AD14717" s="334">
        <v>5.8</v>
      </c>
      <c r="AE14717" s="334">
        <f t="shared" si="2297"/>
        <v>5.8</v>
      </c>
      <c r="AF14717" s="334">
        <f t="shared" si="2298"/>
        <v>5.8</v>
      </c>
      <c r="AG14717" s="340">
        <f t="shared" si="2299"/>
        <v>0</v>
      </c>
      <c r="AI14717" s="340">
        <f t="shared" si="2303"/>
        <v>0</v>
      </c>
      <c r="AJ14717" s="340">
        <f t="shared" si="2303"/>
        <v>0</v>
      </c>
      <c r="AK14717" s="340">
        <f t="shared" si="2303"/>
        <v>0</v>
      </c>
      <c r="AL14717" s="340">
        <f t="shared" si="2303"/>
        <v>0</v>
      </c>
      <c r="AM14717" s="340">
        <f t="shared" si="2303"/>
        <v>0</v>
      </c>
    </row>
    <row r="14718" spans="1:39" x14ac:dyDescent="0.35">
      <c r="A14718" s="337">
        <v>36631</v>
      </c>
      <c r="B14718" s="338">
        <f t="shared" si="2294"/>
        <v>2000</v>
      </c>
      <c r="C14718" s="338">
        <f t="shared" si="2295"/>
        <v>4</v>
      </c>
      <c r="D14718" s="338">
        <f t="shared" si="2296"/>
        <v>15</v>
      </c>
      <c r="E14718" s="334">
        <v>0</v>
      </c>
      <c r="F14718" s="334">
        <v>0</v>
      </c>
      <c r="G14718" s="334">
        <v>0</v>
      </c>
      <c r="H14718" s="334">
        <v>0</v>
      </c>
      <c r="I14718" s="334">
        <v>0.1</v>
      </c>
      <c r="J14718" s="334">
        <v>0</v>
      </c>
      <c r="K14718" s="334">
        <v>0</v>
      </c>
      <c r="L14718" s="334">
        <v>0</v>
      </c>
      <c r="M14718" s="334">
        <v>0</v>
      </c>
      <c r="N14718" s="334">
        <v>0</v>
      </c>
      <c r="O14718" s="334">
        <v>0</v>
      </c>
      <c r="P14718" s="334">
        <v>0</v>
      </c>
      <c r="Q14718" s="334">
        <v>0</v>
      </c>
      <c r="R14718" s="334">
        <v>0</v>
      </c>
      <c r="S14718" s="334">
        <v>0</v>
      </c>
      <c r="T14718" s="334">
        <v>0.1</v>
      </c>
      <c r="U14718" s="334">
        <v>0</v>
      </c>
      <c r="V14718" s="334">
        <v>0</v>
      </c>
      <c r="W14718" s="334">
        <v>0</v>
      </c>
      <c r="X14718" s="334">
        <v>0</v>
      </c>
      <c r="Y14718" s="334">
        <v>0</v>
      </c>
      <c r="Z14718" s="334">
        <v>0</v>
      </c>
      <c r="AA14718" s="334">
        <v>0</v>
      </c>
      <c r="AB14718" s="334">
        <v>0</v>
      </c>
      <c r="AD14718" s="334">
        <v>0.2</v>
      </c>
      <c r="AE14718" s="334">
        <f t="shared" si="2297"/>
        <v>0.2</v>
      </c>
      <c r="AF14718" s="334">
        <f t="shared" si="2298"/>
        <v>0.2</v>
      </c>
      <c r="AG14718" s="340">
        <f t="shared" si="2299"/>
        <v>0</v>
      </c>
      <c r="AI14718" s="340">
        <f t="shared" si="2303"/>
        <v>0</v>
      </c>
      <c r="AJ14718" s="340">
        <f t="shared" si="2303"/>
        <v>0</v>
      </c>
      <c r="AK14718" s="340">
        <f t="shared" si="2303"/>
        <v>0</v>
      </c>
      <c r="AL14718" s="340">
        <f t="shared" si="2303"/>
        <v>0</v>
      </c>
      <c r="AM14718" s="340">
        <f t="shared" si="2303"/>
        <v>0</v>
      </c>
    </row>
    <row r="14719" spans="1:39" x14ac:dyDescent="0.35">
      <c r="A14719" s="337">
        <v>36632</v>
      </c>
      <c r="B14719" s="338">
        <f t="shared" si="2294"/>
        <v>2000</v>
      </c>
      <c r="C14719" s="338">
        <f t="shared" si="2295"/>
        <v>4</v>
      </c>
      <c r="D14719" s="338">
        <f t="shared" si="2296"/>
        <v>16</v>
      </c>
      <c r="E14719" s="334">
        <v>0</v>
      </c>
      <c r="F14719" s="334">
        <v>0</v>
      </c>
      <c r="G14719" s="334">
        <v>0</v>
      </c>
      <c r="H14719" s="334">
        <v>0</v>
      </c>
      <c r="I14719" s="334">
        <v>0</v>
      </c>
      <c r="J14719" s="334">
        <v>0</v>
      </c>
      <c r="K14719" s="334">
        <v>0</v>
      </c>
      <c r="L14719" s="334">
        <v>0</v>
      </c>
      <c r="M14719" s="334">
        <v>0</v>
      </c>
      <c r="N14719" s="334">
        <v>0</v>
      </c>
      <c r="O14719" s="334">
        <v>0</v>
      </c>
      <c r="P14719" s="334">
        <v>0</v>
      </c>
      <c r="Q14719" s="334">
        <v>0</v>
      </c>
      <c r="R14719" s="334">
        <v>0</v>
      </c>
      <c r="S14719" s="334">
        <v>0</v>
      </c>
      <c r="T14719" s="334">
        <v>0</v>
      </c>
      <c r="U14719" s="334">
        <v>0</v>
      </c>
      <c r="V14719" s="334">
        <v>0</v>
      </c>
      <c r="W14719" s="334">
        <v>0</v>
      </c>
      <c r="X14719" s="334">
        <v>0</v>
      </c>
      <c r="Y14719" s="334">
        <v>0</v>
      </c>
      <c r="Z14719" s="334">
        <v>0</v>
      </c>
      <c r="AA14719" s="334">
        <v>0</v>
      </c>
      <c r="AB14719" s="334">
        <v>0</v>
      </c>
      <c r="AD14719" s="334">
        <v>0</v>
      </c>
      <c r="AE14719" s="334">
        <f t="shared" si="2297"/>
        <v>0</v>
      </c>
      <c r="AF14719" s="334">
        <f t="shared" si="2298"/>
        <v>0</v>
      </c>
      <c r="AG14719" s="340">
        <f t="shared" si="2299"/>
        <v>0</v>
      </c>
      <c r="AI14719" s="340">
        <f t="shared" si="2303"/>
        <v>0</v>
      </c>
      <c r="AJ14719" s="340">
        <f t="shared" si="2303"/>
        <v>0</v>
      </c>
      <c r="AK14719" s="340">
        <f t="shared" si="2303"/>
        <v>0</v>
      </c>
      <c r="AL14719" s="340">
        <f t="shared" si="2303"/>
        <v>0</v>
      </c>
      <c r="AM14719" s="340">
        <f t="shared" si="2303"/>
        <v>0</v>
      </c>
    </row>
    <row r="14720" spans="1:39" x14ac:dyDescent="0.35">
      <c r="A14720" s="337">
        <v>36633</v>
      </c>
      <c r="B14720" s="338">
        <f t="shared" si="2294"/>
        <v>2000</v>
      </c>
      <c r="C14720" s="338">
        <f t="shared" si="2295"/>
        <v>4</v>
      </c>
      <c r="D14720" s="338">
        <f t="shared" si="2296"/>
        <v>17</v>
      </c>
      <c r="E14720" s="334">
        <v>0</v>
      </c>
      <c r="F14720" s="334">
        <v>0</v>
      </c>
      <c r="G14720" s="334">
        <v>0</v>
      </c>
      <c r="H14720" s="334">
        <v>0</v>
      </c>
      <c r="I14720" s="334">
        <v>0</v>
      </c>
      <c r="J14720" s="334">
        <v>0</v>
      </c>
      <c r="K14720" s="334">
        <v>0.4</v>
      </c>
      <c r="L14720" s="334">
        <v>0.4</v>
      </c>
      <c r="M14720" s="334">
        <v>0.4</v>
      </c>
      <c r="N14720" s="334">
        <v>0.4</v>
      </c>
      <c r="O14720" s="334">
        <v>0.4</v>
      </c>
      <c r="P14720" s="334">
        <v>0</v>
      </c>
      <c r="Q14720" s="334">
        <v>0</v>
      </c>
      <c r="R14720" s="334">
        <v>0</v>
      </c>
      <c r="S14720" s="334">
        <v>0</v>
      </c>
      <c r="T14720" s="334">
        <v>0</v>
      </c>
      <c r="U14720" s="334">
        <v>0</v>
      </c>
      <c r="V14720" s="334">
        <v>0</v>
      </c>
      <c r="W14720" s="334">
        <v>0</v>
      </c>
      <c r="X14720" s="334">
        <v>0</v>
      </c>
      <c r="Y14720" s="334">
        <v>0</v>
      </c>
      <c r="Z14720" s="334">
        <v>0</v>
      </c>
      <c r="AA14720" s="334">
        <v>0</v>
      </c>
      <c r="AB14720" s="334">
        <v>0</v>
      </c>
      <c r="AD14720" s="334">
        <v>2</v>
      </c>
      <c r="AE14720" s="334">
        <f t="shared" si="2297"/>
        <v>2</v>
      </c>
      <c r="AF14720" s="334">
        <f t="shared" si="2298"/>
        <v>2</v>
      </c>
      <c r="AG14720" s="340">
        <f t="shared" si="2299"/>
        <v>0</v>
      </c>
      <c r="AI14720" s="340">
        <f t="shared" si="2303"/>
        <v>0</v>
      </c>
      <c r="AJ14720" s="340">
        <f t="shared" si="2303"/>
        <v>0</v>
      </c>
      <c r="AK14720" s="340">
        <f t="shared" si="2303"/>
        <v>0</v>
      </c>
      <c r="AL14720" s="340">
        <f t="shared" si="2303"/>
        <v>0</v>
      </c>
      <c r="AM14720" s="340">
        <f t="shared" si="2303"/>
        <v>0</v>
      </c>
    </row>
    <row r="14721" spans="1:39" x14ac:dyDescent="0.35">
      <c r="A14721" s="337">
        <v>36634</v>
      </c>
      <c r="B14721" s="338">
        <f t="shared" si="2294"/>
        <v>2000</v>
      </c>
      <c r="C14721" s="338">
        <f t="shared" si="2295"/>
        <v>4</v>
      </c>
      <c r="D14721" s="338">
        <f t="shared" si="2296"/>
        <v>18</v>
      </c>
      <c r="E14721" s="334">
        <v>0</v>
      </c>
      <c r="F14721" s="334">
        <v>0</v>
      </c>
      <c r="G14721" s="334">
        <v>0</v>
      </c>
      <c r="H14721" s="334">
        <v>0</v>
      </c>
      <c r="I14721" s="334">
        <v>0</v>
      </c>
      <c r="J14721" s="334">
        <v>0</v>
      </c>
      <c r="K14721" s="334">
        <v>0</v>
      </c>
      <c r="L14721" s="334">
        <v>0</v>
      </c>
      <c r="M14721" s="334">
        <v>0</v>
      </c>
      <c r="N14721" s="334">
        <v>0</v>
      </c>
      <c r="O14721" s="334">
        <v>0</v>
      </c>
      <c r="P14721" s="334">
        <v>0</v>
      </c>
      <c r="Q14721" s="334">
        <v>0</v>
      </c>
      <c r="R14721" s="334">
        <v>0</v>
      </c>
      <c r="S14721" s="334">
        <v>0</v>
      </c>
      <c r="T14721" s="334">
        <v>0</v>
      </c>
      <c r="U14721" s="334">
        <v>0</v>
      </c>
      <c r="V14721" s="334">
        <v>0</v>
      </c>
      <c r="W14721" s="334">
        <v>0</v>
      </c>
      <c r="X14721" s="334">
        <v>0</v>
      </c>
      <c r="Y14721" s="334">
        <v>0</v>
      </c>
      <c r="Z14721" s="334">
        <v>0</v>
      </c>
      <c r="AA14721" s="334">
        <v>0</v>
      </c>
      <c r="AB14721" s="334">
        <v>0</v>
      </c>
      <c r="AD14721" s="334">
        <v>0</v>
      </c>
      <c r="AE14721" s="334">
        <f t="shared" si="2297"/>
        <v>0</v>
      </c>
      <c r="AF14721" s="334">
        <f t="shared" si="2298"/>
        <v>0</v>
      </c>
      <c r="AG14721" s="340">
        <f t="shared" si="2299"/>
        <v>0</v>
      </c>
      <c r="AI14721" s="340">
        <f t="shared" si="2303"/>
        <v>0</v>
      </c>
      <c r="AJ14721" s="340">
        <f t="shared" si="2303"/>
        <v>0</v>
      </c>
      <c r="AK14721" s="340">
        <f t="shared" si="2303"/>
        <v>0</v>
      </c>
      <c r="AL14721" s="340">
        <f t="shared" si="2303"/>
        <v>0</v>
      </c>
      <c r="AM14721" s="340">
        <f t="shared" si="2303"/>
        <v>0</v>
      </c>
    </row>
    <row r="14722" spans="1:39" x14ac:dyDescent="0.35">
      <c r="A14722" s="337">
        <v>36635</v>
      </c>
      <c r="B14722" s="338">
        <f t="shared" si="2294"/>
        <v>2000</v>
      </c>
      <c r="C14722" s="338">
        <f t="shared" si="2295"/>
        <v>4</v>
      </c>
      <c r="D14722" s="338">
        <f t="shared" si="2296"/>
        <v>19</v>
      </c>
      <c r="E14722" s="334">
        <v>0</v>
      </c>
      <c r="F14722" s="334">
        <v>0</v>
      </c>
      <c r="G14722" s="334">
        <v>0</v>
      </c>
      <c r="H14722" s="334">
        <v>0</v>
      </c>
      <c r="I14722" s="334">
        <v>0</v>
      </c>
      <c r="J14722" s="334">
        <v>0</v>
      </c>
      <c r="K14722" s="334">
        <v>0</v>
      </c>
      <c r="L14722" s="334">
        <v>0</v>
      </c>
      <c r="M14722" s="334">
        <v>0</v>
      </c>
      <c r="N14722" s="334">
        <v>0</v>
      </c>
      <c r="O14722" s="334">
        <v>0</v>
      </c>
      <c r="P14722" s="334">
        <v>0</v>
      </c>
      <c r="Q14722" s="334">
        <v>0</v>
      </c>
      <c r="R14722" s="334">
        <v>0</v>
      </c>
      <c r="S14722" s="334">
        <v>0</v>
      </c>
      <c r="T14722" s="334">
        <v>0</v>
      </c>
      <c r="U14722" s="334">
        <v>0</v>
      </c>
      <c r="V14722" s="334">
        <v>0</v>
      </c>
      <c r="W14722" s="334">
        <v>0</v>
      </c>
      <c r="X14722" s="334">
        <v>0</v>
      </c>
      <c r="Y14722" s="334">
        <v>0</v>
      </c>
      <c r="Z14722" s="334">
        <v>0</v>
      </c>
      <c r="AA14722" s="334">
        <v>0</v>
      </c>
      <c r="AB14722" s="334">
        <v>0</v>
      </c>
      <c r="AD14722" s="334">
        <v>0</v>
      </c>
      <c r="AE14722" s="334">
        <f t="shared" si="2297"/>
        <v>0</v>
      </c>
      <c r="AF14722" s="334">
        <f t="shared" si="2298"/>
        <v>0</v>
      </c>
      <c r="AG14722" s="340">
        <f t="shared" si="2299"/>
        <v>0</v>
      </c>
      <c r="AI14722" s="340">
        <f t="shared" si="2303"/>
        <v>0</v>
      </c>
      <c r="AJ14722" s="340">
        <f t="shared" si="2303"/>
        <v>0</v>
      </c>
      <c r="AK14722" s="340">
        <f t="shared" si="2303"/>
        <v>0</v>
      </c>
      <c r="AL14722" s="340">
        <f t="shared" si="2303"/>
        <v>0</v>
      </c>
      <c r="AM14722" s="340">
        <f t="shared" si="2303"/>
        <v>0</v>
      </c>
    </row>
    <row r="14723" spans="1:39" x14ac:dyDescent="0.35">
      <c r="A14723" s="337">
        <v>36636</v>
      </c>
      <c r="B14723" s="338">
        <f t="shared" si="2294"/>
        <v>2000</v>
      </c>
      <c r="C14723" s="338">
        <f t="shared" si="2295"/>
        <v>4</v>
      </c>
      <c r="D14723" s="338">
        <f t="shared" si="2296"/>
        <v>20</v>
      </c>
      <c r="E14723" s="334">
        <v>0</v>
      </c>
      <c r="F14723" s="334">
        <v>0</v>
      </c>
      <c r="G14723" s="334">
        <v>0</v>
      </c>
      <c r="H14723" s="334">
        <v>0</v>
      </c>
      <c r="I14723" s="334">
        <v>0</v>
      </c>
      <c r="J14723" s="334">
        <v>0</v>
      </c>
      <c r="K14723" s="334">
        <v>0</v>
      </c>
      <c r="L14723" s="334">
        <v>0</v>
      </c>
      <c r="M14723" s="334">
        <v>0</v>
      </c>
      <c r="N14723" s="334">
        <v>0</v>
      </c>
      <c r="O14723" s="334">
        <v>0</v>
      </c>
      <c r="P14723" s="334">
        <v>0</v>
      </c>
      <c r="Q14723" s="334">
        <v>0</v>
      </c>
      <c r="R14723" s="334">
        <v>0</v>
      </c>
      <c r="S14723" s="334">
        <v>0</v>
      </c>
      <c r="T14723" s="334">
        <v>0</v>
      </c>
      <c r="U14723" s="334">
        <v>0</v>
      </c>
      <c r="V14723" s="334">
        <v>0</v>
      </c>
      <c r="W14723" s="334">
        <v>0</v>
      </c>
      <c r="X14723" s="334">
        <v>0</v>
      </c>
      <c r="Y14723" s="334">
        <v>0</v>
      </c>
      <c r="Z14723" s="334">
        <v>0</v>
      </c>
      <c r="AA14723" s="334">
        <v>0</v>
      </c>
      <c r="AB14723" s="334">
        <v>0</v>
      </c>
      <c r="AD14723" s="334">
        <v>0</v>
      </c>
      <c r="AE14723" s="334">
        <f t="shared" si="2297"/>
        <v>0</v>
      </c>
      <c r="AF14723" s="334">
        <f t="shared" si="2298"/>
        <v>0</v>
      </c>
      <c r="AG14723" s="340">
        <f t="shared" si="2299"/>
        <v>0</v>
      </c>
      <c r="AI14723" s="340">
        <f t="shared" si="2303"/>
        <v>0</v>
      </c>
      <c r="AJ14723" s="340">
        <f t="shared" si="2303"/>
        <v>0</v>
      </c>
      <c r="AK14723" s="340">
        <f t="shared" si="2303"/>
        <v>0</v>
      </c>
      <c r="AL14723" s="340">
        <f t="shared" si="2303"/>
        <v>0</v>
      </c>
      <c r="AM14723" s="340">
        <f t="shared" si="2303"/>
        <v>0</v>
      </c>
    </row>
    <row r="14724" spans="1:39" x14ac:dyDescent="0.35">
      <c r="A14724" s="337">
        <v>36637</v>
      </c>
      <c r="B14724" s="338">
        <f t="shared" ref="B14724:B14787" si="2304">YEAR(A14724)</f>
        <v>2000</v>
      </c>
      <c r="C14724" s="338">
        <f t="shared" ref="C14724:C14787" si="2305">MONTH(A14724)</f>
        <v>4</v>
      </c>
      <c r="D14724" s="338">
        <f t="shared" ref="D14724:D14787" si="2306">DAY(A14724)</f>
        <v>21</v>
      </c>
      <c r="E14724" s="334">
        <v>0</v>
      </c>
      <c r="F14724" s="334">
        <v>0</v>
      </c>
      <c r="G14724" s="334">
        <v>0</v>
      </c>
      <c r="H14724" s="334">
        <v>0</v>
      </c>
      <c r="I14724" s="334">
        <v>0</v>
      </c>
      <c r="J14724" s="334">
        <v>0</v>
      </c>
      <c r="K14724" s="334">
        <v>0</v>
      </c>
      <c r="L14724" s="334">
        <v>0</v>
      </c>
      <c r="M14724" s="334">
        <v>0</v>
      </c>
      <c r="N14724" s="334">
        <v>0</v>
      </c>
      <c r="O14724" s="334">
        <v>0</v>
      </c>
      <c r="P14724" s="334">
        <v>0</v>
      </c>
      <c r="Q14724" s="334">
        <v>0</v>
      </c>
      <c r="R14724" s="334">
        <v>0</v>
      </c>
      <c r="S14724" s="334">
        <v>0</v>
      </c>
      <c r="T14724" s="334">
        <v>0</v>
      </c>
      <c r="U14724" s="334">
        <v>0</v>
      </c>
      <c r="V14724" s="334">
        <v>0</v>
      </c>
      <c r="W14724" s="334">
        <v>0</v>
      </c>
      <c r="X14724" s="334">
        <v>0</v>
      </c>
      <c r="Y14724" s="334">
        <v>0</v>
      </c>
      <c r="Z14724" s="334">
        <v>0</v>
      </c>
      <c r="AA14724" s="334">
        <v>0</v>
      </c>
      <c r="AB14724" s="334">
        <v>0</v>
      </c>
      <c r="AD14724" s="334">
        <v>0</v>
      </c>
      <c r="AE14724" s="334">
        <f t="shared" ref="AE14724:AE14787" si="2307">AD14724</f>
        <v>0</v>
      </c>
      <c r="AF14724" s="334">
        <f t="shared" ref="AF14724:AF14787" si="2308">SUM(E14724:AB14724)</f>
        <v>0</v>
      </c>
      <c r="AG14724" s="340">
        <f t="shared" ref="AG14724:AG14787" si="2309">ABS(AF14724-AE14724)</f>
        <v>0</v>
      </c>
      <c r="AI14724" s="340">
        <f t="shared" ref="AI14724:AM14739" si="2310">IF($C14724=AI$1,$AF14724,0)</f>
        <v>0</v>
      </c>
      <c r="AJ14724" s="340">
        <f t="shared" si="2310"/>
        <v>0</v>
      </c>
      <c r="AK14724" s="340">
        <f t="shared" si="2310"/>
        <v>0</v>
      </c>
      <c r="AL14724" s="340">
        <f t="shared" si="2310"/>
        <v>0</v>
      </c>
      <c r="AM14724" s="340">
        <f t="shared" si="2310"/>
        <v>0</v>
      </c>
    </row>
    <row r="14725" spans="1:39" x14ac:dyDescent="0.35">
      <c r="A14725" s="337">
        <v>36638</v>
      </c>
      <c r="B14725" s="338">
        <f t="shared" si="2304"/>
        <v>2000</v>
      </c>
      <c r="C14725" s="338">
        <f t="shared" si="2305"/>
        <v>4</v>
      </c>
      <c r="D14725" s="338">
        <f t="shared" si="2306"/>
        <v>22</v>
      </c>
      <c r="E14725" s="334">
        <v>0</v>
      </c>
      <c r="F14725" s="334">
        <v>0</v>
      </c>
      <c r="G14725" s="334">
        <v>0</v>
      </c>
      <c r="H14725" s="334">
        <v>0</v>
      </c>
      <c r="I14725" s="334">
        <v>0</v>
      </c>
      <c r="J14725" s="334">
        <v>0</v>
      </c>
      <c r="K14725" s="334">
        <v>0</v>
      </c>
      <c r="L14725" s="334">
        <v>0</v>
      </c>
      <c r="M14725" s="334">
        <v>0</v>
      </c>
      <c r="N14725" s="334">
        <v>0</v>
      </c>
      <c r="O14725" s="334">
        <v>0</v>
      </c>
      <c r="P14725" s="334">
        <v>0</v>
      </c>
      <c r="Q14725" s="334">
        <v>0</v>
      </c>
      <c r="R14725" s="334">
        <v>0</v>
      </c>
      <c r="S14725" s="334">
        <v>0</v>
      </c>
      <c r="T14725" s="334">
        <v>0</v>
      </c>
      <c r="U14725" s="334">
        <v>0</v>
      </c>
      <c r="V14725" s="334">
        <v>0</v>
      </c>
      <c r="W14725" s="334">
        <v>0</v>
      </c>
      <c r="X14725" s="334">
        <v>0</v>
      </c>
      <c r="Y14725" s="334">
        <v>0</v>
      </c>
      <c r="Z14725" s="334">
        <v>0</v>
      </c>
      <c r="AA14725" s="334">
        <v>0</v>
      </c>
      <c r="AB14725" s="334">
        <v>0</v>
      </c>
      <c r="AD14725" s="334">
        <v>0</v>
      </c>
      <c r="AE14725" s="334">
        <f t="shared" si="2307"/>
        <v>0</v>
      </c>
      <c r="AF14725" s="334">
        <f t="shared" si="2308"/>
        <v>0</v>
      </c>
      <c r="AG14725" s="340">
        <f t="shared" si="2309"/>
        <v>0</v>
      </c>
      <c r="AI14725" s="340">
        <f t="shared" si="2310"/>
        <v>0</v>
      </c>
      <c r="AJ14725" s="340">
        <f t="shared" si="2310"/>
        <v>0</v>
      </c>
      <c r="AK14725" s="340">
        <f t="shared" si="2310"/>
        <v>0</v>
      </c>
      <c r="AL14725" s="340">
        <f t="shared" si="2310"/>
        <v>0</v>
      </c>
      <c r="AM14725" s="340">
        <f t="shared" si="2310"/>
        <v>0</v>
      </c>
    </row>
    <row r="14726" spans="1:39" x14ac:dyDescent="0.35">
      <c r="A14726" s="337">
        <v>36639</v>
      </c>
      <c r="B14726" s="338">
        <f t="shared" si="2304"/>
        <v>2000</v>
      </c>
      <c r="C14726" s="338">
        <f t="shared" si="2305"/>
        <v>4</v>
      </c>
      <c r="D14726" s="338">
        <f t="shared" si="2306"/>
        <v>23</v>
      </c>
      <c r="E14726" s="334">
        <v>0</v>
      </c>
      <c r="F14726" s="334">
        <v>0</v>
      </c>
      <c r="G14726" s="334">
        <v>0</v>
      </c>
      <c r="H14726" s="334">
        <v>0</v>
      </c>
      <c r="I14726" s="334">
        <v>0</v>
      </c>
      <c r="J14726" s="334">
        <v>0</v>
      </c>
      <c r="K14726" s="334">
        <v>0</v>
      </c>
      <c r="L14726" s="334">
        <v>0</v>
      </c>
      <c r="M14726" s="334">
        <v>0</v>
      </c>
      <c r="N14726" s="334">
        <v>0</v>
      </c>
      <c r="O14726" s="334">
        <v>0</v>
      </c>
      <c r="P14726" s="334">
        <v>0</v>
      </c>
      <c r="Q14726" s="334">
        <v>0</v>
      </c>
      <c r="R14726" s="334">
        <v>0</v>
      </c>
      <c r="S14726" s="334">
        <v>0</v>
      </c>
      <c r="T14726" s="334">
        <v>0.4</v>
      </c>
      <c r="U14726" s="334">
        <v>0</v>
      </c>
      <c r="V14726" s="334">
        <v>0</v>
      </c>
      <c r="W14726" s="334">
        <v>0</v>
      </c>
      <c r="X14726" s="334">
        <v>0</v>
      </c>
      <c r="Y14726" s="334">
        <v>0</v>
      </c>
      <c r="Z14726" s="334">
        <v>0</v>
      </c>
      <c r="AA14726" s="334">
        <v>0</v>
      </c>
      <c r="AB14726" s="334">
        <v>0</v>
      </c>
      <c r="AD14726" s="334">
        <v>0.4</v>
      </c>
      <c r="AE14726" s="334">
        <f t="shared" si="2307"/>
        <v>0.4</v>
      </c>
      <c r="AF14726" s="334">
        <f t="shared" si="2308"/>
        <v>0.4</v>
      </c>
      <c r="AG14726" s="340">
        <f t="shared" si="2309"/>
        <v>0</v>
      </c>
      <c r="AI14726" s="340">
        <f t="shared" si="2310"/>
        <v>0</v>
      </c>
      <c r="AJ14726" s="340">
        <f t="shared" si="2310"/>
        <v>0</v>
      </c>
      <c r="AK14726" s="340">
        <f t="shared" si="2310"/>
        <v>0</v>
      </c>
      <c r="AL14726" s="340">
        <f t="shared" si="2310"/>
        <v>0</v>
      </c>
      <c r="AM14726" s="340">
        <f t="shared" si="2310"/>
        <v>0</v>
      </c>
    </row>
    <row r="14727" spans="1:39" x14ac:dyDescent="0.35">
      <c r="A14727" s="337">
        <v>36640</v>
      </c>
      <c r="B14727" s="338">
        <f t="shared" si="2304"/>
        <v>2000</v>
      </c>
      <c r="C14727" s="338">
        <f t="shared" si="2305"/>
        <v>4</v>
      </c>
      <c r="D14727" s="338">
        <f t="shared" si="2306"/>
        <v>24</v>
      </c>
      <c r="E14727" s="334">
        <v>0</v>
      </c>
      <c r="F14727" s="334">
        <v>0</v>
      </c>
      <c r="G14727" s="334">
        <v>0</v>
      </c>
      <c r="H14727" s="334">
        <v>0</v>
      </c>
      <c r="I14727" s="334">
        <v>0</v>
      </c>
      <c r="J14727" s="334">
        <v>0</v>
      </c>
      <c r="K14727" s="334">
        <v>0</v>
      </c>
      <c r="L14727" s="334">
        <v>0</v>
      </c>
      <c r="M14727" s="334">
        <v>0</v>
      </c>
      <c r="N14727" s="334">
        <v>0</v>
      </c>
      <c r="O14727" s="334">
        <v>0</v>
      </c>
      <c r="P14727" s="334">
        <v>0</v>
      </c>
      <c r="Q14727" s="334">
        <v>0</v>
      </c>
      <c r="R14727" s="334">
        <v>0</v>
      </c>
      <c r="S14727" s="334">
        <v>0</v>
      </c>
      <c r="T14727" s="334">
        <v>0</v>
      </c>
      <c r="U14727" s="334">
        <v>0</v>
      </c>
      <c r="V14727" s="334">
        <v>0</v>
      </c>
      <c r="W14727" s="334">
        <v>0.2</v>
      </c>
      <c r="X14727" s="334">
        <v>0</v>
      </c>
      <c r="Y14727" s="334">
        <v>0</v>
      </c>
      <c r="Z14727" s="334">
        <v>0</v>
      </c>
      <c r="AA14727" s="334">
        <v>0</v>
      </c>
      <c r="AB14727" s="334">
        <v>0</v>
      </c>
      <c r="AD14727" s="334">
        <v>0.2</v>
      </c>
      <c r="AE14727" s="334">
        <f t="shared" si="2307"/>
        <v>0.2</v>
      </c>
      <c r="AF14727" s="334">
        <f t="shared" si="2308"/>
        <v>0.2</v>
      </c>
      <c r="AG14727" s="340">
        <f t="shared" si="2309"/>
        <v>0</v>
      </c>
      <c r="AI14727" s="340">
        <f t="shared" si="2310"/>
        <v>0</v>
      </c>
      <c r="AJ14727" s="340">
        <f t="shared" si="2310"/>
        <v>0</v>
      </c>
      <c r="AK14727" s="340">
        <f t="shared" si="2310"/>
        <v>0</v>
      </c>
      <c r="AL14727" s="340">
        <f t="shared" si="2310"/>
        <v>0</v>
      </c>
      <c r="AM14727" s="340">
        <f t="shared" si="2310"/>
        <v>0</v>
      </c>
    </row>
    <row r="14728" spans="1:39" x14ac:dyDescent="0.35">
      <c r="A14728" s="337">
        <v>36641</v>
      </c>
      <c r="B14728" s="338">
        <f t="shared" si="2304"/>
        <v>2000</v>
      </c>
      <c r="C14728" s="338">
        <f t="shared" si="2305"/>
        <v>4</v>
      </c>
      <c r="D14728" s="338">
        <f t="shared" si="2306"/>
        <v>25</v>
      </c>
      <c r="E14728" s="334">
        <v>0</v>
      </c>
      <c r="F14728" s="334">
        <v>0</v>
      </c>
      <c r="G14728" s="334">
        <v>0</v>
      </c>
      <c r="H14728" s="334">
        <v>0</v>
      </c>
      <c r="I14728" s="334">
        <v>0</v>
      </c>
      <c r="J14728" s="334">
        <v>0</v>
      </c>
      <c r="K14728" s="334">
        <v>0</v>
      </c>
      <c r="L14728" s="334">
        <v>0</v>
      </c>
      <c r="M14728" s="334">
        <v>0</v>
      </c>
      <c r="N14728" s="334">
        <v>0</v>
      </c>
      <c r="O14728" s="334">
        <v>0</v>
      </c>
      <c r="P14728" s="334">
        <v>0</v>
      </c>
      <c r="Q14728" s="334">
        <v>0</v>
      </c>
      <c r="R14728" s="334">
        <v>0</v>
      </c>
      <c r="S14728" s="334">
        <v>0</v>
      </c>
      <c r="T14728" s="334">
        <v>0</v>
      </c>
      <c r="U14728" s="334">
        <v>0</v>
      </c>
      <c r="V14728" s="334">
        <v>0</v>
      </c>
      <c r="W14728" s="334">
        <v>0</v>
      </c>
      <c r="X14728" s="334">
        <v>0</v>
      </c>
      <c r="Y14728" s="334">
        <v>0</v>
      </c>
      <c r="Z14728" s="334">
        <v>0</v>
      </c>
      <c r="AA14728" s="334">
        <v>0</v>
      </c>
      <c r="AB14728" s="334">
        <v>0</v>
      </c>
      <c r="AD14728" s="334">
        <v>0</v>
      </c>
      <c r="AE14728" s="334">
        <f t="shared" si="2307"/>
        <v>0</v>
      </c>
      <c r="AF14728" s="334">
        <f t="shared" si="2308"/>
        <v>0</v>
      </c>
      <c r="AG14728" s="340">
        <f t="shared" si="2309"/>
        <v>0</v>
      </c>
      <c r="AI14728" s="340">
        <f t="shared" si="2310"/>
        <v>0</v>
      </c>
      <c r="AJ14728" s="340">
        <f t="shared" si="2310"/>
        <v>0</v>
      </c>
      <c r="AK14728" s="340">
        <f t="shared" si="2310"/>
        <v>0</v>
      </c>
      <c r="AL14728" s="340">
        <f t="shared" si="2310"/>
        <v>0</v>
      </c>
      <c r="AM14728" s="340">
        <f t="shared" si="2310"/>
        <v>0</v>
      </c>
    </row>
    <row r="14729" spans="1:39" x14ac:dyDescent="0.35">
      <c r="A14729" s="337">
        <v>36642</v>
      </c>
      <c r="B14729" s="338">
        <f t="shared" si="2304"/>
        <v>2000</v>
      </c>
      <c r="C14729" s="338">
        <f t="shared" si="2305"/>
        <v>4</v>
      </c>
      <c r="D14729" s="338">
        <f t="shared" si="2306"/>
        <v>26</v>
      </c>
      <c r="E14729" s="334">
        <v>0</v>
      </c>
      <c r="F14729" s="334">
        <v>0</v>
      </c>
      <c r="G14729" s="334">
        <v>0</v>
      </c>
      <c r="H14729" s="334">
        <v>0</v>
      </c>
      <c r="I14729" s="334">
        <v>0</v>
      </c>
      <c r="J14729" s="334">
        <v>0</v>
      </c>
      <c r="K14729" s="334">
        <v>0</v>
      </c>
      <c r="L14729" s="334">
        <v>0</v>
      </c>
      <c r="M14729" s="334">
        <v>0</v>
      </c>
      <c r="N14729" s="334">
        <v>0</v>
      </c>
      <c r="O14729" s="334">
        <v>0</v>
      </c>
      <c r="P14729" s="334">
        <v>0</v>
      </c>
      <c r="Q14729" s="334">
        <v>0</v>
      </c>
      <c r="R14729" s="334">
        <v>0</v>
      </c>
      <c r="S14729" s="334">
        <v>0</v>
      </c>
      <c r="T14729" s="334">
        <v>0</v>
      </c>
      <c r="U14729" s="334">
        <v>0</v>
      </c>
      <c r="V14729" s="334">
        <v>0</v>
      </c>
      <c r="W14729" s="334">
        <v>0</v>
      </c>
      <c r="X14729" s="334">
        <v>0</v>
      </c>
      <c r="Y14729" s="334">
        <v>0</v>
      </c>
      <c r="Z14729" s="334">
        <v>0</v>
      </c>
      <c r="AA14729" s="334">
        <v>0</v>
      </c>
      <c r="AB14729" s="334">
        <v>0</v>
      </c>
      <c r="AD14729" s="334">
        <v>0</v>
      </c>
      <c r="AE14729" s="334">
        <f t="shared" si="2307"/>
        <v>0</v>
      </c>
      <c r="AF14729" s="334">
        <f t="shared" si="2308"/>
        <v>0</v>
      </c>
      <c r="AG14729" s="340">
        <f t="shared" si="2309"/>
        <v>0</v>
      </c>
      <c r="AI14729" s="340">
        <f t="shared" si="2310"/>
        <v>0</v>
      </c>
      <c r="AJ14729" s="340">
        <f t="shared" si="2310"/>
        <v>0</v>
      </c>
      <c r="AK14729" s="340">
        <f t="shared" si="2310"/>
        <v>0</v>
      </c>
      <c r="AL14729" s="340">
        <f t="shared" si="2310"/>
        <v>0</v>
      </c>
      <c r="AM14729" s="340">
        <f t="shared" si="2310"/>
        <v>0</v>
      </c>
    </row>
    <row r="14730" spans="1:39" x14ac:dyDescent="0.35">
      <c r="A14730" s="337">
        <v>36643</v>
      </c>
      <c r="B14730" s="338">
        <f t="shared" si="2304"/>
        <v>2000</v>
      </c>
      <c r="C14730" s="338">
        <f t="shared" si="2305"/>
        <v>4</v>
      </c>
      <c r="D14730" s="338">
        <f t="shared" si="2306"/>
        <v>27</v>
      </c>
      <c r="E14730" s="334">
        <v>0</v>
      </c>
      <c r="F14730" s="334">
        <v>0</v>
      </c>
      <c r="G14730" s="334">
        <v>0</v>
      </c>
      <c r="H14730" s="334">
        <v>0</v>
      </c>
      <c r="I14730" s="334">
        <v>0</v>
      </c>
      <c r="J14730" s="334">
        <v>0</v>
      </c>
      <c r="K14730" s="334">
        <v>0</v>
      </c>
      <c r="L14730" s="334">
        <v>0</v>
      </c>
      <c r="M14730" s="334">
        <v>0</v>
      </c>
      <c r="N14730" s="334">
        <v>0</v>
      </c>
      <c r="O14730" s="334">
        <v>0</v>
      </c>
      <c r="P14730" s="334">
        <v>0</v>
      </c>
      <c r="Q14730" s="334">
        <v>0</v>
      </c>
      <c r="R14730" s="334">
        <v>0</v>
      </c>
      <c r="S14730" s="334">
        <v>0</v>
      </c>
      <c r="T14730" s="334">
        <v>0</v>
      </c>
      <c r="U14730" s="334">
        <v>0</v>
      </c>
      <c r="V14730" s="334">
        <v>0</v>
      </c>
      <c r="W14730" s="334">
        <v>0</v>
      </c>
      <c r="X14730" s="334">
        <v>0</v>
      </c>
      <c r="Y14730" s="334">
        <v>0</v>
      </c>
      <c r="Z14730" s="334">
        <v>0</v>
      </c>
      <c r="AA14730" s="334">
        <v>0</v>
      </c>
      <c r="AB14730" s="334">
        <v>0</v>
      </c>
      <c r="AD14730" s="334">
        <v>0</v>
      </c>
      <c r="AE14730" s="334">
        <f t="shared" si="2307"/>
        <v>0</v>
      </c>
      <c r="AF14730" s="334">
        <f t="shared" si="2308"/>
        <v>0</v>
      </c>
      <c r="AG14730" s="340">
        <f t="shared" si="2309"/>
        <v>0</v>
      </c>
      <c r="AI14730" s="340">
        <f t="shared" si="2310"/>
        <v>0</v>
      </c>
      <c r="AJ14730" s="340">
        <f t="shared" si="2310"/>
        <v>0</v>
      </c>
      <c r="AK14730" s="340">
        <f t="shared" si="2310"/>
        <v>0</v>
      </c>
      <c r="AL14730" s="340">
        <f t="shared" si="2310"/>
        <v>0</v>
      </c>
      <c r="AM14730" s="340">
        <f t="shared" si="2310"/>
        <v>0</v>
      </c>
    </row>
    <row r="14731" spans="1:39" x14ac:dyDescent="0.35">
      <c r="A14731" s="337">
        <v>36644</v>
      </c>
      <c r="B14731" s="338">
        <f t="shared" si="2304"/>
        <v>2000</v>
      </c>
      <c r="C14731" s="338">
        <f t="shared" si="2305"/>
        <v>4</v>
      </c>
      <c r="D14731" s="338">
        <f t="shared" si="2306"/>
        <v>28</v>
      </c>
      <c r="E14731" s="334">
        <v>0</v>
      </c>
      <c r="F14731" s="334">
        <v>0</v>
      </c>
      <c r="G14731" s="334">
        <v>0</v>
      </c>
      <c r="H14731" s="334">
        <v>0</v>
      </c>
      <c r="I14731" s="334">
        <v>0.1</v>
      </c>
      <c r="J14731" s="334">
        <v>0</v>
      </c>
      <c r="K14731" s="334">
        <v>0</v>
      </c>
      <c r="L14731" s="334">
        <v>0</v>
      </c>
      <c r="M14731" s="334">
        <v>0</v>
      </c>
      <c r="N14731" s="334">
        <v>0.1</v>
      </c>
      <c r="O14731" s="334">
        <v>0</v>
      </c>
      <c r="P14731" s="334">
        <v>0</v>
      </c>
      <c r="Q14731" s="334">
        <v>0</v>
      </c>
      <c r="R14731" s="334">
        <v>0</v>
      </c>
      <c r="S14731" s="334">
        <v>0</v>
      </c>
      <c r="T14731" s="334">
        <v>0</v>
      </c>
      <c r="U14731" s="334">
        <v>0</v>
      </c>
      <c r="V14731" s="334">
        <v>0</v>
      </c>
      <c r="W14731" s="334">
        <v>0</v>
      </c>
      <c r="X14731" s="334">
        <v>0</v>
      </c>
      <c r="Y14731" s="334">
        <v>0</v>
      </c>
      <c r="Z14731" s="334">
        <v>0</v>
      </c>
      <c r="AA14731" s="334">
        <v>0</v>
      </c>
      <c r="AB14731" s="334">
        <v>0</v>
      </c>
      <c r="AD14731" s="334">
        <v>0.2</v>
      </c>
      <c r="AE14731" s="334">
        <f t="shared" si="2307"/>
        <v>0.2</v>
      </c>
      <c r="AF14731" s="334">
        <f t="shared" si="2308"/>
        <v>0.2</v>
      </c>
      <c r="AG14731" s="340">
        <f t="shared" si="2309"/>
        <v>0</v>
      </c>
      <c r="AI14731" s="340">
        <f t="shared" si="2310"/>
        <v>0</v>
      </c>
      <c r="AJ14731" s="340">
        <f t="shared" si="2310"/>
        <v>0</v>
      </c>
      <c r="AK14731" s="340">
        <f t="shared" si="2310"/>
        <v>0</v>
      </c>
      <c r="AL14731" s="340">
        <f t="shared" si="2310"/>
        <v>0</v>
      </c>
      <c r="AM14731" s="340">
        <f t="shared" si="2310"/>
        <v>0</v>
      </c>
    </row>
    <row r="14732" spans="1:39" x14ac:dyDescent="0.35">
      <c r="A14732" s="337">
        <v>36645</v>
      </c>
      <c r="B14732" s="338">
        <f t="shared" si="2304"/>
        <v>2000</v>
      </c>
      <c r="C14732" s="338">
        <f t="shared" si="2305"/>
        <v>4</v>
      </c>
      <c r="D14732" s="338">
        <f t="shared" si="2306"/>
        <v>29</v>
      </c>
      <c r="E14732" s="334">
        <v>0</v>
      </c>
      <c r="F14732" s="334">
        <v>0</v>
      </c>
      <c r="G14732" s="334">
        <v>0</v>
      </c>
      <c r="H14732" s="334">
        <v>0</v>
      </c>
      <c r="I14732" s="334">
        <v>0</v>
      </c>
      <c r="J14732" s="334">
        <v>0</v>
      </c>
      <c r="K14732" s="334">
        <v>0</v>
      </c>
      <c r="L14732" s="334">
        <v>0</v>
      </c>
      <c r="M14732" s="334">
        <v>0</v>
      </c>
      <c r="N14732" s="334">
        <v>0</v>
      </c>
      <c r="O14732" s="334">
        <v>0</v>
      </c>
      <c r="P14732" s="334">
        <v>0</v>
      </c>
      <c r="Q14732" s="334">
        <v>0</v>
      </c>
      <c r="R14732" s="334">
        <v>0</v>
      </c>
      <c r="S14732" s="334">
        <v>0</v>
      </c>
      <c r="T14732" s="334">
        <v>0</v>
      </c>
      <c r="U14732" s="334">
        <v>0</v>
      </c>
      <c r="V14732" s="334">
        <v>0</v>
      </c>
      <c r="W14732" s="334">
        <v>0</v>
      </c>
      <c r="X14732" s="334">
        <v>0</v>
      </c>
      <c r="Y14732" s="334">
        <v>0</v>
      </c>
      <c r="Z14732" s="334">
        <v>0</v>
      </c>
      <c r="AA14732" s="334">
        <v>0</v>
      </c>
      <c r="AB14732" s="334">
        <v>0</v>
      </c>
      <c r="AD14732" s="334">
        <v>0</v>
      </c>
      <c r="AE14732" s="334">
        <f t="shared" si="2307"/>
        <v>0</v>
      </c>
      <c r="AF14732" s="334">
        <f t="shared" si="2308"/>
        <v>0</v>
      </c>
      <c r="AG14732" s="340">
        <f t="shared" si="2309"/>
        <v>0</v>
      </c>
      <c r="AI14732" s="340">
        <f t="shared" si="2310"/>
        <v>0</v>
      </c>
      <c r="AJ14732" s="340">
        <f t="shared" si="2310"/>
        <v>0</v>
      </c>
      <c r="AK14732" s="340">
        <f t="shared" si="2310"/>
        <v>0</v>
      </c>
      <c r="AL14732" s="340">
        <f t="shared" si="2310"/>
        <v>0</v>
      </c>
      <c r="AM14732" s="340">
        <f t="shared" si="2310"/>
        <v>0</v>
      </c>
    </row>
    <row r="14733" spans="1:39" x14ac:dyDescent="0.35">
      <c r="A14733" s="337">
        <v>36646</v>
      </c>
      <c r="B14733" s="338">
        <f t="shared" si="2304"/>
        <v>2000</v>
      </c>
      <c r="C14733" s="338">
        <f t="shared" si="2305"/>
        <v>4</v>
      </c>
      <c r="D14733" s="338">
        <f t="shared" si="2306"/>
        <v>30</v>
      </c>
      <c r="E14733" s="334">
        <v>0</v>
      </c>
      <c r="F14733" s="334">
        <v>0</v>
      </c>
      <c r="G14733" s="334">
        <v>0</v>
      </c>
      <c r="H14733" s="334">
        <v>0</v>
      </c>
      <c r="I14733" s="334">
        <v>0</v>
      </c>
      <c r="J14733" s="334">
        <v>0</v>
      </c>
      <c r="K14733" s="334">
        <v>0</v>
      </c>
      <c r="L14733" s="334">
        <v>0</v>
      </c>
      <c r="M14733" s="334">
        <v>0</v>
      </c>
      <c r="N14733" s="334">
        <v>0</v>
      </c>
      <c r="O14733" s="334">
        <v>0</v>
      </c>
      <c r="P14733" s="334">
        <v>0</v>
      </c>
      <c r="Q14733" s="334">
        <v>0</v>
      </c>
      <c r="R14733" s="334">
        <v>0</v>
      </c>
      <c r="S14733" s="334">
        <v>0</v>
      </c>
      <c r="T14733" s="334">
        <v>0</v>
      </c>
      <c r="U14733" s="334">
        <v>0</v>
      </c>
      <c r="V14733" s="334">
        <v>0</v>
      </c>
      <c r="W14733" s="334">
        <v>0</v>
      </c>
      <c r="X14733" s="334">
        <v>0</v>
      </c>
      <c r="Y14733" s="334">
        <v>0</v>
      </c>
      <c r="Z14733" s="334">
        <v>0</v>
      </c>
      <c r="AA14733" s="334">
        <v>0</v>
      </c>
      <c r="AB14733" s="334">
        <v>0</v>
      </c>
      <c r="AD14733" s="334">
        <v>0</v>
      </c>
      <c r="AE14733" s="334">
        <f t="shared" si="2307"/>
        <v>0</v>
      </c>
      <c r="AF14733" s="334">
        <f t="shared" si="2308"/>
        <v>0</v>
      </c>
      <c r="AG14733" s="340">
        <f t="shared" si="2309"/>
        <v>0</v>
      </c>
      <c r="AI14733" s="340">
        <f t="shared" si="2310"/>
        <v>0</v>
      </c>
      <c r="AJ14733" s="340">
        <f t="shared" si="2310"/>
        <v>0</v>
      </c>
      <c r="AK14733" s="340">
        <f t="shared" si="2310"/>
        <v>0</v>
      </c>
      <c r="AL14733" s="340">
        <f t="shared" si="2310"/>
        <v>0</v>
      </c>
      <c r="AM14733" s="340">
        <f t="shared" si="2310"/>
        <v>0</v>
      </c>
    </row>
    <row r="14734" spans="1:39" x14ac:dyDescent="0.35">
      <c r="A14734" s="337">
        <v>36647</v>
      </c>
      <c r="B14734" s="338">
        <f t="shared" si="2304"/>
        <v>2000</v>
      </c>
      <c r="C14734" s="338">
        <f t="shared" si="2305"/>
        <v>5</v>
      </c>
      <c r="D14734" s="338">
        <f t="shared" si="2306"/>
        <v>1</v>
      </c>
      <c r="E14734" s="334">
        <v>0</v>
      </c>
      <c r="F14734" s="334">
        <v>0</v>
      </c>
      <c r="G14734" s="334">
        <v>0</v>
      </c>
      <c r="H14734" s="334">
        <v>0</v>
      </c>
      <c r="I14734" s="334">
        <v>0</v>
      </c>
      <c r="J14734" s="334">
        <v>0</v>
      </c>
      <c r="K14734" s="334">
        <v>0</v>
      </c>
      <c r="L14734" s="334">
        <v>0</v>
      </c>
      <c r="M14734" s="334">
        <v>0</v>
      </c>
      <c r="N14734" s="334">
        <v>0</v>
      </c>
      <c r="O14734" s="334">
        <v>0</v>
      </c>
      <c r="P14734" s="334">
        <v>0</v>
      </c>
      <c r="Q14734" s="334">
        <v>0</v>
      </c>
      <c r="R14734" s="334">
        <v>0</v>
      </c>
      <c r="S14734" s="334">
        <v>0</v>
      </c>
      <c r="T14734" s="334">
        <v>0</v>
      </c>
      <c r="U14734" s="334">
        <v>0</v>
      </c>
      <c r="V14734" s="334">
        <v>0</v>
      </c>
      <c r="W14734" s="334">
        <v>0</v>
      </c>
      <c r="X14734" s="334">
        <v>0</v>
      </c>
      <c r="Y14734" s="334">
        <v>0</v>
      </c>
      <c r="Z14734" s="334">
        <v>0</v>
      </c>
      <c r="AA14734" s="334">
        <v>0</v>
      </c>
      <c r="AB14734" s="334">
        <v>0</v>
      </c>
      <c r="AD14734" s="334">
        <v>0</v>
      </c>
      <c r="AE14734" s="334">
        <f t="shared" si="2307"/>
        <v>0</v>
      </c>
      <c r="AF14734" s="334">
        <f t="shared" si="2308"/>
        <v>0</v>
      </c>
      <c r="AG14734" s="340">
        <f t="shared" si="2309"/>
        <v>0</v>
      </c>
      <c r="AI14734" s="340">
        <f t="shared" si="2310"/>
        <v>0</v>
      </c>
      <c r="AJ14734" s="340">
        <f t="shared" si="2310"/>
        <v>0</v>
      </c>
      <c r="AK14734" s="340">
        <f t="shared" si="2310"/>
        <v>0</v>
      </c>
      <c r="AL14734" s="340">
        <f t="shared" si="2310"/>
        <v>0</v>
      </c>
      <c r="AM14734" s="340">
        <f t="shared" si="2310"/>
        <v>0</v>
      </c>
    </row>
    <row r="14735" spans="1:39" x14ac:dyDescent="0.35">
      <c r="A14735" s="337">
        <v>36648</v>
      </c>
      <c r="B14735" s="338">
        <f t="shared" si="2304"/>
        <v>2000</v>
      </c>
      <c r="C14735" s="338">
        <f t="shared" si="2305"/>
        <v>5</v>
      </c>
      <c r="D14735" s="338">
        <f t="shared" si="2306"/>
        <v>2</v>
      </c>
      <c r="E14735" s="334">
        <v>0</v>
      </c>
      <c r="F14735" s="334">
        <v>0</v>
      </c>
      <c r="G14735" s="334">
        <v>0</v>
      </c>
      <c r="H14735" s="334">
        <v>0</v>
      </c>
      <c r="I14735" s="334">
        <v>0</v>
      </c>
      <c r="J14735" s="334">
        <v>0</v>
      </c>
      <c r="K14735" s="334">
        <v>0</v>
      </c>
      <c r="L14735" s="334">
        <v>0</v>
      </c>
      <c r="M14735" s="334">
        <v>0</v>
      </c>
      <c r="N14735" s="334">
        <v>0</v>
      </c>
      <c r="O14735" s="334">
        <v>0</v>
      </c>
      <c r="P14735" s="334">
        <v>0</v>
      </c>
      <c r="Q14735" s="334">
        <v>0</v>
      </c>
      <c r="R14735" s="334">
        <v>0</v>
      </c>
      <c r="S14735" s="334">
        <v>0</v>
      </c>
      <c r="T14735" s="334">
        <v>0</v>
      </c>
      <c r="U14735" s="334">
        <v>0</v>
      </c>
      <c r="V14735" s="334">
        <v>0</v>
      </c>
      <c r="W14735" s="334">
        <v>0</v>
      </c>
      <c r="X14735" s="334">
        <v>0</v>
      </c>
      <c r="Y14735" s="334">
        <v>0</v>
      </c>
      <c r="Z14735" s="334">
        <v>0</v>
      </c>
      <c r="AA14735" s="334">
        <v>0</v>
      </c>
      <c r="AB14735" s="334">
        <v>0</v>
      </c>
      <c r="AD14735" s="334">
        <v>0</v>
      </c>
      <c r="AE14735" s="334">
        <f t="shared" si="2307"/>
        <v>0</v>
      </c>
      <c r="AF14735" s="334">
        <f t="shared" si="2308"/>
        <v>0</v>
      </c>
      <c r="AG14735" s="340">
        <f t="shared" si="2309"/>
        <v>0</v>
      </c>
      <c r="AI14735" s="340">
        <f t="shared" si="2310"/>
        <v>0</v>
      </c>
      <c r="AJ14735" s="340">
        <f t="shared" si="2310"/>
        <v>0</v>
      </c>
      <c r="AK14735" s="340">
        <f t="shared" si="2310"/>
        <v>0</v>
      </c>
      <c r="AL14735" s="340">
        <f t="shared" si="2310"/>
        <v>0</v>
      </c>
      <c r="AM14735" s="340">
        <f t="shared" si="2310"/>
        <v>0</v>
      </c>
    </row>
    <row r="14736" spans="1:39" x14ac:dyDescent="0.35">
      <c r="A14736" s="337">
        <v>36649</v>
      </c>
      <c r="B14736" s="338">
        <f t="shared" si="2304"/>
        <v>2000</v>
      </c>
      <c r="C14736" s="338">
        <f t="shared" si="2305"/>
        <v>5</v>
      </c>
      <c r="D14736" s="338">
        <f t="shared" si="2306"/>
        <v>3</v>
      </c>
      <c r="E14736" s="334">
        <v>0</v>
      </c>
      <c r="F14736" s="334">
        <v>0</v>
      </c>
      <c r="G14736" s="334">
        <v>0</v>
      </c>
      <c r="H14736" s="334">
        <v>0</v>
      </c>
      <c r="I14736" s="334">
        <v>0</v>
      </c>
      <c r="J14736" s="334">
        <v>0</v>
      </c>
      <c r="K14736" s="334">
        <v>0</v>
      </c>
      <c r="L14736" s="334">
        <v>0</v>
      </c>
      <c r="M14736" s="334">
        <v>0</v>
      </c>
      <c r="N14736" s="334">
        <v>0</v>
      </c>
      <c r="O14736" s="334">
        <v>0</v>
      </c>
      <c r="P14736" s="334">
        <v>0</v>
      </c>
      <c r="Q14736" s="334">
        <v>0</v>
      </c>
      <c r="R14736" s="334">
        <v>0</v>
      </c>
      <c r="S14736" s="334">
        <v>0</v>
      </c>
      <c r="T14736" s="334">
        <v>0</v>
      </c>
      <c r="U14736" s="334">
        <v>0</v>
      </c>
      <c r="V14736" s="334">
        <v>0</v>
      </c>
      <c r="W14736" s="334">
        <v>0</v>
      </c>
      <c r="X14736" s="334">
        <v>0</v>
      </c>
      <c r="Y14736" s="334">
        <v>0</v>
      </c>
      <c r="Z14736" s="334">
        <v>0</v>
      </c>
      <c r="AA14736" s="334">
        <v>0</v>
      </c>
      <c r="AB14736" s="334">
        <v>0</v>
      </c>
      <c r="AD14736" s="334">
        <v>0</v>
      </c>
      <c r="AE14736" s="334">
        <f t="shared" si="2307"/>
        <v>0</v>
      </c>
      <c r="AF14736" s="334">
        <f t="shared" si="2308"/>
        <v>0</v>
      </c>
      <c r="AG14736" s="340">
        <f t="shared" si="2309"/>
        <v>0</v>
      </c>
      <c r="AI14736" s="340">
        <f t="shared" si="2310"/>
        <v>0</v>
      </c>
      <c r="AJ14736" s="340">
        <f t="shared" si="2310"/>
        <v>0</v>
      </c>
      <c r="AK14736" s="340">
        <f t="shared" si="2310"/>
        <v>0</v>
      </c>
      <c r="AL14736" s="340">
        <f t="shared" si="2310"/>
        <v>0</v>
      </c>
      <c r="AM14736" s="340">
        <f t="shared" si="2310"/>
        <v>0</v>
      </c>
    </row>
    <row r="14737" spans="1:39" x14ac:dyDescent="0.35">
      <c r="A14737" s="337">
        <v>36650</v>
      </c>
      <c r="B14737" s="338">
        <f t="shared" si="2304"/>
        <v>2000</v>
      </c>
      <c r="C14737" s="338">
        <f t="shared" si="2305"/>
        <v>5</v>
      </c>
      <c r="D14737" s="338">
        <f t="shared" si="2306"/>
        <v>4</v>
      </c>
      <c r="E14737" s="334">
        <v>0</v>
      </c>
      <c r="F14737" s="334">
        <v>0</v>
      </c>
      <c r="G14737" s="334">
        <v>0</v>
      </c>
      <c r="H14737" s="334">
        <v>0</v>
      </c>
      <c r="I14737" s="334">
        <v>0</v>
      </c>
      <c r="J14737" s="334">
        <v>0</v>
      </c>
      <c r="K14737" s="334">
        <v>0</v>
      </c>
      <c r="L14737" s="334">
        <v>0</v>
      </c>
      <c r="M14737" s="334">
        <v>0</v>
      </c>
      <c r="N14737" s="334">
        <v>0</v>
      </c>
      <c r="O14737" s="334">
        <v>0</v>
      </c>
      <c r="P14737" s="334">
        <v>0</v>
      </c>
      <c r="Q14737" s="334">
        <v>0</v>
      </c>
      <c r="R14737" s="334">
        <v>0</v>
      </c>
      <c r="S14737" s="334">
        <v>0</v>
      </c>
      <c r="T14737" s="334">
        <v>0</v>
      </c>
      <c r="U14737" s="334">
        <v>0</v>
      </c>
      <c r="V14737" s="334">
        <v>0</v>
      </c>
      <c r="W14737" s="334">
        <v>0</v>
      </c>
      <c r="X14737" s="334">
        <v>0</v>
      </c>
      <c r="Y14737" s="334">
        <v>0</v>
      </c>
      <c r="Z14737" s="334">
        <v>0</v>
      </c>
      <c r="AA14737" s="334">
        <v>0</v>
      </c>
      <c r="AB14737" s="334">
        <v>0</v>
      </c>
      <c r="AD14737" s="334">
        <v>0</v>
      </c>
      <c r="AE14737" s="334">
        <f t="shared" si="2307"/>
        <v>0</v>
      </c>
      <c r="AF14737" s="334">
        <f t="shared" si="2308"/>
        <v>0</v>
      </c>
      <c r="AG14737" s="340">
        <f t="shared" si="2309"/>
        <v>0</v>
      </c>
      <c r="AI14737" s="340">
        <f t="shared" si="2310"/>
        <v>0</v>
      </c>
      <c r="AJ14737" s="340">
        <f t="shared" si="2310"/>
        <v>0</v>
      </c>
      <c r="AK14737" s="340">
        <f t="shared" si="2310"/>
        <v>0</v>
      </c>
      <c r="AL14737" s="340">
        <f t="shared" si="2310"/>
        <v>0</v>
      </c>
      <c r="AM14737" s="340">
        <f t="shared" si="2310"/>
        <v>0</v>
      </c>
    </row>
    <row r="14738" spans="1:39" x14ac:dyDescent="0.35">
      <c r="A14738" s="337">
        <v>36651</v>
      </c>
      <c r="B14738" s="338">
        <f t="shared" si="2304"/>
        <v>2000</v>
      </c>
      <c r="C14738" s="338">
        <f t="shared" si="2305"/>
        <v>5</v>
      </c>
      <c r="D14738" s="338">
        <f t="shared" si="2306"/>
        <v>5</v>
      </c>
      <c r="E14738" s="334">
        <v>0</v>
      </c>
      <c r="F14738" s="334">
        <v>0</v>
      </c>
      <c r="G14738" s="334">
        <v>0</v>
      </c>
      <c r="H14738" s="334">
        <v>0</v>
      </c>
      <c r="I14738" s="334">
        <v>0</v>
      </c>
      <c r="J14738" s="334">
        <v>0</v>
      </c>
      <c r="K14738" s="334">
        <v>0</v>
      </c>
      <c r="L14738" s="334">
        <v>0</v>
      </c>
      <c r="M14738" s="334">
        <v>0</v>
      </c>
      <c r="N14738" s="334">
        <v>0</v>
      </c>
      <c r="O14738" s="334">
        <v>0</v>
      </c>
      <c r="P14738" s="334">
        <v>0</v>
      </c>
      <c r="Q14738" s="334">
        <v>0</v>
      </c>
      <c r="R14738" s="334">
        <v>0</v>
      </c>
      <c r="S14738" s="334">
        <v>0</v>
      </c>
      <c r="T14738" s="334">
        <v>0</v>
      </c>
      <c r="U14738" s="334">
        <v>0</v>
      </c>
      <c r="V14738" s="334">
        <v>0</v>
      </c>
      <c r="W14738" s="334">
        <v>0</v>
      </c>
      <c r="X14738" s="334">
        <v>0</v>
      </c>
      <c r="Y14738" s="334">
        <v>0</v>
      </c>
      <c r="Z14738" s="334">
        <v>0</v>
      </c>
      <c r="AA14738" s="334">
        <v>0</v>
      </c>
      <c r="AB14738" s="334">
        <v>0</v>
      </c>
      <c r="AD14738" s="334">
        <v>0</v>
      </c>
      <c r="AE14738" s="334">
        <f t="shared" si="2307"/>
        <v>0</v>
      </c>
      <c r="AF14738" s="334">
        <f t="shared" si="2308"/>
        <v>0</v>
      </c>
      <c r="AG14738" s="340">
        <f t="shared" si="2309"/>
        <v>0</v>
      </c>
      <c r="AI14738" s="340">
        <f t="shared" si="2310"/>
        <v>0</v>
      </c>
      <c r="AJ14738" s="340">
        <f t="shared" si="2310"/>
        <v>0</v>
      </c>
      <c r="AK14738" s="340">
        <f t="shared" si="2310"/>
        <v>0</v>
      </c>
      <c r="AL14738" s="340">
        <f t="shared" si="2310"/>
        <v>0</v>
      </c>
      <c r="AM14738" s="340">
        <f t="shared" si="2310"/>
        <v>0</v>
      </c>
    </row>
    <row r="14739" spans="1:39" x14ac:dyDescent="0.35">
      <c r="A14739" s="337">
        <v>36652</v>
      </c>
      <c r="B14739" s="338">
        <f t="shared" si="2304"/>
        <v>2000</v>
      </c>
      <c r="C14739" s="338">
        <f t="shared" si="2305"/>
        <v>5</v>
      </c>
      <c r="D14739" s="338">
        <f t="shared" si="2306"/>
        <v>6</v>
      </c>
      <c r="E14739" s="334">
        <v>0</v>
      </c>
      <c r="F14739" s="334">
        <v>0</v>
      </c>
      <c r="G14739" s="334">
        <v>0</v>
      </c>
      <c r="H14739" s="334">
        <v>0</v>
      </c>
      <c r="I14739" s="334">
        <v>0</v>
      </c>
      <c r="J14739" s="334">
        <v>0</v>
      </c>
      <c r="K14739" s="334">
        <v>0</v>
      </c>
      <c r="L14739" s="334">
        <v>0</v>
      </c>
      <c r="M14739" s="334">
        <v>0</v>
      </c>
      <c r="N14739" s="334">
        <v>0</v>
      </c>
      <c r="O14739" s="334">
        <v>0</v>
      </c>
      <c r="P14739" s="334">
        <v>0</v>
      </c>
      <c r="Q14739" s="334">
        <v>0</v>
      </c>
      <c r="R14739" s="334">
        <v>0</v>
      </c>
      <c r="S14739" s="334">
        <v>0</v>
      </c>
      <c r="T14739" s="334">
        <v>0</v>
      </c>
      <c r="U14739" s="334">
        <v>0</v>
      </c>
      <c r="V14739" s="334">
        <v>0</v>
      </c>
      <c r="W14739" s="334">
        <v>0</v>
      </c>
      <c r="X14739" s="334">
        <v>0</v>
      </c>
      <c r="Y14739" s="334">
        <v>0</v>
      </c>
      <c r="Z14739" s="334">
        <v>0</v>
      </c>
      <c r="AA14739" s="334">
        <v>0</v>
      </c>
      <c r="AB14739" s="334">
        <v>0</v>
      </c>
      <c r="AD14739" s="334">
        <v>0</v>
      </c>
      <c r="AE14739" s="334">
        <f t="shared" si="2307"/>
        <v>0</v>
      </c>
      <c r="AF14739" s="334">
        <f t="shared" si="2308"/>
        <v>0</v>
      </c>
      <c r="AG14739" s="340">
        <f t="shared" si="2309"/>
        <v>0</v>
      </c>
      <c r="AI14739" s="340">
        <f t="shared" si="2310"/>
        <v>0</v>
      </c>
      <c r="AJ14739" s="340">
        <f t="shared" si="2310"/>
        <v>0</v>
      </c>
      <c r="AK14739" s="340">
        <f t="shared" si="2310"/>
        <v>0</v>
      </c>
      <c r="AL14739" s="340">
        <f t="shared" si="2310"/>
        <v>0</v>
      </c>
      <c r="AM14739" s="340">
        <f t="shared" si="2310"/>
        <v>0</v>
      </c>
    </row>
    <row r="14740" spans="1:39" x14ac:dyDescent="0.35">
      <c r="A14740" s="337">
        <v>36653</v>
      </c>
      <c r="B14740" s="338">
        <f t="shared" si="2304"/>
        <v>2000</v>
      </c>
      <c r="C14740" s="338">
        <f t="shared" si="2305"/>
        <v>5</v>
      </c>
      <c r="D14740" s="338">
        <f t="shared" si="2306"/>
        <v>7</v>
      </c>
      <c r="E14740" s="334">
        <v>0</v>
      </c>
      <c r="F14740" s="334">
        <v>0</v>
      </c>
      <c r="G14740" s="334">
        <v>0</v>
      </c>
      <c r="H14740" s="334">
        <v>0</v>
      </c>
      <c r="I14740" s="334">
        <v>0</v>
      </c>
      <c r="J14740" s="334">
        <v>0</v>
      </c>
      <c r="K14740" s="334">
        <v>0</v>
      </c>
      <c r="L14740" s="334">
        <v>0</v>
      </c>
      <c r="M14740" s="334">
        <v>0</v>
      </c>
      <c r="N14740" s="334">
        <v>0</v>
      </c>
      <c r="O14740" s="334">
        <v>0</v>
      </c>
      <c r="P14740" s="334">
        <v>0</v>
      </c>
      <c r="Q14740" s="334">
        <v>0</v>
      </c>
      <c r="R14740" s="334">
        <v>0</v>
      </c>
      <c r="S14740" s="334">
        <v>0.1</v>
      </c>
      <c r="T14740" s="334">
        <v>0.1</v>
      </c>
      <c r="U14740" s="334">
        <v>0</v>
      </c>
      <c r="V14740" s="334">
        <v>0</v>
      </c>
      <c r="W14740" s="334">
        <v>0</v>
      </c>
      <c r="X14740" s="334">
        <v>0</v>
      </c>
      <c r="Y14740" s="334">
        <v>0</v>
      </c>
      <c r="Z14740" s="334">
        <v>0</v>
      </c>
      <c r="AA14740" s="334">
        <v>0</v>
      </c>
      <c r="AB14740" s="334">
        <v>0</v>
      </c>
      <c r="AD14740" s="334">
        <v>0.2</v>
      </c>
      <c r="AE14740" s="334">
        <f t="shared" si="2307"/>
        <v>0.2</v>
      </c>
      <c r="AF14740" s="334">
        <f t="shared" si="2308"/>
        <v>0.2</v>
      </c>
      <c r="AG14740" s="340">
        <f t="shared" si="2309"/>
        <v>0</v>
      </c>
      <c r="AI14740" s="340">
        <f t="shared" ref="AI14740:AM14755" si="2311">IF($C14740=AI$1,$AF14740,0)</f>
        <v>0.2</v>
      </c>
      <c r="AJ14740" s="340">
        <f t="shared" si="2311"/>
        <v>0</v>
      </c>
      <c r="AK14740" s="340">
        <f t="shared" si="2311"/>
        <v>0</v>
      </c>
      <c r="AL14740" s="340">
        <f t="shared" si="2311"/>
        <v>0</v>
      </c>
      <c r="AM14740" s="340">
        <f t="shared" si="2311"/>
        <v>0</v>
      </c>
    </row>
    <row r="14741" spans="1:39" x14ac:dyDescent="0.35">
      <c r="A14741" s="337">
        <v>36654</v>
      </c>
      <c r="B14741" s="338">
        <f t="shared" si="2304"/>
        <v>2000</v>
      </c>
      <c r="C14741" s="338">
        <f t="shared" si="2305"/>
        <v>5</v>
      </c>
      <c r="D14741" s="338">
        <f t="shared" si="2306"/>
        <v>8</v>
      </c>
      <c r="E14741" s="334">
        <v>0</v>
      </c>
      <c r="F14741" s="334">
        <v>0</v>
      </c>
      <c r="G14741" s="334">
        <v>0</v>
      </c>
      <c r="H14741" s="334">
        <v>0</v>
      </c>
      <c r="I14741" s="334">
        <v>0</v>
      </c>
      <c r="J14741" s="334">
        <v>0</v>
      </c>
      <c r="K14741" s="334">
        <v>0</v>
      </c>
      <c r="L14741" s="334">
        <v>0</v>
      </c>
      <c r="M14741" s="334">
        <v>0</v>
      </c>
      <c r="N14741" s="334">
        <v>0</v>
      </c>
      <c r="O14741" s="334">
        <v>0</v>
      </c>
      <c r="P14741" s="334">
        <v>0</v>
      </c>
      <c r="Q14741" s="334">
        <v>0</v>
      </c>
      <c r="R14741" s="334">
        <v>0</v>
      </c>
      <c r="S14741" s="334">
        <v>0</v>
      </c>
      <c r="T14741" s="334">
        <v>0</v>
      </c>
      <c r="U14741" s="334">
        <v>0</v>
      </c>
      <c r="V14741" s="334">
        <v>0</v>
      </c>
      <c r="W14741" s="334">
        <v>0</v>
      </c>
      <c r="X14741" s="334">
        <v>0</v>
      </c>
      <c r="Y14741" s="334">
        <v>0</v>
      </c>
      <c r="Z14741" s="334">
        <v>0</v>
      </c>
      <c r="AA14741" s="334">
        <v>0</v>
      </c>
      <c r="AB14741" s="334">
        <v>0</v>
      </c>
      <c r="AD14741" s="334">
        <v>0</v>
      </c>
      <c r="AE14741" s="334">
        <f t="shared" si="2307"/>
        <v>0</v>
      </c>
      <c r="AF14741" s="334">
        <f t="shared" si="2308"/>
        <v>0</v>
      </c>
      <c r="AG14741" s="340">
        <f t="shared" si="2309"/>
        <v>0</v>
      </c>
      <c r="AI14741" s="340">
        <f t="shared" si="2311"/>
        <v>0</v>
      </c>
      <c r="AJ14741" s="340">
        <f t="shared" si="2311"/>
        <v>0</v>
      </c>
      <c r="AK14741" s="340">
        <f t="shared" si="2311"/>
        <v>0</v>
      </c>
      <c r="AL14741" s="340">
        <f t="shared" si="2311"/>
        <v>0</v>
      </c>
      <c r="AM14741" s="340">
        <f t="shared" si="2311"/>
        <v>0</v>
      </c>
    </row>
    <row r="14742" spans="1:39" x14ac:dyDescent="0.35">
      <c r="A14742" s="337">
        <v>36655</v>
      </c>
      <c r="B14742" s="338">
        <f t="shared" si="2304"/>
        <v>2000</v>
      </c>
      <c r="C14742" s="338">
        <f t="shared" si="2305"/>
        <v>5</v>
      </c>
      <c r="D14742" s="338">
        <f t="shared" si="2306"/>
        <v>9</v>
      </c>
      <c r="E14742" s="334">
        <v>0</v>
      </c>
      <c r="F14742" s="334">
        <v>0</v>
      </c>
      <c r="G14742" s="334">
        <v>0</v>
      </c>
      <c r="H14742" s="334">
        <v>0</v>
      </c>
      <c r="I14742" s="334">
        <v>0</v>
      </c>
      <c r="J14742" s="334">
        <v>0</v>
      </c>
      <c r="K14742" s="334">
        <v>0</v>
      </c>
      <c r="L14742" s="334">
        <v>0</v>
      </c>
      <c r="M14742" s="334">
        <v>0</v>
      </c>
      <c r="N14742" s="334">
        <v>0</v>
      </c>
      <c r="O14742" s="334">
        <v>0</v>
      </c>
      <c r="P14742" s="334">
        <v>0</v>
      </c>
      <c r="Q14742" s="334">
        <v>0</v>
      </c>
      <c r="R14742" s="334">
        <v>0</v>
      </c>
      <c r="S14742" s="334">
        <v>0</v>
      </c>
      <c r="T14742" s="334">
        <v>0</v>
      </c>
      <c r="U14742" s="334">
        <v>0</v>
      </c>
      <c r="V14742" s="334">
        <v>0</v>
      </c>
      <c r="W14742" s="334">
        <v>0</v>
      </c>
      <c r="X14742" s="334">
        <v>0</v>
      </c>
      <c r="Y14742" s="334">
        <v>0</v>
      </c>
      <c r="Z14742" s="334">
        <v>0</v>
      </c>
      <c r="AA14742" s="334">
        <v>0</v>
      </c>
      <c r="AB14742" s="334">
        <v>0</v>
      </c>
      <c r="AD14742" s="334">
        <v>0</v>
      </c>
      <c r="AE14742" s="334">
        <f t="shared" si="2307"/>
        <v>0</v>
      </c>
      <c r="AF14742" s="334">
        <f t="shared" si="2308"/>
        <v>0</v>
      </c>
      <c r="AG14742" s="340">
        <f t="shared" si="2309"/>
        <v>0</v>
      </c>
      <c r="AI14742" s="340">
        <f t="shared" si="2311"/>
        <v>0</v>
      </c>
      <c r="AJ14742" s="340">
        <f t="shared" si="2311"/>
        <v>0</v>
      </c>
      <c r="AK14742" s="340">
        <f t="shared" si="2311"/>
        <v>0</v>
      </c>
      <c r="AL14742" s="340">
        <f t="shared" si="2311"/>
        <v>0</v>
      </c>
      <c r="AM14742" s="340">
        <f t="shared" si="2311"/>
        <v>0</v>
      </c>
    </row>
    <row r="14743" spans="1:39" x14ac:dyDescent="0.35">
      <c r="A14743" s="337">
        <v>36656</v>
      </c>
      <c r="B14743" s="338">
        <f t="shared" si="2304"/>
        <v>2000</v>
      </c>
      <c r="C14743" s="338">
        <f t="shared" si="2305"/>
        <v>5</v>
      </c>
      <c r="D14743" s="338">
        <f t="shared" si="2306"/>
        <v>10</v>
      </c>
      <c r="E14743" s="334">
        <v>0</v>
      </c>
      <c r="F14743" s="334">
        <v>0</v>
      </c>
      <c r="G14743" s="334">
        <v>0</v>
      </c>
      <c r="H14743" s="334">
        <v>1</v>
      </c>
      <c r="I14743" s="334">
        <v>1</v>
      </c>
      <c r="J14743" s="334">
        <v>1</v>
      </c>
      <c r="K14743" s="334">
        <v>1</v>
      </c>
      <c r="L14743" s="334">
        <v>1</v>
      </c>
      <c r="M14743" s="334">
        <v>1</v>
      </c>
      <c r="N14743" s="334">
        <v>1</v>
      </c>
      <c r="O14743" s="334">
        <v>1</v>
      </c>
      <c r="P14743" s="334">
        <v>1</v>
      </c>
      <c r="Q14743" s="334">
        <v>1</v>
      </c>
      <c r="R14743" s="334">
        <v>1</v>
      </c>
      <c r="S14743" s="334">
        <v>1</v>
      </c>
      <c r="T14743" s="334">
        <v>1</v>
      </c>
      <c r="U14743" s="334">
        <v>1</v>
      </c>
      <c r="V14743" s="334">
        <v>1</v>
      </c>
      <c r="W14743" s="334">
        <v>1</v>
      </c>
      <c r="X14743" s="334">
        <v>1</v>
      </c>
      <c r="Y14743" s="334">
        <v>1</v>
      </c>
      <c r="Z14743" s="334">
        <v>1</v>
      </c>
      <c r="AA14743" s="334">
        <v>1</v>
      </c>
      <c r="AB14743" s="334">
        <v>1</v>
      </c>
      <c r="AD14743" s="334">
        <v>21</v>
      </c>
      <c r="AE14743" s="334">
        <f t="shared" si="2307"/>
        <v>21</v>
      </c>
      <c r="AF14743" s="334">
        <f t="shared" si="2308"/>
        <v>21</v>
      </c>
      <c r="AG14743" s="340">
        <f t="shared" si="2309"/>
        <v>0</v>
      </c>
      <c r="AI14743" s="340">
        <f t="shared" si="2311"/>
        <v>21</v>
      </c>
      <c r="AJ14743" s="340">
        <f t="shared" si="2311"/>
        <v>0</v>
      </c>
      <c r="AK14743" s="340">
        <f t="shared" si="2311"/>
        <v>0</v>
      </c>
      <c r="AL14743" s="340">
        <f t="shared" si="2311"/>
        <v>0</v>
      </c>
      <c r="AM14743" s="340">
        <f t="shared" si="2311"/>
        <v>0</v>
      </c>
    </row>
    <row r="14744" spans="1:39" x14ac:dyDescent="0.35">
      <c r="A14744" s="337">
        <v>36657</v>
      </c>
      <c r="B14744" s="338">
        <f t="shared" si="2304"/>
        <v>2000</v>
      </c>
      <c r="C14744" s="338">
        <f t="shared" si="2305"/>
        <v>5</v>
      </c>
      <c r="D14744" s="338">
        <f t="shared" si="2306"/>
        <v>11</v>
      </c>
      <c r="E14744" s="334">
        <v>0.1</v>
      </c>
      <c r="F14744" s="334">
        <v>0.1</v>
      </c>
      <c r="G14744" s="334">
        <v>0</v>
      </c>
      <c r="H14744" s="334">
        <v>0</v>
      </c>
      <c r="I14744" s="334">
        <v>0</v>
      </c>
      <c r="J14744" s="334">
        <v>0</v>
      </c>
      <c r="K14744" s="334">
        <v>0.1</v>
      </c>
      <c r="L14744" s="334">
        <v>0</v>
      </c>
      <c r="M14744" s="334">
        <v>0</v>
      </c>
      <c r="N14744" s="334">
        <v>0</v>
      </c>
      <c r="O14744" s="334">
        <v>0</v>
      </c>
      <c r="P14744" s="334">
        <v>0.1</v>
      </c>
      <c r="Q14744" s="334">
        <v>0.1</v>
      </c>
      <c r="R14744" s="334">
        <v>0.1</v>
      </c>
      <c r="S14744" s="334">
        <v>0.1</v>
      </c>
      <c r="T14744" s="334">
        <v>0</v>
      </c>
      <c r="U14744" s="334">
        <v>0</v>
      </c>
      <c r="V14744" s="334">
        <v>0.1</v>
      </c>
      <c r="W14744" s="334">
        <v>0.1</v>
      </c>
      <c r="X14744" s="334">
        <v>0.1</v>
      </c>
      <c r="Y14744" s="334">
        <v>0.1</v>
      </c>
      <c r="Z14744" s="334">
        <v>0.1</v>
      </c>
      <c r="AA14744" s="334">
        <v>0.1</v>
      </c>
      <c r="AB14744" s="334">
        <v>0.1</v>
      </c>
      <c r="AD14744" s="334">
        <v>1.4</v>
      </c>
      <c r="AE14744" s="334">
        <f t="shared" si="2307"/>
        <v>1.4</v>
      </c>
      <c r="AF14744" s="334">
        <f t="shared" si="2308"/>
        <v>1.4000000000000001</v>
      </c>
      <c r="AG14744" s="340">
        <f t="shared" si="2309"/>
        <v>2.2204460492503131E-16</v>
      </c>
      <c r="AI14744" s="340">
        <f t="shared" si="2311"/>
        <v>1.4000000000000001</v>
      </c>
      <c r="AJ14744" s="340">
        <f t="shared" si="2311"/>
        <v>0</v>
      </c>
      <c r="AK14744" s="340">
        <f t="shared" si="2311"/>
        <v>0</v>
      </c>
      <c r="AL14744" s="340">
        <f t="shared" si="2311"/>
        <v>0</v>
      </c>
      <c r="AM14744" s="340">
        <f t="shared" si="2311"/>
        <v>0</v>
      </c>
    </row>
    <row r="14745" spans="1:39" x14ac:dyDescent="0.35">
      <c r="A14745" s="337">
        <v>36658</v>
      </c>
      <c r="B14745" s="338">
        <f t="shared" si="2304"/>
        <v>2000</v>
      </c>
      <c r="C14745" s="338">
        <f t="shared" si="2305"/>
        <v>5</v>
      </c>
      <c r="D14745" s="338">
        <f t="shared" si="2306"/>
        <v>12</v>
      </c>
      <c r="E14745" s="334">
        <v>0</v>
      </c>
      <c r="F14745" s="334">
        <v>0</v>
      </c>
      <c r="G14745" s="334">
        <v>0</v>
      </c>
      <c r="H14745" s="334">
        <v>0</v>
      </c>
      <c r="I14745" s="334">
        <v>0</v>
      </c>
      <c r="J14745" s="334">
        <v>0</v>
      </c>
      <c r="K14745" s="334">
        <v>0</v>
      </c>
      <c r="L14745" s="334">
        <v>0</v>
      </c>
      <c r="M14745" s="334">
        <v>0</v>
      </c>
      <c r="N14745" s="334">
        <v>0</v>
      </c>
      <c r="O14745" s="334">
        <v>0</v>
      </c>
      <c r="P14745" s="334">
        <v>0</v>
      </c>
      <c r="Q14745" s="334">
        <v>0</v>
      </c>
      <c r="R14745" s="334">
        <v>0</v>
      </c>
      <c r="S14745" s="334">
        <v>0</v>
      </c>
      <c r="T14745" s="334">
        <v>0</v>
      </c>
      <c r="U14745" s="334">
        <v>0</v>
      </c>
      <c r="V14745" s="334">
        <v>0</v>
      </c>
      <c r="W14745" s="334">
        <v>0</v>
      </c>
      <c r="X14745" s="334">
        <v>0</v>
      </c>
      <c r="Y14745" s="334">
        <v>0</v>
      </c>
      <c r="Z14745" s="334">
        <v>0</v>
      </c>
      <c r="AA14745" s="334">
        <v>0</v>
      </c>
      <c r="AB14745" s="334">
        <v>0</v>
      </c>
      <c r="AD14745" s="334">
        <v>0</v>
      </c>
      <c r="AE14745" s="334">
        <f t="shared" si="2307"/>
        <v>0</v>
      </c>
      <c r="AF14745" s="334">
        <f t="shared" si="2308"/>
        <v>0</v>
      </c>
      <c r="AG14745" s="340">
        <f t="shared" si="2309"/>
        <v>0</v>
      </c>
      <c r="AI14745" s="340">
        <f t="shared" si="2311"/>
        <v>0</v>
      </c>
      <c r="AJ14745" s="340">
        <f t="shared" si="2311"/>
        <v>0</v>
      </c>
      <c r="AK14745" s="340">
        <f t="shared" si="2311"/>
        <v>0</v>
      </c>
      <c r="AL14745" s="340">
        <f t="shared" si="2311"/>
        <v>0</v>
      </c>
      <c r="AM14745" s="340">
        <f t="shared" si="2311"/>
        <v>0</v>
      </c>
    </row>
    <row r="14746" spans="1:39" x14ac:dyDescent="0.35">
      <c r="A14746" s="337">
        <v>36659</v>
      </c>
      <c r="B14746" s="338">
        <f t="shared" si="2304"/>
        <v>2000</v>
      </c>
      <c r="C14746" s="338">
        <f t="shared" si="2305"/>
        <v>5</v>
      </c>
      <c r="D14746" s="338">
        <f t="shared" si="2306"/>
        <v>13</v>
      </c>
      <c r="E14746" s="334">
        <v>0</v>
      </c>
      <c r="F14746" s="334">
        <v>0</v>
      </c>
      <c r="G14746" s="334">
        <v>0</v>
      </c>
      <c r="H14746" s="334">
        <v>0</v>
      </c>
      <c r="I14746" s="334">
        <v>0</v>
      </c>
      <c r="J14746" s="334">
        <v>0</v>
      </c>
      <c r="K14746" s="334">
        <v>0</v>
      </c>
      <c r="L14746" s="334">
        <v>0</v>
      </c>
      <c r="M14746" s="334">
        <v>0</v>
      </c>
      <c r="N14746" s="334">
        <v>0</v>
      </c>
      <c r="O14746" s="334">
        <v>0</v>
      </c>
      <c r="P14746" s="334">
        <v>0</v>
      </c>
      <c r="Q14746" s="334">
        <v>0</v>
      </c>
      <c r="R14746" s="334">
        <v>0</v>
      </c>
      <c r="S14746" s="334">
        <v>0</v>
      </c>
      <c r="T14746" s="334">
        <v>0</v>
      </c>
      <c r="U14746" s="334">
        <v>0</v>
      </c>
      <c r="V14746" s="334">
        <v>0</v>
      </c>
      <c r="W14746" s="334">
        <v>0</v>
      </c>
      <c r="X14746" s="334">
        <v>0</v>
      </c>
      <c r="Y14746" s="334">
        <v>0</v>
      </c>
      <c r="Z14746" s="334">
        <v>0</v>
      </c>
      <c r="AA14746" s="334">
        <v>0</v>
      </c>
      <c r="AB14746" s="334">
        <v>0</v>
      </c>
      <c r="AD14746" s="334">
        <v>0</v>
      </c>
      <c r="AE14746" s="334">
        <f t="shared" si="2307"/>
        <v>0</v>
      </c>
      <c r="AF14746" s="334">
        <f t="shared" si="2308"/>
        <v>0</v>
      </c>
      <c r="AG14746" s="340">
        <f t="shared" si="2309"/>
        <v>0</v>
      </c>
      <c r="AI14746" s="340">
        <f t="shared" si="2311"/>
        <v>0</v>
      </c>
      <c r="AJ14746" s="340">
        <f t="shared" si="2311"/>
        <v>0</v>
      </c>
      <c r="AK14746" s="340">
        <f t="shared" si="2311"/>
        <v>0</v>
      </c>
      <c r="AL14746" s="340">
        <f t="shared" si="2311"/>
        <v>0</v>
      </c>
      <c r="AM14746" s="340">
        <f t="shared" si="2311"/>
        <v>0</v>
      </c>
    </row>
    <row r="14747" spans="1:39" x14ac:dyDescent="0.35">
      <c r="A14747" s="337">
        <v>36660</v>
      </c>
      <c r="B14747" s="338">
        <f t="shared" si="2304"/>
        <v>2000</v>
      </c>
      <c r="C14747" s="338">
        <f t="shared" si="2305"/>
        <v>5</v>
      </c>
      <c r="D14747" s="338">
        <f t="shared" si="2306"/>
        <v>14</v>
      </c>
      <c r="E14747" s="334">
        <v>0</v>
      </c>
      <c r="F14747" s="334">
        <v>0</v>
      </c>
      <c r="G14747" s="334">
        <v>0</v>
      </c>
      <c r="H14747" s="334">
        <v>0</v>
      </c>
      <c r="I14747" s="334">
        <v>0</v>
      </c>
      <c r="J14747" s="334">
        <v>0</v>
      </c>
      <c r="K14747" s="334">
        <v>0</v>
      </c>
      <c r="L14747" s="334">
        <v>0</v>
      </c>
      <c r="M14747" s="334">
        <v>0</v>
      </c>
      <c r="N14747" s="334">
        <v>0</v>
      </c>
      <c r="O14747" s="334">
        <v>0</v>
      </c>
      <c r="P14747" s="334">
        <v>0</v>
      </c>
      <c r="Q14747" s="334">
        <v>0</v>
      </c>
      <c r="R14747" s="334">
        <v>0</v>
      </c>
      <c r="S14747" s="334">
        <v>0</v>
      </c>
      <c r="T14747" s="334">
        <v>0</v>
      </c>
      <c r="U14747" s="334">
        <v>0</v>
      </c>
      <c r="V14747" s="334">
        <v>0</v>
      </c>
      <c r="W14747" s="334">
        <v>0</v>
      </c>
      <c r="X14747" s="334">
        <v>0</v>
      </c>
      <c r="Y14747" s="334">
        <v>0</v>
      </c>
      <c r="Z14747" s="334">
        <v>0</v>
      </c>
      <c r="AA14747" s="334">
        <v>0</v>
      </c>
      <c r="AB14747" s="334">
        <v>0</v>
      </c>
      <c r="AD14747" s="334">
        <v>0</v>
      </c>
      <c r="AE14747" s="334">
        <f t="shared" si="2307"/>
        <v>0</v>
      </c>
      <c r="AF14747" s="334">
        <f t="shared" si="2308"/>
        <v>0</v>
      </c>
      <c r="AG14747" s="340">
        <f t="shared" si="2309"/>
        <v>0</v>
      </c>
      <c r="AI14747" s="340">
        <f t="shared" si="2311"/>
        <v>0</v>
      </c>
      <c r="AJ14747" s="340">
        <f t="shared" si="2311"/>
        <v>0</v>
      </c>
      <c r="AK14747" s="340">
        <f t="shared" si="2311"/>
        <v>0</v>
      </c>
      <c r="AL14747" s="340">
        <f t="shared" si="2311"/>
        <v>0</v>
      </c>
      <c r="AM14747" s="340">
        <f t="shared" si="2311"/>
        <v>0</v>
      </c>
    </row>
    <row r="14748" spans="1:39" x14ac:dyDescent="0.35">
      <c r="A14748" s="337">
        <v>36661</v>
      </c>
      <c r="B14748" s="338">
        <f t="shared" si="2304"/>
        <v>2000</v>
      </c>
      <c r="C14748" s="338">
        <f t="shared" si="2305"/>
        <v>5</v>
      </c>
      <c r="D14748" s="338">
        <f t="shared" si="2306"/>
        <v>15</v>
      </c>
      <c r="E14748" s="334">
        <v>0</v>
      </c>
      <c r="F14748" s="334">
        <v>0</v>
      </c>
      <c r="G14748" s="334">
        <v>0</v>
      </c>
      <c r="H14748" s="334">
        <v>0</v>
      </c>
      <c r="I14748" s="334">
        <v>0</v>
      </c>
      <c r="J14748" s="334">
        <v>0</v>
      </c>
      <c r="K14748" s="334">
        <v>0</v>
      </c>
      <c r="L14748" s="334">
        <v>0</v>
      </c>
      <c r="M14748" s="334">
        <v>0</v>
      </c>
      <c r="N14748" s="334">
        <v>0</v>
      </c>
      <c r="O14748" s="334">
        <v>0</v>
      </c>
      <c r="P14748" s="334">
        <v>0</v>
      </c>
      <c r="Q14748" s="334">
        <v>0</v>
      </c>
      <c r="R14748" s="334">
        <v>0</v>
      </c>
      <c r="S14748" s="334">
        <v>0</v>
      </c>
      <c r="T14748" s="334">
        <v>0</v>
      </c>
      <c r="U14748" s="334">
        <v>0</v>
      </c>
      <c r="V14748" s="334">
        <v>0</v>
      </c>
      <c r="W14748" s="334">
        <v>0</v>
      </c>
      <c r="X14748" s="334">
        <v>0</v>
      </c>
      <c r="Y14748" s="334">
        <v>0</v>
      </c>
      <c r="Z14748" s="334">
        <v>0</v>
      </c>
      <c r="AA14748" s="334">
        <v>0</v>
      </c>
      <c r="AB14748" s="334">
        <v>0</v>
      </c>
      <c r="AD14748" s="334">
        <v>0</v>
      </c>
      <c r="AE14748" s="334">
        <f t="shared" si="2307"/>
        <v>0</v>
      </c>
      <c r="AF14748" s="334">
        <f t="shared" si="2308"/>
        <v>0</v>
      </c>
      <c r="AG14748" s="340">
        <f t="shared" si="2309"/>
        <v>0</v>
      </c>
      <c r="AI14748" s="340">
        <f t="shared" si="2311"/>
        <v>0</v>
      </c>
      <c r="AJ14748" s="340">
        <f t="shared" si="2311"/>
        <v>0</v>
      </c>
      <c r="AK14748" s="340">
        <f t="shared" si="2311"/>
        <v>0</v>
      </c>
      <c r="AL14748" s="340">
        <f t="shared" si="2311"/>
        <v>0</v>
      </c>
      <c r="AM14748" s="340">
        <f t="shared" si="2311"/>
        <v>0</v>
      </c>
    </row>
    <row r="14749" spans="1:39" x14ac:dyDescent="0.35">
      <c r="A14749" s="337">
        <v>36662</v>
      </c>
      <c r="B14749" s="338">
        <f t="shared" si="2304"/>
        <v>2000</v>
      </c>
      <c r="C14749" s="338">
        <f t="shared" si="2305"/>
        <v>5</v>
      </c>
      <c r="D14749" s="338">
        <f t="shared" si="2306"/>
        <v>16</v>
      </c>
      <c r="E14749" s="334">
        <v>0</v>
      </c>
      <c r="F14749" s="334">
        <v>0</v>
      </c>
      <c r="G14749" s="334">
        <v>0</v>
      </c>
      <c r="H14749" s="334">
        <v>0</v>
      </c>
      <c r="I14749" s="334">
        <v>0</v>
      </c>
      <c r="J14749" s="334">
        <v>0</v>
      </c>
      <c r="K14749" s="334">
        <v>0</v>
      </c>
      <c r="L14749" s="334">
        <v>0</v>
      </c>
      <c r="M14749" s="334">
        <v>0</v>
      </c>
      <c r="N14749" s="334">
        <v>0</v>
      </c>
      <c r="O14749" s="334">
        <v>0</v>
      </c>
      <c r="P14749" s="334">
        <v>0</v>
      </c>
      <c r="Q14749" s="334">
        <v>0</v>
      </c>
      <c r="R14749" s="334">
        <v>0</v>
      </c>
      <c r="S14749" s="334">
        <v>0</v>
      </c>
      <c r="T14749" s="334">
        <v>0</v>
      </c>
      <c r="U14749" s="334">
        <v>0</v>
      </c>
      <c r="V14749" s="334">
        <v>0</v>
      </c>
      <c r="W14749" s="334">
        <v>0</v>
      </c>
      <c r="X14749" s="334">
        <v>0</v>
      </c>
      <c r="Y14749" s="334">
        <v>0</v>
      </c>
      <c r="Z14749" s="334">
        <v>0</v>
      </c>
      <c r="AA14749" s="334">
        <v>0</v>
      </c>
      <c r="AB14749" s="334">
        <v>0</v>
      </c>
      <c r="AD14749" s="334">
        <v>0</v>
      </c>
      <c r="AE14749" s="334">
        <f t="shared" si="2307"/>
        <v>0</v>
      </c>
      <c r="AF14749" s="334">
        <f t="shared" si="2308"/>
        <v>0</v>
      </c>
      <c r="AG14749" s="340">
        <f t="shared" si="2309"/>
        <v>0</v>
      </c>
      <c r="AI14749" s="340">
        <f t="shared" si="2311"/>
        <v>0</v>
      </c>
      <c r="AJ14749" s="340">
        <f t="shared" si="2311"/>
        <v>0</v>
      </c>
      <c r="AK14749" s="340">
        <f t="shared" si="2311"/>
        <v>0</v>
      </c>
      <c r="AL14749" s="340">
        <f t="shared" si="2311"/>
        <v>0</v>
      </c>
      <c r="AM14749" s="340">
        <f t="shared" si="2311"/>
        <v>0</v>
      </c>
    </row>
    <row r="14750" spans="1:39" x14ac:dyDescent="0.35">
      <c r="A14750" s="337">
        <v>36663</v>
      </c>
      <c r="B14750" s="338">
        <f t="shared" si="2304"/>
        <v>2000</v>
      </c>
      <c r="C14750" s="338">
        <f t="shared" si="2305"/>
        <v>5</v>
      </c>
      <c r="D14750" s="338">
        <f t="shared" si="2306"/>
        <v>17</v>
      </c>
      <c r="E14750" s="334">
        <v>0</v>
      </c>
      <c r="F14750" s="334">
        <v>0</v>
      </c>
      <c r="G14750" s="334">
        <v>0</v>
      </c>
      <c r="H14750" s="334">
        <v>0</v>
      </c>
      <c r="I14750" s="334">
        <v>0</v>
      </c>
      <c r="J14750" s="334">
        <v>0</v>
      </c>
      <c r="K14750" s="334">
        <v>0</v>
      </c>
      <c r="L14750" s="334">
        <v>0</v>
      </c>
      <c r="M14750" s="334">
        <v>0</v>
      </c>
      <c r="N14750" s="334">
        <v>0</v>
      </c>
      <c r="O14750" s="334">
        <v>0</v>
      </c>
      <c r="P14750" s="334">
        <v>0</v>
      </c>
      <c r="Q14750" s="334">
        <v>0</v>
      </c>
      <c r="R14750" s="334">
        <v>0</v>
      </c>
      <c r="S14750" s="334">
        <v>0</v>
      </c>
      <c r="T14750" s="334">
        <v>0</v>
      </c>
      <c r="U14750" s="334">
        <v>0</v>
      </c>
      <c r="V14750" s="334">
        <v>0</v>
      </c>
      <c r="W14750" s="334">
        <v>0</v>
      </c>
      <c r="X14750" s="334">
        <v>0</v>
      </c>
      <c r="Y14750" s="334">
        <v>0</v>
      </c>
      <c r="Z14750" s="334">
        <v>0</v>
      </c>
      <c r="AA14750" s="334">
        <v>0</v>
      </c>
      <c r="AB14750" s="334">
        <v>0</v>
      </c>
      <c r="AD14750" s="334">
        <v>0</v>
      </c>
      <c r="AE14750" s="334">
        <f t="shared" si="2307"/>
        <v>0</v>
      </c>
      <c r="AF14750" s="334">
        <f t="shared" si="2308"/>
        <v>0</v>
      </c>
      <c r="AG14750" s="340">
        <f t="shared" si="2309"/>
        <v>0</v>
      </c>
      <c r="AI14750" s="340">
        <f t="shared" si="2311"/>
        <v>0</v>
      </c>
      <c r="AJ14750" s="340">
        <f t="shared" si="2311"/>
        <v>0</v>
      </c>
      <c r="AK14750" s="340">
        <f t="shared" si="2311"/>
        <v>0</v>
      </c>
      <c r="AL14750" s="340">
        <f t="shared" si="2311"/>
        <v>0</v>
      </c>
      <c r="AM14750" s="340">
        <f t="shared" si="2311"/>
        <v>0</v>
      </c>
    </row>
    <row r="14751" spans="1:39" x14ac:dyDescent="0.35">
      <c r="A14751" s="337">
        <v>36664</v>
      </c>
      <c r="B14751" s="338">
        <f t="shared" si="2304"/>
        <v>2000</v>
      </c>
      <c r="C14751" s="338">
        <f t="shared" si="2305"/>
        <v>5</v>
      </c>
      <c r="D14751" s="338">
        <f t="shared" si="2306"/>
        <v>18</v>
      </c>
      <c r="E14751" s="334">
        <v>2.4</v>
      </c>
      <c r="F14751" s="334">
        <v>0</v>
      </c>
      <c r="G14751" s="334">
        <v>0</v>
      </c>
      <c r="H14751" s="334">
        <v>0</v>
      </c>
      <c r="I14751" s="334">
        <v>0</v>
      </c>
      <c r="J14751" s="334">
        <v>0</v>
      </c>
      <c r="K14751" s="334">
        <v>0</v>
      </c>
      <c r="L14751" s="334">
        <v>0</v>
      </c>
      <c r="M14751" s="334">
        <v>0</v>
      </c>
      <c r="N14751" s="334">
        <v>0</v>
      </c>
      <c r="O14751" s="334">
        <v>0</v>
      </c>
      <c r="P14751" s="334">
        <v>0</v>
      </c>
      <c r="Q14751" s="334">
        <v>0</v>
      </c>
      <c r="R14751" s="334">
        <v>0</v>
      </c>
      <c r="S14751" s="334">
        <v>0</v>
      </c>
      <c r="T14751" s="334">
        <v>0</v>
      </c>
      <c r="U14751" s="334">
        <v>0.2</v>
      </c>
      <c r="V14751" s="334">
        <v>0</v>
      </c>
      <c r="W14751" s="334">
        <v>0</v>
      </c>
      <c r="X14751" s="334">
        <v>0</v>
      </c>
      <c r="Y14751" s="334">
        <v>0</v>
      </c>
      <c r="Z14751" s="334">
        <v>0</v>
      </c>
      <c r="AA14751" s="334">
        <v>0</v>
      </c>
      <c r="AB14751" s="334">
        <v>0</v>
      </c>
      <c r="AD14751" s="334">
        <v>2.6</v>
      </c>
      <c r="AE14751" s="334">
        <f t="shared" si="2307"/>
        <v>2.6</v>
      </c>
      <c r="AF14751" s="334">
        <f t="shared" si="2308"/>
        <v>2.6</v>
      </c>
      <c r="AG14751" s="340">
        <f t="shared" si="2309"/>
        <v>0</v>
      </c>
      <c r="AI14751" s="340">
        <f t="shared" si="2311"/>
        <v>2.6</v>
      </c>
      <c r="AJ14751" s="340">
        <f t="shared" si="2311"/>
        <v>0</v>
      </c>
      <c r="AK14751" s="340">
        <f t="shared" si="2311"/>
        <v>0</v>
      </c>
      <c r="AL14751" s="340">
        <f t="shared" si="2311"/>
        <v>0</v>
      </c>
      <c r="AM14751" s="340">
        <f t="shared" si="2311"/>
        <v>0</v>
      </c>
    </row>
    <row r="14752" spans="1:39" x14ac:dyDescent="0.35">
      <c r="A14752" s="337">
        <v>36665</v>
      </c>
      <c r="B14752" s="338">
        <f t="shared" si="2304"/>
        <v>2000</v>
      </c>
      <c r="C14752" s="338">
        <f t="shared" si="2305"/>
        <v>5</v>
      </c>
      <c r="D14752" s="338">
        <f t="shared" si="2306"/>
        <v>19</v>
      </c>
      <c r="E14752" s="334">
        <v>0</v>
      </c>
      <c r="F14752" s="334">
        <v>0</v>
      </c>
      <c r="G14752" s="334">
        <v>0</v>
      </c>
      <c r="H14752" s="334">
        <v>0</v>
      </c>
      <c r="I14752" s="334">
        <v>0</v>
      </c>
      <c r="J14752" s="334">
        <v>0</v>
      </c>
      <c r="K14752" s="334">
        <v>0</v>
      </c>
      <c r="L14752" s="334">
        <v>0</v>
      </c>
      <c r="M14752" s="334">
        <v>0</v>
      </c>
      <c r="N14752" s="334">
        <v>0</v>
      </c>
      <c r="O14752" s="334">
        <v>0</v>
      </c>
      <c r="P14752" s="334">
        <v>0</v>
      </c>
      <c r="Q14752" s="334">
        <v>0</v>
      </c>
      <c r="R14752" s="334">
        <v>0</v>
      </c>
      <c r="S14752" s="334">
        <v>0</v>
      </c>
      <c r="T14752" s="334">
        <v>0</v>
      </c>
      <c r="U14752" s="334">
        <v>0</v>
      </c>
      <c r="V14752" s="334">
        <v>0</v>
      </c>
      <c r="W14752" s="334">
        <v>0</v>
      </c>
      <c r="X14752" s="334">
        <v>0</v>
      </c>
      <c r="Y14752" s="334">
        <v>0</v>
      </c>
      <c r="Z14752" s="334">
        <v>0</v>
      </c>
      <c r="AA14752" s="334">
        <v>0</v>
      </c>
      <c r="AB14752" s="334">
        <v>0</v>
      </c>
      <c r="AD14752" s="334">
        <v>0</v>
      </c>
      <c r="AE14752" s="334">
        <f t="shared" si="2307"/>
        <v>0</v>
      </c>
      <c r="AF14752" s="334">
        <f t="shared" si="2308"/>
        <v>0</v>
      </c>
      <c r="AG14752" s="340">
        <f t="shared" si="2309"/>
        <v>0</v>
      </c>
      <c r="AI14752" s="340">
        <f t="shared" si="2311"/>
        <v>0</v>
      </c>
      <c r="AJ14752" s="340">
        <f t="shared" si="2311"/>
        <v>0</v>
      </c>
      <c r="AK14752" s="340">
        <f t="shared" si="2311"/>
        <v>0</v>
      </c>
      <c r="AL14752" s="340">
        <f t="shared" si="2311"/>
        <v>0</v>
      </c>
      <c r="AM14752" s="340">
        <f t="shared" si="2311"/>
        <v>0</v>
      </c>
    </row>
    <row r="14753" spans="1:39" x14ac:dyDescent="0.35">
      <c r="A14753" s="337">
        <v>36666</v>
      </c>
      <c r="B14753" s="338">
        <f t="shared" si="2304"/>
        <v>2000</v>
      </c>
      <c r="C14753" s="338">
        <f t="shared" si="2305"/>
        <v>5</v>
      </c>
      <c r="D14753" s="338">
        <f t="shared" si="2306"/>
        <v>20</v>
      </c>
      <c r="E14753" s="334">
        <v>0</v>
      </c>
      <c r="F14753" s="334">
        <v>0</v>
      </c>
      <c r="G14753" s="334">
        <v>0</v>
      </c>
      <c r="H14753" s="334">
        <v>0</v>
      </c>
      <c r="I14753" s="334">
        <v>0</v>
      </c>
      <c r="J14753" s="334">
        <v>0</v>
      </c>
      <c r="K14753" s="334">
        <v>0</v>
      </c>
      <c r="L14753" s="334">
        <v>0</v>
      </c>
      <c r="M14753" s="334">
        <v>0</v>
      </c>
      <c r="N14753" s="334">
        <v>0</v>
      </c>
      <c r="O14753" s="334">
        <v>0</v>
      </c>
      <c r="P14753" s="334">
        <v>0</v>
      </c>
      <c r="Q14753" s="334">
        <v>0</v>
      </c>
      <c r="R14753" s="334">
        <v>0</v>
      </c>
      <c r="S14753" s="334">
        <v>0</v>
      </c>
      <c r="T14753" s="334">
        <v>0</v>
      </c>
      <c r="U14753" s="334">
        <v>0</v>
      </c>
      <c r="V14753" s="334">
        <v>0</v>
      </c>
      <c r="W14753" s="334">
        <v>0</v>
      </c>
      <c r="X14753" s="334">
        <v>0</v>
      </c>
      <c r="Y14753" s="334">
        <v>0</v>
      </c>
      <c r="Z14753" s="334">
        <v>0</v>
      </c>
      <c r="AA14753" s="334">
        <v>0</v>
      </c>
      <c r="AB14753" s="334">
        <v>0</v>
      </c>
      <c r="AD14753" s="334">
        <v>0</v>
      </c>
      <c r="AE14753" s="334">
        <f t="shared" si="2307"/>
        <v>0</v>
      </c>
      <c r="AF14753" s="334">
        <f t="shared" si="2308"/>
        <v>0</v>
      </c>
      <c r="AG14753" s="340">
        <f t="shared" si="2309"/>
        <v>0</v>
      </c>
      <c r="AI14753" s="340">
        <f t="shared" si="2311"/>
        <v>0</v>
      </c>
      <c r="AJ14753" s="340">
        <f t="shared" si="2311"/>
        <v>0</v>
      </c>
      <c r="AK14753" s="340">
        <f t="shared" si="2311"/>
        <v>0</v>
      </c>
      <c r="AL14753" s="340">
        <f t="shared" si="2311"/>
        <v>0</v>
      </c>
      <c r="AM14753" s="340">
        <f t="shared" si="2311"/>
        <v>0</v>
      </c>
    </row>
    <row r="14754" spans="1:39" x14ac:dyDescent="0.35">
      <c r="A14754" s="337">
        <v>36667</v>
      </c>
      <c r="B14754" s="338">
        <f t="shared" si="2304"/>
        <v>2000</v>
      </c>
      <c r="C14754" s="338">
        <f t="shared" si="2305"/>
        <v>5</v>
      </c>
      <c r="D14754" s="338">
        <f t="shared" si="2306"/>
        <v>21</v>
      </c>
      <c r="E14754" s="334">
        <v>0</v>
      </c>
      <c r="F14754" s="334">
        <v>0</v>
      </c>
      <c r="G14754" s="334">
        <v>0</v>
      </c>
      <c r="H14754" s="334">
        <v>0</v>
      </c>
      <c r="I14754" s="334">
        <v>0</v>
      </c>
      <c r="J14754" s="334">
        <v>0</v>
      </c>
      <c r="K14754" s="334">
        <v>0</v>
      </c>
      <c r="L14754" s="334">
        <v>0</v>
      </c>
      <c r="M14754" s="334">
        <v>0</v>
      </c>
      <c r="N14754" s="334">
        <v>0</v>
      </c>
      <c r="O14754" s="334">
        <v>0</v>
      </c>
      <c r="P14754" s="334">
        <v>0</v>
      </c>
      <c r="Q14754" s="334">
        <v>0</v>
      </c>
      <c r="R14754" s="334">
        <v>0</v>
      </c>
      <c r="S14754" s="334">
        <v>0</v>
      </c>
      <c r="T14754" s="334">
        <v>0</v>
      </c>
      <c r="U14754" s="334">
        <v>0</v>
      </c>
      <c r="V14754" s="334">
        <v>0</v>
      </c>
      <c r="W14754" s="334">
        <v>0</v>
      </c>
      <c r="X14754" s="334">
        <v>0</v>
      </c>
      <c r="Y14754" s="334">
        <v>0</v>
      </c>
      <c r="Z14754" s="334">
        <v>0</v>
      </c>
      <c r="AA14754" s="334">
        <v>0</v>
      </c>
      <c r="AB14754" s="334">
        <v>0</v>
      </c>
      <c r="AD14754" s="334">
        <v>0</v>
      </c>
      <c r="AE14754" s="334">
        <f t="shared" si="2307"/>
        <v>0</v>
      </c>
      <c r="AF14754" s="334">
        <f t="shared" si="2308"/>
        <v>0</v>
      </c>
      <c r="AG14754" s="340">
        <f t="shared" si="2309"/>
        <v>0</v>
      </c>
      <c r="AI14754" s="340">
        <f t="shared" si="2311"/>
        <v>0</v>
      </c>
      <c r="AJ14754" s="340">
        <f t="shared" si="2311"/>
        <v>0</v>
      </c>
      <c r="AK14754" s="340">
        <f t="shared" si="2311"/>
        <v>0</v>
      </c>
      <c r="AL14754" s="340">
        <f t="shared" si="2311"/>
        <v>0</v>
      </c>
      <c r="AM14754" s="340">
        <f t="shared" si="2311"/>
        <v>0</v>
      </c>
    </row>
    <row r="14755" spans="1:39" x14ac:dyDescent="0.35">
      <c r="A14755" s="337">
        <v>36668</v>
      </c>
      <c r="B14755" s="338">
        <f t="shared" si="2304"/>
        <v>2000</v>
      </c>
      <c r="C14755" s="338">
        <f t="shared" si="2305"/>
        <v>5</v>
      </c>
      <c r="D14755" s="338">
        <f t="shared" si="2306"/>
        <v>22</v>
      </c>
      <c r="E14755" s="334">
        <v>0</v>
      </c>
      <c r="F14755" s="334">
        <v>0</v>
      </c>
      <c r="G14755" s="334">
        <v>0</v>
      </c>
      <c r="H14755" s="334">
        <v>0</v>
      </c>
      <c r="I14755" s="334">
        <v>0</v>
      </c>
      <c r="J14755" s="334">
        <v>0</v>
      </c>
      <c r="K14755" s="334">
        <v>0</v>
      </c>
      <c r="L14755" s="334">
        <v>0</v>
      </c>
      <c r="M14755" s="334">
        <v>0</v>
      </c>
      <c r="N14755" s="334">
        <v>0</v>
      </c>
      <c r="O14755" s="334">
        <v>0</v>
      </c>
      <c r="P14755" s="334">
        <v>0</v>
      </c>
      <c r="Q14755" s="334">
        <v>0</v>
      </c>
      <c r="R14755" s="334">
        <v>0</v>
      </c>
      <c r="S14755" s="334">
        <v>0</v>
      </c>
      <c r="T14755" s="334">
        <v>0</v>
      </c>
      <c r="U14755" s="334">
        <v>0</v>
      </c>
      <c r="V14755" s="334">
        <v>0</v>
      </c>
      <c r="W14755" s="334">
        <v>0</v>
      </c>
      <c r="X14755" s="334">
        <v>0</v>
      </c>
      <c r="Y14755" s="334">
        <v>0</v>
      </c>
      <c r="Z14755" s="334">
        <v>0</v>
      </c>
      <c r="AA14755" s="334">
        <v>0</v>
      </c>
      <c r="AB14755" s="334">
        <v>0</v>
      </c>
      <c r="AD14755" s="334">
        <v>0</v>
      </c>
      <c r="AE14755" s="334">
        <f t="shared" si="2307"/>
        <v>0</v>
      </c>
      <c r="AF14755" s="334">
        <f t="shared" si="2308"/>
        <v>0</v>
      </c>
      <c r="AG14755" s="340">
        <f t="shared" si="2309"/>
        <v>0</v>
      </c>
      <c r="AI14755" s="340">
        <f t="shared" si="2311"/>
        <v>0</v>
      </c>
      <c r="AJ14755" s="340">
        <f t="shared" si="2311"/>
        <v>0</v>
      </c>
      <c r="AK14755" s="340">
        <f t="shared" si="2311"/>
        <v>0</v>
      </c>
      <c r="AL14755" s="340">
        <f t="shared" si="2311"/>
        <v>0</v>
      </c>
      <c r="AM14755" s="340">
        <f t="shared" si="2311"/>
        <v>0</v>
      </c>
    </row>
    <row r="14756" spans="1:39" x14ac:dyDescent="0.35">
      <c r="A14756" s="337">
        <v>36669</v>
      </c>
      <c r="B14756" s="338">
        <f t="shared" si="2304"/>
        <v>2000</v>
      </c>
      <c r="C14756" s="338">
        <f t="shared" si="2305"/>
        <v>5</v>
      </c>
      <c r="D14756" s="338">
        <f t="shared" si="2306"/>
        <v>23</v>
      </c>
      <c r="E14756" s="334">
        <v>0</v>
      </c>
      <c r="F14756" s="334">
        <v>0</v>
      </c>
      <c r="G14756" s="334">
        <v>0</v>
      </c>
      <c r="H14756" s="334">
        <v>0</v>
      </c>
      <c r="I14756" s="334">
        <v>0</v>
      </c>
      <c r="J14756" s="334">
        <v>0</v>
      </c>
      <c r="K14756" s="334">
        <v>0</v>
      </c>
      <c r="L14756" s="334">
        <v>0</v>
      </c>
      <c r="M14756" s="334">
        <v>0</v>
      </c>
      <c r="N14756" s="334">
        <v>0</v>
      </c>
      <c r="O14756" s="334">
        <v>0</v>
      </c>
      <c r="P14756" s="334">
        <v>0</v>
      </c>
      <c r="Q14756" s="334">
        <v>0</v>
      </c>
      <c r="R14756" s="334">
        <v>0</v>
      </c>
      <c r="S14756" s="334">
        <v>0</v>
      </c>
      <c r="T14756" s="334">
        <v>0</v>
      </c>
      <c r="U14756" s="334">
        <v>0</v>
      </c>
      <c r="V14756" s="334">
        <v>0</v>
      </c>
      <c r="W14756" s="334">
        <v>0</v>
      </c>
      <c r="X14756" s="334">
        <v>0</v>
      </c>
      <c r="Y14756" s="334">
        <v>0</v>
      </c>
      <c r="Z14756" s="334">
        <v>0</v>
      </c>
      <c r="AA14756" s="334">
        <v>0</v>
      </c>
      <c r="AB14756" s="334">
        <v>0</v>
      </c>
      <c r="AD14756" s="334">
        <v>0</v>
      </c>
      <c r="AE14756" s="334">
        <f t="shared" si="2307"/>
        <v>0</v>
      </c>
      <c r="AF14756" s="334">
        <f t="shared" si="2308"/>
        <v>0</v>
      </c>
      <c r="AG14756" s="340">
        <f t="shared" si="2309"/>
        <v>0</v>
      </c>
      <c r="AI14756" s="340">
        <f t="shared" ref="AI14756:AM14771" si="2312">IF($C14756=AI$1,$AF14756,0)</f>
        <v>0</v>
      </c>
      <c r="AJ14756" s="340">
        <f t="shared" si="2312"/>
        <v>0</v>
      </c>
      <c r="AK14756" s="340">
        <f t="shared" si="2312"/>
        <v>0</v>
      </c>
      <c r="AL14756" s="340">
        <f t="shared" si="2312"/>
        <v>0</v>
      </c>
      <c r="AM14756" s="340">
        <f t="shared" si="2312"/>
        <v>0</v>
      </c>
    </row>
    <row r="14757" spans="1:39" x14ac:dyDescent="0.35">
      <c r="A14757" s="337">
        <v>36670</v>
      </c>
      <c r="B14757" s="338">
        <f t="shared" si="2304"/>
        <v>2000</v>
      </c>
      <c r="C14757" s="338">
        <f t="shared" si="2305"/>
        <v>5</v>
      </c>
      <c r="D14757" s="338">
        <f t="shared" si="2306"/>
        <v>24</v>
      </c>
      <c r="E14757" s="334">
        <v>0</v>
      </c>
      <c r="F14757" s="334">
        <v>0</v>
      </c>
      <c r="G14757" s="334">
        <v>0</v>
      </c>
      <c r="H14757" s="334">
        <v>0</v>
      </c>
      <c r="I14757" s="334">
        <v>0</v>
      </c>
      <c r="J14757" s="334">
        <v>0</v>
      </c>
      <c r="K14757" s="334">
        <v>0</v>
      </c>
      <c r="L14757" s="334">
        <v>0</v>
      </c>
      <c r="M14757" s="334">
        <v>0</v>
      </c>
      <c r="N14757" s="334">
        <v>0</v>
      </c>
      <c r="O14757" s="334">
        <v>0</v>
      </c>
      <c r="P14757" s="334">
        <v>0</v>
      </c>
      <c r="Q14757" s="334">
        <v>0</v>
      </c>
      <c r="R14757" s="334">
        <v>0</v>
      </c>
      <c r="S14757" s="334">
        <v>0</v>
      </c>
      <c r="T14757" s="334">
        <v>0</v>
      </c>
      <c r="U14757" s="334">
        <v>0</v>
      </c>
      <c r="V14757" s="334">
        <v>0</v>
      </c>
      <c r="W14757" s="334">
        <v>0</v>
      </c>
      <c r="X14757" s="334">
        <v>0</v>
      </c>
      <c r="Y14757" s="334">
        <v>0</v>
      </c>
      <c r="Z14757" s="334">
        <v>0</v>
      </c>
      <c r="AA14757" s="334">
        <v>0</v>
      </c>
      <c r="AB14757" s="334">
        <v>0</v>
      </c>
      <c r="AD14757" s="334">
        <v>0</v>
      </c>
      <c r="AE14757" s="334">
        <f t="shared" si="2307"/>
        <v>0</v>
      </c>
      <c r="AF14757" s="334">
        <f t="shared" si="2308"/>
        <v>0</v>
      </c>
      <c r="AG14757" s="340">
        <f t="shared" si="2309"/>
        <v>0</v>
      </c>
      <c r="AI14757" s="340">
        <f t="shared" si="2312"/>
        <v>0</v>
      </c>
      <c r="AJ14757" s="340">
        <f t="shared" si="2312"/>
        <v>0</v>
      </c>
      <c r="AK14757" s="340">
        <f t="shared" si="2312"/>
        <v>0</v>
      </c>
      <c r="AL14757" s="340">
        <f t="shared" si="2312"/>
        <v>0</v>
      </c>
      <c r="AM14757" s="340">
        <f t="shared" si="2312"/>
        <v>0</v>
      </c>
    </row>
    <row r="14758" spans="1:39" x14ac:dyDescent="0.35">
      <c r="A14758" s="337">
        <v>36671</v>
      </c>
      <c r="B14758" s="338">
        <f t="shared" si="2304"/>
        <v>2000</v>
      </c>
      <c r="C14758" s="338">
        <f t="shared" si="2305"/>
        <v>5</v>
      </c>
      <c r="D14758" s="338">
        <f t="shared" si="2306"/>
        <v>25</v>
      </c>
      <c r="E14758" s="334">
        <v>0</v>
      </c>
      <c r="F14758" s="334">
        <v>0</v>
      </c>
      <c r="G14758" s="334">
        <v>0</v>
      </c>
      <c r="H14758" s="334">
        <v>0</v>
      </c>
      <c r="I14758" s="334">
        <v>0</v>
      </c>
      <c r="J14758" s="334">
        <v>0</v>
      </c>
      <c r="K14758" s="334">
        <v>0</v>
      </c>
      <c r="L14758" s="334">
        <v>0</v>
      </c>
      <c r="M14758" s="334">
        <v>0</v>
      </c>
      <c r="N14758" s="334">
        <v>0</v>
      </c>
      <c r="O14758" s="334">
        <v>0</v>
      </c>
      <c r="P14758" s="334">
        <v>0</v>
      </c>
      <c r="Q14758" s="334">
        <v>0</v>
      </c>
      <c r="R14758" s="334">
        <v>0</v>
      </c>
      <c r="S14758" s="334">
        <v>0</v>
      </c>
      <c r="T14758" s="334">
        <v>0</v>
      </c>
      <c r="U14758" s="334">
        <v>0</v>
      </c>
      <c r="V14758" s="334">
        <v>0</v>
      </c>
      <c r="W14758" s="334">
        <v>0</v>
      </c>
      <c r="X14758" s="334">
        <v>0</v>
      </c>
      <c r="Y14758" s="334">
        <v>0</v>
      </c>
      <c r="Z14758" s="334">
        <v>0</v>
      </c>
      <c r="AA14758" s="334">
        <v>0</v>
      </c>
      <c r="AB14758" s="334">
        <v>0</v>
      </c>
      <c r="AD14758" s="334">
        <v>0</v>
      </c>
      <c r="AE14758" s="334">
        <f t="shared" si="2307"/>
        <v>0</v>
      </c>
      <c r="AF14758" s="334">
        <f t="shared" si="2308"/>
        <v>0</v>
      </c>
      <c r="AG14758" s="340">
        <f t="shared" si="2309"/>
        <v>0</v>
      </c>
      <c r="AI14758" s="340">
        <f t="shared" si="2312"/>
        <v>0</v>
      </c>
      <c r="AJ14758" s="340">
        <f t="shared" si="2312"/>
        <v>0</v>
      </c>
      <c r="AK14758" s="340">
        <f t="shared" si="2312"/>
        <v>0</v>
      </c>
      <c r="AL14758" s="340">
        <f t="shared" si="2312"/>
        <v>0</v>
      </c>
      <c r="AM14758" s="340">
        <f t="shared" si="2312"/>
        <v>0</v>
      </c>
    </row>
    <row r="14759" spans="1:39" x14ac:dyDescent="0.35">
      <c r="A14759" s="337">
        <v>36672</v>
      </c>
      <c r="B14759" s="338">
        <f t="shared" si="2304"/>
        <v>2000</v>
      </c>
      <c r="C14759" s="338">
        <f t="shared" si="2305"/>
        <v>5</v>
      </c>
      <c r="D14759" s="338">
        <f t="shared" si="2306"/>
        <v>26</v>
      </c>
      <c r="E14759" s="334">
        <v>0</v>
      </c>
      <c r="F14759" s="334">
        <v>0</v>
      </c>
      <c r="G14759" s="334">
        <v>0</v>
      </c>
      <c r="H14759" s="334">
        <v>0</v>
      </c>
      <c r="I14759" s="334">
        <v>0</v>
      </c>
      <c r="J14759" s="334">
        <v>0</v>
      </c>
      <c r="K14759" s="334">
        <v>0</v>
      </c>
      <c r="L14759" s="334">
        <v>0</v>
      </c>
      <c r="M14759" s="334">
        <v>0</v>
      </c>
      <c r="N14759" s="334">
        <v>0</v>
      </c>
      <c r="O14759" s="334">
        <v>0</v>
      </c>
      <c r="P14759" s="334">
        <v>0</v>
      </c>
      <c r="Q14759" s="334">
        <v>0</v>
      </c>
      <c r="R14759" s="334">
        <v>0</v>
      </c>
      <c r="S14759" s="334">
        <v>0</v>
      </c>
      <c r="T14759" s="334">
        <v>0</v>
      </c>
      <c r="U14759" s="334">
        <v>0</v>
      </c>
      <c r="V14759" s="334">
        <v>0</v>
      </c>
      <c r="W14759" s="334">
        <v>1.6</v>
      </c>
      <c r="X14759" s="334">
        <v>0</v>
      </c>
      <c r="Y14759" s="334">
        <v>0</v>
      </c>
      <c r="Z14759" s="334">
        <v>0</v>
      </c>
      <c r="AA14759" s="334">
        <v>0</v>
      </c>
      <c r="AB14759" s="334">
        <v>0</v>
      </c>
      <c r="AD14759" s="334">
        <v>1.6</v>
      </c>
      <c r="AE14759" s="334">
        <f t="shared" si="2307"/>
        <v>1.6</v>
      </c>
      <c r="AF14759" s="334">
        <f t="shared" si="2308"/>
        <v>1.6</v>
      </c>
      <c r="AG14759" s="340">
        <f t="shared" si="2309"/>
        <v>0</v>
      </c>
      <c r="AI14759" s="340">
        <f t="shared" si="2312"/>
        <v>1.6</v>
      </c>
      <c r="AJ14759" s="340">
        <f t="shared" si="2312"/>
        <v>0</v>
      </c>
      <c r="AK14759" s="340">
        <f t="shared" si="2312"/>
        <v>0</v>
      </c>
      <c r="AL14759" s="340">
        <f t="shared" si="2312"/>
        <v>0</v>
      </c>
      <c r="AM14759" s="340">
        <f t="shared" si="2312"/>
        <v>0</v>
      </c>
    </row>
    <row r="14760" spans="1:39" x14ac:dyDescent="0.35">
      <c r="A14760" s="337">
        <v>36673</v>
      </c>
      <c r="B14760" s="338">
        <f t="shared" si="2304"/>
        <v>2000</v>
      </c>
      <c r="C14760" s="338">
        <f t="shared" si="2305"/>
        <v>5</v>
      </c>
      <c r="D14760" s="338">
        <f t="shared" si="2306"/>
        <v>27</v>
      </c>
      <c r="E14760" s="334">
        <v>0</v>
      </c>
      <c r="F14760" s="334">
        <v>0</v>
      </c>
      <c r="G14760" s="334">
        <v>0</v>
      </c>
      <c r="H14760" s="334">
        <v>0</v>
      </c>
      <c r="I14760" s="334">
        <v>0</v>
      </c>
      <c r="J14760" s="334">
        <v>0</v>
      </c>
      <c r="K14760" s="334">
        <v>0</v>
      </c>
      <c r="L14760" s="334">
        <v>0</v>
      </c>
      <c r="M14760" s="334">
        <v>0</v>
      </c>
      <c r="N14760" s="334">
        <v>0</v>
      </c>
      <c r="O14760" s="334">
        <v>0</v>
      </c>
      <c r="P14760" s="334">
        <v>0</v>
      </c>
      <c r="Q14760" s="334">
        <v>0</v>
      </c>
      <c r="R14760" s="334">
        <v>0</v>
      </c>
      <c r="S14760" s="334">
        <v>0</v>
      </c>
      <c r="T14760" s="334">
        <v>0</v>
      </c>
      <c r="U14760" s="334">
        <v>0</v>
      </c>
      <c r="V14760" s="334">
        <v>0</v>
      </c>
      <c r="W14760" s="334">
        <v>0</v>
      </c>
      <c r="X14760" s="334">
        <v>0</v>
      </c>
      <c r="Y14760" s="334">
        <v>0</v>
      </c>
      <c r="Z14760" s="334">
        <v>0</v>
      </c>
      <c r="AA14760" s="334">
        <v>0</v>
      </c>
      <c r="AB14760" s="334">
        <v>0</v>
      </c>
      <c r="AD14760" s="334">
        <v>0</v>
      </c>
      <c r="AE14760" s="334">
        <f t="shared" si="2307"/>
        <v>0</v>
      </c>
      <c r="AF14760" s="334">
        <f t="shared" si="2308"/>
        <v>0</v>
      </c>
      <c r="AG14760" s="340">
        <f t="shared" si="2309"/>
        <v>0</v>
      </c>
      <c r="AI14760" s="340">
        <f t="shared" si="2312"/>
        <v>0</v>
      </c>
      <c r="AJ14760" s="340">
        <f t="shared" si="2312"/>
        <v>0</v>
      </c>
      <c r="AK14760" s="340">
        <f t="shared" si="2312"/>
        <v>0</v>
      </c>
      <c r="AL14760" s="340">
        <f t="shared" si="2312"/>
        <v>0</v>
      </c>
      <c r="AM14760" s="340">
        <f t="shared" si="2312"/>
        <v>0</v>
      </c>
    </row>
    <row r="14761" spans="1:39" x14ac:dyDescent="0.35">
      <c r="A14761" s="337">
        <v>36674</v>
      </c>
      <c r="B14761" s="338">
        <f t="shared" si="2304"/>
        <v>2000</v>
      </c>
      <c r="C14761" s="338">
        <f t="shared" si="2305"/>
        <v>5</v>
      </c>
      <c r="D14761" s="338">
        <f t="shared" si="2306"/>
        <v>28</v>
      </c>
      <c r="E14761" s="334">
        <v>0</v>
      </c>
      <c r="F14761" s="334">
        <v>0</v>
      </c>
      <c r="G14761" s="334">
        <v>0</v>
      </c>
      <c r="H14761" s="334">
        <v>0</v>
      </c>
      <c r="I14761" s="334">
        <v>0</v>
      </c>
      <c r="J14761" s="334">
        <v>0</v>
      </c>
      <c r="K14761" s="334">
        <v>0</v>
      </c>
      <c r="L14761" s="334">
        <v>0</v>
      </c>
      <c r="M14761" s="334">
        <v>0</v>
      </c>
      <c r="N14761" s="334">
        <v>0</v>
      </c>
      <c r="O14761" s="334">
        <v>0</v>
      </c>
      <c r="P14761" s="334">
        <v>0</v>
      </c>
      <c r="Q14761" s="334">
        <v>0.5</v>
      </c>
      <c r="R14761" s="334">
        <v>0.5</v>
      </c>
      <c r="S14761" s="334">
        <v>0.2</v>
      </c>
      <c r="T14761" s="334">
        <v>0</v>
      </c>
      <c r="U14761" s="334">
        <v>0</v>
      </c>
      <c r="V14761" s="334">
        <v>0</v>
      </c>
      <c r="W14761" s="334">
        <v>0</v>
      </c>
      <c r="X14761" s="334">
        <v>0</v>
      </c>
      <c r="Y14761" s="334">
        <v>0</v>
      </c>
      <c r="Z14761" s="334">
        <v>0</v>
      </c>
      <c r="AA14761" s="334">
        <v>0</v>
      </c>
      <c r="AB14761" s="334">
        <v>0</v>
      </c>
      <c r="AD14761" s="334">
        <v>1.2</v>
      </c>
      <c r="AE14761" s="334">
        <f t="shared" si="2307"/>
        <v>1.2</v>
      </c>
      <c r="AF14761" s="334">
        <f t="shared" si="2308"/>
        <v>1.2</v>
      </c>
      <c r="AG14761" s="340">
        <f t="shared" si="2309"/>
        <v>0</v>
      </c>
      <c r="AI14761" s="340">
        <f t="shared" si="2312"/>
        <v>1.2</v>
      </c>
      <c r="AJ14761" s="340">
        <f t="shared" si="2312"/>
        <v>0</v>
      </c>
      <c r="AK14761" s="340">
        <f t="shared" si="2312"/>
        <v>0</v>
      </c>
      <c r="AL14761" s="340">
        <f t="shared" si="2312"/>
        <v>0</v>
      </c>
      <c r="AM14761" s="340">
        <f t="shared" si="2312"/>
        <v>0</v>
      </c>
    </row>
    <row r="14762" spans="1:39" x14ac:dyDescent="0.35">
      <c r="A14762" s="337">
        <v>36675</v>
      </c>
      <c r="B14762" s="338">
        <f t="shared" si="2304"/>
        <v>2000</v>
      </c>
      <c r="C14762" s="338">
        <f t="shared" si="2305"/>
        <v>5</v>
      </c>
      <c r="D14762" s="338">
        <f t="shared" si="2306"/>
        <v>29</v>
      </c>
      <c r="E14762" s="334">
        <v>0</v>
      </c>
      <c r="F14762" s="334">
        <v>0</v>
      </c>
      <c r="G14762" s="334">
        <v>0</v>
      </c>
      <c r="H14762" s="334">
        <v>0</v>
      </c>
      <c r="I14762" s="334">
        <v>0</v>
      </c>
      <c r="J14762" s="334">
        <v>0</v>
      </c>
      <c r="K14762" s="334">
        <v>0</v>
      </c>
      <c r="L14762" s="334">
        <v>0</v>
      </c>
      <c r="M14762" s="334">
        <v>0</v>
      </c>
      <c r="N14762" s="334">
        <v>0</v>
      </c>
      <c r="O14762" s="334">
        <v>0</v>
      </c>
      <c r="P14762" s="334">
        <v>0</v>
      </c>
      <c r="Q14762" s="334">
        <v>0.3</v>
      </c>
      <c r="R14762" s="334">
        <v>0</v>
      </c>
      <c r="S14762" s="334">
        <v>0</v>
      </c>
      <c r="T14762" s="334">
        <v>0</v>
      </c>
      <c r="U14762" s="334">
        <v>0.3</v>
      </c>
      <c r="V14762" s="334">
        <v>0.3</v>
      </c>
      <c r="W14762" s="334">
        <v>0</v>
      </c>
      <c r="X14762" s="334">
        <v>0</v>
      </c>
      <c r="Y14762" s="334">
        <v>0</v>
      </c>
      <c r="Z14762" s="334">
        <v>0</v>
      </c>
      <c r="AA14762" s="334">
        <v>0</v>
      </c>
      <c r="AB14762" s="334">
        <v>0</v>
      </c>
      <c r="AD14762" s="334">
        <v>0.9</v>
      </c>
      <c r="AE14762" s="334">
        <f t="shared" si="2307"/>
        <v>0.9</v>
      </c>
      <c r="AF14762" s="334">
        <f t="shared" si="2308"/>
        <v>0.89999999999999991</v>
      </c>
      <c r="AG14762" s="340">
        <f t="shared" si="2309"/>
        <v>1.1102230246251565E-16</v>
      </c>
      <c r="AI14762" s="340">
        <f t="shared" si="2312"/>
        <v>0.89999999999999991</v>
      </c>
      <c r="AJ14762" s="340">
        <f t="shared" si="2312"/>
        <v>0</v>
      </c>
      <c r="AK14762" s="340">
        <f t="shared" si="2312"/>
        <v>0</v>
      </c>
      <c r="AL14762" s="340">
        <f t="shared" si="2312"/>
        <v>0</v>
      </c>
      <c r="AM14762" s="340">
        <f t="shared" si="2312"/>
        <v>0</v>
      </c>
    </row>
    <row r="14763" spans="1:39" x14ac:dyDescent="0.35">
      <c r="A14763" s="337">
        <v>36676</v>
      </c>
      <c r="B14763" s="338">
        <f t="shared" si="2304"/>
        <v>2000</v>
      </c>
      <c r="C14763" s="338">
        <f t="shared" si="2305"/>
        <v>5</v>
      </c>
      <c r="D14763" s="338">
        <f t="shared" si="2306"/>
        <v>30</v>
      </c>
      <c r="E14763" s="334">
        <v>0</v>
      </c>
      <c r="F14763" s="334">
        <v>0</v>
      </c>
      <c r="G14763" s="334">
        <v>0</v>
      </c>
      <c r="H14763" s="334">
        <v>0</v>
      </c>
      <c r="I14763" s="334">
        <v>0</v>
      </c>
      <c r="J14763" s="334">
        <v>0</v>
      </c>
      <c r="K14763" s="334">
        <v>0</v>
      </c>
      <c r="L14763" s="334">
        <v>0</v>
      </c>
      <c r="M14763" s="334">
        <v>0</v>
      </c>
      <c r="N14763" s="334">
        <v>0</v>
      </c>
      <c r="O14763" s="334">
        <v>0</v>
      </c>
      <c r="P14763" s="334">
        <v>0</v>
      </c>
      <c r="Q14763" s="334">
        <v>0</v>
      </c>
      <c r="R14763" s="334">
        <v>0</v>
      </c>
      <c r="S14763" s="334">
        <v>0</v>
      </c>
      <c r="T14763" s="334">
        <v>0</v>
      </c>
      <c r="U14763" s="334">
        <v>0</v>
      </c>
      <c r="V14763" s="334">
        <v>0</v>
      </c>
      <c r="W14763" s="334">
        <v>0</v>
      </c>
      <c r="X14763" s="334">
        <v>0</v>
      </c>
      <c r="Y14763" s="334">
        <v>0</v>
      </c>
      <c r="Z14763" s="334">
        <v>0</v>
      </c>
      <c r="AA14763" s="334">
        <v>0</v>
      </c>
      <c r="AB14763" s="334">
        <v>0</v>
      </c>
      <c r="AD14763" s="334">
        <v>0</v>
      </c>
      <c r="AE14763" s="334">
        <f t="shared" si="2307"/>
        <v>0</v>
      </c>
      <c r="AF14763" s="334">
        <f t="shared" si="2308"/>
        <v>0</v>
      </c>
      <c r="AG14763" s="340">
        <f t="shared" si="2309"/>
        <v>0</v>
      </c>
      <c r="AI14763" s="340">
        <f t="shared" si="2312"/>
        <v>0</v>
      </c>
      <c r="AJ14763" s="340">
        <f t="shared" si="2312"/>
        <v>0</v>
      </c>
      <c r="AK14763" s="340">
        <f t="shared" si="2312"/>
        <v>0</v>
      </c>
      <c r="AL14763" s="340">
        <f t="shared" si="2312"/>
        <v>0</v>
      </c>
      <c r="AM14763" s="340">
        <f t="shared" si="2312"/>
        <v>0</v>
      </c>
    </row>
    <row r="14764" spans="1:39" x14ac:dyDescent="0.35">
      <c r="A14764" s="337">
        <v>36677</v>
      </c>
      <c r="B14764" s="338">
        <f t="shared" si="2304"/>
        <v>2000</v>
      </c>
      <c r="C14764" s="338">
        <f t="shared" si="2305"/>
        <v>5</v>
      </c>
      <c r="D14764" s="338">
        <f t="shared" si="2306"/>
        <v>31</v>
      </c>
      <c r="E14764" s="334">
        <v>0</v>
      </c>
      <c r="F14764" s="334">
        <v>0</v>
      </c>
      <c r="G14764" s="334">
        <v>0</v>
      </c>
      <c r="H14764" s="334">
        <v>0</v>
      </c>
      <c r="I14764" s="334">
        <v>0</v>
      </c>
      <c r="J14764" s="334">
        <v>0</v>
      </c>
      <c r="K14764" s="334">
        <v>0</v>
      </c>
      <c r="L14764" s="334">
        <v>0</v>
      </c>
      <c r="M14764" s="334">
        <v>0</v>
      </c>
      <c r="N14764" s="334">
        <v>0</v>
      </c>
      <c r="O14764" s="334">
        <v>0</v>
      </c>
      <c r="P14764" s="334">
        <v>0</v>
      </c>
      <c r="Q14764" s="334">
        <v>0</v>
      </c>
      <c r="R14764" s="334">
        <v>0</v>
      </c>
      <c r="S14764" s="334">
        <v>0</v>
      </c>
      <c r="T14764" s="334">
        <v>0</v>
      </c>
      <c r="U14764" s="334">
        <v>0</v>
      </c>
      <c r="V14764" s="334">
        <v>0</v>
      </c>
      <c r="W14764" s="334">
        <v>0</v>
      </c>
      <c r="X14764" s="334">
        <v>0</v>
      </c>
      <c r="Y14764" s="334">
        <v>0</v>
      </c>
      <c r="Z14764" s="334">
        <v>0</v>
      </c>
      <c r="AA14764" s="334">
        <v>0</v>
      </c>
      <c r="AB14764" s="334">
        <v>0</v>
      </c>
      <c r="AD14764" s="334">
        <v>0</v>
      </c>
      <c r="AE14764" s="334">
        <f t="shared" si="2307"/>
        <v>0</v>
      </c>
      <c r="AF14764" s="334">
        <f t="shared" si="2308"/>
        <v>0</v>
      </c>
      <c r="AG14764" s="340">
        <f t="shared" si="2309"/>
        <v>0</v>
      </c>
      <c r="AI14764" s="340">
        <f t="shared" si="2312"/>
        <v>0</v>
      </c>
      <c r="AJ14764" s="340">
        <f t="shared" si="2312"/>
        <v>0</v>
      </c>
      <c r="AK14764" s="340">
        <f t="shared" si="2312"/>
        <v>0</v>
      </c>
      <c r="AL14764" s="340">
        <f t="shared" si="2312"/>
        <v>0</v>
      </c>
      <c r="AM14764" s="340">
        <f t="shared" si="2312"/>
        <v>0</v>
      </c>
    </row>
    <row r="14765" spans="1:39" x14ac:dyDescent="0.35">
      <c r="A14765" s="337">
        <v>36678</v>
      </c>
      <c r="B14765" s="338">
        <f t="shared" si="2304"/>
        <v>2000</v>
      </c>
      <c r="C14765" s="338">
        <f t="shared" si="2305"/>
        <v>6</v>
      </c>
      <c r="D14765" s="338">
        <f t="shared" si="2306"/>
        <v>1</v>
      </c>
      <c r="E14765" s="334">
        <v>0</v>
      </c>
      <c r="F14765" s="334">
        <v>0</v>
      </c>
      <c r="G14765" s="334">
        <v>0</v>
      </c>
      <c r="H14765" s="334">
        <v>0</v>
      </c>
      <c r="I14765" s="334">
        <v>0</v>
      </c>
      <c r="J14765" s="334">
        <v>0</v>
      </c>
      <c r="K14765" s="334">
        <v>0</v>
      </c>
      <c r="L14765" s="334">
        <v>0</v>
      </c>
      <c r="M14765" s="334">
        <v>0</v>
      </c>
      <c r="N14765" s="334">
        <v>0</v>
      </c>
      <c r="O14765" s="334">
        <v>0</v>
      </c>
      <c r="P14765" s="334">
        <v>0</v>
      </c>
      <c r="Q14765" s="334">
        <v>0</v>
      </c>
      <c r="R14765" s="334">
        <v>0</v>
      </c>
      <c r="S14765" s="334">
        <v>0</v>
      </c>
      <c r="T14765" s="334">
        <v>0</v>
      </c>
      <c r="U14765" s="334">
        <v>0</v>
      </c>
      <c r="V14765" s="334">
        <v>0</v>
      </c>
      <c r="W14765" s="334">
        <v>0</v>
      </c>
      <c r="X14765" s="334">
        <v>0</v>
      </c>
      <c r="Y14765" s="334">
        <v>0</v>
      </c>
      <c r="Z14765" s="334">
        <v>0</v>
      </c>
      <c r="AA14765" s="334">
        <v>0</v>
      </c>
      <c r="AB14765" s="334">
        <v>0</v>
      </c>
      <c r="AD14765" s="334">
        <v>0</v>
      </c>
      <c r="AE14765" s="334">
        <f t="shared" si="2307"/>
        <v>0</v>
      </c>
      <c r="AF14765" s="334">
        <f t="shared" si="2308"/>
        <v>0</v>
      </c>
      <c r="AG14765" s="340">
        <f t="shared" si="2309"/>
        <v>0</v>
      </c>
      <c r="AI14765" s="340">
        <f t="shared" si="2312"/>
        <v>0</v>
      </c>
      <c r="AJ14765" s="340">
        <f t="shared" si="2312"/>
        <v>0</v>
      </c>
      <c r="AK14765" s="340">
        <f t="shared" si="2312"/>
        <v>0</v>
      </c>
      <c r="AL14765" s="340">
        <f t="shared" si="2312"/>
        <v>0</v>
      </c>
      <c r="AM14765" s="340">
        <f t="shared" si="2312"/>
        <v>0</v>
      </c>
    </row>
    <row r="14766" spans="1:39" x14ac:dyDescent="0.35">
      <c r="A14766" s="337">
        <v>36679</v>
      </c>
      <c r="B14766" s="338">
        <f t="shared" si="2304"/>
        <v>2000</v>
      </c>
      <c r="C14766" s="338">
        <f t="shared" si="2305"/>
        <v>6</v>
      </c>
      <c r="D14766" s="338">
        <f t="shared" si="2306"/>
        <v>2</v>
      </c>
      <c r="E14766" s="334">
        <v>0</v>
      </c>
      <c r="F14766" s="334">
        <v>0</v>
      </c>
      <c r="G14766" s="334">
        <v>0</v>
      </c>
      <c r="H14766" s="334">
        <v>0</v>
      </c>
      <c r="I14766" s="334">
        <v>0</v>
      </c>
      <c r="J14766" s="334">
        <v>0</v>
      </c>
      <c r="K14766" s="334">
        <v>0</v>
      </c>
      <c r="L14766" s="334">
        <v>0</v>
      </c>
      <c r="M14766" s="334">
        <v>0</v>
      </c>
      <c r="N14766" s="334">
        <v>0</v>
      </c>
      <c r="O14766" s="334">
        <v>0</v>
      </c>
      <c r="P14766" s="334">
        <v>0</v>
      </c>
      <c r="Q14766" s="334">
        <v>0</v>
      </c>
      <c r="R14766" s="334">
        <v>0</v>
      </c>
      <c r="S14766" s="334">
        <v>0</v>
      </c>
      <c r="T14766" s="334">
        <v>0</v>
      </c>
      <c r="U14766" s="334">
        <v>0</v>
      </c>
      <c r="V14766" s="334">
        <v>0</v>
      </c>
      <c r="W14766" s="334">
        <v>0</v>
      </c>
      <c r="X14766" s="334">
        <v>0</v>
      </c>
      <c r="Y14766" s="334">
        <v>1.7</v>
      </c>
      <c r="Z14766" s="334">
        <v>3.7</v>
      </c>
      <c r="AA14766" s="334">
        <v>4.3</v>
      </c>
      <c r="AB14766" s="334">
        <v>3.3</v>
      </c>
      <c r="AD14766" s="334">
        <v>13</v>
      </c>
      <c r="AE14766" s="334">
        <f t="shared" si="2307"/>
        <v>13</v>
      </c>
      <c r="AF14766" s="334">
        <f t="shared" si="2308"/>
        <v>13</v>
      </c>
      <c r="AG14766" s="340">
        <f t="shared" si="2309"/>
        <v>0</v>
      </c>
      <c r="AI14766" s="340">
        <f t="shared" si="2312"/>
        <v>0</v>
      </c>
      <c r="AJ14766" s="340">
        <f t="shared" si="2312"/>
        <v>13</v>
      </c>
      <c r="AK14766" s="340">
        <f t="shared" si="2312"/>
        <v>0</v>
      </c>
      <c r="AL14766" s="340">
        <f t="shared" si="2312"/>
        <v>0</v>
      </c>
      <c r="AM14766" s="340">
        <f t="shared" si="2312"/>
        <v>0</v>
      </c>
    </row>
    <row r="14767" spans="1:39" x14ac:dyDescent="0.35">
      <c r="A14767" s="337">
        <v>36680</v>
      </c>
      <c r="B14767" s="338">
        <f t="shared" si="2304"/>
        <v>2000</v>
      </c>
      <c r="C14767" s="338">
        <f t="shared" si="2305"/>
        <v>6</v>
      </c>
      <c r="D14767" s="338">
        <f t="shared" si="2306"/>
        <v>3</v>
      </c>
      <c r="E14767" s="334">
        <v>5</v>
      </c>
      <c r="F14767" s="334">
        <v>1</v>
      </c>
      <c r="G14767" s="334">
        <v>0</v>
      </c>
      <c r="H14767" s="334">
        <v>0</v>
      </c>
      <c r="I14767" s="334">
        <v>0</v>
      </c>
      <c r="J14767" s="334">
        <v>0</v>
      </c>
      <c r="K14767" s="334">
        <v>0</v>
      </c>
      <c r="L14767" s="334">
        <v>0</v>
      </c>
      <c r="M14767" s="334">
        <v>0</v>
      </c>
      <c r="N14767" s="334">
        <v>0</v>
      </c>
      <c r="O14767" s="334">
        <v>0</v>
      </c>
      <c r="P14767" s="334">
        <v>0</v>
      </c>
      <c r="Q14767" s="334">
        <v>0</v>
      </c>
      <c r="R14767" s="334">
        <v>0</v>
      </c>
      <c r="S14767" s="334">
        <v>0</v>
      </c>
      <c r="T14767" s="334">
        <v>0</v>
      </c>
      <c r="U14767" s="334">
        <v>0</v>
      </c>
      <c r="V14767" s="334">
        <v>0</v>
      </c>
      <c r="W14767" s="334">
        <v>0</v>
      </c>
      <c r="X14767" s="334">
        <v>0</v>
      </c>
      <c r="Y14767" s="334">
        <v>0</v>
      </c>
      <c r="Z14767" s="334">
        <v>0</v>
      </c>
      <c r="AA14767" s="334">
        <v>0</v>
      </c>
      <c r="AB14767" s="334">
        <v>0</v>
      </c>
      <c r="AD14767" s="334">
        <v>6</v>
      </c>
      <c r="AE14767" s="334">
        <f t="shared" si="2307"/>
        <v>6</v>
      </c>
      <c r="AF14767" s="334">
        <f t="shared" si="2308"/>
        <v>6</v>
      </c>
      <c r="AG14767" s="340">
        <f t="shared" si="2309"/>
        <v>0</v>
      </c>
      <c r="AI14767" s="340">
        <f t="shared" si="2312"/>
        <v>0</v>
      </c>
      <c r="AJ14767" s="340">
        <f t="shared" si="2312"/>
        <v>6</v>
      </c>
      <c r="AK14767" s="340">
        <f t="shared" si="2312"/>
        <v>0</v>
      </c>
      <c r="AL14767" s="340">
        <f t="shared" si="2312"/>
        <v>0</v>
      </c>
      <c r="AM14767" s="340">
        <f t="shared" si="2312"/>
        <v>0</v>
      </c>
    </row>
    <row r="14768" spans="1:39" x14ac:dyDescent="0.35">
      <c r="A14768" s="337">
        <v>36681</v>
      </c>
      <c r="B14768" s="338">
        <f t="shared" si="2304"/>
        <v>2000</v>
      </c>
      <c r="C14768" s="338">
        <f t="shared" si="2305"/>
        <v>6</v>
      </c>
      <c r="D14768" s="338">
        <f t="shared" si="2306"/>
        <v>4</v>
      </c>
      <c r="E14768" s="334">
        <v>0</v>
      </c>
      <c r="F14768" s="334">
        <v>0</v>
      </c>
      <c r="G14768" s="334">
        <v>0</v>
      </c>
      <c r="H14768" s="334">
        <v>0</v>
      </c>
      <c r="I14768" s="334">
        <v>0</v>
      </c>
      <c r="J14768" s="334">
        <v>0</v>
      </c>
      <c r="K14768" s="334">
        <v>0</v>
      </c>
      <c r="L14768" s="334">
        <v>0</v>
      </c>
      <c r="M14768" s="334">
        <v>0</v>
      </c>
      <c r="N14768" s="334">
        <v>0</v>
      </c>
      <c r="O14768" s="334">
        <v>0</v>
      </c>
      <c r="P14768" s="334">
        <v>0</v>
      </c>
      <c r="Q14768" s="334">
        <v>0</v>
      </c>
      <c r="R14768" s="334">
        <v>0</v>
      </c>
      <c r="S14768" s="334">
        <v>0</v>
      </c>
      <c r="T14768" s="334">
        <v>0</v>
      </c>
      <c r="U14768" s="334">
        <v>0</v>
      </c>
      <c r="V14768" s="334">
        <v>0</v>
      </c>
      <c r="W14768" s="334">
        <v>0</v>
      </c>
      <c r="X14768" s="334">
        <v>0</v>
      </c>
      <c r="Y14768" s="334">
        <v>0</v>
      </c>
      <c r="Z14768" s="334">
        <v>0</v>
      </c>
      <c r="AA14768" s="334">
        <v>0</v>
      </c>
      <c r="AB14768" s="334">
        <v>0</v>
      </c>
      <c r="AD14768" s="334">
        <v>0</v>
      </c>
      <c r="AE14768" s="334">
        <f t="shared" si="2307"/>
        <v>0</v>
      </c>
      <c r="AF14768" s="334">
        <f t="shared" si="2308"/>
        <v>0</v>
      </c>
      <c r="AG14768" s="340">
        <f t="shared" si="2309"/>
        <v>0</v>
      </c>
      <c r="AI14768" s="340">
        <f t="shared" si="2312"/>
        <v>0</v>
      </c>
      <c r="AJ14768" s="340">
        <f t="shared" si="2312"/>
        <v>0</v>
      </c>
      <c r="AK14768" s="340">
        <f t="shared" si="2312"/>
        <v>0</v>
      </c>
      <c r="AL14768" s="340">
        <f t="shared" si="2312"/>
        <v>0</v>
      </c>
      <c r="AM14768" s="340">
        <f t="shared" si="2312"/>
        <v>0</v>
      </c>
    </row>
    <row r="14769" spans="1:39" x14ac:dyDescent="0.35">
      <c r="A14769" s="337">
        <v>36682</v>
      </c>
      <c r="B14769" s="338">
        <f t="shared" si="2304"/>
        <v>2000</v>
      </c>
      <c r="C14769" s="338">
        <f t="shared" si="2305"/>
        <v>6</v>
      </c>
      <c r="D14769" s="338">
        <f t="shared" si="2306"/>
        <v>5</v>
      </c>
      <c r="E14769" s="334">
        <v>0</v>
      </c>
      <c r="F14769" s="334">
        <v>0</v>
      </c>
      <c r="G14769" s="334">
        <v>0</v>
      </c>
      <c r="H14769" s="334">
        <v>0</v>
      </c>
      <c r="I14769" s="334">
        <v>0</v>
      </c>
      <c r="J14769" s="334">
        <v>0</v>
      </c>
      <c r="K14769" s="334">
        <v>0</v>
      </c>
      <c r="L14769" s="334">
        <v>0</v>
      </c>
      <c r="M14769" s="334">
        <v>0</v>
      </c>
      <c r="N14769" s="334">
        <v>0</v>
      </c>
      <c r="O14769" s="334">
        <v>0</v>
      </c>
      <c r="P14769" s="334">
        <v>0</v>
      </c>
      <c r="Q14769" s="334">
        <v>0</v>
      </c>
      <c r="R14769" s="334">
        <v>0</v>
      </c>
      <c r="S14769" s="334">
        <v>0</v>
      </c>
      <c r="T14769" s="334">
        <v>0</v>
      </c>
      <c r="U14769" s="334">
        <v>0</v>
      </c>
      <c r="V14769" s="334">
        <v>0</v>
      </c>
      <c r="W14769" s="334">
        <v>0</v>
      </c>
      <c r="X14769" s="334">
        <v>0</v>
      </c>
      <c r="Y14769" s="334">
        <v>6.8</v>
      </c>
      <c r="Z14769" s="334">
        <v>0</v>
      </c>
      <c r="AA14769" s="334">
        <v>0</v>
      </c>
      <c r="AB14769" s="334">
        <v>0</v>
      </c>
      <c r="AD14769" s="334">
        <v>6.8</v>
      </c>
      <c r="AE14769" s="334">
        <f t="shared" si="2307"/>
        <v>6.8</v>
      </c>
      <c r="AF14769" s="334">
        <f t="shared" si="2308"/>
        <v>6.8</v>
      </c>
      <c r="AG14769" s="340">
        <f t="shared" si="2309"/>
        <v>0</v>
      </c>
      <c r="AI14769" s="340">
        <f t="shared" si="2312"/>
        <v>0</v>
      </c>
      <c r="AJ14769" s="340">
        <f t="shared" si="2312"/>
        <v>6.8</v>
      </c>
      <c r="AK14769" s="340">
        <f t="shared" si="2312"/>
        <v>0</v>
      </c>
      <c r="AL14769" s="340">
        <f t="shared" si="2312"/>
        <v>0</v>
      </c>
      <c r="AM14769" s="340">
        <f t="shared" si="2312"/>
        <v>0</v>
      </c>
    </row>
    <row r="14770" spans="1:39" x14ac:dyDescent="0.35">
      <c r="A14770" s="337">
        <v>36683</v>
      </c>
      <c r="B14770" s="338">
        <f t="shared" si="2304"/>
        <v>2000</v>
      </c>
      <c r="C14770" s="338">
        <f t="shared" si="2305"/>
        <v>6</v>
      </c>
      <c r="D14770" s="338">
        <f t="shared" si="2306"/>
        <v>6</v>
      </c>
      <c r="E14770" s="334">
        <v>0</v>
      </c>
      <c r="F14770" s="334">
        <v>0</v>
      </c>
      <c r="G14770" s="334">
        <v>0</v>
      </c>
      <c r="H14770" s="334">
        <v>0</v>
      </c>
      <c r="I14770" s="334">
        <v>0</v>
      </c>
      <c r="J14770" s="334">
        <v>0</v>
      </c>
      <c r="K14770" s="334">
        <v>0</v>
      </c>
      <c r="L14770" s="334">
        <v>0</v>
      </c>
      <c r="M14770" s="334">
        <v>0</v>
      </c>
      <c r="N14770" s="334">
        <v>0</v>
      </c>
      <c r="O14770" s="334">
        <v>0</v>
      </c>
      <c r="P14770" s="334">
        <v>0</v>
      </c>
      <c r="Q14770" s="334">
        <v>0</v>
      </c>
      <c r="R14770" s="334">
        <v>0</v>
      </c>
      <c r="S14770" s="334">
        <v>0</v>
      </c>
      <c r="T14770" s="334">
        <v>0</v>
      </c>
      <c r="U14770" s="334">
        <v>0</v>
      </c>
      <c r="V14770" s="334">
        <v>0</v>
      </c>
      <c r="W14770" s="334">
        <v>0</v>
      </c>
      <c r="X14770" s="334">
        <v>0</v>
      </c>
      <c r="Y14770" s="334">
        <v>0</v>
      </c>
      <c r="Z14770" s="334">
        <v>0</v>
      </c>
      <c r="AA14770" s="334">
        <v>0</v>
      </c>
      <c r="AB14770" s="334">
        <v>0</v>
      </c>
      <c r="AD14770" s="334">
        <v>0</v>
      </c>
      <c r="AE14770" s="334">
        <f t="shared" si="2307"/>
        <v>0</v>
      </c>
      <c r="AF14770" s="334">
        <f t="shared" si="2308"/>
        <v>0</v>
      </c>
      <c r="AG14770" s="340">
        <f t="shared" si="2309"/>
        <v>0</v>
      </c>
      <c r="AI14770" s="340">
        <f t="shared" si="2312"/>
        <v>0</v>
      </c>
      <c r="AJ14770" s="340">
        <f t="shared" si="2312"/>
        <v>0</v>
      </c>
      <c r="AK14770" s="340">
        <f t="shared" si="2312"/>
        <v>0</v>
      </c>
      <c r="AL14770" s="340">
        <f t="shared" si="2312"/>
        <v>0</v>
      </c>
      <c r="AM14770" s="340">
        <f t="shared" si="2312"/>
        <v>0</v>
      </c>
    </row>
    <row r="14771" spans="1:39" x14ac:dyDescent="0.35">
      <c r="A14771" s="337">
        <v>36684</v>
      </c>
      <c r="B14771" s="338">
        <f t="shared" si="2304"/>
        <v>2000</v>
      </c>
      <c r="C14771" s="338">
        <f t="shared" si="2305"/>
        <v>6</v>
      </c>
      <c r="D14771" s="338">
        <f t="shared" si="2306"/>
        <v>7</v>
      </c>
      <c r="E14771" s="334">
        <v>0</v>
      </c>
      <c r="F14771" s="334">
        <v>0</v>
      </c>
      <c r="G14771" s="334">
        <v>0</v>
      </c>
      <c r="H14771" s="334">
        <v>0</v>
      </c>
      <c r="I14771" s="334">
        <v>0</v>
      </c>
      <c r="J14771" s="334">
        <v>0</v>
      </c>
      <c r="K14771" s="334">
        <v>0</v>
      </c>
      <c r="L14771" s="334">
        <v>0</v>
      </c>
      <c r="M14771" s="334">
        <v>0</v>
      </c>
      <c r="N14771" s="334">
        <v>0</v>
      </c>
      <c r="O14771" s="334">
        <v>0</v>
      </c>
      <c r="P14771" s="334">
        <v>0</v>
      </c>
      <c r="Q14771" s="334">
        <v>0</v>
      </c>
      <c r="R14771" s="334">
        <v>0</v>
      </c>
      <c r="S14771" s="334">
        <v>0</v>
      </c>
      <c r="T14771" s="334">
        <v>0</v>
      </c>
      <c r="U14771" s="334">
        <v>0</v>
      </c>
      <c r="V14771" s="334">
        <v>0</v>
      </c>
      <c r="W14771" s="334">
        <v>0</v>
      </c>
      <c r="X14771" s="334">
        <v>0</v>
      </c>
      <c r="Y14771" s="334">
        <v>0</v>
      </c>
      <c r="Z14771" s="334">
        <v>0</v>
      </c>
      <c r="AA14771" s="334">
        <v>0</v>
      </c>
      <c r="AB14771" s="334">
        <v>0</v>
      </c>
      <c r="AD14771" s="334">
        <v>0</v>
      </c>
      <c r="AE14771" s="334">
        <f t="shared" si="2307"/>
        <v>0</v>
      </c>
      <c r="AF14771" s="334">
        <f t="shared" si="2308"/>
        <v>0</v>
      </c>
      <c r="AG14771" s="340">
        <f t="shared" si="2309"/>
        <v>0</v>
      </c>
      <c r="AI14771" s="340">
        <f t="shared" si="2312"/>
        <v>0</v>
      </c>
      <c r="AJ14771" s="340">
        <f t="shared" si="2312"/>
        <v>0</v>
      </c>
      <c r="AK14771" s="340">
        <f t="shared" si="2312"/>
        <v>0</v>
      </c>
      <c r="AL14771" s="340">
        <f t="shared" si="2312"/>
        <v>0</v>
      </c>
      <c r="AM14771" s="340">
        <f t="shared" si="2312"/>
        <v>0</v>
      </c>
    </row>
    <row r="14772" spans="1:39" x14ac:dyDescent="0.35">
      <c r="A14772" s="337">
        <v>36685</v>
      </c>
      <c r="B14772" s="338">
        <f t="shared" si="2304"/>
        <v>2000</v>
      </c>
      <c r="C14772" s="338">
        <f t="shared" si="2305"/>
        <v>6</v>
      </c>
      <c r="D14772" s="338">
        <f t="shared" si="2306"/>
        <v>8</v>
      </c>
      <c r="E14772" s="334">
        <v>0</v>
      </c>
      <c r="F14772" s="334">
        <v>0</v>
      </c>
      <c r="G14772" s="334">
        <v>0</v>
      </c>
      <c r="H14772" s="334">
        <v>0</v>
      </c>
      <c r="I14772" s="334">
        <v>0</v>
      </c>
      <c r="J14772" s="334">
        <v>0</v>
      </c>
      <c r="K14772" s="334">
        <v>0</v>
      </c>
      <c r="L14772" s="334">
        <v>0</v>
      </c>
      <c r="M14772" s="334">
        <v>0</v>
      </c>
      <c r="N14772" s="334">
        <v>0</v>
      </c>
      <c r="O14772" s="334">
        <v>0</v>
      </c>
      <c r="P14772" s="334">
        <v>0</v>
      </c>
      <c r="Q14772" s="334">
        <v>5.0999999999999996</v>
      </c>
      <c r="R14772" s="334">
        <v>4.5999999999999996</v>
      </c>
      <c r="S14772" s="334">
        <v>3.7</v>
      </c>
      <c r="T14772" s="334">
        <v>2.9</v>
      </c>
      <c r="U14772" s="334">
        <v>1.1000000000000001</v>
      </c>
      <c r="V14772" s="334">
        <v>0</v>
      </c>
      <c r="W14772" s="334">
        <v>0.1</v>
      </c>
      <c r="X14772" s="334">
        <v>0</v>
      </c>
      <c r="Y14772" s="334">
        <v>7.5</v>
      </c>
      <c r="Z14772" s="334">
        <v>0.2</v>
      </c>
      <c r="AA14772" s="334">
        <v>0</v>
      </c>
      <c r="AB14772" s="334">
        <v>0</v>
      </c>
      <c r="AD14772" s="334">
        <v>25.2</v>
      </c>
      <c r="AE14772" s="334">
        <f t="shared" si="2307"/>
        <v>25.2</v>
      </c>
      <c r="AF14772" s="334">
        <f t="shared" si="2308"/>
        <v>25.2</v>
      </c>
      <c r="AG14772" s="340">
        <f t="shared" si="2309"/>
        <v>0</v>
      </c>
      <c r="AI14772" s="340">
        <f t="shared" ref="AI14772:AM14787" si="2313">IF($C14772=AI$1,$AF14772,0)</f>
        <v>0</v>
      </c>
      <c r="AJ14772" s="340">
        <f t="shared" si="2313"/>
        <v>25.2</v>
      </c>
      <c r="AK14772" s="340">
        <f t="shared" si="2313"/>
        <v>0</v>
      </c>
      <c r="AL14772" s="340">
        <f t="shared" si="2313"/>
        <v>0</v>
      </c>
      <c r="AM14772" s="340">
        <f t="shared" si="2313"/>
        <v>0</v>
      </c>
    </row>
    <row r="14773" spans="1:39" x14ac:dyDescent="0.35">
      <c r="A14773" s="337">
        <v>36686</v>
      </c>
      <c r="B14773" s="338">
        <f t="shared" si="2304"/>
        <v>2000</v>
      </c>
      <c r="C14773" s="338">
        <f t="shared" si="2305"/>
        <v>6</v>
      </c>
      <c r="D14773" s="338">
        <f t="shared" si="2306"/>
        <v>9</v>
      </c>
      <c r="E14773" s="334">
        <v>0</v>
      </c>
      <c r="F14773" s="334">
        <v>1</v>
      </c>
      <c r="G14773" s="334">
        <v>1.2</v>
      </c>
      <c r="H14773" s="334">
        <v>0</v>
      </c>
      <c r="I14773" s="334">
        <v>0</v>
      </c>
      <c r="J14773" s="334">
        <v>0</v>
      </c>
      <c r="K14773" s="334">
        <v>0</v>
      </c>
      <c r="L14773" s="334">
        <v>0</v>
      </c>
      <c r="M14773" s="334">
        <v>0</v>
      </c>
      <c r="N14773" s="334">
        <v>0</v>
      </c>
      <c r="O14773" s="334">
        <v>0</v>
      </c>
      <c r="P14773" s="334">
        <v>0</v>
      </c>
      <c r="Q14773" s="334">
        <v>0</v>
      </c>
      <c r="R14773" s="334">
        <v>0</v>
      </c>
      <c r="S14773" s="334">
        <v>0</v>
      </c>
      <c r="T14773" s="334">
        <v>0</v>
      </c>
      <c r="U14773" s="334">
        <v>0.2</v>
      </c>
      <c r="V14773" s="334">
        <v>1.7</v>
      </c>
      <c r="W14773" s="334">
        <v>0.5</v>
      </c>
      <c r="X14773" s="334">
        <v>0.2</v>
      </c>
      <c r="Y14773" s="334">
        <v>0</v>
      </c>
      <c r="Z14773" s="334">
        <v>0</v>
      </c>
      <c r="AA14773" s="334">
        <v>0</v>
      </c>
      <c r="AB14773" s="334">
        <v>0</v>
      </c>
      <c r="AD14773" s="334">
        <v>4.8</v>
      </c>
      <c r="AE14773" s="334">
        <f t="shared" si="2307"/>
        <v>4.8</v>
      </c>
      <c r="AF14773" s="334">
        <f t="shared" si="2308"/>
        <v>4.8000000000000007</v>
      </c>
      <c r="AG14773" s="340">
        <f t="shared" si="2309"/>
        <v>8.8817841970012523E-16</v>
      </c>
      <c r="AI14773" s="340">
        <f t="shared" si="2313"/>
        <v>0</v>
      </c>
      <c r="AJ14773" s="340">
        <f t="shared" si="2313"/>
        <v>4.8000000000000007</v>
      </c>
      <c r="AK14773" s="340">
        <f t="shared" si="2313"/>
        <v>0</v>
      </c>
      <c r="AL14773" s="340">
        <f t="shared" si="2313"/>
        <v>0</v>
      </c>
      <c r="AM14773" s="340">
        <f t="shared" si="2313"/>
        <v>0</v>
      </c>
    </row>
    <row r="14774" spans="1:39" x14ac:dyDescent="0.35">
      <c r="A14774" s="337">
        <v>36687</v>
      </c>
      <c r="B14774" s="338">
        <f t="shared" si="2304"/>
        <v>2000</v>
      </c>
      <c r="C14774" s="338">
        <f t="shared" si="2305"/>
        <v>6</v>
      </c>
      <c r="D14774" s="338">
        <f t="shared" si="2306"/>
        <v>10</v>
      </c>
      <c r="E14774" s="334">
        <v>0</v>
      </c>
      <c r="F14774" s="334">
        <v>0</v>
      </c>
      <c r="G14774" s="334">
        <v>0</v>
      </c>
      <c r="H14774" s="334">
        <v>0</v>
      </c>
      <c r="I14774" s="334">
        <v>0.3</v>
      </c>
      <c r="J14774" s="334">
        <v>0.3</v>
      </c>
      <c r="K14774" s="334">
        <v>0</v>
      </c>
      <c r="L14774" s="334">
        <v>0</v>
      </c>
      <c r="M14774" s="334">
        <v>0</v>
      </c>
      <c r="N14774" s="334">
        <v>0</v>
      </c>
      <c r="O14774" s="334">
        <v>0</v>
      </c>
      <c r="P14774" s="334">
        <v>0</v>
      </c>
      <c r="Q14774" s="334">
        <v>0</v>
      </c>
      <c r="R14774" s="334">
        <v>0</v>
      </c>
      <c r="S14774" s="334">
        <v>0</v>
      </c>
      <c r="T14774" s="334">
        <v>0</v>
      </c>
      <c r="U14774" s="334">
        <v>0</v>
      </c>
      <c r="V14774" s="334">
        <v>0</v>
      </c>
      <c r="W14774" s="334">
        <v>0</v>
      </c>
      <c r="X14774" s="334">
        <v>0</v>
      </c>
      <c r="Y14774" s="334">
        <v>0</v>
      </c>
      <c r="Z14774" s="334">
        <v>0</v>
      </c>
      <c r="AA14774" s="334">
        <v>0</v>
      </c>
      <c r="AB14774" s="334">
        <v>0</v>
      </c>
      <c r="AD14774" s="334">
        <v>0.6</v>
      </c>
      <c r="AE14774" s="334">
        <f t="shared" si="2307"/>
        <v>0.6</v>
      </c>
      <c r="AF14774" s="334">
        <f t="shared" si="2308"/>
        <v>0.6</v>
      </c>
      <c r="AG14774" s="340">
        <f t="shared" si="2309"/>
        <v>0</v>
      </c>
      <c r="AI14774" s="340">
        <f t="shared" si="2313"/>
        <v>0</v>
      </c>
      <c r="AJ14774" s="340">
        <f t="shared" si="2313"/>
        <v>0.6</v>
      </c>
      <c r="AK14774" s="340">
        <f t="shared" si="2313"/>
        <v>0</v>
      </c>
      <c r="AL14774" s="340">
        <f t="shared" si="2313"/>
        <v>0</v>
      </c>
      <c r="AM14774" s="340">
        <f t="shared" si="2313"/>
        <v>0</v>
      </c>
    </row>
    <row r="14775" spans="1:39" x14ac:dyDescent="0.35">
      <c r="A14775" s="337">
        <v>36688</v>
      </c>
      <c r="B14775" s="338">
        <f t="shared" si="2304"/>
        <v>2000</v>
      </c>
      <c r="C14775" s="338">
        <f t="shared" si="2305"/>
        <v>6</v>
      </c>
      <c r="D14775" s="338">
        <f t="shared" si="2306"/>
        <v>11</v>
      </c>
      <c r="E14775" s="334">
        <v>0</v>
      </c>
      <c r="F14775" s="334">
        <v>0</v>
      </c>
      <c r="G14775" s="334">
        <v>0</v>
      </c>
      <c r="H14775" s="334">
        <v>0</v>
      </c>
      <c r="I14775" s="334">
        <v>0</v>
      </c>
      <c r="J14775" s="334">
        <v>0</v>
      </c>
      <c r="K14775" s="334">
        <v>0</v>
      </c>
      <c r="L14775" s="334">
        <v>0</v>
      </c>
      <c r="M14775" s="334">
        <v>0</v>
      </c>
      <c r="N14775" s="334">
        <v>0</v>
      </c>
      <c r="O14775" s="334">
        <v>0</v>
      </c>
      <c r="P14775" s="334">
        <v>0</v>
      </c>
      <c r="Q14775" s="334">
        <v>0</v>
      </c>
      <c r="R14775" s="334">
        <v>0</v>
      </c>
      <c r="S14775" s="334">
        <v>0</v>
      </c>
      <c r="T14775" s="334">
        <v>0</v>
      </c>
      <c r="U14775" s="334">
        <v>0</v>
      </c>
      <c r="V14775" s="334">
        <v>0</v>
      </c>
      <c r="W14775" s="334">
        <v>0</v>
      </c>
      <c r="X14775" s="334">
        <v>0</v>
      </c>
      <c r="Y14775" s="334">
        <v>0</v>
      </c>
      <c r="Z14775" s="334">
        <v>0</v>
      </c>
      <c r="AA14775" s="334">
        <v>0</v>
      </c>
      <c r="AB14775" s="334">
        <v>0</v>
      </c>
      <c r="AD14775" s="334">
        <v>0</v>
      </c>
      <c r="AE14775" s="334">
        <f t="shared" si="2307"/>
        <v>0</v>
      </c>
      <c r="AF14775" s="334">
        <f t="shared" si="2308"/>
        <v>0</v>
      </c>
      <c r="AG14775" s="340">
        <f t="shared" si="2309"/>
        <v>0</v>
      </c>
      <c r="AI14775" s="340">
        <f t="shared" si="2313"/>
        <v>0</v>
      </c>
      <c r="AJ14775" s="340">
        <f t="shared" si="2313"/>
        <v>0</v>
      </c>
      <c r="AK14775" s="340">
        <f t="shared" si="2313"/>
        <v>0</v>
      </c>
      <c r="AL14775" s="340">
        <f t="shared" si="2313"/>
        <v>0</v>
      </c>
      <c r="AM14775" s="340">
        <f t="shared" si="2313"/>
        <v>0</v>
      </c>
    </row>
    <row r="14776" spans="1:39" x14ac:dyDescent="0.35">
      <c r="A14776" s="337">
        <v>36689</v>
      </c>
      <c r="B14776" s="338">
        <f t="shared" si="2304"/>
        <v>2000</v>
      </c>
      <c r="C14776" s="338">
        <f t="shared" si="2305"/>
        <v>6</v>
      </c>
      <c r="D14776" s="338">
        <f t="shared" si="2306"/>
        <v>12</v>
      </c>
      <c r="E14776" s="334">
        <v>0</v>
      </c>
      <c r="F14776" s="334">
        <v>0</v>
      </c>
      <c r="G14776" s="334">
        <v>0</v>
      </c>
      <c r="H14776" s="334">
        <v>0</v>
      </c>
      <c r="I14776" s="334">
        <v>0</v>
      </c>
      <c r="J14776" s="334">
        <v>0</v>
      </c>
      <c r="K14776" s="334">
        <v>0</v>
      </c>
      <c r="L14776" s="334">
        <v>0</v>
      </c>
      <c r="M14776" s="334">
        <v>0</v>
      </c>
      <c r="N14776" s="334">
        <v>0</v>
      </c>
      <c r="O14776" s="334">
        <v>0</v>
      </c>
      <c r="P14776" s="334">
        <v>0</v>
      </c>
      <c r="Q14776" s="334">
        <v>0</v>
      </c>
      <c r="R14776" s="334">
        <v>0</v>
      </c>
      <c r="S14776" s="334">
        <v>0</v>
      </c>
      <c r="T14776" s="334">
        <v>0</v>
      </c>
      <c r="U14776" s="334">
        <v>0</v>
      </c>
      <c r="V14776" s="334">
        <v>0</v>
      </c>
      <c r="W14776" s="334">
        <v>0</v>
      </c>
      <c r="X14776" s="334">
        <v>0</v>
      </c>
      <c r="Y14776" s="334">
        <v>0</v>
      </c>
      <c r="Z14776" s="334">
        <v>0</v>
      </c>
      <c r="AA14776" s="334">
        <v>0</v>
      </c>
      <c r="AB14776" s="334">
        <v>0</v>
      </c>
      <c r="AD14776" s="334">
        <v>0</v>
      </c>
      <c r="AE14776" s="334">
        <f t="shared" si="2307"/>
        <v>0</v>
      </c>
      <c r="AF14776" s="334">
        <f t="shared" si="2308"/>
        <v>0</v>
      </c>
      <c r="AG14776" s="340">
        <f t="shared" si="2309"/>
        <v>0</v>
      </c>
      <c r="AI14776" s="340">
        <f t="shared" si="2313"/>
        <v>0</v>
      </c>
      <c r="AJ14776" s="340">
        <f t="shared" si="2313"/>
        <v>0</v>
      </c>
      <c r="AK14776" s="340">
        <f t="shared" si="2313"/>
        <v>0</v>
      </c>
      <c r="AL14776" s="340">
        <f t="shared" si="2313"/>
        <v>0</v>
      </c>
      <c r="AM14776" s="340">
        <f t="shared" si="2313"/>
        <v>0</v>
      </c>
    </row>
    <row r="14777" spans="1:39" x14ac:dyDescent="0.35">
      <c r="A14777" s="337">
        <v>36690</v>
      </c>
      <c r="B14777" s="338">
        <f t="shared" si="2304"/>
        <v>2000</v>
      </c>
      <c r="C14777" s="338">
        <f t="shared" si="2305"/>
        <v>6</v>
      </c>
      <c r="D14777" s="338">
        <f t="shared" si="2306"/>
        <v>13</v>
      </c>
      <c r="E14777" s="334">
        <v>0</v>
      </c>
      <c r="F14777" s="334">
        <v>0</v>
      </c>
      <c r="G14777" s="334">
        <v>0</v>
      </c>
      <c r="H14777" s="334">
        <v>0</v>
      </c>
      <c r="I14777" s="334">
        <v>0</v>
      </c>
      <c r="J14777" s="334">
        <v>0</v>
      </c>
      <c r="K14777" s="334">
        <v>0</v>
      </c>
      <c r="L14777" s="334">
        <v>0</v>
      </c>
      <c r="M14777" s="334">
        <v>0</v>
      </c>
      <c r="N14777" s="334">
        <v>0</v>
      </c>
      <c r="O14777" s="334">
        <v>0</v>
      </c>
      <c r="P14777" s="334">
        <v>0</v>
      </c>
      <c r="Q14777" s="334">
        <v>0</v>
      </c>
      <c r="R14777" s="334">
        <v>0</v>
      </c>
      <c r="S14777" s="334">
        <v>0</v>
      </c>
      <c r="T14777" s="334">
        <v>0</v>
      </c>
      <c r="U14777" s="334">
        <v>0</v>
      </c>
      <c r="V14777" s="334">
        <v>0</v>
      </c>
      <c r="W14777" s="334">
        <v>0</v>
      </c>
      <c r="X14777" s="334">
        <v>0</v>
      </c>
      <c r="Y14777" s="334">
        <v>0</v>
      </c>
      <c r="Z14777" s="334">
        <v>0</v>
      </c>
      <c r="AA14777" s="334">
        <v>0</v>
      </c>
      <c r="AB14777" s="334">
        <v>0</v>
      </c>
      <c r="AD14777" s="334">
        <v>0</v>
      </c>
      <c r="AE14777" s="334">
        <f t="shared" si="2307"/>
        <v>0</v>
      </c>
      <c r="AF14777" s="334">
        <f t="shared" si="2308"/>
        <v>0</v>
      </c>
      <c r="AG14777" s="340">
        <f t="shared" si="2309"/>
        <v>0</v>
      </c>
      <c r="AI14777" s="340">
        <f t="shared" si="2313"/>
        <v>0</v>
      </c>
      <c r="AJ14777" s="340">
        <f t="shared" si="2313"/>
        <v>0</v>
      </c>
      <c r="AK14777" s="340">
        <f t="shared" si="2313"/>
        <v>0</v>
      </c>
      <c r="AL14777" s="340">
        <f t="shared" si="2313"/>
        <v>0</v>
      </c>
      <c r="AM14777" s="340">
        <f t="shared" si="2313"/>
        <v>0</v>
      </c>
    </row>
    <row r="14778" spans="1:39" x14ac:dyDescent="0.35">
      <c r="A14778" s="337">
        <v>36691</v>
      </c>
      <c r="B14778" s="338">
        <f t="shared" si="2304"/>
        <v>2000</v>
      </c>
      <c r="C14778" s="338">
        <f t="shared" si="2305"/>
        <v>6</v>
      </c>
      <c r="D14778" s="338">
        <f t="shared" si="2306"/>
        <v>14</v>
      </c>
      <c r="E14778" s="334">
        <v>0</v>
      </c>
      <c r="F14778" s="334">
        <v>0</v>
      </c>
      <c r="G14778" s="334">
        <v>0</v>
      </c>
      <c r="H14778" s="334">
        <v>0</v>
      </c>
      <c r="I14778" s="334">
        <v>0</v>
      </c>
      <c r="J14778" s="334">
        <v>0</v>
      </c>
      <c r="K14778" s="334">
        <v>0</v>
      </c>
      <c r="L14778" s="334">
        <v>0</v>
      </c>
      <c r="M14778" s="334">
        <v>0</v>
      </c>
      <c r="N14778" s="334">
        <v>0</v>
      </c>
      <c r="O14778" s="334">
        <v>0</v>
      </c>
      <c r="P14778" s="334">
        <v>0</v>
      </c>
      <c r="Q14778" s="334">
        <v>0</v>
      </c>
      <c r="R14778" s="334">
        <v>0</v>
      </c>
      <c r="S14778" s="334">
        <v>0</v>
      </c>
      <c r="T14778" s="334">
        <v>0</v>
      </c>
      <c r="U14778" s="334">
        <v>0</v>
      </c>
      <c r="V14778" s="334">
        <v>0</v>
      </c>
      <c r="W14778" s="334">
        <v>0.5</v>
      </c>
      <c r="X14778" s="334">
        <v>0</v>
      </c>
      <c r="Y14778" s="334">
        <v>0.8</v>
      </c>
      <c r="Z14778" s="334">
        <v>0</v>
      </c>
      <c r="AA14778" s="334">
        <v>0.3</v>
      </c>
      <c r="AB14778" s="334">
        <v>0.3</v>
      </c>
      <c r="AD14778" s="334">
        <v>1.9</v>
      </c>
      <c r="AE14778" s="334">
        <f t="shared" si="2307"/>
        <v>1.9</v>
      </c>
      <c r="AF14778" s="334">
        <f t="shared" si="2308"/>
        <v>1.9000000000000001</v>
      </c>
      <c r="AG14778" s="340">
        <f t="shared" si="2309"/>
        <v>2.2204460492503131E-16</v>
      </c>
      <c r="AI14778" s="340">
        <f t="shared" si="2313"/>
        <v>0</v>
      </c>
      <c r="AJ14778" s="340">
        <f t="shared" si="2313"/>
        <v>1.9000000000000001</v>
      </c>
      <c r="AK14778" s="340">
        <f t="shared" si="2313"/>
        <v>0</v>
      </c>
      <c r="AL14778" s="340">
        <f t="shared" si="2313"/>
        <v>0</v>
      </c>
      <c r="AM14778" s="340">
        <f t="shared" si="2313"/>
        <v>0</v>
      </c>
    </row>
    <row r="14779" spans="1:39" x14ac:dyDescent="0.35">
      <c r="A14779" s="337">
        <v>36692</v>
      </c>
      <c r="B14779" s="338">
        <f t="shared" si="2304"/>
        <v>2000</v>
      </c>
      <c r="C14779" s="338">
        <f t="shared" si="2305"/>
        <v>6</v>
      </c>
      <c r="D14779" s="338">
        <f t="shared" si="2306"/>
        <v>15</v>
      </c>
      <c r="E14779" s="334">
        <v>0</v>
      </c>
      <c r="F14779" s="334">
        <v>0</v>
      </c>
      <c r="G14779" s="334">
        <v>0</v>
      </c>
      <c r="H14779" s="334">
        <v>0</v>
      </c>
      <c r="I14779" s="334">
        <v>0</v>
      </c>
      <c r="J14779" s="334">
        <v>0</v>
      </c>
      <c r="K14779" s="334">
        <v>0</v>
      </c>
      <c r="L14779" s="334">
        <v>0</v>
      </c>
      <c r="M14779" s="334">
        <v>0</v>
      </c>
      <c r="N14779" s="334">
        <v>0</v>
      </c>
      <c r="O14779" s="334">
        <v>0</v>
      </c>
      <c r="P14779" s="334">
        <v>0</v>
      </c>
      <c r="Q14779" s="334">
        <v>0</v>
      </c>
      <c r="R14779" s="334">
        <v>0.2</v>
      </c>
      <c r="S14779" s="334">
        <v>0</v>
      </c>
      <c r="T14779" s="334">
        <v>0</v>
      </c>
      <c r="U14779" s="334">
        <v>0</v>
      </c>
      <c r="V14779" s="334">
        <v>0</v>
      </c>
      <c r="W14779" s="334">
        <v>0</v>
      </c>
      <c r="X14779" s="334">
        <v>0</v>
      </c>
      <c r="Y14779" s="334">
        <v>0</v>
      </c>
      <c r="Z14779" s="334">
        <v>0</v>
      </c>
      <c r="AA14779" s="334">
        <v>0</v>
      </c>
      <c r="AB14779" s="334">
        <v>0</v>
      </c>
      <c r="AD14779" s="334">
        <v>0.2</v>
      </c>
      <c r="AE14779" s="334">
        <f t="shared" si="2307"/>
        <v>0.2</v>
      </c>
      <c r="AF14779" s="334">
        <f t="shared" si="2308"/>
        <v>0.2</v>
      </c>
      <c r="AG14779" s="340">
        <f t="shared" si="2309"/>
        <v>0</v>
      </c>
      <c r="AI14779" s="340">
        <f t="shared" si="2313"/>
        <v>0</v>
      </c>
      <c r="AJ14779" s="340">
        <f t="shared" si="2313"/>
        <v>0.2</v>
      </c>
      <c r="AK14779" s="340">
        <f t="shared" si="2313"/>
        <v>0</v>
      </c>
      <c r="AL14779" s="340">
        <f t="shared" si="2313"/>
        <v>0</v>
      </c>
      <c r="AM14779" s="340">
        <f t="shared" si="2313"/>
        <v>0</v>
      </c>
    </row>
    <row r="14780" spans="1:39" x14ac:dyDescent="0.35">
      <c r="A14780" s="337">
        <v>36693</v>
      </c>
      <c r="B14780" s="338">
        <f t="shared" si="2304"/>
        <v>2000</v>
      </c>
      <c r="C14780" s="338">
        <f t="shared" si="2305"/>
        <v>6</v>
      </c>
      <c r="D14780" s="338">
        <f t="shared" si="2306"/>
        <v>16</v>
      </c>
      <c r="E14780" s="334">
        <v>0</v>
      </c>
      <c r="F14780" s="334">
        <v>0</v>
      </c>
      <c r="G14780" s="334">
        <v>0</v>
      </c>
      <c r="H14780" s="334">
        <v>0</v>
      </c>
      <c r="I14780" s="334">
        <v>0</v>
      </c>
      <c r="J14780" s="334">
        <v>0</v>
      </c>
      <c r="K14780" s="334">
        <v>0</v>
      </c>
      <c r="L14780" s="334">
        <v>0.4</v>
      </c>
      <c r="M14780" s="334">
        <v>0.8</v>
      </c>
      <c r="N14780" s="334">
        <v>0</v>
      </c>
      <c r="O14780" s="334">
        <v>0</v>
      </c>
      <c r="P14780" s="334">
        <v>0</v>
      </c>
      <c r="Q14780" s="334">
        <v>0</v>
      </c>
      <c r="R14780" s="334">
        <v>0</v>
      </c>
      <c r="S14780" s="334">
        <v>0</v>
      </c>
      <c r="T14780" s="334">
        <v>0</v>
      </c>
      <c r="U14780" s="334">
        <v>0</v>
      </c>
      <c r="V14780" s="334">
        <v>0</v>
      </c>
      <c r="W14780" s="334">
        <v>0</v>
      </c>
      <c r="X14780" s="334">
        <v>0</v>
      </c>
      <c r="Y14780" s="334">
        <v>0</v>
      </c>
      <c r="Z14780" s="334">
        <v>0</v>
      </c>
      <c r="AA14780" s="334">
        <v>0</v>
      </c>
      <c r="AB14780" s="334">
        <v>0</v>
      </c>
      <c r="AD14780" s="334">
        <v>1.2</v>
      </c>
      <c r="AE14780" s="334">
        <f t="shared" si="2307"/>
        <v>1.2</v>
      </c>
      <c r="AF14780" s="334">
        <f t="shared" si="2308"/>
        <v>1.2000000000000002</v>
      </c>
      <c r="AG14780" s="340">
        <f t="shared" si="2309"/>
        <v>2.2204460492503131E-16</v>
      </c>
      <c r="AI14780" s="340">
        <f t="shared" si="2313"/>
        <v>0</v>
      </c>
      <c r="AJ14780" s="340">
        <f t="shared" si="2313"/>
        <v>1.2000000000000002</v>
      </c>
      <c r="AK14780" s="340">
        <f t="shared" si="2313"/>
        <v>0</v>
      </c>
      <c r="AL14780" s="340">
        <f t="shared" si="2313"/>
        <v>0</v>
      </c>
      <c r="AM14780" s="340">
        <f t="shared" si="2313"/>
        <v>0</v>
      </c>
    </row>
    <row r="14781" spans="1:39" x14ac:dyDescent="0.35">
      <c r="A14781" s="337">
        <v>36694</v>
      </c>
      <c r="B14781" s="338">
        <f t="shared" si="2304"/>
        <v>2000</v>
      </c>
      <c r="C14781" s="338">
        <f t="shared" si="2305"/>
        <v>6</v>
      </c>
      <c r="D14781" s="338">
        <f t="shared" si="2306"/>
        <v>17</v>
      </c>
      <c r="E14781" s="334">
        <v>0</v>
      </c>
      <c r="F14781" s="334">
        <v>0</v>
      </c>
      <c r="G14781" s="334">
        <v>0</v>
      </c>
      <c r="H14781" s="334">
        <v>0</v>
      </c>
      <c r="I14781" s="334">
        <v>0</v>
      </c>
      <c r="J14781" s="334">
        <v>0</v>
      </c>
      <c r="K14781" s="334">
        <v>0</v>
      </c>
      <c r="L14781" s="334">
        <v>0</v>
      </c>
      <c r="M14781" s="334">
        <v>0</v>
      </c>
      <c r="N14781" s="334">
        <v>0</v>
      </c>
      <c r="O14781" s="334">
        <v>0</v>
      </c>
      <c r="P14781" s="334">
        <v>0</v>
      </c>
      <c r="Q14781" s="334">
        <v>0</v>
      </c>
      <c r="R14781" s="334">
        <v>0</v>
      </c>
      <c r="S14781" s="334">
        <v>0</v>
      </c>
      <c r="T14781" s="334">
        <v>0</v>
      </c>
      <c r="U14781" s="334">
        <v>0</v>
      </c>
      <c r="V14781" s="334">
        <v>0</v>
      </c>
      <c r="W14781" s="334">
        <v>0</v>
      </c>
      <c r="X14781" s="334">
        <v>0</v>
      </c>
      <c r="Y14781" s="334">
        <v>0.4</v>
      </c>
      <c r="Z14781" s="334">
        <v>0</v>
      </c>
      <c r="AA14781" s="334">
        <v>0</v>
      </c>
      <c r="AB14781" s="334">
        <v>0</v>
      </c>
      <c r="AD14781" s="334">
        <v>0.4</v>
      </c>
      <c r="AE14781" s="334">
        <f t="shared" si="2307"/>
        <v>0.4</v>
      </c>
      <c r="AF14781" s="334">
        <f t="shared" si="2308"/>
        <v>0.4</v>
      </c>
      <c r="AG14781" s="340">
        <f t="shared" si="2309"/>
        <v>0</v>
      </c>
      <c r="AI14781" s="340">
        <f t="shared" si="2313"/>
        <v>0</v>
      </c>
      <c r="AJ14781" s="340">
        <f t="shared" si="2313"/>
        <v>0.4</v>
      </c>
      <c r="AK14781" s="340">
        <f t="shared" si="2313"/>
        <v>0</v>
      </c>
      <c r="AL14781" s="340">
        <f t="shared" si="2313"/>
        <v>0</v>
      </c>
      <c r="AM14781" s="340">
        <f t="shared" si="2313"/>
        <v>0</v>
      </c>
    </row>
    <row r="14782" spans="1:39" x14ac:dyDescent="0.35">
      <c r="A14782" s="337">
        <v>36695</v>
      </c>
      <c r="B14782" s="338">
        <f t="shared" si="2304"/>
        <v>2000</v>
      </c>
      <c r="C14782" s="338">
        <f t="shared" si="2305"/>
        <v>6</v>
      </c>
      <c r="D14782" s="338">
        <f t="shared" si="2306"/>
        <v>18</v>
      </c>
      <c r="E14782" s="334">
        <v>0</v>
      </c>
      <c r="F14782" s="334">
        <v>0</v>
      </c>
      <c r="G14782" s="334">
        <v>0</v>
      </c>
      <c r="H14782" s="334">
        <v>0</v>
      </c>
      <c r="I14782" s="334">
        <v>0</v>
      </c>
      <c r="J14782" s="334">
        <v>0</v>
      </c>
      <c r="K14782" s="334">
        <v>0</v>
      </c>
      <c r="L14782" s="334">
        <v>0</v>
      </c>
      <c r="M14782" s="334">
        <v>0</v>
      </c>
      <c r="N14782" s="334">
        <v>0</v>
      </c>
      <c r="O14782" s="334">
        <v>0</v>
      </c>
      <c r="P14782" s="334">
        <v>0</v>
      </c>
      <c r="Q14782" s="334">
        <v>0</v>
      </c>
      <c r="R14782" s="334">
        <v>0</v>
      </c>
      <c r="S14782" s="334">
        <v>0</v>
      </c>
      <c r="T14782" s="334">
        <v>0</v>
      </c>
      <c r="U14782" s="334">
        <v>1.6</v>
      </c>
      <c r="V14782" s="334">
        <v>0.2</v>
      </c>
      <c r="W14782" s="334">
        <v>0</v>
      </c>
      <c r="X14782" s="334">
        <v>0</v>
      </c>
      <c r="Y14782" s="334">
        <v>0</v>
      </c>
      <c r="Z14782" s="334">
        <v>0</v>
      </c>
      <c r="AA14782" s="334">
        <v>0</v>
      </c>
      <c r="AB14782" s="334">
        <v>1.2</v>
      </c>
      <c r="AD14782" s="334">
        <v>3</v>
      </c>
      <c r="AE14782" s="334">
        <f t="shared" si="2307"/>
        <v>3</v>
      </c>
      <c r="AF14782" s="334">
        <f t="shared" si="2308"/>
        <v>3</v>
      </c>
      <c r="AG14782" s="340">
        <f t="shared" si="2309"/>
        <v>0</v>
      </c>
      <c r="AI14782" s="340">
        <f t="shared" si="2313"/>
        <v>0</v>
      </c>
      <c r="AJ14782" s="340">
        <f t="shared" si="2313"/>
        <v>3</v>
      </c>
      <c r="AK14782" s="340">
        <f t="shared" si="2313"/>
        <v>0</v>
      </c>
      <c r="AL14782" s="340">
        <f t="shared" si="2313"/>
        <v>0</v>
      </c>
      <c r="AM14782" s="340">
        <f t="shared" si="2313"/>
        <v>0</v>
      </c>
    </row>
    <row r="14783" spans="1:39" x14ac:dyDescent="0.35">
      <c r="A14783" s="337">
        <v>36696</v>
      </c>
      <c r="B14783" s="338">
        <f t="shared" si="2304"/>
        <v>2000</v>
      </c>
      <c r="C14783" s="338">
        <f t="shared" si="2305"/>
        <v>6</v>
      </c>
      <c r="D14783" s="338">
        <f t="shared" si="2306"/>
        <v>19</v>
      </c>
      <c r="E14783" s="334">
        <v>0.2</v>
      </c>
      <c r="F14783" s="334">
        <v>0</v>
      </c>
      <c r="G14783" s="334">
        <v>0</v>
      </c>
      <c r="H14783" s="334">
        <v>0.2</v>
      </c>
      <c r="I14783" s="334">
        <v>0</v>
      </c>
      <c r="J14783" s="334">
        <v>0</v>
      </c>
      <c r="K14783" s="334">
        <v>0</v>
      </c>
      <c r="L14783" s="334">
        <v>0</v>
      </c>
      <c r="M14783" s="334">
        <v>0</v>
      </c>
      <c r="N14783" s="334">
        <v>0</v>
      </c>
      <c r="O14783" s="334">
        <v>0</v>
      </c>
      <c r="P14783" s="334">
        <v>0</v>
      </c>
      <c r="Q14783" s="334">
        <v>0</v>
      </c>
      <c r="R14783" s="334">
        <v>0</v>
      </c>
      <c r="S14783" s="334">
        <v>0</v>
      </c>
      <c r="T14783" s="334">
        <v>1.4</v>
      </c>
      <c r="U14783" s="334">
        <v>0</v>
      </c>
      <c r="V14783" s="334">
        <v>0</v>
      </c>
      <c r="W14783" s="334">
        <v>0</v>
      </c>
      <c r="X14783" s="334">
        <v>5.3</v>
      </c>
      <c r="Y14783" s="334">
        <v>0.5</v>
      </c>
      <c r="Z14783" s="334">
        <v>1.8</v>
      </c>
      <c r="AA14783" s="334">
        <v>0.7</v>
      </c>
      <c r="AB14783" s="334">
        <v>1.1000000000000001</v>
      </c>
      <c r="AD14783" s="334">
        <v>11.2</v>
      </c>
      <c r="AE14783" s="334">
        <f t="shared" si="2307"/>
        <v>11.2</v>
      </c>
      <c r="AF14783" s="334">
        <f t="shared" si="2308"/>
        <v>11.2</v>
      </c>
      <c r="AG14783" s="340">
        <f t="shared" si="2309"/>
        <v>0</v>
      </c>
      <c r="AI14783" s="340">
        <f t="shared" si="2313"/>
        <v>0</v>
      </c>
      <c r="AJ14783" s="340">
        <f t="shared" si="2313"/>
        <v>11.2</v>
      </c>
      <c r="AK14783" s="340">
        <f t="shared" si="2313"/>
        <v>0</v>
      </c>
      <c r="AL14783" s="340">
        <f t="shared" si="2313"/>
        <v>0</v>
      </c>
      <c r="AM14783" s="340">
        <f t="shared" si="2313"/>
        <v>0</v>
      </c>
    </row>
    <row r="14784" spans="1:39" x14ac:dyDescent="0.35">
      <c r="A14784" s="337">
        <v>36697</v>
      </c>
      <c r="B14784" s="338">
        <f t="shared" si="2304"/>
        <v>2000</v>
      </c>
      <c r="C14784" s="338">
        <f t="shared" si="2305"/>
        <v>6</v>
      </c>
      <c r="D14784" s="338">
        <f t="shared" si="2306"/>
        <v>20</v>
      </c>
      <c r="E14784" s="334">
        <v>0.8</v>
      </c>
      <c r="F14784" s="334">
        <v>0.4</v>
      </c>
      <c r="G14784" s="334">
        <v>0</v>
      </c>
      <c r="H14784" s="334">
        <v>0</v>
      </c>
      <c r="I14784" s="334">
        <v>0</v>
      </c>
      <c r="J14784" s="334">
        <v>0</v>
      </c>
      <c r="K14784" s="334">
        <v>0</v>
      </c>
      <c r="L14784" s="334">
        <v>0</v>
      </c>
      <c r="M14784" s="334">
        <v>0</v>
      </c>
      <c r="N14784" s="334">
        <v>0</v>
      </c>
      <c r="O14784" s="334">
        <v>0</v>
      </c>
      <c r="P14784" s="334">
        <v>0</v>
      </c>
      <c r="Q14784" s="334">
        <v>0</v>
      </c>
      <c r="R14784" s="334">
        <v>0</v>
      </c>
      <c r="S14784" s="334">
        <v>0</v>
      </c>
      <c r="T14784" s="334">
        <v>0</v>
      </c>
      <c r="U14784" s="334">
        <v>0</v>
      </c>
      <c r="V14784" s="334">
        <v>0</v>
      </c>
      <c r="W14784" s="334">
        <v>0</v>
      </c>
      <c r="X14784" s="334">
        <v>0</v>
      </c>
      <c r="Y14784" s="334">
        <v>0</v>
      </c>
      <c r="Z14784" s="334">
        <v>0</v>
      </c>
      <c r="AA14784" s="334">
        <v>0</v>
      </c>
      <c r="AB14784" s="334">
        <v>0</v>
      </c>
      <c r="AD14784" s="334">
        <v>1.2</v>
      </c>
      <c r="AE14784" s="334">
        <f t="shared" si="2307"/>
        <v>1.2</v>
      </c>
      <c r="AF14784" s="334">
        <f t="shared" si="2308"/>
        <v>1.2000000000000002</v>
      </c>
      <c r="AG14784" s="340">
        <f t="shared" si="2309"/>
        <v>2.2204460492503131E-16</v>
      </c>
      <c r="AI14784" s="340">
        <f t="shared" si="2313"/>
        <v>0</v>
      </c>
      <c r="AJ14784" s="340">
        <f t="shared" si="2313"/>
        <v>1.2000000000000002</v>
      </c>
      <c r="AK14784" s="340">
        <f t="shared" si="2313"/>
        <v>0</v>
      </c>
      <c r="AL14784" s="340">
        <f t="shared" si="2313"/>
        <v>0</v>
      </c>
      <c r="AM14784" s="340">
        <f t="shared" si="2313"/>
        <v>0</v>
      </c>
    </row>
    <row r="14785" spans="1:39" x14ac:dyDescent="0.35">
      <c r="A14785" s="337">
        <v>36698</v>
      </c>
      <c r="B14785" s="338">
        <f t="shared" si="2304"/>
        <v>2000</v>
      </c>
      <c r="C14785" s="338">
        <f t="shared" si="2305"/>
        <v>6</v>
      </c>
      <c r="D14785" s="338">
        <f t="shared" si="2306"/>
        <v>21</v>
      </c>
      <c r="E14785" s="334">
        <v>0</v>
      </c>
      <c r="F14785" s="334">
        <v>0</v>
      </c>
      <c r="G14785" s="334">
        <v>0</v>
      </c>
      <c r="H14785" s="334">
        <v>0</v>
      </c>
      <c r="I14785" s="334">
        <v>0</v>
      </c>
      <c r="J14785" s="334">
        <v>0.1</v>
      </c>
      <c r="K14785" s="334">
        <v>0</v>
      </c>
      <c r="L14785" s="334">
        <v>0</v>
      </c>
      <c r="M14785" s="334">
        <v>0</v>
      </c>
      <c r="N14785" s="334">
        <v>0</v>
      </c>
      <c r="O14785" s="334">
        <v>0</v>
      </c>
      <c r="P14785" s="334">
        <v>0</v>
      </c>
      <c r="Q14785" s="334">
        <v>0</v>
      </c>
      <c r="R14785" s="334">
        <v>0</v>
      </c>
      <c r="S14785" s="334">
        <v>0</v>
      </c>
      <c r="T14785" s="334">
        <v>0</v>
      </c>
      <c r="U14785" s="334">
        <v>0.1</v>
      </c>
      <c r="V14785" s="334">
        <v>0</v>
      </c>
      <c r="W14785" s="334">
        <v>0</v>
      </c>
      <c r="X14785" s="334">
        <v>0</v>
      </c>
      <c r="Y14785" s="334">
        <v>0</v>
      </c>
      <c r="Z14785" s="334">
        <v>0</v>
      </c>
      <c r="AA14785" s="334">
        <v>0</v>
      </c>
      <c r="AB14785" s="334">
        <v>0</v>
      </c>
      <c r="AD14785" s="334">
        <v>0.2</v>
      </c>
      <c r="AE14785" s="334">
        <f t="shared" si="2307"/>
        <v>0.2</v>
      </c>
      <c r="AF14785" s="334">
        <f t="shared" si="2308"/>
        <v>0.2</v>
      </c>
      <c r="AG14785" s="340">
        <f t="shared" si="2309"/>
        <v>0</v>
      </c>
      <c r="AI14785" s="340">
        <f t="shared" si="2313"/>
        <v>0</v>
      </c>
      <c r="AJ14785" s="340">
        <f t="shared" si="2313"/>
        <v>0.2</v>
      </c>
      <c r="AK14785" s="340">
        <f t="shared" si="2313"/>
        <v>0</v>
      </c>
      <c r="AL14785" s="340">
        <f t="shared" si="2313"/>
        <v>0</v>
      </c>
      <c r="AM14785" s="340">
        <f t="shared" si="2313"/>
        <v>0</v>
      </c>
    </row>
    <row r="14786" spans="1:39" x14ac:dyDescent="0.35">
      <c r="A14786" s="337">
        <v>36699</v>
      </c>
      <c r="B14786" s="338">
        <f t="shared" si="2304"/>
        <v>2000</v>
      </c>
      <c r="C14786" s="338">
        <f t="shared" si="2305"/>
        <v>6</v>
      </c>
      <c r="D14786" s="338">
        <f t="shared" si="2306"/>
        <v>22</v>
      </c>
      <c r="E14786" s="334">
        <v>0</v>
      </c>
      <c r="F14786" s="334">
        <v>0</v>
      </c>
      <c r="G14786" s="334">
        <v>0</v>
      </c>
      <c r="H14786" s="334">
        <v>0</v>
      </c>
      <c r="I14786" s="334">
        <v>0</v>
      </c>
      <c r="J14786" s="334">
        <v>0</v>
      </c>
      <c r="K14786" s="334">
        <v>0</v>
      </c>
      <c r="L14786" s="334">
        <v>0</v>
      </c>
      <c r="M14786" s="334">
        <v>0</v>
      </c>
      <c r="N14786" s="334">
        <v>0</v>
      </c>
      <c r="O14786" s="334">
        <v>0</v>
      </c>
      <c r="P14786" s="334">
        <v>0</v>
      </c>
      <c r="Q14786" s="334">
        <v>0</v>
      </c>
      <c r="R14786" s="334">
        <v>0</v>
      </c>
      <c r="S14786" s="334">
        <v>0</v>
      </c>
      <c r="T14786" s="334">
        <v>0</v>
      </c>
      <c r="U14786" s="334">
        <v>0</v>
      </c>
      <c r="V14786" s="334">
        <v>0</v>
      </c>
      <c r="W14786" s="334">
        <v>0</v>
      </c>
      <c r="X14786" s="334">
        <v>0</v>
      </c>
      <c r="Y14786" s="334">
        <v>1.2</v>
      </c>
      <c r="Z14786" s="334">
        <v>0.4</v>
      </c>
      <c r="AA14786" s="334">
        <v>0</v>
      </c>
      <c r="AB14786" s="334">
        <v>0</v>
      </c>
      <c r="AD14786" s="334">
        <v>1.6</v>
      </c>
      <c r="AE14786" s="334">
        <f t="shared" si="2307"/>
        <v>1.6</v>
      </c>
      <c r="AF14786" s="334">
        <f t="shared" si="2308"/>
        <v>1.6</v>
      </c>
      <c r="AG14786" s="340">
        <f t="shared" si="2309"/>
        <v>0</v>
      </c>
      <c r="AI14786" s="340">
        <f t="shared" si="2313"/>
        <v>0</v>
      </c>
      <c r="AJ14786" s="340">
        <f t="shared" si="2313"/>
        <v>1.6</v>
      </c>
      <c r="AK14786" s="340">
        <f t="shared" si="2313"/>
        <v>0</v>
      </c>
      <c r="AL14786" s="340">
        <f t="shared" si="2313"/>
        <v>0</v>
      </c>
      <c r="AM14786" s="340">
        <f t="shared" si="2313"/>
        <v>0</v>
      </c>
    </row>
    <row r="14787" spans="1:39" x14ac:dyDescent="0.35">
      <c r="A14787" s="337">
        <v>36700</v>
      </c>
      <c r="B14787" s="338">
        <f t="shared" si="2304"/>
        <v>2000</v>
      </c>
      <c r="C14787" s="338">
        <f t="shared" si="2305"/>
        <v>6</v>
      </c>
      <c r="D14787" s="338">
        <f t="shared" si="2306"/>
        <v>23</v>
      </c>
      <c r="E14787" s="334">
        <v>0</v>
      </c>
      <c r="F14787" s="334">
        <v>0</v>
      </c>
      <c r="G14787" s="334">
        <v>0</v>
      </c>
      <c r="H14787" s="334">
        <v>0</v>
      </c>
      <c r="I14787" s="334">
        <v>0</v>
      </c>
      <c r="J14787" s="334">
        <v>0</v>
      </c>
      <c r="K14787" s="334">
        <v>0</v>
      </c>
      <c r="L14787" s="334">
        <v>0</v>
      </c>
      <c r="M14787" s="334">
        <v>0</v>
      </c>
      <c r="N14787" s="334">
        <v>0</v>
      </c>
      <c r="O14787" s="334">
        <v>0</v>
      </c>
      <c r="P14787" s="334">
        <v>0</v>
      </c>
      <c r="Q14787" s="334">
        <v>0</v>
      </c>
      <c r="R14787" s="334">
        <v>0</v>
      </c>
      <c r="S14787" s="334">
        <v>0</v>
      </c>
      <c r="T14787" s="334">
        <v>0</v>
      </c>
      <c r="U14787" s="334">
        <v>0</v>
      </c>
      <c r="V14787" s="334">
        <v>0</v>
      </c>
      <c r="W14787" s="334">
        <v>0</v>
      </c>
      <c r="X14787" s="334">
        <v>0</v>
      </c>
      <c r="Y14787" s="334">
        <v>0</v>
      </c>
      <c r="Z14787" s="334">
        <v>0</v>
      </c>
      <c r="AA14787" s="334">
        <v>0.6</v>
      </c>
      <c r="AB14787" s="334">
        <v>0</v>
      </c>
      <c r="AD14787" s="334">
        <v>0.6</v>
      </c>
      <c r="AE14787" s="334">
        <f t="shared" si="2307"/>
        <v>0.6</v>
      </c>
      <c r="AF14787" s="334">
        <f t="shared" si="2308"/>
        <v>0.6</v>
      </c>
      <c r="AG14787" s="340">
        <f t="shared" si="2309"/>
        <v>0</v>
      </c>
      <c r="AI14787" s="340">
        <f t="shared" si="2313"/>
        <v>0</v>
      </c>
      <c r="AJ14787" s="340">
        <f t="shared" si="2313"/>
        <v>0.6</v>
      </c>
      <c r="AK14787" s="340">
        <f t="shared" si="2313"/>
        <v>0</v>
      </c>
      <c r="AL14787" s="340">
        <f t="shared" si="2313"/>
        <v>0</v>
      </c>
      <c r="AM14787" s="340">
        <f t="shared" si="2313"/>
        <v>0</v>
      </c>
    </row>
    <row r="14788" spans="1:39" x14ac:dyDescent="0.35">
      <c r="A14788" s="337">
        <v>36701</v>
      </c>
      <c r="B14788" s="338">
        <f t="shared" ref="B14788:B14851" si="2314">YEAR(A14788)</f>
        <v>2000</v>
      </c>
      <c r="C14788" s="338">
        <f t="shared" ref="C14788:C14851" si="2315">MONTH(A14788)</f>
        <v>6</v>
      </c>
      <c r="D14788" s="338">
        <f t="shared" ref="D14788:D14851" si="2316">DAY(A14788)</f>
        <v>24</v>
      </c>
      <c r="E14788" s="334">
        <v>1.4</v>
      </c>
      <c r="F14788" s="334">
        <v>0.2</v>
      </c>
      <c r="G14788" s="334">
        <v>0</v>
      </c>
      <c r="H14788" s="334">
        <v>0</v>
      </c>
      <c r="I14788" s="334">
        <v>0.5</v>
      </c>
      <c r="J14788" s="334">
        <v>0</v>
      </c>
      <c r="K14788" s="334">
        <v>0</v>
      </c>
      <c r="L14788" s="334">
        <v>0.9</v>
      </c>
      <c r="M14788" s="334">
        <v>3.2</v>
      </c>
      <c r="N14788" s="334">
        <v>1.8</v>
      </c>
      <c r="O14788" s="334">
        <v>3</v>
      </c>
      <c r="P14788" s="334">
        <v>1.1000000000000001</v>
      </c>
      <c r="Q14788" s="334">
        <v>1.6</v>
      </c>
      <c r="R14788" s="334">
        <v>0.5</v>
      </c>
      <c r="S14788" s="334">
        <v>0</v>
      </c>
      <c r="T14788" s="334">
        <v>0.2</v>
      </c>
      <c r="U14788" s="334">
        <v>0</v>
      </c>
      <c r="V14788" s="334">
        <v>0</v>
      </c>
      <c r="W14788" s="334">
        <v>0</v>
      </c>
      <c r="X14788" s="334">
        <v>0</v>
      </c>
      <c r="Y14788" s="334">
        <v>0</v>
      </c>
      <c r="Z14788" s="334">
        <v>0</v>
      </c>
      <c r="AA14788" s="334">
        <v>0</v>
      </c>
      <c r="AB14788" s="334">
        <v>0</v>
      </c>
      <c r="AD14788" s="334">
        <v>14.4</v>
      </c>
      <c r="AE14788" s="334">
        <f t="shared" ref="AE14788:AE14851" si="2317">AD14788</f>
        <v>14.4</v>
      </c>
      <c r="AF14788" s="334">
        <f t="shared" ref="AF14788:AF14851" si="2318">SUM(E14788:AB14788)</f>
        <v>14.399999999999999</v>
      </c>
      <c r="AG14788" s="340">
        <f t="shared" ref="AG14788:AG14851" si="2319">ABS(AF14788-AE14788)</f>
        <v>1.7763568394002505E-15</v>
      </c>
      <c r="AI14788" s="340">
        <f t="shared" ref="AI14788:AM14803" si="2320">IF($C14788=AI$1,$AF14788,0)</f>
        <v>0</v>
      </c>
      <c r="AJ14788" s="340">
        <f t="shared" si="2320"/>
        <v>14.399999999999999</v>
      </c>
      <c r="AK14788" s="340">
        <f t="shared" si="2320"/>
        <v>0</v>
      </c>
      <c r="AL14788" s="340">
        <f t="shared" si="2320"/>
        <v>0</v>
      </c>
      <c r="AM14788" s="340">
        <f t="shared" si="2320"/>
        <v>0</v>
      </c>
    </row>
    <row r="14789" spans="1:39" x14ac:dyDescent="0.35">
      <c r="A14789" s="337">
        <v>36702</v>
      </c>
      <c r="B14789" s="338">
        <f t="shared" si="2314"/>
        <v>2000</v>
      </c>
      <c r="C14789" s="338">
        <f t="shared" si="2315"/>
        <v>6</v>
      </c>
      <c r="D14789" s="338">
        <f t="shared" si="2316"/>
        <v>25</v>
      </c>
      <c r="E14789" s="334">
        <v>0</v>
      </c>
      <c r="F14789" s="334">
        <v>0</v>
      </c>
      <c r="G14789" s="334">
        <v>0</v>
      </c>
      <c r="H14789" s="334">
        <v>0</v>
      </c>
      <c r="I14789" s="334">
        <v>0</v>
      </c>
      <c r="J14789" s="334">
        <v>0</v>
      </c>
      <c r="K14789" s="334">
        <v>0</v>
      </c>
      <c r="L14789" s="334">
        <v>0</v>
      </c>
      <c r="M14789" s="334">
        <v>0</v>
      </c>
      <c r="N14789" s="334">
        <v>0</v>
      </c>
      <c r="O14789" s="334">
        <v>0</v>
      </c>
      <c r="P14789" s="334">
        <v>0</v>
      </c>
      <c r="Q14789" s="334">
        <v>0</v>
      </c>
      <c r="R14789" s="334">
        <v>0</v>
      </c>
      <c r="S14789" s="334">
        <v>0</v>
      </c>
      <c r="T14789" s="334">
        <v>8.6999999999999993</v>
      </c>
      <c r="U14789" s="334">
        <v>0</v>
      </c>
      <c r="V14789" s="334">
        <v>0.2</v>
      </c>
      <c r="W14789" s="334">
        <v>4.7</v>
      </c>
      <c r="X14789" s="334">
        <v>0.2</v>
      </c>
      <c r="Y14789" s="334">
        <v>0</v>
      </c>
      <c r="Z14789" s="334">
        <v>0</v>
      </c>
      <c r="AA14789" s="334">
        <v>0</v>
      </c>
      <c r="AB14789" s="334">
        <v>0</v>
      </c>
      <c r="AD14789" s="334">
        <v>13.8</v>
      </c>
      <c r="AE14789" s="334">
        <f t="shared" si="2317"/>
        <v>13.8</v>
      </c>
      <c r="AF14789" s="334">
        <f t="shared" si="2318"/>
        <v>13.799999999999997</v>
      </c>
      <c r="AG14789" s="340">
        <f t="shared" si="2319"/>
        <v>3.5527136788005009E-15</v>
      </c>
      <c r="AI14789" s="340">
        <f t="shared" si="2320"/>
        <v>0</v>
      </c>
      <c r="AJ14789" s="340">
        <f t="shared" si="2320"/>
        <v>13.799999999999997</v>
      </c>
      <c r="AK14789" s="340">
        <f t="shared" si="2320"/>
        <v>0</v>
      </c>
      <c r="AL14789" s="340">
        <f t="shared" si="2320"/>
        <v>0</v>
      </c>
      <c r="AM14789" s="340">
        <f t="shared" si="2320"/>
        <v>0</v>
      </c>
    </row>
    <row r="14790" spans="1:39" x14ac:dyDescent="0.35">
      <c r="A14790" s="337">
        <v>36703</v>
      </c>
      <c r="B14790" s="338">
        <f t="shared" si="2314"/>
        <v>2000</v>
      </c>
      <c r="C14790" s="338">
        <f t="shared" si="2315"/>
        <v>6</v>
      </c>
      <c r="D14790" s="338">
        <f t="shared" si="2316"/>
        <v>26</v>
      </c>
      <c r="E14790" s="334">
        <v>0.6</v>
      </c>
      <c r="F14790" s="334">
        <v>0</v>
      </c>
      <c r="G14790" s="334">
        <v>0</v>
      </c>
      <c r="H14790" s="334">
        <v>0</v>
      </c>
      <c r="I14790" s="334">
        <v>0</v>
      </c>
      <c r="J14790" s="334">
        <v>0</v>
      </c>
      <c r="K14790" s="334">
        <v>0</v>
      </c>
      <c r="L14790" s="334">
        <v>0</v>
      </c>
      <c r="M14790" s="334">
        <v>0</v>
      </c>
      <c r="N14790" s="334">
        <v>0</v>
      </c>
      <c r="O14790" s="334">
        <v>0</v>
      </c>
      <c r="P14790" s="334">
        <v>0</v>
      </c>
      <c r="Q14790" s="334">
        <v>0</v>
      </c>
      <c r="R14790" s="334">
        <v>0</v>
      </c>
      <c r="S14790" s="334">
        <v>0</v>
      </c>
      <c r="T14790" s="334">
        <v>0</v>
      </c>
      <c r="U14790" s="334">
        <v>0</v>
      </c>
      <c r="V14790" s="334">
        <v>0</v>
      </c>
      <c r="W14790" s="334">
        <v>0</v>
      </c>
      <c r="X14790" s="334">
        <v>0</v>
      </c>
      <c r="Y14790" s="334">
        <v>0</v>
      </c>
      <c r="Z14790" s="334">
        <v>0</v>
      </c>
      <c r="AA14790" s="334">
        <v>0</v>
      </c>
      <c r="AB14790" s="334">
        <v>0</v>
      </c>
      <c r="AD14790" s="334">
        <v>0.6</v>
      </c>
      <c r="AE14790" s="334">
        <f t="shared" si="2317"/>
        <v>0.6</v>
      </c>
      <c r="AF14790" s="334">
        <f t="shared" si="2318"/>
        <v>0.6</v>
      </c>
      <c r="AG14790" s="340">
        <f t="shared" si="2319"/>
        <v>0</v>
      </c>
      <c r="AI14790" s="340">
        <f t="shared" si="2320"/>
        <v>0</v>
      </c>
      <c r="AJ14790" s="340">
        <f t="shared" si="2320"/>
        <v>0.6</v>
      </c>
      <c r="AK14790" s="340">
        <f t="shared" si="2320"/>
        <v>0</v>
      </c>
      <c r="AL14790" s="340">
        <f t="shared" si="2320"/>
        <v>0</v>
      </c>
      <c r="AM14790" s="340">
        <f t="shared" si="2320"/>
        <v>0</v>
      </c>
    </row>
    <row r="14791" spans="1:39" x14ac:dyDescent="0.35">
      <c r="A14791" s="337">
        <v>36704</v>
      </c>
      <c r="B14791" s="338">
        <f t="shared" si="2314"/>
        <v>2000</v>
      </c>
      <c r="C14791" s="338">
        <f t="shared" si="2315"/>
        <v>6</v>
      </c>
      <c r="D14791" s="338">
        <f t="shared" si="2316"/>
        <v>27</v>
      </c>
      <c r="E14791" s="334">
        <v>0</v>
      </c>
      <c r="F14791" s="334">
        <v>0</v>
      </c>
      <c r="G14791" s="334">
        <v>0</v>
      </c>
      <c r="H14791" s="334">
        <v>0</v>
      </c>
      <c r="I14791" s="334">
        <v>0</v>
      </c>
      <c r="J14791" s="334">
        <v>0</v>
      </c>
      <c r="K14791" s="334">
        <v>0</v>
      </c>
      <c r="L14791" s="334">
        <v>0</v>
      </c>
      <c r="M14791" s="334">
        <v>0</v>
      </c>
      <c r="N14791" s="334">
        <v>0</v>
      </c>
      <c r="O14791" s="334">
        <v>0</v>
      </c>
      <c r="P14791" s="334">
        <v>0</v>
      </c>
      <c r="Q14791" s="334">
        <v>0</v>
      </c>
      <c r="R14791" s="334">
        <v>0</v>
      </c>
      <c r="S14791" s="334">
        <v>0</v>
      </c>
      <c r="T14791" s="334">
        <v>0</v>
      </c>
      <c r="U14791" s="334">
        <v>0</v>
      </c>
      <c r="V14791" s="334">
        <v>0</v>
      </c>
      <c r="W14791" s="334">
        <v>0</v>
      </c>
      <c r="X14791" s="334">
        <v>0</v>
      </c>
      <c r="Y14791" s="334">
        <v>0</v>
      </c>
      <c r="Z14791" s="334">
        <v>0</v>
      </c>
      <c r="AA14791" s="334">
        <v>0</v>
      </c>
      <c r="AB14791" s="334">
        <v>0</v>
      </c>
      <c r="AD14791" s="334">
        <v>0</v>
      </c>
      <c r="AE14791" s="334">
        <f t="shared" si="2317"/>
        <v>0</v>
      </c>
      <c r="AF14791" s="334">
        <f t="shared" si="2318"/>
        <v>0</v>
      </c>
      <c r="AG14791" s="340">
        <f t="shared" si="2319"/>
        <v>0</v>
      </c>
      <c r="AI14791" s="340">
        <f t="shared" si="2320"/>
        <v>0</v>
      </c>
      <c r="AJ14791" s="340">
        <f t="shared" si="2320"/>
        <v>0</v>
      </c>
      <c r="AK14791" s="340">
        <f t="shared" si="2320"/>
        <v>0</v>
      </c>
      <c r="AL14791" s="340">
        <f t="shared" si="2320"/>
        <v>0</v>
      </c>
      <c r="AM14791" s="340">
        <f t="shared" si="2320"/>
        <v>0</v>
      </c>
    </row>
    <row r="14792" spans="1:39" x14ac:dyDescent="0.35">
      <c r="A14792" s="337">
        <v>36705</v>
      </c>
      <c r="B14792" s="338">
        <f t="shared" si="2314"/>
        <v>2000</v>
      </c>
      <c r="C14792" s="338">
        <f t="shared" si="2315"/>
        <v>6</v>
      </c>
      <c r="D14792" s="338">
        <f t="shared" si="2316"/>
        <v>28</v>
      </c>
      <c r="E14792" s="334">
        <v>0</v>
      </c>
      <c r="F14792" s="334">
        <v>0</v>
      </c>
      <c r="G14792" s="334">
        <v>0</v>
      </c>
      <c r="H14792" s="334">
        <v>0</v>
      </c>
      <c r="I14792" s="334">
        <v>0</v>
      </c>
      <c r="J14792" s="334">
        <v>0</v>
      </c>
      <c r="K14792" s="334">
        <v>0</v>
      </c>
      <c r="L14792" s="334">
        <v>0</v>
      </c>
      <c r="M14792" s="334">
        <v>0</v>
      </c>
      <c r="N14792" s="334">
        <v>0</v>
      </c>
      <c r="O14792" s="334">
        <v>0</v>
      </c>
      <c r="P14792" s="334">
        <v>0</v>
      </c>
      <c r="Q14792" s="334">
        <v>0</v>
      </c>
      <c r="R14792" s="334">
        <v>0</v>
      </c>
      <c r="S14792" s="334">
        <v>0</v>
      </c>
      <c r="T14792" s="334">
        <v>0</v>
      </c>
      <c r="U14792" s="334">
        <v>0</v>
      </c>
      <c r="V14792" s="334">
        <v>0</v>
      </c>
      <c r="W14792" s="334">
        <v>0</v>
      </c>
      <c r="X14792" s="334">
        <v>0.6</v>
      </c>
      <c r="Y14792" s="334">
        <v>2.2000000000000002</v>
      </c>
      <c r="Z14792" s="334">
        <v>0.4</v>
      </c>
      <c r="AA14792" s="334">
        <v>0</v>
      </c>
      <c r="AB14792" s="334">
        <v>0</v>
      </c>
      <c r="AD14792" s="334">
        <v>3.2</v>
      </c>
      <c r="AE14792" s="334">
        <f t="shared" si="2317"/>
        <v>3.2</v>
      </c>
      <c r="AF14792" s="334">
        <f t="shared" si="2318"/>
        <v>3.2</v>
      </c>
      <c r="AG14792" s="340">
        <f t="shared" si="2319"/>
        <v>0</v>
      </c>
      <c r="AI14792" s="340">
        <f t="shared" si="2320"/>
        <v>0</v>
      </c>
      <c r="AJ14792" s="340">
        <f t="shared" si="2320"/>
        <v>3.2</v>
      </c>
      <c r="AK14792" s="340">
        <f t="shared" si="2320"/>
        <v>0</v>
      </c>
      <c r="AL14792" s="340">
        <f t="shared" si="2320"/>
        <v>0</v>
      </c>
      <c r="AM14792" s="340">
        <f t="shared" si="2320"/>
        <v>0</v>
      </c>
    </row>
    <row r="14793" spans="1:39" x14ac:dyDescent="0.35">
      <c r="A14793" s="337">
        <v>36706</v>
      </c>
      <c r="B14793" s="338">
        <f t="shared" si="2314"/>
        <v>2000</v>
      </c>
      <c r="C14793" s="338">
        <f t="shared" si="2315"/>
        <v>6</v>
      </c>
      <c r="D14793" s="338">
        <f t="shared" si="2316"/>
        <v>29</v>
      </c>
      <c r="E14793" s="334">
        <v>0</v>
      </c>
      <c r="F14793" s="334">
        <v>0</v>
      </c>
      <c r="G14793" s="334">
        <v>0</v>
      </c>
      <c r="H14793" s="334">
        <v>0</v>
      </c>
      <c r="I14793" s="334">
        <v>0</v>
      </c>
      <c r="J14793" s="334">
        <v>0</v>
      </c>
      <c r="K14793" s="334">
        <v>0</v>
      </c>
      <c r="L14793" s="334">
        <v>0</v>
      </c>
      <c r="M14793" s="334">
        <v>0</v>
      </c>
      <c r="N14793" s="334">
        <v>0</v>
      </c>
      <c r="O14793" s="334">
        <v>0</v>
      </c>
      <c r="P14793" s="334">
        <v>0</v>
      </c>
      <c r="Q14793" s="334">
        <v>0</v>
      </c>
      <c r="R14793" s="334">
        <v>0</v>
      </c>
      <c r="S14793" s="334">
        <v>0</v>
      </c>
      <c r="T14793" s="334">
        <v>0</v>
      </c>
      <c r="U14793" s="334">
        <v>0</v>
      </c>
      <c r="V14793" s="334">
        <v>0</v>
      </c>
      <c r="W14793" s="334">
        <v>0</v>
      </c>
      <c r="X14793" s="334">
        <v>0</v>
      </c>
      <c r="Y14793" s="334">
        <v>0</v>
      </c>
      <c r="Z14793" s="334">
        <v>0</v>
      </c>
      <c r="AA14793" s="334">
        <v>0</v>
      </c>
      <c r="AB14793" s="334">
        <v>0</v>
      </c>
      <c r="AD14793" s="334">
        <v>0</v>
      </c>
      <c r="AE14793" s="334">
        <f t="shared" si="2317"/>
        <v>0</v>
      </c>
      <c r="AF14793" s="334">
        <f t="shared" si="2318"/>
        <v>0</v>
      </c>
      <c r="AG14793" s="340">
        <f t="shared" si="2319"/>
        <v>0</v>
      </c>
      <c r="AI14793" s="340">
        <f t="shared" si="2320"/>
        <v>0</v>
      </c>
      <c r="AJ14793" s="340">
        <f t="shared" si="2320"/>
        <v>0</v>
      </c>
      <c r="AK14793" s="340">
        <f t="shared" si="2320"/>
        <v>0</v>
      </c>
      <c r="AL14793" s="340">
        <f t="shared" si="2320"/>
        <v>0</v>
      </c>
      <c r="AM14793" s="340">
        <f t="shared" si="2320"/>
        <v>0</v>
      </c>
    </row>
    <row r="14794" spans="1:39" x14ac:dyDescent="0.35">
      <c r="A14794" s="337">
        <v>36707</v>
      </c>
      <c r="B14794" s="338">
        <f t="shared" si="2314"/>
        <v>2000</v>
      </c>
      <c r="C14794" s="338">
        <f t="shared" si="2315"/>
        <v>6</v>
      </c>
      <c r="D14794" s="338">
        <f t="shared" si="2316"/>
        <v>30</v>
      </c>
      <c r="E14794" s="334">
        <v>0</v>
      </c>
      <c r="F14794" s="334">
        <v>0</v>
      </c>
      <c r="G14794" s="334">
        <v>0</v>
      </c>
      <c r="H14794" s="334">
        <v>0</v>
      </c>
      <c r="I14794" s="334">
        <v>0</v>
      </c>
      <c r="J14794" s="334">
        <v>0</v>
      </c>
      <c r="K14794" s="334">
        <v>0</v>
      </c>
      <c r="L14794" s="334">
        <v>0</v>
      </c>
      <c r="M14794" s="334">
        <v>0</v>
      </c>
      <c r="N14794" s="334">
        <v>0</v>
      </c>
      <c r="O14794" s="334">
        <v>0</v>
      </c>
      <c r="P14794" s="334">
        <v>0</v>
      </c>
      <c r="Q14794" s="334">
        <v>0</v>
      </c>
      <c r="R14794" s="334">
        <v>0</v>
      </c>
      <c r="S14794" s="334">
        <v>0</v>
      </c>
      <c r="T14794" s="334">
        <v>0</v>
      </c>
      <c r="U14794" s="334">
        <v>0</v>
      </c>
      <c r="V14794" s="334">
        <v>0</v>
      </c>
      <c r="W14794" s="334">
        <v>0</v>
      </c>
      <c r="X14794" s="334">
        <v>0</v>
      </c>
      <c r="Y14794" s="334">
        <v>0</v>
      </c>
      <c r="Z14794" s="334">
        <v>0</v>
      </c>
      <c r="AA14794" s="334">
        <v>0</v>
      </c>
      <c r="AB14794" s="334">
        <v>0</v>
      </c>
      <c r="AD14794" s="334">
        <v>0</v>
      </c>
      <c r="AE14794" s="334">
        <f t="shared" si="2317"/>
        <v>0</v>
      </c>
      <c r="AF14794" s="334">
        <f t="shared" si="2318"/>
        <v>0</v>
      </c>
      <c r="AG14794" s="340">
        <f t="shared" si="2319"/>
        <v>0</v>
      </c>
      <c r="AI14794" s="340">
        <f t="shared" si="2320"/>
        <v>0</v>
      </c>
      <c r="AJ14794" s="340">
        <f t="shared" si="2320"/>
        <v>0</v>
      </c>
      <c r="AK14794" s="340">
        <f t="shared" si="2320"/>
        <v>0</v>
      </c>
      <c r="AL14794" s="340">
        <f t="shared" si="2320"/>
        <v>0</v>
      </c>
      <c r="AM14794" s="340">
        <f t="shared" si="2320"/>
        <v>0</v>
      </c>
    </row>
    <row r="14795" spans="1:39" x14ac:dyDescent="0.35">
      <c r="A14795" s="337">
        <v>36708</v>
      </c>
      <c r="B14795" s="338">
        <f t="shared" si="2314"/>
        <v>2000</v>
      </c>
      <c r="C14795" s="338">
        <f t="shared" si="2315"/>
        <v>7</v>
      </c>
      <c r="D14795" s="338">
        <f t="shared" si="2316"/>
        <v>1</v>
      </c>
      <c r="E14795" s="334">
        <v>0</v>
      </c>
      <c r="F14795" s="334">
        <v>0</v>
      </c>
      <c r="G14795" s="334">
        <v>0</v>
      </c>
      <c r="H14795" s="334">
        <v>0</v>
      </c>
      <c r="I14795" s="334">
        <v>0.8</v>
      </c>
      <c r="J14795" s="334">
        <v>6.2</v>
      </c>
      <c r="K14795" s="334">
        <v>0</v>
      </c>
      <c r="L14795" s="334">
        <v>0</v>
      </c>
      <c r="M14795" s="334">
        <v>0</v>
      </c>
      <c r="N14795" s="334">
        <v>0</v>
      </c>
      <c r="O14795" s="334">
        <v>0</v>
      </c>
      <c r="P14795" s="334">
        <v>0</v>
      </c>
      <c r="Q14795" s="334">
        <v>0</v>
      </c>
      <c r="R14795" s="334">
        <v>0</v>
      </c>
      <c r="S14795" s="334">
        <v>0.2</v>
      </c>
      <c r="T14795" s="334">
        <v>0</v>
      </c>
      <c r="U14795" s="334">
        <v>0</v>
      </c>
      <c r="V14795" s="334">
        <v>0</v>
      </c>
      <c r="W14795" s="334">
        <v>0</v>
      </c>
      <c r="X14795" s="334">
        <v>0</v>
      </c>
      <c r="Y14795" s="334">
        <v>0</v>
      </c>
      <c r="Z14795" s="334">
        <v>0</v>
      </c>
      <c r="AA14795" s="334">
        <v>0</v>
      </c>
      <c r="AB14795" s="334">
        <v>0</v>
      </c>
      <c r="AD14795" s="334">
        <v>7.2</v>
      </c>
      <c r="AE14795" s="334">
        <f t="shared" si="2317"/>
        <v>7.2</v>
      </c>
      <c r="AF14795" s="334">
        <f t="shared" si="2318"/>
        <v>7.2</v>
      </c>
      <c r="AG14795" s="340">
        <f t="shared" si="2319"/>
        <v>0</v>
      </c>
      <c r="AI14795" s="340">
        <f t="shared" si="2320"/>
        <v>0</v>
      </c>
      <c r="AJ14795" s="340">
        <f t="shared" si="2320"/>
        <v>0</v>
      </c>
      <c r="AK14795" s="340">
        <f t="shared" si="2320"/>
        <v>7.2</v>
      </c>
      <c r="AL14795" s="340">
        <f t="shared" si="2320"/>
        <v>0</v>
      </c>
      <c r="AM14795" s="340">
        <f t="shared" si="2320"/>
        <v>0</v>
      </c>
    </row>
    <row r="14796" spans="1:39" x14ac:dyDescent="0.35">
      <c r="A14796" s="337">
        <v>36709</v>
      </c>
      <c r="B14796" s="338">
        <f t="shared" si="2314"/>
        <v>2000</v>
      </c>
      <c r="C14796" s="338">
        <f t="shared" si="2315"/>
        <v>7</v>
      </c>
      <c r="D14796" s="338">
        <f t="shared" si="2316"/>
        <v>2</v>
      </c>
      <c r="E14796" s="334">
        <v>0</v>
      </c>
      <c r="F14796" s="334">
        <v>0</v>
      </c>
      <c r="G14796" s="334">
        <v>0</v>
      </c>
      <c r="H14796" s="334">
        <v>0</v>
      </c>
      <c r="I14796" s="334">
        <v>0</v>
      </c>
      <c r="J14796" s="334">
        <v>0</v>
      </c>
      <c r="K14796" s="334">
        <v>0</v>
      </c>
      <c r="L14796" s="334">
        <v>0</v>
      </c>
      <c r="M14796" s="334">
        <v>0</v>
      </c>
      <c r="N14796" s="334">
        <v>0</v>
      </c>
      <c r="O14796" s="334">
        <v>0</v>
      </c>
      <c r="P14796" s="334">
        <v>0</v>
      </c>
      <c r="Q14796" s="334">
        <v>0</v>
      </c>
      <c r="R14796" s="334">
        <v>0</v>
      </c>
      <c r="S14796" s="334">
        <v>0</v>
      </c>
      <c r="T14796" s="334">
        <v>0</v>
      </c>
      <c r="U14796" s="334">
        <v>0</v>
      </c>
      <c r="V14796" s="334">
        <v>0</v>
      </c>
      <c r="W14796" s="334">
        <v>0</v>
      </c>
      <c r="X14796" s="334">
        <v>0</v>
      </c>
      <c r="Y14796" s="334">
        <v>0</v>
      </c>
      <c r="Z14796" s="334">
        <v>0</v>
      </c>
      <c r="AA14796" s="334">
        <v>0</v>
      </c>
      <c r="AB14796" s="334">
        <v>0</v>
      </c>
      <c r="AD14796" s="334">
        <v>0</v>
      </c>
      <c r="AE14796" s="334">
        <f t="shared" si="2317"/>
        <v>0</v>
      </c>
      <c r="AF14796" s="334">
        <f t="shared" si="2318"/>
        <v>0</v>
      </c>
      <c r="AG14796" s="340">
        <f t="shared" si="2319"/>
        <v>0</v>
      </c>
      <c r="AI14796" s="340">
        <f t="shared" si="2320"/>
        <v>0</v>
      </c>
      <c r="AJ14796" s="340">
        <f t="shared" si="2320"/>
        <v>0</v>
      </c>
      <c r="AK14796" s="340">
        <f t="shared" si="2320"/>
        <v>0</v>
      </c>
      <c r="AL14796" s="340">
        <f t="shared" si="2320"/>
        <v>0</v>
      </c>
      <c r="AM14796" s="340">
        <f t="shared" si="2320"/>
        <v>0</v>
      </c>
    </row>
    <row r="14797" spans="1:39" x14ac:dyDescent="0.35">
      <c r="A14797" s="337">
        <v>36710</v>
      </c>
      <c r="B14797" s="338">
        <f t="shared" si="2314"/>
        <v>2000</v>
      </c>
      <c r="C14797" s="338">
        <f t="shared" si="2315"/>
        <v>7</v>
      </c>
      <c r="D14797" s="338">
        <f t="shared" si="2316"/>
        <v>3</v>
      </c>
      <c r="E14797" s="334">
        <v>0</v>
      </c>
      <c r="F14797" s="334">
        <v>0</v>
      </c>
      <c r="G14797" s="334">
        <v>0</v>
      </c>
      <c r="H14797" s="334">
        <v>0</v>
      </c>
      <c r="I14797" s="334">
        <v>0</v>
      </c>
      <c r="J14797" s="334">
        <v>0</v>
      </c>
      <c r="K14797" s="334">
        <v>0</v>
      </c>
      <c r="L14797" s="334">
        <v>0</v>
      </c>
      <c r="M14797" s="334">
        <v>0</v>
      </c>
      <c r="N14797" s="334">
        <v>0</v>
      </c>
      <c r="O14797" s="334">
        <v>0</v>
      </c>
      <c r="P14797" s="334">
        <v>0</v>
      </c>
      <c r="Q14797" s="334">
        <v>0</v>
      </c>
      <c r="R14797" s="334">
        <v>0</v>
      </c>
      <c r="S14797" s="334">
        <v>0</v>
      </c>
      <c r="T14797" s="334">
        <v>0</v>
      </c>
      <c r="U14797" s="334">
        <v>0</v>
      </c>
      <c r="V14797" s="334">
        <v>0</v>
      </c>
      <c r="W14797" s="334">
        <v>0</v>
      </c>
      <c r="X14797" s="334">
        <v>0</v>
      </c>
      <c r="Y14797" s="334">
        <v>0</v>
      </c>
      <c r="Z14797" s="334">
        <v>0</v>
      </c>
      <c r="AA14797" s="334">
        <v>0</v>
      </c>
      <c r="AB14797" s="334">
        <v>0</v>
      </c>
      <c r="AD14797" s="334">
        <v>0</v>
      </c>
      <c r="AE14797" s="334">
        <f t="shared" si="2317"/>
        <v>0</v>
      </c>
      <c r="AF14797" s="334">
        <f t="shared" si="2318"/>
        <v>0</v>
      </c>
      <c r="AG14797" s="340">
        <f t="shared" si="2319"/>
        <v>0</v>
      </c>
      <c r="AI14797" s="340">
        <f t="shared" si="2320"/>
        <v>0</v>
      </c>
      <c r="AJ14797" s="340">
        <f t="shared" si="2320"/>
        <v>0</v>
      </c>
      <c r="AK14797" s="340">
        <f t="shared" si="2320"/>
        <v>0</v>
      </c>
      <c r="AL14797" s="340">
        <f t="shared" si="2320"/>
        <v>0</v>
      </c>
      <c r="AM14797" s="340">
        <f t="shared" si="2320"/>
        <v>0</v>
      </c>
    </row>
    <row r="14798" spans="1:39" x14ac:dyDescent="0.35">
      <c r="A14798" s="337">
        <v>36711</v>
      </c>
      <c r="B14798" s="338">
        <f t="shared" si="2314"/>
        <v>2000</v>
      </c>
      <c r="C14798" s="338">
        <f t="shared" si="2315"/>
        <v>7</v>
      </c>
      <c r="D14798" s="338">
        <f t="shared" si="2316"/>
        <v>4</v>
      </c>
      <c r="E14798" s="334">
        <v>0</v>
      </c>
      <c r="F14798" s="334">
        <v>0</v>
      </c>
      <c r="G14798" s="334">
        <v>0</v>
      </c>
      <c r="H14798" s="334">
        <v>0</v>
      </c>
      <c r="I14798" s="334">
        <v>0</v>
      </c>
      <c r="J14798" s="334">
        <v>0</v>
      </c>
      <c r="K14798" s="334">
        <v>0</v>
      </c>
      <c r="L14798" s="334">
        <v>0</v>
      </c>
      <c r="M14798" s="334">
        <v>0</v>
      </c>
      <c r="N14798" s="334">
        <v>0</v>
      </c>
      <c r="O14798" s="334">
        <v>0</v>
      </c>
      <c r="P14798" s="334">
        <v>4.8</v>
      </c>
      <c r="Q14798" s="334">
        <v>0.2</v>
      </c>
      <c r="R14798" s="334">
        <v>0</v>
      </c>
      <c r="S14798" s="334">
        <v>0</v>
      </c>
      <c r="T14798" s="334">
        <v>0</v>
      </c>
      <c r="U14798" s="334">
        <v>0</v>
      </c>
      <c r="V14798" s="334">
        <v>0</v>
      </c>
      <c r="W14798" s="334">
        <v>0</v>
      </c>
      <c r="X14798" s="334">
        <v>0</v>
      </c>
      <c r="Y14798" s="334">
        <v>0</v>
      </c>
      <c r="Z14798" s="334">
        <v>0</v>
      </c>
      <c r="AA14798" s="334">
        <v>0</v>
      </c>
      <c r="AB14798" s="334">
        <v>0</v>
      </c>
      <c r="AD14798" s="334">
        <v>5</v>
      </c>
      <c r="AE14798" s="334">
        <f t="shared" si="2317"/>
        <v>5</v>
      </c>
      <c r="AF14798" s="334">
        <f t="shared" si="2318"/>
        <v>5</v>
      </c>
      <c r="AG14798" s="340">
        <f t="shared" si="2319"/>
        <v>0</v>
      </c>
      <c r="AI14798" s="340">
        <f t="shared" si="2320"/>
        <v>0</v>
      </c>
      <c r="AJ14798" s="340">
        <f t="shared" si="2320"/>
        <v>0</v>
      </c>
      <c r="AK14798" s="340">
        <f t="shared" si="2320"/>
        <v>5</v>
      </c>
      <c r="AL14798" s="340">
        <f t="shared" si="2320"/>
        <v>0</v>
      </c>
      <c r="AM14798" s="340">
        <f t="shared" si="2320"/>
        <v>0</v>
      </c>
    </row>
    <row r="14799" spans="1:39" x14ac:dyDescent="0.35">
      <c r="A14799" s="337">
        <v>36712</v>
      </c>
      <c r="B14799" s="338">
        <f t="shared" si="2314"/>
        <v>2000</v>
      </c>
      <c r="C14799" s="338">
        <f t="shared" si="2315"/>
        <v>7</v>
      </c>
      <c r="D14799" s="338">
        <f t="shared" si="2316"/>
        <v>5</v>
      </c>
      <c r="E14799" s="334">
        <v>0</v>
      </c>
      <c r="F14799" s="334">
        <v>0</v>
      </c>
      <c r="G14799" s="334">
        <v>0</v>
      </c>
      <c r="H14799" s="334">
        <v>0</v>
      </c>
      <c r="I14799" s="334">
        <v>0</v>
      </c>
      <c r="J14799" s="334">
        <v>0</v>
      </c>
      <c r="K14799" s="334">
        <v>0</v>
      </c>
      <c r="L14799" s="334">
        <v>0</v>
      </c>
      <c r="M14799" s="334">
        <v>0</v>
      </c>
      <c r="N14799" s="334">
        <v>0</v>
      </c>
      <c r="O14799" s="334">
        <v>0</v>
      </c>
      <c r="P14799" s="334">
        <v>0</v>
      </c>
      <c r="Q14799" s="334">
        <v>0</v>
      </c>
      <c r="R14799" s="334">
        <v>0</v>
      </c>
      <c r="S14799" s="334">
        <v>0</v>
      </c>
      <c r="T14799" s="334">
        <v>0</v>
      </c>
      <c r="U14799" s="334">
        <v>0</v>
      </c>
      <c r="V14799" s="334">
        <v>0</v>
      </c>
      <c r="W14799" s="334">
        <v>0</v>
      </c>
      <c r="X14799" s="334">
        <v>0</v>
      </c>
      <c r="Y14799" s="334">
        <v>0</v>
      </c>
      <c r="Z14799" s="334">
        <v>0</v>
      </c>
      <c r="AA14799" s="334">
        <v>0</v>
      </c>
      <c r="AB14799" s="334">
        <v>0</v>
      </c>
      <c r="AD14799" s="334">
        <v>0</v>
      </c>
      <c r="AE14799" s="334">
        <f t="shared" si="2317"/>
        <v>0</v>
      </c>
      <c r="AF14799" s="334">
        <f t="shared" si="2318"/>
        <v>0</v>
      </c>
      <c r="AG14799" s="340">
        <f t="shared" si="2319"/>
        <v>0</v>
      </c>
      <c r="AI14799" s="340">
        <f t="shared" si="2320"/>
        <v>0</v>
      </c>
      <c r="AJ14799" s="340">
        <f t="shared" si="2320"/>
        <v>0</v>
      </c>
      <c r="AK14799" s="340">
        <f t="shared" si="2320"/>
        <v>0</v>
      </c>
      <c r="AL14799" s="340">
        <f t="shared" si="2320"/>
        <v>0</v>
      </c>
      <c r="AM14799" s="340">
        <f t="shared" si="2320"/>
        <v>0</v>
      </c>
    </row>
    <row r="14800" spans="1:39" x14ac:dyDescent="0.35">
      <c r="A14800" s="337">
        <v>36713</v>
      </c>
      <c r="B14800" s="338">
        <f t="shared" si="2314"/>
        <v>2000</v>
      </c>
      <c r="C14800" s="338">
        <f t="shared" si="2315"/>
        <v>7</v>
      </c>
      <c r="D14800" s="338">
        <f t="shared" si="2316"/>
        <v>6</v>
      </c>
      <c r="E14800" s="334">
        <v>0</v>
      </c>
      <c r="F14800" s="334">
        <v>0</v>
      </c>
      <c r="G14800" s="334">
        <v>0</v>
      </c>
      <c r="H14800" s="334">
        <v>0</v>
      </c>
      <c r="I14800" s="334">
        <v>0</v>
      </c>
      <c r="J14800" s="334">
        <v>0</v>
      </c>
      <c r="K14800" s="334">
        <v>0</v>
      </c>
      <c r="L14800" s="334">
        <v>0</v>
      </c>
      <c r="M14800" s="334">
        <v>0</v>
      </c>
      <c r="N14800" s="334">
        <v>0</v>
      </c>
      <c r="O14800" s="334">
        <v>0</v>
      </c>
      <c r="P14800" s="334">
        <v>0</v>
      </c>
      <c r="Q14800" s="334">
        <v>0</v>
      </c>
      <c r="R14800" s="334">
        <v>0</v>
      </c>
      <c r="S14800" s="334">
        <v>0</v>
      </c>
      <c r="T14800" s="334">
        <v>0</v>
      </c>
      <c r="U14800" s="334">
        <v>0</v>
      </c>
      <c r="V14800" s="334">
        <v>0</v>
      </c>
      <c r="W14800" s="334">
        <v>0</v>
      </c>
      <c r="X14800" s="334">
        <v>0</v>
      </c>
      <c r="Y14800" s="334">
        <v>0</v>
      </c>
      <c r="Z14800" s="334">
        <v>0</v>
      </c>
      <c r="AA14800" s="334">
        <v>0</v>
      </c>
      <c r="AB14800" s="334">
        <v>0</v>
      </c>
      <c r="AD14800" s="334">
        <v>0</v>
      </c>
      <c r="AE14800" s="334">
        <f t="shared" si="2317"/>
        <v>0</v>
      </c>
      <c r="AF14800" s="334">
        <f t="shared" si="2318"/>
        <v>0</v>
      </c>
      <c r="AG14800" s="340">
        <f t="shared" si="2319"/>
        <v>0</v>
      </c>
      <c r="AI14800" s="340">
        <f t="shared" si="2320"/>
        <v>0</v>
      </c>
      <c r="AJ14800" s="340">
        <f t="shared" si="2320"/>
        <v>0</v>
      </c>
      <c r="AK14800" s="340">
        <f t="shared" si="2320"/>
        <v>0</v>
      </c>
      <c r="AL14800" s="340">
        <f t="shared" si="2320"/>
        <v>0</v>
      </c>
      <c r="AM14800" s="340">
        <f t="shared" si="2320"/>
        <v>0</v>
      </c>
    </row>
    <row r="14801" spans="1:39" x14ac:dyDescent="0.35">
      <c r="A14801" s="337">
        <v>36714</v>
      </c>
      <c r="B14801" s="338">
        <f t="shared" si="2314"/>
        <v>2000</v>
      </c>
      <c r="C14801" s="338">
        <f t="shared" si="2315"/>
        <v>7</v>
      </c>
      <c r="D14801" s="338">
        <f t="shared" si="2316"/>
        <v>7</v>
      </c>
      <c r="E14801" s="334">
        <v>0</v>
      </c>
      <c r="F14801" s="334">
        <v>0</v>
      </c>
      <c r="G14801" s="334">
        <v>0</v>
      </c>
      <c r="H14801" s="334">
        <v>0</v>
      </c>
      <c r="I14801" s="334">
        <v>0</v>
      </c>
      <c r="J14801" s="334">
        <v>0</v>
      </c>
      <c r="K14801" s="334">
        <v>0</v>
      </c>
      <c r="L14801" s="334">
        <v>0</v>
      </c>
      <c r="M14801" s="334">
        <v>0</v>
      </c>
      <c r="N14801" s="334">
        <v>0</v>
      </c>
      <c r="O14801" s="334">
        <v>0</v>
      </c>
      <c r="P14801" s="334">
        <v>0</v>
      </c>
      <c r="Q14801" s="334">
        <v>0</v>
      </c>
      <c r="R14801" s="334">
        <v>0</v>
      </c>
      <c r="S14801" s="334">
        <v>0</v>
      </c>
      <c r="T14801" s="334">
        <v>0</v>
      </c>
      <c r="U14801" s="334">
        <v>0</v>
      </c>
      <c r="V14801" s="334">
        <v>0</v>
      </c>
      <c r="W14801" s="334">
        <v>0</v>
      </c>
      <c r="X14801" s="334">
        <v>0</v>
      </c>
      <c r="Y14801" s="334">
        <v>0</v>
      </c>
      <c r="Z14801" s="334">
        <v>0</v>
      </c>
      <c r="AA14801" s="334">
        <v>0</v>
      </c>
      <c r="AB14801" s="334">
        <v>0</v>
      </c>
      <c r="AD14801" s="334">
        <v>0</v>
      </c>
      <c r="AE14801" s="334">
        <f t="shared" si="2317"/>
        <v>0</v>
      </c>
      <c r="AF14801" s="334">
        <f t="shared" si="2318"/>
        <v>0</v>
      </c>
      <c r="AG14801" s="340">
        <f t="shared" si="2319"/>
        <v>0</v>
      </c>
      <c r="AI14801" s="340">
        <f t="shared" si="2320"/>
        <v>0</v>
      </c>
      <c r="AJ14801" s="340">
        <f t="shared" si="2320"/>
        <v>0</v>
      </c>
      <c r="AK14801" s="340">
        <f t="shared" si="2320"/>
        <v>0</v>
      </c>
      <c r="AL14801" s="340">
        <f t="shared" si="2320"/>
        <v>0</v>
      </c>
      <c r="AM14801" s="340">
        <f t="shared" si="2320"/>
        <v>0</v>
      </c>
    </row>
    <row r="14802" spans="1:39" x14ac:dyDescent="0.35">
      <c r="A14802" s="337">
        <v>36715</v>
      </c>
      <c r="B14802" s="338">
        <f t="shared" si="2314"/>
        <v>2000</v>
      </c>
      <c r="C14802" s="338">
        <f t="shared" si="2315"/>
        <v>7</v>
      </c>
      <c r="D14802" s="338">
        <f t="shared" si="2316"/>
        <v>8</v>
      </c>
      <c r="E14802" s="334">
        <v>0</v>
      </c>
      <c r="F14802" s="334">
        <v>0</v>
      </c>
      <c r="G14802" s="334">
        <v>0</v>
      </c>
      <c r="H14802" s="334">
        <v>0</v>
      </c>
      <c r="I14802" s="334">
        <v>0</v>
      </c>
      <c r="J14802" s="334">
        <v>0</v>
      </c>
      <c r="K14802" s="334">
        <v>0</v>
      </c>
      <c r="L14802" s="334">
        <v>0</v>
      </c>
      <c r="M14802" s="334">
        <v>0</v>
      </c>
      <c r="N14802" s="334">
        <v>0</v>
      </c>
      <c r="O14802" s="334">
        <v>0</v>
      </c>
      <c r="P14802" s="334">
        <v>0</v>
      </c>
      <c r="Q14802" s="334">
        <v>0</v>
      </c>
      <c r="R14802" s="334">
        <v>0</v>
      </c>
      <c r="S14802" s="334">
        <v>0</v>
      </c>
      <c r="T14802" s="334">
        <v>0</v>
      </c>
      <c r="U14802" s="334">
        <v>0</v>
      </c>
      <c r="V14802" s="334">
        <v>0</v>
      </c>
      <c r="W14802" s="334">
        <v>0</v>
      </c>
      <c r="X14802" s="334">
        <v>0</v>
      </c>
      <c r="Y14802" s="334">
        <v>0</v>
      </c>
      <c r="Z14802" s="334">
        <v>0</v>
      </c>
      <c r="AA14802" s="334">
        <v>0</v>
      </c>
      <c r="AB14802" s="334">
        <v>0</v>
      </c>
      <c r="AD14802" s="334">
        <v>0</v>
      </c>
      <c r="AE14802" s="334">
        <f t="shared" si="2317"/>
        <v>0</v>
      </c>
      <c r="AF14802" s="334">
        <f t="shared" si="2318"/>
        <v>0</v>
      </c>
      <c r="AG14802" s="340">
        <f t="shared" si="2319"/>
        <v>0</v>
      </c>
      <c r="AI14802" s="340">
        <f t="shared" si="2320"/>
        <v>0</v>
      </c>
      <c r="AJ14802" s="340">
        <f t="shared" si="2320"/>
        <v>0</v>
      </c>
      <c r="AK14802" s="340">
        <f t="shared" si="2320"/>
        <v>0</v>
      </c>
      <c r="AL14802" s="340">
        <f t="shared" si="2320"/>
        <v>0</v>
      </c>
      <c r="AM14802" s="340">
        <f t="shared" si="2320"/>
        <v>0</v>
      </c>
    </row>
    <row r="14803" spans="1:39" x14ac:dyDescent="0.35">
      <c r="A14803" s="337">
        <v>36716</v>
      </c>
      <c r="B14803" s="338">
        <f t="shared" si="2314"/>
        <v>2000</v>
      </c>
      <c r="C14803" s="338">
        <f t="shared" si="2315"/>
        <v>7</v>
      </c>
      <c r="D14803" s="338">
        <f t="shared" si="2316"/>
        <v>9</v>
      </c>
      <c r="E14803" s="334">
        <v>0</v>
      </c>
      <c r="F14803" s="334">
        <v>0</v>
      </c>
      <c r="G14803" s="334">
        <v>0.4</v>
      </c>
      <c r="H14803" s="334">
        <v>0</v>
      </c>
      <c r="I14803" s="334">
        <v>0</v>
      </c>
      <c r="J14803" s="334">
        <v>0</v>
      </c>
      <c r="K14803" s="334">
        <v>0</v>
      </c>
      <c r="L14803" s="334">
        <v>0</v>
      </c>
      <c r="M14803" s="334">
        <v>0</v>
      </c>
      <c r="N14803" s="334">
        <v>0</v>
      </c>
      <c r="O14803" s="334">
        <v>0</v>
      </c>
      <c r="P14803" s="334">
        <v>0</v>
      </c>
      <c r="Q14803" s="334">
        <v>0</v>
      </c>
      <c r="R14803" s="334">
        <v>0</v>
      </c>
      <c r="S14803" s="334">
        <v>0</v>
      </c>
      <c r="T14803" s="334">
        <v>1.7</v>
      </c>
      <c r="U14803" s="334">
        <v>0</v>
      </c>
      <c r="V14803" s="334">
        <v>0</v>
      </c>
      <c r="W14803" s="334">
        <v>0</v>
      </c>
      <c r="X14803" s="334">
        <v>0</v>
      </c>
      <c r="Y14803" s="334">
        <v>0</v>
      </c>
      <c r="Z14803" s="334">
        <v>0.2</v>
      </c>
      <c r="AA14803" s="334">
        <v>18.899999999999999</v>
      </c>
      <c r="AB14803" s="334">
        <v>2.4</v>
      </c>
      <c r="AD14803" s="334">
        <v>23.6</v>
      </c>
      <c r="AE14803" s="334">
        <f t="shared" si="2317"/>
        <v>23.6</v>
      </c>
      <c r="AF14803" s="334">
        <f t="shared" si="2318"/>
        <v>23.599999999999998</v>
      </c>
      <c r="AG14803" s="340">
        <f t="shared" si="2319"/>
        <v>3.5527136788005009E-15</v>
      </c>
      <c r="AI14803" s="340">
        <f t="shared" si="2320"/>
        <v>0</v>
      </c>
      <c r="AJ14803" s="340">
        <f t="shared" si="2320"/>
        <v>0</v>
      </c>
      <c r="AK14803" s="340">
        <f t="shared" si="2320"/>
        <v>23.599999999999998</v>
      </c>
      <c r="AL14803" s="340">
        <f t="shared" si="2320"/>
        <v>0</v>
      </c>
      <c r="AM14803" s="340">
        <f t="shared" si="2320"/>
        <v>0</v>
      </c>
    </row>
    <row r="14804" spans="1:39" x14ac:dyDescent="0.35">
      <c r="A14804" s="337">
        <v>36717</v>
      </c>
      <c r="B14804" s="338">
        <f t="shared" si="2314"/>
        <v>2000</v>
      </c>
      <c r="C14804" s="338">
        <f t="shared" si="2315"/>
        <v>7</v>
      </c>
      <c r="D14804" s="338">
        <f t="shared" si="2316"/>
        <v>10</v>
      </c>
      <c r="E14804" s="334">
        <v>0</v>
      </c>
      <c r="F14804" s="334">
        <v>0</v>
      </c>
      <c r="G14804" s="334">
        <v>0</v>
      </c>
      <c r="H14804" s="334">
        <v>0</v>
      </c>
      <c r="I14804" s="334">
        <v>0</v>
      </c>
      <c r="J14804" s="334">
        <v>0</v>
      </c>
      <c r="K14804" s="334">
        <v>0</v>
      </c>
      <c r="L14804" s="334">
        <v>0</v>
      </c>
      <c r="M14804" s="334">
        <v>0</v>
      </c>
      <c r="N14804" s="334">
        <v>0</v>
      </c>
      <c r="O14804" s="334">
        <v>0</v>
      </c>
      <c r="P14804" s="334">
        <v>0</v>
      </c>
      <c r="Q14804" s="334">
        <v>0.3</v>
      </c>
      <c r="R14804" s="334">
        <v>0</v>
      </c>
      <c r="S14804" s="334">
        <v>0</v>
      </c>
      <c r="T14804" s="334">
        <v>0</v>
      </c>
      <c r="U14804" s="334">
        <v>0.5</v>
      </c>
      <c r="V14804" s="334">
        <v>0</v>
      </c>
      <c r="W14804" s="334">
        <v>0</v>
      </c>
      <c r="X14804" s="334">
        <v>0</v>
      </c>
      <c r="Y14804" s="334">
        <v>0</v>
      </c>
      <c r="Z14804" s="334">
        <v>0</v>
      </c>
      <c r="AA14804" s="334">
        <v>0</v>
      </c>
      <c r="AB14804" s="334">
        <v>0</v>
      </c>
      <c r="AD14804" s="334">
        <v>0.8</v>
      </c>
      <c r="AE14804" s="334">
        <f t="shared" si="2317"/>
        <v>0.8</v>
      </c>
      <c r="AF14804" s="334">
        <f t="shared" si="2318"/>
        <v>0.8</v>
      </c>
      <c r="AG14804" s="340">
        <f t="shared" si="2319"/>
        <v>0</v>
      </c>
      <c r="AI14804" s="340">
        <f t="shared" ref="AI14804:AM14819" si="2321">IF($C14804=AI$1,$AF14804,0)</f>
        <v>0</v>
      </c>
      <c r="AJ14804" s="340">
        <f t="shared" si="2321"/>
        <v>0</v>
      </c>
      <c r="AK14804" s="340">
        <f t="shared" si="2321"/>
        <v>0.8</v>
      </c>
      <c r="AL14804" s="340">
        <f t="shared" si="2321"/>
        <v>0</v>
      </c>
      <c r="AM14804" s="340">
        <f t="shared" si="2321"/>
        <v>0</v>
      </c>
    </row>
    <row r="14805" spans="1:39" x14ac:dyDescent="0.35">
      <c r="A14805" s="337">
        <v>36718</v>
      </c>
      <c r="B14805" s="338">
        <f t="shared" si="2314"/>
        <v>2000</v>
      </c>
      <c r="C14805" s="338">
        <f t="shared" si="2315"/>
        <v>7</v>
      </c>
      <c r="D14805" s="338">
        <f t="shared" si="2316"/>
        <v>11</v>
      </c>
      <c r="E14805" s="334">
        <v>0</v>
      </c>
      <c r="F14805" s="334">
        <v>0</v>
      </c>
      <c r="G14805" s="334">
        <v>0</v>
      </c>
      <c r="H14805" s="334">
        <v>0</v>
      </c>
      <c r="I14805" s="334">
        <v>0</v>
      </c>
      <c r="J14805" s="334">
        <v>0</v>
      </c>
      <c r="K14805" s="334">
        <v>0</v>
      </c>
      <c r="L14805" s="334">
        <v>0</v>
      </c>
      <c r="M14805" s="334">
        <v>0</v>
      </c>
      <c r="N14805" s="334">
        <v>0</v>
      </c>
      <c r="O14805" s="334">
        <v>0</v>
      </c>
      <c r="P14805" s="334">
        <v>0</v>
      </c>
      <c r="Q14805" s="334">
        <v>0</v>
      </c>
      <c r="R14805" s="334">
        <v>0</v>
      </c>
      <c r="S14805" s="334">
        <v>0</v>
      </c>
      <c r="T14805" s="334">
        <v>0</v>
      </c>
      <c r="U14805" s="334">
        <v>0</v>
      </c>
      <c r="V14805" s="334">
        <v>0</v>
      </c>
      <c r="W14805" s="334">
        <v>0</v>
      </c>
      <c r="X14805" s="334">
        <v>0</v>
      </c>
      <c r="Y14805" s="334">
        <v>0</v>
      </c>
      <c r="Z14805" s="334">
        <v>0</v>
      </c>
      <c r="AA14805" s="334">
        <v>0</v>
      </c>
      <c r="AB14805" s="334">
        <v>0</v>
      </c>
      <c r="AD14805" s="334">
        <v>0</v>
      </c>
      <c r="AE14805" s="334">
        <f t="shared" si="2317"/>
        <v>0</v>
      </c>
      <c r="AF14805" s="334">
        <f t="shared" si="2318"/>
        <v>0</v>
      </c>
      <c r="AG14805" s="340">
        <f t="shared" si="2319"/>
        <v>0</v>
      </c>
      <c r="AI14805" s="340">
        <f t="shared" si="2321"/>
        <v>0</v>
      </c>
      <c r="AJ14805" s="340">
        <f t="shared" si="2321"/>
        <v>0</v>
      </c>
      <c r="AK14805" s="340">
        <f t="shared" si="2321"/>
        <v>0</v>
      </c>
      <c r="AL14805" s="340">
        <f t="shared" si="2321"/>
        <v>0</v>
      </c>
      <c r="AM14805" s="340">
        <f t="shared" si="2321"/>
        <v>0</v>
      </c>
    </row>
    <row r="14806" spans="1:39" x14ac:dyDescent="0.35">
      <c r="A14806" s="337">
        <v>36719</v>
      </c>
      <c r="B14806" s="338">
        <f t="shared" si="2314"/>
        <v>2000</v>
      </c>
      <c r="C14806" s="338">
        <f t="shared" si="2315"/>
        <v>7</v>
      </c>
      <c r="D14806" s="338">
        <f t="shared" si="2316"/>
        <v>12</v>
      </c>
      <c r="E14806" s="334">
        <v>0</v>
      </c>
      <c r="F14806" s="334">
        <v>0</v>
      </c>
      <c r="G14806" s="334">
        <v>0</v>
      </c>
      <c r="H14806" s="334">
        <v>0</v>
      </c>
      <c r="I14806" s="334">
        <v>0</v>
      </c>
      <c r="J14806" s="334">
        <v>0</v>
      </c>
      <c r="K14806" s="334">
        <v>0</v>
      </c>
      <c r="L14806" s="334">
        <v>0</v>
      </c>
      <c r="M14806" s="334">
        <v>0</v>
      </c>
      <c r="N14806" s="334">
        <v>0</v>
      </c>
      <c r="O14806" s="334">
        <v>0</v>
      </c>
      <c r="P14806" s="334">
        <v>0</v>
      </c>
      <c r="Q14806" s="334">
        <v>0</v>
      </c>
      <c r="R14806" s="334">
        <v>0</v>
      </c>
      <c r="S14806" s="334">
        <v>0</v>
      </c>
      <c r="T14806" s="334">
        <v>0</v>
      </c>
      <c r="U14806" s="334">
        <v>0</v>
      </c>
      <c r="V14806" s="334">
        <v>0</v>
      </c>
      <c r="W14806" s="334">
        <v>0</v>
      </c>
      <c r="X14806" s="334">
        <v>0</v>
      </c>
      <c r="Y14806" s="334">
        <v>0</v>
      </c>
      <c r="Z14806" s="334">
        <v>0</v>
      </c>
      <c r="AA14806" s="334">
        <v>0</v>
      </c>
      <c r="AB14806" s="334">
        <v>0</v>
      </c>
      <c r="AD14806" s="334">
        <v>0</v>
      </c>
      <c r="AE14806" s="334">
        <f t="shared" si="2317"/>
        <v>0</v>
      </c>
      <c r="AF14806" s="334">
        <f t="shared" si="2318"/>
        <v>0</v>
      </c>
      <c r="AG14806" s="340">
        <f t="shared" si="2319"/>
        <v>0</v>
      </c>
      <c r="AI14806" s="340">
        <f t="shared" si="2321"/>
        <v>0</v>
      </c>
      <c r="AJ14806" s="340">
        <f t="shared" si="2321"/>
        <v>0</v>
      </c>
      <c r="AK14806" s="340">
        <f t="shared" si="2321"/>
        <v>0</v>
      </c>
      <c r="AL14806" s="340">
        <f t="shared" si="2321"/>
        <v>0</v>
      </c>
      <c r="AM14806" s="340">
        <f t="shared" si="2321"/>
        <v>0</v>
      </c>
    </row>
    <row r="14807" spans="1:39" x14ac:dyDescent="0.35">
      <c r="A14807" s="337">
        <v>36720</v>
      </c>
      <c r="B14807" s="338">
        <f t="shared" si="2314"/>
        <v>2000</v>
      </c>
      <c r="C14807" s="338">
        <f t="shared" si="2315"/>
        <v>7</v>
      </c>
      <c r="D14807" s="338">
        <f t="shared" si="2316"/>
        <v>13</v>
      </c>
      <c r="E14807" s="334">
        <v>0</v>
      </c>
      <c r="F14807" s="334">
        <v>0</v>
      </c>
      <c r="G14807" s="334">
        <v>0</v>
      </c>
      <c r="H14807" s="334">
        <v>0</v>
      </c>
      <c r="I14807" s="334">
        <v>0</v>
      </c>
      <c r="J14807" s="334">
        <v>0</v>
      </c>
      <c r="K14807" s="334">
        <v>0</v>
      </c>
      <c r="L14807" s="334">
        <v>0</v>
      </c>
      <c r="M14807" s="334">
        <v>0</v>
      </c>
      <c r="N14807" s="334">
        <v>0</v>
      </c>
      <c r="O14807" s="334">
        <v>0</v>
      </c>
      <c r="P14807" s="334">
        <v>0</v>
      </c>
      <c r="Q14807" s="334">
        <v>0</v>
      </c>
      <c r="R14807" s="334">
        <v>0</v>
      </c>
      <c r="S14807" s="334">
        <v>0</v>
      </c>
      <c r="T14807" s="334">
        <v>0</v>
      </c>
      <c r="U14807" s="334">
        <v>0</v>
      </c>
      <c r="V14807" s="334">
        <v>0</v>
      </c>
      <c r="W14807" s="334">
        <v>0</v>
      </c>
      <c r="X14807" s="334">
        <v>0</v>
      </c>
      <c r="Y14807" s="334">
        <v>0</v>
      </c>
      <c r="Z14807" s="334">
        <v>0</v>
      </c>
      <c r="AA14807" s="334">
        <v>0</v>
      </c>
      <c r="AB14807" s="334">
        <v>0</v>
      </c>
      <c r="AD14807" s="334">
        <v>0</v>
      </c>
      <c r="AE14807" s="334">
        <f t="shared" si="2317"/>
        <v>0</v>
      </c>
      <c r="AF14807" s="334">
        <f t="shared" si="2318"/>
        <v>0</v>
      </c>
      <c r="AG14807" s="340">
        <f t="shared" si="2319"/>
        <v>0</v>
      </c>
      <c r="AI14807" s="340">
        <f t="shared" si="2321"/>
        <v>0</v>
      </c>
      <c r="AJ14807" s="340">
        <f t="shared" si="2321"/>
        <v>0</v>
      </c>
      <c r="AK14807" s="340">
        <f t="shared" si="2321"/>
        <v>0</v>
      </c>
      <c r="AL14807" s="340">
        <f t="shared" si="2321"/>
        <v>0</v>
      </c>
      <c r="AM14807" s="340">
        <f t="shared" si="2321"/>
        <v>0</v>
      </c>
    </row>
    <row r="14808" spans="1:39" x14ac:dyDescent="0.35">
      <c r="A14808" s="337">
        <v>36721</v>
      </c>
      <c r="B14808" s="338">
        <f t="shared" si="2314"/>
        <v>2000</v>
      </c>
      <c r="C14808" s="338">
        <f t="shared" si="2315"/>
        <v>7</v>
      </c>
      <c r="D14808" s="338">
        <f t="shared" si="2316"/>
        <v>14</v>
      </c>
      <c r="E14808" s="334">
        <v>0</v>
      </c>
      <c r="F14808" s="334">
        <v>0</v>
      </c>
      <c r="G14808" s="334">
        <v>0</v>
      </c>
      <c r="H14808" s="334">
        <v>0</v>
      </c>
      <c r="I14808" s="334">
        <v>0</v>
      </c>
      <c r="J14808" s="334">
        <v>0</v>
      </c>
      <c r="K14808" s="334">
        <v>0</v>
      </c>
      <c r="L14808" s="334">
        <v>0</v>
      </c>
      <c r="M14808" s="334">
        <v>0</v>
      </c>
      <c r="N14808" s="334">
        <v>0</v>
      </c>
      <c r="O14808" s="334">
        <v>0</v>
      </c>
      <c r="P14808" s="334">
        <v>0</v>
      </c>
      <c r="Q14808" s="334">
        <v>0</v>
      </c>
      <c r="R14808" s="334">
        <v>0</v>
      </c>
      <c r="S14808" s="334">
        <v>0</v>
      </c>
      <c r="T14808" s="334">
        <v>0</v>
      </c>
      <c r="U14808" s="334">
        <v>0</v>
      </c>
      <c r="V14808" s="334">
        <v>0</v>
      </c>
      <c r="W14808" s="334">
        <v>0</v>
      </c>
      <c r="X14808" s="334">
        <v>0</v>
      </c>
      <c r="Y14808" s="334">
        <v>0</v>
      </c>
      <c r="Z14808" s="334">
        <v>0</v>
      </c>
      <c r="AA14808" s="334">
        <v>0</v>
      </c>
      <c r="AB14808" s="334">
        <v>0</v>
      </c>
      <c r="AD14808" s="334">
        <v>0</v>
      </c>
      <c r="AE14808" s="334">
        <f t="shared" si="2317"/>
        <v>0</v>
      </c>
      <c r="AF14808" s="334">
        <f t="shared" si="2318"/>
        <v>0</v>
      </c>
      <c r="AG14808" s="340">
        <f t="shared" si="2319"/>
        <v>0</v>
      </c>
      <c r="AI14808" s="340">
        <f t="shared" si="2321"/>
        <v>0</v>
      </c>
      <c r="AJ14808" s="340">
        <f t="shared" si="2321"/>
        <v>0</v>
      </c>
      <c r="AK14808" s="340">
        <f t="shared" si="2321"/>
        <v>0</v>
      </c>
      <c r="AL14808" s="340">
        <f t="shared" si="2321"/>
        <v>0</v>
      </c>
      <c r="AM14808" s="340">
        <f t="shared" si="2321"/>
        <v>0</v>
      </c>
    </row>
    <row r="14809" spans="1:39" x14ac:dyDescent="0.35">
      <c r="A14809" s="337">
        <v>36722</v>
      </c>
      <c r="B14809" s="338">
        <f t="shared" si="2314"/>
        <v>2000</v>
      </c>
      <c r="C14809" s="338">
        <f t="shared" si="2315"/>
        <v>7</v>
      </c>
      <c r="D14809" s="338">
        <f t="shared" si="2316"/>
        <v>15</v>
      </c>
      <c r="E14809" s="334">
        <v>0</v>
      </c>
      <c r="F14809" s="334">
        <v>0</v>
      </c>
      <c r="G14809" s="334">
        <v>2.4</v>
      </c>
      <c r="H14809" s="334">
        <v>0</v>
      </c>
      <c r="I14809" s="334">
        <v>1</v>
      </c>
      <c r="J14809" s="334">
        <v>2.2000000000000002</v>
      </c>
      <c r="K14809" s="334">
        <v>3.2</v>
      </c>
      <c r="L14809" s="334">
        <v>0</v>
      </c>
      <c r="M14809" s="334">
        <v>1.2</v>
      </c>
      <c r="N14809" s="334">
        <v>0.4</v>
      </c>
      <c r="O14809" s="334">
        <v>0</v>
      </c>
      <c r="P14809" s="334">
        <v>0</v>
      </c>
      <c r="Q14809" s="334">
        <v>0</v>
      </c>
      <c r="R14809" s="334">
        <v>0</v>
      </c>
      <c r="S14809" s="334">
        <v>0</v>
      </c>
      <c r="T14809" s="334">
        <v>0</v>
      </c>
      <c r="U14809" s="334">
        <v>0</v>
      </c>
      <c r="V14809" s="334">
        <v>0</v>
      </c>
      <c r="W14809" s="334">
        <v>0</v>
      </c>
      <c r="X14809" s="334">
        <v>0</v>
      </c>
      <c r="Y14809" s="334">
        <v>0</v>
      </c>
      <c r="Z14809" s="334">
        <v>0</v>
      </c>
      <c r="AA14809" s="334">
        <v>0</v>
      </c>
      <c r="AB14809" s="334">
        <v>0</v>
      </c>
      <c r="AD14809" s="334">
        <v>10.4</v>
      </c>
      <c r="AE14809" s="334">
        <f t="shared" si="2317"/>
        <v>10.4</v>
      </c>
      <c r="AF14809" s="334">
        <f t="shared" si="2318"/>
        <v>10.4</v>
      </c>
      <c r="AG14809" s="340">
        <f t="shared" si="2319"/>
        <v>0</v>
      </c>
      <c r="AI14809" s="340">
        <f t="shared" si="2321"/>
        <v>0</v>
      </c>
      <c r="AJ14809" s="340">
        <f t="shared" si="2321"/>
        <v>0</v>
      </c>
      <c r="AK14809" s="340">
        <f t="shared" si="2321"/>
        <v>10.4</v>
      </c>
      <c r="AL14809" s="340">
        <f t="shared" si="2321"/>
        <v>0</v>
      </c>
      <c r="AM14809" s="340">
        <f t="shared" si="2321"/>
        <v>0</v>
      </c>
    </row>
    <row r="14810" spans="1:39" x14ac:dyDescent="0.35">
      <c r="A14810" s="337">
        <v>36723</v>
      </c>
      <c r="B14810" s="338">
        <f t="shared" si="2314"/>
        <v>2000</v>
      </c>
      <c r="C14810" s="338">
        <f t="shared" si="2315"/>
        <v>7</v>
      </c>
      <c r="D14810" s="338">
        <f t="shared" si="2316"/>
        <v>16</v>
      </c>
      <c r="E14810" s="334">
        <v>0</v>
      </c>
      <c r="F14810" s="334">
        <v>0</v>
      </c>
      <c r="G14810" s="334">
        <v>0</v>
      </c>
      <c r="H14810" s="334">
        <v>0</v>
      </c>
      <c r="I14810" s="334">
        <v>0</v>
      </c>
      <c r="J14810" s="334">
        <v>0</v>
      </c>
      <c r="K14810" s="334">
        <v>0</v>
      </c>
      <c r="L14810" s="334">
        <v>0</v>
      </c>
      <c r="M14810" s="334">
        <v>0</v>
      </c>
      <c r="N14810" s="334">
        <v>0</v>
      </c>
      <c r="O14810" s="334">
        <v>0</v>
      </c>
      <c r="P14810" s="334">
        <v>0</v>
      </c>
      <c r="Q14810" s="334">
        <v>0</v>
      </c>
      <c r="R14810" s="334">
        <v>0</v>
      </c>
      <c r="S14810" s="334">
        <v>0</v>
      </c>
      <c r="T14810" s="334">
        <v>0</v>
      </c>
      <c r="U14810" s="334">
        <v>0</v>
      </c>
      <c r="V14810" s="334">
        <v>0</v>
      </c>
      <c r="W14810" s="334">
        <v>0</v>
      </c>
      <c r="X14810" s="334">
        <v>0</v>
      </c>
      <c r="Y14810" s="334">
        <v>0</v>
      </c>
      <c r="Z14810" s="334">
        <v>0</v>
      </c>
      <c r="AA14810" s="334">
        <v>0</v>
      </c>
      <c r="AB14810" s="334">
        <v>0</v>
      </c>
      <c r="AD14810" s="334">
        <v>0</v>
      </c>
      <c r="AE14810" s="334">
        <f t="shared" si="2317"/>
        <v>0</v>
      </c>
      <c r="AF14810" s="334">
        <f t="shared" si="2318"/>
        <v>0</v>
      </c>
      <c r="AG14810" s="340">
        <f t="shared" si="2319"/>
        <v>0</v>
      </c>
      <c r="AI14810" s="340">
        <f t="shared" si="2321"/>
        <v>0</v>
      </c>
      <c r="AJ14810" s="340">
        <f t="shared" si="2321"/>
        <v>0</v>
      </c>
      <c r="AK14810" s="340">
        <f t="shared" si="2321"/>
        <v>0</v>
      </c>
      <c r="AL14810" s="340">
        <f t="shared" si="2321"/>
        <v>0</v>
      </c>
      <c r="AM14810" s="340">
        <f t="shared" si="2321"/>
        <v>0</v>
      </c>
    </row>
    <row r="14811" spans="1:39" x14ac:dyDescent="0.35">
      <c r="A14811" s="337">
        <v>36724</v>
      </c>
      <c r="B14811" s="338">
        <f t="shared" si="2314"/>
        <v>2000</v>
      </c>
      <c r="C14811" s="338">
        <f t="shared" si="2315"/>
        <v>7</v>
      </c>
      <c r="D14811" s="338">
        <f t="shared" si="2316"/>
        <v>17</v>
      </c>
      <c r="E14811" s="334">
        <v>0</v>
      </c>
      <c r="F14811" s="334">
        <v>0</v>
      </c>
      <c r="G14811" s="334">
        <v>0</v>
      </c>
      <c r="H14811" s="334">
        <v>0</v>
      </c>
      <c r="I14811" s="334">
        <v>0</v>
      </c>
      <c r="J14811" s="334">
        <v>0</v>
      </c>
      <c r="K14811" s="334">
        <v>0</v>
      </c>
      <c r="L14811" s="334">
        <v>0</v>
      </c>
      <c r="M14811" s="334">
        <v>0</v>
      </c>
      <c r="N14811" s="334">
        <v>0</v>
      </c>
      <c r="O14811" s="334">
        <v>0</v>
      </c>
      <c r="P14811" s="334">
        <v>0</v>
      </c>
      <c r="Q14811" s="334">
        <v>0</v>
      </c>
      <c r="R14811" s="334">
        <v>0</v>
      </c>
      <c r="S14811" s="334">
        <v>0</v>
      </c>
      <c r="T14811" s="334">
        <v>0</v>
      </c>
      <c r="U14811" s="334">
        <v>0</v>
      </c>
      <c r="V14811" s="334">
        <v>0</v>
      </c>
      <c r="W14811" s="334">
        <v>0</v>
      </c>
      <c r="X14811" s="334">
        <v>0</v>
      </c>
      <c r="Y14811" s="334">
        <v>0</v>
      </c>
      <c r="Z14811" s="334">
        <v>0</v>
      </c>
      <c r="AA14811" s="334">
        <v>0</v>
      </c>
      <c r="AB14811" s="334">
        <v>0</v>
      </c>
      <c r="AD14811" s="334">
        <v>0</v>
      </c>
      <c r="AE14811" s="334">
        <f t="shared" si="2317"/>
        <v>0</v>
      </c>
      <c r="AF14811" s="334">
        <f t="shared" si="2318"/>
        <v>0</v>
      </c>
      <c r="AG14811" s="340">
        <f t="shared" si="2319"/>
        <v>0</v>
      </c>
      <c r="AI14811" s="340">
        <f t="shared" si="2321"/>
        <v>0</v>
      </c>
      <c r="AJ14811" s="340">
        <f t="shared" si="2321"/>
        <v>0</v>
      </c>
      <c r="AK14811" s="340">
        <f t="shared" si="2321"/>
        <v>0</v>
      </c>
      <c r="AL14811" s="340">
        <f t="shared" si="2321"/>
        <v>0</v>
      </c>
      <c r="AM14811" s="340">
        <f t="shared" si="2321"/>
        <v>0</v>
      </c>
    </row>
    <row r="14812" spans="1:39" x14ac:dyDescent="0.35">
      <c r="A14812" s="337">
        <v>36725</v>
      </c>
      <c r="B14812" s="338">
        <f t="shared" si="2314"/>
        <v>2000</v>
      </c>
      <c r="C14812" s="338">
        <f t="shared" si="2315"/>
        <v>7</v>
      </c>
      <c r="D14812" s="338">
        <f t="shared" si="2316"/>
        <v>18</v>
      </c>
      <c r="E14812" s="334">
        <v>0</v>
      </c>
      <c r="F14812" s="334">
        <v>0</v>
      </c>
      <c r="G14812" s="334">
        <v>0</v>
      </c>
      <c r="H14812" s="334">
        <v>0</v>
      </c>
      <c r="I14812" s="334">
        <v>0</v>
      </c>
      <c r="J14812" s="334">
        <v>0</v>
      </c>
      <c r="K14812" s="334">
        <v>0</v>
      </c>
      <c r="L14812" s="334">
        <v>0</v>
      </c>
      <c r="M14812" s="334">
        <v>0</v>
      </c>
      <c r="N14812" s="334">
        <v>0</v>
      </c>
      <c r="O14812" s="334">
        <v>0</v>
      </c>
      <c r="P14812" s="334">
        <v>0</v>
      </c>
      <c r="Q14812" s="334">
        <v>0</v>
      </c>
      <c r="R14812" s="334">
        <v>0</v>
      </c>
      <c r="S14812" s="334">
        <v>0</v>
      </c>
      <c r="T14812" s="334">
        <v>0</v>
      </c>
      <c r="U14812" s="334">
        <v>0</v>
      </c>
      <c r="V14812" s="334">
        <v>0</v>
      </c>
      <c r="W14812" s="334">
        <v>0</v>
      </c>
      <c r="X14812" s="334">
        <v>0</v>
      </c>
      <c r="Y14812" s="334">
        <v>0</v>
      </c>
      <c r="Z14812" s="334">
        <v>0</v>
      </c>
      <c r="AA14812" s="334">
        <v>0</v>
      </c>
      <c r="AB14812" s="334">
        <v>0</v>
      </c>
      <c r="AD14812" s="334">
        <v>0</v>
      </c>
      <c r="AE14812" s="334">
        <f t="shared" si="2317"/>
        <v>0</v>
      </c>
      <c r="AF14812" s="334">
        <f t="shared" si="2318"/>
        <v>0</v>
      </c>
      <c r="AG14812" s="340">
        <f t="shared" si="2319"/>
        <v>0</v>
      </c>
      <c r="AI14812" s="340">
        <f t="shared" si="2321"/>
        <v>0</v>
      </c>
      <c r="AJ14812" s="340">
        <f t="shared" si="2321"/>
        <v>0</v>
      </c>
      <c r="AK14812" s="340">
        <f t="shared" si="2321"/>
        <v>0</v>
      </c>
      <c r="AL14812" s="340">
        <f t="shared" si="2321"/>
        <v>0</v>
      </c>
      <c r="AM14812" s="340">
        <f t="shared" si="2321"/>
        <v>0</v>
      </c>
    </row>
    <row r="14813" spans="1:39" x14ac:dyDescent="0.35">
      <c r="A14813" s="337">
        <v>36726</v>
      </c>
      <c r="B14813" s="338">
        <f t="shared" si="2314"/>
        <v>2000</v>
      </c>
      <c r="C14813" s="338">
        <f t="shared" si="2315"/>
        <v>7</v>
      </c>
      <c r="D14813" s="338">
        <f t="shared" si="2316"/>
        <v>19</v>
      </c>
      <c r="E14813" s="334">
        <v>0</v>
      </c>
      <c r="F14813" s="334">
        <v>0</v>
      </c>
      <c r="G14813" s="334">
        <v>0</v>
      </c>
      <c r="H14813" s="334">
        <v>0</v>
      </c>
      <c r="I14813" s="334">
        <v>0</v>
      </c>
      <c r="J14813" s="334">
        <v>0</v>
      </c>
      <c r="K14813" s="334">
        <v>0</v>
      </c>
      <c r="L14813" s="334">
        <v>0</v>
      </c>
      <c r="M14813" s="334">
        <v>0</v>
      </c>
      <c r="N14813" s="334">
        <v>0</v>
      </c>
      <c r="O14813" s="334">
        <v>0</v>
      </c>
      <c r="P14813" s="334">
        <v>0</v>
      </c>
      <c r="Q14813" s="334">
        <v>0</v>
      </c>
      <c r="R14813" s="334">
        <v>0</v>
      </c>
      <c r="S14813" s="334">
        <v>0</v>
      </c>
      <c r="T14813" s="334">
        <v>0</v>
      </c>
      <c r="U14813" s="334">
        <v>0.6</v>
      </c>
      <c r="V14813" s="334">
        <v>0</v>
      </c>
      <c r="W14813" s="334">
        <v>0</v>
      </c>
      <c r="X14813" s="334">
        <v>0</v>
      </c>
      <c r="Y14813" s="334">
        <v>0</v>
      </c>
      <c r="Z14813" s="334">
        <v>0</v>
      </c>
      <c r="AA14813" s="334">
        <v>0</v>
      </c>
      <c r="AB14813" s="334">
        <v>0</v>
      </c>
      <c r="AD14813" s="334">
        <v>0.6</v>
      </c>
      <c r="AE14813" s="334">
        <f t="shared" si="2317"/>
        <v>0.6</v>
      </c>
      <c r="AF14813" s="334">
        <f t="shared" si="2318"/>
        <v>0.6</v>
      </c>
      <c r="AG14813" s="340">
        <f t="shared" si="2319"/>
        <v>0</v>
      </c>
      <c r="AI14813" s="340">
        <f t="shared" si="2321"/>
        <v>0</v>
      </c>
      <c r="AJ14813" s="340">
        <f t="shared" si="2321"/>
        <v>0</v>
      </c>
      <c r="AK14813" s="340">
        <f t="shared" si="2321"/>
        <v>0.6</v>
      </c>
      <c r="AL14813" s="340">
        <f t="shared" si="2321"/>
        <v>0</v>
      </c>
      <c r="AM14813" s="340">
        <f t="shared" si="2321"/>
        <v>0</v>
      </c>
    </row>
    <row r="14814" spans="1:39" x14ac:dyDescent="0.35">
      <c r="A14814" s="337">
        <v>36727</v>
      </c>
      <c r="B14814" s="338">
        <f t="shared" si="2314"/>
        <v>2000</v>
      </c>
      <c r="C14814" s="338">
        <f t="shared" si="2315"/>
        <v>7</v>
      </c>
      <c r="D14814" s="338">
        <f t="shared" si="2316"/>
        <v>20</v>
      </c>
      <c r="E14814" s="334">
        <v>0</v>
      </c>
      <c r="F14814" s="334">
        <v>0</v>
      </c>
      <c r="G14814" s="334">
        <v>0</v>
      </c>
      <c r="H14814" s="334">
        <v>0</v>
      </c>
      <c r="I14814" s="334">
        <v>0</v>
      </c>
      <c r="J14814" s="334">
        <v>0</v>
      </c>
      <c r="K14814" s="334">
        <v>0</v>
      </c>
      <c r="L14814" s="334">
        <v>0</v>
      </c>
      <c r="M14814" s="334">
        <v>0</v>
      </c>
      <c r="N14814" s="334">
        <v>0</v>
      </c>
      <c r="O14814" s="334">
        <v>0</v>
      </c>
      <c r="P14814" s="334">
        <v>0</v>
      </c>
      <c r="Q14814" s="334">
        <v>0</v>
      </c>
      <c r="R14814" s="334">
        <v>0</v>
      </c>
      <c r="S14814" s="334">
        <v>0</v>
      </c>
      <c r="T14814" s="334">
        <v>0</v>
      </c>
      <c r="U14814" s="334">
        <v>0</v>
      </c>
      <c r="V14814" s="334">
        <v>0</v>
      </c>
      <c r="W14814" s="334">
        <v>0</v>
      </c>
      <c r="X14814" s="334">
        <v>0</v>
      </c>
      <c r="Y14814" s="334">
        <v>0</v>
      </c>
      <c r="Z14814" s="334">
        <v>0</v>
      </c>
      <c r="AA14814" s="334">
        <v>0</v>
      </c>
      <c r="AB14814" s="334">
        <v>0</v>
      </c>
      <c r="AD14814" s="334">
        <v>0</v>
      </c>
      <c r="AE14814" s="334">
        <f t="shared" si="2317"/>
        <v>0</v>
      </c>
      <c r="AF14814" s="334">
        <f t="shared" si="2318"/>
        <v>0</v>
      </c>
      <c r="AG14814" s="340">
        <f t="shared" si="2319"/>
        <v>0</v>
      </c>
      <c r="AI14814" s="340">
        <f t="shared" si="2321"/>
        <v>0</v>
      </c>
      <c r="AJ14814" s="340">
        <f t="shared" si="2321"/>
        <v>0</v>
      </c>
      <c r="AK14814" s="340">
        <f t="shared" si="2321"/>
        <v>0</v>
      </c>
      <c r="AL14814" s="340">
        <f t="shared" si="2321"/>
        <v>0</v>
      </c>
      <c r="AM14814" s="340">
        <f t="shared" si="2321"/>
        <v>0</v>
      </c>
    </row>
    <row r="14815" spans="1:39" x14ac:dyDescent="0.35">
      <c r="A14815" s="337">
        <v>36728</v>
      </c>
      <c r="B14815" s="338">
        <f t="shared" si="2314"/>
        <v>2000</v>
      </c>
      <c r="C14815" s="338">
        <f t="shared" si="2315"/>
        <v>7</v>
      </c>
      <c r="D14815" s="338">
        <f t="shared" si="2316"/>
        <v>21</v>
      </c>
      <c r="E14815" s="334">
        <v>0.8</v>
      </c>
      <c r="F14815" s="334">
        <v>0</v>
      </c>
      <c r="G14815" s="334">
        <v>0</v>
      </c>
      <c r="H14815" s="334">
        <v>0</v>
      </c>
      <c r="I14815" s="334">
        <v>0</v>
      </c>
      <c r="J14815" s="334">
        <v>0</v>
      </c>
      <c r="K14815" s="334">
        <v>0</v>
      </c>
      <c r="L14815" s="334">
        <v>0</v>
      </c>
      <c r="M14815" s="334">
        <v>0</v>
      </c>
      <c r="N14815" s="334">
        <v>0</v>
      </c>
      <c r="O14815" s="334">
        <v>0</v>
      </c>
      <c r="P14815" s="334">
        <v>0</v>
      </c>
      <c r="Q14815" s="334">
        <v>0</v>
      </c>
      <c r="R14815" s="334">
        <v>0</v>
      </c>
      <c r="S14815" s="334">
        <v>0</v>
      </c>
      <c r="T14815" s="334">
        <v>0</v>
      </c>
      <c r="U14815" s="334">
        <v>0</v>
      </c>
      <c r="V14815" s="334">
        <v>0</v>
      </c>
      <c r="W14815" s="334">
        <v>0</v>
      </c>
      <c r="X14815" s="334">
        <v>0</v>
      </c>
      <c r="Y14815" s="334">
        <v>0</v>
      </c>
      <c r="Z14815" s="334">
        <v>0</v>
      </c>
      <c r="AA14815" s="334">
        <v>0</v>
      </c>
      <c r="AB14815" s="334">
        <v>0</v>
      </c>
      <c r="AD14815" s="334">
        <v>0.8</v>
      </c>
      <c r="AE14815" s="334">
        <f t="shared" si="2317"/>
        <v>0.8</v>
      </c>
      <c r="AF14815" s="334">
        <f t="shared" si="2318"/>
        <v>0.8</v>
      </c>
      <c r="AG14815" s="340">
        <f t="shared" si="2319"/>
        <v>0</v>
      </c>
      <c r="AI14815" s="340">
        <f t="shared" si="2321"/>
        <v>0</v>
      </c>
      <c r="AJ14815" s="340">
        <f t="shared" si="2321"/>
        <v>0</v>
      </c>
      <c r="AK14815" s="340">
        <f t="shared" si="2321"/>
        <v>0.8</v>
      </c>
      <c r="AL14815" s="340">
        <f t="shared" si="2321"/>
        <v>0</v>
      </c>
      <c r="AM14815" s="340">
        <f t="shared" si="2321"/>
        <v>0</v>
      </c>
    </row>
    <row r="14816" spans="1:39" x14ac:dyDescent="0.35">
      <c r="A14816" s="337">
        <v>36729</v>
      </c>
      <c r="B14816" s="338">
        <f t="shared" si="2314"/>
        <v>2000</v>
      </c>
      <c r="C14816" s="338">
        <f t="shared" si="2315"/>
        <v>7</v>
      </c>
      <c r="D14816" s="338">
        <f t="shared" si="2316"/>
        <v>22</v>
      </c>
      <c r="E14816" s="334">
        <v>0</v>
      </c>
      <c r="F14816" s="334">
        <v>0</v>
      </c>
      <c r="G14816" s="334">
        <v>0</v>
      </c>
      <c r="H14816" s="334">
        <v>0</v>
      </c>
      <c r="I14816" s="334">
        <v>0</v>
      </c>
      <c r="J14816" s="334">
        <v>0</v>
      </c>
      <c r="K14816" s="334">
        <v>0</v>
      </c>
      <c r="L14816" s="334">
        <v>0</v>
      </c>
      <c r="M14816" s="334">
        <v>0</v>
      </c>
      <c r="N14816" s="334">
        <v>0</v>
      </c>
      <c r="O14816" s="334">
        <v>0</v>
      </c>
      <c r="P14816" s="334">
        <v>0</v>
      </c>
      <c r="Q14816" s="334">
        <v>0</v>
      </c>
      <c r="R14816" s="334">
        <v>0</v>
      </c>
      <c r="S14816" s="334">
        <v>0</v>
      </c>
      <c r="T14816" s="334">
        <v>0</v>
      </c>
      <c r="U14816" s="334">
        <v>0</v>
      </c>
      <c r="V14816" s="334">
        <v>0</v>
      </c>
      <c r="W14816" s="334">
        <v>0</v>
      </c>
      <c r="X14816" s="334">
        <v>0</v>
      </c>
      <c r="Y14816" s="334">
        <v>0</v>
      </c>
      <c r="Z14816" s="334">
        <v>0</v>
      </c>
      <c r="AA14816" s="334">
        <v>0</v>
      </c>
      <c r="AB14816" s="334">
        <v>1.2</v>
      </c>
      <c r="AD14816" s="334">
        <v>1.2</v>
      </c>
      <c r="AE14816" s="334">
        <f t="shared" si="2317"/>
        <v>1.2</v>
      </c>
      <c r="AF14816" s="334">
        <f t="shared" si="2318"/>
        <v>1.2</v>
      </c>
      <c r="AG14816" s="340">
        <f t="shared" si="2319"/>
        <v>0</v>
      </c>
      <c r="AI14816" s="340">
        <f t="shared" si="2321"/>
        <v>0</v>
      </c>
      <c r="AJ14816" s="340">
        <f t="shared" si="2321"/>
        <v>0</v>
      </c>
      <c r="AK14816" s="340">
        <f t="shared" si="2321"/>
        <v>1.2</v>
      </c>
      <c r="AL14816" s="340">
        <f t="shared" si="2321"/>
        <v>0</v>
      </c>
      <c r="AM14816" s="340">
        <f t="shared" si="2321"/>
        <v>0</v>
      </c>
    </row>
    <row r="14817" spans="1:39" x14ac:dyDescent="0.35">
      <c r="A14817" s="337">
        <v>36730</v>
      </c>
      <c r="B14817" s="338">
        <f t="shared" si="2314"/>
        <v>2000</v>
      </c>
      <c r="C14817" s="338">
        <f t="shared" si="2315"/>
        <v>7</v>
      </c>
      <c r="D14817" s="338">
        <f t="shared" si="2316"/>
        <v>23</v>
      </c>
      <c r="E14817" s="334">
        <v>0</v>
      </c>
      <c r="F14817" s="334">
        <v>0</v>
      </c>
      <c r="G14817" s="334">
        <v>0</v>
      </c>
      <c r="H14817" s="334">
        <v>0</v>
      </c>
      <c r="I14817" s="334">
        <v>0</v>
      </c>
      <c r="J14817" s="334">
        <v>0</v>
      </c>
      <c r="K14817" s="334">
        <v>0</v>
      </c>
      <c r="L14817" s="334">
        <v>0</v>
      </c>
      <c r="M14817" s="334">
        <v>0</v>
      </c>
      <c r="N14817" s="334">
        <v>0</v>
      </c>
      <c r="O14817" s="334">
        <v>0.4</v>
      </c>
      <c r="P14817" s="334">
        <v>0</v>
      </c>
      <c r="Q14817" s="334">
        <v>0</v>
      </c>
      <c r="R14817" s="334">
        <v>0</v>
      </c>
      <c r="S14817" s="334">
        <v>0</v>
      </c>
      <c r="T14817" s="334">
        <v>0</v>
      </c>
      <c r="U14817" s="334">
        <v>0</v>
      </c>
      <c r="V14817" s="334">
        <v>0</v>
      </c>
      <c r="W14817" s="334">
        <v>0</v>
      </c>
      <c r="X14817" s="334">
        <v>0</v>
      </c>
      <c r="Y14817" s="334">
        <v>0</v>
      </c>
      <c r="Z14817" s="334">
        <v>0</v>
      </c>
      <c r="AA14817" s="334">
        <v>0</v>
      </c>
      <c r="AB14817" s="334">
        <v>0</v>
      </c>
      <c r="AD14817" s="334">
        <v>0.4</v>
      </c>
      <c r="AE14817" s="334">
        <f t="shared" si="2317"/>
        <v>0.4</v>
      </c>
      <c r="AF14817" s="334">
        <f t="shared" si="2318"/>
        <v>0.4</v>
      </c>
      <c r="AG14817" s="340">
        <f t="shared" si="2319"/>
        <v>0</v>
      </c>
      <c r="AI14817" s="340">
        <f t="shared" si="2321"/>
        <v>0</v>
      </c>
      <c r="AJ14817" s="340">
        <f t="shared" si="2321"/>
        <v>0</v>
      </c>
      <c r="AK14817" s="340">
        <f t="shared" si="2321"/>
        <v>0.4</v>
      </c>
      <c r="AL14817" s="340">
        <f t="shared" si="2321"/>
        <v>0</v>
      </c>
      <c r="AM14817" s="340">
        <f t="shared" si="2321"/>
        <v>0</v>
      </c>
    </row>
    <row r="14818" spans="1:39" x14ac:dyDescent="0.35">
      <c r="A14818" s="337">
        <v>36731</v>
      </c>
      <c r="B14818" s="338">
        <f t="shared" si="2314"/>
        <v>2000</v>
      </c>
      <c r="C14818" s="338">
        <f t="shared" si="2315"/>
        <v>7</v>
      </c>
      <c r="D14818" s="338">
        <f t="shared" si="2316"/>
        <v>24</v>
      </c>
      <c r="E14818" s="334">
        <v>0.6</v>
      </c>
      <c r="F14818" s="334">
        <v>0.6</v>
      </c>
      <c r="G14818" s="334">
        <v>0.7</v>
      </c>
      <c r="H14818" s="334">
        <v>0.6</v>
      </c>
      <c r="I14818" s="334">
        <v>0.9</v>
      </c>
      <c r="J14818" s="334">
        <v>2</v>
      </c>
      <c r="K14818" s="334">
        <v>0</v>
      </c>
      <c r="L14818" s="334">
        <v>0</v>
      </c>
      <c r="M14818" s="334">
        <v>0</v>
      </c>
      <c r="N14818" s="334">
        <v>0</v>
      </c>
      <c r="O14818" s="334">
        <v>0</v>
      </c>
      <c r="P14818" s="334">
        <v>0</v>
      </c>
      <c r="Q14818" s="334">
        <v>0</v>
      </c>
      <c r="R14818" s="334">
        <v>0</v>
      </c>
      <c r="S14818" s="334">
        <v>0</v>
      </c>
      <c r="T14818" s="334">
        <v>0</v>
      </c>
      <c r="U14818" s="334">
        <v>0</v>
      </c>
      <c r="V14818" s="334">
        <v>0</v>
      </c>
      <c r="W14818" s="334">
        <v>0</v>
      </c>
      <c r="X14818" s="334">
        <v>0</v>
      </c>
      <c r="Y14818" s="334">
        <v>0</v>
      </c>
      <c r="Z14818" s="334">
        <v>0</v>
      </c>
      <c r="AA14818" s="334">
        <v>0</v>
      </c>
      <c r="AB14818" s="334">
        <v>0</v>
      </c>
      <c r="AD14818" s="334">
        <v>5.4</v>
      </c>
      <c r="AE14818" s="334">
        <f t="shared" si="2317"/>
        <v>5.4</v>
      </c>
      <c r="AF14818" s="334">
        <f t="shared" si="2318"/>
        <v>5.4</v>
      </c>
      <c r="AG14818" s="340">
        <f t="shared" si="2319"/>
        <v>0</v>
      </c>
      <c r="AI14818" s="340">
        <f t="shared" si="2321"/>
        <v>0</v>
      </c>
      <c r="AJ14818" s="340">
        <f t="shared" si="2321"/>
        <v>0</v>
      </c>
      <c r="AK14818" s="340">
        <f t="shared" si="2321"/>
        <v>5.4</v>
      </c>
      <c r="AL14818" s="340">
        <f t="shared" si="2321"/>
        <v>0</v>
      </c>
      <c r="AM14818" s="340">
        <f t="shared" si="2321"/>
        <v>0</v>
      </c>
    </row>
    <row r="14819" spans="1:39" x14ac:dyDescent="0.35">
      <c r="A14819" s="337">
        <v>36732</v>
      </c>
      <c r="B14819" s="338">
        <f t="shared" si="2314"/>
        <v>2000</v>
      </c>
      <c r="C14819" s="338">
        <f t="shared" si="2315"/>
        <v>7</v>
      </c>
      <c r="D14819" s="338">
        <f t="shared" si="2316"/>
        <v>25</v>
      </c>
      <c r="E14819" s="334">
        <v>0</v>
      </c>
      <c r="F14819" s="334">
        <v>0</v>
      </c>
      <c r="G14819" s="334">
        <v>0</v>
      </c>
      <c r="H14819" s="334">
        <v>0</v>
      </c>
      <c r="I14819" s="334">
        <v>0</v>
      </c>
      <c r="J14819" s="334">
        <v>0</v>
      </c>
      <c r="K14819" s="334">
        <v>0</v>
      </c>
      <c r="L14819" s="334">
        <v>0</v>
      </c>
      <c r="M14819" s="334">
        <v>0</v>
      </c>
      <c r="N14819" s="334">
        <v>0</v>
      </c>
      <c r="O14819" s="334">
        <v>0</v>
      </c>
      <c r="P14819" s="334">
        <v>0</v>
      </c>
      <c r="Q14819" s="334">
        <v>0</v>
      </c>
      <c r="R14819" s="334">
        <v>0</v>
      </c>
      <c r="S14819" s="334">
        <v>0</v>
      </c>
      <c r="T14819" s="334">
        <v>0</v>
      </c>
      <c r="U14819" s="334">
        <v>0</v>
      </c>
      <c r="V14819" s="334">
        <v>0</v>
      </c>
      <c r="W14819" s="334">
        <v>0.2</v>
      </c>
      <c r="X14819" s="334">
        <v>3.3</v>
      </c>
      <c r="Y14819" s="334">
        <v>0.6</v>
      </c>
      <c r="Z14819" s="334">
        <v>0.8</v>
      </c>
      <c r="AA14819" s="334">
        <v>0</v>
      </c>
      <c r="AB14819" s="334">
        <v>0</v>
      </c>
      <c r="AD14819" s="334">
        <v>4.9000000000000004</v>
      </c>
      <c r="AE14819" s="334">
        <f t="shared" si="2317"/>
        <v>4.9000000000000004</v>
      </c>
      <c r="AF14819" s="334">
        <f t="shared" si="2318"/>
        <v>4.8999999999999995</v>
      </c>
      <c r="AG14819" s="340">
        <f t="shared" si="2319"/>
        <v>8.8817841970012523E-16</v>
      </c>
      <c r="AI14819" s="340">
        <f t="shared" si="2321"/>
        <v>0</v>
      </c>
      <c r="AJ14819" s="340">
        <f t="shared" si="2321"/>
        <v>0</v>
      </c>
      <c r="AK14819" s="340">
        <f t="shared" si="2321"/>
        <v>4.8999999999999995</v>
      </c>
      <c r="AL14819" s="340">
        <f t="shared" si="2321"/>
        <v>0</v>
      </c>
      <c r="AM14819" s="340">
        <f t="shared" si="2321"/>
        <v>0</v>
      </c>
    </row>
    <row r="14820" spans="1:39" x14ac:dyDescent="0.35">
      <c r="A14820" s="337">
        <v>36733</v>
      </c>
      <c r="B14820" s="338">
        <f t="shared" si="2314"/>
        <v>2000</v>
      </c>
      <c r="C14820" s="338">
        <f t="shared" si="2315"/>
        <v>7</v>
      </c>
      <c r="D14820" s="338">
        <f t="shared" si="2316"/>
        <v>26</v>
      </c>
      <c r="E14820" s="334">
        <v>0</v>
      </c>
      <c r="F14820" s="334">
        <v>0</v>
      </c>
      <c r="G14820" s="334">
        <v>0</v>
      </c>
      <c r="H14820" s="334">
        <v>0</v>
      </c>
      <c r="I14820" s="334">
        <v>0</v>
      </c>
      <c r="J14820" s="334">
        <v>0</v>
      </c>
      <c r="K14820" s="334">
        <v>0</v>
      </c>
      <c r="L14820" s="334">
        <v>0</v>
      </c>
      <c r="M14820" s="334">
        <v>0</v>
      </c>
      <c r="N14820" s="334">
        <v>0</v>
      </c>
      <c r="O14820" s="334">
        <v>0</v>
      </c>
      <c r="P14820" s="334">
        <v>0</v>
      </c>
      <c r="Q14820" s="334">
        <v>0</v>
      </c>
      <c r="R14820" s="334">
        <v>0</v>
      </c>
      <c r="S14820" s="334">
        <v>0</v>
      </c>
      <c r="T14820" s="334">
        <v>0</v>
      </c>
      <c r="U14820" s="334">
        <v>0</v>
      </c>
      <c r="V14820" s="334">
        <v>0</v>
      </c>
      <c r="W14820" s="334">
        <v>0</v>
      </c>
      <c r="X14820" s="334">
        <v>0</v>
      </c>
      <c r="Y14820" s="334">
        <v>0</v>
      </c>
      <c r="Z14820" s="334">
        <v>0</v>
      </c>
      <c r="AA14820" s="334">
        <v>0</v>
      </c>
      <c r="AB14820" s="334">
        <v>0</v>
      </c>
      <c r="AD14820" s="334">
        <v>0</v>
      </c>
      <c r="AE14820" s="334">
        <f t="shared" si="2317"/>
        <v>0</v>
      </c>
      <c r="AF14820" s="334">
        <f t="shared" si="2318"/>
        <v>0</v>
      </c>
      <c r="AG14820" s="340">
        <f t="shared" si="2319"/>
        <v>0</v>
      </c>
      <c r="AI14820" s="340">
        <f t="shared" ref="AI14820:AM14835" si="2322">IF($C14820=AI$1,$AF14820,0)</f>
        <v>0</v>
      </c>
      <c r="AJ14820" s="340">
        <f t="shared" si="2322"/>
        <v>0</v>
      </c>
      <c r="AK14820" s="340">
        <f t="shared" si="2322"/>
        <v>0</v>
      </c>
      <c r="AL14820" s="340">
        <f t="shared" si="2322"/>
        <v>0</v>
      </c>
      <c r="AM14820" s="340">
        <f t="shared" si="2322"/>
        <v>0</v>
      </c>
    </row>
    <row r="14821" spans="1:39" x14ac:dyDescent="0.35">
      <c r="A14821" s="337">
        <v>36734</v>
      </c>
      <c r="B14821" s="338">
        <f t="shared" si="2314"/>
        <v>2000</v>
      </c>
      <c r="C14821" s="338">
        <f t="shared" si="2315"/>
        <v>7</v>
      </c>
      <c r="D14821" s="338">
        <f t="shared" si="2316"/>
        <v>27</v>
      </c>
      <c r="E14821" s="334">
        <v>0</v>
      </c>
      <c r="F14821" s="334">
        <v>0</v>
      </c>
      <c r="G14821" s="334">
        <v>0</v>
      </c>
      <c r="H14821" s="334">
        <v>0</v>
      </c>
      <c r="I14821" s="334">
        <v>0</v>
      </c>
      <c r="J14821" s="334">
        <v>0</v>
      </c>
      <c r="K14821" s="334">
        <v>0</v>
      </c>
      <c r="L14821" s="334">
        <v>0</v>
      </c>
      <c r="M14821" s="334">
        <v>0</v>
      </c>
      <c r="N14821" s="334">
        <v>0</v>
      </c>
      <c r="O14821" s="334">
        <v>0</v>
      </c>
      <c r="P14821" s="334">
        <v>0</v>
      </c>
      <c r="Q14821" s="334">
        <v>0</v>
      </c>
      <c r="R14821" s="334">
        <v>0</v>
      </c>
      <c r="S14821" s="334">
        <v>0</v>
      </c>
      <c r="T14821" s="334">
        <v>0</v>
      </c>
      <c r="U14821" s="334">
        <v>0</v>
      </c>
      <c r="V14821" s="334">
        <v>0</v>
      </c>
      <c r="W14821" s="334">
        <v>0</v>
      </c>
      <c r="X14821" s="334">
        <v>0</v>
      </c>
      <c r="Y14821" s="334">
        <v>0</v>
      </c>
      <c r="Z14821" s="334">
        <v>0</v>
      </c>
      <c r="AA14821" s="334">
        <v>0</v>
      </c>
      <c r="AB14821" s="334">
        <v>0</v>
      </c>
      <c r="AD14821" s="334">
        <v>0</v>
      </c>
      <c r="AE14821" s="334">
        <f t="shared" si="2317"/>
        <v>0</v>
      </c>
      <c r="AF14821" s="334">
        <f t="shared" si="2318"/>
        <v>0</v>
      </c>
      <c r="AG14821" s="340">
        <f t="shared" si="2319"/>
        <v>0</v>
      </c>
      <c r="AI14821" s="340">
        <f t="shared" si="2322"/>
        <v>0</v>
      </c>
      <c r="AJ14821" s="340">
        <f t="shared" si="2322"/>
        <v>0</v>
      </c>
      <c r="AK14821" s="340">
        <f t="shared" si="2322"/>
        <v>0</v>
      </c>
      <c r="AL14821" s="340">
        <f t="shared" si="2322"/>
        <v>0</v>
      </c>
      <c r="AM14821" s="340">
        <f t="shared" si="2322"/>
        <v>0</v>
      </c>
    </row>
    <row r="14822" spans="1:39" x14ac:dyDescent="0.35">
      <c r="A14822" s="337">
        <v>36735</v>
      </c>
      <c r="B14822" s="338">
        <f t="shared" si="2314"/>
        <v>2000</v>
      </c>
      <c r="C14822" s="338">
        <f t="shared" si="2315"/>
        <v>7</v>
      </c>
      <c r="D14822" s="338">
        <f t="shared" si="2316"/>
        <v>28</v>
      </c>
      <c r="E14822" s="334">
        <v>0</v>
      </c>
      <c r="F14822" s="334">
        <v>0</v>
      </c>
      <c r="G14822" s="334">
        <v>0</v>
      </c>
      <c r="H14822" s="334">
        <v>0</v>
      </c>
      <c r="I14822" s="334">
        <v>0</v>
      </c>
      <c r="J14822" s="334">
        <v>0</v>
      </c>
      <c r="K14822" s="334">
        <v>0</v>
      </c>
      <c r="L14822" s="334">
        <v>0</v>
      </c>
      <c r="M14822" s="334">
        <v>0</v>
      </c>
      <c r="N14822" s="334">
        <v>0</v>
      </c>
      <c r="O14822" s="334">
        <v>0</v>
      </c>
      <c r="P14822" s="334">
        <v>0</v>
      </c>
      <c r="Q14822" s="334">
        <v>0</v>
      </c>
      <c r="R14822" s="334">
        <v>0</v>
      </c>
      <c r="S14822" s="334">
        <v>0</v>
      </c>
      <c r="T14822" s="334">
        <v>0</v>
      </c>
      <c r="U14822" s="334">
        <v>0</v>
      </c>
      <c r="V14822" s="334">
        <v>0</v>
      </c>
      <c r="W14822" s="334">
        <v>0</v>
      </c>
      <c r="X14822" s="334">
        <v>0</v>
      </c>
      <c r="Y14822" s="334">
        <v>0</v>
      </c>
      <c r="Z14822" s="334">
        <v>0</v>
      </c>
      <c r="AA14822" s="334">
        <v>0</v>
      </c>
      <c r="AB14822" s="334">
        <v>0</v>
      </c>
      <c r="AD14822" s="334">
        <v>0</v>
      </c>
      <c r="AE14822" s="334">
        <f t="shared" si="2317"/>
        <v>0</v>
      </c>
      <c r="AF14822" s="334">
        <f t="shared" si="2318"/>
        <v>0</v>
      </c>
      <c r="AG14822" s="340">
        <f t="shared" si="2319"/>
        <v>0</v>
      </c>
      <c r="AI14822" s="340">
        <f t="shared" si="2322"/>
        <v>0</v>
      </c>
      <c r="AJ14822" s="340">
        <f t="shared" si="2322"/>
        <v>0</v>
      </c>
      <c r="AK14822" s="340">
        <f t="shared" si="2322"/>
        <v>0</v>
      </c>
      <c r="AL14822" s="340">
        <f t="shared" si="2322"/>
        <v>0</v>
      </c>
      <c r="AM14822" s="340">
        <f t="shared" si="2322"/>
        <v>0</v>
      </c>
    </row>
    <row r="14823" spans="1:39" x14ac:dyDescent="0.35">
      <c r="A14823" s="337">
        <v>36736</v>
      </c>
      <c r="B14823" s="338">
        <f t="shared" si="2314"/>
        <v>2000</v>
      </c>
      <c r="C14823" s="338">
        <f t="shared" si="2315"/>
        <v>7</v>
      </c>
      <c r="D14823" s="338">
        <f t="shared" si="2316"/>
        <v>29</v>
      </c>
      <c r="E14823" s="334">
        <v>0</v>
      </c>
      <c r="F14823" s="334">
        <v>0</v>
      </c>
      <c r="G14823" s="334">
        <v>0</v>
      </c>
      <c r="H14823" s="334">
        <v>0</v>
      </c>
      <c r="I14823" s="334">
        <v>0</v>
      </c>
      <c r="J14823" s="334">
        <v>0</v>
      </c>
      <c r="K14823" s="334">
        <v>0</v>
      </c>
      <c r="L14823" s="334">
        <v>0</v>
      </c>
      <c r="M14823" s="334">
        <v>0</v>
      </c>
      <c r="N14823" s="334">
        <v>0</v>
      </c>
      <c r="O14823" s="334">
        <v>0</v>
      </c>
      <c r="P14823" s="334">
        <v>0</v>
      </c>
      <c r="Q14823" s="334">
        <v>0</v>
      </c>
      <c r="R14823" s="334">
        <v>0</v>
      </c>
      <c r="S14823" s="334">
        <v>0</v>
      </c>
      <c r="T14823" s="334">
        <v>0</v>
      </c>
      <c r="U14823" s="334">
        <v>0</v>
      </c>
      <c r="V14823" s="334">
        <v>0</v>
      </c>
      <c r="W14823" s="334">
        <v>0</v>
      </c>
      <c r="X14823" s="334">
        <v>0</v>
      </c>
      <c r="Y14823" s="334">
        <v>0</v>
      </c>
      <c r="Z14823" s="334">
        <v>0</v>
      </c>
      <c r="AA14823" s="334">
        <v>0</v>
      </c>
      <c r="AB14823" s="334">
        <v>0</v>
      </c>
      <c r="AD14823" s="334">
        <v>0</v>
      </c>
      <c r="AE14823" s="334">
        <f t="shared" si="2317"/>
        <v>0</v>
      </c>
      <c r="AF14823" s="334">
        <f t="shared" si="2318"/>
        <v>0</v>
      </c>
      <c r="AG14823" s="340">
        <f t="shared" si="2319"/>
        <v>0</v>
      </c>
      <c r="AI14823" s="340">
        <f t="shared" si="2322"/>
        <v>0</v>
      </c>
      <c r="AJ14823" s="340">
        <f t="shared" si="2322"/>
        <v>0</v>
      </c>
      <c r="AK14823" s="340">
        <f t="shared" si="2322"/>
        <v>0</v>
      </c>
      <c r="AL14823" s="340">
        <f t="shared" si="2322"/>
        <v>0</v>
      </c>
      <c r="AM14823" s="340">
        <f t="shared" si="2322"/>
        <v>0</v>
      </c>
    </row>
    <row r="14824" spans="1:39" x14ac:dyDescent="0.35">
      <c r="A14824" s="337">
        <v>36737</v>
      </c>
      <c r="B14824" s="338">
        <f t="shared" si="2314"/>
        <v>2000</v>
      </c>
      <c r="C14824" s="338">
        <f t="shared" si="2315"/>
        <v>7</v>
      </c>
      <c r="D14824" s="338">
        <f t="shared" si="2316"/>
        <v>30</v>
      </c>
      <c r="E14824" s="334">
        <v>0</v>
      </c>
      <c r="F14824" s="334">
        <v>0</v>
      </c>
      <c r="G14824" s="334">
        <v>0</v>
      </c>
      <c r="H14824" s="334">
        <v>0</v>
      </c>
      <c r="I14824" s="334">
        <v>0</v>
      </c>
      <c r="J14824" s="334">
        <v>0</v>
      </c>
      <c r="K14824" s="334">
        <v>0</v>
      </c>
      <c r="L14824" s="334">
        <v>0</v>
      </c>
      <c r="M14824" s="334">
        <v>0</v>
      </c>
      <c r="N14824" s="334">
        <v>0</v>
      </c>
      <c r="O14824" s="334">
        <v>0</v>
      </c>
      <c r="P14824" s="334">
        <v>0</v>
      </c>
      <c r="Q14824" s="334">
        <v>0</v>
      </c>
      <c r="R14824" s="334">
        <v>0</v>
      </c>
      <c r="S14824" s="334">
        <v>0</v>
      </c>
      <c r="T14824" s="334">
        <v>0</v>
      </c>
      <c r="U14824" s="334">
        <v>0</v>
      </c>
      <c r="V14824" s="334">
        <v>0</v>
      </c>
      <c r="W14824" s="334">
        <v>0</v>
      </c>
      <c r="X14824" s="334">
        <v>0</v>
      </c>
      <c r="Y14824" s="334">
        <v>0</v>
      </c>
      <c r="Z14824" s="334">
        <v>0</v>
      </c>
      <c r="AA14824" s="334">
        <v>0</v>
      </c>
      <c r="AB14824" s="334">
        <v>0</v>
      </c>
      <c r="AD14824" s="334">
        <v>0</v>
      </c>
      <c r="AE14824" s="334">
        <f t="shared" si="2317"/>
        <v>0</v>
      </c>
      <c r="AF14824" s="334">
        <f t="shared" si="2318"/>
        <v>0</v>
      </c>
      <c r="AG14824" s="340">
        <f t="shared" si="2319"/>
        <v>0</v>
      </c>
      <c r="AI14824" s="340">
        <f t="shared" si="2322"/>
        <v>0</v>
      </c>
      <c r="AJ14824" s="340">
        <f t="shared" si="2322"/>
        <v>0</v>
      </c>
      <c r="AK14824" s="340">
        <f t="shared" si="2322"/>
        <v>0</v>
      </c>
      <c r="AL14824" s="340">
        <f t="shared" si="2322"/>
        <v>0</v>
      </c>
      <c r="AM14824" s="340">
        <f t="shared" si="2322"/>
        <v>0</v>
      </c>
    </row>
    <row r="14825" spans="1:39" x14ac:dyDescent="0.35">
      <c r="A14825" s="337">
        <v>36738</v>
      </c>
      <c r="B14825" s="338">
        <f t="shared" si="2314"/>
        <v>2000</v>
      </c>
      <c r="C14825" s="338">
        <f t="shared" si="2315"/>
        <v>7</v>
      </c>
      <c r="D14825" s="338">
        <f t="shared" si="2316"/>
        <v>31</v>
      </c>
      <c r="E14825" s="334">
        <v>0</v>
      </c>
      <c r="F14825" s="334">
        <v>0</v>
      </c>
      <c r="G14825" s="334">
        <v>0</v>
      </c>
      <c r="H14825" s="334">
        <v>0</v>
      </c>
      <c r="I14825" s="334">
        <v>0</v>
      </c>
      <c r="J14825" s="334">
        <v>0</v>
      </c>
      <c r="K14825" s="334">
        <v>0</v>
      </c>
      <c r="L14825" s="334">
        <v>0</v>
      </c>
      <c r="M14825" s="334">
        <v>0</v>
      </c>
      <c r="N14825" s="334">
        <v>0</v>
      </c>
      <c r="O14825" s="334">
        <v>0</v>
      </c>
      <c r="P14825" s="334">
        <v>0</v>
      </c>
      <c r="Q14825" s="334">
        <v>0</v>
      </c>
      <c r="R14825" s="334">
        <v>0</v>
      </c>
      <c r="S14825" s="334">
        <v>0</v>
      </c>
      <c r="T14825" s="334">
        <v>0</v>
      </c>
      <c r="U14825" s="334">
        <v>0</v>
      </c>
      <c r="V14825" s="334">
        <v>0</v>
      </c>
      <c r="W14825" s="334">
        <v>0</v>
      </c>
      <c r="X14825" s="334">
        <v>0</v>
      </c>
      <c r="Y14825" s="334">
        <v>0</v>
      </c>
      <c r="Z14825" s="334">
        <v>0.7</v>
      </c>
      <c r="AA14825" s="334">
        <v>5.5</v>
      </c>
      <c r="AB14825" s="334">
        <v>0.2</v>
      </c>
      <c r="AD14825" s="334">
        <v>6.4</v>
      </c>
      <c r="AE14825" s="334">
        <f t="shared" si="2317"/>
        <v>6.4</v>
      </c>
      <c r="AF14825" s="334">
        <f t="shared" si="2318"/>
        <v>6.4</v>
      </c>
      <c r="AG14825" s="340">
        <f t="shared" si="2319"/>
        <v>0</v>
      </c>
      <c r="AI14825" s="340">
        <f t="shared" si="2322"/>
        <v>0</v>
      </c>
      <c r="AJ14825" s="340">
        <f t="shared" si="2322"/>
        <v>0</v>
      </c>
      <c r="AK14825" s="340">
        <f t="shared" si="2322"/>
        <v>6.4</v>
      </c>
      <c r="AL14825" s="340">
        <f t="shared" si="2322"/>
        <v>0</v>
      </c>
      <c r="AM14825" s="340">
        <f t="shared" si="2322"/>
        <v>0</v>
      </c>
    </row>
    <row r="14826" spans="1:39" x14ac:dyDescent="0.35">
      <c r="A14826" s="337">
        <v>36739</v>
      </c>
      <c r="B14826" s="338">
        <f t="shared" si="2314"/>
        <v>2000</v>
      </c>
      <c r="C14826" s="338">
        <f t="shared" si="2315"/>
        <v>8</v>
      </c>
      <c r="D14826" s="338">
        <f t="shared" si="2316"/>
        <v>1</v>
      </c>
      <c r="E14826" s="334">
        <v>0.8</v>
      </c>
      <c r="F14826" s="334">
        <v>0</v>
      </c>
      <c r="G14826" s="334">
        <v>0</v>
      </c>
      <c r="H14826" s="334">
        <v>0</v>
      </c>
      <c r="I14826" s="334">
        <v>0</v>
      </c>
      <c r="J14826" s="334">
        <v>0</v>
      </c>
      <c r="K14826" s="334">
        <v>0</v>
      </c>
      <c r="L14826" s="334">
        <v>0</v>
      </c>
      <c r="M14826" s="334">
        <v>0</v>
      </c>
      <c r="N14826" s="334">
        <v>0</v>
      </c>
      <c r="O14826" s="334">
        <v>0</v>
      </c>
      <c r="P14826" s="334">
        <v>0</v>
      </c>
      <c r="Q14826" s="334">
        <v>0</v>
      </c>
      <c r="R14826" s="334">
        <v>0</v>
      </c>
      <c r="S14826" s="334">
        <v>0</v>
      </c>
      <c r="T14826" s="334">
        <v>0</v>
      </c>
      <c r="U14826" s="334">
        <v>0</v>
      </c>
      <c r="V14826" s="334">
        <v>0</v>
      </c>
      <c r="W14826" s="334">
        <v>0</v>
      </c>
      <c r="X14826" s="334">
        <v>0</v>
      </c>
      <c r="Y14826" s="334">
        <v>0</v>
      </c>
      <c r="Z14826" s="334">
        <v>0</v>
      </c>
      <c r="AA14826" s="334">
        <v>0</v>
      </c>
      <c r="AB14826" s="334">
        <v>0</v>
      </c>
      <c r="AD14826" s="334">
        <v>0.8</v>
      </c>
      <c r="AE14826" s="334">
        <f t="shared" si="2317"/>
        <v>0.8</v>
      </c>
      <c r="AF14826" s="334">
        <f t="shared" si="2318"/>
        <v>0.8</v>
      </c>
      <c r="AG14826" s="340">
        <f t="shared" si="2319"/>
        <v>0</v>
      </c>
      <c r="AI14826" s="340">
        <f t="shared" si="2322"/>
        <v>0</v>
      </c>
      <c r="AJ14826" s="340">
        <f t="shared" si="2322"/>
        <v>0</v>
      </c>
      <c r="AK14826" s="340">
        <f t="shared" si="2322"/>
        <v>0</v>
      </c>
      <c r="AL14826" s="340">
        <f t="shared" si="2322"/>
        <v>0.8</v>
      </c>
      <c r="AM14826" s="340">
        <f t="shared" si="2322"/>
        <v>0</v>
      </c>
    </row>
    <row r="14827" spans="1:39" x14ac:dyDescent="0.35">
      <c r="A14827" s="337">
        <v>36740</v>
      </c>
      <c r="B14827" s="338">
        <f t="shared" si="2314"/>
        <v>2000</v>
      </c>
      <c r="C14827" s="338">
        <f t="shared" si="2315"/>
        <v>8</v>
      </c>
      <c r="D14827" s="338">
        <f t="shared" si="2316"/>
        <v>2</v>
      </c>
      <c r="E14827" s="334">
        <v>0</v>
      </c>
      <c r="F14827" s="334">
        <v>0</v>
      </c>
      <c r="G14827" s="334">
        <v>0</v>
      </c>
      <c r="H14827" s="334">
        <v>0</v>
      </c>
      <c r="I14827" s="334">
        <v>0</v>
      </c>
      <c r="J14827" s="334">
        <v>0</v>
      </c>
      <c r="K14827" s="334">
        <v>0</v>
      </c>
      <c r="L14827" s="334">
        <v>0</v>
      </c>
      <c r="M14827" s="334">
        <v>0</v>
      </c>
      <c r="N14827" s="334">
        <v>0</v>
      </c>
      <c r="O14827" s="334">
        <v>0</v>
      </c>
      <c r="P14827" s="334">
        <v>0</v>
      </c>
      <c r="Q14827" s="334">
        <v>0</v>
      </c>
      <c r="R14827" s="334">
        <v>0</v>
      </c>
      <c r="S14827" s="334">
        <v>0</v>
      </c>
      <c r="T14827" s="334">
        <v>0</v>
      </c>
      <c r="U14827" s="334">
        <v>0</v>
      </c>
      <c r="V14827" s="334">
        <v>0</v>
      </c>
      <c r="W14827" s="334">
        <v>0</v>
      </c>
      <c r="X14827" s="334">
        <v>0</v>
      </c>
      <c r="Y14827" s="334">
        <v>0</v>
      </c>
      <c r="Z14827" s="334">
        <v>0</v>
      </c>
      <c r="AA14827" s="334">
        <v>0</v>
      </c>
      <c r="AB14827" s="334">
        <v>0</v>
      </c>
      <c r="AD14827" s="334">
        <v>0</v>
      </c>
      <c r="AE14827" s="334">
        <f t="shared" si="2317"/>
        <v>0</v>
      </c>
      <c r="AF14827" s="334">
        <f t="shared" si="2318"/>
        <v>0</v>
      </c>
      <c r="AG14827" s="340">
        <f t="shared" si="2319"/>
        <v>0</v>
      </c>
      <c r="AI14827" s="340">
        <f t="shared" si="2322"/>
        <v>0</v>
      </c>
      <c r="AJ14827" s="340">
        <f t="shared" si="2322"/>
        <v>0</v>
      </c>
      <c r="AK14827" s="340">
        <f t="shared" si="2322"/>
        <v>0</v>
      </c>
      <c r="AL14827" s="340">
        <f t="shared" si="2322"/>
        <v>0</v>
      </c>
      <c r="AM14827" s="340">
        <f t="shared" si="2322"/>
        <v>0</v>
      </c>
    </row>
    <row r="14828" spans="1:39" x14ac:dyDescent="0.35">
      <c r="A14828" s="337">
        <v>36741</v>
      </c>
      <c r="B14828" s="338">
        <f t="shared" si="2314"/>
        <v>2000</v>
      </c>
      <c r="C14828" s="338">
        <f t="shared" si="2315"/>
        <v>8</v>
      </c>
      <c r="D14828" s="338">
        <f t="shared" si="2316"/>
        <v>3</v>
      </c>
      <c r="E14828" s="334">
        <v>0</v>
      </c>
      <c r="F14828" s="334">
        <v>0</v>
      </c>
      <c r="G14828" s="334">
        <v>0</v>
      </c>
      <c r="H14828" s="334">
        <v>0</v>
      </c>
      <c r="I14828" s="334">
        <v>0</v>
      </c>
      <c r="J14828" s="334">
        <v>0</v>
      </c>
      <c r="K14828" s="334">
        <v>0</v>
      </c>
      <c r="L14828" s="334">
        <v>0</v>
      </c>
      <c r="M14828" s="334">
        <v>0</v>
      </c>
      <c r="N14828" s="334">
        <v>0</v>
      </c>
      <c r="O14828" s="334">
        <v>0</v>
      </c>
      <c r="P14828" s="334">
        <v>0</v>
      </c>
      <c r="Q14828" s="334">
        <v>0</v>
      </c>
      <c r="R14828" s="334">
        <v>0</v>
      </c>
      <c r="S14828" s="334">
        <v>0</v>
      </c>
      <c r="T14828" s="334">
        <v>0</v>
      </c>
      <c r="U14828" s="334">
        <v>0</v>
      </c>
      <c r="V14828" s="334">
        <v>0</v>
      </c>
      <c r="W14828" s="334">
        <v>0</v>
      </c>
      <c r="X14828" s="334">
        <v>0</v>
      </c>
      <c r="Y14828" s="334">
        <v>0</v>
      </c>
      <c r="Z14828" s="334">
        <v>0</v>
      </c>
      <c r="AA14828" s="334">
        <v>0</v>
      </c>
      <c r="AB14828" s="334">
        <v>0</v>
      </c>
      <c r="AD14828" s="334">
        <v>0</v>
      </c>
      <c r="AE14828" s="334">
        <f t="shared" si="2317"/>
        <v>0</v>
      </c>
      <c r="AF14828" s="334">
        <f t="shared" si="2318"/>
        <v>0</v>
      </c>
      <c r="AG14828" s="340">
        <f t="shared" si="2319"/>
        <v>0</v>
      </c>
      <c r="AI14828" s="340">
        <f t="shared" si="2322"/>
        <v>0</v>
      </c>
      <c r="AJ14828" s="340">
        <f t="shared" si="2322"/>
        <v>0</v>
      </c>
      <c r="AK14828" s="340">
        <f t="shared" si="2322"/>
        <v>0</v>
      </c>
      <c r="AL14828" s="340">
        <f t="shared" si="2322"/>
        <v>0</v>
      </c>
      <c r="AM14828" s="340">
        <f t="shared" si="2322"/>
        <v>0</v>
      </c>
    </row>
    <row r="14829" spans="1:39" x14ac:dyDescent="0.35">
      <c r="A14829" s="337">
        <v>36742</v>
      </c>
      <c r="B14829" s="338">
        <f t="shared" si="2314"/>
        <v>2000</v>
      </c>
      <c r="C14829" s="338">
        <f t="shared" si="2315"/>
        <v>8</v>
      </c>
      <c r="D14829" s="338">
        <f t="shared" si="2316"/>
        <v>4</v>
      </c>
      <c r="E14829" s="334">
        <v>0</v>
      </c>
      <c r="F14829" s="334">
        <v>0</v>
      </c>
      <c r="G14829" s="334">
        <v>0.4</v>
      </c>
      <c r="H14829" s="334">
        <v>0.4</v>
      </c>
      <c r="I14829" s="334">
        <v>0</v>
      </c>
      <c r="J14829" s="334">
        <v>0.4</v>
      </c>
      <c r="K14829" s="334">
        <v>1.4</v>
      </c>
      <c r="L14829" s="334">
        <v>1.6</v>
      </c>
      <c r="M14829" s="334">
        <v>0.4</v>
      </c>
      <c r="N14829" s="334">
        <v>0.4</v>
      </c>
      <c r="O14829" s="334">
        <v>0</v>
      </c>
      <c r="P14829" s="334">
        <v>0.2</v>
      </c>
      <c r="Q14829" s="334">
        <v>0</v>
      </c>
      <c r="R14829" s="334">
        <v>0</v>
      </c>
      <c r="S14829" s="334">
        <v>0</v>
      </c>
      <c r="T14829" s="334">
        <v>0</v>
      </c>
      <c r="U14829" s="334">
        <v>0</v>
      </c>
      <c r="V14829" s="334">
        <v>0</v>
      </c>
      <c r="W14829" s="334">
        <v>0</v>
      </c>
      <c r="X14829" s="334">
        <v>0</v>
      </c>
      <c r="Y14829" s="334">
        <v>0</v>
      </c>
      <c r="Z14829" s="334">
        <v>0</v>
      </c>
      <c r="AA14829" s="334">
        <v>0</v>
      </c>
      <c r="AB14829" s="334">
        <v>0</v>
      </c>
      <c r="AD14829" s="334">
        <v>5.2</v>
      </c>
      <c r="AE14829" s="334">
        <f t="shared" si="2317"/>
        <v>5.2</v>
      </c>
      <c r="AF14829" s="334">
        <f t="shared" si="2318"/>
        <v>5.2000000000000011</v>
      </c>
      <c r="AG14829" s="340">
        <f t="shared" si="2319"/>
        <v>8.8817841970012523E-16</v>
      </c>
      <c r="AI14829" s="340">
        <f t="shared" si="2322"/>
        <v>0</v>
      </c>
      <c r="AJ14829" s="340">
        <f t="shared" si="2322"/>
        <v>0</v>
      </c>
      <c r="AK14829" s="340">
        <f t="shared" si="2322"/>
        <v>0</v>
      </c>
      <c r="AL14829" s="340">
        <f t="shared" si="2322"/>
        <v>5.2000000000000011</v>
      </c>
      <c r="AM14829" s="340">
        <f t="shared" si="2322"/>
        <v>0</v>
      </c>
    </row>
    <row r="14830" spans="1:39" x14ac:dyDescent="0.35">
      <c r="A14830" s="337">
        <v>36743</v>
      </c>
      <c r="B14830" s="338">
        <f t="shared" si="2314"/>
        <v>2000</v>
      </c>
      <c r="C14830" s="338">
        <f t="shared" si="2315"/>
        <v>8</v>
      </c>
      <c r="D14830" s="338">
        <f t="shared" si="2316"/>
        <v>5</v>
      </c>
      <c r="E14830" s="334">
        <v>0</v>
      </c>
      <c r="F14830" s="334">
        <v>0</v>
      </c>
      <c r="G14830" s="334">
        <v>0</v>
      </c>
      <c r="H14830" s="334">
        <v>0</v>
      </c>
      <c r="I14830" s="334">
        <v>0</v>
      </c>
      <c r="J14830" s="334">
        <v>0</v>
      </c>
      <c r="K14830" s="334">
        <v>0</v>
      </c>
      <c r="L14830" s="334">
        <v>0</v>
      </c>
      <c r="M14830" s="334">
        <v>0</v>
      </c>
      <c r="N14830" s="334">
        <v>0</v>
      </c>
      <c r="O14830" s="334">
        <v>0</v>
      </c>
      <c r="P14830" s="334">
        <v>0</v>
      </c>
      <c r="Q14830" s="334">
        <v>0</v>
      </c>
      <c r="R14830" s="334">
        <v>0</v>
      </c>
      <c r="S14830" s="334">
        <v>0</v>
      </c>
      <c r="T14830" s="334">
        <v>0</v>
      </c>
      <c r="U14830" s="334">
        <v>0</v>
      </c>
      <c r="V14830" s="334">
        <v>0</v>
      </c>
      <c r="W14830" s="334">
        <v>0</v>
      </c>
      <c r="X14830" s="334">
        <v>0</v>
      </c>
      <c r="Y14830" s="334">
        <v>0</v>
      </c>
      <c r="Z14830" s="334">
        <v>0</v>
      </c>
      <c r="AA14830" s="334">
        <v>0</v>
      </c>
      <c r="AB14830" s="334">
        <v>0</v>
      </c>
      <c r="AD14830" s="334">
        <v>0</v>
      </c>
      <c r="AE14830" s="334">
        <f t="shared" si="2317"/>
        <v>0</v>
      </c>
      <c r="AF14830" s="334">
        <f t="shared" si="2318"/>
        <v>0</v>
      </c>
      <c r="AG14830" s="340">
        <f t="shared" si="2319"/>
        <v>0</v>
      </c>
      <c r="AI14830" s="340">
        <f t="shared" si="2322"/>
        <v>0</v>
      </c>
      <c r="AJ14830" s="340">
        <f t="shared" si="2322"/>
        <v>0</v>
      </c>
      <c r="AK14830" s="340">
        <f t="shared" si="2322"/>
        <v>0</v>
      </c>
      <c r="AL14830" s="340">
        <f t="shared" si="2322"/>
        <v>0</v>
      </c>
      <c r="AM14830" s="340">
        <f t="shared" si="2322"/>
        <v>0</v>
      </c>
    </row>
    <row r="14831" spans="1:39" x14ac:dyDescent="0.35">
      <c r="A14831" s="337">
        <v>36744</v>
      </c>
      <c r="B14831" s="338">
        <f t="shared" si="2314"/>
        <v>2000</v>
      </c>
      <c r="C14831" s="338">
        <f t="shared" si="2315"/>
        <v>8</v>
      </c>
      <c r="D14831" s="338">
        <f t="shared" si="2316"/>
        <v>6</v>
      </c>
      <c r="E14831" s="334">
        <v>0</v>
      </c>
      <c r="F14831" s="334">
        <v>0</v>
      </c>
      <c r="G14831" s="334">
        <v>0</v>
      </c>
      <c r="H14831" s="334">
        <v>0</v>
      </c>
      <c r="I14831" s="334">
        <v>0</v>
      </c>
      <c r="J14831" s="334">
        <v>0</v>
      </c>
      <c r="K14831" s="334">
        <v>0</v>
      </c>
      <c r="L14831" s="334">
        <v>0</v>
      </c>
      <c r="M14831" s="334">
        <v>0</v>
      </c>
      <c r="N14831" s="334">
        <v>0</v>
      </c>
      <c r="O14831" s="334">
        <v>0</v>
      </c>
      <c r="P14831" s="334">
        <v>0</v>
      </c>
      <c r="Q14831" s="334">
        <v>0</v>
      </c>
      <c r="R14831" s="334">
        <v>0</v>
      </c>
      <c r="S14831" s="334">
        <v>0</v>
      </c>
      <c r="T14831" s="334">
        <v>0</v>
      </c>
      <c r="U14831" s="334">
        <v>0</v>
      </c>
      <c r="V14831" s="334">
        <v>2.8</v>
      </c>
      <c r="W14831" s="334">
        <v>0</v>
      </c>
      <c r="X14831" s="334">
        <v>1.1000000000000001</v>
      </c>
      <c r="Y14831" s="334">
        <v>2.4</v>
      </c>
      <c r="Z14831" s="334">
        <v>0</v>
      </c>
      <c r="AA14831" s="334">
        <v>0</v>
      </c>
      <c r="AB14831" s="334">
        <v>0</v>
      </c>
      <c r="AD14831" s="334">
        <v>6.3</v>
      </c>
      <c r="AE14831" s="334">
        <f t="shared" si="2317"/>
        <v>6.3</v>
      </c>
      <c r="AF14831" s="334">
        <f t="shared" si="2318"/>
        <v>6.3</v>
      </c>
      <c r="AG14831" s="340">
        <f t="shared" si="2319"/>
        <v>0</v>
      </c>
      <c r="AI14831" s="340">
        <f t="shared" si="2322"/>
        <v>0</v>
      </c>
      <c r="AJ14831" s="340">
        <f t="shared" si="2322"/>
        <v>0</v>
      </c>
      <c r="AK14831" s="340">
        <f t="shared" si="2322"/>
        <v>0</v>
      </c>
      <c r="AL14831" s="340">
        <f t="shared" si="2322"/>
        <v>6.3</v>
      </c>
      <c r="AM14831" s="340">
        <f t="shared" si="2322"/>
        <v>0</v>
      </c>
    </row>
    <row r="14832" spans="1:39" x14ac:dyDescent="0.35">
      <c r="A14832" s="337">
        <v>36745</v>
      </c>
      <c r="B14832" s="338">
        <f t="shared" si="2314"/>
        <v>2000</v>
      </c>
      <c r="C14832" s="338">
        <f t="shared" si="2315"/>
        <v>8</v>
      </c>
      <c r="D14832" s="338">
        <f t="shared" si="2316"/>
        <v>7</v>
      </c>
      <c r="E14832" s="334">
        <v>0</v>
      </c>
      <c r="F14832" s="334">
        <v>0</v>
      </c>
      <c r="G14832" s="334">
        <v>0</v>
      </c>
      <c r="H14832" s="334">
        <v>0</v>
      </c>
      <c r="I14832" s="334">
        <v>0</v>
      </c>
      <c r="J14832" s="334">
        <v>0</v>
      </c>
      <c r="K14832" s="334">
        <v>0</v>
      </c>
      <c r="L14832" s="334">
        <v>0</v>
      </c>
      <c r="M14832" s="334">
        <v>0</v>
      </c>
      <c r="N14832" s="334">
        <v>0</v>
      </c>
      <c r="O14832" s="334">
        <v>0</v>
      </c>
      <c r="P14832" s="334">
        <v>0</v>
      </c>
      <c r="Q14832" s="334">
        <v>0</v>
      </c>
      <c r="R14832" s="334">
        <v>0</v>
      </c>
      <c r="S14832" s="334">
        <v>0</v>
      </c>
      <c r="T14832" s="334">
        <v>0</v>
      </c>
      <c r="U14832" s="334">
        <v>0</v>
      </c>
      <c r="V14832" s="334">
        <v>0</v>
      </c>
      <c r="W14832" s="334">
        <v>0</v>
      </c>
      <c r="X14832" s="334">
        <v>0</v>
      </c>
      <c r="Y14832" s="334">
        <v>0</v>
      </c>
      <c r="Z14832" s="334">
        <v>4.2</v>
      </c>
      <c r="AA14832" s="334">
        <v>0</v>
      </c>
      <c r="AB14832" s="334">
        <v>0.2</v>
      </c>
      <c r="AD14832" s="334">
        <v>4.4000000000000004</v>
      </c>
      <c r="AE14832" s="334">
        <f t="shared" si="2317"/>
        <v>4.4000000000000004</v>
      </c>
      <c r="AF14832" s="334">
        <f t="shared" si="2318"/>
        <v>4.4000000000000004</v>
      </c>
      <c r="AG14832" s="340">
        <f t="shared" si="2319"/>
        <v>0</v>
      </c>
      <c r="AI14832" s="340">
        <f t="shared" si="2322"/>
        <v>0</v>
      </c>
      <c r="AJ14832" s="340">
        <f t="shared" si="2322"/>
        <v>0</v>
      </c>
      <c r="AK14832" s="340">
        <f t="shared" si="2322"/>
        <v>0</v>
      </c>
      <c r="AL14832" s="340">
        <f t="shared" si="2322"/>
        <v>4.4000000000000004</v>
      </c>
      <c r="AM14832" s="340">
        <f t="shared" si="2322"/>
        <v>0</v>
      </c>
    </row>
    <row r="14833" spans="1:39" x14ac:dyDescent="0.35">
      <c r="A14833" s="337">
        <v>36746</v>
      </c>
      <c r="B14833" s="338">
        <f t="shared" si="2314"/>
        <v>2000</v>
      </c>
      <c r="C14833" s="338">
        <f t="shared" si="2315"/>
        <v>8</v>
      </c>
      <c r="D14833" s="338">
        <f t="shared" si="2316"/>
        <v>8</v>
      </c>
      <c r="E14833" s="334">
        <v>0</v>
      </c>
      <c r="F14833" s="334">
        <v>0</v>
      </c>
      <c r="G14833" s="334">
        <v>0</v>
      </c>
      <c r="H14833" s="334">
        <v>0</v>
      </c>
      <c r="I14833" s="334">
        <v>0</v>
      </c>
      <c r="J14833" s="334">
        <v>0</v>
      </c>
      <c r="K14833" s="334">
        <v>0</v>
      </c>
      <c r="L14833" s="334">
        <v>0</v>
      </c>
      <c r="M14833" s="334">
        <v>0</v>
      </c>
      <c r="N14833" s="334">
        <v>0</v>
      </c>
      <c r="O14833" s="334">
        <v>0</v>
      </c>
      <c r="P14833" s="334">
        <v>0</v>
      </c>
      <c r="Q14833" s="334">
        <v>0</v>
      </c>
      <c r="R14833" s="334">
        <v>0</v>
      </c>
      <c r="S14833" s="334">
        <v>0</v>
      </c>
      <c r="T14833" s="334">
        <v>0</v>
      </c>
      <c r="U14833" s="334">
        <v>0</v>
      </c>
      <c r="V14833" s="334">
        <v>0</v>
      </c>
      <c r="W14833" s="334">
        <v>0</v>
      </c>
      <c r="X14833" s="334">
        <v>0</v>
      </c>
      <c r="Y14833" s="334">
        <v>0</v>
      </c>
      <c r="Z14833" s="334">
        <v>0</v>
      </c>
      <c r="AA14833" s="334">
        <v>0</v>
      </c>
      <c r="AB14833" s="334">
        <v>0</v>
      </c>
      <c r="AD14833" s="334">
        <v>0</v>
      </c>
      <c r="AE14833" s="334">
        <f t="shared" si="2317"/>
        <v>0</v>
      </c>
      <c r="AF14833" s="334">
        <f t="shared" si="2318"/>
        <v>0</v>
      </c>
      <c r="AG14833" s="340">
        <f t="shared" si="2319"/>
        <v>0</v>
      </c>
      <c r="AI14833" s="340">
        <f t="shared" si="2322"/>
        <v>0</v>
      </c>
      <c r="AJ14833" s="340">
        <f t="shared" si="2322"/>
        <v>0</v>
      </c>
      <c r="AK14833" s="340">
        <f t="shared" si="2322"/>
        <v>0</v>
      </c>
      <c r="AL14833" s="340">
        <f t="shared" si="2322"/>
        <v>0</v>
      </c>
      <c r="AM14833" s="340">
        <f t="shared" si="2322"/>
        <v>0</v>
      </c>
    </row>
    <row r="14834" spans="1:39" x14ac:dyDescent="0.35">
      <c r="A14834" s="337">
        <v>36747</v>
      </c>
      <c r="B14834" s="338">
        <f t="shared" si="2314"/>
        <v>2000</v>
      </c>
      <c r="C14834" s="338">
        <f t="shared" si="2315"/>
        <v>8</v>
      </c>
      <c r="D14834" s="338">
        <f t="shared" si="2316"/>
        <v>9</v>
      </c>
      <c r="E14834" s="334">
        <v>0</v>
      </c>
      <c r="F14834" s="334">
        <v>0</v>
      </c>
      <c r="G14834" s="334">
        <v>0</v>
      </c>
      <c r="H14834" s="334">
        <v>0</v>
      </c>
      <c r="I14834" s="334">
        <v>0</v>
      </c>
      <c r="J14834" s="334">
        <v>0</v>
      </c>
      <c r="K14834" s="334">
        <v>0</v>
      </c>
      <c r="L14834" s="334">
        <v>0</v>
      </c>
      <c r="M14834" s="334">
        <v>0</v>
      </c>
      <c r="N14834" s="334">
        <v>0</v>
      </c>
      <c r="O14834" s="334">
        <v>0</v>
      </c>
      <c r="P14834" s="334">
        <v>0</v>
      </c>
      <c r="Q14834" s="334">
        <v>0</v>
      </c>
      <c r="R14834" s="334">
        <v>0</v>
      </c>
      <c r="S14834" s="334">
        <v>0</v>
      </c>
      <c r="T14834" s="334">
        <v>0</v>
      </c>
      <c r="U14834" s="334">
        <v>0</v>
      </c>
      <c r="V14834" s="334">
        <v>0</v>
      </c>
      <c r="W14834" s="334">
        <v>0</v>
      </c>
      <c r="X14834" s="334">
        <v>0</v>
      </c>
      <c r="Y14834" s="334">
        <v>0</v>
      </c>
      <c r="Z14834" s="334">
        <v>0</v>
      </c>
      <c r="AA14834" s="334">
        <v>0</v>
      </c>
      <c r="AB14834" s="334">
        <v>0</v>
      </c>
      <c r="AD14834" s="334">
        <v>0</v>
      </c>
      <c r="AE14834" s="334">
        <f t="shared" si="2317"/>
        <v>0</v>
      </c>
      <c r="AF14834" s="334">
        <f t="shared" si="2318"/>
        <v>0</v>
      </c>
      <c r="AG14834" s="340">
        <f t="shared" si="2319"/>
        <v>0</v>
      </c>
      <c r="AI14834" s="340">
        <f t="shared" si="2322"/>
        <v>0</v>
      </c>
      <c r="AJ14834" s="340">
        <f t="shared" si="2322"/>
        <v>0</v>
      </c>
      <c r="AK14834" s="340">
        <f t="shared" si="2322"/>
        <v>0</v>
      </c>
      <c r="AL14834" s="340">
        <f t="shared" si="2322"/>
        <v>0</v>
      </c>
      <c r="AM14834" s="340">
        <f t="shared" si="2322"/>
        <v>0</v>
      </c>
    </row>
    <row r="14835" spans="1:39" x14ac:dyDescent="0.35">
      <c r="A14835" s="337">
        <v>36748</v>
      </c>
      <c r="B14835" s="338">
        <f t="shared" si="2314"/>
        <v>2000</v>
      </c>
      <c r="C14835" s="338">
        <f t="shared" si="2315"/>
        <v>8</v>
      </c>
      <c r="D14835" s="338">
        <f t="shared" si="2316"/>
        <v>10</v>
      </c>
      <c r="E14835" s="334">
        <v>0</v>
      </c>
      <c r="F14835" s="334">
        <v>0</v>
      </c>
      <c r="G14835" s="334">
        <v>0</v>
      </c>
      <c r="H14835" s="334">
        <v>0</v>
      </c>
      <c r="I14835" s="334">
        <v>0</v>
      </c>
      <c r="J14835" s="334">
        <v>0</v>
      </c>
      <c r="K14835" s="334">
        <v>0</v>
      </c>
      <c r="L14835" s="334">
        <v>0</v>
      </c>
      <c r="M14835" s="334">
        <v>0</v>
      </c>
      <c r="N14835" s="334">
        <v>0</v>
      </c>
      <c r="O14835" s="334">
        <v>0</v>
      </c>
      <c r="P14835" s="334">
        <v>0</v>
      </c>
      <c r="Q14835" s="334">
        <v>0</v>
      </c>
      <c r="R14835" s="334">
        <v>0</v>
      </c>
      <c r="S14835" s="334">
        <v>0</v>
      </c>
      <c r="T14835" s="334">
        <v>0</v>
      </c>
      <c r="U14835" s="334">
        <v>0</v>
      </c>
      <c r="V14835" s="334">
        <v>0</v>
      </c>
      <c r="W14835" s="334">
        <v>1.1000000000000001</v>
      </c>
      <c r="X14835" s="334">
        <v>2.2999999999999998</v>
      </c>
      <c r="Y14835" s="334">
        <v>0.6</v>
      </c>
      <c r="Z14835" s="334">
        <v>0.2</v>
      </c>
      <c r="AA14835" s="334">
        <v>4.9000000000000004</v>
      </c>
      <c r="AB14835" s="334">
        <v>2.2999999999999998</v>
      </c>
      <c r="AD14835" s="334">
        <v>11.4</v>
      </c>
      <c r="AE14835" s="334">
        <f t="shared" si="2317"/>
        <v>11.4</v>
      </c>
      <c r="AF14835" s="334">
        <f t="shared" si="2318"/>
        <v>11.400000000000002</v>
      </c>
      <c r="AG14835" s="340">
        <f t="shared" si="2319"/>
        <v>1.7763568394002505E-15</v>
      </c>
      <c r="AI14835" s="340">
        <f t="shared" si="2322"/>
        <v>0</v>
      </c>
      <c r="AJ14835" s="340">
        <f t="shared" si="2322"/>
        <v>0</v>
      </c>
      <c r="AK14835" s="340">
        <f t="shared" si="2322"/>
        <v>0</v>
      </c>
      <c r="AL14835" s="340">
        <f t="shared" si="2322"/>
        <v>11.400000000000002</v>
      </c>
      <c r="AM14835" s="340">
        <f t="shared" si="2322"/>
        <v>0</v>
      </c>
    </row>
    <row r="14836" spans="1:39" x14ac:dyDescent="0.35">
      <c r="A14836" s="337">
        <v>36749</v>
      </c>
      <c r="B14836" s="338">
        <f t="shared" si="2314"/>
        <v>2000</v>
      </c>
      <c r="C14836" s="338">
        <f t="shared" si="2315"/>
        <v>8</v>
      </c>
      <c r="D14836" s="338">
        <f t="shared" si="2316"/>
        <v>11</v>
      </c>
      <c r="E14836" s="334">
        <v>1.1000000000000001</v>
      </c>
      <c r="F14836" s="334">
        <v>12.6</v>
      </c>
      <c r="G14836" s="334">
        <v>0.7</v>
      </c>
      <c r="H14836" s="334">
        <v>0.2</v>
      </c>
      <c r="I14836" s="334">
        <v>0</v>
      </c>
      <c r="J14836" s="334">
        <v>0</v>
      </c>
      <c r="K14836" s="334">
        <v>0</v>
      </c>
      <c r="L14836" s="334">
        <v>0</v>
      </c>
      <c r="M14836" s="334">
        <v>0</v>
      </c>
      <c r="N14836" s="334">
        <v>0</v>
      </c>
      <c r="O14836" s="334">
        <v>0</v>
      </c>
      <c r="P14836" s="334">
        <v>0</v>
      </c>
      <c r="Q14836" s="334">
        <v>0</v>
      </c>
      <c r="R14836" s="334">
        <v>0</v>
      </c>
      <c r="S14836" s="334">
        <v>0</v>
      </c>
      <c r="T14836" s="334">
        <v>0</v>
      </c>
      <c r="U14836" s="334">
        <v>0.9</v>
      </c>
      <c r="V14836" s="334">
        <v>0.2</v>
      </c>
      <c r="W14836" s="334">
        <v>0</v>
      </c>
      <c r="X14836" s="334">
        <v>0</v>
      </c>
      <c r="Y14836" s="334">
        <v>0</v>
      </c>
      <c r="Z14836" s="334">
        <v>0</v>
      </c>
      <c r="AA14836" s="334">
        <v>0</v>
      </c>
      <c r="AB14836" s="334">
        <v>0</v>
      </c>
      <c r="AD14836" s="334">
        <v>15.7</v>
      </c>
      <c r="AE14836" s="334">
        <f t="shared" si="2317"/>
        <v>15.7</v>
      </c>
      <c r="AF14836" s="334">
        <f t="shared" si="2318"/>
        <v>15.699999999999998</v>
      </c>
      <c r="AG14836" s="340">
        <f t="shared" si="2319"/>
        <v>1.7763568394002505E-15</v>
      </c>
      <c r="AI14836" s="340">
        <f t="shared" ref="AI14836:AM14851" si="2323">IF($C14836=AI$1,$AF14836,0)</f>
        <v>0</v>
      </c>
      <c r="AJ14836" s="340">
        <f t="shared" si="2323"/>
        <v>0</v>
      </c>
      <c r="AK14836" s="340">
        <f t="shared" si="2323"/>
        <v>0</v>
      </c>
      <c r="AL14836" s="340">
        <f t="shared" si="2323"/>
        <v>15.699999999999998</v>
      </c>
      <c r="AM14836" s="340">
        <f t="shared" si="2323"/>
        <v>0</v>
      </c>
    </row>
    <row r="14837" spans="1:39" x14ac:dyDescent="0.35">
      <c r="A14837" s="337">
        <v>36750</v>
      </c>
      <c r="B14837" s="338">
        <f t="shared" si="2314"/>
        <v>2000</v>
      </c>
      <c r="C14837" s="338">
        <f t="shared" si="2315"/>
        <v>8</v>
      </c>
      <c r="D14837" s="338">
        <f t="shared" si="2316"/>
        <v>12</v>
      </c>
      <c r="E14837" s="334">
        <v>1.9</v>
      </c>
      <c r="F14837" s="334">
        <v>0.2</v>
      </c>
      <c r="G14837" s="334">
        <v>0</v>
      </c>
      <c r="H14837" s="334">
        <v>0</v>
      </c>
      <c r="I14837" s="334">
        <v>0.2</v>
      </c>
      <c r="J14837" s="334">
        <v>0</v>
      </c>
      <c r="K14837" s="334">
        <v>0</v>
      </c>
      <c r="L14837" s="334">
        <v>0</v>
      </c>
      <c r="M14837" s="334">
        <v>0</v>
      </c>
      <c r="N14837" s="334">
        <v>0</v>
      </c>
      <c r="O14837" s="334">
        <v>0</v>
      </c>
      <c r="P14837" s="334">
        <v>0</v>
      </c>
      <c r="Q14837" s="334">
        <v>0</v>
      </c>
      <c r="R14837" s="334">
        <v>0</v>
      </c>
      <c r="S14837" s="334">
        <v>0</v>
      </c>
      <c r="T14837" s="334">
        <v>0</v>
      </c>
      <c r="U14837" s="334">
        <v>0</v>
      </c>
      <c r="V14837" s="334">
        <v>0</v>
      </c>
      <c r="W14837" s="334">
        <v>0</v>
      </c>
      <c r="X14837" s="334">
        <v>0</v>
      </c>
      <c r="Y14837" s="334">
        <v>0</v>
      </c>
      <c r="Z14837" s="334">
        <v>0</v>
      </c>
      <c r="AA14837" s="334">
        <v>0</v>
      </c>
      <c r="AB14837" s="334">
        <v>0</v>
      </c>
      <c r="AD14837" s="334">
        <v>2.2999999999999998</v>
      </c>
      <c r="AE14837" s="334">
        <f t="shared" si="2317"/>
        <v>2.2999999999999998</v>
      </c>
      <c r="AF14837" s="334">
        <f t="shared" si="2318"/>
        <v>2.3000000000000003</v>
      </c>
      <c r="AG14837" s="340">
        <f t="shared" si="2319"/>
        <v>4.4408920985006262E-16</v>
      </c>
      <c r="AI14837" s="340">
        <f t="shared" si="2323"/>
        <v>0</v>
      </c>
      <c r="AJ14837" s="340">
        <f t="shared" si="2323"/>
        <v>0</v>
      </c>
      <c r="AK14837" s="340">
        <f t="shared" si="2323"/>
        <v>0</v>
      </c>
      <c r="AL14837" s="340">
        <f t="shared" si="2323"/>
        <v>2.3000000000000003</v>
      </c>
      <c r="AM14837" s="340">
        <f t="shared" si="2323"/>
        <v>0</v>
      </c>
    </row>
    <row r="14838" spans="1:39" x14ac:dyDescent="0.35">
      <c r="A14838" s="337">
        <v>36751</v>
      </c>
      <c r="B14838" s="338">
        <f t="shared" si="2314"/>
        <v>2000</v>
      </c>
      <c r="C14838" s="338">
        <f t="shared" si="2315"/>
        <v>8</v>
      </c>
      <c r="D14838" s="338">
        <f t="shared" si="2316"/>
        <v>13</v>
      </c>
      <c r="E14838" s="334">
        <v>0</v>
      </c>
      <c r="F14838" s="334">
        <v>0</v>
      </c>
      <c r="G14838" s="334">
        <v>0</v>
      </c>
      <c r="H14838" s="334">
        <v>0</v>
      </c>
      <c r="I14838" s="334">
        <v>0</v>
      </c>
      <c r="J14838" s="334">
        <v>0</v>
      </c>
      <c r="K14838" s="334">
        <v>0</v>
      </c>
      <c r="L14838" s="334">
        <v>0</v>
      </c>
      <c r="M14838" s="334">
        <v>0</v>
      </c>
      <c r="N14838" s="334">
        <v>0</v>
      </c>
      <c r="O14838" s="334">
        <v>0</v>
      </c>
      <c r="P14838" s="334">
        <v>0</v>
      </c>
      <c r="Q14838" s="334">
        <v>0</v>
      </c>
      <c r="R14838" s="334">
        <v>0</v>
      </c>
      <c r="S14838" s="334">
        <v>0</v>
      </c>
      <c r="T14838" s="334">
        <v>0</v>
      </c>
      <c r="U14838" s="334">
        <v>0.6</v>
      </c>
      <c r="V14838" s="334">
        <v>3.7</v>
      </c>
      <c r="W14838" s="334">
        <v>0</v>
      </c>
      <c r="X14838" s="334">
        <v>0</v>
      </c>
      <c r="Y14838" s="334">
        <v>0.6</v>
      </c>
      <c r="Z14838" s="334">
        <v>0.6</v>
      </c>
      <c r="AA14838" s="334">
        <v>1.2</v>
      </c>
      <c r="AB14838" s="334">
        <v>0</v>
      </c>
      <c r="AD14838" s="334">
        <v>6.7</v>
      </c>
      <c r="AE14838" s="334">
        <f t="shared" si="2317"/>
        <v>6.7</v>
      </c>
      <c r="AF14838" s="334">
        <f t="shared" si="2318"/>
        <v>6.6999999999999993</v>
      </c>
      <c r="AG14838" s="340">
        <f t="shared" si="2319"/>
        <v>8.8817841970012523E-16</v>
      </c>
      <c r="AI14838" s="340">
        <f t="shared" si="2323"/>
        <v>0</v>
      </c>
      <c r="AJ14838" s="340">
        <f t="shared" si="2323"/>
        <v>0</v>
      </c>
      <c r="AK14838" s="340">
        <f t="shared" si="2323"/>
        <v>0</v>
      </c>
      <c r="AL14838" s="340">
        <f t="shared" si="2323"/>
        <v>6.6999999999999993</v>
      </c>
      <c r="AM14838" s="340">
        <f t="shared" si="2323"/>
        <v>0</v>
      </c>
    </row>
    <row r="14839" spans="1:39" x14ac:dyDescent="0.35">
      <c r="A14839" s="337">
        <v>36752</v>
      </c>
      <c r="B14839" s="338">
        <f t="shared" si="2314"/>
        <v>2000</v>
      </c>
      <c r="C14839" s="338">
        <f t="shared" si="2315"/>
        <v>8</v>
      </c>
      <c r="D14839" s="338">
        <f t="shared" si="2316"/>
        <v>14</v>
      </c>
      <c r="E14839" s="334">
        <v>0</v>
      </c>
      <c r="F14839" s="334">
        <v>0</v>
      </c>
      <c r="G14839" s="334">
        <v>0</v>
      </c>
      <c r="H14839" s="334">
        <v>0</v>
      </c>
      <c r="I14839" s="334">
        <v>0</v>
      </c>
      <c r="J14839" s="334">
        <v>0</v>
      </c>
      <c r="K14839" s="334">
        <v>0</v>
      </c>
      <c r="L14839" s="334">
        <v>0</v>
      </c>
      <c r="M14839" s="334">
        <v>0</v>
      </c>
      <c r="N14839" s="334">
        <v>0</v>
      </c>
      <c r="O14839" s="334">
        <v>0</v>
      </c>
      <c r="P14839" s="334">
        <v>0</v>
      </c>
      <c r="Q14839" s="334">
        <v>0</v>
      </c>
      <c r="R14839" s="334">
        <v>0</v>
      </c>
      <c r="S14839" s="334">
        <v>0</v>
      </c>
      <c r="T14839" s="334">
        <v>0</v>
      </c>
      <c r="U14839" s="334">
        <v>0</v>
      </c>
      <c r="V14839" s="334">
        <v>0</v>
      </c>
      <c r="W14839" s="334">
        <v>0</v>
      </c>
      <c r="X14839" s="334">
        <v>0</v>
      </c>
      <c r="Y14839" s="334">
        <v>0</v>
      </c>
      <c r="Z14839" s="334">
        <v>0</v>
      </c>
      <c r="AA14839" s="334">
        <v>0</v>
      </c>
      <c r="AB14839" s="334">
        <v>0</v>
      </c>
      <c r="AD14839" s="334">
        <v>0</v>
      </c>
      <c r="AE14839" s="334">
        <f t="shared" si="2317"/>
        <v>0</v>
      </c>
      <c r="AF14839" s="334">
        <f t="shared" si="2318"/>
        <v>0</v>
      </c>
      <c r="AG14839" s="340">
        <f t="shared" si="2319"/>
        <v>0</v>
      </c>
      <c r="AI14839" s="340">
        <f t="shared" si="2323"/>
        <v>0</v>
      </c>
      <c r="AJ14839" s="340">
        <f t="shared" si="2323"/>
        <v>0</v>
      </c>
      <c r="AK14839" s="340">
        <f t="shared" si="2323"/>
        <v>0</v>
      </c>
      <c r="AL14839" s="340">
        <f t="shared" si="2323"/>
        <v>0</v>
      </c>
      <c r="AM14839" s="340">
        <f t="shared" si="2323"/>
        <v>0</v>
      </c>
    </row>
    <row r="14840" spans="1:39" x14ac:dyDescent="0.35">
      <c r="A14840" s="337">
        <v>36753</v>
      </c>
      <c r="B14840" s="338">
        <f t="shared" si="2314"/>
        <v>2000</v>
      </c>
      <c r="C14840" s="338">
        <f t="shared" si="2315"/>
        <v>8</v>
      </c>
      <c r="D14840" s="338">
        <f t="shared" si="2316"/>
        <v>15</v>
      </c>
      <c r="E14840" s="334">
        <v>0</v>
      </c>
      <c r="F14840" s="334">
        <v>0</v>
      </c>
      <c r="G14840" s="334">
        <v>0</v>
      </c>
      <c r="H14840" s="334">
        <v>0</v>
      </c>
      <c r="I14840" s="334">
        <v>0</v>
      </c>
      <c r="J14840" s="334">
        <v>0</v>
      </c>
      <c r="K14840" s="334">
        <v>0</v>
      </c>
      <c r="L14840" s="334">
        <v>0</v>
      </c>
      <c r="M14840" s="334">
        <v>0</v>
      </c>
      <c r="N14840" s="334">
        <v>0</v>
      </c>
      <c r="O14840" s="334">
        <v>0</v>
      </c>
      <c r="P14840" s="334">
        <v>0</v>
      </c>
      <c r="Q14840" s="334">
        <v>0</v>
      </c>
      <c r="R14840" s="334">
        <v>0</v>
      </c>
      <c r="S14840" s="334">
        <v>0</v>
      </c>
      <c r="T14840" s="334">
        <v>0</v>
      </c>
      <c r="U14840" s="334">
        <v>0</v>
      </c>
      <c r="V14840" s="334">
        <v>1</v>
      </c>
      <c r="W14840" s="334">
        <v>0</v>
      </c>
      <c r="X14840" s="334">
        <v>0</v>
      </c>
      <c r="Y14840" s="334">
        <v>0</v>
      </c>
      <c r="Z14840" s="334">
        <v>0</v>
      </c>
      <c r="AA14840" s="334">
        <v>0</v>
      </c>
      <c r="AB14840" s="334">
        <v>0</v>
      </c>
      <c r="AD14840" s="334">
        <v>1</v>
      </c>
      <c r="AE14840" s="334">
        <f t="shared" si="2317"/>
        <v>1</v>
      </c>
      <c r="AF14840" s="334">
        <f t="shared" si="2318"/>
        <v>1</v>
      </c>
      <c r="AG14840" s="340">
        <f t="shared" si="2319"/>
        <v>0</v>
      </c>
      <c r="AI14840" s="340">
        <f t="shared" si="2323"/>
        <v>0</v>
      </c>
      <c r="AJ14840" s="340">
        <f t="shared" si="2323"/>
        <v>0</v>
      </c>
      <c r="AK14840" s="340">
        <f t="shared" si="2323"/>
        <v>0</v>
      </c>
      <c r="AL14840" s="340">
        <f t="shared" si="2323"/>
        <v>1</v>
      </c>
      <c r="AM14840" s="340">
        <f t="shared" si="2323"/>
        <v>0</v>
      </c>
    </row>
    <row r="14841" spans="1:39" x14ac:dyDescent="0.35">
      <c r="A14841" s="337">
        <v>36754</v>
      </c>
      <c r="B14841" s="338">
        <f t="shared" si="2314"/>
        <v>2000</v>
      </c>
      <c r="C14841" s="338">
        <f t="shared" si="2315"/>
        <v>8</v>
      </c>
      <c r="D14841" s="338">
        <f t="shared" si="2316"/>
        <v>16</v>
      </c>
      <c r="E14841" s="334">
        <v>0</v>
      </c>
      <c r="F14841" s="334">
        <v>0</v>
      </c>
      <c r="G14841" s="334">
        <v>0</v>
      </c>
      <c r="H14841" s="334">
        <v>0</v>
      </c>
      <c r="I14841" s="334">
        <v>0</v>
      </c>
      <c r="J14841" s="334">
        <v>0</v>
      </c>
      <c r="K14841" s="334">
        <v>0</v>
      </c>
      <c r="L14841" s="334">
        <v>0</v>
      </c>
      <c r="M14841" s="334">
        <v>0</v>
      </c>
      <c r="N14841" s="334">
        <v>0</v>
      </c>
      <c r="O14841" s="334">
        <v>0</v>
      </c>
      <c r="P14841" s="334">
        <v>0</v>
      </c>
      <c r="Q14841" s="334">
        <v>0</v>
      </c>
      <c r="R14841" s="334">
        <v>0</v>
      </c>
      <c r="S14841" s="334">
        <v>0</v>
      </c>
      <c r="T14841" s="334">
        <v>0</v>
      </c>
      <c r="U14841" s="334">
        <v>0</v>
      </c>
      <c r="V14841" s="334">
        <v>0</v>
      </c>
      <c r="W14841" s="334">
        <v>0</v>
      </c>
      <c r="X14841" s="334">
        <v>0</v>
      </c>
      <c r="Y14841" s="334">
        <v>0</v>
      </c>
      <c r="Z14841" s="334">
        <v>0</v>
      </c>
      <c r="AA14841" s="334">
        <v>0</v>
      </c>
      <c r="AB14841" s="334">
        <v>0</v>
      </c>
      <c r="AD14841" s="334">
        <v>0</v>
      </c>
      <c r="AE14841" s="334">
        <f t="shared" si="2317"/>
        <v>0</v>
      </c>
      <c r="AF14841" s="334">
        <f t="shared" si="2318"/>
        <v>0</v>
      </c>
      <c r="AG14841" s="340">
        <f t="shared" si="2319"/>
        <v>0</v>
      </c>
      <c r="AI14841" s="340">
        <f t="shared" si="2323"/>
        <v>0</v>
      </c>
      <c r="AJ14841" s="340">
        <f t="shared" si="2323"/>
        <v>0</v>
      </c>
      <c r="AK14841" s="340">
        <f t="shared" si="2323"/>
        <v>0</v>
      </c>
      <c r="AL14841" s="340">
        <f t="shared" si="2323"/>
        <v>0</v>
      </c>
      <c r="AM14841" s="340">
        <f t="shared" si="2323"/>
        <v>0</v>
      </c>
    </row>
    <row r="14842" spans="1:39" x14ac:dyDescent="0.35">
      <c r="A14842" s="337">
        <v>36755</v>
      </c>
      <c r="B14842" s="338">
        <f t="shared" si="2314"/>
        <v>2000</v>
      </c>
      <c r="C14842" s="338">
        <f t="shared" si="2315"/>
        <v>8</v>
      </c>
      <c r="D14842" s="338">
        <f t="shared" si="2316"/>
        <v>17</v>
      </c>
      <c r="E14842" s="334">
        <v>0</v>
      </c>
      <c r="F14842" s="334">
        <v>0</v>
      </c>
      <c r="G14842" s="334">
        <v>0</v>
      </c>
      <c r="H14842" s="334">
        <v>0</v>
      </c>
      <c r="I14842" s="334">
        <v>0</v>
      </c>
      <c r="J14842" s="334">
        <v>0</v>
      </c>
      <c r="K14842" s="334">
        <v>0</v>
      </c>
      <c r="L14842" s="334">
        <v>0</v>
      </c>
      <c r="M14842" s="334">
        <v>0</v>
      </c>
      <c r="N14842" s="334">
        <v>0</v>
      </c>
      <c r="O14842" s="334">
        <v>0</v>
      </c>
      <c r="P14842" s="334">
        <v>0</v>
      </c>
      <c r="Q14842" s="334">
        <v>0</v>
      </c>
      <c r="R14842" s="334">
        <v>0</v>
      </c>
      <c r="S14842" s="334">
        <v>0</v>
      </c>
      <c r="T14842" s="334">
        <v>0</v>
      </c>
      <c r="U14842" s="334">
        <v>0</v>
      </c>
      <c r="V14842" s="334">
        <v>0</v>
      </c>
      <c r="W14842" s="334">
        <v>0</v>
      </c>
      <c r="X14842" s="334">
        <v>0</v>
      </c>
      <c r="Y14842" s="334">
        <v>0</v>
      </c>
      <c r="Z14842" s="334">
        <v>0</v>
      </c>
      <c r="AA14842" s="334">
        <v>0</v>
      </c>
      <c r="AB14842" s="334">
        <v>0</v>
      </c>
      <c r="AD14842" s="334">
        <v>0</v>
      </c>
      <c r="AE14842" s="334">
        <f t="shared" si="2317"/>
        <v>0</v>
      </c>
      <c r="AF14842" s="334">
        <f t="shared" si="2318"/>
        <v>0</v>
      </c>
      <c r="AG14842" s="340">
        <f t="shared" si="2319"/>
        <v>0</v>
      </c>
      <c r="AI14842" s="340">
        <f t="shared" si="2323"/>
        <v>0</v>
      </c>
      <c r="AJ14842" s="340">
        <f t="shared" si="2323"/>
        <v>0</v>
      </c>
      <c r="AK14842" s="340">
        <f t="shared" si="2323"/>
        <v>0</v>
      </c>
      <c r="AL14842" s="340">
        <f t="shared" si="2323"/>
        <v>0</v>
      </c>
      <c r="AM14842" s="340">
        <f t="shared" si="2323"/>
        <v>0</v>
      </c>
    </row>
    <row r="14843" spans="1:39" x14ac:dyDescent="0.35">
      <c r="A14843" s="337">
        <v>36756</v>
      </c>
      <c r="B14843" s="338">
        <f t="shared" si="2314"/>
        <v>2000</v>
      </c>
      <c r="C14843" s="338">
        <f t="shared" si="2315"/>
        <v>8</v>
      </c>
      <c r="D14843" s="338">
        <f t="shared" si="2316"/>
        <v>18</v>
      </c>
      <c r="E14843" s="334">
        <v>0</v>
      </c>
      <c r="F14843" s="334">
        <v>0</v>
      </c>
      <c r="G14843" s="334">
        <v>0</v>
      </c>
      <c r="H14843" s="334">
        <v>0</v>
      </c>
      <c r="I14843" s="334">
        <v>0</v>
      </c>
      <c r="J14843" s="334">
        <v>0</v>
      </c>
      <c r="K14843" s="334">
        <v>0</v>
      </c>
      <c r="L14843" s="334">
        <v>0</v>
      </c>
      <c r="M14843" s="334">
        <v>0</v>
      </c>
      <c r="N14843" s="334">
        <v>0</v>
      </c>
      <c r="O14843" s="334">
        <v>0</v>
      </c>
      <c r="P14843" s="334">
        <v>0</v>
      </c>
      <c r="Q14843" s="334">
        <v>0</v>
      </c>
      <c r="R14843" s="334">
        <v>0</v>
      </c>
      <c r="S14843" s="334">
        <v>0</v>
      </c>
      <c r="T14843" s="334">
        <v>0</v>
      </c>
      <c r="U14843" s="334">
        <v>0</v>
      </c>
      <c r="V14843" s="334">
        <v>0</v>
      </c>
      <c r="W14843" s="334">
        <v>0</v>
      </c>
      <c r="X14843" s="334">
        <v>0</v>
      </c>
      <c r="Y14843" s="334">
        <v>0</v>
      </c>
      <c r="Z14843" s="334">
        <v>0</v>
      </c>
      <c r="AA14843" s="334">
        <v>0</v>
      </c>
      <c r="AB14843" s="334">
        <v>0</v>
      </c>
      <c r="AD14843" s="334">
        <v>0</v>
      </c>
      <c r="AE14843" s="334">
        <f t="shared" si="2317"/>
        <v>0</v>
      </c>
      <c r="AF14843" s="334">
        <f t="shared" si="2318"/>
        <v>0</v>
      </c>
      <c r="AG14843" s="340">
        <f t="shared" si="2319"/>
        <v>0</v>
      </c>
      <c r="AI14843" s="340">
        <f t="shared" si="2323"/>
        <v>0</v>
      </c>
      <c r="AJ14843" s="340">
        <f t="shared" si="2323"/>
        <v>0</v>
      </c>
      <c r="AK14843" s="340">
        <f t="shared" si="2323"/>
        <v>0</v>
      </c>
      <c r="AL14843" s="340">
        <f t="shared" si="2323"/>
        <v>0</v>
      </c>
      <c r="AM14843" s="340">
        <f t="shared" si="2323"/>
        <v>0</v>
      </c>
    </row>
    <row r="14844" spans="1:39" x14ac:dyDescent="0.35">
      <c r="A14844" s="337">
        <v>36757</v>
      </c>
      <c r="B14844" s="338">
        <f t="shared" si="2314"/>
        <v>2000</v>
      </c>
      <c r="C14844" s="338">
        <f t="shared" si="2315"/>
        <v>8</v>
      </c>
      <c r="D14844" s="338">
        <f t="shared" si="2316"/>
        <v>19</v>
      </c>
      <c r="E14844" s="334">
        <v>0</v>
      </c>
      <c r="F14844" s="334">
        <v>0</v>
      </c>
      <c r="G14844" s="334">
        <v>0</v>
      </c>
      <c r="H14844" s="334">
        <v>0</v>
      </c>
      <c r="I14844" s="334">
        <v>0</v>
      </c>
      <c r="J14844" s="334">
        <v>0</v>
      </c>
      <c r="K14844" s="334">
        <v>0</v>
      </c>
      <c r="L14844" s="334">
        <v>0</v>
      </c>
      <c r="M14844" s="334">
        <v>0</v>
      </c>
      <c r="N14844" s="334">
        <v>0</v>
      </c>
      <c r="O14844" s="334">
        <v>0</v>
      </c>
      <c r="P14844" s="334">
        <v>0</v>
      </c>
      <c r="Q14844" s="334">
        <v>0</v>
      </c>
      <c r="R14844" s="334">
        <v>0</v>
      </c>
      <c r="S14844" s="334">
        <v>0</v>
      </c>
      <c r="T14844" s="334">
        <v>0</v>
      </c>
      <c r="U14844" s="334">
        <v>0</v>
      </c>
      <c r="V14844" s="334">
        <v>0</v>
      </c>
      <c r="W14844" s="334">
        <v>0</v>
      </c>
      <c r="X14844" s="334">
        <v>0</v>
      </c>
      <c r="Y14844" s="334">
        <v>0</v>
      </c>
      <c r="Z14844" s="334">
        <v>0</v>
      </c>
      <c r="AA14844" s="334">
        <v>0</v>
      </c>
      <c r="AB14844" s="334">
        <v>0</v>
      </c>
      <c r="AD14844" s="334">
        <v>0</v>
      </c>
      <c r="AE14844" s="334">
        <f t="shared" si="2317"/>
        <v>0</v>
      </c>
      <c r="AF14844" s="334">
        <f t="shared" si="2318"/>
        <v>0</v>
      </c>
      <c r="AG14844" s="340">
        <f t="shared" si="2319"/>
        <v>0</v>
      </c>
      <c r="AI14844" s="340">
        <f t="shared" si="2323"/>
        <v>0</v>
      </c>
      <c r="AJ14844" s="340">
        <f t="shared" si="2323"/>
        <v>0</v>
      </c>
      <c r="AK14844" s="340">
        <f t="shared" si="2323"/>
        <v>0</v>
      </c>
      <c r="AL14844" s="340">
        <f t="shared" si="2323"/>
        <v>0</v>
      </c>
      <c r="AM14844" s="340">
        <f t="shared" si="2323"/>
        <v>0</v>
      </c>
    </row>
    <row r="14845" spans="1:39" x14ac:dyDescent="0.35">
      <c r="A14845" s="337">
        <v>36758</v>
      </c>
      <c r="B14845" s="338">
        <f t="shared" si="2314"/>
        <v>2000</v>
      </c>
      <c r="C14845" s="338">
        <f t="shared" si="2315"/>
        <v>8</v>
      </c>
      <c r="D14845" s="338">
        <f t="shared" si="2316"/>
        <v>20</v>
      </c>
      <c r="E14845" s="334">
        <v>0</v>
      </c>
      <c r="F14845" s="334">
        <v>0</v>
      </c>
      <c r="G14845" s="334">
        <v>0</v>
      </c>
      <c r="H14845" s="334">
        <v>0</v>
      </c>
      <c r="I14845" s="334">
        <v>0</v>
      </c>
      <c r="J14845" s="334">
        <v>0</v>
      </c>
      <c r="K14845" s="334">
        <v>0</v>
      </c>
      <c r="L14845" s="334">
        <v>0</v>
      </c>
      <c r="M14845" s="334">
        <v>0</v>
      </c>
      <c r="N14845" s="334">
        <v>0</v>
      </c>
      <c r="O14845" s="334">
        <v>0</v>
      </c>
      <c r="P14845" s="334">
        <v>0</v>
      </c>
      <c r="Q14845" s="334">
        <v>0</v>
      </c>
      <c r="R14845" s="334">
        <v>0</v>
      </c>
      <c r="S14845" s="334">
        <v>0</v>
      </c>
      <c r="T14845" s="334">
        <v>0</v>
      </c>
      <c r="U14845" s="334">
        <v>0</v>
      </c>
      <c r="V14845" s="334">
        <v>0</v>
      </c>
      <c r="W14845" s="334">
        <v>0</v>
      </c>
      <c r="X14845" s="334">
        <v>0</v>
      </c>
      <c r="Y14845" s="334">
        <v>0</v>
      </c>
      <c r="Z14845" s="334">
        <v>0</v>
      </c>
      <c r="AA14845" s="334">
        <v>0</v>
      </c>
      <c r="AB14845" s="334">
        <v>0</v>
      </c>
      <c r="AD14845" s="334">
        <v>0</v>
      </c>
      <c r="AE14845" s="334">
        <f t="shared" si="2317"/>
        <v>0</v>
      </c>
      <c r="AF14845" s="334">
        <f t="shared" si="2318"/>
        <v>0</v>
      </c>
      <c r="AG14845" s="340">
        <f t="shared" si="2319"/>
        <v>0</v>
      </c>
      <c r="AI14845" s="340">
        <f t="shared" si="2323"/>
        <v>0</v>
      </c>
      <c r="AJ14845" s="340">
        <f t="shared" si="2323"/>
        <v>0</v>
      </c>
      <c r="AK14845" s="340">
        <f t="shared" si="2323"/>
        <v>0</v>
      </c>
      <c r="AL14845" s="340">
        <f t="shared" si="2323"/>
        <v>0</v>
      </c>
      <c r="AM14845" s="340">
        <f t="shared" si="2323"/>
        <v>0</v>
      </c>
    </row>
    <row r="14846" spans="1:39" x14ac:dyDescent="0.35">
      <c r="A14846" s="337">
        <v>36759</v>
      </c>
      <c r="B14846" s="338">
        <f t="shared" si="2314"/>
        <v>2000</v>
      </c>
      <c r="C14846" s="338">
        <f t="shared" si="2315"/>
        <v>8</v>
      </c>
      <c r="D14846" s="338">
        <f t="shared" si="2316"/>
        <v>21</v>
      </c>
      <c r="E14846" s="334">
        <v>0</v>
      </c>
      <c r="F14846" s="334">
        <v>0</v>
      </c>
      <c r="G14846" s="334">
        <v>0</v>
      </c>
      <c r="H14846" s="334">
        <v>0</v>
      </c>
      <c r="I14846" s="334">
        <v>0</v>
      </c>
      <c r="J14846" s="334">
        <v>0</v>
      </c>
      <c r="K14846" s="334">
        <v>0</v>
      </c>
      <c r="L14846" s="334">
        <v>0</v>
      </c>
      <c r="M14846" s="334">
        <v>0</v>
      </c>
      <c r="N14846" s="334">
        <v>0</v>
      </c>
      <c r="O14846" s="334">
        <v>0</v>
      </c>
      <c r="P14846" s="334">
        <v>0</v>
      </c>
      <c r="Q14846" s="334">
        <v>0</v>
      </c>
      <c r="R14846" s="334">
        <v>0</v>
      </c>
      <c r="S14846" s="334">
        <v>0</v>
      </c>
      <c r="T14846" s="334">
        <v>0</v>
      </c>
      <c r="U14846" s="334">
        <v>0</v>
      </c>
      <c r="V14846" s="334">
        <v>0</v>
      </c>
      <c r="W14846" s="334">
        <v>0</v>
      </c>
      <c r="X14846" s="334">
        <v>0</v>
      </c>
      <c r="Y14846" s="334">
        <v>0</v>
      </c>
      <c r="Z14846" s="334">
        <v>0</v>
      </c>
      <c r="AA14846" s="334">
        <v>0</v>
      </c>
      <c r="AB14846" s="334">
        <v>0</v>
      </c>
      <c r="AD14846" s="334">
        <v>0</v>
      </c>
      <c r="AE14846" s="334">
        <f t="shared" si="2317"/>
        <v>0</v>
      </c>
      <c r="AF14846" s="334">
        <f t="shared" si="2318"/>
        <v>0</v>
      </c>
      <c r="AG14846" s="340">
        <f t="shared" si="2319"/>
        <v>0</v>
      </c>
      <c r="AI14846" s="340">
        <f t="shared" si="2323"/>
        <v>0</v>
      </c>
      <c r="AJ14846" s="340">
        <f t="shared" si="2323"/>
        <v>0</v>
      </c>
      <c r="AK14846" s="340">
        <f t="shared" si="2323"/>
        <v>0</v>
      </c>
      <c r="AL14846" s="340">
        <f t="shared" si="2323"/>
        <v>0</v>
      </c>
      <c r="AM14846" s="340">
        <f t="shared" si="2323"/>
        <v>0</v>
      </c>
    </row>
    <row r="14847" spans="1:39" x14ac:dyDescent="0.35">
      <c r="A14847" s="337">
        <v>36760</v>
      </c>
      <c r="B14847" s="338">
        <f t="shared" si="2314"/>
        <v>2000</v>
      </c>
      <c r="C14847" s="338">
        <f t="shared" si="2315"/>
        <v>8</v>
      </c>
      <c r="D14847" s="338">
        <f t="shared" si="2316"/>
        <v>22</v>
      </c>
      <c r="E14847" s="334">
        <v>0</v>
      </c>
      <c r="F14847" s="334">
        <v>0</v>
      </c>
      <c r="G14847" s="334">
        <v>0</v>
      </c>
      <c r="H14847" s="334">
        <v>0</v>
      </c>
      <c r="I14847" s="334">
        <v>0</v>
      </c>
      <c r="J14847" s="334">
        <v>0</v>
      </c>
      <c r="K14847" s="334">
        <v>0</v>
      </c>
      <c r="L14847" s="334">
        <v>0</v>
      </c>
      <c r="M14847" s="334">
        <v>0</v>
      </c>
      <c r="N14847" s="334">
        <v>0</v>
      </c>
      <c r="O14847" s="334">
        <v>0</v>
      </c>
      <c r="P14847" s="334">
        <v>0</v>
      </c>
      <c r="Q14847" s="334">
        <v>0</v>
      </c>
      <c r="R14847" s="334">
        <v>0</v>
      </c>
      <c r="S14847" s="334">
        <v>0</v>
      </c>
      <c r="T14847" s="334">
        <v>0</v>
      </c>
      <c r="U14847" s="334">
        <v>0</v>
      </c>
      <c r="V14847" s="334">
        <v>0</v>
      </c>
      <c r="W14847" s="334">
        <v>0</v>
      </c>
      <c r="X14847" s="334">
        <v>0</v>
      </c>
      <c r="Y14847" s="334">
        <v>0</v>
      </c>
      <c r="Z14847" s="334">
        <v>0</v>
      </c>
      <c r="AA14847" s="334">
        <v>0</v>
      </c>
      <c r="AB14847" s="334">
        <v>0</v>
      </c>
      <c r="AD14847" s="334">
        <v>0</v>
      </c>
      <c r="AE14847" s="334">
        <f t="shared" si="2317"/>
        <v>0</v>
      </c>
      <c r="AF14847" s="334">
        <f t="shared" si="2318"/>
        <v>0</v>
      </c>
      <c r="AG14847" s="340">
        <f t="shared" si="2319"/>
        <v>0</v>
      </c>
      <c r="AI14847" s="340">
        <f t="shared" si="2323"/>
        <v>0</v>
      </c>
      <c r="AJ14847" s="340">
        <f t="shared" si="2323"/>
        <v>0</v>
      </c>
      <c r="AK14847" s="340">
        <f t="shared" si="2323"/>
        <v>0</v>
      </c>
      <c r="AL14847" s="340">
        <f t="shared" si="2323"/>
        <v>0</v>
      </c>
      <c r="AM14847" s="340">
        <f t="shared" si="2323"/>
        <v>0</v>
      </c>
    </row>
    <row r="14848" spans="1:39" x14ac:dyDescent="0.35">
      <c r="A14848" s="337">
        <v>36761</v>
      </c>
      <c r="B14848" s="338">
        <f t="shared" si="2314"/>
        <v>2000</v>
      </c>
      <c r="C14848" s="338">
        <f t="shared" si="2315"/>
        <v>8</v>
      </c>
      <c r="D14848" s="338">
        <f t="shared" si="2316"/>
        <v>23</v>
      </c>
      <c r="E14848" s="334">
        <v>0</v>
      </c>
      <c r="F14848" s="334">
        <v>0</v>
      </c>
      <c r="G14848" s="334">
        <v>0</v>
      </c>
      <c r="H14848" s="334">
        <v>0</v>
      </c>
      <c r="I14848" s="334">
        <v>0</v>
      </c>
      <c r="J14848" s="334">
        <v>0</v>
      </c>
      <c r="K14848" s="334">
        <v>0</v>
      </c>
      <c r="L14848" s="334">
        <v>0</v>
      </c>
      <c r="M14848" s="334">
        <v>0</v>
      </c>
      <c r="N14848" s="334">
        <v>0</v>
      </c>
      <c r="O14848" s="334">
        <v>0</v>
      </c>
      <c r="P14848" s="334">
        <v>0</v>
      </c>
      <c r="Q14848" s="334">
        <v>0</v>
      </c>
      <c r="R14848" s="334">
        <v>0</v>
      </c>
      <c r="S14848" s="334">
        <v>0</v>
      </c>
      <c r="T14848" s="334">
        <v>0</v>
      </c>
      <c r="U14848" s="334">
        <v>0</v>
      </c>
      <c r="V14848" s="334">
        <v>0</v>
      </c>
      <c r="W14848" s="334">
        <v>0</v>
      </c>
      <c r="X14848" s="334">
        <v>0</v>
      </c>
      <c r="Y14848" s="334">
        <v>0</v>
      </c>
      <c r="Z14848" s="334">
        <v>0</v>
      </c>
      <c r="AA14848" s="334">
        <v>0</v>
      </c>
      <c r="AB14848" s="334">
        <v>0</v>
      </c>
      <c r="AD14848" s="334">
        <v>0</v>
      </c>
      <c r="AE14848" s="334">
        <f t="shared" si="2317"/>
        <v>0</v>
      </c>
      <c r="AF14848" s="334">
        <f t="shared" si="2318"/>
        <v>0</v>
      </c>
      <c r="AG14848" s="340">
        <f t="shared" si="2319"/>
        <v>0</v>
      </c>
      <c r="AI14848" s="340">
        <f t="shared" si="2323"/>
        <v>0</v>
      </c>
      <c r="AJ14848" s="340">
        <f t="shared" si="2323"/>
        <v>0</v>
      </c>
      <c r="AK14848" s="340">
        <f t="shared" si="2323"/>
        <v>0</v>
      </c>
      <c r="AL14848" s="340">
        <f t="shared" si="2323"/>
        <v>0</v>
      </c>
      <c r="AM14848" s="340">
        <f t="shared" si="2323"/>
        <v>0</v>
      </c>
    </row>
    <row r="14849" spans="1:39" x14ac:dyDescent="0.35">
      <c r="A14849" s="337">
        <v>36762</v>
      </c>
      <c r="B14849" s="338">
        <f t="shared" si="2314"/>
        <v>2000</v>
      </c>
      <c r="C14849" s="338">
        <f t="shared" si="2315"/>
        <v>8</v>
      </c>
      <c r="D14849" s="338">
        <f t="shared" si="2316"/>
        <v>24</v>
      </c>
      <c r="E14849" s="334">
        <v>0</v>
      </c>
      <c r="F14849" s="334">
        <v>0</v>
      </c>
      <c r="G14849" s="334">
        <v>0</v>
      </c>
      <c r="H14849" s="334">
        <v>0</v>
      </c>
      <c r="I14849" s="334">
        <v>0</v>
      </c>
      <c r="J14849" s="334">
        <v>0</v>
      </c>
      <c r="K14849" s="334">
        <v>0</v>
      </c>
      <c r="L14849" s="334">
        <v>0</v>
      </c>
      <c r="M14849" s="334">
        <v>0</v>
      </c>
      <c r="N14849" s="334">
        <v>0</v>
      </c>
      <c r="O14849" s="334">
        <v>0</v>
      </c>
      <c r="P14849" s="334">
        <v>0</v>
      </c>
      <c r="Q14849" s="334">
        <v>0</v>
      </c>
      <c r="R14849" s="334">
        <v>0</v>
      </c>
      <c r="S14849" s="334">
        <v>0</v>
      </c>
      <c r="T14849" s="334">
        <v>0</v>
      </c>
      <c r="U14849" s="334">
        <v>0</v>
      </c>
      <c r="V14849" s="334">
        <v>0</v>
      </c>
      <c r="W14849" s="334">
        <v>0</v>
      </c>
      <c r="X14849" s="334">
        <v>0</v>
      </c>
      <c r="Y14849" s="334">
        <v>0</v>
      </c>
      <c r="Z14849" s="334">
        <v>0</v>
      </c>
      <c r="AA14849" s="334">
        <v>0</v>
      </c>
      <c r="AB14849" s="334">
        <v>0</v>
      </c>
      <c r="AD14849" s="334">
        <v>0</v>
      </c>
      <c r="AE14849" s="334">
        <f t="shared" si="2317"/>
        <v>0</v>
      </c>
      <c r="AF14849" s="334">
        <f t="shared" si="2318"/>
        <v>0</v>
      </c>
      <c r="AG14849" s="340">
        <f t="shared" si="2319"/>
        <v>0</v>
      </c>
      <c r="AI14849" s="340">
        <f t="shared" si="2323"/>
        <v>0</v>
      </c>
      <c r="AJ14849" s="340">
        <f t="shared" si="2323"/>
        <v>0</v>
      </c>
      <c r="AK14849" s="340">
        <f t="shared" si="2323"/>
        <v>0</v>
      </c>
      <c r="AL14849" s="340">
        <f t="shared" si="2323"/>
        <v>0</v>
      </c>
      <c r="AM14849" s="340">
        <f t="shared" si="2323"/>
        <v>0</v>
      </c>
    </row>
    <row r="14850" spans="1:39" x14ac:dyDescent="0.35">
      <c r="A14850" s="337">
        <v>36763</v>
      </c>
      <c r="B14850" s="338">
        <f t="shared" si="2314"/>
        <v>2000</v>
      </c>
      <c r="C14850" s="338">
        <f t="shared" si="2315"/>
        <v>8</v>
      </c>
      <c r="D14850" s="338">
        <f t="shared" si="2316"/>
        <v>25</v>
      </c>
      <c r="E14850" s="334">
        <v>0</v>
      </c>
      <c r="F14850" s="334">
        <v>0</v>
      </c>
      <c r="G14850" s="334">
        <v>0</v>
      </c>
      <c r="H14850" s="334">
        <v>0</v>
      </c>
      <c r="I14850" s="334">
        <v>0</v>
      </c>
      <c r="J14850" s="334">
        <v>0</v>
      </c>
      <c r="K14850" s="334">
        <v>0</v>
      </c>
      <c r="L14850" s="334">
        <v>0</v>
      </c>
      <c r="M14850" s="334">
        <v>0</v>
      </c>
      <c r="N14850" s="334">
        <v>0</v>
      </c>
      <c r="O14850" s="334">
        <v>0</v>
      </c>
      <c r="P14850" s="334">
        <v>0</v>
      </c>
      <c r="Q14850" s="334">
        <v>0</v>
      </c>
      <c r="R14850" s="334">
        <v>0</v>
      </c>
      <c r="S14850" s="334">
        <v>0</v>
      </c>
      <c r="T14850" s="334">
        <v>0</v>
      </c>
      <c r="U14850" s="334">
        <v>0</v>
      </c>
      <c r="V14850" s="334">
        <v>0</v>
      </c>
      <c r="W14850" s="334">
        <v>0</v>
      </c>
      <c r="X14850" s="334">
        <v>0</v>
      </c>
      <c r="Y14850" s="334">
        <v>0</v>
      </c>
      <c r="Z14850" s="334">
        <v>0</v>
      </c>
      <c r="AA14850" s="334">
        <v>0</v>
      </c>
      <c r="AB14850" s="334">
        <v>0</v>
      </c>
      <c r="AD14850" s="334">
        <v>0</v>
      </c>
      <c r="AE14850" s="334">
        <f t="shared" si="2317"/>
        <v>0</v>
      </c>
      <c r="AF14850" s="334">
        <f t="shared" si="2318"/>
        <v>0</v>
      </c>
      <c r="AG14850" s="340">
        <f t="shared" si="2319"/>
        <v>0</v>
      </c>
      <c r="AI14850" s="340">
        <f t="shared" si="2323"/>
        <v>0</v>
      </c>
      <c r="AJ14850" s="340">
        <f t="shared" si="2323"/>
        <v>0</v>
      </c>
      <c r="AK14850" s="340">
        <f t="shared" si="2323"/>
        <v>0</v>
      </c>
      <c r="AL14850" s="340">
        <f t="shared" si="2323"/>
        <v>0</v>
      </c>
      <c r="AM14850" s="340">
        <f t="shared" si="2323"/>
        <v>0</v>
      </c>
    </row>
    <row r="14851" spans="1:39" x14ac:dyDescent="0.35">
      <c r="A14851" s="337">
        <v>36764</v>
      </c>
      <c r="B14851" s="338">
        <f t="shared" si="2314"/>
        <v>2000</v>
      </c>
      <c r="C14851" s="338">
        <f t="shared" si="2315"/>
        <v>8</v>
      </c>
      <c r="D14851" s="338">
        <f t="shared" si="2316"/>
        <v>26</v>
      </c>
      <c r="E14851" s="334">
        <v>0</v>
      </c>
      <c r="F14851" s="334">
        <v>0</v>
      </c>
      <c r="G14851" s="334">
        <v>0</v>
      </c>
      <c r="H14851" s="334">
        <v>0</v>
      </c>
      <c r="I14851" s="334">
        <v>0</v>
      </c>
      <c r="J14851" s="334">
        <v>0</v>
      </c>
      <c r="K14851" s="334">
        <v>0</v>
      </c>
      <c r="L14851" s="334">
        <v>0</v>
      </c>
      <c r="M14851" s="334">
        <v>0</v>
      </c>
      <c r="N14851" s="334">
        <v>0</v>
      </c>
      <c r="O14851" s="334">
        <v>0</v>
      </c>
      <c r="P14851" s="334">
        <v>0</v>
      </c>
      <c r="Q14851" s="334">
        <v>0</v>
      </c>
      <c r="R14851" s="334">
        <v>0</v>
      </c>
      <c r="S14851" s="334">
        <v>1.6</v>
      </c>
      <c r="T14851" s="334">
        <v>0</v>
      </c>
      <c r="U14851" s="334">
        <v>0</v>
      </c>
      <c r="V14851" s="334">
        <v>0</v>
      </c>
      <c r="W14851" s="334">
        <v>0</v>
      </c>
      <c r="X14851" s="334">
        <v>0</v>
      </c>
      <c r="Y14851" s="334">
        <v>0</v>
      </c>
      <c r="Z14851" s="334">
        <v>0</v>
      </c>
      <c r="AA14851" s="334">
        <v>0</v>
      </c>
      <c r="AB14851" s="334">
        <v>0</v>
      </c>
      <c r="AD14851" s="334">
        <v>1.6</v>
      </c>
      <c r="AE14851" s="334">
        <f t="shared" si="2317"/>
        <v>1.6</v>
      </c>
      <c r="AF14851" s="334">
        <f t="shared" si="2318"/>
        <v>1.6</v>
      </c>
      <c r="AG14851" s="340">
        <f t="shared" si="2319"/>
        <v>0</v>
      </c>
      <c r="AI14851" s="340">
        <f t="shared" si="2323"/>
        <v>0</v>
      </c>
      <c r="AJ14851" s="340">
        <f t="shared" si="2323"/>
        <v>0</v>
      </c>
      <c r="AK14851" s="340">
        <f t="shared" si="2323"/>
        <v>0</v>
      </c>
      <c r="AL14851" s="340">
        <f t="shared" si="2323"/>
        <v>1.6</v>
      </c>
      <c r="AM14851" s="340">
        <f t="shared" si="2323"/>
        <v>0</v>
      </c>
    </row>
    <row r="14852" spans="1:39" x14ac:dyDescent="0.35">
      <c r="A14852" s="337">
        <v>36765</v>
      </c>
      <c r="B14852" s="338">
        <f t="shared" ref="B14852:B14915" si="2324">YEAR(A14852)</f>
        <v>2000</v>
      </c>
      <c r="C14852" s="338">
        <f t="shared" ref="C14852:C14915" si="2325">MONTH(A14852)</f>
        <v>8</v>
      </c>
      <c r="D14852" s="338">
        <f t="shared" ref="D14852:D14915" si="2326">DAY(A14852)</f>
        <v>27</v>
      </c>
      <c r="E14852" s="334">
        <v>0</v>
      </c>
      <c r="F14852" s="334">
        <v>0</v>
      </c>
      <c r="G14852" s="334">
        <v>0</v>
      </c>
      <c r="H14852" s="334">
        <v>0</v>
      </c>
      <c r="I14852" s="334">
        <v>0</v>
      </c>
      <c r="J14852" s="334">
        <v>0</v>
      </c>
      <c r="K14852" s="334">
        <v>0</v>
      </c>
      <c r="L14852" s="334">
        <v>0</v>
      </c>
      <c r="M14852" s="334">
        <v>0</v>
      </c>
      <c r="N14852" s="334">
        <v>0</v>
      </c>
      <c r="O14852" s="334">
        <v>0</v>
      </c>
      <c r="P14852" s="334">
        <v>0</v>
      </c>
      <c r="Q14852" s="334">
        <v>0</v>
      </c>
      <c r="R14852" s="334">
        <v>0</v>
      </c>
      <c r="S14852" s="334">
        <v>0</v>
      </c>
      <c r="T14852" s="334">
        <v>0</v>
      </c>
      <c r="U14852" s="334">
        <v>0</v>
      </c>
      <c r="V14852" s="334">
        <v>0</v>
      </c>
      <c r="W14852" s="334">
        <v>0</v>
      </c>
      <c r="X14852" s="334">
        <v>0</v>
      </c>
      <c r="Y14852" s="334">
        <v>0</v>
      </c>
      <c r="Z14852" s="334">
        <v>0</v>
      </c>
      <c r="AA14852" s="334">
        <v>0</v>
      </c>
      <c r="AB14852" s="334">
        <v>0</v>
      </c>
      <c r="AD14852" s="334">
        <v>0</v>
      </c>
      <c r="AE14852" s="334">
        <f t="shared" ref="AE14852:AE14915" si="2327">AD14852</f>
        <v>0</v>
      </c>
      <c r="AF14852" s="334">
        <f t="shared" ref="AF14852:AF14915" si="2328">SUM(E14852:AB14852)</f>
        <v>0</v>
      </c>
      <c r="AG14852" s="340">
        <f t="shared" ref="AG14852:AG14915" si="2329">ABS(AF14852-AE14852)</f>
        <v>0</v>
      </c>
      <c r="AI14852" s="340">
        <f t="shared" ref="AI14852:AM14867" si="2330">IF($C14852=AI$1,$AF14852,0)</f>
        <v>0</v>
      </c>
      <c r="AJ14852" s="340">
        <f t="shared" si="2330"/>
        <v>0</v>
      </c>
      <c r="AK14852" s="340">
        <f t="shared" si="2330"/>
        <v>0</v>
      </c>
      <c r="AL14852" s="340">
        <f t="shared" si="2330"/>
        <v>0</v>
      </c>
      <c r="AM14852" s="340">
        <f t="shared" si="2330"/>
        <v>0</v>
      </c>
    </row>
    <row r="14853" spans="1:39" x14ac:dyDescent="0.35">
      <c r="A14853" s="337">
        <v>36766</v>
      </c>
      <c r="B14853" s="338">
        <f t="shared" si="2324"/>
        <v>2000</v>
      </c>
      <c r="C14853" s="338">
        <f t="shared" si="2325"/>
        <v>8</v>
      </c>
      <c r="D14853" s="338">
        <f t="shared" si="2326"/>
        <v>28</v>
      </c>
      <c r="E14853" s="334">
        <v>0</v>
      </c>
      <c r="F14853" s="334">
        <v>0</v>
      </c>
      <c r="G14853" s="334">
        <v>0</v>
      </c>
      <c r="H14853" s="334">
        <v>0</v>
      </c>
      <c r="I14853" s="334">
        <v>0</v>
      </c>
      <c r="J14853" s="334">
        <v>0</v>
      </c>
      <c r="K14853" s="334">
        <v>0</v>
      </c>
      <c r="L14853" s="334">
        <v>0</v>
      </c>
      <c r="M14853" s="334">
        <v>0</v>
      </c>
      <c r="N14853" s="334">
        <v>0</v>
      </c>
      <c r="O14853" s="334">
        <v>0</v>
      </c>
      <c r="P14853" s="334">
        <v>0</v>
      </c>
      <c r="Q14853" s="334">
        <v>0</v>
      </c>
      <c r="R14853" s="334">
        <v>0</v>
      </c>
      <c r="S14853" s="334">
        <v>0</v>
      </c>
      <c r="T14853" s="334">
        <v>0</v>
      </c>
      <c r="U14853" s="334">
        <v>0</v>
      </c>
      <c r="V14853" s="334">
        <v>0</v>
      </c>
      <c r="W14853" s="334">
        <v>0</v>
      </c>
      <c r="X14853" s="334">
        <v>0</v>
      </c>
      <c r="Y14853" s="334">
        <v>0</v>
      </c>
      <c r="Z14853" s="334">
        <v>0</v>
      </c>
      <c r="AA14853" s="334">
        <v>0</v>
      </c>
      <c r="AB14853" s="334">
        <v>0</v>
      </c>
      <c r="AD14853" s="334">
        <v>0</v>
      </c>
      <c r="AE14853" s="334">
        <f t="shared" si="2327"/>
        <v>0</v>
      </c>
      <c r="AF14853" s="334">
        <f t="shared" si="2328"/>
        <v>0</v>
      </c>
      <c r="AG14853" s="340">
        <f t="shared" si="2329"/>
        <v>0</v>
      </c>
      <c r="AI14853" s="340">
        <f t="shared" si="2330"/>
        <v>0</v>
      </c>
      <c r="AJ14853" s="340">
        <f t="shared" si="2330"/>
        <v>0</v>
      </c>
      <c r="AK14853" s="340">
        <f t="shared" si="2330"/>
        <v>0</v>
      </c>
      <c r="AL14853" s="340">
        <f t="shared" si="2330"/>
        <v>0</v>
      </c>
      <c r="AM14853" s="340">
        <f t="shared" si="2330"/>
        <v>0</v>
      </c>
    </row>
    <row r="14854" spans="1:39" x14ac:dyDescent="0.35">
      <c r="A14854" s="337">
        <v>36767</v>
      </c>
      <c r="B14854" s="338">
        <f t="shared" si="2324"/>
        <v>2000</v>
      </c>
      <c r="C14854" s="338">
        <f t="shared" si="2325"/>
        <v>8</v>
      </c>
      <c r="D14854" s="338">
        <f t="shared" si="2326"/>
        <v>29</v>
      </c>
      <c r="E14854" s="334">
        <v>0</v>
      </c>
      <c r="F14854" s="334">
        <v>0</v>
      </c>
      <c r="G14854" s="334">
        <v>0</v>
      </c>
      <c r="H14854" s="334">
        <v>0</v>
      </c>
      <c r="I14854" s="334">
        <v>0</v>
      </c>
      <c r="J14854" s="334">
        <v>0</v>
      </c>
      <c r="K14854" s="334">
        <v>0</v>
      </c>
      <c r="L14854" s="334">
        <v>0</v>
      </c>
      <c r="M14854" s="334">
        <v>0</v>
      </c>
      <c r="N14854" s="334">
        <v>0</v>
      </c>
      <c r="O14854" s="334">
        <v>0</v>
      </c>
      <c r="P14854" s="334">
        <v>0</v>
      </c>
      <c r="Q14854" s="334">
        <v>0</v>
      </c>
      <c r="R14854" s="334">
        <v>0</v>
      </c>
      <c r="S14854" s="334">
        <v>0.5</v>
      </c>
      <c r="T14854" s="334">
        <v>0.5</v>
      </c>
      <c r="U14854" s="334">
        <v>0.7</v>
      </c>
      <c r="V14854" s="334">
        <v>0</v>
      </c>
      <c r="W14854" s="334">
        <v>0.5</v>
      </c>
      <c r="X14854" s="334">
        <v>0.2</v>
      </c>
      <c r="Y14854" s="334">
        <v>0.5</v>
      </c>
      <c r="Z14854" s="334">
        <v>0.2</v>
      </c>
      <c r="AA14854" s="334">
        <v>0.5</v>
      </c>
      <c r="AB14854" s="334">
        <v>0.5</v>
      </c>
      <c r="AD14854" s="334">
        <v>4.0999999999999996</v>
      </c>
      <c r="AE14854" s="334">
        <f t="shared" si="2327"/>
        <v>4.0999999999999996</v>
      </c>
      <c r="AF14854" s="334">
        <f t="shared" si="2328"/>
        <v>4.1000000000000005</v>
      </c>
      <c r="AG14854" s="340">
        <f t="shared" si="2329"/>
        <v>8.8817841970012523E-16</v>
      </c>
      <c r="AI14854" s="340">
        <f t="shared" si="2330"/>
        <v>0</v>
      </c>
      <c r="AJ14854" s="340">
        <f t="shared" si="2330"/>
        <v>0</v>
      </c>
      <c r="AK14854" s="340">
        <f t="shared" si="2330"/>
        <v>0</v>
      </c>
      <c r="AL14854" s="340">
        <f t="shared" si="2330"/>
        <v>4.1000000000000005</v>
      </c>
      <c r="AM14854" s="340">
        <f t="shared" si="2330"/>
        <v>0</v>
      </c>
    </row>
    <row r="14855" spans="1:39" x14ac:dyDescent="0.35">
      <c r="A14855" s="337">
        <v>36768</v>
      </c>
      <c r="B14855" s="338">
        <f t="shared" si="2324"/>
        <v>2000</v>
      </c>
      <c r="C14855" s="338">
        <f t="shared" si="2325"/>
        <v>8</v>
      </c>
      <c r="D14855" s="338">
        <f t="shared" si="2326"/>
        <v>30</v>
      </c>
      <c r="E14855" s="334">
        <v>0.4</v>
      </c>
      <c r="F14855" s="334">
        <v>1.3</v>
      </c>
      <c r="G14855" s="334">
        <v>0.4</v>
      </c>
      <c r="H14855" s="334">
        <v>0.3</v>
      </c>
      <c r="I14855" s="334">
        <v>0</v>
      </c>
      <c r="J14855" s="334">
        <v>0</v>
      </c>
      <c r="K14855" s="334">
        <v>0.4</v>
      </c>
      <c r="L14855" s="334">
        <v>0.4</v>
      </c>
      <c r="M14855" s="334">
        <v>0</v>
      </c>
      <c r="N14855" s="334">
        <v>0.4</v>
      </c>
      <c r="O14855" s="334">
        <v>0.3</v>
      </c>
      <c r="P14855" s="334">
        <v>0.4</v>
      </c>
      <c r="Q14855" s="334">
        <v>0</v>
      </c>
      <c r="R14855" s="334">
        <v>0</v>
      </c>
      <c r="S14855" s="334">
        <v>0</v>
      </c>
      <c r="T14855" s="334">
        <v>0</v>
      </c>
      <c r="U14855" s="334">
        <v>0</v>
      </c>
      <c r="V14855" s="334">
        <v>0</v>
      </c>
      <c r="W14855" s="334">
        <v>0</v>
      </c>
      <c r="X14855" s="334">
        <v>0</v>
      </c>
      <c r="Y14855" s="334">
        <v>0</v>
      </c>
      <c r="Z14855" s="334">
        <v>0</v>
      </c>
      <c r="AA14855" s="334">
        <v>0</v>
      </c>
      <c r="AB14855" s="334">
        <v>0</v>
      </c>
      <c r="AD14855" s="334">
        <v>4.3</v>
      </c>
      <c r="AE14855" s="334">
        <f t="shared" si="2327"/>
        <v>4.3</v>
      </c>
      <c r="AF14855" s="334">
        <f t="shared" si="2328"/>
        <v>4.3</v>
      </c>
      <c r="AG14855" s="340">
        <f t="shared" si="2329"/>
        <v>0</v>
      </c>
      <c r="AI14855" s="340">
        <f t="shared" si="2330"/>
        <v>0</v>
      </c>
      <c r="AJ14855" s="340">
        <f t="shared" si="2330"/>
        <v>0</v>
      </c>
      <c r="AK14855" s="340">
        <f t="shared" si="2330"/>
        <v>0</v>
      </c>
      <c r="AL14855" s="340">
        <f t="shared" si="2330"/>
        <v>4.3</v>
      </c>
      <c r="AM14855" s="340">
        <f t="shared" si="2330"/>
        <v>0</v>
      </c>
    </row>
    <row r="14856" spans="1:39" x14ac:dyDescent="0.35">
      <c r="A14856" s="337">
        <v>36769</v>
      </c>
      <c r="B14856" s="338">
        <f t="shared" si="2324"/>
        <v>2000</v>
      </c>
      <c r="C14856" s="338">
        <f t="shared" si="2325"/>
        <v>8</v>
      </c>
      <c r="D14856" s="338">
        <f t="shared" si="2326"/>
        <v>31</v>
      </c>
      <c r="E14856" s="334">
        <v>0</v>
      </c>
      <c r="F14856" s="334">
        <v>0</v>
      </c>
      <c r="G14856" s="334">
        <v>0</v>
      </c>
      <c r="H14856" s="334">
        <v>0</v>
      </c>
      <c r="I14856" s="334">
        <v>0</v>
      </c>
      <c r="J14856" s="334">
        <v>0</v>
      </c>
      <c r="K14856" s="334">
        <v>0</v>
      </c>
      <c r="L14856" s="334">
        <v>0</v>
      </c>
      <c r="M14856" s="334">
        <v>0</v>
      </c>
      <c r="N14856" s="334">
        <v>0</v>
      </c>
      <c r="O14856" s="334">
        <v>0</v>
      </c>
      <c r="P14856" s="334">
        <v>0</v>
      </c>
      <c r="Q14856" s="334">
        <v>0</v>
      </c>
      <c r="R14856" s="334">
        <v>0</v>
      </c>
      <c r="S14856" s="334">
        <v>0</v>
      </c>
      <c r="T14856" s="334">
        <v>0</v>
      </c>
      <c r="U14856" s="334">
        <v>0</v>
      </c>
      <c r="V14856" s="334">
        <v>0</v>
      </c>
      <c r="W14856" s="334">
        <v>0</v>
      </c>
      <c r="X14856" s="334">
        <v>0</v>
      </c>
      <c r="Y14856" s="334">
        <v>0</v>
      </c>
      <c r="Z14856" s="334">
        <v>0</v>
      </c>
      <c r="AA14856" s="334">
        <v>0</v>
      </c>
      <c r="AB14856" s="334">
        <v>0</v>
      </c>
      <c r="AD14856" s="334">
        <v>0</v>
      </c>
      <c r="AE14856" s="334">
        <f t="shared" si="2327"/>
        <v>0</v>
      </c>
      <c r="AF14856" s="334">
        <f t="shared" si="2328"/>
        <v>0</v>
      </c>
      <c r="AG14856" s="340">
        <f t="shared" si="2329"/>
        <v>0</v>
      </c>
      <c r="AI14856" s="340">
        <f t="shared" si="2330"/>
        <v>0</v>
      </c>
      <c r="AJ14856" s="340">
        <f t="shared" si="2330"/>
        <v>0</v>
      </c>
      <c r="AK14856" s="340">
        <f t="shared" si="2330"/>
        <v>0</v>
      </c>
      <c r="AL14856" s="340">
        <f t="shared" si="2330"/>
        <v>0</v>
      </c>
      <c r="AM14856" s="340">
        <f t="shared" si="2330"/>
        <v>0</v>
      </c>
    </row>
    <row r="14857" spans="1:39" x14ac:dyDescent="0.35">
      <c r="A14857" s="337">
        <v>36770</v>
      </c>
      <c r="B14857" s="338">
        <f t="shared" si="2324"/>
        <v>2000</v>
      </c>
      <c r="C14857" s="338">
        <f t="shared" si="2325"/>
        <v>9</v>
      </c>
      <c r="D14857" s="338">
        <f t="shared" si="2326"/>
        <v>1</v>
      </c>
      <c r="E14857" s="334">
        <v>0</v>
      </c>
      <c r="F14857" s="334">
        <v>0</v>
      </c>
      <c r="G14857" s="334">
        <v>0</v>
      </c>
      <c r="H14857" s="334">
        <v>0</v>
      </c>
      <c r="I14857" s="334">
        <v>0</v>
      </c>
      <c r="J14857" s="334">
        <v>0</v>
      </c>
      <c r="K14857" s="334">
        <v>0</v>
      </c>
      <c r="L14857" s="334">
        <v>0</v>
      </c>
      <c r="M14857" s="334">
        <v>0</v>
      </c>
      <c r="N14857" s="334">
        <v>0</v>
      </c>
      <c r="O14857" s="334">
        <v>0</v>
      </c>
      <c r="P14857" s="334">
        <v>0</v>
      </c>
      <c r="Q14857" s="334">
        <v>0</v>
      </c>
      <c r="R14857" s="334">
        <v>0</v>
      </c>
      <c r="S14857" s="334">
        <v>0</v>
      </c>
      <c r="T14857" s="334">
        <v>0</v>
      </c>
      <c r="U14857" s="334">
        <v>0</v>
      </c>
      <c r="V14857" s="334">
        <v>0</v>
      </c>
      <c r="W14857" s="334">
        <v>0</v>
      </c>
      <c r="X14857" s="334">
        <v>0</v>
      </c>
      <c r="Y14857" s="334">
        <v>0</v>
      </c>
      <c r="Z14857" s="334">
        <v>0</v>
      </c>
      <c r="AA14857" s="334">
        <v>0</v>
      </c>
      <c r="AB14857" s="334">
        <v>0</v>
      </c>
      <c r="AD14857" s="334">
        <v>0</v>
      </c>
      <c r="AE14857" s="334">
        <f t="shared" si="2327"/>
        <v>0</v>
      </c>
      <c r="AF14857" s="334">
        <f t="shared" si="2328"/>
        <v>0</v>
      </c>
      <c r="AG14857" s="340">
        <f t="shared" si="2329"/>
        <v>0</v>
      </c>
      <c r="AI14857" s="340">
        <f t="shared" si="2330"/>
        <v>0</v>
      </c>
      <c r="AJ14857" s="340">
        <f t="shared" si="2330"/>
        <v>0</v>
      </c>
      <c r="AK14857" s="340">
        <f t="shared" si="2330"/>
        <v>0</v>
      </c>
      <c r="AL14857" s="340">
        <f t="shared" si="2330"/>
        <v>0</v>
      </c>
      <c r="AM14857" s="340">
        <f t="shared" si="2330"/>
        <v>0</v>
      </c>
    </row>
    <row r="14858" spans="1:39" x14ac:dyDescent="0.35">
      <c r="A14858" s="337">
        <v>36771</v>
      </c>
      <c r="B14858" s="338">
        <f t="shared" si="2324"/>
        <v>2000</v>
      </c>
      <c r="C14858" s="338">
        <f t="shared" si="2325"/>
        <v>9</v>
      </c>
      <c r="D14858" s="338">
        <f t="shared" si="2326"/>
        <v>2</v>
      </c>
      <c r="E14858" s="334">
        <v>0</v>
      </c>
      <c r="F14858" s="334">
        <v>0</v>
      </c>
      <c r="G14858" s="334">
        <v>0</v>
      </c>
      <c r="H14858" s="334">
        <v>0</v>
      </c>
      <c r="I14858" s="334">
        <v>0</v>
      </c>
      <c r="J14858" s="334">
        <v>0.2</v>
      </c>
      <c r="K14858" s="334">
        <v>9.1</v>
      </c>
      <c r="L14858" s="334">
        <v>5.3</v>
      </c>
      <c r="M14858" s="334">
        <v>7.2</v>
      </c>
      <c r="N14858" s="334">
        <v>0.4</v>
      </c>
      <c r="O14858" s="334">
        <v>1.5</v>
      </c>
      <c r="P14858" s="334">
        <v>3.4</v>
      </c>
      <c r="Q14858" s="334">
        <v>3.2</v>
      </c>
      <c r="R14858" s="334">
        <v>0.8</v>
      </c>
      <c r="S14858" s="334">
        <v>0.4</v>
      </c>
      <c r="T14858" s="334">
        <v>0</v>
      </c>
      <c r="U14858" s="334">
        <v>0</v>
      </c>
      <c r="V14858" s="334">
        <v>0</v>
      </c>
      <c r="W14858" s="334">
        <v>0</v>
      </c>
      <c r="X14858" s="334">
        <v>0</v>
      </c>
      <c r="Y14858" s="334">
        <v>0</v>
      </c>
      <c r="Z14858" s="334">
        <v>0</v>
      </c>
      <c r="AA14858" s="334">
        <v>0</v>
      </c>
      <c r="AB14858" s="334">
        <v>0</v>
      </c>
      <c r="AD14858" s="334">
        <v>31.5</v>
      </c>
      <c r="AE14858" s="334">
        <f t="shared" si="2327"/>
        <v>31.5</v>
      </c>
      <c r="AF14858" s="334">
        <f t="shared" si="2328"/>
        <v>31.499999999999993</v>
      </c>
      <c r="AG14858" s="340">
        <f t="shared" si="2329"/>
        <v>7.1054273576010019E-15</v>
      </c>
      <c r="AI14858" s="340">
        <f t="shared" si="2330"/>
        <v>0</v>
      </c>
      <c r="AJ14858" s="340">
        <f t="shared" si="2330"/>
        <v>0</v>
      </c>
      <c r="AK14858" s="340">
        <f t="shared" si="2330"/>
        <v>0</v>
      </c>
      <c r="AL14858" s="340">
        <f t="shared" si="2330"/>
        <v>0</v>
      </c>
      <c r="AM14858" s="340">
        <f t="shared" si="2330"/>
        <v>31.499999999999993</v>
      </c>
    </row>
    <row r="14859" spans="1:39" x14ac:dyDescent="0.35">
      <c r="A14859" s="337">
        <v>36772</v>
      </c>
      <c r="B14859" s="338">
        <f t="shared" si="2324"/>
        <v>2000</v>
      </c>
      <c r="C14859" s="338">
        <f t="shared" si="2325"/>
        <v>9</v>
      </c>
      <c r="D14859" s="338">
        <f t="shared" si="2326"/>
        <v>3</v>
      </c>
      <c r="E14859" s="334">
        <v>0</v>
      </c>
      <c r="F14859" s="334">
        <v>0</v>
      </c>
      <c r="G14859" s="334">
        <v>0</v>
      </c>
      <c r="H14859" s="334">
        <v>0.4</v>
      </c>
      <c r="I14859" s="334">
        <v>1.9</v>
      </c>
      <c r="J14859" s="334">
        <v>1.9</v>
      </c>
      <c r="K14859" s="334">
        <v>1.3</v>
      </c>
      <c r="L14859" s="334">
        <v>1</v>
      </c>
      <c r="M14859" s="334">
        <v>1.3</v>
      </c>
      <c r="N14859" s="334">
        <v>0.6</v>
      </c>
      <c r="O14859" s="334">
        <v>0</v>
      </c>
      <c r="P14859" s="334">
        <v>0</v>
      </c>
      <c r="Q14859" s="334">
        <v>0</v>
      </c>
      <c r="R14859" s="334">
        <v>0</v>
      </c>
      <c r="S14859" s="334">
        <v>0</v>
      </c>
      <c r="T14859" s="334">
        <v>0</v>
      </c>
      <c r="U14859" s="334">
        <v>0</v>
      </c>
      <c r="V14859" s="334">
        <v>0</v>
      </c>
      <c r="W14859" s="334">
        <v>0</v>
      </c>
      <c r="X14859" s="334">
        <v>0</v>
      </c>
      <c r="Y14859" s="334">
        <v>0</v>
      </c>
      <c r="Z14859" s="334">
        <v>0</v>
      </c>
      <c r="AA14859" s="334">
        <v>0</v>
      </c>
      <c r="AB14859" s="334">
        <v>0</v>
      </c>
      <c r="AD14859" s="334">
        <v>8.4</v>
      </c>
      <c r="AE14859" s="334">
        <f t="shared" si="2327"/>
        <v>8.4</v>
      </c>
      <c r="AF14859" s="334">
        <f t="shared" si="2328"/>
        <v>8.3999999999999986</v>
      </c>
      <c r="AG14859" s="340">
        <f t="shared" si="2329"/>
        <v>1.7763568394002505E-15</v>
      </c>
      <c r="AI14859" s="340">
        <f t="shared" si="2330"/>
        <v>0</v>
      </c>
      <c r="AJ14859" s="340">
        <f t="shared" si="2330"/>
        <v>0</v>
      </c>
      <c r="AK14859" s="340">
        <f t="shared" si="2330"/>
        <v>0</v>
      </c>
      <c r="AL14859" s="340">
        <f t="shared" si="2330"/>
        <v>0</v>
      </c>
      <c r="AM14859" s="340">
        <f t="shared" si="2330"/>
        <v>8.3999999999999986</v>
      </c>
    </row>
    <row r="14860" spans="1:39" x14ac:dyDescent="0.35">
      <c r="A14860" s="337">
        <v>36773</v>
      </c>
      <c r="B14860" s="338">
        <f t="shared" si="2324"/>
        <v>2000</v>
      </c>
      <c r="C14860" s="338">
        <f t="shared" si="2325"/>
        <v>9</v>
      </c>
      <c r="D14860" s="338">
        <f t="shared" si="2326"/>
        <v>4</v>
      </c>
      <c r="E14860" s="334">
        <v>0</v>
      </c>
      <c r="F14860" s="334">
        <v>0</v>
      </c>
      <c r="G14860" s="334">
        <v>0</v>
      </c>
      <c r="H14860" s="334">
        <v>0</v>
      </c>
      <c r="I14860" s="334">
        <v>0</v>
      </c>
      <c r="J14860" s="334">
        <v>0</v>
      </c>
      <c r="K14860" s="334">
        <v>0</v>
      </c>
      <c r="L14860" s="334">
        <v>0</v>
      </c>
      <c r="M14860" s="334">
        <v>0</v>
      </c>
      <c r="N14860" s="334">
        <v>0</v>
      </c>
      <c r="O14860" s="334">
        <v>0</v>
      </c>
      <c r="P14860" s="334">
        <v>0</v>
      </c>
      <c r="Q14860" s="334">
        <v>0</v>
      </c>
      <c r="R14860" s="334">
        <v>0</v>
      </c>
      <c r="S14860" s="334">
        <v>0</v>
      </c>
      <c r="T14860" s="334">
        <v>0</v>
      </c>
      <c r="U14860" s="334">
        <v>0</v>
      </c>
      <c r="V14860" s="334">
        <v>0</v>
      </c>
      <c r="W14860" s="334">
        <v>0</v>
      </c>
      <c r="X14860" s="334">
        <v>0</v>
      </c>
      <c r="Y14860" s="334">
        <v>0</v>
      </c>
      <c r="Z14860" s="334">
        <v>0</v>
      </c>
      <c r="AA14860" s="334">
        <v>0</v>
      </c>
      <c r="AB14860" s="334">
        <v>0</v>
      </c>
      <c r="AD14860" s="334">
        <v>0</v>
      </c>
      <c r="AE14860" s="334">
        <f t="shared" si="2327"/>
        <v>0</v>
      </c>
      <c r="AF14860" s="334">
        <f t="shared" si="2328"/>
        <v>0</v>
      </c>
      <c r="AG14860" s="340">
        <f t="shared" si="2329"/>
        <v>0</v>
      </c>
      <c r="AI14860" s="340">
        <f t="shared" si="2330"/>
        <v>0</v>
      </c>
      <c r="AJ14860" s="340">
        <f t="shared" si="2330"/>
        <v>0</v>
      </c>
      <c r="AK14860" s="340">
        <f t="shared" si="2330"/>
        <v>0</v>
      </c>
      <c r="AL14860" s="340">
        <f t="shared" si="2330"/>
        <v>0</v>
      </c>
      <c r="AM14860" s="340">
        <f t="shared" si="2330"/>
        <v>0</v>
      </c>
    </row>
    <row r="14861" spans="1:39" x14ac:dyDescent="0.35">
      <c r="A14861" s="337">
        <v>36774</v>
      </c>
      <c r="B14861" s="338">
        <f t="shared" si="2324"/>
        <v>2000</v>
      </c>
      <c r="C14861" s="338">
        <f t="shared" si="2325"/>
        <v>9</v>
      </c>
      <c r="D14861" s="338">
        <f t="shared" si="2326"/>
        <v>5</v>
      </c>
      <c r="E14861" s="334">
        <v>0</v>
      </c>
      <c r="F14861" s="334">
        <v>0</v>
      </c>
      <c r="G14861" s="334">
        <v>0</v>
      </c>
      <c r="H14861" s="334">
        <v>0</v>
      </c>
      <c r="I14861" s="334">
        <v>0</v>
      </c>
      <c r="J14861" s="334">
        <v>0</v>
      </c>
      <c r="K14861" s="334">
        <v>0</v>
      </c>
      <c r="L14861" s="334">
        <v>0</v>
      </c>
      <c r="M14861" s="334">
        <v>0</v>
      </c>
      <c r="N14861" s="334">
        <v>0</v>
      </c>
      <c r="O14861" s="334">
        <v>0</v>
      </c>
      <c r="P14861" s="334">
        <v>0</v>
      </c>
      <c r="Q14861" s="334">
        <v>0</v>
      </c>
      <c r="R14861" s="334">
        <v>0</v>
      </c>
      <c r="S14861" s="334">
        <v>0</v>
      </c>
      <c r="T14861" s="334">
        <v>0</v>
      </c>
      <c r="U14861" s="334">
        <v>0</v>
      </c>
      <c r="V14861" s="334">
        <v>0</v>
      </c>
      <c r="W14861" s="334">
        <v>0</v>
      </c>
      <c r="X14861" s="334">
        <v>0</v>
      </c>
      <c r="Y14861" s="334">
        <v>0</v>
      </c>
      <c r="Z14861" s="334">
        <v>0</v>
      </c>
      <c r="AA14861" s="334">
        <v>0</v>
      </c>
      <c r="AB14861" s="334">
        <v>0</v>
      </c>
      <c r="AD14861" s="334">
        <v>0</v>
      </c>
      <c r="AE14861" s="334">
        <f t="shared" si="2327"/>
        <v>0</v>
      </c>
      <c r="AF14861" s="334">
        <f t="shared" si="2328"/>
        <v>0</v>
      </c>
      <c r="AG14861" s="340">
        <f t="shared" si="2329"/>
        <v>0</v>
      </c>
      <c r="AI14861" s="340">
        <f t="shared" si="2330"/>
        <v>0</v>
      </c>
      <c r="AJ14861" s="340">
        <f t="shared" si="2330"/>
        <v>0</v>
      </c>
      <c r="AK14861" s="340">
        <f t="shared" si="2330"/>
        <v>0</v>
      </c>
      <c r="AL14861" s="340">
        <f t="shared" si="2330"/>
        <v>0</v>
      </c>
      <c r="AM14861" s="340">
        <f t="shared" si="2330"/>
        <v>0</v>
      </c>
    </row>
    <row r="14862" spans="1:39" x14ac:dyDescent="0.35">
      <c r="A14862" s="337">
        <v>36775</v>
      </c>
      <c r="B14862" s="338">
        <f t="shared" si="2324"/>
        <v>2000</v>
      </c>
      <c r="C14862" s="338">
        <f t="shared" si="2325"/>
        <v>9</v>
      </c>
      <c r="D14862" s="338">
        <f t="shared" si="2326"/>
        <v>6</v>
      </c>
      <c r="E14862" s="334">
        <v>0</v>
      </c>
      <c r="F14862" s="334">
        <v>0.2</v>
      </c>
      <c r="G14862" s="334">
        <v>0</v>
      </c>
      <c r="H14862" s="334">
        <v>0</v>
      </c>
      <c r="I14862" s="334">
        <v>0</v>
      </c>
      <c r="J14862" s="334">
        <v>0</v>
      </c>
      <c r="K14862" s="334">
        <v>0</v>
      </c>
      <c r="L14862" s="334">
        <v>0</v>
      </c>
      <c r="M14862" s="334">
        <v>0</v>
      </c>
      <c r="N14862" s="334">
        <v>0</v>
      </c>
      <c r="O14862" s="334">
        <v>0</v>
      </c>
      <c r="P14862" s="334">
        <v>0</v>
      </c>
      <c r="Q14862" s="334">
        <v>0</v>
      </c>
      <c r="R14862" s="334">
        <v>0</v>
      </c>
      <c r="S14862" s="334">
        <v>0</v>
      </c>
      <c r="T14862" s="334">
        <v>0</v>
      </c>
      <c r="U14862" s="334">
        <v>0</v>
      </c>
      <c r="V14862" s="334">
        <v>0</v>
      </c>
      <c r="W14862" s="334">
        <v>0</v>
      </c>
      <c r="X14862" s="334">
        <v>0</v>
      </c>
      <c r="Y14862" s="334">
        <v>0</v>
      </c>
      <c r="Z14862" s="334">
        <v>0</v>
      </c>
      <c r="AA14862" s="334">
        <v>0</v>
      </c>
      <c r="AB14862" s="334">
        <v>0</v>
      </c>
      <c r="AD14862" s="334">
        <v>0.2</v>
      </c>
      <c r="AE14862" s="334">
        <f t="shared" si="2327"/>
        <v>0.2</v>
      </c>
      <c r="AF14862" s="334">
        <f t="shared" si="2328"/>
        <v>0.2</v>
      </c>
      <c r="AG14862" s="340">
        <f t="shared" si="2329"/>
        <v>0</v>
      </c>
      <c r="AI14862" s="340">
        <f t="shared" si="2330"/>
        <v>0</v>
      </c>
      <c r="AJ14862" s="340">
        <f t="shared" si="2330"/>
        <v>0</v>
      </c>
      <c r="AK14862" s="340">
        <f t="shared" si="2330"/>
        <v>0</v>
      </c>
      <c r="AL14862" s="340">
        <f t="shared" si="2330"/>
        <v>0</v>
      </c>
      <c r="AM14862" s="340">
        <f t="shared" si="2330"/>
        <v>0.2</v>
      </c>
    </row>
    <row r="14863" spans="1:39" x14ac:dyDescent="0.35">
      <c r="A14863" s="337">
        <v>36776</v>
      </c>
      <c r="B14863" s="338">
        <f t="shared" si="2324"/>
        <v>2000</v>
      </c>
      <c r="C14863" s="338">
        <f t="shared" si="2325"/>
        <v>9</v>
      </c>
      <c r="D14863" s="338">
        <f t="shared" si="2326"/>
        <v>7</v>
      </c>
      <c r="E14863" s="334">
        <v>0</v>
      </c>
      <c r="F14863" s="334">
        <v>0</v>
      </c>
      <c r="G14863" s="334">
        <v>0</v>
      </c>
      <c r="H14863" s="334">
        <v>0</v>
      </c>
      <c r="I14863" s="334">
        <v>0</v>
      </c>
      <c r="J14863" s="334">
        <v>0</v>
      </c>
      <c r="K14863" s="334">
        <v>0</v>
      </c>
      <c r="L14863" s="334">
        <v>0</v>
      </c>
      <c r="M14863" s="334">
        <v>0</v>
      </c>
      <c r="N14863" s="334">
        <v>0</v>
      </c>
      <c r="O14863" s="334">
        <v>0</v>
      </c>
      <c r="P14863" s="334">
        <v>0</v>
      </c>
      <c r="Q14863" s="334">
        <v>0</v>
      </c>
      <c r="R14863" s="334">
        <v>0</v>
      </c>
      <c r="S14863" s="334">
        <v>0</v>
      </c>
      <c r="T14863" s="334">
        <v>0</v>
      </c>
      <c r="U14863" s="334">
        <v>0</v>
      </c>
      <c r="V14863" s="334">
        <v>0</v>
      </c>
      <c r="W14863" s="334">
        <v>0</v>
      </c>
      <c r="X14863" s="334">
        <v>0</v>
      </c>
      <c r="Y14863" s="334">
        <v>0</v>
      </c>
      <c r="Z14863" s="334">
        <v>0</v>
      </c>
      <c r="AA14863" s="334">
        <v>0</v>
      </c>
      <c r="AB14863" s="334">
        <v>0</v>
      </c>
      <c r="AD14863" s="334">
        <v>0</v>
      </c>
      <c r="AE14863" s="334">
        <f t="shared" si="2327"/>
        <v>0</v>
      </c>
      <c r="AF14863" s="334">
        <f t="shared" si="2328"/>
        <v>0</v>
      </c>
      <c r="AG14863" s="340">
        <f t="shared" si="2329"/>
        <v>0</v>
      </c>
      <c r="AI14863" s="340">
        <f t="shared" si="2330"/>
        <v>0</v>
      </c>
      <c r="AJ14863" s="340">
        <f t="shared" si="2330"/>
        <v>0</v>
      </c>
      <c r="AK14863" s="340">
        <f t="shared" si="2330"/>
        <v>0</v>
      </c>
      <c r="AL14863" s="340">
        <f t="shared" si="2330"/>
        <v>0</v>
      </c>
      <c r="AM14863" s="340">
        <f t="shared" si="2330"/>
        <v>0</v>
      </c>
    </row>
    <row r="14864" spans="1:39" x14ac:dyDescent="0.35">
      <c r="A14864" s="337">
        <v>36777</v>
      </c>
      <c r="B14864" s="338">
        <f t="shared" si="2324"/>
        <v>2000</v>
      </c>
      <c r="C14864" s="338">
        <f t="shared" si="2325"/>
        <v>9</v>
      </c>
      <c r="D14864" s="338">
        <f t="shared" si="2326"/>
        <v>8</v>
      </c>
      <c r="E14864" s="334">
        <v>0</v>
      </c>
      <c r="F14864" s="334">
        <v>0</v>
      </c>
      <c r="G14864" s="334">
        <v>0</v>
      </c>
      <c r="H14864" s="334">
        <v>0</v>
      </c>
      <c r="I14864" s="334">
        <v>0</v>
      </c>
      <c r="J14864" s="334">
        <v>0</v>
      </c>
      <c r="K14864" s="334">
        <v>0</v>
      </c>
      <c r="L14864" s="334">
        <v>0</v>
      </c>
      <c r="M14864" s="334">
        <v>0</v>
      </c>
      <c r="N14864" s="334">
        <v>0</v>
      </c>
      <c r="O14864" s="334">
        <v>0</v>
      </c>
      <c r="P14864" s="334">
        <v>0</v>
      </c>
      <c r="Q14864" s="334">
        <v>0</v>
      </c>
      <c r="R14864" s="334">
        <v>0</v>
      </c>
      <c r="S14864" s="334">
        <v>0</v>
      </c>
      <c r="T14864" s="334">
        <v>0</v>
      </c>
      <c r="U14864" s="334">
        <v>0</v>
      </c>
      <c r="V14864" s="334">
        <v>0</v>
      </c>
      <c r="W14864" s="334">
        <v>0</v>
      </c>
      <c r="X14864" s="334">
        <v>0</v>
      </c>
      <c r="Y14864" s="334">
        <v>0</v>
      </c>
      <c r="Z14864" s="334">
        <v>0</v>
      </c>
      <c r="AA14864" s="334">
        <v>0</v>
      </c>
      <c r="AB14864" s="334">
        <v>0</v>
      </c>
      <c r="AD14864" s="334">
        <v>0</v>
      </c>
      <c r="AE14864" s="334">
        <f t="shared" si="2327"/>
        <v>0</v>
      </c>
      <c r="AF14864" s="334">
        <f t="shared" si="2328"/>
        <v>0</v>
      </c>
      <c r="AG14864" s="340">
        <f t="shared" si="2329"/>
        <v>0</v>
      </c>
      <c r="AI14864" s="340">
        <f t="shared" si="2330"/>
        <v>0</v>
      </c>
      <c r="AJ14864" s="340">
        <f t="shared" si="2330"/>
        <v>0</v>
      </c>
      <c r="AK14864" s="340">
        <f t="shared" si="2330"/>
        <v>0</v>
      </c>
      <c r="AL14864" s="340">
        <f t="shared" si="2330"/>
        <v>0</v>
      </c>
      <c r="AM14864" s="340">
        <f t="shared" si="2330"/>
        <v>0</v>
      </c>
    </row>
    <row r="14865" spans="1:39" x14ac:dyDescent="0.35">
      <c r="A14865" s="337">
        <v>36778</v>
      </c>
      <c r="B14865" s="338">
        <f t="shared" si="2324"/>
        <v>2000</v>
      </c>
      <c r="C14865" s="338">
        <f t="shared" si="2325"/>
        <v>9</v>
      </c>
      <c r="D14865" s="338">
        <f t="shared" si="2326"/>
        <v>9</v>
      </c>
      <c r="E14865" s="334">
        <v>0</v>
      </c>
      <c r="F14865" s="334">
        <v>0</v>
      </c>
      <c r="G14865" s="334">
        <v>0</v>
      </c>
      <c r="H14865" s="334">
        <v>0</v>
      </c>
      <c r="I14865" s="334">
        <v>0</v>
      </c>
      <c r="J14865" s="334">
        <v>0</v>
      </c>
      <c r="K14865" s="334">
        <v>0</v>
      </c>
      <c r="L14865" s="334">
        <v>0</v>
      </c>
      <c r="M14865" s="334">
        <v>0</v>
      </c>
      <c r="N14865" s="334">
        <v>0</v>
      </c>
      <c r="O14865" s="334">
        <v>0</v>
      </c>
      <c r="P14865" s="334">
        <v>0</v>
      </c>
      <c r="Q14865" s="334">
        <v>0</v>
      </c>
      <c r="R14865" s="334">
        <v>0</v>
      </c>
      <c r="S14865" s="334">
        <v>0</v>
      </c>
      <c r="T14865" s="334">
        <v>0</v>
      </c>
      <c r="U14865" s="334">
        <v>0</v>
      </c>
      <c r="V14865" s="334">
        <v>0</v>
      </c>
      <c r="W14865" s="334">
        <v>0</v>
      </c>
      <c r="X14865" s="334">
        <v>0</v>
      </c>
      <c r="Y14865" s="334">
        <v>0</v>
      </c>
      <c r="Z14865" s="334">
        <v>0</v>
      </c>
      <c r="AA14865" s="334">
        <v>0</v>
      </c>
      <c r="AB14865" s="334">
        <v>0</v>
      </c>
      <c r="AD14865" s="334">
        <v>0</v>
      </c>
      <c r="AE14865" s="334">
        <f t="shared" si="2327"/>
        <v>0</v>
      </c>
      <c r="AF14865" s="334">
        <f t="shared" si="2328"/>
        <v>0</v>
      </c>
      <c r="AG14865" s="340">
        <f t="shared" si="2329"/>
        <v>0</v>
      </c>
      <c r="AI14865" s="340">
        <f t="shared" si="2330"/>
        <v>0</v>
      </c>
      <c r="AJ14865" s="340">
        <f t="shared" si="2330"/>
        <v>0</v>
      </c>
      <c r="AK14865" s="340">
        <f t="shared" si="2330"/>
        <v>0</v>
      </c>
      <c r="AL14865" s="340">
        <f t="shared" si="2330"/>
        <v>0</v>
      </c>
      <c r="AM14865" s="340">
        <f t="shared" si="2330"/>
        <v>0</v>
      </c>
    </row>
    <row r="14866" spans="1:39" x14ac:dyDescent="0.35">
      <c r="A14866" s="337">
        <v>36779</v>
      </c>
      <c r="B14866" s="338">
        <f t="shared" si="2324"/>
        <v>2000</v>
      </c>
      <c r="C14866" s="338">
        <f t="shared" si="2325"/>
        <v>9</v>
      </c>
      <c r="D14866" s="338">
        <f t="shared" si="2326"/>
        <v>10</v>
      </c>
      <c r="E14866" s="334">
        <v>0</v>
      </c>
      <c r="F14866" s="334">
        <v>0</v>
      </c>
      <c r="G14866" s="334">
        <v>0</v>
      </c>
      <c r="H14866" s="334">
        <v>0</v>
      </c>
      <c r="I14866" s="334">
        <v>0</v>
      </c>
      <c r="J14866" s="334">
        <v>0</v>
      </c>
      <c r="K14866" s="334">
        <v>0</v>
      </c>
      <c r="L14866" s="334">
        <v>0</v>
      </c>
      <c r="M14866" s="334">
        <v>0</v>
      </c>
      <c r="N14866" s="334">
        <v>0</v>
      </c>
      <c r="O14866" s="334">
        <v>0</v>
      </c>
      <c r="P14866" s="334">
        <v>0</v>
      </c>
      <c r="Q14866" s="334">
        <v>0</v>
      </c>
      <c r="R14866" s="334">
        <v>0</v>
      </c>
      <c r="S14866" s="334">
        <v>0</v>
      </c>
      <c r="T14866" s="334">
        <v>0</v>
      </c>
      <c r="U14866" s="334">
        <v>0</v>
      </c>
      <c r="V14866" s="334">
        <v>0</v>
      </c>
      <c r="W14866" s="334">
        <v>0</v>
      </c>
      <c r="X14866" s="334">
        <v>0</v>
      </c>
      <c r="Y14866" s="334">
        <v>0</v>
      </c>
      <c r="Z14866" s="334">
        <v>0</v>
      </c>
      <c r="AA14866" s="334">
        <v>0</v>
      </c>
      <c r="AB14866" s="334">
        <v>0</v>
      </c>
      <c r="AD14866" s="334">
        <v>0</v>
      </c>
      <c r="AE14866" s="334">
        <f t="shared" si="2327"/>
        <v>0</v>
      </c>
      <c r="AF14866" s="334">
        <f t="shared" si="2328"/>
        <v>0</v>
      </c>
      <c r="AG14866" s="340">
        <f t="shared" si="2329"/>
        <v>0</v>
      </c>
      <c r="AI14866" s="340">
        <f t="shared" si="2330"/>
        <v>0</v>
      </c>
      <c r="AJ14866" s="340">
        <f t="shared" si="2330"/>
        <v>0</v>
      </c>
      <c r="AK14866" s="340">
        <f t="shared" si="2330"/>
        <v>0</v>
      </c>
      <c r="AL14866" s="340">
        <f t="shared" si="2330"/>
        <v>0</v>
      </c>
      <c r="AM14866" s="340">
        <f t="shared" si="2330"/>
        <v>0</v>
      </c>
    </row>
    <row r="14867" spans="1:39" x14ac:dyDescent="0.35">
      <c r="A14867" s="337">
        <v>36780</v>
      </c>
      <c r="B14867" s="338">
        <f t="shared" si="2324"/>
        <v>2000</v>
      </c>
      <c r="C14867" s="338">
        <f t="shared" si="2325"/>
        <v>9</v>
      </c>
      <c r="D14867" s="338">
        <f t="shared" si="2326"/>
        <v>11</v>
      </c>
      <c r="E14867" s="334">
        <v>0</v>
      </c>
      <c r="F14867" s="334">
        <v>0</v>
      </c>
      <c r="G14867" s="334">
        <v>0</v>
      </c>
      <c r="H14867" s="334">
        <v>0</v>
      </c>
      <c r="I14867" s="334">
        <v>0</v>
      </c>
      <c r="J14867" s="334">
        <v>0</v>
      </c>
      <c r="K14867" s="334">
        <v>0</v>
      </c>
      <c r="L14867" s="334">
        <v>0</v>
      </c>
      <c r="M14867" s="334">
        <v>0</v>
      </c>
      <c r="N14867" s="334">
        <v>0</v>
      </c>
      <c r="O14867" s="334">
        <v>0</v>
      </c>
      <c r="P14867" s="334">
        <v>0</v>
      </c>
      <c r="Q14867" s="334">
        <v>0</v>
      </c>
      <c r="R14867" s="334">
        <v>0</v>
      </c>
      <c r="S14867" s="334">
        <v>0</v>
      </c>
      <c r="T14867" s="334">
        <v>0</v>
      </c>
      <c r="U14867" s="334">
        <v>0</v>
      </c>
      <c r="V14867" s="334">
        <v>0</v>
      </c>
      <c r="W14867" s="334">
        <v>0</v>
      </c>
      <c r="X14867" s="334">
        <v>0</v>
      </c>
      <c r="Y14867" s="334">
        <v>0</v>
      </c>
      <c r="Z14867" s="334">
        <v>0</v>
      </c>
      <c r="AA14867" s="334">
        <v>0</v>
      </c>
      <c r="AB14867" s="334">
        <v>0</v>
      </c>
      <c r="AD14867" s="334">
        <v>0</v>
      </c>
      <c r="AE14867" s="334">
        <f t="shared" si="2327"/>
        <v>0</v>
      </c>
      <c r="AF14867" s="334">
        <f t="shared" si="2328"/>
        <v>0</v>
      </c>
      <c r="AG14867" s="340">
        <f t="shared" si="2329"/>
        <v>0</v>
      </c>
      <c r="AI14867" s="340">
        <f t="shared" si="2330"/>
        <v>0</v>
      </c>
      <c r="AJ14867" s="340">
        <f t="shared" si="2330"/>
        <v>0</v>
      </c>
      <c r="AK14867" s="340">
        <f t="shared" si="2330"/>
        <v>0</v>
      </c>
      <c r="AL14867" s="340">
        <f t="shared" si="2330"/>
        <v>0</v>
      </c>
      <c r="AM14867" s="340">
        <f t="shared" si="2330"/>
        <v>0</v>
      </c>
    </row>
    <row r="14868" spans="1:39" x14ac:dyDescent="0.35">
      <c r="A14868" s="337">
        <v>36781</v>
      </c>
      <c r="B14868" s="338">
        <f t="shared" si="2324"/>
        <v>2000</v>
      </c>
      <c r="C14868" s="338">
        <f t="shared" si="2325"/>
        <v>9</v>
      </c>
      <c r="D14868" s="338">
        <f t="shared" si="2326"/>
        <v>12</v>
      </c>
      <c r="E14868" s="334">
        <v>0</v>
      </c>
      <c r="F14868" s="334">
        <v>0</v>
      </c>
      <c r="G14868" s="334">
        <v>0</v>
      </c>
      <c r="H14868" s="334">
        <v>0</v>
      </c>
      <c r="I14868" s="334">
        <v>0</v>
      </c>
      <c r="J14868" s="334">
        <v>0</v>
      </c>
      <c r="K14868" s="334">
        <v>0</v>
      </c>
      <c r="L14868" s="334">
        <v>0</v>
      </c>
      <c r="M14868" s="334">
        <v>0</v>
      </c>
      <c r="N14868" s="334">
        <v>0</v>
      </c>
      <c r="O14868" s="334">
        <v>0</v>
      </c>
      <c r="P14868" s="334">
        <v>0</v>
      </c>
      <c r="Q14868" s="334">
        <v>0</v>
      </c>
      <c r="R14868" s="334">
        <v>0</v>
      </c>
      <c r="S14868" s="334">
        <v>0</v>
      </c>
      <c r="T14868" s="334">
        <v>0</v>
      </c>
      <c r="U14868" s="334">
        <v>0</v>
      </c>
      <c r="V14868" s="334">
        <v>0</v>
      </c>
      <c r="W14868" s="334">
        <v>0</v>
      </c>
      <c r="X14868" s="334">
        <v>0</v>
      </c>
      <c r="Y14868" s="334">
        <v>0</v>
      </c>
      <c r="Z14868" s="334">
        <v>0</v>
      </c>
      <c r="AA14868" s="334">
        <v>0</v>
      </c>
      <c r="AB14868" s="334">
        <v>0</v>
      </c>
      <c r="AD14868" s="334">
        <v>0</v>
      </c>
      <c r="AE14868" s="334">
        <f t="shared" si="2327"/>
        <v>0</v>
      </c>
      <c r="AF14868" s="334">
        <f t="shared" si="2328"/>
        <v>0</v>
      </c>
      <c r="AG14868" s="340">
        <f t="shared" si="2329"/>
        <v>0</v>
      </c>
      <c r="AI14868" s="340">
        <f t="shared" ref="AI14868:AM14883" si="2331">IF($C14868=AI$1,$AF14868,0)</f>
        <v>0</v>
      </c>
      <c r="AJ14868" s="340">
        <f t="shared" si="2331"/>
        <v>0</v>
      </c>
      <c r="AK14868" s="340">
        <f t="shared" si="2331"/>
        <v>0</v>
      </c>
      <c r="AL14868" s="340">
        <f t="shared" si="2331"/>
        <v>0</v>
      </c>
      <c r="AM14868" s="340">
        <f t="shared" si="2331"/>
        <v>0</v>
      </c>
    </row>
    <row r="14869" spans="1:39" x14ac:dyDescent="0.35">
      <c r="A14869" s="337">
        <v>36782</v>
      </c>
      <c r="B14869" s="338">
        <f t="shared" si="2324"/>
        <v>2000</v>
      </c>
      <c r="C14869" s="338">
        <f t="shared" si="2325"/>
        <v>9</v>
      </c>
      <c r="D14869" s="338">
        <f t="shared" si="2326"/>
        <v>13</v>
      </c>
      <c r="E14869" s="334">
        <v>0</v>
      </c>
      <c r="F14869" s="334">
        <v>0</v>
      </c>
      <c r="G14869" s="334">
        <v>0</v>
      </c>
      <c r="H14869" s="334">
        <v>0</v>
      </c>
      <c r="I14869" s="334">
        <v>0</v>
      </c>
      <c r="J14869" s="334">
        <v>0</v>
      </c>
      <c r="K14869" s="334">
        <v>0</v>
      </c>
      <c r="L14869" s="334">
        <v>0</v>
      </c>
      <c r="M14869" s="334">
        <v>0</v>
      </c>
      <c r="N14869" s="334">
        <v>0</v>
      </c>
      <c r="O14869" s="334">
        <v>0</v>
      </c>
      <c r="P14869" s="334">
        <v>0</v>
      </c>
      <c r="Q14869" s="334">
        <v>0</v>
      </c>
      <c r="R14869" s="334">
        <v>0</v>
      </c>
      <c r="S14869" s="334">
        <v>0</v>
      </c>
      <c r="T14869" s="334">
        <v>0</v>
      </c>
      <c r="U14869" s="334">
        <v>0</v>
      </c>
      <c r="V14869" s="334">
        <v>0</v>
      </c>
      <c r="W14869" s="334">
        <v>0</v>
      </c>
      <c r="X14869" s="334">
        <v>0</v>
      </c>
      <c r="Y14869" s="334">
        <v>0</v>
      </c>
      <c r="Z14869" s="334">
        <v>0</v>
      </c>
      <c r="AA14869" s="334">
        <v>0</v>
      </c>
      <c r="AB14869" s="334">
        <v>0</v>
      </c>
      <c r="AD14869" s="334">
        <v>0</v>
      </c>
      <c r="AE14869" s="334">
        <f t="shared" si="2327"/>
        <v>0</v>
      </c>
      <c r="AF14869" s="334">
        <f t="shared" si="2328"/>
        <v>0</v>
      </c>
      <c r="AG14869" s="340">
        <f t="shared" si="2329"/>
        <v>0</v>
      </c>
      <c r="AI14869" s="340">
        <f t="shared" si="2331"/>
        <v>0</v>
      </c>
      <c r="AJ14869" s="340">
        <f t="shared" si="2331"/>
        <v>0</v>
      </c>
      <c r="AK14869" s="340">
        <f t="shared" si="2331"/>
        <v>0</v>
      </c>
      <c r="AL14869" s="340">
        <f t="shared" si="2331"/>
        <v>0</v>
      </c>
      <c r="AM14869" s="340">
        <f t="shared" si="2331"/>
        <v>0</v>
      </c>
    </row>
    <row r="14870" spans="1:39" x14ac:dyDescent="0.35">
      <c r="A14870" s="337">
        <v>36783</v>
      </c>
      <c r="B14870" s="338">
        <f t="shared" si="2324"/>
        <v>2000</v>
      </c>
      <c r="C14870" s="338">
        <f t="shared" si="2325"/>
        <v>9</v>
      </c>
      <c r="D14870" s="338">
        <f t="shared" si="2326"/>
        <v>14</v>
      </c>
      <c r="E14870" s="334">
        <v>0</v>
      </c>
      <c r="F14870" s="334">
        <v>0</v>
      </c>
      <c r="G14870" s="334">
        <v>0</v>
      </c>
      <c r="H14870" s="334">
        <v>0</v>
      </c>
      <c r="I14870" s="334">
        <v>0</v>
      </c>
      <c r="J14870" s="334">
        <v>0</v>
      </c>
      <c r="K14870" s="334">
        <v>0</v>
      </c>
      <c r="L14870" s="334">
        <v>0</v>
      </c>
      <c r="M14870" s="334">
        <v>0</v>
      </c>
      <c r="N14870" s="334">
        <v>0</v>
      </c>
      <c r="O14870" s="334">
        <v>0</v>
      </c>
      <c r="P14870" s="334">
        <v>0</v>
      </c>
      <c r="Q14870" s="334">
        <v>0</v>
      </c>
      <c r="R14870" s="334">
        <v>0</v>
      </c>
      <c r="S14870" s="334">
        <v>0</v>
      </c>
      <c r="T14870" s="334">
        <v>0</v>
      </c>
      <c r="U14870" s="334">
        <v>0</v>
      </c>
      <c r="V14870" s="334">
        <v>0</v>
      </c>
      <c r="W14870" s="334">
        <v>0</v>
      </c>
      <c r="X14870" s="334">
        <v>0</v>
      </c>
      <c r="Y14870" s="334">
        <v>0</v>
      </c>
      <c r="Z14870" s="334">
        <v>0</v>
      </c>
      <c r="AA14870" s="334">
        <v>0</v>
      </c>
      <c r="AB14870" s="334">
        <v>0</v>
      </c>
      <c r="AD14870" s="334">
        <v>0</v>
      </c>
      <c r="AE14870" s="334">
        <f t="shared" si="2327"/>
        <v>0</v>
      </c>
      <c r="AF14870" s="334">
        <f t="shared" si="2328"/>
        <v>0</v>
      </c>
      <c r="AG14870" s="340">
        <f t="shared" si="2329"/>
        <v>0</v>
      </c>
      <c r="AI14870" s="340">
        <f t="shared" si="2331"/>
        <v>0</v>
      </c>
      <c r="AJ14870" s="340">
        <f t="shared" si="2331"/>
        <v>0</v>
      </c>
      <c r="AK14870" s="340">
        <f t="shared" si="2331"/>
        <v>0</v>
      </c>
      <c r="AL14870" s="340">
        <f t="shared" si="2331"/>
        <v>0</v>
      </c>
      <c r="AM14870" s="340">
        <f t="shared" si="2331"/>
        <v>0</v>
      </c>
    </row>
    <row r="14871" spans="1:39" x14ac:dyDescent="0.35">
      <c r="A14871" s="337">
        <v>36784</v>
      </c>
      <c r="B14871" s="338">
        <f t="shared" si="2324"/>
        <v>2000</v>
      </c>
      <c r="C14871" s="338">
        <f t="shared" si="2325"/>
        <v>9</v>
      </c>
      <c r="D14871" s="338">
        <f t="shared" si="2326"/>
        <v>15</v>
      </c>
      <c r="E14871" s="334">
        <v>0</v>
      </c>
      <c r="F14871" s="334">
        <v>0</v>
      </c>
      <c r="G14871" s="334">
        <v>0</v>
      </c>
      <c r="H14871" s="334">
        <v>0</v>
      </c>
      <c r="I14871" s="334">
        <v>0</v>
      </c>
      <c r="J14871" s="334">
        <v>0</v>
      </c>
      <c r="K14871" s="334">
        <v>0</v>
      </c>
      <c r="L14871" s="334">
        <v>0</v>
      </c>
      <c r="M14871" s="334">
        <v>0</v>
      </c>
      <c r="N14871" s="334">
        <v>0</v>
      </c>
      <c r="O14871" s="334">
        <v>0</v>
      </c>
      <c r="P14871" s="334">
        <v>0</v>
      </c>
      <c r="Q14871" s="334">
        <v>0</v>
      </c>
      <c r="R14871" s="334">
        <v>0</v>
      </c>
      <c r="S14871" s="334">
        <v>0</v>
      </c>
      <c r="T14871" s="334">
        <v>0</v>
      </c>
      <c r="U14871" s="334">
        <v>0</v>
      </c>
      <c r="V14871" s="334">
        <v>0</v>
      </c>
      <c r="W14871" s="334">
        <v>0</v>
      </c>
      <c r="X14871" s="334">
        <v>0</v>
      </c>
      <c r="Y14871" s="334">
        <v>0</v>
      </c>
      <c r="Z14871" s="334">
        <v>0</v>
      </c>
      <c r="AA14871" s="334">
        <v>0</v>
      </c>
      <c r="AB14871" s="334">
        <v>0</v>
      </c>
      <c r="AD14871" s="334">
        <v>0</v>
      </c>
      <c r="AE14871" s="334">
        <f t="shared" si="2327"/>
        <v>0</v>
      </c>
      <c r="AF14871" s="334">
        <f t="shared" si="2328"/>
        <v>0</v>
      </c>
      <c r="AG14871" s="340">
        <f t="shared" si="2329"/>
        <v>0</v>
      </c>
      <c r="AI14871" s="340">
        <f t="shared" si="2331"/>
        <v>0</v>
      </c>
      <c r="AJ14871" s="340">
        <f t="shared" si="2331"/>
        <v>0</v>
      </c>
      <c r="AK14871" s="340">
        <f t="shared" si="2331"/>
        <v>0</v>
      </c>
      <c r="AL14871" s="340">
        <f t="shared" si="2331"/>
        <v>0</v>
      </c>
      <c r="AM14871" s="340">
        <f t="shared" si="2331"/>
        <v>0</v>
      </c>
    </row>
    <row r="14872" spans="1:39" x14ac:dyDescent="0.35">
      <c r="A14872" s="337">
        <v>36785</v>
      </c>
      <c r="B14872" s="338">
        <f t="shared" si="2324"/>
        <v>2000</v>
      </c>
      <c r="C14872" s="338">
        <f t="shared" si="2325"/>
        <v>9</v>
      </c>
      <c r="D14872" s="338">
        <f t="shared" si="2326"/>
        <v>16</v>
      </c>
      <c r="E14872" s="334">
        <v>0</v>
      </c>
      <c r="F14872" s="334">
        <v>0</v>
      </c>
      <c r="G14872" s="334">
        <v>0</v>
      </c>
      <c r="H14872" s="334">
        <v>0</v>
      </c>
      <c r="I14872" s="334">
        <v>0</v>
      </c>
      <c r="J14872" s="334">
        <v>0</v>
      </c>
      <c r="K14872" s="334">
        <v>0</v>
      </c>
      <c r="L14872" s="334">
        <v>0</v>
      </c>
      <c r="M14872" s="334">
        <v>0</v>
      </c>
      <c r="N14872" s="334">
        <v>0</v>
      </c>
      <c r="O14872" s="334">
        <v>0</v>
      </c>
      <c r="P14872" s="334">
        <v>0</v>
      </c>
      <c r="Q14872" s="334">
        <v>0</v>
      </c>
      <c r="R14872" s="334">
        <v>0</v>
      </c>
      <c r="S14872" s="334">
        <v>0</v>
      </c>
      <c r="T14872" s="334">
        <v>0</v>
      </c>
      <c r="U14872" s="334">
        <v>0</v>
      </c>
      <c r="V14872" s="334">
        <v>0</v>
      </c>
      <c r="W14872" s="334">
        <v>0</v>
      </c>
      <c r="X14872" s="334">
        <v>0</v>
      </c>
      <c r="Y14872" s="334">
        <v>0</v>
      </c>
      <c r="Z14872" s="334">
        <v>0</v>
      </c>
      <c r="AA14872" s="334">
        <v>0</v>
      </c>
      <c r="AB14872" s="334">
        <v>0</v>
      </c>
      <c r="AD14872" s="334">
        <v>0</v>
      </c>
      <c r="AE14872" s="334">
        <f t="shared" si="2327"/>
        <v>0</v>
      </c>
      <c r="AF14872" s="334">
        <f t="shared" si="2328"/>
        <v>0</v>
      </c>
      <c r="AG14872" s="340">
        <f t="shared" si="2329"/>
        <v>0</v>
      </c>
      <c r="AI14872" s="340">
        <f t="shared" si="2331"/>
        <v>0</v>
      </c>
      <c r="AJ14872" s="340">
        <f t="shared" si="2331"/>
        <v>0</v>
      </c>
      <c r="AK14872" s="340">
        <f t="shared" si="2331"/>
        <v>0</v>
      </c>
      <c r="AL14872" s="340">
        <f t="shared" si="2331"/>
        <v>0</v>
      </c>
      <c r="AM14872" s="340">
        <f t="shared" si="2331"/>
        <v>0</v>
      </c>
    </row>
    <row r="14873" spans="1:39" x14ac:dyDescent="0.35">
      <c r="A14873" s="337">
        <v>36786</v>
      </c>
      <c r="B14873" s="338">
        <f t="shared" si="2324"/>
        <v>2000</v>
      </c>
      <c r="C14873" s="338">
        <f t="shared" si="2325"/>
        <v>9</v>
      </c>
      <c r="D14873" s="338">
        <f t="shared" si="2326"/>
        <v>17</v>
      </c>
      <c r="E14873" s="334">
        <v>0</v>
      </c>
      <c r="F14873" s="334">
        <v>0</v>
      </c>
      <c r="G14873" s="334">
        <v>0</v>
      </c>
      <c r="H14873" s="334">
        <v>0</v>
      </c>
      <c r="I14873" s="334">
        <v>0</v>
      </c>
      <c r="J14873" s="334">
        <v>0</v>
      </c>
      <c r="K14873" s="334">
        <v>0</v>
      </c>
      <c r="L14873" s="334">
        <v>0</v>
      </c>
      <c r="M14873" s="334">
        <v>0</v>
      </c>
      <c r="N14873" s="334">
        <v>0</v>
      </c>
      <c r="O14873" s="334">
        <v>0</v>
      </c>
      <c r="P14873" s="334">
        <v>0</v>
      </c>
      <c r="Q14873" s="334">
        <v>0</v>
      </c>
      <c r="R14873" s="334">
        <v>0</v>
      </c>
      <c r="S14873" s="334">
        <v>0</v>
      </c>
      <c r="T14873" s="334">
        <v>0</v>
      </c>
      <c r="U14873" s="334">
        <v>0</v>
      </c>
      <c r="V14873" s="334">
        <v>0</v>
      </c>
      <c r="W14873" s="334">
        <v>0</v>
      </c>
      <c r="X14873" s="334">
        <v>0</v>
      </c>
      <c r="Y14873" s="334">
        <v>0</v>
      </c>
      <c r="Z14873" s="334">
        <v>0</v>
      </c>
      <c r="AA14873" s="334">
        <v>0</v>
      </c>
      <c r="AB14873" s="334">
        <v>0</v>
      </c>
      <c r="AD14873" s="334">
        <v>0</v>
      </c>
      <c r="AE14873" s="334">
        <f t="shared" si="2327"/>
        <v>0</v>
      </c>
      <c r="AF14873" s="334">
        <f t="shared" si="2328"/>
        <v>0</v>
      </c>
      <c r="AG14873" s="340">
        <f t="shared" si="2329"/>
        <v>0</v>
      </c>
      <c r="AI14873" s="340">
        <f t="shared" si="2331"/>
        <v>0</v>
      </c>
      <c r="AJ14873" s="340">
        <f t="shared" si="2331"/>
        <v>0</v>
      </c>
      <c r="AK14873" s="340">
        <f t="shared" si="2331"/>
        <v>0</v>
      </c>
      <c r="AL14873" s="340">
        <f t="shared" si="2331"/>
        <v>0</v>
      </c>
      <c r="AM14873" s="340">
        <f t="shared" si="2331"/>
        <v>0</v>
      </c>
    </row>
    <row r="14874" spans="1:39" x14ac:dyDescent="0.35">
      <c r="A14874" s="337">
        <v>36787</v>
      </c>
      <c r="B14874" s="338">
        <f t="shared" si="2324"/>
        <v>2000</v>
      </c>
      <c r="C14874" s="338">
        <f t="shared" si="2325"/>
        <v>9</v>
      </c>
      <c r="D14874" s="338">
        <f t="shared" si="2326"/>
        <v>18</v>
      </c>
      <c r="E14874" s="334">
        <v>0</v>
      </c>
      <c r="F14874" s="334">
        <v>0</v>
      </c>
      <c r="G14874" s="334">
        <v>0</v>
      </c>
      <c r="H14874" s="334">
        <v>0</v>
      </c>
      <c r="I14874" s="334">
        <v>0</v>
      </c>
      <c r="J14874" s="334">
        <v>0</v>
      </c>
      <c r="K14874" s="334">
        <v>0</v>
      </c>
      <c r="L14874" s="334">
        <v>0</v>
      </c>
      <c r="M14874" s="334">
        <v>0</v>
      </c>
      <c r="N14874" s="334">
        <v>1.7</v>
      </c>
      <c r="O14874" s="334">
        <v>1.1000000000000001</v>
      </c>
      <c r="P14874" s="334">
        <v>0</v>
      </c>
      <c r="Q14874" s="334">
        <v>0.4</v>
      </c>
      <c r="R14874" s="334">
        <v>2.2000000000000002</v>
      </c>
      <c r="S14874" s="334">
        <v>0</v>
      </c>
      <c r="T14874" s="334">
        <v>0</v>
      </c>
      <c r="U14874" s="334">
        <v>3.9</v>
      </c>
      <c r="V14874" s="334">
        <v>0</v>
      </c>
      <c r="W14874" s="334">
        <v>0</v>
      </c>
      <c r="X14874" s="334">
        <v>0</v>
      </c>
      <c r="Y14874" s="334">
        <v>0</v>
      </c>
      <c r="Z14874" s="334">
        <v>0</v>
      </c>
      <c r="AA14874" s="334">
        <v>0</v>
      </c>
      <c r="AB14874" s="334">
        <v>0</v>
      </c>
      <c r="AD14874" s="334">
        <v>9.3000000000000007</v>
      </c>
      <c r="AE14874" s="334">
        <f t="shared" si="2327"/>
        <v>9.3000000000000007</v>
      </c>
      <c r="AF14874" s="334">
        <f t="shared" si="2328"/>
        <v>9.3000000000000007</v>
      </c>
      <c r="AG14874" s="340">
        <f t="shared" si="2329"/>
        <v>0</v>
      </c>
      <c r="AI14874" s="340">
        <f t="shared" si="2331"/>
        <v>0</v>
      </c>
      <c r="AJ14874" s="340">
        <f t="shared" si="2331"/>
        <v>0</v>
      </c>
      <c r="AK14874" s="340">
        <f t="shared" si="2331"/>
        <v>0</v>
      </c>
      <c r="AL14874" s="340">
        <f t="shared" si="2331"/>
        <v>0</v>
      </c>
      <c r="AM14874" s="340">
        <f t="shared" si="2331"/>
        <v>9.3000000000000007</v>
      </c>
    </row>
    <row r="14875" spans="1:39" x14ac:dyDescent="0.35">
      <c r="A14875" s="337">
        <v>36788</v>
      </c>
      <c r="B14875" s="338">
        <f t="shared" si="2324"/>
        <v>2000</v>
      </c>
      <c r="C14875" s="338">
        <f t="shared" si="2325"/>
        <v>9</v>
      </c>
      <c r="D14875" s="338">
        <f t="shared" si="2326"/>
        <v>19</v>
      </c>
      <c r="E14875" s="334">
        <v>0</v>
      </c>
      <c r="F14875" s="334">
        <v>0</v>
      </c>
      <c r="G14875" s="334">
        <v>0</v>
      </c>
      <c r="H14875" s="334">
        <v>0</v>
      </c>
      <c r="I14875" s="334">
        <v>0</v>
      </c>
      <c r="J14875" s="334">
        <v>0</v>
      </c>
      <c r="K14875" s="334">
        <v>0</v>
      </c>
      <c r="L14875" s="334">
        <v>0</v>
      </c>
      <c r="M14875" s="334">
        <v>0</v>
      </c>
      <c r="N14875" s="334">
        <v>0</v>
      </c>
      <c r="O14875" s="334">
        <v>0</v>
      </c>
      <c r="P14875" s="334">
        <v>0</v>
      </c>
      <c r="Q14875" s="334">
        <v>0</v>
      </c>
      <c r="R14875" s="334">
        <v>0</v>
      </c>
      <c r="S14875" s="334">
        <v>0</v>
      </c>
      <c r="T14875" s="334">
        <v>0</v>
      </c>
      <c r="U14875" s="334">
        <v>0</v>
      </c>
      <c r="V14875" s="334">
        <v>0</v>
      </c>
      <c r="W14875" s="334">
        <v>0</v>
      </c>
      <c r="X14875" s="334">
        <v>0</v>
      </c>
      <c r="Y14875" s="334">
        <v>0</v>
      </c>
      <c r="Z14875" s="334">
        <v>0</v>
      </c>
      <c r="AA14875" s="334">
        <v>0</v>
      </c>
      <c r="AB14875" s="334">
        <v>0</v>
      </c>
      <c r="AD14875" s="334">
        <v>0</v>
      </c>
      <c r="AE14875" s="334">
        <f t="shared" si="2327"/>
        <v>0</v>
      </c>
      <c r="AF14875" s="334">
        <f t="shared" si="2328"/>
        <v>0</v>
      </c>
      <c r="AG14875" s="340">
        <f t="shared" si="2329"/>
        <v>0</v>
      </c>
      <c r="AI14875" s="340">
        <f t="shared" si="2331"/>
        <v>0</v>
      </c>
      <c r="AJ14875" s="340">
        <f t="shared" si="2331"/>
        <v>0</v>
      </c>
      <c r="AK14875" s="340">
        <f t="shared" si="2331"/>
        <v>0</v>
      </c>
      <c r="AL14875" s="340">
        <f t="shared" si="2331"/>
        <v>0</v>
      </c>
      <c r="AM14875" s="340">
        <f t="shared" si="2331"/>
        <v>0</v>
      </c>
    </row>
    <row r="14876" spans="1:39" x14ac:dyDescent="0.35">
      <c r="A14876" s="337">
        <v>36789</v>
      </c>
      <c r="B14876" s="338">
        <f t="shared" si="2324"/>
        <v>2000</v>
      </c>
      <c r="C14876" s="338">
        <f t="shared" si="2325"/>
        <v>9</v>
      </c>
      <c r="D14876" s="338">
        <f t="shared" si="2326"/>
        <v>20</v>
      </c>
      <c r="E14876" s="334">
        <v>0</v>
      </c>
      <c r="F14876" s="334">
        <v>0</v>
      </c>
      <c r="G14876" s="334">
        <v>0</v>
      </c>
      <c r="H14876" s="334">
        <v>0</v>
      </c>
      <c r="I14876" s="334">
        <v>0</v>
      </c>
      <c r="J14876" s="334">
        <v>0</v>
      </c>
      <c r="K14876" s="334">
        <v>0</v>
      </c>
      <c r="L14876" s="334">
        <v>0</v>
      </c>
      <c r="M14876" s="334">
        <v>0</v>
      </c>
      <c r="N14876" s="334">
        <v>0</v>
      </c>
      <c r="O14876" s="334">
        <v>0</v>
      </c>
      <c r="P14876" s="334">
        <v>0</v>
      </c>
      <c r="Q14876" s="334">
        <v>0</v>
      </c>
      <c r="R14876" s="334">
        <v>0</v>
      </c>
      <c r="S14876" s="334">
        <v>0</v>
      </c>
      <c r="T14876" s="334">
        <v>0</v>
      </c>
      <c r="U14876" s="334">
        <v>0</v>
      </c>
      <c r="V14876" s="334">
        <v>0</v>
      </c>
      <c r="W14876" s="334">
        <v>0.3</v>
      </c>
      <c r="X14876" s="334">
        <v>0.4</v>
      </c>
      <c r="Y14876" s="334">
        <v>0.3</v>
      </c>
      <c r="Z14876" s="334">
        <v>1</v>
      </c>
      <c r="AA14876" s="334">
        <v>1.6</v>
      </c>
      <c r="AB14876" s="334">
        <v>0</v>
      </c>
      <c r="AD14876" s="334">
        <v>3.6</v>
      </c>
      <c r="AE14876" s="334">
        <f t="shared" si="2327"/>
        <v>3.6</v>
      </c>
      <c r="AF14876" s="334">
        <f t="shared" si="2328"/>
        <v>3.6</v>
      </c>
      <c r="AG14876" s="340">
        <f t="shared" si="2329"/>
        <v>0</v>
      </c>
      <c r="AI14876" s="340">
        <f t="shared" si="2331"/>
        <v>0</v>
      </c>
      <c r="AJ14876" s="340">
        <f t="shared" si="2331"/>
        <v>0</v>
      </c>
      <c r="AK14876" s="340">
        <f t="shared" si="2331"/>
        <v>0</v>
      </c>
      <c r="AL14876" s="340">
        <f t="shared" si="2331"/>
        <v>0</v>
      </c>
      <c r="AM14876" s="340">
        <f t="shared" si="2331"/>
        <v>3.6</v>
      </c>
    </row>
    <row r="14877" spans="1:39" x14ac:dyDescent="0.35">
      <c r="A14877" s="337">
        <v>36790</v>
      </c>
      <c r="B14877" s="338">
        <f t="shared" si="2324"/>
        <v>2000</v>
      </c>
      <c r="C14877" s="338">
        <f t="shared" si="2325"/>
        <v>9</v>
      </c>
      <c r="D14877" s="338">
        <f t="shared" si="2326"/>
        <v>21</v>
      </c>
      <c r="E14877" s="334">
        <v>0</v>
      </c>
      <c r="F14877" s="334">
        <v>0.1</v>
      </c>
      <c r="G14877" s="334">
        <v>0</v>
      </c>
      <c r="H14877" s="334">
        <v>0</v>
      </c>
      <c r="I14877" s="334">
        <v>0</v>
      </c>
      <c r="J14877" s="334">
        <v>0</v>
      </c>
      <c r="K14877" s="334">
        <v>0.1</v>
      </c>
      <c r="L14877" s="334">
        <v>0</v>
      </c>
      <c r="M14877" s="334">
        <v>0</v>
      </c>
      <c r="N14877" s="334">
        <v>0</v>
      </c>
      <c r="O14877" s="334">
        <v>0</v>
      </c>
      <c r="P14877" s="334">
        <v>0</v>
      </c>
      <c r="Q14877" s="334">
        <v>0</v>
      </c>
      <c r="R14877" s="334">
        <v>0</v>
      </c>
      <c r="S14877" s="334">
        <v>0.1</v>
      </c>
      <c r="T14877" s="334">
        <v>0</v>
      </c>
      <c r="U14877" s="334">
        <v>0</v>
      </c>
      <c r="V14877" s="334">
        <v>0</v>
      </c>
      <c r="W14877" s="334">
        <v>0</v>
      </c>
      <c r="X14877" s="334">
        <v>0.1</v>
      </c>
      <c r="Y14877" s="334">
        <v>0</v>
      </c>
      <c r="Z14877" s="334">
        <v>0</v>
      </c>
      <c r="AA14877" s="334">
        <v>0</v>
      </c>
      <c r="AB14877" s="334">
        <v>0</v>
      </c>
      <c r="AD14877" s="334">
        <v>0.4</v>
      </c>
      <c r="AE14877" s="334">
        <f t="shared" si="2327"/>
        <v>0.4</v>
      </c>
      <c r="AF14877" s="334">
        <f t="shared" si="2328"/>
        <v>0.4</v>
      </c>
      <c r="AG14877" s="340">
        <f t="shared" si="2329"/>
        <v>0</v>
      </c>
      <c r="AI14877" s="340">
        <f t="shared" si="2331"/>
        <v>0</v>
      </c>
      <c r="AJ14877" s="340">
        <f t="shared" si="2331"/>
        <v>0</v>
      </c>
      <c r="AK14877" s="340">
        <f t="shared" si="2331"/>
        <v>0</v>
      </c>
      <c r="AL14877" s="340">
        <f t="shared" si="2331"/>
        <v>0</v>
      </c>
      <c r="AM14877" s="340">
        <f t="shared" si="2331"/>
        <v>0.4</v>
      </c>
    </row>
    <row r="14878" spans="1:39" x14ac:dyDescent="0.35">
      <c r="A14878" s="337">
        <v>36791</v>
      </c>
      <c r="B14878" s="338">
        <f t="shared" si="2324"/>
        <v>2000</v>
      </c>
      <c r="C14878" s="338">
        <f t="shared" si="2325"/>
        <v>9</v>
      </c>
      <c r="D14878" s="338">
        <f t="shared" si="2326"/>
        <v>22</v>
      </c>
      <c r="E14878" s="334">
        <v>0</v>
      </c>
      <c r="F14878" s="334">
        <v>0</v>
      </c>
      <c r="G14878" s="334">
        <v>0</v>
      </c>
      <c r="H14878" s="334">
        <v>0</v>
      </c>
      <c r="I14878" s="334">
        <v>0</v>
      </c>
      <c r="J14878" s="334">
        <v>0</v>
      </c>
      <c r="K14878" s="334">
        <v>0</v>
      </c>
      <c r="L14878" s="334">
        <v>0</v>
      </c>
      <c r="M14878" s="334">
        <v>0</v>
      </c>
      <c r="N14878" s="334">
        <v>0</v>
      </c>
      <c r="O14878" s="334">
        <v>0</v>
      </c>
      <c r="P14878" s="334">
        <v>0</v>
      </c>
      <c r="Q14878" s="334">
        <v>0</v>
      </c>
      <c r="R14878" s="334">
        <v>0</v>
      </c>
      <c r="S14878" s="334">
        <v>0</v>
      </c>
      <c r="T14878" s="334">
        <v>0</v>
      </c>
      <c r="U14878" s="334">
        <v>0</v>
      </c>
      <c r="V14878" s="334">
        <v>0</v>
      </c>
      <c r="W14878" s="334">
        <v>0</v>
      </c>
      <c r="X14878" s="334">
        <v>0</v>
      </c>
      <c r="Y14878" s="334">
        <v>0</v>
      </c>
      <c r="Z14878" s="334">
        <v>0</v>
      </c>
      <c r="AA14878" s="334">
        <v>0</v>
      </c>
      <c r="AB14878" s="334">
        <v>0</v>
      </c>
      <c r="AD14878" s="334">
        <v>0</v>
      </c>
      <c r="AE14878" s="334">
        <f t="shared" si="2327"/>
        <v>0</v>
      </c>
      <c r="AF14878" s="334">
        <f t="shared" si="2328"/>
        <v>0</v>
      </c>
      <c r="AG14878" s="340">
        <f t="shared" si="2329"/>
        <v>0</v>
      </c>
      <c r="AI14878" s="340">
        <f t="shared" si="2331"/>
        <v>0</v>
      </c>
      <c r="AJ14878" s="340">
        <f t="shared" si="2331"/>
        <v>0</v>
      </c>
      <c r="AK14878" s="340">
        <f t="shared" si="2331"/>
        <v>0</v>
      </c>
      <c r="AL14878" s="340">
        <f t="shared" si="2331"/>
        <v>0</v>
      </c>
      <c r="AM14878" s="340">
        <f t="shared" si="2331"/>
        <v>0</v>
      </c>
    </row>
    <row r="14879" spans="1:39" x14ac:dyDescent="0.35">
      <c r="A14879" s="337">
        <v>36792</v>
      </c>
      <c r="B14879" s="338">
        <f t="shared" si="2324"/>
        <v>2000</v>
      </c>
      <c r="C14879" s="338">
        <f t="shared" si="2325"/>
        <v>9</v>
      </c>
      <c r="D14879" s="338">
        <f t="shared" si="2326"/>
        <v>23</v>
      </c>
      <c r="E14879" s="334">
        <v>0</v>
      </c>
      <c r="F14879" s="334">
        <v>0</v>
      </c>
      <c r="G14879" s="334">
        <v>0</v>
      </c>
      <c r="H14879" s="334">
        <v>0</v>
      </c>
      <c r="I14879" s="334">
        <v>0</v>
      </c>
      <c r="J14879" s="334">
        <v>0</v>
      </c>
      <c r="K14879" s="334">
        <v>0</v>
      </c>
      <c r="L14879" s="334">
        <v>0</v>
      </c>
      <c r="M14879" s="334">
        <v>0</v>
      </c>
      <c r="N14879" s="334">
        <v>0</v>
      </c>
      <c r="O14879" s="334">
        <v>0</v>
      </c>
      <c r="P14879" s="334">
        <v>0</v>
      </c>
      <c r="Q14879" s="334">
        <v>0</v>
      </c>
      <c r="R14879" s="334">
        <v>0</v>
      </c>
      <c r="S14879" s="334">
        <v>0</v>
      </c>
      <c r="T14879" s="334">
        <v>0</v>
      </c>
      <c r="U14879" s="334">
        <v>0</v>
      </c>
      <c r="V14879" s="334">
        <v>0</v>
      </c>
      <c r="W14879" s="334">
        <v>0</v>
      </c>
      <c r="X14879" s="334">
        <v>0</v>
      </c>
      <c r="Y14879" s="334">
        <v>0</v>
      </c>
      <c r="Z14879" s="334">
        <v>0</v>
      </c>
      <c r="AA14879" s="334">
        <v>0</v>
      </c>
      <c r="AB14879" s="334">
        <v>0</v>
      </c>
      <c r="AD14879" s="334">
        <v>0</v>
      </c>
      <c r="AE14879" s="334">
        <f t="shared" si="2327"/>
        <v>0</v>
      </c>
      <c r="AF14879" s="334">
        <f t="shared" si="2328"/>
        <v>0</v>
      </c>
      <c r="AG14879" s="340">
        <f t="shared" si="2329"/>
        <v>0</v>
      </c>
      <c r="AI14879" s="340">
        <f t="shared" si="2331"/>
        <v>0</v>
      </c>
      <c r="AJ14879" s="340">
        <f t="shared" si="2331"/>
        <v>0</v>
      </c>
      <c r="AK14879" s="340">
        <f t="shared" si="2331"/>
        <v>0</v>
      </c>
      <c r="AL14879" s="340">
        <f t="shared" si="2331"/>
        <v>0</v>
      </c>
      <c r="AM14879" s="340">
        <f t="shared" si="2331"/>
        <v>0</v>
      </c>
    </row>
    <row r="14880" spans="1:39" x14ac:dyDescent="0.35">
      <c r="A14880" s="337">
        <v>36793</v>
      </c>
      <c r="B14880" s="338">
        <f t="shared" si="2324"/>
        <v>2000</v>
      </c>
      <c r="C14880" s="338">
        <f t="shared" si="2325"/>
        <v>9</v>
      </c>
      <c r="D14880" s="338">
        <f t="shared" si="2326"/>
        <v>24</v>
      </c>
      <c r="E14880" s="334">
        <v>0</v>
      </c>
      <c r="F14880" s="334">
        <v>0</v>
      </c>
      <c r="G14880" s="334">
        <v>0</v>
      </c>
      <c r="H14880" s="334">
        <v>0</v>
      </c>
      <c r="I14880" s="334">
        <v>0</v>
      </c>
      <c r="J14880" s="334">
        <v>0</v>
      </c>
      <c r="K14880" s="334">
        <v>0</v>
      </c>
      <c r="L14880" s="334">
        <v>0</v>
      </c>
      <c r="M14880" s="334">
        <v>0</v>
      </c>
      <c r="N14880" s="334">
        <v>0</v>
      </c>
      <c r="O14880" s="334">
        <v>0</v>
      </c>
      <c r="P14880" s="334">
        <v>0</v>
      </c>
      <c r="Q14880" s="334">
        <v>0</v>
      </c>
      <c r="R14880" s="334">
        <v>0</v>
      </c>
      <c r="S14880" s="334">
        <v>0</v>
      </c>
      <c r="T14880" s="334">
        <v>0</v>
      </c>
      <c r="U14880" s="334">
        <v>0</v>
      </c>
      <c r="V14880" s="334">
        <v>0</v>
      </c>
      <c r="W14880" s="334">
        <v>0</v>
      </c>
      <c r="X14880" s="334">
        <v>0</v>
      </c>
      <c r="Y14880" s="334">
        <v>0</v>
      </c>
      <c r="Z14880" s="334">
        <v>0</v>
      </c>
      <c r="AA14880" s="334">
        <v>0</v>
      </c>
      <c r="AB14880" s="334">
        <v>0</v>
      </c>
      <c r="AD14880" s="334">
        <v>0</v>
      </c>
      <c r="AE14880" s="334">
        <f t="shared" si="2327"/>
        <v>0</v>
      </c>
      <c r="AF14880" s="334">
        <f t="shared" si="2328"/>
        <v>0</v>
      </c>
      <c r="AG14880" s="340">
        <f t="shared" si="2329"/>
        <v>0</v>
      </c>
      <c r="AI14880" s="340">
        <f t="shared" si="2331"/>
        <v>0</v>
      </c>
      <c r="AJ14880" s="340">
        <f t="shared" si="2331"/>
        <v>0</v>
      </c>
      <c r="AK14880" s="340">
        <f t="shared" si="2331"/>
        <v>0</v>
      </c>
      <c r="AL14880" s="340">
        <f t="shared" si="2331"/>
        <v>0</v>
      </c>
      <c r="AM14880" s="340">
        <f t="shared" si="2331"/>
        <v>0</v>
      </c>
    </row>
    <row r="14881" spans="1:39" x14ac:dyDescent="0.35">
      <c r="A14881" s="337">
        <v>36794</v>
      </c>
      <c r="B14881" s="338">
        <f t="shared" si="2324"/>
        <v>2000</v>
      </c>
      <c r="C14881" s="338">
        <f t="shared" si="2325"/>
        <v>9</v>
      </c>
      <c r="D14881" s="338">
        <f t="shared" si="2326"/>
        <v>25</v>
      </c>
      <c r="E14881" s="334">
        <v>0</v>
      </c>
      <c r="F14881" s="334">
        <v>0</v>
      </c>
      <c r="G14881" s="334">
        <v>0</v>
      </c>
      <c r="H14881" s="334">
        <v>0</v>
      </c>
      <c r="I14881" s="334">
        <v>0</v>
      </c>
      <c r="J14881" s="334">
        <v>0</v>
      </c>
      <c r="K14881" s="334">
        <v>0</v>
      </c>
      <c r="L14881" s="334">
        <v>0</v>
      </c>
      <c r="M14881" s="334">
        <v>0</v>
      </c>
      <c r="N14881" s="334">
        <v>0</v>
      </c>
      <c r="O14881" s="334">
        <v>0</v>
      </c>
      <c r="P14881" s="334">
        <v>0</v>
      </c>
      <c r="Q14881" s="334">
        <v>0</v>
      </c>
      <c r="R14881" s="334">
        <v>0</v>
      </c>
      <c r="S14881" s="334">
        <v>0</v>
      </c>
      <c r="T14881" s="334">
        <v>0</v>
      </c>
      <c r="U14881" s="334">
        <v>0</v>
      </c>
      <c r="V14881" s="334">
        <v>0</v>
      </c>
      <c r="W14881" s="334">
        <v>0</v>
      </c>
      <c r="X14881" s="334">
        <v>0</v>
      </c>
      <c r="Y14881" s="334">
        <v>0</v>
      </c>
      <c r="Z14881" s="334">
        <v>0</v>
      </c>
      <c r="AA14881" s="334">
        <v>0</v>
      </c>
      <c r="AB14881" s="334">
        <v>0</v>
      </c>
      <c r="AD14881" s="334">
        <v>0</v>
      </c>
      <c r="AE14881" s="334">
        <f t="shared" si="2327"/>
        <v>0</v>
      </c>
      <c r="AF14881" s="334">
        <f t="shared" si="2328"/>
        <v>0</v>
      </c>
      <c r="AG14881" s="340">
        <f t="shared" si="2329"/>
        <v>0</v>
      </c>
      <c r="AI14881" s="340">
        <f t="shared" si="2331"/>
        <v>0</v>
      </c>
      <c r="AJ14881" s="340">
        <f t="shared" si="2331"/>
        <v>0</v>
      </c>
      <c r="AK14881" s="340">
        <f t="shared" si="2331"/>
        <v>0</v>
      </c>
      <c r="AL14881" s="340">
        <f t="shared" si="2331"/>
        <v>0</v>
      </c>
      <c r="AM14881" s="340">
        <f t="shared" si="2331"/>
        <v>0</v>
      </c>
    </row>
    <row r="14882" spans="1:39" x14ac:dyDescent="0.35">
      <c r="A14882" s="337">
        <v>36795</v>
      </c>
      <c r="B14882" s="338">
        <f t="shared" si="2324"/>
        <v>2000</v>
      </c>
      <c r="C14882" s="338">
        <f t="shared" si="2325"/>
        <v>9</v>
      </c>
      <c r="D14882" s="338">
        <f t="shared" si="2326"/>
        <v>26</v>
      </c>
      <c r="E14882" s="334">
        <v>0</v>
      </c>
      <c r="F14882" s="334">
        <v>0</v>
      </c>
      <c r="G14882" s="334">
        <v>0</v>
      </c>
      <c r="H14882" s="334">
        <v>0</v>
      </c>
      <c r="I14882" s="334">
        <v>0</v>
      </c>
      <c r="J14882" s="334">
        <v>0</v>
      </c>
      <c r="K14882" s="334">
        <v>0</v>
      </c>
      <c r="L14882" s="334">
        <v>0</v>
      </c>
      <c r="M14882" s="334">
        <v>0</v>
      </c>
      <c r="N14882" s="334">
        <v>0</v>
      </c>
      <c r="O14882" s="334">
        <v>0</v>
      </c>
      <c r="P14882" s="334">
        <v>0</v>
      </c>
      <c r="Q14882" s="334">
        <v>0</v>
      </c>
      <c r="R14882" s="334">
        <v>0</v>
      </c>
      <c r="S14882" s="334">
        <v>0</v>
      </c>
      <c r="T14882" s="334">
        <v>0</v>
      </c>
      <c r="U14882" s="334">
        <v>0</v>
      </c>
      <c r="V14882" s="334">
        <v>0</v>
      </c>
      <c r="W14882" s="334">
        <v>0</v>
      </c>
      <c r="X14882" s="334">
        <v>0</v>
      </c>
      <c r="Y14882" s="334">
        <v>0</v>
      </c>
      <c r="Z14882" s="334">
        <v>0</v>
      </c>
      <c r="AA14882" s="334">
        <v>0</v>
      </c>
      <c r="AB14882" s="334">
        <v>0</v>
      </c>
      <c r="AD14882" s="334">
        <v>0</v>
      </c>
      <c r="AE14882" s="334">
        <f t="shared" si="2327"/>
        <v>0</v>
      </c>
      <c r="AF14882" s="334">
        <f t="shared" si="2328"/>
        <v>0</v>
      </c>
      <c r="AG14882" s="340">
        <f t="shared" si="2329"/>
        <v>0</v>
      </c>
      <c r="AI14882" s="340">
        <f t="shared" si="2331"/>
        <v>0</v>
      </c>
      <c r="AJ14882" s="340">
        <f t="shared" si="2331"/>
        <v>0</v>
      </c>
      <c r="AK14882" s="340">
        <f t="shared" si="2331"/>
        <v>0</v>
      </c>
      <c r="AL14882" s="340">
        <f t="shared" si="2331"/>
        <v>0</v>
      </c>
      <c r="AM14882" s="340">
        <f t="shared" si="2331"/>
        <v>0</v>
      </c>
    </row>
    <row r="14883" spans="1:39" x14ac:dyDescent="0.35">
      <c r="A14883" s="337">
        <v>36796</v>
      </c>
      <c r="B14883" s="338">
        <f t="shared" si="2324"/>
        <v>2000</v>
      </c>
      <c r="C14883" s="338">
        <f t="shared" si="2325"/>
        <v>9</v>
      </c>
      <c r="D14883" s="338">
        <f t="shared" si="2326"/>
        <v>27</v>
      </c>
      <c r="E14883" s="334">
        <v>0</v>
      </c>
      <c r="F14883" s="334">
        <v>0</v>
      </c>
      <c r="G14883" s="334">
        <v>0</v>
      </c>
      <c r="H14883" s="334">
        <v>0</v>
      </c>
      <c r="I14883" s="334">
        <v>0</v>
      </c>
      <c r="J14883" s="334">
        <v>0</v>
      </c>
      <c r="K14883" s="334">
        <v>0</v>
      </c>
      <c r="L14883" s="334">
        <v>0</v>
      </c>
      <c r="M14883" s="334">
        <v>0</v>
      </c>
      <c r="N14883" s="334">
        <v>0</v>
      </c>
      <c r="O14883" s="334">
        <v>0</v>
      </c>
      <c r="P14883" s="334">
        <v>0</v>
      </c>
      <c r="Q14883" s="334">
        <v>0</v>
      </c>
      <c r="R14883" s="334">
        <v>0</v>
      </c>
      <c r="S14883" s="334">
        <v>0</v>
      </c>
      <c r="T14883" s="334">
        <v>0</v>
      </c>
      <c r="U14883" s="334">
        <v>0</v>
      </c>
      <c r="V14883" s="334">
        <v>0</v>
      </c>
      <c r="W14883" s="334">
        <v>0</v>
      </c>
      <c r="X14883" s="334">
        <v>0</v>
      </c>
      <c r="Y14883" s="334">
        <v>0</v>
      </c>
      <c r="Z14883" s="334">
        <v>0</v>
      </c>
      <c r="AA14883" s="334">
        <v>0</v>
      </c>
      <c r="AB14883" s="334">
        <v>0</v>
      </c>
      <c r="AD14883" s="334">
        <v>0</v>
      </c>
      <c r="AE14883" s="334">
        <f t="shared" si="2327"/>
        <v>0</v>
      </c>
      <c r="AF14883" s="334">
        <f t="shared" si="2328"/>
        <v>0</v>
      </c>
      <c r="AG14883" s="340">
        <f t="shared" si="2329"/>
        <v>0</v>
      </c>
      <c r="AI14883" s="340">
        <f t="shared" si="2331"/>
        <v>0</v>
      </c>
      <c r="AJ14883" s="340">
        <f t="shared" si="2331"/>
        <v>0</v>
      </c>
      <c r="AK14883" s="340">
        <f t="shared" si="2331"/>
        <v>0</v>
      </c>
      <c r="AL14883" s="340">
        <f t="shared" si="2331"/>
        <v>0</v>
      </c>
      <c r="AM14883" s="340">
        <f t="shared" si="2331"/>
        <v>0</v>
      </c>
    </row>
    <row r="14884" spans="1:39" x14ac:dyDescent="0.35">
      <c r="A14884" s="337">
        <v>36797</v>
      </c>
      <c r="B14884" s="338">
        <f t="shared" si="2324"/>
        <v>2000</v>
      </c>
      <c r="C14884" s="338">
        <f t="shared" si="2325"/>
        <v>9</v>
      </c>
      <c r="D14884" s="338">
        <f t="shared" si="2326"/>
        <v>28</v>
      </c>
      <c r="E14884" s="334">
        <v>0</v>
      </c>
      <c r="F14884" s="334">
        <v>0</v>
      </c>
      <c r="G14884" s="334">
        <v>0</v>
      </c>
      <c r="H14884" s="334">
        <v>0</v>
      </c>
      <c r="I14884" s="334">
        <v>0</v>
      </c>
      <c r="J14884" s="334">
        <v>0</v>
      </c>
      <c r="K14884" s="334">
        <v>0</v>
      </c>
      <c r="L14884" s="334">
        <v>0</v>
      </c>
      <c r="M14884" s="334">
        <v>0</v>
      </c>
      <c r="N14884" s="334">
        <v>0</v>
      </c>
      <c r="O14884" s="334">
        <v>0</v>
      </c>
      <c r="P14884" s="334">
        <v>0</v>
      </c>
      <c r="Q14884" s="334">
        <v>0</v>
      </c>
      <c r="R14884" s="334">
        <v>0</v>
      </c>
      <c r="S14884" s="334">
        <v>0</v>
      </c>
      <c r="T14884" s="334">
        <v>0</v>
      </c>
      <c r="U14884" s="334">
        <v>0</v>
      </c>
      <c r="V14884" s="334">
        <v>0</v>
      </c>
      <c r="W14884" s="334">
        <v>0</v>
      </c>
      <c r="X14884" s="334">
        <v>0</v>
      </c>
      <c r="Y14884" s="334">
        <v>0</v>
      </c>
      <c r="Z14884" s="334">
        <v>0</v>
      </c>
      <c r="AA14884" s="334">
        <v>0</v>
      </c>
      <c r="AB14884" s="334">
        <v>0</v>
      </c>
      <c r="AD14884" s="334">
        <v>0</v>
      </c>
      <c r="AE14884" s="334">
        <f t="shared" si="2327"/>
        <v>0</v>
      </c>
      <c r="AF14884" s="334">
        <f t="shared" si="2328"/>
        <v>0</v>
      </c>
      <c r="AG14884" s="340">
        <f t="shared" si="2329"/>
        <v>0</v>
      </c>
      <c r="AI14884" s="340">
        <f t="shared" ref="AI14884:AM14899" si="2332">IF($C14884=AI$1,$AF14884,0)</f>
        <v>0</v>
      </c>
      <c r="AJ14884" s="340">
        <f t="shared" si="2332"/>
        <v>0</v>
      </c>
      <c r="AK14884" s="340">
        <f t="shared" si="2332"/>
        <v>0</v>
      </c>
      <c r="AL14884" s="340">
        <f t="shared" si="2332"/>
        <v>0</v>
      </c>
      <c r="AM14884" s="340">
        <f t="shared" si="2332"/>
        <v>0</v>
      </c>
    </row>
    <row r="14885" spans="1:39" x14ac:dyDescent="0.35">
      <c r="A14885" s="337">
        <v>36798</v>
      </c>
      <c r="B14885" s="338">
        <f t="shared" si="2324"/>
        <v>2000</v>
      </c>
      <c r="C14885" s="338">
        <f t="shared" si="2325"/>
        <v>9</v>
      </c>
      <c r="D14885" s="338">
        <f t="shared" si="2326"/>
        <v>29</v>
      </c>
      <c r="E14885" s="334">
        <v>0</v>
      </c>
      <c r="F14885" s="334">
        <v>0</v>
      </c>
      <c r="G14885" s="334">
        <v>0</v>
      </c>
      <c r="H14885" s="334">
        <v>0</v>
      </c>
      <c r="I14885" s="334">
        <v>0</v>
      </c>
      <c r="J14885" s="334">
        <v>0</v>
      </c>
      <c r="K14885" s="334">
        <v>0</v>
      </c>
      <c r="L14885" s="334">
        <v>0</v>
      </c>
      <c r="M14885" s="334">
        <v>0</v>
      </c>
      <c r="N14885" s="334">
        <v>0</v>
      </c>
      <c r="O14885" s="334">
        <v>0</v>
      </c>
      <c r="P14885" s="334">
        <v>0</v>
      </c>
      <c r="Q14885" s="334">
        <v>0</v>
      </c>
      <c r="R14885" s="334">
        <v>0</v>
      </c>
      <c r="S14885" s="334">
        <v>0</v>
      </c>
      <c r="T14885" s="334">
        <v>0</v>
      </c>
      <c r="U14885" s="334">
        <v>0</v>
      </c>
      <c r="V14885" s="334">
        <v>0</v>
      </c>
      <c r="W14885" s="334">
        <v>0</v>
      </c>
      <c r="X14885" s="334">
        <v>0</v>
      </c>
      <c r="Y14885" s="334">
        <v>0</v>
      </c>
      <c r="Z14885" s="334">
        <v>0</v>
      </c>
      <c r="AA14885" s="334">
        <v>0</v>
      </c>
      <c r="AB14885" s="334">
        <v>0</v>
      </c>
      <c r="AD14885" s="334">
        <v>0</v>
      </c>
      <c r="AE14885" s="334">
        <f t="shared" si="2327"/>
        <v>0</v>
      </c>
      <c r="AF14885" s="334">
        <f t="shared" si="2328"/>
        <v>0</v>
      </c>
      <c r="AG14885" s="340">
        <f t="shared" si="2329"/>
        <v>0</v>
      </c>
      <c r="AI14885" s="340">
        <f t="shared" si="2332"/>
        <v>0</v>
      </c>
      <c r="AJ14885" s="340">
        <f t="shared" si="2332"/>
        <v>0</v>
      </c>
      <c r="AK14885" s="340">
        <f t="shared" si="2332"/>
        <v>0</v>
      </c>
      <c r="AL14885" s="340">
        <f t="shared" si="2332"/>
        <v>0</v>
      </c>
      <c r="AM14885" s="340">
        <f t="shared" si="2332"/>
        <v>0</v>
      </c>
    </row>
    <row r="14886" spans="1:39" x14ac:dyDescent="0.35">
      <c r="A14886" s="337">
        <v>36799</v>
      </c>
      <c r="B14886" s="338">
        <f t="shared" si="2324"/>
        <v>2000</v>
      </c>
      <c r="C14886" s="338">
        <f t="shared" si="2325"/>
        <v>9</v>
      </c>
      <c r="D14886" s="338">
        <f t="shared" si="2326"/>
        <v>30</v>
      </c>
      <c r="E14886" s="334">
        <v>0</v>
      </c>
      <c r="F14886" s="334">
        <v>0</v>
      </c>
      <c r="G14886" s="334">
        <v>0</v>
      </c>
      <c r="H14886" s="334">
        <v>0</v>
      </c>
      <c r="I14886" s="334">
        <v>0</v>
      </c>
      <c r="J14886" s="334">
        <v>0</v>
      </c>
      <c r="K14886" s="334">
        <v>0</v>
      </c>
      <c r="L14886" s="334">
        <v>0</v>
      </c>
      <c r="M14886" s="334">
        <v>0</v>
      </c>
      <c r="N14886" s="334">
        <v>0</v>
      </c>
      <c r="O14886" s="334">
        <v>0</v>
      </c>
      <c r="P14886" s="334">
        <v>0</v>
      </c>
      <c r="Q14886" s="334">
        <v>0</v>
      </c>
      <c r="R14886" s="334">
        <v>0</v>
      </c>
      <c r="S14886" s="334">
        <v>0</v>
      </c>
      <c r="T14886" s="334">
        <v>0</v>
      </c>
      <c r="U14886" s="334">
        <v>0</v>
      </c>
      <c r="V14886" s="334">
        <v>0</v>
      </c>
      <c r="W14886" s="334">
        <v>0</v>
      </c>
      <c r="X14886" s="334">
        <v>0</v>
      </c>
      <c r="Y14886" s="334">
        <v>0</v>
      </c>
      <c r="Z14886" s="334">
        <v>0</v>
      </c>
      <c r="AA14886" s="334">
        <v>0</v>
      </c>
      <c r="AB14886" s="334">
        <v>0</v>
      </c>
      <c r="AD14886" s="334">
        <v>0</v>
      </c>
      <c r="AE14886" s="334">
        <f t="shared" si="2327"/>
        <v>0</v>
      </c>
      <c r="AF14886" s="334">
        <f t="shared" si="2328"/>
        <v>0</v>
      </c>
      <c r="AG14886" s="340">
        <f t="shared" si="2329"/>
        <v>0</v>
      </c>
      <c r="AI14886" s="340">
        <f t="shared" si="2332"/>
        <v>0</v>
      </c>
      <c r="AJ14886" s="340">
        <f t="shared" si="2332"/>
        <v>0</v>
      </c>
      <c r="AK14886" s="340">
        <f t="shared" si="2332"/>
        <v>0</v>
      </c>
      <c r="AL14886" s="340">
        <f t="shared" si="2332"/>
        <v>0</v>
      </c>
      <c r="AM14886" s="340">
        <f t="shared" si="2332"/>
        <v>0</v>
      </c>
    </row>
    <row r="14887" spans="1:39" x14ac:dyDescent="0.35">
      <c r="A14887" s="337">
        <v>36800</v>
      </c>
      <c r="B14887" s="338">
        <f t="shared" si="2324"/>
        <v>2000</v>
      </c>
      <c r="C14887" s="338">
        <f t="shared" si="2325"/>
        <v>10</v>
      </c>
      <c r="D14887" s="338">
        <f t="shared" si="2326"/>
        <v>1</v>
      </c>
      <c r="E14887" s="334">
        <v>0</v>
      </c>
      <c r="F14887" s="334">
        <v>0</v>
      </c>
      <c r="G14887" s="334">
        <v>0</v>
      </c>
      <c r="H14887" s="334">
        <v>0</v>
      </c>
      <c r="I14887" s="334">
        <v>0</v>
      </c>
      <c r="J14887" s="334">
        <v>0</v>
      </c>
      <c r="K14887" s="334">
        <v>0</v>
      </c>
      <c r="L14887" s="334">
        <v>0</v>
      </c>
      <c r="M14887" s="334">
        <v>0</v>
      </c>
      <c r="N14887" s="334">
        <v>0</v>
      </c>
      <c r="O14887" s="334">
        <v>0</v>
      </c>
      <c r="P14887" s="334">
        <v>0</v>
      </c>
      <c r="Q14887" s="334">
        <v>0</v>
      </c>
      <c r="R14887" s="334">
        <v>0</v>
      </c>
      <c r="S14887" s="334">
        <v>0</v>
      </c>
      <c r="T14887" s="334">
        <v>0</v>
      </c>
      <c r="U14887" s="334">
        <v>0</v>
      </c>
      <c r="V14887" s="334">
        <v>0</v>
      </c>
      <c r="W14887" s="334">
        <v>0</v>
      </c>
      <c r="X14887" s="334">
        <v>0</v>
      </c>
      <c r="Y14887" s="334">
        <v>0</v>
      </c>
      <c r="Z14887" s="334">
        <v>0</v>
      </c>
      <c r="AA14887" s="334">
        <v>0</v>
      </c>
      <c r="AB14887" s="334">
        <v>0</v>
      </c>
      <c r="AD14887" s="334">
        <v>0</v>
      </c>
      <c r="AE14887" s="334">
        <f t="shared" si="2327"/>
        <v>0</v>
      </c>
      <c r="AF14887" s="334">
        <f t="shared" si="2328"/>
        <v>0</v>
      </c>
      <c r="AG14887" s="340">
        <f t="shared" si="2329"/>
        <v>0</v>
      </c>
      <c r="AI14887" s="340">
        <f t="shared" si="2332"/>
        <v>0</v>
      </c>
      <c r="AJ14887" s="340">
        <f t="shared" si="2332"/>
        <v>0</v>
      </c>
      <c r="AK14887" s="340">
        <f t="shared" si="2332"/>
        <v>0</v>
      </c>
      <c r="AL14887" s="340">
        <f t="shared" si="2332"/>
        <v>0</v>
      </c>
      <c r="AM14887" s="340">
        <f t="shared" si="2332"/>
        <v>0</v>
      </c>
    </row>
    <row r="14888" spans="1:39" x14ac:dyDescent="0.35">
      <c r="A14888" s="337">
        <v>36801</v>
      </c>
      <c r="B14888" s="338">
        <f t="shared" si="2324"/>
        <v>2000</v>
      </c>
      <c r="C14888" s="338">
        <f t="shared" si="2325"/>
        <v>10</v>
      </c>
      <c r="D14888" s="338">
        <f t="shared" si="2326"/>
        <v>2</v>
      </c>
      <c r="E14888" s="334">
        <v>0</v>
      </c>
      <c r="F14888" s="334">
        <v>0</v>
      </c>
      <c r="G14888" s="334">
        <v>0</v>
      </c>
      <c r="H14888" s="334">
        <v>0</v>
      </c>
      <c r="I14888" s="334">
        <v>0</v>
      </c>
      <c r="J14888" s="334">
        <v>0</v>
      </c>
      <c r="K14888" s="334">
        <v>0</v>
      </c>
      <c r="L14888" s="334">
        <v>0</v>
      </c>
      <c r="M14888" s="334">
        <v>0</v>
      </c>
      <c r="N14888" s="334">
        <v>0</v>
      </c>
      <c r="O14888" s="334">
        <v>0</v>
      </c>
      <c r="P14888" s="334">
        <v>0</v>
      </c>
      <c r="Q14888" s="334">
        <v>0</v>
      </c>
      <c r="R14888" s="334">
        <v>0</v>
      </c>
      <c r="S14888" s="334">
        <v>0</v>
      </c>
      <c r="T14888" s="334">
        <v>0</v>
      </c>
      <c r="U14888" s="334">
        <v>0</v>
      </c>
      <c r="V14888" s="334">
        <v>0</v>
      </c>
      <c r="W14888" s="334">
        <v>0</v>
      </c>
      <c r="X14888" s="334">
        <v>0</v>
      </c>
      <c r="Y14888" s="334">
        <v>0</v>
      </c>
      <c r="Z14888" s="334">
        <v>0</v>
      </c>
      <c r="AA14888" s="334">
        <v>0</v>
      </c>
      <c r="AB14888" s="334">
        <v>0</v>
      </c>
      <c r="AD14888" s="334">
        <v>0</v>
      </c>
      <c r="AE14888" s="334">
        <f t="shared" si="2327"/>
        <v>0</v>
      </c>
      <c r="AF14888" s="334">
        <f t="shared" si="2328"/>
        <v>0</v>
      </c>
      <c r="AG14888" s="340">
        <f t="shared" si="2329"/>
        <v>0</v>
      </c>
      <c r="AI14888" s="340">
        <f t="shared" si="2332"/>
        <v>0</v>
      </c>
      <c r="AJ14888" s="340">
        <f t="shared" si="2332"/>
        <v>0</v>
      </c>
      <c r="AK14888" s="340">
        <f t="shared" si="2332"/>
        <v>0</v>
      </c>
      <c r="AL14888" s="340">
        <f t="shared" si="2332"/>
        <v>0</v>
      </c>
      <c r="AM14888" s="340">
        <f t="shared" si="2332"/>
        <v>0</v>
      </c>
    </row>
    <row r="14889" spans="1:39" x14ac:dyDescent="0.35">
      <c r="A14889" s="337">
        <v>36802</v>
      </c>
      <c r="B14889" s="338">
        <f t="shared" si="2324"/>
        <v>2000</v>
      </c>
      <c r="C14889" s="338">
        <f t="shared" si="2325"/>
        <v>10</v>
      </c>
      <c r="D14889" s="338">
        <f t="shared" si="2326"/>
        <v>3</v>
      </c>
      <c r="E14889" s="334">
        <v>0</v>
      </c>
      <c r="F14889" s="334">
        <v>0</v>
      </c>
      <c r="G14889" s="334">
        <v>0</v>
      </c>
      <c r="H14889" s="334">
        <v>0</v>
      </c>
      <c r="I14889" s="334">
        <v>0</v>
      </c>
      <c r="J14889" s="334">
        <v>0</v>
      </c>
      <c r="K14889" s="334">
        <v>0</v>
      </c>
      <c r="L14889" s="334">
        <v>0</v>
      </c>
      <c r="M14889" s="334">
        <v>0</v>
      </c>
      <c r="N14889" s="334">
        <v>0</v>
      </c>
      <c r="O14889" s="334">
        <v>0</v>
      </c>
      <c r="P14889" s="334">
        <v>0</v>
      </c>
      <c r="Q14889" s="334">
        <v>0</v>
      </c>
      <c r="R14889" s="334">
        <v>0</v>
      </c>
      <c r="S14889" s="334">
        <v>0</v>
      </c>
      <c r="T14889" s="334">
        <v>0</v>
      </c>
      <c r="U14889" s="334">
        <v>0</v>
      </c>
      <c r="V14889" s="334">
        <v>0</v>
      </c>
      <c r="W14889" s="334">
        <v>0</v>
      </c>
      <c r="X14889" s="334">
        <v>0</v>
      </c>
      <c r="Y14889" s="334">
        <v>0</v>
      </c>
      <c r="Z14889" s="334">
        <v>0</v>
      </c>
      <c r="AA14889" s="334">
        <v>0</v>
      </c>
      <c r="AB14889" s="334">
        <v>0</v>
      </c>
      <c r="AD14889" s="334">
        <v>0</v>
      </c>
      <c r="AE14889" s="334">
        <f t="shared" si="2327"/>
        <v>0</v>
      </c>
      <c r="AF14889" s="334">
        <f t="shared" si="2328"/>
        <v>0</v>
      </c>
      <c r="AG14889" s="340">
        <f t="shared" si="2329"/>
        <v>0</v>
      </c>
      <c r="AI14889" s="340">
        <f t="shared" si="2332"/>
        <v>0</v>
      </c>
      <c r="AJ14889" s="340">
        <f t="shared" si="2332"/>
        <v>0</v>
      </c>
      <c r="AK14889" s="340">
        <f t="shared" si="2332"/>
        <v>0</v>
      </c>
      <c r="AL14889" s="340">
        <f t="shared" si="2332"/>
        <v>0</v>
      </c>
      <c r="AM14889" s="340">
        <f t="shared" si="2332"/>
        <v>0</v>
      </c>
    </row>
    <row r="14890" spans="1:39" x14ac:dyDescent="0.35">
      <c r="A14890" s="337">
        <v>36803</v>
      </c>
      <c r="B14890" s="338">
        <f t="shared" si="2324"/>
        <v>2000</v>
      </c>
      <c r="C14890" s="338">
        <f t="shared" si="2325"/>
        <v>10</v>
      </c>
      <c r="D14890" s="338">
        <f t="shared" si="2326"/>
        <v>4</v>
      </c>
      <c r="E14890" s="334">
        <v>0</v>
      </c>
      <c r="F14890" s="334">
        <v>0</v>
      </c>
      <c r="G14890" s="334">
        <v>0</v>
      </c>
      <c r="H14890" s="334">
        <v>0</v>
      </c>
      <c r="I14890" s="334">
        <v>0.4</v>
      </c>
      <c r="J14890" s="334">
        <v>0.2</v>
      </c>
      <c r="K14890" s="334">
        <v>0.2</v>
      </c>
      <c r="L14890" s="334">
        <v>0.2</v>
      </c>
      <c r="M14890" s="334">
        <v>0.2</v>
      </c>
      <c r="N14890" s="334">
        <v>0.2</v>
      </c>
      <c r="O14890" s="334">
        <v>0.2</v>
      </c>
      <c r="P14890" s="334">
        <v>0</v>
      </c>
      <c r="Q14890" s="334">
        <v>0</v>
      </c>
      <c r="R14890" s="334">
        <v>0</v>
      </c>
      <c r="S14890" s="334">
        <v>0</v>
      </c>
      <c r="T14890" s="334">
        <v>0.2</v>
      </c>
      <c r="U14890" s="334">
        <v>0</v>
      </c>
      <c r="V14890" s="334">
        <v>0</v>
      </c>
      <c r="W14890" s="334">
        <v>0</v>
      </c>
      <c r="X14890" s="334">
        <v>0</v>
      </c>
      <c r="Y14890" s="334">
        <v>0</v>
      </c>
      <c r="Z14890" s="334">
        <v>0</v>
      </c>
      <c r="AA14890" s="334">
        <v>0</v>
      </c>
      <c r="AB14890" s="334">
        <v>0</v>
      </c>
      <c r="AD14890" s="334">
        <v>1.8</v>
      </c>
      <c r="AE14890" s="334">
        <f t="shared" si="2327"/>
        <v>1.8</v>
      </c>
      <c r="AF14890" s="334">
        <f t="shared" si="2328"/>
        <v>1.7999999999999998</v>
      </c>
      <c r="AG14890" s="340">
        <f t="shared" si="2329"/>
        <v>2.2204460492503131E-16</v>
      </c>
      <c r="AI14890" s="340">
        <f t="shared" si="2332"/>
        <v>0</v>
      </c>
      <c r="AJ14890" s="340">
        <f t="shared" si="2332"/>
        <v>0</v>
      </c>
      <c r="AK14890" s="340">
        <f t="shared" si="2332"/>
        <v>0</v>
      </c>
      <c r="AL14890" s="340">
        <f t="shared" si="2332"/>
        <v>0</v>
      </c>
      <c r="AM14890" s="340">
        <f t="shared" si="2332"/>
        <v>0</v>
      </c>
    </row>
    <row r="14891" spans="1:39" x14ac:dyDescent="0.35">
      <c r="A14891" s="337">
        <v>36804</v>
      </c>
      <c r="B14891" s="338">
        <f t="shared" si="2324"/>
        <v>2000</v>
      </c>
      <c r="C14891" s="338">
        <f t="shared" si="2325"/>
        <v>10</v>
      </c>
      <c r="D14891" s="338">
        <f t="shared" si="2326"/>
        <v>5</v>
      </c>
      <c r="E14891" s="334">
        <v>0</v>
      </c>
      <c r="F14891" s="334">
        <v>0</v>
      </c>
      <c r="G14891" s="334">
        <v>0</v>
      </c>
      <c r="H14891" s="334">
        <v>0</v>
      </c>
      <c r="I14891" s="334">
        <v>0</v>
      </c>
      <c r="J14891" s="334">
        <v>0</v>
      </c>
      <c r="K14891" s="334">
        <v>0</v>
      </c>
      <c r="L14891" s="334">
        <v>0</v>
      </c>
      <c r="M14891" s="334">
        <v>0</v>
      </c>
      <c r="N14891" s="334">
        <v>0</v>
      </c>
      <c r="O14891" s="334">
        <v>0</v>
      </c>
      <c r="P14891" s="334">
        <v>0</v>
      </c>
      <c r="Q14891" s="334">
        <v>0</v>
      </c>
      <c r="R14891" s="334">
        <v>0</v>
      </c>
      <c r="S14891" s="334">
        <v>0</v>
      </c>
      <c r="T14891" s="334">
        <v>0</v>
      </c>
      <c r="U14891" s="334">
        <v>0</v>
      </c>
      <c r="V14891" s="334">
        <v>0</v>
      </c>
      <c r="W14891" s="334">
        <v>0</v>
      </c>
      <c r="X14891" s="334">
        <v>0</v>
      </c>
      <c r="Y14891" s="334">
        <v>0</v>
      </c>
      <c r="Z14891" s="334">
        <v>0</v>
      </c>
      <c r="AA14891" s="334">
        <v>0</v>
      </c>
      <c r="AB14891" s="334">
        <v>0</v>
      </c>
      <c r="AD14891" s="334">
        <v>0</v>
      </c>
      <c r="AE14891" s="334">
        <f t="shared" si="2327"/>
        <v>0</v>
      </c>
      <c r="AF14891" s="334">
        <f t="shared" si="2328"/>
        <v>0</v>
      </c>
      <c r="AG14891" s="340">
        <f t="shared" si="2329"/>
        <v>0</v>
      </c>
      <c r="AI14891" s="340">
        <f t="shared" si="2332"/>
        <v>0</v>
      </c>
      <c r="AJ14891" s="340">
        <f t="shared" si="2332"/>
        <v>0</v>
      </c>
      <c r="AK14891" s="340">
        <f t="shared" si="2332"/>
        <v>0</v>
      </c>
      <c r="AL14891" s="340">
        <f t="shared" si="2332"/>
        <v>0</v>
      </c>
      <c r="AM14891" s="340">
        <f t="shared" si="2332"/>
        <v>0</v>
      </c>
    </row>
    <row r="14892" spans="1:39" x14ac:dyDescent="0.35">
      <c r="A14892" s="337">
        <v>36805</v>
      </c>
      <c r="B14892" s="338">
        <f t="shared" si="2324"/>
        <v>2000</v>
      </c>
      <c r="C14892" s="338">
        <f t="shared" si="2325"/>
        <v>10</v>
      </c>
      <c r="D14892" s="338">
        <f t="shared" si="2326"/>
        <v>6</v>
      </c>
      <c r="E14892" s="334">
        <v>0</v>
      </c>
      <c r="F14892" s="334">
        <v>0</v>
      </c>
      <c r="G14892" s="334">
        <v>0</v>
      </c>
      <c r="H14892" s="334">
        <v>0</v>
      </c>
      <c r="I14892" s="334">
        <v>0</v>
      </c>
      <c r="J14892" s="334">
        <v>0</v>
      </c>
      <c r="K14892" s="334">
        <v>0</v>
      </c>
      <c r="L14892" s="334">
        <v>0</v>
      </c>
      <c r="M14892" s="334">
        <v>0</v>
      </c>
      <c r="N14892" s="334">
        <v>0</v>
      </c>
      <c r="O14892" s="334">
        <v>0</v>
      </c>
      <c r="P14892" s="334">
        <v>0</v>
      </c>
      <c r="Q14892" s="334">
        <v>0</v>
      </c>
      <c r="R14892" s="334">
        <v>0</v>
      </c>
      <c r="S14892" s="334">
        <v>0</v>
      </c>
      <c r="T14892" s="334">
        <v>0</v>
      </c>
      <c r="U14892" s="334">
        <v>0</v>
      </c>
      <c r="V14892" s="334">
        <v>0</v>
      </c>
      <c r="W14892" s="334">
        <v>0</v>
      </c>
      <c r="X14892" s="334">
        <v>0</v>
      </c>
      <c r="Y14892" s="334">
        <v>0</v>
      </c>
      <c r="Z14892" s="334">
        <v>0</v>
      </c>
      <c r="AA14892" s="334">
        <v>0</v>
      </c>
      <c r="AB14892" s="334">
        <v>0</v>
      </c>
      <c r="AD14892" s="334">
        <v>0</v>
      </c>
      <c r="AE14892" s="334">
        <f t="shared" si="2327"/>
        <v>0</v>
      </c>
      <c r="AF14892" s="334">
        <f t="shared" si="2328"/>
        <v>0</v>
      </c>
      <c r="AG14892" s="340">
        <f t="shared" si="2329"/>
        <v>0</v>
      </c>
      <c r="AI14892" s="340">
        <f t="shared" si="2332"/>
        <v>0</v>
      </c>
      <c r="AJ14892" s="340">
        <f t="shared" si="2332"/>
        <v>0</v>
      </c>
      <c r="AK14892" s="340">
        <f t="shared" si="2332"/>
        <v>0</v>
      </c>
      <c r="AL14892" s="340">
        <f t="shared" si="2332"/>
        <v>0</v>
      </c>
      <c r="AM14892" s="340">
        <f t="shared" si="2332"/>
        <v>0</v>
      </c>
    </row>
    <row r="14893" spans="1:39" x14ac:dyDescent="0.35">
      <c r="A14893" s="337">
        <v>36806</v>
      </c>
      <c r="B14893" s="338">
        <f t="shared" si="2324"/>
        <v>2000</v>
      </c>
      <c r="C14893" s="338">
        <f t="shared" si="2325"/>
        <v>10</v>
      </c>
      <c r="D14893" s="338">
        <f t="shared" si="2326"/>
        <v>7</v>
      </c>
      <c r="E14893" s="334">
        <v>0</v>
      </c>
      <c r="F14893" s="334">
        <v>0</v>
      </c>
      <c r="G14893" s="334">
        <v>0</v>
      </c>
      <c r="H14893" s="334">
        <v>0</v>
      </c>
      <c r="I14893" s="334">
        <v>0</v>
      </c>
      <c r="J14893" s="334">
        <v>0</v>
      </c>
      <c r="K14893" s="334">
        <v>0</v>
      </c>
      <c r="L14893" s="334">
        <v>0</v>
      </c>
      <c r="M14893" s="334">
        <v>0</v>
      </c>
      <c r="N14893" s="334">
        <v>0</v>
      </c>
      <c r="O14893" s="334">
        <v>0</v>
      </c>
      <c r="P14893" s="334">
        <v>0</v>
      </c>
      <c r="Q14893" s="334">
        <v>0</v>
      </c>
      <c r="R14893" s="334">
        <v>0</v>
      </c>
      <c r="S14893" s="334">
        <v>0</v>
      </c>
      <c r="T14893" s="334">
        <v>0</v>
      </c>
      <c r="U14893" s="334">
        <v>0</v>
      </c>
      <c r="V14893" s="334">
        <v>0</v>
      </c>
      <c r="W14893" s="334">
        <v>0</v>
      </c>
      <c r="X14893" s="334">
        <v>0</v>
      </c>
      <c r="Y14893" s="334">
        <v>0</v>
      </c>
      <c r="Z14893" s="334">
        <v>0</v>
      </c>
      <c r="AA14893" s="334">
        <v>0</v>
      </c>
      <c r="AB14893" s="334">
        <v>0</v>
      </c>
      <c r="AD14893" s="334">
        <v>0</v>
      </c>
      <c r="AE14893" s="334">
        <f t="shared" si="2327"/>
        <v>0</v>
      </c>
      <c r="AF14893" s="334">
        <f t="shared" si="2328"/>
        <v>0</v>
      </c>
      <c r="AG14893" s="340">
        <f t="shared" si="2329"/>
        <v>0</v>
      </c>
      <c r="AI14893" s="340">
        <f t="shared" si="2332"/>
        <v>0</v>
      </c>
      <c r="AJ14893" s="340">
        <f t="shared" si="2332"/>
        <v>0</v>
      </c>
      <c r="AK14893" s="340">
        <f t="shared" si="2332"/>
        <v>0</v>
      </c>
      <c r="AL14893" s="340">
        <f t="shared" si="2332"/>
        <v>0</v>
      </c>
      <c r="AM14893" s="340">
        <f t="shared" si="2332"/>
        <v>0</v>
      </c>
    </row>
    <row r="14894" spans="1:39" x14ac:dyDescent="0.35">
      <c r="A14894" s="337">
        <v>36807</v>
      </c>
      <c r="B14894" s="338">
        <f t="shared" si="2324"/>
        <v>2000</v>
      </c>
      <c r="C14894" s="338">
        <f t="shared" si="2325"/>
        <v>10</v>
      </c>
      <c r="D14894" s="338">
        <f t="shared" si="2326"/>
        <v>8</v>
      </c>
      <c r="E14894" s="334">
        <v>0</v>
      </c>
      <c r="F14894" s="334">
        <v>0</v>
      </c>
      <c r="G14894" s="334">
        <v>0</v>
      </c>
      <c r="H14894" s="334">
        <v>0</v>
      </c>
      <c r="I14894" s="334">
        <v>0</v>
      </c>
      <c r="J14894" s="334">
        <v>0</v>
      </c>
      <c r="K14894" s="334">
        <v>0</v>
      </c>
      <c r="L14894" s="334">
        <v>0</v>
      </c>
      <c r="M14894" s="334">
        <v>0</v>
      </c>
      <c r="N14894" s="334">
        <v>0</v>
      </c>
      <c r="O14894" s="334">
        <v>0</v>
      </c>
      <c r="P14894" s="334">
        <v>0</v>
      </c>
      <c r="Q14894" s="334">
        <v>0</v>
      </c>
      <c r="R14894" s="334">
        <v>0</v>
      </c>
      <c r="S14894" s="334">
        <v>0</v>
      </c>
      <c r="T14894" s="334">
        <v>0</v>
      </c>
      <c r="U14894" s="334">
        <v>0</v>
      </c>
      <c r="V14894" s="334">
        <v>0</v>
      </c>
      <c r="W14894" s="334">
        <v>0</v>
      </c>
      <c r="X14894" s="334">
        <v>0</v>
      </c>
      <c r="Y14894" s="334">
        <v>0</v>
      </c>
      <c r="Z14894" s="334">
        <v>0</v>
      </c>
      <c r="AA14894" s="334">
        <v>0</v>
      </c>
      <c r="AB14894" s="334">
        <v>0</v>
      </c>
      <c r="AD14894" s="334">
        <v>0</v>
      </c>
      <c r="AE14894" s="334">
        <f t="shared" si="2327"/>
        <v>0</v>
      </c>
      <c r="AF14894" s="334">
        <f t="shared" si="2328"/>
        <v>0</v>
      </c>
      <c r="AG14894" s="340">
        <f t="shared" si="2329"/>
        <v>0</v>
      </c>
      <c r="AI14894" s="340">
        <f t="shared" si="2332"/>
        <v>0</v>
      </c>
      <c r="AJ14894" s="340">
        <f t="shared" si="2332"/>
        <v>0</v>
      </c>
      <c r="AK14894" s="340">
        <f t="shared" si="2332"/>
        <v>0</v>
      </c>
      <c r="AL14894" s="340">
        <f t="shared" si="2332"/>
        <v>0</v>
      </c>
      <c r="AM14894" s="340">
        <f t="shared" si="2332"/>
        <v>0</v>
      </c>
    </row>
    <row r="14895" spans="1:39" x14ac:dyDescent="0.35">
      <c r="A14895" s="337">
        <v>36808</v>
      </c>
      <c r="B14895" s="338">
        <f t="shared" si="2324"/>
        <v>2000</v>
      </c>
      <c r="C14895" s="338">
        <f t="shared" si="2325"/>
        <v>10</v>
      </c>
      <c r="D14895" s="338">
        <f t="shared" si="2326"/>
        <v>9</v>
      </c>
      <c r="E14895" s="334">
        <v>0</v>
      </c>
      <c r="F14895" s="334">
        <v>0</v>
      </c>
      <c r="G14895" s="334">
        <v>0</v>
      </c>
      <c r="H14895" s="334">
        <v>0</v>
      </c>
      <c r="I14895" s="334">
        <v>0</v>
      </c>
      <c r="J14895" s="334">
        <v>0</v>
      </c>
      <c r="K14895" s="334">
        <v>0</v>
      </c>
      <c r="L14895" s="334">
        <v>0</v>
      </c>
      <c r="M14895" s="334">
        <v>0</v>
      </c>
      <c r="N14895" s="334">
        <v>0</v>
      </c>
      <c r="O14895" s="334">
        <v>0</v>
      </c>
      <c r="P14895" s="334">
        <v>0</v>
      </c>
      <c r="Q14895" s="334">
        <v>0</v>
      </c>
      <c r="R14895" s="334">
        <v>0</v>
      </c>
      <c r="S14895" s="334">
        <v>0</v>
      </c>
      <c r="T14895" s="334">
        <v>0</v>
      </c>
      <c r="U14895" s="334">
        <v>0</v>
      </c>
      <c r="V14895" s="334">
        <v>0</v>
      </c>
      <c r="W14895" s="334">
        <v>0</v>
      </c>
      <c r="X14895" s="334">
        <v>0</v>
      </c>
      <c r="Y14895" s="334">
        <v>0</v>
      </c>
      <c r="Z14895" s="334">
        <v>0</v>
      </c>
      <c r="AA14895" s="334">
        <v>0</v>
      </c>
      <c r="AB14895" s="334">
        <v>0</v>
      </c>
      <c r="AD14895" s="334">
        <v>0</v>
      </c>
      <c r="AE14895" s="334">
        <f t="shared" si="2327"/>
        <v>0</v>
      </c>
      <c r="AF14895" s="334">
        <f t="shared" si="2328"/>
        <v>0</v>
      </c>
      <c r="AG14895" s="340">
        <f t="shared" si="2329"/>
        <v>0</v>
      </c>
      <c r="AI14895" s="340">
        <f t="shared" si="2332"/>
        <v>0</v>
      </c>
      <c r="AJ14895" s="340">
        <f t="shared" si="2332"/>
        <v>0</v>
      </c>
      <c r="AK14895" s="340">
        <f t="shared" si="2332"/>
        <v>0</v>
      </c>
      <c r="AL14895" s="340">
        <f t="shared" si="2332"/>
        <v>0</v>
      </c>
      <c r="AM14895" s="340">
        <f t="shared" si="2332"/>
        <v>0</v>
      </c>
    </row>
    <row r="14896" spans="1:39" x14ac:dyDescent="0.35">
      <c r="A14896" s="337">
        <v>36809</v>
      </c>
      <c r="B14896" s="338">
        <f t="shared" si="2324"/>
        <v>2000</v>
      </c>
      <c r="C14896" s="338">
        <f t="shared" si="2325"/>
        <v>10</v>
      </c>
      <c r="D14896" s="338">
        <f t="shared" si="2326"/>
        <v>10</v>
      </c>
      <c r="E14896" s="334">
        <v>0</v>
      </c>
      <c r="F14896" s="334">
        <v>0</v>
      </c>
      <c r="G14896" s="334">
        <v>0</v>
      </c>
      <c r="H14896" s="334">
        <v>0</v>
      </c>
      <c r="I14896" s="334">
        <v>0</v>
      </c>
      <c r="J14896" s="334">
        <v>0</v>
      </c>
      <c r="K14896" s="334">
        <v>0</v>
      </c>
      <c r="L14896" s="334">
        <v>0</v>
      </c>
      <c r="M14896" s="334">
        <v>0</v>
      </c>
      <c r="N14896" s="334">
        <v>0</v>
      </c>
      <c r="O14896" s="334">
        <v>0</v>
      </c>
      <c r="P14896" s="334">
        <v>0</v>
      </c>
      <c r="Q14896" s="334">
        <v>0</v>
      </c>
      <c r="R14896" s="334">
        <v>0</v>
      </c>
      <c r="S14896" s="334">
        <v>0</v>
      </c>
      <c r="T14896" s="334">
        <v>0</v>
      </c>
      <c r="U14896" s="334">
        <v>0</v>
      </c>
      <c r="V14896" s="334">
        <v>0</v>
      </c>
      <c r="W14896" s="334">
        <v>0</v>
      </c>
      <c r="X14896" s="334">
        <v>0</v>
      </c>
      <c r="Y14896" s="334">
        <v>0</v>
      </c>
      <c r="Z14896" s="334">
        <v>0</v>
      </c>
      <c r="AA14896" s="334">
        <v>0</v>
      </c>
      <c r="AB14896" s="334">
        <v>0</v>
      </c>
      <c r="AD14896" s="334">
        <v>0</v>
      </c>
      <c r="AE14896" s="334">
        <f t="shared" si="2327"/>
        <v>0</v>
      </c>
      <c r="AF14896" s="334">
        <f t="shared" si="2328"/>
        <v>0</v>
      </c>
      <c r="AG14896" s="340">
        <f t="shared" si="2329"/>
        <v>0</v>
      </c>
      <c r="AI14896" s="340">
        <f t="shared" si="2332"/>
        <v>0</v>
      </c>
      <c r="AJ14896" s="340">
        <f t="shared" si="2332"/>
        <v>0</v>
      </c>
      <c r="AK14896" s="340">
        <f t="shared" si="2332"/>
        <v>0</v>
      </c>
      <c r="AL14896" s="340">
        <f t="shared" si="2332"/>
        <v>0</v>
      </c>
      <c r="AM14896" s="340">
        <f t="shared" si="2332"/>
        <v>0</v>
      </c>
    </row>
    <row r="14897" spans="1:39" x14ac:dyDescent="0.35">
      <c r="A14897" s="337">
        <v>36810</v>
      </c>
      <c r="B14897" s="338">
        <f t="shared" si="2324"/>
        <v>2000</v>
      </c>
      <c r="C14897" s="338">
        <f t="shared" si="2325"/>
        <v>10</v>
      </c>
      <c r="D14897" s="338">
        <f t="shared" si="2326"/>
        <v>11</v>
      </c>
      <c r="E14897" s="334">
        <v>0</v>
      </c>
      <c r="F14897" s="334">
        <v>0</v>
      </c>
      <c r="G14897" s="334">
        <v>0</v>
      </c>
      <c r="H14897" s="334">
        <v>0</v>
      </c>
      <c r="I14897" s="334">
        <v>0</v>
      </c>
      <c r="J14897" s="334">
        <v>0</v>
      </c>
      <c r="K14897" s="334">
        <v>0</v>
      </c>
      <c r="L14897" s="334">
        <v>0</v>
      </c>
      <c r="M14897" s="334">
        <v>0</v>
      </c>
      <c r="N14897" s="334">
        <v>0</v>
      </c>
      <c r="O14897" s="334">
        <v>0</v>
      </c>
      <c r="P14897" s="334">
        <v>0</v>
      </c>
      <c r="Q14897" s="334">
        <v>0</v>
      </c>
      <c r="R14897" s="334">
        <v>0</v>
      </c>
      <c r="S14897" s="334">
        <v>0</v>
      </c>
      <c r="T14897" s="334">
        <v>0</v>
      </c>
      <c r="U14897" s="334">
        <v>0</v>
      </c>
      <c r="V14897" s="334">
        <v>0</v>
      </c>
      <c r="W14897" s="334">
        <v>0</v>
      </c>
      <c r="X14897" s="334">
        <v>0</v>
      </c>
      <c r="Y14897" s="334">
        <v>0</v>
      </c>
      <c r="Z14897" s="334">
        <v>0</v>
      </c>
      <c r="AA14897" s="334">
        <v>0</v>
      </c>
      <c r="AB14897" s="334">
        <v>0</v>
      </c>
      <c r="AD14897" s="334">
        <v>0</v>
      </c>
      <c r="AE14897" s="334">
        <f t="shared" si="2327"/>
        <v>0</v>
      </c>
      <c r="AF14897" s="334">
        <f t="shared" si="2328"/>
        <v>0</v>
      </c>
      <c r="AG14897" s="340">
        <f t="shared" si="2329"/>
        <v>0</v>
      </c>
      <c r="AI14897" s="340">
        <f t="shared" si="2332"/>
        <v>0</v>
      </c>
      <c r="AJ14897" s="340">
        <f t="shared" si="2332"/>
        <v>0</v>
      </c>
      <c r="AK14897" s="340">
        <f t="shared" si="2332"/>
        <v>0</v>
      </c>
      <c r="AL14897" s="340">
        <f t="shared" si="2332"/>
        <v>0</v>
      </c>
      <c r="AM14897" s="340">
        <f t="shared" si="2332"/>
        <v>0</v>
      </c>
    </row>
    <row r="14898" spans="1:39" x14ac:dyDescent="0.35">
      <c r="A14898" s="337">
        <v>36811</v>
      </c>
      <c r="B14898" s="338">
        <f t="shared" si="2324"/>
        <v>2000</v>
      </c>
      <c r="C14898" s="338">
        <f t="shared" si="2325"/>
        <v>10</v>
      </c>
      <c r="D14898" s="338">
        <f t="shared" si="2326"/>
        <v>12</v>
      </c>
      <c r="E14898" s="334">
        <v>0</v>
      </c>
      <c r="F14898" s="334">
        <v>0</v>
      </c>
      <c r="G14898" s="334">
        <v>0</v>
      </c>
      <c r="H14898" s="334">
        <v>0</v>
      </c>
      <c r="I14898" s="334">
        <v>0</v>
      </c>
      <c r="J14898" s="334">
        <v>0</v>
      </c>
      <c r="K14898" s="334">
        <v>0</v>
      </c>
      <c r="L14898" s="334">
        <v>0</v>
      </c>
      <c r="M14898" s="334">
        <v>0</v>
      </c>
      <c r="N14898" s="334">
        <v>0</v>
      </c>
      <c r="O14898" s="334">
        <v>0</v>
      </c>
      <c r="P14898" s="334">
        <v>0</v>
      </c>
      <c r="Q14898" s="334">
        <v>0</v>
      </c>
      <c r="R14898" s="334">
        <v>0</v>
      </c>
      <c r="S14898" s="334">
        <v>0</v>
      </c>
      <c r="T14898" s="334">
        <v>0</v>
      </c>
      <c r="U14898" s="334">
        <v>0</v>
      </c>
      <c r="V14898" s="334">
        <v>0</v>
      </c>
      <c r="W14898" s="334">
        <v>0</v>
      </c>
      <c r="X14898" s="334">
        <v>0</v>
      </c>
      <c r="Y14898" s="334">
        <v>0</v>
      </c>
      <c r="Z14898" s="334">
        <v>0</v>
      </c>
      <c r="AA14898" s="334">
        <v>0</v>
      </c>
      <c r="AB14898" s="334">
        <v>0</v>
      </c>
      <c r="AD14898" s="334">
        <v>0</v>
      </c>
      <c r="AE14898" s="334">
        <f t="shared" si="2327"/>
        <v>0</v>
      </c>
      <c r="AF14898" s="334">
        <f t="shared" si="2328"/>
        <v>0</v>
      </c>
      <c r="AG14898" s="340">
        <f t="shared" si="2329"/>
        <v>0</v>
      </c>
      <c r="AI14898" s="340">
        <f t="shared" si="2332"/>
        <v>0</v>
      </c>
      <c r="AJ14898" s="340">
        <f t="shared" si="2332"/>
        <v>0</v>
      </c>
      <c r="AK14898" s="340">
        <f t="shared" si="2332"/>
        <v>0</v>
      </c>
      <c r="AL14898" s="340">
        <f t="shared" si="2332"/>
        <v>0</v>
      </c>
      <c r="AM14898" s="340">
        <f t="shared" si="2332"/>
        <v>0</v>
      </c>
    </row>
    <row r="14899" spans="1:39" x14ac:dyDescent="0.35">
      <c r="A14899" s="337">
        <v>36812</v>
      </c>
      <c r="B14899" s="338">
        <f t="shared" si="2324"/>
        <v>2000</v>
      </c>
      <c r="C14899" s="338">
        <f t="shared" si="2325"/>
        <v>10</v>
      </c>
      <c r="D14899" s="338">
        <f t="shared" si="2326"/>
        <v>13</v>
      </c>
      <c r="E14899" s="334">
        <v>0</v>
      </c>
      <c r="F14899" s="334">
        <v>0</v>
      </c>
      <c r="G14899" s="334">
        <v>0</v>
      </c>
      <c r="H14899" s="334">
        <v>0</v>
      </c>
      <c r="I14899" s="334">
        <v>0</v>
      </c>
      <c r="J14899" s="334">
        <v>0</v>
      </c>
      <c r="K14899" s="334">
        <v>0</v>
      </c>
      <c r="L14899" s="334">
        <v>0</v>
      </c>
      <c r="M14899" s="334">
        <v>0</v>
      </c>
      <c r="N14899" s="334">
        <v>0</v>
      </c>
      <c r="O14899" s="334">
        <v>0</v>
      </c>
      <c r="P14899" s="334">
        <v>0</v>
      </c>
      <c r="Q14899" s="334">
        <v>0</v>
      </c>
      <c r="R14899" s="334">
        <v>0</v>
      </c>
      <c r="S14899" s="334">
        <v>0</v>
      </c>
      <c r="T14899" s="334">
        <v>0</v>
      </c>
      <c r="U14899" s="334">
        <v>0</v>
      </c>
      <c r="V14899" s="334">
        <v>0</v>
      </c>
      <c r="W14899" s="334">
        <v>0</v>
      </c>
      <c r="X14899" s="334">
        <v>0</v>
      </c>
      <c r="Y14899" s="334">
        <v>0</v>
      </c>
      <c r="Z14899" s="334">
        <v>0</v>
      </c>
      <c r="AA14899" s="334">
        <v>0</v>
      </c>
      <c r="AB14899" s="334">
        <v>0</v>
      </c>
      <c r="AD14899" s="334">
        <v>0</v>
      </c>
      <c r="AE14899" s="334">
        <f t="shared" si="2327"/>
        <v>0</v>
      </c>
      <c r="AF14899" s="334">
        <f t="shared" si="2328"/>
        <v>0</v>
      </c>
      <c r="AG14899" s="340">
        <f t="shared" si="2329"/>
        <v>0</v>
      </c>
      <c r="AI14899" s="340">
        <f t="shared" si="2332"/>
        <v>0</v>
      </c>
      <c r="AJ14899" s="340">
        <f t="shared" si="2332"/>
        <v>0</v>
      </c>
      <c r="AK14899" s="340">
        <f t="shared" si="2332"/>
        <v>0</v>
      </c>
      <c r="AL14899" s="340">
        <f t="shared" si="2332"/>
        <v>0</v>
      </c>
      <c r="AM14899" s="340">
        <f t="shared" si="2332"/>
        <v>0</v>
      </c>
    </row>
    <row r="14900" spans="1:39" x14ac:dyDescent="0.35">
      <c r="A14900" s="337">
        <v>36813</v>
      </c>
      <c r="B14900" s="338">
        <f t="shared" si="2324"/>
        <v>2000</v>
      </c>
      <c r="C14900" s="338">
        <f t="shared" si="2325"/>
        <v>10</v>
      </c>
      <c r="D14900" s="338">
        <f t="shared" si="2326"/>
        <v>14</v>
      </c>
      <c r="E14900" s="334">
        <v>0</v>
      </c>
      <c r="F14900" s="334">
        <v>0</v>
      </c>
      <c r="G14900" s="334">
        <v>0</v>
      </c>
      <c r="H14900" s="334">
        <v>0</v>
      </c>
      <c r="I14900" s="334">
        <v>0</v>
      </c>
      <c r="J14900" s="334">
        <v>0</v>
      </c>
      <c r="K14900" s="334">
        <v>0</v>
      </c>
      <c r="L14900" s="334">
        <v>0</v>
      </c>
      <c r="M14900" s="334">
        <v>0</v>
      </c>
      <c r="N14900" s="334">
        <v>0</v>
      </c>
      <c r="O14900" s="334">
        <v>0</v>
      </c>
      <c r="P14900" s="334">
        <v>0</v>
      </c>
      <c r="Q14900" s="334">
        <v>0</v>
      </c>
      <c r="R14900" s="334">
        <v>0</v>
      </c>
      <c r="S14900" s="334">
        <v>0</v>
      </c>
      <c r="T14900" s="334">
        <v>0</v>
      </c>
      <c r="U14900" s="334">
        <v>0</v>
      </c>
      <c r="V14900" s="334">
        <v>0</v>
      </c>
      <c r="W14900" s="334">
        <v>0</v>
      </c>
      <c r="X14900" s="334">
        <v>0</v>
      </c>
      <c r="Y14900" s="334">
        <v>0</v>
      </c>
      <c r="Z14900" s="334">
        <v>0</v>
      </c>
      <c r="AA14900" s="334">
        <v>0</v>
      </c>
      <c r="AB14900" s="334">
        <v>0</v>
      </c>
      <c r="AD14900" s="334">
        <v>0</v>
      </c>
      <c r="AE14900" s="334">
        <f t="shared" si="2327"/>
        <v>0</v>
      </c>
      <c r="AF14900" s="334">
        <f t="shared" si="2328"/>
        <v>0</v>
      </c>
      <c r="AG14900" s="340">
        <f t="shared" si="2329"/>
        <v>0</v>
      </c>
      <c r="AI14900" s="340">
        <f t="shared" ref="AI14900:AM14915" si="2333">IF($C14900=AI$1,$AF14900,0)</f>
        <v>0</v>
      </c>
      <c r="AJ14900" s="340">
        <f t="shared" si="2333"/>
        <v>0</v>
      </c>
      <c r="AK14900" s="340">
        <f t="shared" si="2333"/>
        <v>0</v>
      </c>
      <c r="AL14900" s="340">
        <f t="shared" si="2333"/>
        <v>0</v>
      </c>
      <c r="AM14900" s="340">
        <f t="shared" si="2333"/>
        <v>0</v>
      </c>
    </row>
    <row r="14901" spans="1:39" x14ac:dyDescent="0.35">
      <c r="A14901" s="337">
        <v>36814</v>
      </c>
      <c r="B14901" s="338">
        <f t="shared" si="2324"/>
        <v>2000</v>
      </c>
      <c r="C14901" s="338">
        <f t="shared" si="2325"/>
        <v>10</v>
      </c>
      <c r="D14901" s="338">
        <f t="shared" si="2326"/>
        <v>15</v>
      </c>
      <c r="E14901" s="334">
        <v>0</v>
      </c>
      <c r="F14901" s="334">
        <v>0</v>
      </c>
      <c r="G14901" s="334">
        <v>0</v>
      </c>
      <c r="H14901" s="334">
        <v>0</v>
      </c>
      <c r="I14901" s="334">
        <v>0</v>
      </c>
      <c r="J14901" s="334">
        <v>0</v>
      </c>
      <c r="K14901" s="334">
        <v>0</v>
      </c>
      <c r="L14901" s="334">
        <v>0</v>
      </c>
      <c r="M14901" s="334">
        <v>0</v>
      </c>
      <c r="N14901" s="334">
        <v>0</v>
      </c>
      <c r="O14901" s="334">
        <v>0</v>
      </c>
      <c r="P14901" s="334">
        <v>0</v>
      </c>
      <c r="Q14901" s="334">
        <v>0</v>
      </c>
      <c r="R14901" s="334">
        <v>0</v>
      </c>
      <c r="S14901" s="334">
        <v>0</v>
      </c>
      <c r="T14901" s="334">
        <v>0</v>
      </c>
      <c r="U14901" s="334">
        <v>0</v>
      </c>
      <c r="V14901" s="334">
        <v>0</v>
      </c>
      <c r="W14901" s="334">
        <v>0</v>
      </c>
      <c r="X14901" s="334">
        <v>0</v>
      </c>
      <c r="Y14901" s="334">
        <v>0</v>
      </c>
      <c r="Z14901" s="334">
        <v>0</v>
      </c>
      <c r="AA14901" s="334">
        <v>0</v>
      </c>
      <c r="AB14901" s="334">
        <v>0</v>
      </c>
      <c r="AD14901" s="334">
        <v>0</v>
      </c>
      <c r="AE14901" s="334">
        <f t="shared" si="2327"/>
        <v>0</v>
      </c>
      <c r="AF14901" s="334">
        <f t="shared" si="2328"/>
        <v>0</v>
      </c>
      <c r="AG14901" s="340">
        <f t="shared" si="2329"/>
        <v>0</v>
      </c>
      <c r="AI14901" s="340">
        <f t="shared" si="2333"/>
        <v>0</v>
      </c>
      <c r="AJ14901" s="340">
        <f t="shared" si="2333"/>
        <v>0</v>
      </c>
      <c r="AK14901" s="340">
        <f t="shared" si="2333"/>
        <v>0</v>
      </c>
      <c r="AL14901" s="340">
        <f t="shared" si="2333"/>
        <v>0</v>
      </c>
      <c r="AM14901" s="340">
        <f t="shared" si="2333"/>
        <v>0</v>
      </c>
    </row>
    <row r="14902" spans="1:39" x14ac:dyDescent="0.35">
      <c r="A14902" s="337">
        <v>36815</v>
      </c>
      <c r="B14902" s="338">
        <f t="shared" si="2324"/>
        <v>2000</v>
      </c>
      <c r="C14902" s="338">
        <f t="shared" si="2325"/>
        <v>10</v>
      </c>
      <c r="D14902" s="338">
        <f t="shared" si="2326"/>
        <v>16</v>
      </c>
      <c r="E14902" s="334">
        <v>0</v>
      </c>
      <c r="F14902" s="334">
        <v>0</v>
      </c>
      <c r="G14902" s="334">
        <v>0</v>
      </c>
      <c r="H14902" s="334">
        <v>0</v>
      </c>
      <c r="I14902" s="334">
        <v>0</v>
      </c>
      <c r="J14902" s="334">
        <v>0</v>
      </c>
      <c r="K14902" s="334">
        <v>0</v>
      </c>
      <c r="L14902" s="334">
        <v>0</v>
      </c>
      <c r="M14902" s="334">
        <v>0</v>
      </c>
      <c r="N14902" s="334">
        <v>0</v>
      </c>
      <c r="O14902" s="334">
        <v>0</v>
      </c>
      <c r="P14902" s="334">
        <v>0</v>
      </c>
      <c r="Q14902" s="334">
        <v>0</v>
      </c>
      <c r="R14902" s="334">
        <v>0</v>
      </c>
      <c r="S14902" s="334">
        <v>0</v>
      </c>
      <c r="T14902" s="334">
        <v>0</v>
      </c>
      <c r="U14902" s="334">
        <v>0</v>
      </c>
      <c r="V14902" s="334">
        <v>0</v>
      </c>
      <c r="W14902" s="334">
        <v>0</v>
      </c>
      <c r="X14902" s="334">
        <v>0</v>
      </c>
      <c r="Y14902" s="334">
        <v>0</v>
      </c>
      <c r="Z14902" s="334">
        <v>0</v>
      </c>
      <c r="AA14902" s="334">
        <v>0</v>
      </c>
      <c r="AB14902" s="334">
        <v>0</v>
      </c>
      <c r="AD14902" s="334">
        <v>0</v>
      </c>
      <c r="AE14902" s="334">
        <f t="shared" si="2327"/>
        <v>0</v>
      </c>
      <c r="AF14902" s="334">
        <f t="shared" si="2328"/>
        <v>0</v>
      </c>
      <c r="AG14902" s="340">
        <f t="shared" si="2329"/>
        <v>0</v>
      </c>
      <c r="AI14902" s="340">
        <f t="shared" si="2333"/>
        <v>0</v>
      </c>
      <c r="AJ14902" s="340">
        <f t="shared" si="2333"/>
        <v>0</v>
      </c>
      <c r="AK14902" s="340">
        <f t="shared" si="2333"/>
        <v>0</v>
      </c>
      <c r="AL14902" s="340">
        <f t="shared" si="2333"/>
        <v>0</v>
      </c>
      <c r="AM14902" s="340">
        <f t="shared" si="2333"/>
        <v>0</v>
      </c>
    </row>
    <row r="14903" spans="1:39" x14ac:dyDescent="0.35">
      <c r="A14903" s="337">
        <v>36816</v>
      </c>
      <c r="B14903" s="338">
        <f t="shared" si="2324"/>
        <v>2000</v>
      </c>
      <c r="C14903" s="338">
        <f t="shared" si="2325"/>
        <v>10</v>
      </c>
      <c r="D14903" s="338">
        <f t="shared" si="2326"/>
        <v>17</v>
      </c>
      <c r="E14903" s="334">
        <v>0</v>
      </c>
      <c r="F14903" s="334">
        <v>0</v>
      </c>
      <c r="G14903" s="334">
        <v>0</v>
      </c>
      <c r="H14903" s="334">
        <v>0</v>
      </c>
      <c r="I14903" s="334">
        <v>0</v>
      </c>
      <c r="J14903" s="334">
        <v>0</v>
      </c>
      <c r="K14903" s="334">
        <v>0</v>
      </c>
      <c r="L14903" s="334">
        <v>0</v>
      </c>
      <c r="M14903" s="334">
        <v>0</v>
      </c>
      <c r="N14903" s="334">
        <v>0</v>
      </c>
      <c r="O14903" s="334">
        <v>0</v>
      </c>
      <c r="P14903" s="334">
        <v>0</v>
      </c>
      <c r="Q14903" s="334">
        <v>0</v>
      </c>
      <c r="R14903" s="334">
        <v>0</v>
      </c>
      <c r="S14903" s="334">
        <v>0</v>
      </c>
      <c r="T14903" s="334">
        <v>0</v>
      </c>
      <c r="U14903" s="334">
        <v>0</v>
      </c>
      <c r="V14903" s="334">
        <v>0</v>
      </c>
      <c r="W14903" s="334">
        <v>0</v>
      </c>
      <c r="X14903" s="334">
        <v>0</v>
      </c>
      <c r="Y14903" s="334">
        <v>0</v>
      </c>
      <c r="Z14903" s="334">
        <v>0</v>
      </c>
      <c r="AA14903" s="334">
        <v>0</v>
      </c>
      <c r="AB14903" s="334">
        <v>0</v>
      </c>
      <c r="AD14903" s="334">
        <v>0</v>
      </c>
      <c r="AE14903" s="334">
        <f t="shared" si="2327"/>
        <v>0</v>
      </c>
      <c r="AF14903" s="334">
        <f t="shared" si="2328"/>
        <v>0</v>
      </c>
      <c r="AG14903" s="340">
        <f t="shared" si="2329"/>
        <v>0</v>
      </c>
      <c r="AI14903" s="340">
        <f t="shared" si="2333"/>
        <v>0</v>
      </c>
      <c r="AJ14903" s="340">
        <f t="shared" si="2333"/>
        <v>0</v>
      </c>
      <c r="AK14903" s="340">
        <f t="shared" si="2333"/>
        <v>0</v>
      </c>
      <c r="AL14903" s="340">
        <f t="shared" si="2333"/>
        <v>0</v>
      </c>
      <c r="AM14903" s="340">
        <f t="shared" si="2333"/>
        <v>0</v>
      </c>
    </row>
    <row r="14904" spans="1:39" x14ac:dyDescent="0.35">
      <c r="A14904" s="337">
        <v>36817</v>
      </c>
      <c r="B14904" s="338">
        <f t="shared" si="2324"/>
        <v>2000</v>
      </c>
      <c r="C14904" s="338">
        <f t="shared" si="2325"/>
        <v>10</v>
      </c>
      <c r="D14904" s="338">
        <f t="shared" si="2326"/>
        <v>18</v>
      </c>
      <c r="E14904" s="334">
        <v>0</v>
      </c>
      <c r="F14904" s="334">
        <v>0</v>
      </c>
      <c r="G14904" s="334">
        <v>0</v>
      </c>
      <c r="H14904" s="334">
        <v>0</v>
      </c>
      <c r="I14904" s="334">
        <v>0</v>
      </c>
      <c r="J14904" s="334">
        <v>0</v>
      </c>
      <c r="K14904" s="334">
        <v>0</v>
      </c>
      <c r="L14904" s="334">
        <v>0</v>
      </c>
      <c r="M14904" s="334">
        <v>0</v>
      </c>
      <c r="N14904" s="334">
        <v>0</v>
      </c>
      <c r="O14904" s="334">
        <v>0</v>
      </c>
      <c r="P14904" s="334">
        <v>0</v>
      </c>
      <c r="Q14904" s="334">
        <v>0</v>
      </c>
      <c r="R14904" s="334">
        <v>0</v>
      </c>
      <c r="S14904" s="334">
        <v>0</v>
      </c>
      <c r="T14904" s="334">
        <v>0</v>
      </c>
      <c r="U14904" s="334">
        <v>0</v>
      </c>
      <c r="V14904" s="334">
        <v>0</v>
      </c>
      <c r="W14904" s="334">
        <v>0</v>
      </c>
      <c r="X14904" s="334">
        <v>0</v>
      </c>
      <c r="Y14904" s="334">
        <v>0</v>
      </c>
      <c r="Z14904" s="334">
        <v>0</v>
      </c>
      <c r="AA14904" s="334">
        <v>0</v>
      </c>
      <c r="AB14904" s="334">
        <v>0</v>
      </c>
      <c r="AD14904" s="334">
        <v>0</v>
      </c>
      <c r="AE14904" s="334">
        <f t="shared" si="2327"/>
        <v>0</v>
      </c>
      <c r="AF14904" s="334">
        <f t="shared" si="2328"/>
        <v>0</v>
      </c>
      <c r="AG14904" s="340">
        <f t="shared" si="2329"/>
        <v>0</v>
      </c>
      <c r="AI14904" s="340">
        <f t="shared" si="2333"/>
        <v>0</v>
      </c>
      <c r="AJ14904" s="340">
        <f t="shared" si="2333"/>
        <v>0</v>
      </c>
      <c r="AK14904" s="340">
        <f t="shared" si="2333"/>
        <v>0</v>
      </c>
      <c r="AL14904" s="340">
        <f t="shared" si="2333"/>
        <v>0</v>
      </c>
      <c r="AM14904" s="340">
        <f t="shared" si="2333"/>
        <v>0</v>
      </c>
    </row>
    <row r="14905" spans="1:39" x14ac:dyDescent="0.35">
      <c r="A14905" s="337">
        <v>36818</v>
      </c>
      <c r="B14905" s="338">
        <f t="shared" si="2324"/>
        <v>2000</v>
      </c>
      <c r="C14905" s="338">
        <f t="shared" si="2325"/>
        <v>10</v>
      </c>
      <c r="D14905" s="338">
        <f t="shared" si="2326"/>
        <v>19</v>
      </c>
      <c r="E14905" s="334">
        <v>0</v>
      </c>
      <c r="F14905" s="334">
        <v>0</v>
      </c>
      <c r="G14905" s="334">
        <v>0</v>
      </c>
      <c r="H14905" s="334">
        <v>0</v>
      </c>
      <c r="I14905" s="334">
        <v>0</v>
      </c>
      <c r="J14905" s="334">
        <v>0</v>
      </c>
      <c r="K14905" s="334">
        <v>0</v>
      </c>
      <c r="L14905" s="334">
        <v>0</v>
      </c>
      <c r="M14905" s="334">
        <v>0</v>
      </c>
      <c r="N14905" s="334">
        <v>0</v>
      </c>
      <c r="O14905" s="334">
        <v>0</v>
      </c>
      <c r="P14905" s="334">
        <v>0</v>
      </c>
      <c r="Q14905" s="334">
        <v>0</v>
      </c>
      <c r="R14905" s="334">
        <v>0</v>
      </c>
      <c r="S14905" s="334">
        <v>0</v>
      </c>
      <c r="T14905" s="334">
        <v>0</v>
      </c>
      <c r="U14905" s="334">
        <v>0</v>
      </c>
      <c r="V14905" s="334">
        <v>0</v>
      </c>
      <c r="W14905" s="334">
        <v>0</v>
      </c>
      <c r="X14905" s="334">
        <v>0</v>
      </c>
      <c r="Y14905" s="334">
        <v>0</v>
      </c>
      <c r="Z14905" s="334">
        <v>0</v>
      </c>
      <c r="AA14905" s="334">
        <v>0</v>
      </c>
      <c r="AB14905" s="334">
        <v>0</v>
      </c>
      <c r="AD14905" s="334">
        <v>0</v>
      </c>
      <c r="AE14905" s="334">
        <f t="shared" si="2327"/>
        <v>0</v>
      </c>
      <c r="AF14905" s="334">
        <f t="shared" si="2328"/>
        <v>0</v>
      </c>
      <c r="AG14905" s="340">
        <f t="shared" si="2329"/>
        <v>0</v>
      </c>
      <c r="AI14905" s="340">
        <f t="shared" si="2333"/>
        <v>0</v>
      </c>
      <c r="AJ14905" s="340">
        <f t="shared" si="2333"/>
        <v>0</v>
      </c>
      <c r="AK14905" s="340">
        <f t="shared" si="2333"/>
        <v>0</v>
      </c>
      <c r="AL14905" s="340">
        <f t="shared" si="2333"/>
        <v>0</v>
      </c>
      <c r="AM14905" s="340">
        <f t="shared" si="2333"/>
        <v>0</v>
      </c>
    </row>
    <row r="14906" spans="1:39" x14ac:dyDescent="0.35">
      <c r="A14906" s="337">
        <v>36819</v>
      </c>
      <c r="B14906" s="338">
        <f t="shared" si="2324"/>
        <v>2000</v>
      </c>
      <c r="C14906" s="338">
        <f t="shared" si="2325"/>
        <v>10</v>
      </c>
      <c r="D14906" s="338">
        <f t="shared" si="2326"/>
        <v>20</v>
      </c>
      <c r="E14906" s="334">
        <v>0</v>
      </c>
      <c r="F14906" s="334">
        <v>0</v>
      </c>
      <c r="G14906" s="334">
        <v>0</v>
      </c>
      <c r="H14906" s="334">
        <v>0</v>
      </c>
      <c r="I14906" s="334">
        <v>0</v>
      </c>
      <c r="J14906" s="334">
        <v>0</v>
      </c>
      <c r="K14906" s="334">
        <v>0</v>
      </c>
      <c r="L14906" s="334">
        <v>0</v>
      </c>
      <c r="M14906" s="334">
        <v>0</v>
      </c>
      <c r="N14906" s="334">
        <v>0</v>
      </c>
      <c r="O14906" s="334">
        <v>0</v>
      </c>
      <c r="P14906" s="334">
        <v>0</v>
      </c>
      <c r="Q14906" s="334">
        <v>0</v>
      </c>
      <c r="R14906" s="334">
        <v>0</v>
      </c>
      <c r="S14906" s="334">
        <v>0</v>
      </c>
      <c r="T14906" s="334">
        <v>0</v>
      </c>
      <c r="U14906" s="334">
        <v>0</v>
      </c>
      <c r="V14906" s="334">
        <v>0</v>
      </c>
      <c r="W14906" s="334">
        <v>0</v>
      </c>
      <c r="X14906" s="334">
        <v>0</v>
      </c>
      <c r="Y14906" s="334">
        <v>0</v>
      </c>
      <c r="Z14906" s="334">
        <v>0</v>
      </c>
      <c r="AA14906" s="334">
        <v>0</v>
      </c>
      <c r="AB14906" s="334">
        <v>0</v>
      </c>
      <c r="AD14906" s="334">
        <v>0</v>
      </c>
      <c r="AE14906" s="334">
        <f t="shared" si="2327"/>
        <v>0</v>
      </c>
      <c r="AF14906" s="334">
        <f t="shared" si="2328"/>
        <v>0</v>
      </c>
      <c r="AG14906" s="340">
        <f t="shared" si="2329"/>
        <v>0</v>
      </c>
      <c r="AI14906" s="340">
        <f t="shared" si="2333"/>
        <v>0</v>
      </c>
      <c r="AJ14906" s="340">
        <f t="shared" si="2333"/>
        <v>0</v>
      </c>
      <c r="AK14906" s="340">
        <f t="shared" si="2333"/>
        <v>0</v>
      </c>
      <c r="AL14906" s="340">
        <f t="shared" si="2333"/>
        <v>0</v>
      </c>
      <c r="AM14906" s="340">
        <f t="shared" si="2333"/>
        <v>0</v>
      </c>
    </row>
    <row r="14907" spans="1:39" x14ac:dyDescent="0.35">
      <c r="A14907" s="337">
        <v>36820</v>
      </c>
      <c r="B14907" s="338">
        <f t="shared" si="2324"/>
        <v>2000</v>
      </c>
      <c r="C14907" s="338">
        <f t="shared" si="2325"/>
        <v>10</v>
      </c>
      <c r="D14907" s="338">
        <f t="shared" si="2326"/>
        <v>21</v>
      </c>
      <c r="E14907" s="334">
        <v>0</v>
      </c>
      <c r="F14907" s="334">
        <v>0</v>
      </c>
      <c r="G14907" s="334">
        <v>0</v>
      </c>
      <c r="H14907" s="334">
        <v>0</v>
      </c>
      <c r="I14907" s="334">
        <v>0</v>
      </c>
      <c r="J14907" s="334">
        <v>0</v>
      </c>
      <c r="K14907" s="334">
        <v>0</v>
      </c>
      <c r="L14907" s="334">
        <v>0</v>
      </c>
      <c r="M14907" s="334">
        <v>0</v>
      </c>
      <c r="N14907" s="334">
        <v>0</v>
      </c>
      <c r="O14907" s="334">
        <v>0</v>
      </c>
      <c r="P14907" s="334">
        <v>0</v>
      </c>
      <c r="Q14907" s="334">
        <v>0</v>
      </c>
      <c r="R14907" s="334">
        <v>0</v>
      </c>
      <c r="S14907" s="334">
        <v>0</v>
      </c>
      <c r="T14907" s="334">
        <v>0</v>
      </c>
      <c r="U14907" s="334">
        <v>0</v>
      </c>
      <c r="V14907" s="334">
        <v>0</v>
      </c>
      <c r="W14907" s="334">
        <v>0</v>
      </c>
      <c r="X14907" s="334">
        <v>0</v>
      </c>
      <c r="Y14907" s="334">
        <v>0</v>
      </c>
      <c r="Z14907" s="334">
        <v>0</v>
      </c>
      <c r="AA14907" s="334">
        <v>0</v>
      </c>
      <c r="AB14907" s="334">
        <v>0</v>
      </c>
      <c r="AD14907" s="334">
        <v>0</v>
      </c>
      <c r="AE14907" s="334">
        <f t="shared" si="2327"/>
        <v>0</v>
      </c>
      <c r="AF14907" s="334">
        <f t="shared" si="2328"/>
        <v>0</v>
      </c>
      <c r="AG14907" s="340">
        <f t="shared" si="2329"/>
        <v>0</v>
      </c>
      <c r="AI14907" s="340">
        <f t="shared" si="2333"/>
        <v>0</v>
      </c>
      <c r="AJ14907" s="340">
        <f t="shared" si="2333"/>
        <v>0</v>
      </c>
      <c r="AK14907" s="340">
        <f t="shared" si="2333"/>
        <v>0</v>
      </c>
      <c r="AL14907" s="340">
        <f t="shared" si="2333"/>
        <v>0</v>
      </c>
      <c r="AM14907" s="340">
        <f t="shared" si="2333"/>
        <v>0</v>
      </c>
    </row>
    <row r="14908" spans="1:39" x14ac:dyDescent="0.35">
      <c r="A14908" s="337">
        <v>36821</v>
      </c>
      <c r="B14908" s="338">
        <f t="shared" si="2324"/>
        <v>2000</v>
      </c>
      <c r="C14908" s="338">
        <f t="shared" si="2325"/>
        <v>10</v>
      </c>
      <c r="D14908" s="338">
        <f t="shared" si="2326"/>
        <v>22</v>
      </c>
      <c r="E14908" s="334">
        <v>0</v>
      </c>
      <c r="F14908" s="334">
        <v>0</v>
      </c>
      <c r="G14908" s="334">
        <v>0</v>
      </c>
      <c r="H14908" s="334">
        <v>0</v>
      </c>
      <c r="I14908" s="334">
        <v>0</v>
      </c>
      <c r="J14908" s="334">
        <v>0</v>
      </c>
      <c r="K14908" s="334">
        <v>0</v>
      </c>
      <c r="L14908" s="334">
        <v>0</v>
      </c>
      <c r="M14908" s="334">
        <v>0</v>
      </c>
      <c r="N14908" s="334">
        <v>0</v>
      </c>
      <c r="O14908" s="334">
        <v>0</v>
      </c>
      <c r="P14908" s="334">
        <v>0</v>
      </c>
      <c r="Q14908" s="334">
        <v>0</v>
      </c>
      <c r="R14908" s="334">
        <v>0</v>
      </c>
      <c r="S14908" s="334">
        <v>0</v>
      </c>
      <c r="T14908" s="334">
        <v>0</v>
      </c>
      <c r="U14908" s="334">
        <v>0</v>
      </c>
      <c r="V14908" s="334">
        <v>0</v>
      </c>
      <c r="W14908" s="334">
        <v>0</v>
      </c>
      <c r="X14908" s="334">
        <v>0</v>
      </c>
      <c r="Y14908" s="334">
        <v>0</v>
      </c>
      <c r="Z14908" s="334">
        <v>0</v>
      </c>
      <c r="AA14908" s="334">
        <v>0</v>
      </c>
      <c r="AB14908" s="334">
        <v>0</v>
      </c>
      <c r="AD14908" s="334">
        <v>0</v>
      </c>
      <c r="AE14908" s="334">
        <f t="shared" si="2327"/>
        <v>0</v>
      </c>
      <c r="AF14908" s="334">
        <f t="shared" si="2328"/>
        <v>0</v>
      </c>
      <c r="AG14908" s="340">
        <f t="shared" si="2329"/>
        <v>0</v>
      </c>
      <c r="AI14908" s="340">
        <f t="shared" si="2333"/>
        <v>0</v>
      </c>
      <c r="AJ14908" s="340">
        <f t="shared" si="2333"/>
        <v>0</v>
      </c>
      <c r="AK14908" s="340">
        <f t="shared" si="2333"/>
        <v>0</v>
      </c>
      <c r="AL14908" s="340">
        <f t="shared" si="2333"/>
        <v>0</v>
      </c>
      <c r="AM14908" s="340">
        <f t="shared" si="2333"/>
        <v>0</v>
      </c>
    </row>
    <row r="14909" spans="1:39" x14ac:dyDescent="0.35">
      <c r="A14909" s="337">
        <v>36822</v>
      </c>
      <c r="B14909" s="338">
        <f t="shared" si="2324"/>
        <v>2000</v>
      </c>
      <c r="C14909" s="338">
        <f t="shared" si="2325"/>
        <v>10</v>
      </c>
      <c r="D14909" s="338">
        <f t="shared" si="2326"/>
        <v>23</v>
      </c>
      <c r="E14909" s="334">
        <v>0</v>
      </c>
      <c r="F14909" s="334">
        <v>0</v>
      </c>
      <c r="G14909" s="334">
        <v>0</v>
      </c>
      <c r="H14909" s="334">
        <v>0</v>
      </c>
      <c r="I14909" s="334">
        <v>0</v>
      </c>
      <c r="J14909" s="334">
        <v>0</v>
      </c>
      <c r="K14909" s="334">
        <v>0</v>
      </c>
      <c r="L14909" s="334">
        <v>0</v>
      </c>
      <c r="M14909" s="334">
        <v>0</v>
      </c>
      <c r="N14909" s="334">
        <v>0</v>
      </c>
      <c r="O14909" s="334">
        <v>0</v>
      </c>
      <c r="P14909" s="334">
        <v>0</v>
      </c>
      <c r="Q14909" s="334">
        <v>0</v>
      </c>
      <c r="R14909" s="334">
        <v>0</v>
      </c>
      <c r="S14909" s="334">
        <v>0</v>
      </c>
      <c r="T14909" s="334">
        <v>0</v>
      </c>
      <c r="U14909" s="334">
        <v>0</v>
      </c>
      <c r="V14909" s="334">
        <v>0</v>
      </c>
      <c r="W14909" s="334">
        <v>0</v>
      </c>
      <c r="X14909" s="334">
        <v>0</v>
      </c>
      <c r="Y14909" s="334">
        <v>0</v>
      </c>
      <c r="Z14909" s="334">
        <v>0</v>
      </c>
      <c r="AA14909" s="334">
        <v>0</v>
      </c>
      <c r="AB14909" s="334">
        <v>0</v>
      </c>
      <c r="AD14909" s="334">
        <v>0</v>
      </c>
      <c r="AE14909" s="334">
        <f t="shared" si="2327"/>
        <v>0</v>
      </c>
      <c r="AF14909" s="334">
        <f t="shared" si="2328"/>
        <v>0</v>
      </c>
      <c r="AG14909" s="340">
        <f t="shared" si="2329"/>
        <v>0</v>
      </c>
      <c r="AI14909" s="340">
        <f t="shared" si="2333"/>
        <v>0</v>
      </c>
      <c r="AJ14909" s="340">
        <f t="shared" si="2333"/>
        <v>0</v>
      </c>
      <c r="AK14909" s="340">
        <f t="shared" si="2333"/>
        <v>0</v>
      </c>
      <c r="AL14909" s="340">
        <f t="shared" si="2333"/>
        <v>0</v>
      </c>
      <c r="AM14909" s="340">
        <f t="shared" si="2333"/>
        <v>0</v>
      </c>
    </row>
    <row r="14910" spans="1:39" x14ac:dyDescent="0.35">
      <c r="A14910" s="337">
        <v>36823</v>
      </c>
      <c r="B14910" s="338">
        <f t="shared" si="2324"/>
        <v>2000</v>
      </c>
      <c r="C14910" s="338">
        <f t="shared" si="2325"/>
        <v>10</v>
      </c>
      <c r="D14910" s="338">
        <f t="shared" si="2326"/>
        <v>24</v>
      </c>
      <c r="E14910" s="334">
        <v>0</v>
      </c>
      <c r="F14910" s="334">
        <v>0</v>
      </c>
      <c r="G14910" s="334">
        <v>0</v>
      </c>
      <c r="H14910" s="334">
        <v>0</v>
      </c>
      <c r="I14910" s="334">
        <v>0</v>
      </c>
      <c r="J14910" s="334">
        <v>0</v>
      </c>
      <c r="K14910" s="334">
        <v>0</v>
      </c>
      <c r="L14910" s="334">
        <v>0</v>
      </c>
      <c r="M14910" s="334">
        <v>0</v>
      </c>
      <c r="N14910" s="334">
        <v>0</v>
      </c>
      <c r="O14910" s="334">
        <v>0</v>
      </c>
      <c r="P14910" s="334">
        <v>0</v>
      </c>
      <c r="Q14910" s="334">
        <v>0</v>
      </c>
      <c r="R14910" s="334">
        <v>0</v>
      </c>
      <c r="S14910" s="334">
        <v>0</v>
      </c>
      <c r="T14910" s="334">
        <v>0</v>
      </c>
      <c r="U14910" s="334">
        <v>0</v>
      </c>
      <c r="V14910" s="334">
        <v>0</v>
      </c>
      <c r="W14910" s="334">
        <v>0</v>
      </c>
      <c r="X14910" s="334">
        <v>0</v>
      </c>
      <c r="Y14910" s="334">
        <v>0</v>
      </c>
      <c r="Z14910" s="334">
        <v>0</v>
      </c>
      <c r="AA14910" s="334">
        <v>0</v>
      </c>
      <c r="AB14910" s="334">
        <v>0</v>
      </c>
      <c r="AD14910" s="334">
        <v>0</v>
      </c>
      <c r="AE14910" s="334">
        <f t="shared" si="2327"/>
        <v>0</v>
      </c>
      <c r="AF14910" s="334">
        <f t="shared" si="2328"/>
        <v>0</v>
      </c>
      <c r="AG14910" s="340">
        <f t="shared" si="2329"/>
        <v>0</v>
      </c>
      <c r="AI14910" s="340">
        <f t="shared" si="2333"/>
        <v>0</v>
      </c>
      <c r="AJ14910" s="340">
        <f t="shared" si="2333"/>
        <v>0</v>
      </c>
      <c r="AK14910" s="340">
        <f t="shared" si="2333"/>
        <v>0</v>
      </c>
      <c r="AL14910" s="340">
        <f t="shared" si="2333"/>
        <v>0</v>
      </c>
      <c r="AM14910" s="340">
        <f t="shared" si="2333"/>
        <v>0</v>
      </c>
    </row>
    <row r="14911" spans="1:39" x14ac:dyDescent="0.35">
      <c r="A14911" s="337">
        <v>36824</v>
      </c>
      <c r="B14911" s="338">
        <f t="shared" si="2324"/>
        <v>2000</v>
      </c>
      <c r="C14911" s="338">
        <f t="shared" si="2325"/>
        <v>10</v>
      </c>
      <c r="D14911" s="338">
        <f t="shared" si="2326"/>
        <v>25</v>
      </c>
      <c r="E14911" s="334">
        <v>0</v>
      </c>
      <c r="F14911" s="334">
        <v>0</v>
      </c>
      <c r="G14911" s="334">
        <v>0</v>
      </c>
      <c r="H14911" s="334">
        <v>0</v>
      </c>
      <c r="I14911" s="334">
        <v>0</v>
      </c>
      <c r="J14911" s="334">
        <v>0</v>
      </c>
      <c r="K14911" s="334">
        <v>0</v>
      </c>
      <c r="L14911" s="334">
        <v>0</v>
      </c>
      <c r="M14911" s="334">
        <v>0</v>
      </c>
      <c r="N14911" s="334">
        <v>0</v>
      </c>
      <c r="O14911" s="334">
        <v>0</v>
      </c>
      <c r="P14911" s="334">
        <v>0</v>
      </c>
      <c r="Q14911" s="334">
        <v>0</v>
      </c>
      <c r="R14911" s="334">
        <v>0</v>
      </c>
      <c r="S14911" s="334">
        <v>0</v>
      </c>
      <c r="T14911" s="334">
        <v>0</v>
      </c>
      <c r="U14911" s="334">
        <v>0</v>
      </c>
      <c r="V14911" s="334">
        <v>0</v>
      </c>
      <c r="W14911" s="334">
        <v>0</v>
      </c>
      <c r="X14911" s="334">
        <v>0</v>
      </c>
      <c r="Y14911" s="334">
        <v>0</v>
      </c>
      <c r="Z14911" s="334">
        <v>0</v>
      </c>
      <c r="AA14911" s="334">
        <v>0</v>
      </c>
      <c r="AB14911" s="334">
        <v>0</v>
      </c>
      <c r="AD14911" s="334">
        <v>0</v>
      </c>
      <c r="AE14911" s="334">
        <f t="shared" si="2327"/>
        <v>0</v>
      </c>
      <c r="AF14911" s="334">
        <f t="shared" si="2328"/>
        <v>0</v>
      </c>
      <c r="AG14911" s="340">
        <f t="shared" si="2329"/>
        <v>0</v>
      </c>
      <c r="AI14911" s="340">
        <f t="shared" si="2333"/>
        <v>0</v>
      </c>
      <c r="AJ14911" s="340">
        <f t="shared" si="2333"/>
        <v>0</v>
      </c>
      <c r="AK14911" s="340">
        <f t="shared" si="2333"/>
        <v>0</v>
      </c>
      <c r="AL14911" s="340">
        <f t="shared" si="2333"/>
        <v>0</v>
      </c>
      <c r="AM14911" s="340">
        <f t="shared" si="2333"/>
        <v>0</v>
      </c>
    </row>
    <row r="14912" spans="1:39" x14ac:dyDescent="0.35">
      <c r="A14912" s="337">
        <v>36825</v>
      </c>
      <c r="B14912" s="338">
        <f t="shared" si="2324"/>
        <v>2000</v>
      </c>
      <c r="C14912" s="338">
        <f t="shared" si="2325"/>
        <v>10</v>
      </c>
      <c r="D14912" s="338">
        <f t="shared" si="2326"/>
        <v>26</v>
      </c>
      <c r="E14912" s="334">
        <v>0</v>
      </c>
      <c r="F14912" s="334">
        <v>0</v>
      </c>
      <c r="G14912" s="334">
        <v>0</v>
      </c>
      <c r="H14912" s="334">
        <v>0</v>
      </c>
      <c r="I14912" s="334">
        <v>0</v>
      </c>
      <c r="J14912" s="334">
        <v>0</v>
      </c>
      <c r="K14912" s="334">
        <v>0</v>
      </c>
      <c r="L14912" s="334">
        <v>0</v>
      </c>
      <c r="M14912" s="334">
        <v>0</v>
      </c>
      <c r="N14912" s="334">
        <v>0</v>
      </c>
      <c r="O14912" s="334">
        <v>0</v>
      </c>
      <c r="P14912" s="334">
        <v>0</v>
      </c>
      <c r="Q14912" s="334">
        <v>0</v>
      </c>
      <c r="R14912" s="334">
        <v>0</v>
      </c>
      <c r="S14912" s="334">
        <v>0</v>
      </c>
      <c r="T14912" s="334">
        <v>0</v>
      </c>
      <c r="U14912" s="334">
        <v>0</v>
      </c>
      <c r="V14912" s="334">
        <v>0</v>
      </c>
      <c r="W14912" s="334">
        <v>0</v>
      </c>
      <c r="X14912" s="334">
        <v>0</v>
      </c>
      <c r="Y14912" s="334">
        <v>0</v>
      </c>
      <c r="Z14912" s="334">
        <v>0</v>
      </c>
      <c r="AA14912" s="334">
        <v>0</v>
      </c>
      <c r="AB14912" s="334">
        <v>0</v>
      </c>
      <c r="AD14912" s="334">
        <v>0</v>
      </c>
      <c r="AE14912" s="334">
        <f t="shared" si="2327"/>
        <v>0</v>
      </c>
      <c r="AF14912" s="334">
        <f t="shared" si="2328"/>
        <v>0</v>
      </c>
      <c r="AG14912" s="340">
        <f t="shared" si="2329"/>
        <v>0</v>
      </c>
      <c r="AI14912" s="340">
        <f t="shared" si="2333"/>
        <v>0</v>
      </c>
      <c r="AJ14912" s="340">
        <f t="shared" si="2333"/>
        <v>0</v>
      </c>
      <c r="AK14912" s="340">
        <f t="shared" si="2333"/>
        <v>0</v>
      </c>
      <c r="AL14912" s="340">
        <f t="shared" si="2333"/>
        <v>0</v>
      </c>
      <c r="AM14912" s="340">
        <f t="shared" si="2333"/>
        <v>0</v>
      </c>
    </row>
    <row r="14913" spans="1:39" x14ac:dyDescent="0.35">
      <c r="A14913" s="337">
        <v>36826</v>
      </c>
      <c r="B14913" s="338">
        <f t="shared" si="2324"/>
        <v>2000</v>
      </c>
      <c r="C14913" s="338">
        <f t="shared" si="2325"/>
        <v>10</v>
      </c>
      <c r="D14913" s="338">
        <f t="shared" si="2326"/>
        <v>27</v>
      </c>
      <c r="E14913" s="334">
        <v>0</v>
      </c>
      <c r="F14913" s="334">
        <v>0</v>
      </c>
      <c r="G14913" s="334">
        <v>0</v>
      </c>
      <c r="H14913" s="334">
        <v>0</v>
      </c>
      <c r="I14913" s="334">
        <v>0</v>
      </c>
      <c r="J14913" s="334">
        <v>0</v>
      </c>
      <c r="K14913" s="334">
        <v>0</v>
      </c>
      <c r="L14913" s="334">
        <v>0</v>
      </c>
      <c r="M14913" s="334">
        <v>0</v>
      </c>
      <c r="N14913" s="334">
        <v>0</v>
      </c>
      <c r="O14913" s="334">
        <v>0</v>
      </c>
      <c r="P14913" s="334">
        <v>0</v>
      </c>
      <c r="Q14913" s="334">
        <v>0</v>
      </c>
      <c r="R14913" s="334">
        <v>0</v>
      </c>
      <c r="S14913" s="334">
        <v>0</v>
      </c>
      <c r="T14913" s="334">
        <v>0</v>
      </c>
      <c r="U14913" s="334">
        <v>0</v>
      </c>
      <c r="V14913" s="334">
        <v>0</v>
      </c>
      <c r="W14913" s="334">
        <v>0</v>
      </c>
      <c r="X14913" s="334">
        <v>0</v>
      </c>
      <c r="Y14913" s="334">
        <v>0</v>
      </c>
      <c r="Z14913" s="334">
        <v>0</v>
      </c>
      <c r="AA14913" s="334">
        <v>0</v>
      </c>
      <c r="AB14913" s="334">
        <v>0</v>
      </c>
      <c r="AD14913" s="334">
        <v>0</v>
      </c>
      <c r="AE14913" s="334">
        <f t="shared" si="2327"/>
        <v>0</v>
      </c>
      <c r="AF14913" s="334">
        <f t="shared" si="2328"/>
        <v>0</v>
      </c>
      <c r="AG14913" s="340">
        <f t="shared" si="2329"/>
        <v>0</v>
      </c>
      <c r="AI14913" s="340">
        <f t="shared" si="2333"/>
        <v>0</v>
      </c>
      <c r="AJ14913" s="340">
        <f t="shared" si="2333"/>
        <v>0</v>
      </c>
      <c r="AK14913" s="340">
        <f t="shared" si="2333"/>
        <v>0</v>
      </c>
      <c r="AL14913" s="340">
        <f t="shared" si="2333"/>
        <v>0</v>
      </c>
      <c r="AM14913" s="340">
        <f t="shared" si="2333"/>
        <v>0</v>
      </c>
    </row>
    <row r="14914" spans="1:39" x14ac:dyDescent="0.35">
      <c r="A14914" s="337">
        <v>36827</v>
      </c>
      <c r="B14914" s="338">
        <f t="shared" si="2324"/>
        <v>2000</v>
      </c>
      <c r="C14914" s="338">
        <f t="shared" si="2325"/>
        <v>10</v>
      </c>
      <c r="D14914" s="338">
        <f t="shared" si="2326"/>
        <v>28</v>
      </c>
      <c r="E14914" s="334">
        <v>0</v>
      </c>
      <c r="F14914" s="334">
        <v>0</v>
      </c>
      <c r="G14914" s="334">
        <v>0</v>
      </c>
      <c r="H14914" s="334">
        <v>0</v>
      </c>
      <c r="I14914" s="334">
        <v>0</v>
      </c>
      <c r="J14914" s="334">
        <v>0</v>
      </c>
      <c r="K14914" s="334">
        <v>0</v>
      </c>
      <c r="L14914" s="334">
        <v>0</v>
      </c>
      <c r="M14914" s="334">
        <v>0</v>
      </c>
      <c r="N14914" s="334">
        <v>0</v>
      </c>
      <c r="O14914" s="334">
        <v>0</v>
      </c>
      <c r="P14914" s="334">
        <v>0</v>
      </c>
      <c r="Q14914" s="334">
        <v>0</v>
      </c>
      <c r="R14914" s="334">
        <v>0</v>
      </c>
      <c r="S14914" s="334">
        <v>0</v>
      </c>
      <c r="T14914" s="334">
        <v>0</v>
      </c>
      <c r="U14914" s="334">
        <v>0</v>
      </c>
      <c r="V14914" s="334">
        <v>0</v>
      </c>
      <c r="W14914" s="334">
        <v>0</v>
      </c>
      <c r="X14914" s="334">
        <v>0</v>
      </c>
      <c r="Y14914" s="334">
        <v>0</v>
      </c>
      <c r="Z14914" s="334">
        <v>0</v>
      </c>
      <c r="AA14914" s="334">
        <v>0</v>
      </c>
      <c r="AB14914" s="334">
        <v>0</v>
      </c>
      <c r="AD14914" s="334">
        <v>0</v>
      </c>
      <c r="AE14914" s="334">
        <f t="shared" si="2327"/>
        <v>0</v>
      </c>
      <c r="AF14914" s="334">
        <f t="shared" si="2328"/>
        <v>0</v>
      </c>
      <c r="AG14914" s="340">
        <f t="shared" si="2329"/>
        <v>0</v>
      </c>
      <c r="AI14914" s="340">
        <f t="shared" si="2333"/>
        <v>0</v>
      </c>
      <c r="AJ14914" s="340">
        <f t="shared" si="2333"/>
        <v>0</v>
      </c>
      <c r="AK14914" s="340">
        <f t="shared" si="2333"/>
        <v>0</v>
      </c>
      <c r="AL14914" s="340">
        <f t="shared" si="2333"/>
        <v>0</v>
      </c>
      <c r="AM14914" s="340">
        <f t="shared" si="2333"/>
        <v>0</v>
      </c>
    </row>
    <row r="14915" spans="1:39" x14ac:dyDescent="0.35">
      <c r="A14915" s="337">
        <v>36828</v>
      </c>
      <c r="B14915" s="338">
        <f t="shared" si="2324"/>
        <v>2000</v>
      </c>
      <c r="C14915" s="338">
        <f t="shared" si="2325"/>
        <v>10</v>
      </c>
      <c r="D14915" s="338">
        <f t="shared" si="2326"/>
        <v>29</v>
      </c>
      <c r="E14915" s="334">
        <v>0</v>
      </c>
      <c r="F14915" s="334">
        <v>0</v>
      </c>
      <c r="G14915" s="334">
        <v>0</v>
      </c>
      <c r="H14915" s="334">
        <v>0</v>
      </c>
      <c r="I14915" s="334">
        <v>0</v>
      </c>
      <c r="J14915" s="334">
        <v>0</v>
      </c>
      <c r="K14915" s="334">
        <v>0</v>
      </c>
      <c r="L14915" s="334">
        <v>0</v>
      </c>
      <c r="M14915" s="334">
        <v>0</v>
      </c>
      <c r="N14915" s="334">
        <v>0</v>
      </c>
      <c r="O14915" s="334">
        <v>0</v>
      </c>
      <c r="P14915" s="334">
        <v>0</v>
      </c>
      <c r="Q14915" s="334">
        <v>0</v>
      </c>
      <c r="R14915" s="334">
        <v>0</v>
      </c>
      <c r="S14915" s="334">
        <v>0</v>
      </c>
      <c r="T14915" s="334">
        <v>0</v>
      </c>
      <c r="U14915" s="334">
        <v>0</v>
      </c>
      <c r="V14915" s="334">
        <v>0</v>
      </c>
      <c r="W14915" s="334">
        <v>0</v>
      </c>
      <c r="X14915" s="334">
        <v>0</v>
      </c>
      <c r="Y14915" s="334">
        <v>0</v>
      </c>
      <c r="Z14915" s="334">
        <v>0</v>
      </c>
      <c r="AA14915" s="334">
        <v>0</v>
      </c>
      <c r="AB14915" s="334">
        <v>0</v>
      </c>
      <c r="AD14915" s="334">
        <v>0</v>
      </c>
      <c r="AE14915" s="334">
        <f t="shared" si="2327"/>
        <v>0</v>
      </c>
      <c r="AF14915" s="334">
        <f t="shared" si="2328"/>
        <v>0</v>
      </c>
      <c r="AG14915" s="340">
        <f t="shared" si="2329"/>
        <v>0</v>
      </c>
      <c r="AI14915" s="340">
        <f t="shared" si="2333"/>
        <v>0</v>
      </c>
      <c r="AJ14915" s="340">
        <f t="shared" si="2333"/>
        <v>0</v>
      </c>
      <c r="AK14915" s="340">
        <f t="shared" si="2333"/>
        <v>0</v>
      </c>
      <c r="AL14915" s="340">
        <f t="shared" si="2333"/>
        <v>0</v>
      </c>
      <c r="AM14915" s="340">
        <f t="shared" si="2333"/>
        <v>0</v>
      </c>
    </row>
    <row r="14916" spans="1:39" x14ac:dyDescent="0.35">
      <c r="A14916" s="337">
        <v>36829</v>
      </c>
      <c r="B14916" s="338">
        <f t="shared" ref="B14916:B14979" si="2334">YEAR(A14916)</f>
        <v>2000</v>
      </c>
      <c r="C14916" s="338">
        <f t="shared" ref="C14916:C14979" si="2335">MONTH(A14916)</f>
        <v>10</v>
      </c>
      <c r="D14916" s="338">
        <f t="shared" ref="D14916:D14979" si="2336">DAY(A14916)</f>
        <v>30</v>
      </c>
      <c r="E14916" s="334">
        <v>0</v>
      </c>
      <c r="F14916" s="334">
        <v>0</v>
      </c>
      <c r="G14916" s="334">
        <v>0</v>
      </c>
      <c r="H14916" s="334">
        <v>0</v>
      </c>
      <c r="I14916" s="334">
        <v>0</v>
      </c>
      <c r="J14916" s="334">
        <v>0</v>
      </c>
      <c r="K14916" s="334">
        <v>0</v>
      </c>
      <c r="L14916" s="334">
        <v>0</v>
      </c>
      <c r="M14916" s="334">
        <v>0</v>
      </c>
      <c r="N14916" s="334">
        <v>0</v>
      </c>
      <c r="O14916" s="334">
        <v>0</v>
      </c>
      <c r="P14916" s="334">
        <v>0</v>
      </c>
      <c r="Q14916" s="334">
        <v>0</v>
      </c>
      <c r="R14916" s="334">
        <v>0</v>
      </c>
      <c r="S14916" s="334">
        <v>0</v>
      </c>
      <c r="T14916" s="334">
        <v>0</v>
      </c>
      <c r="U14916" s="334">
        <v>0</v>
      </c>
      <c r="V14916" s="334">
        <v>0</v>
      </c>
      <c r="W14916" s="334">
        <v>0</v>
      </c>
      <c r="X14916" s="334">
        <v>0</v>
      </c>
      <c r="Y14916" s="334">
        <v>0</v>
      </c>
      <c r="Z14916" s="334">
        <v>0</v>
      </c>
      <c r="AA14916" s="334">
        <v>0</v>
      </c>
      <c r="AB14916" s="334">
        <v>0</v>
      </c>
      <c r="AD14916" s="334">
        <v>0</v>
      </c>
      <c r="AE14916" s="334">
        <f t="shared" ref="AE14916:AE14979" si="2337">AD14916</f>
        <v>0</v>
      </c>
      <c r="AF14916" s="334">
        <f t="shared" ref="AF14916:AF14979" si="2338">SUM(E14916:AB14916)</f>
        <v>0</v>
      </c>
      <c r="AG14916" s="340">
        <f t="shared" ref="AG14916:AG14979" si="2339">ABS(AF14916-AE14916)</f>
        <v>0</v>
      </c>
      <c r="AI14916" s="340">
        <f t="shared" ref="AI14916:AM14931" si="2340">IF($C14916=AI$1,$AF14916,0)</f>
        <v>0</v>
      </c>
      <c r="AJ14916" s="340">
        <f t="shared" si="2340"/>
        <v>0</v>
      </c>
      <c r="AK14916" s="340">
        <f t="shared" si="2340"/>
        <v>0</v>
      </c>
      <c r="AL14916" s="340">
        <f t="shared" si="2340"/>
        <v>0</v>
      </c>
      <c r="AM14916" s="340">
        <f t="shared" si="2340"/>
        <v>0</v>
      </c>
    </row>
    <row r="14917" spans="1:39" x14ac:dyDescent="0.35">
      <c r="A14917" s="337">
        <v>36830</v>
      </c>
      <c r="B14917" s="338">
        <f t="shared" si="2334"/>
        <v>2000</v>
      </c>
      <c r="C14917" s="338">
        <f t="shared" si="2335"/>
        <v>10</v>
      </c>
      <c r="D14917" s="338">
        <f t="shared" si="2336"/>
        <v>31</v>
      </c>
      <c r="E14917" s="334">
        <v>0</v>
      </c>
      <c r="F14917" s="334">
        <v>0</v>
      </c>
      <c r="G14917" s="334">
        <v>0</v>
      </c>
      <c r="H14917" s="334">
        <v>0</v>
      </c>
      <c r="I14917" s="334">
        <v>0</v>
      </c>
      <c r="J14917" s="334">
        <v>0</v>
      </c>
      <c r="K14917" s="334">
        <v>0</v>
      </c>
      <c r="L14917" s="334">
        <v>0</v>
      </c>
      <c r="M14917" s="334">
        <v>0</v>
      </c>
      <c r="N14917" s="334">
        <v>0</v>
      </c>
      <c r="O14917" s="334">
        <v>0</v>
      </c>
      <c r="P14917" s="334">
        <v>0</v>
      </c>
      <c r="Q14917" s="334">
        <v>0</v>
      </c>
      <c r="R14917" s="334">
        <v>0</v>
      </c>
      <c r="S14917" s="334">
        <v>0</v>
      </c>
      <c r="T14917" s="334">
        <v>0</v>
      </c>
      <c r="U14917" s="334">
        <v>0</v>
      </c>
      <c r="V14917" s="334">
        <v>0</v>
      </c>
      <c r="W14917" s="334">
        <v>0</v>
      </c>
      <c r="X14917" s="334">
        <v>0</v>
      </c>
      <c r="Y14917" s="334">
        <v>0</v>
      </c>
      <c r="Z14917" s="334">
        <v>0</v>
      </c>
      <c r="AA14917" s="334">
        <v>0</v>
      </c>
      <c r="AB14917" s="334">
        <v>0</v>
      </c>
      <c r="AD14917" s="334">
        <v>0</v>
      </c>
      <c r="AE14917" s="334">
        <f t="shared" si="2337"/>
        <v>0</v>
      </c>
      <c r="AF14917" s="334">
        <f t="shared" si="2338"/>
        <v>0</v>
      </c>
      <c r="AG14917" s="340">
        <f t="shared" si="2339"/>
        <v>0</v>
      </c>
      <c r="AI14917" s="340">
        <f t="shared" si="2340"/>
        <v>0</v>
      </c>
      <c r="AJ14917" s="340">
        <f t="shared" si="2340"/>
        <v>0</v>
      </c>
      <c r="AK14917" s="340">
        <f t="shared" si="2340"/>
        <v>0</v>
      </c>
      <c r="AL14917" s="340">
        <f t="shared" si="2340"/>
        <v>0</v>
      </c>
      <c r="AM14917" s="340">
        <f t="shared" si="2340"/>
        <v>0</v>
      </c>
    </row>
    <row r="14918" spans="1:39" x14ac:dyDescent="0.35">
      <c r="A14918" s="337">
        <v>36831</v>
      </c>
      <c r="B14918" s="338">
        <f t="shared" si="2334"/>
        <v>2000</v>
      </c>
      <c r="C14918" s="338">
        <f t="shared" si="2335"/>
        <v>11</v>
      </c>
      <c r="D14918" s="338">
        <f t="shared" si="2336"/>
        <v>1</v>
      </c>
      <c r="E14918" s="334">
        <v>0</v>
      </c>
      <c r="F14918" s="334">
        <v>0</v>
      </c>
      <c r="G14918" s="334">
        <v>0.1</v>
      </c>
      <c r="H14918" s="334">
        <v>0</v>
      </c>
      <c r="I14918" s="334">
        <v>0.1</v>
      </c>
      <c r="J14918" s="334">
        <v>0</v>
      </c>
      <c r="K14918" s="334">
        <v>0</v>
      </c>
      <c r="L14918" s="334">
        <v>0</v>
      </c>
      <c r="M14918" s="334">
        <v>0</v>
      </c>
      <c r="N14918" s="334">
        <v>0</v>
      </c>
      <c r="O14918" s="334">
        <v>0</v>
      </c>
      <c r="P14918" s="334">
        <v>0</v>
      </c>
      <c r="Q14918" s="334">
        <v>0</v>
      </c>
      <c r="R14918" s="334">
        <v>0</v>
      </c>
      <c r="S14918" s="334">
        <v>0</v>
      </c>
      <c r="T14918" s="334">
        <v>0</v>
      </c>
      <c r="U14918" s="334">
        <v>0</v>
      </c>
      <c r="V14918" s="334">
        <v>0</v>
      </c>
      <c r="W14918" s="334">
        <v>0</v>
      </c>
      <c r="X14918" s="334">
        <v>0</v>
      </c>
      <c r="Y14918" s="334">
        <v>0</v>
      </c>
      <c r="Z14918" s="334">
        <v>0</v>
      </c>
      <c r="AA14918" s="334">
        <v>0</v>
      </c>
      <c r="AB14918" s="334">
        <v>0</v>
      </c>
      <c r="AD14918" s="334">
        <v>0.2</v>
      </c>
      <c r="AE14918" s="334">
        <f t="shared" si="2337"/>
        <v>0.2</v>
      </c>
      <c r="AF14918" s="334">
        <f t="shared" si="2338"/>
        <v>0.2</v>
      </c>
      <c r="AG14918" s="340">
        <f t="shared" si="2339"/>
        <v>0</v>
      </c>
      <c r="AI14918" s="340">
        <f t="shared" si="2340"/>
        <v>0</v>
      </c>
      <c r="AJ14918" s="340">
        <f t="shared" si="2340"/>
        <v>0</v>
      </c>
      <c r="AK14918" s="340">
        <f t="shared" si="2340"/>
        <v>0</v>
      </c>
      <c r="AL14918" s="340">
        <f t="shared" si="2340"/>
        <v>0</v>
      </c>
      <c r="AM14918" s="340">
        <f t="shared" si="2340"/>
        <v>0</v>
      </c>
    </row>
    <row r="14919" spans="1:39" x14ac:dyDescent="0.35">
      <c r="A14919" s="337">
        <v>36832</v>
      </c>
      <c r="B14919" s="338">
        <f t="shared" si="2334"/>
        <v>2000</v>
      </c>
      <c r="C14919" s="338">
        <f t="shared" si="2335"/>
        <v>11</v>
      </c>
      <c r="D14919" s="338">
        <f t="shared" si="2336"/>
        <v>2</v>
      </c>
      <c r="E14919" s="334">
        <v>0</v>
      </c>
      <c r="F14919" s="334">
        <v>0</v>
      </c>
      <c r="G14919" s="334">
        <v>0</v>
      </c>
      <c r="H14919" s="334">
        <v>0</v>
      </c>
      <c r="I14919" s="334">
        <v>0</v>
      </c>
      <c r="J14919" s="334">
        <v>0</v>
      </c>
      <c r="K14919" s="334">
        <v>0</v>
      </c>
      <c r="L14919" s="334">
        <v>0</v>
      </c>
      <c r="M14919" s="334">
        <v>0</v>
      </c>
      <c r="N14919" s="334">
        <v>0</v>
      </c>
      <c r="O14919" s="334">
        <v>0</v>
      </c>
      <c r="P14919" s="334">
        <v>0</v>
      </c>
      <c r="Q14919" s="334">
        <v>0</v>
      </c>
      <c r="R14919" s="334">
        <v>0</v>
      </c>
      <c r="S14919" s="334">
        <v>0</v>
      </c>
      <c r="T14919" s="334">
        <v>0</v>
      </c>
      <c r="U14919" s="334">
        <v>0</v>
      </c>
      <c r="V14919" s="334">
        <v>0</v>
      </c>
      <c r="W14919" s="334">
        <v>0</v>
      </c>
      <c r="X14919" s="334">
        <v>0</v>
      </c>
      <c r="Y14919" s="334">
        <v>0</v>
      </c>
      <c r="Z14919" s="334">
        <v>0</v>
      </c>
      <c r="AA14919" s="334">
        <v>0</v>
      </c>
      <c r="AB14919" s="334">
        <v>0</v>
      </c>
      <c r="AD14919" s="334">
        <v>0</v>
      </c>
      <c r="AE14919" s="334">
        <f t="shared" si="2337"/>
        <v>0</v>
      </c>
      <c r="AF14919" s="334">
        <f t="shared" si="2338"/>
        <v>0</v>
      </c>
      <c r="AG14919" s="340">
        <f t="shared" si="2339"/>
        <v>0</v>
      </c>
      <c r="AI14919" s="340">
        <f t="shared" si="2340"/>
        <v>0</v>
      </c>
      <c r="AJ14919" s="340">
        <f t="shared" si="2340"/>
        <v>0</v>
      </c>
      <c r="AK14919" s="340">
        <f t="shared" si="2340"/>
        <v>0</v>
      </c>
      <c r="AL14919" s="340">
        <f t="shared" si="2340"/>
        <v>0</v>
      </c>
      <c r="AM14919" s="340">
        <f t="shared" si="2340"/>
        <v>0</v>
      </c>
    </row>
    <row r="14920" spans="1:39" x14ac:dyDescent="0.35">
      <c r="A14920" s="337">
        <v>36833</v>
      </c>
      <c r="B14920" s="338">
        <f t="shared" si="2334"/>
        <v>2000</v>
      </c>
      <c r="C14920" s="338">
        <f t="shared" si="2335"/>
        <v>11</v>
      </c>
      <c r="D14920" s="338">
        <f t="shared" si="2336"/>
        <v>3</v>
      </c>
      <c r="E14920" s="334">
        <v>0</v>
      </c>
      <c r="F14920" s="334">
        <v>0</v>
      </c>
      <c r="G14920" s="334">
        <v>0</v>
      </c>
      <c r="H14920" s="334">
        <v>0</v>
      </c>
      <c r="I14920" s="334">
        <v>0</v>
      </c>
      <c r="J14920" s="334">
        <v>0</v>
      </c>
      <c r="K14920" s="334">
        <v>0</v>
      </c>
      <c r="L14920" s="334">
        <v>0</v>
      </c>
      <c r="M14920" s="334">
        <v>0</v>
      </c>
      <c r="N14920" s="334">
        <v>0</v>
      </c>
      <c r="O14920" s="334">
        <v>0</v>
      </c>
      <c r="P14920" s="334">
        <v>0</v>
      </c>
      <c r="Q14920" s="334">
        <v>0</v>
      </c>
      <c r="R14920" s="334">
        <v>0</v>
      </c>
      <c r="S14920" s="334">
        <v>0</v>
      </c>
      <c r="T14920" s="334">
        <v>0</v>
      </c>
      <c r="U14920" s="334">
        <v>0</v>
      </c>
      <c r="V14920" s="334">
        <v>0</v>
      </c>
      <c r="W14920" s="334">
        <v>0</v>
      </c>
      <c r="X14920" s="334">
        <v>0</v>
      </c>
      <c r="Y14920" s="334">
        <v>0</v>
      </c>
      <c r="Z14920" s="334">
        <v>0</v>
      </c>
      <c r="AA14920" s="334">
        <v>0</v>
      </c>
      <c r="AB14920" s="334">
        <v>0</v>
      </c>
      <c r="AD14920" s="334">
        <v>0</v>
      </c>
      <c r="AE14920" s="334">
        <f t="shared" si="2337"/>
        <v>0</v>
      </c>
      <c r="AF14920" s="334">
        <f t="shared" si="2338"/>
        <v>0</v>
      </c>
      <c r="AG14920" s="340">
        <f t="shared" si="2339"/>
        <v>0</v>
      </c>
      <c r="AI14920" s="340">
        <f t="shared" si="2340"/>
        <v>0</v>
      </c>
      <c r="AJ14920" s="340">
        <f t="shared" si="2340"/>
        <v>0</v>
      </c>
      <c r="AK14920" s="340">
        <f t="shared" si="2340"/>
        <v>0</v>
      </c>
      <c r="AL14920" s="340">
        <f t="shared" si="2340"/>
        <v>0</v>
      </c>
      <c r="AM14920" s="340">
        <f t="shared" si="2340"/>
        <v>0</v>
      </c>
    </row>
    <row r="14921" spans="1:39" x14ac:dyDescent="0.35">
      <c r="A14921" s="337">
        <v>36834</v>
      </c>
      <c r="B14921" s="338">
        <f t="shared" si="2334"/>
        <v>2000</v>
      </c>
      <c r="C14921" s="338">
        <f t="shared" si="2335"/>
        <v>11</v>
      </c>
      <c r="D14921" s="338">
        <f t="shared" si="2336"/>
        <v>4</v>
      </c>
      <c r="E14921" s="334">
        <v>0</v>
      </c>
      <c r="F14921" s="334">
        <v>0</v>
      </c>
      <c r="G14921" s="334">
        <v>0</v>
      </c>
      <c r="H14921" s="334">
        <v>0</v>
      </c>
      <c r="I14921" s="334">
        <v>0</v>
      </c>
      <c r="J14921" s="334">
        <v>0</v>
      </c>
      <c r="K14921" s="334">
        <v>0</v>
      </c>
      <c r="L14921" s="334">
        <v>0</v>
      </c>
      <c r="M14921" s="334">
        <v>0</v>
      </c>
      <c r="N14921" s="334">
        <v>0</v>
      </c>
      <c r="O14921" s="334">
        <v>0</v>
      </c>
      <c r="P14921" s="334">
        <v>0</v>
      </c>
      <c r="Q14921" s="334">
        <v>0</v>
      </c>
      <c r="R14921" s="334">
        <v>0</v>
      </c>
      <c r="S14921" s="334">
        <v>0</v>
      </c>
      <c r="T14921" s="334">
        <v>0.1</v>
      </c>
      <c r="U14921" s="334">
        <v>0</v>
      </c>
      <c r="V14921" s="334">
        <v>0.2</v>
      </c>
      <c r="W14921" s="334">
        <v>0.1</v>
      </c>
      <c r="X14921" s="334">
        <v>0.1</v>
      </c>
      <c r="Y14921" s="334">
        <v>0.1</v>
      </c>
      <c r="Z14921" s="334">
        <v>0.1</v>
      </c>
      <c r="AA14921" s="334">
        <v>0</v>
      </c>
      <c r="AB14921" s="334">
        <v>0.1</v>
      </c>
      <c r="AD14921" s="334">
        <v>0.8</v>
      </c>
      <c r="AE14921" s="334">
        <f t="shared" si="2337"/>
        <v>0.8</v>
      </c>
      <c r="AF14921" s="334">
        <f t="shared" si="2338"/>
        <v>0.79999999999999993</v>
      </c>
      <c r="AG14921" s="340">
        <f t="shared" si="2339"/>
        <v>1.1102230246251565E-16</v>
      </c>
      <c r="AI14921" s="340">
        <f t="shared" si="2340"/>
        <v>0</v>
      </c>
      <c r="AJ14921" s="340">
        <f t="shared" si="2340"/>
        <v>0</v>
      </c>
      <c r="AK14921" s="340">
        <f t="shared" si="2340"/>
        <v>0</v>
      </c>
      <c r="AL14921" s="340">
        <f t="shared" si="2340"/>
        <v>0</v>
      </c>
      <c r="AM14921" s="340">
        <f t="shared" si="2340"/>
        <v>0</v>
      </c>
    </row>
    <row r="14922" spans="1:39" x14ac:dyDescent="0.35">
      <c r="A14922" s="337">
        <v>36835</v>
      </c>
      <c r="B14922" s="338">
        <f t="shared" si="2334"/>
        <v>2000</v>
      </c>
      <c r="C14922" s="338">
        <f t="shared" si="2335"/>
        <v>11</v>
      </c>
      <c r="D14922" s="338">
        <f t="shared" si="2336"/>
        <v>5</v>
      </c>
      <c r="E14922" s="334">
        <v>0</v>
      </c>
      <c r="F14922" s="334">
        <v>0</v>
      </c>
      <c r="G14922" s="334">
        <v>0</v>
      </c>
      <c r="H14922" s="334">
        <v>0</v>
      </c>
      <c r="I14922" s="334">
        <v>0</v>
      </c>
      <c r="J14922" s="334">
        <v>0</v>
      </c>
      <c r="K14922" s="334">
        <v>0</v>
      </c>
      <c r="L14922" s="334">
        <v>0</v>
      </c>
      <c r="M14922" s="334">
        <v>0</v>
      </c>
      <c r="N14922" s="334">
        <v>0</v>
      </c>
      <c r="O14922" s="334">
        <v>0</v>
      </c>
      <c r="P14922" s="334">
        <v>0</v>
      </c>
      <c r="Q14922" s="334">
        <v>0</v>
      </c>
      <c r="R14922" s="334">
        <v>0</v>
      </c>
      <c r="S14922" s="334">
        <v>0</v>
      </c>
      <c r="T14922" s="334">
        <v>0</v>
      </c>
      <c r="U14922" s="334">
        <v>0</v>
      </c>
      <c r="V14922" s="334">
        <v>0</v>
      </c>
      <c r="W14922" s="334">
        <v>0</v>
      </c>
      <c r="X14922" s="334">
        <v>0</v>
      </c>
      <c r="Y14922" s="334">
        <v>0</v>
      </c>
      <c r="Z14922" s="334">
        <v>0</v>
      </c>
      <c r="AA14922" s="334">
        <v>0</v>
      </c>
      <c r="AB14922" s="334">
        <v>0</v>
      </c>
      <c r="AD14922" s="334">
        <v>0</v>
      </c>
      <c r="AE14922" s="334">
        <f t="shared" si="2337"/>
        <v>0</v>
      </c>
      <c r="AF14922" s="334">
        <f t="shared" si="2338"/>
        <v>0</v>
      </c>
      <c r="AG14922" s="340">
        <f t="shared" si="2339"/>
        <v>0</v>
      </c>
      <c r="AI14922" s="340">
        <f t="shared" si="2340"/>
        <v>0</v>
      </c>
      <c r="AJ14922" s="340">
        <f t="shared" si="2340"/>
        <v>0</v>
      </c>
      <c r="AK14922" s="340">
        <f t="shared" si="2340"/>
        <v>0</v>
      </c>
      <c r="AL14922" s="340">
        <f t="shared" si="2340"/>
        <v>0</v>
      </c>
      <c r="AM14922" s="340">
        <f t="shared" si="2340"/>
        <v>0</v>
      </c>
    </row>
    <row r="14923" spans="1:39" x14ac:dyDescent="0.35">
      <c r="A14923" s="337">
        <v>36836</v>
      </c>
      <c r="B14923" s="338">
        <f t="shared" si="2334"/>
        <v>2000</v>
      </c>
      <c r="C14923" s="338">
        <f t="shared" si="2335"/>
        <v>11</v>
      </c>
      <c r="D14923" s="338">
        <f t="shared" si="2336"/>
        <v>6</v>
      </c>
      <c r="E14923" s="334">
        <v>0</v>
      </c>
      <c r="F14923" s="334">
        <v>0</v>
      </c>
      <c r="G14923" s="334">
        <v>0</v>
      </c>
      <c r="H14923" s="334">
        <v>0</v>
      </c>
      <c r="I14923" s="334">
        <v>0</v>
      </c>
      <c r="J14923" s="334">
        <v>0</v>
      </c>
      <c r="K14923" s="334">
        <v>0</v>
      </c>
      <c r="L14923" s="334">
        <v>0</v>
      </c>
      <c r="M14923" s="334">
        <v>0</v>
      </c>
      <c r="N14923" s="334">
        <v>0</v>
      </c>
      <c r="O14923" s="334">
        <v>0</v>
      </c>
      <c r="P14923" s="334">
        <v>0</v>
      </c>
      <c r="Q14923" s="334">
        <v>0</v>
      </c>
      <c r="R14923" s="334">
        <v>0</v>
      </c>
      <c r="S14923" s="334">
        <v>0</v>
      </c>
      <c r="T14923" s="334">
        <v>0</v>
      </c>
      <c r="U14923" s="334">
        <v>0</v>
      </c>
      <c r="V14923" s="334">
        <v>0</v>
      </c>
      <c r="W14923" s="334">
        <v>0</v>
      </c>
      <c r="X14923" s="334">
        <v>0</v>
      </c>
      <c r="Y14923" s="334">
        <v>0</v>
      </c>
      <c r="Z14923" s="334">
        <v>0</v>
      </c>
      <c r="AA14923" s="334">
        <v>0</v>
      </c>
      <c r="AB14923" s="334">
        <v>0</v>
      </c>
      <c r="AD14923" s="334">
        <v>0</v>
      </c>
      <c r="AE14923" s="334">
        <f t="shared" si="2337"/>
        <v>0</v>
      </c>
      <c r="AF14923" s="334">
        <f t="shared" si="2338"/>
        <v>0</v>
      </c>
      <c r="AG14923" s="340">
        <f t="shared" si="2339"/>
        <v>0</v>
      </c>
      <c r="AI14923" s="340">
        <f t="shared" si="2340"/>
        <v>0</v>
      </c>
      <c r="AJ14923" s="340">
        <f t="shared" si="2340"/>
        <v>0</v>
      </c>
      <c r="AK14923" s="340">
        <f t="shared" si="2340"/>
        <v>0</v>
      </c>
      <c r="AL14923" s="340">
        <f t="shared" si="2340"/>
        <v>0</v>
      </c>
      <c r="AM14923" s="340">
        <f t="shared" si="2340"/>
        <v>0</v>
      </c>
    </row>
    <row r="14924" spans="1:39" x14ac:dyDescent="0.35">
      <c r="A14924" s="337">
        <v>36837</v>
      </c>
      <c r="B14924" s="338">
        <f t="shared" si="2334"/>
        <v>2000</v>
      </c>
      <c r="C14924" s="338">
        <f t="shared" si="2335"/>
        <v>11</v>
      </c>
      <c r="D14924" s="338">
        <f t="shared" si="2336"/>
        <v>7</v>
      </c>
      <c r="E14924" s="334">
        <v>0</v>
      </c>
      <c r="F14924" s="334">
        <v>0</v>
      </c>
      <c r="G14924" s="334">
        <v>0</v>
      </c>
      <c r="H14924" s="334">
        <v>0</v>
      </c>
      <c r="I14924" s="334">
        <v>0</v>
      </c>
      <c r="J14924" s="334">
        <v>0</v>
      </c>
      <c r="K14924" s="334">
        <v>0</v>
      </c>
      <c r="L14924" s="334">
        <v>0</v>
      </c>
      <c r="M14924" s="334">
        <v>0</v>
      </c>
      <c r="N14924" s="334">
        <v>0</v>
      </c>
      <c r="O14924" s="334">
        <v>0</v>
      </c>
      <c r="P14924" s="334">
        <v>0</v>
      </c>
      <c r="Q14924" s="334">
        <v>0</v>
      </c>
      <c r="R14924" s="334">
        <v>0</v>
      </c>
      <c r="S14924" s="334">
        <v>0</v>
      </c>
      <c r="T14924" s="334">
        <v>0</v>
      </c>
      <c r="U14924" s="334">
        <v>0</v>
      </c>
      <c r="V14924" s="334">
        <v>0</v>
      </c>
      <c r="W14924" s="334">
        <v>0</v>
      </c>
      <c r="X14924" s="334">
        <v>0</v>
      </c>
      <c r="Y14924" s="334">
        <v>0</v>
      </c>
      <c r="Z14924" s="334">
        <v>0</v>
      </c>
      <c r="AA14924" s="334">
        <v>0</v>
      </c>
      <c r="AB14924" s="334">
        <v>0</v>
      </c>
      <c r="AD14924" s="334">
        <v>0</v>
      </c>
      <c r="AE14924" s="334">
        <f t="shared" si="2337"/>
        <v>0</v>
      </c>
      <c r="AF14924" s="334">
        <f t="shared" si="2338"/>
        <v>0</v>
      </c>
      <c r="AG14924" s="340">
        <f t="shared" si="2339"/>
        <v>0</v>
      </c>
      <c r="AI14924" s="340">
        <f t="shared" si="2340"/>
        <v>0</v>
      </c>
      <c r="AJ14924" s="340">
        <f t="shared" si="2340"/>
        <v>0</v>
      </c>
      <c r="AK14924" s="340">
        <f t="shared" si="2340"/>
        <v>0</v>
      </c>
      <c r="AL14924" s="340">
        <f t="shared" si="2340"/>
        <v>0</v>
      </c>
      <c r="AM14924" s="340">
        <f t="shared" si="2340"/>
        <v>0</v>
      </c>
    </row>
    <row r="14925" spans="1:39" x14ac:dyDescent="0.35">
      <c r="A14925" s="337">
        <v>36838</v>
      </c>
      <c r="B14925" s="338">
        <f t="shared" si="2334"/>
        <v>2000</v>
      </c>
      <c r="C14925" s="338">
        <f t="shared" si="2335"/>
        <v>11</v>
      </c>
      <c r="D14925" s="338">
        <f t="shared" si="2336"/>
        <v>8</v>
      </c>
      <c r="E14925" s="334">
        <v>0</v>
      </c>
      <c r="F14925" s="334">
        <v>0</v>
      </c>
      <c r="G14925" s="334">
        <v>0</v>
      </c>
      <c r="H14925" s="334">
        <v>0</v>
      </c>
      <c r="I14925" s="334">
        <v>0</v>
      </c>
      <c r="J14925" s="334">
        <v>0</v>
      </c>
      <c r="K14925" s="334">
        <v>0</v>
      </c>
      <c r="L14925" s="334">
        <v>0</v>
      </c>
      <c r="M14925" s="334">
        <v>0</v>
      </c>
      <c r="N14925" s="334">
        <v>0</v>
      </c>
      <c r="O14925" s="334">
        <v>0</v>
      </c>
      <c r="P14925" s="334">
        <v>0</v>
      </c>
      <c r="Q14925" s="334">
        <v>0</v>
      </c>
      <c r="R14925" s="334">
        <v>0</v>
      </c>
      <c r="S14925" s="334">
        <v>0</v>
      </c>
      <c r="T14925" s="334">
        <v>0</v>
      </c>
      <c r="U14925" s="334">
        <v>0</v>
      </c>
      <c r="V14925" s="334">
        <v>0</v>
      </c>
      <c r="W14925" s="334">
        <v>0</v>
      </c>
      <c r="X14925" s="334">
        <v>0</v>
      </c>
      <c r="Y14925" s="334">
        <v>0</v>
      </c>
      <c r="Z14925" s="334">
        <v>0</v>
      </c>
      <c r="AA14925" s="334">
        <v>0</v>
      </c>
      <c r="AB14925" s="334">
        <v>0</v>
      </c>
      <c r="AD14925" s="334">
        <v>0</v>
      </c>
      <c r="AE14925" s="334">
        <f t="shared" si="2337"/>
        <v>0</v>
      </c>
      <c r="AF14925" s="334">
        <f t="shared" si="2338"/>
        <v>0</v>
      </c>
      <c r="AG14925" s="340">
        <f t="shared" si="2339"/>
        <v>0</v>
      </c>
      <c r="AI14925" s="340">
        <f t="shared" si="2340"/>
        <v>0</v>
      </c>
      <c r="AJ14925" s="340">
        <f t="shared" si="2340"/>
        <v>0</v>
      </c>
      <c r="AK14925" s="340">
        <f t="shared" si="2340"/>
        <v>0</v>
      </c>
      <c r="AL14925" s="340">
        <f t="shared" si="2340"/>
        <v>0</v>
      </c>
      <c r="AM14925" s="340">
        <f t="shared" si="2340"/>
        <v>0</v>
      </c>
    </row>
    <row r="14926" spans="1:39" x14ac:dyDescent="0.35">
      <c r="A14926" s="337">
        <v>36839</v>
      </c>
      <c r="B14926" s="338">
        <f t="shared" si="2334"/>
        <v>2000</v>
      </c>
      <c r="C14926" s="338">
        <f t="shared" si="2335"/>
        <v>11</v>
      </c>
      <c r="D14926" s="338">
        <f t="shared" si="2336"/>
        <v>9</v>
      </c>
      <c r="E14926" s="334">
        <v>0</v>
      </c>
      <c r="F14926" s="334">
        <v>0</v>
      </c>
      <c r="G14926" s="334">
        <v>0</v>
      </c>
      <c r="H14926" s="334">
        <v>0</v>
      </c>
      <c r="I14926" s="334">
        <v>0</v>
      </c>
      <c r="J14926" s="334">
        <v>0</v>
      </c>
      <c r="K14926" s="334">
        <v>0</v>
      </c>
      <c r="L14926" s="334">
        <v>0.2</v>
      </c>
      <c r="M14926" s="334">
        <v>0.1</v>
      </c>
      <c r="N14926" s="334">
        <v>0.2</v>
      </c>
      <c r="O14926" s="334">
        <v>0.2</v>
      </c>
      <c r="P14926" s="334">
        <v>0.1</v>
      </c>
      <c r="Q14926" s="334">
        <v>0.2</v>
      </c>
      <c r="R14926" s="334">
        <v>0.2</v>
      </c>
      <c r="S14926" s="334">
        <v>0.1</v>
      </c>
      <c r="T14926" s="334">
        <v>0.2</v>
      </c>
      <c r="U14926" s="334">
        <v>0.1</v>
      </c>
      <c r="V14926" s="334">
        <v>0.2</v>
      </c>
      <c r="W14926" s="334">
        <v>0.2</v>
      </c>
      <c r="X14926" s="334">
        <v>0.1</v>
      </c>
      <c r="Y14926" s="334">
        <v>0.2</v>
      </c>
      <c r="Z14926" s="334">
        <v>0.2</v>
      </c>
      <c r="AA14926" s="334">
        <v>0.1</v>
      </c>
      <c r="AB14926" s="334">
        <v>0.2</v>
      </c>
      <c r="AD14926" s="334">
        <v>2.8</v>
      </c>
      <c r="AE14926" s="334">
        <f t="shared" si="2337"/>
        <v>2.8</v>
      </c>
      <c r="AF14926" s="334">
        <f t="shared" si="2338"/>
        <v>2.8000000000000007</v>
      </c>
      <c r="AG14926" s="340">
        <f t="shared" si="2339"/>
        <v>8.8817841970012523E-16</v>
      </c>
      <c r="AI14926" s="340">
        <f t="shared" si="2340"/>
        <v>0</v>
      </c>
      <c r="AJ14926" s="340">
        <f t="shared" si="2340"/>
        <v>0</v>
      </c>
      <c r="AK14926" s="340">
        <f t="shared" si="2340"/>
        <v>0</v>
      </c>
      <c r="AL14926" s="340">
        <f t="shared" si="2340"/>
        <v>0</v>
      </c>
      <c r="AM14926" s="340">
        <f t="shared" si="2340"/>
        <v>0</v>
      </c>
    </row>
    <row r="14927" spans="1:39" x14ac:dyDescent="0.35">
      <c r="A14927" s="337">
        <v>36840</v>
      </c>
      <c r="B14927" s="338">
        <f t="shared" si="2334"/>
        <v>2000</v>
      </c>
      <c r="C14927" s="338">
        <f t="shared" si="2335"/>
        <v>11</v>
      </c>
      <c r="D14927" s="338">
        <f t="shared" si="2336"/>
        <v>10</v>
      </c>
      <c r="E14927" s="334">
        <v>0</v>
      </c>
      <c r="F14927" s="334">
        <v>0.1</v>
      </c>
      <c r="G14927" s="334">
        <v>0</v>
      </c>
      <c r="H14927" s="334">
        <v>0.1</v>
      </c>
      <c r="I14927" s="334">
        <v>0</v>
      </c>
      <c r="J14927" s="334">
        <v>0</v>
      </c>
      <c r="K14927" s="334">
        <v>0.1</v>
      </c>
      <c r="L14927" s="334">
        <v>0</v>
      </c>
      <c r="M14927" s="334">
        <v>0.1</v>
      </c>
      <c r="N14927" s="334">
        <v>0</v>
      </c>
      <c r="O14927" s="334">
        <v>0</v>
      </c>
      <c r="P14927" s="334">
        <v>0.1</v>
      </c>
      <c r="Q14927" s="334">
        <v>0</v>
      </c>
      <c r="R14927" s="334">
        <v>0</v>
      </c>
      <c r="S14927" s="334">
        <v>0</v>
      </c>
      <c r="T14927" s="334">
        <v>0.1</v>
      </c>
      <c r="U14927" s="334">
        <v>0</v>
      </c>
      <c r="V14927" s="334">
        <v>0</v>
      </c>
      <c r="W14927" s="334">
        <v>0</v>
      </c>
      <c r="X14927" s="334">
        <v>0</v>
      </c>
      <c r="Y14927" s="334">
        <v>0</v>
      </c>
      <c r="Z14927" s="334">
        <v>0</v>
      </c>
      <c r="AA14927" s="334">
        <v>0</v>
      </c>
      <c r="AB14927" s="334">
        <v>0</v>
      </c>
      <c r="AD14927" s="334">
        <v>0.6</v>
      </c>
      <c r="AE14927" s="334">
        <f t="shared" si="2337"/>
        <v>0.6</v>
      </c>
      <c r="AF14927" s="334">
        <f t="shared" si="2338"/>
        <v>0.6</v>
      </c>
      <c r="AG14927" s="340">
        <f t="shared" si="2339"/>
        <v>0</v>
      </c>
      <c r="AI14927" s="340">
        <f t="shared" si="2340"/>
        <v>0</v>
      </c>
      <c r="AJ14927" s="340">
        <f t="shared" si="2340"/>
        <v>0</v>
      </c>
      <c r="AK14927" s="340">
        <f t="shared" si="2340"/>
        <v>0</v>
      </c>
      <c r="AL14927" s="340">
        <f t="shared" si="2340"/>
        <v>0</v>
      </c>
      <c r="AM14927" s="340">
        <f t="shared" si="2340"/>
        <v>0</v>
      </c>
    </row>
    <row r="14928" spans="1:39" x14ac:dyDescent="0.35">
      <c r="A14928" s="337">
        <v>36841</v>
      </c>
      <c r="B14928" s="338">
        <f t="shared" si="2334"/>
        <v>2000</v>
      </c>
      <c r="C14928" s="338">
        <f t="shared" si="2335"/>
        <v>11</v>
      </c>
      <c r="D14928" s="338">
        <f t="shared" si="2336"/>
        <v>11</v>
      </c>
      <c r="E14928" s="334">
        <v>0</v>
      </c>
      <c r="F14928" s="334">
        <v>0</v>
      </c>
      <c r="G14928" s="334">
        <v>0</v>
      </c>
      <c r="H14928" s="334">
        <v>0</v>
      </c>
      <c r="I14928" s="334">
        <v>0</v>
      </c>
      <c r="J14928" s="334">
        <v>0</v>
      </c>
      <c r="K14928" s="334">
        <v>0</v>
      </c>
      <c r="L14928" s="334">
        <v>0</v>
      </c>
      <c r="M14928" s="334">
        <v>0</v>
      </c>
      <c r="N14928" s="334">
        <v>0</v>
      </c>
      <c r="O14928" s="334">
        <v>0</v>
      </c>
      <c r="P14928" s="334">
        <v>0</v>
      </c>
      <c r="Q14928" s="334">
        <v>0</v>
      </c>
      <c r="R14928" s="334">
        <v>0</v>
      </c>
      <c r="S14928" s="334">
        <v>0</v>
      </c>
      <c r="T14928" s="334">
        <v>0</v>
      </c>
      <c r="U14928" s="334">
        <v>0</v>
      </c>
      <c r="V14928" s="334">
        <v>0</v>
      </c>
      <c r="W14928" s="334">
        <v>0</v>
      </c>
      <c r="X14928" s="334">
        <v>0</v>
      </c>
      <c r="Y14928" s="334">
        <v>0</v>
      </c>
      <c r="Z14928" s="334">
        <v>0</v>
      </c>
      <c r="AA14928" s="334">
        <v>0</v>
      </c>
      <c r="AB14928" s="334">
        <v>0</v>
      </c>
      <c r="AD14928" s="334">
        <v>0</v>
      </c>
      <c r="AE14928" s="334">
        <f t="shared" si="2337"/>
        <v>0</v>
      </c>
      <c r="AF14928" s="334">
        <f t="shared" si="2338"/>
        <v>0</v>
      </c>
      <c r="AG14928" s="340">
        <f t="shared" si="2339"/>
        <v>0</v>
      </c>
      <c r="AI14928" s="340">
        <f t="shared" si="2340"/>
        <v>0</v>
      </c>
      <c r="AJ14928" s="340">
        <f t="shared" si="2340"/>
        <v>0</v>
      </c>
      <c r="AK14928" s="340">
        <f t="shared" si="2340"/>
        <v>0</v>
      </c>
      <c r="AL14928" s="340">
        <f t="shared" si="2340"/>
        <v>0</v>
      </c>
      <c r="AM14928" s="340">
        <f t="shared" si="2340"/>
        <v>0</v>
      </c>
    </row>
    <row r="14929" spans="1:39" x14ac:dyDescent="0.35">
      <c r="A14929" s="337">
        <v>36842</v>
      </c>
      <c r="B14929" s="338">
        <f t="shared" si="2334"/>
        <v>2000</v>
      </c>
      <c r="C14929" s="338">
        <f t="shared" si="2335"/>
        <v>11</v>
      </c>
      <c r="D14929" s="338">
        <f t="shared" si="2336"/>
        <v>12</v>
      </c>
      <c r="E14929" s="334">
        <v>0</v>
      </c>
      <c r="F14929" s="334">
        <v>0</v>
      </c>
      <c r="G14929" s="334">
        <v>0</v>
      </c>
      <c r="H14929" s="334">
        <v>0</v>
      </c>
      <c r="I14929" s="334">
        <v>0</v>
      </c>
      <c r="J14929" s="334">
        <v>0</v>
      </c>
      <c r="K14929" s="334">
        <v>0</v>
      </c>
      <c r="L14929" s="334">
        <v>0</v>
      </c>
      <c r="M14929" s="334">
        <v>0</v>
      </c>
      <c r="N14929" s="334">
        <v>0</v>
      </c>
      <c r="O14929" s="334">
        <v>0</v>
      </c>
      <c r="P14929" s="334">
        <v>0</v>
      </c>
      <c r="Q14929" s="334">
        <v>0</v>
      </c>
      <c r="R14929" s="334">
        <v>0</v>
      </c>
      <c r="S14929" s="334">
        <v>0</v>
      </c>
      <c r="T14929" s="334">
        <v>0</v>
      </c>
      <c r="U14929" s="334">
        <v>0</v>
      </c>
      <c r="V14929" s="334">
        <v>0</v>
      </c>
      <c r="W14929" s="334">
        <v>0</v>
      </c>
      <c r="X14929" s="334">
        <v>0</v>
      </c>
      <c r="Y14929" s="334">
        <v>0</v>
      </c>
      <c r="Z14929" s="334">
        <v>0</v>
      </c>
      <c r="AA14929" s="334">
        <v>0</v>
      </c>
      <c r="AB14929" s="334">
        <v>0</v>
      </c>
      <c r="AD14929" s="334">
        <v>0</v>
      </c>
      <c r="AE14929" s="334">
        <f t="shared" si="2337"/>
        <v>0</v>
      </c>
      <c r="AF14929" s="334">
        <f t="shared" si="2338"/>
        <v>0</v>
      </c>
      <c r="AG14929" s="340">
        <f t="shared" si="2339"/>
        <v>0</v>
      </c>
      <c r="AI14929" s="340">
        <f t="shared" si="2340"/>
        <v>0</v>
      </c>
      <c r="AJ14929" s="340">
        <f t="shared" si="2340"/>
        <v>0</v>
      </c>
      <c r="AK14929" s="340">
        <f t="shared" si="2340"/>
        <v>0</v>
      </c>
      <c r="AL14929" s="340">
        <f t="shared" si="2340"/>
        <v>0</v>
      </c>
      <c r="AM14929" s="340">
        <f t="shared" si="2340"/>
        <v>0</v>
      </c>
    </row>
    <row r="14930" spans="1:39" x14ac:dyDescent="0.35">
      <c r="A14930" s="337">
        <v>36843</v>
      </c>
      <c r="B14930" s="338">
        <f t="shared" si="2334"/>
        <v>2000</v>
      </c>
      <c r="C14930" s="338">
        <f t="shared" si="2335"/>
        <v>11</v>
      </c>
      <c r="D14930" s="338">
        <f t="shared" si="2336"/>
        <v>13</v>
      </c>
      <c r="E14930" s="334">
        <v>0</v>
      </c>
      <c r="F14930" s="334">
        <v>0</v>
      </c>
      <c r="G14930" s="334">
        <v>0</v>
      </c>
      <c r="H14930" s="334">
        <v>0</v>
      </c>
      <c r="I14930" s="334">
        <v>0</v>
      </c>
      <c r="J14930" s="334">
        <v>0</v>
      </c>
      <c r="K14930" s="334">
        <v>0</v>
      </c>
      <c r="L14930" s="334">
        <v>0</v>
      </c>
      <c r="M14930" s="334">
        <v>0</v>
      </c>
      <c r="N14930" s="334">
        <v>0</v>
      </c>
      <c r="O14930" s="334">
        <v>0</v>
      </c>
      <c r="P14930" s="334">
        <v>0</v>
      </c>
      <c r="Q14930" s="334">
        <v>0</v>
      </c>
      <c r="R14930" s="334">
        <v>0</v>
      </c>
      <c r="S14930" s="334">
        <v>0</v>
      </c>
      <c r="T14930" s="334">
        <v>0</v>
      </c>
      <c r="U14930" s="334">
        <v>0</v>
      </c>
      <c r="V14930" s="334">
        <v>0</v>
      </c>
      <c r="W14930" s="334">
        <v>0</v>
      </c>
      <c r="X14930" s="334">
        <v>0</v>
      </c>
      <c r="Y14930" s="334">
        <v>0</v>
      </c>
      <c r="Z14930" s="334">
        <v>0</v>
      </c>
      <c r="AA14930" s="334">
        <v>0</v>
      </c>
      <c r="AB14930" s="334">
        <v>0</v>
      </c>
      <c r="AD14930" s="334">
        <v>0</v>
      </c>
      <c r="AE14930" s="334">
        <f t="shared" si="2337"/>
        <v>0</v>
      </c>
      <c r="AF14930" s="334">
        <f t="shared" si="2338"/>
        <v>0</v>
      </c>
      <c r="AG14930" s="340">
        <f t="shared" si="2339"/>
        <v>0</v>
      </c>
      <c r="AI14930" s="340">
        <f t="shared" si="2340"/>
        <v>0</v>
      </c>
      <c r="AJ14930" s="340">
        <f t="shared" si="2340"/>
        <v>0</v>
      </c>
      <c r="AK14930" s="340">
        <f t="shared" si="2340"/>
        <v>0</v>
      </c>
      <c r="AL14930" s="340">
        <f t="shared" si="2340"/>
        <v>0</v>
      </c>
      <c r="AM14930" s="340">
        <f t="shared" si="2340"/>
        <v>0</v>
      </c>
    </row>
    <row r="14931" spans="1:39" x14ac:dyDescent="0.35">
      <c r="A14931" s="337">
        <v>36844</v>
      </c>
      <c r="B14931" s="338">
        <f t="shared" si="2334"/>
        <v>2000</v>
      </c>
      <c r="C14931" s="338">
        <f t="shared" si="2335"/>
        <v>11</v>
      </c>
      <c r="D14931" s="338">
        <f t="shared" si="2336"/>
        <v>14</v>
      </c>
      <c r="E14931" s="334">
        <v>0</v>
      </c>
      <c r="F14931" s="334">
        <v>0</v>
      </c>
      <c r="G14931" s="334">
        <v>0</v>
      </c>
      <c r="H14931" s="334">
        <v>0</v>
      </c>
      <c r="I14931" s="334">
        <v>0</v>
      </c>
      <c r="J14931" s="334">
        <v>0</v>
      </c>
      <c r="K14931" s="334">
        <v>0</v>
      </c>
      <c r="L14931" s="334">
        <v>0</v>
      </c>
      <c r="M14931" s="334">
        <v>0</v>
      </c>
      <c r="N14931" s="334">
        <v>0</v>
      </c>
      <c r="O14931" s="334">
        <v>0</v>
      </c>
      <c r="P14931" s="334">
        <v>0</v>
      </c>
      <c r="Q14931" s="334">
        <v>0</v>
      </c>
      <c r="R14931" s="334">
        <v>0</v>
      </c>
      <c r="S14931" s="334">
        <v>0</v>
      </c>
      <c r="T14931" s="334">
        <v>0</v>
      </c>
      <c r="U14931" s="334">
        <v>0</v>
      </c>
      <c r="V14931" s="334">
        <v>0</v>
      </c>
      <c r="W14931" s="334">
        <v>0</v>
      </c>
      <c r="X14931" s="334">
        <v>0</v>
      </c>
      <c r="Y14931" s="334">
        <v>0</v>
      </c>
      <c r="Z14931" s="334">
        <v>0</v>
      </c>
      <c r="AA14931" s="334">
        <v>0</v>
      </c>
      <c r="AB14931" s="334">
        <v>0</v>
      </c>
      <c r="AD14931" s="334">
        <v>0</v>
      </c>
      <c r="AE14931" s="334">
        <f t="shared" si="2337"/>
        <v>0</v>
      </c>
      <c r="AF14931" s="334">
        <f t="shared" si="2338"/>
        <v>0</v>
      </c>
      <c r="AG14931" s="340">
        <f t="shared" si="2339"/>
        <v>0</v>
      </c>
      <c r="AI14931" s="340">
        <f t="shared" si="2340"/>
        <v>0</v>
      </c>
      <c r="AJ14931" s="340">
        <f t="shared" si="2340"/>
        <v>0</v>
      </c>
      <c r="AK14931" s="340">
        <f t="shared" si="2340"/>
        <v>0</v>
      </c>
      <c r="AL14931" s="340">
        <f t="shared" si="2340"/>
        <v>0</v>
      </c>
      <c r="AM14931" s="340">
        <f t="shared" si="2340"/>
        <v>0</v>
      </c>
    </row>
    <row r="14932" spans="1:39" x14ac:dyDescent="0.35">
      <c r="A14932" s="337">
        <v>36845</v>
      </c>
      <c r="B14932" s="338">
        <f t="shared" si="2334"/>
        <v>2000</v>
      </c>
      <c r="C14932" s="338">
        <f t="shared" si="2335"/>
        <v>11</v>
      </c>
      <c r="D14932" s="338">
        <f t="shared" si="2336"/>
        <v>15</v>
      </c>
      <c r="E14932" s="334">
        <v>0</v>
      </c>
      <c r="F14932" s="334">
        <v>0</v>
      </c>
      <c r="G14932" s="334">
        <v>0</v>
      </c>
      <c r="H14932" s="334">
        <v>0</v>
      </c>
      <c r="I14932" s="334">
        <v>0</v>
      </c>
      <c r="J14932" s="334">
        <v>0</v>
      </c>
      <c r="K14932" s="334">
        <v>0</v>
      </c>
      <c r="L14932" s="334">
        <v>0</v>
      </c>
      <c r="M14932" s="334">
        <v>0</v>
      </c>
      <c r="N14932" s="334">
        <v>0</v>
      </c>
      <c r="O14932" s="334">
        <v>0</v>
      </c>
      <c r="P14932" s="334">
        <v>0</v>
      </c>
      <c r="Q14932" s="334">
        <v>0</v>
      </c>
      <c r="R14932" s="334">
        <v>0</v>
      </c>
      <c r="S14932" s="334">
        <v>0</v>
      </c>
      <c r="T14932" s="334">
        <v>0</v>
      </c>
      <c r="U14932" s="334">
        <v>0</v>
      </c>
      <c r="V14932" s="334">
        <v>0</v>
      </c>
      <c r="W14932" s="334">
        <v>0</v>
      </c>
      <c r="X14932" s="334">
        <v>0</v>
      </c>
      <c r="Y14932" s="334">
        <v>0</v>
      </c>
      <c r="Z14932" s="334">
        <v>0</v>
      </c>
      <c r="AA14932" s="334">
        <v>0</v>
      </c>
      <c r="AB14932" s="334">
        <v>0</v>
      </c>
      <c r="AD14932" s="334">
        <v>0</v>
      </c>
      <c r="AE14932" s="334">
        <f t="shared" si="2337"/>
        <v>0</v>
      </c>
      <c r="AF14932" s="334">
        <f t="shared" si="2338"/>
        <v>0</v>
      </c>
      <c r="AG14932" s="340">
        <f t="shared" si="2339"/>
        <v>0</v>
      </c>
      <c r="AI14932" s="340">
        <f t="shared" ref="AI14932:AM14947" si="2341">IF($C14932=AI$1,$AF14932,0)</f>
        <v>0</v>
      </c>
      <c r="AJ14932" s="340">
        <f t="shared" si="2341"/>
        <v>0</v>
      </c>
      <c r="AK14932" s="340">
        <f t="shared" si="2341"/>
        <v>0</v>
      </c>
      <c r="AL14932" s="340">
        <f t="shared" si="2341"/>
        <v>0</v>
      </c>
      <c r="AM14932" s="340">
        <f t="shared" si="2341"/>
        <v>0</v>
      </c>
    </row>
    <row r="14933" spans="1:39" x14ac:dyDescent="0.35">
      <c r="A14933" s="337">
        <v>36846</v>
      </c>
      <c r="B14933" s="338">
        <f t="shared" si="2334"/>
        <v>2000</v>
      </c>
      <c r="C14933" s="338">
        <f t="shared" si="2335"/>
        <v>11</v>
      </c>
      <c r="D14933" s="338">
        <f t="shared" si="2336"/>
        <v>16</v>
      </c>
      <c r="E14933" s="334">
        <v>0</v>
      </c>
      <c r="F14933" s="334">
        <v>0</v>
      </c>
      <c r="G14933" s="334">
        <v>0</v>
      </c>
      <c r="H14933" s="334">
        <v>0</v>
      </c>
      <c r="I14933" s="334">
        <v>0</v>
      </c>
      <c r="J14933" s="334">
        <v>0</v>
      </c>
      <c r="K14933" s="334">
        <v>0</v>
      </c>
      <c r="L14933" s="334">
        <v>0</v>
      </c>
      <c r="M14933" s="334">
        <v>0</v>
      </c>
      <c r="N14933" s="334">
        <v>0</v>
      </c>
      <c r="O14933" s="334">
        <v>0</v>
      </c>
      <c r="P14933" s="334">
        <v>0</v>
      </c>
      <c r="Q14933" s="334">
        <v>0</v>
      </c>
      <c r="R14933" s="334">
        <v>0</v>
      </c>
      <c r="S14933" s="334">
        <v>0</v>
      </c>
      <c r="T14933" s="334">
        <v>0</v>
      </c>
      <c r="U14933" s="334">
        <v>0</v>
      </c>
      <c r="V14933" s="334">
        <v>0</v>
      </c>
      <c r="W14933" s="334">
        <v>0</v>
      </c>
      <c r="X14933" s="334">
        <v>0</v>
      </c>
      <c r="Y14933" s="334">
        <v>0</v>
      </c>
      <c r="Z14933" s="334">
        <v>0</v>
      </c>
      <c r="AA14933" s="334">
        <v>0</v>
      </c>
      <c r="AB14933" s="334">
        <v>0</v>
      </c>
      <c r="AD14933" s="334">
        <v>0</v>
      </c>
      <c r="AE14933" s="334">
        <f t="shared" si="2337"/>
        <v>0</v>
      </c>
      <c r="AF14933" s="334">
        <f t="shared" si="2338"/>
        <v>0</v>
      </c>
      <c r="AG14933" s="340">
        <f t="shared" si="2339"/>
        <v>0</v>
      </c>
      <c r="AI14933" s="340">
        <f t="shared" si="2341"/>
        <v>0</v>
      </c>
      <c r="AJ14933" s="340">
        <f t="shared" si="2341"/>
        <v>0</v>
      </c>
      <c r="AK14933" s="340">
        <f t="shared" si="2341"/>
        <v>0</v>
      </c>
      <c r="AL14933" s="340">
        <f t="shared" si="2341"/>
        <v>0</v>
      </c>
      <c r="AM14933" s="340">
        <f t="shared" si="2341"/>
        <v>0</v>
      </c>
    </row>
    <row r="14934" spans="1:39" x14ac:dyDescent="0.35">
      <c r="A14934" s="337">
        <v>36847</v>
      </c>
      <c r="B14934" s="338">
        <f t="shared" si="2334"/>
        <v>2000</v>
      </c>
      <c r="C14934" s="338">
        <f t="shared" si="2335"/>
        <v>11</v>
      </c>
      <c r="D14934" s="338">
        <f t="shared" si="2336"/>
        <v>17</v>
      </c>
      <c r="E14934" s="334">
        <v>0</v>
      </c>
      <c r="F14934" s="334">
        <v>0</v>
      </c>
      <c r="G14934" s="334">
        <v>0</v>
      </c>
      <c r="H14934" s="334">
        <v>0</v>
      </c>
      <c r="I14934" s="334">
        <v>0</v>
      </c>
      <c r="J14934" s="334">
        <v>0</v>
      </c>
      <c r="K14934" s="334">
        <v>0</v>
      </c>
      <c r="L14934" s="334">
        <v>0</v>
      </c>
      <c r="M14934" s="334">
        <v>0</v>
      </c>
      <c r="N14934" s="334">
        <v>0</v>
      </c>
      <c r="O14934" s="334">
        <v>0</v>
      </c>
      <c r="P14934" s="334">
        <v>0</v>
      </c>
      <c r="Q14934" s="334">
        <v>0</v>
      </c>
      <c r="R14934" s="334">
        <v>0</v>
      </c>
      <c r="S14934" s="334">
        <v>0</v>
      </c>
      <c r="T14934" s="334">
        <v>0</v>
      </c>
      <c r="U14934" s="334">
        <v>0</v>
      </c>
      <c r="V14934" s="334">
        <v>0</v>
      </c>
      <c r="W14934" s="334">
        <v>0</v>
      </c>
      <c r="X14934" s="334">
        <v>0</v>
      </c>
      <c r="Y14934" s="334">
        <v>0</v>
      </c>
      <c r="Z14934" s="334">
        <v>0</v>
      </c>
      <c r="AA14934" s="334">
        <v>0</v>
      </c>
      <c r="AB14934" s="334">
        <v>0</v>
      </c>
      <c r="AD14934" s="334">
        <v>0</v>
      </c>
      <c r="AE14934" s="334">
        <f t="shared" si="2337"/>
        <v>0</v>
      </c>
      <c r="AF14934" s="334">
        <f t="shared" si="2338"/>
        <v>0</v>
      </c>
      <c r="AG14934" s="340">
        <f t="shared" si="2339"/>
        <v>0</v>
      </c>
      <c r="AI14934" s="340">
        <f t="shared" si="2341"/>
        <v>0</v>
      </c>
      <c r="AJ14934" s="340">
        <f t="shared" si="2341"/>
        <v>0</v>
      </c>
      <c r="AK14934" s="340">
        <f t="shared" si="2341"/>
        <v>0</v>
      </c>
      <c r="AL14934" s="340">
        <f t="shared" si="2341"/>
        <v>0</v>
      </c>
      <c r="AM14934" s="340">
        <f t="shared" si="2341"/>
        <v>0</v>
      </c>
    </row>
    <row r="14935" spans="1:39" x14ac:dyDescent="0.35">
      <c r="A14935" s="337">
        <v>36848</v>
      </c>
      <c r="B14935" s="338">
        <f t="shared" si="2334"/>
        <v>2000</v>
      </c>
      <c r="C14935" s="338">
        <f t="shared" si="2335"/>
        <v>11</v>
      </c>
      <c r="D14935" s="338">
        <f t="shared" si="2336"/>
        <v>18</v>
      </c>
      <c r="E14935" s="334">
        <v>0</v>
      </c>
      <c r="F14935" s="334">
        <v>0</v>
      </c>
      <c r="G14935" s="334">
        <v>0</v>
      </c>
      <c r="H14935" s="334">
        <v>0</v>
      </c>
      <c r="I14935" s="334">
        <v>0</v>
      </c>
      <c r="J14935" s="334">
        <v>0</v>
      </c>
      <c r="K14935" s="334">
        <v>0</v>
      </c>
      <c r="L14935" s="334">
        <v>0</v>
      </c>
      <c r="M14935" s="334">
        <v>0</v>
      </c>
      <c r="N14935" s="334">
        <v>0</v>
      </c>
      <c r="O14935" s="334">
        <v>0</v>
      </c>
      <c r="P14935" s="334">
        <v>0</v>
      </c>
      <c r="Q14935" s="334">
        <v>0</v>
      </c>
      <c r="R14935" s="334">
        <v>0</v>
      </c>
      <c r="S14935" s="334">
        <v>0</v>
      </c>
      <c r="T14935" s="334">
        <v>0</v>
      </c>
      <c r="U14935" s="334">
        <v>0</v>
      </c>
      <c r="V14935" s="334">
        <v>0</v>
      </c>
      <c r="W14935" s="334">
        <v>0</v>
      </c>
      <c r="X14935" s="334">
        <v>0</v>
      </c>
      <c r="Y14935" s="334">
        <v>0</v>
      </c>
      <c r="Z14935" s="334">
        <v>0</v>
      </c>
      <c r="AA14935" s="334">
        <v>0</v>
      </c>
      <c r="AB14935" s="334">
        <v>0</v>
      </c>
      <c r="AD14935" s="334">
        <v>0</v>
      </c>
      <c r="AE14935" s="334">
        <f t="shared" si="2337"/>
        <v>0</v>
      </c>
      <c r="AF14935" s="334">
        <f t="shared" si="2338"/>
        <v>0</v>
      </c>
      <c r="AG14935" s="340">
        <f t="shared" si="2339"/>
        <v>0</v>
      </c>
      <c r="AI14935" s="340">
        <f t="shared" si="2341"/>
        <v>0</v>
      </c>
      <c r="AJ14935" s="340">
        <f t="shared" si="2341"/>
        <v>0</v>
      </c>
      <c r="AK14935" s="340">
        <f t="shared" si="2341"/>
        <v>0</v>
      </c>
      <c r="AL14935" s="340">
        <f t="shared" si="2341"/>
        <v>0</v>
      </c>
      <c r="AM14935" s="340">
        <f t="shared" si="2341"/>
        <v>0</v>
      </c>
    </row>
    <row r="14936" spans="1:39" x14ac:dyDescent="0.35">
      <c r="A14936" s="337">
        <v>36849</v>
      </c>
      <c r="B14936" s="338">
        <f t="shared" si="2334"/>
        <v>2000</v>
      </c>
      <c r="C14936" s="338">
        <f t="shared" si="2335"/>
        <v>11</v>
      </c>
      <c r="D14936" s="338">
        <f t="shared" si="2336"/>
        <v>19</v>
      </c>
      <c r="E14936" s="334">
        <v>0</v>
      </c>
      <c r="F14936" s="334">
        <v>0</v>
      </c>
      <c r="G14936" s="334">
        <v>0</v>
      </c>
      <c r="H14936" s="334">
        <v>0</v>
      </c>
      <c r="I14936" s="334">
        <v>0</v>
      </c>
      <c r="J14936" s="334">
        <v>0</v>
      </c>
      <c r="K14936" s="334">
        <v>0</v>
      </c>
      <c r="L14936" s="334">
        <v>0</v>
      </c>
      <c r="M14936" s="334">
        <v>0</v>
      </c>
      <c r="N14936" s="334">
        <v>0</v>
      </c>
      <c r="O14936" s="334">
        <v>0</v>
      </c>
      <c r="P14936" s="334">
        <v>0</v>
      </c>
      <c r="Q14936" s="334">
        <v>0</v>
      </c>
      <c r="R14936" s="334">
        <v>0</v>
      </c>
      <c r="S14936" s="334">
        <v>0</v>
      </c>
      <c r="T14936" s="334">
        <v>0</v>
      </c>
      <c r="U14936" s="334">
        <v>0</v>
      </c>
      <c r="V14936" s="334">
        <v>0</v>
      </c>
      <c r="W14936" s="334">
        <v>0</v>
      </c>
      <c r="X14936" s="334">
        <v>0</v>
      </c>
      <c r="Y14936" s="334">
        <v>0</v>
      </c>
      <c r="Z14936" s="334">
        <v>0</v>
      </c>
      <c r="AA14936" s="334">
        <v>0</v>
      </c>
      <c r="AB14936" s="334">
        <v>0</v>
      </c>
      <c r="AD14936" s="334">
        <v>0</v>
      </c>
      <c r="AE14936" s="334">
        <f t="shared" si="2337"/>
        <v>0</v>
      </c>
      <c r="AF14936" s="334">
        <f t="shared" si="2338"/>
        <v>0</v>
      </c>
      <c r="AG14936" s="340">
        <f t="shared" si="2339"/>
        <v>0</v>
      </c>
      <c r="AI14936" s="340">
        <f t="shared" si="2341"/>
        <v>0</v>
      </c>
      <c r="AJ14936" s="340">
        <f t="shared" si="2341"/>
        <v>0</v>
      </c>
      <c r="AK14936" s="340">
        <f t="shared" si="2341"/>
        <v>0</v>
      </c>
      <c r="AL14936" s="340">
        <f t="shared" si="2341"/>
        <v>0</v>
      </c>
      <c r="AM14936" s="340">
        <f t="shared" si="2341"/>
        <v>0</v>
      </c>
    </row>
    <row r="14937" spans="1:39" x14ac:dyDescent="0.35">
      <c r="A14937" s="337">
        <v>36850</v>
      </c>
      <c r="B14937" s="338">
        <f t="shared" si="2334"/>
        <v>2000</v>
      </c>
      <c r="C14937" s="338">
        <f t="shared" si="2335"/>
        <v>11</v>
      </c>
      <c r="D14937" s="338">
        <f t="shared" si="2336"/>
        <v>20</v>
      </c>
      <c r="E14937" s="334">
        <v>0</v>
      </c>
      <c r="F14937" s="334">
        <v>0</v>
      </c>
      <c r="G14937" s="334">
        <v>0</v>
      </c>
      <c r="H14937" s="334">
        <v>0</v>
      </c>
      <c r="I14937" s="334">
        <v>0</v>
      </c>
      <c r="J14937" s="334">
        <v>0</v>
      </c>
      <c r="K14937" s="334">
        <v>0</v>
      </c>
      <c r="L14937" s="334">
        <v>0</v>
      </c>
      <c r="M14937" s="334">
        <v>0</v>
      </c>
      <c r="N14937" s="334">
        <v>0</v>
      </c>
      <c r="O14937" s="334">
        <v>0</v>
      </c>
      <c r="P14937" s="334">
        <v>0</v>
      </c>
      <c r="Q14937" s="334">
        <v>0</v>
      </c>
      <c r="R14937" s="334">
        <v>0</v>
      </c>
      <c r="S14937" s="334">
        <v>0</v>
      </c>
      <c r="T14937" s="334">
        <v>0</v>
      </c>
      <c r="U14937" s="334">
        <v>0</v>
      </c>
      <c r="V14937" s="334">
        <v>0</v>
      </c>
      <c r="W14937" s="334">
        <v>0</v>
      </c>
      <c r="X14937" s="334">
        <v>0</v>
      </c>
      <c r="Y14937" s="334">
        <v>0</v>
      </c>
      <c r="Z14937" s="334">
        <v>0</v>
      </c>
      <c r="AA14937" s="334">
        <v>0</v>
      </c>
      <c r="AB14937" s="334">
        <v>0</v>
      </c>
      <c r="AD14937" s="334">
        <v>0</v>
      </c>
      <c r="AE14937" s="334">
        <f t="shared" si="2337"/>
        <v>0</v>
      </c>
      <c r="AF14937" s="334">
        <f t="shared" si="2338"/>
        <v>0</v>
      </c>
      <c r="AG14937" s="340">
        <f t="shared" si="2339"/>
        <v>0</v>
      </c>
      <c r="AI14937" s="340">
        <f t="shared" si="2341"/>
        <v>0</v>
      </c>
      <c r="AJ14937" s="340">
        <f t="shared" si="2341"/>
        <v>0</v>
      </c>
      <c r="AK14937" s="340">
        <f t="shared" si="2341"/>
        <v>0</v>
      </c>
      <c r="AL14937" s="340">
        <f t="shared" si="2341"/>
        <v>0</v>
      </c>
      <c r="AM14937" s="340">
        <f t="shared" si="2341"/>
        <v>0</v>
      </c>
    </row>
    <row r="14938" spans="1:39" x14ac:dyDescent="0.35">
      <c r="A14938" s="337">
        <v>36851</v>
      </c>
      <c r="B14938" s="338">
        <f t="shared" si="2334"/>
        <v>2000</v>
      </c>
      <c r="C14938" s="338">
        <f t="shared" si="2335"/>
        <v>11</v>
      </c>
      <c r="D14938" s="338">
        <f t="shared" si="2336"/>
        <v>21</v>
      </c>
      <c r="E14938" s="334">
        <v>0</v>
      </c>
      <c r="F14938" s="334">
        <v>0</v>
      </c>
      <c r="G14938" s="334">
        <v>0</v>
      </c>
      <c r="H14938" s="334">
        <v>0</v>
      </c>
      <c r="I14938" s="334">
        <v>0</v>
      </c>
      <c r="J14938" s="334">
        <v>0</v>
      </c>
      <c r="K14938" s="334">
        <v>0</v>
      </c>
      <c r="L14938" s="334">
        <v>0</v>
      </c>
      <c r="M14938" s="334">
        <v>0</v>
      </c>
      <c r="N14938" s="334">
        <v>0</v>
      </c>
      <c r="O14938" s="334">
        <v>0</v>
      </c>
      <c r="P14938" s="334">
        <v>0</v>
      </c>
      <c r="Q14938" s="334">
        <v>0</v>
      </c>
      <c r="R14938" s="334">
        <v>0</v>
      </c>
      <c r="S14938" s="334">
        <v>0</v>
      </c>
      <c r="T14938" s="334">
        <v>0</v>
      </c>
      <c r="U14938" s="334">
        <v>0</v>
      </c>
      <c r="V14938" s="334">
        <v>0</v>
      </c>
      <c r="W14938" s="334">
        <v>0</v>
      </c>
      <c r="X14938" s="334">
        <v>0</v>
      </c>
      <c r="Y14938" s="334">
        <v>0</v>
      </c>
      <c r="Z14938" s="334">
        <v>0</v>
      </c>
      <c r="AA14938" s="334">
        <v>0</v>
      </c>
      <c r="AB14938" s="334">
        <v>0</v>
      </c>
      <c r="AD14938" s="334">
        <v>0</v>
      </c>
      <c r="AE14938" s="334">
        <f t="shared" si="2337"/>
        <v>0</v>
      </c>
      <c r="AF14938" s="334">
        <f t="shared" si="2338"/>
        <v>0</v>
      </c>
      <c r="AG14938" s="340">
        <f t="shared" si="2339"/>
        <v>0</v>
      </c>
      <c r="AI14938" s="340">
        <f t="shared" si="2341"/>
        <v>0</v>
      </c>
      <c r="AJ14938" s="340">
        <f t="shared" si="2341"/>
        <v>0</v>
      </c>
      <c r="AK14938" s="340">
        <f t="shared" si="2341"/>
        <v>0</v>
      </c>
      <c r="AL14938" s="340">
        <f t="shared" si="2341"/>
        <v>0</v>
      </c>
      <c r="AM14938" s="340">
        <f t="shared" si="2341"/>
        <v>0</v>
      </c>
    </row>
    <row r="14939" spans="1:39" x14ac:dyDescent="0.35">
      <c r="A14939" s="337">
        <v>36852</v>
      </c>
      <c r="B14939" s="338">
        <f t="shared" si="2334"/>
        <v>2000</v>
      </c>
      <c r="C14939" s="338">
        <f t="shared" si="2335"/>
        <v>11</v>
      </c>
      <c r="D14939" s="338">
        <f t="shared" si="2336"/>
        <v>22</v>
      </c>
      <c r="E14939" s="334">
        <v>0</v>
      </c>
      <c r="F14939" s="334">
        <v>0</v>
      </c>
      <c r="G14939" s="334">
        <v>0</v>
      </c>
      <c r="H14939" s="334">
        <v>0</v>
      </c>
      <c r="I14939" s="334">
        <v>0</v>
      </c>
      <c r="J14939" s="334">
        <v>0</v>
      </c>
      <c r="K14939" s="334">
        <v>0</v>
      </c>
      <c r="L14939" s="334">
        <v>0</v>
      </c>
      <c r="M14939" s="334">
        <v>0</v>
      </c>
      <c r="N14939" s="334">
        <v>0</v>
      </c>
      <c r="O14939" s="334">
        <v>0</v>
      </c>
      <c r="P14939" s="334">
        <v>0</v>
      </c>
      <c r="Q14939" s="334">
        <v>0</v>
      </c>
      <c r="R14939" s="334">
        <v>0</v>
      </c>
      <c r="S14939" s="334">
        <v>0</v>
      </c>
      <c r="T14939" s="334">
        <v>0</v>
      </c>
      <c r="U14939" s="334">
        <v>0</v>
      </c>
      <c r="V14939" s="334">
        <v>0</v>
      </c>
      <c r="W14939" s="334">
        <v>0</v>
      </c>
      <c r="X14939" s="334">
        <v>0</v>
      </c>
      <c r="Y14939" s="334">
        <v>0</v>
      </c>
      <c r="Z14939" s="334">
        <v>0</v>
      </c>
      <c r="AA14939" s="334">
        <v>0</v>
      </c>
      <c r="AB14939" s="334">
        <v>0</v>
      </c>
      <c r="AD14939" s="334">
        <v>0</v>
      </c>
      <c r="AE14939" s="334">
        <f t="shared" si="2337"/>
        <v>0</v>
      </c>
      <c r="AF14939" s="334">
        <f t="shared" si="2338"/>
        <v>0</v>
      </c>
      <c r="AG14939" s="340">
        <f t="shared" si="2339"/>
        <v>0</v>
      </c>
      <c r="AI14939" s="340">
        <f t="shared" si="2341"/>
        <v>0</v>
      </c>
      <c r="AJ14939" s="340">
        <f t="shared" si="2341"/>
        <v>0</v>
      </c>
      <c r="AK14939" s="340">
        <f t="shared" si="2341"/>
        <v>0</v>
      </c>
      <c r="AL14939" s="340">
        <f t="shared" si="2341"/>
        <v>0</v>
      </c>
      <c r="AM14939" s="340">
        <f t="shared" si="2341"/>
        <v>0</v>
      </c>
    </row>
    <row r="14940" spans="1:39" x14ac:dyDescent="0.35">
      <c r="A14940" s="337">
        <v>36853</v>
      </c>
      <c r="B14940" s="338">
        <f t="shared" si="2334"/>
        <v>2000</v>
      </c>
      <c r="C14940" s="338">
        <f t="shared" si="2335"/>
        <v>11</v>
      </c>
      <c r="D14940" s="338">
        <f t="shared" si="2336"/>
        <v>23</v>
      </c>
      <c r="E14940" s="334">
        <v>0</v>
      </c>
      <c r="F14940" s="334">
        <v>0</v>
      </c>
      <c r="G14940" s="334">
        <v>0</v>
      </c>
      <c r="H14940" s="334">
        <v>0</v>
      </c>
      <c r="I14940" s="334">
        <v>0</v>
      </c>
      <c r="J14940" s="334">
        <v>0</v>
      </c>
      <c r="K14940" s="334">
        <v>0</v>
      </c>
      <c r="L14940" s="334">
        <v>0</v>
      </c>
      <c r="M14940" s="334">
        <v>0</v>
      </c>
      <c r="N14940" s="334">
        <v>0</v>
      </c>
      <c r="O14940" s="334">
        <v>0</v>
      </c>
      <c r="P14940" s="334">
        <v>0</v>
      </c>
      <c r="Q14940" s="334">
        <v>0</v>
      </c>
      <c r="R14940" s="334">
        <v>0</v>
      </c>
      <c r="S14940" s="334">
        <v>0</v>
      </c>
      <c r="T14940" s="334">
        <v>0</v>
      </c>
      <c r="U14940" s="334">
        <v>0</v>
      </c>
      <c r="V14940" s="334">
        <v>0</v>
      </c>
      <c r="W14940" s="334">
        <v>0</v>
      </c>
      <c r="X14940" s="334">
        <v>0</v>
      </c>
      <c r="Y14940" s="334">
        <v>0</v>
      </c>
      <c r="Z14940" s="334">
        <v>0</v>
      </c>
      <c r="AA14940" s="334">
        <v>0</v>
      </c>
      <c r="AB14940" s="334">
        <v>0</v>
      </c>
      <c r="AD14940" s="334">
        <v>0</v>
      </c>
      <c r="AE14940" s="334">
        <f t="shared" si="2337"/>
        <v>0</v>
      </c>
      <c r="AF14940" s="334">
        <f t="shared" si="2338"/>
        <v>0</v>
      </c>
      <c r="AG14940" s="340">
        <f t="shared" si="2339"/>
        <v>0</v>
      </c>
      <c r="AI14940" s="340">
        <f t="shared" si="2341"/>
        <v>0</v>
      </c>
      <c r="AJ14940" s="340">
        <f t="shared" si="2341"/>
        <v>0</v>
      </c>
      <c r="AK14940" s="340">
        <f t="shared" si="2341"/>
        <v>0</v>
      </c>
      <c r="AL14940" s="340">
        <f t="shared" si="2341"/>
        <v>0</v>
      </c>
      <c r="AM14940" s="340">
        <f t="shared" si="2341"/>
        <v>0</v>
      </c>
    </row>
    <row r="14941" spans="1:39" x14ac:dyDescent="0.35">
      <c r="A14941" s="337">
        <v>36854</v>
      </c>
      <c r="B14941" s="338">
        <f t="shared" si="2334"/>
        <v>2000</v>
      </c>
      <c r="C14941" s="338">
        <f t="shared" si="2335"/>
        <v>11</v>
      </c>
      <c r="D14941" s="338">
        <f t="shared" si="2336"/>
        <v>24</v>
      </c>
      <c r="E14941" s="334">
        <v>0</v>
      </c>
      <c r="F14941" s="334">
        <v>0</v>
      </c>
      <c r="G14941" s="334">
        <v>0</v>
      </c>
      <c r="H14941" s="334">
        <v>0</v>
      </c>
      <c r="I14941" s="334">
        <v>0</v>
      </c>
      <c r="J14941" s="334">
        <v>0</v>
      </c>
      <c r="K14941" s="334">
        <v>0</v>
      </c>
      <c r="L14941" s="334">
        <v>0</v>
      </c>
      <c r="M14941" s="334">
        <v>0</v>
      </c>
      <c r="N14941" s="334">
        <v>0</v>
      </c>
      <c r="O14941" s="334">
        <v>0</v>
      </c>
      <c r="P14941" s="334">
        <v>0</v>
      </c>
      <c r="Q14941" s="334">
        <v>0</v>
      </c>
      <c r="R14941" s="334">
        <v>0</v>
      </c>
      <c r="S14941" s="334">
        <v>0</v>
      </c>
      <c r="T14941" s="334">
        <v>0</v>
      </c>
      <c r="U14941" s="334">
        <v>0</v>
      </c>
      <c r="V14941" s="334">
        <v>0</v>
      </c>
      <c r="W14941" s="334">
        <v>0</v>
      </c>
      <c r="X14941" s="334">
        <v>0</v>
      </c>
      <c r="Y14941" s="334">
        <v>0</v>
      </c>
      <c r="Z14941" s="334">
        <v>0</v>
      </c>
      <c r="AA14941" s="334">
        <v>0</v>
      </c>
      <c r="AB14941" s="334">
        <v>0</v>
      </c>
      <c r="AD14941" s="334">
        <v>0</v>
      </c>
      <c r="AE14941" s="334">
        <f t="shared" si="2337"/>
        <v>0</v>
      </c>
      <c r="AF14941" s="334">
        <f t="shared" si="2338"/>
        <v>0</v>
      </c>
      <c r="AG14941" s="340">
        <f t="shared" si="2339"/>
        <v>0</v>
      </c>
      <c r="AI14941" s="340">
        <f t="shared" si="2341"/>
        <v>0</v>
      </c>
      <c r="AJ14941" s="340">
        <f t="shared" si="2341"/>
        <v>0</v>
      </c>
      <c r="AK14941" s="340">
        <f t="shared" si="2341"/>
        <v>0</v>
      </c>
      <c r="AL14941" s="340">
        <f t="shared" si="2341"/>
        <v>0</v>
      </c>
      <c r="AM14941" s="340">
        <f t="shared" si="2341"/>
        <v>0</v>
      </c>
    </row>
    <row r="14942" spans="1:39" x14ac:dyDescent="0.35">
      <c r="A14942" s="337">
        <v>36855</v>
      </c>
      <c r="B14942" s="338">
        <f t="shared" si="2334"/>
        <v>2000</v>
      </c>
      <c r="C14942" s="338">
        <f t="shared" si="2335"/>
        <v>11</v>
      </c>
      <c r="D14942" s="338">
        <f t="shared" si="2336"/>
        <v>25</v>
      </c>
      <c r="E14942" s="334">
        <v>0</v>
      </c>
      <c r="F14942" s="334">
        <v>0</v>
      </c>
      <c r="G14942" s="334">
        <v>0</v>
      </c>
      <c r="H14942" s="334">
        <v>0</v>
      </c>
      <c r="I14942" s="334">
        <v>0</v>
      </c>
      <c r="J14942" s="334">
        <v>0</v>
      </c>
      <c r="K14942" s="334">
        <v>0</v>
      </c>
      <c r="L14942" s="334">
        <v>0</v>
      </c>
      <c r="M14942" s="334">
        <v>0</v>
      </c>
      <c r="N14942" s="334">
        <v>0</v>
      </c>
      <c r="O14942" s="334">
        <v>0</v>
      </c>
      <c r="P14942" s="334">
        <v>0</v>
      </c>
      <c r="Q14942" s="334">
        <v>0</v>
      </c>
      <c r="R14942" s="334">
        <v>0</v>
      </c>
      <c r="S14942" s="334">
        <v>0</v>
      </c>
      <c r="T14942" s="334">
        <v>0</v>
      </c>
      <c r="U14942" s="334">
        <v>0</v>
      </c>
      <c r="V14942" s="334">
        <v>0</v>
      </c>
      <c r="W14942" s="334">
        <v>0</v>
      </c>
      <c r="X14942" s="334">
        <v>0</v>
      </c>
      <c r="Y14942" s="334">
        <v>0</v>
      </c>
      <c r="Z14942" s="334">
        <v>0</v>
      </c>
      <c r="AA14942" s="334">
        <v>0</v>
      </c>
      <c r="AB14942" s="334">
        <v>0</v>
      </c>
      <c r="AD14942" s="334">
        <v>0</v>
      </c>
      <c r="AE14942" s="334">
        <f t="shared" si="2337"/>
        <v>0</v>
      </c>
      <c r="AF14942" s="334">
        <f t="shared" si="2338"/>
        <v>0</v>
      </c>
      <c r="AG14942" s="340">
        <f t="shared" si="2339"/>
        <v>0</v>
      </c>
      <c r="AI14942" s="340">
        <f t="shared" si="2341"/>
        <v>0</v>
      </c>
      <c r="AJ14942" s="340">
        <f t="shared" si="2341"/>
        <v>0</v>
      </c>
      <c r="AK14942" s="340">
        <f t="shared" si="2341"/>
        <v>0</v>
      </c>
      <c r="AL14942" s="340">
        <f t="shared" si="2341"/>
        <v>0</v>
      </c>
      <c r="AM14942" s="340">
        <f t="shared" si="2341"/>
        <v>0</v>
      </c>
    </row>
    <row r="14943" spans="1:39" x14ac:dyDescent="0.35">
      <c r="A14943" s="337">
        <v>36856</v>
      </c>
      <c r="B14943" s="338">
        <f t="shared" si="2334"/>
        <v>2000</v>
      </c>
      <c r="C14943" s="338">
        <f t="shared" si="2335"/>
        <v>11</v>
      </c>
      <c r="D14943" s="338">
        <f t="shared" si="2336"/>
        <v>26</v>
      </c>
      <c r="E14943" s="334">
        <v>0</v>
      </c>
      <c r="F14943" s="334">
        <v>0</v>
      </c>
      <c r="G14943" s="334">
        <v>0</v>
      </c>
      <c r="H14943" s="334">
        <v>0</v>
      </c>
      <c r="I14943" s="334">
        <v>0</v>
      </c>
      <c r="J14943" s="334">
        <v>0</v>
      </c>
      <c r="K14943" s="334">
        <v>0</v>
      </c>
      <c r="L14943" s="334">
        <v>0</v>
      </c>
      <c r="M14943" s="334">
        <v>0</v>
      </c>
      <c r="N14943" s="334">
        <v>0</v>
      </c>
      <c r="O14943" s="334">
        <v>0</v>
      </c>
      <c r="P14943" s="334">
        <v>0</v>
      </c>
      <c r="Q14943" s="334">
        <v>0</v>
      </c>
      <c r="R14943" s="334">
        <v>0</v>
      </c>
      <c r="S14943" s="334">
        <v>0</v>
      </c>
      <c r="T14943" s="334">
        <v>0</v>
      </c>
      <c r="U14943" s="334">
        <v>0</v>
      </c>
      <c r="V14943" s="334">
        <v>0</v>
      </c>
      <c r="W14943" s="334">
        <v>0</v>
      </c>
      <c r="X14943" s="334">
        <v>0</v>
      </c>
      <c r="Y14943" s="334">
        <v>0</v>
      </c>
      <c r="Z14943" s="334">
        <v>0</v>
      </c>
      <c r="AA14943" s="334">
        <v>0</v>
      </c>
      <c r="AB14943" s="334">
        <v>0</v>
      </c>
      <c r="AD14943" s="334">
        <v>0</v>
      </c>
      <c r="AE14943" s="334">
        <f t="shared" si="2337"/>
        <v>0</v>
      </c>
      <c r="AF14943" s="334">
        <f t="shared" si="2338"/>
        <v>0</v>
      </c>
      <c r="AG14943" s="340">
        <f t="shared" si="2339"/>
        <v>0</v>
      </c>
      <c r="AI14943" s="340">
        <f t="shared" si="2341"/>
        <v>0</v>
      </c>
      <c r="AJ14943" s="340">
        <f t="shared" si="2341"/>
        <v>0</v>
      </c>
      <c r="AK14943" s="340">
        <f t="shared" si="2341"/>
        <v>0</v>
      </c>
      <c r="AL14943" s="340">
        <f t="shared" si="2341"/>
        <v>0</v>
      </c>
      <c r="AM14943" s="340">
        <f t="shared" si="2341"/>
        <v>0</v>
      </c>
    </row>
    <row r="14944" spans="1:39" x14ac:dyDescent="0.35">
      <c r="A14944" s="337">
        <v>36857</v>
      </c>
      <c r="B14944" s="338">
        <f t="shared" si="2334"/>
        <v>2000</v>
      </c>
      <c r="C14944" s="338">
        <f t="shared" si="2335"/>
        <v>11</v>
      </c>
      <c r="D14944" s="338">
        <f t="shared" si="2336"/>
        <v>27</v>
      </c>
      <c r="E14944" s="334">
        <v>0</v>
      </c>
      <c r="F14944" s="334">
        <v>0</v>
      </c>
      <c r="G14944" s="334">
        <v>0</v>
      </c>
      <c r="H14944" s="334">
        <v>0</v>
      </c>
      <c r="I14944" s="334">
        <v>0</v>
      </c>
      <c r="J14944" s="334">
        <v>0</v>
      </c>
      <c r="K14944" s="334">
        <v>0</v>
      </c>
      <c r="L14944" s="334">
        <v>0</v>
      </c>
      <c r="M14944" s="334">
        <v>0</v>
      </c>
      <c r="N14944" s="334">
        <v>0</v>
      </c>
      <c r="O14944" s="334">
        <v>0</v>
      </c>
      <c r="P14944" s="334">
        <v>0</v>
      </c>
      <c r="Q14944" s="334">
        <v>0</v>
      </c>
      <c r="R14944" s="334">
        <v>0</v>
      </c>
      <c r="S14944" s="334">
        <v>0</v>
      </c>
      <c r="T14944" s="334">
        <v>0</v>
      </c>
      <c r="U14944" s="334">
        <v>0</v>
      </c>
      <c r="V14944" s="334">
        <v>0</v>
      </c>
      <c r="W14944" s="334">
        <v>0</v>
      </c>
      <c r="X14944" s="334">
        <v>0</v>
      </c>
      <c r="Y14944" s="334">
        <v>0</v>
      </c>
      <c r="Z14944" s="334">
        <v>0</v>
      </c>
      <c r="AA14944" s="334">
        <v>0</v>
      </c>
      <c r="AB14944" s="334">
        <v>0</v>
      </c>
      <c r="AD14944" s="334">
        <v>0</v>
      </c>
      <c r="AE14944" s="334">
        <f t="shared" si="2337"/>
        <v>0</v>
      </c>
      <c r="AF14944" s="334">
        <f t="shared" si="2338"/>
        <v>0</v>
      </c>
      <c r="AG14944" s="340">
        <f t="shared" si="2339"/>
        <v>0</v>
      </c>
      <c r="AI14944" s="340">
        <f t="shared" si="2341"/>
        <v>0</v>
      </c>
      <c r="AJ14944" s="340">
        <f t="shared" si="2341"/>
        <v>0</v>
      </c>
      <c r="AK14944" s="340">
        <f t="shared" si="2341"/>
        <v>0</v>
      </c>
      <c r="AL14944" s="340">
        <f t="shared" si="2341"/>
        <v>0</v>
      </c>
      <c r="AM14944" s="340">
        <f t="shared" si="2341"/>
        <v>0</v>
      </c>
    </row>
    <row r="14945" spans="1:39" x14ac:dyDescent="0.35">
      <c r="A14945" s="337">
        <v>36858</v>
      </c>
      <c r="B14945" s="338">
        <f t="shared" si="2334"/>
        <v>2000</v>
      </c>
      <c r="C14945" s="338">
        <f t="shared" si="2335"/>
        <v>11</v>
      </c>
      <c r="D14945" s="338">
        <f t="shared" si="2336"/>
        <v>28</v>
      </c>
      <c r="E14945" s="334">
        <v>0</v>
      </c>
      <c r="F14945" s="334">
        <v>0</v>
      </c>
      <c r="G14945" s="334">
        <v>0</v>
      </c>
      <c r="H14945" s="334">
        <v>0</v>
      </c>
      <c r="I14945" s="334">
        <v>0</v>
      </c>
      <c r="J14945" s="334">
        <v>0</v>
      </c>
      <c r="K14945" s="334">
        <v>0</v>
      </c>
      <c r="L14945" s="334">
        <v>0</v>
      </c>
      <c r="M14945" s="334">
        <v>0</v>
      </c>
      <c r="N14945" s="334">
        <v>0</v>
      </c>
      <c r="O14945" s="334">
        <v>0</v>
      </c>
      <c r="P14945" s="334">
        <v>0</v>
      </c>
      <c r="Q14945" s="334">
        <v>0</v>
      </c>
      <c r="R14945" s="334">
        <v>0</v>
      </c>
      <c r="S14945" s="334">
        <v>0</v>
      </c>
      <c r="T14945" s="334">
        <v>0</v>
      </c>
      <c r="U14945" s="334">
        <v>0</v>
      </c>
      <c r="V14945" s="334">
        <v>0</v>
      </c>
      <c r="W14945" s="334">
        <v>0</v>
      </c>
      <c r="X14945" s="334">
        <v>0</v>
      </c>
      <c r="Y14945" s="334">
        <v>0</v>
      </c>
      <c r="Z14945" s="334">
        <v>0</v>
      </c>
      <c r="AA14945" s="334">
        <v>0</v>
      </c>
      <c r="AB14945" s="334">
        <v>0</v>
      </c>
      <c r="AD14945" s="334">
        <v>0</v>
      </c>
      <c r="AE14945" s="334">
        <f t="shared" si="2337"/>
        <v>0</v>
      </c>
      <c r="AF14945" s="334">
        <f t="shared" si="2338"/>
        <v>0</v>
      </c>
      <c r="AG14945" s="340">
        <f t="shared" si="2339"/>
        <v>0</v>
      </c>
      <c r="AI14945" s="340">
        <f t="shared" si="2341"/>
        <v>0</v>
      </c>
      <c r="AJ14945" s="340">
        <f t="shared" si="2341"/>
        <v>0</v>
      </c>
      <c r="AK14945" s="340">
        <f t="shared" si="2341"/>
        <v>0</v>
      </c>
      <c r="AL14945" s="340">
        <f t="shared" si="2341"/>
        <v>0</v>
      </c>
      <c r="AM14945" s="340">
        <f t="shared" si="2341"/>
        <v>0</v>
      </c>
    </row>
    <row r="14946" spans="1:39" x14ac:dyDescent="0.35">
      <c r="A14946" s="337">
        <v>36859</v>
      </c>
      <c r="B14946" s="338">
        <f t="shared" si="2334"/>
        <v>2000</v>
      </c>
      <c r="C14946" s="338">
        <f t="shared" si="2335"/>
        <v>11</v>
      </c>
      <c r="D14946" s="338">
        <f t="shared" si="2336"/>
        <v>29</v>
      </c>
      <c r="E14946" s="334">
        <v>0</v>
      </c>
      <c r="F14946" s="334">
        <v>0</v>
      </c>
      <c r="G14946" s="334">
        <v>0</v>
      </c>
      <c r="H14946" s="334">
        <v>0</v>
      </c>
      <c r="I14946" s="334">
        <v>0</v>
      </c>
      <c r="J14946" s="334">
        <v>0</v>
      </c>
      <c r="K14946" s="334">
        <v>0</v>
      </c>
      <c r="L14946" s="334">
        <v>0</v>
      </c>
      <c r="M14946" s="334">
        <v>0</v>
      </c>
      <c r="N14946" s="334">
        <v>0</v>
      </c>
      <c r="O14946" s="334">
        <v>0</v>
      </c>
      <c r="P14946" s="334">
        <v>0</v>
      </c>
      <c r="Q14946" s="334">
        <v>0</v>
      </c>
      <c r="R14946" s="334">
        <v>0</v>
      </c>
      <c r="S14946" s="334">
        <v>0</v>
      </c>
      <c r="T14946" s="334">
        <v>0</v>
      </c>
      <c r="U14946" s="334">
        <v>0</v>
      </c>
      <c r="V14946" s="334">
        <v>0</v>
      </c>
      <c r="W14946" s="334">
        <v>0</v>
      </c>
      <c r="X14946" s="334">
        <v>0</v>
      </c>
      <c r="Y14946" s="334">
        <v>0.2</v>
      </c>
      <c r="Z14946" s="334">
        <v>0.1</v>
      </c>
      <c r="AA14946" s="334">
        <v>0.2</v>
      </c>
      <c r="AB14946" s="334">
        <v>0.1</v>
      </c>
      <c r="AD14946" s="334">
        <v>0.6</v>
      </c>
      <c r="AE14946" s="334">
        <f t="shared" si="2337"/>
        <v>0.6</v>
      </c>
      <c r="AF14946" s="334">
        <f t="shared" si="2338"/>
        <v>0.6</v>
      </c>
      <c r="AG14946" s="340">
        <f t="shared" si="2339"/>
        <v>0</v>
      </c>
      <c r="AI14946" s="340">
        <f t="shared" si="2341"/>
        <v>0</v>
      </c>
      <c r="AJ14946" s="340">
        <f t="shared" si="2341"/>
        <v>0</v>
      </c>
      <c r="AK14946" s="340">
        <f t="shared" si="2341"/>
        <v>0</v>
      </c>
      <c r="AL14946" s="340">
        <f t="shared" si="2341"/>
        <v>0</v>
      </c>
      <c r="AM14946" s="340">
        <f t="shared" si="2341"/>
        <v>0</v>
      </c>
    </row>
    <row r="14947" spans="1:39" x14ac:dyDescent="0.35">
      <c r="A14947" s="337">
        <v>36860</v>
      </c>
      <c r="B14947" s="338">
        <f t="shared" si="2334"/>
        <v>2000</v>
      </c>
      <c r="C14947" s="338">
        <f t="shared" si="2335"/>
        <v>11</v>
      </c>
      <c r="D14947" s="338">
        <f t="shared" si="2336"/>
        <v>30</v>
      </c>
      <c r="E14947" s="334">
        <v>0</v>
      </c>
      <c r="F14947" s="334">
        <v>0.1</v>
      </c>
      <c r="G14947" s="334">
        <v>0</v>
      </c>
      <c r="H14947" s="334">
        <v>0.1</v>
      </c>
      <c r="I14947" s="334">
        <v>0</v>
      </c>
      <c r="J14947" s="334">
        <v>0.1</v>
      </c>
      <c r="K14947" s="334">
        <v>0</v>
      </c>
      <c r="L14947" s="334">
        <v>0.1</v>
      </c>
      <c r="M14947" s="334">
        <v>0</v>
      </c>
      <c r="N14947" s="334">
        <v>0</v>
      </c>
      <c r="O14947" s="334">
        <v>0</v>
      </c>
      <c r="P14947" s="334">
        <v>0</v>
      </c>
      <c r="Q14947" s="334">
        <v>0</v>
      </c>
      <c r="R14947" s="334">
        <v>0</v>
      </c>
      <c r="S14947" s="334">
        <v>0.1</v>
      </c>
      <c r="T14947" s="334">
        <v>0</v>
      </c>
      <c r="U14947" s="334">
        <v>0.1</v>
      </c>
      <c r="V14947" s="334">
        <v>0</v>
      </c>
      <c r="W14947" s="334">
        <v>0</v>
      </c>
      <c r="X14947" s="334">
        <v>0</v>
      </c>
      <c r="Y14947" s="334">
        <v>0.1</v>
      </c>
      <c r="Z14947" s="334">
        <v>0</v>
      </c>
      <c r="AA14947" s="334">
        <v>0.1</v>
      </c>
      <c r="AB14947" s="334">
        <v>0</v>
      </c>
      <c r="AD14947" s="334">
        <v>0.8</v>
      </c>
      <c r="AE14947" s="334">
        <f t="shared" si="2337"/>
        <v>0.8</v>
      </c>
      <c r="AF14947" s="334">
        <f t="shared" si="2338"/>
        <v>0.79999999999999993</v>
      </c>
      <c r="AG14947" s="340">
        <f t="shared" si="2339"/>
        <v>1.1102230246251565E-16</v>
      </c>
      <c r="AI14947" s="340">
        <f t="shared" si="2341"/>
        <v>0</v>
      </c>
      <c r="AJ14947" s="340">
        <f t="shared" si="2341"/>
        <v>0</v>
      </c>
      <c r="AK14947" s="340">
        <f t="shared" si="2341"/>
        <v>0</v>
      </c>
      <c r="AL14947" s="340">
        <f t="shared" si="2341"/>
        <v>0</v>
      </c>
      <c r="AM14947" s="340">
        <f t="shared" si="2341"/>
        <v>0</v>
      </c>
    </row>
    <row r="14948" spans="1:39" x14ac:dyDescent="0.35">
      <c r="A14948" s="337">
        <v>36861</v>
      </c>
      <c r="B14948" s="338">
        <f t="shared" si="2334"/>
        <v>2000</v>
      </c>
      <c r="C14948" s="338">
        <f t="shared" si="2335"/>
        <v>12</v>
      </c>
      <c r="D14948" s="338">
        <f t="shared" si="2336"/>
        <v>1</v>
      </c>
      <c r="E14948" s="334">
        <v>0</v>
      </c>
      <c r="F14948" s="334">
        <v>0</v>
      </c>
      <c r="G14948" s="334">
        <v>0</v>
      </c>
      <c r="H14948" s="334">
        <v>0</v>
      </c>
      <c r="I14948" s="334">
        <v>0</v>
      </c>
      <c r="J14948" s="334">
        <v>0</v>
      </c>
      <c r="K14948" s="334">
        <v>0</v>
      </c>
      <c r="L14948" s="334">
        <v>0</v>
      </c>
      <c r="M14948" s="334">
        <v>0</v>
      </c>
      <c r="N14948" s="334">
        <v>0</v>
      </c>
      <c r="O14948" s="334">
        <v>0</v>
      </c>
      <c r="P14948" s="334">
        <v>0</v>
      </c>
      <c r="Q14948" s="334">
        <v>0</v>
      </c>
      <c r="R14948" s="334">
        <v>0</v>
      </c>
      <c r="S14948" s="334">
        <v>0</v>
      </c>
      <c r="T14948" s="334">
        <v>0</v>
      </c>
      <c r="U14948" s="334">
        <v>0</v>
      </c>
      <c r="V14948" s="334">
        <v>0</v>
      </c>
      <c r="W14948" s="334">
        <v>0</v>
      </c>
      <c r="X14948" s="334">
        <v>0</v>
      </c>
      <c r="Y14948" s="334">
        <v>0</v>
      </c>
      <c r="Z14948" s="334">
        <v>0</v>
      </c>
      <c r="AA14948" s="334">
        <v>0</v>
      </c>
      <c r="AB14948" s="334">
        <v>0</v>
      </c>
      <c r="AD14948" s="334">
        <v>0</v>
      </c>
      <c r="AE14948" s="334">
        <f t="shared" si="2337"/>
        <v>0</v>
      </c>
      <c r="AF14948" s="334">
        <f t="shared" si="2338"/>
        <v>0</v>
      </c>
      <c r="AG14948" s="340">
        <f t="shared" si="2339"/>
        <v>0</v>
      </c>
      <c r="AI14948" s="340">
        <f t="shared" ref="AI14948:AM14963" si="2342">IF($C14948=AI$1,$AF14948,0)</f>
        <v>0</v>
      </c>
      <c r="AJ14948" s="340">
        <f t="shared" si="2342"/>
        <v>0</v>
      </c>
      <c r="AK14948" s="340">
        <f t="shared" si="2342"/>
        <v>0</v>
      </c>
      <c r="AL14948" s="340">
        <f t="shared" si="2342"/>
        <v>0</v>
      </c>
      <c r="AM14948" s="340">
        <f t="shared" si="2342"/>
        <v>0</v>
      </c>
    </row>
    <row r="14949" spans="1:39" x14ac:dyDescent="0.35">
      <c r="A14949" s="337">
        <v>36862</v>
      </c>
      <c r="B14949" s="338">
        <f t="shared" si="2334"/>
        <v>2000</v>
      </c>
      <c r="C14949" s="338">
        <f t="shared" si="2335"/>
        <v>12</v>
      </c>
      <c r="D14949" s="338">
        <f t="shared" si="2336"/>
        <v>2</v>
      </c>
      <c r="E14949" s="334">
        <v>0</v>
      </c>
      <c r="F14949" s="334">
        <v>0</v>
      </c>
      <c r="G14949" s="334">
        <v>0</v>
      </c>
      <c r="H14949" s="334">
        <v>0</v>
      </c>
      <c r="I14949" s="334">
        <v>0</v>
      </c>
      <c r="J14949" s="334">
        <v>0</v>
      </c>
      <c r="K14949" s="334">
        <v>0</v>
      </c>
      <c r="L14949" s="334">
        <v>0</v>
      </c>
      <c r="M14949" s="334">
        <v>0</v>
      </c>
      <c r="N14949" s="334">
        <v>0</v>
      </c>
      <c r="O14949" s="334">
        <v>0</v>
      </c>
      <c r="P14949" s="334">
        <v>0</v>
      </c>
      <c r="Q14949" s="334">
        <v>0</v>
      </c>
      <c r="R14949" s="334">
        <v>0</v>
      </c>
      <c r="S14949" s="334">
        <v>0</v>
      </c>
      <c r="T14949" s="334">
        <v>0</v>
      </c>
      <c r="U14949" s="334">
        <v>0</v>
      </c>
      <c r="V14949" s="334">
        <v>0</v>
      </c>
      <c r="W14949" s="334">
        <v>0</v>
      </c>
      <c r="X14949" s="334">
        <v>0</v>
      </c>
      <c r="Y14949" s="334">
        <v>0</v>
      </c>
      <c r="Z14949" s="334">
        <v>0</v>
      </c>
      <c r="AA14949" s="334">
        <v>0</v>
      </c>
      <c r="AB14949" s="334">
        <v>0</v>
      </c>
      <c r="AD14949" s="334">
        <v>0</v>
      </c>
      <c r="AE14949" s="334">
        <f t="shared" si="2337"/>
        <v>0</v>
      </c>
      <c r="AF14949" s="334">
        <f t="shared" si="2338"/>
        <v>0</v>
      </c>
      <c r="AG14949" s="340">
        <f t="shared" si="2339"/>
        <v>0</v>
      </c>
      <c r="AI14949" s="340">
        <f t="shared" si="2342"/>
        <v>0</v>
      </c>
      <c r="AJ14949" s="340">
        <f t="shared" si="2342"/>
        <v>0</v>
      </c>
      <c r="AK14949" s="340">
        <f t="shared" si="2342"/>
        <v>0</v>
      </c>
      <c r="AL14949" s="340">
        <f t="shared" si="2342"/>
        <v>0</v>
      </c>
      <c r="AM14949" s="340">
        <f t="shared" si="2342"/>
        <v>0</v>
      </c>
    </row>
    <row r="14950" spans="1:39" x14ac:dyDescent="0.35">
      <c r="A14950" s="337">
        <v>36863</v>
      </c>
      <c r="B14950" s="338">
        <f t="shared" si="2334"/>
        <v>2000</v>
      </c>
      <c r="C14950" s="338">
        <f t="shared" si="2335"/>
        <v>12</v>
      </c>
      <c r="D14950" s="338">
        <f t="shared" si="2336"/>
        <v>3</v>
      </c>
      <c r="E14950" s="334">
        <v>0</v>
      </c>
      <c r="F14950" s="334">
        <v>0</v>
      </c>
      <c r="G14950" s="334">
        <v>0</v>
      </c>
      <c r="H14950" s="334">
        <v>0</v>
      </c>
      <c r="I14950" s="334">
        <v>0</v>
      </c>
      <c r="J14950" s="334">
        <v>0</v>
      </c>
      <c r="K14950" s="334">
        <v>0</v>
      </c>
      <c r="L14950" s="334">
        <v>0</v>
      </c>
      <c r="M14950" s="334">
        <v>0</v>
      </c>
      <c r="N14950" s="334">
        <v>0</v>
      </c>
      <c r="O14950" s="334">
        <v>0</v>
      </c>
      <c r="P14950" s="334">
        <v>0</v>
      </c>
      <c r="Q14950" s="334">
        <v>0</v>
      </c>
      <c r="R14950" s="334">
        <v>0</v>
      </c>
      <c r="S14950" s="334">
        <v>0</v>
      </c>
      <c r="T14950" s="334">
        <v>0</v>
      </c>
      <c r="U14950" s="334">
        <v>0</v>
      </c>
      <c r="V14950" s="334">
        <v>0</v>
      </c>
      <c r="W14950" s="334">
        <v>0</v>
      </c>
      <c r="X14950" s="334">
        <v>0</v>
      </c>
      <c r="Y14950" s="334">
        <v>0</v>
      </c>
      <c r="Z14950" s="334">
        <v>0</v>
      </c>
      <c r="AA14950" s="334">
        <v>0</v>
      </c>
      <c r="AB14950" s="334">
        <v>0</v>
      </c>
      <c r="AD14950" s="334">
        <v>0</v>
      </c>
      <c r="AE14950" s="334">
        <f t="shared" si="2337"/>
        <v>0</v>
      </c>
      <c r="AF14950" s="334">
        <f t="shared" si="2338"/>
        <v>0</v>
      </c>
      <c r="AG14950" s="340">
        <f t="shared" si="2339"/>
        <v>0</v>
      </c>
      <c r="AI14950" s="340">
        <f t="shared" si="2342"/>
        <v>0</v>
      </c>
      <c r="AJ14950" s="340">
        <f t="shared" si="2342"/>
        <v>0</v>
      </c>
      <c r="AK14950" s="340">
        <f t="shared" si="2342"/>
        <v>0</v>
      </c>
      <c r="AL14950" s="340">
        <f t="shared" si="2342"/>
        <v>0</v>
      </c>
      <c r="AM14950" s="340">
        <f t="shared" si="2342"/>
        <v>0</v>
      </c>
    </row>
    <row r="14951" spans="1:39" x14ac:dyDescent="0.35">
      <c r="A14951" s="337">
        <v>36864</v>
      </c>
      <c r="B14951" s="338">
        <f t="shared" si="2334"/>
        <v>2000</v>
      </c>
      <c r="C14951" s="338">
        <f t="shared" si="2335"/>
        <v>12</v>
      </c>
      <c r="D14951" s="338">
        <f t="shared" si="2336"/>
        <v>4</v>
      </c>
      <c r="E14951" s="334">
        <v>0</v>
      </c>
      <c r="F14951" s="334">
        <v>0</v>
      </c>
      <c r="G14951" s="334">
        <v>0</v>
      </c>
      <c r="H14951" s="334">
        <v>0</v>
      </c>
      <c r="I14951" s="334">
        <v>0</v>
      </c>
      <c r="J14951" s="334">
        <v>0</v>
      </c>
      <c r="K14951" s="334">
        <v>0</v>
      </c>
      <c r="L14951" s="334">
        <v>0</v>
      </c>
      <c r="M14951" s="334">
        <v>0</v>
      </c>
      <c r="N14951" s="334">
        <v>0</v>
      </c>
      <c r="O14951" s="334">
        <v>0</v>
      </c>
      <c r="P14951" s="334">
        <v>0</v>
      </c>
      <c r="Q14951" s="334">
        <v>0</v>
      </c>
      <c r="R14951" s="334">
        <v>0</v>
      </c>
      <c r="S14951" s="334">
        <v>0</v>
      </c>
      <c r="T14951" s="334">
        <v>0</v>
      </c>
      <c r="U14951" s="334">
        <v>0</v>
      </c>
      <c r="V14951" s="334">
        <v>0</v>
      </c>
      <c r="W14951" s="334">
        <v>0</v>
      </c>
      <c r="X14951" s="334">
        <v>0</v>
      </c>
      <c r="Y14951" s="334">
        <v>0</v>
      </c>
      <c r="Z14951" s="334">
        <v>0</v>
      </c>
      <c r="AA14951" s="334">
        <v>0</v>
      </c>
      <c r="AB14951" s="334">
        <v>0</v>
      </c>
      <c r="AD14951" s="334">
        <v>0</v>
      </c>
      <c r="AE14951" s="334">
        <f t="shared" si="2337"/>
        <v>0</v>
      </c>
      <c r="AF14951" s="334">
        <f t="shared" si="2338"/>
        <v>0</v>
      </c>
      <c r="AG14951" s="340">
        <f t="shared" si="2339"/>
        <v>0</v>
      </c>
      <c r="AI14951" s="340">
        <f t="shared" si="2342"/>
        <v>0</v>
      </c>
      <c r="AJ14951" s="340">
        <f t="shared" si="2342"/>
        <v>0</v>
      </c>
      <c r="AK14951" s="340">
        <f t="shared" si="2342"/>
        <v>0</v>
      </c>
      <c r="AL14951" s="340">
        <f t="shared" si="2342"/>
        <v>0</v>
      </c>
      <c r="AM14951" s="340">
        <f t="shared" si="2342"/>
        <v>0</v>
      </c>
    </row>
    <row r="14952" spans="1:39" x14ac:dyDescent="0.35">
      <c r="A14952" s="337">
        <v>36865</v>
      </c>
      <c r="B14952" s="338">
        <f t="shared" si="2334"/>
        <v>2000</v>
      </c>
      <c r="C14952" s="338">
        <f t="shared" si="2335"/>
        <v>12</v>
      </c>
      <c r="D14952" s="338">
        <f t="shared" si="2336"/>
        <v>5</v>
      </c>
      <c r="E14952" s="334">
        <v>0</v>
      </c>
      <c r="F14952" s="334">
        <v>0</v>
      </c>
      <c r="G14952" s="334">
        <v>0</v>
      </c>
      <c r="H14952" s="334">
        <v>0</v>
      </c>
      <c r="I14952" s="334">
        <v>0</v>
      </c>
      <c r="J14952" s="334">
        <v>0</v>
      </c>
      <c r="K14952" s="334">
        <v>0</v>
      </c>
      <c r="L14952" s="334">
        <v>0</v>
      </c>
      <c r="M14952" s="334">
        <v>0</v>
      </c>
      <c r="N14952" s="334">
        <v>0</v>
      </c>
      <c r="O14952" s="334">
        <v>0</v>
      </c>
      <c r="P14952" s="334">
        <v>0</v>
      </c>
      <c r="Q14952" s="334">
        <v>0</v>
      </c>
      <c r="R14952" s="334">
        <v>0</v>
      </c>
      <c r="S14952" s="334">
        <v>0</v>
      </c>
      <c r="T14952" s="334">
        <v>0</v>
      </c>
      <c r="U14952" s="334">
        <v>0</v>
      </c>
      <c r="V14952" s="334">
        <v>0</v>
      </c>
      <c r="W14952" s="334">
        <v>0</v>
      </c>
      <c r="X14952" s="334">
        <v>0</v>
      </c>
      <c r="Y14952" s="334">
        <v>0</v>
      </c>
      <c r="Z14952" s="334">
        <v>0</v>
      </c>
      <c r="AA14952" s="334">
        <v>0</v>
      </c>
      <c r="AB14952" s="334">
        <v>0</v>
      </c>
      <c r="AD14952" s="334">
        <v>0</v>
      </c>
      <c r="AE14952" s="334">
        <f t="shared" si="2337"/>
        <v>0</v>
      </c>
      <c r="AF14952" s="334">
        <f t="shared" si="2338"/>
        <v>0</v>
      </c>
      <c r="AG14952" s="340">
        <f t="shared" si="2339"/>
        <v>0</v>
      </c>
      <c r="AI14952" s="340">
        <f t="shared" si="2342"/>
        <v>0</v>
      </c>
      <c r="AJ14952" s="340">
        <f t="shared" si="2342"/>
        <v>0</v>
      </c>
      <c r="AK14952" s="340">
        <f t="shared" si="2342"/>
        <v>0</v>
      </c>
      <c r="AL14952" s="340">
        <f t="shared" si="2342"/>
        <v>0</v>
      </c>
      <c r="AM14952" s="340">
        <f t="shared" si="2342"/>
        <v>0</v>
      </c>
    </row>
    <row r="14953" spans="1:39" x14ac:dyDescent="0.35">
      <c r="A14953" s="337">
        <v>36866</v>
      </c>
      <c r="B14953" s="338">
        <f t="shared" si="2334"/>
        <v>2000</v>
      </c>
      <c r="C14953" s="338">
        <f t="shared" si="2335"/>
        <v>12</v>
      </c>
      <c r="D14953" s="338">
        <f t="shared" si="2336"/>
        <v>6</v>
      </c>
      <c r="E14953" s="334">
        <v>0</v>
      </c>
      <c r="F14953" s="334">
        <v>0</v>
      </c>
      <c r="G14953" s="334">
        <v>0</v>
      </c>
      <c r="H14953" s="334">
        <v>0</v>
      </c>
      <c r="I14953" s="334">
        <v>0</v>
      </c>
      <c r="J14953" s="334">
        <v>0</v>
      </c>
      <c r="K14953" s="334">
        <v>0</v>
      </c>
      <c r="L14953" s="334">
        <v>0</v>
      </c>
      <c r="M14953" s="334">
        <v>0</v>
      </c>
      <c r="N14953" s="334">
        <v>0</v>
      </c>
      <c r="O14953" s="334">
        <v>0</v>
      </c>
      <c r="P14953" s="334">
        <v>0</v>
      </c>
      <c r="Q14953" s="334">
        <v>0</v>
      </c>
      <c r="R14953" s="334">
        <v>0</v>
      </c>
      <c r="S14953" s="334">
        <v>0</v>
      </c>
      <c r="T14953" s="334">
        <v>0</v>
      </c>
      <c r="U14953" s="334">
        <v>0</v>
      </c>
      <c r="V14953" s="334">
        <v>0</v>
      </c>
      <c r="W14953" s="334">
        <v>0</v>
      </c>
      <c r="X14953" s="334">
        <v>0</v>
      </c>
      <c r="Y14953" s="334">
        <v>0</v>
      </c>
      <c r="Z14953" s="334">
        <v>0</v>
      </c>
      <c r="AA14953" s="334">
        <v>0</v>
      </c>
      <c r="AB14953" s="334">
        <v>0</v>
      </c>
      <c r="AD14953" s="334">
        <v>0</v>
      </c>
      <c r="AE14953" s="334">
        <f t="shared" si="2337"/>
        <v>0</v>
      </c>
      <c r="AF14953" s="334">
        <f t="shared" si="2338"/>
        <v>0</v>
      </c>
      <c r="AG14953" s="340">
        <f t="shared" si="2339"/>
        <v>0</v>
      </c>
      <c r="AI14953" s="340">
        <f t="shared" si="2342"/>
        <v>0</v>
      </c>
      <c r="AJ14953" s="340">
        <f t="shared" si="2342"/>
        <v>0</v>
      </c>
      <c r="AK14953" s="340">
        <f t="shared" si="2342"/>
        <v>0</v>
      </c>
      <c r="AL14953" s="340">
        <f t="shared" si="2342"/>
        <v>0</v>
      </c>
      <c r="AM14953" s="340">
        <f t="shared" si="2342"/>
        <v>0</v>
      </c>
    </row>
    <row r="14954" spans="1:39" x14ac:dyDescent="0.35">
      <c r="A14954" s="337">
        <v>36867</v>
      </c>
      <c r="B14954" s="338">
        <f t="shared" si="2334"/>
        <v>2000</v>
      </c>
      <c r="C14954" s="338">
        <f t="shared" si="2335"/>
        <v>12</v>
      </c>
      <c r="D14954" s="338">
        <f t="shared" si="2336"/>
        <v>7</v>
      </c>
      <c r="E14954" s="334">
        <v>0.3</v>
      </c>
      <c r="F14954" s="334">
        <v>0.2</v>
      </c>
      <c r="G14954" s="334">
        <v>0.3</v>
      </c>
      <c r="H14954" s="334">
        <v>0</v>
      </c>
      <c r="I14954" s="334">
        <v>0</v>
      </c>
      <c r="J14954" s="334">
        <v>0</v>
      </c>
      <c r="K14954" s="334">
        <v>0</v>
      </c>
      <c r="L14954" s="334">
        <v>0</v>
      </c>
      <c r="M14954" s="334">
        <v>0</v>
      </c>
      <c r="N14954" s="334">
        <v>0</v>
      </c>
      <c r="O14954" s="334">
        <v>0</v>
      </c>
      <c r="P14954" s="334">
        <v>0</v>
      </c>
      <c r="Q14954" s="334">
        <v>0</v>
      </c>
      <c r="R14954" s="334">
        <v>0</v>
      </c>
      <c r="S14954" s="334">
        <v>0</v>
      </c>
      <c r="T14954" s="334">
        <v>0</v>
      </c>
      <c r="U14954" s="334">
        <v>0</v>
      </c>
      <c r="V14954" s="334">
        <v>0</v>
      </c>
      <c r="W14954" s="334">
        <v>0</v>
      </c>
      <c r="X14954" s="334">
        <v>0</v>
      </c>
      <c r="Y14954" s="334">
        <v>0</v>
      </c>
      <c r="Z14954" s="334">
        <v>0</v>
      </c>
      <c r="AA14954" s="334">
        <v>0</v>
      </c>
      <c r="AB14954" s="334">
        <v>0</v>
      </c>
      <c r="AD14954" s="334">
        <v>0.8</v>
      </c>
      <c r="AE14954" s="334">
        <f t="shared" si="2337"/>
        <v>0.8</v>
      </c>
      <c r="AF14954" s="334">
        <f t="shared" si="2338"/>
        <v>0.8</v>
      </c>
      <c r="AG14954" s="340">
        <f t="shared" si="2339"/>
        <v>0</v>
      </c>
      <c r="AI14954" s="340">
        <f t="shared" si="2342"/>
        <v>0</v>
      </c>
      <c r="AJ14954" s="340">
        <f t="shared" si="2342"/>
        <v>0</v>
      </c>
      <c r="AK14954" s="340">
        <f t="shared" si="2342"/>
        <v>0</v>
      </c>
      <c r="AL14954" s="340">
        <f t="shared" si="2342"/>
        <v>0</v>
      </c>
      <c r="AM14954" s="340">
        <f t="shared" si="2342"/>
        <v>0</v>
      </c>
    </row>
    <row r="14955" spans="1:39" x14ac:dyDescent="0.35">
      <c r="A14955" s="337">
        <v>36868</v>
      </c>
      <c r="B14955" s="338">
        <f t="shared" si="2334"/>
        <v>2000</v>
      </c>
      <c r="C14955" s="338">
        <f t="shared" si="2335"/>
        <v>12</v>
      </c>
      <c r="D14955" s="338">
        <f t="shared" si="2336"/>
        <v>8</v>
      </c>
      <c r="E14955" s="334">
        <v>0</v>
      </c>
      <c r="F14955" s="334">
        <v>0</v>
      </c>
      <c r="G14955" s="334">
        <v>0</v>
      </c>
      <c r="H14955" s="334">
        <v>0</v>
      </c>
      <c r="I14955" s="334">
        <v>0</v>
      </c>
      <c r="J14955" s="334">
        <v>0</v>
      </c>
      <c r="K14955" s="334">
        <v>0</v>
      </c>
      <c r="L14955" s="334">
        <v>0</v>
      </c>
      <c r="M14955" s="334">
        <v>0</v>
      </c>
      <c r="N14955" s="334">
        <v>0</v>
      </c>
      <c r="O14955" s="334">
        <v>0</v>
      </c>
      <c r="P14955" s="334">
        <v>0</v>
      </c>
      <c r="Q14955" s="334">
        <v>0</v>
      </c>
      <c r="R14955" s="334">
        <v>0</v>
      </c>
      <c r="S14955" s="334">
        <v>0.1</v>
      </c>
      <c r="T14955" s="334">
        <v>0</v>
      </c>
      <c r="U14955" s="334">
        <v>0</v>
      </c>
      <c r="V14955" s="334">
        <v>0.1</v>
      </c>
      <c r="W14955" s="334">
        <v>0</v>
      </c>
      <c r="X14955" s="334">
        <v>0.1</v>
      </c>
      <c r="Y14955" s="334">
        <v>0</v>
      </c>
      <c r="Z14955" s="334">
        <v>0</v>
      </c>
      <c r="AA14955" s="334">
        <v>0.1</v>
      </c>
      <c r="AB14955" s="334">
        <v>0</v>
      </c>
      <c r="AD14955" s="334">
        <v>0.4</v>
      </c>
      <c r="AE14955" s="334">
        <f t="shared" si="2337"/>
        <v>0.4</v>
      </c>
      <c r="AF14955" s="334">
        <f t="shared" si="2338"/>
        <v>0.4</v>
      </c>
      <c r="AG14955" s="340">
        <f t="shared" si="2339"/>
        <v>0</v>
      </c>
      <c r="AI14955" s="340">
        <f t="shared" si="2342"/>
        <v>0</v>
      </c>
      <c r="AJ14955" s="340">
        <f t="shared" si="2342"/>
        <v>0</v>
      </c>
      <c r="AK14955" s="340">
        <f t="shared" si="2342"/>
        <v>0</v>
      </c>
      <c r="AL14955" s="340">
        <f t="shared" si="2342"/>
        <v>0</v>
      </c>
      <c r="AM14955" s="340">
        <f t="shared" si="2342"/>
        <v>0</v>
      </c>
    </row>
    <row r="14956" spans="1:39" x14ac:dyDescent="0.35">
      <c r="A14956" s="337">
        <v>36869</v>
      </c>
      <c r="B14956" s="338">
        <f t="shared" si="2334"/>
        <v>2000</v>
      </c>
      <c r="C14956" s="338">
        <f t="shared" si="2335"/>
        <v>12</v>
      </c>
      <c r="D14956" s="338">
        <f t="shared" si="2336"/>
        <v>9</v>
      </c>
      <c r="E14956" s="334">
        <v>0.1</v>
      </c>
      <c r="F14956" s="334">
        <v>0</v>
      </c>
      <c r="G14956" s="334">
        <v>0.1</v>
      </c>
      <c r="H14956" s="334">
        <v>0.1</v>
      </c>
      <c r="I14956" s="334">
        <v>0</v>
      </c>
      <c r="J14956" s="334">
        <v>0.1</v>
      </c>
      <c r="K14956" s="334">
        <v>0.1</v>
      </c>
      <c r="L14956" s="334">
        <v>0</v>
      </c>
      <c r="M14956" s="334">
        <v>0.1</v>
      </c>
      <c r="N14956" s="334">
        <v>0.1</v>
      </c>
      <c r="O14956" s="334">
        <v>0</v>
      </c>
      <c r="P14956" s="334">
        <v>0.1</v>
      </c>
      <c r="Q14956" s="334">
        <v>0.1</v>
      </c>
      <c r="R14956" s="334">
        <v>0</v>
      </c>
      <c r="S14956" s="334">
        <v>0.1</v>
      </c>
      <c r="T14956" s="334">
        <v>0.1</v>
      </c>
      <c r="U14956" s="334">
        <v>0</v>
      </c>
      <c r="V14956" s="334">
        <v>0.1</v>
      </c>
      <c r="W14956" s="334">
        <v>0</v>
      </c>
      <c r="X14956" s="334">
        <v>0</v>
      </c>
      <c r="Y14956" s="334">
        <v>0</v>
      </c>
      <c r="Z14956" s="334">
        <v>0.1</v>
      </c>
      <c r="AA14956" s="334">
        <v>0</v>
      </c>
      <c r="AB14956" s="334">
        <v>0.1</v>
      </c>
      <c r="AD14956" s="334">
        <v>1.4</v>
      </c>
      <c r="AE14956" s="334">
        <f t="shared" si="2337"/>
        <v>1.4</v>
      </c>
      <c r="AF14956" s="334">
        <f t="shared" si="2338"/>
        <v>1.4000000000000001</v>
      </c>
      <c r="AG14956" s="340">
        <f t="shared" si="2339"/>
        <v>2.2204460492503131E-16</v>
      </c>
      <c r="AI14956" s="340">
        <f t="shared" si="2342"/>
        <v>0</v>
      </c>
      <c r="AJ14956" s="340">
        <f t="shared" si="2342"/>
        <v>0</v>
      </c>
      <c r="AK14956" s="340">
        <f t="shared" si="2342"/>
        <v>0</v>
      </c>
      <c r="AL14956" s="340">
        <f t="shared" si="2342"/>
        <v>0</v>
      </c>
      <c r="AM14956" s="340">
        <f t="shared" si="2342"/>
        <v>0</v>
      </c>
    </row>
    <row r="14957" spans="1:39" x14ac:dyDescent="0.35">
      <c r="A14957" s="337">
        <v>36870</v>
      </c>
      <c r="B14957" s="338">
        <f t="shared" si="2334"/>
        <v>2000</v>
      </c>
      <c r="C14957" s="338">
        <f t="shared" si="2335"/>
        <v>12</v>
      </c>
      <c r="D14957" s="338">
        <f t="shared" si="2336"/>
        <v>10</v>
      </c>
      <c r="E14957" s="334">
        <v>0</v>
      </c>
      <c r="F14957" s="334">
        <v>0</v>
      </c>
      <c r="G14957" s="334">
        <v>0.1</v>
      </c>
      <c r="H14957" s="334">
        <v>0</v>
      </c>
      <c r="I14957" s="334">
        <v>0</v>
      </c>
      <c r="J14957" s="334">
        <v>0</v>
      </c>
      <c r="K14957" s="334">
        <v>0.1</v>
      </c>
      <c r="L14957" s="334">
        <v>0</v>
      </c>
      <c r="M14957" s="334">
        <v>0</v>
      </c>
      <c r="N14957" s="334">
        <v>0</v>
      </c>
      <c r="O14957" s="334">
        <v>0.1</v>
      </c>
      <c r="P14957" s="334">
        <v>0</v>
      </c>
      <c r="Q14957" s="334">
        <v>0</v>
      </c>
      <c r="R14957" s="334">
        <v>0</v>
      </c>
      <c r="S14957" s="334">
        <v>0.1</v>
      </c>
      <c r="T14957" s="334">
        <v>0</v>
      </c>
      <c r="U14957" s="334">
        <v>0</v>
      </c>
      <c r="V14957" s="334">
        <v>0</v>
      </c>
      <c r="W14957" s="334">
        <v>0</v>
      </c>
      <c r="X14957" s="334">
        <v>0</v>
      </c>
      <c r="Y14957" s="334">
        <v>0</v>
      </c>
      <c r="Z14957" s="334">
        <v>0</v>
      </c>
      <c r="AA14957" s="334">
        <v>0</v>
      </c>
      <c r="AB14957" s="334">
        <v>0</v>
      </c>
      <c r="AD14957" s="334">
        <v>0.4</v>
      </c>
      <c r="AE14957" s="334">
        <f t="shared" si="2337"/>
        <v>0.4</v>
      </c>
      <c r="AF14957" s="334">
        <f t="shared" si="2338"/>
        <v>0.4</v>
      </c>
      <c r="AG14957" s="340">
        <f t="shared" si="2339"/>
        <v>0</v>
      </c>
      <c r="AI14957" s="340">
        <f t="shared" si="2342"/>
        <v>0</v>
      </c>
      <c r="AJ14957" s="340">
        <f t="shared" si="2342"/>
        <v>0</v>
      </c>
      <c r="AK14957" s="340">
        <f t="shared" si="2342"/>
        <v>0</v>
      </c>
      <c r="AL14957" s="340">
        <f t="shared" si="2342"/>
        <v>0</v>
      </c>
      <c r="AM14957" s="340">
        <f t="shared" si="2342"/>
        <v>0</v>
      </c>
    </row>
    <row r="14958" spans="1:39" x14ac:dyDescent="0.35">
      <c r="A14958" s="337">
        <v>36871</v>
      </c>
      <c r="B14958" s="338">
        <f t="shared" si="2334"/>
        <v>2000</v>
      </c>
      <c r="C14958" s="338">
        <f t="shared" si="2335"/>
        <v>12</v>
      </c>
      <c r="D14958" s="338">
        <f t="shared" si="2336"/>
        <v>11</v>
      </c>
      <c r="E14958" s="334">
        <v>0</v>
      </c>
      <c r="F14958" s="334">
        <v>0</v>
      </c>
      <c r="G14958" s="334">
        <v>0</v>
      </c>
      <c r="H14958" s="334">
        <v>0</v>
      </c>
      <c r="I14958" s="334">
        <v>0</v>
      </c>
      <c r="J14958" s="334">
        <v>0</v>
      </c>
      <c r="K14958" s="334">
        <v>0</v>
      </c>
      <c r="L14958" s="334">
        <v>0</v>
      </c>
      <c r="M14958" s="334">
        <v>0</v>
      </c>
      <c r="N14958" s="334">
        <v>0</v>
      </c>
      <c r="O14958" s="334">
        <v>0</v>
      </c>
      <c r="P14958" s="334">
        <v>0</v>
      </c>
      <c r="Q14958" s="334">
        <v>0</v>
      </c>
      <c r="R14958" s="334">
        <v>0</v>
      </c>
      <c r="S14958" s="334">
        <v>0</v>
      </c>
      <c r="T14958" s="334">
        <v>0</v>
      </c>
      <c r="U14958" s="334">
        <v>0</v>
      </c>
      <c r="V14958" s="334">
        <v>0</v>
      </c>
      <c r="W14958" s="334">
        <v>0</v>
      </c>
      <c r="X14958" s="334">
        <v>0</v>
      </c>
      <c r="Y14958" s="334">
        <v>0</v>
      </c>
      <c r="Z14958" s="334">
        <v>0</v>
      </c>
      <c r="AA14958" s="334">
        <v>0</v>
      </c>
      <c r="AB14958" s="334">
        <v>0</v>
      </c>
      <c r="AD14958" s="334">
        <v>0</v>
      </c>
      <c r="AE14958" s="334">
        <f t="shared" si="2337"/>
        <v>0</v>
      </c>
      <c r="AF14958" s="334">
        <f t="shared" si="2338"/>
        <v>0</v>
      </c>
      <c r="AG14958" s="340">
        <f t="shared" si="2339"/>
        <v>0</v>
      </c>
      <c r="AI14958" s="340">
        <f t="shared" si="2342"/>
        <v>0</v>
      </c>
      <c r="AJ14958" s="340">
        <f t="shared" si="2342"/>
        <v>0</v>
      </c>
      <c r="AK14958" s="340">
        <f t="shared" si="2342"/>
        <v>0</v>
      </c>
      <c r="AL14958" s="340">
        <f t="shared" si="2342"/>
        <v>0</v>
      </c>
      <c r="AM14958" s="340">
        <f t="shared" si="2342"/>
        <v>0</v>
      </c>
    </row>
    <row r="14959" spans="1:39" x14ac:dyDescent="0.35">
      <c r="A14959" s="337">
        <v>36872</v>
      </c>
      <c r="B14959" s="338">
        <f t="shared" si="2334"/>
        <v>2000</v>
      </c>
      <c r="C14959" s="338">
        <f t="shared" si="2335"/>
        <v>12</v>
      </c>
      <c r="D14959" s="338">
        <f t="shared" si="2336"/>
        <v>12</v>
      </c>
      <c r="E14959" s="334">
        <v>0</v>
      </c>
      <c r="F14959" s="334">
        <v>0</v>
      </c>
      <c r="G14959" s="334">
        <v>0</v>
      </c>
      <c r="H14959" s="334">
        <v>0</v>
      </c>
      <c r="I14959" s="334">
        <v>0</v>
      </c>
      <c r="J14959" s="334">
        <v>0</v>
      </c>
      <c r="K14959" s="334">
        <v>0</v>
      </c>
      <c r="L14959" s="334">
        <v>0</v>
      </c>
      <c r="M14959" s="334">
        <v>0</v>
      </c>
      <c r="N14959" s="334">
        <v>0</v>
      </c>
      <c r="O14959" s="334">
        <v>0</v>
      </c>
      <c r="P14959" s="334">
        <v>0</v>
      </c>
      <c r="Q14959" s="334">
        <v>0</v>
      </c>
      <c r="R14959" s="334">
        <v>0</v>
      </c>
      <c r="S14959" s="334">
        <v>0</v>
      </c>
      <c r="T14959" s="334">
        <v>0</v>
      </c>
      <c r="U14959" s="334">
        <v>0</v>
      </c>
      <c r="V14959" s="334">
        <v>0</v>
      </c>
      <c r="W14959" s="334">
        <v>0</v>
      </c>
      <c r="X14959" s="334">
        <v>0</v>
      </c>
      <c r="Y14959" s="334">
        <v>0</v>
      </c>
      <c r="Z14959" s="334">
        <v>0</v>
      </c>
      <c r="AA14959" s="334">
        <v>0</v>
      </c>
      <c r="AB14959" s="334">
        <v>0</v>
      </c>
      <c r="AD14959" s="334">
        <v>0</v>
      </c>
      <c r="AE14959" s="334">
        <f t="shared" si="2337"/>
        <v>0</v>
      </c>
      <c r="AF14959" s="334">
        <f t="shared" si="2338"/>
        <v>0</v>
      </c>
      <c r="AG14959" s="340">
        <f t="shared" si="2339"/>
        <v>0</v>
      </c>
      <c r="AI14959" s="340">
        <f t="shared" si="2342"/>
        <v>0</v>
      </c>
      <c r="AJ14959" s="340">
        <f t="shared" si="2342"/>
        <v>0</v>
      </c>
      <c r="AK14959" s="340">
        <f t="shared" si="2342"/>
        <v>0</v>
      </c>
      <c r="AL14959" s="340">
        <f t="shared" si="2342"/>
        <v>0</v>
      </c>
      <c r="AM14959" s="340">
        <f t="shared" si="2342"/>
        <v>0</v>
      </c>
    </row>
    <row r="14960" spans="1:39" x14ac:dyDescent="0.35">
      <c r="A14960" s="337">
        <v>36873</v>
      </c>
      <c r="B14960" s="338">
        <f t="shared" si="2334"/>
        <v>2000</v>
      </c>
      <c r="C14960" s="338">
        <f t="shared" si="2335"/>
        <v>12</v>
      </c>
      <c r="D14960" s="338">
        <f t="shared" si="2336"/>
        <v>13</v>
      </c>
      <c r="E14960" s="334">
        <v>0</v>
      </c>
      <c r="F14960" s="334">
        <v>0</v>
      </c>
      <c r="G14960" s="334">
        <v>0</v>
      </c>
      <c r="H14960" s="334">
        <v>0</v>
      </c>
      <c r="I14960" s="334">
        <v>0</v>
      </c>
      <c r="J14960" s="334">
        <v>0.1</v>
      </c>
      <c r="K14960" s="334">
        <v>0</v>
      </c>
      <c r="L14960" s="334">
        <v>0</v>
      </c>
      <c r="M14960" s="334">
        <v>0</v>
      </c>
      <c r="N14960" s="334">
        <v>0</v>
      </c>
      <c r="O14960" s="334">
        <v>0</v>
      </c>
      <c r="P14960" s="334">
        <v>0</v>
      </c>
      <c r="Q14960" s="334">
        <v>0</v>
      </c>
      <c r="R14960" s="334">
        <v>0</v>
      </c>
      <c r="S14960" s="334">
        <v>0</v>
      </c>
      <c r="T14960" s="334">
        <v>0</v>
      </c>
      <c r="U14960" s="334">
        <v>0</v>
      </c>
      <c r="V14960" s="334">
        <v>0.1</v>
      </c>
      <c r="W14960" s="334">
        <v>0</v>
      </c>
      <c r="X14960" s="334">
        <v>0</v>
      </c>
      <c r="Y14960" s="334">
        <v>0</v>
      </c>
      <c r="Z14960" s="334">
        <v>0</v>
      </c>
      <c r="AA14960" s="334">
        <v>0</v>
      </c>
      <c r="AB14960" s="334">
        <v>0</v>
      </c>
      <c r="AD14960" s="334">
        <v>0.2</v>
      </c>
      <c r="AE14960" s="334">
        <f t="shared" si="2337"/>
        <v>0.2</v>
      </c>
      <c r="AF14960" s="334">
        <f t="shared" si="2338"/>
        <v>0.2</v>
      </c>
      <c r="AG14960" s="340">
        <f t="shared" si="2339"/>
        <v>0</v>
      </c>
      <c r="AI14960" s="340">
        <f t="shared" si="2342"/>
        <v>0</v>
      </c>
      <c r="AJ14960" s="340">
        <f t="shared" si="2342"/>
        <v>0</v>
      </c>
      <c r="AK14960" s="340">
        <f t="shared" si="2342"/>
        <v>0</v>
      </c>
      <c r="AL14960" s="340">
        <f t="shared" si="2342"/>
        <v>0</v>
      </c>
      <c r="AM14960" s="340">
        <f t="shared" si="2342"/>
        <v>0</v>
      </c>
    </row>
    <row r="14961" spans="1:39" x14ac:dyDescent="0.35">
      <c r="A14961" s="337">
        <v>36874</v>
      </c>
      <c r="B14961" s="338">
        <f t="shared" si="2334"/>
        <v>2000</v>
      </c>
      <c r="C14961" s="338">
        <f t="shared" si="2335"/>
        <v>12</v>
      </c>
      <c r="D14961" s="338">
        <f t="shared" si="2336"/>
        <v>14</v>
      </c>
      <c r="E14961" s="334">
        <v>0</v>
      </c>
      <c r="F14961" s="334">
        <v>0</v>
      </c>
      <c r="G14961" s="334">
        <v>0</v>
      </c>
      <c r="H14961" s="334">
        <v>0</v>
      </c>
      <c r="I14961" s="334">
        <v>0</v>
      </c>
      <c r="J14961" s="334">
        <v>0</v>
      </c>
      <c r="K14961" s="334">
        <v>0</v>
      </c>
      <c r="L14961" s="334">
        <v>0</v>
      </c>
      <c r="M14961" s="334">
        <v>0</v>
      </c>
      <c r="N14961" s="334">
        <v>0</v>
      </c>
      <c r="O14961" s="334">
        <v>0</v>
      </c>
      <c r="P14961" s="334">
        <v>0</v>
      </c>
      <c r="Q14961" s="334">
        <v>0</v>
      </c>
      <c r="R14961" s="334">
        <v>0</v>
      </c>
      <c r="S14961" s="334">
        <v>0</v>
      </c>
      <c r="T14961" s="334">
        <v>0</v>
      </c>
      <c r="U14961" s="334">
        <v>0</v>
      </c>
      <c r="V14961" s="334">
        <v>0</v>
      </c>
      <c r="W14961" s="334">
        <v>0</v>
      </c>
      <c r="X14961" s="334">
        <v>0</v>
      </c>
      <c r="Y14961" s="334">
        <v>0</v>
      </c>
      <c r="Z14961" s="334">
        <v>0</v>
      </c>
      <c r="AA14961" s="334">
        <v>0</v>
      </c>
      <c r="AB14961" s="334">
        <v>0</v>
      </c>
      <c r="AD14961" s="334">
        <v>0</v>
      </c>
      <c r="AE14961" s="334">
        <f t="shared" si="2337"/>
        <v>0</v>
      </c>
      <c r="AF14961" s="334">
        <f t="shared" si="2338"/>
        <v>0</v>
      </c>
      <c r="AG14961" s="340">
        <f t="shared" si="2339"/>
        <v>0</v>
      </c>
      <c r="AI14961" s="340">
        <f t="shared" si="2342"/>
        <v>0</v>
      </c>
      <c r="AJ14961" s="340">
        <f t="shared" si="2342"/>
        <v>0</v>
      </c>
      <c r="AK14961" s="340">
        <f t="shared" si="2342"/>
        <v>0</v>
      </c>
      <c r="AL14961" s="340">
        <f t="shared" si="2342"/>
        <v>0</v>
      </c>
      <c r="AM14961" s="340">
        <f t="shared" si="2342"/>
        <v>0</v>
      </c>
    </row>
    <row r="14962" spans="1:39" x14ac:dyDescent="0.35">
      <c r="A14962" s="337">
        <v>36875</v>
      </c>
      <c r="B14962" s="338">
        <f t="shared" si="2334"/>
        <v>2000</v>
      </c>
      <c r="C14962" s="338">
        <f t="shared" si="2335"/>
        <v>12</v>
      </c>
      <c r="D14962" s="338">
        <f t="shared" si="2336"/>
        <v>15</v>
      </c>
      <c r="E14962" s="334">
        <v>0.1</v>
      </c>
      <c r="F14962" s="334">
        <v>0.1</v>
      </c>
      <c r="G14962" s="334">
        <v>0.1</v>
      </c>
      <c r="H14962" s="334">
        <v>0</v>
      </c>
      <c r="I14962" s="334">
        <v>0.1</v>
      </c>
      <c r="J14962" s="334">
        <v>0.1</v>
      </c>
      <c r="K14962" s="334">
        <v>0.1</v>
      </c>
      <c r="L14962" s="334">
        <v>0.1</v>
      </c>
      <c r="M14962" s="334">
        <v>0.1</v>
      </c>
      <c r="N14962" s="334">
        <v>0</v>
      </c>
      <c r="O14962" s="334">
        <v>0</v>
      </c>
      <c r="P14962" s="334">
        <v>0</v>
      </c>
      <c r="Q14962" s="334">
        <v>0</v>
      </c>
      <c r="R14962" s="334">
        <v>0.1</v>
      </c>
      <c r="S14962" s="334">
        <v>0.1</v>
      </c>
      <c r="T14962" s="334">
        <v>0</v>
      </c>
      <c r="U14962" s="334">
        <v>0</v>
      </c>
      <c r="V14962" s="334">
        <v>0</v>
      </c>
      <c r="W14962" s="334">
        <v>0</v>
      </c>
      <c r="X14962" s="334">
        <v>0</v>
      </c>
      <c r="Y14962" s="334">
        <v>0</v>
      </c>
      <c r="Z14962" s="334">
        <v>0</v>
      </c>
      <c r="AA14962" s="334">
        <v>0</v>
      </c>
      <c r="AB14962" s="334">
        <v>0</v>
      </c>
      <c r="AD14962" s="334">
        <v>1</v>
      </c>
      <c r="AE14962" s="334">
        <f t="shared" si="2337"/>
        <v>1</v>
      </c>
      <c r="AF14962" s="334">
        <f t="shared" si="2338"/>
        <v>0.99999999999999989</v>
      </c>
      <c r="AG14962" s="340">
        <f t="shared" si="2339"/>
        <v>1.1102230246251565E-16</v>
      </c>
      <c r="AI14962" s="340">
        <f t="shared" si="2342"/>
        <v>0</v>
      </c>
      <c r="AJ14962" s="340">
        <f t="shared" si="2342"/>
        <v>0</v>
      </c>
      <c r="AK14962" s="340">
        <f t="shared" si="2342"/>
        <v>0</v>
      </c>
      <c r="AL14962" s="340">
        <f t="shared" si="2342"/>
        <v>0</v>
      </c>
      <c r="AM14962" s="340">
        <f t="shared" si="2342"/>
        <v>0</v>
      </c>
    </row>
    <row r="14963" spans="1:39" x14ac:dyDescent="0.35">
      <c r="A14963" s="337">
        <v>36876</v>
      </c>
      <c r="B14963" s="338">
        <f t="shared" si="2334"/>
        <v>2000</v>
      </c>
      <c r="C14963" s="338">
        <f t="shared" si="2335"/>
        <v>12</v>
      </c>
      <c r="D14963" s="338">
        <f t="shared" si="2336"/>
        <v>16</v>
      </c>
      <c r="E14963" s="334">
        <v>0</v>
      </c>
      <c r="F14963" s="334">
        <v>0</v>
      </c>
      <c r="G14963" s="334">
        <v>0</v>
      </c>
      <c r="H14963" s="334">
        <v>0</v>
      </c>
      <c r="I14963" s="334">
        <v>0</v>
      </c>
      <c r="J14963" s="334">
        <v>0</v>
      </c>
      <c r="K14963" s="334">
        <v>0</v>
      </c>
      <c r="L14963" s="334">
        <v>0</v>
      </c>
      <c r="M14963" s="334">
        <v>0</v>
      </c>
      <c r="N14963" s="334">
        <v>0</v>
      </c>
      <c r="O14963" s="334">
        <v>0</v>
      </c>
      <c r="P14963" s="334">
        <v>0</v>
      </c>
      <c r="Q14963" s="334">
        <v>0</v>
      </c>
      <c r="R14963" s="334">
        <v>0</v>
      </c>
      <c r="S14963" s="334">
        <v>0</v>
      </c>
      <c r="T14963" s="334">
        <v>0</v>
      </c>
      <c r="U14963" s="334">
        <v>0</v>
      </c>
      <c r="V14963" s="334">
        <v>0</v>
      </c>
      <c r="W14963" s="334">
        <v>0</v>
      </c>
      <c r="X14963" s="334">
        <v>0</v>
      </c>
      <c r="Y14963" s="334">
        <v>0</v>
      </c>
      <c r="Z14963" s="334">
        <v>0</v>
      </c>
      <c r="AA14963" s="334">
        <v>0</v>
      </c>
      <c r="AB14963" s="334">
        <v>0</v>
      </c>
      <c r="AD14963" s="334">
        <v>0</v>
      </c>
      <c r="AE14963" s="334">
        <f t="shared" si="2337"/>
        <v>0</v>
      </c>
      <c r="AF14963" s="334">
        <f t="shared" si="2338"/>
        <v>0</v>
      </c>
      <c r="AG14963" s="340">
        <f t="shared" si="2339"/>
        <v>0</v>
      </c>
      <c r="AI14963" s="340">
        <f t="shared" si="2342"/>
        <v>0</v>
      </c>
      <c r="AJ14963" s="340">
        <f t="shared" si="2342"/>
        <v>0</v>
      </c>
      <c r="AK14963" s="340">
        <f t="shared" si="2342"/>
        <v>0</v>
      </c>
      <c r="AL14963" s="340">
        <f t="shared" si="2342"/>
        <v>0</v>
      </c>
      <c r="AM14963" s="340">
        <f t="shared" si="2342"/>
        <v>0</v>
      </c>
    </row>
    <row r="14964" spans="1:39" x14ac:dyDescent="0.35">
      <c r="A14964" s="337">
        <v>36877</v>
      </c>
      <c r="B14964" s="338">
        <f t="shared" si="2334"/>
        <v>2000</v>
      </c>
      <c r="C14964" s="338">
        <f t="shared" si="2335"/>
        <v>12</v>
      </c>
      <c r="D14964" s="338">
        <f t="shared" si="2336"/>
        <v>17</v>
      </c>
      <c r="E14964" s="334">
        <v>0</v>
      </c>
      <c r="F14964" s="334">
        <v>0</v>
      </c>
      <c r="G14964" s="334">
        <v>0</v>
      </c>
      <c r="H14964" s="334">
        <v>0</v>
      </c>
      <c r="I14964" s="334">
        <v>0</v>
      </c>
      <c r="J14964" s="334">
        <v>0</v>
      </c>
      <c r="K14964" s="334">
        <v>0</v>
      </c>
      <c r="L14964" s="334">
        <v>0</v>
      </c>
      <c r="M14964" s="334">
        <v>0</v>
      </c>
      <c r="N14964" s="334">
        <v>0</v>
      </c>
      <c r="O14964" s="334">
        <v>0</v>
      </c>
      <c r="P14964" s="334">
        <v>0</v>
      </c>
      <c r="Q14964" s="334">
        <v>0</v>
      </c>
      <c r="R14964" s="334">
        <v>0</v>
      </c>
      <c r="S14964" s="334">
        <v>0</v>
      </c>
      <c r="T14964" s="334">
        <v>0</v>
      </c>
      <c r="U14964" s="334">
        <v>0</v>
      </c>
      <c r="V14964" s="334">
        <v>0</v>
      </c>
      <c r="W14964" s="334">
        <v>0</v>
      </c>
      <c r="X14964" s="334">
        <v>0</v>
      </c>
      <c r="Y14964" s="334">
        <v>0</v>
      </c>
      <c r="Z14964" s="334">
        <v>0</v>
      </c>
      <c r="AA14964" s="334">
        <v>0</v>
      </c>
      <c r="AB14964" s="334">
        <v>0</v>
      </c>
      <c r="AD14964" s="334">
        <v>0</v>
      </c>
      <c r="AE14964" s="334">
        <f t="shared" si="2337"/>
        <v>0</v>
      </c>
      <c r="AF14964" s="334">
        <f t="shared" si="2338"/>
        <v>0</v>
      </c>
      <c r="AG14964" s="340">
        <f t="shared" si="2339"/>
        <v>0</v>
      </c>
      <c r="AI14964" s="340">
        <f t="shared" ref="AI14964:AM14979" si="2343">IF($C14964=AI$1,$AF14964,0)</f>
        <v>0</v>
      </c>
      <c r="AJ14964" s="340">
        <f t="shared" si="2343"/>
        <v>0</v>
      </c>
      <c r="AK14964" s="340">
        <f t="shared" si="2343"/>
        <v>0</v>
      </c>
      <c r="AL14964" s="340">
        <f t="shared" si="2343"/>
        <v>0</v>
      </c>
      <c r="AM14964" s="340">
        <f t="shared" si="2343"/>
        <v>0</v>
      </c>
    </row>
    <row r="14965" spans="1:39" x14ac:dyDescent="0.35">
      <c r="A14965" s="337">
        <v>36878</v>
      </c>
      <c r="B14965" s="338">
        <f t="shared" si="2334"/>
        <v>2000</v>
      </c>
      <c r="C14965" s="338">
        <f t="shared" si="2335"/>
        <v>12</v>
      </c>
      <c r="D14965" s="338">
        <f t="shared" si="2336"/>
        <v>18</v>
      </c>
      <c r="E14965" s="334">
        <v>0</v>
      </c>
      <c r="F14965" s="334">
        <v>0</v>
      </c>
      <c r="G14965" s="334">
        <v>0</v>
      </c>
      <c r="H14965" s="334">
        <v>0</v>
      </c>
      <c r="I14965" s="334">
        <v>0</v>
      </c>
      <c r="J14965" s="334">
        <v>0</v>
      </c>
      <c r="K14965" s="334">
        <v>0</v>
      </c>
      <c r="L14965" s="334">
        <v>0</v>
      </c>
      <c r="M14965" s="334">
        <v>0</v>
      </c>
      <c r="N14965" s="334">
        <v>0</v>
      </c>
      <c r="O14965" s="334">
        <v>0</v>
      </c>
      <c r="P14965" s="334">
        <v>0</v>
      </c>
      <c r="Q14965" s="334">
        <v>0</v>
      </c>
      <c r="R14965" s="334">
        <v>0</v>
      </c>
      <c r="S14965" s="334">
        <v>0</v>
      </c>
      <c r="T14965" s="334">
        <v>0</v>
      </c>
      <c r="U14965" s="334">
        <v>0</v>
      </c>
      <c r="V14965" s="334">
        <v>0</v>
      </c>
      <c r="W14965" s="334">
        <v>0</v>
      </c>
      <c r="X14965" s="334">
        <v>0</v>
      </c>
      <c r="Y14965" s="334">
        <v>0</v>
      </c>
      <c r="Z14965" s="334">
        <v>0</v>
      </c>
      <c r="AA14965" s="334">
        <v>0</v>
      </c>
      <c r="AB14965" s="334">
        <v>0</v>
      </c>
      <c r="AD14965" s="334">
        <v>0</v>
      </c>
      <c r="AE14965" s="334">
        <f t="shared" si="2337"/>
        <v>0</v>
      </c>
      <c r="AF14965" s="334">
        <f t="shared" si="2338"/>
        <v>0</v>
      </c>
      <c r="AG14965" s="340">
        <f t="shared" si="2339"/>
        <v>0</v>
      </c>
      <c r="AI14965" s="340">
        <f t="shared" si="2343"/>
        <v>0</v>
      </c>
      <c r="AJ14965" s="340">
        <f t="shared" si="2343"/>
        <v>0</v>
      </c>
      <c r="AK14965" s="340">
        <f t="shared" si="2343"/>
        <v>0</v>
      </c>
      <c r="AL14965" s="340">
        <f t="shared" si="2343"/>
        <v>0</v>
      </c>
      <c r="AM14965" s="340">
        <f t="shared" si="2343"/>
        <v>0</v>
      </c>
    </row>
    <row r="14966" spans="1:39" x14ac:dyDescent="0.35">
      <c r="A14966" s="337">
        <v>36879</v>
      </c>
      <c r="B14966" s="338">
        <f t="shared" si="2334"/>
        <v>2000</v>
      </c>
      <c r="C14966" s="338">
        <f t="shared" si="2335"/>
        <v>12</v>
      </c>
      <c r="D14966" s="338">
        <f t="shared" si="2336"/>
        <v>19</v>
      </c>
      <c r="E14966" s="334">
        <v>0</v>
      </c>
      <c r="F14966" s="334">
        <v>0</v>
      </c>
      <c r="G14966" s="334">
        <v>0</v>
      </c>
      <c r="H14966" s="334">
        <v>0</v>
      </c>
      <c r="I14966" s="334">
        <v>0</v>
      </c>
      <c r="J14966" s="334">
        <v>0</v>
      </c>
      <c r="K14966" s="334">
        <v>0</v>
      </c>
      <c r="L14966" s="334">
        <v>0.1</v>
      </c>
      <c r="M14966" s="334">
        <v>0.1</v>
      </c>
      <c r="N14966" s="334">
        <v>0.1</v>
      </c>
      <c r="O14966" s="334">
        <v>0</v>
      </c>
      <c r="P14966" s="334">
        <v>0</v>
      </c>
      <c r="Q14966" s="334">
        <v>0</v>
      </c>
      <c r="R14966" s="334">
        <v>0</v>
      </c>
      <c r="S14966" s="334">
        <v>0</v>
      </c>
      <c r="T14966" s="334">
        <v>0</v>
      </c>
      <c r="U14966" s="334">
        <v>0</v>
      </c>
      <c r="V14966" s="334">
        <v>0</v>
      </c>
      <c r="W14966" s="334">
        <v>0</v>
      </c>
      <c r="X14966" s="334">
        <v>0</v>
      </c>
      <c r="Y14966" s="334">
        <v>0</v>
      </c>
      <c r="Z14966" s="334">
        <v>0.1</v>
      </c>
      <c r="AA14966" s="334">
        <v>0.1</v>
      </c>
      <c r="AB14966" s="334">
        <v>0.1</v>
      </c>
      <c r="AD14966" s="334">
        <v>0.6</v>
      </c>
      <c r="AE14966" s="334">
        <f t="shared" si="2337"/>
        <v>0.6</v>
      </c>
      <c r="AF14966" s="334">
        <f t="shared" si="2338"/>
        <v>0.6</v>
      </c>
      <c r="AG14966" s="340">
        <f t="shared" si="2339"/>
        <v>0</v>
      </c>
      <c r="AI14966" s="340">
        <f t="shared" si="2343"/>
        <v>0</v>
      </c>
      <c r="AJ14966" s="340">
        <f t="shared" si="2343"/>
        <v>0</v>
      </c>
      <c r="AK14966" s="340">
        <f t="shared" si="2343"/>
        <v>0</v>
      </c>
      <c r="AL14966" s="340">
        <f t="shared" si="2343"/>
        <v>0</v>
      </c>
      <c r="AM14966" s="340">
        <f t="shared" si="2343"/>
        <v>0</v>
      </c>
    </row>
    <row r="14967" spans="1:39" x14ac:dyDescent="0.35">
      <c r="A14967" s="337">
        <v>36880</v>
      </c>
      <c r="B14967" s="338">
        <f t="shared" si="2334"/>
        <v>2000</v>
      </c>
      <c r="C14967" s="338">
        <f t="shared" si="2335"/>
        <v>12</v>
      </c>
      <c r="D14967" s="338">
        <f t="shared" si="2336"/>
        <v>20</v>
      </c>
      <c r="E14967" s="334">
        <v>0</v>
      </c>
      <c r="F14967" s="334">
        <v>0</v>
      </c>
      <c r="G14967" s="334">
        <v>0</v>
      </c>
      <c r="H14967" s="334">
        <v>0</v>
      </c>
      <c r="I14967" s="334">
        <v>0</v>
      </c>
      <c r="J14967" s="334">
        <v>0</v>
      </c>
      <c r="K14967" s="334">
        <v>0</v>
      </c>
      <c r="L14967" s="334">
        <v>0</v>
      </c>
      <c r="M14967" s="334">
        <v>0</v>
      </c>
      <c r="N14967" s="334">
        <v>0</v>
      </c>
      <c r="O14967" s="334">
        <v>0</v>
      </c>
      <c r="P14967" s="334">
        <v>0</v>
      </c>
      <c r="Q14967" s="334">
        <v>0</v>
      </c>
      <c r="R14967" s="334">
        <v>0</v>
      </c>
      <c r="S14967" s="334">
        <v>0</v>
      </c>
      <c r="T14967" s="334">
        <v>0</v>
      </c>
      <c r="U14967" s="334">
        <v>0</v>
      </c>
      <c r="V14967" s="334">
        <v>0</v>
      </c>
      <c r="W14967" s="334">
        <v>0</v>
      </c>
      <c r="X14967" s="334">
        <v>0</v>
      </c>
      <c r="Y14967" s="334">
        <v>0</v>
      </c>
      <c r="Z14967" s="334">
        <v>0</v>
      </c>
      <c r="AA14967" s="334">
        <v>0</v>
      </c>
      <c r="AB14967" s="334">
        <v>0</v>
      </c>
      <c r="AD14967" s="334">
        <v>0</v>
      </c>
      <c r="AE14967" s="334">
        <f t="shared" si="2337"/>
        <v>0</v>
      </c>
      <c r="AF14967" s="334">
        <f t="shared" si="2338"/>
        <v>0</v>
      </c>
      <c r="AG14967" s="340">
        <f t="shared" si="2339"/>
        <v>0</v>
      </c>
      <c r="AI14967" s="340">
        <f t="shared" si="2343"/>
        <v>0</v>
      </c>
      <c r="AJ14967" s="340">
        <f t="shared" si="2343"/>
        <v>0</v>
      </c>
      <c r="AK14967" s="340">
        <f t="shared" si="2343"/>
        <v>0</v>
      </c>
      <c r="AL14967" s="340">
        <f t="shared" si="2343"/>
        <v>0</v>
      </c>
      <c r="AM14967" s="340">
        <f t="shared" si="2343"/>
        <v>0</v>
      </c>
    </row>
    <row r="14968" spans="1:39" x14ac:dyDescent="0.35">
      <c r="A14968" s="337">
        <v>36881</v>
      </c>
      <c r="B14968" s="338">
        <f t="shared" si="2334"/>
        <v>2000</v>
      </c>
      <c r="C14968" s="338">
        <f t="shared" si="2335"/>
        <v>12</v>
      </c>
      <c r="D14968" s="338">
        <f t="shared" si="2336"/>
        <v>21</v>
      </c>
      <c r="E14968" s="334">
        <v>0</v>
      </c>
      <c r="F14968" s="334">
        <v>0</v>
      </c>
      <c r="G14968" s="334">
        <v>0</v>
      </c>
      <c r="H14968" s="334">
        <v>0</v>
      </c>
      <c r="I14968" s="334">
        <v>0</v>
      </c>
      <c r="J14968" s="334">
        <v>0</v>
      </c>
      <c r="K14968" s="334">
        <v>0</v>
      </c>
      <c r="L14968" s="334">
        <v>0</v>
      </c>
      <c r="M14968" s="334">
        <v>0</v>
      </c>
      <c r="N14968" s="334">
        <v>0</v>
      </c>
      <c r="O14968" s="334">
        <v>0</v>
      </c>
      <c r="P14968" s="334">
        <v>0</v>
      </c>
      <c r="Q14968" s="334">
        <v>0</v>
      </c>
      <c r="R14968" s="334">
        <v>0</v>
      </c>
      <c r="S14968" s="334">
        <v>0</v>
      </c>
      <c r="T14968" s="334">
        <v>0</v>
      </c>
      <c r="U14968" s="334">
        <v>0</v>
      </c>
      <c r="V14968" s="334">
        <v>0</v>
      </c>
      <c r="W14968" s="334">
        <v>0</v>
      </c>
      <c r="X14968" s="334">
        <v>0</v>
      </c>
      <c r="Y14968" s="334">
        <v>0</v>
      </c>
      <c r="Z14968" s="334">
        <v>0</v>
      </c>
      <c r="AA14968" s="334">
        <v>0</v>
      </c>
      <c r="AB14968" s="334">
        <v>0</v>
      </c>
      <c r="AD14968" s="334">
        <v>0</v>
      </c>
      <c r="AE14968" s="334">
        <f t="shared" si="2337"/>
        <v>0</v>
      </c>
      <c r="AF14968" s="334">
        <f t="shared" si="2338"/>
        <v>0</v>
      </c>
      <c r="AG14968" s="340">
        <f t="shared" si="2339"/>
        <v>0</v>
      </c>
      <c r="AI14968" s="340">
        <f t="shared" si="2343"/>
        <v>0</v>
      </c>
      <c r="AJ14968" s="340">
        <f t="shared" si="2343"/>
        <v>0</v>
      </c>
      <c r="AK14968" s="340">
        <f t="shared" si="2343"/>
        <v>0</v>
      </c>
      <c r="AL14968" s="340">
        <f t="shared" si="2343"/>
        <v>0</v>
      </c>
      <c r="AM14968" s="340">
        <f t="shared" si="2343"/>
        <v>0</v>
      </c>
    </row>
    <row r="14969" spans="1:39" x14ac:dyDescent="0.35">
      <c r="A14969" s="337">
        <v>36882</v>
      </c>
      <c r="B14969" s="338">
        <f t="shared" si="2334"/>
        <v>2000</v>
      </c>
      <c r="C14969" s="338">
        <f t="shared" si="2335"/>
        <v>12</v>
      </c>
      <c r="D14969" s="338">
        <f t="shared" si="2336"/>
        <v>22</v>
      </c>
      <c r="E14969" s="334">
        <v>0</v>
      </c>
      <c r="F14969" s="334">
        <v>0</v>
      </c>
      <c r="G14969" s="334">
        <v>0</v>
      </c>
      <c r="H14969" s="334">
        <v>0</v>
      </c>
      <c r="I14969" s="334">
        <v>0</v>
      </c>
      <c r="J14969" s="334">
        <v>0</v>
      </c>
      <c r="K14969" s="334">
        <v>0</v>
      </c>
      <c r="L14969" s="334">
        <v>0</v>
      </c>
      <c r="M14969" s="334">
        <v>0</v>
      </c>
      <c r="N14969" s="334">
        <v>0</v>
      </c>
      <c r="O14969" s="334">
        <v>0</v>
      </c>
      <c r="P14969" s="334">
        <v>0</v>
      </c>
      <c r="Q14969" s="334">
        <v>0</v>
      </c>
      <c r="R14969" s="334">
        <v>0</v>
      </c>
      <c r="S14969" s="334">
        <v>0</v>
      </c>
      <c r="T14969" s="334">
        <v>0</v>
      </c>
      <c r="U14969" s="334">
        <v>0</v>
      </c>
      <c r="V14969" s="334">
        <v>0</v>
      </c>
      <c r="W14969" s="334">
        <v>0</v>
      </c>
      <c r="X14969" s="334">
        <v>0</v>
      </c>
      <c r="Y14969" s="334">
        <v>0</v>
      </c>
      <c r="Z14969" s="334">
        <v>0</v>
      </c>
      <c r="AA14969" s="334">
        <v>0</v>
      </c>
      <c r="AB14969" s="334">
        <v>0</v>
      </c>
      <c r="AD14969" s="334">
        <v>0</v>
      </c>
      <c r="AE14969" s="334">
        <f t="shared" si="2337"/>
        <v>0</v>
      </c>
      <c r="AF14969" s="334">
        <f t="shared" si="2338"/>
        <v>0</v>
      </c>
      <c r="AG14969" s="340">
        <f t="shared" si="2339"/>
        <v>0</v>
      </c>
      <c r="AI14969" s="340">
        <f t="shared" si="2343"/>
        <v>0</v>
      </c>
      <c r="AJ14969" s="340">
        <f t="shared" si="2343"/>
        <v>0</v>
      </c>
      <c r="AK14969" s="340">
        <f t="shared" si="2343"/>
        <v>0</v>
      </c>
      <c r="AL14969" s="340">
        <f t="shared" si="2343"/>
        <v>0</v>
      </c>
      <c r="AM14969" s="340">
        <f t="shared" si="2343"/>
        <v>0</v>
      </c>
    </row>
    <row r="14970" spans="1:39" x14ac:dyDescent="0.35">
      <c r="A14970" s="337">
        <v>36883</v>
      </c>
      <c r="B14970" s="338">
        <f t="shared" si="2334"/>
        <v>2000</v>
      </c>
      <c r="C14970" s="338">
        <f t="shared" si="2335"/>
        <v>12</v>
      </c>
      <c r="D14970" s="338">
        <f t="shared" si="2336"/>
        <v>23</v>
      </c>
      <c r="E14970" s="334">
        <v>0</v>
      </c>
      <c r="F14970" s="334">
        <v>0</v>
      </c>
      <c r="G14970" s="334">
        <v>0</v>
      </c>
      <c r="H14970" s="334">
        <v>0</v>
      </c>
      <c r="I14970" s="334">
        <v>0</v>
      </c>
      <c r="J14970" s="334">
        <v>0</v>
      </c>
      <c r="K14970" s="334">
        <v>0</v>
      </c>
      <c r="L14970" s="334">
        <v>0</v>
      </c>
      <c r="M14970" s="334">
        <v>0</v>
      </c>
      <c r="N14970" s="334">
        <v>0</v>
      </c>
      <c r="O14970" s="334">
        <v>0</v>
      </c>
      <c r="P14970" s="334">
        <v>0</v>
      </c>
      <c r="Q14970" s="334">
        <v>0</v>
      </c>
      <c r="R14970" s="334">
        <v>0</v>
      </c>
      <c r="S14970" s="334">
        <v>0</v>
      </c>
      <c r="T14970" s="334">
        <v>0</v>
      </c>
      <c r="U14970" s="334">
        <v>0</v>
      </c>
      <c r="V14970" s="334">
        <v>0</v>
      </c>
      <c r="W14970" s="334">
        <v>0</v>
      </c>
      <c r="X14970" s="334">
        <v>0</v>
      </c>
      <c r="Y14970" s="334">
        <v>0</v>
      </c>
      <c r="Z14970" s="334">
        <v>0</v>
      </c>
      <c r="AA14970" s="334">
        <v>0</v>
      </c>
      <c r="AB14970" s="334">
        <v>0</v>
      </c>
      <c r="AD14970" s="334">
        <v>0</v>
      </c>
      <c r="AE14970" s="334">
        <f t="shared" si="2337"/>
        <v>0</v>
      </c>
      <c r="AF14970" s="334">
        <f t="shared" si="2338"/>
        <v>0</v>
      </c>
      <c r="AG14970" s="340">
        <f t="shared" si="2339"/>
        <v>0</v>
      </c>
      <c r="AI14970" s="340">
        <f t="shared" si="2343"/>
        <v>0</v>
      </c>
      <c r="AJ14970" s="340">
        <f t="shared" si="2343"/>
        <v>0</v>
      </c>
      <c r="AK14970" s="340">
        <f t="shared" si="2343"/>
        <v>0</v>
      </c>
      <c r="AL14970" s="340">
        <f t="shared" si="2343"/>
        <v>0</v>
      </c>
      <c r="AM14970" s="340">
        <f t="shared" si="2343"/>
        <v>0</v>
      </c>
    </row>
    <row r="14971" spans="1:39" x14ac:dyDescent="0.35">
      <c r="A14971" s="337">
        <v>36884</v>
      </c>
      <c r="B14971" s="338">
        <f t="shared" si="2334"/>
        <v>2000</v>
      </c>
      <c r="C14971" s="338">
        <f t="shared" si="2335"/>
        <v>12</v>
      </c>
      <c r="D14971" s="338">
        <f t="shared" si="2336"/>
        <v>24</v>
      </c>
      <c r="E14971" s="334">
        <v>0</v>
      </c>
      <c r="F14971" s="334">
        <v>0</v>
      </c>
      <c r="G14971" s="334">
        <v>0</v>
      </c>
      <c r="H14971" s="334">
        <v>0</v>
      </c>
      <c r="I14971" s="334">
        <v>0</v>
      </c>
      <c r="J14971" s="334">
        <v>0</v>
      </c>
      <c r="K14971" s="334">
        <v>0</v>
      </c>
      <c r="L14971" s="334">
        <v>0</v>
      </c>
      <c r="M14971" s="334">
        <v>0</v>
      </c>
      <c r="N14971" s="334">
        <v>0</v>
      </c>
      <c r="O14971" s="334">
        <v>0</v>
      </c>
      <c r="P14971" s="334">
        <v>0</v>
      </c>
      <c r="Q14971" s="334">
        <v>0</v>
      </c>
      <c r="R14971" s="334">
        <v>0</v>
      </c>
      <c r="S14971" s="334">
        <v>0</v>
      </c>
      <c r="T14971" s="334">
        <v>0</v>
      </c>
      <c r="U14971" s="334">
        <v>0</v>
      </c>
      <c r="V14971" s="334">
        <v>0</v>
      </c>
      <c r="W14971" s="334">
        <v>0</v>
      </c>
      <c r="X14971" s="334">
        <v>0</v>
      </c>
      <c r="Y14971" s="334">
        <v>0</v>
      </c>
      <c r="Z14971" s="334">
        <v>0</v>
      </c>
      <c r="AA14971" s="334">
        <v>0</v>
      </c>
      <c r="AB14971" s="334">
        <v>0</v>
      </c>
      <c r="AD14971" s="334">
        <v>0</v>
      </c>
      <c r="AE14971" s="334">
        <f t="shared" si="2337"/>
        <v>0</v>
      </c>
      <c r="AF14971" s="334">
        <f t="shared" si="2338"/>
        <v>0</v>
      </c>
      <c r="AG14971" s="340">
        <f t="shared" si="2339"/>
        <v>0</v>
      </c>
      <c r="AI14971" s="340">
        <f t="shared" si="2343"/>
        <v>0</v>
      </c>
      <c r="AJ14971" s="340">
        <f t="shared" si="2343"/>
        <v>0</v>
      </c>
      <c r="AK14971" s="340">
        <f t="shared" si="2343"/>
        <v>0</v>
      </c>
      <c r="AL14971" s="340">
        <f t="shared" si="2343"/>
        <v>0</v>
      </c>
      <c r="AM14971" s="340">
        <f t="shared" si="2343"/>
        <v>0</v>
      </c>
    </row>
    <row r="14972" spans="1:39" x14ac:dyDescent="0.35">
      <c r="A14972" s="337">
        <v>36885</v>
      </c>
      <c r="B14972" s="338">
        <f t="shared" si="2334"/>
        <v>2000</v>
      </c>
      <c r="C14972" s="338">
        <f t="shared" si="2335"/>
        <v>12</v>
      </c>
      <c r="D14972" s="338">
        <f t="shared" si="2336"/>
        <v>25</v>
      </c>
      <c r="E14972" s="334">
        <v>0</v>
      </c>
      <c r="F14972" s="334">
        <v>0</v>
      </c>
      <c r="G14972" s="334">
        <v>0</v>
      </c>
      <c r="H14972" s="334">
        <v>0</v>
      </c>
      <c r="I14972" s="334">
        <v>0</v>
      </c>
      <c r="J14972" s="334">
        <v>0</v>
      </c>
      <c r="K14972" s="334">
        <v>0</v>
      </c>
      <c r="L14972" s="334">
        <v>0</v>
      </c>
      <c r="M14972" s="334">
        <v>0</v>
      </c>
      <c r="N14972" s="334">
        <v>0</v>
      </c>
      <c r="O14972" s="334">
        <v>0</v>
      </c>
      <c r="P14972" s="334">
        <v>0</v>
      </c>
      <c r="Q14972" s="334">
        <v>0</v>
      </c>
      <c r="R14972" s="334">
        <v>0</v>
      </c>
      <c r="S14972" s="334">
        <v>0</v>
      </c>
      <c r="T14972" s="334">
        <v>0</v>
      </c>
      <c r="U14972" s="334">
        <v>0</v>
      </c>
      <c r="V14972" s="334">
        <v>0</v>
      </c>
      <c r="W14972" s="334">
        <v>0</v>
      </c>
      <c r="X14972" s="334">
        <v>0</v>
      </c>
      <c r="Y14972" s="334">
        <v>0</v>
      </c>
      <c r="Z14972" s="334">
        <v>0</v>
      </c>
      <c r="AA14972" s="334">
        <v>0</v>
      </c>
      <c r="AB14972" s="334">
        <v>0</v>
      </c>
      <c r="AD14972" s="334">
        <v>0</v>
      </c>
      <c r="AE14972" s="334">
        <f t="shared" si="2337"/>
        <v>0</v>
      </c>
      <c r="AF14972" s="334">
        <f t="shared" si="2338"/>
        <v>0</v>
      </c>
      <c r="AG14972" s="340">
        <f t="shared" si="2339"/>
        <v>0</v>
      </c>
      <c r="AI14972" s="340">
        <f t="shared" si="2343"/>
        <v>0</v>
      </c>
      <c r="AJ14972" s="340">
        <f t="shared" si="2343"/>
        <v>0</v>
      </c>
      <c r="AK14972" s="340">
        <f t="shared" si="2343"/>
        <v>0</v>
      </c>
      <c r="AL14972" s="340">
        <f t="shared" si="2343"/>
        <v>0</v>
      </c>
      <c r="AM14972" s="340">
        <f t="shared" si="2343"/>
        <v>0</v>
      </c>
    </row>
    <row r="14973" spans="1:39" x14ac:dyDescent="0.35">
      <c r="A14973" s="337">
        <v>36886</v>
      </c>
      <c r="B14973" s="338">
        <f t="shared" si="2334"/>
        <v>2000</v>
      </c>
      <c r="C14973" s="338">
        <f t="shared" si="2335"/>
        <v>12</v>
      </c>
      <c r="D14973" s="338">
        <f t="shared" si="2336"/>
        <v>26</v>
      </c>
      <c r="E14973" s="334">
        <v>0</v>
      </c>
      <c r="F14973" s="334">
        <v>0</v>
      </c>
      <c r="G14973" s="334">
        <v>0</v>
      </c>
      <c r="H14973" s="334">
        <v>0</v>
      </c>
      <c r="I14973" s="334">
        <v>0</v>
      </c>
      <c r="J14973" s="334">
        <v>0</v>
      </c>
      <c r="K14973" s="334">
        <v>0</v>
      </c>
      <c r="L14973" s="334">
        <v>0</v>
      </c>
      <c r="M14973" s="334">
        <v>0</v>
      </c>
      <c r="N14973" s="334">
        <v>0</v>
      </c>
      <c r="O14973" s="334">
        <v>0</v>
      </c>
      <c r="P14973" s="334">
        <v>0</v>
      </c>
      <c r="Q14973" s="334">
        <v>0</v>
      </c>
      <c r="R14973" s="334">
        <v>0</v>
      </c>
      <c r="S14973" s="334">
        <v>0</v>
      </c>
      <c r="T14973" s="334">
        <v>0</v>
      </c>
      <c r="U14973" s="334">
        <v>0</v>
      </c>
      <c r="V14973" s="334">
        <v>0</v>
      </c>
      <c r="W14973" s="334">
        <v>0</v>
      </c>
      <c r="X14973" s="334">
        <v>0</v>
      </c>
      <c r="Y14973" s="334">
        <v>0</v>
      </c>
      <c r="Z14973" s="334">
        <v>0</v>
      </c>
      <c r="AA14973" s="334">
        <v>0</v>
      </c>
      <c r="AB14973" s="334">
        <v>0</v>
      </c>
      <c r="AD14973" s="334">
        <v>0</v>
      </c>
      <c r="AE14973" s="334">
        <f t="shared" si="2337"/>
        <v>0</v>
      </c>
      <c r="AF14973" s="334">
        <f t="shared" si="2338"/>
        <v>0</v>
      </c>
      <c r="AG14973" s="340">
        <f t="shared" si="2339"/>
        <v>0</v>
      </c>
      <c r="AI14973" s="340">
        <f t="shared" si="2343"/>
        <v>0</v>
      </c>
      <c r="AJ14973" s="340">
        <f t="shared" si="2343"/>
        <v>0</v>
      </c>
      <c r="AK14973" s="340">
        <f t="shared" si="2343"/>
        <v>0</v>
      </c>
      <c r="AL14973" s="340">
        <f t="shared" si="2343"/>
        <v>0</v>
      </c>
      <c r="AM14973" s="340">
        <f t="shared" si="2343"/>
        <v>0</v>
      </c>
    </row>
    <row r="14974" spans="1:39" x14ac:dyDescent="0.35">
      <c r="A14974" s="337">
        <v>36887</v>
      </c>
      <c r="B14974" s="338">
        <f t="shared" si="2334"/>
        <v>2000</v>
      </c>
      <c r="C14974" s="338">
        <f t="shared" si="2335"/>
        <v>12</v>
      </c>
      <c r="D14974" s="338">
        <f t="shared" si="2336"/>
        <v>27</v>
      </c>
      <c r="E14974" s="334">
        <v>0</v>
      </c>
      <c r="F14974" s="334">
        <v>0</v>
      </c>
      <c r="G14974" s="334">
        <v>0</v>
      </c>
      <c r="H14974" s="334">
        <v>0</v>
      </c>
      <c r="I14974" s="334">
        <v>0</v>
      </c>
      <c r="J14974" s="334">
        <v>0</v>
      </c>
      <c r="K14974" s="334">
        <v>0.3</v>
      </c>
      <c r="L14974" s="334">
        <v>0.4</v>
      </c>
      <c r="M14974" s="334">
        <v>0.3</v>
      </c>
      <c r="N14974" s="334">
        <v>0.3</v>
      </c>
      <c r="O14974" s="334">
        <v>0.4</v>
      </c>
      <c r="P14974" s="334">
        <v>0.6</v>
      </c>
      <c r="Q14974" s="334">
        <v>0.7</v>
      </c>
      <c r="R14974" s="334">
        <v>0.3</v>
      </c>
      <c r="S14974" s="334">
        <v>0</v>
      </c>
      <c r="T14974" s="334">
        <v>0</v>
      </c>
      <c r="U14974" s="334">
        <v>0</v>
      </c>
      <c r="V14974" s="334">
        <v>0</v>
      </c>
      <c r="W14974" s="334">
        <v>0</v>
      </c>
      <c r="X14974" s="334">
        <v>0</v>
      </c>
      <c r="Y14974" s="334">
        <v>0</v>
      </c>
      <c r="Z14974" s="334">
        <v>0</v>
      </c>
      <c r="AA14974" s="334">
        <v>0.4</v>
      </c>
      <c r="AB14974" s="334">
        <v>0.3</v>
      </c>
      <c r="AD14974" s="334">
        <v>4</v>
      </c>
      <c r="AE14974" s="334">
        <f t="shared" si="2337"/>
        <v>4</v>
      </c>
      <c r="AF14974" s="334">
        <f t="shared" si="2338"/>
        <v>3.9999999999999996</v>
      </c>
      <c r="AG14974" s="340">
        <f t="shared" si="2339"/>
        <v>4.4408920985006262E-16</v>
      </c>
      <c r="AI14974" s="340">
        <f t="shared" si="2343"/>
        <v>0</v>
      </c>
      <c r="AJ14974" s="340">
        <f t="shared" si="2343"/>
        <v>0</v>
      </c>
      <c r="AK14974" s="340">
        <f t="shared" si="2343"/>
        <v>0</v>
      </c>
      <c r="AL14974" s="340">
        <f t="shared" si="2343"/>
        <v>0</v>
      </c>
      <c r="AM14974" s="340">
        <f t="shared" si="2343"/>
        <v>0</v>
      </c>
    </row>
    <row r="14975" spans="1:39" x14ac:dyDescent="0.35">
      <c r="A14975" s="337">
        <v>36888</v>
      </c>
      <c r="B14975" s="338">
        <f t="shared" si="2334"/>
        <v>2000</v>
      </c>
      <c r="C14975" s="338">
        <f t="shared" si="2335"/>
        <v>12</v>
      </c>
      <c r="D14975" s="338">
        <f t="shared" si="2336"/>
        <v>28</v>
      </c>
      <c r="E14975" s="334">
        <v>0</v>
      </c>
      <c r="F14975" s="334">
        <v>0</v>
      </c>
      <c r="G14975" s="334">
        <v>0</v>
      </c>
      <c r="H14975" s="334">
        <v>0</v>
      </c>
      <c r="I14975" s="334">
        <v>0</v>
      </c>
      <c r="J14975" s="334">
        <v>0</v>
      </c>
      <c r="K14975" s="334">
        <v>0</v>
      </c>
      <c r="L14975" s="334">
        <v>0</v>
      </c>
      <c r="M14975" s="334">
        <v>0</v>
      </c>
      <c r="N14975" s="334">
        <v>0</v>
      </c>
      <c r="O14975" s="334">
        <v>0</v>
      </c>
      <c r="P14975" s="334">
        <v>0</v>
      </c>
      <c r="Q14975" s="334">
        <v>0</v>
      </c>
      <c r="R14975" s="334">
        <v>0</v>
      </c>
      <c r="S14975" s="334">
        <v>0</v>
      </c>
      <c r="T14975" s="334">
        <v>0</v>
      </c>
      <c r="U14975" s="334">
        <v>0</v>
      </c>
      <c r="V14975" s="334">
        <v>0</v>
      </c>
      <c r="W14975" s="334">
        <v>0</v>
      </c>
      <c r="X14975" s="334">
        <v>0</v>
      </c>
      <c r="Y14975" s="334">
        <v>0</v>
      </c>
      <c r="Z14975" s="334">
        <v>0</v>
      </c>
      <c r="AA14975" s="334">
        <v>0</v>
      </c>
      <c r="AB14975" s="334">
        <v>0</v>
      </c>
      <c r="AD14975" s="334">
        <v>0</v>
      </c>
      <c r="AE14975" s="334">
        <f t="shared" si="2337"/>
        <v>0</v>
      </c>
      <c r="AF14975" s="334">
        <f t="shared" si="2338"/>
        <v>0</v>
      </c>
      <c r="AG14975" s="340">
        <f t="shared" si="2339"/>
        <v>0</v>
      </c>
      <c r="AI14975" s="340">
        <f t="shared" si="2343"/>
        <v>0</v>
      </c>
      <c r="AJ14975" s="340">
        <f t="shared" si="2343"/>
        <v>0</v>
      </c>
      <c r="AK14975" s="340">
        <f t="shared" si="2343"/>
        <v>0</v>
      </c>
      <c r="AL14975" s="340">
        <f t="shared" si="2343"/>
        <v>0</v>
      </c>
      <c r="AM14975" s="340">
        <f t="shared" si="2343"/>
        <v>0</v>
      </c>
    </row>
    <row r="14976" spans="1:39" x14ac:dyDescent="0.35">
      <c r="A14976" s="337">
        <v>36889</v>
      </c>
      <c r="B14976" s="338">
        <f t="shared" si="2334"/>
        <v>2000</v>
      </c>
      <c r="C14976" s="338">
        <f t="shared" si="2335"/>
        <v>12</v>
      </c>
      <c r="D14976" s="338">
        <f t="shared" si="2336"/>
        <v>29</v>
      </c>
      <c r="E14976" s="334">
        <v>0</v>
      </c>
      <c r="F14976" s="334">
        <v>0</v>
      </c>
      <c r="G14976" s="334">
        <v>0</v>
      </c>
      <c r="H14976" s="334">
        <v>0</v>
      </c>
      <c r="I14976" s="334">
        <v>0</v>
      </c>
      <c r="J14976" s="334">
        <v>0</v>
      </c>
      <c r="K14976" s="334">
        <v>0</v>
      </c>
      <c r="L14976" s="334">
        <v>0</v>
      </c>
      <c r="M14976" s="334">
        <v>0</v>
      </c>
      <c r="N14976" s="334">
        <v>0</v>
      </c>
      <c r="O14976" s="334">
        <v>0</v>
      </c>
      <c r="P14976" s="334">
        <v>0</v>
      </c>
      <c r="Q14976" s="334">
        <v>0</v>
      </c>
      <c r="R14976" s="334">
        <v>0</v>
      </c>
      <c r="S14976" s="334">
        <v>0</v>
      </c>
      <c r="T14976" s="334">
        <v>0</v>
      </c>
      <c r="U14976" s="334">
        <v>0</v>
      </c>
      <c r="V14976" s="334">
        <v>0</v>
      </c>
      <c r="W14976" s="334">
        <v>0</v>
      </c>
      <c r="X14976" s="334">
        <v>0</v>
      </c>
      <c r="Y14976" s="334">
        <v>0</v>
      </c>
      <c r="Z14976" s="334">
        <v>0</v>
      </c>
      <c r="AA14976" s="334">
        <v>0</v>
      </c>
      <c r="AB14976" s="334">
        <v>0</v>
      </c>
      <c r="AD14976" s="334">
        <v>0</v>
      </c>
      <c r="AE14976" s="334">
        <f t="shared" si="2337"/>
        <v>0</v>
      </c>
      <c r="AF14976" s="334">
        <f t="shared" si="2338"/>
        <v>0</v>
      </c>
      <c r="AG14976" s="340">
        <f t="shared" si="2339"/>
        <v>0</v>
      </c>
      <c r="AI14976" s="340">
        <f t="shared" si="2343"/>
        <v>0</v>
      </c>
      <c r="AJ14976" s="340">
        <f t="shared" si="2343"/>
        <v>0</v>
      </c>
      <c r="AK14976" s="340">
        <f t="shared" si="2343"/>
        <v>0</v>
      </c>
      <c r="AL14976" s="340">
        <f t="shared" si="2343"/>
        <v>0</v>
      </c>
      <c r="AM14976" s="340">
        <f t="shared" si="2343"/>
        <v>0</v>
      </c>
    </row>
    <row r="14977" spans="1:39" x14ac:dyDescent="0.35">
      <c r="A14977" s="337">
        <v>36890</v>
      </c>
      <c r="B14977" s="338">
        <f t="shared" si="2334"/>
        <v>2000</v>
      </c>
      <c r="C14977" s="338">
        <f t="shared" si="2335"/>
        <v>12</v>
      </c>
      <c r="D14977" s="338">
        <f t="shared" si="2336"/>
        <v>30</v>
      </c>
      <c r="E14977" s="334">
        <v>0</v>
      </c>
      <c r="F14977" s="334">
        <v>0</v>
      </c>
      <c r="G14977" s="334">
        <v>0</v>
      </c>
      <c r="H14977" s="334">
        <v>0</v>
      </c>
      <c r="I14977" s="334">
        <v>0</v>
      </c>
      <c r="J14977" s="334">
        <v>0</v>
      </c>
      <c r="K14977" s="334">
        <v>0</v>
      </c>
      <c r="L14977" s="334">
        <v>0</v>
      </c>
      <c r="M14977" s="334">
        <v>0</v>
      </c>
      <c r="N14977" s="334">
        <v>0</v>
      </c>
      <c r="O14977" s="334">
        <v>0</v>
      </c>
      <c r="P14977" s="334">
        <v>0</v>
      </c>
      <c r="Q14977" s="334">
        <v>0</v>
      </c>
      <c r="R14977" s="334">
        <v>0</v>
      </c>
      <c r="S14977" s="334">
        <v>0</v>
      </c>
      <c r="T14977" s="334">
        <v>0</v>
      </c>
      <c r="U14977" s="334">
        <v>0</v>
      </c>
      <c r="V14977" s="334">
        <v>0</v>
      </c>
      <c r="W14977" s="334">
        <v>0</v>
      </c>
      <c r="X14977" s="334">
        <v>0</v>
      </c>
      <c r="Y14977" s="334">
        <v>0</v>
      </c>
      <c r="Z14977" s="334">
        <v>0</v>
      </c>
      <c r="AA14977" s="334">
        <v>0</v>
      </c>
      <c r="AB14977" s="334">
        <v>0</v>
      </c>
      <c r="AD14977" s="334">
        <v>0</v>
      </c>
      <c r="AE14977" s="334">
        <f t="shared" si="2337"/>
        <v>0</v>
      </c>
      <c r="AF14977" s="334">
        <f t="shared" si="2338"/>
        <v>0</v>
      </c>
      <c r="AG14977" s="340">
        <f t="shared" si="2339"/>
        <v>0</v>
      </c>
      <c r="AI14977" s="340">
        <f t="shared" si="2343"/>
        <v>0</v>
      </c>
      <c r="AJ14977" s="340">
        <f t="shared" si="2343"/>
        <v>0</v>
      </c>
      <c r="AK14977" s="340">
        <f t="shared" si="2343"/>
        <v>0</v>
      </c>
      <c r="AL14977" s="340">
        <f t="shared" si="2343"/>
        <v>0</v>
      </c>
      <c r="AM14977" s="340">
        <f t="shared" si="2343"/>
        <v>0</v>
      </c>
    </row>
    <row r="14978" spans="1:39" x14ac:dyDescent="0.35">
      <c r="A14978" s="337">
        <v>36891</v>
      </c>
      <c r="B14978" s="338">
        <f t="shared" si="2334"/>
        <v>2000</v>
      </c>
      <c r="C14978" s="338">
        <f t="shared" si="2335"/>
        <v>12</v>
      </c>
      <c r="D14978" s="338">
        <f t="shared" si="2336"/>
        <v>31</v>
      </c>
      <c r="E14978" s="334">
        <v>0</v>
      </c>
      <c r="F14978" s="334">
        <v>0</v>
      </c>
      <c r="G14978" s="334">
        <v>0</v>
      </c>
      <c r="H14978" s="334">
        <v>0</v>
      </c>
      <c r="I14978" s="334">
        <v>0</v>
      </c>
      <c r="J14978" s="334">
        <v>0</v>
      </c>
      <c r="K14978" s="334">
        <v>0</v>
      </c>
      <c r="L14978" s="334">
        <v>0</v>
      </c>
      <c r="M14978" s="334">
        <v>0</v>
      </c>
      <c r="N14978" s="334">
        <v>0</v>
      </c>
      <c r="O14978" s="334">
        <v>0</v>
      </c>
      <c r="P14978" s="334">
        <v>0</v>
      </c>
      <c r="Q14978" s="334">
        <v>0</v>
      </c>
      <c r="R14978" s="334">
        <v>0</v>
      </c>
      <c r="S14978" s="334">
        <v>0</v>
      </c>
      <c r="T14978" s="334">
        <v>0</v>
      </c>
      <c r="U14978" s="334">
        <v>0</v>
      </c>
      <c r="V14978" s="334">
        <v>0</v>
      </c>
      <c r="W14978" s="334">
        <v>0</v>
      </c>
      <c r="X14978" s="334">
        <v>0</v>
      </c>
      <c r="Y14978" s="334">
        <v>0</v>
      </c>
      <c r="Z14978" s="334">
        <v>0</v>
      </c>
      <c r="AA14978" s="334">
        <v>0</v>
      </c>
      <c r="AB14978" s="334">
        <v>0</v>
      </c>
      <c r="AD14978" s="334">
        <v>0</v>
      </c>
      <c r="AE14978" s="334">
        <f t="shared" si="2337"/>
        <v>0</v>
      </c>
      <c r="AF14978" s="334">
        <f t="shared" si="2338"/>
        <v>0</v>
      </c>
      <c r="AG14978" s="340">
        <f t="shared" si="2339"/>
        <v>0</v>
      </c>
      <c r="AI14978" s="340">
        <f t="shared" si="2343"/>
        <v>0</v>
      </c>
      <c r="AJ14978" s="340">
        <f t="shared" si="2343"/>
        <v>0</v>
      </c>
      <c r="AK14978" s="340">
        <f t="shared" si="2343"/>
        <v>0</v>
      </c>
      <c r="AL14978" s="340">
        <f t="shared" si="2343"/>
        <v>0</v>
      </c>
      <c r="AM14978" s="340">
        <f t="shared" si="2343"/>
        <v>0</v>
      </c>
    </row>
    <row r="14979" spans="1:39" x14ac:dyDescent="0.35">
      <c r="A14979" s="337">
        <v>36892</v>
      </c>
      <c r="B14979" s="338">
        <f t="shared" si="2334"/>
        <v>2001</v>
      </c>
      <c r="C14979" s="338">
        <f t="shared" si="2335"/>
        <v>1</v>
      </c>
      <c r="D14979" s="338">
        <f t="shared" si="2336"/>
        <v>1</v>
      </c>
      <c r="E14979" s="334">
        <v>0</v>
      </c>
      <c r="F14979" s="334">
        <v>0</v>
      </c>
      <c r="G14979" s="334">
        <v>0</v>
      </c>
      <c r="H14979" s="334">
        <v>0</v>
      </c>
      <c r="I14979" s="334">
        <v>0</v>
      </c>
      <c r="J14979" s="334">
        <v>0</v>
      </c>
      <c r="K14979" s="334">
        <v>0</v>
      </c>
      <c r="L14979" s="334">
        <v>0</v>
      </c>
      <c r="M14979" s="334">
        <v>0</v>
      </c>
      <c r="N14979" s="334">
        <v>0</v>
      </c>
      <c r="O14979" s="334">
        <v>0</v>
      </c>
      <c r="P14979" s="334">
        <v>0</v>
      </c>
      <c r="Q14979" s="334">
        <v>0</v>
      </c>
      <c r="R14979" s="334">
        <v>0</v>
      </c>
      <c r="S14979" s="334">
        <v>0</v>
      </c>
      <c r="T14979" s="334">
        <v>0</v>
      </c>
      <c r="U14979" s="334">
        <v>0</v>
      </c>
      <c r="V14979" s="334">
        <v>0</v>
      </c>
      <c r="W14979" s="334">
        <v>0</v>
      </c>
      <c r="X14979" s="334">
        <v>0</v>
      </c>
      <c r="Y14979" s="334">
        <v>0</v>
      </c>
      <c r="Z14979" s="334">
        <v>0</v>
      </c>
      <c r="AA14979" s="334">
        <v>0</v>
      </c>
      <c r="AB14979" s="334">
        <v>0</v>
      </c>
      <c r="AD14979" s="334">
        <v>0</v>
      </c>
      <c r="AE14979" s="334">
        <f t="shared" si="2337"/>
        <v>0</v>
      </c>
      <c r="AF14979" s="334">
        <f t="shared" si="2338"/>
        <v>0</v>
      </c>
      <c r="AG14979" s="340">
        <f t="shared" si="2339"/>
        <v>0</v>
      </c>
      <c r="AI14979" s="340">
        <f t="shared" si="2343"/>
        <v>0</v>
      </c>
      <c r="AJ14979" s="340">
        <f t="shared" si="2343"/>
        <v>0</v>
      </c>
      <c r="AK14979" s="340">
        <f t="shared" si="2343"/>
        <v>0</v>
      </c>
      <c r="AL14979" s="340">
        <f t="shared" si="2343"/>
        <v>0</v>
      </c>
      <c r="AM14979" s="340">
        <f t="shared" si="2343"/>
        <v>0</v>
      </c>
    </row>
    <row r="14980" spans="1:39" x14ac:dyDescent="0.35">
      <c r="A14980" s="337">
        <v>36893</v>
      </c>
      <c r="B14980" s="338">
        <f t="shared" ref="B14980:B15043" si="2344">YEAR(A14980)</f>
        <v>2001</v>
      </c>
      <c r="C14980" s="338">
        <f t="shared" ref="C14980:C15043" si="2345">MONTH(A14980)</f>
        <v>1</v>
      </c>
      <c r="D14980" s="338">
        <f t="shared" ref="D14980:D15043" si="2346">DAY(A14980)</f>
        <v>2</v>
      </c>
      <c r="E14980" s="334">
        <v>0</v>
      </c>
      <c r="F14980" s="334">
        <v>0</v>
      </c>
      <c r="G14980" s="334">
        <v>0</v>
      </c>
      <c r="H14980" s="334">
        <v>0</v>
      </c>
      <c r="I14980" s="334">
        <v>0</v>
      </c>
      <c r="J14980" s="334">
        <v>0</v>
      </c>
      <c r="K14980" s="334">
        <v>0</v>
      </c>
      <c r="L14980" s="334">
        <v>0</v>
      </c>
      <c r="M14980" s="334">
        <v>0</v>
      </c>
      <c r="N14980" s="334">
        <v>0</v>
      </c>
      <c r="O14980" s="334">
        <v>0</v>
      </c>
      <c r="P14980" s="334">
        <v>0</v>
      </c>
      <c r="Q14980" s="334">
        <v>0</v>
      </c>
      <c r="R14980" s="334">
        <v>0</v>
      </c>
      <c r="S14980" s="334">
        <v>0</v>
      </c>
      <c r="T14980" s="334">
        <v>0</v>
      </c>
      <c r="U14980" s="334">
        <v>0</v>
      </c>
      <c r="V14980" s="334">
        <v>0</v>
      </c>
      <c r="W14980" s="334">
        <v>0</v>
      </c>
      <c r="X14980" s="334">
        <v>0</v>
      </c>
      <c r="Y14980" s="334">
        <v>0</v>
      </c>
      <c r="Z14980" s="334">
        <v>0</v>
      </c>
      <c r="AA14980" s="334">
        <v>0</v>
      </c>
      <c r="AB14980" s="334">
        <v>0</v>
      </c>
      <c r="AD14980" s="334">
        <v>0</v>
      </c>
      <c r="AE14980" s="334">
        <f t="shared" ref="AE14980:AE15043" si="2347">AD14980</f>
        <v>0</v>
      </c>
      <c r="AF14980" s="334">
        <f t="shared" ref="AF14980:AF15043" si="2348">SUM(E14980:AB14980)</f>
        <v>0</v>
      </c>
      <c r="AG14980" s="340">
        <f t="shared" ref="AG14980:AG15043" si="2349">ABS(AF14980-AE14980)</f>
        <v>0</v>
      </c>
      <c r="AI14980" s="340">
        <f t="shared" ref="AI14980:AM14995" si="2350">IF($C14980=AI$1,$AF14980,0)</f>
        <v>0</v>
      </c>
      <c r="AJ14980" s="340">
        <f t="shared" si="2350"/>
        <v>0</v>
      </c>
      <c r="AK14980" s="340">
        <f t="shared" si="2350"/>
        <v>0</v>
      </c>
      <c r="AL14980" s="340">
        <f t="shared" si="2350"/>
        <v>0</v>
      </c>
      <c r="AM14980" s="340">
        <f t="shared" si="2350"/>
        <v>0</v>
      </c>
    </row>
    <row r="14981" spans="1:39" x14ac:dyDescent="0.35">
      <c r="A14981" s="337">
        <v>36894</v>
      </c>
      <c r="B14981" s="338">
        <f t="shared" si="2344"/>
        <v>2001</v>
      </c>
      <c r="C14981" s="338">
        <f t="shared" si="2345"/>
        <v>1</v>
      </c>
      <c r="D14981" s="338">
        <f t="shared" si="2346"/>
        <v>3</v>
      </c>
      <c r="E14981" s="334">
        <v>0</v>
      </c>
      <c r="F14981" s="334">
        <v>0</v>
      </c>
      <c r="G14981" s="334">
        <v>0</v>
      </c>
      <c r="H14981" s="334">
        <v>0</v>
      </c>
      <c r="I14981" s="334">
        <v>0</v>
      </c>
      <c r="J14981" s="334">
        <v>0</v>
      </c>
      <c r="K14981" s="334">
        <v>0</v>
      </c>
      <c r="L14981" s="334">
        <v>0</v>
      </c>
      <c r="M14981" s="334">
        <v>0</v>
      </c>
      <c r="N14981" s="334">
        <v>0</v>
      </c>
      <c r="O14981" s="334">
        <v>0</v>
      </c>
      <c r="P14981" s="334">
        <v>0</v>
      </c>
      <c r="Q14981" s="334">
        <v>0</v>
      </c>
      <c r="R14981" s="334">
        <v>0</v>
      </c>
      <c r="S14981" s="334">
        <v>0</v>
      </c>
      <c r="T14981" s="334">
        <v>0</v>
      </c>
      <c r="U14981" s="334">
        <v>0</v>
      </c>
      <c r="V14981" s="334">
        <v>0</v>
      </c>
      <c r="W14981" s="334">
        <v>0</v>
      </c>
      <c r="X14981" s="334">
        <v>0</v>
      </c>
      <c r="Y14981" s="334">
        <v>0</v>
      </c>
      <c r="Z14981" s="334">
        <v>0</v>
      </c>
      <c r="AA14981" s="334">
        <v>0</v>
      </c>
      <c r="AB14981" s="334">
        <v>0</v>
      </c>
      <c r="AD14981" s="334">
        <v>0</v>
      </c>
      <c r="AE14981" s="334">
        <f t="shared" si="2347"/>
        <v>0</v>
      </c>
      <c r="AF14981" s="334">
        <f t="shared" si="2348"/>
        <v>0</v>
      </c>
      <c r="AG14981" s="340">
        <f t="shared" si="2349"/>
        <v>0</v>
      </c>
      <c r="AI14981" s="340">
        <f t="shared" si="2350"/>
        <v>0</v>
      </c>
      <c r="AJ14981" s="340">
        <f t="shared" si="2350"/>
        <v>0</v>
      </c>
      <c r="AK14981" s="340">
        <f t="shared" si="2350"/>
        <v>0</v>
      </c>
      <c r="AL14981" s="340">
        <f t="shared" si="2350"/>
        <v>0</v>
      </c>
      <c r="AM14981" s="340">
        <f t="shared" si="2350"/>
        <v>0</v>
      </c>
    </row>
    <row r="14982" spans="1:39" x14ac:dyDescent="0.35">
      <c r="A14982" s="337">
        <v>36895</v>
      </c>
      <c r="B14982" s="338">
        <f t="shared" si="2344"/>
        <v>2001</v>
      </c>
      <c r="C14982" s="338">
        <f t="shared" si="2345"/>
        <v>1</v>
      </c>
      <c r="D14982" s="338">
        <f t="shared" si="2346"/>
        <v>4</v>
      </c>
      <c r="E14982" s="334">
        <v>0</v>
      </c>
      <c r="F14982" s="334">
        <v>0</v>
      </c>
      <c r="G14982" s="334">
        <v>0</v>
      </c>
      <c r="H14982" s="334">
        <v>0</v>
      </c>
      <c r="I14982" s="334">
        <v>0</v>
      </c>
      <c r="J14982" s="334">
        <v>0</v>
      </c>
      <c r="K14982" s="334">
        <v>0</v>
      </c>
      <c r="L14982" s="334">
        <v>0</v>
      </c>
      <c r="M14982" s="334">
        <v>0</v>
      </c>
      <c r="N14982" s="334">
        <v>0</v>
      </c>
      <c r="O14982" s="334">
        <v>0</v>
      </c>
      <c r="P14982" s="334">
        <v>0</v>
      </c>
      <c r="Q14982" s="334">
        <v>0</v>
      </c>
      <c r="R14982" s="334">
        <v>0</v>
      </c>
      <c r="S14982" s="334">
        <v>0</v>
      </c>
      <c r="T14982" s="334">
        <v>0</v>
      </c>
      <c r="U14982" s="334">
        <v>0</v>
      </c>
      <c r="V14982" s="334">
        <v>0</v>
      </c>
      <c r="W14982" s="334">
        <v>0</v>
      </c>
      <c r="X14982" s="334">
        <v>0</v>
      </c>
      <c r="Y14982" s="334">
        <v>0</v>
      </c>
      <c r="Z14982" s="334">
        <v>0</v>
      </c>
      <c r="AA14982" s="334">
        <v>0</v>
      </c>
      <c r="AB14982" s="334">
        <v>0</v>
      </c>
      <c r="AD14982" s="334">
        <v>0</v>
      </c>
      <c r="AE14982" s="334">
        <f t="shared" si="2347"/>
        <v>0</v>
      </c>
      <c r="AF14982" s="334">
        <f t="shared" si="2348"/>
        <v>0</v>
      </c>
      <c r="AG14982" s="340">
        <f t="shared" si="2349"/>
        <v>0</v>
      </c>
      <c r="AI14982" s="340">
        <f t="shared" si="2350"/>
        <v>0</v>
      </c>
      <c r="AJ14982" s="340">
        <f t="shared" si="2350"/>
        <v>0</v>
      </c>
      <c r="AK14982" s="340">
        <f t="shared" si="2350"/>
        <v>0</v>
      </c>
      <c r="AL14982" s="340">
        <f t="shared" si="2350"/>
        <v>0</v>
      </c>
      <c r="AM14982" s="340">
        <f t="shared" si="2350"/>
        <v>0</v>
      </c>
    </row>
    <row r="14983" spans="1:39" x14ac:dyDescent="0.35">
      <c r="A14983" s="337">
        <v>36896</v>
      </c>
      <c r="B14983" s="338">
        <f t="shared" si="2344"/>
        <v>2001</v>
      </c>
      <c r="C14983" s="338">
        <f t="shared" si="2345"/>
        <v>1</v>
      </c>
      <c r="D14983" s="338">
        <f t="shared" si="2346"/>
        <v>5</v>
      </c>
      <c r="E14983" s="334">
        <v>0</v>
      </c>
      <c r="F14983" s="334">
        <v>0</v>
      </c>
      <c r="G14983" s="334">
        <v>0</v>
      </c>
      <c r="H14983" s="334">
        <v>0</v>
      </c>
      <c r="I14983" s="334">
        <v>0</v>
      </c>
      <c r="J14983" s="334">
        <v>0</v>
      </c>
      <c r="K14983" s="334">
        <v>0</v>
      </c>
      <c r="L14983" s="334">
        <v>0</v>
      </c>
      <c r="M14983" s="334">
        <v>0</v>
      </c>
      <c r="N14983" s="334">
        <v>0</v>
      </c>
      <c r="O14983" s="334">
        <v>0</v>
      </c>
      <c r="P14983" s="334">
        <v>0</v>
      </c>
      <c r="Q14983" s="334">
        <v>0</v>
      </c>
      <c r="R14983" s="334">
        <v>0</v>
      </c>
      <c r="S14983" s="334">
        <v>0</v>
      </c>
      <c r="T14983" s="334">
        <v>0</v>
      </c>
      <c r="U14983" s="334">
        <v>0</v>
      </c>
      <c r="V14983" s="334">
        <v>0</v>
      </c>
      <c r="W14983" s="334">
        <v>0</v>
      </c>
      <c r="X14983" s="334">
        <v>0</v>
      </c>
      <c r="Y14983" s="334">
        <v>0</v>
      </c>
      <c r="Z14983" s="334">
        <v>0</v>
      </c>
      <c r="AA14983" s="334">
        <v>0</v>
      </c>
      <c r="AB14983" s="334">
        <v>0</v>
      </c>
      <c r="AD14983" s="334">
        <v>0</v>
      </c>
      <c r="AE14983" s="334">
        <f t="shared" si="2347"/>
        <v>0</v>
      </c>
      <c r="AF14983" s="334">
        <f t="shared" si="2348"/>
        <v>0</v>
      </c>
      <c r="AG14983" s="340">
        <f t="shared" si="2349"/>
        <v>0</v>
      </c>
      <c r="AI14983" s="340">
        <f t="shared" si="2350"/>
        <v>0</v>
      </c>
      <c r="AJ14983" s="340">
        <f t="shared" si="2350"/>
        <v>0</v>
      </c>
      <c r="AK14983" s="340">
        <f t="shared" si="2350"/>
        <v>0</v>
      </c>
      <c r="AL14983" s="340">
        <f t="shared" si="2350"/>
        <v>0</v>
      </c>
      <c r="AM14983" s="340">
        <f t="shared" si="2350"/>
        <v>0</v>
      </c>
    </row>
    <row r="14984" spans="1:39" x14ac:dyDescent="0.35">
      <c r="A14984" s="337">
        <v>36897</v>
      </c>
      <c r="B14984" s="338">
        <f t="shared" si="2344"/>
        <v>2001</v>
      </c>
      <c r="C14984" s="338">
        <f t="shared" si="2345"/>
        <v>1</v>
      </c>
      <c r="D14984" s="338">
        <f t="shared" si="2346"/>
        <v>6</v>
      </c>
      <c r="E14984" s="334">
        <v>0</v>
      </c>
      <c r="F14984" s="334">
        <v>0</v>
      </c>
      <c r="G14984" s="334">
        <v>0</v>
      </c>
      <c r="H14984" s="334">
        <v>0</v>
      </c>
      <c r="I14984" s="334">
        <v>0</v>
      </c>
      <c r="J14984" s="334">
        <v>0</v>
      </c>
      <c r="K14984" s="334">
        <v>0</v>
      </c>
      <c r="L14984" s="334">
        <v>0</v>
      </c>
      <c r="M14984" s="334">
        <v>0</v>
      </c>
      <c r="N14984" s="334">
        <v>0</v>
      </c>
      <c r="O14984" s="334">
        <v>0</v>
      </c>
      <c r="P14984" s="334">
        <v>0</v>
      </c>
      <c r="Q14984" s="334">
        <v>0</v>
      </c>
      <c r="R14984" s="334">
        <v>0</v>
      </c>
      <c r="S14984" s="334">
        <v>0</v>
      </c>
      <c r="T14984" s="334">
        <v>0</v>
      </c>
      <c r="U14984" s="334">
        <v>0</v>
      </c>
      <c r="V14984" s="334">
        <v>0</v>
      </c>
      <c r="W14984" s="334">
        <v>0</v>
      </c>
      <c r="X14984" s="334">
        <v>0</v>
      </c>
      <c r="Y14984" s="334">
        <v>0</v>
      </c>
      <c r="Z14984" s="334">
        <v>0</v>
      </c>
      <c r="AA14984" s="334">
        <v>0</v>
      </c>
      <c r="AB14984" s="334">
        <v>0</v>
      </c>
      <c r="AD14984" s="334">
        <v>0</v>
      </c>
      <c r="AE14984" s="334">
        <f t="shared" si="2347"/>
        <v>0</v>
      </c>
      <c r="AF14984" s="334">
        <f t="shared" si="2348"/>
        <v>0</v>
      </c>
      <c r="AG14984" s="340">
        <f t="shared" si="2349"/>
        <v>0</v>
      </c>
      <c r="AI14984" s="340">
        <f t="shared" si="2350"/>
        <v>0</v>
      </c>
      <c r="AJ14984" s="340">
        <f t="shared" si="2350"/>
        <v>0</v>
      </c>
      <c r="AK14984" s="340">
        <f t="shared" si="2350"/>
        <v>0</v>
      </c>
      <c r="AL14984" s="340">
        <f t="shared" si="2350"/>
        <v>0</v>
      </c>
      <c r="AM14984" s="340">
        <f t="shared" si="2350"/>
        <v>0</v>
      </c>
    </row>
    <row r="14985" spans="1:39" x14ac:dyDescent="0.35">
      <c r="A14985" s="337">
        <v>36898</v>
      </c>
      <c r="B14985" s="338">
        <f t="shared" si="2344"/>
        <v>2001</v>
      </c>
      <c r="C14985" s="338">
        <f t="shared" si="2345"/>
        <v>1</v>
      </c>
      <c r="D14985" s="338">
        <f t="shared" si="2346"/>
        <v>7</v>
      </c>
      <c r="E14985" s="334">
        <v>0</v>
      </c>
      <c r="F14985" s="334">
        <v>0</v>
      </c>
      <c r="G14985" s="334">
        <v>0</v>
      </c>
      <c r="H14985" s="334">
        <v>0</v>
      </c>
      <c r="I14985" s="334">
        <v>0</v>
      </c>
      <c r="J14985" s="334">
        <v>0</v>
      </c>
      <c r="K14985" s="334">
        <v>0</v>
      </c>
      <c r="L14985" s="334">
        <v>0</v>
      </c>
      <c r="M14985" s="334">
        <v>0</v>
      </c>
      <c r="N14985" s="334">
        <v>0</v>
      </c>
      <c r="O14985" s="334">
        <v>0</v>
      </c>
      <c r="P14985" s="334">
        <v>0</v>
      </c>
      <c r="Q14985" s="334">
        <v>0</v>
      </c>
      <c r="R14985" s="334">
        <v>0</v>
      </c>
      <c r="S14985" s="334">
        <v>0</v>
      </c>
      <c r="T14985" s="334">
        <v>0</v>
      </c>
      <c r="U14985" s="334">
        <v>0</v>
      </c>
      <c r="V14985" s="334">
        <v>0</v>
      </c>
      <c r="W14985" s="334">
        <v>0</v>
      </c>
      <c r="X14985" s="334">
        <v>0</v>
      </c>
      <c r="Y14985" s="334">
        <v>0</v>
      </c>
      <c r="Z14985" s="334">
        <v>0</v>
      </c>
      <c r="AA14985" s="334">
        <v>0</v>
      </c>
      <c r="AB14985" s="334">
        <v>0</v>
      </c>
      <c r="AD14985" s="334">
        <v>0</v>
      </c>
      <c r="AE14985" s="334">
        <f t="shared" si="2347"/>
        <v>0</v>
      </c>
      <c r="AF14985" s="334">
        <f t="shared" si="2348"/>
        <v>0</v>
      </c>
      <c r="AG14985" s="340">
        <f t="shared" si="2349"/>
        <v>0</v>
      </c>
      <c r="AI14985" s="340">
        <f t="shared" si="2350"/>
        <v>0</v>
      </c>
      <c r="AJ14985" s="340">
        <f t="shared" si="2350"/>
        <v>0</v>
      </c>
      <c r="AK14985" s="340">
        <f t="shared" si="2350"/>
        <v>0</v>
      </c>
      <c r="AL14985" s="340">
        <f t="shared" si="2350"/>
        <v>0</v>
      </c>
      <c r="AM14985" s="340">
        <f t="shared" si="2350"/>
        <v>0</v>
      </c>
    </row>
    <row r="14986" spans="1:39" x14ac:dyDescent="0.35">
      <c r="A14986" s="337">
        <v>36899</v>
      </c>
      <c r="B14986" s="338">
        <f t="shared" si="2344"/>
        <v>2001</v>
      </c>
      <c r="C14986" s="338">
        <f t="shared" si="2345"/>
        <v>1</v>
      </c>
      <c r="D14986" s="338">
        <f t="shared" si="2346"/>
        <v>8</v>
      </c>
      <c r="E14986" s="334">
        <v>0</v>
      </c>
      <c r="F14986" s="334">
        <v>0</v>
      </c>
      <c r="G14986" s="334">
        <v>0</v>
      </c>
      <c r="H14986" s="334">
        <v>0</v>
      </c>
      <c r="I14986" s="334">
        <v>0</v>
      </c>
      <c r="J14986" s="334">
        <v>0</v>
      </c>
      <c r="K14986" s="334">
        <v>0</v>
      </c>
      <c r="L14986" s="334">
        <v>0</v>
      </c>
      <c r="M14986" s="334">
        <v>0</v>
      </c>
      <c r="N14986" s="334">
        <v>0</v>
      </c>
      <c r="O14986" s="334">
        <v>0</v>
      </c>
      <c r="P14986" s="334">
        <v>0</v>
      </c>
      <c r="Q14986" s="334">
        <v>0</v>
      </c>
      <c r="R14986" s="334">
        <v>0</v>
      </c>
      <c r="S14986" s="334">
        <v>0</v>
      </c>
      <c r="T14986" s="334">
        <v>0</v>
      </c>
      <c r="U14986" s="334">
        <v>0</v>
      </c>
      <c r="V14986" s="334">
        <v>0</v>
      </c>
      <c r="W14986" s="334">
        <v>0</v>
      </c>
      <c r="X14986" s="334">
        <v>0</v>
      </c>
      <c r="Y14986" s="334">
        <v>0</v>
      </c>
      <c r="Z14986" s="334">
        <v>0</v>
      </c>
      <c r="AA14986" s="334">
        <v>0</v>
      </c>
      <c r="AB14986" s="334">
        <v>0</v>
      </c>
      <c r="AD14986" s="334">
        <v>0</v>
      </c>
      <c r="AE14986" s="334">
        <f t="shared" si="2347"/>
        <v>0</v>
      </c>
      <c r="AF14986" s="334">
        <f t="shared" si="2348"/>
        <v>0</v>
      </c>
      <c r="AG14986" s="340">
        <f t="shared" si="2349"/>
        <v>0</v>
      </c>
      <c r="AI14986" s="340">
        <f t="shared" si="2350"/>
        <v>0</v>
      </c>
      <c r="AJ14986" s="340">
        <f t="shared" si="2350"/>
        <v>0</v>
      </c>
      <c r="AK14986" s="340">
        <f t="shared" si="2350"/>
        <v>0</v>
      </c>
      <c r="AL14986" s="340">
        <f t="shared" si="2350"/>
        <v>0</v>
      </c>
      <c r="AM14986" s="340">
        <f t="shared" si="2350"/>
        <v>0</v>
      </c>
    </row>
    <row r="14987" spans="1:39" x14ac:dyDescent="0.35">
      <c r="A14987" s="337">
        <v>36900</v>
      </c>
      <c r="B14987" s="338">
        <f t="shared" si="2344"/>
        <v>2001</v>
      </c>
      <c r="C14987" s="338">
        <f t="shared" si="2345"/>
        <v>1</v>
      </c>
      <c r="D14987" s="338">
        <f t="shared" si="2346"/>
        <v>9</v>
      </c>
      <c r="E14987" s="334">
        <v>0</v>
      </c>
      <c r="F14987" s="334">
        <v>0</v>
      </c>
      <c r="G14987" s="334">
        <v>0</v>
      </c>
      <c r="H14987" s="334">
        <v>0</v>
      </c>
      <c r="I14987" s="334">
        <v>0</v>
      </c>
      <c r="J14987" s="334">
        <v>0</v>
      </c>
      <c r="K14987" s="334">
        <v>0</v>
      </c>
      <c r="L14987" s="334">
        <v>0</v>
      </c>
      <c r="M14987" s="334">
        <v>0</v>
      </c>
      <c r="N14987" s="334">
        <v>0</v>
      </c>
      <c r="O14987" s="334">
        <v>0</v>
      </c>
      <c r="P14987" s="334">
        <v>0</v>
      </c>
      <c r="Q14987" s="334">
        <v>0</v>
      </c>
      <c r="R14987" s="334">
        <v>0</v>
      </c>
      <c r="S14987" s="334">
        <v>0</v>
      </c>
      <c r="T14987" s="334">
        <v>0</v>
      </c>
      <c r="U14987" s="334">
        <v>0</v>
      </c>
      <c r="V14987" s="334">
        <v>0</v>
      </c>
      <c r="W14987" s="334">
        <v>0</v>
      </c>
      <c r="X14987" s="334">
        <v>0</v>
      </c>
      <c r="Y14987" s="334">
        <v>0</v>
      </c>
      <c r="Z14987" s="334">
        <v>0</v>
      </c>
      <c r="AA14987" s="334">
        <v>0</v>
      </c>
      <c r="AB14987" s="334">
        <v>0</v>
      </c>
      <c r="AD14987" s="334">
        <v>0</v>
      </c>
      <c r="AE14987" s="334">
        <f t="shared" si="2347"/>
        <v>0</v>
      </c>
      <c r="AF14987" s="334">
        <f t="shared" si="2348"/>
        <v>0</v>
      </c>
      <c r="AG14987" s="340">
        <f t="shared" si="2349"/>
        <v>0</v>
      </c>
      <c r="AI14987" s="340">
        <f t="shared" si="2350"/>
        <v>0</v>
      </c>
      <c r="AJ14987" s="340">
        <f t="shared" si="2350"/>
        <v>0</v>
      </c>
      <c r="AK14987" s="340">
        <f t="shared" si="2350"/>
        <v>0</v>
      </c>
      <c r="AL14987" s="340">
        <f t="shared" si="2350"/>
        <v>0</v>
      </c>
      <c r="AM14987" s="340">
        <f t="shared" si="2350"/>
        <v>0</v>
      </c>
    </row>
    <row r="14988" spans="1:39" x14ac:dyDescent="0.35">
      <c r="A14988" s="337">
        <v>36901</v>
      </c>
      <c r="B14988" s="338">
        <f t="shared" si="2344"/>
        <v>2001</v>
      </c>
      <c r="C14988" s="338">
        <f t="shared" si="2345"/>
        <v>1</v>
      </c>
      <c r="D14988" s="338">
        <f t="shared" si="2346"/>
        <v>10</v>
      </c>
      <c r="E14988" s="334">
        <v>0</v>
      </c>
      <c r="F14988" s="334">
        <v>0</v>
      </c>
      <c r="G14988" s="334">
        <v>0</v>
      </c>
      <c r="H14988" s="334">
        <v>0</v>
      </c>
      <c r="I14988" s="334">
        <v>0</v>
      </c>
      <c r="J14988" s="334">
        <v>0</v>
      </c>
      <c r="K14988" s="334">
        <v>0</v>
      </c>
      <c r="L14988" s="334">
        <v>0</v>
      </c>
      <c r="M14988" s="334">
        <v>0</v>
      </c>
      <c r="N14988" s="334">
        <v>0</v>
      </c>
      <c r="O14988" s="334">
        <v>0</v>
      </c>
      <c r="P14988" s="334">
        <v>0</v>
      </c>
      <c r="Q14988" s="334">
        <v>0</v>
      </c>
      <c r="R14988" s="334">
        <v>0</v>
      </c>
      <c r="S14988" s="334">
        <v>0</v>
      </c>
      <c r="T14988" s="334">
        <v>0</v>
      </c>
      <c r="U14988" s="334">
        <v>0</v>
      </c>
      <c r="V14988" s="334">
        <v>0</v>
      </c>
      <c r="W14988" s="334">
        <v>0</v>
      </c>
      <c r="X14988" s="334">
        <v>0</v>
      </c>
      <c r="Y14988" s="334">
        <v>0</v>
      </c>
      <c r="Z14988" s="334">
        <v>0</v>
      </c>
      <c r="AA14988" s="334">
        <v>0</v>
      </c>
      <c r="AB14988" s="334">
        <v>0</v>
      </c>
      <c r="AD14988" s="334">
        <v>0</v>
      </c>
      <c r="AE14988" s="334">
        <f t="shared" si="2347"/>
        <v>0</v>
      </c>
      <c r="AF14988" s="334">
        <f t="shared" si="2348"/>
        <v>0</v>
      </c>
      <c r="AG14988" s="340">
        <f t="shared" si="2349"/>
        <v>0</v>
      </c>
      <c r="AI14988" s="340">
        <f t="shared" si="2350"/>
        <v>0</v>
      </c>
      <c r="AJ14988" s="340">
        <f t="shared" si="2350"/>
        <v>0</v>
      </c>
      <c r="AK14988" s="340">
        <f t="shared" si="2350"/>
        <v>0</v>
      </c>
      <c r="AL14988" s="340">
        <f t="shared" si="2350"/>
        <v>0</v>
      </c>
      <c r="AM14988" s="340">
        <f t="shared" si="2350"/>
        <v>0</v>
      </c>
    </row>
    <row r="14989" spans="1:39" x14ac:dyDescent="0.35">
      <c r="A14989" s="337">
        <v>36902</v>
      </c>
      <c r="B14989" s="338">
        <f t="shared" si="2344"/>
        <v>2001</v>
      </c>
      <c r="C14989" s="338">
        <f t="shared" si="2345"/>
        <v>1</v>
      </c>
      <c r="D14989" s="338">
        <f t="shared" si="2346"/>
        <v>11</v>
      </c>
      <c r="E14989" s="334">
        <v>0</v>
      </c>
      <c r="F14989" s="334">
        <v>0</v>
      </c>
      <c r="G14989" s="334">
        <v>0</v>
      </c>
      <c r="H14989" s="334">
        <v>0</v>
      </c>
      <c r="I14989" s="334">
        <v>0</v>
      </c>
      <c r="J14989" s="334">
        <v>0</v>
      </c>
      <c r="K14989" s="334">
        <v>0</v>
      </c>
      <c r="L14989" s="334">
        <v>0</v>
      </c>
      <c r="M14989" s="334">
        <v>0</v>
      </c>
      <c r="N14989" s="334">
        <v>0</v>
      </c>
      <c r="O14989" s="334">
        <v>0</v>
      </c>
      <c r="P14989" s="334">
        <v>0</v>
      </c>
      <c r="Q14989" s="334">
        <v>0</v>
      </c>
      <c r="R14989" s="334">
        <v>0</v>
      </c>
      <c r="S14989" s="334">
        <v>0</v>
      </c>
      <c r="T14989" s="334">
        <v>0</v>
      </c>
      <c r="U14989" s="334">
        <v>0</v>
      </c>
      <c r="V14989" s="334">
        <v>0</v>
      </c>
      <c r="W14989" s="334">
        <v>0</v>
      </c>
      <c r="X14989" s="334">
        <v>0</v>
      </c>
      <c r="Y14989" s="334">
        <v>0</v>
      </c>
      <c r="Z14989" s="334">
        <v>0</v>
      </c>
      <c r="AA14989" s="334">
        <v>0</v>
      </c>
      <c r="AB14989" s="334">
        <v>0</v>
      </c>
      <c r="AD14989" s="334">
        <v>0</v>
      </c>
      <c r="AE14989" s="334">
        <f t="shared" si="2347"/>
        <v>0</v>
      </c>
      <c r="AF14989" s="334">
        <f t="shared" si="2348"/>
        <v>0</v>
      </c>
      <c r="AG14989" s="340">
        <f t="shared" si="2349"/>
        <v>0</v>
      </c>
      <c r="AI14989" s="340">
        <f t="shared" si="2350"/>
        <v>0</v>
      </c>
      <c r="AJ14989" s="340">
        <f t="shared" si="2350"/>
        <v>0</v>
      </c>
      <c r="AK14989" s="340">
        <f t="shared" si="2350"/>
        <v>0</v>
      </c>
      <c r="AL14989" s="340">
        <f t="shared" si="2350"/>
        <v>0</v>
      </c>
      <c r="AM14989" s="340">
        <f t="shared" si="2350"/>
        <v>0</v>
      </c>
    </row>
    <row r="14990" spans="1:39" x14ac:dyDescent="0.35">
      <c r="A14990" s="337">
        <v>36903</v>
      </c>
      <c r="B14990" s="338">
        <f t="shared" si="2344"/>
        <v>2001</v>
      </c>
      <c r="C14990" s="338">
        <f t="shared" si="2345"/>
        <v>1</v>
      </c>
      <c r="D14990" s="338">
        <f t="shared" si="2346"/>
        <v>12</v>
      </c>
      <c r="E14990" s="334">
        <v>0</v>
      </c>
      <c r="F14990" s="334">
        <v>0</v>
      </c>
      <c r="G14990" s="334">
        <v>0</v>
      </c>
      <c r="H14990" s="334">
        <v>0</v>
      </c>
      <c r="I14990" s="334">
        <v>0</v>
      </c>
      <c r="J14990" s="334">
        <v>0</v>
      </c>
      <c r="K14990" s="334">
        <v>0</v>
      </c>
      <c r="L14990" s="334">
        <v>0</v>
      </c>
      <c r="M14990" s="334">
        <v>0</v>
      </c>
      <c r="N14990" s="334">
        <v>0</v>
      </c>
      <c r="O14990" s="334">
        <v>0.1</v>
      </c>
      <c r="P14990" s="334">
        <v>0.1</v>
      </c>
      <c r="Q14990" s="334">
        <v>0.1</v>
      </c>
      <c r="R14990" s="334">
        <v>0</v>
      </c>
      <c r="S14990" s="334">
        <v>0.1</v>
      </c>
      <c r="T14990" s="334">
        <v>0.1</v>
      </c>
      <c r="U14990" s="334">
        <v>0.1</v>
      </c>
      <c r="V14990" s="334">
        <v>0.1</v>
      </c>
      <c r="W14990" s="334">
        <v>0.1</v>
      </c>
      <c r="X14990" s="334">
        <v>0.1</v>
      </c>
      <c r="Y14990" s="334">
        <v>0</v>
      </c>
      <c r="Z14990" s="334">
        <v>0.1</v>
      </c>
      <c r="AA14990" s="334">
        <v>0.1</v>
      </c>
      <c r="AB14990" s="334">
        <v>0.1</v>
      </c>
      <c r="AD14990" s="334">
        <v>1.2</v>
      </c>
      <c r="AE14990" s="334">
        <f t="shared" si="2347"/>
        <v>1.2</v>
      </c>
      <c r="AF14990" s="334">
        <f t="shared" si="2348"/>
        <v>1.2</v>
      </c>
      <c r="AG14990" s="340">
        <f t="shared" si="2349"/>
        <v>0</v>
      </c>
      <c r="AI14990" s="340">
        <f t="shared" si="2350"/>
        <v>0</v>
      </c>
      <c r="AJ14990" s="340">
        <f t="shared" si="2350"/>
        <v>0</v>
      </c>
      <c r="AK14990" s="340">
        <f t="shared" si="2350"/>
        <v>0</v>
      </c>
      <c r="AL14990" s="340">
        <f t="shared" si="2350"/>
        <v>0</v>
      </c>
      <c r="AM14990" s="340">
        <f t="shared" si="2350"/>
        <v>0</v>
      </c>
    </row>
    <row r="14991" spans="1:39" x14ac:dyDescent="0.35">
      <c r="A14991" s="337">
        <v>36904</v>
      </c>
      <c r="B14991" s="338">
        <f t="shared" si="2344"/>
        <v>2001</v>
      </c>
      <c r="C14991" s="338">
        <f t="shared" si="2345"/>
        <v>1</v>
      </c>
      <c r="D14991" s="338">
        <f t="shared" si="2346"/>
        <v>13</v>
      </c>
      <c r="E14991" s="334">
        <v>0</v>
      </c>
      <c r="F14991" s="334">
        <v>0</v>
      </c>
      <c r="G14991" s="334">
        <v>0</v>
      </c>
      <c r="H14991" s="334">
        <v>0</v>
      </c>
      <c r="I14991" s="334">
        <v>0</v>
      </c>
      <c r="J14991" s="334">
        <v>0</v>
      </c>
      <c r="K14991" s="334">
        <v>0</v>
      </c>
      <c r="L14991" s="334">
        <v>0</v>
      </c>
      <c r="M14991" s="334">
        <v>0</v>
      </c>
      <c r="N14991" s="334">
        <v>0</v>
      </c>
      <c r="O14991" s="334">
        <v>0</v>
      </c>
      <c r="P14991" s="334">
        <v>0</v>
      </c>
      <c r="Q14991" s="334">
        <v>0</v>
      </c>
      <c r="R14991" s="334">
        <v>0</v>
      </c>
      <c r="S14991" s="334">
        <v>0</v>
      </c>
      <c r="T14991" s="334">
        <v>0</v>
      </c>
      <c r="U14991" s="334">
        <v>0</v>
      </c>
      <c r="V14991" s="334">
        <v>0</v>
      </c>
      <c r="W14991" s="334">
        <v>0</v>
      </c>
      <c r="X14991" s="334">
        <v>0</v>
      </c>
      <c r="Y14991" s="334">
        <v>0</v>
      </c>
      <c r="Z14991" s="334">
        <v>0</v>
      </c>
      <c r="AA14991" s="334">
        <v>0</v>
      </c>
      <c r="AB14991" s="334">
        <v>0</v>
      </c>
      <c r="AD14991" s="334">
        <v>0</v>
      </c>
      <c r="AE14991" s="334">
        <f t="shared" si="2347"/>
        <v>0</v>
      </c>
      <c r="AF14991" s="334">
        <f t="shared" si="2348"/>
        <v>0</v>
      </c>
      <c r="AG14991" s="340">
        <f t="shared" si="2349"/>
        <v>0</v>
      </c>
      <c r="AI14991" s="340">
        <f t="shared" si="2350"/>
        <v>0</v>
      </c>
      <c r="AJ14991" s="340">
        <f t="shared" si="2350"/>
        <v>0</v>
      </c>
      <c r="AK14991" s="340">
        <f t="shared" si="2350"/>
        <v>0</v>
      </c>
      <c r="AL14991" s="340">
        <f t="shared" si="2350"/>
        <v>0</v>
      </c>
      <c r="AM14991" s="340">
        <f t="shared" si="2350"/>
        <v>0</v>
      </c>
    </row>
    <row r="14992" spans="1:39" x14ac:dyDescent="0.35">
      <c r="A14992" s="337">
        <v>36905</v>
      </c>
      <c r="B14992" s="338">
        <f t="shared" si="2344"/>
        <v>2001</v>
      </c>
      <c r="C14992" s="338">
        <f t="shared" si="2345"/>
        <v>1</v>
      </c>
      <c r="D14992" s="338">
        <f t="shared" si="2346"/>
        <v>14</v>
      </c>
      <c r="E14992" s="334">
        <v>0</v>
      </c>
      <c r="F14992" s="334">
        <v>0</v>
      </c>
      <c r="G14992" s="334">
        <v>0</v>
      </c>
      <c r="H14992" s="334">
        <v>0</v>
      </c>
      <c r="I14992" s="334">
        <v>0</v>
      </c>
      <c r="J14992" s="334">
        <v>0</v>
      </c>
      <c r="K14992" s="334">
        <v>0</v>
      </c>
      <c r="L14992" s="334">
        <v>0</v>
      </c>
      <c r="M14992" s="334">
        <v>0</v>
      </c>
      <c r="N14992" s="334">
        <v>0</v>
      </c>
      <c r="O14992" s="334">
        <v>0</v>
      </c>
      <c r="P14992" s="334">
        <v>0</v>
      </c>
      <c r="Q14992" s="334">
        <v>0</v>
      </c>
      <c r="R14992" s="334">
        <v>0</v>
      </c>
      <c r="S14992" s="334">
        <v>0</v>
      </c>
      <c r="T14992" s="334">
        <v>0</v>
      </c>
      <c r="U14992" s="334">
        <v>0</v>
      </c>
      <c r="V14992" s="334">
        <v>0</v>
      </c>
      <c r="W14992" s="334">
        <v>0</v>
      </c>
      <c r="X14992" s="334">
        <v>0</v>
      </c>
      <c r="Y14992" s="334">
        <v>0</v>
      </c>
      <c r="Z14992" s="334">
        <v>0</v>
      </c>
      <c r="AA14992" s="334">
        <v>0</v>
      </c>
      <c r="AB14992" s="334">
        <v>0</v>
      </c>
      <c r="AD14992" s="334">
        <v>0</v>
      </c>
      <c r="AE14992" s="334">
        <f t="shared" si="2347"/>
        <v>0</v>
      </c>
      <c r="AF14992" s="334">
        <f t="shared" si="2348"/>
        <v>0</v>
      </c>
      <c r="AG14992" s="340">
        <f t="shared" si="2349"/>
        <v>0</v>
      </c>
      <c r="AI14992" s="340">
        <f t="shared" si="2350"/>
        <v>0</v>
      </c>
      <c r="AJ14992" s="340">
        <f t="shared" si="2350"/>
        <v>0</v>
      </c>
      <c r="AK14992" s="340">
        <f t="shared" si="2350"/>
        <v>0</v>
      </c>
      <c r="AL14992" s="340">
        <f t="shared" si="2350"/>
        <v>0</v>
      </c>
      <c r="AM14992" s="340">
        <f t="shared" si="2350"/>
        <v>0</v>
      </c>
    </row>
    <row r="14993" spans="1:39" x14ac:dyDescent="0.35">
      <c r="A14993" s="337">
        <v>36906</v>
      </c>
      <c r="B14993" s="338">
        <f t="shared" si="2344"/>
        <v>2001</v>
      </c>
      <c r="C14993" s="338">
        <f t="shared" si="2345"/>
        <v>1</v>
      </c>
      <c r="D14993" s="338">
        <f t="shared" si="2346"/>
        <v>15</v>
      </c>
      <c r="E14993" s="334">
        <v>0</v>
      </c>
      <c r="F14993" s="334">
        <v>0</v>
      </c>
      <c r="G14993" s="334">
        <v>0</v>
      </c>
      <c r="H14993" s="334">
        <v>0</v>
      </c>
      <c r="I14993" s="334">
        <v>0</v>
      </c>
      <c r="J14993" s="334">
        <v>0</v>
      </c>
      <c r="K14993" s="334">
        <v>0</v>
      </c>
      <c r="L14993" s="334">
        <v>0</v>
      </c>
      <c r="M14993" s="334">
        <v>0</v>
      </c>
      <c r="N14993" s="334">
        <v>0</v>
      </c>
      <c r="O14993" s="334">
        <v>0</v>
      </c>
      <c r="P14993" s="334">
        <v>0</v>
      </c>
      <c r="Q14993" s="334">
        <v>0</v>
      </c>
      <c r="R14993" s="334">
        <v>0</v>
      </c>
      <c r="S14993" s="334">
        <v>0</v>
      </c>
      <c r="T14993" s="334">
        <v>0</v>
      </c>
      <c r="U14993" s="334">
        <v>0</v>
      </c>
      <c r="V14993" s="334">
        <v>0</v>
      </c>
      <c r="W14993" s="334">
        <v>0</v>
      </c>
      <c r="X14993" s="334">
        <v>0</v>
      </c>
      <c r="Y14993" s="334">
        <v>0</v>
      </c>
      <c r="Z14993" s="334">
        <v>0</v>
      </c>
      <c r="AA14993" s="334">
        <v>0</v>
      </c>
      <c r="AB14993" s="334">
        <v>0</v>
      </c>
      <c r="AD14993" s="334">
        <v>0</v>
      </c>
      <c r="AE14993" s="334">
        <f t="shared" si="2347"/>
        <v>0</v>
      </c>
      <c r="AF14993" s="334">
        <f t="shared" si="2348"/>
        <v>0</v>
      </c>
      <c r="AG14993" s="340">
        <f t="shared" si="2349"/>
        <v>0</v>
      </c>
      <c r="AI14993" s="340">
        <f t="shared" si="2350"/>
        <v>0</v>
      </c>
      <c r="AJ14993" s="340">
        <f t="shared" si="2350"/>
        <v>0</v>
      </c>
      <c r="AK14993" s="340">
        <f t="shared" si="2350"/>
        <v>0</v>
      </c>
      <c r="AL14993" s="340">
        <f t="shared" si="2350"/>
        <v>0</v>
      </c>
      <c r="AM14993" s="340">
        <f t="shared" si="2350"/>
        <v>0</v>
      </c>
    </row>
    <row r="14994" spans="1:39" x14ac:dyDescent="0.35">
      <c r="A14994" s="337">
        <v>36907</v>
      </c>
      <c r="B14994" s="338">
        <f t="shared" si="2344"/>
        <v>2001</v>
      </c>
      <c r="C14994" s="338">
        <f t="shared" si="2345"/>
        <v>1</v>
      </c>
      <c r="D14994" s="338">
        <f t="shared" si="2346"/>
        <v>16</v>
      </c>
      <c r="E14994" s="334">
        <v>0</v>
      </c>
      <c r="F14994" s="334">
        <v>0</v>
      </c>
      <c r="G14994" s="334">
        <v>0</v>
      </c>
      <c r="H14994" s="334">
        <v>0</v>
      </c>
      <c r="I14994" s="334">
        <v>0</v>
      </c>
      <c r="J14994" s="334">
        <v>0</v>
      </c>
      <c r="K14994" s="334">
        <v>0</v>
      </c>
      <c r="L14994" s="334">
        <v>0</v>
      </c>
      <c r="M14994" s="334">
        <v>0</v>
      </c>
      <c r="N14994" s="334">
        <v>0</v>
      </c>
      <c r="O14994" s="334">
        <v>0</v>
      </c>
      <c r="P14994" s="334">
        <v>0</v>
      </c>
      <c r="Q14994" s="334">
        <v>0</v>
      </c>
      <c r="R14994" s="334">
        <v>0</v>
      </c>
      <c r="S14994" s="334">
        <v>0</v>
      </c>
      <c r="T14994" s="334">
        <v>0</v>
      </c>
      <c r="U14994" s="334">
        <v>0</v>
      </c>
      <c r="V14994" s="334">
        <v>0</v>
      </c>
      <c r="W14994" s="334">
        <v>0</v>
      </c>
      <c r="X14994" s="334">
        <v>0</v>
      </c>
      <c r="Y14994" s="334">
        <v>0</v>
      </c>
      <c r="Z14994" s="334">
        <v>0</v>
      </c>
      <c r="AA14994" s="334">
        <v>0</v>
      </c>
      <c r="AB14994" s="334">
        <v>0</v>
      </c>
      <c r="AD14994" s="334">
        <v>0</v>
      </c>
      <c r="AE14994" s="334">
        <f t="shared" si="2347"/>
        <v>0</v>
      </c>
      <c r="AF14994" s="334">
        <f t="shared" si="2348"/>
        <v>0</v>
      </c>
      <c r="AG14994" s="340">
        <f t="shared" si="2349"/>
        <v>0</v>
      </c>
      <c r="AI14994" s="340">
        <f t="shared" si="2350"/>
        <v>0</v>
      </c>
      <c r="AJ14994" s="340">
        <f t="shared" si="2350"/>
        <v>0</v>
      </c>
      <c r="AK14994" s="340">
        <f t="shared" si="2350"/>
        <v>0</v>
      </c>
      <c r="AL14994" s="340">
        <f t="shared" si="2350"/>
        <v>0</v>
      </c>
      <c r="AM14994" s="340">
        <f t="shared" si="2350"/>
        <v>0</v>
      </c>
    </row>
    <row r="14995" spans="1:39" x14ac:dyDescent="0.35">
      <c r="A14995" s="337">
        <v>36908</v>
      </c>
      <c r="B14995" s="338">
        <f t="shared" si="2344"/>
        <v>2001</v>
      </c>
      <c r="C14995" s="338">
        <f t="shared" si="2345"/>
        <v>1</v>
      </c>
      <c r="D14995" s="338">
        <f t="shared" si="2346"/>
        <v>17</v>
      </c>
      <c r="E14995" s="334">
        <v>0</v>
      </c>
      <c r="F14995" s="334">
        <v>0</v>
      </c>
      <c r="G14995" s="334">
        <v>0.1</v>
      </c>
      <c r="H14995" s="334">
        <v>0</v>
      </c>
      <c r="I14995" s="334">
        <v>0.1</v>
      </c>
      <c r="J14995" s="334">
        <v>0</v>
      </c>
      <c r="K14995" s="334">
        <v>0</v>
      </c>
      <c r="L14995" s="334">
        <v>0.1</v>
      </c>
      <c r="M14995" s="334">
        <v>0</v>
      </c>
      <c r="N14995" s="334">
        <v>0</v>
      </c>
      <c r="O14995" s="334">
        <v>0</v>
      </c>
      <c r="P14995" s="334">
        <v>0</v>
      </c>
      <c r="Q14995" s="334">
        <v>0.1</v>
      </c>
      <c r="R14995" s="334">
        <v>0</v>
      </c>
      <c r="S14995" s="334">
        <v>0</v>
      </c>
      <c r="T14995" s="334">
        <v>0</v>
      </c>
      <c r="U14995" s="334">
        <v>0</v>
      </c>
      <c r="V14995" s="334">
        <v>0</v>
      </c>
      <c r="W14995" s="334">
        <v>0</v>
      </c>
      <c r="X14995" s="334">
        <v>0</v>
      </c>
      <c r="Y14995" s="334">
        <v>0</v>
      </c>
      <c r="Z14995" s="334">
        <v>0</v>
      </c>
      <c r="AA14995" s="334">
        <v>0</v>
      </c>
      <c r="AB14995" s="334">
        <v>0</v>
      </c>
      <c r="AD14995" s="334">
        <v>0.4</v>
      </c>
      <c r="AE14995" s="334">
        <f t="shared" si="2347"/>
        <v>0.4</v>
      </c>
      <c r="AF14995" s="334">
        <f t="shared" si="2348"/>
        <v>0.4</v>
      </c>
      <c r="AG14995" s="340">
        <f t="shared" si="2349"/>
        <v>0</v>
      </c>
      <c r="AI14995" s="340">
        <f t="shared" si="2350"/>
        <v>0</v>
      </c>
      <c r="AJ14995" s="340">
        <f t="shared" si="2350"/>
        <v>0</v>
      </c>
      <c r="AK14995" s="340">
        <f t="shared" si="2350"/>
        <v>0</v>
      </c>
      <c r="AL14995" s="340">
        <f t="shared" si="2350"/>
        <v>0</v>
      </c>
      <c r="AM14995" s="340">
        <f t="shared" si="2350"/>
        <v>0</v>
      </c>
    </row>
    <row r="14996" spans="1:39" x14ac:dyDescent="0.35">
      <c r="A14996" s="337">
        <v>36909</v>
      </c>
      <c r="B14996" s="338">
        <f t="shared" si="2344"/>
        <v>2001</v>
      </c>
      <c r="C14996" s="338">
        <f t="shared" si="2345"/>
        <v>1</v>
      </c>
      <c r="D14996" s="338">
        <f t="shared" si="2346"/>
        <v>18</v>
      </c>
      <c r="E14996" s="334">
        <v>0</v>
      </c>
      <c r="F14996" s="334">
        <v>0</v>
      </c>
      <c r="G14996" s="334">
        <v>0</v>
      </c>
      <c r="H14996" s="334">
        <v>0</v>
      </c>
      <c r="I14996" s="334">
        <v>0</v>
      </c>
      <c r="J14996" s="334">
        <v>0</v>
      </c>
      <c r="K14996" s="334">
        <v>0</v>
      </c>
      <c r="L14996" s="334">
        <v>0</v>
      </c>
      <c r="M14996" s="334">
        <v>0</v>
      </c>
      <c r="N14996" s="334">
        <v>0</v>
      </c>
      <c r="O14996" s="334">
        <v>0</v>
      </c>
      <c r="P14996" s="334">
        <v>0</v>
      </c>
      <c r="Q14996" s="334">
        <v>0</v>
      </c>
      <c r="R14996" s="334">
        <v>0</v>
      </c>
      <c r="S14996" s="334">
        <v>0</v>
      </c>
      <c r="T14996" s="334">
        <v>0</v>
      </c>
      <c r="U14996" s="334">
        <v>0</v>
      </c>
      <c r="V14996" s="334">
        <v>0</v>
      </c>
      <c r="W14996" s="334">
        <v>0</v>
      </c>
      <c r="X14996" s="334">
        <v>0</v>
      </c>
      <c r="Y14996" s="334">
        <v>0</v>
      </c>
      <c r="Z14996" s="334">
        <v>0</v>
      </c>
      <c r="AA14996" s="334">
        <v>0</v>
      </c>
      <c r="AB14996" s="334">
        <v>0</v>
      </c>
      <c r="AD14996" s="334">
        <v>0</v>
      </c>
      <c r="AE14996" s="334">
        <f t="shared" si="2347"/>
        <v>0</v>
      </c>
      <c r="AF14996" s="334">
        <f t="shared" si="2348"/>
        <v>0</v>
      </c>
      <c r="AG14996" s="340">
        <f t="shared" si="2349"/>
        <v>0</v>
      </c>
      <c r="AI14996" s="340">
        <f t="shared" ref="AI14996:AM15011" si="2351">IF($C14996=AI$1,$AF14996,0)</f>
        <v>0</v>
      </c>
      <c r="AJ14996" s="340">
        <f t="shared" si="2351"/>
        <v>0</v>
      </c>
      <c r="AK14996" s="340">
        <f t="shared" si="2351"/>
        <v>0</v>
      </c>
      <c r="AL14996" s="340">
        <f t="shared" si="2351"/>
        <v>0</v>
      </c>
      <c r="AM14996" s="340">
        <f t="shared" si="2351"/>
        <v>0</v>
      </c>
    </row>
    <row r="14997" spans="1:39" x14ac:dyDescent="0.35">
      <c r="A14997" s="337">
        <v>36910</v>
      </c>
      <c r="B14997" s="338">
        <f t="shared" si="2344"/>
        <v>2001</v>
      </c>
      <c r="C14997" s="338">
        <f t="shared" si="2345"/>
        <v>1</v>
      </c>
      <c r="D14997" s="338">
        <f t="shared" si="2346"/>
        <v>19</v>
      </c>
      <c r="E14997" s="334">
        <v>0</v>
      </c>
      <c r="F14997" s="334">
        <v>0</v>
      </c>
      <c r="G14997" s="334">
        <v>0</v>
      </c>
      <c r="H14997" s="334">
        <v>0</v>
      </c>
      <c r="I14997" s="334">
        <v>0</v>
      </c>
      <c r="J14997" s="334">
        <v>0</v>
      </c>
      <c r="K14997" s="334">
        <v>0</v>
      </c>
      <c r="L14997" s="334">
        <v>0</v>
      </c>
      <c r="M14997" s="334">
        <v>0</v>
      </c>
      <c r="N14997" s="334">
        <v>0</v>
      </c>
      <c r="O14997" s="334">
        <v>0</v>
      </c>
      <c r="P14997" s="334">
        <v>0</v>
      </c>
      <c r="Q14997" s="334">
        <v>0</v>
      </c>
      <c r="R14997" s="334">
        <v>0</v>
      </c>
      <c r="S14997" s="334">
        <v>0</v>
      </c>
      <c r="T14997" s="334">
        <v>0</v>
      </c>
      <c r="U14997" s="334">
        <v>0</v>
      </c>
      <c r="V14997" s="334">
        <v>0</v>
      </c>
      <c r="W14997" s="334">
        <v>0</v>
      </c>
      <c r="X14997" s="334">
        <v>0</v>
      </c>
      <c r="Y14997" s="334">
        <v>0</v>
      </c>
      <c r="Z14997" s="334">
        <v>0</v>
      </c>
      <c r="AA14997" s="334">
        <v>0</v>
      </c>
      <c r="AB14997" s="334">
        <v>0</v>
      </c>
      <c r="AD14997" s="334">
        <v>0</v>
      </c>
      <c r="AE14997" s="334">
        <f t="shared" si="2347"/>
        <v>0</v>
      </c>
      <c r="AF14997" s="334">
        <f t="shared" si="2348"/>
        <v>0</v>
      </c>
      <c r="AG14997" s="340">
        <f t="shared" si="2349"/>
        <v>0</v>
      </c>
      <c r="AI14997" s="340">
        <f t="shared" si="2351"/>
        <v>0</v>
      </c>
      <c r="AJ14997" s="340">
        <f t="shared" si="2351"/>
        <v>0</v>
      </c>
      <c r="AK14997" s="340">
        <f t="shared" si="2351"/>
        <v>0</v>
      </c>
      <c r="AL14997" s="340">
        <f t="shared" si="2351"/>
        <v>0</v>
      </c>
      <c r="AM14997" s="340">
        <f t="shared" si="2351"/>
        <v>0</v>
      </c>
    </row>
    <row r="14998" spans="1:39" x14ac:dyDescent="0.35">
      <c r="A14998" s="337">
        <v>36911</v>
      </c>
      <c r="B14998" s="338">
        <f t="shared" si="2344"/>
        <v>2001</v>
      </c>
      <c r="C14998" s="338">
        <f t="shared" si="2345"/>
        <v>1</v>
      </c>
      <c r="D14998" s="338">
        <f t="shared" si="2346"/>
        <v>20</v>
      </c>
      <c r="E14998" s="334">
        <v>0</v>
      </c>
      <c r="F14998" s="334">
        <v>0</v>
      </c>
      <c r="G14998" s="334">
        <v>0</v>
      </c>
      <c r="H14998" s="334">
        <v>0</v>
      </c>
      <c r="I14998" s="334">
        <v>0</v>
      </c>
      <c r="J14998" s="334">
        <v>0</v>
      </c>
      <c r="K14998" s="334">
        <v>0</v>
      </c>
      <c r="L14998" s="334">
        <v>0</v>
      </c>
      <c r="M14998" s="334">
        <v>0</v>
      </c>
      <c r="N14998" s="334">
        <v>0</v>
      </c>
      <c r="O14998" s="334">
        <v>0</v>
      </c>
      <c r="P14998" s="334">
        <v>0</v>
      </c>
      <c r="Q14998" s="334">
        <v>0</v>
      </c>
      <c r="R14998" s="334">
        <v>0</v>
      </c>
      <c r="S14998" s="334">
        <v>0</v>
      </c>
      <c r="T14998" s="334">
        <v>0</v>
      </c>
      <c r="U14998" s="334">
        <v>0</v>
      </c>
      <c r="V14998" s="334">
        <v>0</v>
      </c>
      <c r="W14998" s="334">
        <v>0</v>
      </c>
      <c r="X14998" s="334">
        <v>0</v>
      </c>
      <c r="Y14998" s="334">
        <v>0</v>
      </c>
      <c r="Z14998" s="334">
        <v>0</v>
      </c>
      <c r="AA14998" s="334">
        <v>0</v>
      </c>
      <c r="AB14998" s="334">
        <v>0</v>
      </c>
      <c r="AD14998" s="334">
        <v>0</v>
      </c>
      <c r="AE14998" s="334">
        <f t="shared" si="2347"/>
        <v>0</v>
      </c>
      <c r="AF14998" s="334">
        <f t="shared" si="2348"/>
        <v>0</v>
      </c>
      <c r="AG14998" s="340">
        <f t="shared" si="2349"/>
        <v>0</v>
      </c>
      <c r="AI14998" s="340">
        <f t="shared" si="2351"/>
        <v>0</v>
      </c>
      <c r="AJ14998" s="340">
        <f t="shared" si="2351"/>
        <v>0</v>
      </c>
      <c r="AK14998" s="340">
        <f t="shared" si="2351"/>
        <v>0</v>
      </c>
      <c r="AL14998" s="340">
        <f t="shared" si="2351"/>
        <v>0</v>
      </c>
      <c r="AM14998" s="340">
        <f t="shared" si="2351"/>
        <v>0</v>
      </c>
    </row>
    <row r="14999" spans="1:39" x14ac:dyDescent="0.35">
      <c r="A14999" s="337">
        <v>36912</v>
      </c>
      <c r="B14999" s="338">
        <f t="shared" si="2344"/>
        <v>2001</v>
      </c>
      <c r="C14999" s="338">
        <f t="shared" si="2345"/>
        <v>1</v>
      </c>
      <c r="D14999" s="338">
        <f t="shared" si="2346"/>
        <v>21</v>
      </c>
      <c r="E14999" s="334">
        <v>0</v>
      </c>
      <c r="F14999" s="334">
        <v>0</v>
      </c>
      <c r="G14999" s="334">
        <v>0</v>
      </c>
      <c r="H14999" s="334">
        <v>0</v>
      </c>
      <c r="I14999" s="334">
        <v>0</v>
      </c>
      <c r="J14999" s="334">
        <v>0</v>
      </c>
      <c r="K14999" s="334">
        <v>0</v>
      </c>
      <c r="L14999" s="334">
        <v>0</v>
      </c>
      <c r="M14999" s="334">
        <v>0</v>
      </c>
      <c r="N14999" s="334">
        <v>0</v>
      </c>
      <c r="O14999" s="334">
        <v>0</v>
      </c>
      <c r="P14999" s="334">
        <v>0</v>
      </c>
      <c r="Q14999" s="334">
        <v>0</v>
      </c>
      <c r="R14999" s="334">
        <v>0</v>
      </c>
      <c r="S14999" s="334">
        <v>0</v>
      </c>
      <c r="T14999" s="334">
        <v>0</v>
      </c>
      <c r="U14999" s="334">
        <v>0</v>
      </c>
      <c r="V14999" s="334">
        <v>0</v>
      </c>
      <c r="W14999" s="334">
        <v>0</v>
      </c>
      <c r="X14999" s="334">
        <v>0</v>
      </c>
      <c r="Y14999" s="334">
        <v>0</v>
      </c>
      <c r="Z14999" s="334">
        <v>0</v>
      </c>
      <c r="AA14999" s="334">
        <v>0</v>
      </c>
      <c r="AB14999" s="334">
        <v>0</v>
      </c>
      <c r="AD14999" s="334">
        <v>0</v>
      </c>
      <c r="AE14999" s="334">
        <f t="shared" si="2347"/>
        <v>0</v>
      </c>
      <c r="AF14999" s="334">
        <f t="shared" si="2348"/>
        <v>0</v>
      </c>
      <c r="AG14999" s="340">
        <f t="shared" si="2349"/>
        <v>0</v>
      </c>
      <c r="AI14999" s="340">
        <f t="shared" si="2351"/>
        <v>0</v>
      </c>
      <c r="AJ14999" s="340">
        <f t="shared" si="2351"/>
        <v>0</v>
      </c>
      <c r="AK14999" s="340">
        <f t="shared" si="2351"/>
        <v>0</v>
      </c>
      <c r="AL14999" s="340">
        <f t="shared" si="2351"/>
        <v>0</v>
      </c>
      <c r="AM14999" s="340">
        <f t="shared" si="2351"/>
        <v>0</v>
      </c>
    </row>
    <row r="15000" spans="1:39" x14ac:dyDescent="0.35">
      <c r="A15000" s="337">
        <v>36913</v>
      </c>
      <c r="B15000" s="338">
        <f t="shared" si="2344"/>
        <v>2001</v>
      </c>
      <c r="C15000" s="338">
        <f t="shared" si="2345"/>
        <v>1</v>
      </c>
      <c r="D15000" s="338">
        <f t="shared" si="2346"/>
        <v>22</v>
      </c>
      <c r="E15000" s="334">
        <v>0</v>
      </c>
      <c r="F15000" s="334">
        <v>0</v>
      </c>
      <c r="G15000" s="334">
        <v>0</v>
      </c>
      <c r="H15000" s="334">
        <v>0</v>
      </c>
      <c r="I15000" s="334">
        <v>0</v>
      </c>
      <c r="J15000" s="334">
        <v>0</v>
      </c>
      <c r="K15000" s="334">
        <v>0</v>
      </c>
      <c r="L15000" s="334">
        <v>0</v>
      </c>
      <c r="M15000" s="334">
        <v>0</v>
      </c>
      <c r="N15000" s="334">
        <v>0</v>
      </c>
      <c r="O15000" s="334">
        <v>0</v>
      </c>
      <c r="P15000" s="334">
        <v>0</v>
      </c>
      <c r="Q15000" s="334">
        <v>0</v>
      </c>
      <c r="R15000" s="334">
        <v>0</v>
      </c>
      <c r="S15000" s="334">
        <v>0</v>
      </c>
      <c r="T15000" s="334">
        <v>0</v>
      </c>
      <c r="U15000" s="334">
        <v>0</v>
      </c>
      <c r="V15000" s="334">
        <v>0</v>
      </c>
      <c r="W15000" s="334">
        <v>0</v>
      </c>
      <c r="X15000" s="334">
        <v>0</v>
      </c>
      <c r="Y15000" s="334">
        <v>0</v>
      </c>
      <c r="Z15000" s="334">
        <v>0</v>
      </c>
      <c r="AA15000" s="334">
        <v>0</v>
      </c>
      <c r="AB15000" s="334">
        <v>0</v>
      </c>
      <c r="AD15000" s="334">
        <v>0</v>
      </c>
      <c r="AE15000" s="334">
        <f t="shared" si="2347"/>
        <v>0</v>
      </c>
      <c r="AF15000" s="334">
        <f t="shared" si="2348"/>
        <v>0</v>
      </c>
      <c r="AG15000" s="340">
        <f t="shared" si="2349"/>
        <v>0</v>
      </c>
      <c r="AI15000" s="340">
        <f t="shared" si="2351"/>
        <v>0</v>
      </c>
      <c r="AJ15000" s="340">
        <f t="shared" si="2351"/>
        <v>0</v>
      </c>
      <c r="AK15000" s="340">
        <f t="shared" si="2351"/>
        <v>0</v>
      </c>
      <c r="AL15000" s="340">
        <f t="shared" si="2351"/>
        <v>0</v>
      </c>
      <c r="AM15000" s="340">
        <f t="shared" si="2351"/>
        <v>0</v>
      </c>
    </row>
    <row r="15001" spans="1:39" x14ac:dyDescent="0.35">
      <c r="A15001" s="337">
        <v>36914</v>
      </c>
      <c r="B15001" s="338">
        <f t="shared" si="2344"/>
        <v>2001</v>
      </c>
      <c r="C15001" s="338">
        <f t="shared" si="2345"/>
        <v>1</v>
      </c>
      <c r="D15001" s="338">
        <f t="shared" si="2346"/>
        <v>23</v>
      </c>
      <c r="E15001" s="334">
        <v>0</v>
      </c>
      <c r="F15001" s="334">
        <v>0</v>
      </c>
      <c r="G15001" s="334">
        <v>0</v>
      </c>
      <c r="H15001" s="334">
        <v>0</v>
      </c>
      <c r="I15001" s="334">
        <v>0</v>
      </c>
      <c r="J15001" s="334">
        <v>0</v>
      </c>
      <c r="K15001" s="334">
        <v>0</v>
      </c>
      <c r="L15001" s="334">
        <v>0</v>
      </c>
      <c r="M15001" s="334">
        <v>0</v>
      </c>
      <c r="N15001" s="334">
        <v>0</v>
      </c>
      <c r="O15001" s="334">
        <v>0</v>
      </c>
      <c r="P15001" s="334">
        <v>0</v>
      </c>
      <c r="Q15001" s="334">
        <v>0</v>
      </c>
      <c r="R15001" s="334">
        <v>0</v>
      </c>
      <c r="S15001" s="334">
        <v>0</v>
      </c>
      <c r="T15001" s="334">
        <v>0</v>
      </c>
      <c r="U15001" s="334">
        <v>0</v>
      </c>
      <c r="V15001" s="334">
        <v>0</v>
      </c>
      <c r="W15001" s="334">
        <v>0</v>
      </c>
      <c r="X15001" s="334">
        <v>0</v>
      </c>
      <c r="Y15001" s="334">
        <v>0</v>
      </c>
      <c r="Z15001" s="334">
        <v>0</v>
      </c>
      <c r="AA15001" s="334">
        <v>0</v>
      </c>
      <c r="AB15001" s="334">
        <v>0</v>
      </c>
      <c r="AD15001" s="334">
        <v>0</v>
      </c>
      <c r="AE15001" s="334">
        <f t="shared" si="2347"/>
        <v>0</v>
      </c>
      <c r="AF15001" s="334">
        <f t="shared" si="2348"/>
        <v>0</v>
      </c>
      <c r="AG15001" s="340">
        <f t="shared" si="2349"/>
        <v>0</v>
      </c>
      <c r="AI15001" s="340">
        <f t="shared" si="2351"/>
        <v>0</v>
      </c>
      <c r="AJ15001" s="340">
        <f t="shared" si="2351"/>
        <v>0</v>
      </c>
      <c r="AK15001" s="340">
        <f t="shared" si="2351"/>
        <v>0</v>
      </c>
      <c r="AL15001" s="340">
        <f t="shared" si="2351"/>
        <v>0</v>
      </c>
      <c r="AM15001" s="340">
        <f t="shared" si="2351"/>
        <v>0</v>
      </c>
    </row>
    <row r="15002" spans="1:39" x14ac:dyDescent="0.35">
      <c r="A15002" s="337">
        <v>36915</v>
      </c>
      <c r="B15002" s="338">
        <f t="shared" si="2344"/>
        <v>2001</v>
      </c>
      <c r="C15002" s="338">
        <f t="shared" si="2345"/>
        <v>1</v>
      </c>
      <c r="D15002" s="338">
        <f t="shared" si="2346"/>
        <v>24</v>
      </c>
      <c r="E15002" s="334">
        <v>0</v>
      </c>
      <c r="F15002" s="334">
        <v>0</v>
      </c>
      <c r="G15002" s="334">
        <v>0</v>
      </c>
      <c r="H15002" s="334">
        <v>0</v>
      </c>
      <c r="I15002" s="334">
        <v>0</v>
      </c>
      <c r="J15002" s="334">
        <v>0</v>
      </c>
      <c r="K15002" s="334">
        <v>0</v>
      </c>
      <c r="L15002" s="334">
        <v>0</v>
      </c>
      <c r="M15002" s="334">
        <v>0</v>
      </c>
      <c r="N15002" s="334">
        <v>0</v>
      </c>
      <c r="O15002" s="334">
        <v>0</v>
      </c>
      <c r="P15002" s="334">
        <v>0</v>
      </c>
      <c r="Q15002" s="334">
        <v>0</v>
      </c>
      <c r="R15002" s="334">
        <v>0</v>
      </c>
      <c r="S15002" s="334">
        <v>0</v>
      </c>
      <c r="T15002" s="334">
        <v>0</v>
      </c>
      <c r="U15002" s="334">
        <v>0</v>
      </c>
      <c r="V15002" s="334">
        <v>0</v>
      </c>
      <c r="W15002" s="334">
        <v>0</v>
      </c>
      <c r="X15002" s="334">
        <v>0</v>
      </c>
      <c r="Y15002" s="334">
        <v>0</v>
      </c>
      <c r="Z15002" s="334">
        <v>0</v>
      </c>
      <c r="AA15002" s="334">
        <v>0</v>
      </c>
      <c r="AB15002" s="334">
        <v>0</v>
      </c>
      <c r="AD15002" s="334">
        <v>0</v>
      </c>
      <c r="AE15002" s="334">
        <f t="shared" si="2347"/>
        <v>0</v>
      </c>
      <c r="AF15002" s="334">
        <f t="shared" si="2348"/>
        <v>0</v>
      </c>
      <c r="AG15002" s="340">
        <f t="shared" si="2349"/>
        <v>0</v>
      </c>
      <c r="AI15002" s="340">
        <f t="shared" si="2351"/>
        <v>0</v>
      </c>
      <c r="AJ15002" s="340">
        <f t="shared" si="2351"/>
        <v>0</v>
      </c>
      <c r="AK15002" s="340">
        <f t="shared" si="2351"/>
        <v>0</v>
      </c>
      <c r="AL15002" s="340">
        <f t="shared" si="2351"/>
        <v>0</v>
      </c>
      <c r="AM15002" s="340">
        <f t="shared" si="2351"/>
        <v>0</v>
      </c>
    </row>
    <row r="15003" spans="1:39" x14ac:dyDescent="0.35">
      <c r="A15003" s="337">
        <v>36916</v>
      </c>
      <c r="B15003" s="338">
        <f t="shared" si="2344"/>
        <v>2001</v>
      </c>
      <c r="C15003" s="338">
        <f t="shared" si="2345"/>
        <v>1</v>
      </c>
      <c r="D15003" s="338">
        <f t="shared" si="2346"/>
        <v>25</v>
      </c>
      <c r="E15003" s="334">
        <v>0</v>
      </c>
      <c r="F15003" s="334">
        <v>0</v>
      </c>
      <c r="G15003" s="334">
        <v>0</v>
      </c>
      <c r="H15003" s="334">
        <v>0</v>
      </c>
      <c r="I15003" s="334">
        <v>0</v>
      </c>
      <c r="J15003" s="334">
        <v>0</v>
      </c>
      <c r="K15003" s="334">
        <v>0</v>
      </c>
      <c r="L15003" s="334">
        <v>0</v>
      </c>
      <c r="M15003" s="334">
        <v>0</v>
      </c>
      <c r="N15003" s="334">
        <v>0</v>
      </c>
      <c r="O15003" s="334">
        <v>0</v>
      </c>
      <c r="P15003" s="334">
        <v>0</v>
      </c>
      <c r="Q15003" s="334">
        <v>0</v>
      </c>
      <c r="R15003" s="334">
        <v>0</v>
      </c>
      <c r="S15003" s="334">
        <v>0</v>
      </c>
      <c r="T15003" s="334">
        <v>0</v>
      </c>
      <c r="U15003" s="334">
        <v>0</v>
      </c>
      <c r="V15003" s="334">
        <v>0</v>
      </c>
      <c r="W15003" s="334">
        <v>0</v>
      </c>
      <c r="X15003" s="334">
        <v>0</v>
      </c>
      <c r="Y15003" s="334">
        <v>0</v>
      </c>
      <c r="Z15003" s="334">
        <v>0</v>
      </c>
      <c r="AA15003" s="334">
        <v>0</v>
      </c>
      <c r="AB15003" s="334">
        <v>0</v>
      </c>
      <c r="AD15003" s="334">
        <v>0</v>
      </c>
      <c r="AE15003" s="334">
        <f t="shared" si="2347"/>
        <v>0</v>
      </c>
      <c r="AF15003" s="334">
        <f t="shared" si="2348"/>
        <v>0</v>
      </c>
      <c r="AG15003" s="340">
        <f t="shared" si="2349"/>
        <v>0</v>
      </c>
      <c r="AI15003" s="340">
        <f t="shared" si="2351"/>
        <v>0</v>
      </c>
      <c r="AJ15003" s="340">
        <f t="shared" si="2351"/>
        <v>0</v>
      </c>
      <c r="AK15003" s="340">
        <f t="shared" si="2351"/>
        <v>0</v>
      </c>
      <c r="AL15003" s="340">
        <f t="shared" si="2351"/>
        <v>0</v>
      </c>
      <c r="AM15003" s="340">
        <f t="shared" si="2351"/>
        <v>0</v>
      </c>
    </row>
    <row r="15004" spans="1:39" x14ac:dyDescent="0.35">
      <c r="A15004" s="337">
        <v>36917</v>
      </c>
      <c r="B15004" s="338">
        <f t="shared" si="2344"/>
        <v>2001</v>
      </c>
      <c r="C15004" s="338">
        <f t="shared" si="2345"/>
        <v>1</v>
      </c>
      <c r="D15004" s="338">
        <f t="shared" si="2346"/>
        <v>26</v>
      </c>
      <c r="E15004" s="334">
        <v>0</v>
      </c>
      <c r="F15004" s="334">
        <v>0</v>
      </c>
      <c r="G15004" s="334">
        <v>0</v>
      </c>
      <c r="H15004" s="334">
        <v>0</v>
      </c>
      <c r="I15004" s="334">
        <v>0</v>
      </c>
      <c r="J15004" s="334">
        <v>0</v>
      </c>
      <c r="K15004" s="334">
        <v>0</v>
      </c>
      <c r="L15004" s="334">
        <v>0</v>
      </c>
      <c r="M15004" s="334">
        <v>0</v>
      </c>
      <c r="N15004" s="334">
        <v>0</v>
      </c>
      <c r="O15004" s="334">
        <v>0</v>
      </c>
      <c r="P15004" s="334">
        <v>0</v>
      </c>
      <c r="Q15004" s="334">
        <v>0</v>
      </c>
      <c r="R15004" s="334">
        <v>0</v>
      </c>
      <c r="S15004" s="334">
        <v>0</v>
      </c>
      <c r="T15004" s="334">
        <v>0</v>
      </c>
      <c r="U15004" s="334">
        <v>0</v>
      </c>
      <c r="V15004" s="334">
        <v>0</v>
      </c>
      <c r="W15004" s="334">
        <v>0</v>
      </c>
      <c r="X15004" s="334">
        <v>0</v>
      </c>
      <c r="Y15004" s="334">
        <v>0</v>
      </c>
      <c r="Z15004" s="334">
        <v>0</v>
      </c>
      <c r="AA15004" s="334">
        <v>0</v>
      </c>
      <c r="AB15004" s="334">
        <v>0</v>
      </c>
      <c r="AD15004" s="334">
        <v>0</v>
      </c>
      <c r="AE15004" s="334">
        <f t="shared" si="2347"/>
        <v>0</v>
      </c>
      <c r="AF15004" s="334">
        <f t="shared" si="2348"/>
        <v>0</v>
      </c>
      <c r="AG15004" s="340">
        <f t="shared" si="2349"/>
        <v>0</v>
      </c>
      <c r="AI15004" s="340">
        <f t="shared" si="2351"/>
        <v>0</v>
      </c>
      <c r="AJ15004" s="340">
        <f t="shared" si="2351"/>
        <v>0</v>
      </c>
      <c r="AK15004" s="340">
        <f t="shared" si="2351"/>
        <v>0</v>
      </c>
      <c r="AL15004" s="340">
        <f t="shared" si="2351"/>
        <v>0</v>
      </c>
      <c r="AM15004" s="340">
        <f t="shared" si="2351"/>
        <v>0</v>
      </c>
    </row>
    <row r="15005" spans="1:39" x14ac:dyDescent="0.35">
      <c r="A15005" s="337">
        <v>36918</v>
      </c>
      <c r="B15005" s="338">
        <f t="shared" si="2344"/>
        <v>2001</v>
      </c>
      <c r="C15005" s="338">
        <f t="shared" si="2345"/>
        <v>1</v>
      </c>
      <c r="D15005" s="338">
        <f t="shared" si="2346"/>
        <v>27</v>
      </c>
      <c r="E15005" s="334">
        <v>0</v>
      </c>
      <c r="F15005" s="334">
        <v>0</v>
      </c>
      <c r="G15005" s="334">
        <v>0</v>
      </c>
      <c r="H15005" s="334">
        <v>0</v>
      </c>
      <c r="I15005" s="334">
        <v>0</v>
      </c>
      <c r="J15005" s="334">
        <v>0</v>
      </c>
      <c r="K15005" s="334">
        <v>0</v>
      </c>
      <c r="L15005" s="334">
        <v>0</v>
      </c>
      <c r="M15005" s="334">
        <v>0</v>
      </c>
      <c r="N15005" s="334">
        <v>0</v>
      </c>
      <c r="O15005" s="334">
        <v>0</v>
      </c>
      <c r="P15005" s="334">
        <v>0</v>
      </c>
      <c r="Q15005" s="334">
        <v>0</v>
      </c>
      <c r="R15005" s="334">
        <v>0</v>
      </c>
      <c r="S15005" s="334">
        <v>0</v>
      </c>
      <c r="T15005" s="334">
        <v>0</v>
      </c>
      <c r="U15005" s="334">
        <v>0</v>
      </c>
      <c r="V15005" s="334">
        <v>0</v>
      </c>
      <c r="W15005" s="334">
        <v>0</v>
      </c>
      <c r="X15005" s="334">
        <v>0</v>
      </c>
      <c r="Y15005" s="334">
        <v>0</v>
      </c>
      <c r="Z15005" s="334">
        <v>0</v>
      </c>
      <c r="AA15005" s="334">
        <v>0</v>
      </c>
      <c r="AB15005" s="334">
        <v>0</v>
      </c>
      <c r="AD15005" s="334">
        <v>0</v>
      </c>
      <c r="AE15005" s="334">
        <f t="shared" si="2347"/>
        <v>0</v>
      </c>
      <c r="AF15005" s="334">
        <f t="shared" si="2348"/>
        <v>0</v>
      </c>
      <c r="AG15005" s="340">
        <f t="shared" si="2349"/>
        <v>0</v>
      </c>
      <c r="AI15005" s="340">
        <f t="shared" si="2351"/>
        <v>0</v>
      </c>
      <c r="AJ15005" s="340">
        <f t="shared" si="2351"/>
        <v>0</v>
      </c>
      <c r="AK15005" s="340">
        <f t="shared" si="2351"/>
        <v>0</v>
      </c>
      <c r="AL15005" s="340">
        <f t="shared" si="2351"/>
        <v>0</v>
      </c>
      <c r="AM15005" s="340">
        <f t="shared" si="2351"/>
        <v>0</v>
      </c>
    </row>
    <row r="15006" spans="1:39" x14ac:dyDescent="0.35">
      <c r="A15006" s="337">
        <v>36919</v>
      </c>
      <c r="B15006" s="338">
        <f t="shared" si="2344"/>
        <v>2001</v>
      </c>
      <c r="C15006" s="338">
        <f t="shared" si="2345"/>
        <v>1</v>
      </c>
      <c r="D15006" s="338">
        <f t="shared" si="2346"/>
        <v>28</v>
      </c>
      <c r="E15006" s="334">
        <v>0</v>
      </c>
      <c r="F15006" s="334">
        <v>0</v>
      </c>
      <c r="G15006" s="334">
        <v>0</v>
      </c>
      <c r="H15006" s="334">
        <v>0</v>
      </c>
      <c r="I15006" s="334">
        <v>0</v>
      </c>
      <c r="J15006" s="334">
        <v>0</v>
      </c>
      <c r="K15006" s="334">
        <v>0</v>
      </c>
      <c r="L15006" s="334">
        <v>0</v>
      </c>
      <c r="M15006" s="334">
        <v>0</v>
      </c>
      <c r="N15006" s="334">
        <v>0</v>
      </c>
      <c r="O15006" s="334">
        <v>0</v>
      </c>
      <c r="P15006" s="334">
        <v>0</v>
      </c>
      <c r="Q15006" s="334">
        <v>0</v>
      </c>
      <c r="R15006" s="334">
        <v>0</v>
      </c>
      <c r="S15006" s="334">
        <v>0</v>
      </c>
      <c r="T15006" s="334">
        <v>0</v>
      </c>
      <c r="U15006" s="334">
        <v>0</v>
      </c>
      <c r="V15006" s="334">
        <v>0</v>
      </c>
      <c r="W15006" s="334">
        <v>0</v>
      </c>
      <c r="X15006" s="334">
        <v>0</v>
      </c>
      <c r="Y15006" s="334">
        <v>0</v>
      </c>
      <c r="Z15006" s="334">
        <v>0</v>
      </c>
      <c r="AA15006" s="334">
        <v>0</v>
      </c>
      <c r="AB15006" s="334">
        <v>0</v>
      </c>
      <c r="AD15006" s="334">
        <v>0</v>
      </c>
      <c r="AE15006" s="334">
        <f t="shared" si="2347"/>
        <v>0</v>
      </c>
      <c r="AF15006" s="334">
        <f t="shared" si="2348"/>
        <v>0</v>
      </c>
      <c r="AG15006" s="340">
        <f t="shared" si="2349"/>
        <v>0</v>
      </c>
      <c r="AI15006" s="340">
        <f t="shared" si="2351"/>
        <v>0</v>
      </c>
      <c r="AJ15006" s="340">
        <f t="shared" si="2351"/>
        <v>0</v>
      </c>
      <c r="AK15006" s="340">
        <f t="shared" si="2351"/>
        <v>0</v>
      </c>
      <c r="AL15006" s="340">
        <f t="shared" si="2351"/>
        <v>0</v>
      </c>
      <c r="AM15006" s="340">
        <f t="shared" si="2351"/>
        <v>0</v>
      </c>
    </row>
    <row r="15007" spans="1:39" x14ac:dyDescent="0.35">
      <c r="A15007" s="337">
        <v>36920</v>
      </c>
      <c r="B15007" s="338">
        <f t="shared" si="2344"/>
        <v>2001</v>
      </c>
      <c r="C15007" s="338">
        <f t="shared" si="2345"/>
        <v>1</v>
      </c>
      <c r="D15007" s="338">
        <f t="shared" si="2346"/>
        <v>29</v>
      </c>
      <c r="E15007" s="334">
        <v>0</v>
      </c>
      <c r="F15007" s="334">
        <v>0</v>
      </c>
      <c r="G15007" s="334">
        <v>0</v>
      </c>
      <c r="H15007" s="334">
        <v>0</v>
      </c>
      <c r="I15007" s="334">
        <v>0</v>
      </c>
      <c r="J15007" s="334">
        <v>0</v>
      </c>
      <c r="K15007" s="334">
        <v>0</v>
      </c>
      <c r="L15007" s="334">
        <v>0</v>
      </c>
      <c r="M15007" s="334">
        <v>0</v>
      </c>
      <c r="N15007" s="334">
        <v>0</v>
      </c>
      <c r="O15007" s="334">
        <v>0</v>
      </c>
      <c r="P15007" s="334">
        <v>0</v>
      </c>
      <c r="Q15007" s="334">
        <v>0</v>
      </c>
      <c r="R15007" s="334">
        <v>0</v>
      </c>
      <c r="S15007" s="334">
        <v>0</v>
      </c>
      <c r="T15007" s="334">
        <v>0</v>
      </c>
      <c r="U15007" s="334">
        <v>0</v>
      </c>
      <c r="V15007" s="334">
        <v>0</v>
      </c>
      <c r="W15007" s="334">
        <v>0</v>
      </c>
      <c r="X15007" s="334">
        <v>0</v>
      </c>
      <c r="Y15007" s="334">
        <v>0</v>
      </c>
      <c r="Z15007" s="334">
        <v>0</v>
      </c>
      <c r="AA15007" s="334">
        <v>0</v>
      </c>
      <c r="AB15007" s="334">
        <v>0</v>
      </c>
      <c r="AD15007" s="334">
        <v>0</v>
      </c>
      <c r="AE15007" s="334">
        <f t="shared" si="2347"/>
        <v>0</v>
      </c>
      <c r="AF15007" s="334">
        <f t="shared" si="2348"/>
        <v>0</v>
      </c>
      <c r="AG15007" s="340">
        <f t="shared" si="2349"/>
        <v>0</v>
      </c>
      <c r="AI15007" s="340">
        <f t="shared" si="2351"/>
        <v>0</v>
      </c>
      <c r="AJ15007" s="340">
        <f t="shared" si="2351"/>
        <v>0</v>
      </c>
      <c r="AK15007" s="340">
        <f t="shared" si="2351"/>
        <v>0</v>
      </c>
      <c r="AL15007" s="340">
        <f t="shared" si="2351"/>
        <v>0</v>
      </c>
      <c r="AM15007" s="340">
        <f t="shared" si="2351"/>
        <v>0</v>
      </c>
    </row>
    <row r="15008" spans="1:39" x14ac:dyDescent="0.35">
      <c r="A15008" s="337">
        <v>36921</v>
      </c>
      <c r="B15008" s="338">
        <f t="shared" si="2344"/>
        <v>2001</v>
      </c>
      <c r="C15008" s="338">
        <f t="shared" si="2345"/>
        <v>1</v>
      </c>
      <c r="D15008" s="338">
        <f t="shared" si="2346"/>
        <v>30</v>
      </c>
      <c r="E15008" s="334">
        <v>0</v>
      </c>
      <c r="F15008" s="334">
        <v>0</v>
      </c>
      <c r="G15008" s="334">
        <v>0</v>
      </c>
      <c r="H15008" s="334">
        <v>0</v>
      </c>
      <c r="I15008" s="334">
        <v>0</v>
      </c>
      <c r="J15008" s="334">
        <v>0</v>
      </c>
      <c r="K15008" s="334">
        <v>0</v>
      </c>
      <c r="L15008" s="334">
        <v>0</v>
      </c>
      <c r="M15008" s="334">
        <v>0</v>
      </c>
      <c r="N15008" s="334">
        <v>0</v>
      </c>
      <c r="O15008" s="334">
        <v>0</v>
      </c>
      <c r="P15008" s="334">
        <v>0</v>
      </c>
      <c r="Q15008" s="334">
        <v>0</v>
      </c>
      <c r="R15008" s="334">
        <v>0</v>
      </c>
      <c r="S15008" s="334">
        <v>0</v>
      </c>
      <c r="T15008" s="334">
        <v>0</v>
      </c>
      <c r="U15008" s="334">
        <v>0</v>
      </c>
      <c r="V15008" s="334">
        <v>0.1</v>
      </c>
      <c r="W15008" s="334">
        <v>0</v>
      </c>
      <c r="X15008" s="334">
        <v>0.1</v>
      </c>
      <c r="Y15008" s="334">
        <v>0.1</v>
      </c>
      <c r="Z15008" s="334">
        <v>0.1</v>
      </c>
      <c r="AA15008" s="334">
        <v>0</v>
      </c>
      <c r="AB15008" s="334">
        <v>0</v>
      </c>
      <c r="AD15008" s="334">
        <v>0.4</v>
      </c>
      <c r="AE15008" s="334">
        <f t="shared" si="2347"/>
        <v>0.4</v>
      </c>
      <c r="AF15008" s="334">
        <f t="shared" si="2348"/>
        <v>0.4</v>
      </c>
      <c r="AG15008" s="340">
        <f t="shared" si="2349"/>
        <v>0</v>
      </c>
      <c r="AI15008" s="340">
        <f t="shared" si="2351"/>
        <v>0</v>
      </c>
      <c r="AJ15008" s="340">
        <f t="shared" si="2351"/>
        <v>0</v>
      </c>
      <c r="AK15008" s="340">
        <f t="shared" si="2351"/>
        <v>0</v>
      </c>
      <c r="AL15008" s="340">
        <f t="shared" si="2351"/>
        <v>0</v>
      </c>
      <c r="AM15008" s="340">
        <f t="shared" si="2351"/>
        <v>0</v>
      </c>
    </row>
    <row r="15009" spans="1:39" x14ac:dyDescent="0.35">
      <c r="A15009" s="337">
        <v>36922</v>
      </c>
      <c r="B15009" s="338">
        <f t="shared" si="2344"/>
        <v>2001</v>
      </c>
      <c r="C15009" s="338">
        <f t="shared" si="2345"/>
        <v>1</v>
      </c>
      <c r="D15009" s="338">
        <f t="shared" si="2346"/>
        <v>31</v>
      </c>
      <c r="E15009" s="334">
        <v>0</v>
      </c>
      <c r="F15009" s="334">
        <v>0</v>
      </c>
      <c r="G15009" s="334">
        <v>0</v>
      </c>
      <c r="H15009" s="334">
        <v>0</v>
      </c>
      <c r="I15009" s="334">
        <v>0</v>
      </c>
      <c r="J15009" s="334">
        <v>0</v>
      </c>
      <c r="K15009" s="334">
        <v>0</v>
      </c>
      <c r="L15009" s="334">
        <v>0</v>
      </c>
      <c r="M15009" s="334">
        <v>0</v>
      </c>
      <c r="N15009" s="334">
        <v>0</v>
      </c>
      <c r="O15009" s="334">
        <v>0</v>
      </c>
      <c r="P15009" s="334">
        <v>0</v>
      </c>
      <c r="Q15009" s="334">
        <v>0</v>
      </c>
      <c r="R15009" s="334">
        <v>0</v>
      </c>
      <c r="S15009" s="334">
        <v>0</v>
      </c>
      <c r="T15009" s="334">
        <v>0</v>
      </c>
      <c r="U15009" s="334">
        <v>0</v>
      </c>
      <c r="V15009" s="334">
        <v>0</v>
      </c>
      <c r="W15009" s="334">
        <v>0</v>
      </c>
      <c r="X15009" s="334">
        <v>0</v>
      </c>
      <c r="Y15009" s="334">
        <v>0</v>
      </c>
      <c r="Z15009" s="334">
        <v>0</v>
      </c>
      <c r="AA15009" s="334">
        <v>0</v>
      </c>
      <c r="AB15009" s="334">
        <v>0</v>
      </c>
      <c r="AD15009" s="334">
        <v>0</v>
      </c>
      <c r="AE15009" s="334">
        <f t="shared" si="2347"/>
        <v>0</v>
      </c>
      <c r="AF15009" s="334">
        <f t="shared" si="2348"/>
        <v>0</v>
      </c>
      <c r="AG15009" s="340">
        <f t="shared" si="2349"/>
        <v>0</v>
      </c>
      <c r="AI15009" s="340">
        <f t="shared" si="2351"/>
        <v>0</v>
      </c>
      <c r="AJ15009" s="340">
        <f t="shared" si="2351"/>
        <v>0</v>
      </c>
      <c r="AK15009" s="340">
        <f t="shared" si="2351"/>
        <v>0</v>
      </c>
      <c r="AL15009" s="340">
        <f t="shared" si="2351"/>
        <v>0</v>
      </c>
      <c r="AM15009" s="340">
        <f t="shared" si="2351"/>
        <v>0</v>
      </c>
    </row>
    <row r="15010" spans="1:39" x14ac:dyDescent="0.35">
      <c r="A15010" s="337">
        <v>36923</v>
      </c>
      <c r="B15010" s="338">
        <f t="shared" si="2344"/>
        <v>2001</v>
      </c>
      <c r="C15010" s="338">
        <f t="shared" si="2345"/>
        <v>2</v>
      </c>
      <c r="D15010" s="338">
        <f t="shared" si="2346"/>
        <v>1</v>
      </c>
      <c r="E15010" s="334">
        <v>0</v>
      </c>
      <c r="F15010" s="334">
        <v>0</v>
      </c>
      <c r="G15010" s="334">
        <v>0</v>
      </c>
      <c r="H15010" s="334">
        <v>0</v>
      </c>
      <c r="I15010" s="334">
        <v>0</v>
      </c>
      <c r="J15010" s="334">
        <v>0</v>
      </c>
      <c r="K15010" s="334">
        <v>0</v>
      </c>
      <c r="L15010" s="334">
        <v>0</v>
      </c>
      <c r="M15010" s="334">
        <v>0</v>
      </c>
      <c r="N15010" s="334">
        <v>0</v>
      </c>
      <c r="O15010" s="334">
        <v>0</v>
      </c>
      <c r="P15010" s="334">
        <v>0</v>
      </c>
      <c r="Q15010" s="334">
        <v>0</v>
      </c>
      <c r="R15010" s="334">
        <v>0</v>
      </c>
      <c r="S15010" s="334">
        <v>0</v>
      </c>
      <c r="T15010" s="334">
        <v>0</v>
      </c>
      <c r="U15010" s="334">
        <v>0</v>
      </c>
      <c r="V15010" s="334">
        <v>0</v>
      </c>
      <c r="W15010" s="334">
        <v>0</v>
      </c>
      <c r="X15010" s="334">
        <v>0</v>
      </c>
      <c r="Y15010" s="334">
        <v>0</v>
      </c>
      <c r="Z15010" s="334">
        <v>0</v>
      </c>
      <c r="AA15010" s="334">
        <v>0</v>
      </c>
      <c r="AB15010" s="334">
        <v>0</v>
      </c>
      <c r="AD15010" s="334">
        <v>0</v>
      </c>
      <c r="AE15010" s="334">
        <f t="shared" si="2347"/>
        <v>0</v>
      </c>
      <c r="AF15010" s="334">
        <f t="shared" si="2348"/>
        <v>0</v>
      </c>
      <c r="AG15010" s="340">
        <f t="shared" si="2349"/>
        <v>0</v>
      </c>
      <c r="AI15010" s="340">
        <f t="shared" si="2351"/>
        <v>0</v>
      </c>
      <c r="AJ15010" s="340">
        <f t="shared" si="2351"/>
        <v>0</v>
      </c>
      <c r="AK15010" s="340">
        <f t="shared" si="2351"/>
        <v>0</v>
      </c>
      <c r="AL15010" s="340">
        <f t="shared" si="2351"/>
        <v>0</v>
      </c>
      <c r="AM15010" s="340">
        <f t="shared" si="2351"/>
        <v>0</v>
      </c>
    </row>
    <row r="15011" spans="1:39" x14ac:dyDescent="0.35">
      <c r="A15011" s="337">
        <v>36924</v>
      </c>
      <c r="B15011" s="338">
        <f t="shared" si="2344"/>
        <v>2001</v>
      </c>
      <c r="C15011" s="338">
        <f t="shared" si="2345"/>
        <v>2</v>
      </c>
      <c r="D15011" s="338">
        <f t="shared" si="2346"/>
        <v>2</v>
      </c>
      <c r="E15011" s="334">
        <v>0</v>
      </c>
      <c r="F15011" s="334">
        <v>0</v>
      </c>
      <c r="G15011" s="334">
        <v>0</v>
      </c>
      <c r="H15011" s="334">
        <v>0</v>
      </c>
      <c r="I15011" s="334">
        <v>0</v>
      </c>
      <c r="J15011" s="334">
        <v>0</v>
      </c>
      <c r="K15011" s="334">
        <v>0</v>
      </c>
      <c r="L15011" s="334">
        <v>0</v>
      </c>
      <c r="M15011" s="334">
        <v>0</v>
      </c>
      <c r="N15011" s="334">
        <v>0</v>
      </c>
      <c r="O15011" s="334">
        <v>0</v>
      </c>
      <c r="P15011" s="334">
        <v>0</v>
      </c>
      <c r="Q15011" s="334">
        <v>0</v>
      </c>
      <c r="R15011" s="334">
        <v>0</v>
      </c>
      <c r="S15011" s="334">
        <v>0</v>
      </c>
      <c r="T15011" s="334">
        <v>0</v>
      </c>
      <c r="U15011" s="334">
        <v>0</v>
      </c>
      <c r="V15011" s="334">
        <v>0</v>
      </c>
      <c r="W15011" s="334">
        <v>0</v>
      </c>
      <c r="X15011" s="334">
        <v>0</v>
      </c>
      <c r="Y15011" s="334">
        <v>0</v>
      </c>
      <c r="Z15011" s="334">
        <v>0</v>
      </c>
      <c r="AA15011" s="334">
        <v>0</v>
      </c>
      <c r="AB15011" s="334">
        <v>0</v>
      </c>
      <c r="AD15011" s="334">
        <v>0</v>
      </c>
      <c r="AE15011" s="334">
        <f t="shared" si="2347"/>
        <v>0</v>
      </c>
      <c r="AF15011" s="334">
        <f t="shared" si="2348"/>
        <v>0</v>
      </c>
      <c r="AG15011" s="340">
        <f t="shared" si="2349"/>
        <v>0</v>
      </c>
      <c r="AI15011" s="340">
        <f t="shared" si="2351"/>
        <v>0</v>
      </c>
      <c r="AJ15011" s="340">
        <f t="shared" si="2351"/>
        <v>0</v>
      </c>
      <c r="AK15011" s="340">
        <f t="shared" si="2351"/>
        <v>0</v>
      </c>
      <c r="AL15011" s="340">
        <f t="shared" si="2351"/>
        <v>0</v>
      </c>
      <c r="AM15011" s="340">
        <f t="shared" si="2351"/>
        <v>0</v>
      </c>
    </row>
    <row r="15012" spans="1:39" x14ac:dyDescent="0.35">
      <c r="A15012" s="337">
        <v>36925</v>
      </c>
      <c r="B15012" s="338">
        <f t="shared" si="2344"/>
        <v>2001</v>
      </c>
      <c r="C15012" s="338">
        <f t="shared" si="2345"/>
        <v>2</v>
      </c>
      <c r="D15012" s="338">
        <f t="shared" si="2346"/>
        <v>3</v>
      </c>
      <c r="E15012" s="334">
        <v>0</v>
      </c>
      <c r="F15012" s="334">
        <v>0</v>
      </c>
      <c r="G15012" s="334">
        <v>0</v>
      </c>
      <c r="H15012" s="334">
        <v>0</v>
      </c>
      <c r="I15012" s="334">
        <v>0</v>
      </c>
      <c r="J15012" s="334">
        <v>0</v>
      </c>
      <c r="K15012" s="334">
        <v>0</v>
      </c>
      <c r="L15012" s="334">
        <v>0</v>
      </c>
      <c r="M15012" s="334">
        <v>0</v>
      </c>
      <c r="N15012" s="334">
        <v>0</v>
      </c>
      <c r="O15012" s="334">
        <v>0</v>
      </c>
      <c r="P15012" s="334">
        <v>0</v>
      </c>
      <c r="Q15012" s="334">
        <v>0</v>
      </c>
      <c r="R15012" s="334">
        <v>0</v>
      </c>
      <c r="S15012" s="334">
        <v>0</v>
      </c>
      <c r="T15012" s="334">
        <v>0</v>
      </c>
      <c r="U15012" s="334">
        <v>0</v>
      </c>
      <c r="V15012" s="334">
        <v>0</v>
      </c>
      <c r="W15012" s="334">
        <v>0</v>
      </c>
      <c r="X15012" s="334">
        <v>0</v>
      </c>
      <c r="Y15012" s="334">
        <v>0</v>
      </c>
      <c r="Z15012" s="334">
        <v>0</v>
      </c>
      <c r="AA15012" s="334">
        <v>0</v>
      </c>
      <c r="AB15012" s="334">
        <v>0</v>
      </c>
      <c r="AD15012" s="334">
        <v>0</v>
      </c>
      <c r="AE15012" s="334">
        <f t="shared" si="2347"/>
        <v>0</v>
      </c>
      <c r="AF15012" s="334">
        <f t="shared" si="2348"/>
        <v>0</v>
      </c>
      <c r="AG15012" s="340">
        <f t="shared" si="2349"/>
        <v>0</v>
      </c>
      <c r="AI15012" s="340">
        <f t="shared" ref="AI15012:AM15027" si="2352">IF($C15012=AI$1,$AF15012,0)</f>
        <v>0</v>
      </c>
      <c r="AJ15012" s="340">
        <f t="shared" si="2352"/>
        <v>0</v>
      </c>
      <c r="AK15012" s="340">
        <f t="shared" si="2352"/>
        <v>0</v>
      </c>
      <c r="AL15012" s="340">
        <f t="shared" si="2352"/>
        <v>0</v>
      </c>
      <c r="AM15012" s="340">
        <f t="shared" si="2352"/>
        <v>0</v>
      </c>
    </row>
    <row r="15013" spans="1:39" x14ac:dyDescent="0.35">
      <c r="A15013" s="337">
        <v>36926</v>
      </c>
      <c r="B15013" s="338">
        <f t="shared" si="2344"/>
        <v>2001</v>
      </c>
      <c r="C15013" s="338">
        <f t="shared" si="2345"/>
        <v>2</v>
      </c>
      <c r="D15013" s="338">
        <f t="shared" si="2346"/>
        <v>4</v>
      </c>
      <c r="E15013" s="334">
        <v>0</v>
      </c>
      <c r="F15013" s="334">
        <v>0</v>
      </c>
      <c r="G15013" s="334">
        <v>0</v>
      </c>
      <c r="H15013" s="334">
        <v>0</v>
      </c>
      <c r="I15013" s="334">
        <v>0</v>
      </c>
      <c r="J15013" s="334">
        <v>0</v>
      </c>
      <c r="K15013" s="334">
        <v>0</v>
      </c>
      <c r="L15013" s="334">
        <v>0</v>
      </c>
      <c r="M15013" s="334">
        <v>0</v>
      </c>
      <c r="N15013" s="334">
        <v>0</v>
      </c>
      <c r="O15013" s="334">
        <v>0</v>
      </c>
      <c r="P15013" s="334">
        <v>0</v>
      </c>
      <c r="Q15013" s="334">
        <v>0</v>
      </c>
      <c r="R15013" s="334">
        <v>0</v>
      </c>
      <c r="S15013" s="334">
        <v>0</v>
      </c>
      <c r="T15013" s="334">
        <v>0</v>
      </c>
      <c r="U15013" s="334">
        <v>0</v>
      </c>
      <c r="V15013" s="334">
        <v>0</v>
      </c>
      <c r="W15013" s="334">
        <v>0</v>
      </c>
      <c r="X15013" s="334">
        <v>0</v>
      </c>
      <c r="Y15013" s="334">
        <v>0</v>
      </c>
      <c r="Z15013" s="334">
        <v>0</v>
      </c>
      <c r="AA15013" s="334">
        <v>0</v>
      </c>
      <c r="AB15013" s="334">
        <v>0</v>
      </c>
      <c r="AD15013" s="334">
        <v>0</v>
      </c>
      <c r="AE15013" s="334">
        <f t="shared" si="2347"/>
        <v>0</v>
      </c>
      <c r="AF15013" s="334">
        <f t="shared" si="2348"/>
        <v>0</v>
      </c>
      <c r="AG15013" s="340">
        <f t="shared" si="2349"/>
        <v>0</v>
      </c>
      <c r="AI15013" s="340">
        <f t="shared" si="2352"/>
        <v>0</v>
      </c>
      <c r="AJ15013" s="340">
        <f t="shared" si="2352"/>
        <v>0</v>
      </c>
      <c r="AK15013" s="340">
        <f t="shared" si="2352"/>
        <v>0</v>
      </c>
      <c r="AL15013" s="340">
        <f t="shared" si="2352"/>
        <v>0</v>
      </c>
      <c r="AM15013" s="340">
        <f t="shared" si="2352"/>
        <v>0</v>
      </c>
    </row>
    <row r="15014" spans="1:39" x14ac:dyDescent="0.35">
      <c r="A15014" s="337">
        <v>36927</v>
      </c>
      <c r="B15014" s="338">
        <f t="shared" si="2344"/>
        <v>2001</v>
      </c>
      <c r="C15014" s="338">
        <f t="shared" si="2345"/>
        <v>2</v>
      </c>
      <c r="D15014" s="338">
        <f t="shared" si="2346"/>
        <v>5</v>
      </c>
      <c r="E15014" s="334">
        <v>0</v>
      </c>
      <c r="F15014" s="334">
        <v>0</v>
      </c>
      <c r="G15014" s="334">
        <v>0</v>
      </c>
      <c r="H15014" s="334">
        <v>0</v>
      </c>
      <c r="I15014" s="334">
        <v>0</v>
      </c>
      <c r="J15014" s="334">
        <v>0</v>
      </c>
      <c r="K15014" s="334">
        <v>0.2</v>
      </c>
      <c r="L15014" s="334">
        <v>0.2</v>
      </c>
      <c r="M15014" s="334">
        <v>0.1</v>
      </c>
      <c r="N15014" s="334">
        <v>0.2</v>
      </c>
      <c r="O15014" s="334">
        <v>0.4</v>
      </c>
      <c r="P15014" s="334">
        <v>0.2</v>
      </c>
      <c r="Q15014" s="334">
        <v>0.2</v>
      </c>
      <c r="R15014" s="334">
        <v>0.1</v>
      </c>
      <c r="S15014" s="334">
        <v>0.2</v>
      </c>
      <c r="T15014" s="334">
        <v>0.2</v>
      </c>
      <c r="U15014" s="334">
        <v>0</v>
      </c>
      <c r="V15014" s="334">
        <v>0</v>
      </c>
      <c r="W15014" s="334">
        <v>0</v>
      </c>
      <c r="X15014" s="334">
        <v>0</v>
      </c>
      <c r="Y15014" s="334">
        <v>0</v>
      </c>
      <c r="Z15014" s="334">
        <v>0</v>
      </c>
      <c r="AA15014" s="334">
        <v>0</v>
      </c>
      <c r="AB15014" s="334">
        <v>0</v>
      </c>
      <c r="AD15014" s="334">
        <v>2</v>
      </c>
      <c r="AE15014" s="334">
        <f t="shared" si="2347"/>
        <v>2</v>
      </c>
      <c r="AF15014" s="334">
        <f t="shared" si="2348"/>
        <v>2</v>
      </c>
      <c r="AG15014" s="340">
        <f t="shared" si="2349"/>
        <v>0</v>
      </c>
      <c r="AI15014" s="340">
        <f t="shared" si="2352"/>
        <v>0</v>
      </c>
      <c r="AJ15014" s="340">
        <f t="shared" si="2352"/>
        <v>0</v>
      </c>
      <c r="AK15014" s="340">
        <f t="shared" si="2352"/>
        <v>0</v>
      </c>
      <c r="AL15014" s="340">
        <f t="shared" si="2352"/>
        <v>0</v>
      </c>
      <c r="AM15014" s="340">
        <f t="shared" si="2352"/>
        <v>0</v>
      </c>
    </row>
    <row r="15015" spans="1:39" x14ac:dyDescent="0.35">
      <c r="A15015" s="337">
        <v>36928</v>
      </c>
      <c r="B15015" s="338">
        <f t="shared" si="2344"/>
        <v>2001</v>
      </c>
      <c r="C15015" s="338">
        <f t="shared" si="2345"/>
        <v>2</v>
      </c>
      <c r="D15015" s="338">
        <f t="shared" si="2346"/>
        <v>6</v>
      </c>
      <c r="E15015" s="334">
        <v>0</v>
      </c>
      <c r="F15015" s="334">
        <v>0</v>
      </c>
      <c r="G15015" s="334">
        <v>0</v>
      </c>
      <c r="H15015" s="334">
        <v>0</v>
      </c>
      <c r="I15015" s="334">
        <v>0</v>
      </c>
      <c r="J15015" s="334">
        <v>0</v>
      </c>
      <c r="K15015" s="334">
        <v>0</v>
      </c>
      <c r="L15015" s="334">
        <v>0</v>
      </c>
      <c r="M15015" s="334">
        <v>0</v>
      </c>
      <c r="N15015" s="334">
        <v>0</v>
      </c>
      <c r="O15015" s="334">
        <v>0</v>
      </c>
      <c r="P15015" s="334">
        <v>0</v>
      </c>
      <c r="Q15015" s="334">
        <v>0</v>
      </c>
      <c r="R15015" s="334">
        <v>0</v>
      </c>
      <c r="S15015" s="334">
        <v>0</v>
      </c>
      <c r="T15015" s="334">
        <v>0</v>
      </c>
      <c r="U15015" s="334">
        <v>0</v>
      </c>
      <c r="V15015" s="334">
        <v>0</v>
      </c>
      <c r="W15015" s="334">
        <v>0</v>
      </c>
      <c r="X15015" s="334">
        <v>0</v>
      </c>
      <c r="Y15015" s="334">
        <v>0</v>
      </c>
      <c r="Z15015" s="334">
        <v>0</v>
      </c>
      <c r="AA15015" s="334">
        <v>0</v>
      </c>
      <c r="AB15015" s="334">
        <v>0</v>
      </c>
      <c r="AD15015" s="334">
        <v>0</v>
      </c>
      <c r="AE15015" s="334">
        <f t="shared" si="2347"/>
        <v>0</v>
      </c>
      <c r="AF15015" s="334">
        <f t="shared" si="2348"/>
        <v>0</v>
      </c>
      <c r="AG15015" s="340">
        <f t="shared" si="2349"/>
        <v>0</v>
      </c>
      <c r="AI15015" s="340">
        <f t="shared" si="2352"/>
        <v>0</v>
      </c>
      <c r="AJ15015" s="340">
        <f t="shared" si="2352"/>
        <v>0</v>
      </c>
      <c r="AK15015" s="340">
        <f t="shared" si="2352"/>
        <v>0</v>
      </c>
      <c r="AL15015" s="340">
        <f t="shared" si="2352"/>
        <v>0</v>
      </c>
      <c r="AM15015" s="340">
        <f t="shared" si="2352"/>
        <v>0</v>
      </c>
    </row>
    <row r="15016" spans="1:39" x14ac:dyDescent="0.35">
      <c r="A15016" s="337">
        <v>36929</v>
      </c>
      <c r="B15016" s="338">
        <f t="shared" si="2344"/>
        <v>2001</v>
      </c>
      <c r="C15016" s="338">
        <f t="shared" si="2345"/>
        <v>2</v>
      </c>
      <c r="D15016" s="338">
        <f t="shared" si="2346"/>
        <v>7</v>
      </c>
      <c r="E15016" s="334">
        <v>0</v>
      </c>
      <c r="F15016" s="334">
        <v>0.1</v>
      </c>
      <c r="G15016" s="334">
        <v>0</v>
      </c>
      <c r="H15016" s="334">
        <v>0</v>
      </c>
      <c r="I15016" s="334">
        <v>0.1</v>
      </c>
      <c r="J15016" s="334">
        <v>0</v>
      </c>
      <c r="K15016" s="334">
        <v>0</v>
      </c>
      <c r="L15016" s="334">
        <v>0</v>
      </c>
      <c r="M15016" s="334">
        <v>0</v>
      </c>
      <c r="N15016" s="334">
        <v>0</v>
      </c>
      <c r="O15016" s="334">
        <v>0</v>
      </c>
      <c r="P15016" s="334">
        <v>0</v>
      </c>
      <c r="Q15016" s="334">
        <v>0</v>
      </c>
      <c r="R15016" s="334">
        <v>0</v>
      </c>
      <c r="S15016" s="334">
        <v>0</v>
      </c>
      <c r="T15016" s="334">
        <v>0</v>
      </c>
      <c r="U15016" s="334">
        <v>0</v>
      </c>
      <c r="V15016" s="334">
        <v>0</v>
      </c>
      <c r="W15016" s="334">
        <v>0</v>
      </c>
      <c r="X15016" s="334">
        <v>0</v>
      </c>
      <c r="Y15016" s="334">
        <v>0</v>
      </c>
      <c r="Z15016" s="334">
        <v>0</v>
      </c>
      <c r="AA15016" s="334">
        <v>0</v>
      </c>
      <c r="AB15016" s="334">
        <v>0</v>
      </c>
      <c r="AD15016" s="334">
        <v>0.2</v>
      </c>
      <c r="AE15016" s="334">
        <f t="shared" si="2347"/>
        <v>0.2</v>
      </c>
      <c r="AF15016" s="334">
        <f t="shared" si="2348"/>
        <v>0.2</v>
      </c>
      <c r="AG15016" s="340">
        <f t="shared" si="2349"/>
        <v>0</v>
      </c>
      <c r="AI15016" s="340">
        <f t="shared" si="2352"/>
        <v>0</v>
      </c>
      <c r="AJ15016" s="340">
        <f t="shared" si="2352"/>
        <v>0</v>
      </c>
      <c r="AK15016" s="340">
        <f t="shared" si="2352"/>
        <v>0</v>
      </c>
      <c r="AL15016" s="340">
        <f t="shared" si="2352"/>
        <v>0</v>
      </c>
      <c r="AM15016" s="340">
        <f t="shared" si="2352"/>
        <v>0</v>
      </c>
    </row>
    <row r="15017" spans="1:39" x14ac:dyDescent="0.35">
      <c r="A15017" s="337">
        <v>36930</v>
      </c>
      <c r="B15017" s="338">
        <f t="shared" si="2344"/>
        <v>2001</v>
      </c>
      <c r="C15017" s="338">
        <f t="shared" si="2345"/>
        <v>2</v>
      </c>
      <c r="D15017" s="338">
        <f t="shared" si="2346"/>
        <v>8</v>
      </c>
      <c r="E15017" s="334">
        <v>0</v>
      </c>
      <c r="F15017" s="334">
        <v>0</v>
      </c>
      <c r="G15017" s="334">
        <v>0</v>
      </c>
      <c r="H15017" s="334">
        <v>0</v>
      </c>
      <c r="I15017" s="334">
        <v>0</v>
      </c>
      <c r="J15017" s="334">
        <v>0</v>
      </c>
      <c r="K15017" s="334">
        <v>0.1</v>
      </c>
      <c r="L15017" s="334">
        <v>0</v>
      </c>
      <c r="M15017" s="334">
        <v>0</v>
      </c>
      <c r="N15017" s="334">
        <v>0</v>
      </c>
      <c r="O15017" s="334">
        <v>0</v>
      </c>
      <c r="P15017" s="334">
        <v>0</v>
      </c>
      <c r="Q15017" s="334">
        <v>0</v>
      </c>
      <c r="R15017" s="334">
        <v>0</v>
      </c>
      <c r="S15017" s="334">
        <v>0</v>
      </c>
      <c r="T15017" s="334">
        <v>0</v>
      </c>
      <c r="U15017" s="334">
        <v>0</v>
      </c>
      <c r="V15017" s="334">
        <v>0</v>
      </c>
      <c r="W15017" s="334">
        <v>0</v>
      </c>
      <c r="X15017" s="334">
        <v>0.1</v>
      </c>
      <c r="Y15017" s="334">
        <v>0</v>
      </c>
      <c r="Z15017" s="334">
        <v>0</v>
      </c>
      <c r="AA15017" s="334">
        <v>0</v>
      </c>
      <c r="AB15017" s="334">
        <v>0</v>
      </c>
      <c r="AD15017" s="334">
        <v>0.2</v>
      </c>
      <c r="AE15017" s="334">
        <f t="shared" si="2347"/>
        <v>0.2</v>
      </c>
      <c r="AF15017" s="334">
        <f t="shared" si="2348"/>
        <v>0.2</v>
      </c>
      <c r="AG15017" s="340">
        <f t="shared" si="2349"/>
        <v>0</v>
      </c>
      <c r="AI15017" s="340">
        <f t="shared" si="2352"/>
        <v>0</v>
      </c>
      <c r="AJ15017" s="340">
        <f t="shared" si="2352"/>
        <v>0</v>
      </c>
      <c r="AK15017" s="340">
        <f t="shared" si="2352"/>
        <v>0</v>
      </c>
      <c r="AL15017" s="340">
        <f t="shared" si="2352"/>
        <v>0</v>
      </c>
      <c r="AM15017" s="340">
        <f t="shared" si="2352"/>
        <v>0</v>
      </c>
    </row>
    <row r="15018" spans="1:39" x14ac:dyDescent="0.35">
      <c r="A15018" s="337">
        <v>36931</v>
      </c>
      <c r="B15018" s="338">
        <f t="shared" si="2344"/>
        <v>2001</v>
      </c>
      <c r="C15018" s="338">
        <f t="shared" si="2345"/>
        <v>2</v>
      </c>
      <c r="D15018" s="338">
        <f t="shared" si="2346"/>
        <v>9</v>
      </c>
      <c r="E15018" s="334">
        <v>0</v>
      </c>
      <c r="F15018" s="334">
        <v>0</v>
      </c>
      <c r="G15018" s="334">
        <v>0</v>
      </c>
      <c r="H15018" s="334">
        <v>0</v>
      </c>
      <c r="I15018" s="334">
        <v>0.1</v>
      </c>
      <c r="J15018" s="334">
        <v>0</v>
      </c>
      <c r="K15018" s="334">
        <v>0</v>
      </c>
      <c r="L15018" s="334">
        <v>0</v>
      </c>
      <c r="M15018" s="334">
        <v>0</v>
      </c>
      <c r="N15018" s="334">
        <v>0</v>
      </c>
      <c r="O15018" s="334">
        <v>0</v>
      </c>
      <c r="P15018" s="334">
        <v>0</v>
      </c>
      <c r="Q15018" s="334">
        <v>0</v>
      </c>
      <c r="R15018" s="334">
        <v>0</v>
      </c>
      <c r="S15018" s="334">
        <v>0</v>
      </c>
      <c r="T15018" s="334">
        <v>0</v>
      </c>
      <c r="U15018" s="334">
        <v>0</v>
      </c>
      <c r="V15018" s="334">
        <v>0</v>
      </c>
      <c r="W15018" s="334">
        <v>0</v>
      </c>
      <c r="X15018" s="334">
        <v>0.1</v>
      </c>
      <c r="Y15018" s="334">
        <v>0</v>
      </c>
      <c r="Z15018" s="334">
        <v>0</v>
      </c>
      <c r="AA15018" s="334">
        <v>0</v>
      </c>
      <c r="AB15018" s="334">
        <v>0</v>
      </c>
      <c r="AD15018" s="334">
        <v>0.2</v>
      </c>
      <c r="AE15018" s="334">
        <f t="shared" si="2347"/>
        <v>0.2</v>
      </c>
      <c r="AF15018" s="334">
        <f t="shared" si="2348"/>
        <v>0.2</v>
      </c>
      <c r="AG15018" s="340">
        <f t="shared" si="2349"/>
        <v>0</v>
      </c>
      <c r="AI15018" s="340">
        <f t="shared" si="2352"/>
        <v>0</v>
      </c>
      <c r="AJ15018" s="340">
        <f t="shared" si="2352"/>
        <v>0</v>
      </c>
      <c r="AK15018" s="340">
        <f t="shared" si="2352"/>
        <v>0</v>
      </c>
      <c r="AL15018" s="340">
        <f t="shared" si="2352"/>
        <v>0</v>
      </c>
      <c r="AM15018" s="340">
        <f t="shared" si="2352"/>
        <v>0</v>
      </c>
    </row>
    <row r="15019" spans="1:39" x14ac:dyDescent="0.35">
      <c r="A15019" s="337">
        <v>36932</v>
      </c>
      <c r="B15019" s="338">
        <f t="shared" si="2344"/>
        <v>2001</v>
      </c>
      <c r="C15019" s="338">
        <f t="shared" si="2345"/>
        <v>2</v>
      </c>
      <c r="D15019" s="338">
        <f t="shared" si="2346"/>
        <v>10</v>
      </c>
      <c r="E15019" s="334">
        <v>0</v>
      </c>
      <c r="F15019" s="334">
        <v>0</v>
      </c>
      <c r="G15019" s="334">
        <v>0</v>
      </c>
      <c r="H15019" s="334">
        <v>0</v>
      </c>
      <c r="I15019" s="334">
        <v>0</v>
      </c>
      <c r="J15019" s="334">
        <v>0</v>
      </c>
      <c r="K15019" s="334">
        <v>0</v>
      </c>
      <c r="L15019" s="334">
        <v>0</v>
      </c>
      <c r="M15019" s="334">
        <v>0</v>
      </c>
      <c r="N15019" s="334">
        <v>0</v>
      </c>
      <c r="O15019" s="334">
        <v>0</v>
      </c>
      <c r="P15019" s="334">
        <v>0</v>
      </c>
      <c r="Q15019" s="334">
        <v>0</v>
      </c>
      <c r="R15019" s="334">
        <v>0</v>
      </c>
      <c r="S15019" s="334">
        <v>0</v>
      </c>
      <c r="T15019" s="334">
        <v>0</v>
      </c>
      <c r="U15019" s="334">
        <v>0</v>
      </c>
      <c r="V15019" s="334">
        <v>0</v>
      </c>
      <c r="W15019" s="334">
        <v>0</v>
      </c>
      <c r="X15019" s="334">
        <v>0</v>
      </c>
      <c r="Y15019" s="334">
        <v>0</v>
      </c>
      <c r="Z15019" s="334">
        <v>0</v>
      </c>
      <c r="AA15019" s="334">
        <v>0</v>
      </c>
      <c r="AB15019" s="334">
        <v>0</v>
      </c>
      <c r="AD15019" s="334">
        <v>0</v>
      </c>
      <c r="AE15019" s="334">
        <f t="shared" si="2347"/>
        <v>0</v>
      </c>
      <c r="AF15019" s="334">
        <f t="shared" si="2348"/>
        <v>0</v>
      </c>
      <c r="AG15019" s="340">
        <f t="shared" si="2349"/>
        <v>0</v>
      </c>
      <c r="AI15019" s="340">
        <f t="shared" si="2352"/>
        <v>0</v>
      </c>
      <c r="AJ15019" s="340">
        <f t="shared" si="2352"/>
        <v>0</v>
      </c>
      <c r="AK15019" s="340">
        <f t="shared" si="2352"/>
        <v>0</v>
      </c>
      <c r="AL15019" s="340">
        <f t="shared" si="2352"/>
        <v>0</v>
      </c>
      <c r="AM15019" s="340">
        <f t="shared" si="2352"/>
        <v>0</v>
      </c>
    </row>
    <row r="15020" spans="1:39" x14ac:dyDescent="0.35">
      <c r="A15020" s="337">
        <v>36933</v>
      </c>
      <c r="B15020" s="338">
        <f t="shared" si="2344"/>
        <v>2001</v>
      </c>
      <c r="C15020" s="338">
        <f t="shared" si="2345"/>
        <v>2</v>
      </c>
      <c r="D15020" s="338">
        <f t="shared" si="2346"/>
        <v>11</v>
      </c>
      <c r="E15020" s="334">
        <v>0</v>
      </c>
      <c r="F15020" s="334">
        <v>0</v>
      </c>
      <c r="G15020" s="334">
        <v>0.1</v>
      </c>
      <c r="H15020" s="334">
        <v>0</v>
      </c>
      <c r="I15020" s="334">
        <v>0</v>
      </c>
      <c r="J15020" s="334">
        <v>0</v>
      </c>
      <c r="K15020" s="334">
        <v>0.1</v>
      </c>
      <c r="L15020" s="334">
        <v>0</v>
      </c>
      <c r="M15020" s="334">
        <v>0</v>
      </c>
      <c r="N15020" s="334">
        <v>0</v>
      </c>
      <c r="O15020" s="334">
        <v>0.1</v>
      </c>
      <c r="P15020" s="334">
        <v>0</v>
      </c>
      <c r="Q15020" s="334">
        <v>0</v>
      </c>
      <c r="R15020" s="334">
        <v>0</v>
      </c>
      <c r="S15020" s="334">
        <v>0.1</v>
      </c>
      <c r="T15020" s="334">
        <v>0</v>
      </c>
      <c r="U15020" s="334">
        <v>0</v>
      </c>
      <c r="V15020" s="334">
        <v>0</v>
      </c>
      <c r="W15020" s="334">
        <v>0</v>
      </c>
      <c r="X15020" s="334">
        <v>0</v>
      </c>
      <c r="Y15020" s="334">
        <v>0</v>
      </c>
      <c r="Z15020" s="334">
        <v>0</v>
      </c>
      <c r="AA15020" s="334">
        <v>0</v>
      </c>
      <c r="AB15020" s="334">
        <v>0</v>
      </c>
      <c r="AD15020" s="334">
        <v>0.4</v>
      </c>
      <c r="AE15020" s="334">
        <f t="shared" si="2347"/>
        <v>0.4</v>
      </c>
      <c r="AF15020" s="334">
        <f t="shared" si="2348"/>
        <v>0.4</v>
      </c>
      <c r="AG15020" s="340">
        <f t="shared" si="2349"/>
        <v>0</v>
      </c>
      <c r="AI15020" s="340">
        <f t="shared" si="2352"/>
        <v>0</v>
      </c>
      <c r="AJ15020" s="340">
        <f t="shared" si="2352"/>
        <v>0</v>
      </c>
      <c r="AK15020" s="340">
        <f t="shared" si="2352"/>
        <v>0</v>
      </c>
      <c r="AL15020" s="340">
        <f t="shared" si="2352"/>
        <v>0</v>
      </c>
      <c r="AM15020" s="340">
        <f t="shared" si="2352"/>
        <v>0</v>
      </c>
    </row>
    <row r="15021" spans="1:39" x14ac:dyDescent="0.35">
      <c r="A15021" s="337">
        <v>36934</v>
      </c>
      <c r="B15021" s="338">
        <f t="shared" si="2344"/>
        <v>2001</v>
      </c>
      <c r="C15021" s="338">
        <f t="shared" si="2345"/>
        <v>2</v>
      </c>
      <c r="D15021" s="338">
        <f t="shared" si="2346"/>
        <v>12</v>
      </c>
      <c r="E15021" s="334">
        <v>0</v>
      </c>
      <c r="F15021" s="334">
        <v>0</v>
      </c>
      <c r="G15021" s="334">
        <v>0</v>
      </c>
      <c r="H15021" s="334">
        <v>0</v>
      </c>
      <c r="I15021" s="334">
        <v>0</v>
      </c>
      <c r="J15021" s="334">
        <v>0</v>
      </c>
      <c r="K15021" s="334">
        <v>0</v>
      </c>
      <c r="L15021" s="334">
        <v>0</v>
      </c>
      <c r="M15021" s="334">
        <v>0</v>
      </c>
      <c r="N15021" s="334">
        <v>0</v>
      </c>
      <c r="O15021" s="334">
        <v>0</v>
      </c>
      <c r="P15021" s="334">
        <v>0</v>
      </c>
      <c r="Q15021" s="334">
        <v>0</v>
      </c>
      <c r="R15021" s="334">
        <v>0</v>
      </c>
      <c r="S15021" s="334">
        <v>0</v>
      </c>
      <c r="T15021" s="334">
        <v>0</v>
      </c>
      <c r="U15021" s="334">
        <v>0</v>
      </c>
      <c r="V15021" s="334">
        <v>0</v>
      </c>
      <c r="W15021" s="334">
        <v>0</v>
      </c>
      <c r="X15021" s="334">
        <v>0</v>
      </c>
      <c r="Y15021" s="334">
        <v>0</v>
      </c>
      <c r="Z15021" s="334">
        <v>0</v>
      </c>
      <c r="AA15021" s="334">
        <v>0</v>
      </c>
      <c r="AB15021" s="334">
        <v>0</v>
      </c>
      <c r="AD15021" s="334">
        <v>0</v>
      </c>
      <c r="AE15021" s="334">
        <f t="shared" si="2347"/>
        <v>0</v>
      </c>
      <c r="AF15021" s="334">
        <f t="shared" si="2348"/>
        <v>0</v>
      </c>
      <c r="AG15021" s="340">
        <f t="shared" si="2349"/>
        <v>0</v>
      </c>
      <c r="AI15021" s="340">
        <f t="shared" si="2352"/>
        <v>0</v>
      </c>
      <c r="AJ15021" s="340">
        <f t="shared" si="2352"/>
        <v>0</v>
      </c>
      <c r="AK15021" s="340">
        <f t="shared" si="2352"/>
        <v>0</v>
      </c>
      <c r="AL15021" s="340">
        <f t="shared" si="2352"/>
        <v>0</v>
      </c>
      <c r="AM15021" s="340">
        <f t="shared" si="2352"/>
        <v>0</v>
      </c>
    </row>
    <row r="15022" spans="1:39" x14ac:dyDescent="0.35">
      <c r="A15022" s="337">
        <v>36935</v>
      </c>
      <c r="B15022" s="338">
        <f t="shared" si="2344"/>
        <v>2001</v>
      </c>
      <c r="C15022" s="338">
        <f t="shared" si="2345"/>
        <v>2</v>
      </c>
      <c r="D15022" s="338">
        <f t="shared" si="2346"/>
        <v>13</v>
      </c>
      <c r="E15022" s="334">
        <v>0</v>
      </c>
      <c r="F15022" s="334">
        <v>0</v>
      </c>
      <c r="G15022" s="334">
        <v>0</v>
      </c>
      <c r="H15022" s="334">
        <v>0</v>
      </c>
      <c r="I15022" s="334">
        <v>0</v>
      </c>
      <c r="J15022" s="334">
        <v>0</v>
      </c>
      <c r="K15022" s="334">
        <v>0</v>
      </c>
      <c r="L15022" s="334">
        <v>0</v>
      </c>
      <c r="M15022" s="334">
        <v>0</v>
      </c>
      <c r="N15022" s="334">
        <v>0</v>
      </c>
      <c r="O15022" s="334">
        <v>0</v>
      </c>
      <c r="P15022" s="334">
        <v>0</v>
      </c>
      <c r="Q15022" s="334">
        <v>0</v>
      </c>
      <c r="R15022" s="334">
        <v>0</v>
      </c>
      <c r="S15022" s="334">
        <v>0</v>
      </c>
      <c r="T15022" s="334">
        <v>0</v>
      </c>
      <c r="U15022" s="334">
        <v>0</v>
      </c>
      <c r="V15022" s="334">
        <v>0</v>
      </c>
      <c r="W15022" s="334">
        <v>0</v>
      </c>
      <c r="X15022" s="334">
        <v>0</v>
      </c>
      <c r="Y15022" s="334">
        <v>0</v>
      </c>
      <c r="Z15022" s="334">
        <v>0</v>
      </c>
      <c r="AA15022" s="334">
        <v>0</v>
      </c>
      <c r="AB15022" s="334">
        <v>0</v>
      </c>
      <c r="AD15022" s="334">
        <v>0</v>
      </c>
      <c r="AE15022" s="334">
        <f t="shared" si="2347"/>
        <v>0</v>
      </c>
      <c r="AF15022" s="334">
        <f t="shared" si="2348"/>
        <v>0</v>
      </c>
      <c r="AG15022" s="340">
        <f t="shared" si="2349"/>
        <v>0</v>
      </c>
      <c r="AI15022" s="340">
        <f t="shared" si="2352"/>
        <v>0</v>
      </c>
      <c r="AJ15022" s="340">
        <f t="shared" si="2352"/>
        <v>0</v>
      </c>
      <c r="AK15022" s="340">
        <f t="shared" si="2352"/>
        <v>0</v>
      </c>
      <c r="AL15022" s="340">
        <f t="shared" si="2352"/>
        <v>0</v>
      </c>
      <c r="AM15022" s="340">
        <f t="shared" si="2352"/>
        <v>0</v>
      </c>
    </row>
    <row r="15023" spans="1:39" x14ac:dyDescent="0.35">
      <c r="A15023" s="337">
        <v>36936</v>
      </c>
      <c r="B15023" s="338">
        <f t="shared" si="2344"/>
        <v>2001</v>
      </c>
      <c r="C15023" s="338">
        <f t="shared" si="2345"/>
        <v>2</v>
      </c>
      <c r="D15023" s="338">
        <f t="shared" si="2346"/>
        <v>14</v>
      </c>
      <c r="E15023" s="334">
        <v>0.1</v>
      </c>
      <c r="F15023" s="334">
        <v>0</v>
      </c>
      <c r="G15023" s="334">
        <v>0</v>
      </c>
      <c r="H15023" s="334">
        <v>0</v>
      </c>
      <c r="I15023" s="334">
        <v>0</v>
      </c>
      <c r="J15023" s="334">
        <v>0</v>
      </c>
      <c r="K15023" s="334">
        <v>0</v>
      </c>
      <c r="L15023" s="334">
        <v>0</v>
      </c>
      <c r="M15023" s="334">
        <v>0</v>
      </c>
      <c r="N15023" s="334">
        <v>0</v>
      </c>
      <c r="O15023" s="334">
        <v>0</v>
      </c>
      <c r="P15023" s="334">
        <v>0</v>
      </c>
      <c r="Q15023" s="334">
        <v>0</v>
      </c>
      <c r="R15023" s="334">
        <v>0</v>
      </c>
      <c r="S15023" s="334">
        <v>0</v>
      </c>
      <c r="T15023" s="334">
        <v>0.1</v>
      </c>
      <c r="U15023" s="334">
        <v>0</v>
      </c>
      <c r="V15023" s="334">
        <v>0.1</v>
      </c>
      <c r="W15023" s="334">
        <v>0.1</v>
      </c>
      <c r="X15023" s="334">
        <v>0.1</v>
      </c>
      <c r="Y15023" s="334">
        <v>0.1</v>
      </c>
      <c r="Z15023" s="334">
        <v>0</v>
      </c>
      <c r="AA15023" s="334">
        <v>0.1</v>
      </c>
      <c r="AB15023" s="334">
        <v>0.1</v>
      </c>
      <c r="AD15023" s="334">
        <v>0.8</v>
      </c>
      <c r="AE15023" s="334">
        <f t="shared" si="2347"/>
        <v>0.8</v>
      </c>
      <c r="AF15023" s="334">
        <f t="shared" si="2348"/>
        <v>0.79999999999999993</v>
      </c>
      <c r="AG15023" s="340">
        <f t="shared" si="2349"/>
        <v>1.1102230246251565E-16</v>
      </c>
      <c r="AI15023" s="340">
        <f t="shared" si="2352"/>
        <v>0</v>
      </c>
      <c r="AJ15023" s="340">
        <f t="shared" si="2352"/>
        <v>0</v>
      </c>
      <c r="AK15023" s="340">
        <f t="shared" si="2352"/>
        <v>0</v>
      </c>
      <c r="AL15023" s="340">
        <f t="shared" si="2352"/>
        <v>0</v>
      </c>
      <c r="AM15023" s="340">
        <f t="shared" si="2352"/>
        <v>0</v>
      </c>
    </row>
    <row r="15024" spans="1:39" x14ac:dyDescent="0.35">
      <c r="A15024" s="337">
        <v>36937</v>
      </c>
      <c r="B15024" s="338">
        <f t="shared" si="2344"/>
        <v>2001</v>
      </c>
      <c r="C15024" s="338">
        <f t="shared" si="2345"/>
        <v>2</v>
      </c>
      <c r="D15024" s="338">
        <f t="shared" si="2346"/>
        <v>15</v>
      </c>
      <c r="E15024" s="334">
        <v>0</v>
      </c>
      <c r="F15024" s="334">
        <v>0.1</v>
      </c>
      <c r="G15024" s="334">
        <v>0</v>
      </c>
      <c r="H15024" s="334">
        <v>0</v>
      </c>
      <c r="I15024" s="334">
        <v>0.1</v>
      </c>
      <c r="J15024" s="334">
        <v>0</v>
      </c>
      <c r="K15024" s="334">
        <v>0.1</v>
      </c>
      <c r="L15024" s="334">
        <v>0</v>
      </c>
      <c r="M15024" s="334">
        <v>0</v>
      </c>
      <c r="N15024" s="334">
        <v>0.1</v>
      </c>
      <c r="O15024" s="334">
        <v>0</v>
      </c>
      <c r="P15024" s="334">
        <v>0.1</v>
      </c>
      <c r="Q15024" s="334">
        <v>0</v>
      </c>
      <c r="R15024" s="334">
        <v>0</v>
      </c>
      <c r="S15024" s="334">
        <v>0</v>
      </c>
      <c r="T15024" s="334">
        <v>0</v>
      </c>
      <c r="U15024" s="334">
        <v>0</v>
      </c>
      <c r="V15024" s="334">
        <v>0</v>
      </c>
      <c r="W15024" s="334">
        <v>0</v>
      </c>
      <c r="X15024" s="334">
        <v>0</v>
      </c>
      <c r="Y15024" s="334">
        <v>0</v>
      </c>
      <c r="Z15024" s="334">
        <v>0</v>
      </c>
      <c r="AA15024" s="334">
        <v>0.1</v>
      </c>
      <c r="AB15024" s="334">
        <v>0</v>
      </c>
      <c r="AD15024" s="334">
        <v>0.6</v>
      </c>
      <c r="AE15024" s="334">
        <f t="shared" si="2347"/>
        <v>0.6</v>
      </c>
      <c r="AF15024" s="334">
        <f t="shared" si="2348"/>
        <v>0.6</v>
      </c>
      <c r="AG15024" s="340">
        <f t="shared" si="2349"/>
        <v>0</v>
      </c>
      <c r="AI15024" s="340">
        <f t="shared" si="2352"/>
        <v>0</v>
      </c>
      <c r="AJ15024" s="340">
        <f t="shared" si="2352"/>
        <v>0</v>
      </c>
      <c r="AK15024" s="340">
        <f t="shared" si="2352"/>
        <v>0</v>
      </c>
      <c r="AL15024" s="340">
        <f t="shared" si="2352"/>
        <v>0</v>
      </c>
      <c r="AM15024" s="340">
        <f t="shared" si="2352"/>
        <v>0</v>
      </c>
    </row>
    <row r="15025" spans="1:39" x14ac:dyDescent="0.35">
      <c r="A15025" s="337">
        <v>36938</v>
      </c>
      <c r="B15025" s="338">
        <f t="shared" si="2344"/>
        <v>2001</v>
      </c>
      <c r="C15025" s="338">
        <f t="shared" si="2345"/>
        <v>2</v>
      </c>
      <c r="D15025" s="338">
        <f t="shared" si="2346"/>
        <v>16</v>
      </c>
      <c r="E15025" s="334">
        <v>0</v>
      </c>
      <c r="F15025" s="334">
        <v>0</v>
      </c>
      <c r="G15025" s="334">
        <v>0</v>
      </c>
      <c r="H15025" s="334">
        <v>0</v>
      </c>
      <c r="I15025" s="334">
        <v>0</v>
      </c>
      <c r="J15025" s="334">
        <v>0</v>
      </c>
      <c r="K15025" s="334">
        <v>0</v>
      </c>
      <c r="L15025" s="334">
        <v>0</v>
      </c>
      <c r="M15025" s="334">
        <v>0</v>
      </c>
      <c r="N15025" s="334">
        <v>0</v>
      </c>
      <c r="O15025" s="334">
        <v>0</v>
      </c>
      <c r="P15025" s="334">
        <v>0</v>
      </c>
      <c r="Q15025" s="334">
        <v>0</v>
      </c>
      <c r="R15025" s="334">
        <v>0</v>
      </c>
      <c r="S15025" s="334">
        <v>0</v>
      </c>
      <c r="T15025" s="334">
        <v>0</v>
      </c>
      <c r="U15025" s="334">
        <v>0</v>
      </c>
      <c r="V15025" s="334">
        <v>0</v>
      </c>
      <c r="W15025" s="334">
        <v>0</v>
      </c>
      <c r="X15025" s="334">
        <v>0</v>
      </c>
      <c r="Y15025" s="334">
        <v>0</v>
      </c>
      <c r="Z15025" s="334">
        <v>0</v>
      </c>
      <c r="AA15025" s="334">
        <v>0</v>
      </c>
      <c r="AB15025" s="334">
        <v>0</v>
      </c>
      <c r="AD15025" s="334">
        <v>0</v>
      </c>
      <c r="AE15025" s="334">
        <f t="shared" si="2347"/>
        <v>0</v>
      </c>
      <c r="AF15025" s="334">
        <f t="shared" si="2348"/>
        <v>0</v>
      </c>
      <c r="AG15025" s="340">
        <f t="shared" si="2349"/>
        <v>0</v>
      </c>
      <c r="AI15025" s="340">
        <f t="shared" si="2352"/>
        <v>0</v>
      </c>
      <c r="AJ15025" s="340">
        <f t="shared" si="2352"/>
        <v>0</v>
      </c>
      <c r="AK15025" s="340">
        <f t="shared" si="2352"/>
        <v>0</v>
      </c>
      <c r="AL15025" s="340">
        <f t="shared" si="2352"/>
        <v>0</v>
      </c>
      <c r="AM15025" s="340">
        <f t="shared" si="2352"/>
        <v>0</v>
      </c>
    </row>
    <row r="15026" spans="1:39" x14ac:dyDescent="0.35">
      <c r="A15026" s="337">
        <v>36939</v>
      </c>
      <c r="B15026" s="338">
        <f t="shared" si="2344"/>
        <v>2001</v>
      </c>
      <c r="C15026" s="338">
        <f t="shared" si="2345"/>
        <v>2</v>
      </c>
      <c r="D15026" s="338">
        <f t="shared" si="2346"/>
        <v>17</v>
      </c>
      <c r="E15026" s="334">
        <v>0</v>
      </c>
      <c r="F15026" s="334">
        <v>0</v>
      </c>
      <c r="G15026" s="334">
        <v>0</v>
      </c>
      <c r="H15026" s="334">
        <v>0</v>
      </c>
      <c r="I15026" s="334">
        <v>0</v>
      </c>
      <c r="J15026" s="334">
        <v>0</v>
      </c>
      <c r="K15026" s="334">
        <v>0</v>
      </c>
      <c r="L15026" s="334">
        <v>0</v>
      </c>
      <c r="M15026" s="334">
        <v>0</v>
      </c>
      <c r="N15026" s="334">
        <v>0</v>
      </c>
      <c r="O15026" s="334">
        <v>0</v>
      </c>
      <c r="P15026" s="334">
        <v>0</v>
      </c>
      <c r="Q15026" s="334">
        <v>0</v>
      </c>
      <c r="R15026" s="334">
        <v>0</v>
      </c>
      <c r="S15026" s="334">
        <v>0</v>
      </c>
      <c r="T15026" s="334">
        <v>0</v>
      </c>
      <c r="U15026" s="334">
        <v>0</v>
      </c>
      <c r="V15026" s="334">
        <v>0</v>
      </c>
      <c r="W15026" s="334">
        <v>0</v>
      </c>
      <c r="X15026" s="334">
        <v>0</v>
      </c>
      <c r="Y15026" s="334">
        <v>0</v>
      </c>
      <c r="Z15026" s="334">
        <v>0</v>
      </c>
      <c r="AA15026" s="334">
        <v>0</v>
      </c>
      <c r="AB15026" s="334">
        <v>0</v>
      </c>
      <c r="AD15026" s="334">
        <v>0</v>
      </c>
      <c r="AE15026" s="334">
        <f t="shared" si="2347"/>
        <v>0</v>
      </c>
      <c r="AF15026" s="334">
        <f t="shared" si="2348"/>
        <v>0</v>
      </c>
      <c r="AG15026" s="340">
        <f t="shared" si="2349"/>
        <v>0</v>
      </c>
      <c r="AI15026" s="340">
        <f t="shared" si="2352"/>
        <v>0</v>
      </c>
      <c r="AJ15026" s="340">
        <f t="shared" si="2352"/>
        <v>0</v>
      </c>
      <c r="AK15026" s="340">
        <f t="shared" si="2352"/>
        <v>0</v>
      </c>
      <c r="AL15026" s="340">
        <f t="shared" si="2352"/>
        <v>0</v>
      </c>
      <c r="AM15026" s="340">
        <f t="shared" si="2352"/>
        <v>0</v>
      </c>
    </row>
    <row r="15027" spans="1:39" x14ac:dyDescent="0.35">
      <c r="A15027" s="337">
        <v>36940</v>
      </c>
      <c r="B15027" s="338">
        <f t="shared" si="2344"/>
        <v>2001</v>
      </c>
      <c r="C15027" s="338">
        <f t="shared" si="2345"/>
        <v>2</v>
      </c>
      <c r="D15027" s="338">
        <f t="shared" si="2346"/>
        <v>18</v>
      </c>
      <c r="E15027" s="334">
        <v>0</v>
      </c>
      <c r="F15027" s="334">
        <v>0</v>
      </c>
      <c r="G15027" s="334">
        <v>0</v>
      </c>
      <c r="H15027" s="334">
        <v>0</v>
      </c>
      <c r="I15027" s="334">
        <v>0</v>
      </c>
      <c r="J15027" s="334">
        <v>0</v>
      </c>
      <c r="K15027" s="334">
        <v>0</v>
      </c>
      <c r="L15027" s="334">
        <v>0</v>
      </c>
      <c r="M15027" s="334">
        <v>0</v>
      </c>
      <c r="N15027" s="334">
        <v>0</v>
      </c>
      <c r="O15027" s="334">
        <v>0</v>
      </c>
      <c r="P15027" s="334">
        <v>0</v>
      </c>
      <c r="Q15027" s="334">
        <v>0</v>
      </c>
      <c r="R15027" s="334">
        <v>0</v>
      </c>
      <c r="S15027" s="334">
        <v>0.1</v>
      </c>
      <c r="T15027" s="334">
        <v>0</v>
      </c>
      <c r="U15027" s="334">
        <v>0.1</v>
      </c>
      <c r="V15027" s="334">
        <v>0</v>
      </c>
      <c r="W15027" s="334">
        <v>0.1</v>
      </c>
      <c r="X15027" s="334">
        <v>0</v>
      </c>
      <c r="Y15027" s="334">
        <v>0</v>
      </c>
      <c r="Z15027" s="334">
        <v>0</v>
      </c>
      <c r="AA15027" s="334">
        <v>0.1</v>
      </c>
      <c r="AB15027" s="334">
        <v>0</v>
      </c>
      <c r="AD15027" s="334">
        <v>0.4</v>
      </c>
      <c r="AE15027" s="334">
        <f t="shared" si="2347"/>
        <v>0.4</v>
      </c>
      <c r="AF15027" s="334">
        <f t="shared" si="2348"/>
        <v>0.4</v>
      </c>
      <c r="AG15027" s="340">
        <f t="shared" si="2349"/>
        <v>0</v>
      </c>
      <c r="AI15027" s="340">
        <f t="shared" si="2352"/>
        <v>0</v>
      </c>
      <c r="AJ15027" s="340">
        <f t="shared" si="2352"/>
        <v>0</v>
      </c>
      <c r="AK15027" s="340">
        <f t="shared" si="2352"/>
        <v>0</v>
      </c>
      <c r="AL15027" s="340">
        <f t="shared" si="2352"/>
        <v>0</v>
      </c>
      <c r="AM15027" s="340">
        <f t="shared" si="2352"/>
        <v>0</v>
      </c>
    </row>
    <row r="15028" spans="1:39" x14ac:dyDescent="0.35">
      <c r="A15028" s="337">
        <v>36941</v>
      </c>
      <c r="B15028" s="338">
        <f t="shared" si="2344"/>
        <v>2001</v>
      </c>
      <c r="C15028" s="338">
        <f t="shared" si="2345"/>
        <v>2</v>
      </c>
      <c r="D15028" s="338">
        <f t="shared" si="2346"/>
        <v>19</v>
      </c>
      <c r="E15028" s="334">
        <v>0</v>
      </c>
      <c r="F15028" s="334">
        <v>0</v>
      </c>
      <c r="G15028" s="334">
        <v>0</v>
      </c>
      <c r="H15028" s="334">
        <v>0.1</v>
      </c>
      <c r="I15028" s="334">
        <v>0</v>
      </c>
      <c r="J15028" s="334">
        <v>0</v>
      </c>
      <c r="K15028" s="334">
        <v>0</v>
      </c>
      <c r="L15028" s="334">
        <v>0</v>
      </c>
      <c r="M15028" s="334">
        <v>0</v>
      </c>
      <c r="N15028" s="334">
        <v>0.1</v>
      </c>
      <c r="O15028" s="334">
        <v>0</v>
      </c>
      <c r="P15028" s="334">
        <v>0</v>
      </c>
      <c r="Q15028" s="334">
        <v>0</v>
      </c>
      <c r="R15028" s="334">
        <v>0</v>
      </c>
      <c r="S15028" s="334">
        <v>0</v>
      </c>
      <c r="T15028" s="334">
        <v>0</v>
      </c>
      <c r="U15028" s="334">
        <v>0</v>
      </c>
      <c r="V15028" s="334">
        <v>0</v>
      </c>
      <c r="W15028" s="334">
        <v>0</v>
      </c>
      <c r="X15028" s="334">
        <v>0</v>
      </c>
      <c r="Y15028" s="334">
        <v>0</v>
      </c>
      <c r="Z15028" s="334">
        <v>0</v>
      </c>
      <c r="AA15028" s="334">
        <v>0</v>
      </c>
      <c r="AB15028" s="334">
        <v>0</v>
      </c>
      <c r="AD15028" s="334">
        <v>0.2</v>
      </c>
      <c r="AE15028" s="334">
        <f t="shared" si="2347"/>
        <v>0.2</v>
      </c>
      <c r="AF15028" s="334">
        <f t="shared" si="2348"/>
        <v>0.2</v>
      </c>
      <c r="AG15028" s="340">
        <f t="shared" si="2349"/>
        <v>0</v>
      </c>
      <c r="AI15028" s="340">
        <f t="shared" ref="AI15028:AM15043" si="2353">IF($C15028=AI$1,$AF15028,0)</f>
        <v>0</v>
      </c>
      <c r="AJ15028" s="340">
        <f t="shared" si="2353"/>
        <v>0</v>
      </c>
      <c r="AK15028" s="340">
        <f t="shared" si="2353"/>
        <v>0</v>
      </c>
      <c r="AL15028" s="340">
        <f t="shared" si="2353"/>
        <v>0</v>
      </c>
      <c r="AM15028" s="340">
        <f t="shared" si="2353"/>
        <v>0</v>
      </c>
    </row>
    <row r="15029" spans="1:39" x14ac:dyDescent="0.35">
      <c r="A15029" s="337">
        <v>36942</v>
      </c>
      <c r="B15029" s="338">
        <f t="shared" si="2344"/>
        <v>2001</v>
      </c>
      <c r="C15029" s="338">
        <f t="shared" si="2345"/>
        <v>2</v>
      </c>
      <c r="D15029" s="338">
        <f t="shared" si="2346"/>
        <v>20</v>
      </c>
      <c r="E15029" s="334">
        <v>0</v>
      </c>
      <c r="F15029" s="334">
        <v>0</v>
      </c>
      <c r="G15029" s="334">
        <v>0</v>
      </c>
      <c r="H15029" s="334">
        <v>0</v>
      </c>
      <c r="I15029" s="334">
        <v>0</v>
      </c>
      <c r="J15029" s="334">
        <v>0</v>
      </c>
      <c r="K15029" s="334">
        <v>0</v>
      </c>
      <c r="L15029" s="334">
        <v>0</v>
      </c>
      <c r="M15029" s="334">
        <v>0</v>
      </c>
      <c r="N15029" s="334">
        <v>0</v>
      </c>
      <c r="O15029" s="334">
        <v>0</v>
      </c>
      <c r="P15029" s="334">
        <v>0</v>
      </c>
      <c r="Q15029" s="334">
        <v>0</v>
      </c>
      <c r="R15029" s="334">
        <v>0</v>
      </c>
      <c r="S15029" s="334">
        <v>0</v>
      </c>
      <c r="T15029" s="334">
        <v>0</v>
      </c>
      <c r="U15029" s="334">
        <v>0</v>
      </c>
      <c r="V15029" s="334">
        <v>0</v>
      </c>
      <c r="W15029" s="334">
        <v>0</v>
      </c>
      <c r="X15029" s="334">
        <v>0</v>
      </c>
      <c r="Y15029" s="334">
        <v>0</v>
      </c>
      <c r="Z15029" s="334">
        <v>0</v>
      </c>
      <c r="AA15029" s="334">
        <v>0</v>
      </c>
      <c r="AB15029" s="334">
        <v>0</v>
      </c>
      <c r="AD15029" s="334">
        <v>0</v>
      </c>
      <c r="AE15029" s="334">
        <f t="shared" si="2347"/>
        <v>0</v>
      </c>
      <c r="AF15029" s="334">
        <f t="shared" si="2348"/>
        <v>0</v>
      </c>
      <c r="AG15029" s="340">
        <f t="shared" si="2349"/>
        <v>0</v>
      </c>
      <c r="AI15029" s="340">
        <f t="shared" si="2353"/>
        <v>0</v>
      </c>
      <c r="AJ15029" s="340">
        <f t="shared" si="2353"/>
        <v>0</v>
      </c>
      <c r="AK15029" s="340">
        <f t="shared" si="2353"/>
        <v>0</v>
      </c>
      <c r="AL15029" s="340">
        <f t="shared" si="2353"/>
        <v>0</v>
      </c>
      <c r="AM15029" s="340">
        <f t="shared" si="2353"/>
        <v>0</v>
      </c>
    </row>
    <row r="15030" spans="1:39" x14ac:dyDescent="0.35">
      <c r="A15030" s="337">
        <v>36943</v>
      </c>
      <c r="B15030" s="338">
        <f t="shared" si="2344"/>
        <v>2001</v>
      </c>
      <c r="C15030" s="338">
        <f t="shared" si="2345"/>
        <v>2</v>
      </c>
      <c r="D15030" s="338">
        <f t="shared" si="2346"/>
        <v>21</v>
      </c>
      <c r="E15030" s="334">
        <v>0</v>
      </c>
      <c r="F15030" s="334">
        <v>0</v>
      </c>
      <c r="G15030" s="334">
        <v>0</v>
      </c>
      <c r="H15030" s="334">
        <v>0</v>
      </c>
      <c r="I15030" s="334">
        <v>0</v>
      </c>
      <c r="J15030" s="334">
        <v>0</v>
      </c>
      <c r="K15030" s="334">
        <v>0</v>
      </c>
      <c r="L15030" s="334">
        <v>0</v>
      </c>
      <c r="M15030" s="334">
        <v>0</v>
      </c>
      <c r="N15030" s="334">
        <v>0</v>
      </c>
      <c r="O15030" s="334">
        <v>0</v>
      </c>
      <c r="P15030" s="334">
        <v>0</v>
      </c>
      <c r="Q15030" s="334">
        <v>0</v>
      </c>
      <c r="R15030" s="334">
        <v>0</v>
      </c>
      <c r="S15030" s="334">
        <v>0</v>
      </c>
      <c r="T15030" s="334">
        <v>0</v>
      </c>
      <c r="U15030" s="334">
        <v>0</v>
      </c>
      <c r="V15030" s="334">
        <v>0</v>
      </c>
      <c r="W15030" s="334">
        <v>0</v>
      </c>
      <c r="X15030" s="334">
        <v>0</v>
      </c>
      <c r="Y15030" s="334">
        <v>0</v>
      </c>
      <c r="Z15030" s="334">
        <v>0</v>
      </c>
      <c r="AA15030" s="334">
        <v>0</v>
      </c>
      <c r="AB15030" s="334">
        <v>0</v>
      </c>
      <c r="AD15030" s="334">
        <v>0</v>
      </c>
      <c r="AE15030" s="334">
        <f t="shared" si="2347"/>
        <v>0</v>
      </c>
      <c r="AF15030" s="334">
        <f t="shared" si="2348"/>
        <v>0</v>
      </c>
      <c r="AG15030" s="340">
        <f t="shared" si="2349"/>
        <v>0</v>
      </c>
      <c r="AI15030" s="340">
        <f t="shared" si="2353"/>
        <v>0</v>
      </c>
      <c r="AJ15030" s="340">
        <f t="shared" si="2353"/>
        <v>0</v>
      </c>
      <c r="AK15030" s="340">
        <f t="shared" si="2353"/>
        <v>0</v>
      </c>
      <c r="AL15030" s="340">
        <f t="shared" si="2353"/>
        <v>0</v>
      </c>
      <c r="AM15030" s="340">
        <f t="shared" si="2353"/>
        <v>0</v>
      </c>
    </row>
    <row r="15031" spans="1:39" x14ac:dyDescent="0.35">
      <c r="A15031" s="337">
        <v>36944</v>
      </c>
      <c r="B15031" s="338">
        <f t="shared" si="2344"/>
        <v>2001</v>
      </c>
      <c r="C15031" s="338">
        <f t="shared" si="2345"/>
        <v>2</v>
      </c>
      <c r="D15031" s="338">
        <f t="shared" si="2346"/>
        <v>22</v>
      </c>
      <c r="E15031" s="334">
        <v>0</v>
      </c>
      <c r="F15031" s="334">
        <v>0</v>
      </c>
      <c r="G15031" s="334">
        <v>0</v>
      </c>
      <c r="H15031" s="334">
        <v>0</v>
      </c>
      <c r="I15031" s="334">
        <v>0</v>
      </c>
      <c r="J15031" s="334">
        <v>0</v>
      </c>
      <c r="K15031" s="334">
        <v>0</v>
      </c>
      <c r="L15031" s="334">
        <v>0</v>
      </c>
      <c r="M15031" s="334">
        <v>0</v>
      </c>
      <c r="N15031" s="334">
        <v>0</v>
      </c>
      <c r="O15031" s="334">
        <v>0</v>
      </c>
      <c r="P15031" s="334">
        <v>0</v>
      </c>
      <c r="Q15031" s="334">
        <v>0</v>
      </c>
      <c r="R15031" s="334">
        <v>0</v>
      </c>
      <c r="S15031" s="334">
        <v>0</v>
      </c>
      <c r="T15031" s="334">
        <v>0</v>
      </c>
      <c r="U15031" s="334">
        <v>0</v>
      </c>
      <c r="V15031" s="334">
        <v>0</v>
      </c>
      <c r="W15031" s="334">
        <v>0</v>
      </c>
      <c r="X15031" s="334">
        <v>0</v>
      </c>
      <c r="Y15031" s="334">
        <v>0</v>
      </c>
      <c r="Z15031" s="334">
        <v>0</v>
      </c>
      <c r="AA15031" s="334">
        <v>0</v>
      </c>
      <c r="AB15031" s="334">
        <v>0</v>
      </c>
      <c r="AD15031" s="334">
        <v>0</v>
      </c>
      <c r="AE15031" s="334">
        <f t="shared" si="2347"/>
        <v>0</v>
      </c>
      <c r="AF15031" s="334">
        <f t="shared" si="2348"/>
        <v>0</v>
      </c>
      <c r="AG15031" s="340">
        <f t="shared" si="2349"/>
        <v>0</v>
      </c>
      <c r="AI15031" s="340">
        <f t="shared" si="2353"/>
        <v>0</v>
      </c>
      <c r="AJ15031" s="340">
        <f t="shared" si="2353"/>
        <v>0</v>
      </c>
      <c r="AK15031" s="340">
        <f t="shared" si="2353"/>
        <v>0</v>
      </c>
      <c r="AL15031" s="340">
        <f t="shared" si="2353"/>
        <v>0</v>
      </c>
      <c r="AM15031" s="340">
        <f t="shared" si="2353"/>
        <v>0</v>
      </c>
    </row>
    <row r="15032" spans="1:39" x14ac:dyDescent="0.35">
      <c r="A15032" s="337">
        <v>36945</v>
      </c>
      <c r="B15032" s="338">
        <f t="shared" si="2344"/>
        <v>2001</v>
      </c>
      <c r="C15032" s="338">
        <f t="shared" si="2345"/>
        <v>2</v>
      </c>
      <c r="D15032" s="338">
        <f t="shared" si="2346"/>
        <v>23</v>
      </c>
      <c r="E15032" s="334">
        <v>0</v>
      </c>
      <c r="F15032" s="334">
        <v>0</v>
      </c>
      <c r="G15032" s="334">
        <v>0</v>
      </c>
      <c r="H15032" s="334">
        <v>0</v>
      </c>
      <c r="I15032" s="334">
        <v>0</v>
      </c>
      <c r="J15032" s="334">
        <v>0</v>
      </c>
      <c r="K15032" s="334">
        <v>0</v>
      </c>
      <c r="L15032" s="334">
        <v>0</v>
      </c>
      <c r="M15032" s="334">
        <v>0</v>
      </c>
      <c r="N15032" s="334">
        <v>0</v>
      </c>
      <c r="O15032" s="334">
        <v>0</v>
      </c>
      <c r="P15032" s="334">
        <v>0</v>
      </c>
      <c r="Q15032" s="334">
        <v>0</v>
      </c>
      <c r="R15032" s="334">
        <v>0</v>
      </c>
      <c r="S15032" s="334">
        <v>0</v>
      </c>
      <c r="T15032" s="334">
        <v>0</v>
      </c>
      <c r="U15032" s="334">
        <v>0</v>
      </c>
      <c r="V15032" s="334">
        <v>0</v>
      </c>
      <c r="W15032" s="334">
        <v>0</v>
      </c>
      <c r="X15032" s="334">
        <v>0</v>
      </c>
      <c r="Y15032" s="334">
        <v>0</v>
      </c>
      <c r="Z15032" s="334">
        <v>0</v>
      </c>
      <c r="AA15032" s="334">
        <v>0</v>
      </c>
      <c r="AB15032" s="334">
        <v>0</v>
      </c>
      <c r="AD15032" s="334">
        <v>0</v>
      </c>
      <c r="AE15032" s="334">
        <f t="shared" si="2347"/>
        <v>0</v>
      </c>
      <c r="AF15032" s="334">
        <f t="shared" si="2348"/>
        <v>0</v>
      </c>
      <c r="AG15032" s="340">
        <f t="shared" si="2349"/>
        <v>0</v>
      </c>
      <c r="AI15032" s="340">
        <f t="shared" si="2353"/>
        <v>0</v>
      </c>
      <c r="AJ15032" s="340">
        <f t="shared" si="2353"/>
        <v>0</v>
      </c>
      <c r="AK15032" s="340">
        <f t="shared" si="2353"/>
        <v>0</v>
      </c>
      <c r="AL15032" s="340">
        <f t="shared" si="2353"/>
        <v>0</v>
      </c>
      <c r="AM15032" s="340">
        <f t="shared" si="2353"/>
        <v>0</v>
      </c>
    </row>
    <row r="15033" spans="1:39" x14ac:dyDescent="0.35">
      <c r="A15033" s="337">
        <v>36946</v>
      </c>
      <c r="B15033" s="338">
        <f t="shared" si="2344"/>
        <v>2001</v>
      </c>
      <c r="C15033" s="338">
        <f t="shared" si="2345"/>
        <v>2</v>
      </c>
      <c r="D15033" s="338">
        <f t="shared" si="2346"/>
        <v>24</v>
      </c>
      <c r="E15033" s="334">
        <v>0.1</v>
      </c>
      <c r="F15033" s="334">
        <v>0.2</v>
      </c>
      <c r="G15033" s="334">
        <v>0.1</v>
      </c>
      <c r="H15033" s="334">
        <v>0.2</v>
      </c>
      <c r="I15033" s="334">
        <v>0.1</v>
      </c>
      <c r="J15033" s="334">
        <v>0.1</v>
      </c>
      <c r="K15033" s="334">
        <v>0.2</v>
      </c>
      <c r="L15033" s="334">
        <v>0.1</v>
      </c>
      <c r="M15033" s="334">
        <v>0.1</v>
      </c>
      <c r="N15033" s="334">
        <v>0.2</v>
      </c>
      <c r="O15033" s="334">
        <v>0.1</v>
      </c>
      <c r="P15033" s="334">
        <v>0.2</v>
      </c>
      <c r="Q15033" s="334">
        <v>0.1</v>
      </c>
      <c r="R15033" s="334">
        <v>0.1</v>
      </c>
      <c r="S15033" s="334">
        <v>0.2</v>
      </c>
      <c r="T15033" s="334">
        <v>0.1</v>
      </c>
      <c r="U15033" s="334">
        <v>0</v>
      </c>
      <c r="V15033" s="334">
        <v>0</v>
      </c>
      <c r="W15033" s="334">
        <v>0</v>
      </c>
      <c r="X15033" s="334">
        <v>0</v>
      </c>
      <c r="Y15033" s="334">
        <v>0</v>
      </c>
      <c r="Z15033" s="334">
        <v>0</v>
      </c>
      <c r="AA15033" s="334">
        <v>0</v>
      </c>
      <c r="AB15033" s="334">
        <v>0</v>
      </c>
      <c r="AD15033" s="334">
        <v>2.2000000000000002</v>
      </c>
      <c r="AE15033" s="334">
        <f t="shared" si="2347"/>
        <v>2.2000000000000002</v>
      </c>
      <c r="AF15033" s="334">
        <f t="shared" si="2348"/>
        <v>2.2000000000000006</v>
      </c>
      <c r="AG15033" s="340">
        <f t="shared" si="2349"/>
        <v>4.4408920985006262E-16</v>
      </c>
      <c r="AI15033" s="340">
        <f t="shared" si="2353"/>
        <v>0</v>
      </c>
      <c r="AJ15033" s="340">
        <f t="shared" si="2353"/>
        <v>0</v>
      </c>
      <c r="AK15033" s="340">
        <f t="shared" si="2353"/>
        <v>0</v>
      </c>
      <c r="AL15033" s="340">
        <f t="shared" si="2353"/>
        <v>0</v>
      </c>
      <c r="AM15033" s="340">
        <f t="shared" si="2353"/>
        <v>0</v>
      </c>
    </row>
    <row r="15034" spans="1:39" x14ac:dyDescent="0.35">
      <c r="A15034" s="337">
        <v>36947</v>
      </c>
      <c r="B15034" s="338">
        <f t="shared" si="2344"/>
        <v>2001</v>
      </c>
      <c r="C15034" s="338">
        <f t="shared" si="2345"/>
        <v>2</v>
      </c>
      <c r="D15034" s="338">
        <f t="shared" si="2346"/>
        <v>25</v>
      </c>
      <c r="E15034" s="334">
        <v>0</v>
      </c>
      <c r="F15034" s="334">
        <v>0</v>
      </c>
      <c r="G15034" s="334">
        <v>0</v>
      </c>
      <c r="H15034" s="334">
        <v>0</v>
      </c>
      <c r="I15034" s="334">
        <v>0</v>
      </c>
      <c r="J15034" s="334">
        <v>0</v>
      </c>
      <c r="K15034" s="334">
        <v>0</v>
      </c>
      <c r="L15034" s="334">
        <v>0</v>
      </c>
      <c r="M15034" s="334">
        <v>0</v>
      </c>
      <c r="N15034" s="334">
        <v>0</v>
      </c>
      <c r="O15034" s="334">
        <v>0</v>
      </c>
      <c r="P15034" s="334">
        <v>0</v>
      </c>
      <c r="Q15034" s="334">
        <v>0</v>
      </c>
      <c r="R15034" s="334">
        <v>0</v>
      </c>
      <c r="S15034" s="334">
        <v>0</v>
      </c>
      <c r="T15034" s="334">
        <v>0</v>
      </c>
      <c r="U15034" s="334">
        <v>0</v>
      </c>
      <c r="V15034" s="334">
        <v>0</v>
      </c>
      <c r="W15034" s="334">
        <v>0</v>
      </c>
      <c r="X15034" s="334">
        <v>0</v>
      </c>
      <c r="Y15034" s="334">
        <v>0</v>
      </c>
      <c r="Z15034" s="334">
        <v>0</v>
      </c>
      <c r="AA15034" s="334">
        <v>0</v>
      </c>
      <c r="AB15034" s="334">
        <v>0</v>
      </c>
      <c r="AD15034" s="334">
        <v>0</v>
      </c>
      <c r="AE15034" s="334">
        <f t="shared" si="2347"/>
        <v>0</v>
      </c>
      <c r="AF15034" s="334">
        <f t="shared" si="2348"/>
        <v>0</v>
      </c>
      <c r="AG15034" s="340">
        <f t="shared" si="2349"/>
        <v>0</v>
      </c>
      <c r="AI15034" s="340">
        <f t="shared" si="2353"/>
        <v>0</v>
      </c>
      <c r="AJ15034" s="340">
        <f t="shared" si="2353"/>
        <v>0</v>
      </c>
      <c r="AK15034" s="340">
        <f t="shared" si="2353"/>
        <v>0</v>
      </c>
      <c r="AL15034" s="340">
        <f t="shared" si="2353"/>
        <v>0</v>
      </c>
      <c r="AM15034" s="340">
        <f t="shared" si="2353"/>
        <v>0</v>
      </c>
    </row>
    <row r="15035" spans="1:39" x14ac:dyDescent="0.35">
      <c r="A15035" s="337">
        <v>36948</v>
      </c>
      <c r="B15035" s="338">
        <f t="shared" si="2344"/>
        <v>2001</v>
      </c>
      <c r="C15035" s="338">
        <f t="shared" si="2345"/>
        <v>2</v>
      </c>
      <c r="D15035" s="338">
        <f t="shared" si="2346"/>
        <v>26</v>
      </c>
      <c r="E15035" s="334">
        <v>0</v>
      </c>
      <c r="F15035" s="334">
        <v>0</v>
      </c>
      <c r="G15035" s="334">
        <v>0</v>
      </c>
      <c r="H15035" s="334">
        <v>0</v>
      </c>
      <c r="I15035" s="334">
        <v>0</v>
      </c>
      <c r="J15035" s="334">
        <v>0</v>
      </c>
      <c r="K15035" s="334">
        <v>0</v>
      </c>
      <c r="L15035" s="334">
        <v>0</v>
      </c>
      <c r="M15035" s="334">
        <v>0</v>
      </c>
      <c r="N15035" s="334">
        <v>0</v>
      </c>
      <c r="O15035" s="334">
        <v>0</v>
      </c>
      <c r="P15035" s="334">
        <v>0.2</v>
      </c>
      <c r="Q15035" s="334">
        <v>0.1</v>
      </c>
      <c r="R15035" s="334">
        <v>0.2</v>
      </c>
      <c r="S15035" s="334">
        <v>0</v>
      </c>
      <c r="T15035" s="334">
        <v>0</v>
      </c>
      <c r="U15035" s="334">
        <v>0</v>
      </c>
      <c r="V15035" s="334">
        <v>0</v>
      </c>
      <c r="W15035" s="334">
        <v>0</v>
      </c>
      <c r="X15035" s="334">
        <v>0</v>
      </c>
      <c r="Y15035" s="334">
        <v>0</v>
      </c>
      <c r="Z15035" s="334">
        <v>0</v>
      </c>
      <c r="AA15035" s="334">
        <v>0</v>
      </c>
      <c r="AB15035" s="334">
        <v>0</v>
      </c>
      <c r="AD15035" s="334">
        <v>0.5</v>
      </c>
      <c r="AE15035" s="334">
        <f t="shared" si="2347"/>
        <v>0.5</v>
      </c>
      <c r="AF15035" s="334">
        <f t="shared" si="2348"/>
        <v>0.5</v>
      </c>
      <c r="AG15035" s="340">
        <f t="shared" si="2349"/>
        <v>0</v>
      </c>
      <c r="AI15035" s="340">
        <f t="shared" si="2353"/>
        <v>0</v>
      </c>
      <c r="AJ15035" s="340">
        <f t="shared" si="2353"/>
        <v>0</v>
      </c>
      <c r="AK15035" s="340">
        <f t="shared" si="2353"/>
        <v>0</v>
      </c>
      <c r="AL15035" s="340">
        <f t="shared" si="2353"/>
        <v>0</v>
      </c>
      <c r="AM15035" s="340">
        <f t="shared" si="2353"/>
        <v>0</v>
      </c>
    </row>
    <row r="15036" spans="1:39" x14ac:dyDescent="0.35">
      <c r="A15036" s="337">
        <v>36949</v>
      </c>
      <c r="B15036" s="338">
        <f t="shared" si="2344"/>
        <v>2001</v>
      </c>
      <c r="C15036" s="338">
        <f t="shared" si="2345"/>
        <v>2</v>
      </c>
      <c r="D15036" s="338">
        <f t="shared" si="2346"/>
        <v>27</v>
      </c>
      <c r="E15036" s="334">
        <v>0</v>
      </c>
      <c r="F15036" s="334">
        <v>0</v>
      </c>
      <c r="G15036" s="334">
        <v>0</v>
      </c>
      <c r="H15036" s="334">
        <v>0</v>
      </c>
      <c r="I15036" s="334">
        <v>0</v>
      </c>
      <c r="J15036" s="334">
        <v>0</v>
      </c>
      <c r="K15036" s="334">
        <v>0</v>
      </c>
      <c r="L15036" s="334">
        <v>0</v>
      </c>
      <c r="M15036" s="334">
        <v>0</v>
      </c>
      <c r="N15036" s="334">
        <v>0</v>
      </c>
      <c r="O15036" s="334">
        <v>0</v>
      </c>
      <c r="P15036" s="334">
        <v>0</v>
      </c>
      <c r="Q15036" s="334">
        <v>0</v>
      </c>
      <c r="R15036" s="334">
        <v>0</v>
      </c>
      <c r="S15036" s="334">
        <v>0</v>
      </c>
      <c r="T15036" s="334">
        <v>0</v>
      </c>
      <c r="U15036" s="334">
        <v>0</v>
      </c>
      <c r="V15036" s="334">
        <v>0</v>
      </c>
      <c r="W15036" s="334">
        <v>0</v>
      </c>
      <c r="X15036" s="334">
        <v>0</v>
      </c>
      <c r="Y15036" s="334">
        <v>0</v>
      </c>
      <c r="Z15036" s="334">
        <v>0</v>
      </c>
      <c r="AA15036" s="334">
        <v>0</v>
      </c>
      <c r="AB15036" s="334">
        <v>0</v>
      </c>
      <c r="AD15036" s="334">
        <v>0</v>
      </c>
      <c r="AE15036" s="334">
        <f t="shared" si="2347"/>
        <v>0</v>
      </c>
      <c r="AF15036" s="334">
        <f t="shared" si="2348"/>
        <v>0</v>
      </c>
      <c r="AG15036" s="340">
        <f t="shared" si="2349"/>
        <v>0</v>
      </c>
      <c r="AI15036" s="340">
        <f t="shared" si="2353"/>
        <v>0</v>
      </c>
      <c r="AJ15036" s="340">
        <f t="shared" si="2353"/>
        <v>0</v>
      </c>
      <c r="AK15036" s="340">
        <f t="shared" si="2353"/>
        <v>0</v>
      </c>
      <c r="AL15036" s="340">
        <f t="shared" si="2353"/>
        <v>0</v>
      </c>
      <c r="AM15036" s="340">
        <f t="shared" si="2353"/>
        <v>0</v>
      </c>
    </row>
    <row r="15037" spans="1:39" x14ac:dyDescent="0.35">
      <c r="A15037" s="337">
        <v>36950</v>
      </c>
      <c r="B15037" s="338">
        <f t="shared" si="2344"/>
        <v>2001</v>
      </c>
      <c r="C15037" s="338">
        <f t="shared" si="2345"/>
        <v>2</v>
      </c>
      <c r="D15037" s="338">
        <f t="shared" si="2346"/>
        <v>28</v>
      </c>
      <c r="E15037" s="334">
        <v>0</v>
      </c>
      <c r="F15037" s="334">
        <v>0</v>
      </c>
      <c r="G15037" s="334">
        <v>0</v>
      </c>
      <c r="H15037" s="334">
        <v>0</v>
      </c>
      <c r="I15037" s="334">
        <v>0</v>
      </c>
      <c r="J15037" s="334">
        <v>0</v>
      </c>
      <c r="K15037" s="334">
        <v>0</v>
      </c>
      <c r="L15037" s="334">
        <v>0</v>
      </c>
      <c r="M15037" s="334">
        <v>0</v>
      </c>
      <c r="N15037" s="334">
        <v>0</v>
      </c>
      <c r="O15037" s="334">
        <v>0</v>
      </c>
      <c r="P15037" s="334">
        <v>0</v>
      </c>
      <c r="Q15037" s="334">
        <v>0</v>
      </c>
      <c r="R15037" s="334">
        <v>0</v>
      </c>
      <c r="S15037" s="334">
        <v>0</v>
      </c>
      <c r="T15037" s="334">
        <v>0</v>
      </c>
      <c r="U15037" s="334">
        <v>0</v>
      </c>
      <c r="V15037" s="334">
        <v>0</v>
      </c>
      <c r="W15037" s="334">
        <v>0</v>
      </c>
      <c r="X15037" s="334">
        <v>0</v>
      </c>
      <c r="Y15037" s="334">
        <v>0</v>
      </c>
      <c r="Z15037" s="334">
        <v>0</v>
      </c>
      <c r="AA15037" s="334">
        <v>0</v>
      </c>
      <c r="AB15037" s="334">
        <v>0</v>
      </c>
      <c r="AD15037" s="334">
        <v>0</v>
      </c>
      <c r="AE15037" s="334">
        <f t="shared" si="2347"/>
        <v>0</v>
      </c>
      <c r="AF15037" s="334">
        <f t="shared" si="2348"/>
        <v>0</v>
      </c>
      <c r="AG15037" s="340">
        <f t="shared" si="2349"/>
        <v>0</v>
      </c>
      <c r="AI15037" s="340">
        <f t="shared" si="2353"/>
        <v>0</v>
      </c>
      <c r="AJ15037" s="340">
        <f t="shared" si="2353"/>
        <v>0</v>
      </c>
      <c r="AK15037" s="340">
        <f t="shared" si="2353"/>
        <v>0</v>
      </c>
      <c r="AL15037" s="340">
        <f t="shared" si="2353"/>
        <v>0</v>
      </c>
      <c r="AM15037" s="340">
        <f t="shared" si="2353"/>
        <v>0</v>
      </c>
    </row>
    <row r="15038" spans="1:39" x14ac:dyDescent="0.35">
      <c r="A15038" s="337">
        <v>36951</v>
      </c>
      <c r="B15038" s="338">
        <f t="shared" si="2344"/>
        <v>2001</v>
      </c>
      <c r="C15038" s="338">
        <f t="shared" si="2345"/>
        <v>3</v>
      </c>
      <c r="D15038" s="338">
        <f t="shared" si="2346"/>
        <v>1</v>
      </c>
      <c r="E15038" s="334">
        <v>0</v>
      </c>
      <c r="F15038" s="334">
        <v>0</v>
      </c>
      <c r="G15038" s="334">
        <v>0</v>
      </c>
      <c r="H15038" s="334">
        <v>0</v>
      </c>
      <c r="I15038" s="334">
        <v>0</v>
      </c>
      <c r="J15038" s="334">
        <v>0</v>
      </c>
      <c r="K15038" s="334">
        <v>0</v>
      </c>
      <c r="L15038" s="334">
        <v>0</v>
      </c>
      <c r="M15038" s="334">
        <v>0</v>
      </c>
      <c r="N15038" s="334">
        <v>0</v>
      </c>
      <c r="O15038" s="334">
        <v>0</v>
      </c>
      <c r="P15038" s="334">
        <v>0</v>
      </c>
      <c r="Q15038" s="334">
        <v>0</v>
      </c>
      <c r="R15038" s="334">
        <v>0</v>
      </c>
      <c r="S15038" s="334">
        <v>0</v>
      </c>
      <c r="T15038" s="334">
        <v>0</v>
      </c>
      <c r="U15038" s="334">
        <v>0</v>
      </c>
      <c r="V15038" s="334">
        <v>0</v>
      </c>
      <c r="W15038" s="334">
        <v>0</v>
      </c>
      <c r="X15038" s="334">
        <v>0</v>
      </c>
      <c r="Y15038" s="334">
        <v>0</v>
      </c>
      <c r="Z15038" s="334">
        <v>0</v>
      </c>
      <c r="AA15038" s="334">
        <v>0</v>
      </c>
      <c r="AB15038" s="334">
        <v>0</v>
      </c>
      <c r="AD15038" s="334">
        <v>0</v>
      </c>
      <c r="AE15038" s="334">
        <f t="shared" si="2347"/>
        <v>0</v>
      </c>
      <c r="AF15038" s="334">
        <f t="shared" si="2348"/>
        <v>0</v>
      </c>
      <c r="AG15038" s="340">
        <f t="shared" si="2349"/>
        <v>0</v>
      </c>
      <c r="AI15038" s="340">
        <f t="shared" si="2353"/>
        <v>0</v>
      </c>
      <c r="AJ15038" s="340">
        <f t="shared" si="2353"/>
        <v>0</v>
      </c>
      <c r="AK15038" s="340">
        <f t="shared" si="2353"/>
        <v>0</v>
      </c>
      <c r="AL15038" s="340">
        <f t="shared" si="2353"/>
        <v>0</v>
      </c>
      <c r="AM15038" s="340">
        <f t="shared" si="2353"/>
        <v>0</v>
      </c>
    </row>
    <row r="15039" spans="1:39" x14ac:dyDescent="0.35">
      <c r="A15039" s="337">
        <v>36952</v>
      </c>
      <c r="B15039" s="338">
        <f t="shared" si="2344"/>
        <v>2001</v>
      </c>
      <c r="C15039" s="338">
        <f t="shared" si="2345"/>
        <v>3</v>
      </c>
      <c r="D15039" s="338">
        <f t="shared" si="2346"/>
        <v>2</v>
      </c>
      <c r="E15039" s="334">
        <v>0</v>
      </c>
      <c r="F15039" s="334">
        <v>0</v>
      </c>
      <c r="G15039" s="334">
        <v>0</v>
      </c>
      <c r="H15039" s="334">
        <v>0</v>
      </c>
      <c r="I15039" s="334">
        <v>0</v>
      </c>
      <c r="J15039" s="334">
        <v>0</v>
      </c>
      <c r="K15039" s="334">
        <v>0</v>
      </c>
      <c r="L15039" s="334">
        <v>0</v>
      </c>
      <c r="M15039" s="334">
        <v>0</v>
      </c>
      <c r="N15039" s="334">
        <v>0</v>
      </c>
      <c r="O15039" s="334">
        <v>0</v>
      </c>
      <c r="P15039" s="334">
        <v>0</v>
      </c>
      <c r="Q15039" s="334">
        <v>0</v>
      </c>
      <c r="R15039" s="334">
        <v>0</v>
      </c>
      <c r="S15039" s="334">
        <v>0</v>
      </c>
      <c r="T15039" s="334">
        <v>0</v>
      </c>
      <c r="U15039" s="334">
        <v>0</v>
      </c>
      <c r="V15039" s="334">
        <v>0</v>
      </c>
      <c r="W15039" s="334">
        <v>0</v>
      </c>
      <c r="X15039" s="334">
        <v>0</v>
      </c>
      <c r="Y15039" s="334">
        <v>0</v>
      </c>
      <c r="Z15039" s="334">
        <v>0</v>
      </c>
      <c r="AA15039" s="334">
        <v>0</v>
      </c>
      <c r="AB15039" s="334">
        <v>0</v>
      </c>
      <c r="AD15039" s="334">
        <v>0</v>
      </c>
      <c r="AE15039" s="334">
        <f t="shared" si="2347"/>
        <v>0</v>
      </c>
      <c r="AF15039" s="334">
        <f t="shared" si="2348"/>
        <v>0</v>
      </c>
      <c r="AG15039" s="340">
        <f t="shared" si="2349"/>
        <v>0</v>
      </c>
      <c r="AI15039" s="340">
        <f t="shared" si="2353"/>
        <v>0</v>
      </c>
      <c r="AJ15039" s="340">
        <f t="shared" si="2353"/>
        <v>0</v>
      </c>
      <c r="AK15039" s="340">
        <f t="shared" si="2353"/>
        <v>0</v>
      </c>
      <c r="AL15039" s="340">
        <f t="shared" si="2353"/>
        <v>0</v>
      </c>
      <c r="AM15039" s="340">
        <f t="shared" si="2353"/>
        <v>0</v>
      </c>
    </row>
    <row r="15040" spans="1:39" x14ac:dyDescent="0.35">
      <c r="A15040" s="337">
        <v>36953</v>
      </c>
      <c r="B15040" s="338">
        <f t="shared" si="2344"/>
        <v>2001</v>
      </c>
      <c r="C15040" s="338">
        <f t="shared" si="2345"/>
        <v>3</v>
      </c>
      <c r="D15040" s="338">
        <f t="shared" si="2346"/>
        <v>3</v>
      </c>
      <c r="E15040" s="334">
        <v>0</v>
      </c>
      <c r="F15040" s="334">
        <v>0</v>
      </c>
      <c r="G15040" s="334">
        <v>0</v>
      </c>
      <c r="H15040" s="334">
        <v>0</v>
      </c>
      <c r="I15040" s="334">
        <v>0</v>
      </c>
      <c r="J15040" s="334">
        <v>0</v>
      </c>
      <c r="K15040" s="334">
        <v>0</v>
      </c>
      <c r="L15040" s="334">
        <v>0</v>
      </c>
      <c r="M15040" s="334">
        <v>0</v>
      </c>
      <c r="N15040" s="334">
        <v>0</v>
      </c>
      <c r="O15040" s="334">
        <v>0</v>
      </c>
      <c r="P15040" s="334">
        <v>0</v>
      </c>
      <c r="Q15040" s="334">
        <v>0</v>
      </c>
      <c r="R15040" s="334">
        <v>0</v>
      </c>
      <c r="S15040" s="334">
        <v>0</v>
      </c>
      <c r="T15040" s="334">
        <v>0</v>
      </c>
      <c r="U15040" s="334">
        <v>0</v>
      </c>
      <c r="V15040" s="334">
        <v>0</v>
      </c>
      <c r="W15040" s="334">
        <v>0</v>
      </c>
      <c r="X15040" s="334">
        <v>0</v>
      </c>
      <c r="Y15040" s="334">
        <v>0</v>
      </c>
      <c r="Z15040" s="334">
        <v>0</v>
      </c>
      <c r="AA15040" s="334">
        <v>0</v>
      </c>
      <c r="AB15040" s="334">
        <v>0</v>
      </c>
      <c r="AD15040" s="334">
        <v>0</v>
      </c>
      <c r="AE15040" s="334">
        <f t="shared" si="2347"/>
        <v>0</v>
      </c>
      <c r="AF15040" s="334">
        <f t="shared" si="2348"/>
        <v>0</v>
      </c>
      <c r="AG15040" s="340">
        <f t="shared" si="2349"/>
        <v>0</v>
      </c>
      <c r="AI15040" s="340">
        <f t="shared" si="2353"/>
        <v>0</v>
      </c>
      <c r="AJ15040" s="340">
        <f t="shared" si="2353"/>
        <v>0</v>
      </c>
      <c r="AK15040" s="340">
        <f t="shared" si="2353"/>
        <v>0</v>
      </c>
      <c r="AL15040" s="340">
        <f t="shared" si="2353"/>
        <v>0</v>
      </c>
      <c r="AM15040" s="340">
        <f t="shared" si="2353"/>
        <v>0</v>
      </c>
    </row>
    <row r="15041" spans="1:39" x14ac:dyDescent="0.35">
      <c r="A15041" s="337">
        <v>36954</v>
      </c>
      <c r="B15041" s="338">
        <f t="shared" si="2344"/>
        <v>2001</v>
      </c>
      <c r="C15041" s="338">
        <f t="shared" si="2345"/>
        <v>3</v>
      </c>
      <c r="D15041" s="338">
        <f t="shared" si="2346"/>
        <v>4</v>
      </c>
      <c r="E15041" s="334">
        <v>0</v>
      </c>
      <c r="F15041" s="334">
        <v>0</v>
      </c>
      <c r="G15041" s="334">
        <v>0</v>
      </c>
      <c r="H15041" s="334">
        <v>0</v>
      </c>
      <c r="I15041" s="334">
        <v>0</v>
      </c>
      <c r="J15041" s="334">
        <v>0</v>
      </c>
      <c r="K15041" s="334">
        <v>0</v>
      </c>
      <c r="L15041" s="334">
        <v>0</v>
      </c>
      <c r="M15041" s="334">
        <v>0</v>
      </c>
      <c r="N15041" s="334">
        <v>0</v>
      </c>
      <c r="O15041" s="334">
        <v>0</v>
      </c>
      <c r="P15041" s="334">
        <v>0</v>
      </c>
      <c r="Q15041" s="334">
        <v>0</v>
      </c>
      <c r="R15041" s="334">
        <v>0</v>
      </c>
      <c r="S15041" s="334">
        <v>0</v>
      </c>
      <c r="T15041" s="334">
        <v>0</v>
      </c>
      <c r="U15041" s="334">
        <v>0</v>
      </c>
      <c r="V15041" s="334">
        <v>0</v>
      </c>
      <c r="W15041" s="334">
        <v>0</v>
      </c>
      <c r="X15041" s="334">
        <v>0</v>
      </c>
      <c r="Y15041" s="334">
        <v>0</v>
      </c>
      <c r="Z15041" s="334">
        <v>0</v>
      </c>
      <c r="AA15041" s="334">
        <v>0</v>
      </c>
      <c r="AB15041" s="334">
        <v>0</v>
      </c>
      <c r="AD15041" s="334">
        <v>0</v>
      </c>
      <c r="AE15041" s="334">
        <f t="shared" si="2347"/>
        <v>0</v>
      </c>
      <c r="AF15041" s="334">
        <f t="shared" si="2348"/>
        <v>0</v>
      </c>
      <c r="AG15041" s="340">
        <f t="shared" si="2349"/>
        <v>0</v>
      </c>
      <c r="AI15041" s="340">
        <f t="shared" si="2353"/>
        <v>0</v>
      </c>
      <c r="AJ15041" s="340">
        <f t="shared" si="2353"/>
        <v>0</v>
      </c>
      <c r="AK15041" s="340">
        <f t="shared" si="2353"/>
        <v>0</v>
      </c>
      <c r="AL15041" s="340">
        <f t="shared" si="2353"/>
        <v>0</v>
      </c>
      <c r="AM15041" s="340">
        <f t="shared" si="2353"/>
        <v>0</v>
      </c>
    </row>
    <row r="15042" spans="1:39" x14ac:dyDescent="0.35">
      <c r="A15042" s="337">
        <v>36955</v>
      </c>
      <c r="B15042" s="338">
        <f t="shared" si="2344"/>
        <v>2001</v>
      </c>
      <c r="C15042" s="338">
        <f t="shared" si="2345"/>
        <v>3</v>
      </c>
      <c r="D15042" s="338">
        <f t="shared" si="2346"/>
        <v>5</v>
      </c>
      <c r="E15042" s="334">
        <v>0</v>
      </c>
      <c r="F15042" s="334">
        <v>0</v>
      </c>
      <c r="G15042" s="334">
        <v>0</v>
      </c>
      <c r="H15042" s="334">
        <v>0</v>
      </c>
      <c r="I15042" s="334">
        <v>0</v>
      </c>
      <c r="J15042" s="334">
        <v>0</v>
      </c>
      <c r="K15042" s="334">
        <v>0</v>
      </c>
      <c r="L15042" s="334">
        <v>0</v>
      </c>
      <c r="M15042" s="334">
        <v>0</v>
      </c>
      <c r="N15042" s="334">
        <v>0</v>
      </c>
      <c r="O15042" s="334">
        <v>0</v>
      </c>
      <c r="P15042" s="334">
        <v>0</v>
      </c>
      <c r="Q15042" s="334">
        <v>0</v>
      </c>
      <c r="R15042" s="334">
        <v>0</v>
      </c>
      <c r="S15042" s="334">
        <v>0</v>
      </c>
      <c r="T15042" s="334">
        <v>0</v>
      </c>
      <c r="U15042" s="334">
        <v>0</v>
      </c>
      <c r="V15042" s="334">
        <v>0</v>
      </c>
      <c r="W15042" s="334">
        <v>0</v>
      </c>
      <c r="X15042" s="334">
        <v>0</v>
      </c>
      <c r="Y15042" s="334">
        <v>0</v>
      </c>
      <c r="Z15042" s="334">
        <v>0</v>
      </c>
      <c r="AA15042" s="334">
        <v>0</v>
      </c>
      <c r="AB15042" s="334">
        <v>0</v>
      </c>
      <c r="AD15042" s="334">
        <v>0</v>
      </c>
      <c r="AE15042" s="334">
        <f t="shared" si="2347"/>
        <v>0</v>
      </c>
      <c r="AF15042" s="334">
        <f t="shared" si="2348"/>
        <v>0</v>
      </c>
      <c r="AG15042" s="340">
        <f t="shared" si="2349"/>
        <v>0</v>
      </c>
      <c r="AI15042" s="340">
        <f t="shared" si="2353"/>
        <v>0</v>
      </c>
      <c r="AJ15042" s="340">
        <f t="shared" si="2353"/>
        <v>0</v>
      </c>
      <c r="AK15042" s="340">
        <f t="shared" si="2353"/>
        <v>0</v>
      </c>
      <c r="AL15042" s="340">
        <f t="shared" si="2353"/>
        <v>0</v>
      </c>
      <c r="AM15042" s="340">
        <f t="shared" si="2353"/>
        <v>0</v>
      </c>
    </row>
    <row r="15043" spans="1:39" x14ac:dyDescent="0.35">
      <c r="A15043" s="337">
        <v>36956</v>
      </c>
      <c r="B15043" s="338">
        <f t="shared" si="2344"/>
        <v>2001</v>
      </c>
      <c r="C15043" s="338">
        <f t="shared" si="2345"/>
        <v>3</v>
      </c>
      <c r="D15043" s="338">
        <f t="shared" si="2346"/>
        <v>6</v>
      </c>
      <c r="E15043" s="334">
        <v>0</v>
      </c>
      <c r="F15043" s="334">
        <v>0</v>
      </c>
      <c r="G15043" s="334">
        <v>0</v>
      </c>
      <c r="H15043" s="334">
        <v>0</v>
      </c>
      <c r="I15043" s="334">
        <v>0</v>
      </c>
      <c r="J15043" s="334">
        <v>0</v>
      </c>
      <c r="K15043" s="334">
        <v>0</v>
      </c>
      <c r="L15043" s="334">
        <v>0</v>
      </c>
      <c r="M15043" s="334">
        <v>0</v>
      </c>
      <c r="N15043" s="334">
        <v>0</v>
      </c>
      <c r="O15043" s="334">
        <v>0</v>
      </c>
      <c r="P15043" s="334">
        <v>0</v>
      </c>
      <c r="Q15043" s="334">
        <v>0</v>
      </c>
      <c r="R15043" s="334">
        <v>0</v>
      </c>
      <c r="S15043" s="334">
        <v>0</v>
      </c>
      <c r="T15043" s="334">
        <v>0</v>
      </c>
      <c r="U15043" s="334">
        <v>0</v>
      </c>
      <c r="V15043" s="334">
        <v>0</v>
      </c>
      <c r="W15043" s="334">
        <v>0</v>
      </c>
      <c r="X15043" s="334">
        <v>0</v>
      </c>
      <c r="Y15043" s="334">
        <v>0</v>
      </c>
      <c r="Z15043" s="334">
        <v>0</v>
      </c>
      <c r="AA15043" s="334">
        <v>0</v>
      </c>
      <c r="AB15043" s="334">
        <v>0</v>
      </c>
      <c r="AD15043" s="334">
        <v>0</v>
      </c>
      <c r="AE15043" s="334">
        <f t="shared" si="2347"/>
        <v>0</v>
      </c>
      <c r="AF15043" s="334">
        <f t="shared" si="2348"/>
        <v>0</v>
      </c>
      <c r="AG15043" s="340">
        <f t="shared" si="2349"/>
        <v>0</v>
      </c>
      <c r="AI15043" s="340">
        <f t="shared" si="2353"/>
        <v>0</v>
      </c>
      <c r="AJ15043" s="340">
        <f t="shared" si="2353"/>
        <v>0</v>
      </c>
      <c r="AK15043" s="340">
        <f t="shared" si="2353"/>
        <v>0</v>
      </c>
      <c r="AL15043" s="340">
        <f t="shared" si="2353"/>
        <v>0</v>
      </c>
      <c r="AM15043" s="340">
        <f t="shared" si="2353"/>
        <v>0</v>
      </c>
    </row>
    <row r="15044" spans="1:39" x14ac:dyDescent="0.35">
      <c r="A15044" s="337">
        <v>36957</v>
      </c>
      <c r="B15044" s="338">
        <f t="shared" ref="B15044:B15107" si="2354">YEAR(A15044)</f>
        <v>2001</v>
      </c>
      <c r="C15044" s="338">
        <f t="shared" ref="C15044:C15107" si="2355">MONTH(A15044)</f>
        <v>3</v>
      </c>
      <c r="D15044" s="338">
        <f t="shared" ref="D15044:D15107" si="2356">DAY(A15044)</f>
        <v>7</v>
      </c>
      <c r="E15044" s="334">
        <v>0</v>
      </c>
      <c r="F15044" s="334">
        <v>0</v>
      </c>
      <c r="G15044" s="334">
        <v>0</v>
      </c>
      <c r="H15044" s="334">
        <v>0</v>
      </c>
      <c r="I15044" s="334">
        <v>0</v>
      </c>
      <c r="J15044" s="334">
        <v>0</v>
      </c>
      <c r="K15044" s="334">
        <v>0</v>
      </c>
      <c r="L15044" s="334">
        <v>0</v>
      </c>
      <c r="M15044" s="334">
        <v>0</v>
      </c>
      <c r="N15044" s="334">
        <v>0</v>
      </c>
      <c r="O15044" s="334">
        <v>0</v>
      </c>
      <c r="P15044" s="334">
        <v>0</v>
      </c>
      <c r="Q15044" s="334">
        <v>0</v>
      </c>
      <c r="R15044" s="334">
        <v>0</v>
      </c>
      <c r="S15044" s="334">
        <v>0</v>
      </c>
      <c r="T15044" s="334">
        <v>0</v>
      </c>
      <c r="U15044" s="334">
        <v>0</v>
      </c>
      <c r="V15044" s="334">
        <v>0</v>
      </c>
      <c r="W15044" s="334">
        <v>0</v>
      </c>
      <c r="X15044" s="334">
        <v>0</v>
      </c>
      <c r="Y15044" s="334">
        <v>0</v>
      </c>
      <c r="Z15044" s="334">
        <v>0</v>
      </c>
      <c r="AA15044" s="334">
        <v>0</v>
      </c>
      <c r="AB15044" s="334">
        <v>0</v>
      </c>
      <c r="AD15044" s="334">
        <v>0</v>
      </c>
      <c r="AE15044" s="334">
        <f t="shared" ref="AE15044:AE15107" si="2357">AD15044</f>
        <v>0</v>
      </c>
      <c r="AF15044" s="334">
        <f t="shared" ref="AF15044:AF15107" si="2358">SUM(E15044:AB15044)</f>
        <v>0</v>
      </c>
      <c r="AG15044" s="340">
        <f t="shared" ref="AG15044:AG15107" si="2359">ABS(AF15044-AE15044)</f>
        <v>0</v>
      </c>
      <c r="AI15044" s="340">
        <f t="shared" ref="AI15044:AM15059" si="2360">IF($C15044=AI$1,$AF15044,0)</f>
        <v>0</v>
      </c>
      <c r="AJ15044" s="340">
        <f t="shared" si="2360"/>
        <v>0</v>
      </c>
      <c r="AK15044" s="340">
        <f t="shared" si="2360"/>
        <v>0</v>
      </c>
      <c r="AL15044" s="340">
        <f t="shared" si="2360"/>
        <v>0</v>
      </c>
      <c r="AM15044" s="340">
        <f t="shared" si="2360"/>
        <v>0</v>
      </c>
    </row>
    <row r="15045" spans="1:39" x14ac:dyDescent="0.35">
      <c r="A15045" s="337">
        <v>36958</v>
      </c>
      <c r="B15045" s="338">
        <f t="shared" si="2354"/>
        <v>2001</v>
      </c>
      <c r="C15045" s="338">
        <f t="shared" si="2355"/>
        <v>3</v>
      </c>
      <c r="D15045" s="338">
        <f t="shared" si="2356"/>
        <v>8</v>
      </c>
      <c r="E15045" s="334">
        <v>0</v>
      </c>
      <c r="F15045" s="334">
        <v>0</v>
      </c>
      <c r="G15045" s="334">
        <v>0</v>
      </c>
      <c r="H15045" s="334">
        <v>0</v>
      </c>
      <c r="I15045" s="334">
        <v>0</v>
      </c>
      <c r="J15045" s="334">
        <v>0</v>
      </c>
      <c r="K15045" s="334">
        <v>0</v>
      </c>
      <c r="L15045" s="334">
        <v>0</v>
      </c>
      <c r="M15045" s="334">
        <v>0</v>
      </c>
      <c r="N15045" s="334">
        <v>0</v>
      </c>
      <c r="O15045" s="334">
        <v>0</v>
      </c>
      <c r="P15045" s="334">
        <v>0</v>
      </c>
      <c r="Q15045" s="334">
        <v>0</v>
      </c>
      <c r="R15045" s="334">
        <v>0</v>
      </c>
      <c r="S15045" s="334">
        <v>0</v>
      </c>
      <c r="T15045" s="334">
        <v>0</v>
      </c>
      <c r="U15045" s="334">
        <v>0</v>
      </c>
      <c r="V15045" s="334">
        <v>0</v>
      </c>
      <c r="W15045" s="334">
        <v>0</v>
      </c>
      <c r="X15045" s="334">
        <v>0</v>
      </c>
      <c r="Y15045" s="334">
        <v>0</v>
      </c>
      <c r="Z15045" s="334">
        <v>0</v>
      </c>
      <c r="AA15045" s="334">
        <v>0</v>
      </c>
      <c r="AB15045" s="334">
        <v>0</v>
      </c>
      <c r="AD15045" s="334">
        <v>0</v>
      </c>
      <c r="AE15045" s="334">
        <f t="shared" si="2357"/>
        <v>0</v>
      </c>
      <c r="AF15045" s="334">
        <f t="shared" si="2358"/>
        <v>0</v>
      </c>
      <c r="AG15045" s="340">
        <f t="shared" si="2359"/>
        <v>0</v>
      </c>
      <c r="AI15045" s="340">
        <f t="shared" si="2360"/>
        <v>0</v>
      </c>
      <c r="AJ15045" s="340">
        <f t="shared" si="2360"/>
        <v>0</v>
      </c>
      <c r="AK15045" s="340">
        <f t="shared" si="2360"/>
        <v>0</v>
      </c>
      <c r="AL15045" s="340">
        <f t="shared" si="2360"/>
        <v>0</v>
      </c>
      <c r="AM15045" s="340">
        <f t="shared" si="2360"/>
        <v>0</v>
      </c>
    </row>
    <row r="15046" spans="1:39" x14ac:dyDescent="0.35">
      <c r="A15046" s="337">
        <v>36959</v>
      </c>
      <c r="B15046" s="338">
        <f t="shared" si="2354"/>
        <v>2001</v>
      </c>
      <c r="C15046" s="338">
        <f t="shared" si="2355"/>
        <v>3</v>
      </c>
      <c r="D15046" s="338">
        <f t="shared" si="2356"/>
        <v>9</v>
      </c>
      <c r="E15046" s="334">
        <v>0.1</v>
      </c>
      <c r="F15046" s="334">
        <v>0.1</v>
      </c>
      <c r="G15046" s="334">
        <v>0.1</v>
      </c>
      <c r="H15046" s="334">
        <v>0.1</v>
      </c>
      <c r="I15046" s="334">
        <v>0.1</v>
      </c>
      <c r="J15046" s="334">
        <v>0.1</v>
      </c>
      <c r="K15046" s="334">
        <v>0</v>
      </c>
      <c r="L15046" s="334">
        <v>0</v>
      </c>
      <c r="M15046" s="334">
        <v>0</v>
      </c>
      <c r="N15046" s="334">
        <v>0</v>
      </c>
      <c r="O15046" s="334">
        <v>0</v>
      </c>
      <c r="P15046" s="334">
        <v>0</v>
      </c>
      <c r="Q15046" s="334">
        <v>0</v>
      </c>
      <c r="R15046" s="334">
        <v>0</v>
      </c>
      <c r="S15046" s="334">
        <v>0</v>
      </c>
      <c r="T15046" s="334">
        <v>0</v>
      </c>
      <c r="U15046" s="334">
        <v>0</v>
      </c>
      <c r="V15046" s="334">
        <v>0</v>
      </c>
      <c r="W15046" s="334">
        <v>0</v>
      </c>
      <c r="X15046" s="334">
        <v>0</v>
      </c>
      <c r="Y15046" s="334">
        <v>0</v>
      </c>
      <c r="Z15046" s="334">
        <v>0</v>
      </c>
      <c r="AA15046" s="334">
        <v>0</v>
      </c>
      <c r="AB15046" s="334">
        <v>0</v>
      </c>
      <c r="AD15046" s="334">
        <v>0.6</v>
      </c>
      <c r="AE15046" s="334">
        <f t="shared" si="2357"/>
        <v>0.6</v>
      </c>
      <c r="AF15046" s="334">
        <f t="shared" si="2358"/>
        <v>0.6</v>
      </c>
      <c r="AG15046" s="340">
        <f t="shared" si="2359"/>
        <v>0</v>
      </c>
      <c r="AI15046" s="340">
        <f t="shared" si="2360"/>
        <v>0</v>
      </c>
      <c r="AJ15046" s="340">
        <f t="shared" si="2360"/>
        <v>0</v>
      </c>
      <c r="AK15046" s="340">
        <f t="shared" si="2360"/>
        <v>0</v>
      </c>
      <c r="AL15046" s="340">
        <f t="shared" si="2360"/>
        <v>0</v>
      </c>
      <c r="AM15046" s="340">
        <f t="shared" si="2360"/>
        <v>0</v>
      </c>
    </row>
    <row r="15047" spans="1:39" x14ac:dyDescent="0.35">
      <c r="A15047" s="337">
        <v>36960</v>
      </c>
      <c r="B15047" s="338">
        <f t="shared" si="2354"/>
        <v>2001</v>
      </c>
      <c r="C15047" s="338">
        <f t="shared" si="2355"/>
        <v>3</v>
      </c>
      <c r="D15047" s="338">
        <f t="shared" si="2356"/>
        <v>10</v>
      </c>
      <c r="E15047" s="334">
        <v>0</v>
      </c>
      <c r="F15047" s="334">
        <v>0</v>
      </c>
      <c r="G15047" s="334">
        <v>0</v>
      </c>
      <c r="H15047" s="334">
        <v>0</v>
      </c>
      <c r="I15047" s="334">
        <v>0</v>
      </c>
      <c r="J15047" s="334">
        <v>0</v>
      </c>
      <c r="K15047" s="334">
        <v>0</v>
      </c>
      <c r="L15047" s="334">
        <v>0</v>
      </c>
      <c r="M15047" s="334">
        <v>0</v>
      </c>
      <c r="N15047" s="334">
        <v>0</v>
      </c>
      <c r="O15047" s="334">
        <v>0</v>
      </c>
      <c r="P15047" s="334">
        <v>0</v>
      </c>
      <c r="Q15047" s="334">
        <v>0</v>
      </c>
      <c r="R15047" s="334">
        <v>0</v>
      </c>
      <c r="S15047" s="334">
        <v>0</v>
      </c>
      <c r="T15047" s="334">
        <v>0</v>
      </c>
      <c r="U15047" s="334">
        <v>0</v>
      </c>
      <c r="V15047" s="334">
        <v>0</v>
      </c>
      <c r="W15047" s="334">
        <v>0</v>
      </c>
      <c r="X15047" s="334">
        <v>0</v>
      </c>
      <c r="Y15047" s="334">
        <v>0</v>
      </c>
      <c r="Z15047" s="334">
        <v>0</v>
      </c>
      <c r="AA15047" s="334">
        <v>0</v>
      </c>
      <c r="AB15047" s="334">
        <v>0</v>
      </c>
      <c r="AD15047" s="334">
        <v>0</v>
      </c>
      <c r="AE15047" s="334">
        <f t="shared" si="2357"/>
        <v>0</v>
      </c>
      <c r="AF15047" s="334">
        <f t="shared" si="2358"/>
        <v>0</v>
      </c>
      <c r="AG15047" s="340">
        <f t="shared" si="2359"/>
        <v>0</v>
      </c>
      <c r="AI15047" s="340">
        <f t="shared" si="2360"/>
        <v>0</v>
      </c>
      <c r="AJ15047" s="340">
        <f t="shared" si="2360"/>
        <v>0</v>
      </c>
      <c r="AK15047" s="340">
        <f t="shared" si="2360"/>
        <v>0</v>
      </c>
      <c r="AL15047" s="340">
        <f t="shared" si="2360"/>
        <v>0</v>
      </c>
      <c r="AM15047" s="340">
        <f t="shared" si="2360"/>
        <v>0</v>
      </c>
    </row>
    <row r="15048" spans="1:39" x14ac:dyDescent="0.35">
      <c r="A15048" s="337">
        <v>36961</v>
      </c>
      <c r="B15048" s="338">
        <f t="shared" si="2354"/>
        <v>2001</v>
      </c>
      <c r="C15048" s="338">
        <f t="shared" si="2355"/>
        <v>3</v>
      </c>
      <c r="D15048" s="338">
        <f t="shared" si="2356"/>
        <v>11</v>
      </c>
      <c r="E15048" s="334">
        <v>0</v>
      </c>
      <c r="F15048" s="334">
        <v>0</v>
      </c>
      <c r="G15048" s="334">
        <v>0</v>
      </c>
      <c r="H15048" s="334">
        <v>0</v>
      </c>
      <c r="I15048" s="334">
        <v>0</v>
      </c>
      <c r="J15048" s="334">
        <v>0</v>
      </c>
      <c r="K15048" s="334">
        <v>0</v>
      </c>
      <c r="L15048" s="334">
        <v>0</v>
      </c>
      <c r="M15048" s="334">
        <v>0</v>
      </c>
      <c r="N15048" s="334">
        <v>0</v>
      </c>
      <c r="O15048" s="334">
        <v>0</v>
      </c>
      <c r="P15048" s="334">
        <v>0</v>
      </c>
      <c r="Q15048" s="334">
        <v>0</v>
      </c>
      <c r="R15048" s="334">
        <v>0</v>
      </c>
      <c r="S15048" s="334">
        <v>0</v>
      </c>
      <c r="T15048" s="334">
        <v>0</v>
      </c>
      <c r="U15048" s="334">
        <v>0</v>
      </c>
      <c r="V15048" s="334">
        <v>0</v>
      </c>
      <c r="W15048" s="334">
        <v>0</v>
      </c>
      <c r="X15048" s="334">
        <v>0</v>
      </c>
      <c r="Y15048" s="334">
        <v>0</v>
      </c>
      <c r="Z15048" s="334">
        <v>0</v>
      </c>
      <c r="AA15048" s="334">
        <v>0</v>
      </c>
      <c r="AB15048" s="334">
        <v>0</v>
      </c>
      <c r="AD15048" s="334">
        <v>0</v>
      </c>
      <c r="AE15048" s="334">
        <f t="shared" si="2357"/>
        <v>0</v>
      </c>
      <c r="AF15048" s="334">
        <f t="shared" si="2358"/>
        <v>0</v>
      </c>
      <c r="AG15048" s="340">
        <f t="shared" si="2359"/>
        <v>0</v>
      </c>
      <c r="AI15048" s="340">
        <f t="shared" si="2360"/>
        <v>0</v>
      </c>
      <c r="AJ15048" s="340">
        <f t="shared" si="2360"/>
        <v>0</v>
      </c>
      <c r="AK15048" s="340">
        <f t="shared" si="2360"/>
        <v>0</v>
      </c>
      <c r="AL15048" s="340">
        <f t="shared" si="2360"/>
        <v>0</v>
      </c>
      <c r="AM15048" s="340">
        <f t="shared" si="2360"/>
        <v>0</v>
      </c>
    </row>
    <row r="15049" spans="1:39" x14ac:dyDescent="0.35">
      <c r="A15049" s="337">
        <v>36962</v>
      </c>
      <c r="B15049" s="338">
        <f t="shared" si="2354"/>
        <v>2001</v>
      </c>
      <c r="C15049" s="338">
        <f t="shared" si="2355"/>
        <v>3</v>
      </c>
      <c r="D15049" s="338">
        <f t="shared" si="2356"/>
        <v>12</v>
      </c>
      <c r="E15049" s="334">
        <v>0</v>
      </c>
      <c r="F15049" s="334">
        <v>0</v>
      </c>
      <c r="G15049" s="334">
        <v>0</v>
      </c>
      <c r="H15049" s="334">
        <v>0</v>
      </c>
      <c r="I15049" s="334">
        <v>0</v>
      </c>
      <c r="J15049" s="334">
        <v>0</v>
      </c>
      <c r="K15049" s="334">
        <v>0</v>
      </c>
      <c r="L15049" s="334">
        <v>0</v>
      </c>
      <c r="M15049" s="334">
        <v>0</v>
      </c>
      <c r="N15049" s="334">
        <v>0</v>
      </c>
      <c r="O15049" s="334">
        <v>0</v>
      </c>
      <c r="P15049" s="334">
        <v>0</v>
      </c>
      <c r="Q15049" s="334">
        <v>0</v>
      </c>
      <c r="R15049" s="334">
        <v>0</v>
      </c>
      <c r="S15049" s="334">
        <v>0</v>
      </c>
      <c r="T15049" s="334">
        <v>0</v>
      </c>
      <c r="U15049" s="334">
        <v>0</v>
      </c>
      <c r="V15049" s="334">
        <v>0</v>
      </c>
      <c r="W15049" s="334">
        <v>0</v>
      </c>
      <c r="X15049" s="334">
        <v>0</v>
      </c>
      <c r="Y15049" s="334">
        <v>0</v>
      </c>
      <c r="Z15049" s="334">
        <v>0</v>
      </c>
      <c r="AA15049" s="334">
        <v>0</v>
      </c>
      <c r="AB15049" s="334">
        <v>0</v>
      </c>
      <c r="AD15049" s="334">
        <v>0</v>
      </c>
      <c r="AE15049" s="334">
        <f t="shared" si="2357"/>
        <v>0</v>
      </c>
      <c r="AF15049" s="334">
        <f t="shared" si="2358"/>
        <v>0</v>
      </c>
      <c r="AG15049" s="340">
        <f t="shared" si="2359"/>
        <v>0</v>
      </c>
      <c r="AI15049" s="340">
        <f t="shared" si="2360"/>
        <v>0</v>
      </c>
      <c r="AJ15049" s="340">
        <f t="shared" si="2360"/>
        <v>0</v>
      </c>
      <c r="AK15049" s="340">
        <f t="shared" si="2360"/>
        <v>0</v>
      </c>
      <c r="AL15049" s="340">
        <f t="shared" si="2360"/>
        <v>0</v>
      </c>
      <c r="AM15049" s="340">
        <f t="shared" si="2360"/>
        <v>0</v>
      </c>
    </row>
    <row r="15050" spans="1:39" x14ac:dyDescent="0.35">
      <c r="A15050" s="337">
        <v>36963</v>
      </c>
      <c r="B15050" s="338">
        <f t="shared" si="2354"/>
        <v>2001</v>
      </c>
      <c r="C15050" s="338">
        <f t="shared" si="2355"/>
        <v>3</v>
      </c>
      <c r="D15050" s="338">
        <f t="shared" si="2356"/>
        <v>13</v>
      </c>
      <c r="E15050" s="334">
        <v>0</v>
      </c>
      <c r="F15050" s="334">
        <v>0</v>
      </c>
      <c r="G15050" s="334">
        <v>0</v>
      </c>
      <c r="H15050" s="334">
        <v>0</v>
      </c>
      <c r="I15050" s="334">
        <v>0</v>
      </c>
      <c r="J15050" s="334">
        <v>0</v>
      </c>
      <c r="K15050" s="334">
        <v>0</v>
      </c>
      <c r="L15050" s="334">
        <v>0</v>
      </c>
      <c r="M15050" s="334">
        <v>0</v>
      </c>
      <c r="N15050" s="334">
        <v>0</v>
      </c>
      <c r="O15050" s="334">
        <v>0</v>
      </c>
      <c r="P15050" s="334">
        <v>0</v>
      </c>
      <c r="Q15050" s="334">
        <v>0</v>
      </c>
      <c r="R15050" s="334">
        <v>0</v>
      </c>
      <c r="S15050" s="334">
        <v>0</v>
      </c>
      <c r="T15050" s="334">
        <v>0</v>
      </c>
      <c r="U15050" s="334">
        <v>0</v>
      </c>
      <c r="V15050" s="334">
        <v>0</v>
      </c>
      <c r="W15050" s="334">
        <v>0</v>
      </c>
      <c r="X15050" s="334">
        <v>0</v>
      </c>
      <c r="Y15050" s="334">
        <v>0</v>
      </c>
      <c r="Z15050" s="334">
        <v>0</v>
      </c>
      <c r="AA15050" s="334">
        <v>0</v>
      </c>
      <c r="AB15050" s="334">
        <v>0</v>
      </c>
      <c r="AD15050" s="334">
        <v>0</v>
      </c>
      <c r="AE15050" s="334">
        <f t="shared" si="2357"/>
        <v>0</v>
      </c>
      <c r="AF15050" s="334">
        <f t="shared" si="2358"/>
        <v>0</v>
      </c>
      <c r="AG15050" s="340">
        <f t="shared" si="2359"/>
        <v>0</v>
      </c>
      <c r="AI15050" s="340">
        <f t="shared" si="2360"/>
        <v>0</v>
      </c>
      <c r="AJ15050" s="340">
        <f t="shared" si="2360"/>
        <v>0</v>
      </c>
      <c r="AK15050" s="340">
        <f t="shared" si="2360"/>
        <v>0</v>
      </c>
      <c r="AL15050" s="340">
        <f t="shared" si="2360"/>
        <v>0</v>
      </c>
      <c r="AM15050" s="340">
        <f t="shared" si="2360"/>
        <v>0</v>
      </c>
    </row>
    <row r="15051" spans="1:39" x14ac:dyDescent="0.35">
      <c r="A15051" s="337">
        <v>36964</v>
      </c>
      <c r="B15051" s="338">
        <f t="shared" si="2354"/>
        <v>2001</v>
      </c>
      <c r="C15051" s="338">
        <f t="shared" si="2355"/>
        <v>3</v>
      </c>
      <c r="D15051" s="338">
        <f t="shared" si="2356"/>
        <v>14</v>
      </c>
      <c r="E15051" s="334">
        <v>0</v>
      </c>
      <c r="F15051" s="334">
        <v>0.1</v>
      </c>
      <c r="G15051" s="334">
        <v>0</v>
      </c>
      <c r="H15051" s="334">
        <v>0.1</v>
      </c>
      <c r="I15051" s="334">
        <v>0</v>
      </c>
      <c r="J15051" s="334">
        <v>0</v>
      </c>
      <c r="K15051" s="334">
        <v>0</v>
      </c>
      <c r="L15051" s="334">
        <v>0</v>
      </c>
      <c r="M15051" s="334">
        <v>0</v>
      </c>
      <c r="N15051" s="334">
        <v>0</v>
      </c>
      <c r="O15051" s="334">
        <v>0</v>
      </c>
      <c r="P15051" s="334">
        <v>0</v>
      </c>
      <c r="Q15051" s="334">
        <v>0</v>
      </c>
      <c r="R15051" s="334">
        <v>0</v>
      </c>
      <c r="S15051" s="334">
        <v>0</v>
      </c>
      <c r="T15051" s="334">
        <v>0</v>
      </c>
      <c r="U15051" s="334">
        <v>0</v>
      </c>
      <c r="V15051" s="334">
        <v>0</v>
      </c>
      <c r="W15051" s="334">
        <v>0</v>
      </c>
      <c r="X15051" s="334">
        <v>0</v>
      </c>
      <c r="Y15051" s="334">
        <v>0</v>
      </c>
      <c r="Z15051" s="334">
        <v>0</v>
      </c>
      <c r="AA15051" s="334">
        <v>0</v>
      </c>
      <c r="AB15051" s="334">
        <v>0</v>
      </c>
      <c r="AD15051" s="334">
        <v>0.2</v>
      </c>
      <c r="AE15051" s="334">
        <f t="shared" si="2357"/>
        <v>0.2</v>
      </c>
      <c r="AF15051" s="334">
        <f t="shared" si="2358"/>
        <v>0.2</v>
      </c>
      <c r="AG15051" s="340">
        <f t="shared" si="2359"/>
        <v>0</v>
      </c>
      <c r="AI15051" s="340">
        <f t="shared" si="2360"/>
        <v>0</v>
      </c>
      <c r="AJ15051" s="340">
        <f t="shared" si="2360"/>
        <v>0</v>
      </c>
      <c r="AK15051" s="340">
        <f t="shared" si="2360"/>
        <v>0</v>
      </c>
      <c r="AL15051" s="340">
        <f t="shared" si="2360"/>
        <v>0</v>
      </c>
      <c r="AM15051" s="340">
        <f t="shared" si="2360"/>
        <v>0</v>
      </c>
    </row>
    <row r="15052" spans="1:39" x14ac:dyDescent="0.35">
      <c r="A15052" s="337">
        <v>36965</v>
      </c>
      <c r="B15052" s="338">
        <f t="shared" si="2354"/>
        <v>2001</v>
      </c>
      <c r="C15052" s="338">
        <f t="shared" si="2355"/>
        <v>3</v>
      </c>
      <c r="D15052" s="338">
        <f t="shared" si="2356"/>
        <v>15</v>
      </c>
      <c r="E15052" s="334">
        <v>0</v>
      </c>
      <c r="F15052" s="334">
        <v>0</v>
      </c>
      <c r="G15052" s="334">
        <v>0</v>
      </c>
      <c r="H15052" s="334">
        <v>0</v>
      </c>
      <c r="I15052" s="334">
        <v>0</v>
      </c>
      <c r="J15052" s="334">
        <v>0</v>
      </c>
      <c r="K15052" s="334">
        <v>0</v>
      </c>
      <c r="L15052" s="334">
        <v>0</v>
      </c>
      <c r="M15052" s="334">
        <v>0</v>
      </c>
      <c r="N15052" s="334">
        <v>0</v>
      </c>
      <c r="O15052" s="334">
        <v>0</v>
      </c>
      <c r="P15052" s="334">
        <v>0</v>
      </c>
      <c r="Q15052" s="334">
        <v>0</v>
      </c>
      <c r="R15052" s="334">
        <v>0</v>
      </c>
      <c r="S15052" s="334">
        <v>0</v>
      </c>
      <c r="T15052" s="334">
        <v>0</v>
      </c>
      <c r="U15052" s="334">
        <v>0</v>
      </c>
      <c r="V15052" s="334">
        <v>0</v>
      </c>
      <c r="W15052" s="334">
        <v>0</v>
      </c>
      <c r="X15052" s="334">
        <v>0</v>
      </c>
      <c r="Y15052" s="334">
        <v>0</v>
      </c>
      <c r="Z15052" s="334">
        <v>0</v>
      </c>
      <c r="AA15052" s="334">
        <v>0</v>
      </c>
      <c r="AB15052" s="334">
        <v>0</v>
      </c>
      <c r="AD15052" s="334">
        <v>0</v>
      </c>
      <c r="AE15052" s="334">
        <f t="shared" si="2357"/>
        <v>0</v>
      </c>
      <c r="AF15052" s="334">
        <f t="shared" si="2358"/>
        <v>0</v>
      </c>
      <c r="AG15052" s="340">
        <f t="shared" si="2359"/>
        <v>0</v>
      </c>
      <c r="AI15052" s="340">
        <f t="shared" si="2360"/>
        <v>0</v>
      </c>
      <c r="AJ15052" s="340">
        <f t="shared" si="2360"/>
        <v>0</v>
      </c>
      <c r="AK15052" s="340">
        <f t="shared" si="2360"/>
        <v>0</v>
      </c>
      <c r="AL15052" s="340">
        <f t="shared" si="2360"/>
        <v>0</v>
      </c>
      <c r="AM15052" s="340">
        <f t="shared" si="2360"/>
        <v>0</v>
      </c>
    </row>
    <row r="15053" spans="1:39" x14ac:dyDescent="0.35">
      <c r="A15053" s="337">
        <v>36966</v>
      </c>
      <c r="B15053" s="338">
        <f t="shared" si="2354"/>
        <v>2001</v>
      </c>
      <c r="C15053" s="338">
        <f t="shared" si="2355"/>
        <v>3</v>
      </c>
      <c r="D15053" s="338">
        <f t="shared" si="2356"/>
        <v>16</v>
      </c>
      <c r="E15053" s="334">
        <v>0</v>
      </c>
      <c r="F15053" s="334">
        <v>0</v>
      </c>
      <c r="G15053" s="334">
        <v>0</v>
      </c>
      <c r="H15053" s="334">
        <v>0</v>
      </c>
      <c r="I15053" s="334">
        <v>0</v>
      </c>
      <c r="J15053" s="334">
        <v>0</v>
      </c>
      <c r="K15053" s="334">
        <v>0</v>
      </c>
      <c r="L15053" s="334">
        <v>0</v>
      </c>
      <c r="M15053" s="334">
        <v>0</v>
      </c>
      <c r="N15053" s="334">
        <v>0</v>
      </c>
      <c r="O15053" s="334">
        <v>0</v>
      </c>
      <c r="P15053" s="334">
        <v>0</v>
      </c>
      <c r="Q15053" s="334">
        <v>0</v>
      </c>
      <c r="R15053" s="334">
        <v>0</v>
      </c>
      <c r="S15053" s="334">
        <v>0</v>
      </c>
      <c r="T15053" s="334">
        <v>0</v>
      </c>
      <c r="U15053" s="334">
        <v>0</v>
      </c>
      <c r="V15053" s="334">
        <v>0</v>
      </c>
      <c r="W15053" s="334">
        <v>0</v>
      </c>
      <c r="X15053" s="334">
        <v>0</v>
      </c>
      <c r="Y15053" s="334">
        <v>0</v>
      </c>
      <c r="Z15053" s="334">
        <v>0</v>
      </c>
      <c r="AA15053" s="334">
        <v>0</v>
      </c>
      <c r="AB15053" s="334">
        <v>0</v>
      </c>
      <c r="AD15053" s="334">
        <v>0</v>
      </c>
      <c r="AE15053" s="334">
        <f t="shared" si="2357"/>
        <v>0</v>
      </c>
      <c r="AF15053" s="334">
        <f t="shared" si="2358"/>
        <v>0</v>
      </c>
      <c r="AG15053" s="340">
        <f t="shared" si="2359"/>
        <v>0</v>
      </c>
      <c r="AI15053" s="340">
        <f t="shared" si="2360"/>
        <v>0</v>
      </c>
      <c r="AJ15053" s="340">
        <f t="shared" si="2360"/>
        <v>0</v>
      </c>
      <c r="AK15053" s="340">
        <f t="shared" si="2360"/>
        <v>0</v>
      </c>
      <c r="AL15053" s="340">
        <f t="shared" si="2360"/>
        <v>0</v>
      </c>
      <c r="AM15053" s="340">
        <f t="shared" si="2360"/>
        <v>0</v>
      </c>
    </row>
    <row r="15054" spans="1:39" x14ac:dyDescent="0.35">
      <c r="A15054" s="337">
        <v>36967</v>
      </c>
      <c r="B15054" s="338">
        <f t="shared" si="2354"/>
        <v>2001</v>
      </c>
      <c r="C15054" s="338">
        <f t="shared" si="2355"/>
        <v>3</v>
      </c>
      <c r="D15054" s="338">
        <f t="shared" si="2356"/>
        <v>17</v>
      </c>
      <c r="E15054" s="334">
        <v>0</v>
      </c>
      <c r="F15054" s="334">
        <v>0</v>
      </c>
      <c r="G15054" s="334">
        <v>0</v>
      </c>
      <c r="H15054" s="334">
        <v>0</v>
      </c>
      <c r="I15054" s="334">
        <v>0</v>
      </c>
      <c r="J15054" s="334">
        <v>0</v>
      </c>
      <c r="K15054" s="334">
        <v>0</v>
      </c>
      <c r="L15054" s="334">
        <v>0</v>
      </c>
      <c r="M15054" s="334">
        <v>0</v>
      </c>
      <c r="N15054" s="334">
        <v>0</v>
      </c>
      <c r="O15054" s="334">
        <v>0</v>
      </c>
      <c r="P15054" s="334">
        <v>0</v>
      </c>
      <c r="Q15054" s="334">
        <v>0</v>
      </c>
      <c r="R15054" s="334">
        <v>0</v>
      </c>
      <c r="S15054" s="334">
        <v>0</v>
      </c>
      <c r="T15054" s="334">
        <v>0</v>
      </c>
      <c r="U15054" s="334">
        <v>0</v>
      </c>
      <c r="V15054" s="334">
        <v>0</v>
      </c>
      <c r="W15054" s="334">
        <v>0</v>
      </c>
      <c r="X15054" s="334">
        <v>0</v>
      </c>
      <c r="Y15054" s="334">
        <v>0</v>
      </c>
      <c r="Z15054" s="334">
        <v>0</v>
      </c>
      <c r="AA15054" s="334">
        <v>0</v>
      </c>
      <c r="AB15054" s="334">
        <v>0</v>
      </c>
      <c r="AD15054" s="334">
        <v>0</v>
      </c>
      <c r="AE15054" s="334">
        <f t="shared" si="2357"/>
        <v>0</v>
      </c>
      <c r="AF15054" s="334">
        <f t="shared" si="2358"/>
        <v>0</v>
      </c>
      <c r="AG15054" s="340">
        <f t="shared" si="2359"/>
        <v>0</v>
      </c>
      <c r="AI15054" s="340">
        <f t="shared" si="2360"/>
        <v>0</v>
      </c>
      <c r="AJ15054" s="340">
        <f t="shared" si="2360"/>
        <v>0</v>
      </c>
      <c r="AK15054" s="340">
        <f t="shared" si="2360"/>
        <v>0</v>
      </c>
      <c r="AL15054" s="340">
        <f t="shared" si="2360"/>
        <v>0</v>
      </c>
      <c r="AM15054" s="340">
        <f t="shared" si="2360"/>
        <v>0</v>
      </c>
    </row>
    <row r="15055" spans="1:39" x14ac:dyDescent="0.35">
      <c r="A15055" s="337">
        <v>36968</v>
      </c>
      <c r="B15055" s="338">
        <f t="shared" si="2354"/>
        <v>2001</v>
      </c>
      <c r="C15055" s="338">
        <f t="shared" si="2355"/>
        <v>3</v>
      </c>
      <c r="D15055" s="338">
        <f t="shared" si="2356"/>
        <v>18</v>
      </c>
      <c r="E15055" s="334">
        <v>0</v>
      </c>
      <c r="F15055" s="334">
        <v>0</v>
      </c>
      <c r="G15055" s="334">
        <v>0</v>
      </c>
      <c r="H15055" s="334">
        <v>0</v>
      </c>
      <c r="I15055" s="334">
        <v>0</v>
      </c>
      <c r="J15055" s="334">
        <v>0</v>
      </c>
      <c r="K15055" s="334">
        <v>0</v>
      </c>
      <c r="L15055" s="334">
        <v>0</v>
      </c>
      <c r="M15055" s="334">
        <v>0</v>
      </c>
      <c r="N15055" s="334">
        <v>0</v>
      </c>
      <c r="O15055" s="334">
        <v>0</v>
      </c>
      <c r="P15055" s="334">
        <v>0</v>
      </c>
      <c r="Q15055" s="334">
        <v>0</v>
      </c>
      <c r="R15055" s="334">
        <v>0</v>
      </c>
      <c r="S15055" s="334">
        <v>0</v>
      </c>
      <c r="T15055" s="334">
        <v>0</v>
      </c>
      <c r="U15055" s="334">
        <v>0</v>
      </c>
      <c r="V15055" s="334">
        <v>0</v>
      </c>
      <c r="W15055" s="334">
        <v>0</v>
      </c>
      <c r="X15055" s="334">
        <v>0</v>
      </c>
      <c r="Y15055" s="334">
        <v>0</v>
      </c>
      <c r="Z15055" s="334">
        <v>0</v>
      </c>
      <c r="AA15055" s="334">
        <v>0</v>
      </c>
      <c r="AB15055" s="334">
        <v>0</v>
      </c>
      <c r="AD15055" s="334">
        <v>0</v>
      </c>
      <c r="AE15055" s="334">
        <f t="shared" si="2357"/>
        <v>0</v>
      </c>
      <c r="AF15055" s="334">
        <f t="shared" si="2358"/>
        <v>0</v>
      </c>
      <c r="AG15055" s="340">
        <f t="shared" si="2359"/>
        <v>0</v>
      </c>
      <c r="AI15055" s="340">
        <f t="shared" si="2360"/>
        <v>0</v>
      </c>
      <c r="AJ15055" s="340">
        <f t="shared" si="2360"/>
        <v>0</v>
      </c>
      <c r="AK15055" s="340">
        <f t="shared" si="2360"/>
        <v>0</v>
      </c>
      <c r="AL15055" s="340">
        <f t="shared" si="2360"/>
        <v>0</v>
      </c>
      <c r="AM15055" s="340">
        <f t="shared" si="2360"/>
        <v>0</v>
      </c>
    </row>
    <row r="15056" spans="1:39" x14ac:dyDescent="0.35">
      <c r="A15056" s="337">
        <v>36969</v>
      </c>
      <c r="B15056" s="338">
        <f t="shared" si="2354"/>
        <v>2001</v>
      </c>
      <c r="C15056" s="338">
        <f t="shared" si="2355"/>
        <v>3</v>
      </c>
      <c r="D15056" s="338">
        <f t="shared" si="2356"/>
        <v>19</v>
      </c>
      <c r="E15056" s="334">
        <v>0</v>
      </c>
      <c r="F15056" s="334">
        <v>0</v>
      </c>
      <c r="G15056" s="334">
        <v>0</v>
      </c>
      <c r="H15056" s="334">
        <v>0</v>
      </c>
      <c r="I15056" s="334">
        <v>0</v>
      </c>
      <c r="J15056" s="334">
        <v>0</v>
      </c>
      <c r="K15056" s="334">
        <v>0</v>
      </c>
      <c r="L15056" s="334">
        <v>0</v>
      </c>
      <c r="M15056" s="334">
        <v>0</v>
      </c>
      <c r="N15056" s="334">
        <v>0.7</v>
      </c>
      <c r="O15056" s="334">
        <v>1.9</v>
      </c>
      <c r="P15056" s="334">
        <v>0</v>
      </c>
      <c r="Q15056" s="334">
        <v>0</v>
      </c>
      <c r="R15056" s="334">
        <v>0</v>
      </c>
      <c r="S15056" s="334">
        <v>0</v>
      </c>
      <c r="T15056" s="334">
        <v>0</v>
      </c>
      <c r="U15056" s="334">
        <v>0</v>
      </c>
      <c r="V15056" s="334">
        <v>0</v>
      </c>
      <c r="W15056" s="334">
        <v>0</v>
      </c>
      <c r="X15056" s="334">
        <v>0</v>
      </c>
      <c r="Y15056" s="334">
        <v>0</v>
      </c>
      <c r="Z15056" s="334">
        <v>0</v>
      </c>
      <c r="AA15056" s="334">
        <v>0</v>
      </c>
      <c r="AB15056" s="334">
        <v>0</v>
      </c>
      <c r="AD15056" s="334">
        <v>2.6</v>
      </c>
      <c r="AE15056" s="334">
        <f t="shared" si="2357"/>
        <v>2.6</v>
      </c>
      <c r="AF15056" s="334">
        <f t="shared" si="2358"/>
        <v>2.5999999999999996</v>
      </c>
      <c r="AG15056" s="340">
        <f t="shared" si="2359"/>
        <v>4.4408920985006262E-16</v>
      </c>
      <c r="AI15056" s="340">
        <f t="shared" si="2360"/>
        <v>0</v>
      </c>
      <c r="AJ15056" s="340">
        <f t="shared" si="2360"/>
        <v>0</v>
      </c>
      <c r="AK15056" s="340">
        <f t="shared" si="2360"/>
        <v>0</v>
      </c>
      <c r="AL15056" s="340">
        <f t="shared" si="2360"/>
        <v>0</v>
      </c>
      <c r="AM15056" s="340">
        <f t="shared" si="2360"/>
        <v>0</v>
      </c>
    </row>
    <row r="15057" spans="1:39" x14ac:dyDescent="0.35">
      <c r="A15057" s="337">
        <v>36970</v>
      </c>
      <c r="B15057" s="338">
        <f t="shared" si="2354"/>
        <v>2001</v>
      </c>
      <c r="C15057" s="338">
        <f t="shared" si="2355"/>
        <v>3</v>
      </c>
      <c r="D15057" s="338">
        <f t="shared" si="2356"/>
        <v>20</v>
      </c>
      <c r="E15057" s="334">
        <v>0</v>
      </c>
      <c r="F15057" s="334">
        <v>0</v>
      </c>
      <c r="G15057" s="334">
        <v>0</v>
      </c>
      <c r="H15057" s="334">
        <v>0</v>
      </c>
      <c r="I15057" s="334">
        <v>0</v>
      </c>
      <c r="J15057" s="334">
        <v>0</v>
      </c>
      <c r="K15057" s="334">
        <v>0</v>
      </c>
      <c r="L15057" s="334">
        <v>0</v>
      </c>
      <c r="M15057" s="334">
        <v>0</v>
      </c>
      <c r="N15057" s="334">
        <v>0</v>
      </c>
      <c r="O15057" s="334">
        <v>0</v>
      </c>
      <c r="P15057" s="334">
        <v>0</v>
      </c>
      <c r="Q15057" s="334">
        <v>0</v>
      </c>
      <c r="R15057" s="334">
        <v>0</v>
      </c>
      <c r="S15057" s="334">
        <v>0</v>
      </c>
      <c r="T15057" s="334">
        <v>0</v>
      </c>
      <c r="U15057" s="334">
        <v>0</v>
      </c>
      <c r="V15057" s="334">
        <v>0</v>
      </c>
      <c r="W15057" s="334">
        <v>0</v>
      </c>
      <c r="X15057" s="334">
        <v>0</v>
      </c>
      <c r="Y15057" s="334">
        <v>0</v>
      </c>
      <c r="Z15057" s="334">
        <v>0</v>
      </c>
      <c r="AA15057" s="334">
        <v>0</v>
      </c>
      <c r="AB15057" s="334">
        <v>0</v>
      </c>
      <c r="AD15057" s="334">
        <v>0</v>
      </c>
      <c r="AE15057" s="334">
        <f t="shared" si="2357"/>
        <v>0</v>
      </c>
      <c r="AF15057" s="334">
        <f t="shared" si="2358"/>
        <v>0</v>
      </c>
      <c r="AG15057" s="340">
        <f t="shared" si="2359"/>
        <v>0</v>
      </c>
      <c r="AI15057" s="340">
        <f t="shared" si="2360"/>
        <v>0</v>
      </c>
      <c r="AJ15057" s="340">
        <f t="shared" si="2360"/>
        <v>0</v>
      </c>
      <c r="AK15057" s="340">
        <f t="shared" si="2360"/>
        <v>0</v>
      </c>
      <c r="AL15057" s="340">
        <f t="shared" si="2360"/>
        <v>0</v>
      </c>
      <c r="AM15057" s="340">
        <f t="shared" si="2360"/>
        <v>0</v>
      </c>
    </row>
    <row r="15058" spans="1:39" x14ac:dyDescent="0.35">
      <c r="A15058" s="337">
        <v>36971</v>
      </c>
      <c r="B15058" s="338">
        <f t="shared" si="2354"/>
        <v>2001</v>
      </c>
      <c r="C15058" s="338">
        <f t="shared" si="2355"/>
        <v>3</v>
      </c>
      <c r="D15058" s="338">
        <f t="shared" si="2356"/>
        <v>21</v>
      </c>
      <c r="E15058" s="334">
        <v>0</v>
      </c>
      <c r="F15058" s="334">
        <v>0</v>
      </c>
      <c r="G15058" s="334">
        <v>0</v>
      </c>
      <c r="H15058" s="334">
        <v>0</v>
      </c>
      <c r="I15058" s="334">
        <v>0</v>
      </c>
      <c r="J15058" s="334">
        <v>0</v>
      </c>
      <c r="K15058" s="334">
        <v>0</v>
      </c>
      <c r="L15058" s="334">
        <v>0</v>
      </c>
      <c r="M15058" s="334">
        <v>0</v>
      </c>
      <c r="N15058" s="334">
        <v>0</v>
      </c>
      <c r="O15058" s="334">
        <v>0</v>
      </c>
      <c r="P15058" s="334">
        <v>0</v>
      </c>
      <c r="Q15058" s="334">
        <v>0</v>
      </c>
      <c r="R15058" s="334">
        <v>0</v>
      </c>
      <c r="S15058" s="334">
        <v>0</v>
      </c>
      <c r="T15058" s="334">
        <v>0</v>
      </c>
      <c r="U15058" s="334">
        <v>0</v>
      </c>
      <c r="V15058" s="334">
        <v>0</v>
      </c>
      <c r="W15058" s="334">
        <v>0</v>
      </c>
      <c r="X15058" s="334">
        <v>0</v>
      </c>
      <c r="Y15058" s="334">
        <v>0</v>
      </c>
      <c r="Z15058" s="334">
        <v>0</v>
      </c>
      <c r="AA15058" s="334">
        <v>0</v>
      </c>
      <c r="AB15058" s="334">
        <v>0</v>
      </c>
      <c r="AD15058" s="334">
        <v>0</v>
      </c>
      <c r="AE15058" s="334">
        <f t="shared" si="2357"/>
        <v>0</v>
      </c>
      <c r="AF15058" s="334">
        <f t="shared" si="2358"/>
        <v>0</v>
      </c>
      <c r="AG15058" s="340">
        <f t="shared" si="2359"/>
        <v>0</v>
      </c>
      <c r="AI15058" s="340">
        <f t="shared" si="2360"/>
        <v>0</v>
      </c>
      <c r="AJ15058" s="340">
        <f t="shared" si="2360"/>
        <v>0</v>
      </c>
      <c r="AK15058" s="340">
        <f t="shared" si="2360"/>
        <v>0</v>
      </c>
      <c r="AL15058" s="340">
        <f t="shared" si="2360"/>
        <v>0</v>
      </c>
      <c r="AM15058" s="340">
        <f t="shared" si="2360"/>
        <v>0</v>
      </c>
    </row>
    <row r="15059" spans="1:39" x14ac:dyDescent="0.35">
      <c r="A15059" s="337">
        <v>36972</v>
      </c>
      <c r="B15059" s="338">
        <f t="shared" si="2354"/>
        <v>2001</v>
      </c>
      <c r="C15059" s="338">
        <f t="shared" si="2355"/>
        <v>3</v>
      </c>
      <c r="D15059" s="338">
        <f t="shared" si="2356"/>
        <v>22</v>
      </c>
      <c r="E15059" s="334">
        <v>0.1</v>
      </c>
      <c r="F15059" s="334">
        <v>0</v>
      </c>
      <c r="G15059" s="334">
        <v>0.1</v>
      </c>
      <c r="H15059" s="334">
        <v>0</v>
      </c>
      <c r="I15059" s="334">
        <v>0.1</v>
      </c>
      <c r="J15059" s="334">
        <v>0</v>
      </c>
      <c r="K15059" s="334">
        <v>0.1</v>
      </c>
      <c r="L15059" s="334">
        <v>0</v>
      </c>
      <c r="M15059" s="334">
        <v>0.1</v>
      </c>
      <c r="N15059" s="334">
        <v>0.1</v>
      </c>
      <c r="O15059" s="334">
        <v>0</v>
      </c>
      <c r="P15059" s="334">
        <v>0.1</v>
      </c>
      <c r="Q15059" s="334">
        <v>0</v>
      </c>
      <c r="R15059" s="334">
        <v>0.1</v>
      </c>
      <c r="S15059" s="334">
        <v>0</v>
      </c>
      <c r="T15059" s="334">
        <v>0</v>
      </c>
      <c r="U15059" s="334">
        <v>0</v>
      </c>
      <c r="V15059" s="334">
        <v>0.1</v>
      </c>
      <c r="W15059" s="334">
        <v>0</v>
      </c>
      <c r="X15059" s="334">
        <v>0.1</v>
      </c>
      <c r="Y15059" s="334">
        <v>0</v>
      </c>
      <c r="Z15059" s="334">
        <v>0</v>
      </c>
      <c r="AA15059" s="334">
        <v>0</v>
      </c>
      <c r="AB15059" s="334">
        <v>0</v>
      </c>
      <c r="AD15059" s="334">
        <v>1</v>
      </c>
      <c r="AE15059" s="334">
        <f t="shared" si="2357"/>
        <v>1</v>
      </c>
      <c r="AF15059" s="334">
        <f t="shared" si="2358"/>
        <v>0.99999999999999989</v>
      </c>
      <c r="AG15059" s="340">
        <f t="shared" si="2359"/>
        <v>1.1102230246251565E-16</v>
      </c>
      <c r="AI15059" s="340">
        <f t="shared" si="2360"/>
        <v>0</v>
      </c>
      <c r="AJ15059" s="340">
        <f t="shared" si="2360"/>
        <v>0</v>
      </c>
      <c r="AK15059" s="340">
        <f t="shared" si="2360"/>
        <v>0</v>
      </c>
      <c r="AL15059" s="340">
        <f t="shared" si="2360"/>
        <v>0</v>
      </c>
      <c r="AM15059" s="340">
        <f t="shared" si="2360"/>
        <v>0</v>
      </c>
    </row>
    <row r="15060" spans="1:39" x14ac:dyDescent="0.35">
      <c r="A15060" s="337">
        <v>36973</v>
      </c>
      <c r="B15060" s="338">
        <f t="shared" si="2354"/>
        <v>2001</v>
      </c>
      <c r="C15060" s="338">
        <f t="shared" si="2355"/>
        <v>3</v>
      </c>
      <c r="D15060" s="338">
        <f t="shared" si="2356"/>
        <v>23</v>
      </c>
      <c r="E15060" s="334">
        <v>0</v>
      </c>
      <c r="F15060" s="334">
        <v>0</v>
      </c>
      <c r="G15060" s="334">
        <v>0</v>
      </c>
      <c r="H15060" s="334">
        <v>0.1</v>
      </c>
      <c r="I15060" s="334">
        <v>0</v>
      </c>
      <c r="J15060" s="334">
        <v>0</v>
      </c>
      <c r="K15060" s="334">
        <v>0</v>
      </c>
      <c r="L15060" s="334">
        <v>0</v>
      </c>
      <c r="M15060" s="334">
        <v>0</v>
      </c>
      <c r="N15060" s="334">
        <v>0</v>
      </c>
      <c r="O15060" s="334">
        <v>0.1</v>
      </c>
      <c r="P15060" s="334">
        <v>0</v>
      </c>
      <c r="Q15060" s="334">
        <v>0</v>
      </c>
      <c r="R15060" s="334">
        <v>0</v>
      </c>
      <c r="S15060" s="334">
        <v>0</v>
      </c>
      <c r="T15060" s="334">
        <v>0.1</v>
      </c>
      <c r="U15060" s="334">
        <v>0</v>
      </c>
      <c r="V15060" s="334">
        <v>0</v>
      </c>
      <c r="W15060" s="334">
        <v>0</v>
      </c>
      <c r="X15060" s="334">
        <v>0</v>
      </c>
      <c r="Y15060" s="334">
        <v>0</v>
      </c>
      <c r="Z15060" s="334">
        <v>0.1</v>
      </c>
      <c r="AA15060" s="334">
        <v>0</v>
      </c>
      <c r="AB15060" s="334">
        <v>0</v>
      </c>
      <c r="AD15060" s="334">
        <v>0.4</v>
      </c>
      <c r="AE15060" s="334">
        <f t="shared" si="2357"/>
        <v>0.4</v>
      </c>
      <c r="AF15060" s="334">
        <f t="shared" si="2358"/>
        <v>0.4</v>
      </c>
      <c r="AG15060" s="340">
        <f t="shared" si="2359"/>
        <v>0</v>
      </c>
      <c r="AI15060" s="340">
        <f t="shared" ref="AI15060:AM15075" si="2361">IF($C15060=AI$1,$AF15060,0)</f>
        <v>0</v>
      </c>
      <c r="AJ15060" s="340">
        <f t="shared" si="2361"/>
        <v>0</v>
      </c>
      <c r="AK15060" s="340">
        <f t="shared" si="2361"/>
        <v>0</v>
      </c>
      <c r="AL15060" s="340">
        <f t="shared" si="2361"/>
        <v>0</v>
      </c>
      <c r="AM15060" s="340">
        <f t="shared" si="2361"/>
        <v>0</v>
      </c>
    </row>
    <row r="15061" spans="1:39" x14ac:dyDescent="0.35">
      <c r="A15061" s="337">
        <v>36974</v>
      </c>
      <c r="B15061" s="338">
        <f t="shared" si="2354"/>
        <v>2001</v>
      </c>
      <c r="C15061" s="338">
        <f t="shared" si="2355"/>
        <v>3</v>
      </c>
      <c r="D15061" s="338">
        <f t="shared" si="2356"/>
        <v>24</v>
      </c>
      <c r="E15061" s="334">
        <v>0</v>
      </c>
      <c r="F15061" s="334">
        <v>0</v>
      </c>
      <c r="G15061" s="334">
        <v>0</v>
      </c>
      <c r="H15061" s="334">
        <v>0</v>
      </c>
      <c r="I15061" s="334">
        <v>0</v>
      </c>
      <c r="J15061" s="334">
        <v>0</v>
      </c>
      <c r="K15061" s="334">
        <v>0</v>
      </c>
      <c r="L15061" s="334">
        <v>0</v>
      </c>
      <c r="M15061" s="334">
        <v>0</v>
      </c>
      <c r="N15061" s="334">
        <v>0</v>
      </c>
      <c r="O15061" s="334">
        <v>0</v>
      </c>
      <c r="P15061" s="334">
        <v>0</v>
      </c>
      <c r="Q15061" s="334">
        <v>0</v>
      </c>
      <c r="R15061" s="334">
        <v>0</v>
      </c>
      <c r="S15061" s="334">
        <v>0</v>
      </c>
      <c r="T15061" s="334">
        <v>0</v>
      </c>
      <c r="U15061" s="334">
        <v>0</v>
      </c>
      <c r="V15061" s="334">
        <v>0</v>
      </c>
      <c r="W15061" s="334">
        <v>0</v>
      </c>
      <c r="X15061" s="334">
        <v>0</v>
      </c>
      <c r="Y15061" s="334">
        <v>0</v>
      </c>
      <c r="Z15061" s="334">
        <v>0</v>
      </c>
      <c r="AA15061" s="334">
        <v>0</v>
      </c>
      <c r="AB15061" s="334">
        <v>0</v>
      </c>
      <c r="AD15061" s="334">
        <v>0</v>
      </c>
      <c r="AE15061" s="334">
        <f t="shared" si="2357"/>
        <v>0</v>
      </c>
      <c r="AF15061" s="334">
        <f t="shared" si="2358"/>
        <v>0</v>
      </c>
      <c r="AG15061" s="340">
        <f t="shared" si="2359"/>
        <v>0</v>
      </c>
      <c r="AI15061" s="340">
        <f t="shared" si="2361"/>
        <v>0</v>
      </c>
      <c r="AJ15061" s="340">
        <f t="shared" si="2361"/>
        <v>0</v>
      </c>
      <c r="AK15061" s="340">
        <f t="shared" si="2361"/>
        <v>0</v>
      </c>
      <c r="AL15061" s="340">
        <f t="shared" si="2361"/>
        <v>0</v>
      </c>
      <c r="AM15061" s="340">
        <f t="shared" si="2361"/>
        <v>0</v>
      </c>
    </row>
    <row r="15062" spans="1:39" x14ac:dyDescent="0.35">
      <c r="A15062" s="337">
        <v>36975</v>
      </c>
      <c r="B15062" s="338">
        <f t="shared" si="2354"/>
        <v>2001</v>
      </c>
      <c r="C15062" s="338">
        <f t="shared" si="2355"/>
        <v>3</v>
      </c>
      <c r="D15062" s="338">
        <f t="shared" si="2356"/>
        <v>25</v>
      </c>
      <c r="E15062" s="334">
        <v>0</v>
      </c>
      <c r="F15062" s="334">
        <v>0</v>
      </c>
      <c r="G15062" s="334">
        <v>0</v>
      </c>
      <c r="H15062" s="334">
        <v>0</v>
      </c>
      <c r="I15062" s="334">
        <v>0</v>
      </c>
      <c r="J15062" s="334">
        <v>0</v>
      </c>
      <c r="K15062" s="334">
        <v>0</v>
      </c>
      <c r="L15062" s="334">
        <v>0</v>
      </c>
      <c r="M15062" s="334">
        <v>0</v>
      </c>
      <c r="N15062" s="334">
        <v>0</v>
      </c>
      <c r="O15062" s="334">
        <v>0</v>
      </c>
      <c r="P15062" s="334">
        <v>0</v>
      </c>
      <c r="Q15062" s="334">
        <v>0</v>
      </c>
      <c r="R15062" s="334">
        <v>0</v>
      </c>
      <c r="S15062" s="334">
        <v>0</v>
      </c>
      <c r="T15062" s="334">
        <v>0</v>
      </c>
      <c r="U15062" s="334">
        <v>0</v>
      </c>
      <c r="V15062" s="334">
        <v>0</v>
      </c>
      <c r="W15062" s="334">
        <v>0</v>
      </c>
      <c r="X15062" s="334">
        <v>0</v>
      </c>
      <c r="Y15062" s="334">
        <v>0</v>
      </c>
      <c r="Z15062" s="334">
        <v>0</v>
      </c>
      <c r="AA15062" s="334">
        <v>0</v>
      </c>
      <c r="AB15062" s="334">
        <v>0</v>
      </c>
      <c r="AD15062" s="334">
        <v>0</v>
      </c>
      <c r="AE15062" s="334">
        <f t="shared" si="2357"/>
        <v>0</v>
      </c>
      <c r="AF15062" s="334">
        <f t="shared" si="2358"/>
        <v>0</v>
      </c>
      <c r="AG15062" s="340">
        <f t="shared" si="2359"/>
        <v>0</v>
      </c>
      <c r="AI15062" s="340">
        <f t="shared" si="2361"/>
        <v>0</v>
      </c>
      <c r="AJ15062" s="340">
        <f t="shared" si="2361"/>
        <v>0</v>
      </c>
      <c r="AK15062" s="340">
        <f t="shared" si="2361"/>
        <v>0</v>
      </c>
      <c r="AL15062" s="340">
        <f t="shared" si="2361"/>
        <v>0</v>
      </c>
      <c r="AM15062" s="340">
        <f t="shared" si="2361"/>
        <v>0</v>
      </c>
    </row>
    <row r="15063" spans="1:39" x14ac:dyDescent="0.35">
      <c r="A15063" s="337">
        <v>36976</v>
      </c>
      <c r="B15063" s="338">
        <f t="shared" si="2354"/>
        <v>2001</v>
      </c>
      <c r="C15063" s="338">
        <f t="shared" si="2355"/>
        <v>3</v>
      </c>
      <c r="D15063" s="338">
        <f t="shared" si="2356"/>
        <v>26</v>
      </c>
      <c r="E15063" s="334">
        <v>0</v>
      </c>
      <c r="F15063" s="334">
        <v>0</v>
      </c>
      <c r="G15063" s="334">
        <v>0</v>
      </c>
      <c r="H15063" s="334">
        <v>0</v>
      </c>
      <c r="I15063" s="334">
        <v>0</v>
      </c>
      <c r="J15063" s="334">
        <v>0</v>
      </c>
      <c r="K15063" s="334">
        <v>0</v>
      </c>
      <c r="L15063" s="334">
        <v>0</v>
      </c>
      <c r="M15063" s="334">
        <v>0</v>
      </c>
      <c r="N15063" s="334">
        <v>0</v>
      </c>
      <c r="O15063" s="334">
        <v>0</v>
      </c>
      <c r="P15063" s="334">
        <v>0</v>
      </c>
      <c r="Q15063" s="334">
        <v>0</v>
      </c>
      <c r="R15063" s="334">
        <v>1.1000000000000001</v>
      </c>
      <c r="S15063" s="334">
        <v>0</v>
      </c>
      <c r="T15063" s="334">
        <v>0</v>
      </c>
      <c r="U15063" s="334">
        <v>0</v>
      </c>
      <c r="V15063" s="334">
        <v>0</v>
      </c>
      <c r="W15063" s="334">
        <v>1</v>
      </c>
      <c r="X15063" s="334">
        <v>1.1000000000000001</v>
      </c>
      <c r="Y15063" s="334">
        <v>2.2000000000000002</v>
      </c>
      <c r="Z15063" s="334">
        <v>1</v>
      </c>
      <c r="AA15063" s="334">
        <v>1.1000000000000001</v>
      </c>
      <c r="AB15063" s="334">
        <v>0</v>
      </c>
      <c r="AD15063" s="334">
        <v>7.5</v>
      </c>
      <c r="AE15063" s="334">
        <f t="shared" si="2357"/>
        <v>7.5</v>
      </c>
      <c r="AF15063" s="334">
        <f t="shared" si="2358"/>
        <v>7.5</v>
      </c>
      <c r="AG15063" s="340">
        <f t="shared" si="2359"/>
        <v>0</v>
      </c>
      <c r="AI15063" s="340">
        <f t="shared" si="2361"/>
        <v>0</v>
      </c>
      <c r="AJ15063" s="340">
        <f t="shared" si="2361"/>
        <v>0</v>
      </c>
      <c r="AK15063" s="340">
        <f t="shared" si="2361"/>
        <v>0</v>
      </c>
      <c r="AL15063" s="340">
        <f t="shared" si="2361"/>
        <v>0</v>
      </c>
      <c r="AM15063" s="340">
        <f t="shared" si="2361"/>
        <v>0</v>
      </c>
    </row>
    <row r="15064" spans="1:39" x14ac:dyDescent="0.35">
      <c r="A15064" s="337">
        <v>36977</v>
      </c>
      <c r="B15064" s="338">
        <f t="shared" si="2354"/>
        <v>2001</v>
      </c>
      <c r="C15064" s="338">
        <f t="shared" si="2355"/>
        <v>3</v>
      </c>
      <c r="D15064" s="338">
        <f t="shared" si="2356"/>
        <v>27</v>
      </c>
      <c r="E15064" s="334">
        <v>0</v>
      </c>
      <c r="F15064" s="334">
        <v>0</v>
      </c>
      <c r="G15064" s="334">
        <v>0</v>
      </c>
      <c r="H15064" s="334">
        <v>0</v>
      </c>
      <c r="I15064" s="334">
        <v>0</v>
      </c>
      <c r="J15064" s="334">
        <v>0</v>
      </c>
      <c r="K15064" s="334">
        <v>0</v>
      </c>
      <c r="L15064" s="334">
        <v>0</v>
      </c>
      <c r="M15064" s="334">
        <v>0</v>
      </c>
      <c r="N15064" s="334">
        <v>0</v>
      </c>
      <c r="O15064" s="334">
        <v>0</v>
      </c>
      <c r="P15064" s="334">
        <v>0</v>
      </c>
      <c r="Q15064" s="334">
        <v>0</v>
      </c>
      <c r="R15064" s="334">
        <v>0</v>
      </c>
      <c r="S15064" s="334">
        <v>0</v>
      </c>
      <c r="T15064" s="334">
        <v>0</v>
      </c>
      <c r="U15064" s="334">
        <v>0</v>
      </c>
      <c r="V15064" s="334">
        <v>0</v>
      </c>
      <c r="W15064" s="334">
        <v>0</v>
      </c>
      <c r="X15064" s="334">
        <v>0</v>
      </c>
      <c r="Y15064" s="334">
        <v>0</v>
      </c>
      <c r="Z15064" s="334">
        <v>0</v>
      </c>
      <c r="AA15064" s="334">
        <v>0</v>
      </c>
      <c r="AB15064" s="334">
        <v>0</v>
      </c>
      <c r="AD15064" s="334">
        <v>0</v>
      </c>
      <c r="AE15064" s="334">
        <f t="shared" si="2357"/>
        <v>0</v>
      </c>
      <c r="AF15064" s="334">
        <f t="shared" si="2358"/>
        <v>0</v>
      </c>
      <c r="AG15064" s="340">
        <f t="shared" si="2359"/>
        <v>0</v>
      </c>
      <c r="AI15064" s="340">
        <f t="shared" si="2361"/>
        <v>0</v>
      </c>
      <c r="AJ15064" s="340">
        <f t="shared" si="2361"/>
        <v>0</v>
      </c>
      <c r="AK15064" s="340">
        <f t="shared" si="2361"/>
        <v>0</v>
      </c>
      <c r="AL15064" s="340">
        <f t="shared" si="2361"/>
        <v>0</v>
      </c>
      <c r="AM15064" s="340">
        <f t="shared" si="2361"/>
        <v>0</v>
      </c>
    </row>
    <row r="15065" spans="1:39" x14ac:dyDescent="0.35">
      <c r="A15065" s="337">
        <v>36978</v>
      </c>
      <c r="B15065" s="338">
        <f t="shared" si="2354"/>
        <v>2001</v>
      </c>
      <c r="C15065" s="338">
        <f t="shared" si="2355"/>
        <v>3</v>
      </c>
      <c r="D15065" s="338">
        <f t="shared" si="2356"/>
        <v>28</v>
      </c>
      <c r="E15065" s="334">
        <v>0</v>
      </c>
      <c r="F15065" s="334">
        <v>0</v>
      </c>
      <c r="G15065" s="334">
        <v>0</v>
      </c>
      <c r="H15065" s="334">
        <v>0</v>
      </c>
      <c r="I15065" s="334">
        <v>0</v>
      </c>
      <c r="J15065" s="334">
        <v>0</v>
      </c>
      <c r="K15065" s="334">
        <v>0</v>
      </c>
      <c r="L15065" s="334">
        <v>0</v>
      </c>
      <c r="M15065" s="334">
        <v>0</v>
      </c>
      <c r="N15065" s="334">
        <v>0</v>
      </c>
      <c r="O15065" s="334">
        <v>0</v>
      </c>
      <c r="P15065" s="334">
        <v>0</v>
      </c>
      <c r="Q15065" s="334">
        <v>0</v>
      </c>
      <c r="R15065" s="334">
        <v>0</v>
      </c>
      <c r="S15065" s="334">
        <v>0</v>
      </c>
      <c r="T15065" s="334">
        <v>0</v>
      </c>
      <c r="U15065" s="334">
        <v>0</v>
      </c>
      <c r="V15065" s="334">
        <v>0</v>
      </c>
      <c r="W15065" s="334">
        <v>0</v>
      </c>
      <c r="X15065" s="334">
        <v>0</v>
      </c>
      <c r="Y15065" s="334">
        <v>0</v>
      </c>
      <c r="Z15065" s="334">
        <v>0</v>
      </c>
      <c r="AA15065" s="334">
        <v>0</v>
      </c>
      <c r="AB15065" s="334">
        <v>0</v>
      </c>
      <c r="AD15065" s="334">
        <v>0</v>
      </c>
      <c r="AE15065" s="334">
        <f t="shared" si="2357"/>
        <v>0</v>
      </c>
      <c r="AF15065" s="334">
        <f t="shared" si="2358"/>
        <v>0</v>
      </c>
      <c r="AG15065" s="340">
        <f t="shared" si="2359"/>
        <v>0</v>
      </c>
      <c r="AI15065" s="340">
        <f t="shared" si="2361"/>
        <v>0</v>
      </c>
      <c r="AJ15065" s="340">
        <f t="shared" si="2361"/>
        <v>0</v>
      </c>
      <c r="AK15065" s="340">
        <f t="shared" si="2361"/>
        <v>0</v>
      </c>
      <c r="AL15065" s="340">
        <f t="shared" si="2361"/>
        <v>0</v>
      </c>
      <c r="AM15065" s="340">
        <f t="shared" si="2361"/>
        <v>0</v>
      </c>
    </row>
    <row r="15066" spans="1:39" x14ac:dyDescent="0.35">
      <c r="A15066" s="337">
        <v>36979</v>
      </c>
      <c r="B15066" s="338">
        <f t="shared" si="2354"/>
        <v>2001</v>
      </c>
      <c r="C15066" s="338">
        <f t="shared" si="2355"/>
        <v>3</v>
      </c>
      <c r="D15066" s="338">
        <f t="shared" si="2356"/>
        <v>29</v>
      </c>
      <c r="E15066" s="334">
        <v>0</v>
      </c>
      <c r="F15066" s="334">
        <v>0</v>
      </c>
      <c r="G15066" s="334">
        <v>0</v>
      </c>
      <c r="H15066" s="334">
        <v>0</v>
      </c>
      <c r="I15066" s="334">
        <v>0</v>
      </c>
      <c r="J15066" s="334">
        <v>0</v>
      </c>
      <c r="K15066" s="334">
        <v>0</v>
      </c>
      <c r="L15066" s="334">
        <v>0</v>
      </c>
      <c r="M15066" s="334">
        <v>0</v>
      </c>
      <c r="N15066" s="334">
        <v>0</v>
      </c>
      <c r="O15066" s="334">
        <v>0</v>
      </c>
      <c r="P15066" s="334">
        <v>0</v>
      </c>
      <c r="Q15066" s="334">
        <v>0</v>
      </c>
      <c r="R15066" s="334">
        <v>0</v>
      </c>
      <c r="S15066" s="334">
        <v>0</v>
      </c>
      <c r="T15066" s="334">
        <v>0</v>
      </c>
      <c r="U15066" s="334">
        <v>0</v>
      </c>
      <c r="V15066" s="334">
        <v>0</v>
      </c>
      <c r="W15066" s="334">
        <v>0</v>
      </c>
      <c r="X15066" s="334">
        <v>0</v>
      </c>
      <c r="Y15066" s="334">
        <v>0</v>
      </c>
      <c r="Z15066" s="334">
        <v>0</v>
      </c>
      <c r="AA15066" s="334">
        <v>0</v>
      </c>
      <c r="AB15066" s="334">
        <v>0</v>
      </c>
      <c r="AD15066" s="334">
        <v>0</v>
      </c>
      <c r="AE15066" s="334">
        <f t="shared" si="2357"/>
        <v>0</v>
      </c>
      <c r="AF15066" s="334">
        <f t="shared" si="2358"/>
        <v>0</v>
      </c>
      <c r="AG15066" s="340">
        <f t="shared" si="2359"/>
        <v>0</v>
      </c>
      <c r="AI15066" s="340">
        <f t="shared" si="2361"/>
        <v>0</v>
      </c>
      <c r="AJ15066" s="340">
        <f t="shared" si="2361"/>
        <v>0</v>
      </c>
      <c r="AK15066" s="340">
        <f t="shared" si="2361"/>
        <v>0</v>
      </c>
      <c r="AL15066" s="340">
        <f t="shared" si="2361"/>
        <v>0</v>
      </c>
      <c r="AM15066" s="340">
        <f t="shared" si="2361"/>
        <v>0</v>
      </c>
    </row>
    <row r="15067" spans="1:39" x14ac:dyDescent="0.35">
      <c r="A15067" s="337">
        <v>36980</v>
      </c>
      <c r="B15067" s="338">
        <f t="shared" si="2354"/>
        <v>2001</v>
      </c>
      <c r="C15067" s="338">
        <f t="shared" si="2355"/>
        <v>3</v>
      </c>
      <c r="D15067" s="338">
        <f t="shared" si="2356"/>
        <v>30</v>
      </c>
      <c r="E15067" s="334">
        <v>0</v>
      </c>
      <c r="F15067" s="334">
        <v>0</v>
      </c>
      <c r="G15067" s="334">
        <v>0</v>
      </c>
      <c r="H15067" s="334">
        <v>0</v>
      </c>
      <c r="I15067" s="334">
        <v>0</v>
      </c>
      <c r="J15067" s="334">
        <v>0</v>
      </c>
      <c r="K15067" s="334">
        <v>0</v>
      </c>
      <c r="L15067" s="334">
        <v>0</v>
      </c>
      <c r="M15067" s="334">
        <v>0</v>
      </c>
      <c r="N15067" s="334">
        <v>0</v>
      </c>
      <c r="O15067" s="334">
        <v>0</v>
      </c>
      <c r="P15067" s="334">
        <v>0</v>
      </c>
      <c r="Q15067" s="334">
        <v>0</v>
      </c>
      <c r="R15067" s="334">
        <v>0</v>
      </c>
      <c r="S15067" s="334">
        <v>0</v>
      </c>
      <c r="T15067" s="334">
        <v>0</v>
      </c>
      <c r="U15067" s="334">
        <v>0</v>
      </c>
      <c r="V15067" s="334">
        <v>0</v>
      </c>
      <c r="W15067" s="334">
        <v>0</v>
      </c>
      <c r="X15067" s="334">
        <v>0</v>
      </c>
      <c r="Y15067" s="334">
        <v>0</v>
      </c>
      <c r="Z15067" s="334">
        <v>0</v>
      </c>
      <c r="AA15067" s="334">
        <v>0</v>
      </c>
      <c r="AB15067" s="334">
        <v>0</v>
      </c>
      <c r="AD15067" s="334">
        <v>0</v>
      </c>
      <c r="AE15067" s="334">
        <f t="shared" si="2357"/>
        <v>0</v>
      </c>
      <c r="AF15067" s="334">
        <f t="shared" si="2358"/>
        <v>0</v>
      </c>
      <c r="AG15067" s="340">
        <f t="shared" si="2359"/>
        <v>0</v>
      </c>
      <c r="AI15067" s="340">
        <f t="shared" si="2361"/>
        <v>0</v>
      </c>
      <c r="AJ15067" s="340">
        <f t="shared" si="2361"/>
        <v>0</v>
      </c>
      <c r="AK15067" s="340">
        <f t="shared" si="2361"/>
        <v>0</v>
      </c>
      <c r="AL15067" s="340">
        <f t="shared" si="2361"/>
        <v>0</v>
      </c>
      <c r="AM15067" s="340">
        <f t="shared" si="2361"/>
        <v>0</v>
      </c>
    </row>
    <row r="15068" spans="1:39" x14ac:dyDescent="0.35">
      <c r="A15068" s="337">
        <v>36981</v>
      </c>
      <c r="B15068" s="338">
        <f t="shared" si="2354"/>
        <v>2001</v>
      </c>
      <c r="C15068" s="338">
        <f t="shared" si="2355"/>
        <v>3</v>
      </c>
      <c r="D15068" s="338">
        <f t="shared" si="2356"/>
        <v>31</v>
      </c>
      <c r="E15068" s="334">
        <v>0</v>
      </c>
      <c r="F15068" s="334">
        <v>0</v>
      </c>
      <c r="G15068" s="334">
        <v>0</v>
      </c>
      <c r="H15068" s="334">
        <v>0</v>
      </c>
      <c r="I15068" s="334">
        <v>0</v>
      </c>
      <c r="J15068" s="334">
        <v>0</v>
      </c>
      <c r="K15068" s="334">
        <v>0</v>
      </c>
      <c r="L15068" s="334">
        <v>0</v>
      </c>
      <c r="M15068" s="334">
        <v>0</v>
      </c>
      <c r="N15068" s="334">
        <v>0</v>
      </c>
      <c r="O15068" s="334">
        <v>0</v>
      </c>
      <c r="P15068" s="334">
        <v>0</v>
      </c>
      <c r="Q15068" s="334">
        <v>0</v>
      </c>
      <c r="R15068" s="334">
        <v>0</v>
      </c>
      <c r="S15068" s="334">
        <v>0</v>
      </c>
      <c r="T15068" s="334">
        <v>0</v>
      </c>
      <c r="U15068" s="334">
        <v>0</v>
      </c>
      <c r="V15068" s="334">
        <v>0</v>
      </c>
      <c r="W15068" s="334">
        <v>0</v>
      </c>
      <c r="X15068" s="334">
        <v>0</v>
      </c>
      <c r="Y15068" s="334">
        <v>0</v>
      </c>
      <c r="Z15068" s="334">
        <v>0</v>
      </c>
      <c r="AA15068" s="334">
        <v>0</v>
      </c>
      <c r="AB15068" s="334">
        <v>0</v>
      </c>
      <c r="AD15068" s="334">
        <v>0</v>
      </c>
      <c r="AE15068" s="334">
        <f t="shared" si="2357"/>
        <v>0</v>
      </c>
      <c r="AF15068" s="334">
        <f t="shared" si="2358"/>
        <v>0</v>
      </c>
      <c r="AG15068" s="340">
        <f t="shared" si="2359"/>
        <v>0</v>
      </c>
      <c r="AI15068" s="340">
        <f t="shared" si="2361"/>
        <v>0</v>
      </c>
      <c r="AJ15068" s="340">
        <f t="shared" si="2361"/>
        <v>0</v>
      </c>
      <c r="AK15068" s="340">
        <f t="shared" si="2361"/>
        <v>0</v>
      </c>
      <c r="AL15068" s="340">
        <f t="shared" si="2361"/>
        <v>0</v>
      </c>
      <c r="AM15068" s="340">
        <f t="shared" si="2361"/>
        <v>0</v>
      </c>
    </row>
    <row r="15069" spans="1:39" x14ac:dyDescent="0.35">
      <c r="A15069" s="337">
        <v>36982</v>
      </c>
      <c r="B15069" s="338">
        <f t="shared" si="2354"/>
        <v>2001</v>
      </c>
      <c r="C15069" s="338">
        <f t="shared" si="2355"/>
        <v>4</v>
      </c>
      <c r="D15069" s="338">
        <f t="shared" si="2356"/>
        <v>1</v>
      </c>
      <c r="E15069" s="334">
        <v>0</v>
      </c>
      <c r="F15069" s="334">
        <v>0</v>
      </c>
      <c r="G15069" s="334">
        <v>0</v>
      </c>
      <c r="H15069" s="334">
        <v>0</v>
      </c>
      <c r="I15069" s="334">
        <v>0</v>
      </c>
      <c r="J15069" s="334">
        <v>0</v>
      </c>
      <c r="K15069" s="334">
        <v>0</v>
      </c>
      <c r="L15069" s="334">
        <v>0</v>
      </c>
      <c r="M15069" s="334">
        <v>0</v>
      </c>
      <c r="N15069" s="334">
        <v>0</v>
      </c>
      <c r="O15069" s="334">
        <v>0</v>
      </c>
      <c r="P15069" s="334">
        <v>0</v>
      </c>
      <c r="Q15069" s="334">
        <v>0</v>
      </c>
      <c r="R15069" s="334">
        <v>0</v>
      </c>
      <c r="S15069" s="334">
        <v>0</v>
      </c>
      <c r="T15069" s="334">
        <v>0</v>
      </c>
      <c r="U15069" s="334">
        <v>0</v>
      </c>
      <c r="V15069" s="334">
        <v>0.9</v>
      </c>
      <c r="W15069" s="334">
        <v>0.8</v>
      </c>
      <c r="X15069" s="334">
        <v>0.9</v>
      </c>
      <c r="Y15069" s="334">
        <v>2.6</v>
      </c>
      <c r="Z15069" s="334">
        <v>0.9</v>
      </c>
      <c r="AA15069" s="334">
        <v>0.8</v>
      </c>
      <c r="AB15069" s="334">
        <v>0.9</v>
      </c>
      <c r="AD15069" s="334">
        <v>7.8</v>
      </c>
      <c r="AE15069" s="334">
        <f t="shared" si="2357"/>
        <v>7.8</v>
      </c>
      <c r="AF15069" s="334">
        <f t="shared" si="2358"/>
        <v>7.8000000000000007</v>
      </c>
      <c r="AG15069" s="340">
        <f t="shared" si="2359"/>
        <v>8.8817841970012523E-16</v>
      </c>
      <c r="AI15069" s="340">
        <f t="shared" si="2361"/>
        <v>0</v>
      </c>
      <c r="AJ15069" s="340">
        <f t="shared" si="2361"/>
        <v>0</v>
      </c>
      <c r="AK15069" s="340">
        <f t="shared" si="2361"/>
        <v>0</v>
      </c>
      <c r="AL15069" s="340">
        <f t="shared" si="2361"/>
        <v>0</v>
      </c>
      <c r="AM15069" s="340">
        <f t="shared" si="2361"/>
        <v>0</v>
      </c>
    </row>
    <row r="15070" spans="1:39" x14ac:dyDescent="0.35">
      <c r="A15070" s="337">
        <v>36983</v>
      </c>
      <c r="B15070" s="338">
        <f t="shared" si="2354"/>
        <v>2001</v>
      </c>
      <c r="C15070" s="338">
        <f t="shared" si="2355"/>
        <v>4</v>
      </c>
      <c r="D15070" s="338">
        <f t="shared" si="2356"/>
        <v>2</v>
      </c>
      <c r="E15070" s="334">
        <v>0.3</v>
      </c>
      <c r="F15070" s="334">
        <v>0.3</v>
      </c>
      <c r="G15070" s="334">
        <v>0.3</v>
      </c>
      <c r="H15070" s="334">
        <v>0.4</v>
      </c>
      <c r="I15070" s="334">
        <v>0.3</v>
      </c>
      <c r="J15070" s="334">
        <v>0.3</v>
      </c>
      <c r="K15070" s="334">
        <v>0.3</v>
      </c>
      <c r="L15070" s="334">
        <v>0.3</v>
      </c>
      <c r="M15070" s="334">
        <v>0.3</v>
      </c>
      <c r="N15070" s="334">
        <v>0.7</v>
      </c>
      <c r="O15070" s="334">
        <v>0.3</v>
      </c>
      <c r="P15070" s="334">
        <v>0.3</v>
      </c>
      <c r="Q15070" s="334">
        <v>0.3</v>
      </c>
      <c r="R15070" s="334">
        <v>0.3</v>
      </c>
      <c r="S15070" s="334">
        <v>0.6</v>
      </c>
      <c r="T15070" s="334">
        <v>0.4</v>
      </c>
      <c r="U15070" s="334">
        <v>0.3</v>
      </c>
      <c r="V15070" s="334">
        <v>0.3</v>
      </c>
      <c r="W15070" s="334">
        <v>0.6</v>
      </c>
      <c r="X15070" s="334">
        <v>0.6</v>
      </c>
      <c r="Y15070" s="334">
        <v>0.4</v>
      </c>
      <c r="Z15070" s="334">
        <v>0.3</v>
      </c>
      <c r="AA15070" s="334">
        <v>0.3</v>
      </c>
      <c r="AB15070" s="334">
        <v>0.3</v>
      </c>
      <c r="AD15070" s="334">
        <v>8.8000000000000007</v>
      </c>
      <c r="AE15070" s="334">
        <f t="shared" si="2357"/>
        <v>8.8000000000000007</v>
      </c>
      <c r="AF15070" s="334">
        <f t="shared" si="2358"/>
        <v>8.7999999999999989</v>
      </c>
      <c r="AG15070" s="340">
        <f t="shared" si="2359"/>
        <v>1.7763568394002505E-15</v>
      </c>
      <c r="AI15070" s="340">
        <f t="shared" si="2361"/>
        <v>0</v>
      </c>
      <c r="AJ15070" s="340">
        <f t="shared" si="2361"/>
        <v>0</v>
      </c>
      <c r="AK15070" s="340">
        <f t="shared" si="2361"/>
        <v>0</v>
      </c>
      <c r="AL15070" s="340">
        <f t="shared" si="2361"/>
        <v>0</v>
      </c>
      <c r="AM15070" s="340">
        <f t="shared" si="2361"/>
        <v>0</v>
      </c>
    </row>
    <row r="15071" spans="1:39" x14ac:dyDescent="0.35">
      <c r="A15071" s="337">
        <v>36984</v>
      </c>
      <c r="B15071" s="338">
        <f t="shared" si="2354"/>
        <v>2001</v>
      </c>
      <c r="C15071" s="338">
        <f t="shared" si="2355"/>
        <v>4</v>
      </c>
      <c r="D15071" s="338">
        <f t="shared" si="2356"/>
        <v>3</v>
      </c>
      <c r="E15071" s="334">
        <v>0.1</v>
      </c>
      <c r="F15071" s="334">
        <v>0.1</v>
      </c>
      <c r="G15071" s="334">
        <v>0.1</v>
      </c>
      <c r="H15071" s="334">
        <v>0.1</v>
      </c>
      <c r="I15071" s="334">
        <v>0.1</v>
      </c>
      <c r="J15071" s="334">
        <v>0.1</v>
      </c>
      <c r="K15071" s="334">
        <v>0</v>
      </c>
      <c r="L15071" s="334">
        <v>0</v>
      </c>
      <c r="M15071" s="334">
        <v>0.1</v>
      </c>
      <c r="N15071" s="334">
        <v>0.1</v>
      </c>
      <c r="O15071" s="334">
        <v>0.1</v>
      </c>
      <c r="P15071" s="334">
        <v>0.1</v>
      </c>
      <c r="Q15071" s="334">
        <v>0</v>
      </c>
      <c r="R15071" s="334">
        <v>0.1</v>
      </c>
      <c r="S15071" s="334">
        <v>0.1</v>
      </c>
      <c r="T15071" s="334">
        <v>0</v>
      </c>
      <c r="U15071" s="334">
        <v>0.1</v>
      </c>
      <c r="V15071" s="334">
        <v>0.1</v>
      </c>
      <c r="W15071" s="334">
        <v>0.1</v>
      </c>
      <c r="X15071" s="334">
        <v>0.1</v>
      </c>
      <c r="Y15071" s="334">
        <v>0.1</v>
      </c>
      <c r="Z15071" s="334">
        <v>0.1</v>
      </c>
      <c r="AA15071" s="334">
        <v>0.1</v>
      </c>
      <c r="AB15071" s="334">
        <v>0.1</v>
      </c>
      <c r="AD15071" s="334">
        <v>2</v>
      </c>
      <c r="AE15071" s="334">
        <f t="shared" si="2357"/>
        <v>2</v>
      </c>
      <c r="AF15071" s="334">
        <f t="shared" si="2358"/>
        <v>2.0000000000000004</v>
      </c>
      <c r="AG15071" s="340">
        <f t="shared" si="2359"/>
        <v>4.4408920985006262E-16</v>
      </c>
      <c r="AI15071" s="340">
        <f t="shared" si="2361"/>
        <v>0</v>
      </c>
      <c r="AJ15071" s="340">
        <f t="shared" si="2361"/>
        <v>0</v>
      </c>
      <c r="AK15071" s="340">
        <f t="shared" si="2361"/>
        <v>0</v>
      </c>
      <c r="AL15071" s="340">
        <f t="shared" si="2361"/>
        <v>0</v>
      </c>
      <c r="AM15071" s="340">
        <f t="shared" si="2361"/>
        <v>0</v>
      </c>
    </row>
    <row r="15072" spans="1:39" x14ac:dyDescent="0.35">
      <c r="A15072" s="337">
        <v>36985</v>
      </c>
      <c r="B15072" s="338">
        <f t="shared" si="2354"/>
        <v>2001</v>
      </c>
      <c r="C15072" s="338">
        <f t="shared" si="2355"/>
        <v>4</v>
      </c>
      <c r="D15072" s="338">
        <f t="shared" si="2356"/>
        <v>4</v>
      </c>
      <c r="E15072" s="334">
        <v>0</v>
      </c>
      <c r="F15072" s="334">
        <v>0</v>
      </c>
      <c r="G15072" s="334">
        <v>0</v>
      </c>
      <c r="H15072" s="334">
        <v>0</v>
      </c>
      <c r="I15072" s="334">
        <v>0</v>
      </c>
      <c r="J15072" s="334">
        <v>0</v>
      </c>
      <c r="K15072" s="334">
        <v>0</v>
      </c>
      <c r="L15072" s="334">
        <v>0</v>
      </c>
      <c r="M15072" s="334">
        <v>0</v>
      </c>
      <c r="N15072" s="334">
        <v>0</v>
      </c>
      <c r="O15072" s="334">
        <v>0</v>
      </c>
      <c r="P15072" s="334">
        <v>0</v>
      </c>
      <c r="Q15072" s="334">
        <v>0</v>
      </c>
      <c r="R15072" s="334">
        <v>0</v>
      </c>
      <c r="S15072" s="334">
        <v>0</v>
      </c>
      <c r="T15072" s="334">
        <v>0</v>
      </c>
      <c r="U15072" s="334">
        <v>0</v>
      </c>
      <c r="V15072" s="334">
        <v>0</v>
      </c>
      <c r="W15072" s="334">
        <v>0</v>
      </c>
      <c r="X15072" s="334">
        <v>0</v>
      </c>
      <c r="Y15072" s="334">
        <v>0</v>
      </c>
      <c r="Z15072" s="334">
        <v>0</v>
      </c>
      <c r="AA15072" s="334">
        <v>0</v>
      </c>
      <c r="AB15072" s="334">
        <v>0</v>
      </c>
      <c r="AD15072" s="334">
        <v>0</v>
      </c>
      <c r="AE15072" s="334">
        <f t="shared" si="2357"/>
        <v>0</v>
      </c>
      <c r="AF15072" s="334">
        <f t="shared" si="2358"/>
        <v>0</v>
      </c>
      <c r="AG15072" s="340">
        <f t="shared" si="2359"/>
        <v>0</v>
      </c>
      <c r="AI15072" s="340">
        <f t="shared" si="2361"/>
        <v>0</v>
      </c>
      <c r="AJ15072" s="340">
        <f t="shared" si="2361"/>
        <v>0</v>
      </c>
      <c r="AK15072" s="340">
        <f t="shared" si="2361"/>
        <v>0</v>
      </c>
      <c r="AL15072" s="340">
        <f t="shared" si="2361"/>
        <v>0</v>
      </c>
      <c r="AM15072" s="340">
        <f t="shared" si="2361"/>
        <v>0</v>
      </c>
    </row>
    <row r="15073" spans="1:39" x14ac:dyDescent="0.35">
      <c r="A15073" s="337">
        <v>36986</v>
      </c>
      <c r="B15073" s="338">
        <f t="shared" si="2354"/>
        <v>2001</v>
      </c>
      <c r="C15073" s="338">
        <f t="shared" si="2355"/>
        <v>4</v>
      </c>
      <c r="D15073" s="338">
        <f t="shared" si="2356"/>
        <v>5</v>
      </c>
      <c r="E15073" s="334">
        <v>0</v>
      </c>
      <c r="F15073" s="334">
        <v>0</v>
      </c>
      <c r="G15073" s="334">
        <v>0</v>
      </c>
      <c r="H15073" s="334">
        <v>0</v>
      </c>
      <c r="I15073" s="334">
        <v>0</v>
      </c>
      <c r="J15073" s="334">
        <v>0</v>
      </c>
      <c r="K15073" s="334">
        <v>0</v>
      </c>
      <c r="L15073" s="334">
        <v>0</v>
      </c>
      <c r="M15073" s="334">
        <v>0</v>
      </c>
      <c r="N15073" s="334">
        <v>0</v>
      </c>
      <c r="O15073" s="334">
        <v>0</v>
      </c>
      <c r="P15073" s="334">
        <v>0</v>
      </c>
      <c r="Q15073" s="334">
        <v>0</v>
      </c>
      <c r="R15073" s="334">
        <v>0</v>
      </c>
      <c r="S15073" s="334">
        <v>0</v>
      </c>
      <c r="T15073" s="334">
        <v>0</v>
      </c>
      <c r="U15073" s="334">
        <v>0</v>
      </c>
      <c r="V15073" s="334">
        <v>0</v>
      </c>
      <c r="W15073" s="334">
        <v>0</v>
      </c>
      <c r="X15073" s="334">
        <v>0</v>
      </c>
      <c r="Y15073" s="334">
        <v>0</v>
      </c>
      <c r="Z15073" s="334">
        <v>0</v>
      </c>
      <c r="AA15073" s="334">
        <v>0</v>
      </c>
      <c r="AB15073" s="334">
        <v>0</v>
      </c>
      <c r="AD15073" s="334">
        <v>0</v>
      </c>
      <c r="AE15073" s="334">
        <f t="shared" si="2357"/>
        <v>0</v>
      </c>
      <c r="AF15073" s="334">
        <f t="shared" si="2358"/>
        <v>0</v>
      </c>
      <c r="AG15073" s="340">
        <f t="shared" si="2359"/>
        <v>0</v>
      </c>
      <c r="AI15073" s="340">
        <f t="shared" si="2361"/>
        <v>0</v>
      </c>
      <c r="AJ15073" s="340">
        <f t="shared" si="2361"/>
        <v>0</v>
      </c>
      <c r="AK15073" s="340">
        <f t="shared" si="2361"/>
        <v>0</v>
      </c>
      <c r="AL15073" s="340">
        <f t="shared" si="2361"/>
        <v>0</v>
      </c>
      <c r="AM15073" s="340">
        <f t="shared" si="2361"/>
        <v>0</v>
      </c>
    </row>
    <row r="15074" spans="1:39" x14ac:dyDescent="0.35">
      <c r="A15074" s="337">
        <v>36987</v>
      </c>
      <c r="B15074" s="338">
        <f t="shared" si="2354"/>
        <v>2001</v>
      </c>
      <c r="C15074" s="338">
        <f t="shared" si="2355"/>
        <v>4</v>
      </c>
      <c r="D15074" s="338">
        <f t="shared" si="2356"/>
        <v>6</v>
      </c>
      <c r="E15074" s="334">
        <v>0</v>
      </c>
      <c r="F15074" s="334">
        <v>0</v>
      </c>
      <c r="G15074" s="334">
        <v>0</v>
      </c>
      <c r="H15074" s="334">
        <v>0</v>
      </c>
      <c r="I15074" s="334">
        <v>0</v>
      </c>
      <c r="J15074" s="334">
        <v>0</v>
      </c>
      <c r="K15074" s="334">
        <v>0</v>
      </c>
      <c r="L15074" s="334">
        <v>0</v>
      </c>
      <c r="M15074" s="334">
        <v>0</v>
      </c>
      <c r="N15074" s="334">
        <v>0</v>
      </c>
      <c r="O15074" s="334">
        <v>0</v>
      </c>
      <c r="P15074" s="334">
        <v>0</v>
      </c>
      <c r="Q15074" s="334">
        <v>0</v>
      </c>
      <c r="R15074" s="334">
        <v>0</v>
      </c>
      <c r="S15074" s="334">
        <v>0</v>
      </c>
      <c r="T15074" s="334">
        <v>0</v>
      </c>
      <c r="U15074" s="334">
        <v>0</v>
      </c>
      <c r="V15074" s="334">
        <v>0</v>
      </c>
      <c r="W15074" s="334">
        <v>0</v>
      </c>
      <c r="X15074" s="334">
        <v>0</v>
      </c>
      <c r="Y15074" s="334">
        <v>0</v>
      </c>
      <c r="Z15074" s="334">
        <v>0</v>
      </c>
      <c r="AA15074" s="334">
        <v>0</v>
      </c>
      <c r="AB15074" s="334">
        <v>0</v>
      </c>
      <c r="AD15074" s="334">
        <v>0</v>
      </c>
      <c r="AE15074" s="334">
        <f t="shared" si="2357"/>
        <v>0</v>
      </c>
      <c r="AF15074" s="334">
        <f t="shared" si="2358"/>
        <v>0</v>
      </c>
      <c r="AG15074" s="340">
        <f t="shared" si="2359"/>
        <v>0</v>
      </c>
      <c r="AI15074" s="340">
        <f t="shared" si="2361"/>
        <v>0</v>
      </c>
      <c r="AJ15074" s="340">
        <f t="shared" si="2361"/>
        <v>0</v>
      </c>
      <c r="AK15074" s="340">
        <f t="shared" si="2361"/>
        <v>0</v>
      </c>
      <c r="AL15074" s="340">
        <f t="shared" si="2361"/>
        <v>0</v>
      </c>
      <c r="AM15074" s="340">
        <f t="shared" si="2361"/>
        <v>0</v>
      </c>
    </row>
    <row r="15075" spans="1:39" x14ac:dyDescent="0.35">
      <c r="A15075" s="337">
        <v>36988</v>
      </c>
      <c r="B15075" s="338">
        <f t="shared" si="2354"/>
        <v>2001</v>
      </c>
      <c r="C15075" s="338">
        <f t="shared" si="2355"/>
        <v>4</v>
      </c>
      <c r="D15075" s="338">
        <f t="shared" si="2356"/>
        <v>7</v>
      </c>
      <c r="E15075" s="334">
        <v>0</v>
      </c>
      <c r="F15075" s="334">
        <v>0</v>
      </c>
      <c r="G15075" s="334">
        <v>0</v>
      </c>
      <c r="H15075" s="334">
        <v>0</v>
      </c>
      <c r="I15075" s="334">
        <v>0</v>
      </c>
      <c r="J15075" s="334">
        <v>0</v>
      </c>
      <c r="K15075" s="334">
        <v>0</v>
      </c>
      <c r="L15075" s="334">
        <v>0</v>
      </c>
      <c r="M15075" s="334">
        <v>0</v>
      </c>
      <c r="N15075" s="334">
        <v>0</v>
      </c>
      <c r="O15075" s="334">
        <v>0</v>
      </c>
      <c r="P15075" s="334">
        <v>0</v>
      </c>
      <c r="Q15075" s="334">
        <v>0</v>
      </c>
      <c r="R15075" s="334">
        <v>0</v>
      </c>
      <c r="S15075" s="334">
        <v>0</v>
      </c>
      <c r="T15075" s="334">
        <v>0</v>
      </c>
      <c r="U15075" s="334">
        <v>0</v>
      </c>
      <c r="V15075" s="334">
        <v>0</v>
      </c>
      <c r="W15075" s="334">
        <v>0</v>
      </c>
      <c r="X15075" s="334">
        <v>0</v>
      </c>
      <c r="Y15075" s="334">
        <v>0</v>
      </c>
      <c r="Z15075" s="334">
        <v>0</v>
      </c>
      <c r="AA15075" s="334">
        <v>0</v>
      </c>
      <c r="AB15075" s="334">
        <v>0</v>
      </c>
      <c r="AD15075" s="334">
        <v>0</v>
      </c>
      <c r="AE15075" s="334">
        <f t="shared" si="2357"/>
        <v>0</v>
      </c>
      <c r="AF15075" s="334">
        <f t="shared" si="2358"/>
        <v>0</v>
      </c>
      <c r="AG15075" s="340">
        <f t="shared" si="2359"/>
        <v>0</v>
      </c>
      <c r="AI15075" s="340">
        <f t="shared" si="2361"/>
        <v>0</v>
      </c>
      <c r="AJ15075" s="340">
        <f t="shared" si="2361"/>
        <v>0</v>
      </c>
      <c r="AK15075" s="340">
        <f t="shared" si="2361"/>
        <v>0</v>
      </c>
      <c r="AL15075" s="340">
        <f t="shared" si="2361"/>
        <v>0</v>
      </c>
      <c r="AM15075" s="340">
        <f t="shared" si="2361"/>
        <v>0</v>
      </c>
    </row>
    <row r="15076" spans="1:39" x14ac:dyDescent="0.35">
      <c r="A15076" s="337">
        <v>36989</v>
      </c>
      <c r="B15076" s="338">
        <f t="shared" si="2354"/>
        <v>2001</v>
      </c>
      <c r="C15076" s="338">
        <f t="shared" si="2355"/>
        <v>4</v>
      </c>
      <c r="D15076" s="338">
        <f t="shared" si="2356"/>
        <v>8</v>
      </c>
      <c r="E15076" s="334">
        <v>0</v>
      </c>
      <c r="F15076" s="334">
        <v>0</v>
      </c>
      <c r="G15076" s="334">
        <v>0</v>
      </c>
      <c r="H15076" s="334">
        <v>0</v>
      </c>
      <c r="I15076" s="334">
        <v>0</v>
      </c>
      <c r="J15076" s="334">
        <v>0</v>
      </c>
      <c r="K15076" s="334">
        <v>0</v>
      </c>
      <c r="L15076" s="334">
        <v>0</v>
      </c>
      <c r="M15076" s="334">
        <v>0</v>
      </c>
      <c r="N15076" s="334">
        <v>0.1</v>
      </c>
      <c r="O15076" s="334">
        <v>0</v>
      </c>
      <c r="P15076" s="334">
        <v>0</v>
      </c>
      <c r="Q15076" s="334">
        <v>0</v>
      </c>
      <c r="R15076" s="334">
        <v>0</v>
      </c>
      <c r="S15076" s="334">
        <v>0.1</v>
      </c>
      <c r="T15076" s="334">
        <v>0</v>
      </c>
      <c r="U15076" s="334">
        <v>0</v>
      </c>
      <c r="V15076" s="334">
        <v>0</v>
      </c>
      <c r="W15076" s="334">
        <v>0</v>
      </c>
      <c r="X15076" s="334">
        <v>0</v>
      </c>
      <c r="Y15076" s="334">
        <v>0</v>
      </c>
      <c r="Z15076" s="334">
        <v>0</v>
      </c>
      <c r="AA15076" s="334">
        <v>0</v>
      </c>
      <c r="AB15076" s="334">
        <v>0</v>
      </c>
      <c r="AD15076" s="334">
        <v>0.2</v>
      </c>
      <c r="AE15076" s="334">
        <f t="shared" si="2357"/>
        <v>0.2</v>
      </c>
      <c r="AF15076" s="334">
        <f t="shared" si="2358"/>
        <v>0.2</v>
      </c>
      <c r="AG15076" s="340">
        <f t="shared" si="2359"/>
        <v>0</v>
      </c>
      <c r="AI15076" s="340">
        <f t="shared" ref="AI15076:AM15091" si="2362">IF($C15076=AI$1,$AF15076,0)</f>
        <v>0</v>
      </c>
      <c r="AJ15076" s="340">
        <f t="shared" si="2362"/>
        <v>0</v>
      </c>
      <c r="AK15076" s="340">
        <f t="shared" si="2362"/>
        <v>0</v>
      </c>
      <c r="AL15076" s="340">
        <f t="shared" si="2362"/>
        <v>0</v>
      </c>
      <c r="AM15076" s="340">
        <f t="shared" si="2362"/>
        <v>0</v>
      </c>
    </row>
    <row r="15077" spans="1:39" x14ac:dyDescent="0.35">
      <c r="A15077" s="337">
        <v>36990</v>
      </c>
      <c r="B15077" s="338">
        <f t="shared" si="2354"/>
        <v>2001</v>
      </c>
      <c r="C15077" s="338">
        <f t="shared" si="2355"/>
        <v>4</v>
      </c>
      <c r="D15077" s="338">
        <f t="shared" si="2356"/>
        <v>9</v>
      </c>
      <c r="E15077" s="334">
        <v>0</v>
      </c>
      <c r="F15077" s="334">
        <v>0</v>
      </c>
      <c r="G15077" s="334">
        <v>0</v>
      </c>
      <c r="H15077" s="334">
        <v>0</v>
      </c>
      <c r="I15077" s="334">
        <v>0</v>
      </c>
      <c r="J15077" s="334">
        <v>0</v>
      </c>
      <c r="K15077" s="334">
        <v>0</v>
      </c>
      <c r="L15077" s="334">
        <v>0</v>
      </c>
      <c r="M15077" s="334">
        <v>0</v>
      </c>
      <c r="N15077" s="334">
        <v>0</v>
      </c>
      <c r="O15077" s="334">
        <v>0</v>
      </c>
      <c r="P15077" s="334">
        <v>0</v>
      </c>
      <c r="Q15077" s="334">
        <v>0</v>
      </c>
      <c r="R15077" s="334">
        <v>0</v>
      </c>
      <c r="S15077" s="334">
        <v>0</v>
      </c>
      <c r="T15077" s="334">
        <v>0</v>
      </c>
      <c r="U15077" s="334">
        <v>0</v>
      </c>
      <c r="V15077" s="334">
        <v>0</v>
      </c>
      <c r="W15077" s="334">
        <v>0</v>
      </c>
      <c r="X15077" s="334">
        <v>0</v>
      </c>
      <c r="Y15077" s="334">
        <v>0</v>
      </c>
      <c r="Z15077" s="334">
        <v>0</v>
      </c>
      <c r="AA15077" s="334">
        <v>0</v>
      </c>
      <c r="AB15077" s="334">
        <v>0</v>
      </c>
      <c r="AD15077" s="334">
        <v>0</v>
      </c>
      <c r="AE15077" s="334">
        <f t="shared" si="2357"/>
        <v>0</v>
      </c>
      <c r="AF15077" s="334">
        <f t="shared" si="2358"/>
        <v>0</v>
      </c>
      <c r="AG15077" s="340">
        <f t="shared" si="2359"/>
        <v>0</v>
      </c>
      <c r="AI15077" s="340">
        <f t="shared" si="2362"/>
        <v>0</v>
      </c>
      <c r="AJ15077" s="340">
        <f t="shared" si="2362"/>
        <v>0</v>
      </c>
      <c r="AK15077" s="340">
        <f t="shared" si="2362"/>
        <v>0</v>
      </c>
      <c r="AL15077" s="340">
        <f t="shared" si="2362"/>
        <v>0</v>
      </c>
      <c r="AM15077" s="340">
        <f t="shared" si="2362"/>
        <v>0</v>
      </c>
    </row>
    <row r="15078" spans="1:39" x14ac:dyDescent="0.35">
      <c r="A15078" s="337">
        <v>36991</v>
      </c>
      <c r="B15078" s="338">
        <f t="shared" si="2354"/>
        <v>2001</v>
      </c>
      <c r="C15078" s="338">
        <f t="shared" si="2355"/>
        <v>4</v>
      </c>
      <c r="D15078" s="338">
        <f t="shared" si="2356"/>
        <v>10</v>
      </c>
      <c r="E15078" s="334">
        <v>0</v>
      </c>
      <c r="F15078" s="334">
        <v>0</v>
      </c>
      <c r="G15078" s="334">
        <v>0</v>
      </c>
      <c r="H15078" s="334">
        <v>0</v>
      </c>
      <c r="I15078" s="334">
        <v>0</v>
      </c>
      <c r="J15078" s="334">
        <v>0</v>
      </c>
      <c r="K15078" s="334">
        <v>0</v>
      </c>
      <c r="L15078" s="334">
        <v>0</v>
      </c>
      <c r="M15078" s="334">
        <v>0</v>
      </c>
      <c r="N15078" s="334">
        <v>0</v>
      </c>
      <c r="O15078" s="334">
        <v>0</v>
      </c>
      <c r="P15078" s="334">
        <v>0</v>
      </c>
      <c r="Q15078" s="334">
        <v>0</v>
      </c>
      <c r="R15078" s="334">
        <v>0</v>
      </c>
      <c r="S15078" s="334">
        <v>0</v>
      </c>
      <c r="T15078" s="334">
        <v>0</v>
      </c>
      <c r="U15078" s="334">
        <v>0</v>
      </c>
      <c r="V15078" s="334">
        <v>0</v>
      </c>
      <c r="W15078" s="334">
        <v>0</v>
      </c>
      <c r="X15078" s="334">
        <v>0</v>
      </c>
      <c r="Y15078" s="334">
        <v>0</v>
      </c>
      <c r="Z15078" s="334">
        <v>0</v>
      </c>
      <c r="AA15078" s="334">
        <v>0</v>
      </c>
      <c r="AB15078" s="334">
        <v>0</v>
      </c>
      <c r="AD15078" s="334">
        <v>0</v>
      </c>
      <c r="AE15078" s="334">
        <f t="shared" si="2357"/>
        <v>0</v>
      </c>
      <c r="AF15078" s="334">
        <f t="shared" si="2358"/>
        <v>0</v>
      </c>
      <c r="AG15078" s="340">
        <f t="shared" si="2359"/>
        <v>0</v>
      </c>
      <c r="AI15078" s="340">
        <f t="shared" si="2362"/>
        <v>0</v>
      </c>
      <c r="AJ15078" s="340">
        <f t="shared" si="2362"/>
        <v>0</v>
      </c>
      <c r="AK15078" s="340">
        <f t="shared" si="2362"/>
        <v>0</v>
      </c>
      <c r="AL15078" s="340">
        <f t="shared" si="2362"/>
        <v>0</v>
      </c>
      <c r="AM15078" s="340">
        <f t="shared" si="2362"/>
        <v>0</v>
      </c>
    </row>
    <row r="15079" spans="1:39" x14ac:dyDescent="0.35">
      <c r="A15079" s="337">
        <v>36992</v>
      </c>
      <c r="B15079" s="338">
        <f t="shared" si="2354"/>
        <v>2001</v>
      </c>
      <c r="C15079" s="338">
        <f t="shared" si="2355"/>
        <v>4</v>
      </c>
      <c r="D15079" s="338">
        <f t="shared" si="2356"/>
        <v>11</v>
      </c>
      <c r="E15079" s="334">
        <v>0</v>
      </c>
      <c r="F15079" s="334">
        <v>0</v>
      </c>
      <c r="G15079" s="334">
        <v>0</v>
      </c>
      <c r="H15079" s="334">
        <v>0</v>
      </c>
      <c r="I15079" s="334">
        <v>0</v>
      </c>
      <c r="J15079" s="334">
        <v>0</v>
      </c>
      <c r="K15079" s="334">
        <v>0</v>
      </c>
      <c r="L15079" s="334">
        <v>0</v>
      </c>
      <c r="M15079" s="334">
        <v>0</v>
      </c>
      <c r="N15079" s="334">
        <v>0</v>
      </c>
      <c r="O15079" s="334">
        <v>0</v>
      </c>
      <c r="P15079" s="334">
        <v>0</v>
      </c>
      <c r="Q15079" s="334">
        <v>0</v>
      </c>
      <c r="R15079" s="334">
        <v>0</v>
      </c>
      <c r="S15079" s="334">
        <v>0</v>
      </c>
      <c r="T15079" s="334">
        <v>0</v>
      </c>
      <c r="U15079" s="334">
        <v>0</v>
      </c>
      <c r="V15079" s="334">
        <v>0</v>
      </c>
      <c r="W15079" s="334">
        <v>0</v>
      </c>
      <c r="X15079" s="334">
        <v>0</v>
      </c>
      <c r="Y15079" s="334">
        <v>0</v>
      </c>
      <c r="Z15079" s="334">
        <v>0</v>
      </c>
      <c r="AA15079" s="334">
        <v>0</v>
      </c>
      <c r="AB15079" s="334">
        <v>0</v>
      </c>
      <c r="AD15079" s="334">
        <v>0</v>
      </c>
      <c r="AE15079" s="334">
        <f t="shared" si="2357"/>
        <v>0</v>
      </c>
      <c r="AF15079" s="334">
        <f t="shared" si="2358"/>
        <v>0</v>
      </c>
      <c r="AG15079" s="340">
        <f t="shared" si="2359"/>
        <v>0</v>
      </c>
      <c r="AI15079" s="340">
        <f t="shared" si="2362"/>
        <v>0</v>
      </c>
      <c r="AJ15079" s="340">
        <f t="shared" si="2362"/>
        <v>0</v>
      </c>
      <c r="AK15079" s="340">
        <f t="shared" si="2362"/>
        <v>0</v>
      </c>
      <c r="AL15079" s="340">
        <f t="shared" si="2362"/>
        <v>0</v>
      </c>
      <c r="AM15079" s="340">
        <f t="shared" si="2362"/>
        <v>0</v>
      </c>
    </row>
    <row r="15080" spans="1:39" x14ac:dyDescent="0.35">
      <c r="A15080" s="337">
        <v>36993</v>
      </c>
      <c r="B15080" s="338">
        <f t="shared" si="2354"/>
        <v>2001</v>
      </c>
      <c r="C15080" s="338">
        <f t="shared" si="2355"/>
        <v>4</v>
      </c>
      <c r="D15080" s="338">
        <f t="shared" si="2356"/>
        <v>12</v>
      </c>
      <c r="E15080" s="334">
        <v>0</v>
      </c>
      <c r="F15080" s="334">
        <v>0</v>
      </c>
      <c r="G15080" s="334">
        <v>0</v>
      </c>
      <c r="H15080" s="334">
        <v>0</v>
      </c>
      <c r="I15080" s="334">
        <v>0</v>
      </c>
      <c r="J15080" s="334">
        <v>0</v>
      </c>
      <c r="K15080" s="334">
        <v>0</v>
      </c>
      <c r="L15080" s="334">
        <v>0</v>
      </c>
      <c r="M15080" s="334">
        <v>0</v>
      </c>
      <c r="N15080" s="334">
        <v>0</v>
      </c>
      <c r="O15080" s="334">
        <v>0</v>
      </c>
      <c r="P15080" s="334">
        <v>0</v>
      </c>
      <c r="Q15080" s="334">
        <v>0</v>
      </c>
      <c r="R15080" s="334">
        <v>0</v>
      </c>
      <c r="S15080" s="334">
        <v>0</v>
      </c>
      <c r="T15080" s="334">
        <v>0</v>
      </c>
      <c r="U15080" s="334">
        <v>0</v>
      </c>
      <c r="V15080" s="334">
        <v>0</v>
      </c>
      <c r="W15080" s="334">
        <v>0</v>
      </c>
      <c r="X15080" s="334">
        <v>0</v>
      </c>
      <c r="Y15080" s="334">
        <v>0</v>
      </c>
      <c r="Z15080" s="334">
        <v>0</v>
      </c>
      <c r="AA15080" s="334">
        <v>0</v>
      </c>
      <c r="AB15080" s="334">
        <v>0</v>
      </c>
      <c r="AD15080" s="334">
        <v>0</v>
      </c>
      <c r="AE15080" s="334">
        <f t="shared" si="2357"/>
        <v>0</v>
      </c>
      <c r="AF15080" s="334">
        <f t="shared" si="2358"/>
        <v>0</v>
      </c>
      <c r="AG15080" s="340">
        <f t="shared" si="2359"/>
        <v>0</v>
      </c>
      <c r="AI15080" s="340">
        <f t="shared" si="2362"/>
        <v>0</v>
      </c>
      <c r="AJ15080" s="340">
        <f t="shared" si="2362"/>
        <v>0</v>
      </c>
      <c r="AK15080" s="340">
        <f t="shared" si="2362"/>
        <v>0</v>
      </c>
      <c r="AL15080" s="340">
        <f t="shared" si="2362"/>
        <v>0</v>
      </c>
      <c r="AM15080" s="340">
        <f t="shared" si="2362"/>
        <v>0</v>
      </c>
    </row>
    <row r="15081" spans="1:39" x14ac:dyDescent="0.35">
      <c r="A15081" s="337">
        <v>36994</v>
      </c>
      <c r="B15081" s="338">
        <f t="shared" si="2354"/>
        <v>2001</v>
      </c>
      <c r="C15081" s="338">
        <f t="shared" si="2355"/>
        <v>4</v>
      </c>
      <c r="D15081" s="338">
        <f t="shared" si="2356"/>
        <v>13</v>
      </c>
      <c r="E15081" s="334">
        <v>0</v>
      </c>
      <c r="F15081" s="334">
        <v>0</v>
      </c>
      <c r="G15081" s="334">
        <v>0</v>
      </c>
      <c r="H15081" s="334">
        <v>0</v>
      </c>
      <c r="I15081" s="334">
        <v>0</v>
      </c>
      <c r="J15081" s="334">
        <v>0</v>
      </c>
      <c r="K15081" s="334">
        <v>0</v>
      </c>
      <c r="L15081" s="334">
        <v>0</v>
      </c>
      <c r="M15081" s="334">
        <v>0</v>
      </c>
      <c r="N15081" s="334">
        <v>0</v>
      </c>
      <c r="O15081" s="334">
        <v>0</v>
      </c>
      <c r="P15081" s="334">
        <v>0</v>
      </c>
      <c r="Q15081" s="334">
        <v>0</v>
      </c>
      <c r="R15081" s="334">
        <v>0</v>
      </c>
      <c r="S15081" s="334">
        <v>0</v>
      </c>
      <c r="T15081" s="334">
        <v>0</v>
      </c>
      <c r="U15081" s="334">
        <v>0</v>
      </c>
      <c r="V15081" s="334">
        <v>0</v>
      </c>
      <c r="W15081" s="334">
        <v>0</v>
      </c>
      <c r="X15081" s="334">
        <v>0</v>
      </c>
      <c r="Y15081" s="334">
        <v>0</v>
      </c>
      <c r="Z15081" s="334">
        <v>0</v>
      </c>
      <c r="AA15081" s="334">
        <v>0</v>
      </c>
      <c r="AB15081" s="334">
        <v>0</v>
      </c>
      <c r="AD15081" s="334">
        <v>0</v>
      </c>
      <c r="AE15081" s="334">
        <f t="shared" si="2357"/>
        <v>0</v>
      </c>
      <c r="AF15081" s="334">
        <f t="shared" si="2358"/>
        <v>0</v>
      </c>
      <c r="AG15081" s="340">
        <f t="shared" si="2359"/>
        <v>0</v>
      </c>
      <c r="AI15081" s="340">
        <f t="shared" si="2362"/>
        <v>0</v>
      </c>
      <c r="AJ15081" s="340">
        <f t="shared" si="2362"/>
        <v>0</v>
      </c>
      <c r="AK15081" s="340">
        <f t="shared" si="2362"/>
        <v>0</v>
      </c>
      <c r="AL15081" s="340">
        <f t="shared" si="2362"/>
        <v>0</v>
      </c>
      <c r="AM15081" s="340">
        <f t="shared" si="2362"/>
        <v>0</v>
      </c>
    </row>
    <row r="15082" spans="1:39" x14ac:dyDescent="0.35">
      <c r="A15082" s="337">
        <v>36995</v>
      </c>
      <c r="B15082" s="338">
        <f t="shared" si="2354"/>
        <v>2001</v>
      </c>
      <c r="C15082" s="338">
        <f t="shared" si="2355"/>
        <v>4</v>
      </c>
      <c r="D15082" s="338">
        <f t="shared" si="2356"/>
        <v>14</v>
      </c>
      <c r="E15082" s="334">
        <v>0</v>
      </c>
      <c r="F15082" s="334">
        <v>0</v>
      </c>
      <c r="G15082" s="334">
        <v>0</v>
      </c>
      <c r="H15082" s="334">
        <v>0</v>
      </c>
      <c r="I15082" s="334">
        <v>0</v>
      </c>
      <c r="J15082" s="334">
        <v>0</v>
      </c>
      <c r="K15082" s="334">
        <v>0</v>
      </c>
      <c r="L15082" s="334">
        <v>0.1</v>
      </c>
      <c r="M15082" s="334">
        <v>0</v>
      </c>
      <c r="N15082" s="334">
        <v>0</v>
      </c>
      <c r="O15082" s="334">
        <v>0</v>
      </c>
      <c r="P15082" s="334">
        <v>0</v>
      </c>
      <c r="Q15082" s="334">
        <v>0</v>
      </c>
      <c r="R15082" s="334">
        <v>0.1</v>
      </c>
      <c r="S15082" s="334">
        <v>0</v>
      </c>
      <c r="T15082" s="334">
        <v>0</v>
      </c>
      <c r="U15082" s="334">
        <v>0</v>
      </c>
      <c r="V15082" s="334">
        <v>0</v>
      </c>
      <c r="W15082" s="334">
        <v>0</v>
      </c>
      <c r="X15082" s="334">
        <v>0</v>
      </c>
      <c r="Y15082" s="334">
        <v>0</v>
      </c>
      <c r="Z15082" s="334">
        <v>0</v>
      </c>
      <c r="AA15082" s="334">
        <v>0</v>
      </c>
      <c r="AB15082" s="334">
        <v>0</v>
      </c>
      <c r="AD15082" s="334">
        <v>0.2</v>
      </c>
      <c r="AE15082" s="334">
        <f t="shared" si="2357"/>
        <v>0.2</v>
      </c>
      <c r="AF15082" s="334">
        <f t="shared" si="2358"/>
        <v>0.2</v>
      </c>
      <c r="AG15082" s="340">
        <f t="shared" si="2359"/>
        <v>0</v>
      </c>
      <c r="AI15082" s="340">
        <f t="shared" si="2362"/>
        <v>0</v>
      </c>
      <c r="AJ15082" s="340">
        <f t="shared" si="2362"/>
        <v>0</v>
      </c>
      <c r="AK15082" s="340">
        <f t="shared" si="2362"/>
        <v>0</v>
      </c>
      <c r="AL15082" s="340">
        <f t="shared" si="2362"/>
        <v>0</v>
      </c>
      <c r="AM15082" s="340">
        <f t="shared" si="2362"/>
        <v>0</v>
      </c>
    </row>
    <row r="15083" spans="1:39" x14ac:dyDescent="0.35">
      <c r="A15083" s="337">
        <v>36996</v>
      </c>
      <c r="B15083" s="338">
        <f t="shared" si="2354"/>
        <v>2001</v>
      </c>
      <c r="C15083" s="338">
        <f t="shared" si="2355"/>
        <v>4</v>
      </c>
      <c r="D15083" s="338">
        <f t="shared" si="2356"/>
        <v>15</v>
      </c>
      <c r="E15083" s="334">
        <v>0</v>
      </c>
      <c r="F15083" s="334">
        <v>0.1</v>
      </c>
      <c r="G15083" s="334">
        <v>0</v>
      </c>
      <c r="H15083" s="334">
        <v>0.1</v>
      </c>
      <c r="I15083" s="334">
        <v>0</v>
      </c>
      <c r="J15083" s="334">
        <v>0</v>
      </c>
      <c r="K15083" s="334">
        <v>0</v>
      </c>
      <c r="L15083" s="334">
        <v>0</v>
      </c>
      <c r="M15083" s="334">
        <v>0</v>
      </c>
      <c r="N15083" s="334">
        <v>0</v>
      </c>
      <c r="O15083" s="334">
        <v>0</v>
      </c>
      <c r="P15083" s="334">
        <v>0</v>
      </c>
      <c r="Q15083" s="334">
        <v>0</v>
      </c>
      <c r="R15083" s="334">
        <v>0</v>
      </c>
      <c r="S15083" s="334">
        <v>0</v>
      </c>
      <c r="T15083" s="334">
        <v>0</v>
      </c>
      <c r="U15083" s="334">
        <v>0</v>
      </c>
      <c r="V15083" s="334">
        <v>0</v>
      </c>
      <c r="W15083" s="334">
        <v>0</v>
      </c>
      <c r="X15083" s="334">
        <v>0</v>
      </c>
      <c r="Y15083" s="334">
        <v>0</v>
      </c>
      <c r="Z15083" s="334">
        <v>0</v>
      </c>
      <c r="AA15083" s="334">
        <v>0</v>
      </c>
      <c r="AB15083" s="334">
        <v>0</v>
      </c>
      <c r="AD15083" s="334">
        <v>0.2</v>
      </c>
      <c r="AE15083" s="334">
        <f t="shared" si="2357"/>
        <v>0.2</v>
      </c>
      <c r="AF15083" s="334">
        <f t="shared" si="2358"/>
        <v>0.2</v>
      </c>
      <c r="AG15083" s="340">
        <f t="shared" si="2359"/>
        <v>0</v>
      </c>
      <c r="AI15083" s="340">
        <f t="shared" si="2362"/>
        <v>0</v>
      </c>
      <c r="AJ15083" s="340">
        <f t="shared" si="2362"/>
        <v>0</v>
      </c>
      <c r="AK15083" s="340">
        <f t="shared" si="2362"/>
        <v>0</v>
      </c>
      <c r="AL15083" s="340">
        <f t="shared" si="2362"/>
        <v>0</v>
      </c>
      <c r="AM15083" s="340">
        <f t="shared" si="2362"/>
        <v>0</v>
      </c>
    </row>
    <row r="15084" spans="1:39" x14ac:dyDescent="0.35">
      <c r="A15084" s="337">
        <v>36997</v>
      </c>
      <c r="B15084" s="338">
        <f t="shared" si="2354"/>
        <v>2001</v>
      </c>
      <c r="C15084" s="338">
        <f t="shared" si="2355"/>
        <v>4</v>
      </c>
      <c r="D15084" s="338">
        <f t="shared" si="2356"/>
        <v>16</v>
      </c>
      <c r="E15084" s="334">
        <v>0</v>
      </c>
      <c r="F15084" s="334">
        <v>0</v>
      </c>
      <c r="G15084" s="334">
        <v>0</v>
      </c>
      <c r="H15084" s="334">
        <v>0</v>
      </c>
      <c r="I15084" s="334">
        <v>0</v>
      </c>
      <c r="J15084" s="334">
        <v>0</v>
      </c>
      <c r="K15084" s="334">
        <v>0</v>
      </c>
      <c r="L15084" s="334">
        <v>0</v>
      </c>
      <c r="M15084" s="334">
        <v>0</v>
      </c>
      <c r="N15084" s="334">
        <v>0</v>
      </c>
      <c r="O15084" s="334">
        <v>0</v>
      </c>
      <c r="P15084" s="334">
        <v>0</v>
      </c>
      <c r="Q15084" s="334">
        <v>0</v>
      </c>
      <c r="R15084" s="334">
        <v>0</v>
      </c>
      <c r="S15084" s="334">
        <v>0</v>
      </c>
      <c r="T15084" s="334">
        <v>0</v>
      </c>
      <c r="U15084" s="334">
        <v>0</v>
      </c>
      <c r="V15084" s="334">
        <v>0</v>
      </c>
      <c r="W15084" s="334">
        <v>0</v>
      </c>
      <c r="X15084" s="334">
        <v>0</v>
      </c>
      <c r="Y15084" s="334">
        <v>0</v>
      </c>
      <c r="Z15084" s="334">
        <v>0</v>
      </c>
      <c r="AA15084" s="334">
        <v>0</v>
      </c>
      <c r="AB15084" s="334">
        <v>0</v>
      </c>
      <c r="AD15084" s="334">
        <v>0</v>
      </c>
      <c r="AE15084" s="334">
        <f t="shared" si="2357"/>
        <v>0</v>
      </c>
      <c r="AF15084" s="334">
        <f t="shared" si="2358"/>
        <v>0</v>
      </c>
      <c r="AG15084" s="340">
        <f t="shared" si="2359"/>
        <v>0</v>
      </c>
      <c r="AI15084" s="340">
        <f t="shared" si="2362"/>
        <v>0</v>
      </c>
      <c r="AJ15084" s="340">
        <f t="shared" si="2362"/>
        <v>0</v>
      </c>
      <c r="AK15084" s="340">
        <f t="shared" si="2362"/>
        <v>0</v>
      </c>
      <c r="AL15084" s="340">
        <f t="shared" si="2362"/>
        <v>0</v>
      </c>
      <c r="AM15084" s="340">
        <f t="shared" si="2362"/>
        <v>0</v>
      </c>
    </row>
    <row r="15085" spans="1:39" x14ac:dyDescent="0.35">
      <c r="A15085" s="337">
        <v>36998</v>
      </c>
      <c r="B15085" s="338">
        <f t="shared" si="2354"/>
        <v>2001</v>
      </c>
      <c r="C15085" s="338">
        <f t="shared" si="2355"/>
        <v>4</v>
      </c>
      <c r="D15085" s="338">
        <f t="shared" si="2356"/>
        <v>17</v>
      </c>
      <c r="E15085" s="334">
        <v>0</v>
      </c>
      <c r="F15085" s="334">
        <v>0</v>
      </c>
      <c r="G15085" s="334">
        <v>0</v>
      </c>
      <c r="H15085" s="334">
        <v>0</v>
      </c>
      <c r="I15085" s="334">
        <v>0</v>
      </c>
      <c r="J15085" s="334">
        <v>0</v>
      </c>
      <c r="K15085" s="334">
        <v>0</v>
      </c>
      <c r="L15085" s="334">
        <v>0</v>
      </c>
      <c r="M15085" s="334">
        <v>0</v>
      </c>
      <c r="N15085" s="334">
        <v>0</v>
      </c>
      <c r="O15085" s="334">
        <v>0</v>
      </c>
      <c r="P15085" s="334">
        <v>0</v>
      </c>
      <c r="Q15085" s="334">
        <v>0</v>
      </c>
      <c r="R15085" s="334">
        <v>0</v>
      </c>
      <c r="S15085" s="334">
        <v>0</v>
      </c>
      <c r="T15085" s="334">
        <v>0</v>
      </c>
      <c r="U15085" s="334">
        <v>0</v>
      </c>
      <c r="V15085" s="334">
        <v>0</v>
      </c>
      <c r="W15085" s="334">
        <v>0</v>
      </c>
      <c r="X15085" s="334">
        <v>0</v>
      </c>
      <c r="Y15085" s="334">
        <v>0</v>
      </c>
      <c r="Z15085" s="334">
        <v>0</v>
      </c>
      <c r="AA15085" s="334">
        <v>0</v>
      </c>
      <c r="AB15085" s="334">
        <v>0</v>
      </c>
      <c r="AD15085" s="334">
        <v>0</v>
      </c>
      <c r="AE15085" s="334">
        <f t="shared" si="2357"/>
        <v>0</v>
      </c>
      <c r="AF15085" s="334">
        <f t="shared" si="2358"/>
        <v>0</v>
      </c>
      <c r="AG15085" s="340">
        <f t="shared" si="2359"/>
        <v>0</v>
      </c>
      <c r="AI15085" s="340">
        <f t="shared" si="2362"/>
        <v>0</v>
      </c>
      <c r="AJ15085" s="340">
        <f t="shared" si="2362"/>
        <v>0</v>
      </c>
      <c r="AK15085" s="340">
        <f t="shared" si="2362"/>
        <v>0</v>
      </c>
      <c r="AL15085" s="340">
        <f t="shared" si="2362"/>
        <v>0</v>
      </c>
      <c r="AM15085" s="340">
        <f t="shared" si="2362"/>
        <v>0</v>
      </c>
    </row>
    <row r="15086" spans="1:39" x14ac:dyDescent="0.35">
      <c r="A15086" s="337">
        <v>36999</v>
      </c>
      <c r="B15086" s="338">
        <f t="shared" si="2354"/>
        <v>2001</v>
      </c>
      <c r="C15086" s="338">
        <f t="shared" si="2355"/>
        <v>4</v>
      </c>
      <c r="D15086" s="338">
        <f t="shared" si="2356"/>
        <v>18</v>
      </c>
      <c r="E15086" s="334">
        <v>0</v>
      </c>
      <c r="F15086" s="334">
        <v>0</v>
      </c>
      <c r="G15086" s="334">
        <v>0</v>
      </c>
      <c r="H15086" s="334">
        <v>0</v>
      </c>
      <c r="I15086" s="334">
        <v>0</v>
      </c>
      <c r="J15086" s="334">
        <v>0</v>
      </c>
      <c r="K15086" s="334">
        <v>0</v>
      </c>
      <c r="L15086" s="334">
        <v>0</v>
      </c>
      <c r="M15086" s="334">
        <v>0</v>
      </c>
      <c r="N15086" s="334">
        <v>0</v>
      </c>
      <c r="O15086" s="334">
        <v>0</v>
      </c>
      <c r="P15086" s="334">
        <v>0</v>
      </c>
      <c r="Q15086" s="334">
        <v>0</v>
      </c>
      <c r="R15086" s="334">
        <v>0</v>
      </c>
      <c r="S15086" s="334">
        <v>0</v>
      </c>
      <c r="T15086" s="334">
        <v>0</v>
      </c>
      <c r="U15086" s="334">
        <v>0</v>
      </c>
      <c r="V15086" s="334">
        <v>0</v>
      </c>
      <c r="W15086" s="334">
        <v>0</v>
      </c>
      <c r="X15086" s="334">
        <v>0</v>
      </c>
      <c r="Y15086" s="334">
        <v>0</v>
      </c>
      <c r="Z15086" s="334">
        <v>0</v>
      </c>
      <c r="AA15086" s="334">
        <v>0</v>
      </c>
      <c r="AB15086" s="334">
        <v>0</v>
      </c>
      <c r="AD15086" s="334">
        <v>0</v>
      </c>
      <c r="AE15086" s="334">
        <f t="shared" si="2357"/>
        <v>0</v>
      </c>
      <c r="AF15086" s="334">
        <f t="shared" si="2358"/>
        <v>0</v>
      </c>
      <c r="AG15086" s="340">
        <f t="shared" si="2359"/>
        <v>0</v>
      </c>
      <c r="AI15086" s="340">
        <f t="shared" si="2362"/>
        <v>0</v>
      </c>
      <c r="AJ15086" s="340">
        <f t="shared" si="2362"/>
        <v>0</v>
      </c>
      <c r="AK15086" s="340">
        <f t="shared" si="2362"/>
        <v>0</v>
      </c>
      <c r="AL15086" s="340">
        <f t="shared" si="2362"/>
        <v>0</v>
      </c>
      <c r="AM15086" s="340">
        <f t="shared" si="2362"/>
        <v>0</v>
      </c>
    </row>
    <row r="15087" spans="1:39" x14ac:dyDescent="0.35">
      <c r="A15087" s="337">
        <v>37000</v>
      </c>
      <c r="B15087" s="338">
        <f t="shared" si="2354"/>
        <v>2001</v>
      </c>
      <c r="C15087" s="338">
        <f t="shared" si="2355"/>
        <v>4</v>
      </c>
      <c r="D15087" s="338">
        <f t="shared" si="2356"/>
        <v>19</v>
      </c>
      <c r="E15087" s="334">
        <v>0</v>
      </c>
      <c r="F15087" s="334">
        <v>0</v>
      </c>
      <c r="G15087" s="334">
        <v>0</v>
      </c>
      <c r="H15087" s="334">
        <v>0</v>
      </c>
      <c r="I15087" s="334">
        <v>0</v>
      </c>
      <c r="J15087" s="334">
        <v>0</v>
      </c>
      <c r="K15087" s="334">
        <v>0</v>
      </c>
      <c r="L15087" s="334">
        <v>0</v>
      </c>
      <c r="M15087" s="334">
        <v>0</v>
      </c>
      <c r="N15087" s="334">
        <v>0</v>
      </c>
      <c r="O15087" s="334">
        <v>0</v>
      </c>
      <c r="P15087" s="334">
        <v>0</v>
      </c>
      <c r="Q15087" s="334">
        <v>0</v>
      </c>
      <c r="R15087" s="334">
        <v>0</v>
      </c>
      <c r="S15087" s="334">
        <v>0</v>
      </c>
      <c r="T15087" s="334">
        <v>0</v>
      </c>
      <c r="U15087" s="334">
        <v>0</v>
      </c>
      <c r="V15087" s="334">
        <v>0</v>
      </c>
      <c r="W15087" s="334">
        <v>0</v>
      </c>
      <c r="X15087" s="334">
        <v>0</v>
      </c>
      <c r="Y15087" s="334">
        <v>0</v>
      </c>
      <c r="Z15087" s="334">
        <v>0</v>
      </c>
      <c r="AA15087" s="334">
        <v>0</v>
      </c>
      <c r="AB15087" s="334">
        <v>0</v>
      </c>
      <c r="AD15087" s="334">
        <v>0</v>
      </c>
      <c r="AE15087" s="334">
        <f t="shared" si="2357"/>
        <v>0</v>
      </c>
      <c r="AF15087" s="334">
        <f t="shared" si="2358"/>
        <v>0</v>
      </c>
      <c r="AG15087" s="340">
        <f t="shared" si="2359"/>
        <v>0</v>
      </c>
      <c r="AI15087" s="340">
        <f t="shared" si="2362"/>
        <v>0</v>
      </c>
      <c r="AJ15087" s="340">
        <f t="shared" si="2362"/>
        <v>0</v>
      </c>
      <c r="AK15087" s="340">
        <f t="shared" si="2362"/>
        <v>0</v>
      </c>
      <c r="AL15087" s="340">
        <f t="shared" si="2362"/>
        <v>0</v>
      </c>
      <c r="AM15087" s="340">
        <f t="shared" si="2362"/>
        <v>0</v>
      </c>
    </row>
    <row r="15088" spans="1:39" x14ac:dyDescent="0.35">
      <c r="A15088" s="337">
        <v>37001</v>
      </c>
      <c r="B15088" s="338">
        <f t="shared" si="2354"/>
        <v>2001</v>
      </c>
      <c r="C15088" s="338">
        <f t="shared" si="2355"/>
        <v>4</v>
      </c>
      <c r="D15088" s="338">
        <f t="shared" si="2356"/>
        <v>20</v>
      </c>
      <c r="E15088" s="334">
        <v>0</v>
      </c>
      <c r="F15088" s="334">
        <v>0</v>
      </c>
      <c r="G15088" s="334">
        <v>0</v>
      </c>
      <c r="H15088" s="334">
        <v>0</v>
      </c>
      <c r="I15088" s="334">
        <v>0</v>
      </c>
      <c r="J15088" s="334">
        <v>0</v>
      </c>
      <c r="K15088" s="334">
        <v>0</v>
      </c>
      <c r="L15088" s="334">
        <v>0</v>
      </c>
      <c r="M15088" s="334">
        <v>0</v>
      </c>
      <c r="N15088" s="334">
        <v>0</v>
      </c>
      <c r="O15088" s="334">
        <v>0</v>
      </c>
      <c r="P15088" s="334">
        <v>0</v>
      </c>
      <c r="Q15088" s="334">
        <v>0</v>
      </c>
      <c r="R15088" s="334">
        <v>0</v>
      </c>
      <c r="S15088" s="334">
        <v>0</v>
      </c>
      <c r="T15088" s="334">
        <v>0</v>
      </c>
      <c r="U15088" s="334">
        <v>0</v>
      </c>
      <c r="V15088" s="334">
        <v>0</v>
      </c>
      <c r="W15088" s="334">
        <v>0</v>
      </c>
      <c r="X15088" s="334">
        <v>0</v>
      </c>
      <c r="Y15088" s="334">
        <v>0</v>
      </c>
      <c r="Z15088" s="334">
        <v>0</v>
      </c>
      <c r="AA15088" s="334">
        <v>0</v>
      </c>
      <c r="AB15088" s="334">
        <v>0</v>
      </c>
      <c r="AD15088" s="334">
        <v>0</v>
      </c>
      <c r="AE15088" s="334">
        <f t="shared" si="2357"/>
        <v>0</v>
      </c>
      <c r="AF15088" s="334">
        <f t="shared" si="2358"/>
        <v>0</v>
      </c>
      <c r="AG15088" s="340">
        <f t="shared" si="2359"/>
        <v>0</v>
      </c>
      <c r="AI15088" s="340">
        <f t="shared" si="2362"/>
        <v>0</v>
      </c>
      <c r="AJ15088" s="340">
        <f t="shared" si="2362"/>
        <v>0</v>
      </c>
      <c r="AK15088" s="340">
        <f t="shared" si="2362"/>
        <v>0</v>
      </c>
      <c r="AL15088" s="340">
        <f t="shared" si="2362"/>
        <v>0</v>
      </c>
      <c r="AM15088" s="340">
        <f t="shared" si="2362"/>
        <v>0</v>
      </c>
    </row>
    <row r="15089" spans="1:39" x14ac:dyDescent="0.35">
      <c r="A15089" s="337">
        <v>37002</v>
      </c>
      <c r="B15089" s="338">
        <f t="shared" si="2354"/>
        <v>2001</v>
      </c>
      <c r="C15089" s="338">
        <f t="shared" si="2355"/>
        <v>4</v>
      </c>
      <c r="D15089" s="338">
        <f t="shared" si="2356"/>
        <v>21</v>
      </c>
      <c r="E15089" s="334">
        <v>0</v>
      </c>
      <c r="F15089" s="334">
        <v>0</v>
      </c>
      <c r="G15089" s="334">
        <v>0</v>
      </c>
      <c r="H15089" s="334">
        <v>0</v>
      </c>
      <c r="I15089" s="334">
        <v>0</v>
      </c>
      <c r="J15089" s="334">
        <v>0</v>
      </c>
      <c r="K15089" s="334">
        <v>0</v>
      </c>
      <c r="L15089" s="334">
        <v>0</v>
      </c>
      <c r="M15089" s="334">
        <v>0</v>
      </c>
      <c r="N15089" s="334">
        <v>0</v>
      </c>
      <c r="O15089" s="334">
        <v>0</v>
      </c>
      <c r="P15089" s="334">
        <v>0</v>
      </c>
      <c r="Q15089" s="334">
        <v>0</v>
      </c>
      <c r="R15089" s="334">
        <v>0</v>
      </c>
      <c r="S15089" s="334">
        <v>0</v>
      </c>
      <c r="T15089" s="334">
        <v>0</v>
      </c>
      <c r="U15089" s="334">
        <v>0</v>
      </c>
      <c r="V15089" s="334">
        <v>0</v>
      </c>
      <c r="W15089" s="334">
        <v>0</v>
      </c>
      <c r="X15089" s="334">
        <v>0</v>
      </c>
      <c r="Y15089" s="334">
        <v>0</v>
      </c>
      <c r="Z15089" s="334">
        <v>0</v>
      </c>
      <c r="AA15089" s="334">
        <v>0</v>
      </c>
      <c r="AB15089" s="334">
        <v>0</v>
      </c>
      <c r="AD15089" s="334">
        <v>0</v>
      </c>
      <c r="AE15089" s="334">
        <f t="shared" si="2357"/>
        <v>0</v>
      </c>
      <c r="AF15089" s="334">
        <f t="shared" si="2358"/>
        <v>0</v>
      </c>
      <c r="AG15089" s="340">
        <f t="shared" si="2359"/>
        <v>0</v>
      </c>
      <c r="AI15089" s="340">
        <f t="shared" si="2362"/>
        <v>0</v>
      </c>
      <c r="AJ15089" s="340">
        <f t="shared" si="2362"/>
        <v>0</v>
      </c>
      <c r="AK15089" s="340">
        <f t="shared" si="2362"/>
        <v>0</v>
      </c>
      <c r="AL15089" s="340">
        <f t="shared" si="2362"/>
        <v>0</v>
      </c>
      <c r="AM15089" s="340">
        <f t="shared" si="2362"/>
        <v>0</v>
      </c>
    </row>
    <row r="15090" spans="1:39" x14ac:dyDescent="0.35">
      <c r="A15090" s="337">
        <v>37003</v>
      </c>
      <c r="B15090" s="338">
        <f t="shared" si="2354"/>
        <v>2001</v>
      </c>
      <c r="C15090" s="338">
        <f t="shared" si="2355"/>
        <v>4</v>
      </c>
      <c r="D15090" s="338">
        <f t="shared" si="2356"/>
        <v>22</v>
      </c>
      <c r="E15090" s="334">
        <v>0</v>
      </c>
      <c r="F15090" s="334">
        <v>0</v>
      </c>
      <c r="G15090" s="334">
        <v>0</v>
      </c>
      <c r="H15090" s="334">
        <v>0</v>
      </c>
      <c r="I15090" s="334">
        <v>0</v>
      </c>
      <c r="J15090" s="334">
        <v>0</v>
      </c>
      <c r="K15090" s="334">
        <v>0</v>
      </c>
      <c r="L15090" s="334">
        <v>0</v>
      </c>
      <c r="M15090" s="334">
        <v>0</v>
      </c>
      <c r="N15090" s="334">
        <v>0</v>
      </c>
      <c r="O15090" s="334">
        <v>0</v>
      </c>
      <c r="P15090" s="334">
        <v>0</v>
      </c>
      <c r="Q15090" s="334">
        <v>0</v>
      </c>
      <c r="R15090" s="334">
        <v>0</v>
      </c>
      <c r="S15090" s="334">
        <v>0</v>
      </c>
      <c r="T15090" s="334">
        <v>0</v>
      </c>
      <c r="U15090" s="334">
        <v>0</v>
      </c>
      <c r="V15090" s="334">
        <v>0</v>
      </c>
      <c r="W15090" s="334">
        <v>0</v>
      </c>
      <c r="X15090" s="334">
        <v>0</v>
      </c>
      <c r="Y15090" s="334">
        <v>0</v>
      </c>
      <c r="Z15090" s="334">
        <v>0</v>
      </c>
      <c r="AA15090" s="334">
        <v>0</v>
      </c>
      <c r="AB15090" s="334">
        <v>0</v>
      </c>
      <c r="AD15090" s="334">
        <v>0</v>
      </c>
      <c r="AE15090" s="334">
        <f t="shared" si="2357"/>
        <v>0</v>
      </c>
      <c r="AF15090" s="334">
        <f t="shared" si="2358"/>
        <v>0</v>
      </c>
      <c r="AG15090" s="340">
        <f t="shared" si="2359"/>
        <v>0</v>
      </c>
      <c r="AI15090" s="340">
        <f t="shared" si="2362"/>
        <v>0</v>
      </c>
      <c r="AJ15090" s="340">
        <f t="shared" si="2362"/>
        <v>0</v>
      </c>
      <c r="AK15090" s="340">
        <f t="shared" si="2362"/>
        <v>0</v>
      </c>
      <c r="AL15090" s="340">
        <f t="shared" si="2362"/>
        <v>0</v>
      </c>
      <c r="AM15090" s="340">
        <f t="shared" si="2362"/>
        <v>0</v>
      </c>
    </row>
    <row r="15091" spans="1:39" x14ac:dyDescent="0.35">
      <c r="A15091" s="337">
        <v>37004</v>
      </c>
      <c r="B15091" s="338">
        <f t="shared" si="2354"/>
        <v>2001</v>
      </c>
      <c r="C15091" s="338">
        <f t="shared" si="2355"/>
        <v>4</v>
      </c>
      <c r="D15091" s="338">
        <f t="shared" si="2356"/>
        <v>23</v>
      </c>
      <c r="E15091" s="334">
        <v>0</v>
      </c>
      <c r="F15091" s="334">
        <v>0</v>
      </c>
      <c r="G15091" s="334">
        <v>0</v>
      </c>
      <c r="H15091" s="334">
        <v>0</v>
      </c>
      <c r="I15091" s="334">
        <v>0</v>
      </c>
      <c r="J15091" s="334">
        <v>0</v>
      </c>
      <c r="K15091" s="334">
        <v>0</v>
      </c>
      <c r="L15091" s="334">
        <v>0</v>
      </c>
      <c r="M15091" s="334">
        <v>0</v>
      </c>
      <c r="N15091" s="334">
        <v>0</v>
      </c>
      <c r="O15091" s="334">
        <v>0</v>
      </c>
      <c r="P15091" s="334">
        <v>0</v>
      </c>
      <c r="Q15091" s="334">
        <v>0</v>
      </c>
      <c r="R15091" s="334">
        <v>0</v>
      </c>
      <c r="S15091" s="334">
        <v>0</v>
      </c>
      <c r="T15091" s="334">
        <v>0</v>
      </c>
      <c r="U15091" s="334">
        <v>0</v>
      </c>
      <c r="V15091" s="334">
        <v>0</v>
      </c>
      <c r="W15091" s="334">
        <v>0</v>
      </c>
      <c r="X15091" s="334">
        <v>0</v>
      </c>
      <c r="Y15091" s="334">
        <v>0</v>
      </c>
      <c r="Z15091" s="334">
        <v>0</v>
      </c>
      <c r="AA15091" s="334">
        <v>0</v>
      </c>
      <c r="AB15091" s="334">
        <v>0</v>
      </c>
      <c r="AD15091" s="334">
        <v>0</v>
      </c>
      <c r="AE15091" s="334">
        <f t="shared" si="2357"/>
        <v>0</v>
      </c>
      <c r="AF15091" s="334">
        <f t="shared" si="2358"/>
        <v>0</v>
      </c>
      <c r="AG15091" s="340">
        <f t="shared" si="2359"/>
        <v>0</v>
      </c>
      <c r="AI15091" s="340">
        <f t="shared" si="2362"/>
        <v>0</v>
      </c>
      <c r="AJ15091" s="340">
        <f t="shared" si="2362"/>
        <v>0</v>
      </c>
      <c r="AK15091" s="340">
        <f t="shared" si="2362"/>
        <v>0</v>
      </c>
      <c r="AL15091" s="340">
        <f t="shared" si="2362"/>
        <v>0</v>
      </c>
      <c r="AM15091" s="340">
        <f t="shared" si="2362"/>
        <v>0</v>
      </c>
    </row>
    <row r="15092" spans="1:39" x14ac:dyDescent="0.35">
      <c r="A15092" s="337">
        <v>37005</v>
      </c>
      <c r="B15092" s="338">
        <f t="shared" si="2354"/>
        <v>2001</v>
      </c>
      <c r="C15092" s="338">
        <f t="shared" si="2355"/>
        <v>4</v>
      </c>
      <c r="D15092" s="338">
        <f t="shared" si="2356"/>
        <v>24</v>
      </c>
      <c r="E15092" s="334">
        <v>0</v>
      </c>
      <c r="F15092" s="334">
        <v>0</v>
      </c>
      <c r="G15092" s="334">
        <v>0</v>
      </c>
      <c r="H15092" s="334">
        <v>0</v>
      </c>
      <c r="I15092" s="334">
        <v>0</v>
      </c>
      <c r="J15092" s="334">
        <v>0</v>
      </c>
      <c r="K15092" s="334">
        <v>0</v>
      </c>
      <c r="L15092" s="334">
        <v>0</v>
      </c>
      <c r="M15092" s="334">
        <v>0</v>
      </c>
      <c r="N15092" s="334">
        <v>0</v>
      </c>
      <c r="O15092" s="334">
        <v>0</v>
      </c>
      <c r="P15092" s="334">
        <v>0</v>
      </c>
      <c r="Q15092" s="334">
        <v>0</v>
      </c>
      <c r="R15092" s="334">
        <v>0</v>
      </c>
      <c r="S15092" s="334">
        <v>0</v>
      </c>
      <c r="T15092" s="334">
        <v>0</v>
      </c>
      <c r="U15092" s="334">
        <v>0</v>
      </c>
      <c r="V15092" s="334">
        <v>0</v>
      </c>
      <c r="W15092" s="334">
        <v>0</v>
      </c>
      <c r="X15092" s="334">
        <v>0</v>
      </c>
      <c r="Y15092" s="334">
        <v>0</v>
      </c>
      <c r="Z15092" s="334">
        <v>0</v>
      </c>
      <c r="AA15092" s="334">
        <v>0</v>
      </c>
      <c r="AB15092" s="334">
        <v>0</v>
      </c>
      <c r="AD15092" s="334">
        <v>0</v>
      </c>
      <c r="AE15092" s="334">
        <f t="shared" si="2357"/>
        <v>0</v>
      </c>
      <c r="AF15092" s="334">
        <f t="shared" si="2358"/>
        <v>0</v>
      </c>
      <c r="AG15092" s="340">
        <f t="shared" si="2359"/>
        <v>0</v>
      </c>
      <c r="AI15092" s="340">
        <f t="shared" ref="AI15092:AM15107" si="2363">IF($C15092=AI$1,$AF15092,0)</f>
        <v>0</v>
      </c>
      <c r="AJ15092" s="340">
        <f t="shared" si="2363"/>
        <v>0</v>
      </c>
      <c r="AK15092" s="340">
        <f t="shared" si="2363"/>
        <v>0</v>
      </c>
      <c r="AL15092" s="340">
        <f t="shared" si="2363"/>
        <v>0</v>
      </c>
      <c r="AM15092" s="340">
        <f t="shared" si="2363"/>
        <v>0</v>
      </c>
    </row>
    <row r="15093" spans="1:39" x14ac:dyDescent="0.35">
      <c r="A15093" s="337">
        <v>37006</v>
      </c>
      <c r="B15093" s="338">
        <f t="shared" si="2354"/>
        <v>2001</v>
      </c>
      <c r="C15093" s="338">
        <f t="shared" si="2355"/>
        <v>4</v>
      </c>
      <c r="D15093" s="338">
        <f t="shared" si="2356"/>
        <v>25</v>
      </c>
      <c r="E15093" s="334">
        <v>0</v>
      </c>
      <c r="F15093" s="334">
        <v>0</v>
      </c>
      <c r="G15093" s="334">
        <v>0</v>
      </c>
      <c r="H15093" s="334">
        <v>0</v>
      </c>
      <c r="I15093" s="334">
        <v>0</v>
      </c>
      <c r="J15093" s="334">
        <v>0</v>
      </c>
      <c r="K15093" s="334">
        <v>0</v>
      </c>
      <c r="L15093" s="334">
        <v>0</v>
      </c>
      <c r="M15093" s="334">
        <v>0</v>
      </c>
      <c r="N15093" s="334">
        <v>0</v>
      </c>
      <c r="O15093" s="334">
        <v>0</v>
      </c>
      <c r="P15093" s="334">
        <v>0</v>
      </c>
      <c r="Q15093" s="334">
        <v>0</v>
      </c>
      <c r="R15093" s="334">
        <v>0</v>
      </c>
      <c r="S15093" s="334">
        <v>0</v>
      </c>
      <c r="T15093" s="334">
        <v>0</v>
      </c>
      <c r="U15093" s="334">
        <v>0</v>
      </c>
      <c r="V15093" s="334">
        <v>0</v>
      </c>
      <c r="W15093" s="334">
        <v>0</v>
      </c>
      <c r="X15093" s="334">
        <v>0</v>
      </c>
      <c r="Y15093" s="334">
        <v>0</v>
      </c>
      <c r="Z15093" s="334">
        <v>0</v>
      </c>
      <c r="AA15093" s="334">
        <v>0</v>
      </c>
      <c r="AB15093" s="334">
        <v>0</v>
      </c>
      <c r="AD15093" s="334">
        <v>0</v>
      </c>
      <c r="AE15093" s="334">
        <f t="shared" si="2357"/>
        <v>0</v>
      </c>
      <c r="AF15093" s="334">
        <f t="shared" si="2358"/>
        <v>0</v>
      </c>
      <c r="AG15093" s="340">
        <f t="shared" si="2359"/>
        <v>0</v>
      </c>
      <c r="AI15093" s="340">
        <f t="shared" si="2363"/>
        <v>0</v>
      </c>
      <c r="AJ15093" s="340">
        <f t="shared" si="2363"/>
        <v>0</v>
      </c>
      <c r="AK15093" s="340">
        <f t="shared" si="2363"/>
        <v>0</v>
      </c>
      <c r="AL15093" s="340">
        <f t="shared" si="2363"/>
        <v>0</v>
      </c>
      <c r="AM15093" s="340">
        <f t="shared" si="2363"/>
        <v>0</v>
      </c>
    </row>
    <row r="15094" spans="1:39" x14ac:dyDescent="0.35">
      <c r="A15094" s="337">
        <v>37007</v>
      </c>
      <c r="B15094" s="338">
        <f t="shared" si="2354"/>
        <v>2001</v>
      </c>
      <c r="C15094" s="338">
        <f t="shared" si="2355"/>
        <v>4</v>
      </c>
      <c r="D15094" s="338">
        <f t="shared" si="2356"/>
        <v>26</v>
      </c>
      <c r="E15094" s="334">
        <v>0</v>
      </c>
      <c r="F15094" s="334">
        <v>0</v>
      </c>
      <c r="G15094" s="334">
        <v>0</v>
      </c>
      <c r="H15094" s="334">
        <v>0</v>
      </c>
      <c r="I15094" s="334">
        <v>0</v>
      </c>
      <c r="J15094" s="334">
        <v>0</v>
      </c>
      <c r="K15094" s="334">
        <v>0</v>
      </c>
      <c r="L15094" s="334">
        <v>0</v>
      </c>
      <c r="M15094" s="334">
        <v>0</v>
      </c>
      <c r="N15094" s="334">
        <v>0</v>
      </c>
      <c r="O15094" s="334">
        <v>0</v>
      </c>
      <c r="P15094" s="334">
        <v>0</v>
      </c>
      <c r="Q15094" s="334">
        <v>0</v>
      </c>
      <c r="R15094" s="334">
        <v>0</v>
      </c>
      <c r="S15094" s="334">
        <v>0</v>
      </c>
      <c r="T15094" s="334">
        <v>0</v>
      </c>
      <c r="U15094" s="334">
        <v>0</v>
      </c>
      <c r="V15094" s="334">
        <v>0</v>
      </c>
      <c r="W15094" s="334">
        <v>0</v>
      </c>
      <c r="X15094" s="334">
        <v>0</v>
      </c>
      <c r="Y15094" s="334">
        <v>0</v>
      </c>
      <c r="Z15094" s="334">
        <v>0</v>
      </c>
      <c r="AA15094" s="334">
        <v>0</v>
      </c>
      <c r="AB15094" s="334">
        <v>0</v>
      </c>
      <c r="AD15094" s="334">
        <v>0</v>
      </c>
      <c r="AE15094" s="334">
        <f t="shared" si="2357"/>
        <v>0</v>
      </c>
      <c r="AF15094" s="334">
        <f t="shared" si="2358"/>
        <v>0</v>
      </c>
      <c r="AG15094" s="340">
        <f t="shared" si="2359"/>
        <v>0</v>
      </c>
      <c r="AI15094" s="340">
        <f t="shared" si="2363"/>
        <v>0</v>
      </c>
      <c r="AJ15094" s="340">
        <f t="shared" si="2363"/>
        <v>0</v>
      </c>
      <c r="AK15094" s="340">
        <f t="shared" si="2363"/>
        <v>0</v>
      </c>
      <c r="AL15094" s="340">
        <f t="shared" si="2363"/>
        <v>0</v>
      </c>
      <c r="AM15094" s="340">
        <f t="shared" si="2363"/>
        <v>0</v>
      </c>
    </row>
    <row r="15095" spans="1:39" x14ac:dyDescent="0.35">
      <c r="A15095" s="337">
        <v>37008</v>
      </c>
      <c r="B15095" s="338">
        <f t="shared" si="2354"/>
        <v>2001</v>
      </c>
      <c r="C15095" s="338">
        <f t="shared" si="2355"/>
        <v>4</v>
      </c>
      <c r="D15095" s="338">
        <f t="shared" si="2356"/>
        <v>27</v>
      </c>
      <c r="E15095" s="334">
        <v>0</v>
      </c>
      <c r="F15095" s="334">
        <v>0</v>
      </c>
      <c r="G15095" s="334">
        <v>0</v>
      </c>
      <c r="H15095" s="334">
        <v>0</v>
      </c>
      <c r="I15095" s="334">
        <v>0</v>
      </c>
      <c r="J15095" s="334">
        <v>0</v>
      </c>
      <c r="K15095" s="334">
        <v>0</v>
      </c>
      <c r="L15095" s="334">
        <v>0</v>
      </c>
      <c r="M15095" s="334">
        <v>0</v>
      </c>
      <c r="N15095" s="334">
        <v>0</v>
      </c>
      <c r="O15095" s="334">
        <v>0</v>
      </c>
      <c r="P15095" s="334">
        <v>0</v>
      </c>
      <c r="Q15095" s="334">
        <v>0</v>
      </c>
      <c r="R15095" s="334">
        <v>0</v>
      </c>
      <c r="S15095" s="334">
        <v>0</v>
      </c>
      <c r="T15095" s="334">
        <v>0</v>
      </c>
      <c r="U15095" s="334">
        <v>0</v>
      </c>
      <c r="V15095" s="334">
        <v>0</v>
      </c>
      <c r="W15095" s="334">
        <v>0</v>
      </c>
      <c r="X15095" s="334">
        <v>0</v>
      </c>
      <c r="Y15095" s="334">
        <v>0</v>
      </c>
      <c r="Z15095" s="334">
        <v>0</v>
      </c>
      <c r="AA15095" s="334">
        <v>0</v>
      </c>
      <c r="AB15095" s="334">
        <v>0</v>
      </c>
      <c r="AD15095" s="334">
        <v>0</v>
      </c>
      <c r="AE15095" s="334">
        <f t="shared" si="2357"/>
        <v>0</v>
      </c>
      <c r="AF15095" s="334">
        <f t="shared" si="2358"/>
        <v>0</v>
      </c>
      <c r="AG15095" s="340">
        <f t="shared" si="2359"/>
        <v>0</v>
      </c>
      <c r="AI15095" s="340">
        <f t="shared" si="2363"/>
        <v>0</v>
      </c>
      <c r="AJ15095" s="340">
        <f t="shared" si="2363"/>
        <v>0</v>
      </c>
      <c r="AK15095" s="340">
        <f t="shared" si="2363"/>
        <v>0</v>
      </c>
      <c r="AL15095" s="340">
        <f t="shared" si="2363"/>
        <v>0</v>
      </c>
      <c r="AM15095" s="340">
        <f t="shared" si="2363"/>
        <v>0</v>
      </c>
    </row>
    <row r="15096" spans="1:39" x14ac:dyDescent="0.35">
      <c r="A15096" s="337">
        <v>37009</v>
      </c>
      <c r="B15096" s="338">
        <f t="shared" si="2354"/>
        <v>2001</v>
      </c>
      <c r="C15096" s="338">
        <f t="shared" si="2355"/>
        <v>4</v>
      </c>
      <c r="D15096" s="338">
        <f t="shared" si="2356"/>
        <v>28</v>
      </c>
      <c r="E15096" s="334">
        <v>0</v>
      </c>
      <c r="F15096" s="334">
        <v>0</v>
      </c>
      <c r="G15096" s="334">
        <v>0</v>
      </c>
      <c r="H15096" s="334">
        <v>0</v>
      </c>
      <c r="I15096" s="334">
        <v>0</v>
      </c>
      <c r="J15096" s="334">
        <v>0</v>
      </c>
      <c r="K15096" s="334">
        <v>0</v>
      </c>
      <c r="L15096" s="334">
        <v>0</v>
      </c>
      <c r="M15096" s="334">
        <v>0</v>
      </c>
      <c r="N15096" s="334">
        <v>0</v>
      </c>
      <c r="O15096" s="334">
        <v>0</v>
      </c>
      <c r="P15096" s="334">
        <v>0</v>
      </c>
      <c r="Q15096" s="334">
        <v>0</v>
      </c>
      <c r="R15096" s="334">
        <v>0</v>
      </c>
      <c r="S15096" s="334">
        <v>0</v>
      </c>
      <c r="T15096" s="334">
        <v>0</v>
      </c>
      <c r="U15096" s="334">
        <v>0</v>
      </c>
      <c r="V15096" s="334">
        <v>0</v>
      </c>
      <c r="W15096" s="334">
        <v>0</v>
      </c>
      <c r="X15096" s="334">
        <v>0</v>
      </c>
      <c r="Y15096" s="334">
        <v>0</v>
      </c>
      <c r="Z15096" s="334">
        <v>0</v>
      </c>
      <c r="AA15096" s="334">
        <v>0</v>
      </c>
      <c r="AB15096" s="334">
        <v>0</v>
      </c>
      <c r="AD15096" s="334">
        <v>0</v>
      </c>
      <c r="AE15096" s="334">
        <f t="shared" si="2357"/>
        <v>0</v>
      </c>
      <c r="AF15096" s="334">
        <f t="shared" si="2358"/>
        <v>0</v>
      </c>
      <c r="AG15096" s="340">
        <f t="shared" si="2359"/>
        <v>0</v>
      </c>
      <c r="AI15096" s="340">
        <f t="shared" si="2363"/>
        <v>0</v>
      </c>
      <c r="AJ15096" s="340">
        <f t="shared" si="2363"/>
        <v>0</v>
      </c>
      <c r="AK15096" s="340">
        <f t="shared" si="2363"/>
        <v>0</v>
      </c>
      <c r="AL15096" s="340">
        <f t="shared" si="2363"/>
        <v>0</v>
      </c>
      <c r="AM15096" s="340">
        <f t="shared" si="2363"/>
        <v>0</v>
      </c>
    </row>
    <row r="15097" spans="1:39" x14ac:dyDescent="0.35">
      <c r="A15097" s="337">
        <v>37010</v>
      </c>
      <c r="B15097" s="338">
        <f t="shared" si="2354"/>
        <v>2001</v>
      </c>
      <c r="C15097" s="338">
        <f t="shared" si="2355"/>
        <v>4</v>
      </c>
      <c r="D15097" s="338">
        <f t="shared" si="2356"/>
        <v>29</v>
      </c>
      <c r="E15097" s="334">
        <v>0</v>
      </c>
      <c r="F15097" s="334">
        <v>0</v>
      </c>
      <c r="G15097" s="334">
        <v>0</v>
      </c>
      <c r="H15097" s="334">
        <v>0</v>
      </c>
      <c r="I15097" s="334">
        <v>0</v>
      </c>
      <c r="J15097" s="334">
        <v>0</v>
      </c>
      <c r="K15097" s="334">
        <v>0</v>
      </c>
      <c r="L15097" s="334">
        <v>0</v>
      </c>
      <c r="M15097" s="334">
        <v>0</v>
      </c>
      <c r="N15097" s="334">
        <v>0</v>
      </c>
      <c r="O15097" s="334">
        <v>0</v>
      </c>
      <c r="P15097" s="334">
        <v>0</v>
      </c>
      <c r="Q15097" s="334">
        <v>0</v>
      </c>
      <c r="R15097" s="334">
        <v>0</v>
      </c>
      <c r="S15097" s="334">
        <v>0</v>
      </c>
      <c r="T15097" s="334">
        <v>0</v>
      </c>
      <c r="U15097" s="334">
        <v>0</v>
      </c>
      <c r="V15097" s="334">
        <v>0</v>
      </c>
      <c r="W15097" s="334">
        <v>0</v>
      </c>
      <c r="X15097" s="334">
        <v>0</v>
      </c>
      <c r="Y15097" s="334">
        <v>0</v>
      </c>
      <c r="Z15097" s="334">
        <v>0</v>
      </c>
      <c r="AA15097" s="334">
        <v>0</v>
      </c>
      <c r="AB15097" s="334">
        <v>0</v>
      </c>
      <c r="AD15097" s="334">
        <v>0</v>
      </c>
      <c r="AE15097" s="334">
        <f t="shared" si="2357"/>
        <v>0</v>
      </c>
      <c r="AF15097" s="334">
        <f t="shared" si="2358"/>
        <v>0</v>
      </c>
      <c r="AG15097" s="340">
        <f t="shared" si="2359"/>
        <v>0</v>
      </c>
      <c r="AI15097" s="340">
        <f t="shared" si="2363"/>
        <v>0</v>
      </c>
      <c r="AJ15097" s="340">
        <f t="shared" si="2363"/>
        <v>0</v>
      </c>
      <c r="AK15097" s="340">
        <f t="shared" si="2363"/>
        <v>0</v>
      </c>
      <c r="AL15097" s="340">
        <f t="shared" si="2363"/>
        <v>0</v>
      </c>
      <c r="AM15097" s="340">
        <f t="shared" si="2363"/>
        <v>0</v>
      </c>
    </row>
    <row r="15098" spans="1:39" x14ac:dyDescent="0.35">
      <c r="A15098" s="337">
        <v>37011</v>
      </c>
      <c r="B15098" s="338">
        <f t="shared" si="2354"/>
        <v>2001</v>
      </c>
      <c r="C15098" s="338">
        <f t="shared" si="2355"/>
        <v>4</v>
      </c>
      <c r="D15098" s="338">
        <f t="shared" si="2356"/>
        <v>30</v>
      </c>
      <c r="E15098" s="334">
        <v>0</v>
      </c>
      <c r="F15098" s="334">
        <v>0</v>
      </c>
      <c r="G15098" s="334">
        <v>0</v>
      </c>
      <c r="H15098" s="334">
        <v>0</v>
      </c>
      <c r="I15098" s="334">
        <v>0</v>
      </c>
      <c r="J15098" s="334">
        <v>0</v>
      </c>
      <c r="K15098" s="334">
        <v>0</v>
      </c>
      <c r="L15098" s="334">
        <v>0</v>
      </c>
      <c r="M15098" s="334">
        <v>0</v>
      </c>
      <c r="N15098" s="334">
        <v>0</v>
      </c>
      <c r="O15098" s="334">
        <v>0</v>
      </c>
      <c r="P15098" s="334">
        <v>0</v>
      </c>
      <c r="Q15098" s="334">
        <v>0</v>
      </c>
      <c r="R15098" s="334">
        <v>0</v>
      </c>
      <c r="S15098" s="334">
        <v>0</v>
      </c>
      <c r="T15098" s="334">
        <v>0</v>
      </c>
      <c r="U15098" s="334">
        <v>0</v>
      </c>
      <c r="V15098" s="334">
        <v>0</v>
      </c>
      <c r="W15098" s="334">
        <v>0</v>
      </c>
      <c r="X15098" s="334">
        <v>0</v>
      </c>
      <c r="Y15098" s="334">
        <v>0</v>
      </c>
      <c r="Z15098" s="334">
        <v>0</v>
      </c>
      <c r="AA15098" s="334">
        <v>0</v>
      </c>
      <c r="AB15098" s="334">
        <v>0</v>
      </c>
      <c r="AD15098" s="334">
        <v>0</v>
      </c>
      <c r="AE15098" s="334">
        <f t="shared" si="2357"/>
        <v>0</v>
      </c>
      <c r="AF15098" s="334">
        <f t="shared" si="2358"/>
        <v>0</v>
      </c>
      <c r="AG15098" s="340">
        <f t="shared" si="2359"/>
        <v>0</v>
      </c>
      <c r="AI15098" s="340">
        <f t="shared" si="2363"/>
        <v>0</v>
      </c>
      <c r="AJ15098" s="340">
        <f t="shared" si="2363"/>
        <v>0</v>
      </c>
      <c r="AK15098" s="340">
        <f t="shared" si="2363"/>
        <v>0</v>
      </c>
      <c r="AL15098" s="340">
        <f t="shared" si="2363"/>
        <v>0</v>
      </c>
      <c r="AM15098" s="340">
        <f t="shared" si="2363"/>
        <v>0</v>
      </c>
    </row>
    <row r="15099" spans="1:39" x14ac:dyDescent="0.35">
      <c r="A15099" s="337">
        <v>37012</v>
      </c>
      <c r="B15099" s="338">
        <f t="shared" si="2354"/>
        <v>2001</v>
      </c>
      <c r="C15099" s="338">
        <f t="shared" si="2355"/>
        <v>5</v>
      </c>
      <c r="D15099" s="338">
        <f t="shared" si="2356"/>
        <v>1</v>
      </c>
      <c r="E15099" s="334">
        <v>0</v>
      </c>
      <c r="F15099" s="334">
        <v>0</v>
      </c>
      <c r="G15099" s="334">
        <v>0</v>
      </c>
      <c r="H15099" s="334">
        <v>0</v>
      </c>
      <c r="I15099" s="334">
        <v>0</v>
      </c>
      <c r="J15099" s="334">
        <v>0</v>
      </c>
      <c r="K15099" s="334">
        <v>0</v>
      </c>
      <c r="L15099" s="334">
        <v>0</v>
      </c>
      <c r="M15099" s="334">
        <v>0</v>
      </c>
      <c r="N15099" s="334">
        <v>0</v>
      </c>
      <c r="O15099" s="334">
        <v>0</v>
      </c>
      <c r="P15099" s="334">
        <v>0</v>
      </c>
      <c r="Q15099" s="334">
        <v>0</v>
      </c>
      <c r="R15099" s="334">
        <v>0</v>
      </c>
      <c r="S15099" s="334">
        <v>0</v>
      </c>
      <c r="T15099" s="334">
        <v>0</v>
      </c>
      <c r="U15099" s="334">
        <v>0</v>
      </c>
      <c r="V15099" s="334">
        <v>0</v>
      </c>
      <c r="W15099" s="334">
        <v>0</v>
      </c>
      <c r="X15099" s="334">
        <v>0</v>
      </c>
      <c r="Y15099" s="334">
        <v>0</v>
      </c>
      <c r="Z15099" s="334">
        <v>0</v>
      </c>
      <c r="AA15099" s="334">
        <v>0</v>
      </c>
      <c r="AB15099" s="334">
        <v>0</v>
      </c>
      <c r="AD15099" s="334">
        <v>0</v>
      </c>
      <c r="AE15099" s="334">
        <f t="shared" si="2357"/>
        <v>0</v>
      </c>
      <c r="AF15099" s="334">
        <f t="shared" si="2358"/>
        <v>0</v>
      </c>
      <c r="AG15099" s="340">
        <f t="shared" si="2359"/>
        <v>0</v>
      </c>
      <c r="AI15099" s="340">
        <f t="shared" si="2363"/>
        <v>0</v>
      </c>
      <c r="AJ15099" s="340">
        <f t="shared" si="2363"/>
        <v>0</v>
      </c>
      <c r="AK15099" s="340">
        <f t="shared" si="2363"/>
        <v>0</v>
      </c>
      <c r="AL15099" s="340">
        <f t="shared" si="2363"/>
        <v>0</v>
      </c>
      <c r="AM15099" s="340">
        <f t="shared" si="2363"/>
        <v>0</v>
      </c>
    </row>
    <row r="15100" spans="1:39" x14ac:dyDescent="0.35">
      <c r="A15100" s="337">
        <v>37013</v>
      </c>
      <c r="B15100" s="338">
        <f t="shared" si="2354"/>
        <v>2001</v>
      </c>
      <c r="C15100" s="338">
        <f t="shared" si="2355"/>
        <v>5</v>
      </c>
      <c r="D15100" s="338">
        <f t="shared" si="2356"/>
        <v>2</v>
      </c>
      <c r="E15100" s="334">
        <v>0</v>
      </c>
      <c r="F15100" s="334">
        <v>0</v>
      </c>
      <c r="G15100" s="334">
        <v>0</v>
      </c>
      <c r="H15100" s="334">
        <v>0</v>
      </c>
      <c r="I15100" s="334">
        <v>0</v>
      </c>
      <c r="J15100" s="334">
        <v>0</v>
      </c>
      <c r="K15100" s="334">
        <v>0</v>
      </c>
      <c r="L15100" s="334">
        <v>0</v>
      </c>
      <c r="M15100" s="334">
        <v>0</v>
      </c>
      <c r="N15100" s="334">
        <v>0</v>
      </c>
      <c r="O15100" s="334">
        <v>0</v>
      </c>
      <c r="P15100" s="334">
        <v>0</v>
      </c>
      <c r="Q15100" s="334">
        <v>0</v>
      </c>
      <c r="R15100" s="334">
        <v>0</v>
      </c>
      <c r="S15100" s="334">
        <v>0</v>
      </c>
      <c r="T15100" s="334">
        <v>0</v>
      </c>
      <c r="U15100" s="334">
        <v>0</v>
      </c>
      <c r="V15100" s="334">
        <v>0</v>
      </c>
      <c r="W15100" s="334">
        <v>0</v>
      </c>
      <c r="X15100" s="334">
        <v>0</v>
      </c>
      <c r="Y15100" s="334">
        <v>0</v>
      </c>
      <c r="Z15100" s="334">
        <v>0</v>
      </c>
      <c r="AA15100" s="334">
        <v>0</v>
      </c>
      <c r="AB15100" s="334">
        <v>0</v>
      </c>
      <c r="AD15100" s="334">
        <v>0</v>
      </c>
      <c r="AE15100" s="334">
        <f t="shared" si="2357"/>
        <v>0</v>
      </c>
      <c r="AF15100" s="334">
        <f t="shared" si="2358"/>
        <v>0</v>
      </c>
      <c r="AG15100" s="340">
        <f t="shared" si="2359"/>
        <v>0</v>
      </c>
      <c r="AI15100" s="340">
        <f t="shared" si="2363"/>
        <v>0</v>
      </c>
      <c r="AJ15100" s="340">
        <f t="shared" si="2363"/>
        <v>0</v>
      </c>
      <c r="AK15100" s="340">
        <f t="shared" si="2363"/>
        <v>0</v>
      </c>
      <c r="AL15100" s="340">
        <f t="shared" si="2363"/>
        <v>0</v>
      </c>
      <c r="AM15100" s="340">
        <f t="shared" si="2363"/>
        <v>0</v>
      </c>
    </row>
    <row r="15101" spans="1:39" x14ac:dyDescent="0.35">
      <c r="A15101" s="337">
        <v>37014</v>
      </c>
      <c r="B15101" s="338">
        <f t="shared" si="2354"/>
        <v>2001</v>
      </c>
      <c r="C15101" s="338">
        <f t="shared" si="2355"/>
        <v>5</v>
      </c>
      <c r="D15101" s="338">
        <f t="shared" si="2356"/>
        <v>3</v>
      </c>
      <c r="E15101" s="334">
        <v>0</v>
      </c>
      <c r="F15101" s="334">
        <v>0</v>
      </c>
      <c r="G15101" s="334">
        <v>0</v>
      </c>
      <c r="H15101" s="334">
        <v>0</v>
      </c>
      <c r="I15101" s="334">
        <v>0</v>
      </c>
      <c r="J15101" s="334">
        <v>0</v>
      </c>
      <c r="K15101" s="334">
        <v>0</v>
      </c>
      <c r="L15101" s="334">
        <v>0</v>
      </c>
      <c r="M15101" s="334">
        <v>0</v>
      </c>
      <c r="N15101" s="334">
        <v>0</v>
      </c>
      <c r="O15101" s="334">
        <v>0</v>
      </c>
      <c r="P15101" s="334">
        <v>0</v>
      </c>
      <c r="Q15101" s="334">
        <v>0</v>
      </c>
      <c r="R15101" s="334">
        <v>0</v>
      </c>
      <c r="S15101" s="334">
        <v>0</v>
      </c>
      <c r="T15101" s="334">
        <v>0</v>
      </c>
      <c r="U15101" s="334">
        <v>0</v>
      </c>
      <c r="V15101" s="334">
        <v>0</v>
      </c>
      <c r="W15101" s="334">
        <v>0</v>
      </c>
      <c r="X15101" s="334">
        <v>0</v>
      </c>
      <c r="Y15101" s="334">
        <v>0</v>
      </c>
      <c r="Z15101" s="334">
        <v>0</v>
      </c>
      <c r="AA15101" s="334">
        <v>0</v>
      </c>
      <c r="AB15101" s="334">
        <v>0</v>
      </c>
      <c r="AD15101" s="334">
        <v>0</v>
      </c>
      <c r="AE15101" s="334">
        <f t="shared" si="2357"/>
        <v>0</v>
      </c>
      <c r="AF15101" s="334">
        <f t="shared" si="2358"/>
        <v>0</v>
      </c>
      <c r="AG15101" s="340">
        <f t="shared" si="2359"/>
        <v>0</v>
      </c>
      <c r="AI15101" s="340">
        <f t="shared" si="2363"/>
        <v>0</v>
      </c>
      <c r="AJ15101" s="340">
        <f t="shared" si="2363"/>
        <v>0</v>
      </c>
      <c r="AK15101" s="340">
        <f t="shared" si="2363"/>
        <v>0</v>
      </c>
      <c r="AL15101" s="340">
        <f t="shared" si="2363"/>
        <v>0</v>
      </c>
      <c r="AM15101" s="340">
        <f t="shared" si="2363"/>
        <v>0</v>
      </c>
    </row>
    <row r="15102" spans="1:39" x14ac:dyDescent="0.35">
      <c r="A15102" s="337">
        <v>37015</v>
      </c>
      <c r="B15102" s="338">
        <f t="shared" si="2354"/>
        <v>2001</v>
      </c>
      <c r="C15102" s="338">
        <f t="shared" si="2355"/>
        <v>5</v>
      </c>
      <c r="D15102" s="338">
        <f t="shared" si="2356"/>
        <v>4</v>
      </c>
      <c r="E15102" s="334">
        <v>0</v>
      </c>
      <c r="F15102" s="334">
        <v>0</v>
      </c>
      <c r="G15102" s="334">
        <v>0</v>
      </c>
      <c r="H15102" s="334">
        <v>0</v>
      </c>
      <c r="I15102" s="334">
        <v>0</v>
      </c>
      <c r="J15102" s="334">
        <v>0</v>
      </c>
      <c r="K15102" s="334">
        <v>0</v>
      </c>
      <c r="L15102" s="334">
        <v>0</v>
      </c>
      <c r="M15102" s="334">
        <v>0</v>
      </c>
      <c r="N15102" s="334">
        <v>0</v>
      </c>
      <c r="O15102" s="334">
        <v>0</v>
      </c>
      <c r="P15102" s="334">
        <v>0</v>
      </c>
      <c r="Q15102" s="334">
        <v>0</v>
      </c>
      <c r="R15102" s="334">
        <v>0</v>
      </c>
      <c r="S15102" s="334">
        <v>0</v>
      </c>
      <c r="T15102" s="334">
        <v>0</v>
      </c>
      <c r="U15102" s="334">
        <v>0</v>
      </c>
      <c r="V15102" s="334">
        <v>0</v>
      </c>
      <c r="W15102" s="334">
        <v>0</v>
      </c>
      <c r="X15102" s="334">
        <v>0</v>
      </c>
      <c r="Y15102" s="334">
        <v>0</v>
      </c>
      <c r="Z15102" s="334">
        <v>0</v>
      </c>
      <c r="AA15102" s="334">
        <v>0</v>
      </c>
      <c r="AB15102" s="334">
        <v>0</v>
      </c>
      <c r="AD15102" s="334">
        <v>0</v>
      </c>
      <c r="AE15102" s="334">
        <f t="shared" si="2357"/>
        <v>0</v>
      </c>
      <c r="AF15102" s="334">
        <f t="shared" si="2358"/>
        <v>0</v>
      </c>
      <c r="AG15102" s="340">
        <f t="shared" si="2359"/>
        <v>0</v>
      </c>
      <c r="AI15102" s="340">
        <f t="shared" si="2363"/>
        <v>0</v>
      </c>
      <c r="AJ15102" s="340">
        <f t="shared" si="2363"/>
        <v>0</v>
      </c>
      <c r="AK15102" s="340">
        <f t="shared" si="2363"/>
        <v>0</v>
      </c>
      <c r="AL15102" s="340">
        <f t="shared" si="2363"/>
        <v>0</v>
      </c>
      <c r="AM15102" s="340">
        <f t="shared" si="2363"/>
        <v>0</v>
      </c>
    </row>
    <row r="15103" spans="1:39" x14ac:dyDescent="0.35">
      <c r="A15103" s="337">
        <v>37016</v>
      </c>
      <c r="B15103" s="338">
        <f t="shared" si="2354"/>
        <v>2001</v>
      </c>
      <c r="C15103" s="338">
        <f t="shared" si="2355"/>
        <v>5</v>
      </c>
      <c r="D15103" s="338">
        <f t="shared" si="2356"/>
        <v>5</v>
      </c>
      <c r="E15103" s="334">
        <v>0</v>
      </c>
      <c r="F15103" s="334">
        <v>0</v>
      </c>
      <c r="G15103" s="334">
        <v>0</v>
      </c>
      <c r="H15103" s="334">
        <v>0</v>
      </c>
      <c r="I15103" s="334">
        <v>0</v>
      </c>
      <c r="J15103" s="334">
        <v>0</v>
      </c>
      <c r="K15103" s="334">
        <v>0</v>
      </c>
      <c r="L15103" s="334">
        <v>0</v>
      </c>
      <c r="M15103" s="334">
        <v>0</v>
      </c>
      <c r="N15103" s="334">
        <v>0</v>
      </c>
      <c r="O15103" s="334">
        <v>0</v>
      </c>
      <c r="P15103" s="334">
        <v>0</v>
      </c>
      <c r="Q15103" s="334">
        <v>0</v>
      </c>
      <c r="R15103" s="334">
        <v>1.5</v>
      </c>
      <c r="S15103" s="334">
        <v>0.3</v>
      </c>
      <c r="T15103" s="334">
        <v>0</v>
      </c>
      <c r="U15103" s="334">
        <v>0.9</v>
      </c>
      <c r="V15103" s="334">
        <v>0.6</v>
      </c>
      <c r="W15103" s="334">
        <v>0</v>
      </c>
      <c r="X15103" s="334">
        <v>0</v>
      </c>
      <c r="Y15103" s="334">
        <v>0</v>
      </c>
      <c r="Z15103" s="334">
        <v>0</v>
      </c>
      <c r="AA15103" s="334">
        <v>0</v>
      </c>
      <c r="AB15103" s="334">
        <v>0</v>
      </c>
      <c r="AD15103" s="334">
        <v>3.3</v>
      </c>
      <c r="AE15103" s="334">
        <f t="shared" si="2357"/>
        <v>3.3</v>
      </c>
      <c r="AF15103" s="334">
        <f t="shared" si="2358"/>
        <v>3.3000000000000003</v>
      </c>
      <c r="AG15103" s="340">
        <f t="shared" si="2359"/>
        <v>4.4408920985006262E-16</v>
      </c>
      <c r="AI15103" s="340">
        <f t="shared" si="2363"/>
        <v>3.3000000000000003</v>
      </c>
      <c r="AJ15103" s="340">
        <f t="shared" si="2363"/>
        <v>0</v>
      </c>
      <c r="AK15103" s="340">
        <f t="shared" si="2363"/>
        <v>0</v>
      </c>
      <c r="AL15103" s="340">
        <f t="shared" si="2363"/>
        <v>0</v>
      </c>
      <c r="AM15103" s="340">
        <f t="shared" si="2363"/>
        <v>0</v>
      </c>
    </row>
    <row r="15104" spans="1:39" x14ac:dyDescent="0.35">
      <c r="A15104" s="337">
        <v>37017</v>
      </c>
      <c r="B15104" s="338">
        <f t="shared" si="2354"/>
        <v>2001</v>
      </c>
      <c r="C15104" s="338">
        <f t="shared" si="2355"/>
        <v>5</v>
      </c>
      <c r="D15104" s="338">
        <f t="shared" si="2356"/>
        <v>6</v>
      </c>
      <c r="E15104" s="334">
        <v>0</v>
      </c>
      <c r="F15104" s="334">
        <v>0</v>
      </c>
      <c r="G15104" s="334">
        <v>0</v>
      </c>
      <c r="H15104" s="334">
        <v>0</v>
      </c>
      <c r="I15104" s="334">
        <v>0</v>
      </c>
      <c r="J15104" s="334">
        <v>0</v>
      </c>
      <c r="K15104" s="334">
        <v>0</v>
      </c>
      <c r="L15104" s="334">
        <v>0</v>
      </c>
      <c r="M15104" s="334">
        <v>0</v>
      </c>
      <c r="N15104" s="334">
        <v>0</v>
      </c>
      <c r="O15104" s="334">
        <v>0</v>
      </c>
      <c r="P15104" s="334">
        <v>0</v>
      </c>
      <c r="Q15104" s="334">
        <v>0</v>
      </c>
      <c r="R15104" s="334">
        <v>0</v>
      </c>
      <c r="S15104" s="334">
        <v>0</v>
      </c>
      <c r="T15104" s="334">
        <v>0</v>
      </c>
      <c r="U15104" s="334">
        <v>0</v>
      </c>
      <c r="V15104" s="334">
        <v>0</v>
      </c>
      <c r="W15104" s="334">
        <v>0</v>
      </c>
      <c r="X15104" s="334">
        <v>0</v>
      </c>
      <c r="Y15104" s="334">
        <v>0</v>
      </c>
      <c r="Z15104" s="334">
        <v>0</v>
      </c>
      <c r="AA15104" s="334">
        <v>0</v>
      </c>
      <c r="AB15104" s="334">
        <v>0</v>
      </c>
      <c r="AD15104" s="334">
        <v>0</v>
      </c>
      <c r="AE15104" s="334">
        <f t="shared" si="2357"/>
        <v>0</v>
      </c>
      <c r="AF15104" s="334">
        <f t="shared" si="2358"/>
        <v>0</v>
      </c>
      <c r="AG15104" s="340">
        <f t="shared" si="2359"/>
        <v>0</v>
      </c>
      <c r="AI15104" s="340">
        <f t="shared" si="2363"/>
        <v>0</v>
      </c>
      <c r="AJ15104" s="340">
        <f t="shared" si="2363"/>
        <v>0</v>
      </c>
      <c r="AK15104" s="340">
        <f t="shared" si="2363"/>
        <v>0</v>
      </c>
      <c r="AL15104" s="340">
        <f t="shared" si="2363"/>
        <v>0</v>
      </c>
      <c r="AM15104" s="340">
        <f t="shared" si="2363"/>
        <v>0</v>
      </c>
    </row>
    <row r="15105" spans="1:39" x14ac:dyDescent="0.35">
      <c r="A15105" s="337">
        <v>37018</v>
      </c>
      <c r="B15105" s="338">
        <f t="shared" si="2354"/>
        <v>2001</v>
      </c>
      <c r="C15105" s="338">
        <f t="shared" si="2355"/>
        <v>5</v>
      </c>
      <c r="D15105" s="338">
        <f t="shared" si="2356"/>
        <v>7</v>
      </c>
      <c r="E15105" s="334">
        <v>0</v>
      </c>
      <c r="F15105" s="334">
        <v>0</v>
      </c>
      <c r="G15105" s="334">
        <v>0</v>
      </c>
      <c r="H15105" s="334">
        <v>0</v>
      </c>
      <c r="I15105" s="334">
        <v>0</v>
      </c>
      <c r="J15105" s="334">
        <v>0</v>
      </c>
      <c r="K15105" s="334">
        <v>0</v>
      </c>
      <c r="L15105" s="334">
        <v>0</v>
      </c>
      <c r="M15105" s="334">
        <v>0</v>
      </c>
      <c r="N15105" s="334">
        <v>0</v>
      </c>
      <c r="O15105" s="334">
        <v>0</v>
      </c>
      <c r="P15105" s="334">
        <v>0</v>
      </c>
      <c r="Q15105" s="334">
        <v>0</v>
      </c>
      <c r="R15105" s="334">
        <v>0</v>
      </c>
      <c r="S15105" s="334">
        <v>0</v>
      </c>
      <c r="T15105" s="334">
        <v>0</v>
      </c>
      <c r="U15105" s="334">
        <v>0</v>
      </c>
      <c r="V15105" s="334">
        <v>0</v>
      </c>
      <c r="W15105" s="334">
        <v>0</v>
      </c>
      <c r="X15105" s="334">
        <v>0</v>
      </c>
      <c r="Y15105" s="334">
        <v>0</v>
      </c>
      <c r="Z15105" s="334">
        <v>0</v>
      </c>
      <c r="AA15105" s="334">
        <v>0</v>
      </c>
      <c r="AB15105" s="334">
        <v>0</v>
      </c>
      <c r="AD15105" s="334">
        <v>0</v>
      </c>
      <c r="AE15105" s="334">
        <f t="shared" si="2357"/>
        <v>0</v>
      </c>
      <c r="AF15105" s="334">
        <f t="shared" si="2358"/>
        <v>0</v>
      </c>
      <c r="AG15105" s="340">
        <f t="shared" si="2359"/>
        <v>0</v>
      </c>
      <c r="AI15105" s="340">
        <f t="shared" si="2363"/>
        <v>0</v>
      </c>
      <c r="AJ15105" s="340">
        <f t="shared" si="2363"/>
        <v>0</v>
      </c>
      <c r="AK15105" s="340">
        <f t="shared" si="2363"/>
        <v>0</v>
      </c>
      <c r="AL15105" s="340">
        <f t="shared" si="2363"/>
        <v>0</v>
      </c>
      <c r="AM15105" s="340">
        <f t="shared" si="2363"/>
        <v>0</v>
      </c>
    </row>
    <row r="15106" spans="1:39" x14ac:dyDescent="0.35">
      <c r="A15106" s="337">
        <v>37019</v>
      </c>
      <c r="B15106" s="338">
        <f t="shared" si="2354"/>
        <v>2001</v>
      </c>
      <c r="C15106" s="338">
        <f t="shared" si="2355"/>
        <v>5</v>
      </c>
      <c r="D15106" s="338">
        <f t="shared" si="2356"/>
        <v>8</v>
      </c>
      <c r="E15106" s="334">
        <v>0</v>
      </c>
      <c r="F15106" s="334">
        <v>0</v>
      </c>
      <c r="G15106" s="334">
        <v>0</v>
      </c>
      <c r="H15106" s="334">
        <v>0</v>
      </c>
      <c r="I15106" s="334">
        <v>0</v>
      </c>
      <c r="J15106" s="334">
        <v>0</v>
      </c>
      <c r="K15106" s="334">
        <v>0</v>
      </c>
      <c r="L15106" s="334">
        <v>0</v>
      </c>
      <c r="M15106" s="334">
        <v>0</v>
      </c>
      <c r="N15106" s="334">
        <v>0</v>
      </c>
      <c r="O15106" s="334">
        <v>0</v>
      </c>
      <c r="P15106" s="334">
        <v>0</v>
      </c>
      <c r="Q15106" s="334">
        <v>0</v>
      </c>
      <c r="R15106" s="334">
        <v>0</v>
      </c>
      <c r="S15106" s="334">
        <v>0</v>
      </c>
      <c r="T15106" s="334">
        <v>0</v>
      </c>
      <c r="U15106" s="334">
        <v>0</v>
      </c>
      <c r="V15106" s="334">
        <v>0</v>
      </c>
      <c r="W15106" s="334">
        <v>0</v>
      </c>
      <c r="X15106" s="334">
        <v>0</v>
      </c>
      <c r="Y15106" s="334">
        <v>0</v>
      </c>
      <c r="Z15106" s="334">
        <v>0</v>
      </c>
      <c r="AA15106" s="334">
        <v>0</v>
      </c>
      <c r="AB15106" s="334">
        <v>0</v>
      </c>
      <c r="AD15106" s="334">
        <v>0</v>
      </c>
      <c r="AE15106" s="334">
        <f t="shared" si="2357"/>
        <v>0</v>
      </c>
      <c r="AF15106" s="334">
        <f t="shared" si="2358"/>
        <v>0</v>
      </c>
      <c r="AG15106" s="340">
        <f t="shared" si="2359"/>
        <v>0</v>
      </c>
      <c r="AI15106" s="340">
        <f t="shared" si="2363"/>
        <v>0</v>
      </c>
      <c r="AJ15106" s="340">
        <f t="shared" si="2363"/>
        <v>0</v>
      </c>
      <c r="AK15106" s="340">
        <f t="shared" si="2363"/>
        <v>0</v>
      </c>
      <c r="AL15106" s="340">
        <f t="shared" si="2363"/>
        <v>0</v>
      </c>
      <c r="AM15106" s="340">
        <f t="shared" si="2363"/>
        <v>0</v>
      </c>
    </row>
    <row r="15107" spans="1:39" x14ac:dyDescent="0.35">
      <c r="A15107" s="337">
        <v>37020</v>
      </c>
      <c r="B15107" s="338">
        <f t="shared" si="2354"/>
        <v>2001</v>
      </c>
      <c r="C15107" s="338">
        <f t="shared" si="2355"/>
        <v>5</v>
      </c>
      <c r="D15107" s="338">
        <f t="shared" si="2356"/>
        <v>9</v>
      </c>
      <c r="E15107" s="334">
        <v>0</v>
      </c>
      <c r="F15107" s="334">
        <v>0</v>
      </c>
      <c r="G15107" s="334">
        <v>0</v>
      </c>
      <c r="H15107" s="334">
        <v>0</v>
      </c>
      <c r="I15107" s="334">
        <v>0</v>
      </c>
      <c r="J15107" s="334">
        <v>0</v>
      </c>
      <c r="K15107" s="334">
        <v>0</v>
      </c>
      <c r="L15107" s="334">
        <v>0</v>
      </c>
      <c r="M15107" s="334">
        <v>0</v>
      </c>
      <c r="N15107" s="334">
        <v>0</v>
      </c>
      <c r="O15107" s="334">
        <v>0</v>
      </c>
      <c r="P15107" s="334">
        <v>0</v>
      </c>
      <c r="Q15107" s="334">
        <v>0</v>
      </c>
      <c r="R15107" s="334">
        <v>0</v>
      </c>
      <c r="S15107" s="334">
        <v>0</v>
      </c>
      <c r="T15107" s="334">
        <v>0</v>
      </c>
      <c r="U15107" s="334">
        <v>0</v>
      </c>
      <c r="V15107" s="334">
        <v>0</v>
      </c>
      <c r="W15107" s="334">
        <v>0</v>
      </c>
      <c r="X15107" s="334">
        <v>0</v>
      </c>
      <c r="Y15107" s="334">
        <v>0</v>
      </c>
      <c r="Z15107" s="334">
        <v>0</v>
      </c>
      <c r="AA15107" s="334">
        <v>0</v>
      </c>
      <c r="AB15107" s="334">
        <v>0.4</v>
      </c>
      <c r="AD15107" s="334">
        <v>0.4</v>
      </c>
      <c r="AE15107" s="334">
        <f t="shared" si="2357"/>
        <v>0.4</v>
      </c>
      <c r="AF15107" s="334">
        <f t="shared" si="2358"/>
        <v>0.4</v>
      </c>
      <c r="AG15107" s="340">
        <f t="shared" si="2359"/>
        <v>0</v>
      </c>
      <c r="AI15107" s="340">
        <f t="shared" si="2363"/>
        <v>0.4</v>
      </c>
      <c r="AJ15107" s="340">
        <f t="shared" si="2363"/>
        <v>0</v>
      </c>
      <c r="AK15107" s="340">
        <f t="shared" si="2363"/>
        <v>0</v>
      </c>
      <c r="AL15107" s="340">
        <f t="shared" si="2363"/>
        <v>0</v>
      </c>
      <c r="AM15107" s="340">
        <f t="shared" si="2363"/>
        <v>0</v>
      </c>
    </row>
    <row r="15108" spans="1:39" x14ac:dyDescent="0.35">
      <c r="A15108" s="337">
        <v>37021</v>
      </c>
      <c r="B15108" s="338">
        <f t="shared" ref="B15108:B15171" si="2364">YEAR(A15108)</f>
        <v>2001</v>
      </c>
      <c r="C15108" s="338">
        <f t="shared" ref="C15108:C15171" si="2365">MONTH(A15108)</f>
        <v>5</v>
      </c>
      <c r="D15108" s="338">
        <f t="shared" ref="D15108:D15171" si="2366">DAY(A15108)</f>
        <v>10</v>
      </c>
      <c r="E15108" s="334">
        <v>0</v>
      </c>
      <c r="F15108" s="334">
        <v>0</v>
      </c>
      <c r="G15108" s="334">
        <v>0</v>
      </c>
      <c r="H15108" s="334">
        <v>0</v>
      </c>
      <c r="I15108" s="334">
        <v>0</v>
      </c>
      <c r="J15108" s="334">
        <v>0</v>
      </c>
      <c r="K15108" s="334">
        <v>0</v>
      </c>
      <c r="L15108" s="334">
        <v>0</v>
      </c>
      <c r="M15108" s="334">
        <v>0</v>
      </c>
      <c r="N15108" s="334">
        <v>0</v>
      </c>
      <c r="O15108" s="334">
        <v>0</v>
      </c>
      <c r="P15108" s="334">
        <v>0</v>
      </c>
      <c r="Q15108" s="334">
        <v>0</v>
      </c>
      <c r="R15108" s="334">
        <v>0</v>
      </c>
      <c r="S15108" s="334">
        <v>0</v>
      </c>
      <c r="T15108" s="334">
        <v>0</v>
      </c>
      <c r="U15108" s="334">
        <v>0</v>
      </c>
      <c r="V15108" s="334">
        <v>0</v>
      </c>
      <c r="W15108" s="334">
        <v>0</v>
      </c>
      <c r="X15108" s="334">
        <v>0</v>
      </c>
      <c r="Y15108" s="334">
        <v>0</v>
      </c>
      <c r="Z15108" s="334">
        <v>0</v>
      </c>
      <c r="AA15108" s="334">
        <v>0</v>
      </c>
      <c r="AB15108" s="334">
        <v>0</v>
      </c>
      <c r="AD15108" s="334">
        <v>0</v>
      </c>
      <c r="AE15108" s="334">
        <f t="shared" ref="AE15108:AE15171" si="2367">AD15108</f>
        <v>0</v>
      </c>
      <c r="AF15108" s="334">
        <f t="shared" ref="AF15108:AF15171" si="2368">SUM(E15108:AB15108)</f>
        <v>0</v>
      </c>
      <c r="AG15108" s="340">
        <f t="shared" ref="AG15108:AG15171" si="2369">ABS(AF15108-AE15108)</f>
        <v>0</v>
      </c>
      <c r="AI15108" s="340">
        <f t="shared" ref="AI15108:AM15123" si="2370">IF($C15108=AI$1,$AF15108,0)</f>
        <v>0</v>
      </c>
      <c r="AJ15108" s="340">
        <f t="shared" si="2370"/>
        <v>0</v>
      </c>
      <c r="AK15108" s="340">
        <f t="shared" si="2370"/>
        <v>0</v>
      </c>
      <c r="AL15108" s="340">
        <f t="shared" si="2370"/>
        <v>0</v>
      </c>
      <c r="AM15108" s="340">
        <f t="shared" si="2370"/>
        <v>0</v>
      </c>
    </row>
    <row r="15109" spans="1:39" x14ac:dyDescent="0.35">
      <c r="A15109" s="337">
        <v>37022</v>
      </c>
      <c r="B15109" s="338">
        <f t="shared" si="2364"/>
        <v>2001</v>
      </c>
      <c r="C15109" s="338">
        <f t="shared" si="2365"/>
        <v>5</v>
      </c>
      <c r="D15109" s="338">
        <f t="shared" si="2366"/>
        <v>11</v>
      </c>
      <c r="E15109" s="334">
        <v>0</v>
      </c>
      <c r="F15109" s="334">
        <v>0</v>
      </c>
      <c r="G15109" s="334">
        <v>0</v>
      </c>
      <c r="H15109" s="334">
        <v>0</v>
      </c>
      <c r="I15109" s="334">
        <v>0</v>
      </c>
      <c r="J15109" s="334">
        <v>0</v>
      </c>
      <c r="K15109" s="334">
        <v>0</v>
      </c>
      <c r="L15109" s="334">
        <v>0</v>
      </c>
      <c r="M15109" s="334">
        <v>0</v>
      </c>
      <c r="N15109" s="334">
        <v>0</v>
      </c>
      <c r="O15109" s="334">
        <v>0</v>
      </c>
      <c r="P15109" s="334">
        <v>0</v>
      </c>
      <c r="Q15109" s="334">
        <v>0</v>
      </c>
      <c r="R15109" s="334">
        <v>0</v>
      </c>
      <c r="S15109" s="334">
        <v>0</v>
      </c>
      <c r="T15109" s="334">
        <v>0</v>
      </c>
      <c r="U15109" s="334">
        <v>0</v>
      </c>
      <c r="V15109" s="334">
        <v>0</v>
      </c>
      <c r="W15109" s="334">
        <v>0</v>
      </c>
      <c r="X15109" s="334">
        <v>0</v>
      </c>
      <c r="Y15109" s="334">
        <v>0</v>
      </c>
      <c r="Z15109" s="334">
        <v>0</v>
      </c>
      <c r="AA15109" s="334">
        <v>0</v>
      </c>
      <c r="AB15109" s="334">
        <v>0</v>
      </c>
      <c r="AD15109" s="334">
        <v>0</v>
      </c>
      <c r="AE15109" s="334">
        <f t="shared" si="2367"/>
        <v>0</v>
      </c>
      <c r="AF15109" s="334">
        <f t="shared" si="2368"/>
        <v>0</v>
      </c>
      <c r="AG15109" s="340">
        <f t="shared" si="2369"/>
        <v>0</v>
      </c>
      <c r="AI15109" s="340">
        <f t="shared" si="2370"/>
        <v>0</v>
      </c>
      <c r="AJ15109" s="340">
        <f t="shared" si="2370"/>
        <v>0</v>
      </c>
      <c r="AK15109" s="340">
        <f t="shared" si="2370"/>
        <v>0</v>
      </c>
      <c r="AL15109" s="340">
        <f t="shared" si="2370"/>
        <v>0</v>
      </c>
      <c r="AM15109" s="340">
        <f t="shared" si="2370"/>
        <v>0</v>
      </c>
    </row>
    <row r="15110" spans="1:39" x14ac:dyDescent="0.35">
      <c r="A15110" s="337">
        <v>37023</v>
      </c>
      <c r="B15110" s="338">
        <f t="shared" si="2364"/>
        <v>2001</v>
      </c>
      <c r="C15110" s="338">
        <f t="shared" si="2365"/>
        <v>5</v>
      </c>
      <c r="D15110" s="338">
        <f t="shared" si="2366"/>
        <v>12</v>
      </c>
      <c r="E15110" s="334">
        <v>0</v>
      </c>
      <c r="F15110" s="334">
        <v>0</v>
      </c>
      <c r="G15110" s="334">
        <v>0</v>
      </c>
      <c r="H15110" s="334">
        <v>0</v>
      </c>
      <c r="I15110" s="334">
        <v>0</v>
      </c>
      <c r="J15110" s="334">
        <v>0</v>
      </c>
      <c r="K15110" s="334">
        <v>0</v>
      </c>
      <c r="L15110" s="334">
        <v>0</v>
      </c>
      <c r="M15110" s="334">
        <v>0</v>
      </c>
      <c r="N15110" s="334">
        <v>0</v>
      </c>
      <c r="O15110" s="334">
        <v>0</v>
      </c>
      <c r="P15110" s="334">
        <v>0</v>
      </c>
      <c r="Q15110" s="334">
        <v>0</v>
      </c>
      <c r="R15110" s="334">
        <v>0</v>
      </c>
      <c r="S15110" s="334">
        <v>0</v>
      </c>
      <c r="T15110" s="334">
        <v>0</v>
      </c>
      <c r="U15110" s="334">
        <v>0</v>
      </c>
      <c r="V15110" s="334">
        <v>0</v>
      </c>
      <c r="W15110" s="334">
        <v>0</v>
      </c>
      <c r="X15110" s="334">
        <v>0</v>
      </c>
      <c r="Y15110" s="334">
        <v>0</v>
      </c>
      <c r="Z15110" s="334">
        <v>0</v>
      </c>
      <c r="AA15110" s="334">
        <v>0</v>
      </c>
      <c r="AB15110" s="334">
        <v>0</v>
      </c>
      <c r="AD15110" s="334">
        <v>0</v>
      </c>
      <c r="AE15110" s="334">
        <f t="shared" si="2367"/>
        <v>0</v>
      </c>
      <c r="AF15110" s="334">
        <f t="shared" si="2368"/>
        <v>0</v>
      </c>
      <c r="AG15110" s="340">
        <f t="shared" si="2369"/>
        <v>0</v>
      </c>
      <c r="AI15110" s="340">
        <f t="shared" si="2370"/>
        <v>0</v>
      </c>
      <c r="AJ15110" s="340">
        <f t="shared" si="2370"/>
        <v>0</v>
      </c>
      <c r="AK15110" s="340">
        <f t="shared" si="2370"/>
        <v>0</v>
      </c>
      <c r="AL15110" s="340">
        <f t="shared" si="2370"/>
        <v>0</v>
      </c>
      <c r="AM15110" s="340">
        <f t="shared" si="2370"/>
        <v>0</v>
      </c>
    </row>
    <row r="15111" spans="1:39" x14ac:dyDescent="0.35">
      <c r="A15111" s="337">
        <v>37024</v>
      </c>
      <c r="B15111" s="338">
        <f t="shared" si="2364"/>
        <v>2001</v>
      </c>
      <c r="C15111" s="338">
        <f t="shared" si="2365"/>
        <v>5</v>
      </c>
      <c r="D15111" s="338">
        <f t="shared" si="2366"/>
        <v>13</v>
      </c>
      <c r="E15111" s="334">
        <v>0</v>
      </c>
      <c r="F15111" s="334">
        <v>0</v>
      </c>
      <c r="G15111" s="334">
        <v>0</v>
      </c>
      <c r="H15111" s="334">
        <v>0</v>
      </c>
      <c r="I15111" s="334">
        <v>0</v>
      </c>
      <c r="J15111" s="334">
        <v>0</v>
      </c>
      <c r="K15111" s="334">
        <v>0</v>
      </c>
      <c r="L15111" s="334">
        <v>0</v>
      </c>
      <c r="M15111" s="334">
        <v>0</v>
      </c>
      <c r="N15111" s="334">
        <v>0</v>
      </c>
      <c r="O15111" s="334">
        <v>0</v>
      </c>
      <c r="P15111" s="334">
        <v>0</v>
      </c>
      <c r="Q15111" s="334">
        <v>0</v>
      </c>
      <c r="R15111" s="334">
        <v>0</v>
      </c>
      <c r="S15111" s="334">
        <v>0</v>
      </c>
      <c r="T15111" s="334">
        <v>0</v>
      </c>
      <c r="U15111" s="334">
        <v>0</v>
      </c>
      <c r="V15111" s="334">
        <v>0</v>
      </c>
      <c r="W15111" s="334">
        <v>0</v>
      </c>
      <c r="X15111" s="334">
        <v>0</v>
      </c>
      <c r="Y15111" s="334">
        <v>0</v>
      </c>
      <c r="Z15111" s="334">
        <v>0</v>
      </c>
      <c r="AA15111" s="334">
        <v>0</v>
      </c>
      <c r="AB15111" s="334">
        <v>0</v>
      </c>
      <c r="AD15111" s="334">
        <v>0</v>
      </c>
      <c r="AE15111" s="334">
        <f t="shared" si="2367"/>
        <v>0</v>
      </c>
      <c r="AF15111" s="334">
        <f t="shared" si="2368"/>
        <v>0</v>
      </c>
      <c r="AG15111" s="340">
        <f t="shared" si="2369"/>
        <v>0</v>
      </c>
      <c r="AI15111" s="340">
        <f t="shared" si="2370"/>
        <v>0</v>
      </c>
      <c r="AJ15111" s="340">
        <f t="shared" si="2370"/>
        <v>0</v>
      </c>
      <c r="AK15111" s="340">
        <f t="shared" si="2370"/>
        <v>0</v>
      </c>
      <c r="AL15111" s="340">
        <f t="shared" si="2370"/>
        <v>0</v>
      </c>
      <c r="AM15111" s="340">
        <f t="shared" si="2370"/>
        <v>0</v>
      </c>
    </row>
    <row r="15112" spans="1:39" x14ac:dyDescent="0.35">
      <c r="A15112" s="337">
        <v>37025</v>
      </c>
      <c r="B15112" s="338">
        <f t="shared" si="2364"/>
        <v>2001</v>
      </c>
      <c r="C15112" s="338">
        <f t="shared" si="2365"/>
        <v>5</v>
      </c>
      <c r="D15112" s="338">
        <f t="shared" si="2366"/>
        <v>14</v>
      </c>
      <c r="E15112" s="334">
        <v>0</v>
      </c>
      <c r="F15112" s="334">
        <v>0</v>
      </c>
      <c r="G15112" s="334">
        <v>0</v>
      </c>
      <c r="H15112" s="334">
        <v>0</v>
      </c>
      <c r="I15112" s="334">
        <v>0</v>
      </c>
      <c r="J15112" s="334">
        <v>0</v>
      </c>
      <c r="K15112" s="334">
        <v>0</v>
      </c>
      <c r="L15112" s="334">
        <v>0</v>
      </c>
      <c r="M15112" s="334">
        <v>0</v>
      </c>
      <c r="N15112" s="334">
        <v>0</v>
      </c>
      <c r="O15112" s="334">
        <v>0</v>
      </c>
      <c r="P15112" s="334">
        <v>0</v>
      </c>
      <c r="Q15112" s="334">
        <v>0</v>
      </c>
      <c r="R15112" s="334">
        <v>0</v>
      </c>
      <c r="S15112" s="334">
        <v>0</v>
      </c>
      <c r="T15112" s="334">
        <v>0</v>
      </c>
      <c r="U15112" s="334">
        <v>0</v>
      </c>
      <c r="V15112" s="334">
        <v>0</v>
      </c>
      <c r="W15112" s="334">
        <v>0</v>
      </c>
      <c r="X15112" s="334">
        <v>0</v>
      </c>
      <c r="Y15112" s="334">
        <v>0</v>
      </c>
      <c r="Z15112" s="334">
        <v>0</v>
      </c>
      <c r="AA15112" s="334">
        <v>0</v>
      </c>
      <c r="AB15112" s="334">
        <v>0</v>
      </c>
      <c r="AD15112" s="334">
        <v>0</v>
      </c>
      <c r="AE15112" s="334">
        <f t="shared" si="2367"/>
        <v>0</v>
      </c>
      <c r="AF15112" s="334">
        <f t="shared" si="2368"/>
        <v>0</v>
      </c>
      <c r="AG15112" s="340">
        <f t="shared" si="2369"/>
        <v>0</v>
      </c>
      <c r="AI15112" s="340">
        <f t="shared" si="2370"/>
        <v>0</v>
      </c>
      <c r="AJ15112" s="340">
        <f t="shared" si="2370"/>
        <v>0</v>
      </c>
      <c r="AK15112" s="340">
        <f t="shared" si="2370"/>
        <v>0</v>
      </c>
      <c r="AL15112" s="340">
        <f t="shared" si="2370"/>
        <v>0</v>
      </c>
      <c r="AM15112" s="340">
        <f t="shared" si="2370"/>
        <v>0</v>
      </c>
    </row>
    <row r="15113" spans="1:39" x14ac:dyDescent="0.35">
      <c r="A15113" s="337">
        <v>37026</v>
      </c>
      <c r="B15113" s="338">
        <f t="shared" si="2364"/>
        <v>2001</v>
      </c>
      <c r="C15113" s="338">
        <f t="shared" si="2365"/>
        <v>5</v>
      </c>
      <c r="D15113" s="338">
        <f t="shared" si="2366"/>
        <v>15</v>
      </c>
      <c r="E15113" s="334">
        <v>0</v>
      </c>
      <c r="F15113" s="334">
        <v>0</v>
      </c>
      <c r="G15113" s="334">
        <v>0</v>
      </c>
      <c r="H15113" s="334">
        <v>0</v>
      </c>
      <c r="I15113" s="334">
        <v>0</v>
      </c>
      <c r="J15113" s="334">
        <v>0</v>
      </c>
      <c r="K15113" s="334">
        <v>0</v>
      </c>
      <c r="L15113" s="334">
        <v>0</v>
      </c>
      <c r="M15113" s="334">
        <v>0</v>
      </c>
      <c r="N15113" s="334">
        <v>0</v>
      </c>
      <c r="O15113" s="334">
        <v>0</v>
      </c>
      <c r="P15113" s="334">
        <v>0</v>
      </c>
      <c r="Q15113" s="334">
        <v>0</v>
      </c>
      <c r="R15113" s="334">
        <v>0</v>
      </c>
      <c r="S15113" s="334">
        <v>0</v>
      </c>
      <c r="T15113" s="334">
        <v>0</v>
      </c>
      <c r="U15113" s="334">
        <v>0</v>
      </c>
      <c r="V15113" s="334">
        <v>0</v>
      </c>
      <c r="W15113" s="334">
        <v>0</v>
      </c>
      <c r="X15113" s="334">
        <v>0</v>
      </c>
      <c r="Y15113" s="334">
        <v>0</v>
      </c>
      <c r="Z15113" s="334">
        <v>0</v>
      </c>
      <c r="AA15113" s="334">
        <v>0</v>
      </c>
      <c r="AB15113" s="334">
        <v>0</v>
      </c>
      <c r="AD15113" s="334">
        <v>0</v>
      </c>
      <c r="AE15113" s="334">
        <f t="shared" si="2367"/>
        <v>0</v>
      </c>
      <c r="AF15113" s="334">
        <f t="shared" si="2368"/>
        <v>0</v>
      </c>
      <c r="AG15113" s="340">
        <f t="shared" si="2369"/>
        <v>0</v>
      </c>
      <c r="AI15113" s="340">
        <f t="shared" si="2370"/>
        <v>0</v>
      </c>
      <c r="AJ15113" s="340">
        <f t="shared" si="2370"/>
        <v>0</v>
      </c>
      <c r="AK15113" s="340">
        <f t="shared" si="2370"/>
        <v>0</v>
      </c>
      <c r="AL15113" s="340">
        <f t="shared" si="2370"/>
        <v>0</v>
      </c>
      <c r="AM15113" s="340">
        <f t="shared" si="2370"/>
        <v>0</v>
      </c>
    </row>
    <row r="15114" spans="1:39" x14ac:dyDescent="0.35">
      <c r="A15114" s="337">
        <v>37027</v>
      </c>
      <c r="B15114" s="338">
        <f t="shared" si="2364"/>
        <v>2001</v>
      </c>
      <c r="C15114" s="338">
        <f t="shared" si="2365"/>
        <v>5</v>
      </c>
      <c r="D15114" s="338">
        <f t="shared" si="2366"/>
        <v>16</v>
      </c>
      <c r="E15114" s="334">
        <v>0</v>
      </c>
      <c r="F15114" s="334">
        <v>0</v>
      </c>
      <c r="G15114" s="334">
        <v>0</v>
      </c>
      <c r="H15114" s="334">
        <v>0</v>
      </c>
      <c r="I15114" s="334">
        <v>0</v>
      </c>
      <c r="J15114" s="334">
        <v>0</v>
      </c>
      <c r="K15114" s="334">
        <v>0</v>
      </c>
      <c r="L15114" s="334">
        <v>0</v>
      </c>
      <c r="M15114" s="334">
        <v>1.3</v>
      </c>
      <c r="N15114" s="334">
        <v>2.2000000000000002</v>
      </c>
      <c r="O15114" s="334">
        <v>3.1</v>
      </c>
      <c r="P15114" s="334">
        <v>4.3</v>
      </c>
      <c r="Q15114" s="334">
        <v>2.2000000000000002</v>
      </c>
      <c r="R15114" s="334">
        <v>2.7</v>
      </c>
      <c r="S15114" s="334">
        <v>1.1000000000000001</v>
      </c>
      <c r="T15114" s="334">
        <v>0.7</v>
      </c>
      <c r="U15114" s="334">
        <v>0</v>
      </c>
      <c r="V15114" s="334">
        <v>0</v>
      </c>
      <c r="W15114" s="334">
        <v>0</v>
      </c>
      <c r="X15114" s="334">
        <v>0</v>
      </c>
      <c r="Y15114" s="334">
        <v>0</v>
      </c>
      <c r="Z15114" s="334">
        <v>0</v>
      </c>
      <c r="AA15114" s="334">
        <v>0</v>
      </c>
      <c r="AB15114" s="334">
        <v>0</v>
      </c>
      <c r="AD15114" s="334">
        <v>17.600000000000001</v>
      </c>
      <c r="AE15114" s="334">
        <f t="shared" si="2367"/>
        <v>17.600000000000001</v>
      </c>
      <c r="AF15114" s="334">
        <f t="shared" si="2368"/>
        <v>17.599999999999998</v>
      </c>
      <c r="AG15114" s="340">
        <f t="shared" si="2369"/>
        <v>3.5527136788005009E-15</v>
      </c>
      <c r="AI15114" s="340">
        <f t="shared" si="2370"/>
        <v>17.599999999999998</v>
      </c>
      <c r="AJ15114" s="340">
        <f t="shared" si="2370"/>
        <v>0</v>
      </c>
      <c r="AK15114" s="340">
        <f t="shared" si="2370"/>
        <v>0</v>
      </c>
      <c r="AL15114" s="340">
        <f t="shared" si="2370"/>
        <v>0</v>
      </c>
      <c r="AM15114" s="340">
        <f t="shared" si="2370"/>
        <v>0</v>
      </c>
    </row>
    <row r="15115" spans="1:39" x14ac:dyDescent="0.35">
      <c r="A15115" s="337">
        <v>37028</v>
      </c>
      <c r="B15115" s="338">
        <f t="shared" si="2364"/>
        <v>2001</v>
      </c>
      <c r="C15115" s="338">
        <f t="shared" si="2365"/>
        <v>5</v>
      </c>
      <c r="D15115" s="338">
        <f t="shared" si="2366"/>
        <v>17</v>
      </c>
      <c r="E15115" s="334">
        <v>0</v>
      </c>
      <c r="F15115" s="334">
        <v>0</v>
      </c>
      <c r="G15115" s="334">
        <v>0</v>
      </c>
      <c r="H15115" s="334">
        <v>0</v>
      </c>
      <c r="I15115" s="334">
        <v>0</v>
      </c>
      <c r="J15115" s="334">
        <v>0</v>
      </c>
      <c r="K15115" s="334">
        <v>0</v>
      </c>
      <c r="L15115" s="334">
        <v>0</v>
      </c>
      <c r="M15115" s="334">
        <v>0</v>
      </c>
      <c r="N15115" s="334">
        <v>0</v>
      </c>
      <c r="O15115" s="334">
        <v>0</v>
      </c>
      <c r="P15115" s="334">
        <v>0</v>
      </c>
      <c r="Q15115" s="334">
        <v>0</v>
      </c>
      <c r="R15115" s="334">
        <v>0</v>
      </c>
      <c r="S15115" s="334">
        <v>0</v>
      </c>
      <c r="T15115" s="334">
        <v>0</v>
      </c>
      <c r="U15115" s="334">
        <v>0</v>
      </c>
      <c r="V15115" s="334">
        <v>0</v>
      </c>
      <c r="W15115" s="334">
        <v>0</v>
      </c>
      <c r="X15115" s="334">
        <v>0</v>
      </c>
      <c r="Y15115" s="334">
        <v>0</v>
      </c>
      <c r="Z15115" s="334">
        <v>0</v>
      </c>
      <c r="AA15115" s="334">
        <v>0</v>
      </c>
      <c r="AB15115" s="334">
        <v>0</v>
      </c>
      <c r="AD15115" s="334">
        <v>0</v>
      </c>
      <c r="AE15115" s="334">
        <f t="shared" si="2367"/>
        <v>0</v>
      </c>
      <c r="AF15115" s="334">
        <f t="shared" si="2368"/>
        <v>0</v>
      </c>
      <c r="AG15115" s="340">
        <f t="shared" si="2369"/>
        <v>0</v>
      </c>
      <c r="AI15115" s="340">
        <f t="shared" si="2370"/>
        <v>0</v>
      </c>
      <c r="AJ15115" s="340">
        <f t="shared" si="2370"/>
        <v>0</v>
      </c>
      <c r="AK15115" s="340">
        <f t="shared" si="2370"/>
        <v>0</v>
      </c>
      <c r="AL15115" s="340">
        <f t="shared" si="2370"/>
        <v>0</v>
      </c>
      <c r="AM15115" s="340">
        <f t="shared" si="2370"/>
        <v>0</v>
      </c>
    </row>
    <row r="15116" spans="1:39" x14ac:dyDescent="0.35">
      <c r="A15116" s="337">
        <v>37029</v>
      </c>
      <c r="B15116" s="338">
        <f t="shared" si="2364"/>
        <v>2001</v>
      </c>
      <c r="C15116" s="338">
        <f t="shared" si="2365"/>
        <v>5</v>
      </c>
      <c r="D15116" s="338">
        <f t="shared" si="2366"/>
        <v>18</v>
      </c>
      <c r="E15116" s="334">
        <v>0</v>
      </c>
      <c r="F15116" s="334">
        <v>0</v>
      </c>
      <c r="G15116" s="334">
        <v>0</v>
      </c>
      <c r="H15116" s="334">
        <v>0</v>
      </c>
      <c r="I15116" s="334">
        <v>0</v>
      </c>
      <c r="J15116" s="334">
        <v>0</v>
      </c>
      <c r="K15116" s="334">
        <v>0</v>
      </c>
      <c r="L15116" s="334">
        <v>0</v>
      </c>
      <c r="M15116" s="334">
        <v>0</v>
      </c>
      <c r="N15116" s="334">
        <v>0</v>
      </c>
      <c r="O15116" s="334">
        <v>0</v>
      </c>
      <c r="P15116" s="334">
        <v>0</v>
      </c>
      <c r="Q15116" s="334">
        <v>0</v>
      </c>
      <c r="R15116" s="334">
        <v>0</v>
      </c>
      <c r="S15116" s="334">
        <v>0</v>
      </c>
      <c r="T15116" s="334">
        <v>0</v>
      </c>
      <c r="U15116" s="334">
        <v>0</v>
      </c>
      <c r="V15116" s="334">
        <v>0</v>
      </c>
      <c r="W15116" s="334">
        <v>0</v>
      </c>
      <c r="X15116" s="334">
        <v>0</v>
      </c>
      <c r="Y15116" s="334">
        <v>0</v>
      </c>
      <c r="Z15116" s="334">
        <v>0</v>
      </c>
      <c r="AA15116" s="334">
        <v>0</v>
      </c>
      <c r="AB15116" s="334">
        <v>0</v>
      </c>
      <c r="AD15116" s="334">
        <v>0</v>
      </c>
      <c r="AE15116" s="334">
        <f t="shared" si="2367"/>
        <v>0</v>
      </c>
      <c r="AF15116" s="334">
        <f t="shared" si="2368"/>
        <v>0</v>
      </c>
      <c r="AG15116" s="340">
        <f t="shared" si="2369"/>
        <v>0</v>
      </c>
      <c r="AI15116" s="340">
        <f t="shared" si="2370"/>
        <v>0</v>
      </c>
      <c r="AJ15116" s="340">
        <f t="shared" si="2370"/>
        <v>0</v>
      </c>
      <c r="AK15116" s="340">
        <f t="shared" si="2370"/>
        <v>0</v>
      </c>
      <c r="AL15116" s="340">
        <f t="shared" si="2370"/>
        <v>0</v>
      </c>
      <c r="AM15116" s="340">
        <f t="shared" si="2370"/>
        <v>0</v>
      </c>
    </row>
    <row r="15117" spans="1:39" x14ac:dyDescent="0.35">
      <c r="A15117" s="337">
        <v>37030</v>
      </c>
      <c r="B15117" s="338">
        <f t="shared" si="2364"/>
        <v>2001</v>
      </c>
      <c r="C15117" s="338">
        <f t="shared" si="2365"/>
        <v>5</v>
      </c>
      <c r="D15117" s="338">
        <f t="shared" si="2366"/>
        <v>19</v>
      </c>
      <c r="E15117" s="334">
        <v>0</v>
      </c>
      <c r="F15117" s="334">
        <v>0</v>
      </c>
      <c r="G15117" s="334">
        <v>0</v>
      </c>
      <c r="H15117" s="334">
        <v>0</v>
      </c>
      <c r="I15117" s="334">
        <v>0</v>
      </c>
      <c r="J15117" s="334">
        <v>0</v>
      </c>
      <c r="K15117" s="334">
        <v>0</v>
      </c>
      <c r="L15117" s="334">
        <v>0</v>
      </c>
      <c r="M15117" s="334">
        <v>0</v>
      </c>
      <c r="N15117" s="334">
        <v>0</v>
      </c>
      <c r="O15117" s="334">
        <v>0</v>
      </c>
      <c r="P15117" s="334">
        <v>0</v>
      </c>
      <c r="Q15117" s="334">
        <v>0</v>
      </c>
      <c r="R15117" s="334">
        <v>0</v>
      </c>
      <c r="S15117" s="334">
        <v>0</v>
      </c>
      <c r="T15117" s="334">
        <v>0</v>
      </c>
      <c r="U15117" s="334">
        <v>0</v>
      </c>
      <c r="V15117" s="334">
        <v>0</v>
      </c>
      <c r="W15117" s="334">
        <v>0</v>
      </c>
      <c r="X15117" s="334">
        <v>0</v>
      </c>
      <c r="Y15117" s="334">
        <v>0</v>
      </c>
      <c r="Z15117" s="334">
        <v>0</v>
      </c>
      <c r="AA15117" s="334">
        <v>0</v>
      </c>
      <c r="AB15117" s="334">
        <v>0</v>
      </c>
      <c r="AD15117" s="334">
        <v>0</v>
      </c>
      <c r="AE15117" s="334">
        <f t="shared" si="2367"/>
        <v>0</v>
      </c>
      <c r="AF15117" s="334">
        <f t="shared" si="2368"/>
        <v>0</v>
      </c>
      <c r="AG15117" s="340">
        <f t="shared" si="2369"/>
        <v>0</v>
      </c>
      <c r="AI15117" s="340">
        <f t="shared" si="2370"/>
        <v>0</v>
      </c>
      <c r="AJ15117" s="340">
        <f t="shared" si="2370"/>
        <v>0</v>
      </c>
      <c r="AK15117" s="340">
        <f t="shared" si="2370"/>
        <v>0</v>
      </c>
      <c r="AL15117" s="340">
        <f t="shared" si="2370"/>
        <v>0</v>
      </c>
      <c r="AM15117" s="340">
        <f t="shared" si="2370"/>
        <v>0</v>
      </c>
    </row>
    <row r="15118" spans="1:39" x14ac:dyDescent="0.35">
      <c r="A15118" s="337">
        <v>37031</v>
      </c>
      <c r="B15118" s="338">
        <f t="shared" si="2364"/>
        <v>2001</v>
      </c>
      <c r="C15118" s="338">
        <f t="shared" si="2365"/>
        <v>5</v>
      </c>
      <c r="D15118" s="338">
        <f t="shared" si="2366"/>
        <v>20</v>
      </c>
      <c r="E15118" s="334">
        <v>0</v>
      </c>
      <c r="F15118" s="334">
        <v>0</v>
      </c>
      <c r="G15118" s="334">
        <v>0</v>
      </c>
      <c r="H15118" s="334">
        <v>0</v>
      </c>
      <c r="I15118" s="334">
        <v>0</v>
      </c>
      <c r="J15118" s="334">
        <v>0</v>
      </c>
      <c r="K15118" s="334">
        <v>0</v>
      </c>
      <c r="L15118" s="334">
        <v>0</v>
      </c>
      <c r="M15118" s="334">
        <v>0</v>
      </c>
      <c r="N15118" s="334">
        <v>0</v>
      </c>
      <c r="O15118" s="334">
        <v>0</v>
      </c>
      <c r="P15118" s="334">
        <v>0</v>
      </c>
      <c r="Q15118" s="334">
        <v>0</v>
      </c>
      <c r="R15118" s="334">
        <v>0</v>
      </c>
      <c r="S15118" s="334">
        <v>0</v>
      </c>
      <c r="T15118" s="334">
        <v>0</v>
      </c>
      <c r="U15118" s="334">
        <v>0</v>
      </c>
      <c r="V15118" s="334">
        <v>0</v>
      </c>
      <c r="W15118" s="334">
        <v>0</v>
      </c>
      <c r="X15118" s="334">
        <v>0</v>
      </c>
      <c r="Y15118" s="334">
        <v>0</v>
      </c>
      <c r="Z15118" s="334">
        <v>0</v>
      </c>
      <c r="AA15118" s="334">
        <v>0</v>
      </c>
      <c r="AB15118" s="334">
        <v>0</v>
      </c>
      <c r="AD15118" s="334">
        <v>0</v>
      </c>
      <c r="AE15118" s="334">
        <f t="shared" si="2367"/>
        <v>0</v>
      </c>
      <c r="AF15118" s="334">
        <f t="shared" si="2368"/>
        <v>0</v>
      </c>
      <c r="AG15118" s="340">
        <f t="shared" si="2369"/>
        <v>0</v>
      </c>
      <c r="AI15118" s="340">
        <f t="shared" si="2370"/>
        <v>0</v>
      </c>
      <c r="AJ15118" s="340">
        <f t="shared" si="2370"/>
        <v>0</v>
      </c>
      <c r="AK15118" s="340">
        <f t="shared" si="2370"/>
        <v>0</v>
      </c>
      <c r="AL15118" s="340">
        <f t="shared" si="2370"/>
        <v>0</v>
      </c>
      <c r="AM15118" s="340">
        <f t="shared" si="2370"/>
        <v>0</v>
      </c>
    </row>
    <row r="15119" spans="1:39" x14ac:dyDescent="0.35">
      <c r="A15119" s="337">
        <v>37032</v>
      </c>
      <c r="B15119" s="338">
        <f t="shared" si="2364"/>
        <v>2001</v>
      </c>
      <c r="C15119" s="338">
        <f t="shared" si="2365"/>
        <v>5</v>
      </c>
      <c r="D15119" s="338">
        <f t="shared" si="2366"/>
        <v>21</v>
      </c>
      <c r="E15119" s="334">
        <v>0</v>
      </c>
      <c r="F15119" s="334">
        <v>0</v>
      </c>
      <c r="G15119" s="334">
        <v>0</v>
      </c>
      <c r="H15119" s="334">
        <v>0</v>
      </c>
      <c r="I15119" s="334">
        <v>0</v>
      </c>
      <c r="J15119" s="334">
        <v>0</v>
      </c>
      <c r="K15119" s="334">
        <v>0</v>
      </c>
      <c r="L15119" s="334">
        <v>0</v>
      </c>
      <c r="M15119" s="334">
        <v>0</v>
      </c>
      <c r="N15119" s="334">
        <v>0</v>
      </c>
      <c r="O15119" s="334">
        <v>0</v>
      </c>
      <c r="P15119" s="334">
        <v>0</v>
      </c>
      <c r="Q15119" s="334">
        <v>0</v>
      </c>
      <c r="R15119" s="334">
        <v>0</v>
      </c>
      <c r="S15119" s="334">
        <v>0</v>
      </c>
      <c r="T15119" s="334">
        <v>0</v>
      </c>
      <c r="U15119" s="334">
        <v>0</v>
      </c>
      <c r="V15119" s="334">
        <v>0</v>
      </c>
      <c r="W15119" s="334">
        <v>0</v>
      </c>
      <c r="X15119" s="334">
        <v>0</v>
      </c>
      <c r="Y15119" s="334">
        <v>0</v>
      </c>
      <c r="Z15119" s="334">
        <v>0</v>
      </c>
      <c r="AA15119" s="334">
        <v>0</v>
      </c>
      <c r="AB15119" s="334">
        <v>0</v>
      </c>
      <c r="AD15119" s="334">
        <v>0</v>
      </c>
      <c r="AE15119" s="334">
        <f t="shared" si="2367"/>
        <v>0</v>
      </c>
      <c r="AF15119" s="334">
        <f t="shared" si="2368"/>
        <v>0</v>
      </c>
      <c r="AG15119" s="340">
        <f t="shared" si="2369"/>
        <v>0</v>
      </c>
      <c r="AI15119" s="340">
        <f t="shared" si="2370"/>
        <v>0</v>
      </c>
      <c r="AJ15119" s="340">
        <f t="shared" si="2370"/>
        <v>0</v>
      </c>
      <c r="AK15119" s="340">
        <f t="shared" si="2370"/>
        <v>0</v>
      </c>
      <c r="AL15119" s="340">
        <f t="shared" si="2370"/>
        <v>0</v>
      </c>
      <c r="AM15119" s="340">
        <f t="shared" si="2370"/>
        <v>0</v>
      </c>
    </row>
    <row r="15120" spans="1:39" x14ac:dyDescent="0.35">
      <c r="A15120" s="337">
        <v>37033</v>
      </c>
      <c r="B15120" s="338">
        <f t="shared" si="2364"/>
        <v>2001</v>
      </c>
      <c r="C15120" s="338">
        <f t="shared" si="2365"/>
        <v>5</v>
      </c>
      <c r="D15120" s="338">
        <f t="shared" si="2366"/>
        <v>22</v>
      </c>
      <c r="E15120" s="334">
        <v>0</v>
      </c>
      <c r="F15120" s="334">
        <v>0</v>
      </c>
      <c r="G15120" s="334">
        <v>0</v>
      </c>
      <c r="H15120" s="334">
        <v>0</v>
      </c>
      <c r="I15120" s="334">
        <v>0</v>
      </c>
      <c r="J15120" s="334">
        <v>0</v>
      </c>
      <c r="K15120" s="334">
        <v>0</v>
      </c>
      <c r="L15120" s="334">
        <v>0</v>
      </c>
      <c r="M15120" s="334">
        <v>0</v>
      </c>
      <c r="N15120" s="334">
        <v>0</v>
      </c>
      <c r="O15120" s="334">
        <v>0</v>
      </c>
      <c r="P15120" s="334">
        <v>0</v>
      </c>
      <c r="Q15120" s="334">
        <v>0</v>
      </c>
      <c r="R15120" s="334">
        <v>0</v>
      </c>
      <c r="S15120" s="334">
        <v>0</v>
      </c>
      <c r="T15120" s="334">
        <v>0</v>
      </c>
      <c r="U15120" s="334">
        <v>0</v>
      </c>
      <c r="V15120" s="334">
        <v>0</v>
      </c>
      <c r="W15120" s="334">
        <v>0</v>
      </c>
      <c r="X15120" s="334">
        <v>0</v>
      </c>
      <c r="Y15120" s="334">
        <v>0</v>
      </c>
      <c r="Z15120" s="334">
        <v>0</v>
      </c>
      <c r="AA15120" s="334">
        <v>0</v>
      </c>
      <c r="AB15120" s="334">
        <v>0</v>
      </c>
      <c r="AD15120" s="334">
        <v>0</v>
      </c>
      <c r="AE15120" s="334">
        <f t="shared" si="2367"/>
        <v>0</v>
      </c>
      <c r="AF15120" s="334">
        <f t="shared" si="2368"/>
        <v>0</v>
      </c>
      <c r="AG15120" s="340">
        <f t="shared" si="2369"/>
        <v>0</v>
      </c>
      <c r="AI15120" s="340">
        <f t="shared" si="2370"/>
        <v>0</v>
      </c>
      <c r="AJ15120" s="340">
        <f t="shared" si="2370"/>
        <v>0</v>
      </c>
      <c r="AK15120" s="340">
        <f t="shared" si="2370"/>
        <v>0</v>
      </c>
      <c r="AL15120" s="340">
        <f t="shared" si="2370"/>
        <v>0</v>
      </c>
      <c r="AM15120" s="340">
        <f t="shared" si="2370"/>
        <v>0</v>
      </c>
    </row>
    <row r="15121" spans="1:39" x14ac:dyDescent="0.35">
      <c r="A15121" s="337">
        <v>37034</v>
      </c>
      <c r="B15121" s="338">
        <f t="shared" si="2364"/>
        <v>2001</v>
      </c>
      <c r="C15121" s="338">
        <f t="shared" si="2365"/>
        <v>5</v>
      </c>
      <c r="D15121" s="338">
        <f t="shared" si="2366"/>
        <v>23</v>
      </c>
      <c r="E15121" s="334">
        <v>0</v>
      </c>
      <c r="F15121" s="334">
        <v>0</v>
      </c>
      <c r="G15121" s="334">
        <v>0</v>
      </c>
      <c r="H15121" s="334">
        <v>0</v>
      </c>
      <c r="I15121" s="334">
        <v>0</v>
      </c>
      <c r="J15121" s="334">
        <v>0</v>
      </c>
      <c r="K15121" s="334">
        <v>0</v>
      </c>
      <c r="L15121" s="334">
        <v>0</v>
      </c>
      <c r="M15121" s="334">
        <v>0</v>
      </c>
      <c r="N15121" s="334">
        <v>0</v>
      </c>
      <c r="O15121" s="334">
        <v>0</v>
      </c>
      <c r="P15121" s="334">
        <v>0</v>
      </c>
      <c r="Q15121" s="334">
        <v>0</v>
      </c>
      <c r="R15121" s="334">
        <v>0</v>
      </c>
      <c r="S15121" s="334">
        <v>0</v>
      </c>
      <c r="T15121" s="334">
        <v>0</v>
      </c>
      <c r="U15121" s="334">
        <v>0</v>
      </c>
      <c r="V15121" s="334">
        <v>0</v>
      </c>
      <c r="W15121" s="334">
        <v>0</v>
      </c>
      <c r="X15121" s="334">
        <v>0</v>
      </c>
      <c r="Y15121" s="334">
        <v>0</v>
      </c>
      <c r="Z15121" s="334">
        <v>0</v>
      </c>
      <c r="AA15121" s="334">
        <v>0</v>
      </c>
      <c r="AB15121" s="334">
        <v>0</v>
      </c>
      <c r="AD15121" s="334">
        <v>0</v>
      </c>
      <c r="AE15121" s="334">
        <f t="shared" si="2367"/>
        <v>0</v>
      </c>
      <c r="AF15121" s="334">
        <f t="shared" si="2368"/>
        <v>0</v>
      </c>
      <c r="AG15121" s="340">
        <f t="shared" si="2369"/>
        <v>0</v>
      </c>
      <c r="AI15121" s="340">
        <f t="shared" si="2370"/>
        <v>0</v>
      </c>
      <c r="AJ15121" s="340">
        <f t="shared" si="2370"/>
        <v>0</v>
      </c>
      <c r="AK15121" s="340">
        <f t="shared" si="2370"/>
        <v>0</v>
      </c>
      <c r="AL15121" s="340">
        <f t="shared" si="2370"/>
        <v>0</v>
      </c>
      <c r="AM15121" s="340">
        <f t="shared" si="2370"/>
        <v>0</v>
      </c>
    </row>
    <row r="15122" spans="1:39" x14ac:dyDescent="0.35">
      <c r="A15122" s="337">
        <v>37035</v>
      </c>
      <c r="B15122" s="338">
        <f t="shared" si="2364"/>
        <v>2001</v>
      </c>
      <c r="C15122" s="338">
        <f t="shared" si="2365"/>
        <v>5</v>
      </c>
      <c r="D15122" s="338">
        <f t="shared" si="2366"/>
        <v>24</v>
      </c>
      <c r="E15122" s="334">
        <v>0</v>
      </c>
      <c r="F15122" s="334">
        <v>0</v>
      </c>
      <c r="G15122" s="334">
        <v>0</v>
      </c>
      <c r="H15122" s="334">
        <v>0</v>
      </c>
      <c r="I15122" s="334">
        <v>0</v>
      </c>
      <c r="J15122" s="334">
        <v>0</v>
      </c>
      <c r="K15122" s="334">
        <v>0</v>
      </c>
      <c r="L15122" s="334">
        <v>0</v>
      </c>
      <c r="M15122" s="334">
        <v>0</v>
      </c>
      <c r="N15122" s="334">
        <v>0</v>
      </c>
      <c r="O15122" s="334">
        <v>0</v>
      </c>
      <c r="P15122" s="334">
        <v>0</v>
      </c>
      <c r="Q15122" s="334">
        <v>0</v>
      </c>
      <c r="R15122" s="334">
        <v>0</v>
      </c>
      <c r="S15122" s="334">
        <v>0</v>
      </c>
      <c r="T15122" s="334">
        <v>0</v>
      </c>
      <c r="U15122" s="334">
        <v>0</v>
      </c>
      <c r="V15122" s="334">
        <v>0</v>
      </c>
      <c r="W15122" s="334">
        <v>0</v>
      </c>
      <c r="X15122" s="334">
        <v>0.2</v>
      </c>
      <c r="Y15122" s="334">
        <v>4</v>
      </c>
      <c r="Z15122" s="334">
        <v>0.2</v>
      </c>
      <c r="AA15122" s="334">
        <v>0</v>
      </c>
      <c r="AB15122" s="334">
        <v>0</v>
      </c>
      <c r="AD15122" s="334">
        <v>4.4000000000000004</v>
      </c>
      <c r="AE15122" s="334">
        <f t="shared" si="2367"/>
        <v>4.4000000000000004</v>
      </c>
      <c r="AF15122" s="334">
        <f t="shared" si="2368"/>
        <v>4.4000000000000004</v>
      </c>
      <c r="AG15122" s="340">
        <f t="shared" si="2369"/>
        <v>0</v>
      </c>
      <c r="AI15122" s="340">
        <f t="shared" si="2370"/>
        <v>4.4000000000000004</v>
      </c>
      <c r="AJ15122" s="340">
        <f t="shared" si="2370"/>
        <v>0</v>
      </c>
      <c r="AK15122" s="340">
        <f t="shared" si="2370"/>
        <v>0</v>
      </c>
      <c r="AL15122" s="340">
        <f t="shared" si="2370"/>
        <v>0</v>
      </c>
      <c r="AM15122" s="340">
        <f t="shared" si="2370"/>
        <v>0</v>
      </c>
    </row>
    <row r="15123" spans="1:39" x14ac:dyDescent="0.35">
      <c r="A15123" s="337">
        <v>37036</v>
      </c>
      <c r="B15123" s="338">
        <f t="shared" si="2364"/>
        <v>2001</v>
      </c>
      <c r="C15123" s="338">
        <f t="shared" si="2365"/>
        <v>5</v>
      </c>
      <c r="D15123" s="338">
        <f t="shared" si="2366"/>
        <v>25</v>
      </c>
      <c r="E15123" s="334">
        <v>0</v>
      </c>
      <c r="F15123" s="334">
        <v>0.9</v>
      </c>
      <c r="G15123" s="334">
        <v>0</v>
      </c>
      <c r="H15123" s="334">
        <v>2.5</v>
      </c>
      <c r="I15123" s="334">
        <v>0.7</v>
      </c>
      <c r="J15123" s="334">
        <v>0.7</v>
      </c>
      <c r="K15123" s="334">
        <v>0</v>
      </c>
      <c r="L15123" s="334">
        <v>0</v>
      </c>
      <c r="M15123" s="334">
        <v>0</v>
      </c>
      <c r="N15123" s="334">
        <v>0</v>
      </c>
      <c r="O15123" s="334">
        <v>0</v>
      </c>
      <c r="P15123" s="334">
        <v>0</v>
      </c>
      <c r="Q15123" s="334">
        <v>0</v>
      </c>
      <c r="R15123" s="334">
        <v>0</v>
      </c>
      <c r="S15123" s="334">
        <v>0</v>
      </c>
      <c r="T15123" s="334">
        <v>0</v>
      </c>
      <c r="U15123" s="334">
        <v>0</v>
      </c>
      <c r="V15123" s="334">
        <v>0</v>
      </c>
      <c r="W15123" s="334">
        <v>0</v>
      </c>
      <c r="X15123" s="334">
        <v>0</v>
      </c>
      <c r="Y15123" s="334">
        <v>0</v>
      </c>
      <c r="Z15123" s="334">
        <v>0</v>
      </c>
      <c r="AA15123" s="334">
        <v>0</v>
      </c>
      <c r="AB15123" s="334">
        <v>0</v>
      </c>
      <c r="AD15123" s="334">
        <v>4.8</v>
      </c>
      <c r="AE15123" s="334">
        <f t="shared" si="2367"/>
        <v>4.8</v>
      </c>
      <c r="AF15123" s="334">
        <f t="shared" si="2368"/>
        <v>4.8</v>
      </c>
      <c r="AG15123" s="340">
        <f t="shared" si="2369"/>
        <v>0</v>
      </c>
      <c r="AI15123" s="340">
        <f t="shared" si="2370"/>
        <v>4.8</v>
      </c>
      <c r="AJ15123" s="340">
        <f t="shared" si="2370"/>
        <v>0</v>
      </c>
      <c r="AK15123" s="340">
        <f t="shared" si="2370"/>
        <v>0</v>
      </c>
      <c r="AL15123" s="340">
        <f t="shared" si="2370"/>
        <v>0</v>
      </c>
      <c r="AM15123" s="340">
        <f t="shared" si="2370"/>
        <v>0</v>
      </c>
    </row>
    <row r="15124" spans="1:39" x14ac:dyDescent="0.35">
      <c r="A15124" s="337">
        <v>37037</v>
      </c>
      <c r="B15124" s="338">
        <f t="shared" si="2364"/>
        <v>2001</v>
      </c>
      <c r="C15124" s="338">
        <f t="shared" si="2365"/>
        <v>5</v>
      </c>
      <c r="D15124" s="338">
        <f t="shared" si="2366"/>
        <v>26</v>
      </c>
      <c r="E15124" s="334">
        <v>0</v>
      </c>
      <c r="F15124" s="334">
        <v>0</v>
      </c>
      <c r="G15124" s="334">
        <v>0</v>
      </c>
      <c r="H15124" s="334">
        <v>0</v>
      </c>
      <c r="I15124" s="334">
        <v>0</v>
      </c>
      <c r="J15124" s="334">
        <v>0</v>
      </c>
      <c r="K15124" s="334">
        <v>0</v>
      </c>
      <c r="L15124" s="334">
        <v>0</v>
      </c>
      <c r="M15124" s="334">
        <v>0</v>
      </c>
      <c r="N15124" s="334">
        <v>0</v>
      </c>
      <c r="O15124" s="334">
        <v>0</v>
      </c>
      <c r="P15124" s="334">
        <v>0</v>
      </c>
      <c r="Q15124" s="334">
        <v>0</v>
      </c>
      <c r="R15124" s="334">
        <v>0</v>
      </c>
      <c r="S15124" s="334">
        <v>0</v>
      </c>
      <c r="T15124" s="334">
        <v>0</v>
      </c>
      <c r="U15124" s="334">
        <v>0</v>
      </c>
      <c r="V15124" s="334">
        <v>0</v>
      </c>
      <c r="W15124" s="334">
        <v>0</v>
      </c>
      <c r="X15124" s="334">
        <v>0</v>
      </c>
      <c r="Y15124" s="334">
        <v>0</v>
      </c>
      <c r="Z15124" s="334">
        <v>0</v>
      </c>
      <c r="AA15124" s="334">
        <v>0</v>
      </c>
      <c r="AB15124" s="334">
        <v>0</v>
      </c>
      <c r="AD15124" s="334">
        <v>0</v>
      </c>
      <c r="AE15124" s="334">
        <f t="shared" si="2367"/>
        <v>0</v>
      </c>
      <c r="AF15124" s="334">
        <f t="shared" si="2368"/>
        <v>0</v>
      </c>
      <c r="AG15124" s="340">
        <f t="shared" si="2369"/>
        <v>0</v>
      </c>
      <c r="AI15124" s="340">
        <f t="shared" ref="AI15124:AM15139" si="2371">IF($C15124=AI$1,$AF15124,0)</f>
        <v>0</v>
      </c>
      <c r="AJ15124" s="340">
        <f t="shared" si="2371"/>
        <v>0</v>
      </c>
      <c r="AK15124" s="340">
        <f t="shared" si="2371"/>
        <v>0</v>
      </c>
      <c r="AL15124" s="340">
        <f t="shared" si="2371"/>
        <v>0</v>
      </c>
      <c r="AM15124" s="340">
        <f t="shared" si="2371"/>
        <v>0</v>
      </c>
    </row>
    <row r="15125" spans="1:39" x14ac:dyDescent="0.35">
      <c r="A15125" s="337">
        <v>37038</v>
      </c>
      <c r="B15125" s="338">
        <f t="shared" si="2364"/>
        <v>2001</v>
      </c>
      <c r="C15125" s="338">
        <f t="shared" si="2365"/>
        <v>5</v>
      </c>
      <c r="D15125" s="338">
        <f t="shared" si="2366"/>
        <v>27</v>
      </c>
      <c r="E15125" s="334">
        <v>0</v>
      </c>
      <c r="F15125" s="334">
        <v>0</v>
      </c>
      <c r="G15125" s="334">
        <v>0</v>
      </c>
      <c r="H15125" s="334">
        <v>0</v>
      </c>
      <c r="I15125" s="334">
        <v>0</v>
      </c>
      <c r="J15125" s="334">
        <v>0</v>
      </c>
      <c r="K15125" s="334">
        <v>0</v>
      </c>
      <c r="L15125" s="334">
        <v>0</v>
      </c>
      <c r="M15125" s="334">
        <v>0</v>
      </c>
      <c r="N15125" s="334">
        <v>0</v>
      </c>
      <c r="O15125" s="334">
        <v>0</v>
      </c>
      <c r="P15125" s="334">
        <v>0</v>
      </c>
      <c r="Q15125" s="334">
        <v>0</v>
      </c>
      <c r="R15125" s="334">
        <v>0</v>
      </c>
      <c r="S15125" s="334">
        <v>0</v>
      </c>
      <c r="T15125" s="334">
        <v>0</v>
      </c>
      <c r="U15125" s="334">
        <v>0</v>
      </c>
      <c r="V15125" s="334">
        <v>0</v>
      </c>
      <c r="W15125" s="334">
        <v>0</v>
      </c>
      <c r="X15125" s="334">
        <v>0</v>
      </c>
      <c r="Y15125" s="334">
        <v>0</v>
      </c>
      <c r="Z15125" s="334">
        <v>0</v>
      </c>
      <c r="AA15125" s="334">
        <v>0</v>
      </c>
      <c r="AB15125" s="334">
        <v>0</v>
      </c>
      <c r="AD15125" s="334">
        <v>0</v>
      </c>
      <c r="AE15125" s="334">
        <f t="shared" si="2367"/>
        <v>0</v>
      </c>
      <c r="AF15125" s="334">
        <f t="shared" si="2368"/>
        <v>0</v>
      </c>
      <c r="AG15125" s="340">
        <f t="shared" si="2369"/>
        <v>0</v>
      </c>
      <c r="AI15125" s="340">
        <f t="shared" si="2371"/>
        <v>0</v>
      </c>
      <c r="AJ15125" s="340">
        <f t="shared" si="2371"/>
        <v>0</v>
      </c>
      <c r="AK15125" s="340">
        <f t="shared" si="2371"/>
        <v>0</v>
      </c>
      <c r="AL15125" s="340">
        <f t="shared" si="2371"/>
        <v>0</v>
      </c>
      <c r="AM15125" s="340">
        <f t="shared" si="2371"/>
        <v>0</v>
      </c>
    </row>
    <row r="15126" spans="1:39" x14ac:dyDescent="0.35">
      <c r="A15126" s="337">
        <v>37039</v>
      </c>
      <c r="B15126" s="338">
        <f t="shared" si="2364"/>
        <v>2001</v>
      </c>
      <c r="C15126" s="338">
        <f t="shared" si="2365"/>
        <v>5</v>
      </c>
      <c r="D15126" s="338">
        <f t="shared" si="2366"/>
        <v>28</v>
      </c>
      <c r="E15126" s="334">
        <v>0</v>
      </c>
      <c r="F15126" s="334">
        <v>0</v>
      </c>
      <c r="G15126" s="334">
        <v>0</v>
      </c>
      <c r="H15126" s="334">
        <v>0</v>
      </c>
      <c r="I15126" s="334">
        <v>0</v>
      </c>
      <c r="J15126" s="334">
        <v>0</v>
      </c>
      <c r="K15126" s="334">
        <v>0</v>
      </c>
      <c r="L15126" s="334">
        <v>0</v>
      </c>
      <c r="M15126" s="334">
        <v>0</v>
      </c>
      <c r="N15126" s="334">
        <v>0</v>
      </c>
      <c r="O15126" s="334">
        <v>0</v>
      </c>
      <c r="P15126" s="334">
        <v>0</v>
      </c>
      <c r="Q15126" s="334">
        <v>0</v>
      </c>
      <c r="R15126" s="334">
        <v>0</v>
      </c>
      <c r="S15126" s="334">
        <v>0</v>
      </c>
      <c r="T15126" s="334">
        <v>0</v>
      </c>
      <c r="U15126" s="334">
        <v>0</v>
      </c>
      <c r="V15126" s="334">
        <v>0</v>
      </c>
      <c r="W15126" s="334">
        <v>0</v>
      </c>
      <c r="X15126" s="334">
        <v>0</v>
      </c>
      <c r="Y15126" s="334">
        <v>0</v>
      </c>
      <c r="Z15126" s="334">
        <v>0</v>
      </c>
      <c r="AA15126" s="334">
        <v>0</v>
      </c>
      <c r="AB15126" s="334">
        <v>0</v>
      </c>
      <c r="AD15126" s="334">
        <v>0</v>
      </c>
      <c r="AE15126" s="334">
        <f t="shared" si="2367"/>
        <v>0</v>
      </c>
      <c r="AF15126" s="334">
        <f t="shared" si="2368"/>
        <v>0</v>
      </c>
      <c r="AG15126" s="340">
        <f t="shared" si="2369"/>
        <v>0</v>
      </c>
      <c r="AI15126" s="340">
        <f t="shared" si="2371"/>
        <v>0</v>
      </c>
      <c r="AJ15126" s="340">
        <f t="shared" si="2371"/>
        <v>0</v>
      </c>
      <c r="AK15126" s="340">
        <f t="shared" si="2371"/>
        <v>0</v>
      </c>
      <c r="AL15126" s="340">
        <f t="shared" si="2371"/>
        <v>0</v>
      </c>
      <c r="AM15126" s="340">
        <f t="shared" si="2371"/>
        <v>0</v>
      </c>
    </row>
    <row r="15127" spans="1:39" x14ac:dyDescent="0.35">
      <c r="A15127" s="337">
        <v>37040</v>
      </c>
      <c r="B15127" s="338">
        <f t="shared" si="2364"/>
        <v>2001</v>
      </c>
      <c r="C15127" s="338">
        <f t="shared" si="2365"/>
        <v>5</v>
      </c>
      <c r="D15127" s="338">
        <f t="shared" si="2366"/>
        <v>29</v>
      </c>
      <c r="E15127" s="334">
        <v>0</v>
      </c>
      <c r="F15127" s="334">
        <v>0</v>
      </c>
      <c r="G15127" s="334">
        <v>0</v>
      </c>
      <c r="H15127" s="334">
        <v>0</v>
      </c>
      <c r="I15127" s="334">
        <v>0</v>
      </c>
      <c r="J15127" s="334">
        <v>0</v>
      </c>
      <c r="K15127" s="334">
        <v>0</v>
      </c>
      <c r="L15127" s="334">
        <v>0</v>
      </c>
      <c r="M15127" s="334">
        <v>0</v>
      </c>
      <c r="N15127" s="334">
        <v>0</v>
      </c>
      <c r="O15127" s="334">
        <v>0</v>
      </c>
      <c r="P15127" s="334">
        <v>0</v>
      </c>
      <c r="Q15127" s="334">
        <v>0</v>
      </c>
      <c r="R15127" s="334">
        <v>0</v>
      </c>
      <c r="S15127" s="334">
        <v>0</v>
      </c>
      <c r="T15127" s="334">
        <v>0</v>
      </c>
      <c r="U15127" s="334">
        <v>0</v>
      </c>
      <c r="V15127" s="334">
        <v>0</v>
      </c>
      <c r="W15127" s="334">
        <v>0</v>
      </c>
      <c r="X15127" s="334">
        <v>0</v>
      </c>
      <c r="Y15127" s="334">
        <v>0</v>
      </c>
      <c r="Z15127" s="334">
        <v>0</v>
      </c>
      <c r="AA15127" s="334">
        <v>0</v>
      </c>
      <c r="AB15127" s="334">
        <v>0</v>
      </c>
      <c r="AD15127" s="334">
        <v>0</v>
      </c>
      <c r="AE15127" s="334">
        <f t="shared" si="2367"/>
        <v>0</v>
      </c>
      <c r="AF15127" s="334">
        <f t="shared" si="2368"/>
        <v>0</v>
      </c>
      <c r="AG15127" s="340">
        <f t="shared" si="2369"/>
        <v>0</v>
      </c>
      <c r="AI15127" s="340">
        <f t="shared" si="2371"/>
        <v>0</v>
      </c>
      <c r="AJ15127" s="340">
        <f t="shared" si="2371"/>
        <v>0</v>
      </c>
      <c r="AK15127" s="340">
        <f t="shared" si="2371"/>
        <v>0</v>
      </c>
      <c r="AL15127" s="340">
        <f t="shared" si="2371"/>
        <v>0</v>
      </c>
      <c r="AM15127" s="340">
        <f t="shared" si="2371"/>
        <v>0</v>
      </c>
    </row>
    <row r="15128" spans="1:39" x14ac:dyDescent="0.35">
      <c r="A15128" s="337">
        <v>37041</v>
      </c>
      <c r="B15128" s="338">
        <f t="shared" si="2364"/>
        <v>2001</v>
      </c>
      <c r="C15128" s="338">
        <f t="shared" si="2365"/>
        <v>5</v>
      </c>
      <c r="D15128" s="338">
        <f t="shared" si="2366"/>
        <v>30</v>
      </c>
      <c r="E15128" s="334">
        <v>0</v>
      </c>
      <c r="F15128" s="334">
        <v>0</v>
      </c>
      <c r="G15128" s="334">
        <v>0</v>
      </c>
      <c r="H15128" s="334">
        <v>0</v>
      </c>
      <c r="I15128" s="334">
        <v>0</v>
      </c>
      <c r="J15128" s="334">
        <v>0</v>
      </c>
      <c r="K15128" s="334">
        <v>0</v>
      </c>
      <c r="L15128" s="334">
        <v>0</v>
      </c>
      <c r="M15128" s="334">
        <v>0</v>
      </c>
      <c r="N15128" s="334">
        <v>0</v>
      </c>
      <c r="O15128" s="334">
        <v>0</v>
      </c>
      <c r="P15128" s="334">
        <v>0</v>
      </c>
      <c r="Q15128" s="334">
        <v>0</v>
      </c>
      <c r="R15128" s="334">
        <v>0</v>
      </c>
      <c r="S15128" s="334">
        <v>0</v>
      </c>
      <c r="T15128" s="334">
        <v>0</v>
      </c>
      <c r="U15128" s="334">
        <v>0</v>
      </c>
      <c r="V15128" s="334">
        <v>0</v>
      </c>
      <c r="W15128" s="334">
        <v>0</v>
      </c>
      <c r="X15128" s="334">
        <v>0</v>
      </c>
      <c r="Y15128" s="334">
        <v>0</v>
      </c>
      <c r="Z15128" s="334">
        <v>0</v>
      </c>
      <c r="AA15128" s="334">
        <v>0</v>
      </c>
      <c r="AB15128" s="334">
        <v>0</v>
      </c>
      <c r="AD15128" s="334">
        <v>0</v>
      </c>
      <c r="AE15128" s="334">
        <f t="shared" si="2367"/>
        <v>0</v>
      </c>
      <c r="AF15128" s="334">
        <f t="shared" si="2368"/>
        <v>0</v>
      </c>
      <c r="AG15128" s="340">
        <f t="shared" si="2369"/>
        <v>0</v>
      </c>
      <c r="AI15128" s="340">
        <f t="shared" si="2371"/>
        <v>0</v>
      </c>
      <c r="AJ15128" s="340">
        <f t="shared" si="2371"/>
        <v>0</v>
      </c>
      <c r="AK15128" s="340">
        <f t="shared" si="2371"/>
        <v>0</v>
      </c>
      <c r="AL15128" s="340">
        <f t="shared" si="2371"/>
        <v>0</v>
      </c>
      <c r="AM15128" s="340">
        <f t="shared" si="2371"/>
        <v>0</v>
      </c>
    </row>
    <row r="15129" spans="1:39" x14ac:dyDescent="0.35">
      <c r="A15129" s="337">
        <v>37042</v>
      </c>
      <c r="B15129" s="338">
        <f t="shared" si="2364"/>
        <v>2001</v>
      </c>
      <c r="C15129" s="338">
        <f t="shared" si="2365"/>
        <v>5</v>
      </c>
      <c r="D15129" s="338">
        <f t="shared" si="2366"/>
        <v>31</v>
      </c>
      <c r="E15129" s="334">
        <v>0</v>
      </c>
      <c r="F15129" s="334">
        <v>0</v>
      </c>
      <c r="G15129" s="334">
        <v>0</v>
      </c>
      <c r="H15129" s="334">
        <v>0</v>
      </c>
      <c r="I15129" s="334">
        <v>0</v>
      </c>
      <c r="J15129" s="334">
        <v>0</v>
      </c>
      <c r="K15129" s="334">
        <v>0</v>
      </c>
      <c r="L15129" s="334">
        <v>0</v>
      </c>
      <c r="M15129" s="334">
        <v>0</v>
      </c>
      <c r="N15129" s="334">
        <v>0</v>
      </c>
      <c r="O15129" s="334">
        <v>0</v>
      </c>
      <c r="P15129" s="334">
        <v>0</v>
      </c>
      <c r="Q15129" s="334">
        <v>0</v>
      </c>
      <c r="R15129" s="334">
        <v>0</v>
      </c>
      <c r="S15129" s="334">
        <v>0</v>
      </c>
      <c r="T15129" s="334">
        <v>0</v>
      </c>
      <c r="U15129" s="334">
        <v>0</v>
      </c>
      <c r="V15129" s="334">
        <v>0</v>
      </c>
      <c r="W15129" s="334">
        <v>0</v>
      </c>
      <c r="X15129" s="334">
        <v>0</v>
      </c>
      <c r="Y15129" s="334">
        <v>0</v>
      </c>
      <c r="Z15129" s="334">
        <v>0</v>
      </c>
      <c r="AA15129" s="334">
        <v>0</v>
      </c>
      <c r="AB15129" s="334">
        <v>0</v>
      </c>
      <c r="AD15129" s="334">
        <v>0</v>
      </c>
      <c r="AE15129" s="334">
        <f t="shared" si="2367"/>
        <v>0</v>
      </c>
      <c r="AF15129" s="334">
        <f t="shared" si="2368"/>
        <v>0</v>
      </c>
      <c r="AG15129" s="340">
        <f t="shared" si="2369"/>
        <v>0</v>
      </c>
      <c r="AI15129" s="340">
        <f t="shared" si="2371"/>
        <v>0</v>
      </c>
      <c r="AJ15129" s="340">
        <f t="shared" si="2371"/>
        <v>0</v>
      </c>
      <c r="AK15129" s="340">
        <f t="shared" si="2371"/>
        <v>0</v>
      </c>
      <c r="AL15129" s="340">
        <f t="shared" si="2371"/>
        <v>0</v>
      </c>
      <c r="AM15129" s="340">
        <f t="shared" si="2371"/>
        <v>0</v>
      </c>
    </row>
    <row r="15130" spans="1:39" x14ac:dyDescent="0.35">
      <c r="A15130" s="337">
        <v>37043</v>
      </c>
      <c r="B15130" s="338">
        <f t="shared" si="2364"/>
        <v>2001</v>
      </c>
      <c r="C15130" s="338">
        <f t="shared" si="2365"/>
        <v>6</v>
      </c>
      <c r="D15130" s="338">
        <f t="shared" si="2366"/>
        <v>1</v>
      </c>
      <c r="E15130" s="334">
        <v>0</v>
      </c>
      <c r="F15130" s="334">
        <v>0</v>
      </c>
      <c r="G15130" s="334">
        <v>0</v>
      </c>
      <c r="H15130" s="334">
        <v>0</v>
      </c>
      <c r="I15130" s="334">
        <v>0</v>
      </c>
      <c r="J15130" s="334">
        <v>0</v>
      </c>
      <c r="K15130" s="334">
        <v>0</v>
      </c>
      <c r="L15130" s="334">
        <v>0</v>
      </c>
      <c r="M15130" s="334">
        <v>0</v>
      </c>
      <c r="N15130" s="334">
        <v>0</v>
      </c>
      <c r="O15130" s="334">
        <v>0</v>
      </c>
      <c r="P15130" s="334">
        <v>0</v>
      </c>
      <c r="Q15130" s="334">
        <v>0</v>
      </c>
      <c r="R15130" s="334">
        <v>0</v>
      </c>
      <c r="S15130" s="334">
        <v>0</v>
      </c>
      <c r="T15130" s="334">
        <v>0</v>
      </c>
      <c r="U15130" s="334">
        <v>0</v>
      </c>
      <c r="V15130" s="334">
        <v>0</v>
      </c>
      <c r="W15130" s="334">
        <v>0</v>
      </c>
      <c r="X15130" s="334">
        <v>0</v>
      </c>
      <c r="Y15130" s="334">
        <v>0</v>
      </c>
      <c r="Z15130" s="334">
        <v>0</v>
      </c>
      <c r="AA15130" s="334">
        <v>0</v>
      </c>
      <c r="AB15130" s="334">
        <v>0</v>
      </c>
      <c r="AD15130" s="334">
        <v>0</v>
      </c>
      <c r="AE15130" s="334">
        <f t="shared" si="2367"/>
        <v>0</v>
      </c>
      <c r="AF15130" s="334">
        <f t="shared" si="2368"/>
        <v>0</v>
      </c>
      <c r="AG15130" s="340">
        <f t="shared" si="2369"/>
        <v>0</v>
      </c>
      <c r="AI15130" s="340">
        <f t="shared" si="2371"/>
        <v>0</v>
      </c>
      <c r="AJ15130" s="340">
        <f t="shared" si="2371"/>
        <v>0</v>
      </c>
      <c r="AK15130" s="340">
        <f t="shared" si="2371"/>
        <v>0</v>
      </c>
      <c r="AL15130" s="340">
        <f t="shared" si="2371"/>
        <v>0</v>
      </c>
      <c r="AM15130" s="340">
        <f t="shared" si="2371"/>
        <v>0</v>
      </c>
    </row>
    <row r="15131" spans="1:39" x14ac:dyDescent="0.35">
      <c r="A15131" s="337">
        <v>37044</v>
      </c>
      <c r="B15131" s="338">
        <f t="shared" si="2364"/>
        <v>2001</v>
      </c>
      <c r="C15131" s="338">
        <f t="shared" si="2365"/>
        <v>6</v>
      </c>
      <c r="D15131" s="338">
        <f t="shared" si="2366"/>
        <v>2</v>
      </c>
      <c r="E15131" s="334">
        <v>0</v>
      </c>
      <c r="F15131" s="334">
        <v>0</v>
      </c>
      <c r="G15131" s="334">
        <v>0</v>
      </c>
      <c r="H15131" s="334">
        <v>0</v>
      </c>
      <c r="I15131" s="334">
        <v>0</v>
      </c>
      <c r="J15131" s="334">
        <v>0</v>
      </c>
      <c r="K15131" s="334">
        <v>0</v>
      </c>
      <c r="L15131" s="334">
        <v>0</v>
      </c>
      <c r="M15131" s="334">
        <v>0</v>
      </c>
      <c r="N15131" s="334">
        <v>0</v>
      </c>
      <c r="O15131" s="334">
        <v>0</v>
      </c>
      <c r="P15131" s="334">
        <v>0</v>
      </c>
      <c r="Q15131" s="334">
        <v>0</v>
      </c>
      <c r="R15131" s="334">
        <v>0</v>
      </c>
      <c r="S15131" s="334">
        <v>0</v>
      </c>
      <c r="T15131" s="334">
        <v>0</v>
      </c>
      <c r="U15131" s="334">
        <v>0</v>
      </c>
      <c r="V15131" s="334">
        <v>0</v>
      </c>
      <c r="W15131" s="334">
        <v>0</v>
      </c>
      <c r="X15131" s="334">
        <v>0</v>
      </c>
      <c r="Y15131" s="334">
        <v>0</v>
      </c>
      <c r="Z15131" s="334">
        <v>0</v>
      </c>
      <c r="AA15131" s="334">
        <v>0</v>
      </c>
      <c r="AB15131" s="334">
        <v>0</v>
      </c>
      <c r="AD15131" s="334">
        <v>0</v>
      </c>
      <c r="AE15131" s="334">
        <f t="shared" si="2367"/>
        <v>0</v>
      </c>
      <c r="AF15131" s="334">
        <f t="shared" si="2368"/>
        <v>0</v>
      </c>
      <c r="AG15131" s="340">
        <f t="shared" si="2369"/>
        <v>0</v>
      </c>
      <c r="AI15131" s="340">
        <f t="shared" si="2371"/>
        <v>0</v>
      </c>
      <c r="AJ15131" s="340">
        <f t="shared" si="2371"/>
        <v>0</v>
      </c>
      <c r="AK15131" s="340">
        <f t="shared" si="2371"/>
        <v>0</v>
      </c>
      <c r="AL15131" s="340">
        <f t="shared" si="2371"/>
        <v>0</v>
      </c>
      <c r="AM15131" s="340">
        <f t="shared" si="2371"/>
        <v>0</v>
      </c>
    </row>
    <row r="15132" spans="1:39" x14ac:dyDescent="0.35">
      <c r="A15132" s="337">
        <v>37045</v>
      </c>
      <c r="B15132" s="338">
        <f t="shared" si="2364"/>
        <v>2001</v>
      </c>
      <c r="C15132" s="338">
        <f t="shared" si="2365"/>
        <v>6</v>
      </c>
      <c r="D15132" s="338">
        <f t="shared" si="2366"/>
        <v>3</v>
      </c>
      <c r="E15132" s="334">
        <v>0</v>
      </c>
      <c r="F15132" s="334">
        <v>0</v>
      </c>
      <c r="G15132" s="334">
        <v>0</v>
      </c>
      <c r="H15132" s="334">
        <v>0</v>
      </c>
      <c r="I15132" s="334">
        <v>0</v>
      </c>
      <c r="J15132" s="334">
        <v>0</v>
      </c>
      <c r="K15132" s="334">
        <v>0</v>
      </c>
      <c r="L15132" s="334">
        <v>0</v>
      </c>
      <c r="M15132" s="334">
        <v>0</v>
      </c>
      <c r="N15132" s="334">
        <v>0</v>
      </c>
      <c r="O15132" s="334">
        <v>0</v>
      </c>
      <c r="P15132" s="334">
        <v>0</v>
      </c>
      <c r="Q15132" s="334">
        <v>0</v>
      </c>
      <c r="R15132" s="334">
        <v>0</v>
      </c>
      <c r="S15132" s="334">
        <v>0</v>
      </c>
      <c r="T15132" s="334">
        <v>0</v>
      </c>
      <c r="U15132" s="334">
        <v>0</v>
      </c>
      <c r="V15132" s="334">
        <v>0</v>
      </c>
      <c r="W15132" s="334">
        <v>0</v>
      </c>
      <c r="X15132" s="334">
        <v>0.3</v>
      </c>
      <c r="Y15132" s="334">
        <v>0.5</v>
      </c>
      <c r="Z15132" s="334">
        <v>3.3</v>
      </c>
      <c r="AA15132" s="334">
        <v>3</v>
      </c>
      <c r="AB15132" s="334">
        <v>2.7</v>
      </c>
      <c r="AD15132" s="334">
        <v>9.8000000000000007</v>
      </c>
      <c r="AE15132" s="334">
        <f t="shared" si="2367"/>
        <v>9.8000000000000007</v>
      </c>
      <c r="AF15132" s="334">
        <f t="shared" si="2368"/>
        <v>9.8000000000000007</v>
      </c>
      <c r="AG15132" s="340">
        <f t="shared" si="2369"/>
        <v>0</v>
      </c>
      <c r="AI15132" s="340">
        <f t="shared" si="2371"/>
        <v>0</v>
      </c>
      <c r="AJ15132" s="340">
        <f t="shared" si="2371"/>
        <v>9.8000000000000007</v>
      </c>
      <c r="AK15132" s="340">
        <f t="shared" si="2371"/>
        <v>0</v>
      </c>
      <c r="AL15132" s="340">
        <f t="shared" si="2371"/>
        <v>0</v>
      </c>
      <c r="AM15132" s="340">
        <f t="shared" si="2371"/>
        <v>0</v>
      </c>
    </row>
    <row r="15133" spans="1:39" x14ac:dyDescent="0.35">
      <c r="A15133" s="337">
        <v>37046</v>
      </c>
      <c r="B15133" s="338">
        <f t="shared" si="2364"/>
        <v>2001</v>
      </c>
      <c r="C15133" s="338">
        <f t="shared" si="2365"/>
        <v>6</v>
      </c>
      <c r="D15133" s="338">
        <f t="shared" si="2366"/>
        <v>4</v>
      </c>
      <c r="E15133" s="334">
        <v>0.9</v>
      </c>
      <c r="F15133" s="334">
        <v>0.7</v>
      </c>
      <c r="G15133" s="334">
        <v>0.9</v>
      </c>
      <c r="H15133" s="334">
        <v>1.8</v>
      </c>
      <c r="I15133" s="334">
        <v>2</v>
      </c>
      <c r="J15133" s="334">
        <v>2.7</v>
      </c>
      <c r="K15133" s="334">
        <v>0.9</v>
      </c>
      <c r="L15133" s="334">
        <v>2</v>
      </c>
      <c r="M15133" s="334">
        <v>0.9</v>
      </c>
      <c r="N15133" s="334">
        <v>1.1000000000000001</v>
      </c>
      <c r="O15133" s="334">
        <v>0</v>
      </c>
      <c r="P15133" s="334">
        <v>0.2</v>
      </c>
      <c r="Q15133" s="334">
        <v>0</v>
      </c>
      <c r="R15133" s="334">
        <v>0</v>
      </c>
      <c r="S15133" s="334">
        <v>0</v>
      </c>
      <c r="T15133" s="334">
        <v>0</v>
      </c>
      <c r="U15133" s="334">
        <v>0</v>
      </c>
      <c r="V15133" s="334">
        <v>0</v>
      </c>
      <c r="W15133" s="334">
        <v>1.3</v>
      </c>
      <c r="X15133" s="334">
        <v>6.2</v>
      </c>
      <c r="Y15133" s="334">
        <v>1.6</v>
      </c>
      <c r="Z15133" s="334">
        <v>0.9</v>
      </c>
      <c r="AA15133" s="334">
        <v>1.6</v>
      </c>
      <c r="AB15133" s="334">
        <v>1.8</v>
      </c>
      <c r="AD15133" s="334">
        <v>27.5</v>
      </c>
      <c r="AE15133" s="334">
        <f t="shared" si="2367"/>
        <v>27.5</v>
      </c>
      <c r="AF15133" s="334">
        <f t="shared" si="2368"/>
        <v>27.500000000000004</v>
      </c>
      <c r="AG15133" s="340">
        <f t="shared" si="2369"/>
        <v>3.5527136788005009E-15</v>
      </c>
      <c r="AI15133" s="340">
        <f t="shared" si="2371"/>
        <v>0</v>
      </c>
      <c r="AJ15133" s="340">
        <f t="shared" si="2371"/>
        <v>27.500000000000004</v>
      </c>
      <c r="AK15133" s="340">
        <f t="shared" si="2371"/>
        <v>0</v>
      </c>
      <c r="AL15133" s="340">
        <f t="shared" si="2371"/>
        <v>0</v>
      </c>
      <c r="AM15133" s="340">
        <f t="shared" si="2371"/>
        <v>0</v>
      </c>
    </row>
    <row r="15134" spans="1:39" x14ac:dyDescent="0.35">
      <c r="A15134" s="337">
        <v>37047</v>
      </c>
      <c r="B15134" s="338">
        <f t="shared" si="2364"/>
        <v>2001</v>
      </c>
      <c r="C15134" s="338">
        <f t="shared" si="2365"/>
        <v>6</v>
      </c>
      <c r="D15134" s="338">
        <f t="shared" si="2366"/>
        <v>5</v>
      </c>
      <c r="E15134" s="334">
        <v>4.8</v>
      </c>
      <c r="F15134" s="334">
        <v>0.2</v>
      </c>
      <c r="G15134" s="334">
        <v>0.2</v>
      </c>
      <c r="H15134" s="334">
        <v>0</v>
      </c>
      <c r="I15134" s="334">
        <v>0</v>
      </c>
      <c r="J15134" s="334">
        <v>0.5</v>
      </c>
      <c r="K15134" s="334">
        <v>0.2</v>
      </c>
      <c r="L15134" s="334">
        <v>0.5</v>
      </c>
      <c r="M15134" s="334">
        <v>0.7</v>
      </c>
      <c r="N15134" s="334">
        <v>0.5</v>
      </c>
      <c r="O15134" s="334">
        <v>1</v>
      </c>
      <c r="P15134" s="334">
        <v>0.7</v>
      </c>
      <c r="Q15134" s="334">
        <v>0.7</v>
      </c>
      <c r="R15134" s="334">
        <v>0.2</v>
      </c>
      <c r="S15134" s="334">
        <v>0.5</v>
      </c>
      <c r="T15134" s="334">
        <v>0.7</v>
      </c>
      <c r="U15134" s="334">
        <v>1.7</v>
      </c>
      <c r="V15134" s="334">
        <v>0</v>
      </c>
      <c r="W15134" s="334">
        <v>0</v>
      </c>
      <c r="X15134" s="334">
        <v>0</v>
      </c>
      <c r="Y15134" s="334">
        <v>0</v>
      </c>
      <c r="Z15134" s="334">
        <v>0</v>
      </c>
      <c r="AA15134" s="334">
        <v>0</v>
      </c>
      <c r="AB15134" s="334">
        <v>0</v>
      </c>
      <c r="AD15134" s="334">
        <v>13.1</v>
      </c>
      <c r="AE15134" s="334">
        <f t="shared" si="2367"/>
        <v>13.1</v>
      </c>
      <c r="AF15134" s="334">
        <f t="shared" si="2368"/>
        <v>13.099999999999998</v>
      </c>
      <c r="AG15134" s="340">
        <f t="shared" si="2369"/>
        <v>1.7763568394002505E-15</v>
      </c>
      <c r="AI15134" s="340">
        <f t="shared" si="2371"/>
        <v>0</v>
      </c>
      <c r="AJ15134" s="340">
        <f t="shared" si="2371"/>
        <v>13.099999999999998</v>
      </c>
      <c r="AK15134" s="340">
        <f t="shared" si="2371"/>
        <v>0</v>
      </c>
      <c r="AL15134" s="340">
        <f t="shared" si="2371"/>
        <v>0</v>
      </c>
      <c r="AM15134" s="340">
        <f t="shared" si="2371"/>
        <v>0</v>
      </c>
    </row>
    <row r="15135" spans="1:39" x14ac:dyDescent="0.35">
      <c r="A15135" s="337">
        <v>37048</v>
      </c>
      <c r="B15135" s="338">
        <f t="shared" si="2364"/>
        <v>2001</v>
      </c>
      <c r="C15135" s="338">
        <f t="shared" si="2365"/>
        <v>6</v>
      </c>
      <c r="D15135" s="338">
        <f t="shared" si="2366"/>
        <v>6</v>
      </c>
      <c r="E15135" s="334">
        <v>0</v>
      </c>
      <c r="F15135" s="334">
        <v>0</v>
      </c>
      <c r="G15135" s="334">
        <v>0</v>
      </c>
      <c r="H15135" s="334">
        <v>0</v>
      </c>
      <c r="I15135" s="334">
        <v>0</v>
      </c>
      <c r="J15135" s="334">
        <v>0</v>
      </c>
      <c r="K15135" s="334">
        <v>0</v>
      </c>
      <c r="L15135" s="334">
        <v>0</v>
      </c>
      <c r="M15135" s="334">
        <v>0</v>
      </c>
      <c r="N15135" s="334">
        <v>0</v>
      </c>
      <c r="O15135" s="334">
        <v>0</v>
      </c>
      <c r="P15135" s="334">
        <v>0</v>
      </c>
      <c r="Q15135" s="334">
        <v>0</v>
      </c>
      <c r="R15135" s="334">
        <v>0</v>
      </c>
      <c r="S15135" s="334">
        <v>0</v>
      </c>
      <c r="T15135" s="334">
        <v>0</v>
      </c>
      <c r="U15135" s="334">
        <v>2</v>
      </c>
      <c r="V15135" s="334">
        <v>22.7</v>
      </c>
      <c r="W15135" s="334">
        <v>0.4</v>
      </c>
      <c r="X15135" s="334">
        <v>0</v>
      </c>
      <c r="Y15135" s="334">
        <v>0.2</v>
      </c>
      <c r="Z15135" s="334">
        <v>0</v>
      </c>
      <c r="AA15135" s="334">
        <v>0</v>
      </c>
      <c r="AB15135" s="334">
        <v>0</v>
      </c>
      <c r="AD15135" s="334">
        <v>25.3</v>
      </c>
      <c r="AE15135" s="334">
        <f t="shared" si="2367"/>
        <v>25.3</v>
      </c>
      <c r="AF15135" s="334">
        <f t="shared" si="2368"/>
        <v>25.299999999999997</v>
      </c>
      <c r="AG15135" s="340">
        <f t="shared" si="2369"/>
        <v>3.5527136788005009E-15</v>
      </c>
      <c r="AI15135" s="340">
        <f t="shared" si="2371"/>
        <v>0</v>
      </c>
      <c r="AJ15135" s="340">
        <f t="shared" si="2371"/>
        <v>25.299999999999997</v>
      </c>
      <c r="AK15135" s="340">
        <f t="shared" si="2371"/>
        <v>0</v>
      </c>
      <c r="AL15135" s="340">
        <f t="shared" si="2371"/>
        <v>0</v>
      </c>
      <c r="AM15135" s="340">
        <f t="shared" si="2371"/>
        <v>0</v>
      </c>
    </row>
    <row r="15136" spans="1:39" x14ac:dyDescent="0.35">
      <c r="A15136" s="337">
        <v>37049</v>
      </c>
      <c r="B15136" s="338">
        <f t="shared" si="2364"/>
        <v>2001</v>
      </c>
      <c r="C15136" s="338">
        <f t="shared" si="2365"/>
        <v>6</v>
      </c>
      <c r="D15136" s="338">
        <f t="shared" si="2366"/>
        <v>7</v>
      </c>
      <c r="E15136" s="334">
        <v>0</v>
      </c>
      <c r="F15136" s="334">
        <v>0</v>
      </c>
      <c r="G15136" s="334">
        <v>0</v>
      </c>
      <c r="H15136" s="334">
        <v>0</v>
      </c>
      <c r="I15136" s="334">
        <v>0</v>
      </c>
      <c r="J15136" s="334">
        <v>0</v>
      </c>
      <c r="K15136" s="334">
        <v>0</v>
      </c>
      <c r="L15136" s="334">
        <v>0</v>
      </c>
      <c r="M15136" s="334">
        <v>0</v>
      </c>
      <c r="N15136" s="334">
        <v>0</v>
      </c>
      <c r="O15136" s="334">
        <v>0</v>
      </c>
      <c r="P15136" s="334">
        <v>0</v>
      </c>
      <c r="Q15136" s="334">
        <v>0</v>
      </c>
      <c r="R15136" s="334">
        <v>0</v>
      </c>
      <c r="S15136" s="334">
        <v>0</v>
      </c>
      <c r="T15136" s="334">
        <v>0</v>
      </c>
      <c r="U15136" s="334">
        <v>0</v>
      </c>
      <c r="V15136" s="334">
        <v>0</v>
      </c>
      <c r="W15136" s="334">
        <v>0</v>
      </c>
      <c r="X15136" s="334">
        <v>0</v>
      </c>
      <c r="Y15136" s="334">
        <v>0</v>
      </c>
      <c r="Z15136" s="334">
        <v>0</v>
      </c>
      <c r="AA15136" s="334">
        <v>0</v>
      </c>
      <c r="AB15136" s="334">
        <v>0</v>
      </c>
      <c r="AD15136" s="334">
        <v>0</v>
      </c>
      <c r="AE15136" s="334">
        <f t="shared" si="2367"/>
        <v>0</v>
      </c>
      <c r="AF15136" s="334">
        <f t="shared" si="2368"/>
        <v>0</v>
      </c>
      <c r="AG15136" s="340">
        <f t="shared" si="2369"/>
        <v>0</v>
      </c>
      <c r="AI15136" s="340">
        <f t="shared" si="2371"/>
        <v>0</v>
      </c>
      <c r="AJ15136" s="340">
        <f t="shared" si="2371"/>
        <v>0</v>
      </c>
      <c r="AK15136" s="340">
        <f t="shared" si="2371"/>
        <v>0</v>
      </c>
      <c r="AL15136" s="340">
        <f t="shared" si="2371"/>
        <v>0</v>
      </c>
      <c r="AM15136" s="340">
        <f t="shared" si="2371"/>
        <v>0</v>
      </c>
    </row>
    <row r="15137" spans="1:39" x14ac:dyDescent="0.35">
      <c r="A15137" s="337">
        <v>37050</v>
      </c>
      <c r="B15137" s="338">
        <f t="shared" si="2364"/>
        <v>2001</v>
      </c>
      <c r="C15137" s="338">
        <f t="shared" si="2365"/>
        <v>6</v>
      </c>
      <c r="D15137" s="338">
        <f t="shared" si="2366"/>
        <v>8</v>
      </c>
      <c r="E15137" s="334">
        <v>0</v>
      </c>
      <c r="F15137" s="334">
        <v>0</v>
      </c>
      <c r="G15137" s="334">
        <v>0</v>
      </c>
      <c r="H15137" s="334">
        <v>0</v>
      </c>
      <c r="I15137" s="334">
        <v>0</v>
      </c>
      <c r="J15137" s="334">
        <v>0</v>
      </c>
      <c r="K15137" s="334">
        <v>0</v>
      </c>
      <c r="L15137" s="334">
        <v>0</v>
      </c>
      <c r="M15137" s="334">
        <v>0</v>
      </c>
      <c r="N15137" s="334">
        <v>0</v>
      </c>
      <c r="O15137" s="334">
        <v>0</v>
      </c>
      <c r="P15137" s="334">
        <v>0</v>
      </c>
      <c r="Q15137" s="334">
        <v>0</v>
      </c>
      <c r="R15137" s="334">
        <v>0</v>
      </c>
      <c r="S15137" s="334">
        <v>0</v>
      </c>
      <c r="T15137" s="334">
        <v>0</v>
      </c>
      <c r="U15137" s="334">
        <v>0</v>
      </c>
      <c r="V15137" s="334">
        <v>0</v>
      </c>
      <c r="W15137" s="334">
        <v>0</v>
      </c>
      <c r="X15137" s="334">
        <v>0</v>
      </c>
      <c r="Y15137" s="334">
        <v>0</v>
      </c>
      <c r="Z15137" s="334">
        <v>0</v>
      </c>
      <c r="AA15137" s="334">
        <v>0</v>
      </c>
      <c r="AB15137" s="334">
        <v>0</v>
      </c>
      <c r="AD15137" s="334">
        <v>0</v>
      </c>
      <c r="AE15137" s="334">
        <f t="shared" si="2367"/>
        <v>0</v>
      </c>
      <c r="AF15137" s="334">
        <f t="shared" si="2368"/>
        <v>0</v>
      </c>
      <c r="AG15137" s="340">
        <f t="shared" si="2369"/>
        <v>0</v>
      </c>
      <c r="AI15137" s="340">
        <f t="shared" si="2371"/>
        <v>0</v>
      </c>
      <c r="AJ15137" s="340">
        <f t="shared" si="2371"/>
        <v>0</v>
      </c>
      <c r="AK15137" s="340">
        <f t="shared" si="2371"/>
        <v>0</v>
      </c>
      <c r="AL15137" s="340">
        <f t="shared" si="2371"/>
        <v>0</v>
      </c>
      <c r="AM15137" s="340">
        <f t="shared" si="2371"/>
        <v>0</v>
      </c>
    </row>
    <row r="15138" spans="1:39" x14ac:dyDescent="0.35">
      <c r="A15138" s="337">
        <v>37051</v>
      </c>
      <c r="B15138" s="338">
        <f t="shared" si="2364"/>
        <v>2001</v>
      </c>
      <c r="C15138" s="338">
        <f t="shared" si="2365"/>
        <v>6</v>
      </c>
      <c r="D15138" s="338">
        <f t="shared" si="2366"/>
        <v>9</v>
      </c>
      <c r="E15138" s="334">
        <v>0</v>
      </c>
      <c r="F15138" s="334">
        <v>0</v>
      </c>
      <c r="G15138" s="334">
        <v>0</v>
      </c>
      <c r="H15138" s="334">
        <v>0</v>
      </c>
      <c r="I15138" s="334">
        <v>0</v>
      </c>
      <c r="J15138" s="334">
        <v>0</v>
      </c>
      <c r="K15138" s="334">
        <v>0</v>
      </c>
      <c r="L15138" s="334">
        <v>0</v>
      </c>
      <c r="M15138" s="334">
        <v>0</v>
      </c>
      <c r="N15138" s="334">
        <v>0</v>
      </c>
      <c r="O15138" s="334">
        <v>0</v>
      </c>
      <c r="P15138" s="334">
        <v>0</v>
      </c>
      <c r="Q15138" s="334">
        <v>0</v>
      </c>
      <c r="R15138" s="334">
        <v>0</v>
      </c>
      <c r="S15138" s="334">
        <v>0</v>
      </c>
      <c r="T15138" s="334">
        <v>0</v>
      </c>
      <c r="U15138" s="334">
        <v>0.2</v>
      </c>
      <c r="V15138" s="334">
        <v>0</v>
      </c>
      <c r="W15138" s="334">
        <v>0</v>
      </c>
      <c r="X15138" s="334">
        <v>0</v>
      </c>
      <c r="Y15138" s="334">
        <v>0</v>
      </c>
      <c r="Z15138" s="334">
        <v>0</v>
      </c>
      <c r="AA15138" s="334">
        <v>0</v>
      </c>
      <c r="AB15138" s="334">
        <v>0</v>
      </c>
      <c r="AD15138" s="334">
        <v>0.2</v>
      </c>
      <c r="AE15138" s="334">
        <f t="shared" si="2367"/>
        <v>0.2</v>
      </c>
      <c r="AF15138" s="334">
        <f t="shared" si="2368"/>
        <v>0.2</v>
      </c>
      <c r="AG15138" s="340">
        <f t="shared" si="2369"/>
        <v>0</v>
      </c>
      <c r="AI15138" s="340">
        <f t="shared" si="2371"/>
        <v>0</v>
      </c>
      <c r="AJ15138" s="340">
        <f t="shared" si="2371"/>
        <v>0.2</v>
      </c>
      <c r="AK15138" s="340">
        <f t="shared" si="2371"/>
        <v>0</v>
      </c>
      <c r="AL15138" s="340">
        <f t="shared" si="2371"/>
        <v>0</v>
      </c>
      <c r="AM15138" s="340">
        <f t="shared" si="2371"/>
        <v>0</v>
      </c>
    </row>
    <row r="15139" spans="1:39" x14ac:dyDescent="0.35">
      <c r="A15139" s="337">
        <v>37052</v>
      </c>
      <c r="B15139" s="338">
        <f t="shared" si="2364"/>
        <v>2001</v>
      </c>
      <c r="C15139" s="338">
        <f t="shared" si="2365"/>
        <v>6</v>
      </c>
      <c r="D15139" s="338">
        <f t="shared" si="2366"/>
        <v>10</v>
      </c>
      <c r="E15139" s="334">
        <v>0</v>
      </c>
      <c r="F15139" s="334">
        <v>0</v>
      </c>
      <c r="G15139" s="334">
        <v>0</v>
      </c>
      <c r="H15139" s="334">
        <v>0</v>
      </c>
      <c r="I15139" s="334">
        <v>0</v>
      </c>
      <c r="J15139" s="334">
        <v>0</v>
      </c>
      <c r="K15139" s="334">
        <v>0</v>
      </c>
      <c r="L15139" s="334">
        <v>0</v>
      </c>
      <c r="M15139" s="334">
        <v>0</v>
      </c>
      <c r="N15139" s="334">
        <v>0</v>
      </c>
      <c r="O15139" s="334">
        <v>0</v>
      </c>
      <c r="P15139" s="334">
        <v>0</v>
      </c>
      <c r="Q15139" s="334">
        <v>0</v>
      </c>
      <c r="R15139" s="334">
        <v>0</v>
      </c>
      <c r="S15139" s="334">
        <v>1</v>
      </c>
      <c r="T15139" s="334">
        <v>0</v>
      </c>
      <c r="U15139" s="334">
        <v>0</v>
      </c>
      <c r="V15139" s="334">
        <v>0</v>
      </c>
      <c r="W15139" s="334">
        <v>0</v>
      </c>
      <c r="X15139" s="334">
        <v>0</v>
      </c>
      <c r="Y15139" s="334">
        <v>0</v>
      </c>
      <c r="Z15139" s="334">
        <v>0</v>
      </c>
      <c r="AA15139" s="334">
        <v>0</v>
      </c>
      <c r="AB15139" s="334">
        <v>0</v>
      </c>
      <c r="AD15139" s="334">
        <v>1</v>
      </c>
      <c r="AE15139" s="334">
        <f t="shared" si="2367"/>
        <v>1</v>
      </c>
      <c r="AF15139" s="334">
        <f t="shared" si="2368"/>
        <v>1</v>
      </c>
      <c r="AG15139" s="340">
        <f t="shared" si="2369"/>
        <v>0</v>
      </c>
      <c r="AI15139" s="340">
        <f t="shared" si="2371"/>
        <v>0</v>
      </c>
      <c r="AJ15139" s="340">
        <f t="shared" si="2371"/>
        <v>1</v>
      </c>
      <c r="AK15139" s="340">
        <f t="shared" si="2371"/>
        <v>0</v>
      </c>
      <c r="AL15139" s="340">
        <f t="shared" si="2371"/>
        <v>0</v>
      </c>
      <c r="AM15139" s="340">
        <f t="shared" si="2371"/>
        <v>0</v>
      </c>
    </row>
    <row r="15140" spans="1:39" x14ac:dyDescent="0.35">
      <c r="A15140" s="337">
        <v>37053</v>
      </c>
      <c r="B15140" s="338">
        <f t="shared" si="2364"/>
        <v>2001</v>
      </c>
      <c r="C15140" s="338">
        <f t="shared" si="2365"/>
        <v>6</v>
      </c>
      <c r="D15140" s="338">
        <f t="shared" si="2366"/>
        <v>11</v>
      </c>
      <c r="E15140" s="334">
        <v>0</v>
      </c>
      <c r="F15140" s="334">
        <v>0</v>
      </c>
      <c r="G15140" s="334">
        <v>0</v>
      </c>
      <c r="H15140" s="334">
        <v>0</v>
      </c>
      <c r="I15140" s="334">
        <v>0</v>
      </c>
      <c r="J15140" s="334">
        <v>0</v>
      </c>
      <c r="K15140" s="334">
        <v>0</v>
      </c>
      <c r="L15140" s="334">
        <v>0</v>
      </c>
      <c r="M15140" s="334">
        <v>0</v>
      </c>
      <c r="N15140" s="334">
        <v>0</v>
      </c>
      <c r="O15140" s="334">
        <v>0</v>
      </c>
      <c r="P15140" s="334">
        <v>0</v>
      </c>
      <c r="Q15140" s="334">
        <v>0</v>
      </c>
      <c r="R15140" s="334">
        <v>0</v>
      </c>
      <c r="S15140" s="334">
        <v>0</v>
      </c>
      <c r="T15140" s="334">
        <v>0</v>
      </c>
      <c r="U15140" s="334">
        <v>0</v>
      </c>
      <c r="V15140" s="334">
        <v>0</v>
      </c>
      <c r="W15140" s="334">
        <v>0</v>
      </c>
      <c r="X15140" s="334">
        <v>0</v>
      </c>
      <c r="Y15140" s="334">
        <v>0</v>
      </c>
      <c r="Z15140" s="334">
        <v>0</v>
      </c>
      <c r="AA15140" s="334">
        <v>0</v>
      </c>
      <c r="AB15140" s="334">
        <v>0</v>
      </c>
      <c r="AD15140" s="334">
        <v>0</v>
      </c>
      <c r="AE15140" s="334">
        <f t="shared" si="2367"/>
        <v>0</v>
      </c>
      <c r="AF15140" s="334">
        <f t="shared" si="2368"/>
        <v>0</v>
      </c>
      <c r="AG15140" s="340">
        <f t="shared" si="2369"/>
        <v>0</v>
      </c>
      <c r="AI15140" s="340">
        <f t="shared" ref="AI15140:AM15155" si="2372">IF($C15140=AI$1,$AF15140,0)</f>
        <v>0</v>
      </c>
      <c r="AJ15140" s="340">
        <f t="shared" si="2372"/>
        <v>0</v>
      </c>
      <c r="AK15140" s="340">
        <f t="shared" si="2372"/>
        <v>0</v>
      </c>
      <c r="AL15140" s="340">
        <f t="shared" si="2372"/>
        <v>0</v>
      </c>
      <c r="AM15140" s="340">
        <f t="shared" si="2372"/>
        <v>0</v>
      </c>
    </row>
    <row r="15141" spans="1:39" x14ac:dyDescent="0.35">
      <c r="A15141" s="337">
        <v>37054</v>
      </c>
      <c r="B15141" s="338">
        <f t="shared" si="2364"/>
        <v>2001</v>
      </c>
      <c r="C15141" s="338">
        <f t="shared" si="2365"/>
        <v>6</v>
      </c>
      <c r="D15141" s="338">
        <f t="shared" si="2366"/>
        <v>12</v>
      </c>
      <c r="E15141" s="334">
        <v>0</v>
      </c>
      <c r="F15141" s="334">
        <v>0</v>
      </c>
      <c r="G15141" s="334">
        <v>0</v>
      </c>
      <c r="H15141" s="334">
        <v>0</v>
      </c>
      <c r="I15141" s="334">
        <v>0</v>
      </c>
      <c r="J15141" s="334">
        <v>0.1</v>
      </c>
      <c r="K15141" s="334">
        <v>0</v>
      </c>
      <c r="L15141" s="334">
        <v>0.1</v>
      </c>
      <c r="M15141" s="334">
        <v>0</v>
      </c>
      <c r="N15141" s="334">
        <v>0</v>
      </c>
      <c r="O15141" s="334">
        <v>0</v>
      </c>
      <c r="P15141" s="334">
        <v>0</v>
      </c>
      <c r="Q15141" s="334">
        <v>0</v>
      </c>
      <c r="R15141" s="334">
        <v>0</v>
      </c>
      <c r="S15141" s="334">
        <v>0</v>
      </c>
      <c r="T15141" s="334">
        <v>0</v>
      </c>
      <c r="U15141" s="334">
        <v>0</v>
      </c>
      <c r="V15141" s="334">
        <v>0</v>
      </c>
      <c r="W15141" s="334">
        <v>0</v>
      </c>
      <c r="X15141" s="334">
        <v>0</v>
      </c>
      <c r="Y15141" s="334">
        <v>0</v>
      </c>
      <c r="Z15141" s="334">
        <v>0</v>
      </c>
      <c r="AA15141" s="334">
        <v>0</v>
      </c>
      <c r="AB15141" s="334">
        <v>0</v>
      </c>
      <c r="AD15141" s="334">
        <v>0.2</v>
      </c>
      <c r="AE15141" s="334">
        <f t="shared" si="2367"/>
        <v>0.2</v>
      </c>
      <c r="AF15141" s="334">
        <f t="shared" si="2368"/>
        <v>0.2</v>
      </c>
      <c r="AG15141" s="340">
        <f t="shared" si="2369"/>
        <v>0</v>
      </c>
      <c r="AI15141" s="340">
        <f t="shared" si="2372"/>
        <v>0</v>
      </c>
      <c r="AJ15141" s="340">
        <f t="shared" si="2372"/>
        <v>0.2</v>
      </c>
      <c r="AK15141" s="340">
        <f t="shared" si="2372"/>
        <v>0</v>
      </c>
      <c r="AL15141" s="340">
        <f t="shared" si="2372"/>
        <v>0</v>
      </c>
      <c r="AM15141" s="340">
        <f t="shared" si="2372"/>
        <v>0</v>
      </c>
    </row>
    <row r="15142" spans="1:39" x14ac:dyDescent="0.35">
      <c r="A15142" s="337">
        <v>37055</v>
      </c>
      <c r="B15142" s="338">
        <f t="shared" si="2364"/>
        <v>2001</v>
      </c>
      <c r="C15142" s="338">
        <f t="shared" si="2365"/>
        <v>6</v>
      </c>
      <c r="D15142" s="338">
        <f t="shared" si="2366"/>
        <v>13</v>
      </c>
      <c r="E15142" s="334">
        <v>0</v>
      </c>
      <c r="F15142" s="334">
        <v>0</v>
      </c>
      <c r="G15142" s="334">
        <v>0</v>
      </c>
      <c r="H15142" s="334">
        <v>0</v>
      </c>
      <c r="I15142" s="334">
        <v>0</v>
      </c>
      <c r="J15142" s="334">
        <v>0</v>
      </c>
      <c r="K15142" s="334">
        <v>0</v>
      </c>
      <c r="L15142" s="334">
        <v>0</v>
      </c>
      <c r="M15142" s="334">
        <v>0</v>
      </c>
      <c r="N15142" s="334">
        <v>0</v>
      </c>
      <c r="O15142" s="334">
        <v>0</v>
      </c>
      <c r="P15142" s="334">
        <v>0</v>
      </c>
      <c r="Q15142" s="334">
        <v>0</v>
      </c>
      <c r="R15142" s="334">
        <v>0.6</v>
      </c>
      <c r="S15142" s="334">
        <v>0</v>
      </c>
      <c r="T15142" s="334">
        <v>0</v>
      </c>
      <c r="U15142" s="334">
        <v>0</v>
      </c>
      <c r="V15142" s="334">
        <v>0.2</v>
      </c>
      <c r="W15142" s="334">
        <v>0</v>
      </c>
      <c r="X15142" s="334">
        <v>0</v>
      </c>
      <c r="Y15142" s="334">
        <v>0</v>
      </c>
      <c r="Z15142" s="334">
        <v>0</v>
      </c>
      <c r="AA15142" s="334">
        <v>0</v>
      </c>
      <c r="AB15142" s="334">
        <v>0</v>
      </c>
      <c r="AD15142" s="334">
        <v>0.8</v>
      </c>
      <c r="AE15142" s="334">
        <f t="shared" si="2367"/>
        <v>0.8</v>
      </c>
      <c r="AF15142" s="334">
        <f t="shared" si="2368"/>
        <v>0.8</v>
      </c>
      <c r="AG15142" s="340">
        <f t="shared" si="2369"/>
        <v>0</v>
      </c>
      <c r="AI15142" s="340">
        <f t="shared" si="2372"/>
        <v>0</v>
      </c>
      <c r="AJ15142" s="340">
        <f t="shared" si="2372"/>
        <v>0.8</v>
      </c>
      <c r="AK15142" s="340">
        <f t="shared" si="2372"/>
        <v>0</v>
      </c>
      <c r="AL15142" s="340">
        <f t="shared" si="2372"/>
        <v>0</v>
      </c>
      <c r="AM15142" s="340">
        <f t="shared" si="2372"/>
        <v>0</v>
      </c>
    </row>
    <row r="15143" spans="1:39" x14ac:dyDescent="0.35">
      <c r="A15143" s="337">
        <v>37056</v>
      </c>
      <c r="B15143" s="338">
        <f t="shared" si="2364"/>
        <v>2001</v>
      </c>
      <c r="C15143" s="338">
        <f t="shared" si="2365"/>
        <v>6</v>
      </c>
      <c r="D15143" s="338">
        <f t="shared" si="2366"/>
        <v>14</v>
      </c>
      <c r="E15143" s="334">
        <v>0</v>
      </c>
      <c r="F15143" s="334">
        <v>0</v>
      </c>
      <c r="G15143" s="334">
        <v>0</v>
      </c>
      <c r="H15143" s="334">
        <v>0</v>
      </c>
      <c r="I15143" s="334">
        <v>0</v>
      </c>
      <c r="J15143" s="334">
        <v>0</v>
      </c>
      <c r="K15143" s="334">
        <v>0</v>
      </c>
      <c r="L15143" s="334">
        <v>0</v>
      </c>
      <c r="M15143" s="334">
        <v>0</v>
      </c>
      <c r="N15143" s="334">
        <v>0</v>
      </c>
      <c r="O15143" s="334">
        <v>0</v>
      </c>
      <c r="P15143" s="334">
        <v>0</v>
      </c>
      <c r="Q15143" s="334">
        <v>0</v>
      </c>
      <c r="R15143" s="334">
        <v>0</v>
      </c>
      <c r="S15143" s="334">
        <v>0</v>
      </c>
      <c r="T15143" s="334">
        <v>0</v>
      </c>
      <c r="U15143" s="334">
        <v>0</v>
      </c>
      <c r="V15143" s="334">
        <v>0</v>
      </c>
      <c r="W15143" s="334">
        <v>0</v>
      </c>
      <c r="X15143" s="334">
        <v>0</v>
      </c>
      <c r="Y15143" s="334">
        <v>0</v>
      </c>
      <c r="Z15143" s="334">
        <v>0</v>
      </c>
      <c r="AA15143" s="334">
        <v>0</v>
      </c>
      <c r="AB15143" s="334">
        <v>0</v>
      </c>
      <c r="AD15143" s="334">
        <v>0</v>
      </c>
      <c r="AE15143" s="334">
        <f t="shared" si="2367"/>
        <v>0</v>
      </c>
      <c r="AF15143" s="334">
        <f t="shared" si="2368"/>
        <v>0</v>
      </c>
      <c r="AG15143" s="340">
        <f t="shared" si="2369"/>
        <v>0</v>
      </c>
      <c r="AI15143" s="340">
        <f t="shared" si="2372"/>
        <v>0</v>
      </c>
      <c r="AJ15143" s="340">
        <f t="shared" si="2372"/>
        <v>0</v>
      </c>
      <c r="AK15143" s="340">
        <f t="shared" si="2372"/>
        <v>0</v>
      </c>
      <c r="AL15143" s="340">
        <f t="shared" si="2372"/>
        <v>0</v>
      </c>
      <c r="AM15143" s="340">
        <f t="shared" si="2372"/>
        <v>0</v>
      </c>
    </row>
    <row r="15144" spans="1:39" x14ac:dyDescent="0.35">
      <c r="A15144" s="337">
        <v>37057</v>
      </c>
      <c r="B15144" s="338">
        <f t="shared" si="2364"/>
        <v>2001</v>
      </c>
      <c r="C15144" s="338">
        <f t="shared" si="2365"/>
        <v>6</v>
      </c>
      <c r="D15144" s="338">
        <f t="shared" si="2366"/>
        <v>15</v>
      </c>
      <c r="E15144" s="334">
        <v>0</v>
      </c>
      <c r="F15144" s="334">
        <v>0</v>
      </c>
      <c r="G15144" s="334">
        <v>0</v>
      </c>
      <c r="H15144" s="334">
        <v>0</v>
      </c>
      <c r="I15144" s="334">
        <v>0.9</v>
      </c>
      <c r="J15144" s="334">
        <v>0</v>
      </c>
      <c r="K15144" s="334">
        <v>1.2</v>
      </c>
      <c r="L15144" s="334">
        <v>3.3</v>
      </c>
      <c r="M15144" s="334">
        <v>3.3</v>
      </c>
      <c r="N15144" s="334">
        <v>2.8</v>
      </c>
      <c r="O15144" s="334">
        <v>2.8</v>
      </c>
      <c r="P15144" s="334">
        <v>0.9</v>
      </c>
      <c r="Q15144" s="334">
        <v>0</v>
      </c>
      <c r="R15144" s="334">
        <v>0</v>
      </c>
      <c r="S15144" s="334">
        <v>0</v>
      </c>
      <c r="T15144" s="334">
        <v>0</v>
      </c>
      <c r="U15144" s="334">
        <v>0</v>
      </c>
      <c r="V15144" s="334">
        <v>0</v>
      </c>
      <c r="W15144" s="334">
        <v>0</v>
      </c>
      <c r="X15144" s="334">
        <v>0</v>
      </c>
      <c r="Y15144" s="334">
        <v>0</v>
      </c>
      <c r="Z15144" s="334">
        <v>0</v>
      </c>
      <c r="AA15144" s="334">
        <v>0.2</v>
      </c>
      <c r="AB15144" s="334">
        <v>0.5</v>
      </c>
      <c r="AD15144" s="334">
        <v>15.9</v>
      </c>
      <c r="AE15144" s="334">
        <f t="shared" si="2367"/>
        <v>15.9</v>
      </c>
      <c r="AF15144" s="334">
        <f t="shared" si="2368"/>
        <v>15.9</v>
      </c>
      <c r="AG15144" s="340">
        <f t="shared" si="2369"/>
        <v>0</v>
      </c>
      <c r="AI15144" s="340">
        <f t="shared" si="2372"/>
        <v>0</v>
      </c>
      <c r="AJ15144" s="340">
        <f t="shared" si="2372"/>
        <v>15.9</v>
      </c>
      <c r="AK15144" s="340">
        <f t="shared" si="2372"/>
        <v>0</v>
      </c>
      <c r="AL15144" s="340">
        <f t="shared" si="2372"/>
        <v>0</v>
      </c>
      <c r="AM15144" s="340">
        <f t="shared" si="2372"/>
        <v>0</v>
      </c>
    </row>
    <row r="15145" spans="1:39" x14ac:dyDescent="0.35">
      <c r="A15145" s="337">
        <v>37058</v>
      </c>
      <c r="B15145" s="338">
        <f t="shared" si="2364"/>
        <v>2001</v>
      </c>
      <c r="C15145" s="338">
        <f t="shared" si="2365"/>
        <v>6</v>
      </c>
      <c r="D15145" s="338">
        <f t="shared" si="2366"/>
        <v>16</v>
      </c>
      <c r="E15145" s="334">
        <v>0</v>
      </c>
      <c r="F15145" s="334">
        <v>0</v>
      </c>
      <c r="G15145" s="334">
        <v>0</v>
      </c>
      <c r="H15145" s="334">
        <v>0</v>
      </c>
      <c r="I15145" s="334">
        <v>0</v>
      </c>
      <c r="J15145" s="334">
        <v>0</v>
      </c>
      <c r="K15145" s="334">
        <v>0</v>
      </c>
      <c r="L15145" s="334">
        <v>0</v>
      </c>
      <c r="M15145" s="334">
        <v>0</v>
      </c>
      <c r="N15145" s="334">
        <v>0</v>
      </c>
      <c r="O15145" s="334">
        <v>0</v>
      </c>
      <c r="P15145" s="334">
        <v>0</v>
      </c>
      <c r="Q15145" s="334">
        <v>0</v>
      </c>
      <c r="R15145" s="334">
        <v>0</v>
      </c>
      <c r="S15145" s="334">
        <v>0</v>
      </c>
      <c r="T15145" s="334">
        <v>0</v>
      </c>
      <c r="U15145" s="334">
        <v>0</v>
      </c>
      <c r="V15145" s="334">
        <v>0.6</v>
      </c>
      <c r="W15145" s="334">
        <v>0</v>
      </c>
      <c r="X15145" s="334">
        <v>0</v>
      </c>
      <c r="Y15145" s="334">
        <v>0</v>
      </c>
      <c r="Z15145" s="334">
        <v>0</v>
      </c>
      <c r="AA15145" s="334">
        <v>0</v>
      </c>
      <c r="AB15145" s="334">
        <v>0</v>
      </c>
      <c r="AD15145" s="334">
        <v>0.6</v>
      </c>
      <c r="AE15145" s="334">
        <f t="shared" si="2367"/>
        <v>0.6</v>
      </c>
      <c r="AF15145" s="334">
        <f t="shared" si="2368"/>
        <v>0.6</v>
      </c>
      <c r="AG15145" s="340">
        <f t="shared" si="2369"/>
        <v>0</v>
      </c>
      <c r="AI15145" s="340">
        <f t="shared" si="2372"/>
        <v>0</v>
      </c>
      <c r="AJ15145" s="340">
        <f t="shared" si="2372"/>
        <v>0.6</v>
      </c>
      <c r="AK15145" s="340">
        <f t="shared" si="2372"/>
        <v>0</v>
      </c>
      <c r="AL15145" s="340">
        <f t="shared" si="2372"/>
        <v>0</v>
      </c>
      <c r="AM15145" s="340">
        <f t="shared" si="2372"/>
        <v>0</v>
      </c>
    </row>
    <row r="15146" spans="1:39" x14ac:dyDescent="0.35">
      <c r="A15146" s="337">
        <v>37059</v>
      </c>
      <c r="B15146" s="338">
        <f t="shared" si="2364"/>
        <v>2001</v>
      </c>
      <c r="C15146" s="338">
        <f t="shared" si="2365"/>
        <v>6</v>
      </c>
      <c r="D15146" s="338">
        <f t="shared" si="2366"/>
        <v>17</v>
      </c>
      <c r="E15146" s="334">
        <v>0</v>
      </c>
      <c r="F15146" s="334">
        <v>0</v>
      </c>
      <c r="G15146" s="334">
        <v>0</v>
      </c>
      <c r="H15146" s="334">
        <v>0</v>
      </c>
      <c r="I15146" s="334">
        <v>0</v>
      </c>
      <c r="J15146" s="334">
        <v>0</v>
      </c>
      <c r="K15146" s="334">
        <v>0</v>
      </c>
      <c r="L15146" s="334">
        <v>0</v>
      </c>
      <c r="M15146" s="334">
        <v>0</v>
      </c>
      <c r="N15146" s="334">
        <v>0</v>
      </c>
      <c r="O15146" s="334">
        <v>0</v>
      </c>
      <c r="P15146" s="334">
        <v>0</v>
      </c>
      <c r="Q15146" s="334">
        <v>0</v>
      </c>
      <c r="R15146" s="334">
        <v>0</v>
      </c>
      <c r="S15146" s="334">
        <v>0</v>
      </c>
      <c r="T15146" s="334">
        <v>0</v>
      </c>
      <c r="U15146" s="334">
        <v>0</v>
      </c>
      <c r="V15146" s="334">
        <v>0</v>
      </c>
      <c r="W15146" s="334">
        <v>0</v>
      </c>
      <c r="X15146" s="334">
        <v>0.6</v>
      </c>
      <c r="Y15146" s="334">
        <v>0</v>
      </c>
      <c r="Z15146" s="334">
        <v>0</v>
      </c>
      <c r="AA15146" s="334">
        <v>0</v>
      </c>
      <c r="AB15146" s="334">
        <v>0</v>
      </c>
      <c r="AD15146" s="334">
        <v>0.6</v>
      </c>
      <c r="AE15146" s="334">
        <f t="shared" si="2367"/>
        <v>0.6</v>
      </c>
      <c r="AF15146" s="334">
        <f t="shared" si="2368"/>
        <v>0.6</v>
      </c>
      <c r="AG15146" s="340">
        <f t="shared" si="2369"/>
        <v>0</v>
      </c>
      <c r="AI15146" s="340">
        <f t="shared" si="2372"/>
        <v>0</v>
      </c>
      <c r="AJ15146" s="340">
        <f t="shared" si="2372"/>
        <v>0.6</v>
      </c>
      <c r="AK15146" s="340">
        <f t="shared" si="2372"/>
        <v>0</v>
      </c>
      <c r="AL15146" s="340">
        <f t="shared" si="2372"/>
        <v>0</v>
      </c>
      <c r="AM15146" s="340">
        <f t="shared" si="2372"/>
        <v>0</v>
      </c>
    </row>
    <row r="15147" spans="1:39" x14ac:dyDescent="0.35">
      <c r="A15147" s="337">
        <v>37060</v>
      </c>
      <c r="B15147" s="338">
        <f t="shared" si="2364"/>
        <v>2001</v>
      </c>
      <c r="C15147" s="338">
        <f t="shared" si="2365"/>
        <v>6</v>
      </c>
      <c r="D15147" s="338">
        <f t="shared" si="2366"/>
        <v>18</v>
      </c>
      <c r="E15147" s="334">
        <v>0</v>
      </c>
      <c r="F15147" s="334">
        <v>0</v>
      </c>
      <c r="G15147" s="334">
        <v>0</v>
      </c>
      <c r="H15147" s="334">
        <v>0</v>
      </c>
      <c r="I15147" s="334">
        <v>0</v>
      </c>
      <c r="J15147" s="334">
        <v>0.6</v>
      </c>
      <c r="K15147" s="334">
        <v>0</v>
      </c>
      <c r="L15147" s="334">
        <v>0</v>
      </c>
      <c r="M15147" s="334">
        <v>0</v>
      </c>
      <c r="N15147" s="334">
        <v>0</v>
      </c>
      <c r="O15147" s="334">
        <v>0</v>
      </c>
      <c r="P15147" s="334">
        <v>0</v>
      </c>
      <c r="Q15147" s="334">
        <v>0</v>
      </c>
      <c r="R15147" s="334">
        <v>0</v>
      </c>
      <c r="S15147" s="334">
        <v>0</v>
      </c>
      <c r="T15147" s="334">
        <v>0</v>
      </c>
      <c r="U15147" s="334">
        <v>0</v>
      </c>
      <c r="V15147" s="334">
        <v>0</v>
      </c>
      <c r="W15147" s="334">
        <v>0</v>
      </c>
      <c r="X15147" s="334">
        <v>0</v>
      </c>
      <c r="Y15147" s="334">
        <v>0</v>
      </c>
      <c r="Z15147" s="334">
        <v>0</v>
      </c>
      <c r="AA15147" s="334">
        <v>0</v>
      </c>
      <c r="AB15147" s="334">
        <v>0</v>
      </c>
      <c r="AD15147" s="334">
        <v>0.6</v>
      </c>
      <c r="AE15147" s="334">
        <f t="shared" si="2367"/>
        <v>0.6</v>
      </c>
      <c r="AF15147" s="334">
        <f t="shared" si="2368"/>
        <v>0.6</v>
      </c>
      <c r="AG15147" s="340">
        <f t="shared" si="2369"/>
        <v>0</v>
      </c>
      <c r="AI15147" s="340">
        <f t="shared" si="2372"/>
        <v>0</v>
      </c>
      <c r="AJ15147" s="340">
        <f t="shared" si="2372"/>
        <v>0.6</v>
      </c>
      <c r="AK15147" s="340">
        <f t="shared" si="2372"/>
        <v>0</v>
      </c>
      <c r="AL15147" s="340">
        <f t="shared" si="2372"/>
        <v>0</v>
      </c>
      <c r="AM15147" s="340">
        <f t="shared" si="2372"/>
        <v>0</v>
      </c>
    </row>
    <row r="15148" spans="1:39" x14ac:dyDescent="0.35">
      <c r="A15148" s="337">
        <v>37061</v>
      </c>
      <c r="B15148" s="338">
        <f t="shared" si="2364"/>
        <v>2001</v>
      </c>
      <c r="C15148" s="338">
        <f t="shared" si="2365"/>
        <v>6</v>
      </c>
      <c r="D15148" s="338">
        <f t="shared" si="2366"/>
        <v>19</v>
      </c>
      <c r="E15148" s="334">
        <v>0</v>
      </c>
      <c r="F15148" s="334">
        <v>0</v>
      </c>
      <c r="G15148" s="334">
        <v>0</v>
      </c>
      <c r="H15148" s="334">
        <v>0</v>
      </c>
      <c r="I15148" s="334">
        <v>0</v>
      </c>
      <c r="J15148" s="334">
        <v>0</v>
      </c>
      <c r="K15148" s="334">
        <v>0</v>
      </c>
      <c r="L15148" s="334">
        <v>0</v>
      </c>
      <c r="M15148" s="334">
        <v>0</v>
      </c>
      <c r="N15148" s="334">
        <v>0</v>
      </c>
      <c r="O15148" s="334">
        <v>0</v>
      </c>
      <c r="P15148" s="334">
        <v>0</v>
      </c>
      <c r="Q15148" s="334">
        <v>0</v>
      </c>
      <c r="R15148" s="334">
        <v>0</v>
      </c>
      <c r="S15148" s="334">
        <v>0</v>
      </c>
      <c r="T15148" s="334">
        <v>0</v>
      </c>
      <c r="U15148" s="334">
        <v>0</v>
      </c>
      <c r="V15148" s="334">
        <v>0</v>
      </c>
      <c r="W15148" s="334">
        <v>0</v>
      </c>
      <c r="X15148" s="334">
        <v>0</v>
      </c>
      <c r="Y15148" s="334">
        <v>0</v>
      </c>
      <c r="Z15148" s="334">
        <v>0</v>
      </c>
      <c r="AA15148" s="334">
        <v>0</v>
      </c>
      <c r="AB15148" s="334">
        <v>0</v>
      </c>
      <c r="AD15148" s="334">
        <v>0</v>
      </c>
      <c r="AE15148" s="334">
        <f t="shared" si="2367"/>
        <v>0</v>
      </c>
      <c r="AF15148" s="334">
        <f t="shared" si="2368"/>
        <v>0</v>
      </c>
      <c r="AG15148" s="340">
        <f t="shared" si="2369"/>
        <v>0</v>
      </c>
      <c r="AI15148" s="340">
        <f t="shared" si="2372"/>
        <v>0</v>
      </c>
      <c r="AJ15148" s="340">
        <f t="shared" si="2372"/>
        <v>0</v>
      </c>
      <c r="AK15148" s="340">
        <f t="shared" si="2372"/>
        <v>0</v>
      </c>
      <c r="AL15148" s="340">
        <f t="shared" si="2372"/>
        <v>0</v>
      </c>
      <c r="AM15148" s="340">
        <f t="shared" si="2372"/>
        <v>0</v>
      </c>
    </row>
    <row r="15149" spans="1:39" x14ac:dyDescent="0.35">
      <c r="A15149" s="337">
        <v>37062</v>
      </c>
      <c r="B15149" s="338">
        <f t="shared" si="2364"/>
        <v>2001</v>
      </c>
      <c r="C15149" s="338">
        <f t="shared" si="2365"/>
        <v>6</v>
      </c>
      <c r="D15149" s="338">
        <f t="shared" si="2366"/>
        <v>20</v>
      </c>
      <c r="E15149" s="334">
        <v>0</v>
      </c>
      <c r="F15149" s="334">
        <v>0</v>
      </c>
      <c r="G15149" s="334">
        <v>0</v>
      </c>
      <c r="H15149" s="334">
        <v>0</v>
      </c>
      <c r="I15149" s="334">
        <v>0</v>
      </c>
      <c r="J15149" s="334">
        <v>0</v>
      </c>
      <c r="K15149" s="334">
        <v>0</v>
      </c>
      <c r="L15149" s="334">
        <v>0</v>
      </c>
      <c r="M15149" s="334">
        <v>0</v>
      </c>
      <c r="N15149" s="334">
        <v>0</v>
      </c>
      <c r="O15149" s="334">
        <v>0</v>
      </c>
      <c r="P15149" s="334">
        <v>0</v>
      </c>
      <c r="Q15149" s="334">
        <v>0</v>
      </c>
      <c r="R15149" s="334">
        <v>0</v>
      </c>
      <c r="S15149" s="334">
        <v>0</v>
      </c>
      <c r="T15149" s="334">
        <v>0</v>
      </c>
      <c r="U15149" s="334">
        <v>0</v>
      </c>
      <c r="V15149" s="334">
        <v>0</v>
      </c>
      <c r="W15149" s="334">
        <v>0</v>
      </c>
      <c r="X15149" s="334">
        <v>0</v>
      </c>
      <c r="Y15149" s="334">
        <v>0</v>
      </c>
      <c r="Z15149" s="334">
        <v>0</v>
      </c>
      <c r="AA15149" s="334">
        <v>0</v>
      </c>
      <c r="AB15149" s="334">
        <v>0</v>
      </c>
      <c r="AD15149" s="334">
        <v>0</v>
      </c>
      <c r="AE15149" s="334">
        <f t="shared" si="2367"/>
        <v>0</v>
      </c>
      <c r="AF15149" s="334">
        <f t="shared" si="2368"/>
        <v>0</v>
      </c>
      <c r="AG15149" s="340">
        <f t="shared" si="2369"/>
        <v>0</v>
      </c>
      <c r="AI15149" s="340">
        <f t="shared" si="2372"/>
        <v>0</v>
      </c>
      <c r="AJ15149" s="340">
        <f t="shared" si="2372"/>
        <v>0</v>
      </c>
      <c r="AK15149" s="340">
        <f t="shared" si="2372"/>
        <v>0</v>
      </c>
      <c r="AL15149" s="340">
        <f t="shared" si="2372"/>
        <v>0</v>
      </c>
      <c r="AM15149" s="340">
        <f t="shared" si="2372"/>
        <v>0</v>
      </c>
    </row>
    <row r="15150" spans="1:39" x14ac:dyDescent="0.35">
      <c r="A15150" s="337">
        <v>37063</v>
      </c>
      <c r="B15150" s="338">
        <f t="shared" si="2364"/>
        <v>2001</v>
      </c>
      <c r="C15150" s="338">
        <f t="shared" si="2365"/>
        <v>6</v>
      </c>
      <c r="D15150" s="338">
        <f t="shared" si="2366"/>
        <v>21</v>
      </c>
      <c r="E15150" s="334">
        <v>0</v>
      </c>
      <c r="F15150" s="334">
        <v>0</v>
      </c>
      <c r="G15150" s="334">
        <v>0</v>
      </c>
      <c r="H15150" s="334">
        <v>0</v>
      </c>
      <c r="I15150" s="334">
        <v>0</v>
      </c>
      <c r="J15150" s="334">
        <v>0</v>
      </c>
      <c r="K15150" s="334">
        <v>0</v>
      </c>
      <c r="L15150" s="334">
        <v>0</v>
      </c>
      <c r="M15150" s="334">
        <v>0</v>
      </c>
      <c r="N15150" s="334">
        <v>0</v>
      </c>
      <c r="O15150" s="334">
        <v>0</v>
      </c>
      <c r="P15150" s="334">
        <v>0</v>
      </c>
      <c r="Q15150" s="334">
        <v>0</v>
      </c>
      <c r="R15150" s="334">
        <v>0</v>
      </c>
      <c r="S15150" s="334">
        <v>0</v>
      </c>
      <c r="T15150" s="334">
        <v>0</v>
      </c>
      <c r="U15150" s="334">
        <v>0</v>
      </c>
      <c r="V15150" s="334">
        <v>0</v>
      </c>
      <c r="W15150" s="334">
        <v>0</v>
      </c>
      <c r="X15150" s="334">
        <v>0</v>
      </c>
      <c r="Y15150" s="334">
        <v>0</v>
      </c>
      <c r="Z15150" s="334">
        <v>3.2</v>
      </c>
      <c r="AA15150" s="334">
        <v>0.2</v>
      </c>
      <c r="AB15150" s="334">
        <v>0</v>
      </c>
      <c r="AD15150" s="334">
        <v>3.4</v>
      </c>
      <c r="AE15150" s="334">
        <f t="shared" si="2367"/>
        <v>3.4</v>
      </c>
      <c r="AF15150" s="334">
        <f t="shared" si="2368"/>
        <v>3.4000000000000004</v>
      </c>
      <c r="AG15150" s="340">
        <f t="shared" si="2369"/>
        <v>4.4408920985006262E-16</v>
      </c>
      <c r="AI15150" s="340">
        <f t="shared" si="2372"/>
        <v>0</v>
      </c>
      <c r="AJ15150" s="340">
        <f t="shared" si="2372"/>
        <v>3.4000000000000004</v>
      </c>
      <c r="AK15150" s="340">
        <f t="shared" si="2372"/>
        <v>0</v>
      </c>
      <c r="AL15150" s="340">
        <f t="shared" si="2372"/>
        <v>0</v>
      </c>
      <c r="AM15150" s="340">
        <f t="shared" si="2372"/>
        <v>0</v>
      </c>
    </row>
    <row r="15151" spans="1:39" x14ac:dyDescent="0.35">
      <c r="A15151" s="337">
        <v>37064</v>
      </c>
      <c r="B15151" s="338">
        <f t="shared" si="2364"/>
        <v>2001</v>
      </c>
      <c r="C15151" s="338">
        <f t="shared" si="2365"/>
        <v>6</v>
      </c>
      <c r="D15151" s="338">
        <f t="shared" si="2366"/>
        <v>22</v>
      </c>
      <c r="E15151" s="334">
        <v>0</v>
      </c>
      <c r="F15151" s="334">
        <v>0</v>
      </c>
      <c r="G15151" s="334">
        <v>0</v>
      </c>
      <c r="H15151" s="334">
        <v>0</v>
      </c>
      <c r="I15151" s="334">
        <v>0</v>
      </c>
      <c r="J15151" s="334">
        <v>0</v>
      </c>
      <c r="K15151" s="334">
        <v>0</v>
      </c>
      <c r="L15151" s="334">
        <v>0</v>
      </c>
      <c r="M15151" s="334">
        <v>0</v>
      </c>
      <c r="N15151" s="334">
        <v>0</v>
      </c>
      <c r="O15151" s="334">
        <v>0</v>
      </c>
      <c r="P15151" s="334">
        <v>0</v>
      </c>
      <c r="Q15151" s="334">
        <v>0</v>
      </c>
      <c r="R15151" s="334">
        <v>0</v>
      </c>
      <c r="S15151" s="334">
        <v>0</v>
      </c>
      <c r="T15151" s="334">
        <v>0</v>
      </c>
      <c r="U15151" s="334">
        <v>0</v>
      </c>
      <c r="V15151" s="334">
        <v>0</v>
      </c>
      <c r="W15151" s="334">
        <v>0</v>
      </c>
      <c r="X15151" s="334">
        <v>0</v>
      </c>
      <c r="Y15151" s="334">
        <v>0</v>
      </c>
      <c r="Z15151" s="334">
        <v>0</v>
      </c>
      <c r="AA15151" s="334">
        <v>0</v>
      </c>
      <c r="AB15151" s="334">
        <v>0</v>
      </c>
      <c r="AD15151" s="334">
        <v>0</v>
      </c>
      <c r="AE15151" s="334">
        <f t="shared" si="2367"/>
        <v>0</v>
      </c>
      <c r="AF15151" s="334">
        <f t="shared" si="2368"/>
        <v>0</v>
      </c>
      <c r="AG15151" s="340">
        <f t="shared" si="2369"/>
        <v>0</v>
      </c>
      <c r="AI15151" s="340">
        <f t="shared" si="2372"/>
        <v>0</v>
      </c>
      <c r="AJ15151" s="340">
        <f t="shared" si="2372"/>
        <v>0</v>
      </c>
      <c r="AK15151" s="340">
        <f t="shared" si="2372"/>
        <v>0</v>
      </c>
      <c r="AL15151" s="340">
        <f t="shared" si="2372"/>
        <v>0</v>
      </c>
      <c r="AM15151" s="340">
        <f t="shared" si="2372"/>
        <v>0</v>
      </c>
    </row>
    <row r="15152" spans="1:39" x14ac:dyDescent="0.35">
      <c r="A15152" s="337">
        <v>37065</v>
      </c>
      <c r="B15152" s="338">
        <f t="shared" si="2364"/>
        <v>2001</v>
      </c>
      <c r="C15152" s="338">
        <f t="shared" si="2365"/>
        <v>6</v>
      </c>
      <c r="D15152" s="338">
        <f t="shared" si="2366"/>
        <v>23</v>
      </c>
      <c r="E15152" s="334">
        <v>0</v>
      </c>
      <c r="F15152" s="334">
        <v>0</v>
      </c>
      <c r="G15152" s="334">
        <v>0</v>
      </c>
      <c r="H15152" s="334">
        <v>0</v>
      </c>
      <c r="I15152" s="334">
        <v>0</v>
      </c>
      <c r="J15152" s="334">
        <v>0</v>
      </c>
      <c r="K15152" s="334">
        <v>0</v>
      </c>
      <c r="L15152" s="334">
        <v>0</v>
      </c>
      <c r="M15152" s="334">
        <v>0</v>
      </c>
      <c r="N15152" s="334">
        <v>0</v>
      </c>
      <c r="O15152" s="334">
        <v>0</v>
      </c>
      <c r="P15152" s="334">
        <v>0</v>
      </c>
      <c r="Q15152" s="334">
        <v>0</v>
      </c>
      <c r="R15152" s="334">
        <v>0</v>
      </c>
      <c r="S15152" s="334">
        <v>0</v>
      </c>
      <c r="T15152" s="334">
        <v>0</v>
      </c>
      <c r="U15152" s="334">
        <v>0</v>
      </c>
      <c r="V15152" s="334">
        <v>0</v>
      </c>
      <c r="W15152" s="334">
        <v>0</v>
      </c>
      <c r="X15152" s="334">
        <v>0</v>
      </c>
      <c r="Y15152" s="334">
        <v>0</v>
      </c>
      <c r="Z15152" s="334">
        <v>0</v>
      </c>
      <c r="AA15152" s="334">
        <v>0</v>
      </c>
      <c r="AB15152" s="334">
        <v>0</v>
      </c>
      <c r="AD15152" s="334">
        <v>0</v>
      </c>
      <c r="AE15152" s="334">
        <f t="shared" si="2367"/>
        <v>0</v>
      </c>
      <c r="AF15152" s="334">
        <f t="shared" si="2368"/>
        <v>0</v>
      </c>
      <c r="AG15152" s="340">
        <f t="shared" si="2369"/>
        <v>0</v>
      </c>
      <c r="AI15152" s="340">
        <f t="shared" si="2372"/>
        <v>0</v>
      </c>
      <c r="AJ15152" s="340">
        <f t="shared" si="2372"/>
        <v>0</v>
      </c>
      <c r="AK15152" s="340">
        <f t="shared" si="2372"/>
        <v>0</v>
      </c>
      <c r="AL15152" s="340">
        <f t="shared" si="2372"/>
        <v>0</v>
      </c>
      <c r="AM15152" s="340">
        <f t="shared" si="2372"/>
        <v>0</v>
      </c>
    </row>
    <row r="15153" spans="1:39" x14ac:dyDescent="0.35">
      <c r="A15153" s="337">
        <v>37066</v>
      </c>
      <c r="B15153" s="338">
        <f t="shared" si="2364"/>
        <v>2001</v>
      </c>
      <c r="C15153" s="338">
        <f t="shared" si="2365"/>
        <v>6</v>
      </c>
      <c r="D15153" s="338">
        <f t="shared" si="2366"/>
        <v>24</v>
      </c>
      <c r="E15153" s="334">
        <v>0</v>
      </c>
      <c r="F15153" s="334">
        <v>0</v>
      </c>
      <c r="G15153" s="334">
        <v>0</v>
      </c>
      <c r="H15153" s="334">
        <v>0</v>
      </c>
      <c r="I15153" s="334">
        <v>0</v>
      </c>
      <c r="J15153" s="334">
        <v>0</v>
      </c>
      <c r="K15153" s="334">
        <v>0</v>
      </c>
      <c r="L15153" s="334">
        <v>0</v>
      </c>
      <c r="M15153" s="334">
        <v>0</v>
      </c>
      <c r="N15153" s="334">
        <v>0</v>
      </c>
      <c r="O15153" s="334">
        <v>0</v>
      </c>
      <c r="P15153" s="334">
        <v>0</v>
      </c>
      <c r="Q15153" s="334">
        <v>0</v>
      </c>
      <c r="R15153" s="334">
        <v>0</v>
      </c>
      <c r="S15153" s="334">
        <v>0</v>
      </c>
      <c r="T15153" s="334">
        <v>0</v>
      </c>
      <c r="U15153" s="334">
        <v>0</v>
      </c>
      <c r="V15153" s="334">
        <v>0.4</v>
      </c>
      <c r="W15153" s="334">
        <v>1.4</v>
      </c>
      <c r="X15153" s="334">
        <v>0</v>
      </c>
      <c r="Y15153" s="334">
        <v>0</v>
      </c>
      <c r="Z15153" s="334">
        <v>0</v>
      </c>
      <c r="AA15153" s="334">
        <v>0</v>
      </c>
      <c r="AB15153" s="334">
        <v>0</v>
      </c>
      <c r="AD15153" s="334">
        <v>1.8</v>
      </c>
      <c r="AE15153" s="334">
        <f t="shared" si="2367"/>
        <v>1.8</v>
      </c>
      <c r="AF15153" s="334">
        <f t="shared" si="2368"/>
        <v>1.7999999999999998</v>
      </c>
      <c r="AG15153" s="340">
        <f t="shared" si="2369"/>
        <v>2.2204460492503131E-16</v>
      </c>
      <c r="AI15153" s="340">
        <f t="shared" si="2372"/>
        <v>0</v>
      </c>
      <c r="AJ15153" s="340">
        <f t="shared" si="2372"/>
        <v>1.7999999999999998</v>
      </c>
      <c r="AK15153" s="340">
        <f t="shared" si="2372"/>
        <v>0</v>
      </c>
      <c r="AL15153" s="340">
        <f t="shared" si="2372"/>
        <v>0</v>
      </c>
      <c r="AM15153" s="340">
        <f t="shared" si="2372"/>
        <v>0</v>
      </c>
    </row>
    <row r="15154" spans="1:39" x14ac:dyDescent="0.35">
      <c r="A15154" s="337">
        <v>37067</v>
      </c>
      <c r="B15154" s="338">
        <f t="shared" si="2364"/>
        <v>2001</v>
      </c>
      <c r="C15154" s="338">
        <f t="shared" si="2365"/>
        <v>6</v>
      </c>
      <c r="D15154" s="338">
        <f t="shared" si="2366"/>
        <v>25</v>
      </c>
      <c r="E15154" s="334">
        <v>0</v>
      </c>
      <c r="F15154" s="334">
        <v>0</v>
      </c>
      <c r="G15154" s="334">
        <v>0.3</v>
      </c>
      <c r="H15154" s="334">
        <v>1.3</v>
      </c>
      <c r="I15154" s="334">
        <v>2.4</v>
      </c>
      <c r="J15154" s="334">
        <v>0</v>
      </c>
      <c r="K15154" s="334">
        <v>0</v>
      </c>
      <c r="L15154" s="334">
        <v>0</v>
      </c>
      <c r="M15154" s="334">
        <v>0</v>
      </c>
      <c r="N15154" s="334">
        <v>0.8</v>
      </c>
      <c r="O15154" s="334">
        <v>0</v>
      </c>
      <c r="P15154" s="334">
        <v>0.3</v>
      </c>
      <c r="Q15154" s="334">
        <v>0</v>
      </c>
      <c r="R15154" s="334">
        <v>0</v>
      </c>
      <c r="S15154" s="334">
        <v>0</v>
      </c>
      <c r="T15154" s="334">
        <v>0</v>
      </c>
      <c r="U15154" s="334">
        <v>0</v>
      </c>
      <c r="V15154" s="334">
        <v>0</v>
      </c>
      <c r="W15154" s="334">
        <v>0</v>
      </c>
      <c r="X15154" s="334">
        <v>0</v>
      </c>
      <c r="Y15154" s="334">
        <v>0</v>
      </c>
      <c r="Z15154" s="334">
        <v>0</v>
      </c>
      <c r="AA15154" s="334">
        <v>0</v>
      </c>
      <c r="AB15154" s="334">
        <v>0</v>
      </c>
      <c r="AD15154" s="334">
        <v>5.0999999999999996</v>
      </c>
      <c r="AE15154" s="334">
        <f t="shared" si="2367"/>
        <v>5.0999999999999996</v>
      </c>
      <c r="AF15154" s="334">
        <f t="shared" si="2368"/>
        <v>5.0999999999999996</v>
      </c>
      <c r="AG15154" s="340">
        <f t="shared" si="2369"/>
        <v>0</v>
      </c>
      <c r="AI15154" s="340">
        <f t="shared" si="2372"/>
        <v>0</v>
      </c>
      <c r="AJ15154" s="340">
        <f t="shared" si="2372"/>
        <v>5.0999999999999996</v>
      </c>
      <c r="AK15154" s="340">
        <f t="shared" si="2372"/>
        <v>0</v>
      </c>
      <c r="AL15154" s="340">
        <f t="shared" si="2372"/>
        <v>0</v>
      </c>
      <c r="AM15154" s="340">
        <f t="shared" si="2372"/>
        <v>0</v>
      </c>
    </row>
    <row r="15155" spans="1:39" x14ac:dyDescent="0.35">
      <c r="A15155" s="337">
        <v>37068</v>
      </c>
      <c r="B15155" s="338">
        <f t="shared" si="2364"/>
        <v>2001</v>
      </c>
      <c r="C15155" s="338">
        <f t="shared" si="2365"/>
        <v>6</v>
      </c>
      <c r="D15155" s="338">
        <f t="shared" si="2366"/>
        <v>26</v>
      </c>
      <c r="E15155" s="334">
        <v>0</v>
      </c>
      <c r="F15155" s="334">
        <v>0</v>
      </c>
      <c r="G15155" s="334">
        <v>0</v>
      </c>
      <c r="H15155" s="334">
        <v>0</v>
      </c>
      <c r="I15155" s="334">
        <v>0</v>
      </c>
      <c r="J15155" s="334">
        <v>0</v>
      </c>
      <c r="K15155" s="334">
        <v>0</v>
      </c>
      <c r="L15155" s="334">
        <v>0</v>
      </c>
      <c r="M15155" s="334">
        <v>0</v>
      </c>
      <c r="N15155" s="334">
        <v>0.6</v>
      </c>
      <c r="O15155" s="334">
        <v>1.4</v>
      </c>
      <c r="P15155" s="334">
        <v>1.1000000000000001</v>
      </c>
      <c r="Q15155" s="334">
        <v>0.3</v>
      </c>
      <c r="R15155" s="334">
        <v>0</v>
      </c>
      <c r="S15155" s="334">
        <v>0</v>
      </c>
      <c r="T15155" s="334">
        <v>0</v>
      </c>
      <c r="U15155" s="334">
        <v>0.3</v>
      </c>
      <c r="V15155" s="334">
        <v>0</v>
      </c>
      <c r="W15155" s="334">
        <v>0</v>
      </c>
      <c r="X15155" s="334">
        <v>0</v>
      </c>
      <c r="Y15155" s="334">
        <v>0</v>
      </c>
      <c r="Z15155" s="334">
        <v>0</v>
      </c>
      <c r="AA15155" s="334">
        <v>0</v>
      </c>
      <c r="AB15155" s="334">
        <v>0</v>
      </c>
      <c r="AD15155" s="334">
        <v>3.7</v>
      </c>
      <c r="AE15155" s="334">
        <f t="shared" si="2367"/>
        <v>3.7</v>
      </c>
      <c r="AF15155" s="334">
        <f t="shared" si="2368"/>
        <v>3.6999999999999997</v>
      </c>
      <c r="AG15155" s="340">
        <f t="shared" si="2369"/>
        <v>4.4408920985006262E-16</v>
      </c>
      <c r="AI15155" s="340">
        <f t="shared" si="2372"/>
        <v>0</v>
      </c>
      <c r="AJ15155" s="340">
        <f t="shared" si="2372"/>
        <v>3.6999999999999997</v>
      </c>
      <c r="AK15155" s="340">
        <f t="shared" si="2372"/>
        <v>0</v>
      </c>
      <c r="AL15155" s="340">
        <f t="shared" si="2372"/>
        <v>0</v>
      </c>
      <c r="AM15155" s="340">
        <f t="shared" si="2372"/>
        <v>0</v>
      </c>
    </row>
    <row r="15156" spans="1:39" x14ac:dyDescent="0.35">
      <c r="A15156" s="337">
        <v>37069</v>
      </c>
      <c r="B15156" s="338">
        <f t="shared" si="2364"/>
        <v>2001</v>
      </c>
      <c r="C15156" s="338">
        <f t="shared" si="2365"/>
        <v>6</v>
      </c>
      <c r="D15156" s="338">
        <f t="shared" si="2366"/>
        <v>27</v>
      </c>
      <c r="E15156" s="334">
        <v>0</v>
      </c>
      <c r="F15156" s="334">
        <v>0</v>
      </c>
      <c r="G15156" s="334">
        <v>0</v>
      </c>
      <c r="H15156" s="334">
        <v>0</v>
      </c>
      <c r="I15156" s="334">
        <v>0</v>
      </c>
      <c r="J15156" s="334">
        <v>0</v>
      </c>
      <c r="K15156" s="334">
        <v>0</v>
      </c>
      <c r="L15156" s="334">
        <v>0</v>
      </c>
      <c r="M15156" s="334">
        <v>0</v>
      </c>
      <c r="N15156" s="334">
        <v>0</v>
      </c>
      <c r="O15156" s="334">
        <v>0</v>
      </c>
      <c r="P15156" s="334">
        <v>0</v>
      </c>
      <c r="Q15156" s="334">
        <v>0</v>
      </c>
      <c r="R15156" s="334">
        <v>0</v>
      </c>
      <c r="S15156" s="334">
        <v>0</v>
      </c>
      <c r="T15156" s="334">
        <v>0</v>
      </c>
      <c r="U15156" s="334">
        <v>0</v>
      </c>
      <c r="V15156" s="334">
        <v>0.4</v>
      </c>
      <c r="W15156" s="334">
        <v>0</v>
      </c>
      <c r="X15156" s="334">
        <v>0</v>
      </c>
      <c r="Y15156" s="334">
        <v>0</v>
      </c>
      <c r="Z15156" s="334">
        <v>0</v>
      </c>
      <c r="AA15156" s="334">
        <v>0</v>
      </c>
      <c r="AB15156" s="334">
        <v>0</v>
      </c>
      <c r="AD15156" s="334">
        <v>0.4</v>
      </c>
      <c r="AE15156" s="334">
        <f t="shared" si="2367"/>
        <v>0.4</v>
      </c>
      <c r="AF15156" s="334">
        <f t="shared" si="2368"/>
        <v>0.4</v>
      </c>
      <c r="AG15156" s="340">
        <f t="shared" si="2369"/>
        <v>0</v>
      </c>
      <c r="AI15156" s="340">
        <f t="shared" ref="AI15156:AM15171" si="2373">IF($C15156=AI$1,$AF15156,0)</f>
        <v>0</v>
      </c>
      <c r="AJ15156" s="340">
        <f t="shared" si="2373"/>
        <v>0.4</v>
      </c>
      <c r="AK15156" s="340">
        <f t="shared" si="2373"/>
        <v>0</v>
      </c>
      <c r="AL15156" s="340">
        <f t="shared" si="2373"/>
        <v>0</v>
      </c>
      <c r="AM15156" s="340">
        <f t="shared" si="2373"/>
        <v>0</v>
      </c>
    </row>
    <row r="15157" spans="1:39" x14ac:dyDescent="0.35">
      <c r="A15157" s="337">
        <v>37070</v>
      </c>
      <c r="B15157" s="338">
        <f t="shared" si="2364"/>
        <v>2001</v>
      </c>
      <c r="C15157" s="338">
        <f t="shared" si="2365"/>
        <v>6</v>
      </c>
      <c r="D15157" s="338">
        <f t="shared" si="2366"/>
        <v>28</v>
      </c>
      <c r="E15157" s="334">
        <v>0</v>
      </c>
      <c r="F15157" s="334">
        <v>0</v>
      </c>
      <c r="G15157" s="334">
        <v>0</v>
      </c>
      <c r="H15157" s="334">
        <v>0</v>
      </c>
      <c r="I15157" s="334">
        <v>0</v>
      </c>
      <c r="J15157" s="334">
        <v>0</v>
      </c>
      <c r="K15157" s="334">
        <v>0</v>
      </c>
      <c r="L15157" s="334">
        <v>0</v>
      </c>
      <c r="M15157" s="334">
        <v>0</v>
      </c>
      <c r="N15157" s="334">
        <v>0</v>
      </c>
      <c r="O15157" s="334">
        <v>0</v>
      </c>
      <c r="P15157" s="334">
        <v>0</v>
      </c>
      <c r="Q15157" s="334">
        <v>0</v>
      </c>
      <c r="R15157" s="334">
        <v>0</v>
      </c>
      <c r="S15157" s="334">
        <v>0</v>
      </c>
      <c r="T15157" s="334">
        <v>0.4</v>
      </c>
      <c r="U15157" s="334">
        <v>0</v>
      </c>
      <c r="V15157" s="334">
        <v>0</v>
      </c>
      <c r="W15157" s="334">
        <v>0</v>
      </c>
      <c r="X15157" s="334">
        <v>0</v>
      </c>
      <c r="Y15157" s="334">
        <v>0</v>
      </c>
      <c r="Z15157" s="334">
        <v>0</v>
      </c>
      <c r="AA15157" s="334">
        <v>0</v>
      </c>
      <c r="AB15157" s="334">
        <v>0</v>
      </c>
      <c r="AD15157" s="334">
        <v>0.4</v>
      </c>
      <c r="AE15157" s="334">
        <f t="shared" si="2367"/>
        <v>0.4</v>
      </c>
      <c r="AF15157" s="334">
        <f t="shared" si="2368"/>
        <v>0.4</v>
      </c>
      <c r="AG15157" s="340">
        <f t="shared" si="2369"/>
        <v>0</v>
      </c>
      <c r="AI15157" s="340">
        <f t="shared" si="2373"/>
        <v>0</v>
      </c>
      <c r="AJ15157" s="340">
        <f t="shared" si="2373"/>
        <v>0.4</v>
      </c>
      <c r="AK15157" s="340">
        <f t="shared" si="2373"/>
        <v>0</v>
      </c>
      <c r="AL15157" s="340">
        <f t="shared" si="2373"/>
        <v>0</v>
      </c>
      <c r="AM15157" s="340">
        <f t="shared" si="2373"/>
        <v>0</v>
      </c>
    </row>
    <row r="15158" spans="1:39" x14ac:dyDescent="0.35">
      <c r="A15158" s="337">
        <v>37071</v>
      </c>
      <c r="B15158" s="338">
        <f t="shared" si="2364"/>
        <v>2001</v>
      </c>
      <c r="C15158" s="338">
        <f t="shared" si="2365"/>
        <v>6</v>
      </c>
      <c r="D15158" s="338">
        <f t="shared" si="2366"/>
        <v>29</v>
      </c>
      <c r="E15158" s="334">
        <v>0</v>
      </c>
      <c r="F15158" s="334">
        <v>0</v>
      </c>
      <c r="G15158" s="334">
        <v>0</v>
      </c>
      <c r="H15158" s="334">
        <v>0</v>
      </c>
      <c r="I15158" s="334">
        <v>0</v>
      </c>
      <c r="J15158" s="334">
        <v>0</v>
      </c>
      <c r="K15158" s="334">
        <v>0</v>
      </c>
      <c r="L15158" s="334">
        <v>0.2</v>
      </c>
      <c r="M15158" s="334">
        <v>0.2</v>
      </c>
      <c r="N15158" s="334">
        <v>0</v>
      </c>
      <c r="O15158" s="334">
        <v>0</v>
      </c>
      <c r="P15158" s="334">
        <v>0</v>
      </c>
      <c r="Q15158" s="334">
        <v>0</v>
      </c>
      <c r="R15158" s="334">
        <v>0</v>
      </c>
      <c r="S15158" s="334">
        <v>0</v>
      </c>
      <c r="T15158" s="334">
        <v>0</v>
      </c>
      <c r="U15158" s="334">
        <v>10.3</v>
      </c>
      <c r="V15158" s="334">
        <v>0</v>
      </c>
      <c r="W15158" s="334">
        <v>0</v>
      </c>
      <c r="X15158" s="334">
        <v>0</v>
      </c>
      <c r="Y15158" s="334">
        <v>0</v>
      </c>
      <c r="Z15158" s="334">
        <v>0</v>
      </c>
      <c r="AA15158" s="334">
        <v>0</v>
      </c>
      <c r="AB15158" s="334">
        <v>0</v>
      </c>
      <c r="AD15158" s="334">
        <v>10.7</v>
      </c>
      <c r="AE15158" s="334">
        <f t="shared" si="2367"/>
        <v>10.7</v>
      </c>
      <c r="AF15158" s="334">
        <f t="shared" si="2368"/>
        <v>10.700000000000001</v>
      </c>
      <c r="AG15158" s="340">
        <f t="shared" si="2369"/>
        <v>1.7763568394002505E-15</v>
      </c>
      <c r="AI15158" s="340">
        <f t="shared" si="2373"/>
        <v>0</v>
      </c>
      <c r="AJ15158" s="340">
        <f t="shared" si="2373"/>
        <v>10.700000000000001</v>
      </c>
      <c r="AK15158" s="340">
        <f t="shared" si="2373"/>
        <v>0</v>
      </c>
      <c r="AL15158" s="340">
        <f t="shared" si="2373"/>
        <v>0</v>
      </c>
      <c r="AM15158" s="340">
        <f t="shared" si="2373"/>
        <v>0</v>
      </c>
    </row>
    <row r="15159" spans="1:39" x14ac:dyDescent="0.35">
      <c r="A15159" s="337">
        <v>37072</v>
      </c>
      <c r="B15159" s="338">
        <f t="shared" si="2364"/>
        <v>2001</v>
      </c>
      <c r="C15159" s="338">
        <f t="shared" si="2365"/>
        <v>6</v>
      </c>
      <c r="D15159" s="338">
        <f t="shared" si="2366"/>
        <v>30</v>
      </c>
      <c r="E15159" s="334">
        <v>0</v>
      </c>
      <c r="F15159" s="334">
        <v>0</v>
      </c>
      <c r="G15159" s="334">
        <v>0.4</v>
      </c>
      <c r="H15159" s="334">
        <v>0</v>
      </c>
      <c r="I15159" s="334">
        <v>0</v>
      </c>
      <c r="J15159" s="334">
        <v>0</v>
      </c>
      <c r="K15159" s="334">
        <v>0</v>
      </c>
      <c r="L15159" s="334">
        <v>0</v>
      </c>
      <c r="M15159" s="334">
        <v>0</v>
      </c>
      <c r="N15159" s="334">
        <v>0</v>
      </c>
      <c r="O15159" s="334">
        <v>0</v>
      </c>
      <c r="P15159" s="334">
        <v>0</v>
      </c>
      <c r="Q15159" s="334">
        <v>0</v>
      </c>
      <c r="R15159" s="334">
        <v>0</v>
      </c>
      <c r="S15159" s="334">
        <v>0</v>
      </c>
      <c r="T15159" s="334">
        <v>0</v>
      </c>
      <c r="U15159" s="334">
        <v>0</v>
      </c>
      <c r="V15159" s="334">
        <v>0</v>
      </c>
      <c r="W15159" s="334">
        <v>0</v>
      </c>
      <c r="X15159" s="334">
        <v>0</v>
      </c>
      <c r="Y15159" s="334">
        <v>0</v>
      </c>
      <c r="Z15159" s="334">
        <v>0</v>
      </c>
      <c r="AA15159" s="334">
        <v>0</v>
      </c>
      <c r="AB15159" s="334">
        <v>0</v>
      </c>
      <c r="AD15159" s="334">
        <v>0.4</v>
      </c>
      <c r="AE15159" s="334">
        <f t="shared" si="2367"/>
        <v>0.4</v>
      </c>
      <c r="AF15159" s="334">
        <f t="shared" si="2368"/>
        <v>0.4</v>
      </c>
      <c r="AG15159" s="340">
        <f t="shared" si="2369"/>
        <v>0</v>
      </c>
      <c r="AI15159" s="340">
        <f t="shared" si="2373"/>
        <v>0</v>
      </c>
      <c r="AJ15159" s="340">
        <f t="shared" si="2373"/>
        <v>0.4</v>
      </c>
      <c r="AK15159" s="340">
        <f t="shared" si="2373"/>
        <v>0</v>
      </c>
      <c r="AL15159" s="340">
        <f t="shared" si="2373"/>
        <v>0</v>
      </c>
      <c r="AM15159" s="340">
        <f t="shared" si="2373"/>
        <v>0</v>
      </c>
    </row>
    <row r="15160" spans="1:39" x14ac:dyDescent="0.35">
      <c r="A15160" s="337">
        <v>37073</v>
      </c>
      <c r="B15160" s="338">
        <f t="shared" si="2364"/>
        <v>2001</v>
      </c>
      <c r="C15160" s="338">
        <f t="shared" si="2365"/>
        <v>7</v>
      </c>
      <c r="D15160" s="338">
        <f t="shared" si="2366"/>
        <v>1</v>
      </c>
      <c r="E15160" s="334">
        <v>0</v>
      </c>
      <c r="F15160" s="334">
        <v>0.4</v>
      </c>
      <c r="G15160" s="334">
        <v>0</v>
      </c>
      <c r="H15160" s="334">
        <v>0.4</v>
      </c>
      <c r="I15160" s="334">
        <v>0</v>
      </c>
      <c r="J15160" s="334">
        <v>0</v>
      </c>
      <c r="K15160" s="334">
        <v>0</v>
      </c>
      <c r="L15160" s="334">
        <v>0</v>
      </c>
      <c r="M15160" s="334">
        <v>0</v>
      </c>
      <c r="N15160" s="334">
        <v>0</v>
      </c>
      <c r="O15160" s="334">
        <v>0</v>
      </c>
      <c r="P15160" s="334">
        <v>0</v>
      </c>
      <c r="Q15160" s="334">
        <v>0</v>
      </c>
      <c r="R15160" s="334">
        <v>0</v>
      </c>
      <c r="S15160" s="334">
        <v>0</v>
      </c>
      <c r="T15160" s="334">
        <v>0</v>
      </c>
      <c r="U15160" s="334">
        <v>0</v>
      </c>
      <c r="V15160" s="334">
        <v>0</v>
      </c>
      <c r="W15160" s="334">
        <v>0</v>
      </c>
      <c r="X15160" s="334">
        <v>0</v>
      </c>
      <c r="Y15160" s="334">
        <v>0</v>
      </c>
      <c r="Z15160" s="334">
        <v>0</v>
      </c>
      <c r="AA15160" s="334">
        <v>0</v>
      </c>
      <c r="AB15160" s="334">
        <v>0</v>
      </c>
      <c r="AD15160" s="334">
        <v>0.8</v>
      </c>
      <c r="AE15160" s="334">
        <f t="shared" si="2367"/>
        <v>0.8</v>
      </c>
      <c r="AF15160" s="334">
        <f t="shared" si="2368"/>
        <v>0.8</v>
      </c>
      <c r="AG15160" s="340">
        <f t="shared" si="2369"/>
        <v>0</v>
      </c>
      <c r="AI15160" s="340">
        <f t="shared" si="2373"/>
        <v>0</v>
      </c>
      <c r="AJ15160" s="340">
        <f t="shared" si="2373"/>
        <v>0</v>
      </c>
      <c r="AK15160" s="340">
        <f t="shared" si="2373"/>
        <v>0.8</v>
      </c>
      <c r="AL15160" s="340">
        <f t="shared" si="2373"/>
        <v>0</v>
      </c>
      <c r="AM15160" s="340">
        <f t="shared" si="2373"/>
        <v>0</v>
      </c>
    </row>
    <row r="15161" spans="1:39" x14ac:dyDescent="0.35">
      <c r="A15161" s="337">
        <v>37074</v>
      </c>
      <c r="B15161" s="338">
        <f t="shared" si="2364"/>
        <v>2001</v>
      </c>
      <c r="C15161" s="338">
        <f t="shared" si="2365"/>
        <v>7</v>
      </c>
      <c r="D15161" s="338">
        <f t="shared" si="2366"/>
        <v>2</v>
      </c>
      <c r="E15161" s="334">
        <v>0</v>
      </c>
      <c r="F15161" s="334">
        <v>0</v>
      </c>
      <c r="G15161" s="334">
        <v>0</v>
      </c>
      <c r="H15161" s="334">
        <v>0</v>
      </c>
      <c r="I15161" s="334">
        <v>0</v>
      </c>
      <c r="J15161" s="334">
        <v>0</v>
      </c>
      <c r="K15161" s="334">
        <v>0</v>
      </c>
      <c r="L15161" s="334">
        <v>0</v>
      </c>
      <c r="M15161" s="334">
        <v>0</v>
      </c>
      <c r="N15161" s="334">
        <v>0</v>
      </c>
      <c r="O15161" s="334">
        <v>0</v>
      </c>
      <c r="P15161" s="334">
        <v>0</v>
      </c>
      <c r="Q15161" s="334">
        <v>0</v>
      </c>
      <c r="R15161" s="334">
        <v>0</v>
      </c>
      <c r="S15161" s="334">
        <v>0</v>
      </c>
      <c r="T15161" s="334">
        <v>0</v>
      </c>
      <c r="U15161" s="334">
        <v>0</v>
      </c>
      <c r="V15161" s="334">
        <v>0</v>
      </c>
      <c r="W15161" s="334">
        <v>0</v>
      </c>
      <c r="X15161" s="334">
        <v>0</v>
      </c>
      <c r="Y15161" s="334">
        <v>0</v>
      </c>
      <c r="Z15161" s="334">
        <v>0</v>
      </c>
      <c r="AA15161" s="334">
        <v>0</v>
      </c>
      <c r="AB15161" s="334">
        <v>0</v>
      </c>
      <c r="AD15161" s="334">
        <v>0</v>
      </c>
      <c r="AE15161" s="334">
        <f t="shared" si="2367"/>
        <v>0</v>
      </c>
      <c r="AF15161" s="334">
        <f t="shared" si="2368"/>
        <v>0</v>
      </c>
      <c r="AG15161" s="340">
        <f t="shared" si="2369"/>
        <v>0</v>
      </c>
      <c r="AI15161" s="340">
        <f t="shared" si="2373"/>
        <v>0</v>
      </c>
      <c r="AJ15161" s="340">
        <f t="shared" si="2373"/>
        <v>0</v>
      </c>
      <c r="AK15161" s="340">
        <f t="shared" si="2373"/>
        <v>0</v>
      </c>
      <c r="AL15161" s="340">
        <f t="shared" si="2373"/>
        <v>0</v>
      </c>
      <c r="AM15161" s="340">
        <f t="shared" si="2373"/>
        <v>0</v>
      </c>
    </row>
    <row r="15162" spans="1:39" x14ac:dyDescent="0.35">
      <c r="A15162" s="337">
        <v>37075</v>
      </c>
      <c r="B15162" s="338">
        <f t="shared" si="2364"/>
        <v>2001</v>
      </c>
      <c r="C15162" s="338">
        <f t="shared" si="2365"/>
        <v>7</v>
      </c>
      <c r="D15162" s="338">
        <f t="shared" si="2366"/>
        <v>3</v>
      </c>
      <c r="E15162" s="334">
        <v>0</v>
      </c>
      <c r="F15162" s="334">
        <v>0</v>
      </c>
      <c r="G15162" s="334">
        <v>0</v>
      </c>
      <c r="H15162" s="334">
        <v>0</v>
      </c>
      <c r="I15162" s="334">
        <v>0</v>
      </c>
      <c r="J15162" s="334">
        <v>0</v>
      </c>
      <c r="K15162" s="334">
        <v>0</v>
      </c>
      <c r="L15162" s="334">
        <v>0</v>
      </c>
      <c r="M15162" s="334">
        <v>0</v>
      </c>
      <c r="N15162" s="334">
        <v>0</v>
      </c>
      <c r="O15162" s="334">
        <v>0</v>
      </c>
      <c r="P15162" s="334">
        <v>0</v>
      </c>
      <c r="Q15162" s="334">
        <v>0</v>
      </c>
      <c r="R15162" s="334">
        <v>0</v>
      </c>
      <c r="S15162" s="334">
        <v>0</v>
      </c>
      <c r="T15162" s="334">
        <v>0</v>
      </c>
      <c r="U15162" s="334">
        <v>0</v>
      </c>
      <c r="V15162" s="334">
        <v>0</v>
      </c>
      <c r="W15162" s="334">
        <v>0</v>
      </c>
      <c r="X15162" s="334">
        <v>0</v>
      </c>
      <c r="Y15162" s="334">
        <v>0</v>
      </c>
      <c r="Z15162" s="334">
        <v>0</v>
      </c>
      <c r="AA15162" s="334">
        <v>0</v>
      </c>
      <c r="AB15162" s="334">
        <v>0</v>
      </c>
      <c r="AD15162" s="334">
        <v>0</v>
      </c>
      <c r="AE15162" s="334">
        <f t="shared" si="2367"/>
        <v>0</v>
      </c>
      <c r="AF15162" s="334">
        <f t="shared" si="2368"/>
        <v>0</v>
      </c>
      <c r="AG15162" s="340">
        <f t="shared" si="2369"/>
        <v>0</v>
      </c>
      <c r="AI15162" s="340">
        <f t="shared" si="2373"/>
        <v>0</v>
      </c>
      <c r="AJ15162" s="340">
        <f t="shared" si="2373"/>
        <v>0</v>
      </c>
      <c r="AK15162" s="340">
        <f t="shared" si="2373"/>
        <v>0</v>
      </c>
      <c r="AL15162" s="340">
        <f t="shared" si="2373"/>
        <v>0</v>
      </c>
      <c r="AM15162" s="340">
        <f t="shared" si="2373"/>
        <v>0</v>
      </c>
    </row>
    <row r="15163" spans="1:39" x14ac:dyDescent="0.35">
      <c r="A15163" s="337">
        <v>37076</v>
      </c>
      <c r="B15163" s="338">
        <f t="shared" si="2364"/>
        <v>2001</v>
      </c>
      <c r="C15163" s="338">
        <f t="shared" si="2365"/>
        <v>7</v>
      </c>
      <c r="D15163" s="338">
        <f t="shared" si="2366"/>
        <v>4</v>
      </c>
      <c r="E15163" s="334">
        <v>0</v>
      </c>
      <c r="F15163" s="334">
        <v>0</v>
      </c>
      <c r="G15163" s="334">
        <v>0</v>
      </c>
      <c r="H15163" s="334">
        <v>0</v>
      </c>
      <c r="I15163" s="334">
        <v>0</v>
      </c>
      <c r="J15163" s="334">
        <v>0</v>
      </c>
      <c r="K15163" s="334">
        <v>0</v>
      </c>
      <c r="L15163" s="334">
        <v>0</v>
      </c>
      <c r="M15163" s="334">
        <v>0</v>
      </c>
      <c r="N15163" s="334">
        <v>0</v>
      </c>
      <c r="O15163" s="334">
        <v>0</v>
      </c>
      <c r="P15163" s="334">
        <v>0</v>
      </c>
      <c r="Q15163" s="334">
        <v>0</v>
      </c>
      <c r="R15163" s="334">
        <v>0</v>
      </c>
      <c r="S15163" s="334">
        <v>0</v>
      </c>
      <c r="T15163" s="334">
        <v>0</v>
      </c>
      <c r="U15163" s="334">
        <v>0</v>
      </c>
      <c r="V15163" s="334">
        <v>0</v>
      </c>
      <c r="W15163" s="334">
        <v>0</v>
      </c>
      <c r="X15163" s="334">
        <v>0</v>
      </c>
      <c r="Y15163" s="334">
        <v>0</v>
      </c>
      <c r="Z15163" s="334">
        <v>0</v>
      </c>
      <c r="AA15163" s="334">
        <v>0</v>
      </c>
      <c r="AB15163" s="334">
        <v>0</v>
      </c>
      <c r="AD15163" s="334">
        <v>0</v>
      </c>
      <c r="AE15163" s="334">
        <f t="shared" si="2367"/>
        <v>0</v>
      </c>
      <c r="AF15163" s="334">
        <f t="shared" si="2368"/>
        <v>0</v>
      </c>
      <c r="AG15163" s="340">
        <f t="shared" si="2369"/>
        <v>0</v>
      </c>
      <c r="AI15163" s="340">
        <f t="shared" si="2373"/>
        <v>0</v>
      </c>
      <c r="AJ15163" s="340">
        <f t="shared" si="2373"/>
        <v>0</v>
      </c>
      <c r="AK15163" s="340">
        <f t="shared" si="2373"/>
        <v>0</v>
      </c>
      <c r="AL15163" s="340">
        <f t="shared" si="2373"/>
        <v>0</v>
      </c>
      <c r="AM15163" s="340">
        <f t="shared" si="2373"/>
        <v>0</v>
      </c>
    </row>
    <row r="15164" spans="1:39" x14ac:dyDescent="0.35">
      <c r="A15164" s="337">
        <v>37077</v>
      </c>
      <c r="B15164" s="338">
        <f t="shared" si="2364"/>
        <v>2001</v>
      </c>
      <c r="C15164" s="338">
        <f t="shared" si="2365"/>
        <v>7</v>
      </c>
      <c r="D15164" s="338">
        <f t="shared" si="2366"/>
        <v>5</v>
      </c>
      <c r="E15164" s="334">
        <v>0</v>
      </c>
      <c r="F15164" s="334">
        <v>0</v>
      </c>
      <c r="G15164" s="334">
        <v>0</v>
      </c>
      <c r="H15164" s="334">
        <v>0</v>
      </c>
      <c r="I15164" s="334">
        <v>0</v>
      </c>
      <c r="J15164" s="334">
        <v>0</v>
      </c>
      <c r="K15164" s="334">
        <v>0</v>
      </c>
      <c r="L15164" s="334">
        <v>0</v>
      </c>
      <c r="M15164" s="334">
        <v>0</v>
      </c>
      <c r="N15164" s="334">
        <v>0</v>
      </c>
      <c r="O15164" s="334">
        <v>0</v>
      </c>
      <c r="P15164" s="334">
        <v>0</v>
      </c>
      <c r="Q15164" s="334">
        <v>0</v>
      </c>
      <c r="R15164" s="334">
        <v>0</v>
      </c>
      <c r="S15164" s="334">
        <v>0</v>
      </c>
      <c r="T15164" s="334">
        <v>0</v>
      </c>
      <c r="U15164" s="334">
        <v>0</v>
      </c>
      <c r="V15164" s="334">
        <v>0</v>
      </c>
      <c r="W15164" s="334">
        <v>0</v>
      </c>
      <c r="X15164" s="334">
        <v>0</v>
      </c>
      <c r="Y15164" s="334">
        <v>0</v>
      </c>
      <c r="Z15164" s="334">
        <v>0</v>
      </c>
      <c r="AA15164" s="334">
        <v>0</v>
      </c>
      <c r="AB15164" s="334">
        <v>0</v>
      </c>
      <c r="AD15164" s="334">
        <v>0</v>
      </c>
      <c r="AE15164" s="334">
        <f t="shared" si="2367"/>
        <v>0</v>
      </c>
      <c r="AF15164" s="334">
        <f t="shared" si="2368"/>
        <v>0</v>
      </c>
      <c r="AG15164" s="340">
        <f t="shared" si="2369"/>
        <v>0</v>
      </c>
      <c r="AI15164" s="340">
        <f t="shared" si="2373"/>
        <v>0</v>
      </c>
      <c r="AJ15164" s="340">
        <f t="shared" si="2373"/>
        <v>0</v>
      </c>
      <c r="AK15164" s="340">
        <f t="shared" si="2373"/>
        <v>0</v>
      </c>
      <c r="AL15164" s="340">
        <f t="shared" si="2373"/>
        <v>0</v>
      </c>
      <c r="AM15164" s="340">
        <f t="shared" si="2373"/>
        <v>0</v>
      </c>
    </row>
    <row r="15165" spans="1:39" x14ac:dyDescent="0.35">
      <c r="A15165" s="337">
        <v>37078</v>
      </c>
      <c r="B15165" s="338">
        <f t="shared" si="2364"/>
        <v>2001</v>
      </c>
      <c r="C15165" s="338">
        <f t="shared" si="2365"/>
        <v>7</v>
      </c>
      <c r="D15165" s="338">
        <f t="shared" si="2366"/>
        <v>6</v>
      </c>
      <c r="E15165" s="334">
        <v>0</v>
      </c>
      <c r="F15165" s="334">
        <v>0</v>
      </c>
      <c r="G15165" s="334">
        <v>0</v>
      </c>
      <c r="H15165" s="334">
        <v>0</v>
      </c>
      <c r="I15165" s="334">
        <v>0</v>
      </c>
      <c r="J15165" s="334">
        <v>0</v>
      </c>
      <c r="K15165" s="334">
        <v>0</v>
      </c>
      <c r="L15165" s="334">
        <v>0</v>
      </c>
      <c r="M15165" s="334">
        <v>0</v>
      </c>
      <c r="N15165" s="334">
        <v>0</v>
      </c>
      <c r="O15165" s="334">
        <v>0</v>
      </c>
      <c r="P15165" s="334">
        <v>0</v>
      </c>
      <c r="Q15165" s="334">
        <v>0</v>
      </c>
      <c r="R15165" s="334">
        <v>0</v>
      </c>
      <c r="S15165" s="334">
        <v>0</v>
      </c>
      <c r="T15165" s="334">
        <v>0</v>
      </c>
      <c r="U15165" s="334">
        <v>0</v>
      </c>
      <c r="V15165" s="334">
        <v>0</v>
      </c>
      <c r="W15165" s="334">
        <v>0</v>
      </c>
      <c r="X15165" s="334">
        <v>0</v>
      </c>
      <c r="Y15165" s="334">
        <v>0</v>
      </c>
      <c r="Z15165" s="334">
        <v>0</v>
      </c>
      <c r="AA15165" s="334">
        <v>0</v>
      </c>
      <c r="AB15165" s="334">
        <v>0</v>
      </c>
      <c r="AD15165" s="334">
        <v>0</v>
      </c>
      <c r="AE15165" s="334">
        <f t="shared" si="2367"/>
        <v>0</v>
      </c>
      <c r="AF15165" s="334">
        <f t="shared" si="2368"/>
        <v>0</v>
      </c>
      <c r="AG15165" s="340">
        <f t="shared" si="2369"/>
        <v>0</v>
      </c>
      <c r="AI15165" s="340">
        <f t="shared" si="2373"/>
        <v>0</v>
      </c>
      <c r="AJ15165" s="340">
        <f t="shared" si="2373"/>
        <v>0</v>
      </c>
      <c r="AK15165" s="340">
        <f t="shared" si="2373"/>
        <v>0</v>
      </c>
      <c r="AL15165" s="340">
        <f t="shared" si="2373"/>
        <v>0</v>
      </c>
      <c r="AM15165" s="340">
        <f t="shared" si="2373"/>
        <v>0</v>
      </c>
    </row>
    <row r="15166" spans="1:39" x14ac:dyDescent="0.35">
      <c r="A15166" s="337">
        <v>37079</v>
      </c>
      <c r="B15166" s="338">
        <f t="shared" si="2364"/>
        <v>2001</v>
      </c>
      <c r="C15166" s="338">
        <f t="shared" si="2365"/>
        <v>7</v>
      </c>
      <c r="D15166" s="338">
        <f t="shared" si="2366"/>
        <v>7</v>
      </c>
      <c r="E15166" s="334">
        <v>0</v>
      </c>
      <c r="F15166" s="334">
        <v>0</v>
      </c>
      <c r="G15166" s="334">
        <v>0</v>
      </c>
      <c r="H15166" s="334">
        <v>0</v>
      </c>
      <c r="I15166" s="334">
        <v>0</v>
      </c>
      <c r="J15166" s="334">
        <v>0</v>
      </c>
      <c r="K15166" s="334">
        <v>0</v>
      </c>
      <c r="L15166" s="334">
        <v>0</v>
      </c>
      <c r="M15166" s="334">
        <v>0</v>
      </c>
      <c r="N15166" s="334">
        <v>0</v>
      </c>
      <c r="O15166" s="334">
        <v>0</v>
      </c>
      <c r="P15166" s="334">
        <v>0</v>
      </c>
      <c r="Q15166" s="334">
        <v>0</v>
      </c>
      <c r="R15166" s="334">
        <v>0</v>
      </c>
      <c r="S15166" s="334">
        <v>0</v>
      </c>
      <c r="T15166" s="334">
        <v>0</v>
      </c>
      <c r="U15166" s="334">
        <v>0</v>
      </c>
      <c r="V15166" s="334">
        <v>0</v>
      </c>
      <c r="W15166" s="334">
        <v>0</v>
      </c>
      <c r="X15166" s="334">
        <v>0</v>
      </c>
      <c r="Y15166" s="334">
        <v>0</v>
      </c>
      <c r="Z15166" s="334">
        <v>0</v>
      </c>
      <c r="AA15166" s="334">
        <v>0</v>
      </c>
      <c r="AB15166" s="334">
        <v>0</v>
      </c>
      <c r="AD15166" s="334">
        <v>0</v>
      </c>
      <c r="AE15166" s="334">
        <f t="shared" si="2367"/>
        <v>0</v>
      </c>
      <c r="AF15166" s="334">
        <f t="shared" si="2368"/>
        <v>0</v>
      </c>
      <c r="AG15166" s="340">
        <f t="shared" si="2369"/>
        <v>0</v>
      </c>
      <c r="AI15166" s="340">
        <f t="shared" si="2373"/>
        <v>0</v>
      </c>
      <c r="AJ15166" s="340">
        <f t="shared" si="2373"/>
        <v>0</v>
      </c>
      <c r="AK15166" s="340">
        <f t="shared" si="2373"/>
        <v>0</v>
      </c>
      <c r="AL15166" s="340">
        <f t="shared" si="2373"/>
        <v>0</v>
      </c>
      <c r="AM15166" s="340">
        <f t="shared" si="2373"/>
        <v>0</v>
      </c>
    </row>
    <row r="15167" spans="1:39" x14ac:dyDescent="0.35">
      <c r="A15167" s="337">
        <v>37080</v>
      </c>
      <c r="B15167" s="338">
        <f t="shared" si="2364"/>
        <v>2001</v>
      </c>
      <c r="C15167" s="338">
        <f t="shared" si="2365"/>
        <v>7</v>
      </c>
      <c r="D15167" s="338">
        <f t="shared" si="2366"/>
        <v>8</v>
      </c>
      <c r="E15167" s="334">
        <v>0</v>
      </c>
      <c r="F15167" s="334">
        <v>0</v>
      </c>
      <c r="G15167" s="334">
        <v>0</v>
      </c>
      <c r="H15167" s="334">
        <v>0</v>
      </c>
      <c r="I15167" s="334">
        <v>0</v>
      </c>
      <c r="J15167" s="334">
        <v>0</v>
      </c>
      <c r="K15167" s="334">
        <v>0</v>
      </c>
      <c r="L15167" s="334">
        <v>0</v>
      </c>
      <c r="M15167" s="334">
        <v>0</v>
      </c>
      <c r="N15167" s="334">
        <v>0</v>
      </c>
      <c r="O15167" s="334">
        <v>0</v>
      </c>
      <c r="P15167" s="334">
        <v>0</v>
      </c>
      <c r="Q15167" s="334">
        <v>0</v>
      </c>
      <c r="R15167" s="334">
        <v>0</v>
      </c>
      <c r="S15167" s="334">
        <v>0</v>
      </c>
      <c r="T15167" s="334">
        <v>0</v>
      </c>
      <c r="U15167" s="334">
        <v>0</v>
      </c>
      <c r="V15167" s="334">
        <v>0</v>
      </c>
      <c r="W15167" s="334">
        <v>0</v>
      </c>
      <c r="X15167" s="334">
        <v>0</v>
      </c>
      <c r="Y15167" s="334">
        <v>0</v>
      </c>
      <c r="Z15167" s="334">
        <v>0</v>
      </c>
      <c r="AA15167" s="334">
        <v>0</v>
      </c>
      <c r="AB15167" s="334">
        <v>0</v>
      </c>
      <c r="AD15167" s="334">
        <v>0</v>
      </c>
      <c r="AE15167" s="334">
        <f t="shared" si="2367"/>
        <v>0</v>
      </c>
      <c r="AF15167" s="334">
        <f t="shared" si="2368"/>
        <v>0</v>
      </c>
      <c r="AG15167" s="340">
        <f t="shared" si="2369"/>
        <v>0</v>
      </c>
      <c r="AI15167" s="340">
        <f t="shared" si="2373"/>
        <v>0</v>
      </c>
      <c r="AJ15167" s="340">
        <f t="shared" si="2373"/>
        <v>0</v>
      </c>
      <c r="AK15167" s="340">
        <f t="shared" si="2373"/>
        <v>0</v>
      </c>
      <c r="AL15167" s="340">
        <f t="shared" si="2373"/>
        <v>0</v>
      </c>
      <c r="AM15167" s="340">
        <f t="shared" si="2373"/>
        <v>0</v>
      </c>
    </row>
    <row r="15168" spans="1:39" x14ac:dyDescent="0.35">
      <c r="A15168" s="337">
        <v>37081</v>
      </c>
      <c r="B15168" s="338">
        <f t="shared" si="2364"/>
        <v>2001</v>
      </c>
      <c r="C15168" s="338">
        <f t="shared" si="2365"/>
        <v>7</v>
      </c>
      <c r="D15168" s="338">
        <f t="shared" si="2366"/>
        <v>9</v>
      </c>
      <c r="E15168" s="334">
        <v>0</v>
      </c>
      <c r="F15168" s="334">
        <v>0</v>
      </c>
      <c r="G15168" s="334">
        <v>0</v>
      </c>
      <c r="H15168" s="334">
        <v>0</v>
      </c>
      <c r="I15168" s="334">
        <v>0</v>
      </c>
      <c r="J15168" s="334">
        <v>0</v>
      </c>
      <c r="K15168" s="334">
        <v>0</v>
      </c>
      <c r="L15168" s="334">
        <v>0</v>
      </c>
      <c r="M15168" s="334">
        <v>0</v>
      </c>
      <c r="N15168" s="334">
        <v>0</v>
      </c>
      <c r="O15168" s="334">
        <v>0</v>
      </c>
      <c r="P15168" s="334">
        <v>0</v>
      </c>
      <c r="Q15168" s="334">
        <v>0</v>
      </c>
      <c r="R15168" s="334">
        <v>0</v>
      </c>
      <c r="S15168" s="334">
        <v>0</v>
      </c>
      <c r="T15168" s="334">
        <v>0</v>
      </c>
      <c r="U15168" s="334">
        <v>0</v>
      </c>
      <c r="V15168" s="334">
        <v>0</v>
      </c>
      <c r="W15168" s="334">
        <v>0</v>
      </c>
      <c r="X15168" s="334">
        <v>0</v>
      </c>
      <c r="Y15168" s="334">
        <v>0</v>
      </c>
      <c r="Z15168" s="334">
        <v>0</v>
      </c>
      <c r="AA15168" s="334">
        <v>0</v>
      </c>
      <c r="AB15168" s="334">
        <v>0.2</v>
      </c>
      <c r="AD15168" s="334">
        <v>0.2</v>
      </c>
      <c r="AE15168" s="334">
        <f t="shared" si="2367"/>
        <v>0.2</v>
      </c>
      <c r="AF15168" s="334">
        <f t="shared" si="2368"/>
        <v>0.2</v>
      </c>
      <c r="AG15168" s="340">
        <f t="shared" si="2369"/>
        <v>0</v>
      </c>
      <c r="AI15168" s="340">
        <f t="shared" si="2373"/>
        <v>0</v>
      </c>
      <c r="AJ15168" s="340">
        <f t="shared" si="2373"/>
        <v>0</v>
      </c>
      <c r="AK15168" s="340">
        <f t="shared" si="2373"/>
        <v>0.2</v>
      </c>
      <c r="AL15168" s="340">
        <f t="shared" si="2373"/>
        <v>0</v>
      </c>
      <c r="AM15168" s="340">
        <f t="shared" si="2373"/>
        <v>0</v>
      </c>
    </row>
    <row r="15169" spans="1:39" x14ac:dyDescent="0.35">
      <c r="A15169" s="337">
        <v>37082</v>
      </c>
      <c r="B15169" s="338">
        <f t="shared" si="2364"/>
        <v>2001</v>
      </c>
      <c r="C15169" s="338">
        <f t="shared" si="2365"/>
        <v>7</v>
      </c>
      <c r="D15169" s="338">
        <f t="shared" si="2366"/>
        <v>10</v>
      </c>
      <c r="E15169" s="334">
        <v>6.4</v>
      </c>
      <c r="F15169" s="334">
        <v>0.2</v>
      </c>
      <c r="G15169" s="334">
        <v>0</v>
      </c>
      <c r="H15169" s="334">
        <v>0</v>
      </c>
      <c r="I15169" s="334">
        <v>0</v>
      </c>
      <c r="J15169" s="334">
        <v>0</v>
      </c>
      <c r="K15169" s="334">
        <v>0</v>
      </c>
      <c r="L15169" s="334">
        <v>0</v>
      </c>
      <c r="M15169" s="334">
        <v>0</v>
      </c>
      <c r="N15169" s="334">
        <v>0</v>
      </c>
      <c r="O15169" s="334">
        <v>0</v>
      </c>
      <c r="P15169" s="334">
        <v>0</v>
      </c>
      <c r="Q15169" s="334">
        <v>0</v>
      </c>
      <c r="R15169" s="334">
        <v>0</v>
      </c>
      <c r="S15169" s="334">
        <v>0</v>
      </c>
      <c r="T15169" s="334">
        <v>0</v>
      </c>
      <c r="U15169" s="334">
        <v>0</v>
      </c>
      <c r="V15169" s="334">
        <v>0</v>
      </c>
      <c r="W15169" s="334">
        <v>0</v>
      </c>
      <c r="X15169" s="334">
        <v>0</v>
      </c>
      <c r="Y15169" s="334">
        <v>0</v>
      </c>
      <c r="Z15169" s="334">
        <v>0</v>
      </c>
      <c r="AA15169" s="334">
        <v>0</v>
      </c>
      <c r="AB15169" s="334">
        <v>0</v>
      </c>
      <c r="AD15169" s="334">
        <v>6.6</v>
      </c>
      <c r="AE15169" s="334">
        <f t="shared" si="2367"/>
        <v>6.6</v>
      </c>
      <c r="AF15169" s="334">
        <f t="shared" si="2368"/>
        <v>6.6000000000000005</v>
      </c>
      <c r="AG15169" s="340">
        <f t="shared" si="2369"/>
        <v>8.8817841970012523E-16</v>
      </c>
      <c r="AI15169" s="340">
        <f t="shared" si="2373"/>
        <v>0</v>
      </c>
      <c r="AJ15169" s="340">
        <f t="shared" si="2373"/>
        <v>0</v>
      </c>
      <c r="AK15169" s="340">
        <f t="shared" si="2373"/>
        <v>6.6000000000000005</v>
      </c>
      <c r="AL15169" s="340">
        <f t="shared" si="2373"/>
        <v>0</v>
      </c>
      <c r="AM15169" s="340">
        <f t="shared" si="2373"/>
        <v>0</v>
      </c>
    </row>
    <row r="15170" spans="1:39" x14ac:dyDescent="0.35">
      <c r="A15170" s="337">
        <v>37083</v>
      </c>
      <c r="B15170" s="338">
        <f t="shared" si="2364"/>
        <v>2001</v>
      </c>
      <c r="C15170" s="338">
        <f t="shared" si="2365"/>
        <v>7</v>
      </c>
      <c r="D15170" s="338">
        <f t="shared" si="2366"/>
        <v>11</v>
      </c>
      <c r="E15170" s="334">
        <v>0</v>
      </c>
      <c r="F15170" s="334">
        <v>0</v>
      </c>
      <c r="G15170" s="334">
        <v>0</v>
      </c>
      <c r="H15170" s="334">
        <v>0</v>
      </c>
      <c r="I15170" s="334">
        <v>0</v>
      </c>
      <c r="J15170" s="334">
        <v>0</v>
      </c>
      <c r="K15170" s="334">
        <v>0</v>
      </c>
      <c r="L15170" s="334">
        <v>0</v>
      </c>
      <c r="M15170" s="334">
        <v>0</v>
      </c>
      <c r="N15170" s="334">
        <v>0</v>
      </c>
      <c r="O15170" s="334">
        <v>0</v>
      </c>
      <c r="P15170" s="334">
        <v>0</v>
      </c>
      <c r="Q15170" s="334">
        <v>0</v>
      </c>
      <c r="R15170" s="334">
        <v>0</v>
      </c>
      <c r="S15170" s="334">
        <v>0</v>
      </c>
      <c r="T15170" s="334">
        <v>0</v>
      </c>
      <c r="U15170" s="334">
        <v>0</v>
      </c>
      <c r="V15170" s="334">
        <v>0</v>
      </c>
      <c r="W15170" s="334">
        <v>0</v>
      </c>
      <c r="X15170" s="334">
        <v>0</v>
      </c>
      <c r="Y15170" s="334">
        <v>0</v>
      </c>
      <c r="Z15170" s="334">
        <v>0</v>
      </c>
      <c r="AA15170" s="334">
        <v>0</v>
      </c>
      <c r="AB15170" s="334">
        <v>0</v>
      </c>
      <c r="AD15170" s="334">
        <v>0</v>
      </c>
      <c r="AE15170" s="334">
        <f t="shared" si="2367"/>
        <v>0</v>
      </c>
      <c r="AF15170" s="334">
        <f t="shared" si="2368"/>
        <v>0</v>
      </c>
      <c r="AG15170" s="340">
        <f t="shared" si="2369"/>
        <v>0</v>
      </c>
      <c r="AI15170" s="340">
        <f t="shared" si="2373"/>
        <v>0</v>
      </c>
      <c r="AJ15170" s="340">
        <f t="shared" si="2373"/>
        <v>0</v>
      </c>
      <c r="AK15170" s="340">
        <f t="shared" si="2373"/>
        <v>0</v>
      </c>
      <c r="AL15170" s="340">
        <f t="shared" si="2373"/>
        <v>0</v>
      </c>
      <c r="AM15170" s="340">
        <f t="shared" si="2373"/>
        <v>0</v>
      </c>
    </row>
    <row r="15171" spans="1:39" x14ac:dyDescent="0.35">
      <c r="A15171" s="337">
        <v>37084</v>
      </c>
      <c r="B15171" s="338">
        <f t="shared" si="2364"/>
        <v>2001</v>
      </c>
      <c r="C15171" s="338">
        <f t="shared" si="2365"/>
        <v>7</v>
      </c>
      <c r="D15171" s="338">
        <f t="shared" si="2366"/>
        <v>12</v>
      </c>
      <c r="E15171" s="334">
        <v>1.8</v>
      </c>
      <c r="F15171" s="334">
        <v>3.2</v>
      </c>
      <c r="G15171" s="334">
        <v>0</v>
      </c>
      <c r="H15171" s="334">
        <v>0</v>
      </c>
      <c r="I15171" s="334">
        <v>0</v>
      </c>
      <c r="J15171" s="334">
        <v>0</v>
      </c>
      <c r="K15171" s="334">
        <v>0</v>
      </c>
      <c r="L15171" s="334">
        <v>0</v>
      </c>
      <c r="M15171" s="334">
        <v>0</v>
      </c>
      <c r="N15171" s="334">
        <v>0</v>
      </c>
      <c r="O15171" s="334">
        <v>0</v>
      </c>
      <c r="P15171" s="334">
        <v>0</v>
      </c>
      <c r="Q15171" s="334">
        <v>0</v>
      </c>
      <c r="R15171" s="334">
        <v>0</v>
      </c>
      <c r="S15171" s="334">
        <v>0</v>
      </c>
      <c r="T15171" s="334">
        <v>0</v>
      </c>
      <c r="U15171" s="334">
        <v>0</v>
      </c>
      <c r="V15171" s="334">
        <v>0</v>
      </c>
      <c r="W15171" s="334">
        <v>0</v>
      </c>
      <c r="X15171" s="334">
        <v>0</v>
      </c>
      <c r="Y15171" s="334">
        <v>0</v>
      </c>
      <c r="Z15171" s="334">
        <v>0</v>
      </c>
      <c r="AA15171" s="334">
        <v>0</v>
      </c>
      <c r="AB15171" s="334">
        <v>0</v>
      </c>
      <c r="AD15171" s="334">
        <v>5</v>
      </c>
      <c r="AE15171" s="334">
        <f t="shared" si="2367"/>
        <v>5</v>
      </c>
      <c r="AF15171" s="334">
        <f t="shared" si="2368"/>
        <v>5</v>
      </c>
      <c r="AG15171" s="340">
        <f t="shared" si="2369"/>
        <v>0</v>
      </c>
      <c r="AI15171" s="340">
        <f t="shared" si="2373"/>
        <v>0</v>
      </c>
      <c r="AJ15171" s="340">
        <f t="shared" si="2373"/>
        <v>0</v>
      </c>
      <c r="AK15171" s="340">
        <f t="shared" si="2373"/>
        <v>5</v>
      </c>
      <c r="AL15171" s="340">
        <f t="shared" si="2373"/>
        <v>0</v>
      </c>
      <c r="AM15171" s="340">
        <f t="shared" si="2373"/>
        <v>0</v>
      </c>
    </row>
    <row r="15172" spans="1:39" x14ac:dyDescent="0.35">
      <c r="A15172" s="337">
        <v>37085</v>
      </c>
      <c r="B15172" s="338">
        <f t="shared" ref="B15172:B15235" si="2374">YEAR(A15172)</f>
        <v>2001</v>
      </c>
      <c r="C15172" s="338">
        <f t="shared" ref="C15172:C15235" si="2375">MONTH(A15172)</f>
        <v>7</v>
      </c>
      <c r="D15172" s="338">
        <f t="shared" ref="D15172:D15235" si="2376">DAY(A15172)</f>
        <v>13</v>
      </c>
      <c r="E15172" s="334">
        <v>0</v>
      </c>
      <c r="F15172" s="334">
        <v>0.9</v>
      </c>
      <c r="G15172" s="334">
        <v>1.1000000000000001</v>
      </c>
      <c r="H15172" s="334">
        <v>0</v>
      </c>
      <c r="I15172" s="334">
        <v>0</v>
      </c>
      <c r="J15172" s="334">
        <v>0</v>
      </c>
      <c r="K15172" s="334">
        <v>0</v>
      </c>
      <c r="L15172" s="334">
        <v>0</v>
      </c>
      <c r="M15172" s="334">
        <v>0</v>
      </c>
      <c r="N15172" s="334">
        <v>0</v>
      </c>
      <c r="O15172" s="334">
        <v>0</v>
      </c>
      <c r="P15172" s="334">
        <v>0</v>
      </c>
      <c r="Q15172" s="334">
        <v>0</v>
      </c>
      <c r="R15172" s="334">
        <v>1.1000000000000001</v>
      </c>
      <c r="S15172" s="334">
        <v>0</v>
      </c>
      <c r="T15172" s="334">
        <v>0</v>
      </c>
      <c r="U15172" s="334">
        <v>0</v>
      </c>
      <c r="V15172" s="334">
        <v>0</v>
      </c>
      <c r="W15172" s="334">
        <v>0</v>
      </c>
      <c r="X15172" s="334">
        <v>0</v>
      </c>
      <c r="Y15172" s="334">
        <v>0</v>
      </c>
      <c r="Z15172" s="334">
        <v>0</v>
      </c>
      <c r="AA15172" s="334">
        <v>8.6</v>
      </c>
      <c r="AB15172" s="334">
        <v>1.5</v>
      </c>
      <c r="AD15172" s="334">
        <v>13.2</v>
      </c>
      <c r="AE15172" s="334">
        <f t="shared" ref="AE15172:AE15235" si="2377">AD15172</f>
        <v>13.2</v>
      </c>
      <c r="AF15172" s="334">
        <f t="shared" ref="AF15172:AF15235" si="2378">SUM(E15172:AB15172)</f>
        <v>13.2</v>
      </c>
      <c r="AG15172" s="340">
        <f t="shared" ref="AG15172:AG15235" si="2379">ABS(AF15172-AE15172)</f>
        <v>0</v>
      </c>
      <c r="AI15172" s="340">
        <f t="shared" ref="AI15172:AM15187" si="2380">IF($C15172=AI$1,$AF15172,0)</f>
        <v>0</v>
      </c>
      <c r="AJ15172" s="340">
        <f t="shared" si="2380"/>
        <v>0</v>
      </c>
      <c r="AK15172" s="340">
        <f t="shared" si="2380"/>
        <v>13.2</v>
      </c>
      <c r="AL15172" s="340">
        <f t="shared" si="2380"/>
        <v>0</v>
      </c>
      <c r="AM15172" s="340">
        <f t="shared" si="2380"/>
        <v>0</v>
      </c>
    </row>
    <row r="15173" spans="1:39" x14ac:dyDescent="0.35">
      <c r="A15173" s="337">
        <v>37086</v>
      </c>
      <c r="B15173" s="338">
        <f t="shared" si="2374"/>
        <v>2001</v>
      </c>
      <c r="C15173" s="338">
        <f t="shared" si="2375"/>
        <v>7</v>
      </c>
      <c r="D15173" s="338">
        <f t="shared" si="2376"/>
        <v>14</v>
      </c>
      <c r="E15173" s="334">
        <v>0</v>
      </c>
      <c r="F15173" s="334">
        <v>0</v>
      </c>
      <c r="G15173" s="334">
        <v>0</v>
      </c>
      <c r="H15173" s="334">
        <v>0</v>
      </c>
      <c r="I15173" s="334">
        <v>0</v>
      </c>
      <c r="J15173" s="334">
        <v>0</v>
      </c>
      <c r="K15173" s="334">
        <v>0</v>
      </c>
      <c r="L15173" s="334">
        <v>0</v>
      </c>
      <c r="M15173" s="334">
        <v>0</v>
      </c>
      <c r="N15173" s="334">
        <v>0</v>
      </c>
      <c r="O15173" s="334">
        <v>0</v>
      </c>
      <c r="P15173" s="334">
        <v>0</v>
      </c>
      <c r="Q15173" s="334">
        <v>0</v>
      </c>
      <c r="R15173" s="334">
        <v>0</v>
      </c>
      <c r="S15173" s="334">
        <v>0</v>
      </c>
      <c r="T15173" s="334">
        <v>0</v>
      </c>
      <c r="U15173" s="334">
        <v>0</v>
      </c>
      <c r="V15173" s="334">
        <v>0</v>
      </c>
      <c r="W15173" s="334">
        <v>0</v>
      </c>
      <c r="X15173" s="334">
        <v>0</v>
      </c>
      <c r="Y15173" s="334">
        <v>0</v>
      </c>
      <c r="Z15173" s="334">
        <v>0</v>
      </c>
      <c r="AA15173" s="334">
        <v>0</v>
      </c>
      <c r="AB15173" s="334">
        <v>0</v>
      </c>
      <c r="AD15173" s="334">
        <v>0</v>
      </c>
      <c r="AE15173" s="334">
        <f t="shared" si="2377"/>
        <v>0</v>
      </c>
      <c r="AF15173" s="334">
        <f t="shared" si="2378"/>
        <v>0</v>
      </c>
      <c r="AG15173" s="340">
        <f t="shared" si="2379"/>
        <v>0</v>
      </c>
      <c r="AI15173" s="340">
        <f t="shared" si="2380"/>
        <v>0</v>
      </c>
      <c r="AJ15173" s="340">
        <f t="shared" si="2380"/>
        <v>0</v>
      </c>
      <c r="AK15173" s="340">
        <f t="shared" si="2380"/>
        <v>0</v>
      </c>
      <c r="AL15173" s="340">
        <f t="shared" si="2380"/>
        <v>0</v>
      </c>
      <c r="AM15173" s="340">
        <f t="shared" si="2380"/>
        <v>0</v>
      </c>
    </row>
    <row r="15174" spans="1:39" x14ac:dyDescent="0.35">
      <c r="A15174" s="337">
        <v>37087</v>
      </c>
      <c r="B15174" s="338">
        <f t="shared" si="2374"/>
        <v>2001</v>
      </c>
      <c r="C15174" s="338">
        <f t="shared" si="2375"/>
        <v>7</v>
      </c>
      <c r="D15174" s="338">
        <f t="shared" si="2376"/>
        <v>15</v>
      </c>
      <c r="E15174" s="334">
        <v>0.6</v>
      </c>
      <c r="F15174" s="334">
        <v>0</v>
      </c>
      <c r="G15174" s="334">
        <v>0</v>
      </c>
      <c r="H15174" s="334">
        <v>0</v>
      </c>
      <c r="I15174" s="334">
        <v>0</v>
      </c>
      <c r="J15174" s="334">
        <v>0</v>
      </c>
      <c r="K15174" s="334">
        <v>0</v>
      </c>
      <c r="L15174" s="334">
        <v>0</v>
      </c>
      <c r="M15174" s="334">
        <v>0</v>
      </c>
      <c r="N15174" s="334">
        <v>0</v>
      </c>
      <c r="O15174" s="334">
        <v>0</v>
      </c>
      <c r="P15174" s="334">
        <v>0</v>
      </c>
      <c r="Q15174" s="334">
        <v>0</v>
      </c>
      <c r="R15174" s="334">
        <v>0</v>
      </c>
      <c r="S15174" s="334">
        <v>0</v>
      </c>
      <c r="T15174" s="334">
        <v>0</v>
      </c>
      <c r="U15174" s="334">
        <v>0</v>
      </c>
      <c r="V15174" s="334">
        <v>0</v>
      </c>
      <c r="W15174" s="334">
        <v>0</v>
      </c>
      <c r="X15174" s="334">
        <v>0</v>
      </c>
      <c r="Y15174" s="334">
        <v>0</v>
      </c>
      <c r="Z15174" s="334">
        <v>0</v>
      </c>
      <c r="AA15174" s="334">
        <v>0</v>
      </c>
      <c r="AB15174" s="334">
        <v>0</v>
      </c>
      <c r="AD15174" s="334">
        <v>0.6</v>
      </c>
      <c r="AE15174" s="334">
        <f t="shared" si="2377"/>
        <v>0.6</v>
      </c>
      <c r="AF15174" s="334">
        <f t="shared" si="2378"/>
        <v>0.6</v>
      </c>
      <c r="AG15174" s="340">
        <f t="shared" si="2379"/>
        <v>0</v>
      </c>
      <c r="AI15174" s="340">
        <f t="shared" si="2380"/>
        <v>0</v>
      </c>
      <c r="AJ15174" s="340">
        <f t="shared" si="2380"/>
        <v>0</v>
      </c>
      <c r="AK15174" s="340">
        <f t="shared" si="2380"/>
        <v>0.6</v>
      </c>
      <c r="AL15174" s="340">
        <f t="shared" si="2380"/>
        <v>0</v>
      </c>
      <c r="AM15174" s="340">
        <f t="shared" si="2380"/>
        <v>0</v>
      </c>
    </row>
    <row r="15175" spans="1:39" x14ac:dyDescent="0.35">
      <c r="A15175" s="337">
        <v>37088</v>
      </c>
      <c r="B15175" s="338">
        <f t="shared" si="2374"/>
        <v>2001</v>
      </c>
      <c r="C15175" s="338">
        <f t="shared" si="2375"/>
        <v>7</v>
      </c>
      <c r="D15175" s="338">
        <f t="shared" si="2376"/>
        <v>16</v>
      </c>
      <c r="E15175" s="334">
        <v>0</v>
      </c>
      <c r="F15175" s="334">
        <v>0</v>
      </c>
      <c r="G15175" s="334">
        <v>0</v>
      </c>
      <c r="H15175" s="334">
        <v>0</v>
      </c>
      <c r="I15175" s="334">
        <v>0</v>
      </c>
      <c r="J15175" s="334">
        <v>0</v>
      </c>
      <c r="K15175" s="334">
        <v>0</v>
      </c>
      <c r="L15175" s="334">
        <v>0</v>
      </c>
      <c r="M15175" s="334">
        <v>0</v>
      </c>
      <c r="N15175" s="334">
        <v>0</v>
      </c>
      <c r="O15175" s="334">
        <v>0</v>
      </c>
      <c r="P15175" s="334">
        <v>0</v>
      </c>
      <c r="Q15175" s="334">
        <v>0</v>
      </c>
      <c r="R15175" s="334">
        <v>0</v>
      </c>
      <c r="S15175" s="334">
        <v>0</v>
      </c>
      <c r="T15175" s="334">
        <v>0</v>
      </c>
      <c r="U15175" s="334">
        <v>0</v>
      </c>
      <c r="V15175" s="334">
        <v>0</v>
      </c>
      <c r="W15175" s="334">
        <v>10.9</v>
      </c>
      <c r="X15175" s="334">
        <v>5.0999999999999996</v>
      </c>
      <c r="Y15175" s="334">
        <v>0</v>
      </c>
      <c r="Z15175" s="334">
        <v>0</v>
      </c>
      <c r="AA15175" s="334">
        <v>0</v>
      </c>
      <c r="AB15175" s="334">
        <v>0</v>
      </c>
      <c r="AD15175" s="334">
        <v>16</v>
      </c>
      <c r="AE15175" s="334">
        <f t="shared" si="2377"/>
        <v>16</v>
      </c>
      <c r="AF15175" s="334">
        <f t="shared" si="2378"/>
        <v>16</v>
      </c>
      <c r="AG15175" s="340">
        <f t="shared" si="2379"/>
        <v>0</v>
      </c>
      <c r="AI15175" s="340">
        <f t="shared" si="2380"/>
        <v>0</v>
      </c>
      <c r="AJ15175" s="340">
        <f t="shared" si="2380"/>
        <v>0</v>
      </c>
      <c r="AK15175" s="340">
        <f t="shared" si="2380"/>
        <v>16</v>
      </c>
      <c r="AL15175" s="340">
        <f t="shared" si="2380"/>
        <v>0</v>
      </c>
      <c r="AM15175" s="340">
        <f t="shared" si="2380"/>
        <v>0</v>
      </c>
    </row>
    <row r="15176" spans="1:39" x14ac:dyDescent="0.35">
      <c r="A15176" s="337">
        <v>37089</v>
      </c>
      <c r="B15176" s="338">
        <f t="shared" si="2374"/>
        <v>2001</v>
      </c>
      <c r="C15176" s="338">
        <f t="shared" si="2375"/>
        <v>7</v>
      </c>
      <c r="D15176" s="338">
        <f t="shared" si="2376"/>
        <v>17</v>
      </c>
      <c r="E15176" s="334">
        <v>0</v>
      </c>
      <c r="F15176" s="334">
        <v>0</v>
      </c>
      <c r="G15176" s="334">
        <v>0</v>
      </c>
      <c r="H15176" s="334">
        <v>0</v>
      </c>
      <c r="I15176" s="334">
        <v>0</v>
      </c>
      <c r="J15176" s="334">
        <v>0</v>
      </c>
      <c r="K15176" s="334">
        <v>0</v>
      </c>
      <c r="L15176" s="334">
        <v>0</v>
      </c>
      <c r="M15176" s="334">
        <v>0</v>
      </c>
      <c r="N15176" s="334">
        <v>0</v>
      </c>
      <c r="O15176" s="334">
        <v>0</v>
      </c>
      <c r="P15176" s="334">
        <v>0</v>
      </c>
      <c r="Q15176" s="334">
        <v>0</v>
      </c>
      <c r="R15176" s="334">
        <v>0</v>
      </c>
      <c r="S15176" s="334">
        <v>0</v>
      </c>
      <c r="T15176" s="334">
        <v>0</v>
      </c>
      <c r="U15176" s="334">
        <v>0</v>
      </c>
      <c r="V15176" s="334">
        <v>0</v>
      </c>
      <c r="W15176" s="334">
        <v>0</v>
      </c>
      <c r="X15176" s="334">
        <v>0</v>
      </c>
      <c r="Y15176" s="334">
        <v>0</v>
      </c>
      <c r="Z15176" s="334">
        <v>0</v>
      </c>
      <c r="AA15176" s="334">
        <v>0</v>
      </c>
      <c r="AB15176" s="334">
        <v>0</v>
      </c>
      <c r="AD15176" s="334">
        <v>0</v>
      </c>
      <c r="AE15176" s="334">
        <f t="shared" si="2377"/>
        <v>0</v>
      </c>
      <c r="AF15176" s="334">
        <f t="shared" si="2378"/>
        <v>0</v>
      </c>
      <c r="AG15176" s="340">
        <f t="shared" si="2379"/>
        <v>0</v>
      </c>
      <c r="AI15176" s="340">
        <f t="shared" si="2380"/>
        <v>0</v>
      </c>
      <c r="AJ15176" s="340">
        <f t="shared" si="2380"/>
        <v>0</v>
      </c>
      <c r="AK15176" s="340">
        <f t="shared" si="2380"/>
        <v>0</v>
      </c>
      <c r="AL15176" s="340">
        <f t="shared" si="2380"/>
        <v>0</v>
      </c>
      <c r="AM15176" s="340">
        <f t="shared" si="2380"/>
        <v>0</v>
      </c>
    </row>
    <row r="15177" spans="1:39" x14ac:dyDescent="0.35">
      <c r="A15177" s="337">
        <v>37090</v>
      </c>
      <c r="B15177" s="338">
        <f t="shared" si="2374"/>
        <v>2001</v>
      </c>
      <c r="C15177" s="338">
        <f t="shared" si="2375"/>
        <v>7</v>
      </c>
      <c r="D15177" s="338">
        <f t="shared" si="2376"/>
        <v>18</v>
      </c>
      <c r="E15177" s="334">
        <v>0</v>
      </c>
      <c r="F15177" s="334">
        <v>0</v>
      </c>
      <c r="G15177" s="334">
        <v>0</v>
      </c>
      <c r="H15177" s="334">
        <v>0</v>
      </c>
      <c r="I15177" s="334">
        <v>0</v>
      </c>
      <c r="J15177" s="334">
        <v>0</v>
      </c>
      <c r="K15177" s="334">
        <v>0</v>
      </c>
      <c r="L15177" s="334">
        <v>0</v>
      </c>
      <c r="M15177" s="334">
        <v>0</v>
      </c>
      <c r="N15177" s="334">
        <v>0</v>
      </c>
      <c r="O15177" s="334">
        <v>0</v>
      </c>
      <c r="P15177" s="334">
        <v>0</v>
      </c>
      <c r="Q15177" s="334">
        <v>0</v>
      </c>
      <c r="R15177" s="334">
        <v>0</v>
      </c>
      <c r="S15177" s="334">
        <v>0</v>
      </c>
      <c r="T15177" s="334">
        <v>0</v>
      </c>
      <c r="U15177" s="334">
        <v>0</v>
      </c>
      <c r="V15177" s="334">
        <v>0</v>
      </c>
      <c r="W15177" s="334">
        <v>0</v>
      </c>
      <c r="X15177" s="334">
        <v>0</v>
      </c>
      <c r="Y15177" s="334">
        <v>0</v>
      </c>
      <c r="Z15177" s="334">
        <v>0</v>
      </c>
      <c r="AA15177" s="334">
        <v>0</v>
      </c>
      <c r="AB15177" s="334">
        <v>0</v>
      </c>
      <c r="AD15177" s="334">
        <v>0</v>
      </c>
      <c r="AE15177" s="334">
        <f t="shared" si="2377"/>
        <v>0</v>
      </c>
      <c r="AF15177" s="334">
        <f t="shared" si="2378"/>
        <v>0</v>
      </c>
      <c r="AG15177" s="340">
        <f t="shared" si="2379"/>
        <v>0</v>
      </c>
      <c r="AI15177" s="340">
        <f t="shared" si="2380"/>
        <v>0</v>
      </c>
      <c r="AJ15177" s="340">
        <f t="shared" si="2380"/>
        <v>0</v>
      </c>
      <c r="AK15177" s="340">
        <f t="shared" si="2380"/>
        <v>0</v>
      </c>
      <c r="AL15177" s="340">
        <f t="shared" si="2380"/>
        <v>0</v>
      </c>
      <c r="AM15177" s="340">
        <f t="shared" si="2380"/>
        <v>0</v>
      </c>
    </row>
    <row r="15178" spans="1:39" x14ac:dyDescent="0.35">
      <c r="A15178" s="337">
        <v>37091</v>
      </c>
      <c r="B15178" s="338">
        <f t="shared" si="2374"/>
        <v>2001</v>
      </c>
      <c r="C15178" s="338">
        <f t="shared" si="2375"/>
        <v>7</v>
      </c>
      <c r="D15178" s="338">
        <f t="shared" si="2376"/>
        <v>19</v>
      </c>
      <c r="E15178" s="334">
        <v>0</v>
      </c>
      <c r="F15178" s="334">
        <v>0</v>
      </c>
      <c r="G15178" s="334">
        <v>0</v>
      </c>
      <c r="H15178" s="334">
        <v>0</v>
      </c>
      <c r="I15178" s="334">
        <v>0</v>
      </c>
      <c r="J15178" s="334">
        <v>0</v>
      </c>
      <c r="K15178" s="334">
        <v>0</v>
      </c>
      <c r="L15178" s="334">
        <v>0</v>
      </c>
      <c r="M15178" s="334">
        <v>0</v>
      </c>
      <c r="N15178" s="334">
        <v>0</v>
      </c>
      <c r="O15178" s="334">
        <v>0</v>
      </c>
      <c r="P15178" s="334">
        <v>0</v>
      </c>
      <c r="Q15178" s="334">
        <v>0</v>
      </c>
      <c r="R15178" s="334">
        <v>0</v>
      </c>
      <c r="S15178" s="334">
        <v>0</v>
      </c>
      <c r="T15178" s="334">
        <v>0</v>
      </c>
      <c r="U15178" s="334">
        <v>0</v>
      </c>
      <c r="V15178" s="334">
        <v>0</v>
      </c>
      <c r="W15178" s="334">
        <v>0</v>
      </c>
      <c r="X15178" s="334">
        <v>0</v>
      </c>
      <c r="Y15178" s="334">
        <v>0</v>
      </c>
      <c r="Z15178" s="334">
        <v>0</v>
      </c>
      <c r="AA15178" s="334">
        <v>0</v>
      </c>
      <c r="AB15178" s="334">
        <v>0</v>
      </c>
      <c r="AD15178" s="334">
        <v>0</v>
      </c>
      <c r="AE15178" s="334">
        <f t="shared" si="2377"/>
        <v>0</v>
      </c>
      <c r="AF15178" s="334">
        <f t="shared" si="2378"/>
        <v>0</v>
      </c>
      <c r="AG15178" s="340">
        <f t="shared" si="2379"/>
        <v>0</v>
      </c>
      <c r="AI15178" s="340">
        <f t="shared" si="2380"/>
        <v>0</v>
      </c>
      <c r="AJ15178" s="340">
        <f t="shared" si="2380"/>
        <v>0</v>
      </c>
      <c r="AK15178" s="340">
        <f t="shared" si="2380"/>
        <v>0</v>
      </c>
      <c r="AL15178" s="340">
        <f t="shared" si="2380"/>
        <v>0</v>
      </c>
      <c r="AM15178" s="340">
        <f t="shared" si="2380"/>
        <v>0</v>
      </c>
    </row>
    <row r="15179" spans="1:39" x14ac:dyDescent="0.35">
      <c r="A15179" s="337">
        <v>37092</v>
      </c>
      <c r="B15179" s="338">
        <f t="shared" si="2374"/>
        <v>2001</v>
      </c>
      <c r="C15179" s="338">
        <f t="shared" si="2375"/>
        <v>7</v>
      </c>
      <c r="D15179" s="338">
        <f t="shared" si="2376"/>
        <v>20</v>
      </c>
      <c r="E15179" s="334">
        <v>0</v>
      </c>
      <c r="F15179" s="334">
        <v>0</v>
      </c>
      <c r="G15179" s="334">
        <v>0</v>
      </c>
      <c r="H15179" s="334">
        <v>0</v>
      </c>
      <c r="I15179" s="334">
        <v>0</v>
      </c>
      <c r="J15179" s="334">
        <v>0</v>
      </c>
      <c r="K15179" s="334">
        <v>0</v>
      </c>
      <c r="L15179" s="334">
        <v>0</v>
      </c>
      <c r="M15179" s="334">
        <v>0</v>
      </c>
      <c r="N15179" s="334">
        <v>0</v>
      </c>
      <c r="O15179" s="334">
        <v>0</v>
      </c>
      <c r="P15179" s="334">
        <v>0</v>
      </c>
      <c r="Q15179" s="334">
        <v>0</v>
      </c>
      <c r="R15179" s="334">
        <v>0</v>
      </c>
      <c r="S15179" s="334">
        <v>0</v>
      </c>
      <c r="T15179" s="334">
        <v>0</v>
      </c>
      <c r="U15179" s="334">
        <v>0</v>
      </c>
      <c r="V15179" s="334">
        <v>0</v>
      </c>
      <c r="W15179" s="334">
        <v>0</v>
      </c>
      <c r="X15179" s="334">
        <v>0</v>
      </c>
      <c r="Y15179" s="334">
        <v>0</v>
      </c>
      <c r="Z15179" s="334">
        <v>0</v>
      </c>
      <c r="AA15179" s="334">
        <v>0</v>
      </c>
      <c r="AB15179" s="334">
        <v>0</v>
      </c>
      <c r="AD15179" s="334">
        <v>0</v>
      </c>
      <c r="AE15179" s="334">
        <f t="shared" si="2377"/>
        <v>0</v>
      </c>
      <c r="AF15179" s="334">
        <f t="shared" si="2378"/>
        <v>0</v>
      </c>
      <c r="AG15179" s="340">
        <f t="shared" si="2379"/>
        <v>0</v>
      </c>
      <c r="AI15179" s="340">
        <f t="shared" si="2380"/>
        <v>0</v>
      </c>
      <c r="AJ15179" s="340">
        <f t="shared" si="2380"/>
        <v>0</v>
      </c>
      <c r="AK15179" s="340">
        <f t="shared" si="2380"/>
        <v>0</v>
      </c>
      <c r="AL15179" s="340">
        <f t="shared" si="2380"/>
        <v>0</v>
      </c>
      <c r="AM15179" s="340">
        <f t="shared" si="2380"/>
        <v>0</v>
      </c>
    </row>
    <row r="15180" spans="1:39" x14ac:dyDescent="0.35">
      <c r="A15180" s="337">
        <v>37093</v>
      </c>
      <c r="B15180" s="338">
        <f t="shared" si="2374"/>
        <v>2001</v>
      </c>
      <c r="C15180" s="338">
        <f t="shared" si="2375"/>
        <v>7</v>
      </c>
      <c r="D15180" s="338">
        <f t="shared" si="2376"/>
        <v>21</v>
      </c>
      <c r="E15180" s="334">
        <v>0</v>
      </c>
      <c r="F15180" s="334">
        <v>0</v>
      </c>
      <c r="G15180" s="334">
        <v>0</v>
      </c>
      <c r="H15180" s="334">
        <v>0</v>
      </c>
      <c r="I15180" s="334">
        <v>0</v>
      </c>
      <c r="J15180" s="334">
        <v>0</v>
      </c>
      <c r="K15180" s="334">
        <v>0</v>
      </c>
      <c r="L15180" s="334">
        <v>0</v>
      </c>
      <c r="M15180" s="334">
        <v>0</v>
      </c>
      <c r="N15180" s="334">
        <v>0</v>
      </c>
      <c r="O15180" s="334">
        <v>0</v>
      </c>
      <c r="P15180" s="334">
        <v>0</v>
      </c>
      <c r="Q15180" s="334">
        <v>0</v>
      </c>
      <c r="R15180" s="334">
        <v>0</v>
      </c>
      <c r="S15180" s="334">
        <v>0</v>
      </c>
      <c r="T15180" s="334">
        <v>0</v>
      </c>
      <c r="U15180" s="334">
        <v>0</v>
      </c>
      <c r="V15180" s="334">
        <v>0</v>
      </c>
      <c r="W15180" s="334">
        <v>0.6</v>
      </c>
      <c r="X15180" s="334">
        <v>0</v>
      </c>
      <c r="Y15180" s="334">
        <v>0</v>
      </c>
      <c r="Z15180" s="334">
        <v>0</v>
      </c>
      <c r="AA15180" s="334">
        <v>0</v>
      </c>
      <c r="AB15180" s="334">
        <v>0</v>
      </c>
      <c r="AD15180" s="334">
        <v>0.6</v>
      </c>
      <c r="AE15180" s="334">
        <f t="shared" si="2377"/>
        <v>0.6</v>
      </c>
      <c r="AF15180" s="334">
        <f t="shared" si="2378"/>
        <v>0.6</v>
      </c>
      <c r="AG15180" s="340">
        <f t="shared" si="2379"/>
        <v>0</v>
      </c>
      <c r="AI15180" s="340">
        <f t="shared" si="2380"/>
        <v>0</v>
      </c>
      <c r="AJ15180" s="340">
        <f t="shared" si="2380"/>
        <v>0</v>
      </c>
      <c r="AK15180" s="340">
        <f t="shared" si="2380"/>
        <v>0.6</v>
      </c>
      <c r="AL15180" s="340">
        <f t="shared" si="2380"/>
        <v>0</v>
      </c>
      <c r="AM15180" s="340">
        <f t="shared" si="2380"/>
        <v>0</v>
      </c>
    </row>
    <row r="15181" spans="1:39" x14ac:dyDescent="0.35">
      <c r="A15181" s="337">
        <v>37094</v>
      </c>
      <c r="B15181" s="338">
        <f t="shared" si="2374"/>
        <v>2001</v>
      </c>
      <c r="C15181" s="338">
        <f t="shared" si="2375"/>
        <v>7</v>
      </c>
      <c r="D15181" s="338">
        <f t="shared" si="2376"/>
        <v>22</v>
      </c>
      <c r="E15181" s="334">
        <v>0.3</v>
      </c>
      <c r="F15181" s="334">
        <v>0.6</v>
      </c>
      <c r="G15181" s="334">
        <v>0</v>
      </c>
      <c r="H15181" s="334">
        <v>0</v>
      </c>
      <c r="I15181" s="334">
        <v>0</v>
      </c>
      <c r="J15181" s="334">
        <v>0.9</v>
      </c>
      <c r="K15181" s="334">
        <v>0</v>
      </c>
      <c r="L15181" s="334">
        <v>0.9</v>
      </c>
      <c r="M15181" s="334">
        <v>0</v>
      </c>
      <c r="N15181" s="334">
        <v>0.3</v>
      </c>
      <c r="O15181" s="334">
        <v>0</v>
      </c>
      <c r="P15181" s="334">
        <v>0</v>
      </c>
      <c r="Q15181" s="334">
        <v>0</v>
      </c>
      <c r="R15181" s="334">
        <v>0</v>
      </c>
      <c r="S15181" s="334">
        <v>0</v>
      </c>
      <c r="T15181" s="334">
        <v>0</v>
      </c>
      <c r="U15181" s="334">
        <v>0</v>
      </c>
      <c r="V15181" s="334">
        <v>0</v>
      </c>
      <c r="W15181" s="334">
        <v>0</v>
      </c>
      <c r="X15181" s="334">
        <v>0</v>
      </c>
      <c r="Y15181" s="334">
        <v>0.3</v>
      </c>
      <c r="Z15181" s="334">
        <v>0</v>
      </c>
      <c r="AA15181" s="334">
        <v>0</v>
      </c>
      <c r="AB15181" s="334">
        <v>0</v>
      </c>
      <c r="AD15181" s="334">
        <v>3.3</v>
      </c>
      <c r="AE15181" s="334">
        <f t="shared" si="2377"/>
        <v>3.3</v>
      </c>
      <c r="AF15181" s="334">
        <f t="shared" si="2378"/>
        <v>3.2999999999999994</v>
      </c>
      <c r="AG15181" s="340">
        <f t="shared" si="2379"/>
        <v>4.4408920985006262E-16</v>
      </c>
      <c r="AI15181" s="340">
        <f t="shared" si="2380"/>
        <v>0</v>
      </c>
      <c r="AJ15181" s="340">
        <f t="shared" si="2380"/>
        <v>0</v>
      </c>
      <c r="AK15181" s="340">
        <f t="shared" si="2380"/>
        <v>3.2999999999999994</v>
      </c>
      <c r="AL15181" s="340">
        <f t="shared" si="2380"/>
        <v>0</v>
      </c>
      <c r="AM15181" s="340">
        <f t="shared" si="2380"/>
        <v>0</v>
      </c>
    </row>
    <row r="15182" spans="1:39" x14ac:dyDescent="0.35">
      <c r="A15182" s="337">
        <v>37095</v>
      </c>
      <c r="B15182" s="338">
        <f t="shared" si="2374"/>
        <v>2001</v>
      </c>
      <c r="C15182" s="338">
        <f t="shared" si="2375"/>
        <v>7</v>
      </c>
      <c r="D15182" s="338">
        <f t="shared" si="2376"/>
        <v>23</v>
      </c>
      <c r="E15182" s="334">
        <v>0</v>
      </c>
      <c r="F15182" s="334">
        <v>0</v>
      </c>
      <c r="G15182" s="334">
        <v>0</v>
      </c>
      <c r="H15182" s="334">
        <v>0</v>
      </c>
      <c r="I15182" s="334">
        <v>0</v>
      </c>
      <c r="J15182" s="334">
        <v>0</v>
      </c>
      <c r="K15182" s="334">
        <v>0</v>
      </c>
      <c r="L15182" s="334">
        <v>0</v>
      </c>
      <c r="M15182" s="334">
        <v>0</v>
      </c>
      <c r="N15182" s="334">
        <v>0</v>
      </c>
      <c r="O15182" s="334">
        <v>0</v>
      </c>
      <c r="P15182" s="334">
        <v>0</v>
      </c>
      <c r="Q15182" s="334">
        <v>0</v>
      </c>
      <c r="R15182" s="334">
        <v>0</v>
      </c>
      <c r="S15182" s="334">
        <v>0</v>
      </c>
      <c r="T15182" s="334">
        <v>0</v>
      </c>
      <c r="U15182" s="334">
        <v>0</v>
      </c>
      <c r="V15182" s="334">
        <v>0</v>
      </c>
      <c r="W15182" s="334">
        <v>0</v>
      </c>
      <c r="X15182" s="334">
        <v>0</v>
      </c>
      <c r="Y15182" s="334">
        <v>0</v>
      </c>
      <c r="Z15182" s="334">
        <v>0</v>
      </c>
      <c r="AA15182" s="334">
        <v>0</v>
      </c>
      <c r="AB15182" s="334">
        <v>0</v>
      </c>
      <c r="AD15182" s="334">
        <v>0</v>
      </c>
      <c r="AE15182" s="334">
        <f t="shared" si="2377"/>
        <v>0</v>
      </c>
      <c r="AF15182" s="334">
        <f t="shared" si="2378"/>
        <v>0</v>
      </c>
      <c r="AG15182" s="340">
        <f t="shared" si="2379"/>
        <v>0</v>
      </c>
      <c r="AI15182" s="340">
        <f t="shared" si="2380"/>
        <v>0</v>
      </c>
      <c r="AJ15182" s="340">
        <f t="shared" si="2380"/>
        <v>0</v>
      </c>
      <c r="AK15182" s="340">
        <f t="shared" si="2380"/>
        <v>0</v>
      </c>
      <c r="AL15182" s="340">
        <f t="shared" si="2380"/>
        <v>0</v>
      </c>
      <c r="AM15182" s="340">
        <f t="shared" si="2380"/>
        <v>0</v>
      </c>
    </row>
    <row r="15183" spans="1:39" x14ac:dyDescent="0.35">
      <c r="A15183" s="337">
        <v>37096</v>
      </c>
      <c r="B15183" s="338">
        <f t="shared" si="2374"/>
        <v>2001</v>
      </c>
      <c r="C15183" s="338">
        <f t="shared" si="2375"/>
        <v>7</v>
      </c>
      <c r="D15183" s="338">
        <f t="shared" si="2376"/>
        <v>24</v>
      </c>
      <c r="E15183" s="334">
        <v>0</v>
      </c>
      <c r="F15183" s="334">
        <v>0</v>
      </c>
      <c r="G15183" s="334">
        <v>0</v>
      </c>
      <c r="H15183" s="334">
        <v>0</v>
      </c>
      <c r="I15183" s="334">
        <v>0</v>
      </c>
      <c r="J15183" s="334">
        <v>0</v>
      </c>
      <c r="K15183" s="334">
        <v>0</v>
      </c>
      <c r="L15183" s="334">
        <v>0</v>
      </c>
      <c r="M15183" s="334">
        <v>0.2</v>
      </c>
      <c r="N15183" s="334">
        <v>0.8</v>
      </c>
      <c r="O15183" s="334">
        <v>0</v>
      </c>
      <c r="P15183" s="334">
        <v>0.2</v>
      </c>
      <c r="Q15183" s="334">
        <v>8.8000000000000007</v>
      </c>
      <c r="R15183" s="334">
        <v>0</v>
      </c>
      <c r="S15183" s="334">
        <v>0</v>
      </c>
      <c r="T15183" s="334">
        <v>0</v>
      </c>
      <c r="U15183" s="334">
        <v>0</v>
      </c>
      <c r="V15183" s="334">
        <v>0.2</v>
      </c>
      <c r="W15183" s="334">
        <v>0</v>
      </c>
      <c r="X15183" s="334">
        <v>0</v>
      </c>
      <c r="Y15183" s="334">
        <v>0</v>
      </c>
      <c r="Z15183" s="334">
        <v>1.2</v>
      </c>
      <c r="AA15183" s="334">
        <v>0.5</v>
      </c>
      <c r="AB15183" s="334">
        <v>0</v>
      </c>
      <c r="AD15183" s="334">
        <v>11.9</v>
      </c>
      <c r="AE15183" s="334">
        <f t="shared" si="2377"/>
        <v>11.9</v>
      </c>
      <c r="AF15183" s="334">
        <f t="shared" si="2378"/>
        <v>11.899999999999999</v>
      </c>
      <c r="AG15183" s="340">
        <f t="shared" si="2379"/>
        <v>1.7763568394002505E-15</v>
      </c>
      <c r="AI15183" s="340">
        <f t="shared" si="2380"/>
        <v>0</v>
      </c>
      <c r="AJ15183" s="340">
        <f t="shared" si="2380"/>
        <v>0</v>
      </c>
      <c r="AK15183" s="340">
        <f t="shared" si="2380"/>
        <v>11.899999999999999</v>
      </c>
      <c r="AL15183" s="340">
        <f t="shared" si="2380"/>
        <v>0</v>
      </c>
      <c r="AM15183" s="340">
        <f t="shared" si="2380"/>
        <v>0</v>
      </c>
    </row>
    <row r="15184" spans="1:39" x14ac:dyDescent="0.35">
      <c r="A15184" s="337">
        <v>37097</v>
      </c>
      <c r="B15184" s="338">
        <f t="shared" si="2374"/>
        <v>2001</v>
      </c>
      <c r="C15184" s="338">
        <f t="shared" si="2375"/>
        <v>7</v>
      </c>
      <c r="D15184" s="338">
        <f t="shared" si="2376"/>
        <v>25</v>
      </c>
      <c r="E15184" s="334">
        <v>0</v>
      </c>
      <c r="F15184" s="334">
        <v>0</v>
      </c>
      <c r="G15184" s="334">
        <v>0</v>
      </c>
      <c r="H15184" s="334">
        <v>0</v>
      </c>
      <c r="I15184" s="334">
        <v>0</v>
      </c>
      <c r="J15184" s="334">
        <v>0</v>
      </c>
      <c r="K15184" s="334">
        <v>0</v>
      </c>
      <c r="L15184" s="334">
        <v>0</v>
      </c>
      <c r="M15184" s="334">
        <v>0</v>
      </c>
      <c r="N15184" s="334">
        <v>0</v>
      </c>
      <c r="O15184" s="334">
        <v>0</v>
      </c>
      <c r="P15184" s="334">
        <v>0</v>
      </c>
      <c r="Q15184" s="334">
        <v>0</v>
      </c>
      <c r="R15184" s="334">
        <v>0</v>
      </c>
      <c r="S15184" s="334">
        <v>0</v>
      </c>
      <c r="T15184" s="334">
        <v>0</v>
      </c>
      <c r="U15184" s="334">
        <v>0</v>
      </c>
      <c r="V15184" s="334">
        <v>0</v>
      </c>
      <c r="W15184" s="334">
        <v>0</v>
      </c>
      <c r="X15184" s="334">
        <v>0</v>
      </c>
      <c r="Y15184" s="334">
        <v>0</v>
      </c>
      <c r="Z15184" s="334">
        <v>0</v>
      </c>
      <c r="AA15184" s="334">
        <v>0</v>
      </c>
      <c r="AB15184" s="334">
        <v>0</v>
      </c>
      <c r="AD15184" s="334">
        <v>0</v>
      </c>
      <c r="AE15184" s="334">
        <f t="shared" si="2377"/>
        <v>0</v>
      </c>
      <c r="AF15184" s="334">
        <f t="shared" si="2378"/>
        <v>0</v>
      </c>
      <c r="AG15184" s="340">
        <f t="shared" si="2379"/>
        <v>0</v>
      </c>
      <c r="AI15184" s="340">
        <f t="shared" si="2380"/>
        <v>0</v>
      </c>
      <c r="AJ15184" s="340">
        <f t="shared" si="2380"/>
        <v>0</v>
      </c>
      <c r="AK15184" s="340">
        <f t="shared" si="2380"/>
        <v>0</v>
      </c>
      <c r="AL15184" s="340">
        <f t="shared" si="2380"/>
        <v>0</v>
      </c>
      <c r="AM15184" s="340">
        <f t="shared" si="2380"/>
        <v>0</v>
      </c>
    </row>
    <row r="15185" spans="1:39" x14ac:dyDescent="0.35">
      <c r="A15185" s="337">
        <v>37098</v>
      </c>
      <c r="B15185" s="338">
        <f t="shared" si="2374"/>
        <v>2001</v>
      </c>
      <c r="C15185" s="338">
        <f t="shared" si="2375"/>
        <v>7</v>
      </c>
      <c r="D15185" s="338">
        <f t="shared" si="2376"/>
        <v>26</v>
      </c>
      <c r="E15185" s="334">
        <v>0.2</v>
      </c>
      <c r="F15185" s="334">
        <v>0</v>
      </c>
      <c r="G15185" s="334">
        <v>0</v>
      </c>
      <c r="H15185" s="334">
        <v>0</v>
      </c>
      <c r="I15185" s="334">
        <v>0</v>
      </c>
      <c r="J15185" s="334">
        <v>0</v>
      </c>
      <c r="K15185" s="334">
        <v>0</v>
      </c>
      <c r="L15185" s="334">
        <v>0</v>
      </c>
      <c r="M15185" s="334">
        <v>0</v>
      </c>
      <c r="N15185" s="334">
        <v>0</v>
      </c>
      <c r="O15185" s="334">
        <v>0</v>
      </c>
      <c r="P15185" s="334">
        <v>0</v>
      </c>
      <c r="Q15185" s="334">
        <v>0</v>
      </c>
      <c r="R15185" s="334">
        <v>0</v>
      </c>
      <c r="S15185" s="334">
        <v>0</v>
      </c>
      <c r="T15185" s="334">
        <v>0</v>
      </c>
      <c r="U15185" s="334">
        <v>0</v>
      </c>
      <c r="V15185" s="334">
        <v>0</v>
      </c>
      <c r="W15185" s="334">
        <v>0</v>
      </c>
      <c r="X15185" s="334">
        <v>0</v>
      </c>
      <c r="Y15185" s="334">
        <v>0</v>
      </c>
      <c r="Z15185" s="334">
        <v>0</v>
      </c>
      <c r="AA15185" s="334">
        <v>0</v>
      </c>
      <c r="AB15185" s="334">
        <v>0</v>
      </c>
      <c r="AD15185" s="334">
        <v>0.2</v>
      </c>
      <c r="AE15185" s="334">
        <f t="shared" si="2377"/>
        <v>0.2</v>
      </c>
      <c r="AF15185" s="334">
        <f t="shared" si="2378"/>
        <v>0.2</v>
      </c>
      <c r="AG15185" s="340">
        <f t="shared" si="2379"/>
        <v>0</v>
      </c>
      <c r="AI15185" s="340">
        <f t="shared" si="2380"/>
        <v>0</v>
      </c>
      <c r="AJ15185" s="340">
        <f t="shared" si="2380"/>
        <v>0</v>
      </c>
      <c r="AK15185" s="340">
        <f t="shared" si="2380"/>
        <v>0.2</v>
      </c>
      <c r="AL15185" s="340">
        <f t="shared" si="2380"/>
        <v>0</v>
      </c>
      <c r="AM15185" s="340">
        <f t="shared" si="2380"/>
        <v>0</v>
      </c>
    </row>
    <row r="15186" spans="1:39" x14ac:dyDescent="0.35">
      <c r="A15186" s="337">
        <v>37099</v>
      </c>
      <c r="B15186" s="338">
        <f t="shared" si="2374"/>
        <v>2001</v>
      </c>
      <c r="C15186" s="338">
        <f t="shared" si="2375"/>
        <v>7</v>
      </c>
      <c r="D15186" s="338">
        <f t="shared" si="2376"/>
        <v>27</v>
      </c>
      <c r="E15186" s="334">
        <v>0</v>
      </c>
      <c r="F15186" s="334">
        <v>0</v>
      </c>
      <c r="G15186" s="334">
        <v>0</v>
      </c>
      <c r="H15186" s="334">
        <v>0</v>
      </c>
      <c r="I15186" s="334">
        <v>0</v>
      </c>
      <c r="J15186" s="334">
        <v>0</v>
      </c>
      <c r="K15186" s="334">
        <v>0</v>
      </c>
      <c r="L15186" s="334">
        <v>0</v>
      </c>
      <c r="M15186" s="334">
        <v>0</v>
      </c>
      <c r="N15186" s="334">
        <v>0</v>
      </c>
      <c r="O15186" s="334">
        <v>0</v>
      </c>
      <c r="P15186" s="334">
        <v>0</v>
      </c>
      <c r="Q15186" s="334">
        <v>0</v>
      </c>
      <c r="R15186" s="334">
        <v>0</v>
      </c>
      <c r="S15186" s="334">
        <v>0</v>
      </c>
      <c r="T15186" s="334">
        <v>0</v>
      </c>
      <c r="U15186" s="334">
        <v>0</v>
      </c>
      <c r="V15186" s="334">
        <v>0</v>
      </c>
      <c r="W15186" s="334">
        <v>0</v>
      </c>
      <c r="X15186" s="334">
        <v>0</v>
      </c>
      <c r="Y15186" s="334">
        <v>0</v>
      </c>
      <c r="Z15186" s="334">
        <v>0</v>
      </c>
      <c r="AA15186" s="334">
        <v>0</v>
      </c>
      <c r="AB15186" s="334">
        <v>0</v>
      </c>
      <c r="AD15186" s="334">
        <v>0</v>
      </c>
      <c r="AE15186" s="334">
        <f t="shared" si="2377"/>
        <v>0</v>
      </c>
      <c r="AF15186" s="334">
        <f t="shared" si="2378"/>
        <v>0</v>
      </c>
      <c r="AG15186" s="340">
        <f t="shared" si="2379"/>
        <v>0</v>
      </c>
      <c r="AI15186" s="340">
        <f t="shared" si="2380"/>
        <v>0</v>
      </c>
      <c r="AJ15186" s="340">
        <f t="shared" si="2380"/>
        <v>0</v>
      </c>
      <c r="AK15186" s="340">
        <f t="shared" si="2380"/>
        <v>0</v>
      </c>
      <c r="AL15186" s="340">
        <f t="shared" si="2380"/>
        <v>0</v>
      </c>
      <c r="AM15186" s="340">
        <f t="shared" si="2380"/>
        <v>0</v>
      </c>
    </row>
    <row r="15187" spans="1:39" x14ac:dyDescent="0.35">
      <c r="A15187" s="337">
        <v>37100</v>
      </c>
      <c r="B15187" s="338">
        <f t="shared" si="2374"/>
        <v>2001</v>
      </c>
      <c r="C15187" s="338">
        <f t="shared" si="2375"/>
        <v>7</v>
      </c>
      <c r="D15187" s="338">
        <f t="shared" si="2376"/>
        <v>28</v>
      </c>
      <c r="E15187" s="334">
        <v>0</v>
      </c>
      <c r="F15187" s="334">
        <v>0</v>
      </c>
      <c r="G15187" s="334">
        <v>0</v>
      </c>
      <c r="H15187" s="334">
        <v>0</v>
      </c>
      <c r="I15187" s="334">
        <v>0</v>
      </c>
      <c r="J15187" s="334">
        <v>0</v>
      </c>
      <c r="K15187" s="334">
        <v>0</v>
      </c>
      <c r="L15187" s="334">
        <v>0</v>
      </c>
      <c r="M15187" s="334">
        <v>0</v>
      </c>
      <c r="N15187" s="334">
        <v>0</v>
      </c>
      <c r="O15187" s="334">
        <v>0</v>
      </c>
      <c r="P15187" s="334">
        <v>0</v>
      </c>
      <c r="Q15187" s="334">
        <v>0</v>
      </c>
      <c r="R15187" s="334">
        <v>0</v>
      </c>
      <c r="S15187" s="334">
        <v>0</v>
      </c>
      <c r="T15187" s="334">
        <v>0</v>
      </c>
      <c r="U15187" s="334">
        <v>0</v>
      </c>
      <c r="V15187" s="334">
        <v>0</v>
      </c>
      <c r="W15187" s="334">
        <v>0</v>
      </c>
      <c r="X15187" s="334">
        <v>0</v>
      </c>
      <c r="Y15187" s="334">
        <v>0</v>
      </c>
      <c r="Z15187" s="334">
        <v>0</v>
      </c>
      <c r="AA15187" s="334">
        <v>0</v>
      </c>
      <c r="AB15187" s="334">
        <v>0</v>
      </c>
      <c r="AD15187" s="334">
        <v>0</v>
      </c>
      <c r="AE15187" s="334">
        <f t="shared" si="2377"/>
        <v>0</v>
      </c>
      <c r="AF15187" s="334">
        <f t="shared" si="2378"/>
        <v>0</v>
      </c>
      <c r="AG15187" s="340">
        <f t="shared" si="2379"/>
        <v>0</v>
      </c>
      <c r="AI15187" s="340">
        <f t="shared" si="2380"/>
        <v>0</v>
      </c>
      <c r="AJ15187" s="340">
        <f t="shared" si="2380"/>
        <v>0</v>
      </c>
      <c r="AK15187" s="340">
        <f t="shared" si="2380"/>
        <v>0</v>
      </c>
      <c r="AL15187" s="340">
        <f t="shared" si="2380"/>
        <v>0</v>
      </c>
      <c r="AM15187" s="340">
        <f t="shared" si="2380"/>
        <v>0</v>
      </c>
    </row>
    <row r="15188" spans="1:39" x14ac:dyDescent="0.35">
      <c r="A15188" s="337">
        <v>37101</v>
      </c>
      <c r="B15188" s="338">
        <f t="shared" si="2374"/>
        <v>2001</v>
      </c>
      <c r="C15188" s="338">
        <f t="shared" si="2375"/>
        <v>7</v>
      </c>
      <c r="D15188" s="338">
        <f t="shared" si="2376"/>
        <v>29</v>
      </c>
      <c r="E15188" s="334">
        <v>0</v>
      </c>
      <c r="F15188" s="334">
        <v>0</v>
      </c>
      <c r="G15188" s="334">
        <v>0</v>
      </c>
      <c r="H15188" s="334">
        <v>0</v>
      </c>
      <c r="I15188" s="334">
        <v>0</v>
      </c>
      <c r="J15188" s="334">
        <v>0</v>
      </c>
      <c r="K15188" s="334">
        <v>0</v>
      </c>
      <c r="L15188" s="334">
        <v>0</v>
      </c>
      <c r="M15188" s="334">
        <v>0</v>
      </c>
      <c r="N15188" s="334">
        <v>0</v>
      </c>
      <c r="O15188" s="334">
        <v>0</v>
      </c>
      <c r="P15188" s="334">
        <v>0</v>
      </c>
      <c r="Q15188" s="334">
        <v>0</v>
      </c>
      <c r="R15188" s="334">
        <v>0</v>
      </c>
      <c r="S15188" s="334">
        <v>0</v>
      </c>
      <c r="T15188" s="334">
        <v>0</v>
      </c>
      <c r="U15188" s="334">
        <v>0</v>
      </c>
      <c r="V15188" s="334">
        <v>0</v>
      </c>
      <c r="W15188" s="334">
        <v>0</v>
      </c>
      <c r="X15188" s="334">
        <v>0</v>
      </c>
      <c r="Y15188" s="334">
        <v>0</v>
      </c>
      <c r="Z15188" s="334">
        <v>0</v>
      </c>
      <c r="AA15188" s="334">
        <v>0</v>
      </c>
      <c r="AB15188" s="334">
        <v>0</v>
      </c>
      <c r="AD15188" s="334">
        <v>0</v>
      </c>
      <c r="AE15188" s="334">
        <f t="shared" si="2377"/>
        <v>0</v>
      </c>
      <c r="AF15188" s="334">
        <f t="shared" si="2378"/>
        <v>0</v>
      </c>
      <c r="AG15188" s="340">
        <f t="shared" si="2379"/>
        <v>0</v>
      </c>
      <c r="AI15188" s="340">
        <f t="shared" ref="AI15188:AM15203" si="2381">IF($C15188=AI$1,$AF15188,0)</f>
        <v>0</v>
      </c>
      <c r="AJ15188" s="340">
        <f t="shared" si="2381"/>
        <v>0</v>
      </c>
      <c r="AK15188" s="340">
        <f t="shared" si="2381"/>
        <v>0</v>
      </c>
      <c r="AL15188" s="340">
        <f t="shared" si="2381"/>
        <v>0</v>
      </c>
      <c r="AM15188" s="340">
        <f t="shared" si="2381"/>
        <v>0</v>
      </c>
    </row>
    <row r="15189" spans="1:39" x14ac:dyDescent="0.35">
      <c r="A15189" s="337">
        <v>37102</v>
      </c>
      <c r="B15189" s="338">
        <f t="shared" si="2374"/>
        <v>2001</v>
      </c>
      <c r="C15189" s="338">
        <f t="shared" si="2375"/>
        <v>7</v>
      </c>
      <c r="D15189" s="338">
        <f t="shared" si="2376"/>
        <v>30</v>
      </c>
      <c r="E15189" s="334">
        <v>0</v>
      </c>
      <c r="F15189" s="334">
        <v>0</v>
      </c>
      <c r="G15189" s="334">
        <v>0</v>
      </c>
      <c r="H15189" s="334">
        <v>0</v>
      </c>
      <c r="I15189" s="334">
        <v>0.1</v>
      </c>
      <c r="J15189" s="334">
        <v>0</v>
      </c>
      <c r="K15189" s="334">
        <v>0</v>
      </c>
      <c r="L15189" s="334">
        <v>0</v>
      </c>
      <c r="M15189" s="334">
        <v>0.1</v>
      </c>
      <c r="N15189" s="334">
        <v>0</v>
      </c>
      <c r="O15189" s="334">
        <v>0</v>
      </c>
      <c r="P15189" s="334">
        <v>0</v>
      </c>
      <c r="Q15189" s="334">
        <v>0</v>
      </c>
      <c r="R15189" s="334">
        <v>0</v>
      </c>
      <c r="S15189" s="334">
        <v>0</v>
      </c>
      <c r="T15189" s="334">
        <v>0</v>
      </c>
      <c r="U15189" s="334">
        <v>0</v>
      </c>
      <c r="V15189" s="334">
        <v>0</v>
      </c>
      <c r="W15189" s="334">
        <v>0</v>
      </c>
      <c r="X15189" s="334">
        <v>0</v>
      </c>
      <c r="Y15189" s="334">
        <v>0</v>
      </c>
      <c r="Z15189" s="334">
        <v>0</v>
      </c>
      <c r="AA15189" s="334">
        <v>0</v>
      </c>
      <c r="AB15189" s="334">
        <v>0</v>
      </c>
      <c r="AD15189" s="334">
        <v>0.2</v>
      </c>
      <c r="AE15189" s="334">
        <f t="shared" si="2377"/>
        <v>0.2</v>
      </c>
      <c r="AF15189" s="334">
        <f t="shared" si="2378"/>
        <v>0.2</v>
      </c>
      <c r="AG15189" s="340">
        <f t="shared" si="2379"/>
        <v>0</v>
      </c>
      <c r="AI15189" s="340">
        <f t="shared" si="2381"/>
        <v>0</v>
      </c>
      <c r="AJ15189" s="340">
        <f t="shared" si="2381"/>
        <v>0</v>
      </c>
      <c r="AK15189" s="340">
        <f t="shared" si="2381"/>
        <v>0.2</v>
      </c>
      <c r="AL15189" s="340">
        <f t="shared" si="2381"/>
        <v>0</v>
      </c>
      <c r="AM15189" s="340">
        <f t="shared" si="2381"/>
        <v>0</v>
      </c>
    </row>
    <row r="15190" spans="1:39" x14ac:dyDescent="0.35">
      <c r="A15190" s="337">
        <v>37103</v>
      </c>
      <c r="B15190" s="338">
        <f t="shared" si="2374"/>
        <v>2001</v>
      </c>
      <c r="C15190" s="338">
        <f t="shared" si="2375"/>
        <v>7</v>
      </c>
      <c r="D15190" s="338">
        <f t="shared" si="2376"/>
        <v>31</v>
      </c>
      <c r="E15190" s="334">
        <v>0</v>
      </c>
      <c r="F15190" s="334">
        <v>0</v>
      </c>
      <c r="G15190" s="334">
        <v>0</v>
      </c>
      <c r="H15190" s="334">
        <v>0</v>
      </c>
      <c r="I15190" s="334">
        <v>0</v>
      </c>
      <c r="J15190" s="334">
        <v>0</v>
      </c>
      <c r="K15190" s="334">
        <v>0</v>
      </c>
      <c r="L15190" s="334">
        <v>0</v>
      </c>
      <c r="M15190" s="334">
        <v>0</v>
      </c>
      <c r="N15190" s="334">
        <v>0</v>
      </c>
      <c r="O15190" s="334">
        <v>0</v>
      </c>
      <c r="P15190" s="334">
        <v>0</v>
      </c>
      <c r="Q15190" s="334">
        <v>0</v>
      </c>
      <c r="R15190" s="334">
        <v>0</v>
      </c>
      <c r="S15190" s="334">
        <v>0</v>
      </c>
      <c r="T15190" s="334">
        <v>0</v>
      </c>
      <c r="U15190" s="334">
        <v>0</v>
      </c>
      <c r="V15190" s="334">
        <v>0</v>
      </c>
      <c r="W15190" s="334">
        <v>0</v>
      </c>
      <c r="X15190" s="334">
        <v>0</v>
      </c>
      <c r="Y15190" s="334">
        <v>0</v>
      </c>
      <c r="Z15190" s="334">
        <v>0</v>
      </c>
      <c r="AA15190" s="334">
        <v>0</v>
      </c>
      <c r="AB15190" s="334">
        <v>0</v>
      </c>
      <c r="AD15190" s="334">
        <v>0</v>
      </c>
      <c r="AE15190" s="334">
        <f t="shared" si="2377"/>
        <v>0</v>
      </c>
      <c r="AF15190" s="334">
        <f t="shared" si="2378"/>
        <v>0</v>
      </c>
      <c r="AG15190" s="340">
        <f t="shared" si="2379"/>
        <v>0</v>
      </c>
      <c r="AI15190" s="340">
        <f t="shared" si="2381"/>
        <v>0</v>
      </c>
      <c r="AJ15190" s="340">
        <f t="shared" si="2381"/>
        <v>0</v>
      </c>
      <c r="AK15190" s="340">
        <f t="shared" si="2381"/>
        <v>0</v>
      </c>
      <c r="AL15190" s="340">
        <f t="shared" si="2381"/>
        <v>0</v>
      </c>
      <c r="AM15190" s="340">
        <f t="shared" si="2381"/>
        <v>0</v>
      </c>
    </row>
    <row r="15191" spans="1:39" x14ac:dyDescent="0.35">
      <c r="A15191" s="337">
        <v>37104</v>
      </c>
      <c r="B15191" s="338">
        <f t="shared" si="2374"/>
        <v>2001</v>
      </c>
      <c r="C15191" s="338">
        <f t="shared" si="2375"/>
        <v>8</v>
      </c>
      <c r="D15191" s="338">
        <f t="shared" si="2376"/>
        <v>1</v>
      </c>
      <c r="E15191" s="334">
        <v>0</v>
      </c>
      <c r="F15191" s="334">
        <v>0</v>
      </c>
      <c r="G15191" s="334">
        <v>0</v>
      </c>
      <c r="H15191" s="334">
        <v>0</v>
      </c>
      <c r="I15191" s="334">
        <v>0</v>
      </c>
      <c r="J15191" s="334">
        <v>0</v>
      </c>
      <c r="K15191" s="334">
        <v>0</v>
      </c>
      <c r="L15191" s="334">
        <v>0</v>
      </c>
      <c r="M15191" s="334">
        <v>0</v>
      </c>
      <c r="N15191" s="334">
        <v>0</v>
      </c>
      <c r="O15191" s="334">
        <v>0</v>
      </c>
      <c r="P15191" s="334">
        <v>0</v>
      </c>
      <c r="Q15191" s="334">
        <v>0</v>
      </c>
      <c r="R15191" s="334">
        <v>0</v>
      </c>
      <c r="S15191" s="334">
        <v>0</v>
      </c>
      <c r="T15191" s="334">
        <v>0</v>
      </c>
      <c r="U15191" s="334">
        <v>0</v>
      </c>
      <c r="V15191" s="334">
        <v>0</v>
      </c>
      <c r="W15191" s="334">
        <v>0</v>
      </c>
      <c r="X15191" s="334">
        <v>0</v>
      </c>
      <c r="Y15191" s="334">
        <v>0</v>
      </c>
      <c r="Z15191" s="334">
        <v>0</v>
      </c>
      <c r="AA15191" s="334">
        <v>0</v>
      </c>
      <c r="AB15191" s="334">
        <v>0</v>
      </c>
      <c r="AD15191" s="334">
        <v>0</v>
      </c>
      <c r="AE15191" s="334">
        <f t="shared" si="2377"/>
        <v>0</v>
      </c>
      <c r="AF15191" s="334">
        <f t="shared" si="2378"/>
        <v>0</v>
      </c>
      <c r="AG15191" s="340">
        <f t="shared" si="2379"/>
        <v>0</v>
      </c>
      <c r="AI15191" s="340">
        <f t="shared" si="2381"/>
        <v>0</v>
      </c>
      <c r="AJ15191" s="340">
        <f t="shared" si="2381"/>
        <v>0</v>
      </c>
      <c r="AK15191" s="340">
        <f t="shared" si="2381"/>
        <v>0</v>
      </c>
      <c r="AL15191" s="340">
        <f t="shared" si="2381"/>
        <v>0</v>
      </c>
      <c r="AM15191" s="340">
        <f t="shared" si="2381"/>
        <v>0</v>
      </c>
    </row>
    <row r="15192" spans="1:39" x14ac:dyDescent="0.35">
      <c r="A15192" s="337">
        <v>37105</v>
      </c>
      <c r="B15192" s="338">
        <f t="shared" si="2374"/>
        <v>2001</v>
      </c>
      <c r="C15192" s="338">
        <f t="shared" si="2375"/>
        <v>8</v>
      </c>
      <c r="D15192" s="338">
        <f t="shared" si="2376"/>
        <v>2</v>
      </c>
      <c r="E15192" s="334">
        <v>0</v>
      </c>
      <c r="F15192" s="334">
        <v>0</v>
      </c>
      <c r="G15192" s="334">
        <v>0</v>
      </c>
      <c r="H15192" s="334">
        <v>0</v>
      </c>
      <c r="I15192" s="334">
        <v>0</v>
      </c>
      <c r="J15192" s="334">
        <v>0</v>
      </c>
      <c r="K15192" s="334">
        <v>0</v>
      </c>
      <c r="L15192" s="334">
        <v>0</v>
      </c>
      <c r="M15192" s="334">
        <v>0</v>
      </c>
      <c r="N15192" s="334">
        <v>0</v>
      </c>
      <c r="O15192" s="334">
        <v>0</v>
      </c>
      <c r="P15192" s="334">
        <v>0</v>
      </c>
      <c r="Q15192" s="334">
        <v>0</v>
      </c>
      <c r="R15192" s="334">
        <v>0</v>
      </c>
      <c r="S15192" s="334">
        <v>0</v>
      </c>
      <c r="T15192" s="334">
        <v>0</v>
      </c>
      <c r="U15192" s="334">
        <v>0</v>
      </c>
      <c r="V15192" s="334">
        <v>0</v>
      </c>
      <c r="W15192" s="334">
        <v>0</v>
      </c>
      <c r="X15192" s="334">
        <v>0</v>
      </c>
      <c r="Y15192" s="334">
        <v>0</v>
      </c>
      <c r="Z15192" s="334">
        <v>0</v>
      </c>
      <c r="AA15192" s="334">
        <v>0</v>
      </c>
      <c r="AB15192" s="334">
        <v>0</v>
      </c>
      <c r="AD15192" s="334">
        <v>0</v>
      </c>
      <c r="AE15192" s="334">
        <f t="shared" si="2377"/>
        <v>0</v>
      </c>
      <c r="AF15192" s="334">
        <f t="shared" si="2378"/>
        <v>0</v>
      </c>
      <c r="AG15192" s="340">
        <f t="shared" si="2379"/>
        <v>0</v>
      </c>
      <c r="AI15192" s="340">
        <f t="shared" si="2381"/>
        <v>0</v>
      </c>
      <c r="AJ15192" s="340">
        <f t="shared" si="2381"/>
        <v>0</v>
      </c>
      <c r="AK15192" s="340">
        <f t="shared" si="2381"/>
        <v>0</v>
      </c>
      <c r="AL15192" s="340">
        <f t="shared" si="2381"/>
        <v>0</v>
      </c>
      <c r="AM15192" s="340">
        <f t="shared" si="2381"/>
        <v>0</v>
      </c>
    </row>
    <row r="15193" spans="1:39" x14ac:dyDescent="0.35">
      <c r="A15193" s="337">
        <v>37106</v>
      </c>
      <c r="B15193" s="338">
        <f t="shared" si="2374"/>
        <v>2001</v>
      </c>
      <c r="C15193" s="338">
        <f t="shared" si="2375"/>
        <v>8</v>
      </c>
      <c r="D15193" s="338">
        <f t="shared" si="2376"/>
        <v>3</v>
      </c>
      <c r="E15193" s="334">
        <v>0</v>
      </c>
      <c r="F15193" s="334">
        <v>0</v>
      </c>
      <c r="G15193" s="334">
        <v>0</v>
      </c>
      <c r="H15193" s="334">
        <v>0</v>
      </c>
      <c r="I15193" s="334">
        <v>0</v>
      </c>
      <c r="J15193" s="334">
        <v>0</v>
      </c>
      <c r="K15193" s="334">
        <v>0</v>
      </c>
      <c r="L15193" s="334">
        <v>0</v>
      </c>
      <c r="M15193" s="334">
        <v>0</v>
      </c>
      <c r="N15193" s="334">
        <v>0</v>
      </c>
      <c r="O15193" s="334">
        <v>0</v>
      </c>
      <c r="P15193" s="334">
        <v>0</v>
      </c>
      <c r="Q15193" s="334">
        <v>0</v>
      </c>
      <c r="R15193" s="334">
        <v>0</v>
      </c>
      <c r="S15193" s="334">
        <v>0</v>
      </c>
      <c r="T15193" s="334">
        <v>0</v>
      </c>
      <c r="U15193" s="334">
        <v>0</v>
      </c>
      <c r="V15193" s="334">
        <v>0</v>
      </c>
      <c r="W15193" s="334">
        <v>0</v>
      </c>
      <c r="X15193" s="334">
        <v>0</v>
      </c>
      <c r="Y15193" s="334">
        <v>0</v>
      </c>
      <c r="Z15193" s="334">
        <v>0</v>
      </c>
      <c r="AA15193" s="334">
        <v>0</v>
      </c>
      <c r="AB15193" s="334">
        <v>0</v>
      </c>
      <c r="AD15193" s="334">
        <v>0</v>
      </c>
      <c r="AE15193" s="334">
        <f t="shared" si="2377"/>
        <v>0</v>
      </c>
      <c r="AF15193" s="334">
        <f t="shared" si="2378"/>
        <v>0</v>
      </c>
      <c r="AG15193" s="340">
        <f t="shared" si="2379"/>
        <v>0</v>
      </c>
      <c r="AI15193" s="340">
        <f t="shared" si="2381"/>
        <v>0</v>
      </c>
      <c r="AJ15193" s="340">
        <f t="shared" si="2381"/>
        <v>0</v>
      </c>
      <c r="AK15193" s="340">
        <f t="shared" si="2381"/>
        <v>0</v>
      </c>
      <c r="AL15193" s="340">
        <f t="shared" si="2381"/>
        <v>0</v>
      </c>
      <c r="AM15193" s="340">
        <f t="shared" si="2381"/>
        <v>0</v>
      </c>
    </row>
    <row r="15194" spans="1:39" x14ac:dyDescent="0.35">
      <c r="A15194" s="337">
        <v>37107</v>
      </c>
      <c r="B15194" s="338">
        <f t="shared" si="2374"/>
        <v>2001</v>
      </c>
      <c r="C15194" s="338">
        <f t="shared" si="2375"/>
        <v>8</v>
      </c>
      <c r="D15194" s="338">
        <f t="shared" si="2376"/>
        <v>4</v>
      </c>
      <c r="E15194" s="334">
        <v>0</v>
      </c>
      <c r="F15194" s="334">
        <v>0</v>
      </c>
      <c r="G15194" s="334">
        <v>0</v>
      </c>
      <c r="H15194" s="334">
        <v>0</v>
      </c>
      <c r="I15194" s="334">
        <v>0</v>
      </c>
      <c r="J15194" s="334">
        <v>0</v>
      </c>
      <c r="K15194" s="334">
        <v>0</v>
      </c>
      <c r="L15194" s="334">
        <v>0</v>
      </c>
      <c r="M15194" s="334">
        <v>0</v>
      </c>
      <c r="N15194" s="334">
        <v>0</v>
      </c>
      <c r="O15194" s="334">
        <v>0</v>
      </c>
      <c r="P15194" s="334">
        <v>0</v>
      </c>
      <c r="Q15194" s="334">
        <v>0</v>
      </c>
      <c r="R15194" s="334">
        <v>0</v>
      </c>
      <c r="S15194" s="334">
        <v>0</v>
      </c>
      <c r="T15194" s="334">
        <v>0</v>
      </c>
      <c r="U15194" s="334">
        <v>0</v>
      </c>
      <c r="V15194" s="334">
        <v>0</v>
      </c>
      <c r="W15194" s="334">
        <v>0</v>
      </c>
      <c r="X15194" s="334">
        <v>0</v>
      </c>
      <c r="Y15194" s="334">
        <v>0</v>
      </c>
      <c r="Z15194" s="334">
        <v>0</v>
      </c>
      <c r="AA15194" s="334">
        <v>0</v>
      </c>
      <c r="AB15194" s="334">
        <v>0</v>
      </c>
      <c r="AD15194" s="334">
        <v>0</v>
      </c>
      <c r="AE15194" s="334">
        <f t="shared" si="2377"/>
        <v>0</v>
      </c>
      <c r="AF15194" s="334">
        <f t="shared" si="2378"/>
        <v>0</v>
      </c>
      <c r="AG15194" s="340">
        <f t="shared" si="2379"/>
        <v>0</v>
      </c>
      <c r="AI15194" s="340">
        <f t="shared" si="2381"/>
        <v>0</v>
      </c>
      <c r="AJ15194" s="340">
        <f t="shared" si="2381"/>
        <v>0</v>
      </c>
      <c r="AK15194" s="340">
        <f t="shared" si="2381"/>
        <v>0</v>
      </c>
      <c r="AL15194" s="340">
        <f t="shared" si="2381"/>
        <v>0</v>
      </c>
      <c r="AM15194" s="340">
        <f t="shared" si="2381"/>
        <v>0</v>
      </c>
    </row>
    <row r="15195" spans="1:39" x14ac:dyDescent="0.35">
      <c r="A15195" s="337">
        <v>37108</v>
      </c>
      <c r="B15195" s="338">
        <f t="shared" si="2374"/>
        <v>2001</v>
      </c>
      <c r="C15195" s="338">
        <f t="shared" si="2375"/>
        <v>8</v>
      </c>
      <c r="D15195" s="338">
        <f t="shared" si="2376"/>
        <v>5</v>
      </c>
      <c r="E15195" s="334">
        <v>0</v>
      </c>
      <c r="F15195" s="334">
        <v>0</v>
      </c>
      <c r="G15195" s="334">
        <v>0</v>
      </c>
      <c r="H15195" s="334">
        <v>0</v>
      </c>
      <c r="I15195" s="334">
        <v>0</v>
      </c>
      <c r="J15195" s="334">
        <v>0</v>
      </c>
      <c r="K15195" s="334">
        <v>0</v>
      </c>
      <c r="L15195" s="334">
        <v>0</v>
      </c>
      <c r="M15195" s="334">
        <v>0</v>
      </c>
      <c r="N15195" s="334">
        <v>0</v>
      </c>
      <c r="O15195" s="334">
        <v>0</v>
      </c>
      <c r="P15195" s="334">
        <v>0</v>
      </c>
      <c r="Q15195" s="334">
        <v>0</v>
      </c>
      <c r="R15195" s="334">
        <v>0</v>
      </c>
      <c r="S15195" s="334">
        <v>0</v>
      </c>
      <c r="T15195" s="334">
        <v>0</v>
      </c>
      <c r="U15195" s="334">
        <v>0</v>
      </c>
      <c r="V15195" s="334">
        <v>0</v>
      </c>
      <c r="W15195" s="334">
        <v>0</v>
      </c>
      <c r="X15195" s="334">
        <v>0</v>
      </c>
      <c r="Y15195" s="334">
        <v>0</v>
      </c>
      <c r="Z15195" s="334">
        <v>0</v>
      </c>
      <c r="AA15195" s="334">
        <v>0</v>
      </c>
      <c r="AB15195" s="334">
        <v>0</v>
      </c>
      <c r="AD15195" s="334">
        <v>0</v>
      </c>
      <c r="AE15195" s="334">
        <f t="shared" si="2377"/>
        <v>0</v>
      </c>
      <c r="AF15195" s="334">
        <f t="shared" si="2378"/>
        <v>0</v>
      </c>
      <c r="AG15195" s="340">
        <f t="shared" si="2379"/>
        <v>0</v>
      </c>
      <c r="AI15195" s="340">
        <f t="shared" si="2381"/>
        <v>0</v>
      </c>
      <c r="AJ15195" s="340">
        <f t="shared" si="2381"/>
        <v>0</v>
      </c>
      <c r="AK15195" s="340">
        <f t="shared" si="2381"/>
        <v>0</v>
      </c>
      <c r="AL15195" s="340">
        <f t="shared" si="2381"/>
        <v>0</v>
      </c>
      <c r="AM15195" s="340">
        <f t="shared" si="2381"/>
        <v>0</v>
      </c>
    </row>
    <row r="15196" spans="1:39" x14ac:dyDescent="0.35">
      <c r="A15196" s="337">
        <v>37109</v>
      </c>
      <c r="B15196" s="338">
        <f t="shared" si="2374"/>
        <v>2001</v>
      </c>
      <c r="C15196" s="338">
        <f t="shared" si="2375"/>
        <v>8</v>
      </c>
      <c r="D15196" s="338">
        <f t="shared" si="2376"/>
        <v>6</v>
      </c>
      <c r="E15196" s="334">
        <v>0</v>
      </c>
      <c r="F15196" s="334">
        <v>0</v>
      </c>
      <c r="G15196" s="334">
        <v>0</v>
      </c>
      <c r="H15196" s="334">
        <v>0</v>
      </c>
      <c r="I15196" s="334">
        <v>0</v>
      </c>
      <c r="J15196" s="334">
        <v>0</v>
      </c>
      <c r="K15196" s="334">
        <v>0</v>
      </c>
      <c r="L15196" s="334">
        <v>0</v>
      </c>
      <c r="M15196" s="334">
        <v>0</v>
      </c>
      <c r="N15196" s="334">
        <v>0</v>
      </c>
      <c r="O15196" s="334">
        <v>0</v>
      </c>
      <c r="P15196" s="334">
        <v>0</v>
      </c>
      <c r="Q15196" s="334">
        <v>0</v>
      </c>
      <c r="R15196" s="334">
        <v>0</v>
      </c>
      <c r="S15196" s="334">
        <v>0</v>
      </c>
      <c r="T15196" s="334">
        <v>0</v>
      </c>
      <c r="U15196" s="334">
        <v>0</v>
      </c>
      <c r="V15196" s="334">
        <v>0</v>
      </c>
      <c r="W15196" s="334">
        <v>0</v>
      </c>
      <c r="X15196" s="334">
        <v>0</v>
      </c>
      <c r="Y15196" s="334">
        <v>0</v>
      </c>
      <c r="Z15196" s="334">
        <v>0</v>
      </c>
      <c r="AA15196" s="334">
        <v>0</v>
      </c>
      <c r="AB15196" s="334">
        <v>0</v>
      </c>
      <c r="AD15196" s="334">
        <v>0</v>
      </c>
      <c r="AE15196" s="334">
        <f t="shared" si="2377"/>
        <v>0</v>
      </c>
      <c r="AF15196" s="334">
        <f t="shared" si="2378"/>
        <v>0</v>
      </c>
      <c r="AG15196" s="340">
        <f t="shared" si="2379"/>
        <v>0</v>
      </c>
      <c r="AI15196" s="340">
        <f t="shared" si="2381"/>
        <v>0</v>
      </c>
      <c r="AJ15196" s="340">
        <f t="shared" si="2381"/>
        <v>0</v>
      </c>
      <c r="AK15196" s="340">
        <f t="shared" si="2381"/>
        <v>0</v>
      </c>
      <c r="AL15196" s="340">
        <f t="shared" si="2381"/>
        <v>0</v>
      </c>
      <c r="AM15196" s="340">
        <f t="shared" si="2381"/>
        <v>0</v>
      </c>
    </row>
    <row r="15197" spans="1:39" x14ac:dyDescent="0.35">
      <c r="A15197" s="337">
        <v>37110</v>
      </c>
      <c r="B15197" s="338">
        <f t="shared" si="2374"/>
        <v>2001</v>
      </c>
      <c r="C15197" s="338">
        <f t="shared" si="2375"/>
        <v>8</v>
      </c>
      <c r="D15197" s="338">
        <f t="shared" si="2376"/>
        <v>7</v>
      </c>
      <c r="E15197" s="334">
        <v>0</v>
      </c>
      <c r="F15197" s="334">
        <v>0</v>
      </c>
      <c r="G15197" s="334">
        <v>0</v>
      </c>
      <c r="H15197" s="334">
        <v>0</v>
      </c>
      <c r="I15197" s="334">
        <v>0</v>
      </c>
      <c r="J15197" s="334">
        <v>0</v>
      </c>
      <c r="K15197" s="334">
        <v>0</v>
      </c>
      <c r="L15197" s="334">
        <v>0</v>
      </c>
      <c r="M15197" s="334">
        <v>0</v>
      </c>
      <c r="N15197" s="334">
        <v>0</v>
      </c>
      <c r="O15197" s="334">
        <v>0</v>
      </c>
      <c r="P15197" s="334">
        <v>0</v>
      </c>
      <c r="Q15197" s="334">
        <v>0</v>
      </c>
      <c r="R15197" s="334">
        <v>0</v>
      </c>
      <c r="S15197" s="334">
        <v>0</v>
      </c>
      <c r="T15197" s="334">
        <v>0</v>
      </c>
      <c r="U15197" s="334">
        <v>0</v>
      </c>
      <c r="V15197" s="334">
        <v>0</v>
      </c>
      <c r="W15197" s="334">
        <v>0</v>
      </c>
      <c r="X15197" s="334">
        <v>0</v>
      </c>
      <c r="Y15197" s="334">
        <v>0</v>
      </c>
      <c r="Z15197" s="334">
        <v>0</v>
      </c>
      <c r="AA15197" s="334">
        <v>0</v>
      </c>
      <c r="AB15197" s="334">
        <v>0</v>
      </c>
      <c r="AD15197" s="334">
        <v>0</v>
      </c>
      <c r="AE15197" s="334">
        <f t="shared" si="2377"/>
        <v>0</v>
      </c>
      <c r="AF15197" s="334">
        <f t="shared" si="2378"/>
        <v>0</v>
      </c>
      <c r="AG15197" s="340">
        <f t="shared" si="2379"/>
        <v>0</v>
      </c>
      <c r="AI15197" s="340">
        <f t="shared" si="2381"/>
        <v>0</v>
      </c>
      <c r="AJ15197" s="340">
        <f t="shared" si="2381"/>
        <v>0</v>
      </c>
      <c r="AK15197" s="340">
        <f t="shared" si="2381"/>
        <v>0</v>
      </c>
      <c r="AL15197" s="340">
        <f t="shared" si="2381"/>
        <v>0</v>
      </c>
      <c r="AM15197" s="340">
        <f t="shared" si="2381"/>
        <v>0</v>
      </c>
    </row>
    <row r="15198" spans="1:39" x14ac:dyDescent="0.35">
      <c r="A15198" s="337">
        <v>37111</v>
      </c>
      <c r="B15198" s="338">
        <f t="shared" si="2374"/>
        <v>2001</v>
      </c>
      <c r="C15198" s="338">
        <f t="shared" si="2375"/>
        <v>8</v>
      </c>
      <c r="D15198" s="338">
        <f t="shared" si="2376"/>
        <v>8</v>
      </c>
      <c r="E15198" s="334">
        <v>0</v>
      </c>
      <c r="F15198" s="334">
        <v>0.9</v>
      </c>
      <c r="G15198" s="334">
        <v>0</v>
      </c>
      <c r="H15198" s="334">
        <v>3</v>
      </c>
      <c r="I15198" s="334">
        <v>3.7</v>
      </c>
      <c r="J15198" s="334">
        <v>0.7</v>
      </c>
      <c r="K15198" s="334">
        <v>1.9</v>
      </c>
      <c r="L15198" s="334">
        <v>1.2</v>
      </c>
      <c r="M15198" s="334">
        <v>0</v>
      </c>
      <c r="N15198" s="334">
        <v>0</v>
      </c>
      <c r="O15198" s="334">
        <v>0.2</v>
      </c>
      <c r="P15198" s="334">
        <v>0</v>
      </c>
      <c r="Q15198" s="334">
        <v>0</v>
      </c>
      <c r="R15198" s="334">
        <v>0</v>
      </c>
      <c r="S15198" s="334">
        <v>0</v>
      </c>
      <c r="T15198" s="334">
        <v>0</v>
      </c>
      <c r="U15198" s="334">
        <v>0</v>
      </c>
      <c r="V15198" s="334">
        <v>0</v>
      </c>
      <c r="W15198" s="334">
        <v>0</v>
      </c>
      <c r="X15198" s="334">
        <v>0</v>
      </c>
      <c r="Y15198" s="334">
        <v>0</v>
      </c>
      <c r="Z15198" s="334">
        <v>0</v>
      </c>
      <c r="AA15198" s="334">
        <v>0</v>
      </c>
      <c r="AB15198" s="334">
        <v>0</v>
      </c>
      <c r="AD15198" s="334">
        <v>11.6</v>
      </c>
      <c r="AE15198" s="334">
        <f t="shared" si="2377"/>
        <v>11.6</v>
      </c>
      <c r="AF15198" s="334">
        <f t="shared" si="2378"/>
        <v>11.599999999999998</v>
      </c>
      <c r="AG15198" s="340">
        <f t="shared" si="2379"/>
        <v>1.7763568394002505E-15</v>
      </c>
      <c r="AI15198" s="340">
        <f t="shared" si="2381"/>
        <v>0</v>
      </c>
      <c r="AJ15198" s="340">
        <f t="shared" si="2381"/>
        <v>0</v>
      </c>
      <c r="AK15198" s="340">
        <f t="shared" si="2381"/>
        <v>0</v>
      </c>
      <c r="AL15198" s="340">
        <f t="shared" si="2381"/>
        <v>11.599999999999998</v>
      </c>
      <c r="AM15198" s="340">
        <f t="shared" si="2381"/>
        <v>0</v>
      </c>
    </row>
    <row r="15199" spans="1:39" x14ac:dyDescent="0.35">
      <c r="A15199" s="337">
        <v>37112</v>
      </c>
      <c r="B15199" s="338">
        <f t="shared" si="2374"/>
        <v>2001</v>
      </c>
      <c r="C15199" s="338">
        <f t="shared" si="2375"/>
        <v>8</v>
      </c>
      <c r="D15199" s="338">
        <f t="shared" si="2376"/>
        <v>9</v>
      </c>
      <c r="E15199" s="334">
        <v>0</v>
      </c>
      <c r="F15199" s="334">
        <v>0</v>
      </c>
      <c r="G15199" s="334">
        <v>0</v>
      </c>
      <c r="H15199" s="334">
        <v>0</v>
      </c>
      <c r="I15199" s="334">
        <v>0</v>
      </c>
      <c r="J15199" s="334">
        <v>0</v>
      </c>
      <c r="K15199" s="334">
        <v>0</v>
      </c>
      <c r="L15199" s="334">
        <v>0</v>
      </c>
      <c r="M15199" s="334">
        <v>0</v>
      </c>
      <c r="N15199" s="334">
        <v>0</v>
      </c>
      <c r="O15199" s="334">
        <v>0</v>
      </c>
      <c r="P15199" s="334">
        <v>0</v>
      </c>
      <c r="Q15199" s="334">
        <v>0</v>
      </c>
      <c r="R15199" s="334">
        <v>0</v>
      </c>
      <c r="S15199" s="334">
        <v>0</v>
      </c>
      <c r="T15199" s="334">
        <v>0</v>
      </c>
      <c r="U15199" s="334">
        <v>0</v>
      </c>
      <c r="V15199" s="334">
        <v>0</v>
      </c>
      <c r="W15199" s="334">
        <v>0</v>
      </c>
      <c r="X15199" s="334">
        <v>0</v>
      </c>
      <c r="Y15199" s="334">
        <v>0</v>
      </c>
      <c r="Z15199" s="334">
        <v>0</v>
      </c>
      <c r="AA15199" s="334">
        <v>0</v>
      </c>
      <c r="AB15199" s="334">
        <v>0</v>
      </c>
      <c r="AD15199" s="334">
        <v>0</v>
      </c>
      <c r="AE15199" s="334">
        <f t="shared" si="2377"/>
        <v>0</v>
      </c>
      <c r="AF15199" s="334">
        <f t="shared" si="2378"/>
        <v>0</v>
      </c>
      <c r="AG15199" s="340">
        <f t="shared" si="2379"/>
        <v>0</v>
      </c>
      <c r="AI15199" s="340">
        <f t="shared" si="2381"/>
        <v>0</v>
      </c>
      <c r="AJ15199" s="340">
        <f t="shared" si="2381"/>
        <v>0</v>
      </c>
      <c r="AK15199" s="340">
        <f t="shared" si="2381"/>
        <v>0</v>
      </c>
      <c r="AL15199" s="340">
        <f t="shared" si="2381"/>
        <v>0</v>
      </c>
      <c r="AM15199" s="340">
        <f t="shared" si="2381"/>
        <v>0</v>
      </c>
    </row>
    <row r="15200" spans="1:39" x14ac:dyDescent="0.35">
      <c r="A15200" s="337">
        <v>37113</v>
      </c>
      <c r="B15200" s="338">
        <f t="shared" si="2374"/>
        <v>2001</v>
      </c>
      <c r="C15200" s="338">
        <f t="shared" si="2375"/>
        <v>8</v>
      </c>
      <c r="D15200" s="338">
        <f t="shared" si="2376"/>
        <v>10</v>
      </c>
      <c r="E15200" s="334">
        <v>0</v>
      </c>
      <c r="F15200" s="334">
        <v>0</v>
      </c>
      <c r="G15200" s="334">
        <v>0</v>
      </c>
      <c r="H15200" s="334">
        <v>0</v>
      </c>
      <c r="I15200" s="334">
        <v>0</v>
      </c>
      <c r="J15200" s="334">
        <v>0</v>
      </c>
      <c r="K15200" s="334">
        <v>0</v>
      </c>
      <c r="L15200" s="334">
        <v>0</v>
      </c>
      <c r="M15200" s="334">
        <v>0</v>
      </c>
      <c r="N15200" s="334">
        <v>0</v>
      </c>
      <c r="O15200" s="334">
        <v>0</v>
      </c>
      <c r="P15200" s="334">
        <v>0</v>
      </c>
      <c r="Q15200" s="334">
        <v>0</v>
      </c>
      <c r="R15200" s="334">
        <v>0</v>
      </c>
      <c r="S15200" s="334">
        <v>0</v>
      </c>
      <c r="T15200" s="334">
        <v>0</v>
      </c>
      <c r="U15200" s="334">
        <v>0</v>
      </c>
      <c r="V15200" s="334">
        <v>0</v>
      </c>
      <c r="W15200" s="334">
        <v>0</v>
      </c>
      <c r="X15200" s="334">
        <v>0</v>
      </c>
      <c r="Y15200" s="334">
        <v>0</v>
      </c>
      <c r="Z15200" s="334">
        <v>0</v>
      </c>
      <c r="AA15200" s="334">
        <v>0</v>
      </c>
      <c r="AB15200" s="334">
        <v>0</v>
      </c>
      <c r="AD15200" s="334">
        <v>0</v>
      </c>
      <c r="AE15200" s="334">
        <f t="shared" si="2377"/>
        <v>0</v>
      </c>
      <c r="AF15200" s="334">
        <f t="shared" si="2378"/>
        <v>0</v>
      </c>
      <c r="AG15200" s="340">
        <f t="shared" si="2379"/>
        <v>0</v>
      </c>
      <c r="AI15200" s="340">
        <f t="shared" si="2381"/>
        <v>0</v>
      </c>
      <c r="AJ15200" s="340">
        <f t="shared" si="2381"/>
        <v>0</v>
      </c>
      <c r="AK15200" s="340">
        <f t="shared" si="2381"/>
        <v>0</v>
      </c>
      <c r="AL15200" s="340">
        <f t="shared" si="2381"/>
        <v>0</v>
      </c>
      <c r="AM15200" s="340">
        <f t="shared" si="2381"/>
        <v>0</v>
      </c>
    </row>
    <row r="15201" spans="1:39" x14ac:dyDescent="0.35">
      <c r="A15201" s="337">
        <v>37114</v>
      </c>
      <c r="B15201" s="338">
        <f t="shared" si="2374"/>
        <v>2001</v>
      </c>
      <c r="C15201" s="338">
        <f t="shared" si="2375"/>
        <v>8</v>
      </c>
      <c r="D15201" s="338">
        <f t="shared" si="2376"/>
        <v>11</v>
      </c>
      <c r="E15201" s="334">
        <v>0</v>
      </c>
      <c r="F15201" s="334">
        <v>0</v>
      </c>
      <c r="G15201" s="334">
        <v>0</v>
      </c>
      <c r="H15201" s="334">
        <v>0</v>
      </c>
      <c r="I15201" s="334">
        <v>0</v>
      </c>
      <c r="J15201" s="334">
        <v>0</v>
      </c>
      <c r="K15201" s="334">
        <v>0</v>
      </c>
      <c r="L15201" s="334">
        <v>0</v>
      </c>
      <c r="M15201" s="334">
        <v>0</v>
      </c>
      <c r="N15201" s="334">
        <v>0</v>
      </c>
      <c r="O15201" s="334">
        <v>0</v>
      </c>
      <c r="P15201" s="334">
        <v>0</v>
      </c>
      <c r="Q15201" s="334">
        <v>0</v>
      </c>
      <c r="R15201" s="334">
        <v>0</v>
      </c>
      <c r="S15201" s="334">
        <v>0</v>
      </c>
      <c r="T15201" s="334">
        <v>0</v>
      </c>
      <c r="U15201" s="334">
        <v>0</v>
      </c>
      <c r="V15201" s="334">
        <v>0</v>
      </c>
      <c r="W15201" s="334">
        <v>0</v>
      </c>
      <c r="X15201" s="334">
        <v>0</v>
      </c>
      <c r="Y15201" s="334">
        <v>0</v>
      </c>
      <c r="Z15201" s="334">
        <v>0</v>
      </c>
      <c r="AA15201" s="334">
        <v>0</v>
      </c>
      <c r="AB15201" s="334">
        <v>0</v>
      </c>
      <c r="AD15201" s="334">
        <v>0</v>
      </c>
      <c r="AE15201" s="334">
        <f t="shared" si="2377"/>
        <v>0</v>
      </c>
      <c r="AF15201" s="334">
        <f t="shared" si="2378"/>
        <v>0</v>
      </c>
      <c r="AG15201" s="340">
        <f t="shared" si="2379"/>
        <v>0</v>
      </c>
      <c r="AI15201" s="340">
        <f t="shared" si="2381"/>
        <v>0</v>
      </c>
      <c r="AJ15201" s="340">
        <f t="shared" si="2381"/>
        <v>0</v>
      </c>
      <c r="AK15201" s="340">
        <f t="shared" si="2381"/>
        <v>0</v>
      </c>
      <c r="AL15201" s="340">
        <f t="shared" si="2381"/>
        <v>0</v>
      </c>
      <c r="AM15201" s="340">
        <f t="shared" si="2381"/>
        <v>0</v>
      </c>
    </row>
    <row r="15202" spans="1:39" x14ac:dyDescent="0.35">
      <c r="A15202" s="337">
        <v>37115</v>
      </c>
      <c r="B15202" s="338">
        <f t="shared" si="2374"/>
        <v>2001</v>
      </c>
      <c r="C15202" s="338">
        <f t="shared" si="2375"/>
        <v>8</v>
      </c>
      <c r="D15202" s="338">
        <f t="shared" si="2376"/>
        <v>12</v>
      </c>
      <c r="E15202" s="334">
        <v>0</v>
      </c>
      <c r="F15202" s="334">
        <v>0</v>
      </c>
      <c r="G15202" s="334">
        <v>0</v>
      </c>
      <c r="H15202" s="334">
        <v>0</v>
      </c>
      <c r="I15202" s="334">
        <v>0</v>
      </c>
      <c r="J15202" s="334">
        <v>0</v>
      </c>
      <c r="K15202" s="334">
        <v>0</v>
      </c>
      <c r="L15202" s="334">
        <v>0</v>
      </c>
      <c r="M15202" s="334">
        <v>0</v>
      </c>
      <c r="N15202" s="334">
        <v>0</v>
      </c>
      <c r="O15202" s="334">
        <v>0</v>
      </c>
      <c r="P15202" s="334">
        <v>0</v>
      </c>
      <c r="Q15202" s="334">
        <v>0</v>
      </c>
      <c r="R15202" s="334">
        <v>0</v>
      </c>
      <c r="S15202" s="334">
        <v>0</v>
      </c>
      <c r="T15202" s="334">
        <v>0</v>
      </c>
      <c r="U15202" s="334">
        <v>0</v>
      </c>
      <c r="V15202" s="334">
        <v>0</v>
      </c>
      <c r="W15202" s="334">
        <v>0</v>
      </c>
      <c r="X15202" s="334">
        <v>0</v>
      </c>
      <c r="Y15202" s="334">
        <v>0</v>
      </c>
      <c r="Z15202" s="334">
        <v>0</v>
      </c>
      <c r="AA15202" s="334">
        <v>0</v>
      </c>
      <c r="AB15202" s="334">
        <v>0</v>
      </c>
      <c r="AD15202" s="334">
        <v>0</v>
      </c>
      <c r="AE15202" s="334">
        <f t="shared" si="2377"/>
        <v>0</v>
      </c>
      <c r="AF15202" s="334">
        <f t="shared" si="2378"/>
        <v>0</v>
      </c>
      <c r="AG15202" s="340">
        <f t="shared" si="2379"/>
        <v>0</v>
      </c>
      <c r="AI15202" s="340">
        <f t="shared" si="2381"/>
        <v>0</v>
      </c>
      <c r="AJ15202" s="340">
        <f t="shared" si="2381"/>
        <v>0</v>
      </c>
      <c r="AK15202" s="340">
        <f t="shared" si="2381"/>
        <v>0</v>
      </c>
      <c r="AL15202" s="340">
        <f t="shared" si="2381"/>
        <v>0</v>
      </c>
      <c r="AM15202" s="340">
        <f t="shared" si="2381"/>
        <v>0</v>
      </c>
    </row>
    <row r="15203" spans="1:39" x14ac:dyDescent="0.35">
      <c r="A15203" s="337">
        <v>37116</v>
      </c>
      <c r="B15203" s="338">
        <f t="shared" si="2374"/>
        <v>2001</v>
      </c>
      <c r="C15203" s="338">
        <f t="shared" si="2375"/>
        <v>8</v>
      </c>
      <c r="D15203" s="338">
        <f t="shared" si="2376"/>
        <v>13</v>
      </c>
      <c r="E15203" s="334">
        <v>0</v>
      </c>
      <c r="F15203" s="334">
        <v>0</v>
      </c>
      <c r="G15203" s="334">
        <v>0</v>
      </c>
      <c r="H15203" s="334">
        <v>0</v>
      </c>
      <c r="I15203" s="334">
        <v>0</v>
      </c>
      <c r="J15203" s="334">
        <v>0</v>
      </c>
      <c r="K15203" s="334">
        <v>0</v>
      </c>
      <c r="L15203" s="334">
        <v>0</v>
      </c>
      <c r="M15203" s="334">
        <v>0</v>
      </c>
      <c r="N15203" s="334">
        <v>0</v>
      </c>
      <c r="O15203" s="334">
        <v>0</v>
      </c>
      <c r="P15203" s="334">
        <v>0</v>
      </c>
      <c r="Q15203" s="334">
        <v>0</v>
      </c>
      <c r="R15203" s="334">
        <v>0</v>
      </c>
      <c r="S15203" s="334">
        <v>0</v>
      </c>
      <c r="T15203" s="334">
        <v>0</v>
      </c>
      <c r="U15203" s="334">
        <v>0</v>
      </c>
      <c r="V15203" s="334">
        <v>0</v>
      </c>
      <c r="W15203" s="334">
        <v>0</v>
      </c>
      <c r="X15203" s="334">
        <v>0</v>
      </c>
      <c r="Y15203" s="334">
        <v>0</v>
      </c>
      <c r="Z15203" s="334">
        <v>0</v>
      </c>
      <c r="AA15203" s="334">
        <v>0</v>
      </c>
      <c r="AB15203" s="334">
        <v>0</v>
      </c>
      <c r="AD15203" s="334">
        <v>0</v>
      </c>
      <c r="AE15203" s="334">
        <f t="shared" si="2377"/>
        <v>0</v>
      </c>
      <c r="AF15203" s="334">
        <f t="shared" si="2378"/>
        <v>0</v>
      </c>
      <c r="AG15203" s="340">
        <f t="shared" si="2379"/>
        <v>0</v>
      </c>
      <c r="AI15203" s="340">
        <f t="shared" si="2381"/>
        <v>0</v>
      </c>
      <c r="AJ15203" s="340">
        <f t="shared" si="2381"/>
        <v>0</v>
      </c>
      <c r="AK15203" s="340">
        <f t="shared" si="2381"/>
        <v>0</v>
      </c>
      <c r="AL15203" s="340">
        <f t="shared" si="2381"/>
        <v>0</v>
      </c>
      <c r="AM15203" s="340">
        <f t="shared" si="2381"/>
        <v>0</v>
      </c>
    </row>
    <row r="15204" spans="1:39" x14ac:dyDescent="0.35">
      <c r="A15204" s="337">
        <v>37117</v>
      </c>
      <c r="B15204" s="338">
        <f t="shared" si="2374"/>
        <v>2001</v>
      </c>
      <c r="C15204" s="338">
        <f t="shared" si="2375"/>
        <v>8</v>
      </c>
      <c r="D15204" s="338">
        <f t="shared" si="2376"/>
        <v>14</v>
      </c>
      <c r="E15204" s="334">
        <v>0</v>
      </c>
      <c r="F15204" s="334">
        <v>0</v>
      </c>
      <c r="G15204" s="334">
        <v>0</v>
      </c>
      <c r="H15204" s="334">
        <v>0</v>
      </c>
      <c r="I15204" s="334">
        <v>0</v>
      </c>
      <c r="J15204" s="334">
        <v>0</v>
      </c>
      <c r="K15204" s="334">
        <v>0</v>
      </c>
      <c r="L15204" s="334">
        <v>0</v>
      </c>
      <c r="M15204" s="334">
        <v>0</v>
      </c>
      <c r="N15204" s="334">
        <v>0</v>
      </c>
      <c r="O15204" s="334">
        <v>0</v>
      </c>
      <c r="P15204" s="334">
        <v>0</v>
      </c>
      <c r="Q15204" s="334">
        <v>0</v>
      </c>
      <c r="R15204" s="334">
        <v>0</v>
      </c>
      <c r="S15204" s="334">
        <v>0</v>
      </c>
      <c r="T15204" s="334">
        <v>0</v>
      </c>
      <c r="U15204" s="334">
        <v>0</v>
      </c>
      <c r="V15204" s="334">
        <v>0</v>
      </c>
      <c r="W15204" s="334">
        <v>0</v>
      </c>
      <c r="X15204" s="334">
        <v>0</v>
      </c>
      <c r="Y15204" s="334">
        <v>0</v>
      </c>
      <c r="Z15204" s="334">
        <v>0</v>
      </c>
      <c r="AA15204" s="334">
        <v>2.2000000000000002</v>
      </c>
      <c r="AB15204" s="334">
        <v>0.2</v>
      </c>
      <c r="AD15204" s="334">
        <v>2.4</v>
      </c>
      <c r="AE15204" s="334">
        <f t="shared" si="2377"/>
        <v>2.4</v>
      </c>
      <c r="AF15204" s="334">
        <f t="shared" si="2378"/>
        <v>2.4000000000000004</v>
      </c>
      <c r="AG15204" s="340">
        <f t="shared" si="2379"/>
        <v>4.4408920985006262E-16</v>
      </c>
      <c r="AI15204" s="340">
        <f t="shared" ref="AI15204:AM15219" si="2382">IF($C15204=AI$1,$AF15204,0)</f>
        <v>0</v>
      </c>
      <c r="AJ15204" s="340">
        <f t="shared" si="2382"/>
        <v>0</v>
      </c>
      <c r="AK15204" s="340">
        <f t="shared" si="2382"/>
        <v>0</v>
      </c>
      <c r="AL15204" s="340">
        <f t="shared" si="2382"/>
        <v>2.4000000000000004</v>
      </c>
      <c r="AM15204" s="340">
        <f t="shared" si="2382"/>
        <v>0</v>
      </c>
    </row>
    <row r="15205" spans="1:39" x14ac:dyDescent="0.35">
      <c r="A15205" s="337">
        <v>37118</v>
      </c>
      <c r="B15205" s="338">
        <f t="shared" si="2374"/>
        <v>2001</v>
      </c>
      <c r="C15205" s="338">
        <f t="shared" si="2375"/>
        <v>8</v>
      </c>
      <c r="D15205" s="338">
        <f t="shared" si="2376"/>
        <v>15</v>
      </c>
      <c r="E15205" s="334">
        <v>0</v>
      </c>
      <c r="F15205" s="334">
        <v>0</v>
      </c>
      <c r="G15205" s="334">
        <v>0</v>
      </c>
      <c r="H15205" s="334">
        <v>0</v>
      </c>
      <c r="I15205" s="334">
        <v>0</v>
      </c>
      <c r="J15205" s="334">
        <v>0</v>
      </c>
      <c r="K15205" s="334">
        <v>0</v>
      </c>
      <c r="L15205" s="334">
        <v>0</v>
      </c>
      <c r="M15205" s="334">
        <v>0</v>
      </c>
      <c r="N15205" s="334">
        <v>0</v>
      </c>
      <c r="O15205" s="334">
        <v>0</v>
      </c>
      <c r="P15205" s="334">
        <v>0</v>
      </c>
      <c r="Q15205" s="334">
        <v>0</v>
      </c>
      <c r="R15205" s="334">
        <v>0</v>
      </c>
      <c r="S15205" s="334">
        <v>0</v>
      </c>
      <c r="T15205" s="334">
        <v>0</v>
      </c>
      <c r="U15205" s="334">
        <v>0</v>
      </c>
      <c r="V15205" s="334">
        <v>0</v>
      </c>
      <c r="W15205" s="334">
        <v>0</v>
      </c>
      <c r="X15205" s="334">
        <v>0</v>
      </c>
      <c r="Y15205" s="334">
        <v>0</v>
      </c>
      <c r="Z15205" s="334">
        <v>0</v>
      </c>
      <c r="AA15205" s="334">
        <v>0</v>
      </c>
      <c r="AB15205" s="334">
        <v>0</v>
      </c>
      <c r="AD15205" s="334">
        <v>0</v>
      </c>
      <c r="AE15205" s="334">
        <f t="shared" si="2377"/>
        <v>0</v>
      </c>
      <c r="AF15205" s="334">
        <f t="shared" si="2378"/>
        <v>0</v>
      </c>
      <c r="AG15205" s="340">
        <f t="shared" si="2379"/>
        <v>0</v>
      </c>
      <c r="AI15205" s="340">
        <f t="shared" si="2382"/>
        <v>0</v>
      </c>
      <c r="AJ15205" s="340">
        <f t="shared" si="2382"/>
        <v>0</v>
      </c>
      <c r="AK15205" s="340">
        <f t="shared" si="2382"/>
        <v>0</v>
      </c>
      <c r="AL15205" s="340">
        <f t="shared" si="2382"/>
        <v>0</v>
      </c>
      <c r="AM15205" s="340">
        <f t="shared" si="2382"/>
        <v>0</v>
      </c>
    </row>
    <row r="15206" spans="1:39" x14ac:dyDescent="0.35">
      <c r="A15206" s="337">
        <v>37119</v>
      </c>
      <c r="B15206" s="338">
        <f t="shared" si="2374"/>
        <v>2001</v>
      </c>
      <c r="C15206" s="338">
        <f t="shared" si="2375"/>
        <v>8</v>
      </c>
      <c r="D15206" s="338">
        <f t="shared" si="2376"/>
        <v>16</v>
      </c>
      <c r="E15206" s="334">
        <v>0</v>
      </c>
      <c r="F15206" s="334">
        <v>0</v>
      </c>
      <c r="G15206" s="334">
        <v>0</v>
      </c>
      <c r="H15206" s="334">
        <v>0</v>
      </c>
      <c r="I15206" s="334">
        <v>0</v>
      </c>
      <c r="J15206" s="334">
        <v>0</v>
      </c>
      <c r="K15206" s="334">
        <v>0</v>
      </c>
      <c r="L15206" s="334">
        <v>0</v>
      </c>
      <c r="M15206" s="334">
        <v>0</v>
      </c>
      <c r="N15206" s="334">
        <v>0</v>
      </c>
      <c r="O15206" s="334">
        <v>0</v>
      </c>
      <c r="P15206" s="334">
        <v>0</v>
      </c>
      <c r="Q15206" s="334">
        <v>0</v>
      </c>
      <c r="R15206" s="334">
        <v>0</v>
      </c>
      <c r="S15206" s="334">
        <v>0</v>
      </c>
      <c r="T15206" s="334">
        <v>0</v>
      </c>
      <c r="U15206" s="334">
        <v>0</v>
      </c>
      <c r="V15206" s="334">
        <v>0</v>
      </c>
      <c r="W15206" s="334">
        <v>0</v>
      </c>
      <c r="X15206" s="334">
        <v>0</v>
      </c>
      <c r="Y15206" s="334">
        <v>0</v>
      </c>
      <c r="Z15206" s="334">
        <v>0</v>
      </c>
      <c r="AA15206" s="334">
        <v>0</v>
      </c>
      <c r="AB15206" s="334">
        <v>0</v>
      </c>
      <c r="AD15206" s="334">
        <v>0</v>
      </c>
      <c r="AE15206" s="334">
        <f t="shared" si="2377"/>
        <v>0</v>
      </c>
      <c r="AF15206" s="334">
        <f t="shared" si="2378"/>
        <v>0</v>
      </c>
      <c r="AG15206" s="340">
        <f t="shared" si="2379"/>
        <v>0</v>
      </c>
      <c r="AI15206" s="340">
        <f t="shared" si="2382"/>
        <v>0</v>
      </c>
      <c r="AJ15206" s="340">
        <f t="shared" si="2382"/>
        <v>0</v>
      </c>
      <c r="AK15206" s="340">
        <f t="shared" si="2382"/>
        <v>0</v>
      </c>
      <c r="AL15206" s="340">
        <f t="shared" si="2382"/>
        <v>0</v>
      </c>
      <c r="AM15206" s="340">
        <f t="shared" si="2382"/>
        <v>0</v>
      </c>
    </row>
    <row r="15207" spans="1:39" x14ac:dyDescent="0.35">
      <c r="A15207" s="337">
        <v>37120</v>
      </c>
      <c r="B15207" s="338">
        <f t="shared" si="2374"/>
        <v>2001</v>
      </c>
      <c r="C15207" s="338">
        <f t="shared" si="2375"/>
        <v>8</v>
      </c>
      <c r="D15207" s="338">
        <f t="shared" si="2376"/>
        <v>17</v>
      </c>
      <c r="E15207" s="334">
        <v>0</v>
      </c>
      <c r="F15207" s="334">
        <v>0</v>
      </c>
      <c r="G15207" s="334">
        <v>0</v>
      </c>
      <c r="H15207" s="334">
        <v>0</v>
      </c>
      <c r="I15207" s="334">
        <v>0</v>
      </c>
      <c r="J15207" s="334">
        <v>0</v>
      </c>
      <c r="K15207" s="334">
        <v>0</v>
      </c>
      <c r="L15207" s="334">
        <v>0</v>
      </c>
      <c r="M15207" s="334">
        <v>0</v>
      </c>
      <c r="N15207" s="334">
        <v>0</v>
      </c>
      <c r="O15207" s="334">
        <v>0</v>
      </c>
      <c r="P15207" s="334">
        <v>0</v>
      </c>
      <c r="Q15207" s="334">
        <v>0</v>
      </c>
      <c r="R15207" s="334">
        <v>0</v>
      </c>
      <c r="S15207" s="334">
        <v>0</v>
      </c>
      <c r="T15207" s="334">
        <v>0</v>
      </c>
      <c r="U15207" s="334">
        <v>0</v>
      </c>
      <c r="V15207" s="334">
        <v>0</v>
      </c>
      <c r="W15207" s="334">
        <v>0</v>
      </c>
      <c r="X15207" s="334">
        <v>0</v>
      </c>
      <c r="Y15207" s="334">
        <v>0</v>
      </c>
      <c r="Z15207" s="334">
        <v>0</v>
      </c>
      <c r="AA15207" s="334">
        <v>0</v>
      </c>
      <c r="AB15207" s="334">
        <v>0</v>
      </c>
      <c r="AD15207" s="334">
        <v>0</v>
      </c>
      <c r="AE15207" s="334">
        <f t="shared" si="2377"/>
        <v>0</v>
      </c>
      <c r="AF15207" s="334">
        <f t="shared" si="2378"/>
        <v>0</v>
      </c>
      <c r="AG15207" s="340">
        <f t="shared" si="2379"/>
        <v>0</v>
      </c>
      <c r="AI15207" s="340">
        <f t="shared" si="2382"/>
        <v>0</v>
      </c>
      <c r="AJ15207" s="340">
        <f t="shared" si="2382"/>
        <v>0</v>
      </c>
      <c r="AK15207" s="340">
        <f t="shared" si="2382"/>
        <v>0</v>
      </c>
      <c r="AL15207" s="340">
        <f t="shared" si="2382"/>
        <v>0</v>
      </c>
      <c r="AM15207" s="340">
        <f t="shared" si="2382"/>
        <v>0</v>
      </c>
    </row>
    <row r="15208" spans="1:39" x14ac:dyDescent="0.35">
      <c r="A15208" s="337">
        <v>37121</v>
      </c>
      <c r="B15208" s="338">
        <f t="shared" si="2374"/>
        <v>2001</v>
      </c>
      <c r="C15208" s="338">
        <f t="shared" si="2375"/>
        <v>8</v>
      </c>
      <c r="D15208" s="338">
        <f t="shared" si="2376"/>
        <v>18</v>
      </c>
      <c r="E15208" s="334">
        <v>0</v>
      </c>
      <c r="F15208" s="334">
        <v>0</v>
      </c>
      <c r="G15208" s="334">
        <v>0</v>
      </c>
      <c r="H15208" s="334">
        <v>0</v>
      </c>
      <c r="I15208" s="334">
        <v>0</v>
      </c>
      <c r="J15208" s="334">
        <v>0</v>
      </c>
      <c r="K15208" s="334">
        <v>0</v>
      </c>
      <c r="L15208" s="334">
        <v>0</v>
      </c>
      <c r="M15208" s="334">
        <v>0</v>
      </c>
      <c r="N15208" s="334">
        <v>0</v>
      </c>
      <c r="O15208" s="334">
        <v>0</v>
      </c>
      <c r="P15208" s="334">
        <v>0</v>
      </c>
      <c r="Q15208" s="334">
        <v>0</v>
      </c>
      <c r="R15208" s="334">
        <v>0</v>
      </c>
      <c r="S15208" s="334">
        <v>0</v>
      </c>
      <c r="T15208" s="334">
        <v>0</v>
      </c>
      <c r="U15208" s="334">
        <v>0</v>
      </c>
      <c r="V15208" s="334">
        <v>0</v>
      </c>
      <c r="W15208" s="334">
        <v>0</v>
      </c>
      <c r="X15208" s="334">
        <v>0</v>
      </c>
      <c r="Y15208" s="334">
        <v>0</v>
      </c>
      <c r="Z15208" s="334">
        <v>0</v>
      </c>
      <c r="AA15208" s="334">
        <v>0</v>
      </c>
      <c r="AB15208" s="334">
        <v>0</v>
      </c>
      <c r="AD15208" s="334">
        <v>0</v>
      </c>
      <c r="AE15208" s="334">
        <f t="shared" si="2377"/>
        <v>0</v>
      </c>
      <c r="AF15208" s="334">
        <f t="shared" si="2378"/>
        <v>0</v>
      </c>
      <c r="AG15208" s="340">
        <f t="shared" si="2379"/>
        <v>0</v>
      </c>
      <c r="AI15208" s="340">
        <f t="shared" si="2382"/>
        <v>0</v>
      </c>
      <c r="AJ15208" s="340">
        <f t="shared" si="2382"/>
        <v>0</v>
      </c>
      <c r="AK15208" s="340">
        <f t="shared" si="2382"/>
        <v>0</v>
      </c>
      <c r="AL15208" s="340">
        <f t="shared" si="2382"/>
        <v>0</v>
      </c>
      <c r="AM15208" s="340">
        <f t="shared" si="2382"/>
        <v>0</v>
      </c>
    </row>
    <row r="15209" spans="1:39" x14ac:dyDescent="0.35">
      <c r="A15209" s="337">
        <v>37122</v>
      </c>
      <c r="B15209" s="338">
        <f t="shared" si="2374"/>
        <v>2001</v>
      </c>
      <c r="C15209" s="338">
        <f t="shared" si="2375"/>
        <v>8</v>
      </c>
      <c r="D15209" s="338">
        <f t="shared" si="2376"/>
        <v>19</v>
      </c>
      <c r="E15209" s="334">
        <v>0</v>
      </c>
      <c r="F15209" s="334">
        <v>0</v>
      </c>
      <c r="G15209" s="334">
        <v>0.1</v>
      </c>
      <c r="H15209" s="334">
        <v>0</v>
      </c>
      <c r="I15209" s="334">
        <v>0</v>
      </c>
      <c r="J15209" s="334">
        <v>0</v>
      </c>
      <c r="K15209" s="334">
        <v>0</v>
      </c>
      <c r="L15209" s="334">
        <v>0</v>
      </c>
      <c r="M15209" s="334">
        <v>0</v>
      </c>
      <c r="N15209" s="334">
        <v>0</v>
      </c>
      <c r="O15209" s="334">
        <v>0</v>
      </c>
      <c r="P15209" s="334">
        <v>0</v>
      </c>
      <c r="Q15209" s="334">
        <v>0</v>
      </c>
      <c r="R15209" s="334">
        <v>0</v>
      </c>
      <c r="S15209" s="334">
        <v>0</v>
      </c>
      <c r="T15209" s="334">
        <v>0.1</v>
      </c>
      <c r="U15209" s="334">
        <v>0</v>
      </c>
      <c r="V15209" s="334">
        <v>0</v>
      </c>
      <c r="W15209" s="334">
        <v>0</v>
      </c>
      <c r="X15209" s="334">
        <v>0</v>
      </c>
      <c r="Y15209" s="334">
        <v>0</v>
      </c>
      <c r="Z15209" s="334">
        <v>0</v>
      </c>
      <c r="AA15209" s="334">
        <v>0</v>
      </c>
      <c r="AB15209" s="334">
        <v>0</v>
      </c>
      <c r="AD15209" s="334">
        <v>0.2</v>
      </c>
      <c r="AE15209" s="334">
        <f t="shared" si="2377"/>
        <v>0.2</v>
      </c>
      <c r="AF15209" s="334">
        <f t="shared" si="2378"/>
        <v>0.2</v>
      </c>
      <c r="AG15209" s="340">
        <f t="shared" si="2379"/>
        <v>0</v>
      </c>
      <c r="AI15209" s="340">
        <f t="shared" si="2382"/>
        <v>0</v>
      </c>
      <c r="AJ15209" s="340">
        <f t="shared" si="2382"/>
        <v>0</v>
      </c>
      <c r="AK15209" s="340">
        <f t="shared" si="2382"/>
        <v>0</v>
      </c>
      <c r="AL15209" s="340">
        <f t="shared" si="2382"/>
        <v>0.2</v>
      </c>
      <c r="AM15209" s="340">
        <f t="shared" si="2382"/>
        <v>0</v>
      </c>
    </row>
    <row r="15210" spans="1:39" x14ac:dyDescent="0.35">
      <c r="A15210" s="337">
        <v>37123</v>
      </c>
      <c r="B15210" s="338">
        <f t="shared" si="2374"/>
        <v>2001</v>
      </c>
      <c r="C15210" s="338">
        <f t="shared" si="2375"/>
        <v>8</v>
      </c>
      <c r="D15210" s="338">
        <f t="shared" si="2376"/>
        <v>20</v>
      </c>
      <c r="E15210" s="334">
        <v>0</v>
      </c>
      <c r="F15210" s="334">
        <v>0</v>
      </c>
      <c r="G15210" s="334">
        <v>0</v>
      </c>
      <c r="H15210" s="334">
        <v>0</v>
      </c>
      <c r="I15210" s="334">
        <v>0</v>
      </c>
      <c r="J15210" s="334">
        <v>0</v>
      </c>
      <c r="K15210" s="334">
        <v>0</v>
      </c>
      <c r="L15210" s="334">
        <v>0</v>
      </c>
      <c r="M15210" s="334">
        <v>0</v>
      </c>
      <c r="N15210" s="334">
        <v>0</v>
      </c>
      <c r="O15210" s="334">
        <v>0</v>
      </c>
      <c r="P15210" s="334">
        <v>0</v>
      </c>
      <c r="Q15210" s="334">
        <v>0</v>
      </c>
      <c r="R15210" s="334">
        <v>0</v>
      </c>
      <c r="S15210" s="334">
        <v>0</v>
      </c>
      <c r="T15210" s="334">
        <v>0</v>
      </c>
      <c r="U15210" s="334">
        <v>0</v>
      </c>
      <c r="V15210" s="334">
        <v>0</v>
      </c>
      <c r="W15210" s="334">
        <v>0</v>
      </c>
      <c r="X15210" s="334">
        <v>0</v>
      </c>
      <c r="Y15210" s="334">
        <v>0</v>
      </c>
      <c r="Z15210" s="334">
        <v>0</v>
      </c>
      <c r="AA15210" s="334">
        <v>0</v>
      </c>
      <c r="AB15210" s="334">
        <v>0</v>
      </c>
      <c r="AD15210" s="334">
        <v>0</v>
      </c>
      <c r="AE15210" s="334">
        <f t="shared" si="2377"/>
        <v>0</v>
      </c>
      <c r="AF15210" s="334">
        <f t="shared" si="2378"/>
        <v>0</v>
      </c>
      <c r="AG15210" s="340">
        <f t="shared" si="2379"/>
        <v>0</v>
      </c>
      <c r="AI15210" s="340">
        <f t="shared" si="2382"/>
        <v>0</v>
      </c>
      <c r="AJ15210" s="340">
        <f t="shared" si="2382"/>
        <v>0</v>
      </c>
      <c r="AK15210" s="340">
        <f t="shared" si="2382"/>
        <v>0</v>
      </c>
      <c r="AL15210" s="340">
        <f t="shared" si="2382"/>
        <v>0</v>
      </c>
      <c r="AM15210" s="340">
        <f t="shared" si="2382"/>
        <v>0</v>
      </c>
    </row>
    <row r="15211" spans="1:39" x14ac:dyDescent="0.35">
      <c r="A15211" s="337">
        <v>37124</v>
      </c>
      <c r="B15211" s="338">
        <f t="shared" si="2374"/>
        <v>2001</v>
      </c>
      <c r="C15211" s="338">
        <f t="shared" si="2375"/>
        <v>8</v>
      </c>
      <c r="D15211" s="338">
        <f t="shared" si="2376"/>
        <v>21</v>
      </c>
      <c r="E15211" s="334">
        <v>0</v>
      </c>
      <c r="F15211" s="334">
        <v>0</v>
      </c>
      <c r="G15211" s="334">
        <v>0</v>
      </c>
      <c r="H15211" s="334">
        <v>0</v>
      </c>
      <c r="I15211" s="334">
        <v>0</v>
      </c>
      <c r="J15211" s="334">
        <v>0</v>
      </c>
      <c r="K15211" s="334">
        <v>0</v>
      </c>
      <c r="L15211" s="334">
        <v>0</v>
      </c>
      <c r="M15211" s="334">
        <v>0</v>
      </c>
      <c r="N15211" s="334">
        <v>0</v>
      </c>
      <c r="O15211" s="334">
        <v>0</v>
      </c>
      <c r="P15211" s="334">
        <v>0</v>
      </c>
      <c r="Q15211" s="334">
        <v>0</v>
      </c>
      <c r="R15211" s="334">
        <v>0</v>
      </c>
      <c r="S15211" s="334">
        <v>0</v>
      </c>
      <c r="T15211" s="334">
        <v>0</v>
      </c>
      <c r="U15211" s="334">
        <v>0</v>
      </c>
      <c r="V15211" s="334">
        <v>0</v>
      </c>
      <c r="W15211" s="334">
        <v>0</v>
      </c>
      <c r="X15211" s="334">
        <v>0</v>
      </c>
      <c r="Y15211" s="334">
        <v>0</v>
      </c>
      <c r="Z15211" s="334">
        <v>0</v>
      </c>
      <c r="AA15211" s="334">
        <v>0</v>
      </c>
      <c r="AB15211" s="334">
        <v>0</v>
      </c>
      <c r="AD15211" s="334">
        <v>0</v>
      </c>
      <c r="AE15211" s="334">
        <f t="shared" si="2377"/>
        <v>0</v>
      </c>
      <c r="AF15211" s="334">
        <f t="shared" si="2378"/>
        <v>0</v>
      </c>
      <c r="AG15211" s="340">
        <f t="shared" si="2379"/>
        <v>0</v>
      </c>
      <c r="AI15211" s="340">
        <f t="shared" si="2382"/>
        <v>0</v>
      </c>
      <c r="AJ15211" s="340">
        <f t="shared" si="2382"/>
        <v>0</v>
      </c>
      <c r="AK15211" s="340">
        <f t="shared" si="2382"/>
        <v>0</v>
      </c>
      <c r="AL15211" s="340">
        <f t="shared" si="2382"/>
        <v>0</v>
      </c>
      <c r="AM15211" s="340">
        <f t="shared" si="2382"/>
        <v>0</v>
      </c>
    </row>
    <row r="15212" spans="1:39" x14ac:dyDescent="0.35">
      <c r="A15212" s="337">
        <v>37125</v>
      </c>
      <c r="B15212" s="338">
        <f t="shared" si="2374"/>
        <v>2001</v>
      </c>
      <c r="C15212" s="338">
        <f t="shared" si="2375"/>
        <v>8</v>
      </c>
      <c r="D15212" s="338">
        <f t="shared" si="2376"/>
        <v>22</v>
      </c>
      <c r="E15212" s="334">
        <v>0</v>
      </c>
      <c r="F15212" s="334">
        <v>0</v>
      </c>
      <c r="G15212" s="334">
        <v>0</v>
      </c>
      <c r="H15212" s="334">
        <v>0</v>
      </c>
      <c r="I15212" s="334">
        <v>0</v>
      </c>
      <c r="J15212" s="334">
        <v>0</v>
      </c>
      <c r="K15212" s="334">
        <v>0</v>
      </c>
      <c r="L15212" s="334">
        <v>0</v>
      </c>
      <c r="M15212" s="334">
        <v>0</v>
      </c>
      <c r="N15212" s="334">
        <v>0</v>
      </c>
      <c r="O15212" s="334">
        <v>0</v>
      </c>
      <c r="P15212" s="334">
        <v>0</v>
      </c>
      <c r="Q15212" s="334">
        <v>0</v>
      </c>
      <c r="R15212" s="334">
        <v>0</v>
      </c>
      <c r="S15212" s="334">
        <v>0</v>
      </c>
      <c r="T15212" s="334">
        <v>0</v>
      </c>
      <c r="U15212" s="334">
        <v>0</v>
      </c>
      <c r="V15212" s="334">
        <v>0</v>
      </c>
      <c r="W15212" s="334">
        <v>0</v>
      </c>
      <c r="X15212" s="334">
        <v>0</v>
      </c>
      <c r="Y15212" s="334">
        <v>0</v>
      </c>
      <c r="Z15212" s="334">
        <v>0</v>
      </c>
      <c r="AA15212" s="334">
        <v>0</v>
      </c>
      <c r="AB15212" s="334">
        <v>0</v>
      </c>
      <c r="AD15212" s="334">
        <v>0</v>
      </c>
      <c r="AE15212" s="334">
        <f t="shared" si="2377"/>
        <v>0</v>
      </c>
      <c r="AF15212" s="334">
        <f t="shared" si="2378"/>
        <v>0</v>
      </c>
      <c r="AG15212" s="340">
        <f t="shared" si="2379"/>
        <v>0</v>
      </c>
      <c r="AI15212" s="340">
        <f t="shared" si="2382"/>
        <v>0</v>
      </c>
      <c r="AJ15212" s="340">
        <f t="shared" si="2382"/>
        <v>0</v>
      </c>
      <c r="AK15212" s="340">
        <f t="shared" si="2382"/>
        <v>0</v>
      </c>
      <c r="AL15212" s="340">
        <f t="shared" si="2382"/>
        <v>0</v>
      </c>
      <c r="AM15212" s="340">
        <f t="shared" si="2382"/>
        <v>0</v>
      </c>
    </row>
    <row r="15213" spans="1:39" x14ac:dyDescent="0.35">
      <c r="A15213" s="337">
        <v>37126</v>
      </c>
      <c r="B15213" s="338">
        <f t="shared" si="2374"/>
        <v>2001</v>
      </c>
      <c r="C15213" s="338">
        <f t="shared" si="2375"/>
        <v>8</v>
      </c>
      <c r="D15213" s="338">
        <f t="shared" si="2376"/>
        <v>23</v>
      </c>
      <c r="E15213" s="334">
        <v>0</v>
      </c>
      <c r="F15213" s="334">
        <v>0</v>
      </c>
      <c r="G15213" s="334">
        <v>0</v>
      </c>
      <c r="H15213" s="334">
        <v>0</v>
      </c>
      <c r="I15213" s="334">
        <v>0</v>
      </c>
      <c r="J15213" s="334">
        <v>0</v>
      </c>
      <c r="K15213" s="334">
        <v>0</v>
      </c>
      <c r="L15213" s="334">
        <v>0</v>
      </c>
      <c r="M15213" s="334">
        <v>0</v>
      </c>
      <c r="N15213" s="334">
        <v>0</v>
      </c>
      <c r="O15213" s="334">
        <v>0</v>
      </c>
      <c r="P15213" s="334">
        <v>0</v>
      </c>
      <c r="Q15213" s="334">
        <v>0</v>
      </c>
      <c r="R15213" s="334">
        <v>0</v>
      </c>
      <c r="S15213" s="334">
        <v>0</v>
      </c>
      <c r="T15213" s="334">
        <v>0</v>
      </c>
      <c r="U15213" s="334">
        <v>0</v>
      </c>
      <c r="V15213" s="334">
        <v>0</v>
      </c>
      <c r="W15213" s="334">
        <v>0</v>
      </c>
      <c r="X15213" s="334">
        <v>0</v>
      </c>
      <c r="Y15213" s="334">
        <v>0</v>
      </c>
      <c r="Z15213" s="334">
        <v>0</v>
      </c>
      <c r="AA15213" s="334">
        <v>0</v>
      </c>
      <c r="AB15213" s="334">
        <v>0</v>
      </c>
      <c r="AD15213" s="334">
        <v>0</v>
      </c>
      <c r="AE15213" s="334">
        <f t="shared" si="2377"/>
        <v>0</v>
      </c>
      <c r="AF15213" s="334">
        <f t="shared" si="2378"/>
        <v>0</v>
      </c>
      <c r="AG15213" s="340">
        <f t="shared" si="2379"/>
        <v>0</v>
      </c>
      <c r="AI15213" s="340">
        <f t="shared" si="2382"/>
        <v>0</v>
      </c>
      <c r="AJ15213" s="340">
        <f t="shared" si="2382"/>
        <v>0</v>
      </c>
      <c r="AK15213" s="340">
        <f t="shared" si="2382"/>
        <v>0</v>
      </c>
      <c r="AL15213" s="340">
        <f t="shared" si="2382"/>
        <v>0</v>
      </c>
      <c r="AM15213" s="340">
        <f t="shared" si="2382"/>
        <v>0</v>
      </c>
    </row>
    <row r="15214" spans="1:39" x14ac:dyDescent="0.35">
      <c r="A15214" s="337">
        <v>37127</v>
      </c>
      <c r="B15214" s="338">
        <f t="shared" si="2374"/>
        <v>2001</v>
      </c>
      <c r="C15214" s="338">
        <f t="shared" si="2375"/>
        <v>8</v>
      </c>
      <c r="D15214" s="338">
        <f t="shared" si="2376"/>
        <v>24</v>
      </c>
      <c r="E15214" s="334">
        <v>0</v>
      </c>
      <c r="F15214" s="334">
        <v>0</v>
      </c>
      <c r="G15214" s="334">
        <v>0</v>
      </c>
      <c r="H15214" s="334">
        <v>0</v>
      </c>
      <c r="I15214" s="334">
        <v>0</v>
      </c>
      <c r="J15214" s="334">
        <v>0</v>
      </c>
      <c r="K15214" s="334">
        <v>0</v>
      </c>
      <c r="L15214" s="334">
        <v>0</v>
      </c>
      <c r="M15214" s="334">
        <v>0</v>
      </c>
      <c r="N15214" s="334">
        <v>0</v>
      </c>
      <c r="O15214" s="334">
        <v>0</v>
      </c>
      <c r="P15214" s="334">
        <v>0</v>
      </c>
      <c r="Q15214" s="334">
        <v>0</v>
      </c>
      <c r="R15214" s="334">
        <v>0</v>
      </c>
      <c r="S15214" s="334">
        <v>0</v>
      </c>
      <c r="T15214" s="334">
        <v>0</v>
      </c>
      <c r="U15214" s="334">
        <v>0</v>
      </c>
      <c r="V15214" s="334">
        <v>0</v>
      </c>
      <c r="W15214" s="334">
        <v>0</v>
      </c>
      <c r="X15214" s="334">
        <v>0</v>
      </c>
      <c r="Y15214" s="334">
        <v>0</v>
      </c>
      <c r="Z15214" s="334">
        <v>0</v>
      </c>
      <c r="AA15214" s="334">
        <v>0</v>
      </c>
      <c r="AB15214" s="334">
        <v>0</v>
      </c>
      <c r="AD15214" s="334">
        <v>0</v>
      </c>
      <c r="AE15214" s="334">
        <f t="shared" si="2377"/>
        <v>0</v>
      </c>
      <c r="AF15214" s="334">
        <f t="shared" si="2378"/>
        <v>0</v>
      </c>
      <c r="AG15214" s="340">
        <f t="shared" si="2379"/>
        <v>0</v>
      </c>
      <c r="AI15214" s="340">
        <f t="shared" si="2382"/>
        <v>0</v>
      </c>
      <c r="AJ15214" s="340">
        <f t="shared" si="2382"/>
        <v>0</v>
      </c>
      <c r="AK15214" s="340">
        <f t="shared" si="2382"/>
        <v>0</v>
      </c>
      <c r="AL15214" s="340">
        <f t="shared" si="2382"/>
        <v>0</v>
      </c>
      <c r="AM15214" s="340">
        <f t="shared" si="2382"/>
        <v>0</v>
      </c>
    </row>
    <row r="15215" spans="1:39" x14ac:dyDescent="0.35">
      <c r="A15215" s="337">
        <v>37128</v>
      </c>
      <c r="B15215" s="338">
        <f t="shared" si="2374"/>
        <v>2001</v>
      </c>
      <c r="C15215" s="338">
        <f t="shared" si="2375"/>
        <v>8</v>
      </c>
      <c r="D15215" s="338">
        <f t="shared" si="2376"/>
        <v>25</v>
      </c>
      <c r="E15215" s="334">
        <v>0</v>
      </c>
      <c r="F15215" s="334">
        <v>0</v>
      </c>
      <c r="G15215" s="334">
        <v>0</v>
      </c>
      <c r="H15215" s="334">
        <v>0</v>
      </c>
      <c r="I15215" s="334">
        <v>0</v>
      </c>
      <c r="J15215" s="334">
        <v>0</v>
      </c>
      <c r="K15215" s="334">
        <v>0</v>
      </c>
      <c r="L15215" s="334">
        <v>0</v>
      </c>
      <c r="M15215" s="334">
        <v>0</v>
      </c>
      <c r="N15215" s="334">
        <v>0</v>
      </c>
      <c r="O15215" s="334">
        <v>0</v>
      </c>
      <c r="P15215" s="334">
        <v>0</v>
      </c>
      <c r="Q15215" s="334">
        <v>0</v>
      </c>
      <c r="R15215" s="334">
        <v>0</v>
      </c>
      <c r="S15215" s="334">
        <v>0</v>
      </c>
      <c r="T15215" s="334">
        <v>0</v>
      </c>
      <c r="U15215" s="334">
        <v>0</v>
      </c>
      <c r="V15215" s="334">
        <v>0</v>
      </c>
      <c r="W15215" s="334">
        <v>0</v>
      </c>
      <c r="X15215" s="334">
        <v>0</v>
      </c>
      <c r="Y15215" s="334">
        <v>0</v>
      </c>
      <c r="Z15215" s="334">
        <v>0</v>
      </c>
      <c r="AA15215" s="334">
        <v>0</v>
      </c>
      <c r="AB15215" s="334">
        <v>0</v>
      </c>
      <c r="AD15215" s="334">
        <v>0</v>
      </c>
      <c r="AE15215" s="334">
        <f t="shared" si="2377"/>
        <v>0</v>
      </c>
      <c r="AF15215" s="334">
        <f t="shared" si="2378"/>
        <v>0</v>
      </c>
      <c r="AG15215" s="340">
        <f t="shared" si="2379"/>
        <v>0</v>
      </c>
      <c r="AI15215" s="340">
        <f t="shared" si="2382"/>
        <v>0</v>
      </c>
      <c r="AJ15215" s="340">
        <f t="shared" si="2382"/>
        <v>0</v>
      </c>
      <c r="AK15215" s="340">
        <f t="shared" si="2382"/>
        <v>0</v>
      </c>
      <c r="AL15215" s="340">
        <f t="shared" si="2382"/>
        <v>0</v>
      </c>
      <c r="AM15215" s="340">
        <f t="shared" si="2382"/>
        <v>0</v>
      </c>
    </row>
    <row r="15216" spans="1:39" x14ac:dyDescent="0.35">
      <c r="A15216" s="337">
        <v>37129</v>
      </c>
      <c r="B15216" s="338">
        <f t="shared" si="2374"/>
        <v>2001</v>
      </c>
      <c r="C15216" s="338">
        <f t="shared" si="2375"/>
        <v>8</v>
      </c>
      <c r="D15216" s="338">
        <f t="shared" si="2376"/>
        <v>26</v>
      </c>
      <c r="E15216" s="334">
        <v>0</v>
      </c>
      <c r="F15216" s="334">
        <v>0</v>
      </c>
      <c r="G15216" s="334">
        <v>0</v>
      </c>
      <c r="H15216" s="334">
        <v>0</v>
      </c>
      <c r="I15216" s="334">
        <v>0</v>
      </c>
      <c r="J15216" s="334">
        <v>0</v>
      </c>
      <c r="K15216" s="334">
        <v>0</v>
      </c>
      <c r="L15216" s="334">
        <v>0</v>
      </c>
      <c r="M15216" s="334">
        <v>0</v>
      </c>
      <c r="N15216" s="334">
        <v>0</v>
      </c>
      <c r="O15216" s="334">
        <v>0</v>
      </c>
      <c r="P15216" s="334">
        <v>0</v>
      </c>
      <c r="Q15216" s="334">
        <v>0</v>
      </c>
      <c r="R15216" s="334">
        <v>0</v>
      </c>
      <c r="S15216" s="334">
        <v>0</v>
      </c>
      <c r="T15216" s="334">
        <v>0</v>
      </c>
      <c r="U15216" s="334">
        <v>0</v>
      </c>
      <c r="V15216" s="334">
        <v>0</v>
      </c>
      <c r="W15216" s="334">
        <v>0</v>
      </c>
      <c r="X15216" s="334">
        <v>0</v>
      </c>
      <c r="Y15216" s="334">
        <v>0</v>
      </c>
      <c r="Z15216" s="334">
        <v>0</v>
      </c>
      <c r="AA15216" s="334">
        <v>0</v>
      </c>
      <c r="AB15216" s="334">
        <v>0</v>
      </c>
      <c r="AD15216" s="334">
        <v>0</v>
      </c>
      <c r="AE15216" s="334">
        <f t="shared" si="2377"/>
        <v>0</v>
      </c>
      <c r="AF15216" s="334">
        <f t="shared" si="2378"/>
        <v>0</v>
      </c>
      <c r="AG15216" s="340">
        <f t="shared" si="2379"/>
        <v>0</v>
      </c>
      <c r="AI15216" s="340">
        <f t="shared" si="2382"/>
        <v>0</v>
      </c>
      <c r="AJ15216" s="340">
        <f t="shared" si="2382"/>
        <v>0</v>
      </c>
      <c r="AK15216" s="340">
        <f t="shared" si="2382"/>
        <v>0</v>
      </c>
      <c r="AL15216" s="340">
        <f t="shared" si="2382"/>
        <v>0</v>
      </c>
      <c r="AM15216" s="340">
        <f t="shared" si="2382"/>
        <v>0</v>
      </c>
    </row>
    <row r="15217" spans="1:39" x14ac:dyDescent="0.35">
      <c r="A15217" s="337">
        <v>37130</v>
      </c>
      <c r="B15217" s="338">
        <f t="shared" si="2374"/>
        <v>2001</v>
      </c>
      <c r="C15217" s="338">
        <f t="shared" si="2375"/>
        <v>8</v>
      </c>
      <c r="D15217" s="338">
        <f t="shared" si="2376"/>
        <v>27</v>
      </c>
      <c r="E15217" s="334">
        <v>0</v>
      </c>
      <c r="F15217" s="334">
        <v>0</v>
      </c>
      <c r="G15217" s="334">
        <v>0</v>
      </c>
      <c r="H15217" s="334">
        <v>0</v>
      </c>
      <c r="I15217" s="334">
        <v>0</v>
      </c>
      <c r="J15217" s="334">
        <v>0</v>
      </c>
      <c r="K15217" s="334">
        <v>0</v>
      </c>
      <c r="L15217" s="334">
        <v>0</v>
      </c>
      <c r="M15217" s="334">
        <v>0</v>
      </c>
      <c r="N15217" s="334">
        <v>0</v>
      </c>
      <c r="O15217" s="334">
        <v>0</v>
      </c>
      <c r="P15217" s="334">
        <v>0</v>
      </c>
      <c r="Q15217" s="334">
        <v>0</v>
      </c>
      <c r="R15217" s="334">
        <v>0</v>
      </c>
      <c r="S15217" s="334">
        <v>0</v>
      </c>
      <c r="T15217" s="334">
        <v>0</v>
      </c>
      <c r="U15217" s="334">
        <v>0</v>
      </c>
      <c r="V15217" s="334">
        <v>0</v>
      </c>
      <c r="W15217" s="334">
        <v>0</v>
      </c>
      <c r="X15217" s="334">
        <v>0</v>
      </c>
      <c r="Y15217" s="334">
        <v>0</v>
      </c>
      <c r="Z15217" s="334">
        <v>0</v>
      </c>
      <c r="AA15217" s="334">
        <v>0</v>
      </c>
      <c r="AB15217" s="334">
        <v>0</v>
      </c>
      <c r="AD15217" s="334">
        <v>0</v>
      </c>
      <c r="AE15217" s="334">
        <f t="shared" si="2377"/>
        <v>0</v>
      </c>
      <c r="AF15217" s="334">
        <f t="shared" si="2378"/>
        <v>0</v>
      </c>
      <c r="AG15217" s="340">
        <f t="shared" si="2379"/>
        <v>0</v>
      </c>
      <c r="AI15217" s="340">
        <f t="shared" si="2382"/>
        <v>0</v>
      </c>
      <c r="AJ15217" s="340">
        <f t="shared" si="2382"/>
        <v>0</v>
      </c>
      <c r="AK15217" s="340">
        <f t="shared" si="2382"/>
        <v>0</v>
      </c>
      <c r="AL15217" s="340">
        <f t="shared" si="2382"/>
        <v>0</v>
      </c>
      <c r="AM15217" s="340">
        <f t="shared" si="2382"/>
        <v>0</v>
      </c>
    </row>
    <row r="15218" spans="1:39" x14ac:dyDescent="0.35">
      <c r="A15218" s="337">
        <v>37131</v>
      </c>
      <c r="B15218" s="338">
        <f t="shared" si="2374"/>
        <v>2001</v>
      </c>
      <c r="C15218" s="338">
        <f t="shared" si="2375"/>
        <v>8</v>
      </c>
      <c r="D15218" s="338">
        <f t="shared" si="2376"/>
        <v>28</v>
      </c>
      <c r="E15218" s="334">
        <v>0</v>
      </c>
      <c r="F15218" s="334">
        <v>0</v>
      </c>
      <c r="G15218" s="334">
        <v>0</v>
      </c>
      <c r="H15218" s="334">
        <v>0</v>
      </c>
      <c r="I15218" s="334">
        <v>0</v>
      </c>
      <c r="J15218" s="334">
        <v>0</v>
      </c>
      <c r="K15218" s="334">
        <v>0</v>
      </c>
      <c r="L15218" s="334">
        <v>0</v>
      </c>
      <c r="M15218" s="334">
        <v>0</v>
      </c>
      <c r="N15218" s="334">
        <v>0</v>
      </c>
      <c r="O15218" s="334">
        <v>0</v>
      </c>
      <c r="P15218" s="334">
        <v>0</v>
      </c>
      <c r="Q15218" s="334">
        <v>0</v>
      </c>
      <c r="R15218" s="334">
        <v>0</v>
      </c>
      <c r="S15218" s="334">
        <v>0</v>
      </c>
      <c r="T15218" s="334">
        <v>0</v>
      </c>
      <c r="U15218" s="334">
        <v>0</v>
      </c>
      <c r="V15218" s="334">
        <v>0</v>
      </c>
      <c r="W15218" s="334">
        <v>0</v>
      </c>
      <c r="X15218" s="334">
        <v>0</v>
      </c>
      <c r="Y15218" s="334">
        <v>0</v>
      </c>
      <c r="Z15218" s="334">
        <v>0</v>
      </c>
      <c r="AA15218" s="334">
        <v>0</v>
      </c>
      <c r="AB15218" s="334">
        <v>0</v>
      </c>
      <c r="AD15218" s="334">
        <v>0</v>
      </c>
      <c r="AE15218" s="334">
        <f t="shared" si="2377"/>
        <v>0</v>
      </c>
      <c r="AF15218" s="334">
        <f t="shared" si="2378"/>
        <v>0</v>
      </c>
      <c r="AG15218" s="340">
        <f t="shared" si="2379"/>
        <v>0</v>
      </c>
      <c r="AI15218" s="340">
        <f t="shared" si="2382"/>
        <v>0</v>
      </c>
      <c r="AJ15218" s="340">
        <f t="shared" si="2382"/>
        <v>0</v>
      </c>
      <c r="AK15218" s="340">
        <f t="shared" si="2382"/>
        <v>0</v>
      </c>
      <c r="AL15218" s="340">
        <f t="shared" si="2382"/>
        <v>0</v>
      </c>
      <c r="AM15218" s="340">
        <f t="shared" si="2382"/>
        <v>0</v>
      </c>
    </row>
    <row r="15219" spans="1:39" x14ac:dyDescent="0.35">
      <c r="A15219" s="337">
        <v>37132</v>
      </c>
      <c r="B15219" s="338">
        <f t="shared" si="2374"/>
        <v>2001</v>
      </c>
      <c r="C15219" s="338">
        <f t="shared" si="2375"/>
        <v>8</v>
      </c>
      <c r="D15219" s="338">
        <f t="shared" si="2376"/>
        <v>29</v>
      </c>
      <c r="E15219" s="334">
        <v>0</v>
      </c>
      <c r="F15219" s="334">
        <v>0</v>
      </c>
      <c r="G15219" s="334">
        <v>0</v>
      </c>
      <c r="H15219" s="334">
        <v>0</v>
      </c>
      <c r="I15219" s="334">
        <v>0</v>
      </c>
      <c r="J15219" s="334">
        <v>0</v>
      </c>
      <c r="K15219" s="334">
        <v>0</v>
      </c>
      <c r="L15219" s="334">
        <v>0</v>
      </c>
      <c r="M15219" s="334">
        <v>0</v>
      </c>
      <c r="N15219" s="334">
        <v>0</v>
      </c>
      <c r="O15219" s="334">
        <v>0</v>
      </c>
      <c r="P15219" s="334">
        <v>0</v>
      </c>
      <c r="Q15219" s="334">
        <v>0</v>
      </c>
      <c r="R15219" s="334">
        <v>0</v>
      </c>
      <c r="S15219" s="334">
        <v>0</v>
      </c>
      <c r="T15219" s="334">
        <v>0</v>
      </c>
      <c r="U15219" s="334">
        <v>0</v>
      </c>
      <c r="V15219" s="334">
        <v>0</v>
      </c>
      <c r="W15219" s="334">
        <v>0</v>
      </c>
      <c r="X15219" s="334">
        <v>0</v>
      </c>
      <c r="Y15219" s="334">
        <v>0</v>
      </c>
      <c r="Z15219" s="334">
        <v>0</v>
      </c>
      <c r="AA15219" s="334">
        <v>0</v>
      </c>
      <c r="AB15219" s="334">
        <v>0</v>
      </c>
      <c r="AD15219" s="334">
        <v>0</v>
      </c>
      <c r="AE15219" s="334">
        <f t="shared" si="2377"/>
        <v>0</v>
      </c>
      <c r="AF15219" s="334">
        <f t="shared" si="2378"/>
        <v>0</v>
      </c>
      <c r="AG15219" s="340">
        <f t="shared" si="2379"/>
        <v>0</v>
      </c>
      <c r="AI15219" s="340">
        <f t="shared" si="2382"/>
        <v>0</v>
      </c>
      <c r="AJ15219" s="340">
        <f t="shared" si="2382"/>
        <v>0</v>
      </c>
      <c r="AK15219" s="340">
        <f t="shared" si="2382"/>
        <v>0</v>
      </c>
      <c r="AL15219" s="340">
        <f t="shared" si="2382"/>
        <v>0</v>
      </c>
      <c r="AM15219" s="340">
        <f t="shared" si="2382"/>
        <v>0</v>
      </c>
    </row>
    <row r="15220" spans="1:39" x14ac:dyDescent="0.35">
      <c r="A15220" s="337">
        <v>37133</v>
      </c>
      <c r="B15220" s="338">
        <f t="shared" si="2374"/>
        <v>2001</v>
      </c>
      <c r="C15220" s="338">
        <f t="shared" si="2375"/>
        <v>8</v>
      </c>
      <c r="D15220" s="338">
        <f t="shared" si="2376"/>
        <v>30</v>
      </c>
      <c r="E15220" s="334">
        <v>0</v>
      </c>
      <c r="F15220" s="334">
        <v>0</v>
      </c>
      <c r="G15220" s="334">
        <v>0</v>
      </c>
      <c r="H15220" s="334">
        <v>0</v>
      </c>
      <c r="I15220" s="334">
        <v>0</v>
      </c>
      <c r="J15220" s="334">
        <v>0</v>
      </c>
      <c r="K15220" s="334">
        <v>0</v>
      </c>
      <c r="L15220" s="334">
        <v>0</v>
      </c>
      <c r="M15220" s="334">
        <v>0</v>
      </c>
      <c r="N15220" s="334">
        <v>0</v>
      </c>
      <c r="O15220" s="334">
        <v>0</v>
      </c>
      <c r="P15220" s="334">
        <v>0</v>
      </c>
      <c r="Q15220" s="334">
        <v>0</v>
      </c>
      <c r="R15220" s="334">
        <v>0</v>
      </c>
      <c r="S15220" s="334">
        <v>0</v>
      </c>
      <c r="T15220" s="334">
        <v>0</v>
      </c>
      <c r="U15220" s="334">
        <v>0</v>
      </c>
      <c r="V15220" s="334">
        <v>0</v>
      </c>
      <c r="W15220" s="334">
        <v>0</v>
      </c>
      <c r="X15220" s="334">
        <v>0</v>
      </c>
      <c r="Y15220" s="334">
        <v>0</v>
      </c>
      <c r="Z15220" s="334">
        <v>0</v>
      </c>
      <c r="AA15220" s="334">
        <v>0</v>
      </c>
      <c r="AB15220" s="334">
        <v>0</v>
      </c>
      <c r="AD15220" s="334">
        <v>0</v>
      </c>
      <c r="AE15220" s="334">
        <f t="shared" si="2377"/>
        <v>0</v>
      </c>
      <c r="AF15220" s="334">
        <f t="shared" si="2378"/>
        <v>0</v>
      </c>
      <c r="AG15220" s="340">
        <f t="shared" si="2379"/>
        <v>0</v>
      </c>
      <c r="AI15220" s="340">
        <f t="shared" ref="AI15220:AM15235" si="2383">IF($C15220=AI$1,$AF15220,0)</f>
        <v>0</v>
      </c>
      <c r="AJ15220" s="340">
        <f t="shared" si="2383"/>
        <v>0</v>
      </c>
      <c r="AK15220" s="340">
        <f t="shared" si="2383"/>
        <v>0</v>
      </c>
      <c r="AL15220" s="340">
        <f t="shared" si="2383"/>
        <v>0</v>
      </c>
      <c r="AM15220" s="340">
        <f t="shared" si="2383"/>
        <v>0</v>
      </c>
    </row>
    <row r="15221" spans="1:39" x14ac:dyDescent="0.35">
      <c r="A15221" s="337">
        <v>37134</v>
      </c>
      <c r="B15221" s="338">
        <f t="shared" si="2374"/>
        <v>2001</v>
      </c>
      <c r="C15221" s="338">
        <f t="shared" si="2375"/>
        <v>8</v>
      </c>
      <c r="D15221" s="338">
        <f t="shared" si="2376"/>
        <v>31</v>
      </c>
      <c r="E15221" s="334">
        <v>0</v>
      </c>
      <c r="F15221" s="334">
        <v>0</v>
      </c>
      <c r="G15221" s="334">
        <v>0</v>
      </c>
      <c r="H15221" s="334">
        <v>0</v>
      </c>
      <c r="I15221" s="334">
        <v>0</v>
      </c>
      <c r="J15221" s="334">
        <v>0</v>
      </c>
      <c r="K15221" s="334">
        <v>0</v>
      </c>
      <c r="L15221" s="334">
        <v>0</v>
      </c>
      <c r="M15221" s="334">
        <v>0</v>
      </c>
      <c r="N15221" s="334">
        <v>0</v>
      </c>
      <c r="O15221" s="334">
        <v>0</v>
      </c>
      <c r="P15221" s="334">
        <v>0</v>
      </c>
      <c r="Q15221" s="334">
        <v>0</v>
      </c>
      <c r="R15221" s="334">
        <v>0</v>
      </c>
      <c r="S15221" s="334">
        <v>0</v>
      </c>
      <c r="T15221" s="334">
        <v>0</v>
      </c>
      <c r="U15221" s="334">
        <v>0</v>
      </c>
      <c r="V15221" s="334">
        <v>0</v>
      </c>
      <c r="W15221" s="334">
        <v>0</v>
      </c>
      <c r="X15221" s="334">
        <v>0</v>
      </c>
      <c r="Y15221" s="334">
        <v>0</v>
      </c>
      <c r="Z15221" s="334">
        <v>0</v>
      </c>
      <c r="AA15221" s="334">
        <v>0</v>
      </c>
      <c r="AB15221" s="334">
        <v>0</v>
      </c>
      <c r="AD15221" s="334">
        <v>0</v>
      </c>
      <c r="AE15221" s="334">
        <f t="shared" si="2377"/>
        <v>0</v>
      </c>
      <c r="AF15221" s="334">
        <f t="shared" si="2378"/>
        <v>0</v>
      </c>
      <c r="AG15221" s="340">
        <f t="shared" si="2379"/>
        <v>0</v>
      </c>
      <c r="AI15221" s="340">
        <f t="shared" si="2383"/>
        <v>0</v>
      </c>
      <c r="AJ15221" s="340">
        <f t="shared" si="2383"/>
        <v>0</v>
      </c>
      <c r="AK15221" s="340">
        <f t="shared" si="2383"/>
        <v>0</v>
      </c>
      <c r="AL15221" s="340">
        <f t="shared" si="2383"/>
        <v>0</v>
      </c>
      <c r="AM15221" s="340">
        <f t="shared" si="2383"/>
        <v>0</v>
      </c>
    </row>
    <row r="15222" spans="1:39" x14ac:dyDescent="0.35">
      <c r="A15222" s="337">
        <v>37135</v>
      </c>
      <c r="B15222" s="338">
        <f t="shared" si="2374"/>
        <v>2001</v>
      </c>
      <c r="C15222" s="338">
        <f t="shared" si="2375"/>
        <v>9</v>
      </c>
      <c r="D15222" s="338">
        <f t="shared" si="2376"/>
        <v>1</v>
      </c>
      <c r="E15222" s="334">
        <v>0</v>
      </c>
      <c r="F15222" s="334">
        <v>0</v>
      </c>
      <c r="G15222" s="334">
        <v>0</v>
      </c>
      <c r="H15222" s="334">
        <v>0</v>
      </c>
      <c r="I15222" s="334">
        <v>0</v>
      </c>
      <c r="J15222" s="334">
        <v>0</v>
      </c>
      <c r="K15222" s="334">
        <v>0</v>
      </c>
      <c r="L15222" s="334">
        <v>0</v>
      </c>
      <c r="M15222" s="334">
        <v>0</v>
      </c>
      <c r="N15222" s="334">
        <v>0</v>
      </c>
      <c r="O15222" s="334">
        <v>0</v>
      </c>
      <c r="P15222" s="334">
        <v>0</v>
      </c>
      <c r="Q15222" s="334">
        <v>0</v>
      </c>
      <c r="R15222" s="334">
        <v>0</v>
      </c>
      <c r="S15222" s="334">
        <v>0</v>
      </c>
      <c r="T15222" s="334">
        <v>0</v>
      </c>
      <c r="U15222" s="334">
        <v>0</v>
      </c>
      <c r="V15222" s="334">
        <v>0</v>
      </c>
      <c r="W15222" s="334">
        <v>0</v>
      </c>
      <c r="X15222" s="334">
        <v>0</v>
      </c>
      <c r="Y15222" s="334">
        <v>0</v>
      </c>
      <c r="Z15222" s="334">
        <v>0</v>
      </c>
      <c r="AA15222" s="334">
        <v>0</v>
      </c>
      <c r="AB15222" s="334">
        <v>0</v>
      </c>
      <c r="AD15222" s="334">
        <v>0</v>
      </c>
      <c r="AE15222" s="334">
        <f t="shared" si="2377"/>
        <v>0</v>
      </c>
      <c r="AF15222" s="334">
        <f t="shared" si="2378"/>
        <v>0</v>
      </c>
      <c r="AG15222" s="340">
        <f t="shared" si="2379"/>
        <v>0</v>
      </c>
      <c r="AI15222" s="340">
        <f t="shared" si="2383"/>
        <v>0</v>
      </c>
      <c r="AJ15222" s="340">
        <f t="shared" si="2383"/>
        <v>0</v>
      </c>
      <c r="AK15222" s="340">
        <f t="shared" si="2383"/>
        <v>0</v>
      </c>
      <c r="AL15222" s="340">
        <f t="shared" si="2383"/>
        <v>0</v>
      </c>
      <c r="AM15222" s="340">
        <f t="shared" si="2383"/>
        <v>0</v>
      </c>
    </row>
    <row r="15223" spans="1:39" x14ac:dyDescent="0.35">
      <c r="A15223" s="337">
        <v>37136</v>
      </c>
      <c r="B15223" s="338">
        <f t="shared" si="2374"/>
        <v>2001</v>
      </c>
      <c r="C15223" s="338">
        <f t="shared" si="2375"/>
        <v>9</v>
      </c>
      <c r="D15223" s="338">
        <f t="shared" si="2376"/>
        <v>2</v>
      </c>
      <c r="E15223" s="334">
        <v>0</v>
      </c>
      <c r="F15223" s="334">
        <v>0</v>
      </c>
      <c r="G15223" s="334">
        <v>0</v>
      </c>
      <c r="H15223" s="334">
        <v>0</v>
      </c>
      <c r="I15223" s="334">
        <v>0</v>
      </c>
      <c r="J15223" s="334">
        <v>0</v>
      </c>
      <c r="K15223" s="334">
        <v>0</v>
      </c>
      <c r="L15223" s="334">
        <v>0</v>
      </c>
      <c r="M15223" s="334">
        <v>0</v>
      </c>
      <c r="N15223" s="334">
        <v>0</v>
      </c>
      <c r="O15223" s="334">
        <v>0</v>
      </c>
      <c r="P15223" s="334">
        <v>0</v>
      </c>
      <c r="Q15223" s="334">
        <v>0</v>
      </c>
      <c r="R15223" s="334">
        <v>0</v>
      </c>
      <c r="S15223" s="334">
        <v>0</v>
      </c>
      <c r="T15223" s="334">
        <v>0</v>
      </c>
      <c r="U15223" s="334">
        <v>0</v>
      </c>
      <c r="V15223" s="334">
        <v>0</v>
      </c>
      <c r="W15223" s="334">
        <v>0</v>
      </c>
      <c r="X15223" s="334">
        <v>0</v>
      </c>
      <c r="Y15223" s="334">
        <v>0</v>
      </c>
      <c r="Z15223" s="334">
        <v>0</v>
      </c>
      <c r="AA15223" s="334">
        <v>0</v>
      </c>
      <c r="AB15223" s="334">
        <v>0</v>
      </c>
      <c r="AD15223" s="334">
        <v>0</v>
      </c>
      <c r="AE15223" s="334">
        <f t="shared" si="2377"/>
        <v>0</v>
      </c>
      <c r="AF15223" s="334">
        <f t="shared" si="2378"/>
        <v>0</v>
      </c>
      <c r="AG15223" s="340">
        <f t="shared" si="2379"/>
        <v>0</v>
      </c>
      <c r="AI15223" s="340">
        <f t="shared" si="2383"/>
        <v>0</v>
      </c>
      <c r="AJ15223" s="340">
        <f t="shared" si="2383"/>
        <v>0</v>
      </c>
      <c r="AK15223" s="340">
        <f t="shared" si="2383"/>
        <v>0</v>
      </c>
      <c r="AL15223" s="340">
        <f t="shared" si="2383"/>
        <v>0</v>
      </c>
      <c r="AM15223" s="340">
        <f t="shared" si="2383"/>
        <v>0</v>
      </c>
    </row>
    <row r="15224" spans="1:39" x14ac:dyDescent="0.35">
      <c r="A15224" s="337">
        <v>37137</v>
      </c>
      <c r="B15224" s="338">
        <f t="shared" si="2374"/>
        <v>2001</v>
      </c>
      <c r="C15224" s="338">
        <f t="shared" si="2375"/>
        <v>9</v>
      </c>
      <c r="D15224" s="338">
        <f t="shared" si="2376"/>
        <v>3</v>
      </c>
      <c r="E15224" s="334">
        <v>0</v>
      </c>
      <c r="F15224" s="334">
        <v>0</v>
      </c>
      <c r="G15224" s="334">
        <v>0</v>
      </c>
      <c r="H15224" s="334">
        <v>0</v>
      </c>
      <c r="I15224" s="334">
        <v>0</v>
      </c>
      <c r="J15224" s="334">
        <v>0</v>
      </c>
      <c r="K15224" s="334">
        <v>0</v>
      </c>
      <c r="L15224" s="334">
        <v>0</v>
      </c>
      <c r="M15224" s="334">
        <v>0</v>
      </c>
      <c r="N15224" s="334">
        <v>0</v>
      </c>
      <c r="O15224" s="334">
        <v>0</v>
      </c>
      <c r="P15224" s="334">
        <v>0</v>
      </c>
      <c r="Q15224" s="334">
        <v>0</v>
      </c>
      <c r="R15224" s="334">
        <v>0</v>
      </c>
      <c r="S15224" s="334">
        <v>0</v>
      </c>
      <c r="T15224" s="334">
        <v>0</v>
      </c>
      <c r="U15224" s="334">
        <v>0</v>
      </c>
      <c r="V15224" s="334">
        <v>0</v>
      </c>
      <c r="W15224" s="334">
        <v>0</v>
      </c>
      <c r="X15224" s="334">
        <v>0</v>
      </c>
      <c r="Y15224" s="334">
        <v>0</v>
      </c>
      <c r="Z15224" s="334">
        <v>0</v>
      </c>
      <c r="AA15224" s="334">
        <v>0</v>
      </c>
      <c r="AB15224" s="334">
        <v>0</v>
      </c>
      <c r="AD15224" s="334">
        <v>0</v>
      </c>
      <c r="AE15224" s="334">
        <f t="shared" si="2377"/>
        <v>0</v>
      </c>
      <c r="AF15224" s="334">
        <f t="shared" si="2378"/>
        <v>0</v>
      </c>
      <c r="AG15224" s="340">
        <f t="shared" si="2379"/>
        <v>0</v>
      </c>
      <c r="AI15224" s="340">
        <f t="shared" si="2383"/>
        <v>0</v>
      </c>
      <c r="AJ15224" s="340">
        <f t="shared" si="2383"/>
        <v>0</v>
      </c>
      <c r="AK15224" s="340">
        <f t="shared" si="2383"/>
        <v>0</v>
      </c>
      <c r="AL15224" s="340">
        <f t="shared" si="2383"/>
        <v>0</v>
      </c>
      <c r="AM15224" s="340">
        <f t="shared" si="2383"/>
        <v>0</v>
      </c>
    </row>
    <row r="15225" spans="1:39" x14ac:dyDescent="0.35">
      <c r="A15225" s="337">
        <v>37138</v>
      </c>
      <c r="B15225" s="338">
        <f t="shared" si="2374"/>
        <v>2001</v>
      </c>
      <c r="C15225" s="338">
        <f t="shared" si="2375"/>
        <v>9</v>
      </c>
      <c r="D15225" s="338">
        <f t="shared" si="2376"/>
        <v>4</v>
      </c>
      <c r="E15225" s="334">
        <v>0</v>
      </c>
      <c r="F15225" s="334">
        <v>0</v>
      </c>
      <c r="G15225" s="334">
        <v>0</v>
      </c>
      <c r="H15225" s="334">
        <v>0</v>
      </c>
      <c r="I15225" s="334">
        <v>0</v>
      </c>
      <c r="J15225" s="334">
        <v>0</v>
      </c>
      <c r="K15225" s="334">
        <v>0</v>
      </c>
      <c r="L15225" s="334">
        <v>0</v>
      </c>
      <c r="M15225" s="334">
        <v>0</v>
      </c>
      <c r="N15225" s="334">
        <v>0</v>
      </c>
      <c r="O15225" s="334">
        <v>0</v>
      </c>
      <c r="P15225" s="334">
        <v>0</v>
      </c>
      <c r="Q15225" s="334">
        <v>0</v>
      </c>
      <c r="R15225" s="334">
        <v>0</v>
      </c>
      <c r="S15225" s="334">
        <v>0</v>
      </c>
      <c r="T15225" s="334">
        <v>0</v>
      </c>
      <c r="U15225" s="334">
        <v>0</v>
      </c>
      <c r="V15225" s="334">
        <v>0</v>
      </c>
      <c r="W15225" s="334">
        <v>0</v>
      </c>
      <c r="X15225" s="334">
        <v>0</v>
      </c>
      <c r="Y15225" s="334">
        <v>0</v>
      </c>
      <c r="Z15225" s="334">
        <v>0</v>
      </c>
      <c r="AA15225" s="334">
        <v>0</v>
      </c>
      <c r="AB15225" s="334">
        <v>0</v>
      </c>
      <c r="AD15225" s="334">
        <v>0</v>
      </c>
      <c r="AE15225" s="334">
        <f t="shared" si="2377"/>
        <v>0</v>
      </c>
      <c r="AF15225" s="334">
        <f t="shared" si="2378"/>
        <v>0</v>
      </c>
      <c r="AG15225" s="340">
        <f t="shared" si="2379"/>
        <v>0</v>
      </c>
      <c r="AI15225" s="340">
        <f t="shared" si="2383"/>
        <v>0</v>
      </c>
      <c r="AJ15225" s="340">
        <f t="shared" si="2383"/>
        <v>0</v>
      </c>
      <c r="AK15225" s="340">
        <f t="shared" si="2383"/>
        <v>0</v>
      </c>
      <c r="AL15225" s="340">
        <f t="shared" si="2383"/>
        <v>0</v>
      </c>
      <c r="AM15225" s="340">
        <f t="shared" si="2383"/>
        <v>0</v>
      </c>
    </row>
    <row r="15226" spans="1:39" x14ac:dyDescent="0.35">
      <c r="A15226" s="337">
        <v>37139</v>
      </c>
      <c r="B15226" s="338">
        <f t="shared" si="2374"/>
        <v>2001</v>
      </c>
      <c r="C15226" s="338">
        <f t="shared" si="2375"/>
        <v>9</v>
      </c>
      <c r="D15226" s="338">
        <f t="shared" si="2376"/>
        <v>5</v>
      </c>
      <c r="E15226" s="334">
        <v>0</v>
      </c>
      <c r="F15226" s="334">
        <v>0</v>
      </c>
      <c r="G15226" s="334">
        <v>0</v>
      </c>
      <c r="H15226" s="334">
        <v>0</v>
      </c>
      <c r="I15226" s="334">
        <v>0</v>
      </c>
      <c r="J15226" s="334">
        <v>0.2</v>
      </c>
      <c r="K15226" s="334">
        <v>0</v>
      </c>
      <c r="L15226" s="334">
        <v>0</v>
      </c>
      <c r="M15226" s="334">
        <v>0.2</v>
      </c>
      <c r="N15226" s="334">
        <v>0.7</v>
      </c>
      <c r="O15226" s="334">
        <v>0.2</v>
      </c>
      <c r="P15226" s="334">
        <v>0</v>
      </c>
      <c r="Q15226" s="334">
        <v>0</v>
      </c>
      <c r="R15226" s="334">
        <v>0</v>
      </c>
      <c r="S15226" s="334">
        <v>0</v>
      </c>
      <c r="T15226" s="334">
        <v>0</v>
      </c>
      <c r="U15226" s="334">
        <v>0</v>
      </c>
      <c r="V15226" s="334">
        <v>0</v>
      </c>
      <c r="W15226" s="334">
        <v>0</v>
      </c>
      <c r="X15226" s="334">
        <v>0</v>
      </c>
      <c r="Y15226" s="334">
        <v>0</v>
      </c>
      <c r="Z15226" s="334">
        <v>0</v>
      </c>
      <c r="AA15226" s="334">
        <v>0</v>
      </c>
      <c r="AB15226" s="334">
        <v>0</v>
      </c>
      <c r="AD15226" s="334">
        <v>1.3</v>
      </c>
      <c r="AE15226" s="334">
        <f t="shared" si="2377"/>
        <v>1.3</v>
      </c>
      <c r="AF15226" s="334">
        <f t="shared" si="2378"/>
        <v>1.3</v>
      </c>
      <c r="AG15226" s="340">
        <f t="shared" si="2379"/>
        <v>0</v>
      </c>
      <c r="AI15226" s="340">
        <f t="shared" si="2383"/>
        <v>0</v>
      </c>
      <c r="AJ15226" s="340">
        <f t="shared" si="2383"/>
        <v>0</v>
      </c>
      <c r="AK15226" s="340">
        <f t="shared" si="2383"/>
        <v>0</v>
      </c>
      <c r="AL15226" s="340">
        <f t="shared" si="2383"/>
        <v>0</v>
      </c>
      <c r="AM15226" s="340">
        <f t="shared" si="2383"/>
        <v>1.3</v>
      </c>
    </row>
    <row r="15227" spans="1:39" x14ac:dyDescent="0.35">
      <c r="A15227" s="337">
        <v>37140</v>
      </c>
      <c r="B15227" s="338">
        <f t="shared" si="2374"/>
        <v>2001</v>
      </c>
      <c r="C15227" s="338">
        <f t="shared" si="2375"/>
        <v>9</v>
      </c>
      <c r="D15227" s="338">
        <f t="shared" si="2376"/>
        <v>6</v>
      </c>
      <c r="E15227" s="334">
        <v>0</v>
      </c>
      <c r="F15227" s="334">
        <v>0</v>
      </c>
      <c r="G15227" s="334">
        <v>0</v>
      </c>
      <c r="H15227" s="334">
        <v>0</v>
      </c>
      <c r="I15227" s="334">
        <v>0</v>
      </c>
      <c r="J15227" s="334">
        <v>0</v>
      </c>
      <c r="K15227" s="334">
        <v>0</v>
      </c>
      <c r="L15227" s="334">
        <v>0</v>
      </c>
      <c r="M15227" s="334">
        <v>0</v>
      </c>
      <c r="N15227" s="334">
        <v>0</v>
      </c>
      <c r="O15227" s="334">
        <v>0</v>
      </c>
      <c r="P15227" s="334">
        <v>0</v>
      </c>
      <c r="Q15227" s="334">
        <v>0</v>
      </c>
      <c r="R15227" s="334">
        <v>0</v>
      </c>
      <c r="S15227" s="334">
        <v>0</v>
      </c>
      <c r="T15227" s="334">
        <v>0</v>
      </c>
      <c r="U15227" s="334">
        <v>0</v>
      </c>
      <c r="V15227" s="334">
        <v>0</v>
      </c>
      <c r="W15227" s="334">
        <v>0</v>
      </c>
      <c r="X15227" s="334">
        <v>0</v>
      </c>
      <c r="Y15227" s="334">
        <v>0</v>
      </c>
      <c r="Z15227" s="334">
        <v>0</v>
      </c>
      <c r="AA15227" s="334">
        <v>0</v>
      </c>
      <c r="AB15227" s="334">
        <v>0</v>
      </c>
      <c r="AD15227" s="334">
        <v>0</v>
      </c>
      <c r="AE15227" s="334">
        <f t="shared" si="2377"/>
        <v>0</v>
      </c>
      <c r="AF15227" s="334">
        <f t="shared" si="2378"/>
        <v>0</v>
      </c>
      <c r="AG15227" s="340">
        <f t="shared" si="2379"/>
        <v>0</v>
      </c>
      <c r="AI15227" s="340">
        <f t="shared" si="2383"/>
        <v>0</v>
      </c>
      <c r="AJ15227" s="340">
        <f t="shared" si="2383"/>
        <v>0</v>
      </c>
      <c r="AK15227" s="340">
        <f t="shared" si="2383"/>
        <v>0</v>
      </c>
      <c r="AL15227" s="340">
        <f t="shared" si="2383"/>
        <v>0</v>
      </c>
      <c r="AM15227" s="340">
        <f t="shared" si="2383"/>
        <v>0</v>
      </c>
    </row>
    <row r="15228" spans="1:39" x14ac:dyDescent="0.35">
      <c r="A15228" s="337">
        <v>37141</v>
      </c>
      <c r="B15228" s="338">
        <f t="shared" si="2374"/>
        <v>2001</v>
      </c>
      <c r="C15228" s="338">
        <f t="shared" si="2375"/>
        <v>9</v>
      </c>
      <c r="D15228" s="338">
        <f t="shared" si="2376"/>
        <v>7</v>
      </c>
      <c r="E15228" s="334">
        <v>0.3</v>
      </c>
      <c r="F15228" s="334">
        <v>0.5</v>
      </c>
      <c r="G15228" s="334">
        <v>0</v>
      </c>
      <c r="H15228" s="334">
        <v>0</v>
      </c>
      <c r="I15228" s="334">
        <v>0</v>
      </c>
      <c r="J15228" s="334">
        <v>0</v>
      </c>
      <c r="K15228" s="334">
        <v>0</v>
      </c>
      <c r="L15228" s="334">
        <v>0</v>
      </c>
      <c r="M15228" s="334">
        <v>0</v>
      </c>
      <c r="N15228" s="334">
        <v>0</v>
      </c>
      <c r="O15228" s="334">
        <v>0</v>
      </c>
      <c r="P15228" s="334">
        <v>0</v>
      </c>
      <c r="Q15228" s="334">
        <v>0</v>
      </c>
      <c r="R15228" s="334">
        <v>0</v>
      </c>
      <c r="S15228" s="334">
        <v>0</v>
      </c>
      <c r="T15228" s="334">
        <v>0</v>
      </c>
      <c r="U15228" s="334">
        <v>0</v>
      </c>
      <c r="V15228" s="334">
        <v>0</v>
      </c>
      <c r="W15228" s="334">
        <v>0</v>
      </c>
      <c r="X15228" s="334">
        <v>0</v>
      </c>
      <c r="Y15228" s="334">
        <v>0</v>
      </c>
      <c r="Z15228" s="334">
        <v>0</v>
      </c>
      <c r="AA15228" s="334">
        <v>0</v>
      </c>
      <c r="AB15228" s="334">
        <v>0</v>
      </c>
      <c r="AD15228" s="334">
        <v>0.8</v>
      </c>
      <c r="AE15228" s="334">
        <f t="shared" si="2377"/>
        <v>0.8</v>
      </c>
      <c r="AF15228" s="334">
        <f t="shared" si="2378"/>
        <v>0.8</v>
      </c>
      <c r="AG15228" s="340">
        <f t="shared" si="2379"/>
        <v>0</v>
      </c>
      <c r="AI15228" s="340">
        <f t="shared" si="2383"/>
        <v>0</v>
      </c>
      <c r="AJ15228" s="340">
        <f t="shared" si="2383"/>
        <v>0</v>
      </c>
      <c r="AK15228" s="340">
        <f t="shared" si="2383"/>
        <v>0</v>
      </c>
      <c r="AL15228" s="340">
        <f t="shared" si="2383"/>
        <v>0</v>
      </c>
      <c r="AM15228" s="340">
        <f t="shared" si="2383"/>
        <v>0.8</v>
      </c>
    </row>
    <row r="15229" spans="1:39" x14ac:dyDescent="0.35">
      <c r="A15229" s="337">
        <v>37142</v>
      </c>
      <c r="B15229" s="338">
        <f t="shared" si="2374"/>
        <v>2001</v>
      </c>
      <c r="C15229" s="338">
        <f t="shared" si="2375"/>
        <v>9</v>
      </c>
      <c r="D15229" s="338">
        <f t="shared" si="2376"/>
        <v>8</v>
      </c>
      <c r="E15229" s="334">
        <v>0</v>
      </c>
      <c r="F15229" s="334">
        <v>0</v>
      </c>
      <c r="G15229" s="334">
        <v>0</v>
      </c>
      <c r="H15229" s="334">
        <v>0</v>
      </c>
      <c r="I15229" s="334">
        <v>0</v>
      </c>
      <c r="J15229" s="334">
        <v>0</v>
      </c>
      <c r="K15229" s="334">
        <v>0</v>
      </c>
      <c r="L15229" s="334">
        <v>0</v>
      </c>
      <c r="M15229" s="334">
        <v>0</v>
      </c>
      <c r="N15229" s="334">
        <v>0</v>
      </c>
      <c r="O15229" s="334">
        <v>0</v>
      </c>
      <c r="P15229" s="334">
        <v>0</v>
      </c>
      <c r="Q15229" s="334">
        <v>0</v>
      </c>
      <c r="R15229" s="334">
        <v>0</v>
      </c>
      <c r="S15229" s="334">
        <v>0</v>
      </c>
      <c r="T15229" s="334">
        <v>0</v>
      </c>
      <c r="U15229" s="334">
        <v>0</v>
      </c>
      <c r="V15229" s="334">
        <v>0</v>
      </c>
      <c r="W15229" s="334">
        <v>0</v>
      </c>
      <c r="X15229" s="334">
        <v>0</v>
      </c>
      <c r="Y15229" s="334">
        <v>0</v>
      </c>
      <c r="Z15229" s="334">
        <v>0</v>
      </c>
      <c r="AA15229" s="334">
        <v>0</v>
      </c>
      <c r="AB15229" s="334">
        <v>0</v>
      </c>
      <c r="AD15229" s="334">
        <v>0</v>
      </c>
      <c r="AE15229" s="334">
        <f t="shared" si="2377"/>
        <v>0</v>
      </c>
      <c r="AF15229" s="334">
        <f t="shared" si="2378"/>
        <v>0</v>
      </c>
      <c r="AG15229" s="340">
        <f t="shared" si="2379"/>
        <v>0</v>
      </c>
      <c r="AI15229" s="340">
        <f t="shared" si="2383"/>
        <v>0</v>
      </c>
      <c r="AJ15229" s="340">
        <f t="shared" si="2383"/>
        <v>0</v>
      </c>
      <c r="AK15229" s="340">
        <f t="shared" si="2383"/>
        <v>0</v>
      </c>
      <c r="AL15229" s="340">
        <f t="shared" si="2383"/>
        <v>0</v>
      </c>
      <c r="AM15229" s="340">
        <f t="shared" si="2383"/>
        <v>0</v>
      </c>
    </row>
    <row r="15230" spans="1:39" x14ac:dyDescent="0.35">
      <c r="A15230" s="337">
        <v>37143</v>
      </c>
      <c r="B15230" s="338">
        <f t="shared" si="2374"/>
        <v>2001</v>
      </c>
      <c r="C15230" s="338">
        <f t="shared" si="2375"/>
        <v>9</v>
      </c>
      <c r="D15230" s="338">
        <f t="shared" si="2376"/>
        <v>9</v>
      </c>
      <c r="E15230" s="334">
        <v>0</v>
      </c>
      <c r="F15230" s="334">
        <v>0</v>
      </c>
      <c r="G15230" s="334">
        <v>0</v>
      </c>
      <c r="H15230" s="334">
        <v>0</v>
      </c>
      <c r="I15230" s="334">
        <v>0</v>
      </c>
      <c r="J15230" s="334">
        <v>0</v>
      </c>
      <c r="K15230" s="334">
        <v>0</v>
      </c>
      <c r="L15230" s="334">
        <v>0</v>
      </c>
      <c r="M15230" s="334">
        <v>0</v>
      </c>
      <c r="N15230" s="334">
        <v>0</v>
      </c>
      <c r="O15230" s="334">
        <v>0</v>
      </c>
      <c r="P15230" s="334">
        <v>0</v>
      </c>
      <c r="Q15230" s="334">
        <v>0</v>
      </c>
      <c r="R15230" s="334">
        <v>0</v>
      </c>
      <c r="S15230" s="334">
        <v>0</v>
      </c>
      <c r="T15230" s="334">
        <v>0</v>
      </c>
      <c r="U15230" s="334">
        <v>0</v>
      </c>
      <c r="V15230" s="334">
        <v>0</v>
      </c>
      <c r="W15230" s="334">
        <v>0</v>
      </c>
      <c r="X15230" s="334">
        <v>0</v>
      </c>
      <c r="Y15230" s="334">
        <v>0</v>
      </c>
      <c r="Z15230" s="334">
        <v>0</v>
      </c>
      <c r="AA15230" s="334">
        <v>0</v>
      </c>
      <c r="AB15230" s="334">
        <v>0</v>
      </c>
      <c r="AD15230" s="334">
        <v>0</v>
      </c>
      <c r="AE15230" s="334">
        <f t="shared" si="2377"/>
        <v>0</v>
      </c>
      <c r="AF15230" s="334">
        <f t="shared" si="2378"/>
        <v>0</v>
      </c>
      <c r="AG15230" s="340">
        <f t="shared" si="2379"/>
        <v>0</v>
      </c>
      <c r="AI15230" s="340">
        <f t="shared" si="2383"/>
        <v>0</v>
      </c>
      <c r="AJ15230" s="340">
        <f t="shared" si="2383"/>
        <v>0</v>
      </c>
      <c r="AK15230" s="340">
        <f t="shared" si="2383"/>
        <v>0</v>
      </c>
      <c r="AL15230" s="340">
        <f t="shared" si="2383"/>
        <v>0</v>
      </c>
      <c r="AM15230" s="340">
        <f t="shared" si="2383"/>
        <v>0</v>
      </c>
    </row>
    <row r="15231" spans="1:39" x14ac:dyDescent="0.35">
      <c r="A15231" s="337">
        <v>37144</v>
      </c>
      <c r="B15231" s="338">
        <f t="shared" si="2374"/>
        <v>2001</v>
      </c>
      <c r="C15231" s="338">
        <f t="shared" si="2375"/>
        <v>9</v>
      </c>
      <c r="D15231" s="338">
        <f t="shared" si="2376"/>
        <v>10</v>
      </c>
      <c r="E15231" s="334">
        <v>0</v>
      </c>
      <c r="F15231" s="334">
        <v>0</v>
      </c>
      <c r="G15231" s="334">
        <v>0</v>
      </c>
      <c r="H15231" s="334">
        <v>0</v>
      </c>
      <c r="I15231" s="334">
        <v>0</v>
      </c>
      <c r="J15231" s="334">
        <v>0</v>
      </c>
      <c r="K15231" s="334">
        <v>0</v>
      </c>
      <c r="L15231" s="334">
        <v>0</v>
      </c>
      <c r="M15231" s="334">
        <v>0</v>
      </c>
      <c r="N15231" s="334">
        <v>0</v>
      </c>
      <c r="O15231" s="334">
        <v>0</v>
      </c>
      <c r="P15231" s="334">
        <v>0</v>
      </c>
      <c r="Q15231" s="334">
        <v>0</v>
      </c>
      <c r="R15231" s="334">
        <v>0</v>
      </c>
      <c r="S15231" s="334">
        <v>0</v>
      </c>
      <c r="T15231" s="334">
        <v>0</v>
      </c>
      <c r="U15231" s="334">
        <v>0</v>
      </c>
      <c r="V15231" s="334">
        <v>0</v>
      </c>
      <c r="W15231" s="334">
        <v>0</v>
      </c>
      <c r="X15231" s="334">
        <v>0</v>
      </c>
      <c r="Y15231" s="334">
        <v>0</v>
      </c>
      <c r="Z15231" s="334">
        <v>0</v>
      </c>
      <c r="AA15231" s="334">
        <v>0</v>
      </c>
      <c r="AB15231" s="334">
        <v>0</v>
      </c>
      <c r="AD15231" s="334">
        <v>0</v>
      </c>
      <c r="AE15231" s="334">
        <f t="shared" si="2377"/>
        <v>0</v>
      </c>
      <c r="AF15231" s="334">
        <f t="shared" si="2378"/>
        <v>0</v>
      </c>
      <c r="AG15231" s="340">
        <f t="shared" si="2379"/>
        <v>0</v>
      </c>
      <c r="AI15231" s="340">
        <f t="shared" si="2383"/>
        <v>0</v>
      </c>
      <c r="AJ15231" s="340">
        <f t="shared" si="2383"/>
        <v>0</v>
      </c>
      <c r="AK15231" s="340">
        <f t="shared" si="2383"/>
        <v>0</v>
      </c>
      <c r="AL15231" s="340">
        <f t="shared" si="2383"/>
        <v>0</v>
      </c>
      <c r="AM15231" s="340">
        <f t="shared" si="2383"/>
        <v>0</v>
      </c>
    </row>
    <row r="15232" spans="1:39" x14ac:dyDescent="0.35">
      <c r="A15232" s="337">
        <v>37145</v>
      </c>
      <c r="B15232" s="338">
        <f t="shared" si="2374"/>
        <v>2001</v>
      </c>
      <c r="C15232" s="338">
        <f t="shared" si="2375"/>
        <v>9</v>
      </c>
      <c r="D15232" s="338">
        <f t="shared" si="2376"/>
        <v>11</v>
      </c>
      <c r="E15232" s="334">
        <v>0</v>
      </c>
      <c r="F15232" s="334">
        <v>0</v>
      </c>
      <c r="G15232" s="334">
        <v>0</v>
      </c>
      <c r="H15232" s="334">
        <v>0</v>
      </c>
      <c r="I15232" s="334">
        <v>0</v>
      </c>
      <c r="J15232" s="334">
        <v>0</v>
      </c>
      <c r="K15232" s="334">
        <v>0</v>
      </c>
      <c r="L15232" s="334">
        <v>0</v>
      </c>
      <c r="M15232" s="334">
        <v>0</v>
      </c>
      <c r="N15232" s="334">
        <v>0</v>
      </c>
      <c r="O15232" s="334">
        <v>0</v>
      </c>
      <c r="P15232" s="334">
        <v>0</v>
      </c>
      <c r="Q15232" s="334">
        <v>0</v>
      </c>
      <c r="R15232" s="334">
        <v>0</v>
      </c>
      <c r="S15232" s="334">
        <v>0</v>
      </c>
      <c r="T15232" s="334">
        <v>0</v>
      </c>
      <c r="U15232" s="334">
        <v>0</v>
      </c>
      <c r="V15232" s="334">
        <v>0</v>
      </c>
      <c r="W15232" s="334">
        <v>0</v>
      </c>
      <c r="X15232" s="334">
        <v>0</v>
      </c>
      <c r="Y15232" s="334">
        <v>0</v>
      </c>
      <c r="Z15232" s="334">
        <v>0</v>
      </c>
      <c r="AA15232" s="334">
        <v>0</v>
      </c>
      <c r="AB15232" s="334">
        <v>0</v>
      </c>
      <c r="AD15232" s="334">
        <v>0</v>
      </c>
      <c r="AE15232" s="334">
        <f t="shared" si="2377"/>
        <v>0</v>
      </c>
      <c r="AF15232" s="334">
        <f t="shared" si="2378"/>
        <v>0</v>
      </c>
      <c r="AG15232" s="340">
        <f t="shared" si="2379"/>
        <v>0</v>
      </c>
      <c r="AI15232" s="340">
        <f t="shared" si="2383"/>
        <v>0</v>
      </c>
      <c r="AJ15232" s="340">
        <f t="shared" si="2383"/>
        <v>0</v>
      </c>
      <c r="AK15232" s="340">
        <f t="shared" si="2383"/>
        <v>0</v>
      </c>
      <c r="AL15232" s="340">
        <f t="shared" si="2383"/>
        <v>0</v>
      </c>
      <c r="AM15232" s="340">
        <f t="shared" si="2383"/>
        <v>0</v>
      </c>
    </row>
    <row r="15233" spans="1:39" x14ac:dyDescent="0.35">
      <c r="A15233" s="337">
        <v>37146</v>
      </c>
      <c r="B15233" s="338">
        <f t="shared" si="2374"/>
        <v>2001</v>
      </c>
      <c r="C15233" s="338">
        <f t="shared" si="2375"/>
        <v>9</v>
      </c>
      <c r="D15233" s="338">
        <f t="shared" si="2376"/>
        <v>12</v>
      </c>
      <c r="E15233" s="334">
        <v>0</v>
      </c>
      <c r="F15233" s="334">
        <v>0</v>
      </c>
      <c r="G15233" s="334">
        <v>0</v>
      </c>
      <c r="H15233" s="334">
        <v>0</v>
      </c>
      <c r="I15233" s="334">
        <v>0</v>
      </c>
      <c r="J15233" s="334">
        <v>0</v>
      </c>
      <c r="K15233" s="334">
        <v>0</v>
      </c>
      <c r="L15233" s="334">
        <v>0</v>
      </c>
      <c r="M15233" s="334">
        <v>0</v>
      </c>
      <c r="N15233" s="334">
        <v>0</v>
      </c>
      <c r="O15233" s="334">
        <v>0</v>
      </c>
      <c r="P15233" s="334">
        <v>0</v>
      </c>
      <c r="Q15233" s="334">
        <v>0</v>
      </c>
      <c r="R15233" s="334">
        <v>0</v>
      </c>
      <c r="S15233" s="334">
        <v>0</v>
      </c>
      <c r="T15233" s="334">
        <v>0</v>
      </c>
      <c r="U15233" s="334">
        <v>0</v>
      </c>
      <c r="V15233" s="334">
        <v>0</v>
      </c>
      <c r="W15233" s="334">
        <v>0</v>
      </c>
      <c r="X15233" s="334">
        <v>0</v>
      </c>
      <c r="Y15233" s="334">
        <v>0</v>
      </c>
      <c r="Z15233" s="334">
        <v>0</v>
      </c>
      <c r="AA15233" s="334">
        <v>0</v>
      </c>
      <c r="AB15233" s="334">
        <v>0</v>
      </c>
      <c r="AD15233" s="334">
        <v>0</v>
      </c>
      <c r="AE15233" s="334">
        <f t="shared" si="2377"/>
        <v>0</v>
      </c>
      <c r="AF15233" s="334">
        <f t="shared" si="2378"/>
        <v>0</v>
      </c>
      <c r="AG15233" s="340">
        <f t="shared" si="2379"/>
        <v>0</v>
      </c>
      <c r="AI15233" s="340">
        <f t="shared" si="2383"/>
        <v>0</v>
      </c>
      <c r="AJ15233" s="340">
        <f t="shared" si="2383"/>
        <v>0</v>
      </c>
      <c r="AK15233" s="340">
        <f t="shared" si="2383"/>
        <v>0</v>
      </c>
      <c r="AL15233" s="340">
        <f t="shared" si="2383"/>
        <v>0</v>
      </c>
      <c r="AM15233" s="340">
        <f t="shared" si="2383"/>
        <v>0</v>
      </c>
    </row>
    <row r="15234" spans="1:39" x14ac:dyDescent="0.35">
      <c r="A15234" s="337">
        <v>37147</v>
      </c>
      <c r="B15234" s="338">
        <f t="shared" si="2374"/>
        <v>2001</v>
      </c>
      <c r="C15234" s="338">
        <f t="shared" si="2375"/>
        <v>9</v>
      </c>
      <c r="D15234" s="338">
        <f t="shared" si="2376"/>
        <v>13</v>
      </c>
      <c r="E15234" s="334">
        <v>0</v>
      </c>
      <c r="F15234" s="334">
        <v>0</v>
      </c>
      <c r="G15234" s="334">
        <v>0</v>
      </c>
      <c r="H15234" s="334">
        <v>0</v>
      </c>
      <c r="I15234" s="334">
        <v>0</v>
      </c>
      <c r="J15234" s="334">
        <v>0</v>
      </c>
      <c r="K15234" s="334">
        <v>0</v>
      </c>
      <c r="L15234" s="334">
        <v>0</v>
      </c>
      <c r="M15234" s="334">
        <v>0</v>
      </c>
      <c r="N15234" s="334">
        <v>0</v>
      </c>
      <c r="O15234" s="334">
        <v>0</v>
      </c>
      <c r="P15234" s="334">
        <v>0</v>
      </c>
      <c r="Q15234" s="334">
        <v>0</v>
      </c>
      <c r="R15234" s="334">
        <v>0</v>
      </c>
      <c r="S15234" s="334">
        <v>0</v>
      </c>
      <c r="T15234" s="334">
        <v>0</v>
      </c>
      <c r="U15234" s="334">
        <v>0</v>
      </c>
      <c r="V15234" s="334">
        <v>0</v>
      </c>
      <c r="W15234" s="334">
        <v>0</v>
      </c>
      <c r="X15234" s="334">
        <v>0</v>
      </c>
      <c r="Y15234" s="334">
        <v>0</v>
      </c>
      <c r="Z15234" s="334">
        <v>0</v>
      </c>
      <c r="AA15234" s="334">
        <v>0</v>
      </c>
      <c r="AB15234" s="334">
        <v>0</v>
      </c>
      <c r="AD15234" s="334">
        <v>0</v>
      </c>
      <c r="AE15234" s="334">
        <f t="shared" si="2377"/>
        <v>0</v>
      </c>
      <c r="AF15234" s="334">
        <f t="shared" si="2378"/>
        <v>0</v>
      </c>
      <c r="AG15234" s="340">
        <f t="shared" si="2379"/>
        <v>0</v>
      </c>
      <c r="AI15234" s="340">
        <f t="shared" si="2383"/>
        <v>0</v>
      </c>
      <c r="AJ15234" s="340">
        <f t="shared" si="2383"/>
        <v>0</v>
      </c>
      <c r="AK15234" s="340">
        <f t="shared" si="2383"/>
        <v>0</v>
      </c>
      <c r="AL15234" s="340">
        <f t="shared" si="2383"/>
        <v>0</v>
      </c>
      <c r="AM15234" s="340">
        <f t="shared" si="2383"/>
        <v>0</v>
      </c>
    </row>
    <row r="15235" spans="1:39" x14ac:dyDescent="0.35">
      <c r="A15235" s="337">
        <v>37148</v>
      </c>
      <c r="B15235" s="338">
        <f t="shared" si="2374"/>
        <v>2001</v>
      </c>
      <c r="C15235" s="338">
        <f t="shared" si="2375"/>
        <v>9</v>
      </c>
      <c r="D15235" s="338">
        <f t="shared" si="2376"/>
        <v>14</v>
      </c>
      <c r="E15235" s="334">
        <v>0</v>
      </c>
      <c r="F15235" s="334">
        <v>0</v>
      </c>
      <c r="G15235" s="334">
        <v>0</v>
      </c>
      <c r="H15235" s="334">
        <v>0</v>
      </c>
      <c r="I15235" s="334">
        <v>0</v>
      </c>
      <c r="J15235" s="334">
        <v>0</v>
      </c>
      <c r="K15235" s="334">
        <v>0</v>
      </c>
      <c r="L15235" s="334">
        <v>0</v>
      </c>
      <c r="M15235" s="334">
        <v>0</v>
      </c>
      <c r="N15235" s="334">
        <v>0</v>
      </c>
      <c r="O15235" s="334">
        <v>0</v>
      </c>
      <c r="P15235" s="334">
        <v>0</v>
      </c>
      <c r="Q15235" s="334">
        <v>0</v>
      </c>
      <c r="R15235" s="334">
        <v>0</v>
      </c>
      <c r="S15235" s="334">
        <v>0</v>
      </c>
      <c r="T15235" s="334">
        <v>0</v>
      </c>
      <c r="U15235" s="334">
        <v>0</v>
      </c>
      <c r="V15235" s="334">
        <v>0</v>
      </c>
      <c r="W15235" s="334">
        <v>0</v>
      </c>
      <c r="X15235" s="334">
        <v>0</v>
      </c>
      <c r="Y15235" s="334">
        <v>0</v>
      </c>
      <c r="Z15235" s="334">
        <v>0</v>
      </c>
      <c r="AA15235" s="334">
        <v>0</v>
      </c>
      <c r="AB15235" s="334">
        <v>0</v>
      </c>
      <c r="AD15235" s="334">
        <v>0</v>
      </c>
      <c r="AE15235" s="334">
        <f t="shared" si="2377"/>
        <v>0</v>
      </c>
      <c r="AF15235" s="334">
        <f t="shared" si="2378"/>
        <v>0</v>
      </c>
      <c r="AG15235" s="340">
        <f t="shared" si="2379"/>
        <v>0</v>
      </c>
      <c r="AI15235" s="340">
        <f t="shared" si="2383"/>
        <v>0</v>
      </c>
      <c r="AJ15235" s="340">
        <f t="shared" si="2383"/>
        <v>0</v>
      </c>
      <c r="AK15235" s="340">
        <f t="shared" si="2383"/>
        <v>0</v>
      </c>
      <c r="AL15235" s="340">
        <f t="shared" si="2383"/>
        <v>0</v>
      </c>
      <c r="AM15235" s="340">
        <f t="shared" si="2383"/>
        <v>0</v>
      </c>
    </row>
    <row r="15236" spans="1:39" x14ac:dyDescent="0.35">
      <c r="A15236" s="337">
        <v>37149</v>
      </c>
      <c r="B15236" s="338">
        <f t="shared" ref="B15236:B15299" si="2384">YEAR(A15236)</f>
        <v>2001</v>
      </c>
      <c r="C15236" s="338">
        <f t="shared" ref="C15236:C15299" si="2385">MONTH(A15236)</f>
        <v>9</v>
      </c>
      <c r="D15236" s="338">
        <f t="shared" ref="D15236:D15299" si="2386">DAY(A15236)</f>
        <v>15</v>
      </c>
      <c r="E15236" s="334">
        <v>0</v>
      </c>
      <c r="F15236" s="334">
        <v>0</v>
      </c>
      <c r="G15236" s="334">
        <v>0</v>
      </c>
      <c r="H15236" s="334">
        <v>0</v>
      </c>
      <c r="I15236" s="334">
        <v>0</v>
      </c>
      <c r="J15236" s="334">
        <v>0</v>
      </c>
      <c r="K15236" s="334">
        <v>0</v>
      </c>
      <c r="L15236" s="334">
        <v>0</v>
      </c>
      <c r="M15236" s="334">
        <v>0</v>
      </c>
      <c r="N15236" s="334">
        <v>0</v>
      </c>
      <c r="O15236" s="334">
        <v>0</v>
      </c>
      <c r="P15236" s="334">
        <v>0</v>
      </c>
      <c r="Q15236" s="334">
        <v>0</v>
      </c>
      <c r="R15236" s="334">
        <v>0</v>
      </c>
      <c r="S15236" s="334">
        <v>0</v>
      </c>
      <c r="T15236" s="334">
        <v>0</v>
      </c>
      <c r="U15236" s="334">
        <v>0</v>
      </c>
      <c r="V15236" s="334">
        <v>0</v>
      </c>
      <c r="W15236" s="334">
        <v>0</v>
      </c>
      <c r="X15236" s="334">
        <v>0</v>
      </c>
      <c r="Y15236" s="334">
        <v>0</v>
      </c>
      <c r="Z15236" s="334">
        <v>0</v>
      </c>
      <c r="AA15236" s="334">
        <v>0</v>
      </c>
      <c r="AB15236" s="334">
        <v>0</v>
      </c>
      <c r="AD15236" s="334">
        <v>0</v>
      </c>
      <c r="AE15236" s="334">
        <f t="shared" ref="AE15236:AE15299" si="2387">AD15236</f>
        <v>0</v>
      </c>
      <c r="AF15236" s="334">
        <f t="shared" ref="AF15236:AF15299" si="2388">SUM(E15236:AB15236)</f>
        <v>0</v>
      </c>
      <c r="AG15236" s="340">
        <f t="shared" ref="AG15236:AG15299" si="2389">ABS(AF15236-AE15236)</f>
        <v>0</v>
      </c>
      <c r="AI15236" s="340">
        <f t="shared" ref="AI15236:AM15251" si="2390">IF($C15236=AI$1,$AF15236,0)</f>
        <v>0</v>
      </c>
      <c r="AJ15236" s="340">
        <f t="shared" si="2390"/>
        <v>0</v>
      </c>
      <c r="AK15236" s="340">
        <f t="shared" si="2390"/>
        <v>0</v>
      </c>
      <c r="AL15236" s="340">
        <f t="shared" si="2390"/>
        <v>0</v>
      </c>
      <c r="AM15236" s="340">
        <f t="shared" si="2390"/>
        <v>0</v>
      </c>
    </row>
    <row r="15237" spans="1:39" x14ac:dyDescent="0.35">
      <c r="A15237" s="337">
        <v>37150</v>
      </c>
      <c r="B15237" s="338">
        <f t="shared" si="2384"/>
        <v>2001</v>
      </c>
      <c r="C15237" s="338">
        <f t="shared" si="2385"/>
        <v>9</v>
      </c>
      <c r="D15237" s="338">
        <f t="shared" si="2386"/>
        <v>16</v>
      </c>
      <c r="E15237" s="334">
        <v>0</v>
      </c>
      <c r="F15237" s="334">
        <v>0</v>
      </c>
      <c r="G15237" s="334">
        <v>0</v>
      </c>
      <c r="H15237" s="334">
        <v>0</v>
      </c>
      <c r="I15237" s="334">
        <v>0</v>
      </c>
      <c r="J15237" s="334">
        <v>0</v>
      </c>
      <c r="K15237" s="334">
        <v>0</v>
      </c>
      <c r="L15237" s="334">
        <v>0</v>
      </c>
      <c r="M15237" s="334">
        <v>0</v>
      </c>
      <c r="N15237" s="334">
        <v>0</v>
      </c>
      <c r="O15237" s="334">
        <v>0</v>
      </c>
      <c r="P15237" s="334">
        <v>0</v>
      </c>
      <c r="Q15237" s="334">
        <v>0</v>
      </c>
      <c r="R15237" s="334">
        <v>0</v>
      </c>
      <c r="S15237" s="334">
        <v>0</v>
      </c>
      <c r="T15237" s="334">
        <v>0</v>
      </c>
      <c r="U15237" s="334">
        <v>0</v>
      </c>
      <c r="V15237" s="334">
        <v>0</v>
      </c>
      <c r="W15237" s="334">
        <v>0</v>
      </c>
      <c r="X15237" s="334">
        <v>0</v>
      </c>
      <c r="Y15237" s="334">
        <v>0</v>
      </c>
      <c r="Z15237" s="334">
        <v>0</v>
      </c>
      <c r="AA15237" s="334">
        <v>0</v>
      </c>
      <c r="AB15237" s="334">
        <v>0</v>
      </c>
      <c r="AD15237" s="334">
        <v>0</v>
      </c>
      <c r="AE15237" s="334">
        <f t="shared" si="2387"/>
        <v>0</v>
      </c>
      <c r="AF15237" s="334">
        <f t="shared" si="2388"/>
        <v>0</v>
      </c>
      <c r="AG15237" s="340">
        <f t="shared" si="2389"/>
        <v>0</v>
      </c>
      <c r="AI15237" s="340">
        <f t="shared" si="2390"/>
        <v>0</v>
      </c>
      <c r="AJ15237" s="340">
        <f t="shared" si="2390"/>
        <v>0</v>
      </c>
      <c r="AK15237" s="340">
        <f t="shared" si="2390"/>
        <v>0</v>
      </c>
      <c r="AL15237" s="340">
        <f t="shared" si="2390"/>
        <v>0</v>
      </c>
      <c r="AM15237" s="340">
        <f t="shared" si="2390"/>
        <v>0</v>
      </c>
    </row>
    <row r="15238" spans="1:39" x14ac:dyDescent="0.35">
      <c r="A15238" s="337">
        <v>37151</v>
      </c>
      <c r="B15238" s="338">
        <f t="shared" si="2384"/>
        <v>2001</v>
      </c>
      <c r="C15238" s="338">
        <f t="shared" si="2385"/>
        <v>9</v>
      </c>
      <c r="D15238" s="338">
        <f t="shared" si="2386"/>
        <v>17</v>
      </c>
      <c r="E15238" s="334">
        <v>0</v>
      </c>
      <c r="F15238" s="334">
        <v>0</v>
      </c>
      <c r="G15238" s="334">
        <v>0</v>
      </c>
      <c r="H15238" s="334">
        <v>0</v>
      </c>
      <c r="I15238" s="334">
        <v>0</v>
      </c>
      <c r="J15238" s="334">
        <v>0</v>
      </c>
      <c r="K15238" s="334">
        <v>0</v>
      </c>
      <c r="L15238" s="334">
        <v>0</v>
      </c>
      <c r="M15238" s="334">
        <v>0</v>
      </c>
      <c r="N15238" s="334">
        <v>0</v>
      </c>
      <c r="O15238" s="334">
        <v>0</v>
      </c>
      <c r="P15238" s="334">
        <v>0</v>
      </c>
      <c r="Q15238" s="334">
        <v>0</v>
      </c>
      <c r="R15238" s="334">
        <v>0</v>
      </c>
      <c r="S15238" s="334">
        <v>0</v>
      </c>
      <c r="T15238" s="334">
        <v>0</v>
      </c>
      <c r="U15238" s="334">
        <v>0</v>
      </c>
      <c r="V15238" s="334">
        <v>0</v>
      </c>
      <c r="W15238" s="334">
        <v>0</v>
      </c>
      <c r="X15238" s="334">
        <v>0</v>
      </c>
      <c r="Y15238" s="334">
        <v>0</v>
      </c>
      <c r="Z15238" s="334">
        <v>0</v>
      </c>
      <c r="AA15238" s="334">
        <v>0</v>
      </c>
      <c r="AB15238" s="334">
        <v>0</v>
      </c>
      <c r="AD15238" s="334">
        <v>0</v>
      </c>
      <c r="AE15238" s="334">
        <f t="shared" si="2387"/>
        <v>0</v>
      </c>
      <c r="AF15238" s="334">
        <f t="shared" si="2388"/>
        <v>0</v>
      </c>
      <c r="AG15238" s="340">
        <f t="shared" si="2389"/>
        <v>0</v>
      </c>
      <c r="AI15238" s="340">
        <f t="shared" si="2390"/>
        <v>0</v>
      </c>
      <c r="AJ15238" s="340">
        <f t="shared" si="2390"/>
        <v>0</v>
      </c>
      <c r="AK15238" s="340">
        <f t="shared" si="2390"/>
        <v>0</v>
      </c>
      <c r="AL15238" s="340">
        <f t="shared" si="2390"/>
        <v>0</v>
      </c>
      <c r="AM15238" s="340">
        <f t="shared" si="2390"/>
        <v>0</v>
      </c>
    </row>
    <row r="15239" spans="1:39" x14ac:dyDescent="0.35">
      <c r="A15239" s="337">
        <v>37152</v>
      </c>
      <c r="B15239" s="338">
        <f t="shared" si="2384"/>
        <v>2001</v>
      </c>
      <c r="C15239" s="338">
        <f t="shared" si="2385"/>
        <v>9</v>
      </c>
      <c r="D15239" s="338">
        <f t="shared" si="2386"/>
        <v>18</v>
      </c>
      <c r="E15239" s="334">
        <v>0</v>
      </c>
      <c r="F15239" s="334">
        <v>0</v>
      </c>
      <c r="G15239" s="334">
        <v>0</v>
      </c>
      <c r="H15239" s="334">
        <v>0</v>
      </c>
      <c r="I15239" s="334">
        <v>0</v>
      </c>
      <c r="J15239" s="334">
        <v>0</v>
      </c>
      <c r="K15239" s="334">
        <v>0</v>
      </c>
      <c r="L15239" s="334">
        <v>0</v>
      </c>
      <c r="M15239" s="334">
        <v>0</v>
      </c>
      <c r="N15239" s="334">
        <v>0</v>
      </c>
      <c r="O15239" s="334">
        <v>0</v>
      </c>
      <c r="P15239" s="334">
        <v>0</v>
      </c>
      <c r="Q15239" s="334">
        <v>0</v>
      </c>
      <c r="R15239" s="334">
        <v>0</v>
      </c>
      <c r="S15239" s="334">
        <v>0</v>
      </c>
      <c r="T15239" s="334">
        <v>0</v>
      </c>
      <c r="U15239" s="334">
        <v>0</v>
      </c>
      <c r="V15239" s="334">
        <v>0</v>
      </c>
      <c r="W15239" s="334">
        <v>0</v>
      </c>
      <c r="X15239" s="334">
        <v>0</v>
      </c>
      <c r="Y15239" s="334">
        <v>0</v>
      </c>
      <c r="Z15239" s="334">
        <v>0</v>
      </c>
      <c r="AA15239" s="334">
        <v>0</v>
      </c>
      <c r="AB15239" s="334">
        <v>0</v>
      </c>
      <c r="AD15239" s="334">
        <v>0</v>
      </c>
      <c r="AE15239" s="334">
        <f t="shared" si="2387"/>
        <v>0</v>
      </c>
      <c r="AF15239" s="334">
        <f t="shared" si="2388"/>
        <v>0</v>
      </c>
      <c r="AG15239" s="340">
        <f t="shared" si="2389"/>
        <v>0</v>
      </c>
      <c r="AI15239" s="340">
        <f t="shared" si="2390"/>
        <v>0</v>
      </c>
      <c r="AJ15239" s="340">
        <f t="shared" si="2390"/>
        <v>0</v>
      </c>
      <c r="AK15239" s="340">
        <f t="shared" si="2390"/>
        <v>0</v>
      </c>
      <c r="AL15239" s="340">
        <f t="shared" si="2390"/>
        <v>0</v>
      </c>
      <c r="AM15239" s="340">
        <f t="shared" si="2390"/>
        <v>0</v>
      </c>
    </row>
    <row r="15240" spans="1:39" x14ac:dyDescent="0.35">
      <c r="A15240" s="337">
        <v>37153</v>
      </c>
      <c r="B15240" s="338">
        <f t="shared" si="2384"/>
        <v>2001</v>
      </c>
      <c r="C15240" s="338">
        <f t="shared" si="2385"/>
        <v>9</v>
      </c>
      <c r="D15240" s="338">
        <f t="shared" si="2386"/>
        <v>19</v>
      </c>
      <c r="E15240" s="334">
        <v>0</v>
      </c>
      <c r="F15240" s="334">
        <v>0</v>
      </c>
      <c r="G15240" s="334">
        <v>0</v>
      </c>
      <c r="H15240" s="334">
        <v>2.4</v>
      </c>
      <c r="I15240" s="334">
        <v>1.4</v>
      </c>
      <c r="J15240" s="334">
        <v>0</v>
      </c>
      <c r="K15240" s="334">
        <v>0</v>
      </c>
      <c r="L15240" s="334">
        <v>0.2</v>
      </c>
      <c r="M15240" s="334">
        <v>1.7</v>
      </c>
      <c r="N15240" s="334">
        <v>1</v>
      </c>
      <c r="O15240" s="334">
        <v>1.4</v>
      </c>
      <c r="P15240" s="334">
        <v>1.2</v>
      </c>
      <c r="Q15240" s="334">
        <v>0.2</v>
      </c>
      <c r="R15240" s="334">
        <v>0</v>
      </c>
      <c r="S15240" s="334">
        <v>0</v>
      </c>
      <c r="T15240" s="334">
        <v>0</v>
      </c>
      <c r="U15240" s="334">
        <v>0</v>
      </c>
      <c r="V15240" s="334">
        <v>0</v>
      </c>
      <c r="W15240" s="334">
        <v>0</v>
      </c>
      <c r="X15240" s="334">
        <v>0</v>
      </c>
      <c r="Y15240" s="334">
        <v>0</v>
      </c>
      <c r="Z15240" s="334">
        <v>0</v>
      </c>
      <c r="AA15240" s="334">
        <v>0</v>
      </c>
      <c r="AB15240" s="334">
        <v>0</v>
      </c>
      <c r="AD15240" s="334">
        <v>9.5</v>
      </c>
      <c r="AE15240" s="334">
        <f t="shared" si="2387"/>
        <v>9.5</v>
      </c>
      <c r="AF15240" s="334">
        <f t="shared" si="2388"/>
        <v>9.4999999999999982</v>
      </c>
      <c r="AG15240" s="340">
        <f t="shared" si="2389"/>
        <v>1.7763568394002505E-15</v>
      </c>
      <c r="AI15240" s="340">
        <f t="shared" si="2390"/>
        <v>0</v>
      </c>
      <c r="AJ15240" s="340">
        <f t="shared" si="2390"/>
        <v>0</v>
      </c>
      <c r="AK15240" s="340">
        <f t="shared" si="2390"/>
        <v>0</v>
      </c>
      <c r="AL15240" s="340">
        <f t="shared" si="2390"/>
        <v>0</v>
      </c>
      <c r="AM15240" s="340">
        <f t="shared" si="2390"/>
        <v>9.4999999999999982</v>
      </c>
    </row>
    <row r="15241" spans="1:39" x14ac:dyDescent="0.35">
      <c r="A15241" s="337">
        <v>37154</v>
      </c>
      <c r="B15241" s="338">
        <f t="shared" si="2384"/>
        <v>2001</v>
      </c>
      <c r="C15241" s="338">
        <f t="shared" si="2385"/>
        <v>9</v>
      </c>
      <c r="D15241" s="338">
        <f t="shared" si="2386"/>
        <v>20</v>
      </c>
      <c r="E15241" s="334">
        <v>0</v>
      </c>
      <c r="F15241" s="334">
        <v>0</v>
      </c>
      <c r="G15241" s="334">
        <v>0</v>
      </c>
      <c r="H15241" s="334">
        <v>0</v>
      </c>
      <c r="I15241" s="334">
        <v>0</v>
      </c>
      <c r="J15241" s="334">
        <v>0</v>
      </c>
      <c r="K15241" s="334">
        <v>0</v>
      </c>
      <c r="L15241" s="334">
        <v>0</v>
      </c>
      <c r="M15241" s="334">
        <v>0</v>
      </c>
      <c r="N15241" s="334">
        <v>0</v>
      </c>
      <c r="O15241" s="334">
        <v>0</v>
      </c>
      <c r="P15241" s="334">
        <v>0</v>
      </c>
      <c r="Q15241" s="334">
        <v>0</v>
      </c>
      <c r="R15241" s="334">
        <v>0</v>
      </c>
      <c r="S15241" s="334">
        <v>0</v>
      </c>
      <c r="T15241" s="334">
        <v>0</v>
      </c>
      <c r="U15241" s="334">
        <v>0</v>
      </c>
      <c r="V15241" s="334">
        <v>0</v>
      </c>
      <c r="W15241" s="334">
        <v>0</v>
      </c>
      <c r="X15241" s="334">
        <v>0</v>
      </c>
      <c r="Y15241" s="334">
        <v>0</v>
      </c>
      <c r="Z15241" s="334">
        <v>0</v>
      </c>
      <c r="AA15241" s="334">
        <v>0</v>
      </c>
      <c r="AB15241" s="334">
        <v>0</v>
      </c>
      <c r="AD15241" s="334">
        <v>0</v>
      </c>
      <c r="AE15241" s="334">
        <f t="shared" si="2387"/>
        <v>0</v>
      </c>
      <c r="AF15241" s="334">
        <f t="shared" si="2388"/>
        <v>0</v>
      </c>
      <c r="AG15241" s="340">
        <f t="shared" si="2389"/>
        <v>0</v>
      </c>
      <c r="AI15241" s="340">
        <f t="shared" si="2390"/>
        <v>0</v>
      </c>
      <c r="AJ15241" s="340">
        <f t="shared" si="2390"/>
        <v>0</v>
      </c>
      <c r="AK15241" s="340">
        <f t="shared" si="2390"/>
        <v>0</v>
      </c>
      <c r="AL15241" s="340">
        <f t="shared" si="2390"/>
        <v>0</v>
      </c>
      <c r="AM15241" s="340">
        <f t="shared" si="2390"/>
        <v>0</v>
      </c>
    </row>
    <row r="15242" spans="1:39" x14ac:dyDescent="0.35">
      <c r="A15242" s="337">
        <v>37155</v>
      </c>
      <c r="B15242" s="338">
        <f t="shared" si="2384"/>
        <v>2001</v>
      </c>
      <c r="C15242" s="338">
        <f t="shared" si="2385"/>
        <v>9</v>
      </c>
      <c r="D15242" s="338">
        <f t="shared" si="2386"/>
        <v>21</v>
      </c>
      <c r="E15242" s="334">
        <v>0</v>
      </c>
      <c r="F15242" s="334">
        <v>0</v>
      </c>
      <c r="G15242" s="334">
        <v>0</v>
      </c>
      <c r="H15242" s="334">
        <v>0</v>
      </c>
      <c r="I15242" s="334">
        <v>0</v>
      </c>
      <c r="J15242" s="334">
        <v>0</v>
      </c>
      <c r="K15242" s="334">
        <v>0</v>
      </c>
      <c r="L15242" s="334">
        <v>0</v>
      </c>
      <c r="M15242" s="334">
        <v>0</v>
      </c>
      <c r="N15242" s="334">
        <v>0</v>
      </c>
      <c r="O15242" s="334">
        <v>0</v>
      </c>
      <c r="P15242" s="334">
        <v>0</v>
      </c>
      <c r="Q15242" s="334">
        <v>0</v>
      </c>
      <c r="R15242" s="334">
        <v>0</v>
      </c>
      <c r="S15242" s="334">
        <v>0</v>
      </c>
      <c r="T15242" s="334">
        <v>0</v>
      </c>
      <c r="U15242" s="334">
        <v>0</v>
      </c>
      <c r="V15242" s="334">
        <v>0</v>
      </c>
      <c r="W15242" s="334">
        <v>0</v>
      </c>
      <c r="X15242" s="334">
        <v>0</v>
      </c>
      <c r="Y15242" s="334">
        <v>0</v>
      </c>
      <c r="Z15242" s="334">
        <v>0</v>
      </c>
      <c r="AA15242" s="334">
        <v>0</v>
      </c>
      <c r="AB15242" s="334">
        <v>0</v>
      </c>
      <c r="AD15242" s="334">
        <v>0</v>
      </c>
      <c r="AE15242" s="334">
        <f t="shared" si="2387"/>
        <v>0</v>
      </c>
      <c r="AF15242" s="334">
        <f t="shared" si="2388"/>
        <v>0</v>
      </c>
      <c r="AG15242" s="340">
        <f t="shared" si="2389"/>
        <v>0</v>
      </c>
      <c r="AI15242" s="340">
        <f t="shared" si="2390"/>
        <v>0</v>
      </c>
      <c r="AJ15242" s="340">
        <f t="shared" si="2390"/>
        <v>0</v>
      </c>
      <c r="AK15242" s="340">
        <f t="shared" si="2390"/>
        <v>0</v>
      </c>
      <c r="AL15242" s="340">
        <f t="shared" si="2390"/>
        <v>0</v>
      </c>
      <c r="AM15242" s="340">
        <f t="shared" si="2390"/>
        <v>0</v>
      </c>
    </row>
    <row r="15243" spans="1:39" x14ac:dyDescent="0.35">
      <c r="A15243" s="337">
        <v>37156</v>
      </c>
      <c r="B15243" s="338">
        <f t="shared" si="2384"/>
        <v>2001</v>
      </c>
      <c r="C15243" s="338">
        <f t="shared" si="2385"/>
        <v>9</v>
      </c>
      <c r="D15243" s="338">
        <f t="shared" si="2386"/>
        <v>22</v>
      </c>
      <c r="E15243" s="334">
        <v>0</v>
      </c>
      <c r="F15243" s="334">
        <v>0</v>
      </c>
      <c r="G15243" s="334">
        <v>0</v>
      </c>
      <c r="H15243" s="334">
        <v>0</v>
      </c>
      <c r="I15243" s="334">
        <v>0</v>
      </c>
      <c r="J15243" s="334">
        <v>0</v>
      </c>
      <c r="K15243" s="334">
        <v>0</v>
      </c>
      <c r="L15243" s="334">
        <v>0</v>
      </c>
      <c r="M15243" s="334">
        <v>0</v>
      </c>
      <c r="N15243" s="334">
        <v>0</v>
      </c>
      <c r="O15243" s="334">
        <v>0</v>
      </c>
      <c r="P15243" s="334">
        <v>0</v>
      </c>
      <c r="Q15243" s="334">
        <v>0</v>
      </c>
      <c r="R15243" s="334">
        <v>0</v>
      </c>
      <c r="S15243" s="334">
        <v>0</v>
      </c>
      <c r="T15243" s="334">
        <v>0</v>
      </c>
      <c r="U15243" s="334">
        <v>0</v>
      </c>
      <c r="V15243" s="334">
        <v>0</v>
      </c>
      <c r="W15243" s="334">
        <v>0</v>
      </c>
      <c r="X15243" s="334">
        <v>0</v>
      </c>
      <c r="Y15243" s="334">
        <v>0</v>
      </c>
      <c r="Z15243" s="334">
        <v>0</v>
      </c>
      <c r="AA15243" s="334">
        <v>0</v>
      </c>
      <c r="AB15243" s="334">
        <v>0</v>
      </c>
      <c r="AD15243" s="334">
        <v>0</v>
      </c>
      <c r="AE15243" s="334">
        <f t="shared" si="2387"/>
        <v>0</v>
      </c>
      <c r="AF15243" s="334">
        <f t="shared" si="2388"/>
        <v>0</v>
      </c>
      <c r="AG15243" s="340">
        <f t="shared" si="2389"/>
        <v>0</v>
      </c>
      <c r="AI15243" s="340">
        <f t="shared" si="2390"/>
        <v>0</v>
      </c>
      <c r="AJ15243" s="340">
        <f t="shared" si="2390"/>
        <v>0</v>
      </c>
      <c r="AK15243" s="340">
        <f t="shared" si="2390"/>
        <v>0</v>
      </c>
      <c r="AL15243" s="340">
        <f t="shared" si="2390"/>
        <v>0</v>
      </c>
      <c r="AM15243" s="340">
        <f t="shared" si="2390"/>
        <v>0</v>
      </c>
    </row>
    <row r="15244" spans="1:39" x14ac:dyDescent="0.35">
      <c r="A15244" s="337">
        <v>37157</v>
      </c>
      <c r="B15244" s="338">
        <f t="shared" si="2384"/>
        <v>2001</v>
      </c>
      <c r="C15244" s="338">
        <f t="shared" si="2385"/>
        <v>9</v>
      </c>
      <c r="D15244" s="338">
        <f t="shared" si="2386"/>
        <v>23</v>
      </c>
      <c r="E15244" s="334">
        <v>0</v>
      </c>
      <c r="F15244" s="334">
        <v>0</v>
      </c>
      <c r="G15244" s="334">
        <v>0</v>
      </c>
      <c r="H15244" s="334">
        <v>0</v>
      </c>
      <c r="I15244" s="334">
        <v>0</v>
      </c>
      <c r="J15244" s="334">
        <v>0</v>
      </c>
      <c r="K15244" s="334">
        <v>0</v>
      </c>
      <c r="L15244" s="334">
        <v>0</v>
      </c>
      <c r="M15244" s="334">
        <v>0</v>
      </c>
      <c r="N15244" s="334">
        <v>0</v>
      </c>
      <c r="O15244" s="334">
        <v>0</v>
      </c>
      <c r="P15244" s="334">
        <v>0</v>
      </c>
      <c r="Q15244" s="334">
        <v>0</v>
      </c>
      <c r="R15244" s="334">
        <v>0</v>
      </c>
      <c r="S15244" s="334">
        <v>0</v>
      </c>
      <c r="T15244" s="334">
        <v>0</v>
      </c>
      <c r="U15244" s="334">
        <v>0</v>
      </c>
      <c r="V15244" s="334">
        <v>0</v>
      </c>
      <c r="W15244" s="334">
        <v>0</v>
      </c>
      <c r="X15244" s="334">
        <v>0</v>
      </c>
      <c r="Y15244" s="334">
        <v>0</v>
      </c>
      <c r="Z15244" s="334">
        <v>0</v>
      </c>
      <c r="AA15244" s="334">
        <v>0</v>
      </c>
      <c r="AB15244" s="334">
        <v>0</v>
      </c>
      <c r="AD15244" s="334">
        <v>0</v>
      </c>
      <c r="AE15244" s="334">
        <f t="shared" si="2387"/>
        <v>0</v>
      </c>
      <c r="AF15244" s="334">
        <f t="shared" si="2388"/>
        <v>0</v>
      </c>
      <c r="AG15244" s="340">
        <f t="shared" si="2389"/>
        <v>0</v>
      </c>
      <c r="AI15244" s="340">
        <f t="shared" si="2390"/>
        <v>0</v>
      </c>
      <c r="AJ15244" s="340">
        <f t="shared" si="2390"/>
        <v>0</v>
      </c>
      <c r="AK15244" s="340">
        <f t="shared" si="2390"/>
        <v>0</v>
      </c>
      <c r="AL15244" s="340">
        <f t="shared" si="2390"/>
        <v>0</v>
      </c>
      <c r="AM15244" s="340">
        <f t="shared" si="2390"/>
        <v>0</v>
      </c>
    </row>
    <row r="15245" spans="1:39" x14ac:dyDescent="0.35">
      <c r="A15245" s="337">
        <v>37158</v>
      </c>
      <c r="B15245" s="338">
        <f t="shared" si="2384"/>
        <v>2001</v>
      </c>
      <c r="C15245" s="338">
        <f t="shared" si="2385"/>
        <v>9</v>
      </c>
      <c r="D15245" s="338">
        <f t="shared" si="2386"/>
        <v>24</v>
      </c>
      <c r="E15245" s="334">
        <v>0</v>
      </c>
      <c r="F15245" s="334">
        <v>0</v>
      </c>
      <c r="G15245" s="334">
        <v>0</v>
      </c>
      <c r="H15245" s="334">
        <v>0</v>
      </c>
      <c r="I15245" s="334">
        <v>0</v>
      </c>
      <c r="J15245" s="334">
        <v>0</v>
      </c>
      <c r="K15245" s="334">
        <v>0</v>
      </c>
      <c r="L15245" s="334">
        <v>0</v>
      </c>
      <c r="M15245" s="334">
        <v>0</v>
      </c>
      <c r="N15245" s="334">
        <v>0</v>
      </c>
      <c r="O15245" s="334">
        <v>0</v>
      </c>
      <c r="P15245" s="334">
        <v>0</v>
      </c>
      <c r="Q15245" s="334">
        <v>0</v>
      </c>
      <c r="R15245" s="334">
        <v>0</v>
      </c>
      <c r="S15245" s="334">
        <v>0</v>
      </c>
      <c r="T15245" s="334">
        <v>0</v>
      </c>
      <c r="U15245" s="334">
        <v>0</v>
      </c>
      <c r="V15245" s="334">
        <v>0</v>
      </c>
      <c r="W15245" s="334">
        <v>0</v>
      </c>
      <c r="X15245" s="334">
        <v>0</v>
      </c>
      <c r="Y15245" s="334">
        <v>0</v>
      </c>
      <c r="Z15245" s="334">
        <v>0</v>
      </c>
      <c r="AA15245" s="334">
        <v>0</v>
      </c>
      <c r="AB15245" s="334">
        <v>0</v>
      </c>
      <c r="AD15245" s="334">
        <v>0</v>
      </c>
      <c r="AE15245" s="334">
        <f t="shared" si="2387"/>
        <v>0</v>
      </c>
      <c r="AF15245" s="334">
        <f t="shared" si="2388"/>
        <v>0</v>
      </c>
      <c r="AG15245" s="340">
        <f t="shared" si="2389"/>
        <v>0</v>
      </c>
      <c r="AI15245" s="340">
        <f t="shared" si="2390"/>
        <v>0</v>
      </c>
      <c r="AJ15245" s="340">
        <f t="shared" si="2390"/>
        <v>0</v>
      </c>
      <c r="AK15245" s="340">
        <f t="shared" si="2390"/>
        <v>0</v>
      </c>
      <c r="AL15245" s="340">
        <f t="shared" si="2390"/>
        <v>0</v>
      </c>
      <c r="AM15245" s="340">
        <f t="shared" si="2390"/>
        <v>0</v>
      </c>
    </row>
    <row r="15246" spans="1:39" x14ac:dyDescent="0.35">
      <c r="A15246" s="337">
        <v>37159</v>
      </c>
      <c r="B15246" s="338">
        <f t="shared" si="2384"/>
        <v>2001</v>
      </c>
      <c r="C15246" s="338">
        <f t="shared" si="2385"/>
        <v>9</v>
      </c>
      <c r="D15246" s="338">
        <f t="shared" si="2386"/>
        <v>25</v>
      </c>
      <c r="E15246" s="334">
        <v>0</v>
      </c>
      <c r="F15246" s="334">
        <v>0</v>
      </c>
      <c r="G15246" s="334">
        <v>0</v>
      </c>
      <c r="H15246" s="334">
        <v>0</v>
      </c>
      <c r="I15246" s="334">
        <v>0</v>
      </c>
      <c r="J15246" s="334">
        <v>0</v>
      </c>
      <c r="K15246" s="334">
        <v>0</v>
      </c>
      <c r="L15246" s="334">
        <v>0</v>
      </c>
      <c r="M15246" s="334">
        <v>0</v>
      </c>
      <c r="N15246" s="334">
        <v>0</v>
      </c>
      <c r="O15246" s="334">
        <v>0</v>
      </c>
      <c r="P15246" s="334">
        <v>0</v>
      </c>
      <c r="Q15246" s="334">
        <v>0</v>
      </c>
      <c r="R15246" s="334">
        <v>0</v>
      </c>
      <c r="S15246" s="334">
        <v>0</v>
      </c>
      <c r="T15246" s="334">
        <v>0</v>
      </c>
      <c r="U15246" s="334">
        <v>0</v>
      </c>
      <c r="V15246" s="334">
        <v>0</v>
      </c>
      <c r="W15246" s="334">
        <v>0</v>
      </c>
      <c r="X15246" s="334">
        <v>0</v>
      </c>
      <c r="Y15246" s="334">
        <v>0</v>
      </c>
      <c r="Z15246" s="334">
        <v>0</v>
      </c>
      <c r="AA15246" s="334">
        <v>0</v>
      </c>
      <c r="AB15246" s="334">
        <v>0</v>
      </c>
      <c r="AD15246" s="334">
        <v>0</v>
      </c>
      <c r="AE15246" s="334">
        <f t="shared" si="2387"/>
        <v>0</v>
      </c>
      <c r="AF15246" s="334">
        <f t="shared" si="2388"/>
        <v>0</v>
      </c>
      <c r="AG15246" s="340">
        <f t="shared" si="2389"/>
        <v>0</v>
      </c>
      <c r="AI15246" s="340">
        <f t="shared" si="2390"/>
        <v>0</v>
      </c>
      <c r="AJ15246" s="340">
        <f t="shared" si="2390"/>
        <v>0</v>
      </c>
      <c r="AK15246" s="340">
        <f t="shared" si="2390"/>
        <v>0</v>
      </c>
      <c r="AL15246" s="340">
        <f t="shared" si="2390"/>
        <v>0</v>
      </c>
      <c r="AM15246" s="340">
        <f t="shared" si="2390"/>
        <v>0</v>
      </c>
    </row>
    <row r="15247" spans="1:39" x14ac:dyDescent="0.35">
      <c r="A15247" s="337">
        <v>37160</v>
      </c>
      <c r="B15247" s="338">
        <f t="shared" si="2384"/>
        <v>2001</v>
      </c>
      <c r="C15247" s="338">
        <f t="shared" si="2385"/>
        <v>9</v>
      </c>
      <c r="D15247" s="338">
        <f t="shared" si="2386"/>
        <v>26</v>
      </c>
      <c r="E15247" s="334">
        <v>0</v>
      </c>
      <c r="F15247" s="334">
        <v>0</v>
      </c>
      <c r="G15247" s="334">
        <v>0</v>
      </c>
      <c r="H15247" s="334">
        <v>0</v>
      </c>
      <c r="I15247" s="334">
        <v>0</v>
      </c>
      <c r="J15247" s="334">
        <v>0</v>
      </c>
      <c r="K15247" s="334">
        <v>0</v>
      </c>
      <c r="L15247" s="334">
        <v>0</v>
      </c>
      <c r="M15247" s="334">
        <v>0</v>
      </c>
      <c r="N15247" s="334">
        <v>0</v>
      </c>
      <c r="O15247" s="334">
        <v>0</v>
      </c>
      <c r="P15247" s="334">
        <v>0</v>
      </c>
      <c r="Q15247" s="334">
        <v>0</v>
      </c>
      <c r="R15247" s="334">
        <v>0</v>
      </c>
      <c r="S15247" s="334">
        <v>0</v>
      </c>
      <c r="T15247" s="334">
        <v>0</v>
      </c>
      <c r="U15247" s="334">
        <v>0</v>
      </c>
      <c r="V15247" s="334">
        <v>0</v>
      </c>
      <c r="W15247" s="334">
        <v>0</v>
      </c>
      <c r="X15247" s="334">
        <v>0</v>
      </c>
      <c r="Y15247" s="334">
        <v>0</v>
      </c>
      <c r="Z15247" s="334">
        <v>0</v>
      </c>
      <c r="AA15247" s="334">
        <v>0</v>
      </c>
      <c r="AB15247" s="334">
        <v>0</v>
      </c>
      <c r="AD15247" s="334">
        <v>0</v>
      </c>
      <c r="AE15247" s="334">
        <f t="shared" si="2387"/>
        <v>0</v>
      </c>
      <c r="AF15247" s="334">
        <f t="shared" si="2388"/>
        <v>0</v>
      </c>
      <c r="AG15247" s="340">
        <f t="shared" si="2389"/>
        <v>0</v>
      </c>
      <c r="AI15247" s="340">
        <f t="shared" si="2390"/>
        <v>0</v>
      </c>
      <c r="AJ15247" s="340">
        <f t="shared" si="2390"/>
        <v>0</v>
      </c>
      <c r="AK15247" s="340">
        <f t="shared" si="2390"/>
        <v>0</v>
      </c>
      <c r="AL15247" s="340">
        <f t="shared" si="2390"/>
        <v>0</v>
      </c>
      <c r="AM15247" s="340">
        <f t="shared" si="2390"/>
        <v>0</v>
      </c>
    </row>
    <row r="15248" spans="1:39" x14ac:dyDescent="0.35">
      <c r="A15248" s="337">
        <v>37161</v>
      </c>
      <c r="B15248" s="338">
        <f t="shared" si="2384"/>
        <v>2001</v>
      </c>
      <c r="C15248" s="338">
        <f t="shared" si="2385"/>
        <v>9</v>
      </c>
      <c r="D15248" s="338">
        <f t="shared" si="2386"/>
        <v>27</v>
      </c>
      <c r="E15248" s="334">
        <v>0</v>
      </c>
      <c r="F15248" s="334">
        <v>0</v>
      </c>
      <c r="G15248" s="334">
        <v>0</v>
      </c>
      <c r="H15248" s="334">
        <v>0</v>
      </c>
      <c r="I15248" s="334">
        <v>0</v>
      </c>
      <c r="J15248" s="334">
        <v>0</v>
      </c>
      <c r="K15248" s="334">
        <v>0</v>
      </c>
      <c r="L15248" s="334">
        <v>0</v>
      </c>
      <c r="M15248" s="334">
        <v>0</v>
      </c>
      <c r="N15248" s="334">
        <v>0</v>
      </c>
      <c r="O15248" s="334">
        <v>0</v>
      </c>
      <c r="P15248" s="334">
        <v>0</v>
      </c>
      <c r="Q15248" s="334">
        <v>0</v>
      </c>
      <c r="R15248" s="334">
        <v>0</v>
      </c>
      <c r="S15248" s="334">
        <v>0</v>
      </c>
      <c r="T15248" s="334">
        <v>0</v>
      </c>
      <c r="U15248" s="334">
        <v>0</v>
      </c>
      <c r="V15248" s="334">
        <v>0</v>
      </c>
      <c r="W15248" s="334">
        <v>0</v>
      </c>
      <c r="X15248" s="334">
        <v>0</v>
      </c>
      <c r="Y15248" s="334">
        <v>0</v>
      </c>
      <c r="Z15248" s="334">
        <v>0</v>
      </c>
      <c r="AA15248" s="334">
        <v>0</v>
      </c>
      <c r="AB15248" s="334">
        <v>0</v>
      </c>
      <c r="AD15248" s="334">
        <v>0</v>
      </c>
      <c r="AE15248" s="334">
        <f t="shared" si="2387"/>
        <v>0</v>
      </c>
      <c r="AF15248" s="334">
        <f t="shared" si="2388"/>
        <v>0</v>
      </c>
      <c r="AG15248" s="340">
        <f t="shared" si="2389"/>
        <v>0</v>
      </c>
      <c r="AI15248" s="340">
        <f t="shared" si="2390"/>
        <v>0</v>
      </c>
      <c r="AJ15248" s="340">
        <f t="shared" si="2390"/>
        <v>0</v>
      </c>
      <c r="AK15248" s="340">
        <f t="shared" si="2390"/>
        <v>0</v>
      </c>
      <c r="AL15248" s="340">
        <f t="shared" si="2390"/>
        <v>0</v>
      </c>
      <c r="AM15248" s="340">
        <f t="shared" si="2390"/>
        <v>0</v>
      </c>
    </row>
    <row r="15249" spans="1:39" x14ac:dyDescent="0.35">
      <c r="A15249" s="337">
        <v>37162</v>
      </c>
      <c r="B15249" s="338">
        <f t="shared" si="2384"/>
        <v>2001</v>
      </c>
      <c r="C15249" s="338">
        <f t="shared" si="2385"/>
        <v>9</v>
      </c>
      <c r="D15249" s="338">
        <f t="shared" si="2386"/>
        <v>28</v>
      </c>
      <c r="E15249" s="334">
        <v>0.2</v>
      </c>
      <c r="F15249" s="334">
        <v>0.5</v>
      </c>
      <c r="G15249" s="334">
        <v>0.5</v>
      </c>
      <c r="H15249" s="334">
        <v>0</v>
      </c>
      <c r="I15249" s="334">
        <v>0</v>
      </c>
      <c r="J15249" s="334">
        <v>0</v>
      </c>
      <c r="K15249" s="334">
        <v>0</v>
      </c>
      <c r="L15249" s="334">
        <v>0</v>
      </c>
      <c r="M15249" s="334">
        <v>0</v>
      </c>
      <c r="N15249" s="334">
        <v>0</v>
      </c>
      <c r="O15249" s="334">
        <v>0</v>
      </c>
      <c r="P15249" s="334">
        <v>0</v>
      </c>
      <c r="Q15249" s="334">
        <v>0</v>
      </c>
      <c r="R15249" s="334">
        <v>0</v>
      </c>
      <c r="S15249" s="334">
        <v>0</v>
      </c>
      <c r="T15249" s="334">
        <v>0</v>
      </c>
      <c r="U15249" s="334">
        <v>0</v>
      </c>
      <c r="V15249" s="334">
        <v>0</v>
      </c>
      <c r="W15249" s="334">
        <v>0</v>
      </c>
      <c r="X15249" s="334">
        <v>0</v>
      </c>
      <c r="Y15249" s="334">
        <v>0</v>
      </c>
      <c r="Z15249" s="334">
        <v>0</v>
      </c>
      <c r="AA15249" s="334">
        <v>0</v>
      </c>
      <c r="AB15249" s="334">
        <v>0</v>
      </c>
      <c r="AD15249" s="334">
        <v>1.2</v>
      </c>
      <c r="AE15249" s="334">
        <f t="shared" si="2387"/>
        <v>1.2</v>
      </c>
      <c r="AF15249" s="334">
        <f t="shared" si="2388"/>
        <v>1.2</v>
      </c>
      <c r="AG15249" s="340">
        <f t="shared" si="2389"/>
        <v>0</v>
      </c>
      <c r="AI15249" s="340">
        <f t="shared" si="2390"/>
        <v>0</v>
      </c>
      <c r="AJ15249" s="340">
        <f t="shared" si="2390"/>
        <v>0</v>
      </c>
      <c r="AK15249" s="340">
        <f t="shared" si="2390"/>
        <v>0</v>
      </c>
      <c r="AL15249" s="340">
        <f t="shared" si="2390"/>
        <v>0</v>
      </c>
      <c r="AM15249" s="340">
        <f t="shared" si="2390"/>
        <v>1.2</v>
      </c>
    </row>
    <row r="15250" spans="1:39" x14ac:dyDescent="0.35">
      <c r="A15250" s="337">
        <v>37163</v>
      </c>
      <c r="B15250" s="338">
        <f t="shared" si="2384"/>
        <v>2001</v>
      </c>
      <c r="C15250" s="338">
        <f t="shared" si="2385"/>
        <v>9</v>
      </c>
      <c r="D15250" s="338">
        <f t="shared" si="2386"/>
        <v>29</v>
      </c>
      <c r="E15250" s="334">
        <v>0</v>
      </c>
      <c r="F15250" s="334">
        <v>0</v>
      </c>
      <c r="G15250" s="334">
        <v>0</v>
      </c>
      <c r="H15250" s="334">
        <v>0</v>
      </c>
      <c r="I15250" s="334">
        <v>0</v>
      </c>
      <c r="J15250" s="334">
        <v>0</v>
      </c>
      <c r="K15250" s="334">
        <v>0</v>
      </c>
      <c r="L15250" s="334">
        <v>0</v>
      </c>
      <c r="M15250" s="334">
        <v>0</v>
      </c>
      <c r="N15250" s="334">
        <v>0</v>
      </c>
      <c r="O15250" s="334">
        <v>0</v>
      </c>
      <c r="P15250" s="334">
        <v>0</v>
      </c>
      <c r="Q15250" s="334">
        <v>0</v>
      </c>
      <c r="R15250" s="334">
        <v>0</v>
      </c>
      <c r="S15250" s="334">
        <v>0</v>
      </c>
      <c r="T15250" s="334">
        <v>0</v>
      </c>
      <c r="U15250" s="334">
        <v>0</v>
      </c>
      <c r="V15250" s="334">
        <v>0</v>
      </c>
      <c r="W15250" s="334">
        <v>0</v>
      </c>
      <c r="X15250" s="334">
        <v>0</v>
      </c>
      <c r="Y15250" s="334">
        <v>0</v>
      </c>
      <c r="Z15250" s="334">
        <v>0</v>
      </c>
      <c r="AA15250" s="334">
        <v>0</v>
      </c>
      <c r="AB15250" s="334">
        <v>0</v>
      </c>
      <c r="AD15250" s="334">
        <v>0</v>
      </c>
      <c r="AE15250" s="334">
        <f t="shared" si="2387"/>
        <v>0</v>
      </c>
      <c r="AF15250" s="334">
        <f t="shared" si="2388"/>
        <v>0</v>
      </c>
      <c r="AG15250" s="340">
        <f t="shared" si="2389"/>
        <v>0</v>
      </c>
      <c r="AI15250" s="340">
        <f t="shared" si="2390"/>
        <v>0</v>
      </c>
      <c r="AJ15250" s="340">
        <f t="shared" si="2390"/>
        <v>0</v>
      </c>
      <c r="AK15250" s="340">
        <f t="shared" si="2390"/>
        <v>0</v>
      </c>
      <c r="AL15250" s="340">
        <f t="shared" si="2390"/>
        <v>0</v>
      </c>
      <c r="AM15250" s="340">
        <f t="shared" si="2390"/>
        <v>0</v>
      </c>
    </row>
    <row r="15251" spans="1:39" x14ac:dyDescent="0.35">
      <c r="A15251" s="337">
        <v>37164</v>
      </c>
      <c r="B15251" s="338">
        <f t="shared" si="2384"/>
        <v>2001</v>
      </c>
      <c r="C15251" s="338">
        <f t="shared" si="2385"/>
        <v>9</v>
      </c>
      <c r="D15251" s="338">
        <f t="shared" si="2386"/>
        <v>30</v>
      </c>
      <c r="E15251" s="334">
        <v>0</v>
      </c>
      <c r="F15251" s="334">
        <v>0</v>
      </c>
      <c r="G15251" s="334">
        <v>0</v>
      </c>
      <c r="H15251" s="334">
        <v>0</v>
      </c>
      <c r="I15251" s="334">
        <v>0</v>
      </c>
      <c r="J15251" s="334">
        <v>0</v>
      </c>
      <c r="K15251" s="334">
        <v>0</v>
      </c>
      <c r="L15251" s="334">
        <v>0</v>
      </c>
      <c r="M15251" s="334">
        <v>0</v>
      </c>
      <c r="N15251" s="334">
        <v>0</v>
      </c>
      <c r="O15251" s="334">
        <v>0</v>
      </c>
      <c r="P15251" s="334">
        <v>0</v>
      </c>
      <c r="Q15251" s="334">
        <v>0</v>
      </c>
      <c r="R15251" s="334">
        <v>0</v>
      </c>
      <c r="S15251" s="334">
        <v>0</v>
      </c>
      <c r="T15251" s="334">
        <v>0</v>
      </c>
      <c r="U15251" s="334">
        <v>0</v>
      </c>
      <c r="V15251" s="334">
        <v>0</v>
      </c>
      <c r="W15251" s="334">
        <v>0</v>
      </c>
      <c r="X15251" s="334">
        <v>0</v>
      </c>
      <c r="Y15251" s="334">
        <v>0</v>
      </c>
      <c r="Z15251" s="334">
        <v>0</v>
      </c>
      <c r="AA15251" s="334">
        <v>0</v>
      </c>
      <c r="AB15251" s="334">
        <v>0</v>
      </c>
      <c r="AD15251" s="334">
        <v>0</v>
      </c>
      <c r="AE15251" s="334">
        <f t="shared" si="2387"/>
        <v>0</v>
      </c>
      <c r="AF15251" s="334">
        <f t="shared" si="2388"/>
        <v>0</v>
      </c>
      <c r="AG15251" s="340">
        <f t="shared" si="2389"/>
        <v>0</v>
      </c>
      <c r="AI15251" s="340">
        <f t="shared" si="2390"/>
        <v>0</v>
      </c>
      <c r="AJ15251" s="340">
        <f t="shared" si="2390"/>
        <v>0</v>
      </c>
      <c r="AK15251" s="340">
        <f t="shared" si="2390"/>
        <v>0</v>
      </c>
      <c r="AL15251" s="340">
        <f t="shared" si="2390"/>
        <v>0</v>
      </c>
      <c r="AM15251" s="340">
        <f t="shared" si="2390"/>
        <v>0</v>
      </c>
    </row>
    <row r="15252" spans="1:39" x14ac:dyDescent="0.35">
      <c r="A15252" s="337">
        <v>37165</v>
      </c>
      <c r="B15252" s="338">
        <f t="shared" si="2384"/>
        <v>2001</v>
      </c>
      <c r="C15252" s="338">
        <f t="shared" si="2385"/>
        <v>10</v>
      </c>
      <c r="D15252" s="338">
        <f t="shared" si="2386"/>
        <v>1</v>
      </c>
      <c r="E15252" s="334">
        <v>0</v>
      </c>
      <c r="F15252" s="334">
        <v>0</v>
      </c>
      <c r="G15252" s="334">
        <v>0</v>
      </c>
      <c r="H15252" s="334">
        <v>0</v>
      </c>
      <c r="I15252" s="334">
        <v>0</v>
      </c>
      <c r="J15252" s="334">
        <v>0</v>
      </c>
      <c r="K15252" s="334">
        <v>0</v>
      </c>
      <c r="L15252" s="334">
        <v>0</v>
      </c>
      <c r="M15252" s="334">
        <v>0</v>
      </c>
      <c r="N15252" s="334">
        <v>0</v>
      </c>
      <c r="O15252" s="334">
        <v>0</v>
      </c>
      <c r="P15252" s="334">
        <v>0</v>
      </c>
      <c r="Q15252" s="334">
        <v>0</v>
      </c>
      <c r="R15252" s="334">
        <v>0</v>
      </c>
      <c r="S15252" s="334">
        <v>0</v>
      </c>
      <c r="T15252" s="334">
        <v>0</v>
      </c>
      <c r="U15252" s="334">
        <v>0</v>
      </c>
      <c r="V15252" s="334">
        <v>0</v>
      </c>
      <c r="W15252" s="334">
        <v>0</v>
      </c>
      <c r="X15252" s="334">
        <v>0</v>
      </c>
      <c r="Y15252" s="334">
        <v>0.4</v>
      </c>
      <c r="Z15252" s="334">
        <v>0</v>
      </c>
      <c r="AA15252" s="334">
        <v>0</v>
      </c>
      <c r="AB15252" s="334">
        <v>0</v>
      </c>
      <c r="AD15252" s="334">
        <v>0.4</v>
      </c>
      <c r="AE15252" s="334">
        <f t="shared" si="2387"/>
        <v>0.4</v>
      </c>
      <c r="AF15252" s="334">
        <f t="shared" si="2388"/>
        <v>0.4</v>
      </c>
      <c r="AG15252" s="340">
        <f t="shared" si="2389"/>
        <v>0</v>
      </c>
      <c r="AI15252" s="340">
        <f t="shared" ref="AI15252:AM15267" si="2391">IF($C15252=AI$1,$AF15252,0)</f>
        <v>0</v>
      </c>
      <c r="AJ15252" s="340">
        <f t="shared" si="2391"/>
        <v>0</v>
      </c>
      <c r="AK15252" s="340">
        <f t="shared" si="2391"/>
        <v>0</v>
      </c>
      <c r="AL15252" s="340">
        <f t="shared" si="2391"/>
        <v>0</v>
      </c>
      <c r="AM15252" s="340">
        <f t="shared" si="2391"/>
        <v>0</v>
      </c>
    </row>
    <row r="15253" spans="1:39" x14ac:dyDescent="0.35">
      <c r="A15253" s="337">
        <v>37166</v>
      </c>
      <c r="B15253" s="338">
        <f t="shared" si="2384"/>
        <v>2001</v>
      </c>
      <c r="C15253" s="338">
        <f t="shared" si="2385"/>
        <v>10</v>
      </c>
      <c r="D15253" s="338">
        <f t="shared" si="2386"/>
        <v>2</v>
      </c>
      <c r="E15253" s="334">
        <v>0</v>
      </c>
      <c r="F15253" s="334">
        <v>0</v>
      </c>
      <c r="G15253" s="334">
        <v>0</v>
      </c>
      <c r="H15253" s="334">
        <v>0</v>
      </c>
      <c r="I15253" s="334">
        <v>0</v>
      </c>
      <c r="J15253" s="334">
        <v>0</v>
      </c>
      <c r="K15253" s="334">
        <v>0</v>
      </c>
      <c r="L15253" s="334">
        <v>0</v>
      </c>
      <c r="M15253" s="334">
        <v>0</v>
      </c>
      <c r="N15253" s="334">
        <v>0</v>
      </c>
      <c r="O15253" s="334">
        <v>0</v>
      </c>
      <c r="P15253" s="334">
        <v>0</v>
      </c>
      <c r="Q15253" s="334">
        <v>0</v>
      </c>
      <c r="R15253" s="334">
        <v>0</v>
      </c>
      <c r="S15253" s="334">
        <v>0</v>
      </c>
      <c r="T15253" s="334">
        <v>0</v>
      </c>
      <c r="U15253" s="334">
        <v>0</v>
      </c>
      <c r="V15253" s="334">
        <v>0</v>
      </c>
      <c r="W15253" s="334">
        <v>0</v>
      </c>
      <c r="X15253" s="334">
        <v>0</v>
      </c>
      <c r="Y15253" s="334">
        <v>0</v>
      </c>
      <c r="Z15253" s="334">
        <v>0</v>
      </c>
      <c r="AA15253" s="334">
        <v>0</v>
      </c>
      <c r="AB15253" s="334">
        <v>0</v>
      </c>
      <c r="AD15253" s="334">
        <v>0</v>
      </c>
      <c r="AE15253" s="334">
        <f t="shared" si="2387"/>
        <v>0</v>
      </c>
      <c r="AF15253" s="334">
        <f t="shared" si="2388"/>
        <v>0</v>
      </c>
      <c r="AG15253" s="340">
        <f t="shared" si="2389"/>
        <v>0</v>
      </c>
      <c r="AI15253" s="340">
        <f t="shared" si="2391"/>
        <v>0</v>
      </c>
      <c r="AJ15253" s="340">
        <f t="shared" si="2391"/>
        <v>0</v>
      </c>
      <c r="AK15253" s="340">
        <f t="shared" si="2391"/>
        <v>0</v>
      </c>
      <c r="AL15253" s="340">
        <f t="shared" si="2391"/>
        <v>0</v>
      </c>
      <c r="AM15253" s="340">
        <f t="shared" si="2391"/>
        <v>0</v>
      </c>
    </row>
    <row r="15254" spans="1:39" x14ac:dyDescent="0.35">
      <c r="A15254" s="337">
        <v>37167</v>
      </c>
      <c r="B15254" s="338">
        <f t="shared" si="2384"/>
        <v>2001</v>
      </c>
      <c r="C15254" s="338">
        <f t="shared" si="2385"/>
        <v>10</v>
      </c>
      <c r="D15254" s="338">
        <f t="shared" si="2386"/>
        <v>3</v>
      </c>
      <c r="E15254" s="334">
        <v>0</v>
      </c>
      <c r="F15254" s="334">
        <v>0</v>
      </c>
      <c r="G15254" s="334">
        <v>0</v>
      </c>
      <c r="H15254" s="334">
        <v>0</v>
      </c>
      <c r="I15254" s="334">
        <v>0</v>
      </c>
      <c r="J15254" s="334">
        <v>0</v>
      </c>
      <c r="K15254" s="334">
        <v>0</v>
      </c>
      <c r="L15254" s="334">
        <v>0</v>
      </c>
      <c r="M15254" s="334">
        <v>0</v>
      </c>
      <c r="N15254" s="334">
        <v>0</v>
      </c>
      <c r="O15254" s="334">
        <v>0</v>
      </c>
      <c r="P15254" s="334">
        <v>0</v>
      </c>
      <c r="Q15254" s="334">
        <v>0</v>
      </c>
      <c r="R15254" s="334">
        <v>0</v>
      </c>
      <c r="S15254" s="334">
        <v>0</v>
      </c>
      <c r="T15254" s="334">
        <v>0</v>
      </c>
      <c r="U15254" s="334">
        <v>0</v>
      </c>
      <c r="V15254" s="334">
        <v>0</v>
      </c>
      <c r="W15254" s="334">
        <v>0</v>
      </c>
      <c r="X15254" s="334">
        <v>0</v>
      </c>
      <c r="Y15254" s="334">
        <v>0</v>
      </c>
      <c r="Z15254" s="334">
        <v>0</v>
      </c>
      <c r="AA15254" s="334">
        <v>0</v>
      </c>
      <c r="AB15254" s="334">
        <v>0</v>
      </c>
      <c r="AD15254" s="334">
        <v>0</v>
      </c>
      <c r="AE15254" s="334">
        <f t="shared" si="2387"/>
        <v>0</v>
      </c>
      <c r="AF15254" s="334">
        <f t="shared" si="2388"/>
        <v>0</v>
      </c>
      <c r="AG15254" s="340">
        <f t="shared" si="2389"/>
        <v>0</v>
      </c>
      <c r="AI15254" s="340">
        <f t="shared" si="2391"/>
        <v>0</v>
      </c>
      <c r="AJ15254" s="340">
        <f t="shared" si="2391"/>
        <v>0</v>
      </c>
      <c r="AK15254" s="340">
        <f t="shared" si="2391"/>
        <v>0</v>
      </c>
      <c r="AL15254" s="340">
        <f t="shared" si="2391"/>
        <v>0</v>
      </c>
      <c r="AM15254" s="340">
        <f t="shared" si="2391"/>
        <v>0</v>
      </c>
    </row>
    <row r="15255" spans="1:39" x14ac:dyDescent="0.35">
      <c r="A15255" s="337">
        <v>37168</v>
      </c>
      <c r="B15255" s="338">
        <f t="shared" si="2384"/>
        <v>2001</v>
      </c>
      <c r="C15255" s="338">
        <f t="shared" si="2385"/>
        <v>10</v>
      </c>
      <c r="D15255" s="338">
        <f t="shared" si="2386"/>
        <v>4</v>
      </c>
      <c r="E15255" s="334">
        <v>0</v>
      </c>
      <c r="F15255" s="334">
        <v>0</v>
      </c>
      <c r="G15255" s="334">
        <v>0.8</v>
      </c>
      <c r="H15255" s="334">
        <v>0</v>
      </c>
      <c r="I15255" s="334">
        <v>0</v>
      </c>
      <c r="J15255" s="334">
        <v>0</v>
      </c>
      <c r="K15255" s="334">
        <v>0</v>
      </c>
      <c r="L15255" s="334">
        <v>0</v>
      </c>
      <c r="M15255" s="334">
        <v>0</v>
      </c>
      <c r="N15255" s="334">
        <v>0</v>
      </c>
      <c r="O15255" s="334">
        <v>0</v>
      </c>
      <c r="P15255" s="334">
        <v>0</v>
      </c>
      <c r="Q15255" s="334">
        <v>0</v>
      </c>
      <c r="R15255" s="334">
        <v>0</v>
      </c>
      <c r="S15255" s="334">
        <v>0</v>
      </c>
      <c r="T15255" s="334">
        <v>0</v>
      </c>
      <c r="U15255" s="334">
        <v>0</v>
      </c>
      <c r="V15255" s="334">
        <v>0</v>
      </c>
      <c r="W15255" s="334">
        <v>0</v>
      </c>
      <c r="X15255" s="334">
        <v>0</v>
      </c>
      <c r="Y15255" s="334">
        <v>0</v>
      </c>
      <c r="Z15255" s="334">
        <v>0</v>
      </c>
      <c r="AA15255" s="334">
        <v>0</v>
      </c>
      <c r="AB15255" s="334">
        <v>0</v>
      </c>
      <c r="AD15255" s="334">
        <v>0.8</v>
      </c>
      <c r="AE15255" s="334">
        <f t="shared" si="2387"/>
        <v>0.8</v>
      </c>
      <c r="AF15255" s="334">
        <f t="shared" si="2388"/>
        <v>0.8</v>
      </c>
      <c r="AG15255" s="340">
        <f t="shared" si="2389"/>
        <v>0</v>
      </c>
      <c r="AI15255" s="340">
        <f t="shared" si="2391"/>
        <v>0</v>
      </c>
      <c r="AJ15255" s="340">
        <f t="shared" si="2391"/>
        <v>0</v>
      </c>
      <c r="AK15255" s="340">
        <f t="shared" si="2391"/>
        <v>0</v>
      </c>
      <c r="AL15255" s="340">
        <f t="shared" si="2391"/>
        <v>0</v>
      </c>
      <c r="AM15255" s="340">
        <f t="shared" si="2391"/>
        <v>0</v>
      </c>
    </row>
    <row r="15256" spans="1:39" x14ac:dyDescent="0.35">
      <c r="A15256" s="337">
        <v>37169</v>
      </c>
      <c r="B15256" s="338">
        <f t="shared" si="2384"/>
        <v>2001</v>
      </c>
      <c r="C15256" s="338">
        <f t="shared" si="2385"/>
        <v>10</v>
      </c>
      <c r="D15256" s="338">
        <f t="shared" si="2386"/>
        <v>5</v>
      </c>
      <c r="E15256" s="334">
        <v>0</v>
      </c>
      <c r="F15256" s="334">
        <v>0</v>
      </c>
      <c r="G15256" s="334">
        <v>0</v>
      </c>
      <c r="H15256" s="334">
        <v>0</v>
      </c>
      <c r="I15256" s="334">
        <v>0</v>
      </c>
      <c r="J15256" s="334">
        <v>0</v>
      </c>
      <c r="K15256" s="334">
        <v>0</v>
      </c>
      <c r="L15256" s="334">
        <v>0</v>
      </c>
      <c r="M15256" s="334">
        <v>0</v>
      </c>
      <c r="N15256" s="334">
        <v>0</v>
      </c>
      <c r="O15256" s="334">
        <v>0</v>
      </c>
      <c r="P15256" s="334">
        <v>0</v>
      </c>
      <c r="Q15256" s="334">
        <v>0</v>
      </c>
      <c r="R15256" s="334">
        <v>0</v>
      </c>
      <c r="S15256" s="334">
        <v>0</v>
      </c>
      <c r="T15256" s="334">
        <v>0</v>
      </c>
      <c r="U15256" s="334">
        <v>0</v>
      </c>
      <c r="V15256" s="334">
        <v>0</v>
      </c>
      <c r="W15256" s="334">
        <v>0</v>
      </c>
      <c r="X15256" s="334">
        <v>0</v>
      </c>
      <c r="Y15256" s="334">
        <v>0</v>
      </c>
      <c r="Z15256" s="334">
        <v>0</v>
      </c>
      <c r="AA15256" s="334">
        <v>0</v>
      </c>
      <c r="AB15256" s="334">
        <v>0</v>
      </c>
      <c r="AD15256" s="334">
        <v>0</v>
      </c>
      <c r="AE15256" s="334">
        <f t="shared" si="2387"/>
        <v>0</v>
      </c>
      <c r="AF15256" s="334">
        <f t="shared" si="2388"/>
        <v>0</v>
      </c>
      <c r="AG15256" s="340">
        <f t="shared" si="2389"/>
        <v>0</v>
      </c>
      <c r="AI15256" s="340">
        <f t="shared" si="2391"/>
        <v>0</v>
      </c>
      <c r="AJ15256" s="340">
        <f t="shared" si="2391"/>
        <v>0</v>
      </c>
      <c r="AK15256" s="340">
        <f t="shared" si="2391"/>
        <v>0</v>
      </c>
      <c r="AL15256" s="340">
        <f t="shared" si="2391"/>
        <v>0</v>
      </c>
      <c r="AM15256" s="340">
        <f t="shared" si="2391"/>
        <v>0</v>
      </c>
    </row>
    <row r="15257" spans="1:39" x14ac:dyDescent="0.35">
      <c r="A15257" s="337">
        <v>37170</v>
      </c>
      <c r="B15257" s="338">
        <f t="shared" si="2384"/>
        <v>2001</v>
      </c>
      <c r="C15257" s="338">
        <f t="shared" si="2385"/>
        <v>10</v>
      </c>
      <c r="D15257" s="338">
        <f t="shared" si="2386"/>
        <v>6</v>
      </c>
      <c r="E15257" s="334">
        <v>0</v>
      </c>
      <c r="F15257" s="334">
        <v>0</v>
      </c>
      <c r="G15257" s="334">
        <v>0</v>
      </c>
      <c r="H15257" s="334">
        <v>0</v>
      </c>
      <c r="I15257" s="334">
        <v>0</v>
      </c>
      <c r="J15257" s="334">
        <v>0</v>
      </c>
      <c r="K15257" s="334">
        <v>0</v>
      </c>
      <c r="L15257" s="334">
        <v>0</v>
      </c>
      <c r="M15257" s="334">
        <v>0</v>
      </c>
      <c r="N15257" s="334">
        <v>0</v>
      </c>
      <c r="O15257" s="334">
        <v>0</v>
      </c>
      <c r="P15257" s="334">
        <v>0</v>
      </c>
      <c r="Q15257" s="334">
        <v>0</v>
      </c>
      <c r="R15257" s="334">
        <v>0</v>
      </c>
      <c r="S15257" s="334">
        <v>0</v>
      </c>
      <c r="T15257" s="334">
        <v>0</v>
      </c>
      <c r="U15257" s="334">
        <v>0</v>
      </c>
      <c r="V15257" s="334">
        <v>0</v>
      </c>
      <c r="W15257" s="334">
        <v>0</v>
      </c>
      <c r="X15257" s="334">
        <v>0</v>
      </c>
      <c r="Y15257" s="334">
        <v>0</v>
      </c>
      <c r="Z15257" s="334">
        <v>0</v>
      </c>
      <c r="AA15257" s="334">
        <v>0</v>
      </c>
      <c r="AB15257" s="334">
        <v>0</v>
      </c>
      <c r="AD15257" s="334">
        <v>0</v>
      </c>
      <c r="AE15257" s="334">
        <f t="shared" si="2387"/>
        <v>0</v>
      </c>
      <c r="AF15257" s="334">
        <f t="shared" si="2388"/>
        <v>0</v>
      </c>
      <c r="AG15257" s="340">
        <f t="shared" si="2389"/>
        <v>0</v>
      </c>
      <c r="AI15257" s="340">
        <f t="shared" si="2391"/>
        <v>0</v>
      </c>
      <c r="AJ15257" s="340">
        <f t="shared" si="2391"/>
        <v>0</v>
      </c>
      <c r="AK15257" s="340">
        <f t="shared" si="2391"/>
        <v>0</v>
      </c>
      <c r="AL15257" s="340">
        <f t="shared" si="2391"/>
        <v>0</v>
      </c>
      <c r="AM15257" s="340">
        <f t="shared" si="2391"/>
        <v>0</v>
      </c>
    </row>
    <row r="15258" spans="1:39" x14ac:dyDescent="0.35">
      <c r="A15258" s="337">
        <v>37171</v>
      </c>
      <c r="B15258" s="338">
        <f t="shared" si="2384"/>
        <v>2001</v>
      </c>
      <c r="C15258" s="338">
        <f t="shared" si="2385"/>
        <v>10</v>
      </c>
      <c r="D15258" s="338">
        <f t="shared" si="2386"/>
        <v>7</v>
      </c>
      <c r="E15258" s="334">
        <v>0</v>
      </c>
      <c r="F15258" s="334">
        <v>0.3</v>
      </c>
      <c r="G15258" s="334">
        <v>0.7</v>
      </c>
      <c r="H15258" s="334">
        <v>0</v>
      </c>
      <c r="I15258" s="334">
        <v>0</v>
      </c>
      <c r="J15258" s="334">
        <v>0</v>
      </c>
      <c r="K15258" s="334">
        <v>0</v>
      </c>
      <c r="L15258" s="334">
        <v>0</v>
      </c>
      <c r="M15258" s="334">
        <v>0</v>
      </c>
      <c r="N15258" s="334">
        <v>0</v>
      </c>
      <c r="O15258" s="334">
        <v>0</v>
      </c>
      <c r="P15258" s="334">
        <v>0</v>
      </c>
      <c r="Q15258" s="334">
        <v>0</v>
      </c>
      <c r="R15258" s="334">
        <v>0</v>
      </c>
      <c r="S15258" s="334">
        <v>0</v>
      </c>
      <c r="T15258" s="334">
        <v>0</v>
      </c>
      <c r="U15258" s="334">
        <v>0</v>
      </c>
      <c r="V15258" s="334">
        <v>0</v>
      </c>
      <c r="W15258" s="334">
        <v>0</v>
      </c>
      <c r="X15258" s="334">
        <v>0</v>
      </c>
      <c r="Y15258" s="334">
        <v>0</v>
      </c>
      <c r="Z15258" s="334">
        <v>0</v>
      </c>
      <c r="AA15258" s="334">
        <v>0</v>
      </c>
      <c r="AB15258" s="334">
        <v>0</v>
      </c>
      <c r="AD15258" s="334">
        <v>1</v>
      </c>
      <c r="AE15258" s="334">
        <f t="shared" si="2387"/>
        <v>1</v>
      </c>
      <c r="AF15258" s="334">
        <f t="shared" si="2388"/>
        <v>1</v>
      </c>
      <c r="AG15258" s="340">
        <f t="shared" si="2389"/>
        <v>0</v>
      </c>
      <c r="AI15258" s="340">
        <f t="shared" si="2391"/>
        <v>0</v>
      </c>
      <c r="AJ15258" s="340">
        <f t="shared" si="2391"/>
        <v>0</v>
      </c>
      <c r="AK15258" s="340">
        <f t="shared" si="2391"/>
        <v>0</v>
      </c>
      <c r="AL15258" s="340">
        <f t="shared" si="2391"/>
        <v>0</v>
      </c>
      <c r="AM15258" s="340">
        <f t="shared" si="2391"/>
        <v>0</v>
      </c>
    </row>
    <row r="15259" spans="1:39" x14ac:dyDescent="0.35">
      <c r="A15259" s="337">
        <v>37172</v>
      </c>
      <c r="B15259" s="338">
        <f t="shared" si="2384"/>
        <v>2001</v>
      </c>
      <c r="C15259" s="338">
        <f t="shared" si="2385"/>
        <v>10</v>
      </c>
      <c r="D15259" s="338">
        <f t="shared" si="2386"/>
        <v>8</v>
      </c>
      <c r="E15259" s="334">
        <v>0</v>
      </c>
      <c r="F15259" s="334">
        <v>0</v>
      </c>
      <c r="G15259" s="334">
        <v>0</v>
      </c>
      <c r="H15259" s="334">
        <v>0</v>
      </c>
      <c r="I15259" s="334">
        <v>0</v>
      </c>
      <c r="J15259" s="334">
        <v>0</v>
      </c>
      <c r="K15259" s="334">
        <v>0</v>
      </c>
      <c r="L15259" s="334">
        <v>0</v>
      </c>
      <c r="M15259" s="334">
        <v>0</v>
      </c>
      <c r="N15259" s="334">
        <v>0</v>
      </c>
      <c r="O15259" s="334">
        <v>0</v>
      </c>
      <c r="P15259" s="334">
        <v>0</v>
      </c>
      <c r="Q15259" s="334">
        <v>0</v>
      </c>
      <c r="R15259" s="334">
        <v>0</v>
      </c>
      <c r="S15259" s="334">
        <v>0</v>
      </c>
      <c r="T15259" s="334">
        <v>0</v>
      </c>
      <c r="U15259" s="334">
        <v>0</v>
      </c>
      <c r="V15259" s="334">
        <v>0</v>
      </c>
      <c r="W15259" s="334">
        <v>0</v>
      </c>
      <c r="X15259" s="334">
        <v>0</v>
      </c>
      <c r="Y15259" s="334">
        <v>0</v>
      </c>
      <c r="Z15259" s="334">
        <v>0</v>
      </c>
      <c r="AA15259" s="334">
        <v>0</v>
      </c>
      <c r="AB15259" s="334">
        <v>0</v>
      </c>
      <c r="AD15259" s="334">
        <v>0</v>
      </c>
      <c r="AE15259" s="334">
        <f t="shared" si="2387"/>
        <v>0</v>
      </c>
      <c r="AF15259" s="334">
        <f t="shared" si="2388"/>
        <v>0</v>
      </c>
      <c r="AG15259" s="340">
        <f t="shared" si="2389"/>
        <v>0</v>
      </c>
      <c r="AI15259" s="340">
        <f t="shared" si="2391"/>
        <v>0</v>
      </c>
      <c r="AJ15259" s="340">
        <f t="shared" si="2391"/>
        <v>0</v>
      </c>
      <c r="AK15259" s="340">
        <f t="shared" si="2391"/>
        <v>0</v>
      </c>
      <c r="AL15259" s="340">
        <f t="shared" si="2391"/>
        <v>0</v>
      </c>
      <c r="AM15259" s="340">
        <f t="shared" si="2391"/>
        <v>0</v>
      </c>
    </row>
    <row r="15260" spans="1:39" x14ac:dyDescent="0.35">
      <c r="A15260" s="337">
        <v>37173</v>
      </c>
      <c r="B15260" s="338">
        <f t="shared" si="2384"/>
        <v>2001</v>
      </c>
      <c r="C15260" s="338">
        <f t="shared" si="2385"/>
        <v>10</v>
      </c>
      <c r="D15260" s="338">
        <f t="shared" si="2386"/>
        <v>9</v>
      </c>
      <c r="E15260" s="334">
        <v>0</v>
      </c>
      <c r="F15260" s="334">
        <v>0</v>
      </c>
      <c r="G15260" s="334">
        <v>0</v>
      </c>
      <c r="H15260" s="334">
        <v>0</v>
      </c>
      <c r="I15260" s="334">
        <v>0</v>
      </c>
      <c r="J15260" s="334">
        <v>0</v>
      </c>
      <c r="K15260" s="334">
        <v>0</v>
      </c>
      <c r="L15260" s="334">
        <v>0</v>
      </c>
      <c r="M15260" s="334">
        <v>0</v>
      </c>
      <c r="N15260" s="334">
        <v>0</v>
      </c>
      <c r="O15260" s="334">
        <v>0</v>
      </c>
      <c r="P15260" s="334">
        <v>0</v>
      </c>
      <c r="Q15260" s="334">
        <v>0</v>
      </c>
      <c r="R15260" s="334">
        <v>0</v>
      </c>
      <c r="S15260" s="334">
        <v>0</v>
      </c>
      <c r="T15260" s="334">
        <v>0</v>
      </c>
      <c r="U15260" s="334">
        <v>0</v>
      </c>
      <c r="V15260" s="334">
        <v>0</v>
      </c>
      <c r="W15260" s="334">
        <v>0</v>
      </c>
      <c r="X15260" s="334">
        <v>0</v>
      </c>
      <c r="Y15260" s="334">
        <v>0</v>
      </c>
      <c r="Z15260" s="334">
        <v>0</v>
      </c>
      <c r="AA15260" s="334">
        <v>0</v>
      </c>
      <c r="AB15260" s="334">
        <v>0</v>
      </c>
      <c r="AD15260" s="334">
        <v>0</v>
      </c>
      <c r="AE15260" s="334">
        <f t="shared" si="2387"/>
        <v>0</v>
      </c>
      <c r="AF15260" s="334">
        <f t="shared" si="2388"/>
        <v>0</v>
      </c>
      <c r="AG15260" s="340">
        <f t="shared" si="2389"/>
        <v>0</v>
      </c>
      <c r="AI15260" s="340">
        <f t="shared" si="2391"/>
        <v>0</v>
      </c>
      <c r="AJ15260" s="340">
        <f t="shared" si="2391"/>
        <v>0</v>
      </c>
      <c r="AK15260" s="340">
        <f t="shared" si="2391"/>
        <v>0</v>
      </c>
      <c r="AL15260" s="340">
        <f t="shared" si="2391"/>
        <v>0</v>
      </c>
      <c r="AM15260" s="340">
        <f t="shared" si="2391"/>
        <v>0</v>
      </c>
    </row>
    <row r="15261" spans="1:39" x14ac:dyDescent="0.35">
      <c r="A15261" s="337">
        <v>37174</v>
      </c>
      <c r="B15261" s="338">
        <f t="shared" si="2384"/>
        <v>2001</v>
      </c>
      <c r="C15261" s="338">
        <f t="shared" si="2385"/>
        <v>10</v>
      </c>
      <c r="D15261" s="338">
        <f t="shared" si="2386"/>
        <v>10</v>
      </c>
      <c r="E15261" s="334">
        <v>0</v>
      </c>
      <c r="F15261" s="334">
        <v>0</v>
      </c>
      <c r="G15261" s="334">
        <v>0</v>
      </c>
      <c r="H15261" s="334">
        <v>0</v>
      </c>
      <c r="I15261" s="334">
        <v>0</v>
      </c>
      <c r="J15261" s="334">
        <v>0</v>
      </c>
      <c r="K15261" s="334">
        <v>0</v>
      </c>
      <c r="L15261" s="334">
        <v>0</v>
      </c>
      <c r="M15261" s="334">
        <v>0</v>
      </c>
      <c r="N15261" s="334">
        <v>0</v>
      </c>
      <c r="O15261" s="334">
        <v>0</v>
      </c>
      <c r="P15261" s="334">
        <v>0</v>
      </c>
      <c r="Q15261" s="334">
        <v>0</v>
      </c>
      <c r="R15261" s="334">
        <v>0</v>
      </c>
      <c r="S15261" s="334">
        <v>0</v>
      </c>
      <c r="T15261" s="334">
        <v>0</v>
      </c>
      <c r="U15261" s="334">
        <v>0</v>
      </c>
      <c r="V15261" s="334">
        <v>0</v>
      </c>
      <c r="W15261" s="334">
        <v>0</v>
      </c>
      <c r="X15261" s="334">
        <v>0</v>
      </c>
      <c r="Y15261" s="334">
        <v>0</v>
      </c>
      <c r="Z15261" s="334">
        <v>0</v>
      </c>
      <c r="AA15261" s="334">
        <v>0</v>
      </c>
      <c r="AB15261" s="334">
        <v>0</v>
      </c>
      <c r="AD15261" s="334">
        <v>0</v>
      </c>
      <c r="AE15261" s="334">
        <f t="shared" si="2387"/>
        <v>0</v>
      </c>
      <c r="AF15261" s="334">
        <f t="shared" si="2388"/>
        <v>0</v>
      </c>
      <c r="AG15261" s="340">
        <f t="shared" si="2389"/>
        <v>0</v>
      </c>
      <c r="AI15261" s="340">
        <f t="shared" si="2391"/>
        <v>0</v>
      </c>
      <c r="AJ15261" s="340">
        <f t="shared" si="2391"/>
        <v>0</v>
      </c>
      <c r="AK15261" s="340">
        <f t="shared" si="2391"/>
        <v>0</v>
      </c>
      <c r="AL15261" s="340">
        <f t="shared" si="2391"/>
        <v>0</v>
      </c>
      <c r="AM15261" s="340">
        <f t="shared" si="2391"/>
        <v>0</v>
      </c>
    </row>
    <row r="15262" spans="1:39" x14ac:dyDescent="0.35">
      <c r="A15262" s="337">
        <v>37175</v>
      </c>
      <c r="B15262" s="338">
        <f t="shared" si="2384"/>
        <v>2001</v>
      </c>
      <c r="C15262" s="338">
        <f t="shared" si="2385"/>
        <v>10</v>
      </c>
      <c r="D15262" s="338">
        <f t="shared" si="2386"/>
        <v>11</v>
      </c>
      <c r="E15262" s="334">
        <v>0</v>
      </c>
      <c r="F15262" s="334">
        <v>0</v>
      </c>
      <c r="G15262" s="334">
        <v>0</v>
      </c>
      <c r="H15262" s="334">
        <v>0</v>
      </c>
      <c r="I15262" s="334">
        <v>0</v>
      </c>
      <c r="J15262" s="334">
        <v>0</v>
      </c>
      <c r="K15262" s="334">
        <v>0</v>
      </c>
      <c r="L15262" s="334">
        <v>0</v>
      </c>
      <c r="M15262" s="334">
        <v>0</v>
      </c>
      <c r="N15262" s="334">
        <v>0</v>
      </c>
      <c r="O15262" s="334">
        <v>0</v>
      </c>
      <c r="P15262" s="334">
        <v>0</v>
      </c>
      <c r="Q15262" s="334">
        <v>0</v>
      </c>
      <c r="R15262" s="334">
        <v>0</v>
      </c>
      <c r="S15262" s="334">
        <v>0</v>
      </c>
      <c r="T15262" s="334">
        <v>0</v>
      </c>
      <c r="U15262" s="334">
        <v>0</v>
      </c>
      <c r="V15262" s="334">
        <v>0</v>
      </c>
      <c r="W15262" s="334">
        <v>0</v>
      </c>
      <c r="X15262" s="334">
        <v>0</v>
      </c>
      <c r="Y15262" s="334">
        <v>0</v>
      </c>
      <c r="Z15262" s="334">
        <v>0</v>
      </c>
      <c r="AA15262" s="334">
        <v>0</v>
      </c>
      <c r="AB15262" s="334">
        <v>0</v>
      </c>
      <c r="AD15262" s="334">
        <v>0</v>
      </c>
      <c r="AE15262" s="334">
        <f t="shared" si="2387"/>
        <v>0</v>
      </c>
      <c r="AF15262" s="334">
        <f t="shared" si="2388"/>
        <v>0</v>
      </c>
      <c r="AG15262" s="340">
        <f t="shared" si="2389"/>
        <v>0</v>
      </c>
      <c r="AI15262" s="340">
        <f t="shared" si="2391"/>
        <v>0</v>
      </c>
      <c r="AJ15262" s="340">
        <f t="shared" si="2391"/>
        <v>0</v>
      </c>
      <c r="AK15262" s="340">
        <f t="shared" si="2391"/>
        <v>0</v>
      </c>
      <c r="AL15262" s="340">
        <f t="shared" si="2391"/>
        <v>0</v>
      </c>
      <c r="AM15262" s="340">
        <f t="shared" si="2391"/>
        <v>0</v>
      </c>
    </row>
    <row r="15263" spans="1:39" x14ac:dyDescent="0.35">
      <c r="A15263" s="337">
        <v>37176</v>
      </c>
      <c r="B15263" s="338">
        <f t="shared" si="2384"/>
        <v>2001</v>
      </c>
      <c r="C15263" s="338">
        <f t="shared" si="2385"/>
        <v>10</v>
      </c>
      <c r="D15263" s="338">
        <f t="shared" si="2386"/>
        <v>12</v>
      </c>
      <c r="E15263" s="334">
        <v>0</v>
      </c>
      <c r="F15263" s="334">
        <v>0</v>
      </c>
      <c r="G15263" s="334">
        <v>0</v>
      </c>
      <c r="H15263" s="334">
        <v>0</v>
      </c>
      <c r="I15263" s="334">
        <v>0</v>
      </c>
      <c r="J15263" s="334">
        <v>0</v>
      </c>
      <c r="K15263" s="334">
        <v>0</v>
      </c>
      <c r="L15263" s="334">
        <v>0</v>
      </c>
      <c r="M15263" s="334">
        <v>0</v>
      </c>
      <c r="N15263" s="334">
        <v>0</v>
      </c>
      <c r="O15263" s="334">
        <v>0</v>
      </c>
      <c r="P15263" s="334">
        <v>0</v>
      </c>
      <c r="Q15263" s="334">
        <v>0</v>
      </c>
      <c r="R15263" s="334">
        <v>0</v>
      </c>
      <c r="S15263" s="334">
        <v>0</v>
      </c>
      <c r="T15263" s="334">
        <v>0</v>
      </c>
      <c r="U15263" s="334">
        <v>0</v>
      </c>
      <c r="V15263" s="334">
        <v>0</v>
      </c>
      <c r="W15263" s="334">
        <v>0</v>
      </c>
      <c r="X15263" s="334">
        <v>0</v>
      </c>
      <c r="Y15263" s="334">
        <v>0</v>
      </c>
      <c r="Z15263" s="334">
        <v>0</v>
      </c>
      <c r="AA15263" s="334">
        <v>0</v>
      </c>
      <c r="AB15263" s="334">
        <v>0</v>
      </c>
      <c r="AD15263" s="334">
        <v>0</v>
      </c>
      <c r="AE15263" s="334">
        <f t="shared" si="2387"/>
        <v>0</v>
      </c>
      <c r="AF15263" s="334">
        <f t="shared" si="2388"/>
        <v>0</v>
      </c>
      <c r="AG15263" s="340">
        <f t="shared" si="2389"/>
        <v>0</v>
      </c>
      <c r="AI15263" s="340">
        <f t="shared" si="2391"/>
        <v>0</v>
      </c>
      <c r="AJ15263" s="340">
        <f t="shared" si="2391"/>
        <v>0</v>
      </c>
      <c r="AK15263" s="340">
        <f t="shared" si="2391"/>
        <v>0</v>
      </c>
      <c r="AL15263" s="340">
        <f t="shared" si="2391"/>
        <v>0</v>
      </c>
      <c r="AM15263" s="340">
        <f t="shared" si="2391"/>
        <v>0</v>
      </c>
    </row>
    <row r="15264" spans="1:39" x14ac:dyDescent="0.35">
      <c r="A15264" s="337">
        <v>37177</v>
      </c>
      <c r="B15264" s="338">
        <f t="shared" si="2384"/>
        <v>2001</v>
      </c>
      <c r="C15264" s="338">
        <f t="shared" si="2385"/>
        <v>10</v>
      </c>
      <c r="D15264" s="338">
        <f t="shared" si="2386"/>
        <v>13</v>
      </c>
      <c r="E15264" s="334">
        <v>0</v>
      </c>
      <c r="F15264" s="334">
        <v>0</v>
      </c>
      <c r="G15264" s="334">
        <v>0</v>
      </c>
      <c r="H15264" s="334">
        <v>0</v>
      </c>
      <c r="I15264" s="334">
        <v>0</v>
      </c>
      <c r="J15264" s="334">
        <v>0</v>
      </c>
      <c r="K15264" s="334">
        <v>0</v>
      </c>
      <c r="L15264" s="334">
        <v>0</v>
      </c>
      <c r="M15264" s="334">
        <v>0</v>
      </c>
      <c r="N15264" s="334">
        <v>0</v>
      </c>
      <c r="O15264" s="334">
        <v>0</v>
      </c>
      <c r="P15264" s="334">
        <v>0</v>
      </c>
      <c r="Q15264" s="334">
        <v>0</v>
      </c>
      <c r="R15264" s="334">
        <v>0</v>
      </c>
      <c r="S15264" s="334">
        <v>0</v>
      </c>
      <c r="T15264" s="334">
        <v>0</v>
      </c>
      <c r="U15264" s="334">
        <v>0</v>
      </c>
      <c r="V15264" s="334">
        <v>0</v>
      </c>
      <c r="W15264" s="334">
        <v>0</v>
      </c>
      <c r="X15264" s="334">
        <v>0</v>
      </c>
      <c r="Y15264" s="334">
        <v>0</v>
      </c>
      <c r="Z15264" s="334">
        <v>0</v>
      </c>
      <c r="AA15264" s="334">
        <v>0</v>
      </c>
      <c r="AB15264" s="334">
        <v>0</v>
      </c>
      <c r="AD15264" s="334">
        <v>0</v>
      </c>
      <c r="AE15264" s="334">
        <f t="shared" si="2387"/>
        <v>0</v>
      </c>
      <c r="AF15264" s="334">
        <f t="shared" si="2388"/>
        <v>0</v>
      </c>
      <c r="AG15264" s="340">
        <f t="shared" si="2389"/>
        <v>0</v>
      </c>
      <c r="AI15264" s="340">
        <f t="shared" si="2391"/>
        <v>0</v>
      </c>
      <c r="AJ15264" s="340">
        <f t="shared" si="2391"/>
        <v>0</v>
      </c>
      <c r="AK15264" s="340">
        <f t="shared" si="2391"/>
        <v>0</v>
      </c>
      <c r="AL15264" s="340">
        <f t="shared" si="2391"/>
        <v>0</v>
      </c>
      <c r="AM15264" s="340">
        <f t="shared" si="2391"/>
        <v>0</v>
      </c>
    </row>
    <row r="15265" spans="1:39" x14ac:dyDescent="0.35">
      <c r="A15265" s="337">
        <v>37178</v>
      </c>
      <c r="B15265" s="338">
        <f t="shared" si="2384"/>
        <v>2001</v>
      </c>
      <c r="C15265" s="338">
        <f t="shared" si="2385"/>
        <v>10</v>
      </c>
      <c r="D15265" s="338">
        <f t="shared" si="2386"/>
        <v>14</v>
      </c>
      <c r="E15265" s="334">
        <v>0</v>
      </c>
      <c r="F15265" s="334">
        <v>0</v>
      </c>
      <c r="G15265" s="334">
        <v>0</v>
      </c>
      <c r="H15265" s="334">
        <v>0</v>
      </c>
      <c r="I15265" s="334">
        <v>0</v>
      </c>
      <c r="J15265" s="334">
        <v>0</v>
      </c>
      <c r="K15265" s="334">
        <v>0</v>
      </c>
      <c r="L15265" s="334">
        <v>0</v>
      </c>
      <c r="M15265" s="334">
        <v>0</v>
      </c>
      <c r="N15265" s="334">
        <v>0</v>
      </c>
      <c r="O15265" s="334">
        <v>0</v>
      </c>
      <c r="P15265" s="334">
        <v>0</v>
      </c>
      <c r="Q15265" s="334">
        <v>0</v>
      </c>
      <c r="R15265" s="334">
        <v>0</v>
      </c>
      <c r="S15265" s="334">
        <v>0</v>
      </c>
      <c r="T15265" s="334">
        <v>0</v>
      </c>
      <c r="U15265" s="334">
        <v>0</v>
      </c>
      <c r="V15265" s="334">
        <v>0</v>
      </c>
      <c r="W15265" s="334">
        <v>0</v>
      </c>
      <c r="X15265" s="334">
        <v>0</v>
      </c>
      <c r="Y15265" s="334">
        <v>0</v>
      </c>
      <c r="Z15265" s="334">
        <v>0</v>
      </c>
      <c r="AA15265" s="334">
        <v>0</v>
      </c>
      <c r="AB15265" s="334">
        <v>0</v>
      </c>
      <c r="AD15265" s="334">
        <v>0</v>
      </c>
      <c r="AE15265" s="334">
        <f t="shared" si="2387"/>
        <v>0</v>
      </c>
      <c r="AF15265" s="334">
        <f t="shared" si="2388"/>
        <v>0</v>
      </c>
      <c r="AG15265" s="340">
        <f t="shared" si="2389"/>
        <v>0</v>
      </c>
      <c r="AI15265" s="340">
        <f t="shared" si="2391"/>
        <v>0</v>
      </c>
      <c r="AJ15265" s="340">
        <f t="shared" si="2391"/>
        <v>0</v>
      </c>
      <c r="AK15265" s="340">
        <f t="shared" si="2391"/>
        <v>0</v>
      </c>
      <c r="AL15265" s="340">
        <f t="shared" si="2391"/>
        <v>0</v>
      </c>
      <c r="AM15265" s="340">
        <f t="shared" si="2391"/>
        <v>0</v>
      </c>
    </row>
    <row r="15266" spans="1:39" x14ac:dyDescent="0.35">
      <c r="A15266" s="337">
        <v>37179</v>
      </c>
      <c r="B15266" s="338">
        <f t="shared" si="2384"/>
        <v>2001</v>
      </c>
      <c r="C15266" s="338">
        <f t="shared" si="2385"/>
        <v>10</v>
      </c>
      <c r="D15266" s="338">
        <f t="shared" si="2386"/>
        <v>15</v>
      </c>
      <c r="E15266" s="334">
        <v>0</v>
      </c>
      <c r="F15266" s="334">
        <v>0</v>
      </c>
      <c r="G15266" s="334">
        <v>0</v>
      </c>
      <c r="H15266" s="334">
        <v>0</v>
      </c>
      <c r="I15266" s="334">
        <v>0</v>
      </c>
      <c r="J15266" s="334">
        <v>0</v>
      </c>
      <c r="K15266" s="334">
        <v>0</v>
      </c>
      <c r="L15266" s="334">
        <v>0</v>
      </c>
      <c r="M15266" s="334">
        <v>0</v>
      </c>
      <c r="N15266" s="334">
        <v>0</v>
      </c>
      <c r="O15266" s="334">
        <v>0</v>
      </c>
      <c r="P15266" s="334">
        <v>0</v>
      </c>
      <c r="Q15266" s="334">
        <v>0</v>
      </c>
      <c r="R15266" s="334">
        <v>0</v>
      </c>
      <c r="S15266" s="334">
        <v>0</v>
      </c>
      <c r="T15266" s="334">
        <v>0</v>
      </c>
      <c r="U15266" s="334">
        <v>0</v>
      </c>
      <c r="V15266" s="334">
        <v>0</v>
      </c>
      <c r="W15266" s="334">
        <v>0</v>
      </c>
      <c r="X15266" s="334">
        <v>0</v>
      </c>
      <c r="Y15266" s="334">
        <v>0</v>
      </c>
      <c r="Z15266" s="334">
        <v>0</v>
      </c>
      <c r="AA15266" s="334">
        <v>0</v>
      </c>
      <c r="AB15266" s="334">
        <v>0</v>
      </c>
      <c r="AD15266" s="334">
        <v>0</v>
      </c>
      <c r="AE15266" s="334">
        <f t="shared" si="2387"/>
        <v>0</v>
      </c>
      <c r="AF15266" s="334">
        <f t="shared" si="2388"/>
        <v>0</v>
      </c>
      <c r="AG15266" s="340">
        <f t="shared" si="2389"/>
        <v>0</v>
      </c>
      <c r="AI15266" s="340">
        <f t="shared" si="2391"/>
        <v>0</v>
      </c>
      <c r="AJ15266" s="340">
        <f t="shared" si="2391"/>
        <v>0</v>
      </c>
      <c r="AK15266" s="340">
        <f t="shared" si="2391"/>
        <v>0</v>
      </c>
      <c r="AL15266" s="340">
        <f t="shared" si="2391"/>
        <v>0</v>
      </c>
      <c r="AM15266" s="340">
        <f t="shared" si="2391"/>
        <v>0</v>
      </c>
    </row>
    <row r="15267" spans="1:39" x14ac:dyDescent="0.35">
      <c r="A15267" s="337">
        <v>37180</v>
      </c>
      <c r="B15267" s="338">
        <f t="shared" si="2384"/>
        <v>2001</v>
      </c>
      <c r="C15267" s="338">
        <f t="shared" si="2385"/>
        <v>10</v>
      </c>
      <c r="D15267" s="338">
        <f t="shared" si="2386"/>
        <v>16</v>
      </c>
      <c r="E15267" s="334">
        <v>0</v>
      </c>
      <c r="F15267" s="334">
        <v>0</v>
      </c>
      <c r="G15267" s="334">
        <v>0</v>
      </c>
      <c r="H15267" s="334">
        <v>0</v>
      </c>
      <c r="I15267" s="334">
        <v>0</v>
      </c>
      <c r="J15267" s="334">
        <v>0</v>
      </c>
      <c r="K15267" s="334">
        <v>0</v>
      </c>
      <c r="L15267" s="334">
        <v>0</v>
      </c>
      <c r="M15267" s="334">
        <v>0</v>
      </c>
      <c r="N15267" s="334">
        <v>0</v>
      </c>
      <c r="O15267" s="334">
        <v>0</v>
      </c>
      <c r="P15267" s="334">
        <v>0</v>
      </c>
      <c r="Q15267" s="334">
        <v>0</v>
      </c>
      <c r="R15267" s="334">
        <v>0</v>
      </c>
      <c r="S15267" s="334">
        <v>0</v>
      </c>
      <c r="T15267" s="334">
        <v>0</v>
      </c>
      <c r="U15267" s="334">
        <v>0</v>
      </c>
      <c r="V15267" s="334">
        <v>0</v>
      </c>
      <c r="W15267" s="334">
        <v>0</v>
      </c>
      <c r="X15267" s="334">
        <v>0</v>
      </c>
      <c r="Y15267" s="334">
        <v>0</v>
      </c>
      <c r="Z15267" s="334">
        <v>0</v>
      </c>
      <c r="AA15267" s="334">
        <v>0</v>
      </c>
      <c r="AB15267" s="334">
        <v>0</v>
      </c>
      <c r="AD15267" s="334">
        <v>0</v>
      </c>
      <c r="AE15267" s="334">
        <f t="shared" si="2387"/>
        <v>0</v>
      </c>
      <c r="AF15267" s="334">
        <f t="shared" si="2388"/>
        <v>0</v>
      </c>
      <c r="AG15267" s="340">
        <f t="shared" si="2389"/>
        <v>0</v>
      </c>
      <c r="AI15267" s="340">
        <f t="shared" si="2391"/>
        <v>0</v>
      </c>
      <c r="AJ15267" s="340">
        <f t="shared" si="2391"/>
        <v>0</v>
      </c>
      <c r="AK15267" s="340">
        <f t="shared" si="2391"/>
        <v>0</v>
      </c>
      <c r="AL15267" s="340">
        <f t="shared" si="2391"/>
        <v>0</v>
      </c>
      <c r="AM15267" s="340">
        <f t="shared" si="2391"/>
        <v>0</v>
      </c>
    </row>
    <row r="15268" spans="1:39" x14ac:dyDescent="0.35">
      <c r="A15268" s="337">
        <v>37181</v>
      </c>
      <c r="B15268" s="338">
        <f t="shared" si="2384"/>
        <v>2001</v>
      </c>
      <c r="C15268" s="338">
        <f t="shared" si="2385"/>
        <v>10</v>
      </c>
      <c r="D15268" s="338">
        <f t="shared" si="2386"/>
        <v>17</v>
      </c>
      <c r="E15268" s="334">
        <v>0</v>
      </c>
      <c r="F15268" s="334">
        <v>0.3</v>
      </c>
      <c r="G15268" s="334">
        <v>0.3</v>
      </c>
      <c r="H15268" s="334">
        <v>0.4</v>
      </c>
      <c r="I15268" s="334">
        <v>0.3</v>
      </c>
      <c r="J15268" s="334">
        <v>0.3</v>
      </c>
      <c r="K15268" s="334">
        <v>0</v>
      </c>
      <c r="L15268" s="334">
        <v>0</v>
      </c>
      <c r="M15268" s="334">
        <v>0</v>
      </c>
      <c r="N15268" s="334">
        <v>0</v>
      </c>
      <c r="O15268" s="334">
        <v>0</v>
      </c>
      <c r="P15268" s="334">
        <v>0</v>
      </c>
      <c r="Q15268" s="334">
        <v>0</v>
      </c>
      <c r="R15268" s="334">
        <v>0</v>
      </c>
      <c r="S15268" s="334">
        <v>0</v>
      </c>
      <c r="T15268" s="334">
        <v>0</v>
      </c>
      <c r="U15268" s="334">
        <v>0</v>
      </c>
      <c r="V15268" s="334">
        <v>0</v>
      </c>
      <c r="W15268" s="334">
        <v>0</v>
      </c>
      <c r="X15268" s="334">
        <v>0</v>
      </c>
      <c r="Y15268" s="334">
        <v>0</v>
      </c>
      <c r="Z15268" s="334">
        <v>0</v>
      </c>
      <c r="AA15268" s="334">
        <v>0</v>
      </c>
      <c r="AB15268" s="334">
        <v>0</v>
      </c>
      <c r="AD15268" s="334">
        <v>1.6</v>
      </c>
      <c r="AE15268" s="334">
        <f t="shared" si="2387"/>
        <v>1.6</v>
      </c>
      <c r="AF15268" s="334">
        <f t="shared" si="2388"/>
        <v>1.6</v>
      </c>
      <c r="AG15268" s="340">
        <f t="shared" si="2389"/>
        <v>0</v>
      </c>
      <c r="AI15268" s="340">
        <f t="shared" ref="AI15268:AM15283" si="2392">IF($C15268=AI$1,$AF15268,0)</f>
        <v>0</v>
      </c>
      <c r="AJ15268" s="340">
        <f t="shared" si="2392"/>
        <v>0</v>
      </c>
      <c r="AK15268" s="340">
        <f t="shared" si="2392"/>
        <v>0</v>
      </c>
      <c r="AL15268" s="340">
        <f t="shared" si="2392"/>
        <v>0</v>
      </c>
      <c r="AM15268" s="340">
        <f t="shared" si="2392"/>
        <v>0</v>
      </c>
    </row>
    <row r="15269" spans="1:39" x14ac:dyDescent="0.35">
      <c r="A15269" s="337">
        <v>37182</v>
      </c>
      <c r="B15269" s="338">
        <f t="shared" si="2384"/>
        <v>2001</v>
      </c>
      <c r="C15269" s="338">
        <f t="shared" si="2385"/>
        <v>10</v>
      </c>
      <c r="D15269" s="338">
        <f t="shared" si="2386"/>
        <v>18</v>
      </c>
      <c r="E15269" s="334">
        <v>0</v>
      </c>
      <c r="F15269" s="334">
        <v>0</v>
      </c>
      <c r="G15269" s="334">
        <v>0</v>
      </c>
      <c r="H15269" s="334">
        <v>0</v>
      </c>
      <c r="I15269" s="334">
        <v>0</v>
      </c>
      <c r="J15269" s="334">
        <v>0</v>
      </c>
      <c r="K15269" s="334">
        <v>0</v>
      </c>
      <c r="L15269" s="334">
        <v>0</v>
      </c>
      <c r="M15269" s="334">
        <v>0</v>
      </c>
      <c r="N15269" s="334">
        <v>0</v>
      </c>
      <c r="O15269" s="334">
        <v>0</v>
      </c>
      <c r="P15269" s="334">
        <v>0</v>
      </c>
      <c r="Q15269" s="334">
        <v>0</v>
      </c>
      <c r="R15269" s="334">
        <v>0</v>
      </c>
      <c r="S15269" s="334">
        <v>0</v>
      </c>
      <c r="T15269" s="334">
        <v>0</v>
      </c>
      <c r="U15269" s="334">
        <v>0</v>
      </c>
      <c r="V15269" s="334">
        <v>0</v>
      </c>
      <c r="W15269" s="334">
        <v>0</v>
      </c>
      <c r="X15269" s="334">
        <v>0</v>
      </c>
      <c r="Y15269" s="334">
        <v>0</v>
      </c>
      <c r="Z15269" s="334">
        <v>0</v>
      </c>
      <c r="AA15269" s="334">
        <v>0</v>
      </c>
      <c r="AB15269" s="334">
        <v>0</v>
      </c>
      <c r="AD15269" s="334">
        <v>0</v>
      </c>
      <c r="AE15269" s="334">
        <f t="shared" si="2387"/>
        <v>0</v>
      </c>
      <c r="AF15269" s="334">
        <f t="shared" si="2388"/>
        <v>0</v>
      </c>
      <c r="AG15269" s="340">
        <f t="shared" si="2389"/>
        <v>0</v>
      </c>
      <c r="AI15269" s="340">
        <f t="shared" si="2392"/>
        <v>0</v>
      </c>
      <c r="AJ15269" s="340">
        <f t="shared" si="2392"/>
        <v>0</v>
      </c>
      <c r="AK15269" s="340">
        <f t="shared" si="2392"/>
        <v>0</v>
      </c>
      <c r="AL15269" s="340">
        <f t="shared" si="2392"/>
        <v>0</v>
      </c>
      <c r="AM15269" s="340">
        <f t="shared" si="2392"/>
        <v>0</v>
      </c>
    </row>
    <row r="15270" spans="1:39" x14ac:dyDescent="0.35">
      <c r="A15270" s="337">
        <v>37183</v>
      </c>
      <c r="B15270" s="338">
        <f t="shared" si="2384"/>
        <v>2001</v>
      </c>
      <c r="C15270" s="338">
        <f t="shared" si="2385"/>
        <v>10</v>
      </c>
      <c r="D15270" s="338">
        <f t="shared" si="2386"/>
        <v>19</v>
      </c>
      <c r="E15270" s="334">
        <v>0</v>
      </c>
      <c r="F15270" s="334">
        <v>0</v>
      </c>
      <c r="G15270" s="334">
        <v>0</v>
      </c>
      <c r="H15270" s="334">
        <v>0</v>
      </c>
      <c r="I15270" s="334">
        <v>0</v>
      </c>
      <c r="J15270" s="334">
        <v>0</v>
      </c>
      <c r="K15270" s="334">
        <v>0</v>
      </c>
      <c r="L15270" s="334">
        <v>0</v>
      </c>
      <c r="M15270" s="334">
        <v>0</v>
      </c>
      <c r="N15270" s="334">
        <v>0</v>
      </c>
      <c r="O15270" s="334">
        <v>0</v>
      </c>
      <c r="P15270" s="334">
        <v>0</v>
      </c>
      <c r="Q15270" s="334">
        <v>0</v>
      </c>
      <c r="R15270" s="334">
        <v>0</v>
      </c>
      <c r="S15270" s="334">
        <v>0</v>
      </c>
      <c r="T15270" s="334">
        <v>0</v>
      </c>
      <c r="U15270" s="334">
        <v>0</v>
      </c>
      <c r="V15270" s="334">
        <v>0</v>
      </c>
      <c r="W15270" s="334">
        <v>0</v>
      </c>
      <c r="X15270" s="334">
        <v>0</v>
      </c>
      <c r="Y15270" s="334">
        <v>0</v>
      </c>
      <c r="Z15270" s="334">
        <v>0</v>
      </c>
      <c r="AA15270" s="334">
        <v>0</v>
      </c>
      <c r="AB15270" s="334">
        <v>0</v>
      </c>
      <c r="AD15270" s="334">
        <v>0</v>
      </c>
      <c r="AE15270" s="334">
        <f t="shared" si="2387"/>
        <v>0</v>
      </c>
      <c r="AF15270" s="334">
        <f t="shared" si="2388"/>
        <v>0</v>
      </c>
      <c r="AG15270" s="340">
        <f t="shared" si="2389"/>
        <v>0</v>
      </c>
      <c r="AI15270" s="340">
        <f t="shared" si="2392"/>
        <v>0</v>
      </c>
      <c r="AJ15270" s="340">
        <f t="shared" si="2392"/>
        <v>0</v>
      </c>
      <c r="AK15270" s="340">
        <f t="shared" si="2392"/>
        <v>0</v>
      </c>
      <c r="AL15270" s="340">
        <f t="shared" si="2392"/>
        <v>0</v>
      </c>
      <c r="AM15270" s="340">
        <f t="shared" si="2392"/>
        <v>0</v>
      </c>
    </row>
    <row r="15271" spans="1:39" x14ac:dyDescent="0.35">
      <c r="A15271" s="337">
        <v>37184</v>
      </c>
      <c r="B15271" s="338">
        <f t="shared" si="2384"/>
        <v>2001</v>
      </c>
      <c r="C15271" s="338">
        <f t="shared" si="2385"/>
        <v>10</v>
      </c>
      <c r="D15271" s="338">
        <f t="shared" si="2386"/>
        <v>20</v>
      </c>
      <c r="E15271" s="334">
        <v>0</v>
      </c>
      <c r="F15271" s="334">
        <v>0</v>
      </c>
      <c r="G15271" s="334">
        <v>0</v>
      </c>
      <c r="H15271" s="334">
        <v>0</v>
      </c>
      <c r="I15271" s="334">
        <v>0</v>
      </c>
      <c r="J15271" s="334">
        <v>0</v>
      </c>
      <c r="K15271" s="334">
        <v>0</v>
      </c>
      <c r="L15271" s="334">
        <v>0</v>
      </c>
      <c r="M15271" s="334">
        <v>0</v>
      </c>
      <c r="N15271" s="334">
        <v>0</v>
      </c>
      <c r="O15271" s="334">
        <v>0</v>
      </c>
      <c r="P15271" s="334">
        <v>0</v>
      </c>
      <c r="Q15271" s="334">
        <v>0</v>
      </c>
      <c r="R15271" s="334">
        <v>0</v>
      </c>
      <c r="S15271" s="334">
        <v>0</v>
      </c>
      <c r="T15271" s="334">
        <v>0</v>
      </c>
      <c r="U15271" s="334">
        <v>0</v>
      </c>
      <c r="V15271" s="334">
        <v>0</v>
      </c>
      <c r="W15271" s="334">
        <v>0</v>
      </c>
      <c r="X15271" s="334">
        <v>0</v>
      </c>
      <c r="Y15271" s="334">
        <v>0</v>
      </c>
      <c r="Z15271" s="334">
        <v>0</v>
      </c>
      <c r="AA15271" s="334">
        <v>0</v>
      </c>
      <c r="AB15271" s="334">
        <v>0</v>
      </c>
      <c r="AD15271" s="334">
        <v>0</v>
      </c>
      <c r="AE15271" s="334">
        <f t="shared" si="2387"/>
        <v>0</v>
      </c>
      <c r="AF15271" s="334">
        <f t="shared" si="2388"/>
        <v>0</v>
      </c>
      <c r="AG15271" s="340">
        <f t="shared" si="2389"/>
        <v>0</v>
      </c>
      <c r="AI15271" s="340">
        <f t="shared" si="2392"/>
        <v>0</v>
      </c>
      <c r="AJ15271" s="340">
        <f t="shared" si="2392"/>
        <v>0</v>
      </c>
      <c r="AK15271" s="340">
        <f t="shared" si="2392"/>
        <v>0</v>
      </c>
      <c r="AL15271" s="340">
        <f t="shared" si="2392"/>
        <v>0</v>
      </c>
      <c r="AM15271" s="340">
        <f t="shared" si="2392"/>
        <v>0</v>
      </c>
    </row>
    <row r="15272" spans="1:39" x14ac:dyDescent="0.35">
      <c r="A15272" s="337">
        <v>37185</v>
      </c>
      <c r="B15272" s="338">
        <f t="shared" si="2384"/>
        <v>2001</v>
      </c>
      <c r="C15272" s="338">
        <f t="shared" si="2385"/>
        <v>10</v>
      </c>
      <c r="D15272" s="338">
        <f t="shared" si="2386"/>
        <v>21</v>
      </c>
      <c r="E15272" s="334">
        <v>0</v>
      </c>
      <c r="F15272" s="334">
        <v>0</v>
      </c>
      <c r="G15272" s="334">
        <v>0</v>
      </c>
      <c r="H15272" s="334">
        <v>0</v>
      </c>
      <c r="I15272" s="334">
        <v>0</v>
      </c>
      <c r="J15272" s="334">
        <v>0</v>
      </c>
      <c r="K15272" s="334">
        <v>0</v>
      </c>
      <c r="L15272" s="334">
        <v>0</v>
      </c>
      <c r="M15272" s="334">
        <v>0</v>
      </c>
      <c r="N15272" s="334">
        <v>0</v>
      </c>
      <c r="O15272" s="334">
        <v>0</v>
      </c>
      <c r="P15272" s="334">
        <v>0</v>
      </c>
      <c r="Q15272" s="334">
        <v>0</v>
      </c>
      <c r="R15272" s="334">
        <v>0</v>
      </c>
      <c r="S15272" s="334">
        <v>0</v>
      </c>
      <c r="T15272" s="334">
        <v>0</v>
      </c>
      <c r="U15272" s="334">
        <v>0</v>
      </c>
      <c r="V15272" s="334">
        <v>0</v>
      </c>
      <c r="W15272" s="334">
        <v>0</v>
      </c>
      <c r="X15272" s="334">
        <v>0</v>
      </c>
      <c r="Y15272" s="334">
        <v>0</v>
      </c>
      <c r="Z15272" s="334">
        <v>0</v>
      </c>
      <c r="AA15272" s="334">
        <v>0</v>
      </c>
      <c r="AB15272" s="334">
        <v>0</v>
      </c>
      <c r="AD15272" s="334">
        <v>0</v>
      </c>
      <c r="AE15272" s="334">
        <f t="shared" si="2387"/>
        <v>0</v>
      </c>
      <c r="AF15272" s="334">
        <f t="shared" si="2388"/>
        <v>0</v>
      </c>
      <c r="AG15272" s="340">
        <f t="shared" si="2389"/>
        <v>0</v>
      </c>
      <c r="AI15272" s="340">
        <f t="shared" si="2392"/>
        <v>0</v>
      </c>
      <c r="AJ15272" s="340">
        <f t="shared" si="2392"/>
        <v>0</v>
      </c>
      <c r="AK15272" s="340">
        <f t="shared" si="2392"/>
        <v>0</v>
      </c>
      <c r="AL15272" s="340">
        <f t="shared" si="2392"/>
        <v>0</v>
      </c>
      <c r="AM15272" s="340">
        <f t="shared" si="2392"/>
        <v>0</v>
      </c>
    </row>
    <row r="15273" spans="1:39" x14ac:dyDescent="0.35">
      <c r="A15273" s="337">
        <v>37186</v>
      </c>
      <c r="B15273" s="338">
        <f t="shared" si="2384"/>
        <v>2001</v>
      </c>
      <c r="C15273" s="338">
        <f t="shared" si="2385"/>
        <v>10</v>
      </c>
      <c r="D15273" s="338">
        <f t="shared" si="2386"/>
        <v>22</v>
      </c>
      <c r="E15273" s="334">
        <v>0</v>
      </c>
      <c r="F15273" s="334">
        <v>0</v>
      </c>
      <c r="G15273" s="334">
        <v>0</v>
      </c>
      <c r="H15273" s="334">
        <v>0</v>
      </c>
      <c r="I15273" s="334">
        <v>0</v>
      </c>
      <c r="J15273" s="334">
        <v>0</v>
      </c>
      <c r="K15273" s="334">
        <v>0</v>
      </c>
      <c r="L15273" s="334">
        <v>0</v>
      </c>
      <c r="M15273" s="334">
        <v>0</v>
      </c>
      <c r="N15273" s="334">
        <v>0</v>
      </c>
      <c r="O15273" s="334">
        <v>0</v>
      </c>
      <c r="P15273" s="334">
        <v>0</v>
      </c>
      <c r="Q15273" s="334">
        <v>0</v>
      </c>
      <c r="R15273" s="334">
        <v>0</v>
      </c>
      <c r="S15273" s="334">
        <v>0</v>
      </c>
      <c r="T15273" s="334">
        <v>0</v>
      </c>
      <c r="U15273" s="334">
        <v>0</v>
      </c>
      <c r="V15273" s="334">
        <v>0</v>
      </c>
      <c r="W15273" s="334">
        <v>0</v>
      </c>
      <c r="X15273" s="334">
        <v>0</v>
      </c>
      <c r="Y15273" s="334">
        <v>0</v>
      </c>
      <c r="Z15273" s="334">
        <v>0</v>
      </c>
      <c r="AA15273" s="334">
        <v>0</v>
      </c>
      <c r="AB15273" s="334">
        <v>0</v>
      </c>
      <c r="AD15273" s="334">
        <v>0</v>
      </c>
      <c r="AE15273" s="334">
        <f t="shared" si="2387"/>
        <v>0</v>
      </c>
      <c r="AF15273" s="334">
        <f t="shared" si="2388"/>
        <v>0</v>
      </c>
      <c r="AG15273" s="340">
        <f t="shared" si="2389"/>
        <v>0</v>
      </c>
      <c r="AI15273" s="340">
        <f t="shared" si="2392"/>
        <v>0</v>
      </c>
      <c r="AJ15273" s="340">
        <f t="shared" si="2392"/>
        <v>0</v>
      </c>
      <c r="AK15273" s="340">
        <f t="shared" si="2392"/>
        <v>0</v>
      </c>
      <c r="AL15273" s="340">
        <f t="shared" si="2392"/>
        <v>0</v>
      </c>
      <c r="AM15273" s="340">
        <f t="shared" si="2392"/>
        <v>0</v>
      </c>
    </row>
    <row r="15274" spans="1:39" x14ac:dyDescent="0.35">
      <c r="A15274" s="337">
        <v>37187</v>
      </c>
      <c r="B15274" s="338">
        <f t="shared" si="2384"/>
        <v>2001</v>
      </c>
      <c r="C15274" s="338">
        <f t="shared" si="2385"/>
        <v>10</v>
      </c>
      <c r="D15274" s="338">
        <f t="shared" si="2386"/>
        <v>23</v>
      </c>
      <c r="E15274" s="334">
        <v>0</v>
      </c>
      <c r="F15274" s="334">
        <v>0</v>
      </c>
      <c r="G15274" s="334">
        <v>0</v>
      </c>
      <c r="H15274" s="334">
        <v>0</v>
      </c>
      <c r="I15274" s="334">
        <v>0</v>
      </c>
      <c r="J15274" s="334">
        <v>0</v>
      </c>
      <c r="K15274" s="334">
        <v>0</v>
      </c>
      <c r="L15274" s="334">
        <v>0</v>
      </c>
      <c r="M15274" s="334">
        <v>0.1</v>
      </c>
      <c r="N15274" s="334">
        <v>0</v>
      </c>
      <c r="O15274" s="334">
        <v>0.2</v>
      </c>
      <c r="P15274" s="334">
        <v>0.1</v>
      </c>
      <c r="Q15274" s="334">
        <v>0.1</v>
      </c>
      <c r="R15274" s="334">
        <v>0.1</v>
      </c>
      <c r="S15274" s="334">
        <v>0.2</v>
      </c>
      <c r="T15274" s="334">
        <v>0.1</v>
      </c>
      <c r="U15274" s="334">
        <v>0.1</v>
      </c>
      <c r="V15274" s="334">
        <v>0.2</v>
      </c>
      <c r="W15274" s="334">
        <v>0.1</v>
      </c>
      <c r="X15274" s="334">
        <v>0.4</v>
      </c>
      <c r="Y15274" s="334">
        <v>0.1</v>
      </c>
      <c r="Z15274" s="334">
        <v>0.1</v>
      </c>
      <c r="AA15274" s="334">
        <v>0.2</v>
      </c>
      <c r="AB15274" s="334">
        <v>0.1</v>
      </c>
      <c r="AD15274" s="334">
        <v>2.2000000000000002</v>
      </c>
      <c r="AE15274" s="334">
        <f t="shared" si="2387"/>
        <v>2.2000000000000002</v>
      </c>
      <c r="AF15274" s="334">
        <f t="shared" si="2388"/>
        <v>2.2000000000000006</v>
      </c>
      <c r="AG15274" s="340">
        <f t="shared" si="2389"/>
        <v>4.4408920985006262E-16</v>
      </c>
      <c r="AI15274" s="340">
        <f t="shared" si="2392"/>
        <v>0</v>
      </c>
      <c r="AJ15274" s="340">
        <f t="shared" si="2392"/>
        <v>0</v>
      </c>
      <c r="AK15274" s="340">
        <f t="shared" si="2392"/>
        <v>0</v>
      </c>
      <c r="AL15274" s="340">
        <f t="shared" si="2392"/>
        <v>0</v>
      </c>
      <c r="AM15274" s="340">
        <f t="shared" si="2392"/>
        <v>0</v>
      </c>
    </row>
    <row r="15275" spans="1:39" x14ac:dyDescent="0.35">
      <c r="A15275" s="337">
        <v>37188</v>
      </c>
      <c r="B15275" s="338">
        <f t="shared" si="2384"/>
        <v>2001</v>
      </c>
      <c r="C15275" s="338">
        <f t="shared" si="2385"/>
        <v>10</v>
      </c>
      <c r="D15275" s="338">
        <f t="shared" si="2386"/>
        <v>24</v>
      </c>
      <c r="E15275" s="334">
        <v>0.3</v>
      </c>
      <c r="F15275" s="334">
        <v>0.3</v>
      </c>
      <c r="G15275" s="334">
        <v>0.9</v>
      </c>
      <c r="H15275" s="334">
        <v>0.3</v>
      </c>
      <c r="I15275" s="334">
        <v>0.3</v>
      </c>
      <c r="J15275" s="334">
        <v>0.6</v>
      </c>
      <c r="K15275" s="334">
        <v>0.9</v>
      </c>
      <c r="L15275" s="334">
        <v>0.3</v>
      </c>
      <c r="M15275" s="334">
        <v>0.3</v>
      </c>
      <c r="N15275" s="334">
        <v>0.3</v>
      </c>
      <c r="O15275" s="334">
        <v>0.3</v>
      </c>
      <c r="P15275" s="334">
        <v>0.3</v>
      </c>
      <c r="Q15275" s="334">
        <v>0</v>
      </c>
      <c r="R15275" s="334">
        <v>0</v>
      </c>
      <c r="S15275" s="334">
        <v>0</v>
      </c>
      <c r="T15275" s="334">
        <v>0</v>
      </c>
      <c r="U15275" s="334">
        <v>0</v>
      </c>
      <c r="V15275" s="334">
        <v>0</v>
      </c>
      <c r="W15275" s="334">
        <v>0</v>
      </c>
      <c r="X15275" s="334">
        <v>0</v>
      </c>
      <c r="Y15275" s="334">
        <v>0</v>
      </c>
      <c r="Z15275" s="334">
        <v>0</v>
      </c>
      <c r="AA15275" s="334">
        <v>0</v>
      </c>
      <c r="AB15275" s="334">
        <v>0</v>
      </c>
      <c r="AD15275" s="334">
        <v>5.0999999999999996</v>
      </c>
      <c r="AE15275" s="334">
        <f t="shared" si="2387"/>
        <v>5.0999999999999996</v>
      </c>
      <c r="AF15275" s="334">
        <f t="shared" si="2388"/>
        <v>5.0999999999999996</v>
      </c>
      <c r="AG15275" s="340">
        <f t="shared" si="2389"/>
        <v>0</v>
      </c>
      <c r="AI15275" s="340">
        <f t="shared" si="2392"/>
        <v>0</v>
      </c>
      <c r="AJ15275" s="340">
        <f t="shared" si="2392"/>
        <v>0</v>
      </c>
      <c r="AK15275" s="340">
        <f t="shared" si="2392"/>
        <v>0</v>
      </c>
      <c r="AL15275" s="340">
        <f t="shared" si="2392"/>
        <v>0</v>
      </c>
      <c r="AM15275" s="340">
        <f t="shared" si="2392"/>
        <v>0</v>
      </c>
    </row>
    <row r="15276" spans="1:39" x14ac:dyDescent="0.35">
      <c r="A15276" s="337">
        <v>37189</v>
      </c>
      <c r="B15276" s="338">
        <f t="shared" si="2384"/>
        <v>2001</v>
      </c>
      <c r="C15276" s="338">
        <f t="shared" si="2385"/>
        <v>10</v>
      </c>
      <c r="D15276" s="338">
        <f t="shared" si="2386"/>
        <v>25</v>
      </c>
      <c r="E15276" s="334">
        <v>0</v>
      </c>
      <c r="F15276" s="334">
        <v>0</v>
      </c>
      <c r="G15276" s="334">
        <v>0</v>
      </c>
      <c r="H15276" s="334">
        <v>0</v>
      </c>
      <c r="I15276" s="334">
        <v>0</v>
      </c>
      <c r="J15276" s="334">
        <v>0</v>
      </c>
      <c r="K15276" s="334">
        <v>0</v>
      </c>
      <c r="L15276" s="334">
        <v>0</v>
      </c>
      <c r="M15276" s="334">
        <v>0</v>
      </c>
      <c r="N15276" s="334">
        <v>0</v>
      </c>
      <c r="O15276" s="334">
        <v>0</v>
      </c>
      <c r="P15276" s="334">
        <v>0</v>
      </c>
      <c r="Q15276" s="334">
        <v>0</v>
      </c>
      <c r="R15276" s="334">
        <v>0</v>
      </c>
      <c r="S15276" s="334">
        <v>0</v>
      </c>
      <c r="T15276" s="334">
        <v>0</v>
      </c>
      <c r="U15276" s="334">
        <v>0</v>
      </c>
      <c r="V15276" s="334">
        <v>0</v>
      </c>
      <c r="W15276" s="334">
        <v>0</v>
      </c>
      <c r="X15276" s="334">
        <v>0</v>
      </c>
      <c r="Y15276" s="334">
        <v>0</v>
      </c>
      <c r="Z15276" s="334">
        <v>0</v>
      </c>
      <c r="AA15276" s="334">
        <v>0</v>
      </c>
      <c r="AB15276" s="334">
        <v>0</v>
      </c>
      <c r="AD15276" s="334">
        <v>0</v>
      </c>
      <c r="AE15276" s="334">
        <f t="shared" si="2387"/>
        <v>0</v>
      </c>
      <c r="AF15276" s="334">
        <f t="shared" si="2388"/>
        <v>0</v>
      </c>
      <c r="AG15276" s="340">
        <f t="shared" si="2389"/>
        <v>0</v>
      </c>
      <c r="AI15276" s="340">
        <f t="shared" si="2392"/>
        <v>0</v>
      </c>
      <c r="AJ15276" s="340">
        <f t="shared" si="2392"/>
        <v>0</v>
      </c>
      <c r="AK15276" s="340">
        <f t="shared" si="2392"/>
        <v>0</v>
      </c>
      <c r="AL15276" s="340">
        <f t="shared" si="2392"/>
        <v>0</v>
      </c>
      <c r="AM15276" s="340">
        <f t="shared" si="2392"/>
        <v>0</v>
      </c>
    </row>
    <row r="15277" spans="1:39" x14ac:dyDescent="0.35">
      <c r="A15277" s="337">
        <v>37190</v>
      </c>
      <c r="B15277" s="338">
        <f t="shared" si="2384"/>
        <v>2001</v>
      </c>
      <c r="C15277" s="338">
        <f t="shared" si="2385"/>
        <v>10</v>
      </c>
      <c r="D15277" s="338">
        <f t="shared" si="2386"/>
        <v>26</v>
      </c>
      <c r="E15277" s="334">
        <v>0</v>
      </c>
      <c r="F15277" s="334">
        <v>0</v>
      </c>
      <c r="G15277" s="334">
        <v>0</v>
      </c>
      <c r="H15277" s="334">
        <v>0</v>
      </c>
      <c r="I15277" s="334">
        <v>0</v>
      </c>
      <c r="J15277" s="334">
        <v>0</v>
      </c>
      <c r="K15277" s="334">
        <v>0</v>
      </c>
      <c r="L15277" s="334">
        <v>0</v>
      </c>
      <c r="M15277" s="334">
        <v>0</v>
      </c>
      <c r="N15277" s="334">
        <v>0</v>
      </c>
      <c r="O15277" s="334">
        <v>0</v>
      </c>
      <c r="P15277" s="334">
        <v>0</v>
      </c>
      <c r="Q15277" s="334">
        <v>0</v>
      </c>
      <c r="R15277" s="334">
        <v>0</v>
      </c>
      <c r="S15277" s="334">
        <v>0</v>
      </c>
      <c r="T15277" s="334">
        <v>0</v>
      </c>
      <c r="U15277" s="334">
        <v>0</v>
      </c>
      <c r="V15277" s="334">
        <v>0</v>
      </c>
      <c r="W15277" s="334">
        <v>0</v>
      </c>
      <c r="X15277" s="334">
        <v>0</v>
      </c>
      <c r="Y15277" s="334">
        <v>0</v>
      </c>
      <c r="Z15277" s="334">
        <v>0</v>
      </c>
      <c r="AA15277" s="334">
        <v>0</v>
      </c>
      <c r="AB15277" s="334">
        <v>0</v>
      </c>
      <c r="AD15277" s="334">
        <v>0</v>
      </c>
      <c r="AE15277" s="334">
        <f t="shared" si="2387"/>
        <v>0</v>
      </c>
      <c r="AF15277" s="334">
        <f t="shared" si="2388"/>
        <v>0</v>
      </c>
      <c r="AG15277" s="340">
        <f t="shared" si="2389"/>
        <v>0</v>
      </c>
      <c r="AI15277" s="340">
        <f t="shared" si="2392"/>
        <v>0</v>
      </c>
      <c r="AJ15277" s="340">
        <f t="shared" si="2392"/>
        <v>0</v>
      </c>
      <c r="AK15277" s="340">
        <f t="shared" si="2392"/>
        <v>0</v>
      </c>
      <c r="AL15277" s="340">
        <f t="shared" si="2392"/>
        <v>0</v>
      </c>
      <c r="AM15277" s="340">
        <f t="shared" si="2392"/>
        <v>0</v>
      </c>
    </row>
    <row r="15278" spans="1:39" x14ac:dyDescent="0.35">
      <c r="A15278" s="337">
        <v>37191</v>
      </c>
      <c r="B15278" s="338">
        <f t="shared" si="2384"/>
        <v>2001</v>
      </c>
      <c r="C15278" s="338">
        <f t="shared" si="2385"/>
        <v>10</v>
      </c>
      <c r="D15278" s="338">
        <f t="shared" si="2386"/>
        <v>27</v>
      </c>
      <c r="E15278" s="334">
        <v>0</v>
      </c>
      <c r="F15278" s="334">
        <v>0</v>
      </c>
      <c r="G15278" s="334">
        <v>0</v>
      </c>
      <c r="H15278" s="334">
        <v>0</v>
      </c>
      <c r="I15278" s="334">
        <v>0</v>
      </c>
      <c r="J15278" s="334">
        <v>0</v>
      </c>
      <c r="K15278" s="334">
        <v>0</v>
      </c>
      <c r="L15278" s="334">
        <v>0</v>
      </c>
      <c r="M15278" s="334">
        <v>0</v>
      </c>
      <c r="N15278" s="334">
        <v>0</v>
      </c>
      <c r="O15278" s="334">
        <v>0</v>
      </c>
      <c r="P15278" s="334">
        <v>0</v>
      </c>
      <c r="Q15278" s="334">
        <v>0</v>
      </c>
      <c r="R15278" s="334">
        <v>0</v>
      </c>
      <c r="S15278" s="334">
        <v>0</v>
      </c>
      <c r="T15278" s="334">
        <v>0</v>
      </c>
      <c r="U15278" s="334">
        <v>0</v>
      </c>
      <c r="V15278" s="334">
        <v>0</v>
      </c>
      <c r="W15278" s="334">
        <v>0.6</v>
      </c>
      <c r="X15278" s="334">
        <v>1.8</v>
      </c>
      <c r="Y15278" s="334">
        <v>0.6</v>
      </c>
      <c r="Z15278" s="334">
        <v>0.6</v>
      </c>
      <c r="AA15278" s="334">
        <v>0.6</v>
      </c>
      <c r="AB15278" s="334">
        <v>0.6</v>
      </c>
      <c r="AD15278" s="334">
        <v>4.8</v>
      </c>
      <c r="AE15278" s="334">
        <f t="shared" si="2387"/>
        <v>4.8</v>
      </c>
      <c r="AF15278" s="334">
        <f t="shared" si="2388"/>
        <v>4.8</v>
      </c>
      <c r="AG15278" s="340">
        <f t="shared" si="2389"/>
        <v>0</v>
      </c>
      <c r="AI15278" s="340">
        <f t="shared" si="2392"/>
        <v>0</v>
      </c>
      <c r="AJ15278" s="340">
        <f t="shared" si="2392"/>
        <v>0</v>
      </c>
      <c r="AK15278" s="340">
        <f t="shared" si="2392"/>
        <v>0</v>
      </c>
      <c r="AL15278" s="340">
        <f t="shared" si="2392"/>
        <v>0</v>
      </c>
      <c r="AM15278" s="340">
        <f t="shared" si="2392"/>
        <v>0</v>
      </c>
    </row>
    <row r="15279" spans="1:39" x14ac:dyDescent="0.35">
      <c r="A15279" s="337">
        <v>37192</v>
      </c>
      <c r="B15279" s="338">
        <f t="shared" si="2384"/>
        <v>2001</v>
      </c>
      <c r="C15279" s="338">
        <f t="shared" si="2385"/>
        <v>10</v>
      </c>
      <c r="D15279" s="338">
        <f t="shared" si="2386"/>
        <v>28</v>
      </c>
      <c r="E15279" s="334">
        <v>0</v>
      </c>
      <c r="F15279" s="334">
        <v>0</v>
      </c>
      <c r="G15279" s="334">
        <v>0</v>
      </c>
      <c r="H15279" s="334">
        <v>0</v>
      </c>
      <c r="I15279" s="334">
        <v>0</v>
      </c>
      <c r="J15279" s="334">
        <v>0</v>
      </c>
      <c r="K15279" s="334">
        <v>0</v>
      </c>
      <c r="L15279" s="334">
        <v>0</v>
      </c>
      <c r="M15279" s="334">
        <v>0</v>
      </c>
      <c r="N15279" s="334">
        <v>0</v>
      </c>
      <c r="O15279" s="334">
        <v>0</v>
      </c>
      <c r="P15279" s="334">
        <v>0</v>
      </c>
      <c r="Q15279" s="334">
        <v>0</v>
      </c>
      <c r="R15279" s="334">
        <v>0</v>
      </c>
      <c r="S15279" s="334">
        <v>0</v>
      </c>
      <c r="T15279" s="334">
        <v>0</v>
      </c>
      <c r="U15279" s="334">
        <v>0</v>
      </c>
      <c r="V15279" s="334">
        <v>0</v>
      </c>
      <c r="W15279" s="334">
        <v>0</v>
      </c>
      <c r="X15279" s="334">
        <v>0</v>
      </c>
      <c r="Y15279" s="334">
        <v>0</v>
      </c>
      <c r="Z15279" s="334">
        <v>0</v>
      </c>
      <c r="AA15279" s="334">
        <v>0</v>
      </c>
      <c r="AB15279" s="334">
        <v>0</v>
      </c>
      <c r="AD15279" s="334">
        <v>0</v>
      </c>
      <c r="AE15279" s="334">
        <f t="shared" si="2387"/>
        <v>0</v>
      </c>
      <c r="AF15279" s="334">
        <f t="shared" si="2388"/>
        <v>0</v>
      </c>
      <c r="AG15279" s="340">
        <f t="shared" si="2389"/>
        <v>0</v>
      </c>
      <c r="AI15279" s="340">
        <f t="shared" si="2392"/>
        <v>0</v>
      </c>
      <c r="AJ15279" s="340">
        <f t="shared" si="2392"/>
        <v>0</v>
      </c>
      <c r="AK15279" s="340">
        <f t="shared" si="2392"/>
        <v>0</v>
      </c>
      <c r="AL15279" s="340">
        <f t="shared" si="2392"/>
        <v>0</v>
      </c>
      <c r="AM15279" s="340">
        <f t="shared" si="2392"/>
        <v>0</v>
      </c>
    </row>
    <row r="15280" spans="1:39" x14ac:dyDescent="0.35">
      <c r="A15280" s="337">
        <v>37193</v>
      </c>
      <c r="B15280" s="338">
        <f t="shared" si="2384"/>
        <v>2001</v>
      </c>
      <c r="C15280" s="338">
        <f t="shared" si="2385"/>
        <v>10</v>
      </c>
      <c r="D15280" s="338">
        <f t="shared" si="2386"/>
        <v>29</v>
      </c>
      <c r="E15280" s="334">
        <v>0</v>
      </c>
      <c r="F15280" s="334">
        <v>0</v>
      </c>
      <c r="G15280" s="334">
        <v>0</v>
      </c>
      <c r="H15280" s="334">
        <v>0</v>
      </c>
      <c r="I15280" s="334">
        <v>0</v>
      </c>
      <c r="J15280" s="334">
        <v>0</v>
      </c>
      <c r="K15280" s="334">
        <v>0</v>
      </c>
      <c r="L15280" s="334">
        <v>0</v>
      </c>
      <c r="M15280" s="334">
        <v>0</v>
      </c>
      <c r="N15280" s="334">
        <v>0</v>
      </c>
      <c r="O15280" s="334">
        <v>0</v>
      </c>
      <c r="P15280" s="334">
        <v>0</v>
      </c>
      <c r="Q15280" s="334">
        <v>0</v>
      </c>
      <c r="R15280" s="334">
        <v>0</v>
      </c>
      <c r="S15280" s="334">
        <v>0</v>
      </c>
      <c r="T15280" s="334">
        <v>0</v>
      </c>
      <c r="U15280" s="334">
        <v>0</v>
      </c>
      <c r="V15280" s="334">
        <v>0</v>
      </c>
      <c r="W15280" s="334">
        <v>0</v>
      </c>
      <c r="X15280" s="334">
        <v>0</v>
      </c>
      <c r="Y15280" s="334">
        <v>0</v>
      </c>
      <c r="Z15280" s="334">
        <v>0</v>
      </c>
      <c r="AA15280" s="334">
        <v>0</v>
      </c>
      <c r="AB15280" s="334">
        <v>0</v>
      </c>
      <c r="AD15280" s="334">
        <v>0</v>
      </c>
      <c r="AE15280" s="334">
        <f t="shared" si="2387"/>
        <v>0</v>
      </c>
      <c r="AF15280" s="334">
        <f t="shared" si="2388"/>
        <v>0</v>
      </c>
      <c r="AG15280" s="340">
        <f t="shared" si="2389"/>
        <v>0</v>
      </c>
      <c r="AI15280" s="340">
        <f t="shared" si="2392"/>
        <v>0</v>
      </c>
      <c r="AJ15280" s="340">
        <f t="shared" si="2392"/>
        <v>0</v>
      </c>
      <c r="AK15280" s="340">
        <f t="shared" si="2392"/>
        <v>0</v>
      </c>
      <c r="AL15280" s="340">
        <f t="shared" si="2392"/>
        <v>0</v>
      </c>
      <c r="AM15280" s="340">
        <f t="shared" si="2392"/>
        <v>0</v>
      </c>
    </row>
    <row r="15281" spans="1:39" x14ac:dyDescent="0.35">
      <c r="A15281" s="337">
        <v>37194</v>
      </c>
      <c r="B15281" s="338">
        <f t="shared" si="2384"/>
        <v>2001</v>
      </c>
      <c r="C15281" s="338">
        <f t="shared" si="2385"/>
        <v>10</v>
      </c>
      <c r="D15281" s="338">
        <f t="shared" si="2386"/>
        <v>30</v>
      </c>
      <c r="E15281" s="334">
        <v>0</v>
      </c>
      <c r="F15281" s="334">
        <v>0</v>
      </c>
      <c r="G15281" s="334">
        <v>0</v>
      </c>
      <c r="H15281" s="334">
        <v>0</v>
      </c>
      <c r="I15281" s="334">
        <v>0</v>
      </c>
      <c r="J15281" s="334">
        <v>0</v>
      </c>
      <c r="K15281" s="334">
        <v>0</v>
      </c>
      <c r="L15281" s="334">
        <v>0</v>
      </c>
      <c r="M15281" s="334">
        <v>0</v>
      </c>
      <c r="N15281" s="334">
        <v>0</v>
      </c>
      <c r="O15281" s="334">
        <v>0</v>
      </c>
      <c r="P15281" s="334">
        <v>0</v>
      </c>
      <c r="Q15281" s="334">
        <v>0</v>
      </c>
      <c r="R15281" s="334">
        <v>0</v>
      </c>
      <c r="S15281" s="334">
        <v>0</v>
      </c>
      <c r="T15281" s="334">
        <v>0</v>
      </c>
      <c r="U15281" s="334">
        <v>0</v>
      </c>
      <c r="V15281" s="334">
        <v>0</v>
      </c>
      <c r="W15281" s="334">
        <v>0</v>
      </c>
      <c r="X15281" s="334">
        <v>0</v>
      </c>
      <c r="Y15281" s="334">
        <v>0</v>
      </c>
      <c r="Z15281" s="334">
        <v>0</v>
      </c>
      <c r="AA15281" s="334">
        <v>0</v>
      </c>
      <c r="AB15281" s="334">
        <v>0</v>
      </c>
      <c r="AD15281" s="334">
        <v>0</v>
      </c>
      <c r="AE15281" s="334">
        <f t="shared" si="2387"/>
        <v>0</v>
      </c>
      <c r="AF15281" s="334">
        <f t="shared" si="2388"/>
        <v>0</v>
      </c>
      <c r="AG15281" s="340">
        <f t="shared" si="2389"/>
        <v>0</v>
      </c>
      <c r="AI15281" s="340">
        <f t="shared" si="2392"/>
        <v>0</v>
      </c>
      <c r="AJ15281" s="340">
        <f t="shared" si="2392"/>
        <v>0</v>
      </c>
      <c r="AK15281" s="340">
        <f t="shared" si="2392"/>
        <v>0</v>
      </c>
      <c r="AL15281" s="340">
        <f t="shared" si="2392"/>
        <v>0</v>
      </c>
      <c r="AM15281" s="340">
        <f t="shared" si="2392"/>
        <v>0</v>
      </c>
    </row>
    <row r="15282" spans="1:39" x14ac:dyDescent="0.35">
      <c r="A15282" s="337">
        <v>37195</v>
      </c>
      <c r="B15282" s="338">
        <f t="shared" si="2384"/>
        <v>2001</v>
      </c>
      <c r="C15282" s="338">
        <f t="shared" si="2385"/>
        <v>10</v>
      </c>
      <c r="D15282" s="338">
        <f t="shared" si="2386"/>
        <v>31</v>
      </c>
      <c r="E15282" s="334">
        <v>0</v>
      </c>
      <c r="F15282" s="334">
        <v>0</v>
      </c>
      <c r="G15282" s="334">
        <v>0</v>
      </c>
      <c r="H15282" s="334">
        <v>0</v>
      </c>
      <c r="I15282" s="334">
        <v>0</v>
      </c>
      <c r="J15282" s="334">
        <v>0</v>
      </c>
      <c r="K15282" s="334">
        <v>0</v>
      </c>
      <c r="L15282" s="334">
        <v>0</v>
      </c>
      <c r="M15282" s="334">
        <v>0</v>
      </c>
      <c r="N15282" s="334">
        <v>0</v>
      </c>
      <c r="O15282" s="334">
        <v>0</v>
      </c>
      <c r="P15282" s="334">
        <v>0</v>
      </c>
      <c r="Q15282" s="334">
        <v>0</v>
      </c>
      <c r="R15282" s="334">
        <v>2</v>
      </c>
      <c r="S15282" s="334">
        <v>0</v>
      </c>
      <c r="T15282" s="334">
        <v>0</v>
      </c>
      <c r="U15282" s="334">
        <v>0</v>
      </c>
      <c r="V15282" s="334">
        <v>0</v>
      </c>
      <c r="W15282" s="334">
        <v>0</v>
      </c>
      <c r="X15282" s="334">
        <v>0</v>
      </c>
      <c r="Y15282" s="334">
        <v>0</v>
      </c>
      <c r="Z15282" s="334">
        <v>0</v>
      </c>
      <c r="AA15282" s="334">
        <v>0</v>
      </c>
      <c r="AB15282" s="334">
        <v>0</v>
      </c>
      <c r="AD15282" s="334">
        <v>2</v>
      </c>
      <c r="AE15282" s="334">
        <f t="shared" si="2387"/>
        <v>2</v>
      </c>
      <c r="AF15282" s="334">
        <f t="shared" si="2388"/>
        <v>2</v>
      </c>
      <c r="AG15282" s="340">
        <f t="shared" si="2389"/>
        <v>0</v>
      </c>
      <c r="AI15282" s="340">
        <f t="shared" si="2392"/>
        <v>0</v>
      </c>
      <c r="AJ15282" s="340">
        <f t="shared" si="2392"/>
        <v>0</v>
      </c>
      <c r="AK15282" s="340">
        <f t="shared" si="2392"/>
        <v>0</v>
      </c>
      <c r="AL15282" s="340">
        <f t="shared" si="2392"/>
        <v>0</v>
      </c>
      <c r="AM15282" s="340">
        <f t="shared" si="2392"/>
        <v>0</v>
      </c>
    </row>
    <row r="15283" spans="1:39" x14ac:dyDescent="0.35">
      <c r="A15283" s="337">
        <v>37196</v>
      </c>
      <c r="B15283" s="338">
        <f t="shared" si="2384"/>
        <v>2001</v>
      </c>
      <c r="C15283" s="338">
        <f t="shared" si="2385"/>
        <v>11</v>
      </c>
      <c r="D15283" s="338">
        <f t="shared" si="2386"/>
        <v>1</v>
      </c>
      <c r="E15283" s="334">
        <v>0</v>
      </c>
      <c r="F15283" s="334">
        <v>0</v>
      </c>
      <c r="G15283" s="334">
        <v>0</v>
      </c>
      <c r="H15283" s="334">
        <v>0</v>
      </c>
      <c r="I15283" s="334">
        <v>0</v>
      </c>
      <c r="J15283" s="334">
        <v>0</v>
      </c>
      <c r="K15283" s="334">
        <v>0</v>
      </c>
      <c r="L15283" s="334">
        <v>0</v>
      </c>
      <c r="M15283" s="334">
        <v>0</v>
      </c>
      <c r="N15283" s="334">
        <v>0</v>
      </c>
      <c r="O15283" s="334">
        <v>0</v>
      </c>
      <c r="P15283" s="334">
        <v>0</v>
      </c>
      <c r="Q15283" s="334">
        <v>0</v>
      </c>
      <c r="R15283" s="334">
        <v>0</v>
      </c>
      <c r="S15283" s="334">
        <v>0</v>
      </c>
      <c r="T15283" s="334">
        <v>0</v>
      </c>
      <c r="U15283" s="334">
        <v>0</v>
      </c>
      <c r="V15283" s="334">
        <v>0</v>
      </c>
      <c r="W15283" s="334">
        <v>0</v>
      </c>
      <c r="X15283" s="334">
        <v>0</v>
      </c>
      <c r="Y15283" s="334">
        <v>0</v>
      </c>
      <c r="Z15283" s="334">
        <v>0</v>
      </c>
      <c r="AA15283" s="334">
        <v>0</v>
      </c>
      <c r="AB15283" s="334">
        <v>0</v>
      </c>
      <c r="AD15283" s="334">
        <v>0</v>
      </c>
      <c r="AE15283" s="334">
        <f t="shared" si="2387"/>
        <v>0</v>
      </c>
      <c r="AF15283" s="334">
        <f t="shared" si="2388"/>
        <v>0</v>
      </c>
      <c r="AG15283" s="340">
        <f t="shared" si="2389"/>
        <v>0</v>
      </c>
      <c r="AI15283" s="340">
        <f t="shared" si="2392"/>
        <v>0</v>
      </c>
      <c r="AJ15283" s="340">
        <f t="shared" si="2392"/>
        <v>0</v>
      </c>
      <c r="AK15283" s="340">
        <f t="shared" si="2392"/>
        <v>0</v>
      </c>
      <c r="AL15283" s="340">
        <f t="shared" si="2392"/>
        <v>0</v>
      </c>
      <c r="AM15283" s="340">
        <f t="shared" si="2392"/>
        <v>0</v>
      </c>
    </row>
    <row r="15284" spans="1:39" x14ac:dyDescent="0.35">
      <c r="A15284" s="337">
        <v>37197</v>
      </c>
      <c r="B15284" s="338">
        <f t="shared" si="2384"/>
        <v>2001</v>
      </c>
      <c r="C15284" s="338">
        <f t="shared" si="2385"/>
        <v>11</v>
      </c>
      <c r="D15284" s="338">
        <f t="shared" si="2386"/>
        <v>2</v>
      </c>
      <c r="E15284" s="334">
        <v>0</v>
      </c>
      <c r="F15284" s="334">
        <v>0</v>
      </c>
      <c r="G15284" s="334">
        <v>0</v>
      </c>
      <c r="H15284" s="334">
        <v>0</v>
      </c>
      <c r="I15284" s="334">
        <v>0</v>
      </c>
      <c r="J15284" s="334">
        <v>0</v>
      </c>
      <c r="K15284" s="334">
        <v>0</v>
      </c>
      <c r="L15284" s="334">
        <v>0</v>
      </c>
      <c r="M15284" s="334">
        <v>0</v>
      </c>
      <c r="N15284" s="334">
        <v>0</v>
      </c>
      <c r="O15284" s="334">
        <v>0</v>
      </c>
      <c r="P15284" s="334">
        <v>0</v>
      </c>
      <c r="Q15284" s="334">
        <v>0</v>
      </c>
      <c r="R15284" s="334">
        <v>0</v>
      </c>
      <c r="S15284" s="334">
        <v>0</v>
      </c>
      <c r="T15284" s="334">
        <v>0</v>
      </c>
      <c r="U15284" s="334">
        <v>0</v>
      </c>
      <c r="V15284" s="334">
        <v>0</v>
      </c>
      <c r="W15284" s="334">
        <v>0</v>
      </c>
      <c r="X15284" s="334">
        <v>0</v>
      </c>
      <c r="Y15284" s="334">
        <v>0</v>
      </c>
      <c r="Z15284" s="334">
        <v>0</v>
      </c>
      <c r="AA15284" s="334">
        <v>0</v>
      </c>
      <c r="AB15284" s="334">
        <v>0</v>
      </c>
      <c r="AD15284" s="334">
        <v>0</v>
      </c>
      <c r="AE15284" s="334">
        <f t="shared" si="2387"/>
        <v>0</v>
      </c>
      <c r="AF15284" s="334">
        <f t="shared" si="2388"/>
        <v>0</v>
      </c>
      <c r="AG15284" s="340">
        <f t="shared" si="2389"/>
        <v>0</v>
      </c>
      <c r="AI15284" s="340">
        <f t="shared" ref="AI15284:AM15299" si="2393">IF($C15284=AI$1,$AF15284,0)</f>
        <v>0</v>
      </c>
      <c r="AJ15284" s="340">
        <f t="shared" si="2393"/>
        <v>0</v>
      </c>
      <c r="AK15284" s="340">
        <f t="shared" si="2393"/>
        <v>0</v>
      </c>
      <c r="AL15284" s="340">
        <f t="shared" si="2393"/>
        <v>0</v>
      </c>
      <c r="AM15284" s="340">
        <f t="shared" si="2393"/>
        <v>0</v>
      </c>
    </row>
    <row r="15285" spans="1:39" x14ac:dyDescent="0.35">
      <c r="A15285" s="337">
        <v>37198</v>
      </c>
      <c r="B15285" s="338">
        <f t="shared" si="2384"/>
        <v>2001</v>
      </c>
      <c r="C15285" s="338">
        <f t="shared" si="2385"/>
        <v>11</v>
      </c>
      <c r="D15285" s="338">
        <f t="shared" si="2386"/>
        <v>3</v>
      </c>
      <c r="E15285" s="334">
        <v>0</v>
      </c>
      <c r="F15285" s="334">
        <v>0</v>
      </c>
      <c r="G15285" s="334">
        <v>0</v>
      </c>
      <c r="H15285" s="334">
        <v>0</v>
      </c>
      <c r="I15285" s="334">
        <v>0</v>
      </c>
      <c r="J15285" s="334">
        <v>0</v>
      </c>
      <c r="K15285" s="334">
        <v>0</v>
      </c>
      <c r="L15285" s="334">
        <v>0</v>
      </c>
      <c r="M15285" s="334">
        <v>0</v>
      </c>
      <c r="N15285" s="334">
        <v>0</v>
      </c>
      <c r="O15285" s="334">
        <v>0</v>
      </c>
      <c r="P15285" s="334">
        <v>0</v>
      </c>
      <c r="Q15285" s="334">
        <v>0</v>
      </c>
      <c r="R15285" s="334">
        <v>0</v>
      </c>
      <c r="S15285" s="334">
        <v>0</v>
      </c>
      <c r="T15285" s="334">
        <v>0</v>
      </c>
      <c r="U15285" s="334">
        <v>0</v>
      </c>
      <c r="V15285" s="334">
        <v>0</v>
      </c>
      <c r="W15285" s="334">
        <v>0</v>
      </c>
      <c r="X15285" s="334">
        <v>0</v>
      </c>
      <c r="Y15285" s="334">
        <v>0</v>
      </c>
      <c r="Z15285" s="334">
        <v>0</v>
      </c>
      <c r="AA15285" s="334">
        <v>0</v>
      </c>
      <c r="AB15285" s="334">
        <v>0</v>
      </c>
      <c r="AD15285" s="334">
        <v>0</v>
      </c>
      <c r="AE15285" s="334">
        <f t="shared" si="2387"/>
        <v>0</v>
      </c>
      <c r="AF15285" s="334">
        <f t="shared" si="2388"/>
        <v>0</v>
      </c>
      <c r="AG15285" s="340">
        <f t="shared" si="2389"/>
        <v>0</v>
      </c>
      <c r="AI15285" s="340">
        <f t="shared" si="2393"/>
        <v>0</v>
      </c>
      <c r="AJ15285" s="340">
        <f t="shared" si="2393"/>
        <v>0</v>
      </c>
      <c r="AK15285" s="340">
        <f t="shared" si="2393"/>
        <v>0</v>
      </c>
      <c r="AL15285" s="340">
        <f t="shared" si="2393"/>
        <v>0</v>
      </c>
      <c r="AM15285" s="340">
        <f t="shared" si="2393"/>
        <v>0</v>
      </c>
    </row>
    <row r="15286" spans="1:39" x14ac:dyDescent="0.35">
      <c r="A15286" s="337">
        <v>37199</v>
      </c>
      <c r="B15286" s="338">
        <f t="shared" si="2384"/>
        <v>2001</v>
      </c>
      <c r="C15286" s="338">
        <f t="shared" si="2385"/>
        <v>11</v>
      </c>
      <c r="D15286" s="338">
        <f t="shared" si="2386"/>
        <v>4</v>
      </c>
      <c r="E15286" s="334">
        <v>0</v>
      </c>
      <c r="F15286" s="334">
        <v>0</v>
      </c>
      <c r="G15286" s="334">
        <v>0</v>
      </c>
      <c r="H15286" s="334">
        <v>0</v>
      </c>
      <c r="I15286" s="334">
        <v>0</v>
      </c>
      <c r="J15286" s="334">
        <v>0</v>
      </c>
      <c r="K15286" s="334">
        <v>0</v>
      </c>
      <c r="L15286" s="334">
        <v>0</v>
      </c>
      <c r="M15286" s="334">
        <v>0</v>
      </c>
      <c r="N15286" s="334">
        <v>0</v>
      </c>
      <c r="O15286" s="334">
        <v>0</v>
      </c>
      <c r="P15286" s="334">
        <v>0</v>
      </c>
      <c r="Q15286" s="334">
        <v>0</v>
      </c>
      <c r="R15286" s="334">
        <v>0</v>
      </c>
      <c r="S15286" s="334">
        <v>0</v>
      </c>
      <c r="T15286" s="334">
        <v>0</v>
      </c>
      <c r="U15286" s="334">
        <v>0</v>
      </c>
      <c r="V15286" s="334">
        <v>0</v>
      </c>
      <c r="W15286" s="334">
        <v>0</v>
      </c>
      <c r="X15286" s="334">
        <v>0</v>
      </c>
      <c r="Y15286" s="334">
        <v>0</v>
      </c>
      <c r="Z15286" s="334">
        <v>0</v>
      </c>
      <c r="AA15286" s="334">
        <v>0</v>
      </c>
      <c r="AB15286" s="334">
        <v>0</v>
      </c>
      <c r="AD15286" s="334">
        <v>0</v>
      </c>
      <c r="AE15286" s="334">
        <f t="shared" si="2387"/>
        <v>0</v>
      </c>
      <c r="AF15286" s="334">
        <f t="shared" si="2388"/>
        <v>0</v>
      </c>
      <c r="AG15286" s="340">
        <f t="shared" si="2389"/>
        <v>0</v>
      </c>
      <c r="AI15286" s="340">
        <f t="shared" si="2393"/>
        <v>0</v>
      </c>
      <c r="AJ15286" s="340">
        <f t="shared" si="2393"/>
        <v>0</v>
      </c>
      <c r="AK15286" s="340">
        <f t="shared" si="2393"/>
        <v>0</v>
      </c>
      <c r="AL15286" s="340">
        <f t="shared" si="2393"/>
        <v>0</v>
      </c>
      <c r="AM15286" s="340">
        <f t="shared" si="2393"/>
        <v>0</v>
      </c>
    </row>
    <row r="15287" spans="1:39" x14ac:dyDescent="0.35">
      <c r="A15287" s="337">
        <v>37200</v>
      </c>
      <c r="B15287" s="338">
        <f t="shared" si="2384"/>
        <v>2001</v>
      </c>
      <c r="C15287" s="338">
        <f t="shared" si="2385"/>
        <v>11</v>
      </c>
      <c r="D15287" s="338">
        <f t="shared" si="2386"/>
        <v>5</v>
      </c>
      <c r="E15287" s="334">
        <v>0</v>
      </c>
      <c r="F15287" s="334">
        <v>0</v>
      </c>
      <c r="G15287" s="334">
        <v>0</v>
      </c>
      <c r="H15287" s="334">
        <v>0</v>
      </c>
      <c r="I15287" s="334">
        <v>0</v>
      </c>
      <c r="J15287" s="334">
        <v>0</v>
      </c>
      <c r="K15287" s="334">
        <v>0</v>
      </c>
      <c r="L15287" s="334">
        <v>0</v>
      </c>
      <c r="M15287" s="334">
        <v>0.1</v>
      </c>
      <c r="N15287" s="334">
        <v>0</v>
      </c>
      <c r="O15287" s="334">
        <v>0</v>
      </c>
      <c r="P15287" s="334">
        <v>0.1</v>
      </c>
      <c r="Q15287" s="334">
        <v>0</v>
      </c>
      <c r="R15287" s="334">
        <v>0.1</v>
      </c>
      <c r="S15287" s="334">
        <v>0.2</v>
      </c>
      <c r="T15287" s="334">
        <v>0</v>
      </c>
      <c r="U15287" s="334">
        <v>0.1</v>
      </c>
      <c r="V15287" s="334">
        <v>0</v>
      </c>
      <c r="W15287" s="334">
        <v>0</v>
      </c>
      <c r="X15287" s="334">
        <v>0</v>
      </c>
      <c r="Y15287" s="334">
        <v>0</v>
      </c>
      <c r="Z15287" s="334">
        <v>0</v>
      </c>
      <c r="AA15287" s="334">
        <v>0</v>
      </c>
      <c r="AB15287" s="334">
        <v>0</v>
      </c>
      <c r="AD15287" s="334">
        <v>0.6</v>
      </c>
      <c r="AE15287" s="334">
        <f t="shared" si="2387"/>
        <v>0.6</v>
      </c>
      <c r="AF15287" s="334">
        <f t="shared" si="2388"/>
        <v>0.6</v>
      </c>
      <c r="AG15287" s="340">
        <f t="shared" si="2389"/>
        <v>0</v>
      </c>
      <c r="AI15287" s="340">
        <f t="shared" si="2393"/>
        <v>0</v>
      </c>
      <c r="AJ15287" s="340">
        <f t="shared" si="2393"/>
        <v>0</v>
      </c>
      <c r="AK15287" s="340">
        <f t="shared" si="2393"/>
        <v>0</v>
      </c>
      <c r="AL15287" s="340">
        <f t="shared" si="2393"/>
        <v>0</v>
      </c>
      <c r="AM15287" s="340">
        <f t="shared" si="2393"/>
        <v>0</v>
      </c>
    </row>
    <row r="15288" spans="1:39" x14ac:dyDescent="0.35">
      <c r="A15288" s="337">
        <v>37201</v>
      </c>
      <c r="B15288" s="338">
        <f t="shared" si="2384"/>
        <v>2001</v>
      </c>
      <c r="C15288" s="338">
        <f t="shared" si="2385"/>
        <v>11</v>
      </c>
      <c r="D15288" s="338">
        <f t="shared" si="2386"/>
        <v>6</v>
      </c>
      <c r="E15288" s="334">
        <v>0</v>
      </c>
      <c r="F15288" s="334">
        <v>0</v>
      </c>
      <c r="G15288" s="334">
        <v>0</v>
      </c>
      <c r="H15288" s="334">
        <v>0</v>
      </c>
      <c r="I15288" s="334">
        <v>0</v>
      </c>
      <c r="J15288" s="334">
        <v>0</v>
      </c>
      <c r="K15288" s="334">
        <v>0</v>
      </c>
      <c r="L15288" s="334">
        <v>0</v>
      </c>
      <c r="M15288" s="334">
        <v>0</v>
      </c>
      <c r="N15288" s="334">
        <v>0</v>
      </c>
      <c r="O15288" s="334">
        <v>0</v>
      </c>
      <c r="P15288" s="334">
        <v>0</v>
      </c>
      <c r="Q15288" s="334">
        <v>0</v>
      </c>
      <c r="R15288" s="334">
        <v>0</v>
      </c>
      <c r="S15288" s="334">
        <v>0</v>
      </c>
      <c r="T15288" s="334">
        <v>0</v>
      </c>
      <c r="U15288" s="334">
        <v>0</v>
      </c>
      <c r="V15288" s="334">
        <v>0</v>
      </c>
      <c r="W15288" s="334">
        <v>0</v>
      </c>
      <c r="X15288" s="334">
        <v>0</v>
      </c>
      <c r="Y15288" s="334">
        <v>0</v>
      </c>
      <c r="Z15288" s="334">
        <v>0</v>
      </c>
      <c r="AA15288" s="334">
        <v>0</v>
      </c>
      <c r="AB15288" s="334">
        <v>0</v>
      </c>
      <c r="AD15288" s="334">
        <v>0</v>
      </c>
      <c r="AE15288" s="334">
        <f t="shared" si="2387"/>
        <v>0</v>
      </c>
      <c r="AF15288" s="334">
        <f t="shared" si="2388"/>
        <v>0</v>
      </c>
      <c r="AG15288" s="340">
        <f t="shared" si="2389"/>
        <v>0</v>
      </c>
      <c r="AI15288" s="340">
        <f t="shared" si="2393"/>
        <v>0</v>
      </c>
      <c r="AJ15288" s="340">
        <f t="shared" si="2393"/>
        <v>0</v>
      </c>
      <c r="AK15288" s="340">
        <f t="shared" si="2393"/>
        <v>0</v>
      </c>
      <c r="AL15288" s="340">
        <f t="shared" si="2393"/>
        <v>0</v>
      </c>
      <c r="AM15288" s="340">
        <f t="shared" si="2393"/>
        <v>0</v>
      </c>
    </row>
    <row r="15289" spans="1:39" x14ac:dyDescent="0.35">
      <c r="A15289" s="337">
        <v>37202</v>
      </c>
      <c r="B15289" s="338">
        <f t="shared" si="2384"/>
        <v>2001</v>
      </c>
      <c r="C15289" s="338">
        <f t="shared" si="2385"/>
        <v>11</v>
      </c>
      <c r="D15289" s="338">
        <f t="shared" si="2386"/>
        <v>7</v>
      </c>
      <c r="E15289" s="334">
        <v>0</v>
      </c>
      <c r="F15289" s="334">
        <v>0</v>
      </c>
      <c r="G15289" s="334">
        <v>0</v>
      </c>
      <c r="H15289" s="334">
        <v>0</v>
      </c>
      <c r="I15289" s="334">
        <v>0</v>
      </c>
      <c r="J15289" s="334">
        <v>0</v>
      </c>
      <c r="K15289" s="334">
        <v>0</v>
      </c>
      <c r="L15289" s="334">
        <v>0</v>
      </c>
      <c r="M15289" s="334">
        <v>0</v>
      </c>
      <c r="N15289" s="334">
        <v>0</v>
      </c>
      <c r="O15289" s="334">
        <v>0</v>
      </c>
      <c r="P15289" s="334">
        <v>0</v>
      </c>
      <c r="Q15289" s="334">
        <v>0</v>
      </c>
      <c r="R15289" s="334">
        <v>0</v>
      </c>
      <c r="S15289" s="334">
        <v>0</v>
      </c>
      <c r="T15289" s="334">
        <v>0</v>
      </c>
      <c r="U15289" s="334">
        <v>0</v>
      </c>
      <c r="V15289" s="334">
        <v>0</v>
      </c>
      <c r="W15289" s="334">
        <v>0</v>
      </c>
      <c r="X15289" s="334">
        <v>0</v>
      </c>
      <c r="Y15289" s="334">
        <v>0</v>
      </c>
      <c r="Z15289" s="334">
        <v>0</v>
      </c>
      <c r="AA15289" s="334">
        <v>0</v>
      </c>
      <c r="AB15289" s="334">
        <v>0</v>
      </c>
      <c r="AD15289" s="334">
        <v>0</v>
      </c>
      <c r="AE15289" s="334">
        <f t="shared" si="2387"/>
        <v>0</v>
      </c>
      <c r="AF15289" s="334">
        <f t="shared" si="2388"/>
        <v>0</v>
      </c>
      <c r="AG15289" s="340">
        <f t="shared" si="2389"/>
        <v>0</v>
      </c>
      <c r="AI15289" s="340">
        <f t="shared" si="2393"/>
        <v>0</v>
      </c>
      <c r="AJ15289" s="340">
        <f t="shared" si="2393"/>
        <v>0</v>
      </c>
      <c r="AK15289" s="340">
        <f t="shared" si="2393"/>
        <v>0</v>
      </c>
      <c r="AL15289" s="340">
        <f t="shared" si="2393"/>
        <v>0</v>
      </c>
      <c r="AM15289" s="340">
        <f t="shared" si="2393"/>
        <v>0</v>
      </c>
    </row>
    <row r="15290" spans="1:39" x14ac:dyDescent="0.35">
      <c r="A15290" s="337">
        <v>37203</v>
      </c>
      <c r="B15290" s="338">
        <f t="shared" si="2384"/>
        <v>2001</v>
      </c>
      <c r="C15290" s="338">
        <f t="shared" si="2385"/>
        <v>11</v>
      </c>
      <c r="D15290" s="338">
        <f t="shared" si="2386"/>
        <v>8</v>
      </c>
      <c r="E15290" s="334">
        <v>0</v>
      </c>
      <c r="F15290" s="334">
        <v>0</v>
      </c>
      <c r="G15290" s="334">
        <v>0</v>
      </c>
      <c r="H15290" s="334">
        <v>0</v>
      </c>
      <c r="I15290" s="334">
        <v>0</v>
      </c>
      <c r="J15290" s="334">
        <v>0</v>
      </c>
      <c r="K15290" s="334">
        <v>0</v>
      </c>
      <c r="L15290" s="334">
        <v>0</v>
      </c>
      <c r="M15290" s="334">
        <v>0</v>
      </c>
      <c r="N15290" s="334">
        <v>0</v>
      </c>
      <c r="O15290" s="334">
        <v>0</v>
      </c>
      <c r="P15290" s="334">
        <v>0</v>
      </c>
      <c r="Q15290" s="334">
        <v>0</v>
      </c>
      <c r="R15290" s="334">
        <v>0</v>
      </c>
      <c r="S15290" s="334">
        <v>0</v>
      </c>
      <c r="T15290" s="334">
        <v>0</v>
      </c>
      <c r="U15290" s="334">
        <v>0</v>
      </c>
      <c r="V15290" s="334">
        <v>0</v>
      </c>
      <c r="W15290" s="334">
        <v>0</v>
      </c>
      <c r="X15290" s="334">
        <v>0</v>
      </c>
      <c r="Y15290" s="334">
        <v>0</v>
      </c>
      <c r="Z15290" s="334">
        <v>0</v>
      </c>
      <c r="AA15290" s="334">
        <v>0</v>
      </c>
      <c r="AB15290" s="334">
        <v>0</v>
      </c>
      <c r="AD15290" s="334">
        <v>0</v>
      </c>
      <c r="AE15290" s="334">
        <f t="shared" si="2387"/>
        <v>0</v>
      </c>
      <c r="AF15290" s="334">
        <f t="shared" si="2388"/>
        <v>0</v>
      </c>
      <c r="AG15290" s="340">
        <f t="shared" si="2389"/>
        <v>0</v>
      </c>
      <c r="AI15290" s="340">
        <f t="shared" si="2393"/>
        <v>0</v>
      </c>
      <c r="AJ15290" s="340">
        <f t="shared" si="2393"/>
        <v>0</v>
      </c>
      <c r="AK15290" s="340">
        <f t="shared" si="2393"/>
        <v>0</v>
      </c>
      <c r="AL15290" s="340">
        <f t="shared" si="2393"/>
        <v>0</v>
      </c>
      <c r="AM15290" s="340">
        <f t="shared" si="2393"/>
        <v>0</v>
      </c>
    </row>
    <row r="15291" spans="1:39" x14ac:dyDescent="0.35">
      <c r="A15291" s="337">
        <v>37204</v>
      </c>
      <c r="B15291" s="338">
        <f t="shared" si="2384"/>
        <v>2001</v>
      </c>
      <c r="C15291" s="338">
        <f t="shared" si="2385"/>
        <v>11</v>
      </c>
      <c r="D15291" s="338">
        <f t="shared" si="2386"/>
        <v>9</v>
      </c>
      <c r="E15291" s="334">
        <v>0</v>
      </c>
      <c r="F15291" s="334">
        <v>0</v>
      </c>
      <c r="G15291" s="334">
        <v>0</v>
      </c>
      <c r="H15291" s="334">
        <v>0</v>
      </c>
      <c r="I15291" s="334">
        <v>0</v>
      </c>
      <c r="J15291" s="334">
        <v>0</v>
      </c>
      <c r="K15291" s="334">
        <v>0</v>
      </c>
      <c r="L15291" s="334">
        <v>0</v>
      </c>
      <c r="M15291" s="334">
        <v>0</v>
      </c>
      <c r="N15291" s="334">
        <v>0</v>
      </c>
      <c r="O15291" s="334">
        <v>0</v>
      </c>
      <c r="P15291" s="334">
        <v>0</v>
      </c>
      <c r="Q15291" s="334">
        <v>0</v>
      </c>
      <c r="R15291" s="334">
        <v>0</v>
      </c>
      <c r="S15291" s="334">
        <v>0</v>
      </c>
      <c r="T15291" s="334">
        <v>0</v>
      </c>
      <c r="U15291" s="334">
        <v>0</v>
      </c>
      <c r="V15291" s="334">
        <v>0</v>
      </c>
      <c r="W15291" s="334">
        <v>0</v>
      </c>
      <c r="X15291" s="334">
        <v>0</v>
      </c>
      <c r="Y15291" s="334">
        <v>0</v>
      </c>
      <c r="Z15291" s="334">
        <v>0</v>
      </c>
      <c r="AA15291" s="334">
        <v>0</v>
      </c>
      <c r="AB15291" s="334">
        <v>0</v>
      </c>
      <c r="AD15291" s="334">
        <v>0</v>
      </c>
      <c r="AE15291" s="334">
        <f t="shared" si="2387"/>
        <v>0</v>
      </c>
      <c r="AF15291" s="334">
        <f t="shared" si="2388"/>
        <v>0</v>
      </c>
      <c r="AG15291" s="340">
        <f t="shared" si="2389"/>
        <v>0</v>
      </c>
      <c r="AI15291" s="340">
        <f t="shared" si="2393"/>
        <v>0</v>
      </c>
      <c r="AJ15291" s="340">
        <f t="shared" si="2393"/>
        <v>0</v>
      </c>
      <c r="AK15291" s="340">
        <f t="shared" si="2393"/>
        <v>0</v>
      </c>
      <c r="AL15291" s="340">
        <f t="shared" si="2393"/>
        <v>0</v>
      </c>
      <c r="AM15291" s="340">
        <f t="shared" si="2393"/>
        <v>0</v>
      </c>
    </row>
    <row r="15292" spans="1:39" x14ac:dyDescent="0.35">
      <c r="A15292" s="337">
        <v>37205</v>
      </c>
      <c r="B15292" s="338">
        <f t="shared" si="2384"/>
        <v>2001</v>
      </c>
      <c r="C15292" s="338">
        <f t="shared" si="2385"/>
        <v>11</v>
      </c>
      <c r="D15292" s="338">
        <f t="shared" si="2386"/>
        <v>10</v>
      </c>
      <c r="E15292" s="334">
        <v>0</v>
      </c>
      <c r="F15292" s="334">
        <v>0</v>
      </c>
      <c r="G15292" s="334">
        <v>0</v>
      </c>
      <c r="H15292" s="334">
        <v>0</v>
      </c>
      <c r="I15292" s="334">
        <v>0</v>
      </c>
      <c r="J15292" s="334">
        <v>0</v>
      </c>
      <c r="K15292" s="334">
        <v>0</v>
      </c>
      <c r="L15292" s="334">
        <v>0</v>
      </c>
      <c r="M15292" s="334">
        <v>0</v>
      </c>
      <c r="N15292" s="334">
        <v>0</v>
      </c>
      <c r="O15292" s="334">
        <v>0</v>
      </c>
      <c r="P15292" s="334">
        <v>0</v>
      </c>
      <c r="Q15292" s="334">
        <v>0</v>
      </c>
      <c r="R15292" s="334">
        <v>0</v>
      </c>
      <c r="S15292" s="334">
        <v>0</v>
      </c>
      <c r="T15292" s="334">
        <v>0</v>
      </c>
      <c r="U15292" s="334">
        <v>0</v>
      </c>
      <c r="V15292" s="334">
        <v>0</v>
      </c>
      <c r="W15292" s="334">
        <v>0</v>
      </c>
      <c r="X15292" s="334">
        <v>0</v>
      </c>
      <c r="Y15292" s="334">
        <v>0</v>
      </c>
      <c r="Z15292" s="334">
        <v>0</v>
      </c>
      <c r="AA15292" s="334">
        <v>0</v>
      </c>
      <c r="AB15292" s="334">
        <v>0</v>
      </c>
      <c r="AD15292" s="334">
        <v>0</v>
      </c>
      <c r="AE15292" s="334">
        <f t="shared" si="2387"/>
        <v>0</v>
      </c>
      <c r="AF15292" s="334">
        <f t="shared" si="2388"/>
        <v>0</v>
      </c>
      <c r="AG15292" s="340">
        <f t="shared" si="2389"/>
        <v>0</v>
      </c>
      <c r="AI15292" s="340">
        <f t="shared" si="2393"/>
        <v>0</v>
      </c>
      <c r="AJ15292" s="340">
        <f t="shared" si="2393"/>
        <v>0</v>
      </c>
      <c r="AK15292" s="340">
        <f t="shared" si="2393"/>
        <v>0</v>
      </c>
      <c r="AL15292" s="340">
        <f t="shared" si="2393"/>
        <v>0</v>
      </c>
      <c r="AM15292" s="340">
        <f t="shared" si="2393"/>
        <v>0</v>
      </c>
    </row>
    <row r="15293" spans="1:39" x14ac:dyDescent="0.35">
      <c r="A15293" s="337">
        <v>37206</v>
      </c>
      <c r="B15293" s="338">
        <f t="shared" si="2384"/>
        <v>2001</v>
      </c>
      <c r="C15293" s="338">
        <f t="shared" si="2385"/>
        <v>11</v>
      </c>
      <c r="D15293" s="338">
        <f t="shared" si="2386"/>
        <v>11</v>
      </c>
      <c r="E15293" s="334">
        <v>0</v>
      </c>
      <c r="F15293" s="334">
        <v>0</v>
      </c>
      <c r="G15293" s="334">
        <v>0</v>
      </c>
      <c r="H15293" s="334">
        <v>0</v>
      </c>
      <c r="I15293" s="334">
        <v>0</v>
      </c>
      <c r="J15293" s="334">
        <v>0</v>
      </c>
      <c r="K15293" s="334">
        <v>0</v>
      </c>
      <c r="L15293" s="334">
        <v>0</v>
      </c>
      <c r="M15293" s="334">
        <v>0</v>
      </c>
      <c r="N15293" s="334">
        <v>0</v>
      </c>
      <c r="O15293" s="334">
        <v>0</v>
      </c>
      <c r="P15293" s="334">
        <v>0</v>
      </c>
      <c r="Q15293" s="334">
        <v>0</v>
      </c>
      <c r="R15293" s="334">
        <v>0</v>
      </c>
      <c r="S15293" s="334">
        <v>0</v>
      </c>
      <c r="T15293" s="334">
        <v>0</v>
      </c>
      <c r="U15293" s="334">
        <v>0</v>
      </c>
      <c r="V15293" s="334">
        <v>0</v>
      </c>
      <c r="W15293" s="334">
        <v>0</v>
      </c>
      <c r="X15293" s="334">
        <v>0</v>
      </c>
      <c r="Y15293" s="334">
        <v>0</v>
      </c>
      <c r="Z15293" s="334">
        <v>0</v>
      </c>
      <c r="AA15293" s="334">
        <v>0</v>
      </c>
      <c r="AB15293" s="334">
        <v>0</v>
      </c>
      <c r="AD15293" s="334">
        <v>0</v>
      </c>
      <c r="AE15293" s="334">
        <f t="shared" si="2387"/>
        <v>0</v>
      </c>
      <c r="AF15293" s="334">
        <f t="shared" si="2388"/>
        <v>0</v>
      </c>
      <c r="AG15293" s="340">
        <f t="shared" si="2389"/>
        <v>0</v>
      </c>
      <c r="AI15293" s="340">
        <f t="shared" si="2393"/>
        <v>0</v>
      </c>
      <c r="AJ15293" s="340">
        <f t="shared" si="2393"/>
        <v>0</v>
      </c>
      <c r="AK15293" s="340">
        <f t="shared" si="2393"/>
        <v>0</v>
      </c>
      <c r="AL15293" s="340">
        <f t="shared" si="2393"/>
        <v>0</v>
      </c>
      <c r="AM15293" s="340">
        <f t="shared" si="2393"/>
        <v>0</v>
      </c>
    </row>
    <row r="15294" spans="1:39" x14ac:dyDescent="0.35">
      <c r="A15294" s="337">
        <v>37207</v>
      </c>
      <c r="B15294" s="338">
        <f t="shared" si="2384"/>
        <v>2001</v>
      </c>
      <c r="C15294" s="338">
        <f t="shared" si="2385"/>
        <v>11</v>
      </c>
      <c r="D15294" s="338">
        <f t="shared" si="2386"/>
        <v>12</v>
      </c>
      <c r="E15294" s="334">
        <v>0</v>
      </c>
      <c r="F15294" s="334">
        <v>0</v>
      </c>
      <c r="G15294" s="334">
        <v>0</v>
      </c>
      <c r="H15294" s="334">
        <v>0</v>
      </c>
      <c r="I15294" s="334">
        <v>0</v>
      </c>
      <c r="J15294" s="334">
        <v>0</v>
      </c>
      <c r="K15294" s="334">
        <v>0</v>
      </c>
      <c r="L15294" s="334">
        <v>0</v>
      </c>
      <c r="M15294" s="334">
        <v>0</v>
      </c>
      <c r="N15294" s="334">
        <v>0</v>
      </c>
      <c r="O15294" s="334">
        <v>0</v>
      </c>
      <c r="P15294" s="334">
        <v>0</v>
      </c>
      <c r="Q15294" s="334">
        <v>0</v>
      </c>
      <c r="R15294" s="334">
        <v>0</v>
      </c>
      <c r="S15294" s="334">
        <v>0</v>
      </c>
      <c r="T15294" s="334">
        <v>0</v>
      </c>
      <c r="U15294" s="334">
        <v>0</v>
      </c>
      <c r="V15294" s="334">
        <v>0</v>
      </c>
      <c r="W15294" s="334">
        <v>0</v>
      </c>
      <c r="X15294" s="334">
        <v>0</v>
      </c>
      <c r="Y15294" s="334">
        <v>0</v>
      </c>
      <c r="Z15294" s="334">
        <v>0</v>
      </c>
      <c r="AA15294" s="334">
        <v>0</v>
      </c>
      <c r="AB15294" s="334">
        <v>0</v>
      </c>
      <c r="AD15294" s="334">
        <v>0</v>
      </c>
      <c r="AE15294" s="334">
        <f t="shared" si="2387"/>
        <v>0</v>
      </c>
      <c r="AF15294" s="334">
        <f t="shared" si="2388"/>
        <v>0</v>
      </c>
      <c r="AG15294" s="340">
        <f t="shared" si="2389"/>
        <v>0</v>
      </c>
      <c r="AI15294" s="340">
        <f t="shared" si="2393"/>
        <v>0</v>
      </c>
      <c r="AJ15294" s="340">
        <f t="shared" si="2393"/>
        <v>0</v>
      </c>
      <c r="AK15294" s="340">
        <f t="shared" si="2393"/>
        <v>0</v>
      </c>
      <c r="AL15294" s="340">
        <f t="shared" si="2393"/>
        <v>0</v>
      </c>
      <c r="AM15294" s="340">
        <f t="shared" si="2393"/>
        <v>0</v>
      </c>
    </row>
    <row r="15295" spans="1:39" x14ac:dyDescent="0.35">
      <c r="A15295" s="337">
        <v>37208</v>
      </c>
      <c r="B15295" s="338">
        <f t="shared" si="2384"/>
        <v>2001</v>
      </c>
      <c r="C15295" s="338">
        <f t="shared" si="2385"/>
        <v>11</v>
      </c>
      <c r="D15295" s="338">
        <f t="shared" si="2386"/>
        <v>13</v>
      </c>
      <c r="E15295" s="334">
        <v>0</v>
      </c>
      <c r="F15295" s="334">
        <v>0</v>
      </c>
      <c r="G15295" s="334">
        <v>0</v>
      </c>
      <c r="H15295" s="334">
        <v>0</v>
      </c>
      <c r="I15295" s="334">
        <v>0</v>
      </c>
      <c r="J15295" s="334">
        <v>0</v>
      </c>
      <c r="K15295" s="334">
        <v>0</v>
      </c>
      <c r="L15295" s="334">
        <v>0</v>
      </c>
      <c r="M15295" s="334">
        <v>0</v>
      </c>
      <c r="N15295" s="334">
        <v>0</v>
      </c>
      <c r="O15295" s="334">
        <v>0</v>
      </c>
      <c r="P15295" s="334">
        <v>0</v>
      </c>
      <c r="Q15295" s="334">
        <v>0</v>
      </c>
      <c r="R15295" s="334">
        <v>0</v>
      </c>
      <c r="S15295" s="334">
        <v>0</v>
      </c>
      <c r="T15295" s="334">
        <v>0</v>
      </c>
      <c r="U15295" s="334">
        <v>0</v>
      </c>
      <c r="V15295" s="334">
        <v>0</v>
      </c>
      <c r="W15295" s="334">
        <v>0</v>
      </c>
      <c r="X15295" s="334">
        <v>0</v>
      </c>
      <c r="Y15295" s="334">
        <v>0</v>
      </c>
      <c r="Z15295" s="334">
        <v>0</v>
      </c>
      <c r="AA15295" s="334">
        <v>0</v>
      </c>
      <c r="AB15295" s="334">
        <v>0</v>
      </c>
      <c r="AD15295" s="334">
        <v>0</v>
      </c>
      <c r="AE15295" s="334">
        <f t="shared" si="2387"/>
        <v>0</v>
      </c>
      <c r="AF15295" s="334">
        <f t="shared" si="2388"/>
        <v>0</v>
      </c>
      <c r="AG15295" s="340">
        <f t="shared" si="2389"/>
        <v>0</v>
      </c>
      <c r="AI15295" s="340">
        <f t="shared" si="2393"/>
        <v>0</v>
      </c>
      <c r="AJ15295" s="340">
        <f t="shared" si="2393"/>
        <v>0</v>
      </c>
      <c r="AK15295" s="340">
        <f t="shared" si="2393"/>
        <v>0</v>
      </c>
      <c r="AL15295" s="340">
        <f t="shared" si="2393"/>
        <v>0</v>
      </c>
      <c r="AM15295" s="340">
        <f t="shared" si="2393"/>
        <v>0</v>
      </c>
    </row>
    <row r="15296" spans="1:39" x14ac:dyDescent="0.35">
      <c r="A15296" s="337">
        <v>37209</v>
      </c>
      <c r="B15296" s="338">
        <f t="shared" si="2384"/>
        <v>2001</v>
      </c>
      <c r="C15296" s="338">
        <f t="shared" si="2385"/>
        <v>11</v>
      </c>
      <c r="D15296" s="338">
        <f t="shared" si="2386"/>
        <v>14</v>
      </c>
      <c r="E15296" s="334">
        <v>0</v>
      </c>
      <c r="F15296" s="334">
        <v>0</v>
      </c>
      <c r="G15296" s="334">
        <v>0</v>
      </c>
      <c r="H15296" s="334">
        <v>0</v>
      </c>
      <c r="I15296" s="334">
        <v>0</v>
      </c>
      <c r="J15296" s="334">
        <v>0</v>
      </c>
      <c r="K15296" s="334">
        <v>0</v>
      </c>
      <c r="L15296" s="334">
        <v>0</v>
      </c>
      <c r="M15296" s="334">
        <v>0</v>
      </c>
      <c r="N15296" s="334">
        <v>0</v>
      </c>
      <c r="O15296" s="334">
        <v>0</v>
      </c>
      <c r="P15296" s="334">
        <v>0</v>
      </c>
      <c r="Q15296" s="334">
        <v>0</v>
      </c>
      <c r="R15296" s="334">
        <v>0</v>
      </c>
      <c r="S15296" s="334">
        <v>0</v>
      </c>
      <c r="T15296" s="334">
        <v>0</v>
      </c>
      <c r="U15296" s="334">
        <v>0</v>
      </c>
      <c r="V15296" s="334">
        <v>0</v>
      </c>
      <c r="W15296" s="334">
        <v>0</v>
      </c>
      <c r="X15296" s="334">
        <v>0</v>
      </c>
      <c r="Y15296" s="334">
        <v>0</v>
      </c>
      <c r="Z15296" s="334">
        <v>0</v>
      </c>
      <c r="AA15296" s="334">
        <v>0</v>
      </c>
      <c r="AB15296" s="334">
        <v>0</v>
      </c>
      <c r="AD15296" s="334">
        <v>0</v>
      </c>
      <c r="AE15296" s="334">
        <f t="shared" si="2387"/>
        <v>0</v>
      </c>
      <c r="AF15296" s="334">
        <f t="shared" si="2388"/>
        <v>0</v>
      </c>
      <c r="AG15296" s="340">
        <f t="shared" si="2389"/>
        <v>0</v>
      </c>
      <c r="AI15296" s="340">
        <f t="shared" si="2393"/>
        <v>0</v>
      </c>
      <c r="AJ15296" s="340">
        <f t="shared" si="2393"/>
        <v>0</v>
      </c>
      <c r="AK15296" s="340">
        <f t="shared" si="2393"/>
        <v>0</v>
      </c>
      <c r="AL15296" s="340">
        <f t="shared" si="2393"/>
        <v>0</v>
      </c>
      <c r="AM15296" s="340">
        <f t="shared" si="2393"/>
        <v>0</v>
      </c>
    </row>
    <row r="15297" spans="1:39" x14ac:dyDescent="0.35">
      <c r="A15297" s="337">
        <v>37210</v>
      </c>
      <c r="B15297" s="338">
        <f t="shared" si="2384"/>
        <v>2001</v>
      </c>
      <c r="C15297" s="338">
        <f t="shared" si="2385"/>
        <v>11</v>
      </c>
      <c r="D15297" s="338">
        <f t="shared" si="2386"/>
        <v>15</v>
      </c>
      <c r="E15297" s="334">
        <v>0</v>
      </c>
      <c r="F15297" s="334">
        <v>0</v>
      </c>
      <c r="G15297" s="334">
        <v>0</v>
      </c>
      <c r="H15297" s="334">
        <v>0</v>
      </c>
      <c r="I15297" s="334">
        <v>0</v>
      </c>
      <c r="J15297" s="334">
        <v>0</v>
      </c>
      <c r="K15297" s="334">
        <v>0</v>
      </c>
      <c r="L15297" s="334">
        <v>0</v>
      </c>
      <c r="M15297" s="334">
        <v>0</v>
      </c>
      <c r="N15297" s="334">
        <v>0</v>
      </c>
      <c r="O15297" s="334">
        <v>0</v>
      </c>
      <c r="P15297" s="334">
        <v>0</v>
      </c>
      <c r="Q15297" s="334">
        <v>0</v>
      </c>
      <c r="R15297" s="334">
        <v>0</v>
      </c>
      <c r="S15297" s="334">
        <v>0</v>
      </c>
      <c r="T15297" s="334">
        <v>0</v>
      </c>
      <c r="U15297" s="334">
        <v>0</v>
      </c>
      <c r="V15297" s="334">
        <v>0</v>
      </c>
      <c r="W15297" s="334">
        <v>0</v>
      </c>
      <c r="X15297" s="334">
        <v>0</v>
      </c>
      <c r="Y15297" s="334">
        <v>0</v>
      </c>
      <c r="Z15297" s="334">
        <v>0</v>
      </c>
      <c r="AA15297" s="334">
        <v>0</v>
      </c>
      <c r="AB15297" s="334">
        <v>0</v>
      </c>
      <c r="AD15297" s="334">
        <v>0</v>
      </c>
      <c r="AE15297" s="334">
        <f t="shared" si="2387"/>
        <v>0</v>
      </c>
      <c r="AF15297" s="334">
        <f t="shared" si="2388"/>
        <v>0</v>
      </c>
      <c r="AG15297" s="340">
        <f t="shared" si="2389"/>
        <v>0</v>
      </c>
      <c r="AI15297" s="340">
        <f t="shared" si="2393"/>
        <v>0</v>
      </c>
      <c r="AJ15297" s="340">
        <f t="shared" si="2393"/>
        <v>0</v>
      </c>
      <c r="AK15297" s="340">
        <f t="shared" si="2393"/>
        <v>0</v>
      </c>
      <c r="AL15297" s="340">
        <f t="shared" si="2393"/>
        <v>0</v>
      </c>
      <c r="AM15297" s="340">
        <f t="shared" si="2393"/>
        <v>0</v>
      </c>
    </row>
    <row r="15298" spans="1:39" x14ac:dyDescent="0.35">
      <c r="A15298" s="337">
        <v>37211</v>
      </c>
      <c r="B15298" s="338">
        <f t="shared" si="2384"/>
        <v>2001</v>
      </c>
      <c r="C15298" s="338">
        <f t="shared" si="2385"/>
        <v>11</v>
      </c>
      <c r="D15298" s="338">
        <f t="shared" si="2386"/>
        <v>16</v>
      </c>
      <c r="E15298" s="334">
        <v>0</v>
      </c>
      <c r="F15298" s="334">
        <v>0</v>
      </c>
      <c r="G15298" s="334">
        <v>0</v>
      </c>
      <c r="H15298" s="334">
        <v>0</v>
      </c>
      <c r="I15298" s="334">
        <v>0</v>
      </c>
      <c r="J15298" s="334">
        <v>0</v>
      </c>
      <c r="K15298" s="334">
        <v>0</v>
      </c>
      <c r="L15298" s="334">
        <v>0</v>
      </c>
      <c r="M15298" s="334">
        <v>0</v>
      </c>
      <c r="N15298" s="334">
        <v>0</v>
      </c>
      <c r="O15298" s="334">
        <v>0</v>
      </c>
      <c r="P15298" s="334">
        <v>0</v>
      </c>
      <c r="Q15298" s="334">
        <v>0</v>
      </c>
      <c r="R15298" s="334">
        <v>0</v>
      </c>
      <c r="S15298" s="334">
        <v>0</v>
      </c>
      <c r="T15298" s="334">
        <v>0</v>
      </c>
      <c r="U15298" s="334">
        <v>0</v>
      </c>
      <c r="V15298" s="334">
        <v>0</v>
      </c>
      <c r="W15298" s="334">
        <v>0</v>
      </c>
      <c r="X15298" s="334">
        <v>0</v>
      </c>
      <c r="Y15298" s="334">
        <v>0</v>
      </c>
      <c r="Z15298" s="334">
        <v>0</v>
      </c>
      <c r="AA15298" s="334">
        <v>0</v>
      </c>
      <c r="AB15298" s="334">
        <v>0</v>
      </c>
      <c r="AD15298" s="334">
        <v>0</v>
      </c>
      <c r="AE15298" s="334">
        <f t="shared" si="2387"/>
        <v>0</v>
      </c>
      <c r="AF15298" s="334">
        <f t="shared" si="2388"/>
        <v>0</v>
      </c>
      <c r="AG15298" s="340">
        <f t="shared" si="2389"/>
        <v>0</v>
      </c>
      <c r="AI15298" s="340">
        <f t="shared" si="2393"/>
        <v>0</v>
      </c>
      <c r="AJ15298" s="340">
        <f t="shared" si="2393"/>
        <v>0</v>
      </c>
      <c r="AK15298" s="340">
        <f t="shared" si="2393"/>
        <v>0</v>
      </c>
      <c r="AL15298" s="340">
        <f t="shared" si="2393"/>
        <v>0</v>
      </c>
      <c r="AM15298" s="340">
        <f t="shared" si="2393"/>
        <v>0</v>
      </c>
    </row>
    <row r="15299" spans="1:39" x14ac:dyDescent="0.35">
      <c r="A15299" s="337">
        <v>37212</v>
      </c>
      <c r="B15299" s="338">
        <f t="shared" si="2384"/>
        <v>2001</v>
      </c>
      <c r="C15299" s="338">
        <f t="shared" si="2385"/>
        <v>11</v>
      </c>
      <c r="D15299" s="338">
        <f t="shared" si="2386"/>
        <v>17</v>
      </c>
      <c r="E15299" s="334">
        <v>0</v>
      </c>
      <c r="F15299" s="334">
        <v>0</v>
      </c>
      <c r="G15299" s="334">
        <v>0</v>
      </c>
      <c r="H15299" s="334">
        <v>0</v>
      </c>
      <c r="I15299" s="334">
        <v>0</v>
      </c>
      <c r="J15299" s="334">
        <v>0</v>
      </c>
      <c r="K15299" s="334">
        <v>0</v>
      </c>
      <c r="L15299" s="334">
        <v>0</v>
      </c>
      <c r="M15299" s="334">
        <v>0</v>
      </c>
      <c r="N15299" s="334">
        <v>0</v>
      </c>
      <c r="O15299" s="334">
        <v>0</v>
      </c>
      <c r="P15299" s="334">
        <v>0</v>
      </c>
      <c r="Q15299" s="334">
        <v>0</v>
      </c>
      <c r="R15299" s="334">
        <v>0</v>
      </c>
      <c r="S15299" s="334">
        <v>0</v>
      </c>
      <c r="T15299" s="334">
        <v>0</v>
      </c>
      <c r="U15299" s="334">
        <v>0</v>
      </c>
      <c r="V15299" s="334">
        <v>0</v>
      </c>
      <c r="W15299" s="334">
        <v>0</v>
      </c>
      <c r="X15299" s="334">
        <v>0</v>
      </c>
      <c r="Y15299" s="334">
        <v>0</v>
      </c>
      <c r="Z15299" s="334">
        <v>0</v>
      </c>
      <c r="AA15299" s="334">
        <v>0</v>
      </c>
      <c r="AB15299" s="334">
        <v>0</v>
      </c>
      <c r="AD15299" s="334">
        <v>0</v>
      </c>
      <c r="AE15299" s="334">
        <f t="shared" si="2387"/>
        <v>0</v>
      </c>
      <c r="AF15299" s="334">
        <f t="shared" si="2388"/>
        <v>0</v>
      </c>
      <c r="AG15299" s="340">
        <f t="shared" si="2389"/>
        <v>0</v>
      </c>
      <c r="AI15299" s="340">
        <f t="shared" si="2393"/>
        <v>0</v>
      </c>
      <c r="AJ15299" s="340">
        <f t="shared" si="2393"/>
        <v>0</v>
      </c>
      <c r="AK15299" s="340">
        <f t="shared" si="2393"/>
        <v>0</v>
      </c>
      <c r="AL15299" s="340">
        <f t="shared" si="2393"/>
        <v>0</v>
      </c>
      <c r="AM15299" s="340">
        <f t="shared" si="2393"/>
        <v>0</v>
      </c>
    </row>
    <row r="15300" spans="1:39" x14ac:dyDescent="0.35">
      <c r="A15300" s="337">
        <v>37213</v>
      </c>
      <c r="B15300" s="338">
        <f t="shared" ref="B15300:B15363" si="2394">YEAR(A15300)</f>
        <v>2001</v>
      </c>
      <c r="C15300" s="338">
        <f t="shared" ref="C15300:C15363" si="2395">MONTH(A15300)</f>
        <v>11</v>
      </c>
      <c r="D15300" s="338">
        <f t="shared" ref="D15300:D15363" si="2396">DAY(A15300)</f>
        <v>18</v>
      </c>
      <c r="E15300" s="334">
        <v>0</v>
      </c>
      <c r="F15300" s="334">
        <v>0</v>
      </c>
      <c r="G15300" s="334">
        <v>0</v>
      </c>
      <c r="H15300" s="334">
        <v>0</v>
      </c>
      <c r="I15300" s="334">
        <v>0</v>
      </c>
      <c r="J15300" s="334">
        <v>0</v>
      </c>
      <c r="K15300" s="334">
        <v>0</v>
      </c>
      <c r="L15300" s="334">
        <v>0</v>
      </c>
      <c r="M15300" s="334">
        <v>0</v>
      </c>
      <c r="N15300" s="334">
        <v>0</v>
      </c>
      <c r="O15300" s="334">
        <v>0</v>
      </c>
      <c r="P15300" s="334">
        <v>0</v>
      </c>
      <c r="Q15300" s="334">
        <v>0</v>
      </c>
      <c r="R15300" s="334">
        <v>0</v>
      </c>
      <c r="S15300" s="334">
        <v>0</v>
      </c>
      <c r="T15300" s="334">
        <v>0</v>
      </c>
      <c r="U15300" s="334">
        <v>0</v>
      </c>
      <c r="V15300" s="334">
        <v>0</v>
      </c>
      <c r="W15300" s="334">
        <v>0</v>
      </c>
      <c r="X15300" s="334">
        <v>0</v>
      </c>
      <c r="Y15300" s="334">
        <v>0</v>
      </c>
      <c r="Z15300" s="334">
        <v>0</v>
      </c>
      <c r="AA15300" s="334">
        <v>0</v>
      </c>
      <c r="AB15300" s="334">
        <v>0</v>
      </c>
      <c r="AD15300" s="334">
        <v>0</v>
      </c>
      <c r="AE15300" s="334">
        <f t="shared" ref="AE15300:AE15363" si="2397">AD15300</f>
        <v>0</v>
      </c>
      <c r="AF15300" s="334">
        <f t="shared" ref="AF15300:AF15363" si="2398">SUM(E15300:AB15300)</f>
        <v>0</v>
      </c>
      <c r="AG15300" s="340">
        <f t="shared" ref="AG15300:AG15363" si="2399">ABS(AF15300-AE15300)</f>
        <v>0</v>
      </c>
      <c r="AI15300" s="340">
        <f t="shared" ref="AI15300:AM15315" si="2400">IF($C15300=AI$1,$AF15300,0)</f>
        <v>0</v>
      </c>
      <c r="AJ15300" s="340">
        <f t="shared" si="2400"/>
        <v>0</v>
      </c>
      <c r="AK15300" s="340">
        <f t="shared" si="2400"/>
        <v>0</v>
      </c>
      <c r="AL15300" s="340">
        <f t="shared" si="2400"/>
        <v>0</v>
      </c>
      <c r="AM15300" s="340">
        <f t="shared" si="2400"/>
        <v>0</v>
      </c>
    </row>
    <row r="15301" spans="1:39" x14ac:dyDescent="0.35">
      <c r="A15301" s="337">
        <v>37214</v>
      </c>
      <c r="B15301" s="338">
        <f t="shared" si="2394"/>
        <v>2001</v>
      </c>
      <c r="C15301" s="338">
        <f t="shared" si="2395"/>
        <v>11</v>
      </c>
      <c r="D15301" s="338">
        <f t="shared" si="2396"/>
        <v>19</v>
      </c>
      <c r="E15301" s="334">
        <v>0</v>
      </c>
      <c r="F15301" s="334">
        <v>0</v>
      </c>
      <c r="G15301" s="334">
        <v>0</v>
      </c>
      <c r="H15301" s="334">
        <v>0</v>
      </c>
      <c r="I15301" s="334">
        <v>0</v>
      </c>
      <c r="J15301" s="334">
        <v>0</v>
      </c>
      <c r="K15301" s="334">
        <v>0</v>
      </c>
      <c r="L15301" s="334">
        <v>0</v>
      </c>
      <c r="M15301" s="334">
        <v>0</v>
      </c>
      <c r="N15301" s="334">
        <v>0</v>
      </c>
      <c r="O15301" s="334">
        <v>0</v>
      </c>
      <c r="P15301" s="334">
        <v>0</v>
      </c>
      <c r="Q15301" s="334">
        <v>0</v>
      </c>
      <c r="R15301" s="334">
        <v>0</v>
      </c>
      <c r="S15301" s="334">
        <v>0</v>
      </c>
      <c r="T15301" s="334">
        <v>0</v>
      </c>
      <c r="U15301" s="334">
        <v>0</v>
      </c>
      <c r="V15301" s="334">
        <v>0.1</v>
      </c>
      <c r="W15301" s="334">
        <v>0.2</v>
      </c>
      <c r="X15301" s="334">
        <v>0.1</v>
      </c>
      <c r="Y15301" s="334">
        <v>0</v>
      </c>
      <c r="Z15301" s="334">
        <v>0</v>
      </c>
      <c r="AA15301" s="334">
        <v>0</v>
      </c>
      <c r="AB15301" s="334">
        <v>0</v>
      </c>
      <c r="AD15301" s="334">
        <v>0.4</v>
      </c>
      <c r="AE15301" s="334">
        <f t="shared" si="2397"/>
        <v>0.4</v>
      </c>
      <c r="AF15301" s="334">
        <f t="shared" si="2398"/>
        <v>0.4</v>
      </c>
      <c r="AG15301" s="340">
        <f t="shared" si="2399"/>
        <v>0</v>
      </c>
      <c r="AI15301" s="340">
        <f t="shared" si="2400"/>
        <v>0</v>
      </c>
      <c r="AJ15301" s="340">
        <f t="shared" si="2400"/>
        <v>0</v>
      </c>
      <c r="AK15301" s="340">
        <f t="shared" si="2400"/>
        <v>0</v>
      </c>
      <c r="AL15301" s="340">
        <f t="shared" si="2400"/>
        <v>0</v>
      </c>
      <c r="AM15301" s="340">
        <f t="shared" si="2400"/>
        <v>0</v>
      </c>
    </row>
    <row r="15302" spans="1:39" x14ac:dyDescent="0.35">
      <c r="A15302" s="337">
        <v>37215</v>
      </c>
      <c r="B15302" s="338">
        <f t="shared" si="2394"/>
        <v>2001</v>
      </c>
      <c r="C15302" s="338">
        <f t="shared" si="2395"/>
        <v>11</v>
      </c>
      <c r="D15302" s="338">
        <f t="shared" si="2396"/>
        <v>20</v>
      </c>
      <c r="E15302" s="334">
        <v>0</v>
      </c>
      <c r="F15302" s="334">
        <v>0</v>
      </c>
      <c r="G15302" s="334">
        <v>0</v>
      </c>
      <c r="H15302" s="334">
        <v>0</v>
      </c>
      <c r="I15302" s="334">
        <v>0</v>
      </c>
      <c r="J15302" s="334">
        <v>0</v>
      </c>
      <c r="K15302" s="334">
        <v>0</v>
      </c>
      <c r="L15302" s="334">
        <v>0</v>
      </c>
      <c r="M15302" s="334">
        <v>0</v>
      </c>
      <c r="N15302" s="334">
        <v>0</v>
      </c>
      <c r="O15302" s="334">
        <v>0</v>
      </c>
      <c r="P15302" s="334">
        <v>0</v>
      </c>
      <c r="Q15302" s="334">
        <v>0</v>
      </c>
      <c r="R15302" s="334">
        <v>0</v>
      </c>
      <c r="S15302" s="334">
        <v>0</v>
      </c>
      <c r="T15302" s="334">
        <v>0</v>
      </c>
      <c r="U15302" s="334">
        <v>0</v>
      </c>
      <c r="V15302" s="334">
        <v>0</v>
      </c>
      <c r="W15302" s="334">
        <v>0</v>
      </c>
      <c r="X15302" s="334">
        <v>0</v>
      </c>
      <c r="Y15302" s="334">
        <v>0</v>
      </c>
      <c r="Z15302" s="334">
        <v>0</v>
      </c>
      <c r="AA15302" s="334">
        <v>0</v>
      </c>
      <c r="AB15302" s="334">
        <v>0</v>
      </c>
      <c r="AD15302" s="334">
        <v>0</v>
      </c>
      <c r="AE15302" s="334">
        <f t="shared" si="2397"/>
        <v>0</v>
      </c>
      <c r="AF15302" s="334">
        <f t="shared" si="2398"/>
        <v>0</v>
      </c>
      <c r="AG15302" s="340">
        <f t="shared" si="2399"/>
        <v>0</v>
      </c>
      <c r="AI15302" s="340">
        <f t="shared" si="2400"/>
        <v>0</v>
      </c>
      <c r="AJ15302" s="340">
        <f t="shared" si="2400"/>
        <v>0</v>
      </c>
      <c r="AK15302" s="340">
        <f t="shared" si="2400"/>
        <v>0</v>
      </c>
      <c r="AL15302" s="340">
        <f t="shared" si="2400"/>
        <v>0</v>
      </c>
      <c r="AM15302" s="340">
        <f t="shared" si="2400"/>
        <v>0</v>
      </c>
    </row>
    <row r="15303" spans="1:39" x14ac:dyDescent="0.35">
      <c r="A15303" s="337">
        <v>37216</v>
      </c>
      <c r="B15303" s="338">
        <f t="shared" si="2394"/>
        <v>2001</v>
      </c>
      <c r="C15303" s="338">
        <f t="shared" si="2395"/>
        <v>11</v>
      </c>
      <c r="D15303" s="338">
        <f t="shared" si="2396"/>
        <v>21</v>
      </c>
      <c r="E15303" s="334">
        <v>0</v>
      </c>
      <c r="F15303" s="334">
        <v>0</v>
      </c>
      <c r="G15303" s="334">
        <v>0</v>
      </c>
      <c r="H15303" s="334">
        <v>0</v>
      </c>
      <c r="I15303" s="334">
        <v>0</v>
      </c>
      <c r="J15303" s="334">
        <v>0</v>
      </c>
      <c r="K15303" s="334">
        <v>0</v>
      </c>
      <c r="L15303" s="334">
        <v>0</v>
      </c>
      <c r="M15303" s="334">
        <v>0</v>
      </c>
      <c r="N15303" s="334">
        <v>0</v>
      </c>
      <c r="O15303" s="334">
        <v>0</v>
      </c>
      <c r="P15303" s="334">
        <v>0</v>
      </c>
      <c r="Q15303" s="334">
        <v>0</v>
      </c>
      <c r="R15303" s="334">
        <v>0</v>
      </c>
      <c r="S15303" s="334">
        <v>0</v>
      </c>
      <c r="T15303" s="334">
        <v>0</v>
      </c>
      <c r="U15303" s="334">
        <v>0</v>
      </c>
      <c r="V15303" s="334">
        <v>0</v>
      </c>
      <c r="W15303" s="334">
        <v>0</v>
      </c>
      <c r="X15303" s="334">
        <v>0</v>
      </c>
      <c r="Y15303" s="334">
        <v>0</v>
      </c>
      <c r="Z15303" s="334">
        <v>0</v>
      </c>
      <c r="AA15303" s="334">
        <v>0</v>
      </c>
      <c r="AB15303" s="334">
        <v>0</v>
      </c>
      <c r="AD15303" s="334">
        <v>0</v>
      </c>
      <c r="AE15303" s="334">
        <f t="shared" si="2397"/>
        <v>0</v>
      </c>
      <c r="AF15303" s="334">
        <f t="shared" si="2398"/>
        <v>0</v>
      </c>
      <c r="AG15303" s="340">
        <f t="shared" si="2399"/>
        <v>0</v>
      </c>
      <c r="AI15303" s="340">
        <f t="shared" si="2400"/>
        <v>0</v>
      </c>
      <c r="AJ15303" s="340">
        <f t="shared" si="2400"/>
        <v>0</v>
      </c>
      <c r="AK15303" s="340">
        <f t="shared" si="2400"/>
        <v>0</v>
      </c>
      <c r="AL15303" s="340">
        <f t="shared" si="2400"/>
        <v>0</v>
      </c>
      <c r="AM15303" s="340">
        <f t="shared" si="2400"/>
        <v>0</v>
      </c>
    </row>
    <row r="15304" spans="1:39" x14ac:dyDescent="0.35">
      <c r="A15304" s="337">
        <v>37217</v>
      </c>
      <c r="B15304" s="338">
        <f t="shared" si="2394"/>
        <v>2001</v>
      </c>
      <c r="C15304" s="338">
        <f t="shared" si="2395"/>
        <v>11</v>
      </c>
      <c r="D15304" s="338">
        <f t="shared" si="2396"/>
        <v>22</v>
      </c>
      <c r="E15304" s="334">
        <v>0</v>
      </c>
      <c r="F15304" s="334">
        <v>0</v>
      </c>
      <c r="G15304" s="334">
        <v>0</v>
      </c>
      <c r="H15304" s="334">
        <v>0</v>
      </c>
      <c r="I15304" s="334">
        <v>0</v>
      </c>
      <c r="J15304" s="334">
        <v>0</v>
      </c>
      <c r="K15304" s="334">
        <v>0</v>
      </c>
      <c r="L15304" s="334">
        <v>0</v>
      </c>
      <c r="M15304" s="334">
        <v>0</v>
      </c>
      <c r="N15304" s="334">
        <v>0</v>
      </c>
      <c r="O15304" s="334">
        <v>0</v>
      </c>
      <c r="P15304" s="334">
        <v>0</v>
      </c>
      <c r="Q15304" s="334">
        <v>0</v>
      </c>
      <c r="R15304" s="334">
        <v>0</v>
      </c>
      <c r="S15304" s="334">
        <v>0</v>
      </c>
      <c r="T15304" s="334">
        <v>0</v>
      </c>
      <c r="U15304" s="334">
        <v>0</v>
      </c>
      <c r="V15304" s="334">
        <v>0</v>
      </c>
      <c r="W15304" s="334">
        <v>0</v>
      </c>
      <c r="X15304" s="334">
        <v>0</v>
      </c>
      <c r="Y15304" s="334">
        <v>0</v>
      </c>
      <c r="Z15304" s="334">
        <v>0</v>
      </c>
      <c r="AA15304" s="334">
        <v>0</v>
      </c>
      <c r="AB15304" s="334">
        <v>0</v>
      </c>
      <c r="AD15304" s="334">
        <v>0</v>
      </c>
      <c r="AE15304" s="334">
        <f t="shared" si="2397"/>
        <v>0</v>
      </c>
      <c r="AF15304" s="334">
        <f t="shared" si="2398"/>
        <v>0</v>
      </c>
      <c r="AG15304" s="340">
        <f t="shared" si="2399"/>
        <v>0</v>
      </c>
      <c r="AI15304" s="340">
        <f t="shared" si="2400"/>
        <v>0</v>
      </c>
      <c r="AJ15304" s="340">
        <f t="shared" si="2400"/>
        <v>0</v>
      </c>
      <c r="AK15304" s="340">
        <f t="shared" si="2400"/>
        <v>0</v>
      </c>
      <c r="AL15304" s="340">
        <f t="shared" si="2400"/>
        <v>0</v>
      </c>
      <c r="AM15304" s="340">
        <f t="shared" si="2400"/>
        <v>0</v>
      </c>
    </row>
    <row r="15305" spans="1:39" x14ac:dyDescent="0.35">
      <c r="A15305" s="337">
        <v>37218</v>
      </c>
      <c r="B15305" s="338">
        <f t="shared" si="2394"/>
        <v>2001</v>
      </c>
      <c r="C15305" s="338">
        <f t="shared" si="2395"/>
        <v>11</v>
      </c>
      <c r="D15305" s="338">
        <f t="shared" si="2396"/>
        <v>23</v>
      </c>
      <c r="E15305" s="334">
        <v>0</v>
      </c>
      <c r="F15305" s="334">
        <v>0</v>
      </c>
      <c r="G15305" s="334">
        <v>0</v>
      </c>
      <c r="H15305" s="334">
        <v>0</v>
      </c>
      <c r="I15305" s="334">
        <v>0</v>
      </c>
      <c r="J15305" s="334">
        <v>0</v>
      </c>
      <c r="K15305" s="334">
        <v>0</v>
      </c>
      <c r="L15305" s="334">
        <v>0</v>
      </c>
      <c r="M15305" s="334">
        <v>0.1</v>
      </c>
      <c r="N15305" s="334">
        <v>0</v>
      </c>
      <c r="O15305" s="334">
        <v>0</v>
      </c>
      <c r="P15305" s="334">
        <v>0</v>
      </c>
      <c r="Q15305" s="334">
        <v>0.1</v>
      </c>
      <c r="R15305" s="334">
        <v>0</v>
      </c>
      <c r="S15305" s="334">
        <v>0.1</v>
      </c>
      <c r="T15305" s="334">
        <v>0</v>
      </c>
      <c r="U15305" s="334">
        <v>0</v>
      </c>
      <c r="V15305" s="334">
        <v>0.1</v>
      </c>
      <c r="W15305" s="334">
        <v>0.1</v>
      </c>
      <c r="X15305" s="334">
        <v>0</v>
      </c>
      <c r="Y15305" s="334">
        <v>0.1</v>
      </c>
      <c r="Z15305" s="334">
        <v>0.1</v>
      </c>
      <c r="AA15305" s="334">
        <v>0</v>
      </c>
      <c r="AB15305" s="334">
        <v>0.1</v>
      </c>
      <c r="AD15305" s="334">
        <v>0.8</v>
      </c>
      <c r="AE15305" s="334">
        <f t="shared" si="2397"/>
        <v>0.8</v>
      </c>
      <c r="AF15305" s="334">
        <f t="shared" si="2398"/>
        <v>0.79999999999999993</v>
      </c>
      <c r="AG15305" s="340">
        <f t="shared" si="2399"/>
        <v>1.1102230246251565E-16</v>
      </c>
      <c r="AI15305" s="340">
        <f t="shared" si="2400"/>
        <v>0</v>
      </c>
      <c r="AJ15305" s="340">
        <f t="shared" si="2400"/>
        <v>0</v>
      </c>
      <c r="AK15305" s="340">
        <f t="shared" si="2400"/>
        <v>0</v>
      </c>
      <c r="AL15305" s="340">
        <f t="shared" si="2400"/>
        <v>0</v>
      </c>
      <c r="AM15305" s="340">
        <f t="shared" si="2400"/>
        <v>0</v>
      </c>
    </row>
    <row r="15306" spans="1:39" x14ac:dyDescent="0.35">
      <c r="A15306" s="337">
        <v>37219</v>
      </c>
      <c r="B15306" s="338">
        <f t="shared" si="2394"/>
        <v>2001</v>
      </c>
      <c r="C15306" s="338">
        <f t="shared" si="2395"/>
        <v>11</v>
      </c>
      <c r="D15306" s="338">
        <f t="shared" si="2396"/>
        <v>24</v>
      </c>
      <c r="E15306" s="334">
        <v>0.3</v>
      </c>
      <c r="F15306" s="334">
        <v>0.3</v>
      </c>
      <c r="G15306" s="334">
        <v>0.3</v>
      </c>
      <c r="H15306" s="334">
        <v>0.3</v>
      </c>
      <c r="I15306" s="334">
        <v>0.2</v>
      </c>
      <c r="J15306" s="334">
        <v>0.3</v>
      </c>
      <c r="K15306" s="334">
        <v>0.3</v>
      </c>
      <c r="L15306" s="334">
        <v>0.3</v>
      </c>
      <c r="M15306" s="334">
        <v>0.3</v>
      </c>
      <c r="N15306" s="334">
        <v>0.3</v>
      </c>
      <c r="O15306" s="334">
        <v>0.3</v>
      </c>
      <c r="P15306" s="334">
        <v>0.3</v>
      </c>
      <c r="Q15306" s="334">
        <v>0.2</v>
      </c>
      <c r="R15306" s="334">
        <v>0.3</v>
      </c>
      <c r="S15306" s="334">
        <v>0.3</v>
      </c>
      <c r="T15306" s="334">
        <v>0.3</v>
      </c>
      <c r="U15306" s="334">
        <v>0.3</v>
      </c>
      <c r="V15306" s="334">
        <v>0.3</v>
      </c>
      <c r="W15306" s="334">
        <v>0.3</v>
      </c>
      <c r="X15306" s="334">
        <v>0.2</v>
      </c>
      <c r="Y15306" s="334">
        <v>0.3</v>
      </c>
      <c r="Z15306" s="334">
        <v>0.3</v>
      </c>
      <c r="AA15306" s="334">
        <v>0.3</v>
      </c>
      <c r="AB15306" s="334">
        <v>0.3</v>
      </c>
      <c r="AD15306" s="334">
        <v>6.9</v>
      </c>
      <c r="AE15306" s="334">
        <f t="shared" si="2397"/>
        <v>6.9</v>
      </c>
      <c r="AF15306" s="334">
        <f t="shared" si="2398"/>
        <v>6.8999999999999977</v>
      </c>
      <c r="AG15306" s="340">
        <f t="shared" si="2399"/>
        <v>2.6645352591003757E-15</v>
      </c>
      <c r="AI15306" s="340">
        <f t="shared" si="2400"/>
        <v>0</v>
      </c>
      <c r="AJ15306" s="340">
        <f t="shared" si="2400"/>
        <v>0</v>
      </c>
      <c r="AK15306" s="340">
        <f t="shared" si="2400"/>
        <v>0</v>
      </c>
      <c r="AL15306" s="340">
        <f t="shared" si="2400"/>
        <v>0</v>
      </c>
      <c r="AM15306" s="340">
        <f t="shared" si="2400"/>
        <v>0</v>
      </c>
    </row>
    <row r="15307" spans="1:39" x14ac:dyDescent="0.35">
      <c r="A15307" s="337">
        <v>37220</v>
      </c>
      <c r="B15307" s="338">
        <f t="shared" si="2394"/>
        <v>2001</v>
      </c>
      <c r="C15307" s="338">
        <f t="shared" si="2395"/>
        <v>11</v>
      </c>
      <c r="D15307" s="338">
        <f t="shared" si="2396"/>
        <v>25</v>
      </c>
      <c r="E15307" s="334">
        <v>0.2</v>
      </c>
      <c r="F15307" s="334">
        <v>0.2</v>
      </c>
      <c r="G15307" s="334">
        <v>0.2</v>
      </c>
      <c r="H15307" s="334">
        <v>0.2</v>
      </c>
      <c r="I15307" s="334">
        <v>0.1</v>
      </c>
      <c r="J15307" s="334">
        <v>0.2</v>
      </c>
      <c r="K15307" s="334">
        <v>0.2</v>
      </c>
      <c r="L15307" s="334">
        <v>0.2</v>
      </c>
      <c r="M15307" s="334">
        <v>0.2</v>
      </c>
      <c r="N15307" s="334">
        <v>0.2</v>
      </c>
      <c r="O15307" s="334">
        <v>0.2</v>
      </c>
      <c r="P15307" s="334">
        <v>0.2</v>
      </c>
      <c r="Q15307" s="334">
        <v>0.1</v>
      </c>
      <c r="R15307" s="334">
        <v>0.2</v>
      </c>
      <c r="S15307" s="334">
        <v>0.2</v>
      </c>
      <c r="T15307" s="334">
        <v>0.2</v>
      </c>
      <c r="U15307" s="334">
        <v>0.2</v>
      </c>
      <c r="V15307" s="334">
        <v>0.2</v>
      </c>
      <c r="W15307" s="334">
        <v>0.2</v>
      </c>
      <c r="X15307" s="334">
        <v>0.1</v>
      </c>
      <c r="Y15307" s="334">
        <v>0.2</v>
      </c>
      <c r="Z15307" s="334">
        <v>0.2</v>
      </c>
      <c r="AA15307" s="334">
        <v>0.2</v>
      </c>
      <c r="AB15307" s="334">
        <v>0.2</v>
      </c>
      <c r="AD15307" s="334">
        <v>4.5</v>
      </c>
      <c r="AE15307" s="334">
        <f t="shared" si="2397"/>
        <v>4.5</v>
      </c>
      <c r="AF15307" s="334">
        <f t="shared" si="2398"/>
        <v>4.5000000000000018</v>
      </c>
      <c r="AG15307" s="340">
        <f t="shared" si="2399"/>
        <v>1.7763568394002505E-15</v>
      </c>
      <c r="AI15307" s="340">
        <f t="shared" si="2400"/>
        <v>0</v>
      </c>
      <c r="AJ15307" s="340">
        <f t="shared" si="2400"/>
        <v>0</v>
      </c>
      <c r="AK15307" s="340">
        <f t="shared" si="2400"/>
        <v>0</v>
      </c>
      <c r="AL15307" s="340">
        <f t="shared" si="2400"/>
        <v>0</v>
      </c>
      <c r="AM15307" s="340">
        <f t="shared" si="2400"/>
        <v>0</v>
      </c>
    </row>
    <row r="15308" spans="1:39" x14ac:dyDescent="0.35">
      <c r="A15308" s="337">
        <v>37221</v>
      </c>
      <c r="B15308" s="338">
        <f t="shared" si="2394"/>
        <v>2001</v>
      </c>
      <c r="C15308" s="338">
        <f t="shared" si="2395"/>
        <v>11</v>
      </c>
      <c r="D15308" s="338">
        <f t="shared" si="2396"/>
        <v>26</v>
      </c>
      <c r="E15308" s="334">
        <v>0</v>
      </c>
      <c r="F15308" s="334">
        <v>0</v>
      </c>
      <c r="G15308" s="334">
        <v>0</v>
      </c>
      <c r="H15308" s="334">
        <v>0.1</v>
      </c>
      <c r="I15308" s="334">
        <v>0</v>
      </c>
      <c r="J15308" s="334">
        <v>0</v>
      </c>
      <c r="K15308" s="334">
        <v>0</v>
      </c>
      <c r="L15308" s="334">
        <v>0</v>
      </c>
      <c r="M15308" s="334">
        <v>0</v>
      </c>
      <c r="N15308" s="334">
        <v>0</v>
      </c>
      <c r="O15308" s="334">
        <v>0</v>
      </c>
      <c r="P15308" s="334">
        <v>0</v>
      </c>
      <c r="Q15308" s="334">
        <v>0</v>
      </c>
      <c r="R15308" s="334">
        <v>0</v>
      </c>
      <c r="S15308" s="334">
        <v>0</v>
      </c>
      <c r="T15308" s="334">
        <v>0</v>
      </c>
      <c r="U15308" s="334">
        <v>0</v>
      </c>
      <c r="V15308" s="334">
        <v>0</v>
      </c>
      <c r="W15308" s="334">
        <v>0.1</v>
      </c>
      <c r="X15308" s="334">
        <v>0</v>
      </c>
      <c r="Y15308" s="334">
        <v>0</v>
      </c>
      <c r="Z15308" s="334">
        <v>0</v>
      </c>
      <c r="AA15308" s="334">
        <v>0</v>
      </c>
      <c r="AB15308" s="334">
        <v>0</v>
      </c>
      <c r="AD15308" s="334">
        <v>0.2</v>
      </c>
      <c r="AE15308" s="334">
        <f t="shared" si="2397"/>
        <v>0.2</v>
      </c>
      <c r="AF15308" s="334">
        <f t="shared" si="2398"/>
        <v>0.2</v>
      </c>
      <c r="AG15308" s="340">
        <f t="shared" si="2399"/>
        <v>0</v>
      </c>
      <c r="AI15308" s="340">
        <f t="shared" si="2400"/>
        <v>0</v>
      </c>
      <c r="AJ15308" s="340">
        <f t="shared" si="2400"/>
        <v>0</v>
      </c>
      <c r="AK15308" s="340">
        <f t="shared" si="2400"/>
        <v>0</v>
      </c>
      <c r="AL15308" s="340">
        <f t="shared" si="2400"/>
        <v>0</v>
      </c>
      <c r="AM15308" s="340">
        <f t="shared" si="2400"/>
        <v>0</v>
      </c>
    </row>
    <row r="15309" spans="1:39" x14ac:dyDescent="0.35">
      <c r="A15309" s="337">
        <v>37222</v>
      </c>
      <c r="B15309" s="338">
        <f t="shared" si="2394"/>
        <v>2001</v>
      </c>
      <c r="C15309" s="338">
        <f t="shared" si="2395"/>
        <v>11</v>
      </c>
      <c r="D15309" s="338">
        <f t="shared" si="2396"/>
        <v>27</v>
      </c>
      <c r="E15309" s="334">
        <v>0</v>
      </c>
      <c r="F15309" s="334">
        <v>0</v>
      </c>
      <c r="G15309" s="334">
        <v>0</v>
      </c>
      <c r="H15309" s="334">
        <v>0</v>
      </c>
      <c r="I15309" s="334">
        <v>0</v>
      </c>
      <c r="J15309" s="334">
        <v>0</v>
      </c>
      <c r="K15309" s="334">
        <v>0</v>
      </c>
      <c r="L15309" s="334">
        <v>0</v>
      </c>
      <c r="M15309" s="334">
        <v>0</v>
      </c>
      <c r="N15309" s="334">
        <v>0</v>
      </c>
      <c r="O15309" s="334">
        <v>0</v>
      </c>
      <c r="P15309" s="334">
        <v>0</v>
      </c>
      <c r="Q15309" s="334">
        <v>0</v>
      </c>
      <c r="R15309" s="334">
        <v>0</v>
      </c>
      <c r="S15309" s="334">
        <v>0</v>
      </c>
      <c r="T15309" s="334">
        <v>0</v>
      </c>
      <c r="U15309" s="334">
        <v>0.1</v>
      </c>
      <c r="V15309" s="334">
        <v>0</v>
      </c>
      <c r="W15309" s="334">
        <v>0.1</v>
      </c>
      <c r="X15309" s="334">
        <v>0</v>
      </c>
      <c r="Y15309" s="334">
        <v>0</v>
      </c>
      <c r="Z15309" s="334">
        <v>0</v>
      </c>
      <c r="AA15309" s="334">
        <v>0</v>
      </c>
      <c r="AB15309" s="334">
        <v>0</v>
      </c>
      <c r="AD15309" s="334">
        <v>0.2</v>
      </c>
      <c r="AE15309" s="334">
        <f t="shared" si="2397"/>
        <v>0.2</v>
      </c>
      <c r="AF15309" s="334">
        <f t="shared" si="2398"/>
        <v>0.2</v>
      </c>
      <c r="AG15309" s="340">
        <f t="shared" si="2399"/>
        <v>0</v>
      </c>
      <c r="AI15309" s="340">
        <f t="shared" si="2400"/>
        <v>0</v>
      </c>
      <c r="AJ15309" s="340">
        <f t="shared" si="2400"/>
        <v>0</v>
      </c>
      <c r="AK15309" s="340">
        <f t="shared" si="2400"/>
        <v>0</v>
      </c>
      <c r="AL15309" s="340">
        <f t="shared" si="2400"/>
        <v>0</v>
      </c>
      <c r="AM15309" s="340">
        <f t="shared" si="2400"/>
        <v>0</v>
      </c>
    </row>
    <row r="15310" spans="1:39" x14ac:dyDescent="0.35">
      <c r="A15310" s="337">
        <v>37223</v>
      </c>
      <c r="B15310" s="338">
        <f t="shared" si="2394"/>
        <v>2001</v>
      </c>
      <c r="C15310" s="338">
        <f t="shared" si="2395"/>
        <v>11</v>
      </c>
      <c r="D15310" s="338">
        <f t="shared" si="2396"/>
        <v>28</v>
      </c>
      <c r="E15310" s="334">
        <v>0.2</v>
      </c>
      <c r="F15310" s="334">
        <v>0</v>
      </c>
      <c r="G15310" s="334">
        <v>0</v>
      </c>
      <c r="H15310" s="334">
        <v>0.1</v>
      </c>
      <c r="I15310" s="334">
        <v>0</v>
      </c>
      <c r="J15310" s="334">
        <v>0.2</v>
      </c>
      <c r="K15310" s="334">
        <v>0.1</v>
      </c>
      <c r="L15310" s="334">
        <v>0.2</v>
      </c>
      <c r="M15310" s="334">
        <v>0.1</v>
      </c>
      <c r="N15310" s="334">
        <v>0.2</v>
      </c>
      <c r="O15310" s="334">
        <v>0.1</v>
      </c>
      <c r="P15310" s="334">
        <v>0.2</v>
      </c>
      <c r="Q15310" s="334">
        <v>0.2</v>
      </c>
      <c r="R15310" s="334">
        <v>0.1</v>
      </c>
      <c r="S15310" s="334">
        <v>0.2</v>
      </c>
      <c r="T15310" s="334">
        <v>0.1</v>
      </c>
      <c r="U15310" s="334">
        <v>0.2</v>
      </c>
      <c r="V15310" s="334">
        <v>0.1</v>
      </c>
      <c r="W15310" s="334">
        <v>0.2</v>
      </c>
      <c r="X15310" s="334">
        <v>0.1</v>
      </c>
      <c r="Y15310" s="334">
        <v>0.2</v>
      </c>
      <c r="Z15310" s="334">
        <v>0</v>
      </c>
      <c r="AA15310" s="334">
        <v>0</v>
      </c>
      <c r="AB15310" s="334">
        <v>0</v>
      </c>
      <c r="AD15310" s="334">
        <v>2.8</v>
      </c>
      <c r="AE15310" s="334">
        <f t="shared" si="2397"/>
        <v>2.8</v>
      </c>
      <c r="AF15310" s="334">
        <f t="shared" si="2398"/>
        <v>2.8000000000000007</v>
      </c>
      <c r="AG15310" s="340">
        <f t="shared" si="2399"/>
        <v>8.8817841970012523E-16</v>
      </c>
      <c r="AI15310" s="340">
        <f t="shared" si="2400"/>
        <v>0</v>
      </c>
      <c r="AJ15310" s="340">
        <f t="shared" si="2400"/>
        <v>0</v>
      </c>
      <c r="AK15310" s="340">
        <f t="shared" si="2400"/>
        <v>0</v>
      </c>
      <c r="AL15310" s="340">
        <f t="shared" si="2400"/>
        <v>0</v>
      </c>
      <c r="AM15310" s="340">
        <f t="shared" si="2400"/>
        <v>0</v>
      </c>
    </row>
    <row r="15311" spans="1:39" x14ac:dyDescent="0.35">
      <c r="A15311" s="337">
        <v>37224</v>
      </c>
      <c r="B15311" s="338">
        <f t="shared" si="2394"/>
        <v>2001</v>
      </c>
      <c r="C15311" s="338">
        <f t="shared" si="2395"/>
        <v>11</v>
      </c>
      <c r="D15311" s="338">
        <f t="shared" si="2396"/>
        <v>29</v>
      </c>
      <c r="E15311" s="334">
        <v>0</v>
      </c>
      <c r="F15311" s="334">
        <v>0</v>
      </c>
      <c r="G15311" s="334">
        <v>0</v>
      </c>
      <c r="H15311" s="334">
        <v>0</v>
      </c>
      <c r="I15311" s="334">
        <v>0</v>
      </c>
      <c r="J15311" s="334">
        <v>0</v>
      </c>
      <c r="K15311" s="334">
        <v>0</v>
      </c>
      <c r="L15311" s="334">
        <v>0</v>
      </c>
      <c r="M15311" s="334">
        <v>0</v>
      </c>
      <c r="N15311" s="334">
        <v>0</v>
      </c>
      <c r="O15311" s="334">
        <v>0.1</v>
      </c>
      <c r="P15311" s="334">
        <v>0</v>
      </c>
      <c r="Q15311" s="334">
        <v>0</v>
      </c>
      <c r="R15311" s="334">
        <v>0</v>
      </c>
      <c r="S15311" s="334">
        <v>0</v>
      </c>
      <c r="T15311" s="334">
        <v>0</v>
      </c>
      <c r="U15311" s="334">
        <v>0.1</v>
      </c>
      <c r="V15311" s="334">
        <v>0</v>
      </c>
      <c r="W15311" s="334">
        <v>0</v>
      </c>
      <c r="X15311" s="334">
        <v>0</v>
      </c>
      <c r="Y15311" s="334">
        <v>0</v>
      </c>
      <c r="Z15311" s="334">
        <v>0</v>
      </c>
      <c r="AA15311" s="334">
        <v>0</v>
      </c>
      <c r="AB15311" s="334">
        <v>0</v>
      </c>
      <c r="AD15311" s="334">
        <v>0.2</v>
      </c>
      <c r="AE15311" s="334">
        <f t="shared" si="2397"/>
        <v>0.2</v>
      </c>
      <c r="AF15311" s="334">
        <f t="shared" si="2398"/>
        <v>0.2</v>
      </c>
      <c r="AG15311" s="340">
        <f t="shared" si="2399"/>
        <v>0</v>
      </c>
      <c r="AI15311" s="340">
        <f t="shared" si="2400"/>
        <v>0</v>
      </c>
      <c r="AJ15311" s="340">
        <f t="shared" si="2400"/>
        <v>0</v>
      </c>
      <c r="AK15311" s="340">
        <f t="shared" si="2400"/>
        <v>0</v>
      </c>
      <c r="AL15311" s="340">
        <f t="shared" si="2400"/>
        <v>0</v>
      </c>
      <c r="AM15311" s="340">
        <f t="shared" si="2400"/>
        <v>0</v>
      </c>
    </row>
    <row r="15312" spans="1:39" x14ac:dyDescent="0.35">
      <c r="A15312" s="337">
        <v>37225</v>
      </c>
      <c r="B15312" s="338">
        <f t="shared" si="2394"/>
        <v>2001</v>
      </c>
      <c r="C15312" s="338">
        <f t="shared" si="2395"/>
        <v>11</v>
      </c>
      <c r="D15312" s="338">
        <f t="shared" si="2396"/>
        <v>30</v>
      </c>
      <c r="E15312" s="334">
        <v>0</v>
      </c>
      <c r="F15312" s="334">
        <v>0</v>
      </c>
      <c r="G15312" s="334">
        <v>0</v>
      </c>
      <c r="H15312" s="334">
        <v>0</v>
      </c>
      <c r="I15312" s="334">
        <v>0</v>
      </c>
      <c r="J15312" s="334">
        <v>0</v>
      </c>
      <c r="K15312" s="334">
        <v>0</v>
      </c>
      <c r="L15312" s="334">
        <v>0</v>
      </c>
      <c r="M15312" s="334">
        <v>0</v>
      </c>
      <c r="N15312" s="334">
        <v>0</v>
      </c>
      <c r="O15312" s="334">
        <v>0</v>
      </c>
      <c r="P15312" s="334">
        <v>0</v>
      </c>
      <c r="Q15312" s="334">
        <v>0</v>
      </c>
      <c r="R15312" s="334">
        <v>0</v>
      </c>
      <c r="S15312" s="334">
        <v>0</v>
      </c>
      <c r="T15312" s="334">
        <v>0</v>
      </c>
      <c r="U15312" s="334">
        <v>0</v>
      </c>
      <c r="V15312" s="334">
        <v>0</v>
      </c>
      <c r="W15312" s="334">
        <v>0</v>
      </c>
      <c r="X15312" s="334">
        <v>0</v>
      </c>
      <c r="Y15312" s="334">
        <v>0</v>
      </c>
      <c r="Z15312" s="334">
        <v>0</v>
      </c>
      <c r="AA15312" s="334">
        <v>0</v>
      </c>
      <c r="AB15312" s="334">
        <v>0</v>
      </c>
      <c r="AD15312" s="334">
        <v>0</v>
      </c>
      <c r="AE15312" s="334">
        <f t="shared" si="2397"/>
        <v>0</v>
      </c>
      <c r="AF15312" s="334">
        <f t="shared" si="2398"/>
        <v>0</v>
      </c>
      <c r="AG15312" s="340">
        <f t="shared" si="2399"/>
        <v>0</v>
      </c>
      <c r="AI15312" s="340">
        <f t="shared" si="2400"/>
        <v>0</v>
      </c>
      <c r="AJ15312" s="340">
        <f t="shared" si="2400"/>
        <v>0</v>
      </c>
      <c r="AK15312" s="340">
        <f t="shared" si="2400"/>
        <v>0</v>
      </c>
      <c r="AL15312" s="340">
        <f t="shared" si="2400"/>
        <v>0</v>
      </c>
      <c r="AM15312" s="340">
        <f t="shared" si="2400"/>
        <v>0</v>
      </c>
    </row>
    <row r="15313" spans="1:39" x14ac:dyDescent="0.35">
      <c r="A15313" s="337">
        <v>37226</v>
      </c>
      <c r="B15313" s="338">
        <f t="shared" si="2394"/>
        <v>2001</v>
      </c>
      <c r="C15313" s="338">
        <f t="shared" si="2395"/>
        <v>12</v>
      </c>
      <c r="D15313" s="338">
        <f t="shared" si="2396"/>
        <v>1</v>
      </c>
      <c r="E15313" s="334">
        <v>0</v>
      </c>
      <c r="F15313" s="334">
        <v>0</v>
      </c>
      <c r="G15313" s="334">
        <v>0</v>
      </c>
      <c r="H15313" s="334">
        <v>0</v>
      </c>
      <c r="I15313" s="334">
        <v>0</v>
      </c>
      <c r="J15313" s="334">
        <v>0</v>
      </c>
      <c r="K15313" s="334">
        <v>0</v>
      </c>
      <c r="L15313" s="334">
        <v>0</v>
      </c>
      <c r="M15313" s="334">
        <v>0</v>
      </c>
      <c r="N15313" s="334">
        <v>0</v>
      </c>
      <c r="O15313" s="334">
        <v>0</v>
      </c>
      <c r="P15313" s="334">
        <v>0</v>
      </c>
      <c r="Q15313" s="334">
        <v>0</v>
      </c>
      <c r="R15313" s="334">
        <v>0</v>
      </c>
      <c r="S15313" s="334">
        <v>0</v>
      </c>
      <c r="T15313" s="334">
        <v>0</v>
      </c>
      <c r="U15313" s="334">
        <v>0</v>
      </c>
      <c r="V15313" s="334">
        <v>0</v>
      </c>
      <c r="W15313" s="334">
        <v>0</v>
      </c>
      <c r="X15313" s="334">
        <v>0</v>
      </c>
      <c r="Y15313" s="334">
        <v>0</v>
      </c>
      <c r="Z15313" s="334">
        <v>0</v>
      </c>
      <c r="AA15313" s="334">
        <v>0</v>
      </c>
      <c r="AB15313" s="334">
        <v>0</v>
      </c>
      <c r="AD15313" s="334">
        <v>0</v>
      </c>
      <c r="AE15313" s="334">
        <f t="shared" si="2397"/>
        <v>0</v>
      </c>
      <c r="AF15313" s="334">
        <f t="shared" si="2398"/>
        <v>0</v>
      </c>
      <c r="AG15313" s="340">
        <f t="shared" si="2399"/>
        <v>0</v>
      </c>
      <c r="AI15313" s="340">
        <f t="shared" si="2400"/>
        <v>0</v>
      </c>
      <c r="AJ15313" s="340">
        <f t="shared" si="2400"/>
        <v>0</v>
      </c>
      <c r="AK15313" s="340">
        <f t="shared" si="2400"/>
        <v>0</v>
      </c>
      <c r="AL15313" s="340">
        <f t="shared" si="2400"/>
        <v>0</v>
      </c>
      <c r="AM15313" s="340">
        <f t="shared" si="2400"/>
        <v>0</v>
      </c>
    </row>
    <row r="15314" spans="1:39" x14ac:dyDescent="0.35">
      <c r="A15314" s="337">
        <v>37227</v>
      </c>
      <c r="B15314" s="338">
        <f t="shared" si="2394"/>
        <v>2001</v>
      </c>
      <c r="C15314" s="338">
        <f t="shared" si="2395"/>
        <v>12</v>
      </c>
      <c r="D15314" s="338">
        <f t="shared" si="2396"/>
        <v>2</v>
      </c>
      <c r="E15314" s="334">
        <v>0</v>
      </c>
      <c r="F15314" s="334">
        <v>0</v>
      </c>
      <c r="G15314" s="334">
        <v>0</v>
      </c>
      <c r="H15314" s="334">
        <v>0</v>
      </c>
      <c r="I15314" s="334">
        <v>0</v>
      </c>
      <c r="J15314" s="334">
        <v>0</v>
      </c>
      <c r="K15314" s="334">
        <v>0</v>
      </c>
      <c r="L15314" s="334">
        <v>0</v>
      </c>
      <c r="M15314" s="334">
        <v>0</v>
      </c>
      <c r="N15314" s="334">
        <v>0</v>
      </c>
      <c r="O15314" s="334">
        <v>0</v>
      </c>
      <c r="P15314" s="334">
        <v>0</v>
      </c>
      <c r="Q15314" s="334">
        <v>0</v>
      </c>
      <c r="R15314" s="334">
        <v>0</v>
      </c>
      <c r="S15314" s="334">
        <v>0</v>
      </c>
      <c r="T15314" s="334">
        <v>0</v>
      </c>
      <c r="U15314" s="334">
        <v>0</v>
      </c>
      <c r="V15314" s="334">
        <v>0</v>
      </c>
      <c r="W15314" s="334">
        <v>0</v>
      </c>
      <c r="X15314" s="334">
        <v>0</v>
      </c>
      <c r="Y15314" s="334">
        <v>0</v>
      </c>
      <c r="Z15314" s="334">
        <v>0</v>
      </c>
      <c r="AA15314" s="334">
        <v>0</v>
      </c>
      <c r="AB15314" s="334">
        <v>0</v>
      </c>
      <c r="AD15314" s="334">
        <v>0</v>
      </c>
      <c r="AE15314" s="334">
        <f t="shared" si="2397"/>
        <v>0</v>
      </c>
      <c r="AF15314" s="334">
        <f t="shared" si="2398"/>
        <v>0</v>
      </c>
      <c r="AG15314" s="340">
        <f t="shared" si="2399"/>
        <v>0</v>
      </c>
      <c r="AI15314" s="340">
        <f t="shared" si="2400"/>
        <v>0</v>
      </c>
      <c r="AJ15314" s="340">
        <f t="shared" si="2400"/>
        <v>0</v>
      </c>
      <c r="AK15314" s="340">
        <f t="shared" si="2400"/>
        <v>0</v>
      </c>
      <c r="AL15314" s="340">
        <f t="shared" si="2400"/>
        <v>0</v>
      </c>
      <c r="AM15314" s="340">
        <f t="shared" si="2400"/>
        <v>0</v>
      </c>
    </row>
    <row r="15315" spans="1:39" x14ac:dyDescent="0.35">
      <c r="A15315" s="337">
        <v>37228</v>
      </c>
      <c r="B15315" s="338">
        <f t="shared" si="2394"/>
        <v>2001</v>
      </c>
      <c r="C15315" s="338">
        <f t="shared" si="2395"/>
        <v>12</v>
      </c>
      <c r="D15315" s="338">
        <f t="shared" si="2396"/>
        <v>3</v>
      </c>
      <c r="E15315" s="334">
        <v>0</v>
      </c>
      <c r="F15315" s="334">
        <v>0</v>
      </c>
      <c r="G15315" s="334">
        <v>0</v>
      </c>
      <c r="H15315" s="334">
        <v>0</v>
      </c>
      <c r="I15315" s="334">
        <v>0</v>
      </c>
      <c r="J15315" s="334">
        <v>0</v>
      </c>
      <c r="K15315" s="334">
        <v>0</v>
      </c>
      <c r="L15315" s="334">
        <v>0</v>
      </c>
      <c r="M15315" s="334">
        <v>0</v>
      </c>
      <c r="N15315" s="334">
        <v>0</v>
      </c>
      <c r="O15315" s="334">
        <v>0</v>
      </c>
      <c r="P15315" s="334">
        <v>0</v>
      </c>
      <c r="Q15315" s="334">
        <v>0</v>
      </c>
      <c r="R15315" s="334">
        <v>0</v>
      </c>
      <c r="S15315" s="334">
        <v>0</v>
      </c>
      <c r="T15315" s="334">
        <v>0</v>
      </c>
      <c r="U15315" s="334">
        <v>0</v>
      </c>
      <c r="V15315" s="334">
        <v>0</v>
      </c>
      <c r="W15315" s="334">
        <v>0</v>
      </c>
      <c r="X15315" s="334">
        <v>0</v>
      </c>
      <c r="Y15315" s="334">
        <v>0</v>
      </c>
      <c r="Z15315" s="334">
        <v>0</v>
      </c>
      <c r="AA15315" s="334">
        <v>0</v>
      </c>
      <c r="AB15315" s="334">
        <v>0</v>
      </c>
      <c r="AD15315" s="334">
        <v>0</v>
      </c>
      <c r="AE15315" s="334">
        <f t="shared" si="2397"/>
        <v>0</v>
      </c>
      <c r="AF15315" s="334">
        <f t="shared" si="2398"/>
        <v>0</v>
      </c>
      <c r="AG15315" s="340">
        <f t="shared" si="2399"/>
        <v>0</v>
      </c>
      <c r="AI15315" s="340">
        <f t="shared" si="2400"/>
        <v>0</v>
      </c>
      <c r="AJ15315" s="340">
        <f t="shared" si="2400"/>
        <v>0</v>
      </c>
      <c r="AK15315" s="340">
        <f t="shared" si="2400"/>
        <v>0</v>
      </c>
      <c r="AL15315" s="340">
        <f t="shared" si="2400"/>
        <v>0</v>
      </c>
      <c r="AM15315" s="340">
        <f t="shared" si="2400"/>
        <v>0</v>
      </c>
    </row>
    <row r="15316" spans="1:39" x14ac:dyDescent="0.35">
      <c r="A15316" s="337">
        <v>37229</v>
      </c>
      <c r="B15316" s="338">
        <f t="shared" si="2394"/>
        <v>2001</v>
      </c>
      <c r="C15316" s="338">
        <f t="shared" si="2395"/>
        <v>12</v>
      </c>
      <c r="D15316" s="338">
        <f t="shared" si="2396"/>
        <v>4</v>
      </c>
      <c r="E15316" s="334">
        <v>0</v>
      </c>
      <c r="F15316" s="334">
        <v>0</v>
      </c>
      <c r="G15316" s="334">
        <v>0</v>
      </c>
      <c r="H15316" s="334">
        <v>0</v>
      </c>
      <c r="I15316" s="334">
        <v>0</v>
      </c>
      <c r="J15316" s="334">
        <v>0</v>
      </c>
      <c r="K15316" s="334">
        <v>0</v>
      </c>
      <c r="L15316" s="334">
        <v>0</v>
      </c>
      <c r="M15316" s="334">
        <v>0</v>
      </c>
      <c r="N15316" s="334">
        <v>0</v>
      </c>
      <c r="O15316" s="334">
        <v>0</v>
      </c>
      <c r="P15316" s="334">
        <v>0</v>
      </c>
      <c r="Q15316" s="334">
        <v>0</v>
      </c>
      <c r="R15316" s="334">
        <v>0</v>
      </c>
      <c r="S15316" s="334">
        <v>0</v>
      </c>
      <c r="T15316" s="334">
        <v>0</v>
      </c>
      <c r="U15316" s="334">
        <v>0</v>
      </c>
      <c r="V15316" s="334">
        <v>0</v>
      </c>
      <c r="W15316" s="334">
        <v>0</v>
      </c>
      <c r="X15316" s="334">
        <v>0</v>
      </c>
      <c r="Y15316" s="334">
        <v>0</v>
      </c>
      <c r="Z15316" s="334">
        <v>0</v>
      </c>
      <c r="AA15316" s="334">
        <v>0</v>
      </c>
      <c r="AB15316" s="334">
        <v>0</v>
      </c>
      <c r="AD15316" s="334">
        <v>0</v>
      </c>
      <c r="AE15316" s="334">
        <f t="shared" si="2397"/>
        <v>0</v>
      </c>
      <c r="AF15316" s="334">
        <f t="shared" si="2398"/>
        <v>0</v>
      </c>
      <c r="AG15316" s="340">
        <f t="shared" si="2399"/>
        <v>0</v>
      </c>
      <c r="AI15316" s="340">
        <f t="shared" ref="AI15316:AM15331" si="2401">IF($C15316=AI$1,$AF15316,0)</f>
        <v>0</v>
      </c>
      <c r="AJ15316" s="340">
        <f t="shared" si="2401"/>
        <v>0</v>
      </c>
      <c r="AK15316" s="340">
        <f t="shared" si="2401"/>
        <v>0</v>
      </c>
      <c r="AL15316" s="340">
        <f t="shared" si="2401"/>
        <v>0</v>
      </c>
      <c r="AM15316" s="340">
        <f t="shared" si="2401"/>
        <v>0</v>
      </c>
    </row>
    <row r="15317" spans="1:39" x14ac:dyDescent="0.35">
      <c r="A15317" s="337">
        <v>37230</v>
      </c>
      <c r="B15317" s="338">
        <f t="shared" si="2394"/>
        <v>2001</v>
      </c>
      <c r="C15317" s="338">
        <f t="shared" si="2395"/>
        <v>12</v>
      </c>
      <c r="D15317" s="338">
        <f t="shared" si="2396"/>
        <v>5</v>
      </c>
      <c r="E15317" s="334">
        <v>0</v>
      </c>
      <c r="F15317" s="334">
        <v>0</v>
      </c>
      <c r="G15317" s="334">
        <v>0</v>
      </c>
      <c r="H15317" s="334">
        <v>0</v>
      </c>
      <c r="I15317" s="334">
        <v>0</v>
      </c>
      <c r="J15317" s="334">
        <v>0</v>
      </c>
      <c r="K15317" s="334">
        <v>0</v>
      </c>
      <c r="L15317" s="334">
        <v>0</v>
      </c>
      <c r="M15317" s="334">
        <v>0</v>
      </c>
      <c r="N15317" s="334">
        <v>0</v>
      </c>
      <c r="O15317" s="334">
        <v>0</v>
      </c>
      <c r="P15317" s="334">
        <v>0</v>
      </c>
      <c r="Q15317" s="334">
        <v>0</v>
      </c>
      <c r="R15317" s="334">
        <v>0</v>
      </c>
      <c r="S15317" s="334">
        <v>0</v>
      </c>
      <c r="T15317" s="334">
        <v>0</v>
      </c>
      <c r="U15317" s="334">
        <v>0</v>
      </c>
      <c r="V15317" s="334">
        <v>0</v>
      </c>
      <c r="W15317" s="334">
        <v>0</v>
      </c>
      <c r="X15317" s="334">
        <v>0</v>
      </c>
      <c r="Y15317" s="334">
        <v>0</v>
      </c>
      <c r="Z15317" s="334">
        <v>0</v>
      </c>
      <c r="AA15317" s="334">
        <v>0</v>
      </c>
      <c r="AB15317" s="334">
        <v>0</v>
      </c>
      <c r="AD15317" s="334">
        <v>0</v>
      </c>
      <c r="AE15317" s="334">
        <f t="shared" si="2397"/>
        <v>0</v>
      </c>
      <c r="AF15317" s="334">
        <f t="shared" si="2398"/>
        <v>0</v>
      </c>
      <c r="AG15317" s="340">
        <f t="shared" si="2399"/>
        <v>0</v>
      </c>
      <c r="AI15317" s="340">
        <f t="shared" si="2401"/>
        <v>0</v>
      </c>
      <c r="AJ15317" s="340">
        <f t="shared" si="2401"/>
        <v>0</v>
      </c>
      <c r="AK15317" s="340">
        <f t="shared" si="2401"/>
        <v>0</v>
      </c>
      <c r="AL15317" s="340">
        <f t="shared" si="2401"/>
        <v>0</v>
      </c>
      <c r="AM15317" s="340">
        <f t="shared" si="2401"/>
        <v>0</v>
      </c>
    </row>
    <row r="15318" spans="1:39" x14ac:dyDescent="0.35">
      <c r="A15318" s="337">
        <v>37231</v>
      </c>
      <c r="B15318" s="338">
        <f t="shared" si="2394"/>
        <v>2001</v>
      </c>
      <c r="C15318" s="338">
        <f t="shared" si="2395"/>
        <v>12</v>
      </c>
      <c r="D15318" s="338">
        <f t="shared" si="2396"/>
        <v>6</v>
      </c>
      <c r="E15318" s="334">
        <v>0</v>
      </c>
      <c r="F15318" s="334">
        <v>0</v>
      </c>
      <c r="G15318" s="334">
        <v>0</v>
      </c>
      <c r="H15318" s="334">
        <v>0</v>
      </c>
      <c r="I15318" s="334">
        <v>0</v>
      </c>
      <c r="J15318" s="334">
        <v>0</v>
      </c>
      <c r="K15318" s="334">
        <v>0</v>
      </c>
      <c r="L15318" s="334">
        <v>0</v>
      </c>
      <c r="M15318" s="334">
        <v>0</v>
      </c>
      <c r="N15318" s="334">
        <v>0</v>
      </c>
      <c r="O15318" s="334">
        <v>0</v>
      </c>
      <c r="P15318" s="334">
        <v>0</v>
      </c>
      <c r="Q15318" s="334">
        <v>0</v>
      </c>
      <c r="R15318" s="334">
        <v>0</v>
      </c>
      <c r="S15318" s="334">
        <v>0</v>
      </c>
      <c r="T15318" s="334">
        <v>0</v>
      </c>
      <c r="U15318" s="334">
        <v>0</v>
      </c>
      <c r="V15318" s="334">
        <v>0</v>
      </c>
      <c r="W15318" s="334">
        <v>0</v>
      </c>
      <c r="X15318" s="334">
        <v>0</v>
      </c>
      <c r="Y15318" s="334">
        <v>0</v>
      </c>
      <c r="Z15318" s="334">
        <v>0</v>
      </c>
      <c r="AA15318" s="334">
        <v>0</v>
      </c>
      <c r="AB15318" s="334">
        <v>0</v>
      </c>
      <c r="AD15318" s="334">
        <v>0</v>
      </c>
      <c r="AE15318" s="334">
        <f t="shared" si="2397"/>
        <v>0</v>
      </c>
      <c r="AF15318" s="334">
        <f t="shared" si="2398"/>
        <v>0</v>
      </c>
      <c r="AG15318" s="340">
        <f t="shared" si="2399"/>
        <v>0</v>
      </c>
      <c r="AI15318" s="340">
        <f t="shared" si="2401"/>
        <v>0</v>
      </c>
      <c r="AJ15318" s="340">
        <f t="shared" si="2401"/>
        <v>0</v>
      </c>
      <c r="AK15318" s="340">
        <f t="shared" si="2401"/>
        <v>0</v>
      </c>
      <c r="AL15318" s="340">
        <f t="shared" si="2401"/>
        <v>0</v>
      </c>
      <c r="AM15318" s="340">
        <f t="shared" si="2401"/>
        <v>0</v>
      </c>
    </row>
    <row r="15319" spans="1:39" x14ac:dyDescent="0.35">
      <c r="A15319" s="337">
        <v>37232</v>
      </c>
      <c r="B15319" s="338">
        <f t="shared" si="2394"/>
        <v>2001</v>
      </c>
      <c r="C15319" s="338">
        <f t="shared" si="2395"/>
        <v>12</v>
      </c>
      <c r="D15319" s="338">
        <f t="shared" si="2396"/>
        <v>7</v>
      </c>
      <c r="E15319" s="334">
        <v>0</v>
      </c>
      <c r="F15319" s="334">
        <v>0</v>
      </c>
      <c r="G15319" s="334">
        <v>0</v>
      </c>
      <c r="H15319" s="334">
        <v>0</v>
      </c>
      <c r="I15319" s="334">
        <v>0</v>
      </c>
      <c r="J15319" s="334">
        <v>0</v>
      </c>
      <c r="K15319" s="334">
        <v>0</v>
      </c>
      <c r="L15319" s="334">
        <v>0</v>
      </c>
      <c r="M15319" s="334">
        <v>0</v>
      </c>
      <c r="N15319" s="334">
        <v>0</v>
      </c>
      <c r="O15319" s="334">
        <v>0</v>
      </c>
      <c r="P15319" s="334">
        <v>0</v>
      </c>
      <c r="Q15319" s="334">
        <v>0</v>
      </c>
      <c r="R15319" s="334">
        <v>0</v>
      </c>
      <c r="S15319" s="334">
        <v>0</v>
      </c>
      <c r="T15319" s="334">
        <v>0</v>
      </c>
      <c r="U15319" s="334">
        <v>0</v>
      </c>
      <c r="V15319" s="334">
        <v>0</v>
      </c>
      <c r="W15319" s="334">
        <v>0</v>
      </c>
      <c r="X15319" s="334">
        <v>0</v>
      </c>
      <c r="Y15319" s="334">
        <v>0</v>
      </c>
      <c r="Z15319" s="334">
        <v>0</v>
      </c>
      <c r="AA15319" s="334">
        <v>0</v>
      </c>
      <c r="AB15319" s="334">
        <v>0</v>
      </c>
      <c r="AD15319" s="334">
        <v>0</v>
      </c>
      <c r="AE15319" s="334">
        <f t="shared" si="2397"/>
        <v>0</v>
      </c>
      <c r="AF15319" s="334">
        <f t="shared" si="2398"/>
        <v>0</v>
      </c>
      <c r="AG15319" s="340">
        <f t="shared" si="2399"/>
        <v>0</v>
      </c>
      <c r="AI15319" s="340">
        <f t="shared" si="2401"/>
        <v>0</v>
      </c>
      <c r="AJ15319" s="340">
        <f t="shared" si="2401"/>
        <v>0</v>
      </c>
      <c r="AK15319" s="340">
        <f t="shared" si="2401"/>
        <v>0</v>
      </c>
      <c r="AL15319" s="340">
        <f t="shared" si="2401"/>
        <v>0</v>
      </c>
      <c r="AM15319" s="340">
        <f t="shared" si="2401"/>
        <v>0</v>
      </c>
    </row>
    <row r="15320" spans="1:39" x14ac:dyDescent="0.35">
      <c r="A15320" s="337">
        <v>37233</v>
      </c>
      <c r="B15320" s="338">
        <f t="shared" si="2394"/>
        <v>2001</v>
      </c>
      <c r="C15320" s="338">
        <f t="shared" si="2395"/>
        <v>12</v>
      </c>
      <c r="D15320" s="338">
        <f t="shared" si="2396"/>
        <v>8</v>
      </c>
      <c r="E15320" s="334">
        <v>0</v>
      </c>
      <c r="F15320" s="334">
        <v>0</v>
      </c>
      <c r="G15320" s="334">
        <v>0</v>
      </c>
      <c r="H15320" s="334">
        <v>0</v>
      </c>
      <c r="I15320" s="334">
        <v>0</v>
      </c>
      <c r="J15320" s="334">
        <v>0</v>
      </c>
      <c r="K15320" s="334">
        <v>0</v>
      </c>
      <c r="L15320" s="334">
        <v>0</v>
      </c>
      <c r="M15320" s="334">
        <v>0</v>
      </c>
      <c r="N15320" s="334">
        <v>0</v>
      </c>
      <c r="O15320" s="334">
        <v>0</v>
      </c>
      <c r="P15320" s="334">
        <v>0</v>
      </c>
      <c r="Q15320" s="334">
        <v>0</v>
      </c>
      <c r="R15320" s="334">
        <v>0</v>
      </c>
      <c r="S15320" s="334">
        <v>0</v>
      </c>
      <c r="T15320" s="334">
        <v>0</v>
      </c>
      <c r="U15320" s="334">
        <v>0</v>
      </c>
      <c r="V15320" s="334">
        <v>0</v>
      </c>
      <c r="W15320" s="334">
        <v>0</v>
      </c>
      <c r="X15320" s="334">
        <v>0</v>
      </c>
      <c r="Y15320" s="334">
        <v>0</v>
      </c>
      <c r="Z15320" s="334">
        <v>0</v>
      </c>
      <c r="AA15320" s="334">
        <v>0</v>
      </c>
      <c r="AB15320" s="334">
        <v>0</v>
      </c>
      <c r="AD15320" s="334">
        <v>0</v>
      </c>
      <c r="AE15320" s="334">
        <f t="shared" si="2397"/>
        <v>0</v>
      </c>
      <c r="AF15320" s="334">
        <f t="shared" si="2398"/>
        <v>0</v>
      </c>
      <c r="AG15320" s="340">
        <f t="shared" si="2399"/>
        <v>0</v>
      </c>
      <c r="AI15320" s="340">
        <f t="shared" si="2401"/>
        <v>0</v>
      </c>
      <c r="AJ15320" s="340">
        <f t="shared" si="2401"/>
        <v>0</v>
      </c>
      <c r="AK15320" s="340">
        <f t="shared" si="2401"/>
        <v>0</v>
      </c>
      <c r="AL15320" s="340">
        <f t="shared" si="2401"/>
        <v>0</v>
      </c>
      <c r="AM15320" s="340">
        <f t="shared" si="2401"/>
        <v>0</v>
      </c>
    </row>
    <row r="15321" spans="1:39" x14ac:dyDescent="0.35">
      <c r="A15321" s="337">
        <v>37234</v>
      </c>
      <c r="B15321" s="338">
        <f t="shared" si="2394"/>
        <v>2001</v>
      </c>
      <c r="C15321" s="338">
        <f t="shared" si="2395"/>
        <v>12</v>
      </c>
      <c r="D15321" s="338">
        <f t="shared" si="2396"/>
        <v>9</v>
      </c>
      <c r="E15321" s="334">
        <v>0</v>
      </c>
      <c r="F15321" s="334">
        <v>0</v>
      </c>
      <c r="G15321" s="334">
        <v>0</v>
      </c>
      <c r="H15321" s="334">
        <v>0</v>
      </c>
      <c r="I15321" s="334">
        <v>0</v>
      </c>
      <c r="J15321" s="334">
        <v>0</v>
      </c>
      <c r="K15321" s="334">
        <v>0.4</v>
      </c>
      <c r="L15321" s="334">
        <v>0.4</v>
      </c>
      <c r="M15321" s="334">
        <v>0.4</v>
      </c>
      <c r="N15321" s="334">
        <v>0.4</v>
      </c>
      <c r="O15321" s="334">
        <v>0.4</v>
      </c>
      <c r="P15321" s="334">
        <v>0.4</v>
      </c>
      <c r="Q15321" s="334">
        <v>0.4</v>
      </c>
      <c r="R15321" s="334">
        <v>0.4</v>
      </c>
      <c r="S15321" s="334">
        <v>0</v>
      </c>
      <c r="T15321" s="334">
        <v>0</v>
      </c>
      <c r="U15321" s="334">
        <v>0</v>
      </c>
      <c r="V15321" s="334">
        <v>0</v>
      </c>
      <c r="W15321" s="334">
        <v>0</v>
      </c>
      <c r="X15321" s="334">
        <v>0</v>
      </c>
      <c r="Y15321" s="334">
        <v>0</v>
      </c>
      <c r="Z15321" s="334">
        <v>0</v>
      </c>
      <c r="AA15321" s="334">
        <v>0</v>
      </c>
      <c r="AB15321" s="334">
        <v>0</v>
      </c>
      <c r="AD15321" s="334">
        <v>3.2</v>
      </c>
      <c r="AE15321" s="334">
        <f t="shared" si="2397"/>
        <v>3.2</v>
      </c>
      <c r="AF15321" s="334">
        <f t="shared" si="2398"/>
        <v>3.1999999999999997</v>
      </c>
      <c r="AG15321" s="340">
        <f t="shared" si="2399"/>
        <v>4.4408920985006262E-16</v>
      </c>
      <c r="AI15321" s="340">
        <f t="shared" si="2401"/>
        <v>0</v>
      </c>
      <c r="AJ15321" s="340">
        <f t="shared" si="2401"/>
        <v>0</v>
      </c>
      <c r="AK15321" s="340">
        <f t="shared" si="2401"/>
        <v>0</v>
      </c>
      <c r="AL15321" s="340">
        <f t="shared" si="2401"/>
        <v>0</v>
      </c>
      <c r="AM15321" s="340">
        <f t="shared" si="2401"/>
        <v>0</v>
      </c>
    </row>
    <row r="15322" spans="1:39" x14ac:dyDescent="0.35">
      <c r="A15322" s="337">
        <v>37235</v>
      </c>
      <c r="B15322" s="338">
        <f t="shared" si="2394"/>
        <v>2001</v>
      </c>
      <c r="C15322" s="338">
        <f t="shared" si="2395"/>
        <v>12</v>
      </c>
      <c r="D15322" s="338">
        <f t="shared" si="2396"/>
        <v>10</v>
      </c>
      <c r="E15322" s="334">
        <v>0</v>
      </c>
      <c r="F15322" s="334">
        <v>0</v>
      </c>
      <c r="G15322" s="334">
        <v>0</v>
      </c>
      <c r="H15322" s="334">
        <v>0</v>
      </c>
      <c r="I15322" s="334">
        <v>0</v>
      </c>
      <c r="J15322" s="334">
        <v>0</v>
      </c>
      <c r="K15322" s="334">
        <v>0</v>
      </c>
      <c r="L15322" s="334">
        <v>0</v>
      </c>
      <c r="M15322" s="334">
        <v>0</v>
      </c>
      <c r="N15322" s="334">
        <v>0</v>
      </c>
      <c r="O15322" s="334">
        <v>0</v>
      </c>
      <c r="P15322" s="334">
        <v>0</v>
      </c>
      <c r="Q15322" s="334">
        <v>0</v>
      </c>
      <c r="R15322" s="334">
        <v>0</v>
      </c>
      <c r="S15322" s="334">
        <v>0</v>
      </c>
      <c r="T15322" s="334">
        <v>0</v>
      </c>
      <c r="U15322" s="334">
        <v>0</v>
      </c>
      <c r="V15322" s="334">
        <v>0</v>
      </c>
      <c r="W15322" s="334">
        <v>0</v>
      </c>
      <c r="X15322" s="334">
        <v>0</v>
      </c>
      <c r="Y15322" s="334">
        <v>0</v>
      </c>
      <c r="Z15322" s="334">
        <v>0</v>
      </c>
      <c r="AA15322" s="334">
        <v>0</v>
      </c>
      <c r="AB15322" s="334">
        <v>0</v>
      </c>
      <c r="AD15322" s="334">
        <v>0</v>
      </c>
      <c r="AE15322" s="334">
        <f t="shared" si="2397"/>
        <v>0</v>
      </c>
      <c r="AF15322" s="334">
        <f t="shared" si="2398"/>
        <v>0</v>
      </c>
      <c r="AG15322" s="340">
        <f t="shared" si="2399"/>
        <v>0</v>
      </c>
      <c r="AI15322" s="340">
        <f t="shared" si="2401"/>
        <v>0</v>
      </c>
      <c r="AJ15322" s="340">
        <f t="shared" si="2401"/>
        <v>0</v>
      </c>
      <c r="AK15322" s="340">
        <f t="shared" si="2401"/>
        <v>0</v>
      </c>
      <c r="AL15322" s="340">
        <f t="shared" si="2401"/>
        <v>0</v>
      </c>
      <c r="AM15322" s="340">
        <f t="shared" si="2401"/>
        <v>0</v>
      </c>
    </row>
    <row r="15323" spans="1:39" x14ac:dyDescent="0.35">
      <c r="A15323" s="337">
        <v>37236</v>
      </c>
      <c r="B15323" s="338">
        <f t="shared" si="2394"/>
        <v>2001</v>
      </c>
      <c r="C15323" s="338">
        <f t="shared" si="2395"/>
        <v>12</v>
      </c>
      <c r="D15323" s="338">
        <f t="shared" si="2396"/>
        <v>11</v>
      </c>
      <c r="E15323" s="334">
        <v>0</v>
      </c>
      <c r="F15323" s="334">
        <v>0</v>
      </c>
      <c r="G15323" s="334">
        <v>0</v>
      </c>
      <c r="H15323" s="334">
        <v>0</v>
      </c>
      <c r="I15323" s="334">
        <v>0</v>
      </c>
      <c r="J15323" s="334">
        <v>0</v>
      </c>
      <c r="K15323" s="334">
        <v>0</v>
      </c>
      <c r="L15323" s="334">
        <v>0</v>
      </c>
      <c r="M15323" s="334">
        <v>0</v>
      </c>
      <c r="N15323" s="334">
        <v>0</v>
      </c>
      <c r="O15323" s="334">
        <v>0</v>
      </c>
      <c r="P15323" s="334">
        <v>0</v>
      </c>
      <c r="Q15323" s="334">
        <v>0</v>
      </c>
      <c r="R15323" s="334">
        <v>0</v>
      </c>
      <c r="S15323" s="334">
        <v>0</v>
      </c>
      <c r="T15323" s="334">
        <v>0</v>
      </c>
      <c r="U15323" s="334">
        <v>0</v>
      </c>
      <c r="V15323" s="334">
        <v>0</v>
      </c>
      <c r="W15323" s="334">
        <v>0</v>
      </c>
      <c r="X15323" s="334">
        <v>0</v>
      </c>
      <c r="Y15323" s="334">
        <v>0</v>
      </c>
      <c r="Z15323" s="334">
        <v>0</v>
      </c>
      <c r="AA15323" s="334">
        <v>0</v>
      </c>
      <c r="AB15323" s="334">
        <v>0</v>
      </c>
      <c r="AD15323" s="334">
        <v>0</v>
      </c>
      <c r="AE15323" s="334">
        <f t="shared" si="2397"/>
        <v>0</v>
      </c>
      <c r="AF15323" s="334">
        <f t="shared" si="2398"/>
        <v>0</v>
      </c>
      <c r="AG15323" s="340">
        <f t="shared" si="2399"/>
        <v>0</v>
      </c>
      <c r="AI15323" s="340">
        <f t="shared" si="2401"/>
        <v>0</v>
      </c>
      <c r="AJ15323" s="340">
        <f t="shared" si="2401"/>
        <v>0</v>
      </c>
      <c r="AK15323" s="340">
        <f t="shared" si="2401"/>
        <v>0</v>
      </c>
      <c r="AL15323" s="340">
        <f t="shared" si="2401"/>
        <v>0</v>
      </c>
      <c r="AM15323" s="340">
        <f t="shared" si="2401"/>
        <v>0</v>
      </c>
    </row>
    <row r="15324" spans="1:39" x14ac:dyDescent="0.35">
      <c r="A15324" s="337">
        <v>37237</v>
      </c>
      <c r="B15324" s="338">
        <f t="shared" si="2394"/>
        <v>2001</v>
      </c>
      <c r="C15324" s="338">
        <f t="shared" si="2395"/>
        <v>12</v>
      </c>
      <c r="D15324" s="338">
        <f t="shared" si="2396"/>
        <v>12</v>
      </c>
      <c r="E15324" s="334">
        <v>0</v>
      </c>
      <c r="F15324" s="334">
        <v>0</v>
      </c>
      <c r="G15324" s="334">
        <v>0</v>
      </c>
      <c r="H15324" s="334">
        <v>0</v>
      </c>
      <c r="I15324" s="334">
        <v>0</v>
      </c>
      <c r="J15324" s="334">
        <v>0</v>
      </c>
      <c r="K15324" s="334">
        <v>0</v>
      </c>
      <c r="L15324" s="334">
        <v>0</v>
      </c>
      <c r="M15324" s="334">
        <v>0</v>
      </c>
      <c r="N15324" s="334">
        <v>0</v>
      </c>
      <c r="O15324" s="334">
        <v>0</v>
      </c>
      <c r="P15324" s="334">
        <v>0</v>
      </c>
      <c r="Q15324" s="334">
        <v>0</v>
      </c>
      <c r="R15324" s="334">
        <v>0</v>
      </c>
      <c r="S15324" s="334">
        <v>0</v>
      </c>
      <c r="T15324" s="334">
        <v>0</v>
      </c>
      <c r="U15324" s="334">
        <v>0</v>
      </c>
      <c r="V15324" s="334">
        <v>0</v>
      </c>
      <c r="W15324" s="334">
        <v>0</v>
      </c>
      <c r="X15324" s="334">
        <v>0</v>
      </c>
      <c r="Y15324" s="334">
        <v>0</v>
      </c>
      <c r="Z15324" s="334">
        <v>0</v>
      </c>
      <c r="AA15324" s="334">
        <v>0</v>
      </c>
      <c r="AB15324" s="334">
        <v>0</v>
      </c>
      <c r="AD15324" s="334">
        <v>0</v>
      </c>
      <c r="AE15324" s="334">
        <f t="shared" si="2397"/>
        <v>0</v>
      </c>
      <c r="AF15324" s="334">
        <f t="shared" si="2398"/>
        <v>0</v>
      </c>
      <c r="AG15324" s="340">
        <f t="shared" si="2399"/>
        <v>0</v>
      </c>
      <c r="AI15324" s="340">
        <f t="shared" si="2401"/>
        <v>0</v>
      </c>
      <c r="AJ15324" s="340">
        <f t="shared" si="2401"/>
        <v>0</v>
      </c>
      <c r="AK15324" s="340">
        <f t="shared" si="2401"/>
        <v>0</v>
      </c>
      <c r="AL15324" s="340">
        <f t="shared" si="2401"/>
        <v>0</v>
      </c>
      <c r="AM15324" s="340">
        <f t="shared" si="2401"/>
        <v>0</v>
      </c>
    </row>
    <row r="15325" spans="1:39" x14ac:dyDescent="0.35">
      <c r="A15325" s="337">
        <v>37238</v>
      </c>
      <c r="B15325" s="338">
        <f t="shared" si="2394"/>
        <v>2001</v>
      </c>
      <c r="C15325" s="338">
        <f t="shared" si="2395"/>
        <v>12</v>
      </c>
      <c r="D15325" s="338">
        <f t="shared" si="2396"/>
        <v>13</v>
      </c>
      <c r="E15325" s="334">
        <v>0</v>
      </c>
      <c r="F15325" s="334">
        <v>0</v>
      </c>
      <c r="G15325" s="334">
        <v>0</v>
      </c>
      <c r="H15325" s="334">
        <v>0</v>
      </c>
      <c r="I15325" s="334">
        <v>0</v>
      </c>
      <c r="J15325" s="334">
        <v>0</v>
      </c>
      <c r="K15325" s="334">
        <v>0</v>
      </c>
      <c r="L15325" s="334">
        <v>0</v>
      </c>
      <c r="M15325" s="334">
        <v>0</v>
      </c>
      <c r="N15325" s="334">
        <v>0</v>
      </c>
      <c r="O15325" s="334">
        <v>0</v>
      </c>
      <c r="P15325" s="334">
        <v>0</v>
      </c>
      <c r="Q15325" s="334">
        <v>0</v>
      </c>
      <c r="R15325" s="334">
        <v>0</v>
      </c>
      <c r="S15325" s="334">
        <v>0</v>
      </c>
      <c r="T15325" s="334">
        <v>0</v>
      </c>
      <c r="U15325" s="334">
        <v>0</v>
      </c>
      <c r="V15325" s="334">
        <v>0</v>
      </c>
      <c r="W15325" s="334">
        <v>0</v>
      </c>
      <c r="X15325" s="334">
        <v>0</v>
      </c>
      <c r="Y15325" s="334">
        <v>0</v>
      </c>
      <c r="Z15325" s="334">
        <v>0</v>
      </c>
      <c r="AA15325" s="334">
        <v>0</v>
      </c>
      <c r="AB15325" s="334">
        <v>0</v>
      </c>
      <c r="AD15325" s="334">
        <v>0</v>
      </c>
      <c r="AE15325" s="334">
        <f t="shared" si="2397"/>
        <v>0</v>
      </c>
      <c r="AF15325" s="334">
        <f t="shared" si="2398"/>
        <v>0</v>
      </c>
      <c r="AG15325" s="340">
        <f t="shared" si="2399"/>
        <v>0</v>
      </c>
      <c r="AI15325" s="340">
        <f t="shared" si="2401"/>
        <v>0</v>
      </c>
      <c r="AJ15325" s="340">
        <f t="shared" si="2401"/>
        <v>0</v>
      </c>
      <c r="AK15325" s="340">
        <f t="shared" si="2401"/>
        <v>0</v>
      </c>
      <c r="AL15325" s="340">
        <f t="shared" si="2401"/>
        <v>0</v>
      </c>
      <c r="AM15325" s="340">
        <f t="shared" si="2401"/>
        <v>0</v>
      </c>
    </row>
    <row r="15326" spans="1:39" x14ac:dyDescent="0.35">
      <c r="A15326" s="337">
        <v>37239</v>
      </c>
      <c r="B15326" s="338">
        <f t="shared" si="2394"/>
        <v>2001</v>
      </c>
      <c r="C15326" s="338">
        <f t="shared" si="2395"/>
        <v>12</v>
      </c>
      <c r="D15326" s="338">
        <f t="shared" si="2396"/>
        <v>14</v>
      </c>
      <c r="E15326" s="334">
        <v>0</v>
      </c>
      <c r="F15326" s="334">
        <v>0</v>
      </c>
      <c r="G15326" s="334">
        <v>0</v>
      </c>
      <c r="H15326" s="334">
        <v>0</v>
      </c>
      <c r="I15326" s="334">
        <v>0</v>
      </c>
      <c r="J15326" s="334">
        <v>0</v>
      </c>
      <c r="K15326" s="334">
        <v>0</v>
      </c>
      <c r="L15326" s="334">
        <v>0</v>
      </c>
      <c r="M15326" s="334">
        <v>0</v>
      </c>
      <c r="N15326" s="334">
        <v>0</v>
      </c>
      <c r="O15326" s="334">
        <v>0</v>
      </c>
      <c r="P15326" s="334">
        <v>0</v>
      </c>
      <c r="Q15326" s="334">
        <v>0</v>
      </c>
      <c r="R15326" s="334">
        <v>0</v>
      </c>
      <c r="S15326" s="334">
        <v>0</v>
      </c>
      <c r="T15326" s="334">
        <v>0</v>
      </c>
      <c r="U15326" s="334">
        <v>0</v>
      </c>
      <c r="V15326" s="334">
        <v>0</v>
      </c>
      <c r="W15326" s="334">
        <v>0</v>
      </c>
      <c r="X15326" s="334">
        <v>0</v>
      </c>
      <c r="Y15326" s="334">
        <v>0</v>
      </c>
      <c r="Z15326" s="334">
        <v>0</v>
      </c>
      <c r="AA15326" s="334">
        <v>0</v>
      </c>
      <c r="AB15326" s="334">
        <v>0</v>
      </c>
      <c r="AD15326" s="334">
        <v>0</v>
      </c>
      <c r="AE15326" s="334">
        <f t="shared" si="2397"/>
        <v>0</v>
      </c>
      <c r="AF15326" s="334">
        <f t="shared" si="2398"/>
        <v>0</v>
      </c>
      <c r="AG15326" s="340">
        <f t="shared" si="2399"/>
        <v>0</v>
      </c>
      <c r="AI15326" s="340">
        <f t="shared" si="2401"/>
        <v>0</v>
      </c>
      <c r="AJ15326" s="340">
        <f t="shared" si="2401"/>
        <v>0</v>
      </c>
      <c r="AK15326" s="340">
        <f t="shared" si="2401"/>
        <v>0</v>
      </c>
      <c r="AL15326" s="340">
        <f t="shared" si="2401"/>
        <v>0</v>
      </c>
      <c r="AM15326" s="340">
        <f t="shared" si="2401"/>
        <v>0</v>
      </c>
    </row>
    <row r="15327" spans="1:39" x14ac:dyDescent="0.35">
      <c r="A15327" s="337">
        <v>37240</v>
      </c>
      <c r="B15327" s="338">
        <f t="shared" si="2394"/>
        <v>2001</v>
      </c>
      <c r="C15327" s="338">
        <f t="shared" si="2395"/>
        <v>12</v>
      </c>
      <c r="D15327" s="338">
        <f t="shared" si="2396"/>
        <v>15</v>
      </c>
      <c r="E15327" s="334">
        <v>0</v>
      </c>
      <c r="F15327" s="334">
        <v>0</v>
      </c>
      <c r="G15327" s="334">
        <v>0</v>
      </c>
      <c r="H15327" s="334">
        <v>0</v>
      </c>
      <c r="I15327" s="334">
        <v>0</v>
      </c>
      <c r="J15327" s="334">
        <v>0</v>
      </c>
      <c r="K15327" s="334">
        <v>0</v>
      </c>
      <c r="L15327" s="334">
        <v>0</v>
      </c>
      <c r="M15327" s="334">
        <v>0</v>
      </c>
      <c r="N15327" s="334">
        <v>0</v>
      </c>
      <c r="O15327" s="334">
        <v>0</v>
      </c>
      <c r="P15327" s="334">
        <v>0</v>
      </c>
      <c r="Q15327" s="334">
        <v>0</v>
      </c>
      <c r="R15327" s="334">
        <v>0</v>
      </c>
      <c r="S15327" s="334">
        <v>0</v>
      </c>
      <c r="T15327" s="334">
        <v>0</v>
      </c>
      <c r="U15327" s="334">
        <v>0</v>
      </c>
      <c r="V15327" s="334">
        <v>0</v>
      </c>
      <c r="W15327" s="334">
        <v>0</v>
      </c>
      <c r="X15327" s="334">
        <v>0</v>
      </c>
      <c r="Y15327" s="334">
        <v>0</v>
      </c>
      <c r="Z15327" s="334">
        <v>0</v>
      </c>
      <c r="AA15327" s="334">
        <v>0</v>
      </c>
      <c r="AB15327" s="334">
        <v>0</v>
      </c>
      <c r="AD15327" s="334">
        <v>0</v>
      </c>
      <c r="AE15327" s="334">
        <f t="shared" si="2397"/>
        <v>0</v>
      </c>
      <c r="AF15327" s="334">
        <f t="shared" si="2398"/>
        <v>0</v>
      </c>
      <c r="AG15327" s="340">
        <f t="shared" si="2399"/>
        <v>0</v>
      </c>
      <c r="AI15327" s="340">
        <f t="shared" si="2401"/>
        <v>0</v>
      </c>
      <c r="AJ15327" s="340">
        <f t="shared" si="2401"/>
        <v>0</v>
      </c>
      <c r="AK15327" s="340">
        <f t="shared" si="2401"/>
        <v>0</v>
      </c>
      <c r="AL15327" s="340">
        <f t="shared" si="2401"/>
        <v>0</v>
      </c>
      <c r="AM15327" s="340">
        <f t="shared" si="2401"/>
        <v>0</v>
      </c>
    </row>
    <row r="15328" spans="1:39" x14ac:dyDescent="0.35">
      <c r="A15328" s="337">
        <v>37241</v>
      </c>
      <c r="B15328" s="338">
        <f t="shared" si="2394"/>
        <v>2001</v>
      </c>
      <c r="C15328" s="338">
        <f t="shared" si="2395"/>
        <v>12</v>
      </c>
      <c r="D15328" s="338">
        <f t="shared" si="2396"/>
        <v>16</v>
      </c>
      <c r="E15328" s="334">
        <v>0</v>
      </c>
      <c r="F15328" s="334">
        <v>0</v>
      </c>
      <c r="G15328" s="334">
        <v>0</v>
      </c>
      <c r="H15328" s="334">
        <v>0</v>
      </c>
      <c r="I15328" s="334">
        <v>0</v>
      </c>
      <c r="J15328" s="334">
        <v>0</v>
      </c>
      <c r="K15328" s="334">
        <v>0</v>
      </c>
      <c r="L15328" s="334">
        <v>0</v>
      </c>
      <c r="M15328" s="334">
        <v>0</v>
      </c>
      <c r="N15328" s="334">
        <v>0</v>
      </c>
      <c r="O15328" s="334">
        <v>0</v>
      </c>
      <c r="P15328" s="334">
        <v>0</v>
      </c>
      <c r="Q15328" s="334">
        <v>0</v>
      </c>
      <c r="R15328" s="334">
        <v>0</v>
      </c>
      <c r="S15328" s="334">
        <v>0</v>
      </c>
      <c r="T15328" s="334">
        <v>0</v>
      </c>
      <c r="U15328" s="334">
        <v>0</v>
      </c>
      <c r="V15328" s="334">
        <v>0</v>
      </c>
      <c r="W15328" s="334">
        <v>0</v>
      </c>
      <c r="X15328" s="334">
        <v>0</v>
      </c>
      <c r="Y15328" s="334">
        <v>0</v>
      </c>
      <c r="Z15328" s="334">
        <v>0</v>
      </c>
      <c r="AA15328" s="334">
        <v>0</v>
      </c>
      <c r="AB15328" s="334">
        <v>0</v>
      </c>
      <c r="AD15328" s="334">
        <v>0</v>
      </c>
      <c r="AE15328" s="334">
        <f t="shared" si="2397"/>
        <v>0</v>
      </c>
      <c r="AF15328" s="334">
        <f t="shared" si="2398"/>
        <v>0</v>
      </c>
      <c r="AG15328" s="340">
        <f t="shared" si="2399"/>
        <v>0</v>
      </c>
      <c r="AI15328" s="340">
        <f t="shared" si="2401"/>
        <v>0</v>
      </c>
      <c r="AJ15328" s="340">
        <f t="shared" si="2401"/>
        <v>0</v>
      </c>
      <c r="AK15328" s="340">
        <f t="shared" si="2401"/>
        <v>0</v>
      </c>
      <c r="AL15328" s="340">
        <f t="shared" si="2401"/>
        <v>0</v>
      </c>
      <c r="AM15328" s="340">
        <f t="shared" si="2401"/>
        <v>0</v>
      </c>
    </row>
    <row r="15329" spans="1:39" x14ac:dyDescent="0.35">
      <c r="A15329" s="337">
        <v>37242</v>
      </c>
      <c r="B15329" s="338">
        <f t="shared" si="2394"/>
        <v>2001</v>
      </c>
      <c r="C15329" s="338">
        <f t="shared" si="2395"/>
        <v>12</v>
      </c>
      <c r="D15329" s="338">
        <f t="shared" si="2396"/>
        <v>17</v>
      </c>
      <c r="E15329" s="334">
        <v>0</v>
      </c>
      <c r="F15329" s="334">
        <v>0</v>
      </c>
      <c r="G15329" s="334">
        <v>0</v>
      </c>
      <c r="H15329" s="334">
        <v>0</v>
      </c>
      <c r="I15329" s="334">
        <v>0</v>
      </c>
      <c r="J15329" s="334">
        <v>0</v>
      </c>
      <c r="K15329" s="334">
        <v>0</v>
      </c>
      <c r="L15329" s="334">
        <v>0</v>
      </c>
      <c r="M15329" s="334">
        <v>0</v>
      </c>
      <c r="N15329" s="334">
        <v>0</v>
      </c>
      <c r="O15329" s="334">
        <v>0</v>
      </c>
      <c r="P15329" s="334">
        <v>0</v>
      </c>
      <c r="Q15329" s="334">
        <v>0</v>
      </c>
      <c r="R15329" s="334">
        <v>0</v>
      </c>
      <c r="S15329" s="334">
        <v>0</v>
      </c>
      <c r="T15329" s="334">
        <v>0</v>
      </c>
      <c r="U15329" s="334">
        <v>0</v>
      </c>
      <c r="V15329" s="334">
        <v>0</v>
      </c>
      <c r="W15329" s="334">
        <v>0</v>
      </c>
      <c r="X15329" s="334">
        <v>0</v>
      </c>
      <c r="Y15329" s="334">
        <v>0</v>
      </c>
      <c r="Z15329" s="334">
        <v>0</v>
      </c>
      <c r="AA15329" s="334">
        <v>0</v>
      </c>
      <c r="AB15329" s="334">
        <v>0</v>
      </c>
      <c r="AD15329" s="334">
        <v>0</v>
      </c>
      <c r="AE15329" s="334">
        <f t="shared" si="2397"/>
        <v>0</v>
      </c>
      <c r="AF15329" s="334">
        <f t="shared" si="2398"/>
        <v>0</v>
      </c>
      <c r="AG15329" s="340">
        <f t="shared" si="2399"/>
        <v>0</v>
      </c>
      <c r="AI15329" s="340">
        <f t="shared" si="2401"/>
        <v>0</v>
      </c>
      <c r="AJ15329" s="340">
        <f t="shared" si="2401"/>
        <v>0</v>
      </c>
      <c r="AK15329" s="340">
        <f t="shared" si="2401"/>
        <v>0</v>
      </c>
      <c r="AL15329" s="340">
        <f t="shared" si="2401"/>
        <v>0</v>
      </c>
      <c r="AM15329" s="340">
        <f t="shared" si="2401"/>
        <v>0</v>
      </c>
    </row>
    <row r="15330" spans="1:39" x14ac:dyDescent="0.35">
      <c r="A15330" s="337">
        <v>37243</v>
      </c>
      <c r="B15330" s="338">
        <f t="shared" si="2394"/>
        <v>2001</v>
      </c>
      <c r="C15330" s="338">
        <f t="shared" si="2395"/>
        <v>12</v>
      </c>
      <c r="D15330" s="338">
        <f t="shared" si="2396"/>
        <v>18</v>
      </c>
      <c r="E15330" s="334">
        <v>0</v>
      </c>
      <c r="F15330" s="334">
        <v>0</v>
      </c>
      <c r="G15330" s="334">
        <v>0</v>
      </c>
      <c r="H15330" s="334">
        <v>0</v>
      </c>
      <c r="I15330" s="334">
        <v>0</v>
      </c>
      <c r="J15330" s="334">
        <v>0</v>
      </c>
      <c r="K15330" s="334">
        <v>0</v>
      </c>
      <c r="L15330" s="334">
        <v>0</v>
      </c>
      <c r="M15330" s="334">
        <v>0</v>
      </c>
      <c r="N15330" s="334">
        <v>0</v>
      </c>
      <c r="O15330" s="334">
        <v>0</v>
      </c>
      <c r="P15330" s="334">
        <v>0</v>
      </c>
      <c r="Q15330" s="334">
        <v>0</v>
      </c>
      <c r="R15330" s="334">
        <v>0</v>
      </c>
      <c r="S15330" s="334">
        <v>0</v>
      </c>
      <c r="T15330" s="334">
        <v>0</v>
      </c>
      <c r="U15330" s="334">
        <v>0</v>
      </c>
      <c r="V15330" s="334">
        <v>0</v>
      </c>
      <c r="W15330" s="334">
        <v>0</v>
      </c>
      <c r="X15330" s="334">
        <v>0</v>
      </c>
      <c r="Y15330" s="334">
        <v>0</v>
      </c>
      <c r="Z15330" s="334">
        <v>0</v>
      </c>
      <c r="AA15330" s="334">
        <v>0</v>
      </c>
      <c r="AB15330" s="334">
        <v>0</v>
      </c>
      <c r="AD15330" s="334">
        <v>0</v>
      </c>
      <c r="AE15330" s="334">
        <f t="shared" si="2397"/>
        <v>0</v>
      </c>
      <c r="AF15330" s="334">
        <f t="shared" si="2398"/>
        <v>0</v>
      </c>
      <c r="AG15330" s="340">
        <f t="shared" si="2399"/>
        <v>0</v>
      </c>
      <c r="AI15330" s="340">
        <f t="shared" si="2401"/>
        <v>0</v>
      </c>
      <c r="AJ15330" s="340">
        <f t="shared" si="2401"/>
        <v>0</v>
      </c>
      <c r="AK15330" s="340">
        <f t="shared" si="2401"/>
        <v>0</v>
      </c>
      <c r="AL15330" s="340">
        <f t="shared" si="2401"/>
        <v>0</v>
      </c>
      <c r="AM15330" s="340">
        <f t="shared" si="2401"/>
        <v>0</v>
      </c>
    </row>
    <row r="15331" spans="1:39" x14ac:dyDescent="0.35">
      <c r="A15331" s="337">
        <v>37244</v>
      </c>
      <c r="B15331" s="338">
        <f t="shared" si="2394"/>
        <v>2001</v>
      </c>
      <c r="C15331" s="338">
        <f t="shared" si="2395"/>
        <v>12</v>
      </c>
      <c r="D15331" s="338">
        <f t="shared" si="2396"/>
        <v>19</v>
      </c>
      <c r="E15331" s="334">
        <v>0</v>
      </c>
      <c r="F15331" s="334">
        <v>0</v>
      </c>
      <c r="G15331" s="334">
        <v>0</v>
      </c>
      <c r="H15331" s="334">
        <v>0</v>
      </c>
      <c r="I15331" s="334">
        <v>0</v>
      </c>
      <c r="J15331" s="334">
        <v>0</v>
      </c>
      <c r="K15331" s="334">
        <v>0</v>
      </c>
      <c r="L15331" s="334">
        <v>0</v>
      </c>
      <c r="M15331" s="334">
        <v>0</v>
      </c>
      <c r="N15331" s="334">
        <v>0</v>
      </c>
      <c r="O15331" s="334">
        <v>0</v>
      </c>
      <c r="P15331" s="334">
        <v>0</v>
      </c>
      <c r="Q15331" s="334">
        <v>0</v>
      </c>
      <c r="R15331" s="334">
        <v>0</v>
      </c>
      <c r="S15331" s="334">
        <v>0</v>
      </c>
      <c r="T15331" s="334">
        <v>0</v>
      </c>
      <c r="U15331" s="334">
        <v>0</v>
      </c>
      <c r="V15331" s="334">
        <v>0</v>
      </c>
      <c r="W15331" s="334">
        <v>0</v>
      </c>
      <c r="X15331" s="334">
        <v>0</v>
      </c>
      <c r="Y15331" s="334">
        <v>0</v>
      </c>
      <c r="Z15331" s="334">
        <v>0</v>
      </c>
      <c r="AA15331" s="334">
        <v>0</v>
      </c>
      <c r="AB15331" s="334">
        <v>0</v>
      </c>
      <c r="AD15331" s="334">
        <v>0</v>
      </c>
      <c r="AE15331" s="334">
        <f t="shared" si="2397"/>
        <v>0</v>
      </c>
      <c r="AF15331" s="334">
        <f t="shared" si="2398"/>
        <v>0</v>
      </c>
      <c r="AG15331" s="340">
        <f t="shared" si="2399"/>
        <v>0</v>
      </c>
      <c r="AI15331" s="340">
        <f t="shared" si="2401"/>
        <v>0</v>
      </c>
      <c r="AJ15331" s="340">
        <f t="shared" si="2401"/>
        <v>0</v>
      </c>
      <c r="AK15331" s="340">
        <f t="shared" si="2401"/>
        <v>0</v>
      </c>
      <c r="AL15331" s="340">
        <f t="shared" si="2401"/>
        <v>0</v>
      </c>
      <c r="AM15331" s="340">
        <f t="shared" si="2401"/>
        <v>0</v>
      </c>
    </row>
    <row r="15332" spans="1:39" x14ac:dyDescent="0.35">
      <c r="A15332" s="337">
        <v>37245</v>
      </c>
      <c r="B15332" s="338">
        <f t="shared" si="2394"/>
        <v>2001</v>
      </c>
      <c r="C15332" s="338">
        <f t="shared" si="2395"/>
        <v>12</v>
      </c>
      <c r="D15332" s="338">
        <f t="shared" si="2396"/>
        <v>20</v>
      </c>
      <c r="E15332" s="334">
        <v>0</v>
      </c>
      <c r="F15332" s="334">
        <v>0</v>
      </c>
      <c r="G15332" s="334">
        <v>0</v>
      </c>
      <c r="H15332" s="334">
        <v>0</v>
      </c>
      <c r="I15332" s="334">
        <v>0</v>
      </c>
      <c r="J15332" s="334">
        <v>0</v>
      </c>
      <c r="K15332" s="334">
        <v>0</v>
      </c>
      <c r="L15332" s="334">
        <v>0</v>
      </c>
      <c r="M15332" s="334">
        <v>0</v>
      </c>
      <c r="N15332" s="334">
        <v>0</v>
      </c>
      <c r="O15332" s="334">
        <v>0</v>
      </c>
      <c r="P15332" s="334">
        <v>0</v>
      </c>
      <c r="Q15332" s="334">
        <v>0</v>
      </c>
      <c r="R15332" s="334">
        <v>0</v>
      </c>
      <c r="S15332" s="334">
        <v>0</v>
      </c>
      <c r="T15332" s="334">
        <v>0</v>
      </c>
      <c r="U15332" s="334">
        <v>0</v>
      </c>
      <c r="V15332" s="334">
        <v>0</v>
      </c>
      <c r="W15332" s="334">
        <v>0</v>
      </c>
      <c r="X15332" s="334">
        <v>0</v>
      </c>
      <c r="Y15332" s="334">
        <v>0</v>
      </c>
      <c r="Z15332" s="334">
        <v>0</v>
      </c>
      <c r="AA15332" s="334">
        <v>0</v>
      </c>
      <c r="AB15332" s="334">
        <v>0</v>
      </c>
      <c r="AD15332" s="334">
        <v>0</v>
      </c>
      <c r="AE15332" s="334">
        <f t="shared" si="2397"/>
        <v>0</v>
      </c>
      <c r="AF15332" s="334">
        <f t="shared" si="2398"/>
        <v>0</v>
      </c>
      <c r="AG15332" s="340">
        <f t="shared" si="2399"/>
        <v>0</v>
      </c>
      <c r="AI15332" s="340">
        <f t="shared" ref="AI15332:AM15347" si="2402">IF($C15332=AI$1,$AF15332,0)</f>
        <v>0</v>
      </c>
      <c r="AJ15332" s="340">
        <f t="shared" si="2402"/>
        <v>0</v>
      </c>
      <c r="AK15332" s="340">
        <f t="shared" si="2402"/>
        <v>0</v>
      </c>
      <c r="AL15332" s="340">
        <f t="shared" si="2402"/>
        <v>0</v>
      </c>
      <c r="AM15332" s="340">
        <f t="shared" si="2402"/>
        <v>0</v>
      </c>
    </row>
    <row r="15333" spans="1:39" x14ac:dyDescent="0.35">
      <c r="A15333" s="337">
        <v>37246</v>
      </c>
      <c r="B15333" s="338">
        <f t="shared" si="2394"/>
        <v>2001</v>
      </c>
      <c r="C15333" s="338">
        <f t="shared" si="2395"/>
        <v>12</v>
      </c>
      <c r="D15333" s="338">
        <f t="shared" si="2396"/>
        <v>21</v>
      </c>
      <c r="E15333" s="334">
        <v>0</v>
      </c>
      <c r="F15333" s="334">
        <v>0</v>
      </c>
      <c r="G15333" s="334">
        <v>0</v>
      </c>
      <c r="H15333" s="334">
        <v>0</v>
      </c>
      <c r="I15333" s="334">
        <v>0</v>
      </c>
      <c r="J15333" s="334">
        <v>0</v>
      </c>
      <c r="K15333" s="334">
        <v>0</v>
      </c>
      <c r="L15333" s="334">
        <v>0</v>
      </c>
      <c r="M15333" s="334">
        <v>0</v>
      </c>
      <c r="N15333" s="334">
        <v>0</v>
      </c>
      <c r="O15333" s="334">
        <v>0</v>
      </c>
      <c r="P15333" s="334">
        <v>0</v>
      </c>
      <c r="Q15333" s="334">
        <v>0</v>
      </c>
      <c r="R15333" s="334">
        <v>0</v>
      </c>
      <c r="S15333" s="334">
        <v>0</v>
      </c>
      <c r="T15333" s="334">
        <v>0</v>
      </c>
      <c r="U15333" s="334">
        <v>0</v>
      </c>
      <c r="V15333" s="334">
        <v>0</v>
      </c>
      <c r="W15333" s="334">
        <v>0</v>
      </c>
      <c r="X15333" s="334">
        <v>0</v>
      </c>
      <c r="Y15333" s="334">
        <v>0</v>
      </c>
      <c r="Z15333" s="334">
        <v>0</v>
      </c>
      <c r="AA15333" s="334">
        <v>0</v>
      </c>
      <c r="AB15333" s="334">
        <v>0</v>
      </c>
      <c r="AD15333" s="334">
        <v>0</v>
      </c>
      <c r="AE15333" s="334">
        <f t="shared" si="2397"/>
        <v>0</v>
      </c>
      <c r="AF15333" s="334">
        <f t="shared" si="2398"/>
        <v>0</v>
      </c>
      <c r="AG15333" s="340">
        <f t="shared" si="2399"/>
        <v>0</v>
      </c>
      <c r="AI15333" s="340">
        <f t="shared" si="2402"/>
        <v>0</v>
      </c>
      <c r="AJ15333" s="340">
        <f t="shared" si="2402"/>
        <v>0</v>
      </c>
      <c r="AK15333" s="340">
        <f t="shared" si="2402"/>
        <v>0</v>
      </c>
      <c r="AL15333" s="340">
        <f t="shared" si="2402"/>
        <v>0</v>
      </c>
      <c r="AM15333" s="340">
        <f t="shared" si="2402"/>
        <v>0</v>
      </c>
    </row>
    <row r="15334" spans="1:39" x14ac:dyDescent="0.35">
      <c r="A15334" s="337">
        <v>37247</v>
      </c>
      <c r="B15334" s="338">
        <f t="shared" si="2394"/>
        <v>2001</v>
      </c>
      <c r="C15334" s="338">
        <f t="shared" si="2395"/>
        <v>12</v>
      </c>
      <c r="D15334" s="338">
        <f t="shared" si="2396"/>
        <v>22</v>
      </c>
      <c r="E15334" s="334">
        <v>0</v>
      </c>
      <c r="F15334" s="334">
        <v>0</v>
      </c>
      <c r="G15334" s="334">
        <v>0</v>
      </c>
      <c r="H15334" s="334">
        <v>0</v>
      </c>
      <c r="I15334" s="334">
        <v>0</v>
      </c>
      <c r="J15334" s="334">
        <v>0</v>
      </c>
      <c r="K15334" s="334">
        <v>0</v>
      </c>
      <c r="L15334" s="334">
        <v>0</v>
      </c>
      <c r="M15334" s="334">
        <v>0</v>
      </c>
      <c r="N15334" s="334">
        <v>0</v>
      </c>
      <c r="O15334" s="334">
        <v>0</v>
      </c>
      <c r="P15334" s="334">
        <v>0</v>
      </c>
      <c r="Q15334" s="334">
        <v>0</v>
      </c>
      <c r="R15334" s="334">
        <v>0</v>
      </c>
      <c r="S15334" s="334">
        <v>0</v>
      </c>
      <c r="T15334" s="334">
        <v>0</v>
      </c>
      <c r="U15334" s="334">
        <v>0</v>
      </c>
      <c r="V15334" s="334">
        <v>0</v>
      </c>
      <c r="W15334" s="334">
        <v>0</v>
      </c>
      <c r="X15334" s="334">
        <v>0</v>
      </c>
      <c r="Y15334" s="334">
        <v>0</v>
      </c>
      <c r="Z15334" s="334">
        <v>0</v>
      </c>
      <c r="AA15334" s="334">
        <v>0</v>
      </c>
      <c r="AB15334" s="334">
        <v>0</v>
      </c>
      <c r="AD15334" s="334">
        <v>0</v>
      </c>
      <c r="AE15334" s="334">
        <f t="shared" si="2397"/>
        <v>0</v>
      </c>
      <c r="AF15334" s="334">
        <f t="shared" si="2398"/>
        <v>0</v>
      </c>
      <c r="AG15334" s="340">
        <f t="shared" si="2399"/>
        <v>0</v>
      </c>
      <c r="AI15334" s="340">
        <f t="shared" si="2402"/>
        <v>0</v>
      </c>
      <c r="AJ15334" s="340">
        <f t="shared" si="2402"/>
        <v>0</v>
      </c>
      <c r="AK15334" s="340">
        <f t="shared" si="2402"/>
        <v>0</v>
      </c>
      <c r="AL15334" s="340">
        <f t="shared" si="2402"/>
        <v>0</v>
      </c>
      <c r="AM15334" s="340">
        <f t="shared" si="2402"/>
        <v>0</v>
      </c>
    </row>
    <row r="15335" spans="1:39" x14ac:dyDescent="0.35">
      <c r="A15335" s="337">
        <v>37248</v>
      </c>
      <c r="B15335" s="338">
        <f t="shared" si="2394"/>
        <v>2001</v>
      </c>
      <c r="C15335" s="338">
        <f t="shared" si="2395"/>
        <v>12</v>
      </c>
      <c r="D15335" s="338">
        <f t="shared" si="2396"/>
        <v>23</v>
      </c>
      <c r="E15335" s="334">
        <v>0</v>
      </c>
      <c r="F15335" s="334">
        <v>0</v>
      </c>
      <c r="G15335" s="334">
        <v>0</v>
      </c>
      <c r="H15335" s="334">
        <v>0</v>
      </c>
      <c r="I15335" s="334">
        <v>0</v>
      </c>
      <c r="J15335" s="334">
        <v>0</v>
      </c>
      <c r="K15335" s="334">
        <v>0</v>
      </c>
      <c r="L15335" s="334">
        <v>0</v>
      </c>
      <c r="M15335" s="334">
        <v>0</v>
      </c>
      <c r="N15335" s="334">
        <v>0</v>
      </c>
      <c r="O15335" s="334">
        <v>0</v>
      </c>
      <c r="P15335" s="334">
        <v>0</v>
      </c>
      <c r="Q15335" s="334">
        <v>0</v>
      </c>
      <c r="R15335" s="334">
        <v>0</v>
      </c>
      <c r="S15335" s="334">
        <v>0</v>
      </c>
      <c r="T15335" s="334">
        <v>0</v>
      </c>
      <c r="U15335" s="334">
        <v>0</v>
      </c>
      <c r="V15335" s="334">
        <v>0</v>
      </c>
      <c r="W15335" s="334">
        <v>0</v>
      </c>
      <c r="X15335" s="334">
        <v>0</v>
      </c>
      <c r="Y15335" s="334">
        <v>0</v>
      </c>
      <c r="Z15335" s="334">
        <v>0</v>
      </c>
      <c r="AA15335" s="334">
        <v>0</v>
      </c>
      <c r="AB15335" s="334">
        <v>0</v>
      </c>
      <c r="AD15335" s="334">
        <v>0</v>
      </c>
      <c r="AE15335" s="334">
        <f t="shared" si="2397"/>
        <v>0</v>
      </c>
      <c r="AF15335" s="334">
        <f t="shared" si="2398"/>
        <v>0</v>
      </c>
      <c r="AG15335" s="340">
        <f t="shared" si="2399"/>
        <v>0</v>
      </c>
      <c r="AI15335" s="340">
        <f t="shared" si="2402"/>
        <v>0</v>
      </c>
      <c r="AJ15335" s="340">
        <f t="shared" si="2402"/>
        <v>0</v>
      </c>
      <c r="AK15335" s="340">
        <f t="shared" si="2402"/>
        <v>0</v>
      </c>
      <c r="AL15335" s="340">
        <f t="shared" si="2402"/>
        <v>0</v>
      </c>
      <c r="AM15335" s="340">
        <f t="shared" si="2402"/>
        <v>0</v>
      </c>
    </row>
    <row r="15336" spans="1:39" x14ac:dyDescent="0.35">
      <c r="A15336" s="337">
        <v>37249</v>
      </c>
      <c r="B15336" s="338">
        <f t="shared" si="2394"/>
        <v>2001</v>
      </c>
      <c r="C15336" s="338">
        <f t="shared" si="2395"/>
        <v>12</v>
      </c>
      <c r="D15336" s="338">
        <f t="shared" si="2396"/>
        <v>24</v>
      </c>
      <c r="E15336" s="334">
        <v>0</v>
      </c>
      <c r="F15336" s="334">
        <v>0</v>
      </c>
      <c r="G15336" s="334">
        <v>0</v>
      </c>
      <c r="H15336" s="334">
        <v>0</v>
      </c>
      <c r="I15336" s="334">
        <v>0</v>
      </c>
      <c r="J15336" s="334">
        <v>0</v>
      </c>
      <c r="K15336" s="334">
        <v>0</v>
      </c>
      <c r="L15336" s="334">
        <v>0</v>
      </c>
      <c r="M15336" s="334">
        <v>0</v>
      </c>
      <c r="N15336" s="334">
        <v>0</v>
      </c>
      <c r="O15336" s="334">
        <v>0</v>
      </c>
      <c r="P15336" s="334">
        <v>0</v>
      </c>
      <c r="Q15336" s="334">
        <v>0</v>
      </c>
      <c r="R15336" s="334">
        <v>0</v>
      </c>
      <c r="S15336" s="334">
        <v>0</v>
      </c>
      <c r="T15336" s="334">
        <v>0</v>
      </c>
      <c r="U15336" s="334">
        <v>0</v>
      </c>
      <c r="V15336" s="334">
        <v>0</v>
      </c>
      <c r="W15336" s="334">
        <v>0</v>
      </c>
      <c r="X15336" s="334">
        <v>0</v>
      </c>
      <c r="Y15336" s="334">
        <v>0</v>
      </c>
      <c r="Z15336" s="334">
        <v>0</v>
      </c>
      <c r="AA15336" s="334">
        <v>0</v>
      </c>
      <c r="AB15336" s="334">
        <v>0</v>
      </c>
      <c r="AD15336" s="334">
        <v>0</v>
      </c>
      <c r="AE15336" s="334">
        <f t="shared" si="2397"/>
        <v>0</v>
      </c>
      <c r="AF15336" s="334">
        <f t="shared" si="2398"/>
        <v>0</v>
      </c>
      <c r="AG15336" s="340">
        <f t="shared" si="2399"/>
        <v>0</v>
      </c>
      <c r="AI15336" s="340">
        <f t="shared" si="2402"/>
        <v>0</v>
      </c>
      <c r="AJ15336" s="340">
        <f t="shared" si="2402"/>
        <v>0</v>
      </c>
      <c r="AK15336" s="340">
        <f t="shared" si="2402"/>
        <v>0</v>
      </c>
      <c r="AL15336" s="340">
        <f t="shared" si="2402"/>
        <v>0</v>
      </c>
      <c r="AM15336" s="340">
        <f t="shared" si="2402"/>
        <v>0</v>
      </c>
    </row>
    <row r="15337" spans="1:39" x14ac:dyDescent="0.35">
      <c r="A15337" s="337">
        <v>37250</v>
      </c>
      <c r="B15337" s="338">
        <f t="shared" si="2394"/>
        <v>2001</v>
      </c>
      <c r="C15337" s="338">
        <f t="shared" si="2395"/>
        <v>12</v>
      </c>
      <c r="D15337" s="338">
        <f t="shared" si="2396"/>
        <v>25</v>
      </c>
      <c r="E15337" s="334">
        <v>0</v>
      </c>
      <c r="F15337" s="334">
        <v>0</v>
      </c>
      <c r="G15337" s="334">
        <v>0</v>
      </c>
      <c r="H15337" s="334">
        <v>0</v>
      </c>
      <c r="I15337" s="334">
        <v>0</v>
      </c>
      <c r="J15337" s="334">
        <v>0</v>
      </c>
      <c r="K15337" s="334">
        <v>0</v>
      </c>
      <c r="L15337" s="334">
        <v>0</v>
      </c>
      <c r="M15337" s="334">
        <v>0</v>
      </c>
      <c r="N15337" s="334">
        <v>0</v>
      </c>
      <c r="O15337" s="334">
        <v>0</v>
      </c>
      <c r="P15337" s="334">
        <v>0</v>
      </c>
      <c r="Q15337" s="334">
        <v>0</v>
      </c>
      <c r="R15337" s="334">
        <v>0</v>
      </c>
      <c r="S15337" s="334">
        <v>0</v>
      </c>
      <c r="T15337" s="334">
        <v>0</v>
      </c>
      <c r="U15337" s="334">
        <v>0</v>
      </c>
      <c r="V15337" s="334">
        <v>0</v>
      </c>
      <c r="W15337" s="334">
        <v>0</v>
      </c>
      <c r="X15337" s="334">
        <v>0</v>
      </c>
      <c r="Y15337" s="334">
        <v>0</v>
      </c>
      <c r="Z15337" s="334">
        <v>0</v>
      </c>
      <c r="AA15337" s="334">
        <v>0</v>
      </c>
      <c r="AB15337" s="334">
        <v>0</v>
      </c>
      <c r="AD15337" s="334">
        <v>0</v>
      </c>
      <c r="AE15337" s="334">
        <f t="shared" si="2397"/>
        <v>0</v>
      </c>
      <c r="AF15337" s="334">
        <f t="shared" si="2398"/>
        <v>0</v>
      </c>
      <c r="AG15337" s="340">
        <f t="shared" si="2399"/>
        <v>0</v>
      </c>
      <c r="AI15337" s="340">
        <f t="shared" si="2402"/>
        <v>0</v>
      </c>
      <c r="AJ15337" s="340">
        <f t="shared" si="2402"/>
        <v>0</v>
      </c>
      <c r="AK15337" s="340">
        <f t="shared" si="2402"/>
        <v>0</v>
      </c>
      <c r="AL15337" s="340">
        <f t="shared" si="2402"/>
        <v>0</v>
      </c>
      <c r="AM15337" s="340">
        <f t="shared" si="2402"/>
        <v>0</v>
      </c>
    </row>
    <row r="15338" spans="1:39" x14ac:dyDescent="0.35">
      <c r="A15338" s="337">
        <v>37251</v>
      </c>
      <c r="B15338" s="338">
        <f t="shared" si="2394"/>
        <v>2001</v>
      </c>
      <c r="C15338" s="338">
        <f t="shared" si="2395"/>
        <v>12</v>
      </c>
      <c r="D15338" s="338">
        <f t="shared" si="2396"/>
        <v>26</v>
      </c>
      <c r="E15338" s="334">
        <v>0</v>
      </c>
      <c r="F15338" s="334">
        <v>0</v>
      </c>
      <c r="G15338" s="334">
        <v>0</v>
      </c>
      <c r="H15338" s="334">
        <v>0</v>
      </c>
      <c r="I15338" s="334">
        <v>0</v>
      </c>
      <c r="J15338" s="334">
        <v>0</v>
      </c>
      <c r="K15338" s="334">
        <v>0</v>
      </c>
      <c r="L15338" s="334">
        <v>0</v>
      </c>
      <c r="M15338" s="334">
        <v>0</v>
      </c>
      <c r="N15338" s="334">
        <v>0</v>
      </c>
      <c r="O15338" s="334">
        <v>0</v>
      </c>
      <c r="P15338" s="334">
        <v>0</v>
      </c>
      <c r="Q15338" s="334">
        <v>0</v>
      </c>
      <c r="R15338" s="334">
        <v>0</v>
      </c>
      <c r="S15338" s="334">
        <v>0</v>
      </c>
      <c r="T15338" s="334">
        <v>0</v>
      </c>
      <c r="U15338" s="334">
        <v>0</v>
      </c>
      <c r="V15338" s="334">
        <v>0</v>
      </c>
      <c r="W15338" s="334">
        <v>0</v>
      </c>
      <c r="X15338" s="334">
        <v>0</v>
      </c>
      <c r="Y15338" s="334">
        <v>0</v>
      </c>
      <c r="Z15338" s="334">
        <v>0</v>
      </c>
      <c r="AA15338" s="334">
        <v>0</v>
      </c>
      <c r="AB15338" s="334">
        <v>0</v>
      </c>
      <c r="AD15338" s="334">
        <v>0</v>
      </c>
      <c r="AE15338" s="334">
        <f t="shared" si="2397"/>
        <v>0</v>
      </c>
      <c r="AF15338" s="334">
        <f t="shared" si="2398"/>
        <v>0</v>
      </c>
      <c r="AG15338" s="340">
        <f t="shared" si="2399"/>
        <v>0</v>
      </c>
      <c r="AI15338" s="340">
        <f t="shared" si="2402"/>
        <v>0</v>
      </c>
      <c r="AJ15338" s="340">
        <f t="shared" si="2402"/>
        <v>0</v>
      </c>
      <c r="AK15338" s="340">
        <f t="shared" si="2402"/>
        <v>0</v>
      </c>
      <c r="AL15338" s="340">
        <f t="shared" si="2402"/>
        <v>0</v>
      </c>
      <c r="AM15338" s="340">
        <f t="shared" si="2402"/>
        <v>0</v>
      </c>
    </row>
    <row r="15339" spans="1:39" x14ac:dyDescent="0.35">
      <c r="A15339" s="337">
        <v>37252</v>
      </c>
      <c r="B15339" s="338">
        <f t="shared" si="2394"/>
        <v>2001</v>
      </c>
      <c r="C15339" s="338">
        <f t="shared" si="2395"/>
        <v>12</v>
      </c>
      <c r="D15339" s="338">
        <f t="shared" si="2396"/>
        <v>27</v>
      </c>
      <c r="E15339" s="334">
        <v>0</v>
      </c>
      <c r="F15339" s="334">
        <v>0</v>
      </c>
      <c r="G15339" s="334">
        <v>0</v>
      </c>
      <c r="H15339" s="334">
        <v>0</v>
      </c>
      <c r="I15339" s="334">
        <v>0</v>
      </c>
      <c r="J15339" s="334">
        <v>0</v>
      </c>
      <c r="K15339" s="334">
        <v>0</v>
      </c>
      <c r="L15339" s="334">
        <v>0</v>
      </c>
      <c r="M15339" s="334">
        <v>0</v>
      </c>
      <c r="N15339" s="334">
        <v>0</v>
      </c>
      <c r="O15339" s="334">
        <v>0</v>
      </c>
      <c r="P15339" s="334">
        <v>0</v>
      </c>
      <c r="Q15339" s="334">
        <v>0</v>
      </c>
      <c r="R15339" s="334">
        <v>0</v>
      </c>
      <c r="S15339" s="334">
        <v>0</v>
      </c>
      <c r="T15339" s="334">
        <v>0</v>
      </c>
      <c r="U15339" s="334">
        <v>0</v>
      </c>
      <c r="V15339" s="334">
        <v>0</v>
      </c>
      <c r="W15339" s="334">
        <v>0</v>
      </c>
      <c r="X15339" s="334">
        <v>0</v>
      </c>
      <c r="Y15339" s="334">
        <v>0</v>
      </c>
      <c r="Z15339" s="334">
        <v>0</v>
      </c>
      <c r="AA15339" s="334">
        <v>0</v>
      </c>
      <c r="AB15339" s="334">
        <v>0</v>
      </c>
      <c r="AD15339" s="334">
        <v>0</v>
      </c>
      <c r="AE15339" s="334">
        <f t="shared" si="2397"/>
        <v>0</v>
      </c>
      <c r="AF15339" s="334">
        <f t="shared" si="2398"/>
        <v>0</v>
      </c>
      <c r="AG15339" s="340">
        <f t="shared" si="2399"/>
        <v>0</v>
      </c>
      <c r="AI15339" s="340">
        <f t="shared" si="2402"/>
        <v>0</v>
      </c>
      <c r="AJ15339" s="340">
        <f t="shared" si="2402"/>
        <v>0</v>
      </c>
      <c r="AK15339" s="340">
        <f t="shared" si="2402"/>
        <v>0</v>
      </c>
      <c r="AL15339" s="340">
        <f t="shared" si="2402"/>
        <v>0</v>
      </c>
      <c r="AM15339" s="340">
        <f t="shared" si="2402"/>
        <v>0</v>
      </c>
    </row>
    <row r="15340" spans="1:39" x14ac:dyDescent="0.35">
      <c r="A15340" s="337">
        <v>37253</v>
      </c>
      <c r="B15340" s="338">
        <f t="shared" si="2394"/>
        <v>2001</v>
      </c>
      <c r="C15340" s="338">
        <f t="shared" si="2395"/>
        <v>12</v>
      </c>
      <c r="D15340" s="338">
        <f t="shared" si="2396"/>
        <v>28</v>
      </c>
      <c r="E15340" s="334">
        <v>0</v>
      </c>
      <c r="F15340" s="334">
        <v>0</v>
      </c>
      <c r="G15340" s="334">
        <v>0</v>
      </c>
      <c r="H15340" s="334">
        <v>0</v>
      </c>
      <c r="I15340" s="334">
        <v>0</v>
      </c>
      <c r="J15340" s="334">
        <v>0</v>
      </c>
      <c r="K15340" s="334">
        <v>0</v>
      </c>
      <c r="L15340" s="334">
        <v>0.1</v>
      </c>
      <c r="M15340" s="334">
        <v>0.1</v>
      </c>
      <c r="N15340" s="334">
        <v>0.1</v>
      </c>
      <c r="O15340" s="334">
        <v>0.1</v>
      </c>
      <c r="P15340" s="334">
        <v>0.1</v>
      </c>
      <c r="Q15340" s="334">
        <v>0.1</v>
      </c>
      <c r="R15340" s="334">
        <v>0.1</v>
      </c>
      <c r="S15340" s="334">
        <v>0.1</v>
      </c>
      <c r="T15340" s="334">
        <v>0</v>
      </c>
      <c r="U15340" s="334">
        <v>0.1</v>
      </c>
      <c r="V15340" s="334">
        <v>0.1</v>
      </c>
      <c r="W15340" s="334">
        <v>0.1</v>
      </c>
      <c r="X15340" s="334">
        <v>0.1</v>
      </c>
      <c r="Y15340" s="334">
        <v>0.1</v>
      </c>
      <c r="Z15340" s="334">
        <v>0.1</v>
      </c>
      <c r="AA15340" s="334">
        <v>0.1</v>
      </c>
      <c r="AB15340" s="334">
        <v>0.1</v>
      </c>
      <c r="AD15340" s="334">
        <v>1.6</v>
      </c>
      <c r="AE15340" s="334">
        <f t="shared" si="2397"/>
        <v>1.6</v>
      </c>
      <c r="AF15340" s="334">
        <f t="shared" si="2398"/>
        <v>1.6000000000000003</v>
      </c>
      <c r="AG15340" s="340">
        <f t="shared" si="2399"/>
        <v>2.2204460492503131E-16</v>
      </c>
      <c r="AI15340" s="340">
        <f t="shared" si="2402"/>
        <v>0</v>
      </c>
      <c r="AJ15340" s="340">
        <f t="shared" si="2402"/>
        <v>0</v>
      </c>
      <c r="AK15340" s="340">
        <f t="shared" si="2402"/>
        <v>0</v>
      </c>
      <c r="AL15340" s="340">
        <f t="shared" si="2402"/>
        <v>0</v>
      </c>
      <c r="AM15340" s="340">
        <f t="shared" si="2402"/>
        <v>0</v>
      </c>
    </row>
    <row r="15341" spans="1:39" x14ac:dyDescent="0.35">
      <c r="A15341" s="337">
        <v>37254</v>
      </c>
      <c r="B15341" s="338">
        <f t="shared" si="2394"/>
        <v>2001</v>
      </c>
      <c r="C15341" s="338">
        <f t="shared" si="2395"/>
        <v>12</v>
      </c>
      <c r="D15341" s="338">
        <f t="shared" si="2396"/>
        <v>29</v>
      </c>
      <c r="E15341" s="334">
        <v>0</v>
      </c>
      <c r="F15341" s="334">
        <v>0</v>
      </c>
      <c r="G15341" s="334">
        <v>0</v>
      </c>
      <c r="H15341" s="334">
        <v>0</v>
      </c>
      <c r="I15341" s="334">
        <v>0</v>
      </c>
      <c r="J15341" s="334">
        <v>0</v>
      </c>
      <c r="K15341" s="334">
        <v>0</v>
      </c>
      <c r="L15341" s="334">
        <v>0</v>
      </c>
      <c r="M15341" s="334">
        <v>0</v>
      </c>
      <c r="N15341" s="334">
        <v>0</v>
      </c>
      <c r="O15341" s="334">
        <v>0</v>
      </c>
      <c r="P15341" s="334">
        <v>0</v>
      </c>
      <c r="Q15341" s="334">
        <v>0</v>
      </c>
      <c r="R15341" s="334">
        <v>0</v>
      </c>
      <c r="S15341" s="334">
        <v>0</v>
      </c>
      <c r="T15341" s="334">
        <v>0</v>
      </c>
      <c r="U15341" s="334">
        <v>0</v>
      </c>
      <c r="V15341" s="334">
        <v>0</v>
      </c>
      <c r="W15341" s="334">
        <v>0</v>
      </c>
      <c r="X15341" s="334">
        <v>0</v>
      </c>
      <c r="Y15341" s="334">
        <v>0</v>
      </c>
      <c r="Z15341" s="334">
        <v>0</v>
      </c>
      <c r="AA15341" s="334">
        <v>0</v>
      </c>
      <c r="AB15341" s="334">
        <v>0</v>
      </c>
      <c r="AD15341" s="334">
        <v>0</v>
      </c>
      <c r="AE15341" s="334">
        <f t="shared" si="2397"/>
        <v>0</v>
      </c>
      <c r="AF15341" s="334">
        <f t="shared" si="2398"/>
        <v>0</v>
      </c>
      <c r="AG15341" s="340">
        <f t="shared" si="2399"/>
        <v>0</v>
      </c>
      <c r="AI15341" s="340">
        <f t="shared" si="2402"/>
        <v>0</v>
      </c>
      <c r="AJ15341" s="340">
        <f t="shared" si="2402"/>
        <v>0</v>
      </c>
      <c r="AK15341" s="340">
        <f t="shared" si="2402"/>
        <v>0</v>
      </c>
      <c r="AL15341" s="340">
        <f t="shared" si="2402"/>
        <v>0</v>
      </c>
      <c r="AM15341" s="340">
        <f t="shared" si="2402"/>
        <v>0</v>
      </c>
    </row>
    <row r="15342" spans="1:39" x14ac:dyDescent="0.35">
      <c r="A15342" s="337">
        <v>37255</v>
      </c>
      <c r="B15342" s="338">
        <f t="shared" si="2394"/>
        <v>2001</v>
      </c>
      <c r="C15342" s="338">
        <f t="shared" si="2395"/>
        <v>12</v>
      </c>
      <c r="D15342" s="338">
        <f t="shared" si="2396"/>
        <v>30</v>
      </c>
      <c r="E15342" s="334">
        <v>0</v>
      </c>
      <c r="F15342" s="334">
        <v>0</v>
      </c>
      <c r="G15342" s="334">
        <v>0</v>
      </c>
      <c r="H15342" s="334">
        <v>0</v>
      </c>
      <c r="I15342" s="334">
        <v>0</v>
      </c>
      <c r="J15342" s="334">
        <v>0</v>
      </c>
      <c r="K15342" s="334">
        <v>0</v>
      </c>
      <c r="L15342" s="334">
        <v>0</v>
      </c>
      <c r="M15342" s="334">
        <v>0</v>
      </c>
      <c r="N15342" s="334">
        <v>0</v>
      </c>
      <c r="O15342" s="334">
        <v>0</v>
      </c>
      <c r="P15342" s="334">
        <v>0</v>
      </c>
      <c r="Q15342" s="334">
        <v>0</v>
      </c>
      <c r="R15342" s="334">
        <v>0</v>
      </c>
      <c r="S15342" s="334">
        <v>0</v>
      </c>
      <c r="T15342" s="334">
        <v>0</v>
      </c>
      <c r="U15342" s="334">
        <v>0</v>
      </c>
      <c r="V15342" s="334">
        <v>0</v>
      </c>
      <c r="W15342" s="334">
        <v>0</v>
      </c>
      <c r="X15342" s="334">
        <v>0</v>
      </c>
      <c r="Y15342" s="334">
        <v>0</v>
      </c>
      <c r="Z15342" s="334">
        <v>0</v>
      </c>
      <c r="AA15342" s="334">
        <v>0</v>
      </c>
      <c r="AB15342" s="334">
        <v>0</v>
      </c>
      <c r="AD15342" s="334">
        <v>0</v>
      </c>
      <c r="AE15342" s="334">
        <f t="shared" si="2397"/>
        <v>0</v>
      </c>
      <c r="AF15342" s="334">
        <f t="shared" si="2398"/>
        <v>0</v>
      </c>
      <c r="AG15342" s="340">
        <f t="shared" si="2399"/>
        <v>0</v>
      </c>
      <c r="AI15342" s="340">
        <f t="shared" si="2402"/>
        <v>0</v>
      </c>
      <c r="AJ15342" s="340">
        <f t="shared" si="2402"/>
        <v>0</v>
      </c>
      <c r="AK15342" s="340">
        <f t="shared" si="2402"/>
        <v>0</v>
      </c>
      <c r="AL15342" s="340">
        <f t="shared" si="2402"/>
        <v>0</v>
      </c>
      <c r="AM15342" s="340">
        <f t="shared" si="2402"/>
        <v>0</v>
      </c>
    </row>
    <row r="15343" spans="1:39" x14ac:dyDescent="0.35">
      <c r="A15343" s="337">
        <v>37256</v>
      </c>
      <c r="B15343" s="338">
        <f t="shared" si="2394"/>
        <v>2001</v>
      </c>
      <c r="C15343" s="338">
        <f t="shared" si="2395"/>
        <v>12</v>
      </c>
      <c r="D15343" s="338">
        <f t="shared" si="2396"/>
        <v>31</v>
      </c>
      <c r="E15343" s="334">
        <v>0</v>
      </c>
      <c r="F15343" s="334">
        <v>0</v>
      </c>
      <c r="G15343" s="334">
        <v>0</v>
      </c>
      <c r="H15343" s="334">
        <v>0</v>
      </c>
      <c r="I15343" s="334">
        <v>0</v>
      </c>
      <c r="J15343" s="334">
        <v>0</v>
      </c>
      <c r="K15343" s="334">
        <v>0</v>
      </c>
      <c r="L15343" s="334">
        <v>0</v>
      </c>
      <c r="M15343" s="334">
        <v>0</v>
      </c>
      <c r="N15343" s="334">
        <v>0</v>
      </c>
      <c r="O15343" s="334">
        <v>0</v>
      </c>
      <c r="P15343" s="334">
        <v>0</v>
      </c>
      <c r="Q15343" s="334">
        <v>0</v>
      </c>
      <c r="R15343" s="334">
        <v>0</v>
      </c>
      <c r="S15343" s="334">
        <v>0</v>
      </c>
      <c r="T15343" s="334">
        <v>0</v>
      </c>
      <c r="U15343" s="334">
        <v>0</v>
      </c>
      <c r="V15343" s="334">
        <v>0</v>
      </c>
      <c r="W15343" s="334">
        <v>0</v>
      </c>
      <c r="X15343" s="334">
        <v>0</v>
      </c>
      <c r="Y15343" s="334">
        <v>0</v>
      </c>
      <c r="Z15343" s="334">
        <v>0</v>
      </c>
      <c r="AA15343" s="334">
        <v>0</v>
      </c>
      <c r="AB15343" s="334">
        <v>0</v>
      </c>
      <c r="AD15343" s="334">
        <v>0</v>
      </c>
      <c r="AE15343" s="334">
        <f t="shared" si="2397"/>
        <v>0</v>
      </c>
      <c r="AF15343" s="334">
        <f t="shared" si="2398"/>
        <v>0</v>
      </c>
      <c r="AG15343" s="340">
        <f t="shared" si="2399"/>
        <v>0</v>
      </c>
      <c r="AI15343" s="340">
        <f t="shared" si="2402"/>
        <v>0</v>
      </c>
      <c r="AJ15343" s="340">
        <f t="shared" si="2402"/>
        <v>0</v>
      </c>
      <c r="AK15343" s="340">
        <f t="shared" si="2402"/>
        <v>0</v>
      </c>
      <c r="AL15343" s="340">
        <f t="shared" si="2402"/>
        <v>0</v>
      </c>
      <c r="AM15343" s="340">
        <f t="shared" si="2402"/>
        <v>0</v>
      </c>
    </row>
    <row r="15344" spans="1:39" x14ac:dyDescent="0.35">
      <c r="A15344" s="337">
        <v>37257</v>
      </c>
      <c r="B15344" s="338">
        <f t="shared" si="2394"/>
        <v>2002</v>
      </c>
      <c r="C15344" s="338">
        <f t="shared" si="2395"/>
        <v>1</v>
      </c>
      <c r="D15344" s="338">
        <f t="shared" si="2396"/>
        <v>1</v>
      </c>
      <c r="E15344" s="334">
        <v>0</v>
      </c>
      <c r="F15344" s="334">
        <v>0</v>
      </c>
      <c r="G15344" s="334">
        <v>0</v>
      </c>
      <c r="H15344" s="334">
        <v>0</v>
      </c>
      <c r="I15344" s="334">
        <v>0</v>
      </c>
      <c r="J15344" s="334">
        <v>0</v>
      </c>
      <c r="K15344" s="334">
        <v>0</v>
      </c>
      <c r="L15344" s="334">
        <v>0</v>
      </c>
      <c r="M15344" s="334">
        <v>0</v>
      </c>
      <c r="N15344" s="334">
        <v>0</v>
      </c>
      <c r="O15344" s="334">
        <v>0</v>
      </c>
      <c r="P15344" s="334">
        <v>0</v>
      </c>
      <c r="Q15344" s="334">
        <v>0</v>
      </c>
      <c r="R15344" s="334">
        <v>0</v>
      </c>
      <c r="S15344" s="334">
        <v>0</v>
      </c>
      <c r="T15344" s="334">
        <v>0</v>
      </c>
      <c r="U15344" s="334">
        <v>0</v>
      </c>
      <c r="V15344" s="334">
        <v>0</v>
      </c>
      <c r="W15344" s="334">
        <v>0</v>
      </c>
      <c r="X15344" s="334">
        <v>0</v>
      </c>
      <c r="Y15344" s="334">
        <v>0</v>
      </c>
      <c r="Z15344" s="334">
        <v>0</v>
      </c>
      <c r="AA15344" s="334">
        <v>0</v>
      </c>
      <c r="AB15344" s="334">
        <v>0</v>
      </c>
      <c r="AD15344" s="334">
        <v>0</v>
      </c>
      <c r="AE15344" s="334">
        <f t="shared" si="2397"/>
        <v>0</v>
      </c>
      <c r="AF15344" s="334">
        <f t="shared" si="2398"/>
        <v>0</v>
      </c>
      <c r="AG15344" s="340">
        <f t="shared" si="2399"/>
        <v>0</v>
      </c>
      <c r="AI15344" s="340">
        <f t="shared" si="2402"/>
        <v>0</v>
      </c>
      <c r="AJ15344" s="340">
        <f t="shared" si="2402"/>
        <v>0</v>
      </c>
      <c r="AK15344" s="340">
        <f t="shared" si="2402"/>
        <v>0</v>
      </c>
      <c r="AL15344" s="340">
        <f t="shared" si="2402"/>
        <v>0</v>
      </c>
      <c r="AM15344" s="340">
        <f t="shared" si="2402"/>
        <v>0</v>
      </c>
    </row>
    <row r="15345" spans="1:39" x14ac:dyDescent="0.35">
      <c r="A15345" s="337">
        <v>37258</v>
      </c>
      <c r="B15345" s="338">
        <f t="shared" si="2394"/>
        <v>2002</v>
      </c>
      <c r="C15345" s="338">
        <f t="shared" si="2395"/>
        <v>1</v>
      </c>
      <c r="D15345" s="338">
        <f t="shared" si="2396"/>
        <v>2</v>
      </c>
      <c r="E15345" s="334">
        <v>0</v>
      </c>
      <c r="F15345" s="334">
        <v>0</v>
      </c>
      <c r="G15345" s="334">
        <v>0</v>
      </c>
      <c r="H15345" s="334">
        <v>0</v>
      </c>
      <c r="I15345" s="334">
        <v>0</v>
      </c>
      <c r="J15345" s="334">
        <v>0</v>
      </c>
      <c r="K15345" s="334">
        <v>0</v>
      </c>
      <c r="L15345" s="334">
        <v>0</v>
      </c>
      <c r="M15345" s="334">
        <v>0</v>
      </c>
      <c r="N15345" s="334">
        <v>0</v>
      </c>
      <c r="O15345" s="334">
        <v>0</v>
      </c>
      <c r="P15345" s="334">
        <v>0</v>
      </c>
      <c r="Q15345" s="334">
        <v>0</v>
      </c>
      <c r="R15345" s="334">
        <v>0</v>
      </c>
      <c r="S15345" s="334">
        <v>0</v>
      </c>
      <c r="T15345" s="334">
        <v>0</v>
      </c>
      <c r="U15345" s="334">
        <v>0</v>
      </c>
      <c r="V15345" s="334">
        <v>0</v>
      </c>
      <c r="W15345" s="334">
        <v>0</v>
      </c>
      <c r="X15345" s="334">
        <v>0</v>
      </c>
      <c r="Y15345" s="334">
        <v>0</v>
      </c>
      <c r="Z15345" s="334">
        <v>0</v>
      </c>
      <c r="AA15345" s="334">
        <v>0</v>
      </c>
      <c r="AB15345" s="334">
        <v>0</v>
      </c>
      <c r="AD15345" s="334">
        <v>0</v>
      </c>
      <c r="AE15345" s="334">
        <f t="shared" si="2397"/>
        <v>0</v>
      </c>
      <c r="AF15345" s="334">
        <f t="shared" si="2398"/>
        <v>0</v>
      </c>
      <c r="AG15345" s="340">
        <f t="shared" si="2399"/>
        <v>0</v>
      </c>
      <c r="AI15345" s="340">
        <f t="shared" si="2402"/>
        <v>0</v>
      </c>
      <c r="AJ15345" s="340">
        <f t="shared" si="2402"/>
        <v>0</v>
      </c>
      <c r="AK15345" s="340">
        <f t="shared" si="2402"/>
        <v>0</v>
      </c>
      <c r="AL15345" s="340">
        <f t="shared" si="2402"/>
        <v>0</v>
      </c>
      <c r="AM15345" s="340">
        <f t="shared" si="2402"/>
        <v>0</v>
      </c>
    </row>
    <row r="15346" spans="1:39" x14ac:dyDescent="0.35">
      <c r="A15346" s="337">
        <v>37259</v>
      </c>
      <c r="B15346" s="338">
        <f t="shared" si="2394"/>
        <v>2002</v>
      </c>
      <c r="C15346" s="338">
        <f t="shared" si="2395"/>
        <v>1</v>
      </c>
      <c r="D15346" s="338">
        <f t="shared" si="2396"/>
        <v>3</v>
      </c>
      <c r="E15346" s="334">
        <v>0</v>
      </c>
      <c r="F15346" s="334">
        <v>0</v>
      </c>
      <c r="G15346" s="334">
        <v>0</v>
      </c>
      <c r="H15346" s="334">
        <v>0</v>
      </c>
      <c r="I15346" s="334">
        <v>0</v>
      </c>
      <c r="J15346" s="334">
        <v>0</v>
      </c>
      <c r="K15346" s="334">
        <v>0</v>
      </c>
      <c r="L15346" s="334">
        <v>0</v>
      </c>
      <c r="M15346" s="334">
        <v>0</v>
      </c>
      <c r="N15346" s="334">
        <v>0</v>
      </c>
      <c r="O15346" s="334">
        <v>0</v>
      </c>
      <c r="P15346" s="334">
        <v>0</v>
      </c>
      <c r="Q15346" s="334">
        <v>0</v>
      </c>
      <c r="R15346" s="334">
        <v>0</v>
      </c>
      <c r="S15346" s="334">
        <v>0</v>
      </c>
      <c r="T15346" s="334">
        <v>0</v>
      </c>
      <c r="U15346" s="334">
        <v>0</v>
      </c>
      <c r="V15346" s="334">
        <v>0</v>
      </c>
      <c r="W15346" s="334">
        <v>0</v>
      </c>
      <c r="X15346" s="334">
        <v>0</v>
      </c>
      <c r="Y15346" s="334">
        <v>0</v>
      </c>
      <c r="Z15346" s="334">
        <v>0</v>
      </c>
      <c r="AA15346" s="334">
        <v>0</v>
      </c>
      <c r="AB15346" s="334">
        <v>0</v>
      </c>
      <c r="AD15346" s="334">
        <v>0</v>
      </c>
      <c r="AE15346" s="334">
        <f t="shared" si="2397"/>
        <v>0</v>
      </c>
      <c r="AF15346" s="334">
        <f t="shared" si="2398"/>
        <v>0</v>
      </c>
      <c r="AG15346" s="340">
        <f t="shared" si="2399"/>
        <v>0</v>
      </c>
      <c r="AI15346" s="340">
        <f t="shared" si="2402"/>
        <v>0</v>
      </c>
      <c r="AJ15346" s="340">
        <f t="shared" si="2402"/>
        <v>0</v>
      </c>
      <c r="AK15346" s="340">
        <f t="shared" si="2402"/>
        <v>0</v>
      </c>
      <c r="AL15346" s="340">
        <f t="shared" si="2402"/>
        <v>0</v>
      </c>
      <c r="AM15346" s="340">
        <f t="shared" si="2402"/>
        <v>0</v>
      </c>
    </row>
    <row r="15347" spans="1:39" x14ac:dyDescent="0.35">
      <c r="A15347" s="337">
        <v>37260</v>
      </c>
      <c r="B15347" s="338">
        <f t="shared" si="2394"/>
        <v>2002</v>
      </c>
      <c r="C15347" s="338">
        <f t="shared" si="2395"/>
        <v>1</v>
      </c>
      <c r="D15347" s="338">
        <f t="shared" si="2396"/>
        <v>4</v>
      </c>
      <c r="E15347" s="334">
        <v>0</v>
      </c>
      <c r="F15347" s="334">
        <v>0</v>
      </c>
      <c r="G15347" s="334">
        <v>0</v>
      </c>
      <c r="H15347" s="334">
        <v>0</v>
      </c>
      <c r="I15347" s="334">
        <v>0</v>
      </c>
      <c r="J15347" s="334">
        <v>0</v>
      </c>
      <c r="K15347" s="334">
        <v>0</v>
      </c>
      <c r="L15347" s="334">
        <v>0</v>
      </c>
      <c r="M15347" s="334">
        <v>0</v>
      </c>
      <c r="N15347" s="334">
        <v>0</v>
      </c>
      <c r="O15347" s="334">
        <v>0</v>
      </c>
      <c r="P15347" s="334">
        <v>0</v>
      </c>
      <c r="Q15347" s="334">
        <v>0</v>
      </c>
      <c r="R15347" s="334">
        <v>0</v>
      </c>
      <c r="S15347" s="334">
        <v>0</v>
      </c>
      <c r="T15347" s="334">
        <v>0</v>
      </c>
      <c r="U15347" s="334">
        <v>0</v>
      </c>
      <c r="V15347" s="334">
        <v>0</v>
      </c>
      <c r="W15347" s="334">
        <v>0</v>
      </c>
      <c r="X15347" s="334">
        <v>0</v>
      </c>
      <c r="Y15347" s="334">
        <v>0</v>
      </c>
      <c r="Z15347" s="334">
        <v>0</v>
      </c>
      <c r="AA15347" s="334">
        <v>0</v>
      </c>
      <c r="AB15347" s="334">
        <v>0</v>
      </c>
      <c r="AD15347" s="334">
        <v>0</v>
      </c>
      <c r="AE15347" s="334">
        <f t="shared" si="2397"/>
        <v>0</v>
      </c>
      <c r="AF15347" s="334">
        <f t="shared" si="2398"/>
        <v>0</v>
      </c>
      <c r="AG15347" s="340">
        <f t="shared" si="2399"/>
        <v>0</v>
      </c>
      <c r="AI15347" s="340">
        <f t="shared" si="2402"/>
        <v>0</v>
      </c>
      <c r="AJ15347" s="340">
        <f t="shared" si="2402"/>
        <v>0</v>
      </c>
      <c r="AK15347" s="340">
        <f t="shared" si="2402"/>
        <v>0</v>
      </c>
      <c r="AL15347" s="340">
        <f t="shared" si="2402"/>
        <v>0</v>
      </c>
      <c r="AM15347" s="340">
        <f t="shared" si="2402"/>
        <v>0</v>
      </c>
    </row>
    <row r="15348" spans="1:39" x14ac:dyDescent="0.35">
      <c r="A15348" s="337">
        <v>37261</v>
      </c>
      <c r="B15348" s="338">
        <f t="shared" si="2394"/>
        <v>2002</v>
      </c>
      <c r="C15348" s="338">
        <f t="shared" si="2395"/>
        <v>1</v>
      </c>
      <c r="D15348" s="338">
        <f t="shared" si="2396"/>
        <v>5</v>
      </c>
      <c r="E15348" s="334">
        <v>0</v>
      </c>
      <c r="F15348" s="334">
        <v>0</v>
      </c>
      <c r="G15348" s="334">
        <v>0</v>
      </c>
      <c r="H15348" s="334">
        <v>0</v>
      </c>
      <c r="I15348" s="334">
        <v>0</v>
      </c>
      <c r="J15348" s="334">
        <v>0</v>
      </c>
      <c r="K15348" s="334">
        <v>0</v>
      </c>
      <c r="L15348" s="334">
        <v>0</v>
      </c>
      <c r="M15348" s="334">
        <v>0</v>
      </c>
      <c r="N15348" s="334">
        <v>0</v>
      </c>
      <c r="O15348" s="334">
        <v>0</v>
      </c>
      <c r="P15348" s="334">
        <v>0</v>
      </c>
      <c r="Q15348" s="334">
        <v>0</v>
      </c>
      <c r="R15348" s="334">
        <v>0</v>
      </c>
      <c r="S15348" s="334">
        <v>0</v>
      </c>
      <c r="T15348" s="334">
        <v>0</v>
      </c>
      <c r="U15348" s="334">
        <v>0</v>
      </c>
      <c r="V15348" s="334">
        <v>0</v>
      </c>
      <c r="W15348" s="334">
        <v>0</v>
      </c>
      <c r="X15348" s="334">
        <v>0</v>
      </c>
      <c r="Y15348" s="334">
        <v>0</v>
      </c>
      <c r="Z15348" s="334">
        <v>0</v>
      </c>
      <c r="AA15348" s="334">
        <v>0</v>
      </c>
      <c r="AB15348" s="334">
        <v>0</v>
      </c>
      <c r="AD15348" s="334">
        <v>0</v>
      </c>
      <c r="AE15348" s="334">
        <f t="shared" si="2397"/>
        <v>0</v>
      </c>
      <c r="AF15348" s="334">
        <f t="shared" si="2398"/>
        <v>0</v>
      </c>
      <c r="AG15348" s="340">
        <f t="shared" si="2399"/>
        <v>0</v>
      </c>
      <c r="AI15348" s="340">
        <f t="shared" ref="AI15348:AM15363" si="2403">IF($C15348=AI$1,$AF15348,0)</f>
        <v>0</v>
      </c>
      <c r="AJ15348" s="340">
        <f t="shared" si="2403"/>
        <v>0</v>
      </c>
      <c r="AK15348" s="340">
        <f t="shared" si="2403"/>
        <v>0</v>
      </c>
      <c r="AL15348" s="340">
        <f t="shared" si="2403"/>
        <v>0</v>
      </c>
      <c r="AM15348" s="340">
        <f t="shared" si="2403"/>
        <v>0</v>
      </c>
    </row>
    <row r="15349" spans="1:39" x14ac:dyDescent="0.35">
      <c r="A15349" s="337">
        <v>37262</v>
      </c>
      <c r="B15349" s="338">
        <f t="shared" si="2394"/>
        <v>2002</v>
      </c>
      <c r="C15349" s="338">
        <f t="shared" si="2395"/>
        <v>1</v>
      </c>
      <c r="D15349" s="338">
        <f t="shared" si="2396"/>
        <v>6</v>
      </c>
      <c r="E15349" s="334">
        <v>0</v>
      </c>
      <c r="F15349" s="334">
        <v>0</v>
      </c>
      <c r="G15349" s="334">
        <v>0</v>
      </c>
      <c r="H15349" s="334">
        <v>0</v>
      </c>
      <c r="I15349" s="334">
        <v>0</v>
      </c>
      <c r="J15349" s="334">
        <v>0</v>
      </c>
      <c r="K15349" s="334">
        <v>0</v>
      </c>
      <c r="L15349" s="334">
        <v>0</v>
      </c>
      <c r="M15349" s="334">
        <v>0</v>
      </c>
      <c r="N15349" s="334">
        <v>0</v>
      </c>
      <c r="O15349" s="334">
        <v>0</v>
      </c>
      <c r="P15349" s="334">
        <v>0</v>
      </c>
      <c r="Q15349" s="334">
        <v>0</v>
      </c>
      <c r="R15349" s="334">
        <v>0</v>
      </c>
      <c r="S15349" s="334">
        <v>0</v>
      </c>
      <c r="T15349" s="334">
        <v>0</v>
      </c>
      <c r="U15349" s="334">
        <v>0</v>
      </c>
      <c r="V15349" s="334">
        <v>0</v>
      </c>
      <c r="W15349" s="334">
        <v>0</v>
      </c>
      <c r="X15349" s="334">
        <v>0</v>
      </c>
      <c r="Y15349" s="334">
        <v>0</v>
      </c>
      <c r="Z15349" s="334">
        <v>0</v>
      </c>
      <c r="AA15349" s="334">
        <v>0</v>
      </c>
      <c r="AB15349" s="334">
        <v>0</v>
      </c>
      <c r="AD15349" s="334">
        <v>0</v>
      </c>
      <c r="AE15349" s="334">
        <f t="shared" si="2397"/>
        <v>0</v>
      </c>
      <c r="AF15349" s="334">
        <f t="shared" si="2398"/>
        <v>0</v>
      </c>
      <c r="AG15349" s="340">
        <f t="shared" si="2399"/>
        <v>0</v>
      </c>
      <c r="AI15349" s="340">
        <f t="shared" si="2403"/>
        <v>0</v>
      </c>
      <c r="AJ15349" s="340">
        <f t="shared" si="2403"/>
        <v>0</v>
      </c>
      <c r="AK15349" s="340">
        <f t="shared" si="2403"/>
        <v>0</v>
      </c>
      <c r="AL15349" s="340">
        <f t="shared" si="2403"/>
        <v>0</v>
      </c>
      <c r="AM15349" s="340">
        <f t="shared" si="2403"/>
        <v>0</v>
      </c>
    </row>
    <row r="15350" spans="1:39" x14ac:dyDescent="0.35">
      <c r="A15350" s="337">
        <v>37263</v>
      </c>
      <c r="B15350" s="338">
        <f t="shared" si="2394"/>
        <v>2002</v>
      </c>
      <c r="C15350" s="338">
        <f t="shared" si="2395"/>
        <v>1</v>
      </c>
      <c r="D15350" s="338">
        <f t="shared" si="2396"/>
        <v>7</v>
      </c>
      <c r="E15350" s="334">
        <v>0</v>
      </c>
      <c r="F15350" s="334">
        <v>0</v>
      </c>
      <c r="G15350" s="334">
        <v>0</v>
      </c>
      <c r="H15350" s="334">
        <v>0</v>
      </c>
      <c r="I15350" s="334">
        <v>0</v>
      </c>
      <c r="J15350" s="334">
        <v>0</v>
      </c>
      <c r="K15350" s="334">
        <v>0</v>
      </c>
      <c r="L15350" s="334">
        <v>0</v>
      </c>
      <c r="M15350" s="334">
        <v>0</v>
      </c>
      <c r="N15350" s="334">
        <v>0</v>
      </c>
      <c r="O15350" s="334">
        <v>0</v>
      </c>
      <c r="P15350" s="334">
        <v>0</v>
      </c>
      <c r="Q15350" s="334">
        <v>0</v>
      </c>
      <c r="R15350" s="334">
        <v>0</v>
      </c>
      <c r="S15350" s="334">
        <v>0</v>
      </c>
      <c r="T15350" s="334">
        <v>0</v>
      </c>
      <c r="U15350" s="334">
        <v>0</v>
      </c>
      <c r="V15350" s="334">
        <v>0</v>
      </c>
      <c r="W15350" s="334">
        <v>0</v>
      </c>
      <c r="X15350" s="334">
        <v>0</v>
      </c>
      <c r="Y15350" s="334">
        <v>0</v>
      </c>
      <c r="Z15350" s="334">
        <v>0</v>
      </c>
      <c r="AA15350" s="334">
        <v>0</v>
      </c>
      <c r="AB15350" s="334">
        <v>0</v>
      </c>
      <c r="AD15350" s="334">
        <v>0</v>
      </c>
      <c r="AE15350" s="334">
        <f t="shared" si="2397"/>
        <v>0</v>
      </c>
      <c r="AF15350" s="334">
        <f t="shared" si="2398"/>
        <v>0</v>
      </c>
      <c r="AG15350" s="340">
        <f t="shared" si="2399"/>
        <v>0</v>
      </c>
      <c r="AI15350" s="340">
        <f t="shared" si="2403"/>
        <v>0</v>
      </c>
      <c r="AJ15350" s="340">
        <f t="shared" si="2403"/>
        <v>0</v>
      </c>
      <c r="AK15350" s="340">
        <f t="shared" si="2403"/>
        <v>0</v>
      </c>
      <c r="AL15350" s="340">
        <f t="shared" si="2403"/>
        <v>0</v>
      </c>
      <c r="AM15350" s="340">
        <f t="shared" si="2403"/>
        <v>0</v>
      </c>
    </row>
    <row r="15351" spans="1:39" x14ac:dyDescent="0.35">
      <c r="A15351" s="337">
        <v>37264</v>
      </c>
      <c r="B15351" s="338">
        <f t="shared" si="2394"/>
        <v>2002</v>
      </c>
      <c r="C15351" s="338">
        <f t="shared" si="2395"/>
        <v>1</v>
      </c>
      <c r="D15351" s="338">
        <f t="shared" si="2396"/>
        <v>8</v>
      </c>
      <c r="E15351" s="334">
        <v>0</v>
      </c>
      <c r="F15351" s="334">
        <v>0</v>
      </c>
      <c r="G15351" s="334">
        <v>0</v>
      </c>
      <c r="H15351" s="334">
        <v>0</v>
      </c>
      <c r="I15351" s="334">
        <v>0</v>
      </c>
      <c r="J15351" s="334">
        <v>0</v>
      </c>
      <c r="K15351" s="334">
        <v>0</v>
      </c>
      <c r="L15351" s="334">
        <v>0</v>
      </c>
      <c r="M15351" s="334">
        <v>0</v>
      </c>
      <c r="N15351" s="334">
        <v>0</v>
      </c>
      <c r="O15351" s="334">
        <v>0</v>
      </c>
      <c r="P15351" s="334">
        <v>0</v>
      </c>
      <c r="Q15351" s="334">
        <v>0</v>
      </c>
      <c r="R15351" s="334">
        <v>0</v>
      </c>
      <c r="S15351" s="334">
        <v>0</v>
      </c>
      <c r="T15351" s="334">
        <v>0</v>
      </c>
      <c r="U15351" s="334">
        <v>0</v>
      </c>
      <c r="V15351" s="334">
        <v>0</v>
      </c>
      <c r="W15351" s="334">
        <v>0</v>
      </c>
      <c r="X15351" s="334">
        <v>0</v>
      </c>
      <c r="Y15351" s="334">
        <v>0</v>
      </c>
      <c r="Z15351" s="334">
        <v>0</v>
      </c>
      <c r="AA15351" s="334">
        <v>0</v>
      </c>
      <c r="AB15351" s="334">
        <v>0</v>
      </c>
      <c r="AD15351" s="334">
        <v>0</v>
      </c>
      <c r="AE15351" s="334">
        <f t="shared" si="2397"/>
        <v>0</v>
      </c>
      <c r="AF15351" s="334">
        <f t="shared" si="2398"/>
        <v>0</v>
      </c>
      <c r="AG15351" s="340">
        <f t="shared" si="2399"/>
        <v>0</v>
      </c>
      <c r="AI15351" s="340">
        <f t="shared" si="2403"/>
        <v>0</v>
      </c>
      <c r="AJ15351" s="340">
        <f t="shared" si="2403"/>
        <v>0</v>
      </c>
      <c r="AK15351" s="340">
        <f t="shared" si="2403"/>
        <v>0</v>
      </c>
      <c r="AL15351" s="340">
        <f t="shared" si="2403"/>
        <v>0</v>
      </c>
      <c r="AM15351" s="340">
        <f t="shared" si="2403"/>
        <v>0</v>
      </c>
    </row>
    <row r="15352" spans="1:39" x14ac:dyDescent="0.35">
      <c r="A15352" s="337">
        <v>37265</v>
      </c>
      <c r="B15352" s="338">
        <f t="shared" si="2394"/>
        <v>2002</v>
      </c>
      <c r="C15352" s="338">
        <f t="shared" si="2395"/>
        <v>1</v>
      </c>
      <c r="D15352" s="338">
        <f t="shared" si="2396"/>
        <v>9</v>
      </c>
      <c r="E15352" s="334">
        <v>0.3</v>
      </c>
      <c r="F15352" s="334">
        <v>0.4</v>
      </c>
      <c r="G15352" s="334">
        <v>0.3</v>
      </c>
      <c r="H15352" s="334">
        <v>0.3</v>
      </c>
      <c r="I15352" s="334">
        <v>0.4</v>
      </c>
      <c r="J15352" s="334">
        <v>0.3</v>
      </c>
      <c r="K15352" s="334">
        <v>0</v>
      </c>
      <c r="L15352" s="334">
        <v>0</v>
      </c>
      <c r="M15352" s="334">
        <v>0</v>
      </c>
      <c r="N15352" s="334">
        <v>0</v>
      </c>
      <c r="O15352" s="334">
        <v>0</v>
      </c>
      <c r="P15352" s="334">
        <v>0</v>
      </c>
      <c r="Q15352" s="334">
        <v>0</v>
      </c>
      <c r="R15352" s="334">
        <v>0</v>
      </c>
      <c r="S15352" s="334">
        <v>0</v>
      </c>
      <c r="T15352" s="334">
        <v>0</v>
      </c>
      <c r="U15352" s="334">
        <v>0</v>
      </c>
      <c r="V15352" s="334">
        <v>0</v>
      </c>
      <c r="W15352" s="334">
        <v>0</v>
      </c>
      <c r="X15352" s="334">
        <v>0</v>
      </c>
      <c r="Y15352" s="334">
        <v>0</v>
      </c>
      <c r="Z15352" s="334">
        <v>0</v>
      </c>
      <c r="AA15352" s="334">
        <v>0</v>
      </c>
      <c r="AB15352" s="334">
        <v>0</v>
      </c>
      <c r="AD15352" s="334">
        <v>2</v>
      </c>
      <c r="AE15352" s="334">
        <f t="shared" si="2397"/>
        <v>2</v>
      </c>
      <c r="AF15352" s="334">
        <f t="shared" si="2398"/>
        <v>2</v>
      </c>
      <c r="AG15352" s="340">
        <f t="shared" si="2399"/>
        <v>0</v>
      </c>
      <c r="AI15352" s="340">
        <f t="shared" si="2403"/>
        <v>0</v>
      </c>
      <c r="AJ15352" s="340">
        <f t="shared" si="2403"/>
        <v>0</v>
      </c>
      <c r="AK15352" s="340">
        <f t="shared" si="2403"/>
        <v>0</v>
      </c>
      <c r="AL15352" s="340">
        <f t="shared" si="2403"/>
        <v>0</v>
      </c>
      <c r="AM15352" s="340">
        <f t="shared" si="2403"/>
        <v>0</v>
      </c>
    </row>
    <row r="15353" spans="1:39" x14ac:dyDescent="0.35">
      <c r="A15353" s="337">
        <v>37266</v>
      </c>
      <c r="B15353" s="338">
        <f t="shared" si="2394"/>
        <v>2002</v>
      </c>
      <c r="C15353" s="338">
        <f t="shared" si="2395"/>
        <v>1</v>
      </c>
      <c r="D15353" s="338">
        <f t="shared" si="2396"/>
        <v>10</v>
      </c>
      <c r="E15353" s="334">
        <v>0</v>
      </c>
      <c r="F15353" s="334">
        <v>0</v>
      </c>
      <c r="G15353" s="334">
        <v>0</v>
      </c>
      <c r="H15353" s="334">
        <v>0</v>
      </c>
      <c r="I15353" s="334">
        <v>0</v>
      </c>
      <c r="J15353" s="334">
        <v>0</v>
      </c>
      <c r="K15353" s="334">
        <v>0</v>
      </c>
      <c r="L15353" s="334">
        <v>0</v>
      </c>
      <c r="M15353" s="334">
        <v>0</v>
      </c>
      <c r="N15353" s="334">
        <v>0</v>
      </c>
      <c r="O15353" s="334">
        <v>0</v>
      </c>
      <c r="P15353" s="334">
        <v>0</v>
      </c>
      <c r="Q15353" s="334">
        <v>0</v>
      </c>
      <c r="R15353" s="334">
        <v>0</v>
      </c>
      <c r="S15353" s="334">
        <v>0</v>
      </c>
      <c r="T15353" s="334">
        <v>0</v>
      </c>
      <c r="U15353" s="334">
        <v>0</v>
      </c>
      <c r="V15353" s="334">
        <v>0</v>
      </c>
      <c r="W15353" s="334">
        <v>0</v>
      </c>
      <c r="X15353" s="334">
        <v>0</v>
      </c>
      <c r="Y15353" s="334">
        <v>0</v>
      </c>
      <c r="Z15353" s="334">
        <v>0</v>
      </c>
      <c r="AA15353" s="334">
        <v>0</v>
      </c>
      <c r="AB15353" s="334">
        <v>0</v>
      </c>
      <c r="AD15353" s="334">
        <v>0</v>
      </c>
      <c r="AE15353" s="334">
        <f t="shared" si="2397"/>
        <v>0</v>
      </c>
      <c r="AF15353" s="334">
        <f t="shared" si="2398"/>
        <v>0</v>
      </c>
      <c r="AG15353" s="340">
        <f t="shared" si="2399"/>
        <v>0</v>
      </c>
      <c r="AI15353" s="340">
        <f t="shared" si="2403"/>
        <v>0</v>
      </c>
      <c r="AJ15353" s="340">
        <f t="shared" si="2403"/>
        <v>0</v>
      </c>
      <c r="AK15353" s="340">
        <f t="shared" si="2403"/>
        <v>0</v>
      </c>
      <c r="AL15353" s="340">
        <f t="shared" si="2403"/>
        <v>0</v>
      </c>
      <c r="AM15353" s="340">
        <f t="shared" si="2403"/>
        <v>0</v>
      </c>
    </row>
    <row r="15354" spans="1:39" x14ac:dyDescent="0.35">
      <c r="A15354" s="337">
        <v>37267</v>
      </c>
      <c r="B15354" s="338">
        <f t="shared" si="2394"/>
        <v>2002</v>
      </c>
      <c r="C15354" s="338">
        <f t="shared" si="2395"/>
        <v>1</v>
      </c>
      <c r="D15354" s="338">
        <f t="shared" si="2396"/>
        <v>11</v>
      </c>
      <c r="E15354" s="334">
        <v>0</v>
      </c>
      <c r="F15354" s="334">
        <v>0</v>
      </c>
      <c r="G15354" s="334">
        <v>0</v>
      </c>
      <c r="H15354" s="334">
        <v>0</v>
      </c>
      <c r="I15354" s="334">
        <v>0</v>
      </c>
      <c r="J15354" s="334">
        <v>0</v>
      </c>
      <c r="K15354" s="334">
        <v>0</v>
      </c>
      <c r="L15354" s="334">
        <v>0</v>
      </c>
      <c r="M15354" s="334">
        <v>0</v>
      </c>
      <c r="N15354" s="334">
        <v>0</v>
      </c>
      <c r="O15354" s="334">
        <v>0</v>
      </c>
      <c r="P15354" s="334">
        <v>0</v>
      </c>
      <c r="Q15354" s="334">
        <v>0</v>
      </c>
      <c r="R15354" s="334">
        <v>0</v>
      </c>
      <c r="S15354" s="334">
        <v>0</v>
      </c>
      <c r="T15354" s="334">
        <v>0</v>
      </c>
      <c r="U15354" s="334">
        <v>0</v>
      </c>
      <c r="V15354" s="334">
        <v>0</v>
      </c>
      <c r="W15354" s="334">
        <v>0</v>
      </c>
      <c r="X15354" s="334">
        <v>0</v>
      </c>
      <c r="Y15354" s="334">
        <v>0</v>
      </c>
      <c r="Z15354" s="334">
        <v>0</v>
      </c>
      <c r="AA15354" s="334">
        <v>0</v>
      </c>
      <c r="AB15354" s="334">
        <v>0</v>
      </c>
      <c r="AD15354" s="334">
        <v>0</v>
      </c>
      <c r="AE15354" s="334">
        <f t="shared" si="2397"/>
        <v>0</v>
      </c>
      <c r="AF15354" s="334">
        <f t="shared" si="2398"/>
        <v>0</v>
      </c>
      <c r="AG15354" s="340">
        <f t="shared" si="2399"/>
        <v>0</v>
      </c>
      <c r="AI15354" s="340">
        <f t="shared" si="2403"/>
        <v>0</v>
      </c>
      <c r="AJ15354" s="340">
        <f t="shared" si="2403"/>
        <v>0</v>
      </c>
      <c r="AK15354" s="340">
        <f t="shared" si="2403"/>
        <v>0</v>
      </c>
      <c r="AL15354" s="340">
        <f t="shared" si="2403"/>
        <v>0</v>
      </c>
      <c r="AM15354" s="340">
        <f t="shared" si="2403"/>
        <v>0</v>
      </c>
    </row>
    <row r="15355" spans="1:39" x14ac:dyDescent="0.35">
      <c r="A15355" s="337">
        <v>37268</v>
      </c>
      <c r="B15355" s="338">
        <f t="shared" si="2394"/>
        <v>2002</v>
      </c>
      <c r="C15355" s="338">
        <f t="shared" si="2395"/>
        <v>1</v>
      </c>
      <c r="D15355" s="338">
        <f t="shared" si="2396"/>
        <v>12</v>
      </c>
      <c r="E15355" s="334">
        <v>0</v>
      </c>
      <c r="F15355" s="334">
        <v>0</v>
      </c>
      <c r="G15355" s="334">
        <v>0</v>
      </c>
      <c r="H15355" s="334">
        <v>0</v>
      </c>
      <c r="I15355" s="334">
        <v>0</v>
      </c>
      <c r="J15355" s="334">
        <v>0</v>
      </c>
      <c r="K15355" s="334">
        <v>0</v>
      </c>
      <c r="L15355" s="334">
        <v>0</v>
      </c>
      <c r="M15355" s="334">
        <v>0</v>
      </c>
      <c r="N15355" s="334">
        <v>0</v>
      </c>
      <c r="O15355" s="334">
        <v>0</v>
      </c>
      <c r="P15355" s="334">
        <v>0</v>
      </c>
      <c r="Q15355" s="334">
        <v>0</v>
      </c>
      <c r="R15355" s="334">
        <v>0</v>
      </c>
      <c r="S15355" s="334">
        <v>0</v>
      </c>
      <c r="T15355" s="334">
        <v>0</v>
      </c>
      <c r="U15355" s="334">
        <v>0</v>
      </c>
      <c r="V15355" s="334">
        <v>0</v>
      </c>
      <c r="W15355" s="334">
        <v>0</v>
      </c>
      <c r="X15355" s="334">
        <v>0</v>
      </c>
      <c r="Y15355" s="334">
        <v>0</v>
      </c>
      <c r="Z15355" s="334">
        <v>0</v>
      </c>
      <c r="AA15355" s="334">
        <v>0</v>
      </c>
      <c r="AB15355" s="334">
        <v>0</v>
      </c>
      <c r="AD15355" s="334">
        <v>0</v>
      </c>
      <c r="AE15355" s="334">
        <f t="shared" si="2397"/>
        <v>0</v>
      </c>
      <c r="AF15355" s="334">
        <f t="shared" si="2398"/>
        <v>0</v>
      </c>
      <c r="AG15355" s="340">
        <f t="shared" si="2399"/>
        <v>0</v>
      </c>
      <c r="AI15355" s="340">
        <f t="shared" si="2403"/>
        <v>0</v>
      </c>
      <c r="AJ15355" s="340">
        <f t="shared" si="2403"/>
        <v>0</v>
      </c>
      <c r="AK15355" s="340">
        <f t="shared" si="2403"/>
        <v>0</v>
      </c>
      <c r="AL15355" s="340">
        <f t="shared" si="2403"/>
        <v>0</v>
      </c>
      <c r="AM15355" s="340">
        <f t="shared" si="2403"/>
        <v>0</v>
      </c>
    </row>
    <row r="15356" spans="1:39" x14ac:dyDescent="0.35">
      <c r="A15356" s="337">
        <v>37269</v>
      </c>
      <c r="B15356" s="338">
        <f t="shared" si="2394"/>
        <v>2002</v>
      </c>
      <c r="C15356" s="338">
        <f t="shared" si="2395"/>
        <v>1</v>
      </c>
      <c r="D15356" s="338">
        <f t="shared" si="2396"/>
        <v>13</v>
      </c>
      <c r="E15356" s="334">
        <v>0</v>
      </c>
      <c r="F15356" s="334">
        <v>0</v>
      </c>
      <c r="G15356" s="334">
        <v>0</v>
      </c>
      <c r="H15356" s="334">
        <v>0</v>
      </c>
      <c r="I15356" s="334">
        <v>0</v>
      </c>
      <c r="J15356" s="334">
        <v>0</v>
      </c>
      <c r="K15356" s="334">
        <v>0</v>
      </c>
      <c r="L15356" s="334">
        <v>0</v>
      </c>
      <c r="M15356" s="334">
        <v>0</v>
      </c>
      <c r="N15356" s="334">
        <v>0</v>
      </c>
      <c r="O15356" s="334">
        <v>0</v>
      </c>
      <c r="P15356" s="334">
        <v>0</v>
      </c>
      <c r="Q15356" s="334">
        <v>0</v>
      </c>
      <c r="R15356" s="334">
        <v>0</v>
      </c>
      <c r="S15356" s="334">
        <v>0</v>
      </c>
      <c r="T15356" s="334">
        <v>0</v>
      </c>
      <c r="U15356" s="334">
        <v>0</v>
      </c>
      <c r="V15356" s="334">
        <v>0</v>
      </c>
      <c r="W15356" s="334">
        <v>0</v>
      </c>
      <c r="X15356" s="334">
        <v>0</v>
      </c>
      <c r="Y15356" s="334">
        <v>0</v>
      </c>
      <c r="Z15356" s="334">
        <v>0</v>
      </c>
      <c r="AA15356" s="334">
        <v>0</v>
      </c>
      <c r="AB15356" s="334">
        <v>0</v>
      </c>
      <c r="AD15356" s="334">
        <v>0</v>
      </c>
      <c r="AE15356" s="334">
        <f t="shared" si="2397"/>
        <v>0</v>
      </c>
      <c r="AF15356" s="334">
        <f t="shared" si="2398"/>
        <v>0</v>
      </c>
      <c r="AG15356" s="340">
        <f t="shared" si="2399"/>
        <v>0</v>
      </c>
      <c r="AI15356" s="340">
        <f t="shared" si="2403"/>
        <v>0</v>
      </c>
      <c r="AJ15356" s="340">
        <f t="shared" si="2403"/>
        <v>0</v>
      </c>
      <c r="AK15356" s="340">
        <f t="shared" si="2403"/>
        <v>0</v>
      </c>
      <c r="AL15356" s="340">
        <f t="shared" si="2403"/>
        <v>0</v>
      </c>
      <c r="AM15356" s="340">
        <f t="shared" si="2403"/>
        <v>0</v>
      </c>
    </row>
    <row r="15357" spans="1:39" x14ac:dyDescent="0.35">
      <c r="A15357" s="337">
        <v>37270</v>
      </c>
      <c r="B15357" s="338">
        <f t="shared" si="2394"/>
        <v>2002</v>
      </c>
      <c r="C15357" s="338">
        <f t="shared" si="2395"/>
        <v>1</v>
      </c>
      <c r="D15357" s="338">
        <f t="shared" si="2396"/>
        <v>14</v>
      </c>
      <c r="E15357" s="334">
        <v>0</v>
      </c>
      <c r="F15357" s="334">
        <v>0</v>
      </c>
      <c r="G15357" s="334">
        <v>0</v>
      </c>
      <c r="H15357" s="334">
        <v>0</v>
      </c>
      <c r="I15357" s="334">
        <v>0</v>
      </c>
      <c r="J15357" s="334">
        <v>0</v>
      </c>
      <c r="K15357" s="334">
        <v>0</v>
      </c>
      <c r="L15357" s="334">
        <v>0</v>
      </c>
      <c r="M15357" s="334">
        <v>0</v>
      </c>
      <c r="N15357" s="334">
        <v>0</v>
      </c>
      <c r="O15357" s="334">
        <v>0</v>
      </c>
      <c r="P15357" s="334">
        <v>0</v>
      </c>
      <c r="Q15357" s="334">
        <v>0</v>
      </c>
      <c r="R15357" s="334">
        <v>0</v>
      </c>
      <c r="S15357" s="334">
        <v>0</v>
      </c>
      <c r="T15357" s="334">
        <v>0</v>
      </c>
      <c r="U15357" s="334">
        <v>0</v>
      </c>
      <c r="V15357" s="334">
        <v>0</v>
      </c>
      <c r="W15357" s="334">
        <v>0</v>
      </c>
      <c r="X15357" s="334">
        <v>0</v>
      </c>
      <c r="Y15357" s="334">
        <v>0</v>
      </c>
      <c r="Z15357" s="334">
        <v>0</v>
      </c>
      <c r="AA15357" s="334">
        <v>0</v>
      </c>
      <c r="AB15357" s="334">
        <v>0</v>
      </c>
      <c r="AD15357" s="334">
        <v>0</v>
      </c>
      <c r="AE15357" s="334">
        <f t="shared" si="2397"/>
        <v>0</v>
      </c>
      <c r="AF15357" s="334">
        <f t="shared" si="2398"/>
        <v>0</v>
      </c>
      <c r="AG15357" s="340">
        <f t="shared" si="2399"/>
        <v>0</v>
      </c>
      <c r="AI15357" s="340">
        <f t="shared" si="2403"/>
        <v>0</v>
      </c>
      <c r="AJ15357" s="340">
        <f t="shared" si="2403"/>
        <v>0</v>
      </c>
      <c r="AK15357" s="340">
        <f t="shared" si="2403"/>
        <v>0</v>
      </c>
      <c r="AL15357" s="340">
        <f t="shared" si="2403"/>
        <v>0</v>
      </c>
      <c r="AM15357" s="340">
        <f t="shared" si="2403"/>
        <v>0</v>
      </c>
    </row>
    <row r="15358" spans="1:39" x14ac:dyDescent="0.35">
      <c r="A15358" s="337">
        <v>37271</v>
      </c>
      <c r="B15358" s="338">
        <f t="shared" si="2394"/>
        <v>2002</v>
      </c>
      <c r="C15358" s="338">
        <f t="shared" si="2395"/>
        <v>1</v>
      </c>
      <c r="D15358" s="338">
        <f t="shared" si="2396"/>
        <v>15</v>
      </c>
      <c r="E15358" s="334">
        <v>0</v>
      </c>
      <c r="F15358" s="334">
        <v>0</v>
      </c>
      <c r="G15358" s="334">
        <v>0</v>
      </c>
      <c r="H15358" s="334">
        <v>0</v>
      </c>
      <c r="I15358" s="334">
        <v>0</v>
      </c>
      <c r="J15358" s="334">
        <v>0</v>
      </c>
      <c r="K15358" s="334">
        <v>0</v>
      </c>
      <c r="L15358" s="334">
        <v>0</v>
      </c>
      <c r="M15358" s="334">
        <v>0</v>
      </c>
      <c r="N15358" s="334">
        <v>0</v>
      </c>
      <c r="O15358" s="334">
        <v>0</v>
      </c>
      <c r="P15358" s="334">
        <v>0</v>
      </c>
      <c r="Q15358" s="334">
        <v>0</v>
      </c>
      <c r="R15358" s="334">
        <v>0</v>
      </c>
      <c r="S15358" s="334">
        <v>0</v>
      </c>
      <c r="T15358" s="334">
        <v>0</v>
      </c>
      <c r="U15358" s="334">
        <v>0</v>
      </c>
      <c r="V15358" s="334">
        <v>0</v>
      </c>
      <c r="W15358" s="334">
        <v>0</v>
      </c>
      <c r="X15358" s="334">
        <v>0</v>
      </c>
      <c r="Y15358" s="334">
        <v>0</v>
      </c>
      <c r="Z15358" s="334">
        <v>0</v>
      </c>
      <c r="AA15358" s="334">
        <v>0</v>
      </c>
      <c r="AB15358" s="334">
        <v>0</v>
      </c>
      <c r="AD15358" s="334">
        <v>0</v>
      </c>
      <c r="AE15358" s="334">
        <f t="shared" si="2397"/>
        <v>0</v>
      </c>
      <c r="AF15358" s="334">
        <f t="shared" si="2398"/>
        <v>0</v>
      </c>
      <c r="AG15358" s="340">
        <f t="shared" si="2399"/>
        <v>0</v>
      </c>
      <c r="AI15358" s="340">
        <f t="shared" si="2403"/>
        <v>0</v>
      </c>
      <c r="AJ15358" s="340">
        <f t="shared" si="2403"/>
        <v>0</v>
      </c>
      <c r="AK15358" s="340">
        <f t="shared" si="2403"/>
        <v>0</v>
      </c>
      <c r="AL15358" s="340">
        <f t="shared" si="2403"/>
        <v>0</v>
      </c>
      <c r="AM15358" s="340">
        <f t="shared" si="2403"/>
        <v>0</v>
      </c>
    </row>
    <row r="15359" spans="1:39" x14ac:dyDescent="0.35">
      <c r="A15359" s="337">
        <v>37272</v>
      </c>
      <c r="B15359" s="338">
        <f t="shared" si="2394"/>
        <v>2002</v>
      </c>
      <c r="C15359" s="338">
        <f t="shared" si="2395"/>
        <v>1</v>
      </c>
      <c r="D15359" s="338">
        <f t="shared" si="2396"/>
        <v>16</v>
      </c>
      <c r="E15359" s="334">
        <v>0</v>
      </c>
      <c r="F15359" s="334">
        <v>0</v>
      </c>
      <c r="G15359" s="334">
        <v>0</v>
      </c>
      <c r="H15359" s="334">
        <v>0</v>
      </c>
      <c r="I15359" s="334">
        <v>0</v>
      </c>
      <c r="J15359" s="334">
        <v>0</v>
      </c>
      <c r="K15359" s="334">
        <v>0</v>
      </c>
      <c r="L15359" s="334">
        <v>0</v>
      </c>
      <c r="M15359" s="334">
        <v>0</v>
      </c>
      <c r="N15359" s="334">
        <v>0</v>
      </c>
      <c r="O15359" s="334">
        <v>0</v>
      </c>
      <c r="P15359" s="334">
        <v>0</v>
      </c>
      <c r="Q15359" s="334">
        <v>0</v>
      </c>
      <c r="R15359" s="334">
        <v>0</v>
      </c>
      <c r="S15359" s="334">
        <v>0</v>
      </c>
      <c r="T15359" s="334">
        <v>0</v>
      </c>
      <c r="U15359" s="334">
        <v>0</v>
      </c>
      <c r="V15359" s="334">
        <v>0</v>
      </c>
      <c r="W15359" s="334">
        <v>0</v>
      </c>
      <c r="X15359" s="334">
        <v>0</v>
      </c>
      <c r="Y15359" s="334">
        <v>0</v>
      </c>
      <c r="Z15359" s="334">
        <v>0</v>
      </c>
      <c r="AA15359" s="334">
        <v>0</v>
      </c>
      <c r="AB15359" s="334">
        <v>0</v>
      </c>
      <c r="AD15359" s="334">
        <v>0</v>
      </c>
      <c r="AE15359" s="334">
        <f t="shared" si="2397"/>
        <v>0</v>
      </c>
      <c r="AF15359" s="334">
        <f t="shared" si="2398"/>
        <v>0</v>
      </c>
      <c r="AG15359" s="340">
        <f t="shared" si="2399"/>
        <v>0</v>
      </c>
      <c r="AI15359" s="340">
        <f t="shared" si="2403"/>
        <v>0</v>
      </c>
      <c r="AJ15359" s="340">
        <f t="shared" si="2403"/>
        <v>0</v>
      </c>
      <c r="AK15359" s="340">
        <f t="shared" si="2403"/>
        <v>0</v>
      </c>
      <c r="AL15359" s="340">
        <f t="shared" si="2403"/>
        <v>0</v>
      </c>
      <c r="AM15359" s="340">
        <f t="shared" si="2403"/>
        <v>0</v>
      </c>
    </row>
    <row r="15360" spans="1:39" x14ac:dyDescent="0.35">
      <c r="A15360" s="337">
        <v>37273</v>
      </c>
      <c r="B15360" s="338">
        <f t="shared" si="2394"/>
        <v>2002</v>
      </c>
      <c r="C15360" s="338">
        <f t="shared" si="2395"/>
        <v>1</v>
      </c>
      <c r="D15360" s="338">
        <f t="shared" si="2396"/>
        <v>17</v>
      </c>
      <c r="E15360" s="334">
        <v>0</v>
      </c>
      <c r="F15360" s="334">
        <v>0</v>
      </c>
      <c r="G15360" s="334">
        <v>0</v>
      </c>
      <c r="H15360" s="334">
        <v>0</v>
      </c>
      <c r="I15360" s="334">
        <v>0</v>
      </c>
      <c r="J15360" s="334">
        <v>0</v>
      </c>
      <c r="K15360" s="334">
        <v>0</v>
      </c>
      <c r="L15360" s="334">
        <v>0</v>
      </c>
      <c r="M15360" s="334">
        <v>0</v>
      </c>
      <c r="N15360" s="334">
        <v>0</v>
      </c>
      <c r="O15360" s="334">
        <v>0</v>
      </c>
      <c r="P15360" s="334">
        <v>0</v>
      </c>
      <c r="Q15360" s="334">
        <v>0</v>
      </c>
      <c r="R15360" s="334">
        <v>0</v>
      </c>
      <c r="S15360" s="334">
        <v>0</v>
      </c>
      <c r="T15360" s="334">
        <v>0</v>
      </c>
      <c r="U15360" s="334">
        <v>0</v>
      </c>
      <c r="V15360" s="334">
        <v>0</v>
      </c>
      <c r="W15360" s="334">
        <v>0</v>
      </c>
      <c r="X15360" s="334">
        <v>0</v>
      </c>
      <c r="Y15360" s="334">
        <v>0</v>
      </c>
      <c r="Z15360" s="334">
        <v>0</v>
      </c>
      <c r="AA15360" s="334">
        <v>0</v>
      </c>
      <c r="AB15360" s="334">
        <v>0</v>
      </c>
      <c r="AD15360" s="334">
        <v>0</v>
      </c>
      <c r="AE15360" s="334">
        <f t="shared" si="2397"/>
        <v>0</v>
      </c>
      <c r="AF15360" s="334">
        <f t="shared" si="2398"/>
        <v>0</v>
      </c>
      <c r="AG15360" s="340">
        <f t="shared" si="2399"/>
        <v>0</v>
      </c>
      <c r="AI15360" s="340">
        <f t="shared" si="2403"/>
        <v>0</v>
      </c>
      <c r="AJ15360" s="340">
        <f t="shared" si="2403"/>
        <v>0</v>
      </c>
      <c r="AK15360" s="340">
        <f t="shared" si="2403"/>
        <v>0</v>
      </c>
      <c r="AL15360" s="340">
        <f t="shared" si="2403"/>
        <v>0</v>
      </c>
      <c r="AM15360" s="340">
        <f t="shared" si="2403"/>
        <v>0</v>
      </c>
    </row>
    <row r="15361" spans="1:39" x14ac:dyDescent="0.35">
      <c r="A15361" s="337">
        <v>37274</v>
      </c>
      <c r="B15361" s="338">
        <f t="shared" si="2394"/>
        <v>2002</v>
      </c>
      <c r="C15361" s="338">
        <f t="shared" si="2395"/>
        <v>1</v>
      </c>
      <c r="D15361" s="338">
        <f t="shared" si="2396"/>
        <v>18</v>
      </c>
      <c r="E15361" s="334">
        <v>0</v>
      </c>
      <c r="F15361" s="334">
        <v>0</v>
      </c>
      <c r="G15361" s="334">
        <v>0</v>
      </c>
      <c r="H15361" s="334">
        <v>0</v>
      </c>
      <c r="I15361" s="334">
        <v>0</v>
      </c>
      <c r="J15361" s="334">
        <v>0</v>
      </c>
      <c r="K15361" s="334">
        <v>0</v>
      </c>
      <c r="L15361" s="334">
        <v>0</v>
      </c>
      <c r="M15361" s="334">
        <v>0</v>
      </c>
      <c r="N15361" s="334">
        <v>0</v>
      </c>
      <c r="O15361" s="334">
        <v>0</v>
      </c>
      <c r="P15361" s="334">
        <v>0</v>
      </c>
      <c r="Q15361" s="334">
        <v>0</v>
      </c>
      <c r="R15361" s="334">
        <v>0</v>
      </c>
      <c r="S15361" s="334">
        <v>0</v>
      </c>
      <c r="T15361" s="334">
        <v>0</v>
      </c>
      <c r="U15361" s="334">
        <v>0</v>
      </c>
      <c r="V15361" s="334">
        <v>0</v>
      </c>
      <c r="W15361" s="334">
        <v>0</v>
      </c>
      <c r="X15361" s="334">
        <v>0</v>
      </c>
      <c r="Y15361" s="334">
        <v>0</v>
      </c>
      <c r="Z15361" s="334">
        <v>0</v>
      </c>
      <c r="AA15361" s="334">
        <v>0</v>
      </c>
      <c r="AB15361" s="334">
        <v>0</v>
      </c>
      <c r="AD15361" s="334">
        <v>0</v>
      </c>
      <c r="AE15361" s="334">
        <f t="shared" si="2397"/>
        <v>0</v>
      </c>
      <c r="AF15361" s="334">
        <f t="shared" si="2398"/>
        <v>0</v>
      </c>
      <c r="AG15361" s="340">
        <f t="shared" si="2399"/>
        <v>0</v>
      </c>
      <c r="AI15361" s="340">
        <f t="shared" si="2403"/>
        <v>0</v>
      </c>
      <c r="AJ15361" s="340">
        <f t="shared" si="2403"/>
        <v>0</v>
      </c>
      <c r="AK15361" s="340">
        <f t="shared" si="2403"/>
        <v>0</v>
      </c>
      <c r="AL15361" s="340">
        <f t="shared" si="2403"/>
        <v>0</v>
      </c>
      <c r="AM15361" s="340">
        <f t="shared" si="2403"/>
        <v>0</v>
      </c>
    </row>
    <row r="15362" spans="1:39" x14ac:dyDescent="0.35">
      <c r="A15362" s="337">
        <v>37275</v>
      </c>
      <c r="B15362" s="338">
        <f t="shared" si="2394"/>
        <v>2002</v>
      </c>
      <c r="C15362" s="338">
        <f t="shared" si="2395"/>
        <v>1</v>
      </c>
      <c r="D15362" s="338">
        <f t="shared" si="2396"/>
        <v>19</v>
      </c>
      <c r="E15362" s="334">
        <v>0</v>
      </c>
      <c r="F15362" s="334">
        <v>0</v>
      </c>
      <c r="G15362" s="334">
        <v>0</v>
      </c>
      <c r="H15362" s="334">
        <v>0</v>
      </c>
      <c r="I15362" s="334">
        <v>0</v>
      </c>
      <c r="J15362" s="334">
        <v>0</v>
      </c>
      <c r="K15362" s="334">
        <v>0</v>
      </c>
      <c r="L15362" s="334">
        <v>0</v>
      </c>
      <c r="M15362" s="334">
        <v>0</v>
      </c>
      <c r="N15362" s="334">
        <v>0</v>
      </c>
      <c r="O15362" s="334">
        <v>0</v>
      </c>
      <c r="P15362" s="334">
        <v>0</v>
      </c>
      <c r="Q15362" s="334">
        <v>0</v>
      </c>
      <c r="R15362" s="334">
        <v>0</v>
      </c>
      <c r="S15362" s="334">
        <v>0</v>
      </c>
      <c r="T15362" s="334">
        <v>0</v>
      </c>
      <c r="U15362" s="334">
        <v>0</v>
      </c>
      <c r="V15362" s="334">
        <v>0</v>
      </c>
      <c r="W15362" s="334">
        <v>0</v>
      </c>
      <c r="X15362" s="334">
        <v>0</v>
      </c>
      <c r="Y15362" s="334">
        <v>0</v>
      </c>
      <c r="Z15362" s="334">
        <v>0</v>
      </c>
      <c r="AA15362" s="334">
        <v>0</v>
      </c>
      <c r="AB15362" s="334">
        <v>0</v>
      </c>
      <c r="AD15362" s="334">
        <v>0</v>
      </c>
      <c r="AE15362" s="334">
        <f t="shared" si="2397"/>
        <v>0</v>
      </c>
      <c r="AF15362" s="334">
        <f t="shared" si="2398"/>
        <v>0</v>
      </c>
      <c r="AG15362" s="340">
        <f t="shared" si="2399"/>
        <v>0</v>
      </c>
      <c r="AI15362" s="340">
        <f t="shared" si="2403"/>
        <v>0</v>
      </c>
      <c r="AJ15362" s="340">
        <f t="shared" si="2403"/>
        <v>0</v>
      </c>
      <c r="AK15362" s="340">
        <f t="shared" si="2403"/>
        <v>0</v>
      </c>
      <c r="AL15362" s="340">
        <f t="shared" si="2403"/>
        <v>0</v>
      </c>
      <c r="AM15362" s="340">
        <f t="shared" si="2403"/>
        <v>0</v>
      </c>
    </row>
    <row r="15363" spans="1:39" x14ac:dyDescent="0.35">
      <c r="A15363" s="337">
        <v>37276</v>
      </c>
      <c r="B15363" s="338">
        <f t="shared" si="2394"/>
        <v>2002</v>
      </c>
      <c r="C15363" s="338">
        <f t="shared" si="2395"/>
        <v>1</v>
      </c>
      <c r="D15363" s="338">
        <f t="shared" si="2396"/>
        <v>20</v>
      </c>
      <c r="E15363" s="334">
        <v>0</v>
      </c>
      <c r="F15363" s="334">
        <v>0</v>
      </c>
      <c r="G15363" s="334">
        <v>0</v>
      </c>
      <c r="H15363" s="334">
        <v>0</v>
      </c>
      <c r="I15363" s="334">
        <v>0</v>
      </c>
      <c r="J15363" s="334">
        <v>0</v>
      </c>
      <c r="K15363" s="334">
        <v>0</v>
      </c>
      <c r="L15363" s="334">
        <v>0</v>
      </c>
      <c r="M15363" s="334">
        <v>0</v>
      </c>
      <c r="N15363" s="334">
        <v>0</v>
      </c>
      <c r="O15363" s="334">
        <v>0</v>
      </c>
      <c r="P15363" s="334">
        <v>0</v>
      </c>
      <c r="Q15363" s="334">
        <v>0</v>
      </c>
      <c r="R15363" s="334">
        <v>0</v>
      </c>
      <c r="S15363" s="334">
        <v>0</v>
      </c>
      <c r="T15363" s="334">
        <v>0</v>
      </c>
      <c r="U15363" s="334">
        <v>0</v>
      </c>
      <c r="V15363" s="334">
        <v>0</v>
      </c>
      <c r="W15363" s="334">
        <v>0</v>
      </c>
      <c r="X15363" s="334">
        <v>0</v>
      </c>
      <c r="Y15363" s="334">
        <v>0</v>
      </c>
      <c r="Z15363" s="334">
        <v>0</v>
      </c>
      <c r="AA15363" s="334">
        <v>0</v>
      </c>
      <c r="AB15363" s="334">
        <v>0</v>
      </c>
      <c r="AD15363" s="334">
        <v>0</v>
      </c>
      <c r="AE15363" s="334">
        <f t="shared" si="2397"/>
        <v>0</v>
      </c>
      <c r="AF15363" s="334">
        <f t="shared" si="2398"/>
        <v>0</v>
      </c>
      <c r="AG15363" s="340">
        <f t="shared" si="2399"/>
        <v>0</v>
      </c>
      <c r="AI15363" s="340">
        <f t="shared" si="2403"/>
        <v>0</v>
      </c>
      <c r="AJ15363" s="340">
        <f t="shared" si="2403"/>
        <v>0</v>
      </c>
      <c r="AK15363" s="340">
        <f t="shared" si="2403"/>
        <v>0</v>
      </c>
      <c r="AL15363" s="340">
        <f t="shared" si="2403"/>
        <v>0</v>
      </c>
      <c r="AM15363" s="340">
        <f t="shared" si="2403"/>
        <v>0</v>
      </c>
    </row>
    <row r="15364" spans="1:39" x14ac:dyDescent="0.35">
      <c r="A15364" s="337">
        <v>37277</v>
      </c>
      <c r="B15364" s="338">
        <f t="shared" ref="B15364:B15427" si="2404">YEAR(A15364)</f>
        <v>2002</v>
      </c>
      <c r="C15364" s="338">
        <f t="shared" ref="C15364:C15427" si="2405">MONTH(A15364)</f>
        <v>1</v>
      </c>
      <c r="D15364" s="338">
        <f t="shared" ref="D15364:D15427" si="2406">DAY(A15364)</f>
        <v>21</v>
      </c>
      <c r="E15364" s="334">
        <v>0</v>
      </c>
      <c r="F15364" s="334">
        <v>0</v>
      </c>
      <c r="G15364" s="334">
        <v>0</v>
      </c>
      <c r="H15364" s="334">
        <v>0</v>
      </c>
      <c r="I15364" s="334">
        <v>0</v>
      </c>
      <c r="J15364" s="334">
        <v>0</v>
      </c>
      <c r="K15364" s="334">
        <v>0</v>
      </c>
      <c r="L15364" s="334">
        <v>0</v>
      </c>
      <c r="M15364" s="334">
        <v>0</v>
      </c>
      <c r="N15364" s="334">
        <v>0</v>
      </c>
      <c r="O15364" s="334">
        <v>0</v>
      </c>
      <c r="P15364" s="334">
        <v>0</v>
      </c>
      <c r="Q15364" s="334">
        <v>0</v>
      </c>
      <c r="R15364" s="334">
        <v>0</v>
      </c>
      <c r="S15364" s="334">
        <v>0</v>
      </c>
      <c r="T15364" s="334">
        <v>0</v>
      </c>
      <c r="U15364" s="334">
        <v>0</v>
      </c>
      <c r="V15364" s="334">
        <v>0</v>
      </c>
      <c r="W15364" s="334">
        <v>0</v>
      </c>
      <c r="X15364" s="334">
        <v>0</v>
      </c>
      <c r="Y15364" s="334">
        <v>0</v>
      </c>
      <c r="Z15364" s="334">
        <v>0</v>
      </c>
      <c r="AA15364" s="334">
        <v>0</v>
      </c>
      <c r="AB15364" s="334">
        <v>0</v>
      </c>
      <c r="AD15364" s="334">
        <v>0</v>
      </c>
      <c r="AE15364" s="334">
        <f t="shared" ref="AE15364:AE15427" si="2407">AD15364</f>
        <v>0</v>
      </c>
      <c r="AF15364" s="334">
        <f t="shared" ref="AF15364:AF15427" si="2408">SUM(E15364:AB15364)</f>
        <v>0</v>
      </c>
      <c r="AG15364" s="340">
        <f t="shared" ref="AG15364:AG15427" si="2409">ABS(AF15364-AE15364)</f>
        <v>0</v>
      </c>
      <c r="AI15364" s="340">
        <f t="shared" ref="AI15364:AM15379" si="2410">IF($C15364=AI$1,$AF15364,0)</f>
        <v>0</v>
      </c>
      <c r="AJ15364" s="340">
        <f t="shared" si="2410"/>
        <v>0</v>
      </c>
      <c r="AK15364" s="340">
        <f t="shared" si="2410"/>
        <v>0</v>
      </c>
      <c r="AL15364" s="340">
        <f t="shared" si="2410"/>
        <v>0</v>
      </c>
      <c r="AM15364" s="340">
        <f t="shared" si="2410"/>
        <v>0</v>
      </c>
    </row>
    <row r="15365" spans="1:39" x14ac:dyDescent="0.35">
      <c r="A15365" s="337">
        <v>37278</v>
      </c>
      <c r="B15365" s="338">
        <f t="shared" si="2404"/>
        <v>2002</v>
      </c>
      <c r="C15365" s="338">
        <f t="shared" si="2405"/>
        <v>1</v>
      </c>
      <c r="D15365" s="338">
        <f t="shared" si="2406"/>
        <v>22</v>
      </c>
      <c r="E15365" s="334">
        <v>0</v>
      </c>
      <c r="F15365" s="334">
        <v>0</v>
      </c>
      <c r="G15365" s="334">
        <v>0</v>
      </c>
      <c r="H15365" s="334">
        <v>0</v>
      </c>
      <c r="I15365" s="334">
        <v>0</v>
      </c>
      <c r="J15365" s="334">
        <v>0</v>
      </c>
      <c r="K15365" s="334">
        <v>0</v>
      </c>
      <c r="L15365" s="334">
        <v>0</v>
      </c>
      <c r="M15365" s="334">
        <v>0.1</v>
      </c>
      <c r="N15365" s="334">
        <v>0</v>
      </c>
      <c r="O15365" s="334">
        <v>0</v>
      </c>
      <c r="P15365" s="334">
        <v>0</v>
      </c>
      <c r="Q15365" s="334">
        <v>0</v>
      </c>
      <c r="R15365" s="334">
        <v>0</v>
      </c>
      <c r="S15365" s="334">
        <v>0.1</v>
      </c>
      <c r="T15365" s="334">
        <v>0</v>
      </c>
      <c r="U15365" s="334">
        <v>0</v>
      </c>
      <c r="V15365" s="334">
        <v>0</v>
      </c>
      <c r="W15365" s="334">
        <v>0</v>
      </c>
      <c r="X15365" s="334">
        <v>0</v>
      </c>
      <c r="Y15365" s="334">
        <v>0</v>
      </c>
      <c r="Z15365" s="334">
        <v>0</v>
      </c>
      <c r="AA15365" s="334">
        <v>0</v>
      </c>
      <c r="AB15365" s="334">
        <v>0</v>
      </c>
      <c r="AD15365" s="334">
        <v>0.2</v>
      </c>
      <c r="AE15365" s="334">
        <f t="shared" si="2407"/>
        <v>0.2</v>
      </c>
      <c r="AF15365" s="334">
        <f t="shared" si="2408"/>
        <v>0.2</v>
      </c>
      <c r="AG15365" s="340">
        <f t="shared" si="2409"/>
        <v>0</v>
      </c>
      <c r="AI15365" s="340">
        <f t="shared" si="2410"/>
        <v>0</v>
      </c>
      <c r="AJ15365" s="340">
        <f t="shared" si="2410"/>
        <v>0</v>
      </c>
      <c r="AK15365" s="340">
        <f t="shared" si="2410"/>
        <v>0</v>
      </c>
      <c r="AL15365" s="340">
        <f t="shared" si="2410"/>
        <v>0</v>
      </c>
      <c r="AM15365" s="340">
        <f t="shared" si="2410"/>
        <v>0</v>
      </c>
    </row>
    <row r="15366" spans="1:39" x14ac:dyDescent="0.35">
      <c r="A15366" s="337">
        <v>37279</v>
      </c>
      <c r="B15366" s="338">
        <f t="shared" si="2404"/>
        <v>2002</v>
      </c>
      <c r="C15366" s="338">
        <f t="shared" si="2405"/>
        <v>1</v>
      </c>
      <c r="D15366" s="338">
        <f t="shared" si="2406"/>
        <v>23</v>
      </c>
      <c r="E15366" s="334">
        <v>0</v>
      </c>
      <c r="F15366" s="334">
        <v>0</v>
      </c>
      <c r="G15366" s="334">
        <v>0</v>
      </c>
      <c r="H15366" s="334">
        <v>0</v>
      </c>
      <c r="I15366" s="334">
        <v>0</v>
      </c>
      <c r="J15366" s="334">
        <v>0</v>
      </c>
      <c r="K15366" s="334">
        <v>0</v>
      </c>
      <c r="L15366" s="334">
        <v>0</v>
      </c>
      <c r="M15366" s="334">
        <v>0</v>
      </c>
      <c r="N15366" s="334">
        <v>0</v>
      </c>
      <c r="O15366" s="334">
        <v>0</v>
      </c>
      <c r="P15366" s="334">
        <v>0</v>
      </c>
      <c r="Q15366" s="334">
        <v>0</v>
      </c>
      <c r="R15366" s="334">
        <v>0</v>
      </c>
      <c r="S15366" s="334">
        <v>0</v>
      </c>
      <c r="T15366" s="334">
        <v>0</v>
      </c>
      <c r="U15366" s="334">
        <v>0</v>
      </c>
      <c r="V15366" s="334">
        <v>0</v>
      </c>
      <c r="W15366" s="334">
        <v>0</v>
      </c>
      <c r="X15366" s="334">
        <v>0</v>
      </c>
      <c r="Y15366" s="334">
        <v>0</v>
      </c>
      <c r="Z15366" s="334">
        <v>0</v>
      </c>
      <c r="AA15366" s="334">
        <v>0</v>
      </c>
      <c r="AB15366" s="334">
        <v>0</v>
      </c>
      <c r="AD15366" s="334">
        <v>0</v>
      </c>
      <c r="AE15366" s="334">
        <f t="shared" si="2407"/>
        <v>0</v>
      </c>
      <c r="AF15366" s="334">
        <f t="shared" si="2408"/>
        <v>0</v>
      </c>
      <c r="AG15366" s="340">
        <f t="shared" si="2409"/>
        <v>0</v>
      </c>
      <c r="AI15366" s="340">
        <f t="shared" si="2410"/>
        <v>0</v>
      </c>
      <c r="AJ15366" s="340">
        <f t="shared" si="2410"/>
        <v>0</v>
      </c>
      <c r="AK15366" s="340">
        <f t="shared" si="2410"/>
        <v>0</v>
      </c>
      <c r="AL15366" s="340">
        <f t="shared" si="2410"/>
        <v>0</v>
      </c>
      <c r="AM15366" s="340">
        <f t="shared" si="2410"/>
        <v>0</v>
      </c>
    </row>
    <row r="15367" spans="1:39" x14ac:dyDescent="0.35">
      <c r="A15367" s="337">
        <v>37280</v>
      </c>
      <c r="B15367" s="338">
        <f t="shared" si="2404"/>
        <v>2002</v>
      </c>
      <c r="C15367" s="338">
        <f t="shared" si="2405"/>
        <v>1</v>
      </c>
      <c r="D15367" s="338">
        <f t="shared" si="2406"/>
        <v>24</v>
      </c>
      <c r="E15367" s="334">
        <v>0</v>
      </c>
      <c r="F15367" s="334">
        <v>0</v>
      </c>
      <c r="G15367" s="334">
        <v>0</v>
      </c>
      <c r="H15367" s="334">
        <v>0</v>
      </c>
      <c r="I15367" s="334">
        <v>0</v>
      </c>
      <c r="J15367" s="334">
        <v>0</v>
      </c>
      <c r="K15367" s="334">
        <v>0</v>
      </c>
      <c r="L15367" s="334">
        <v>0</v>
      </c>
      <c r="M15367" s="334">
        <v>0</v>
      </c>
      <c r="N15367" s="334">
        <v>0</v>
      </c>
      <c r="O15367" s="334">
        <v>0</v>
      </c>
      <c r="P15367" s="334">
        <v>0</v>
      </c>
      <c r="Q15367" s="334">
        <v>0</v>
      </c>
      <c r="R15367" s="334">
        <v>0</v>
      </c>
      <c r="S15367" s="334">
        <v>0</v>
      </c>
      <c r="T15367" s="334">
        <v>0</v>
      </c>
      <c r="U15367" s="334">
        <v>0</v>
      </c>
      <c r="V15367" s="334">
        <v>0</v>
      </c>
      <c r="W15367" s="334">
        <v>0</v>
      </c>
      <c r="X15367" s="334">
        <v>0</v>
      </c>
      <c r="Y15367" s="334">
        <v>0</v>
      </c>
      <c r="Z15367" s="334">
        <v>0</v>
      </c>
      <c r="AA15367" s="334">
        <v>0</v>
      </c>
      <c r="AB15367" s="334">
        <v>0</v>
      </c>
      <c r="AD15367" s="334">
        <v>0</v>
      </c>
      <c r="AE15367" s="334">
        <f t="shared" si="2407"/>
        <v>0</v>
      </c>
      <c r="AF15367" s="334">
        <f t="shared" si="2408"/>
        <v>0</v>
      </c>
      <c r="AG15367" s="340">
        <f t="shared" si="2409"/>
        <v>0</v>
      </c>
      <c r="AI15367" s="340">
        <f t="shared" si="2410"/>
        <v>0</v>
      </c>
      <c r="AJ15367" s="340">
        <f t="shared" si="2410"/>
        <v>0</v>
      </c>
      <c r="AK15367" s="340">
        <f t="shared" si="2410"/>
        <v>0</v>
      </c>
      <c r="AL15367" s="340">
        <f t="shared" si="2410"/>
        <v>0</v>
      </c>
      <c r="AM15367" s="340">
        <f t="shared" si="2410"/>
        <v>0</v>
      </c>
    </row>
    <row r="15368" spans="1:39" x14ac:dyDescent="0.35">
      <c r="A15368" s="337">
        <v>37281</v>
      </c>
      <c r="B15368" s="338">
        <f t="shared" si="2404"/>
        <v>2002</v>
      </c>
      <c r="C15368" s="338">
        <f t="shared" si="2405"/>
        <v>1</v>
      </c>
      <c r="D15368" s="338">
        <f t="shared" si="2406"/>
        <v>25</v>
      </c>
      <c r="E15368" s="334">
        <v>0.3</v>
      </c>
      <c r="F15368" s="334">
        <v>0.3</v>
      </c>
      <c r="G15368" s="334">
        <v>0.3</v>
      </c>
      <c r="H15368" s="334">
        <v>0.3</v>
      </c>
      <c r="I15368" s="334">
        <v>0.3</v>
      </c>
      <c r="J15368" s="334">
        <v>0.3</v>
      </c>
      <c r="K15368" s="334">
        <v>0.3</v>
      </c>
      <c r="L15368" s="334">
        <v>0.3</v>
      </c>
      <c r="M15368" s="334">
        <v>0.3</v>
      </c>
      <c r="N15368" s="334">
        <v>0.3</v>
      </c>
      <c r="O15368" s="334">
        <v>0.3</v>
      </c>
      <c r="P15368" s="334">
        <v>0.4</v>
      </c>
      <c r="Q15368" s="334">
        <v>0.3</v>
      </c>
      <c r="R15368" s="334">
        <v>0.3</v>
      </c>
      <c r="S15368" s="334">
        <v>0.3</v>
      </c>
      <c r="T15368" s="334">
        <v>0.3</v>
      </c>
      <c r="U15368" s="334">
        <v>0.3</v>
      </c>
      <c r="V15368" s="334">
        <v>0.3</v>
      </c>
      <c r="W15368" s="334">
        <v>0.3</v>
      </c>
      <c r="X15368" s="334">
        <v>0.3</v>
      </c>
      <c r="Y15368" s="334">
        <v>0.6</v>
      </c>
      <c r="Z15368" s="334">
        <v>0.3</v>
      </c>
      <c r="AA15368" s="334">
        <v>0</v>
      </c>
      <c r="AB15368" s="334">
        <v>0</v>
      </c>
      <c r="AD15368" s="334">
        <v>7</v>
      </c>
      <c r="AE15368" s="334">
        <f t="shared" si="2407"/>
        <v>7</v>
      </c>
      <c r="AF15368" s="334">
        <f t="shared" si="2408"/>
        <v>6.9999999999999973</v>
      </c>
      <c r="AG15368" s="340">
        <f t="shared" si="2409"/>
        <v>2.6645352591003757E-15</v>
      </c>
      <c r="AI15368" s="340">
        <f t="shared" si="2410"/>
        <v>0</v>
      </c>
      <c r="AJ15368" s="340">
        <f t="shared" si="2410"/>
        <v>0</v>
      </c>
      <c r="AK15368" s="340">
        <f t="shared" si="2410"/>
        <v>0</v>
      </c>
      <c r="AL15368" s="340">
        <f t="shared" si="2410"/>
        <v>0</v>
      </c>
      <c r="AM15368" s="340">
        <f t="shared" si="2410"/>
        <v>0</v>
      </c>
    </row>
    <row r="15369" spans="1:39" x14ac:dyDescent="0.35">
      <c r="A15369" s="337">
        <v>37282</v>
      </c>
      <c r="B15369" s="338">
        <f t="shared" si="2404"/>
        <v>2002</v>
      </c>
      <c r="C15369" s="338">
        <f t="shared" si="2405"/>
        <v>1</v>
      </c>
      <c r="D15369" s="338">
        <f t="shared" si="2406"/>
        <v>26</v>
      </c>
      <c r="E15369" s="334">
        <v>0</v>
      </c>
      <c r="F15369" s="334">
        <v>0</v>
      </c>
      <c r="G15369" s="334">
        <v>0</v>
      </c>
      <c r="H15369" s="334">
        <v>0.2</v>
      </c>
      <c r="I15369" s="334">
        <v>0.2</v>
      </c>
      <c r="J15369" s="334">
        <v>0.3</v>
      </c>
      <c r="K15369" s="334">
        <v>0</v>
      </c>
      <c r="L15369" s="334">
        <v>0</v>
      </c>
      <c r="M15369" s="334">
        <v>0</v>
      </c>
      <c r="N15369" s="334">
        <v>0</v>
      </c>
      <c r="O15369" s="334">
        <v>0</v>
      </c>
      <c r="P15369" s="334">
        <v>0</v>
      </c>
      <c r="Q15369" s="334">
        <v>0</v>
      </c>
      <c r="R15369" s="334">
        <v>0</v>
      </c>
      <c r="S15369" s="334">
        <v>0</v>
      </c>
      <c r="T15369" s="334">
        <v>0</v>
      </c>
      <c r="U15369" s="334">
        <v>0</v>
      </c>
      <c r="V15369" s="334">
        <v>0.2</v>
      </c>
      <c r="W15369" s="334">
        <v>0.2</v>
      </c>
      <c r="X15369" s="334">
        <v>0.4</v>
      </c>
      <c r="Y15369" s="334">
        <v>0.3</v>
      </c>
      <c r="Z15369" s="334">
        <v>0.2</v>
      </c>
      <c r="AA15369" s="334">
        <v>0.2</v>
      </c>
      <c r="AB15369" s="334">
        <v>0</v>
      </c>
      <c r="AD15369" s="334">
        <v>2.2000000000000002</v>
      </c>
      <c r="AE15369" s="334">
        <f t="shared" si="2407"/>
        <v>2.2000000000000002</v>
      </c>
      <c r="AF15369" s="334">
        <f t="shared" si="2408"/>
        <v>2.2000000000000002</v>
      </c>
      <c r="AG15369" s="340">
        <f t="shared" si="2409"/>
        <v>0</v>
      </c>
      <c r="AI15369" s="340">
        <f t="shared" si="2410"/>
        <v>0</v>
      </c>
      <c r="AJ15369" s="340">
        <f t="shared" si="2410"/>
        <v>0</v>
      </c>
      <c r="AK15369" s="340">
        <f t="shared" si="2410"/>
        <v>0</v>
      </c>
      <c r="AL15369" s="340">
        <f t="shared" si="2410"/>
        <v>0</v>
      </c>
      <c r="AM15369" s="340">
        <f t="shared" si="2410"/>
        <v>0</v>
      </c>
    </row>
    <row r="15370" spans="1:39" x14ac:dyDescent="0.35">
      <c r="A15370" s="337">
        <v>37283</v>
      </c>
      <c r="B15370" s="338">
        <f t="shared" si="2404"/>
        <v>2002</v>
      </c>
      <c r="C15370" s="338">
        <f t="shared" si="2405"/>
        <v>1</v>
      </c>
      <c r="D15370" s="338">
        <f t="shared" si="2406"/>
        <v>27</v>
      </c>
      <c r="E15370" s="334">
        <v>0</v>
      </c>
      <c r="F15370" s="334">
        <v>0</v>
      </c>
      <c r="G15370" s="334">
        <v>0</v>
      </c>
      <c r="H15370" s="334">
        <v>0</v>
      </c>
      <c r="I15370" s="334">
        <v>0</v>
      </c>
      <c r="J15370" s="334">
        <v>0</v>
      </c>
      <c r="K15370" s="334">
        <v>0</v>
      </c>
      <c r="L15370" s="334">
        <v>0</v>
      </c>
      <c r="M15370" s="334">
        <v>0</v>
      </c>
      <c r="N15370" s="334">
        <v>0</v>
      </c>
      <c r="O15370" s="334">
        <v>0</v>
      </c>
      <c r="P15370" s="334">
        <v>0</v>
      </c>
      <c r="Q15370" s="334">
        <v>0</v>
      </c>
      <c r="R15370" s="334">
        <v>0</v>
      </c>
      <c r="S15370" s="334">
        <v>0</v>
      </c>
      <c r="T15370" s="334">
        <v>0</v>
      </c>
      <c r="U15370" s="334">
        <v>0</v>
      </c>
      <c r="V15370" s="334">
        <v>0</v>
      </c>
      <c r="W15370" s="334">
        <v>0</v>
      </c>
      <c r="X15370" s="334">
        <v>0</v>
      </c>
      <c r="Y15370" s="334">
        <v>0</v>
      </c>
      <c r="Z15370" s="334">
        <v>0</v>
      </c>
      <c r="AA15370" s="334">
        <v>0</v>
      </c>
      <c r="AB15370" s="334">
        <v>0</v>
      </c>
      <c r="AD15370" s="334">
        <v>0</v>
      </c>
      <c r="AE15370" s="334">
        <f t="shared" si="2407"/>
        <v>0</v>
      </c>
      <c r="AF15370" s="334">
        <f t="shared" si="2408"/>
        <v>0</v>
      </c>
      <c r="AG15370" s="340">
        <f t="shared" si="2409"/>
        <v>0</v>
      </c>
      <c r="AI15370" s="340">
        <f t="shared" si="2410"/>
        <v>0</v>
      </c>
      <c r="AJ15370" s="340">
        <f t="shared" si="2410"/>
        <v>0</v>
      </c>
      <c r="AK15370" s="340">
        <f t="shared" si="2410"/>
        <v>0</v>
      </c>
      <c r="AL15370" s="340">
        <f t="shared" si="2410"/>
        <v>0</v>
      </c>
      <c r="AM15370" s="340">
        <f t="shared" si="2410"/>
        <v>0</v>
      </c>
    </row>
    <row r="15371" spans="1:39" x14ac:dyDescent="0.35">
      <c r="A15371" s="337">
        <v>37284</v>
      </c>
      <c r="B15371" s="338">
        <f t="shared" si="2404"/>
        <v>2002</v>
      </c>
      <c r="C15371" s="338">
        <f t="shared" si="2405"/>
        <v>1</v>
      </c>
      <c r="D15371" s="338">
        <f t="shared" si="2406"/>
        <v>28</v>
      </c>
      <c r="E15371" s="334">
        <v>0</v>
      </c>
      <c r="F15371" s="334">
        <v>0</v>
      </c>
      <c r="G15371" s="334">
        <v>0</v>
      </c>
      <c r="H15371" s="334">
        <v>0</v>
      </c>
      <c r="I15371" s="334">
        <v>0</v>
      </c>
      <c r="J15371" s="334">
        <v>0</v>
      </c>
      <c r="K15371" s="334">
        <v>0</v>
      </c>
      <c r="L15371" s="334">
        <v>0</v>
      </c>
      <c r="M15371" s="334">
        <v>0</v>
      </c>
      <c r="N15371" s="334">
        <v>0</v>
      </c>
      <c r="O15371" s="334">
        <v>0</v>
      </c>
      <c r="P15371" s="334">
        <v>0</v>
      </c>
      <c r="Q15371" s="334">
        <v>0</v>
      </c>
      <c r="R15371" s="334">
        <v>0</v>
      </c>
      <c r="S15371" s="334">
        <v>0</v>
      </c>
      <c r="T15371" s="334">
        <v>0</v>
      </c>
      <c r="U15371" s="334">
        <v>0</v>
      </c>
      <c r="V15371" s="334">
        <v>0</v>
      </c>
      <c r="W15371" s="334">
        <v>0</v>
      </c>
      <c r="X15371" s="334">
        <v>0</v>
      </c>
      <c r="Y15371" s="334">
        <v>0</v>
      </c>
      <c r="Z15371" s="334">
        <v>0</v>
      </c>
      <c r="AA15371" s="334">
        <v>0</v>
      </c>
      <c r="AB15371" s="334">
        <v>0</v>
      </c>
      <c r="AD15371" s="334">
        <v>0</v>
      </c>
      <c r="AE15371" s="334">
        <f t="shared" si="2407"/>
        <v>0</v>
      </c>
      <c r="AF15371" s="334">
        <f t="shared" si="2408"/>
        <v>0</v>
      </c>
      <c r="AG15371" s="340">
        <f t="shared" si="2409"/>
        <v>0</v>
      </c>
      <c r="AI15371" s="340">
        <f t="shared" si="2410"/>
        <v>0</v>
      </c>
      <c r="AJ15371" s="340">
        <f t="shared" si="2410"/>
        <v>0</v>
      </c>
      <c r="AK15371" s="340">
        <f t="shared" si="2410"/>
        <v>0</v>
      </c>
      <c r="AL15371" s="340">
        <f t="shared" si="2410"/>
        <v>0</v>
      </c>
      <c r="AM15371" s="340">
        <f t="shared" si="2410"/>
        <v>0</v>
      </c>
    </row>
    <row r="15372" spans="1:39" x14ac:dyDescent="0.35">
      <c r="A15372" s="337">
        <v>37285</v>
      </c>
      <c r="B15372" s="338">
        <f t="shared" si="2404"/>
        <v>2002</v>
      </c>
      <c r="C15372" s="338">
        <f t="shared" si="2405"/>
        <v>1</v>
      </c>
      <c r="D15372" s="338">
        <f t="shared" si="2406"/>
        <v>29</v>
      </c>
      <c r="E15372" s="334">
        <v>0</v>
      </c>
      <c r="F15372" s="334">
        <v>0</v>
      </c>
      <c r="G15372" s="334">
        <v>0</v>
      </c>
      <c r="H15372" s="334">
        <v>0</v>
      </c>
      <c r="I15372" s="334">
        <v>0</v>
      </c>
      <c r="J15372" s="334">
        <v>0</v>
      </c>
      <c r="K15372" s="334">
        <v>0</v>
      </c>
      <c r="L15372" s="334">
        <v>0</v>
      </c>
      <c r="M15372" s="334">
        <v>0</v>
      </c>
      <c r="N15372" s="334">
        <v>0</v>
      </c>
      <c r="O15372" s="334">
        <v>0</v>
      </c>
      <c r="P15372" s="334">
        <v>0</v>
      </c>
      <c r="Q15372" s="334">
        <v>0</v>
      </c>
      <c r="R15372" s="334">
        <v>0</v>
      </c>
      <c r="S15372" s="334">
        <v>0</v>
      </c>
      <c r="T15372" s="334">
        <v>0</v>
      </c>
      <c r="U15372" s="334">
        <v>0</v>
      </c>
      <c r="V15372" s="334">
        <v>0</v>
      </c>
      <c r="W15372" s="334">
        <v>0</v>
      </c>
      <c r="X15372" s="334">
        <v>0</v>
      </c>
      <c r="Y15372" s="334">
        <v>0</v>
      </c>
      <c r="Z15372" s="334">
        <v>0</v>
      </c>
      <c r="AA15372" s="334">
        <v>0</v>
      </c>
      <c r="AB15372" s="334">
        <v>0</v>
      </c>
      <c r="AD15372" s="334">
        <v>0</v>
      </c>
      <c r="AE15372" s="334">
        <f t="shared" si="2407"/>
        <v>0</v>
      </c>
      <c r="AF15372" s="334">
        <f t="shared" si="2408"/>
        <v>0</v>
      </c>
      <c r="AG15372" s="340">
        <f t="shared" si="2409"/>
        <v>0</v>
      </c>
      <c r="AI15372" s="340">
        <f t="shared" si="2410"/>
        <v>0</v>
      </c>
      <c r="AJ15372" s="340">
        <f t="shared" si="2410"/>
        <v>0</v>
      </c>
      <c r="AK15372" s="340">
        <f t="shared" si="2410"/>
        <v>0</v>
      </c>
      <c r="AL15372" s="340">
        <f t="shared" si="2410"/>
        <v>0</v>
      </c>
      <c r="AM15372" s="340">
        <f t="shared" si="2410"/>
        <v>0</v>
      </c>
    </row>
    <row r="15373" spans="1:39" x14ac:dyDescent="0.35">
      <c r="A15373" s="337">
        <v>37286</v>
      </c>
      <c r="B15373" s="338">
        <f t="shared" si="2404"/>
        <v>2002</v>
      </c>
      <c r="C15373" s="338">
        <f t="shared" si="2405"/>
        <v>1</v>
      </c>
      <c r="D15373" s="338">
        <f t="shared" si="2406"/>
        <v>30</v>
      </c>
      <c r="E15373" s="334">
        <v>0</v>
      </c>
      <c r="F15373" s="334">
        <v>0</v>
      </c>
      <c r="G15373" s="334">
        <v>0</v>
      </c>
      <c r="H15373" s="334">
        <v>0</v>
      </c>
      <c r="I15373" s="334">
        <v>0</v>
      </c>
      <c r="J15373" s="334">
        <v>0</v>
      </c>
      <c r="K15373" s="334">
        <v>0</v>
      </c>
      <c r="L15373" s="334">
        <v>0</v>
      </c>
      <c r="M15373" s="334">
        <v>0</v>
      </c>
      <c r="N15373" s="334">
        <v>0</v>
      </c>
      <c r="O15373" s="334">
        <v>0</v>
      </c>
      <c r="P15373" s="334">
        <v>0</v>
      </c>
      <c r="Q15373" s="334">
        <v>0</v>
      </c>
      <c r="R15373" s="334">
        <v>0</v>
      </c>
      <c r="S15373" s="334">
        <v>0</v>
      </c>
      <c r="T15373" s="334">
        <v>0</v>
      </c>
      <c r="U15373" s="334">
        <v>0</v>
      </c>
      <c r="V15373" s="334">
        <v>0</v>
      </c>
      <c r="W15373" s="334">
        <v>0</v>
      </c>
      <c r="X15373" s="334">
        <v>0</v>
      </c>
      <c r="Y15373" s="334">
        <v>0</v>
      </c>
      <c r="Z15373" s="334">
        <v>0</v>
      </c>
      <c r="AA15373" s="334">
        <v>0</v>
      </c>
      <c r="AB15373" s="334">
        <v>0</v>
      </c>
      <c r="AD15373" s="334">
        <v>0</v>
      </c>
      <c r="AE15373" s="334">
        <f t="shared" si="2407"/>
        <v>0</v>
      </c>
      <c r="AF15373" s="334">
        <f t="shared" si="2408"/>
        <v>0</v>
      </c>
      <c r="AG15373" s="340">
        <f t="shared" si="2409"/>
        <v>0</v>
      </c>
      <c r="AI15373" s="340">
        <f t="shared" si="2410"/>
        <v>0</v>
      </c>
      <c r="AJ15373" s="340">
        <f t="shared" si="2410"/>
        <v>0</v>
      </c>
      <c r="AK15373" s="340">
        <f t="shared" si="2410"/>
        <v>0</v>
      </c>
      <c r="AL15373" s="340">
        <f t="shared" si="2410"/>
        <v>0</v>
      </c>
      <c r="AM15373" s="340">
        <f t="shared" si="2410"/>
        <v>0</v>
      </c>
    </row>
    <row r="15374" spans="1:39" x14ac:dyDescent="0.35">
      <c r="A15374" s="337">
        <v>37287</v>
      </c>
      <c r="B15374" s="338">
        <f t="shared" si="2404"/>
        <v>2002</v>
      </c>
      <c r="C15374" s="338">
        <f t="shared" si="2405"/>
        <v>1</v>
      </c>
      <c r="D15374" s="338">
        <f t="shared" si="2406"/>
        <v>31</v>
      </c>
      <c r="E15374" s="334">
        <v>0</v>
      </c>
      <c r="F15374" s="334">
        <v>0</v>
      </c>
      <c r="G15374" s="334">
        <v>0</v>
      </c>
      <c r="H15374" s="334">
        <v>0</v>
      </c>
      <c r="I15374" s="334">
        <v>0</v>
      </c>
      <c r="J15374" s="334">
        <v>0</v>
      </c>
      <c r="K15374" s="334">
        <v>0</v>
      </c>
      <c r="L15374" s="334">
        <v>0</v>
      </c>
      <c r="M15374" s="334">
        <v>0</v>
      </c>
      <c r="N15374" s="334">
        <v>0</v>
      </c>
      <c r="O15374" s="334">
        <v>0</v>
      </c>
      <c r="P15374" s="334">
        <v>0</v>
      </c>
      <c r="Q15374" s="334">
        <v>0</v>
      </c>
      <c r="R15374" s="334">
        <v>0</v>
      </c>
      <c r="S15374" s="334">
        <v>0</v>
      </c>
      <c r="T15374" s="334">
        <v>0</v>
      </c>
      <c r="U15374" s="334">
        <v>0</v>
      </c>
      <c r="V15374" s="334">
        <v>0</v>
      </c>
      <c r="W15374" s="334">
        <v>0</v>
      </c>
      <c r="X15374" s="334">
        <v>0</v>
      </c>
      <c r="Y15374" s="334">
        <v>0</v>
      </c>
      <c r="Z15374" s="334">
        <v>0</v>
      </c>
      <c r="AA15374" s="334">
        <v>0</v>
      </c>
      <c r="AB15374" s="334">
        <v>0</v>
      </c>
      <c r="AD15374" s="334">
        <v>0</v>
      </c>
      <c r="AE15374" s="334">
        <f t="shared" si="2407"/>
        <v>0</v>
      </c>
      <c r="AF15374" s="334">
        <f t="shared" si="2408"/>
        <v>0</v>
      </c>
      <c r="AG15374" s="340">
        <f t="shared" si="2409"/>
        <v>0</v>
      </c>
      <c r="AI15374" s="340">
        <f t="shared" si="2410"/>
        <v>0</v>
      </c>
      <c r="AJ15374" s="340">
        <f t="shared" si="2410"/>
        <v>0</v>
      </c>
      <c r="AK15374" s="340">
        <f t="shared" si="2410"/>
        <v>0</v>
      </c>
      <c r="AL15374" s="340">
        <f t="shared" si="2410"/>
        <v>0</v>
      </c>
      <c r="AM15374" s="340">
        <f t="shared" si="2410"/>
        <v>0</v>
      </c>
    </row>
    <row r="15375" spans="1:39" x14ac:dyDescent="0.35">
      <c r="A15375" s="337">
        <v>37288</v>
      </c>
      <c r="B15375" s="338">
        <f t="shared" si="2404"/>
        <v>2002</v>
      </c>
      <c r="C15375" s="338">
        <f t="shared" si="2405"/>
        <v>2</v>
      </c>
      <c r="D15375" s="338">
        <f t="shared" si="2406"/>
        <v>1</v>
      </c>
      <c r="E15375" s="334">
        <v>0</v>
      </c>
      <c r="F15375" s="334">
        <v>0</v>
      </c>
      <c r="G15375" s="334">
        <v>0</v>
      </c>
      <c r="H15375" s="334">
        <v>0</v>
      </c>
      <c r="I15375" s="334">
        <v>0</v>
      </c>
      <c r="J15375" s="334">
        <v>0</v>
      </c>
      <c r="K15375" s="334">
        <v>0</v>
      </c>
      <c r="L15375" s="334">
        <v>0</v>
      </c>
      <c r="M15375" s="334">
        <v>0</v>
      </c>
      <c r="N15375" s="334">
        <v>0</v>
      </c>
      <c r="O15375" s="334">
        <v>0</v>
      </c>
      <c r="P15375" s="334">
        <v>0</v>
      </c>
      <c r="Q15375" s="334">
        <v>0</v>
      </c>
      <c r="R15375" s="334">
        <v>0</v>
      </c>
      <c r="S15375" s="334">
        <v>0</v>
      </c>
      <c r="T15375" s="334">
        <v>0</v>
      </c>
      <c r="U15375" s="334">
        <v>0</v>
      </c>
      <c r="V15375" s="334">
        <v>0</v>
      </c>
      <c r="W15375" s="334">
        <v>0</v>
      </c>
      <c r="X15375" s="334">
        <v>0</v>
      </c>
      <c r="Y15375" s="334">
        <v>0</v>
      </c>
      <c r="Z15375" s="334">
        <v>0</v>
      </c>
      <c r="AA15375" s="334">
        <v>0</v>
      </c>
      <c r="AB15375" s="334">
        <v>0</v>
      </c>
      <c r="AD15375" s="334">
        <v>0</v>
      </c>
      <c r="AE15375" s="334">
        <f t="shared" si="2407"/>
        <v>0</v>
      </c>
      <c r="AF15375" s="334">
        <f t="shared" si="2408"/>
        <v>0</v>
      </c>
      <c r="AG15375" s="340">
        <f t="shared" si="2409"/>
        <v>0</v>
      </c>
      <c r="AI15375" s="340">
        <f t="shared" si="2410"/>
        <v>0</v>
      </c>
      <c r="AJ15375" s="340">
        <f t="shared" si="2410"/>
        <v>0</v>
      </c>
      <c r="AK15375" s="340">
        <f t="shared" si="2410"/>
        <v>0</v>
      </c>
      <c r="AL15375" s="340">
        <f t="shared" si="2410"/>
        <v>0</v>
      </c>
      <c r="AM15375" s="340">
        <f t="shared" si="2410"/>
        <v>0</v>
      </c>
    </row>
    <row r="15376" spans="1:39" x14ac:dyDescent="0.35">
      <c r="A15376" s="337">
        <v>37289</v>
      </c>
      <c r="B15376" s="338">
        <f t="shared" si="2404"/>
        <v>2002</v>
      </c>
      <c r="C15376" s="338">
        <f t="shared" si="2405"/>
        <v>2</v>
      </c>
      <c r="D15376" s="338">
        <f t="shared" si="2406"/>
        <v>2</v>
      </c>
      <c r="E15376" s="334">
        <v>0</v>
      </c>
      <c r="F15376" s="334">
        <v>0</v>
      </c>
      <c r="G15376" s="334">
        <v>0</v>
      </c>
      <c r="H15376" s="334">
        <v>0</v>
      </c>
      <c r="I15376" s="334">
        <v>0</v>
      </c>
      <c r="J15376" s="334">
        <v>0</v>
      </c>
      <c r="K15376" s="334">
        <v>0</v>
      </c>
      <c r="L15376" s="334">
        <v>0</v>
      </c>
      <c r="M15376" s="334">
        <v>0</v>
      </c>
      <c r="N15376" s="334">
        <v>0</v>
      </c>
      <c r="O15376" s="334">
        <v>0</v>
      </c>
      <c r="P15376" s="334">
        <v>0</v>
      </c>
      <c r="Q15376" s="334">
        <v>0</v>
      </c>
      <c r="R15376" s="334">
        <v>0</v>
      </c>
      <c r="S15376" s="334">
        <v>0</v>
      </c>
      <c r="T15376" s="334">
        <v>0</v>
      </c>
      <c r="U15376" s="334">
        <v>0</v>
      </c>
      <c r="V15376" s="334">
        <v>0</v>
      </c>
      <c r="W15376" s="334">
        <v>0</v>
      </c>
      <c r="X15376" s="334">
        <v>0</v>
      </c>
      <c r="Y15376" s="334">
        <v>0</v>
      </c>
      <c r="Z15376" s="334">
        <v>0</v>
      </c>
      <c r="AA15376" s="334">
        <v>0</v>
      </c>
      <c r="AB15376" s="334">
        <v>0</v>
      </c>
      <c r="AD15376" s="334">
        <v>0</v>
      </c>
      <c r="AE15376" s="334">
        <f t="shared" si="2407"/>
        <v>0</v>
      </c>
      <c r="AF15376" s="334">
        <f t="shared" si="2408"/>
        <v>0</v>
      </c>
      <c r="AG15376" s="340">
        <f t="shared" si="2409"/>
        <v>0</v>
      </c>
      <c r="AI15376" s="340">
        <f t="shared" si="2410"/>
        <v>0</v>
      </c>
      <c r="AJ15376" s="340">
        <f t="shared" si="2410"/>
        <v>0</v>
      </c>
      <c r="AK15376" s="340">
        <f t="shared" si="2410"/>
        <v>0</v>
      </c>
      <c r="AL15376" s="340">
        <f t="shared" si="2410"/>
        <v>0</v>
      </c>
      <c r="AM15376" s="340">
        <f t="shared" si="2410"/>
        <v>0</v>
      </c>
    </row>
    <row r="15377" spans="1:39" x14ac:dyDescent="0.35">
      <c r="A15377" s="337">
        <v>37290</v>
      </c>
      <c r="B15377" s="338">
        <f t="shared" si="2404"/>
        <v>2002</v>
      </c>
      <c r="C15377" s="338">
        <f t="shared" si="2405"/>
        <v>2</v>
      </c>
      <c r="D15377" s="338">
        <f t="shared" si="2406"/>
        <v>3</v>
      </c>
      <c r="E15377" s="334">
        <v>0</v>
      </c>
      <c r="F15377" s="334">
        <v>0</v>
      </c>
      <c r="G15377" s="334">
        <v>0</v>
      </c>
      <c r="H15377" s="334">
        <v>0</v>
      </c>
      <c r="I15377" s="334">
        <v>0</v>
      </c>
      <c r="J15377" s="334">
        <v>0</v>
      </c>
      <c r="K15377" s="334">
        <v>0</v>
      </c>
      <c r="L15377" s="334">
        <v>0</v>
      </c>
      <c r="M15377" s="334">
        <v>0</v>
      </c>
      <c r="N15377" s="334">
        <v>0</v>
      </c>
      <c r="O15377" s="334">
        <v>0</v>
      </c>
      <c r="P15377" s="334">
        <v>0</v>
      </c>
      <c r="Q15377" s="334">
        <v>0</v>
      </c>
      <c r="R15377" s="334">
        <v>0</v>
      </c>
      <c r="S15377" s="334">
        <v>0</v>
      </c>
      <c r="T15377" s="334">
        <v>0</v>
      </c>
      <c r="U15377" s="334">
        <v>0</v>
      </c>
      <c r="V15377" s="334">
        <v>0</v>
      </c>
      <c r="W15377" s="334">
        <v>0</v>
      </c>
      <c r="X15377" s="334">
        <v>0</v>
      </c>
      <c r="Y15377" s="334">
        <v>0</v>
      </c>
      <c r="Z15377" s="334">
        <v>0</v>
      </c>
      <c r="AA15377" s="334">
        <v>0</v>
      </c>
      <c r="AB15377" s="334">
        <v>0</v>
      </c>
      <c r="AD15377" s="334">
        <v>0</v>
      </c>
      <c r="AE15377" s="334">
        <f t="shared" si="2407"/>
        <v>0</v>
      </c>
      <c r="AF15377" s="334">
        <f t="shared" si="2408"/>
        <v>0</v>
      </c>
      <c r="AG15377" s="340">
        <f t="shared" si="2409"/>
        <v>0</v>
      </c>
      <c r="AI15377" s="340">
        <f t="shared" si="2410"/>
        <v>0</v>
      </c>
      <c r="AJ15377" s="340">
        <f t="shared" si="2410"/>
        <v>0</v>
      </c>
      <c r="AK15377" s="340">
        <f t="shared" si="2410"/>
        <v>0</v>
      </c>
      <c r="AL15377" s="340">
        <f t="shared" si="2410"/>
        <v>0</v>
      </c>
      <c r="AM15377" s="340">
        <f t="shared" si="2410"/>
        <v>0</v>
      </c>
    </row>
    <row r="15378" spans="1:39" x14ac:dyDescent="0.35">
      <c r="A15378" s="337">
        <v>37291</v>
      </c>
      <c r="B15378" s="338">
        <f t="shared" si="2404"/>
        <v>2002</v>
      </c>
      <c r="C15378" s="338">
        <f t="shared" si="2405"/>
        <v>2</v>
      </c>
      <c r="D15378" s="338">
        <f t="shared" si="2406"/>
        <v>4</v>
      </c>
      <c r="E15378" s="334">
        <v>0</v>
      </c>
      <c r="F15378" s="334">
        <v>0</v>
      </c>
      <c r="G15378" s="334">
        <v>0</v>
      </c>
      <c r="H15378" s="334">
        <v>0</v>
      </c>
      <c r="I15378" s="334">
        <v>0</v>
      </c>
      <c r="J15378" s="334">
        <v>0</v>
      </c>
      <c r="K15378" s="334">
        <v>0</v>
      </c>
      <c r="L15378" s="334">
        <v>0</v>
      </c>
      <c r="M15378" s="334">
        <v>0</v>
      </c>
      <c r="N15378" s="334">
        <v>0</v>
      </c>
      <c r="O15378" s="334">
        <v>0</v>
      </c>
      <c r="P15378" s="334">
        <v>0</v>
      </c>
      <c r="Q15378" s="334">
        <v>0</v>
      </c>
      <c r="R15378" s="334">
        <v>0</v>
      </c>
      <c r="S15378" s="334">
        <v>0</v>
      </c>
      <c r="T15378" s="334">
        <v>0</v>
      </c>
      <c r="U15378" s="334">
        <v>0</v>
      </c>
      <c r="V15378" s="334">
        <v>0</v>
      </c>
      <c r="W15378" s="334">
        <v>0</v>
      </c>
      <c r="X15378" s="334">
        <v>0</v>
      </c>
      <c r="Y15378" s="334">
        <v>0</v>
      </c>
      <c r="Z15378" s="334">
        <v>0</v>
      </c>
      <c r="AA15378" s="334">
        <v>0</v>
      </c>
      <c r="AB15378" s="334">
        <v>0</v>
      </c>
      <c r="AD15378" s="334">
        <v>0</v>
      </c>
      <c r="AE15378" s="334">
        <f t="shared" si="2407"/>
        <v>0</v>
      </c>
      <c r="AF15378" s="334">
        <f t="shared" si="2408"/>
        <v>0</v>
      </c>
      <c r="AG15378" s="340">
        <f t="shared" si="2409"/>
        <v>0</v>
      </c>
      <c r="AI15378" s="340">
        <f t="shared" si="2410"/>
        <v>0</v>
      </c>
      <c r="AJ15378" s="340">
        <f t="shared" si="2410"/>
        <v>0</v>
      </c>
      <c r="AK15378" s="340">
        <f t="shared" si="2410"/>
        <v>0</v>
      </c>
      <c r="AL15378" s="340">
        <f t="shared" si="2410"/>
        <v>0</v>
      </c>
      <c r="AM15378" s="340">
        <f t="shared" si="2410"/>
        <v>0</v>
      </c>
    </row>
    <row r="15379" spans="1:39" x14ac:dyDescent="0.35">
      <c r="A15379" s="337">
        <v>37292</v>
      </c>
      <c r="B15379" s="338">
        <f t="shared" si="2404"/>
        <v>2002</v>
      </c>
      <c r="C15379" s="338">
        <f t="shared" si="2405"/>
        <v>2</v>
      </c>
      <c r="D15379" s="338">
        <f t="shared" si="2406"/>
        <v>5</v>
      </c>
      <c r="E15379" s="334">
        <v>0</v>
      </c>
      <c r="F15379" s="334">
        <v>0</v>
      </c>
      <c r="G15379" s="334">
        <v>0</v>
      </c>
      <c r="H15379" s="334">
        <v>0</v>
      </c>
      <c r="I15379" s="334">
        <v>0</v>
      </c>
      <c r="J15379" s="334">
        <v>0</v>
      </c>
      <c r="K15379" s="334">
        <v>0</v>
      </c>
      <c r="L15379" s="334">
        <v>0</v>
      </c>
      <c r="M15379" s="334">
        <v>0</v>
      </c>
      <c r="N15379" s="334">
        <v>0</v>
      </c>
      <c r="O15379" s="334">
        <v>0</v>
      </c>
      <c r="P15379" s="334">
        <v>0</v>
      </c>
      <c r="Q15379" s="334">
        <v>0</v>
      </c>
      <c r="R15379" s="334">
        <v>0</v>
      </c>
      <c r="S15379" s="334">
        <v>0</v>
      </c>
      <c r="T15379" s="334">
        <v>0</v>
      </c>
      <c r="U15379" s="334">
        <v>0</v>
      </c>
      <c r="V15379" s="334">
        <v>0</v>
      </c>
      <c r="W15379" s="334">
        <v>0</v>
      </c>
      <c r="X15379" s="334">
        <v>0</v>
      </c>
      <c r="Y15379" s="334">
        <v>0</v>
      </c>
      <c r="Z15379" s="334">
        <v>0</v>
      </c>
      <c r="AA15379" s="334">
        <v>0</v>
      </c>
      <c r="AB15379" s="334">
        <v>0</v>
      </c>
      <c r="AD15379" s="334">
        <v>0</v>
      </c>
      <c r="AE15379" s="334">
        <f t="shared" si="2407"/>
        <v>0</v>
      </c>
      <c r="AF15379" s="334">
        <f t="shared" si="2408"/>
        <v>0</v>
      </c>
      <c r="AG15379" s="340">
        <f t="shared" si="2409"/>
        <v>0</v>
      </c>
      <c r="AI15379" s="340">
        <f t="shared" si="2410"/>
        <v>0</v>
      </c>
      <c r="AJ15379" s="340">
        <f t="shared" si="2410"/>
        <v>0</v>
      </c>
      <c r="AK15379" s="340">
        <f t="shared" si="2410"/>
        <v>0</v>
      </c>
      <c r="AL15379" s="340">
        <f t="shared" si="2410"/>
        <v>0</v>
      </c>
      <c r="AM15379" s="340">
        <f t="shared" si="2410"/>
        <v>0</v>
      </c>
    </row>
    <row r="15380" spans="1:39" x14ac:dyDescent="0.35">
      <c r="A15380" s="337">
        <v>37293</v>
      </c>
      <c r="B15380" s="338">
        <f t="shared" si="2404"/>
        <v>2002</v>
      </c>
      <c r="C15380" s="338">
        <f t="shared" si="2405"/>
        <v>2</v>
      </c>
      <c r="D15380" s="338">
        <f t="shared" si="2406"/>
        <v>6</v>
      </c>
      <c r="E15380" s="334">
        <v>0</v>
      </c>
      <c r="F15380" s="334">
        <v>0</v>
      </c>
      <c r="G15380" s="334">
        <v>0</v>
      </c>
      <c r="H15380" s="334">
        <v>0</v>
      </c>
      <c r="I15380" s="334">
        <v>0</v>
      </c>
      <c r="J15380" s="334">
        <v>0</v>
      </c>
      <c r="K15380" s="334">
        <v>0</v>
      </c>
      <c r="L15380" s="334">
        <v>0</v>
      </c>
      <c r="M15380" s="334">
        <v>0</v>
      </c>
      <c r="N15380" s="334">
        <v>0</v>
      </c>
      <c r="O15380" s="334">
        <v>0</v>
      </c>
      <c r="P15380" s="334">
        <v>0</v>
      </c>
      <c r="Q15380" s="334">
        <v>0</v>
      </c>
      <c r="R15380" s="334">
        <v>0</v>
      </c>
      <c r="S15380" s="334">
        <v>0</v>
      </c>
      <c r="T15380" s="334">
        <v>0</v>
      </c>
      <c r="U15380" s="334">
        <v>0</v>
      </c>
      <c r="V15380" s="334">
        <v>0</v>
      </c>
      <c r="W15380" s="334">
        <v>0</v>
      </c>
      <c r="X15380" s="334">
        <v>0</v>
      </c>
      <c r="Y15380" s="334">
        <v>0</v>
      </c>
      <c r="Z15380" s="334">
        <v>0</v>
      </c>
      <c r="AA15380" s="334">
        <v>0</v>
      </c>
      <c r="AB15380" s="334">
        <v>0</v>
      </c>
      <c r="AD15380" s="334">
        <v>0</v>
      </c>
      <c r="AE15380" s="334">
        <f t="shared" si="2407"/>
        <v>0</v>
      </c>
      <c r="AF15380" s="334">
        <f t="shared" si="2408"/>
        <v>0</v>
      </c>
      <c r="AG15380" s="340">
        <f t="shared" si="2409"/>
        <v>0</v>
      </c>
      <c r="AI15380" s="340">
        <f t="shared" ref="AI15380:AM15395" si="2411">IF($C15380=AI$1,$AF15380,0)</f>
        <v>0</v>
      </c>
      <c r="AJ15380" s="340">
        <f t="shared" si="2411"/>
        <v>0</v>
      </c>
      <c r="AK15380" s="340">
        <f t="shared" si="2411"/>
        <v>0</v>
      </c>
      <c r="AL15380" s="340">
        <f t="shared" si="2411"/>
        <v>0</v>
      </c>
      <c r="AM15380" s="340">
        <f t="shared" si="2411"/>
        <v>0</v>
      </c>
    </row>
    <row r="15381" spans="1:39" x14ac:dyDescent="0.35">
      <c r="A15381" s="337">
        <v>37294</v>
      </c>
      <c r="B15381" s="338">
        <f t="shared" si="2404"/>
        <v>2002</v>
      </c>
      <c r="C15381" s="338">
        <f t="shared" si="2405"/>
        <v>2</v>
      </c>
      <c r="D15381" s="338">
        <f t="shared" si="2406"/>
        <v>7</v>
      </c>
      <c r="E15381" s="334">
        <v>0</v>
      </c>
      <c r="F15381" s="334">
        <v>0</v>
      </c>
      <c r="G15381" s="334">
        <v>0</v>
      </c>
      <c r="H15381" s="334">
        <v>0</v>
      </c>
      <c r="I15381" s="334">
        <v>0</v>
      </c>
      <c r="J15381" s="334">
        <v>0</v>
      </c>
      <c r="K15381" s="334">
        <v>0</v>
      </c>
      <c r="L15381" s="334">
        <v>0</v>
      </c>
      <c r="M15381" s="334">
        <v>0</v>
      </c>
      <c r="N15381" s="334">
        <v>0</v>
      </c>
      <c r="O15381" s="334">
        <v>0</v>
      </c>
      <c r="P15381" s="334">
        <v>0</v>
      </c>
      <c r="Q15381" s="334">
        <v>0</v>
      </c>
      <c r="R15381" s="334">
        <v>0</v>
      </c>
      <c r="S15381" s="334">
        <v>0</v>
      </c>
      <c r="T15381" s="334">
        <v>0</v>
      </c>
      <c r="U15381" s="334">
        <v>0</v>
      </c>
      <c r="V15381" s="334">
        <v>0</v>
      </c>
      <c r="W15381" s="334">
        <v>0</v>
      </c>
      <c r="X15381" s="334">
        <v>0</v>
      </c>
      <c r="Y15381" s="334">
        <v>0</v>
      </c>
      <c r="Z15381" s="334">
        <v>0</v>
      </c>
      <c r="AA15381" s="334">
        <v>0</v>
      </c>
      <c r="AB15381" s="334">
        <v>0</v>
      </c>
      <c r="AD15381" s="334">
        <v>0</v>
      </c>
      <c r="AE15381" s="334">
        <f t="shared" si="2407"/>
        <v>0</v>
      </c>
      <c r="AF15381" s="334">
        <f t="shared" si="2408"/>
        <v>0</v>
      </c>
      <c r="AG15381" s="340">
        <f t="shared" si="2409"/>
        <v>0</v>
      </c>
      <c r="AI15381" s="340">
        <f t="shared" si="2411"/>
        <v>0</v>
      </c>
      <c r="AJ15381" s="340">
        <f t="shared" si="2411"/>
        <v>0</v>
      </c>
      <c r="AK15381" s="340">
        <f t="shared" si="2411"/>
        <v>0</v>
      </c>
      <c r="AL15381" s="340">
        <f t="shared" si="2411"/>
        <v>0</v>
      </c>
      <c r="AM15381" s="340">
        <f t="shared" si="2411"/>
        <v>0</v>
      </c>
    </row>
    <row r="15382" spans="1:39" x14ac:dyDescent="0.35">
      <c r="A15382" s="337">
        <v>37295</v>
      </c>
      <c r="B15382" s="338">
        <f t="shared" si="2404"/>
        <v>2002</v>
      </c>
      <c r="C15382" s="338">
        <f t="shared" si="2405"/>
        <v>2</v>
      </c>
      <c r="D15382" s="338">
        <f t="shared" si="2406"/>
        <v>8</v>
      </c>
      <c r="E15382" s="334">
        <v>0</v>
      </c>
      <c r="F15382" s="334">
        <v>0</v>
      </c>
      <c r="G15382" s="334">
        <v>0</v>
      </c>
      <c r="H15382" s="334">
        <v>0</v>
      </c>
      <c r="I15382" s="334">
        <v>0</v>
      </c>
      <c r="J15382" s="334">
        <v>0</v>
      </c>
      <c r="K15382" s="334">
        <v>0</v>
      </c>
      <c r="L15382" s="334">
        <v>0</v>
      </c>
      <c r="M15382" s="334">
        <v>0</v>
      </c>
      <c r="N15382" s="334">
        <v>0</v>
      </c>
      <c r="O15382" s="334">
        <v>0</v>
      </c>
      <c r="P15382" s="334">
        <v>0</v>
      </c>
      <c r="Q15382" s="334">
        <v>0</v>
      </c>
      <c r="R15382" s="334">
        <v>0</v>
      </c>
      <c r="S15382" s="334">
        <v>0</v>
      </c>
      <c r="T15382" s="334">
        <v>0</v>
      </c>
      <c r="U15382" s="334">
        <v>0</v>
      </c>
      <c r="V15382" s="334">
        <v>0</v>
      </c>
      <c r="W15382" s="334">
        <v>0</v>
      </c>
      <c r="X15382" s="334">
        <v>0</v>
      </c>
      <c r="Y15382" s="334">
        <v>0</v>
      </c>
      <c r="Z15382" s="334">
        <v>0</v>
      </c>
      <c r="AA15382" s="334">
        <v>0</v>
      </c>
      <c r="AB15382" s="334">
        <v>0</v>
      </c>
      <c r="AD15382" s="334">
        <v>0</v>
      </c>
      <c r="AE15382" s="334">
        <f t="shared" si="2407"/>
        <v>0</v>
      </c>
      <c r="AF15382" s="334">
        <f t="shared" si="2408"/>
        <v>0</v>
      </c>
      <c r="AG15382" s="340">
        <f t="shared" si="2409"/>
        <v>0</v>
      </c>
      <c r="AI15382" s="340">
        <f t="shared" si="2411"/>
        <v>0</v>
      </c>
      <c r="AJ15382" s="340">
        <f t="shared" si="2411"/>
        <v>0</v>
      </c>
      <c r="AK15382" s="340">
        <f t="shared" si="2411"/>
        <v>0</v>
      </c>
      <c r="AL15382" s="340">
        <f t="shared" si="2411"/>
        <v>0</v>
      </c>
      <c r="AM15382" s="340">
        <f t="shared" si="2411"/>
        <v>0</v>
      </c>
    </row>
    <row r="15383" spans="1:39" x14ac:dyDescent="0.35">
      <c r="A15383" s="337">
        <v>37296</v>
      </c>
      <c r="B15383" s="338">
        <f t="shared" si="2404"/>
        <v>2002</v>
      </c>
      <c r="C15383" s="338">
        <f t="shared" si="2405"/>
        <v>2</v>
      </c>
      <c r="D15383" s="338">
        <f t="shared" si="2406"/>
        <v>9</v>
      </c>
      <c r="E15383" s="334">
        <v>0</v>
      </c>
      <c r="F15383" s="334">
        <v>0</v>
      </c>
      <c r="G15383" s="334">
        <v>0</v>
      </c>
      <c r="H15383" s="334">
        <v>0</v>
      </c>
      <c r="I15383" s="334">
        <v>0</v>
      </c>
      <c r="J15383" s="334">
        <v>0</v>
      </c>
      <c r="K15383" s="334">
        <v>0</v>
      </c>
      <c r="L15383" s="334">
        <v>0</v>
      </c>
      <c r="M15383" s="334">
        <v>0</v>
      </c>
      <c r="N15383" s="334">
        <v>0</v>
      </c>
      <c r="O15383" s="334">
        <v>0</v>
      </c>
      <c r="P15383" s="334">
        <v>0</v>
      </c>
      <c r="Q15383" s="334">
        <v>0</v>
      </c>
      <c r="R15383" s="334">
        <v>0</v>
      </c>
      <c r="S15383" s="334">
        <v>0</v>
      </c>
      <c r="T15383" s="334">
        <v>0</v>
      </c>
      <c r="U15383" s="334">
        <v>0</v>
      </c>
      <c r="V15383" s="334">
        <v>0</v>
      </c>
      <c r="W15383" s="334">
        <v>0</v>
      </c>
      <c r="X15383" s="334">
        <v>0</v>
      </c>
      <c r="Y15383" s="334">
        <v>0</v>
      </c>
      <c r="Z15383" s="334">
        <v>0</v>
      </c>
      <c r="AA15383" s="334">
        <v>0</v>
      </c>
      <c r="AB15383" s="334">
        <v>0</v>
      </c>
      <c r="AD15383" s="334">
        <v>0</v>
      </c>
      <c r="AE15383" s="334">
        <f t="shared" si="2407"/>
        <v>0</v>
      </c>
      <c r="AF15383" s="334">
        <f t="shared" si="2408"/>
        <v>0</v>
      </c>
      <c r="AG15383" s="340">
        <f t="shared" si="2409"/>
        <v>0</v>
      </c>
      <c r="AI15383" s="340">
        <f t="shared" si="2411"/>
        <v>0</v>
      </c>
      <c r="AJ15383" s="340">
        <f t="shared" si="2411"/>
        <v>0</v>
      </c>
      <c r="AK15383" s="340">
        <f t="shared" si="2411"/>
        <v>0</v>
      </c>
      <c r="AL15383" s="340">
        <f t="shared" si="2411"/>
        <v>0</v>
      </c>
      <c r="AM15383" s="340">
        <f t="shared" si="2411"/>
        <v>0</v>
      </c>
    </row>
    <row r="15384" spans="1:39" x14ac:dyDescent="0.35">
      <c r="A15384" s="337">
        <v>37297</v>
      </c>
      <c r="B15384" s="338">
        <f t="shared" si="2404"/>
        <v>2002</v>
      </c>
      <c r="C15384" s="338">
        <f t="shared" si="2405"/>
        <v>2</v>
      </c>
      <c r="D15384" s="338">
        <f t="shared" si="2406"/>
        <v>10</v>
      </c>
      <c r="E15384" s="334">
        <v>0</v>
      </c>
      <c r="F15384" s="334">
        <v>0</v>
      </c>
      <c r="G15384" s="334">
        <v>0</v>
      </c>
      <c r="H15384" s="334">
        <v>0</v>
      </c>
      <c r="I15384" s="334">
        <v>0</v>
      </c>
      <c r="J15384" s="334">
        <v>0</v>
      </c>
      <c r="K15384" s="334">
        <v>0</v>
      </c>
      <c r="L15384" s="334">
        <v>0</v>
      </c>
      <c r="M15384" s="334">
        <v>0</v>
      </c>
      <c r="N15384" s="334">
        <v>0</v>
      </c>
      <c r="O15384" s="334">
        <v>0</v>
      </c>
      <c r="P15384" s="334">
        <v>0</v>
      </c>
      <c r="Q15384" s="334">
        <v>0</v>
      </c>
      <c r="R15384" s="334">
        <v>0</v>
      </c>
      <c r="S15384" s="334">
        <v>0</v>
      </c>
      <c r="T15384" s="334">
        <v>0</v>
      </c>
      <c r="U15384" s="334">
        <v>0</v>
      </c>
      <c r="V15384" s="334">
        <v>0</v>
      </c>
      <c r="W15384" s="334">
        <v>0</v>
      </c>
      <c r="X15384" s="334">
        <v>0</v>
      </c>
      <c r="Y15384" s="334">
        <v>0</v>
      </c>
      <c r="Z15384" s="334">
        <v>0</v>
      </c>
      <c r="AA15384" s="334">
        <v>0</v>
      </c>
      <c r="AB15384" s="334">
        <v>0</v>
      </c>
      <c r="AD15384" s="334">
        <v>0</v>
      </c>
      <c r="AE15384" s="334">
        <f t="shared" si="2407"/>
        <v>0</v>
      </c>
      <c r="AF15384" s="334">
        <f t="shared" si="2408"/>
        <v>0</v>
      </c>
      <c r="AG15384" s="340">
        <f t="shared" si="2409"/>
        <v>0</v>
      </c>
      <c r="AI15384" s="340">
        <f t="shared" si="2411"/>
        <v>0</v>
      </c>
      <c r="AJ15384" s="340">
        <f t="shared" si="2411"/>
        <v>0</v>
      </c>
      <c r="AK15384" s="340">
        <f t="shared" si="2411"/>
        <v>0</v>
      </c>
      <c r="AL15384" s="340">
        <f t="shared" si="2411"/>
        <v>0</v>
      </c>
      <c r="AM15384" s="340">
        <f t="shared" si="2411"/>
        <v>0</v>
      </c>
    </row>
    <row r="15385" spans="1:39" x14ac:dyDescent="0.35">
      <c r="A15385" s="337">
        <v>37298</v>
      </c>
      <c r="B15385" s="338">
        <f t="shared" si="2404"/>
        <v>2002</v>
      </c>
      <c r="C15385" s="338">
        <f t="shared" si="2405"/>
        <v>2</v>
      </c>
      <c r="D15385" s="338">
        <f t="shared" si="2406"/>
        <v>11</v>
      </c>
      <c r="E15385" s="334">
        <v>0</v>
      </c>
      <c r="F15385" s="334">
        <v>0</v>
      </c>
      <c r="G15385" s="334">
        <v>0.4</v>
      </c>
      <c r="H15385" s="334">
        <v>0.2</v>
      </c>
      <c r="I15385" s="334">
        <v>0</v>
      </c>
      <c r="J15385" s="334">
        <v>0</v>
      </c>
      <c r="K15385" s="334">
        <v>0</v>
      </c>
      <c r="L15385" s="334">
        <v>0</v>
      </c>
      <c r="M15385" s="334">
        <v>0</v>
      </c>
      <c r="N15385" s="334">
        <v>0</v>
      </c>
      <c r="O15385" s="334">
        <v>0</v>
      </c>
      <c r="P15385" s="334">
        <v>0</v>
      </c>
      <c r="Q15385" s="334">
        <v>0</v>
      </c>
      <c r="R15385" s="334">
        <v>0</v>
      </c>
      <c r="S15385" s="334">
        <v>0</v>
      </c>
      <c r="T15385" s="334">
        <v>0</v>
      </c>
      <c r="U15385" s="334">
        <v>0</v>
      </c>
      <c r="V15385" s="334">
        <v>0</v>
      </c>
      <c r="W15385" s="334">
        <v>0</v>
      </c>
      <c r="X15385" s="334">
        <v>0</v>
      </c>
      <c r="Y15385" s="334">
        <v>0</v>
      </c>
      <c r="Z15385" s="334">
        <v>0</v>
      </c>
      <c r="AA15385" s="334">
        <v>0</v>
      </c>
      <c r="AB15385" s="334">
        <v>0</v>
      </c>
      <c r="AD15385" s="334">
        <v>0.6</v>
      </c>
      <c r="AE15385" s="334">
        <f t="shared" si="2407"/>
        <v>0.6</v>
      </c>
      <c r="AF15385" s="334">
        <f t="shared" si="2408"/>
        <v>0.60000000000000009</v>
      </c>
      <c r="AG15385" s="340">
        <f t="shared" si="2409"/>
        <v>1.1102230246251565E-16</v>
      </c>
      <c r="AI15385" s="340">
        <f t="shared" si="2411"/>
        <v>0</v>
      </c>
      <c r="AJ15385" s="340">
        <f t="shared" si="2411"/>
        <v>0</v>
      </c>
      <c r="AK15385" s="340">
        <f t="shared" si="2411"/>
        <v>0</v>
      </c>
      <c r="AL15385" s="340">
        <f t="shared" si="2411"/>
        <v>0</v>
      </c>
      <c r="AM15385" s="340">
        <f t="shared" si="2411"/>
        <v>0</v>
      </c>
    </row>
    <row r="15386" spans="1:39" x14ac:dyDescent="0.35">
      <c r="A15386" s="337">
        <v>37299</v>
      </c>
      <c r="B15386" s="338">
        <f t="shared" si="2404"/>
        <v>2002</v>
      </c>
      <c r="C15386" s="338">
        <f t="shared" si="2405"/>
        <v>2</v>
      </c>
      <c r="D15386" s="338">
        <f t="shared" si="2406"/>
        <v>12</v>
      </c>
      <c r="E15386" s="334">
        <v>0</v>
      </c>
      <c r="F15386" s="334">
        <v>0</v>
      </c>
      <c r="G15386" s="334">
        <v>0</v>
      </c>
      <c r="H15386" s="334">
        <v>0</v>
      </c>
      <c r="I15386" s="334">
        <v>0</v>
      </c>
      <c r="J15386" s="334">
        <v>0</v>
      </c>
      <c r="K15386" s="334">
        <v>0</v>
      </c>
      <c r="L15386" s="334">
        <v>0</v>
      </c>
      <c r="M15386" s="334">
        <v>0</v>
      </c>
      <c r="N15386" s="334">
        <v>0</v>
      </c>
      <c r="O15386" s="334">
        <v>0</v>
      </c>
      <c r="P15386" s="334">
        <v>0</v>
      </c>
      <c r="Q15386" s="334">
        <v>0</v>
      </c>
      <c r="R15386" s="334">
        <v>0</v>
      </c>
      <c r="S15386" s="334">
        <v>0</v>
      </c>
      <c r="T15386" s="334">
        <v>0</v>
      </c>
      <c r="U15386" s="334">
        <v>0</v>
      </c>
      <c r="V15386" s="334">
        <v>0</v>
      </c>
      <c r="W15386" s="334">
        <v>0</v>
      </c>
      <c r="X15386" s="334">
        <v>0</v>
      </c>
      <c r="Y15386" s="334">
        <v>0</v>
      </c>
      <c r="Z15386" s="334">
        <v>0</v>
      </c>
      <c r="AA15386" s="334">
        <v>0</v>
      </c>
      <c r="AB15386" s="334">
        <v>0</v>
      </c>
      <c r="AD15386" s="334">
        <v>0</v>
      </c>
      <c r="AE15386" s="334">
        <f t="shared" si="2407"/>
        <v>0</v>
      </c>
      <c r="AF15386" s="334">
        <f t="shared" si="2408"/>
        <v>0</v>
      </c>
      <c r="AG15386" s="340">
        <f t="shared" si="2409"/>
        <v>0</v>
      </c>
      <c r="AI15386" s="340">
        <f t="shared" si="2411"/>
        <v>0</v>
      </c>
      <c r="AJ15386" s="340">
        <f t="shared" si="2411"/>
        <v>0</v>
      </c>
      <c r="AK15386" s="340">
        <f t="shared" si="2411"/>
        <v>0</v>
      </c>
      <c r="AL15386" s="340">
        <f t="shared" si="2411"/>
        <v>0</v>
      </c>
      <c r="AM15386" s="340">
        <f t="shared" si="2411"/>
        <v>0</v>
      </c>
    </row>
    <row r="15387" spans="1:39" x14ac:dyDescent="0.35">
      <c r="A15387" s="337">
        <v>37300</v>
      </c>
      <c r="B15387" s="338">
        <f t="shared" si="2404"/>
        <v>2002</v>
      </c>
      <c r="C15387" s="338">
        <f t="shared" si="2405"/>
        <v>2</v>
      </c>
      <c r="D15387" s="338">
        <f t="shared" si="2406"/>
        <v>13</v>
      </c>
      <c r="E15387" s="334">
        <v>0</v>
      </c>
      <c r="F15387" s="334">
        <v>0</v>
      </c>
      <c r="G15387" s="334">
        <v>0</v>
      </c>
      <c r="H15387" s="334">
        <v>0</v>
      </c>
      <c r="I15387" s="334">
        <v>0</v>
      </c>
      <c r="J15387" s="334">
        <v>0</v>
      </c>
      <c r="K15387" s="334">
        <v>0</v>
      </c>
      <c r="L15387" s="334">
        <v>0</v>
      </c>
      <c r="M15387" s="334">
        <v>0</v>
      </c>
      <c r="N15387" s="334">
        <v>0</v>
      </c>
      <c r="O15387" s="334">
        <v>0</v>
      </c>
      <c r="P15387" s="334">
        <v>0</v>
      </c>
      <c r="Q15387" s="334">
        <v>0</v>
      </c>
      <c r="R15387" s="334">
        <v>0</v>
      </c>
      <c r="S15387" s="334">
        <v>0</v>
      </c>
      <c r="T15387" s="334">
        <v>0</v>
      </c>
      <c r="U15387" s="334">
        <v>0</v>
      </c>
      <c r="V15387" s="334">
        <v>0</v>
      </c>
      <c r="W15387" s="334">
        <v>0</v>
      </c>
      <c r="X15387" s="334">
        <v>0</v>
      </c>
      <c r="Y15387" s="334">
        <v>0</v>
      </c>
      <c r="Z15387" s="334">
        <v>0</v>
      </c>
      <c r="AA15387" s="334">
        <v>0</v>
      </c>
      <c r="AB15387" s="334">
        <v>0</v>
      </c>
      <c r="AD15387" s="334">
        <v>0</v>
      </c>
      <c r="AE15387" s="334">
        <f t="shared" si="2407"/>
        <v>0</v>
      </c>
      <c r="AF15387" s="334">
        <f t="shared" si="2408"/>
        <v>0</v>
      </c>
      <c r="AG15387" s="340">
        <f t="shared" si="2409"/>
        <v>0</v>
      </c>
      <c r="AI15387" s="340">
        <f t="shared" si="2411"/>
        <v>0</v>
      </c>
      <c r="AJ15387" s="340">
        <f t="shared" si="2411"/>
        <v>0</v>
      </c>
      <c r="AK15387" s="340">
        <f t="shared" si="2411"/>
        <v>0</v>
      </c>
      <c r="AL15387" s="340">
        <f t="shared" si="2411"/>
        <v>0</v>
      </c>
      <c r="AM15387" s="340">
        <f t="shared" si="2411"/>
        <v>0</v>
      </c>
    </row>
    <row r="15388" spans="1:39" x14ac:dyDescent="0.35">
      <c r="A15388" s="337">
        <v>37301</v>
      </c>
      <c r="B15388" s="338">
        <f t="shared" si="2404"/>
        <v>2002</v>
      </c>
      <c r="C15388" s="338">
        <f t="shared" si="2405"/>
        <v>2</v>
      </c>
      <c r="D15388" s="338">
        <f t="shared" si="2406"/>
        <v>14</v>
      </c>
      <c r="E15388" s="334">
        <v>0</v>
      </c>
      <c r="F15388" s="334">
        <v>0</v>
      </c>
      <c r="G15388" s="334">
        <v>0</v>
      </c>
      <c r="H15388" s="334">
        <v>0</v>
      </c>
      <c r="I15388" s="334">
        <v>0</v>
      </c>
      <c r="J15388" s="334">
        <v>0</v>
      </c>
      <c r="K15388" s="334">
        <v>0</v>
      </c>
      <c r="L15388" s="334">
        <v>0</v>
      </c>
      <c r="M15388" s="334">
        <v>0</v>
      </c>
      <c r="N15388" s="334">
        <v>0</v>
      </c>
      <c r="O15388" s="334">
        <v>0</v>
      </c>
      <c r="P15388" s="334">
        <v>0</v>
      </c>
      <c r="Q15388" s="334">
        <v>0</v>
      </c>
      <c r="R15388" s="334">
        <v>0</v>
      </c>
      <c r="S15388" s="334">
        <v>0</v>
      </c>
      <c r="T15388" s="334">
        <v>0</v>
      </c>
      <c r="U15388" s="334">
        <v>0</v>
      </c>
      <c r="V15388" s="334">
        <v>0</v>
      </c>
      <c r="W15388" s="334">
        <v>0</v>
      </c>
      <c r="X15388" s="334">
        <v>0</v>
      </c>
      <c r="Y15388" s="334">
        <v>0</v>
      </c>
      <c r="Z15388" s="334">
        <v>0</v>
      </c>
      <c r="AA15388" s="334">
        <v>0</v>
      </c>
      <c r="AB15388" s="334">
        <v>0</v>
      </c>
      <c r="AD15388" s="334">
        <v>0</v>
      </c>
      <c r="AE15388" s="334">
        <f t="shared" si="2407"/>
        <v>0</v>
      </c>
      <c r="AF15388" s="334">
        <f t="shared" si="2408"/>
        <v>0</v>
      </c>
      <c r="AG15388" s="340">
        <f t="shared" si="2409"/>
        <v>0</v>
      </c>
      <c r="AI15388" s="340">
        <f t="shared" si="2411"/>
        <v>0</v>
      </c>
      <c r="AJ15388" s="340">
        <f t="shared" si="2411"/>
        <v>0</v>
      </c>
      <c r="AK15388" s="340">
        <f t="shared" si="2411"/>
        <v>0</v>
      </c>
      <c r="AL15388" s="340">
        <f t="shared" si="2411"/>
        <v>0</v>
      </c>
      <c r="AM15388" s="340">
        <f t="shared" si="2411"/>
        <v>0</v>
      </c>
    </row>
    <row r="15389" spans="1:39" x14ac:dyDescent="0.35">
      <c r="A15389" s="337">
        <v>37302</v>
      </c>
      <c r="B15389" s="338">
        <f t="shared" si="2404"/>
        <v>2002</v>
      </c>
      <c r="C15389" s="338">
        <f t="shared" si="2405"/>
        <v>2</v>
      </c>
      <c r="D15389" s="338">
        <f t="shared" si="2406"/>
        <v>15</v>
      </c>
      <c r="E15389" s="334">
        <v>0</v>
      </c>
      <c r="F15389" s="334">
        <v>0</v>
      </c>
      <c r="G15389" s="334">
        <v>0</v>
      </c>
      <c r="H15389" s="334">
        <v>0</v>
      </c>
      <c r="I15389" s="334">
        <v>0</v>
      </c>
      <c r="J15389" s="334">
        <v>0</v>
      </c>
      <c r="K15389" s="334">
        <v>0</v>
      </c>
      <c r="L15389" s="334">
        <v>0</v>
      </c>
      <c r="M15389" s="334">
        <v>0</v>
      </c>
      <c r="N15389" s="334">
        <v>0</v>
      </c>
      <c r="O15389" s="334">
        <v>0</v>
      </c>
      <c r="P15389" s="334">
        <v>0</v>
      </c>
      <c r="Q15389" s="334">
        <v>0</v>
      </c>
      <c r="R15389" s="334">
        <v>0</v>
      </c>
      <c r="S15389" s="334">
        <v>0</v>
      </c>
      <c r="T15389" s="334">
        <v>0</v>
      </c>
      <c r="U15389" s="334">
        <v>0</v>
      </c>
      <c r="V15389" s="334">
        <v>0</v>
      </c>
      <c r="W15389" s="334">
        <v>0</v>
      </c>
      <c r="X15389" s="334">
        <v>0</v>
      </c>
      <c r="Y15389" s="334">
        <v>0</v>
      </c>
      <c r="Z15389" s="334">
        <v>0</v>
      </c>
      <c r="AA15389" s="334">
        <v>0</v>
      </c>
      <c r="AB15389" s="334">
        <v>0</v>
      </c>
      <c r="AD15389" s="334">
        <v>0</v>
      </c>
      <c r="AE15389" s="334">
        <f t="shared" si="2407"/>
        <v>0</v>
      </c>
      <c r="AF15389" s="334">
        <f t="shared" si="2408"/>
        <v>0</v>
      </c>
      <c r="AG15389" s="340">
        <f t="shared" si="2409"/>
        <v>0</v>
      </c>
      <c r="AI15389" s="340">
        <f t="shared" si="2411"/>
        <v>0</v>
      </c>
      <c r="AJ15389" s="340">
        <f t="shared" si="2411"/>
        <v>0</v>
      </c>
      <c r="AK15389" s="340">
        <f t="shared" si="2411"/>
        <v>0</v>
      </c>
      <c r="AL15389" s="340">
        <f t="shared" si="2411"/>
        <v>0</v>
      </c>
      <c r="AM15389" s="340">
        <f t="shared" si="2411"/>
        <v>0</v>
      </c>
    </row>
    <row r="15390" spans="1:39" x14ac:dyDescent="0.35">
      <c r="A15390" s="337">
        <v>37303</v>
      </c>
      <c r="B15390" s="338">
        <f t="shared" si="2404"/>
        <v>2002</v>
      </c>
      <c r="C15390" s="338">
        <f t="shared" si="2405"/>
        <v>2</v>
      </c>
      <c r="D15390" s="338">
        <f t="shared" si="2406"/>
        <v>16</v>
      </c>
      <c r="E15390" s="334">
        <v>0</v>
      </c>
      <c r="F15390" s="334">
        <v>0</v>
      </c>
      <c r="G15390" s="334">
        <v>0</v>
      </c>
      <c r="H15390" s="334">
        <v>0</v>
      </c>
      <c r="I15390" s="334">
        <v>0</v>
      </c>
      <c r="J15390" s="334">
        <v>0</v>
      </c>
      <c r="K15390" s="334">
        <v>0</v>
      </c>
      <c r="L15390" s="334">
        <v>0</v>
      </c>
      <c r="M15390" s="334">
        <v>0</v>
      </c>
      <c r="N15390" s="334">
        <v>0</v>
      </c>
      <c r="O15390" s="334">
        <v>0</v>
      </c>
      <c r="P15390" s="334">
        <v>0</v>
      </c>
      <c r="Q15390" s="334">
        <v>0</v>
      </c>
      <c r="R15390" s="334">
        <v>0</v>
      </c>
      <c r="S15390" s="334">
        <v>0</v>
      </c>
      <c r="T15390" s="334">
        <v>0</v>
      </c>
      <c r="U15390" s="334">
        <v>0</v>
      </c>
      <c r="V15390" s="334">
        <v>0</v>
      </c>
      <c r="W15390" s="334">
        <v>0</v>
      </c>
      <c r="X15390" s="334">
        <v>0</v>
      </c>
      <c r="Y15390" s="334">
        <v>0</v>
      </c>
      <c r="Z15390" s="334">
        <v>0</v>
      </c>
      <c r="AA15390" s="334">
        <v>0</v>
      </c>
      <c r="AB15390" s="334">
        <v>0</v>
      </c>
      <c r="AD15390" s="334">
        <v>0</v>
      </c>
      <c r="AE15390" s="334">
        <f t="shared" si="2407"/>
        <v>0</v>
      </c>
      <c r="AF15390" s="334">
        <f t="shared" si="2408"/>
        <v>0</v>
      </c>
      <c r="AG15390" s="340">
        <f t="shared" si="2409"/>
        <v>0</v>
      </c>
      <c r="AI15390" s="340">
        <f t="shared" si="2411"/>
        <v>0</v>
      </c>
      <c r="AJ15390" s="340">
        <f t="shared" si="2411"/>
        <v>0</v>
      </c>
      <c r="AK15390" s="340">
        <f t="shared" si="2411"/>
        <v>0</v>
      </c>
      <c r="AL15390" s="340">
        <f t="shared" si="2411"/>
        <v>0</v>
      </c>
      <c r="AM15390" s="340">
        <f t="shared" si="2411"/>
        <v>0</v>
      </c>
    </row>
    <row r="15391" spans="1:39" x14ac:dyDescent="0.35">
      <c r="A15391" s="337">
        <v>37304</v>
      </c>
      <c r="B15391" s="338">
        <f t="shared" si="2404"/>
        <v>2002</v>
      </c>
      <c r="C15391" s="338">
        <f t="shared" si="2405"/>
        <v>2</v>
      </c>
      <c r="D15391" s="338">
        <f t="shared" si="2406"/>
        <v>17</v>
      </c>
      <c r="E15391" s="334">
        <v>0</v>
      </c>
      <c r="F15391" s="334">
        <v>0</v>
      </c>
      <c r="G15391" s="334">
        <v>0</v>
      </c>
      <c r="H15391" s="334">
        <v>0</v>
      </c>
      <c r="I15391" s="334">
        <v>0</v>
      </c>
      <c r="J15391" s="334">
        <v>0</v>
      </c>
      <c r="K15391" s="334">
        <v>0</v>
      </c>
      <c r="L15391" s="334">
        <v>0</v>
      </c>
      <c r="M15391" s="334">
        <v>0</v>
      </c>
      <c r="N15391" s="334">
        <v>0</v>
      </c>
      <c r="O15391" s="334">
        <v>0</v>
      </c>
      <c r="P15391" s="334">
        <v>0</v>
      </c>
      <c r="Q15391" s="334">
        <v>0</v>
      </c>
      <c r="R15391" s="334">
        <v>0</v>
      </c>
      <c r="S15391" s="334">
        <v>0</v>
      </c>
      <c r="T15391" s="334">
        <v>0</v>
      </c>
      <c r="U15391" s="334">
        <v>0</v>
      </c>
      <c r="V15391" s="334">
        <v>0</v>
      </c>
      <c r="W15391" s="334">
        <v>0</v>
      </c>
      <c r="X15391" s="334">
        <v>0</v>
      </c>
      <c r="Y15391" s="334">
        <v>0</v>
      </c>
      <c r="Z15391" s="334">
        <v>0</v>
      </c>
      <c r="AA15391" s="334">
        <v>0</v>
      </c>
      <c r="AB15391" s="334">
        <v>0</v>
      </c>
      <c r="AD15391" s="334">
        <v>0</v>
      </c>
      <c r="AE15391" s="334">
        <f t="shared" si="2407"/>
        <v>0</v>
      </c>
      <c r="AF15391" s="334">
        <f t="shared" si="2408"/>
        <v>0</v>
      </c>
      <c r="AG15391" s="340">
        <f t="shared" si="2409"/>
        <v>0</v>
      </c>
      <c r="AI15391" s="340">
        <f t="shared" si="2411"/>
        <v>0</v>
      </c>
      <c r="AJ15391" s="340">
        <f t="shared" si="2411"/>
        <v>0</v>
      </c>
      <c r="AK15391" s="340">
        <f t="shared" si="2411"/>
        <v>0</v>
      </c>
      <c r="AL15391" s="340">
        <f t="shared" si="2411"/>
        <v>0</v>
      </c>
      <c r="AM15391" s="340">
        <f t="shared" si="2411"/>
        <v>0</v>
      </c>
    </row>
    <row r="15392" spans="1:39" x14ac:dyDescent="0.35">
      <c r="A15392" s="337">
        <v>37305</v>
      </c>
      <c r="B15392" s="338">
        <f t="shared" si="2404"/>
        <v>2002</v>
      </c>
      <c r="C15392" s="338">
        <f t="shared" si="2405"/>
        <v>2</v>
      </c>
      <c r="D15392" s="338">
        <f t="shared" si="2406"/>
        <v>18</v>
      </c>
      <c r="E15392" s="334">
        <v>0</v>
      </c>
      <c r="F15392" s="334">
        <v>0</v>
      </c>
      <c r="G15392" s="334">
        <v>0</v>
      </c>
      <c r="H15392" s="334">
        <v>0</v>
      </c>
      <c r="I15392" s="334">
        <v>0</v>
      </c>
      <c r="J15392" s="334">
        <v>0</v>
      </c>
      <c r="K15392" s="334">
        <v>0</v>
      </c>
      <c r="L15392" s="334">
        <v>0</v>
      </c>
      <c r="M15392" s="334">
        <v>0</v>
      </c>
      <c r="N15392" s="334">
        <v>0</v>
      </c>
      <c r="O15392" s="334">
        <v>0</v>
      </c>
      <c r="P15392" s="334">
        <v>0</v>
      </c>
      <c r="Q15392" s="334">
        <v>0</v>
      </c>
      <c r="R15392" s="334">
        <v>0</v>
      </c>
      <c r="S15392" s="334">
        <v>0</v>
      </c>
      <c r="T15392" s="334">
        <v>0</v>
      </c>
      <c r="U15392" s="334">
        <v>0</v>
      </c>
      <c r="V15392" s="334">
        <v>0</v>
      </c>
      <c r="W15392" s="334">
        <v>0</v>
      </c>
      <c r="X15392" s="334">
        <v>0</v>
      </c>
      <c r="Y15392" s="334">
        <v>0</v>
      </c>
      <c r="Z15392" s="334">
        <v>0</v>
      </c>
      <c r="AA15392" s="334">
        <v>0</v>
      </c>
      <c r="AB15392" s="334">
        <v>0</v>
      </c>
      <c r="AD15392" s="334">
        <v>0</v>
      </c>
      <c r="AE15392" s="334">
        <f t="shared" si="2407"/>
        <v>0</v>
      </c>
      <c r="AF15392" s="334">
        <f t="shared" si="2408"/>
        <v>0</v>
      </c>
      <c r="AG15392" s="340">
        <f t="shared" si="2409"/>
        <v>0</v>
      </c>
      <c r="AI15392" s="340">
        <f t="shared" si="2411"/>
        <v>0</v>
      </c>
      <c r="AJ15392" s="340">
        <f t="shared" si="2411"/>
        <v>0</v>
      </c>
      <c r="AK15392" s="340">
        <f t="shared" si="2411"/>
        <v>0</v>
      </c>
      <c r="AL15392" s="340">
        <f t="shared" si="2411"/>
        <v>0</v>
      </c>
      <c r="AM15392" s="340">
        <f t="shared" si="2411"/>
        <v>0</v>
      </c>
    </row>
    <row r="15393" spans="1:39" x14ac:dyDescent="0.35">
      <c r="A15393" s="337">
        <v>37306</v>
      </c>
      <c r="B15393" s="338">
        <f t="shared" si="2404"/>
        <v>2002</v>
      </c>
      <c r="C15393" s="338">
        <f t="shared" si="2405"/>
        <v>2</v>
      </c>
      <c r="D15393" s="338">
        <f t="shared" si="2406"/>
        <v>19</v>
      </c>
      <c r="E15393" s="334">
        <v>0</v>
      </c>
      <c r="F15393" s="334">
        <v>0</v>
      </c>
      <c r="G15393" s="334">
        <v>0</v>
      </c>
      <c r="H15393" s="334">
        <v>0</v>
      </c>
      <c r="I15393" s="334">
        <v>0</v>
      </c>
      <c r="J15393" s="334">
        <v>0</v>
      </c>
      <c r="K15393" s="334">
        <v>0</v>
      </c>
      <c r="L15393" s="334">
        <v>0</v>
      </c>
      <c r="M15393" s="334">
        <v>0</v>
      </c>
      <c r="N15393" s="334">
        <v>0</v>
      </c>
      <c r="O15393" s="334">
        <v>0</v>
      </c>
      <c r="P15393" s="334">
        <v>0</v>
      </c>
      <c r="Q15393" s="334">
        <v>0</v>
      </c>
      <c r="R15393" s="334">
        <v>0</v>
      </c>
      <c r="S15393" s="334">
        <v>0</v>
      </c>
      <c r="T15393" s="334">
        <v>0</v>
      </c>
      <c r="U15393" s="334">
        <v>0</v>
      </c>
      <c r="V15393" s="334">
        <v>0</v>
      </c>
      <c r="W15393" s="334">
        <v>0</v>
      </c>
      <c r="X15393" s="334">
        <v>0</v>
      </c>
      <c r="Y15393" s="334">
        <v>0</v>
      </c>
      <c r="Z15393" s="334">
        <v>0</v>
      </c>
      <c r="AA15393" s="334">
        <v>0</v>
      </c>
      <c r="AB15393" s="334">
        <v>0</v>
      </c>
      <c r="AD15393" s="334">
        <v>0</v>
      </c>
      <c r="AE15393" s="334">
        <f t="shared" si="2407"/>
        <v>0</v>
      </c>
      <c r="AF15393" s="334">
        <f t="shared" si="2408"/>
        <v>0</v>
      </c>
      <c r="AG15393" s="340">
        <f t="shared" si="2409"/>
        <v>0</v>
      </c>
      <c r="AI15393" s="340">
        <f t="shared" si="2411"/>
        <v>0</v>
      </c>
      <c r="AJ15393" s="340">
        <f t="shared" si="2411"/>
        <v>0</v>
      </c>
      <c r="AK15393" s="340">
        <f t="shared" si="2411"/>
        <v>0</v>
      </c>
      <c r="AL15393" s="340">
        <f t="shared" si="2411"/>
        <v>0</v>
      </c>
      <c r="AM15393" s="340">
        <f t="shared" si="2411"/>
        <v>0</v>
      </c>
    </row>
    <row r="15394" spans="1:39" x14ac:dyDescent="0.35">
      <c r="A15394" s="337">
        <v>37307</v>
      </c>
      <c r="B15394" s="338">
        <f t="shared" si="2404"/>
        <v>2002</v>
      </c>
      <c r="C15394" s="338">
        <f t="shared" si="2405"/>
        <v>2</v>
      </c>
      <c r="D15394" s="338">
        <f t="shared" si="2406"/>
        <v>20</v>
      </c>
      <c r="E15394" s="334">
        <v>0</v>
      </c>
      <c r="F15394" s="334">
        <v>0</v>
      </c>
      <c r="G15394" s="334">
        <v>0</v>
      </c>
      <c r="H15394" s="334">
        <v>0</v>
      </c>
      <c r="I15394" s="334">
        <v>0</v>
      </c>
      <c r="J15394" s="334">
        <v>0</v>
      </c>
      <c r="K15394" s="334">
        <v>0</v>
      </c>
      <c r="L15394" s="334">
        <v>0</v>
      </c>
      <c r="M15394" s="334">
        <v>0</v>
      </c>
      <c r="N15394" s="334">
        <v>0</v>
      </c>
      <c r="O15394" s="334">
        <v>0</v>
      </c>
      <c r="P15394" s="334">
        <v>0</v>
      </c>
      <c r="Q15394" s="334">
        <v>0</v>
      </c>
      <c r="R15394" s="334">
        <v>0</v>
      </c>
      <c r="S15394" s="334">
        <v>0</v>
      </c>
      <c r="T15394" s="334">
        <v>0</v>
      </c>
      <c r="U15394" s="334">
        <v>0</v>
      </c>
      <c r="V15394" s="334">
        <v>0</v>
      </c>
      <c r="W15394" s="334">
        <v>0</v>
      </c>
      <c r="X15394" s="334">
        <v>0</v>
      </c>
      <c r="Y15394" s="334">
        <v>0</v>
      </c>
      <c r="Z15394" s="334">
        <v>0</v>
      </c>
      <c r="AA15394" s="334">
        <v>0</v>
      </c>
      <c r="AB15394" s="334">
        <v>0</v>
      </c>
      <c r="AD15394" s="334">
        <v>0</v>
      </c>
      <c r="AE15394" s="334">
        <f t="shared" si="2407"/>
        <v>0</v>
      </c>
      <c r="AF15394" s="334">
        <f t="shared" si="2408"/>
        <v>0</v>
      </c>
      <c r="AG15394" s="340">
        <f t="shared" si="2409"/>
        <v>0</v>
      </c>
      <c r="AI15394" s="340">
        <f t="shared" si="2411"/>
        <v>0</v>
      </c>
      <c r="AJ15394" s="340">
        <f t="shared" si="2411"/>
        <v>0</v>
      </c>
      <c r="AK15394" s="340">
        <f t="shared" si="2411"/>
        <v>0</v>
      </c>
      <c r="AL15394" s="340">
        <f t="shared" si="2411"/>
        <v>0</v>
      </c>
      <c r="AM15394" s="340">
        <f t="shared" si="2411"/>
        <v>0</v>
      </c>
    </row>
    <row r="15395" spans="1:39" x14ac:dyDescent="0.35">
      <c r="A15395" s="337">
        <v>37308</v>
      </c>
      <c r="B15395" s="338">
        <f t="shared" si="2404"/>
        <v>2002</v>
      </c>
      <c r="C15395" s="338">
        <f t="shared" si="2405"/>
        <v>2</v>
      </c>
      <c r="D15395" s="338">
        <f t="shared" si="2406"/>
        <v>21</v>
      </c>
      <c r="E15395" s="334">
        <v>0</v>
      </c>
      <c r="F15395" s="334">
        <v>0</v>
      </c>
      <c r="G15395" s="334">
        <v>0</v>
      </c>
      <c r="H15395" s="334">
        <v>0</v>
      </c>
      <c r="I15395" s="334">
        <v>0</v>
      </c>
      <c r="J15395" s="334">
        <v>0</v>
      </c>
      <c r="K15395" s="334">
        <v>0</v>
      </c>
      <c r="L15395" s="334">
        <v>0</v>
      </c>
      <c r="M15395" s="334">
        <v>0</v>
      </c>
      <c r="N15395" s="334">
        <v>0</v>
      </c>
      <c r="O15395" s="334">
        <v>0</v>
      </c>
      <c r="P15395" s="334">
        <v>0</v>
      </c>
      <c r="Q15395" s="334">
        <v>0</v>
      </c>
      <c r="R15395" s="334">
        <v>0</v>
      </c>
      <c r="S15395" s="334">
        <v>0</v>
      </c>
      <c r="T15395" s="334">
        <v>0</v>
      </c>
      <c r="U15395" s="334">
        <v>0</v>
      </c>
      <c r="V15395" s="334">
        <v>0</v>
      </c>
      <c r="W15395" s="334">
        <v>0</v>
      </c>
      <c r="X15395" s="334">
        <v>0</v>
      </c>
      <c r="Y15395" s="334">
        <v>0</v>
      </c>
      <c r="Z15395" s="334">
        <v>0</v>
      </c>
      <c r="AA15395" s="334">
        <v>0</v>
      </c>
      <c r="AB15395" s="334">
        <v>0</v>
      </c>
      <c r="AD15395" s="334">
        <v>0</v>
      </c>
      <c r="AE15395" s="334">
        <f t="shared" si="2407"/>
        <v>0</v>
      </c>
      <c r="AF15395" s="334">
        <f t="shared" si="2408"/>
        <v>0</v>
      </c>
      <c r="AG15395" s="340">
        <f t="shared" si="2409"/>
        <v>0</v>
      </c>
      <c r="AI15395" s="340">
        <f t="shared" si="2411"/>
        <v>0</v>
      </c>
      <c r="AJ15395" s="340">
        <f t="shared" si="2411"/>
        <v>0</v>
      </c>
      <c r="AK15395" s="340">
        <f t="shared" si="2411"/>
        <v>0</v>
      </c>
      <c r="AL15395" s="340">
        <f t="shared" si="2411"/>
        <v>0</v>
      </c>
      <c r="AM15395" s="340">
        <f t="shared" si="2411"/>
        <v>0</v>
      </c>
    </row>
    <row r="15396" spans="1:39" x14ac:dyDescent="0.35">
      <c r="A15396" s="337">
        <v>37309</v>
      </c>
      <c r="B15396" s="338">
        <f t="shared" si="2404"/>
        <v>2002</v>
      </c>
      <c r="C15396" s="338">
        <f t="shared" si="2405"/>
        <v>2</v>
      </c>
      <c r="D15396" s="338">
        <f t="shared" si="2406"/>
        <v>22</v>
      </c>
      <c r="E15396" s="334">
        <v>0</v>
      </c>
      <c r="F15396" s="334">
        <v>0</v>
      </c>
      <c r="G15396" s="334">
        <v>0</v>
      </c>
      <c r="H15396" s="334">
        <v>0</v>
      </c>
      <c r="I15396" s="334">
        <v>0</v>
      </c>
      <c r="J15396" s="334">
        <v>0</v>
      </c>
      <c r="K15396" s="334">
        <v>0</v>
      </c>
      <c r="L15396" s="334">
        <v>0</v>
      </c>
      <c r="M15396" s="334">
        <v>0</v>
      </c>
      <c r="N15396" s="334">
        <v>0</v>
      </c>
      <c r="O15396" s="334">
        <v>0.1</v>
      </c>
      <c r="P15396" s="334">
        <v>0.1</v>
      </c>
      <c r="Q15396" s="334">
        <v>0.1</v>
      </c>
      <c r="R15396" s="334">
        <v>0.1</v>
      </c>
      <c r="S15396" s="334">
        <v>0.1</v>
      </c>
      <c r="T15396" s="334">
        <v>0.1</v>
      </c>
      <c r="U15396" s="334">
        <v>0.1</v>
      </c>
      <c r="V15396" s="334">
        <v>0.1</v>
      </c>
      <c r="W15396" s="334">
        <v>0.1</v>
      </c>
      <c r="X15396" s="334">
        <v>0.1</v>
      </c>
      <c r="Y15396" s="334">
        <v>0.1</v>
      </c>
      <c r="Z15396" s="334">
        <v>0.1</v>
      </c>
      <c r="AA15396" s="334">
        <v>0.1</v>
      </c>
      <c r="AB15396" s="334">
        <v>0.1</v>
      </c>
      <c r="AD15396" s="334">
        <v>1.4</v>
      </c>
      <c r="AE15396" s="334">
        <f t="shared" si="2407"/>
        <v>1.4</v>
      </c>
      <c r="AF15396" s="334">
        <f t="shared" si="2408"/>
        <v>1.4000000000000001</v>
      </c>
      <c r="AG15396" s="340">
        <f t="shared" si="2409"/>
        <v>2.2204460492503131E-16</v>
      </c>
      <c r="AI15396" s="340">
        <f t="shared" ref="AI15396:AM15411" si="2412">IF($C15396=AI$1,$AF15396,0)</f>
        <v>0</v>
      </c>
      <c r="AJ15396" s="340">
        <f t="shared" si="2412"/>
        <v>0</v>
      </c>
      <c r="AK15396" s="340">
        <f t="shared" si="2412"/>
        <v>0</v>
      </c>
      <c r="AL15396" s="340">
        <f t="shared" si="2412"/>
        <v>0</v>
      </c>
      <c r="AM15396" s="340">
        <f t="shared" si="2412"/>
        <v>0</v>
      </c>
    </row>
    <row r="15397" spans="1:39" x14ac:dyDescent="0.35">
      <c r="A15397" s="337">
        <v>37310</v>
      </c>
      <c r="B15397" s="338">
        <f t="shared" si="2404"/>
        <v>2002</v>
      </c>
      <c r="C15397" s="338">
        <f t="shared" si="2405"/>
        <v>2</v>
      </c>
      <c r="D15397" s="338">
        <f t="shared" si="2406"/>
        <v>23</v>
      </c>
      <c r="E15397" s="334">
        <v>0</v>
      </c>
      <c r="F15397" s="334">
        <v>0</v>
      </c>
      <c r="G15397" s="334">
        <v>0</v>
      </c>
      <c r="H15397" s="334">
        <v>0</v>
      </c>
      <c r="I15397" s="334">
        <v>0</v>
      </c>
      <c r="J15397" s="334">
        <v>0.2</v>
      </c>
      <c r="K15397" s="334">
        <v>0.1</v>
      </c>
      <c r="L15397" s="334">
        <v>0.2</v>
      </c>
      <c r="M15397" s="334">
        <v>0.1</v>
      </c>
      <c r="N15397" s="334">
        <v>0.2</v>
      </c>
      <c r="O15397" s="334">
        <v>0.1</v>
      </c>
      <c r="P15397" s="334">
        <v>0.2</v>
      </c>
      <c r="Q15397" s="334">
        <v>0.1</v>
      </c>
      <c r="R15397" s="334">
        <v>0.2</v>
      </c>
      <c r="S15397" s="334">
        <v>0.1</v>
      </c>
      <c r="T15397" s="334">
        <v>0</v>
      </c>
      <c r="U15397" s="334">
        <v>0.2</v>
      </c>
      <c r="V15397" s="334">
        <v>0.1</v>
      </c>
      <c r="W15397" s="334">
        <v>0.2</v>
      </c>
      <c r="X15397" s="334">
        <v>0.1</v>
      </c>
      <c r="Y15397" s="334">
        <v>0.2</v>
      </c>
      <c r="Z15397" s="334">
        <v>0.1</v>
      </c>
      <c r="AA15397" s="334">
        <v>0</v>
      </c>
      <c r="AB15397" s="334">
        <v>0.2</v>
      </c>
      <c r="AD15397" s="334">
        <v>2.6</v>
      </c>
      <c r="AE15397" s="334">
        <f t="shared" si="2407"/>
        <v>2.6</v>
      </c>
      <c r="AF15397" s="334">
        <f t="shared" si="2408"/>
        <v>2.600000000000001</v>
      </c>
      <c r="AG15397" s="340">
        <f t="shared" si="2409"/>
        <v>8.8817841970012523E-16</v>
      </c>
      <c r="AI15397" s="340">
        <f t="shared" si="2412"/>
        <v>0</v>
      </c>
      <c r="AJ15397" s="340">
        <f t="shared" si="2412"/>
        <v>0</v>
      </c>
      <c r="AK15397" s="340">
        <f t="shared" si="2412"/>
        <v>0</v>
      </c>
      <c r="AL15397" s="340">
        <f t="shared" si="2412"/>
        <v>0</v>
      </c>
      <c r="AM15397" s="340">
        <f t="shared" si="2412"/>
        <v>0</v>
      </c>
    </row>
    <row r="15398" spans="1:39" x14ac:dyDescent="0.35">
      <c r="A15398" s="337">
        <v>37311</v>
      </c>
      <c r="B15398" s="338">
        <f t="shared" si="2404"/>
        <v>2002</v>
      </c>
      <c r="C15398" s="338">
        <f t="shared" si="2405"/>
        <v>2</v>
      </c>
      <c r="D15398" s="338">
        <f t="shared" si="2406"/>
        <v>24</v>
      </c>
      <c r="E15398" s="334">
        <v>0</v>
      </c>
      <c r="F15398" s="334">
        <v>0</v>
      </c>
      <c r="G15398" s="334">
        <v>0</v>
      </c>
      <c r="H15398" s="334">
        <v>0</v>
      </c>
      <c r="I15398" s="334">
        <v>0</v>
      </c>
      <c r="J15398" s="334">
        <v>0</v>
      </c>
      <c r="K15398" s="334">
        <v>0</v>
      </c>
      <c r="L15398" s="334">
        <v>0</v>
      </c>
      <c r="M15398" s="334">
        <v>0</v>
      </c>
      <c r="N15398" s="334">
        <v>0</v>
      </c>
      <c r="O15398" s="334">
        <v>0</v>
      </c>
      <c r="P15398" s="334">
        <v>0</v>
      </c>
      <c r="Q15398" s="334">
        <v>0</v>
      </c>
      <c r="R15398" s="334">
        <v>0</v>
      </c>
      <c r="S15398" s="334">
        <v>0</v>
      </c>
      <c r="T15398" s="334">
        <v>0</v>
      </c>
      <c r="U15398" s="334">
        <v>0</v>
      </c>
      <c r="V15398" s="334">
        <v>0</v>
      </c>
      <c r="W15398" s="334">
        <v>0</v>
      </c>
      <c r="X15398" s="334">
        <v>0</v>
      </c>
      <c r="Y15398" s="334">
        <v>0</v>
      </c>
      <c r="Z15398" s="334">
        <v>0</v>
      </c>
      <c r="AA15398" s="334">
        <v>0</v>
      </c>
      <c r="AB15398" s="334">
        <v>0</v>
      </c>
      <c r="AD15398" s="334">
        <v>0</v>
      </c>
      <c r="AE15398" s="334">
        <f t="shared" si="2407"/>
        <v>0</v>
      </c>
      <c r="AF15398" s="334">
        <f t="shared" si="2408"/>
        <v>0</v>
      </c>
      <c r="AG15398" s="340">
        <f t="shared" si="2409"/>
        <v>0</v>
      </c>
      <c r="AI15398" s="340">
        <f t="shared" si="2412"/>
        <v>0</v>
      </c>
      <c r="AJ15398" s="340">
        <f t="shared" si="2412"/>
        <v>0</v>
      </c>
      <c r="AK15398" s="340">
        <f t="shared" si="2412"/>
        <v>0</v>
      </c>
      <c r="AL15398" s="340">
        <f t="shared" si="2412"/>
        <v>0</v>
      </c>
      <c r="AM15398" s="340">
        <f t="shared" si="2412"/>
        <v>0</v>
      </c>
    </row>
    <row r="15399" spans="1:39" x14ac:dyDescent="0.35">
      <c r="A15399" s="337">
        <v>37312</v>
      </c>
      <c r="B15399" s="338">
        <f t="shared" si="2404"/>
        <v>2002</v>
      </c>
      <c r="C15399" s="338">
        <f t="shared" si="2405"/>
        <v>2</v>
      </c>
      <c r="D15399" s="338">
        <f t="shared" si="2406"/>
        <v>25</v>
      </c>
      <c r="E15399" s="334">
        <v>0</v>
      </c>
      <c r="F15399" s="334">
        <v>0</v>
      </c>
      <c r="G15399" s="334">
        <v>0</v>
      </c>
      <c r="H15399" s="334">
        <v>0</v>
      </c>
      <c r="I15399" s="334">
        <v>0</v>
      </c>
      <c r="J15399" s="334">
        <v>0</v>
      </c>
      <c r="K15399" s="334">
        <v>0</v>
      </c>
      <c r="L15399" s="334">
        <v>0</v>
      </c>
      <c r="M15399" s="334">
        <v>0</v>
      </c>
      <c r="N15399" s="334">
        <v>0</v>
      </c>
      <c r="O15399" s="334">
        <v>0</v>
      </c>
      <c r="P15399" s="334">
        <v>0</v>
      </c>
      <c r="Q15399" s="334">
        <v>0</v>
      </c>
      <c r="R15399" s="334">
        <v>0</v>
      </c>
      <c r="S15399" s="334">
        <v>0</v>
      </c>
      <c r="T15399" s="334">
        <v>0</v>
      </c>
      <c r="U15399" s="334">
        <v>0</v>
      </c>
      <c r="V15399" s="334">
        <v>0</v>
      </c>
      <c r="W15399" s="334">
        <v>0</v>
      </c>
      <c r="X15399" s="334">
        <v>0</v>
      </c>
      <c r="Y15399" s="334">
        <v>0</v>
      </c>
      <c r="Z15399" s="334">
        <v>0</v>
      </c>
      <c r="AA15399" s="334">
        <v>0</v>
      </c>
      <c r="AB15399" s="334">
        <v>0</v>
      </c>
      <c r="AD15399" s="334">
        <v>0</v>
      </c>
      <c r="AE15399" s="334">
        <f t="shared" si="2407"/>
        <v>0</v>
      </c>
      <c r="AF15399" s="334">
        <f t="shared" si="2408"/>
        <v>0</v>
      </c>
      <c r="AG15399" s="340">
        <f t="shared" si="2409"/>
        <v>0</v>
      </c>
      <c r="AI15399" s="340">
        <f t="shared" si="2412"/>
        <v>0</v>
      </c>
      <c r="AJ15399" s="340">
        <f t="shared" si="2412"/>
        <v>0</v>
      </c>
      <c r="AK15399" s="340">
        <f t="shared" si="2412"/>
        <v>0</v>
      </c>
      <c r="AL15399" s="340">
        <f t="shared" si="2412"/>
        <v>0</v>
      </c>
      <c r="AM15399" s="340">
        <f t="shared" si="2412"/>
        <v>0</v>
      </c>
    </row>
    <row r="15400" spans="1:39" x14ac:dyDescent="0.35">
      <c r="A15400" s="337">
        <v>37313</v>
      </c>
      <c r="B15400" s="338">
        <f t="shared" si="2404"/>
        <v>2002</v>
      </c>
      <c r="C15400" s="338">
        <f t="shared" si="2405"/>
        <v>2</v>
      </c>
      <c r="D15400" s="338">
        <f t="shared" si="2406"/>
        <v>26</v>
      </c>
      <c r="E15400" s="334">
        <v>0</v>
      </c>
      <c r="F15400" s="334">
        <v>0</v>
      </c>
      <c r="G15400" s="334">
        <v>0</v>
      </c>
      <c r="H15400" s="334">
        <v>0</v>
      </c>
      <c r="I15400" s="334">
        <v>0</v>
      </c>
      <c r="J15400" s="334">
        <v>0</v>
      </c>
      <c r="K15400" s="334">
        <v>0</v>
      </c>
      <c r="L15400" s="334">
        <v>0</v>
      </c>
      <c r="M15400" s="334">
        <v>0</v>
      </c>
      <c r="N15400" s="334">
        <v>0</v>
      </c>
      <c r="O15400" s="334">
        <v>0</v>
      </c>
      <c r="P15400" s="334">
        <v>0</v>
      </c>
      <c r="Q15400" s="334">
        <v>0</v>
      </c>
      <c r="R15400" s="334">
        <v>0</v>
      </c>
      <c r="S15400" s="334">
        <v>0</v>
      </c>
      <c r="T15400" s="334">
        <v>0.2</v>
      </c>
      <c r="U15400" s="334">
        <v>0.2</v>
      </c>
      <c r="V15400" s="334">
        <v>0.2</v>
      </c>
      <c r="W15400" s="334">
        <v>0.2</v>
      </c>
      <c r="X15400" s="334">
        <v>0.2</v>
      </c>
      <c r="Y15400" s="334">
        <v>0</v>
      </c>
      <c r="Z15400" s="334">
        <v>0</v>
      </c>
      <c r="AA15400" s="334">
        <v>0</v>
      </c>
      <c r="AB15400" s="334">
        <v>0</v>
      </c>
      <c r="AD15400" s="334">
        <v>1</v>
      </c>
      <c r="AE15400" s="334">
        <f t="shared" si="2407"/>
        <v>1</v>
      </c>
      <c r="AF15400" s="334">
        <f t="shared" si="2408"/>
        <v>1</v>
      </c>
      <c r="AG15400" s="340">
        <f t="shared" si="2409"/>
        <v>0</v>
      </c>
      <c r="AI15400" s="340">
        <f t="shared" si="2412"/>
        <v>0</v>
      </c>
      <c r="AJ15400" s="340">
        <f t="shared" si="2412"/>
        <v>0</v>
      </c>
      <c r="AK15400" s="340">
        <f t="shared" si="2412"/>
        <v>0</v>
      </c>
      <c r="AL15400" s="340">
        <f t="shared" si="2412"/>
        <v>0</v>
      </c>
      <c r="AM15400" s="340">
        <f t="shared" si="2412"/>
        <v>0</v>
      </c>
    </row>
    <row r="15401" spans="1:39" x14ac:dyDescent="0.35">
      <c r="A15401" s="337">
        <v>37314</v>
      </c>
      <c r="B15401" s="338">
        <f t="shared" si="2404"/>
        <v>2002</v>
      </c>
      <c r="C15401" s="338">
        <f t="shared" si="2405"/>
        <v>2</v>
      </c>
      <c r="D15401" s="338">
        <f t="shared" si="2406"/>
        <v>27</v>
      </c>
      <c r="E15401" s="334">
        <v>0</v>
      </c>
      <c r="F15401" s="334">
        <v>0</v>
      </c>
      <c r="G15401" s="334">
        <v>0</v>
      </c>
      <c r="H15401" s="334">
        <v>0</v>
      </c>
      <c r="I15401" s="334">
        <v>0</v>
      </c>
      <c r="J15401" s="334">
        <v>0</v>
      </c>
      <c r="K15401" s="334">
        <v>0</v>
      </c>
      <c r="L15401" s="334">
        <v>0</v>
      </c>
      <c r="M15401" s="334">
        <v>0</v>
      </c>
      <c r="N15401" s="334">
        <v>0</v>
      </c>
      <c r="O15401" s="334">
        <v>0</v>
      </c>
      <c r="P15401" s="334">
        <v>0</v>
      </c>
      <c r="Q15401" s="334">
        <v>0</v>
      </c>
      <c r="R15401" s="334">
        <v>0</v>
      </c>
      <c r="S15401" s="334">
        <v>0</v>
      </c>
      <c r="T15401" s="334">
        <v>0</v>
      </c>
      <c r="U15401" s="334">
        <v>0.2</v>
      </c>
      <c r="V15401" s="334">
        <v>0.1</v>
      </c>
      <c r="W15401" s="334">
        <v>0.2</v>
      </c>
      <c r="X15401" s="334">
        <v>0.1</v>
      </c>
      <c r="Y15401" s="334">
        <v>0.2</v>
      </c>
      <c r="Z15401" s="334">
        <v>0.1</v>
      </c>
      <c r="AA15401" s="334">
        <v>0.2</v>
      </c>
      <c r="AB15401" s="334">
        <v>0.1</v>
      </c>
      <c r="AD15401" s="334">
        <v>1.2</v>
      </c>
      <c r="AE15401" s="334">
        <f t="shared" si="2407"/>
        <v>1.2</v>
      </c>
      <c r="AF15401" s="334">
        <f t="shared" si="2408"/>
        <v>1.2000000000000002</v>
      </c>
      <c r="AG15401" s="340">
        <f t="shared" si="2409"/>
        <v>2.2204460492503131E-16</v>
      </c>
      <c r="AI15401" s="340">
        <f t="shared" si="2412"/>
        <v>0</v>
      </c>
      <c r="AJ15401" s="340">
        <f t="shared" si="2412"/>
        <v>0</v>
      </c>
      <c r="AK15401" s="340">
        <f t="shared" si="2412"/>
        <v>0</v>
      </c>
      <c r="AL15401" s="340">
        <f t="shared" si="2412"/>
        <v>0</v>
      </c>
      <c r="AM15401" s="340">
        <f t="shared" si="2412"/>
        <v>0</v>
      </c>
    </row>
    <row r="15402" spans="1:39" x14ac:dyDescent="0.35">
      <c r="A15402" s="337">
        <v>37315</v>
      </c>
      <c r="B15402" s="338">
        <f t="shared" si="2404"/>
        <v>2002</v>
      </c>
      <c r="C15402" s="338">
        <f t="shared" si="2405"/>
        <v>2</v>
      </c>
      <c r="D15402" s="338">
        <f t="shared" si="2406"/>
        <v>28</v>
      </c>
      <c r="E15402" s="334">
        <v>0.2</v>
      </c>
      <c r="F15402" s="334">
        <v>0.2</v>
      </c>
      <c r="G15402" s="334">
        <v>0.2</v>
      </c>
      <c r="H15402" s="334">
        <v>0.2</v>
      </c>
      <c r="I15402" s="334">
        <v>0.2</v>
      </c>
      <c r="J15402" s="334">
        <v>0.2</v>
      </c>
      <c r="K15402" s="334">
        <v>0.2</v>
      </c>
      <c r="L15402" s="334">
        <v>0.2</v>
      </c>
      <c r="M15402" s="334">
        <v>0.2</v>
      </c>
      <c r="N15402" s="334">
        <v>0.2</v>
      </c>
      <c r="O15402" s="334">
        <v>0.2</v>
      </c>
      <c r="P15402" s="334">
        <v>0.2</v>
      </c>
      <c r="Q15402" s="334">
        <v>0</v>
      </c>
      <c r="R15402" s="334">
        <v>0</v>
      </c>
      <c r="S15402" s="334">
        <v>0</v>
      </c>
      <c r="T15402" s="334">
        <v>0</v>
      </c>
      <c r="U15402" s="334">
        <v>0</v>
      </c>
      <c r="V15402" s="334">
        <v>0</v>
      </c>
      <c r="W15402" s="334">
        <v>0</v>
      </c>
      <c r="X15402" s="334">
        <v>0</v>
      </c>
      <c r="Y15402" s="334">
        <v>0</v>
      </c>
      <c r="Z15402" s="334">
        <v>0</v>
      </c>
      <c r="AA15402" s="334">
        <v>0</v>
      </c>
      <c r="AB15402" s="334">
        <v>0.2</v>
      </c>
      <c r="AD15402" s="334">
        <v>2.6</v>
      </c>
      <c r="AE15402" s="334">
        <f t="shared" si="2407"/>
        <v>2.6</v>
      </c>
      <c r="AF15402" s="334">
        <f t="shared" si="2408"/>
        <v>2.6</v>
      </c>
      <c r="AG15402" s="340">
        <f t="shared" si="2409"/>
        <v>0</v>
      </c>
      <c r="AI15402" s="340">
        <f t="shared" si="2412"/>
        <v>0</v>
      </c>
      <c r="AJ15402" s="340">
        <f t="shared" si="2412"/>
        <v>0</v>
      </c>
      <c r="AK15402" s="340">
        <f t="shared" si="2412"/>
        <v>0</v>
      </c>
      <c r="AL15402" s="340">
        <f t="shared" si="2412"/>
        <v>0</v>
      </c>
      <c r="AM15402" s="340">
        <f t="shared" si="2412"/>
        <v>0</v>
      </c>
    </row>
    <row r="15403" spans="1:39" x14ac:dyDescent="0.35">
      <c r="A15403" s="337">
        <v>37316</v>
      </c>
      <c r="B15403" s="338">
        <f t="shared" si="2404"/>
        <v>2002</v>
      </c>
      <c r="C15403" s="338">
        <f t="shared" si="2405"/>
        <v>3</v>
      </c>
      <c r="D15403" s="338">
        <f t="shared" si="2406"/>
        <v>1</v>
      </c>
      <c r="E15403" s="334">
        <v>0.1</v>
      </c>
      <c r="F15403" s="334">
        <v>0.1</v>
      </c>
      <c r="G15403" s="334">
        <v>0</v>
      </c>
      <c r="H15403" s="334">
        <v>0</v>
      </c>
      <c r="I15403" s="334">
        <v>0</v>
      </c>
      <c r="J15403" s="334">
        <v>0.1</v>
      </c>
      <c r="K15403" s="334">
        <v>0.2</v>
      </c>
      <c r="L15403" s="334">
        <v>0.1</v>
      </c>
      <c r="M15403" s="334">
        <v>0.1</v>
      </c>
      <c r="N15403" s="334">
        <v>0.1</v>
      </c>
      <c r="O15403" s="334">
        <v>0</v>
      </c>
      <c r="P15403" s="334">
        <v>0</v>
      </c>
      <c r="Q15403" s="334">
        <v>0</v>
      </c>
      <c r="R15403" s="334">
        <v>0</v>
      </c>
      <c r="S15403" s="334">
        <v>0</v>
      </c>
      <c r="T15403" s="334">
        <v>0</v>
      </c>
      <c r="U15403" s="334">
        <v>0</v>
      </c>
      <c r="V15403" s="334">
        <v>0</v>
      </c>
      <c r="W15403" s="334">
        <v>0</v>
      </c>
      <c r="X15403" s="334">
        <v>0</v>
      </c>
      <c r="Y15403" s="334">
        <v>0</v>
      </c>
      <c r="Z15403" s="334">
        <v>0</v>
      </c>
      <c r="AA15403" s="334">
        <v>0</v>
      </c>
      <c r="AB15403" s="334">
        <v>0</v>
      </c>
      <c r="AD15403" s="334">
        <v>0.8</v>
      </c>
      <c r="AE15403" s="334">
        <f t="shared" si="2407"/>
        <v>0.8</v>
      </c>
      <c r="AF15403" s="334">
        <f t="shared" si="2408"/>
        <v>0.79999999999999993</v>
      </c>
      <c r="AG15403" s="340">
        <f t="shared" si="2409"/>
        <v>1.1102230246251565E-16</v>
      </c>
      <c r="AI15403" s="340">
        <f t="shared" si="2412"/>
        <v>0</v>
      </c>
      <c r="AJ15403" s="340">
        <f t="shared" si="2412"/>
        <v>0</v>
      </c>
      <c r="AK15403" s="340">
        <f t="shared" si="2412"/>
        <v>0</v>
      </c>
      <c r="AL15403" s="340">
        <f t="shared" si="2412"/>
        <v>0</v>
      </c>
      <c r="AM15403" s="340">
        <f t="shared" si="2412"/>
        <v>0</v>
      </c>
    </row>
    <row r="15404" spans="1:39" x14ac:dyDescent="0.35">
      <c r="A15404" s="337">
        <v>37317</v>
      </c>
      <c r="B15404" s="338">
        <f t="shared" si="2404"/>
        <v>2002</v>
      </c>
      <c r="C15404" s="338">
        <f t="shared" si="2405"/>
        <v>3</v>
      </c>
      <c r="D15404" s="338">
        <f t="shared" si="2406"/>
        <v>2</v>
      </c>
      <c r="E15404" s="334">
        <v>0</v>
      </c>
      <c r="F15404" s="334">
        <v>0</v>
      </c>
      <c r="G15404" s="334">
        <v>0</v>
      </c>
      <c r="H15404" s="334">
        <v>0</v>
      </c>
      <c r="I15404" s="334">
        <v>0</v>
      </c>
      <c r="J15404" s="334">
        <v>0</v>
      </c>
      <c r="K15404" s="334">
        <v>0</v>
      </c>
      <c r="L15404" s="334">
        <v>0</v>
      </c>
      <c r="M15404" s="334">
        <v>0</v>
      </c>
      <c r="N15404" s="334">
        <v>0</v>
      </c>
      <c r="O15404" s="334">
        <v>0</v>
      </c>
      <c r="P15404" s="334">
        <v>0</v>
      </c>
      <c r="Q15404" s="334">
        <v>0</v>
      </c>
      <c r="R15404" s="334">
        <v>0</v>
      </c>
      <c r="S15404" s="334">
        <v>0</v>
      </c>
      <c r="T15404" s="334">
        <v>0</v>
      </c>
      <c r="U15404" s="334">
        <v>0</v>
      </c>
      <c r="V15404" s="334">
        <v>0</v>
      </c>
      <c r="W15404" s="334">
        <v>0</v>
      </c>
      <c r="X15404" s="334">
        <v>0</v>
      </c>
      <c r="Y15404" s="334">
        <v>0</v>
      </c>
      <c r="Z15404" s="334">
        <v>0</v>
      </c>
      <c r="AA15404" s="334">
        <v>0</v>
      </c>
      <c r="AB15404" s="334">
        <v>0</v>
      </c>
      <c r="AD15404" s="334">
        <v>0</v>
      </c>
      <c r="AE15404" s="334">
        <f t="shared" si="2407"/>
        <v>0</v>
      </c>
      <c r="AF15404" s="334">
        <f t="shared" si="2408"/>
        <v>0</v>
      </c>
      <c r="AG15404" s="340">
        <f t="shared" si="2409"/>
        <v>0</v>
      </c>
      <c r="AI15404" s="340">
        <f t="shared" si="2412"/>
        <v>0</v>
      </c>
      <c r="AJ15404" s="340">
        <f t="shared" si="2412"/>
        <v>0</v>
      </c>
      <c r="AK15404" s="340">
        <f t="shared" si="2412"/>
        <v>0</v>
      </c>
      <c r="AL15404" s="340">
        <f t="shared" si="2412"/>
        <v>0</v>
      </c>
      <c r="AM15404" s="340">
        <f t="shared" si="2412"/>
        <v>0</v>
      </c>
    </row>
    <row r="15405" spans="1:39" x14ac:dyDescent="0.35">
      <c r="A15405" s="337">
        <v>37318</v>
      </c>
      <c r="B15405" s="338">
        <f t="shared" si="2404"/>
        <v>2002</v>
      </c>
      <c r="C15405" s="338">
        <f t="shared" si="2405"/>
        <v>3</v>
      </c>
      <c r="D15405" s="338">
        <f t="shared" si="2406"/>
        <v>3</v>
      </c>
      <c r="E15405" s="334">
        <v>0</v>
      </c>
      <c r="F15405" s="334">
        <v>0</v>
      </c>
      <c r="G15405" s="334">
        <v>0</v>
      </c>
      <c r="H15405" s="334">
        <v>0</v>
      </c>
      <c r="I15405" s="334">
        <v>0</v>
      </c>
      <c r="J15405" s="334">
        <v>0</v>
      </c>
      <c r="K15405" s="334">
        <v>0</v>
      </c>
      <c r="L15405" s="334">
        <v>0</v>
      </c>
      <c r="M15405" s="334">
        <v>0</v>
      </c>
      <c r="N15405" s="334">
        <v>0</v>
      </c>
      <c r="O15405" s="334">
        <v>0</v>
      </c>
      <c r="P15405" s="334">
        <v>0</v>
      </c>
      <c r="Q15405" s="334">
        <v>0</v>
      </c>
      <c r="R15405" s="334">
        <v>0</v>
      </c>
      <c r="S15405" s="334">
        <v>0</v>
      </c>
      <c r="T15405" s="334">
        <v>0</v>
      </c>
      <c r="U15405" s="334">
        <v>0</v>
      </c>
      <c r="V15405" s="334">
        <v>0</v>
      </c>
      <c r="W15405" s="334">
        <v>0</v>
      </c>
      <c r="X15405" s="334">
        <v>0</v>
      </c>
      <c r="Y15405" s="334">
        <v>0</v>
      </c>
      <c r="Z15405" s="334">
        <v>0</v>
      </c>
      <c r="AA15405" s="334">
        <v>0</v>
      </c>
      <c r="AB15405" s="334">
        <v>0</v>
      </c>
      <c r="AD15405" s="334">
        <v>0</v>
      </c>
      <c r="AE15405" s="334">
        <f t="shared" si="2407"/>
        <v>0</v>
      </c>
      <c r="AF15405" s="334">
        <f t="shared" si="2408"/>
        <v>0</v>
      </c>
      <c r="AG15405" s="340">
        <f t="shared" si="2409"/>
        <v>0</v>
      </c>
      <c r="AI15405" s="340">
        <f t="shared" si="2412"/>
        <v>0</v>
      </c>
      <c r="AJ15405" s="340">
        <f t="shared" si="2412"/>
        <v>0</v>
      </c>
      <c r="AK15405" s="340">
        <f t="shared" si="2412"/>
        <v>0</v>
      </c>
      <c r="AL15405" s="340">
        <f t="shared" si="2412"/>
        <v>0</v>
      </c>
      <c r="AM15405" s="340">
        <f t="shared" si="2412"/>
        <v>0</v>
      </c>
    </row>
    <row r="15406" spans="1:39" x14ac:dyDescent="0.35">
      <c r="A15406" s="337">
        <v>37319</v>
      </c>
      <c r="B15406" s="338">
        <f t="shared" si="2404"/>
        <v>2002</v>
      </c>
      <c r="C15406" s="338">
        <f t="shared" si="2405"/>
        <v>3</v>
      </c>
      <c r="D15406" s="338">
        <f t="shared" si="2406"/>
        <v>4</v>
      </c>
      <c r="E15406" s="334">
        <v>0</v>
      </c>
      <c r="F15406" s="334">
        <v>0</v>
      </c>
      <c r="G15406" s="334">
        <v>0</v>
      </c>
      <c r="H15406" s="334">
        <v>0</v>
      </c>
      <c r="I15406" s="334">
        <v>0</v>
      </c>
      <c r="J15406" s="334">
        <v>0</v>
      </c>
      <c r="K15406" s="334">
        <v>0</v>
      </c>
      <c r="L15406" s="334">
        <v>0</v>
      </c>
      <c r="M15406" s="334">
        <v>0.1</v>
      </c>
      <c r="N15406" s="334">
        <v>0.2</v>
      </c>
      <c r="O15406" s="334">
        <v>0.1</v>
      </c>
      <c r="P15406" s="334">
        <v>0.1</v>
      </c>
      <c r="Q15406" s="334">
        <v>0.2</v>
      </c>
      <c r="R15406" s="334">
        <v>0.1</v>
      </c>
      <c r="S15406" s="334">
        <v>0.1</v>
      </c>
      <c r="T15406" s="334">
        <v>0.2</v>
      </c>
      <c r="U15406" s="334">
        <v>0.1</v>
      </c>
      <c r="V15406" s="334">
        <v>0.1</v>
      </c>
      <c r="W15406" s="334">
        <v>0.1</v>
      </c>
      <c r="X15406" s="334">
        <v>0.2</v>
      </c>
      <c r="Y15406" s="334">
        <v>0.1</v>
      </c>
      <c r="Z15406" s="334">
        <v>0.1</v>
      </c>
      <c r="AA15406" s="334">
        <v>0.2</v>
      </c>
      <c r="AB15406" s="334">
        <v>0.1</v>
      </c>
      <c r="AD15406" s="334">
        <v>2.1</v>
      </c>
      <c r="AE15406" s="334">
        <f t="shared" si="2407"/>
        <v>2.1</v>
      </c>
      <c r="AF15406" s="334">
        <f t="shared" si="2408"/>
        <v>2.1000000000000005</v>
      </c>
      <c r="AG15406" s="340">
        <f t="shared" si="2409"/>
        <v>4.4408920985006262E-16</v>
      </c>
      <c r="AI15406" s="340">
        <f t="shared" si="2412"/>
        <v>0</v>
      </c>
      <c r="AJ15406" s="340">
        <f t="shared" si="2412"/>
        <v>0</v>
      </c>
      <c r="AK15406" s="340">
        <f t="shared" si="2412"/>
        <v>0</v>
      </c>
      <c r="AL15406" s="340">
        <f t="shared" si="2412"/>
        <v>0</v>
      </c>
      <c r="AM15406" s="340">
        <f t="shared" si="2412"/>
        <v>0</v>
      </c>
    </row>
    <row r="15407" spans="1:39" x14ac:dyDescent="0.35">
      <c r="A15407" s="337">
        <v>37320</v>
      </c>
      <c r="B15407" s="338">
        <f t="shared" si="2404"/>
        <v>2002</v>
      </c>
      <c r="C15407" s="338">
        <f t="shared" si="2405"/>
        <v>3</v>
      </c>
      <c r="D15407" s="338">
        <f t="shared" si="2406"/>
        <v>5</v>
      </c>
      <c r="E15407" s="334">
        <v>0.2</v>
      </c>
      <c r="F15407" s="334">
        <v>0.2</v>
      </c>
      <c r="G15407" s="334">
        <v>0.1</v>
      </c>
      <c r="H15407" s="334">
        <v>0.2</v>
      </c>
      <c r="I15407" s="334">
        <v>0.2</v>
      </c>
      <c r="J15407" s="334">
        <v>0.4</v>
      </c>
      <c r="K15407" s="334">
        <v>0.1</v>
      </c>
      <c r="L15407" s="334">
        <v>0.2</v>
      </c>
      <c r="M15407" s="334">
        <v>0.2</v>
      </c>
      <c r="N15407" s="334">
        <v>0.2</v>
      </c>
      <c r="O15407" s="334">
        <v>0.2</v>
      </c>
      <c r="P15407" s="334">
        <v>0.1</v>
      </c>
      <c r="Q15407" s="334">
        <v>0.2</v>
      </c>
      <c r="R15407" s="334">
        <v>0.2</v>
      </c>
      <c r="S15407" s="334">
        <v>0.2</v>
      </c>
      <c r="T15407" s="334">
        <v>0.2</v>
      </c>
      <c r="U15407" s="334">
        <v>0.1</v>
      </c>
      <c r="V15407" s="334">
        <v>0.2</v>
      </c>
      <c r="W15407" s="334">
        <v>0</v>
      </c>
      <c r="X15407" s="334">
        <v>0.2</v>
      </c>
      <c r="Y15407" s="334">
        <v>0</v>
      </c>
      <c r="Z15407" s="334">
        <v>0</v>
      </c>
      <c r="AA15407" s="334">
        <v>0</v>
      </c>
      <c r="AB15407" s="334">
        <v>0</v>
      </c>
      <c r="AD15407" s="334">
        <v>3.6</v>
      </c>
      <c r="AE15407" s="334">
        <f t="shared" si="2407"/>
        <v>3.6</v>
      </c>
      <c r="AF15407" s="334">
        <f t="shared" si="2408"/>
        <v>3.600000000000001</v>
      </c>
      <c r="AG15407" s="340">
        <f t="shared" si="2409"/>
        <v>8.8817841970012523E-16</v>
      </c>
      <c r="AI15407" s="340">
        <f t="shared" si="2412"/>
        <v>0</v>
      </c>
      <c r="AJ15407" s="340">
        <f t="shared" si="2412"/>
        <v>0</v>
      </c>
      <c r="AK15407" s="340">
        <f t="shared" si="2412"/>
        <v>0</v>
      </c>
      <c r="AL15407" s="340">
        <f t="shared" si="2412"/>
        <v>0</v>
      </c>
      <c r="AM15407" s="340">
        <f t="shared" si="2412"/>
        <v>0</v>
      </c>
    </row>
    <row r="15408" spans="1:39" x14ac:dyDescent="0.35">
      <c r="A15408" s="337">
        <v>37321</v>
      </c>
      <c r="B15408" s="338">
        <f t="shared" si="2404"/>
        <v>2002</v>
      </c>
      <c r="C15408" s="338">
        <f t="shared" si="2405"/>
        <v>3</v>
      </c>
      <c r="D15408" s="338">
        <f t="shared" si="2406"/>
        <v>6</v>
      </c>
      <c r="E15408" s="334">
        <v>0</v>
      </c>
      <c r="F15408" s="334">
        <v>0</v>
      </c>
      <c r="G15408" s="334">
        <v>0</v>
      </c>
      <c r="H15408" s="334">
        <v>0</v>
      </c>
      <c r="I15408" s="334">
        <v>0</v>
      </c>
      <c r="J15408" s="334">
        <v>0</v>
      </c>
      <c r="K15408" s="334">
        <v>0</v>
      </c>
      <c r="L15408" s="334">
        <v>0</v>
      </c>
      <c r="M15408" s="334">
        <v>0</v>
      </c>
      <c r="N15408" s="334">
        <v>0</v>
      </c>
      <c r="O15408" s="334">
        <v>0</v>
      </c>
      <c r="P15408" s="334">
        <v>0</v>
      </c>
      <c r="Q15408" s="334">
        <v>0</v>
      </c>
      <c r="R15408" s="334">
        <v>0</v>
      </c>
      <c r="S15408" s="334">
        <v>0</v>
      </c>
      <c r="T15408" s="334">
        <v>0</v>
      </c>
      <c r="U15408" s="334">
        <v>0</v>
      </c>
      <c r="V15408" s="334">
        <v>0</v>
      </c>
      <c r="W15408" s="334">
        <v>0</v>
      </c>
      <c r="X15408" s="334">
        <v>0</v>
      </c>
      <c r="Y15408" s="334">
        <v>0</v>
      </c>
      <c r="Z15408" s="334">
        <v>0</v>
      </c>
      <c r="AA15408" s="334">
        <v>0</v>
      </c>
      <c r="AB15408" s="334">
        <v>0</v>
      </c>
      <c r="AD15408" s="334">
        <v>0</v>
      </c>
      <c r="AE15408" s="334">
        <f t="shared" si="2407"/>
        <v>0</v>
      </c>
      <c r="AF15408" s="334">
        <f t="shared" si="2408"/>
        <v>0</v>
      </c>
      <c r="AG15408" s="340">
        <f t="shared" si="2409"/>
        <v>0</v>
      </c>
      <c r="AI15408" s="340">
        <f t="shared" si="2412"/>
        <v>0</v>
      </c>
      <c r="AJ15408" s="340">
        <f t="shared" si="2412"/>
        <v>0</v>
      </c>
      <c r="AK15408" s="340">
        <f t="shared" si="2412"/>
        <v>0</v>
      </c>
      <c r="AL15408" s="340">
        <f t="shared" si="2412"/>
        <v>0</v>
      </c>
      <c r="AM15408" s="340">
        <f t="shared" si="2412"/>
        <v>0</v>
      </c>
    </row>
    <row r="15409" spans="1:39" x14ac:dyDescent="0.35">
      <c r="A15409" s="337">
        <v>37322</v>
      </c>
      <c r="B15409" s="338">
        <f t="shared" si="2404"/>
        <v>2002</v>
      </c>
      <c r="C15409" s="338">
        <f t="shared" si="2405"/>
        <v>3</v>
      </c>
      <c r="D15409" s="338">
        <f t="shared" si="2406"/>
        <v>7</v>
      </c>
      <c r="E15409" s="334">
        <v>0</v>
      </c>
      <c r="F15409" s="334">
        <v>0</v>
      </c>
      <c r="G15409" s="334">
        <v>0</v>
      </c>
      <c r="H15409" s="334">
        <v>0</v>
      </c>
      <c r="I15409" s="334">
        <v>0</v>
      </c>
      <c r="J15409" s="334">
        <v>0</v>
      </c>
      <c r="K15409" s="334">
        <v>0</v>
      </c>
      <c r="L15409" s="334">
        <v>0</v>
      </c>
      <c r="M15409" s="334">
        <v>0</v>
      </c>
      <c r="N15409" s="334">
        <v>0</v>
      </c>
      <c r="O15409" s="334">
        <v>0</v>
      </c>
      <c r="P15409" s="334">
        <v>0</v>
      </c>
      <c r="Q15409" s="334">
        <v>0</v>
      </c>
      <c r="R15409" s="334">
        <v>0</v>
      </c>
      <c r="S15409" s="334">
        <v>0</v>
      </c>
      <c r="T15409" s="334">
        <v>0</v>
      </c>
      <c r="U15409" s="334">
        <v>0</v>
      </c>
      <c r="V15409" s="334">
        <v>0</v>
      </c>
      <c r="W15409" s="334">
        <v>0</v>
      </c>
      <c r="X15409" s="334">
        <v>0</v>
      </c>
      <c r="Y15409" s="334">
        <v>0</v>
      </c>
      <c r="Z15409" s="334">
        <v>0</v>
      </c>
      <c r="AA15409" s="334">
        <v>0</v>
      </c>
      <c r="AB15409" s="334">
        <v>0</v>
      </c>
      <c r="AD15409" s="334">
        <v>0</v>
      </c>
      <c r="AE15409" s="334">
        <f t="shared" si="2407"/>
        <v>0</v>
      </c>
      <c r="AF15409" s="334">
        <f t="shared" si="2408"/>
        <v>0</v>
      </c>
      <c r="AG15409" s="340">
        <f t="shared" si="2409"/>
        <v>0</v>
      </c>
      <c r="AI15409" s="340">
        <f t="shared" si="2412"/>
        <v>0</v>
      </c>
      <c r="AJ15409" s="340">
        <f t="shared" si="2412"/>
        <v>0</v>
      </c>
      <c r="AK15409" s="340">
        <f t="shared" si="2412"/>
        <v>0</v>
      </c>
      <c r="AL15409" s="340">
        <f t="shared" si="2412"/>
        <v>0</v>
      </c>
      <c r="AM15409" s="340">
        <f t="shared" si="2412"/>
        <v>0</v>
      </c>
    </row>
    <row r="15410" spans="1:39" x14ac:dyDescent="0.35">
      <c r="A15410" s="337">
        <v>37323</v>
      </c>
      <c r="B15410" s="338">
        <f t="shared" si="2404"/>
        <v>2002</v>
      </c>
      <c r="C15410" s="338">
        <f t="shared" si="2405"/>
        <v>3</v>
      </c>
      <c r="D15410" s="338">
        <f t="shared" si="2406"/>
        <v>8</v>
      </c>
      <c r="E15410" s="334">
        <v>0</v>
      </c>
      <c r="F15410" s="334">
        <v>0</v>
      </c>
      <c r="G15410" s="334">
        <v>0</v>
      </c>
      <c r="H15410" s="334">
        <v>0</v>
      </c>
      <c r="I15410" s="334">
        <v>0</v>
      </c>
      <c r="J15410" s="334">
        <v>0</v>
      </c>
      <c r="K15410" s="334">
        <v>0</v>
      </c>
      <c r="L15410" s="334">
        <v>0</v>
      </c>
      <c r="M15410" s="334">
        <v>0</v>
      </c>
      <c r="N15410" s="334">
        <v>0</v>
      </c>
      <c r="O15410" s="334">
        <v>0</v>
      </c>
      <c r="P15410" s="334">
        <v>0</v>
      </c>
      <c r="Q15410" s="334">
        <v>0</v>
      </c>
      <c r="R15410" s="334">
        <v>0</v>
      </c>
      <c r="S15410" s="334">
        <v>0</v>
      </c>
      <c r="T15410" s="334">
        <v>0</v>
      </c>
      <c r="U15410" s="334">
        <v>0</v>
      </c>
      <c r="V15410" s="334">
        <v>0</v>
      </c>
      <c r="W15410" s="334">
        <v>0</v>
      </c>
      <c r="X15410" s="334">
        <v>0</v>
      </c>
      <c r="Y15410" s="334">
        <v>0</v>
      </c>
      <c r="Z15410" s="334">
        <v>0</v>
      </c>
      <c r="AA15410" s="334">
        <v>0</v>
      </c>
      <c r="AB15410" s="334">
        <v>0</v>
      </c>
      <c r="AD15410" s="334">
        <v>0</v>
      </c>
      <c r="AE15410" s="334">
        <f t="shared" si="2407"/>
        <v>0</v>
      </c>
      <c r="AF15410" s="334">
        <f t="shared" si="2408"/>
        <v>0</v>
      </c>
      <c r="AG15410" s="340">
        <f t="shared" si="2409"/>
        <v>0</v>
      </c>
      <c r="AI15410" s="340">
        <f t="shared" si="2412"/>
        <v>0</v>
      </c>
      <c r="AJ15410" s="340">
        <f t="shared" si="2412"/>
        <v>0</v>
      </c>
      <c r="AK15410" s="340">
        <f t="shared" si="2412"/>
        <v>0</v>
      </c>
      <c r="AL15410" s="340">
        <f t="shared" si="2412"/>
        <v>0</v>
      </c>
      <c r="AM15410" s="340">
        <f t="shared" si="2412"/>
        <v>0</v>
      </c>
    </row>
    <row r="15411" spans="1:39" x14ac:dyDescent="0.35">
      <c r="A15411" s="337">
        <v>37324</v>
      </c>
      <c r="B15411" s="338">
        <f t="shared" si="2404"/>
        <v>2002</v>
      </c>
      <c r="C15411" s="338">
        <f t="shared" si="2405"/>
        <v>3</v>
      </c>
      <c r="D15411" s="338">
        <f t="shared" si="2406"/>
        <v>9</v>
      </c>
      <c r="E15411" s="334">
        <v>0</v>
      </c>
      <c r="F15411" s="334">
        <v>0</v>
      </c>
      <c r="G15411" s="334">
        <v>0</v>
      </c>
      <c r="H15411" s="334">
        <v>0</v>
      </c>
      <c r="I15411" s="334">
        <v>0</v>
      </c>
      <c r="J15411" s="334">
        <v>0</v>
      </c>
      <c r="K15411" s="334">
        <v>0</v>
      </c>
      <c r="L15411" s="334">
        <v>0</v>
      </c>
      <c r="M15411" s="334">
        <v>0</v>
      </c>
      <c r="N15411" s="334">
        <v>0</v>
      </c>
      <c r="O15411" s="334">
        <v>0</v>
      </c>
      <c r="P15411" s="334">
        <v>0</v>
      </c>
      <c r="Q15411" s="334">
        <v>0</v>
      </c>
      <c r="R15411" s="334">
        <v>0</v>
      </c>
      <c r="S15411" s="334">
        <v>0</v>
      </c>
      <c r="T15411" s="334">
        <v>0</v>
      </c>
      <c r="U15411" s="334">
        <v>0</v>
      </c>
      <c r="V15411" s="334">
        <v>0</v>
      </c>
      <c r="W15411" s="334">
        <v>0</v>
      </c>
      <c r="X15411" s="334">
        <v>0</v>
      </c>
      <c r="Y15411" s="334">
        <v>0</v>
      </c>
      <c r="Z15411" s="334">
        <v>0</v>
      </c>
      <c r="AA15411" s="334">
        <v>0</v>
      </c>
      <c r="AB15411" s="334">
        <v>0</v>
      </c>
      <c r="AD15411" s="334">
        <v>0</v>
      </c>
      <c r="AE15411" s="334">
        <f t="shared" si="2407"/>
        <v>0</v>
      </c>
      <c r="AF15411" s="334">
        <f t="shared" si="2408"/>
        <v>0</v>
      </c>
      <c r="AG15411" s="340">
        <f t="shared" si="2409"/>
        <v>0</v>
      </c>
      <c r="AI15411" s="340">
        <f t="shared" si="2412"/>
        <v>0</v>
      </c>
      <c r="AJ15411" s="340">
        <f t="shared" si="2412"/>
        <v>0</v>
      </c>
      <c r="AK15411" s="340">
        <f t="shared" si="2412"/>
        <v>0</v>
      </c>
      <c r="AL15411" s="340">
        <f t="shared" si="2412"/>
        <v>0</v>
      </c>
      <c r="AM15411" s="340">
        <f t="shared" si="2412"/>
        <v>0</v>
      </c>
    </row>
    <row r="15412" spans="1:39" x14ac:dyDescent="0.35">
      <c r="A15412" s="337">
        <v>37325</v>
      </c>
      <c r="B15412" s="338">
        <f t="shared" si="2404"/>
        <v>2002</v>
      </c>
      <c r="C15412" s="338">
        <f t="shared" si="2405"/>
        <v>3</v>
      </c>
      <c r="D15412" s="338">
        <f t="shared" si="2406"/>
        <v>10</v>
      </c>
      <c r="E15412" s="334">
        <v>0</v>
      </c>
      <c r="F15412" s="334">
        <v>0</v>
      </c>
      <c r="G15412" s="334">
        <v>0</v>
      </c>
      <c r="H15412" s="334">
        <v>0</v>
      </c>
      <c r="I15412" s="334">
        <v>0</v>
      </c>
      <c r="J15412" s="334">
        <v>0</v>
      </c>
      <c r="K15412" s="334">
        <v>0</v>
      </c>
      <c r="L15412" s="334">
        <v>0</v>
      </c>
      <c r="M15412" s="334">
        <v>0</v>
      </c>
      <c r="N15412" s="334">
        <v>0</v>
      </c>
      <c r="O15412" s="334">
        <v>0</v>
      </c>
      <c r="P15412" s="334">
        <v>0</v>
      </c>
      <c r="Q15412" s="334">
        <v>0</v>
      </c>
      <c r="R15412" s="334">
        <v>0</v>
      </c>
      <c r="S15412" s="334">
        <v>0</v>
      </c>
      <c r="T15412" s="334">
        <v>0</v>
      </c>
      <c r="U15412" s="334">
        <v>0</v>
      </c>
      <c r="V15412" s="334">
        <v>0</v>
      </c>
      <c r="W15412" s="334">
        <v>0</v>
      </c>
      <c r="X15412" s="334">
        <v>0</v>
      </c>
      <c r="Y15412" s="334">
        <v>0</v>
      </c>
      <c r="Z15412" s="334">
        <v>0</v>
      </c>
      <c r="AA15412" s="334">
        <v>0</v>
      </c>
      <c r="AB15412" s="334">
        <v>0</v>
      </c>
      <c r="AD15412" s="334">
        <v>0</v>
      </c>
      <c r="AE15412" s="334">
        <f t="shared" si="2407"/>
        <v>0</v>
      </c>
      <c r="AF15412" s="334">
        <f t="shared" si="2408"/>
        <v>0</v>
      </c>
      <c r="AG15412" s="340">
        <f t="shared" si="2409"/>
        <v>0</v>
      </c>
      <c r="AI15412" s="340">
        <f t="shared" ref="AI15412:AM15427" si="2413">IF($C15412=AI$1,$AF15412,0)</f>
        <v>0</v>
      </c>
      <c r="AJ15412" s="340">
        <f t="shared" si="2413"/>
        <v>0</v>
      </c>
      <c r="AK15412" s="340">
        <f t="shared" si="2413"/>
        <v>0</v>
      </c>
      <c r="AL15412" s="340">
        <f t="shared" si="2413"/>
        <v>0</v>
      </c>
      <c r="AM15412" s="340">
        <f t="shared" si="2413"/>
        <v>0</v>
      </c>
    </row>
    <row r="15413" spans="1:39" x14ac:dyDescent="0.35">
      <c r="A15413" s="337">
        <v>37326</v>
      </c>
      <c r="B15413" s="338">
        <f t="shared" si="2404"/>
        <v>2002</v>
      </c>
      <c r="C15413" s="338">
        <f t="shared" si="2405"/>
        <v>3</v>
      </c>
      <c r="D15413" s="338">
        <f t="shared" si="2406"/>
        <v>11</v>
      </c>
      <c r="E15413" s="334">
        <v>0</v>
      </c>
      <c r="F15413" s="334">
        <v>0</v>
      </c>
      <c r="G15413" s="334">
        <v>0</v>
      </c>
      <c r="H15413" s="334">
        <v>0</v>
      </c>
      <c r="I15413" s="334">
        <v>0</v>
      </c>
      <c r="J15413" s="334">
        <v>0</v>
      </c>
      <c r="K15413" s="334">
        <v>0</v>
      </c>
      <c r="L15413" s="334">
        <v>0</v>
      </c>
      <c r="M15413" s="334">
        <v>0</v>
      </c>
      <c r="N15413" s="334">
        <v>0</v>
      </c>
      <c r="O15413" s="334">
        <v>0</v>
      </c>
      <c r="P15413" s="334">
        <v>0</v>
      </c>
      <c r="Q15413" s="334">
        <v>0</v>
      </c>
      <c r="R15413" s="334">
        <v>0</v>
      </c>
      <c r="S15413" s="334">
        <v>0</v>
      </c>
      <c r="T15413" s="334">
        <v>0</v>
      </c>
      <c r="U15413" s="334">
        <v>0</v>
      </c>
      <c r="V15413" s="334">
        <v>0</v>
      </c>
      <c r="W15413" s="334">
        <v>0</v>
      </c>
      <c r="X15413" s="334">
        <v>0</v>
      </c>
      <c r="Y15413" s="334">
        <v>0</v>
      </c>
      <c r="Z15413" s="334">
        <v>0</v>
      </c>
      <c r="AA15413" s="334">
        <v>0</v>
      </c>
      <c r="AB15413" s="334">
        <v>0</v>
      </c>
      <c r="AD15413" s="334">
        <v>0</v>
      </c>
      <c r="AE15413" s="334">
        <f t="shared" si="2407"/>
        <v>0</v>
      </c>
      <c r="AF15413" s="334">
        <f t="shared" si="2408"/>
        <v>0</v>
      </c>
      <c r="AG15413" s="340">
        <f t="shared" si="2409"/>
        <v>0</v>
      </c>
      <c r="AI15413" s="340">
        <f t="shared" si="2413"/>
        <v>0</v>
      </c>
      <c r="AJ15413" s="340">
        <f t="shared" si="2413"/>
        <v>0</v>
      </c>
      <c r="AK15413" s="340">
        <f t="shared" si="2413"/>
        <v>0</v>
      </c>
      <c r="AL15413" s="340">
        <f t="shared" si="2413"/>
        <v>0</v>
      </c>
      <c r="AM15413" s="340">
        <f t="shared" si="2413"/>
        <v>0</v>
      </c>
    </row>
    <row r="15414" spans="1:39" x14ac:dyDescent="0.35">
      <c r="A15414" s="337">
        <v>37327</v>
      </c>
      <c r="B15414" s="338">
        <f t="shared" si="2404"/>
        <v>2002</v>
      </c>
      <c r="C15414" s="338">
        <f t="shared" si="2405"/>
        <v>3</v>
      </c>
      <c r="D15414" s="338">
        <f t="shared" si="2406"/>
        <v>12</v>
      </c>
      <c r="E15414" s="334">
        <v>0.1</v>
      </c>
      <c r="F15414" s="334">
        <v>0</v>
      </c>
      <c r="G15414" s="334">
        <v>0</v>
      </c>
      <c r="H15414" s="334">
        <v>0</v>
      </c>
      <c r="I15414" s="334">
        <v>0</v>
      </c>
      <c r="J15414" s="334">
        <v>0</v>
      </c>
      <c r="K15414" s="334">
        <v>0.1</v>
      </c>
      <c r="L15414" s="334">
        <v>0</v>
      </c>
      <c r="M15414" s="334">
        <v>0.1</v>
      </c>
      <c r="N15414" s="334">
        <v>0</v>
      </c>
      <c r="O15414" s="334">
        <v>0.1</v>
      </c>
      <c r="P15414" s="334">
        <v>0</v>
      </c>
      <c r="Q15414" s="334">
        <v>0</v>
      </c>
      <c r="R15414" s="334">
        <v>0</v>
      </c>
      <c r="S15414" s="334">
        <v>0</v>
      </c>
      <c r="T15414" s="334">
        <v>0</v>
      </c>
      <c r="U15414" s="334">
        <v>0</v>
      </c>
      <c r="V15414" s="334">
        <v>0</v>
      </c>
      <c r="W15414" s="334">
        <v>0</v>
      </c>
      <c r="X15414" s="334">
        <v>0</v>
      </c>
      <c r="Y15414" s="334">
        <v>0</v>
      </c>
      <c r="Z15414" s="334">
        <v>0</v>
      </c>
      <c r="AA15414" s="334">
        <v>0.1</v>
      </c>
      <c r="AB15414" s="334">
        <v>0.1</v>
      </c>
      <c r="AD15414" s="334">
        <v>0.6</v>
      </c>
      <c r="AE15414" s="334">
        <f t="shared" si="2407"/>
        <v>0.6</v>
      </c>
      <c r="AF15414" s="334">
        <f t="shared" si="2408"/>
        <v>0.6</v>
      </c>
      <c r="AG15414" s="340">
        <f t="shared" si="2409"/>
        <v>0</v>
      </c>
      <c r="AI15414" s="340">
        <f t="shared" si="2413"/>
        <v>0</v>
      </c>
      <c r="AJ15414" s="340">
        <f t="shared" si="2413"/>
        <v>0</v>
      </c>
      <c r="AK15414" s="340">
        <f t="shared" si="2413"/>
        <v>0</v>
      </c>
      <c r="AL15414" s="340">
        <f t="shared" si="2413"/>
        <v>0</v>
      </c>
      <c r="AM15414" s="340">
        <f t="shared" si="2413"/>
        <v>0</v>
      </c>
    </row>
    <row r="15415" spans="1:39" x14ac:dyDescent="0.35">
      <c r="A15415" s="337">
        <v>37328</v>
      </c>
      <c r="B15415" s="338">
        <f t="shared" si="2404"/>
        <v>2002</v>
      </c>
      <c r="C15415" s="338">
        <f t="shared" si="2405"/>
        <v>3</v>
      </c>
      <c r="D15415" s="338">
        <f t="shared" si="2406"/>
        <v>13</v>
      </c>
      <c r="E15415" s="334">
        <v>0</v>
      </c>
      <c r="F15415" s="334">
        <v>0</v>
      </c>
      <c r="G15415" s="334">
        <v>0.1</v>
      </c>
      <c r="H15415" s="334">
        <v>0</v>
      </c>
      <c r="I15415" s="334">
        <v>0</v>
      </c>
      <c r="J15415" s="334">
        <v>0</v>
      </c>
      <c r="K15415" s="334">
        <v>0.1</v>
      </c>
      <c r="L15415" s="334">
        <v>0</v>
      </c>
      <c r="M15415" s="334">
        <v>0</v>
      </c>
      <c r="N15415" s="334">
        <v>0</v>
      </c>
      <c r="O15415" s="334">
        <v>0.1</v>
      </c>
      <c r="P15415" s="334">
        <v>0</v>
      </c>
      <c r="Q15415" s="334">
        <v>0</v>
      </c>
      <c r="R15415" s="334">
        <v>0.1</v>
      </c>
      <c r="S15415" s="334">
        <v>0</v>
      </c>
      <c r="T15415" s="334">
        <v>0</v>
      </c>
      <c r="U15415" s="334">
        <v>0</v>
      </c>
      <c r="V15415" s="334">
        <v>0</v>
      </c>
      <c r="W15415" s="334">
        <v>0.1</v>
      </c>
      <c r="X15415" s="334">
        <v>0</v>
      </c>
      <c r="Y15415" s="334">
        <v>0</v>
      </c>
      <c r="Z15415" s="334">
        <v>0</v>
      </c>
      <c r="AA15415" s="334">
        <v>0.1</v>
      </c>
      <c r="AB15415" s="334">
        <v>0</v>
      </c>
      <c r="AD15415" s="334">
        <v>0.6</v>
      </c>
      <c r="AE15415" s="334">
        <f t="shared" si="2407"/>
        <v>0.6</v>
      </c>
      <c r="AF15415" s="334">
        <f t="shared" si="2408"/>
        <v>0.6</v>
      </c>
      <c r="AG15415" s="340">
        <f t="shared" si="2409"/>
        <v>0</v>
      </c>
      <c r="AI15415" s="340">
        <f t="shared" si="2413"/>
        <v>0</v>
      </c>
      <c r="AJ15415" s="340">
        <f t="shared" si="2413"/>
        <v>0</v>
      </c>
      <c r="AK15415" s="340">
        <f t="shared" si="2413"/>
        <v>0</v>
      </c>
      <c r="AL15415" s="340">
        <f t="shared" si="2413"/>
        <v>0</v>
      </c>
      <c r="AM15415" s="340">
        <f t="shared" si="2413"/>
        <v>0</v>
      </c>
    </row>
    <row r="15416" spans="1:39" x14ac:dyDescent="0.35">
      <c r="A15416" s="337">
        <v>37329</v>
      </c>
      <c r="B15416" s="338">
        <f t="shared" si="2404"/>
        <v>2002</v>
      </c>
      <c r="C15416" s="338">
        <f t="shared" si="2405"/>
        <v>3</v>
      </c>
      <c r="D15416" s="338">
        <f t="shared" si="2406"/>
        <v>14</v>
      </c>
      <c r="E15416" s="334">
        <v>0</v>
      </c>
      <c r="F15416" s="334">
        <v>0.1</v>
      </c>
      <c r="G15416" s="334">
        <v>0</v>
      </c>
      <c r="H15416" s="334">
        <v>0</v>
      </c>
      <c r="I15416" s="334">
        <v>0</v>
      </c>
      <c r="J15416" s="334">
        <v>0</v>
      </c>
      <c r="K15416" s="334">
        <v>0</v>
      </c>
      <c r="L15416" s="334">
        <v>0</v>
      </c>
      <c r="M15416" s="334">
        <v>0</v>
      </c>
      <c r="N15416" s="334">
        <v>0</v>
      </c>
      <c r="O15416" s="334">
        <v>0</v>
      </c>
      <c r="P15416" s="334">
        <v>0</v>
      </c>
      <c r="Q15416" s="334">
        <v>0</v>
      </c>
      <c r="R15416" s="334">
        <v>0</v>
      </c>
      <c r="S15416" s="334">
        <v>0</v>
      </c>
      <c r="T15416" s="334">
        <v>0</v>
      </c>
      <c r="U15416" s="334">
        <v>0</v>
      </c>
      <c r="V15416" s="334">
        <v>0</v>
      </c>
      <c r="W15416" s="334">
        <v>0.1</v>
      </c>
      <c r="X15416" s="334">
        <v>0</v>
      </c>
      <c r="Y15416" s="334">
        <v>0</v>
      </c>
      <c r="Z15416" s="334">
        <v>0</v>
      </c>
      <c r="AA15416" s="334">
        <v>0</v>
      </c>
      <c r="AB15416" s="334">
        <v>0</v>
      </c>
      <c r="AD15416" s="334">
        <v>0.2</v>
      </c>
      <c r="AE15416" s="334">
        <f t="shared" si="2407"/>
        <v>0.2</v>
      </c>
      <c r="AF15416" s="334">
        <f t="shared" si="2408"/>
        <v>0.2</v>
      </c>
      <c r="AG15416" s="340">
        <f t="shared" si="2409"/>
        <v>0</v>
      </c>
      <c r="AI15416" s="340">
        <f t="shared" si="2413"/>
        <v>0</v>
      </c>
      <c r="AJ15416" s="340">
        <f t="shared" si="2413"/>
        <v>0</v>
      </c>
      <c r="AK15416" s="340">
        <f t="shared" si="2413"/>
        <v>0</v>
      </c>
      <c r="AL15416" s="340">
        <f t="shared" si="2413"/>
        <v>0</v>
      </c>
      <c r="AM15416" s="340">
        <f t="shared" si="2413"/>
        <v>0</v>
      </c>
    </row>
    <row r="15417" spans="1:39" x14ac:dyDescent="0.35">
      <c r="A15417" s="337">
        <v>37330</v>
      </c>
      <c r="B15417" s="338">
        <f t="shared" si="2404"/>
        <v>2002</v>
      </c>
      <c r="C15417" s="338">
        <f t="shared" si="2405"/>
        <v>3</v>
      </c>
      <c r="D15417" s="338">
        <f t="shared" si="2406"/>
        <v>15</v>
      </c>
      <c r="E15417" s="334">
        <v>0</v>
      </c>
      <c r="F15417" s="334">
        <v>0</v>
      </c>
      <c r="G15417" s="334">
        <v>0</v>
      </c>
      <c r="H15417" s="334">
        <v>0</v>
      </c>
      <c r="I15417" s="334">
        <v>0</v>
      </c>
      <c r="J15417" s="334">
        <v>0</v>
      </c>
      <c r="K15417" s="334">
        <v>0</v>
      </c>
      <c r="L15417" s="334">
        <v>0.1</v>
      </c>
      <c r="M15417" s="334">
        <v>0</v>
      </c>
      <c r="N15417" s="334">
        <v>0</v>
      </c>
      <c r="O15417" s="334">
        <v>0.1</v>
      </c>
      <c r="P15417" s="334">
        <v>0</v>
      </c>
      <c r="Q15417" s="334">
        <v>0</v>
      </c>
      <c r="R15417" s="334">
        <v>0.1</v>
      </c>
      <c r="S15417" s="334">
        <v>0</v>
      </c>
      <c r="T15417" s="334">
        <v>0</v>
      </c>
      <c r="U15417" s="334">
        <v>0.1</v>
      </c>
      <c r="V15417" s="334">
        <v>0</v>
      </c>
      <c r="W15417" s="334">
        <v>0</v>
      </c>
      <c r="X15417" s="334">
        <v>0.1</v>
      </c>
      <c r="Y15417" s="334">
        <v>0</v>
      </c>
      <c r="Z15417" s="334">
        <v>0</v>
      </c>
      <c r="AA15417" s="334">
        <v>0.1</v>
      </c>
      <c r="AB15417" s="334">
        <v>0</v>
      </c>
      <c r="AD15417" s="334">
        <v>0.6</v>
      </c>
      <c r="AE15417" s="334">
        <f t="shared" si="2407"/>
        <v>0.6</v>
      </c>
      <c r="AF15417" s="334">
        <f t="shared" si="2408"/>
        <v>0.6</v>
      </c>
      <c r="AG15417" s="340">
        <f t="shared" si="2409"/>
        <v>0</v>
      </c>
      <c r="AI15417" s="340">
        <f t="shared" si="2413"/>
        <v>0</v>
      </c>
      <c r="AJ15417" s="340">
        <f t="shared" si="2413"/>
        <v>0</v>
      </c>
      <c r="AK15417" s="340">
        <f t="shared" si="2413"/>
        <v>0</v>
      </c>
      <c r="AL15417" s="340">
        <f t="shared" si="2413"/>
        <v>0</v>
      </c>
      <c r="AM15417" s="340">
        <f t="shared" si="2413"/>
        <v>0</v>
      </c>
    </row>
    <row r="15418" spans="1:39" x14ac:dyDescent="0.35">
      <c r="A15418" s="337">
        <v>37331</v>
      </c>
      <c r="B15418" s="338">
        <f t="shared" si="2404"/>
        <v>2002</v>
      </c>
      <c r="C15418" s="338">
        <f t="shared" si="2405"/>
        <v>3</v>
      </c>
      <c r="D15418" s="338">
        <f t="shared" si="2406"/>
        <v>16</v>
      </c>
      <c r="E15418" s="334">
        <v>0</v>
      </c>
      <c r="F15418" s="334">
        <v>0.1</v>
      </c>
      <c r="G15418" s="334">
        <v>0</v>
      </c>
      <c r="H15418" s="334">
        <v>0</v>
      </c>
      <c r="I15418" s="334">
        <v>0.1</v>
      </c>
      <c r="J15418" s="334">
        <v>0</v>
      </c>
      <c r="K15418" s="334">
        <v>0</v>
      </c>
      <c r="L15418" s="334">
        <v>0</v>
      </c>
      <c r="M15418" s="334">
        <v>0</v>
      </c>
      <c r="N15418" s="334">
        <v>0</v>
      </c>
      <c r="O15418" s="334">
        <v>0.1</v>
      </c>
      <c r="P15418" s="334">
        <v>0</v>
      </c>
      <c r="Q15418" s="334">
        <v>0.1</v>
      </c>
      <c r="R15418" s="334">
        <v>0</v>
      </c>
      <c r="S15418" s="334">
        <v>0</v>
      </c>
      <c r="T15418" s="334">
        <v>0.1</v>
      </c>
      <c r="U15418" s="334">
        <v>0</v>
      </c>
      <c r="V15418" s="334">
        <v>0</v>
      </c>
      <c r="W15418" s="334">
        <v>0.1</v>
      </c>
      <c r="X15418" s="334">
        <v>0</v>
      </c>
      <c r="Y15418" s="334">
        <v>0</v>
      </c>
      <c r="Z15418" s="334">
        <v>0</v>
      </c>
      <c r="AA15418" s="334">
        <v>0.1</v>
      </c>
      <c r="AB15418" s="334">
        <v>0</v>
      </c>
      <c r="AD15418" s="334">
        <v>0.7</v>
      </c>
      <c r="AE15418" s="334">
        <f t="shared" si="2407"/>
        <v>0.7</v>
      </c>
      <c r="AF15418" s="334">
        <f t="shared" si="2408"/>
        <v>0.7</v>
      </c>
      <c r="AG15418" s="340">
        <f t="shared" si="2409"/>
        <v>0</v>
      </c>
      <c r="AI15418" s="340">
        <f t="shared" si="2413"/>
        <v>0</v>
      </c>
      <c r="AJ15418" s="340">
        <f t="shared" si="2413"/>
        <v>0</v>
      </c>
      <c r="AK15418" s="340">
        <f t="shared" si="2413"/>
        <v>0</v>
      </c>
      <c r="AL15418" s="340">
        <f t="shared" si="2413"/>
        <v>0</v>
      </c>
      <c r="AM15418" s="340">
        <f t="shared" si="2413"/>
        <v>0</v>
      </c>
    </row>
    <row r="15419" spans="1:39" x14ac:dyDescent="0.35">
      <c r="A15419" s="337">
        <v>37332</v>
      </c>
      <c r="B15419" s="338">
        <f t="shared" si="2404"/>
        <v>2002</v>
      </c>
      <c r="C15419" s="338">
        <f t="shared" si="2405"/>
        <v>3</v>
      </c>
      <c r="D15419" s="338">
        <f t="shared" si="2406"/>
        <v>17</v>
      </c>
      <c r="E15419" s="334">
        <v>0</v>
      </c>
      <c r="F15419" s="334">
        <v>0.1</v>
      </c>
      <c r="G15419" s="334">
        <v>0</v>
      </c>
      <c r="H15419" s="334">
        <v>0.1</v>
      </c>
      <c r="I15419" s="334">
        <v>0</v>
      </c>
      <c r="J15419" s="334">
        <v>0.1</v>
      </c>
      <c r="K15419" s="334">
        <v>0</v>
      </c>
      <c r="L15419" s="334">
        <v>0</v>
      </c>
      <c r="M15419" s="334">
        <v>0.1</v>
      </c>
      <c r="N15419" s="334">
        <v>0</v>
      </c>
      <c r="O15419" s="334">
        <v>0.1</v>
      </c>
      <c r="P15419" s="334">
        <v>0</v>
      </c>
      <c r="Q15419" s="334">
        <v>0</v>
      </c>
      <c r="R15419" s="334">
        <v>0.1</v>
      </c>
      <c r="S15419" s="334">
        <v>0</v>
      </c>
      <c r="T15419" s="334">
        <v>0.1</v>
      </c>
      <c r="U15419" s="334">
        <v>0</v>
      </c>
      <c r="V15419" s="334">
        <v>0</v>
      </c>
      <c r="W15419" s="334">
        <v>0.1</v>
      </c>
      <c r="X15419" s="334">
        <v>0</v>
      </c>
      <c r="Y15419" s="334">
        <v>0.1</v>
      </c>
      <c r="Z15419" s="334">
        <v>0</v>
      </c>
      <c r="AA15419" s="334">
        <v>0.1</v>
      </c>
      <c r="AB15419" s="334">
        <v>0</v>
      </c>
      <c r="AD15419" s="334">
        <v>1</v>
      </c>
      <c r="AE15419" s="334">
        <f t="shared" si="2407"/>
        <v>1</v>
      </c>
      <c r="AF15419" s="334">
        <f t="shared" si="2408"/>
        <v>0.99999999999999989</v>
      </c>
      <c r="AG15419" s="340">
        <f t="shared" si="2409"/>
        <v>1.1102230246251565E-16</v>
      </c>
      <c r="AI15419" s="340">
        <f t="shared" si="2413"/>
        <v>0</v>
      </c>
      <c r="AJ15419" s="340">
        <f t="shared" si="2413"/>
        <v>0</v>
      </c>
      <c r="AK15419" s="340">
        <f t="shared" si="2413"/>
        <v>0</v>
      </c>
      <c r="AL15419" s="340">
        <f t="shared" si="2413"/>
        <v>0</v>
      </c>
      <c r="AM15419" s="340">
        <f t="shared" si="2413"/>
        <v>0</v>
      </c>
    </row>
    <row r="15420" spans="1:39" x14ac:dyDescent="0.35">
      <c r="A15420" s="337">
        <v>37333</v>
      </c>
      <c r="B15420" s="338">
        <f t="shared" si="2404"/>
        <v>2002</v>
      </c>
      <c r="C15420" s="338">
        <f t="shared" si="2405"/>
        <v>3</v>
      </c>
      <c r="D15420" s="338">
        <f t="shared" si="2406"/>
        <v>18</v>
      </c>
      <c r="E15420" s="334">
        <v>0</v>
      </c>
      <c r="F15420" s="334">
        <v>0</v>
      </c>
      <c r="G15420" s="334">
        <v>0</v>
      </c>
      <c r="H15420" s="334">
        <v>0</v>
      </c>
      <c r="I15420" s="334">
        <v>0</v>
      </c>
      <c r="J15420" s="334">
        <v>0</v>
      </c>
      <c r="K15420" s="334">
        <v>0</v>
      </c>
      <c r="L15420" s="334">
        <v>0</v>
      </c>
      <c r="M15420" s="334">
        <v>0</v>
      </c>
      <c r="N15420" s="334">
        <v>0</v>
      </c>
      <c r="O15420" s="334">
        <v>0</v>
      </c>
      <c r="P15420" s="334">
        <v>0</v>
      </c>
      <c r="Q15420" s="334">
        <v>0</v>
      </c>
      <c r="R15420" s="334">
        <v>0</v>
      </c>
      <c r="S15420" s="334">
        <v>0</v>
      </c>
      <c r="T15420" s="334">
        <v>0</v>
      </c>
      <c r="U15420" s="334">
        <v>0</v>
      </c>
      <c r="V15420" s="334">
        <v>0</v>
      </c>
      <c r="W15420" s="334">
        <v>0</v>
      </c>
      <c r="X15420" s="334">
        <v>0</v>
      </c>
      <c r="Y15420" s="334">
        <v>0</v>
      </c>
      <c r="Z15420" s="334">
        <v>0</v>
      </c>
      <c r="AA15420" s="334">
        <v>0</v>
      </c>
      <c r="AB15420" s="334">
        <v>0</v>
      </c>
      <c r="AD15420" s="334">
        <v>0</v>
      </c>
      <c r="AE15420" s="334">
        <f t="shared" si="2407"/>
        <v>0</v>
      </c>
      <c r="AF15420" s="334">
        <f t="shared" si="2408"/>
        <v>0</v>
      </c>
      <c r="AG15420" s="340">
        <f t="shared" si="2409"/>
        <v>0</v>
      </c>
      <c r="AI15420" s="340">
        <f t="shared" si="2413"/>
        <v>0</v>
      </c>
      <c r="AJ15420" s="340">
        <f t="shared" si="2413"/>
        <v>0</v>
      </c>
      <c r="AK15420" s="340">
        <f t="shared" si="2413"/>
        <v>0</v>
      </c>
      <c r="AL15420" s="340">
        <f t="shared" si="2413"/>
        <v>0</v>
      </c>
      <c r="AM15420" s="340">
        <f t="shared" si="2413"/>
        <v>0</v>
      </c>
    </row>
    <row r="15421" spans="1:39" x14ac:dyDescent="0.35">
      <c r="A15421" s="337">
        <v>37334</v>
      </c>
      <c r="B15421" s="338">
        <f t="shared" si="2404"/>
        <v>2002</v>
      </c>
      <c r="C15421" s="338">
        <f t="shared" si="2405"/>
        <v>3</v>
      </c>
      <c r="D15421" s="338">
        <f t="shared" si="2406"/>
        <v>19</v>
      </c>
      <c r="E15421" s="334">
        <v>0.1</v>
      </c>
      <c r="F15421" s="334">
        <v>0.1</v>
      </c>
      <c r="G15421" s="334">
        <v>0.1</v>
      </c>
      <c r="H15421" s="334">
        <v>0.1</v>
      </c>
      <c r="I15421" s="334">
        <v>0.1</v>
      </c>
      <c r="J15421" s="334">
        <v>0.2</v>
      </c>
      <c r="K15421" s="334">
        <v>0.1</v>
      </c>
      <c r="L15421" s="334">
        <v>0.1</v>
      </c>
      <c r="M15421" s="334">
        <v>0.1</v>
      </c>
      <c r="N15421" s="334">
        <v>0.1</v>
      </c>
      <c r="O15421" s="334">
        <v>0.1</v>
      </c>
      <c r="P15421" s="334">
        <v>0.1</v>
      </c>
      <c r="Q15421" s="334">
        <v>0.1</v>
      </c>
      <c r="R15421" s="334">
        <v>0.1</v>
      </c>
      <c r="S15421" s="334">
        <v>0.1</v>
      </c>
      <c r="T15421" s="334">
        <v>0.1</v>
      </c>
      <c r="U15421" s="334">
        <v>0.1</v>
      </c>
      <c r="V15421" s="334">
        <v>0.1</v>
      </c>
      <c r="W15421" s="334">
        <v>0.2</v>
      </c>
      <c r="X15421" s="334">
        <v>0.1</v>
      </c>
      <c r="Y15421" s="334">
        <v>0.1</v>
      </c>
      <c r="Z15421" s="334">
        <v>0.1</v>
      </c>
      <c r="AA15421" s="334">
        <v>0.1</v>
      </c>
      <c r="AB15421" s="334">
        <v>0.1</v>
      </c>
      <c r="AD15421" s="334">
        <v>2.6</v>
      </c>
      <c r="AE15421" s="334">
        <f t="shared" si="2407"/>
        <v>2.6</v>
      </c>
      <c r="AF15421" s="334">
        <f t="shared" si="2408"/>
        <v>2.600000000000001</v>
      </c>
      <c r="AG15421" s="340">
        <f t="shared" si="2409"/>
        <v>8.8817841970012523E-16</v>
      </c>
      <c r="AI15421" s="340">
        <f t="shared" si="2413"/>
        <v>0</v>
      </c>
      <c r="AJ15421" s="340">
        <f t="shared" si="2413"/>
        <v>0</v>
      </c>
      <c r="AK15421" s="340">
        <f t="shared" si="2413"/>
        <v>0</v>
      </c>
      <c r="AL15421" s="340">
        <f t="shared" si="2413"/>
        <v>0</v>
      </c>
      <c r="AM15421" s="340">
        <f t="shared" si="2413"/>
        <v>0</v>
      </c>
    </row>
    <row r="15422" spans="1:39" x14ac:dyDescent="0.35">
      <c r="A15422" s="337">
        <v>37335</v>
      </c>
      <c r="B15422" s="338">
        <f t="shared" si="2404"/>
        <v>2002</v>
      </c>
      <c r="C15422" s="338">
        <f t="shared" si="2405"/>
        <v>3</v>
      </c>
      <c r="D15422" s="338">
        <f t="shared" si="2406"/>
        <v>20</v>
      </c>
      <c r="E15422" s="334">
        <v>0</v>
      </c>
      <c r="F15422" s="334">
        <v>0</v>
      </c>
      <c r="G15422" s="334">
        <v>0</v>
      </c>
      <c r="H15422" s="334">
        <v>0</v>
      </c>
      <c r="I15422" s="334">
        <v>0</v>
      </c>
      <c r="J15422" s="334">
        <v>0</v>
      </c>
      <c r="K15422" s="334">
        <v>0</v>
      </c>
      <c r="L15422" s="334">
        <v>0</v>
      </c>
      <c r="M15422" s="334">
        <v>0</v>
      </c>
      <c r="N15422" s="334">
        <v>0</v>
      </c>
      <c r="O15422" s="334">
        <v>0</v>
      </c>
      <c r="P15422" s="334">
        <v>0</v>
      </c>
      <c r="Q15422" s="334">
        <v>0</v>
      </c>
      <c r="R15422" s="334">
        <v>0</v>
      </c>
      <c r="S15422" s="334">
        <v>0</v>
      </c>
      <c r="T15422" s="334">
        <v>0</v>
      </c>
      <c r="U15422" s="334">
        <v>0</v>
      </c>
      <c r="V15422" s="334">
        <v>0</v>
      </c>
      <c r="W15422" s="334">
        <v>0</v>
      </c>
      <c r="X15422" s="334">
        <v>0</v>
      </c>
      <c r="Y15422" s="334">
        <v>0</v>
      </c>
      <c r="Z15422" s="334">
        <v>0</v>
      </c>
      <c r="AA15422" s="334">
        <v>0</v>
      </c>
      <c r="AB15422" s="334">
        <v>0</v>
      </c>
      <c r="AD15422" s="334">
        <v>0</v>
      </c>
      <c r="AE15422" s="334">
        <f t="shared" si="2407"/>
        <v>0</v>
      </c>
      <c r="AF15422" s="334">
        <f t="shared" si="2408"/>
        <v>0</v>
      </c>
      <c r="AG15422" s="340">
        <f t="shared" si="2409"/>
        <v>0</v>
      </c>
      <c r="AI15422" s="340">
        <f t="shared" si="2413"/>
        <v>0</v>
      </c>
      <c r="AJ15422" s="340">
        <f t="shared" si="2413"/>
        <v>0</v>
      </c>
      <c r="AK15422" s="340">
        <f t="shared" si="2413"/>
        <v>0</v>
      </c>
      <c r="AL15422" s="340">
        <f t="shared" si="2413"/>
        <v>0</v>
      </c>
      <c r="AM15422" s="340">
        <f t="shared" si="2413"/>
        <v>0</v>
      </c>
    </row>
    <row r="15423" spans="1:39" x14ac:dyDescent="0.35">
      <c r="A15423" s="337">
        <v>37336</v>
      </c>
      <c r="B15423" s="338">
        <f t="shared" si="2404"/>
        <v>2002</v>
      </c>
      <c r="C15423" s="338">
        <f t="shared" si="2405"/>
        <v>3</v>
      </c>
      <c r="D15423" s="338">
        <f t="shared" si="2406"/>
        <v>21</v>
      </c>
      <c r="E15423" s="334">
        <v>0</v>
      </c>
      <c r="F15423" s="334">
        <v>0</v>
      </c>
      <c r="G15423" s="334">
        <v>0</v>
      </c>
      <c r="H15423" s="334">
        <v>0</v>
      </c>
      <c r="I15423" s="334">
        <v>0</v>
      </c>
      <c r="J15423" s="334">
        <v>0</v>
      </c>
      <c r="K15423" s="334">
        <v>0</v>
      </c>
      <c r="L15423" s="334">
        <v>0</v>
      </c>
      <c r="M15423" s="334">
        <v>0</v>
      </c>
      <c r="N15423" s="334">
        <v>0</v>
      </c>
      <c r="O15423" s="334">
        <v>0</v>
      </c>
      <c r="P15423" s="334">
        <v>0</v>
      </c>
      <c r="Q15423" s="334">
        <v>0</v>
      </c>
      <c r="R15423" s="334">
        <v>0</v>
      </c>
      <c r="S15423" s="334">
        <v>0</v>
      </c>
      <c r="T15423" s="334">
        <v>0</v>
      </c>
      <c r="U15423" s="334">
        <v>0</v>
      </c>
      <c r="V15423" s="334">
        <v>0</v>
      </c>
      <c r="W15423" s="334">
        <v>0</v>
      </c>
      <c r="X15423" s="334">
        <v>0</v>
      </c>
      <c r="Y15423" s="334">
        <v>0</v>
      </c>
      <c r="Z15423" s="334">
        <v>0</v>
      </c>
      <c r="AA15423" s="334">
        <v>0</v>
      </c>
      <c r="AB15423" s="334">
        <v>0</v>
      </c>
      <c r="AD15423" s="334">
        <v>0</v>
      </c>
      <c r="AE15423" s="334">
        <f t="shared" si="2407"/>
        <v>0</v>
      </c>
      <c r="AF15423" s="334">
        <f t="shared" si="2408"/>
        <v>0</v>
      </c>
      <c r="AG15423" s="340">
        <f t="shared" si="2409"/>
        <v>0</v>
      </c>
      <c r="AI15423" s="340">
        <f t="shared" si="2413"/>
        <v>0</v>
      </c>
      <c r="AJ15423" s="340">
        <f t="shared" si="2413"/>
        <v>0</v>
      </c>
      <c r="AK15423" s="340">
        <f t="shared" si="2413"/>
        <v>0</v>
      </c>
      <c r="AL15423" s="340">
        <f t="shared" si="2413"/>
        <v>0</v>
      </c>
      <c r="AM15423" s="340">
        <f t="shared" si="2413"/>
        <v>0</v>
      </c>
    </row>
    <row r="15424" spans="1:39" x14ac:dyDescent="0.35">
      <c r="A15424" s="337">
        <v>37337</v>
      </c>
      <c r="B15424" s="338">
        <f t="shared" si="2404"/>
        <v>2002</v>
      </c>
      <c r="C15424" s="338">
        <f t="shared" si="2405"/>
        <v>3</v>
      </c>
      <c r="D15424" s="338">
        <f t="shared" si="2406"/>
        <v>22</v>
      </c>
      <c r="E15424" s="334">
        <v>0</v>
      </c>
      <c r="F15424" s="334">
        <v>0</v>
      </c>
      <c r="G15424" s="334">
        <v>0</v>
      </c>
      <c r="H15424" s="334">
        <v>0</v>
      </c>
      <c r="I15424" s="334">
        <v>0</v>
      </c>
      <c r="J15424" s="334">
        <v>0</v>
      </c>
      <c r="K15424" s="334">
        <v>0</v>
      </c>
      <c r="L15424" s="334">
        <v>0</v>
      </c>
      <c r="M15424" s="334">
        <v>0</v>
      </c>
      <c r="N15424" s="334">
        <v>0</v>
      </c>
      <c r="O15424" s="334">
        <v>0</v>
      </c>
      <c r="P15424" s="334">
        <v>0</v>
      </c>
      <c r="Q15424" s="334">
        <v>0</v>
      </c>
      <c r="R15424" s="334">
        <v>0</v>
      </c>
      <c r="S15424" s="334">
        <v>0</v>
      </c>
      <c r="T15424" s="334">
        <v>0</v>
      </c>
      <c r="U15424" s="334">
        <v>0</v>
      </c>
      <c r="V15424" s="334">
        <v>0</v>
      </c>
      <c r="W15424" s="334">
        <v>0</v>
      </c>
      <c r="X15424" s="334">
        <v>0</v>
      </c>
      <c r="Y15424" s="334">
        <v>0</v>
      </c>
      <c r="Z15424" s="334">
        <v>0</v>
      </c>
      <c r="AA15424" s="334">
        <v>0</v>
      </c>
      <c r="AB15424" s="334">
        <v>0</v>
      </c>
      <c r="AD15424" s="334">
        <v>0</v>
      </c>
      <c r="AE15424" s="334">
        <f t="shared" si="2407"/>
        <v>0</v>
      </c>
      <c r="AF15424" s="334">
        <f t="shared" si="2408"/>
        <v>0</v>
      </c>
      <c r="AG15424" s="340">
        <f t="shared" si="2409"/>
        <v>0</v>
      </c>
      <c r="AI15424" s="340">
        <f t="shared" si="2413"/>
        <v>0</v>
      </c>
      <c r="AJ15424" s="340">
        <f t="shared" si="2413"/>
        <v>0</v>
      </c>
      <c r="AK15424" s="340">
        <f t="shared" si="2413"/>
        <v>0</v>
      </c>
      <c r="AL15424" s="340">
        <f t="shared" si="2413"/>
        <v>0</v>
      </c>
      <c r="AM15424" s="340">
        <f t="shared" si="2413"/>
        <v>0</v>
      </c>
    </row>
    <row r="15425" spans="1:39" x14ac:dyDescent="0.35">
      <c r="A15425" s="337">
        <v>37338</v>
      </c>
      <c r="B15425" s="338">
        <f t="shared" si="2404"/>
        <v>2002</v>
      </c>
      <c r="C15425" s="338">
        <f t="shared" si="2405"/>
        <v>3</v>
      </c>
      <c r="D15425" s="338">
        <f t="shared" si="2406"/>
        <v>23</v>
      </c>
      <c r="E15425" s="334">
        <v>0</v>
      </c>
      <c r="F15425" s="334">
        <v>0</v>
      </c>
      <c r="G15425" s="334">
        <v>0</v>
      </c>
      <c r="H15425" s="334">
        <v>0</v>
      </c>
      <c r="I15425" s="334">
        <v>0</v>
      </c>
      <c r="J15425" s="334">
        <v>0</v>
      </c>
      <c r="K15425" s="334">
        <v>0</v>
      </c>
      <c r="L15425" s="334">
        <v>0</v>
      </c>
      <c r="M15425" s="334">
        <v>0</v>
      </c>
      <c r="N15425" s="334">
        <v>0</v>
      </c>
      <c r="O15425" s="334">
        <v>0</v>
      </c>
      <c r="P15425" s="334">
        <v>0</v>
      </c>
      <c r="Q15425" s="334">
        <v>0</v>
      </c>
      <c r="R15425" s="334">
        <v>0</v>
      </c>
      <c r="S15425" s="334">
        <v>0</v>
      </c>
      <c r="T15425" s="334">
        <v>0</v>
      </c>
      <c r="U15425" s="334">
        <v>0</v>
      </c>
      <c r="V15425" s="334">
        <v>0</v>
      </c>
      <c r="W15425" s="334">
        <v>0</v>
      </c>
      <c r="X15425" s="334">
        <v>0</v>
      </c>
      <c r="Y15425" s="334">
        <v>0</v>
      </c>
      <c r="Z15425" s="334">
        <v>0</v>
      </c>
      <c r="AA15425" s="334">
        <v>0</v>
      </c>
      <c r="AB15425" s="334">
        <v>0</v>
      </c>
      <c r="AD15425" s="334">
        <v>0</v>
      </c>
      <c r="AE15425" s="334">
        <f t="shared" si="2407"/>
        <v>0</v>
      </c>
      <c r="AF15425" s="334">
        <f t="shared" si="2408"/>
        <v>0</v>
      </c>
      <c r="AG15425" s="340">
        <f t="shared" si="2409"/>
        <v>0</v>
      </c>
      <c r="AI15425" s="340">
        <f t="shared" si="2413"/>
        <v>0</v>
      </c>
      <c r="AJ15425" s="340">
        <f t="shared" si="2413"/>
        <v>0</v>
      </c>
      <c r="AK15425" s="340">
        <f t="shared" si="2413"/>
        <v>0</v>
      </c>
      <c r="AL15425" s="340">
        <f t="shared" si="2413"/>
        <v>0</v>
      </c>
      <c r="AM15425" s="340">
        <f t="shared" si="2413"/>
        <v>0</v>
      </c>
    </row>
    <row r="15426" spans="1:39" x14ac:dyDescent="0.35">
      <c r="A15426" s="337">
        <v>37339</v>
      </c>
      <c r="B15426" s="338">
        <f t="shared" si="2404"/>
        <v>2002</v>
      </c>
      <c r="C15426" s="338">
        <f t="shared" si="2405"/>
        <v>3</v>
      </c>
      <c r="D15426" s="338">
        <f t="shared" si="2406"/>
        <v>24</v>
      </c>
      <c r="E15426" s="334">
        <v>0</v>
      </c>
      <c r="F15426" s="334">
        <v>0</v>
      </c>
      <c r="G15426" s="334">
        <v>0</v>
      </c>
      <c r="H15426" s="334">
        <v>0</v>
      </c>
      <c r="I15426" s="334">
        <v>0</v>
      </c>
      <c r="J15426" s="334">
        <v>0</v>
      </c>
      <c r="K15426" s="334">
        <v>0</v>
      </c>
      <c r="L15426" s="334">
        <v>0</v>
      </c>
      <c r="M15426" s="334">
        <v>0</v>
      </c>
      <c r="N15426" s="334">
        <v>0</v>
      </c>
      <c r="O15426" s="334">
        <v>0</v>
      </c>
      <c r="P15426" s="334">
        <v>0</v>
      </c>
      <c r="Q15426" s="334">
        <v>0</v>
      </c>
      <c r="R15426" s="334">
        <v>0</v>
      </c>
      <c r="S15426" s="334">
        <v>0</v>
      </c>
      <c r="T15426" s="334">
        <v>0</v>
      </c>
      <c r="U15426" s="334">
        <v>0</v>
      </c>
      <c r="V15426" s="334">
        <v>0</v>
      </c>
      <c r="W15426" s="334">
        <v>0</v>
      </c>
      <c r="X15426" s="334">
        <v>0</v>
      </c>
      <c r="Y15426" s="334">
        <v>0</v>
      </c>
      <c r="Z15426" s="334">
        <v>0</v>
      </c>
      <c r="AA15426" s="334">
        <v>0</v>
      </c>
      <c r="AB15426" s="334">
        <v>0</v>
      </c>
      <c r="AD15426" s="334">
        <v>0</v>
      </c>
      <c r="AE15426" s="334">
        <f t="shared" si="2407"/>
        <v>0</v>
      </c>
      <c r="AF15426" s="334">
        <f t="shared" si="2408"/>
        <v>0</v>
      </c>
      <c r="AG15426" s="340">
        <f t="shared" si="2409"/>
        <v>0</v>
      </c>
      <c r="AI15426" s="340">
        <f t="shared" si="2413"/>
        <v>0</v>
      </c>
      <c r="AJ15426" s="340">
        <f t="shared" si="2413"/>
        <v>0</v>
      </c>
      <c r="AK15426" s="340">
        <f t="shared" si="2413"/>
        <v>0</v>
      </c>
      <c r="AL15426" s="340">
        <f t="shared" si="2413"/>
        <v>0</v>
      </c>
      <c r="AM15426" s="340">
        <f t="shared" si="2413"/>
        <v>0</v>
      </c>
    </row>
    <row r="15427" spans="1:39" x14ac:dyDescent="0.35">
      <c r="A15427" s="337">
        <v>37340</v>
      </c>
      <c r="B15427" s="338">
        <f t="shared" si="2404"/>
        <v>2002</v>
      </c>
      <c r="C15427" s="338">
        <f t="shared" si="2405"/>
        <v>3</v>
      </c>
      <c r="D15427" s="338">
        <f t="shared" si="2406"/>
        <v>25</v>
      </c>
      <c r="E15427" s="334">
        <v>0</v>
      </c>
      <c r="F15427" s="334">
        <v>0</v>
      </c>
      <c r="G15427" s="334">
        <v>0</v>
      </c>
      <c r="H15427" s="334">
        <v>0</v>
      </c>
      <c r="I15427" s="334">
        <v>0</v>
      </c>
      <c r="J15427" s="334">
        <v>0</v>
      </c>
      <c r="K15427" s="334">
        <v>0</v>
      </c>
      <c r="L15427" s="334">
        <v>0</v>
      </c>
      <c r="M15427" s="334">
        <v>0</v>
      </c>
      <c r="N15427" s="334">
        <v>0</v>
      </c>
      <c r="O15427" s="334">
        <v>0</v>
      </c>
      <c r="P15427" s="334">
        <v>0</v>
      </c>
      <c r="Q15427" s="334">
        <v>0</v>
      </c>
      <c r="R15427" s="334">
        <v>0</v>
      </c>
      <c r="S15427" s="334">
        <v>0</v>
      </c>
      <c r="T15427" s="334">
        <v>0</v>
      </c>
      <c r="U15427" s="334">
        <v>0</v>
      </c>
      <c r="V15427" s="334">
        <v>0</v>
      </c>
      <c r="W15427" s="334">
        <v>0</v>
      </c>
      <c r="X15427" s="334">
        <v>0</v>
      </c>
      <c r="Y15427" s="334">
        <v>0</v>
      </c>
      <c r="Z15427" s="334">
        <v>0</v>
      </c>
      <c r="AA15427" s="334">
        <v>0</v>
      </c>
      <c r="AB15427" s="334">
        <v>0</v>
      </c>
      <c r="AD15427" s="334">
        <v>0</v>
      </c>
      <c r="AE15427" s="334">
        <f t="shared" si="2407"/>
        <v>0</v>
      </c>
      <c r="AF15427" s="334">
        <f t="shared" si="2408"/>
        <v>0</v>
      </c>
      <c r="AG15427" s="340">
        <f t="shared" si="2409"/>
        <v>0</v>
      </c>
      <c r="AI15427" s="340">
        <f t="shared" si="2413"/>
        <v>0</v>
      </c>
      <c r="AJ15427" s="340">
        <f t="shared" si="2413"/>
        <v>0</v>
      </c>
      <c r="AK15427" s="340">
        <f t="shared" si="2413"/>
        <v>0</v>
      </c>
      <c r="AL15427" s="340">
        <f t="shared" si="2413"/>
        <v>0</v>
      </c>
      <c r="AM15427" s="340">
        <f t="shared" si="2413"/>
        <v>0</v>
      </c>
    </row>
    <row r="15428" spans="1:39" x14ac:dyDescent="0.35">
      <c r="A15428" s="337">
        <v>37341</v>
      </c>
      <c r="B15428" s="338">
        <f t="shared" ref="B15428:B15491" si="2414">YEAR(A15428)</f>
        <v>2002</v>
      </c>
      <c r="C15428" s="338">
        <f t="shared" ref="C15428:C15491" si="2415">MONTH(A15428)</f>
        <v>3</v>
      </c>
      <c r="D15428" s="338">
        <f t="shared" ref="D15428:D15491" si="2416">DAY(A15428)</f>
        <v>26</v>
      </c>
      <c r="E15428" s="334">
        <v>0</v>
      </c>
      <c r="F15428" s="334">
        <v>0</v>
      </c>
      <c r="G15428" s="334">
        <v>0</v>
      </c>
      <c r="H15428" s="334">
        <v>0</v>
      </c>
      <c r="I15428" s="334">
        <v>0</v>
      </c>
      <c r="J15428" s="334">
        <v>0</v>
      </c>
      <c r="K15428" s="334">
        <v>0</v>
      </c>
      <c r="L15428" s="334">
        <v>0</v>
      </c>
      <c r="M15428" s="334">
        <v>0</v>
      </c>
      <c r="N15428" s="334">
        <v>0</v>
      </c>
      <c r="O15428" s="334">
        <v>0</v>
      </c>
      <c r="P15428" s="334">
        <v>0</v>
      </c>
      <c r="Q15428" s="334">
        <v>0</v>
      </c>
      <c r="R15428" s="334">
        <v>0</v>
      </c>
      <c r="S15428" s="334">
        <v>0</v>
      </c>
      <c r="T15428" s="334">
        <v>0</v>
      </c>
      <c r="U15428" s="334">
        <v>0</v>
      </c>
      <c r="V15428" s="334">
        <v>0</v>
      </c>
      <c r="W15428" s="334">
        <v>0</v>
      </c>
      <c r="X15428" s="334">
        <v>0</v>
      </c>
      <c r="Y15428" s="334">
        <v>0</v>
      </c>
      <c r="Z15428" s="334">
        <v>0</v>
      </c>
      <c r="AA15428" s="334">
        <v>0</v>
      </c>
      <c r="AB15428" s="334">
        <v>0</v>
      </c>
      <c r="AD15428" s="334">
        <v>0</v>
      </c>
      <c r="AE15428" s="334">
        <f t="shared" ref="AE15428:AE15491" si="2417">AD15428</f>
        <v>0</v>
      </c>
      <c r="AF15428" s="334">
        <f t="shared" ref="AF15428:AF15491" si="2418">SUM(E15428:AB15428)</f>
        <v>0</v>
      </c>
      <c r="AG15428" s="340">
        <f t="shared" ref="AG15428:AG15491" si="2419">ABS(AF15428-AE15428)</f>
        <v>0</v>
      </c>
      <c r="AI15428" s="340">
        <f t="shared" ref="AI15428:AM15443" si="2420">IF($C15428=AI$1,$AF15428,0)</f>
        <v>0</v>
      </c>
      <c r="AJ15428" s="340">
        <f t="shared" si="2420"/>
        <v>0</v>
      </c>
      <c r="AK15428" s="340">
        <f t="shared" si="2420"/>
        <v>0</v>
      </c>
      <c r="AL15428" s="340">
        <f t="shared" si="2420"/>
        <v>0</v>
      </c>
      <c r="AM15428" s="340">
        <f t="shared" si="2420"/>
        <v>0</v>
      </c>
    </row>
    <row r="15429" spans="1:39" x14ac:dyDescent="0.35">
      <c r="A15429" s="337">
        <v>37342</v>
      </c>
      <c r="B15429" s="338">
        <f t="shared" si="2414"/>
        <v>2002</v>
      </c>
      <c r="C15429" s="338">
        <f t="shared" si="2415"/>
        <v>3</v>
      </c>
      <c r="D15429" s="338">
        <f t="shared" si="2416"/>
        <v>27</v>
      </c>
      <c r="E15429" s="334">
        <v>0</v>
      </c>
      <c r="F15429" s="334">
        <v>0</v>
      </c>
      <c r="G15429" s="334">
        <v>0</v>
      </c>
      <c r="H15429" s="334">
        <v>0</v>
      </c>
      <c r="I15429" s="334">
        <v>0</v>
      </c>
      <c r="J15429" s="334">
        <v>0</v>
      </c>
      <c r="K15429" s="334">
        <v>0</v>
      </c>
      <c r="L15429" s="334">
        <v>0</v>
      </c>
      <c r="M15429" s="334">
        <v>0</v>
      </c>
      <c r="N15429" s="334">
        <v>0</v>
      </c>
      <c r="O15429" s="334">
        <v>0</v>
      </c>
      <c r="P15429" s="334">
        <v>0</v>
      </c>
      <c r="Q15429" s="334">
        <v>0</v>
      </c>
      <c r="R15429" s="334">
        <v>0</v>
      </c>
      <c r="S15429" s="334">
        <v>0</v>
      </c>
      <c r="T15429" s="334">
        <v>0</v>
      </c>
      <c r="U15429" s="334">
        <v>0</v>
      </c>
      <c r="V15429" s="334">
        <v>0</v>
      </c>
      <c r="W15429" s="334">
        <v>0</v>
      </c>
      <c r="X15429" s="334">
        <v>0</v>
      </c>
      <c r="Y15429" s="334">
        <v>0</v>
      </c>
      <c r="Z15429" s="334">
        <v>0</v>
      </c>
      <c r="AA15429" s="334">
        <v>0</v>
      </c>
      <c r="AB15429" s="334">
        <v>0</v>
      </c>
      <c r="AD15429" s="334">
        <v>0</v>
      </c>
      <c r="AE15429" s="334">
        <f t="shared" si="2417"/>
        <v>0</v>
      </c>
      <c r="AF15429" s="334">
        <f t="shared" si="2418"/>
        <v>0</v>
      </c>
      <c r="AG15429" s="340">
        <f t="shared" si="2419"/>
        <v>0</v>
      </c>
      <c r="AI15429" s="340">
        <f t="shared" si="2420"/>
        <v>0</v>
      </c>
      <c r="AJ15429" s="340">
        <f t="shared" si="2420"/>
        <v>0</v>
      </c>
      <c r="AK15429" s="340">
        <f t="shared" si="2420"/>
        <v>0</v>
      </c>
      <c r="AL15429" s="340">
        <f t="shared" si="2420"/>
        <v>0</v>
      </c>
      <c r="AM15429" s="340">
        <f t="shared" si="2420"/>
        <v>0</v>
      </c>
    </row>
    <row r="15430" spans="1:39" x14ac:dyDescent="0.35">
      <c r="A15430" s="337">
        <v>37343</v>
      </c>
      <c r="B15430" s="338">
        <f t="shared" si="2414"/>
        <v>2002</v>
      </c>
      <c r="C15430" s="338">
        <f t="shared" si="2415"/>
        <v>3</v>
      </c>
      <c r="D15430" s="338">
        <f t="shared" si="2416"/>
        <v>28</v>
      </c>
      <c r="E15430" s="334">
        <v>0</v>
      </c>
      <c r="F15430" s="334">
        <v>0</v>
      </c>
      <c r="G15430" s="334">
        <v>0</v>
      </c>
      <c r="H15430" s="334">
        <v>0</v>
      </c>
      <c r="I15430" s="334">
        <v>0</v>
      </c>
      <c r="J15430" s="334">
        <v>0</v>
      </c>
      <c r="K15430" s="334">
        <v>0</v>
      </c>
      <c r="L15430" s="334">
        <v>0</v>
      </c>
      <c r="M15430" s="334">
        <v>0</v>
      </c>
      <c r="N15430" s="334">
        <v>0</v>
      </c>
      <c r="O15430" s="334">
        <v>0</v>
      </c>
      <c r="P15430" s="334">
        <v>0</v>
      </c>
      <c r="Q15430" s="334">
        <v>0</v>
      </c>
      <c r="R15430" s="334">
        <v>0</v>
      </c>
      <c r="S15430" s="334">
        <v>0</v>
      </c>
      <c r="T15430" s="334">
        <v>0</v>
      </c>
      <c r="U15430" s="334">
        <v>0</v>
      </c>
      <c r="V15430" s="334">
        <v>0</v>
      </c>
      <c r="W15430" s="334">
        <v>0</v>
      </c>
      <c r="X15430" s="334">
        <v>0</v>
      </c>
      <c r="Y15430" s="334">
        <v>0</v>
      </c>
      <c r="Z15430" s="334">
        <v>0</v>
      </c>
      <c r="AA15430" s="334">
        <v>0</v>
      </c>
      <c r="AB15430" s="334">
        <v>0</v>
      </c>
      <c r="AD15430" s="334">
        <v>0</v>
      </c>
      <c r="AE15430" s="334">
        <f t="shared" si="2417"/>
        <v>0</v>
      </c>
      <c r="AF15430" s="334">
        <f t="shared" si="2418"/>
        <v>0</v>
      </c>
      <c r="AG15430" s="340">
        <f t="shared" si="2419"/>
        <v>0</v>
      </c>
      <c r="AI15430" s="340">
        <f t="shared" si="2420"/>
        <v>0</v>
      </c>
      <c r="AJ15430" s="340">
        <f t="shared" si="2420"/>
        <v>0</v>
      </c>
      <c r="AK15430" s="340">
        <f t="shared" si="2420"/>
        <v>0</v>
      </c>
      <c r="AL15430" s="340">
        <f t="shared" si="2420"/>
        <v>0</v>
      </c>
      <c r="AM15430" s="340">
        <f t="shared" si="2420"/>
        <v>0</v>
      </c>
    </row>
    <row r="15431" spans="1:39" x14ac:dyDescent="0.35">
      <c r="A15431" s="337">
        <v>37344</v>
      </c>
      <c r="B15431" s="338">
        <f t="shared" si="2414"/>
        <v>2002</v>
      </c>
      <c r="C15431" s="338">
        <f t="shared" si="2415"/>
        <v>3</v>
      </c>
      <c r="D15431" s="338">
        <f t="shared" si="2416"/>
        <v>29</v>
      </c>
      <c r="E15431" s="334">
        <v>0</v>
      </c>
      <c r="F15431" s="334">
        <v>0</v>
      </c>
      <c r="G15431" s="334">
        <v>0</v>
      </c>
      <c r="H15431" s="334">
        <v>0</v>
      </c>
      <c r="I15431" s="334">
        <v>0</v>
      </c>
      <c r="J15431" s="334">
        <v>0</v>
      </c>
      <c r="K15431" s="334">
        <v>0</v>
      </c>
      <c r="L15431" s="334">
        <v>0</v>
      </c>
      <c r="M15431" s="334">
        <v>0</v>
      </c>
      <c r="N15431" s="334">
        <v>0</v>
      </c>
      <c r="O15431" s="334">
        <v>0</v>
      </c>
      <c r="P15431" s="334">
        <v>0</v>
      </c>
      <c r="Q15431" s="334">
        <v>0</v>
      </c>
      <c r="R15431" s="334">
        <v>0</v>
      </c>
      <c r="S15431" s="334">
        <v>0</v>
      </c>
      <c r="T15431" s="334">
        <v>0</v>
      </c>
      <c r="U15431" s="334">
        <v>0</v>
      </c>
      <c r="V15431" s="334">
        <v>0</v>
      </c>
      <c r="W15431" s="334">
        <v>0</v>
      </c>
      <c r="X15431" s="334">
        <v>0</v>
      </c>
      <c r="Y15431" s="334">
        <v>0</v>
      </c>
      <c r="Z15431" s="334">
        <v>0</v>
      </c>
      <c r="AA15431" s="334">
        <v>0</v>
      </c>
      <c r="AB15431" s="334">
        <v>0</v>
      </c>
      <c r="AD15431" s="334">
        <v>0</v>
      </c>
      <c r="AE15431" s="334">
        <f t="shared" si="2417"/>
        <v>0</v>
      </c>
      <c r="AF15431" s="334">
        <f t="shared" si="2418"/>
        <v>0</v>
      </c>
      <c r="AG15431" s="340">
        <f t="shared" si="2419"/>
        <v>0</v>
      </c>
      <c r="AI15431" s="340">
        <f t="shared" si="2420"/>
        <v>0</v>
      </c>
      <c r="AJ15431" s="340">
        <f t="shared" si="2420"/>
        <v>0</v>
      </c>
      <c r="AK15431" s="340">
        <f t="shared" si="2420"/>
        <v>0</v>
      </c>
      <c r="AL15431" s="340">
        <f t="shared" si="2420"/>
        <v>0</v>
      </c>
      <c r="AM15431" s="340">
        <f t="shared" si="2420"/>
        <v>0</v>
      </c>
    </row>
    <row r="15432" spans="1:39" x14ac:dyDescent="0.35">
      <c r="A15432" s="337">
        <v>37345</v>
      </c>
      <c r="B15432" s="338">
        <f t="shared" si="2414"/>
        <v>2002</v>
      </c>
      <c r="C15432" s="338">
        <f t="shared" si="2415"/>
        <v>3</v>
      </c>
      <c r="D15432" s="338">
        <f t="shared" si="2416"/>
        <v>30</v>
      </c>
      <c r="E15432" s="334">
        <v>0</v>
      </c>
      <c r="F15432" s="334">
        <v>0.1</v>
      </c>
      <c r="G15432" s="334">
        <v>0.2</v>
      </c>
      <c r="H15432" s="334">
        <v>0.1</v>
      </c>
      <c r="I15432" s="334">
        <v>0.2</v>
      </c>
      <c r="J15432" s="334">
        <v>0.1</v>
      </c>
      <c r="K15432" s="334">
        <v>0.2</v>
      </c>
      <c r="L15432" s="334">
        <v>0.1</v>
      </c>
      <c r="M15432" s="334">
        <v>0.1</v>
      </c>
      <c r="N15432" s="334">
        <v>0.2</v>
      </c>
      <c r="O15432" s="334">
        <v>0.1</v>
      </c>
      <c r="P15432" s="334">
        <v>0.2</v>
      </c>
      <c r="Q15432" s="334">
        <v>0.1</v>
      </c>
      <c r="R15432" s="334">
        <v>0.2</v>
      </c>
      <c r="S15432" s="334">
        <v>0.1</v>
      </c>
      <c r="T15432" s="334">
        <v>0</v>
      </c>
      <c r="U15432" s="334">
        <v>0</v>
      </c>
      <c r="V15432" s="334">
        <v>0</v>
      </c>
      <c r="W15432" s="334">
        <v>0</v>
      </c>
      <c r="X15432" s="334">
        <v>0</v>
      </c>
      <c r="Y15432" s="334">
        <v>0</v>
      </c>
      <c r="Z15432" s="334">
        <v>0</v>
      </c>
      <c r="AA15432" s="334">
        <v>0</v>
      </c>
      <c r="AB15432" s="334">
        <v>0</v>
      </c>
      <c r="AD15432" s="334">
        <v>2</v>
      </c>
      <c r="AE15432" s="334">
        <f t="shared" si="2417"/>
        <v>2</v>
      </c>
      <c r="AF15432" s="334">
        <f t="shared" si="2418"/>
        <v>2.0000000000000004</v>
      </c>
      <c r="AG15432" s="340">
        <f t="shared" si="2419"/>
        <v>4.4408920985006262E-16</v>
      </c>
      <c r="AI15432" s="340">
        <f t="shared" si="2420"/>
        <v>0</v>
      </c>
      <c r="AJ15432" s="340">
        <f t="shared" si="2420"/>
        <v>0</v>
      </c>
      <c r="AK15432" s="340">
        <f t="shared" si="2420"/>
        <v>0</v>
      </c>
      <c r="AL15432" s="340">
        <f t="shared" si="2420"/>
        <v>0</v>
      </c>
      <c r="AM15432" s="340">
        <f t="shared" si="2420"/>
        <v>0</v>
      </c>
    </row>
    <row r="15433" spans="1:39" x14ac:dyDescent="0.35">
      <c r="A15433" s="337">
        <v>37346</v>
      </c>
      <c r="B15433" s="338">
        <f t="shared" si="2414"/>
        <v>2002</v>
      </c>
      <c r="C15433" s="338">
        <f t="shared" si="2415"/>
        <v>3</v>
      </c>
      <c r="D15433" s="338">
        <f t="shared" si="2416"/>
        <v>31</v>
      </c>
      <c r="E15433" s="334">
        <v>0</v>
      </c>
      <c r="F15433" s="334">
        <v>0</v>
      </c>
      <c r="G15433" s="334">
        <v>0.2</v>
      </c>
      <c r="H15433" s="334">
        <v>0.1</v>
      </c>
      <c r="I15433" s="334">
        <v>0.2</v>
      </c>
      <c r="J15433" s="334">
        <v>0</v>
      </c>
      <c r="K15433" s="334">
        <v>0</v>
      </c>
      <c r="L15433" s="334">
        <v>0</v>
      </c>
      <c r="M15433" s="334">
        <v>0</v>
      </c>
      <c r="N15433" s="334">
        <v>0</v>
      </c>
      <c r="O15433" s="334">
        <v>0</v>
      </c>
      <c r="P15433" s="334">
        <v>0</v>
      </c>
      <c r="Q15433" s="334">
        <v>0</v>
      </c>
      <c r="R15433" s="334">
        <v>0</v>
      </c>
      <c r="S15433" s="334">
        <v>0</v>
      </c>
      <c r="T15433" s="334">
        <v>0</v>
      </c>
      <c r="U15433" s="334">
        <v>0</v>
      </c>
      <c r="V15433" s="334">
        <v>0.2</v>
      </c>
      <c r="W15433" s="334">
        <v>0.1</v>
      </c>
      <c r="X15433" s="334">
        <v>0.2</v>
      </c>
      <c r="Y15433" s="334">
        <v>0.1</v>
      </c>
      <c r="Z15433" s="334">
        <v>0.4</v>
      </c>
      <c r="AA15433" s="334">
        <v>0.1</v>
      </c>
      <c r="AB15433" s="334">
        <v>0.2</v>
      </c>
      <c r="AD15433" s="334">
        <v>1.8</v>
      </c>
      <c r="AE15433" s="334">
        <f t="shared" si="2417"/>
        <v>1.8</v>
      </c>
      <c r="AF15433" s="334">
        <f t="shared" si="2418"/>
        <v>1.8</v>
      </c>
      <c r="AG15433" s="340">
        <f t="shared" si="2419"/>
        <v>0</v>
      </c>
      <c r="AI15433" s="340">
        <f t="shared" si="2420"/>
        <v>0</v>
      </c>
      <c r="AJ15433" s="340">
        <f t="shared" si="2420"/>
        <v>0</v>
      </c>
      <c r="AK15433" s="340">
        <f t="shared" si="2420"/>
        <v>0</v>
      </c>
      <c r="AL15433" s="340">
        <f t="shared" si="2420"/>
        <v>0</v>
      </c>
      <c r="AM15433" s="340">
        <f t="shared" si="2420"/>
        <v>0</v>
      </c>
    </row>
    <row r="15434" spans="1:39" x14ac:dyDescent="0.35">
      <c r="A15434" s="337">
        <v>37347</v>
      </c>
      <c r="B15434" s="338">
        <f t="shared" si="2414"/>
        <v>2002</v>
      </c>
      <c r="C15434" s="338">
        <f t="shared" si="2415"/>
        <v>4</v>
      </c>
      <c r="D15434" s="338">
        <f t="shared" si="2416"/>
        <v>1</v>
      </c>
      <c r="E15434" s="334">
        <v>0</v>
      </c>
      <c r="F15434" s="334">
        <v>0.1</v>
      </c>
      <c r="G15434" s="334">
        <v>0.1</v>
      </c>
      <c r="H15434" s="334">
        <v>0</v>
      </c>
      <c r="I15434" s="334">
        <v>0.1</v>
      </c>
      <c r="J15434" s="334">
        <v>0</v>
      </c>
      <c r="K15434" s="334">
        <v>0</v>
      </c>
      <c r="L15434" s="334">
        <v>0</v>
      </c>
      <c r="M15434" s="334">
        <v>0</v>
      </c>
      <c r="N15434" s="334">
        <v>0</v>
      </c>
      <c r="O15434" s="334">
        <v>0.1</v>
      </c>
      <c r="P15434" s="334">
        <v>0</v>
      </c>
      <c r="Q15434" s="334">
        <v>0</v>
      </c>
      <c r="R15434" s="334">
        <v>0</v>
      </c>
      <c r="S15434" s="334">
        <v>0</v>
      </c>
      <c r="T15434" s="334">
        <v>0</v>
      </c>
      <c r="U15434" s="334">
        <v>0</v>
      </c>
      <c r="V15434" s="334">
        <v>0</v>
      </c>
      <c r="W15434" s="334">
        <v>0</v>
      </c>
      <c r="X15434" s="334">
        <v>0</v>
      </c>
      <c r="Y15434" s="334">
        <v>0</v>
      </c>
      <c r="Z15434" s="334">
        <v>0</v>
      </c>
      <c r="AA15434" s="334">
        <v>0</v>
      </c>
      <c r="AB15434" s="334">
        <v>0</v>
      </c>
      <c r="AD15434" s="334">
        <v>0.4</v>
      </c>
      <c r="AE15434" s="334">
        <f t="shared" si="2417"/>
        <v>0.4</v>
      </c>
      <c r="AF15434" s="334">
        <f t="shared" si="2418"/>
        <v>0.4</v>
      </c>
      <c r="AG15434" s="340">
        <f t="shared" si="2419"/>
        <v>0</v>
      </c>
      <c r="AI15434" s="340">
        <f t="shared" si="2420"/>
        <v>0</v>
      </c>
      <c r="AJ15434" s="340">
        <f t="shared" si="2420"/>
        <v>0</v>
      </c>
      <c r="AK15434" s="340">
        <f t="shared" si="2420"/>
        <v>0</v>
      </c>
      <c r="AL15434" s="340">
        <f t="shared" si="2420"/>
        <v>0</v>
      </c>
      <c r="AM15434" s="340">
        <f t="shared" si="2420"/>
        <v>0</v>
      </c>
    </row>
    <row r="15435" spans="1:39" x14ac:dyDescent="0.35">
      <c r="A15435" s="337">
        <v>37348</v>
      </c>
      <c r="B15435" s="338">
        <f t="shared" si="2414"/>
        <v>2002</v>
      </c>
      <c r="C15435" s="338">
        <f t="shared" si="2415"/>
        <v>4</v>
      </c>
      <c r="D15435" s="338">
        <f t="shared" si="2416"/>
        <v>2</v>
      </c>
      <c r="E15435" s="334">
        <v>0</v>
      </c>
      <c r="F15435" s="334">
        <v>0</v>
      </c>
      <c r="G15435" s="334">
        <v>0</v>
      </c>
      <c r="H15435" s="334">
        <v>0</v>
      </c>
      <c r="I15435" s="334">
        <v>0</v>
      </c>
      <c r="J15435" s="334">
        <v>0</v>
      </c>
      <c r="K15435" s="334">
        <v>0</v>
      </c>
      <c r="L15435" s="334">
        <v>0</v>
      </c>
      <c r="M15435" s="334">
        <v>0</v>
      </c>
      <c r="N15435" s="334">
        <v>0</v>
      </c>
      <c r="O15435" s="334">
        <v>0</v>
      </c>
      <c r="P15435" s="334">
        <v>0</v>
      </c>
      <c r="Q15435" s="334">
        <v>0</v>
      </c>
      <c r="R15435" s="334">
        <v>0</v>
      </c>
      <c r="S15435" s="334">
        <v>0</v>
      </c>
      <c r="T15435" s="334">
        <v>0</v>
      </c>
      <c r="U15435" s="334">
        <v>0</v>
      </c>
      <c r="V15435" s="334">
        <v>0</v>
      </c>
      <c r="W15435" s="334">
        <v>0</v>
      </c>
      <c r="X15435" s="334">
        <v>0</v>
      </c>
      <c r="Y15435" s="334">
        <v>0</v>
      </c>
      <c r="Z15435" s="334">
        <v>0</v>
      </c>
      <c r="AA15435" s="334">
        <v>0</v>
      </c>
      <c r="AB15435" s="334">
        <v>0</v>
      </c>
      <c r="AD15435" s="334">
        <v>0</v>
      </c>
      <c r="AE15435" s="334">
        <f t="shared" si="2417"/>
        <v>0</v>
      </c>
      <c r="AF15435" s="334">
        <f t="shared" si="2418"/>
        <v>0</v>
      </c>
      <c r="AG15435" s="340">
        <f t="shared" si="2419"/>
        <v>0</v>
      </c>
      <c r="AI15435" s="340">
        <f t="shared" si="2420"/>
        <v>0</v>
      </c>
      <c r="AJ15435" s="340">
        <f t="shared" si="2420"/>
        <v>0</v>
      </c>
      <c r="AK15435" s="340">
        <f t="shared" si="2420"/>
        <v>0</v>
      </c>
      <c r="AL15435" s="340">
        <f t="shared" si="2420"/>
        <v>0</v>
      </c>
      <c r="AM15435" s="340">
        <f t="shared" si="2420"/>
        <v>0</v>
      </c>
    </row>
    <row r="15436" spans="1:39" x14ac:dyDescent="0.35">
      <c r="A15436" s="337">
        <v>37349</v>
      </c>
      <c r="B15436" s="338">
        <f t="shared" si="2414"/>
        <v>2002</v>
      </c>
      <c r="C15436" s="338">
        <f t="shared" si="2415"/>
        <v>4</v>
      </c>
      <c r="D15436" s="338">
        <f t="shared" si="2416"/>
        <v>3</v>
      </c>
      <c r="E15436" s="334">
        <v>0</v>
      </c>
      <c r="F15436" s="334">
        <v>0</v>
      </c>
      <c r="G15436" s="334">
        <v>0</v>
      </c>
      <c r="H15436" s="334">
        <v>0</v>
      </c>
      <c r="I15436" s="334">
        <v>0</v>
      </c>
      <c r="J15436" s="334">
        <v>0</v>
      </c>
      <c r="K15436" s="334">
        <v>0</v>
      </c>
      <c r="L15436" s="334">
        <v>0</v>
      </c>
      <c r="M15436" s="334">
        <v>0</v>
      </c>
      <c r="N15436" s="334">
        <v>0</v>
      </c>
      <c r="O15436" s="334">
        <v>0</v>
      </c>
      <c r="P15436" s="334">
        <v>0</v>
      </c>
      <c r="Q15436" s="334">
        <v>0</v>
      </c>
      <c r="R15436" s="334">
        <v>0</v>
      </c>
      <c r="S15436" s="334">
        <v>0</v>
      </c>
      <c r="T15436" s="334">
        <v>0</v>
      </c>
      <c r="U15436" s="334">
        <v>0</v>
      </c>
      <c r="V15436" s="334">
        <v>0</v>
      </c>
      <c r="W15436" s="334">
        <v>0</v>
      </c>
      <c r="X15436" s="334">
        <v>0</v>
      </c>
      <c r="Y15436" s="334">
        <v>0</v>
      </c>
      <c r="Z15436" s="334">
        <v>0</v>
      </c>
      <c r="AA15436" s="334">
        <v>0</v>
      </c>
      <c r="AB15436" s="334">
        <v>0</v>
      </c>
      <c r="AD15436" s="334">
        <v>0</v>
      </c>
      <c r="AE15436" s="334">
        <f t="shared" si="2417"/>
        <v>0</v>
      </c>
      <c r="AF15436" s="334">
        <f t="shared" si="2418"/>
        <v>0</v>
      </c>
      <c r="AG15436" s="340">
        <f t="shared" si="2419"/>
        <v>0</v>
      </c>
      <c r="AI15436" s="340">
        <f t="shared" si="2420"/>
        <v>0</v>
      </c>
      <c r="AJ15436" s="340">
        <f t="shared" si="2420"/>
        <v>0</v>
      </c>
      <c r="AK15436" s="340">
        <f t="shared" si="2420"/>
        <v>0</v>
      </c>
      <c r="AL15436" s="340">
        <f t="shared" si="2420"/>
        <v>0</v>
      </c>
      <c r="AM15436" s="340">
        <f t="shared" si="2420"/>
        <v>0</v>
      </c>
    </row>
    <row r="15437" spans="1:39" x14ac:dyDescent="0.35">
      <c r="A15437" s="337">
        <v>37350</v>
      </c>
      <c r="B15437" s="338">
        <f t="shared" si="2414"/>
        <v>2002</v>
      </c>
      <c r="C15437" s="338">
        <f t="shared" si="2415"/>
        <v>4</v>
      </c>
      <c r="D15437" s="338">
        <f t="shared" si="2416"/>
        <v>4</v>
      </c>
      <c r="E15437" s="334">
        <v>0</v>
      </c>
      <c r="F15437" s="334">
        <v>0</v>
      </c>
      <c r="G15437" s="334">
        <v>0</v>
      </c>
      <c r="H15437" s="334">
        <v>0</v>
      </c>
      <c r="I15437" s="334">
        <v>0</v>
      </c>
      <c r="J15437" s="334">
        <v>0</v>
      </c>
      <c r="K15437" s="334">
        <v>0</v>
      </c>
      <c r="L15437" s="334">
        <v>0</v>
      </c>
      <c r="M15437" s="334">
        <v>0</v>
      </c>
      <c r="N15437" s="334">
        <v>0.1</v>
      </c>
      <c r="O15437" s="334">
        <v>0</v>
      </c>
      <c r="P15437" s="334">
        <v>0.1</v>
      </c>
      <c r="Q15437" s="334">
        <v>0</v>
      </c>
      <c r="R15437" s="334">
        <v>0.1</v>
      </c>
      <c r="S15437" s="334">
        <v>0</v>
      </c>
      <c r="T15437" s="334">
        <v>0</v>
      </c>
      <c r="U15437" s="334">
        <v>0</v>
      </c>
      <c r="V15437" s="334">
        <v>0</v>
      </c>
      <c r="W15437" s="334">
        <v>0.1</v>
      </c>
      <c r="X15437" s="334">
        <v>0</v>
      </c>
      <c r="Y15437" s="334">
        <v>0.1</v>
      </c>
      <c r="Z15437" s="334">
        <v>0</v>
      </c>
      <c r="AA15437" s="334">
        <v>0.1</v>
      </c>
      <c r="AB15437" s="334">
        <v>0</v>
      </c>
      <c r="AD15437" s="334">
        <v>0.6</v>
      </c>
      <c r="AE15437" s="334">
        <f t="shared" si="2417"/>
        <v>0.6</v>
      </c>
      <c r="AF15437" s="334">
        <f t="shared" si="2418"/>
        <v>0.6</v>
      </c>
      <c r="AG15437" s="340">
        <f t="shared" si="2419"/>
        <v>0</v>
      </c>
      <c r="AI15437" s="340">
        <f t="shared" si="2420"/>
        <v>0</v>
      </c>
      <c r="AJ15437" s="340">
        <f t="shared" si="2420"/>
        <v>0</v>
      </c>
      <c r="AK15437" s="340">
        <f t="shared" si="2420"/>
        <v>0</v>
      </c>
      <c r="AL15437" s="340">
        <f t="shared" si="2420"/>
        <v>0</v>
      </c>
      <c r="AM15437" s="340">
        <f t="shared" si="2420"/>
        <v>0</v>
      </c>
    </row>
    <row r="15438" spans="1:39" x14ac:dyDescent="0.35">
      <c r="A15438" s="337">
        <v>37351</v>
      </c>
      <c r="B15438" s="338">
        <f t="shared" si="2414"/>
        <v>2002</v>
      </c>
      <c r="C15438" s="338">
        <f t="shared" si="2415"/>
        <v>4</v>
      </c>
      <c r="D15438" s="338">
        <f t="shared" si="2416"/>
        <v>5</v>
      </c>
      <c r="E15438" s="334">
        <v>0</v>
      </c>
      <c r="F15438" s="334">
        <v>0</v>
      </c>
      <c r="G15438" s="334">
        <v>0</v>
      </c>
      <c r="H15438" s="334">
        <v>0</v>
      </c>
      <c r="I15438" s="334">
        <v>0</v>
      </c>
      <c r="J15438" s="334">
        <v>0</v>
      </c>
      <c r="K15438" s="334">
        <v>0</v>
      </c>
      <c r="L15438" s="334">
        <v>0</v>
      </c>
      <c r="M15438" s="334">
        <v>0</v>
      </c>
      <c r="N15438" s="334">
        <v>0</v>
      </c>
      <c r="O15438" s="334">
        <v>0</v>
      </c>
      <c r="P15438" s="334">
        <v>0</v>
      </c>
      <c r="Q15438" s="334">
        <v>0</v>
      </c>
      <c r="R15438" s="334">
        <v>0</v>
      </c>
      <c r="S15438" s="334">
        <v>0</v>
      </c>
      <c r="T15438" s="334">
        <v>0</v>
      </c>
      <c r="U15438" s="334">
        <v>0</v>
      </c>
      <c r="V15438" s="334">
        <v>0</v>
      </c>
      <c r="W15438" s="334">
        <v>0</v>
      </c>
      <c r="X15438" s="334">
        <v>0</v>
      </c>
      <c r="Y15438" s="334">
        <v>0</v>
      </c>
      <c r="Z15438" s="334">
        <v>0</v>
      </c>
      <c r="AA15438" s="334">
        <v>0</v>
      </c>
      <c r="AB15438" s="334">
        <v>0</v>
      </c>
      <c r="AD15438" s="334">
        <v>0</v>
      </c>
      <c r="AE15438" s="334">
        <f t="shared" si="2417"/>
        <v>0</v>
      </c>
      <c r="AF15438" s="334">
        <f t="shared" si="2418"/>
        <v>0</v>
      </c>
      <c r="AG15438" s="340">
        <f t="shared" si="2419"/>
        <v>0</v>
      </c>
      <c r="AI15438" s="340">
        <f t="shared" si="2420"/>
        <v>0</v>
      </c>
      <c r="AJ15438" s="340">
        <f t="shared" si="2420"/>
        <v>0</v>
      </c>
      <c r="AK15438" s="340">
        <f t="shared" si="2420"/>
        <v>0</v>
      </c>
      <c r="AL15438" s="340">
        <f t="shared" si="2420"/>
        <v>0</v>
      </c>
      <c r="AM15438" s="340">
        <f t="shared" si="2420"/>
        <v>0</v>
      </c>
    </row>
    <row r="15439" spans="1:39" x14ac:dyDescent="0.35">
      <c r="A15439" s="337">
        <v>37352</v>
      </c>
      <c r="B15439" s="338">
        <f t="shared" si="2414"/>
        <v>2002</v>
      </c>
      <c r="C15439" s="338">
        <f t="shared" si="2415"/>
        <v>4</v>
      </c>
      <c r="D15439" s="338">
        <f t="shared" si="2416"/>
        <v>6</v>
      </c>
      <c r="E15439" s="334">
        <v>0</v>
      </c>
      <c r="F15439" s="334">
        <v>0</v>
      </c>
      <c r="G15439" s="334">
        <v>0</v>
      </c>
      <c r="H15439" s="334">
        <v>0</v>
      </c>
      <c r="I15439" s="334">
        <v>0</v>
      </c>
      <c r="J15439" s="334">
        <v>0</v>
      </c>
      <c r="K15439" s="334">
        <v>0.1</v>
      </c>
      <c r="L15439" s="334">
        <v>0</v>
      </c>
      <c r="M15439" s="334">
        <v>0.1</v>
      </c>
      <c r="N15439" s="334">
        <v>0</v>
      </c>
      <c r="O15439" s="334">
        <v>0.1</v>
      </c>
      <c r="P15439" s="334">
        <v>0</v>
      </c>
      <c r="Q15439" s="334">
        <v>0</v>
      </c>
      <c r="R15439" s="334">
        <v>0</v>
      </c>
      <c r="S15439" s="334">
        <v>0</v>
      </c>
      <c r="T15439" s="334">
        <v>0</v>
      </c>
      <c r="U15439" s="334">
        <v>0</v>
      </c>
      <c r="V15439" s="334">
        <v>0</v>
      </c>
      <c r="W15439" s="334">
        <v>0</v>
      </c>
      <c r="X15439" s="334">
        <v>0</v>
      </c>
      <c r="Y15439" s="334">
        <v>0</v>
      </c>
      <c r="Z15439" s="334">
        <v>0</v>
      </c>
      <c r="AA15439" s="334">
        <v>0.1</v>
      </c>
      <c r="AB15439" s="334">
        <v>0</v>
      </c>
      <c r="AD15439" s="334">
        <v>0.4</v>
      </c>
      <c r="AE15439" s="334">
        <f t="shared" si="2417"/>
        <v>0.4</v>
      </c>
      <c r="AF15439" s="334">
        <f t="shared" si="2418"/>
        <v>0.4</v>
      </c>
      <c r="AG15439" s="340">
        <f t="shared" si="2419"/>
        <v>0</v>
      </c>
      <c r="AI15439" s="340">
        <f t="shared" si="2420"/>
        <v>0</v>
      </c>
      <c r="AJ15439" s="340">
        <f t="shared" si="2420"/>
        <v>0</v>
      </c>
      <c r="AK15439" s="340">
        <f t="shared" si="2420"/>
        <v>0</v>
      </c>
      <c r="AL15439" s="340">
        <f t="shared" si="2420"/>
        <v>0</v>
      </c>
      <c r="AM15439" s="340">
        <f t="shared" si="2420"/>
        <v>0</v>
      </c>
    </row>
    <row r="15440" spans="1:39" x14ac:dyDescent="0.35">
      <c r="A15440" s="337">
        <v>37353</v>
      </c>
      <c r="B15440" s="338">
        <f t="shared" si="2414"/>
        <v>2002</v>
      </c>
      <c r="C15440" s="338">
        <f t="shared" si="2415"/>
        <v>4</v>
      </c>
      <c r="D15440" s="338">
        <f t="shared" si="2416"/>
        <v>7</v>
      </c>
      <c r="E15440" s="334">
        <v>0.8</v>
      </c>
      <c r="F15440" s="334">
        <v>0.4</v>
      </c>
      <c r="G15440" s="334">
        <v>0.7</v>
      </c>
      <c r="H15440" s="334">
        <v>0.8</v>
      </c>
      <c r="I15440" s="334">
        <v>0.4</v>
      </c>
      <c r="J15440" s="334">
        <v>0.4</v>
      </c>
      <c r="K15440" s="334">
        <v>0.4</v>
      </c>
      <c r="L15440" s="334">
        <v>0.4</v>
      </c>
      <c r="M15440" s="334">
        <v>0.4</v>
      </c>
      <c r="N15440" s="334">
        <v>0.4</v>
      </c>
      <c r="O15440" s="334">
        <v>0.4</v>
      </c>
      <c r="P15440" s="334">
        <v>0.3</v>
      </c>
      <c r="Q15440" s="334">
        <v>0.4</v>
      </c>
      <c r="R15440" s="334">
        <v>0.4</v>
      </c>
      <c r="S15440" s="334">
        <v>0</v>
      </c>
      <c r="T15440" s="334">
        <v>0</v>
      </c>
      <c r="U15440" s="334">
        <v>0</v>
      </c>
      <c r="V15440" s="334">
        <v>0</v>
      </c>
      <c r="W15440" s="334">
        <v>0</v>
      </c>
      <c r="X15440" s="334">
        <v>0</v>
      </c>
      <c r="Y15440" s="334">
        <v>0.4</v>
      </c>
      <c r="Z15440" s="334">
        <v>0.4</v>
      </c>
      <c r="AA15440" s="334">
        <v>0</v>
      </c>
      <c r="AB15440" s="334">
        <v>0</v>
      </c>
      <c r="AD15440" s="334">
        <v>7.4</v>
      </c>
      <c r="AE15440" s="334">
        <f t="shared" si="2417"/>
        <v>7.4</v>
      </c>
      <c r="AF15440" s="334">
        <f t="shared" si="2418"/>
        <v>7.4000000000000021</v>
      </c>
      <c r="AG15440" s="340">
        <f t="shared" si="2419"/>
        <v>1.7763568394002505E-15</v>
      </c>
      <c r="AI15440" s="340">
        <f t="shared" si="2420"/>
        <v>0</v>
      </c>
      <c r="AJ15440" s="340">
        <f t="shared" si="2420"/>
        <v>0</v>
      </c>
      <c r="AK15440" s="340">
        <f t="shared" si="2420"/>
        <v>0</v>
      </c>
      <c r="AL15440" s="340">
        <f t="shared" si="2420"/>
        <v>0</v>
      </c>
      <c r="AM15440" s="340">
        <f t="shared" si="2420"/>
        <v>0</v>
      </c>
    </row>
    <row r="15441" spans="1:39" x14ac:dyDescent="0.35">
      <c r="A15441" s="337">
        <v>37354</v>
      </c>
      <c r="B15441" s="338">
        <f t="shared" si="2414"/>
        <v>2002</v>
      </c>
      <c r="C15441" s="338">
        <f t="shared" si="2415"/>
        <v>4</v>
      </c>
      <c r="D15441" s="338">
        <f t="shared" si="2416"/>
        <v>8</v>
      </c>
      <c r="E15441" s="334">
        <v>0</v>
      </c>
      <c r="F15441" s="334">
        <v>0</v>
      </c>
      <c r="G15441" s="334">
        <v>0</v>
      </c>
      <c r="H15441" s="334">
        <v>0</v>
      </c>
      <c r="I15441" s="334">
        <v>0</v>
      </c>
      <c r="J15441" s="334">
        <v>0</v>
      </c>
      <c r="K15441" s="334">
        <v>0</v>
      </c>
      <c r="L15441" s="334">
        <v>0</v>
      </c>
      <c r="M15441" s="334">
        <v>0</v>
      </c>
      <c r="N15441" s="334">
        <v>0</v>
      </c>
      <c r="O15441" s="334">
        <v>0</v>
      </c>
      <c r="P15441" s="334">
        <v>0</v>
      </c>
      <c r="Q15441" s="334">
        <v>0</v>
      </c>
      <c r="R15441" s="334">
        <v>0</v>
      </c>
      <c r="S15441" s="334">
        <v>0</v>
      </c>
      <c r="T15441" s="334">
        <v>0</v>
      </c>
      <c r="U15441" s="334">
        <v>0</v>
      </c>
      <c r="V15441" s="334">
        <v>0</v>
      </c>
      <c r="W15441" s="334">
        <v>0</v>
      </c>
      <c r="X15441" s="334">
        <v>0</v>
      </c>
      <c r="Y15441" s="334">
        <v>0</v>
      </c>
      <c r="Z15441" s="334">
        <v>0</v>
      </c>
      <c r="AA15441" s="334">
        <v>0</v>
      </c>
      <c r="AB15441" s="334">
        <v>0</v>
      </c>
      <c r="AD15441" s="334">
        <v>0</v>
      </c>
      <c r="AE15441" s="334">
        <f t="shared" si="2417"/>
        <v>0</v>
      </c>
      <c r="AF15441" s="334">
        <f t="shared" si="2418"/>
        <v>0</v>
      </c>
      <c r="AG15441" s="340">
        <f t="shared" si="2419"/>
        <v>0</v>
      </c>
      <c r="AI15441" s="340">
        <f t="shared" si="2420"/>
        <v>0</v>
      </c>
      <c r="AJ15441" s="340">
        <f t="shared" si="2420"/>
        <v>0</v>
      </c>
      <c r="AK15441" s="340">
        <f t="shared" si="2420"/>
        <v>0</v>
      </c>
      <c r="AL15441" s="340">
        <f t="shared" si="2420"/>
        <v>0</v>
      </c>
      <c r="AM15441" s="340">
        <f t="shared" si="2420"/>
        <v>0</v>
      </c>
    </row>
    <row r="15442" spans="1:39" x14ac:dyDescent="0.35">
      <c r="A15442" s="337">
        <v>37355</v>
      </c>
      <c r="B15442" s="338">
        <f t="shared" si="2414"/>
        <v>2002</v>
      </c>
      <c r="C15442" s="338">
        <f t="shared" si="2415"/>
        <v>4</v>
      </c>
      <c r="D15442" s="338">
        <f t="shared" si="2416"/>
        <v>9</v>
      </c>
      <c r="E15442" s="334">
        <v>0</v>
      </c>
      <c r="F15442" s="334">
        <v>0</v>
      </c>
      <c r="G15442" s="334">
        <v>0</v>
      </c>
      <c r="H15442" s="334">
        <v>0</v>
      </c>
      <c r="I15442" s="334">
        <v>0</v>
      </c>
      <c r="J15442" s="334">
        <v>0</v>
      </c>
      <c r="K15442" s="334">
        <v>0</v>
      </c>
      <c r="L15442" s="334">
        <v>0</v>
      </c>
      <c r="M15442" s="334">
        <v>0</v>
      </c>
      <c r="N15442" s="334">
        <v>0</v>
      </c>
      <c r="O15442" s="334">
        <v>0</v>
      </c>
      <c r="P15442" s="334">
        <v>0</v>
      </c>
      <c r="Q15442" s="334">
        <v>0.1</v>
      </c>
      <c r="R15442" s="334">
        <v>0.1</v>
      </c>
      <c r="S15442" s="334">
        <v>0.1</v>
      </c>
      <c r="T15442" s="334">
        <v>0.1</v>
      </c>
      <c r="U15442" s="334">
        <v>0.1</v>
      </c>
      <c r="V15442" s="334">
        <v>0</v>
      </c>
      <c r="W15442" s="334">
        <v>0.1</v>
      </c>
      <c r="X15442" s="334">
        <v>0</v>
      </c>
      <c r="Y15442" s="334">
        <v>0.1</v>
      </c>
      <c r="Z15442" s="334">
        <v>0.1</v>
      </c>
      <c r="AA15442" s="334">
        <v>0.1</v>
      </c>
      <c r="AB15442" s="334">
        <v>0.1</v>
      </c>
      <c r="AD15442" s="334">
        <v>1</v>
      </c>
      <c r="AE15442" s="334">
        <f t="shared" si="2417"/>
        <v>1</v>
      </c>
      <c r="AF15442" s="334">
        <f t="shared" si="2418"/>
        <v>0.99999999999999989</v>
      </c>
      <c r="AG15442" s="340">
        <f t="shared" si="2419"/>
        <v>1.1102230246251565E-16</v>
      </c>
      <c r="AI15442" s="340">
        <f t="shared" si="2420"/>
        <v>0</v>
      </c>
      <c r="AJ15442" s="340">
        <f t="shared" si="2420"/>
        <v>0</v>
      </c>
      <c r="AK15442" s="340">
        <f t="shared" si="2420"/>
        <v>0</v>
      </c>
      <c r="AL15442" s="340">
        <f t="shared" si="2420"/>
        <v>0</v>
      </c>
      <c r="AM15442" s="340">
        <f t="shared" si="2420"/>
        <v>0</v>
      </c>
    </row>
    <row r="15443" spans="1:39" x14ac:dyDescent="0.35">
      <c r="A15443" s="337">
        <v>37356</v>
      </c>
      <c r="B15443" s="338">
        <f t="shared" si="2414"/>
        <v>2002</v>
      </c>
      <c r="C15443" s="338">
        <f t="shared" si="2415"/>
        <v>4</v>
      </c>
      <c r="D15443" s="338">
        <f t="shared" si="2416"/>
        <v>10</v>
      </c>
      <c r="E15443" s="334">
        <v>0</v>
      </c>
      <c r="F15443" s="334">
        <v>0</v>
      </c>
      <c r="G15443" s="334">
        <v>0</v>
      </c>
      <c r="H15443" s="334">
        <v>0</v>
      </c>
      <c r="I15443" s="334">
        <v>0</v>
      </c>
      <c r="J15443" s="334">
        <v>0</v>
      </c>
      <c r="K15443" s="334">
        <v>0</v>
      </c>
      <c r="L15443" s="334">
        <v>0</v>
      </c>
      <c r="M15443" s="334">
        <v>0</v>
      </c>
      <c r="N15443" s="334">
        <v>0</v>
      </c>
      <c r="O15443" s="334">
        <v>0</v>
      </c>
      <c r="P15443" s="334">
        <v>0</v>
      </c>
      <c r="Q15443" s="334">
        <v>0</v>
      </c>
      <c r="R15443" s="334">
        <v>0</v>
      </c>
      <c r="S15443" s="334">
        <v>0</v>
      </c>
      <c r="T15443" s="334">
        <v>0</v>
      </c>
      <c r="U15443" s="334">
        <v>0</v>
      </c>
      <c r="V15443" s="334">
        <v>0</v>
      </c>
      <c r="W15443" s="334">
        <v>0</v>
      </c>
      <c r="X15443" s="334">
        <v>0</v>
      </c>
      <c r="Y15443" s="334">
        <v>0</v>
      </c>
      <c r="Z15443" s="334">
        <v>0</v>
      </c>
      <c r="AA15443" s="334">
        <v>0</v>
      </c>
      <c r="AB15443" s="334">
        <v>0</v>
      </c>
      <c r="AD15443" s="334">
        <v>0</v>
      </c>
      <c r="AE15443" s="334">
        <f t="shared" si="2417"/>
        <v>0</v>
      </c>
      <c r="AF15443" s="334">
        <f t="shared" si="2418"/>
        <v>0</v>
      </c>
      <c r="AG15443" s="340">
        <f t="shared" si="2419"/>
        <v>0</v>
      </c>
      <c r="AI15443" s="340">
        <f t="shared" si="2420"/>
        <v>0</v>
      </c>
      <c r="AJ15443" s="340">
        <f t="shared" si="2420"/>
        <v>0</v>
      </c>
      <c r="AK15443" s="340">
        <f t="shared" si="2420"/>
        <v>0</v>
      </c>
      <c r="AL15443" s="340">
        <f t="shared" si="2420"/>
        <v>0</v>
      </c>
      <c r="AM15443" s="340">
        <f t="shared" si="2420"/>
        <v>0</v>
      </c>
    </row>
    <row r="15444" spans="1:39" x14ac:dyDescent="0.35">
      <c r="A15444" s="337">
        <v>37357</v>
      </c>
      <c r="B15444" s="338">
        <f t="shared" si="2414"/>
        <v>2002</v>
      </c>
      <c r="C15444" s="338">
        <f t="shared" si="2415"/>
        <v>4</v>
      </c>
      <c r="D15444" s="338">
        <f t="shared" si="2416"/>
        <v>11</v>
      </c>
      <c r="E15444" s="334">
        <v>0</v>
      </c>
      <c r="F15444" s="334">
        <v>0</v>
      </c>
      <c r="G15444" s="334">
        <v>0</v>
      </c>
      <c r="H15444" s="334">
        <v>0</v>
      </c>
      <c r="I15444" s="334">
        <v>0</v>
      </c>
      <c r="J15444" s="334">
        <v>0</v>
      </c>
      <c r="K15444" s="334">
        <v>0</v>
      </c>
      <c r="L15444" s="334">
        <v>0</v>
      </c>
      <c r="M15444" s="334">
        <v>0</v>
      </c>
      <c r="N15444" s="334">
        <v>0</v>
      </c>
      <c r="O15444" s="334">
        <v>0</v>
      </c>
      <c r="P15444" s="334">
        <v>0</v>
      </c>
      <c r="Q15444" s="334">
        <v>0</v>
      </c>
      <c r="R15444" s="334">
        <v>0</v>
      </c>
      <c r="S15444" s="334">
        <v>0</v>
      </c>
      <c r="T15444" s="334">
        <v>0</v>
      </c>
      <c r="U15444" s="334">
        <v>0</v>
      </c>
      <c r="V15444" s="334">
        <v>0</v>
      </c>
      <c r="W15444" s="334">
        <v>0</v>
      </c>
      <c r="X15444" s="334">
        <v>0</v>
      </c>
      <c r="Y15444" s="334">
        <v>0</v>
      </c>
      <c r="Z15444" s="334">
        <v>0</v>
      </c>
      <c r="AA15444" s="334">
        <v>0</v>
      </c>
      <c r="AB15444" s="334">
        <v>0</v>
      </c>
      <c r="AD15444" s="334">
        <v>0</v>
      </c>
      <c r="AE15444" s="334">
        <f t="shared" si="2417"/>
        <v>0</v>
      </c>
      <c r="AF15444" s="334">
        <f t="shared" si="2418"/>
        <v>0</v>
      </c>
      <c r="AG15444" s="340">
        <f t="shared" si="2419"/>
        <v>0</v>
      </c>
      <c r="AI15444" s="340">
        <f t="shared" ref="AI15444:AM15459" si="2421">IF($C15444=AI$1,$AF15444,0)</f>
        <v>0</v>
      </c>
      <c r="AJ15444" s="340">
        <f t="shared" si="2421"/>
        <v>0</v>
      </c>
      <c r="AK15444" s="340">
        <f t="shared" si="2421"/>
        <v>0</v>
      </c>
      <c r="AL15444" s="340">
        <f t="shared" si="2421"/>
        <v>0</v>
      </c>
      <c r="AM15444" s="340">
        <f t="shared" si="2421"/>
        <v>0</v>
      </c>
    </row>
    <row r="15445" spans="1:39" x14ac:dyDescent="0.35">
      <c r="A15445" s="337">
        <v>37358</v>
      </c>
      <c r="B15445" s="338">
        <f t="shared" si="2414"/>
        <v>2002</v>
      </c>
      <c r="C15445" s="338">
        <f t="shared" si="2415"/>
        <v>4</v>
      </c>
      <c r="D15445" s="338">
        <f t="shared" si="2416"/>
        <v>12</v>
      </c>
      <c r="E15445" s="334">
        <v>0</v>
      </c>
      <c r="F15445" s="334">
        <v>0</v>
      </c>
      <c r="G15445" s="334">
        <v>0</v>
      </c>
      <c r="H15445" s="334">
        <v>0</v>
      </c>
      <c r="I15445" s="334">
        <v>0</v>
      </c>
      <c r="J15445" s="334">
        <v>0</v>
      </c>
      <c r="K15445" s="334">
        <v>0</v>
      </c>
      <c r="L15445" s="334">
        <v>0</v>
      </c>
      <c r="M15445" s="334">
        <v>0</v>
      </c>
      <c r="N15445" s="334">
        <v>0</v>
      </c>
      <c r="O15445" s="334">
        <v>0</v>
      </c>
      <c r="P15445" s="334">
        <v>0</v>
      </c>
      <c r="Q15445" s="334">
        <v>0</v>
      </c>
      <c r="R15445" s="334">
        <v>0</v>
      </c>
      <c r="S15445" s="334">
        <v>0</v>
      </c>
      <c r="T15445" s="334">
        <v>0</v>
      </c>
      <c r="U15445" s="334">
        <v>0</v>
      </c>
      <c r="V15445" s="334">
        <v>0</v>
      </c>
      <c r="W15445" s="334">
        <v>0</v>
      </c>
      <c r="X15445" s="334">
        <v>0</v>
      </c>
      <c r="Y15445" s="334">
        <v>0</v>
      </c>
      <c r="Z15445" s="334">
        <v>0</v>
      </c>
      <c r="AA15445" s="334">
        <v>0</v>
      </c>
      <c r="AB15445" s="334">
        <v>0</v>
      </c>
      <c r="AD15445" s="334">
        <v>0</v>
      </c>
      <c r="AE15445" s="334">
        <f t="shared" si="2417"/>
        <v>0</v>
      </c>
      <c r="AF15445" s="334">
        <f t="shared" si="2418"/>
        <v>0</v>
      </c>
      <c r="AG15445" s="340">
        <f t="shared" si="2419"/>
        <v>0</v>
      </c>
      <c r="AI15445" s="340">
        <f t="shared" si="2421"/>
        <v>0</v>
      </c>
      <c r="AJ15445" s="340">
        <f t="shared" si="2421"/>
        <v>0</v>
      </c>
      <c r="AK15445" s="340">
        <f t="shared" si="2421"/>
        <v>0</v>
      </c>
      <c r="AL15445" s="340">
        <f t="shared" si="2421"/>
        <v>0</v>
      </c>
      <c r="AM15445" s="340">
        <f t="shared" si="2421"/>
        <v>0</v>
      </c>
    </row>
    <row r="15446" spans="1:39" x14ac:dyDescent="0.35">
      <c r="A15446" s="337">
        <v>37359</v>
      </c>
      <c r="B15446" s="338">
        <f t="shared" si="2414"/>
        <v>2002</v>
      </c>
      <c r="C15446" s="338">
        <f t="shared" si="2415"/>
        <v>4</v>
      </c>
      <c r="D15446" s="338">
        <f t="shared" si="2416"/>
        <v>13</v>
      </c>
      <c r="E15446" s="334">
        <v>0</v>
      </c>
      <c r="F15446" s="334">
        <v>0</v>
      </c>
      <c r="G15446" s="334">
        <v>0</v>
      </c>
      <c r="H15446" s="334">
        <v>0</v>
      </c>
      <c r="I15446" s="334">
        <v>0</v>
      </c>
      <c r="J15446" s="334">
        <v>0</v>
      </c>
      <c r="K15446" s="334">
        <v>0</v>
      </c>
      <c r="L15446" s="334">
        <v>0</v>
      </c>
      <c r="M15446" s="334">
        <v>0</v>
      </c>
      <c r="N15446" s="334">
        <v>0</v>
      </c>
      <c r="O15446" s="334">
        <v>0</v>
      </c>
      <c r="P15446" s="334">
        <v>0</v>
      </c>
      <c r="Q15446" s="334">
        <v>0</v>
      </c>
      <c r="R15446" s="334">
        <v>0</v>
      </c>
      <c r="S15446" s="334">
        <v>0</v>
      </c>
      <c r="T15446" s="334">
        <v>0</v>
      </c>
      <c r="U15446" s="334">
        <v>0</v>
      </c>
      <c r="V15446" s="334">
        <v>0</v>
      </c>
      <c r="W15446" s="334">
        <v>0</v>
      </c>
      <c r="X15446" s="334">
        <v>0</v>
      </c>
      <c r="Y15446" s="334">
        <v>0</v>
      </c>
      <c r="Z15446" s="334">
        <v>0</v>
      </c>
      <c r="AA15446" s="334">
        <v>0</v>
      </c>
      <c r="AB15446" s="334">
        <v>0</v>
      </c>
      <c r="AD15446" s="334">
        <v>0</v>
      </c>
      <c r="AE15446" s="334">
        <f t="shared" si="2417"/>
        <v>0</v>
      </c>
      <c r="AF15446" s="334">
        <f t="shared" si="2418"/>
        <v>0</v>
      </c>
      <c r="AG15446" s="340">
        <f t="shared" si="2419"/>
        <v>0</v>
      </c>
      <c r="AI15446" s="340">
        <f t="shared" si="2421"/>
        <v>0</v>
      </c>
      <c r="AJ15446" s="340">
        <f t="shared" si="2421"/>
        <v>0</v>
      </c>
      <c r="AK15446" s="340">
        <f t="shared" si="2421"/>
        <v>0</v>
      </c>
      <c r="AL15446" s="340">
        <f t="shared" si="2421"/>
        <v>0</v>
      </c>
      <c r="AM15446" s="340">
        <f t="shared" si="2421"/>
        <v>0</v>
      </c>
    </row>
    <row r="15447" spans="1:39" x14ac:dyDescent="0.35">
      <c r="A15447" s="337">
        <v>37360</v>
      </c>
      <c r="B15447" s="338">
        <f t="shared" si="2414"/>
        <v>2002</v>
      </c>
      <c r="C15447" s="338">
        <f t="shared" si="2415"/>
        <v>4</v>
      </c>
      <c r="D15447" s="338">
        <f t="shared" si="2416"/>
        <v>14</v>
      </c>
      <c r="E15447" s="334">
        <v>0</v>
      </c>
      <c r="F15447" s="334">
        <v>0</v>
      </c>
      <c r="G15447" s="334">
        <v>0</v>
      </c>
      <c r="H15447" s="334">
        <v>0</v>
      </c>
      <c r="I15447" s="334">
        <v>0</v>
      </c>
      <c r="J15447" s="334">
        <v>0</v>
      </c>
      <c r="K15447" s="334">
        <v>0</v>
      </c>
      <c r="L15447" s="334">
        <v>0</v>
      </c>
      <c r="M15447" s="334">
        <v>0</v>
      </c>
      <c r="N15447" s="334">
        <v>0</v>
      </c>
      <c r="O15447" s="334">
        <v>0</v>
      </c>
      <c r="P15447" s="334">
        <v>0</v>
      </c>
      <c r="Q15447" s="334">
        <v>0</v>
      </c>
      <c r="R15447" s="334">
        <v>0</v>
      </c>
      <c r="S15447" s="334">
        <v>0</v>
      </c>
      <c r="T15447" s="334">
        <v>0</v>
      </c>
      <c r="U15447" s="334">
        <v>0</v>
      </c>
      <c r="V15447" s="334">
        <v>0</v>
      </c>
      <c r="W15447" s="334">
        <v>0</v>
      </c>
      <c r="X15447" s="334">
        <v>0</v>
      </c>
      <c r="Y15447" s="334">
        <v>0</v>
      </c>
      <c r="Z15447" s="334">
        <v>0</v>
      </c>
      <c r="AA15447" s="334">
        <v>0</v>
      </c>
      <c r="AB15447" s="334">
        <v>0</v>
      </c>
      <c r="AD15447" s="334">
        <v>0</v>
      </c>
      <c r="AE15447" s="334">
        <f t="shared" si="2417"/>
        <v>0</v>
      </c>
      <c r="AF15447" s="334">
        <f t="shared" si="2418"/>
        <v>0</v>
      </c>
      <c r="AG15447" s="340">
        <f t="shared" si="2419"/>
        <v>0</v>
      </c>
      <c r="AI15447" s="340">
        <f t="shared" si="2421"/>
        <v>0</v>
      </c>
      <c r="AJ15447" s="340">
        <f t="shared" si="2421"/>
        <v>0</v>
      </c>
      <c r="AK15447" s="340">
        <f t="shared" si="2421"/>
        <v>0</v>
      </c>
      <c r="AL15447" s="340">
        <f t="shared" si="2421"/>
        <v>0</v>
      </c>
      <c r="AM15447" s="340">
        <f t="shared" si="2421"/>
        <v>0</v>
      </c>
    </row>
    <row r="15448" spans="1:39" x14ac:dyDescent="0.35">
      <c r="A15448" s="337">
        <v>37361</v>
      </c>
      <c r="B15448" s="338">
        <f t="shared" si="2414"/>
        <v>2002</v>
      </c>
      <c r="C15448" s="338">
        <f t="shared" si="2415"/>
        <v>4</v>
      </c>
      <c r="D15448" s="338">
        <f t="shared" si="2416"/>
        <v>15</v>
      </c>
      <c r="E15448" s="334">
        <v>0</v>
      </c>
      <c r="F15448" s="334">
        <v>0</v>
      </c>
      <c r="G15448" s="334">
        <v>0</v>
      </c>
      <c r="H15448" s="334">
        <v>0</v>
      </c>
      <c r="I15448" s="334">
        <v>0</v>
      </c>
      <c r="J15448" s="334">
        <v>0</v>
      </c>
      <c r="K15448" s="334">
        <v>0</v>
      </c>
      <c r="L15448" s="334">
        <v>0</v>
      </c>
      <c r="M15448" s="334">
        <v>0</v>
      </c>
      <c r="N15448" s="334">
        <v>0</v>
      </c>
      <c r="O15448" s="334">
        <v>0</v>
      </c>
      <c r="P15448" s="334">
        <v>0</v>
      </c>
      <c r="Q15448" s="334">
        <v>0</v>
      </c>
      <c r="R15448" s="334">
        <v>0</v>
      </c>
      <c r="S15448" s="334">
        <v>0</v>
      </c>
      <c r="T15448" s="334">
        <v>0</v>
      </c>
      <c r="U15448" s="334">
        <v>0</v>
      </c>
      <c r="V15448" s="334">
        <v>0</v>
      </c>
      <c r="W15448" s="334">
        <v>0</v>
      </c>
      <c r="X15448" s="334">
        <v>0</v>
      </c>
      <c r="Y15448" s="334">
        <v>0</v>
      </c>
      <c r="Z15448" s="334">
        <v>0</v>
      </c>
      <c r="AA15448" s="334">
        <v>0</v>
      </c>
      <c r="AB15448" s="334">
        <v>0</v>
      </c>
      <c r="AD15448" s="334">
        <v>0</v>
      </c>
      <c r="AE15448" s="334">
        <f t="shared" si="2417"/>
        <v>0</v>
      </c>
      <c r="AF15448" s="334">
        <f t="shared" si="2418"/>
        <v>0</v>
      </c>
      <c r="AG15448" s="340">
        <f t="shared" si="2419"/>
        <v>0</v>
      </c>
      <c r="AI15448" s="340">
        <f t="shared" si="2421"/>
        <v>0</v>
      </c>
      <c r="AJ15448" s="340">
        <f t="shared" si="2421"/>
        <v>0</v>
      </c>
      <c r="AK15448" s="340">
        <f t="shared" si="2421"/>
        <v>0</v>
      </c>
      <c r="AL15448" s="340">
        <f t="shared" si="2421"/>
        <v>0</v>
      </c>
      <c r="AM15448" s="340">
        <f t="shared" si="2421"/>
        <v>0</v>
      </c>
    </row>
    <row r="15449" spans="1:39" x14ac:dyDescent="0.35">
      <c r="A15449" s="337">
        <v>37362</v>
      </c>
      <c r="B15449" s="338">
        <f t="shared" si="2414"/>
        <v>2002</v>
      </c>
      <c r="C15449" s="338">
        <f t="shared" si="2415"/>
        <v>4</v>
      </c>
      <c r="D15449" s="338">
        <f t="shared" si="2416"/>
        <v>16</v>
      </c>
      <c r="E15449" s="334">
        <v>0</v>
      </c>
      <c r="F15449" s="334">
        <v>0</v>
      </c>
      <c r="G15449" s="334">
        <v>0</v>
      </c>
      <c r="H15449" s="334">
        <v>0</v>
      </c>
      <c r="I15449" s="334">
        <v>0</v>
      </c>
      <c r="J15449" s="334">
        <v>0</v>
      </c>
      <c r="K15449" s="334">
        <v>0</v>
      </c>
      <c r="L15449" s="334">
        <v>0</v>
      </c>
      <c r="M15449" s="334">
        <v>0</v>
      </c>
      <c r="N15449" s="334">
        <v>0</v>
      </c>
      <c r="O15449" s="334">
        <v>0</v>
      </c>
      <c r="P15449" s="334">
        <v>0</v>
      </c>
      <c r="Q15449" s="334">
        <v>0</v>
      </c>
      <c r="R15449" s="334">
        <v>0</v>
      </c>
      <c r="S15449" s="334">
        <v>0</v>
      </c>
      <c r="T15449" s="334">
        <v>0</v>
      </c>
      <c r="U15449" s="334">
        <v>0</v>
      </c>
      <c r="V15449" s="334">
        <v>0</v>
      </c>
      <c r="W15449" s="334">
        <v>0</v>
      </c>
      <c r="X15449" s="334">
        <v>0</v>
      </c>
      <c r="Y15449" s="334">
        <v>0</v>
      </c>
      <c r="Z15449" s="334">
        <v>0</v>
      </c>
      <c r="AA15449" s="334">
        <v>0</v>
      </c>
      <c r="AB15449" s="334">
        <v>0</v>
      </c>
      <c r="AD15449" s="334">
        <v>0</v>
      </c>
      <c r="AE15449" s="334">
        <f t="shared" si="2417"/>
        <v>0</v>
      </c>
      <c r="AF15449" s="334">
        <f t="shared" si="2418"/>
        <v>0</v>
      </c>
      <c r="AG15449" s="340">
        <f t="shared" si="2419"/>
        <v>0</v>
      </c>
      <c r="AI15449" s="340">
        <f t="shared" si="2421"/>
        <v>0</v>
      </c>
      <c r="AJ15449" s="340">
        <f t="shared" si="2421"/>
        <v>0</v>
      </c>
      <c r="AK15449" s="340">
        <f t="shared" si="2421"/>
        <v>0</v>
      </c>
      <c r="AL15449" s="340">
        <f t="shared" si="2421"/>
        <v>0</v>
      </c>
      <c r="AM15449" s="340">
        <f t="shared" si="2421"/>
        <v>0</v>
      </c>
    </row>
    <row r="15450" spans="1:39" x14ac:dyDescent="0.35">
      <c r="A15450" s="337">
        <v>37363</v>
      </c>
      <c r="B15450" s="338">
        <f t="shared" si="2414"/>
        <v>2002</v>
      </c>
      <c r="C15450" s="338">
        <f t="shared" si="2415"/>
        <v>4</v>
      </c>
      <c r="D15450" s="338">
        <f t="shared" si="2416"/>
        <v>17</v>
      </c>
      <c r="E15450" s="334">
        <v>0</v>
      </c>
      <c r="F15450" s="334">
        <v>0</v>
      </c>
      <c r="G15450" s="334">
        <v>0.1</v>
      </c>
      <c r="H15450" s="334">
        <v>0</v>
      </c>
      <c r="I15450" s="334">
        <v>0.1</v>
      </c>
      <c r="J15450" s="334">
        <v>0.1</v>
      </c>
      <c r="K15450" s="334">
        <v>0.1</v>
      </c>
      <c r="L15450" s="334">
        <v>0.1</v>
      </c>
      <c r="M15450" s="334">
        <v>0</v>
      </c>
      <c r="N15450" s="334">
        <v>0</v>
      </c>
      <c r="O15450" s="334">
        <v>0</v>
      </c>
      <c r="P15450" s="334">
        <v>0</v>
      </c>
      <c r="Q15450" s="334">
        <v>0.1</v>
      </c>
      <c r="R15450" s="334">
        <v>0.1</v>
      </c>
      <c r="S15450" s="334">
        <v>0.1</v>
      </c>
      <c r="T15450" s="334">
        <v>0.1</v>
      </c>
      <c r="U15450" s="334">
        <v>0</v>
      </c>
      <c r="V15450" s="334">
        <v>0</v>
      </c>
      <c r="W15450" s="334">
        <v>0</v>
      </c>
      <c r="X15450" s="334">
        <v>0</v>
      </c>
      <c r="Y15450" s="334">
        <v>0</v>
      </c>
      <c r="Z15450" s="334">
        <v>0</v>
      </c>
      <c r="AA15450" s="334">
        <v>0</v>
      </c>
      <c r="AB15450" s="334">
        <v>0</v>
      </c>
      <c r="AD15450" s="334">
        <v>0.9</v>
      </c>
      <c r="AE15450" s="334">
        <f t="shared" si="2417"/>
        <v>0.9</v>
      </c>
      <c r="AF15450" s="334">
        <f t="shared" si="2418"/>
        <v>0.89999999999999991</v>
      </c>
      <c r="AG15450" s="340">
        <f t="shared" si="2419"/>
        <v>1.1102230246251565E-16</v>
      </c>
      <c r="AI15450" s="340">
        <f t="shared" si="2421"/>
        <v>0</v>
      </c>
      <c r="AJ15450" s="340">
        <f t="shared" si="2421"/>
        <v>0</v>
      </c>
      <c r="AK15450" s="340">
        <f t="shared" si="2421"/>
        <v>0</v>
      </c>
      <c r="AL15450" s="340">
        <f t="shared" si="2421"/>
        <v>0</v>
      </c>
      <c r="AM15450" s="340">
        <f t="shared" si="2421"/>
        <v>0</v>
      </c>
    </row>
    <row r="15451" spans="1:39" x14ac:dyDescent="0.35">
      <c r="A15451" s="337">
        <v>37364</v>
      </c>
      <c r="B15451" s="338">
        <f t="shared" si="2414"/>
        <v>2002</v>
      </c>
      <c r="C15451" s="338">
        <f t="shared" si="2415"/>
        <v>4</v>
      </c>
      <c r="D15451" s="338">
        <f t="shared" si="2416"/>
        <v>18</v>
      </c>
      <c r="E15451" s="334">
        <v>0</v>
      </c>
      <c r="F15451" s="334">
        <v>0</v>
      </c>
      <c r="G15451" s="334">
        <v>0</v>
      </c>
      <c r="H15451" s="334">
        <v>0</v>
      </c>
      <c r="I15451" s="334">
        <v>0</v>
      </c>
      <c r="J15451" s="334">
        <v>0</v>
      </c>
      <c r="K15451" s="334">
        <v>0</v>
      </c>
      <c r="L15451" s="334">
        <v>0</v>
      </c>
      <c r="M15451" s="334">
        <v>0</v>
      </c>
      <c r="N15451" s="334">
        <v>0</v>
      </c>
      <c r="O15451" s="334">
        <v>0</v>
      </c>
      <c r="P15451" s="334">
        <v>0</v>
      </c>
      <c r="Q15451" s="334">
        <v>0</v>
      </c>
      <c r="R15451" s="334">
        <v>0</v>
      </c>
      <c r="S15451" s="334">
        <v>0</v>
      </c>
      <c r="T15451" s="334">
        <v>0</v>
      </c>
      <c r="U15451" s="334">
        <v>0</v>
      </c>
      <c r="V15451" s="334">
        <v>0</v>
      </c>
      <c r="W15451" s="334">
        <v>0</v>
      </c>
      <c r="X15451" s="334">
        <v>0</v>
      </c>
      <c r="Y15451" s="334">
        <v>0</v>
      </c>
      <c r="Z15451" s="334">
        <v>0</v>
      </c>
      <c r="AA15451" s="334">
        <v>0</v>
      </c>
      <c r="AB15451" s="334">
        <v>0</v>
      </c>
      <c r="AD15451" s="334">
        <v>0</v>
      </c>
      <c r="AE15451" s="334">
        <f t="shared" si="2417"/>
        <v>0</v>
      </c>
      <c r="AF15451" s="334">
        <f t="shared" si="2418"/>
        <v>0</v>
      </c>
      <c r="AG15451" s="340">
        <f t="shared" si="2419"/>
        <v>0</v>
      </c>
      <c r="AI15451" s="340">
        <f t="shared" si="2421"/>
        <v>0</v>
      </c>
      <c r="AJ15451" s="340">
        <f t="shared" si="2421"/>
        <v>0</v>
      </c>
      <c r="AK15451" s="340">
        <f t="shared" si="2421"/>
        <v>0</v>
      </c>
      <c r="AL15451" s="340">
        <f t="shared" si="2421"/>
        <v>0</v>
      </c>
      <c r="AM15451" s="340">
        <f t="shared" si="2421"/>
        <v>0</v>
      </c>
    </row>
    <row r="15452" spans="1:39" x14ac:dyDescent="0.35">
      <c r="A15452" s="337">
        <v>37365</v>
      </c>
      <c r="B15452" s="338">
        <f t="shared" si="2414"/>
        <v>2002</v>
      </c>
      <c r="C15452" s="338">
        <f t="shared" si="2415"/>
        <v>4</v>
      </c>
      <c r="D15452" s="338">
        <f t="shared" si="2416"/>
        <v>19</v>
      </c>
      <c r="E15452" s="334">
        <v>0</v>
      </c>
      <c r="F15452" s="334">
        <v>0</v>
      </c>
      <c r="G15452" s="334">
        <v>0</v>
      </c>
      <c r="H15452" s="334">
        <v>0</v>
      </c>
      <c r="I15452" s="334">
        <v>0</v>
      </c>
      <c r="J15452" s="334">
        <v>0</v>
      </c>
      <c r="K15452" s="334">
        <v>0</v>
      </c>
      <c r="L15452" s="334">
        <v>0</v>
      </c>
      <c r="M15452" s="334">
        <v>0</v>
      </c>
      <c r="N15452" s="334">
        <v>0</v>
      </c>
      <c r="O15452" s="334">
        <v>0</v>
      </c>
      <c r="P15452" s="334">
        <v>0</v>
      </c>
      <c r="Q15452" s="334">
        <v>0</v>
      </c>
      <c r="R15452" s="334">
        <v>0</v>
      </c>
      <c r="S15452" s="334">
        <v>0</v>
      </c>
      <c r="T15452" s="334">
        <v>0</v>
      </c>
      <c r="U15452" s="334">
        <v>0</v>
      </c>
      <c r="V15452" s="334">
        <v>0</v>
      </c>
      <c r="W15452" s="334">
        <v>0</v>
      </c>
      <c r="X15452" s="334">
        <v>0</v>
      </c>
      <c r="Y15452" s="334">
        <v>0</v>
      </c>
      <c r="Z15452" s="334">
        <v>0</v>
      </c>
      <c r="AA15452" s="334">
        <v>0</v>
      </c>
      <c r="AB15452" s="334">
        <v>0</v>
      </c>
      <c r="AD15452" s="334">
        <v>0</v>
      </c>
      <c r="AE15452" s="334">
        <f t="shared" si="2417"/>
        <v>0</v>
      </c>
      <c r="AF15452" s="334">
        <f t="shared" si="2418"/>
        <v>0</v>
      </c>
      <c r="AG15452" s="340">
        <f t="shared" si="2419"/>
        <v>0</v>
      </c>
      <c r="AI15452" s="340">
        <f t="shared" si="2421"/>
        <v>0</v>
      </c>
      <c r="AJ15452" s="340">
        <f t="shared" si="2421"/>
        <v>0</v>
      </c>
      <c r="AK15452" s="340">
        <f t="shared" si="2421"/>
        <v>0</v>
      </c>
      <c r="AL15452" s="340">
        <f t="shared" si="2421"/>
        <v>0</v>
      </c>
      <c r="AM15452" s="340">
        <f t="shared" si="2421"/>
        <v>0</v>
      </c>
    </row>
    <row r="15453" spans="1:39" x14ac:dyDescent="0.35">
      <c r="A15453" s="337">
        <v>37366</v>
      </c>
      <c r="B15453" s="338">
        <f t="shared" si="2414"/>
        <v>2002</v>
      </c>
      <c r="C15453" s="338">
        <f t="shared" si="2415"/>
        <v>4</v>
      </c>
      <c r="D15453" s="338">
        <f t="shared" si="2416"/>
        <v>20</v>
      </c>
      <c r="E15453" s="334">
        <v>0</v>
      </c>
      <c r="F15453" s="334">
        <v>0</v>
      </c>
      <c r="G15453" s="334">
        <v>0</v>
      </c>
      <c r="H15453" s="334">
        <v>0</v>
      </c>
      <c r="I15453" s="334">
        <v>0</v>
      </c>
      <c r="J15453" s="334">
        <v>0</v>
      </c>
      <c r="K15453" s="334">
        <v>0</v>
      </c>
      <c r="L15453" s="334">
        <v>0</v>
      </c>
      <c r="M15453" s="334">
        <v>0</v>
      </c>
      <c r="N15453" s="334">
        <v>0</v>
      </c>
      <c r="O15453" s="334">
        <v>0</v>
      </c>
      <c r="P15453" s="334">
        <v>0</v>
      </c>
      <c r="Q15453" s="334">
        <v>0</v>
      </c>
      <c r="R15453" s="334">
        <v>0</v>
      </c>
      <c r="S15453" s="334">
        <v>0</v>
      </c>
      <c r="T15453" s="334">
        <v>0</v>
      </c>
      <c r="U15453" s="334">
        <v>0</v>
      </c>
      <c r="V15453" s="334">
        <v>0</v>
      </c>
      <c r="W15453" s="334">
        <v>0</v>
      </c>
      <c r="X15453" s="334">
        <v>0</v>
      </c>
      <c r="Y15453" s="334">
        <v>0</v>
      </c>
      <c r="Z15453" s="334">
        <v>0</v>
      </c>
      <c r="AA15453" s="334">
        <v>0</v>
      </c>
      <c r="AB15453" s="334">
        <v>0</v>
      </c>
      <c r="AD15453" s="334">
        <v>0</v>
      </c>
      <c r="AE15453" s="334">
        <f t="shared" si="2417"/>
        <v>0</v>
      </c>
      <c r="AF15453" s="334">
        <f t="shared" si="2418"/>
        <v>0</v>
      </c>
      <c r="AG15453" s="340">
        <f t="shared" si="2419"/>
        <v>0</v>
      </c>
      <c r="AI15453" s="340">
        <f t="shared" si="2421"/>
        <v>0</v>
      </c>
      <c r="AJ15453" s="340">
        <f t="shared" si="2421"/>
        <v>0</v>
      </c>
      <c r="AK15453" s="340">
        <f t="shared" si="2421"/>
        <v>0</v>
      </c>
      <c r="AL15453" s="340">
        <f t="shared" si="2421"/>
        <v>0</v>
      </c>
      <c r="AM15453" s="340">
        <f t="shared" si="2421"/>
        <v>0</v>
      </c>
    </row>
    <row r="15454" spans="1:39" x14ac:dyDescent="0.35">
      <c r="A15454" s="337">
        <v>37367</v>
      </c>
      <c r="B15454" s="338">
        <f t="shared" si="2414"/>
        <v>2002</v>
      </c>
      <c r="C15454" s="338">
        <f t="shared" si="2415"/>
        <v>4</v>
      </c>
      <c r="D15454" s="338">
        <f t="shared" si="2416"/>
        <v>21</v>
      </c>
      <c r="E15454" s="334">
        <v>0</v>
      </c>
      <c r="F15454" s="334">
        <v>0</v>
      </c>
      <c r="G15454" s="334">
        <v>0</v>
      </c>
      <c r="H15454" s="334">
        <v>0</v>
      </c>
      <c r="I15454" s="334">
        <v>0</v>
      </c>
      <c r="J15454" s="334">
        <v>0</v>
      </c>
      <c r="K15454" s="334">
        <v>0</v>
      </c>
      <c r="L15454" s="334">
        <v>0</v>
      </c>
      <c r="M15454" s="334">
        <v>0</v>
      </c>
      <c r="N15454" s="334">
        <v>0</v>
      </c>
      <c r="O15454" s="334">
        <v>0</v>
      </c>
      <c r="P15454" s="334">
        <v>0</v>
      </c>
      <c r="Q15454" s="334">
        <v>0</v>
      </c>
      <c r="R15454" s="334">
        <v>0</v>
      </c>
      <c r="S15454" s="334">
        <v>0</v>
      </c>
      <c r="T15454" s="334">
        <v>0</v>
      </c>
      <c r="U15454" s="334">
        <v>0</v>
      </c>
      <c r="V15454" s="334">
        <v>0</v>
      </c>
      <c r="W15454" s="334">
        <v>0</v>
      </c>
      <c r="X15454" s="334">
        <v>0</v>
      </c>
      <c r="Y15454" s="334">
        <v>0</v>
      </c>
      <c r="Z15454" s="334">
        <v>0</v>
      </c>
      <c r="AA15454" s="334">
        <v>0</v>
      </c>
      <c r="AB15454" s="334">
        <v>0</v>
      </c>
      <c r="AD15454" s="334">
        <v>0</v>
      </c>
      <c r="AE15454" s="334">
        <f t="shared" si="2417"/>
        <v>0</v>
      </c>
      <c r="AF15454" s="334">
        <f t="shared" si="2418"/>
        <v>0</v>
      </c>
      <c r="AG15454" s="340">
        <f t="shared" si="2419"/>
        <v>0</v>
      </c>
      <c r="AI15454" s="340">
        <f t="shared" si="2421"/>
        <v>0</v>
      </c>
      <c r="AJ15454" s="340">
        <f t="shared" si="2421"/>
        <v>0</v>
      </c>
      <c r="AK15454" s="340">
        <f t="shared" si="2421"/>
        <v>0</v>
      </c>
      <c r="AL15454" s="340">
        <f t="shared" si="2421"/>
        <v>0</v>
      </c>
      <c r="AM15454" s="340">
        <f t="shared" si="2421"/>
        <v>0</v>
      </c>
    </row>
    <row r="15455" spans="1:39" x14ac:dyDescent="0.35">
      <c r="A15455" s="337">
        <v>37368</v>
      </c>
      <c r="B15455" s="338">
        <f t="shared" si="2414"/>
        <v>2002</v>
      </c>
      <c r="C15455" s="338">
        <f t="shared" si="2415"/>
        <v>4</v>
      </c>
      <c r="D15455" s="338">
        <f t="shared" si="2416"/>
        <v>22</v>
      </c>
      <c r="E15455" s="334">
        <v>0</v>
      </c>
      <c r="F15455" s="334">
        <v>0</v>
      </c>
      <c r="G15455" s="334">
        <v>0</v>
      </c>
      <c r="H15455" s="334">
        <v>0</v>
      </c>
      <c r="I15455" s="334">
        <v>0</v>
      </c>
      <c r="J15455" s="334">
        <v>0</v>
      </c>
      <c r="K15455" s="334">
        <v>0</v>
      </c>
      <c r="L15455" s="334">
        <v>0</v>
      </c>
      <c r="M15455" s="334">
        <v>0</v>
      </c>
      <c r="N15455" s="334">
        <v>0</v>
      </c>
      <c r="O15455" s="334">
        <v>0</v>
      </c>
      <c r="P15455" s="334">
        <v>0</v>
      </c>
      <c r="Q15455" s="334">
        <v>0</v>
      </c>
      <c r="R15455" s="334">
        <v>0</v>
      </c>
      <c r="S15455" s="334">
        <v>0</v>
      </c>
      <c r="T15455" s="334">
        <v>0</v>
      </c>
      <c r="U15455" s="334">
        <v>0</v>
      </c>
      <c r="V15455" s="334">
        <v>0</v>
      </c>
      <c r="W15455" s="334">
        <v>0</v>
      </c>
      <c r="X15455" s="334">
        <v>0</v>
      </c>
      <c r="Y15455" s="334">
        <v>0</v>
      </c>
      <c r="Z15455" s="334">
        <v>0</v>
      </c>
      <c r="AA15455" s="334">
        <v>0</v>
      </c>
      <c r="AB15455" s="334">
        <v>0</v>
      </c>
      <c r="AD15455" s="334">
        <v>0</v>
      </c>
      <c r="AE15455" s="334">
        <f t="shared" si="2417"/>
        <v>0</v>
      </c>
      <c r="AF15455" s="334">
        <f t="shared" si="2418"/>
        <v>0</v>
      </c>
      <c r="AG15455" s="340">
        <f t="shared" si="2419"/>
        <v>0</v>
      </c>
      <c r="AI15455" s="340">
        <f t="shared" si="2421"/>
        <v>0</v>
      </c>
      <c r="AJ15455" s="340">
        <f t="shared" si="2421"/>
        <v>0</v>
      </c>
      <c r="AK15455" s="340">
        <f t="shared" si="2421"/>
        <v>0</v>
      </c>
      <c r="AL15455" s="340">
        <f t="shared" si="2421"/>
        <v>0</v>
      </c>
      <c r="AM15455" s="340">
        <f t="shared" si="2421"/>
        <v>0</v>
      </c>
    </row>
    <row r="15456" spans="1:39" x14ac:dyDescent="0.35">
      <c r="A15456" s="337">
        <v>37369</v>
      </c>
      <c r="B15456" s="338">
        <f t="shared" si="2414"/>
        <v>2002</v>
      </c>
      <c r="C15456" s="338">
        <f t="shared" si="2415"/>
        <v>4</v>
      </c>
      <c r="D15456" s="338">
        <f t="shared" si="2416"/>
        <v>23</v>
      </c>
      <c r="E15456" s="334">
        <v>0</v>
      </c>
      <c r="F15456" s="334">
        <v>0.1</v>
      </c>
      <c r="G15456" s="334">
        <v>0</v>
      </c>
      <c r="H15456" s="334">
        <v>0</v>
      </c>
      <c r="I15456" s="334">
        <v>0</v>
      </c>
      <c r="J15456" s="334">
        <v>0</v>
      </c>
      <c r="K15456" s="334">
        <v>0</v>
      </c>
      <c r="L15456" s="334">
        <v>0</v>
      </c>
      <c r="M15456" s="334">
        <v>0.1</v>
      </c>
      <c r="N15456" s="334">
        <v>0</v>
      </c>
      <c r="O15456" s="334">
        <v>0</v>
      </c>
      <c r="P15456" s="334">
        <v>0</v>
      </c>
      <c r="Q15456" s="334">
        <v>0</v>
      </c>
      <c r="R15456" s="334">
        <v>0</v>
      </c>
      <c r="S15456" s="334">
        <v>0</v>
      </c>
      <c r="T15456" s="334">
        <v>0</v>
      </c>
      <c r="U15456" s="334">
        <v>0</v>
      </c>
      <c r="V15456" s="334">
        <v>0</v>
      </c>
      <c r="W15456" s="334">
        <v>0</v>
      </c>
      <c r="X15456" s="334">
        <v>0</v>
      </c>
      <c r="Y15456" s="334">
        <v>0</v>
      </c>
      <c r="Z15456" s="334">
        <v>0</v>
      </c>
      <c r="AA15456" s="334">
        <v>0</v>
      </c>
      <c r="AB15456" s="334">
        <v>0</v>
      </c>
      <c r="AD15456" s="334">
        <v>0.2</v>
      </c>
      <c r="AE15456" s="334">
        <f t="shared" si="2417"/>
        <v>0.2</v>
      </c>
      <c r="AF15456" s="334">
        <f t="shared" si="2418"/>
        <v>0.2</v>
      </c>
      <c r="AG15456" s="340">
        <f t="shared" si="2419"/>
        <v>0</v>
      </c>
      <c r="AI15456" s="340">
        <f t="shared" si="2421"/>
        <v>0</v>
      </c>
      <c r="AJ15456" s="340">
        <f t="shared" si="2421"/>
        <v>0</v>
      </c>
      <c r="AK15456" s="340">
        <f t="shared" si="2421"/>
        <v>0</v>
      </c>
      <c r="AL15456" s="340">
        <f t="shared" si="2421"/>
        <v>0</v>
      </c>
      <c r="AM15456" s="340">
        <f t="shared" si="2421"/>
        <v>0</v>
      </c>
    </row>
    <row r="15457" spans="1:39" x14ac:dyDescent="0.35">
      <c r="A15457" s="337">
        <v>37370</v>
      </c>
      <c r="B15457" s="338">
        <f t="shared" si="2414"/>
        <v>2002</v>
      </c>
      <c r="C15457" s="338">
        <f t="shared" si="2415"/>
        <v>4</v>
      </c>
      <c r="D15457" s="338">
        <f t="shared" si="2416"/>
        <v>24</v>
      </c>
      <c r="E15457" s="334">
        <v>0</v>
      </c>
      <c r="F15457" s="334">
        <v>0</v>
      </c>
      <c r="G15457" s="334">
        <v>0</v>
      </c>
      <c r="H15457" s="334">
        <v>0</v>
      </c>
      <c r="I15457" s="334">
        <v>0</v>
      </c>
      <c r="J15457" s="334">
        <v>0</v>
      </c>
      <c r="K15457" s="334">
        <v>0</v>
      </c>
      <c r="L15457" s="334">
        <v>0</v>
      </c>
      <c r="M15457" s="334">
        <v>0</v>
      </c>
      <c r="N15457" s="334">
        <v>0</v>
      </c>
      <c r="O15457" s="334">
        <v>0</v>
      </c>
      <c r="P15457" s="334">
        <v>0</v>
      </c>
      <c r="Q15457" s="334">
        <v>0</v>
      </c>
      <c r="R15457" s="334">
        <v>0</v>
      </c>
      <c r="S15457" s="334">
        <v>0</v>
      </c>
      <c r="T15457" s="334">
        <v>0</v>
      </c>
      <c r="U15457" s="334">
        <v>0</v>
      </c>
      <c r="V15457" s="334">
        <v>0</v>
      </c>
      <c r="W15457" s="334">
        <v>0</v>
      </c>
      <c r="X15457" s="334">
        <v>0</v>
      </c>
      <c r="Y15457" s="334">
        <v>0</v>
      </c>
      <c r="Z15457" s="334">
        <v>0</v>
      </c>
      <c r="AA15457" s="334">
        <v>0</v>
      </c>
      <c r="AB15457" s="334">
        <v>0</v>
      </c>
      <c r="AD15457" s="334">
        <v>0</v>
      </c>
      <c r="AE15457" s="334">
        <f t="shared" si="2417"/>
        <v>0</v>
      </c>
      <c r="AF15457" s="334">
        <f t="shared" si="2418"/>
        <v>0</v>
      </c>
      <c r="AG15457" s="340">
        <f t="shared" si="2419"/>
        <v>0</v>
      </c>
      <c r="AI15457" s="340">
        <f t="shared" si="2421"/>
        <v>0</v>
      </c>
      <c r="AJ15457" s="340">
        <f t="shared" si="2421"/>
        <v>0</v>
      </c>
      <c r="AK15457" s="340">
        <f t="shared" si="2421"/>
        <v>0</v>
      </c>
      <c r="AL15457" s="340">
        <f t="shared" si="2421"/>
        <v>0</v>
      </c>
      <c r="AM15457" s="340">
        <f t="shared" si="2421"/>
        <v>0</v>
      </c>
    </row>
    <row r="15458" spans="1:39" x14ac:dyDescent="0.35">
      <c r="A15458" s="337">
        <v>37371</v>
      </c>
      <c r="B15458" s="338">
        <f t="shared" si="2414"/>
        <v>2002</v>
      </c>
      <c r="C15458" s="338">
        <f t="shared" si="2415"/>
        <v>4</v>
      </c>
      <c r="D15458" s="338">
        <f t="shared" si="2416"/>
        <v>25</v>
      </c>
      <c r="E15458" s="334">
        <v>0</v>
      </c>
      <c r="F15458" s="334">
        <v>0</v>
      </c>
      <c r="G15458" s="334">
        <v>0</v>
      </c>
      <c r="H15458" s="334">
        <v>0</v>
      </c>
      <c r="I15458" s="334">
        <v>0</v>
      </c>
      <c r="J15458" s="334">
        <v>0</v>
      </c>
      <c r="K15458" s="334">
        <v>0</v>
      </c>
      <c r="L15458" s="334">
        <v>0</v>
      </c>
      <c r="M15458" s="334">
        <v>0</v>
      </c>
      <c r="N15458" s="334">
        <v>0</v>
      </c>
      <c r="O15458" s="334">
        <v>0</v>
      </c>
      <c r="P15458" s="334">
        <v>0</v>
      </c>
      <c r="Q15458" s="334">
        <v>0</v>
      </c>
      <c r="R15458" s="334">
        <v>0</v>
      </c>
      <c r="S15458" s="334">
        <v>0</v>
      </c>
      <c r="T15458" s="334">
        <v>0</v>
      </c>
      <c r="U15458" s="334">
        <v>0</v>
      </c>
      <c r="V15458" s="334">
        <v>0</v>
      </c>
      <c r="W15458" s="334">
        <v>0</v>
      </c>
      <c r="X15458" s="334">
        <v>0</v>
      </c>
      <c r="Y15458" s="334">
        <v>0</v>
      </c>
      <c r="Z15458" s="334">
        <v>0</v>
      </c>
      <c r="AA15458" s="334">
        <v>0</v>
      </c>
      <c r="AB15458" s="334">
        <v>0</v>
      </c>
      <c r="AD15458" s="334">
        <v>0</v>
      </c>
      <c r="AE15458" s="334">
        <f t="shared" si="2417"/>
        <v>0</v>
      </c>
      <c r="AF15458" s="334">
        <f t="shared" si="2418"/>
        <v>0</v>
      </c>
      <c r="AG15458" s="340">
        <f t="shared" si="2419"/>
        <v>0</v>
      </c>
      <c r="AI15458" s="340">
        <f t="shared" si="2421"/>
        <v>0</v>
      </c>
      <c r="AJ15458" s="340">
        <f t="shared" si="2421"/>
        <v>0</v>
      </c>
      <c r="AK15458" s="340">
        <f t="shared" si="2421"/>
        <v>0</v>
      </c>
      <c r="AL15458" s="340">
        <f t="shared" si="2421"/>
        <v>0</v>
      </c>
      <c r="AM15458" s="340">
        <f t="shared" si="2421"/>
        <v>0</v>
      </c>
    </row>
    <row r="15459" spans="1:39" x14ac:dyDescent="0.35">
      <c r="A15459" s="337">
        <v>37372</v>
      </c>
      <c r="B15459" s="338">
        <f t="shared" si="2414"/>
        <v>2002</v>
      </c>
      <c r="C15459" s="338">
        <f t="shared" si="2415"/>
        <v>4</v>
      </c>
      <c r="D15459" s="338">
        <f t="shared" si="2416"/>
        <v>26</v>
      </c>
      <c r="E15459" s="334">
        <v>0.2</v>
      </c>
      <c r="F15459" s="334">
        <v>0.2</v>
      </c>
      <c r="G15459" s="334">
        <v>0.2</v>
      </c>
      <c r="H15459" s="334">
        <v>0.2</v>
      </c>
      <c r="I15459" s="334">
        <v>0.2</v>
      </c>
      <c r="J15459" s="334">
        <v>0.2</v>
      </c>
      <c r="K15459" s="334">
        <v>0.2</v>
      </c>
      <c r="L15459" s="334">
        <v>0.2</v>
      </c>
      <c r="M15459" s="334">
        <v>0.2</v>
      </c>
      <c r="N15459" s="334">
        <v>0.2</v>
      </c>
      <c r="O15459" s="334">
        <v>0.2</v>
      </c>
      <c r="P15459" s="334">
        <v>0.2</v>
      </c>
      <c r="Q15459" s="334">
        <v>0.2</v>
      </c>
      <c r="R15459" s="334">
        <v>0.2</v>
      </c>
      <c r="S15459" s="334">
        <v>0.2</v>
      </c>
      <c r="T15459" s="334">
        <v>0.2</v>
      </c>
      <c r="U15459" s="334">
        <v>0.2</v>
      </c>
      <c r="V15459" s="334">
        <v>0.2</v>
      </c>
      <c r="W15459" s="334">
        <v>0.2</v>
      </c>
      <c r="X15459" s="334">
        <v>0.2</v>
      </c>
      <c r="Y15459" s="334">
        <v>0.2</v>
      </c>
      <c r="Z15459" s="334">
        <v>0.2</v>
      </c>
      <c r="AA15459" s="334">
        <v>0.2</v>
      </c>
      <c r="AB15459" s="334">
        <v>0.2</v>
      </c>
      <c r="AD15459" s="334">
        <v>4.8</v>
      </c>
      <c r="AE15459" s="334">
        <f t="shared" si="2417"/>
        <v>4.8</v>
      </c>
      <c r="AF15459" s="334">
        <f t="shared" si="2418"/>
        <v>4.8000000000000016</v>
      </c>
      <c r="AG15459" s="340">
        <f t="shared" si="2419"/>
        <v>1.7763568394002505E-15</v>
      </c>
      <c r="AI15459" s="340">
        <f t="shared" si="2421"/>
        <v>0</v>
      </c>
      <c r="AJ15459" s="340">
        <f t="shared" si="2421"/>
        <v>0</v>
      </c>
      <c r="AK15459" s="340">
        <f t="shared" si="2421"/>
        <v>0</v>
      </c>
      <c r="AL15459" s="340">
        <f t="shared" si="2421"/>
        <v>0</v>
      </c>
      <c r="AM15459" s="340">
        <f t="shared" si="2421"/>
        <v>0</v>
      </c>
    </row>
    <row r="15460" spans="1:39" x14ac:dyDescent="0.35">
      <c r="A15460" s="337">
        <v>37373</v>
      </c>
      <c r="B15460" s="338">
        <f t="shared" si="2414"/>
        <v>2002</v>
      </c>
      <c r="C15460" s="338">
        <f t="shared" si="2415"/>
        <v>4</v>
      </c>
      <c r="D15460" s="338">
        <f t="shared" si="2416"/>
        <v>27</v>
      </c>
      <c r="E15460" s="334">
        <v>0</v>
      </c>
      <c r="F15460" s="334">
        <v>0</v>
      </c>
      <c r="G15460" s="334">
        <v>0</v>
      </c>
      <c r="H15460" s="334">
        <v>0</v>
      </c>
      <c r="I15460" s="334">
        <v>0</v>
      </c>
      <c r="J15460" s="334">
        <v>0</v>
      </c>
      <c r="K15460" s="334">
        <v>0</v>
      </c>
      <c r="L15460" s="334">
        <v>0</v>
      </c>
      <c r="M15460" s="334">
        <v>0</v>
      </c>
      <c r="N15460" s="334">
        <v>0</v>
      </c>
      <c r="O15460" s="334">
        <v>0</v>
      </c>
      <c r="P15460" s="334">
        <v>0</v>
      </c>
      <c r="Q15460" s="334">
        <v>0</v>
      </c>
      <c r="R15460" s="334">
        <v>0</v>
      </c>
      <c r="S15460" s="334">
        <v>0</v>
      </c>
      <c r="T15460" s="334">
        <v>0</v>
      </c>
      <c r="U15460" s="334">
        <v>0</v>
      </c>
      <c r="V15460" s="334">
        <v>0</v>
      </c>
      <c r="W15460" s="334">
        <v>0</v>
      </c>
      <c r="X15460" s="334">
        <v>0</v>
      </c>
      <c r="Y15460" s="334">
        <v>0</v>
      </c>
      <c r="Z15460" s="334">
        <v>0</v>
      </c>
      <c r="AA15460" s="334">
        <v>0</v>
      </c>
      <c r="AB15460" s="334">
        <v>0</v>
      </c>
      <c r="AD15460" s="334">
        <v>0</v>
      </c>
      <c r="AE15460" s="334">
        <f t="shared" si="2417"/>
        <v>0</v>
      </c>
      <c r="AF15460" s="334">
        <f t="shared" si="2418"/>
        <v>0</v>
      </c>
      <c r="AG15460" s="340">
        <f t="shared" si="2419"/>
        <v>0</v>
      </c>
      <c r="AI15460" s="340">
        <f t="shared" ref="AI15460:AM15475" si="2422">IF($C15460=AI$1,$AF15460,0)</f>
        <v>0</v>
      </c>
      <c r="AJ15460" s="340">
        <f t="shared" si="2422"/>
        <v>0</v>
      </c>
      <c r="AK15460" s="340">
        <f t="shared" si="2422"/>
        <v>0</v>
      </c>
      <c r="AL15460" s="340">
        <f t="shared" si="2422"/>
        <v>0</v>
      </c>
      <c r="AM15460" s="340">
        <f t="shared" si="2422"/>
        <v>0</v>
      </c>
    </row>
    <row r="15461" spans="1:39" x14ac:dyDescent="0.35">
      <c r="A15461" s="337">
        <v>37374</v>
      </c>
      <c r="B15461" s="338">
        <f t="shared" si="2414"/>
        <v>2002</v>
      </c>
      <c r="C15461" s="338">
        <f t="shared" si="2415"/>
        <v>4</v>
      </c>
      <c r="D15461" s="338">
        <f t="shared" si="2416"/>
        <v>28</v>
      </c>
      <c r="E15461" s="334">
        <v>0</v>
      </c>
      <c r="F15461" s="334">
        <v>0</v>
      </c>
      <c r="G15461" s="334">
        <v>0</v>
      </c>
      <c r="H15461" s="334">
        <v>0</v>
      </c>
      <c r="I15461" s="334">
        <v>0</v>
      </c>
      <c r="J15461" s="334">
        <v>0</v>
      </c>
      <c r="K15461" s="334">
        <v>0</v>
      </c>
      <c r="L15461" s="334">
        <v>0</v>
      </c>
      <c r="M15461" s="334">
        <v>0</v>
      </c>
      <c r="N15461" s="334">
        <v>0</v>
      </c>
      <c r="O15461" s="334">
        <v>0</v>
      </c>
      <c r="P15461" s="334">
        <v>0</v>
      </c>
      <c r="Q15461" s="334">
        <v>0</v>
      </c>
      <c r="R15461" s="334">
        <v>0</v>
      </c>
      <c r="S15461" s="334">
        <v>0</v>
      </c>
      <c r="T15461" s="334">
        <v>0</v>
      </c>
      <c r="U15461" s="334">
        <v>0</v>
      </c>
      <c r="V15461" s="334">
        <v>0</v>
      </c>
      <c r="W15461" s="334">
        <v>0</v>
      </c>
      <c r="X15461" s="334">
        <v>0</v>
      </c>
      <c r="Y15461" s="334">
        <v>0</v>
      </c>
      <c r="Z15461" s="334">
        <v>0</v>
      </c>
      <c r="AA15461" s="334">
        <v>0</v>
      </c>
      <c r="AB15461" s="334">
        <v>0</v>
      </c>
      <c r="AD15461" s="334">
        <v>0</v>
      </c>
      <c r="AE15461" s="334">
        <f t="shared" si="2417"/>
        <v>0</v>
      </c>
      <c r="AF15461" s="334">
        <f t="shared" si="2418"/>
        <v>0</v>
      </c>
      <c r="AG15461" s="340">
        <f t="shared" si="2419"/>
        <v>0</v>
      </c>
      <c r="AI15461" s="340">
        <f t="shared" si="2422"/>
        <v>0</v>
      </c>
      <c r="AJ15461" s="340">
        <f t="shared" si="2422"/>
        <v>0</v>
      </c>
      <c r="AK15461" s="340">
        <f t="shared" si="2422"/>
        <v>0</v>
      </c>
      <c r="AL15461" s="340">
        <f t="shared" si="2422"/>
        <v>0</v>
      </c>
      <c r="AM15461" s="340">
        <f t="shared" si="2422"/>
        <v>0</v>
      </c>
    </row>
    <row r="15462" spans="1:39" x14ac:dyDescent="0.35">
      <c r="A15462" s="337">
        <v>37375</v>
      </c>
      <c r="B15462" s="338">
        <f t="shared" si="2414"/>
        <v>2002</v>
      </c>
      <c r="C15462" s="338">
        <f t="shared" si="2415"/>
        <v>4</v>
      </c>
      <c r="D15462" s="338">
        <f t="shared" si="2416"/>
        <v>29</v>
      </c>
      <c r="E15462" s="334">
        <v>0</v>
      </c>
      <c r="F15462" s="334">
        <v>0</v>
      </c>
      <c r="G15462" s="334">
        <v>0</v>
      </c>
      <c r="H15462" s="334">
        <v>0</v>
      </c>
      <c r="I15462" s="334">
        <v>0</v>
      </c>
      <c r="J15462" s="334">
        <v>0</v>
      </c>
      <c r="K15462" s="334">
        <v>0</v>
      </c>
      <c r="L15462" s="334">
        <v>0</v>
      </c>
      <c r="M15462" s="334">
        <v>0</v>
      </c>
      <c r="N15462" s="334">
        <v>0</v>
      </c>
      <c r="O15462" s="334">
        <v>0</v>
      </c>
      <c r="P15462" s="334">
        <v>0.3</v>
      </c>
      <c r="Q15462" s="334">
        <v>0</v>
      </c>
      <c r="R15462" s="334">
        <v>0</v>
      </c>
      <c r="S15462" s="334">
        <v>0</v>
      </c>
      <c r="T15462" s="334">
        <v>0</v>
      </c>
      <c r="U15462" s="334">
        <v>0.2</v>
      </c>
      <c r="V15462" s="334">
        <v>0.3</v>
      </c>
      <c r="W15462" s="334">
        <v>0</v>
      </c>
      <c r="X15462" s="334">
        <v>0</v>
      </c>
      <c r="Y15462" s="334">
        <v>0.2</v>
      </c>
      <c r="Z15462" s="334">
        <v>0.3</v>
      </c>
      <c r="AA15462" s="334">
        <v>0.2</v>
      </c>
      <c r="AB15462" s="334">
        <v>0.3</v>
      </c>
      <c r="AD15462" s="334">
        <v>1.8</v>
      </c>
      <c r="AE15462" s="334">
        <f t="shared" si="2417"/>
        <v>1.8</v>
      </c>
      <c r="AF15462" s="334">
        <f t="shared" si="2418"/>
        <v>1.8</v>
      </c>
      <c r="AG15462" s="340">
        <f t="shared" si="2419"/>
        <v>0</v>
      </c>
      <c r="AI15462" s="340">
        <f t="shared" si="2422"/>
        <v>0</v>
      </c>
      <c r="AJ15462" s="340">
        <f t="shared" si="2422"/>
        <v>0</v>
      </c>
      <c r="AK15462" s="340">
        <f t="shared" si="2422"/>
        <v>0</v>
      </c>
      <c r="AL15462" s="340">
        <f t="shared" si="2422"/>
        <v>0</v>
      </c>
      <c r="AM15462" s="340">
        <f t="shared" si="2422"/>
        <v>0</v>
      </c>
    </row>
    <row r="15463" spans="1:39" x14ac:dyDescent="0.35">
      <c r="A15463" s="337">
        <v>37376</v>
      </c>
      <c r="B15463" s="338">
        <f t="shared" si="2414"/>
        <v>2002</v>
      </c>
      <c r="C15463" s="338">
        <f t="shared" si="2415"/>
        <v>4</v>
      </c>
      <c r="D15463" s="338">
        <f t="shared" si="2416"/>
        <v>30</v>
      </c>
      <c r="E15463" s="334">
        <v>0.2</v>
      </c>
      <c r="F15463" s="334">
        <v>0.2</v>
      </c>
      <c r="G15463" s="334">
        <v>0.1</v>
      </c>
      <c r="H15463" s="334">
        <v>0.2</v>
      </c>
      <c r="I15463" s="334">
        <v>0.2</v>
      </c>
      <c r="J15463" s="334">
        <v>0.2</v>
      </c>
      <c r="K15463" s="334">
        <v>0.1</v>
      </c>
      <c r="L15463" s="334">
        <v>0.2</v>
      </c>
      <c r="M15463" s="334">
        <v>0.2</v>
      </c>
      <c r="N15463" s="334">
        <v>0.2</v>
      </c>
      <c r="O15463" s="334">
        <v>0.1</v>
      </c>
      <c r="P15463" s="334">
        <v>0.2</v>
      </c>
      <c r="Q15463" s="334">
        <v>0.2</v>
      </c>
      <c r="R15463" s="334">
        <v>0.2</v>
      </c>
      <c r="S15463" s="334">
        <v>0</v>
      </c>
      <c r="T15463" s="334">
        <v>0</v>
      </c>
      <c r="U15463" s="334">
        <v>0.1</v>
      </c>
      <c r="V15463" s="334">
        <v>0.2</v>
      </c>
      <c r="W15463" s="334">
        <v>0</v>
      </c>
      <c r="X15463" s="334">
        <v>0</v>
      </c>
      <c r="Y15463" s="334">
        <v>0</v>
      </c>
      <c r="Z15463" s="334">
        <v>0</v>
      </c>
      <c r="AA15463" s="334">
        <v>0</v>
      </c>
      <c r="AB15463" s="334">
        <v>0.2</v>
      </c>
      <c r="AD15463" s="334">
        <v>3</v>
      </c>
      <c r="AE15463" s="334">
        <f t="shared" si="2417"/>
        <v>3</v>
      </c>
      <c r="AF15463" s="334">
        <f t="shared" si="2418"/>
        <v>3.0000000000000009</v>
      </c>
      <c r="AG15463" s="340">
        <f t="shared" si="2419"/>
        <v>8.8817841970012523E-16</v>
      </c>
      <c r="AI15463" s="340">
        <f t="shared" si="2422"/>
        <v>0</v>
      </c>
      <c r="AJ15463" s="340">
        <f t="shared" si="2422"/>
        <v>0</v>
      </c>
      <c r="AK15463" s="340">
        <f t="shared" si="2422"/>
        <v>0</v>
      </c>
      <c r="AL15463" s="340">
        <f t="shared" si="2422"/>
        <v>0</v>
      </c>
      <c r="AM15463" s="340">
        <f t="shared" si="2422"/>
        <v>0</v>
      </c>
    </row>
    <row r="15464" spans="1:39" x14ac:dyDescent="0.35">
      <c r="A15464" s="337">
        <v>37377</v>
      </c>
      <c r="B15464" s="338">
        <f t="shared" si="2414"/>
        <v>2002</v>
      </c>
      <c r="C15464" s="338">
        <f t="shared" si="2415"/>
        <v>5</v>
      </c>
      <c r="D15464" s="338">
        <f t="shared" si="2416"/>
        <v>1</v>
      </c>
      <c r="E15464" s="334">
        <v>0</v>
      </c>
      <c r="F15464" s="334">
        <v>0</v>
      </c>
      <c r="G15464" s="334">
        <v>0</v>
      </c>
      <c r="H15464" s="334">
        <v>0</v>
      </c>
      <c r="I15464" s="334">
        <v>0</v>
      </c>
      <c r="J15464" s="334">
        <v>0</v>
      </c>
      <c r="K15464" s="334">
        <v>0</v>
      </c>
      <c r="L15464" s="334">
        <v>0</v>
      </c>
      <c r="M15464" s="334">
        <v>0</v>
      </c>
      <c r="N15464" s="334">
        <v>0</v>
      </c>
      <c r="O15464" s="334">
        <v>0</v>
      </c>
      <c r="P15464" s="334">
        <v>0</v>
      </c>
      <c r="Q15464" s="334">
        <v>0</v>
      </c>
      <c r="R15464" s="334">
        <v>0</v>
      </c>
      <c r="S15464" s="334">
        <v>0</v>
      </c>
      <c r="T15464" s="334">
        <v>0</v>
      </c>
      <c r="U15464" s="334">
        <v>0</v>
      </c>
      <c r="V15464" s="334">
        <v>0</v>
      </c>
      <c r="W15464" s="334">
        <v>0</v>
      </c>
      <c r="X15464" s="334">
        <v>0</v>
      </c>
      <c r="Y15464" s="334">
        <v>0</v>
      </c>
      <c r="Z15464" s="334">
        <v>0</v>
      </c>
      <c r="AA15464" s="334">
        <v>0</v>
      </c>
      <c r="AB15464" s="334">
        <v>0</v>
      </c>
      <c r="AD15464" s="334">
        <v>0</v>
      </c>
      <c r="AE15464" s="334">
        <f t="shared" si="2417"/>
        <v>0</v>
      </c>
      <c r="AF15464" s="334">
        <f t="shared" si="2418"/>
        <v>0</v>
      </c>
      <c r="AG15464" s="340">
        <f t="shared" si="2419"/>
        <v>0</v>
      </c>
      <c r="AI15464" s="340">
        <f t="shared" si="2422"/>
        <v>0</v>
      </c>
      <c r="AJ15464" s="340">
        <f t="shared" si="2422"/>
        <v>0</v>
      </c>
      <c r="AK15464" s="340">
        <f t="shared" si="2422"/>
        <v>0</v>
      </c>
      <c r="AL15464" s="340">
        <f t="shared" si="2422"/>
        <v>0</v>
      </c>
      <c r="AM15464" s="340">
        <f t="shared" si="2422"/>
        <v>0</v>
      </c>
    </row>
    <row r="15465" spans="1:39" x14ac:dyDescent="0.35">
      <c r="A15465" s="337">
        <v>37378</v>
      </c>
      <c r="B15465" s="338">
        <f t="shared" si="2414"/>
        <v>2002</v>
      </c>
      <c r="C15465" s="338">
        <f t="shared" si="2415"/>
        <v>5</v>
      </c>
      <c r="D15465" s="338">
        <f t="shared" si="2416"/>
        <v>2</v>
      </c>
      <c r="E15465" s="334">
        <v>0</v>
      </c>
      <c r="F15465" s="334">
        <v>0</v>
      </c>
      <c r="G15465" s="334">
        <v>0</v>
      </c>
      <c r="H15465" s="334">
        <v>0</v>
      </c>
      <c r="I15465" s="334">
        <v>0</v>
      </c>
      <c r="J15465" s="334">
        <v>0</v>
      </c>
      <c r="K15465" s="334">
        <v>0</v>
      </c>
      <c r="L15465" s="334">
        <v>0</v>
      </c>
      <c r="M15465" s="334">
        <v>0</v>
      </c>
      <c r="N15465" s="334">
        <v>0</v>
      </c>
      <c r="O15465" s="334">
        <v>0</v>
      </c>
      <c r="P15465" s="334">
        <v>0</v>
      </c>
      <c r="Q15465" s="334">
        <v>0</v>
      </c>
      <c r="R15465" s="334">
        <v>0</v>
      </c>
      <c r="S15465" s="334">
        <v>0</v>
      </c>
      <c r="T15465" s="334">
        <v>0</v>
      </c>
      <c r="U15465" s="334">
        <v>0</v>
      </c>
      <c r="V15465" s="334">
        <v>0</v>
      </c>
      <c r="W15465" s="334">
        <v>0.3</v>
      </c>
      <c r="X15465" s="334">
        <v>0</v>
      </c>
      <c r="Y15465" s="334">
        <v>0.5</v>
      </c>
      <c r="Z15465" s="334">
        <v>0.5</v>
      </c>
      <c r="AA15465" s="334">
        <v>0.4</v>
      </c>
      <c r="AB15465" s="334">
        <v>0.5</v>
      </c>
      <c r="AD15465" s="334">
        <v>2.2000000000000002</v>
      </c>
      <c r="AE15465" s="334">
        <f t="shared" si="2417"/>
        <v>2.2000000000000002</v>
      </c>
      <c r="AF15465" s="334">
        <f t="shared" si="2418"/>
        <v>2.2000000000000002</v>
      </c>
      <c r="AG15465" s="340">
        <f t="shared" si="2419"/>
        <v>0</v>
      </c>
      <c r="AI15465" s="340">
        <f t="shared" si="2422"/>
        <v>2.2000000000000002</v>
      </c>
      <c r="AJ15465" s="340">
        <f t="shared" si="2422"/>
        <v>0</v>
      </c>
      <c r="AK15465" s="340">
        <f t="shared" si="2422"/>
        <v>0</v>
      </c>
      <c r="AL15465" s="340">
        <f t="shared" si="2422"/>
        <v>0</v>
      </c>
      <c r="AM15465" s="340">
        <f t="shared" si="2422"/>
        <v>0</v>
      </c>
    </row>
    <row r="15466" spans="1:39" x14ac:dyDescent="0.35">
      <c r="A15466" s="337">
        <v>37379</v>
      </c>
      <c r="B15466" s="338">
        <f t="shared" si="2414"/>
        <v>2002</v>
      </c>
      <c r="C15466" s="338">
        <f t="shared" si="2415"/>
        <v>5</v>
      </c>
      <c r="D15466" s="338">
        <f t="shared" si="2416"/>
        <v>3</v>
      </c>
      <c r="E15466" s="334">
        <v>0.1</v>
      </c>
      <c r="F15466" s="334">
        <v>0.1</v>
      </c>
      <c r="G15466" s="334">
        <v>0</v>
      </c>
      <c r="H15466" s="334">
        <v>0.1</v>
      </c>
      <c r="I15466" s="334">
        <v>0.1</v>
      </c>
      <c r="J15466" s="334">
        <v>0</v>
      </c>
      <c r="K15466" s="334">
        <v>0</v>
      </c>
      <c r="L15466" s="334">
        <v>0</v>
      </c>
      <c r="M15466" s="334">
        <v>0</v>
      </c>
      <c r="N15466" s="334">
        <v>0</v>
      </c>
      <c r="O15466" s="334">
        <v>0</v>
      </c>
      <c r="P15466" s="334">
        <v>0</v>
      </c>
      <c r="Q15466" s="334">
        <v>0</v>
      </c>
      <c r="R15466" s="334">
        <v>0</v>
      </c>
      <c r="S15466" s="334">
        <v>0.1</v>
      </c>
      <c r="T15466" s="334">
        <v>0</v>
      </c>
      <c r="U15466" s="334">
        <v>0.1</v>
      </c>
      <c r="V15466" s="334">
        <v>0</v>
      </c>
      <c r="W15466" s="334">
        <v>0</v>
      </c>
      <c r="X15466" s="334">
        <v>0</v>
      </c>
      <c r="Y15466" s="334">
        <v>0</v>
      </c>
      <c r="Z15466" s="334">
        <v>0</v>
      </c>
      <c r="AA15466" s="334">
        <v>0</v>
      </c>
      <c r="AB15466" s="334">
        <v>0</v>
      </c>
      <c r="AD15466" s="334">
        <v>0.6</v>
      </c>
      <c r="AE15466" s="334">
        <f t="shared" si="2417"/>
        <v>0.6</v>
      </c>
      <c r="AF15466" s="334">
        <f t="shared" si="2418"/>
        <v>0.6</v>
      </c>
      <c r="AG15466" s="340">
        <f t="shared" si="2419"/>
        <v>0</v>
      </c>
      <c r="AI15466" s="340">
        <f t="shared" si="2422"/>
        <v>0.6</v>
      </c>
      <c r="AJ15466" s="340">
        <f t="shared" si="2422"/>
        <v>0</v>
      </c>
      <c r="AK15466" s="340">
        <f t="shared" si="2422"/>
        <v>0</v>
      </c>
      <c r="AL15466" s="340">
        <f t="shared" si="2422"/>
        <v>0</v>
      </c>
      <c r="AM15466" s="340">
        <f t="shared" si="2422"/>
        <v>0</v>
      </c>
    </row>
    <row r="15467" spans="1:39" x14ac:dyDescent="0.35">
      <c r="A15467" s="337">
        <v>37380</v>
      </c>
      <c r="B15467" s="338">
        <f t="shared" si="2414"/>
        <v>2002</v>
      </c>
      <c r="C15467" s="338">
        <f t="shared" si="2415"/>
        <v>5</v>
      </c>
      <c r="D15467" s="338">
        <f t="shared" si="2416"/>
        <v>4</v>
      </c>
      <c r="E15467" s="334">
        <v>0</v>
      </c>
      <c r="F15467" s="334">
        <v>0</v>
      </c>
      <c r="G15467" s="334">
        <v>0</v>
      </c>
      <c r="H15467" s="334">
        <v>0</v>
      </c>
      <c r="I15467" s="334">
        <v>0</v>
      </c>
      <c r="J15467" s="334">
        <v>0</v>
      </c>
      <c r="K15467" s="334">
        <v>0</v>
      </c>
      <c r="L15467" s="334">
        <v>0</v>
      </c>
      <c r="M15467" s="334">
        <v>0</v>
      </c>
      <c r="N15467" s="334">
        <v>0</v>
      </c>
      <c r="O15467" s="334">
        <v>0</v>
      </c>
      <c r="P15467" s="334">
        <v>0</v>
      </c>
      <c r="Q15467" s="334">
        <v>0</v>
      </c>
      <c r="R15467" s="334">
        <v>0</v>
      </c>
      <c r="S15467" s="334">
        <v>0</v>
      </c>
      <c r="T15467" s="334">
        <v>0</v>
      </c>
      <c r="U15467" s="334">
        <v>0</v>
      </c>
      <c r="V15467" s="334">
        <v>0</v>
      </c>
      <c r="W15467" s="334">
        <v>0</v>
      </c>
      <c r="X15467" s="334">
        <v>0</v>
      </c>
      <c r="Y15467" s="334">
        <v>0</v>
      </c>
      <c r="Z15467" s="334">
        <v>0</v>
      </c>
      <c r="AA15467" s="334">
        <v>0</v>
      </c>
      <c r="AB15467" s="334">
        <v>0</v>
      </c>
      <c r="AD15467" s="334">
        <v>0</v>
      </c>
      <c r="AE15467" s="334">
        <f t="shared" si="2417"/>
        <v>0</v>
      </c>
      <c r="AF15467" s="334">
        <f t="shared" si="2418"/>
        <v>0</v>
      </c>
      <c r="AG15467" s="340">
        <f t="shared" si="2419"/>
        <v>0</v>
      </c>
      <c r="AI15467" s="340">
        <f t="shared" si="2422"/>
        <v>0</v>
      </c>
      <c r="AJ15467" s="340">
        <f t="shared" si="2422"/>
        <v>0</v>
      </c>
      <c r="AK15467" s="340">
        <f t="shared" si="2422"/>
        <v>0</v>
      </c>
      <c r="AL15467" s="340">
        <f t="shared" si="2422"/>
        <v>0</v>
      </c>
      <c r="AM15467" s="340">
        <f t="shared" si="2422"/>
        <v>0</v>
      </c>
    </row>
    <row r="15468" spans="1:39" x14ac:dyDescent="0.35">
      <c r="A15468" s="337">
        <v>37381</v>
      </c>
      <c r="B15468" s="338">
        <f t="shared" si="2414"/>
        <v>2002</v>
      </c>
      <c r="C15468" s="338">
        <f t="shared" si="2415"/>
        <v>5</v>
      </c>
      <c r="D15468" s="338">
        <f t="shared" si="2416"/>
        <v>5</v>
      </c>
      <c r="E15468" s="334">
        <v>0.2</v>
      </c>
      <c r="F15468" s="334">
        <v>0</v>
      </c>
      <c r="G15468" s="334">
        <v>0</v>
      </c>
      <c r="H15468" s="334">
        <v>0.3</v>
      </c>
      <c r="I15468" s="334">
        <v>0.2</v>
      </c>
      <c r="J15468" s="334">
        <v>0.3</v>
      </c>
      <c r="K15468" s="334">
        <v>0.2</v>
      </c>
      <c r="L15468" s="334">
        <v>0.2</v>
      </c>
      <c r="M15468" s="334">
        <v>0.3</v>
      </c>
      <c r="N15468" s="334">
        <v>0.2</v>
      </c>
      <c r="O15468" s="334">
        <v>0.2</v>
      </c>
      <c r="P15468" s="334">
        <v>0.3</v>
      </c>
      <c r="Q15468" s="334">
        <v>0.2</v>
      </c>
      <c r="R15468" s="334">
        <v>0.3</v>
      </c>
      <c r="S15468" s="334">
        <v>0.2</v>
      </c>
      <c r="T15468" s="334">
        <v>0.2</v>
      </c>
      <c r="U15468" s="334">
        <v>0.3</v>
      </c>
      <c r="V15468" s="334">
        <v>0.4</v>
      </c>
      <c r="W15468" s="334">
        <v>0.3</v>
      </c>
      <c r="X15468" s="334">
        <v>0.2</v>
      </c>
      <c r="Y15468" s="334">
        <v>0.2</v>
      </c>
      <c r="Z15468" s="334">
        <v>0.5</v>
      </c>
      <c r="AA15468" s="334">
        <v>0.3</v>
      </c>
      <c r="AB15468" s="334">
        <v>0.2</v>
      </c>
      <c r="AD15468" s="334">
        <v>5.7</v>
      </c>
      <c r="AE15468" s="334">
        <f t="shared" si="2417"/>
        <v>5.7</v>
      </c>
      <c r="AF15468" s="334">
        <f t="shared" si="2418"/>
        <v>5.7</v>
      </c>
      <c r="AG15468" s="340">
        <f t="shared" si="2419"/>
        <v>0</v>
      </c>
      <c r="AI15468" s="340">
        <f t="shared" si="2422"/>
        <v>5.7</v>
      </c>
      <c r="AJ15468" s="340">
        <f t="shared" si="2422"/>
        <v>0</v>
      </c>
      <c r="AK15468" s="340">
        <f t="shared" si="2422"/>
        <v>0</v>
      </c>
      <c r="AL15468" s="340">
        <f t="shared" si="2422"/>
        <v>0</v>
      </c>
      <c r="AM15468" s="340">
        <f t="shared" si="2422"/>
        <v>0</v>
      </c>
    </row>
    <row r="15469" spans="1:39" x14ac:dyDescent="0.35">
      <c r="A15469" s="337">
        <v>37382</v>
      </c>
      <c r="B15469" s="338">
        <f t="shared" si="2414"/>
        <v>2002</v>
      </c>
      <c r="C15469" s="338">
        <f t="shared" si="2415"/>
        <v>5</v>
      </c>
      <c r="D15469" s="338">
        <f t="shared" si="2416"/>
        <v>6</v>
      </c>
      <c r="E15469" s="334">
        <v>0.8</v>
      </c>
      <c r="F15469" s="334">
        <v>0.5</v>
      </c>
      <c r="G15469" s="334">
        <v>0.2</v>
      </c>
      <c r="H15469" s="334">
        <v>0.3</v>
      </c>
      <c r="I15469" s="334">
        <v>0.3</v>
      </c>
      <c r="J15469" s="334">
        <v>0.5</v>
      </c>
      <c r="K15469" s="334">
        <v>0.5</v>
      </c>
      <c r="L15469" s="334">
        <v>0.5</v>
      </c>
      <c r="M15469" s="334">
        <v>0.5</v>
      </c>
      <c r="N15469" s="334">
        <v>0.8</v>
      </c>
      <c r="O15469" s="334">
        <v>0.5</v>
      </c>
      <c r="P15469" s="334">
        <v>0.5</v>
      </c>
      <c r="Q15469" s="334">
        <v>0.5</v>
      </c>
      <c r="R15469" s="334">
        <v>0.3</v>
      </c>
      <c r="S15469" s="334">
        <v>0.2</v>
      </c>
      <c r="T15469" s="334">
        <v>0.3</v>
      </c>
      <c r="U15469" s="334">
        <v>0.3</v>
      </c>
      <c r="V15469" s="334">
        <v>0.2</v>
      </c>
      <c r="W15469" s="334">
        <v>0.3</v>
      </c>
      <c r="X15469" s="334">
        <v>0.2</v>
      </c>
      <c r="Y15469" s="334">
        <v>0.3</v>
      </c>
      <c r="Z15469" s="334">
        <v>0.2</v>
      </c>
      <c r="AA15469" s="334">
        <v>0.3</v>
      </c>
      <c r="AB15469" s="334">
        <v>0</v>
      </c>
      <c r="AD15469" s="334">
        <v>9</v>
      </c>
      <c r="AE15469" s="334">
        <f t="shared" si="2417"/>
        <v>9</v>
      </c>
      <c r="AF15469" s="334">
        <f t="shared" si="2418"/>
        <v>9</v>
      </c>
      <c r="AG15469" s="340">
        <f t="shared" si="2419"/>
        <v>0</v>
      </c>
      <c r="AI15469" s="340">
        <f t="shared" si="2422"/>
        <v>9</v>
      </c>
      <c r="AJ15469" s="340">
        <f t="shared" si="2422"/>
        <v>0</v>
      </c>
      <c r="AK15469" s="340">
        <f t="shared" si="2422"/>
        <v>0</v>
      </c>
      <c r="AL15469" s="340">
        <f t="shared" si="2422"/>
        <v>0</v>
      </c>
      <c r="AM15469" s="340">
        <f t="shared" si="2422"/>
        <v>0</v>
      </c>
    </row>
    <row r="15470" spans="1:39" x14ac:dyDescent="0.35">
      <c r="A15470" s="337">
        <v>37383</v>
      </c>
      <c r="B15470" s="338">
        <f t="shared" si="2414"/>
        <v>2002</v>
      </c>
      <c r="C15470" s="338">
        <f t="shared" si="2415"/>
        <v>5</v>
      </c>
      <c r="D15470" s="338">
        <f t="shared" si="2416"/>
        <v>7</v>
      </c>
      <c r="E15470" s="334">
        <v>0</v>
      </c>
      <c r="F15470" s="334">
        <v>0.4</v>
      </c>
      <c r="G15470" s="334">
        <v>0.4</v>
      </c>
      <c r="H15470" s="334">
        <v>0.4</v>
      </c>
      <c r="I15470" s="334">
        <v>0.4</v>
      </c>
      <c r="J15470" s="334">
        <v>0.4</v>
      </c>
      <c r="K15470" s="334">
        <v>0</v>
      </c>
      <c r="L15470" s="334">
        <v>0</v>
      </c>
      <c r="M15470" s="334">
        <v>0</v>
      </c>
      <c r="N15470" s="334">
        <v>0</v>
      </c>
      <c r="O15470" s="334">
        <v>0</v>
      </c>
      <c r="P15470" s="334">
        <v>0</v>
      </c>
      <c r="Q15470" s="334">
        <v>0</v>
      </c>
      <c r="R15470" s="334">
        <v>0</v>
      </c>
      <c r="S15470" s="334">
        <v>0</v>
      </c>
      <c r="T15470" s="334">
        <v>0</v>
      </c>
      <c r="U15470" s="334">
        <v>0</v>
      </c>
      <c r="V15470" s="334">
        <v>0</v>
      </c>
      <c r="W15470" s="334">
        <v>0</v>
      </c>
      <c r="X15470" s="334">
        <v>0</v>
      </c>
      <c r="Y15470" s="334">
        <v>0</v>
      </c>
      <c r="Z15470" s="334">
        <v>0</v>
      </c>
      <c r="AA15470" s="334">
        <v>0</v>
      </c>
      <c r="AB15470" s="334">
        <v>0</v>
      </c>
      <c r="AD15470" s="334">
        <v>2</v>
      </c>
      <c r="AE15470" s="334">
        <f t="shared" si="2417"/>
        <v>2</v>
      </c>
      <c r="AF15470" s="334">
        <f t="shared" si="2418"/>
        <v>2</v>
      </c>
      <c r="AG15470" s="340">
        <f t="shared" si="2419"/>
        <v>0</v>
      </c>
      <c r="AI15470" s="340">
        <f t="shared" si="2422"/>
        <v>2</v>
      </c>
      <c r="AJ15470" s="340">
        <f t="shared" si="2422"/>
        <v>0</v>
      </c>
      <c r="AK15470" s="340">
        <f t="shared" si="2422"/>
        <v>0</v>
      </c>
      <c r="AL15470" s="340">
        <f t="shared" si="2422"/>
        <v>0</v>
      </c>
      <c r="AM15470" s="340">
        <f t="shared" si="2422"/>
        <v>0</v>
      </c>
    </row>
    <row r="15471" spans="1:39" x14ac:dyDescent="0.35">
      <c r="A15471" s="337">
        <v>37384</v>
      </c>
      <c r="B15471" s="338">
        <f t="shared" si="2414"/>
        <v>2002</v>
      </c>
      <c r="C15471" s="338">
        <f t="shared" si="2415"/>
        <v>5</v>
      </c>
      <c r="D15471" s="338">
        <f t="shared" si="2416"/>
        <v>8</v>
      </c>
      <c r="E15471" s="334">
        <v>0</v>
      </c>
      <c r="F15471" s="334">
        <v>0</v>
      </c>
      <c r="G15471" s="334">
        <v>0</v>
      </c>
      <c r="H15471" s="334">
        <v>0</v>
      </c>
      <c r="I15471" s="334">
        <v>0</v>
      </c>
      <c r="J15471" s="334">
        <v>0</v>
      </c>
      <c r="K15471" s="334">
        <v>0</v>
      </c>
      <c r="L15471" s="334">
        <v>0</v>
      </c>
      <c r="M15471" s="334">
        <v>0</v>
      </c>
      <c r="N15471" s="334">
        <v>0</v>
      </c>
      <c r="O15471" s="334">
        <v>0</v>
      </c>
      <c r="P15471" s="334">
        <v>0</v>
      </c>
      <c r="Q15471" s="334">
        <v>0</v>
      </c>
      <c r="R15471" s="334">
        <v>0</v>
      </c>
      <c r="S15471" s="334">
        <v>0</v>
      </c>
      <c r="T15471" s="334">
        <v>0</v>
      </c>
      <c r="U15471" s="334">
        <v>0</v>
      </c>
      <c r="V15471" s="334">
        <v>0</v>
      </c>
      <c r="W15471" s="334">
        <v>0</v>
      </c>
      <c r="X15471" s="334">
        <v>0</v>
      </c>
      <c r="Y15471" s="334">
        <v>0</v>
      </c>
      <c r="Z15471" s="334">
        <v>0</v>
      </c>
      <c r="AA15471" s="334">
        <v>0</v>
      </c>
      <c r="AB15471" s="334">
        <v>0</v>
      </c>
      <c r="AD15471" s="334">
        <v>0</v>
      </c>
      <c r="AE15471" s="334">
        <f t="shared" si="2417"/>
        <v>0</v>
      </c>
      <c r="AF15471" s="334">
        <f t="shared" si="2418"/>
        <v>0</v>
      </c>
      <c r="AG15471" s="340">
        <f t="shared" si="2419"/>
        <v>0</v>
      </c>
      <c r="AI15471" s="340">
        <f t="shared" si="2422"/>
        <v>0</v>
      </c>
      <c r="AJ15471" s="340">
        <f t="shared" si="2422"/>
        <v>0</v>
      </c>
      <c r="AK15471" s="340">
        <f t="shared" si="2422"/>
        <v>0</v>
      </c>
      <c r="AL15471" s="340">
        <f t="shared" si="2422"/>
        <v>0</v>
      </c>
      <c r="AM15471" s="340">
        <f t="shared" si="2422"/>
        <v>0</v>
      </c>
    </row>
    <row r="15472" spans="1:39" x14ac:dyDescent="0.35">
      <c r="A15472" s="337">
        <v>37385</v>
      </c>
      <c r="B15472" s="338">
        <f t="shared" si="2414"/>
        <v>2002</v>
      </c>
      <c r="C15472" s="338">
        <f t="shared" si="2415"/>
        <v>5</v>
      </c>
      <c r="D15472" s="338">
        <f t="shared" si="2416"/>
        <v>9</v>
      </c>
      <c r="E15472" s="334">
        <v>0</v>
      </c>
      <c r="F15472" s="334">
        <v>0</v>
      </c>
      <c r="G15472" s="334">
        <v>0</v>
      </c>
      <c r="H15472" s="334">
        <v>0</v>
      </c>
      <c r="I15472" s="334">
        <v>0</v>
      </c>
      <c r="J15472" s="334">
        <v>0</v>
      </c>
      <c r="K15472" s="334">
        <v>0</v>
      </c>
      <c r="L15472" s="334">
        <v>0</v>
      </c>
      <c r="M15472" s="334">
        <v>0</v>
      </c>
      <c r="N15472" s="334">
        <v>0</v>
      </c>
      <c r="O15472" s="334">
        <v>0</v>
      </c>
      <c r="P15472" s="334">
        <v>0</v>
      </c>
      <c r="Q15472" s="334">
        <v>0</v>
      </c>
      <c r="R15472" s="334">
        <v>0</v>
      </c>
      <c r="S15472" s="334">
        <v>0</v>
      </c>
      <c r="T15472" s="334">
        <v>0</v>
      </c>
      <c r="U15472" s="334">
        <v>0</v>
      </c>
      <c r="V15472" s="334">
        <v>0</v>
      </c>
      <c r="W15472" s="334">
        <v>0</v>
      </c>
      <c r="X15472" s="334">
        <v>0</v>
      </c>
      <c r="Y15472" s="334">
        <v>0</v>
      </c>
      <c r="Z15472" s="334">
        <v>0</v>
      </c>
      <c r="AA15472" s="334">
        <v>0</v>
      </c>
      <c r="AB15472" s="334">
        <v>0</v>
      </c>
      <c r="AD15472" s="334">
        <v>0</v>
      </c>
      <c r="AE15472" s="334">
        <f t="shared" si="2417"/>
        <v>0</v>
      </c>
      <c r="AF15472" s="334">
        <f t="shared" si="2418"/>
        <v>0</v>
      </c>
      <c r="AG15472" s="340">
        <f t="shared" si="2419"/>
        <v>0</v>
      </c>
      <c r="AI15472" s="340">
        <f t="shared" si="2422"/>
        <v>0</v>
      </c>
      <c r="AJ15472" s="340">
        <f t="shared" si="2422"/>
        <v>0</v>
      </c>
      <c r="AK15472" s="340">
        <f t="shared" si="2422"/>
        <v>0</v>
      </c>
      <c r="AL15472" s="340">
        <f t="shared" si="2422"/>
        <v>0</v>
      </c>
      <c r="AM15472" s="340">
        <f t="shared" si="2422"/>
        <v>0</v>
      </c>
    </row>
    <row r="15473" spans="1:39" x14ac:dyDescent="0.35">
      <c r="A15473" s="337">
        <v>37386</v>
      </c>
      <c r="B15473" s="338">
        <f t="shared" si="2414"/>
        <v>2002</v>
      </c>
      <c r="C15473" s="338">
        <f t="shared" si="2415"/>
        <v>5</v>
      </c>
      <c r="D15473" s="338">
        <f t="shared" si="2416"/>
        <v>10</v>
      </c>
      <c r="E15473" s="334">
        <v>0</v>
      </c>
      <c r="F15473" s="334">
        <v>0</v>
      </c>
      <c r="G15473" s="334">
        <v>0</v>
      </c>
      <c r="H15473" s="334">
        <v>0</v>
      </c>
      <c r="I15473" s="334">
        <v>0</v>
      </c>
      <c r="J15473" s="334">
        <v>0</v>
      </c>
      <c r="K15473" s="334">
        <v>0</v>
      </c>
      <c r="L15473" s="334">
        <v>0</v>
      </c>
      <c r="M15473" s="334">
        <v>0</v>
      </c>
      <c r="N15473" s="334">
        <v>0</v>
      </c>
      <c r="O15473" s="334">
        <v>0</v>
      </c>
      <c r="P15473" s="334">
        <v>0</v>
      </c>
      <c r="Q15473" s="334">
        <v>0</v>
      </c>
      <c r="R15473" s="334">
        <v>0</v>
      </c>
      <c r="S15473" s="334">
        <v>0</v>
      </c>
      <c r="T15473" s="334">
        <v>0</v>
      </c>
      <c r="U15473" s="334">
        <v>0</v>
      </c>
      <c r="V15473" s="334">
        <v>0</v>
      </c>
      <c r="W15473" s="334">
        <v>0</v>
      </c>
      <c r="X15473" s="334">
        <v>0</v>
      </c>
      <c r="Y15473" s="334">
        <v>0</v>
      </c>
      <c r="Z15473" s="334">
        <v>0</v>
      </c>
      <c r="AA15473" s="334">
        <v>0</v>
      </c>
      <c r="AB15473" s="334">
        <v>0</v>
      </c>
      <c r="AD15473" s="334">
        <v>0</v>
      </c>
      <c r="AE15473" s="334">
        <f t="shared" si="2417"/>
        <v>0</v>
      </c>
      <c r="AF15473" s="334">
        <f t="shared" si="2418"/>
        <v>0</v>
      </c>
      <c r="AG15473" s="340">
        <f t="shared" si="2419"/>
        <v>0</v>
      </c>
      <c r="AI15473" s="340">
        <f t="shared" si="2422"/>
        <v>0</v>
      </c>
      <c r="AJ15473" s="340">
        <f t="shared" si="2422"/>
        <v>0</v>
      </c>
      <c r="AK15473" s="340">
        <f t="shared" si="2422"/>
        <v>0</v>
      </c>
      <c r="AL15473" s="340">
        <f t="shared" si="2422"/>
        <v>0</v>
      </c>
      <c r="AM15473" s="340">
        <f t="shared" si="2422"/>
        <v>0</v>
      </c>
    </row>
    <row r="15474" spans="1:39" x14ac:dyDescent="0.35">
      <c r="A15474" s="337">
        <v>37387</v>
      </c>
      <c r="B15474" s="338">
        <f t="shared" si="2414"/>
        <v>2002</v>
      </c>
      <c r="C15474" s="338">
        <f t="shared" si="2415"/>
        <v>5</v>
      </c>
      <c r="D15474" s="338">
        <f t="shared" si="2416"/>
        <v>11</v>
      </c>
      <c r="E15474" s="334">
        <v>0</v>
      </c>
      <c r="F15474" s="334">
        <v>0</v>
      </c>
      <c r="G15474" s="334">
        <v>0</v>
      </c>
      <c r="H15474" s="334">
        <v>0</v>
      </c>
      <c r="I15474" s="334">
        <v>0</v>
      </c>
      <c r="J15474" s="334">
        <v>0</v>
      </c>
      <c r="K15474" s="334">
        <v>0</v>
      </c>
      <c r="L15474" s="334">
        <v>0</v>
      </c>
      <c r="M15474" s="334">
        <v>0</v>
      </c>
      <c r="N15474" s="334">
        <v>0</v>
      </c>
      <c r="O15474" s="334">
        <v>0</v>
      </c>
      <c r="P15474" s="334">
        <v>0</v>
      </c>
      <c r="Q15474" s="334">
        <v>0</v>
      </c>
      <c r="R15474" s="334">
        <v>0</v>
      </c>
      <c r="S15474" s="334">
        <v>0</v>
      </c>
      <c r="T15474" s="334">
        <v>0</v>
      </c>
      <c r="U15474" s="334">
        <v>0</v>
      </c>
      <c r="V15474" s="334">
        <v>0</v>
      </c>
      <c r="W15474" s="334">
        <v>0</v>
      </c>
      <c r="X15474" s="334">
        <v>0</v>
      </c>
      <c r="Y15474" s="334">
        <v>0</v>
      </c>
      <c r="Z15474" s="334">
        <v>0</v>
      </c>
      <c r="AA15474" s="334">
        <v>0</v>
      </c>
      <c r="AB15474" s="334">
        <v>0</v>
      </c>
      <c r="AD15474" s="334">
        <v>0</v>
      </c>
      <c r="AE15474" s="334">
        <f t="shared" si="2417"/>
        <v>0</v>
      </c>
      <c r="AF15474" s="334">
        <f t="shared" si="2418"/>
        <v>0</v>
      </c>
      <c r="AG15474" s="340">
        <f t="shared" si="2419"/>
        <v>0</v>
      </c>
      <c r="AI15474" s="340">
        <f t="shared" si="2422"/>
        <v>0</v>
      </c>
      <c r="AJ15474" s="340">
        <f t="shared" si="2422"/>
        <v>0</v>
      </c>
      <c r="AK15474" s="340">
        <f t="shared" si="2422"/>
        <v>0</v>
      </c>
      <c r="AL15474" s="340">
        <f t="shared" si="2422"/>
        <v>0</v>
      </c>
      <c r="AM15474" s="340">
        <f t="shared" si="2422"/>
        <v>0</v>
      </c>
    </row>
    <row r="15475" spans="1:39" x14ac:dyDescent="0.35">
      <c r="A15475" s="337">
        <v>37388</v>
      </c>
      <c r="B15475" s="338">
        <f t="shared" si="2414"/>
        <v>2002</v>
      </c>
      <c r="C15475" s="338">
        <f t="shared" si="2415"/>
        <v>5</v>
      </c>
      <c r="D15475" s="338">
        <f t="shared" si="2416"/>
        <v>12</v>
      </c>
      <c r="E15475" s="334">
        <v>0</v>
      </c>
      <c r="F15475" s="334">
        <v>0</v>
      </c>
      <c r="G15475" s="334">
        <v>0</v>
      </c>
      <c r="H15475" s="334">
        <v>0</v>
      </c>
      <c r="I15475" s="334">
        <v>0</v>
      </c>
      <c r="J15475" s="334">
        <v>0</v>
      </c>
      <c r="K15475" s="334">
        <v>0</v>
      </c>
      <c r="L15475" s="334">
        <v>0</v>
      </c>
      <c r="M15475" s="334">
        <v>0</v>
      </c>
      <c r="N15475" s="334">
        <v>0</v>
      </c>
      <c r="O15475" s="334">
        <v>0</v>
      </c>
      <c r="P15475" s="334">
        <v>0</v>
      </c>
      <c r="Q15475" s="334">
        <v>0</v>
      </c>
      <c r="R15475" s="334">
        <v>0</v>
      </c>
      <c r="S15475" s="334">
        <v>0</v>
      </c>
      <c r="T15475" s="334">
        <v>0</v>
      </c>
      <c r="U15475" s="334">
        <v>0</v>
      </c>
      <c r="V15475" s="334">
        <v>0</v>
      </c>
      <c r="W15475" s="334">
        <v>0</v>
      </c>
      <c r="X15475" s="334">
        <v>0</v>
      </c>
      <c r="Y15475" s="334">
        <v>0</v>
      </c>
      <c r="Z15475" s="334">
        <v>0</v>
      </c>
      <c r="AA15475" s="334">
        <v>0</v>
      </c>
      <c r="AB15475" s="334">
        <v>0</v>
      </c>
      <c r="AD15475" s="334">
        <v>0</v>
      </c>
      <c r="AE15475" s="334">
        <f t="shared" si="2417"/>
        <v>0</v>
      </c>
      <c r="AF15475" s="334">
        <f t="shared" si="2418"/>
        <v>0</v>
      </c>
      <c r="AG15475" s="340">
        <f t="shared" si="2419"/>
        <v>0</v>
      </c>
      <c r="AI15475" s="340">
        <f t="shared" si="2422"/>
        <v>0</v>
      </c>
      <c r="AJ15475" s="340">
        <f t="shared" si="2422"/>
        <v>0</v>
      </c>
      <c r="AK15475" s="340">
        <f t="shared" si="2422"/>
        <v>0</v>
      </c>
      <c r="AL15475" s="340">
        <f t="shared" si="2422"/>
        <v>0</v>
      </c>
      <c r="AM15475" s="340">
        <f t="shared" si="2422"/>
        <v>0</v>
      </c>
    </row>
    <row r="15476" spans="1:39" x14ac:dyDescent="0.35">
      <c r="A15476" s="337">
        <v>37389</v>
      </c>
      <c r="B15476" s="338">
        <f t="shared" si="2414"/>
        <v>2002</v>
      </c>
      <c r="C15476" s="338">
        <f t="shared" si="2415"/>
        <v>5</v>
      </c>
      <c r="D15476" s="338">
        <f t="shared" si="2416"/>
        <v>13</v>
      </c>
      <c r="E15476" s="334">
        <v>0</v>
      </c>
      <c r="F15476" s="334">
        <v>0</v>
      </c>
      <c r="G15476" s="334">
        <v>0</v>
      </c>
      <c r="H15476" s="334">
        <v>0</v>
      </c>
      <c r="I15476" s="334">
        <v>0</v>
      </c>
      <c r="J15476" s="334">
        <v>0</v>
      </c>
      <c r="K15476" s="334">
        <v>0</v>
      </c>
      <c r="L15476" s="334">
        <v>0</v>
      </c>
      <c r="M15476" s="334">
        <v>0</v>
      </c>
      <c r="N15476" s="334">
        <v>0</v>
      </c>
      <c r="O15476" s="334">
        <v>0</v>
      </c>
      <c r="P15476" s="334">
        <v>0</v>
      </c>
      <c r="Q15476" s="334">
        <v>0</v>
      </c>
      <c r="R15476" s="334">
        <v>0</v>
      </c>
      <c r="S15476" s="334">
        <v>0</v>
      </c>
      <c r="T15476" s="334">
        <v>0</v>
      </c>
      <c r="U15476" s="334">
        <v>0</v>
      </c>
      <c r="V15476" s="334">
        <v>0</v>
      </c>
      <c r="W15476" s="334">
        <v>0</v>
      </c>
      <c r="X15476" s="334">
        <v>0</v>
      </c>
      <c r="Y15476" s="334">
        <v>0</v>
      </c>
      <c r="Z15476" s="334">
        <v>0</v>
      </c>
      <c r="AA15476" s="334">
        <v>0</v>
      </c>
      <c r="AB15476" s="334">
        <v>0</v>
      </c>
      <c r="AD15476" s="334">
        <v>0</v>
      </c>
      <c r="AE15476" s="334">
        <f t="shared" si="2417"/>
        <v>0</v>
      </c>
      <c r="AF15476" s="334">
        <f t="shared" si="2418"/>
        <v>0</v>
      </c>
      <c r="AG15476" s="340">
        <f t="shared" si="2419"/>
        <v>0</v>
      </c>
      <c r="AI15476" s="340">
        <f t="shared" ref="AI15476:AM15491" si="2423">IF($C15476=AI$1,$AF15476,0)</f>
        <v>0</v>
      </c>
      <c r="AJ15476" s="340">
        <f t="shared" si="2423"/>
        <v>0</v>
      </c>
      <c r="AK15476" s="340">
        <f t="shared" si="2423"/>
        <v>0</v>
      </c>
      <c r="AL15476" s="340">
        <f t="shared" si="2423"/>
        <v>0</v>
      </c>
      <c r="AM15476" s="340">
        <f t="shared" si="2423"/>
        <v>0</v>
      </c>
    </row>
    <row r="15477" spans="1:39" x14ac:dyDescent="0.35">
      <c r="A15477" s="337">
        <v>37390</v>
      </c>
      <c r="B15477" s="338">
        <f t="shared" si="2414"/>
        <v>2002</v>
      </c>
      <c r="C15477" s="338">
        <f t="shared" si="2415"/>
        <v>5</v>
      </c>
      <c r="D15477" s="338">
        <f t="shared" si="2416"/>
        <v>14</v>
      </c>
      <c r="E15477" s="334">
        <v>0</v>
      </c>
      <c r="F15477" s="334">
        <v>0</v>
      </c>
      <c r="G15477" s="334">
        <v>0</v>
      </c>
      <c r="H15477" s="334">
        <v>0</v>
      </c>
      <c r="I15477" s="334">
        <v>0</v>
      </c>
      <c r="J15477" s="334">
        <v>0</v>
      </c>
      <c r="K15477" s="334">
        <v>0</v>
      </c>
      <c r="L15477" s="334">
        <v>0</v>
      </c>
      <c r="M15477" s="334">
        <v>0</v>
      </c>
      <c r="N15477" s="334">
        <v>0</v>
      </c>
      <c r="O15477" s="334">
        <v>0</v>
      </c>
      <c r="P15477" s="334">
        <v>0</v>
      </c>
      <c r="Q15477" s="334">
        <v>0</v>
      </c>
      <c r="R15477" s="334">
        <v>0</v>
      </c>
      <c r="S15477" s="334">
        <v>0</v>
      </c>
      <c r="T15477" s="334">
        <v>0</v>
      </c>
      <c r="U15477" s="334">
        <v>0</v>
      </c>
      <c r="V15477" s="334">
        <v>2.1</v>
      </c>
      <c r="W15477" s="334">
        <v>0.9</v>
      </c>
      <c r="X15477" s="334">
        <v>1.6</v>
      </c>
      <c r="Y15477" s="334">
        <v>0</v>
      </c>
      <c r="Z15477" s="334">
        <v>0</v>
      </c>
      <c r="AA15477" s="334">
        <v>0.2</v>
      </c>
      <c r="AB15477" s="334">
        <v>0</v>
      </c>
      <c r="AD15477" s="334">
        <v>4.8</v>
      </c>
      <c r="AE15477" s="334">
        <f t="shared" si="2417"/>
        <v>4.8</v>
      </c>
      <c r="AF15477" s="334">
        <f t="shared" si="2418"/>
        <v>4.8</v>
      </c>
      <c r="AG15477" s="340">
        <f t="shared" si="2419"/>
        <v>0</v>
      </c>
      <c r="AI15477" s="340">
        <f t="shared" si="2423"/>
        <v>4.8</v>
      </c>
      <c r="AJ15477" s="340">
        <f t="shared" si="2423"/>
        <v>0</v>
      </c>
      <c r="AK15477" s="340">
        <f t="shared" si="2423"/>
        <v>0</v>
      </c>
      <c r="AL15477" s="340">
        <f t="shared" si="2423"/>
        <v>0</v>
      </c>
      <c r="AM15477" s="340">
        <f t="shared" si="2423"/>
        <v>0</v>
      </c>
    </row>
    <row r="15478" spans="1:39" x14ac:dyDescent="0.35">
      <c r="A15478" s="337">
        <v>37391</v>
      </c>
      <c r="B15478" s="338">
        <f t="shared" si="2414"/>
        <v>2002</v>
      </c>
      <c r="C15478" s="338">
        <f t="shared" si="2415"/>
        <v>5</v>
      </c>
      <c r="D15478" s="338">
        <f t="shared" si="2416"/>
        <v>15</v>
      </c>
      <c r="E15478" s="334">
        <v>0</v>
      </c>
      <c r="F15478" s="334">
        <v>0</v>
      </c>
      <c r="G15478" s="334">
        <v>0.4</v>
      </c>
      <c r="H15478" s="334">
        <v>0.4</v>
      </c>
      <c r="I15478" s="334">
        <v>0</v>
      </c>
      <c r="J15478" s="334">
        <v>0</v>
      </c>
      <c r="K15478" s="334">
        <v>0</v>
      </c>
      <c r="L15478" s="334">
        <v>0</v>
      </c>
      <c r="M15478" s="334">
        <v>0</v>
      </c>
      <c r="N15478" s="334">
        <v>0</v>
      </c>
      <c r="O15478" s="334">
        <v>0</v>
      </c>
      <c r="P15478" s="334">
        <v>0</v>
      </c>
      <c r="Q15478" s="334">
        <v>0</v>
      </c>
      <c r="R15478" s="334">
        <v>0</v>
      </c>
      <c r="S15478" s="334">
        <v>0</v>
      </c>
      <c r="T15478" s="334">
        <v>0</v>
      </c>
      <c r="U15478" s="334">
        <v>0</v>
      </c>
      <c r="V15478" s="334">
        <v>0</v>
      </c>
      <c r="W15478" s="334">
        <v>0</v>
      </c>
      <c r="X15478" s="334">
        <v>0</v>
      </c>
      <c r="Y15478" s="334">
        <v>0</v>
      </c>
      <c r="Z15478" s="334">
        <v>0</v>
      </c>
      <c r="AA15478" s="334">
        <v>0</v>
      </c>
      <c r="AB15478" s="334">
        <v>0</v>
      </c>
      <c r="AD15478" s="334">
        <v>0.8</v>
      </c>
      <c r="AE15478" s="334">
        <f t="shared" si="2417"/>
        <v>0.8</v>
      </c>
      <c r="AF15478" s="334">
        <f t="shared" si="2418"/>
        <v>0.8</v>
      </c>
      <c r="AG15478" s="340">
        <f t="shared" si="2419"/>
        <v>0</v>
      </c>
      <c r="AI15478" s="340">
        <f t="shared" si="2423"/>
        <v>0.8</v>
      </c>
      <c r="AJ15478" s="340">
        <f t="shared" si="2423"/>
        <v>0</v>
      </c>
      <c r="AK15478" s="340">
        <f t="shared" si="2423"/>
        <v>0</v>
      </c>
      <c r="AL15478" s="340">
        <f t="shared" si="2423"/>
        <v>0</v>
      </c>
      <c r="AM15478" s="340">
        <f t="shared" si="2423"/>
        <v>0</v>
      </c>
    </row>
    <row r="15479" spans="1:39" x14ac:dyDescent="0.35">
      <c r="A15479" s="337">
        <v>37392</v>
      </c>
      <c r="B15479" s="338">
        <f t="shared" si="2414"/>
        <v>2002</v>
      </c>
      <c r="C15479" s="338">
        <f t="shared" si="2415"/>
        <v>5</v>
      </c>
      <c r="D15479" s="338">
        <f t="shared" si="2416"/>
        <v>16</v>
      </c>
      <c r="E15479" s="334">
        <v>0</v>
      </c>
      <c r="F15479" s="334">
        <v>0</v>
      </c>
      <c r="G15479" s="334">
        <v>0</v>
      </c>
      <c r="H15479" s="334">
        <v>0</v>
      </c>
      <c r="I15479" s="334">
        <v>0</v>
      </c>
      <c r="J15479" s="334">
        <v>0</v>
      </c>
      <c r="K15479" s="334">
        <v>0</v>
      </c>
      <c r="L15479" s="334">
        <v>0</v>
      </c>
      <c r="M15479" s="334">
        <v>0</v>
      </c>
      <c r="N15479" s="334">
        <v>0</v>
      </c>
      <c r="O15479" s="334">
        <v>0</v>
      </c>
      <c r="P15479" s="334">
        <v>0</v>
      </c>
      <c r="Q15479" s="334">
        <v>0</v>
      </c>
      <c r="R15479" s="334">
        <v>0</v>
      </c>
      <c r="S15479" s="334">
        <v>0</v>
      </c>
      <c r="T15479" s="334">
        <v>0</v>
      </c>
      <c r="U15479" s="334">
        <v>0</v>
      </c>
      <c r="V15479" s="334">
        <v>0</v>
      </c>
      <c r="W15479" s="334">
        <v>0</v>
      </c>
      <c r="X15479" s="334">
        <v>0</v>
      </c>
      <c r="Y15479" s="334">
        <v>0</v>
      </c>
      <c r="Z15479" s="334">
        <v>0</v>
      </c>
      <c r="AA15479" s="334">
        <v>0</v>
      </c>
      <c r="AB15479" s="334">
        <v>0</v>
      </c>
      <c r="AD15479" s="334">
        <v>0</v>
      </c>
      <c r="AE15479" s="334">
        <f t="shared" si="2417"/>
        <v>0</v>
      </c>
      <c r="AF15479" s="334">
        <f t="shared" si="2418"/>
        <v>0</v>
      </c>
      <c r="AG15479" s="340">
        <f t="shared" si="2419"/>
        <v>0</v>
      </c>
      <c r="AI15479" s="340">
        <f t="shared" si="2423"/>
        <v>0</v>
      </c>
      <c r="AJ15479" s="340">
        <f t="shared" si="2423"/>
        <v>0</v>
      </c>
      <c r="AK15479" s="340">
        <f t="shared" si="2423"/>
        <v>0</v>
      </c>
      <c r="AL15479" s="340">
        <f t="shared" si="2423"/>
        <v>0</v>
      </c>
      <c r="AM15479" s="340">
        <f t="shared" si="2423"/>
        <v>0</v>
      </c>
    </row>
    <row r="15480" spans="1:39" x14ac:dyDescent="0.35">
      <c r="A15480" s="337">
        <v>37393</v>
      </c>
      <c r="B15480" s="338">
        <f t="shared" si="2414"/>
        <v>2002</v>
      </c>
      <c r="C15480" s="338">
        <f t="shared" si="2415"/>
        <v>5</v>
      </c>
      <c r="D15480" s="338">
        <f t="shared" si="2416"/>
        <v>17</v>
      </c>
      <c r="E15480" s="334">
        <v>0</v>
      </c>
      <c r="F15480" s="334">
        <v>0</v>
      </c>
      <c r="G15480" s="334">
        <v>0</v>
      </c>
      <c r="H15480" s="334">
        <v>0</v>
      </c>
      <c r="I15480" s="334">
        <v>0</v>
      </c>
      <c r="J15480" s="334">
        <v>0</v>
      </c>
      <c r="K15480" s="334">
        <v>0</v>
      </c>
      <c r="L15480" s="334">
        <v>0</v>
      </c>
      <c r="M15480" s="334">
        <v>0</v>
      </c>
      <c r="N15480" s="334">
        <v>0</v>
      </c>
      <c r="O15480" s="334">
        <v>0</v>
      </c>
      <c r="P15480" s="334">
        <v>0</v>
      </c>
      <c r="Q15480" s="334">
        <v>0</v>
      </c>
      <c r="R15480" s="334">
        <v>0.3</v>
      </c>
      <c r="S15480" s="334">
        <v>0</v>
      </c>
      <c r="T15480" s="334">
        <v>0.3</v>
      </c>
      <c r="U15480" s="334">
        <v>0</v>
      </c>
      <c r="V15480" s="334">
        <v>0</v>
      </c>
      <c r="W15480" s="334">
        <v>0</v>
      </c>
      <c r="X15480" s="334">
        <v>0</v>
      </c>
      <c r="Y15480" s="334">
        <v>0</v>
      </c>
      <c r="Z15480" s="334">
        <v>0</v>
      </c>
      <c r="AA15480" s="334">
        <v>0</v>
      </c>
      <c r="AB15480" s="334">
        <v>0</v>
      </c>
      <c r="AD15480" s="334">
        <v>0.6</v>
      </c>
      <c r="AE15480" s="334">
        <f t="shared" si="2417"/>
        <v>0.6</v>
      </c>
      <c r="AF15480" s="334">
        <f t="shared" si="2418"/>
        <v>0.6</v>
      </c>
      <c r="AG15480" s="340">
        <f t="shared" si="2419"/>
        <v>0</v>
      </c>
      <c r="AI15480" s="340">
        <f t="shared" si="2423"/>
        <v>0.6</v>
      </c>
      <c r="AJ15480" s="340">
        <f t="shared" si="2423"/>
        <v>0</v>
      </c>
      <c r="AK15480" s="340">
        <f t="shared" si="2423"/>
        <v>0</v>
      </c>
      <c r="AL15480" s="340">
        <f t="shared" si="2423"/>
        <v>0</v>
      </c>
      <c r="AM15480" s="340">
        <f t="shared" si="2423"/>
        <v>0</v>
      </c>
    </row>
    <row r="15481" spans="1:39" x14ac:dyDescent="0.35">
      <c r="A15481" s="337">
        <v>37394</v>
      </c>
      <c r="B15481" s="338">
        <f t="shared" si="2414"/>
        <v>2002</v>
      </c>
      <c r="C15481" s="338">
        <f t="shared" si="2415"/>
        <v>5</v>
      </c>
      <c r="D15481" s="338">
        <f t="shared" si="2416"/>
        <v>18</v>
      </c>
      <c r="E15481" s="334">
        <v>0</v>
      </c>
      <c r="F15481" s="334">
        <v>0</v>
      </c>
      <c r="G15481" s="334">
        <v>0</v>
      </c>
      <c r="H15481" s="334">
        <v>0</v>
      </c>
      <c r="I15481" s="334">
        <v>0</v>
      </c>
      <c r="J15481" s="334">
        <v>0</v>
      </c>
      <c r="K15481" s="334">
        <v>0</v>
      </c>
      <c r="L15481" s="334">
        <v>0</v>
      </c>
      <c r="M15481" s="334">
        <v>0</v>
      </c>
      <c r="N15481" s="334">
        <v>0</v>
      </c>
      <c r="O15481" s="334">
        <v>0</v>
      </c>
      <c r="P15481" s="334">
        <v>0</v>
      </c>
      <c r="Q15481" s="334">
        <v>0</v>
      </c>
      <c r="R15481" s="334">
        <v>0</v>
      </c>
      <c r="S15481" s="334">
        <v>0</v>
      </c>
      <c r="T15481" s="334">
        <v>0</v>
      </c>
      <c r="U15481" s="334">
        <v>0</v>
      </c>
      <c r="V15481" s="334">
        <v>0</v>
      </c>
      <c r="W15481" s="334">
        <v>0</v>
      </c>
      <c r="X15481" s="334">
        <v>0</v>
      </c>
      <c r="Y15481" s="334">
        <v>0.6</v>
      </c>
      <c r="Z15481" s="334">
        <v>0</v>
      </c>
      <c r="AA15481" s="334">
        <v>0</v>
      </c>
      <c r="AB15481" s="334">
        <v>0</v>
      </c>
      <c r="AD15481" s="334">
        <v>0.6</v>
      </c>
      <c r="AE15481" s="334">
        <f t="shared" si="2417"/>
        <v>0.6</v>
      </c>
      <c r="AF15481" s="334">
        <f t="shared" si="2418"/>
        <v>0.6</v>
      </c>
      <c r="AG15481" s="340">
        <f t="shared" si="2419"/>
        <v>0</v>
      </c>
      <c r="AI15481" s="340">
        <f t="shared" si="2423"/>
        <v>0.6</v>
      </c>
      <c r="AJ15481" s="340">
        <f t="shared" si="2423"/>
        <v>0</v>
      </c>
      <c r="AK15481" s="340">
        <f t="shared" si="2423"/>
        <v>0</v>
      </c>
      <c r="AL15481" s="340">
        <f t="shared" si="2423"/>
        <v>0</v>
      </c>
      <c r="AM15481" s="340">
        <f t="shared" si="2423"/>
        <v>0</v>
      </c>
    </row>
    <row r="15482" spans="1:39" x14ac:dyDescent="0.35">
      <c r="A15482" s="337">
        <v>37395</v>
      </c>
      <c r="B15482" s="338">
        <f t="shared" si="2414"/>
        <v>2002</v>
      </c>
      <c r="C15482" s="338">
        <f t="shared" si="2415"/>
        <v>5</v>
      </c>
      <c r="D15482" s="338">
        <f t="shared" si="2416"/>
        <v>19</v>
      </c>
      <c r="E15482" s="334">
        <v>0</v>
      </c>
      <c r="F15482" s="334">
        <v>0</v>
      </c>
      <c r="G15482" s="334">
        <v>0</v>
      </c>
      <c r="H15482" s="334">
        <v>0</v>
      </c>
      <c r="I15482" s="334">
        <v>0</v>
      </c>
      <c r="J15482" s="334">
        <v>0</v>
      </c>
      <c r="K15482" s="334">
        <v>0</v>
      </c>
      <c r="L15482" s="334">
        <v>0.8</v>
      </c>
      <c r="M15482" s="334">
        <v>0</v>
      </c>
      <c r="N15482" s="334">
        <v>0</v>
      </c>
      <c r="O15482" s="334">
        <v>0</v>
      </c>
      <c r="P15482" s="334">
        <v>0</v>
      </c>
      <c r="Q15482" s="334">
        <v>0</v>
      </c>
      <c r="R15482" s="334">
        <v>0</v>
      </c>
      <c r="S15482" s="334">
        <v>0</v>
      </c>
      <c r="T15482" s="334">
        <v>0</v>
      </c>
      <c r="U15482" s="334">
        <v>0</v>
      </c>
      <c r="V15482" s="334">
        <v>0</v>
      </c>
      <c r="W15482" s="334">
        <v>0</v>
      </c>
      <c r="X15482" s="334">
        <v>0</v>
      </c>
      <c r="Y15482" s="334">
        <v>0</v>
      </c>
      <c r="Z15482" s="334">
        <v>0</v>
      </c>
      <c r="AA15482" s="334">
        <v>0</v>
      </c>
      <c r="AB15482" s="334">
        <v>0</v>
      </c>
      <c r="AD15482" s="334">
        <v>0.8</v>
      </c>
      <c r="AE15482" s="334">
        <f t="shared" si="2417"/>
        <v>0.8</v>
      </c>
      <c r="AF15482" s="334">
        <f t="shared" si="2418"/>
        <v>0.8</v>
      </c>
      <c r="AG15482" s="340">
        <f t="shared" si="2419"/>
        <v>0</v>
      </c>
      <c r="AI15482" s="340">
        <f t="shared" si="2423"/>
        <v>0.8</v>
      </c>
      <c r="AJ15482" s="340">
        <f t="shared" si="2423"/>
        <v>0</v>
      </c>
      <c r="AK15482" s="340">
        <f t="shared" si="2423"/>
        <v>0</v>
      </c>
      <c r="AL15482" s="340">
        <f t="shared" si="2423"/>
        <v>0</v>
      </c>
      <c r="AM15482" s="340">
        <f t="shared" si="2423"/>
        <v>0</v>
      </c>
    </row>
    <row r="15483" spans="1:39" x14ac:dyDescent="0.35">
      <c r="A15483" s="337">
        <v>37396</v>
      </c>
      <c r="B15483" s="338">
        <f t="shared" si="2414"/>
        <v>2002</v>
      </c>
      <c r="C15483" s="338">
        <f t="shared" si="2415"/>
        <v>5</v>
      </c>
      <c r="D15483" s="338">
        <f t="shared" si="2416"/>
        <v>20</v>
      </c>
      <c r="E15483" s="334">
        <v>0</v>
      </c>
      <c r="F15483" s="334">
        <v>0</v>
      </c>
      <c r="G15483" s="334">
        <v>0</v>
      </c>
      <c r="H15483" s="334">
        <v>0</v>
      </c>
      <c r="I15483" s="334">
        <v>0</v>
      </c>
      <c r="J15483" s="334">
        <v>0</v>
      </c>
      <c r="K15483" s="334">
        <v>0</v>
      </c>
      <c r="L15483" s="334">
        <v>0</v>
      </c>
      <c r="M15483" s="334">
        <v>0</v>
      </c>
      <c r="N15483" s="334">
        <v>0</v>
      </c>
      <c r="O15483" s="334">
        <v>0</v>
      </c>
      <c r="P15483" s="334">
        <v>0</v>
      </c>
      <c r="Q15483" s="334">
        <v>0</v>
      </c>
      <c r="R15483" s="334">
        <v>0</v>
      </c>
      <c r="S15483" s="334">
        <v>0</v>
      </c>
      <c r="T15483" s="334">
        <v>0</v>
      </c>
      <c r="U15483" s="334">
        <v>0</v>
      </c>
      <c r="V15483" s="334">
        <v>0</v>
      </c>
      <c r="W15483" s="334">
        <v>0</v>
      </c>
      <c r="X15483" s="334">
        <v>0</v>
      </c>
      <c r="Y15483" s="334">
        <v>0</v>
      </c>
      <c r="Z15483" s="334">
        <v>0</v>
      </c>
      <c r="AA15483" s="334">
        <v>0</v>
      </c>
      <c r="AB15483" s="334">
        <v>0</v>
      </c>
      <c r="AD15483" s="334">
        <v>0</v>
      </c>
      <c r="AE15483" s="334">
        <f t="shared" si="2417"/>
        <v>0</v>
      </c>
      <c r="AF15483" s="334">
        <f t="shared" si="2418"/>
        <v>0</v>
      </c>
      <c r="AG15483" s="340">
        <f t="shared" si="2419"/>
        <v>0</v>
      </c>
      <c r="AI15483" s="340">
        <f t="shared" si="2423"/>
        <v>0</v>
      </c>
      <c r="AJ15483" s="340">
        <f t="shared" si="2423"/>
        <v>0</v>
      </c>
      <c r="AK15483" s="340">
        <f t="shared" si="2423"/>
        <v>0</v>
      </c>
      <c r="AL15483" s="340">
        <f t="shared" si="2423"/>
        <v>0</v>
      </c>
      <c r="AM15483" s="340">
        <f t="shared" si="2423"/>
        <v>0</v>
      </c>
    </row>
    <row r="15484" spans="1:39" x14ac:dyDescent="0.35">
      <c r="A15484" s="337">
        <v>37397</v>
      </c>
      <c r="B15484" s="338">
        <f t="shared" si="2414"/>
        <v>2002</v>
      </c>
      <c r="C15484" s="338">
        <f t="shared" si="2415"/>
        <v>5</v>
      </c>
      <c r="D15484" s="338">
        <f t="shared" si="2416"/>
        <v>21</v>
      </c>
      <c r="E15484" s="334">
        <v>0</v>
      </c>
      <c r="F15484" s="334">
        <v>0</v>
      </c>
      <c r="G15484" s="334">
        <v>0</v>
      </c>
      <c r="H15484" s="334">
        <v>0</v>
      </c>
      <c r="I15484" s="334">
        <v>0</v>
      </c>
      <c r="J15484" s="334">
        <v>0</v>
      </c>
      <c r="K15484" s="334">
        <v>0</v>
      </c>
      <c r="L15484" s="334">
        <v>0</v>
      </c>
      <c r="M15484" s="334">
        <v>0</v>
      </c>
      <c r="N15484" s="334">
        <v>0</v>
      </c>
      <c r="O15484" s="334">
        <v>0</v>
      </c>
      <c r="P15484" s="334">
        <v>0</v>
      </c>
      <c r="Q15484" s="334">
        <v>0</v>
      </c>
      <c r="R15484" s="334">
        <v>0</v>
      </c>
      <c r="S15484" s="334">
        <v>0</v>
      </c>
      <c r="T15484" s="334">
        <v>0</v>
      </c>
      <c r="U15484" s="334">
        <v>0</v>
      </c>
      <c r="V15484" s="334">
        <v>0</v>
      </c>
      <c r="W15484" s="334">
        <v>0</v>
      </c>
      <c r="X15484" s="334">
        <v>0</v>
      </c>
      <c r="Y15484" s="334">
        <v>0</v>
      </c>
      <c r="Z15484" s="334">
        <v>0</v>
      </c>
      <c r="AA15484" s="334">
        <v>0</v>
      </c>
      <c r="AB15484" s="334">
        <v>0</v>
      </c>
      <c r="AD15484" s="334">
        <v>0</v>
      </c>
      <c r="AE15484" s="334">
        <f t="shared" si="2417"/>
        <v>0</v>
      </c>
      <c r="AF15484" s="334">
        <f t="shared" si="2418"/>
        <v>0</v>
      </c>
      <c r="AG15484" s="340">
        <f t="shared" si="2419"/>
        <v>0</v>
      </c>
      <c r="AI15484" s="340">
        <f t="shared" si="2423"/>
        <v>0</v>
      </c>
      <c r="AJ15484" s="340">
        <f t="shared" si="2423"/>
        <v>0</v>
      </c>
      <c r="AK15484" s="340">
        <f t="shared" si="2423"/>
        <v>0</v>
      </c>
      <c r="AL15484" s="340">
        <f t="shared" si="2423"/>
        <v>0</v>
      </c>
      <c r="AM15484" s="340">
        <f t="shared" si="2423"/>
        <v>0</v>
      </c>
    </row>
    <row r="15485" spans="1:39" x14ac:dyDescent="0.35">
      <c r="A15485" s="337">
        <v>37398</v>
      </c>
      <c r="B15485" s="338">
        <f t="shared" si="2414"/>
        <v>2002</v>
      </c>
      <c r="C15485" s="338">
        <f t="shared" si="2415"/>
        <v>5</v>
      </c>
      <c r="D15485" s="338">
        <f t="shared" si="2416"/>
        <v>22</v>
      </c>
      <c r="E15485" s="334">
        <v>0.3</v>
      </c>
      <c r="F15485" s="334">
        <v>0.6</v>
      </c>
      <c r="G15485" s="334">
        <v>0.6</v>
      </c>
      <c r="H15485" s="334">
        <v>0.3</v>
      </c>
      <c r="I15485" s="334">
        <v>0.2</v>
      </c>
      <c r="J15485" s="334">
        <v>0.3</v>
      </c>
      <c r="K15485" s="334">
        <v>0.3</v>
      </c>
      <c r="L15485" s="334">
        <v>0.3</v>
      </c>
      <c r="M15485" s="334">
        <v>0.3</v>
      </c>
      <c r="N15485" s="334">
        <v>0</v>
      </c>
      <c r="O15485" s="334">
        <v>0</v>
      </c>
      <c r="P15485" s="334">
        <v>0.3</v>
      </c>
      <c r="Q15485" s="334">
        <v>0.3</v>
      </c>
      <c r="R15485" s="334">
        <v>0</v>
      </c>
      <c r="S15485" s="334">
        <v>0</v>
      </c>
      <c r="T15485" s="334">
        <v>0</v>
      </c>
      <c r="U15485" s="334">
        <v>0</v>
      </c>
      <c r="V15485" s="334">
        <v>0</v>
      </c>
      <c r="W15485" s="334">
        <v>0</v>
      </c>
      <c r="X15485" s="334">
        <v>0</v>
      </c>
      <c r="Y15485" s="334">
        <v>0</v>
      </c>
      <c r="Z15485" s="334">
        <v>0</v>
      </c>
      <c r="AA15485" s="334">
        <v>0</v>
      </c>
      <c r="AB15485" s="334">
        <v>0</v>
      </c>
      <c r="AD15485" s="334">
        <v>3.8</v>
      </c>
      <c r="AE15485" s="334">
        <f t="shared" si="2417"/>
        <v>3.8</v>
      </c>
      <c r="AF15485" s="334">
        <f t="shared" si="2418"/>
        <v>3.7999999999999989</v>
      </c>
      <c r="AG15485" s="340">
        <f t="shared" si="2419"/>
        <v>8.8817841970012523E-16</v>
      </c>
      <c r="AI15485" s="340">
        <f t="shared" si="2423"/>
        <v>3.7999999999999989</v>
      </c>
      <c r="AJ15485" s="340">
        <f t="shared" si="2423"/>
        <v>0</v>
      </c>
      <c r="AK15485" s="340">
        <f t="shared" si="2423"/>
        <v>0</v>
      </c>
      <c r="AL15485" s="340">
        <f t="shared" si="2423"/>
        <v>0</v>
      </c>
      <c r="AM15485" s="340">
        <f t="shared" si="2423"/>
        <v>0</v>
      </c>
    </row>
    <row r="15486" spans="1:39" x14ac:dyDescent="0.35">
      <c r="A15486" s="337">
        <v>37399</v>
      </c>
      <c r="B15486" s="338">
        <f t="shared" si="2414"/>
        <v>2002</v>
      </c>
      <c r="C15486" s="338">
        <f t="shared" si="2415"/>
        <v>5</v>
      </c>
      <c r="D15486" s="338">
        <f t="shared" si="2416"/>
        <v>23</v>
      </c>
      <c r="E15486" s="334">
        <v>0</v>
      </c>
      <c r="F15486" s="334">
        <v>0</v>
      </c>
      <c r="G15486" s="334">
        <v>0</v>
      </c>
      <c r="H15486" s="334">
        <v>0</v>
      </c>
      <c r="I15486" s="334">
        <v>0</v>
      </c>
      <c r="J15486" s="334">
        <v>0</v>
      </c>
      <c r="K15486" s="334">
        <v>0</v>
      </c>
      <c r="L15486" s="334">
        <v>0</v>
      </c>
      <c r="M15486" s="334">
        <v>0</v>
      </c>
      <c r="N15486" s="334">
        <v>0</v>
      </c>
      <c r="O15486" s="334">
        <v>0</v>
      </c>
      <c r="P15486" s="334">
        <v>0</v>
      </c>
      <c r="Q15486" s="334">
        <v>0</v>
      </c>
      <c r="R15486" s="334">
        <v>0</v>
      </c>
      <c r="S15486" s="334">
        <v>0</v>
      </c>
      <c r="T15486" s="334">
        <v>0</v>
      </c>
      <c r="U15486" s="334">
        <v>0</v>
      </c>
      <c r="V15486" s="334">
        <v>0</v>
      </c>
      <c r="W15486" s="334">
        <v>0</v>
      </c>
      <c r="X15486" s="334">
        <v>0</v>
      </c>
      <c r="Y15486" s="334">
        <v>0</v>
      </c>
      <c r="Z15486" s="334">
        <v>0</v>
      </c>
      <c r="AA15486" s="334">
        <v>0</v>
      </c>
      <c r="AB15486" s="334">
        <v>0</v>
      </c>
      <c r="AD15486" s="334">
        <v>0</v>
      </c>
      <c r="AE15486" s="334">
        <f t="shared" si="2417"/>
        <v>0</v>
      </c>
      <c r="AF15486" s="334">
        <f t="shared" si="2418"/>
        <v>0</v>
      </c>
      <c r="AG15486" s="340">
        <f t="shared" si="2419"/>
        <v>0</v>
      </c>
      <c r="AI15486" s="340">
        <f t="shared" si="2423"/>
        <v>0</v>
      </c>
      <c r="AJ15486" s="340">
        <f t="shared" si="2423"/>
        <v>0</v>
      </c>
      <c r="AK15486" s="340">
        <f t="shared" si="2423"/>
        <v>0</v>
      </c>
      <c r="AL15486" s="340">
        <f t="shared" si="2423"/>
        <v>0</v>
      </c>
      <c r="AM15486" s="340">
        <f t="shared" si="2423"/>
        <v>0</v>
      </c>
    </row>
    <row r="15487" spans="1:39" x14ac:dyDescent="0.35">
      <c r="A15487" s="337">
        <v>37400</v>
      </c>
      <c r="B15487" s="338">
        <f t="shared" si="2414"/>
        <v>2002</v>
      </c>
      <c r="C15487" s="338">
        <f t="shared" si="2415"/>
        <v>5</v>
      </c>
      <c r="D15487" s="338">
        <f t="shared" si="2416"/>
        <v>24</v>
      </c>
      <c r="E15487" s="334">
        <v>0</v>
      </c>
      <c r="F15487" s="334">
        <v>0</v>
      </c>
      <c r="G15487" s="334">
        <v>0</v>
      </c>
      <c r="H15487" s="334">
        <v>0</v>
      </c>
      <c r="I15487" s="334">
        <v>0</v>
      </c>
      <c r="J15487" s="334">
        <v>0</v>
      </c>
      <c r="K15487" s="334">
        <v>0</v>
      </c>
      <c r="L15487" s="334">
        <v>0</v>
      </c>
      <c r="M15487" s="334">
        <v>0</v>
      </c>
      <c r="N15487" s="334">
        <v>0</v>
      </c>
      <c r="O15487" s="334">
        <v>0</v>
      </c>
      <c r="P15487" s="334">
        <v>0</v>
      </c>
      <c r="Q15487" s="334">
        <v>0</v>
      </c>
      <c r="R15487" s="334">
        <v>0</v>
      </c>
      <c r="S15487" s="334">
        <v>0</v>
      </c>
      <c r="T15487" s="334">
        <v>0</v>
      </c>
      <c r="U15487" s="334">
        <v>0</v>
      </c>
      <c r="V15487" s="334">
        <v>0</v>
      </c>
      <c r="W15487" s="334">
        <v>0</v>
      </c>
      <c r="X15487" s="334">
        <v>0</v>
      </c>
      <c r="Y15487" s="334">
        <v>0.8</v>
      </c>
      <c r="Z15487" s="334">
        <v>1.9</v>
      </c>
      <c r="AA15487" s="334">
        <v>0</v>
      </c>
      <c r="AB15487" s="334">
        <v>0.4</v>
      </c>
      <c r="AD15487" s="334">
        <v>3.1</v>
      </c>
      <c r="AE15487" s="334">
        <f t="shared" si="2417"/>
        <v>3.1</v>
      </c>
      <c r="AF15487" s="334">
        <f t="shared" si="2418"/>
        <v>3.1</v>
      </c>
      <c r="AG15487" s="340">
        <f t="shared" si="2419"/>
        <v>0</v>
      </c>
      <c r="AI15487" s="340">
        <f t="shared" si="2423"/>
        <v>3.1</v>
      </c>
      <c r="AJ15487" s="340">
        <f t="shared" si="2423"/>
        <v>0</v>
      </c>
      <c r="AK15487" s="340">
        <f t="shared" si="2423"/>
        <v>0</v>
      </c>
      <c r="AL15487" s="340">
        <f t="shared" si="2423"/>
        <v>0</v>
      </c>
      <c r="AM15487" s="340">
        <f t="shared" si="2423"/>
        <v>0</v>
      </c>
    </row>
    <row r="15488" spans="1:39" x14ac:dyDescent="0.35">
      <c r="A15488" s="337">
        <v>37401</v>
      </c>
      <c r="B15488" s="338">
        <f t="shared" si="2414"/>
        <v>2002</v>
      </c>
      <c r="C15488" s="338">
        <f t="shared" si="2415"/>
        <v>5</v>
      </c>
      <c r="D15488" s="338">
        <f t="shared" si="2416"/>
        <v>25</v>
      </c>
      <c r="E15488" s="334">
        <v>0</v>
      </c>
      <c r="F15488" s="334">
        <v>0</v>
      </c>
      <c r="G15488" s="334">
        <v>0</v>
      </c>
      <c r="H15488" s="334">
        <v>0</v>
      </c>
      <c r="I15488" s="334">
        <v>0</v>
      </c>
      <c r="J15488" s="334">
        <v>0</v>
      </c>
      <c r="K15488" s="334">
        <v>0</v>
      </c>
      <c r="L15488" s="334">
        <v>0</v>
      </c>
      <c r="M15488" s="334">
        <v>0</v>
      </c>
      <c r="N15488" s="334">
        <v>0</v>
      </c>
      <c r="O15488" s="334">
        <v>0</v>
      </c>
      <c r="P15488" s="334">
        <v>0</v>
      </c>
      <c r="Q15488" s="334">
        <v>0</v>
      </c>
      <c r="R15488" s="334">
        <v>0</v>
      </c>
      <c r="S15488" s="334">
        <v>0</v>
      </c>
      <c r="T15488" s="334">
        <v>0</v>
      </c>
      <c r="U15488" s="334">
        <v>0</v>
      </c>
      <c r="V15488" s="334">
        <v>0</v>
      </c>
      <c r="W15488" s="334">
        <v>0</v>
      </c>
      <c r="X15488" s="334">
        <v>0</v>
      </c>
      <c r="Y15488" s="334">
        <v>0</v>
      </c>
      <c r="Z15488" s="334">
        <v>0</v>
      </c>
      <c r="AA15488" s="334">
        <v>0</v>
      </c>
      <c r="AB15488" s="334">
        <v>0</v>
      </c>
      <c r="AD15488" s="334">
        <v>0</v>
      </c>
      <c r="AE15488" s="334">
        <f t="shared" si="2417"/>
        <v>0</v>
      </c>
      <c r="AF15488" s="334">
        <f t="shared" si="2418"/>
        <v>0</v>
      </c>
      <c r="AG15488" s="340">
        <f t="shared" si="2419"/>
        <v>0</v>
      </c>
      <c r="AI15488" s="340">
        <f t="shared" si="2423"/>
        <v>0</v>
      </c>
      <c r="AJ15488" s="340">
        <f t="shared" si="2423"/>
        <v>0</v>
      </c>
      <c r="AK15488" s="340">
        <f t="shared" si="2423"/>
        <v>0</v>
      </c>
      <c r="AL15488" s="340">
        <f t="shared" si="2423"/>
        <v>0</v>
      </c>
      <c r="AM15488" s="340">
        <f t="shared" si="2423"/>
        <v>0</v>
      </c>
    </row>
    <row r="15489" spans="1:39" x14ac:dyDescent="0.35">
      <c r="A15489" s="337">
        <v>37402</v>
      </c>
      <c r="B15489" s="338">
        <f t="shared" si="2414"/>
        <v>2002</v>
      </c>
      <c r="C15489" s="338">
        <f t="shared" si="2415"/>
        <v>5</v>
      </c>
      <c r="D15489" s="338">
        <f t="shared" si="2416"/>
        <v>26</v>
      </c>
      <c r="E15489" s="334">
        <v>0</v>
      </c>
      <c r="F15489" s="334">
        <v>0</v>
      </c>
      <c r="G15489" s="334">
        <v>0</v>
      </c>
      <c r="H15489" s="334">
        <v>0</v>
      </c>
      <c r="I15489" s="334">
        <v>0</v>
      </c>
      <c r="J15489" s="334">
        <v>0</v>
      </c>
      <c r="K15489" s="334">
        <v>0</v>
      </c>
      <c r="L15489" s="334">
        <v>0</v>
      </c>
      <c r="M15489" s="334">
        <v>0</v>
      </c>
      <c r="N15489" s="334">
        <v>0</v>
      </c>
      <c r="O15489" s="334">
        <v>0</v>
      </c>
      <c r="P15489" s="334">
        <v>0</v>
      </c>
      <c r="Q15489" s="334">
        <v>0</v>
      </c>
      <c r="R15489" s="334">
        <v>0</v>
      </c>
      <c r="S15489" s="334">
        <v>0</v>
      </c>
      <c r="T15489" s="334">
        <v>0</v>
      </c>
      <c r="U15489" s="334">
        <v>0</v>
      </c>
      <c r="V15489" s="334">
        <v>0</v>
      </c>
      <c r="W15489" s="334">
        <v>0</v>
      </c>
      <c r="X15489" s="334">
        <v>0</v>
      </c>
      <c r="Y15489" s="334">
        <v>0</v>
      </c>
      <c r="Z15489" s="334">
        <v>0</v>
      </c>
      <c r="AA15489" s="334">
        <v>0</v>
      </c>
      <c r="AB15489" s="334">
        <v>0</v>
      </c>
      <c r="AD15489" s="334">
        <v>0</v>
      </c>
      <c r="AE15489" s="334">
        <f t="shared" si="2417"/>
        <v>0</v>
      </c>
      <c r="AF15489" s="334">
        <f t="shared" si="2418"/>
        <v>0</v>
      </c>
      <c r="AG15489" s="340">
        <f t="shared" si="2419"/>
        <v>0</v>
      </c>
      <c r="AI15489" s="340">
        <f t="shared" si="2423"/>
        <v>0</v>
      </c>
      <c r="AJ15489" s="340">
        <f t="shared" si="2423"/>
        <v>0</v>
      </c>
      <c r="AK15489" s="340">
        <f t="shared" si="2423"/>
        <v>0</v>
      </c>
      <c r="AL15489" s="340">
        <f t="shared" si="2423"/>
        <v>0</v>
      </c>
      <c r="AM15489" s="340">
        <f t="shared" si="2423"/>
        <v>0</v>
      </c>
    </row>
    <row r="15490" spans="1:39" x14ac:dyDescent="0.35">
      <c r="A15490" s="337">
        <v>37403</v>
      </c>
      <c r="B15490" s="338">
        <f t="shared" si="2414"/>
        <v>2002</v>
      </c>
      <c r="C15490" s="338">
        <f t="shared" si="2415"/>
        <v>5</v>
      </c>
      <c r="D15490" s="338">
        <f t="shared" si="2416"/>
        <v>27</v>
      </c>
      <c r="E15490" s="334">
        <v>0</v>
      </c>
      <c r="F15490" s="334">
        <v>0</v>
      </c>
      <c r="G15490" s="334">
        <v>0</v>
      </c>
      <c r="H15490" s="334">
        <v>0</v>
      </c>
      <c r="I15490" s="334">
        <v>0</v>
      </c>
      <c r="J15490" s="334">
        <v>0</v>
      </c>
      <c r="K15490" s="334">
        <v>0</v>
      </c>
      <c r="L15490" s="334">
        <v>0</v>
      </c>
      <c r="M15490" s="334">
        <v>0</v>
      </c>
      <c r="N15490" s="334">
        <v>0</v>
      </c>
      <c r="O15490" s="334">
        <v>0</v>
      </c>
      <c r="P15490" s="334">
        <v>0</v>
      </c>
      <c r="Q15490" s="334">
        <v>0</v>
      </c>
      <c r="R15490" s="334">
        <v>0</v>
      </c>
      <c r="S15490" s="334">
        <v>0</v>
      </c>
      <c r="T15490" s="334">
        <v>0</v>
      </c>
      <c r="U15490" s="334">
        <v>0</v>
      </c>
      <c r="V15490" s="334">
        <v>0</v>
      </c>
      <c r="W15490" s="334">
        <v>0</v>
      </c>
      <c r="X15490" s="334">
        <v>0</v>
      </c>
      <c r="Y15490" s="334">
        <v>0</v>
      </c>
      <c r="Z15490" s="334">
        <v>0</v>
      </c>
      <c r="AA15490" s="334">
        <v>0</v>
      </c>
      <c r="AB15490" s="334">
        <v>0</v>
      </c>
      <c r="AD15490" s="334">
        <v>0</v>
      </c>
      <c r="AE15490" s="334">
        <f t="shared" si="2417"/>
        <v>0</v>
      </c>
      <c r="AF15490" s="334">
        <f t="shared" si="2418"/>
        <v>0</v>
      </c>
      <c r="AG15490" s="340">
        <f t="shared" si="2419"/>
        <v>0</v>
      </c>
      <c r="AI15490" s="340">
        <f t="shared" si="2423"/>
        <v>0</v>
      </c>
      <c r="AJ15490" s="340">
        <f t="shared" si="2423"/>
        <v>0</v>
      </c>
      <c r="AK15490" s="340">
        <f t="shared" si="2423"/>
        <v>0</v>
      </c>
      <c r="AL15490" s="340">
        <f t="shared" si="2423"/>
        <v>0</v>
      </c>
      <c r="AM15490" s="340">
        <f t="shared" si="2423"/>
        <v>0</v>
      </c>
    </row>
    <row r="15491" spans="1:39" x14ac:dyDescent="0.35">
      <c r="A15491" s="337">
        <v>37404</v>
      </c>
      <c r="B15491" s="338">
        <f t="shared" si="2414"/>
        <v>2002</v>
      </c>
      <c r="C15491" s="338">
        <f t="shared" si="2415"/>
        <v>5</v>
      </c>
      <c r="D15491" s="338">
        <f t="shared" si="2416"/>
        <v>28</v>
      </c>
      <c r="E15491" s="334">
        <v>0</v>
      </c>
      <c r="F15491" s="334">
        <v>0</v>
      </c>
      <c r="G15491" s="334">
        <v>0</v>
      </c>
      <c r="H15491" s="334">
        <v>0</v>
      </c>
      <c r="I15491" s="334">
        <v>0</v>
      </c>
      <c r="J15491" s="334">
        <v>0</v>
      </c>
      <c r="K15491" s="334">
        <v>0</v>
      </c>
      <c r="L15491" s="334">
        <v>0</v>
      </c>
      <c r="M15491" s="334">
        <v>0</v>
      </c>
      <c r="N15491" s="334">
        <v>0</v>
      </c>
      <c r="O15491" s="334">
        <v>0</v>
      </c>
      <c r="P15491" s="334">
        <v>0</v>
      </c>
      <c r="Q15491" s="334">
        <v>0</v>
      </c>
      <c r="R15491" s="334">
        <v>0</v>
      </c>
      <c r="S15491" s="334">
        <v>0</v>
      </c>
      <c r="T15491" s="334">
        <v>0</v>
      </c>
      <c r="U15491" s="334">
        <v>0</v>
      </c>
      <c r="V15491" s="334">
        <v>0</v>
      </c>
      <c r="W15491" s="334">
        <v>0</v>
      </c>
      <c r="X15491" s="334">
        <v>0</v>
      </c>
      <c r="Y15491" s="334">
        <v>0</v>
      </c>
      <c r="Z15491" s="334">
        <v>0</v>
      </c>
      <c r="AA15491" s="334">
        <v>0</v>
      </c>
      <c r="AB15491" s="334">
        <v>0</v>
      </c>
      <c r="AD15491" s="334">
        <v>0</v>
      </c>
      <c r="AE15491" s="334">
        <f t="shared" si="2417"/>
        <v>0</v>
      </c>
      <c r="AF15491" s="334">
        <f t="shared" si="2418"/>
        <v>0</v>
      </c>
      <c r="AG15491" s="340">
        <f t="shared" si="2419"/>
        <v>0</v>
      </c>
      <c r="AI15491" s="340">
        <f t="shared" si="2423"/>
        <v>0</v>
      </c>
      <c r="AJ15491" s="340">
        <f t="shared" si="2423"/>
        <v>0</v>
      </c>
      <c r="AK15491" s="340">
        <f t="shared" si="2423"/>
        <v>0</v>
      </c>
      <c r="AL15491" s="340">
        <f t="shared" si="2423"/>
        <v>0</v>
      </c>
      <c r="AM15491" s="340">
        <f t="shared" si="2423"/>
        <v>0</v>
      </c>
    </row>
    <row r="15492" spans="1:39" x14ac:dyDescent="0.35">
      <c r="A15492" s="337">
        <v>37405</v>
      </c>
      <c r="B15492" s="338">
        <f t="shared" ref="B15492:B15555" si="2424">YEAR(A15492)</f>
        <v>2002</v>
      </c>
      <c r="C15492" s="338">
        <f t="shared" ref="C15492:C15555" si="2425">MONTH(A15492)</f>
        <v>5</v>
      </c>
      <c r="D15492" s="338">
        <f t="shared" ref="D15492:D15555" si="2426">DAY(A15492)</f>
        <v>29</v>
      </c>
      <c r="E15492" s="334">
        <v>0</v>
      </c>
      <c r="F15492" s="334">
        <v>0</v>
      </c>
      <c r="G15492" s="334">
        <v>0</v>
      </c>
      <c r="H15492" s="334">
        <v>0</v>
      </c>
      <c r="I15492" s="334">
        <v>0</v>
      </c>
      <c r="J15492" s="334">
        <v>0</v>
      </c>
      <c r="K15492" s="334">
        <v>0</v>
      </c>
      <c r="L15492" s="334">
        <v>0</v>
      </c>
      <c r="M15492" s="334">
        <v>0</v>
      </c>
      <c r="N15492" s="334">
        <v>0</v>
      </c>
      <c r="O15492" s="334">
        <v>0</v>
      </c>
      <c r="P15492" s="334">
        <v>0</v>
      </c>
      <c r="Q15492" s="334">
        <v>0</v>
      </c>
      <c r="R15492" s="334">
        <v>0</v>
      </c>
      <c r="S15492" s="334">
        <v>0</v>
      </c>
      <c r="T15492" s="334">
        <v>0</v>
      </c>
      <c r="U15492" s="334">
        <v>0</v>
      </c>
      <c r="V15492" s="334">
        <v>0</v>
      </c>
      <c r="W15492" s="334">
        <v>0</v>
      </c>
      <c r="X15492" s="334">
        <v>0</v>
      </c>
      <c r="Y15492" s="334">
        <v>0</v>
      </c>
      <c r="Z15492" s="334">
        <v>0</v>
      </c>
      <c r="AA15492" s="334">
        <v>0</v>
      </c>
      <c r="AB15492" s="334">
        <v>0</v>
      </c>
      <c r="AD15492" s="334">
        <v>0</v>
      </c>
      <c r="AE15492" s="334">
        <f t="shared" ref="AE15492:AE15555" si="2427">AD15492</f>
        <v>0</v>
      </c>
      <c r="AF15492" s="334">
        <f t="shared" ref="AF15492:AF15555" si="2428">SUM(E15492:AB15492)</f>
        <v>0</v>
      </c>
      <c r="AG15492" s="340">
        <f t="shared" ref="AG15492:AG15555" si="2429">ABS(AF15492-AE15492)</f>
        <v>0</v>
      </c>
      <c r="AI15492" s="340">
        <f t="shared" ref="AI15492:AM15507" si="2430">IF($C15492=AI$1,$AF15492,0)</f>
        <v>0</v>
      </c>
      <c r="AJ15492" s="340">
        <f t="shared" si="2430"/>
        <v>0</v>
      </c>
      <c r="AK15492" s="340">
        <f t="shared" si="2430"/>
        <v>0</v>
      </c>
      <c r="AL15492" s="340">
        <f t="shared" si="2430"/>
        <v>0</v>
      </c>
      <c r="AM15492" s="340">
        <f t="shared" si="2430"/>
        <v>0</v>
      </c>
    </row>
    <row r="15493" spans="1:39" x14ac:dyDescent="0.35">
      <c r="A15493" s="337">
        <v>37406</v>
      </c>
      <c r="B15493" s="338">
        <f t="shared" si="2424"/>
        <v>2002</v>
      </c>
      <c r="C15493" s="338">
        <f t="shared" si="2425"/>
        <v>5</v>
      </c>
      <c r="D15493" s="338">
        <f t="shared" si="2426"/>
        <v>30</v>
      </c>
      <c r="E15493" s="334">
        <v>0</v>
      </c>
      <c r="F15493" s="334">
        <v>0</v>
      </c>
      <c r="G15493" s="334">
        <v>0</v>
      </c>
      <c r="H15493" s="334">
        <v>0</v>
      </c>
      <c r="I15493" s="334">
        <v>0</v>
      </c>
      <c r="J15493" s="334">
        <v>0</v>
      </c>
      <c r="K15493" s="334">
        <v>0</v>
      </c>
      <c r="L15493" s="334">
        <v>0</v>
      </c>
      <c r="M15493" s="334">
        <v>0</v>
      </c>
      <c r="N15493" s="334">
        <v>0</v>
      </c>
      <c r="O15493" s="334">
        <v>0</v>
      </c>
      <c r="P15493" s="334">
        <v>0</v>
      </c>
      <c r="Q15493" s="334">
        <v>0</v>
      </c>
      <c r="R15493" s="334">
        <v>0</v>
      </c>
      <c r="S15493" s="334">
        <v>0</v>
      </c>
      <c r="T15493" s="334">
        <v>0</v>
      </c>
      <c r="U15493" s="334">
        <v>0</v>
      </c>
      <c r="V15493" s="334">
        <v>0</v>
      </c>
      <c r="W15493" s="334">
        <v>0</v>
      </c>
      <c r="X15493" s="334">
        <v>0</v>
      </c>
      <c r="Y15493" s="334">
        <v>0</v>
      </c>
      <c r="Z15493" s="334">
        <v>0</v>
      </c>
      <c r="AA15493" s="334">
        <v>0</v>
      </c>
      <c r="AB15493" s="334">
        <v>0</v>
      </c>
      <c r="AD15493" s="334">
        <v>0</v>
      </c>
      <c r="AE15493" s="334">
        <f t="shared" si="2427"/>
        <v>0</v>
      </c>
      <c r="AF15493" s="334">
        <f t="shared" si="2428"/>
        <v>0</v>
      </c>
      <c r="AG15493" s="340">
        <f t="shared" si="2429"/>
        <v>0</v>
      </c>
      <c r="AI15493" s="340">
        <f t="shared" si="2430"/>
        <v>0</v>
      </c>
      <c r="AJ15493" s="340">
        <f t="shared" si="2430"/>
        <v>0</v>
      </c>
      <c r="AK15493" s="340">
        <f t="shared" si="2430"/>
        <v>0</v>
      </c>
      <c r="AL15493" s="340">
        <f t="shared" si="2430"/>
        <v>0</v>
      </c>
      <c r="AM15493" s="340">
        <f t="shared" si="2430"/>
        <v>0</v>
      </c>
    </row>
    <row r="15494" spans="1:39" x14ac:dyDescent="0.35">
      <c r="A15494" s="337">
        <v>37407</v>
      </c>
      <c r="B15494" s="338">
        <f t="shared" si="2424"/>
        <v>2002</v>
      </c>
      <c r="C15494" s="338">
        <f t="shared" si="2425"/>
        <v>5</v>
      </c>
      <c r="D15494" s="338">
        <f t="shared" si="2426"/>
        <v>31</v>
      </c>
      <c r="E15494" s="334">
        <v>0</v>
      </c>
      <c r="F15494" s="334">
        <v>0</v>
      </c>
      <c r="G15494" s="334">
        <v>0</v>
      </c>
      <c r="H15494" s="334">
        <v>0</v>
      </c>
      <c r="I15494" s="334">
        <v>0</v>
      </c>
      <c r="J15494" s="334">
        <v>0</v>
      </c>
      <c r="K15494" s="334">
        <v>0</v>
      </c>
      <c r="L15494" s="334">
        <v>0</v>
      </c>
      <c r="M15494" s="334">
        <v>0</v>
      </c>
      <c r="N15494" s="334">
        <v>0</v>
      </c>
      <c r="O15494" s="334">
        <v>0</v>
      </c>
      <c r="P15494" s="334">
        <v>0</v>
      </c>
      <c r="Q15494" s="334">
        <v>0</v>
      </c>
      <c r="R15494" s="334">
        <v>0</v>
      </c>
      <c r="S15494" s="334">
        <v>0</v>
      </c>
      <c r="T15494" s="334">
        <v>0</v>
      </c>
      <c r="U15494" s="334">
        <v>0</v>
      </c>
      <c r="V15494" s="334">
        <v>0</v>
      </c>
      <c r="W15494" s="334">
        <v>0</v>
      </c>
      <c r="X15494" s="334">
        <v>0</v>
      </c>
      <c r="Y15494" s="334">
        <v>0</v>
      </c>
      <c r="Z15494" s="334">
        <v>0</v>
      </c>
      <c r="AA15494" s="334">
        <v>0</v>
      </c>
      <c r="AB15494" s="334">
        <v>0</v>
      </c>
      <c r="AD15494" s="334">
        <v>0</v>
      </c>
      <c r="AE15494" s="334">
        <f t="shared" si="2427"/>
        <v>0</v>
      </c>
      <c r="AF15494" s="334">
        <f t="shared" si="2428"/>
        <v>0</v>
      </c>
      <c r="AG15494" s="340">
        <f t="shared" si="2429"/>
        <v>0</v>
      </c>
      <c r="AI15494" s="340">
        <f t="shared" si="2430"/>
        <v>0</v>
      </c>
      <c r="AJ15494" s="340">
        <f t="shared" si="2430"/>
        <v>0</v>
      </c>
      <c r="AK15494" s="340">
        <f t="shared" si="2430"/>
        <v>0</v>
      </c>
      <c r="AL15494" s="340">
        <f t="shared" si="2430"/>
        <v>0</v>
      </c>
      <c r="AM15494" s="340">
        <f t="shared" si="2430"/>
        <v>0</v>
      </c>
    </row>
    <row r="15495" spans="1:39" x14ac:dyDescent="0.35">
      <c r="A15495" s="337">
        <v>37408</v>
      </c>
      <c r="B15495" s="338">
        <f t="shared" si="2424"/>
        <v>2002</v>
      </c>
      <c r="C15495" s="338">
        <f t="shared" si="2425"/>
        <v>6</v>
      </c>
      <c r="D15495" s="338">
        <f t="shared" si="2426"/>
        <v>1</v>
      </c>
      <c r="E15495" s="334">
        <v>0</v>
      </c>
      <c r="F15495" s="334">
        <v>0</v>
      </c>
      <c r="G15495" s="334">
        <v>0</v>
      </c>
      <c r="H15495" s="334">
        <v>0</v>
      </c>
      <c r="I15495" s="334">
        <v>0</v>
      </c>
      <c r="J15495" s="334">
        <v>0</v>
      </c>
      <c r="K15495" s="334">
        <v>0</v>
      </c>
      <c r="L15495" s="334">
        <v>0</v>
      </c>
      <c r="M15495" s="334">
        <v>0</v>
      </c>
      <c r="N15495" s="334">
        <v>0</v>
      </c>
      <c r="O15495" s="334">
        <v>0</v>
      </c>
      <c r="P15495" s="334">
        <v>0</v>
      </c>
      <c r="Q15495" s="334">
        <v>0</v>
      </c>
      <c r="R15495" s="334">
        <v>0</v>
      </c>
      <c r="S15495" s="334">
        <v>0</v>
      </c>
      <c r="T15495" s="334">
        <v>0</v>
      </c>
      <c r="U15495" s="334">
        <v>0</v>
      </c>
      <c r="V15495" s="334">
        <v>0</v>
      </c>
      <c r="W15495" s="334">
        <v>0</v>
      </c>
      <c r="X15495" s="334">
        <v>0</v>
      </c>
      <c r="Y15495" s="334">
        <v>0</v>
      </c>
      <c r="Z15495" s="334">
        <v>0</v>
      </c>
      <c r="AA15495" s="334">
        <v>0</v>
      </c>
      <c r="AB15495" s="334">
        <v>0</v>
      </c>
      <c r="AD15495" s="334">
        <v>0</v>
      </c>
      <c r="AE15495" s="334">
        <f t="shared" si="2427"/>
        <v>0</v>
      </c>
      <c r="AF15495" s="334">
        <f t="shared" si="2428"/>
        <v>0</v>
      </c>
      <c r="AG15495" s="340">
        <f t="shared" si="2429"/>
        <v>0</v>
      </c>
      <c r="AI15495" s="340">
        <f t="shared" si="2430"/>
        <v>0</v>
      </c>
      <c r="AJ15495" s="340">
        <f t="shared" si="2430"/>
        <v>0</v>
      </c>
      <c r="AK15495" s="340">
        <f t="shared" si="2430"/>
        <v>0</v>
      </c>
      <c r="AL15495" s="340">
        <f t="shared" si="2430"/>
        <v>0</v>
      </c>
      <c r="AM15495" s="340">
        <f t="shared" si="2430"/>
        <v>0</v>
      </c>
    </row>
    <row r="15496" spans="1:39" x14ac:dyDescent="0.35">
      <c r="A15496" s="337">
        <v>37409</v>
      </c>
      <c r="B15496" s="338">
        <f t="shared" si="2424"/>
        <v>2002</v>
      </c>
      <c r="C15496" s="338">
        <f t="shared" si="2425"/>
        <v>6</v>
      </c>
      <c r="D15496" s="338">
        <f t="shared" si="2426"/>
        <v>2</v>
      </c>
      <c r="E15496" s="334">
        <v>0</v>
      </c>
      <c r="F15496" s="334">
        <v>0</v>
      </c>
      <c r="G15496" s="334">
        <v>0</v>
      </c>
      <c r="H15496" s="334">
        <v>0</v>
      </c>
      <c r="I15496" s="334">
        <v>0</v>
      </c>
      <c r="J15496" s="334">
        <v>0.2</v>
      </c>
      <c r="K15496" s="334">
        <v>1.3</v>
      </c>
      <c r="L15496" s="334">
        <v>2.4</v>
      </c>
      <c r="M15496" s="334">
        <v>1.4</v>
      </c>
      <c r="N15496" s="334">
        <v>1.7</v>
      </c>
      <c r="O15496" s="334">
        <v>1.3</v>
      </c>
      <c r="P15496" s="334">
        <v>1.7</v>
      </c>
      <c r="Q15496" s="334">
        <v>1.5</v>
      </c>
      <c r="R15496" s="334">
        <v>2.9</v>
      </c>
      <c r="S15496" s="334">
        <v>2.6</v>
      </c>
      <c r="T15496" s="334">
        <v>2.2000000000000002</v>
      </c>
      <c r="U15496" s="334">
        <v>2.4</v>
      </c>
      <c r="V15496" s="334">
        <v>1</v>
      </c>
      <c r="W15496" s="334">
        <v>0.2</v>
      </c>
      <c r="X15496" s="334">
        <v>0.2</v>
      </c>
      <c r="Y15496" s="334">
        <v>0.4</v>
      </c>
      <c r="Z15496" s="334">
        <v>1.5</v>
      </c>
      <c r="AA15496" s="334">
        <v>0.7</v>
      </c>
      <c r="AB15496" s="334">
        <v>0.4</v>
      </c>
      <c r="AD15496" s="334">
        <v>26</v>
      </c>
      <c r="AE15496" s="334">
        <f t="shared" si="2427"/>
        <v>26</v>
      </c>
      <c r="AF15496" s="334">
        <f t="shared" si="2428"/>
        <v>25.999999999999993</v>
      </c>
      <c r="AG15496" s="340">
        <f t="shared" si="2429"/>
        <v>7.1054273576010019E-15</v>
      </c>
      <c r="AI15496" s="340">
        <f t="shared" si="2430"/>
        <v>0</v>
      </c>
      <c r="AJ15496" s="340">
        <f t="shared" si="2430"/>
        <v>25.999999999999993</v>
      </c>
      <c r="AK15496" s="340">
        <f t="shared" si="2430"/>
        <v>0</v>
      </c>
      <c r="AL15496" s="340">
        <f t="shared" si="2430"/>
        <v>0</v>
      </c>
      <c r="AM15496" s="340">
        <f t="shared" si="2430"/>
        <v>0</v>
      </c>
    </row>
    <row r="15497" spans="1:39" x14ac:dyDescent="0.35">
      <c r="A15497" s="337">
        <v>37410</v>
      </c>
      <c r="B15497" s="338">
        <f t="shared" si="2424"/>
        <v>2002</v>
      </c>
      <c r="C15497" s="338">
        <f t="shared" si="2425"/>
        <v>6</v>
      </c>
      <c r="D15497" s="338">
        <f t="shared" si="2426"/>
        <v>3</v>
      </c>
      <c r="E15497" s="334">
        <v>0.6</v>
      </c>
      <c r="F15497" s="334">
        <v>0.5</v>
      </c>
      <c r="G15497" s="334">
        <v>0.6</v>
      </c>
      <c r="H15497" s="334">
        <v>0.5</v>
      </c>
      <c r="I15497" s="334">
        <v>0</v>
      </c>
      <c r="J15497" s="334">
        <v>0</v>
      </c>
      <c r="K15497" s="334">
        <v>0</v>
      </c>
      <c r="L15497" s="334">
        <v>0</v>
      </c>
      <c r="M15497" s="334">
        <v>0</v>
      </c>
      <c r="N15497" s="334">
        <v>0</v>
      </c>
      <c r="O15497" s="334">
        <v>0</v>
      </c>
      <c r="P15497" s="334">
        <v>0</v>
      </c>
      <c r="Q15497" s="334">
        <v>0</v>
      </c>
      <c r="R15497" s="334">
        <v>0</v>
      </c>
      <c r="S15497" s="334">
        <v>0</v>
      </c>
      <c r="T15497" s="334">
        <v>0</v>
      </c>
      <c r="U15497" s="334">
        <v>0</v>
      </c>
      <c r="V15497" s="334">
        <v>0</v>
      </c>
      <c r="W15497" s="334">
        <v>0</v>
      </c>
      <c r="X15497" s="334">
        <v>0</v>
      </c>
      <c r="Y15497" s="334">
        <v>0</v>
      </c>
      <c r="Z15497" s="334">
        <v>0</v>
      </c>
      <c r="AA15497" s="334">
        <v>0</v>
      </c>
      <c r="AB15497" s="334">
        <v>0</v>
      </c>
      <c r="AD15497" s="334">
        <v>2.2000000000000002</v>
      </c>
      <c r="AE15497" s="334">
        <f t="shared" si="2427"/>
        <v>2.2000000000000002</v>
      </c>
      <c r="AF15497" s="334">
        <f t="shared" si="2428"/>
        <v>2.2000000000000002</v>
      </c>
      <c r="AG15497" s="340">
        <f t="shared" si="2429"/>
        <v>0</v>
      </c>
      <c r="AI15497" s="340">
        <f t="shared" si="2430"/>
        <v>0</v>
      </c>
      <c r="AJ15497" s="340">
        <f t="shared" si="2430"/>
        <v>2.2000000000000002</v>
      </c>
      <c r="AK15497" s="340">
        <f t="shared" si="2430"/>
        <v>0</v>
      </c>
      <c r="AL15497" s="340">
        <f t="shared" si="2430"/>
        <v>0</v>
      </c>
      <c r="AM15497" s="340">
        <f t="shared" si="2430"/>
        <v>0</v>
      </c>
    </row>
    <row r="15498" spans="1:39" x14ac:dyDescent="0.35">
      <c r="A15498" s="337">
        <v>37411</v>
      </c>
      <c r="B15498" s="338">
        <f t="shared" si="2424"/>
        <v>2002</v>
      </c>
      <c r="C15498" s="338">
        <f t="shared" si="2425"/>
        <v>6</v>
      </c>
      <c r="D15498" s="338">
        <f t="shared" si="2426"/>
        <v>4</v>
      </c>
      <c r="E15498" s="334">
        <v>0</v>
      </c>
      <c r="F15498" s="334">
        <v>0</v>
      </c>
      <c r="G15498" s="334">
        <v>0</v>
      </c>
      <c r="H15498" s="334">
        <v>0</v>
      </c>
      <c r="I15498" s="334">
        <v>0</v>
      </c>
      <c r="J15498" s="334">
        <v>0</v>
      </c>
      <c r="K15498" s="334">
        <v>0</v>
      </c>
      <c r="L15498" s="334">
        <v>0</v>
      </c>
      <c r="M15498" s="334">
        <v>0</v>
      </c>
      <c r="N15498" s="334">
        <v>0</v>
      </c>
      <c r="O15498" s="334">
        <v>0</v>
      </c>
      <c r="P15498" s="334">
        <v>0</v>
      </c>
      <c r="Q15498" s="334">
        <v>0</v>
      </c>
      <c r="R15498" s="334">
        <v>0</v>
      </c>
      <c r="S15498" s="334">
        <v>0</v>
      </c>
      <c r="T15498" s="334">
        <v>0</v>
      </c>
      <c r="U15498" s="334">
        <v>0</v>
      </c>
      <c r="V15498" s="334">
        <v>0</v>
      </c>
      <c r="W15498" s="334">
        <v>0</v>
      </c>
      <c r="X15498" s="334">
        <v>0</v>
      </c>
      <c r="Y15498" s="334">
        <v>0</v>
      </c>
      <c r="Z15498" s="334">
        <v>0</v>
      </c>
      <c r="AA15498" s="334">
        <v>0</v>
      </c>
      <c r="AB15498" s="334">
        <v>0</v>
      </c>
      <c r="AD15498" s="334">
        <v>0</v>
      </c>
      <c r="AE15498" s="334">
        <f t="shared" si="2427"/>
        <v>0</v>
      </c>
      <c r="AF15498" s="334">
        <f t="shared" si="2428"/>
        <v>0</v>
      </c>
      <c r="AG15498" s="340">
        <f t="shared" si="2429"/>
        <v>0</v>
      </c>
      <c r="AI15498" s="340">
        <f t="shared" si="2430"/>
        <v>0</v>
      </c>
      <c r="AJ15498" s="340">
        <f t="shared" si="2430"/>
        <v>0</v>
      </c>
      <c r="AK15498" s="340">
        <f t="shared" si="2430"/>
        <v>0</v>
      </c>
      <c r="AL15498" s="340">
        <f t="shared" si="2430"/>
        <v>0</v>
      </c>
      <c r="AM15498" s="340">
        <f t="shared" si="2430"/>
        <v>0</v>
      </c>
    </row>
    <row r="15499" spans="1:39" x14ac:dyDescent="0.35">
      <c r="A15499" s="337">
        <v>37412</v>
      </c>
      <c r="B15499" s="338">
        <f t="shared" si="2424"/>
        <v>2002</v>
      </c>
      <c r="C15499" s="338">
        <f t="shared" si="2425"/>
        <v>6</v>
      </c>
      <c r="D15499" s="338">
        <f t="shared" si="2426"/>
        <v>5</v>
      </c>
      <c r="E15499" s="334">
        <v>0</v>
      </c>
      <c r="F15499" s="334">
        <v>0</v>
      </c>
      <c r="G15499" s="334">
        <v>0</v>
      </c>
      <c r="H15499" s="334">
        <v>0</v>
      </c>
      <c r="I15499" s="334">
        <v>0</v>
      </c>
      <c r="J15499" s="334">
        <v>0</v>
      </c>
      <c r="K15499" s="334">
        <v>0</v>
      </c>
      <c r="L15499" s="334">
        <v>0</v>
      </c>
      <c r="M15499" s="334">
        <v>0</v>
      </c>
      <c r="N15499" s="334">
        <v>0</v>
      </c>
      <c r="O15499" s="334">
        <v>0</v>
      </c>
      <c r="P15499" s="334">
        <v>0</v>
      </c>
      <c r="Q15499" s="334">
        <v>0</v>
      </c>
      <c r="R15499" s="334">
        <v>0</v>
      </c>
      <c r="S15499" s="334">
        <v>0</v>
      </c>
      <c r="T15499" s="334">
        <v>0</v>
      </c>
      <c r="U15499" s="334">
        <v>0</v>
      </c>
      <c r="V15499" s="334">
        <v>0</v>
      </c>
      <c r="W15499" s="334">
        <v>0</v>
      </c>
      <c r="X15499" s="334">
        <v>0</v>
      </c>
      <c r="Y15499" s="334">
        <v>0</v>
      </c>
      <c r="Z15499" s="334">
        <v>0</v>
      </c>
      <c r="AA15499" s="334">
        <v>0</v>
      </c>
      <c r="AB15499" s="334">
        <v>0</v>
      </c>
      <c r="AD15499" s="334">
        <v>0</v>
      </c>
      <c r="AE15499" s="334">
        <f t="shared" si="2427"/>
        <v>0</v>
      </c>
      <c r="AF15499" s="334">
        <f t="shared" si="2428"/>
        <v>0</v>
      </c>
      <c r="AG15499" s="340">
        <f t="shared" si="2429"/>
        <v>0</v>
      </c>
      <c r="AI15499" s="340">
        <f t="shared" si="2430"/>
        <v>0</v>
      </c>
      <c r="AJ15499" s="340">
        <f t="shared" si="2430"/>
        <v>0</v>
      </c>
      <c r="AK15499" s="340">
        <f t="shared" si="2430"/>
        <v>0</v>
      </c>
      <c r="AL15499" s="340">
        <f t="shared" si="2430"/>
        <v>0</v>
      </c>
      <c r="AM15499" s="340">
        <f t="shared" si="2430"/>
        <v>0</v>
      </c>
    </row>
    <row r="15500" spans="1:39" x14ac:dyDescent="0.35">
      <c r="A15500" s="337">
        <v>37413</v>
      </c>
      <c r="B15500" s="338">
        <f t="shared" si="2424"/>
        <v>2002</v>
      </c>
      <c r="C15500" s="338">
        <f t="shared" si="2425"/>
        <v>6</v>
      </c>
      <c r="D15500" s="338">
        <f t="shared" si="2426"/>
        <v>6</v>
      </c>
      <c r="E15500" s="334">
        <v>0</v>
      </c>
      <c r="F15500" s="334">
        <v>0</v>
      </c>
      <c r="G15500" s="334">
        <v>0</v>
      </c>
      <c r="H15500" s="334">
        <v>0</v>
      </c>
      <c r="I15500" s="334">
        <v>0</v>
      </c>
      <c r="J15500" s="334">
        <v>0</v>
      </c>
      <c r="K15500" s="334">
        <v>0</v>
      </c>
      <c r="L15500" s="334">
        <v>0</v>
      </c>
      <c r="M15500" s="334">
        <v>0</v>
      </c>
      <c r="N15500" s="334">
        <v>0</v>
      </c>
      <c r="O15500" s="334">
        <v>0</v>
      </c>
      <c r="P15500" s="334">
        <v>0</v>
      </c>
      <c r="Q15500" s="334">
        <v>0</v>
      </c>
      <c r="R15500" s="334">
        <v>0</v>
      </c>
      <c r="S15500" s="334">
        <v>0</v>
      </c>
      <c r="T15500" s="334">
        <v>0</v>
      </c>
      <c r="U15500" s="334">
        <v>0</v>
      </c>
      <c r="V15500" s="334">
        <v>0</v>
      </c>
      <c r="W15500" s="334">
        <v>0</v>
      </c>
      <c r="X15500" s="334">
        <v>0</v>
      </c>
      <c r="Y15500" s="334">
        <v>0</v>
      </c>
      <c r="Z15500" s="334">
        <v>0</v>
      </c>
      <c r="AA15500" s="334">
        <v>0</v>
      </c>
      <c r="AB15500" s="334">
        <v>0</v>
      </c>
      <c r="AD15500" s="334">
        <v>0</v>
      </c>
      <c r="AE15500" s="334">
        <f t="shared" si="2427"/>
        <v>0</v>
      </c>
      <c r="AF15500" s="334">
        <f t="shared" si="2428"/>
        <v>0</v>
      </c>
      <c r="AG15500" s="340">
        <f t="shared" si="2429"/>
        <v>0</v>
      </c>
      <c r="AI15500" s="340">
        <f t="shared" si="2430"/>
        <v>0</v>
      </c>
      <c r="AJ15500" s="340">
        <f t="shared" si="2430"/>
        <v>0</v>
      </c>
      <c r="AK15500" s="340">
        <f t="shared" si="2430"/>
        <v>0</v>
      </c>
      <c r="AL15500" s="340">
        <f t="shared" si="2430"/>
        <v>0</v>
      </c>
      <c r="AM15500" s="340">
        <f t="shared" si="2430"/>
        <v>0</v>
      </c>
    </row>
    <row r="15501" spans="1:39" x14ac:dyDescent="0.35">
      <c r="A15501" s="337">
        <v>37414</v>
      </c>
      <c r="B15501" s="338">
        <f t="shared" si="2424"/>
        <v>2002</v>
      </c>
      <c r="C15501" s="338">
        <f t="shared" si="2425"/>
        <v>6</v>
      </c>
      <c r="D15501" s="338">
        <f t="shared" si="2426"/>
        <v>7</v>
      </c>
      <c r="E15501" s="334">
        <v>0</v>
      </c>
      <c r="F15501" s="334">
        <v>0</v>
      </c>
      <c r="G15501" s="334">
        <v>0</v>
      </c>
      <c r="H15501" s="334">
        <v>0</v>
      </c>
      <c r="I15501" s="334">
        <v>0</v>
      </c>
      <c r="J15501" s="334">
        <v>0</v>
      </c>
      <c r="K15501" s="334">
        <v>0</v>
      </c>
      <c r="L15501" s="334">
        <v>0</v>
      </c>
      <c r="M15501" s="334">
        <v>0</v>
      </c>
      <c r="N15501" s="334">
        <v>0</v>
      </c>
      <c r="O15501" s="334">
        <v>0</v>
      </c>
      <c r="P15501" s="334">
        <v>0</v>
      </c>
      <c r="Q15501" s="334">
        <v>0</v>
      </c>
      <c r="R15501" s="334">
        <v>0</v>
      </c>
      <c r="S15501" s="334">
        <v>0</v>
      </c>
      <c r="T15501" s="334">
        <v>0</v>
      </c>
      <c r="U15501" s="334">
        <v>0</v>
      </c>
      <c r="V15501" s="334">
        <v>0</v>
      </c>
      <c r="W15501" s="334">
        <v>0</v>
      </c>
      <c r="X15501" s="334">
        <v>0</v>
      </c>
      <c r="Y15501" s="334">
        <v>0</v>
      </c>
      <c r="Z15501" s="334">
        <v>0</v>
      </c>
      <c r="AA15501" s="334">
        <v>0</v>
      </c>
      <c r="AB15501" s="334">
        <v>0</v>
      </c>
      <c r="AD15501" s="334">
        <v>0</v>
      </c>
      <c r="AE15501" s="334">
        <f t="shared" si="2427"/>
        <v>0</v>
      </c>
      <c r="AF15501" s="334">
        <f t="shared" si="2428"/>
        <v>0</v>
      </c>
      <c r="AG15501" s="340">
        <f t="shared" si="2429"/>
        <v>0</v>
      </c>
      <c r="AI15501" s="340">
        <f t="shared" si="2430"/>
        <v>0</v>
      </c>
      <c r="AJ15501" s="340">
        <f t="shared" si="2430"/>
        <v>0</v>
      </c>
      <c r="AK15501" s="340">
        <f t="shared" si="2430"/>
        <v>0</v>
      </c>
      <c r="AL15501" s="340">
        <f t="shared" si="2430"/>
        <v>0</v>
      </c>
      <c r="AM15501" s="340">
        <f t="shared" si="2430"/>
        <v>0</v>
      </c>
    </row>
    <row r="15502" spans="1:39" x14ac:dyDescent="0.35">
      <c r="A15502" s="337">
        <v>37415</v>
      </c>
      <c r="B15502" s="338">
        <f t="shared" si="2424"/>
        <v>2002</v>
      </c>
      <c r="C15502" s="338">
        <f t="shared" si="2425"/>
        <v>6</v>
      </c>
      <c r="D15502" s="338">
        <f t="shared" si="2426"/>
        <v>8</v>
      </c>
      <c r="E15502" s="334">
        <v>0</v>
      </c>
      <c r="F15502" s="334">
        <v>1</v>
      </c>
      <c r="G15502" s="334">
        <v>0.3</v>
      </c>
      <c r="H15502" s="334">
        <v>0</v>
      </c>
      <c r="I15502" s="334">
        <v>0</v>
      </c>
      <c r="J15502" s="334">
        <v>0</v>
      </c>
      <c r="K15502" s="334">
        <v>0</v>
      </c>
      <c r="L15502" s="334">
        <v>0</v>
      </c>
      <c r="M15502" s="334">
        <v>0</v>
      </c>
      <c r="N15502" s="334">
        <v>0.7</v>
      </c>
      <c r="O15502" s="334">
        <v>0.3</v>
      </c>
      <c r="P15502" s="334">
        <v>0</v>
      </c>
      <c r="Q15502" s="334">
        <v>0.3</v>
      </c>
      <c r="R15502" s="334">
        <v>0</v>
      </c>
      <c r="S15502" s="334">
        <v>0.6</v>
      </c>
      <c r="T15502" s="334">
        <v>0.6</v>
      </c>
      <c r="U15502" s="334">
        <v>0.6</v>
      </c>
      <c r="V15502" s="334">
        <v>0.3</v>
      </c>
      <c r="W15502" s="334">
        <v>1.1000000000000001</v>
      </c>
      <c r="X15502" s="334">
        <v>0</v>
      </c>
      <c r="Y15502" s="334">
        <v>0</v>
      </c>
      <c r="Z15502" s="334">
        <v>0.3</v>
      </c>
      <c r="AA15502" s="334">
        <v>0.3</v>
      </c>
      <c r="AB15502" s="334">
        <v>0.6</v>
      </c>
      <c r="AD15502" s="334">
        <v>7</v>
      </c>
      <c r="AE15502" s="334">
        <f t="shared" si="2427"/>
        <v>7</v>
      </c>
      <c r="AF15502" s="334">
        <f t="shared" si="2428"/>
        <v>6.9999999999999982</v>
      </c>
      <c r="AG15502" s="340">
        <f t="shared" si="2429"/>
        <v>1.7763568394002505E-15</v>
      </c>
      <c r="AI15502" s="340">
        <f t="shared" si="2430"/>
        <v>0</v>
      </c>
      <c r="AJ15502" s="340">
        <f t="shared" si="2430"/>
        <v>6.9999999999999982</v>
      </c>
      <c r="AK15502" s="340">
        <f t="shared" si="2430"/>
        <v>0</v>
      </c>
      <c r="AL15502" s="340">
        <f t="shared" si="2430"/>
        <v>0</v>
      </c>
      <c r="AM15502" s="340">
        <f t="shared" si="2430"/>
        <v>0</v>
      </c>
    </row>
    <row r="15503" spans="1:39" x14ac:dyDescent="0.35">
      <c r="A15503" s="337">
        <v>37416</v>
      </c>
      <c r="B15503" s="338">
        <f t="shared" si="2424"/>
        <v>2002</v>
      </c>
      <c r="C15503" s="338">
        <f t="shared" si="2425"/>
        <v>6</v>
      </c>
      <c r="D15503" s="338">
        <f t="shared" si="2426"/>
        <v>9</v>
      </c>
      <c r="E15503" s="334">
        <v>0</v>
      </c>
      <c r="F15503" s="334">
        <v>1</v>
      </c>
      <c r="G15503" s="334">
        <v>3.2</v>
      </c>
      <c r="H15503" s="334">
        <v>3.1</v>
      </c>
      <c r="I15503" s="334">
        <v>2.1</v>
      </c>
      <c r="J15503" s="334">
        <v>1.2</v>
      </c>
      <c r="K15503" s="334">
        <v>1</v>
      </c>
      <c r="L15503" s="334">
        <v>1.1000000000000001</v>
      </c>
      <c r="M15503" s="334">
        <v>0.5</v>
      </c>
      <c r="N15503" s="334">
        <v>1</v>
      </c>
      <c r="O15503" s="334">
        <v>0.6</v>
      </c>
      <c r="P15503" s="334">
        <v>0</v>
      </c>
      <c r="Q15503" s="334">
        <v>0</v>
      </c>
      <c r="R15503" s="334">
        <v>0.2</v>
      </c>
      <c r="S15503" s="334">
        <v>0</v>
      </c>
      <c r="T15503" s="334">
        <v>0.2</v>
      </c>
      <c r="U15503" s="334">
        <v>0.2</v>
      </c>
      <c r="V15503" s="334">
        <v>0</v>
      </c>
      <c r="W15503" s="334">
        <v>0</v>
      </c>
      <c r="X15503" s="334">
        <v>0</v>
      </c>
      <c r="Y15503" s="334">
        <v>0</v>
      </c>
      <c r="Z15503" s="334">
        <v>0</v>
      </c>
      <c r="AA15503" s="334">
        <v>0</v>
      </c>
      <c r="AB15503" s="334">
        <v>0.2</v>
      </c>
      <c r="AD15503" s="334">
        <v>15.6</v>
      </c>
      <c r="AE15503" s="334">
        <f t="shared" si="2427"/>
        <v>15.6</v>
      </c>
      <c r="AF15503" s="334">
        <f t="shared" si="2428"/>
        <v>15.599999999999996</v>
      </c>
      <c r="AG15503" s="340">
        <f t="shared" si="2429"/>
        <v>3.5527136788005009E-15</v>
      </c>
      <c r="AI15503" s="340">
        <f t="shared" si="2430"/>
        <v>0</v>
      </c>
      <c r="AJ15503" s="340">
        <f t="shared" si="2430"/>
        <v>15.599999999999996</v>
      </c>
      <c r="AK15503" s="340">
        <f t="shared" si="2430"/>
        <v>0</v>
      </c>
      <c r="AL15503" s="340">
        <f t="shared" si="2430"/>
        <v>0</v>
      </c>
      <c r="AM15503" s="340">
        <f t="shared" si="2430"/>
        <v>0</v>
      </c>
    </row>
    <row r="15504" spans="1:39" x14ac:dyDescent="0.35">
      <c r="A15504" s="337">
        <v>37417</v>
      </c>
      <c r="B15504" s="338">
        <f t="shared" si="2424"/>
        <v>2002</v>
      </c>
      <c r="C15504" s="338">
        <f t="shared" si="2425"/>
        <v>6</v>
      </c>
      <c r="D15504" s="338">
        <f t="shared" si="2426"/>
        <v>10</v>
      </c>
      <c r="E15504" s="334">
        <v>1.4</v>
      </c>
      <c r="F15504" s="334">
        <v>1.3</v>
      </c>
      <c r="G15504" s="334">
        <v>1.4</v>
      </c>
      <c r="H15504" s="334">
        <v>1.3</v>
      </c>
      <c r="I15504" s="334">
        <v>0</v>
      </c>
      <c r="J15504" s="334">
        <v>0</v>
      </c>
      <c r="K15504" s="334">
        <v>0</v>
      </c>
      <c r="L15504" s="334">
        <v>0</v>
      </c>
      <c r="M15504" s="334">
        <v>0</v>
      </c>
      <c r="N15504" s="334">
        <v>0</v>
      </c>
      <c r="O15504" s="334">
        <v>0</v>
      </c>
      <c r="P15504" s="334">
        <v>0</v>
      </c>
      <c r="Q15504" s="334">
        <v>0</v>
      </c>
      <c r="R15504" s="334">
        <v>0</v>
      </c>
      <c r="S15504" s="334">
        <v>0</v>
      </c>
      <c r="T15504" s="334">
        <v>0</v>
      </c>
      <c r="U15504" s="334">
        <v>0</v>
      </c>
      <c r="V15504" s="334">
        <v>1.4</v>
      </c>
      <c r="W15504" s="334">
        <v>0</v>
      </c>
      <c r="X15504" s="334">
        <v>0</v>
      </c>
      <c r="Y15504" s="334">
        <v>0</v>
      </c>
      <c r="Z15504" s="334">
        <v>0</v>
      </c>
      <c r="AA15504" s="334">
        <v>0</v>
      </c>
      <c r="AB15504" s="334">
        <v>0</v>
      </c>
      <c r="AD15504" s="334">
        <v>6.8</v>
      </c>
      <c r="AE15504" s="334">
        <f t="shared" si="2427"/>
        <v>6.8</v>
      </c>
      <c r="AF15504" s="334">
        <f t="shared" si="2428"/>
        <v>6.7999999999999989</v>
      </c>
      <c r="AG15504" s="340">
        <f t="shared" si="2429"/>
        <v>8.8817841970012523E-16</v>
      </c>
      <c r="AI15504" s="340">
        <f t="shared" si="2430"/>
        <v>0</v>
      </c>
      <c r="AJ15504" s="340">
        <f t="shared" si="2430"/>
        <v>6.7999999999999989</v>
      </c>
      <c r="AK15504" s="340">
        <f t="shared" si="2430"/>
        <v>0</v>
      </c>
      <c r="AL15504" s="340">
        <f t="shared" si="2430"/>
        <v>0</v>
      </c>
      <c r="AM15504" s="340">
        <f t="shared" si="2430"/>
        <v>0</v>
      </c>
    </row>
    <row r="15505" spans="1:39" x14ac:dyDescent="0.35">
      <c r="A15505" s="337">
        <v>37418</v>
      </c>
      <c r="B15505" s="338">
        <f t="shared" si="2424"/>
        <v>2002</v>
      </c>
      <c r="C15505" s="338">
        <f t="shared" si="2425"/>
        <v>6</v>
      </c>
      <c r="D15505" s="338">
        <f t="shared" si="2426"/>
        <v>11</v>
      </c>
      <c r="E15505" s="334">
        <v>0</v>
      </c>
      <c r="F15505" s="334">
        <v>0</v>
      </c>
      <c r="G15505" s="334">
        <v>0</v>
      </c>
      <c r="H15505" s="334">
        <v>0</v>
      </c>
      <c r="I15505" s="334">
        <v>0</v>
      </c>
      <c r="J15505" s="334">
        <v>0</v>
      </c>
      <c r="K15505" s="334">
        <v>0</v>
      </c>
      <c r="L15505" s="334">
        <v>0</v>
      </c>
      <c r="M15505" s="334">
        <v>0</v>
      </c>
      <c r="N15505" s="334">
        <v>0</v>
      </c>
      <c r="O15505" s="334">
        <v>0</v>
      </c>
      <c r="P15505" s="334">
        <v>0</v>
      </c>
      <c r="Q15505" s="334">
        <v>0</v>
      </c>
      <c r="R15505" s="334">
        <v>0</v>
      </c>
      <c r="S15505" s="334">
        <v>0</v>
      </c>
      <c r="T15505" s="334">
        <v>0</v>
      </c>
      <c r="U15505" s="334">
        <v>0</v>
      </c>
      <c r="V15505" s="334">
        <v>0</v>
      </c>
      <c r="W15505" s="334">
        <v>0</v>
      </c>
      <c r="X15505" s="334">
        <v>0</v>
      </c>
      <c r="Y15505" s="334">
        <v>0</v>
      </c>
      <c r="Z15505" s="334">
        <v>0</v>
      </c>
      <c r="AA15505" s="334">
        <v>0</v>
      </c>
      <c r="AB15505" s="334">
        <v>0</v>
      </c>
      <c r="AD15505" s="334">
        <v>0</v>
      </c>
      <c r="AE15505" s="334">
        <f t="shared" si="2427"/>
        <v>0</v>
      </c>
      <c r="AF15505" s="334">
        <f t="shared" si="2428"/>
        <v>0</v>
      </c>
      <c r="AG15505" s="340">
        <f t="shared" si="2429"/>
        <v>0</v>
      </c>
      <c r="AI15505" s="340">
        <f t="shared" si="2430"/>
        <v>0</v>
      </c>
      <c r="AJ15505" s="340">
        <f t="shared" si="2430"/>
        <v>0</v>
      </c>
      <c r="AK15505" s="340">
        <f t="shared" si="2430"/>
        <v>0</v>
      </c>
      <c r="AL15505" s="340">
        <f t="shared" si="2430"/>
        <v>0</v>
      </c>
      <c r="AM15505" s="340">
        <f t="shared" si="2430"/>
        <v>0</v>
      </c>
    </row>
    <row r="15506" spans="1:39" x14ac:dyDescent="0.35">
      <c r="A15506" s="337">
        <v>37419</v>
      </c>
      <c r="B15506" s="338">
        <f t="shared" si="2424"/>
        <v>2002</v>
      </c>
      <c r="C15506" s="338">
        <f t="shared" si="2425"/>
        <v>6</v>
      </c>
      <c r="D15506" s="338">
        <f t="shared" si="2426"/>
        <v>12</v>
      </c>
      <c r="E15506" s="334">
        <v>0</v>
      </c>
      <c r="F15506" s="334">
        <v>0</v>
      </c>
      <c r="G15506" s="334">
        <v>0</v>
      </c>
      <c r="H15506" s="334">
        <v>0</v>
      </c>
      <c r="I15506" s="334">
        <v>0</v>
      </c>
      <c r="J15506" s="334">
        <v>0</v>
      </c>
      <c r="K15506" s="334">
        <v>0</v>
      </c>
      <c r="L15506" s="334">
        <v>0</v>
      </c>
      <c r="M15506" s="334">
        <v>0</v>
      </c>
      <c r="N15506" s="334">
        <v>0</v>
      </c>
      <c r="O15506" s="334">
        <v>0</v>
      </c>
      <c r="P15506" s="334">
        <v>0</v>
      </c>
      <c r="Q15506" s="334">
        <v>0</v>
      </c>
      <c r="R15506" s="334">
        <v>0</v>
      </c>
      <c r="S15506" s="334">
        <v>0</v>
      </c>
      <c r="T15506" s="334">
        <v>0</v>
      </c>
      <c r="U15506" s="334">
        <v>0</v>
      </c>
      <c r="V15506" s="334">
        <v>0</v>
      </c>
      <c r="W15506" s="334">
        <v>0</v>
      </c>
      <c r="X15506" s="334">
        <v>0</v>
      </c>
      <c r="Y15506" s="334">
        <v>0</v>
      </c>
      <c r="Z15506" s="334">
        <v>0</v>
      </c>
      <c r="AA15506" s="334">
        <v>0</v>
      </c>
      <c r="AB15506" s="334">
        <v>0</v>
      </c>
      <c r="AD15506" s="334">
        <v>0</v>
      </c>
      <c r="AE15506" s="334">
        <f t="shared" si="2427"/>
        <v>0</v>
      </c>
      <c r="AF15506" s="334">
        <f t="shared" si="2428"/>
        <v>0</v>
      </c>
      <c r="AG15506" s="340">
        <f t="shared" si="2429"/>
        <v>0</v>
      </c>
      <c r="AI15506" s="340">
        <f t="shared" si="2430"/>
        <v>0</v>
      </c>
      <c r="AJ15506" s="340">
        <f t="shared" si="2430"/>
        <v>0</v>
      </c>
      <c r="AK15506" s="340">
        <f t="shared" si="2430"/>
        <v>0</v>
      </c>
      <c r="AL15506" s="340">
        <f t="shared" si="2430"/>
        <v>0</v>
      </c>
      <c r="AM15506" s="340">
        <f t="shared" si="2430"/>
        <v>0</v>
      </c>
    </row>
    <row r="15507" spans="1:39" x14ac:dyDescent="0.35">
      <c r="A15507" s="337">
        <v>37420</v>
      </c>
      <c r="B15507" s="338">
        <f t="shared" si="2424"/>
        <v>2002</v>
      </c>
      <c r="C15507" s="338">
        <f t="shared" si="2425"/>
        <v>6</v>
      </c>
      <c r="D15507" s="338">
        <f t="shared" si="2426"/>
        <v>13</v>
      </c>
      <c r="E15507" s="334">
        <v>0</v>
      </c>
      <c r="F15507" s="334">
        <v>0</v>
      </c>
      <c r="G15507" s="334">
        <v>0</v>
      </c>
      <c r="H15507" s="334">
        <v>0</v>
      </c>
      <c r="I15507" s="334">
        <v>0</v>
      </c>
      <c r="J15507" s="334">
        <v>0</v>
      </c>
      <c r="K15507" s="334">
        <v>0</v>
      </c>
      <c r="L15507" s="334">
        <v>0</v>
      </c>
      <c r="M15507" s="334">
        <v>0</v>
      </c>
      <c r="N15507" s="334">
        <v>0</v>
      </c>
      <c r="O15507" s="334">
        <v>0</v>
      </c>
      <c r="P15507" s="334">
        <v>0</v>
      </c>
      <c r="Q15507" s="334">
        <v>0</v>
      </c>
      <c r="R15507" s="334">
        <v>0</v>
      </c>
      <c r="S15507" s="334">
        <v>0</v>
      </c>
      <c r="T15507" s="334">
        <v>0</v>
      </c>
      <c r="U15507" s="334">
        <v>0</v>
      </c>
      <c r="V15507" s="334">
        <v>0</v>
      </c>
      <c r="W15507" s="334">
        <v>0</v>
      </c>
      <c r="X15507" s="334">
        <v>0</v>
      </c>
      <c r="Y15507" s="334">
        <v>0</v>
      </c>
      <c r="Z15507" s="334">
        <v>0</v>
      </c>
      <c r="AA15507" s="334">
        <v>0</v>
      </c>
      <c r="AB15507" s="334">
        <v>0</v>
      </c>
      <c r="AD15507" s="334">
        <v>0</v>
      </c>
      <c r="AE15507" s="334">
        <f t="shared" si="2427"/>
        <v>0</v>
      </c>
      <c r="AF15507" s="334">
        <f t="shared" si="2428"/>
        <v>0</v>
      </c>
      <c r="AG15507" s="340">
        <f t="shared" si="2429"/>
        <v>0</v>
      </c>
      <c r="AI15507" s="340">
        <f t="shared" si="2430"/>
        <v>0</v>
      </c>
      <c r="AJ15507" s="340">
        <f t="shared" si="2430"/>
        <v>0</v>
      </c>
      <c r="AK15507" s="340">
        <f t="shared" si="2430"/>
        <v>0</v>
      </c>
      <c r="AL15507" s="340">
        <f t="shared" si="2430"/>
        <v>0</v>
      </c>
      <c r="AM15507" s="340">
        <f t="shared" si="2430"/>
        <v>0</v>
      </c>
    </row>
    <row r="15508" spans="1:39" x14ac:dyDescent="0.35">
      <c r="A15508" s="337">
        <v>37421</v>
      </c>
      <c r="B15508" s="338">
        <f t="shared" si="2424"/>
        <v>2002</v>
      </c>
      <c r="C15508" s="338">
        <f t="shared" si="2425"/>
        <v>6</v>
      </c>
      <c r="D15508" s="338">
        <f t="shared" si="2426"/>
        <v>14</v>
      </c>
      <c r="E15508" s="334">
        <v>0</v>
      </c>
      <c r="F15508" s="334">
        <v>0</v>
      </c>
      <c r="G15508" s="334">
        <v>0</v>
      </c>
      <c r="H15508" s="334">
        <v>0</v>
      </c>
      <c r="I15508" s="334">
        <v>0</v>
      </c>
      <c r="J15508" s="334">
        <v>0</v>
      </c>
      <c r="K15508" s="334">
        <v>0</v>
      </c>
      <c r="L15508" s="334">
        <v>0</v>
      </c>
      <c r="M15508" s="334">
        <v>0</v>
      </c>
      <c r="N15508" s="334">
        <v>0</v>
      </c>
      <c r="O15508" s="334">
        <v>0</v>
      </c>
      <c r="P15508" s="334">
        <v>0</v>
      </c>
      <c r="Q15508" s="334">
        <v>0</v>
      </c>
      <c r="R15508" s="334">
        <v>0</v>
      </c>
      <c r="S15508" s="334">
        <v>0</v>
      </c>
      <c r="T15508" s="334">
        <v>0</v>
      </c>
      <c r="U15508" s="334">
        <v>0</v>
      </c>
      <c r="V15508" s="334">
        <v>0</v>
      </c>
      <c r="W15508" s="334">
        <v>0</v>
      </c>
      <c r="X15508" s="334">
        <v>0</v>
      </c>
      <c r="Y15508" s="334">
        <v>0</v>
      </c>
      <c r="Z15508" s="334">
        <v>0</v>
      </c>
      <c r="AA15508" s="334">
        <v>0</v>
      </c>
      <c r="AB15508" s="334">
        <v>0</v>
      </c>
      <c r="AD15508" s="334">
        <v>0</v>
      </c>
      <c r="AE15508" s="334">
        <f t="shared" si="2427"/>
        <v>0</v>
      </c>
      <c r="AF15508" s="334">
        <f t="shared" si="2428"/>
        <v>0</v>
      </c>
      <c r="AG15508" s="340">
        <f t="shared" si="2429"/>
        <v>0</v>
      </c>
      <c r="AI15508" s="340">
        <f t="shared" ref="AI15508:AM15523" si="2431">IF($C15508=AI$1,$AF15508,0)</f>
        <v>0</v>
      </c>
      <c r="AJ15508" s="340">
        <f t="shared" si="2431"/>
        <v>0</v>
      </c>
      <c r="AK15508" s="340">
        <f t="shared" si="2431"/>
        <v>0</v>
      </c>
      <c r="AL15508" s="340">
        <f t="shared" si="2431"/>
        <v>0</v>
      </c>
      <c r="AM15508" s="340">
        <f t="shared" si="2431"/>
        <v>0</v>
      </c>
    </row>
    <row r="15509" spans="1:39" x14ac:dyDescent="0.35">
      <c r="A15509" s="337">
        <v>37422</v>
      </c>
      <c r="B15509" s="338">
        <f t="shared" si="2424"/>
        <v>2002</v>
      </c>
      <c r="C15509" s="338">
        <f t="shared" si="2425"/>
        <v>6</v>
      </c>
      <c r="D15509" s="338">
        <f t="shared" si="2426"/>
        <v>15</v>
      </c>
      <c r="E15509" s="334">
        <v>0</v>
      </c>
      <c r="F15509" s="334">
        <v>0</v>
      </c>
      <c r="G15509" s="334">
        <v>0</v>
      </c>
      <c r="H15509" s="334">
        <v>0</v>
      </c>
      <c r="I15509" s="334">
        <v>0</v>
      </c>
      <c r="J15509" s="334">
        <v>0</v>
      </c>
      <c r="K15509" s="334">
        <v>0</v>
      </c>
      <c r="L15509" s="334">
        <v>0</v>
      </c>
      <c r="M15509" s="334">
        <v>0</v>
      </c>
      <c r="N15509" s="334">
        <v>0</v>
      </c>
      <c r="O15509" s="334">
        <v>0</v>
      </c>
      <c r="P15509" s="334">
        <v>0</v>
      </c>
      <c r="Q15509" s="334">
        <v>0</v>
      </c>
      <c r="R15509" s="334">
        <v>0</v>
      </c>
      <c r="S15509" s="334">
        <v>0</v>
      </c>
      <c r="T15509" s="334">
        <v>0</v>
      </c>
      <c r="U15509" s="334">
        <v>0</v>
      </c>
      <c r="V15509" s="334">
        <v>0</v>
      </c>
      <c r="W15509" s="334">
        <v>0</v>
      </c>
      <c r="X15509" s="334">
        <v>0</v>
      </c>
      <c r="Y15509" s="334">
        <v>0</v>
      </c>
      <c r="Z15509" s="334">
        <v>0</v>
      </c>
      <c r="AA15509" s="334">
        <v>0</v>
      </c>
      <c r="AB15509" s="334">
        <v>0</v>
      </c>
      <c r="AD15509" s="334">
        <v>0</v>
      </c>
      <c r="AE15509" s="334">
        <f t="shared" si="2427"/>
        <v>0</v>
      </c>
      <c r="AF15509" s="334">
        <f t="shared" si="2428"/>
        <v>0</v>
      </c>
      <c r="AG15509" s="340">
        <f t="shared" si="2429"/>
        <v>0</v>
      </c>
      <c r="AI15509" s="340">
        <f t="shared" si="2431"/>
        <v>0</v>
      </c>
      <c r="AJ15509" s="340">
        <f t="shared" si="2431"/>
        <v>0</v>
      </c>
      <c r="AK15509" s="340">
        <f t="shared" si="2431"/>
        <v>0</v>
      </c>
      <c r="AL15509" s="340">
        <f t="shared" si="2431"/>
        <v>0</v>
      </c>
      <c r="AM15509" s="340">
        <f t="shared" si="2431"/>
        <v>0</v>
      </c>
    </row>
    <row r="15510" spans="1:39" x14ac:dyDescent="0.35">
      <c r="A15510" s="337">
        <v>37423</v>
      </c>
      <c r="B15510" s="338">
        <f t="shared" si="2424"/>
        <v>2002</v>
      </c>
      <c r="C15510" s="338">
        <f t="shared" si="2425"/>
        <v>6</v>
      </c>
      <c r="D15510" s="338">
        <f t="shared" si="2426"/>
        <v>16</v>
      </c>
      <c r="E15510" s="334">
        <v>0</v>
      </c>
      <c r="F15510" s="334">
        <v>0</v>
      </c>
      <c r="G15510" s="334">
        <v>0</v>
      </c>
      <c r="H15510" s="334">
        <v>0</v>
      </c>
      <c r="I15510" s="334">
        <v>0</v>
      </c>
      <c r="J15510" s="334">
        <v>0</v>
      </c>
      <c r="K15510" s="334">
        <v>0</v>
      </c>
      <c r="L15510" s="334">
        <v>0</v>
      </c>
      <c r="M15510" s="334">
        <v>0</v>
      </c>
      <c r="N15510" s="334">
        <v>0</v>
      </c>
      <c r="O15510" s="334">
        <v>0</v>
      </c>
      <c r="P15510" s="334">
        <v>0</v>
      </c>
      <c r="Q15510" s="334">
        <v>0</v>
      </c>
      <c r="R15510" s="334">
        <v>0</v>
      </c>
      <c r="S15510" s="334">
        <v>0</v>
      </c>
      <c r="T15510" s="334">
        <v>0</v>
      </c>
      <c r="U15510" s="334">
        <v>0</v>
      </c>
      <c r="V15510" s="334">
        <v>0</v>
      </c>
      <c r="W15510" s="334">
        <v>0</v>
      </c>
      <c r="X15510" s="334">
        <v>0</v>
      </c>
      <c r="Y15510" s="334">
        <v>0</v>
      </c>
      <c r="Z15510" s="334">
        <v>0</v>
      </c>
      <c r="AA15510" s="334">
        <v>0</v>
      </c>
      <c r="AB15510" s="334">
        <v>0</v>
      </c>
      <c r="AD15510" s="334">
        <v>0</v>
      </c>
      <c r="AE15510" s="334">
        <f t="shared" si="2427"/>
        <v>0</v>
      </c>
      <c r="AF15510" s="334">
        <f t="shared" si="2428"/>
        <v>0</v>
      </c>
      <c r="AG15510" s="340">
        <f t="shared" si="2429"/>
        <v>0</v>
      </c>
      <c r="AI15510" s="340">
        <f t="shared" si="2431"/>
        <v>0</v>
      </c>
      <c r="AJ15510" s="340">
        <f t="shared" si="2431"/>
        <v>0</v>
      </c>
      <c r="AK15510" s="340">
        <f t="shared" si="2431"/>
        <v>0</v>
      </c>
      <c r="AL15510" s="340">
        <f t="shared" si="2431"/>
        <v>0</v>
      </c>
      <c r="AM15510" s="340">
        <f t="shared" si="2431"/>
        <v>0</v>
      </c>
    </row>
    <row r="15511" spans="1:39" x14ac:dyDescent="0.35">
      <c r="A15511" s="337">
        <v>37424</v>
      </c>
      <c r="B15511" s="338">
        <f t="shared" si="2424"/>
        <v>2002</v>
      </c>
      <c r="C15511" s="338">
        <f t="shared" si="2425"/>
        <v>6</v>
      </c>
      <c r="D15511" s="338">
        <f t="shared" si="2426"/>
        <v>17</v>
      </c>
      <c r="E15511" s="334">
        <v>0</v>
      </c>
      <c r="F15511" s="334">
        <v>0</v>
      </c>
      <c r="G15511" s="334">
        <v>0</v>
      </c>
      <c r="H15511" s="334">
        <v>0</v>
      </c>
      <c r="I15511" s="334">
        <v>0</v>
      </c>
      <c r="J15511" s="334">
        <v>0</v>
      </c>
      <c r="K15511" s="334">
        <v>0</v>
      </c>
      <c r="L15511" s="334">
        <v>0</v>
      </c>
      <c r="M15511" s="334">
        <v>0</v>
      </c>
      <c r="N15511" s="334">
        <v>0</v>
      </c>
      <c r="O15511" s="334">
        <v>0</v>
      </c>
      <c r="P15511" s="334">
        <v>0</v>
      </c>
      <c r="Q15511" s="334">
        <v>0</v>
      </c>
      <c r="R15511" s="334">
        <v>0</v>
      </c>
      <c r="S15511" s="334">
        <v>0</v>
      </c>
      <c r="T15511" s="334">
        <v>0</v>
      </c>
      <c r="U15511" s="334">
        <v>0</v>
      </c>
      <c r="V15511" s="334">
        <v>0</v>
      </c>
      <c r="W15511" s="334">
        <v>0</v>
      </c>
      <c r="X15511" s="334">
        <v>0</v>
      </c>
      <c r="Y15511" s="334">
        <v>0</v>
      </c>
      <c r="Z15511" s="334">
        <v>0</v>
      </c>
      <c r="AA15511" s="334">
        <v>0</v>
      </c>
      <c r="AB15511" s="334">
        <v>0</v>
      </c>
      <c r="AD15511" s="334">
        <v>0</v>
      </c>
      <c r="AE15511" s="334">
        <f t="shared" si="2427"/>
        <v>0</v>
      </c>
      <c r="AF15511" s="334">
        <f t="shared" si="2428"/>
        <v>0</v>
      </c>
      <c r="AG15511" s="340">
        <f t="shared" si="2429"/>
        <v>0</v>
      </c>
      <c r="AI15511" s="340">
        <f t="shared" si="2431"/>
        <v>0</v>
      </c>
      <c r="AJ15511" s="340">
        <f t="shared" si="2431"/>
        <v>0</v>
      </c>
      <c r="AK15511" s="340">
        <f t="shared" si="2431"/>
        <v>0</v>
      </c>
      <c r="AL15511" s="340">
        <f t="shared" si="2431"/>
        <v>0</v>
      </c>
      <c r="AM15511" s="340">
        <f t="shared" si="2431"/>
        <v>0</v>
      </c>
    </row>
    <row r="15512" spans="1:39" x14ac:dyDescent="0.35">
      <c r="A15512" s="337">
        <v>37425</v>
      </c>
      <c r="B15512" s="338">
        <f t="shared" si="2424"/>
        <v>2002</v>
      </c>
      <c r="C15512" s="338">
        <f t="shared" si="2425"/>
        <v>6</v>
      </c>
      <c r="D15512" s="338">
        <f t="shared" si="2426"/>
        <v>18</v>
      </c>
      <c r="E15512" s="334">
        <v>0</v>
      </c>
      <c r="F15512" s="334">
        <v>0</v>
      </c>
      <c r="G15512" s="334">
        <v>0</v>
      </c>
      <c r="H15512" s="334">
        <v>0</v>
      </c>
      <c r="I15512" s="334">
        <v>0</v>
      </c>
      <c r="J15512" s="334">
        <v>0</v>
      </c>
      <c r="K15512" s="334">
        <v>0</v>
      </c>
      <c r="L15512" s="334">
        <v>0</v>
      </c>
      <c r="M15512" s="334">
        <v>0</v>
      </c>
      <c r="N15512" s="334">
        <v>0</v>
      </c>
      <c r="O15512" s="334">
        <v>0</v>
      </c>
      <c r="P15512" s="334">
        <v>0</v>
      </c>
      <c r="Q15512" s="334">
        <v>0.4</v>
      </c>
      <c r="R15512" s="334">
        <v>0</v>
      </c>
      <c r="S15512" s="334">
        <v>0</v>
      </c>
      <c r="T15512" s="334">
        <v>0</v>
      </c>
      <c r="U15512" s="334">
        <v>0</v>
      </c>
      <c r="V15512" s="334">
        <v>0</v>
      </c>
      <c r="W15512" s="334">
        <v>0</v>
      </c>
      <c r="X15512" s="334">
        <v>0</v>
      </c>
      <c r="Y15512" s="334">
        <v>0</v>
      </c>
      <c r="Z15512" s="334">
        <v>0.2</v>
      </c>
      <c r="AA15512" s="334">
        <v>0</v>
      </c>
      <c r="AB15512" s="334">
        <v>0</v>
      </c>
      <c r="AD15512" s="334">
        <v>0.6</v>
      </c>
      <c r="AE15512" s="334">
        <f t="shared" si="2427"/>
        <v>0.6</v>
      </c>
      <c r="AF15512" s="334">
        <f t="shared" si="2428"/>
        <v>0.60000000000000009</v>
      </c>
      <c r="AG15512" s="340">
        <f t="shared" si="2429"/>
        <v>1.1102230246251565E-16</v>
      </c>
      <c r="AI15512" s="340">
        <f t="shared" si="2431"/>
        <v>0</v>
      </c>
      <c r="AJ15512" s="340">
        <f t="shared" si="2431"/>
        <v>0.60000000000000009</v>
      </c>
      <c r="AK15512" s="340">
        <f t="shared" si="2431"/>
        <v>0</v>
      </c>
      <c r="AL15512" s="340">
        <f t="shared" si="2431"/>
        <v>0</v>
      </c>
      <c r="AM15512" s="340">
        <f t="shared" si="2431"/>
        <v>0</v>
      </c>
    </row>
    <row r="15513" spans="1:39" x14ac:dyDescent="0.35">
      <c r="A15513" s="337">
        <v>37426</v>
      </c>
      <c r="B15513" s="338">
        <f t="shared" si="2424"/>
        <v>2002</v>
      </c>
      <c r="C15513" s="338">
        <f t="shared" si="2425"/>
        <v>6</v>
      </c>
      <c r="D15513" s="338">
        <f t="shared" si="2426"/>
        <v>19</v>
      </c>
      <c r="E15513" s="334">
        <v>0</v>
      </c>
      <c r="F15513" s="334">
        <v>0</v>
      </c>
      <c r="G15513" s="334">
        <v>0</v>
      </c>
      <c r="H15513" s="334">
        <v>0</v>
      </c>
      <c r="I15513" s="334">
        <v>0</v>
      </c>
      <c r="J15513" s="334">
        <v>0</v>
      </c>
      <c r="K15513" s="334">
        <v>0</v>
      </c>
      <c r="L15513" s="334">
        <v>0</v>
      </c>
      <c r="M15513" s="334">
        <v>0</v>
      </c>
      <c r="N15513" s="334">
        <v>0</v>
      </c>
      <c r="O15513" s="334">
        <v>0</v>
      </c>
      <c r="P15513" s="334">
        <v>0</v>
      </c>
      <c r="Q15513" s="334">
        <v>0</v>
      </c>
      <c r="R15513" s="334">
        <v>0</v>
      </c>
      <c r="S15513" s="334">
        <v>0</v>
      </c>
      <c r="T15513" s="334">
        <v>0</v>
      </c>
      <c r="U15513" s="334">
        <v>0</v>
      </c>
      <c r="V15513" s="334">
        <v>0</v>
      </c>
      <c r="W15513" s="334">
        <v>0</v>
      </c>
      <c r="X15513" s="334">
        <v>0</v>
      </c>
      <c r="Y15513" s="334">
        <v>0</v>
      </c>
      <c r="Z15513" s="334">
        <v>0</v>
      </c>
      <c r="AA15513" s="334">
        <v>0</v>
      </c>
      <c r="AB15513" s="334">
        <v>0</v>
      </c>
      <c r="AD15513" s="334">
        <v>0</v>
      </c>
      <c r="AE15513" s="334">
        <f t="shared" si="2427"/>
        <v>0</v>
      </c>
      <c r="AF15513" s="334">
        <f t="shared" si="2428"/>
        <v>0</v>
      </c>
      <c r="AG15513" s="340">
        <f t="shared" si="2429"/>
        <v>0</v>
      </c>
      <c r="AI15513" s="340">
        <f t="shared" si="2431"/>
        <v>0</v>
      </c>
      <c r="AJ15513" s="340">
        <f t="shared" si="2431"/>
        <v>0</v>
      </c>
      <c r="AK15513" s="340">
        <f t="shared" si="2431"/>
        <v>0</v>
      </c>
      <c r="AL15513" s="340">
        <f t="shared" si="2431"/>
        <v>0</v>
      </c>
      <c r="AM15513" s="340">
        <f t="shared" si="2431"/>
        <v>0</v>
      </c>
    </row>
    <row r="15514" spans="1:39" x14ac:dyDescent="0.35">
      <c r="A15514" s="337">
        <v>37427</v>
      </c>
      <c r="B15514" s="338">
        <f t="shared" si="2424"/>
        <v>2002</v>
      </c>
      <c r="C15514" s="338">
        <f t="shared" si="2425"/>
        <v>6</v>
      </c>
      <c r="D15514" s="338">
        <f t="shared" si="2426"/>
        <v>20</v>
      </c>
      <c r="E15514" s="334">
        <v>0</v>
      </c>
      <c r="F15514" s="334">
        <v>0</v>
      </c>
      <c r="G15514" s="334">
        <v>0</v>
      </c>
      <c r="H15514" s="334">
        <v>0</v>
      </c>
      <c r="I15514" s="334">
        <v>0</v>
      </c>
      <c r="J15514" s="334">
        <v>0</v>
      </c>
      <c r="K15514" s="334">
        <v>0</v>
      </c>
      <c r="L15514" s="334">
        <v>0</v>
      </c>
      <c r="M15514" s="334">
        <v>0</v>
      </c>
      <c r="N15514" s="334">
        <v>0</v>
      </c>
      <c r="O15514" s="334">
        <v>0</v>
      </c>
      <c r="P15514" s="334">
        <v>0</v>
      </c>
      <c r="Q15514" s="334">
        <v>0</v>
      </c>
      <c r="R15514" s="334">
        <v>0</v>
      </c>
      <c r="S15514" s="334">
        <v>0</v>
      </c>
      <c r="T15514" s="334">
        <v>0</v>
      </c>
      <c r="U15514" s="334">
        <v>0</v>
      </c>
      <c r="V15514" s="334">
        <v>0</v>
      </c>
      <c r="W15514" s="334">
        <v>0</v>
      </c>
      <c r="X15514" s="334">
        <v>0</v>
      </c>
      <c r="Y15514" s="334">
        <v>0</v>
      </c>
      <c r="Z15514" s="334">
        <v>0</v>
      </c>
      <c r="AA15514" s="334">
        <v>0</v>
      </c>
      <c r="AB15514" s="334">
        <v>0</v>
      </c>
      <c r="AD15514" s="334">
        <v>0</v>
      </c>
      <c r="AE15514" s="334">
        <f t="shared" si="2427"/>
        <v>0</v>
      </c>
      <c r="AF15514" s="334">
        <f t="shared" si="2428"/>
        <v>0</v>
      </c>
      <c r="AG15514" s="340">
        <f t="shared" si="2429"/>
        <v>0</v>
      </c>
      <c r="AI15514" s="340">
        <f t="shared" si="2431"/>
        <v>0</v>
      </c>
      <c r="AJ15514" s="340">
        <f t="shared" si="2431"/>
        <v>0</v>
      </c>
      <c r="AK15514" s="340">
        <f t="shared" si="2431"/>
        <v>0</v>
      </c>
      <c r="AL15514" s="340">
        <f t="shared" si="2431"/>
        <v>0</v>
      </c>
      <c r="AM15514" s="340">
        <f t="shared" si="2431"/>
        <v>0</v>
      </c>
    </row>
    <row r="15515" spans="1:39" x14ac:dyDescent="0.35">
      <c r="A15515" s="337">
        <v>37428</v>
      </c>
      <c r="B15515" s="338">
        <f t="shared" si="2424"/>
        <v>2002</v>
      </c>
      <c r="C15515" s="338">
        <f t="shared" si="2425"/>
        <v>6</v>
      </c>
      <c r="D15515" s="338">
        <f t="shared" si="2426"/>
        <v>21</v>
      </c>
      <c r="E15515" s="334">
        <v>0</v>
      </c>
      <c r="F15515" s="334">
        <v>0</v>
      </c>
      <c r="G15515" s="334">
        <v>0</v>
      </c>
      <c r="H15515" s="334">
        <v>0</v>
      </c>
      <c r="I15515" s="334">
        <v>0</v>
      </c>
      <c r="J15515" s="334">
        <v>0</v>
      </c>
      <c r="K15515" s="334">
        <v>0</v>
      </c>
      <c r="L15515" s="334">
        <v>0</v>
      </c>
      <c r="M15515" s="334">
        <v>0</v>
      </c>
      <c r="N15515" s="334">
        <v>0</v>
      </c>
      <c r="O15515" s="334">
        <v>0</v>
      </c>
      <c r="P15515" s="334">
        <v>0</v>
      </c>
      <c r="Q15515" s="334">
        <v>0</v>
      </c>
      <c r="R15515" s="334">
        <v>0</v>
      </c>
      <c r="S15515" s="334">
        <v>0</v>
      </c>
      <c r="T15515" s="334">
        <v>0</v>
      </c>
      <c r="U15515" s="334">
        <v>0</v>
      </c>
      <c r="V15515" s="334">
        <v>0</v>
      </c>
      <c r="W15515" s="334">
        <v>0</v>
      </c>
      <c r="X15515" s="334">
        <v>0</v>
      </c>
      <c r="Y15515" s="334">
        <v>0</v>
      </c>
      <c r="Z15515" s="334">
        <v>0</v>
      </c>
      <c r="AA15515" s="334">
        <v>0</v>
      </c>
      <c r="AB15515" s="334">
        <v>0</v>
      </c>
      <c r="AD15515" s="334">
        <v>0</v>
      </c>
      <c r="AE15515" s="334">
        <f t="shared" si="2427"/>
        <v>0</v>
      </c>
      <c r="AF15515" s="334">
        <f t="shared" si="2428"/>
        <v>0</v>
      </c>
      <c r="AG15515" s="340">
        <f t="shared" si="2429"/>
        <v>0</v>
      </c>
      <c r="AI15515" s="340">
        <f t="shared" si="2431"/>
        <v>0</v>
      </c>
      <c r="AJ15515" s="340">
        <f t="shared" si="2431"/>
        <v>0</v>
      </c>
      <c r="AK15515" s="340">
        <f t="shared" si="2431"/>
        <v>0</v>
      </c>
      <c r="AL15515" s="340">
        <f t="shared" si="2431"/>
        <v>0</v>
      </c>
      <c r="AM15515" s="340">
        <f t="shared" si="2431"/>
        <v>0</v>
      </c>
    </row>
    <row r="15516" spans="1:39" x14ac:dyDescent="0.35">
      <c r="A15516" s="337">
        <v>37429</v>
      </c>
      <c r="B15516" s="338">
        <f t="shared" si="2424"/>
        <v>2002</v>
      </c>
      <c r="C15516" s="338">
        <f t="shared" si="2425"/>
        <v>6</v>
      </c>
      <c r="D15516" s="338">
        <f t="shared" si="2426"/>
        <v>22</v>
      </c>
      <c r="E15516" s="334">
        <v>0</v>
      </c>
      <c r="F15516" s="334">
        <v>0</v>
      </c>
      <c r="G15516" s="334">
        <v>0</v>
      </c>
      <c r="H15516" s="334">
        <v>0</v>
      </c>
      <c r="I15516" s="334">
        <v>0</v>
      </c>
      <c r="J15516" s="334">
        <v>0</v>
      </c>
      <c r="K15516" s="334">
        <v>0</v>
      </c>
      <c r="L15516" s="334">
        <v>0</v>
      </c>
      <c r="M15516" s="334">
        <v>0</v>
      </c>
      <c r="N15516" s="334">
        <v>0</v>
      </c>
      <c r="O15516" s="334">
        <v>0</v>
      </c>
      <c r="P15516" s="334">
        <v>0</v>
      </c>
      <c r="Q15516" s="334">
        <v>0</v>
      </c>
      <c r="R15516" s="334">
        <v>0</v>
      </c>
      <c r="S15516" s="334">
        <v>0</v>
      </c>
      <c r="T15516" s="334">
        <v>0</v>
      </c>
      <c r="U15516" s="334">
        <v>0</v>
      </c>
      <c r="V15516" s="334">
        <v>0</v>
      </c>
      <c r="W15516" s="334">
        <v>0</v>
      </c>
      <c r="X15516" s="334">
        <v>0</v>
      </c>
      <c r="Y15516" s="334">
        <v>0</v>
      </c>
      <c r="Z15516" s="334">
        <v>0</v>
      </c>
      <c r="AA15516" s="334">
        <v>0</v>
      </c>
      <c r="AB15516" s="334">
        <v>0</v>
      </c>
      <c r="AD15516" s="334">
        <v>0</v>
      </c>
      <c r="AE15516" s="334">
        <f t="shared" si="2427"/>
        <v>0</v>
      </c>
      <c r="AF15516" s="334">
        <f t="shared" si="2428"/>
        <v>0</v>
      </c>
      <c r="AG15516" s="340">
        <f t="shared" si="2429"/>
        <v>0</v>
      </c>
      <c r="AI15516" s="340">
        <f t="shared" si="2431"/>
        <v>0</v>
      </c>
      <c r="AJ15516" s="340">
        <f t="shared" si="2431"/>
        <v>0</v>
      </c>
      <c r="AK15516" s="340">
        <f t="shared" si="2431"/>
        <v>0</v>
      </c>
      <c r="AL15516" s="340">
        <f t="shared" si="2431"/>
        <v>0</v>
      </c>
      <c r="AM15516" s="340">
        <f t="shared" si="2431"/>
        <v>0</v>
      </c>
    </row>
    <row r="15517" spans="1:39" x14ac:dyDescent="0.35">
      <c r="A15517" s="337">
        <v>37430</v>
      </c>
      <c r="B15517" s="338">
        <f t="shared" si="2424"/>
        <v>2002</v>
      </c>
      <c r="C15517" s="338">
        <f t="shared" si="2425"/>
        <v>6</v>
      </c>
      <c r="D15517" s="338">
        <f t="shared" si="2426"/>
        <v>23</v>
      </c>
      <c r="E15517" s="334">
        <v>0</v>
      </c>
      <c r="F15517" s="334">
        <v>0</v>
      </c>
      <c r="G15517" s="334">
        <v>0</v>
      </c>
      <c r="H15517" s="334">
        <v>0</v>
      </c>
      <c r="I15517" s="334">
        <v>0</v>
      </c>
      <c r="J15517" s="334">
        <v>0</v>
      </c>
      <c r="K15517" s="334">
        <v>0</v>
      </c>
      <c r="L15517" s="334">
        <v>0</v>
      </c>
      <c r="M15517" s="334">
        <v>0</v>
      </c>
      <c r="N15517" s="334">
        <v>0</v>
      </c>
      <c r="O15517" s="334">
        <v>0</v>
      </c>
      <c r="P15517" s="334">
        <v>0</v>
      </c>
      <c r="Q15517" s="334">
        <v>0</v>
      </c>
      <c r="R15517" s="334">
        <v>0</v>
      </c>
      <c r="S15517" s="334">
        <v>0</v>
      </c>
      <c r="T15517" s="334">
        <v>0</v>
      </c>
      <c r="U15517" s="334">
        <v>0</v>
      </c>
      <c r="V15517" s="334">
        <v>0</v>
      </c>
      <c r="W15517" s="334">
        <v>0</v>
      </c>
      <c r="X15517" s="334">
        <v>0</v>
      </c>
      <c r="Y15517" s="334">
        <v>0</v>
      </c>
      <c r="Z15517" s="334">
        <v>0</v>
      </c>
      <c r="AA15517" s="334">
        <v>0</v>
      </c>
      <c r="AB15517" s="334">
        <v>0</v>
      </c>
      <c r="AD15517" s="334">
        <v>0</v>
      </c>
      <c r="AE15517" s="334">
        <f t="shared" si="2427"/>
        <v>0</v>
      </c>
      <c r="AF15517" s="334">
        <f t="shared" si="2428"/>
        <v>0</v>
      </c>
      <c r="AG15517" s="340">
        <f t="shared" si="2429"/>
        <v>0</v>
      </c>
      <c r="AI15517" s="340">
        <f t="shared" si="2431"/>
        <v>0</v>
      </c>
      <c r="AJ15517" s="340">
        <f t="shared" si="2431"/>
        <v>0</v>
      </c>
      <c r="AK15517" s="340">
        <f t="shared" si="2431"/>
        <v>0</v>
      </c>
      <c r="AL15517" s="340">
        <f t="shared" si="2431"/>
        <v>0</v>
      </c>
      <c r="AM15517" s="340">
        <f t="shared" si="2431"/>
        <v>0</v>
      </c>
    </row>
    <row r="15518" spans="1:39" x14ac:dyDescent="0.35">
      <c r="A15518" s="337">
        <v>37431</v>
      </c>
      <c r="B15518" s="338">
        <f t="shared" si="2424"/>
        <v>2002</v>
      </c>
      <c r="C15518" s="338">
        <f t="shared" si="2425"/>
        <v>6</v>
      </c>
      <c r="D15518" s="338">
        <f t="shared" si="2426"/>
        <v>24</v>
      </c>
      <c r="E15518" s="334">
        <v>0</v>
      </c>
      <c r="F15518" s="334">
        <v>0</v>
      </c>
      <c r="G15518" s="334">
        <v>0</v>
      </c>
      <c r="H15518" s="334">
        <v>0</v>
      </c>
      <c r="I15518" s="334">
        <v>0</v>
      </c>
      <c r="J15518" s="334">
        <v>0</v>
      </c>
      <c r="K15518" s="334">
        <v>0</v>
      </c>
      <c r="L15518" s="334">
        <v>0</v>
      </c>
      <c r="M15518" s="334">
        <v>0</v>
      </c>
      <c r="N15518" s="334">
        <v>0</v>
      </c>
      <c r="O15518" s="334">
        <v>0</v>
      </c>
      <c r="P15518" s="334">
        <v>0</v>
      </c>
      <c r="Q15518" s="334">
        <v>0</v>
      </c>
      <c r="R15518" s="334">
        <v>0</v>
      </c>
      <c r="S15518" s="334">
        <v>0</v>
      </c>
      <c r="T15518" s="334">
        <v>0</v>
      </c>
      <c r="U15518" s="334">
        <v>0</v>
      </c>
      <c r="V15518" s="334">
        <v>0</v>
      </c>
      <c r="W15518" s="334">
        <v>0</v>
      </c>
      <c r="X15518" s="334">
        <v>0</v>
      </c>
      <c r="Y15518" s="334">
        <v>0</v>
      </c>
      <c r="Z15518" s="334">
        <v>0</v>
      </c>
      <c r="AA15518" s="334">
        <v>0</v>
      </c>
      <c r="AB15518" s="334">
        <v>0</v>
      </c>
      <c r="AD15518" s="334">
        <v>0</v>
      </c>
      <c r="AE15518" s="334">
        <f t="shared" si="2427"/>
        <v>0</v>
      </c>
      <c r="AF15518" s="334">
        <f t="shared" si="2428"/>
        <v>0</v>
      </c>
      <c r="AG15518" s="340">
        <f t="shared" si="2429"/>
        <v>0</v>
      </c>
      <c r="AI15518" s="340">
        <f t="shared" si="2431"/>
        <v>0</v>
      </c>
      <c r="AJ15518" s="340">
        <f t="shared" si="2431"/>
        <v>0</v>
      </c>
      <c r="AK15518" s="340">
        <f t="shared" si="2431"/>
        <v>0</v>
      </c>
      <c r="AL15518" s="340">
        <f t="shared" si="2431"/>
        <v>0</v>
      </c>
      <c r="AM15518" s="340">
        <f t="shared" si="2431"/>
        <v>0</v>
      </c>
    </row>
    <row r="15519" spans="1:39" x14ac:dyDescent="0.35">
      <c r="A15519" s="337">
        <v>37432</v>
      </c>
      <c r="B15519" s="338">
        <f t="shared" si="2424"/>
        <v>2002</v>
      </c>
      <c r="C15519" s="338">
        <f t="shared" si="2425"/>
        <v>6</v>
      </c>
      <c r="D15519" s="338">
        <f t="shared" si="2426"/>
        <v>25</v>
      </c>
      <c r="E15519" s="334">
        <v>0</v>
      </c>
      <c r="F15519" s="334">
        <v>0</v>
      </c>
      <c r="G15519" s="334">
        <v>0</v>
      </c>
      <c r="H15519" s="334">
        <v>0</v>
      </c>
      <c r="I15519" s="334">
        <v>0</v>
      </c>
      <c r="J15519" s="334">
        <v>0</v>
      </c>
      <c r="K15519" s="334">
        <v>0</v>
      </c>
      <c r="L15519" s="334">
        <v>0</v>
      </c>
      <c r="M15519" s="334">
        <v>0</v>
      </c>
      <c r="N15519" s="334">
        <v>0</v>
      </c>
      <c r="O15519" s="334">
        <v>0</v>
      </c>
      <c r="P15519" s="334">
        <v>0</v>
      </c>
      <c r="Q15519" s="334">
        <v>0</v>
      </c>
      <c r="R15519" s="334">
        <v>0</v>
      </c>
      <c r="S15519" s="334">
        <v>0</v>
      </c>
      <c r="T15519" s="334">
        <v>0</v>
      </c>
      <c r="U15519" s="334">
        <v>0</v>
      </c>
      <c r="V15519" s="334">
        <v>0</v>
      </c>
      <c r="W15519" s="334">
        <v>0</v>
      </c>
      <c r="X15519" s="334">
        <v>0</v>
      </c>
      <c r="Y15519" s="334">
        <v>0</v>
      </c>
      <c r="Z15519" s="334">
        <v>0</v>
      </c>
      <c r="AA15519" s="334">
        <v>0</v>
      </c>
      <c r="AB15519" s="334">
        <v>0</v>
      </c>
      <c r="AD15519" s="334">
        <v>0</v>
      </c>
      <c r="AE15519" s="334">
        <f t="shared" si="2427"/>
        <v>0</v>
      </c>
      <c r="AF15519" s="334">
        <f t="shared" si="2428"/>
        <v>0</v>
      </c>
      <c r="AG15519" s="340">
        <f t="shared" si="2429"/>
        <v>0</v>
      </c>
      <c r="AI15519" s="340">
        <f t="shared" si="2431"/>
        <v>0</v>
      </c>
      <c r="AJ15519" s="340">
        <f t="shared" si="2431"/>
        <v>0</v>
      </c>
      <c r="AK15519" s="340">
        <f t="shared" si="2431"/>
        <v>0</v>
      </c>
      <c r="AL15519" s="340">
        <f t="shared" si="2431"/>
        <v>0</v>
      </c>
      <c r="AM15519" s="340">
        <f t="shared" si="2431"/>
        <v>0</v>
      </c>
    </row>
    <row r="15520" spans="1:39" x14ac:dyDescent="0.35">
      <c r="A15520" s="337">
        <v>37433</v>
      </c>
      <c r="B15520" s="338">
        <f t="shared" si="2424"/>
        <v>2002</v>
      </c>
      <c r="C15520" s="338">
        <f t="shared" si="2425"/>
        <v>6</v>
      </c>
      <c r="D15520" s="338">
        <f t="shared" si="2426"/>
        <v>26</v>
      </c>
      <c r="E15520" s="334">
        <v>0</v>
      </c>
      <c r="F15520" s="334">
        <v>0</v>
      </c>
      <c r="G15520" s="334">
        <v>0</v>
      </c>
      <c r="H15520" s="334">
        <v>0</v>
      </c>
      <c r="I15520" s="334">
        <v>0</v>
      </c>
      <c r="J15520" s="334">
        <v>0</v>
      </c>
      <c r="K15520" s="334">
        <v>0</v>
      </c>
      <c r="L15520" s="334">
        <v>0</v>
      </c>
      <c r="M15520" s="334">
        <v>0</v>
      </c>
      <c r="N15520" s="334">
        <v>0</v>
      </c>
      <c r="O15520" s="334">
        <v>0</v>
      </c>
      <c r="P15520" s="334">
        <v>0</v>
      </c>
      <c r="Q15520" s="334">
        <v>0</v>
      </c>
      <c r="R15520" s="334">
        <v>0</v>
      </c>
      <c r="S15520" s="334">
        <v>0</v>
      </c>
      <c r="T15520" s="334">
        <v>0</v>
      </c>
      <c r="U15520" s="334">
        <v>0</v>
      </c>
      <c r="V15520" s="334">
        <v>0</v>
      </c>
      <c r="W15520" s="334">
        <v>0</v>
      </c>
      <c r="X15520" s="334">
        <v>0</v>
      </c>
      <c r="Y15520" s="334">
        <v>0</v>
      </c>
      <c r="Z15520" s="334">
        <v>0</v>
      </c>
      <c r="AA15520" s="334">
        <v>0</v>
      </c>
      <c r="AB15520" s="334">
        <v>0</v>
      </c>
      <c r="AD15520" s="334">
        <v>0</v>
      </c>
      <c r="AE15520" s="334">
        <f t="shared" si="2427"/>
        <v>0</v>
      </c>
      <c r="AF15520" s="334">
        <f t="shared" si="2428"/>
        <v>0</v>
      </c>
      <c r="AG15520" s="340">
        <f t="shared" si="2429"/>
        <v>0</v>
      </c>
      <c r="AI15520" s="340">
        <f t="shared" si="2431"/>
        <v>0</v>
      </c>
      <c r="AJ15520" s="340">
        <f t="shared" si="2431"/>
        <v>0</v>
      </c>
      <c r="AK15520" s="340">
        <f t="shared" si="2431"/>
        <v>0</v>
      </c>
      <c r="AL15520" s="340">
        <f t="shared" si="2431"/>
        <v>0</v>
      </c>
      <c r="AM15520" s="340">
        <f t="shared" si="2431"/>
        <v>0</v>
      </c>
    </row>
    <row r="15521" spans="1:39" x14ac:dyDescent="0.35">
      <c r="A15521" s="337">
        <v>37434</v>
      </c>
      <c r="B15521" s="338">
        <f t="shared" si="2424"/>
        <v>2002</v>
      </c>
      <c r="C15521" s="338">
        <f t="shared" si="2425"/>
        <v>6</v>
      </c>
      <c r="D15521" s="338">
        <f t="shared" si="2426"/>
        <v>27</v>
      </c>
      <c r="E15521" s="334">
        <v>0</v>
      </c>
      <c r="F15521" s="334">
        <v>0</v>
      </c>
      <c r="G15521" s="334">
        <v>0</v>
      </c>
      <c r="H15521" s="334">
        <v>0</v>
      </c>
      <c r="I15521" s="334">
        <v>0</v>
      </c>
      <c r="J15521" s="334">
        <v>0</v>
      </c>
      <c r="K15521" s="334">
        <v>0</v>
      </c>
      <c r="L15521" s="334">
        <v>0</v>
      </c>
      <c r="M15521" s="334">
        <v>0</v>
      </c>
      <c r="N15521" s="334">
        <v>0</v>
      </c>
      <c r="O15521" s="334">
        <v>0</v>
      </c>
      <c r="P15521" s="334">
        <v>0</v>
      </c>
      <c r="Q15521" s="334">
        <v>0</v>
      </c>
      <c r="R15521" s="334">
        <v>0</v>
      </c>
      <c r="S15521" s="334">
        <v>0</v>
      </c>
      <c r="T15521" s="334">
        <v>0.4</v>
      </c>
      <c r="U15521" s="334">
        <v>0</v>
      </c>
      <c r="V15521" s="334">
        <v>0</v>
      </c>
      <c r="W15521" s="334">
        <v>0</v>
      </c>
      <c r="X15521" s="334">
        <v>0</v>
      </c>
      <c r="Y15521" s="334">
        <v>0</v>
      </c>
      <c r="Z15521" s="334">
        <v>0</v>
      </c>
      <c r="AA15521" s="334">
        <v>0</v>
      </c>
      <c r="AB15521" s="334">
        <v>0</v>
      </c>
      <c r="AD15521" s="334">
        <v>0.4</v>
      </c>
      <c r="AE15521" s="334">
        <f t="shared" si="2427"/>
        <v>0.4</v>
      </c>
      <c r="AF15521" s="334">
        <f t="shared" si="2428"/>
        <v>0.4</v>
      </c>
      <c r="AG15521" s="340">
        <f t="shared" si="2429"/>
        <v>0</v>
      </c>
      <c r="AI15521" s="340">
        <f t="shared" si="2431"/>
        <v>0</v>
      </c>
      <c r="AJ15521" s="340">
        <f t="shared" si="2431"/>
        <v>0.4</v>
      </c>
      <c r="AK15521" s="340">
        <f t="shared" si="2431"/>
        <v>0</v>
      </c>
      <c r="AL15521" s="340">
        <f t="shared" si="2431"/>
        <v>0</v>
      </c>
      <c r="AM15521" s="340">
        <f t="shared" si="2431"/>
        <v>0</v>
      </c>
    </row>
    <row r="15522" spans="1:39" x14ac:dyDescent="0.35">
      <c r="A15522" s="337">
        <v>37435</v>
      </c>
      <c r="B15522" s="338">
        <f t="shared" si="2424"/>
        <v>2002</v>
      </c>
      <c r="C15522" s="338">
        <f t="shared" si="2425"/>
        <v>6</v>
      </c>
      <c r="D15522" s="338">
        <f t="shared" si="2426"/>
        <v>28</v>
      </c>
      <c r="E15522" s="334">
        <v>0</v>
      </c>
      <c r="F15522" s="334">
        <v>0</v>
      </c>
      <c r="G15522" s="334">
        <v>0</v>
      </c>
      <c r="H15522" s="334">
        <v>0</v>
      </c>
      <c r="I15522" s="334">
        <v>0</v>
      </c>
      <c r="J15522" s="334">
        <v>0</v>
      </c>
      <c r="K15522" s="334">
        <v>0</v>
      </c>
      <c r="L15522" s="334">
        <v>0</v>
      </c>
      <c r="M15522" s="334">
        <v>0</v>
      </c>
      <c r="N15522" s="334">
        <v>0</v>
      </c>
      <c r="O15522" s="334">
        <v>0</v>
      </c>
      <c r="P15522" s="334">
        <v>0</v>
      </c>
      <c r="Q15522" s="334">
        <v>0</v>
      </c>
      <c r="R15522" s="334">
        <v>0</v>
      </c>
      <c r="S15522" s="334">
        <v>0</v>
      </c>
      <c r="T15522" s="334">
        <v>0</v>
      </c>
      <c r="U15522" s="334">
        <v>0</v>
      </c>
      <c r="V15522" s="334">
        <v>0</v>
      </c>
      <c r="W15522" s="334">
        <v>0</v>
      </c>
      <c r="X15522" s="334">
        <v>0</v>
      </c>
      <c r="Y15522" s="334">
        <v>0</v>
      </c>
      <c r="Z15522" s="334">
        <v>0</v>
      </c>
      <c r="AA15522" s="334">
        <v>0</v>
      </c>
      <c r="AB15522" s="334">
        <v>0</v>
      </c>
      <c r="AD15522" s="334">
        <v>0</v>
      </c>
      <c r="AE15522" s="334">
        <f t="shared" si="2427"/>
        <v>0</v>
      </c>
      <c r="AF15522" s="334">
        <f t="shared" si="2428"/>
        <v>0</v>
      </c>
      <c r="AG15522" s="340">
        <f t="shared" si="2429"/>
        <v>0</v>
      </c>
      <c r="AI15522" s="340">
        <f t="shared" si="2431"/>
        <v>0</v>
      </c>
      <c r="AJ15522" s="340">
        <f t="shared" si="2431"/>
        <v>0</v>
      </c>
      <c r="AK15522" s="340">
        <f t="shared" si="2431"/>
        <v>0</v>
      </c>
      <c r="AL15522" s="340">
        <f t="shared" si="2431"/>
        <v>0</v>
      </c>
      <c r="AM15522" s="340">
        <f t="shared" si="2431"/>
        <v>0</v>
      </c>
    </row>
    <row r="15523" spans="1:39" x14ac:dyDescent="0.35">
      <c r="A15523" s="337">
        <v>37436</v>
      </c>
      <c r="B15523" s="338">
        <f t="shared" si="2424"/>
        <v>2002</v>
      </c>
      <c r="C15523" s="338">
        <f t="shared" si="2425"/>
        <v>6</v>
      </c>
      <c r="D15523" s="338">
        <f t="shared" si="2426"/>
        <v>29</v>
      </c>
      <c r="E15523" s="334">
        <v>0</v>
      </c>
      <c r="F15523" s="334">
        <v>0</v>
      </c>
      <c r="G15523" s="334">
        <v>0</v>
      </c>
      <c r="H15523" s="334">
        <v>0</v>
      </c>
      <c r="I15523" s="334">
        <v>0</v>
      </c>
      <c r="J15523" s="334">
        <v>0</v>
      </c>
      <c r="K15523" s="334">
        <v>0</v>
      </c>
      <c r="L15523" s="334">
        <v>0</v>
      </c>
      <c r="M15523" s="334">
        <v>0</v>
      </c>
      <c r="N15523" s="334">
        <v>0</v>
      </c>
      <c r="O15523" s="334">
        <v>0</v>
      </c>
      <c r="P15523" s="334">
        <v>0</v>
      </c>
      <c r="Q15523" s="334">
        <v>0</v>
      </c>
      <c r="R15523" s="334">
        <v>0</v>
      </c>
      <c r="S15523" s="334">
        <v>0</v>
      </c>
      <c r="T15523" s="334">
        <v>0</v>
      </c>
      <c r="U15523" s="334">
        <v>0</v>
      </c>
      <c r="V15523" s="334">
        <v>0</v>
      </c>
      <c r="W15523" s="334">
        <v>0</v>
      </c>
      <c r="X15523" s="334">
        <v>0</v>
      </c>
      <c r="Y15523" s="334">
        <v>0</v>
      </c>
      <c r="Z15523" s="334">
        <v>0</v>
      </c>
      <c r="AA15523" s="334">
        <v>0</v>
      </c>
      <c r="AB15523" s="334">
        <v>0</v>
      </c>
      <c r="AD15523" s="334">
        <v>0</v>
      </c>
      <c r="AE15523" s="334">
        <f t="shared" si="2427"/>
        <v>0</v>
      </c>
      <c r="AF15523" s="334">
        <f t="shared" si="2428"/>
        <v>0</v>
      </c>
      <c r="AG15523" s="340">
        <f t="shared" si="2429"/>
        <v>0</v>
      </c>
      <c r="AI15523" s="340">
        <f t="shared" si="2431"/>
        <v>0</v>
      </c>
      <c r="AJ15523" s="340">
        <f t="shared" si="2431"/>
        <v>0</v>
      </c>
      <c r="AK15523" s="340">
        <f t="shared" si="2431"/>
        <v>0</v>
      </c>
      <c r="AL15523" s="340">
        <f t="shared" si="2431"/>
        <v>0</v>
      </c>
      <c r="AM15523" s="340">
        <f t="shared" si="2431"/>
        <v>0</v>
      </c>
    </row>
    <row r="15524" spans="1:39" x14ac:dyDescent="0.35">
      <c r="A15524" s="337">
        <v>37437</v>
      </c>
      <c r="B15524" s="338">
        <f t="shared" si="2424"/>
        <v>2002</v>
      </c>
      <c r="C15524" s="338">
        <f t="shared" si="2425"/>
        <v>6</v>
      </c>
      <c r="D15524" s="338">
        <f t="shared" si="2426"/>
        <v>30</v>
      </c>
      <c r="E15524" s="334">
        <v>0</v>
      </c>
      <c r="F15524" s="334">
        <v>0</v>
      </c>
      <c r="G15524" s="334">
        <v>0</v>
      </c>
      <c r="H15524" s="334">
        <v>0</v>
      </c>
      <c r="I15524" s="334">
        <v>0</v>
      </c>
      <c r="J15524" s="334">
        <v>0</v>
      </c>
      <c r="K15524" s="334">
        <v>0</v>
      </c>
      <c r="L15524" s="334">
        <v>0</v>
      </c>
      <c r="M15524" s="334">
        <v>0</v>
      </c>
      <c r="N15524" s="334">
        <v>0</v>
      </c>
      <c r="O15524" s="334">
        <v>0</v>
      </c>
      <c r="P15524" s="334">
        <v>0</v>
      </c>
      <c r="Q15524" s="334">
        <v>0</v>
      </c>
      <c r="R15524" s="334">
        <v>0</v>
      </c>
      <c r="S15524" s="334">
        <v>0</v>
      </c>
      <c r="T15524" s="334">
        <v>0</v>
      </c>
      <c r="U15524" s="334">
        <v>0</v>
      </c>
      <c r="V15524" s="334">
        <v>0</v>
      </c>
      <c r="W15524" s="334">
        <v>0</v>
      </c>
      <c r="X15524" s="334">
        <v>0</v>
      </c>
      <c r="Y15524" s="334">
        <v>0</v>
      </c>
      <c r="Z15524" s="334">
        <v>0</v>
      </c>
      <c r="AA15524" s="334">
        <v>0</v>
      </c>
      <c r="AB15524" s="334">
        <v>0</v>
      </c>
      <c r="AD15524" s="334">
        <v>0</v>
      </c>
      <c r="AE15524" s="334">
        <f t="shared" si="2427"/>
        <v>0</v>
      </c>
      <c r="AF15524" s="334">
        <f t="shared" si="2428"/>
        <v>0</v>
      </c>
      <c r="AG15524" s="340">
        <f t="shared" si="2429"/>
        <v>0</v>
      </c>
      <c r="AI15524" s="340">
        <f t="shared" ref="AI15524:AM15539" si="2432">IF($C15524=AI$1,$AF15524,0)</f>
        <v>0</v>
      </c>
      <c r="AJ15524" s="340">
        <f t="shared" si="2432"/>
        <v>0</v>
      </c>
      <c r="AK15524" s="340">
        <f t="shared" si="2432"/>
        <v>0</v>
      </c>
      <c r="AL15524" s="340">
        <f t="shared" si="2432"/>
        <v>0</v>
      </c>
      <c r="AM15524" s="340">
        <f t="shared" si="2432"/>
        <v>0</v>
      </c>
    </row>
    <row r="15525" spans="1:39" x14ac:dyDescent="0.35">
      <c r="A15525" s="337">
        <v>37438</v>
      </c>
      <c r="B15525" s="338">
        <f t="shared" si="2424"/>
        <v>2002</v>
      </c>
      <c r="C15525" s="338">
        <f t="shared" si="2425"/>
        <v>7</v>
      </c>
      <c r="D15525" s="338">
        <f t="shared" si="2426"/>
        <v>1</v>
      </c>
      <c r="E15525" s="334">
        <v>0</v>
      </c>
      <c r="F15525" s="334">
        <v>0</v>
      </c>
      <c r="G15525" s="334">
        <v>0</v>
      </c>
      <c r="H15525" s="334">
        <v>0</v>
      </c>
      <c r="I15525" s="334">
        <v>0</v>
      </c>
      <c r="J15525" s="334">
        <v>0</v>
      </c>
      <c r="K15525" s="334">
        <v>0</v>
      </c>
      <c r="L15525" s="334">
        <v>0</v>
      </c>
      <c r="M15525" s="334">
        <v>0</v>
      </c>
      <c r="N15525" s="334">
        <v>0</v>
      </c>
      <c r="O15525" s="334">
        <v>0</v>
      </c>
      <c r="P15525" s="334">
        <v>0</v>
      </c>
      <c r="Q15525" s="334">
        <v>0</v>
      </c>
      <c r="R15525" s="334">
        <v>0</v>
      </c>
      <c r="S15525" s="334">
        <v>0</v>
      </c>
      <c r="T15525" s="334">
        <v>0</v>
      </c>
      <c r="U15525" s="334">
        <v>0</v>
      </c>
      <c r="V15525" s="334">
        <v>0</v>
      </c>
      <c r="W15525" s="334">
        <v>0</v>
      </c>
      <c r="X15525" s="334">
        <v>0</v>
      </c>
      <c r="Y15525" s="334">
        <v>0</v>
      </c>
      <c r="Z15525" s="334">
        <v>0</v>
      </c>
      <c r="AA15525" s="334">
        <v>0</v>
      </c>
      <c r="AB15525" s="334">
        <v>0</v>
      </c>
      <c r="AD15525" s="334">
        <v>0</v>
      </c>
      <c r="AE15525" s="334">
        <f t="shared" si="2427"/>
        <v>0</v>
      </c>
      <c r="AF15525" s="334">
        <f t="shared" si="2428"/>
        <v>0</v>
      </c>
      <c r="AG15525" s="340">
        <f t="shared" si="2429"/>
        <v>0</v>
      </c>
      <c r="AI15525" s="340">
        <f t="shared" si="2432"/>
        <v>0</v>
      </c>
      <c r="AJ15525" s="340">
        <f t="shared" si="2432"/>
        <v>0</v>
      </c>
      <c r="AK15525" s="340">
        <f t="shared" si="2432"/>
        <v>0</v>
      </c>
      <c r="AL15525" s="340">
        <f t="shared" si="2432"/>
        <v>0</v>
      </c>
      <c r="AM15525" s="340">
        <f t="shared" si="2432"/>
        <v>0</v>
      </c>
    </row>
    <row r="15526" spans="1:39" x14ac:dyDescent="0.35">
      <c r="A15526" s="337">
        <v>37439</v>
      </c>
      <c r="B15526" s="338">
        <f t="shared" si="2424"/>
        <v>2002</v>
      </c>
      <c r="C15526" s="338">
        <f t="shared" si="2425"/>
        <v>7</v>
      </c>
      <c r="D15526" s="338">
        <f t="shared" si="2426"/>
        <v>2</v>
      </c>
      <c r="E15526" s="334">
        <v>0</v>
      </c>
      <c r="F15526" s="334">
        <v>0</v>
      </c>
      <c r="G15526" s="334">
        <v>0</v>
      </c>
      <c r="H15526" s="334">
        <v>0</v>
      </c>
      <c r="I15526" s="334">
        <v>0</v>
      </c>
      <c r="J15526" s="334">
        <v>0</v>
      </c>
      <c r="K15526" s="334">
        <v>0</v>
      </c>
      <c r="L15526" s="334">
        <v>0</v>
      </c>
      <c r="M15526" s="334">
        <v>0</v>
      </c>
      <c r="N15526" s="334">
        <v>0</v>
      </c>
      <c r="O15526" s="334">
        <v>0</v>
      </c>
      <c r="P15526" s="334">
        <v>0</v>
      </c>
      <c r="Q15526" s="334">
        <v>0</v>
      </c>
      <c r="R15526" s="334">
        <v>0</v>
      </c>
      <c r="S15526" s="334">
        <v>0</v>
      </c>
      <c r="T15526" s="334">
        <v>0</v>
      </c>
      <c r="U15526" s="334">
        <v>0</v>
      </c>
      <c r="V15526" s="334">
        <v>0</v>
      </c>
      <c r="W15526" s="334">
        <v>0</v>
      </c>
      <c r="X15526" s="334">
        <v>0</v>
      </c>
      <c r="Y15526" s="334">
        <v>0</v>
      </c>
      <c r="Z15526" s="334">
        <v>0</v>
      </c>
      <c r="AA15526" s="334">
        <v>0</v>
      </c>
      <c r="AB15526" s="334">
        <v>0</v>
      </c>
      <c r="AD15526" s="334">
        <v>0</v>
      </c>
      <c r="AE15526" s="334">
        <f t="shared" si="2427"/>
        <v>0</v>
      </c>
      <c r="AF15526" s="334">
        <f t="shared" si="2428"/>
        <v>0</v>
      </c>
      <c r="AG15526" s="340">
        <f t="shared" si="2429"/>
        <v>0</v>
      </c>
      <c r="AI15526" s="340">
        <f t="shared" si="2432"/>
        <v>0</v>
      </c>
      <c r="AJ15526" s="340">
        <f t="shared" si="2432"/>
        <v>0</v>
      </c>
      <c r="AK15526" s="340">
        <f t="shared" si="2432"/>
        <v>0</v>
      </c>
      <c r="AL15526" s="340">
        <f t="shared" si="2432"/>
        <v>0</v>
      </c>
      <c r="AM15526" s="340">
        <f t="shared" si="2432"/>
        <v>0</v>
      </c>
    </row>
    <row r="15527" spans="1:39" x14ac:dyDescent="0.35">
      <c r="A15527" s="337">
        <v>37440</v>
      </c>
      <c r="B15527" s="338">
        <f t="shared" si="2424"/>
        <v>2002</v>
      </c>
      <c r="C15527" s="338">
        <f t="shared" si="2425"/>
        <v>7</v>
      </c>
      <c r="D15527" s="338">
        <f t="shared" si="2426"/>
        <v>3</v>
      </c>
      <c r="E15527" s="334">
        <v>0</v>
      </c>
      <c r="F15527" s="334">
        <v>0</v>
      </c>
      <c r="G15527" s="334">
        <v>0</v>
      </c>
      <c r="H15527" s="334">
        <v>0</v>
      </c>
      <c r="I15527" s="334">
        <v>0</v>
      </c>
      <c r="J15527" s="334">
        <v>0</v>
      </c>
      <c r="K15527" s="334">
        <v>0</v>
      </c>
      <c r="L15527" s="334">
        <v>0</v>
      </c>
      <c r="M15527" s="334">
        <v>0</v>
      </c>
      <c r="N15527" s="334">
        <v>0</v>
      </c>
      <c r="O15527" s="334">
        <v>0</v>
      </c>
      <c r="P15527" s="334">
        <v>0</v>
      </c>
      <c r="Q15527" s="334">
        <v>0</v>
      </c>
      <c r="R15527" s="334">
        <v>0</v>
      </c>
      <c r="S15527" s="334">
        <v>0</v>
      </c>
      <c r="T15527" s="334">
        <v>0</v>
      </c>
      <c r="U15527" s="334">
        <v>0</v>
      </c>
      <c r="V15527" s="334">
        <v>0</v>
      </c>
      <c r="W15527" s="334">
        <v>0</v>
      </c>
      <c r="X15527" s="334">
        <v>0</v>
      </c>
      <c r="Y15527" s="334">
        <v>0</v>
      </c>
      <c r="Z15527" s="334">
        <v>0</v>
      </c>
      <c r="AA15527" s="334">
        <v>0</v>
      </c>
      <c r="AB15527" s="334">
        <v>0</v>
      </c>
      <c r="AD15527" s="334">
        <v>0</v>
      </c>
      <c r="AE15527" s="334">
        <f t="shared" si="2427"/>
        <v>0</v>
      </c>
      <c r="AF15527" s="334">
        <f t="shared" si="2428"/>
        <v>0</v>
      </c>
      <c r="AG15527" s="340">
        <f t="shared" si="2429"/>
        <v>0</v>
      </c>
      <c r="AI15527" s="340">
        <f t="shared" si="2432"/>
        <v>0</v>
      </c>
      <c r="AJ15527" s="340">
        <f t="shared" si="2432"/>
        <v>0</v>
      </c>
      <c r="AK15527" s="340">
        <f t="shared" si="2432"/>
        <v>0</v>
      </c>
      <c r="AL15527" s="340">
        <f t="shared" si="2432"/>
        <v>0</v>
      </c>
      <c r="AM15527" s="340">
        <f t="shared" si="2432"/>
        <v>0</v>
      </c>
    </row>
    <row r="15528" spans="1:39" x14ac:dyDescent="0.35">
      <c r="A15528" s="337">
        <v>37441</v>
      </c>
      <c r="B15528" s="338">
        <f t="shared" si="2424"/>
        <v>2002</v>
      </c>
      <c r="C15528" s="338">
        <f t="shared" si="2425"/>
        <v>7</v>
      </c>
      <c r="D15528" s="338">
        <f t="shared" si="2426"/>
        <v>4</v>
      </c>
      <c r="E15528" s="334">
        <v>0</v>
      </c>
      <c r="F15528" s="334">
        <v>0</v>
      </c>
      <c r="G15528" s="334">
        <v>0</v>
      </c>
      <c r="H15528" s="334">
        <v>0</v>
      </c>
      <c r="I15528" s="334">
        <v>0</v>
      </c>
      <c r="J15528" s="334">
        <v>0</v>
      </c>
      <c r="K15528" s="334">
        <v>0</v>
      </c>
      <c r="L15528" s="334">
        <v>0</v>
      </c>
      <c r="M15528" s="334">
        <v>0</v>
      </c>
      <c r="N15528" s="334">
        <v>0</v>
      </c>
      <c r="O15528" s="334">
        <v>0</v>
      </c>
      <c r="P15528" s="334">
        <v>0</v>
      </c>
      <c r="Q15528" s="334">
        <v>0</v>
      </c>
      <c r="R15528" s="334">
        <v>0</v>
      </c>
      <c r="S15528" s="334">
        <v>0</v>
      </c>
      <c r="T15528" s="334">
        <v>0</v>
      </c>
      <c r="U15528" s="334">
        <v>0</v>
      </c>
      <c r="V15528" s="334">
        <v>0</v>
      </c>
      <c r="W15528" s="334">
        <v>0</v>
      </c>
      <c r="X15528" s="334">
        <v>0</v>
      </c>
      <c r="Y15528" s="334">
        <v>0</v>
      </c>
      <c r="Z15528" s="334">
        <v>0</v>
      </c>
      <c r="AA15528" s="334">
        <v>0</v>
      </c>
      <c r="AB15528" s="334">
        <v>0</v>
      </c>
      <c r="AD15528" s="334">
        <v>0</v>
      </c>
      <c r="AE15528" s="334">
        <f t="shared" si="2427"/>
        <v>0</v>
      </c>
      <c r="AF15528" s="334">
        <f t="shared" si="2428"/>
        <v>0</v>
      </c>
      <c r="AG15528" s="340">
        <f t="shared" si="2429"/>
        <v>0</v>
      </c>
      <c r="AI15528" s="340">
        <f t="shared" si="2432"/>
        <v>0</v>
      </c>
      <c r="AJ15528" s="340">
        <f t="shared" si="2432"/>
        <v>0</v>
      </c>
      <c r="AK15528" s="340">
        <f t="shared" si="2432"/>
        <v>0</v>
      </c>
      <c r="AL15528" s="340">
        <f t="shared" si="2432"/>
        <v>0</v>
      </c>
      <c r="AM15528" s="340">
        <f t="shared" si="2432"/>
        <v>0</v>
      </c>
    </row>
    <row r="15529" spans="1:39" x14ac:dyDescent="0.35">
      <c r="A15529" s="337">
        <v>37442</v>
      </c>
      <c r="B15529" s="338">
        <f t="shared" si="2424"/>
        <v>2002</v>
      </c>
      <c r="C15529" s="338">
        <f t="shared" si="2425"/>
        <v>7</v>
      </c>
      <c r="D15529" s="338">
        <f t="shared" si="2426"/>
        <v>5</v>
      </c>
      <c r="E15529" s="334">
        <v>0</v>
      </c>
      <c r="F15529" s="334">
        <v>0</v>
      </c>
      <c r="G15529" s="334">
        <v>0</v>
      </c>
      <c r="H15529" s="334">
        <v>0</v>
      </c>
      <c r="I15529" s="334">
        <v>0</v>
      </c>
      <c r="J15529" s="334">
        <v>0</v>
      </c>
      <c r="K15529" s="334">
        <v>0</v>
      </c>
      <c r="L15529" s="334">
        <v>0</v>
      </c>
      <c r="M15529" s="334">
        <v>0</v>
      </c>
      <c r="N15529" s="334">
        <v>0</v>
      </c>
      <c r="O15529" s="334">
        <v>0</v>
      </c>
      <c r="P15529" s="334">
        <v>0</v>
      </c>
      <c r="Q15529" s="334">
        <v>0</v>
      </c>
      <c r="R15529" s="334">
        <v>0</v>
      </c>
      <c r="S15529" s="334">
        <v>0</v>
      </c>
      <c r="T15529" s="334">
        <v>0</v>
      </c>
      <c r="U15529" s="334">
        <v>0</v>
      </c>
      <c r="V15529" s="334">
        <v>0</v>
      </c>
      <c r="W15529" s="334">
        <v>0</v>
      </c>
      <c r="X15529" s="334">
        <v>0</v>
      </c>
      <c r="Y15529" s="334">
        <v>0</v>
      </c>
      <c r="Z15529" s="334">
        <v>0</v>
      </c>
      <c r="AA15529" s="334">
        <v>0</v>
      </c>
      <c r="AB15529" s="334">
        <v>0</v>
      </c>
      <c r="AD15529" s="334">
        <v>0</v>
      </c>
      <c r="AE15529" s="334">
        <f t="shared" si="2427"/>
        <v>0</v>
      </c>
      <c r="AF15529" s="334">
        <f t="shared" si="2428"/>
        <v>0</v>
      </c>
      <c r="AG15529" s="340">
        <f t="shared" si="2429"/>
        <v>0</v>
      </c>
      <c r="AI15529" s="340">
        <f t="shared" si="2432"/>
        <v>0</v>
      </c>
      <c r="AJ15529" s="340">
        <f t="shared" si="2432"/>
        <v>0</v>
      </c>
      <c r="AK15529" s="340">
        <f t="shared" si="2432"/>
        <v>0</v>
      </c>
      <c r="AL15529" s="340">
        <f t="shared" si="2432"/>
        <v>0</v>
      </c>
      <c r="AM15529" s="340">
        <f t="shared" si="2432"/>
        <v>0</v>
      </c>
    </row>
    <row r="15530" spans="1:39" x14ac:dyDescent="0.35">
      <c r="A15530" s="337">
        <v>37443</v>
      </c>
      <c r="B15530" s="338">
        <f t="shared" si="2424"/>
        <v>2002</v>
      </c>
      <c r="C15530" s="338">
        <f t="shared" si="2425"/>
        <v>7</v>
      </c>
      <c r="D15530" s="338">
        <f t="shared" si="2426"/>
        <v>6</v>
      </c>
      <c r="E15530" s="334">
        <v>0</v>
      </c>
      <c r="F15530" s="334">
        <v>0</v>
      </c>
      <c r="G15530" s="334">
        <v>0</v>
      </c>
      <c r="H15530" s="334">
        <v>0</v>
      </c>
      <c r="I15530" s="334">
        <v>0</v>
      </c>
      <c r="J15530" s="334">
        <v>0</v>
      </c>
      <c r="K15530" s="334">
        <v>0</v>
      </c>
      <c r="L15530" s="334">
        <v>0</v>
      </c>
      <c r="M15530" s="334">
        <v>0</v>
      </c>
      <c r="N15530" s="334">
        <v>0</v>
      </c>
      <c r="O15530" s="334">
        <v>0</v>
      </c>
      <c r="P15530" s="334">
        <v>0</v>
      </c>
      <c r="Q15530" s="334">
        <v>0</v>
      </c>
      <c r="R15530" s="334">
        <v>0</v>
      </c>
      <c r="S15530" s="334">
        <v>0</v>
      </c>
      <c r="T15530" s="334">
        <v>0</v>
      </c>
      <c r="U15530" s="334">
        <v>0</v>
      </c>
      <c r="V15530" s="334">
        <v>0</v>
      </c>
      <c r="W15530" s="334">
        <v>0</v>
      </c>
      <c r="X15530" s="334">
        <v>0</v>
      </c>
      <c r="Y15530" s="334">
        <v>0</v>
      </c>
      <c r="Z15530" s="334">
        <v>0</v>
      </c>
      <c r="AA15530" s="334">
        <v>0</v>
      </c>
      <c r="AB15530" s="334">
        <v>0</v>
      </c>
      <c r="AD15530" s="334">
        <v>0</v>
      </c>
      <c r="AE15530" s="334">
        <f t="shared" si="2427"/>
        <v>0</v>
      </c>
      <c r="AF15530" s="334">
        <f t="shared" si="2428"/>
        <v>0</v>
      </c>
      <c r="AG15530" s="340">
        <f t="shared" si="2429"/>
        <v>0</v>
      </c>
      <c r="AI15530" s="340">
        <f t="shared" si="2432"/>
        <v>0</v>
      </c>
      <c r="AJ15530" s="340">
        <f t="shared" si="2432"/>
        <v>0</v>
      </c>
      <c r="AK15530" s="340">
        <f t="shared" si="2432"/>
        <v>0</v>
      </c>
      <c r="AL15530" s="340">
        <f t="shared" si="2432"/>
        <v>0</v>
      </c>
      <c r="AM15530" s="340">
        <f t="shared" si="2432"/>
        <v>0</v>
      </c>
    </row>
    <row r="15531" spans="1:39" x14ac:dyDescent="0.35">
      <c r="A15531" s="337">
        <v>37444</v>
      </c>
      <c r="B15531" s="338">
        <f t="shared" si="2424"/>
        <v>2002</v>
      </c>
      <c r="C15531" s="338">
        <f t="shared" si="2425"/>
        <v>7</v>
      </c>
      <c r="D15531" s="338">
        <f t="shared" si="2426"/>
        <v>7</v>
      </c>
      <c r="E15531" s="334">
        <v>0</v>
      </c>
      <c r="F15531" s="334">
        <v>0</v>
      </c>
      <c r="G15531" s="334">
        <v>0</v>
      </c>
      <c r="H15531" s="334">
        <v>0</v>
      </c>
      <c r="I15531" s="334">
        <v>0</v>
      </c>
      <c r="J15531" s="334">
        <v>0</v>
      </c>
      <c r="K15531" s="334">
        <v>0</v>
      </c>
      <c r="L15531" s="334">
        <v>0</v>
      </c>
      <c r="M15531" s="334">
        <v>0</v>
      </c>
      <c r="N15531" s="334">
        <v>0</v>
      </c>
      <c r="O15531" s="334">
        <v>0</v>
      </c>
      <c r="P15531" s="334">
        <v>0</v>
      </c>
      <c r="Q15531" s="334">
        <v>0</v>
      </c>
      <c r="R15531" s="334">
        <v>0</v>
      </c>
      <c r="S15531" s="334">
        <v>0</v>
      </c>
      <c r="T15531" s="334">
        <v>0</v>
      </c>
      <c r="U15531" s="334">
        <v>0</v>
      </c>
      <c r="V15531" s="334">
        <v>0</v>
      </c>
      <c r="W15531" s="334">
        <v>0</v>
      </c>
      <c r="X15531" s="334">
        <v>0</v>
      </c>
      <c r="Y15531" s="334">
        <v>0</v>
      </c>
      <c r="Z15531" s="334">
        <v>0.7</v>
      </c>
      <c r="AA15531" s="334">
        <v>2</v>
      </c>
      <c r="AB15531" s="334">
        <v>0</v>
      </c>
      <c r="AD15531" s="334">
        <v>2.7</v>
      </c>
      <c r="AE15531" s="334">
        <f t="shared" si="2427"/>
        <v>2.7</v>
      </c>
      <c r="AF15531" s="334">
        <f t="shared" si="2428"/>
        <v>2.7</v>
      </c>
      <c r="AG15531" s="340">
        <f t="shared" si="2429"/>
        <v>0</v>
      </c>
      <c r="AI15531" s="340">
        <f t="shared" si="2432"/>
        <v>0</v>
      </c>
      <c r="AJ15531" s="340">
        <f t="shared" si="2432"/>
        <v>0</v>
      </c>
      <c r="AK15531" s="340">
        <f t="shared" si="2432"/>
        <v>2.7</v>
      </c>
      <c r="AL15531" s="340">
        <f t="shared" si="2432"/>
        <v>0</v>
      </c>
      <c r="AM15531" s="340">
        <f t="shared" si="2432"/>
        <v>0</v>
      </c>
    </row>
    <row r="15532" spans="1:39" x14ac:dyDescent="0.35">
      <c r="A15532" s="337">
        <v>37445</v>
      </c>
      <c r="B15532" s="338">
        <f t="shared" si="2424"/>
        <v>2002</v>
      </c>
      <c r="C15532" s="338">
        <f t="shared" si="2425"/>
        <v>7</v>
      </c>
      <c r="D15532" s="338">
        <f t="shared" si="2426"/>
        <v>8</v>
      </c>
      <c r="E15532" s="334">
        <v>0</v>
      </c>
      <c r="F15532" s="334">
        <v>0</v>
      </c>
      <c r="G15532" s="334">
        <v>0</v>
      </c>
      <c r="H15532" s="334">
        <v>0</v>
      </c>
      <c r="I15532" s="334">
        <v>0</v>
      </c>
      <c r="J15532" s="334">
        <v>0</v>
      </c>
      <c r="K15532" s="334">
        <v>0.2</v>
      </c>
      <c r="L15532" s="334">
        <v>0</v>
      </c>
      <c r="M15532" s="334">
        <v>0</v>
      </c>
      <c r="N15532" s="334">
        <v>0</v>
      </c>
      <c r="O15532" s="334">
        <v>0</v>
      </c>
      <c r="P15532" s="334">
        <v>0</v>
      </c>
      <c r="Q15532" s="334">
        <v>0.5</v>
      </c>
      <c r="R15532" s="334">
        <v>0.5</v>
      </c>
      <c r="S15532" s="334">
        <v>0.5</v>
      </c>
      <c r="T15532" s="334">
        <v>0</v>
      </c>
      <c r="U15532" s="334">
        <v>0</v>
      </c>
      <c r="V15532" s="334">
        <v>0</v>
      </c>
      <c r="W15532" s="334">
        <v>7.1</v>
      </c>
      <c r="X15532" s="334">
        <v>1.1000000000000001</v>
      </c>
      <c r="Y15532" s="334">
        <v>1.8</v>
      </c>
      <c r="Z15532" s="334">
        <v>0.9</v>
      </c>
      <c r="AA15532" s="334">
        <v>0.2</v>
      </c>
      <c r="AB15532" s="334">
        <v>0</v>
      </c>
      <c r="AD15532" s="334">
        <v>12.8</v>
      </c>
      <c r="AE15532" s="334">
        <f t="shared" si="2427"/>
        <v>12.8</v>
      </c>
      <c r="AF15532" s="334">
        <f t="shared" si="2428"/>
        <v>12.799999999999999</v>
      </c>
      <c r="AG15532" s="340">
        <f t="shared" si="2429"/>
        <v>1.7763568394002505E-15</v>
      </c>
      <c r="AI15532" s="340">
        <f t="shared" si="2432"/>
        <v>0</v>
      </c>
      <c r="AJ15532" s="340">
        <f t="shared" si="2432"/>
        <v>0</v>
      </c>
      <c r="AK15532" s="340">
        <f t="shared" si="2432"/>
        <v>12.799999999999999</v>
      </c>
      <c r="AL15532" s="340">
        <f t="shared" si="2432"/>
        <v>0</v>
      </c>
      <c r="AM15532" s="340">
        <f t="shared" si="2432"/>
        <v>0</v>
      </c>
    </row>
    <row r="15533" spans="1:39" x14ac:dyDescent="0.35">
      <c r="A15533" s="337">
        <v>37446</v>
      </c>
      <c r="B15533" s="338">
        <f t="shared" si="2424"/>
        <v>2002</v>
      </c>
      <c r="C15533" s="338">
        <f t="shared" si="2425"/>
        <v>7</v>
      </c>
      <c r="D15533" s="338">
        <f t="shared" si="2426"/>
        <v>9</v>
      </c>
      <c r="E15533" s="334">
        <v>0</v>
      </c>
      <c r="F15533" s="334">
        <v>1.4</v>
      </c>
      <c r="G15533" s="334">
        <v>0</v>
      </c>
      <c r="H15533" s="334">
        <v>0</v>
      </c>
      <c r="I15533" s="334">
        <v>0</v>
      </c>
      <c r="J15533" s="334">
        <v>0</v>
      </c>
      <c r="K15533" s="334">
        <v>0</v>
      </c>
      <c r="L15533" s="334">
        <v>0</v>
      </c>
      <c r="M15533" s="334">
        <v>0</v>
      </c>
      <c r="N15533" s="334">
        <v>0</v>
      </c>
      <c r="O15533" s="334">
        <v>0</v>
      </c>
      <c r="P15533" s="334">
        <v>0</v>
      </c>
      <c r="Q15533" s="334">
        <v>0</v>
      </c>
      <c r="R15533" s="334">
        <v>0</v>
      </c>
      <c r="S15533" s="334">
        <v>0</v>
      </c>
      <c r="T15533" s="334">
        <v>0</v>
      </c>
      <c r="U15533" s="334">
        <v>0</v>
      </c>
      <c r="V15533" s="334">
        <v>0</v>
      </c>
      <c r="W15533" s="334">
        <v>0</v>
      </c>
      <c r="X15533" s="334">
        <v>0</v>
      </c>
      <c r="Y15533" s="334">
        <v>0</v>
      </c>
      <c r="Z15533" s="334">
        <v>0</v>
      </c>
      <c r="AA15533" s="334">
        <v>0</v>
      </c>
      <c r="AB15533" s="334">
        <v>0</v>
      </c>
      <c r="AD15533" s="334">
        <v>1.4</v>
      </c>
      <c r="AE15533" s="334">
        <f t="shared" si="2427"/>
        <v>1.4</v>
      </c>
      <c r="AF15533" s="334">
        <f t="shared" si="2428"/>
        <v>1.4</v>
      </c>
      <c r="AG15533" s="340">
        <f t="shared" si="2429"/>
        <v>0</v>
      </c>
      <c r="AI15533" s="340">
        <f t="shared" si="2432"/>
        <v>0</v>
      </c>
      <c r="AJ15533" s="340">
        <f t="shared" si="2432"/>
        <v>0</v>
      </c>
      <c r="AK15533" s="340">
        <f t="shared" si="2432"/>
        <v>1.4</v>
      </c>
      <c r="AL15533" s="340">
        <f t="shared" si="2432"/>
        <v>0</v>
      </c>
      <c r="AM15533" s="340">
        <f t="shared" si="2432"/>
        <v>0</v>
      </c>
    </row>
    <row r="15534" spans="1:39" x14ac:dyDescent="0.35">
      <c r="A15534" s="337">
        <v>37447</v>
      </c>
      <c r="B15534" s="338">
        <f t="shared" si="2424"/>
        <v>2002</v>
      </c>
      <c r="C15534" s="338">
        <f t="shared" si="2425"/>
        <v>7</v>
      </c>
      <c r="D15534" s="338">
        <f t="shared" si="2426"/>
        <v>10</v>
      </c>
      <c r="E15534" s="334">
        <v>0</v>
      </c>
      <c r="F15534" s="334">
        <v>0</v>
      </c>
      <c r="G15534" s="334">
        <v>0</v>
      </c>
      <c r="H15534" s="334">
        <v>0</v>
      </c>
      <c r="I15534" s="334">
        <v>0</v>
      </c>
      <c r="J15534" s="334">
        <v>0</v>
      </c>
      <c r="K15534" s="334">
        <v>0</v>
      </c>
      <c r="L15534" s="334">
        <v>0</v>
      </c>
      <c r="M15534" s="334">
        <v>0</v>
      </c>
      <c r="N15534" s="334">
        <v>0</v>
      </c>
      <c r="O15534" s="334">
        <v>0</v>
      </c>
      <c r="P15534" s="334">
        <v>0</v>
      </c>
      <c r="Q15534" s="334">
        <v>0</v>
      </c>
      <c r="R15534" s="334">
        <v>0</v>
      </c>
      <c r="S15534" s="334">
        <v>0</v>
      </c>
      <c r="T15534" s="334">
        <v>0</v>
      </c>
      <c r="U15534" s="334">
        <v>0</v>
      </c>
      <c r="V15534" s="334">
        <v>0</v>
      </c>
      <c r="W15534" s="334">
        <v>0</v>
      </c>
      <c r="X15534" s="334">
        <v>0</v>
      </c>
      <c r="Y15534" s="334">
        <v>0</v>
      </c>
      <c r="Z15534" s="334">
        <v>0</v>
      </c>
      <c r="AA15534" s="334">
        <v>0</v>
      </c>
      <c r="AB15534" s="334">
        <v>0</v>
      </c>
      <c r="AD15534" s="334">
        <v>0</v>
      </c>
      <c r="AE15534" s="334">
        <f t="shared" si="2427"/>
        <v>0</v>
      </c>
      <c r="AF15534" s="334">
        <f t="shared" si="2428"/>
        <v>0</v>
      </c>
      <c r="AG15534" s="340">
        <f t="shared" si="2429"/>
        <v>0</v>
      </c>
      <c r="AI15534" s="340">
        <f t="shared" si="2432"/>
        <v>0</v>
      </c>
      <c r="AJ15534" s="340">
        <f t="shared" si="2432"/>
        <v>0</v>
      </c>
      <c r="AK15534" s="340">
        <f t="shared" si="2432"/>
        <v>0</v>
      </c>
      <c r="AL15534" s="340">
        <f t="shared" si="2432"/>
        <v>0</v>
      </c>
      <c r="AM15534" s="340">
        <f t="shared" si="2432"/>
        <v>0</v>
      </c>
    </row>
    <row r="15535" spans="1:39" x14ac:dyDescent="0.35">
      <c r="A15535" s="337">
        <v>37448</v>
      </c>
      <c r="B15535" s="338">
        <f t="shared" si="2424"/>
        <v>2002</v>
      </c>
      <c r="C15535" s="338">
        <f t="shared" si="2425"/>
        <v>7</v>
      </c>
      <c r="D15535" s="338">
        <f t="shared" si="2426"/>
        <v>11</v>
      </c>
      <c r="E15535" s="334">
        <v>0</v>
      </c>
      <c r="F15535" s="334">
        <v>0</v>
      </c>
      <c r="G15535" s="334">
        <v>0</v>
      </c>
      <c r="H15535" s="334">
        <v>0</v>
      </c>
      <c r="I15535" s="334">
        <v>0</v>
      </c>
      <c r="J15535" s="334">
        <v>0</v>
      </c>
      <c r="K15535" s="334">
        <v>0</v>
      </c>
      <c r="L15535" s="334">
        <v>0</v>
      </c>
      <c r="M15535" s="334">
        <v>0</v>
      </c>
      <c r="N15535" s="334">
        <v>0</v>
      </c>
      <c r="O15535" s="334">
        <v>0</v>
      </c>
      <c r="P15535" s="334">
        <v>0</v>
      </c>
      <c r="Q15535" s="334">
        <v>0</v>
      </c>
      <c r="R15535" s="334">
        <v>0</v>
      </c>
      <c r="S15535" s="334">
        <v>0</v>
      </c>
      <c r="T15535" s="334">
        <v>0</v>
      </c>
      <c r="U15535" s="334">
        <v>0</v>
      </c>
      <c r="V15535" s="334">
        <v>0</v>
      </c>
      <c r="W15535" s="334">
        <v>0</v>
      </c>
      <c r="X15535" s="334">
        <v>0</v>
      </c>
      <c r="Y15535" s="334">
        <v>0</v>
      </c>
      <c r="Z15535" s="334">
        <v>0</v>
      </c>
      <c r="AA15535" s="334">
        <v>0</v>
      </c>
      <c r="AB15535" s="334">
        <v>0</v>
      </c>
      <c r="AD15535" s="334">
        <v>0</v>
      </c>
      <c r="AE15535" s="334">
        <f t="shared" si="2427"/>
        <v>0</v>
      </c>
      <c r="AF15535" s="334">
        <f t="shared" si="2428"/>
        <v>0</v>
      </c>
      <c r="AG15535" s="340">
        <f t="shared" si="2429"/>
        <v>0</v>
      </c>
      <c r="AI15535" s="340">
        <f t="shared" si="2432"/>
        <v>0</v>
      </c>
      <c r="AJ15535" s="340">
        <f t="shared" si="2432"/>
        <v>0</v>
      </c>
      <c r="AK15535" s="340">
        <f t="shared" si="2432"/>
        <v>0</v>
      </c>
      <c r="AL15535" s="340">
        <f t="shared" si="2432"/>
        <v>0</v>
      </c>
      <c r="AM15535" s="340">
        <f t="shared" si="2432"/>
        <v>0</v>
      </c>
    </row>
    <row r="15536" spans="1:39" x14ac:dyDescent="0.35">
      <c r="A15536" s="337">
        <v>37449</v>
      </c>
      <c r="B15536" s="338">
        <f t="shared" si="2424"/>
        <v>2002</v>
      </c>
      <c r="C15536" s="338">
        <f t="shared" si="2425"/>
        <v>7</v>
      </c>
      <c r="D15536" s="338">
        <f t="shared" si="2426"/>
        <v>12</v>
      </c>
      <c r="E15536" s="334">
        <v>0</v>
      </c>
      <c r="F15536" s="334">
        <v>0</v>
      </c>
      <c r="G15536" s="334">
        <v>0</v>
      </c>
      <c r="H15536" s="334">
        <v>0</v>
      </c>
      <c r="I15536" s="334">
        <v>0</v>
      </c>
      <c r="J15536" s="334">
        <v>0</v>
      </c>
      <c r="K15536" s="334">
        <v>0</v>
      </c>
      <c r="L15536" s="334">
        <v>0</v>
      </c>
      <c r="M15536" s="334">
        <v>0</v>
      </c>
      <c r="N15536" s="334">
        <v>0</v>
      </c>
      <c r="O15536" s="334">
        <v>0</v>
      </c>
      <c r="P15536" s="334">
        <v>0</v>
      </c>
      <c r="Q15536" s="334">
        <v>0</v>
      </c>
      <c r="R15536" s="334">
        <v>0</v>
      </c>
      <c r="S15536" s="334">
        <v>0</v>
      </c>
      <c r="T15536" s="334">
        <v>0</v>
      </c>
      <c r="U15536" s="334">
        <v>0</v>
      </c>
      <c r="V15536" s="334">
        <v>0</v>
      </c>
      <c r="W15536" s="334">
        <v>0</v>
      </c>
      <c r="X15536" s="334">
        <v>0</v>
      </c>
      <c r="Y15536" s="334">
        <v>0</v>
      </c>
      <c r="Z15536" s="334">
        <v>0</v>
      </c>
      <c r="AA15536" s="334">
        <v>0</v>
      </c>
      <c r="AB15536" s="334">
        <v>0</v>
      </c>
      <c r="AD15536" s="334">
        <v>0</v>
      </c>
      <c r="AE15536" s="334">
        <f t="shared" si="2427"/>
        <v>0</v>
      </c>
      <c r="AF15536" s="334">
        <f t="shared" si="2428"/>
        <v>0</v>
      </c>
      <c r="AG15536" s="340">
        <f t="shared" si="2429"/>
        <v>0</v>
      </c>
      <c r="AI15536" s="340">
        <f t="shared" si="2432"/>
        <v>0</v>
      </c>
      <c r="AJ15536" s="340">
        <f t="shared" si="2432"/>
        <v>0</v>
      </c>
      <c r="AK15536" s="340">
        <f t="shared" si="2432"/>
        <v>0</v>
      </c>
      <c r="AL15536" s="340">
        <f t="shared" si="2432"/>
        <v>0</v>
      </c>
      <c r="AM15536" s="340">
        <f t="shared" si="2432"/>
        <v>0</v>
      </c>
    </row>
    <row r="15537" spans="1:39" x14ac:dyDescent="0.35">
      <c r="A15537" s="337">
        <v>37450</v>
      </c>
      <c r="B15537" s="338">
        <f t="shared" si="2424"/>
        <v>2002</v>
      </c>
      <c r="C15537" s="338">
        <f t="shared" si="2425"/>
        <v>7</v>
      </c>
      <c r="D15537" s="338">
        <f t="shared" si="2426"/>
        <v>13</v>
      </c>
      <c r="E15537" s="334">
        <v>0</v>
      </c>
      <c r="F15537" s="334">
        <v>0</v>
      </c>
      <c r="G15537" s="334">
        <v>0</v>
      </c>
      <c r="H15537" s="334">
        <v>0</v>
      </c>
      <c r="I15537" s="334">
        <v>0</v>
      </c>
      <c r="J15537" s="334">
        <v>0</v>
      </c>
      <c r="K15537" s="334">
        <v>0</v>
      </c>
      <c r="L15537" s="334">
        <v>0</v>
      </c>
      <c r="M15537" s="334">
        <v>0</v>
      </c>
      <c r="N15537" s="334">
        <v>0</v>
      </c>
      <c r="O15537" s="334">
        <v>0</v>
      </c>
      <c r="P15537" s="334">
        <v>0</v>
      </c>
      <c r="Q15537" s="334">
        <v>0</v>
      </c>
      <c r="R15537" s="334">
        <v>0</v>
      </c>
      <c r="S15537" s="334">
        <v>0</v>
      </c>
      <c r="T15537" s="334">
        <v>0</v>
      </c>
      <c r="U15537" s="334">
        <v>0</v>
      </c>
      <c r="V15537" s="334">
        <v>0</v>
      </c>
      <c r="W15537" s="334">
        <v>0</v>
      </c>
      <c r="X15537" s="334">
        <v>0</v>
      </c>
      <c r="Y15537" s="334">
        <v>0</v>
      </c>
      <c r="Z15537" s="334">
        <v>0</v>
      </c>
      <c r="AA15537" s="334">
        <v>0</v>
      </c>
      <c r="AB15537" s="334">
        <v>0</v>
      </c>
      <c r="AD15537" s="334">
        <v>0</v>
      </c>
      <c r="AE15537" s="334">
        <f t="shared" si="2427"/>
        <v>0</v>
      </c>
      <c r="AF15537" s="334">
        <f t="shared" si="2428"/>
        <v>0</v>
      </c>
      <c r="AG15537" s="340">
        <f t="shared" si="2429"/>
        <v>0</v>
      </c>
      <c r="AI15537" s="340">
        <f t="shared" si="2432"/>
        <v>0</v>
      </c>
      <c r="AJ15537" s="340">
        <f t="shared" si="2432"/>
        <v>0</v>
      </c>
      <c r="AK15537" s="340">
        <f t="shared" si="2432"/>
        <v>0</v>
      </c>
      <c r="AL15537" s="340">
        <f t="shared" si="2432"/>
        <v>0</v>
      </c>
      <c r="AM15537" s="340">
        <f t="shared" si="2432"/>
        <v>0</v>
      </c>
    </row>
    <row r="15538" spans="1:39" x14ac:dyDescent="0.35">
      <c r="A15538" s="337">
        <v>37451</v>
      </c>
      <c r="B15538" s="338">
        <f t="shared" si="2424"/>
        <v>2002</v>
      </c>
      <c r="C15538" s="338">
        <f t="shared" si="2425"/>
        <v>7</v>
      </c>
      <c r="D15538" s="338">
        <f t="shared" si="2426"/>
        <v>14</v>
      </c>
      <c r="E15538" s="334">
        <v>0</v>
      </c>
      <c r="F15538" s="334">
        <v>0</v>
      </c>
      <c r="G15538" s="334">
        <v>0</v>
      </c>
      <c r="H15538" s="334">
        <v>0</v>
      </c>
      <c r="I15538" s="334">
        <v>0</v>
      </c>
      <c r="J15538" s="334">
        <v>0</v>
      </c>
      <c r="K15538" s="334">
        <v>0</v>
      </c>
      <c r="L15538" s="334">
        <v>0</v>
      </c>
      <c r="M15538" s="334">
        <v>0</v>
      </c>
      <c r="N15538" s="334">
        <v>0</v>
      </c>
      <c r="O15538" s="334">
        <v>0</v>
      </c>
      <c r="P15538" s="334">
        <v>0</v>
      </c>
      <c r="Q15538" s="334">
        <v>0</v>
      </c>
      <c r="R15538" s="334">
        <v>0</v>
      </c>
      <c r="S15538" s="334">
        <v>0</v>
      </c>
      <c r="T15538" s="334">
        <v>0</v>
      </c>
      <c r="U15538" s="334">
        <v>0</v>
      </c>
      <c r="V15538" s="334">
        <v>0</v>
      </c>
      <c r="W15538" s="334">
        <v>0</v>
      </c>
      <c r="X15538" s="334">
        <v>0</v>
      </c>
      <c r="Y15538" s="334">
        <v>0</v>
      </c>
      <c r="Z15538" s="334">
        <v>0</v>
      </c>
      <c r="AA15538" s="334">
        <v>0</v>
      </c>
      <c r="AB15538" s="334">
        <v>0</v>
      </c>
      <c r="AD15538" s="334">
        <v>0</v>
      </c>
      <c r="AE15538" s="334">
        <f t="shared" si="2427"/>
        <v>0</v>
      </c>
      <c r="AF15538" s="334">
        <f t="shared" si="2428"/>
        <v>0</v>
      </c>
      <c r="AG15538" s="340">
        <f t="shared" si="2429"/>
        <v>0</v>
      </c>
      <c r="AI15538" s="340">
        <f t="shared" si="2432"/>
        <v>0</v>
      </c>
      <c r="AJ15538" s="340">
        <f t="shared" si="2432"/>
        <v>0</v>
      </c>
      <c r="AK15538" s="340">
        <f t="shared" si="2432"/>
        <v>0</v>
      </c>
      <c r="AL15538" s="340">
        <f t="shared" si="2432"/>
        <v>0</v>
      </c>
      <c r="AM15538" s="340">
        <f t="shared" si="2432"/>
        <v>0</v>
      </c>
    </row>
    <row r="15539" spans="1:39" x14ac:dyDescent="0.35">
      <c r="A15539" s="337">
        <v>37452</v>
      </c>
      <c r="B15539" s="338">
        <f t="shared" si="2424"/>
        <v>2002</v>
      </c>
      <c r="C15539" s="338">
        <f t="shared" si="2425"/>
        <v>7</v>
      </c>
      <c r="D15539" s="338">
        <f t="shared" si="2426"/>
        <v>15</v>
      </c>
      <c r="E15539" s="334">
        <v>0</v>
      </c>
      <c r="F15539" s="334">
        <v>0</v>
      </c>
      <c r="G15539" s="334">
        <v>0</v>
      </c>
      <c r="H15539" s="334">
        <v>0</v>
      </c>
      <c r="I15539" s="334">
        <v>0</v>
      </c>
      <c r="J15539" s="334">
        <v>0</v>
      </c>
      <c r="K15539" s="334">
        <v>0</v>
      </c>
      <c r="L15539" s="334">
        <v>0</v>
      </c>
      <c r="M15539" s="334">
        <v>0</v>
      </c>
      <c r="N15539" s="334">
        <v>0</v>
      </c>
      <c r="O15539" s="334">
        <v>0</v>
      </c>
      <c r="P15539" s="334">
        <v>0</v>
      </c>
      <c r="Q15539" s="334">
        <v>0</v>
      </c>
      <c r="R15539" s="334">
        <v>0</v>
      </c>
      <c r="S15539" s="334">
        <v>0</v>
      </c>
      <c r="T15539" s="334">
        <v>0</v>
      </c>
      <c r="U15539" s="334">
        <v>0</v>
      </c>
      <c r="V15539" s="334">
        <v>0</v>
      </c>
      <c r="W15539" s="334">
        <v>0</v>
      </c>
      <c r="X15539" s="334">
        <v>0</v>
      </c>
      <c r="Y15539" s="334">
        <v>0</v>
      </c>
      <c r="Z15539" s="334">
        <v>0</v>
      </c>
      <c r="AA15539" s="334">
        <v>0</v>
      </c>
      <c r="AB15539" s="334">
        <v>0</v>
      </c>
      <c r="AD15539" s="334">
        <v>0</v>
      </c>
      <c r="AE15539" s="334">
        <f t="shared" si="2427"/>
        <v>0</v>
      </c>
      <c r="AF15539" s="334">
        <f t="shared" si="2428"/>
        <v>0</v>
      </c>
      <c r="AG15539" s="340">
        <f t="shared" si="2429"/>
        <v>0</v>
      </c>
      <c r="AI15539" s="340">
        <f t="shared" si="2432"/>
        <v>0</v>
      </c>
      <c r="AJ15539" s="340">
        <f t="shared" si="2432"/>
        <v>0</v>
      </c>
      <c r="AK15539" s="340">
        <f t="shared" si="2432"/>
        <v>0</v>
      </c>
      <c r="AL15539" s="340">
        <f t="shared" si="2432"/>
        <v>0</v>
      </c>
      <c r="AM15539" s="340">
        <f t="shared" si="2432"/>
        <v>0</v>
      </c>
    </row>
    <row r="15540" spans="1:39" x14ac:dyDescent="0.35">
      <c r="A15540" s="337">
        <v>37453</v>
      </c>
      <c r="B15540" s="338">
        <f t="shared" si="2424"/>
        <v>2002</v>
      </c>
      <c r="C15540" s="338">
        <f t="shared" si="2425"/>
        <v>7</v>
      </c>
      <c r="D15540" s="338">
        <f t="shared" si="2426"/>
        <v>16</v>
      </c>
      <c r="E15540" s="334">
        <v>0</v>
      </c>
      <c r="F15540" s="334">
        <v>0</v>
      </c>
      <c r="G15540" s="334">
        <v>0</v>
      </c>
      <c r="H15540" s="334">
        <v>0</v>
      </c>
      <c r="I15540" s="334">
        <v>0</v>
      </c>
      <c r="J15540" s="334">
        <v>0</v>
      </c>
      <c r="K15540" s="334">
        <v>0</v>
      </c>
      <c r="L15540" s="334">
        <v>0</v>
      </c>
      <c r="M15540" s="334">
        <v>0</v>
      </c>
      <c r="N15540" s="334">
        <v>0</v>
      </c>
      <c r="O15540" s="334">
        <v>0</v>
      </c>
      <c r="P15540" s="334">
        <v>0</v>
      </c>
      <c r="Q15540" s="334">
        <v>0</v>
      </c>
      <c r="R15540" s="334">
        <v>0</v>
      </c>
      <c r="S15540" s="334">
        <v>0</v>
      </c>
      <c r="T15540" s="334">
        <v>0</v>
      </c>
      <c r="U15540" s="334">
        <v>0</v>
      </c>
      <c r="V15540" s="334">
        <v>0</v>
      </c>
      <c r="W15540" s="334">
        <v>0</v>
      </c>
      <c r="X15540" s="334">
        <v>0</v>
      </c>
      <c r="Y15540" s="334">
        <v>0</v>
      </c>
      <c r="Z15540" s="334">
        <v>0</v>
      </c>
      <c r="AA15540" s="334">
        <v>0</v>
      </c>
      <c r="AB15540" s="334">
        <v>0</v>
      </c>
      <c r="AD15540" s="334">
        <v>0</v>
      </c>
      <c r="AE15540" s="334">
        <f t="shared" si="2427"/>
        <v>0</v>
      </c>
      <c r="AF15540" s="334">
        <f t="shared" si="2428"/>
        <v>0</v>
      </c>
      <c r="AG15540" s="340">
        <f t="shared" si="2429"/>
        <v>0</v>
      </c>
      <c r="AI15540" s="340">
        <f t="shared" ref="AI15540:AM15555" si="2433">IF($C15540=AI$1,$AF15540,0)</f>
        <v>0</v>
      </c>
      <c r="AJ15540" s="340">
        <f t="shared" si="2433"/>
        <v>0</v>
      </c>
      <c r="AK15540" s="340">
        <f t="shared" si="2433"/>
        <v>0</v>
      </c>
      <c r="AL15540" s="340">
        <f t="shared" si="2433"/>
        <v>0</v>
      </c>
      <c r="AM15540" s="340">
        <f t="shared" si="2433"/>
        <v>0</v>
      </c>
    </row>
    <row r="15541" spans="1:39" x14ac:dyDescent="0.35">
      <c r="A15541" s="337">
        <v>37454</v>
      </c>
      <c r="B15541" s="338">
        <f t="shared" si="2424"/>
        <v>2002</v>
      </c>
      <c r="C15541" s="338">
        <f t="shared" si="2425"/>
        <v>7</v>
      </c>
      <c r="D15541" s="338">
        <f t="shared" si="2426"/>
        <v>17</v>
      </c>
      <c r="E15541" s="334">
        <v>0</v>
      </c>
      <c r="F15541" s="334">
        <v>0</v>
      </c>
      <c r="G15541" s="334">
        <v>0</v>
      </c>
      <c r="H15541" s="334">
        <v>0</v>
      </c>
      <c r="I15541" s="334">
        <v>0</v>
      </c>
      <c r="J15541" s="334">
        <v>0</v>
      </c>
      <c r="K15541" s="334">
        <v>0</v>
      </c>
      <c r="L15541" s="334">
        <v>0</v>
      </c>
      <c r="M15541" s="334">
        <v>0</v>
      </c>
      <c r="N15541" s="334">
        <v>0</v>
      </c>
      <c r="O15541" s="334">
        <v>0</v>
      </c>
      <c r="P15541" s="334">
        <v>0</v>
      </c>
      <c r="Q15541" s="334">
        <v>0</v>
      </c>
      <c r="R15541" s="334">
        <v>0</v>
      </c>
      <c r="S15541" s="334">
        <v>0</v>
      </c>
      <c r="T15541" s="334">
        <v>0</v>
      </c>
      <c r="U15541" s="334">
        <v>0</v>
      </c>
      <c r="V15541" s="334">
        <v>0</v>
      </c>
      <c r="W15541" s="334">
        <v>0</v>
      </c>
      <c r="X15541" s="334">
        <v>0</v>
      </c>
      <c r="Y15541" s="334">
        <v>0</v>
      </c>
      <c r="Z15541" s="334">
        <v>0</v>
      </c>
      <c r="AA15541" s="334">
        <v>0</v>
      </c>
      <c r="AB15541" s="334">
        <v>0</v>
      </c>
      <c r="AD15541" s="334">
        <v>0</v>
      </c>
      <c r="AE15541" s="334">
        <f t="shared" si="2427"/>
        <v>0</v>
      </c>
      <c r="AF15541" s="334">
        <f t="shared" si="2428"/>
        <v>0</v>
      </c>
      <c r="AG15541" s="340">
        <f t="shared" si="2429"/>
        <v>0</v>
      </c>
      <c r="AI15541" s="340">
        <f t="shared" si="2433"/>
        <v>0</v>
      </c>
      <c r="AJ15541" s="340">
        <f t="shared" si="2433"/>
        <v>0</v>
      </c>
      <c r="AK15541" s="340">
        <f t="shared" si="2433"/>
        <v>0</v>
      </c>
      <c r="AL15541" s="340">
        <f t="shared" si="2433"/>
        <v>0</v>
      </c>
      <c r="AM15541" s="340">
        <f t="shared" si="2433"/>
        <v>0</v>
      </c>
    </row>
    <row r="15542" spans="1:39" x14ac:dyDescent="0.35">
      <c r="A15542" s="337">
        <v>37455</v>
      </c>
      <c r="B15542" s="338">
        <f t="shared" si="2424"/>
        <v>2002</v>
      </c>
      <c r="C15542" s="338">
        <f t="shared" si="2425"/>
        <v>7</v>
      </c>
      <c r="D15542" s="338">
        <f t="shared" si="2426"/>
        <v>18</v>
      </c>
      <c r="E15542" s="334">
        <v>0</v>
      </c>
      <c r="F15542" s="334">
        <v>0</v>
      </c>
      <c r="G15542" s="334">
        <v>0</v>
      </c>
      <c r="H15542" s="334">
        <v>0</v>
      </c>
      <c r="I15542" s="334">
        <v>0</v>
      </c>
      <c r="J15542" s="334">
        <v>0</v>
      </c>
      <c r="K15542" s="334">
        <v>0</v>
      </c>
      <c r="L15542" s="334">
        <v>0</v>
      </c>
      <c r="M15542" s="334">
        <v>0</v>
      </c>
      <c r="N15542" s="334">
        <v>0</v>
      </c>
      <c r="O15542" s="334">
        <v>0</v>
      </c>
      <c r="P15542" s="334">
        <v>0</v>
      </c>
      <c r="Q15542" s="334">
        <v>0</v>
      </c>
      <c r="R15542" s="334">
        <v>0</v>
      </c>
      <c r="S15542" s="334">
        <v>0</v>
      </c>
      <c r="T15542" s="334">
        <v>0</v>
      </c>
      <c r="U15542" s="334">
        <v>0</v>
      </c>
      <c r="V15542" s="334">
        <v>0</v>
      </c>
      <c r="W15542" s="334">
        <v>0</v>
      </c>
      <c r="X15542" s="334">
        <v>0</v>
      </c>
      <c r="Y15542" s="334">
        <v>0</v>
      </c>
      <c r="Z15542" s="334">
        <v>0</v>
      </c>
      <c r="AA15542" s="334">
        <v>0</v>
      </c>
      <c r="AB15542" s="334">
        <v>0</v>
      </c>
      <c r="AD15542" s="334">
        <v>0</v>
      </c>
      <c r="AE15542" s="334">
        <f t="shared" si="2427"/>
        <v>0</v>
      </c>
      <c r="AF15542" s="334">
        <f t="shared" si="2428"/>
        <v>0</v>
      </c>
      <c r="AG15542" s="340">
        <f t="shared" si="2429"/>
        <v>0</v>
      </c>
      <c r="AI15542" s="340">
        <f t="shared" si="2433"/>
        <v>0</v>
      </c>
      <c r="AJ15542" s="340">
        <f t="shared" si="2433"/>
        <v>0</v>
      </c>
      <c r="AK15542" s="340">
        <f t="shared" si="2433"/>
        <v>0</v>
      </c>
      <c r="AL15542" s="340">
        <f t="shared" si="2433"/>
        <v>0</v>
      </c>
      <c r="AM15542" s="340">
        <f t="shared" si="2433"/>
        <v>0</v>
      </c>
    </row>
    <row r="15543" spans="1:39" x14ac:dyDescent="0.35">
      <c r="A15543" s="337">
        <v>37456</v>
      </c>
      <c r="B15543" s="338">
        <f t="shared" si="2424"/>
        <v>2002</v>
      </c>
      <c r="C15543" s="338">
        <f t="shared" si="2425"/>
        <v>7</v>
      </c>
      <c r="D15543" s="338">
        <f t="shared" si="2426"/>
        <v>19</v>
      </c>
      <c r="E15543" s="334">
        <v>0</v>
      </c>
      <c r="F15543" s="334">
        <v>0</v>
      </c>
      <c r="G15543" s="334">
        <v>0</v>
      </c>
      <c r="H15543" s="334">
        <v>0</v>
      </c>
      <c r="I15543" s="334">
        <v>0</v>
      </c>
      <c r="J15543" s="334">
        <v>0</v>
      </c>
      <c r="K15543" s="334">
        <v>0</v>
      </c>
      <c r="L15543" s="334">
        <v>0</v>
      </c>
      <c r="M15543" s="334">
        <v>0</v>
      </c>
      <c r="N15543" s="334">
        <v>0</v>
      </c>
      <c r="O15543" s="334">
        <v>0</v>
      </c>
      <c r="P15543" s="334">
        <v>0</v>
      </c>
      <c r="Q15543" s="334">
        <v>0</v>
      </c>
      <c r="R15543" s="334">
        <v>0</v>
      </c>
      <c r="S15543" s="334">
        <v>0</v>
      </c>
      <c r="T15543" s="334">
        <v>0</v>
      </c>
      <c r="U15543" s="334">
        <v>0</v>
      </c>
      <c r="V15543" s="334">
        <v>0</v>
      </c>
      <c r="W15543" s="334">
        <v>0</v>
      </c>
      <c r="X15543" s="334">
        <v>0</v>
      </c>
      <c r="Y15543" s="334">
        <v>0</v>
      </c>
      <c r="Z15543" s="334">
        <v>0</v>
      </c>
      <c r="AA15543" s="334">
        <v>0</v>
      </c>
      <c r="AB15543" s="334">
        <v>0</v>
      </c>
      <c r="AD15543" s="334">
        <v>0</v>
      </c>
      <c r="AE15543" s="334">
        <f t="shared" si="2427"/>
        <v>0</v>
      </c>
      <c r="AF15543" s="334">
        <f t="shared" si="2428"/>
        <v>0</v>
      </c>
      <c r="AG15543" s="340">
        <f t="shared" si="2429"/>
        <v>0</v>
      </c>
      <c r="AI15543" s="340">
        <f t="shared" si="2433"/>
        <v>0</v>
      </c>
      <c r="AJ15543" s="340">
        <f t="shared" si="2433"/>
        <v>0</v>
      </c>
      <c r="AK15543" s="340">
        <f t="shared" si="2433"/>
        <v>0</v>
      </c>
      <c r="AL15543" s="340">
        <f t="shared" si="2433"/>
        <v>0</v>
      </c>
      <c r="AM15543" s="340">
        <f t="shared" si="2433"/>
        <v>0</v>
      </c>
    </row>
    <row r="15544" spans="1:39" x14ac:dyDescent="0.35">
      <c r="A15544" s="337">
        <v>37457</v>
      </c>
      <c r="B15544" s="338">
        <f t="shared" si="2424"/>
        <v>2002</v>
      </c>
      <c r="C15544" s="338">
        <f t="shared" si="2425"/>
        <v>7</v>
      </c>
      <c r="D15544" s="338">
        <f t="shared" si="2426"/>
        <v>20</v>
      </c>
      <c r="E15544" s="334">
        <v>0</v>
      </c>
      <c r="F15544" s="334">
        <v>0</v>
      </c>
      <c r="G15544" s="334">
        <v>0</v>
      </c>
      <c r="H15544" s="334">
        <v>0</v>
      </c>
      <c r="I15544" s="334">
        <v>0</v>
      </c>
      <c r="J15544" s="334">
        <v>0</v>
      </c>
      <c r="K15544" s="334">
        <v>0</v>
      </c>
      <c r="L15544" s="334">
        <v>0</v>
      </c>
      <c r="M15544" s="334">
        <v>0</v>
      </c>
      <c r="N15544" s="334">
        <v>0</v>
      </c>
      <c r="O15544" s="334">
        <v>0</v>
      </c>
      <c r="P15544" s="334">
        <v>0</v>
      </c>
      <c r="Q15544" s="334">
        <v>0</v>
      </c>
      <c r="R15544" s="334">
        <v>0</v>
      </c>
      <c r="S15544" s="334">
        <v>0</v>
      </c>
      <c r="T15544" s="334">
        <v>0</v>
      </c>
      <c r="U15544" s="334">
        <v>0</v>
      </c>
      <c r="V15544" s="334">
        <v>0</v>
      </c>
      <c r="W15544" s="334">
        <v>0</v>
      </c>
      <c r="X15544" s="334">
        <v>1.2</v>
      </c>
      <c r="Y15544" s="334">
        <v>0</v>
      </c>
      <c r="Z15544" s="334">
        <v>0</v>
      </c>
      <c r="AA15544" s="334">
        <v>0</v>
      </c>
      <c r="AB15544" s="334">
        <v>0</v>
      </c>
      <c r="AD15544" s="334">
        <v>1.2</v>
      </c>
      <c r="AE15544" s="334">
        <f t="shared" si="2427"/>
        <v>1.2</v>
      </c>
      <c r="AF15544" s="334">
        <f t="shared" si="2428"/>
        <v>1.2</v>
      </c>
      <c r="AG15544" s="340">
        <f t="shared" si="2429"/>
        <v>0</v>
      </c>
      <c r="AI15544" s="340">
        <f t="shared" si="2433"/>
        <v>0</v>
      </c>
      <c r="AJ15544" s="340">
        <f t="shared" si="2433"/>
        <v>0</v>
      </c>
      <c r="AK15544" s="340">
        <f t="shared" si="2433"/>
        <v>1.2</v>
      </c>
      <c r="AL15544" s="340">
        <f t="shared" si="2433"/>
        <v>0</v>
      </c>
      <c r="AM15544" s="340">
        <f t="shared" si="2433"/>
        <v>0</v>
      </c>
    </row>
    <row r="15545" spans="1:39" x14ac:dyDescent="0.35">
      <c r="A15545" s="337">
        <v>37458</v>
      </c>
      <c r="B15545" s="338">
        <f t="shared" si="2424"/>
        <v>2002</v>
      </c>
      <c r="C15545" s="338">
        <f t="shared" si="2425"/>
        <v>7</v>
      </c>
      <c r="D15545" s="338">
        <f t="shared" si="2426"/>
        <v>21</v>
      </c>
      <c r="E15545" s="334">
        <v>0</v>
      </c>
      <c r="F15545" s="334">
        <v>0</v>
      </c>
      <c r="G15545" s="334">
        <v>0</v>
      </c>
      <c r="H15545" s="334">
        <v>0</v>
      </c>
      <c r="I15545" s="334">
        <v>0</v>
      </c>
      <c r="J15545" s="334">
        <v>0</v>
      </c>
      <c r="K15545" s="334">
        <v>0</v>
      </c>
      <c r="L15545" s="334">
        <v>0</v>
      </c>
      <c r="M15545" s="334">
        <v>0</v>
      </c>
      <c r="N15545" s="334">
        <v>0</v>
      </c>
      <c r="O15545" s="334">
        <v>0</v>
      </c>
      <c r="P15545" s="334">
        <v>0</v>
      </c>
      <c r="Q15545" s="334">
        <v>0</v>
      </c>
      <c r="R15545" s="334">
        <v>0</v>
      </c>
      <c r="S15545" s="334">
        <v>0</v>
      </c>
      <c r="T15545" s="334">
        <v>0</v>
      </c>
      <c r="U15545" s="334">
        <v>0</v>
      </c>
      <c r="V15545" s="334">
        <v>0</v>
      </c>
      <c r="W15545" s="334">
        <v>0</v>
      </c>
      <c r="X15545" s="334">
        <v>0</v>
      </c>
      <c r="Y15545" s="334">
        <v>0</v>
      </c>
      <c r="Z15545" s="334">
        <v>0</v>
      </c>
      <c r="AA15545" s="334">
        <v>0</v>
      </c>
      <c r="AB15545" s="334">
        <v>0</v>
      </c>
      <c r="AD15545" s="334">
        <v>0</v>
      </c>
      <c r="AE15545" s="334">
        <f t="shared" si="2427"/>
        <v>0</v>
      </c>
      <c r="AF15545" s="334">
        <f t="shared" si="2428"/>
        <v>0</v>
      </c>
      <c r="AG15545" s="340">
        <f t="shared" si="2429"/>
        <v>0</v>
      </c>
      <c r="AI15545" s="340">
        <f t="shared" si="2433"/>
        <v>0</v>
      </c>
      <c r="AJ15545" s="340">
        <f t="shared" si="2433"/>
        <v>0</v>
      </c>
      <c r="AK15545" s="340">
        <f t="shared" si="2433"/>
        <v>0</v>
      </c>
      <c r="AL15545" s="340">
        <f t="shared" si="2433"/>
        <v>0</v>
      </c>
      <c r="AM15545" s="340">
        <f t="shared" si="2433"/>
        <v>0</v>
      </c>
    </row>
    <row r="15546" spans="1:39" x14ac:dyDescent="0.35">
      <c r="A15546" s="337">
        <v>37459</v>
      </c>
      <c r="B15546" s="338">
        <f t="shared" si="2424"/>
        <v>2002</v>
      </c>
      <c r="C15546" s="338">
        <f t="shared" si="2425"/>
        <v>7</v>
      </c>
      <c r="D15546" s="338">
        <f t="shared" si="2426"/>
        <v>22</v>
      </c>
      <c r="E15546" s="334">
        <v>0</v>
      </c>
      <c r="F15546" s="334">
        <v>0</v>
      </c>
      <c r="G15546" s="334">
        <v>0</v>
      </c>
      <c r="H15546" s="334">
        <v>0</v>
      </c>
      <c r="I15546" s="334">
        <v>0</v>
      </c>
      <c r="J15546" s="334">
        <v>0</v>
      </c>
      <c r="K15546" s="334">
        <v>0</v>
      </c>
      <c r="L15546" s="334">
        <v>0</v>
      </c>
      <c r="M15546" s="334">
        <v>0</v>
      </c>
      <c r="N15546" s="334">
        <v>0</v>
      </c>
      <c r="O15546" s="334">
        <v>0</v>
      </c>
      <c r="P15546" s="334">
        <v>0</v>
      </c>
      <c r="Q15546" s="334">
        <v>0</v>
      </c>
      <c r="R15546" s="334">
        <v>0</v>
      </c>
      <c r="S15546" s="334">
        <v>0</v>
      </c>
      <c r="T15546" s="334">
        <v>0</v>
      </c>
      <c r="U15546" s="334">
        <v>0</v>
      </c>
      <c r="V15546" s="334">
        <v>0</v>
      </c>
      <c r="W15546" s="334">
        <v>0</v>
      </c>
      <c r="X15546" s="334">
        <v>0</v>
      </c>
      <c r="Y15546" s="334">
        <v>0</v>
      </c>
      <c r="Z15546" s="334">
        <v>0</v>
      </c>
      <c r="AA15546" s="334">
        <v>0</v>
      </c>
      <c r="AB15546" s="334">
        <v>0</v>
      </c>
      <c r="AD15546" s="334">
        <v>0</v>
      </c>
      <c r="AE15546" s="334">
        <f t="shared" si="2427"/>
        <v>0</v>
      </c>
      <c r="AF15546" s="334">
        <f t="shared" si="2428"/>
        <v>0</v>
      </c>
      <c r="AG15546" s="340">
        <f t="shared" si="2429"/>
        <v>0</v>
      </c>
      <c r="AI15546" s="340">
        <f t="shared" si="2433"/>
        <v>0</v>
      </c>
      <c r="AJ15546" s="340">
        <f t="shared" si="2433"/>
        <v>0</v>
      </c>
      <c r="AK15546" s="340">
        <f t="shared" si="2433"/>
        <v>0</v>
      </c>
      <c r="AL15546" s="340">
        <f t="shared" si="2433"/>
        <v>0</v>
      </c>
      <c r="AM15546" s="340">
        <f t="shared" si="2433"/>
        <v>0</v>
      </c>
    </row>
    <row r="15547" spans="1:39" x14ac:dyDescent="0.35">
      <c r="A15547" s="337">
        <v>37460</v>
      </c>
      <c r="B15547" s="338">
        <f t="shared" si="2424"/>
        <v>2002</v>
      </c>
      <c r="C15547" s="338">
        <f t="shared" si="2425"/>
        <v>7</v>
      </c>
      <c r="D15547" s="338">
        <f t="shared" si="2426"/>
        <v>23</v>
      </c>
      <c r="E15547" s="334">
        <v>0</v>
      </c>
      <c r="F15547" s="334">
        <v>0</v>
      </c>
      <c r="G15547" s="334">
        <v>0</v>
      </c>
      <c r="H15547" s="334">
        <v>0</v>
      </c>
      <c r="I15547" s="334">
        <v>0</v>
      </c>
      <c r="J15547" s="334">
        <v>0</v>
      </c>
      <c r="K15547" s="334">
        <v>0</v>
      </c>
      <c r="L15547" s="334">
        <v>0</v>
      </c>
      <c r="M15547" s="334">
        <v>0</v>
      </c>
      <c r="N15547" s="334">
        <v>0</v>
      </c>
      <c r="O15547" s="334">
        <v>0</v>
      </c>
      <c r="P15547" s="334">
        <v>0</v>
      </c>
      <c r="Q15547" s="334">
        <v>0</v>
      </c>
      <c r="R15547" s="334">
        <v>0</v>
      </c>
      <c r="S15547" s="334">
        <v>0</v>
      </c>
      <c r="T15547" s="334">
        <v>0</v>
      </c>
      <c r="U15547" s="334">
        <v>0</v>
      </c>
      <c r="V15547" s="334">
        <v>0</v>
      </c>
      <c r="W15547" s="334">
        <v>0</v>
      </c>
      <c r="X15547" s="334">
        <v>0</v>
      </c>
      <c r="Y15547" s="334">
        <v>0</v>
      </c>
      <c r="Z15547" s="334">
        <v>0</v>
      </c>
      <c r="AA15547" s="334">
        <v>0</v>
      </c>
      <c r="AB15547" s="334">
        <v>0</v>
      </c>
      <c r="AD15547" s="334">
        <v>0</v>
      </c>
      <c r="AE15547" s="334">
        <f t="shared" si="2427"/>
        <v>0</v>
      </c>
      <c r="AF15547" s="334">
        <f t="shared" si="2428"/>
        <v>0</v>
      </c>
      <c r="AG15547" s="340">
        <f t="shared" si="2429"/>
        <v>0</v>
      </c>
      <c r="AI15547" s="340">
        <f t="shared" si="2433"/>
        <v>0</v>
      </c>
      <c r="AJ15547" s="340">
        <f t="shared" si="2433"/>
        <v>0</v>
      </c>
      <c r="AK15547" s="340">
        <f t="shared" si="2433"/>
        <v>0</v>
      </c>
      <c r="AL15547" s="340">
        <f t="shared" si="2433"/>
        <v>0</v>
      </c>
      <c r="AM15547" s="340">
        <f t="shared" si="2433"/>
        <v>0</v>
      </c>
    </row>
    <row r="15548" spans="1:39" x14ac:dyDescent="0.35">
      <c r="A15548" s="337">
        <v>37461</v>
      </c>
      <c r="B15548" s="338">
        <f t="shared" si="2424"/>
        <v>2002</v>
      </c>
      <c r="C15548" s="338">
        <f t="shared" si="2425"/>
        <v>7</v>
      </c>
      <c r="D15548" s="338">
        <f t="shared" si="2426"/>
        <v>24</v>
      </c>
      <c r="E15548" s="334">
        <v>0</v>
      </c>
      <c r="F15548" s="334">
        <v>0</v>
      </c>
      <c r="G15548" s="334">
        <v>0</v>
      </c>
      <c r="H15548" s="334">
        <v>0.4</v>
      </c>
      <c r="I15548" s="334">
        <v>0</v>
      </c>
      <c r="J15548" s="334">
        <v>0</v>
      </c>
      <c r="K15548" s="334">
        <v>0</v>
      </c>
      <c r="L15548" s="334">
        <v>0</v>
      </c>
      <c r="M15548" s="334">
        <v>0</v>
      </c>
      <c r="N15548" s="334">
        <v>0</v>
      </c>
      <c r="O15548" s="334">
        <v>0</v>
      </c>
      <c r="P15548" s="334">
        <v>0</v>
      </c>
      <c r="Q15548" s="334">
        <v>0</v>
      </c>
      <c r="R15548" s="334">
        <v>0</v>
      </c>
      <c r="S15548" s="334">
        <v>0</v>
      </c>
      <c r="T15548" s="334">
        <v>0</v>
      </c>
      <c r="U15548" s="334">
        <v>0</v>
      </c>
      <c r="V15548" s="334">
        <v>0</v>
      </c>
      <c r="W15548" s="334">
        <v>0</v>
      </c>
      <c r="X15548" s="334">
        <v>0</v>
      </c>
      <c r="Y15548" s="334">
        <v>0</v>
      </c>
      <c r="Z15548" s="334">
        <v>0</v>
      </c>
      <c r="AA15548" s="334">
        <v>0</v>
      </c>
      <c r="AB15548" s="334">
        <v>0</v>
      </c>
      <c r="AD15548" s="334">
        <v>0.4</v>
      </c>
      <c r="AE15548" s="334">
        <f t="shared" si="2427"/>
        <v>0.4</v>
      </c>
      <c r="AF15548" s="334">
        <f t="shared" si="2428"/>
        <v>0.4</v>
      </c>
      <c r="AG15548" s="340">
        <f t="shared" si="2429"/>
        <v>0</v>
      </c>
      <c r="AI15548" s="340">
        <f t="shared" si="2433"/>
        <v>0</v>
      </c>
      <c r="AJ15548" s="340">
        <f t="shared" si="2433"/>
        <v>0</v>
      </c>
      <c r="AK15548" s="340">
        <f t="shared" si="2433"/>
        <v>0.4</v>
      </c>
      <c r="AL15548" s="340">
        <f t="shared" si="2433"/>
        <v>0</v>
      </c>
      <c r="AM15548" s="340">
        <f t="shared" si="2433"/>
        <v>0</v>
      </c>
    </row>
    <row r="15549" spans="1:39" x14ac:dyDescent="0.35">
      <c r="A15549" s="337">
        <v>37462</v>
      </c>
      <c r="B15549" s="338">
        <f t="shared" si="2424"/>
        <v>2002</v>
      </c>
      <c r="C15549" s="338">
        <f t="shared" si="2425"/>
        <v>7</v>
      </c>
      <c r="D15549" s="338">
        <f t="shared" si="2426"/>
        <v>25</v>
      </c>
      <c r="E15549" s="334">
        <v>0</v>
      </c>
      <c r="F15549" s="334">
        <v>0</v>
      </c>
      <c r="G15549" s="334">
        <v>0</v>
      </c>
      <c r="H15549" s="334">
        <v>0</v>
      </c>
      <c r="I15549" s="334">
        <v>0</v>
      </c>
      <c r="J15549" s="334">
        <v>0</v>
      </c>
      <c r="K15549" s="334">
        <v>0</v>
      </c>
      <c r="L15549" s="334">
        <v>0</v>
      </c>
      <c r="M15549" s="334">
        <v>0</v>
      </c>
      <c r="N15549" s="334">
        <v>0</v>
      </c>
      <c r="O15549" s="334">
        <v>0</v>
      </c>
      <c r="P15549" s="334">
        <v>0</v>
      </c>
      <c r="Q15549" s="334">
        <v>0</v>
      </c>
      <c r="R15549" s="334">
        <v>0</v>
      </c>
      <c r="S15549" s="334">
        <v>0</v>
      </c>
      <c r="T15549" s="334">
        <v>0</v>
      </c>
      <c r="U15549" s="334">
        <v>0</v>
      </c>
      <c r="V15549" s="334">
        <v>0</v>
      </c>
      <c r="W15549" s="334">
        <v>0</v>
      </c>
      <c r="X15549" s="334">
        <v>0.5</v>
      </c>
      <c r="Y15549" s="334">
        <v>0</v>
      </c>
      <c r="Z15549" s="334">
        <v>2.1</v>
      </c>
      <c r="AA15549" s="334">
        <v>0</v>
      </c>
      <c r="AB15549" s="334">
        <v>0</v>
      </c>
      <c r="AD15549" s="334">
        <v>2.6</v>
      </c>
      <c r="AE15549" s="334">
        <f t="shared" si="2427"/>
        <v>2.6</v>
      </c>
      <c r="AF15549" s="334">
        <f t="shared" si="2428"/>
        <v>2.6</v>
      </c>
      <c r="AG15549" s="340">
        <f t="shared" si="2429"/>
        <v>0</v>
      </c>
      <c r="AI15549" s="340">
        <f t="shared" si="2433"/>
        <v>0</v>
      </c>
      <c r="AJ15549" s="340">
        <f t="shared" si="2433"/>
        <v>0</v>
      </c>
      <c r="AK15549" s="340">
        <f t="shared" si="2433"/>
        <v>2.6</v>
      </c>
      <c r="AL15549" s="340">
        <f t="shared" si="2433"/>
        <v>0</v>
      </c>
      <c r="AM15549" s="340">
        <f t="shared" si="2433"/>
        <v>0</v>
      </c>
    </row>
    <row r="15550" spans="1:39" x14ac:dyDescent="0.35">
      <c r="A15550" s="337">
        <v>37463</v>
      </c>
      <c r="B15550" s="338">
        <f t="shared" si="2424"/>
        <v>2002</v>
      </c>
      <c r="C15550" s="338">
        <f t="shared" si="2425"/>
        <v>7</v>
      </c>
      <c r="D15550" s="338">
        <f t="shared" si="2426"/>
        <v>26</v>
      </c>
      <c r="E15550" s="334">
        <v>0</v>
      </c>
      <c r="F15550" s="334">
        <v>0</v>
      </c>
      <c r="G15550" s="334">
        <v>0</v>
      </c>
      <c r="H15550" s="334">
        <v>0</v>
      </c>
      <c r="I15550" s="334">
        <v>0</v>
      </c>
      <c r="J15550" s="334">
        <v>0</v>
      </c>
      <c r="K15550" s="334">
        <v>0</v>
      </c>
      <c r="L15550" s="334">
        <v>0</v>
      </c>
      <c r="M15550" s="334">
        <v>0</v>
      </c>
      <c r="N15550" s="334">
        <v>0</v>
      </c>
      <c r="O15550" s="334">
        <v>0</v>
      </c>
      <c r="P15550" s="334">
        <v>0</v>
      </c>
      <c r="Q15550" s="334">
        <v>0</v>
      </c>
      <c r="R15550" s="334">
        <v>0.5</v>
      </c>
      <c r="S15550" s="334">
        <v>1.9</v>
      </c>
      <c r="T15550" s="334">
        <v>1.4</v>
      </c>
      <c r="U15550" s="334">
        <v>0</v>
      </c>
      <c r="V15550" s="334">
        <v>0</v>
      </c>
      <c r="W15550" s="334">
        <v>0</v>
      </c>
      <c r="X15550" s="334">
        <v>0</v>
      </c>
      <c r="Y15550" s="334">
        <v>0</v>
      </c>
      <c r="Z15550" s="334">
        <v>0</v>
      </c>
      <c r="AA15550" s="334">
        <v>0</v>
      </c>
      <c r="AB15550" s="334">
        <v>0.5</v>
      </c>
      <c r="AD15550" s="334">
        <v>4.3</v>
      </c>
      <c r="AE15550" s="334">
        <f t="shared" si="2427"/>
        <v>4.3</v>
      </c>
      <c r="AF15550" s="334">
        <f t="shared" si="2428"/>
        <v>4.3</v>
      </c>
      <c r="AG15550" s="340">
        <f t="shared" si="2429"/>
        <v>0</v>
      </c>
      <c r="AI15550" s="340">
        <f t="shared" si="2433"/>
        <v>0</v>
      </c>
      <c r="AJ15550" s="340">
        <f t="shared" si="2433"/>
        <v>0</v>
      </c>
      <c r="AK15550" s="340">
        <f t="shared" si="2433"/>
        <v>4.3</v>
      </c>
      <c r="AL15550" s="340">
        <f t="shared" si="2433"/>
        <v>0</v>
      </c>
      <c r="AM15550" s="340">
        <f t="shared" si="2433"/>
        <v>0</v>
      </c>
    </row>
    <row r="15551" spans="1:39" x14ac:dyDescent="0.35">
      <c r="A15551" s="337">
        <v>37464</v>
      </c>
      <c r="B15551" s="338">
        <f t="shared" si="2424"/>
        <v>2002</v>
      </c>
      <c r="C15551" s="338">
        <f t="shared" si="2425"/>
        <v>7</v>
      </c>
      <c r="D15551" s="338">
        <f t="shared" si="2426"/>
        <v>27</v>
      </c>
      <c r="E15551" s="334">
        <v>0</v>
      </c>
      <c r="F15551" s="334">
        <v>0</v>
      </c>
      <c r="G15551" s="334">
        <v>0</v>
      </c>
      <c r="H15551" s="334">
        <v>0</v>
      </c>
      <c r="I15551" s="334">
        <v>0</v>
      </c>
      <c r="J15551" s="334">
        <v>0</v>
      </c>
      <c r="K15551" s="334">
        <v>0</v>
      </c>
      <c r="L15551" s="334">
        <v>0</v>
      </c>
      <c r="M15551" s="334">
        <v>0</v>
      </c>
      <c r="N15551" s="334">
        <v>0</v>
      </c>
      <c r="O15551" s="334">
        <v>0</v>
      </c>
      <c r="P15551" s="334">
        <v>0</v>
      </c>
      <c r="Q15551" s="334">
        <v>0</v>
      </c>
      <c r="R15551" s="334">
        <v>0</v>
      </c>
      <c r="S15551" s="334">
        <v>0</v>
      </c>
      <c r="T15551" s="334">
        <v>0</v>
      </c>
      <c r="U15551" s="334">
        <v>0</v>
      </c>
      <c r="V15551" s="334">
        <v>0</v>
      </c>
      <c r="W15551" s="334">
        <v>0</v>
      </c>
      <c r="X15551" s="334">
        <v>0</v>
      </c>
      <c r="Y15551" s="334">
        <v>2.2000000000000002</v>
      </c>
      <c r="Z15551" s="334">
        <v>0</v>
      </c>
      <c r="AA15551" s="334">
        <v>0</v>
      </c>
      <c r="AB15551" s="334">
        <v>0</v>
      </c>
      <c r="AD15551" s="334">
        <v>2.2000000000000002</v>
      </c>
      <c r="AE15551" s="334">
        <f t="shared" si="2427"/>
        <v>2.2000000000000002</v>
      </c>
      <c r="AF15551" s="334">
        <f t="shared" si="2428"/>
        <v>2.2000000000000002</v>
      </c>
      <c r="AG15551" s="340">
        <f t="shared" si="2429"/>
        <v>0</v>
      </c>
      <c r="AI15551" s="340">
        <f t="shared" si="2433"/>
        <v>0</v>
      </c>
      <c r="AJ15551" s="340">
        <f t="shared" si="2433"/>
        <v>0</v>
      </c>
      <c r="AK15551" s="340">
        <f t="shared" si="2433"/>
        <v>2.2000000000000002</v>
      </c>
      <c r="AL15551" s="340">
        <f t="shared" si="2433"/>
        <v>0</v>
      </c>
      <c r="AM15551" s="340">
        <f t="shared" si="2433"/>
        <v>0</v>
      </c>
    </row>
    <row r="15552" spans="1:39" x14ac:dyDescent="0.35">
      <c r="A15552" s="337">
        <v>37465</v>
      </c>
      <c r="B15552" s="338">
        <f t="shared" si="2424"/>
        <v>2002</v>
      </c>
      <c r="C15552" s="338">
        <f t="shared" si="2425"/>
        <v>7</v>
      </c>
      <c r="D15552" s="338">
        <f t="shared" si="2426"/>
        <v>28</v>
      </c>
      <c r="E15552" s="334">
        <v>0</v>
      </c>
      <c r="F15552" s="334">
        <v>0</v>
      </c>
      <c r="G15552" s="334">
        <v>0</v>
      </c>
      <c r="H15552" s="334">
        <v>0</v>
      </c>
      <c r="I15552" s="334">
        <v>0</v>
      </c>
      <c r="J15552" s="334">
        <v>0</v>
      </c>
      <c r="K15552" s="334">
        <v>0</v>
      </c>
      <c r="L15552" s="334">
        <v>0</v>
      </c>
      <c r="M15552" s="334">
        <v>0</v>
      </c>
      <c r="N15552" s="334">
        <v>0</v>
      </c>
      <c r="O15552" s="334">
        <v>0</v>
      </c>
      <c r="P15552" s="334">
        <v>0</v>
      </c>
      <c r="Q15552" s="334">
        <v>0</v>
      </c>
      <c r="R15552" s="334">
        <v>0</v>
      </c>
      <c r="S15552" s="334">
        <v>0</v>
      </c>
      <c r="T15552" s="334">
        <v>0</v>
      </c>
      <c r="U15552" s="334">
        <v>0</v>
      </c>
      <c r="V15552" s="334">
        <v>0</v>
      </c>
      <c r="W15552" s="334">
        <v>0</v>
      </c>
      <c r="X15552" s="334">
        <v>0</v>
      </c>
      <c r="Y15552" s="334">
        <v>0</v>
      </c>
      <c r="Z15552" s="334">
        <v>0</v>
      </c>
      <c r="AA15552" s="334">
        <v>0</v>
      </c>
      <c r="AB15552" s="334">
        <v>0</v>
      </c>
      <c r="AD15552" s="334">
        <v>0</v>
      </c>
      <c r="AE15552" s="334">
        <f t="shared" si="2427"/>
        <v>0</v>
      </c>
      <c r="AF15552" s="334">
        <f t="shared" si="2428"/>
        <v>0</v>
      </c>
      <c r="AG15552" s="340">
        <f t="shared" si="2429"/>
        <v>0</v>
      </c>
      <c r="AI15552" s="340">
        <f t="shared" si="2433"/>
        <v>0</v>
      </c>
      <c r="AJ15552" s="340">
        <f t="shared" si="2433"/>
        <v>0</v>
      </c>
      <c r="AK15552" s="340">
        <f t="shared" si="2433"/>
        <v>0</v>
      </c>
      <c r="AL15552" s="340">
        <f t="shared" si="2433"/>
        <v>0</v>
      </c>
      <c r="AM15552" s="340">
        <f t="shared" si="2433"/>
        <v>0</v>
      </c>
    </row>
    <row r="15553" spans="1:39" x14ac:dyDescent="0.35">
      <c r="A15553" s="337">
        <v>37466</v>
      </c>
      <c r="B15553" s="338">
        <f t="shared" si="2424"/>
        <v>2002</v>
      </c>
      <c r="C15553" s="338">
        <f t="shared" si="2425"/>
        <v>7</v>
      </c>
      <c r="D15553" s="338">
        <f t="shared" si="2426"/>
        <v>29</v>
      </c>
      <c r="E15553" s="334">
        <v>0</v>
      </c>
      <c r="F15553" s="334">
        <v>0</v>
      </c>
      <c r="G15553" s="334">
        <v>0</v>
      </c>
      <c r="H15553" s="334">
        <v>0</v>
      </c>
      <c r="I15553" s="334">
        <v>0</v>
      </c>
      <c r="J15553" s="334">
        <v>0</v>
      </c>
      <c r="K15553" s="334">
        <v>0</v>
      </c>
      <c r="L15553" s="334">
        <v>0</v>
      </c>
      <c r="M15553" s="334">
        <v>0</v>
      </c>
      <c r="N15553" s="334">
        <v>0</v>
      </c>
      <c r="O15553" s="334">
        <v>0</v>
      </c>
      <c r="P15553" s="334">
        <v>0</v>
      </c>
      <c r="Q15553" s="334">
        <v>0</v>
      </c>
      <c r="R15553" s="334">
        <v>0</v>
      </c>
      <c r="S15553" s="334">
        <v>0</v>
      </c>
      <c r="T15553" s="334">
        <v>0</v>
      </c>
      <c r="U15553" s="334">
        <v>0</v>
      </c>
      <c r="V15553" s="334">
        <v>0</v>
      </c>
      <c r="W15553" s="334">
        <v>0</v>
      </c>
      <c r="X15553" s="334">
        <v>0</v>
      </c>
      <c r="Y15553" s="334">
        <v>0</v>
      </c>
      <c r="Z15553" s="334">
        <v>0</v>
      </c>
      <c r="AA15553" s="334">
        <v>0</v>
      </c>
      <c r="AB15553" s="334">
        <v>0</v>
      </c>
      <c r="AD15553" s="334">
        <v>0</v>
      </c>
      <c r="AE15553" s="334">
        <f t="shared" si="2427"/>
        <v>0</v>
      </c>
      <c r="AF15553" s="334">
        <f t="shared" si="2428"/>
        <v>0</v>
      </c>
      <c r="AG15553" s="340">
        <f t="shared" si="2429"/>
        <v>0</v>
      </c>
      <c r="AI15553" s="340">
        <f t="shared" si="2433"/>
        <v>0</v>
      </c>
      <c r="AJ15553" s="340">
        <f t="shared" si="2433"/>
        <v>0</v>
      </c>
      <c r="AK15553" s="340">
        <f t="shared" si="2433"/>
        <v>0</v>
      </c>
      <c r="AL15553" s="340">
        <f t="shared" si="2433"/>
        <v>0</v>
      </c>
      <c r="AM15553" s="340">
        <f t="shared" si="2433"/>
        <v>0</v>
      </c>
    </row>
    <row r="15554" spans="1:39" x14ac:dyDescent="0.35">
      <c r="A15554" s="337">
        <v>37467</v>
      </c>
      <c r="B15554" s="338">
        <f t="shared" si="2424"/>
        <v>2002</v>
      </c>
      <c r="C15554" s="338">
        <f t="shared" si="2425"/>
        <v>7</v>
      </c>
      <c r="D15554" s="338">
        <f t="shared" si="2426"/>
        <v>30</v>
      </c>
      <c r="E15554" s="334">
        <v>0</v>
      </c>
      <c r="F15554" s="334">
        <v>0</v>
      </c>
      <c r="G15554" s="334">
        <v>0</v>
      </c>
      <c r="H15554" s="334">
        <v>0</v>
      </c>
      <c r="I15554" s="334">
        <v>0</v>
      </c>
      <c r="J15554" s="334">
        <v>0</v>
      </c>
      <c r="K15554" s="334">
        <v>0</v>
      </c>
      <c r="L15554" s="334">
        <v>0</v>
      </c>
      <c r="M15554" s="334">
        <v>0</v>
      </c>
      <c r="N15554" s="334">
        <v>0</v>
      </c>
      <c r="O15554" s="334">
        <v>0</v>
      </c>
      <c r="P15554" s="334">
        <v>0</v>
      </c>
      <c r="Q15554" s="334">
        <v>0</v>
      </c>
      <c r="R15554" s="334">
        <v>0</v>
      </c>
      <c r="S15554" s="334">
        <v>0</v>
      </c>
      <c r="T15554" s="334">
        <v>0</v>
      </c>
      <c r="U15554" s="334">
        <v>0</v>
      </c>
      <c r="V15554" s="334">
        <v>0</v>
      </c>
      <c r="W15554" s="334">
        <v>0</v>
      </c>
      <c r="X15554" s="334">
        <v>0</v>
      </c>
      <c r="Y15554" s="334">
        <v>0</v>
      </c>
      <c r="Z15554" s="334">
        <v>0</v>
      </c>
      <c r="AA15554" s="334">
        <v>0</v>
      </c>
      <c r="AB15554" s="334">
        <v>0.4</v>
      </c>
      <c r="AD15554" s="334">
        <v>0.4</v>
      </c>
      <c r="AE15554" s="334">
        <f t="shared" si="2427"/>
        <v>0.4</v>
      </c>
      <c r="AF15554" s="334">
        <f t="shared" si="2428"/>
        <v>0.4</v>
      </c>
      <c r="AG15554" s="340">
        <f t="shared" si="2429"/>
        <v>0</v>
      </c>
      <c r="AI15554" s="340">
        <f t="shared" si="2433"/>
        <v>0</v>
      </c>
      <c r="AJ15554" s="340">
        <f t="shared" si="2433"/>
        <v>0</v>
      </c>
      <c r="AK15554" s="340">
        <f t="shared" si="2433"/>
        <v>0.4</v>
      </c>
      <c r="AL15554" s="340">
        <f t="shared" si="2433"/>
        <v>0</v>
      </c>
      <c r="AM15554" s="340">
        <f t="shared" si="2433"/>
        <v>0</v>
      </c>
    </row>
    <row r="15555" spans="1:39" x14ac:dyDescent="0.35">
      <c r="A15555" s="337">
        <v>37468</v>
      </c>
      <c r="B15555" s="338">
        <f t="shared" si="2424"/>
        <v>2002</v>
      </c>
      <c r="C15555" s="338">
        <f t="shared" si="2425"/>
        <v>7</v>
      </c>
      <c r="D15555" s="338">
        <f t="shared" si="2426"/>
        <v>31</v>
      </c>
      <c r="E15555" s="334">
        <v>0.9</v>
      </c>
      <c r="F15555" s="334">
        <v>0.5</v>
      </c>
      <c r="G15555" s="334">
        <v>0.2</v>
      </c>
      <c r="H15555" s="334">
        <v>2.2000000000000002</v>
      </c>
      <c r="I15555" s="334">
        <v>0.9</v>
      </c>
      <c r="J15555" s="334">
        <v>1.5</v>
      </c>
      <c r="K15555" s="334">
        <v>0</v>
      </c>
      <c r="L15555" s="334">
        <v>0</v>
      </c>
      <c r="M15555" s="334">
        <v>0.2</v>
      </c>
      <c r="N15555" s="334">
        <v>0</v>
      </c>
      <c r="O15555" s="334">
        <v>0</v>
      </c>
      <c r="P15555" s="334">
        <v>0</v>
      </c>
      <c r="Q15555" s="334">
        <v>0</v>
      </c>
      <c r="R15555" s="334">
        <v>0</v>
      </c>
      <c r="S15555" s="334">
        <v>0.2</v>
      </c>
      <c r="T15555" s="334">
        <v>0.2</v>
      </c>
      <c r="U15555" s="334">
        <v>0</v>
      </c>
      <c r="V15555" s="334">
        <v>0</v>
      </c>
      <c r="W15555" s="334">
        <v>0</v>
      </c>
      <c r="X15555" s="334">
        <v>0</v>
      </c>
      <c r="Y15555" s="334">
        <v>0</v>
      </c>
      <c r="Z15555" s="334">
        <v>0</v>
      </c>
      <c r="AA15555" s="334">
        <v>0</v>
      </c>
      <c r="AB15555" s="334">
        <v>0</v>
      </c>
      <c r="AD15555" s="334">
        <v>6.8</v>
      </c>
      <c r="AE15555" s="334">
        <f t="shared" si="2427"/>
        <v>6.8</v>
      </c>
      <c r="AF15555" s="334">
        <f t="shared" si="2428"/>
        <v>6.8000000000000007</v>
      </c>
      <c r="AG15555" s="340">
        <f t="shared" si="2429"/>
        <v>8.8817841970012523E-16</v>
      </c>
      <c r="AI15555" s="340">
        <f t="shared" si="2433"/>
        <v>0</v>
      </c>
      <c r="AJ15555" s="340">
        <f t="shared" si="2433"/>
        <v>0</v>
      </c>
      <c r="AK15555" s="340">
        <f t="shared" si="2433"/>
        <v>6.8000000000000007</v>
      </c>
      <c r="AL15555" s="340">
        <f t="shared" si="2433"/>
        <v>0</v>
      </c>
      <c r="AM15555" s="340">
        <f t="shared" si="2433"/>
        <v>0</v>
      </c>
    </row>
    <row r="15556" spans="1:39" x14ac:dyDescent="0.35">
      <c r="A15556" s="337">
        <v>37469</v>
      </c>
      <c r="B15556" s="338">
        <f t="shared" ref="B15556:B15619" si="2434">YEAR(A15556)</f>
        <v>2002</v>
      </c>
      <c r="C15556" s="338">
        <f t="shared" ref="C15556:C15619" si="2435">MONTH(A15556)</f>
        <v>8</v>
      </c>
      <c r="D15556" s="338">
        <f t="shared" ref="D15556:D15619" si="2436">DAY(A15556)</f>
        <v>1</v>
      </c>
      <c r="E15556" s="334">
        <v>0</v>
      </c>
      <c r="F15556" s="334">
        <v>0</v>
      </c>
      <c r="G15556" s="334">
        <v>0</v>
      </c>
      <c r="H15556" s="334">
        <v>0</v>
      </c>
      <c r="I15556" s="334">
        <v>0</v>
      </c>
      <c r="J15556" s="334">
        <v>0</v>
      </c>
      <c r="K15556" s="334">
        <v>0</v>
      </c>
      <c r="L15556" s="334">
        <v>0</v>
      </c>
      <c r="M15556" s="334">
        <v>0</v>
      </c>
      <c r="N15556" s="334">
        <v>0</v>
      </c>
      <c r="O15556" s="334">
        <v>0</v>
      </c>
      <c r="P15556" s="334">
        <v>0</v>
      </c>
      <c r="Q15556" s="334">
        <v>0</v>
      </c>
      <c r="R15556" s="334">
        <v>0</v>
      </c>
      <c r="S15556" s="334">
        <v>0</v>
      </c>
      <c r="T15556" s="334">
        <v>0</v>
      </c>
      <c r="U15556" s="334">
        <v>0</v>
      </c>
      <c r="V15556" s="334">
        <v>0</v>
      </c>
      <c r="W15556" s="334">
        <v>0</v>
      </c>
      <c r="X15556" s="334">
        <v>0</v>
      </c>
      <c r="Y15556" s="334">
        <v>0</v>
      </c>
      <c r="Z15556" s="334">
        <v>0.2</v>
      </c>
      <c r="AA15556" s="334">
        <v>0</v>
      </c>
      <c r="AB15556" s="334">
        <v>0</v>
      </c>
      <c r="AD15556" s="334">
        <v>0.2</v>
      </c>
      <c r="AE15556" s="334">
        <f t="shared" ref="AE15556:AE15619" si="2437">AD15556</f>
        <v>0.2</v>
      </c>
      <c r="AF15556" s="334">
        <f t="shared" ref="AF15556:AF15619" si="2438">SUM(E15556:AB15556)</f>
        <v>0.2</v>
      </c>
      <c r="AG15556" s="340">
        <f t="shared" ref="AG15556:AG15619" si="2439">ABS(AF15556-AE15556)</f>
        <v>0</v>
      </c>
      <c r="AI15556" s="340">
        <f t="shared" ref="AI15556:AM15571" si="2440">IF($C15556=AI$1,$AF15556,0)</f>
        <v>0</v>
      </c>
      <c r="AJ15556" s="340">
        <f t="shared" si="2440"/>
        <v>0</v>
      </c>
      <c r="AK15556" s="340">
        <f t="shared" si="2440"/>
        <v>0</v>
      </c>
      <c r="AL15556" s="340">
        <f t="shared" si="2440"/>
        <v>0.2</v>
      </c>
      <c r="AM15556" s="340">
        <f t="shared" si="2440"/>
        <v>0</v>
      </c>
    </row>
    <row r="15557" spans="1:39" x14ac:dyDescent="0.35">
      <c r="A15557" s="337">
        <v>37470</v>
      </c>
      <c r="B15557" s="338">
        <f t="shared" si="2434"/>
        <v>2002</v>
      </c>
      <c r="C15557" s="338">
        <f t="shared" si="2435"/>
        <v>8</v>
      </c>
      <c r="D15557" s="338">
        <f t="shared" si="2436"/>
        <v>2</v>
      </c>
      <c r="E15557" s="334">
        <v>0</v>
      </c>
      <c r="F15557" s="334">
        <v>0</v>
      </c>
      <c r="G15557" s="334">
        <v>0</v>
      </c>
      <c r="H15557" s="334">
        <v>0.5</v>
      </c>
      <c r="I15557" s="334">
        <v>0</v>
      </c>
      <c r="J15557" s="334">
        <v>0</v>
      </c>
      <c r="K15557" s="334">
        <v>0</v>
      </c>
      <c r="L15557" s="334">
        <v>0</v>
      </c>
      <c r="M15557" s="334">
        <v>0</v>
      </c>
      <c r="N15557" s="334">
        <v>0</v>
      </c>
      <c r="O15557" s="334">
        <v>0</v>
      </c>
      <c r="P15557" s="334">
        <v>0</v>
      </c>
      <c r="Q15557" s="334">
        <v>0</v>
      </c>
      <c r="R15557" s="334">
        <v>0</v>
      </c>
      <c r="S15557" s="334">
        <v>0</v>
      </c>
      <c r="T15557" s="334">
        <v>4.8</v>
      </c>
      <c r="U15557" s="334">
        <v>3.6</v>
      </c>
      <c r="V15557" s="334">
        <v>2.2999999999999998</v>
      </c>
      <c r="W15557" s="334">
        <v>0</v>
      </c>
      <c r="X15557" s="334">
        <v>0</v>
      </c>
      <c r="Y15557" s="334">
        <v>0</v>
      </c>
      <c r="Z15557" s="334">
        <v>0</v>
      </c>
      <c r="AA15557" s="334">
        <v>0</v>
      </c>
      <c r="AB15557" s="334">
        <v>0</v>
      </c>
      <c r="AD15557" s="334">
        <v>11.2</v>
      </c>
      <c r="AE15557" s="334">
        <f t="shared" si="2437"/>
        <v>11.2</v>
      </c>
      <c r="AF15557" s="334">
        <f t="shared" si="2438"/>
        <v>11.2</v>
      </c>
      <c r="AG15557" s="340">
        <f t="shared" si="2439"/>
        <v>0</v>
      </c>
      <c r="AI15557" s="340">
        <f t="shared" si="2440"/>
        <v>0</v>
      </c>
      <c r="AJ15557" s="340">
        <f t="shared" si="2440"/>
        <v>0</v>
      </c>
      <c r="AK15557" s="340">
        <f t="shared" si="2440"/>
        <v>0</v>
      </c>
      <c r="AL15557" s="340">
        <f t="shared" si="2440"/>
        <v>11.2</v>
      </c>
      <c r="AM15557" s="340">
        <f t="shared" si="2440"/>
        <v>0</v>
      </c>
    </row>
    <row r="15558" spans="1:39" x14ac:dyDescent="0.35">
      <c r="A15558" s="337">
        <v>37471</v>
      </c>
      <c r="B15558" s="338">
        <f t="shared" si="2434"/>
        <v>2002</v>
      </c>
      <c r="C15558" s="338">
        <f t="shared" si="2435"/>
        <v>8</v>
      </c>
      <c r="D15558" s="338">
        <f t="shared" si="2436"/>
        <v>3</v>
      </c>
      <c r="E15558" s="334">
        <v>0</v>
      </c>
      <c r="F15558" s="334">
        <v>0</v>
      </c>
      <c r="G15558" s="334">
        <v>0</v>
      </c>
      <c r="H15558" s="334">
        <v>0</v>
      </c>
      <c r="I15558" s="334">
        <v>0</v>
      </c>
      <c r="J15558" s="334">
        <v>0</v>
      </c>
      <c r="K15558" s="334">
        <v>0</v>
      </c>
      <c r="L15558" s="334">
        <v>0</v>
      </c>
      <c r="M15558" s="334">
        <v>0</v>
      </c>
      <c r="N15558" s="334">
        <v>0</v>
      </c>
      <c r="O15558" s="334">
        <v>0</v>
      </c>
      <c r="P15558" s="334">
        <v>0</v>
      </c>
      <c r="Q15558" s="334">
        <v>0</v>
      </c>
      <c r="R15558" s="334">
        <v>0</v>
      </c>
      <c r="S15558" s="334">
        <v>0</v>
      </c>
      <c r="T15558" s="334">
        <v>0</v>
      </c>
      <c r="U15558" s="334">
        <v>0</v>
      </c>
      <c r="V15558" s="334">
        <v>0</v>
      </c>
      <c r="W15558" s="334">
        <v>0</v>
      </c>
      <c r="X15558" s="334">
        <v>0</v>
      </c>
      <c r="Y15558" s="334">
        <v>0</v>
      </c>
      <c r="Z15558" s="334">
        <v>0</v>
      </c>
      <c r="AA15558" s="334">
        <v>0</v>
      </c>
      <c r="AB15558" s="334">
        <v>0</v>
      </c>
      <c r="AD15558" s="334">
        <v>0</v>
      </c>
      <c r="AE15558" s="334">
        <f t="shared" si="2437"/>
        <v>0</v>
      </c>
      <c r="AF15558" s="334">
        <f t="shared" si="2438"/>
        <v>0</v>
      </c>
      <c r="AG15558" s="340">
        <f t="shared" si="2439"/>
        <v>0</v>
      </c>
      <c r="AI15558" s="340">
        <f t="shared" si="2440"/>
        <v>0</v>
      </c>
      <c r="AJ15558" s="340">
        <f t="shared" si="2440"/>
        <v>0</v>
      </c>
      <c r="AK15558" s="340">
        <f t="shared" si="2440"/>
        <v>0</v>
      </c>
      <c r="AL15558" s="340">
        <f t="shared" si="2440"/>
        <v>0</v>
      </c>
      <c r="AM15558" s="340">
        <f t="shared" si="2440"/>
        <v>0</v>
      </c>
    </row>
    <row r="15559" spans="1:39" x14ac:dyDescent="0.35">
      <c r="A15559" s="337">
        <v>37472</v>
      </c>
      <c r="B15559" s="338">
        <f t="shared" si="2434"/>
        <v>2002</v>
      </c>
      <c r="C15559" s="338">
        <f t="shared" si="2435"/>
        <v>8</v>
      </c>
      <c r="D15559" s="338">
        <f t="shared" si="2436"/>
        <v>4</v>
      </c>
      <c r="E15559" s="334">
        <v>0</v>
      </c>
      <c r="F15559" s="334">
        <v>0</v>
      </c>
      <c r="G15559" s="334">
        <v>0</v>
      </c>
      <c r="H15559" s="334">
        <v>0</v>
      </c>
      <c r="I15559" s="334">
        <v>0.3</v>
      </c>
      <c r="J15559" s="334">
        <v>0</v>
      </c>
      <c r="K15559" s="334">
        <v>0</v>
      </c>
      <c r="L15559" s="334">
        <v>0</v>
      </c>
      <c r="M15559" s="334">
        <v>0.3</v>
      </c>
      <c r="N15559" s="334">
        <v>1.1000000000000001</v>
      </c>
      <c r="O15559" s="334">
        <v>0</v>
      </c>
      <c r="P15559" s="334">
        <v>0.3</v>
      </c>
      <c r="Q15559" s="334">
        <v>0</v>
      </c>
      <c r="R15559" s="334">
        <v>0.3</v>
      </c>
      <c r="S15559" s="334">
        <v>0</v>
      </c>
      <c r="T15559" s="334">
        <v>0.3</v>
      </c>
      <c r="U15559" s="334">
        <v>0</v>
      </c>
      <c r="V15559" s="334">
        <v>0</v>
      </c>
      <c r="W15559" s="334">
        <v>0</v>
      </c>
      <c r="X15559" s="334">
        <v>0</v>
      </c>
      <c r="Y15559" s="334">
        <v>0.3</v>
      </c>
      <c r="Z15559" s="334">
        <v>0.3</v>
      </c>
      <c r="AA15559" s="334">
        <v>0</v>
      </c>
      <c r="AB15559" s="334">
        <v>0.3</v>
      </c>
      <c r="AD15559" s="334">
        <v>3.5</v>
      </c>
      <c r="AE15559" s="334">
        <f t="shared" si="2437"/>
        <v>3.5</v>
      </c>
      <c r="AF15559" s="334">
        <f t="shared" si="2438"/>
        <v>3.4999999999999991</v>
      </c>
      <c r="AG15559" s="340">
        <f t="shared" si="2439"/>
        <v>8.8817841970012523E-16</v>
      </c>
      <c r="AI15559" s="340">
        <f t="shared" si="2440"/>
        <v>0</v>
      </c>
      <c r="AJ15559" s="340">
        <f t="shared" si="2440"/>
        <v>0</v>
      </c>
      <c r="AK15559" s="340">
        <f t="shared" si="2440"/>
        <v>0</v>
      </c>
      <c r="AL15559" s="340">
        <f t="shared" si="2440"/>
        <v>3.4999999999999991</v>
      </c>
      <c r="AM15559" s="340">
        <f t="shared" si="2440"/>
        <v>0</v>
      </c>
    </row>
    <row r="15560" spans="1:39" x14ac:dyDescent="0.35">
      <c r="A15560" s="337">
        <v>37473</v>
      </c>
      <c r="B15560" s="338">
        <f t="shared" si="2434"/>
        <v>2002</v>
      </c>
      <c r="C15560" s="338">
        <f t="shared" si="2435"/>
        <v>8</v>
      </c>
      <c r="D15560" s="338">
        <f t="shared" si="2436"/>
        <v>5</v>
      </c>
      <c r="E15560" s="334">
        <v>0</v>
      </c>
      <c r="F15560" s="334">
        <v>0</v>
      </c>
      <c r="G15560" s="334">
        <v>0</v>
      </c>
      <c r="H15560" s="334">
        <v>0.4</v>
      </c>
      <c r="I15560" s="334">
        <v>1.2</v>
      </c>
      <c r="J15560" s="334">
        <v>0.9</v>
      </c>
      <c r="K15560" s="334">
        <v>0</v>
      </c>
      <c r="L15560" s="334">
        <v>0</v>
      </c>
      <c r="M15560" s="334">
        <v>0</v>
      </c>
      <c r="N15560" s="334">
        <v>0</v>
      </c>
      <c r="O15560" s="334">
        <v>0</v>
      </c>
      <c r="P15560" s="334">
        <v>0</v>
      </c>
      <c r="Q15560" s="334">
        <v>0</v>
      </c>
      <c r="R15560" s="334">
        <v>0</v>
      </c>
      <c r="S15560" s="334">
        <v>0</v>
      </c>
      <c r="T15560" s="334">
        <v>0</v>
      </c>
      <c r="U15560" s="334">
        <v>0</v>
      </c>
      <c r="V15560" s="334">
        <v>0</v>
      </c>
      <c r="W15560" s="334">
        <v>0</v>
      </c>
      <c r="X15560" s="334">
        <v>0</v>
      </c>
      <c r="Y15560" s="334">
        <v>0</v>
      </c>
      <c r="Z15560" s="334">
        <v>0</v>
      </c>
      <c r="AA15560" s="334">
        <v>0</v>
      </c>
      <c r="AB15560" s="334">
        <v>0</v>
      </c>
      <c r="AD15560" s="334">
        <v>2.5</v>
      </c>
      <c r="AE15560" s="334">
        <f t="shared" si="2437"/>
        <v>2.5</v>
      </c>
      <c r="AF15560" s="334">
        <f t="shared" si="2438"/>
        <v>2.5</v>
      </c>
      <c r="AG15560" s="340">
        <f t="shared" si="2439"/>
        <v>0</v>
      </c>
      <c r="AI15560" s="340">
        <f t="shared" si="2440"/>
        <v>0</v>
      </c>
      <c r="AJ15560" s="340">
        <f t="shared" si="2440"/>
        <v>0</v>
      </c>
      <c r="AK15560" s="340">
        <f t="shared" si="2440"/>
        <v>0</v>
      </c>
      <c r="AL15560" s="340">
        <f t="shared" si="2440"/>
        <v>2.5</v>
      </c>
      <c r="AM15560" s="340">
        <f t="shared" si="2440"/>
        <v>0</v>
      </c>
    </row>
    <row r="15561" spans="1:39" x14ac:dyDescent="0.35">
      <c r="A15561" s="337">
        <v>37474</v>
      </c>
      <c r="B15561" s="338">
        <f t="shared" si="2434"/>
        <v>2002</v>
      </c>
      <c r="C15561" s="338">
        <f t="shared" si="2435"/>
        <v>8</v>
      </c>
      <c r="D15561" s="338">
        <f t="shared" si="2436"/>
        <v>6</v>
      </c>
      <c r="E15561" s="334">
        <v>0</v>
      </c>
      <c r="F15561" s="334">
        <v>0</v>
      </c>
      <c r="G15561" s="334">
        <v>0</v>
      </c>
      <c r="H15561" s="334">
        <v>0</v>
      </c>
      <c r="I15561" s="334">
        <v>0</v>
      </c>
      <c r="J15561" s="334">
        <v>0</v>
      </c>
      <c r="K15561" s="334">
        <v>0</v>
      </c>
      <c r="L15561" s="334">
        <v>0</v>
      </c>
      <c r="M15561" s="334">
        <v>0</v>
      </c>
      <c r="N15561" s="334">
        <v>0</v>
      </c>
      <c r="O15561" s="334">
        <v>0</v>
      </c>
      <c r="P15561" s="334">
        <v>0</v>
      </c>
      <c r="Q15561" s="334">
        <v>0</v>
      </c>
      <c r="R15561" s="334">
        <v>0</v>
      </c>
      <c r="S15561" s="334">
        <v>0</v>
      </c>
      <c r="T15561" s="334">
        <v>0</v>
      </c>
      <c r="U15561" s="334">
        <v>0</v>
      </c>
      <c r="V15561" s="334">
        <v>0</v>
      </c>
      <c r="W15561" s="334">
        <v>0</v>
      </c>
      <c r="X15561" s="334">
        <v>0</v>
      </c>
      <c r="Y15561" s="334">
        <v>0</v>
      </c>
      <c r="Z15561" s="334">
        <v>0</v>
      </c>
      <c r="AA15561" s="334">
        <v>0</v>
      </c>
      <c r="AB15561" s="334">
        <v>0</v>
      </c>
      <c r="AD15561" s="334">
        <v>0</v>
      </c>
      <c r="AE15561" s="334">
        <f t="shared" si="2437"/>
        <v>0</v>
      </c>
      <c r="AF15561" s="334">
        <f t="shared" si="2438"/>
        <v>0</v>
      </c>
      <c r="AG15561" s="340">
        <f t="shared" si="2439"/>
        <v>0</v>
      </c>
      <c r="AI15561" s="340">
        <f t="shared" si="2440"/>
        <v>0</v>
      </c>
      <c r="AJ15561" s="340">
        <f t="shared" si="2440"/>
        <v>0</v>
      </c>
      <c r="AK15561" s="340">
        <f t="shared" si="2440"/>
        <v>0</v>
      </c>
      <c r="AL15561" s="340">
        <f t="shared" si="2440"/>
        <v>0</v>
      </c>
      <c r="AM15561" s="340">
        <f t="shared" si="2440"/>
        <v>0</v>
      </c>
    </row>
    <row r="15562" spans="1:39" x14ac:dyDescent="0.35">
      <c r="A15562" s="337">
        <v>37475</v>
      </c>
      <c r="B15562" s="338">
        <f t="shared" si="2434"/>
        <v>2002</v>
      </c>
      <c r="C15562" s="338">
        <f t="shared" si="2435"/>
        <v>8</v>
      </c>
      <c r="D15562" s="338">
        <f t="shared" si="2436"/>
        <v>7</v>
      </c>
      <c r="E15562" s="334">
        <v>0</v>
      </c>
      <c r="F15562" s="334">
        <v>0</v>
      </c>
      <c r="G15562" s="334">
        <v>0</v>
      </c>
      <c r="H15562" s="334">
        <v>0</v>
      </c>
      <c r="I15562" s="334">
        <v>0</v>
      </c>
      <c r="J15562" s="334">
        <v>0</v>
      </c>
      <c r="K15562" s="334">
        <v>0</v>
      </c>
      <c r="L15562" s="334">
        <v>0</v>
      </c>
      <c r="M15562" s="334">
        <v>0</v>
      </c>
      <c r="N15562" s="334">
        <v>0</v>
      </c>
      <c r="O15562" s="334">
        <v>0</v>
      </c>
      <c r="P15562" s="334">
        <v>0</v>
      </c>
      <c r="Q15562" s="334">
        <v>0</v>
      </c>
      <c r="R15562" s="334">
        <v>0</v>
      </c>
      <c r="S15562" s="334">
        <v>0</v>
      </c>
      <c r="T15562" s="334">
        <v>0</v>
      </c>
      <c r="U15562" s="334">
        <v>0</v>
      </c>
      <c r="V15562" s="334">
        <v>0</v>
      </c>
      <c r="W15562" s="334">
        <v>0</v>
      </c>
      <c r="X15562" s="334">
        <v>0</v>
      </c>
      <c r="Y15562" s="334">
        <v>0</v>
      </c>
      <c r="Z15562" s="334">
        <v>0</v>
      </c>
      <c r="AA15562" s="334">
        <v>0</v>
      </c>
      <c r="AB15562" s="334">
        <v>0</v>
      </c>
      <c r="AD15562" s="334">
        <v>0</v>
      </c>
      <c r="AE15562" s="334">
        <f t="shared" si="2437"/>
        <v>0</v>
      </c>
      <c r="AF15562" s="334">
        <f t="shared" si="2438"/>
        <v>0</v>
      </c>
      <c r="AG15562" s="340">
        <f t="shared" si="2439"/>
        <v>0</v>
      </c>
      <c r="AI15562" s="340">
        <f t="shared" si="2440"/>
        <v>0</v>
      </c>
      <c r="AJ15562" s="340">
        <f t="shared" si="2440"/>
        <v>0</v>
      </c>
      <c r="AK15562" s="340">
        <f t="shared" si="2440"/>
        <v>0</v>
      </c>
      <c r="AL15562" s="340">
        <f t="shared" si="2440"/>
        <v>0</v>
      </c>
      <c r="AM15562" s="340">
        <f t="shared" si="2440"/>
        <v>0</v>
      </c>
    </row>
    <row r="15563" spans="1:39" x14ac:dyDescent="0.35">
      <c r="A15563" s="337">
        <v>37476</v>
      </c>
      <c r="B15563" s="338">
        <f t="shared" si="2434"/>
        <v>2002</v>
      </c>
      <c r="C15563" s="338">
        <f t="shared" si="2435"/>
        <v>8</v>
      </c>
      <c r="D15563" s="338">
        <f t="shared" si="2436"/>
        <v>8</v>
      </c>
      <c r="E15563" s="334">
        <v>0</v>
      </c>
      <c r="F15563" s="334">
        <v>0</v>
      </c>
      <c r="G15563" s="334">
        <v>0</v>
      </c>
      <c r="H15563" s="334">
        <v>0</v>
      </c>
      <c r="I15563" s="334">
        <v>0</v>
      </c>
      <c r="J15563" s="334">
        <v>0</v>
      </c>
      <c r="K15563" s="334">
        <v>0</v>
      </c>
      <c r="L15563" s="334">
        <v>0</v>
      </c>
      <c r="M15563" s="334">
        <v>0</v>
      </c>
      <c r="N15563" s="334">
        <v>0</v>
      </c>
      <c r="O15563" s="334">
        <v>0</v>
      </c>
      <c r="P15563" s="334">
        <v>0</v>
      </c>
      <c r="Q15563" s="334">
        <v>0</v>
      </c>
      <c r="R15563" s="334">
        <v>0</v>
      </c>
      <c r="S15563" s="334">
        <v>0</v>
      </c>
      <c r="T15563" s="334">
        <v>0</v>
      </c>
      <c r="U15563" s="334">
        <v>0</v>
      </c>
      <c r="V15563" s="334">
        <v>0</v>
      </c>
      <c r="W15563" s="334">
        <v>0</v>
      </c>
      <c r="X15563" s="334">
        <v>0</v>
      </c>
      <c r="Y15563" s="334">
        <v>0</v>
      </c>
      <c r="Z15563" s="334">
        <v>0</v>
      </c>
      <c r="AA15563" s="334">
        <v>0</v>
      </c>
      <c r="AB15563" s="334">
        <v>0</v>
      </c>
      <c r="AD15563" s="334">
        <v>0</v>
      </c>
      <c r="AE15563" s="334">
        <f t="shared" si="2437"/>
        <v>0</v>
      </c>
      <c r="AF15563" s="334">
        <f t="shared" si="2438"/>
        <v>0</v>
      </c>
      <c r="AG15563" s="340">
        <f t="shared" si="2439"/>
        <v>0</v>
      </c>
      <c r="AI15563" s="340">
        <f t="shared" si="2440"/>
        <v>0</v>
      </c>
      <c r="AJ15563" s="340">
        <f t="shared" si="2440"/>
        <v>0</v>
      </c>
      <c r="AK15563" s="340">
        <f t="shared" si="2440"/>
        <v>0</v>
      </c>
      <c r="AL15563" s="340">
        <f t="shared" si="2440"/>
        <v>0</v>
      </c>
      <c r="AM15563" s="340">
        <f t="shared" si="2440"/>
        <v>0</v>
      </c>
    </row>
    <row r="15564" spans="1:39" x14ac:dyDescent="0.35">
      <c r="A15564" s="337">
        <v>37477</v>
      </c>
      <c r="B15564" s="338">
        <f t="shared" si="2434"/>
        <v>2002</v>
      </c>
      <c r="C15564" s="338">
        <f t="shared" si="2435"/>
        <v>8</v>
      </c>
      <c r="D15564" s="338">
        <f t="shared" si="2436"/>
        <v>9</v>
      </c>
      <c r="E15564" s="334">
        <v>0</v>
      </c>
      <c r="F15564" s="334">
        <v>0</v>
      </c>
      <c r="G15564" s="334">
        <v>0</v>
      </c>
      <c r="H15564" s="334">
        <v>0</v>
      </c>
      <c r="I15564" s="334">
        <v>0</v>
      </c>
      <c r="J15564" s="334">
        <v>0</v>
      </c>
      <c r="K15564" s="334">
        <v>0</v>
      </c>
      <c r="L15564" s="334">
        <v>0</v>
      </c>
      <c r="M15564" s="334">
        <v>0</v>
      </c>
      <c r="N15564" s="334">
        <v>0</v>
      </c>
      <c r="O15564" s="334">
        <v>0</v>
      </c>
      <c r="P15564" s="334">
        <v>0</v>
      </c>
      <c r="Q15564" s="334">
        <v>0</v>
      </c>
      <c r="R15564" s="334">
        <v>0</v>
      </c>
      <c r="S15564" s="334">
        <v>0</v>
      </c>
      <c r="T15564" s="334">
        <v>0</v>
      </c>
      <c r="U15564" s="334">
        <v>0</v>
      </c>
      <c r="V15564" s="334">
        <v>0</v>
      </c>
      <c r="W15564" s="334">
        <v>0</v>
      </c>
      <c r="X15564" s="334">
        <v>0</v>
      </c>
      <c r="Y15564" s="334">
        <v>0</v>
      </c>
      <c r="Z15564" s="334">
        <v>0</v>
      </c>
      <c r="AA15564" s="334">
        <v>0</v>
      </c>
      <c r="AB15564" s="334">
        <v>0</v>
      </c>
      <c r="AD15564" s="334">
        <v>0</v>
      </c>
      <c r="AE15564" s="334">
        <f t="shared" si="2437"/>
        <v>0</v>
      </c>
      <c r="AF15564" s="334">
        <f t="shared" si="2438"/>
        <v>0</v>
      </c>
      <c r="AG15564" s="340">
        <f t="shared" si="2439"/>
        <v>0</v>
      </c>
      <c r="AI15564" s="340">
        <f t="shared" si="2440"/>
        <v>0</v>
      </c>
      <c r="AJ15564" s="340">
        <f t="shared" si="2440"/>
        <v>0</v>
      </c>
      <c r="AK15564" s="340">
        <f t="shared" si="2440"/>
        <v>0</v>
      </c>
      <c r="AL15564" s="340">
        <f t="shared" si="2440"/>
        <v>0</v>
      </c>
      <c r="AM15564" s="340">
        <f t="shared" si="2440"/>
        <v>0</v>
      </c>
    </row>
    <row r="15565" spans="1:39" x14ac:dyDescent="0.35">
      <c r="A15565" s="337">
        <v>37478</v>
      </c>
      <c r="B15565" s="338">
        <f t="shared" si="2434"/>
        <v>2002</v>
      </c>
      <c r="C15565" s="338">
        <f t="shared" si="2435"/>
        <v>8</v>
      </c>
      <c r="D15565" s="338">
        <f t="shared" si="2436"/>
        <v>10</v>
      </c>
      <c r="E15565" s="334">
        <v>0</v>
      </c>
      <c r="F15565" s="334">
        <v>0</v>
      </c>
      <c r="G15565" s="334">
        <v>0</v>
      </c>
      <c r="H15565" s="334">
        <v>0</v>
      </c>
      <c r="I15565" s="334">
        <v>0</v>
      </c>
      <c r="J15565" s="334">
        <v>0</v>
      </c>
      <c r="K15565" s="334">
        <v>0</v>
      </c>
      <c r="L15565" s="334">
        <v>0</v>
      </c>
      <c r="M15565" s="334">
        <v>0</v>
      </c>
      <c r="N15565" s="334">
        <v>0</v>
      </c>
      <c r="O15565" s="334">
        <v>0</v>
      </c>
      <c r="P15565" s="334">
        <v>0</v>
      </c>
      <c r="Q15565" s="334">
        <v>0</v>
      </c>
      <c r="R15565" s="334">
        <v>0</v>
      </c>
      <c r="S15565" s="334">
        <v>0</v>
      </c>
      <c r="T15565" s="334">
        <v>0</v>
      </c>
      <c r="U15565" s="334">
        <v>0</v>
      </c>
      <c r="V15565" s="334">
        <v>0</v>
      </c>
      <c r="W15565" s="334">
        <v>0.2</v>
      </c>
      <c r="X15565" s="334">
        <v>2.6</v>
      </c>
      <c r="Y15565" s="334">
        <v>0.9</v>
      </c>
      <c r="Z15565" s="334">
        <v>3.8</v>
      </c>
      <c r="AA15565" s="334">
        <v>0.2</v>
      </c>
      <c r="AB15565" s="334">
        <v>0</v>
      </c>
      <c r="AD15565" s="334">
        <v>7.7</v>
      </c>
      <c r="AE15565" s="334">
        <f t="shared" si="2437"/>
        <v>7.7</v>
      </c>
      <c r="AF15565" s="334">
        <f t="shared" si="2438"/>
        <v>7.7</v>
      </c>
      <c r="AG15565" s="340">
        <f t="shared" si="2439"/>
        <v>0</v>
      </c>
      <c r="AI15565" s="340">
        <f t="shared" si="2440"/>
        <v>0</v>
      </c>
      <c r="AJ15565" s="340">
        <f t="shared" si="2440"/>
        <v>0</v>
      </c>
      <c r="AK15565" s="340">
        <f t="shared" si="2440"/>
        <v>0</v>
      </c>
      <c r="AL15565" s="340">
        <f t="shared" si="2440"/>
        <v>7.7</v>
      </c>
      <c r="AM15565" s="340">
        <f t="shared" si="2440"/>
        <v>0</v>
      </c>
    </row>
    <row r="15566" spans="1:39" x14ac:dyDescent="0.35">
      <c r="A15566" s="337">
        <v>37479</v>
      </c>
      <c r="B15566" s="338">
        <f t="shared" si="2434"/>
        <v>2002</v>
      </c>
      <c r="C15566" s="338">
        <f t="shared" si="2435"/>
        <v>8</v>
      </c>
      <c r="D15566" s="338">
        <f t="shared" si="2436"/>
        <v>11</v>
      </c>
      <c r="E15566" s="334">
        <v>0</v>
      </c>
      <c r="F15566" s="334">
        <v>0</v>
      </c>
      <c r="G15566" s="334">
        <v>0</v>
      </c>
      <c r="H15566" s="334">
        <v>0</v>
      </c>
      <c r="I15566" s="334">
        <v>0</v>
      </c>
      <c r="J15566" s="334">
        <v>0</v>
      </c>
      <c r="K15566" s="334">
        <v>0</v>
      </c>
      <c r="L15566" s="334">
        <v>0</v>
      </c>
      <c r="M15566" s="334">
        <v>0</v>
      </c>
      <c r="N15566" s="334">
        <v>0</v>
      </c>
      <c r="O15566" s="334">
        <v>0</v>
      </c>
      <c r="P15566" s="334">
        <v>0</v>
      </c>
      <c r="Q15566" s="334">
        <v>0</v>
      </c>
      <c r="R15566" s="334">
        <v>0</v>
      </c>
      <c r="S15566" s="334">
        <v>0</v>
      </c>
      <c r="T15566" s="334">
        <v>0</v>
      </c>
      <c r="U15566" s="334">
        <v>0</v>
      </c>
      <c r="V15566" s="334">
        <v>0</v>
      </c>
      <c r="W15566" s="334">
        <v>0</v>
      </c>
      <c r="X15566" s="334">
        <v>0</v>
      </c>
      <c r="Y15566" s="334">
        <v>0</v>
      </c>
      <c r="Z15566" s="334">
        <v>0</v>
      </c>
      <c r="AA15566" s="334">
        <v>0</v>
      </c>
      <c r="AB15566" s="334">
        <v>0</v>
      </c>
      <c r="AD15566" s="334">
        <v>0</v>
      </c>
      <c r="AE15566" s="334">
        <f t="shared" si="2437"/>
        <v>0</v>
      </c>
      <c r="AF15566" s="334">
        <f t="shared" si="2438"/>
        <v>0</v>
      </c>
      <c r="AG15566" s="340">
        <f t="shared" si="2439"/>
        <v>0</v>
      </c>
      <c r="AI15566" s="340">
        <f t="shared" si="2440"/>
        <v>0</v>
      </c>
      <c r="AJ15566" s="340">
        <f t="shared" si="2440"/>
        <v>0</v>
      </c>
      <c r="AK15566" s="340">
        <f t="shared" si="2440"/>
        <v>0</v>
      </c>
      <c r="AL15566" s="340">
        <f t="shared" si="2440"/>
        <v>0</v>
      </c>
      <c r="AM15566" s="340">
        <f t="shared" si="2440"/>
        <v>0</v>
      </c>
    </row>
    <row r="15567" spans="1:39" x14ac:dyDescent="0.35">
      <c r="A15567" s="337">
        <v>37480</v>
      </c>
      <c r="B15567" s="338">
        <f t="shared" si="2434"/>
        <v>2002</v>
      </c>
      <c r="C15567" s="338">
        <f t="shared" si="2435"/>
        <v>8</v>
      </c>
      <c r="D15567" s="338">
        <f t="shared" si="2436"/>
        <v>12</v>
      </c>
      <c r="E15567" s="334">
        <v>0</v>
      </c>
      <c r="F15567" s="334">
        <v>0</v>
      </c>
      <c r="G15567" s="334">
        <v>0</v>
      </c>
      <c r="H15567" s="334">
        <v>0</v>
      </c>
      <c r="I15567" s="334">
        <v>0</v>
      </c>
      <c r="J15567" s="334">
        <v>0</v>
      </c>
      <c r="K15567" s="334">
        <v>0</v>
      </c>
      <c r="L15567" s="334">
        <v>0</v>
      </c>
      <c r="M15567" s="334">
        <v>0</v>
      </c>
      <c r="N15567" s="334">
        <v>0</v>
      </c>
      <c r="O15567" s="334">
        <v>0</v>
      </c>
      <c r="P15567" s="334">
        <v>0</v>
      </c>
      <c r="Q15567" s="334">
        <v>0</v>
      </c>
      <c r="R15567" s="334">
        <v>0</v>
      </c>
      <c r="S15567" s="334">
        <v>0</v>
      </c>
      <c r="T15567" s="334">
        <v>0</v>
      </c>
      <c r="U15567" s="334">
        <v>0</v>
      </c>
      <c r="V15567" s="334">
        <v>0</v>
      </c>
      <c r="W15567" s="334">
        <v>0</v>
      </c>
      <c r="X15567" s="334">
        <v>0</v>
      </c>
      <c r="Y15567" s="334">
        <v>0</v>
      </c>
      <c r="Z15567" s="334">
        <v>0</v>
      </c>
      <c r="AA15567" s="334">
        <v>0</v>
      </c>
      <c r="AB15567" s="334">
        <v>0</v>
      </c>
      <c r="AD15567" s="334">
        <v>0</v>
      </c>
      <c r="AE15567" s="334">
        <f t="shared" si="2437"/>
        <v>0</v>
      </c>
      <c r="AF15567" s="334">
        <f t="shared" si="2438"/>
        <v>0</v>
      </c>
      <c r="AG15567" s="340">
        <f t="shared" si="2439"/>
        <v>0</v>
      </c>
      <c r="AI15567" s="340">
        <f t="shared" si="2440"/>
        <v>0</v>
      </c>
      <c r="AJ15567" s="340">
        <f t="shared" si="2440"/>
        <v>0</v>
      </c>
      <c r="AK15567" s="340">
        <f t="shared" si="2440"/>
        <v>0</v>
      </c>
      <c r="AL15567" s="340">
        <f t="shared" si="2440"/>
        <v>0</v>
      </c>
      <c r="AM15567" s="340">
        <f t="shared" si="2440"/>
        <v>0</v>
      </c>
    </row>
    <row r="15568" spans="1:39" x14ac:dyDescent="0.35">
      <c r="A15568" s="337">
        <v>37481</v>
      </c>
      <c r="B15568" s="338">
        <f t="shared" si="2434"/>
        <v>2002</v>
      </c>
      <c r="C15568" s="338">
        <f t="shared" si="2435"/>
        <v>8</v>
      </c>
      <c r="D15568" s="338">
        <f t="shared" si="2436"/>
        <v>13</v>
      </c>
      <c r="E15568" s="334">
        <v>0</v>
      </c>
      <c r="F15568" s="334">
        <v>0</v>
      </c>
      <c r="G15568" s="334">
        <v>0</v>
      </c>
      <c r="H15568" s="334">
        <v>0</v>
      </c>
      <c r="I15568" s="334">
        <v>0</v>
      </c>
      <c r="J15568" s="334">
        <v>0</v>
      </c>
      <c r="K15568" s="334">
        <v>0</v>
      </c>
      <c r="L15568" s="334">
        <v>0</v>
      </c>
      <c r="M15568" s="334">
        <v>0</v>
      </c>
      <c r="N15568" s="334">
        <v>0</v>
      </c>
      <c r="O15568" s="334">
        <v>0</v>
      </c>
      <c r="P15568" s="334">
        <v>0</v>
      </c>
      <c r="Q15568" s="334">
        <v>0</v>
      </c>
      <c r="R15568" s="334">
        <v>0</v>
      </c>
      <c r="S15568" s="334">
        <v>0</v>
      </c>
      <c r="T15568" s="334">
        <v>0</v>
      </c>
      <c r="U15568" s="334">
        <v>0</v>
      </c>
      <c r="V15568" s="334">
        <v>0</v>
      </c>
      <c r="W15568" s="334">
        <v>0</v>
      </c>
      <c r="X15568" s="334">
        <v>0</v>
      </c>
      <c r="Y15568" s="334">
        <v>0</v>
      </c>
      <c r="Z15568" s="334">
        <v>0</v>
      </c>
      <c r="AA15568" s="334">
        <v>0</v>
      </c>
      <c r="AB15568" s="334">
        <v>0</v>
      </c>
      <c r="AD15568" s="334">
        <v>0</v>
      </c>
      <c r="AE15568" s="334">
        <f t="shared" si="2437"/>
        <v>0</v>
      </c>
      <c r="AF15568" s="334">
        <f t="shared" si="2438"/>
        <v>0</v>
      </c>
      <c r="AG15568" s="340">
        <f t="shared" si="2439"/>
        <v>0</v>
      </c>
      <c r="AI15568" s="340">
        <f t="shared" si="2440"/>
        <v>0</v>
      </c>
      <c r="AJ15568" s="340">
        <f t="shared" si="2440"/>
        <v>0</v>
      </c>
      <c r="AK15568" s="340">
        <f t="shared" si="2440"/>
        <v>0</v>
      </c>
      <c r="AL15568" s="340">
        <f t="shared" si="2440"/>
        <v>0</v>
      </c>
      <c r="AM15568" s="340">
        <f t="shared" si="2440"/>
        <v>0</v>
      </c>
    </row>
    <row r="15569" spans="1:39" x14ac:dyDescent="0.35">
      <c r="A15569" s="337">
        <v>37482</v>
      </c>
      <c r="B15569" s="338">
        <f t="shared" si="2434"/>
        <v>2002</v>
      </c>
      <c r="C15569" s="338">
        <f t="shared" si="2435"/>
        <v>8</v>
      </c>
      <c r="D15569" s="338">
        <f t="shared" si="2436"/>
        <v>14</v>
      </c>
      <c r="E15569" s="334">
        <v>0</v>
      </c>
      <c r="F15569" s="334">
        <v>0.2</v>
      </c>
      <c r="G15569" s="334">
        <v>0</v>
      </c>
      <c r="H15569" s="334">
        <v>0</v>
      </c>
      <c r="I15569" s="334">
        <v>0</v>
      </c>
      <c r="J15569" s="334">
        <v>0.4</v>
      </c>
      <c r="K15569" s="334">
        <v>2.8</v>
      </c>
      <c r="L15569" s="334">
        <v>1.3</v>
      </c>
      <c r="M15569" s="334">
        <v>1.1000000000000001</v>
      </c>
      <c r="N15569" s="334">
        <v>0.4</v>
      </c>
      <c r="O15569" s="334">
        <v>0</v>
      </c>
      <c r="P15569" s="334">
        <v>0</v>
      </c>
      <c r="Q15569" s="334">
        <v>0</v>
      </c>
      <c r="R15569" s="334">
        <v>0.2</v>
      </c>
      <c r="S15569" s="334">
        <v>0</v>
      </c>
      <c r="T15569" s="334">
        <v>0</v>
      </c>
      <c r="U15569" s="334">
        <v>0</v>
      </c>
      <c r="V15569" s="334">
        <v>0</v>
      </c>
      <c r="W15569" s="334">
        <v>0</v>
      </c>
      <c r="X15569" s="334">
        <v>0</v>
      </c>
      <c r="Y15569" s="334">
        <v>0</v>
      </c>
      <c r="Z15569" s="334">
        <v>0</v>
      </c>
      <c r="AA15569" s="334">
        <v>0</v>
      </c>
      <c r="AB15569" s="334">
        <v>0</v>
      </c>
      <c r="AD15569" s="334">
        <v>6.4</v>
      </c>
      <c r="AE15569" s="334">
        <f t="shared" si="2437"/>
        <v>6.4</v>
      </c>
      <c r="AF15569" s="334">
        <f t="shared" si="2438"/>
        <v>6.4000000000000012</v>
      </c>
      <c r="AG15569" s="340">
        <f t="shared" si="2439"/>
        <v>8.8817841970012523E-16</v>
      </c>
      <c r="AI15569" s="340">
        <f t="shared" si="2440"/>
        <v>0</v>
      </c>
      <c r="AJ15569" s="340">
        <f t="shared" si="2440"/>
        <v>0</v>
      </c>
      <c r="AK15569" s="340">
        <f t="shared" si="2440"/>
        <v>0</v>
      </c>
      <c r="AL15569" s="340">
        <f t="shared" si="2440"/>
        <v>6.4000000000000012</v>
      </c>
      <c r="AM15569" s="340">
        <f t="shared" si="2440"/>
        <v>0</v>
      </c>
    </row>
    <row r="15570" spans="1:39" x14ac:dyDescent="0.35">
      <c r="A15570" s="337">
        <v>37483</v>
      </c>
      <c r="B15570" s="338">
        <f t="shared" si="2434"/>
        <v>2002</v>
      </c>
      <c r="C15570" s="338">
        <f t="shared" si="2435"/>
        <v>8</v>
      </c>
      <c r="D15570" s="338">
        <f t="shared" si="2436"/>
        <v>15</v>
      </c>
      <c r="E15570" s="334">
        <v>0</v>
      </c>
      <c r="F15570" s="334">
        <v>0</v>
      </c>
      <c r="G15570" s="334">
        <v>0</v>
      </c>
      <c r="H15570" s="334">
        <v>0</v>
      </c>
      <c r="I15570" s="334">
        <v>0</v>
      </c>
      <c r="J15570" s="334">
        <v>0</v>
      </c>
      <c r="K15570" s="334">
        <v>0</v>
      </c>
      <c r="L15570" s="334">
        <v>0</v>
      </c>
      <c r="M15570" s="334">
        <v>0</v>
      </c>
      <c r="N15570" s="334">
        <v>0</v>
      </c>
      <c r="O15570" s="334">
        <v>0</v>
      </c>
      <c r="P15570" s="334">
        <v>0</v>
      </c>
      <c r="Q15570" s="334">
        <v>0</v>
      </c>
      <c r="R15570" s="334">
        <v>0</v>
      </c>
      <c r="S15570" s="334">
        <v>0</v>
      </c>
      <c r="T15570" s="334">
        <v>0</v>
      </c>
      <c r="U15570" s="334">
        <v>0</v>
      </c>
      <c r="V15570" s="334">
        <v>0</v>
      </c>
      <c r="W15570" s="334">
        <v>0</v>
      </c>
      <c r="X15570" s="334">
        <v>0</v>
      </c>
      <c r="Y15570" s="334">
        <v>0</v>
      </c>
      <c r="Z15570" s="334">
        <v>0</v>
      </c>
      <c r="AA15570" s="334">
        <v>0</v>
      </c>
      <c r="AB15570" s="334">
        <v>0</v>
      </c>
      <c r="AD15570" s="334">
        <v>0</v>
      </c>
      <c r="AE15570" s="334">
        <f t="shared" si="2437"/>
        <v>0</v>
      </c>
      <c r="AF15570" s="334">
        <f t="shared" si="2438"/>
        <v>0</v>
      </c>
      <c r="AG15570" s="340">
        <f t="shared" si="2439"/>
        <v>0</v>
      </c>
      <c r="AI15570" s="340">
        <f t="shared" si="2440"/>
        <v>0</v>
      </c>
      <c r="AJ15570" s="340">
        <f t="shared" si="2440"/>
        <v>0</v>
      </c>
      <c r="AK15570" s="340">
        <f t="shared" si="2440"/>
        <v>0</v>
      </c>
      <c r="AL15570" s="340">
        <f t="shared" si="2440"/>
        <v>0</v>
      </c>
      <c r="AM15570" s="340">
        <f t="shared" si="2440"/>
        <v>0</v>
      </c>
    </row>
    <row r="15571" spans="1:39" x14ac:dyDescent="0.35">
      <c r="A15571" s="337">
        <v>37484</v>
      </c>
      <c r="B15571" s="338">
        <f t="shared" si="2434"/>
        <v>2002</v>
      </c>
      <c r="C15571" s="338">
        <f t="shared" si="2435"/>
        <v>8</v>
      </c>
      <c r="D15571" s="338">
        <f t="shared" si="2436"/>
        <v>16</v>
      </c>
      <c r="E15571" s="334">
        <v>0</v>
      </c>
      <c r="F15571" s="334">
        <v>0.5</v>
      </c>
      <c r="G15571" s="334">
        <v>1.1000000000000001</v>
      </c>
      <c r="H15571" s="334">
        <v>0.5</v>
      </c>
      <c r="I15571" s="334">
        <v>1.8</v>
      </c>
      <c r="J15571" s="334">
        <v>2.5</v>
      </c>
      <c r="K15571" s="334">
        <v>1.1000000000000001</v>
      </c>
      <c r="L15571" s="334">
        <v>0.2</v>
      </c>
      <c r="M15571" s="334">
        <v>0</v>
      </c>
      <c r="N15571" s="334">
        <v>0</v>
      </c>
      <c r="O15571" s="334">
        <v>0</v>
      </c>
      <c r="P15571" s="334">
        <v>0</v>
      </c>
      <c r="Q15571" s="334">
        <v>0</v>
      </c>
      <c r="R15571" s="334">
        <v>0</v>
      </c>
      <c r="S15571" s="334">
        <v>0</v>
      </c>
      <c r="T15571" s="334">
        <v>0</v>
      </c>
      <c r="U15571" s="334">
        <v>0</v>
      </c>
      <c r="V15571" s="334">
        <v>0</v>
      </c>
      <c r="W15571" s="334">
        <v>0</v>
      </c>
      <c r="X15571" s="334">
        <v>0</v>
      </c>
      <c r="Y15571" s="334">
        <v>0</v>
      </c>
      <c r="Z15571" s="334">
        <v>0</v>
      </c>
      <c r="AA15571" s="334">
        <v>0</v>
      </c>
      <c r="AB15571" s="334">
        <v>0</v>
      </c>
      <c r="AD15571" s="334">
        <v>7.7</v>
      </c>
      <c r="AE15571" s="334">
        <f t="shared" si="2437"/>
        <v>7.7</v>
      </c>
      <c r="AF15571" s="334">
        <f t="shared" si="2438"/>
        <v>7.7</v>
      </c>
      <c r="AG15571" s="340">
        <f t="shared" si="2439"/>
        <v>0</v>
      </c>
      <c r="AI15571" s="340">
        <f t="shared" si="2440"/>
        <v>0</v>
      </c>
      <c r="AJ15571" s="340">
        <f t="shared" si="2440"/>
        <v>0</v>
      </c>
      <c r="AK15571" s="340">
        <f t="shared" si="2440"/>
        <v>0</v>
      </c>
      <c r="AL15571" s="340">
        <f t="shared" si="2440"/>
        <v>7.7</v>
      </c>
      <c r="AM15571" s="340">
        <f t="shared" si="2440"/>
        <v>0</v>
      </c>
    </row>
    <row r="15572" spans="1:39" x14ac:dyDescent="0.35">
      <c r="A15572" s="337">
        <v>37485</v>
      </c>
      <c r="B15572" s="338">
        <f t="shared" si="2434"/>
        <v>2002</v>
      </c>
      <c r="C15572" s="338">
        <f t="shared" si="2435"/>
        <v>8</v>
      </c>
      <c r="D15572" s="338">
        <f t="shared" si="2436"/>
        <v>17</v>
      </c>
      <c r="E15572" s="334">
        <v>0</v>
      </c>
      <c r="F15572" s="334">
        <v>0</v>
      </c>
      <c r="G15572" s="334">
        <v>0</v>
      </c>
      <c r="H15572" s="334">
        <v>0</v>
      </c>
      <c r="I15572" s="334">
        <v>0</v>
      </c>
      <c r="J15572" s="334">
        <v>0</v>
      </c>
      <c r="K15572" s="334">
        <v>0</v>
      </c>
      <c r="L15572" s="334">
        <v>0</v>
      </c>
      <c r="M15572" s="334">
        <v>0</v>
      </c>
      <c r="N15572" s="334">
        <v>0</v>
      </c>
      <c r="O15572" s="334">
        <v>0</v>
      </c>
      <c r="P15572" s="334">
        <v>0</v>
      </c>
      <c r="Q15572" s="334">
        <v>0</v>
      </c>
      <c r="R15572" s="334">
        <v>0</v>
      </c>
      <c r="S15572" s="334">
        <v>0</v>
      </c>
      <c r="T15572" s="334">
        <v>0</v>
      </c>
      <c r="U15572" s="334">
        <v>0</v>
      </c>
      <c r="V15572" s="334">
        <v>0</v>
      </c>
      <c r="W15572" s="334">
        <v>0.9</v>
      </c>
      <c r="X15572" s="334">
        <v>1.5</v>
      </c>
      <c r="Y15572" s="334">
        <v>0</v>
      </c>
      <c r="Z15572" s="334">
        <v>0</v>
      </c>
      <c r="AA15572" s="334">
        <v>0</v>
      </c>
      <c r="AB15572" s="334">
        <v>0</v>
      </c>
      <c r="AD15572" s="334">
        <v>2.4</v>
      </c>
      <c r="AE15572" s="334">
        <f t="shared" si="2437"/>
        <v>2.4</v>
      </c>
      <c r="AF15572" s="334">
        <f t="shared" si="2438"/>
        <v>2.4</v>
      </c>
      <c r="AG15572" s="340">
        <f t="shared" si="2439"/>
        <v>0</v>
      </c>
      <c r="AI15572" s="340">
        <f t="shared" ref="AI15572:AM15587" si="2441">IF($C15572=AI$1,$AF15572,0)</f>
        <v>0</v>
      </c>
      <c r="AJ15572" s="340">
        <f t="shared" si="2441"/>
        <v>0</v>
      </c>
      <c r="AK15572" s="340">
        <f t="shared" si="2441"/>
        <v>0</v>
      </c>
      <c r="AL15572" s="340">
        <f t="shared" si="2441"/>
        <v>2.4</v>
      </c>
      <c r="AM15572" s="340">
        <f t="shared" si="2441"/>
        <v>0</v>
      </c>
    </row>
    <row r="15573" spans="1:39" x14ac:dyDescent="0.35">
      <c r="A15573" s="337">
        <v>37486</v>
      </c>
      <c r="B15573" s="338">
        <f t="shared" si="2434"/>
        <v>2002</v>
      </c>
      <c r="C15573" s="338">
        <f t="shared" si="2435"/>
        <v>8</v>
      </c>
      <c r="D15573" s="338">
        <f t="shared" si="2436"/>
        <v>18</v>
      </c>
      <c r="E15573" s="334">
        <v>0</v>
      </c>
      <c r="F15573" s="334">
        <v>0</v>
      </c>
      <c r="G15573" s="334">
        <v>0</v>
      </c>
      <c r="H15573" s="334">
        <v>0</v>
      </c>
      <c r="I15573" s="334">
        <v>0</v>
      </c>
      <c r="J15573" s="334">
        <v>0</v>
      </c>
      <c r="K15573" s="334">
        <v>0</v>
      </c>
      <c r="L15573" s="334">
        <v>0</v>
      </c>
      <c r="M15573" s="334">
        <v>0</v>
      </c>
      <c r="N15573" s="334">
        <v>0</v>
      </c>
      <c r="O15573" s="334">
        <v>0</v>
      </c>
      <c r="P15573" s="334">
        <v>0</v>
      </c>
      <c r="Q15573" s="334">
        <v>0</v>
      </c>
      <c r="R15573" s="334">
        <v>0</v>
      </c>
      <c r="S15573" s="334">
        <v>0</v>
      </c>
      <c r="T15573" s="334">
        <v>0</v>
      </c>
      <c r="U15573" s="334">
        <v>0</v>
      </c>
      <c r="V15573" s="334">
        <v>0</v>
      </c>
      <c r="W15573" s="334">
        <v>0</v>
      </c>
      <c r="X15573" s="334">
        <v>0</v>
      </c>
      <c r="Y15573" s="334">
        <v>0</v>
      </c>
      <c r="Z15573" s="334">
        <v>0</v>
      </c>
      <c r="AA15573" s="334">
        <v>0</v>
      </c>
      <c r="AB15573" s="334">
        <v>0</v>
      </c>
      <c r="AD15573" s="334">
        <v>0</v>
      </c>
      <c r="AE15573" s="334">
        <f t="shared" si="2437"/>
        <v>0</v>
      </c>
      <c r="AF15573" s="334">
        <f t="shared" si="2438"/>
        <v>0</v>
      </c>
      <c r="AG15573" s="340">
        <f t="shared" si="2439"/>
        <v>0</v>
      </c>
      <c r="AI15573" s="340">
        <f t="shared" si="2441"/>
        <v>0</v>
      </c>
      <c r="AJ15573" s="340">
        <f t="shared" si="2441"/>
        <v>0</v>
      </c>
      <c r="AK15573" s="340">
        <f t="shared" si="2441"/>
        <v>0</v>
      </c>
      <c r="AL15573" s="340">
        <f t="shared" si="2441"/>
        <v>0</v>
      </c>
      <c r="AM15573" s="340">
        <f t="shared" si="2441"/>
        <v>0</v>
      </c>
    </row>
    <row r="15574" spans="1:39" x14ac:dyDescent="0.35">
      <c r="A15574" s="337">
        <v>37487</v>
      </c>
      <c r="B15574" s="338">
        <f t="shared" si="2434"/>
        <v>2002</v>
      </c>
      <c r="C15574" s="338">
        <f t="shared" si="2435"/>
        <v>8</v>
      </c>
      <c r="D15574" s="338">
        <f t="shared" si="2436"/>
        <v>19</v>
      </c>
      <c r="E15574" s="334">
        <v>0</v>
      </c>
      <c r="F15574" s="334">
        <v>0</v>
      </c>
      <c r="G15574" s="334">
        <v>0</v>
      </c>
      <c r="H15574" s="334">
        <v>0</v>
      </c>
      <c r="I15574" s="334">
        <v>0</v>
      </c>
      <c r="J15574" s="334">
        <v>0</v>
      </c>
      <c r="K15574" s="334">
        <v>0</v>
      </c>
      <c r="L15574" s="334">
        <v>0</v>
      </c>
      <c r="M15574" s="334">
        <v>0</v>
      </c>
      <c r="N15574" s="334">
        <v>0</v>
      </c>
      <c r="O15574" s="334">
        <v>0</v>
      </c>
      <c r="P15574" s="334">
        <v>0</v>
      </c>
      <c r="Q15574" s="334">
        <v>0</v>
      </c>
      <c r="R15574" s="334">
        <v>0</v>
      </c>
      <c r="S15574" s="334">
        <v>0</v>
      </c>
      <c r="T15574" s="334">
        <v>0</v>
      </c>
      <c r="U15574" s="334">
        <v>0</v>
      </c>
      <c r="V15574" s="334">
        <v>0</v>
      </c>
      <c r="W15574" s="334">
        <v>0</v>
      </c>
      <c r="X15574" s="334">
        <v>0</v>
      </c>
      <c r="Y15574" s="334">
        <v>0</v>
      </c>
      <c r="Z15574" s="334">
        <v>0</v>
      </c>
      <c r="AA15574" s="334">
        <v>1</v>
      </c>
      <c r="AB15574" s="334">
        <v>2.2000000000000002</v>
      </c>
      <c r="AD15574" s="334">
        <v>3.2</v>
      </c>
      <c r="AE15574" s="334">
        <f t="shared" si="2437"/>
        <v>3.2</v>
      </c>
      <c r="AF15574" s="334">
        <f t="shared" si="2438"/>
        <v>3.2</v>
      </c>
      <c r="AG15574" s="340">
        <f t="shared" si="2439"/>
        <v>0</v>
      </c>
      <c r="AI15574" s="340">
        <f t="shared" si="2441"/>
        <v>0</v>
      </c>
      <c r="AJ15574" s="340">
        <f t="shared" si="2441"/>
        <v>0</v>
      </c>
      <c r="AK15574" s="340">
        <f t="shared" si="2441"/>
        <v>0</v>
      </c>
      <c r="AL15574" s="340">
        <f t="shared" si="2441"/>
        <v>3.2</v>
      </c>
      <c r="AM15574" s="340">
        <f t="shared" si="2441"/>
        <v>0</v>
      </c>
    </row>
    <row r="15575" spans="1:39" x14ac:dyDescent="0.35">
      <c r="A15575" s="337">
        <v>37488</v>
      </c>
      <c r="B15575" s="338">
        <f t="shared" si="2434"/>
        <v>2002</v>
      </c>
      <c r="C15575" s="338">
        <f t="shared" si="2435"/>
        <v>8</v>
      </c>
      <c r="D15575" s="338">
        <f t="shared" si="2436"/>
        <v>20</v>
      </c>
      <c r="E15575" s="334">
        <v>1.2</v>
      </c>
      <c r="F15575" s="334">
        <v>0</v>
      </c>
      <c r="G15575" s="334">
        <v>0</v>
      </c>
      <c r="H15575" s="334">
        <v>1.2</v>
      </c>
      <c r="I15575" s="334">
        <v>0</v>
      </c>
      <c r="J15575" s="334">
        <v>0</v>
      </c>
      <c r="K15575" s="334">
        <v>0</v>
      </c>
      <c r="L15575" s="334">
        <v>0</v>
      </c>
      <c r="M15575" s="334">
        <v>0</v>
      </c>
      <c r="N15575" s="334">
        <v>0</v>
      </c>
      <c r="O15575" s="334">
        <v>0</v>
      </c>
      <c r="P15575" s="334">
        <v>0</v>
      </c>
      <c r="Q15575" s="334">
        <v>0</v>
      </c>
      <c r="R15575" s="334">
        <v>0</v>
      </c>
      <c r="S15575" s="334">
        <v>0</v>
      </c>
      <c r="T15575" s="334">
        <v>0</v>
      </c>
      <c r="U15575" s="334">
        <v>0</v>
      </c>
      <c r="V15575" s="334">
        <v>0</v>
      </c>
      <c r="W15575" s="334">
        <v>0</v>
      </c>
      <c r="X15575" s="334">
        <v>0</v>
      </c>
      <c r="Y15575" s="334">
        <v>0</v>
      </c>
      <c r="Z15575" s="334">
        <v>0</v>
      </c>
      <c r="AA15575" s="334">
        <v>0</v>
      </c>
      <c r="AB15575" s="334">
        <v>0</v>
      </c>
      <c r="AD15575" s="334">
        <v>2.4</v>
      </c>
      <c r="AE15575" s="334">
        <f t="shared" si="2437"/>
        <v>2.4</v>
      </c>
      <c r="AF15575" s="334">
        <f t="shared" si="2438"/>
        <v>2.4</v>
      </c>
      <c r="AG15575" s="340">
        <f t="shared" si="2439"/>
        <v>0</v>
      </c>
      <c r="AI15575" s="340">
        <f t="shared" si="2441"/>
        <v>0</v>
      </c>
      <c r="AJ15575" s="340">
        <f t="shared" si="2441"/>
        <v>0</v>
      </c>
      <c r="AK15575" s="340">
        <f t="shared" si="2441"/>
        <v>0</v>
      </c>
      <c r="AL15575" s="340">
        <f t="shared" si="2441"/>
        <v>2.4</v>
      </c>
      <c r="AM15575" s="340">
        <f t="shared" si="2441"/>
        <v>0</v>
      </c>
    </row>
    <row r="15576" spans="1:39" x14ac:dyDescent="0.35">
      <c r="A15576" s="337">
        <v>37489</v>
      </c>
      <c r="B15576" s="338">
        <f t="shared" si="2434"/>
        <v>2002</v>
      </c>
      <c r="C15576" s="338">
        <f t="shared" si="2435"/>
        <v>8</v>
      </c>
      <c r="D15576" s="338">
        <f t="shared" si="2436"/>
        <v>21</v>
      </c>
      <c r="E15576" s="334">
        <v>0</v>
      </c>
      <c r="F15576" s="334">
        <v>0</v>
      </c>
      <c r="G15576" s="334">
        <v>0</v>
      </c>
      <c r="H15576" s="334">
        <v>0</v>
      </c>
      <c r="I15576" s="334">
        <v>0</v>
      </c>
      <c r="J15576" s="334">
        <v>0</v>
      </c>
      <c r="K15576" s="334">
        <v>0</v>
      </c>
      <c r="L15576" s="334">
        <v>0</v>
      </c>
      <c r="M15576" s="334">
        <v>0</v>
      </c>
      <c r="N15576" s="334">
        <v>0</v>
      </c>
      <c r="O15576" s="334">
        <v>0</v>
      </c>
      <c r="P15576" s="334">
        <v>0</v>
      </c>
      <c r="Q15576" s="334">
        <v>0</v>
      </c>
      <c r="R15576" s="334">
        <v>0</v>
      </c>
      <c r="S15576" s="334">
        <v>0</v>
      </c>
      <c r="T15576" s="334">
        <v>0</v>
      </c>
      <c r="U15576" s="334">
        <v>0</v>
      </c>
      <c r="V15576" s="334">
        <v>0</v>
      </c>
      <c r="W15576" s="334">
        <v>0</v>
      </c>
      <c r="X15576" s="334">
        <v>0</v>
      </c>
      <c r="Y15576" s="334">
        <v>0</v>
      </c>
      <c r="Z15576" s="334">
        <v>0</v>
      </c>
      <c r="AA15576" s="334">
        <v>0</v>
      </c>
      <c r="AB15576" s="334">
        <v>0</v>
      </c>
      <c r="AD15576" s="334">
        <v>0</v>
      </c>
      <c r="AE15576" s="334">
        <f t="shared" si="2437"/>
        <v>0</v>
      </c>
      <c r="AF15576" s="334">
        <f t="shared" si="2438"/>
        <v>0</v>
      </c>
      <c r="AG15576" s="340">
        <f t="shared" si="2439"/>
        <v>0</v>
      </c>
      <c r="AI15576" s="340">
        <f t="shared" si="2441"/>
        <v>0</v>
      </c>
      <c r="AJ15576" s="340">
        <f t="shared" si="2441"/>
        <v>0</v>
      </c>
      <c r="AK15576" s="340">
        <f t="shared" si="2441"/>
        <v>0</v>
      </c>
      <c r="AL15576" s="340">
        <f t="shared" si="2441"/>
        <v>0</v>
      </c>
      <c r="AM15576" s="340">
        <f t="shared" si="2441"/>
        <v>0</v>
      </c>
    </row>
    <row r="15577" spans="1:39" x14ac:dyDescent="0.35">
      <c r="A15577" s="337">
        <v>37490</v>
      </c>
      <c r="B15577" s="338">
        <f t="shared" si="2434"/>
        <v>2002</v>
      </c>
      <c r="C15577" s="338">
        <f t="shared" si="2435"/>
        <v>8</v>
      </c>
      <c r="D15577" s="338">
        <f t="shared" si="2436"/>
        <v>22</v>
      </c>
      <c r="E15577" s="334">
        <v>0</v>
      </c>
      <c r="F15577" s="334">
        <v>0</v>
      </c>
      <c r="G15577" s="334">
        <v>0</v>
      </c>
      <c r="H15577" s="334">
        <v>0</v>
      </c>
      <c r="I15577" s="334">
        <v>0</v>
      </c>
      <c r="J15577" s="334">
        <v>0</v>
      </c>
      <c r="K15577" s="334">
        <v>0</v>
      </c>
      <c r="L15577" s="334">
        <v>0</v>
      </c>
      <c r="M15577" s="334">
        <v>0</v>
      </c>
      <c r="N15577" s="334">
        <v>0</v>
      </c>
      <c r="O15577" s="334">
        <v>0</v>
      </c>
      <c r="P15577" s="334">
        <v>0</v>
      </c>
      <c r="Q15577" s="334">
        <v>0</v>
      </c>
      <c r="R15577" s="334">
        <v>0</v>
      </c>
      <c r="S15577" s="334">
        <v>0</v>
      </c>
      <c r="T15577" s="334">
        <v>0</v>
      </c>
      <c r="U15577" s="334">
        <v>0</v>
      </c>
      <c r="V15577" s="334">
        <v>0</v>
      </c>
      <c r="W15577" s="334">
        <v>0</v>
      </c>
      <c r="X15577" s="334">
        <v>0</v>
      </c>
      <c r="Y15577" s="334">
        <v>0</v>
      </c>
      <c r="Z15577" s="334">
        <v>0</v>
      </c>
      <c r="AA15577" s="334">
        <v>0</v>
      </c>
      <c r="AB15577" s="334">
        <v>0</v>
      </c>
      <c r="AD15577" s="334">
        <v>0</v>
      </c>
      <c r="AE15577" s="334">
        <f t="shared" si="2437"/>
        <v>0</v>
      </c>
      <c r="AF15577" s="334">
        <f t="shared" si="2438"/>
        <v>0</v>
      </c>
      <c r="AG15577" s="340">
        <f t="shared" si="2439"/>
        <v>0</v>
      </c>
      <c r="AI15577" s="340">
        <f t="shared" si="2441"/>
        <v>0</v>
      </c>
      <c r="AJ15577" s="340">
        <f t="shared" si="2441"/>
        <v>0</v>
      </c>
      <c r="AK15577" s="340">
        <f t="shared" si="2441"/>
        <v>0</v>
      </c>
      <c r="AL15577" s="340">
        <f t="shared" si="2441"/>
        <v>0</v>
      </c>
      <c r="AM15577" s="340">
        <f t="shared" si="2441"/>
        <v>0</v>
      </c>
    </row>
    <row r="15578" spans="1:39" x14ac:dyDescent="0.35">
      <c r="A15578" s="337">
        <v>37491</v>
      </c>
      <c r="B15578" s="338">
        <f t="shared" si="2434"/>
        <v>2002</v>
      </c>
      <c r="C15578" s="338">
        <f t="shared" si="2435"/>
        <v>8</v>
      </c>
      <c r="D15578" s="338">
        <f t="shared" si="2436"/>
        <v>23</v>
      </c>
      <c r="E15578" s="334">
        <v>0</v>
      </c>
      <c r="F15578" s="334">
        <v>0</v>
      </c>
      <c r="G15578" s="334">
        <v>0</v>
      </c>
      <c r="H15578" s="334">
        <v>0</v>
      </c>
      <c r="I15578" s="334">
        <v>0</v>
      </c>
      <c r="J15578" s="334">
        <v>0</v>
      </c>
      <c r="K15578" s="334">
        <v>0</v>
      </c>
      <c r="L15578" s="334">
        <v>0</v>
      </c>
      <c r="M15578" s="334">
        <v>0</v>
      </c>
      <c r="N15578" s="334">
        <v>0</v>
      </c>
      <c r="O15578" s="334">
        <v>0</v>
      </c>
      <c r="P15578" s="334">
        <v>0</v>
      </c>
      <c r="Q15578" s="334">
        <v>0</v>
      </c>
      <c r="R15578" s="334">
        <v>0</v>
      </c>
      <c r="S15578" s="334">
        <v>0</v>
      </c>
      <c r="T15578" s="334">
        <v>0</v>
      </c>
      <c r="U15578" s="334">
        <v>0</v>
      </c>
      <c r="V15578" s="334">
        <v>0</v>
      </c>
      <c r="W15578" s="334">
        <v>0</v>
      </c>
      <c r="X15578" s="334">
        <v>0</v>
      </c>
      <c r="Y15578" s="334">
        <v>0</v>
      </c>
      <c r="Z15578" s="334">
        <v>0</v>
      </c>
      <c r="AA15578" s="334">
        <v>0</v>
      </c>
      <c r="AB15578" s="334">
        <v>0</v>
      </c>
      <c r="AD15578" s="334">
        <v>0</v>
      </c>
      <c r="AE15578" s="334">
        <f t="shared" si="2437"/>
        <v>0</v>
      </c>
      <c r="AF15578" s="334">
        <f t="shared" si="2438"/>
        <v>0</v>
      </c>
      <c r="AG15578" s="340">
        <f t="shared" si="2439"/>
        <v>0</v>
      </c>
      <c r="AI15578" s="340">
        <f t="shared" si="2441"/>
        <v>0</v>
      </c>
      <c r="AJ15578" s="340">
        <f t="shared" si="2441"/>
        <v>0</v>
      </c>
      <c r="AK15578" s="340">
        <f t="shared" si="2441"/>
        <v>0</v>
      </c>
      <c r="AL15578" s="340">
        <f t="shared" si="2441"/>
        <v>0</v>
      </c>
      <c r="AM15578" s="340">
        <f t="shared" si="2441"/>
        <v>0</v>
      </c>
    </row>
    <row r="15579" spans="1:39" x14ac:dyDescent="0.35">
      <c r="A15579" s="337">
        <v>37492</v>
      </c>
      <c r="B15579" s="338">
        <f t="shared" si="2434"/>
        <v>2002</v>
      </c>
      <c r="C15579" s="338">
        <f t="shared" si="2435"/>
        <v>8</v>
      </c>
      <c r="D15579" s="338">
        <f t="shared" si="2436"/>
        <v>24</v>
      </c>
      <c r="E15579" s="334">
        <v>0</v>
      </c>
      <c r="F15579" s="334">
        <v>0</v>
      </c>
      <c r="G15579" s="334">
        <v>0</v>
      </c>
      <c r="H15579" s="334">
        <v>0</v>
      </c>
      <c r="I15579" s="334">
        <v>0</v>
      </c>
      <c r="J15579" s="334">
        <v>0</v>
      </c>
      <c r="K15579" s="334">
        <v>0</v>
      </c>
      <c r="L15579" s="334">
        <v>0</v>
      </c>
      <c r="M15579" s="334">
        <v>0</v>
      </c>
      <c r="N15579" s="334">
        <v>0</v>
      </c>
      <c r="O15579" s="334">
        <v>0</v>
      </c>
      <c r="P15579" s="334">
        <v>0</v>
      </c>
      <c r="Q15579" s="334">
        <v>0</v>
      </c>
      <c r="R15579" s="334">
        <v>0</v>
      </c>
      <c r="S15579" s="334">
        <v>0</v>
      </c>
      <c r="T15579" s="334">
        <v>0</v>
      </c>
      <c r="U15579" s="334">
        <v>0</v>
      </c>
      <c r="V15579" s="334">
        <v>0</v>
      </c>
      <c r="W15579" s="334">
        <v>0</v>
      </c>
      <c r="X15579" s="334">
        <v>0</v>
      </c>
      <c r="Y15579" s="334">
        <v>0</v>
      </c>
      <c r="Z15579" s="334">
        <v>0</v>
      </c>
      <c r="AA15579" s="334">
        <v>0</v>
      </c>
      <c r="AB15579" s="334">
        <v>0</v>
      </c>
      <c r="AD15579" s="334">
        <v>0</v>
      </c>
      <c r="AE15579" s="334">
        <f t="shared" si="2437"/>
        <v>0</v>
      </c>
      <c r="AF15579" s="334">
        <f t="shared" si="2438"/>
        <v>0</v>
      </c>
      <c r="AG15579" s="340">
        <f t="shared" si="2439"/>
        <v>0</v>
      </c>
      <c r="AI15579" s="340">
        <f t="shared" si="2441"/>
        <v>0</v>
      </c>
      <c r="AJ15579" s="340">
        <f t="shared" si="2441"/>
        <v>0</v>
      </c>
      <c r="AK15579" s="340">
        <f t="shared" si="2441"/>
        <v>0</v>
      </c>
      <c r="AL15579" s="340">
        <f t="shared" si="2441"/>
        <v>0</v>
      </c>
      <c r="AM15579" s="340">
        <f t="shared" si="2441"/>
        <v>0</v>
      </c>
    </row>
    <row r="15580" spans="1:39" x14ac:dyDescent="0.35">
      <c r="A15580" s="337">
        <v>37493</v>
      </c>
      <c r="B15580" s="338">
        <f t="shared" si="2434"/>
        <v>2002</v>
      </c>
      <c r="C15580" s="338">
        <f t="shared" si="2435"/>
        <v>8</v>
      </c>
      <c r="D15580" s="338">
        <f t="shared" si="2436"/>
        <v>25</v>
      </c>
      <c r="E15580" s="334">
        <v>0</v>
      </c>
      <c r="F15580" s="334">
        <v>0</v>
      </c>
      <c r="G15580" s="334">
        <v>0</v>
      </c>
      <c r="H15580" s="334">
        <v>0</v>
      </c>
      <c r="I15580" s="334">
        <v>0</v>
      </c>
      <c r="J15580" s="334">
        <v>0</v>
      </c>
      <c r="K15580" s="334">
        <v>0</v>
      </c>
      <c r="L15580" s="334">
        <v>0</v>
      </c>
      <c r="M15580" s="334">
        <v>0</v>
      </c>
      <c r="N15580" s="334">
        <v>0</v>
      </c>
      <c r="O15580" s="334">
        <v>0</v>
      </c>
      <c r="P15580" s="334">
        <v>0</v>
      </c>
      <c r="Q15580" s="334">
        <v>0</v>
      </c>
      <c r="R15580" s="334">
        <v>0</v>
      </c>
      <c r="S15580" s="334">
        <v>0</v>
      </c>
      <c r="T15580" s="334">
        <v>0</v>
      </c>
      <c r="U15580" s="334">
        <v>0</v>
      </c>
      <c r="V15580" s="334">
        <v>0</v>
      </c>
      <c r="W15580" s="334">
        <v>0</v>
      </c>
      <c r="X15580" s="334">
        <v>0</v>
      </c>
      <c r="Y15580" s="334">
        <v>0</v>
      </c>
      <c r="Z15580" s="334">
        <v>0</v>
      </c>
      <c r="AA15580" s="334">
        <v>0</v>
      </c>
      <c r="AB15580" s="334">
        <v>0</v>
      </c>
      <c r="AD15580" s="334">
        <v>0</v>
      </c>
      <c r="AE15580" s="334">
        <f t="shared" si="2437"/>
        <v>0</v>
      </c>
      <c r="AF15580" s="334">
        <f t="shared" si="2438"/>
        <v>0</v>
      </c>
      <c r="AG15580" s="340">
        <f t="shared" si="2439"/>
        <v>0</v>
      </c>
      <c r="AI15580" s="340">
        <f t="shared" si="2441"/>
        <v>0</v>
      </c>
      <c r="AJ15580" s="340">
        <f t="shared" si="2441"/>
        <v>0</v>
      </c>
      <c r="AK15580" s="340">
        <f t="shared" si="2441"/>
        <v>0</v>
      </c>
      <c r="AL15580" s="340">
        <f t="shared" si="2441"/>
        <v>0</v>
      </c>
      <c r="AM15580" s="340">
        <f t="shared" si="2441"/>
        <v>0</v>
      </c>
    </row>
    <row r="15581" spans="1:39" x14ac:dyDescent="0.35">
      <c r="A15581" s="337">
        <v>37494</v>
      </c>
      <c r="B15581" s="338">
        <f t="shared" si="2434"/>
        <v>2002</v>
      </c>
      <c r="C15581" s="338">
        <f t="shared" si="2435"/>
        <v>8</v>
      </c>
      <c r="D15581" s="338">
        <f t="shared" si="2436"/>
        <v>26</v>
      </c>
      <c r="E15581" s="334">
        <v>0</v>
      </c>
      <c r="F15581" s="334">
        <v>0</v>
      </c>
      <c r="G15581" s="334">
        <v>0</v>
      </c>
      <c r="H15581" s="334">
        <v>0</v>
      </c>
      <c r="I15581" s="334">
        <v>0</v>
      </c>
      <c r="J15581" s="334">
        <v>0</v>
      </c>
      <c r="K15581" s="334">
        <v>0</v>
      </c>
      <c r="L15581" s="334">
        <v>0</v>
      </c>
      <c r="M15581" s="334">
        <v>0</v>
      </c>
      <c r="N15581" s="334">
        <v>0</v>
      </c>
      <c r="O15581" s="334">
        <v>0</v>
      </c>
      <c r="P15581" s="334">
        <v>0</v>
      </c>
      <c r="Q15581" s="334">
        <v>0</v>
      </c>
      <c r="R15581" s="334">
        <v>0</v>
      </c>
      <c r="S15581" s="334">
        <v>0</v>
      </c>
      <c r="T15581" s="334">
        <v>0</v>
      </c>
      <c r="U15581" s="334">
        <v>0</v>
      </c>
      <c r="V15581" s="334">
        <v>0</v>
      </c>
      <c r="W15581" s="334">
        <v>0</v>
      </c>
      <c r="X15581" s="334">
        <v>0</v>
      </c>
      <c r="Y15581" s="334">
        <v>0</v>
      </c>
      <c r="Z15581" s="334">
        <v>0</v>
      </c>
      <c r="AA15581" s="334">
        <v>0</v>
      </c>
      <c r="AB15581" s="334">
        <v>0</v>
      </c>
      <c r="AD15581" s="334">
        <v>0</v>
      </c>
      <c r="AE15581" s="334">
        <f t="shared" si="2437"/>
        <v>0</v>
      </c>
      <c r="AF15581" s="334">
        <f t="shared" si="2438"/>
        <v>0</v>
      </c>
      <c r="AG15581" s="340">
        <f t="shared" si="2439"/>
        <v>0</v>
      </c>
      <c r="AI15581" s="340">
        <f t="shared" si="2441"/>
        <v>0</v>
      </c>
      <c r="AJ15581" s="340">
        <f t="shared" si="2441"/>
        <v>0</v>
      </c>
      <c r="AK15581" s="340">
        <f t="shared" si="2441"/>
        <v>0</v>
      </c>
      <c r="AL15581" s="340">
        <f t="shared" si="2441"/>
        <v>0</v>
      </c>
      <c r="AM15581" s="340">
        <f t="shared" si="2441"/>
        <v>0</v>
      </c>
    </row>
    <row r="15582" spans="1:39" x14ac:dyDescent="0.35">
      <c r="A15582" s="337">
        <v>37495</v>
      </c>
      <c r="B15582" s="338">
        <f t="shared" si="2434"/>
        <v>2002</v>
      </c>
      <c r="C15582" s="338">
        <f t="shared" si="2435"/>
        <v>8</v>
      </c>
      <c r="D15582" s="338">
        <f t="shared" si="2436"/>
        <v>27</v>
      </c>
      <c r="E15582" s="334">
        <v>0</v>
      </c>
      <c r="F15582" s="334">
        <v>0</v>
      </c>
      <c r="G15582" s="334">
        <v>0</v>
      </c>
      <c r="H15582" s="334">
        <v>0</v>
      </c>
      <c r="I15582" s="334">
        <v>0</v>
      </c>
      <c r="J15582" s="334">
        <v>0</v>
      </c>
      <c r="K15582" s="334">
        <v>0</v>
      </c>
      <c r="L15582" s="334">
        <v>0</v>
      </c>
      <c r="M15582" s="334">
        <v>0</v>
      </c>
      <c r="N15582" s="334">
        <v>0</v>
      </c>
      <c r="O15582" s="334">
        <v>0</v>
      </c>
      <c r="P15582" s="334">
        <v>0</v>
      </c>
      <c r="Q15582" s="334">
        <v>0</v>
      </c>
      <c r="R15582" s="334">
        <v>0</v>
      </c>
      <c r="S15582" s="334">
        <v>0</v>
      </c>
      <c r="T15582" s="334">
        <v>0</v>
      </c>
      <c r="U15582" s="334">
        <v>0</v>
      </c>
      <c r="V15582" s="334">
        <v>0</v>
      </c>
      <c r="W15582" s="334">
        <v>0</v>
      </c>
      <c r="X15582" s="334">
        <v>0</v>
      </c>
      <c r="Y15582" s="334">
        <v>0</v>
      </c>
      <c r="Z15582" s="334">
        <v>0</v>
      </c>
      <c r="AA15582" s="334">
        <v>0</v>
      </c>
      <c r="AB15582" s="334">
        <v>0</v>
      </c>
      <c r="AD15582" s="334">
        <v>0</v>
      </c>
      <c r="AE15582" s="334">
        <f t="shared" si="2437"/>
        <v>0</v>
      </c>
      <c r="AF15582" s="334">
        <f t="shared" si="2438"/>
        <v>0</v>
      </c>
      <c r="AG15582" s="340">
        <f t="shared" si="2439"/>
        <v>0</v>
      </c>
      <c r="AI15582" s="340">
        <f t="shared" si="2441"/>
        <v>0</v>
      </c>
      <c r="AJ15582" s="340">
        <f t="shared" si="2441"/>
        <v>0</v>
      </c>
      <c r="AK15582" s="340">
        <f t="shared" si="2441"/>
        <v>0</v>
      </c>
      <c r="AL15582" s="340">
        <f t="shared" si="2441"/>
        <v>0</v>
      </c>
      <c r="AM15582" s="340">
        <f t="shared" si="2441"/>
        <v>0</v>
      </c>
    </row>
    <row r="15583" spans="1:39" x14ac:dyDescent="0.35">
      <c r="A15583" s="337">
        <v>37496</v>
      </c>
      <c r="B15583" s="338">
        <f t="shared" si="2434"/>
        <v>2002</v>
      </c>
      <c r="C15583" s="338">
        <f t="shared" si="2435"/>
        <v>8</v>
      </c>
      <c r="D15583" s="338">
        <f t="shared" si="2436"/>
        <v>28</v>
      </c>
      <c r="E15583" s="334">
        <v>0</v>
      </c>
      <c r="F15583" s="334">
        <v>0</v>
      </c>
      <c r="G15583" s="334">
        <v>0</v>
      </c>
      <c r="H15583" s="334">
        <v>0</v>
      </c>
      <c r="I15583" s="334">
        <v>0</v>
      </c>
      <c r="J15583" s="334">
        <v>0</v>
      </c>
      <c r="K15583" s="334">
        <v>0</v>
      </c>
      <c r="L15583" s="334">
        <v>0</v>
      </c>
      <c r="M15583" s="334">
        <v>0</v>
      </c>
      <c r="N15583" s="334">
        <v>0</v>
      </c>
      <c r="O15583" s="334">
        <v>0</v>
      </c>
      <c r="P15583" s="334">
        <v>0</v>
      </c>
      <c r="Q15583" s="334">
        <v>0</v>
      </c>
      <c r="R15583" s="334">
        <v>0</v>
      </c>
      <c r="S15583" s="334">
        <v>0</v>
      </c>
      <c r="T15583" s="334">
        <v>0</v>
      </c>
      <c r="U15583" s="334">
        <v>0</v>
      </c>
      <c r="V15583" s="334">
        <v>0</v>
      </c>
      <c r="W15583" s="334">
        <v>0</v>
      </c>
      <c r="X15583" s="334">
        <v>0</v>
      </c>
      <c r="Y15583" s="334">
        <v>0</v>
      </c>
      <c r="Z15583" s="334">
        <v>0</v>
      </c>
      <c r="AA15583" s="334">
        <v>0</v>
      </c>
      <c r="AB15583" s="334">
        <v>0</v>
      </c>
      <c r="AD15583" s="334">
        <v>0</v>
      </c>
      <c r="AE15583" s="334">
        <f t="shared" si="2437"/>
        <v>0</v>
      </c>
      <c r="AF15583" s="334">
        <f t="shared" si="2438"/>
        <v>0</v>
      </c>
      <c r="AG15583" s="340">
        <f t="shared" si="2439"/>
        <v>0</v>
      </c>
      <c r="AI15583" s="340">
        <f t="shared" si="2441"/>
        <v>0</v>
      </c>
      <c r="AJ15583" s="340">
        <f t="shared" si="2441"/>
        <v>0</v>
      </c>
      <c r="AK15583" s="340">
        <f t="shared" si="2441"/>
        <v>0</v>
      </c>
      <c r="AL15583" s="340">
        <f t="shared" si="2441"/>
        <v>0</v>
      </c>
      <c r="AM15583" s="340">
        <f t="shared" si="2441"/>
        <v>0</v>
      </c>
    </row>
    <row r="15584" spans="1:39" x14ac:dyDescent="0.35">
      <c r="A15584" s="337">
        <v>37497</v>
      </c>
      <c r="B15584" s="338">
        <f t="shared" si="2434"/>
        <v>2002</v>
      </c>
      <c r="C15584" s="338">
        <f t="shared" si="2435"/>
        <v>8</v>
      </c>
      <c r="D15584" s="338">
        <f t="shared" si="2436"/>
        <v>29</v>
      </c>
      <c r="E15584" s="334">
        <v>0</v>
      </c>
      <c r="F15584" s="334">
        <v>0</v>
      </c>
      <c r="G15584" s="334">
        <v>0</v>
      </c>
      <c r="H15584" s="334">
        <v>0</v>
      </c>
      <c r="I15584" s="334">
        <v>0</v>
      </c>
      <c r="J15584" s="334">
        <v>0</v>
      </c>
      <c r="K15584" s="334">
        <v>0</v>
      </c>
      <c r="L15584" s="334">
        <v>0</v>
      </c>
      <c r="M15584" s="334">
        <v>0</v>
      </c>
      <c r="N15584" s="334">
        <v>0</v>
      </c>
      <c r="O15584" s="334">
        <v>0</v>
      </c>
      <c r="P15584" s="334">
        <v>0</v>
      </c>
      <c r="Q15584" s="334">
        <v>0</v>
      </c>
      <c r="R15584" s="334">
        <v>0</v>
      </c>
      <c r="S15584" s="334">
        <v>0</v>
      </c>
      <c r="T15584" s="334">
        <v>0</v>
      </c>
      <c r="U15584" s="334">
        <v>0</v>
      </c>
      <c r="V15584" s="334">
        <v>0</v>
      </c>
      <c r="W15584" s="334">
        <v>0</v>
      </c>
      <c r="X15584" s="334">
        <v>0</v>
      </c>
      <c r="Y15584" s="334">
        <v>0</v>
      </c>
      <c r="Z15584" s="334">
        <v>0</v>
      </c>
      <c r="AA15584" s="334">
        <v>0</v>
      </c>
      <c r="AB15584" s="334">
        <v>0</v>
      </c>
      <c r="AD15584" s="334">
        <v>0</v>
      </c>
      <c r="AE15584" s="334">
        <f t="shared" si="2437"/>
        <v>0</v>
      </c>
      <c r="AF15584" s="334">
        <f t="shared" si="2438"/>
        <v>0</v>
      </c>
      <c r="AG15584" s="340">
        <f t="shared" si="2439"/>
        <v>0</v>
      </c>
      <c r="AI15584" s="340">
        <f t="shared" si="2441"/>
        <v>0</v>
      </c>
      <c r="AJ15584" s="340">
        <f t="shared" si="2441"/>
        <v>0</v>
      </c>
      <c r="AK15584" s="340">
        <f t="shared" si="2441"/>
        <v>0</v>
      </c>
      <c r="AL15584" s="340">
        <f t="shared" si="2441"/>
        <v>0</v>
      </c>
      <c r="AM15584" s="340">
        <f t="shared" si="2441"/>
        <v>0</v>
      </c>
    </row>
    <row r="15585" spans="1:39" x14ac:dyDescent="0.35">
      <c r="A15585" s="337">
        <v>37498</v>
      </c>
      <c r="B15585" s="338">
        <f t="shared" si="2434"/>
        <v>2002</v>
      </c>
      <c r="C15585" s="338">
        <f t="shared" si="2435"/>
        <v>8</v>
      </c>
      <c r="D15585" s="338">
        <f t="shared" si="2436"/>
        <v>30</v>
      </c>
      <c r="E15585" s="334">
        <v>0</v>
      </c>
      <c r="F15585" s="334">
        <v>0</v>
      </c>
      <c r="G15585" s="334">
        <v>0</v>
      </c>
      <c r="H15585" s="334">
        <v>0</v>
      </c>
      <c r="I15585" s="334">
        <v>0</v>
      </c>
      <c r="J15585" s="334">
        <v>0</v>
      </c>
      <c r="K15585" s="334">
        <v>0</v>
      </c>
      <c r="L15585" s="334">
        <v>0</v>
      </c>
      <c r="M15585" s="334">
        <v>0</v>
      </c>
      <c r="N15585" s="334">
        <v>0</v>
      </c>
      <c r="O15585" s="334">
        <v>0</v>
      </c>
      <c r="P15585" s="334">
        <v>0</v>
      </c>
      <c r="Q15585" s="334">
        <v>0</v>
      </c>
      <c r="R15585" s="334">
        <v>0</v>
      </c>
      <c r="S15585" s="334">
        <v>0</v>
      </c>
      <c r="T15585" s="334">
        <v>0</v>
      </c>
      <c r="U15585" s="334">
        <v>0</v>
      </c>
      <c r="V15585" s="334">
        <v>1.9</v>
      </c>
      <c r="W15585" s="334">
        <v>4</v>
      </c>
      <c r="X15585" s="334">
        <v>4.3</v>
      </c>
      <c r="Y15585" s="334">
        <v>0</v>
      </c>
      <c r="Z15585" s="334">
        <v>0</v>
      </c>
      <c r="AA15585" s="334">
        <v>0</v>
      </c>
      <c r="AB15585" s="334">
        <v>0</v>
      </c>
      <c r="AD15585" s="334">
        <v>10.199999999999999</v>
      </c>
      <c r="AE15585" s="334">
        <f t="shared" si="2437"/>
        <v>10.199999999999999</v>
      </c>
      <c r="AF15585" s="334">
        <f t="shared" si="2438"/>
        <v>10.199999999999999</v>
      </c>
      <c r="AG15585" s="340">
        <f t="shared" si="2439"/>
        <v>0</v>
      </c>
      <c r="AI15585" s="340">
        <f t="shared" si="2441"/>
        <v>0</v>
      </c>
      <c r="AJ15585" s="340">
        <f t="shared" si="2441"/>
        <v>0</v>
      </c>
      <c r="AK15585" s="340">
        <f t="shared" si="2441"/>
        <v>0</v>
      </c>
      <c r="AL15585" s="340">
        <f t="shared" si="2441"/>
        <v>10.199999999999999</v>
      </c>
      <c r="AM15585" s="340">
        <f t="shared" si="2441"/>
        <v>0</v>
      </c>
    </row>
    <row r="15586" spans="1:39" x14ac:dyDescent="0.35">
      <c r="A15586" s="337">
        <v>37499</v>
      </c>
      <c r="B15586" s="338">
        <f t="shared" si="2434"/>
        <v>2002</v>
      </c>
      <c r="C15586" s="338">
        <f t="shared" si="2435"/>
        <v>8</v>
      </c>
      <c r="D15586" s="338">
        <f t="shared" si="2436"/>
        <v>31</v>
      </c>
      <c r="E15586" s="334">
        <v>0</v>
      </c>
      <c r="F15586" s="334">
        <v>0</v>
      </c>
      <c r="G15586" s="334">
        <v>0</v>
      </c>
      <c r="H15586" s="334">
        <v>0</v>
      </c>
      <c r="I15586" s="334">
        <v>0</v>
      </c>
      <c r="J15586" s="334">
        <v>0</v>
      </c>
      <c r="K15586" s="334">
        <v>0</v>
      </c>
      <c r="L15586" s="334">
        <v>0</v>
      </c>
      <c r="M15586" s="334">
        <v>0</v>
      </c>
      <c r="N15586" s="334">
        <v>0</v>
      </c>
      <c r="O15586" s="334">
        <v>0</v>
      </c>
      <c r="P15586" s="334">
        <v>0</v>
      </c>
      <c r="Q15586" s="334">
        <v>0</v>
      </c>
      <c r="R15586" s="334">
        <v>0</v>
      </c>
      <c r="S15586" s="334">
        <v>0</v>
      </c>
      <c r="T15586" s="334">
        <v>0</v>
      </c>
      <c r="U15586" s="334">
        <v>0</v>
      </c>
      <c r="V15586" s="334">
        <v>0</v>
      </c>
      <c r="W15586" s="334">
        <v>0</v>
      </c>
      <c r="X15586" s="334">
        <v>0</v>
      </c>
      <c r="Y15586" s="334">
        <v>0</v>
      </c>
      <c r="Z15586" s="334">
        <v>0</v>
      </c>
      <c r="AA15586" s="334">
        <v>0</v>
      </c>
      <c r="AB15586" s="334">
        <v>0</v>
      </c>
      <c r="AD15586" s="334">
        <v>0</v>
      </c>
      <c r="AE15586" s="334">
        <f t="shared" si="2437"/>
        <v>0</v>
      </c>
      <c r="AF15586" s="334">
        <f t="shared" si="2438"/>
        <v>0</v>
      </c>
      <c r="AG15586" s="340">
        <f t="shared" si="2439"/>
        <v>0</v>
      </c>
      <c r="AI15586" s="340">
        <f t="shared" si="2441"/>
        <v>0</v>
      </c>
      <c r="AJ15586" s="340">
        <f t="shared" si="2441"/>
        <v>0</v>
      </c>
      <c r="AK15586" s="340">
        <f t="shared" si="2441"/>
        <v>0</v>
      </c>
      <c r="AL15586" s="340">
        <f t="shared" si="2441"/>
        <v>0</v>
      </c>
      <c r="AM15586" s="340">
        <f t="shared" si="2441"/>
        <v>0</v>
      </c>
    </row>
    <row r="15587" spans="1:39" x14ac:dyDescent="0.35">
      <c r="A15587" s="337">
        <v>37500</v>
      </c>
      <c r="B15587" s="338">
        <f t="shared" si="2434"/>
        <v>2002</v>
      </c>
      <c r="C15587" s="338">
        <f t="shared" si="2435"/>
        <v>9</v>
      </c>
      <c r="D15587" s="338">
        <f t="shared" si="2436"/>
        <v>1</v>
      </c>
      <c r="E15587" s="334">
        <v>0</v>
      </c>
      <c r="F15587" s="334">
        <v>0</v>
      </c>
      <c r="G15587" s="334">
        <v>0</v>
      </c>
      <c r="H15587" s="334">
        <v>0</v>
      </c>
      <c r="I15587" s="334">
        <v>0</v>
      </c>
      <c r="J15587" s="334">
        <v>0</v>
      </c>
      <c r="K15587" s="334">
        <v>0</v>
      </c>
      <c r="L15587" s="334">
        <v>0.2</v>
      </c>
      <c r="M15587" s="334">
        <v>2.2000000000000002</v>
      </c>
      <c r="N15587" s="334">
        <v>0</v>
      </c>
      <c r="O15587" s="334">
        <v>0.2</v>
      </c>
      <c r="P15587" s="334">
        <v>2.7</v>
      </c>
      <c r="Q15587" s="334">
        <v>1.8</v>
      </c>
      <c r="R15587" s="334">
        <v>2.2000000000000002</v>
      </c>
      <c r="S15587" s="334">
        <v>0.7</v>
      </c>
      <c r="T15587" s="334">
        <v>0.4</v>
      </c>
      <c r="U15587" s="334">
        <v>0</v>
      </c>
      <c r="V15587" s="334">
        <v>0</v>
      </c>
      <c r="W15587" s="334">
        <v>0</v>
      </c>
      <c r="X15587" s="334">
        <v>0</v>
      </c>
      <c r="Y15587" s="334">
        <v>0</v>
      </c>
      <c r="Z15587" s="334">
        <v>0</v>
      </c>
      <c r="AA15587" s="334">
        <v>0</v>
      </c>
      <c r="AB15587" s="334">
        <v>0</v>
      </c>
      <c r="AD15587" s="334">
        <v>10.4</v>
      </c>
      <c r="AE15587" s="334">
        <f t="shared" si="2437"/>
        <v>10.4</v>
      </c>
      <c r="AF15587" s="334">
        <f t="shared" si="2438"/>
        <v>10.4</v>
      </c>
      <c r="AG15587" s="340">
        <f t="shared" si="2439"/>
        <v>0</v>
      </c>
      <c r="AI15587" s="340">
        <f t="shared" si="2441"/>
        <v>0</v>
      </c>
      <c r="AJ15587" s="340">
        <f t="shared" si="2441"/>
        <v>0</v>
      </c>
      <c r="AK15587" s="340">
        <f t="shared" si="2441"/>
        <v>0</v>
      </c>
      <c r="AL15587" s="340">
        <f t="shared" si="2441"/>
        <v>0</v>
      </c>
      <c r="AM15587" s="340">
        <f t="shared" si="2441"/>
        <v>10.4</v>
      </c>
    </row>
    <row r="15588" spans="1:39" x14ac:dyDescent="0.35">
      <c r="A15588" s="337">
        <v>37501</v>
      </c>
      <c r="B15588" s="338">
        <f t="shared" si="2434"/>
        <v>2002</v>
      </c>
      <c r="C15588" s="338">
        <f t="shared" si="2435"/>
        <v>9</v>
      </c>
      <c r="D15588" s="338">
        <f t="shared" si="2436"/>
        <v>2</v>
      </c>
      <c r="E15588" s="334">
        <v>0</v>
      </c>
      <c r="F15588" s="334">
        <v>0</v>
      </c>
      <c r="G15588" s="334">
        <v>0</v>
      </c>
      <c r="H15588" s="334">
        <v>0</v>
      </c>
      <c r="I15588" s="334">
        <v>0</v>
      </c>
      <c r="J15588" s="334">
        <v>0</v>
      </c>
      <c r="K15588" s="334">
        <v>0</v>
      </c>
      <c r="L15588" s="334">
        <v>0</v>
      </c>
      <c r="M15588" s="334">
        <v>0</v>
      </c>
      <c r="N15588" s="334">
        <v>0</v>
      </c>
      <c r="O15588" s="334">
        <v>0</v>
      </c>
      <c r="P15588" s="334">
        <v>0</v>
      </c>
      <c r="Q15588" s="334">
        <v>0</v>
      </c>
      <c r="R15588" s="334">
        <v>0</v>
      </c>
      <c r="S15588" s="334">
        <v>0</v>
      </c>
      <c r="T15588" s="334">
        <v>0</v>
      </c>
      <c r="U15588" s="334">
        <v>0</v>
      </c>
      <c r="V15588" s="334">
        <v>0</v>
      </c>
      <c r="W15588" s="334">
        <v>0</v>
      </c>
      <c r="X15588" s="334">
        <v>0</v>
      </c>
      <c r="Y15588" s="334">
        <v>0</v>
      </c>
      <c r="Z15588" s="334">
        <v>0</v>
      </c>
      <c r="AA15588" s="334">
        <v>0</v>
      </c>
      <c r="AB15588" s="334">
        <v>0</v>
      </c>
      <c r="AD15588" s="334">
        <v>0</v>
      </c>
      <c r="AE15588" s="334">
        <f t="shared" si="2437"/>
        <v>0</v>
      </c>
      <c r="AF15588" s="334">
        <f t="shared" si="2438"/>
        <v>0</v>
      </c>
      <c r="AG15588" s="340">
        <f t="shared" si="2439"/>
        <v>0</v>
      </c>
      <c r="AI15588" s="340">
        <f t="shared" ref="AI15588:AM15603" si="2442">IF($C15588=AI$1,$AF15588,0)</f>
        <v>0</v>
      </c>
      <c r="AJ15588" s="340">
        <f t="shared" si="2442"/>
        <v>0</v>
      </c>
      <c r="AK15588" s="340">
        <f t="shared" si="2442"/>
        <v>0</v>
      </c>
      <c r="AL15588" s="340">
        <f t="shared" si="2442"/>
        <v>0</v>
      </c>
      <c r="AM15588" s="340">
        <f t="shared" si="2442"/>
        <v>0</v>
      </c>
    </row>
    <row r="15589" spans="1:39" x14ac:dyDescent="0.35">
      <c r="A15589" s="337">
        <v>37502</v>
      </c>
      <c r="B15589" s="338">
        <f t="shared" si="2434"/>
        <v>2002</v>
      </c>
      <c r="C15589" s="338">
        <f t="shared" si="2435"/>
        <v>9</v>
      </c>
      <c r="D15589" s="338">
        <f t="shared" si="2436"/>
        <v>3</v>
      </c>
      <c r="E15589" s="334">
        <v>0</v>
      </c>
      <c r="F15589" s="334">
        <v>0</v>
      </c>
      <c r="G15589" s="334">
        <v>0</v>
      </c>
      <c r="H15589" s="334">
        <v>0</v>
      </c>
      <c r="I15589" s="334">
        <v>0</v>
      </c>
      <c r="J15589" s="334">
        <v>0</v>
      </c>
      <c r="K15589" s="334">
        <v>0</v>
      </c>
      <c r="L15589" s="334">
        <v>0</v>
      </c>
      <c r="M15589" s="334">
        <v>0</v>
      </c>
      <c r="N15589" s="334">
        <v>0</v>
      </c>
      <c r="O15589" s="334">
        <v>0</v>
      </c>
      <c r="P15589" s="334">
        <v>0</v>
      </c>
      <c r="Q15589" s="334">
        <v>0</v>
      </c>
      <c r="R15589" s="334">
        <v>0</v>
      </c>
      <c r="S15589" s="334">
        <v>0</v>
      </c>
      <c r="T15589" s="334">
        <v>0</v>
      </c>
      <c r="U15589" s="334">
        <v>0</v>
      </c>
      <c r="V15589" s="334">
        <v>0</v>
      </c>
      <c r="W15589" s="334">
        <v>0</v>
      </c>
      <c r="X15589" s="334">
        <v>0</v>
      </c>
      <c r="Y15589" s="334">
        <v>0</v>
      </c>
      <c r="Z15589" s="334">
        <v>0</v>
      </c>
      <c r="AA15589" s="334">
        <v>0</v>
      </c>
      <c r="AB15589" s="334">
        <v>0</v>
      </c>
      <c r="AD15589" s="334">
        <v>0</v>
      </c>
      <c r="AE15589" s="334">
        <f t="shared" si="2437"/>
        <v>0</v>
      </c>
      <c r="AF15589" s="334">
        <f t="shared" si="2438"/>
        <v>0</v>
      </c>
      <c r="AG15589" s="340">
        <f t="shared" si="2439"/>
        <v>0</v>
      </c>
      <c r="AI15589" s="340">
        <f t="shared" si="2442"/>
        <v>0</v>
      </c>
      <c r="AJ15589" s="340">
        <f t="shared" si="2442"/>
        <v>0</v>
      </c>
      <c r="AK15589" s="340">
        <f t="shared" si="2442"/>
        <v>0</v>
      </c>
      <c r="AL15589" s="340">
        <f t="shared" si="2442"/>
        <v>0</v>
      </c>
      <c r="AM15589" s="340">
        <f t="shared" si="2442"/>
        <v>0</v>
      </c>
    </row>
    <row r="15590" spans="1:39" x14ac:dyDescent="0.35">
      <c r="A15590" s="337">
        <v>37503</v>
      </c>
      <c r="B15590" s="338">
        <f t="shared" si="2434"/>
        <v>2002</v>
      </c>
      <c r="C15590" s="338">
        <f t="shared" si="2435"/>
        <v>9</v>
      </c>
      <c r="D15590" s="338">
        <f t="shared" si="2436"/>
        <v>4</v>
      </c>
      <c r="E15590" s="334">
        <v>0</v>
      </c>
      <c r="F15590" s="334">
        <v>0</v>
      </c>
      <c r="G15590" s="334">
        <v>0</v>
      </c>
      <c r="H15590" s="334">
        <v>0</v>
      </c>
      <c r="I15590" s="334">
        <v>0</v>
      </c>
      <c r="J15590" s="334">
        <v>0</v>
      </c>
      <c r="K15590" s="334">
        <v>0</v>
      </c>
      <c r="L15590" s="334">
        <v>0</v>
      </c>
      <c r="M15590" s="334">
        <v>0</v>
      </c>
      <c r="N15590" s="334">
        <v>0</v>
      </c>
      <c r="O15590" s="334">
        <v>0</v>
      </c>
      <c r="P15590" s="334">
        <v>0</v>
      </c>
      <c r="Q15590" s="334">
        <v>0</v>
      </c>
      <c r="R15590" s="334">
        <v>0</v>
      </c>
      <c r="S15590" s="334">
        <v>0</v>
      </c>
      <c r="T15590" s="334">
        <v>0</v>
      </c>
      <c r="U15590" s="334">
        <v>0</v>
      </c>
      <c r="V15590" s="334">
        <v>0</v>
      </c>
      <c r="W15590" s="334">
        <v>0</v>
      </c>
      <c r="X15590" s="334">
        <v>0</v>
      </c>
      <c r="Y15590" s="334">
        <v>0</v>
      </c>
      <c r="Z15590" s="334">
        <v>0</v>
      </c>
      <c r="AA15590" s="334">
        <v>0</v>
      </c>
      <c r="AB15590" s="334">
        <v>0</v>
      </c>
      <c r="AD15590" s="334">
        <v>0</v>
      </c>
      <c r="AE15590" s="334">
        <f t="shared" si="2437"/>
        <v>0</v>
      </c>
      <c r="AF15590" s="334">
        <f t="shared" si="2438"/>
        <v>0</v>
      </c>
      <c r="AG15590" s="340">
        <f t="shared" si="2439"/>
        <v>0</v>
      </c>
      <c r="AI15590" s="340">
        <f t="shared" si="2442"/>
        <v>0</v>
      </c>
      <c r="AJ15590" s="340">
        <f t="shared" si="2442"/>
        <v>0</v>
      </c>
      <c r="AK15590" s="340">
        <f t="shared" si="2442"/>
        <v>0</v>
      </c>
      <c r="AL15590" s="340">
        <f t="shared" si="2442"/>
        <v>0</v>
      </c>
      <c r="AM15590" s="340">
        <f t="shared" si="2442"/>
        <v>0</v>
      </c>
    </row>
    <row r="15591" spans="1:39" x14ac:dyDescent="0.35">
      <c r="A15591" s="337">
        <v>37504</v>
      </c>
      <c r="B15591" s="338">
        <f t="shared" si="2434"/>
        <v>2002</v>
      </c>
      <c r="C15591" s="338">
        <f t="shared" si="2435"/>
        <v>9</v>
      </c>
      <c r="D15591" s="338">
        <f t="shared" si="2436"/>
        <v>5</v>
      </c>
      <c r="E15591" s="334">
        <v>0</v>
      </c>
      <c r="F15591" s="334">
        <v>0</v>
      </c>
      <c r="G15591" s="334">
        <v>0.5</v>
      </c>
      <c r="H15591" s="334">
        <v>0.5</v>
      </c>
      <c r="I15591" s="334">
        <v>0.2</v>
      </c>
      <c r="J15591" s="334">
        <v>0.2</v>
      </c>
      <c r="K15591" s="334">
        <v>0</v>
      </c>
      <c r="L15591" s="334">
        <v>0.5</v>
      </c>
      <c r="M15591" s="334">
        <v>1</v>
      </c>
      <c r="N15591" s="334">
        <v>0.5</v>
      </c>
      <c r="O15591" s="334">
        <v>0</v>
      </c>
      <c r="P15591" s="334">
        <v>0</v>
      </c>
      <c r="Q15591" s="334">
        <v>0</v>
      </c>
      <c r="R15591" s="334">
        <v>0</v>
      </c>
      <c r="S15591" s="334">
        <v>0</v>
      </c>
      <c r="T15591" s="334">
        <v>0</v>
      </c>
      <c r="U15591" s="334">
        <v>0</v>
      </c>
      <c r="V15591" s="334">
        <v>0</v>
      </c>
      <c r="W15591" s="334">
        <v>0</v>
      </c>
      <c r="X15591" s="334">
        <v>0</v>
      </c>
      <c r="Y15591" s="334">
        <v>0.2</v>
      </c>
      <c r="Z15591" s="334">
        <v>0</v>
      </c>
      <c r="AA15591" s="334">
        <v>1.2</v>
      </c>
      <c r="AB15591" s="334">
        <v>0.7</v>
      </c>
      <c r="AD15591" s="334">
        <v>5.5</v>
      </c>
      <c r="AE15591" s="334">
        <f t="shared" si="2437"/>
        <v>5.5</v>
      </c>
      <c r="AF15591" s="334">
        <f t="shared" si="2438"/>
        <v>5.5</v>
      </c>
      <c r="AG15591" s="340">
        <f t="shared" si="2439"/>
        <v>0</v>
      </c>
      <c r="AI15591" s="340">
        <f t="shared" si="2442"/>
        <v>0</v>
      </c>
      <c r="AJ15591" s="340">
        <f t="shared" si="2442"/>
        <v>0</v>
      </c>
      <c r="AK15591" s="340">
        <f t="shared" si="2442"/>
        <v>0</v>
      </c>
      <c r="AL15591" s="340">
        <f t="shared" si="2442"/>
        <v>0</v>
      </c>
      <c r="AM15591" s="340">
        <f t="shared" si="2442"/>
        <v>5.5</v>
      </c>
    </row>
    <row r="15592" spans="1:39" x14ac:dyDescent="0.35">
      <c r="A15592" s="337">
        <v>37505</v>
      </c>
      <c r="B15592" s="338">
        <f t="shared" si="2434"/>
        <v>2002</v>
      </c>
      <c r="C15592" s="338">
        <f t="shared" si="2435"/>
        <v>9</v>
      </c>
      <c r="D15592" s="338">
        <f t="shared" si="2436"/>
        <v>6</v>
      </c>
      <c r="E15592" s="334">
        <v>0.5</v>
      </c>
      <c r="F15592" s="334">
        <v>1</v>
      </c>
      <c r="G15592" s="334">
        <v>0.2</v>
      </c>
      <c r="H15592" s="334">
        <v>0</v>
      </c>
      <c r="I15592" s="334">
        <v>0</v>
      </c>
      <c r="J15592" s="334">
        <v>0</v>
      </c>
      <c r="K15592" s="334">
        <v>0</v>
      </c>
      <c r="L15592" s="334">
        <v>0</v>
      </c>
      <c r="M15592" s="334">
        <v>0.2</v>
      </c>
      <c r="N15592" s="334">
        <v>0</v>
      </c>
      <c r="O15592" s="334">
        <v>0</v>
      </c>
      <c r="P15592" s="334">
        <v>0</v>
      </c>
      <c r="Q15592" s="334">
        <v>0</v>
      </c>
      <c r="R15592" s="334">
        <v>0</v>
      </c>
      <c r="S15592" s="334">
        <v>0</v>
      </c>
      <c r="T15592" s="334">
        <v>0</v>
      </c>
      <c r="U15592" s="334">
        <v>0</v>
      </c>
      <c r="V15592" s="334">
        <v>0</v>
      </c>
      <c r="W15592" s="334">
        <v>0</v>
      </c>
      <c r="X15592" s="334">
        <v>0</v>
      </c>
      <c r="Y15592" s="334">
        <v>0</v>
      </c>
      <c r="Z15592" s="334">
        <v>0</v>
      </c>
      <c r="AA15592" s="334">
        <v>0</v>
      </c>
      <c r="AB15592" s="334">
        <v>0</v>
      </c>
      <c r="AD15592" s="334">
        <v>1.9</v>
      </c>
      <c r="AE15592" s="334">
        <f t="shared" si="2437"/>
        <v>1.9</v>
      </c>
      <c r="AF15592" s="334">
        <f t="shared" si="2438"/>
        <v>1.9</v>
      </c>
      <c r="AG15592" s="340">
        <f t="shared" si="2439"/>
        <v>0</v>
      </c>
      <c r="AI15592" s="340">
        <f t="shared" si="2442"/>
        <v>0</v>
      </c>
      <c r="AJ15592" s="340">
        <f t="shared" si="2442"/>
        <v>0</v>
      </c>
      <c r="AK15592" s="340">
        <f t="shared" si="2442"/>
        <v>0</v>
      </c>
      <c r="AL15592" s="340">
        <f t="shared" si="2442"/>
        <v>0</v>
      </c>
      <c r="AM15592" s="340">
        <f t="shared" si="2442"/>
        <v>1.9</v>
      </c>
    </row>
    <row r="15593" spans="1:39" x14ac:dyDescent="0.35">
      <c r="A15593" s="337">
        <v>37506</v>
      </c>
      <c r="B15593" s="338">
        <f t="shared" si="2434"/>
        <v>2002</v>
      </c>
      <c r="C15593" s="338">
        <f t="shared" si="2435"/>
        <v>9</v>
      </c>
      <c r="D15593" s="338">
        <f t="shared" si="2436"/>
        <v>7</v>
      </c>
      <c r="E15593" s="334">
        <v>0</v>
      </c>
      <c r="F15593" s="334">
        <v>0.5</v>
      </c>
      <c r="G15593" s="334">
        <v>1.4</v>
      </c>
      <c r="H15593" s="334">
        <v>2.2999999999999998</v>
      </c>
      <c r="I15593" s="334">
        <v>2.8</v>
      </c>
      <c r="J15593" s="334">
        <v>3.4</v>
      </c>
      <c r="K15593" s="334">
        <v>0.9</v>
      </c>
      <c r="L15593" s="334">
        <v>0.2</v>
      </c>
      <c r="M15593" s="334">
        <v>0.2</v>
      </c>
      <c r="N15593" s="334">
        <v>0.2</v>
      </c>
      <c r="O15593" s="334">
        <v>0</v>
      </c>
      <c r="P15593" s="334">
        <v>0</v>
      </c>
      <c r="Q15593" s="334">
        <v>0</v>
      </c>
      <c r="R15593" s="334">
        <v>0</v>
      </c>
      <c r="S15593" s="334">
        <v>0</v>
      </c>
      <c r="T15593" s="334">
        <v>0</v>
      </c>
      <c r="U15593" s="334">
        <v>0</v>
      </c>
      <c r="V15593" s="334">
        <v>0.2</v>
      </c>
      <c r="W15593" s="334">
        <v>0.2</v>
      </c>
      <c r="X15593" s="334">
        <v>0</v>
      </c>
      <c r="Y15593" s="334">
        <v>0</v>
      </c>
      <c r="Z15593" s="334">
        <v>0</v>
      </c>
      <c r="AA15593" s="334">
        <v>0</v>
      </c>
      <c r="AB15593" s="334">
        <v>0</v>
      </c>
      <c r="AD15593" s="334">
        <v>12.3</v>
      </c>
      <c r="AE15593" s="334">
        <f t="shared" si="2437"/>
        <v>12.3</v>
      </c>
      <c r="AF15593" s="334">
        <f t="shared" si="2438"/>
        <v>12.299999999999995</v>
      </c>
      <c r="AG15593" s="340">
        <f t="shared" si="2439"/>
        <v>5.3290705182007514E-15</v>
      </c>
      <c r="AI15593" s="340">
        <f t="shared" si="2442"/>
        <v>0</v>
      </c>
      <c r="AJ15593" s="340">
        <f t="shared" si="2442"/>
        <v>0</v>
      </c>
      <c r="AK15593" s="340">
        <f t="shared" si="2442"/>
        <v>0</v>
      </c>
      <c r="AL15593" s="340">
        <f t="shared" si="2442"/>
        <v>0</v>
      </c>
      <c r="AM15593" s="340">
        <f t="shared" si="2442"/>
        <v>12.299999999999995</v>
      </c>
    </row>
    <row r="15594" spans="1:39" x14ac:dyDescent="0.35">
      <c r="A15594" s="337">
        <v>37507</v>
      </c>
      <c r="B15594" s="338">
        <f t="shared" si="2434"/>
        <v>2002</v>
      </c>
      <c r="C15594" s="338">
        <f t="shared" si="2435"/>
        <v>9</v>
      </c>
      <c r="D15594" s="338">
        <f t="shared" si="2436"/>
        <v>8</v>
      </c>
      <c r="E15594" s="334">
        <v>0</v>
      </c>
      <c r="F15594" s="334">
        <v>0</v>
      </c>
      <c r="G15594" s="334">
        <v>0</v>
      </c>
      <c r="H15594" s="334">
        <v>0</v>
      </c>
      <c r="I15594" s="334">
        <v>0</v>
      </c>
      <c r="J15594" s="334">
        <v>0</v>
      </c>
      <c r="K15594" s="334">
        <v>0</v>
      </c>
      <c r="L15594" s="334">
        <v>0</v>
      </c>
      <c r="M15594" s="334">
        <v>0</v>
      </c>
      <c r="N15594" s="334">
        <v>0</v>
      </c>
      <c r="O15594" s="334">
        <v>0</v>
      </c>
      <c r="P15594" s="334">
        <v>0</v>
      </c>
      <c r="Q15594" s="334">
        <v>0</v>
      </c>
      <c r="R15594" s="334">
        <v>0</v>
      </c>
      <c r="S15594" s="334">
        <v>0</v>
      </c>
      <c r="T15594" s="334">
        <v>0</v>
      </c>
      <c r="U15594" s="334">
        <v>0</v>
      </c>
      <c r="V15594" s="334">
        <v>0</v>
      </c>
      <c r="W15594" s="334">
        <v>0</v>
      </c>
      <c r="X15594" s="334">
        <v>0</v>
      </c>
      <c r="Y15594" s="334">
        <v>0</v>
      </c>
      <c r="Z15594" s="334">
        <v>0</v>
      </c>
      <c r="AA15594" s="334">
        <v>0</v>
      </c>
      <c r="AB15594" s="334">
        <v>0</v>
      </c>
      <c r="AD15594" s="334">
        <v>0</v>
      </c>
      <c r="AE15594" s="334">
        <f t="shared" si="2437"/>
        <v>0</v>
      </c>
      <c r="AF15594" s="334">
        <f t="shared" si="2438"/>
        <v>0</v>
      </c>
      <c r="AG15594" s="340">
        <f t="shared" si="2439"/>
        <v>0</v>
      </c>
      <c r="AI15594" s="340">
        <f t="shared" si="2442"/>
        <v>0</v>
      </c>
      <c r="AJ15594" s="340">
        <f t="shared" si="2442"/>
        <v>0</v>
      </c>
      <c r="AK15594" s="340">
        <f t="shared" si="2442"/>
        <v>0</v>
      </c>
      <c r="AL15594" s="340">
        <f t="shared" si="2442"/>
        <v>0</v>
      </c>
      <c r="AM15594" s="340">
        <f t="shared" si="2442"/>
        <v>0</v>
      </c>
    </row>
    <row r="15595" spans="1:39" x14ac:dyDescent="0.35">
      <c r="A15595" s="337">
        <v>37508</v>
      </c>
      <c r="B15595" s="338">
        <f t="shared" si="2434"/>
        <v>2002</v>
      </c>
      <c r="C15595" s="338">
        <f t="shared" si="2435"/>
        <v>9</v>
      </c>
      <c r="D15595" s="338">
        <f t="shared" si="2436"/>
        <v>9</v>
      </c>
      <c r="E15595" s="334">
        <v>0</v>
      </c>
      <c r="F15595" s="334">
        <v>0</v>
      </c>
      <c r="G15595" s="334">
        <v>0</v>
      </c>
      <c r="H15595" s="334">
        <v>0</v>
      </c>
      <c r="I15595" s="334">
        <v>0</v>
      </c>
      <c r="J15595" s="334">
        <v>0</v>
      </c>
      <c r="K15595" s="334">
        <v>0</v>
      </c>
      <c r="L15595" s="334">
        <v>0</v>
      </c>
      <c r="M15595" s="334">
        <v>0</v>
      </c>
      <c r="N15595" s="334">
        <v>0</v>
      </c>
      <c r="O15595" s="334">
        <v>0</v>
      </c>
      <c r="P15595" s="334">
        <v>0</v>
      </c>
      <c r="Q15595" s="334">
        <v>0</v>
      </c>
      <c r="R15595" s="334">
        <v>0</v>
      </c>
      <c r="S15595" s="334">
        <v>0</v>
      </c>
      <c r="T15595" s="334">
        <v>0</v>
      </c>
      <c r="U15595" s="334">
        <v>0</v>
      </c>
      <c r="V15595" s="334">
        <v>0</v>
      </c>
      <c r="W15595" s="334">
        <v>0</v>
      </c>
      <c r="X15595" s="334">
        <v>0</v>
      </c>
      <c r="Y15595" s="334">
        <v>0</v>
      </c>
      <c r="Z15595" s="334">
        <v>0</v>
      </c>
      <c r="AA15595" s="334">
        <v>0</v>
      </c>
      <c r="AB15595" s="334">
        <v>0</v>
      </c>
      <c r="AD15595" s="334">
        <v>0</v>
      </c>
      <c r="AE15595" s="334">
        <f t="shared" si="2437"/>
        <v>0</v>
      </c>
      <c r="AF15595" s="334">
        <f t="shared" si="2438"/>
        <v>0</v>
      </c>
      <c r="AG15595" s="340">
        <f t="shared" si="2439"/>
        <v>0</v>
      </c>
      <c r="AI15595" s="340">
        <f t="shared" si="2442"/>
        <v>0</v>
      </c>
      <c r="AJ15595" s="340">
        <f t="shared" si="2442"/>
        <v>0</v>
      </c>
      <c r="AK15595" s="340">
        <f t="shared" si="2442"/>
        <v>0</v>
      </c>
      <c r="AL15595" s="340">
        <f t="shared" si="2442"/>
        <v>0</v>
      </c>
      <c r="AM15595" s="340">
        <f t="shared" si="2442"/>
        <v>0</v>
      </c>
    </row>
    <row r="15596" spans="1:39" x14ac:dyDescent="0.35">
      <c r="A15596" s="337">
        <v>37509</v>
      </c>
      <c r="B15596" s="338">
        <f t="shared" si="2434"/>
        <v>2002</v>
      </c>
      <c r="C15596" s="338">
        <f t="shared" si="2435"/>
        <v>9</v>
      </c>
      <c r="D15596" s="338">
        <f t="shared" si="2436"/>
        <v>10</v>
      </c>
      <c r="E15596" s="334">
        <v>0</v>
      </c>
      <c r="F15596" s="334">
        <v>0</v>
      </c>
      <c r="G15596" s="334">
        <v>0</v>
      </c>
      <c r="H15596" s="334">
        <v>0</v>
      </c>
      <c r="I15596" s="334">
        <v>0</v>
      </c>
      <c r="J15596" s="334">
        <v>0</v>
      </c>
      <c r="K15596" s="334">
        <v>0</v>
      </c>
      <c r="L15596" s="334">
        <v>0</v>
      </c>
      <c r="M15596" s="334">
        <v>0</v>
      </c>
      <c r="N15596" s="334">
        <v>0</v>
      </c>
      <c r="O15596" s="334">
        <v>0</v>
      </c>
      <c r="P15596" s="334">
        <v>0</v>
      </c>
      <c r="Q15596" s="334">
        <v>0</v>
      </c>
      <c r="R15596" s="334">
        <v>0</v>
      </c>
      <c r="S15596" s="334">
        <v>0</v>
      </c>
      <c r="T15596" s="334">
        <v>0</v>
      </c>
      <c r="U15596" s="334">
        <v>0</v>
      </c>
      <c r="V15596" s="334">
        <v>0</v>
      </c>
      <c r="W15596" s="334">
        <v>0</v>
      </c>
      <c r="X15596" s="334">
        <v>0</v>
      </c>
      <c r="Y15596" s="334">
        <v>0</v>
      </c>
      <c r="Z15596" s="334">
        <v>0</v>
      </c>
      <c r="AA15596" s="334">
        <v>0</v>
      </c>
      <c r="AB15596" s="334">
        <v>0</v>
      </c>
      <c r="AD15596" s="334">
        <v>0</v>
      </c>
      <c r="AE15596" s="334">
        <f t="shared" si="2437"/>
        <v>0</v>
      </c>
      <c r="AF15596" s="334">
        <f t="shared" si="2438"/>
        <v>0</v>
      </c>
      <c r="AG15596" s="340">
        <f t="shared" si="2439"/>
        <v>0</v>
      </c>
      <c r="AI15596" s="340">
        <f t="shared" si="2442"/>
        <v>0</v>
      </c>
      <c r="AJ15596" s="340">
        <f t="shared" si="2442"/>
        <v>0</v>
      </c>
      <c r="AK15596" s="340">
        <f t="shared" si="2442"/>
        <v>0</v>
      </c>
      <c r="AL15596" s="340">
        <f t="shared" si="2442"/>
        <v>0</v>
      </c>
      <c r="AM15596" s="340">
        <f t="shared" si="2442"/>
        <v>0</v>
      </c>
    </row>
    <row r="15597" spans="1:39" x14ac:dyDescent="0.35">
      <c r="A15597" s="337">
        <v>37510</v>
      </c>
      <c r="B15597" s="338">
        <f t="shared" si="2434"/>
        <v>2002</v>
      </c>
      <c r="C15597" s="338">
        <f t="shared" si="2435"/>
        <v>9</v>
      </c>
      <c r="D15597" s="338">
        <f t="shared" si="2436"/>
        <v>11</v>
      </c>
      <c r="E15597" s="334">
        <v>0</v>
      </c>
      <c r="F15597" s="334">
        <v>0</v>
      </c>
      <c r="G15597" s="334">
        <v>0</v>
      </c>
      <c r="H15597" s="334">
        <v>0</v>
      </c>
      <c r="I15597" s="334">
        <v>0</v>
      </c>
      <c r="J15597" s="334">
        <v>0</v>
      </c>
      <c r="K15597" s="334">
        <v>0</v>
      </c>
      <c r="L15597" s="334">
        <v>0</v>
      </c>
      <c r="M15597" s="334">
        <v>0</v>
      </c>
      <c r="N15597" s="334">
        <v>0</v>
      </c>
      <c r="O15597" s="334">
        <v>0</v>
      </c>
      <c r="P15597" s="334">
        <v>0</v>
      </c>
      <c r="Q15597" s="334">
        <v>0</v>
      </c>
      <c r="R15597" s="334">
        <v>0</v>
      </c>
      <c r="S15597" s="334">
        <v>0</v>
      </c>
      <c r="T15597" s="334">
        <v>0</v>
      </c>
      <c r="U15597" s="334">
        <v>0</v>
      </c>
      <c r="V15597" s="334">
        <v>0</v>
      </c>
      <c r="W15597" s="334">
        <v>0</v>
      </c>
      <c r="X15597" s="334">
        <v>0</v>
      </c>
      <c r="Y15597" s="334">
        <v>0</v>
      </c>
      <c r="Z15597" s="334">
        <v>0</v>
      </c>
      <c r="AA15597" s="334">
        <v>0</v>
      </c>
      <c r="AB15597" s="334">
        <v>0</v>
      </c>
      <c r="AD15597" s="334">
        <v>0</v>
      </c>
      <c r="AE15597" s="334">
        <f t="shared" si="2437"/>
        <v>0</v>
      </c>
      <c r="AF15597" s="334">
        <f t="shared" si="2438"/>
        <v>0</v>
      </c>
      <c r="AG15597" s="340">
        <f t="shared" si="2439"/>
        <v>0</v>
      </c>
      <c r="AI15597" s="340">
        <f t="shared" si="2442"/>
        <v>0</v>
      </c>
      <c r="AJ15597" s="340">
        <f t="shared" si="2442"/>
        <v>0</v>
      </c>
      <c r="AK15597" s="340">
        <f t="shared" si="2442"/>
        <v>0</v>
      </c>
      <c r="AL15597" s="340">
        <f t="shared" si="2442"/>
        <v>0</v>
      </c>
      <c r="AM15597" s="340">
        <f t="shared" si="2442"/>
        <v>0</v>
      </c>
    </row>
    <row r="15598" spans="1:39" x14ac:dyDescent="0.35">
      <c r="A15598" s="337">
        <v>37511</v>
      </c>
      <c r="B15598" s="338">
        <f t="shared" si="2434"/>
        <v>2002</v>
      </c>
      <c r="C15598" s="338">
        <f t="shared" si="2435"/>
        <v>9</v>
      </c>
      <c r="D15598" s="338">
        <f t="shared" si="2436"/>
        <v>12</v>
      </c>
      <c r="E15598" s="334">
        <v>0</v>
      </c>
      <c r="F15598" s="334">
        <v>0</v>
      </c>
      <c r="G15598" s="334">
        <v>0</v>
      </c>
      <c r="H15598" s="334">
        <v>0</v>
      </c>
      <c r="I15598" s="334">
        <v>0</v>
      </c>
      <c r="J15598" s="334">
        <v>0</v>
      </c>
      <c r="K15598" s="334">
        <v>0</v>
      </c>
      <c r="L15598" s="334">
        <v>0</v>
      </c>
      <c r="M15598" s="334">
        <v>0</v>
      </c>
      <c r="N15598" s="334">
        <v>0</v>
      </c>
      <c r="O15598" s="334">
        <v>0</v>
      </c>
      <c r="P15598" s="334">
        <v>0</v>
      </c>
      <c r="Q15598" s="334">
        <v>0</v>
      </c>
      <c r="R15598" s="334">
        <v>0</v>
      </c>
      <c r="S15598" s="334">
        <v>0</v>
      </c>
      <c r="T15598" s="334">
        <v>0</v>
      </c>
      <c r="U15598" s="334">
        <v>0</v>
      </c>
      <c r="V15598" s="334">
        <v>0</v>
      </c>
      <c r="W15598" s="334">
        <v>0</v>
      </c>
      <c r="X15598" s="334">
        <v>0</v>
      </c>
      <c r="Y15598" s="334">
        <v>0</v>
      </c>
      <c r="Z15598" s="334">
        <v>0</v>
      </c>
      <c r="AA15598" s="334">
        <v>0</v>
      </c>
      <c r="AB15598" s="334">
        <v>0</v>
      </c>
      <c r="AD15598" s="334">
        <v>0</v>
      </c>
      <c r="AE15598" s="334">
        <f t="shared" si="2437"/>
        <v>0</v>
      </c>
      <c r="AF15598" s="334">
        <f t="shared" si="2438"/>
        <v>0</v>
      </c>
      <c r="AG15598" s="340">
        <f t="shared" si="2439"/>
        <v>0</v>
      </c>
      <c r="AI15598" s="340">
        <f t="shared" si="2442"/>
        <v>0</v>
      </c>
      <c r="AJ15598" s="340">
        <f t="shared" si="2442"/>
        <v>0</v>
      </c>
      <c r="AK15598" s="340">
        <f t="shared" si="2442"/>
        <v>0</v>
      </c>
      <c r="AL15598" s="340">
        <f t="shared" si="2442"/>
        <v>0</v>
      </c>
      <c r="AM15598" s="340">
        <f t="shared" si="2442"/>
        <v>0</v>
      </c>
    </row>
    <row r="15599" spans="1:39" x14ac:dyDescent="0.35">
      <c r="A15599" s="337">
        <v>37512</v>
      </c>
      <c r="B15599" s="338">
        <f t="shared" si="2434"/>
        <v>2002</v>
      </c>
      <c r="C15599" s="338">
        <f t="shared" si="2435"/>
        <v>9</v>
      </c>
      <c r="D15599" s="338">
        <f t="shared" si="2436"/>
        <v>13</v>
      </c>
      <c r="E15599" s="334">
        <v>0</v>
      </c>
      <c r="F15599" s="334">
        <v>0</v>
      </c>
      <c r="G15599" s="334">
        <v>0</v>
      </c>
      <c r="H15599" s="334">
        <v>0</v>
      </c>
      <c r="I15599" s="334">
        <v>0</v>
      </c>
      <c r="J15599" s="334">
        <v>0</v>
      </c>
      <c r="K15599" s="334">
        <v>0</v>
      </c>
      <c r="L15599" s="334">
        <v>0</v>
      </c>
      <c r="M15599" s="334">
        <v>0</v>
      </c>
      <c r="N15599" s="334">
        <v>0</v>
      </c>
      <c r="O15599" s="334">
        <v>0</v>
      </c>
      <c r="P15599" s="334">
        <v>0</v>
      </c>
      <c r="Q15599" s="334">
        <v>0</v>
      </c>
      <c r="R15599" s="334">
        <v>0</v>
      </c>
      <c r="S15599" s="334">
        <v>0</v>
      </c>
      <c r="T15599" s="334">
        <v>0</v>
      </c>
      <c r="U15599" s="334">
        <v>0</v>
      </c>
      <c r="V15599" s="334">
        <v>0</v>
      </c>
      <c r="W15599" s="334">
        <v>0</v>
      </c>
      <c r="X15599" s="334">
        <v>0</v>
      </c>
      <c r="Y15599" s="334">
        <v>0</v>
      </c>
      <c r="Z15599" s="334">
        <v>0</v>
      </c>
      <c r="AA15599" s="334">
        <v>0</v>
      </c>
      <c r="AB15599" s="334">
        <v>0</v>
      </c>
      <c r="AD15599" s="334">
        <v>0</v>
      </c>
      <c r="AE15599" s="334">
        <f t="shared" si="2437"/>
        <v>0</v>
      </c>
      <c r="AF15599" s="334">
        <f t="shared" si="2438"/>
        <v>0</v>
      </c>
      <c r="AG15599" s="340">
        <f t="shared" si="2439"/>
        <v>0</v>
      </c>
      <c r="AI15599" s="340">
        <f t="shared" si="2442"/>
        <v>0</v>
      </c>
      <c r="AJ15599" s="340">
        <f t="shared" si="2442"/>
        <v>0</v>
      </c>
      <c r="AK15599" s="340">
        <f t="shared" si="2442"/>
        <v>0</v>
      </c>
      <c r="AL15599" s="340">
        <f t="shared" si="2442"/>
        <v>0</v>
      </c>
      <c r="AM15599" s="340">
        <f t="shared" si="2442"/>
        <v>0</v>
      </c>
    </row>
    <row r="15600" spans="1:39" x14ac:dyDescent="0.35">
      <c r="A15600" s="337">
        <v>37513</v>
      </c>
      <c r="B15600" s="338">
        <f t="shared" si="2434"/>
        <v>2002</v>
      </c>
      <c r="C15600" s="338">
        <f t="shared" si="2435"/>
        <v>9</v>
      </c>
      <c r="D15600" s="338">
        <f t="shared" si="2436"/>
        <v>14</v>
      </c>
      <c r="E15600" s="334">
        <v>0</v>
      </c>
      <c r="F15600" s="334">
        <v>0</v>
      </c>
      <c r="G15600" s="334">
        <v>0</v>
      </c>
      <c r="H15600" s="334">
        <v>0</v>
      </c>
      <c r="I15600" s="334">
        <v>0</v>
      </c>
      <c r="J15600" s="334">
        <v>0</v>
      </c>
      <c r="K15600" s="334">
        <v>0</v>
      </c>
      <c r="L15600" s="334">
        <v>0</v>
      </c>
      <c r="M15600" s="334">
        <v>0</v>
      </c>
      <c r="N15600" s="334">
        <v>0</v>
      </c>
      <c r="O15600" s="334">
        <v>0</v>
      </c>
      <c r="P15600" s="334">
        <v>0</v>
      </c>
      <c r="Q15600" s="334">
        <v>0</v>
      </c>
      <c r="R15600" s="334">
        <v>0</v>
      </c>
      <c r="S15600" s="334">
        <v>0</v>
      </c>
      <c r="T15600" s="334">
        <v>0</v>
      </c>
      <c r="U15600" s="334">
        <v>0</v>
      </c>
      <c r="V15600" s="334">
        <v>0</v>
      </c>
      <c r="W15600" s="334">
        <v>0</v>
      </c>
      <c r="X15600" s="334">
        <v>0</v>
      </c>
      <c r="Y15600" s="334">
        <v>0</v>
      </c>
      <c r="Z15600" s="334">
        <v>0</v>
      </c>
      <c r="AA15600" s="334">
        <v>0</v>
      </c>
      <c r="AB15600" s="334">
        <v>0</v>
      </c>
      <c r="AD15600" s="334">
        <v>0</v>
      </c>
      <c r="AE15600" s="334">
        <f t="shared" si="2437"/>
        <v>0</v>
      </c>
      <c r="AF15600" s="334">
        <f t="shared" si="2438"/>
        <v>0</v>
      </c>
      <c r="AG15600" s="340">
        <f t="shared" si="2439"/>
        <v>0</v>
      </c>
      <c r="AI15600" s="340">
        <f t="shared" si="2442"/>
        <v>0</v>
      </c>
      <c r="AJ15600" s="340">
        <f t="shared" si="2442"/>
        <v>0</v>
      </c>
      <c r="AK15600" s="340">
        <f t="shared" si="2442"/>
        <v>0</v>
      </c>
      <c r="AL15600" s="340">
        <f t="shared" si="2442"/>
        <v>0</v>
      </c>
      <c r="AM15600" s="340">
        <f t="shared" si="2442"/>
        <v>0</v>
      </c>
    </row>
    <row r="15601" spans="1:39" x14ac:dyDescent="0.35">
      <c r="A15601" s="337">
        <v>37514</v>
      </c>
      <c r="B15601" s="338">
        <f t="shared" si="2434"/>
        <v>2002</v>
      </c>
      <c r="C15601" s="338">
        <f t="shared" si="2435"/>
        <v>9</v>
      </c>
      <c r="D15601" s="338">
        <f t="shared" si="2436"/>
        <v>15</v>
      </c>
      <c r="E15601" s="334">
        <v>0</v>
      </c>
      <c r="F15601" s="334">
        <v>0</v>
      </c>
      <c r="G15601" s="334">
        <v>0</v>
      </c>
      <c r="H15601" s="334">
        <v>0</v>
      </c>
      <c r="I15601" s="334">
        <v>0</v>
      </c>
      <c r="J15601" s="334">
        <v>0</v>
      </c>
      <c r="K15601" s="334">
        <v>0</v>
      </c>
      <c r="L15601" s="334">
        <v>0</v>
      </c>
      <c r="M15601" s="334">
        <v>0</v>
      </c>
      <c r="N15601" s="334">
        <v>0</v>
      </c>
      <c r="O15601" s="334">
        <v>0</v>
      </c>
      <c r="P15601" s="334">
        <v>0</v>
      </c>
      <c r="Q15601" s="334">
        <v>0</v>
      </c>
      <c r="R15601" s="334">
        <v>0</v>
      </c>
      <c r="S15601" s="334">
        <v>0</v>
      </c>
      <c r="T15601" s="334">
        <v>0</v>
      </c>
      <c r="U15601" s="334">
        <v>0</v>
      </c>
      <c r="V15601" s="334">
        <v>0</v>
      </c>
      <c r="W15601" s="334">
        <v>0</v>
      </c>
      <c r="X15601" s="334">
        <v>0</v>
      </c>
      <c r="Y15601" s="334">
        <v>0</v>
      </c>
      <c r="Z15601" s="334">
        <v>0</v>
      </c>
      <c r="AA15601" s="334">
        <v>0</v>
      </c>
      <c r="AB15601" s="334">
        <v>0</v>
      </c>
      <c r="AD15601" s="334">
        <v>0</v>
      </c>
      <c r="AE15601" s="334">
        <f t="shared" si="2437"/>
        <v>0</v>
      </c>
      <c r="AF15601" s="334">
        <f t="shared" si="2438"/>
        <v>0</v>
      </c>
      <c r="AG15601" s="340">
        <f t="shared" si="2439"/>
        <v>0</v>
      </c>
      <c r="AI15601" s="340">
        <f t="shared" si="2442"/>
        <v>0</v>
      </c>
      <c r="AJ15601" s="340">
        <f t="shared" si="2442"/>
        <v>0</v>
      </c>
      <c r="AK15601" s="340">
        <f t="shared" si="2442"/>
        <v>0</v>
      </c>
      <c r="AL15601" s="340">
        <f t="shared" si="2442"/>
        <v>0</v>
      </c>
      <c r="AM15601" s="340">
        <f t="shared" si="2442"/>
        <v>0</v>
      </c>
    </row>
    <row r="15602" spans="1:39" x14ac:dyDescent="0.35">
      <c r="A15602" s="337">
        <v>37515</v>
      </c>
      <c r="B15602" s="338">
        <f t="shared" si="2434"/>
        <v>2002</v>
      </c>
      <c r="C15602" s="338">
        <f t="shared" si="2435"/>
        <v>9</v>
      </c>
      <c r="D15602" s="338">
        <f t="shared" si="2436"/>
        <v>16</v>
      </c>
      <c r="E15602" s="334">
        <v>0</v>
      </c>
      <c r="F15602" s="334">
        <v>0</v>
      </c>
      <c r="G15602" s="334">
        <v>0</v>
      </c>
      <c r="H15602" s="334">
        <v>0</v>
      </c>
      <c r="I15602" s="334">
        <v>0</v>
      </c>
      <c r="J15602" s="334">
        <v>0</v>
      </c>
      <c r="K15602" s="334">
        <v>0</v>
      </c>
      <c r="L15602" s="334">
        <v>0</v>
      </c>
      <c r="M15602" s="334">
        <v>0</v>
      </c>
      <c r="N15602" s="334">
        <v>0</v>
      </c>
      <c r="O15602" s="334">
        <v>0</v>
      </c>
      <c r="P15602" s="334">
        <v>0</v>
      </c>
      <c r="Q15602" s="334">
        <v>0</v>
      </c>
      <c r="R15602" s="334">
        <v>0</v>
      </c>
      <c r="S15602" s="334">
        <v>0</v>
      </c>
      <c r="T15602" s="334">
        <v>0</v>
      </c>
      <c r="U15602" s="334">
        <v>0</v>
      </c>
      <c r="V15602" s="334">
        <v>0</v>
      </c>
      <c r="W15602" s="334">
        <v>0</v>
      </c>
      <c r="X15602" s="334">
        <v>0</v>
      </c>
      <c r="Y15602" s="334">
        <v>0</v>
      </c>
      <c r="Z15602" s="334">
        <v>0</v>
      </c>
      <c r="AA15602" s="334">
        <v>0</v>
      </c>
      <c r="AB15602" s="334">
        <v>0</v>
      </c>
      <c r="AD15602" s="334">
        <v>0</v>
      </c>
      <c r="AE15602" s="334">
        <f t="shared" si="2437"/>
        <v>0</v>
      </c>
      <c r="AF15602" s="334">
        <f t="shared" si="2438"/>
        <v>0</v>
      </c>
      <c r="AG15602" s="340">
        <f t="shared" si="2439"/>
        <v>0</v>
      </c>
      <c r="AI15602" s="340">
        <f t="shared" si="2442"/>
        <v>0</v>
      </c>
      <c r="AJ15602" s="340">
        <f t="shared" si="2442"/>
        <v>0</v>
      </c>
      <c r="AK15602" s="340">
        <f t="shared" si="2442"/>
        <v>0</v>
      </c>
      <c r="AL15602" s="340">
        <f t="shared" si="2442"/>
        <v>0</v>
      </c>
      <c r="AM15602" s="340">
        <f t="shared" si="2442"/>
        <v>0</v>
      </c>
    </row>
    <row r="15603" spans="1:39" x14ac:dyDescent="0.35">
      <c r="A15603" s="337">
        <v>37516</v>
      </c>
      <c r="B15603" s="338">
        <f t="shared" si="2434"/>
        <v>2002</v>
      </c>
      <c r="C15603" s="338">
        <f t="shared" si="2435"/>
        <v>9</v>
      </c>
      <c r="D15603" s="338">
        <f t="shared" si="2436"/>
        <v>17</v>
      </c>
      <c r="E15603" s="334">
        <v>0</v>
      </c>
      <c r="F15603" s="334">
        <v>0</v>
      </c>
      <c r="G15603" s="334">
        <v>0</v>
      </c>
      <c r="H15603" s="334">
        <v>0</v>
      </c>
      <c r="I15603" s="334">
        <v>0</v>
      </c>
      <c r="J15603" s="334">
        <v>0</v>
      </c>
      <c r="K15603" s="334">
        <v>0</v>
      </c>
      <c r="L15603" s="334">
        <v>0</v>
      </c>
      <c r="M15603" s="334">
        <v>0</v>
      </c>
      <c r="N15603" s="334">
        <v>0</v>
      </c>
      <c r="O15603" s="334">
        <v>0</v>
      </c>
      <c r="P15603" s="334">
        <v>0</v>
      </c>
      <c r="Q15603" s="334">
        <v>0</v>
      </c>
      <c r="R15603" s="334">
        <v>0</v>
      </c>
      <c r="S15603" s="334">
        <v>0</v>
      </c>
      <c r="T15603" s="334">
        <v>0</v>
      </c>
      <c r="U15603" s="334">
        <v>0</v>
      </c>
      <c r="V15603" s="334">
        <v>0</v>
      </c>
      <c r="W15603" s="334">
        <v>0</v>
      </c>
      <c r="X15603" s="334">
        <v>0</v>
      </c>
      <c r="Y15603" s="334">
        <v>0</v>
      </c>
      <c r="Z15603" s="334">
        <v>0</v>
      </c>
      <c r="AA15603" s="334">
        <v>0</v>
      </c>
      <c r="AB15603" s="334">
        <v>0</v>
      </c>
      <c r="AD15603" s="334">
        <v>0</v>
      </c>
      <c r="AE15603" s="334">
        <f t="shared" si="2437"/>
        <v>0</v>
      </c>
      <c r="AF15603" s="334">
        <f t="shared" si="2438"/>
        <v>0</v>
      </c>
      <c r="AG15603" s="340">
        <f t="shared" si="2439"/>
        <v>0</v>
      </c>
      <c r="AI15603" s="340">
        <f t="shared" si="2442"/>
        <v>0</v>
      </c>
      <c r="AJ15603" s="340">
        <f t="shared" si="2442"/>
        <v>0</v>
      </c>
      <c r="AK15603" s="340">
        <f t="shared" si="2442"/>
        <v>0</v>
      </c>
      <c r="AL15603" s="340">
        <f t="shared" si="2442"/>
        <v>0</v>
      </c>
      <c r="AM15603" s="340">
        <f t="shared" si="2442"/>
        <v>0</v>
      </c>
    </row>
    <row r="15604" spans="1:39" x14ac:dyDescent="0.35">
      <c r="A15604" s="337">
        <v>37517</v>
      </c>
      <c r="B15604" s="338">
        <f t="shared" si="2434"/>
        <v>2002</v>
      </c>
      <c r="C15604" s="338">
        <f t="shared" si="2435"/>
        <v>9</v>
      </c>
      <c r="D15604" s="338">
        <f t="shared" si="2436"/>
        <v>18</v>
      </c>
      <c r="E15604" s="334">
        <v>0</v>
      </c>
      <c r="F15604" s="334">
        <v>0</v>
      </c>
      <c r="G15604" s="334">
        <v>0</v>
      </c>
      <c r="H15604" s="334">
        <v>0</v>
      </c>
      <c r="I15604" s="334">
        <v>0</v>
      </c>
      <c r="J15604" s="334">
        <v>0</v>
      </c>
      <c r="K15604" s="334">
        <v>0</v>
      </c>
      <c r="L15604" s="334">
        <v>0</v>
      </c>
      <c r="M15604" s="334">
        <v>0</v>
      </c>
      <c r="N15604" s="334">
        <v>0</v>
      </c>
      <c r="O15604" s="334">
        <v>0</v>
      </c>
      <c r="P15604" s="334">
        <v>0</v>
      </c>
      <c r="Q15604" s="334">
        <v>0</v>
      </c>
      <c r="R15604" s="334">
        <v>0</v>
      </c>
      <c r="S15604" s="334">
        <v>0</v>
      </c>
      <c r="T15604" s="334">
        <v>0</v>
      </c>
      <c r="U15604" s="334">
        <v>0</v>
      </c>
      <c r="V15604" s="334">
        <v>0</v>
      </c>
      <c r="W15604" s="334">
        <v>0</v>
      </c>
      <c r="X15604" s="334">
        <v>0</v>
      </c>
      <c r="Y15604" s="334">
        <v>0</v>
      </c>
      <c r="Z15604" s="334">
        <v>0</v>
      </c>
      <c r="AA15604" s="334">
        <v>0</v>
      </c>
      <c r="AB15604" s="334">
        <v>0</v>
      </c>
      <c r="AD15604" s="334">
        <v>0</v>
      </c>
      <c r="AE15604" s="334">
        <f t="shared" si="2437"/>
        <v>0</v>
      </c>
      <c r="AF15604" s="334">
        <f t="shared" si="2438"/>
        <v>0</v>
      </c>
      <c r="AG15604" s="340">
        <f t="shared" si="2439"/>
        <v>0</v>
      </c>
      <c r="AI15604" s="340">
        <f t="shared" ref="AI15604:AM15619" si="2443">IF($C15604=AI$1,$AF15604,0)</f>
        <v>0</v>
      </c>
      <c r="AJ15604" s="340">
        <f t="shared" si="2443"/>
        <v>0</v>
      </c>
      <c r="AK15604" s="340">
        <f t="shared" si="2443"/>
        <v>0</v>
      </c>
      <c r="AL15604" s="340">
        <f t="shared" si="2443"/>
        <v>0</v>
      </c>
      <c r="AM15604" s="340">
        <f t="shared" si="2443"/>
        <v>0</v>
      </c>
    </row>
    <row r="15605" spans="1:39" x14ac:dyDescent="0.35">
      <c r="A15605" s="337">
        <v>37518</v>
      </c>
      <c r="B15605" s="338">
        <f t="shared" si="2434"/>
        <v>2002</v>
      </c>
      <c r="C15605" s="338">
        <f t="shared" si="2435"/>
        <v>9</v>
      </c>
      <c r="D15605" s="338">
        <f t="shared" si="2436"/>
        <v>19</v>
      </c>
      <c r="E15605" s="334">
        <v>0</v>
      </c>
      <c r="F15605" s="334">
        <v>0</v>
      </c>
      <c r="G15605" s="334">
        <v>0</v>
      </c>
      <c r="H15605" s="334">
        <v>0</v>
      </c>
      <c r="I15605" s="334">
        <v>0</v>
      </c>
      <c r="J15605" s="334">
        <v>0</v>
      </c>
      <c r="K15605" s="334">
        <v>0</v>
      </c>
      <c r="L15605" s="334">
        <v>0</v>
      </c>
      <c r="M15605" s="334">
        <v>0</v>
      </c>
      <c r="N15605" s="334">
        <v>0</v>
      </c>
      <c r="O15605" s="334">
        <v>0</v>
      </c>
      <c r="P15605" s="334">
        <v>0</v>
      </c>
      <c r="Q15605" s="334">
        <v>0</v>
      </c>
      <c r="R15605" s="334">
        <v>0</v>
      </c>
      <c r="S15605" s="334">
        <v>0</v>
      </c>
      <c r="T15605" s="334">
        <v>0</v>
      </c>
      <c r="U15605" s="334">
        <v>0</v>
      </c>
      <c r="V15605" s="334">
        <v>0</v>
      </c>
      <c r="W15605" s="334">
        <v>0</v>
      </c>
      <c r="X15605" s="334">
        <v>0</v>
      </c>
      <c r="Y15605" s="334">
        <v>1.9</v>
      </c>
      <c r="Z15605" s="334">
        <v>3.1</v>
      </c>
      <c r="AA15605" s="334">
        <v>0</v>
      </c>
      <c r="AB15605" s="334">
        <v>0</v>
      </c>
      <c r="AD15605" s="334">
        <v>5</v>
      </c>
      <c r="AE15605" s="334">
        <f t="shared" si="2437"/>
        <v>5</v>
      </c>
      <c r="AF15605" s="334">
        <f t="shared" si="2438"/>
        <v>5</v>
      </c>
      <c r="AG15605" s="340">
        <f t="shared" si="2439"/>
        <v>0</v>
      </c>
      <c r="AI15605" s="340">
        <f t="shared" si="2443"/>
        <v>0</v>
      </c>
      <c r="AJ15605" s="340">
        <f t="shared" si="2443"/>
        <v>0</v>
      </c>
      <c r="AK15605" s="340">
        <f t="shared" si="2443"/>
        <v>0</v>
      </c>
      <c r="AL15605" s="340">
        <f t="shared" si="2443"/>
        <v>0</v>
      </c>
      <c r="AM15605" s="340">
        <f t="shared" si="2443"/>
        <v>5</v>
      </c>
    </row>
    <row r="15606" spans="1:39" x14ac:dyDescent="0.35">
      <c r="A15606" s="337">
        <v>37519</v>
      </c>
      <c r="B15606" s="338">
        <f t="shared" si="2434"/>
        <v>2002</v>
      </c>
      <c r="C15606" s="338">
        <f t="shared" si="2435"/>
        <v>9</v>
      </c>
      <c r="D15606" s="338">
        <f t="shared" si="2436"/>
        <v>20</v>
      </c>
      <c r="E15606" s="334">
        <v>0</v>
      </c>
      <c r="F15606" s="334">
        <v>0</v>
      </c>
      <c r="G15606" s="334">
        <v>0</v>
      </c>
      <c r="H15606" s="334">
        <v>0</v>
      </c>
      <c r="I15606" s="334">
        <v>0</v>
      </c>
      <c r="J15606" s="334">
        <v>0</v>
      </c>
      <c r="K15606" s="334">
        <v>0</v>
      </c>
      <c r="L15606" s="334">
        <v>0</v>
      </c>
      <c r="M15606" s="334">
        <v>0</v>
      </c>
      <c r="N15606" s="334">
        <v>0</v>
      </c>
      <c r="O15606" s="334">
        <v>0</v>
      </c>
      <c r="P15606" s="334">
        <v>0</v>
      </c>
      <c r="Q15606" s="334">
        <v>0</v>
      </c>
      <c r="R15606" s="334">
        <v>0</v>
      </c>
      <c r="S15606" s="334">
        <v>0</v>
      </c>
      <c r="T15606" s="334">
        <v>0</v>
      </c>
      <c r="U15606" s="334">
        <v>0</v>
      </c>
      <c r="V15606" s="334">
        <v>0</v>
      </c>
      <c r="W15606" s="334">
        <v>0</v>
      </c>
      <c r="X15606" s="334">
        <v>0</v>
      </c>
      <c r="Y15606" s="334">
        <v>0</v>
      </c>
      <c r="Z15606" s="334">
        <v>0</v>
      </c>
      <c r="AA15606" s="334">
        <v>0</v>
      </c>
      <c r="AB15606" s="334">
        <v>0</v>
      </c>
      <c r="AD15606" s="334">
        <v>0</v>
      </c>
      <c r="AE15606" s="334">
        <f t="shared" si="2437"/>
        <v>0</v>
      </c>
      <c r="AF15606" s="334">
        <f t="shared" si="2438"/>
        <v>0</v>
      </c>
      <c r="AG15606" s="340">
        <f t="shared" si="2439"/>
        <v>0</v>
      </c>
      <c r="AI15606" s="340">
        <f t="shared" si="2443"/>
        <v>0</v>
      </c>
      <c r="AJ15606" s="340">
        <f t="shared" si="2443"/>
        <v>0</v>
      </c>
      <c r="AK15606" s="340">
        <f t="shared" si="2443"/>
        <v>0</v>
      </c>
      <c r="AL15606" s="340">
        <f t="shared" si="2443"/>
        <v>0</v>
      </c>
      <c r="AM15606" s="340">
        <f t="shared" si="2443"/>
        <v>0</v>
      </c>
    </row>
    <row r="15607" spans="1:39" x14ac:dyDescent="0.35">
      <c r="A15607" s="337">
        <v>37520</v>
      </c>
      <c r="B15607" s="338">
        <f t="shared" si="2434"/>
        <v>2002</v>
      </c>
      <c r="C15607" s="338">
        <f t="shared" si="2435"/>
        <v>9</v>
      </c>
      <c r="D15607" s="338">
        <f t="shared" si="2436"/>
        <v>21</v>
      </c>
      <c r="E15607" s="334">
        <v>0</v>
      </c>
      <c r="F15607" s="334">
        <v>0</v>
      </c>
      <c r="G15607" s="334">
        <v>0</v>
      </c>
      <c r="H15607" s="334">
        <v>0</v>
      </c>
      <c r="I15607" s="334">
        <v>0</v>
      </c>
      <c r="J15607" s="334">
        <v>0</v>
      </c>
      <c r="K15607" s="334">
        <v>0</v>
      </c>
      <c r="L15607" s="334">
        <v>0</v>
      </c>
      <c r="M15607" s="334">
        <v>0</v>
      </c>
      <c r="N15607" s="334">
        <v>0</v>
      </c>
      <c r="O15607" s="334">
        <v>0</v>
      </c>
      <c r="P15607" s="334">
        <v>0</v>
      </c>
      <c r="Q15607" s="334">
        <v>0</v>
      </c>
      <c r="R15607" s="334">
        <v>0</v>
      </c>
      <c r="S15607" s="334">
        <v>0</v>
      </c>
      <c r="T15607" s="334">
        <v>0</v>
      </c>
      <c r="U15607" s="334">
        <v>0</v>
      </c>
      <c r="V15607" s="334">
        <v>0</v>
      </c>
      <c r="W15607" s="334">
        <v>0</v>
      </c>
      <c r="X15607" s="334">
        <v>0</v>
      </c>
      <c r="Y15607" s="334">
        <v>0</v>
      </c>
      <c r="Z15607" s="334">
        <v>0</v>
      </c>
      <c r="AA15607" s="334">
        <v>0</v>
      </c>
      <c r="AB15607" s="334">
        <v>0</v>
      </c>
      <c r="AD15607" s="334">
        <v>0</v>
      </c>
      <c r="AE15607" s="334">
        <f t="shared" si="2437"/>
        <v>0</v>
      </c>
      <c r="AF15607" s="334">
        <f t="shared" si="2438"/>
        <v>0</v>
      </c>
      <c r="AG15607" s="340">
        <f t="shared" si="2439"/>
        <v>0</v>
      </c>
      <c r="AI15607" s="340">
        <f t="shared" si="2443"/>
        <v>0</v>
      </c>
      <c r="AJ15607" s="340">
        <f t="shared" si="2443"/>
        <v>0</v>
      </c>
      <c r="AK15607" s="340">
        <f t="shared" si="2443"/>
        <v>0</v>
      </c>
      <c r="AL15607" s="340">
        <f t="shared" si="2443"/>
        <v>0</v>
      </c>
      <c r="AM15607" s="340">
        <f t="shared" si="2443"/>
        <v>0</v>
      </c>
    </row>
    <row r="15608" spans="1:39" x14ac:dyDescent="0.35">
      <c r="A15608" s="337">
        <v>37521</v>
      </c>
      <c r="B15608" s="338">
        <f t="shared" si="2434"/>
        <v>2002</v>
      </c>
      <c r="C15608" s="338">
        <f t="shared" si="2435"/>
        <v>9</v>
      </c>
      <c r="D15608" s="338">
        <f t="shared" si="2436"/>
        <v>22</v>
      </c>
      <c r="E15608" s="334">
        <v>0</v>
      </c>
      <c r="F15608" s="334">
        <v>0</v>
      </c>
      <c r="G15608" s="334">
        <v>0</v>
      </c>
      <c r="H15608" s="334">
        <v>0</v>
      </c>
      <c r="I15608" s="334">
        <v>0</v>
      </c>
      <c r="J15608" s="334">
        <v>0</v>
      </c>
      <c r="K15608" s="334">
        <v>0</v>
      </c>
      <c r="L15608" s="334">
        <v>0</v>
      </c>
      <c r="M15608" s="334">
        <v>0</v>
      </c>
      <c r="N15608" s="334">
        <v>0</v>
      </c>
      <c r="O15608" s="334">
        <v>0</v>
      </c>
      <c r="P15608" s="334">
        <v>0</v>
      </c>
      <c r="Q15608" s="334">
        <v>0</v>
      </c>
      <c r="R15608" s="334">
        <v>0</v>
      </c>
      <c r="S15608" s="334">
        <v>0</v>
      </c>
      <c r="T15608" s="334">
        <v>0</v>
      </c>
      <c r="U15608" s="334">
        <v>0</v>
      </c>
      <c r="V15608" s="334">
        <v>0</v>
      </c>
      <c r="W15608" s="334">
        <v>0</v>
      </c>
      <c r="X15608" s="334">
        <v>0</v>
      </c>
      <c r="Y15608" s="334">
        <v>0</v>
      </c>
      <c r="Z15608" s="334">
        <v>0</v>
      </c>
      <c r="AA15608" s="334">
        <v>0</v>
      </c>
      <c r="AB15608" s="334">
        <v>0</v>
      </c>
      <c r="AD15608" s="334">
        <v>0</v>
      </c>
      <c r="AE15608" s="334">
        <f t="shared" si="2437"/>
        <v>0</v>
      </c>
      <c r="AF15608" s="334">
        <f t="shared" si="2438"/>
        <v>0</v>
      </c>
      <c r="AG15608" s="340">
        <f t="shared" si="2439"/>
        <v>0</v>
      </c>
      <c r="AI15608" s="340">
        <f t="shared" si="2443"/>
        <v>0</v>
      </c>
      <c r="AJ15608" s="340">
        <f t="shared" si="2443"/>
        <v>0</v>
      </c>
      <c r="AK15608" s="340">
        <f t="shared" si="2443"/>
        <v>0</v>
      </c>
      <c r="AL15608" s="340">
        <f t="shared" si="2443"/>
        <v>0</v>
      </c>
      <c r="AM15608" s="340">
        <f t="shared" si="2443"/>
        <v>0</v>
      </c>
    </row>
    <row r="15609" spans="1:39" x14ac:dyDescent="0.35">
      <c r="A15609" s="337">
        <v>37522</v>
      </c>
      <c r="B15609" s="338">
        <f t="shared" si="2434"/>
        <v>2002</v>
      </c>
      <c r="C15609" s="338">
        <f t="shared" si="2435"/>
        <v>9</v>
      </c>
      <c r="D15609" s="338">
        <f t="shared" si="2436"/>
        <v>23</v>
      </c>
      <c r="E15609" s="334">
        <v>0</v>
      </c>
      <c r="F15609" s="334">
        <v>0</v>
      </c>
      <c r="G15609" s="334">
        <v>0</v>
      </c>
      <c r="H15609" s="334">
        <v>0</v>
      </c>
      <c r="I15609" s="334">
        <v>0</v>
      </c>
      <c r="J15609" s="334">
        <v>0</v>
      </c>
      <c r="K15609" s="334">
        <v>0</v>
      </c>
      <c r="L15609" s="334">
        <v>0</v>
      </c>
      <c r="M15609" s="334">
        <v>0</v>
      </c>
      <c r="N15609" s="334">
        <v>0</v>
      </c>
      <c r="O15609" s="334">
        <v>0</v>
      </c>
      <c r="P15609" s="334">
        <v>0</v>
      </c>
      <c r="Q15609" s="334">
        <v>0</v>
      </c>
      <c r="R15609" s="334">
        <v>0</v>
      </c>
      <c r="S15609" s="334">
        <v>0</v>
      </c>
      <c r="T15609" s="334">
        <v>0</v>
      </c>
      <c r="U15609" s="334">
        <v>0</v>
      </c>
      <c r="V15609" s="334">
        <v>0</v>
      </c>
      <c r="W15609" s="334">
        <v>0</v>
      </c>
      <c r="X15609" s="334">
        <v>1.2</v>
      </c>
      <c r="Y15609" s="334">
        <v>4.2</v>
      </c>
      <c r="Z15609" s="334">
        <v>0.5</v>
      </c>
      <c r="AA15609" s="334">
        <v>0</v>
      </c>
      <c r="AB15609" s="334">
        <v>0</v>
      </c>
      <c r="AD15609" s="334">
        <v>5.9</v>
      </c>
      <c r="AE15609" s="334">
        <f t="shared" si="2437"/>
        <v>5.9</v>
      </c>
      <c r="AF15609" s="334">
        <f t="shared" si="2438"/>
        <v>5.9</v>
      </c>
      <c r="AG15609" s="340">
        <f t="shared" si="2439"/>
        <v>0</v>
      </c>
      <c r="AI15609" s="340">
        <f t="shared" si="2443"/>
        <v>0</v>
      </c>
      <c r="AJ15609" s="340">
        <f t="shared" si="2443"/>
        <v>0</v>
      </c>
      <c r="AK15609" s="340">
        <f t="shared" si="2443"/>
        <v>0</v>
      </c>
      <c r="AL15609" s="340">
        <f t="shared" si="2443"/>
        <v>0</v>
      </c>
      <c r="AM15609" s="340">
        <f t="shared" si="2443"/>
        <v>5.9</v>
      </c>
    </row>
    <row r="15610" spans="1:39" x14ac:dyDescent="0.35">
      <c r="A15610" s="337">
        <v>37523</v>
      </c>
      <c r="B15610" s="338">
        <f t="shared" si="2434"/>
        <v>2002</v>
      </c>
      <c r="C15610" s="338">
        <f t="shared" si="2435"/>
        <v>9</v>
      </c>
      <c r="D15610" s="338">
        <f t="shared" si="2436"/>
        <v>24</v>
      </c>
      <c r="E15610" s="334">
        <v>0</v>
      </c>
      <c r="F15610" s="334">
        <v>0</v>
      </c>
      <c r="G15610" s="334">
        <v>0</v>
      </c>
      <c r="H15610" s="334">
        <v>0</v>
      </c>
      <c r="I15610" s="334">
        <v>0</v>
      </c>
      <c r="J15610" s="334">
        <v>0</v>
      </c>
      <c r="K15610" s="334">
        <v>0</v>
      </c>
      <c r="L15610" s="334">
        <v>0</v>
      </c>
      <c r="M15610" s="334">
        <v>0.3</v>
      </c>
      <c r="N15610" s="334">
        <v>0</v>
      </c>
      <c r="O15610" s="334">
        <v>0</v>
      </c>
      <c r="P15610" s="334">
        <v>0.3</v>
      </c>
      <c r="Q15610" s="334">
        <v>0.3</v>
      </c>
      <c r="R15610" s="334">
        <v>0</v>
      </c>
      <c r="S15610" s="334">
        <v>0</v>
      </c>
      <c r="T15610" s="334">
        <v>0</v>
      </c>
      <c r="U15610" s="334">
        <v>0</v>
      </c>
      <c r="V15610" s="334">
        <v>0</v>
      </c>
      <c r="W15610" s="334">
        <v>0</v>
      </c>
      <c r="X15610" s="334">
        <v>0</v>
      </c>
      <c r="Y15610" s="334">
        <v>0</v>
      </c>
      <c r="Z15610" s="334">
        <v>0</v>
      </c>
      <c r="AA15610" s="334">
        <v>0</v>
      </c>
      <c r="AB15610" s="334">
        <v>0</v>
      </c>
      <c r="AD15610" s="334">
        <v>0.9</v>
      </c>
      <c r="AE15610" s="334">
        <f t="shared" si="2437"/>
        <v>0.9</v>
      </c>
      <c r="AF15610" s="334">
        <f t="shared" si="2438"/>
        <v>0.89999999999999991</v>
      </c>
      <c r="AG15610" s="340">
        <f t="shared" si="2439"/>
        <v>1.1102230246251565E-16</v>
      </c>
      <c r="AI15610" s="340">
        <f t="shared" si="2443"/>
        <v>0</v>
      </c>
      <c r="AJ15610" s="340">
        <f t="shared" si="2443"/>
        <v>0</v>
      </c>
      <c r="AK15610" s="340">
        <f t="shared" si="2443"/>
        <v>0</v>
      </c>
      <c r="AL15610" s="340">
        <f t="shared" si="2443"/>
        <v>0</v>
      </c>
      <c r="AM15610" s="340">
        <f t="shared" si="2443"/>
        <v>0.89999999999999991</v>
      </c>
    </row>
    <row r="15611" spans="1:39" x14ac:dyDescent="0.35">
      <c r="A15611" s="337">
        <v>37524</v>
      </c>
      <c r="B15611" s="338">
        <f t="shared" si="2434"/>
        <v>2002</v>
      </c>
      <c r="C15611" s="338">
        <f t="shared" si="2435"/>
        <v>9</v>
      </c>
      <c r="D15611" s="338">
        <f t="shared" si="2436"/>
        <v>25</v>
      </c>
      <c r="E15611" s="334">
        <v>0</v>
      </c>
      <c r="F15611" s="334">
        <v>0</v>
      </c>
      <c r="G15611" s="334">
        <v>0</v>
      </c>
      <c r="H15611" s="334">
        <v>0</v>
      </c>
      <c r="I15611" s="334">
        <v>0</v>
      </c>
      <c r="J15611" s="334">
        <v>0</v>
      </c>
      <c r="K15611" s="334">
        <v>0</v>
      </c>
      <c r="L15611" s="334">
        <v>0</v>
      </c>
      <c r="M15611" s="334">
        <v>0</v>
      </c>
      <c r="N15611" s="334">
        <v>0</v>
      </c>
      <c r="O15611" s="334">
        <v>0</v>
      </c>
      <c r="P15611" s="334">
        <v>0</v>
      </c>
      <c r="Q15611" s="334">
        <v>0</v>
      </c>
      <c r="R15611" s="334">
        <v>0</v>
      </c>
      <c r="S15611" s="334">
        <v>0</v>
      </c>
      <c r="T15611" s="334">
        <v>0</v>
      </c>
      <c r="U15611" s="334">
        <v>0</v>
      </c>
      <c r="V15611" s="334">
        <v>0</v>
      </c>
      <c r="W15611" s="334">
        <v>0</v>
      </c>
      <c r="X15611" s="334">
        <v>0</v>
      </c>
      <c r="Y15611" s="334">
        <v>0</v>
      </c>
      <c r="Z15611" s="334">
        <v>0</v>
      </c>
      <c r="AA15611" s="334">
        <v>0</v>
      </c>
      <c r="AB15611" s="334">
        <v>0</v>
      </c>
      <c r="AD15611" s="334">
        <v>0</v>
      </c>
      <c r="AE15611" s="334">
        <f t="shared" si="2437"/>
        <v>0</v>
      </c>
      <c r="AF15611" s="334">
        <f t="shared" si="2438"/>
        <v>0</v>
      </c>
      <c r="AG15611" s="340">
        <f t="shared" si="2439"/>
        <v>0</v>
      </c>
      <c r="AI15611" s="340">
        <f t="shared" si="2443"/>
        <v>0</v>
      </c>
      <c r="AJ15611" s="340">
        <f t="shared" si="2443"/>
        <v>0</v>
      </c>
      <c r="AK15611" s="340">
        <f t="shared" si="2443"/>
        <v>0</v>
      </c>
      <c r="AL15611" s="340">
        <f t="shared" si="2443"/>
        <v>0</v>
      </c>
      <c r="AM15611" s="340">
        <f t="shared" si="2443"/>
        <v>0</v>
      </c>
    </row>
    <row r="15612" spans="1:39" x14ac:dyDescent="0.35">
      <c r="A15612" s="337">
        <v>37525</v>
      </c>
      <c r="B15612" s="338">
        <f t="shared" si="2434"/>
        <v>2002</v>
      </c>
      <c r="C15612" s="338">
        <f t="shared" si="2435"/>
        <v>9</v>
      </c>
      <c r="D15612" s="338">
        <f t="shared" si="2436"/>
        <v>26</v>
      </c>
      <c r="E15612" s="334">
        <v>0</v>
      </c>
      <c r="F15612" s="334">
        <v>0</v>
      </c>
      <c r="G15612" s="334">
        <v>0</v>
      </c>
      <c r="H15612" s="334">
        <v>0</v>
      </c>
      <c r="I15612" s="334">
        <v>0</v>
      </c>
      <c r="J15612" s="334">
        <v>0</v>
      </c>
      <c r="K15612" s="334">
        <v>0</v>
      </c>
      <c r="L15612" s="334">
        <v>0</v>
      </c>
      <c r="M15612" s="334">
        <v>0</v>
      </c>
      <c r="N15612" s="334">
        <v>0</v>
      </c>
      <c r="O15612" s="334">
        <v>0</v>
      </c>
      <c r="P15612" s="334">
        <v>0</v>
      </c>
      <c r="Q15612" s="334">
        <v>0</v>
      </c>
      <c r="R15612" s="334">
        <v>0</v>
      </c>
      <c r="S15612" s="334">
        <v>0</v>
      </c>
      <c r="T15612" s="334">
        <v>0</v>
      </c>
      <c r="U15612" s="334">
        <v>0</v>
      </c>
      <c r="V15612" s="334">
        <v>0</v>
      </c>
      <c r="W15612" s="334">
        <v>0</v>
      </c>
      <c r="X15612" s="334">
        <v>0</v>
      </c>
      <c r="Y15612" s="334">
        <v>0</v>
      </c>
      <c r="Z15612" s="334">
        <v>0</v>
      </c>
      <c r="AA15612" s="334">
        <v>0</v>
      </c>
      <c r="AB15612" s="334">
        <v>0</v>
      </c>
      <c r="AD15612" s="334">
        <v>0</v>
      </c>
      <c r="AE15612" s="334">
        <f t="shared" si="2437"/>
        <v>0</v>
      </c>
      <c r="AF15612" s="334">
        <f t="shared" si="2438"/>
        <v>0</v>
      </c>
      <c r="AG15612" s="340">
        <f t="shared" si="2439"/>
        <v>0</v>
      </c>
      <c r="AI15612" s="340">
        <f t="shared" si="2443"/>
        <v>0</v>
      </c>
      <c r="AJ15612" s="340">
        <f t="shared" si="2443"/>
        <v>0</v>
      </c>
      <c r="AK15612" s="340">
        <f t="shared" si="2443"/>
        <v>0</v>
      </c>
      <c r="AL15612" s="340">
        <f t="shared" si="2443"/>
        <v>0</v>
      </c>
      <c r="AM15612" s="340">
        <f t="shared" si="2443"/>
        <v>0</v>
      </c>
    </row>
    <row r="15613" spans="1:39" x14ac:dyDescent="0.35">
      <c r="A15613" s="337">
        <v>37526</v>
      </c>
      <c r="B15613" s="338">
        <f t="shared" si="2434"/>
        <v>2002</v>
      </c>
      <c r="C15613" s="338">
        <f t="shared" si="2435"/>
        <v>9</v>
      </c>
      <c r="D15613" s="338">
        <f t="shared" si="2436"/>
        <v>27</v>
      </c>
      <c r="E15613" s="334">
        <v>0.2</v>
      </c>
      <c r="F15613" s="334">
        <v>0.1</v>
      </c>
      <c r="G15613" s="334">
        <v>0.2</v>
      </c>
      <c r="H15613" s="334">
        <v>0.1</v>
      </c>
      <c r="I15613" s="334">
        <v>0.2</v>
      </c>
      <c r="J15613" s="334">
        <v>0.1</v>
      </c>
      <c r="K15613" s="334">
        <v>0.2</v>
      </c>
      <c r="L15613" s="334">
        <v>0.1</v>
      </c>
      <c r="M15613" s="334">
        <v>0</v>
      </c>
      <c r="N15613" s="334">
        <v>0</v>
      </c>
      <c r="O15613" s="334">
        <v>0</v>
      </c>
      <c r="P15613" s="334">
        <v>0</v>
      </c>
      <c r="Q15613" s="334">
        <v>0</v>
      </c>
      <c r="R15613" s="334">
        <v>0</v>
      </c>
      <c r="S15613" s="334">
        <v>0</v>
      </c>
      <c r="T15613" s="334">
        <v>0</v>
      </c>
      <c r="U15613" s="334">
        <v>0</v>
      </c>
      <c r="V15613" s="334">
        <v>0</v>
      </c>
      <c r="W15613" s="334">
        <v>0</v>
      </c>
      <c r="X15613" s="334">
        <v>0</v>
      </c>
      <c r="Y15613" s="334">
        <v>0</v>
      </c>
      <c r="Z15613" s="334">
        <v>0</v>
      </c>
      <c r="AA15613" s="334">
        <v>0</v>
      </c>
      <c r="AB15613" s="334">
        <v>0</v>
      </c>
      <c r="AD15613" s="334">
        <v>1.2</v>
      </c>
      <c r="AE15613" s="334">
        <f t="shared" si="2437"/>
        <v>1.2</v>
      </c>
      <c r="AF15613" s="334">
        <f t="shared" si="2438"/>
        <v>1.2000000000000002</v>
      </c>
      <c r="AG15613" s="340">
        <f t="shared" si="2439"/>
        <v>2.2204460492503131E-16</v>
      </c>
      <c r="AI15613" s="340">
        <f t="shared" si="2443"/>
        <v>0</v>
      </c>
      <c r="AJ15613" s="340">
        <f t="shared" si="2443"/>
        <v>0</v>
      </c>
      <c r="AK15613" s="340">
        <f t="shared" si="2443"/>
        <v>0</v>
      </c>
      <c r="AL15613" s="340">
        <f t="shared" si="2443"/>
        <v>0</v>
      </c>
      <c r="AM15613" s="340">
        <f t="shared" si="2443"/>
        <v>1.2000000000000002</v>
      </c>
    </row>
    <row r="15614" spans="1:39" x14ac:dyDescent="0.35">
      <c r="A15614" s="337">
        <v>37527</v>
      </c>
      <c r="B15614" s="338">
        <f t="shared" si="2434"/>
        <v>2002</v>
      </c>
      <c r="C15614" s="338">
        <f t="shared" si="2435"/>
        <v>9</v>
      </c>
      <c r="D15614" s="338">
        <f t="shared" si="2436"/>
        <v>28</v>
      </c>
      <c r="E15614" s="334">
        <v>0</v>
      </c>
      <c r="F15614" s="334">
        <v>0</v>
      </c>
      <c r="G15614" s="334">
        <v>0</v>
      </c>
      <c r="H15614" s="334">
        <v>0</v>
      </c>
      <c r="I15614" s="334">
        <v>0</v>
      </c>
      <c r="J15614" s="334">
        <v>0</v>
      </c>
      <c r="K15614" s="334">
        <v>0</v>
      </c>
      <c r="L15614" s="334">
        <v>0</v>
      </c>
      <c r="M15614" s="334">
        <v>0</v>
      </c>
      <c r="N15614" s="334">
        <v>0</v>
      </c>
      <c r="O15614" s="334">
        <v>0</v>
      </c>
      <c r="P15614" s="334">
        <v>0</v>
      </c>
      <c r="Q15614" s="334">
        <v>0</v>
      </c>
      <c r="R15614" s="334">
        <v>0</v>
      </c>
      <c r="S15614" s="334">
        <v>0</v>
      </c>
      <c r="T15614" s="334">
        <v>0</v>
      </c>
      <c r="U15614" s="334">
        <v>0</v>
      </c>
      <c r="V15614" s="334">
        <v>0</v>
      </c>
      <c r="W15614" s="334">
        <v>0</v>
      </c>
      <c r="X15614" s="334">
        <v>0</v>
      </c>
      <c r="Y15614" s="334">
        <v>0</v>
      </c>
      <c r="Z15614" s="334">
        <v>0</v>
      </c>
      <c r="AA15614" s="334">
        <v>0</v>
      </c>
      <c r="AB15614" s="334">
        <v>0</v>
      </c>
      <c r="AD15614" s="334">
        <v>0</v>
      </c>
      <c r="AE15614" s="334">
        <f t="shared" si="2437"/>
        <v>0</v>
      </c>
      <c r="AF15614" s="334">
        <f t="shared" si="2438"/>
        <v>0</v>
      </c>
      <c r="AG15614" s="340">
        <f t="shared" si="2439"/>
        <v>0</v>
      </c>
      <c r="AI15614" s="340">
        <f t="shared" si="2443"/>
        <v>0</v>
      </c>
      <c r="AJ15614" s="340">
        <f t="shared" si="2443"/>
        <v>0</v>
      </c>
      <c r="AK15614" s="340">
        <f t="shared" si="2443"/>
        <v>0</v>
      </c>
      <c r="AL15614" s="340">
        <f t="shared" si="2443"/>
        <v>0</v>
      </c>
      <c r="AM15614" s="340">
        <f t="shared" si="2443"/>
        <v>0</v>
      </c>
    </row>
    <row r="15615" spans="1:39" x14ac:dyDescent="0.35">
      <c r="A15615" s="337">
        <v>37528</v>
      </c>
      <c r="B15615" s="338">
        <f t="shared" si="2434"/>
        <v>2002</v>
      </c>
      <c r="C15615" s="338">
        <f t="shared" si="2435"/>
        <v>9</v>
      </c>
      <c r="D15615" s="338">
        <f t="shared" si="2436"/>
        <v>29</v>
      </c>
      <c r="E15615" s="334">
        <v>0</v>
      </c>
      <c r="F15615" s="334">
        <v>0</v>
      </c>
      <c r="G15615" s="334">
        <v>0</v>
      </c>
      <c r="H15615" s="334">
        <v>0</v>
      </c>
      <c r="I15615" s="334">
        <v>0</v>
      </c>
      <c r="J15615" s="334">
        <v>0</v>
      </c>
      <c r="K15615" s="334">
        <v>0</v>
      </c>
      <c r="L15615" s="334">
        <v>0</v>
      </c>
      <c r="M15615" s="334">
        <v>0</v>
      </c>
      <c r="N15615" s="334">
        <v>0</v>
      </c>
      <c r="O15615" s="334">
        <v>0</v>
      </c>
      <c r="P15615" s="334">
        <v>0</v>
      </c>
      <c r="Q15615" s="334">
        <v>0</v>
      </c>
      <c r="R15615" s="334">
        <v>0</v>
      </c>
      <c r="S15615" s="334">
        <v>0</v>
      </c>
      <c r="T15615" s="334">
        <v>0</v>
      </c>
      <c r="U15615" s="334">
        <v>1</v>
      </c>
      <c r="V15615" s="334">
        <v>0</v>
      </c>
      <c r="W15615" s="334">
        <v>1</v>
      </c>
      <c r="X15615" s="334">
        <v>1</v>
      </c>
      <c r="Y15615" s="334">
        <v>0.5</v>
      </c>
      <c r="Z15615" s="334">
        <v>0.2</v>
      </c>
      <c r="AA15615" s="334">
        <v>0.2</v>
      </c>
      <c r="AB15615" s="334">
        <v>0.5</v>
      </c>
      <c r="AD15615" s="334">
        <v>4.4000000000000004</v>
      </c>
      <c r="AE15615" s="334">
        <f t="shared" si="2437"/>
        <v>4.4000000000000004</v>
      </c>
      <c r="AF15615" s="334">
        <f t="shared" si="2438"/>
        <v>4.4000000000000004</v>
      </c>
      <c r="AG15615" s="340">
        <f t="shared" si="2439"/>
        <v>0</v>
      </c>
      <c r="AI15615" s="340">
        <f t="shared" si="2443"/>
        <v>0</v>
      </c>
      <c r="AJ15615" s="340">
        <f t="shared" si="2443"/>
        <v>0</v>
      </c>
      <c r="AK15615" s="340">
        <f t="shared" si="2443"/>
        <v>0</v>
      </c>
      <c r="AL15615" s="340">
        <f t="shared" si="2443"/>
        <v>0</v>
      </c>
      <c r="AM15615" s="340">
        <f t="shared" si="2443"/>
        <v>4.4000000000000004</v>
      </c>
    </row>
    <row r="15616" spans="1:39" x14ac:dyDescent="0.35">
      <c r="A15616" s="337">
        <v>37529</v>
      </c>
      <c r="B15616" s="338">
        <f t="shared" si="2434"/>
        <v>2002</v>
      </c>
      <c r="C15616" s="338">
        <f t="shared" si="2435"/>
        <v>9</v>
      </c>
      <c r="D15616" s="338">
        <f t="shared" si="2436"/>
        <v>30</v>
      </c>
      <c r="E15616" s="334">
        <v>0.5</v>
      </c>
      <c r="F15616" s="334">
        <v>0.6</v>
      </c>
      <c r="G15616" s="334">
        <v>0.5</v>
      </c>
      <c r="H15616" s="334">
        <v>0.5</v>
      </c>
      <c r="I15616" s="334">
        <v>0.6</v>
      </c>
      <c r="J15616" s="334">
        <v>0.5</v>
      </c>
      <c r="K15616" s="334">
        <v>0.5</v>
      </c>
      <c r="L15616" s="334">
        <v>0.5</v>
      </c>
      <c r="M15616" s="334">
        <v>0.6</v>
      </c>
      <c r="N15616" s="334">
        <v>0.5</v>
      </c>
      <c r="O15616" s="334">
        <v>0.5</v>
      </c>
      <c r="P15616" s="334">
        <v>0.6</v>
      </c>
      <c r="Q15616" s="334">
        <v>0.5</v>
      </c>
      <c r="R15616" s="334">
        <v>0.5</v>
      </c>
      <c r="S15616" s="334">
        <v>0.6</v>
      </c>
      <c r="T15616" s="334">
        <v>0.5</v>
      </c>
      <c r="U15616" s="334">
        <v>0.5</v>
      </c>
      <c r="V15616" s="334">
        <v>0.5</v>
      </c>
      <c r="W15616" s="334">
        <v>0.6</v>
      </c>
      <c r="X15616" s="334">
        <v>0.5</v>
      </c>
      <c r="Y15616" s="334">
        <v>0</v>
      </c>
      <c r="Z15616" s="334">
        <v>0</v>
      </c>
      <c r="AA15616" s="334">
        <v>0</v>
      </c>
      <c r="AB15616" s="334">
        <v>0</v>
      </c>
      <c r="AD15616" s="334">
        <v>10.6</v>
      </c>
      <c r="AE15616" s="334">
        <f t="shared" si="2437"/>
        <v>10.6</v>
      </c>
      <c r="AF15616" s="334">
        <f t="shared" si="2438"/>
        <v>10.6</v>
      </c>
      <c r="AG15616" s="340">
        <f t="shared" si="2439"/>
        <v>0</v>
      </c>
      <c r="AI15616" s="340">
        <f t="shared" si="2443"/>
        <v>0</v>
      </c>
      <c r="AJ15616" s="340">
        <f t="shared" si="2443"/>
        <v>0</v>
      </c>
      <c r="AK15616" s="340">
        <f t="shared" si="2443"/>
        <v>0</v>
      </c>
      <c r="AL15616" s="340">
        <f t="shared" si="2443"/>
        <v>0</v>
      </c>
      <c r="AM15616" s="340">
        <f t="shared" si="2443"/>
        <v>10.6</v>
      </c>
    </row>
    <row r="15617" spans="1:39" x14ac:dyDescent="0.35">
      <c r="A15617" s="337">
        <v>37530</v>
      </c>
      <c r="B15617" s="338">
        <f t="shared" si="2434"/>
        <v>2002</v>
      </c>
      <c r="C15617" s="338">
        <f t="shared" si="2435"/>
        <v>10</v>
      </c>
      <c r="D15617" s="338">
        <f t="shared" si="2436"/>
        <v>1</v>
      </c>
      <c r="E15617" s="334">
        <v>0</v>
      </c>
      <c r="F15617" s="334">
        <v>0</v>
      </c>
      <c r="G15617" s="334">
        <v>0</v>
      </c>
      <c r="H15617" s="334">
        <v>0</v>
      </c>
      <c r="I15617" s="334">
        <v>0</v>
      </c>
      <c r="J15617" s="334">
        <v>0</v>
      </c>
      <c r="K15617" s="334">
        <v>0</v>
      </c>
      <c r="L15617" s="334">
        <v>0</v>
      </c>
      <c r="M15617" s="334">
        <v>0</v>
      </c>
      <c r="N15617" s="334">
        <v>0</v>
      </c>
      <c r="O15617" s="334">
        <v>0</v>
      </c>
      <c r="P15617" s="334">
        <v>0</v>
      </c>
      <c r="Q15617" s="334">
        <v>0</v>
      </c>
      <c r="R15617" s="334">
        <v>0</v>
      </c>
      <c r="S15617" s="334">
        <v>0</v>
      </c>
      <c r="T15617" s="334">
        <v>0</v>
      </c>
      <c r="U15617" s="334">
        <v>0</v>
      </c>
      <c r="V15617" s="334">
        <v>0</v>
      </c>
      <c r="W15617" s="334">
        <v>0</v>
      </c>
      <c r="X15617" s="334">
        <v>0</v>
      </c>
      <c r="Y15617" s="334">
        <v>0</v>
      </c>
      <c r="Z15617" s="334">
        <v>0</v>
      </c>
      <c r="AA15617" s="334">
        <v>0</v>
      </c>
      <c r="AB15617" s="334">
        <v>0</v>
      </c>
      <c r="AD15617" s="334">
        <v>0</v>
      </c>
      <c r="AE15617" s="334">
        <f t="shared" si="2437"/>
        <v>0</v>
      </c>
      <c r="AF15617" s="334">
        <f t="shared" si="2438"/>
        <v>0</v>
      </c>
      <c r="AG15617" s="340">
        <f t="shared" si="2439"/>
        <v>0</v>
      </c>
      <c r="AI15617" s="340">
        <f t="shared" si="2443"/>
        <v>0</v>
      </c>
      <c r="AJ15617" s="340">
        <f t="shared" si="2443"/>
        <v>0</v>
      </c>
      <c r="AK15617" s="340">
        <f t="shared" si="2443"/>
        <v>0</v>
      </c>
      <c r="AL15617" s="340">
        <f t="shared" si="2443"/>
        <v>0</v>
      </c>
      <c r="AM15617" s="340">
        <f t="shared" si="2443"/>
        <v>0</v>
      </c>
    </row>
    <row r="15618" spans="1:39" x14ac:dyDescent="0.35">
      <c r="A15618" s="337">
        <v>37531</v>
      </c>
      <c r="B15618" s="338">
        <f t="shared" si="2434"/>
        <v>2002</v>
      </c>
      <c r="C15618" s="338">
        <f t="shared" si="2435"/>
        <v>10</v>
      </c>
      <c r="D15618" s="338">
        <f t="shared" si="2436"/>
        <v>2</v>
      </c>
      <c r="E15618" s="334">
        <v>0</v>
      </c>
      <c r="F15618" s="334">
        <v>0</v>
      </c>
      <c r="G15618" s="334">
        <v>0</v>
      </c>
      <c r="H15618" s="334">
        <v>0</v>
      </c>
      <c r="I15618" s="334">
        <v>0</v>
      </c>
      <c r="J15618" s="334">
        <v>0</v>
      </c>
      <c r="K15618" s="334">
        <v>0</v>
      </c>
      <c r="L15618" s="334">
        <v>0</v>
      </c>
      <c r="M15618" s="334">
        <v>0</v>
      </c>
      <c r="N15618" s="334">
        <v>0</v>
      </c>
      <c r="O15618" s="334">
        <v>0</v>
      </c>
      <c r="P15618" s="334">
        <v>0</v>
      </c>
      <c r="Q15618" s="334">
        <v>0</v>
      </c>
      <c r="R15618" s="334">
        <v>0</v>
      </c>
      <c r="S15618" s="334">
        <v>0</v>
      </c>
      <c r="T15618" s="334">
        <v>0</v>
      </c>
      <c r="U15618" s="334">
        <v>0</v>
      </c>
      <c r="V15618" s="334">
        <v>0</v>
      </c>
      <c r="W15618" s="334">
        <v>0</v>
      </c>
      <c r="X15618" s="334">
        <v>0</v>
      </c>
      <c r="Y15618" s="334">
        <v>0</v>
      </c>
      <c r="Z15618" s="334">
        <v>0</v>
      </c>
      <c r="AA15618" s="334">
        <v>0</v>
      </c>
      <c r="AB15618" s="334">
        <v>0</v>
      </c>
      <c r="AD15618" s="334">
        <v>0</v>
      </c>
      <c r="AE15618" s="334">
        <f t="shared" si="2437"/>
        <v>0</v>
      </c>
      <c r="AF15618" s="334">
        <f t="shared" si="2438"/>
        <v>0</v>
      </c>
      <c r="AG15618" s="340">
        <f t="shared" si="2439"/>
        <v>0</v>
      </c>
      <c r="AI15618" s="340">
        <f t="shared" si="2443"/>
        <v>0</v>
      </c>
      <c r="AJ15618" s="340">
        <f t="shared" si="2443"/>
        <v>0</v>
      </c>
      <c r="AK15618" s="340">
        <f t="shared" si="2443"/>
        <v>0</v>
      </c>
      <c r="AL15618" s="340">
        <f t="shared" si="2443"/>
        <v>0</v>
      </c>
      <c r="AM15618" s="340">
        <f t="shared" si="2443"/>
        <v>0</v>
      </c>
    </row>
    <row r="15619" spans="1:39" x14ac:dyDescent="0.35">
      <c r="A15619" s="337">
        <v>37532</v>
      </c>
      <c r="B15619" s="338">
        <f t="shared" si="2434"/>
        <v>2002</v>
      </c>
      <c r="C15619" s="338">
        <f t="shared" si="2435"/>
        <v>10</v>
      </c>
      <c r="D15619" s="338">
        <f t="shared" si="2436"/>
        <v>3</v>
      </c>
      <c r="E15619" s="334">
        <v>0</v>
      </c>
      <c r="F15619" s="334">
        <v>0</v>
      </c>
      <c r="G15619" s="334">
        <v>0</v>
      </c>
      <c r="H15619" s="334">
        <v>0</v>
      </c>
      <c r="I15619" s="334">
        <v>0</v>
      </c>
      <c r="J15619" s="334">
        <v>0</v>
      </c>
      <c r="K15619" s="334">
        <v>0</v>
      </c>
      <c r="L15619" s="334">
        <v>0</v>
      </c>
      <c r="M15619" s="334">
        <v>0</v>
      </c>
      <c r="N15619" s="334">
        <v>0</v>
      </c>
      <c r="O15619" s="334">
        <v>0</v>
      </c>
      <c r="P15619" s="334">
        <v>0</v>
      </c>
      <c r="Q15619" s="334">
        <v>0</v>
      </c>
      <c r="R15619" s="334">
        <v>0</v>
      </c>
      <c r="S15619" s="334">
        <v>0</v>
      </c>
      <c r="T15619" s="334">
        <v>0</v>
      </c>
      <c r="U15619" s="334">
        <v>0</v>
      </c>
      <c r="V15619" s="334">
        <v>0</v>
      </c>
      <c r="W15619" s="334">
        <v>0</v>
      </c>
      <c r="X15619" s="334">
        <v>0</v>
      </c>
      <c r="Y15619" s="334">
        <v>0</v>
      </c>
      <c r="Z15619" s="334">
        <v>0</v>
      </c>
      <c r="AA15619" s="334">
        <v>0.6</v>
      </c>
      <c r="AB15619" s="334">
        <v>0</v>
      </c>
      <c r="AD15619" s="334">
        <v>0.6</v>
      </c>
      <c r="AE15619" s="334">
        <f t="shared" si="2437"/>
        <v>0.6</v>
      </c>
      <c r="AF15619" s="334">
        <f t="shared" si="2438"/>
        <v>0.6</v>
      </c>
      <c r="AG15619" s="340">
        <f t="shared" si="2439"/>
        <v>0</v>
      </c>
      <c r="AI15619" s="340">
        <f t="shared" si="2443"/>
        <v>0</v>
      </c>
      <c r="AJ15619" s="340">
        <f t="shared" si="2443"/>
        <v>0</v>
      </c>
      <c r="AK15619" s="340">
        <f t="shared" si="2443"/>
        <v>0</v>
      </c>
      <c r="AL15619" s="340">
        <f t="shared" si="2443"/>
        <v>0</v>
      </c>
      <c r="AM15619" s="340">
        <f t="shared" si="2443"/>
        <v>0</v>
      </c>
    </row>
    <row r="15620" spans="1:39" x14ac:dyDescent="0.35">
      <c r="A15620" s="337">
        <v>37533</v>
      </c>
      <c r="B15620" s="338">
        <f t="shared" ref="B15620:B15683" si="2444">YEAR(A15620)</f>
        <v>2002</v>
      </c>
      <c r="C15620" s="338">
        <f t="shared" ref="C15620:C15683" si="2445">MONTH(A15620)</f>
        <v>10</v>
      </c>
      <c r="D15620" s="338">
        <f t="shared" ref="D15620:D15683" si="2446">DAY(A15620)</f>
        <v>4</v>
      </c>
      <c r="E15620" s="334">
        <v>0.9</v>
      </c>
      <c r="F15620" s="334">
        <v>0</v>
      </c>
      <c r="G15620" s="334">
        <v>0.2</v>
      </c>
      <c r="H15620" s="334">
        <v>0.2</v>
      </c>
      <c r="I15620" s="334">
        <v>0.9</v>
      </c>
      <c r="J15620" s="334">
        <v>0</v>
      </c>
      <c r="K15620" s="334">
        <v>0</v>
      </c>
      <c r="L15620" s="334">
        <v>0</v>
      </c>
      <c r="M15620" s="334">
        <v>0</v>
      </c>
      <c r="N15620" s="334">
        <v>0</v>
      </c>
      <c r="O15620" s="334">
        <v>0</v>
      </c>
      <c r="P15620" s="334">
        <v>0</v>
      </c>
      <c r="Q15620" s="334">
        <v>0</v>
      </c>
      <c r="R15620" s="334">
        <v>0</v>
      </c>
      <c r="S15620" s="334">
        <v>0</v>
      </c>
      <c r="T15620" s="334">
        <v>0</v>
      </c>
      <c r="U15620" s="334">
        <v>0</v>
      </c>
      <c r="V15620" s="334">
        <v>0</v>
      </c>
      <c r="W15620" s="334">
        <v>0</v>
      </c>
      <c r="X15620" s="334">
        <v>0</v>
      </c>
      <c r="Y15620" s="334">
        <v>0</v>
      </c>
      <c r="Z15620" s="334">
        <v>0</v>
      </c>
      <c r="AA15620" s="334">
        <v>0</v>
      </c>
      <c r="AB15620" s="334">
        <v>0</v>
      </c>
      <c r="AD15620" s="334">
        <v>2.2000000000000002</v>
      </c>
      <c r="AE15620" s="334">
        <f t="shared" ref="AE15620:AE15683" si="2447">AD15620</f>
        <v>2.2000000000000002</v>
      </c>
      <c r="AF15620" s="334">
        <f t="shared" ref="AF15620:AF15683" si="2448">SUM(E15620:AB15620)</f>
        <v>2.2000000000000002</v>
      </c>
      <c r="AG15620" s="340">
        <f t="shared" ref="AG15620:AG15683" si="2449">ABS(AF15620-AE15620)</f>
        <v>0</v>
      </c>
      <c r="AI15620" s="340">
        <f t="shared" ref="AI15620:AM15635" si="2450">IF($C15620=AI$1,$AF15620,0)</f>
        <v>0</v>
      </c>
      <c r="AJ15620" s="340">
        <f t="shared" si="2450"/>
        <v>0</v>
      </c>
      <c r="AK15620" s="340">
        <f t="shared" si="2450"/>
        <v>0</v>
      </c>
      <c r="AL15620" s="340">
        <f t="shared" si="2450"/>
        <v>0</v>
      </c>
      <c r="AM15620" s="340">
        <f t="shared" si="2450"/>
        <v>0</v>
      </c>
    </row>
    <row r="15621" spans="1:39" x14ac:dyDescent="0.35">
      <c r="A15621" s="337">
        <v>37534</v>
      </c>
      <c r="B15621" s="338">
        <f t="shared" si="2444"/>
        <v>2002</v>
      </c>
      <c r="C15621" s="338">
        <f t="shared" si="2445"/>
        <v>10</v>
      </c>
      <c r="D15621" s="338">
        <f t="shared" si="2446"/>
        <v>5</v>
      </c>
      <c r="E15621" s="334">
        <v>0</v>
      </c>
      <c r="F15621" s="334">
        <v>0</v>
      </c>
      <c r="G15621" s="334">
        <v>0</v>
      </c>
      <c r="H15621" s="334">
        <v>0</v>
      </c>
      <c r="I15621" s="334">
        <v>0.4</v>
      </c>
      <c r="J15621" s="334">
        <v>0</v>
      </c>
      <c r="K15621" s="334">
        <v>0</v>
      </c>
      <c r="L15621" s="334">
        <v>0</v>
      </c>
      <c r="M15621" s="334">
        <v>0.4</v>
      </c>
      <c r="N15621" s="334">
        <v>0</v>
      </c>
      <c r="O15621" s="334">
        <v>0</v>
      </c>
      <c r="P15621" s="334">
        <v>0</v>
      </c>
      <c r="Q15621" s="334">
        <v>0</v>
      </c>
      <c r="R15621" s="334">
        <v>0</v>
      </c>
      <c r="S15621" s="334">
        <v>0</v>
      </c>
      <c r="T15621" s="334">
        <v>0</v>
      </c>
      <c r="U15621" s="334">
        <v>0</v>
      </c>
      <c r="V15621" s="334">
        <v>0</v>
      </c>
      <c r="W15621" s="334">
        <v>0</v>
      </c>
      <c r="X15621" s="334">
        <v>0</v>
      </c>
      <c r="Y15621" s="334">
        <v>0</v>
      </c>
      <c r="Z15621" s="334">
        <v>0</v>
      </c>
      <c r="AA15621" s="334">
        <v>0</v>
      </c>
      <c r="AB15621" s="334">
        <v>0</v>
      </c>
      <c r="AD15621" s="334">
        <v>0.8</v>
      </c>
      <c r="AE15621" s="334">
        <f t="shared" si="2447"/>
        <v>0.8</v>
      </c>
      <c r="AF15621" s="334">
        <f t="shared" si="2448"/>
        <v>0.8</v>
      </c>
      <c r="AG15621" s="340">
        <f t="shared" si="2449"/>
        <v>0</v>
      </c>
      <c r="AI15621" s="340">
        <f t="shared" si="2450"/>
        <v>0</v>
      </c>
      <c r="AJ15621" s="340">
        <f t="shared" si="2450"/>
        <v>0</v>
      </c>
      <c r="AK15621" s="340">
        <f t="shared" si="2450"/>
        <v>0</v>
      </c>
      <c r="AL15621" s="340">
        <f t="shared" si="2450"/>
        <v>0</v>
      </c>
      <c r="AM15621" s="340">
        <f t="shared" si="2450"/>
        <v>0</v>
      </c>
    </row>
    <row r="15622" spans="1:39" x14ac:dyDescent="0.35">
      <c r="A15622" s="337">
        <v>37535</v>
      </c>
      <c r="B15622" s="338">
        <f t="shared" si="2444"/>
        <v>2002</v>
      </c>
      <c r="C15622" s="338">
        <f t="shared" si="2445"/>
        <v>10</v>
      </c>
      <c r="D15622" s="338">
        <f t="shared" si="2446"/>
        <v>6</v>
      </c>
      <c r="E15622" s="334">
        <v>0</v>
      </c>
      <c r="F15622" s="334">
        <v>0</v>
      </c>
      <c r="G15622" s="334">
        <v>0</v>
      </c>
      <c r="H15622" s="334">
        <v>0</v>
      </c>
      <c r="I15622" s="334">
        <v>0</v>
      </c>
      <c r="J15622" s="334">
        <v>0</v>
      </c>
      <c r="K15622" s="334">
        <v>0</v>
      </c>
      <c r="L15622" s="334">
        <v>0</v>
      </c>
      <c r="M15622" s="334">
        <v>0</v>
      </c>
      <c r="N15622" s="334">
        <v>0</v>
      </c>
      <c r="O15622" s="334">
        <v>0</v>
      </c>
      <c r="P15622" s="334">
        <v>0</v>
      </c>
      <c r="Q15622" s="334">
        <v>0</v>
      </c>
      <c r="R15622" s="334">
        <v>0</v>
      </c>
      <c r="S15622" s="334">
        <v>0</v>
      </c>
      <c r="T15622" s="334">
        <v>0</v>
      </c>
      <c r="U15622" s="334">
        <v>0</v>
      </c>
      <c r="V15622" s="334">
        <v>0</v>
      </c>
      <c r="W15622" s="334">
        <v>0</v>
      </c>
      <c r="X15622" s="334">
        <v>0</v>
      </c>
      <c r="Y15622" s="334">
        <v>0</v>
      </c>
      <c r="Z15622" s="334">
        <v>0</v>
      </c>
      <c r="AA15622" s="334">
        <v>0</v>
      </c>
      <c r="AB15622" s="334">
        <v>0</v>
      </c>
      <c r="AD15622" s="334">
        <v>0</v>
      </c>
      <c r="AE15622" s="334">
        <f t="shared" si="2447"/>
        <v>0</v>
      </c>
      <c r="AF15622" s="334">
        <f t="shared" si="2448"/>
        <v>0</v>
      </c>
      <c r="AG15622" s="340">
        <f t="shared" si="2449"/>
        <v>0</v>
      </c>
      <c r="AI15622" s="340">
        <f t="shared" si="2450"/>
        <v>0</v>
      </c>
      <c r="AJ15622" s="340">
        <f t="shared" si="2450"/>
        <v>0</v>
      </c>
      <c r="AK15622" s="340">
        <f t="shared" si="2450"/>
        <v>0</v>
      </c>
      <c r="AL15622" s="340">
        <f t="shared" si="2450"/>
        <v>0</v>
      </c>
      <c r="AM15622" s="340">
        <f t="shared" si="2450"/>
        <v>0</v>
      </c>
    </row>
    <row r="15623" spans="1:39" x14ac:dyDescent="0.35">
      <c r="A15623" s="337">
        <v>37536</v>
      </c>
      <c r="B15623" s="338">
        <f t="shared" si="2444"/>
        <v>2002</v>
      </c>
      <c r="C15623" s="338">
        <f t="shared" si="2445"/>
        <v>10</v>
      </c>
      <c r="D15623" s="338">
        <f t="shared" si="2446"/>
        <v>7</v>
      </c>
      <c r="E15623" s="334">
        <v>0</v>
      </c>
      <c r="F15623" s="334">
        <v>0</v>
      </c>
      <c r="G15623" s="334">
        <v>0</v>
      </c>
      <c r="H15623" s="334">
        <v>0</v>
      </c>
      <c r="I15623" s="334">
        <v>0.2</v>
      </c>
      <c r="J15623" s="334">
        <v>0</v>
      </c>
      <c r="K15623" s="334">
        <v>0</v>
      </c>
      <c r="L15623" s="334">
        <v>0</v>
      </c>
      <c r="M15623" s="334">
        <v>0</v>
      </c>
      <c r="N15623" s="334">
        <v>0</v>
      </c>
      <c r="O15623" s="334">
        <v>0</v>
      </c>
      <c r="P15623" s="334">
        <v>0</v>
      </c>
      <c r="Q15623" s="334">
        <v>0</v>
      </c>
      <c r="R15623" s="334">
        <v>0.9</v>
      </c>
      <c r="S15623" s="334">
        <v>0</v>
      </c>
      <c r="T15623" s="334">
        <v>0</v>
      </c>
      <c r="U15623" s="334">
        <v>0</v>
      </c>
      <c r="V15623" s="334">
        <v>0.2</v>
      </c>
      <c r="W15623" s="334">
        <v>0</v>
      </c>
      <c r="X15623" s="334">
        <v>0</v>
      </c>
      <c r="Y15623" s="334">
        <v>0</v>
      </c>
      <c r="Z15623" s="334">
        <v>0</v>
      </c>
      <c r="AA15623" s="334">
        <v>0</v>
      </c>
      <c r="AB15623" s="334">
        <v>0</v>
      </c>
      <c r="AD15623" s="334">
        <v>1.3</v>
      </c>
      <c r="AE15623" s="334">
        <f t="shared" si="2447"/>
        <v>1.3</v>
      </c>
      <c r="AF15623" s="334">
        <f t="shared" si="2448"/>
        <v>1.3</v>
      </c>
      <c r="AG15623" s="340">
        <f t="shared" si="2449"/>
        <v>0</v>
      </c>
      <c r="AI15623" s="340">
        <f t="shared" si="2450"/>
        <v>0</v>
      </c>
      <c r="AJ15623" s="340">
        <f t="shared" si="2450"/>
        <v>0</v>
      </c>
      <c r="AK15623" s="340">
        <f t="shared" si="2450"/>
        <v>0</v>
      </c>
      <c r="AL15623" s="340">
        <f t="shared" si="2450"/>
        <v>0</v>
      </c>
      <c r="AM15623" s="340">
        <f t="shared" si="2450"/>
        <v>0</v>
      </c>
    </row>
    <row r="15624" spans="1:39" x14ac:dyDescent="0.35">
      <c r="A15624" s="337">
        <v>37537</v>
      </c>
      <c r="B15624" s="338">
        <f t="shared" si="2444"/>
        <v>2002</v>
      </c>
      <c r="C15624" s="338">
        <f t="shared" si="2445"/>
        <v>10</v>
      </c>
      <c r="D15624" s="338">
        <f t="shared" si="2446"/>
        <v>8</v>
      </c>
      <c r="E15624" s="334">
        <v>0</v>
      </c>
      <c r="F15624" s="334">
        <v>0</v>
      </c>
      <c r="G15624" s="334">
        <v>0</v>
      </c>
      <c r="H15624" s="334">
        <v>0</v>
      </c>
      <c r="I15624" s="334">
        <v>0</v>
      </c>
      <c r="J15624" s="334">
        <v>0</v>
      </c>
      <c r="K15624" s="334">
        <v>0</v>
      </c>
      <c r="L15624" s="334">
        <v>0</v>
      </c>
      <c r="M15624" s="334">
        <v>0</v>
      </c>
      <c r="N15624" s="334">
        <v>0</v>
      </c>
      <c r="O15624" s="334">
        <v>0</v>
      </c>
      <c r="P15624" s="334">
        <v>0</v>
      </c>
      <c r="Q15624" s="334">
        <v>0</v>
      </c>
      <c r="R15624" s="334">
        <v>0</v>
      </c>
      <c r="S15624" s="334">
        <v>0</v>
      </c>
      <c r="T15624" s="334">
        <v>0</v>
      </c>
      <c r="U15624" s="334">
        <v>0</v>
      </c>
      <c r="V15624" s="334">
        <v>0</v>
      </c>
      <c r="W15624" s="334">
        <v>0</v>
      </c>
      <c r="X15624" s="334">
        <v>0</v>
      </c>
      <c r="Y15624" s="334">
        <v>0</v>
      </c>
      <c r="Z15624" s="334">
        <v>0</v>
      </c>
      <c r="AA15624" s="334">
        <v>0</v>
      </c>
      <c r="AB15624" s="334">
        <v>0</v>
      </c>
      <c r="AD15624" s="334">
        <v>0</v>
      </c>
      <c r="AE15624" s="334">
        <f t="shared" si="2447"/>
        <v>0</v>
      </c>
      <c r="AF15624" s="334">
        <f t="shared" si="2448"/>
        <v>0</v>
      </c>
      <c r="AG15624" s="340">
        <f t="shared" si="2449"/>
        <v>0</v>
      </c>
      <c r="AI15624" s="340">
        <f t="shared" si="2450"/>
        <v>0</v>
      </c>
      <c r="AJ15624" s="340">
        <f t="shared" si="2450"/>
        <v>0</v>
      </c>
      <c r="AK15624" s="340">
        <f t="shared" si="2450"/>
        <v>0</v>
      </c>
      <c r="AL15624" s="340">
        <f t="shared" si="2450"/>
        <v>0</v>
      </c>
      <c r="AM15624" s="340">
        <f t="shared" si="2450"/>
        <v>0</v>
      </c>
    </row>
    <row r="15625" spans="1:39" x14ac:dyDescent="0.35">
      <c r="A15625" s="337">
        <v>37538</v>
      </c>
      <c r="B15625" s="338">
        <f t="shared" si="2444"/>
        <v>2002</v>
      </c>
      <c r="C15625" s="338">
        <f t="shared" si="2445"/>
        <v>10</v>
      </c>
      <c r="D15625" s="338">
        <f t="shared" si="2446"/>
        <v>9</v>
      </c>
      <c r="E15625" s="334">
        <v>0</v>
      </c>
      <c r="F15625" s="334">
        <v>0</v>
      </c>
      <c r="G15625" s="334">
        <v>0</v>
      </c>
      <c r="H15625" s="334">
        <v>0</v>
      </c>
      <c r="I15625" s="334">
        <v>0</v>
      </c>
      <c r="J15625" s="334">
        <v>0</v>
      </c>
      <c r="K15625" s="334">
        <v>0</v>
      </c>
      <c r="L15625" s="334">
        <v>0</v>
      </c>
      <c r="M15625" s="334">
        <v>0</v>
      </c>
      <c r="N15625" s="334">
        <v>0</v>
      </c>
      <c r="O15625" s="334">
        <v>0</v>
      </c>
      <c r="P15625" s="334">
        <v>0</v>
      </c>
      <c r="Q15625" s="334">
        <v>0</v>
      </c>
      <c r="R15625" s="334">
        <v>0</v>
      </c>
      <c r="S15625" s="334">
        <v>0</v>
      </c>
      <c r="T15625" s="334">
        <v>0</v>
      </c>
      <c r="U15625" s="334">
        <v>0</v>
      </c>
      <c r="V15625" s="334">
        <v>0</v>
      </c>
      <c r="W15625" s="334">
        <v>0</v>
      </c>
      <c r="X15625" s="334">
        <v>0</v>
      </c>
      <c r="Y15625" s="334">
        <v>0</v>
      </c>
      <c r="Z15625" s="334">
        <v>0</v>
      </c>
      <c r="AA15625" s="334">
        <v>0</v>
      </c>
      <c r="AB15625" s="334">
        <v>0</v>
      </c>
      <c r="AD15625" s="334">
        <v>0</v>
      </c>
      <c r="AE15625" s="334">
        <f t="shared" si="2447"/>
        <v>0</v>
      </c>
      <c r="AF15625" s="334">
        <f t="shared" si="2448"/>
        <v>0</v>
      </c>
      <c r="AG15625" s="340">
        <f t="shared" si="2449"/>
        <v>0</v>
      </c>
      <c r="AI15625" s="340">
        <f t="shared" si="2450"/>
        <v>0</v>
      </c>
      <c r="AJ15625" s="340">
        <f t="shared" si="2450"/>
        <v>0</v>
      </c>
      <c r="AK15625" s="340">
        <f t="shared" si="2450"/>
        <v>0</v>
      </c>
      <c r="AL15625" s="340">
        <f t="shared" si="2450"/>
        <v>0</v>
      </c>
      <c r="AM15625" s="340">
        <f t="shared" si="2450"/>
        <v>0</v>
      </c>
    </row>
    <row r="15626" spans="1:39" x14ac:dyDescent="0.35">
      <c r="A15626" s="337">
        <v>37539</v>
      </c>
      <c r="B15626" s="338">
        <f t="shared" si="2444"/>
        <v>2002</v>
      </c>
      <c r="C15626" s="338">
        <f t="shared" si="2445"/>
        <v>10</v>
      </c>
      <c r="D15626" s="338">
        <f t="shared" si="2446"/>
        <v>10</v>
      </c>
      <c r="E15626" s="334">
        <v>0</v>
      </c>
      <c r="F15626" s="334">
        <v>0</v>
      </c>
      <c r="G15626" s="334">
        <v>0</v>
      </c>
      <c r="H15626" s="334">
        <v>0</v>
      </c>
      <c r="I15626" s="334">
        <v>0</v>
      </c>
      <c r="J15626" s="334">
        <v>0.4</v>
      </c>
      <c r="K15626" s="334">
        <v>0.3</v>
      </c>
      <c r="L15626" s="334">
        <v>0.4</v>
      </c>
      <c r="M15626" s="334">
        <v>0.4</v>
      </c>
      <c r="N15626" s="334">
        <v>0.3</v>
      </c>
      <c r="O15626" s="334">
        <v>0.4</v>
      </c>
      <c r="P15626" s="334">
        <v>0.4</v>
      </c>
      <c r="Q15626" s="334">
        <v>0.3</v>
      </c>
      <c r="R15626" s="334">
        <v>0</v>
      </c>
      <c r="S15626" s="334">
        <v>0</v>
      </c>
      <c r="T15626" s="334">
        <v>0</v>
      </c>
      <c r="U15626" s="334">
        <v>0</v>
      </c>
      <c r="V15626" s="334">
        <v>0</v>
      </c>
      <c r="W15626" s="334">
        <v>0</v>
      </c>
      <c r="X15626" s="334">
        <v>0</v>
      </c>
      <c r="Y15626" s="334">
        <v>0</v>
      </c>
      <c r="Z15626" s="334">
        <v>0.8</v>
      </c>
      <c r="AA15626" s="334">
        <v>0.3</v>
      </c>
      <c r="AB15626" s="334">
        <v>0.4</v>
      </c>
      <c r="AD15626" s="334">
        <v>4.4000000000000004</v>
      </c>
      <c r="AE15626" s="334">
        <f t="shared" si="2447"/>
        <v>4.4000000000000004</v>
      </c>
      <c r="AF15626" s="334">
        <f t="shared" si="2448"/>
        <v>4.4000000000000004</v>
      </c>
      <c r="AG15626" s="340">
        <f t="shared" si="2449"/>
        <v>0</v>
      </c>
      <c r="AI15626" s="340">
        <f t="shared" si="2450"/>
        <v>0</v>
      </c>
      <c r="AJ15626" s="340">
        <f t="shared" si="2450"/>
        <v>0</v>
      </c>
      <c r="AK15626" s="340">
        <f t="shared" si="2450"/>
        <v>0</v>
      </c>
      <c r="AL15626" s="340">
        <f t="shared" si="2450"/>
        <v>0</v>
      </c>
      <c r="AM15626" s="340">
        <f t="shared" si="2450"/>
        <v>0</v>
      </c>
    </row>
    <row r="15627" spans="1:39" x14ac:dyDescent="0.35">
      <c r="A15627" s="337">
        <v>37540</v>
      </c>
      <c r="B15627" s="338">
        <f t="shared" si="2444"/>
        <v>2002</v>
      </c>
      <c r="C15627" s="338">
        <f t="shared" si="2445"/>
        <v>10</v>
      </c>
      <c r="D15627" s="338">
        <f t="shared" si="2446"/>
        <v>11</v>
      </c>
      <c r="E15627" s="334">
        <v>0.3</v>
      </c>
      <c r="F15627" s="334">
        <v>0.3</v>
      </c>
      <c r="G15627" s="334">
        <v>0.3</v>
      </c>
      <c r="H15627" s="334">
        <v>0</v>
      </c>
      <c r="I15627" s="334">
        <v>0</v>
      </c>
      <c r="J15627" s="334">
        <v>0</v>
      </c>
      <c r="K15627" s="334">
        <v>0.5</v>
      </c>
      <c r="L15627" s="334">
        <v>0.3</v>
      </c>
      <c r="M15627" s="334">
        <v>0.3</v>
      </c>
      <c r="N15627" s="334">
        <v>0.3</v>
      </c>
      <c r="O15627" s="334">
        <v>0.3</v>
      </c>
      <c r="P15627" s="334">
        <v>0</v>
      </c>
      <c r="Q15627" s="334">
        <v>0</v>
      </c>
      <c r="R15627" s="334">
        <v>0</v>
      </c>
      <c r="S15627" s="334">
        <v>0</v>
      </c>
      <c r="T15627" s="334">
        <v>0</v>
      </c>
      <c r="U15627" s="334">
        <v>0</v>
      </c>
      <c r="V15627" s="334">
        <v>0</v>
      </c>
      <c r="W15627" s="334">
        <v>0</v>
      </c>
      <c r="X15627" s="334">
        <v>0</v>
      </c>
      <c r="Y15627" s="334">
        <v>0</v>
      </c>
      <c r="Z15627" s="334">
        <v>0</v>
      </c>
      <c r="AA15627" s="334">
        <v>0</v>
      </c>
      <c r="AB15627" s="334">
        <v>0</v>
      </c>
      <c r="AD15627" s="334">
        <v>2.6</v>
      </c>
      <c r="AE15627" s="334">
        <f t="shared" si="2447"/>
        <v>2.6</v>
      </c>
      <c r="AF15627" s="334">
        <f t="shared" si="2448"/>
        <v>2.5999999999999996</v>
      </c>
      <c r="AG15627" s="340">
        <f t="shared" si="2449"/>
        <v>4.4408920985006262E-16</v>
      </c>
      <c r="AI15627" s="340">
        <f t="shared" si="2450"/>
        <v>0</v>
      </c>
      <c r="AJ15627" s="340">
        <f t="shared" si="2450"/>
        <v>0</v>
      </c>
      <c r="AK15627" s="340">
        <f t="shared" si="2450"/>
        <v>0</v>
      </c>
      <c r="AL15627" s="340">
        <f t="shared" si="2450"/>
        <v>0</v>
      </c>
      <c r="AM15627" s="340">
        <f t="shared" si="2450"/>
        <v>0</v>
      </c>
    </row>
    <row r="15628" spans="1:39" x14ac:dyDescent="0.35">
      <c r="A15628" s="337">
        <v>37541</v>
      </c>
      <c r="B15628" s="338">
        <f t="shared" si="2444"/>
        <v>2002</v>
      </c>
      <c r="C15628" s="338">
        <f t="shared" si="2445"/>
        <v>10</v>
      </c>
      <c r="D15628" s="338">
        <f t="shared" si="2446"/>
        <v>12</v>
      </c>
      <c r="E15628" s="334">
        <v>0</v>
      </c>
      <c r="F15628" s="334">
        <v>0</v>
      </c>
      <c r="G15628" s="334">
        <v>0</v>
      </c>
      <c r="H15628" s="334">
        <v>0</v>
      </c>
      <c r="I15628" s="334">
        <v>0</v>
      </c>
      <c r="J15628" s="334">
        <v>0</v>
      </c>
      <c r="K15628" s="334">
        <v>0</v>
      </c>
      <c r="L15628" s="334">
        <v>0</v>
      </c>
      <c r="M15628" s="334">
        <v>0</v>
      </c>
      <c r="N15628" s="334">
        <v>0</v>
      </c>
      <c r="O15628" s="334">
        <v>0</v>
      </c>
      <c r="P15628" s="334">
        <v>0</v>
      </c>
      <c r="Q15628" s="334">
        <v>0</v>
      </c>
      <c r="R15628" s="334">
        <v>0</v>
      </c>
      <c r="S15628" s="334">
        <v>0</v>
      </c>
      <c r="T15628" s="334">
        <v>0</v>
      </c>
      <c r="U15628" s="334">
        <v>0</v>
      </c>
      <c r="V15628" s="334">
        <v>0</v>
      </c>
      <c r="W15628" s="334">
        <v>0</v>
      </c>
      <c r="X15628" s="334">
        <v>0</v>
      </c>
      <c r="Y15628" s="334">
        <v>0</v>
      </c>
      <c r="Z15628" s="334">
        <v>0</v>
      </c>
      <c r="AA15628" s="334">
        <v>0</v>
      </c>
      <c r="AB15628" s="334">
        <v>0</v>
      </c>
      <c r="AD15628" s="334">
        <v>0</v>
      </c>
      <c r="AE15628" s="334">
        <f t="shared" si="2447"/>
        <v>0</v>
      </c>
      <c r="AF15628" s="334">
        <f t="shared" si="2448"/>
        <v>0</v>
      </c>
      <c r="AG15628" s="340">
        <f t="shared" si="2449"/>
        <v>0</v>
      </c>
      <c r="AI15628" s="340">
        <f t="shared" si="2450"/>
        <v>0</v>
      </c>
      <c r="AJ15628" s="340">
        <f t="shared" si="2450"/>
        <v>0</v>
      </c>
      <c r="AK15628" s="340">
        <f t="shared" si="2450"/>
        <v>0</v>
      </c>
      <c r="AL15628" s="340">
        <f t="shared" si="2450"/>
        <v>0</v>
      </c>
      <c r="AM15628" s="340">
        <f t="shared" si="2450"/>
        <v>0</v>
      </c>
    </row>
    <row r="15629" spans="1:39" x14ac:dyDescent="0.35">
      <c r="A15629" s="337">
        <v>37542</v>
      </c>
      <c r="B15629" s="338">
        <f t="shared" si="2444"/>
        <v>2002</v>
      </c>
      <c r="C15629" s="338">
        <f t="shared" si="2445"/>
        <v>10</v>
      </c>
      <c r="D15629" s="338">
        <f t="shared" si="2446"/>
        <v>13</v>
      </c>
      <c r="E15629" s="334">
        <v>0</v>
      </c>
      <c r="F15629" s="334">
        <v>0</v>
      </c>
      <c r="G15629" s="334">
        <v>0</v>
      </c>
      <c r="H15629" s="334">
        <v>0</v>
      </c>
      <c r="I15629" s="334">
        <v>0</v>
      </c>
      <c r="J15629" s="334">
        <v>0</v>
      </c>
      <c r="K15629" s="334">
        <v>0</v>
      </c>
      <c r="L15629" s="334">
        <v>0</v>
      </c>
      <c r="M15629" s="334">
        <v>0</v>
      </c>
      <c r="N15629" s="334">
        <v>0</v>
      </c>
      <c r="O15629" s="334">
        <v>0</v>
      </c>
      <c r="P15629" s="334">
        <v>0</v>
      </c>
      <c r="Q15629" s="334">
        <v>0</v>
      </c>
      <c r="R15629" s="334">
        <v>0</v>
      </c>
      <c r="S15629" s="334">
        <v>0</v>
      </c>
      <c r="T15629" s="334">
        <v>0</v>
      </c>
      <c r="U15629" s="334">
        <v>0</v>
      </c>
      <c r="V15629" s="334">
        <v>0</v>
      </c>
      <c r="W15629" s="334">
        <v>0</v>
      </c>
      <c r="X15629" s="334">
        <v>0</v>
      </c>
      <c r="Y15629" s="334">
        <v>0</v>
      </c>
      <c r="Z15629" s="334">
        <v>0</v>
      </c>
      <c r="AA15629" s="334">
        <v>0</v>
      </c>
      <c r="AB15629" s="334">
        <v>0</v>
      </c>
      <c r="AD15629" s="334">
        <v>0</v>
      </c>
      <c r="AE15629" s="334">
        <f t="shared" si="2447"/>
        <v>0</v>
      </c>
      <c r="AF15629" s="334">
        <f t="shared" si="2448"/>
        <v>0</v>
      </c>
      <c r="AG15629" s="340">
        <f t="shared" si="2449"/>
        <v>0</v>
      </c>
      <c r="AI15629" s="340">
        <f t="shared" si="2450"/>
        <v>0</v>
      </c>
      <c r="AJ15629" s="340">
        <f t="shared" si="2450"/>
        <v>0</v>
      </c>
      <c r="AK15629" s="340">
        <f t="shared" si="2450"/>
        <v>0</v>
      </c>
      <c r="AL15629" s="340">
        <f t="shared" si="2450"/>
        <v>0</v>
      </c>
      <c r="AM15629" s="340">
        <f t="shared" si="2450"/>
        <v>0</v>
      </c>
    </row>
    <row r="15630" spans="1:39" x14ac:dyDescent="0.35">
      <c r="A15630" s="337">
        <v>37543</v>
      </c>
      <c r="B15630" s="338">
        <f t="shared" si="2444"/>
        <v>2002</v>
      </c>
      <c r="C15630" s="338">
        <f t="shared" si="2445"/>
        <v>10</v>
      </c>
      <c r="D15630" s="338">
        <f t="shared" si="2446"/>
        <v>14</v>
      </c>
      <c r="E15630" s="334">
        <v>0</v>
      </c>
      <c r="F15630" s="334">
        <v>0</v>
      </c>
      <c r="G15630" s="334">
        <v>0</v>
      </c>
      <c r="H15630" s="334">
        <v>0</v>
      </c>
      <c r="I15630" s="334">
        <v>0</v>
      </c>
      <c r="J15630" s="334">
        <v>0</v>
      </c>
      <c r="K15630" s="334">
        <v>0</v>
      </c>
      <c r="L15630" s="334">
        <v>0</v>
      </c>
      <c r="M15630" s="334">
        <v>0</v>
      </c>
      <c r="N15630" s="334">
        <v>0</v>
      </c>
      <c r="O15630" s="334">
        <v>0</v>
      </c>
      <c r="P15630" s="334">
        <v>0</v>
      </c>
      <c r="Q15630" s="334">
        <v>0</v>
      </c>
      <c r="R15630" s="334">
        <v>0</v>
      </c>
      <c r="S15630" s="334">
        <v>0</v>
      </c>
      <c r="T15630" s="334">
        <v>0</v>
      </c>
      <c r="U15630" s="334">
        <v>0</v>
      </c>
      <c r="V15630" s="334">
        <v>0</v>
      </c>
      <c r="W15630" s="334">
        <v>0</v>
      </c>
      <c r="X15630" s="334">
        <v>0</v>
      </c>
      <c r="Y15630" s="334">
        <v>0</v>
      </c>
      <c r="Z15630" s="334">
        <v>0</v>
      </c>
      <c r="AA15630" s="334">
        <v>0</v>
      </c>
      <c r="AB15630" s="334">
        <v>0</v>
      </c>
      <c r="AD15630" s="334">
        <v>0</v>
      </c>
      <c r="AE15630" s="334">
        <f t="shared" si="2447"/>
        <v>0</v>
      </c>
      <c r="AF15630" s="334">
        <f t="shared" si="2448"/>
        <v>0</v>
      </c>
      <c r="AG15630" s="340">
        <f t="shared" si="2449"/>
        <v>0</v>
      </c>
      <c r="AI15630" s="340">
        <f t="shared" si="2450"/>
        <v>0</v>
      </c>
      <c r="AJ15630" s="340">
        <f t="shared" si="2450"/>
        <v>0</v>
      </c>
      <c r="AK15630" s="340">
        <f t="shared" si="2450"/>
        <v>0</v>
      </c>
      <c r="AL15630" s="340">
        <f t="shared" si="2450"/>
        <v>0</v>
      </c>
      <c r="AM15630" s="340">
        <f t="shared" si="2450"/>
        <v>0</v>
      </c>
    </row>
    <row r="15631" spans="1:39" x14ac:dyDescent="0.35">
      <c r="A15631" s="337">
        <v>37544</v>
      </c>
      <c r="B15631" s="338">
        <f t="shared" si="2444"/>
        <v>2002</v>
      </c>
      <c r="C15631" s="338">
        <f t="shared" si="2445"/>
        <v>10</v>
      </c>
      <c r="D15631" s="338">
        <f t="shared" si="2446"/>
        <v>15</v>
      </c>
      <c r="E15631" s="334">
        <v>0</v>
      </c>
      <c r="F15631" s="334">
        <v>0</v>
      </c>
      <c r="G15631" s="334">
        <v>0</v>
      </c>
      <c r="H15631" s="334">
        <v>0</v>
      </c>
      <c r="I15631" s="334">
        <v>0</v>
      </c>
      <c r="J15631" s="334">
        <v>0</v>
      </c>
      <c r="K15631" s="334">
        <v>0</v>
      </c>
      <c r="L15631" s="334">
        <v>0</v>
      </c>
      <c r="M15631" s="334">
        <v>0</v>
      </c>
      <c r="N15631" s="334">
        <v>0</v>
      </c>
      <c r="O15631" s="334">
        <v>0</v>
      </c>
      <c r="P15631" s="334">
        <v>0</v>
      </c>
      <c r="Q15631" s="334">
        <v>0</v>
      </c>
      <c r="R15631" s="334">
        <v>0</v>
      </c>
      <c r="S15631" s="334">
        <v>0</v>
      </c>
      <c r="T15631" s="334">
        <v>0</v>
      </c>
      <c r="U15631" s="334">
        <v>0</v>
      </c>
      <c r="V15631" s="334">
        <v>0</v>
      </c>
      <c r="W15631" s="334">
        <v>0</v>
      </c>
      <c r="X15631" s="334">
        <v>0</v>
      </c>
      <c r="Y15631" s="334">
        <v>0</v>
      </c>
      <c r="Z15631" s="334">
        <v>0</v>
      </c>
      <c r="AA15631" s="334">
        <v>0</v>
      </c>
      <c r="AB15631" s="334">
        <v>0</v>
      </c>
      <c r="AD15631" s="334">
        <v>0</v>
      </c>
      <c r="AE15631" s="334">
        <f t="shared" si="2447"/>
        <v>0</v>
      </c>
      <c r="AF15631" s="334">
        <f t="shared" si="2448"/>
        <v>0</v>
      </c>
      <c r="AG15631" s="340">
        <f t="shared" si="2449"/>
        <v>0</v>
      </c>
      <c r="AI15631" s="340">
        <f t="shared" si="2450"/>
        <v>0</v>
      </c>
      <c r="AJ15631" s="340">
        <f t="shared" si="2450"/>
        <v>0</v>
      </c>
      <c r="AK15631" s="340">
        <f t="shared" si="2450"/>
        <v>0</v>
      </c>
      <c r="AL15631" s="340">
        <f t="shared" si="2450"/>
        <v>0</v>
      </c>
      <c r="AM15631" s="340">
        <f t="shared" si="2450"/>
        <v>0</v>
      </c>
    </row>
    <row r="15632" spans="1:39" x14ac:dyDescent="0.35">
      <c r="A15632" s="337">
        <v>37545</v>
      </c>
      <c r="B15632" s="338">
        <f t="shared" si="2444"/>
        <v>2002</v>
      </c>
      <c r="C15632" s="338">
        <f t="shared" si="2445"/>
        <v>10</v>
      </c>
      <c r="D15632" s="338">
        <f t="shared" si="2446"/>
        <v>16</v>
      </c>
      <c r="E15632" s="334">
        <v>0</v>
      </c>
      <c r="F15632" s="334">
        <v>0</v>
      </c>
      <c r="G15632" s="334">
        <v>0</v>
      </c>
      <c r="H15632" s="334">
        <v>0</v>
      </c>
      <c r="I15632" s="334">
        <v>0</v>
      </c>
      <c r="J15632" s="334">
        <v>0</v>
      </c>
      <c r="K15632" s="334">
        <v>0</v>
      </c>
      <c r="L15632" s="334">
        <v>0</v>
      </c>
      <c r="M15632" s="334">
        <v>0</v>
      </c>
      <c r="N15632" s="334">
        <v>0</v>
      </c>
      <c r="O15632" s="334">
        <v>0</v>
      </c>
      <c r="P15632" s="334">
        <v>0</v>
      </c>
      <c r="Q15632" s="334">
        <v>0</v>
      </c>
      <c r="R15632" s="334">
        <v>0</v>
      </c>
      <c r="S15632" s="334">
        <v>0</v>
      </c>
      <c r="T15632" s="334">
        <v>0</v>
      </c>
      <c r="U15632" s="334">
        <v>0</v>
      </c>
      <c r="V15632" s="334">
        <v>0</v>
      </c>
      <c r="W15632" s="334">
        <v>0</v>
      </c>
      <c r="X15632" s="334">
        <v>0</v>
      </c>
      <c r="Y15632" s="334">
        <v>0</v>
      </c>
      <c r="Z15632" s="334">
        <v>0</v>
      </c>
      <c r="AA15632" s="334">
        <v>0</v>
      </c>
      <c r="AB15632" s="334">
        <v>0</v>
      </c>
      <c r="AD15632" s="334">
        <v>0</v>
      </c>
      <c r="AE15632" s="334">
        <f t="shared" si="2447"/>
        <v>0</v>
      </c>
      <c r="AF15632" s="334">
        <f t="shared" si="2448"/>
        <v>0</v>
      </c>
      <c r="AG15632" s="340">
        <f t="shared" si="2449"/>
        <v>0</v>
      </c>
      <c r="AI15632" s="340">
        <f t="shared" si="2450"/>
        <v>0</v>
      </c>
      <c r="AJ15632" s="340">
        <f t="shared" si="2450"/>
        <v>0</v>
      </c>
      <c r="AK15632" s="340">
        <f t="shared" si="2450"/>
        <v>0</v>
      </c>
      <c r="AL15632" s="340">
        <f t="shared" si="2450"/>
        <v>0</v>
      </c>
      <c r="AM15632" s="340">
        <f t="shared" si="2450"/>
        <v>0</v>
      </c>
    </row>
    <row r="15633" spans="1:39" x14ac:dyDescent="0.35">
      <c r="A15633" s="337">
        <v>37546</v>
      </c>
      <c r="B15633" s="338">
        <f t="shared" si="2444"/>
        <v>2002</v>
      </c>
      <c r="C15633" s="338">
        <f t="shared" si="2445"/>
        <v>10</v>
      </c>
      <c r="D15633" s="338">
        <f t="shared" si="2446"/>
        <v>17</v>
      </c>
      <c r="E15633" s="334">
        <v>0</v>
      </c>
      <c r="F15633" s="334">
        <v>0</v>
      </c>
      <c r="G15633" s="334">
        <v>0</v>
      </c>
      <c r="H15633" s="334">
        <v>0</v>
      </c>
      <c r="I15633" s="334">
        <v>0</v>
      </c>
      <c r="J15633" s="334">
        <v>0</v>
      </c>
      <c r="K15633" s="334">
        <v>0</v>
      </c>
      <c r="L15633" s="334">
        <v>0</v>
      </c>
      <c r="M15633" s="334">
        <v>0</v>
      </c>
      <c r="N15633" s="334">
        <v>0</v>
      </c>
      <c r="O15633" s="334">
        <v>0</v>
      </c>
      <c r="P15633" s="334">
        <v>0</v>
      </c>
      <c r="Q15633" s="334">
        <v>0</v>
      </c>
      <c r="R15633" s="334">
        <v>0</v>
      </c>
      <c r="S15633" s="334">
        <v>0</v>
      </c>
      <c r="T15633" s="334">
        <v>0</v>
      </c>
      <c r="U15633" s="334">
        <v>0</v>
      </c>
      <c r="V15633" s="334">
        <v>0</v>
      </c>
      <c r="W15633" s="334">
        <v>0</v>
      </c>
      <c r="X15633" s="334">
        <v>0</v>
      </c>
      <c r="Y15633" s="334">
        <v>0</v>
      </c>
      <c r="Z15633" s="334">
        <v>0</v>
      </c>
      <c r="AA15633" s="334">
        <v>0</v>
      </c>
      <c r="AB15633" s="334">
        <v>0</v>
      </c>
      <c r="AD15633" s="334">
        <v>0</v>
      </c>
      <c r="AE15633" s="334">
        <f t="shared" si="2447"/>
        <v>0</v>
      </c>
      <c r="AF15633" s="334">
        <f t="shared" si="2448"/>
        <v>0</v>
      </c>
      <c r="AG15633" s="340">
        <f t="shared" si="2449"/>
        <v>0</v>
      </c>
      <c r="AI15633" s="340">
        <f t="shared" si="2450"/>
        <v>0</v>
      </c>
      <c r="AJ15633" s="340">
        <f t="shared" si="2450"/>
        <v>0</v>
      </c>
      <c r="AK15633" s="340">
        <f t="shared" si="2450"/>
        <v>0</v>
      </c>
      <c r="AL15633" s="340">
        <f t="shared" si="2450"/>
        <v>0</v>
      </c>
      <c r="AM15633" s="340">
        <f t="shared" si="2450"/>
        <v>0</v>
      </c>
    </row>
    <row r="15634" spans="1:39" x14ac:dyDescent="0.35">
      <c r="A15634" s="337">
        <v>37547</v>
      </c>
      <c r="B15634" s="338">
        <f t="shared" si="2444"/>
        <v>2002</v>
      </c>
      <c r="C15634" s="338">
        <f t="shared" si="2445"/>
        <v>10</v>
      </c>
      <c r="D15634" s="338">
        <f t="shared" si="2446"/>
        <v>18</v>
      </c>
      <c r="E15634" s="334">
        <v>0</v>
      </c>
      <c r="F15634" s="334">
        <v>0</v>
      </c>
      <c r="G15634" s="334">
        <v>0</v>
      </c>
      <c r="H15634" s="334">
        <v>0</v>
      </c>
      <c r="I15634" s="334">
        <v>0</v>
      </c>
      <c r="J15634" s="334">
        <v>0</v>
      </c>
      <c r="K15634" s="334">
        <v>0</v>
      </c>
      <c r="L15634" s="334">
        <v>0</v>
      </c>
      <c r="M15634" s="334">
        <v>0</v>
      </c>
      <c r="N15634" s="334">
        <v>0</v>
      </c>
      <c r="O15634" s="334">
        <v>0</v>
      </c>
      <c r="P15634" s="334">
        <v>0</v>
      </c>
      <c r="Q15634" s="334">
        <v>0</v>
      </c>
      <c r="R15634" s="334">
        <v>0</v>
      </c>
      <c r="S15634" s="334">
        <v>0</v>
      </c>
      <c r="T15634" s="334">
        <v>0</v>
      </c>
      <c r="U15634" s="334">
        <v>0</v>
      </c>
      <c r="V15634" s="334">
        <v>0</v>
      </c>
      <c r="W15634" s="334">
        <v>0</v>
      </c>
      <c r="X15634" s="334">
        <v>0</v>
      </c>
      <c r="Y15634" s="334">
        <v>0</v>
      </c>
      <c r="Z15634" s="334">
        <v>0</v>
      </c>
      <c r="AA15634" s="334">
        <v>0</v>
      </c>
      <c r="AB15634" s="334">
        <v>0</v>
      </c>
      <c r="AD15634" s="334">
        <v>0</v>
      </c>
      <c r="AE15634" s="334">
        <f t="shared" si="2447"/>
        <v>0</v>
      </c>
      <c r="AF15634" s="334">
        <f t="shared" si="2448"/>
        <v>0</v>
      </c>
      <c r="AG15634" s="340">
        <f t="shared" si="2449"/>
        <v>0</v>
      </c>
      <c r="AI15634" s="340">
        <f t="shared" si="2450"/>
        <v>0</v>
      </c>
      <c r="AJ15634" s="340">
        <f t="shared" si="2450"/>
        <v>0</v>
      </c>
      <c r="AK15634" s="340">
        <f t="shared" si="2450"/>
        <v>0</v>
      </c>
      <c r="AL15634" s="340">
        <f t="shared" si="2450"/>
        <v>0</v>
      </c>
      <c r="AM15634" s="340">
        <f t="shared" si="2450"/>
        <v>0</v>
      </c>
    </row>
    <row r="15635" spans="1:39" x14ac:dyDescent="0.35">
      <c r="A15635" s="337">
        <v>37548</v>
      </c>
      <c r="B15635" s="338">
        <f t="shared" si="2444"/>
        <v>2002</v>
      </c>
      <c r="C15635" s="338">
        <f t="shared" si="2445"/>
        <v>10</v>
      </c>
      <c r="D15635" s="338">
        <f t="shared" si="2446"/>
        <v>19</v>
      </c>
      <c r="E15635" s="334">
        <v>0</v>
      </c>
      <c r="F15635" s="334">
        <v>0</v>
      </c>
      <c r="G15635" s="334">
        <v>0</v>
      </c>
      <c r="H15635" s="334">
        <v>0</v>
      </c>
      <c r="I15635" s="334">
        <v>0</v>
      </c>
      <c r="J15635" s="334">
        <v>0</v>
      </c>
      <c r="K15635" s="334">
        <v>0</v>
      </c>
      <c r="L15635" s="334">
        <v>0</v>
      </c>
      <c r="M15635" s="334">
        <v>0</v>
      </c>
      <c r="N15635" s="334">
        <v>0</v>
      </c>
      <c r="O15635" s="334">
        <v>0</v>
      </c>
      <c r="P15635" s="334">
        <v>0</v>
      </c>
      <c r="Q15635" s="334">
        <v>0</v>
      </c>
      <c r="R15635" s="334">
        <v>0</v>
      </c>
      <c r="S15635" s="334">
        <v>0</v>
      </c>
      <c r="T15635" s="334">
        <v>0</v>
      </c>
      <c r="U15635" s="334">
        <v>0</v>
      </c>
      <c r="V15635" s="334">
        <v>0</v>
      </c>
      <c r="W15635" s="334">
        <v>0</v>
      </c>
      <c r="X15635" s="334">
        <v>0</v>
      </c>
      <c r="Y15635" s="334">
        <v>0</v>
      </c>
      <c r="Z15635" s="334">
        <v>0</v>
      </c>
      <c r="AA15635" s="334">
        <v>0</v>
      </c>
      <c r="AB15635" s="334">
        <v>0</v>
      </c>
      <c r="AD15635" s="334">
        <v>0</v>
      </c>
      <c r="AE15635" s="334">
        <f t="shared" si="2447"/>
        <v>0</v>
      </c>
      <c r="AF15635" s="334">
        <f t="shared" si="2448"/>
        <v>0</v>
      </c>
      <c r="AG15635" s="340">
        <f t="shared" si="2449"/>
        <v>0</v>
      </c>
      <c r="AI15635" s="340">
        <f t="shared" si="2450"/>
        <v>0</v>
      </c>
      <c r="AJ15635" s="340">
        <f t="shared" si="2450"/>
        <v>0</v>
      </c>
      <c r="AK15635" s="340">
        <f t="shared" si="2450"/>
        <v>0</v>
      </c>
      <c r="AL15635" s="340">
        <f t="shared" si="2450"/>
        <v>0</v>
      </c>
      <c r="AM15635" s="340">
        <f t="shared" si="2450"/>
        <v>0</v>
      </c>
    </row>
    <row r="15636" spans="1:39" x14ac:dyDescent="0.35">
      <c r="A15636" s="337">
        <v>37549</v>
      </c>
      <c r="B15636" s="338">
        <f t="shared" si="2444"/>
        <v>2002</v>
      </c>
      <c r="C15636" s="338">
        <f t="shared" si="2445"/>
        <v>10</v>
      </c>
      <c r="D15636" s="338">
        <f t="shared" si="2446"/>
        <v>20</v>
      </c>
      <c r="E15636" s="334">
        <v>0</v>
      </c>
      <c r="F15636" s="334">
        <v>0</v>
      </c>
      <c r="G15636" s="334">
        <v>0</v>
      </c>
      <c r="H15636" s="334">
        <v>0</v>
      </c>
      <c r="I15636" s="334">
        <v>0</v>
      </c>
      <c r="J15636" s="334">
        <v>0</v>
      </c>
      <c r="K15636" s="334">
        <v>0</v>
      </c>
      <c r="L15636" s="334">
        <v>0</v>
      </c>
      <c r="M15636" s="334">
        <v>0</v>
      </c>
      <c r="N15636" s="334">
        <v>0</v>
      </c>
      <c r="O15636" s="334">
        <v>0</v>
      </c>
      <c r="P15636" s="334">
        <v>0</v>
      </c>
      <c r="Q15636" s="334">
        <v>0</v>
      </c>
      <c r="R15636" s="334">
        <v>0</v>
      </c>
      <c r="S15636" s="334">
        <v>0</v>
      </c>
      <c r="T15636" s="334">
        <v>0</v>
      </c>
      <c r="U15636" s="334">
        <v>0</v>
      </c>
      <c r="V15636" s="334">
        <v>0</v>
      </c>
      <c r="W15636" s="334">
        <v>0</v>
      </c>
      <c r="X15636" s="334">
        <v>0</v>
      </c>
      <c r="Y15636" s="334">
        <v>0</v>
      </c>
      <c r="Z15636" s="334">
        <v>0</v>
      </c>
      <c r="AA15636" s="334">
        <v>0.4</v>
      </c>
      <c r="AB15636" s="334">
        <v>0</v>
      </c>
      <c r="AD15636" s="334">
        <v>0.4</v>
      </c>
      <c r="AE15636" s="334">
        <f t="shared" si="2447"/>
        <v>0.4</v>
      </c>
      <c r="AF15636" s="334">
        <f t="shared" si="2448"/>
        <v>0.4</v>
      </c>
      <c r="AG15636" s="340">
        <f t="shared" si="2449"/>
        <v>0</v>
      </c>
      <c r="AI15636" s="340">
        <f t="shared" ref="AI15636:AM15651" si="2451">IF($C15636=AI$1,$AF15636,0)</f>
        <v>0</v>
      </c>
      <c r="AJ15636" s="340">
        <f t="shared" si="2451"/>
        <v>0</v>
      </c>
      <c r="AK15636" s="340">
        <f t="shared" si="2451"/>
        <v>0</v>
      </c>
      <c r="AL15636" s="340">
        <f t="shared" si="2451"/>
        <v>0</v>
      </c>
      <c r="AM15636" s="340">
        <f t="shared" si="2451"/>
        <v>0</v>
      </c>
    </row>
    <row r="15637" spans="1:39" x14ac:dyDescent="0.35">
      <c r="A15637" s="337">
        <v>37550</v>
      </c>
      <c r="B15637" s="338">
        <f t="shared" si="2444"/>
        <v>2002</v>
      </c>
      <c r="C15637" s="338">
        <f t="shared" si="2445"/>
        <v>10</v>
      </c>
      <c r="D15637" s="338">
        <f t="shared" si="2446"/>
        <v>21</v>
      </c>
      <c r="E15637" s="334">
        <v>0.2</v>
      </c>
      <c r="F15637" s="334">
        <v>0.2</v>
      </c>
      <c r="G15637" s="334">
        <v>0.2</v>
      </c>
      <c r="H15637" s="334">
        <v>0</v>
      </c>
      <c r="I15637" s="334">
        <v>0.2</v>
      </c>
      <c r="J15637" s="334">
        <v>0.3</v>
      </c>
      <c r="K15637" s="334">
        <v>0.2</v>
      </c>
      <c r="L15637" s="334">
        <v>0.2</v>
      </c>
      <c r="M15637" s="334">
        <v>0.2</v>
      </c>
      <c r="N15637" s="334">
        <v>0.2</v>
      </c>
      <c r="O15637" s="334">
        <v>0.2</v>
      </c>
      <c r="P15637" s="334">
        <v>0.2</v>
      </c>
      <c r="Q15637" s="334">
        <v>0.2</v>
      </c>
      <c r="R15637" s="334">
        <v>0.2</v>
      </c>
      <c r="S15637" s="334">
        <v>0.2</v>
      </c>
      <c r="T15637" s="334">
        <v>0.2</v>
      </c>
      <c r="U15637" s="334">
        <v>0</v>
      </c>
      <c r="V15637" s="334">
        <v>0.1</v>
      </c>
      <c r="W15637" s="334">
        <v>0</v>
      </c>
      <c r="X15637" s="334">
        <v>0.2</v>
      </c>
      <c r="Y15637" s="334">
        <v>0.2</v>
      </c>
      <c r="Z15637" s="334">
        <v>0.2</v>
      </c>
      <c r="AA15637" s="334">
        <v>0.2</v>
      </c>
      <c r="AB15637" s="334">
        <v>0.2</v>
      </c>
      <c r="AD15637" s="334">
        <v>4.2</v>
      </c>
      <c r="AE15637" s="334">
        <f t="shared" si="2447"/>
        <v>4.2</v>
      </c>
      <c r="AF15637" s="334">
        <f t="shared" si="2448"/>
        <v>4.200000000000002</v>
      </c>
      <c r="AG15637" s="340">
        <f t="shared" si="2449"/>
        <v>1.7763568394002505E-15</v>
      </c>
      <c r="AI15637" s="340">
        <f t="shared" si="2451"/>
        <v>0</v>
      </c>
      <c r="AJ15637" s="340">
        <f t="shared" si="2451"/>
        <v>0</v>
      </c>
      <c r="AK15637" s="340">
        <f t="shared" si="2451"/>
        <v>0</v>
      </c>
      <c r="AL15637" s="340">
        <f t="shared" si="2451"/>
        <v>0</v>
      </c>
      <c r="AM15637" s="340">
        <f t="shared" si="2451"/>
        <v>0</v>
      </c>
    </row>
    <row r="15638" spans="1:39" x14ac:dyDescent="0.35">
      <c r="A15638" s="337">
        <v>37551</v>
      </c>
      <c r="B15638" s="338">
        <f t="shared" si="2444"/>
        <v>2002</v>
      </c>
      <c r="C15638" s="338">
        <f t="shared" si="2445"/>
        <v>10</v>
      </c>
      <c r="D15638" s="338">
        <f t="shared" si="2446"/>
        <v>22</v>
      </c>
      <c r="E15638" s="334">
        <v>0</v>
      </c>
      <c r="F15638" s="334">
        <v>0</v>
      </c>
      <c r="G15638" s="334">
        <v>0</v>
      </c>
      <c r="H15638" s="334">
        <v>0</v>
      </c>
      <c r="I15638" s="334">
        <v>0</v>
      </c>
      <c r="J15638" s="334">
        <v>0</v>
      </c>
      <c r="K15638" s="334">
        <v>0</v>
      </c>
      <c r="L15638" s="334">
        <v>0</v>
      </c>
      <c r="M15638" s="334">
        <v>0</v>
      </c>
      <c r="N15638" s="334">
        <v>0</v>
      </c>
      <c r="O15638" s="334">
        <v>0</v>
      </c>
      <c r="P15638" s="334">
        <v>0</v>
      </c>
      <c r="Q15638" s="334">
        <v>0</v>
      </c>
      <c r="R15638" s="334">
        <v>0</v>
      </c>
      <c r="S15638" s="334">
        <v>0</v>
      </c>
      <c r="T15638" s="334">
        <v>0</v>
      </c>
      <c r="U15638" s="334">
        <v>0</v>
      </c>
      <c r="V15638" s="334">
        <v>0</v>
      </c>
      <c r="W15638" s="334">
        <v>0</v>
      </c>
      <c r="X15638" s="334">
        <v>0</v>
      </c>
      <c r="Y15638" s="334">
        <v>0</v>
      </c>
      <c r="Z15638" s="334">
        <v>0</v>
      </c>
      <c r="AA15638" s="334">
        <v>0</v>
      </c>
      <c r="AB15638" s="334">
        <v>0</v>
      </c>
      <c r="AD15638" s="334">
        <v>0</v>
      </c>
      <c r="AE15638" s="334">
        <f t="shared" si="2447"/>
        <v>0</v>
      </c>
      <c r="AF15638" s="334">
        <f t="shared" si="2448"/>
        <v>0</v>
      </c>
      <c r="AG15638" s="340">
        <f t="shared" si="2449"/>
        <v>0</v>
      </c>
      <c r="AI15638" s="340">
        <f t="shared" si="2451"/>
        <v>0</v>
      </c>
      <c r="AJ15638" s="340">
        <f t="shared" si="2451"/>
        <v>0</v>
      </c>
      <c r="AK15638" s="340">
        <f t="shared" si="2451"/>
        <v>0</v>
      </c>
      <c r="AL15638" s="340">
        <f t="shared" si="2451"/>
        <v>0</v>
      </c>
      <c r="AM15638" s="340">
        <f t="shared" si="2451"/>
        <v>0</v>
      </c>
    </row>
    <row r="15639" spans="1:39" x14ac:dyDescent="0.35">
      <c r="A15639" s="337">
        <v>37552</v>
      </c>
      <c r="B15639" s="338">
        <f t="shared" si="2444"/>
        <v>2002</v>
      </c>
      <c r="C15639" s="338">
        <f t="shared" si="2445"/>
        <v>10</v>
      </c>
      <c r="D15639" s="338">
        <f t="shared" si="2446"/>
        <v>23</v>
      </c>
      <c r="E15639" s="334">
        <v>0</v>
      </c>
      <c r="F15639" s="334">
        <v>0</v>
      </c>
      <c r="G15639" s="334">
        <v>0</v>
      </c>
      <c r="H15639" s="334">
        <v>0</v>
      </c>
      <c r="I15639" s="334">
        <v>0</v>
      </c>
      <c r="J15639" s="334">
        <v>0</v>
      </c>
      <c r="K15639" s="334">
        <v>0</v>
      </c>
      <c r="L15639" s="334">
        <v>0</v>
      </c>
      <c r="M15639" s="334">
        <v>0</v>
      </c>
      <c r="N15639" s="334">
        <v>0</v>
      </c>
      <c r="O15639" s="334">
        <v>0</v>
      </c>
      <c r="P15639" s="334">
        <v>0</v>
      </c>
      <c r="Q15639" s="334">
        <v>0</v>
      </c>
      <c r="R15639" s="334">
        <v>0</v>
      </c>
      <c r="S15639" s="334">
        <v>0</v>
      </c>
      <c r="T15639" s="334">
        <v>0</v>
      </c>
      <c r="U15639" s="334">
        <v>0</v>
      </c>
      <c r="V15639" s="334">
        <v>0</v>
      </c>
      <c r="W15639" s="334">
        <v>0</v>
      </c>
      <c r="X15639" s="334">
        <v>0</v>
      </c>
      <c r="Y15639" s="334">
        <v>0</v>
      </c>
      <c r="Z15639" s="334">
        <v>0</v>
      </c>
      <c r="AA15639" s="334">
        <v>0</v>
      </c>
      <c r="AB15639" s="334">
        <v>0</v>
      </c>
      <c r="AD15639" s="334">
        <v>0</v>
      </c>
      <c r="AE15639" s="334">
        <f t="shared" si="2447"/>
        <v>0</v>
      </c>
      <c r="AF15639" s="334">
        <f t="shared" si="2448"/>
        <v>0</v>
      </c>
      <c r="AG15639" s="340">
        <f t="shared" si="2449"/>
        <v>0</v>
      </c>
      <c r="AI15639" s="340">
        <f t="shared" si="2451"/>
        <v>0</v>
      </c>
      <c r="AJ15639" s="340">
        <f t="shared" si="2451"/>
        <v>0</v>
      </c>
      <c r="AK15639" s="340">
        <f t="shared" si="2451"/>
        <v>0</v>
      </c>
      <c r="AL15639" s="340">
        <f t="shared" si="2451"/>
        <v>0</v>
      </c>
      <c r="AM15639" s="340">
        <f t="shared" si="2451"/>
        <v>0</v>
      </c>
    </row>
    <row r="15640" spans="1:39" x14ac:dyDescent="0.35">
      <c r="A15640" s="337">
        <v>37553</v>
      </c>
      <c r="B15640" s="338">
        <f t="shared" si="2444"/>
        <v>2002</v>
      </c>
      <c r="C15640" s="338">
        <f t="shared" si="2445"/>
        <v>10</v>
      </c>
      <c r="D15640" s="338">
        <f t="shared" si="2446"/>
        <v>24</v>
      </c>
      <c r="E15640" s="334">
        <v>0</v>
      </c>
      <c r="F15640" s="334">
        <v>0</v>
      </c>
      <c r="G15640" s="334">
        <v>0</v>
      </c>
      <c r="H15640" s="334">
        <v>0</v>
      </c>
      <c r="I15640" s="334">
        <v>0</v>
      </c>
      <c r="J15640" s="334">
        <v>0</v>
      </c>
      <c r="K15640" s="334">
        <v>0</v>
      </c>
      <c r="L15640" s="334">
        <v>0</v>
      </c>
      <c r="M15640" s="334">
        <v>0</v>
      </c>
      <c r="N15640" s="334">
        <v>0</v>
      </c>
      <c r="O15640" s="334">
        <v>0</v>
      </c>
      <c r="P15640" s="334">
        <v>0</v>
      </c>
      <c r="Q15640" s="334">
        <v>0</v>
      </c>
      <c r="R15640" s="334">
        <v>0</v>
      </c>
      <c r="S15640" s="334">
        <v>0</v>
      </c>
      <c r="T15640" s="334">
        <v>0</v>
      </c>
      <c r="U15640" s="334">
        <v>0</v>
      </c>
      <c r="V15640" s="334">
        <v>0</v>
      </c>
      <c r="W15640" s="334">
        <v>0</v>
      </c>
      <c r="X15640" s="334">
        <v>0</v>
      </c>
      <c r="Y15640" s="334">
        <v>0</v>
      </c>
      <c r="Z15640" s="334">
        <v>0</v>
      </c>
      <c r="AA15640" s="334">
        <v>0</v>
      </c>
      <c r="AB15640" s="334">
        <v>0</v>
      </c>
      <c r="AD15640" s="334">
        <v>0</v>
      </c>
      <c r="AE15640" s="334">
        <f t="shared" si="2447"/>
        <v>0</v>
      </c>
      <c r="AF15640" s="334">
        <f t="shared" si="2448"/>
        <v>0</v>
      </c>
      <c r="AG15640" s="340">
        <f t="shared" si="2449"/>
        <v>0</v>
      </c>
      <c r="AI15640" s="340">
        <f t="shared" si="2451"/>
        <v>0</v>
      </c>
      <c r="AJ15640" s="340">
        <f t="shared" si="2451"/>
        <v>0</v>
      </c>
      <c r="AK15640" s="340">
        <f t="shared" si="2451"/>
        <v>0</v>
      </c>
      <c r="AL15640" s="340">
        <f t="shared" si="2451"/>
        <v>0</v>
      </c>
      <c r="AM15640" s="340">
        <f t="shared" si="2451"/>
        <v>0</v>
      </c>
    </row>
    <row r="15641" spans="1:39" x14ac:dyDescent="0.35">
      <c r="A15641" s="337">
        <v>37554</v>
      </c>
      <c r="B15641" s="338">
        <f t="shared" si="2444"/>
        <v>2002</v>
      </c>
      <c r="C15641" s="338">
        <f t="shared" si="2445"/>
        <v>10</v>
      </c>
      <c r="D15641" s="338">
        <f t="shared" si="2446"/>
        <v>25</v>
      </c>
      <c r="E15641" s="334">
        <v>0</v>
      </c>
      <c r="F15641" s="334">
        <v>0</v>
      </c>
      <c r="G15641" s="334">
        <v>0</v>
      </c>
      <c r="H15641" s="334">
        <v>0</v>
      </c>
      <c r="I15641" s="334">
        <v>0</v>
      </c>
      <c r="J15641" s="334">
        <v>0</v>
      </c>
      <c r="K15641" s="334">
        <v>0</v>
      </c>
      <c r="L15641" s="334">
        <v>0</v>
      </c>
      <c r="M15641" s="334">
        <v>0</v>
      </c>
      <c r="N15641" s="334">
        <v>0</v>
      </c>
      <c r="O15641" s="334">
        <v>0</v>
      </c>
      <c r="P15641" s="334">
        <v>0</v>
      </c>
      <c r="Q15641" s="334">
        <v>0</v>
      </c>
      <c r="R15641" s="334">
        <v>0</v>
      </c>
      <c r="S15641" s="334">
        <v>0</v>
      </c>
      <c r="T15641" s="334">
        <v>0</v>
      </c>
      <c r="U15641" s="334">
        <v>0</v>
      </c>
      <c r="V15641" s="334">
        <v>0</v>
      </c>
      <c r="W15641" s="334">
        <v>0.1</v>
      </c>
      <c r="X15641" s="334">
        <v>0.2</v>
      </c>
      <c r="Y15641" s="334">
        <v>0.1</v>
      </c>
      <c r="Z15641" s="334">
        <v>0.1</v>
      </c>
      <c r="AA15641" s="334">
        <v>0.2</v>
      </c>
      <c r="AB15641" s="334">
        <v>0.1</v>
      </c>
      <c r="AD15641" s="334">
        <v>0.8</v>
      </c>
      <c r="AE15641" s="334">
        <f t="shared" si="2447"/>
        <v>0.8</v>
      </c>
      <c r="AF15641" s="334">
        <f t="shared" si="2448"/>
        <v>0.79999999999999993</v>
      </c>
      <c r="AG15641" s="340">
        <f t="shared" si="2449"/>
        <v>1.1102230246251565E-16</v>
      </c>
      <c r="AI15641" s="340">
        <f t="shared" si="2451"/>
        <v>0</v>
      </c>
      <c r="AJ15641" s="340">
        <f t="shared" si="2451"/>
        <v>0</v>
      </c>
      <c r="AK15641" s="340">
        <f t="shared" si="2451"/>
        <v>0</v>
      </c>
      <c r="AL15641" s="340">
        <f t="shared" si="2451"/>
        <v>0</v>
      </c>
      <c r="AM15641" s="340">
        <f t="shared" si="2451"/>
        <v>0</v>
      </c>
    </row>
    <row r="15642" spans="1:39" x14ac:dyDescent="0.35">
      <c r="A15642" s="337">
        <v>37555</v>
      </c>
      <c r="B15642" s="338">
        <f t="shared" si="2444"/>
        <v>2002</v>
      </c>
      <c r="C15642" s="338">
        <f t="shared" si="2445"/>
        <v>10</v>
      </c>
      <c r="D15642" s="338">
        <f t="shared" si="2446"/>
        <v>26</v>
      </c>
      <c r="E15642" s="334">
        <v>0.1</v>
      </c>
      <c r="F15642" s="334">
        <v>0</v>
      </c>
      <c r="G15642" s="334">
        <v>0.1</v>
      </c>
      <c r="H15642" s="334">
        <v>0</v>
      </c>
      <c r="I15642" s="334">
        <v>0.1</v>
      </c>
      <c r="J15642" s="334">
        <v>0</v>
      </c>
      <c r="K15642" s="334">
        <v>0.1</v>
      </c>
      <c r="L15642" s="334">
        <v>0</v>
      </c>
      <c r="M15642" s="334">
        <v>0.1</v>
      </c>
      <c r="N15642" s="334">
        <v>0</v>
      </c>
      <c r="O15642" s="334">
        <v>0.1</v>
      </c>
      <c r="P15642" s="334">
        <v>0.1</v>
      </c>
      <c r="Q15642" s="334">
        <v>0</v>
      </c>
      <c r="R15642" s="334">
        <v>0</v>
      </c>
      <c r="S15642" s="334">
        <v>0</v>
      </c>
      <c r="T15642" s="334">
        <v>0.1</v>
      </c>
      <c r="U15642" s="334">
        <v>0</v>
      </c>
      <c r="V15642" s="334">
        <v>0.1</v>
      </c>
      <c r="W15642" s="334">
        <v>0</v>
      </c>
      <c r="X15642" s="334">
        <v>0.1</v>
      </c>
      <c r="Y15642" s="334">
        <v>0</v>
      </c>
      <c r="Z15642" s="334">
        <v>0.1</v>
      </c>
      <c r="AA15642" s="334">
        <v>0</v>
      </c>
      <c r="AB15642" s="334">
        <v>0.1</v>
      </c>
      <c r="AD15642" s="334">
        <v>1.2</v>
      </c>
      <c r="AE15642" s="334">
        <f t="shared" si="2447"/>
        <v>1.2</v>
      </c>
      <c r="AF15642" s="334">
        <f t="shared" si="2448"/>
        <v>1.2</v>
      </c>
      <c r="AG15642" s="340">
        <f t="shared" si="2449"/>
        <v>0</v>
      </c>
      <c r="AI15642" s="340">
        <f t="shared" si="2451"/>
        <v>0</v>
      </c>
      <c r="AJ15642" s="340">
        <f t="shared" si="2451"/>
        <v>0</v>
      </c>
      <c r="AK15642" s="340">
        <f t="shared" si="2451"/>
        <v>0</v>
      </c>
      <c r="AL15642" s="340">
        <f t="shared" si="2451"/>
        <v>0</v>
      </c>
      <c r="AM15642" s="340">
        <f t="shared" si="2451"/>
        <v>0</v>
      </c>
    </row>
    <row r="15643" spans="1:39" x14ac:dyDescent="0.35">
      <c r="A15643" s="337">
        <v>37556</v>
      </c>
      <c r="B15643" s="338">
        <f t="shared" si="2444"/>
        <v>2002</v>
      </c>
      <c r="C15643" s="338">
        <f t="shared" si="2445"/>
        <v>10</v>
      </c>
      <c r="D15643" s="338">
        <f t="shared" si="2446"/>
        <v>27</v>
      </c>
      <c r="E15643" s="334">
        <v>0</v>
      </c>
      <c r="F15643" s="334">
        <v>0</v>
      </c>
      <c r="G15643" s="334">
        <v>0</v>
      </c>
      <c r="H15643" s="334">
        <v>0</v>
      </c>
      <c r="I15643" s="334">
        <v>0</v>
      </c>
      <c r="J15643" s="334">
        <v>0</v>
      </c>
      <c r="K15643" s="334">
        <v>0</v>
      </c>
      <c r="L15643" s="334">
        <v>0</v>
      </c>
      <c r="M15643" s="334">
        <v>0</v>
      </c>
      <c r="N15643" s="334">
        <v>0</v>
      </c>
      <c r="O15643" s="334">
        <v>0</v>
      </c>
      <c r="P15643" s="334">
        <v>0</v>
      </c>
      <c r="Q15643" s="334">
        <v>0</v>
      </c>
      <c r="R15643" s="334">
        <v>0</v>
      </c>
      <c r="S15643" s="334">
        <v>0</v>
      </c>
      <c r="T15643" s="334">
        <v>0</v>
      </c>
      <c r="U15643" s="334">
        <v>0</v>
      </c>
      <c r="V15643" s="334">
        <v>0</v>
      </c>
      <c r="W15643" s="334">
        <v>0</v>
      </c>
      <c r="X15643" s="334">
        <v>0</v>
      </c>
      <c r="Y15643" s="334">
        <v>0</v>
      </c>
      <c r="Z15643" s="334">
        <v>0</v>
      </c>
      <c r="AA15643" s="334">
        <v>0</v>
      </c>
      <c r="AB15643" s="334">
        <v>0</v>
      </c>
      <c r="AD15643" s="334">
        <v>0</v>
      </c>
      <c r="AE15643" s="334">
        <f t="shared" si="2447"/>
        <v>0</v>
      </c>
      <c r="AF15643" s="334">
        <f t="shared" si="2448"/>
        <v>0</v>
      </c>
      <c r="AG15643" s="340">
        <f t="shared" si="2449"/>
        <v>0</v>
      </c>
      <c r="AI15643" s="340">
        <f t="shared" si="2451"/>
        <v>0</v>
      </c>
      <c r="AJ15643" s="340">
        <f t="shared" si="2451"/>
        <v>0</v>
      </c>
      <c r="AK15643" s="340">
        <f t="shared" si="2451"/>
        <v>0</v>
      </c>
      <c r="AL15643" s="340">
        <f t="shared" si="2451"/>
        <v>0</v>
      </c>
      <c r="AM15643" s="340">
        <f t="shared" si="2451"/>
        <v>0</v>
      </c>
    </row>
    <row r="15644" spans="1:39" x14ac:dyDescent="0.35">
      <c r="A15644" s="337">
        <v>37557</v>
      </c>
      <c r="B15644" s="338">
        <f t="shared" si="2444"/>
        <v>2002</v>
      </c>
      <c r="C15644" s="338">
        <f t="shared" si="2445"/>
        <v>10</v>
      </c>
      <c r="D15644" s="338">
        <f t="shared" si="2446"/>
        <v>28</v>
      </c>
      <c r="E15644" s="334">
        <v>0.2</v>
      </c>
      <c r="F15644" s="334">
        <v>0.3</v>
      </c>
      <c r="G15644" s="334">
        <v>0.2</v>
      </c>
      <c r="H15644" s="334">
        <v>0.3</v>
      </c>
      <c r="I15644" s="334">
        <v>0.2</v>
      </c>
      <c r="J15644" s="334">
        <v>0.2</v>
      </c>
      <c r="K15644" s="334">
        <v>0.3</v>
      </c>
      <c r="L15644" s="334">
        <v>0.2</v>
      </c>
      <c r="M15644" s="334">
        <v>0.2</v>
      </c>
      <c r="N15644" s="334">
        <v>0.3</v>
      </c>
      <c r="O15644" s="334">
        <v>0.2</v>
      </c>
      <c r="P15644" s="334">
        <v>0.3</v>
      </c>
      <c r="Q15644" s="334">
        <v>0.2</v>
      </c>
      <c r="R15644" s="334">
        <v>0.2</v>
      </c>
      <c r="S15644" s="334">
        <v>0.3</v>
      </c>
      <c r="T15644" s="334">
        <v>0.2</v>
      </c>
      <c r="U15644" s="334">
        <v>0.2</v>
      </c>
      <c r="V15644" s="334">
        <v>0.3</v>
      </c>
      <c r="W15644" s="334">
        <v>0</v>
      </c>
      <c r="X15644" s="334">
        <v>0.2</v>
      </c>
      <c r="Y15644" s="334">
        <v>0.3</v>
      </c>
      <c r="Z15644" s="334">
        <v>0.2</v>
      </c>
      <c r="AA15644" s="334">
        <v>0</v>
      </c>
      <c r="AB15644" s="334">
        <v>0</v>
      </c>
      <c r="AD15644" s="334">
        <v>5</v>
      </c>
      <c r="AE15644" s="334">
        <f t="shared" si="2447"/>
        <v>5</v>
      </c>
      <c r="AF15644" s="334">
        <f t="shared" si="2448"/>
        <v>5</v>
      </c>
      <c r="AG15644" s="340">
        <f t="shared" si="2449"/>
        <v>0</v>
      </c>
      <c r="AI15644" s="340">
        <f t="shared" si="2451"/>
        <v>0</v>
      </c>
      <c r="AJ15644" s="340">
        <f t="shared" si="2451"/>
        <v>0</v>
      </c>
      <c r="AK15644" s="340">
        <f t="shared" si="2451"/>
        <v>0</v>
      </c>
      <c r="AL15644" s="340">
        <f t="shared" si="2451"/>
        <v>0</v>
      </c>
      <c r="AM15644" s="340">
        <f t="shared" si="2451"/>
        <v>0</v>
      </c>
    </row>
    <row r="15645" spans="1:39" x14ac:dyDescent="0.35">
      <c r="A15645" s="337">
        <v>37558</v>
      </c>
      <c r="B15645" s="338">
        <f t="shared" si="2444"/>
        <v>2002</v>
      </c>
      <c r="C15645" s="338">
        <f t="shared" si="2445"/>
        <v>10</v>
      </c>
      <c r="D15645" s="338">
        <f t="shared" si="2446"/>
        <v>29</v>
      </c>
      <c r="E15645" s="334">
        <v>0</v>
      </c>
      <c r="F15645" s="334">
        <v>0</v>
      </c>
      <c r="G15645" s="334">
        <v>0</v>
      </c>
      <c r="H15645" s="334">
        <v>0</v>
      </c>
      <c r="I15645" s="334">
        <v>0</v>
      </c>
      <c r="J15645" s="334">
        <v>0</v>
      </c>
      <c r="K15645" s="334">
        <v>0</v>
      </c>
      <c r="L15645" s="334">
        <v>0</v>
      </c>
      <c r="M15645" s="334">
        <v>0</v>
      </c>
      <c r="N15645" s="334">
        <v>0</v>
      </c>
      <c r="O15645" s="334">
        <v>0</v>
      </c>
      <c r="P15645" s="334">
        <v>0</v>
      </c>
      <c r="Q15645" s="334">
        <v>0</v>
      </c>
      <c r="R15645" s="334">
        <v>0</v>
      </c>
      <c r="S15645" s="334">
        <v>0</v>
      </c>
      <c r="T15645" s="334">
        <v>0</v>
      </c>
      <c r="U15645" s="334">
        <v>0</v>
      </c>
      <c r="V15645" s="334">
        <v>0</v>
      </c>
      <c r="W15645" s="334">
        <v>0</v>
      </c>
      <c r="X15645" s="334">
        <v>0</v>
      </c>
      <c r="Y15645" s="334">
        <v>0</v>
      </c>
      <c r="Z15645" s="334">
        <v>0</v>
      </c>
      <c r="AA15645" s="334">
        <v>0</v>
      </c>
      <c r="AB15645" s="334">
        <v>0</v>
      </c>
      <c r="AD15645" s="334">
        <v>0</v>
      </c>
      <c r="AE15645" s="334">
        <f t="shared" si="2447"/>
        <v>0</v>
      </c>
      <c r="AF15645" s="334">
        <f t="shared" si="2448"/>
        <v>0</v>
      </c>
      <c r="AG15645" s="340">
        <f t="shared" si="2449"/>
        <v>0</v>
      </c>
      <c r="AI15645" s="340">
        <f t="shared" si="2451"/>
        <v>0</v>
      </c>
      <c r="AJ15645" s="340">
        <f t="shared" si="2451"/>
        <v>0</v>
      </c>
      <c r="AK15645" s="340">
        <f t="shared" si="2451"/>
        <v>0</v>
      </c>
      <c r="AL15645" s="340">
        <f t="shared" si="2451"/>
        <v>0</v>
      </c>
      <c r="AM15645" s="340">
        <f t="shared" si="2451"/>
        <v>0</v>
      </c>
    </row>
    <row r="15646" spans="1:39" x14ac:dyDescent="0.35">
      <c r="A15646" s="337">
        <v>37559</v>
      </c>
      <c r="B15646" s="338">
        <f t="shared" si="2444"/>
        <v>2002</v>
      </c>
      <c r="C15646" s="338">
        <f t="shared" si="2445"/>
        <v>10</v>
      </c>
      <c r="D15646" s="338">
        <f t="shared" si="2446"/>
        <v>30</v>
      </c>
      <c r="E15646" s="334">
        <v>0</v>
      </c>
      <c r="F15646" s="334">
        <v>0</v>
      </c>
      <c r="G15646" s="334">
        <v>0</v>
      </c>
      <c r="H15646" s="334">
        <v>0</v>
      </c>
      <c r="I15646" s="334">
        <v>0</v>
      </c>
      <c r="J15646" s="334">
        <v>0</v>
      </c>
      <c r="K15646" s="334">
        <v>0</v>
      </c>
      <c r="L15646" s="334">
        <v>0</v>
      </c>
      <c r="M15646" s="334">
        <v>0</v>
      </c>
      <c r="N15646" s="334">
        <v>0</v>
      </c>
      <c r="O15646" s="334">
        <v>0</v>
      </c>
      <c r="P15646" s="334">
        <v>0</v>
      </c>
      <c r="Q15646" s="334">
        <v>0</v>
      </c>
      <c r="R15646" s="334">
        <v>0</v>
      </c>
      <c r="S15646" s="334">
        <v>0</v>
      </c>
      <c r="T15646" s="334">
        <v>0</v>
      </c>
      <c r="U15646" s="334">
        <v>0</v>
      </c>
      <c r="V15646" s="334">
        <v>0</v>
      </c>
      <c r="W15646" s="334">
        <v>0</v>
      </c>
      <c r="X15646" s="334">
        <v>0</v>
      </c>
      <c r="Y15646" s="334">
        <v>0</v>
      </c>
      <c r="Z15646" s="334">
        <v>0</v>
      </c>
      <c r="AA15646" s="334">
        <v>0</v>
      </c>
      <c r="AB15646" s="334">
        <v>0</v>
      </c>
      <c r="AD15646" s="334">
        <v>0</v>
      </c>
      <c r="AE15646" s="334">
        <f t="shared" si="2447"/>
        <v>0</v>
      </c>
      <c r="AF15646" s="334">
        <f t="shared" si="2448"/>
        <v>0</v>
      </c>
      <c r="AG15646" s="340">
        <f t="shared" si="2449"/>
        <v>0</v>
      </c>
      <c r="AI15646" s="340">
        <f t="shared" si="2451"/>
        <v>0</v>
      </c>
      <c r="AJ15646" s="340">
        <f t="shared" si="2451"/>
        <v>0</v>
      </c>
      <c r="AK15646" s="340">
        <f t="shared" si="2451"/>
        <v>0</v>
      </c>
      <c r="AL15646" s="340">
        <f t="shared" si="2451"/>
        <v>0</v>
      </c>
      <c r="AM15646" s="340">
        <f t="shared" si="2451"/>
        <v>0</v>
      </c>
    </row>
    <row r="15647" spans="1:39" x14ac:dyDescent="0.35">
      <c r="A15647" s="337">
        <v>37560</v>
      </c>
      <c r="B15647" s="338">
        <f t="shared" si="2444"/>
        <v>2002</v>
      </c>
      <c r="C15647" s="338">
        <f t="shared" si="2445"/>
        <v>10</v>
      </c>
      <c r="D15647" s="338">
        <f t="shared" si="2446"/>
        <v>31</v>
      </c>
      <c r="E15647" s="334">
        <v>0</v>
      </c>
      <c r="F15647" s="334">
        <v>0</v>
      </c>
      <c r="G15647" s="334">
        <v>0</v>
      </c>
      <c r="H15647" s="334">
        <v>0</v>
      </c>
      <c r="I15647" s="334">
        <v>0</v>
      </c>
      <c r="J15647" s="334">
        <v>0</v>
      </c>
      <c r="K15647" s="334">
        <v>0</v>
      </c>
      <c r="L15647" s="334">
        <v>0</v>
      </c>
      <c r="M15647" s="334">
        <v>0</v>
      </c>
      <c r="N15647" s="334">
        <v>0</v>
      </c>
      <c r="O15647" s="334">
        <v>0</v>
      </c>
      <c r="P15647" s="334">
        <v>0</v>
      </c>
      <c r="Q15647" s="334">
        <v>0</v>
      </c>
      <c r="R15647" s="334">
        <v>0</v>
      </c>
      <c r="S15647" s="334">
        <v>0</v>
      </c>
      <c r="T15647" s="334">
        <v>0</v>
      </c>
      <c r="U15647" s="334">
        <v>0</v>
      </c>
      <c r="V15647" s="334">
        <v>0</v>
      </c>
      <c r="W15647" s="334">
        <v>0</v>
      </c>
      <c r="X15647" s="334">
        <v>0</v>
      </c>
      <c r="Y15647" s="334">
        <v>0</v>
      </c>
      <c r="Z15647" s="334">
        <v>0</v>
      </c>
      <c r="AA15647" s="334">
        <v>0</v>
      </c>
      <c r="AB15647" s="334">
        <v>0</v>
      </c>
      <c r="AD15647" s="334">
        <v>0</v>
      </c>
      <c r="AE15647" s="334">
        <f t="shared" si="2447"/>
        <v>0</v>
      </c>
      <c r="AF15647" s="334">
        <f t="shared" si="2448"/>
        <v>0</v>
      </c>
      <c r="AG15647" s="340">
        <f t="shared" si="2449"/>
        <v>0</v>
      </c>
      <c r="AI15647" s="340">
        <f t="shared" si="2451"/>
        <v>0</v>
      </c>
      <c r="AJ15647" s="340">
        <f t="shared" si="2451"/>
        <v>0</v>
      </c>
      <c r="AK15647" s="340">
        <f t="shared" si="2451"/>
        <v>0</v>
      </c>
      <c r="AL15647" s="340">
        <f t="shared" si="2451"/>
        <v>0</v>
      </c>
      <c r="AM15647" s="340">
        <f t="shared" si="2451"/>
        <v>0</v>
      </c>
    </row>
    <row r="15648" spans="1:39" x14ac:dyDescent="0.35">
      <c r="A15648" s="337">
        <v>37561</v>
      </c>
      <c r="B15648" s="338">
        <f t="shared" si="2444"/>
        <v>2002</v>
      </c>
      <c r="C15648" s="338">
        <f t="shared" si="2445"/>
        <v>11</v>
      </c>
      <c r="D15648" s="338">
        <f t="shared" si="2446"/>
        <v>1</v>
      </c>
      <c r="E15648" s="334">
        <v>0</v>
      </c>
      <c r="F15648" s="334">
        <v>0</v>
      </c>
      <c r="G15648" s="334">
        <v>0</v>
      </c>
      <c r="H15648" s="334">
        <v>0</v>
      </c>
      <c r="I15648" s="334">
        <v>0</v>
      </c>
      <c r="J15648" s="334">
        <v>0</v>
      </c>
      <c r="K15648" s="334">
        <v>0</v>
      </c>
      <c r="L15648" s="334">
        <v>0</v>
      </c>
      <c r="M15648" s="334">
        <v>0</v>
      </c>
      <c r="N15648" s="334">
        <v>0</v>
      </c>
      <c r="O15648" s="334">
        <v>0</v>
      </c>
      <c r="P15648" s="334">
        <v>0</v>
      </c>
      <c r="Q15648" s="334">
        <v>0</v>
      </c>
      <c r="R15648" s="334">
        <v>0</v>
      </c>
      <c r="S15648" s="334">
        <v>0</v>
      </c>
      <c r="T15648" s="334">
        <v>0</v>
      </c>
      <c r="U15648" s="334">
        <v>0</v>
      </c>
      <c r="V15648" s="334">
        <v>0</v>
      </c>
      <c r="W15648" s="334">
        <v>0</v>
      </c>
      <c r="X15648" s="334">
        <v>0</v>
      </c>
      <c r="Y15648" s="334">
        <v>0</v>
      </c>
      <c r="Z15648" s="334">
        <v>0</v>
      </c>
      <c r="AA15648" s="334">
        <v>0</v>
      </c>
      <c r="AB15648" s="334">
        <v>0</v>
      </c>
      <c r="AD15648" s="334">
        <v>0</v>
      </c>
      <c r="AE15648" s="334">
        <f t="shared" si="2447"/>
        <v>0</v>
      </c>
      <c r="AF15648" s="334">
        <f t="shared" si="2448"/>
        <v>0</v>
      </c>
      <c r="AG15648" s="340">
        <f t="shared" si="2449"/>
        <v>0</v>
      </c>
      <c r="AI15648" s="340">
        <f t="shared" si="2451"/>
        <v>0</v>
      </c>
      <c r="AJ15648" s="340">
        <f t="shared" si="2451"/>
        <v>0</v>
      </c>
      <c r="AK15648" s="340">
        <f t="shared" si="2451"/>
        <v>0</v>
      </c>
      <c r="AL15648" s="340">
        <f t="shared" si="2451"/>
        <v>0</v>
      </c>
      <c r="AM15648" s="340">
        <f t="shared" si="2451"/>
        <v>0</v>
      </c>
    </row>
    <row r="15649" spans="1:39" x14ac:dyDescent="0.35">
      <c r="A15649" s="337">
        <v>37562</v>
      </c>
      <c r="B15649" s="338">
        <f t="shared" si="2444"/>
        <v>2002</v>
      </c>
      <c r="C15649" s="338">
        <f t="shared" si="2445"/>
        <v>11</v>
      </c>
      <c r="D15649" s="338">
        <f t="shared" si="2446"/>
        <v>2</v>
      </c>
      <c r="E15649" s="334">
        <v>0</v>
      </c>
      <c r="F15649" s="334">
        <v>0</v>
      </c>
      <c r="G15649" s="334">
        <v>0</v>
      </c>
      <c r="H15649" s="334">
        <v>0</v>
      </c>
      <c r="I15649" s="334">
        <v>0</v>
      </c>
      <c r="J15649" s="334">
        <v>0</v>
      </c>
      <c r="K15649" s="334">
        <v>0</v>
      </c>
      <c r="L15649" s="334">
        <v>0</v>
      </c>
      <c r="M15649" s="334">
        <v>0</v>
      </c>
      <c r="N15649" s="334">
        <v>0</v>
      </c>
      <c r="O15649" s="334">
        <v>0</v>
      </c>
      <c r="P15649" s="334">
        <v>0</v>
      </c>
      <c r="Q15649" s="334">
        <v>0</v>
      </c>
      <c r="R15649" s="334">
        <v>0</v>
      </c>
      <c r="S15649" s="334">
        <v>0</v>
      </c>
      <c r="T15649" s="334">
        <v>0</v>
      </c>
      <c r="U15649" s="334">
        <v>0</v>
      </c>
      <c r="V15649" s="334">
        <v>0</v>
      </c>
      <c r="W15649" s="334">
        <v>0</v>
      </c>
      <c r="X15649" s="334">
        <v>0</v>
      </c>
      <c r="Y15649" s="334">
        <v>0</v>
      </c>
      <c r="Z15649" s="334">
        <v>0</v>
      </c>
      <c r="AA15649" s="334">
        <v>0</v>
      </c>
      <c r="AB15649" s="334">
        <v>0</v>
      </c>
      <c r="AD15649" s="334">
        <v>0</v>
      </c>
      <c r="AE15649" s="334">
        <f t="shared" si="2447"/>
        <v>0</v>
      </c>
      <c r="AF15649" s="334">
        <f t="shared" si="2448"/>
        <v>0</v>
      </c>
      <c r="AG15649" s="340">
        <f t="shared" si="2449"/>
        <v>0</v>
      </c>
      <c r="AI15649" s="340">
        <f t="shared" si="2451"/>
        <v>0</v>
      </c>
      <c r="AJ15649" s="340">
        <f t="shared" si="2451"/>
        <v>0</v>
      </c>
      <c r="AK15649" s="340">
        <f t="shared" si="2451"/>
        <v>0</v>
      </c>
      <c r="AL15649" s="340">
        <f t="shared" si="2451"/>
        <v>0</v>
      </c>
      <c r="AM15649" s="340">
        <f t="shared" si="2451"/>
        <v>0</v>
      </c>
    </row>
    <row r="15650" spans="1:39" x14ac:dyDescent="0.35">
      <c r="A15650" s="337">
        <v>37563</v>
      </c>
      <c r="B15650" s="338">
        <f t="shared" si="2444"/>
        <v>2002</v>
      </c>
      <c r="C15650" s="338">
        <f t="shared" si="2445"/>
        <v>11</v>
      </c>
      <c r="D15650" s="338">
        <f t="shared" si="2446"/>
        <v>3</v>
      </c>
      <c r="E15650" s="334">
        <v>0</v>
      </c>
      <c r="F15650" s="334">
        <v>0</v>
      </c>
      <c r="G15650" s="334">
        <v>0</v>
      </c>
      <c r="H15650" s="334">
        <v>0</v>
      </c>
      <c r="I15650" s="334">
        <v>0</v>
      </c>
      <c r="J15650" s="334">
        <v>0</v>
      </c>
      <c r="K15650" s="334">
        <v>0</v>
      </c>
      <c r="L15650" s="334">
        <v>0</v>
      </c>
      <c r="M15650" s="334">
        <v>0</v>
      </c>
      <c r="N15650" s="334">
        <v>0</v>
      </c>
      <c r="O15650" s="334">
        <v>0</v>
      </c>
      <c r="P15650" s="334">
        <v>0</v>
      </c>
      <c r="Q15650" s="334">
        <v>0</v>
      </c>
      <c r="R15650" s="334">
        <v>0</v>
      </c>
      <c r="S15650" s="334">
        <v>0</v>
      </c>
      <c r="T15650" s="334">
        <v>0</v>
      </c>
      <c r="U15650" s="334">
        <v>0</v>
      </c>
      <c r="V15650" s="334">
        <v>0</v>
      </c>
      <c r="W15650" s="334">
        <v>0</v>
      </c>
      <c r="X15650" s="334">
        <v>0</v>
      </c>
      <c r="Y15650" s="334">
        <v>0</v>
      </c>
      <c r="Z15650" s="334">
        <v>0</v>
      </c>
      <c r="AA15650" s="334">
        <v>0</v>
      </c>
      <c r="AB15650" s="334">
        <v>0</v>
      </c>
      <c r="AD15650" s="334">
        <v>0</v>
      </c>
      <c r="AE15650" s="334">
        <f t="shared" si="2447"/>
        <v>0</v>
      </c>
      <c r="AF15650" s="334">
        <f t="shared" si="2448"/>
        <v>0</v>
      </c>
      <c r="AG15650" s="340">
        <f t="shared" si="2449"/>
        <v>0</v>
      </c>
      <c r="AI15650" s="340">
        <f t="shared" si="2451"/>
        <v>0</v>
      </c>
      <c r="AJ15650" s="340">
        <f t="shared" si="2451"/>
        <v>0</v>
      </c>
      <c r="AK15650" s="340">
        <f t="shared" si="2451"/>
        <v>0</v>
      </c>
      <c r="AL15650" s="340">
        <f t="shared" si="2451"/>
        <v>0</v>
      </c>
      <c r="AM15650" s="340">
        <f t="shared" si="2451"/>
        <v>0</v>
      </c>
    </row>
    <row r="15651" spans="1:39" x14ac:dyDescent="0.35">
      <c r="A15651" s="337">
        <v>37564</v>
      </c>
      <c r="B15651" s="338">
        <f t="shared" si="2444"/>
        <v>2002</v>
      </c>
      <c r="C15651" s="338">
        <f t="shared" si="2445"/>
        <v>11</v>
      </c>
      <c r="D15651" s="338">
        <f t="shared" si="2446"/>
        <v>4</v>
      </c>
      <c r="E15651" s="334">
        <v>0</v>
      </c>
      <c r="F15651" s="334">
        <v>0</v>
      </c>
      <c r="G15651" s="334">
        <v>0</v>
      </c>
      <c r="H15651" s="334">
        <v>0</v>
      </c>
      <c r="I15651" s="334">
        <v>0</v>
      </c>
      <c r="J15651" s="334">
        <v>0</v>
      </c>
      <c r="K15651" s="334">
        <v>0</v>
      </c>
      <c r="L15651" s="334">
        <v>0</v>
      </c>
      <c r="M15651" s="334">
        <v>0</v>
      </c>
      <c r="N15651" s="334">
        <v>0</v>
      </c>
      <c r="O15651" s="334">
        <v>0</v>
      </c>
      <c r="P15651" s="334">
        <v>0</v>
      </c>
      <c r="Q15651" s="334">
        <v>0</v>
      </c>
      <c r="R15651" s="334">
        <v>0</v>
      </c>
      <c r="S15651" s="334">
        <v>0</v>
      </c>
      <c r="T15651" s="334">
        <v>0</v>
      </c>
      <c r="U15651" s="334">
        <v>0</v>
      </c>
      <c r="V15651" s="334">
        <v>0</v>
      </c>
      <c r="W15651" s="334">
        <v>0</v>
      </c>
      <c r="X15651" s="334">
        <v>0</v>
      </c>
      <c r="Y15651" s="334">
        <v>0</v>
      </c>
      <c r="Z15651" s="334">
        <v>0</v>
      </c>
      <c r="AA15651" s="334">
        <v>0</v>
      </c>
      <c r="AB15651" s="334">
        <v>0</v>
      </c>
      <c r="AD15651" s="334">
        <v>0</v>
      </c>
      <c r="AE15651" s="334">
        <f t="shared" si="2447"/>
        <v>0</v>
      </c>
      <c r="AF15651" s="334">
        <f t="shared" si="2448"/>
        <v>0</v>
      </c>
      <c r="AG15651" s="340">
        <f t="shared" si="2449"/>
        <v>0</v>
      </c>
      <c r="AI15651" s="340">
        <f t="shared" si="2451"/>
        <v>0</v>
      </c>
      <c r="AJ15651" s="340">
        <f t="shared" si="2451"/>
        <v>0</v>
      </c>
      <c r="AK15651" s="340">
        <f t="shared" si="2451"/>
        <v>0</v>
      </c>
      <c r="AL15651" s="340">
        <f t="shared" si="2451"/>
        <v>0</v>
      </c>
      <c r="AM15651" s="340">
        <f t="shared" si="2451"/>
        <v>0</v>
      </c>
    </row>
    <row r="15652" spans="1:39" x14ac:dyDescent="0.35">
      <c r="A15652" s="337">
        <v>37565</v>
      </c>
      <c r="B15652" s="338">
        <f t="shared" si="2444"/>
        <v>2002</v>
      </c>
      <c r="C15652" s="338">
        <f t="shared" si="2445"/>
        <v>11</v>
      </c>
      <c r="D15652" s="338">
        <f t="shared" si="2446"/>
        <v>5</v>
      </c>
      <c r="E15652" s="334">
        <v>0</v>
      </c>
      <c r="F15652" s="334">
        <v>0</v>
      </c>
      <c r="G15652" s="334">
        <v>0</v>
      </c>
      <c r="H15652" s="334">
        <v>0</v>
      </c>
      <c r="I15652" s="334">
        <v>0</v>
      </c>
      <c r="J15652" s="334">
        <v>0</v>
      </c>
      <c r="K15652" s="334">
        <v>0</v>
      </c>
      <c r="L15652" s="334">
        <v>0</v>
      </c>
      <c r="M15652" s="334">
        <v>0</v>
      </c>
      <c r="N15652" s="334">
        <v>0</v>
      </c>
      <c r="O15652" s="334">
        <v>0</v>
      </c>
      <c r="P15652" s="334">
        <v>0</v>
      </c>
      <c r="Q15652" s="334">
        <v>0</v>
      </c>
      <c r="R15652" s="334">
        <v>0</v>
      </c>
      <c r="S15652" s="334">
        <v>0</v>
      </c>
      <c r="T15652" s="334">
        <v>0</v>
      </c>
      <c r="U15652" s="334">
        <v>0</v>
      </c>
      <c r="V15652" s="334">
        <v>0</v>
      </c>
      <c r="W15652" s="334">
        <v>0</v>
      </c>
      <c r="X15652" s="334">
        <v>0</v>
      </c>
      <c r="Y15652" s="334">
        <v>0</v>
      </c>
      <c r="Z15652" s="334">
        <v>0</v>
      </c>
      <c r="AA15652" s="334">
        <v>0</v>
      </c>
      <c r="AB15652" s="334">
        <v>0</v>
      </c>
      <c r="AD15652" s="334">
        <v>0</v>
      </c>
      <c r="AE15652" s="334">
        <f t="shared" si="2447"/>
        <v>0</v>
      </c>
      <c r="AF15652" s="334">
        <f t="shared" si="2448"/>
        <v>0</v>
      </c>
      <c r="AG15652" s="340">
        <f t="shared" si="2449"/>
        <v>0</v>
      </c>
      <c r="AI15652" s="340">
        <f t="shared" ref="AI15652:AM15667" si="2452">IF($C15652=AI$1,$AF15652,0)</f>
        <v>0</v>
      </c>
      <c r="AJ15652" s="340">
        <f t="shared" si="2452"/>
        <v>0</v>
      </c>
      <c r="AK15652" s="340">
        <f t="shared" si="2452"/>
        <v>0</v>
      </c>
      <c r="AL15652" s="340">
        <f t="shared" si="2452"/>
        <v>0</v>
      </c>
      <c r="AM15652" s="340">
        <f t="shared" si="2452"/>
        <v>0</v>
      </c>
    </row>
    <row r="15653" spans="1:39" x14ac:dyDescent="0.35">
      <c r="A15653" s="337">
        <v>37566</v>
      </c>
      <c r="B15653" s="338">
        <f t="shared" si="2444"/>
        <v>2002</v>
      </c>
      <c r="C15653" s="338">
        <f t="shared" si="2445"/>
        <v>11</v>
      </c>
      <c r="D15653" s="338">
        <f t="shared" si="2446"/>
        <v>6</v>
      </c>
      <c r="E15653" s="334">
        <v>0</v>
      </c>
      <c r="F15653" s="334">
        <v>0</v>
      </c>
      <c r="G15653" s="334">
        <v>0</v>
      </c>
      <c r="H15653" s="334">
        <v>0</v>
      </c>
      <c r="I15653" s="334">
        <v>0</v>
      </c>
      <c r="J15653" s="334">
        <v>0</v>
      </c>
      <c r="K15653" s="334">
        <v>0</v>
      </c>
      <c r="L15653" s="334">
        <v>0</v>
      </c>
      <c r="M15653" s="334">
        <v>0</v>
      </c>
      <c r="N15653" s="334">
        <v>0</v>
      </c>
      <c r="O15653" s="334">
        <v>0</v>
      </c>
      <c r="P15653" s="334">
        <v>0</v>
      </c>
      <c r="Q15653" s="334">
        <v>0</v>
      </c>
      <c r="R15653" s="334">
        <v>0</v>
      </c>
      <c r="S15653" s="334">
        <v>0</v>
      </c>
      <c r="T15653" s="334">
        <v>0</v>
      </c>
      <c r="U15653" s="334">
        <v>0</v>
      </c>
      <c r="V15653" s="334">
        <v>0</v>
      </c>
      <c r="W15653" s="334">
        <v>0</v>
      </c>
      <c r="X15653" s="334">
        <v>0</v>
      </c>
      <c r="Y15653" s="334">
        <v>0</v>
      </c>
      <c r="Z15653" s="334">
        <v>0</v>
      </c>
      <c r="AA15653" s="334">
        <v>0</v>
      </c>
      <c r="AB15653" s="334">
        <v>0</v>
      </c>
      <c r="AD15653" s="334">
        <v>0</v>
      </c>
      <c r="AE15653" s="334">
        <f t="shared" si="2447"/>
        <v>0</v>
      </c>
      <c r="AF15653" s="334">
        <f t="shared" si="2448"/>
        <v>0</v>
      </c>
      <c r="AG15653" s="340">
        <f t="shared" si="2449"/>
        <v>0</v>
      </c>
      <c r="AI15653" s="340">
        <f t="shared" si="2452"/>
        <v>0</v>
      </c>
      <c r="AJ15653" s="340">
        <f t="shared" si="2452"/>
        <v>0</v>
      </c>
      <c r="AK15653" s="340">
        <f t="shared" si="2452"/>
        <v>0</v>
      </c>
      <c r="AL15653" s="340">
        <f t="shared" si="2452"/>
        <v>0</v>
      </c>
      <c r="AM15653" s="340">
        <f t="shared" si="2452"/>
        <v>0</v>
      </c>
    </row>
    <row r="15654" spans="1:39" x14ac:dyDescent="0.35">
      <c r="A15654" s="337">
        <v>37567</v>
      </c>
      <c r="B15654" s="338">
        <f t="shared" si="2444"/>
        <v>2002</v>
      </c>
      <c r="C15654" s="338">
        <f t="shared" si="2445"/>
        <v>11</v>
      </c>
      <c r="D15654" s="338">
        <f t="shared" si="2446"/>
        <v>7</v>
      </c>
      <c r="E15654" s="334">
        <v>0</v>
      </c>
      <c r="F15654" s="334">
        <v>0</v>
      </c>
      <c r="G15654" s="334">
        <v>0</v>
      </c>
      <c r="H15654" s="334">
        <v>0</v>
      </c>
      <c r="I15654" s="334">
        <v>0</v>
      </c>
      <c r="J15654" s="334">
        <v>0</v>
      </c>
      <c r="K15654" s="334">
        <v>0</v>
      </c>
      <c r="L15654" s="334">
        <v>0</v>
      </c>
      <c r="M15654" s="334">
        <v>0</v>
      </c>
      <c r="N15654" s="334">
        <v>0</v>
      </c>
      <c r="O15654" s="334">
        <v>0</v>
      </c>
      <c r="P15654" s="334">
        <v>0</v>
      </c>
      <c r="Q15654" s="334">
        <v>0</v>
      </c>
      <c r="R15654" s="334">
        <v>0</v>
      </c>
      <c r="S15654" s="334">
        <v>0</v>
      </c>
      <c r="T15654" s="334">
        <v>0</v>
      </c>
      <c r="U15654" s="334">
        <v>0</v>
      </c>
      <c r="V15654" s="334">
        <v>0</v>
      </c>
      <c r="W15654" s="334">
        <v>0</v>
      </c>
      <c r="X15654" s="334">
        <v>0</v>
      </c>
      <c r="Y15654" s="334">
        <v>0</v>
      </c>
      <c r="Z15654" s="334">
        <v>0</v>
      </c>
      <c r="AA15654" s="334">
        <v>0</v>
      </c>
      <c r="AB15654" s="334">
        <v>0</v>
      </c>
      <c r="AD15654" s="334">
        <v>0</v>
      </c>
      <c r="AE15654" s="334">
        <f t="shared" si="2447"/>
        <v>0</v>
      </c>
      <c r="AF15654" s="334">
        <f t="shared" si="2448"/>
        <v>0</v>
      </c>
      <c r="AG15654" s="340">
        <f t="shared" si="2449"/>
        <v>0</v>
      </c>
      <c r="AI15654" s="340">
        <f t="shared" si="2452"/>
        <v>0</v>
      </c>
      <c r="AJ15654" s="340">
        <f t="shared" si="2452"/>
        <v>0</v>
      </c>
      <c r="AK15654" s="340">
        <f t="shared" si="2452"/>
        <v>0</v>
      </c>
      <c r="AL15654" s="340">
        <f t="shared" si="2452"/>
        <v>0</v>
      </c>
      <c r="AM15654" s="340">
        <f t="shared" si="2452"/>
        <v>0</v>
      </c>
    </row>
    <row r="15655" spans="1:39" x14ac:dyDescent="0.35">
      <c r="A15655" s="337">
        <v>37568</v>
      </c>
      <c r="B15655" s="338">
        <f t="shared" si="2444"/>
        <v>2002</v>
      </c>
      <c r="C15655" s="338">
        <f t="shared" si="2445"/>
        <v>11</v>
      </c>
      <c r="D15655" s="338">
        <f t="shared" si="2446"/>
        <v>8</v>
      </c>
      <c r="E15655" s="334">
        <v>0</v>
      </c>
      <c r="F15655" s="334">
        <v>0</v>
      </c>
      <c r="G15655" s="334">
        <v>0</v>
      </c>
      <c r="H15655" s="334">
        <v>0</v>
      </c>
      <c r="I15655" s="334">
        <v>0</v>
      </c>
      <c r="J15655" s="334">
        <v>0</v>
      </c>
      <c r="K15655" s="334">
        <v>0</v>
      </c>
      <c r="L15655" s="334">
        <v>0</v>
      </c>
      <c r="M15655" s="334">
        <v>0</v>
      </c>
      <c r="N15655" s="334">
        <v>0</v>
      </c>
      <c r="O15655" s="334">
        <v>0.4</v>
      </c>
      <c r="P15655" s="334">
        <v>0.5</v>
      </c>
      <c r="Q15655" s="334">
        <v>0.4</v>
      </c>
      <c r="R15655" s="334">
        <v>0.4</v>
      </c>
      <c r="S15655" s="334">
        <v>0.4</v>
      </c>
      <c r="T15655" s="334">
        <v>0.5</v>
      </c>
      <c r="U15655" s="334">
        <v>0.4</v>
      </c>
      <c r="V15655" s="334">
        <v>0.4</v>
      </c>
      <c r="W15655" s="334">
        <v>0.4</v>
      </c>
      <c r="X15655" s="334">
        <v>0.5</v>
      </c>
      <c r="Y15655" s="334">
        <v>0.8</v>
      </c>
      <c r="Z15655" s="334">
        <v>0.4</v>
      </c>
      <c r="AA15655" s="334">
        <v>0.5</v>
      </c>
      <c r="AB15655" s="334">
        <v>0.4</v>
      </c>
      <c r="AD15655" s="334">
        <v>6.4</v>
      </c>
      <c r="AE15655" s="334">
        <f t="shared" si="2447"/>
        <v>6.4</v>
      </c>
      <c r="AF15655" s="334">
        <f t="shared" si="2448"/>
        <v>6.4</v>
      </c>
      <c r="AG15655" s="340">
        <f t="shared" si="2449"/>
        <v>0</v>
      </c>
      <c r="AI15655" s="340">
        <f t="shared" si="2452"/>
        <v>0</v>
      </c>
      <c r="AJ15655" s="340">
        <f t="shared" si="2452"/>
        <v>0</v>
      </c>
      <c r="AK15655" s="340">
        <f t="shared" si="2452"/>
        <v>0</v>
      </c>
      <c r="AL15655" s="340">
        <f t="shared" si="2452"/>
        <v>0</v>
      </c>
      <c r="AM15655" s="340">
        <f t="shared" si="2452"/>
        <v>0</v>
      </c>
    </row>
    <row r="15656" spans="1:39" x14ac:dyDescent="0.35">
      <c r="A15656" s="337">
        <v>37569</v>
      </c>
      <c r="B15656" s="338">
        <f t="shared" si="2444"/>
        <v>2002</v>
      </c>
      <c r="C15656" s="338">
        <f t="shared" si="2445"/>
        <v>11</v>
      </c>
      <c r="D15656" s="338">
        <f t="shared" si="2446"/>
        <v>9</v>
      </c>
      <c r="E15656" s="334">
        <v>0.2</v>
      </c>
      <c r="F15656" s="334">
        <v>0.2</v>
      </c>
      <c r="G15656" s="334">
        <v>0.2</v>
      </c>
      <c r="H15656" s="334">
        <v>0.2</v>
      </c>
      <c r="I15656" s="334">
        <v>0.1</v>
      </c>
      <c r="J15656" s="334">
        <v>0.2</v>
      </c>
      <c r="K15656" s="334">
        <v>0.2</v>
      </c>
      <c r="L15656" s="334">
        <v>0.2</v>
      </c>
      <c r="M15656" s="334">
        <v>0.2</v>
      </c>
      <c r="N15656" s="334">
        <v>0.2</v>
      </c>
      <c r="O15656" s="334">
        <v>0.2</v>
      </c>
      <c r="P15656" s="334">
        <v>0.2</v>
      </c>
      <c r="Q15656" s="334">
        <v>0.2</v>
      </c>
      <c r="R15656" s="334">
        <v>0.1</v>
      </c>
      <c r="S15656" s="334">
        <v>0.2</v>
      </c>
      <c r="T15656" s="334">
        <v>0.2</v>
      </c>
      <c r="U15656" s="334">
        <v>0.2</v>
      </c>
      <c r="V15656" s="334">
        <v>0.2</v>
      </c>
      <c r="W15656" s="334">
        <v>0</v>
      </c>
      <c r="X15656" s="334">
        <v>0</v>
      </c>
      <c r="Y15656" s="334">
        <v>0</v>
      </c>
      <c r="Z15656" s="334">
        <v>0</v>
      </c>
      <c r="AA15656" s="334">
        <v>0</v>
      </c>
      <c r="AB15656" s="334">
        <v>0</v>
      </c>
      <c r="AD15656" s="334">
        <v>3.4</v>
      </c>
      <c r="AE15656" s="334">
        <f t="shared" si="2447"/>
        <v>3.4</v>
      </c>
      <c r="AF15656" s="334">
        <f t="shared" si="2448"/>
        <v>3.4000000000000012</v>
      </c>
      <c r="AG15656" s="340">
        <f t="shared" si="2449"/>
        <v>1.3322676295501878E-15</v>
      </c>
      <c r="AI15656" s="340">
        <f t="shared" si="2452"/>
        <v>0</v>
      </c>
      <c r="AJ15656" s="340">
        <f t="shared" si="2452"/>
        <v>0</v>
      </c>
      <c r="AK15656" s="340">
        <f t="shared" si="2452"/>
        <v>0</v>
      </c>
      <c r="AL15656" s="340">
        <f t="shared" si="2452"/>
        <v>0</v>
      </c>
      <c r="AM15656" s="340">
        <f t="shared" si="2452"/>
        <v>0</v>
      </c>
    </row>
    <row r="15657" spans="1:39" x14ac:dyDescent="0.35">
      <c r="A15657" s="337">
        <v>37570</v>
      </c>
      <c r="B15657" s="338">
        <f t="shared" si="2444"/>
        <v>2002</v>
      </c>
      <c r="C15657" s="338">
        <f t="shared" si="2445"/>
        <v>11</v>
      </c>
      <c r="D15657" s="338">
        <f t="shared" si="2446"/>
        <v>10</v>
      </c>
      <c r="E15657" s="334">
        <v>0</v>
      </c>
      <c r="F15657" s="334">
        <v>0</v>
      </c>
      <c r="G15657" s="334">
        <v>0</v>
      </c>
      <c r="H15657" s="334">
        <v>0</v>
      </c>
      <c r="I15657" s="334">
        <v>0</v>
      </c>
      <c r="J15657" s="334">
        <v>0</v>
      </c>
      <c r="K15657" s="334">
        <v>0</v>
      </c>
      <c r="L15657" s="334">
        <v>0</v>
      </c>
      <c r="M15657" s="334">
        <v>0</v>
      </c>
      <c r="N15657" s="334">
        <v>0</v>
      </c>
      <c r="O15657" s="334">
        <v>0</v>
      </c>
      <c r="P15657" s="334">
        <v>0</v>
      </c>
      <c r="Q15657" s="334">
        <v>0</v>
      </c>
      <c r="R15657" s="334">
        <v>0</v>
      </c>
      <c r="S15657" s="334">
        <v>0</v>
      </c>
      <c r="T15657" s="334">
        <v>0</v>
      </c>
      <c r="U15657" s="334">
        <v>0</v>
      </c>
      <c r="V15657" s="334">
        <v>0</v>
      </c>
      <c r="W15657" s="334">
        <v>0</v>
      </c>
      <c r="X15657" s="334">
        <v>0</v>
      </c>
      <c r="Y15657" s="334">
        <v>0</v>
      </c>
      <c r="Z15657" s="334">
        <v>0</v>
      </c>
      <c r="AA15657" s="334">
        <v>0</v>
      </c>
      <c r="AB15657" s="334">
        <v>0</v>
      </c>
      <c r="AD15657" s="334">
        <v>0</v>
      </c>
      <c r="AE15657" s="334">
        <f t="shared" si="2447"/>
        <v>0</v>
      </c>
      <c r="AF15657" s="334">
        <f t="shared" si="2448"/>
        <v>0</v>
      </c>
      <c r="AG15657" s="340">
        <f t="shared" si="2449"/>
        <v>0</v>
      </c>
      <c r="AI15657" s="340">
        <f t="shared" si="2452"/>
        <v>0</v>
      </c>
      <c r="AJ15657" s="340">
        <f t="shared" si="2452"/>
        <v>0</v>
      </c>
      <c r="AK15657" s="340">
        <f t="shared" si="2452"/>
        <v>0</v>
      </c>
      <c r="AL15657" s="340">
        <f t="shared" si="2452"/>
        <v>0</v>
      </c>
      <c r="AM15657" s="340">
        <f t="shared" si="2452"/>
        <v>0</v>
      </c>
    </row>
    <row r="15658" spans="1:39" x14ac:dyDescent="0.35">
      <c r="A15658" s="337">
        <v>37571</v>
      </c>
      <c r="B15658" s="338">
        <f t="shared" si="2444"/>
        <v>2002</v>
      </c>
      <c r="C15658" s="338">
        <f t="shared" si="2445"/>
        <v>11</v>
      </c>
      <c r="D15658" s="338">
        <f t="shared" si="2446"/>
        <v>11</v>
      </c>
      <c r="E15658" s="334">
        <v>0</v>
      </c>
      <c r="F15658" s="334">
        <v>0</v>
      </c>
      <c r="G15658" s="334">
        <v>0</v>
      </c>
      <c r="H15658" s="334">
        <v>0</v>
      </c>
      <c r="I15658" s="334">
        <v>0</v>
      </c>
      <c r="J15658" s="334">
        <v>0</v>
      </c>
      <c r="K15658" s="334">
        <v>0</v>
      </c>
      <c r="L15658" s="334">
        <v>0</v>
      </c>
      <c r="M15658" s="334">
        <v>0</v>
      </c>
      <c r="N15658" s="334">
        <v>0</v>
      </c>
      <c r="O15658" s="334">
        <v>0</v>
      </c>
      <c r="P15658" s="334">
        <v>0</v>
      </c>
      <c r="Q15658" s="334">
        <v>0</v>
      </c>
      <c r="R15658" s="334">
        <v>0</v>
      </c>
      <c r="S15658" s="334">
        <v>0</v>
      </c>
      <c r="T15658" s="334">
        <v>0</v>
      </c>
      <c r="U15658" s="334">
        <v>0</v>
      </c>
      <c r="V15658" s="334">
        <v>0</v>
      </c>
      <c r="W15658" s="334">
        <v>0</v>
      </c>
      <c r="X15658" s="334">
        <v>0</v>
      </c>
      <c r="Y15658" s="334">
        <v>0</v>
      </c>
      <c r="Z15658" s="334">
        <v>0</v>
      </c>
      <c r="AA15658" s="334">
        <v>0</v>
      </c>
      <c r="AB15658" s="334">
        <v>0</v>
      </c>
      <c r="AD15658" s="334">
        <v>0</v>
      </c>
      <c r="AE15658" s="334">
        <f t="shared" si="2447"/>
        <v>0</v>
      </c>
      <c r="AF15658" s="334">
        <f t="shared" si="2448"/>
        <v>0</v>
      </c>
      <c r="AG15658" s="340">
        <f t="shared" si="2449"/>
        <v>0</v>
      </c>
      <c r="AI15658" s="340">
        <f t="shared" si="2452"/>
        <v>0</v>
      </c>
      <c r="AJ15658" s="340">
        <f t="shared" si="2452"/>
        <v>0</v>
      </c>
      <c r="AK15658" s="340">
        <f t="shared" si="2452"/>
        <v>0</v>
      </c>
      <c r="AL15658" s="340">
        <f t="shared" si="2452"/>
        <v>0</v>
      </c>
      <c r="AM15658" s="340">
        <f t="shared" si="2452"/>
        <v>0</v>
      </c>
    </row>
    <row r="15659" spans="1:39" x14ac:dyDescent="0.35">
      <c r="A15659" s="337">
        <v>37572</v>
      </c>
      <c r="B15659" s="338">
        <f t="shared" si="2444"/>
        <v>2002</v>
      </c>
      <c r="C15659" s="338">
        <f t="shared" si="2445"/>
        <v>11</v>
      </c>
      <c r="D15659" s="338">
        <f t="shared" si="2446"/>
        <v>12</v>
      </c>
      <c r="E15659" s="334">
        <v>0</v>
      </c>
      <c r="F15659" s="334">
        <v>0</v>
      </c>
      <c r="G15659" s="334">
        <v>0</v>
      </c>
      <c r="H15659" s="334">
        <v>0</v>
      </c>
      <c r="I15659" s="334">
        <v>0</v>
      </c>
      <c r="J15659" s="334">
        <v>0</v>
      </c>
      <c r="K15659" s="334">
        <v>0</v>
      </c>
      <c r="L15659" s="334">
        <v>0</v>
      </c>
      <c r="M15659" s="334">
        <v>0</v>
      </c>
      <c r="N15659" s="334">
        <v>0</v>
      </c>
      <c r="O15659" s="334">
        <v>0</v>
      </c>
      <c r="P15659" s="334">
        <v>0</v>
      </c>
      <c r="Q15659" s="334">
        <v>0</v>
      </c>
      <c r="R15659" s="334">
        <v>0</v>
      </c>
      <c r="S15659" s="334">
        <v>0</v>
      </c>
      <c r="T15659" s="334">
        <v>0</v>
      </c>
      <c r="U15659" s="334">
        <v>0</v>
      </c>
      <c r="V15659" s="334">
        <v>0</v>
      </c>
      <c r="W15659" s="334">
        <v>0</v>
      </c>
      <c r="X15659" s="334">
        <v>0</v>
      </c>
      <c r="Y15659" s="334">
        <v>0</v>
      </c>
      <c r="Z15659" s="334">
        <v>0</v>
      </c>
      <c r="AA15659" s="334">
        <v>0</v>
      </c>
      <c r="AB15659" s="334">
        <v>0</v>
      </c>
      <c r="AD15659" s="334">
        <v>0</v>
      </c>
      <c r="AE15659" s="334">
        <f t="shared" si="2447"/>
        <v>0</v>
      </c>
      <c r="AF15659" s="334">
        <f t="shared" si="2448"/>
        <v>0</v>
      </c>
      <c r="AG15659" s="340">
        <f t="shared" si="2449"/>
        <v>0</v>
      </c>
      <c r="AI15659" s="340">
        <f t="shared" si="2452"/>
        <v>0</v>
      </c>
      <c r="AJ15659" s="340">
        <f t="shared" si="2452"/>
        <v>0</v>
      </c>
      <c r="AK15659" s="340">
        <f t="shared" si="2452"/>
        <v>0</v>
      </c>
      <c r="AL15659" s="340">
        <f t="shared" si="2452"/>
        <v>0</v>
      </c>
      <c r="AM15659" s="340">
        <f t="shared" si="2452"/>
        <v>0</v>
      </c>
    </row>
    <row r="15660" spans="1:39" x14ac:dyDescent="0.35">
      <c r="A15660" s="337">
        <v>37573</v>
      </c>
      <c r="B15660" s="338">
        <f t="shared" si="2444"/>
        <v>2002</v>
      </c>
      <c r="C15660" s="338">
        <f t="shared" si="2445"/>
        <v>11</v>
      </c>
      <c r="D15660" s="338">
        <f t="shared" si="2446"/>
        <v>13</v>
      </c>
      <c r="E15660" s="334">
        <v>0</v>
      </c>
      <c r="F15660" s="334">
        <v>0</v>
      </c>
      <c r="G15660" s="334">
        <v>0</v>
      </c>
      <c r="H15660" s="334">
        <v>0</v>
      </c>
      <c r="I15660" s="334">
        <v>0</v>
      </c>
      <c r="J15660" s="334">
        <v>0</v>
      </c>
      <c r="K15660" s="334">
        <v>0</v>
      </c>
      <c r="L15660" s="334">
        <v>0</v>
      </c>
      <c r="M15660" s="334">
        <v>0</v>
      </c>
      <c r="N15660" s="334">
        <v>0</v>
      </c>
      <c r="O15660" s="334">
        <v>0</v>
      </c>
      <c r="P15660" s="334">
        <v>0</v>
      </c>
      <c r="Q15660" s="334">
        <v>0</v>
      </c>
      <c r="R15660" s="334">
        <v>0</v>
      </c>
      <c r="S15660" s="334">
        <v>0</v>
      </c>
      <c r="T15660" s="334">
        <v>0</v>
      </c>
      <c r="U15660" s="334">
        <v>0</v>
      </c>
      <c r="V15660" s="334">
        <v>0</v>
      </c>
      <c r="W15660" s="334">
        <v>0</v>
      </c>
      <c r="X15660" s="334">
        <v>0</v>
      </c>
      <c r="Y15660" s="334">
        <v>0</v>
      </c>
      <c r="Z15660" s="334">
        <v>0</v>
      </c>
      <c r="AA15660" s="334">
        <v>0</v>
      </c>
      <c r="AB15660" s="334">
        <v>0</v>
      </c>
      <c r="AD15660" s="334">
        <v>0</v>
      </c>
      <c r="AE15660" s="334">
        <f t="shared" si="2447"/>
        <v>0</v>
      </c>
      <c r="AF15660" s="334">
        <f t="shared" si="2448"/>
        <v>0</v>
      </c>
      <c r="AG15660" s="340">
        <f t="shared" si="2449"/>
        <v>0</v>
      </c>
      <c r="AI15660" s="340">
        <f t="shared" si="2452"/>
        <v>0</v>
      </c>
      <c r="AJ15660" s="340">
        <f t="shared" si="2452"/>
        <v>0</v>
      </c>
      <c r="AK15660" s="340">
        <f t="shared" si="2452"/>
        <v>0</v>
      </c>
      <c r="AL15660" s="340">
        <f t="shared" si="2452"/>
        <v>0</v>
      </c>
      <c r="AM15660" s="340">
        <f t="shared" si="2452"/>
        <v>0</v>
      </c>
    </row>
    <row r="15661" spans="1:39" x14ac:dyDescent="0.35">
      <c r="A15661" s="337">
        <v>37574</v>
      </c>
      <c r="B15661" s="338">
        <f t="shared" si="2444"/>
        <v>2002</v>
      </c>
      <c r="C15661" s="338">
        <f t="shared" si="2445"/>
        <v>11</v>
      </c>
      <c r="D15661" s="338">
        <f t="shared" si="2446"/>
        <v>14</v>
      </c>
      <c r="E15661" s="334">
        <v>0</v>
      </c>
      <c r="F15661" s="334">
        <v>0</v>
      </c>
      <c r="G15661" s="334">
        <v>0</v>
      </c>
      <c r="H15661" s="334">
        <v>0</v>
      </c>
      <c r="I15661" s="334">
        <v>0</v>
      </c>
      <c r="J15661" s="334">
        <v>0</v>
      </c>
      <c r="K15661" s="334">
        <v>0</v>
      </c>
      <c r="L15661" s="334">
        <v>0</v>
      </c>
      <c r="M15661" s="334">
        <v>0</v>
      </c>
      <c r="N15661" s="334">
        <v>0</v>
      </c>
      <c r="O15661" s="334">
        <v>0</v>
      </c>
      <c r="P15661" s="334">
        <v>0</v>
      </c>
      <c r="Q15661" s="334">
        <v>0</v>
      </c>
      <c r="R15661" s="334">
        <v>0</v>
      </c>
      <c r="S15661" s="334">
        <v>0</v>
      </c>
      <c r="T15661" s="334">
        <v>0</v>
      </c>
      <c r="U15661" s="334">
        <v>0</v>
      </c>
      <c r="V15661" s="334">
        <v>0</v>
      </c>
      <c r="W15661" s="334">
        <v>0</v>
      </c>
      <c r="X15661" s="334">
        <v>0</v>
      </c>
      <c r="Y15661" s="334">
        <v>0</v>
      </c>
      <c r="Z15661" s="334">
        <v>0</v>
      </c>
      <c r="AA15661" s="334">
        <v>0</v>
      </c>
      <c r="AB15661" s="334">
        <v>0</v>
      </c>
      <c r="AD15661" s="334">
        <v>0</v>
      </c>
      <c r="AE15661" s="334">
        <f t="shared" si="2447"/>
        <v>0</v>
      </c>
      <c r="AF15661" s="334">
        <f t="shared" si="2448"/>
        <v>0</v>
      </c>
      <c r="AG15661" s="340">
        <f t="shared" si="2449"/>
        <v>0</v>
      </c>
      <c r="AI15661" s="340">
        <f t="shared" si="2452"/>
        <v>0</v>
      </c>
      <c r="AJ15661" s="340">
        <f t="shared" si="2452"/>
        <v>0</v>
      </c>
      <c r="AK15661" s="340">
        <f t="shared" si="2452"/>
        <v>0</v>
      </c>
      <c r="AL15661" s="340">
        <f t="shared" si="2452"/>
        <v>0</v>
      </c>
      <c r="AM15661" s="340">
        <f t="shared" si="2452"/>
        <v>0</v>
      </c>
    </row>
    <row r="15662" spans="1:39" x14ac:dyDescent="0.35">
      <c r="A15662" s="337">
        <v>37575</v>
      </c>
      <c r="B15662" s="338">
        <f t="shared" si="2444"/>
        <v>2002</v>
      </c>
      <c r="C15662" s="338">
        <f t="shared" si="2445"/>
        <v>11</v>
      </c>
      <c r="D15662" s="338">
        <f t="shared" si="2446"/>
        <v>15</v>
      </c>
      <c r="E15662" s="334">
        <v>0</v>
      </c>
      <c r="F15662" s="334">
        <v>0</v>
      </c>
      <c r="G15662" s="334">
        <v>0</v>
      </c>
      <c r="H15662" s="334">
        <v>0</v>
      </c>
      <c r="I15662" s="334">
        <v>0</v>
      </c>
      <c r="J15662" s="334">
        <v>0</v>
      </c>
      <c r="K15662" s="334">
        <v>0</v>
      </c>
      <c r="L15662" s="334">
        <v>0</v>
      </c>
      <c r="M15662" s="334">
        <v>0</v>
      </c>
      <c r="N15662" s="334">
        <v>0</v>
      </c>
      <c r="O15662" s="334">
        <v>0</v>
      </c>
      <c r="P15662" s="334">
        <v>0</v>
      </c>
      <c r="Q15662" s="334">
        <v>0</v>
      </c>
      <c r="R15662" s="334">
        <v>0</v>
      </c>
      <c r="S15662" s="334">
        <v>0</v>
      </c>
      <c r="T15662" s="334">
        <v>0</v>
      </c>
      <c r="U15662" s="334">
        <v>0</v>
      </c>
      <c r="V15662" s="334">
        <v>0</v>
      </c>
      <c r="W15662" s="334">
        <v>0</v>
      </c>
      <c r="X15662" s="334">
        <v>0</v>
      </c>
      <c r="Y15662" s="334">
        <v>0</v>
      </c>
      <c r="Z15662" s="334">
        <v>0</v>
      </c>
      <c r="AA15662" s="334">
        <v>0</v>
      </c>
      <c r="AB15662" s="334">
        <v>0</v>
      </c>
      <c r="AD15662" s="334">
        <v>0</v>
      </c>
      <c r="AE15662" s="334">
        <f t="shared" si="2447"/>
        <v>0</v>
      </c>
      <c r="AF15662" s="334">
        <f t="shared" si="2448"/>
        <v>0</v>
      </c>
      <c r="AG15662" s="340">
        <f t="shared" si="2449"/>
        <v>0</v>
      </c>
      <c r="AI15662" s="340">
        <f t="shared" si="2452"/>
        <v>0</v>
      </c>
      <c r="AJ15662" s="340">
        <f t="shared" si="2452"/>
        <v>0</v>
      </c>
      <c r="AK15662" s="340">
        <f t="shared" si="2452"/>
        <v>0</v>
      </c>
      <c r="AL15662" s="340">
        <f t="shared" si="2452"/>
        <v>0</v>
      </c>
      <c r="AM15662" s="340">
        <f t="shared" si="2452"/>
        <v>0</v>
      </c>
    </row>
    <row r="15663" spans="1:39" x14ac:dyDescent="0.35">
      <c r="A15663" s="337">
        <v>37576</v>
      </c>
      <c r="B15663" s="338">
        <f t="shared" si="2444"/>
        <v>2002</v>
      </c>
      <c r="C15663" s="338">
        <f t="shared" si="2445"/>
        <v>11</v>
      </c>
      <c r="D15663" s="338">
        <f t="shared" si="2446"/>
        <v>16</v>
      </c>
      <c r="E15663" s="334">
        <v>0</v>
      </c>
      <c r="F15663" s="334">
        <v>0</v>
      </c>
      <c r="G15663" s="334">
        <v>0</v>
      </c>
      <c r="H15663" s="334">
        <v>0</v>
      </c>
      <c r="I15663" s="334">
        <v>0</v>
      </c>
      <c r="J15663" s="334">
        <v>0</v>
      </c>
      <c r="K15663" s="334">
        <v>0</v>
      </c>
      <c r="L15663" s="334">
        <v>0</v>
      </c>
      <c r="M15663" s="334">
        <v>0</v>
      </c>
      <c r="N15663" s="334">
        <v>0</v>
      </c>
      <c r="O15663" s="334">
        <v>0</v>
      </c>
      <c r="P15663" s="334">
        <v>0</v>
      </c>
      <c r="Q15663" s="334">
        <v>0</v>
      </c>
      <c r="R15663" s="334">
        <v>0</v>
      </c>
      <c r="S15663" s="334">
        <v>0</v>
      </c>
      <c r="T15663" s="334">
        <v>0</v>
      </c>
      <c r="U15663" s="334">
        <v>0</v>
      </c>
      <c r="V15663" s="334">
        <v>0</v>
      </c>
      <c r="W15663" s="334">
        <v>0</v>
      </c>
      <c r="X15663" s="334">
        <v>0</v>
      </c>
      <c r="Y15663" s="334">
        <v>0</v>
      </c>
      <c r="Z15663" s="334">
        <v>0</v>
      </c>
      <c r="AA15663" s="334">
        <v>0</v>
      </c>
      <c r="AB15663" s="334">
        <v>0</v>
      </c>
      <c r="AD15663" s="334">
        <v>0</v>
      </c>
      <c r="AE15663" s="334">
        <f t="shared" si="2447"/>
        <v>0</v>
      </c>
      <c r="AF15663" s="334">
        <f t="shared" si="2448"/>
        <v>0</v>
      </c>
      <c r="AG15663" s="340">
        <f t="shared" si="2449"/>
        <v>0</v>
      </c>
      <c r="AI15663" s="340">
        <f t="shared" si="2452"/>
        <v>0</v>
      </c>
      <c r="AJ15663" s="340">
        <f t="shared" si="2452"/>
        <v>0</v>
      </c>
      <c r="AK15663" s="340">
        <f t="shared" si="2452"/>
        <v>0</v>
      </c>
      <c r="AL15663" s="340">
        <f t="shared" si="2452"/>
        <v>0</v>
      </c>
      <c r="AM15663" s="340">
        <f t="shared" si="2452"/>
        <v>0</v>
      </c>
    </row>
    <row r="15664" spans="1:39" x14ac:dyDescent="0.35">
      <c r="A15664" s="337">
        <v>37577</v>
      </c>
      <c r="B15664" s="338">
        <f t="shared" si="2444"/>
        <v>2002</v>
      </c>
      <c r="C15664" s="338">
        <f t="shared" si="2445"/>
        <v>11</v>
      </c>
      <c r="D15664" s="338">
        <f t="shared" si="2446"/>
        <v>17</v>
      </c>
      <c r="E15664" s="334">
        <v>0</v>
      </c>
      <c r="F15664" s="334">
        <v>0</v>
      </c>
      <c r="G15664" s="334">
        <v>0</v>
      </c>
      <c r="H15664" s="334">
        <v>0</v>
      </c>
      <c r="I15664" s="334">
        <v>0</v>
      </c>
      <c r="J15664" s="334">
        <v>0</v>
      </c>
      <c r="K15664" s="334">
        <v>0</v>
      </c>
      <c r="L15664" s="334">
        <v>0</v>
      </c>
      <c r="M15664" s="334">
        <v>0</v>
      </c>
      <c r="N15664" s="334">
        <v>0</v>
      </c>
      <c r="O15664" s="334">
        <v>0</v>
      </c>
      <c r="P15664" s="334">
        <v>0</v>
      </c>
      <c r="Q15664" s="334">
        <v>0</v>
      </c>
      <c r="R15664" s="334">
        <v>0</v>
      </c>
      <c r="S15664" s="334">
        <v>0</v>
      </c>
      <c r="T15664" s="334">
        <v>0</v>
      </c>
      <c r="U15664" s="334">
        <v>0</v>
      </c>
      <c r="V15664" s="334">
        <v>0</v>
      </c>
      <c r="W15664" s="334">
        <v>0</v>
      </c>
      <c r="X15664" s="334">
        <v>0</v>
      </c>
      <c r="Y15664" s="334">
        <v>0</v>
      </c>
      <c r="Z15664" s="334">
        <v>0</v>
      </c>
      <c r="AA15664" s="334">
        <v>0</v>
      </c>
      <c r="AB15664" s="334">
        <v>0</v>
      </c>
      <c r="AD15664" s="334">
        <v>0</v>
      </c>
      <c r="AE15664" s="334">
        <f t="shared" si="2447"/>
        <v>0</v>
      </c>
      <c r="AF15664" s="334">
        <f t="shared" si="2448"/>
        <v>0</v>
      </c>
      <c r="AG15664" s="340">
        <f t="shared" si="2449"/>
        <v>0</v>
      </c>
      <c r="AI15664" s="340">
        <f t="shared" si="2452"/>
        <v>0</v>
      </c>
      <c r="AJ15664" s="340">
        <f t="shared" si="2452"/>
        <v>0</v>
      </c>
      <c r="AK15664" s="340">
        <f t="shared" si="2452"/>
        <v>0</v>
      </c>
      <c r="AL15664" s="340">
        <f t="shared" si="2452"/>
        <v>0</v>
      </c>
      <c r="AM15664" s="340">
        <f t="shared" si="2452"/>
        <v>0</v>
      </c>
    </row>
    <row r="15665" spans="1:39" x14ac:dyDescent="0.35">
      <c r="A15665" s="337">
        <v>37578</v>
      </c>
      <c r="B15665" s="338">
        <f t="shared" si="2444"/>
        <v>2002</v>
      </c>
      <c r="C15665" s="338">
        <f t="shared" si="2445"/>
        <v>11</v>
      </c>
      <c r="D15665" s="338">
        <f t="shared" si="2446"/>
        <v>18</v>
      </c>
      <c r="E15665" s="334">
        <v>0</v>
      </c>
      <c r="F15665" s="334">
        <v>0</v>
      </c>
      <c r="G15665" s="334">
        <v>0</v>
      </c>
      <c r="H15665" s="334">
        <v>0</v>
      </c>
      <c r="I15665" s="334">
        <v>0</v>
      </c>
      <c r="J15665" s="334">
        <v>0</v>
      </c>
      <c r="K15665" s="334">
        <v>0</v>
      </c>
      <c r="L15665" s="334">
        <v>0</v>
      </c>
      <c r="M15665" s="334">
        <v>0</v>
      </c>
      <c r="N15665" s="334">
        <v>0</v>
      </c>
      <c r="O15665" s="334">
        <v>0</v>
      </c>
      <c r="P15665" s="334">
        <v>0</v>
      </c>
      <c r="Q15665" s="334">
        <v>0</v>
      </c>
      <c r="R15665" s="334">
        <v>0</v>
      </c>
      <c r="S15665" s="334">
        <v>0</v>
      </c>
      <c r="T15665" s="334">
        <v>0</v>
      </c>
      <c r="U15665" s="334">
        <v>0</v>
      </c>
      <c r="V15665" s="334">
        <v>0</v>
      </c>
      <c r="W15665" s="334">
        <v>0</v>
      </c>
      <c r="X15665" s="334">
        <v>0</v>
      </c>
      <c r="Y15665" s="334">
        <v>0</v>
      </c>
      <c r="Z15665" s="334">
        <v>0</v>
      </c>
      <c r="AA15665" s="334">
        <v>0</v>
      </c>
      <c r="AB15665" s="334">
        <v>0</v>
      </c>
      <c r="AD15665" s="334">
        <v>0</v>
      </c>
      <c r="AE15665" s="334">
        <f t="shared" si="2447"/>
        <v>0</v>
      </c>
      <c r="AF15665" s="334">
        <f t="shared" si="2448"/>
        <v>0</v>
      </c>
      <c r="AG15665" s="340">
        <f t="shared" si="2449"/>
        <v>0</v>
      </c>
      <c r="AI15665" s="340">
        <f t="shared" si="2452"/>
        <v>0</v>
      </c>
      <c r="AJ15665" s="340">
        <f t="shared" si="2452"/>
        <v>0</v>
      </c>
      <c r="AK15665" s="340">
        <f t="shared" si="2452"/>
        <v>0</v>
      </c>
      <c r="AL15665" s="340">
        <f t="shared" si="2452"/>
        <v>0</v>
      </c>
      <c r="AM15665" s="340">
        <f t="shared" si="2452"/>
        <v>0</v>
      </c>
    </row>
    <row r="15666" spans="1:39" x14ac:dyDescent="0.35">
      <c r="A15666" s="337">
        <v>37579</v>
      </c>
      <c r="B15666" s="338">
        <f t="shared" si="2444"/>
        <v>2002</v>
      </c>
      <c r="C15666" s="338">
        <f t="shared" si="2445"/>
        <v>11</v>
      </c>
      <c r="D15666" s="338">
        <f t="shared" si="2446"/>
        <v>19</v>
      </c>
      <c r="E15666" s="334">
        <v>0</v>
      </c>
      <c r="F15666" s="334">
        <v>0</v>
      </c>
      <c r="G15666" s="334">
        <v>0</v>
      </c>
      <c r="H15666" s="334">
        <v>0</v>
      </c>
      <c r="I15666" s="334">
        <v>0</v>
      </c>
      <c r="J15666" s="334">
        <v>0</v>
      </c>
      <c r="K15666" s="334">
        <v>0</v>
      </c>
      <c r="L15666" s="334">
        <v>0</v>
      </c>
      <c r="M15666" s="334">
        <v>0</v>
      </c>
      <c r="N15666" s="334">
        <v>0</v>
      </c>
      <c r="O15666" s="334">
        <v>0</v>
      </c>
      <c r="P15666" s="334">
        <v>0</v>
      </c>
      <c r="Q15666" s="334">
        <v>0</v>
      </c>
      <c r="R15666" s="334">
        <v>0</v>
      </c>
      <c r="S15666" s="334">
        <v>0</v>
      </c>
      <c r="T15666" s="334">
        <v>0</v>
      </c>
      <c r="U15666" s="334">
        <v>0</v>
      </c>
      <c r="V15666" s="334">
        <v>0</v>
      </c>
      <c r="W15666" s="334">
        <v>0</v>
      </c>
      <c r="X15666" s="334">
        <v>0</v>
      </c>
      <c r="Y15666" s="334">
        <v>0</v>
      </c>
      <c r="Z15666" s="334">
        <v>0</v>
      </c>
      <c r="AA15666" s="334">
        <v>0</v>
      </c>
      <c r="AB15666" s="334">
        <v>0</v>
      </c>
      <c r="AD15666" s="334">
        <v>0</v>
      </c>
      <c r="AE15666" s="334">
        <f t="shared" si="2447"/>
        <v>0</v>
      </c>
      <c r="AF15666" s="334">
        <f t="shared" si="2448"/>
        <v>0</v>
      </c>
      <c r="AG15666" s="340">
        <f t="shared" si="2449"/>
        <v>0</v>
      </c>
      <c r="AI15666" s="340">
        <f t="shared" si="2452"/>
        <v>0</v>
      </c>
      <c r="AJ15666" s="340">
        <f t="shared" si="2452"/>
        <v>0</v>
      </c>
      <c r="AK15666" s="340">
        <f t="shared" si="2452"/>
        <v>0</v>
      </c>
      <c r="AL15666" s="340">
        <f t="shared" si="2452"/>
        <v>0</v>
      </c>
      <c r="AM15666" s="340">
        <f t="shared" si="2452"/>
        <v>0</v>
      </c>
    </row>
    <row r="15667" spans="1:39" x14ac:dyDescent="0.35">
      <c r="A15667" s="337">
        <v>37580</v>
      </c>
      <c r="B15667" s="338">
        <f t="shared" si="2444"/>
        <v>2002</v>
      </c>
      <c r="C15667" s="338">
        <f t="shared" si="2445"/>
        <v>11</v>
      </c>
      <c r="D15667" s="338">
        <f t="shared" si="2446"/>
        <v>20</v>
      </c>
      <c r="E15667" s="334">
        <v>0</v>
      </c>
      <c r="F15667" s="334">
        <v>0</v>
      </c>
      <c r="G15667" s="334">
        <v>0</v>
      </c>
      <c r="H15667" s="334">
        <v>0</v>
      </c>
      <c r="I15667" s="334">
        <v>0</v>
      </c>
      <c r="J15667" s="334">
        <v>0</v>
      </c>
      <c r="K15667" s="334">
        <v>0</v>
      </c>
      <c r="L15667" s="334">
        <v>0</v>
      </c>
      <c r="M15667" s="334">
        <v>0</v>
      </c>
      <c r="N15667" s="334">
        <v>0</v>
      </c>
      <c r="O15667" s="334">
        <v>0</v>
      </c>
      <c r="P15667" s="334">
        <v>0</v>
      </c>
      <c r="Q15667" s="334">
        <v>0</v>
      </c>
      <c r="R15667" s="334">
        <v>0</v>
      </c>
      <c r="S15667" s="334">
        <v>0</v>
      </c>
      <c r="T15667" s="334">
        <v>0</v>
      </c>
      <c r="U15667" s="334">
        <v>0</v>
      </c>
      <c r="V15667" s="334">
        <v>0</v>
      </c>
      <c r="W15667" s="334">
        <v>0</v>
      </c>
      <c r="X15667" s="334">
        <v>0</v>
      </c>
      <c r="Y15667" s="334">
        <v>0</v>
      </c>
      <c r="Z15667" s="334">
        <v>0</v>
      </c>
      <c r="AA15667" s="334">
        <v>0</v>
      </c>
      <c r="AB15667" s="334">
        <v>0</v>
      </c>
      <c r="AD15667" s="334">
        <v>0</v>
      </c>
      <c r="AE15667" s="334">
        <f t="shared" si="2447"/>
        <v>0</v>
      </c>
      <c r="AF15667" s="334">
        <f t="shared" si="2448"/>
        <v>0</v>
      </c>
      <c r="AG15667" s="340">
        <f t="shared" si="2449"/>
        <v>0</v>
      </c>
      <c r="AI15667" s="340">
        <f t="shared" si="2452"/>
        <v>0</v>
      </c>
      <c r="AJ15667" s="340">
        <f t="shared" si="2452"/>
        <v>0</v>
      </c>
      <c r="AK15667" s="340">
        <f t="shared" si="2452"/>
        <v>0</v>
      </c>
      <c r="AL15667" s="340">
        <f t="shared" si="2452"/>
        <v>0</v>
      </c>
      <c r="AM15667" s="340">
        <f t="shared" si="2452"/>
        <v>0</v>
      </c>
    </row>
    <row r="15668" spans="1:39" x14ac:dyDescent="0.35">
      <c r="A15668" s="337">
        <v>37581</v>
      </c>
      <c r="B15668" s="338">
        <f t="shared" si="2444"/>
        <v>2002</v>
      </c>
      <c r="C15668" s="338">
        <f t="shared" si="2445"/>
        <v>11</v>
      </c>
      <c r="D15668" s="338">
        <f t="shared" si="2446"/>
        <v>21</v>
      </c>
      <c r="E15668" s="334">
        <v>0</v>
      </c>
      <c r="F15668" s="334">
        <v>0</v>
      </c>
      <c r="G15668" s="334">
        <v>0</v>
      </c>
      <c r="H15668" s="334">
        <v>0</v>
      </c>
      <c r="I15668" s="334">
        <v>0</v>
      </c>
      <c r="J15668" s="334">
        <v>0</v>
      </c>
      <c r="K15668" s="334">
        <v>0</v>
      </c>
      <c r="L15668" s="334">
        <v>0</v>
      </c>
      <c r="M15668" s="334">
        <v>0</v>
      </c>
      <c r="N15668" s="334">
        <v>0</v>
      </c>
      <c r="O15668" s="334">
        <v>0</v>
      </c>
      <c r="P15668" s="334">
        <v>0</v>
      </c>
      <c r="Q15668" s="334">
        <v>0</v>
      </c>
      <c r="R15668" s="334">
        <v>0</v>
      </c>
      <c r="S15668" s="334">
        <v>0</v>
      </c>
      <c r="T15668" s="334">
        <v>0</v>
      </c>
      <c r="U15668" s="334">
        <v>0</v>
      </c>
      <c r="V15668" s="334">
        <v>0</v>
      </c>
      <c r="W15668" s="334">
        <v>0</v>
      </c>
      <c r="X15668" s="334">
        <v>0</v>
      </c>
      <c r="Y15668" s="334">
        <v>0</v>
      </c>
      <c r="Z15668" s="334">
        <v>0</v>
      </c>
      <c r="AA15668" s="334">
        <v>0</v>
      </c>
      <c r="AB15668" s="334">
        <v>0</v>
      </c>
      <c r="AD15668" s="334">
        <v>0</v>
      </c>
      <c r="AE15668" s="334">
        <f t="shared" si="2447"/>
        <v>0</v>
      </c>
      <c r="AF15668" s="334">
        <f t="shared" si="2448"/>
        <v>0</v>
      </c>
      <c r="AG15668" s="340">
        <f t="shared" si="2449"/>
        <v>0</v>
      </c>
      <c r="AI15668" s="340">
        <f t="shared" ref="AI15668:AM15683" si="2453">IF($C15668=AI$1,$AF15668,0)</f>
        <v>0</v>
      </c>
      <c r="AJ15668" s="340">
        <f t="shared" si="2453"/>
        <v>0</v>
      </c>
      <c r="AK15668" s="340">
        <f t="shared" si="2453"/>
        <v>0</v>
      </c>
      <c r="AL15668" s="340">
        <f t="shared" si="2453"/>
        <v>0</v>
      </c>
      <c r="AM15668" s="340">
        <f t="shared" si="2453"/>
        <v>0</v>
      </c>
    </row>
    <row r="15669" spans="1:39" x14ac:dyDescent="0.35">
      <c r="A15669" s="337">
        <v>37582</v>
      </c>
      <c r="B15669" s="338">
        <f t="shared" si="2444"/>
        <v>2002</v>
      </c>
      <c r="C15669" s="338">
        <f t="shared" si="2445"/>
        <v>11</v>
      </c>
      <c r="D15669" s="338">
        <f t="shared" si="2446"/>
        <v>22</v>
      </c>
      <c r="E15669" s="334">
        <v>0</v>
      </c>
      <c r="F15669" s="334">
        <v>0</v>
      </c>
      <c r="G15669" s="334">
        <v>0</v>
      </c>
      <c r="H15669" s="334">
        <v>0</v>
      </c>
      <c r="I15669" s="334">
        <v>0</v>
      </c>
      <c r="J15669" s="334">
        <v>0</v>
      </c>
      <c r="K15669" s="334">
        <v>0</v>
      </c>
      <c r="L15669" s="334">
        <v>0</v>
      </c>
      <c r="M15669" s="334">
        <v>0</v>
      </c>
      <c r="N15669" s="334">
        <v>0</v>
      </c>
      <c r="O15669" s="334">
        <v>0</v>
      </c>
      <c r="P15669" s="334">
        <v>0</v>
      </c>
      <c r="Q15669" s="334">
        <v>0</v>
      </c>
      <c r="R15669" s="334">
        <v>0</v>
      </c>
      <c r="S15669" s="334">
        <v>0</v>
      </c>
      <c r="T15669" s="334">
        <v>0</v>
      </c>
      <c r="U15669" s="334">
        <v>0</v>
      </c>
      <c r="V15669" s="334">
        <v>0</v>
      </c>
      <c r="W15669" s="334">
        <v>0</v>
      </c>
      <c r="X15669" s="334">
        <v>0</v>
      </c>
      <c r="Y15669" s="334">
        <v>0</v>
      </c>
      <c r="Z15669" s="334">
        <v>0</v>
      </c>
      <c r="AA15669" s="334">
        <v>0</v>
      </c>
      <c r="AB15669" s="334">
        <v>0</v>
      </c>
      <c r="AD15669" s="334">
        <v>0</v>
      </c>
      <c r="AE15669" s="334">
        <f t="shared" si="2447"/>
        <v>0</v>
      </c>
      <c r="AF15669" s="334">
        <f t="shared" si="2448"/>
        <v>0</v>
      </c>
      <c r="AG15669" s="340">
        <f t="shared" si="2449"/>
        <v>0</v>
      </c>
      <c r="AI15669" s="340">
        <f t="shared" si="2453"/>
        <v>0</v>
      </c>
      <c r="AJ15669" s="340">
        <f t="shared" si="2453"/>
        <v>0</v>
      </c>
      <c r="AK15669" s="340">
        <f t="shared" si="2453"/>
        <v>0</v>
      </c>
      <c r="AL15669" s="340">
        <f t="shared" si="2453"/>
        <v>0</v>
      </c>
      <c r="AM15669" s="340">
        <f t="shared" si="2453"/>
        <v>0</v>
      </c>
    </row>
    <row r="15670" spans="1:39" x14ac:dyDescent="0.35">
      <c r="A15670" s="337">
        <v>37583</v>
      </c>
      <c r="B15670" s="338">
        <f t="shared" si="2444"/>
        <v>2002</v>
      </c>
      <c r="C15670" s="338">
        <f t="shared" si="2445"/>
        <v>11</v>
      </c>
      <c r="D15670" s="338">
        <f t="shared" si="2446"/>
        <v>23</v>
      </c>
      <c r="E15670" s="334">
        <v>0</v>
      </c>
      <c r="F15670" s="334">
        <v>0</v>
      </c>
      <c r="G15670" s="334">
        <v>0</v>
      </c>
      <c r="H15670" s="334">
        <v>0</v>
      </c>
      <c r="I15670" s="334">
        <v>0</v>
      </c>
      <c r="J15670" s="334">
        <v>0</v>
      </c>
      <c r="K15670" s="334">
        <v>0</v>
      </c>
      <c r="L15670" s="334">
        <v>0</v>
      </c>
      <c r="M15670" s="334">
        <v>0</v>
      </c>
      <c r="N15670" s="334">
        <v>0</v>
      </c>
      <c r="O15670" s="334">
        <v>0</v>
      </c>
      <c r="P15670" s="334">
        <v>0</v>
      </c>
      <c r="Q15670" s="334">
        <v>0</v>
      </c>
      <c r="R15670" s="334">
        <v>0</v>
      </c>
      <c r="S15670" s="334">
        <v>0</v>
      </c>
      <c r="T15670" s="334">
        <v>0</v>
      </c>
      <c r="U15670" s="334">
        <v>0</v>
      </c>
      <c r="V15670" s="334">
        <v>0</v>
      </c>
      <c r="W15670" s="334">
        <v>0</v>
      </c>
      <c r="X15670" s="334">
        <v>0</v>
      </c>
      <c r="Y15670" s="334">
        <v>0</v>
      </c>
      <c r="Z15670" s="334">
        <v>0</v>
      </c>
      <c r="AA15670" s="334">
        <v>0</v>
      </c>
      <c r="AB15670" s="334">
        <v>0</v>
      </c>
      <c r="AD15670" s="334">
        <v>0</v>
      </c>
      <c r="AE15670" s="334">
        <f t="shared" si="2447"/>
        <v>0</v>
      </c>
      <c r="AF15670" s="334">
        <f t="shared" si="2448"/>
        <v>0</v>
      </c>
      <c r="AG15670" s="340">
        <f t="shared" si="2449"/>
        <v>0</v>
      </c>
      <c r="AI15670" s="340">
        <f t="shared" si="2453"/>
        <v>0</v>
      </c>
      <c r="AJ15670" s="340">
        <f t="shared" si="2453"/>
        <v>0</v>
      </c>
      <c r="AK15670" s="340">
        <f t="shared" si="2453"/>
        <v>0</v>
      </c>
      <c r="AL15670" s="340">
        <f t="shared" si="2453"/>
        <v>0</v>
      </c>
      <c r="AM15670" s="340">
        <f t="shared" si="2453"/>
        <v>0</v>
      </c>
    </row>
    <row r="15671" spans="1:39" x14ac:dyDescent="0.35">
      <c r="A15671" s="337">
        <v>37584</v>
      </c>
      <c r="B15671" s="338">
        <f t="shared" si="2444"/>
        <v>2002</v>
      </c>
      <c r="C15671" s="338">
        <f t="shared" si="2445"/>
        <v>11</v>
      </c>
      <c r="D15671" s="338">
        <f t="shared" si="2446"/>
        <v>24</v>
      </c>
      <c r="E15671" s="334">
        <v>0</v>
      </c>
      <c r="F15671" s="334">
        <v>0</v>
      </c>
      <c r="G15671" s="334">
        <v>0</v>
      </c>
      <c r="H15671" s="334">
        <v>0</v>
      </c>
      <c r="I15671" s="334">
        <v>0</v>
      </c>
      <c r="J15671" s="334">
        <v>0</v>
      </c>
      <c r="K15671" s="334">
        <v>0</v>
      </c>
      <c r="L15671" s="334">
        <v>0</v>
      </c>
      <c r="M15671" s="334">
        <v>0</v>
      </c>
      <c r="N15671" s="334">
        <v>0</v>
      </c>
      <c r="O15671" s="334">
        <v>0</v>
      </c>
      <c r="P15671" s="334">
        <v>0</v>
      </c>
      <c r="Q15671" s="334">
        <v>0</v>
      </c>
      <c r="R15671" s="334">
        <v>0</v>
      </c>
      <c r="S15671" s="334">
        <v>0</v>
      </c>
      <c r="T15671" s="334">
        <v>0</v>
      </c>
      <c r="U15671" s="334">
        <v>0</v>
      </c>
      <c r="V15671" s="334">
        <v>0</v>
      </c>
      <c r="W15671" s="334">
        <v>0</v>
      </c>
      <c r="X15671" s="334">
        <v>0</v>
      </c>
      <c r="Y15671" s="334">
        <v>0</v>
      </c>
      <c r="Z15671" s="334">
        <v>0</v>
      </c>
      <c r="AA15671" s="334">
        <v>0</v>
      </c>
      <c r="AB15671" s="334">
        <v>0</v>
      </c>
      <c r="AD15671" s="334">
        <v>0</v>
      </c>
      <c r="AE15671" s="334">
        <f t="shared" si="2447"/>
        <v>0</v>
      </c>
      <c r="AF15671" s="334">
        <f t="shared" si="2448"/>
        <v>0</v>
      </c>
      <c r="AG15671" s="340">
        <f t="shared" si="2449"/>
        <v>0</v>
      </c>
      <c r="AI15671" s="340">
        <f t="shared" si="2453"/>
        <v>0</v>
      </c>
      <c r="AJ15671" s="340">
        <f t="shared" si="2453"/>
        <v>0</v>
      </c>
      <c r="AK15671" s="340">
        <f t="shared" si="2453"/>
        <v>0</v>
      </c>
      <c r="AL15671" s="340">
        <f t="shared" si="2453"/>
        <v>0</v>
      </c>
      <c r="AM15671" s="340">
        <f t="shared" si="2453"/>
        <v>0</v>
      </c>
    </row>
    <row r="15672" spans="1:39" x14ac:dyDescent="0.35">
      <c r="A15672" s="337">
        <v>37585</v>
      </c>
      <c r="B15672" s="338">
        <f t="shared" si="2444"/>
        <v>2002</v>
      </c>
      <c r="C15672" s="338">
        <f t="shared" si="2445"/>
        <v>11</v>
      </c>
      <c r="D15672" s="338">
        <f t="shared" si="2446"/>
        <v>25</v>
      </c>
      <c r="E15672" s="334">
        <v>0</v>
      </c>
      <c r="F15672" s="334">
        <v>0</v>
      </c>
      <c r="G15672" s="334">
        <v>0</v>
      </c>
      <c r="H15672" s="334">
        <v>0</v>
      </c>
      <c r="I15672" s="334">
        <v>0</v>
      </c>
      <c r="J15672" s="334">
        <v>0</v>
      </c>
      <c r="K15672" s="334">
        <v>0</v>
      </c>
      <c r="L15672" s="334">
        <v>0</v>
      </c>
      <c r="M15672" s="334">
        <v>0</v>
      </c>
      <c r="N15672" s="334">
        <v>0</v>
      </c>
      <c r="O15672" s="334">
        <v>0</v>
      </c>
      <c r="P15672" s="334">
        <v>0</v>
      </c>
      <c r="Q15672" s="334">
        <v>0</v>
      </c>
      <c r="R15672" s="334">
        <v>0</v>
      </c>
      <c r="S15672" s="334">
        <v>0</v>
      </c>
      <c r="T15672" s="334">
        <v>0</v>
      </c>
      <c r="U15672" s="334">
        <v>0</v>
      </c>
      <c r="V15672" s="334">
        <v>0</v>
      </c>
      <c r="W15672" s="334">
        <v>0</v>
      </c>
      <c r="X15672" s="334">
        <v>0</v>
      </c>
      <c r="Y15672" s="334">
        <v>0</v>
      </c>
      <c r="Z15672" s="334">
        <v>0</v>
      </c>
      <c r="AA15672" s="334">
        <v>0</v>
      </c>
      <c r="AB15672" s="334">
        <v>0</v>
      </c>
      <c r="AD15672" s="334">
        <v>0</v>
      </c>
      <c r="AE15672" s="334">
        <f t="shared" si="2447"/>
        <v>0</v>
      </c>
      <c r="AF15672" s="334">
        <f t="shared" si="2448"/>
        <v>0</v>
      </c>
      <c r="AG15672" s="340">
        <f t="shared" si="2449"/>
        <v>0</v>
      </c>
      <c r="AI15672" s="340">
        <f t="shared" si="2453"/>
        <v>0</v>
      </c>
      <c r="AJ15672" s="340">
        <f t="shared" si="2453"/>
        <v>0</v>
      </c>
      <c r="AK15672" s="340">
        <f t="shared" si="2453"/>
        <v>0</v>
      </c>
      <c r="AL15672" s="340">
        <f t="shared" si="2453"/>
        <v>0</v>
      </c>
      <c r="AM15672" s="340">
        <f t="shared" si="2453"/>
        <v>0</v>
      </c>
    </row>
    <row r="15673" spans="1:39" x14ac:dyDescent="0.35">
      <c r="A15673" s="337">
        <v>37586</v>
      </c>
      <c r="B15673" s="338">
        <f t="shared" si="2444"/>
        <v>2002</v>
      </c>
      <c r="C15673" s="338">
        <f t="shared" si="2445"/>
        <v>11</v>
      </c>
      <c r="D15673" s="338">
        <f t="shared" si="2446"/>
        <v>26</v>
      </c>
      <c r="E15673" s="334">
        <v>0</v>
      </c>
      <c r="F15673" s="334">
        <v>0</v>
      </c>
      <c r="G15673" s="334">
        <v>0</v>
      </c>
      <c r="H15673" s="334">
        <v>0</v>
      </c>
      <c r="I15673" s="334">
        <v>0</v>
      </c>
      <c r="J15673" s="334">
        <v>0</v>
      </c>
      <c r="K15673" s="334">
        <v>0</v>
      </c>
      <c r="L15673" s="334">
        <v>0</v>
      </c>
      <c r="M15673" s="334">
        <v>0</v>
      </c>
      <c r="N15673" s="334">
        <v>0</v>
      </c>
      <c r="O15673" s="334">
        <v>0</v>
      </c>
      <c r="P15673" s="334">
        <v>0</v>
      </c>
      <c r="Q15673" s="334">
        <v>0</v>
      </c>
      <c r="R15673" s="334">
        <v>0</v>
      </c>
      <c r="S15673" s="334">
        <v>0</v>
      </c>
      <c r="T15673" s="334">
        <v>0</v>
      </c>
      <c r="U15673" s="334">
        <v>0.1</v>
      </c>
      <c r="V15673" s="334">
        <v>0</v>
      </c>
      <c r="W15673" s="334">
        <v>0</v>
      </c>
      <c r="X15673" s="334">
        <v>0</v>
      </c>
      <c r="Y15673" s="334">
        <v>0.1</v>
      </c>
      <c r="Z15673" s="334">
        <v>0</v>
      </c>
      <c r="AA15673" s="334">
        <v>0</v>
      </c>
      <c r="AB15673" s="334">
        <v>0</v>
      </c>
      <c r="AD15673" s="334">
        <v>0.2</v>
      </c>
      <c r="AE15673" s="334">
        <f t="shared" si="2447"/>
        <v>0.2</v>
      </c>
      <c r="AF15673" s="334">
        <f t="shared" si="2448"/>
        <v>0.2</v>
      </c>
      <c r="AG15673" s="340">
        <f t="shared" si="2449"/>
        <v>0</v>
      </c>
      <c r="AI15673" s="340">
        <f t="shared" si="2453"/>
        <v>0</v>
      </c>
      <c r="AJ15673" s="340">
        <f t="shared" si="2453"/>
        <v>0</v>
      </c>
      <c r="AK15673" s="340">
        <f t="shared" si="2453"/>
        <v>0</v>
      </c>
      <c r="AL15673" s="340">
        <f t="shared" si="2453"/>
        <v>0</v>
      </c>
      <c r="AM15673" s="340">
        <f t="shared" si="2453"/>
        <v>0</v>
      </c>
    </row>
    <row r="15674" spans="1:39" x14ac:dyDescent="0.35">
      <c r="A15674" s="337">
        <v>37587</v>
      </c>
      <c r="B15674" s="338">
        <f t="shared" si="2444"/>
        <v>2002</v>
      </c>
      <c r="C15674" s="338">
        <f t="shared" si="2445"/>
        <v>11</v>
      </c>
      <c r="D15674" s="338">
        <f t="shared" si="2446"/>
        <v>27</v>
      </c>
      <c r="E15674" s="334">
        <v>0</v>
      </c>
      <c r="F15674" s="334">
        <v>0</v>
      </c>
      <c r="G15674" s="334">
        <v>0</v>
      </c>
      <c r="H15674" s="334">
        <v>0</v>
      </c>
      <c r="I15674" s="334">
        <v>0</v>
      </c>
      <c r="J15674" s="334">
        <v>0</v>
      </c>
      <c r="K15674" s="334">
        <v>0</v>
      </c>
      <c r="L15674" s="334">
        <v>0</v>
      </c>
      <c r="M15674" s="334">
        <v>0</v>
      </c>
      <c r="N15674" s="334">
        <v>0</v>
      </c>
      <c r="O15674" s="334">
        <v>0</v>
      </c>
      <c r="P15674" s="334">
        <v>0</v>
      </c>
      <c r="Q15674" s="334">
        <v>0</v>
      </c>
      <c r="R15674" s="334">
        <v>0</v>
      </c>
      <c r="S15674" s="334">
        <v>0</v>
      </c>
      <c r="T15674" s="334">
        <v>0</v>
      </c>
      <c r="U15674" s="334">
        <v>0</v>
      </c>
      <c r="V15674" s="334">
        <v>0</v>
      </c>
      <c r="W15674" s="334">
        <v>0</v>
      </c>
      <c r="X15674" s="334">
        <v>0</v>
      </c>
      <c r="Y15674" s="334">
        <v>0</v>
      </c>
      <c r="Z15674" s="334">
        <v>0</v>
      </c>
      <c r="AA15674" s="334">
        <v>0</v>
      </c>
      <c r="AB15674" s="334">
        <v>0</v>
      </c>
      <c r="AD15674" s="334">
        <v>0</v>
      </c>
      <c r="AE15674" s="334">
        <f t="shared" si="2447"/>
        <v>0</v>
      </c>
      <c r="AF15674" s="334">
        <f t="shared" si="2448"/>
        <v>0</v>
      </c>
      <c r="AG15674" s="340">
        <f t="shared" si="2449"/>
        <v>0</v>
      </c>
      <c r="AI15674" s="340">
        <f t="shared" si="2453"/>
        <v>0</v>
      </c>
      <c r="AJ15674" s="340">
        <f t="shared" si="2453"/>
        <v>0</v>
      </c>
      <c r="AK15674" s="340">
        <f t="shared" si="2453"/>
        <v>0</v>
      </c>
      <c r="AL15674" s="340">
        <f t="shared" si="2453"/>
        <v>0</v>
      </c>
      <c r="AM15674" s="340">
        <f t="shared" si="2453"/>
        <v>0</v>
      </c>
    </row>
    <row r="15675" spans="1:39" x14ac:dyDescent="0.35">
      <c r="A15675" s="337">
        <v>37588</v>
      </c>
      <c r="B15675" s="338">
        <f t="shared" si="2444"/>
        <v>2002</v>
      </c>
      <c r="C15675" s="338">
        <f t="shared" si="2445"/>
        <v>11</v>
      </c>
      <c r="D15675" s="338">
        <f t="shared" si="2446"/>
        <v>28</v>
      </c>
      <c r="E15675" s="334">
        <v>0</v>
      </c>
      <c r="F15675" s="334">
        <v>0</v>
      </c>
      <c r="G15675" s="334">
        <v>0</v>
      </c>
      <c r="H15675" s="334">
        <v>0</v>
      </c>
      <c r="I15675" s="334">
        <v>0</v>
      </c>
      <c r="J15675" s="334">
        <v>0</v>
      </c>
      <c r="K15675" s="334">
        <v>0</v>
      </c>
      <c r="L15675" s="334">
        <v>0</v>
      </c>
      <c r="M15675" s="334">
        <v>0</v>
      </c>
      <c r="N15675" s="334">
        <v>0</v>
      </c>
      <c r="O15675" s="334">
        <v>0</v>
      </c>
      <c r="P15675" s="334">
        <v>0</v>
      </c>
      <c r="Q15675" s="334">
        <v>0</v>
      </c>
      <c r="R15675" s="334">
        <v>0</v>
      </c>
      <c r="S15675" s="334">
        <v>0</v>
      </c>
      <c r="T15675" s="334">
        <v>0</v>
      </c>
      <c r="U15675" s="334">
        <v>0</v>
      </c>
      <c r="V15675" s="334">
        <v>0</v>
      </c>
      <c r="W15675" s="334">
        <v>0</v>
      </c>
      <c r="X15675" s="334">
        <v>0</v>
      </c>
      <c r="Y15675" s="334">
        <v>0</v>
      </c>
      <c r="Z15675" s="334">
        <v>0</v>
      </c>
      <c r="AA15675" s="334">
        <v>0</v>
      </c>
      <c r="AB15675" s="334">
        <v>0</v>
      </c>
      <c r="AD15675" s="334">
        <v>0</v>
      </c>
      <c r="AE15675" s="334">
        <f t="shared" si="2447"/>
        <v>0</v>
      </c>
      <c r="AF15675" s="334">
        <f t="shared" si="2448"/>
        <v>0</v>
      </c>
      <c r="AG15675" s="340">
        <f t="shared" si="2449"/>
        <v>0</v>
      </c>
      <c r="AI15675" s="340">
        <f t="shared" si="2453"/>
        <v>0</v>
      </c>
      <c r="AJ15675" s="340">
        <f t="shared" si="2453"/>
        <v>0</v>
      </c>
      <c r="AK15675" s="340">
        <f t="shared" si="2453"/>
        <v>0</v>
      </c>
      <c r="AL15675" s="340">
        <f t="shared" si="2453"/>
        <v>0</v>
      </c>
      <c r="AM15675" s="340">
        <f t="shared" si="2453"/>
        <v>0</v>
      </c>
    </row>
    <row r="15676" spans="1:39" x14ac:dyDescent="0.35">
      <c r="A15676" s="337">
        <v>37589</v>
      </c>
      <c r="B15676" s="338">
        <f t="shared" si="2444"/>
        <v>2002</v>
      </c>
      <c r="C15676" s="338">
        <f t="shared" si="2445"/>
        <v>11</v>
      </c>
      <c r="D15676" s="338">
        <f t="shared" si="2446"/>
        <v>29</v>
      </c>
      <c r="E15676" s="334">
        <v>0</v>
      </c>
      <c r="F15676" s="334">
        <v>0</v>
      </c>
      <c r="G15676" s="334">
        <v>0</v>
      </c>
      <c r="H15676" s="334">
        <v>0</v>
      </c>
      <c r="I15676" s="334">
        <v>0</v>
      </c>
      <c r="J15676" s="334">
        <v>0</v>
      </c>
      <c r="K15676" s="334">
        <v>0</v>
      </c>
      <c r="L15676" s="334">
        <v>0</v>
      </c>
      <c r="M15676" s="334">
        <v>0</v>
      </c>
      <c r="N15676" s="334">
        <v>0</v>
      </c>
      <c r="O15676" s="334">
        <v>0</v>
      </c>
      <c r="P15676" s="334">
        <v>0</v>
      </c>
      <c r="Q15676" s="334">
        <v>0</v>
      </c>
      <c r="R15676" s="334">
        <v>0</v>
      </c>
      <c r="S15676" s="334">
        <v>0</v>
      </c>
      <c r="T15676" s="334">
        <v>0</v>
      </c>
      <c r="U15676" s="334">
        <v>0</v>
      </c>
      <c r="V15676" s="334">
        <v>0</v>
      </c>
      <c r="W15676" s="334">
        <v>0</v>
      </c>
      <c r="X15676" s="334">
        <v>0</v>
      </c>
      <c r="Y15676" s="334">
        <v>0</v>
      </c>
      <c r="Z15676" s="334">
        <v>0</v>
      </c>
      <c r="AA15676" s="334">
        <v>0</v>
      </c>
      <c r="AB15676" s="334">
        <v>0</v>
      </c>
      <c r="AD15676" s="334">
        <v>0</v>
      </c>
      <c r="AE15676" s="334">
        <f t="shared" si="2447"/>
        <v>0</v>
      </c>
      <c r="AF15676" s="334">
        <f t="shared" si="2448"/>
        <v>0</v>
      </c>
      <c r="AG15676" s="340">
        <f t="shared" si="2449"/>
        <v>0</v>
      </c>
      <c r="AI15676" s="340">
        <f t="shared" si="2453"/>
        <v>0</v>
      </c>
      <c r="AJ15676" s="340">
        <f t="shared" si="2453"/>
        <v>0</v>
      </c>
      <c r="AK15676" s="340">
        <f t="shared" si="2453"/>
        <v>0</v>
      </c>
      <c r="AL15676" s="340">
        <f t="shared" si="2453"/>
        <v>0</v>
      </c>
      <c r="AM15676" s="340">
        <f t="shared" si="2453"/>
        <v>0</v>
      </c>
    </row>
    <row r="15677" spans="1:39" x14ac:dyDescent="0.35">
      <c r="A15677" s="337">
        <v>37590</v>
      </c>
      <c r="B15677" s="338">
        <f t="shared" si="2444"/>
        <v>2002</v>
      </c>
      <c r="C15677" s="338">
        <f t="shared" si="2445"/>
        <v>11</v>
      </c>
      <c r="D15677" s="338">
        <f t="shared" si="2446"/>
        <v>30</v>
      </c>
      <c r="E15677" s="334">
        <v>0</v>
      </c>
      <c r="F15677" s="334">
        <v>0</v>
      </c>
      <c r="G15677" s="334">
        <v>0</v>
      </c>
      <c r="H15677" s="334">
        <v>0</v>
      </c>
      <c r="I15677" s="334">
        <v>0</v>
      </c>
      <c r="J15677" s="334">
        <v>0</v>
      </c>
      <c r="K15677" s="334">
        <v>0</v>
      </c>
      <c r="L15677" s="334">
        <v>0</v>
      </c>
      <c r="M15677" s="334">
        <v>0</v>
      </c>
      <c r="N15677" s="334">
        <v>0</v>
      </c>
      <c r="O15677" s="334">
        <v>0</v>
      </c>
      <c r="P15677" s="334">
        <v>0</v>
      </c>
      <c r="Q15677" s="334">
        <v>0</v>
      </c>
      <c r="R15677" s="334">
        <v>0</v>
      </c>
      <c r="S15677" s="334">
        <v>0</v>
      </c>
      <c r="T15677" s="334">
        <v>0</v>
      </c>
      <c r="U15677" s="334">
        <v>0</v>
      </c>
      <c r="V15677" s="334">
        <v>0</v>
      </c>
      <c r="W15677" s="334">
        <v>0</v>
      </c>
      <c r="X15677" s="334">
        <v>0</v>
      </c>
      <c r="Y15677" s="334">
        <v>0</v>
      </c>
      <c r="Z15677" s="334">
        <v>0</v>
      </c>
      <c r="AA15677" s="334">
        <v>0</v>
      </c>
      <c r="AB15677" s="334">
        <v>0</v>
      </c>
      <c r="AD15677" s="334">
        <v>0</v>
      </c>
      <c r="AE15677" s="334">
        <f t="shared" si="2447"/>
        <v>0</v>
      </c>
      <c r="AF15677" s="334">
        <f t="shared" si="2448"/>
        <v>0</v>
      </c>
      <c r="AG15677" s="340">
        <f t="shared" si="2449"/>
        <v>0</v>
      </c>
      <c r="AI15677" s="340">
        <f t="shared" si="2453"/>
        <v>0</v>
      </c>
      <c r="AJ15677" s="340">
        <f t="shared" si="2453"/>
        <v>0</v>
      </c>
      <c r="AK15677" s="340">
        <f t="shared" si="2453"/>
        <v>0</v>
      </c>
      <c r="AL15677" s="340">
        <f t="shared" si="2453"/>
        <v>0</v>
      </c>
      <c r="AM15677" s="340">
        <f t="shared" si="2453"/>
        <v>0</v>
      </c>
    </row>
    <row r="15678" spans="1:39" x14ac:dyDescent="0.35">
      <c r="A15678" s="337">
        <v>37591</v>
      </c>
      <c r="B15678" s="338">
        <f t="shared" si="2444"/>
        <v>2002</v>
      </c>
      <c r="C15678" s="338">
        <f t="shared" si="2445"/>
        <v>12</v>
      </c>
      <c r="D15678" s="338">
        <f t="shared" si="2446"/>
        <v>1</v>
      </c>
      <c r="E15678" s="334">
        <v>0</v>
      </c>
      <c r="F15678" s="334">
        <v>0</v>
      </c>
      <c r="G15678" s="334">
        <v>0</v>
      </c>
      <c r="H15678" s="334">
        <v>0</v>
      </c>
      <c r="I15678" s="334">
        <v>0</v>
      </c>
      <c r="J15678" s="334">
        <v>0</v>
      </c>
      <c r="K15678" s="334">
        <v>0</v>
      </c>
      <c r="L15678" s="334">
        <v>0</v>
      </c>
      <c r="M15678" s="334">
        <v>0</v>
      </c>
      <c r="N15678" s="334">
        <v>0</v>
      </c>
      <c r="O15678" s="334">
        <v>0</v>
      </c>
      <c r="P15678" s="334">
        <v>0</v>
      </c>
      <c r="Q15678" s="334">
        <v>0</v>
      </c>
      <c r="R15678" s="334">
        <v>0</v>
      </c>
      <c r="S15678" s="334">
        <v>0</v>
      </c>
      <c r="T15678" s="334">
        <v>0</v>
      </c>
      <c r="U15678" s="334">
        <v>0</v>
      </c>
      <c r="V15678" s="334">
        <v>0</v>
      </c>
      <c r="W15678" s="334">
        <v>0</v>
      </c>
      <c r="X15678" s="334">
        <v>0</v>
      </c>
      <c r="Y15678" s="334">
        <v>0</v>
      </c>
      <c r="Z15678" s="334">
        <v>0</v>
      </c>
      <c r="AA15678" s="334">
        <v>0</v>
      </c>
      <c r="AB15678" s="334">
        <v>0</v>
      </c>
      <c r="AD15678" s="334">
        <v>0</v>
      </c>
      <c r="AE15678" s="334">
        <f t="shared" si="2447"/>
        <v>0</v>
      </c>
      <c r="AF15678" s="334">
        <f t="shared" si="2448"/>
        <v>0</v>
      </c>
      <c r="AG15678" s="340">
        <f t="shared" si="2449"/>
        <v>0</v>
      </c>
      <c r="AI15678" s="340">
        <f t="shared" si="2453"/>
        <v>0</v>
      </c>
      <c r="AJ15678" s="340">
        <f t="shared" si="2453"/>
        <v>0</v>
      </c>
      <c r="AK15678" s="340">
        <f t="shared" si="2453"/>
        <v>0</v>
      </c>
      <c r="AL15678" s="340">
        <f t="shared" si="2453"/>
        <v>0</v>
      </c>
      <c r="AM15678" s="340">
        <f t="shared" si="2453"/>
        <v>0</v>
      </c>
    </row>
    <row r="15679" spans="1:39" x14ac:dyDescent="0.35">
      <c r="A15679" s="337">
        <v>37592</v>
      </c>
      <c r="B15679" s="338">
        <f t="shared" si="2444"/>
        <v>2002</v>
      </c>
      <c r="C15679" s="338">
        <f t="shared" si="2445"/>
        <v>12</v>
      </c>
      <c r="D15679" s="338">
        <f t="shared" si="2446"/>
        <v>2</v>
      </c>
      <c r="E15679" s="334">
        <v>0</v>
      </c>
      <c r="F15679" s="334">
        <v>0</v>
      </c>
      <c r="G15679" s="334">
        <v>0.1</v>
      </c>
      <c r="H15679" s="334">
        <v>0</v>
      </c>
      <c r="I15679" s="334">
        <v>0</v>
      </c>
      <c r="J15679" s="334">
        <v>0.1</v>
      </c>
      <c r="K15679" s="334">
        <v>0</v>
      </c>
      <c r="L15679" s="334">
        <v>0</v>
      </c>
      <c r="M15679" s="334">
        <v>0</v>
      </c>
      <c r="N15679" s="334">
        <v>0</v>
      </c>
      <c r="O15679" s="334">
        <v>0.1</v>
      </c>
      <c r="P15679" s="334">
        <v>0</v>
      </c>
      <c r="Q15679" s="334">
        <v>0</v>
      </c>
      <c r="R15679" s="334">
        <v>0</v>
      </c>
      <c r="S15679" s="334">
        <v>0</v>
      </c>
      <c r="T15679" s="334">
        <v>0</v>
      </c>
      <c r="U15679" s="334">
        <v>0.1</v>
      </c>
      <c r="V15679" s="334">
        <v>0</v>
      </c>
      <c r="W15679" s="334">
        <v>0</v>
      </c>
      <c r="X15679" s="334">
        <v>0.1</v>
      </c>
      <c r="Y15679" s="334">
        <v>0</v>
      </c>
      <c r="Z15679" s="334">
        <v>0</v>
      </c>
      <c r="AA15679" s="334">
        <v>0.1</v>
      </c>
      <c r="AB15679" s="334">
        <v>0</v>
      </c>
      <c r="AD15679" s="334">
        <v>0.6</v>
      </c>
      <c r="AE15679" s="334">
        <f t="shared" si="2447"/>
        <v>0.6</v>
      </c>
      <c r="AF15679" s="334">
        <f t="shared" si="2448"/>
        <v>0.6</v>
      </c>
      <c r="AG15679" s="340">
        <f t="shared" si="2449"/>
        <v>0</v>
      </c>
      <c r="AI15679" s="340">
        <f t="shared" si="2453"/>
        <v>0</v>
      </c>
      <c r="AJ15679" s="340">
        <f t="shared" si="2453"/>
        <v>0</v>
      </c>
      <c r="AK15679" s="340">
        <f t="shared" si="2453"/>
        <v>0</v>
      </c>
      <c r="AL15679" s="340">
        <f t="shared" si="2453"/>
        <v>0</v>
      </c>
      <c r="AM15679" s="340">
        <f t="shared" si="2453"/>
        <v>0</v>
      </c>
    </row>
    <row r="15680" spans="1:39" x14ac:dyDescent="0.35">
      <c r="A15680" s="337">
        <v>37593</v>
      </c>
      <c r="B15680" s="338">
        <f t="shared" si="2444"/>
        <v>2002</v>
      </c>
      <c r="C15680" s="338">
        <f t="shared" si="2445"/>
        <v>12</v>
      </c>
      <c r="D15680" s="338">
        <f t="shared" si="2446"/>
        <v>3</v>
      </c>
      <c r="E15680" s="334">
        <v>0</v>
      </c>
      <c r="F15680" s="334">
        <v>0.1</v>
      </c>
      <c r="G15680" s="334">
        <v>0</v>
      </c>
      <c r="H15680" s="334">
        <v>0.1</v>
      </c>
      <c r="I15680" s="334">
        <v>0</v>
      </c>
      <c r="J15680" s="334">
        <v>0.1</v>
      </c>
      <c r="K15680" s="334">
        <v>0</v>
      </c>
      <c r="L15680" s="334">
        <v>0</v>
      </c>
      <c r="M15680" s="334">
        <v>0.1</v>
      </c>
      <c r="N15680" s="334">
        <v>0</v>
      </c>
      <c r="O15680" s="334">
        <v>0.1</v>
      </c>
      <c r="P15680" s="334">
        <v>0</v>
      </c>
      <c r="Q15680" s="334">
        <v>0</v>
      </c>
      <c r="R15680" s="334">
        <v>0.1</v>
      </c>
      <c r="S15680" s="334">
        <v>0</v>
      </c>
      <c r="T15680" s="334">
        <v>0</v>
      </c>
      <c r="U15680" s="334">
        <v>0</v>
      </c>
      <c r="V15680" s="334">
        <v>0</v>
      </c>
      <c r="W15680" s="334">
        <v>0</v>
      </c>
      <c r="X15680" s="334">
        <v>0</v>
      </c>
      <c r="Y15680" s="334">
        <v>0.1</v>
      </c>
      <c r="Z15680" s="334">
        <v>0</v>
      </c>
      <c r="AA15680" s="334">
        <v>0.1</v>
      </c>
      <c r="AB15680" s="334">
        <v>0</v>
      </c>
      <c r="AD15680" s="334">
        <v>0.8</v>
      </c>
      <c r="AE15680" s="334">
        <f t="shared" si="2447"/>
        <v>0.8</v>
      </c>
      <c r="AF15680" s="334">
        <f t="shared" si="2448"/>
        <v>0.79999999999999993</v>
      </c>
      <c r="AG15680" s="340">
        <f t="shared" si="2449"/>
        <v>1.1102230246251565E-16</v>
      </c>
      <c r="AI15680" s="340">
        <f t="shared" si="2453"/>
        <v>0</v>
      </c>
      <c r="AJ15680" s="340">
        <f t="shared" si="2453"/>
        <v>0</v>
      </c>
      <c r="AK15680" s="340">
        <f t="shared" si="2453"/>
        <v>0</v>
      </c>
      <c r="AL15680" s="340">
        <f t="shared" si="2453"/>
        <v>0</v>
      </c>
      <c r="AM15680" s="340">
        <f t="shared" si="2453"/>
        <v>0</v>
      </c>
    </row>
    <row r="15681" spans="1:39" x14ac:dyDescent="0.35">
      <c r="A15681" s="337">
        <v>37594</v>
      </c>
      <c r="B15681" s="338">
        <f t="shared" si="2444"/>
        <v>2002</v>
      </c>
      <c r="C15681" s="338">
        <f t="shared" si="2445"/>
        <v>12</v>
      </c>
      <c r="D15681" s="338">
        <f t="shared" si="2446"/>
        <v>4</v>
      </c>
      <c r="E15681" s="334">
        <v>0</v>
      </c>
      <c r="F15681" s="334">
        <v>0</v>
      </c>
      <c r="G15681" s="334">
        <v>0</v>
      </c>
      <c r="H15681" s="334">
        <v>0</v>
      </c>
      <c r="I15681" s="334">
        <v>0</v>
      </c>
      <c r="J15681" s="334">
        <v>0</v>
      </c>
      <c r="K15681" s="334">
        <v>0</v>
      </c>
      <c r="L15681" s="334">
        <v>0</v>
      </c>
      <c r="M15681" s="334">
        <v>0</v>
      </c>
      <c r="N15681" s="334">
        <v>0</v>
      </c>
      <c r="O15681" s="334">
        <v>0</v>
      </c>
      <c r="P15681" s="334">
        <v>0</v>
      </c>
      <c r="Q15681" s="334">
        <v>0</v>
      </c>
      <c r="R15681" s="334">
        <v>0</v>
      </c>
      <c r="S15681" s="334">
        <v>0</v>
      </c>
      <c r="T15681" s="334">
        <v>0</v>
      </c>
      <c r="U15681" s="334">
        <v>0</v>
      </c>
      <c r="V15681" s="334">
        <v>0</v>
      </c>
      <c r="W15681" s="334">
        <v>0</v>
      </c>
      <c r="X15681" s="334">
        <v>0</v>
      </c>
      <c r="Y15681" s="334">
        <v>0</v>
      </c>
      <c r="Z15681" s="334">
        <v>0</v>
      </c>
      <c r="AA15681" s="334">
        <v>0</v>
      </c>
      <c r="AB15681" s="334">
        <v>0</v>
      </c>
      <c r="AD15681" s="334">
        <v>0</v>
      </c>
      <c r="AE15681" s="334">
        <f t="shared" si="2447"/>
        <v>0</v>
      </c>
      <c r="AF15681" s="334">
        <f t="shared" si="2448"/>
        <v>0</v>
      </c>
      <c r="AG15681" s="340">
        <f t="shared" si="2449"/>
        <v>0</v>
      </c>
      <c r="AI15681" s="340">
        <f t="shared" si="2453"/>
        <v>0</v>
      </c>
      <c r="AJ15681" s="340">
        <f t="shared" si="2453"/>
        <v>0</v>
      </c>
      <c r="AK15681" s="340">
        <f t="shared" si="2453"/>
        <v>0</v>
      </c>
      <c r="AL15681" s="340">
        <f t="shared" si="2453"/>
        <v>0</v>
      </c>
      <c r="AM15681" s="340">
        <f t="shared" si="2453"/>
        <v>0</v>
      </c>
    </row>
    <row r="15682" spans="1:39" x14ac:dyDescent="0.35">
      <c r="A15682" s="337">
        <v>37595</v>
      </c>
      <c r="B15682" s="338">
        <f t="shared" si="2444"/>
        <v>2002</v>
      </c>
      <c r="C15682" s="338">
        <f t="shared" si="2445"/>
        <v>12</v>
      </c>
      <c r="D15682" s="338">
        <f t="shared" si="2446"/>
        <v>5</v>
      </c>
      <c r="E15682" s="334">
        <v>0</v>
      </c>
      <c r="F15682" s="334">
        <v>0</v>
      </c>
      <c r="G15682" s="334">
        <v>0</v>
      </c>
      <c r="H15682" s="334">
        <v>0</v>
      </c>
      <c r="I15682" s="334">
        <v>0</v>
      </c>
      <c r="J15682" s="334">
        <v>0</v>
      </c>
      <c r="K15682" s="334">
        <v>0</v>
      </c>
      <c r="L15682" s="334">
        <v>0</v>
      </c>
      <c r="M15682" s="334">
        <v>0</v>
      </c>
      <c r="N15682" s="334">
        <v>0</v>
      </c>
      <c r="O15682" s="334">
        <v>0</v>
      </c>
      <c r="P15682" s="334">
        <v>0</v>
      </c>
      <c r="Q15682" s="334">
        <v>0</v>
      </c>
      <c r="R15682" s="334">
        <v>0</v>
      </c>
      <c r="S15682" s="334">
        <v>0</v>
      </c>
      <c r="T15682" s="334">
        <v>0</v>
      </c>
      <c r="U15682" s="334">
        <v>0</v>
      </c>
      <c r="V15682" s="334">
        <v>0</v>
      </c>
      <c r="W15682" s="334">
        <v>0</v>
      </c>
      <c r="X15682" s="334">
        <v>0</v>
      </c>
      <c r="Y15682" s="334">
        <v>0</v>
      </c>
      <c r="Z15682" s="334">
        <v>0</v>
      </c>
      <c r="AA15682" s="334">
        <v>0</v>
      </c>
      <c r="AB15682" s="334">
        <v>0</v>
      </c>
      <c r="AD15682" s="334">
        <v>0</v>
      </c>
      <c r="AE15682" s="334">
        <f t="shared" si="2447"/>
        <v>0</v>
      </c>
      <c r="AF15682" s="334">
        <f t="shared" si="2448"/>
        <v>0</v>
      </c>
      <c r="AG15682" s="340">
        <f t="shared" si="2449"/>
        <v>0</v>
      </c>
      <c r="AI15682" s="340">
        <f t="shared" si="2453"/>
        <v>0</v>
      </c>
      <c r="AJ15682" s="340">
        <f t="shared" si="2453"/>
        <v>0</v>
      </c>
      <c r="AK15682" s="340">
        <f t="shared" si="2453"/>
        <v>0</v>
      </c>
      <c r="AL15682" s="340">
        <f t="shared" si="2453"/>
        <v>0</v>
      </c>
      <c r="AM15682" s="340">
        <f t="shared" si="2453"/>
        <v>0</v>
      </c>
    </row>
    <row r="15683" spans="1:39" x14ac:dyDescent="0.35">
      <c r="A15683" s="337">
        <v>37596</v>
      </c>
      <c r="B15683" s="338">
        <f t="shared" si="2444"/>
        <v>2002</v>
      </c>
      <c r="C15683" s="338">
        <f t="shared" si="2445"/>
        <v>12</v>
      </c>
      <c r="D15683" s="338">
        <f t="shared" si="2446"/>
        <v>6</v>
      </c>
      <c r="E15683" s="334">
        <v>0</v>
      </c>
      <c r="F15683" s="334">
        <v>0</v>
      </c>
      <c r="G15683" s="334">
        <v>0</v>
      </c>
      <c r="H15683" s="334">
        <v>0</v>
      </c>
      <c r="I15683" s="334">
        <v>0</v>
      </c>
      <c r="J15683" s="334">
        <v>0</v>
      </c>
      <c r="K15683" s="334">
        <v>0</v>
      </c>
      <c r="L15683" s="334">
        <v>0</v>
      </c>
      <c r="M15683" s="334">
        <v>0</v>
      </c>
      <c r="N15683" s="334">
        <v>0</v>
      </c>
      <c r="O15683" s="334">
        <v>0</v>
      </c>
      <c r="P15683" s="334">
        <v>0</v>
      </c>
      <c r="Q15683" s="334">
        <v>0</v>
      </c>
      <c r="R15683" s="334">
        <v>0</v>
      </c>
      <c r="S15683" s="334">
        <v>0</v>
      </c>
      <c r="T15683" s="334">
        <v>0</v>
      </c>
      <c r="U15683" s="334">
        <v>0</v>
      </c>
      <c r="V15683" s="334">
        <v>0</v>
      </c>
      <c r="W15683" s="334">
        <v>0</v>
      </c>
      <c r="X15683" s="334">
        <v>0</v>
      </c>
      <c r="Y15683" s="334">
        <v>0</v>
      </c>
      <c r="Z15683" s="334">
        <v>0</v>
      </c>
      <c r="AA15683" s="334">
        <v>0</v>
      </c>
      <c r="AB15683" s="334">
        <v>0</v>
      </c>
      <c r="AD15683" s="334">
        <v>0</v>
      </c>
      <c r="AE15683" s="334">
        <f t="shared" si="2447"/>
        <v>0</v>
      </c>
      <c r="AF15683" s="334">
        <f t="shared" si="2448"/>
        <v>0</v>
      </c>
      <c r="AG15683" s="340">
        <f t="shared" si="2449"/>
        <v>0</v>
      </c>
      <c r="AI15683" s="340">
        <f t="shared" si="2453"/>
        <v>0</v>
      </c>
      <c r="AJ15683" s="340">
        <f t="shared" si="2453"/>
        <v>0</v>
      </c>
      <c r="AK15683" s="340">
        <f t="shared" si="2453"/>
        <v>0</v>
      </c>
      <c r="AL15683" s="340">
        <f t="shared" si="2453"/>
        <v>0</v>
      </c>
      <c r="AM15683" s="340">
        <f t="shared" si="2453"/>
        <v>0</v>
      </c>
    </row>
    <row r="15684" spans="1:39" x14ac:dyDescent="0.35">
      <c r="A15684" s="337">
        <v>37597</v>
      </c>
      <c r="B15684" s="338">
        <f t="shared" ref="B15684:B15747" si="2454">YEAR(A15684)</f>
        <v>2002</v>
      </c>
      <c r="C15684" s="338">
        <f t="shared" ref="C15684:C15747" si="2455">MONTH(A15684)</f>
        <v>12</v>
      </c>
      <c r="D15684" s="338">
        <f t="shared" ref="D15684:D15747" si="2456">DAY(A15684)</f>
        <v>7</v>
      </c>
      <c r="E15684" s="334">
        <v>0</v>
      </c>
      <c r="F15684" s="334">
        <v>0</v>
      </c>
      <c r="G15684" s="334">
        <v>0</v>
      </c>
      <c r="H15684" s="334">
        <v>0</v>
      </c>
      <c r="I15684" s="334">
        <v>0</v>
      </c>
      <c r="J15684" s="334">
        <v>0</v>
      </c>
      <c r="K15684" s="334">
        <v>0</v>
      </c>
      <c r="L15684" s="334">
        <v>0</v>
      </c>
      <c r="M15684" s="334">
        <v>0</v>
      </c>
      <c r="N15684" s="334">
        <v>0</v>
      </c>
      <c r="O15684" s="334">
        <v>0</v>
      </c>
      <c r="P15684" s="334">
        <v>0</v>
      </c>
      <c r="Q15684" s="334">
        <v>0</v>
      </c>
      <c r="R15684" s="334">
        <v>0</v>
      </c>
      <c r="S15684" s="334">
        <v>0</v>
      </c>
      <c r="T15684" s="334">
        <v>0</v>
      </c>
      <c r="U15684" s="334">
        <v>0</v>
      </c>
      <c r="V15684" s="334">
        <v>0</v>
      </c>
      <c r="W15684" s="334">
        <v>0</v>
      </c>
      <c r="X15684" s="334">
        <v>0</v>
      </c>
      <c r="Y15684" s="334">
        <v>0</v>
      </c>
      <c r="Z15684" s="334">
        <v>0</v>
      </c>
      <c r="AA15684" s="334">
        <v>0</v>
      </c>
      <c r="AB15684" s="334">
        <v>0</v>
      </c>
      <c r="AD15684" s="334">
        <v>0</v>
      </c>
      <c r="AE15684" s="334">
        <f t="shared" ref="AE15684:AE15747" si="2457">AD15684</f>
        <v>0</v>
      </c>
      <c r="AF15684" s="334">
        <f t="shared" ref="AF15684:AF15747" si="2458">SUM(E15684:AB15684)</f>
        <v>0</v>
      </c>
      <c r="AG15684" s="340">
        <f t="shared" ref="AG15684:AG15747" si="2459">ABS(AF15684-AE15684)</f>
        <v>0</v>
      </c>
      <c r="AI15684" s="340">
        <f t="shared" ref="AI15684:AM15699" si="2460">IF($C15684=AI$1,$AF15684,0)</f>
        <v>0</v>
      </c>
      <c r="AJ15684" s="340">
        <f t="shared" si="2460"/>
        <v>0</v>
      </c>
      <c r="AK15684" s="340">
        <f t="shared" si="2460"/>
        <v>0</v>
      </c>
      <c r="AL15684" s="340">
        <f t="shared" si="2460"/>
        <v>0</v>
      </c>
      <c r="AM15684" s="340">
        <f t="shared" si="2460"/>
        <v>0</v>
      </c>
    </row>
    <row r="15685" spans="1:39" x14ac:dyDescent="0.35">
      <c r="A15685" s="337">
        <v>37598</v>
      </c>
      <c r="B15685" s="338">
        <f t="shared" si="2454"/>
        <v>2002</v>
      </c>
      <c r="C15685" s="338">
        <f t="shared" si="2455"/>
        <v>12</v>
      </c>
      <c r="D15685" s="338">
        <f t="shared" si="2456"/>
        <v>8</v>
      </c>
      <c r="E15685" s="334">
        <v>0</v>
      </c>
      <c r="F15685" s="334">
        <v>0</v>
      </c>
      <c r="G15685" s="334">
        <v>0</v>
      </c>
      <c r="H15685" s="334">
        <v>0</v>
      </c>
      <c r="I15685" s="334">
        <v>0</v>
      </c>
      <c r="J15685" s="334">
        <v>0</v>
      </c>
      <c r="K15685" s="334">
        <v>0</v>
      </c>
      <c r="L15685" s="334">
        <v>0</v>
      </c>
      <c r="M15685" s="334">
        <v>0</v>
      </c>
      <c r="N15685" s="334">
        <v>0</v>
      </c>
      <c r="O15685" s="334">
        <v>0</v>
      </c>
      <c r="P15685" s="334">
        <v>0</v>
      </c>
      <c r="Q15685" s="334">
        <v>0</v>
      </c>
      <c r="R15685" s="334">
        <v>0</v>
      </c>
      <c r="S15685" s="334">
        <v>0</v>
      </c>
      <c r="T15685" s="334">
        <v>0</v>
      </c>
      <c r="U15685" s="334">
        <v>0</v>
      </c>
      <c r="V15685" s="334">
        <v>0</v>
      </c>
      <c r="W15685" s="334">
        <v>0</v>
      </c>
      <c r="X15685" s="334">
        <v>0</v>
      </c>
      <c r="Y15685" s="334">
        <v>0</v>
      </c>
      <c r="Z15685" s="334">
        <v>0</v>
      </c>
      <c r="AA15685" s="334">
        <v>0</v>
      </c>
      <c r="AB15685" s="334">
        <v>0</v>
      </c>
      <c r="AD15685" s="334">
        <v>0</v>
      </c>
      <c r="AE15685" s="334">
        <f t="shared" si="2457"/>
        <v>0</v>
      </c>
      <c r="AF15685" s="334">
        <f t="shared" si="2458"/>
        <v>0</v>
      </c>
      <c r="AG15685" s="340">
        <f t="shared" si="2459"/>
        <v>0</v>
      </c>
      <c r="AI15685" s="340">
        <f t="shared" si="2460"/>
        <v>0</v>
      </c>
      <c r="AJ15685" s="340">
        <f t="shared" si="2460"/>
        <v>0</v>
      </c>
      <c r="AK15685" s="340">
        <f t="shared" si="2460"/>
        <v>0</v>
      </c>
      <c r="AL15685" s="340">
        <f t="shared" si="2460"/>
        <v>0</v>
      </c>
      <c r="AM15685" s="340">
        <f t="shared" si="2460"/>
        <v>0</v>
      </c>
    </row>
    <row r="15686" spans="1:39" x14ac:dyDescent="0.35">
      <c r="A15686" s="337">
        <v>37599</v>
      </c>
      <c r="B15686" s="338">
        <f t="shared" si="2454"/>
        <v>2002</v>
      </c>
      <c r="C15686" s="338">
        <f t="shared" si="2455"/>
        <v>12</v>
      </c>
      <c r="D15686" s="338">
        <f t="shared" si="2456"/>
        <v>9</v>
      </c>
      <c r="E15686" s="334">
        <v>0</v>
      </c>
      <c r="F15686" s="334">
        <v>0</v>
      </c>
      <c r="G15686" s="334">
        <v>0</v>
      </c>
      <c r="H15686" s="334">
        <v>0</v>
      </c>
      <c r="I15686" s="334">
        <v>0</v>
      </c>
      <c r="J15686" s="334">
        <v>0</v>
      </c>
      <c r="K15686" s="334">
        <v>0</v>
      </c>
      <c r="L15686" s="334">
        <v>0</v>
      </c>
      <c r="M15686" s="334">
        <v>0</v>
      </c>
      <c r="N15686" s="334">
        <v>0</v>
      </c>
      <c r="O15686" s="334">
        <v>0</v>
      </c>
      <c r="P15686" s="334">
        <v>0</v>
      </c>
      <c r="Q15686" s="334">
        <v>0</v>
      </c>
      <c r="R15686" s="334">
        <v>0</v>
      </c>
      <c r="S15686" s="334">
        <v>0</v>
      </c>
      <c r="T15686" s="334">
        <v>0</v>
      </c>
      <c r="U15686" s="334">
        <v>0</v>
      </c>
      <c r="V15686" s="334">
        <v>0</v>
      </c>
      <c r="W15686" s="334">
        <v>0</v>
      </c>
      <c r="X15686" s="334">
        <v>0</v>
      </c>
      <c r="Y15686" s="334">
        <v>0</v>
      </c>
      <c r="Z15686" s="334">
        <v>0</v>
      </c>
      <c r="AA15686" s="334">
        <v>0</v>
      </c>
      <c r="AB15686" s="334">
        <v>0</v>
      </c>
      <c r="AD15686" s="334">
        <v>0</v>
      </c>
      <c r="AE15686" s="334">
        <f t="shared" si="2457"/>
        <v>0</v>
      </c>
      <c r="AF15686" s="334">
        <f t="shared" si="2458"/>
        <v>0</v>
      </c>
      <c r="AG15686" s="340">
        <f t="shared" si="2459"/>
        <v>0</v>
      </c>
      <c r="AI15686" s="340">
        <f t="shared" si="2460"/>
        <v>0</v>
      </c>
      <c r="AJ15686" s="340">
        <f t="shared" si="2460"/>
        <v>0</v>
      </c>
      <c r="AK15686" s="340">
        <f t="shared" si="2460"/>
        <v>0</v>
      </c>
      <c r="AL15686" s="340">
        <f t="shared" si="2460"/>
        <v>0</v>
      </c>
      <c r="AM15686" s="340">
        <f t="shared" si="2460"/>
        <v>0</v>
      </c>
    </row>
    <row r="15687" spans="1:39" x14ac:dyDescent="0.35">
      <c r="A15687" s="337">
        <v>37600</v>
      </c>
      <c r="B15687" s="338">
        <f t="shared" si="2454"/>
        <v>2002</v>
      </c>
      <c r="C15687" s="338">
        <f t="shared" si="2455"/>
        <v>12</v>
      </c>
      <c r="D15687" s="338">
        <f t="shared" si="2456"/>
        <v>10</v>
      </c>
      <c r="E15687" s="334">
        <v>0</v>
      </c>
      <c r="F15687" s="334">
        <v>0</v>
      </c>
      <c r="G15687" s="334">
        <v>0</v>
      </c>
      <c r="H15687" s="334">
        <v>0</v>
      </c>
      <c r="I15687" s="334">
        <v>0</v>
      </c>
      <c r="J15687" s="334">
        <v>0</v>
      </c>
      <c r="K15687" s="334">
        <v>0</v>
      </c>
      <c r="L15687" s="334">
        <v>0</v>
      </c>
      <c r="M15687" s="334">
        <v>0</v>
      </c>
      <c r="N15687" s="334">
        <v>0</v>
      </c>
      <c r="O15687" s="334">
        <v>0</v>
      </c>
      <c r="P15687" s="334">
        <v>0</v>
      </c>
      <c r="Q15687" s="334">
        <v>0</v>
      </c>
      <c r="R15687" s="334">
        <v>0</v>
      </c>
      <c r="S15687" s="334">
        <v>0</v>
      </c>
      <c r="T15687" s="334">
        <v>0</v>
      </c>
      <c r="U15687" s="334">
        <v>0</v>
      </c>
      <c r="V15687" s="334">
        <v>0</v>
      </c>
      <c r="W15687" s="334">
        <v>0</v>
      </c>
      <c r="X15687" s="334">
        <v>0</v>
      </c>
      <c r="Y15687" s="334">
        <v>0</v>
      </c>
      <c r="Z15687" s="334">
        <v>0</v>
      </c>
      <c r="AA15687" s="334">
        <v>0</v>
      </c>
      <c r="AB15687" s="334">
        <v>0</v>
      </c>
      <c r="AD15687" s="334">
        <v>0</v>
      </c>
      <c r="AE15687" s="334">
        <f t="shared" si="2457"/>
        <v>0</v>
      </c>
      <c r="AF15687" s="334">
        <f t="shared" si="2458"/>
        <v>0</v>
      </c>
      <c r="AG15687" s="340">
        <f t="shared" si="2459"/>
        <v>0</v>
      </c>
      <c r="AI15687" s="340">
        <f t="shared" si="2460"/>
        <v>0</v>
      </c>
      <c r="AJ15687" s="340">
        <f t="shared" si="2460"/>
        <v>0</v>
      </c>
      <c r="AK15687" s="340">
        <f t="shared" si="2460"/>
        <v>0</v>
      </c>
      <c r="AL15687" s="340">
        <f t="shared" si="2460"/>
        <v>0</v>
      </c>
      <c r="AM15687" s="340">
        <f t="shared" si="2460"/>
        <v>0</v>
      </c>
    </row>
    <row r="15688" spans="1:39" x14ac:dyDescent="0.35">
      <c r="A15688" s="337">
        <v>37601</v>
      </c>
      <c r="B15688" s="338">
        <f t="shared" si="2454"/>
        <v>2002</v>
      </c>
      <c r="C15688" s="338">
        <f t="shared" si="2455"/>
        <v>12</v>
      </c>
      <c r="D15688" s="338">
        <f t="shared" si="2456"/>
        <v>11</v>
      </c>
      <c r="E15688" s="334">
        <v>0</v>
      </c>
      <c r="F15688" s="334">
        <v>0</v>
      </c>
      <c r="G15688" s="334">
        <v>0</v>
      </c>
      <c r="H15688" s="334">
        <v>0</v>
      </c>
      <c r="I15688" s="334">
        <v>0</v>
      </c>
      <c r="J15688" s="334">
        <v>0</v>
      </c>
      <c r="K15688" s="334">
        <v>0</v>
      </c>
      <c r="L15688" s="334">
        <v>0</v>
      </c>
      <c r="M15688" s="334">
        <v>0</v>
      </c>
      <c r="N15688" s="334">
        <v>0</v>
      </c>
      <c r="O15688" s="334">
        <v>0</v>
      </c>
      <c r="P15688" s="334">
        <v>0</v>
      </c>
      <c r="Q15688" s="334">
        <v>0</v>
      </c>
      <c r="R15688" s="334">
        <v>0</v>
      </c>
      <c r="S15688" s="334">
        <v>0</v>
      </c>
      <c r="T15688" s="334">
        <v>0</v>
      </c>
      <c r="U15688" s="334">
        <v>0</v>
      </c>
      <c r="V15688" s="334">
        <v>0</v>
      </c>
      <c r="W15688" s="334">
        <v>0</v>
      </c>
      <c r="X15688" s="334">
        <v>0</v>
      </c>
      <c r="Y15688" s="334">
        <v>0</v>
      </c>
      <c r="Z15688" s="334">
        <v>0</v>
      </c>
      <c r="AA15688" s="334">
        <v>0</v>
      </c>
      <c r="AB15688" s="334">
        <v>0</v>
      </c>
      <c r="AD15688" s="334">
        <v>0</v>
      </c>
      <c r="AE15688" s="334">
        <f t="shared" si="2457"/>
        <v>0</v>
      </c>
      <c r="AF15688" s="334">
        <f t="shared" si="2458"/>
        <v>0</v>
      </c>
      <c r="AG15688" s="340">
        <f t="shared" si="2459"/>
        <v>0</v>
      </c>
      <c r="AI15688" s="340">
        <f t="shared" si="2460"/>
        <v>0</v>
      </c>
      <c r="AJ15688" s="340">
        <f t="shared" si="2460"/>
        <v>0</v>
      </c>
      <c r="AK15688" s="340">
        <f t="shared" si="2460"/>
        <v>0</v>
      </c>
      <c r="AL15688" s="340">
        <f t="shared" si="2460"/>
        <v>0</v>
      </c>
      <c r="AM15688" s="340">
        <f t="shared" si="2460"/>
        <v>0</v>
      </c>
    </row>
    <row r="15689" spans="1:39" x14ac:dyDescent="0.35">
      <c r="A15689" s="337">
        <v>37602</v>
      </c>
      <c r="B15689" s="338">
        <f t="shared" si="2454"/>
        <v>2002</v>
      </c>
      <c r="C15689" s="338">
        <f t="shared" si="2455"/>
        <v>12</v>
      </c>
      <c r="D15689" s="338">
        <f t="shared" si="2456"/>
        <v>12</v>
      </c>
      <c r="E15689" s="334">
        <v>0</v>
      </c>
      <c r="F15689" s="334">
        <v>0</v>
      </c>
      <c r="G15689" s="334">
        <v>0</v>
      </c>
      <c r="H15689" s="334">
        <v>0</v>
      </c>
      <c r="I15689" s="334">
        <v>0</v>
      </c>
      <c r="J15689" s="334">
        <v>0</v>
      </c>
      <c r="K15689" s="334">
        <v>0</v>
      </c>
      <c r="L15689" s="334">
        <v>0</v>
      </c>
      <c r="M15689" s="334">
        <v>0</v>
      </c>
      <c r="N15689" s="334">
        <v>0</v>
      </c>
      <c r="O15689" s="334">
        <v>0</v>
      </c>
      <c r="P15689" s="334">
        <v>0</v>
      </c>
      <c r="Q15689" s="334">
        <v>0</v>
      </c>
      <c r="R15689" s="334">
        <v>0</v>
      </c>
      <c r="S15689" s="334">
        <v>0</v>
      </c>
      <c r="T15689" s="334">
        <v>0</v>
      </c>
      <c r="U15689" s="334">
        <v>0</v>
      </c>
      <c r="V15689" s="334">
        <v>0</v>
      </c>
      <c r="W15689" s="334">
        <v>0</v>
      </c>
      <c r="X15689" s="334">
        <v>0</v>
      </c>
      <c r="Y15689" s="334">
        <v>0</v>
      </c>
      <c r="Z15689" s="334">
        <v>0</v>
      </c>
      <c r="AA15689" s="334">
        <v>0</v>
      </c>
      <c r="AB15689" s="334">
        <v>0</v>
      </c>
      <c r="AD15689" s="334">
        <v>0</v>
      </c>
      <c r="AE15689" s="334">
        <f t="shared" si="2457"/>
        <v>0</v>
      </c>
      <c r="AF15689" s="334">
        <f t="shared" si="2458"/>
        <v>0</v>
      </c>
      <c r="AG15689" s="340">
        <f t="shared" si="2459"/>
        <v>0</v>
      </c>
      <c r="AI15689" s="340">
        <f t="shared" si="2460"/>
        <v>0</v>
      </c>
      <c r="AJ15689" s="340">
        <f t="shared" si="2460"/>
        <v>0</v>
      </c>
      <c r="AK15689" s="340">
        <f t="shared" si="2460"/>
        <v>0</v>
      </c>
      <c r="AL15689" s="340">
        <f t="shared" si="2460"/>
        <v>0</v>
      </c>
      <c r="AM15689" s="340">
        <f t="shared" si="2460"/>
        <v>0</v>
      </c>
    </row>
    <row r="15690" spans="1:39" x14ac:dyDescent="0.35">
      <c r="A15690" s="337">
        <v>37603</v>
      </c>
      <c r="B15690" s="338">
        <f t="shared" si="2454"/>
        <v>2002</v>
      </c>
      <c r="C15690" s="338">
        <f t="shared" si="2455"/>
        <v>12</v>
      </c>
      <c r="D15690" s="338">
        <f t="shared" si="2456"/>
        <v>13</v>
      </c>
      <c r="E15690" s="334">
        <v>0</v>
      </c>
      <c r="F15690" s="334">
        <v>0</v>
      </c>
      <c r="G15690" s="334">
        <v>0</v>
      </c>
      <c r="H15690" s="334">
        <v>0</v>
      </c>
      <c r="I15690" s="334">
        <v>0</v>
      </c>
      <c r="J15690" s="334">
        <v>0</v>
      </c>
      <c r="K15690" s="334">
        <v>0</v>
      </c>
      <c r="L15690" s="334">
        <v>0</v>
      </c>
      <c r="M15690" s="334">
        <v>0</v>
      </c>
      <c r="N15690" s="334">
        <v>0</v>
      </c>
      <c r="O15690" s="334">
        <v>0</v>
      </c>
      <c r="P15690" s="334">
        <v>0</v>
      </c>
      <c r="Q15690" s="334">
        <v>0</v>
      </c>
      <c r="R15690" s="334">
        <v>0</v>
      </c>
      <c r="S15690" s="334">
        <v>0</v>
      </c>
      <c r="T15690" s="334">
        <v>0</v>
      </c>
      <c r="U15690" s="334">
        <v>0</v>
      </c>
      <c r="V15690" s="334">
        <v>0</v>
      </c>
      <c r="W15690" s="334">
        <v>0</v>
      </c>
      <c r="X15690" s="334">
        <v>0</v>
      </c>
      <c r="Y15690" s="334">
        <v>0</v>
      </c>
      <c r="Z15690" s="334">
        <v>0</v>
      </c>
      <c r="AA15690" s="334">
        <v>0</v>
      </c>
      <c r="AB15690" s="334">
        <v>0</v>
      </c>
      <c r="AD15690" s="334">
        <v>0</v>
      </c>
      <c r="AE15690" s="334">
        <f t="shared" si="2457"/>
        <v>0</v>
      </c>
      <c r="AF15690" s="334">
        <f t="shared" si="2458"/>
        <v>0</v>
      </c>
      <c r="AG15690" s="340">
        <f t="shared" si="2459"/>
        <v>0</v>
      </c>
      <c r="AI15690" s="340">
        <f t="shared" si="2460"/>
        <v>0</v>
      </c>
      <c r="AJ15690" s="340">
        <f t="shared" si="2460"/>
        <v>0</v>
      </c>
      <c r="AK15690" s="340">
        <f t="shared" si="2460"/>
        <v>0</v>
      </c>
      <c r="AL15690" s="340">
        <f t="shared" si="2460"/>
        <v>0</v>
      </c>
      <c r="AM15690" s="340">
        <f t="shared" si="2460"/>
        <v>0</v>
      </c>
    </row>
    <row r="15691" spans="1:39" x14ac:dyDescent="0.35">
      <c r="A15691" s="337">
        <v>37604</v>
      </c>
      <c r="B15691" s="338">
        <f t="shared" si="2454"/>
        <v>2002</v>
      </c>
      <c r="C15691" s="338">
        <f t="shared" si="2455"/>
        <v>12</v>
      </c>
      <c r="D15691" s="338">
        <f t="shared" si="2456"/>
        <v>14</v>
      </c>
      <c r="E15691" s="334">
        <v>0</v>
      </c>
      <c r="F15691" s="334">
        <v>0</v>
      </c>
      <c r="G15691" s="334">
        <v>0</v>
      </c>
      <c r="H15691" s="334">
        <v>0</v>
      </c>
      <c r="I15691" s="334">
        <v>0</v>
      </c>
      <c r="J15691" s="334">
        <v>0</v>
      </c>
      <c r="K15691" s="334">
        <v>0</v>
      </c>
      <c r="L15691" s="334">
        <v>0</v>
      </c>
      <c r="M15691" s="334">
        <v>0</v>
      </c>
      <c r="N15691" s="334">
        <v>0</v>
      </c>
      <c r="O15691" s="334">
        <v>0</v>
      </c>
      <c r="P15691" s="334">
        <v>0</v>
      </c>
      <c r="Q15691" s="334">
        <v>0</v>
      </c>
      <c r="R15691" s="334">
        <v>0</v>
      </c>
      <c r="S15691" s="334">
        <v>0</v>
      </c>
      <c r="T15691" s="334">
        <v>0</v>
      </c>
      <c r="U15691" s="334">
        <v>0</v>
      </c>
      <c r="V15691" s="334">
        <v>0</v>
      </c>
      <c r="W15691" s="334">
        <v>0</v>
      </c>
      <c r="X15691" s="334">
        <v>0</v>
      </c>
      <c r="Y15691" s="334">
        <v>0</v>
      </c>
      <c r="Z15691" s="334">
        <v>0</v>
      </c>
      <c r="AA15691" s="334">
        <v>0</v>
      </c>
      <c r="AB15691" s="334">
        <v>0</v>
      </c>
      <c r="AD15691" s="334">
        <v>0</v>
      </c>
      <c r="AE15691" s="334">
        <f t="shared" si="2457"/>
        <v>0</v>
      </c>
      <c r="AF15691" s="334">
        <f t="shared" si="2458"/>
        <v>0</v>
      </c>
      <c r="AG15691" s="340">
        <f t="shared" si="2459"/>
        <v>0</v>
      </c>
      <c r="AI15691" s="340">
        <f t="shared" si="2460"/>
        <v>0</v>
      </c>
      <c r="AJ15691" s="340">
        <f t="shared" si="2460"/>
        <v>0</v>
      </c>
      <c r="AK15691" s="340">
        <f t="shared" si="2460"/>
        <v>0</v>
      </c>
      <c r="AL15691" s="340">
        <f t="shared" si="2460"/>
        <v>0</v>
      </c>
      <c r="AM15691" s="340">
        <f t="shared" si="2460"/>
        <v>0</v>
      </c>
    </row>
    <row r="15692" spans="1:39" x14ac:dyDescent="0.35">
      <c r="A15692" s="337">
        <v>37605</v>
      </c>
      <c r="B15692" s="338">
        <f t="shared" si="2454"/>
        <v>2002</v>
      </c>
      <c r="C15692" s="338">
        <f t="shared" si="2455"/>
        <v>12</v>
      </c>
      <c r="D15692" s="338">
        <f t="shared" si="2456"/>
        <v>15</v>
      </c>
      <c r="E15692" s="334">
        <v>0</v>
      </c>
      <c r="F15692" s="334">
        <v>0</v>
      </c>
      <c r="G15692" s="334">
        <v>0</v>
      </c>
      <c r="H15692" s="334">
        <v>0</v>
      </c>
      <c r="I15692" s="334">
        <v>0</v>
      </c>
      <c r="J15692" s="334">
        <v>0</v>
      </c>
      <c r="K15692" s="334">
        <v>0</v>
      </c>
      <c r="L15692" s="334">
        <v>0</v>
      </c>
      <c r="M15692" s="334">
        <v>0</v>
      </c>
      <c r="N15692" s="334">
        <v>0</v>
      </c>
      <c r="O15692" s="334">
        <v>0</v>
      </c>
      <c r="P15692" s="334">
        <v>0</v>
      </c>
      <c r="Q15692" s="334">
        <v>0</v>
      </c>
      <c r="R15692" s="334">
        <v>0</v>
      </c>
      <c r="S15692" s="334">
        <v>0</v>
      </c>
      <c r="T15692" s="334">
        <v>0</v>
      </c>
      <c r="U15692" s="334">
        <v>0</v>
      </c>
      <c r="V15692" s="334">
        <v>0</v>
      </c>
      <c r="W15692" s="334">
        <v>0</v>
      </c>
      <c r="X15692" s="334">
        <v>0</v>
      </c>
      <c r="Y15692" s="334">
        <v>0</v>
      </c>
      <c r="Z15692" s="334">
        <v>0</v>
      </c>
      <c r="AA15692" s="334">
        <v>0</v>
      </c>
      <c r="AB15692" s="334">
        <v>0</v>
      </c>
      <c r="AD15692" s="334">
        <v>0</v>
      </c>
      <c r="AE15692" s="334">
        <f t="shared" si="2457"/>
        <v>0</v>
      </c>
      <c r="AF15692" s="334">
        <f t="shared" si="2458"/>
        <v>0</v>
      </c>
      <c r="AG15692" s="340">
        <f t="shared" si="2459"/>
        <v>0</v>
      </c>
      <c r="AI15692" s="340">
        <f t="shared" si="2460"/>
        <v>0</v>
      </c>
      <c r="AJ15692" s="340">
        <f t="shared" si="2460"/>
        <v>0</v>
      </c>
      <c r="AK15692" s="340">
        <f t="shared" si="2460"/>
        <v>0</v>
      </c>
      <c r="AL15692" s="340">
        <f t="shared" si="2460"/>
        <v>0</v>
      </c>
      <c r="AM15692" s="340">
        <f t="shared" si="2460"/>
        <v>0</v>
      </c>
    </row>
    <row r="15693" spans="1:39" x14ac:dyDescent="0.35">
      <c r="A15693" s="337">
        <v>37606</v>
      </c>
      <c r="B15693" s="338">
        <f t="shared" si="2454"/>
        <v>2002</v>
      </c>
      <c r="C15693" s="338">
        <f t="shared" si="2455"/>
        <v>12</v>
      </c>
      <c r="D15693" s="338">
        <f t="shared" si="2456"/>
        <v>16</v>
      </c>
      <c r="E15693" s="334">
        <v>0</v>
      </c>
      <c r="F15693" s="334">
        <v>0</v>
      </c>
      <c r="G15693" s="334">
        <v>0</v>
      </c>
      <c r="H15693" s="334">
        <v>0</v>
      </c>
      <c r="I15693" s="334">
        <v>0</v>
      </c>
      <c r="J15693" s="334">
        <v>0</v>
      </c>
      <c r="K15693" s="334">
        <v>0</v>
      </c>
      <c r="L15693" s="334">
        <v>0</v>
      </c>
      <c r="M15693" s="334">
        <v>0</v>
      </c>
      <c r="N15693" s="334">
        <v>0</v>
      </c>
      <c r="O15693" s="334">
        <v>0</v>
      </c>
      <c r="P15693" s="334">
        <v>0</v>
      </c>
      <c r="Q15693" s="334">
        <v>0</v>
      </c>
      <c r="R15693" s="334">
        <v>0</v>
      </c>
      <c r="S15693" s="334">
        <v>0</v>
      </c>
      <c r="T15693" s="334">
        <v>0</v>
      </c>
      <c r="U15693" s="334">
        <v>0</v>
      </c>
      <c r="V15693" s="334">
        <v>0</v>
      </c>
      <c r="W15693" s="334">
        <v>0</v>
      </c>
      <c r="X15693" s="334">
        <v>0</v>
      </c>
      <c r="Y15693" s="334">
        <v>0</v>
      </c>
      <c r="Z15693" s="334">
        <v>0</v>
      </c>
      <c r="AA15693" s="334">
        <v>0</v>
      </c>
      <c r="AB15693" s="334">
        <v>0</v>
      </c>
      <c r="AD15693" s="334">
        <v>0</v>
      </c>
      <c r="AE15693" s="334">
        <f t="shared" si="2457"/>
        <v>0</v>
      </c>
      <c r="AF15693" s="334">
        <f t="shared" si="2458"/>
        <v>0</v>
      </c>
      <c r="AG15693" s="340">
        <f t="shared" si="2459"/>
        <v>0</v>
      </c>
      <c r="AI15693" s="340">
        <f t="shared" si="2460"/>
        <v>0</v>
      </c>
      <c r="AJ15693" s="340">
        <f t="shared" si="2460"/>
        <v>0</v>
      </c>
      <c r="AK15693" s="340">
        <f t="shared" si="2460"/>
        <v>0</v>
      </c>
      <c r="AL15693" s="340">
        <f t="shared" si="2460"/>
        <v>0</v>
      </c>
      <c r="AM15693" s="340">
        <f t="shared" si="2460"/>
        <v>0</v>
      </c>
    </row>
    <row r="15694" spans="1:39" x14ac:dyDescent="0.35">
      <c r="A15694" s="337">
        <v>37607</v>
      </c>
      <c r="B15694" s="338">
        <f t="shared" si="2454"/>
        <v>2002</v>
      </c>
      <c r="C15694" s="338">
        <f t="shared" si="2455"/>
        <v>12</v>
      </c>
      <c r="D15694" s="338">
        <f t="shared" si="2456"/>
        <v>17</v>
      </c>
      <c r="E15694" s="334">
        <v>0</v>
      </c>
      <c r="F15694" s="334">
        <v>0</v>
      </c>
      <c r="G15694" s="334">
        <v>0</v>
      </c>
      <c r="H15694" s="334">
        <v>0</v>
      </c>
      <c r="I15694" s="334">
        <v>0</v>
      </c>
      <c r="J15694" s="334">
        <v>0</v>
      </c>
      <c r="K15694" s="334">
        <v>0</v>
      </c>
      <c r="L15694" s="334">
        <v>0</v>
      </c>
      <c r="M15694" s="334">
        <v>0</v>
      </c>
      <c r="N15694" s="334">
        <v>0</v>
      </c>
      <c r="O15694" s="334">
        <v>0</v>
      </c>
      <c r="P15694" s="334">
        <v>0</v>
      </c>
      <c r="Q15694" s="334">
        <v>0</v>
      </c>
      <c r="R15694" s="334">
        <v>0</v>
      </c>
      <c r="S15694" s="334">
        <v>0</v>
      </c>
      <c r="T15694" s="334">
        <v>0</v>
      </c>
      <c r="U15694" s="334">
        <v>0</v>
      </c>
      <c r="V15694" s="334">
        <v>0</v>
      </c>
      <c r="W15694" s="334">
        <v>0</v>
      </c>
      <c r="X15694" s="334">
        <v>0</v>
      </c>
      <c r="Y15694" s="334">
        <v>0</v>
      </c>
      <c r="Z15694" s="334">
        <v>0</v>
      </c>
      <c r="AA15694" s="334">
        <v>0</v>
      </c>
      <c r="AB15694" s="334">
        <v>0</v>
      </c>
      <c r="AD15694" s="334">
        <v>0</v>
      </c>
      <c r="AE15694" s="334">
        <f t="shared" si="2457"/>
        <v>0</v>
      </c>
      <c r="AF15694" s="334">
        <f t="shared" si="2458"/>
        <v>0</v>
      </c>
      <c r="AG15694" s="340">
        <f t="shared" si="2459"/>
        <v>0</v>
      </c>
      <c r="AI15694" s="340">
        <f t="shared" si="2460"/>
        <v>0</v>
      </c>
      <c r="AJ15694" s="340">
        <f t="shared" si="2460"/>
        <v>0</v>
      </c>
      <c r="AK15694" s="340">
        <f t="shared" si="2460"/>
        <v>0</v>
      </c>
      <c r="AL15694" s="340">
        <f t="shared" si="2460"/>
        <v>0</v>
      </c>
      <c r="AM15694" s="340">
        <f t="shared" si="2460"/>
        <v>0</v>
      </c>
    </row>
    <row r="15695" spans="1:39" x14ac:dyDescent="0.35">
      <c r="A15695" s="337">
        <v>37608</v>
      </c>
      <c r="B15695" s="338">
        <f t="shared" si="2454"/>
        <v>2002</v>
      </c>
      <c r="C15695" s="338">
        <f t="shared" si="2455"/>
        <v>12</v>
      </c>
      <c r="D15695" s="338">
        <f t="shared" si="2456"/>
        <v>18</v>
      </c>
      <c r="E15695" s="334">
        <v>0</v>
      </c>
      <c r="F15695" s="334">
        <v>0</v>
      </c>
      <c r="G15695" s="334">
        <v>0</v>
      </c>
      <c r="H15695" s="334">
        <v>0</v>
      </c>
      <c r="I15695" s="334">
        <v>0</v>
      </c>
      <c r="J15695" s="334">
        <v>0</v>
      </c>
      <c r="K15695" s="334">
        <v>0</v>
      </c>
      <c r="L15695" s="334">
        <v>0</v>
      </c>
      <c r="M15695" s="334">
        <v>0</v>
      </c>
      <c r="N15695" s="334">
        <v>0</v>
      </c>
      <c r="O15695" s="334">
        <v>0</v>
      </c>
      <c r="P15695" s="334">
        <v>0</v>
      </c>
      <c r="Q15695" s="334">
        <v>0</v>
      </c>
      <c r="R15695" s="334">
        <v>0</v>
      </c>
      <c r="S15695" s="334">
        <v>0</v>
      </c>
      <c r="T15695" s="334">
        <v>0</v>
      </c>
      <c r="U15695" s="334">
        <v>0</v>
      </c>
      <c r="V15695" s="334">
        <v>0</v>
      </c>
      <c r="W15695" s="334">
        <v>0</v>
      </c>
      <c r="X15695" s="334">
        <v>0</v>
      </c>
      <c r="Y15695" s="334">
        <v>0</v>
      </c>
      <c r="Z15695" s="334">
        <v>0</v>
      </c>
      <c r="AA15695" s="334">
        <v>0</v>
      </c>
      <c r="AB15695" s="334">
        <v>0</v>
      </c>
      <c r="AD15695" s="334">
        <v>0</v>
      </c>
      <c r="AE15695" s="334">
        <f t="shared" si="2457"/>
        <v>0</v>
      </c>
      <c r="AF15695" s="334">
        <f t="shared" si="2458"/>
        <v>0</v>
      </c>
      <c r="AG15695" s="340">
        <f t="shared" si="2459"/>
        <v>0</v>
      </c>
      <c r="AI15695" s="340">
        <f t="shared" si="2460"/>
        <v>0</v>
      </c>
      <c r="AJ15695" s="340">
        <f t="shared" si="2460"/>
        <v>0</v>
      </c>
      <c r="AK15695" s="340">
        <f t="shared" si="2460"/>
        <v>0</v>
      </c>
      <c r="AL15695" s="340">
        <f t="shared" si="2460"/>
        <v>0</v>
      </c>
      <c r="AM15695" s="340">
        <f t="shared" si="2460"/>
        <v>0</v>
      </c>
    </row>
    <row r="15696" spans="1:39" x14ac:dyDescent="0.35">
      <c r="A15696" s="337">
        <v>37609</v>
      </c>
      <c r="B15696" s="338">
        <f t="shared" si="2454"/>
        <v>2002</v>
      </c>
      <c r="C15696" s="338">
        <f t="shared" si="2455"/>
        <v>12</v>
      </c>
      <c r="D15696" s="338">
        <f t="shared" si="2456"/>
        <v>19</v>
      </c>
      <c r="E15696" s="334">
        <v>0</v>
      </c>
      <c r="F15696" s="334">
        <v>0</v>
      </c>
      <c r="G15696" s="334">
        <v>0</v>
      </c>
      <c r="H15696" s="334">
        <v>0</v>
      </c>
      <c r="I15696" s="334">
        <v>0</v>
      </c>
      <c r="J15696" s="334">
        <v>0</v>
      </c>
      <c r="K15696" s="334">
        <v>0</v>
      </c>
      <c r="L15696" s="334">
        <v>0</v>
      </c>
      <c r="M15696" s="334">
        <v>0</v>
      </c>
      <c r="N15696" s="334">
        <v>0</v>
      </c>
      <c r="O15696" s="334">
        <v>0</v>
      </c>
      <c r="P15696" s="334">
        <v>0</v>
      </c>
      <c r="Q15696" s="334">
        <v>0</v>
      </c>
      <c r="R15696" s="334">
        <v>0</v>
      </c>
      <c r="S15696" s="334">
        <v>0</v>
      </c>
      <c r="T15696" s="334">
        <v>0</v>
      </c>
      <c r="U15696" s="334">
        <v>0</v>
      </c>
      <c r="V15696" s="334">
        <v>0</v>
      </c>
      <c r="W15696" s="334">
        <v>0</v>
      </c>
      <c r="X15696" s="334">
        <v>0</v>
      </c>
      <c r="Y15696" s="334">
        <v>0</v>
      </c>
      <c r="Z15696" s="334">
        <v>0</v>
      </c>
      <c r="AA15696" s="334">
        <v>0</v>
      </c>
      <c r="AB15696" s="334">
        <v>0</v>
      </c>
      <c r="AD15696" s="334">
        <v>0</v>
      </c>
      <c r="AE15696" s="334">
        <f t="shared" si="2457"/>
        <v>0</v>
      </c>
      <c r="AF15696" s="334">
        <f t="shared" si="2458"/>
        <v>0</v>
      </c>
      <c r="AG15696" s="340">
        <f t="shared" si="2459"/>
        <v>0</v>
      </c>
      <c r="AI15696" s="340">
        <f t="shared" si="2460"/>
        <v>0</v>
      </c>
      <c r="AJ15696" s="340">
        <f t="shared" si="2460"/>
        <v>0</v>
      </c>
      <c r="AK15696" s="340">
        <f t="shared" si="2460"/>
        <v>0</v>
      </c>
      <c r="AL15696" s="340">
        <f t="shared" si="2460"/>
        <v>0</v>
      </c>
      <c r="AM15696" s="340">
        <f t="shared" si="2460"/>
        <v>0</v>
      </c>
    </row>
    <row r="15697" spans="1:39" x14ac:dyDescent="0.35">
      <c r="A15697" s="337">
        <v>37610</v>
      </c>
      <c r="B15697" s="338">
        <f t="shared" si="2454"/>
        <v>2002</v>
      </c>
      <c r="C15697" s="338">
        <f t="shared" si="2455"/>
        <v>12</v>
      </c>
      <c r="D15697" s="338">
        <f t="shared" si="2456"/>
        <v>20</v>
      </c>
      <c r="E15697" s="334">
        <v>0</v>
      </c>
      <c r="F15697" s="334">
        <v>0</v>
      </c>
      <c r="G15697" s="334">
        <v>0</v>
      </c>
      <c r="H15697" s="334">
        <v>0</v>
      </c>
      <c r="I15697" s="334">
        <v>0</v>
      </c>
      <c r="J15697" s="334">
        <v>0</v>
      </c>
      <c r="K15697" s="334">
        <v>0</v>
      </c>
      <c r="L15697" s="334">
        <v>0</v>
      </c>
      <c r="M15697" s="334">
        <v>0</v>
      </c>
      <c r="N15697" s="334">
        <v>0</v>
      </c>
      <c r="O15697" s="334">
        <v>0</v>
      </c>
      <c r="P15697" s="334">
        <v>0</v>
      </c>
      <c r="Q15697" s="334">
        <v>0</v>
      </c>
      <c r="R15697" s="334">
        <v>0</v>
      </c>
      <c r="S15697" s="334">
        <v>0</v>
      </c>
      <c r="T15697" s="334">
        <v>0</v>
      </c>
      <c r="U15697" s="334">
        <v>0</v>
      </c>
      <c r="V15697" s="334">
        <v>0</v>
      </c>
      <c r="W15697" s="334">
        <v>0</v>
      </c>
      <c r="X15697" s="334">
        <v>0</v>
      </c>
      <c r="Y15697" s="334">
        <v>0</v>
      </c>
      <c r="Z15697" s="334">
        <v>0</v>
      </c>
      <c r="AA15697" s="334">
        <v>0</v>
      </c>
      <c r="AB15697" s="334">
        <v>0</v>
      </c>
      <c r="AD15697" s="334">
        <v>0</v>
      </c>
      <c r="AE15697" s="334">
        <f t="shared" si="2457"/>
        <v>0</v>
      </c>
      <c r="AF15697" s="334">
        <f t="shared" si="2458"/>
        <v>0</v>
      </c>
      <c r="AG15697" s="340">
        <f t="shared" si="2459"/>
        <v>0</v>
      </c>
      <c r="AI15697" s="340">
        <f t="shared" si="2460"/>
        <v>0</v>
      </c>
      <c r="AJ15697" s="340">
        <f t="shared" si="2460"/>
        <v>0</v>
      </c>
      <c r="AK15697" s="340">
        <f t="shared" si="2460"/>
        <v>0</v>
      </c>
      <c r="AL15697" s="340">
        <f t="shared" si="2460"/>
        <v>0</v>
      </c>
      <c r="AM15697" s="340">
        <f t="shared" si="2460"/>
        <v>0</v>
      </c>
    </row>
    <row r="15698" spans="1:39" x14ac:dyDescent="0.35">
      <c r="A15698" s="337">
        <v>37611</v>
      </c>
      <c r="B15698" s="338">
        <f t="shared" si="2454"/>
        <v>2002</v>
      </c>
      <c r="C15698" s="338">
        <f t="shared" si="2455"/>
        <v>12</v>
      </c>
      <c r="D15698" s="338">
        <f t="shared" si="2456"/>
        <v>21</v>
      </c>
      <c r="E15698" s="334">
        <v>0</v>
      </c>
      <c r="F15698" s="334">
        <v>0</v>
      </c>
      <c r="G15698" s="334">
        <v>0</v>
      </c>
      <c r="H15698" s="334">
        <v>0</v>
      </c>
      <c r="I15698" s="334">
        <v>0</v>
      </c>
      <c r="J15698" s="334">
        <v>0</v>
      </c>
      <c r="K15698" s="334">
        <v>0</v>
      </c>
      <c r="L15698" s="334">
        <v>0</v>
      </c>
      <c r="M15698" s="334">
        <v>0</v>
      </c>
      <c r="N15698" s="334">
        <v>0</v>
      </c>
      <c r="O15698" s="334">
        <v>0</v>
      </c>
      <c r="P15698" s="334">
        <v>0</v>
      </c>
      <c r="Q15698" s="334">
        <v>0</v>
      </c>
      <c r="R15698" s="334">
        <v>0</v>
      </c>
      <c r="S15698" s="334">
        <v>0</v>
      </c>
      <c r="T15698" s="334">
        <v>0</v>
      </c>
      <c r="U15698" s="334">
        <v>0</v>
      </c>
      <c r="V15698" s="334">
        <v>0</v>
      </c>
      <c r="W15698" s="334">
        <v>0</v>
      </c>
      <c r="X15698" s="334">
        <v>0</v>
      </c>
      <c r="Y15698" s="334">
        <v>0</v>
      </c>
      <c r="Z15698" s="334">
        <v>0</v>
      </c>
      <c r="AA15698" s="334">
        <v>0</v>
      </c>
      <c r="AB15698" s="334">
        <v>0</v>
      </c>
      <c r="AD15698" s="334">
        <v>0</v>
      </c>
      <c r="AE15698" s="334">
        <f t="shared" si="2457"/>
        <v>0</v>
      </c>
      <c r="AF15698" s="334">
        <f t="shared" si="2458"/>
        <v>0</v>
      </c>
      <c r="AG15698" s="340">
        <f t="shared" si="2459"/>
        <v>0</v>
      </c>
      <c r="AI15698" s="340">
        <f t="shared" si="2460"/>
        <v>0</v>
      </c>
      <c r="AJ15698" s="340">
        <f t="shared" si="2460"/>
        <v>0</v>
      </c>
      <c r="AK15698" s="340">
        <f t="shared" si="2460"/>
        <v>0</v>
      </c>
      <c r="AL15698" s="340">
        <f t="shared" si="2460"/>
        <v>0</v>
      </c>
      <c r="AM15698" s="340">
        <f t="shared" si="2460"/>
        <v>0</v>
      </c>
    </row>
    <row r="15699" spans="1:39" x14ac:dyDescent="0.35">
      <c r="A15699" s="337">
        <v>37612</v>
      </c>
      <c r="B15699" s="338">
        <f t="shared" si="2454"/>
        <v>2002</v>
      </c>
      <c r="C15699" s="338">
        <f t="shared" si="2455"/>
        <v>12</v>
      </c>
      <c r="D15699" s="338">
        <f t="shared" si="2456"/>
        <v>22</v>
      </c>
      <c r="E15699" s="334">
        <v>0</v>
      </c>
      <c r="F15699" s="334">
        <v>0</v>
      </c>
      <c r="G15699" s="334">
        <v>0</v>
      </c>
      <c r="H15699" s="334">
        <v>0</v>
      </c>
      <c r="I15699" s="334">
        <v>0</v>
      </c>
      <c r="J15699" s="334">
        <v>0</v>
      </c>
      <c r="K15699" s="334">
        <v>0</v>
      </c>
      <c r="L15699" s="334">
        <v>0</v>
      </c>
      <c r="M15699" s="334">
        <v>0</v>
      </c>
      <c r="N15699" s="334">
        <v>0</v>
      </c>
      <c r="O15699" s="334">
        <v>0</v>
      </c>
      <c r="P15699" s="334">
        <v>0</v>
      </c>
      <c r="Q15699" s="334">
        <v>0</v>
      </c>
      <c r="R15699" s="334">
        <v>0</v>
      </c>
      <c r="S15699" s="334">
        <v>0</v>
      </c>
      <c r="T15699" s="334">
        <v>0</v>
      </c>
      <c r="U15699" s="334">
        <v>0</v>
      </c>
      <c r="V15699" s="334">
        <v>0</v>
      </c>
      <c r="W15699" s="334">
        <v>0</v>
      </c>
      <c r="X15699" s="334">
        <v>0</v>
      </c>
      <c r="Y15699" s="334">
        <v>0</v>
      </c>
      <c r="Z15699" s="334">
        <v>0</v>
      </c>
      <c r="AA15699" s="334">
        <v>0</v>
      </c>
      <c r="AB15699" s="334">
        <v>0</v>
      </c>
      <c r="AD15699" s="334">
        <v>0</v>
      </c>
      <c r="AE15699" s="334">
        <f t="shared" si="2457"/>
        <v>0</v>
      </c>
      <c r="AF15699" s="334">
        <f t="shared" si="2458"/>
        <v>0</v>
      </c>
      <c r="AG15699" s="340">
        <f t="shared" si="2459"/>
        <v>0</v>
      </c>
      <c r="AI15699" s="340">
        <f t="shared" si="2460"/>
        <v>0</v>
      </c>
      <c r="AJ15699" s="340">
        <f t="shared" si="2460"/>
        <v>0</v>
      </c>
      <c r="AK15699" s="340">
        <f t="shared" si="2460"/>
        <v>0</v>
      </c>
      <c r="AL15699" s="340">
        <f t="shared" si="2460"/>
        <v>0</v>
      </c>
      <c r="AM15699" s="340">
        <f t="shared" si="2460"/>
        <v>0</v>
      </c>
    </row>
    <row r="15700" spans="1:39" x14ac:dyDescent="0.35">
      <c r="A15700" s="337">
        <v>37613</v>
      </c>
      <c r="B15700" s="338">
        <f t="shared" si="2454"/>
        <v>2002</v>
      </c>
      <c r="C15700" s="338">
        <f t="shared" si="2455"/>
        <v>12</v>
      </c>
      <c r="D15700" s="338">
        <f t="shared" si="2456"/>
        <v>23</v>
      </c>
      <c r="E15700" s="334">
        <v>0</v>
      </c>
      <c r="F15700" s="334">
        <v>0</v>
      </c>
      <c r="G15700" s="334">
        <v>0</v>
      </c>
      <c r="H15700" s="334">
        <v>0</v>
      </c>
      <c r="I15700" s="334">
        <v>0</v>
      </c>
      <c r="J15700" s="334">
        <v>0</v>
      </c>
      <c r="K15700" s="334">
        <v>0</v>
      </c>
      <c r="L15700" s="334">
        <v>0</v>
      </c>
      <c r="M15700" s="334">
        <v>0</v>
      </c>
      <c r="N15700" s="334">
        <v>0</v>
      </c>
      <c r="O15700" s="334">
        <v>0</v>
      </c>
      <c r="P15700" s="334">
        <v>0</v>
      </c>
      <c r="Q15700" s="334">
        <v>0</v>
      </c>
      <c r="R15700" s="334">
        <v>0</v>
      </c>
      <c r="S15700" s="334">
        <v>0</v>
      </c>
      <c r="T15700" s="334">
        <v>0</v>
      </c>
      <c r="U15700" s="334">
        <v>0</v>
      </c>
      <c r="V15700" s="334">
        <v>0</v>
      </c>
      <c r="W15700" s="334">
        <v>0</v>
      </c>
      <c r="X15700" s="334">
        <v>0</v>
      </c>
      <c r="Y15700" s="334">
        <v>0</v>
      </c>
      <c r="Z15700" s="334">
        <v>0</v>
      </c>
      <c r="AA15700" s="334">
        <v>0</v>
      </c>
      <c r="AB15700" s="334">
        <v>0</v>
      </c>
      <c r="AD15700" s="334">
        <v>0</v>
      </c>
      <c r="AE15700" s="334">
        <f t="shared" si="2457"/>
        <v>0</v>
      </c>
      <c r="AF15700" s="334">
        <f t="shared" si="2458"/>
        <v>0</v>
      </c>
      <c r="AG15700" s="340">
        <f t="shared" si="2459"/>
        <v>0</v>
      </c>
      <c r="AI15700" s="340">
        <f t="shared" ref="AI15700:AM15715" si="2461">IF($C15700=AI$1,$AF15700,0)</f>
        <v>0</v>
      </c>
      <c r="AJ15700" s="340">
        <f t="shared" si="2461"/>
        <v>0</v>
      </c>
      <c r="AK15700" s="340">
        <f t="shared" si="2461"/>
        <v>0</v>
      </c>
      <c r="AL15700" s="340">
        <f t="shared" si="2461"/>
        <v>0</v>
      </c>
      <c r="AM15700" s="340">
        <f t="shared" si="2461"/>
        <v>0</v>
      </c>
    </row>
    <row r="15701" spans="1:39" x14ac:dyDescent="0.35">
      <c r="A15701" s="337">
        <v>37614</v>
      </c>
      <c r="B15701" s="338">
        <f t="shared" si="2454"/>
        <v>2002</v>
      </c>
      <c r="C15701" s="338">
        <f t="shared" si="2455"/>
        <v>12</v>
      </c>
      <c r="D15701" s="338">
        <f t="shared" si="2456"/>
        <v>24</v>
      </c>
      <c r="E15701" s="334">
        <v>0</v>
      </c>
      <c r="F15701" s="334">
        <v>0</v>
      </c>
      <c r="G15701" s="334">
        <v>0</v>
      </c>
      <c r="H15701" s="334">
        <v>0</v>
      </c>
      <c r="I15701" s="334">
        <v>0</v>
      </c>
      <c r="J15701" s="334">
        <v>0</v>
      </c>
      <c r="K15701" s="334">
        <v>0</v>
      </c>
      <c r="L15701" s="334">
        <v>0</v>
      </c>
      <c r="M15701" s="334">
        <v>0</v>
      </c>
      <c r="N15701" s="334">
        <v>0</v>
      </c>
      <c r="O15701" s="334">
        <v>0</v>
      </c>
      <c r="P15701" s="334">
        <v>0</v>
      </c>
      <c r="Q15701" s="334">
        <v>0</v>
      </c>
      <c r="R15701" s="334">
        <v>0</v>
      </c>
      <c r="S15701" s="334">
        <v>0</v>
      </c>
      <c r="T15701" s="334">
        <v>0</v>
      </c>
      <c r="U15701" s="334">
        <v>0</v>
      </c>
      <c r="V15701" s="334">
        <v>0</v>
      </c>
      <c r="W15701" s="334">
        <v>0</v>
      </c>
      <c r="X15701" s="334">
        <v>0</v>
      </c>
      <c r="Y15701" s="334">
        <v>0</v>
      </c>
      <c r="Z15701" s="334">
        <v>0</v>
      </c>
      <c r="AA15701" s="334">
        <v>0</v>
      </c>
      <c r="AB15701" s="334">
        <v>0</v>
      </c>
      <c r="AD15701" s="334">
        <v>0</v>
      </c>
      <c r="AE15701" s="334">
        <f t="shared" si="2457"/>
        <v>0</v>
      </c>
      <c r="AF15701" s="334">
        <f t="shared" si="2458"/>
        <v>0</v>
      </c>
      <c r="AG15701" s="340">
        <f t="shared" si="2459"/>
        <v>0</v>
      </c>
      <c r="AI15701" s="340">
        <f t="shared" si="2461"/>
        <v>0</v>
      </c>
      <c r="AJ15701" s="340">
        <f t="shared" si="2461"/>
        <v>0</v>
      </c>
      <c r="AK15701" s="340">
        <f t="shared" si="2461"/>
        <v>0</v>
      </c>
      <c r="AL15701" s="340">
        <f t="shared" si="2461"/>
        <v>0</v>
      </c>
      <c r="AM15701" s="340">
        <f t="shared" si="2461"/>
        <v>0</v>
      </c>
    </row>
    <row r="15702" spans="1:39" x14ac:dyDescent="0.35">
      <c r="A15702" s="337">
        <v>37615</v>
      </c>
      <c r="B15702" s="338">
        <f t="shared" si="2454"/>
        <v>2002</v>
      </c>
      <c r="C15702" s="338">
        <f t="shared" si="2455"/>
        <v>12</v>
      </c>
      <c r="D15702" s="338">
        <f t="shared" si="2456"/>
        <v>25</v>
      </c>
      <c r="E15702" s="334">
        <v>0</v>
      </c>
      <c r="F15702" s="334">
        <v>0</v>
      </c>
      <c r="G15702" s="334">
        <v>0</v>
      </c>
      <c r="H15702" s="334">
        <v>0</v>
      </c>
      <c r="I15702" s="334">
        <v>0</v>
      </c>
      <c r="J15702" s="334">
        <v>0</v>
      </c>
      <c r="K15702" s="334">
        <v>0</v>
      </c>
      <c r="L15702" s="334">
        <v>0</v>
      </c>
      <c r="M15702" s="334">
        <v>0</v>
      </c>
      <c r="N15702" s="334">
        <v>0</v>
      </c>
      <c r="O15702" s="334">
        <v>0</v>
      </c>
      <c r="P15702" s="334">
        <v>0</v>
      </c>
      <c r="Q15702" s="334">
        <v>0</v>
      </c>
      <c r="R15702" s="334">
        <v>0</v>
      </c>
      <c r="S15702" s="334">
        <v>0</v>
      </c>
      <c r="T15702" s="334">
        <v>0</v>
      </c>
      <c r="U15702" s="334">
        <v>0</v>
      </c>
      <c r="V15702" s="334">
        <v>0</v>
      </c>
      <c r="W15702" s="334">
        <v>0</v>
      </c>
      <c r="X15702" s="334">
        <v>0</v>
      </c>
      <c r="Y15702" s="334">
        <v>0</v>
      </c>
      <c r="Z15702" s="334">
        <v>0</v>
      </c>
      <c r="AA15702" s="334">
        <v>0</v>
      </c>
      <c r="AB15702" s="334">
        <v>0</v>
      </c>
      <c r="AD15702" s="334">
        <v>0</v>
      </c>
      <c r="AE15702" s="334">
        <f t="shared" si="2457"/>
        <v>0</v>
      </c>
      <c r="AF15702" s="334">
        <f t="shared" si="2458"/>
        <v>0</v>
      </c>
      <c r="AG15702" s="340">
        <f t="shared" si="2459"/>
        <v>0</v>
      </c>
      <c r="AI15702" s="340">
        <f t="shared" si="2461"/>
        <v>0</v>
      </c>
      <c r="AJ15702" s="340">
        <f t="shared" si="2461"/>
        <v>0</v>
      </c>
      <c r="AK15702" s="340">
        <f t="shared" si="2461"/>
        <v>0</v>
      </c>
      <c r="AL15702" s="340">
        <f t="shared" si="2461"/>
        <v>0</v>
      </c>
      <c r="AM15702" s="340">
        <f t="shared" si="2461"/>
        <v>0</v>
      </c>
    </row>
    <row r="15703" spans="1:39" x14ac:dyDescent="0.35">
      <c r="A15703" s="337">
        <v>37616</v>
      </c>
      <c r="B15703" s="338">
        <f t="shared" si="2454"/>
        <v>2002</v>
      </c>
      <c r="C15703" s="338">
        <f t="shared" si="2455"/>
        <v>12</v>
      </c>
      <c r="D15703" s="338">
        <f t="shared" si="2456"/>
        <v>26</v>
      </c>
      <c r="E15703" s="334">
        <v>0</v>
      </c>
      <c r="F15703" s="334">
        <v>0</v>
      </c>
      <c r="G15703" s="334">
        <v>0</v>
      </c>
      <c r="H15703" s="334">
        <v>0</v>
      </c>
      <c r="I15703" s="334">
        <v>0</v>
      </c>
      <c r="J15703" s="334">
        <v>0</v>
      </c>
      <c r="K15703" s="334">
        <v>0</v>
      </c>
      <c r="L15703" s="334">
        <v>0</v>
      </c>
      <c r="M15703" s="334">
        <v>0</v>
      </c>
      <c r="N15703" s="334">
        <v>0</v>
      </c>
      <c r="O15703" s="334">
        <v>0</v>
      </c>
      <c r="P15703" s="334">
        <v>0</v>
      </c>
      <c r="Q15703" s="334">
        <v>0</v>
      </c>
      <c r="R15703" s="334">
        <v>0</v>
      </c>
      <c r="S15703" s="334">
        <v>0</v>
      </c>
      <c r="T15703" s="334">
        <v>0</v>
      </c>
      <c r="U15703" s="334">
        <v>0</v>
      </c>
      <c r="V15703" s="334">
        <v>0</v>
      </c>
      <c r="W15703" s="334">
        <v>0</v>
      </c>
      <c r="X15703" s="334">
        <v>0</v>
      </c>
      <c r="Y15703" s="334">
        <v>0</v>
      </c>
      <c r="Z15703" s="334">
        <v>0</v>
      </c>
      <c r="AA15703" s="334">
        <v>0</v>
      </c>
      <c r="AB15703" s="334">
        <v>0</v>
      </c>
      <c r="AD15703" s="334">
        <v>0</v>
      </c>
      <c r="AE15703" s="334">
        <f t="shared" si="2457"/>
        <v>0</v>
      </c>
      <c r="AF15703" s="334">
        <f t="shared" si="2458"/>
        <v>0</v>
      </c>
      <c r="AG15703" s="340">
        <f t="shared" si="2459"/>
        <v>0</v>
      </c>
      <c r="AI15703" s="340">
        <f t="shared" si="2461"/>
        <v>0</v>
      </c>
      <c r="AJ15703" s="340">
        <f t="shared" si="2461"/>
        <v>0</v>
      </c>
      <c r="AK15703" s="340">
        <f t="shared" si="2461"/>
        <v>0</v>
      </c>
      <c r="AL15703" s="340">
        <f t="shared" si="2461"/>
        <v>0</v>
      </c>
      <c r="AM15703" s="340">
        <f t="shared" si="2461"/>
        <v>0</v>
      </c>
    </row>
    <row r="15704" spans="1:39" x14ac:dyDescent="0.35">
      <c r="A15704" s="337">
        <v>37617</v>
      </c>
      <c r="B15704" s="338">
        <f t="shared" si="2454"/>
        <v>2002</v>
      </c>
      <c r="C15704" s="338">
        <f t="shared" si="2455"/>
        <v>12</v>
      </c>
      <c r="D15704" s="338">
        <f t="shared" si="2456"/>
        <v>27</v>
      </c>
      <c r="E15704" s="334">
        <v>0</v>
      </c>
      <c r="F15704" s="334">
        <v>0</v>
      </c>
      <c r="G15704" s="334">
        <v>0</v>
      </c>
      <c r="H15704" s="334">
        <v>0</v>
      </c>
      <c r="I15704" s="334">
        <v>0</v>
      </c>
      <c r="J15704" s="334">
        <v>0</v>
      </c>
      <c r="K15704" s="334">
        <v>0</v>
      </c>
      <c r="L15704" s="334">
        <v>0</v>
      </c>
      <c r="M15704" s="334">
        <v>0</v>
      </c>
      <c r="N15704" s="334">
        <v>0</v>
      </c>
      <c r="O15704" s="334">
        <v>0</v>
      </c>
      <c r="P15704" s="334">
        <v>0</v>
      </c>
      <c r="Q15704" s="334">
        <v>0</v>
      </c>
      <c r="R15704" s="334">
        <v>0</v>
      </c>
      <c r="S15704" s="334">
        <v>0</v>
      </c>
      <c r="T15704" s="334">
        <v>0</v>
      </c>
      <c r="U15704" s="334">
        <v>0</v>
      </c>
      <c r="V15704" s="334">
        <v>0</v>
      </c>
      <c r="W15704" s="334">
        <v>0</v>
      </c>
      <c r="X15704" s="334">
        <v>0</v>
      </c>
      <c r="Y15704" s="334">
        <v>0</v>
      </c>
      <c r="Z15704" s="334">
        <v>0</v>
      </c>
      <c r="AA15704" s="334">
        <v>0</v>
      </c>
      <c r="AB15704" s="334">
        <v>0</v>
      </c>
      <c r="AD15704" s="334">
        <v>0</v>
      </c>
      <c r="AE15704" s="334">
        <f t="shared" si="2457"/>
        <v>0</v>
      </c>
      <c r="AF15704" s="334">
        <f t="shared" si="2458"/>
        <v>0</v>
      </c>
      <c r="AG15704" s="340">
        <f t="shared" si="2459"/>
        <v>0</v>
      </c>
      <c r="AI15704" s="340">
        <f t="shared" si="2461"/>
        <v>0</v>
      </c>
      <c r="AJ15704" s="340">
        <f t="shared" si="2461"/>
        <v>0</v>
      </c>
      <c r="AK15704" s="340">
        <f t="shared" si="2461"/>
        <v>0</v>
      </c>
      <c r="AL15704" s="340">
        <f t="shared" si="2461"/>
        <v>0</v>
      </c>
      <c r="AM15704" s="340">
        <f t="shared" si="2461"/>
        <v>0</v>
      </c>
    </row>
    <row r="15705" spans="1:39" x14ac:dyDescent="0.35">
      <c r="A15705" s="337">
        <v>37618</v>
      </c>
      <c r="B15705" s="338">
        <f t="shared" si="2454"/>
        <v>2002</v>
      </c>
      <c r="C15705" s="338">
        <f t="shared" si="2455"/>
        <v>12</v>
      </c>
      <c r="D15705" s="338">
        <f t="shared" si="2456"/>
        <v>28</v>
      </c>
      <c r="E15705" s="334">
        <v>0.2</v>
      </c>
      <c r="F15705" s="334">
        <v>0.2</v>
      </c>
      <c r="G15705" s="334">
        <v>0.2</v>
      </c>
      <c r="H15705" s="334">
        <v>0.2</v>
      </c>
      <c r="I15705" s="334">
        <v>0.2</v>
      </c>
      <c r="J15705" s="334">
        <v>0.2</v>
      </c>
      <c r="K15705" s="334">
        <v>0</v>
      </c>
      <c r="L15705" s="334">
        <v>0</v>
      </c>
      <c r="M15705" s="334">
        <v>0</v>
      </c>
      <c r="N15705" s="334">
        <v>0</v>
      </c>
      <c r="O15705" s="334">
        <v>0</v>
      </c>
      <c r="P15705" s="334">
        <v>0</v>
      </c>
      <c r="Q15705" s="334">
        <v>0</v>
      </c>
      <c r="R15705" s="334">
        <v>0</v>
      </c>
      <c r="S15705" s="334">
        <v>0</v>
      </c>
      <c r="T15705" s="334">
        <v>0</v>
      </c>
      <c r="U15705" s="334">
        <v>0</v>
      </c>
      <c r="V15705" s="334">
        <v>0</v>
      </c>
      <c r="W15705" s="334">
        <v>0</v>
      </c>
      <c r="X15705" s="334">
        <v>0</v>
      </c>
      <c r="Y15705" s="334">
        <v>0</v>
      </c>
      <c r="Z15705" s="334">
        <v>0.2</v>
      </c>
      <c r="AA15705" s="334">
        <v>0.2</v>
      </c>
      <c r="AB15705" s="334">
        <v>0.2</v>
      </c>
      <c r="AD15705" s="334">
        <v>1.8</v>
      </c>
      <c r="AE15705" s="334">
        <f t="shared" si="2457"/>
        <v>1.8</v>
      </c>
      <c r="AF15705" s="334">
        <f t="shared" si="2458"/>
        <v>1.7999999999999998</v>
      </c>
      <c r="AG15705" s="340">
        <f t="shared" si="2459"/>
        <v>2.2204460492503131E-16</v>
      </c>
      <c r="AI15705" s="340">
        <f t="shared" si="2461"/>
        <v>0</v>
      </c>
      <c r="AJ15705" s="340">
        <f t="shared" si="2461"/>
        <v>0</v>
      </c>
      <c r="AK15705" s="340">
        <f t="shared" si="2461"/>
        <v>0</v>
      </c>
      <c r="AL15705" s="340">
        <f t="shared" si="2461"/>
        <v>0</v>
      </c>
      <c r="AM15705" s="340">
        <f t="shared" si="2461"/>
        <v>0</v>
      </c>
    </row>
    <row r="15706" spans="1:39" x14ac:dyDescent="0.35">
      <c r="A15706" s="337">
        <v>37619</v>
      </c>
      <c r="B15706" s="338">
        <f t="shared" si="2454"/>
        <v>2002</v>
      </c>
      <c r="C15706" s="338">
        <f t="shared" si="2455"/>
        <v>12</v>
      </c>
      <c r="D15706" s="338">
        <f t="shared" si="2456"/>
        <v>29</v>
      </c>
      <c r="E15706" s="334">
        <v>0.4</v>
      </c>
      <c r="F15706" s="334">
        <v>0.8</v>
      </c>
      <c r="G15706" s="334">
        <v>0.4</v>
      </c>
      <c r="H15706" s="334">
        <v>0.9</v>
      </c>
      <c r="I15706" s="334">
        <v>0.4</v>
      </c>
      <c r="J15706" s="334">
        <v>0.4</v>
      </c>
      <c r="K15706" s="334">
        <v>0.4</v>
      </c>
      <c r="L15706" s="334">
        <v>0.4</v>
      </c>
      <c r="M15706" s="334">
        <v>0.4</v>
      </c>
      <c r="N15706" s="334">
        <v>0.4</v>
      </c>
      <c r="O15706" s="334">
        <v>0.5</v>
      </c>
      <c r="P15706" s="334">
        <v>0.4</v>
      </c>
      <c r="Q15706" s="334">
        <v>0.4</v>
      </c>
      <c r="R15706" s="334">
        <v>0.4</v>
      </c>
      <c r="S15706" s="334">
        <v>0.4</v>
      </c>
      <c r="T15706" s="334">
        <v>0</v>
      </c>
      <c r="U15706" s="334">
        <v>0</v>
      </c>
      <c r="V15706" s="334">
        <v>0</v>
      </c>
      <c r="W15706" s="334">
        <v>0</v>
      </c>
      <c r="X15706" s="334">
        <v>0</v>
      </c>
      <c r="Y15706" s="334">
        <v>0</v>
      </c>
      <c r="Z15706" s="334">
        <v>0</v>
      </c>
      <c r="AA15706" s="334">
        <v>0</v>
      </c>
      <c r="AB15706" s="334">
        <v>0</v>
      </c>
      <c r="AD15706" s="334">
        <v>7</v>
      </c>
      <c r="AE15706" s="334">
        <f t="shared" si="2457"/>
        <v>7</v>
      </c>
      <c r="AF15706" s="334">
        <f t="shared" si="2458"/>
        <v>7.0000000000000018</v>
      </c>
      <c r="AG15706" s="340">
        <f t="shared" si="2459"/>
        <v>1.7763568394002505E-15</v>
      </c>
      <c r="AI15706" s="340">
        <f t="shared" si="2461"/>
        <v>0</v>
      </c>
      <c r="AJ15706" s="340">
        <f t="shared" si="2461"/>
        <v>0</v>
      </c>
      <c r="AK15706" s="340">
        <f t="shared" si="2461"/>
        <v>0</v>
      </c>
      <c r="AL15706" s="340">
        <f t="shared" si="2461"/>
        <v>0</v>
      </c>
      <c r="AM15706" s="340">
        <f t="shared" si="2461"/>
        <v>0</v>
      </c>
    </row>
    <row r="15707" spans="1:39" x14ac:dyDescent="0.35">
      <c r="A15707" s="337">
        <v>37620</v>
      </c>
      <c r="B15707" s="338">
        <f t="shared" si="2454"/>
        <v>2002</v>
      </c>
      <c r="C15707" s="338">
        <f t="shared" si="2455"/>
        <v>12</v>
      </c>
      <c r="D15707" s="338">
        <f t="shared" si="2456"/>
        <v>30</v>
      </c>
      <c r="E15707" s="334">
        <v>0</v>
      </c>
      <c r="F15707" s="334">
        <v>0</v>
      </c>
      <c r="G15707" s="334">
        <v>0</v>
      </c>
      <c r="H15707" s="334">
        <v>0</v>
      </c>
      <c r="I15707" s="334">
        <v>0</v>
      </c>
      <c r="J15707" s="334">
        <v>0</v>
      </c>
      <c r="K15707" s="334">
        <v>0</v>
      </c>
      <c r="L15707" s="334">
        <v>0</v>
      </c>
      <c r="M15707" s="334">
        <v>0</v>
      </c>
      <c r="N15707" s="334">
        <v>0</v>
      </c>
      <c r="O15707" s="334">
        <v>0</v>
      </c>
      <c r="P15707" s="334">
        <v>0</v>
      </c>
      <c r="Q15707" s="334">
        <v>0</v>
      </c>
      <c r="R15707" s="334">
        <v>0</v>
      </c>
      <c r="S15707" s="334">
        <v>0</v>
      </c>
      <c r="T15707" s="334">
        <v>0</v>
      </c>
      <c r="U15707" s="334">
        <v>0</v>
      </c>
      <c r="V15707" s="334">
        <v>0</v>
      </c>
      <c r="W15707" s="334">
        <v>0</v>
      </c>
      <c r="X15707" s="334">
        <v>0</v>
      </c>
      <c r="Y15707" s="334">
        <v>0</v>
      </c>
      <c r="Z15707" s="334">
        <v>0</v>
      </c>
      <c r="AA15707" s="334">
        <v>0</v>
      </c>
      <c r="AB15707" s="334">
        <v>0</v>
      </c>
      <c r="AD15707" s="334">
        <v>0</v>
      </c>
      <c r="AE15707" s="334">
        <f t="shared" si="2457"/>
        <v>0</v>
      </c>
      <c r="AF15707" s="334">
        <f t="shared" si="2458"/>
        <v>0</v>
      </c>
      <c r="AG15707" s="340">
        <f t="shared" si="2459"/>
        <v>0</v>
      </c>
      <c r="AI15707" s="340">
        <f t="shared" si="2461"/>
        <v>0</v>
      </c>
      <c r="AJ15707" s="340">
        <f t="shared" si="2461"/>
        <v>0</v>
      </c>
      <c r="AK15707" s="340">
        <f t="shared" si="2461"/>
        <v>0</v>
      </c>
      <c r="AL15707" s="340">
        <f t="shared" si="2461"/>
        <v>0</v>
      </c>
      <c r="AM15707" s="340">
        <f t="shared" si="2461"/>
        <v>0</v>
      </c>
    </row>
    <row r="15708" spans="1:39" x14ac:dyDescent="0.35">
      <c r="A15708" s="337">
        <v>37621</v>
      </c>
      <c r="B15708" s="338">
        <f t="shared" si="2454"/>
        <v>2002</v>
      </c>
      <c r="C15708" s="338">
        <f t="shared" si="2455"/>
        <v>12</v>
      </c>
      <c r="D15708" s="338">
        <f t="shared" si="2456"/>
        <v>31</v>
      </c>
      <c r="E15708" s="334">
        <v>0</v>
      </c>
      <c r="F15708" s="334">
        <v>0</v>
      </c>
      <c r="G15708" s="334">
        <v>0</v>
      </c>
      <c r="H15708" s="334">
        <v>0</v>
      </c>
      <c r="I15708" s="334">
        <v>0</v>
      </c>
      <c r="J15708" s="334">
        <v>0</v>
      </c>
      <c r="K15708" s="334">
        <v>0</v>
      </c>
      <c r="L15708" s="334">
        <v>0</v>
      </c>
      <c r="M15708" s="334">
        <v>0</v>
      </c>
      <c r="N15708" s="334">
        <v>0</v>
      </c>
      <c r="O15708" s="334">
        <v>0</v>
      </c>
      <c r="P15708" s="334">
        <v>0</v>
      </c>
      <c r="Q15708" s="334">
        <v>0</v>
      </c>
      <c r="R15708" s="334">
        <v>0</v>
      </c>
      <c r="S15708" s="334">
        <v>0</v>
      </c>
      <c r="T15708" s="334">
        <v>0</v>
      </c>
      <c r="U15708" s="334">
        <v>0</v>
      </c>
      <c r="V15708" s="334">
        <v>0</v>
      </c>
      <c r="W15708" s="334">
        <v>0</v>
      </c>
      <c r="X15708" s="334">
        <v>0</v>
      </c>
      <c r="Y15708" s="334">
        <v>0</v>
      </c>
      <c r="Z15708" s="334">
        <v>0</v>
      </c>
      <c r="AA15708" s="334">
        <v>0</v>
      </c>
      <c r="AB15708" s="334">
        <v>0</v>
      </c>
      <c r="AD15708" s="334">
        <v>0</v>
      </c>
      <c r="AE15708" s="334">
        <f t="shared" si="2457"/>
        <v>0</v>
      </c>
      <c r="AF15708" s="334">
        <f t="shared" si="2458"/>
        <v>0</v>
      </c>
      <c r="AG15708" s="340">
        <f t="shared" si="2459"/>
        <v>0</v>
      </c>
      <c r="AI15708" s="340">
        <f t="shared" si="2461"/>
        <v>0</v>
      </c>
      <c r="AJ15708" s="340">
        <f t="shared" si="2461"/>
        <v>0</v>
      </c>
      <c r="AK15708" s="340">
        <f t="shared" si="2461"/>
        <v>0</v>
      </c>
      <c r="AL15708" s="340">
        <f t="shared" si="2461"/>
        <v>0</v>
      </c>
      <c r="AM15708" s="340">
        <f t="shared" si="2461"/>
        <v>0</v>
      </c>
    </row>
    <row r="15709" spans="1:39" x14ac:dyDescent="0.35">
      <c r="A15709" s="337">
        <v>37622</v>
      </c>
      <c r="B15709" s="338">
        <f t="shared" si="2454"/>
        <v>2003</v>
      </c>
      <c r="C15709" s="338">
        <f t="shared" si="2455"/>
        <v>1</v>
      </c>
      <c r="D15709" s="338">
        <f t="shared" si="2456"/>
        <v>1</v>
      </c>
      <c r="E15709" s="334">
        <v>0</v>
      </c>
      <c r="F15709" s="334">
        <v>0</v>
      </c>
      <c r="G15709" s="334">
        <v>0</v>
      </c>
      <c r="H15709" s="334">
        <v>0</v>
      </c>
      <c r="I15709" s="334">
        <v>0</v>
      </c>
      <c r="J15709" s="334">
        <v>0</v>
      </c>
      <c r="K15709" s="334">
        <v>0</v>
      </c>
      <c r="L15709" s="334">
        <v>0</v>
      </c>
      <c r="M15709" s="334">
        <v>0</v>
      </c>
      <c r="N15709" s="334">
        <v>0</v>
      </c>
      <c r="O15709" s="334">
        <v>0</v>
      </c>
      <c r="P15709" s="334">
        <v>0</v>
      </c>
      <c r="Q15709" s="334">
        <v>0</v>
      </c>
      <c r="R15709" s="334">
        <v>0</v>
      </c>
      <c r="S15709" s="334">
        <v>0</v>
      </c>
      <c r="T15709" s="334">
        <v>0</v>
      </c>
      <c r="U15709" s="334">
        <v>0</v>
      </c>
      <c r="V15709" s="334">
        <v>0</v>
      </c>
      <c r="W15709" s="334">
        <v>0</v>
      </c>
      <c r="X15709" s="334">
        <v>0</v>
      </c>
      <c r="Y15709" s="334">
        <v>0</v>
      </c>
      <c r="Z15709" s="334">
        <v>0</v>
      </c>
      <c r="AA15709" s="334">
        <v>0</v>
      </c>
      <c r="AB15709" s="334">
        <v>0</v>
      </c>
      <c r="AD15709" s="334">
        <v>0</v>
      </c>
      <c r="AE15709" s="334">
        <f t="shared" si="2457"/>
        <v>0</v>
      </c>
      <c r="AF15709" s="334">
        <f t="shared" si="2458"/>
        <v>0</v>
      </c>
      <c r="AG15709" s="340">
        <f t="shared" si="2459"/>
        <v>0</v>
      </c>
      <c r="AI15709" s="340">
        <f t="shared" si="2461"/>
        <v>0</v>
      </c>
      <c r="AJ15709" s="340">
        <f t="shared" si="2461"/>
        <v>0</v>
      </c>
      <c r="AK15709" s="340">
        <f t="shared" si="2461"/>
        <v>0</v>
      </c>
      <c r="AL15709" s="340">
        <f t="shared" si="2461"/>
        <v>0</v>
      </c>
      <c r="AM15709" s="340">
        <f t="shared" si="2461"/>
        <v>0</v>
      </c>
    </row>
    <row r="15710" spans="1:39" x14ac:dyDescent="0.35">
      <c r="A15710" s="337">
        <v>37623</v>
      </c>
      <c r="B15710" s="338">
        <f t="shared" si="2454"/>
        <v>2003</v>
      </c>
      <c r="C15710" s="338">
        <f t="shared" si="2455"/>
        <v>1</v>
      </c>
      <c r="D15710" s="338">
        <f t="shared" si="2456"/>
        <v>2</v>
      </c>
      <c r="E15710" s="334">
        <v>0</v>
      </c>
      <c r="F15710" s="334">
        <v>0</v>
      </c>
      <c r="G15710" s="334">
        <v>0</v>
      </c>
      <c r="H15710" s="334">
        <v>0</v>
      </c>
      <c r="I15710" s="334">
        <v>0</v>
      </c>
      <c r="J15710" s="334">
        <v>0</v>
      </c>
      <c r="K15710" s="334">
        <v>0</v>
      </c>
      <c r="L15710" s="334">
        <v>0</v>
      </c>
      <c r="M15710" s="334">
        <v>0</v>
      </c>
      <c r="N15710" s="334">
        <v>0</v>
      </c>
      <c r="O15710" s="334">
        <v>0</v>
      </c>
      <c r="P15710" s="334">
        <v>0</v>
      </c>
      <c r="Q15710" s="334">
        <v>0</v>
      </c>
      <c r="R15710" s="334">
        <v>0</v>
      </c>
      <c r="S15710" s="334">
        <v>0</v>
      </c>
      <c r="T15710" s="334">
        <v>0</v>
      </c>
      <c r="U15710" s="334">
        <v>0</v>
      </c>
      <c r="V15710" s="334">
        <v>0</v>
      </c>
      <c r="W15710" s="334">
        <v>0</v>
      </c>
      <c r="X15710" s="334">
        <v>0</v>
      </c>
      <c r="Y15710" s="334">
        <v>0</v>
      </c>
      <c r="Z15710" s="334">
        <v>0</v>
      </c>
      <c r="AA15710" s="334">
        <v>0</v>
      </c>
      <c r="AB15710" s="334">
        <v>0</v>
      </c>
      <c r="AD15710" s="334">
        <v>0</v>
      </c>
      <c r="AE15710" s="334">
        <f t="shared" si="2457"/>
        <v>0</v>
      </c>
      <c r="AF15710" s="334">
        <f t="shared" si="2458"/>
        <v>0</v>
      </c>
      <c r="AG15710" s="340">
        <f t="shared" si="2459"/>
        <v>0</v>
      </c>
      <c r="AI15710" s="340">
        <f t="shared" si="2461"/>
        <v>0</v>
      </c>
      <c r="AJ15710" s="340">
        <f t="shared" si="2461"/>
        <v>0</v>
      </c>
      <c r="AK15710" s="340">
        <f t="shared" si="2461"/>
        <v>0</v>
      </c>
      <c r="AL15710" s="340">
        <f t="shared" si="2461"/>
        <v>0</v>
      </c>
      <c r="AM15710" s="340">
        <f t="shared" si="2461"/>
        <v>0</v>
      </c>
    </row>
    <row r="15711" spans="1:39" x14ac:dyDescent="0.35">
      <c r="A15711" s="337">
        <v>37624</v>
      </c>
      <c r="B15711" s="338">
        <f t="shared" si="2454"/>
        <v>2003</v>
      </c>
      <c r="C15711" s="338">
        <f t="shared" si="2455"/>
        <v>1</v>
      </c>
      <c r="D15711" s="338">
        <f t="shared" si="2456"/>
        <v>3</v>
      </c>
      <c r="E15711" s="334">
        <v>0</v>
      </c>
      <c r="F15711" s="334">
        <v>0</v>
      </c>
      <c r="G15711" s="334">
        <v>0</v>
      </c>
      <c r="H15711" s="334">
        <v>0</v>
      </c>
      <c r="I15711" s="334">
        <v>0</v>
      </c>
      <c r="J15711" s="334">
        <v>0</v>
      </c>
      <c r="K15711" s="334">
        <v>0</v>
      </c>
      <c r="L15711" s="334">
        <v>0</v>
      </c>
      <c r="M15711" s="334">
        <v>0</v>
      </c>
      <c r="N15711" s="334">
        <v>0</v>
      </c>
      <c r="O15711" s="334">
        <v>0</v>
      </c>
      <c r="P15711" s="334">
        <v>0</v>
      </c>
      <c r="Q15711" s="334">
        <v>0</v>
      </c>
      <c r="R15711" s="334">
        <v>0</v>
      </c>
      <c r="S15711" s="334">
        <v>0</v>
      </c>
      <c r="T15711" s="334">
        <v>0</v>
      </c>
      <c r="U15711" s="334">
        <v>0</v>
      </c>
      <c r="V15711" s="334">
        <v>0</v>
      </c>
      <c r="W15711" s="334">
        <v>0</v>
      </c>
      <c r="X15711" s="334">
        <v>0</v>
      </c>
      <c r="Y15711" s="334">
        <v>0</v>
      </c>
      <c r="Z15711" s="334">
        <v>0</v>
      </c>
      <c r="AA15711" s="334">
        <v>0</v>
      </c>
      <c r="AB15711" s="334">
        <v>0</v>
      </c>
      <c r="AD15711" s="334">
        <v>0</v>
      </c>
      <c r="AE15711" s="334">
        <f t="shared" si="2457"/>
        <v>0</v>
      </c>
      <c r="AF15711" s="334">
        <f t="shared" si="2458"/>
        <v>0</v>
      </c>
      <c r="AG15711" s="340">
        <f t="shared" si="2459"/>
        <v>0</v>
      </c>
      <c r="AI15711" s="340">
        <f t="shared" si="2461"/>
        <v>0</v>
      </c>
      <c r="AJ15711" s="340">
        <f t="shared" si="2461"/>
        <v>0</v>
      </c>
      <c r="AK15711" s="340">
        <f t="shared" si="2461"/>
        <v>0</v>
      </c>
      <c r="AL15711" s="340">
        <f t="shared" si="2461"/>
        <v>0</v>
      </c>
      <c r="AM15711" s="340">
        <f t="shared" si="2461"/>
        <v>0</v>
      </c>
    </row>
    <row r="15712" spans="1:39" x14ac:dyDescent="0.35">
      <c r="A15712" s="337">
        <v>37625</v>
      </c>
      <c r="B15712" s="338">
        <f t="shared" si="2454"/>
        <v>2003</v>
      </c>
      <c r="C15712" s="338">
        <f t="shared" si="2455"/>
        <v>1</v>
      </c>
      <c r="D15712" s="338">
        <f t="shared" si="2456"/>
        <v>4</v>
      </c>
      <c r="E15712" s="334">
        <v>0</v>
      </c>
      <c r="F15712" s="334">
        <v>0</v>
      </c>
      <c r="G15712" s="334">
        <v>0</v>
      </c>
      <c r="H15712" s="334">
        <v>0</v>
      </c>
      <c r="I15712" s="334">
        <v>0</v>
      </c>
      <c r="J15712" s="334">
        <v>0</v>
      </c>
      <c r="K15712" s="334">
        <v>0</v>
      </c>
      <c r="L15712" s="334">
        <v>0</v>
      </c>
      <c r="M15712" s="334">
        <v>0</v>
      </c>
      <c r="N15712" s="334">
        <v>0</v>
      </c>
      <c r="O15712" s="334">
        <v>0</v>
      </c>
      <c r="P15712" s="334">
        <v>0</v>
      </c>
      <c r="Q15712" s="334">
        <v>0</v>
      </c>
      <c r="R15712" s="334">
        <v>0</v>
      </c>
      <c r="S15712" s="334">
        <v>0</v>
      </c>
      <c r="T15712" s="334">
        <v>0</v>
      </c>
      <c r="U15712" s="334">
        <v>0</v>
      </c>
      <c r="V15712" s="334">
        <v>0</v>
      </c>
      <c r="W15712" s="334">
        <v>0</v>
      </c>
      <c r="X15712" s="334">
        <v>0</v>
      </c>
      <c r="Y15712" s="334">
        <v>0</v>
      </c>
      <c r="Z15712" s="334">
        <v>0</v>
      </c>
      <c r="AA15712" s="334">
        <v>0</v>
      </c>
      <c r="AB15712" s="334">
        <v>0</v>
      </c>
      <c r="AD15712" s="334">
        <v>0</v>
      </c>
      <c r="AE15712" s="334">
        <f t="shared" si="2457"/>
        <v>0</v>
      </c>
      <c r="AF15712" s="334">
        <f t="shared" si="2458"/>
        <v>0</v>
      </c>
      <c r="AG15712" s="340">
        <f t="shared" si="2459"/>
        <v>0</v>
      </c>
      <c r="AI15712" s="340">
        <f t="shared" si="2461"/>
        <v>0</v>
      </c>
      <c r="AJ15712" s="340">
        <f t="shared" si="2461"/>
        <v>0</v>
      </c>
      <c r="AK15712" s="340">
        <f t="shared" si="2461"/>
        <v>0</v>
      </c>
      <c r="AL15712" s="340">
        <f t="shared" si="2461"/>
        <v>0</v>
      </c>
      <c r="AM15712" s="340">
        <f t="shared" si="2461"/>
        <v>0</v>
      </c>
    </row>
    <row r="15713" spans="1:39" x14ac:dyDescent="0.35">
      <c r="A15713" s="337">
        <v>37626</v>
      </c>
      <c r="B15713" s="338">
        <f t="shared" si="2454"/>
        <v>2003</v>
      </c>
      <c r="C15713" s="338">
        <f t="shared" si="2455"/>
        <v>1</v>
      </c>
      <c r="D15713" s="338">
        <f t="shared" si="2456"/>
        <v>5</v>
      </c>
      <c r="E15713" s="334">
        <v>0.1</v>
      </c>
      <c r="F15713" s="334">
        <v>0</v>
      </c>
      <c r="G15713" s="334">
        <v>0.1</v>
      </c>
      <c r="H15713" s="334">
        <v>0</v>
      </c>
      <c r="I15713" s="334">
        <v>0</v>
      </c>
      <c r="J15713" s="334">
        <v>0</v>
      </c>
      <c r="K15713" s="334">
        <v>0</v>
      </c>
      <c r="L15713" s="334">
        <v>0</v>
      </c>
      <c r="M15713" s="334">
        <v>0</v>
      </c>
      <c r="N15713" s="334">
        <v>0</v>
      </c>
      <c r="O15713" s="334">
        <v>0</v>
      </c>
      <c r="P15713" s="334">
        <v>0</v>
      </c>
      <c r="Q15713" s="334">
        <v>0</v>
      </c>
      <c r="R15713" s="334">
        <v>0</v>
      </c>
      <c r="S15713" s="334">
        <v>0</v>
      </c>
      <c r="T15713" s="334">
        <v>0</v>
      </c>
      <c r="U15713" s="334">
        <v>0</v>
      </c>
      <c r="V15713" s="334">
        <v>0</v>
      </c>
      <c r="W15713" s="334">
        <v>0</v>
      </c>
      <c r="X15713" s="334">
        <v>0</v>
      </c>
      <c r="Y15713" s="334">
        <v>0</v>
      </c>
      <c r="Z15713" s="334">
        <v>0</v>
      </c>
      <c r="AA15713" s="334">
        <v>0</v>
      </c>
      <c r="AB15713" s="334">
        <v>0</v>
      </c>
      <c r="AD15713" s="334">
        <v>0.2</v>
      </c>
      <c r="AE15713" s="334">
        <f t="shared" si="2457"/>
        <v>0.2</v>
      </c>
      <c r="AF15713" s="334">
        <f t="shared" si="2458"/>
        <v>0.2</v>
      </c>
      <c r="AG15713" s="340">
        <f t="shared" si="2459"/>
        <v>0</v>
      </c>
      <c r="AI15713" s="340">
        <f t="shared" si="2461"/>
        <v>0</v>
      </c>
      <c r="AJ15713" s="340">
        <f t="shared" si="2461"/>
        <v>0</v>
      </c>
      <c r="AK15713" s="340">
        <f t="shared" si="2461"/>
        <v>0</v>
      </c>
      <c r="AL15713" s="340">
        <f t="shared" si="2461"/>
        <v>0</v>
      </c>
      <c r="AM15713" s="340">
        <f t="shared" si="2461"/>
        <v>0</v>
      </c>
    </row>
    <row r="15714" spans="1:39" x14ac:dyDescent="0.35">
      <c r="A15714" s="337">
        <v>37627</v>
      </c>
      <c r="B15714" s="338">
        <f t="shared" si="2454"/>
        <v>2003</v>
      </c>
      <c r="C15714" s="338">
        <f t="shared" si="2455"/>
        <v>1</v>
      </c>
      <c r="D15714" s="338">
        <f t="shared" si="2456"/>
        <v>6</v>
      </c>
      <c r="E15714" s="334">
        <v>0</v>
      </c>
      <c r="F15714" s="334">
        <v>0</v>
      </c>
      <c r="G15714" s="334">
        <v>0</v>
      </c>
      <c r="H15714" s="334">
        <v>0</v>
      </c>
      <c r="I15714" s="334">
        <v>0</v>
      </c>
      <c r="J15714" s="334">
        <v>0</v>
      </c>
      <c r="K15714" s="334">
        <v>0</v>
      </c>
      <c r="L15714" s="334">
        <v>0</v>
      </c>
      <c r="M15714" s="334">
        <v>0</v>
      </c>
      <c r="N15714" s="334">
        <v>0</v>
      </c>
      <c r="O15714" s="334">
        <v>0</v>
      </c>
      <c r="P15714" s="334">
        <v>0</v>
      </c>
      <c r="Q15714" s="334">
        <v>0</v>
      </c>
      <c r="R15714" s="334">
        <v>0</v>
      </c>
      <c r="S15714" s="334">
        <v>0</v>
      </c>
      <c r="T15714" s="334">
        <v>0</v>
      </c>
      <c r="U15714" s="334">
        <v>0</v>
      </c>
      <c r="V15714" s="334">
        <v>0</v>
      </c>
      <c r="W15714" s="334">
        <v>0</v>
      </c>
      <c r="X15714" s="334">
        <v>0</v>
      </c>
      <c r="Y15714" s="334">
        <v>0</v>
      </c>
      <c r="Z15714" s="334">
        <v>0</v>
      </c>
      <c r="AA15714" s="334">
        <v>0</v>
      </c>
      <c r="AB15714" s="334">
        <v>0</v>
      </c>
      <c r="AD15714" s="334">
        <v>0</v>
      </c>
      <c r="AE15714" s="334">
        <f t="shared" si="2457"/>
        <v>0</v>
      </c>
      <c r="AF15714" s="334">
        <f t="shared" si="2458"/>
        <v>0</v>
      </c>
      <c r="AG15714" s="340">
        <f t="shared" si="2459"/>
        <v>0</v>
      </c>
      <c r="AI15714" s="340">
        <f t="shared" si="2461"/>
        <v>0</v>
      </c>
      <c r="AJ15714" s="340">
        <f t="shared" si="2461"/>
        <v>0</v>
      </c>
      <c r="AK15714" s="340">
        <f t="shared" si="2461"/>
        <v>0</v>
      </c>
      <c r="AL15714" s="340">
        <f t="shared" si="2461"/>
        <v>0</v>
      </c>
      <c r="AM15714" s="340">
        <f t="shared" si="2461"/>
        <v>0</v>
      </c>
    </row>
    <row r="15715" spans="1:39" x14ac:dyDescent="0.35">
      <c r="A15715" s="337">
        <v>37628</v>
      </c>
      <c r="B15715" s="338">
        <f t="shared" si="2454"/>
        <v>2003</v>
      </c>
      <c r="C15715" s="338">
        <f t="shared" si="2455"/>
        <v>1</v>
      </c>
      <c r="D15715" s="338">
        <f t="shared" si="2456"/>
        <v>7</v>
      </c>
      <c r="E15715" s="334">
        <v>0</v>
      </c>
      <c r="F15715" s="334">
        <v>0</v>
      </c>
      <c r="G15715" s="334">
        <v>0</v>
      </c>
      <c r="H15715" s="334">
        <v>0</v>
      </c>
      <c r="I15715" s="334">
        <v>0</v>
      </c>
      <c r="J15715" s="334">
        <v>0</v>
      </c>
      <c r="K15715" s="334">
        <v>0</v>
      </c>
      <c r="L15715" s="334">
        <v>0</v>
      </c>
      <c r="M15715" s="334">
        <v>0</v>
      </c>
      <c r="N15715" s="334">
        <v>0</v>
      </c>
      <c r="O15715" s="334">
        <v>0</v>
      </c>
      <c r="P15715" s="334">
        <v>0</v>
      </c>
      <c r="Q15715" s="334">
        <v>0</v>
      </c>
      <c r="R15715" s="334">
        <v>0</v>
      </c>
      <c r="S15715" s="334">
        <v>0</v>
      </c>
      <c r="T15715" s="334">
        <v>0</v>
      </c>
      <c r="U15715" s="334">
        <v>0</v>
      </c>
      <c r="V15715" s="334">
        <v>0</v>
      </c>
      <c r="W15715" s="334">
        <v>0</v>
      </c>
      <c r="X15715" s="334">
        <v>0</v>
      </c>
      <c r="Y15715" s="334">
        <v>0</v>
      </c>
      <c r="Z15715" s="334">
        <v>0</v>
      </c>
      <c r="AA15715" s="334">
        <v>0</v>
      </c>
      <c r="AB15715" s="334">
        <v>0</v>
      </c>
      <c r="AD15715" s="334">
        <v>0</v>
      </c>
      <c r="AE15715" s="334">
        <f t="shared" si="2457"/>
        <v>0</v>
      </c>
      <c r="AF15715" s="334">
        <f t="shared" si="2458"/>
        <v>0</v>
      </c>
      <c r="AG15715" s="340">
        <f t="shared" si="2459"/>
        <v>0</v>
      </c>
      <c r="AI15715" s="340">
        <f t="shared" si="2461"/>
        <v>0</v>
      </c>
      <c r="AJ15715" s="340">
        <f t="shared" si="2461"/>
        <v>0</v>
      </c>
      <c r="AK15715" s="340">
        <f t="shared" si="2461"/>
        <v>0</v>
      </c>
      <c r="AL15715" s="340">
        <f t="shared" si="2461"/>
        <v>0</v>
      </c>
      <c r="AM15715" s="340">
        <f t="shared" si="2461"/>
        <v>0</v>
      </c>
    </row>
    <row r="15716" spans="1:39" x14ac:dyDescent="0.35">
      <c r="A15716" s="337">
        <v>37629</v>
      </c>
      <c r="B15716" s="338">
        <f t="shared" si="2454"/>
        <v>2003</v>
      </c>
      <c r="C15716" s="338">
        <f t="shared" si="2455"/>
        <v>1</v>
      </c>
      <c r="D15716" s="338">
        <f t="shared" si="2456"/>
        <v>8</v>
      </c>
      <c r="E15716" s="334">
        <v>0</v>
      </c>
      <c r="F15716" s="334">
        <v>0</v>
      </c>
      <c r="G15716" s="334">
        <v>0</v>
      </c>
      <c r="H15716" s="334">
        <v>0</v>
      </c>
      <c r="I15716" s="334">
        <v>0</v>
      </c>
      <c r="J15716" s="334">
        <v>0</v>
      </c>
      <c r="K15716" s="334">
        <v>0</v>
      </c>
      <c r="L15716" s="334">
        <v>0</v>
      </c>
      <c r="M15716" s="334">
        <v>0</v>
      </c>
      <c r="N15716" s="334">
        <v>0</v>
      </c>
      <c r="O15716" s="334">
        <v>0</v>
      </c>
      <c r="P15716" s="334">
        <v>0</v>
      </c>
      <c r="Q15716" s="334">
        <v>0</v>
      </c>
      <c r="R15716" s="334">
        <v>0</v>
      </c>
      <c r="S15716" s="334">
        <v>0</v>
      </c>
      <c r="T15716" s="334">
        <v>0</v>
      </c>
      <c r="U15716" s="334">
        <v>0</v>
      </c>
      <c r="V15716" s="334">
        <v>0</v>
      </c>
      <c r="W15716" s="334">
        <v>0</v>
      </c>
      <c r="X15716" s="334">
        <v>0</v>
      </c>
      <c r="Y15716" s="334">
        <v>0</v>
      </c>
      <c r="Z15716" s="334">
        <v>0</v>
      </c>
      <c r="AA15716" s="334">
        <v>0</v>
      </c>
      <c r="AB15716" s="334">
        <v>0</v>
      </c>
      <c r="AD15716" s="334">
        <v>0</v>
      </c>
      <c r="AE15716" s="334">
        <f t="shared" si="2457"/>
        <v>0</v>
      </c>
      <c r="AF15716" s="334">
        <f t="shared" si="2458"/>
        <v>0</v>
      </c>
      <c r="AG15716" s="340">
        <f t="shared" si="2459"/>
        <v>0</v>
      </c>
      <c r="AI15716" s="340">
        <f t="shared" ref="AI15716:AM15731" si="2462">IF($C15716=AI$1,$AF15716,0)</f>
        <v>0</v>
      </c>
      <c r="AJ15716" s="340">
        <f t="shared" si="2462"/>
        <v>0</v>
      </c>
      <c r="AK15716" s="340">
        <f t="shared" si="2462"/>
        <v>0</v>
      </c>
      <c r="AL15716" s="340">
        <f t="shared" si="2462"/>
        <v>0</v>
      </c>
      <c r="AM15716" s="340">
        <f t="shared" si="2462"/>
        <v>0</v>
      </c>
    </row>
    <row r="15717" spans="1:39" x14ac:dyDescent="0.35">
      <c r="A15717" s="337">
        <v>37630</v>
      </c>
      <c r="B15717" s="338">
        <f t="shared" si="2454"/>
        <v>2003</v>
      </c>
      <c r="C15717" s="338">
        <f t="shared" si="2455"/>
        <v>1</v>
      </c>
      <c r="D15717" s="338">
        <f t="shared" si="2456"/>
        <v>9</v>
      </c>
      <c r="E15717" s="334">
        <v>0</v>
      </c>
      <c r="F15717" s="334">
        <v>0</v>
      </c>
      <c r="G15717" s="334">
        <v>0</v>
      </c>
      <c r="H15717" s="334">
        <v>0</v>
      </c>
      <c r="I15717" s="334">
        <v>0</v>
      </c>
      <c r="J15717" s="334">
        <v>0</v>
      </c>
      <c r="K15717" s="334">
        <v>0</v>
      </c>
      <c r="L15717" s="334">
        <v>0</v>
      </c>
      <c r="M15717" s="334">
        <v>0</v>
      </c>
      <c r="N15717" s="334">
        <v>0</v>
      </c>
      <c r="O15717" s="334">
        <v>0</v>
      </c>
      <c r="P15717" s="334">
        <v>0</v>
      </c>
      <c r="Q15717" s="334">
        <v>0</v>
      </c>
      <c r="R15717" s="334">
        <v>0</v>
      </c>
      <c r="S15717" s="334">
        <v>0</v>
      </c>
      <c r="T15717" s="334">
        <v>0</v>
      </c>
      <c r="U15717" s="334">
        <v>0</v>
      </c>
      <c r="V15717" s="334">
        <v>0</v>
      </c>
      <c r="W15717" s="334">
        <v>0</v>
      </c>
      <c r="X15717" s="334">
        <v>0</v>
      </c>
      <c r="Y15717" s="334">
        <v>0</v>
      </c>
      <c r="Z15717" s="334">
        <v>0</v>
      </c>
      <c r="AA15717" s="334">
        <v>0</v>
      </c>
      <c r="AB15717" s="334">
        <v>0</v>
      </c>
      <c r="AD15717" s="334">
        <v>0</v>
      </c>
      <c r="AE15717" s="334">
        <f t="shared" si="2457"/>
        <v>0</v>
      </c>
      <c r="AF15717" s="334">
        <f t="shared" si="2458"/>
        <v>0</v>
      </c>
      <c r="AG15717" s="340">
        <f t="shared" si="2459"/>
        <v>0</v>
      </c>
      <c r="AI15717" s="340">
        <f t="shared" si="2462"/>
        <v>0</v>
      </c>
      <c r="AJ15717" s="340">
        <f t="shared" si="2462"/>
        <v>0</v>
      </c>
      <c r="AK15717" s="340">
        <f t="shared" si="2462"/>
        <v>0</v>
      </c>
      <c r="AL15717" s="340">
        <f t="shared" si="2462"/>
        <v>0</v>
      </c>
      <c r="AM15717" s="340">
        <f t="shared" si="2462"/>
        <v>0</v>
      </c>
    </row>
    <row r="15718" spans="1:39" x14ac:dyDescent="0.35">
      <c r="A15718" s="337">
        <v>37631</v>
      </c>
      <c r="B15718" s="338">
        <f t="shared" si="2454"/>
        <v>2003</v>
      </c>
      <c r="C15718" s="338">
        <f t="shared" si="2455"/>
        <v>1</v>
      </c>
      <c r="D15718" s="338">
        <f t="shared" si="2456"/>
        <v>10</v>
      </c>
      <c r="E15718" s="334">
        <v>0</v>
      </c>
      <c r="F15718" s="334">
        <v>0</v>
      </c>
      <c r="G15718" s="334">
        <v>0</v>
      </c>
      <c r="H15718" s="334">
        <v>0</v>
      </c>
      <c r="I15718" s="334">
        <v>0</v>
      </c>
      <c r="J15718" s="334">
        <v>0</v>
      </c>
      <c r="K15718" s="334">
        <v>0</v>
      </c>
      <c r="L15718" s="334">
        <v>0</v>
      </c>
      <c r="M15718" s="334">
        <v>0</v>
      </c>
      <c r="N15718" s="334">
        <v>0</v>
      </c>
      <c r="O15718" s="334">
        <v>0</v>
      </c>
      <c r="P15718" s="334">
        <v>0</v>
      </c>
      <c r="Q15718" s="334">
        <v>0</v>
      </c>
      <c r="R15718" s="334">
        <v>0</v>
      </c>
      <c r="S15718" s="334">
        <v>0</v>
      </c>
      <c r="T15718" s="334">
        <v>0</v>
      </c>
      <c r="U15718" s="334">
        <v>0</v>
      </c>
      <c r="V15718" s="334">
        <v>0</v>
      </c>
      <c r="W15718" s="334">
        <v>0</v>
      </c>
      <c r="X15718" s="334">
        <v>0</v>
      </c>
      <c r="Y15718" s="334">
        <v>0</v>
      </c>
      <c r="Z15718" s="334">
        <v>0</v>
      </c>
      <c r="AA15718" s="334">
        <v>0</v>
      </c>
      <c r="AB15718" s="334">
        <v>0</v>
      </c>
      <c r="AD15718" s="334">
        <v>0</v>
      </c>
      <c r="AE15718" s="334">
        <f t="shared" si="2457"/>
        <v>0</v>
      </c>
      <c r="AF15718" s="334">
        <f t="shared" si="2458"/>
        <v>0</v>
      </c>
      <c r="AG15718" s="340">
        <f t="shared" si="2459"/>
        <v>0</v>
      </c>
      <c r="AI15718" s="340">
        <f t="shared" si="2462"/>
        <v>0</v>
      </c>
      <c r="AJ15718" s="340">
        <f t="shared" si="2462"/>
        <v>0</v>
      </c>
      <c r="AK15718" s="340">
        <f t="shared" si="2462"/>
        <v>0</v>
      </c>
      <c r="AL15718" s="340">
        <f t="shared" si="2462"/>
        <v>0</v>
      </c>
      <c r="AM15718" s="340">
        <f t="shared" si="2462"/>
        <v>0</v>
      </c>
    </row>
    <row r="15719" spans="1:39" x14ac:dyDescent="0.35">
      <c r="A15719" s="337">
        <v>37632</v>
      </c>
      <c r="B15719" s="338">
        <f t="shared" si="2454"/>
        <v>2003</v>
      </c>
      <c r="C15719" s="338">
        <f t="shared" si="2455"/>
        <v>1</v>
      </c>
      <c r="D15719" s="338">
        <f t="shared" si="2456"/>
        <v>11</v>
      </c>
      <c r="E15719" s="334">
        <v>0</v>
      </c>
      <c r="F15719" s="334">
        <v>0</v>
      </c>
      <c r="G15719" s="334">
        <v>0</v>
      </c>
      <c r="H15719" s="334">
        <v>0</v>
      </c>
      <c r="I15719" s="334">
        <v>0</v>
      </c>
      <c r="J15719" s="334">
        <v>0</v>
      </c>
      <c r="K15719" s="334">
        <v>0</v>
      </c>
      <c r="L15719" s="334">
        <v>0</v>
      </c>
      <c r="M15719" s="334">
        <v>0</v>
      </c>
      <c r="N15719" s="334">
        <v>0</v>
      </c>
      <c r="O15719" s="334">
        <v>0</v>
      </c>
      <c r="P15719" s="334">
        <v>0</v>
      </c>
      <c r="Q15719" s="334">
        <v>0</v>
      </c>
      <c r="R15719" s="334">
        <v>0</v>
      </c>
      <c r="S15719" s="334">
        <v>0</v>
      </c>
      <c r="T15719" s="334">
        <v>0</v>
      </c>
      <c r="U15719" s="334">
        <v>0</v>
      </c>
      <c r="V15719" s="334">
        <v>0</v>
      </c>
      <c r="W15719" s="334">
        <v>0</v>
      </c>
      <c r="X15719" s="334">
        <v>0</v>
      </c>
      <c r="Y15719" s="334">
        <v>0</v>
      </c>
      <c r="Z15719" s="334">
        <v>0</v>
      </c>
      <c r="AA15719" s="334">
        <v>0</v>
      </c>
      <c r="AB15719" s="334">
        <v>0</v>
      </c>
      <c r="AD15719" s="334">
        <v>0</v>
      </c>
      <c r="AE15719" s="334">
        <f t="shared" si="2457"/>
        <v>0</v>
      </c>
      <c r="AF15719" s="334">
        <f t="shared" si="2458"/>
        <v>0</v>
      </c>
      <c r="AG15719" s="340">
        <f t="shared" si="2459"/>
        <v>0</v>
      </c>
      <c r="AI15719" s="340">
        <f t="shared" si="2462"/>
        <v>0</v>
      </c>
      <c r="AJ15719" s="340">
        <f t="shared" si="2462"/>
        <v>0</v>
      </c>
      <c r="AK15719" s="340">
        <f t="shared" si="2462"/>
        <v>0</v>
      </c>
      <c r="AL15719" s="340">
        <f t="shared" si="2462"/>
        <v>0</v>
      </c>
      <c r="AM15719" s="340">
        <f t="shared" si="2462"/>
        <v>0</v>
      </c>
    </row>
    <row r="15720" spans="1:39" x14ac:dyDescent="0.35">
      <c r="A15720" s="337">
        <v>37633</v>
      </c>
      <c r="B15720" s="338">
        <f t="shared" si="2454"/>
        <v>2003</v>
      </c>
      <c r="C15720" s="338">
        <f t="shared" si="2455"/>
        <v>1</v>
      </c>
      <c r="D15720" s="338">
        <f t="shared" si="2456"/>
        <v>12</v>
      </c>
      <c r="E15720" s="334">
        <v>0</v>
      </c>
      <c r="F15720" s="334">
        <v>0</v>
      </c>
      <c r="G15720" s="334">
        <v>0</v>
      </c>
      <c r="H15720" s="334">
        <v>0</v>
      </c>
      <c r="I15720" s="334">
        <v>0</v>
      </c>
      <c r="J15720" s="334">
        <v>0</v>
      </c>
      <c r="K15720" s="334">
        <v>0</v>
      </c>
      <c r="L15720" s="334">
        <v>0</v>
      </c>
      <c r="M15720" s="334">
        <v>0</v>
      </c>
      <c r="N15720" s="334">
        <v>0</v>
      </c>
      <c r="O15720" s="334">
        <v>0</v>
      </c>
      <c r="P15720" s="334">
        <v>0</v>
      </c>
      <c r="Q15720" s="334">
        <v>0</v>
      </c>
      <c r="R15720" s="334">
        <v>0</v>
      </c>
      <c r="S15720" s="334">
        <v>0</v>
      </c>
      <c r="T15720" s="334">
        <v>0</v>
      </c>
      <c r="U15720" s="334">
        <v>0</v>
      </c>
      <c r="V15720" s="334">
        <v>0</v>
      </c>
      <c r="W15720" s="334">
        <v>0</v>
      </c>
      <c r="X15720" s="334">
        <v>0</v>
      </c>
      <c r="Y15720" s="334">
        <v>0</v>
      </c>
      <c r="Z15720" s="334">
        <v>0</v>
      </c>
      <c r="AA15720" s="334">
        <v>0</v>
      </c>
      <c r="AB15720" s="334">
        <v>0</v>
      </c>
      <c r="AD15720" s="334">
        <v>0</v>
      </c>
      <c r="AE15720" s="334">
        <f t="shared" si="2457"/>
        <v>0</v>
      </c>
      <c r="AF15720" s="334">
        <f t="shared" si="2458"/>
        <v>0</v>
      </c>
      <c r="AG15720" s="340">
        <f t="shared" si="2459"/>
        <v>0</v>
      </c>
      <c r="AI15720" s="340">
        <f t="shared" si="2462"/>
        <v>0</v>
      </c>
      <c r="AJ15720" s="340">
        <f t="shared" si="2462"/>
        <v>0</v>
      </c>
      <c r="AK15720" s="340">
        <f t="shared" si="2462"/>
        <v>0</v>
      </c>
      <c r="AL15720" s="340">
        <f t="shared" si="2462"/>
        <v>0</v>
      </c>
      <c r="AM15720" s="340">
        <f t="shared" si="2462"/>
        <v>0</v>
      </c>
    </row>
    <row r="15721" spans="1:39" x14ac:dyDescent="0.35">
      <c r="A15721" s="337">
        <v>37634</v>
      </c>
      <c r="B15721" s="338">
        <f t="shared" si="2454"/>
        <v>2003</v>
      </c>
      <c r="C15721" s="338">
        <f t="shared" si="2455"/>
        <v>1</v>
      </c>
      <c r="D15721" s="338">
        <f t="shared" si="2456"/>
        <v>13</v>
      </c>
      <c r="E15721" s="334">
        <v>0.2</v>
      </c>
      <c r="F15721" s="334">
        <v>0.2</v>
      </c>
      <c r="G15721" s="334">
        <v>0.2</v>
      </c>
      <c r="H15721" s="334">
        <v>0.2</v>
      </c>
      <c r="I15721" s="334">
        <v>0.2</v>
      </c>
      <c r="J15721" s="334">
        <v>0</v>
      </c>
      <c r="K15721" s="334">
        <v>0</v>
      </c>
      <c r="L15721" s="334">
        <v>0</v>
      </c>
      <c r="M15721" s="334">
        <v>0</v>
      </c>
      <c r="N15721" s="334">
        <v>0</v>
      </c>
      <c r="O15721" s="334">
        <v>0</v>
      </c>
      <c r="P15721" s="334">
        <v>0</v>
      </c>
      <c r="Q15721" s="334">
        <v>0</v>
      </c>
      <c r="R15721" s="334">
        <v>0</v>
      </c>
      <c r="S15721" s="334">
        <v>0</v>
      </c>
      <c r="T15721" s="334">
        <v>0</v>
      </c>
      <c r="U15721" s="334">
        <v>0</v>
      </c>
      <c r="V15721" s="334">
        <v>0</v>
      </c>
      <c r="W15721" s="334">
        <v>0</v>
      </c>
      <c r="X15721" s="334">
        <v>0</v>
      </c>
      <c r="Y15721" s="334">
        <v>0</v>
      </c>
      <c r="Z15721" s="334">
        <v>0</v>
      </c>
      <c r="AA15721" s="334">
        <v>0</v>
      </c>
      <c r="AB15721" s="334">
        <v>0</v>
      </c>
      <c r="AD15721" s="334">
        <v>1</v>
      </c>
      <c r="AE15721" s="334">
        <f t="shared" si="2457"/>
        <v>1</v>
      </c>
      <c r="AF15721" s="334">
        <f t="shared" si="2458"/>
        <v>1</v>
      </c>
      <c r="AG15721" s="340">
        <f t="shared" si="2459"/>
        <v>0</v>
      </c>
      <c r="AI15721" s="340">
        <f t="shared" si="2462"/>
        <v>0</v>
      </c>
      <c r="AJ15721" s="340">
        <f t="shared" si="2462"/>
        <v>0</v>
      </c>
      <c r="AK15721" s="340">
        <f t="shared" si="2462"/>
        <v>0</v>
      </c>
      <c r="AL15721" s="340">
        <f t="shared" si="2462"/>
        <v>0</v>
      </c>
      <c r="AM15721" s="340">
        <f t="shared" si="2462"/>
        <v>0</v>
      </c>
    </row>
    <row r="15722" spans="1:39" x14ac:dyDescent="0.35">
      <c r="A15722" s="337">
        <v>37635</v>
      </c>
      <c r="B15722" s="338">
        <f t="shared" si="2454"/>
        <v>2003</v>
      </c>
      <c r="C15722" s="338">
        <f t="shared" si="2455"/>
        <v>1</v>
      </c>
      <c r="D15722" s="338">
        <f t="shared" si="2456"/>
        <v>14</v>
      </c>
      <c r="E15722" s="334">
        <v>0</v>
      </c>
      <c r="F15722" s="334">
        <v>0</v>
      </c>
      <c r="G15722" s="334">
        <v>0</v>
      </c>
      <c r="H15722" s="334">
        <v>0</v>
      </c>
      <c r="I15722" s="334">
        <v>0</v>
      </c>
      <c r="J15722" s="334">
        <v>0</v>
      </c>
      <c r="K15722" s="334">
        <v>0</v>
      </c>
      <c r="L15722" s="334">
        <v>0</v>
      </c>
      <c r="M15722" s="334">
        <v>0</v>
      </c>
      <c r="N15722" s="334">
        <v>0</v>
      </c>
      <c r="O15722" s="334">
        <v>0.1</v>
      </c>
      <c r="P15722" s="334">
        <v>0.1</v>
      </c>
      <c r="Q15722" s="334">
        <v>0.1</v>
      </c>
      <c r="R15722" s="334">
        <v>0</v>
      </c>
      <c r="S15722" s="334">
        <v>0</v>
      </c>
      <c r="T15722" s="334">
        <v>0</v>
      </c>
      <c r="U15722" s="334">
        <v>0</v>
      </c>
      <c r="V15722" s="334">
        <v>0</v>
      </c>
      <c r="W15722" s="334">
        <v>0.2</v>
      </c>
      <c r="X15722" s="334">
        <v>0.1</v>
      </c>
      <c r="Y15722" s="334">
        <v>0.1</v>
      </c>
      <c r="Z15722" s="334">
        <v>0.1</v>
      </c>
      <c r="AA15722" s="334">
        <v>0</v>
      </c>
      <c r="AB15722" s="334">
        <v>0</v>
      </c>
      <c r="AD15722" s="334">
        <v>0.8</v>
      </c>
      <c r="AE15722" s="334">
        <f t="shared" si="2457"/>
        <v>0.8</v>
      </c>
      <c r="AF15722" s="334">
        <f t="shared" si="2458"/>
        <v>0.79999999999999993</v>
      </c>
      <c r="AG15722" s="340">
        <f t="shared" si="2459"/>
        <v>1.1102230246251565E-16</v>
      </c>
      <c r="AI15722" s="340">
        <f t="shared" si="2462"/>
        <v>0</v>
      </c>
      <c r="AJ15722" s="340">
        <f t="shared" si="2462"/>
        <v>0</v>
      </c>
      <c r="AK15722" s="340">
        <f t="shared" si="2462"/>
        <v>0</v>
      </c>
      <c r="AL15722" s="340">
        <f t="shared" si="2462"/>
        <v>0</v>
      </c>
      <c r="AM15722" s="340">
        <f t="shared" si="2462"/>
        <v>0</v>
      </c>
    </row>
    <row r="15723" spans="1:39" x14ac:dyDescent="0.35">
      <c r="A15723" s="337">
        <v>37636</v>
      </c>
      <c r="B15723" s="338">
        <f t="shared" si="2454"/>
        <v>2003</v>
      </c>
      <c r="C15723" s="338">
        <f t="shared" si="2455"/>
        <v>1</v>
      </c>
      <c r="D15723" s="338">
        <f t="shared" si="2456"/>
        <v>15</v>
      </c>
      <c r="E15723" s="334">
        <v>0</v>
      </c>
      <c r="F15723" s="334">
        <v>0</v>
      </c>
      <c r="G15723" s="334">
        <v>0</v>
      </c>
      <c r="H15723" s="334">
        <v>0</v>
      </c>
      <c r="I15723" s="334">
        <v>0.1</v>
      </c>
      <c r="J15723" s="334">
        <v>0</v>
      </c>
      <c r="K15723" s="334">
        <v>0.1</v>
      </c>
      <c r="L15723" s="334">
        <v>0</v>
      </c>
      <c r="M15723" s="334">
        <v>0</v>
      </c>
      <c r="N15723" s="334">
        <v>0</v>
      </c>
      <c r="O15723" s="334">
        <v>0</v>
      </c>
      <c r="P15723" s="334">
        <v>0</v>
      </c>
      <c r="Q15723" s="334">
        <v>0</v>
      </c>
      <c r="R15723" s="334">
        <v>0</v>
      </c>
      <c r="S15723" s="334">
        <v>0</v>
      </c>
      <c r="T15723" s="334">
        <v>0</v>
      </c>
      <c r="U15723" s="334">
        <v>0</v>
      </c>
      <c r="V15723" s="334">
        <v>0</v>
      </c>
      <c r="W15723" s="334">
        <v>0</v>
      </c>
      <c r="X15723" s="334">
        <v>0</v>
      </c>
      <c r="Y15723" s="334">
        <v>0</v>
      </c>
      <c r="Z15723" s="334">
        <v>0</v>
      </c>
      <c r="AA15723" s="334">
        <v>0</v>
      </c>
      <c r="AB15723" s="334">
        <v>0</v>
      </c>
      <c r="AD15723" s="334">
        <v>0.2</v>
      </c>
      <c r="AE15723" s="334">
        <f t="shared" si="2457"/>
        <v>0.2</v>
      </c>
      <c r="AF15723" s="334">
        <f t="shared" si="2458"/>
        <v>0.2</v>
      </c>
      <c r="AG15723" s="340">
        <f t="shared" si="2459"/>
        <v>0</v>
      </c>
      <c r="AI15723" s="340">
        <f t="shared" si="2462"/>
        <v>0</v>
      </c>
      <c r="AJ15723" s="340">
        <f t="shared" si="2462"/>
        <v>0</v>
      </c>
      <c r="AK15723" s="340">
        <f t="shared" si="2462"/>
        <v>0</v>
      </c>
      <c r="AL15723" s="340">
        <f t="shared" si="2462"/>
        <v>0</v>
      </c>
      <c r="AM15723" s="340">
        <f t="shared" si="2462"/>
        <v>0</v>
      </c>
    </row>
    <row r="15724" spans="1:39" x14ac:dyDescent="0.35">
      <c r="A15724" s="337">
        <v>37637</v>
      </c>
      <c r="B15724" s="338">
        <f t="shared" si="2454"/>
        <v>2003</v>
      </c>
      <c r="C15724" s="338">
        <f t="shared" si="2455"/>
        <v>1</v>
      </c>
      <c r="D15724" s="338">
        <f t="shared" si="2456"/>
        <v>16</v>
      </c>
      <c r="E15724" s="334">
        <v>0</v>
      </c>
      <c r="F15724" s="334">
        <v>0</v>
      </c>
      <c r="G15724" s="334">
        <v>0</v>
      </c>
      <c r="H15724" s="334">
        <v>0</v>
      </c>
      <c r="I15724" s="334">
        <v>0</v>
      </c>
      <c r="J15724" s="334">
        <v>0</v>
      </c>
      <c r="K15724" s="334">
        <v>0</v>
      </c>
      <c r="L15724" s="334">
        <v>0</v>
      </c>
      <c r="M15724" s="334">
        <v>0</v>
      </c>
      <c r="N15724" s="334">
        <v>0</v>
      </c>
      <c r="O15724" s="334">
        <v>0</v>
      </c>
      <c r="P15724" s="334">
        <v>0</v>
      </c>
      <c r="Q15724" s="334">
        <v>0</v>
      </c>
      <c r="R15724" s="334">
        <v>0</v>
      </c>
      <c r="S15724" s="334">
        <v>0</v>
      </c>
      <c r="T15724" s="334">
        <v>0</v>
      </c>
      <c r="U15724" s="334">
        <v>0</v>
      </c>
      <c r="V15724" s="334">
        <v>0</v>
      </c>
      <c r="W15724" s="334">
        <v>0</v>
      </c>
      <c r="X15724" s="334">
        <v>0</v>
      </c>
      <c r="Y15724" s="334">
        <v>0</v>
      </c>
      <c r="Z15724" s="334">
        <v>0</v>
      </c>
      <c r="AA15724" s="334">
        <v>0</v>
      </c>
      <c r="AB15724" s="334">
        <v>0</v>
      </c>
      <c r="AD15724" s="334">
        <v>0</v>
      </c>
      <c r="AE15724" s="334">
        <f t="shared" si="2457"/>
        <v>0</v>
      </c>
      <c r="AF15724" s="334">
        <f t="shared" si="2458"/>
        <v>0</v>
      </c>
      <c r="AG15724" s="340">
        <f t="shared" si="2459"/>
        <v>0</v>
      </c>
      <c r="AI15724" s="340">
        <f t="shared" si="2462"/>
        <v>0</v>
      </c>
      <c r="AJ15724" s="340">
        <f t="shared" si="2462"/>
        <v>0</v>
      </c>
      <c r="AK15724" s="340">
        <f t="shared" si="2462"/>
        <v>0</v>
      </c>
      <c r="AL15724" s="340">
        <f t="shared" si="2462"/>
        <v>0</v>
      </c>
      <c r="AM15724" s="340">
        <f t="shared" si="2462"/>
        <v>0</v>
      </c>
    </row>
    <row r="15725" spans="1:39" x14ac:dyDescent="0.35">
      <c r="A15725" s="337">
        <v>37638</v>
      </c>
      <c r="B15725" s="338">
        <f t="shared" si="2454"/>
        <v>2003</v>
      </c>
      <c r="C15725" s="338">
        <f t="shared" si="2455"/>
        <v>1</v>
      </c>
      <c r="D15725" s="338">
        <f t="shared" si="2456"/>
        <v>17</v>
      </c>
      <c r="E15725" s="334">
        <v>0</v>
      </c>
      <c r="F15725" s="334">
        <v>0</v>
      </c>
      <c r="G15725" s="334">
        <v>0</v>
      </c>
      <c r="H15725" s="334">
        <v>0</v>
      </c>
      <c r="I15725" s="334">
        <v>0</v>
      </c>
      <c r="J15725" s="334">
        <v>0</v>
      </c>
      <c r="K15725" s="334">
        <v>0</v>
      </c>
      <c r="L15725" s="334">
        <v>0</v>
      </c>
      <c r="M15725" s="334">
        <v>0</v>
      </c>
      <c r="N15725" s="334">
        <v>0</v>
      </c>
      <c r="O15725" s="334">
        <v>0</v>
      </c>
      <c r="P15725" s="334">
        <v>0</v>
      </c>
      <c r="Q15725" s="334">
        <v>0</v>
      </c>
      <c r="R15725" s="334">
        <v>0</v>
      </c>
      <c r="S15725" s="334">
        <v>0</v>
      </c>
      <c r="T15725" s="334">
        <v>0</v>
      </c>
      <c r="U15725" s="334">
        <v>0</v>
      </c>
      <c r="V15725" s="334">
        <v>0</v>
      </c>
      <c r="W15725" s="334">
        <v>0</v>
      </c>
      <c r="X15725" s="334">
        <v>0</v>
      </c>
      <c r="Y15725" s="334">
        <v>0</v>
      </c>
      <c r="Z15725" s="334">
        <v>0</v>
      </c>
      <c r="AA15725" s="334">
        <v>0</v>
      </c>
      <c r="AB15725" s="334">
        <v>0</v>
      </c>
      <c r="AD15725" s="334">
        <v>0</v>
      </c>
      <c r="AE15725" s="334">
        <f t="shared" si="2457"/>
        <v>0</v>
      </c>
      <c r="AF15725" s="334">
        <f t="shared" si="2458"/>
        <v>0</v>
      </c>
      <c r="AG15725" s="340">
        <f t="shared" si="2459"/>
        <v>0</v>
      </c>
      <c r="AI15725" s="340">
        <f t="shared" si="2462"/>
        <v>0</v>
      </c>
      <c r="AJ15725" s="340">
        <f t="shared" si="2462"/>
        <v>0</v>
      </c>
      <c r="AK15725" s="340">
        <f t="shared" si="2462"/>
        <v>0</v>
      </c>
      <c r="AL15725" s="340">
        <f t="shared" si="2462"/>
        <v>0</v>
      </c>
      <c r="AM15725" s="340">
        <f t="shared" si="2462"/>
        <v>0</v>
      </c>
    </row>
    <row r="15726" spans="1:39" x14ac:dyDescent="0.35">
      <c r="A15726" s="337">
        <v>37639</v>
      </c>
      <c r="B15726" s="338">
        <f t="shared" si="2454"/>
        <v>2003</v>
      </c>
      <c r="C15726" s="338">
        <f t="shared" si="2455"/>
        <v>1</v>
      </c>
      <c r="D15726" s="338">
        <f t="shared" si="2456"/>
        <v>18</v>
      </c>
      <c r="E15726" s="334">
        <v>0</v>
      </c>
      <c r="F15726" s="334">
        <v>0</v>
      </c>
      <c r="G15726" s="334">
        <v>0</v>
      </c>
      <c r="H15726" s="334">
        <v>0</v>
      </c>
      <c r="I15726" s="334">
        <v>0</v>
      </c>
      <c r="J15726" s="334">
        <v>0</v>
      </c>
      <c r="K15726" s="334">
        <v>0</v>
      </c>
      <c r="L15726" s="334">
        <v>0</v>
      </c>
      <c r="M15726" s="334">
        <v>0</v>
      </c>
      <c r="N15726" s="334">
        <v>0</v>
      </c>
      <c r="O15726" s="334">
        <v>0</v>
      </c>
      <c r="P15726" s="334">
        <v>0</v>
      </c>
      <c r="Q15726" s="334">
        <v>0</v>
      </c>
      <c r="R15726" s="334">
        <v>0</v>
      </c>
      <c r="S15726" s="334">
        <v>0</v>
      </c>
      <c r="T15726" s="334">
        <v>0</v>
      </c>
      <c r="U15726" s="334">
        <v>0</v>
      </c>
      <c r="V15726" s="334">
        <v>0</v>
      </c>
      <c r="W15726" s="334">
        <v>0</v>
      </c>
      <c r="X15726" s="334">
        <v>0</v>
      </c>
      <c r="Y15726" s="334">
        <v>0</v>
      </c>
      <c r="Z15726" s="334">
        <v>0</v>
      </c>
      <c r="AA15726" s="334">
        <v>0</v>
      </c>
      <c r="AB15726" s="334">
        <v>0</v>
      </c>
      <c r="AD15726" s="334">
        <v>0</v>
      </c>
      <c r="AE15726" s="334">
        <f t="shared" si="2457"/>
        <v>0</v>
      </c>
      <c r="AF15726" s="334">
        <f t="shared" si="2458"/>
        <v>0</v>
      </c>
      <c r="AG15726" s="340">
        <f t="shared" si="2459"/>
        <v>0</v>
      </c>
      <c r="AI15726" s="340">
        <f t="shared" si="2462"/>
        <v>0</v>
      </c>
      <c r="AJ15726" s="340">
        <f t="shared" si="2462"/>
        <v>0</v>
      </c>
      <c r="AK15726" s="340">
        <f t="shared" si="2462"/>
        <v>0</v>
      </c>
      <c r="AL15726" s="340">
        <f t="shared" si="2462"/>
        <v>0</v>
      </c>
      <c r="AM15726" s="340">
        <f t="shared" si="2462"/>
        <v>0</v>
      </c>
    </row>
    <row r="15727" spans="1:39" x14ac:dyDescent="0.35">
      <c r="A15727" s="337">
        <v>37640</v>
      </c>
      <c r="B15727" s="338">
        <f t="shared" si="2454"/>
        <v>2003</v>
      </c>
      <c r="C15727" s="338">
        <f t="shared" si="2455"/>
        <v>1</v>
      </c>
      <c r="D15727" s="338">
        <f t="shared" si="2456"/>
        <v>19</v>
      </c>
      <c r="E15727" s="334">
        <v>0</v>
      </c>
      <c r="F15727" s="334">
        <v>0</v>
      </c>
      <c r="G15727" s="334">
        <v>0</v>
      </c>
      <c r="H15727" s="334">
        <v>0</v>
      </c>
      <c r="I15727" s="334">
        <v>0</v>
      </c>
      <c r="J15727" s="334">
        <v>0</v>
      </c>
      <c r="K15727" s="334">
        <v>0</v>
      </c>
      <c r="L15727" s="334">
        <v>0</v>
      </c>
      <c r="M15727" s="334">
        <v>0</v>
      </c>
      <c r="N15727" s="334">
        <v>0</v>
      </c>
      <c r="O15727" s="334">
        <v>0</v>
      </c>
      <c r="P15727" s="334">
        <v>0</v>
      </c>
      <c r="Q15727" s="334">
        <v>0</v>
      </c>
      <c r="R15727" s="334">
        <v>0</v>
      </c>
      <c r="S15727" s="334">
        <v>0</v>
      </c>
      <c r="T15727" s="334">
        <v>0</v>
      </c>
      <c r="U15727" s="334">
        <v>0</v>
      </c>
      <c r="V15727" s="334">
        <v>0</v>
      </c>
      <c r="W15727" s="334">
        <v>0</v>
      </c>
      <c r="X15727" s="334">
        <v>0</v>
      </c>
      <c r="Y15727" s="334">
        <v>0</v>
      </c>
      <c r="Z15727" s="334">
        <v>0</v>
      </c>
      <c r="AA15727" s="334">
        <v>0</v>
      </c>
      <c r="AB15727" s="334">
        <v>0</v>
      </c>
      <c r="AD15727" s="334">
        <v>0</v>
      </c>
      <c r="AE15727" s="334">
        <f t="shared" si="2457"/>
        <v>0</v>
      </c>
      <c r="AF15727" s="334">
        <f t="shared" si="2458"/>
        <v>0</v>
      </c>
      <c r="AG15727" s="340">
        <f t="shared" si="2459"/>
        <v>0</v>
      </c>
      <c r="AI15727" s="340">
        <f t="shared" si="2462"/>
        <v>0</v>
      </c>
      <c r="AJ15727" s="340">
        <f t="shared" si="2462"/>
        <v>0</v>
      </c>
      <c r="AK15727" s="340">
        <f t="shared" si="2462"/>
        <v>0</v>
      </c>
      <c r="AL15727" s="340">
        <f t="shared" si="2462"/>
        <v>0</v>
      </c>
      <c r="AM15727" s="340">
        <f t="shared" si="2462"/>
        <v>0</v>
      </c>
    </row>
    <row r="15728" spans="1:39" x14ac:dyDescent="0.35">
      <c r="A15728" s="337">
        <v>37641</v>
      </c>
      <c r="B15728" s="338">
        <f t="shared" si="2454"/>
        <v>2003</v>
      </c>
      <c r="C15728" s="338">
        <f t="shared" si="2455"/>
        <v>1</v>
      </c>
      <c r="D15728" s="338">
        <f t="shared" si="2456"/>
        <v>20</v>
      </c>
      <c r="E15728" s="334">
        <v>0</v>
      </c>
      <c r="F15728" s="334">
        <v>0.1</v>
      </c>
      <c r="G15728" s="334">
        <v>0</v>
      </c>
      <c r="H15728" s="334">
        <v>0</v>
      </c>
      <c r="I15728" s="334">
        <v>0.1</v>
      </c>
      <c r="J15728" s="334">
        <v>0</v>
      </c>
      <c r="K15728" s="334">
        <v>0</v>
      </c>
      <c r="L15728" s="334">
        <v>0.1</v>
      </c>
      <c r="M15728" s="334">
        <v>0</v>
      </c>
      <c r="N15728" s="334">
        <v>0</v>
      </c>
      <c r="O15728" s="334">
        <v>0.1</v>
      </c>
      <c r="P15728" s="334">
        <v>0</v>
      </c>
      <c r="Q15728" s="334">
        <v>0</v>
      </c>
      <c r="R15728" s="334">
        <v>0.1</v>
      </c>
      <c r="S15728" s="334">
        <v>0</v>
      </c>
      <c r="T15728" s="334">
        <v>0</v>
      </c>
      <c r="U15728" s="334">
        <v>0.1</v>
      </c>
      <c r="V15728" s="334">
        <v>0</v>
      </c>
      <c r="W15728" s="334">
        <v>0</v>
      </c>
      <c r="X15728" s="334">
        <v>0.1</v>
      </c>
      <c r="Y15728" s="334">
        <v>0</v>
      </c>
      <c r="Z15728" s="334">
        <v>0</v>
      </c>
      <c r="AA15728" s="334">
        <v>0.1</v>
      </c>
      <c r="AB15728" s="334">
        <v>0</v>
      </c>
      <c r="AD15728" s="334">
        <v>0.8</v>
      </c>
      <c r="AE15728" s="334">
        <f t="shared" si="2457"/>
        <v>0.8</v>
      </c>
      <c r="AF15728" s="334">
        <f t="shared" si="2458"/>
        <v>0.79999999999999993</v>
      </c>
      <c r="AG15728" s="340">
        <f t="shared" si="2459"/>
        <v>1.1102230246251565E-16</v>
      </c>
      <c r="AI15728" s="340">
        <f t="shared" si="2462"/>
        <v>0</v>
      </c>
      <c r="AJ15728" s="340">
        <f t="shared" si="2462"/>
        <v>0</v>
      </c>
      <c r="AK15728" s="340">
        <f t="shared" si="2462"/>
        <v>0</v>
      </c>
      <c r="AL15728" s="340">
        <f t="shared" si="2462"/>
        <v>0</v>
      </c>
      <c r="AM15728" s="340">
        <f t="shared" si="2462"/>
        <v>0</v>
      </c>
    </row>
    <row r="15729" spans="1:39" x14ac:dyDescent="0.35">
      <c r="A15729" s="337">
        <v>37642</v>
      </c>
      <c r="B15729" s="338">
        <f t="shared" si="2454"/>
        <v>2003</v>
      </c>
      <c r="C15729" s="338">
        <f t="shared" si="2455"/>
        <v>1</v>
      </c>
      <c r="D15729" s="338">
        <f t="shared" si="2456"/>
        <v>21</v>
      </c>
      <c r="E15729" s="334">
        <v>0</v>
      </c>
      <c r="F15729" s="334">
        <v>0.1</v>
      </c>
      <c r="G15729" s="334">
        <v>0</v>
      </c>
      <c r="H15729" s="334">
        <v>0.1</v>
      </c>
      <c r="I15729" s="334">
        <v>0</v>
      </c>
      <c r="J15729" s="334">
        <v>0.1</v>
      </c>
      <c r="K15729" s="334">
        <v>0</v>
      </c>
      <c r="L15729" s="334">
        <v>0</v>
      </c>
      <c r="M15729" s="334">
        <v>0.1</v>
      </c>
      <c r="N15729" s="334">
        <v>0</v>
      </c>
      <c r="O15729" s="334">
        <v>0.1</v>
      </c>
      <c r="P15729" s="334">
        <v>0</v>
      </c>
      <c r="Q15729" s="334">
        <v>0.1</v>
      </c>
      <c r="R15729" s="334">
        <v>0</v>
      </c>
      <c r="S15729" s="334">
        <v>0</v>
      </c>
      <c r="T15729" s="334">
        <v>0</v>
      </c>
      <c r="U15729" s="334">
        <v>0</v>
      </c>
      <c r="V15729" s="334">
        <v>0</v>
      </c>
      <c r="W15729" s="334">
        <v>0</v>
      </c>
      <c r="X15729" s="334">
        <v>0</v>
      </c>
      <c r="Y15729" s="334">
        <v>0</v>
      </c>
      <c r="Z15729" s="334">
        <v>0</v>
      </c>
      <c r="AA15729" s="334">
        <v>0</v>
      </c>
      <c r="AB15729" s="334">
        <v>0</v>
      </c>
      <c r="AD15729" s="334">
        <v>0.6</v>
      </c>
      <c r="AE15729" s="334">
        <f t="shared" si="2457"/>
        <v>0.6</v>
      </c>
      <c r="AF15729" s="334">
        <f t="shared" si="2458"/>
        <v>0.6</v>
      </c>
      <c r="AG15729" s="340">
        <f t="shared" si="2459"/>
        <v>0</v>
      </c>
      <c r="AI15729" s="340">
        <f t="shared" si="2462"/>
        <v>0</v>
      </c>
      <c r="AJ15729" s="340">
        <f t="shared" si="2462"/>
        <v>0</v>
      </c>
      <c r="AK15729" s="340">
        <f t="shared" si="2462"/>
        <v>0</v>
      </c>
      <c r="AL15729" s="340">
        <f t="shared" si="2462"/>
        <v>0</v>
      </c>
      <c r="AM15729" s="340">
        <f t="shared" si="2462"/>
        <v>0</v>
      </c>
    </row>
    <row r="15730" spans="1:39" x14ac:dyDescent="0.35">
      <c r="A15730" s="337">
        <v>37643</v>
      </c>
      <c r="B15730" s="338">
        <f t="shared" si="2454"/>
        <v>2003</v>
      </c>
      <c r="C15730" s="338">
        <f t="shared" si="2455"/>
        <v>1</v>
      </c>
      <c r="D15730" s="338">
        <f t="shared" si="2456"/>
        <v>22</v>
      </c>
      <c r="E15730" s="334">
        <v>0</v>
      </c>
      <c r="F15730" s="334">
        <v>0</v>
      </c>
      <c r="G15730" s="334">
        <v>0</v>
      </c>
      <c r="H15730" s="334">
        <v>0</v>
      </c>
      <c r="I15730" s="334">
        <v>0</v>
      </c>
      <c r="J15730" s="334">
        <v>0</v>
      </c>
      <c r="K15730" s="334">
        <v>0</v>
      </c>
      <c r="L15730" s="334">
        <v>0.1</v>
      </c>
      <c r="M15730" s="334">
        <v>0.2</v>
      </c>
      <c r="N15730" s="334">
        <v>0</v>
      </c>
      <c r="O15730" s="334">
        <v>0</v>
      </c>
      <c r="P15730" s="334">
        <v>0.1</v>
      </c>
      <c r="Q15730" s="334">
        <v>0</v>
      </c>
      <c r="R15730" s="334">
        <v>0</v>
      </c>
      <c r="S15730" s="334">
        <v>0</v>
      </c>
      <c r="T15730" s="334">
        <v>0</v>
      </c>
      <c r="U15730" s="334">
        <v>0</v>
      </c>
      <c r="V15730" s="334">
        <v>0</v>
      </c>
      <c r="W15730" s="334">
        <v>0.1</v>
      </c>
      <c r="X15730" s="334">
        <v>0.2</v>
      </c>
      <c r="Y15730" s="334">
        <v>0.1</v>
      </c>
      <c r="Z15730" s="334">
        <v>0.1</v>
      </c>
      <c r="AA15730" s="334">
        <v>0.2</v>
      </c>
      <c r="AB15730" s="334">
        <v>0.1</v>
      </c>
      <c r="AD15730" s="334">
        <v>1.2</v>
      </c>
      <c r="AE15730" s="334">
        <f t="shared" si="2457"/>
        <v>1.2</v>
      </c>
      <c r="AF15730" s="334">
        <f t="shared" si="2458"/>
        <v>1.2</v>
      </c>
      <c r="AG15730" s="340">
        <f t="shared" si="2459"/>
        <v>0</v>
      </c>
      <c r="AI15730" s="340">
        <f t="shared" si="2462"/>
        <v>0</v>
      </c>
      <c r="AJ15730" s="340">
        <f t="shared" si="2462"/>
        <v>0</v>
      </c>
      <c r="AK15730" s="340">
        <f t="shared" si="2462"/>
        <v>0</v>
      </c>
      <c r="AL15730" s="340">
        <f t="shared" si="2462"/>
        <v>0</v>
      </c>
      <c r="AM15730" s="340">
        <f t="shared" si="2462"/>
        <v>0</v>
      </c>
    </row>
    <row r="15731" spans="1:39" x14ac:dyDescent="0.35">
      <c r="A15731" s="337">
        <v>37644</v>
      </c>
      <c r="B15731" s="338">
        <f t="shared" si="2454"/>
        <v>2003</v>
      </c>
      <c r="C15731" s="338">
        <f t="shared" si="2455"/>
        <v>1</v>
      </c>
      <c r="D15731" s="338">
        <f t="shared" si="2456"/>
        <v>23</v>
      </c>
      <c r="E15731" s="334">
        <v>0</v>
      </c>
      <c r="F15731" s="334">
        <v>0.1</v>
      </c>
      <c r="G15731" s="334">
        <v>0</v>
      </c>
      <c r="H15731" s="334">
        <v>0.1</v>
      </c>
      <c r="I15731" s="334">
        <v>0</v>
      </c>
      <c r="J15731" s="334">
        <v>0</v>
      </c>
      <c r="K15731" s="334">
        <v>0.1</v>
      </c>
      <c r="L15731" s="334">
        <v>0</v>
      </c>
      <c r="M15731" s="334">
        <v>0.1</v>
      </c>
      <c r="N15731" s="334">
        <v>0</v>
      </c>
      <c r="O15731" s="334">
        <v>0</v>
      </c>
      <c r="P15731" s="334">
        <v>0</v>
      </c>
      <c r="Q15731" s="334">
        <v>0</v>
      </c>
      <c r="R15731" s="334">
        <v>0</v>
      </c>
      <c r="S15731" s="334">
        <v>0</v>
      </c>
      <c r="T15731" s="334">
        <v>0</v>
      </c>
      <c r="U15731" s="334">
        <v>0</v>
      </c>
      <c r="V15731" s="334">
        <v>0</v>
      </c>
      <c r="W15731" s="334">
        <v>0</v>
      </c>
      <c r="X15731" s="334">
        <v>0</v>
      </c>
      <c r="Y15731" s="334">
        <v>0</v>
      </c>
      <c r="Z15731" s="334">
        <v>0</v>
      </c>
      <c r="AA15731" s="334">
        <v>0</v>
      </c>
      <c r="AB15731" s="334">
        <v>0</v>
      </c>
      <c r="AD15731" s="334">
        <v>0.4</v>
      </c>
      <c r="AE15731" s="334">
        <f t="shared" si="2457"/>
        <v>0.4</v>
      </c>
      <c r="AF15731" s="334">
        <f t="shared" si="2458"/>
        <v>0.4</v>
      </c>
      <c r="AG15731" s="340">
        <f t="shared" si="2459"/>
        <v>0</v>
      </c>
      <c r="AI15731" s="340">
        <f t="shared" si="2462"/>
        <v>0</v>
      </c>
      <c r="AJ15731" s="340">
        <f t="shared" si="2462"/>
        <v>0</v>
      </c>
      <c r="AK15731" s="340">
        <f t="shared" si="2462"/>
        <v>0</v>
      </c>
      <c r="AL15731" s="340">
        <f t="shared" si="2462"/>
        <v>0</v>
      </c>
      <c r="AM15731" s="340">
        <f t="shared" si="2462"/>
        <v>0</v>
      </c>
    </row>
    <row r="15732" spans="1:39" x14ac:dyDescent="0.35">
      <c r="A15732" s="337">
        <v>37645</v>
      </c>
      <c r="B15732" s="338">
        <f t="shared" si="2454"/>
        <v>2003</v>
      </c>
      <c r="C15732" s="338">
        <f t="shared" si="2455"/>
        <v>1</v>
      </c>
      <c r="D15732" s="338">
        <f t="shared" si="2456"/>
        <v>24</v>
      </c>
      <c r="E15732" s="334">
        <v>0</v>
      </c>
      <c r="F15732" s="334">
        <v>0</v>
      </c>
      <c r="G15732" s="334">
        <v>0</v>
      </c>
      <c r="H15732" s="334">
        <v>0</v>
      </c>
      <c r="I15732" s="334">
        <v>0</v>
      </c>
      <c r="J15732" s="334">
        <v>0</v>
      </c>
      <c r="K15732" s="334">
        <v>0</v>
      </c>
      <c r="L15732" s="334">
        <v>0</v>
      </c>
      <c r="M15732" s="334">
        <v>0</v>
      </c>
      <c r="N15732" s="334">
        <v>0</v>
      </c>
      <c r="O15732" s="334">
        <v>0</v>
      </c>
      <c r="P15732" s="334">
        <v>0</v>
      </c>
      <c r="Q15732" s="334">
        <v>0</v>
      </c>
      <c r="R15732" s="334">
        <v>0</v>
      </c>
      <c r="S15732" s="334">
        <v>0</v>
      </c>
      <c r="T15732" s="334">
        <v>0</v>
      </c>
      <c r="U15732" s="334">
        <v>0</v>
      </c>
      <c r="V15732" s="334">
        <v>0</v>
      </c>
      <c r="W15732" s="334">
        <v>0</v>
      </c>
      <c r="X15732" s="334">
        <v>0</v>
      </c>
      <c r="Y15732" s="334">
        <v>0</v>
      </c>
      <c r="Z15732" s="334">
        <v>0</v>
      </c>
      <c r="AA15732" s="334">
        <v>0</v>
      </c>
      <c r="AB15732" s="334">
        <v>0</v>
      </c>
      <c r="AD15732" s="334">
        <v>0</v>
      </c>
      <c r="AE15732" s="334">
        <f t="shared" si="2457"/>
        <v>0</v>
      </c>
      <c r="AF15732" s="334">
        <f t="shared" si="2458"/>
        <v>0</v>
      </c>
      <c r="AG15732" s="340">
        <f t="shared" si="2459"/>
        <v>0</v>
      </c>
      <c r="AI15732" s="340">
        <f t="shared" ref="AI15732:AM15747" si="2463">IF($C15732=AI$1,$AF15732,0)</f>
        <v>0</v>
      </c>
      <c r="AJ15732" s="340">
        <f t="shared" si="2463"/>
        <v>0</v>
      </c>
      <c r="AK15732" s="340">
        <f t="shared" si="2463"/>
        <v>0</v>
      </c>
      <c r="AL15732" s="340">
        <f t="shared" si="2463"/>
        <v>0</v>
      </c>
      <c r="AM15732" s="340">
        <f t="shared" si="2463"/>
        <v>0</v>
      </c>
    </row>
    <row r="15733" spans="1:39" x14ac:dyDescent="0.35">
      <c r="A15733" s="337">
        <v>37646</v>
      </c>
      <c r="B15733" s="338">
        <f t="shared" si="2454"/>
        <v>2003</v>
      </c>
      <c r="C15733" s="338">
        <f t="shared" si="2455"/>
        <v>1</v>
      </c>
      <c r="D15733" s="338">
        <f t="shared" si="2456"/>
        <v>25</v>
      </c>
      <c r="E15733" s="334">
        <v>0</v>
      </c>
      <c r="F15733" s="334">
        <v>0</v>
      </c>
      <c r="G15733" s="334">
        <v>0</v>
      </c>
      <c r="H15733" s="334">
        <v>0</v>
      </c>
      <c r="I15733" s="334">
        <v>0</v>
      </c>
      <c r="J15733" s="334">
        <v>0</v>
      </c>
      <c r="K15733" s="334">
        <v>0</v>
      </c>
      <c r="L15733" s="334">
        <v>0</v>
      </c>
      <c r="M15733" s="334">
        <v>0</v>
      </c>
      <c r="N15733" s="334">
        <v>0</v>
      </c>
      <c r="O15733" s="334">
        <v>0</v>
      </c>
      <c r="P15733" s="334">
        <v>0</v>
      </c>
      <c r="Q15733" s="334">
        <v>0</v>
      </c>
      <c r="R15733" s="334">
        <v>0</v>
      </c>
      <c r="S15733" s="334">
        <v>0</v>
      </c>
      <c r="T15733" s="334">
        <v>0</v>
      </c>
      <c r="U15733" s="334">
        <v>0</v>
      </c>
      <c r="V15733" s="334">
        <v>0</v>
      </c>
      <c r="W15733" s="334">
        <v>0</v>
      </c>
      <c r="X15733" s="334">
        <v>0</v>
      </c>
      <c r="Y15733" s="334">
        <v>0</v>
      </c>
      <c r="Z15733" s="334">
        <v>0</v>
      </c>
      <c r="AA15733" s="334">
        <v>0</v>
      </c>
      <c r="AB15733" s="334">
        <v>0</v>
      </c>
      <c r="AD15733" s="334">
        <v>0</v>
      </c>
      <c r="AE15733" s="334">
        <f t="shared" si="2457"/>
        <v>0</v>
      </c>
      <c r="AF15733" s="334">
        <f t="shared" si="2458"/>
        <v>0</v>
      </c>
      <c r="AG15733" s="340">
        <f t="shared" si="2459"/>
        <v>0</v>
      </c>
      <c r="AI15733" s="340">
        <f t="shared" si="2463"/>
        <v>0</v>
      </c>
      <c r="AJ15733" s="340">
        <f t="shared" si="2463"/>
        <v>0</v>
      </c>
      <c r="AK15733" s="340">
        <f t="shared" si="2463"/>
        <v>0</v>
      </c>
      <c r="AL15733" s="340">
        <f t="shared" si="2463"/>
        <v>0</v>
      </c>
      <c r="AM15733" s="340">
        <f t="shared" si="2463"/>
        <v>0</v>
      </c>
    </row>
    <row r="15734" spans="1:39" x14ac:dyDescent="0.35">
      <c r="A15734" s="337">
        <v>37647</v>
      </c>
      <c r="B15734" s="338">
        <f t="shared" si="2454"/>
        <v>2003</v>
      </c>
      <c r="C15734" s="338">
        <f t="shared" si="2455"/>
        <v>1</v>
      </c>
      <c r="D15734" s="338">
        <f t="shared" si="2456"/>
        <v>26</v>
      </c>
      <c r="E15734" s="334">
        <v>0</v>
      </c>
      <c r="F15734" s="334">
        <v>0</v>
      </c>
      <c r="G15734" s="334">
        <v>0</v>
      </c>
      <c r="H15734" s="334">
        <v>0</v>
      </c>
      <c r="I15734" s="334">
        <v>0</v>
      </c>
      <c r="J15734" s="334">
        <v>0</v>
      </c>
      <c r="K15734" s="334">
        <v>0</v>
      </c>
      <c r="L15734" s="334">
        <v>0</v>
      </c>
      <c r="M15734" s="334">
        <v>0</v>
      </c>
      <c r="N15734" s="334">
        <v>0</v>
      </c>
      <c r="O15734" s="334">
        <v>0</v>
      </c>
      <c r="P15734" s="334">
        <v>0</v>
      </c>
      <c r="Q15734" s="334">
        <v>0</v>
      </c>
      <c r="R15734" s="334">
        <v>0</v>
      </c>
      <c r="S15734" s="334">
        <v>0</v>
      </c>
      <c r="T15734" s="334">
        <v>0</v>
      </c>
      <c r="U15734" s="334">
        <v>0</v>
      </c>
      <c r="V15734" s="334">
        <v>0</v>
      </c>
      <c r="W15734" s="334">
        <v>0</v>
      </c>
      <c r="X15734" s="334">
        <v>0</v>
      </c>
      <c r="Y15734" s="334">
        <v>0</v>
      </c>
      <c r="Z15734" s="334">
        <v>0</v>
      </c>
      <c r="AA15734" s="334">
        <v>0</v>
      </c>
      <c r="AB15734" s="334">
        <v>0</v>
      </c>
      <c r="AD15734" s="334">
        <v>0</v>
      </c>
      <c r="AE15734" s="334">
        <f t="shared" si="2457"/>
        <v>0</v>
      </c>
      <c r="AF15734" s="334">
        <f t="shared" si="2458"/>
        <v>0</v>
      </c>
      <c r="AG15734" s="340">
        <f t="shared" si="2459"/>
        <v>0</v>
      </c>
      <c r="AI15734" s="340">
        <f t="shared" si="2463"/>
        <v>0</v>
      </c>
      <c r="AJ15734" s="340">
        <f t="shared" si="2463"/>
        <v>0</v>
      </c>
      <c r="AK15734" s="340">
        <f t="shared" si="2463"/>
        <v>0</v>
      </c>
      <c r="AL15734" s="340">
        <f t="shared" si="2463"/>
        <v>0</v>
      </c>
      <c r="AM15734" s="340">
        <f t="shared" si="2463"/>
        <v>0</v>
      </c>
    </row>
    <row r="15735" spans="1:39" x14ac:dyDescent="0.35">
      <c r="A15735" s="337">
        <v>37648</v>
      </c>
      <c r="B15735" s="338">
        <f t="shared" si="2454"/>
        <v>2003</v>
      </c>
      <c r="C15735" s="338">
        <f t="shared" si="2455"/>
        <v>1</v>
      </c>
      <c r="D15735" s="338">
        <f t="shared" si="2456"/>
        <v>27</v>
      </c>
      <c r="E15735" s="334">
        <v>0</v>
      </c>
      <c r="F15735" s="334">
        <v>0</v>
      </c>
      <c r="G15735" s="334">
        <v>0</v>
      </c>
      <c r="H15735" s="334">
        <v>0</v>
      </c>
      <c r="I15735" s="334">
        <v>0</v>
      </c>
      <c r="J15735" s="334">
        <v>0</v>
      </c>
      <c r="K15735" s="334">
        <v>0</v>
      </c>
      <c r="L15735" s="334">
        <v>0</v>
      </c>
      <c r="M15735" s="334">
        <v>0</v>
      </c>
      <c r="N15735" s="334">
        <v>0</v>
      </c>
      <c r="O15735" s="334">
        <v>0</v>
      </c>
      <c r="P15735" s="334">
        <v>0</v>
      </c>
      <c r="Q15735" s="334">
        <v>0</v>
      </c>
      <c r="R15735" s="334">
        <v>0</v>
      </c>
      <c r="S15735" s="334">
        <v>0</v>
      </c>
      <c r="T15735" s="334">
        <v>0</v>
      </c>
      <c r="U15735" s="334">
        <v>0</v>
      </c>
      <c r="V15735" s="334">
        <v>0</v>
      </c>
      <c r="W15735" s="334">
        <v>0</v>
      </c>
      <c r="X15735" s="334">
        <v>0</v>
      </c>
      <c r="Y15735" s="334">
        <v>0</v>
      </c>
      <c r="Z15735" s="334">
        <v>0</v>
      </c>
      <c r="AA15735" s="334">
        <v>0</v>
      </c>
      <c r="AB15735" s="334">
        <v>0</v>
      </c>
      <c r="AD15735" s="334">
        <v>0</v>
      </c>
      <c r="AE15735" s="334">
        <f t="shared" si="2457"/>
        <v>0</v>
      </c>
      <c r="AF15735" s="334">
        <f t="shared" si="2458"/>
        <v>0</v>
      </c>
      <c r="AG15735" s="340">
        <f t="shared" si="2459"/>
        <v>0</v>
      </c>
      <c r="AI15735" s="340">
        <f t="shared" si="2463"/>
        <v>0</v>
      </c>
      <c r="AJ15735" s="340">
        <f t="shared" si="2463"/>
        <v>0</v>
      </c>
      <c r="AK15735" s="340">
        <f t="shared" si="2463"/>
        <v>0</v>
      </c>
      <c r="AL15735" s="340">
        <f t="shared" si="2463"/>
        <v>0</v>
      </c>
      <c r="AM15735" s="340">
        <f t="shared" si="2463"/>
        <v>0</v>
      </c>
    </row>
    <row r="15736" spans="1:39" x14ac:dyDescent="0.35">
      <c r="A15736" s="337">
        <v>37649</v>
      </c>
      <c r="B15736" s="338">
        <f t="shared" si="2454"/>
        <v>2003</v>
      </c>
      <c r="C15736" s="338">
        <f t="shared" si="2455"/>
        <v>1</v>
      </c>
      <c r="D15736" s="338">
        <f t="shared" si="2456"/>
        <v>28</v>
      </c>
      <c r="E15736" s="334">
        <v>0</v>
      </c>
      <c r="F15736" s="334">
        <v>0</v>
      </c>
      <c r="G15736" s="334">
        <v>0.1</v>
      </c>
      <c r="H15736" s="334">
        <v>0</v>
      </c>
      <c r="I15736" s="334">
        <v>0</v>
      </c>
      <c r="J15736" s="334">
        <v>0</v>
      </c>
      <c r="K15736" s="334">
        <v>0</v>
      </c>
      <c r="L15736" s="334">
        <v>0.1</v>
      </c>
      <c r="M15736" s="334">
        <v>0</v>
      </c>
      <c r="N15736" s="334">
        <v>0</v>
      </c>
      <c r="O15736" s="334">
        <v>0</v>
      </c>
      <c r="P15736" s="334">
        <v>0.1</v>
      </c>
      <c r="Q15736" s="334">
        <v>0</v>
      </c>
      <c r="R15736" s="334">
        <v>0</v>
      </c>
      <c r="S15736" s="334">
        <v>0.1</v>
      </c>
      <c r="T15736" s="334">
        <v>0</v>
      </c>
      <c r="U15736" s="334">
        <v>0</v>
      </c>
      <c r="V15736" s="334">
        <v>0</v>
      </c>
      <c r="W15736" s="334">
        <v>0</v>
      </c>
      <c r="X15736" s="334">
        <v>0</v>
      </c>
      <c r="Y15736" s="334">
        <v>0</v>
      </c>
      <c r="Z15736" s="334">
        <v>0</v>
      </c>
      <c r="AA15736" s="334">
        <v>0</v>
      </c>
      <c r="AB15736" s="334">
        <v>0</v>
      </c>
      <c r="AD15736" s="334">
        <v>0.4</v>
      </c>
      <c r="AE15736" s="334">
        <f t="shared" si="2457"/>
        <v>0.4</v>
      </c>
      <c r="AF15736" s="334">
        <f t="shared" si="2458"/>
        <v>0.4</v>
      </c>
      <c r="AG15736" s="340">
        <f t="shared" si="2459"/>
        <v>0</v>
      </c>
      <c r="AI15736" s="340">
        <f t="shared" si="2463"/>
        <v>0</v>
      </c>
      <c r="AJ15736" s="340">
        <f t="shared" si="2463"/>
        <v>0</v>
      </c>
      <c r="AK15736" s="340">
        <f t="shared" si="2463"/>
        <v>0</v>
      </c>
      <c r="AL15736" s="340">
        <f t="shared" si="2463"/>
        <v>0</v>
      </c>
      <c r="AM15736" s="340">
        <f t="shared" si="2463"/>
        <v>0</v>
      </c>
    </row>
    <row r="15737" spans="1:39" x14ac:dyDescent="0.35">
      <c r="A15737" s="337">
        <v>37650</v>
      </c>
      <c r="B15737" s="338">
        <f t="shared" si="2454"/>
        <v>2003</v>
      </c>
      <c r="C15737" s="338">
        <f t="shared" si="2455"/>
        <v>1</v>
      </c>
      <c r="D15737" s="338">
        <f t="shared" si="2456"/>
        <v>29</v>
      </c>
      <c r="E15737" s="334">
        <v>0</v>
      </c>
      <c r="F15737" s="334">
        <v>0</v>
      </c>
      <c r="G15737" s="334">
        <v>0</v>
      </c>
      <c r="H15737" s="334">
        <v>0</v>
      </c>
      <c r="I15737" s="334">
        <v>0</v>
      </c>
      <c r="J15737" s="334">
        <v>0</v>
      </c>
      <c r="K15737" s="334">
        <v>0</v>
      </c>
      <c r="L15737" s="334">
        <v>0</v>
      </c>
      <c r="M15737" s="334">
        <v>0</v>
      </c>
      <c r="N15737" s="334">
        <v>0</v>
      </c>
      <c r="O15737" s="334">
        <v>0</v>
      </c>
      <c r="P15737" s="334">
        <v>0</v>
      </c>
      <c r="Q15737" s="334">
        <v>0</v>
      </c>
      <c r="R15737" s="334">
        <v>0</v>
      </c>
      <c r="S15737" s="334">
        <v>0</v>
      </c>
      <c r="T15737" s="334">
        <v>0</v>
      </c>
      <c r="U15737" s="334">
        <v>0</v>
      </c>
      <c r="V15737" s="334">
        <v>0</v>
      </c>
      <c r="W15737" s="334">
        <v>0</v>
      </c>
      <c r="X15737" s="334">
        <v>0</v>
      </c>
      <c r="Y15737" s="334">
        <v>0</v>
      </c>
      <c r="Z15737" s="334">
        <v>0</v>
      </c>
      <c r="AA15737" s="334">
        <v>0</v>
      </c>
      <c r="AB15737" s="334">
        <v>0</v>
      </c>
      <c r="AD15737" s="334">
        <v>0</v>
      </c>
      <c r="AE15737" s="334">
        <f t="shared" si="2457"/>
        <v>0</v>
      </c>
      <c r="AF15737" s="334">
        <f t="shared" si="2458"/>
        <v>0</v>
      </c>
      <c r="AG15737" s="340">
        <f t="shared" si="2459"/>
        <v>0</v>
      </c>
      <c r="AI15737" s="340">
        <f t="shared" si="2463"/>
        <v>0</v>
      </c>
      <c r="AJ15737" s="340">
        <f t="shared" si="2463"/>
        <v>0</v>
      </c>
      <c r="AK15737" s="340">
        <f t="shared" si="2463"/>
        <v>0</v>
      </c>
      <c r="AL15737" s="340">
        <f t="shared" si="2463"/>
        <v>0</v>
      </c>
      <c r="AM15737" s="340">
        <f t="shared" si="2463"/>
        <v>0</v>
      </c>
    </row>
    <row r="15738" spans="1:39" x14ac:dyDescent="0.35">
      <c r="A15738" s="337">
        <v>37651</v>
      </c>
      <c r="B15738" s="338">
        <f t="shared" si="2454"/>
        <v>2003</v>
      </c>
      <c r="C15738" s="338">
        <f t="shared" si="2455"/>
        <v>1</v>
      </c>
      <c r="D15738" s="338">
        <f t="shared" si="2456"/>
        <v>30</v>
      </c>
      <c r="E15738" s="334">
        <v>0</v>
      </c>
      <c r="F15738" s="334">
        <v>0</v>
      </c>
      <c r="G15738" s="334">
        <v>0</v>
      </c>
      <c r="H15738" s="334">
        <v>0</v>
      </c>
      <c r="I15738" s="334">
        <v>0</v>
      </c>
      <c r="J15738" s="334">
        <v>0</v>
      </c>
      <c r="K15738" s="334">
        <v>0</v>
      </c>
      <c r="L15738" s="334">
        <v>0</v>
      </c>
      <c r="M15738" s="334">
        <v>0</v>
      </c>
      <c r="N15738" s="334">
        <v>0</v>
      </c>
      <c r="O15738" s="334">
        <v>0</v>
      </c>
      <c r="P15738" s="334">
        <v>0</v>
      </c>
      <c r="Q15738" s="334">
        <v>0</v>
      </c>
      <c r="R15738" s="334">
        <v>0</v>
      </c>
      <c r="S15738" s="334">
        <v>0</v>
      </c>
      <c r="T15738" s="334">
        <v>0</v>
      </c>
      <c r="U15738" s="334">
        <v>0</v>
      </c>
      <c r="V15738" s="334">
        <v>0</v>
      </c>
      <c r="W15738" s="334">
        <v>0</v>
      </c>
      <c r="X15738" s="334">
        <v>0</v>
      </c>
      <c r="Y15738" s="334">
        <v>0</v>
      </c>
      <c r="Z15738" s="334">
        <v>0</v>
      </c>
      <c r="AA15738" s="334">
        <v>0</v>
      </c>
      <c r="AB15738" s="334">
        <v>0</v>
      </c>
      <c r="AD15738" s="334">
        <v>0</v>
      </c>
      <c r="AE15738" s="334">
        <f t="shared" si="2457"/>
        <v>0</v>
      </c>
      <c r="AF15738" s="334">
        <f t="shared" si="2458"/>
        <v>0</v>
      </c>
      <c r="AG15738" s="340">
        <f t="shared" si="2459"/>
        <v>0</v>
      </c>
      <c r="AI15738" s="340">
        <f t="shared" si="2463"/>
        <v>0</v>
      </c>
      <c r="AJ15738" s="340">
        <f t="shared" si="2463"/>
        <v>0</v>
      </c>
      <c r="AK15738" s="340">
        <f t="shared" si="2463"/>
        <v>0</v>
      </c>
      <c r="AL15738" s="340">
        <f t="shared" si="2463"/>
        <v>0</v>
      </c>
      <c r="AM15738" s="340">
        <f t="shared" si="2463"/>
        <v>0</v>
      </c>
    </row>
    <row r="15739" spans="1:39" x14ac:dyDescent="0.35">
      <c r="A15739" s="337">
        <v>37652</v>
      </c>
      <c r="B15739" s="338">
        <f t="shared" si="2454"/>
        <v>2003</v>
      </c>
      <c r="C15739" s="338">
        <f t="shared" si="2455"/>
        <v>1</v>
      </c>
      <c r="D15739" s="338">
        <f t="shared" si="2456"/>
        <v>31</v>
      </c>
      <c r="E15739" s="334">
        <v>0</v>
      </c>
      <c r="F15739" s="334">
        <v>0</v>
      </c>
      <c r="G15739" s="334">
        <v>0</v>
      </c>
      <c r="H15739" s="334">
        <v>0</v>
      </c>
      <c r="I15739" s="334">
        <v>0</v>
      </c>
      <c r="J15739" s="334">
        <v>0</v>
      </c>
      <c r="K15739" s="334">
        <v>0</v>
      </c>
      <c r="L15739" s="334">
        <v>0</v>
      </c>
      <c r="M15739" s="334">
        <v>0</v>
      </c>
      <c r="N15739" s="334">
        <v>0</v>
      </c>
      <c r="O15739" s="334">
        <v>0</v>
      </c>
      <c r="P15739" s="334">
        <v>0</v>
      </c>
      <c r="Q15739" s="334">
        <v>0</v>
      </c>
      <c r="R15739" s="334">
        <v>0</v>
      </c>
      <c r="S15739" s="334">
        <v>0</v>
      </c>
      <c r="T15739" s="334">
        <v>0</v>
      </c>
      <c r="U15739" s="334">
        <v>0</v>
      </c>
      <c r="V15739" s="334">
        <v>0</v>
      </c>
      <c r="W15739" s="334">
        <v>0</v>
      </c>
      <c r="X15739" s="334">
        <v>0</v>
      </c>
      <c r="Y15739" s="334">
        <v>0</v>
      </c>
      <c r="Z15739" s="334">
        <v>0</v>
      </c>
      <c r="AA15739" s="334">
        <v>0</v>
      </c>
      <c r="AB15739" s="334">
        <v>0</v>
      </c>
      <c r="AD15739" s="334">
        <v>0</v>
      </c>
      <c r="AE15739" s="334">
        <f t="shared" si="2457"/>
        <v>0</v>
      </c>
      <c r="AF15739" s="334">
        <f t="shared" si="2458"/>
        <v>0</v>
      </c>
      <c r="AG15739" s="340">
        <f t="shared" si="2459"/>
        <v>0</v>
      </c>
      <c r="AI15739" s="340">
        <f t="shared" si="2463"/>
        <v>0</v>
      </c>
      <c r="AJ15739" s="340">
        <f t="shared" si="2463"/>
        <v>0</v>
      </c>
      <c r="AK15739" s="340">
        <f t="shared" si="2463"/>
        <v>0</v>
      </c>
      <c r="AL15739" s="340">
        <f t="shared" si="2463"/>
        <v>0</v>
      </c>
      <c r="AM15739" s="340">
        <f t="shared" si="2463"/>
        <v>0</v>
      </c>
    </row>
    <row r="15740" spans="1:39" x14ac:dyDescent="0.35">
      <c r="A15740" s="337">
        <v>37653</v>
      </c>
      <c r="B15740" s="338">
        <f t="shared" si="2454"/>
        <v>2003</v>
      </c>
      <c r="C15740" s="338">
        <f t="shared" si="2455"/>
        <v>2</v>
      </c>
      <c r="D15740" s="338">
        <f t="shared" si="2456"/>
        <v>1</v>
      </c>
      <c r="E15740" s="334">
        <v>0</v>
      </c>
      <c r="F15740" s="334">
        <v>0</v>
      </c>
      <c r="G15740" s="334">
        <v>0</v>
      </c>
      <c r="H15740" s="334">
        <v>0</v>
      </c>
      <c r="I15740" s="334">
        <v>0</v>
      </c>
      <c r="J15740" s="334">
        <v>0</v>
      </c>
      <c r="K15740" s="334">
        <v>0</v>
      </c>
      <c r="L15740" s="334">
        <v>0</v>
      </c>
      <c r="M15740" s="334">
        <v>0</v>
      </c>
      <c r="N15740" s="334">
        <v>0</v>
      </c>
      <c r="O15740" s="334">
        <v>0</v>
      </c>
      <c r="P15740" s="334">
        <v>0</v>
      </c>
      <c r="Q15740" s="334">
        <v>0</v>
      </c>
      <c r="R15740" s="334">
        <v>0</v>
      </c>
      <c r="S15740" s="334">
        <v>0</v>
      </c>
      <c r="T15740" s="334">
        <v>0</v>
      </c>
      <c r="U15740" s="334">
        <v>0</v>
      </c>
      <c r="V15740" s="334">
        <v>0</v>
      </c>
      <c r="W15740" s="334">
        <v>0</v>
      </c>
      <c r="X15740" s="334">
        <v>0</v>
      </c>
      <c r="Y15740" s="334">
        <v>0</v>
      </c>
      <c r="Z15740" s="334">
        <v>0</v>
      </c>
      <c r="AA15740" s="334">
        <v>0</v>
      </c>
      <c r="AB15740" s="334">
        <v>0</v>
      </c>
      <c r="AD15740" s="334">
        <v>0</v>
      </c>
      <c r="AE15740" s="334">
        <f t="shared" si="2457"/>
        <v>0</v>
      </c>
      <c r="AF15740" s="334">
        <f t="shared" si="2458"/>
        <v>0</v>
      </c>
      <c r="AG15740" s="340">
        <f t="shared" si="2459"/>
        <v>0</v>
      </c>
      <c r="AI15740" s="340">
        <f t="shared" si="2463"/>
        <v>0</v>
      </c>
      <c r="AJ15740" s="340">
        <f t="shared" si="2463"/>
        <v>0</v>
      </c>
      <c r="AK15740" s="340">
        <f t="shared" si="2463"/>
        <v>0</v>
      </c>
      <c r="AL15740" s="340">
        <f t="shared" si="2463"/>
        <v>0</v>
      </c>
      <c r="AM15740" s="340">
        <f t="shared" si="2463"/>
        <v>0</v>
      </c>
    </row>
    <row r="15741" spans="1:39" x14ac:dyDescent="0.35">
      <c r="A15741" s="337">
        <v>37654</v>
      </c>
      <c r="B15741" s="338">
        <f t="shared" si="2454"/>
        <v>2003</v>
      </c>
      <c r="C15741" s="338">
        <f t="shared" si="2455"/>
        <v>2</v>
      </c>
      <c r="D15741" s="338">
        <f t="shared" si="2456"/>
        <v>2</v>
      </c>
      <c r="E15741" s="334">
        <v>0</v>
      </c>
      <c r="F15741" s="334">
        <v>0</v>
      </c>
      <c r="G15741" s="334">
        <v>0</v>
      </c>
      <c r="H15741" s="334">
        <v>0</v>
      </c>
      <c r="I15741" s="334">
        <v>0</v>
      </c>
      <c r="J15741" s="334">
        <v>0</v>
      </c>
      <c r="K15741" s="334">
        <v>0</v>
      </c>
      <c r="L15741" s="334">
        <v>0</v>
      </c>
      <c r="M15741" s="334">
        <v>0</v>
      </c>
      <c r="N15741" s="334">
        <v>0</v>
      </c>
      <c r="O15741" s="334">
        <v>0</v>
      </c>
      <c r="P15741" s="334">
        <v>0</v>
      </c>
      <c r="Q15741" s="334">
        <v>0</v>
      </c>
      <c r="R15741" s="334">
        <v>0</v>
      </c>
      <c r="S15741" s="334">
        <v>0</v>
      </c>
      <c r="T15741" s="334">
        <v>0</v>
      </c>
      <c r="U15741" s="334">
        <v>0</v>
      </c>
      <c r="V15741" s="334">
        <v>0</v>
      </c>
      <c r="W15741" s="334">
        <v>0</v>
      </c>
      <c r="X15741" s="334">
        <v>0</v>
      </c>
      <c r="Y15741" s="334">
        <v>0</v>
      </c>
      <c r="Z15741" s="334">
        <v>0</v>
      </c>
      <c r="AA15741" s="334">
        <v>0</v>
      </c>
      <c r="AB15741" s="334">
        <v>0</v>
      </c>
      <c r="AD15741" s="334">
        <v>0</v>
      </c>
      <c r="AE15741" s="334">
        <f t="shared" si="2457"/>
        <v>0</v>
      </c>
      <c r="AF15741" s="334">
        <f t="shared" si="2458"/>
        <v>0</v>
      </c>
      <c r="AG15741" s="340">
        <f t="shared" si="2459"/>
        <v>0</v>
      </c>
      <c r="AI15741" s="340">
        <f t="shared" si="2463"/>
        <v>0</v>
      </c>
      <c r="AJ15741" s="340">
        <f t="shared" si="2463"/>
        <v>0</v>
      </c>
      <c r="AK15741" s="340">
        <f t="shared" si="2463"/>
        <v>0</v>
      </c>
      <c r="AL15741" s="340">
        <f t="shared" si="2463"/>
        <v>0</v>
      </c>
      <c r="AM15741" s="340">
        <f t="shared" si="2463"/>
        <v>0</v>
      </c>
    </row>
    <row r="15742" spans="1:39" x14ac:dyDescent="0.35">
      <c r="A15742" s="337">
        <v>37655</v>
      </c>
      <c r="B15742" s="338">
        <f t="shared" si="2454"/>
        <v>2003</v>
      </c>
      <c r="C15742" s="338">
        <f t="shared" si="2455"/>
        <v>2</v>
      </c>
      <c r="D15742" s="338">
        <f t="shared" si="2456"/>
        <v>3</v>
      </c>
      <c r="E15742" s="334">
        <v>0</v>
      </c>
      <c r="F15742" s="334">
        <v>0</v>
      </c>
      <c r="G15742" s="334">
        <v>0</v>
      </c>
      <c r="H15742" s="334">
        <v>0</v>
      </c>
      <c r="I15742" s="334">
        <v>0</v>
      </c>
      <c r="J15742" s="334">
        <v>0</v>
      </c>
      <c r="K15742" s="334">
        <v>0</v>
      </c>
      <c r="L15742" s="334">
        <v>0</v>
      </c>
      <c r="M15742" s="334">
        <v>0</v>
      </c>
      <c r="N15742" s="334">
        <v>0.2</v>
      </c>
      <c r="O15742" s="334">
        <v>0</v>
      </c>
      <c r="P15742" s="334">
        <v>0</v>
      </c>
      <c r="Q15742" s="334">
        <v>0.2</v>
      </c>
      <c r="R15742" s="334">
        <v>0.2</v>
      </c>
      <c r="S15742" s="334">
        <v>0.2</v>
      </c>
      <c r="T15742" s="334">
        <v>0.2</v>
      </c>
      <c r="U15742" s="334">
        <v>0</v>
      </c>
      <c r="V15742" s="334">
        <v>0</v>
      </c>
      <c r="W15742" s="334">
        <v>0</v>
      </c>
      <c r="X15742" s="334">
        <v>0</v>
      </c>
      <c r="Y15742" s="334">
        <v>0</v>
      </c>
      <c r="Z15742" s="334">
        <v>0</v>
      </c>
      <c r="AA15742" s="334">
        <v>0</v>
      </c>
      <c r="AB15742" s="334">
        <v>0</v>
      </c>
      <c r="AD15742" s="334">
        <v>1</v>
      </c>
      <c r="AE15742" s="334">
        <f t="shared" si="2457"/>
        <v>1</v>
      </c>
      <c r="AF15742" s="334">
        <f t="shared" si="2458"/>
        <v>1</v>
      </c>
      <c r="AG15742" s="340">
        <f t="shared" si="2459"/>
        <v>0</v>
      </c>
      <c r="AI15742" s="340">
        <f t="shared" si="2463"/>
        <v>0</v>
      </c>
      <c r="AJ15742" s="340">
        <f t="shared" si="2463"/>
        <v>0</v>
      </c>
      <c r="AK15742" s="340">
        <f t="shared" si="2463"/>
        <v>0</v>
      </c>
      <c r="AL15742" s="340">
        <f t="shared" si="2463"/>
        <v>0</v>
      </c>
      <c r="AM15742" s="340">
        <f t="shared" si="2463"/>
        <v>0</v>
      </c>
    </row>
    <row r="15743" spans="1:39" x14ac:dyDescent="0.35">
      <c r="A15743" s="337">
        <v>37656</v>
      </c>
      <c r="B15743" s="338">
        <f t="shared" si="2454"/>
        <v>2003</v>
      </c>
      <c r="C15743" s="338">
        <f t="shared" si="2455"/>
        <v>2</v>
      </c>
      <c r="D15743" s="338">
        <f t="shared" si="2456"/>
        <v>4</v>
      </c>
      <c r="E15743" s="334">
        <v>0</v>
      </c>
      <c r="F15743" s="334">
        <v>0</v>
      </c>
      <c r="G15743" s="334">
        <v>0</v>
      </c>
      <c r="H15743" s="334">
        <v>0</v>
      </c>
      <c r="I15743" s="334">
        <v>0</v>
      </c>
      <c r="J15743" s="334">
        <v>0</v>
      </c>
      <c r="K15743" s="334">
        <v>0</v>
      </c>
      <c r="L15743" s="334">
        <v>0</v>
      </c>
      <c r="M15743" s="334">
        <v>0</v>
      </c>
      <c r="N15743" s="334">
        <v>0</v>
      </c>
      <c r="O15743" s="334">
        <v>0</v>
      </c>
      <c r="P15743" s="334">
        <v>0</v>
      </c>
      <c r="Q15743" s="334">
        <v>0</v>
      </c>
      <c r="R15743" s="334">
        <v>0</v>
      </c>
      <c r="S15743" s="334">
        <v>0</v>
      </c>
      <c r="T15743" s="334">
        <v>0</v>
      </c>
      <c r="U15743" s="334">
        <v>0</v>
      </c>
      <c r="V15743" s="334">
        <v>0</v>
      </c>
      <c r="W15743" s="334">
        <v>0</v>
      </c>
      <c r="X15743" s="334">
        <v>0</v>
      </c>
      <c r="Y15743" s="334">
        <v>0</v>
      </c>
      <c r="Z15743" s="334">
        <v>0</v>
      </c>
      <c r="AA15743" s="334">
        <v>0</v>
      </c>
      <c r="AB15743" s="334">
        <v>0</v>
      </c>
      <c r="AD15743" s="334">
        <v>0</v>
      </c>
      <c r="AE15743" s="334">
        <f t="shared" si="2457"/>
        <v>0</v>
      </c>
      <c r="AF15743" s="334">
        <f t="shared" si="2458"/>
        <v>0</v>
      </c>
      <c r="AG15743" s="340">
        <f t="shared" si="2459"/>
        <v>0</v>
      </c>
      <c r="AI15743" s="340">
        <f t="shared" si="2463"/>
        <v>0</v>
      </c>
      <c r="AJ15743" s="340">
        <f t="shared" si="2463"/>
        <v>0</v>
      </c>
      <c r="AK15743" s="340">
        <f t="shared" si="2463"/>
        <v>0</v>
      </c>
      <c r="AL15743" s="340">
        <f t="shared" si="2463"/>
        <v>0</v>
      </c>
      <c r="AM15743" s="340">
        <f t="shared" si="2463"/>
        <v>0</v>
      </c>
    </row>
    <row r="15744" spans="1:39" x14ac:dyDescent="0.35">
      <c r="A15744" s="337">
        <v>37657</v>
      </c>
      <c r="B15744" s="338">
        <f t="shared" si="2454"/>
        <v>2003</v>
      </c>
      <c r="C15744" s="338">
        <f t="shared" si="2455"/>
        <v>2</v>
      </c>
      <c r="D15744" s="338">
        <f t="shared" si="2456"/>
        <v>5</v>
      </c>
      <c r="E15744" s="334">
        <v>0.2</v>
      </c>
      <c r="F15744" s="334">
        <v>0.3</v>
      </c>
      <c r="G15744" s="334">
        <v>0.2</v>
      </c>
      <c r="H15744" s="334">
        <v>0.2</v>
      </c>
      <c r="I15744" s="334">
        <v>0.2</v>
      </c>
      <c r="J15744" s="334">
        <v>0.3</v>
      </c>
      <c r="K15744" s="334">
        <v>0.2</v>
      </c>
      <c r="L15744" s="334">
        <v>0.2</v>
      </c>
      <c r="M15744" s="334">
        <v>0</v>
      </c>
      <c r="N15744" s="334">
        <v>0</v>
      </c>
      <c r="O15744" s="334">
        <v>0</v>
      </c>
      <c r="P15744" s="334">
        <v>0</v>
      </c>
      <c r="Q15744" s="334">
        <v>0</v>
      </c>
      <c r="R15744" s="334">
        <v>0</v>
      </c>
      <c r="S15744" s="334">
        <v>0</v>
      </c>
      <c r="T15744" s="334">
        <v>0</v>
      </c>
      <c r="U15744" s="334">
        <v>0</v>
      </c>
      <c r="V15744" s="334">
        <v>0</v>
      </c>
      <c r="W15744" s="334">
        <v>0</v>
      </c>
      <c r="X15744" s="334">
        <v>0</v>
      </c>
      <c r="Y15744" s="334">
        <v>0</v>
      </c>
      <c r="Z15744" s="334">
        <v>0</v>
      </c>
      <c r="AA15744" s="334">
        <v>0</v>
      </c>
      <c r="AB15744" s="334">
        <v>0</v>
      </c>
      <c r="AD15744" s="334">
        <v>1.8</v>
      </c>
      <c r="AE15744" s="334">
        <f t="shared" si="2457"/>
        <v>1.8</v>
      </c>
      <c r="AF15744" s="334">
        <f t="shared" si="2458"/>
        <v>1.7999999999999998</v>
      </c>
      <c r="AG15744" s="340">
        <f t="shared" si="2459"/>
        <v>2.2204460492503131E-16</v>
      </c>
      <c r="AI15744" s="340">
        <f t="shared" si="2463"/>
        <v>0</v>
      </c>
      <c r="AJ15744" s="340">
        <f t="shared" si="2463"/>
        <v>0</v>
      </c>
      <c r="AK15744" s="340">
        <f t="shared" si="2463"/>
        <v>0</v>
      </c>
      <c r="AL15744" s="340">
        <f t="shared" si="2463"/>
        <v>0</v>
      </c>
      <c r="AM15744" s="340">
        <f t="shared" si="2463"/>
        <v>0</v>
      </c>
    </row>
    <row r="15745" spans="1:39" x14ac:dyDescent="0.35">
      <c r="A15745" s="337">
        <v>37658</v>
      </c>
      <c r="B15745" s="338">
        <f t="shared" si="2454"/>
        <v>2003</v>
      </c>
      <c r="C15745" s="338">
        <f t="shared" si="2455"/>
        <v>2</v>
      </c>
      <c r="D15745" s="338">
        <f t="shared" si="2456"/>
        <v>6</v>
      </c>
      <c r="E15745" s="334">
        <v>0</v>
      </c>
      <c r="F15745" s="334">
        <v>0</v>
      </c>
      <c r="G15745" s="334">
        <v>0</v>
      </c>
      <c r="H15745" s="334">
        <v>0</v>
      </c>
      <c r="I15745" s="334">
        <v>0</v>
      </c>
      <c r="J15745" s="334">
        <v>0</v>
      </c>
      <c r="K15745" s="334">
        <v>0</v>
      </c>
      <c r="L15745" s="334">
        <v>0</v>
      </c>
      <c r="M15745" s="334">
        <v>0</v>
      </c>
      <c r="N15745" s="334">
        <v>0</v>
      </c>
      <c r="O15745" s="334">
        <v>0</v>
      </c>
      <c r="P15745" s="334">
        <v>0</v>
      </c>
      <c r="Q15745" s="334">
        <v>0</v>
      </c>
      <c r="R15745" s="334">
        <v>0</v>
      </c>
      <c r="S15745" s="334">
        <v>0</v>
      </c>
      <c r="T15745" s="334">
        <v>0</v>
      </c>
      <c r="U15745" s="334">
        <v>0</v>
      </c>
      <c r="V15745" s="334">
        <v>0</v>
      </c>
      <c r="W15745" s="334">
        <v>0</v>
      </c>
      <c r="X15745" s="334">
        <v>0</v>
      </c>
      <c r="Y15745" s="334">
        <v>0</v>
      </c>
      <c r="Z15745" s="334">
        <v>0</v>
      </c>
      <c r="AA15745" s="334">
        <v>0</v>
      </c>
      <c r="AB15745" s="334">
        <v>0</v>
      </c>
      <c r="AD15745" s="334">
        <v>0</v>
      </c>
      <c r="AE15745" s="334">
        <f t="shared" si="2457"/>
        <v>0</v>
      </c>
      <c r="AF15745" s="334">
        <f t="shared" si="2458"/>
        <v>0</v>
      </c>
      <c r="AG15745" s="340">
        <f t="shared" si="2459"/>
        <v>0</v>
      </c>
      <c r="AI15745" s="340">
        <f t="shared" si="2463"/>
        <v>0</v>
      </c>
      <c r="AJ15745" s="340">
        <f t="shared" si="2463"/>
        <v>0</v>
      </c>
      <c r="AK15745" s="340">
        <f t="shared" si="2463"/>
        <v>0</v>
      </c>
      <c r="AL15745" s="340">
        <f t="shared" si="2463"/>
        <v>0</v>
      </c>
      <c r="AM15745" s="340">
        <f t="shared" si="2463"/>
        <v>0</v>
      </c>
    </row>
    <row r="15746" spans="1:39" x14ac:dyDescent="0.35">
      <c r="A15746" s="337">
        <v>37659</v>
      </c>
      <c r="B15746" s="338">
        <f t="shared" si="2454"/>
        <v>2003</v>
      </c>
      <c r="C15746" s="338">
        <f t="shared" si="2455"/>
        <v>2</v>
      </c>
      <c r="D15746" s="338">
        <f t="shared" si="2456"/>
        <v>7</v>
      </c>
      <c r="E15746" s="334">
        <v>0</v>
      </c>
      <c r="F15746" s="334">
        <v>0</v>
      </c>
      <c r="G15746" s="334">
        <v>0</v>
      </c>
      <c r="H15746" s="334">
        <v>0</v>
      </c>
      <c r="I15746" s="334">
        <v>0</v>
      </c>
      <c r="J15746" s="334">
        <v>0</v>
      </c>
      <c r="K15746" s="334">
        <v>0</v>
      </c>
      <c r="L15746" s="334">
        <v>0</v>
      </c>
      <c r="M15746" s="334">
        <v>0</v>
      </c>
      <c r="N15746" s="334">
        <v>0</v>
      </c>
      <c r="O15746" s="334">
        <v>0</v>
      </c>
      <c r="P15746" s="334">
        <v>0</v>
      </c>
      <c r="Q15746" s="334">
        <v>0</v>
      </c>
      <c r="R15746" s="334">
        <v>0</v>
      </c>
      <c r="S15746" s="334">
        <v>0</v>
      </c>
      <c r="T15746" s="334">
        <v>0</v>
      </c>
      <c r="U15746" s="334">
        <v>0</v>
      </c>
      <c r="V15746" s="334">
        <v>0</v>
      </c>
      <c r="W15746" s="334">
        <v>0</v>
      </c>
      <c r="X15746" s="334">
        <v>0</v>
      </c>
      <c r="Y15746" s="334">
        <v>0</v>
      </c>
      <c r="Z15746" s="334">
        <v>0</v>
      </c>
      <c r="AA15746" s="334">
        <v>0</v>
      </c>
      <c r="AB15746" s="334">
        <v>0</v>
      </c>
      <c r="AD15746" s="334">
        <v>0</v>
      </c>
      <c r="AE15746" s="334">
        <f t="shared" si="2457"/>
        <v>0</v>
      </c>
      <c r="AF15746" s="334">
        <f t="shared" si="2458"/>
        <v>0</v>
      </c>
      <c r="AG15746" s="340">
        <f t="shared" si="2459"/>
        <v>0</v>
      </c>
      <c r="AI15746" s="340">
        <f t="shared" si="2463"/>
        <v>0</v>
      </c>
      <c r="AJ15746" s="340">
        <f t="shared" si="2463"/>
        <v>0</v>
      </c>
      <c r="AK15746" s="340">
        <f t="shared" si="2463"/>
        <v>0</v>
      </c>
      <c r="AL15746" s="340">
        <f t="shared" si="2463"/>
        <v>0</v>
      </c>
      <c r="AM15746" s="340">
        <f t="shared" si="2463"/>
        <v>0</v>
      </c>
    </row>
    <row r="15747" spans="1:39" x14ac:dyDescent="0.35">
      <c r="A15747" s="337">
        <v>37660</v>
      </c>
      <c r="B15747" s="338">
        <f t="shared" si="2454"/>
        <v>2003</v>
      </c>
      <c r="C15747" s="338">
        <f t="shared" si="2455"/>
        <v>2</v>
      </c>
      <c r="D15747" s="338">
        <f t="shared" si="2456"/>
        <v>8</v>
      </c>
      <c r="E15747" s="334">
        <v>0.2</v>
      </c>
      <c r="F15747" s="334">
        <v>0.2</v>
      </c>
      <c r="G15747" s="334">
        <v>0.2</v>
      </c>
      <c r="H15747" s="334">
        <v>0.2</v>
      </c>
      <c r="I15747" s="334">
        <v>0.1</v>
      </c>
      <c r="J15747" s="334">
        <v>0</v>
      </c>
      <c r="K15747" s="334">
        <v>0.2</v>
      </c>
      <c r="L15747" s="334">
        <v>0.2</v>
      </c>
      <c r="M15747" s="334">
        <v>0.2</v>
      </c>
      <c r="N15747" s="334">
        <v>0.2</v>
      </c>
      <c r="O15747" s="334">
        <v>0.2</v>
      </c>
      <c r="P15747" s="334">
        <v>0.2</v>
      </c>
      <c r="Q15747" s="334">
        <v>0</v>
      </c>
      <c r="R15747" s="334">
        <v>0</v>
      </c>
      <c r="S15747" s="334">
        <v>0</v>
      </c>
      <c r="T15747" s="334">
        <v>0</v>
      </c>
      <c r="U15747" s="334">
        <v>0</v>
      </c>
      <c r="V15747" s="334">
        <v>0.2</v>
      </c>
      <c r="W15747" s="334">
        <v>0.2</v>
      </c>
      <c r="X15747" s="334">
        <v>0.1</v>
      </c>
      <c r="Y15747" s="334">
        <v>0.2</v>
      </c>
      <c r="Z15747" s="334">
        <v>0.2</v>
      </c>
      <c r="AA15747" s="334">
        <v>0.2</v>
      </c>
      <c r="AB15747" s="334">
        <v>0.2</v>
      </c>
      <c r="AD15747" s="334">
        <v>3.4</v>
      </c>
      <c r="AE15747" s="334">
        <f t="shared" si="2457"/>
        <v>3.4</v>
      </c>
      <c r="AF15747" s="334">
        <f t="shared" si="2458"/>
        <v>3.4000000000000012</v>
      </c>
      <c r="AG15747" s="340">
        <f t="shared" si="2459"/>
        <v>1.3322676295501878E-15</v>
      </c>
      <c r="AI15747" s="340">
        <f t="shared" si="2463"/>
        <v>0</v>
      </c>
      <c r="AJ15747" s="340">
        <f t="shared" si="2463"/>
        <v>0</v>
      </c>
      <c r="AK15747" s="340">
        <f t="shared" si="2463"/>
        <v>0</v>
      </c>
      <c r="AL15747" s="340">
        <f t="shared" si="2463"/>
        <v>0</v>
      </c>
      <c r="AM15747" s="340">
        <f t="shared" si="2463"/>
        <v>0</v>
      </c>
    </row>
    <row r="15748" spans="1:39" x14ac:dyDescent="0.35">
      <c r="A15748" s="337">
        <v>37661</v>
      </c>
      <c r="B15748" s="338">
        <f t="shared" ref="B15748:B15811" si="2464">YEAR(A15748)</f>
        <v>2003</v>
      </c>
      <c r="C15748" s="338">
        <f t="shared" ref="C15748:C15811" si="2465">MONTH(A15748)</f>
        <v>2</v>
      </c>
      <c r="D15748" s="338">
        <f t="shared" ref="D15748:D15811" si="2466">DAY(A15748)</f>
        <v>9</v>
      </c>
      <c r="E15748" s="334">
        <v>0.3</v>
      </c>
      <c r="F15748" s="334">
        <v>0</v>
      </c>
      <c r="G15748" s="334">
        <v>0</v>
      </c>
      <c r="H15748" s="334">
        <v>0</v>
      </c>
      <c r="I15748" s="334">
        <v>0</v>
      </c>
      <c r="J15748" s="334">
        <v>0.3</v>
      </c>
      <c r="K15748" s="334">
        <v>0.3</v>
      </c>
      <c r="L15748" s="334">
        <v>0.3</v>
      </c>
      <c r="M15748" s="334">
        <v>0.4</v>
      </c>
      <c r="N15748" s="334">
        <v>0.3</v>
      </c>
      <c r="O15748" s="334">
        <v>0.3</v>
      </c>
      <c r="P15748" s="334">
        <v>0.3</v>
      </c>
      <c r="Q15748" s="334">
        <v>0.3</v>
      </c>
      <c r="R15748" s="334">
        <v>0.3</v>
      </c>
      <c r="S15748" s="334">
        <v>0.3</v>
      </c>
      <c r="T15748" s="334">
        <v>0.3</v>
      </c>
      <c r="U15748" s="334">
        <v>0.3</v>
      </c>
      <c r="V15748" s="334">
        <v>0.3</v>
      </c>
      <c r="W15748" s="334">
        <v>0.4</v>
      </c>
      <c r="X15748" s="334">
        <v>0.3</v>
      </c>
      <c r="Y15748" s="334">
        <v>0.3</v>
      </c>
      <c r="Z15748" s="334">
        <v>0.3</v>
      </c>
      <c r="AA15748" s="334">
        <v>0.3</v>
      </c>
      <c r="AB15748" s="334">
        <v>0.3</v>
      </c>
      <c r="AD15748" s="334">
        <v>6.2</v>
      </c>
      <c r="AE15748" s="334">
        <f t="shared" ref="AE15748:AE15811" si="2467">AD15748</f>
        <v>6.2</v>
      </c>
      <c r="AF15748" s="334">
        <f t="shared" ref="AF15748:AF15811" si="2468">SUM(E15748:AB15748)</f>
        <v>6.1999999999999984</v>
      </c>
      <c r="AG15748" s="340">
        <f t="shared" ref="AG15748:AG15811" si="2469">ABS(AF15748-AE15748)</f>
        <v>1.7763568394002505E-15</v>
      </c>
      <c r="AI15748" s="340">
        <f t="shared" ref="AI15748:AM15763" si="2470">IF($C15748=AI$1,$AF15748,0)</f>
        <v>0</v>
      </c>
      <c r="AJ15748" s="340">
        <f t="shared" si="2470"/>
        <v>0</v>
      </c>
      <c r="AK15748" s="340">
        <f t="shared" si="2470"/>
        <v>0</v>
      </c>
      <c r="AL15748" s="340">
        <f t="shared" si="2470"/>
        <v>0</v>
      </c>
      <c r="AM15748" s="340">
        <f t="shared" si="2470"/>
        <v>0</v>
      </c>
    </row>
    <row r="15749" spans="1:39" x14ac:dyDescent="0.35">
      <c r="A15749" s="337">
        <v>37662</v>
      </c>
      <c r="B15749" s="338">
        <f t="shared" si="2464"/>
        <v>2003</v>
      </c>
      <c r="C15749" s="338">
        <f t="shared" si="2465"/>
        <v>2</v>
      </c>
      <c r="D15749" s="338">
        <f t="shared" si="2466"/>
        <v>10</v>
      </c>
      <c r="E15749" s="334">
        <v>0.2</v>
      </c>
      <c r="F15749" s="334">
        <v>0.2</v>
      </c>
      <c r="G15749" s="334">
        <v>0.2</v>
      </c>
      <c r="H15749" s="334">
        <v>0.2</v>
      </c>
      <c r="I15749" s="334">
        <v>0.2</v>
      </c>
      <c r="J15749" s="334">
        <v>0.2</v>
      </c>
      <c r="K15749" s="334">
        <v>0</v>
      </c>
      <c r="L15749" s="334">
        <v>0</v>
      </c>
      <c r="M15749" s="334">
        <v>0</v>
      </c>
      <c r="N15749" s="334">
        <v>0</v>
      </c>
      <c r="O15749" s="334">
        <v>0</v>
      </c>
      <c r="P15749" s="334">
        <v>0</v>
      </c>
      <c r="Q15749" s="334">
        <v>0</v>
      </c>
      <c r="R15749" s="334">
        <v>0</v>
      </c>
      <c r="S15749" s="334">
        <v>0</v>
      </c>
      <c r="T15749" s="334">
        <v>0</v>
      </c>
      <c r="U15749" s="334">
        <v>0</v>
      </c>
      <c r="V15749" s="334">
        <v>0</v>
      </c>
      <c r="W15749" s="334">
        <v>0</v>
      </c>
      <c r="X15749" s="334">
        <v>0</v>
      </c>
      <c r="Y15749" s="334">
        <v>0</v>
      </c>
      <c r="Z15749" s="334">
        <v>0</v>
      </c>
      <c r="AA15749" s="334">
        <v>0</v>
      </c>
      <c r="AB15749" s="334">
        <v>0</v>
      </c>
      <c r="AD15749" s="334">
        <v>1.2</v>
      </c>
      <c r="AE15749" s="334">
        <f t="shared" si="2467"/>
        <v>1.2</v>
      </c>
      <c r="AF15749" s="334">
        <f t="shared" si="2468"/>
        <v>1.2</v>
      </c>
      <c r="AG15749" s="340">
        <f t="shared" si="2469"/>
        <v>0</v>
      </c>
      <c r="AI15749" s="340">
        <f t="shared" si="2470"/>
        <v>0</v>
      </c>
      <c r="AJ15749" s="340">
        <f t="shared" si="2470"/>
        <v>0</v>
      </c>
      <c r="AK15749" s="340">
        <f t="shared" si="2470"/>
        <v>0</v>
      </c>
      <c r="AL15749" s="340">
        <f t="shared" si="2470"/>
        <v>0</v>
      </c>
      <c r="AM15749" s="340">
        <f t="shared" si="2470"/>
        <v>0</v>
      </c>
    </row>
    <row r="15750" spans="1:39" x14ac:dyDescent="0.35">
      <c r="A15750" s="337">
        <v>37663</v>
      </c>
      <c r="B15750" s="338">
        <f t="shared" si="2464"/>
        <v>2003</v>
      </c>
      <c r="C15750" s="338">
        <f t="shared" si="2465"/>
        <v>2</v>
      </c>
      <c r="D15750" s="338">
        <f t="shared" si="2466"/>
        <v>11</v>
      </c>
      <c r="E15750" s="334">
        <v>0</v>
      </c>
      <c r="F15750" s="334">
        <v>0</v>
      </c>
      <c r="G15750" s="334">
        <v>0</v>
      </c>
      <c r="H15750" s="334">
        <v>0</v>
      </c>
      <c r="I15750" s="334">
        <v>0</v>
      </c>
      <c r="J15750" s="334">
        <v>0</v>
      </c>
      <c r="K15750" s="334">
        <v>0</v>
      </c>
      <c r="L15750" s="334">
        <v>0</v>
      </c>
      <c r="M15750" s="334">
        <v>0</v>
      </c>
      <c r="N15750" s="334">
        <v>0</v>
      </c>
      <c r="O15750" s="334">
        <v>0</v>
      </c>
      <c r="P15750" s="334">
        <v>0</v>
      </c>
      <c r="Q15750" s="334">
        <v>0</v>
      </c>
      <c r="R15750" s="334">
        <v>0</v>
      </c>
      <c r="S15750" s="334">
        <v>0</v>
      </c>
      <c r="T15750" s="334">
        <v>0</v>
      </c>
      <c r="U15750" s="334">
        <v>0</v>
      </c>
      <c r="V15750" s="334">
        <v>0</v>
      </c>
      <c r="W15750" s="334">
        <v>0</v>
      </c>
      <c r="X15750" s="334">
        <v>0</v>
      </c>
      <c r="Y15750" s="334">
        <v>0</v>
      </c>
      <c r="Z15750" s="334">
        <v>0</v>
      </c>
      <c r="AA15750" s="334">
        <v>0</v>
      </c>
      <c r="AB15750" s="334">
        <v>0</v>
      </c>
      <c r="AD15750" s="334">
        <v>0</v>
      </c>
      <c r="AE15750" s="334">
        <f t="shared" si="2467"/>
        <v>0</v>
      </c>
      <c r="AF15750" s="334">
        <f t="shared" si="2468"/>
        <v>0</v>
      </c>
      <c r="AG15750" s="340">
        <f t="shared" si="2469"/>
        <v>0</v>
      </c>
      <c r="AI15750" s="340">
        <f t="shared" si="2470"/>
        <v>0</v>
      </c>
      <c r="AJ15750" s="340">
        <f t="shared" si="2470"/>
        <v>0</v>
      </c>
      <c r="AK15750" s="340">
        <f t="shared" si="2470"/>
        <v>0</v>
      </c>
      <c r="AL15750" s="340">
        <f t="shared" si="2470"/>
        <v>0</v>
      </c>
      <c r="AM15750" s="340">
        <f t="shared" si="2470"/>
        <v>0</v>
      </c>
    </row>
    <row r="15751" spans="1:39" x14ac:dyDescent="0.35">
      <c r="A15751" s="337">
        <v>37664</v>
      </c>
      <c r="B15751" s="338">
        <f t="shared" si="2464"/>
        <v>2003</v>
      </c>
      <c r="C15751" s="338">
        <f t="shared" si="2465"/>
        <v>2</v>
      </c>
      <c r="D15751" s="338">
        <f t="shared" si="2466"/>
        <v>12</v>
      </c>
      <c r="E15751" s="334">
        <v>0</v>
      </c>
      <c r="F15751" s="334">
        <v>0</v>
      </c>
      <c r="G15751" s="334">
        <v>0</v>
      </c>
      <c r="H15751" s="334">
        <v>0</v>
      </c>
      <c r="I15751" s="334">
        <v>0</v>
      </c>
      <c r="J15751" s="334">
        <v>0</v>
      </c>
      <c r="K15751" s="334">
        <v>0</v>
      </c>
      <c r="L15751" s="334">
        <v>0</v>
      </c>
      <c r="M15751" s="334">
        <v>0</v>
      </c>
      <c r="N15751" s="334">
        <v>0</v>
      </c>
      <c r="O15751" s="334">
        <v>0</v>
      </c>
      <c r="P15751" s="334">
        <v>0</v>
      </c>
      <c r="Q15751" s="334">
        <v>0</v>
      </c>
      <c r="R15751" s="334">
        <v>0</v>
      </c>
      <c r="S15751" s="334">
        <v>0</v>
      </c>
      <c r="T15751" s="334">
        <v>0</v>
      </c>
      <c r="U15751" s="334">
        <v>0</v>
      </c>
      <c r="V15751" s="334">
        <v>0</v>
      </c>
      <c r="W15751" s="334">
        <v>0</v>
      </c>
      <c r="X15751" s="334">
        <v>0</v>
      </c>
      <c r="Y15751" s="334">
        <v>0</v>
      </c>
      <c r="Z15751" s="334">
        <v>0</v>
      </c>
      <c r="AA15751" s="334">
        <v>0</v>
      </c>
      <c r="AB15751" s="334">
        <v>0</v>
      </c>
      <c r="AD15751" s="334">
        <v>0</v>
      </c>
      <c r="AE15751" s="334">
        <f t="shared" si="2467"/>
        <v>0</v>
      </c>
      <c r="AF15751" s="334">
        <f t="shared" si="2468"/>
        <v>0</v>
      </c>
      <c r="AG15751" s="340">
        <f t="shared" si="2469"/>
        <v>0</v>
      </c>
      <c r="AI15751" s="340">
        <f t="shared" si="2470"/>
        <v>0</v>
      </c>
      <c r="AJ15751" s="340">
        <f t="shared" si="2470"/>
        <v>0</v>
      </c>
      <c r="AK15751" s="340">
        <f t="shared" si="2470"/>
        <v>0</v>
      </c>
      <c r="AL15751" s="340">
        <f t="shared" si="2470"/>
        <v>0</v>
      </c>
      <c r="AM15751" s="340">
        <f t="shared" si="2470"/>
        <v>0</v>
      </c>
    </row>
    <row r="15752" spans="1:39" x14ac:dyDescent="0.35">
      <c r="A15752" s="337">
        <v>37665</v>
      </c>
      <c r="B15752" s="338">
        <f t="shared" si="2464"/>
        <v>2003</v>
      </c>
      <c r="C15752" s="338">
        <f t="shared" si="2465"/>
        <v>2</v>
      </c>
      <c r="D15752" s="338">
        <f t="shared" si="2466"/>
        <v>13</v>
      </c>
      <c r="E15752" s="334">
        <v>0</v>
      </c>
      <c r="F15752" s="334">
        <v>0</v>
      </c>
      <c r="G15752" s="334">
        <v>0</v>
      </c>
      <c r="H15752" s="334">
        <v>0</v>
      </c>
      <c r="I15752" s="334">
        <v>0</v>
      </c>
      <c r="J15752" s="334">
        <v>0</v>
      </c>
      <c r="K15752" s="334">
        <v>0</v>
      </c>
      <c r="L15752" s="334">
        <v>0</v>
      </c>
      <c r="M15752" s="334">
        <v>0</v>
      </c>
      <c r="N15752" s="334">
        <v>0</v>
      </c>
      <c r="O15752" s="334">
        <v>0</v>
      </c>
      <c r="P15752" s="334">
        <v>0</v>
      </c>
      <c r="Q15752" s="334">
        <v>0</v>
      </c>
      <c r="R15752" s="334">
        <v>0</v>
      </c>
      <c r="S15752" s="334">
        <v>0</v>
      </c>
      <c r="T15752" s="334">
        <v>0</v>
      </c>
      <c r="U15752" s="334">
        <v>0</v>
      </c>
      <c r="V15752" s="334">
        <v>0</v>
      </c>
      <c r="W15752" s="334">
        <v>0</v>
      </c>
      <c r="X15752" s="334">
        <v>0</v>
      </c>
      <c r="Y15752" s="334">
        <v>0</v>
      </c>
      <c r="Z15752" s="334">
        <v>0</v>
      </c>
      <c r="AA15752" s="334">
        <v>0</v>
      </c>
      <c r="AB15752" s="334">
        <v>0</v>
      </c>
      <c r="AD15752" s="334">
        <v>0</v>
      </c>
      <c r="AE15752" s="334">
        <f t="shared" si="2467"/>
        <v>0</v>
      </c>
      <c r="AF15752" s="334">
        <f t="shared" si="2468"/>
        <v>0</v>
      </c>
      <c r="AG15752" s="340">
        <f t="shared" si="2469"/>
        <v>0</v>
      </c>
      <c r="AI15752" s="340">
        <f t="shared" si="2470"/>
        <v>0</v>
      </c>
      <c r="AJ15752" s="340">
        <f t="shared" si="2470"/>
        <v>0</v>
      </c>
      <c r="AK15752" s="340">
        <f t="shared" si="2470"/>
        <v>0</v>
      </c>
      <c r="AL15752" s="340">
        <f t="shared" si="2470"/>
        <v>0</v>
      </c>
      <c r="AM15752" s="340">
        <f t="shared" si="2470"/>
        <v>0</v>
      </c>
    </row>
    <row r="15753" spans="1:39" x14ac:dyDescent="0.35">
      <c r="A15753" s="337">
        <v>37666</v>
      </c>
      <c r="B15753" s="338">
        <f t="shared" si="2464"/>
        <v>2003</v>
      </c>
      <c r="C15753" s="338">
        <f t="shared" si="2465"/>
        <v>2</v>
      </c>
      <c r="D15753" s="338">
        <f t="shared" si="2466"/>
        <v>14</v>
      </c>
      <c r="E15753" s="334">
        <v>0</v>
      </c>
      <c r="F15753" s="334">
        <v>0</v>
      </c>
      <c r="G15753" s="334">
        <v>0.1</v>
      </c>
      <c r="H15753" s="334">
        <v>0</v>
      </c>
      <c r="I15753" s="334">
        <v>0</v>
      </c>
      <c r="J15753" s="334">
        <v>0</v>
      </c>
      <c r="K15753" s="334">
        <v>0</v>
      </c>
      <c r="L15753" s="334">
        <v>0</v>
      </c>
      <c r="M15753" s="334">
        <v>0.1</v>
      </c>
      <c r="N15753" s="334">
        <v>0</v>
      </c>
      <c r="O15753" s="334">
        <v>0</v>
      </c>
      <c r="P15753" s="334">
        <v>0</v>
      </c>
      <c r="Q15753" s="334">
        <v>0</v>
      </c>
      <c r="R15753" s="334">
        <v>0</v>
      </c>
      <c r="S15753" s="334">
        <v>0.1</v>
      </c>
      <c r="T15753" s="334">
        <v>0</v>
      </c>
      <c r="U15753" s="334">
        <v>0</v>
      </c>
      <c r="V15753" s="334">
        <v>0</v>
      </c>
      <c r="W15753" s="334">
        <v>0</v>
      </c>
      <c r="X15753" s="334">
        <v>0</v>
      </c>
      <c r="Y15753" s="334">
        <v>0</v>
      </c>
      <c r="Z15753" s="334">
        <v>0.1</v>
      </c>
      <c r="AA15753" s="334">
        <v>0</v>
      </c>
      <c r="AB15753" s="334">
        <v>0</v>
      </c>
      <c r="AD15753" s="334">
        <v>0.4</v>
      </c>
      <c r="AE15753" s="334">
        <f t="shared" si="2467"/>
        <v>0.4</v>
      </c>
      <c r="AF15753" s="334">
        <f t="shared" si="2468"/>
        <v>0.4</v>
      </c>
      <c r="AG15753" s="340">
        <f t="shared" si="2469"/>
        <v>0</v>
      </c>
      <c r="AI15753" s="340">
        <f t="shared" si="2470"/>
        <v>0</v>
      </c>
      <c r="AJ15753" s="340">
        <f t="shared" si="2470"/>
        <v>0</v>
      </c>
      <c r="AK15753" s="340">
        <f t="shared" si="2470"/>
        <v>0</v>
      </c>
      <c r="AL15753" s="340">
        <f t="shared" si="2470"/>
        <v>0</v>
      </c>
      <c r="AM15753" s="340">
        <f t="shared" si="2470"/>
        <v>0</v>
      </c>
    </row>
    <row r="15754" spans="1:39" x14ac:dyDescent="0.35">
      <c r="A15754" s="337">
        <v>37667</v>
      </c>
      <c r="B15754" s="338">
        <f t="shared" si="2464"/>
        <v>2003</v>
      </c>
      <c r="C15754" s="338">
        <f t="shared" si="2465"/>
        <v>2</v>
      </c>
      <c r="D15754" s="338">
        <f t="shared" si="2466"/>
        <v>15</v>
      </c>
      <c r="E15754" s="334">
        <v>0</v>
      </c>
      <c r="F15754" s="334">
        <v>0</v>
      </c>
      <c r="G15754" s="334">
        <v>0</v>
      </c>
      <c r="H15754" s="334">
        <v>0</v>
      </c>
      <c r="I15754" s="334">
        <v>0</v>
      </c>
      <c r="J15754" s="334">
        <v>0</v>
      </c>
      <c r="K15754" s="334">
        <v>0</v>
      </c>
      <c r="L15754" s="334">
        <v>0</v>
      </c>
      <c r="M15754" s="334">
        <v>0</v>
      </c>
      <c r="N15754" s="334">
        <v>0</v>
      </c>
      <c r="O15754" s="334">
        <v>0</v>
      </c>
      <c r="P15754" s="334">
        <v>0</v>
      </c>
      <c r="Q15754" s="334">
        <v>0</v>
      </c>
      <c r="R15754" s="334">
        <v>0</v>
      </c>
      <c r="S15754" s="334">
        <v>0</v>
      </c>
      <c r="T15754" s="334">
        <v>0</v>
      </c>
      <c r="U15754" s="334">
        <v>0</v>
      </c>
      <c r="V15754" s="334">
        <v>0</v>
      </c>
      <c r="W15754" s="334">
        <v>0</v>
      </c>
      <c r="X15754" s="334">
        <v>0</v>
      </c>
      <c r="Y15754" s="334">
        <v>0</v>
      </c>
      <c r="Z15754" s="334">
        <v>0</v>
      </c>
      <c r="AA15754" s="334">
        <v>0</v>
      </c>
      <c r="AB15754" s="334">
        <v>0</v>
      </c>
      <c r="AD15754" s="334">
        <v>0</v>
      </c>
      <c r="AE15754" s="334">
        <f t="shared" si="2467"/>
        <v>0</v>
      </c>
      <c r="AF15754" s="334">
        <f t="shared" si="2468"/>
        <v>0</v>
      </c>
      <c r="AG15754" s="340">
        <f t="shared" si="2469"/>
        <v>0</v>
      </c>
      <c r="AI15754" s="340">
        <f t="shared" si="2470"/>
        <v>0</v>
      </c>
      <c r="AJ15754" s="340">
        <f t="shared" si="2470"/>
        <v>0</v>
      </c>
      <c r="AK15754" s="340">
        <f t="shared" si="2470"/>
        <v>0</v>
      </c>
      <c r="AL15754" s="340">
        <f t="shared" si="2470"/>
        <v>0</v>
      </c>
      <c r="AM15754" s="340">
        <f t="shared" si="2470"/>
        <v>0</v>
      </c>
    </row>
    <row r="15755" spans="1:39" x14ac:dyDescent="0.35">
      <c r="A15755" s="337">
        <v>37668</v>
      </c>
      <c r="B15755" s="338">
        <f t="shared" si="2464"/>
        <v>2003</v>
      </c>
      <c r="C15755" s="338">
        <f t="shared" si="2465"/>
        <v>2</v>
      </c>
      <c r="D15755" s="338">
        <f t="shared" si="2466"/>
        <v>16</v>
      </c>
      <c r="E15755" s="334">
        <v>0</v>
      </c>
      <c r="F15755" s="334">
        <v>0</v>
      </c>
      <c r="G15755" s="334">
        <v>0</v>
      </c>
      <c r="H15755" s="334">
        <v>0</v>
      </c>
      <c r="I15755" s="334">
        <v>0</v>
      </c>
      <c r="J15755" s="334">
        <v>0</v>
      </c>
      <c r="K15755" s="334">
        <v>0</v>
      </c>
      <c r="L15755" s="334">
        <v>0</v>
      </c>
      <c r="M15755" s="334">
        <v>0</v>
      </c>
      <c r="N15755" s="334">
        <v>0</v>
      </c>
      <c r="O15755" s="334">
        <v>0</v>
      </c>
      <c r="P15755" s="334">
        <v>0</v>
      </c>
      <c r="Q15755" s="334">
        <v>0</v>
      </c>
      <c r="R15755" s="334">
        <v>0</v>
      </c>
      <c r="S15755" s="334">
        <v>0.1</v>
      </c>
      <c r="T15755" s="334">
        <v>0.1</v>
      </c>
      <c r="U15755" s="334">
        <v>0.1</v>
      </c>
      <c r="V15755" s="334">
        <v>0.1</v>
      </c>
      <c r="W15755" s="334">
        <v>0.1</v>
      </c>
      <c r="X15755" s="334">
        <v>0.1</v>
      </c>
      <c r="Y15755" s="334">
        <v>0.1</v>
      </c>
      <c r="Z15755" s="334">
        <v>0.1</v>
      </c>
      <c r="AA15755" s="334">
        <v>0.1</v>
      </c>
      <c r="AB15755" s="334">
        <v>0.1</v>
      </c>
      <c r="AD15755" s="334">
        <v>1</v>
      </c>
      <c r="AE15755" s="334">
        <f t="shared" si="2467"/>
        <v>1</v>
      </c>
      <c r="AF15755" s="334">
        <f t="shared" si="2468"/>
        <v>0.99999999999999989</v>
      </c>
      <c r="AG15755" s="340">
        <f t="shared" si="2469"/>
        <v>1.1102230246251565E-16</v>
      </c>
      <c r="AI15755" s="340">
        <f t="shared" si="2470"/>
        <v>0</v>
      </c>
      <c r="AJ15755" s="340">
        <f t="shared" si="2470"/>
        <v>0</v>
      </c>
      <c r="AK15755" s="340">
        <f t="shared" si="2470"/>
        <v>0</v>
      </c>
      <c r="AL15755" s="340">
        <f t="shared" si="2470"/>
        <v>0</v>
      </c>
      <c r="AM15755" s="340">
        <f t="shared" si="2470"/>
        <v>0</v>
      </c>
    </row>
    <row r="15756" spans="1:39" x14ac:dyDescent="0.35">
      <c r="A15756" s="337">
        <v>37669</v>
      </c>
      <c r="B15756" s="338">
        <f t="shared" si="2464"/>
        <v>2003</v>
      </c>
      <c r="C15756" s="338">
        <f t="shared" si="2465"/>
        <v>2</v>
      </c>
      <c r="D15756" s="338">
        <f t="shared" si="2466"/>
        <v>17</v>
      </c>
      <c r="E15756" s="334">
        <v>0</v>
      </c>
      <c r="F15756" s="334">
        <v>0</v>
      </c>
      <c r="G15756" s="334">
        <v>0</v>
      </c>
      <c r="H15756" s="334">
        <v>0</v>
      </c>
      <c r="I15756" s="334">
        <v>0</v>
      </c>
      <c r="J15756" s="334">
        <v>0</v>
      </c>
      <c r="K15756" s="334">
        <v>0</v>
      </c>
      <c r="L15756" s="334">
        <v>0</v>
      </c>
      <c r="M15756" s="334">
        <v>0</v>
      </c>
      <c r="N15756" s="334">
        <v>0</v>
      </c>
      <c r="O15756" s="334">
        <v>0</v>
      </c>
      <c r="P15756" s="334">
        <v>0</v>
      </c>
      <c r="Q15756" s="334">
        <v>0</v>
      </c>
      <c r="R15756" s="334">
        <v>0</v>
      </c>
      <c r="S15756" s="334">
        <v>0</v>
      </c>
      <c r="T15756" s="334">
        <v>0</v>
      </c>
      <c r="U15756" s="334">
        <v>0</v>
      </c>
      <c r="V15756" s="334">
        <v>0</v>
      </c>
      <c r="W15756" s="334">
        <v>0</v>
      </c>
      <c r="X15756" s="334">
        <v>0</v>
      </c>
      <c r="Y15756" s="334">
        <v>0</v>
      </c>
      <c r="Z15756" s="334">
        <v>0</v>
      </c>
      <c r="AA15756" s="334">
        <v>0</v>
      </c>
      <c r="AB15756" s="334">
        <v>0</v>
      </c>
      <c r="AD15756" s="334">
        <v>0</v>
      </c>
      <c r="AE15756" s="334">
        <f t="shared" si="2467"/>
        <v>0</v>
      </c>
      <c r="AF15756" s="334">
        <f t="shared" si="2468"/>
        <v>0</v>
      </c>
      <c r="AG15756" s="340">
        <f t="shared" si="2469"/>
        <v>0</v>
      </c>
      <c r="AI15756" s="340">
        <f t="shared" si="2470"/>
        <v>0</v>
      </c>
      <c r="AJ15756" s="340">
        <f t="shared" si="2470"/>
        <v>0</v>
      </c>
      <c r="AK15756" s="340">
        <f t="shared" si="2470"/>
        <v>0</v>
      </c>
      <c r="AL15756" s="340">
        <f t="shared" si="2470"/>
        <v>0</v>
      </c>
      <c r="AM15756" s="340">
        <f t="shared" si="2470"/>
        <v>0</v>
      </c>
    </row>
    <row r="15757" spans="1:39" x14ac:dyDescent="0.35">
      <c r="A15757" s="337">
        <v>37670</v>
      </c>
      <c r="B15757" s="338">
        <f t="shared" si="2464"/>
        <v>2003</v>
      </c>
      <c r="C15757" s="338">
        <f t="shared" si="2465"/>
        <v>2</v>
      </c>
      <c r="D15757" s="338">
        <f t="shared" si="2466"/>
        <v>18</v>
      </c>
      <c r="E15757" s="334">
        <v>0</v>
      </c>
      <c r="F15757" s="334">
        <v>0</v>
      </c>
      <c r="G15757" s="334">
        <v>0</v>
      </c>
      <c r="H15757" s="334">
        <v>0</v>
      </c>
      <c r="I15757" s="334">
        <v>0</v>
      </c>
      <c r="J15757" s="334">
        <v>0</v>
      </c>
      <c r="K15757" s="334">
        <v>0</v>
      </c>
      <c r="L15757" s="334">
        <v>0</v>
      </c>
      <c r="M15757" s="334">
        <v>0</v>
      </c>
      <c r="N15757" s="334">
        <v>0</v>
      </c>
      <c r="O15757" s="334">
        <v>0</v>
      </c>
      <c r="P15757" s="334">
        <v>0</v>
      </c>
      <c r="Q15757" s="334">
        <v>0</v>
      </c>
      <c r="R15757" s="334">
        <v>0</v>
      </c>
      <c r="S15757" s="334">
        <v>0</v>
      </c>
      <c r="T15757" s="334">
        <v>0</v>
      </c>
      <c r="U15757" s="334">
        <v>0</v>
      </c>
      <c r="V15757" s="334">
        <v>0</v>
      </c>
      <c r="W15757" s="334">
        <v>0</v>
      </c>
      <c r="X15757" s="334">
        <v>0</v>
      </c>
      <c r="Y15757" s="334">
        <v>0</v>
      </c>
      <c r="Z15757" s="334">
        <v>0</v>
      </c>
      <c r="AA15757" s="334">
        <v>0</v>
      </c>
      <c r="AB15757" s="334">
        <v>0</v>
      </c>
      <c r="AD15757" s="334">
        <v>0</v>
      </c>
      <c r="AE15757" s="334">
        <f t="shared" si="2467"/>
        <v>0</v>
      </c>
      <c r="AF15757" s="334">
        <f t="shared" si="2468"/>
        <v>0</v>
      </c>
      <c r="AG15757" s="340">
        <f t="shared" si="2469"/>
        <v>0</v>
      </c>
      <c r="AI15757" s="340">
        <f t="shared" si="2470"/>
        <v>0</v>
      </c>
      <c r="AJ15757" s="340">
        <f t="shared" si="2470"/>
        <v>0</v>
      </c>
      <c r="AK15757" s="340">
        <f t="shared" si="2470"/>
        <v>0</v>
      </c>
      <c r="AL15757" s="340">
        <f t="shared" si="2470"/>
        <v>0</v>
      </c>
      <c r="AM15757" s="340">
        <f t="shared" si="2470"/>
        <v>0</v>
      </c>
    </row>
    <row r="15758" spans="1:39" x14ac:dyDescent="0.35">
      <c r="A15758" s="337">
        <v>37671</v>
      </c>
      <c r="B15758" s="338">
        <f t="shared" si="2464"/>
        <v>2003</v>
      </c>
      <c r="C15758" s="338">
        <f t="shared" si="2465"/>
        <v>2</v>
      </c>
      <c r="D15758" s="338">
        <f t="shared" si="2466"/>
        <v>19</v>
      </c>
      <c r="E15758" s="334">
        <v>0</v>
      </c>
      <c r="F15758" s="334">
        <v>0</v>
      </c>
      <c r="G15758" s="334">
        <v>0</v>
      </c>
      <c r="H15758" s="334">
        <v>0</v>
      </c>
      <c r="I15758" s="334">
        <v>0</v>
      </c>
      <c r="J15758" s="334">
        <v>0</v>
      </c>
      <c r="K15758" s="334">
        <v>0</v>
      </c>
      <c r="L15758" s="334">
        <v>0</v>
      </c>
      <c r="M15758" s="334">
        <v>0</v>
      </c>
      <c r="N15758" s="334">
        <v>0</v>
      </c>
      <c r="O15758" s="334">
        <v>0</v>
      </c>
      <c r="P15758" s="334">
        <v>0</v>
      </c>
      <c r="Q15758" s="334">
        <v>0</v>
      </c>
      <c r="R15758" s="334">
        <v>0</v>
      </c>
      <c r="S15758" s="334">
        <v>0</v>
      </c>
      <c r="T15758" s="334">
        <v>0</v>
      </c>
      <c r="U15758" s="334">
        <v>0</v>
      </c>
      <c r="V15758" s="334">
        <v>0</v>
      </c>
      <c r="W15758" s="334">
        <v>0</v>
      </c>
      <c r="X15758" s="334">
        <v>0</v>
      </c>
      <c r="Y15758" s="334">
        <v>0</v>
      </c>
      <c r="Z15758" s="334">
        <v>0</v>
      </c>
      <c r="AA15758" s="334">
        <v>0</v>
      </c>
      <c r="AB15758" s="334">
        <v>0</v>
      </c>
      <c r="AD15758" s="334">
        <v>0</v>
      </c>
      <c r="AE15758" s="334">
        <f t="shared" si="2467"/>
        <v>0</v>
      </c>
      <c r="AF15758" s="334">
        <f t="shared" si="2468"/>
        <v>0</v>
      </c>
      <c r="AG15758" s="340">
        <f t="shared" si="2469"/>
        <v>0</v>
      </c>
      <c r="AI15758" s="340">
        <f t="shared" si="2470"/>
        <v>0</v>
      </c>
      <c r="AJ15758" s="340">
        <f t="shared" si="2470"/>
        <v>0</v>
      </c>
      <c r="AK15758" s="340">
        <f t="shared" si="2470"/>
        <v>0</v>
      </c>
      <c r="AL15758" s="340">
        <f t="shared" si="2470"/>
        <v>0</v>
      </c>
      <c r="AM15758" s="340">
        <f t="shared" si="2470"/>
        <v>0</v>
      </c>
    </row>
    <row r="15759" spans="1:39" x14ac:dyDescent="0.35">
      <c r="A15759" s="337">
        <v>37672</v>
      </c>
      <c r="B15759" s="338">
        <f t="shared" si="2464"/>
        <v>2003</v>
      </c>
      <c r="C15759" s="338">
        <f t="shared" si="2465"/>
        <v>2</v>
      </c>
      <c r="D15759" s="338">
        <f t="shared" si="2466"/>
        <v>20</v>
      </c>
      <c r="E15759" s="334">
        <v>0</v>
      </c>
      <c r="F15759" s="334">
        <v>0</v>
      </c>
      <c r="G15759" s="334">
        <v>0</v>
      </c>
      <c r="H15759" s="334">
        <v>0.1</v>
      </c>
      <c r="I15759" s="334">
        <v>0</v>
      </c>
      <c r="J15759" s="334">
        <v>0</v>
      </c>
      <c r="K15759" s="334">
        <v>0</v>
      </c>
      <c r="L15759" s="334">
        <v>0</v>
      </c>
      <c r="M15759" s="334">
        <v>0</v>
      </c>
      <c r="N15759" s="334">
        <v>0</v>
      </c>
      <c r="O15759" s="334">
        <v>0.1</v>
      </c>
      <c r="P15759" s="334">
        <v>0</v>
      </c>
      <c r="Q15759" s="334">
        <v>0</v>
      </c>
      <c r="R15759" s="334">
        <v>0</v>
      </c>
      <c r="S15759" s="334">
        <v>0</v>
      </c>
      <c r="T15759" s="334">
        <v>0</v>
      </c>
      <c r="U15759" s="334">
        <v>0</v>
      </c>
      <c r="V15759" s="334">
        <v>0</v>
      </c>
      <c r="W15759" s="334">
        <v>0</v>
      </c>
      <c r="X15759" s="334">
        <v>0</v>
      </c>
      <c r="Y15759" s="334">
        <v>0.1</v>
      </c>
      <c r="Z15759" s="334">
        <v>0</v>
      </c>
      <c r="AA15759" s="334">
        <v>0</v>
      </c>
      <c r="AB15759" s="334">
        <v>0</v>
      </c>
      <c r="AD15759" s="334">
        <v>0.3</v>
      </c>
      <c r="AE15759" s="334">
        <f t="shared" si="2467"/>
        <v>0.3</v>
      </c>
      <c r="AF15759" s="334">
        <f t="shared" si="2468"/>
        <v>0.30000000000000004</v>
      </c>
      <c r="AG15759" s="340">
        <f t="shared" si="2469"/>
        <v>5.5511151231257827E-17</v>
      </c>
      <c r="AI15759" s="340">
        <f t="shared" si="2470"/>
        <v>0</v>
      </c>
      <c r="AJ15759" s="340">
        <f t="shared" si="2470"/>
        <v>0</v>
      </c>
      <c r="AK15759" s="340">
        <f t="shared" si="2470"/>
        <v>0</v>
      </c>
      <c r="AL15759" s="340">
        <f t="shared" si="2470"/>
        <v>0</v>
      </c>
      <c r="AM15759" s="340">
        <f t="shared" si="2470"/>
        <v>0</v>
      </c>
    </row>
    <row r="15760" spans="1:39" x14ac:dyDescent="0.35">
      <c r="A15760" s="337">
        <v>37673</v>
      </c>
      <c r="B15760" s="338">
        <f t="shared" si="2464"/>
        <v>2003</v>
      </c>
      <c r="C15760" s="338">
        <f t="shared" si="2465"/>
        <v>2</v>
      </c>
      <c r="D15760" s="338">
        <f t="shared" si="2466"/>
        <v>21</v>
      </c>
      <c r="E15760" s="334">
        <v>0</v>
      </c>
      <c r="F15760" s="334">
        <v>0</v>
      </c>
      <c r="G15760" s="334">
        <v>0</v>
      </c>
      <c r="H15760" s="334">
        <v>0</v>
      </c>
      <c r="I15760" s="334">
        <v>0</v>
      </c>
      <c r="J15760" s="334">
        <v>0</v>
      </c>
      <c r="K15760" s="334">
        <v>0</v>
      </c>
      <c r="L15760" s="334">
        <v>0</v>
      </c>
      <c r="M15760" s="334">
        <v>0</v>
      </c>
      <c r="N15760" s="334">
        <v>0</v>
      </c>
      <c r="O15760" s="334">
        <v>0</v>
      </c>
      <c r="P15760" s="334">
        <v>0</v>
      </c>
      <c r="Q15760" s="334">
        <v>0</v>
      </c>
      <c r="R15760" s="334">
        <v>0</v>
      </c>
      <c r="S15760" s="334">
        <v>0</v>
      </c>
      <c r="T15760" s="334">
        <v>0</v>
      </c>
      <c r="U15760" s="334">
        <v>0</v>
      </c>
      <c r="V15760" s="334">
        <v>0</v>
      </c>
      <c r="W15760" s="334">
        <v>0</v>
      </c>
      <c r="X15760" s="334">
        <v>0</v>
      </c>
      <c r="Y15760" s="334">
        <v>0</v>
      </c>
      <c r="Z15760" s="334">
        <v>0</v>
      </c>
      <c r="AA15760" s="334">
        <v>0</v>
      </c>
      <c r="AB15760" s="334">
        <v>0</v>
      </c>
      <c r="AD15760" s="334">
        <v>0</v>
      </c>
      <c r="AE15760" s="334">
        <f t="shared" si="2467"/>
        <v>0</v>
      </c>
      <c r="AF15760" s="334">
        <f t="shared" si="2468"/>
        <v>0</v>
      </c>
      <c r="AG15760" s="340">
        <f t="shared" si="2469"/>
        <v>0</v>
      </c>
      <c r="AI15760" s="340">
        <f t="shared" si="2470"/>
        <v>0</v>
      </c>
      <c r="AJ15760" s="340">
        <f t="shared" si="2470"/>
        <v>0</v>
      </c>
      <c r="AK15760" s="340">
        <f t="shared" si="2470"/>
        <v>0</v>
      </c>
      <c r="AL15760" s="340">
        <f t="shared" si="2470"/>
        <v>0</v>
      </c>
      <c r="AM15760" s="340">
        <f t="shared" si="2470"/>
        <v>0</v>
      </c>
    </row>
    <row r="15761" spans="1:39" x14ac:dyDescent="0.35">
      <c r="A15761" s="337">
        <v>37674</v>
      </c>
      <c r="B15761" s="338">
        <f t="shared" si="2464"/>
        <v>2003</v>
      </c>
      <c r="C15761" s="338">
        <f t="shared" si="2465"/>
        <v>2</v>
      </c>
      <c r="D15761" s="338">
        <f t="shared" si="2466"/>
        <v>22</v>
      </c>
      <c r="E15761" s="334">
        <v>0.1</v>
      </c>
      <c r="F15761" s="334">
        <v>0</v>
      </c>
      <c r="G15761" s="334">
        <v>0.1</v>
      </c>
      <c r="H15761" s="334">
        <v>0</v>
      </c>
      <c r="I15761" s="334">
        <v>0.1</v>
      </c>
      <c r="J15761" s="334">
        <v>0</v>
      </c>
      <c r="K15761" s="334">
        <v>0.1</v>
      </c>
      <c r="L15761" s="334">
        <v>0</v>
      </c>
      <c r="M15761" s="334">
        <v>0.1</v>
      </c>
      <c r="N15761" s="334">
        <v>0</v>
      </c>
      <c r="O15761" s="334">
        <v>0</v>
      </c>
      <c r="P15761" s="334">
        <v>0.1</v>
      </c>
      <c r="Q15761" s="334">
        <v>0</v>
      </c>
      <c r="R15761" s="334">
        <v>0</v>
      </c>
      <c r="S15761" s="334">
        <v>0</v>
      </c>
      <c r="T15761" s="334">
        <v>0</v>
      </c>
      <c r="U15761" s="334">
        <v>0</v>
      </c>
      <c r="V15761" s="334">
        <v>0</v>
      </c>
      <c r="W15761" s="334">
        <v>0</v>
      </c>
      <c r="X15761" s="334">
        <v>0</v>
      </c>
      <c r="Y15761" s="334">
        <v>0</v>
      </c>
      <c r="Z15761" s="334">
        <v>0</v>
      </c>
      <c r="AA15761" s="334">
        <v>0</v>
      </c>
      <c r="AB15761" s="334">
        <v>0</v>
      </c>
      <c r="AD15761" s="334">
        <v>0.6</v>
      </c>
      <c r="AE15761" s="334">
        <f t="shared" si="2467"/>
        <v>0.6</v>
      </c>
      <c r="AF15761" s="334">
        <f t="shared" si="2468"/>
        <v>0.6</v>
      </c>
      <c r="AG15761" s="340">
        <f t="shared" si="2469"/>
        <v>0</v>
      </c>
      <c r="AI15761" s="340">
        <f t="shared" si="2470"/>
        <v>0</v>
      </c>
      <c r="AJ15761" s="340">
        <f t="shared" si="2470"/>
        <v>0</v>
      </c>
      <c r="AK15761" s="340">
        <f t="shared" si="2470"/>
        <v>0</v>
      </c>
      <c r="AL15761" s="340">
        <f t="shared" si="2470"/>
        <v>0</v>
      </c>
      <c r="AM15761" s="340">
        <f t="shared" si="2470"/>
        <v>0</v>
      </c>
    </row>
    <row r="15762" spans="1:39" x14ac:dyDescent="0.35">
      <c r="A15762" s="337">
        <v>37675</v>
      </c>
      <c r="B15762" s="338">
        <f t="shared" si="2464"/>
        <v>2003</v>
      </c>
      <c r="C15762" s="338">
        <f t="shared" si="2465"/>
        <v>2</v>
      </c>
      <c r="D15762" s="338">
        <f t="shared" si="2466"/>
        <v>23</v>
      </c>
      <c r="E15762" s="334">
        <v>0</v>
      </c>
      <c r="F15762" s="334">
        <v>0</v>
      </c>
      <c r="G15762" s="334">
        <v>0</v>
      </c>
      <c r="H15762" s="334">
        <v>0</v>
      </c>
      <c r="I15762" s="334">
        <v>0</v>
      </c>
      <c r="J15762" s="334">
        <v>0</v>
      </c>
      <c r="K15762" s="334">
        <v>0</v>
      </c>
      <c r="L15762" s="334">
        <v>0</v>
      </c>
      <c r="M15762" s="334">
        <v>0</v>
      </c>
      <c r="N15762" s="334">
        <v>0</v>
      </c>
      <c r="O15762" s="334">
        <v>0</v>
      </c>
      <c r="P15762" s="334">
        <v>0</v>
      </c>
      <c r="Q15762" s="334">
        <v>0</v>
      </c>
      <c r="R15762" s="334">
        <v>0</v>
      </c>
      <c r="S15762" s="334">
        <v>0</v>
      </c>
      <c r="T15762" s="334">
        <v>0</v>
      </c>
      <c r="U15762" s="334">
        <v>0</v>
      </c>
      <c r="V15762" s="334">
        <v>0</v>
      </c>
      <c r="W15762" s="334">
        <v>0</v>
      </c>
      <c r="X15762" s="334">
        <v>0</v>
      </c>
      <c r="Y15762" s="334">
        <v>0</v>
      </c>
      <c r="Z15762" s="334">
        <v>0</v>
      </c>
      <c r="AA15762" s="334">
        <v>0</v>
      </c>
      <c r="AB15762" s="334">
        <v>0</v>
      </c>
      <c r="AD15762" s="334">
        <v>0</v>
      </c>
      <c r="AE15762" s="334">
        <f t="shared" si="2467"/>
        <v>0</v>
      </c>
      <c r="AF15762" s="334">
        <f t="shared" si="2468"/>
        <v>0</v>
      </c>
      <c r="AG15762" s="340">
        <f t="shared" si="2469"/>
        <v>0</v>
      </c>
      <c r="AI15762" s="340">
        <f t="shared" si="2470"/>
        <v>0</v>
      </c>
      <c r="AJ15762" s="340">
        <f t="shared" si="2470"/>
        <v>0</v>
      </c>
      <c r="AK15762" s="340">
        <f t="shared" si="2470"/>
        <v>0</v>
      </c>
      <c r="AL15762" s="340">
        <f t="shared" si="2470"/>
        <v>0</v>
      </c>
      <c r="AM15762" s="340">
        <f t="shared" si="2470"/>
        <v>0</v>
      </c>
    </row>
    <row r="15763" spans="1:39" x14ac:dyDescent="0.35">
      <c r="A15763" s="337">
        <v>37676</v>
      </c>
      <c r="B15763" s="338">
        <f t="shared" si="2464"/>
        <v>2003</v>
      </c>
      <c r="C15763" s="338">
        <f t="shared" si="2465"/>
        <v>2</v>
      </c>
      <c r="D15763" s="338">
        <f t="shared" si="2466"/>
        <v>24</v>
      </c>
      <c r="E15763" s="334">
        <v>0</v>
      </c>
      <c r="F15763" s="334">
        <v>0</v>
      </c>
      <c r="G15763" s="334">
        <v>0</v>
      </c>
      <c r="H15763" s="334">
        <v>0</v>
      </c>
      <c r="I15763" s="334">
        <v>0</v>
      </c>
      <c r="J15763" s="334">
        <v>0</v>
      </c>
      <c r="K15763" s="334">
        <v>0</v>
      </c>
      <c r="L15763" s="334">
        <v>0</v>
      </c>
      <c r="M15763" s="334">
        <v>0</v>
      </c>
      <c r="N15763" s="334">
        <v>0</v>
      </c>
      <c r="O15763" s="334">
        <v>0</v>
      </c>
      <c r="P15763" s="334">
        <v>0</v>
      </c>
      <c r="Q15763" s="334">
        <v>0</v>
      </c>
      <c r="R15763" s="334">
        <v>0</v>
      </c>
      <c r="S15763" s="334">
        <v>0</v>
      </c>
      <c r="T15763" s="334">
        <v>0</v>
      </c>
      <c r="U15763" s="334">
        <v>0</v>
      </c>
      <c r="V15763" s="334">
        <v>0</v>
      </c>
      <c r="W15763" s="334">
        <v>0</v>
      </c>
      <c r="X15763" s="334">
        <v>0</v>
      </c>
      <c r="Y15763" s="334">
        <v>0</v>
      </c>
      <c r="Z15763" s="334">
        <v>0</v>
      </c>
      <c r="AA15763" s="334">
        <v>0</v>
      </c>
      <c r="AB15763" s="334">
        <v>0</v>
      </c>
      <c r="AD15763" s="334">
        <v>0</v>
      </c>
      <c r="AE15763" s="334">
        <f t="shared" si="2467"/>
        <v>0</v>
      </c>
      <c r="AF15763" s="334">
        <f t="shared" si="2468"/>
        <v>0</v>
      </c>
      <c r="AG15763" s="340">
        <f t="shared" si="2469"/>
        <v>0</v>
      </c>
      <c r="AI15763" s="340">
        <f t="shared" si="2470"/>
        <v>0</v>
      </c>
      <c r="AJ15763" s="340">
        <f t="shared" si="2470"/>
        <v>0</v>
      </c>
      <c r="AK15763" s="340">
        <f t="shared" si="2470"/>
        <v>0</v>
      </c>
      <c r="AL15763" s="340">
        <f t="shared" si="2470"/>
        <v>0</v>
      </c>
      <c r="AM15763" s="340">
        <f t="shared" si="2470"/>
        <v>0</v>
      </c>
    </row>
    <row r="15764" spans="1:39" x14ac:dyDescent="0.35">
      <c r="A15764" s="337">
        <v>37677</v>
      </c>
      <c r="B15764" s="338">
        <f t="shared" si="2464"/>
        <v>2003</v>
      </c>
      <c r="C15764" s="338">
        <f t="shared" si="2465"/>
        <v>2</v>
      </c>
      <c r="D15764" s="338">
        <f t="shared" si="2466"/>
        <v>25</v>
      </c>
      <c r="E15764" s="334">
        <v>0</v>
      </c>
      <c r="F15764" s="334">
        <v>0</v>
      </c>
      <c r="G15764" s="334">
        <v>0</v>
      </c>
      <c r="H15764" s="334">
        <v>0</v>
      </c>
      <c r="I15764" s="334">
        <v>0</v>
      </c>
      <c r="J15764" s="334">
        <v>0</v>
      </c>
      <c r="K15764" s="334">
        <v>0</v>
      </c>
      <c r="L15764" s="334">
        <v>0</v>
      </c>
      <c r="M15764" s="334">
        <v>0</v>
      </c>
      <c r="N15764" s="334">
        <v>0</v>
      </c>
      <c r="O15764" s="334">
        <v>0</v>
      </c>
      <c r="P15764" s="334">
        <v>0</v>
      </c>
      <c r="Q15764" s="334">
        <v>0</v>
      </c>
      <c r="R15764" s="334">
        <v>0</v>
      </c>
      <c r="S15764" s="334">
        <v>0</v>
      </c>
      <c r="T15764" s="334">
        <v>0</v>
      </c>
      <c r="U15764" s="334">
        <v>0</v>
      </c>
      <c r="V15764" s="334">
        <v>0</v>
      </c>
      <c r="W15764" s="334">
        <v>0</v>
      </c>
      <c r="X15764" s="334">
        <v>0</v>
      </c>
      <c r="Y15764" s="334">
        <v>0</v>
      </c>
      <c r="Z15764" s="334">
        <v>0</v>
      </c>
      <c r="AA15764" s="334">
        <v>0</v>
      </c>
      <c r="AB15764" s="334">
        <v>0</v>
      </c>
      <c r="AD15764" s="334">
        <v>0</v>
      </c>
      <c r="AE15764" s="334">
        <f t="shared" si="2467"/>
        <v>0</v>
      </c>
      <c r="AF15764" s="334">
        <f t="shared" si="2468"/>
        <v>0</v>
      </c>
      <c r="AG15764" s="340">
        <f t="shared" si="2469"/>
        <v>0</v>
      </c>
      <c r="AI15764" s="340">
        <f t="shared" ref="AI15764:AM15779" si="2471">IF($C15764=AI$1,$AF15764,0)</f>
        <v>0</v>
      </c>
      <c r="AJ15764" s="340">
        <f t="shared" si="2471"/>
        <v>0</v>
      </c>
      <c r="AK15764" s="340">
        <f t="shared" si="2471"/>
        <v>0</v>
      </c>
      <c r="AL15764" s="340">
        <f t="shared" si="2471"/>
        <v>0</v>
      </c>
      <c r="AM15764" s="340">
        <f t="shared" si="2471"/>
        <v>0</v>
      </c>
    </row>
    <row r="15765" spans="1:39" x14ac:dyDescent="0.35">
      <c r="A15765" s="337">
        <v>37678</v>
      </c>
      <c r="B15765" s="338">
        <f t="shared" si="2464"/>
        <v>2003</v>
      </c>
      <c r="C15765" s="338">
        <f t="shared" si="2465"/>
        <v>2</v>
      </c>
      <c r="D15765" s="338">
        <f t="shared" si="2466"/>
        <v>26</v>
      </c>
      <c r="E15765" s="334">
        <v>0</v>
      </c>
      <c r="F15765" s="334">
        <v>0</v>
      </c>
      <c r="G15765" s="334">
        <v>0</v>
      </c>
      <c r="H15765" s="334">
        <v>0</v>
      </c>
      <c r="I15765" s="334">
        <v>0</v>
      </c>
      <c r="J15765" s="334">
        <v>0</v>
      </c>
      <c r="K15765" s="334">
        <v>0</v>
      </c>
      <c r="L15765" s="334">
        <v>0</v>
      </c>
      <c r="M15765" s="334">
        <v>0</v>
      </c>
      <c r="N15765" s="334">
        <v>0</v>
      </c>
      <c r="O15765" s="334">
        <v>0</v>
      </c>
      <c r="P15765" s="334">
        <v>0.3</v>
      </c>
      <c r="Q15765" s="334">
        <v>0.3</v>
      </c>
      <c r="R15765" s="334">
        <v>0.3</v>
      </c>
      <c r="S15765" s="334">
        <v>0.3</v>
      </c>
      <c r="T15765" s="334">
        <v>0.3</v>
      </c>
      <c r="U15765" s="334">
        <v>0.3</v>
      </c>
      <c r="V15765" s="334">
        <v>0.4</v>
      </c>
      <c r="W15765" s="334">
        <v>0.3</v>
      </c>
      <c r="X15765" s="334">
        <v>0.3</v>
      </c>
      <c r="Y15765" s="334">
        <v>0.3</v>
      </c>
      <c r="Z15765" s="334">
        <v>0.3</v>
      </c>
      <c r="AA15765" s="334">
        <v>0.3</v>
      </c>
      <c r="AB15765" s="334">
        <v>0.3</v>
      </c>
      <c r="AD15765" s="334">
        <v>4</v>
      </c>
      <c r="AE15765" s="334">
        <f t="shared" si="2467"/>
        <v>4</v>
      </c>
      <c r="AF15765" s="334">
        <f t="shared" si="2468"/>
        <v>3.9999999999999991</v>
      </c>
      <c r="AG15765" s="340">
        <f t="shared" si="2469"/>
        <v>8.8817841970012523E-16</v>
      </c>
      <c r="AI15765" s="340">
        <f t="shared" si="2471"/>
        <v>0</v>
      </c>
      <c r="AJ15765" s="340">
        <f t="shared" si="2471"/>
        <v>0</v>
      </c>
      <c r="AK15765" s="340">
        <f t="shared" si="2471"/>
        <v>0</v>
      </c>
      <c r="AL15765" s="340">
        <f t="shared" si="2471"/>
        <v>0</v>
      </c>
      <c r="AM15765" s="340">
        <f t="shared" si="2471"/>
        <v>0</v>
      </c>
    </row>
    <row r="15766" spans="1:39" x14ac:dyDescent="0.35">
      <c r="A15766" s="337">
        <v>37679</v>
      </c>
      <c r="B15766" s="338">
        <f t="shared" si="2464"/>
        <v>2003</v>
      </c>
      <c r="C15766" s="338">
        <f t="shared" si="2465"/>
        <v>2</v>
      </c>
      <c r="D15766" s="338">
        <f t="shared" si="2466"/>
        <v>27</v>
      </c>
      <c r="E15766" s="334">
        <v>0.2</v>
      </c>
      <c r="F15766" s="334">
        <v>0.3</v>
      </c>
      <c r="G15766" s="334">
        <v>0.2</v>
      </c>
      <c r="H15766" s="334">
        <v>0.2</v>
      </c>
      <c r="I15766" s="334">
        <v>0.2</v>
      </c>
      <c r="J15766" s="334">
        <v>0.3</v>
      </c>
      <c r="K15766" s="334">
        <v>0.2</v>
      </c>
      <c r="L15766" s="334">
        <v>0.2</v>
      </c>
      <c r="M15766" s="334">
        <v>0</v>
      </c>
      <c r="N15766" s="334">
        <v>0</v>
      </c>
      <c r="O15766" s="334">
        <v>0</v>
      </c>
      <c r="P15766" s="334">
        <v>0</v>
      </c>
      <c r="Q15766" s="334">
        <v>0</v>
      </c>
      <c r="R15766" s="334">
        <v>0</v>
      </c>
      <c r="S15766" s="334">
        <v>0</v>
      </c>
      <c r="T15766" s="334">
        <v>0</v>
      </c>
      <c r="U15766" s="334">
        <v>0</v>
      </c>
      <c r="V15766" s="334">
        <v>0</v>
      </c>
      <c r="W15766" s="334">
        <v>0</v>
      </c>
      <c r="X15766" s="334">
        <v>0</v>
      </c>
      <c r="Y15766" s="334">
        <v>0</v>
      </c>
      <c r="Z15766" s="334">
        <v>0</v>
      </c>
      <c r="AA15766" s="334">
        <v>0</v>
      </c>
      <c r="AB15766" s="334">
        <v>0</v>
      </c>
      <c r="AD15766" s="334">
        <v>1.8</v>
      </c>
      <c r="AE15766" s="334">
        <f t="shared" si="2467"/>
        <v>1.8</v>
      </c>
      <c r="AF15766" s="334">
        <f t="shared" si="2468"/>
        <v>1.7999999999999998</v>
      </c>
      <c r="AG15766" s="340">
        <f t="shared" si="2469"/>
        <v>2.2204460492503131E-16</v>
      </c>
      <c r="AI15766" s="340">
        <f t="shared" si="2471"/>
        <v>0</v>
      </c>
      <c r="AJ15766" s="340">
        <f t="shared" si="2471"/>
        <v>0</v>
      </c>
      <c r="AK15766" s="340">
        <f t="shared" si="2471"/>
        <v>0</v>
      </c>
      <c r="AL15766" s="340">
        <f t="shared" si="2471"/>
        <v>0</v>
      </c>
      <c r="AM15766" s="340">
        <f t="shared" si="2471"/>
        <v>0</v>
      </c>
    </row>
    <row r="15767" spans="1:39" x14ac:dyDescent="0.35">
      <c r="A15767" s="337">
        <v>37680</v>
      </c>
      <c r="B15767" s="338">
        <f t="shared" si="2464"/>
        <v>2003</v>
      </c>
      <c r="C15767" s="338">
        <f t="shared" si="2465"/>
        <v>2</v>
      </c>
      <c r="D15767" s="338">
        <f t="shared" si="2466"/>
        <v>28</v>
      </c>
      <c r="E15767" s="334">
        <v>0</v>
      </c>
      <c r="F15767" s="334">
        <v>0</v>
      </c>
      <c r="G15767" s="334">
        <v>0</v>
      </c>
      <c r="H15767" s="334">
        <v>0</v>
      </c>
      <c r="I15767" s="334">
        <v>0</v>
      </c>
      <c r="J15767" s="334">
        <v>0</v>
      </c>
      <c r="K15767" s="334">
        <v>0</v>
      </c>
      <c r="L15767" s="334">
        <v>0</v>
      </c>
      <c r="M15767" s="334">
        <v>0</v>
      </c>
      <c r="N15767" s="334">
        <v>0</v>
      </c>
      <c r="O15767" s="334">
        <v>0</v>
      </c>
      <c r="P15767" s="334">
        <v>0</v>
      </c>
      <c r="Q15767" s="334">
        <v>0</v>
      </c>
      <c r="R15767" s="334">
        <v>0</v>
      </c>
      <c r="S15767" s="334">
        <v>0</v>
      </c>
      <c r="T15767" s="334">
        <v>0</v>
      </c>
      <c r="U15767" s="334">
        <v>0</v>
      </c>
      <c r="V15767" s="334">
        <v>0</v>
      </c>
      <c r="W15767" s="334">
        <v>0</v>
      </c>
      <c r="X15767" s="334">
        <v>0</v>
      </c>
      <c r="Y15767" s="334">
        <v>0</v>
      </c>
      <c r="Z15767" s="334">
        <v>0</v>
      </c>
      <c r="AA15767" s="334">
        <v>0</v>
      </c>
      <c r="AB15767" s="334">
        <v>0</v>
      </c>
      <c r="AD15767" s="334">
        <v>0</v>
      </c>
      <c r="AE15767" s="334">
        <f t="shared" si="2467"/>
        <v>0</v>
      </c>
      <c r="AF15767" s="334">
        <f t="shared" si="2468"/>
        <v>0</v>
      </c>
      <c r="AG15767" s="340">
        <f t="shared" si="2469"/>
        <v>0</v>
      </c>
      <c r="AI15767" s="340">
        <f t="shared" si="2471"/>
        <v>0</v>
      </c>
      <c r="AJ15767" s="340">
        <f t="shared" si="2471"/>
        <v>0</v>
      </c>
      <c r="AK15767" s="340">
        <f t="shared" si="2471"/>
        <v>0</v>
      </c>
      <c r="AL15767" s="340">
        <f t="shared" si="2471"/>
        <v>0</v>
      </c>
      <c r="AM15767" s="340">
        <f t="shared" si="2471"/>
        <v>0</v>
      </c>
    </row>
    <row r="15768" spans="1:39" x14ac:dyDescent="0.35">
      <c r="A15768" s="337">
        <v>37681</v>
      </c>
      <c r="B15768" s="338">
        <f t="shared" si="2464"/>
        <v>2003</v>
      </c>
      <c r="C15768" s="338">
        <f t="shared" si="2465"/>
        <v>3</v>
      </c>
      <c r="D15768" s="338">
        <f t="shared" si="2466"/>
        <v>1</v>
      </c>
      <c r="E15768" s="334">
        <v>0</v>
      </c>
      <c r="F15768" s="334">
        <v>0</v>
      </c>
      <c r="G15768" s="334">
        <v>0.1</v>
      </c>
      <c r="H15768" s="334">
        <v>0</v>
      </c>
      <c r="I15768" s="334">
        <v>0</v>
      </c>
      <c r="J15768" s="334">
        <v>0</v>
      </c>
      <c r="K15768" s="334">
        <v>0.1</v>
      </c>
      <c r="L15768" s="334">
        <v>0</v>
      </c>
      <c r="M15768" s="334">
        <v>0</v>
      </c>
      <c r="N15768" s="334">
        <v>0</v>
      </c>
      <c r="O15768" s="334">
        <v>0</v>
      </c>
      <c r="P15768" s="334">
        <v>0</v>
      </c>
      <c r="Q15768" s="334">
        <v>0</v>
      </c>
      <c r="R15768" s="334">
        <v>0</v>
      </c>
      <c r="S15768" s="334">
        <v>0</v>
      </c>
      <c r="T15768" s="334">
        <v>0</v>
      </c>
      <c r="U15768" s="334">
        <v>0</v>
      </c>
      <c r="V15768" s="334">
        <v>0</v>
      </c>
      <c r="W15768" s="334">
        <v>0</v>
      </c>
      <c r="X15768" s="334">
        <v>0</v>
      </c>
      <c r="Y15768" s="334">
        <v>0</v>
      </c>
      <c r="Z15768" s="334">
        <v>0</v>
      </c>
      <c r="AA15768" s="334">
        <v>0</v>
      </c>
      <c r="AB15768" s="334">
        <v>0</v>
      </c>
      <c r="AD15768" s="334">
        <v>0.2</v>
      </c>
      <c r="AE15768" s="334">
        <f t="shared" si="2467"/>
        <v>0.2</v>
      </c>
      <c r="AF15768" s="334">
        <f t="shared" si="2468"/>
        <v>0.2</v>
      </c>
      <c r="AG15768" s="340">
        <f t="shared" si="2469"/>
        <v>0</v>
      </c>
      <c r="AI15768" s="340">
        <f t="shared" si="2471"/>
        <v>0</v>
      </c>
      <c r="AJ15768" s="340">
        <f t="shared" si="2471"/>
        <v>0</v>
      </c>
      <c r="AK15768" s="340">
        <f t="shared" si="2471"/>
        <v>0</v>
      </c>
      <c r="AL15768" s="340">
        <f t="shared" si="2471"/>
        <v>0</v>
      </c>
      <c r="AM15768" s="340">
        <f t="shared" si="2471"/>
        <v>0</v>
      </c>
    </row>
    <row r="15769" spans="1:39" x14ac:dyDescent="0.35">
      <c r="A15769" s="337">
        <v>37682</v>
      </c>
      <c r="B15769" s="338">
        <f t="shared" si="2464"/>
        <v>2003</v>
      </c>
      <c r="C15769" s="338">
        <f t="shared" si="2465"/>
        <v>3</v>
      </c>
      <c r="D15769" s="338">
        <f t="shared" si="2466"/>
        <v>2</v>
      </c>
      <c r="E15769" s="334">
        <v>0</v>
      </c>
      <c r="F15769" s="334">
        <v>0</v>
      </c>
      <c r="G15769" s="334">
        <v>0</v>
      </c>
      <c r="H15769" s="334">
        <v>0</v>
      </c>
      <c r="I15769" s="334">
        <v>0</v>
      </c>
      <c r="J15769" s="334">
        <v>0</v>
      </c>
      <c r="K15769" s="334">
        <v>0</v>
      </c>
      <c r="L15769" s="334">
        <v>0</v>
      </c>
      <c r="M15769" s="334">
        <v>0.3</v>
      </c>
      <c r="N15769" s="334">
        <v>0.3</v>
      </c>
      <c r="O15769" s="334">
        <v>0</v>
      </c>
      <c r="P15769" s="334">
        <v>0</v>
      </c>
      <c r="Q15769" s="334">
        <v>0.3</v>
      </c>
      <c r="R15769" s="334">
        <v>0</v>
      </c>
      <c r="S15769" s="334">
        <v>0</v>
      </c>
      <c r="T15769" s="334">
        <v>0</v>
      </c>
      <c r="U15769" s="334">
        <v>0.3</v>
      </c>
      <c r="V15769" s="334">
        <v>0.3</v>
      </c>
      <c r="W15769" s="334">
        <v>0.6</v>
      </c>
      <c r="X15769" s="334">
        <v>0</v>
      </c>
      <c r="Y15769" s="334">
        <v>0</v>
      </c>
      <c r="Z15769" s="334">
        <v>0.3</v>
      </c>
      <c r="AA15769" s="334">
        <v>0.3</v>
      </c>
      <c r="AB15769" s="334">
        <v>0.3</v>
      </c>
      <c r="AD15769" s="334">
        <v>3</v>
      </c>
      <c r="AE15769" s="334">
        <f t="shared" si="2467"/>
        <v>3</v>
      </c>
      <c r="AF15769" s="334">
        <f t="shared" si="2468"/>
        <v>2.9999999999999996</v>
      </c>
      <c r="AG15769" s="340">
        <f t="shared" si="2469"/>
        <v>4.4408920985006262E-16</v>
      </c>
      <c r="AI15769" s="340">
        <f t="shared" si="2471"/>
        <v>0</v>
      </c>
      <c r="AJ15769" s="340">
        <f t="shared" si="2471"/>
        <v>0</v>
      </c>
      <c r="AK15769" s="340">
        <f t="shared" si="2471"/>
        <v>0</v>
      </c>
      <c r="AL15769" s="340">
        <f t="shared" si="2471"/>
        <v>0</v>
      </c>
      <c r="AM15769" s="340">
        <f t="shared" si="2471"/>
        <v>0</v>
      </c>
    </row>
    <row r="15770" spans="1:39" x14ac:dyDescent="0.35">
      <c r="A15770" s="337">
        <v>37683</v>
      </c>
      <c r="B15770" s="338">
        <f t="shared" si="2464"/>
        <v>2003</v>
      </c>
      <c r="C15770" s="338">
        <f t="shared" si="2465"/>
        <v>3</v>
      </c>
      <c r="D15770" s="338">
        <f t="shared" si="2466"/>
        <v>3</v>
      </c>
      <c r="E15770" s="334">
        <v>0</v>
      </c>
      <c r="F15770" s="334">
        <v>0.1</v>
      </c>
      <c r="G15770" s="334">
        <v>0</v>
      </c>
      <c r="H15770" s="334">
        <v>0</v>
      </c>
      <c r="I15770" s="334">
        <v>0</v>
      </c>
      <c r="J15770" s="334">
        <v>0.1</v>
      </c>
      <c r="K15770" s="334">
        <v>0</v>
      </c>
      <c r="L15770" s="334">
        <v>0</v>
      </c>
      <c r="M15770" s="334">
        <v>0.1</v>
      </c>
      <c r="N15770" s="334">
        <v>0</v>
      </c>
      <c r="O15770" s="334">
        <v>0</v>
      </c>
      <c r="P15770" s="334">
        <v>0</v>
      </c>
      <c r="Q15770" s="334">
        <v>0</v>
      </c>
      <c r="R15770" s="334">
        <v>0</v>
      </c>
      <c r="S15770" s="334">
        <v>0</v>
      </c>
      <c r="T15770" s="334">
        <v>0</v>
      </c>
      <c r="U15770" s="334">
        <v>0</v>
      </c>
      <c r="V15770" s="334">
        <v>0</v>
      </c>
      <c r="W15770" s="334">
        <v>0</v>
      </c>
      <c r="X15770" s="334">
        <v>0</v>
      </c>
      <c r="Y15770" s="334">
        <v>0.1</v>
      </c>
      <c r="Z15770" s="334">
        <v>0</v>
      </c>
      <c r="AA15770" s="334">
        <v>0</v>
      </c>
      <c r="AB15770" s="334">
        <v>0</v>
      </c>
      <c r="AD15770" s="334">
        <v>0.4</v>
      </c>
      <c r="AE15770" s="334">
        <f t="shared" si="2467"/>
        <v>0.4</v>
      </c>
      <c r="AF15770" s="334">
        <f t="shared" si="2468"/>
        <v>0.4</v>
      </c>
      <c r="AG15770" s="340">
        <f t="shared" si="2469"/>
        <v>0</v>
      </c>
      <c r="AI15770" s="340">
        <f t="shared" si="2471"/>
        <v>0</v>
      </c>
      <c r="AJ15770" s="340">
        <f t="shared" si="2471"/>
        <v>0</v>
      </c>
      <c r="AK15770" s="340">
        <f t="shared" si="2471"/>
        <v>0</v>
      </c>
      <c r="AL15770" s="340">
        <f t="shared" si="2471"/>
        <v>0</v>
      </c>
      <c r="AM15770" s="340">
        <f t="shared" si="2471"/>
        <v>0</v>
      </c>
    </row>
    <row r="15771" spans="1:39" x14ac:dyDescent="0.35">
      <c r="A15771" s="337">
        <v>37684</v>
      </c>
      <c r="B15771" s="338">
        <f t="shared" si="2464"/>
        <v>2003</v>
      </c>
      <c r="C15771" s="338">
        <f t="shared" si="2465"/>
        <v>3</v>
      </c>
      <c r="D15771" s="338">
        <f t="shared" si="2466"/>
        <v>4</v>
      </c>
      <c r="E15771" s="334">
        <v>0</v>
      </c>
      <c r="F15771" s="334">
        <v>0.1</v>
      </c>
      <c r="G15771" s="334">
        <v>0</v>
      </c>
      <c r="H15771" s="334">
        <v>0.1</v>
      </c>
      <c r="I15771" s="334">
        <v>0</v>
      </c>
      <c r="J15771" s="334">
        <v>0.1</v>
      </c>
      <c r="K15771" s="334">
        <v>0</v>
      </c>
      <c r="L15771" s="334">
        <v>0</v>
      </c>
      <c r="M15771" s="334">
        <v>0</v>
      </c>
      <c r="N15771" s="334">
        <v>0.1</v>
      </c>
      <c r="O15771" s="334">
        <v>0</v>
      </c>
      <c r="P15771" s="334">
        <v>0</v>
      </c>
      <c r="Q15771" s="334">
        <v>0</v>
      </c>
      <c r="R15771" s="334">
        <v>0</v>
      </c>
      <c r="S15771" s="334">
        <v>0</v>
      </c>
      <c r="T15771" s="334">
        <v>0</v>
      </c>
      <c r="U15771" s="334">
        <v>0</v>
      </c>
      <c r="V15771" s="334">
        <v>0</v>
      </c>
      <c r="W15771" s="334">
        <v>0</v>
      </c>
      <c r="X15771" s="334">
        <v>0</v>
      </c>
      <c r="Y15771" s="334">
        <v>0</v>
      </c>
      <c r="Z15771" s="334">
        <v>0</v>
      </c>
      <c r="AA15771" s="334">
        <v>0</v>
      </c>
      <c r="AB15771" s="334">
        <v>0</v>
      </c>
      <c r="AD15771" s="334">
        <v>0.4</v>
      </c>
      <c r="AE15771" s="334">
        <f t="shared" si="2467"/>
        <v>0.4</v>
      </c>
      <c r="AF15771" s="334">
        <f t="shared" si="2468"/>
        <v>0.4</v>
      </c>
      <c r="AG15771" s="340">
        <f t="shared" si="2469"/>
        <v>0</v>
      </c>
      <c r="AI15771" s="340">
        <f t="shared" si="2471"/>
        <v>0</v>
      </c>
      <c r="AJ15771" s="340">
        <f t="shared" si="2471"/>
        <v>0</v>
      </c>
      <c r="AK15771" s="340">
        <f t="shared" si="2471"/>
        <v>0</v>
      </c>
      <c r="AL15771" s="340">
        <f t="shared" si="2471"/>
        <v>0</v>
      </c>
      <c r="AM15771" s="340">
        <f t="shared" si="2471"/>
        <v>0</v>
      </c>
    </row>
    <row r="15772" spans="1:39" x14ac:dyDescent="0.35">
      <c r="A15772" s="337">
        <v>37685</v>
      </c>
      <c r="B15772" s="338">
        <f t="shared" si="2464"/>
        <v>2003</v>
      </c>
      <c r="C15772" s="338">
        <f t="shared" si="2465"/>
        <v>3</v>
      </c>
      <c r="D15772" s="338">
        <f t="shared" si="2466"/>
        <v>5</v>
      </c>
      <c r="E15772" s="334">
        <v>0</v>
      </c>
      <c r="F15772" s="334">
        <v>0</v>
      </c>
      <c r="G15772" s="334">
        <v>0</v>
      </c>
      <c r="H15772" s="334">
        <v>0.1</v>
      </c>
      <c r="I15772" s="334">
        <v>0</v>
      </c>
      <c r="J15772" s="334">
        <v>0</v>
      </c>
      <c r="K15772" s="334">
        <v>0</v>
      </c>
      <c r="L15772" s="334">
        <v>0</v>
      </c>
      <c r="M15772" s="334">
        <v>0</v>
      </c>
      <c r="N15772" s="334">
        <v>0.1</v>
      </c>
      <c r="O15772" s="334">
        <v>0</v>
      </c>
      <c r="P15772" s="334">
        <v>0</v>
      </c>
      <c r="Q15772" s="334">
        <v>0.1</v>
      </c>
      <c r="R15772" s="334">
        <v>0.1</v>
      </c>
      <c r="S15772" s="334">
        <v>0</v>
      </c>
      <c r="T15772" s="334">
        <v>0.1</v>
      </c>
      <c r="U15772" s="334">
        <v>0</v>
      </c>
      <c r="V15772" s="334">
        <v>0</v>
      </c>
      <c r="W15772" s="334">
        <v>0.1</v>
      </c>
      <c r="X15772" s="334">
        <v>0.1</v>
      </c>
      <c r="Y15772" s="334">
        <v>0</v>
      </c>
      <c r="Z15772" s="334">
        <v>0.1</v>
      </c>
      <c r="AA15772" s="334">
        <v>0</v>
      </c>
      <c r="AB15772" s="334">
        <v>0.1</v>
      </c>
      <c r="AD15772" s="334">
        <v>0.9</v>
      </c>
      <c r="AE15772" s="334">
        <f t="shared" si="2467"/>
        <v>0.9</v>
      </c>
      <c r="AF15772" s="334">
        <f t="shared" si="2468"/>
        <v>0.89999999999999991</v>
      </c>
      <c r="AG15772" s="340">
        <f t="shared" si="2469"/>
        <v>1.1102230246251565E-16</v>
      </c>
      <c r="AI15772" s="340">
        <f t="shared" si="2471"/>
        <v>0</v>
      </c>
      <c r="AJ15772" s="340">
        <f t="shared" si="2471"/>
        <v>0</v>
      </c>
      <c r="AK15772" s="340">
        <f t="shared" si="2471"/>
        <v>0</v>
      </c>
      <c r="AL15772" s="340">
        <f t="shared" si="2471"/>
        <v>0</v>
      </c>
      <c r="AM15772" s="340">
        <f t="shared" si="2471"/>
        <v>0</v>
      </c>
    </row>
    <row r="15773" spans="1:39" x14ac:dyDescent="0.35">
      <c r="A15773" s="337">
        <v>37686</v>
      </c>
      <c r="B15773" s="338">
        <f t="shared" si="2464"/>
        <v>2003</v>
      </c>
      <c r="C15773" s="338">
        <f t="shared" si="2465"/>
        <v>3</v>
      </c>
      <c r="D15773" s="338">
        <f t="shared" si="2466"/>
        <v>6</v>
      </c>
      <c r="E15773" s="334">
        <v>0</v>
      </c>
      <c r="F15773" s="334">
        <v>0</v>
      </c>
      <c r="G15773" s="334">
        <v>0</v>
      </c>
      <c r="H15773" s="334">
        <v>0</v>
      </c>
      <c r="I15773" s="334">
        <v>0</v>
      </c>
      <c r="J15773" s="334">
        <v>0</v>
      </c>
      <c r="K15773" s="334">
        <v>0</v>
      </c>
      <c r="L15773" s="334">
        <v>0</v>
      </c>
      <c r="M15773" s="334">
        <v>0</v>
      </c>
      <c r="N15773" s="334">
        <v>0</v>
      </c>
      <c r="O15773" s="334">
        <v>0</v>
      </c>
      <c r="P15773" s="334">
        <v>0</v>
      </c>
      <c r="Q15773" s="334">
        <v>0</v>
      </c>
      <c r="R15773" s="334">
        <v>0</v>
      </c>
      <c r="S15773" s="334">
        <v>0</v>
      </c>
      <c r="T15773" s="334">
        <v>0</v>
      </c>
      <c r="U15773" s="334">
        <v>0</v>
      </c>
      <c r="V15773" s="334">
        <v>0</v>
      </c>
      <c r="W15773" s="334">
        <v>0</v>
      </c>
      <c r="X15773" s="334">
        <v>0</v>
      </c>
      <c r="Y15773" s="334">
        <v>0</v>
      </c>
      <c r="Z15773" s="334">
        <v>0</v>
      </c>
      <c r="AA15773" s="334">
        <v>0</v>
      </c>
      <c r="AB15773" s="334">
        <v>0</v>
      </c>
      <c r="AD15773" s="334">
        <v>0</v>
      </c>
      <c r="AE15773" s="334">
        <f t="shared" si="2467"/>
        <v>0</v>
      </c>
      <c r="AF15773" s="334">
        <f t="shared" si="2468"/>
        <v>0</v>
      </c>
      <c r="AG15773" s="340">
        <f t="shared" si="2469"/>
        <v>0</v>
      </c>
      <c r="AI15773" s="340">
        <f t="shared" si="2471"/>
        <v>0</v>
      </c>
      <c r="AJ15773" s="340">
        <f t="shared" si="2471"/>
        <v>0</v>
      </c>
      <c r="AK15773" s="340">
        <f t="shared" si="2471"/>
        <v>0</v>
      </c>
      <c r="AL15773" s="340">
        <f t="shared" si="2471"/>
        <v>0</v>
      </c>
      <c r="AM15773" s="340">
        <f t="shared" si="2471"/>
        <v>0</v>
      </c>
    </row>
    <row r="15774" spans="1:39" x14ac:dyDescent="0.35">
      <c r="A15774" s="337">
        <v>37687</v>
      </c>
      <c r="B15774" s="338">
        <f t="shared" si="2464"/>
        <v>2003</v>
      </c>
      <c r="C15774" s="338">
        <f t="shared" si="2465"/>
        <v>3</v>
      </c>
      <c r="D15774" s="338">
        <f t="shared" si="2466"/>
        <v>7</v>
      </c>
      <c r="E15774" s="334">
        <v>0.1</v>
      </c>
      <c r="F15774" s="334">
        <v>0.1</v>
      </c>
      <c r="G15774" s="334">
        <v>0.1</v>
      </c>
      <c r="H15774" s="334">
        <v>0</v>
      </c>
      <c r="I15774" s="334">
        <v>0.1</v>
      </c>
      <c r="J15774" s="334">
        <v>0.1</v>
      </c>
      <c r="K15774" s="334">
        <v>0.1</v>
      </c>
      <c r="L15774" s="334">
        <v>0.1</v>
      </c>
      <c r="M15774" s="334">
        <v>0.1</v>
      </c>
      <c r="N15774" s="334">
        <v>0</v>
      </c>
      <c r="O15774" s="334">
        <v>0</v>
      </c>
      <c r="P15774" s="334">
        <v>0</v>
      </c>
      <c r="Q15774" s="334">
        <v>0</v>
      </c>
      <c r="R15774" s="334">
        <v>0</v>
      </c>
      <c r="S15774" s="334">
        <v>0</v>
      </c>
      <c r="T15774" s="334">
        <v>0</v>
      </c>
      <c r="U15774" s="334">
        <v>0.1</v>
      </c>
      <c r="V15774" s="334">
        <v>0.1</v>
      </c>
      <c r="W15774" s="334">
        <v>0</v>
      </c>
      <c r="X15774" s="334">
        <v>0</v>
      </c>
      <c r="Y15774" s="334">
        <v>0</v>
      </c>
      <c r="Z15774" s="334">
        <v>0</v>
      </c>
      <c r="AA15774" s="334">
        <v>0</v>
      </c>
      <c r="AB15774" s="334">
        <v>0</v>
      </c>
      <c r="AD15774" s="334">
        <v>1</v>
      </c>
      <c r="AE15774" s="334">
        <f t="shared" si="2467"/>
        <v>1</v>
      </c>
      <c r="AF15774" s="334">
        <f t="shared" si="2468"/>
        <v>0.99999999999999989</v>
      </c>
      <c r="AG15774" s="340">
        <f t="shared" si="2469"/>
        <v>1.1102230246251565E-16</v>
      </c>
      <c r="AI15774" s="340">
        <f t="shared" si="2471"/>
        <v>0</v>
      </c>
      <c r="AJ15774" s="340">
        <f t="shared" si="2471"/>
        <v>0</v>
      </c>
      <c r="AK15774" s="340">
        <f t="shared" si="2471"/>
        <v>0</v>
      </c>
      <c r="AL15774" s="340">
        <f t="shared" si="2471"/>
        <v>0</v>
      </c>
      <c r="AM15774" s="340">
        <f t="shared" si="2471"/>
        <v>0</v>
      </c>
    </row>
    <row r="15775" spans="1:39" x14ac:dyDescent="0.35">
      <c r="A15775" s="337">
        <v>37688</v>
      </c>
      <c r="B15775" s="338">
        <f t="shared" si="2464"/>
        <v>2003</v>
      </c>
      <c r="C15775" s="338">
        <f t="shared" si="2465"/>
        <v>3</v>
      </c>
      <c r="D15775" s="338">
        <f t="shared" si="2466"/>
        <v>8</v>
      </c>
      <c r="E15775" s="334">
        <v>0</v>
      </c>
      <c r="F15775" s="334">
        <v>0</v>
      </c>
      <c r="G15775" s="334">
        <v>0</v>
      </c>
      <c r="H15775" s="334">
        <v>0</v>
      </c>
      <c r="I15775" s="334">
        <v>0</v>
      </c>
      <c r="J15775" s="334">
        <v>0</v>
      </c>
      <c r="K15775" s="334">
        <v>0</v>
      </c>
      <c r="L15775" s="334">
        <v>0</v>
      </c>
      <c r="M15775" s="334">
        <v>0</v>
      </c>
      <c r="N15775" s="334">
        <v>0</v>
      </c>
      <c r="O15775" s="334">
        <v>0</v>
      </c>
      <c r="P15775" s="334">
        <v>0</v>
      </c>
      <c r="Q15775" s="334">
        <v>0</v>
      </c>
      <c r="R15775" s="334">
        <v>0</v>
      </c>
      <c r="S15775" s="334">
        <v>0</v>
      </c>
      <c r="T15775" s="334">
        <v>0</v>
      </c>
      <c r="U15775" s="334">
        <v>0</v>
      </c>
      <c r="V15775" s="334">
        <v>0</v>
      </c>
      <c r="W15775" s="334">
        <v>0</v>
      </c>
      <c r="X15775" s="334">
        <v>0</v>
      </c>
      <c r="Y15775" s="334">
        <v>0</v>
      </c>
      <c r="Z15775" s="334">
        <v>0</v>
      </c>
      <c r="AA15775" s="334">
        <v>0</v>
      </c>
      <c r="AB15775" s="334">
        <v>0</v>
      </c>
      <c r="AD15775" s="334">
        <v>0</v>
      </c>
      <c r="AE15775" s="334">
        <f t="shared" si="2467"/>
        <v>0</v>
      </c>
      <c r="AF15775" s="334">
        <f t="shared" si="2468"/>
        <v>0</v>
      </c>
      <c r="AG15775" s="340">
        <f t="shared" si="2469"/>
        <v>0</v>
      </c>
      <c r="AI15775" s="340">
        <f t="shared" si="2471"/>
        <v>0</v>
      </c>
      <c r="AJ15775" s="340">
        <f t="shared" si="2471"/>
        <v>0</v>
      </c>
      <c r="AK15775" s="340">
        <f t="shared" si="2471"/>
        <v>0</v>
      </c>
      <c r="AL15775" s="340">
        <f t="shared" si="2471"/>
        <v>0</v>
      </c>
      <c r="AM15775" s="340">
        <f t="shared" si="2471"/>
        <v>0</v>
      </c>
    </row>
    <row r="15776" spans="1:39" x14ac:dyDescent="0.35">
      <c r="A15776" s="337">
        <v>37689</v>
      </c>
      <c r="B15776" s="338">
        <f t="shared" si="2464"/>
        <v>2003</v>
      </c>
      <c r="C15776" s="338">
        <f t="shared" si="2465"/>
        <v>3</v>
      </c>
      <c r="D15776" s="338">
        <f t="shared" si="2466"/>
        <v>9</v>
      </c>
      <c r="E15776" s="334">
        <v>0</v>
      </c>
      <c r="F15776" s="334">
        <v>0</v>
      </c>
      <c r="G15776" s="334">
        <v>0</v>
      </c>
      <c r="H15776" s="334">
        <v>0</v>
      </c>
      <c r="I15776" s="334">
        <v>0</v>
      </c>
      <c r="J15776" s="334">
        <v>0</v>
      </c>
      <c r="K15776" s="334">
        <v>0</v>
      </c>
      <c r="L15776" s="334">
        <v>0</v>
      </c>
      <c r="M15776" s="334">
        <v>0</v>
      </c>
      <c r="N15776" s="334">
        <v>0</v>
      </c>
      <c r="O15776" s="334">
        <v>0</v>
      </c>
      <c r="P15776" s="334">
        <v>0</v>
      </c>
      <c r="Q15776" s="334">
        <v>0</v>
      </c>
      <c r="R15776" s="334">
        <v>0</v>
      </c>
      <c r="S15776" s="334">
        <v>0.1</v>
      </c>
      <c r="T15776" s="334">
        <v>0</v>
      </c>
      <c r="U15776" s="334">
        <v>0.1</v>
      </c>
      <c r="V15776" s="334">
        <v>0</v>
      </c>
      <c r="W15776" s="334">
        <v>0</v>
      </c>
      <c r="X15776" s="334">
        <v>0</v>
      </c>
      <c r="Y15776" s="334">
        <v>0</v>
      </c>
      <c r="Z15776" s="334">
        <v>0</v>
      </c>
      <c r="AA15776" s="334">
        <v>0</v>
      </c>
      <c r="AB15776" s="334">
        <v>0</v>
      </c>
      <c r="AD15776" s="334">
        <v>0.2</v>
      </c>
      <c r="AE15776" s="334">
        <f t="shared" si="2467"/>
        <v>0.2</v>
      </c>
      <c r="AF15776" s="334">
        <f t="shared" si="2468"/>
        <v>0.2</v>
      </c>
      <c r="AG15776" s="340">
        <f t="shared" si="2469"/>
        <v>0</v>
      </c>
      <c r="AI15776" s="340">
        <f t="shared" si="2471"/>
        <v>0</v>
      </c>
      <c r="AJ15776" s="340">
        <f t="shared" si="2471"/>
        <v>0</v>
      </c>
      <c r="AK15776" s="340">
        <f t="shared" si="2471"/>
        <v>0</v>
      </c>
      <c r="AL15776" s="340">
        <f t="shared" si="2471"/>
        <v>0</v>
      </c>
      <c r="AM15776" s="340">
        <f t="shared" si="2471"/>
        <v>0</v>
      </c>
    </row>
    <row r="15777" spans="1:39" x14ac:dyDescent="0.35">
      <c r="A15777" s="337">
        <v>37690</v>
      </c>
      <c r="B15777" s="338">
        <f t="shared" si="2464"/>
        <v>2003</v>
      </c>
      <c r="C15777" s="338">
        <f t="shared" si="2465"/>
        <v>3</v>
      </c>
      <c r="D15777" s="338">
        <f t="shared" si="2466"/>
        <v>10</v>
      </c>
      <c r="E15777" s="334">
        <v>0</v>
      </c>
      <c r="F15777" s="334">
        <v>0</v>
      </c>
      <c r="G15777" s="334">
        <v>0</v>
      </c>
      <c r="H15777" s="334">
        <v>0</v>
      </c>
      <c r="I15777" s="334">
        <v>0</v>
      </c>
      <c r="J15777" s="334">
        <v>0</v>
      </c>
      <c r="K15777" s="334">
        <v>0</v>
      </c>
      <c r="L15777" s="334">
        <v>0</v>
      </c>
      <c r="M15777" s="334">
        <v>0</v>
      </c>
      <c r="N15777" s="334">
        <v>0</v>
      </c>
      <c r="O15777" s="334">
        <v>0</v>
      </c>
      <c r="P15777" s="334">
        <v>0</v>
      </c>
      <c r="Q15777" s="334">
        <v>0</v>
      </c>
      <c r="R15777" s="334">
        <v>0</v>
      </c>
      <c r="S15777" s="334">
        <v>0</v>
      </c>
      <c r="T15777" s="334">
        <v>0</v>
      </c>
      <c r="U15777" s="334">
        <v>0</v>
      </c>
      <c r="V15777" s="334">
        <v>0</v>
      </c>
      <c r="W15777" s="334">
        <v>0</v>
      </c>
      <c r="X15777" s="334">
        <v>0.1</v>
      </c>
      <c r="Y15777" s="334">
        <v>0</v>
      </c>
      <c r="Z15777" s="334">
        <v>0</v>
      </c>
      <c r="AA15777" s="334">
        <v>0.1</v>
      </c>
      <c r="AB15777" s="334">
        <v>0</v>
      </c>
      <c r="AD15777" s="334">
        <v>0.2</v>
      </c>
      <c r="AE15777" s="334">
        <f t="shared" si="2467"/>
        <v>0.2</v>
      </c>
      <c r="AF15777" s="334">
        <f t="shared" si="2468"/>
        <v>0.2</v>
      </c>
      <c r="AG15777" s="340">
        <f t="shared" si="2469"/>
        <v>0</v>
      </c>
      <c r="AI15777" s="340">
        <f t="shared" si="2471"/>
        <v>0</v>
      </c>
      <c r="AJ15777" s="340">
        <f t="shared" si="2471"/>
        <v>0</v>
      </c>
      <c r="AK15777" s="340">
        <f t="shared" si="2471"/>
        <v>0</v>
      </c>
      <c r="AL15777" s="340">
        <f t="shared" si="2471"/>
        <v>0</v>
      </c>
      <c r="AM15777" s="340">
        <f t="shared" si="2471"/>
        <v>0</v>
      </c>
    </row>
    <row r="15778" spans="1:39" x14ac:dyDescent="0.35">
      <c r="A15778" s="337">
        <v>37691</v>
      </c>
      <c r="B15778" s="338">
        <f t="shared" si="2464"/>
        <v>2003</v>
      </c>
      <c r="C15778" s="338">
        <f t="shared" si="2465"/>
        <v>3</v>
      </c>
      <c r="D15778" s="338">
        <f t="shared" si="2466"/>
        <v>11</v>
      </c>
      <c r="E15778" s="334">
        <v>0</v>
      </c>
      <c r="F15778" s="334">
        <v>0</v>
      </c>
      <c r="G15778" s="334">
        <v>0.1</v>
      </c>
      <c r="H15778" s="334">
        <v>0</v>
      </c>
      <c r="I15778" s="334">
        <v>0</v>
      </c>
      <c r="J15778" s="334">
        <v>0</v>
      </c>
      <c r="K15778" s="334">
        <v>0.1</v>
      </c>
      <c r="L15778" s="334">
        <v>0</v>
      </c>
      <c r="M15778" s="334">
        <v>0</v>
      </c>
      <c r="N15778" s="334">
        <v>0</v>
      </c>
      <c r="O15778" s="334">
        <v>0</v>
      </c>
      <c r="P15778" s="334">
        <v>0.1</v>
      </c>
      <c r="Q15778" s="334">
        <v>0</v>
      </c>
      <c r="R15778" s="334">
        <v>0</v>
      </c>
      <c r="S15778" s="334">
        <v>0</v>
      </c>
      <c r="T15778" s="334">
        <v>0.1</v>
      </c>
      <c r="U15778" s="334">
        <v>0</v>
      </c>
      <c r="V15778" s="334">
        <v>0</v>
      </c>
      <c r="W15778" s="334">
        <v>0</v>
      </c>
      <c r="X15778" s="334">
        <v>0</v>
      </c>
      <c r="Y15778" s="334">
        <v>0</v>
      </c>
      <c r="Z15778" s="334">
        <v>0</v>
      </c>
      <c r="AA15778" s="334">
        <v>0</v>
      </c>
      <c r="AB15778" s="334">
        <v>0</v>
      </c>
      <c r="AD15778" s="334">
        <v>0.4</v>
      </c>
      <c r="AE15778" s="334">
        <f t="shared" si="2467"/>
        <v>0.4</v>
      </c>
      <c r="AF15778" s="334">
        <f t="shared" si="2468"/>
        <v>0.4</v>
      </c>
      <c r="AG15778" s="340">
        <f t="shared" si="2469"/>
        <v>0</v>
      </c>
      <c r="AI15778" s="340">
        <f t="shared" si="2471"/>
        <v>0</v>
      </c>
      <c r="AJ15778" s="340">
        <f t="shared" si="2471"/>
        <v>0</v>
      </c>
      <c r="AK15778" s="340">
        <f t="shared" si="2471"/>
        <v>0</v>
      </c>
      <c r="AL15778" s="340">
        <f t="shared" si="2471"/>
        <v>0</v>
      </c>
      <c r="AM15778" s="340">
        <f t="shared" si="2471"/>
        <v>0</v>
      </c>
    </row>
    <row r="15779" spans="1:39" x14ac:dyDescent="0.35">
      <c r="A15779" s="337">
        <v>37692</v>
      </c>
      <c r="B15779" s="338">
        <f t="shared" si="2464"/>
        <v>2003</v>
      </c>
      <c r="C15779" s="338">
        <f t="shared" si="2465"/>
        <v>3</v>
      </c>
      <c r="D15779" s="338">
        <f t="shared" si="2466"/>
        <v>12</v>
      </c>
      <c r="E15779" s="334">
        <v>0</v>
      </c>
      <c r="F15779" s="334">
        <v>0</v>
      </c>
      <c r="G15779" s="334">
        <v>0</v>
      </c>
      <c r="H15779" s="334">
        <v>0</v>
      </c>
      <c r="I15779" s="334">
        <v>0</v>
      </c>
      <c r="J15779" s="334">
        <v>0</v>
      </c>
      <c r="K15779" s="334">
        <v>0</v>
      </c>
      <c r="L15779" s="334">
        <v>0</v>
      </c>
      <c r="M15779" s="334">
        <v>0</v>
      </c>
      <c r="N15779" s="334">
        <v>0</v>
      </c>
      <c r="O15779" s="334">
        <v>0</v>
      </c>
      <c r="P15779" s="334">
        <v>0</v>
      </c>
      <c r="Q15779" s="334">
        <v>0</v>
      </c>
      <c r="R15779" s="334">
        <v>0</v>
      </c>
      <c r="S15779" s="334">
        <v>0</v>
      </c>
      <c r="T15779" s="334">
        <v>0</v>
      </c>
      <c r="U15779" s="334">
        <v>0</v>
      </c>
      <c r="V15779" s="334">
        <v>0</v>
      </c>
      <c r="W15779" s="334">
        <v>0</v>
      </c>
      <c r="X15779" s="334">
        <v>0</v>
      </c>
      <c r="Y15779" s="334">
        <v>0</v>
      </c>
      <c r="Z15779" s="334">
        <v>0</v>
      </c>
      <c r="AA15779" s="334">
        <v>0</v>
      </c>
      <c r="AB15779" s="334">
        <v>0</v>
      </c>
      <c r="AD15779" s="334">
        <v>0</v>
      </c>
      <c r="AE15779" s="334">
        <f t="shared" si="2467"/>
        <v>0</v>
      </c>
      <c r="AF15779" s="334">
        <f t="shared" si="2468"/>
        <v>0</v>
      </c>
      <c r="AG15779" s="340">
        <f t="shared" si="2469"/>
        <v>0</v>
      </c>
      <c r="AI15779" s="340">
        <f t="shared" si="2471"/>
        <v>0</v>
      </c>
      <c r="AJ15779" s="340">
        <f t="shared" si="2471"/>
        <v>0</v>
      </c>
      <c r="AK15779" s="340">
        <f t="shared" si="2471"/>
        <v>0</v>
      </c>
      <c r="AL15779" s="340">
        <f t="shared" si="2471"/>
        <v>0</v>
      </c>
      <c r="AM15779" s="340">
        <f t="shared" si="2471"/>
        <v>0</v>
      </c>
    </row>
    <row r="15780" spans="1:39" x14ac:dyDescent="0.35">
      <c r="A15780" s="337">
        <v>37693</v>
      </c>
      <c r="B15780" s="338">
        <f t="shared" si="2464"/>
        <v>2003</v>
      </c>
      <c r="C15780" s="338">
        <f t="shared" si="2465"/>
        <v>3</v>
      </c>
      <c r="D15780" s="338">
        <f t="shared" si="2466"/>
        <v>13</v>
      </c>
      <c r="E15780" s="334">
        <v>0</v>
      </c>
      <c r="F15780" s="334">
        <v>0</v>
      </c>
      <c r="G15780" s="334">
        <v>0</v>
      </c>
      <c r="H15780" s="334">
        <v>0</v>
      </c>
      <c r="I15780" s="334">
        <v>0</v>
      </c>
      <c r="J15780" s="334">
        <v>0</v>
      </c>
      <c r="K15780" s="334">
        <v>0</v>
      </c>
      <c r="L15780" s="334">
        <v>0</v>
      </c>
      <c r="M15780" s="334">
        <v>0</v>
      </c>
      <c r="N15780" s="334">
        <v>0</v>
      </c>
      <c r="O15780" s="334">
        <v>0</v>
      </c>
      <c r="P15780" s="334">
        <v>0</v>
      </c>
      <c r="Q15780" s="334">
        <v>0</v>
      </c>
      <c r="R15780" s="334">
        <v>0</v>
      </c>
      <c r="S15780" s="334">
        <v>0</v>
      </c>
      <c r="T15780" s="334">
        <v>0</v>
      </c>
      <c r="U15780" s="334">
        <v>0</v>
      </c>
      <c r="V15780" s="334">
        <v>0</v>
      </c>
      <c r="W15780" s="334">
        <v>0</v>
      </c>
      <c r="X15780" s="334">
        <v>0</v>
      </c>
      <c r="Y15780" s="334">
        <v>0</v>
      </c>
      <c r="Z15780" s="334">
        <v>0</v>
      </c>
      <c r="AA15780" s="334">
        <v>0</v>
      </c>
      <c r="AB15780" s="334">
        <v>0</v>
      </c>
      <c r="AD15780" s="334">
        <v>0</v>
      </c>
      <c r="AE15780" s="334">
        <f t="shared" si="2467"/>
        <v>0</v>
      </c>
      <c r="AF15780" s="334">
        <f t="shared" si="2468"/>
        <v>0</v>
      </c>
      <c r="AG15780" s="340">
        <f t="shared" si="2469"/>
        <v>0</v>
      </c>
      <c r="AI15780" s="340">
        <f t="shared" ref="AI15780:AM15795" si="2472">IF($C15780=AI$1,$AF15780,0)</f>
        <v>0</v>
      </c>
      <c r="AJ15780" s="340">
        <f t="shared" si="2472"/>
        <v>0</v>
      </c>
      <c r="AK15780" s="340">
        <f t="shared" si="2472"/>
        <v>0</v>
      </c>
      <c r="AL15780" s="340">
        <f t="shared" si="2472"/>
        <v>0</v>
      </c>
      <c r="AM15780" s="340">
        <f t="shared" si="2472"/>
        <v>0</v>
      </c>
    </row>
    <row r="15781" spans="1:39" x14ac:dyDescent="0.35">
      <c r="A15781" s="337">
        <v>37694</v>
      </c>
      <c r="B15781" s="338">
        <f t="shared" si="2464"/>
        <v>2003</v>
      </c>
      <c r="C15781" s="338">
        <f t="shared" si="2465"/>
        <v>3</v>
      </c>
      <c r="D15781" s="338">
        <f t="shared" si="2466"/>
        <v>14</v>
      </c>
      <c r="E15781" s="334">
        <v>0</v>
      </c>
      <c r="F15781" s="334">
        <v>0</v>
      </c>
      <c r="G15781" s="334">
        <v>0</v>
      </c>
      <c r="H15781" s="334">
        <v>0</v>
      </c>
      <c r="I15781" s="334">
        <v>0</v>
      </c>
      <c r="J15781" s="334">
        <v>0</v>
      </c>
      <c r="K15781" s="334">
        <v>0</v>
      </c>
      <c r="L15781" s="334">
        <v>0</v>
      </c>
      <c r="M15781" s="334">
        <v>0</v>
      </c>
      <c r="N15781" s="334">
        <v>0</v>
      </c>
      <c r="O15781" s="334">
        <v>0</v>
      </c>
      <c r="P15781" s="334">
        <v>0</v>
      </c>
      <c r="Q15781" s="334">
        <v>0</v>
      </c>
      <c r="R15781" s="334">
        <v>0</v>
      </c>
      <c r="S15781" s="334">
        <v>0</v>
      </c>
      <c r="T15781" s="334">
        <v>0</v>
      </c>
      <c r="U15781" s="334">
        <v>0</v>
      </c>
      <c r="V15781" s="334">
        <v>0</v>
      </c>
      <c r="W15781" s="334">
        <v>0</v>
      </c>
      <c r="X15781" s="334">
        <v>0</v>
      </c>
      <c r="Y15781" s="334">
        <v>0</v>
      </c>
      <c r="Z15781" s="334">
        <v>0</v>
      </c>
      <c r="AA15781" s="334">
        <v>0</v>
      </c>
      <c r="AB15781" s="334">
        <v>0</v>
      </c>
      <c r="AD15781" s="334">
        <v>0</v>
      </c>
      <c r="AE15781" s="334">
        <f t="shared" si="2467"/>
        <v>0</v>
      </c>
      <c r="AF15781" s="334">
        <f t="shared" si="2468"/>
        <v>0</v>
      </c>
      <c r="AG15781" s="340">
        <f t="shared" si="2469"/>
        <v>0</v>
      </c>
      <c r="AI15781" s="340">
        <f t="shared" si="2472"/>
        <v>0</v>
      </c>
      <c r="AJ15781" s="340">
        <f t="shared" si="2472"/>
        <v>0</v>
      </c>
      <c r="AK15781" s="340">
        <f t="shared" si="2472"/>
        <v>0</v>
      </c>
      <c r="AL15781" s="340">
        <f t="shared" si="2472"/>
        <v>0</v>
      </c>
      <c r="AM15781" s="340">
        <f t="shared" si="2472"/>
        <v>0</v>
      </c>
    </row>
    <row r="15782" spans="1:39" x14ac:dyDescent="0.35">
      <c r="A15782" s="337">
        <v>37695</v>
      </c>
      <c r="B15782" s="338">
        <f t="shared" si="2464"/>
        <v>2003</v>
      </c>
      <c r="C15782" s="338">
        <f t="shared" si="2465"/>
        <v>3</v>
      </c>
      <c r="D15782" s="338">
        <f t="shared" si="2466"/>
        <v>15</v>
      </c>
      <c r="E15782" s="334">
        <v>0</v>
      </c>
      <c r="F15782" s="334">
        <v>0</v>
      </c>
      <c r="G15782" s="334">
        <v>0</v>
      </c>
      <c r="H15782" s="334">
        <v>0</v>
      </c>
      <c r="I15782" s="334">
        <v>0</v>
      </c>
      <c r="J15782" s="334">
        <v>0</v>
      </c>
      <c r="K15782" s="334">
        <v>0</v>
      </c>
      <c r="L15782" s="334">
        <v>0</v>
      </c>
      <c r="M15782" s="334">
        <v>0</v>
      </c>
      <c r="N15782" s="334">
        <v>0</v>
      </c>
      <c r="O15782" s="334">
        <v>0</v>
      </c>
      <c r="P15782" s="334">
        <v>0</v>
      </c>
      <c r="Q15782" s="334">
        <v>0</v>
      </c>
      <c r="R15782" s="334">
        <v>0</v>
      </c>
      <c r="S15782" s="334">
        <v>0</v>
      </c>
      <c r="T15782" s="334">
        <v>0</v>
      </c>
      <c r="U15782" s="334">
        <v>0</v>
      </c>
      <c r="V15782" s="334">
        <v>0</v>
      </c>
      <c r="W15782" s="334">
        <v>0</v>
      </c>
      <c r="X15782" s="334">
        <v>0</v>
      </c>
      <c r="Y15782" s="334">
        <v>0</v>
      </c>
      <c r="Z15782" s="334">
        <v>0</v>
      </c>
      <c r="AA15782" s="334">
        <v>0</v>
      </c>
      <c r="AB15782" s="334">
        <v>0</v>
      </c>
      <c r="AD15782" s="334">
        <v>0</v>
      </c>
      <c r="AE15782" s="334">
        <f t="shared" si="2467"/>
        <v>0</v>
      </c>
      <c r="AF15782" s="334">
        <f t="shared" si="2468"/>
        <v>0</v>
      </c>
      <c r="AG15782" s="340">
        <f t="shared" si="2469"/>
        <v>0</v>
      </c>
      <c r="AI15782" s="340">
        <f t="shared" si="2472"/>
        <v>0</v>
      </c>
      <c r="AJ15782" s="340">
        <f t="shared" si="2472"/>
        <v>0</v>
      </c>
      <c r="AK15782" s="340">
        <f t="shared" si="2472"/>
        <v>0</v>
      </c>
      <c r="AL15782" s="340">
        <f t="shared" si="2472"/>
        <v>0</v>
      </c>
      <c r="AM15782" s="340">
        <f t="shared" si="2472"/>
        <v>0</v>
      </c>
    </row>
    <row r="15783" spans="1:39" x14ac:dyDescent="0.35">
      <c r="A15783" s="337">
        <v>37696</v>
      </c>
      <c r="B15783" s="338">
        <f t="shared" si="2464"/>
        <v>2003</v>
      </c>
      <c r="C15783" s="338">
        <f t="shared" si="2465"/>
        <v>3</v>
      </c>
      <c r="D15783" s="338">
        <f t="shared" si="2466"/>
        <v>16</v>
      </c>
      <c r="E15783" s="334">
        <v>0</v>
      </c>
      <c r="F15783" s="334">
        <v>0</v>
      </c>
      <c r="G15783" s="334">
        <v>0</v>
      </c>
      <c r="H15783" s="334">
        <v>0</v>
      </c>
      <c r="I15783" s="334">
        <v>0</v>
      </c>
      <c r="J15783" s="334">
        <v>0</v>
      </c>
      <c r="K15783" s="334">
        <v>0</v>
      </c>
      <c r="L15783" s="334">
        <v>0</v>
      </c>
      <c r="M15783" s="334">
        <v>0</v>
      </c>
      <c r="N15783" s="334">
        <v>0</v>
      </c>
      <c r="O15783" s="334">
        <v>0.8</v>
      </c>
      <c r="P15783" s="334">
        <v>0.7</v>
      </c>
      <c r="Q15783" s="334">
        <v>0.8</v>
      </c>
      <c r="R15783" s="334">
        <v>1.5</v>
      </c>
      <c r="S15783" s="334">
        <v>1.5</v>
      </c>
      <c r="T15783" s="334">
        <v>0.7</v>
      </c>
      <c r="U15783" s="334">
        <v>0.8</v>
      </c>
      <c r="V15783" s="334">
        <v>0.7</v>
      </c>
      <c r="W15783" s="334">
        <v>0.8</v>
      </c>
      <c r="X15783" s="334">
        <v>0</v>
      </c>
      <c r="Y15783" s="334">
        <v>0</v>
      </c>
      <c r="Z15783" s="334">
        <v>0</v>
      </c>
      <c r="AA15783" s="334">
        <v>0</v>
      </c>
      <c r="AB15783" s="334">
        <v>0</v>
      </c>
      <c r="AD15783" s="334">
        <v>8.3000000000000007</v>
      </c>
      <c r="AE15783" s="334">
        <f t="shared" si="2467"/>
        <v>8.3000000000000007</v>
      </c>
      <c r="AF15783" s="334">
        <f t="shared" si="2468"/>
        <v>8.3000000000000007</v>
      </c>
      <c r="AG15783" s="340">
        <f t="shared" si="2469"/>
        <v>0</v>
      </c>
      <c r="AI15783" s="340">
        <f t="shared" si="2472"/>
        <v>0</v>
      </c>
      <c r="AJ15783" s="340">
        <f t="shared" si="2472"/>
        <v>0</v>
      </c>
      <c r="AK15783" s="340">
        <f t="shared" si="2472"/>
        <v>0</v>
      </c>
      <c r="AL15783" s="340">
        <f t="shared" si="2472"/>
        <v>0</v>
      </c>
      <c r="AM15783" s="340">
        <f t="shared" si="2472"/>
        <v>0</v>
      </c>
    </row>
    <row r="15784" spans="1:39" x14ac:dyDescent="0.35">
      <c r="A15784" s="337">
        <v>37697</v>
      </c>
      <c r="B15784" s="338">
        <f t="shared" si="2464"/>
        <v>2003</v>
      </c>
      <c r="C15784" s="338">
        <f t="shared" si="2465"/>
        <v>3</v>
      </c>
      <c r="D15784" s="338">
        <f t="shared" si="2466"/>
        <v>17</v>
      </c>
      <c r="E15784" s="334">
        <v>0</v>
      </c>
      <c r="F15784" s="334">
        <v>0</v>
      </c>
      <c r="G15784" s="334">
        <v>0</v>
      </c>
      <c r="H15784" s="334">
        <v>0</v>
      </c>
      <c r="I15784" s="334">
        <v>0</v>
      </c>
      <c r="J15784" s="334">
        <v>0</v>
      </c>
      <c r="K15784" s="334">
        <v>0</v>
      </c>
      <c r="L15784" s="334">
        <v>0</v>
      </c>
      <c r="M15784" s="334">
        <v>0</v>
      </c>
      <c r="N15784" s="334">
        <v>0</v>
      </c>
      <c r="O15784" s="334">
        <v>0</v>
      </c>
      <c r="P15784" s="334">
        <v>0</v>
      </c>
      <c r="Q15784" s="334">
        <v>0</v>
      </c>
      <c r="R15784" s="334">
        <v>0</v>
      </c>
      <c r="S15784" s="334">
        <v>0</v>
      </c>
      <c r="T15784" s="334">
        <v>0</v>
      </c>
      <c r="U15784" s="334">
        <v>0</v>
      </c>
      <c r="V15784" s="334">
        <v>0</v>
      </c>
      <c r="W15784" s="334">
        <v>0</v>
      </c>
      <c r="X15784" s="334">
        <v>0</v>
      </c>
      <c r="Y15784" s="334">
        <v>0</v>
      </c>
      <c r="Z15784" s="334">
        <v>0</v>
      </c>
      <c r="AA15784" s="334">
        <v>0</v>
      </c>
      <c r="AB15784" s="334">
        <v>0</v>
      </c>
      <c r="AD15784" s="334">
        <v>0</v>
      </c>
      <c r="AE15784" s="334">
        <f t="shared" si="2467"/>
        <v>0</v>
      </c>
      <c r="AF15784" s="334">
        <f t="shared" si="2468"/>
        <v>0</v>
      </c>
      <c r="AG15784" s="340">
        <f t="shared" si="2469"/>
        <v>0</v>
      </c>
      <c r="AI15784" s="340">
        <f t="shared" si="2472"/>
        <v>0</v>
      </c>
      <c r="AJ15784" s="340">
        <f t="shared" si="2472"/>
        <v>0</v>
      </c>
      <c r="AK15784" s="340">
        <f t="shared" si="2472"/>
        <v>0</v>
      </c>
      <c r="AL15784" s="340">
        <f t="shared" si="2472"/>
        <v>0</v>
      </c>
      <c r="AM15784" s="340">
        <f t="shared" si="2472"/>
        <v>0</v>
      </c>
    </row>
    <row r="15785" spans="1:39" x14ac:dyDescent="0.35">
      <c r="A15785" s="337">
        <v>37698</v>
      </c>
      <c r="B15785" s="338">
        <f t="shared" si="2464"/>
        <v>2003</v>
      </c>
      <c r="C15785" s="338">
        <f t="shared" si="2465"/>
        <v>3</v>
      </c>
      <c r="D15785" s="338">
        <f t="shared" si="2466"/>
        <v>18</v>
      </c>
      <c r="E15785" s="334">
        <v>0</v>
      </c>
      <c r="F15785" s="334">
        <v>0</v>
      </c>
      <c r="G15785" s="334">
        <v>0</v>
      </c>
      <c r="H15785" s="334">
        <v>0</v>
      </c>
      <c r="I15785" s="334">
        <v>0</v>
      </c>
      <c r="J15785" s="334">
        <v>0</v>
      </c>
      <c r="K15785" s="334">
        <v>0</v>
      </c>
      <c r="L15785" s="334">
        <v>0</v>
      </c>
      <c r="M15785" s="334">
        <v>0</v>
      </c>
      <c r="N15785" s="334">
        <v>0</v>
      </c>
      <c r="O15785" s="334">
        <v>0</v>
      </c>
      <c r="P15785" s="334">
        <v>0</v>
      </c>
      <c r="Q15785" s="334">
        <v>0</v>
      </c>
      <c r="R15785" s="334">
        <v>0</v>
      </c>
      <c r="S15785" s="334">
        <v>0</v>
      </c>
      <c r="T15785" s="334">
        <v>0</v>
      </c>
      <c r="U15785" s="334">
        <v>0</v>
      </c>
      <c r="V15785" s="334">
        <v>0</v>
      </c>
      <c r="W15785" s="334">
        <v>0</v>
      </c>
      <c r="X15785" s="334">
        <v>0</v>
      </c>
      <c r="Y15785" s="334">
        <v>0</v>
      </c>
      <c r="Z15785" s="334">
        <v>0</v>
      </c>
      <c r="AA15785" s="334">
        <v>0</v>
      </c>
      <c r="AB15785" s="334">
        <v>0</v>
      </c>
      <c r="AD15785" s="334">
        <v>0</v>
      </c>
      <c r="AE15785" s="334">
        <f t="shared" si="2467"/>
        <v>0</v>
      </c>
      <c r="AF15785" s="334">
        <f t="shared" si="2468"/>
        <v>0</v>
      </c>
      <c r="AG15785" s="340">
        <f t="shared" si="2469"/>
        <v>0</v>
      </c>
      <c r="AI15785" s="340">
        <f t="shared" si="2472"/>
        <v>0</v>
      </c>
      <c r="AJ15785" s="340">
        <f t="shared" si="2472"/>
        <v>0</v>
      </c>
      <c r="AK15785" s="340">
        <f t="shared" si="2472"/>
        <v>0</v>
      </c>
      <c r="AL15785" s="340">
        <f t="shared" si="2472"/>
        <v>0</v>
      </c>
      <c r="AM15785" s="340">
        <f t="shared" si="2472"/>
        <v>0</v>
      </c>
    </row>
    <row r="15786" spans="1:39" x14ac:dyDescent="0.35">
      <c r="A15786" s="337">
        <v>37699</v>
      </c>
      <c r="B15786" s="338">
        <f t="shared" si="2464"/>
        <v>2003</v>
      </c>
      <c r="C15786" s="338">
        <f t="shared" si="2465"/>
        <v>3</v>
      </c>
      <c r="D15786" s="338">
        <f t="shared" si="2466"/>
        <v>19</v>
      </c>
      <c r="E15786" s="334">
        <v>0</v>
      </c>
      <c r="F15786" s="334">
        <v>0</v>
      </c>
      <c r="G15786" s="334">
        <v>0</v>
      </c>
      <c r="H15786" s="334">
        <v>0</v>
      </c>
      <c r="I15786" s="334">
        <v>0</v>
      </c>
      <c r="J15786" s="334">
        <v>0</v>
      </c>
      <c r="K15786" s="334">
        <v>0</v>
      </c>
      <c r="L15786" s="334">
        <v>0</v>
      </c>
      <c r="M15786" s="334">
        <v>0</v>
      </c>
      <c r="N15786" s="334">
        <v>0</v>
      </c>
      <c r="O15786" s="334">
        <v>0</v>
      </c>
      <c r="P15786" s="334">
        <v>0</v>
      </c>
      <c r="Q15786" s="334">
        <v>0</v>
      </c>
      <c r="R15786" s="334">
        <v>0</v>
      </c>
      <c r="S15786" s="334">
        <v>0</v>
      </c>
      <c r="T15786" s="334">
        <v>0</v>
      </c>
      <c r="U15786" s="334">
        <v>0</v>
      </c>
      <c r="V15786" s="334">
        <v>0</v>
      </c>
      <c r="W15786" s="334">
        <v>0</v>
      </c>
      <c r="X15786" s="334">
        <v>0</v>
      </c>
      <c r="Y15786" s="334">
        <v>0</v>
      </c>
      <c r="Z15786" s="334">
        <v>0</v>
      </c>
      <c r="AA15786" s="334">
        <v>0</v>
      </c>
      <c r="AB15786" s="334">
        <v>0</v>
      </c>
      <c r="AD15786" s="334">
        <v>0</v>
      </c>
      <c r="AE15786" s="334">
        <f t="shared" si="2467"/>
        <v>0</v>
      </c>
      <c r="AF15786" s="334">
        <f t="shared" si="2468"/>
        <v>0</v>
      </c>
      <c r="AG15786" s="340">
        <f t="shared" si="2469"/>
        <v>0</v>
      </c>
      <c r="AI15786" s="340">
        <f t="shared" si="2472"/>
        <v>0</v>
      </c>
      <c r="AJ15786" s="340">
        <f t="shared" si="2472"/>
        <v>0</v>
      </c>
      <c r="AK15786" s="340">
        <f t="shared" si="2472"/>
        <v>0</v>
      </c>
      <c r="AL15786" s="340">
        <f t="shared" si="2472"/>
        <v>0</v>
      </c>
      <c r="AM15786" s="340">
        <f t="shared" si="2472"/>
        <v>0</v>
      </c>
    </row>
    <row r="15787" spans="1:39" x14ac:dyDescent="0.35">
      <c r="A15787" s="337">
        <v>37700</v>
      </c>
      <c r="B15787" s="338">
        <f t="shared" si="2464"/>
        <v>2003</v>
      </c>
      <c r="C15787" s="338">
        <f t="shared" si="2465"/>
        <v>3</v>
      </c>
      <c r="D15787" s="338">
        <f t="shared" si="2466"/>
        <v>20</v>
      </c>
      <c r="E15787" s="334">
        <v>0</v>
      </c>
      <c r="F15787" s="334">
        <v>0</v>
      </c>
      <c r="G15787" s="334">
        <v>0</v>
      </c>
      <c r="H15787" s="334">
        <v>0</v>
      </c>
      <c r="I15787" s="334">
        <v>0</v>
      </c>
      <c r="J15787" s="334">
        <v>0</v>
      </c>
      <c r="K15787" s="334">
        <v>0</v>
      </c>
      <c r="L15787" s="334">
        <v>0</v>
      </c>
      <c r="M15787" s="334">
        <v>0</v>
      </c>
      <c r="N15787" s="334">
        <v>0</v>
      </c>
      <c r="O15787" s="334">
        <v>0</v>
      </c>
      <c r="P15787" s="334">
        <v>0</v>
      </c>
      <c r="Q15787" s="334">
        <v>0</v>
      </c>
      <c r="R15787" s="334">
        <v>0</v>
      </c>
      <c r="S15787" s="334">
        <v>0</v>
      </c>
      <c r="T15787" s="334">
        <v>0</v>
      </c>
      <c r="U15787" s="334">
        <v>0</v>
      </c>
      <c r="V15787" s="334">
        <v>0</v>
      </c>
      <c r="W15787" s="334">
        <v>0</v>
      </c>
      <c r="X15787" s="334">
        <v>0</v>
      </c>
      <c r="Y15787" s="334">
        <v>0</v>
      </c>
      <c r="Z15787" s="334">
        <v>0</v>
      </c>
      <c r="AA15787" s="334">
        <v>0</v>
      </c>
      <c r="AB15787" s="334">
        <v>0</v>
      </c>
      <c r="AD15787" s="334">
        <v>0</v>
      </c>
      <c r="AE15787" s="334">
        <f t="shared" si="2467"/>
        <v>0</v>
      </c>
      <c r="AF15787" s="334">
        <f t="shared" si="2468"/>
        <v>0</v>
      </c>
      <c r="AG15787" s="340">
        <f t="shared" si="2469"/>
        <v>0</v>
      </c>
      <c r="AI15787" s="340">
        <f t="shared" si="2472"/>
        <v>0</v>
      </c>
      <c r="AJ15787" s="340">
        <f t="shared" si="2472"/>
        <v>0</v>
      </c>
      <c r="AK15787" s="340">
        <f t="shared" si="2472"/>
        <v>0</v>
      </c>
      <c r="AL15787" s="340">
        <f t="shared" si="2472"/>
        <v>0</v>
      </c>
      <c r="AM15787" s="340">
        <f t="shared" si="2472"/>
        <v>0</v>
      </c>
    </row>
    <row r="15788" spans="1:39" x14ac:dyDescent="0.35">
      <c r="A15788" s="337">
        <v>37701</v>
      </c>
      <c r="B15788" s="338">
        <f t="shared" si="2464"/>
        <v>2003</v>
      </c>
      <c r="C15788" s="338">
        <f t="shared" si="2465"/>
        <v>3</v>
      </c>
      <c r="D15788" s="338">
        <f t="shared" si="2466"/>
        <v>21</v>
      </c>
      <c r="E15788" s="334">
        <v>0</v>
      </c>
      <c r="F15788" s="334">
        <v>0</v>
      </c>
      <c r="G15788" s="334">
        <v>0</v>
      </c>
      <c r="H15788" s="334">
        <v>0</v>
      </c>
      <c r="I15788" s="334">
        <v>0</v>
      </c>
      <c r="J15788" s="334">
        <v>0</v>
      </c>
      <c r="K15788" s="334">
        <v>0</v>
      </c>
      <c r="L15788" s="334">
        <v>0</v>
      </c>
      <c r="M15788" s="334">
        <v>0</v>
      </c>
      <c r="N15788" s="334">
        <v>0</v>
      </c>
      <c r="O15788" s="334">
        <v>0</v>
      </c>
      <c r="P15788" s="334">
        <v>0</v>
      </c>
      <c r="Q15788" s="334">
        <v>0</v>
      </c>
      <c r="R15788" s="334">
        <v>0</v>
      </c>
      <c r="S15788" s="334">
        <v>0</v>
      </c>
      <c r="T15788" s="334">
        <v>0</v>
      </c>
      <c r="U15788" s="334">
        <v>0</v>
      </c>
      <c r="V15788" s="334">
        <v>0</v>
      </c>
      <c r="W15788" s="334">
        <v>0</v>
      </c>
      <c r="X15788" s="334">
        <v>0</v>
      </c>
      <c r="Y15788" s="334">
        <v>0</v>
      </c>
      <c r="Z15788" s="334">
        <v>0</v>
      </c>
      <c r="AA15788" s="334">
        <v>0</v>
      </c>
      <c r="AB15788" s="334">
        <v>0</v>
      </c>
      <c r="AD15788" s="334">
        <v>0</v>
      </c>
      <c r="AE15788" s="334">
        <f t="shared" si="2467"/>
        <v>0</v>
      </c>
      <c r="AF15788" s="334">
        <f t="shared" si="2468"/>
        <v>0</v>
      </c>
      <c r="AG15788" s="340">
        <f t="shared" si="2469"/>
        <v>0</v>
      </c>
      <c r="AI15788" s="340">
        <f t="shared" si="2472"/>
        <v>0</v>
      </c>
      <c r="AJ15788" s="340">
        <f t="shared" si="2472"/>
        <v>0</v>
      </c>
      <c r="AK15788" s="340">
        <f t="shared" si="2472"/>
        <v>0</v>
      </c>
      <c r="AL15788" s="340">
        <f t="shared" si="2472"/>
        <v>0</v>
      </c>
      <c r="AM15788" s="340">
        <f t="shared" si="2472"/>
        <v>0</v>
      </c>
    </row>
    <row r="15789" spans="1:39" x14ac:dyDescent="0.35">
      <c r="A15789" s="337">
        <v>37702</v>
      </c>
      <c r="B15789" s="338">
        <f t="shared" si="2464"/>
        <v>2003</v>
      </c>
      <c r="C15789" s="338">
        <f t="shared" si="2465"/>
        <v>3</v>
      </c>
      <c r="D15789" s="338">
        <f t="shared" si="2466"/>
        <v>22</v>
      </c>
      <c r="E15789" s="334">
        <v>0</v>
      </c>
      <c r="F15789" s="334">
        <v>0</v>
      </c>
      <c r="G15789" s="334">
        <v>0</v>
      </c>
      <c r="H15789" s="334">
        <v>0</v>
      </c>
      <c r="I15789" s="334">
        <v>0</v>
      </c>
      <c r="J15789" s="334">
        <v>0</v>
      </c>
      <c r="K15789" s="334">
        <v>0</v>
      </c>
      <c r="L15789" s="334">
        <v>0</v>
      </c>
      <c r="M15789" s="334">
        <v>0</v>
      </c>
      <c r="N15789" s="334">
        <v>0</v>
      </c>
      <c r="O15789" s="334">
        <v>0</v>
      </c>
      <c r="P15789" s="334">
        <v>0</v>
      </c>
      <c r="Q15789" s="334">
        <v>0</v>
      </c>
      <c r="R15789" s="334">
        <v>0</v>
      </c>
      <c r="S15789" s="334">
        <v>0</v>
      </c>
      <c r="T15789" s="334">
        <v>0</v>
      </c>
      <c r="U15789" s="334">
        <v>0</v>
      </c>
      <c r="V15789" s="334">
        <v>0</v>
      </c>
      <c r="W15789" s="334">
        <v>0</v>
      </c>
      <c r="X15789" s="334">
        <v>0</v>
      </c>
      <c r="Y15789" s="334">
        <v>0</v>
      </c>
      <c r="Z15789" s="334">
        <v>0</v>
      </c>
      <c r="AA15789" s="334">
        <v>0</v>
      </c>
      <c r="AB15789" s="334">
        <v>0</v>
      </c>
      <c r="AD15789" s="334">
        <v>0</v>
      </c>
      <c r="AE15789" s="334">
        <f t="shared" si="2467"/>
        <v>0</v>
      </c>
      <c r="AF15789" s="334">
        <f t="shared" si="2468"/>
        <v>0</v>
      </c>
      <c r="AG15789" s="340">
        <f t="shared" si="2469"/>
        <v>0</v>
      </c>
      <c r="AI15789" s="340">
        <f t="shared" si="2472"/>
        <v>0</v>
      </c>
      <c r="AJ15789" s="340">
        <f t="shared" si="2472"/>
        <v>0</v>
      </c>
      <c r="AK15789" s="340">
        <f t="shared" si="2472"/>
        <v>0</v>
      </c>
      <c r="AL15789" s="340">
        <f t="shared" si="2472"/>
        <v>0</v>
      </c>
      <c r="AM15789" s="340">
        <f t="shared" si="2472"/>
        <v>0</v>
      </c>
    </row>
    <row r="15790" spans="1:39" x14ac:dyDescent="0.35">
      <c r="A15790" s="337">
        <v>37703</v>
      </c>
      <c r="B15790" s="338">
        <f t="shared" si="2464"/>
        <v>2003</v>
      </c>
      <c r="C15790" s="338">
        <f t="shared" si="2465"/>
        <v>3</v>
      </c>
      <c r="D15790" s="338">
        <f t="shared" si="2466"/>
        <v>23</v>
      </c>
      <c r="E15790" s="334">
        <v>0</v>
      </c>
      <c r="F15790" s="334">
        <v>0</v>
      </c>
      <c r="G15790" s="334">
        <v>0</v>
      </c>
      <c r="H15790" s="334">
        <v>0</v>
      </c>
      <c r="I15790" s="334">
        <v>0</v>
      </c>
      <c r="J15790" s="334">
        <v>0</v>
      </c>
      <c r="K15790" s="334">
        <v>0</v>
      </c>
      <c r="L15790" s="334">
        <v>0</v>
      </c>
      <c r="M15790" s="334">
        <v>0</v>
      </c>
      <c r="N15790" s="334">
        <v>0</v>
      </c>
      <c r="O15790" s="334">
        <v>0</v>
      </c>
      <c r="P15790" s="334">
        <v>0</v>
      </c>
      <c r="Q15790" s="334">
        <v>0</v>
      </c>
      <c r="R15790" s="334">
        <v>0</v>
      </c>
      <c r="S15790" s="334">
        <v>0</v>
      </c>
      <c r="T15790" s="334">
        <v>0</v>
      </c>
      <c r="U15790" s="334">
        <v>0</v>
      </c>
      <c r="V15790" s="334">
        <v>0</v>
      </c>
      <c r="W15790" s="334">
        <v>0</v>
      </c>
      <c r="X15790" s="334">
        <v>0</v>
      </c>
      <c r="Y15790" s="334">
        <v>0</v>
      </c>
      <c r="Z15790" s="334">
        <v>0</v>
      </c>
      <c r="AA15790" s="334">
        <v>0</v>
      </c>
      <c r="AB15790" s="334">
        <v>0</v>
      </c>
      <c r="AD15790" s="334">
        <v>0</v>
      </c>
      <c r="AE15790" s="334">
        <f t="shared" si="2467"/>
        <v>0</v>
      </c>
      <c r="AF15790" s="334">
        <f t="shared" si="2468"/>
        <v>0</v>
      </c>
      <c r="AG15790" s="340">
        <f t="shared" si="2469"/>
        <v>0</v>
      </c>
      <c r="AI15790" s="340">
        <f t="shared" si="2472"/>
        <v>0</v>
      </c>
      <c r="AJ15790" s="340">
        <f t="shared" si="2472"/>
        <v>0</v>
      </c>
      <c r="AK15790" s="340">
        <f t="shared" si="2472"/>
        <v>0</v>
      </c>
      <c r="AL15790" s="340">
        <f t="shared" si="2472"/>
        <v>0</v>
      </c>
      <c r="AM15790" s="340">
        <f t="shared" si="2472"/>
        <v>0</v>
      </c>
    </row>
    <row r="15791" spans="1:39" x14ac:dyDescent="0.35">
      <c r="A15791" s="337">
        <v>37704</v>
      </c>
      <c r="B15791" s="338">
        <f t="shared" si="2464"/>
        <v>2003</v>
      </c>
      <c r="C15791" s="338">
        <f t="shared" si="2465"/>
        <v>3</v>
      </c>
      <c r="D15791" s="338">
        <f t="shared" si="2466"/>
        <v>24</v>
      </c>
      <c r="E15791" s="334">
        <v>0</v>
      </c>
      <c r="F15791" s="334">
        <v>0</v>
      </c>
      <c r="G15791" s="334">
        <v>0</v>
      </c>
      <c r="H15791" s="334">
        <v>0</v>
      </c>
      <c r="I15791" s="334">
        <v>0</v>
      </c>
      <c r="J15791" s="334">
        <v>0</v>
      </c>
      <c r="K15791" s="334">
        <v>0</v>
      </c>
      <c r="L15791" s="334">
        <v>0</v>
      </c>
      <c r="M15791" s="334">
        <v>0</v>
      </c>
      <c r="N15791" s="334">
        <v>0</v>
      </c>
      <c r="O15791" s="334">
        <v>0</v>
      </c>
      <c r="P15791" s="334">
        <v>0</v>
      </c>
      <c r="Q15791" s="334">
        <v>0</v>
      </c>
      <c r="R15791" s="334">
        <v>0</v>
      </c>
      <c r="S15791" s="334">
        <v>0</v>
      </c>
      <c r="T15791" s="334">
        <v>0</v>
      </c>
      <c r="U15791" s="334">
        <v>0</v>
      </c>
      <c r="V15791" s="334">
        <v>0</v>
      </c>
      <c r="W15791" s="334">
        <v>0</v>
      </c>
      <c r="X15791" s="334">
        <v>0</v>
      </c>
      <c r="Y15791" s="334">
        <v>0</v>
      </c>
      <c r="Z15791" s="334">
        <v>0</v>
      </c>
      <c r="AA15791" s="334">
        <v>0</v>
      </c>
      <c r="AB15791" s="334">
        <v>0</v>
      </c>
      <c r="AD15791" s="334">
        <v>0</v>
      </c>
      <c r="AE15791" s="334">
        <f t="shared" si="2467"/>
        <v>0</v>
      </c>
      <c r="AF15791" s="334">
        <f t="shared" si="2468"/>
        <v>0</v>
      </c>
      <c r="AG15791" s="340">
        <f t="shared" si="2469"/>
        <v>0</v>
      </c>
      <c r="AI15791" s="340">
        <f t="shared" si="2472"/>
        <v>0</v>
      </c>
      <c r="AJ15791" s="340">
        <f t="shared" si="2472"/>
        <v>0</v>
      </c>
      <c r="AK15791" s="340">
        <f t="shared" si="2472"/>
        <v>0</v>
      </c>
      <c r="AL15791" s="340">
        <f t="shared" si="2472"/>
        <v>0</v>
      </c>
      <c r="AM15791" s="340">
        <f t="shared" si="2472"/>
        <v>0</v>
      </c>
    </row>
    <row r="15792" spans="1:39" x14ac:dyDescent="0.35">
      <c r="A15792" s="337">
        <v>37705</v>
      </c>
      <c r="B15792" s="338">
        <f t="shared" si="2464"/>
        <v>2003</v>
      </c>
      <c r="C15792" s="338">
        <f t="shared" si="2465"/>
        <v>3</v>
      </c>
      <c r="D15792" s="338">
        <f t="shared" si="2466"/>
        <v>25</v>
      </c>
      <c r="E15792" s="334">
        <v>0</v>
      </c>
      <c r="F15792" s="334">
        <v>0</v>
      </c>
      <c r="G15792" s="334">
        <v>0</v>
      </c>
      <c r="H15792" s="334">
        <v>0</v>
      </c>
      <c r="I15792" s="334">
        <v>0</v>
      </c>
      <c r="J15792" s="334">
        <v>0</v>
      </c>
      <c r="K15792" s="334">
        <v>0</v>
      </c>
      <c r="L15792" s="334">
        <v>0</v>
      </c>
      <c r="M15792" s="334">
        <v>0</v>
      </c>
      <c r="N15792" s="334">
        <v>0</v>
      </c>
      <c r="O15792" s="334">
        <v>0</v>
      </c>
      <c r="P15792" s="334">
        <v>0</v>
      </c>
      <c r="Q15792" s="334">
        <v>0</v>
      </c>
      <c r="R15792" s="334">
        <v>0</v>
      </c>
      <c r="S15792" s="334">
        <v>0</v>
      </c>
      <c r="T15792" s="334">
        <v>0</v>
      </c>
      <c r="U15792" s="334">
        <v>0</v>
      </c>
      <c r="V15792" s="334">
        <v>0</v>
      </c>
      <c r="W15792" s="334">
        <v>0</v>
      </c>
      <c r="X15792" s="334">
        <v>0</v>
      </c>
      <c r="Y15792" s="334">
        <v>0</v>
      </c>
      <c r="Z15792" s="334">
        <v>0</v>
      </c>
      <c r="AA15792" s="334">
        <v>0</v>
      </c>
      <c r="AB15792" s="334">
        <v>0</v>
      </c>
      <c r="AD15792" s="334">
        <v>0</v>
      </c>
      <c r="AE15792" s="334">
        <f t="shared" si="2467"/>
        <v>0</v>
      </c>
      <c r="AF15792" s="334">
        <f t="shared" si="2468"/>
        <v>0</v>
      </c>
      <c r="AG15792" s="340">
        <f t="shared" si="2469"/>
        <v>0</v>
      </c>
      <c r="AI15792" s="340">
        <f t="shared" si="2472"/>
        <v>0</v>
      </c>
      <c r="AJ15792" s="340">
        <f t="shared" si="2472"/>
        <v>0</v>
      </c>
      <c r="AK15792" s="340">
        <f t="shared" si="2472"/>
        <v>0</v>
      </c>
      <c r="AL15792" s="340">
        <f t="shared" si="2472"/>
        <v>0</v>
      </c>
      <c r="AM15792" s="340">
        <f t="shared" si="2472"/>
        <v>0</v>
      </c>
    </row>
    <row r="15793" spans="1:39" x14ac:dyDescent="0.35">
      <c r="A15793" s="337">
        <v>37706</v>
      </c>
      <c r="B15793" s="338">
        <f t="shared" si="2464"/>
        <v>2003</v>
      </c>
      <c r="C15793" s="338">
        <f t="shared" si="2465"/>
        <v>3</v>
      </c>
      <c r="D15793" s="338">
        <f t="shared" si="2466"/>
        <v>26</v>
      </c>
      <c r="E15793" s="334">
        <v>0</v>
      </c>
      <c r="F15793" s="334">
        <v>0</v>
      </c>
      <c r="G15793" s="334">
        <v>0</v>
      </c>
      <c r="H15793" s="334">
        <v>0</v>
      </c>
      <c r="I15793" s="334">
        <v>0</v>
      </c>
      <c r="J15793" s="334">
        <v>0</v>
      </c>
      <c r="K15793" s="334">
        <v>0</v>
      </c>
      <c r="L15793" s="334">
        <v>0</v>
      </c>
      <c r="M15793" s="334">
        <v>0</v>
      </c>
      <c r="N15793" s="334">
        <v>0</v>
      </c>
      <c r="O15793" s="334">
        <v>0</v>
      </c>
      <c r="P15793" s="334">
        <v>0</v>
      </c>
      <c r="Q15793" s="334">
        <v>0</v>
      </c>
      <c r="R15793" s="334">
        <v>0</v>
      </c>
      <c r="S15793" s="334">
        <v>0</v>
      </c>
      <c r="T15793" s="334">
        <v>0</v>
      </c>
      <c r="U15793" s="334">
        <v>0</v>
      </c>
      <c r="V15793" s="334">
        <v>0</v>
      </c>
      <c r="W15793" s="334">
        <v>0</v>
      </c>
      <c r="X15793" s="334">
        <v>0</v>
      </c>
      <c r="Y15793" s="334">
        <v>0</v>
      </c>
      <c r="Z15793" s="334">
        <v>0</v>
      </c>
      <c r="AA15793" s="334">
        <v>0</v>
      </c>
      <c r="AB15793" s="334">
        <v>0</v>
      </c>
      <c r="AD15793" s="334">
        <v>0</v>
      </c>
      <c r="AE15793" s="334">
        <f t="shared" si="2467"/>
        <v>0</v>
      </c>
      <c r="AF15793" s="334">
        <f t="shared" si="2468"/>
        <v>0</v>
      </c>
      <c r="AG15793" s="340">
        <f t="shared" si="2469"/>
        <v>0</v>
      </c>
      <c r="AI15793" s="340">
        <f t="shared" si="2472"/>
        <v>0</v>
      </c>
      <c r="AJ15793" s="340">
        <f t="shared" si="2472"/>
        <v>0</v>
      </c>
      <c r="AK15793" s="340">
        <f t="shared" si="2472"/>
        <v>0</v>
      </c>
      <c r="AL15793" s="340">
        <f t="shared" si="2472"/>
        <v>0</v>
      </c>
      <c r="AM15793" s="340">
        <f t="shared" si="2472"/>
        <v>0</v>
      </c>
    </row>
    <row r="15794" spans="1:39" x14ac:dyDescent="0.35">
      <c r="A15794" s="337">
        <v>37707</v>
      </c>
      <c r="B15794" s="338">
        <f t="shared" si="2464"/>
        <v>2003</v>
      </c>
      <c r="C15794" s="338">
        <f t="shared" si="2465"/>
        <v>3</v>
      </c>
      <c r="D15794" s="338">
        <f t="shared" si="2466"/>
        <v>27</v>
      </c>
      <c r="E15794" s="334">
        <v>0</v>
      </c>
      <c r="F15794" s="334">
        <v>0</v>
      </c>
      <c r="G15794" s="334">
        <v>0</v>
      </c>
      <c r="H15794" s="334">
        <v>0</v>
      </c>
      <c r="I15794" s="334">
        <v>0</v>
      </c>
      <c r="J15794" s="334">
        <v>0</v>
      </c>
      <c r="K15794" s="334">
        <v>0</v>
      </c>
      <c r="L15794" s="334">
        <v>0</v>
      </c>
      <c r="M15794" s="334">
        <v>0</v>
      </c>
      <c r="N15794" s="334">
        <v>0</v>
      </c>
      <c r="O15794" s="334">
        <v>0</v>
      </c>
      <c r="P15794" s="334">
        <v>0</v>
      </c>
      <c r="Q15794" s="334">
        <v>0</v>
      </c>
      <c r="R15794" s="334">
        <v>0</v>
      </c>
      <c r="S15794" s="334">
        <v>0</v>
      </c>
      <c r="T15794" s="334">
        <v>0</v>
      </c>
      <c r="U15794" s="334">
        <v>0</v>
      </c>
      <c r="V15794" s="334">
        <v>0</v>
      </c>
      <c r="W15794" s="334">
        <v>0</v>
      </c>
      <c r="X15794" s="334">
        <v>0</v>
      </c>
      <c r="Y15794" s="334">
        <v>0</v>
      </c>
      <c r="Z15794" s="334">
        <v>0</v>
      </c>
      <c r="AA15794" s="334">
        <v>0</v>
      </c>
      <c r="AB15794" s="334">
        <v>0</v>
      </c>
      <c r="AD15794" s="334">
        <v>0</v>
      </c>
      <c r="AE15794" s="334">
        <f t="shared" si="2467"/>
        <v>0</v>
      </c>
      <c r="AF15794" s="334">
        <f t="shared" si="2468"/>
        <v>0</v>
      </c>
      <c r="AG15794" s="340">
        <f t="shared" si="2469"/>
        <v>0</v>
      </c>
      <c r="AI15794" s="340">
        <f t="shared" si="2472"/>
        <v>0</v>
      </c>
      <c r="AJ15794" s="340">
        <f t="shared" si="2472"/>
        <v>0</v>
      </c>
      <c r="AK15794" s="340">
        <f t="shared" si="2472"/>
        <v>0</v>
      </c>
      <c r="AL15794" s="340">
        <f t="shared" si="2472"/>
        <v>0</v>
      </c>
      <c r="AM15794" s="340">
        <f t="shared" si="2472"/>
        <v>0</v>
      </c>
    </row>
    <row r="15795" spans="1:39" x14ac:dyDescent="0.35">
      <c r="A15795" s="337">
        <v>37708</v>
      </c>
      <c r="B15795" s="338">
        <f t="shared" si="2464"/>
        <v>2003</v>
      </c>
      <c r="C15795" s="338">
        <f t="shared" si="2465"/>
        <v>3</v>
      </c>
      <c r="D15795" s="338">
        <f t="shared" si="2466"/>
        <v>28</v>
      </c>
      <c r="E15795" s="334">
        <v>0</v>
      </c>
      <c r="F15795" s="334">
        <v>0</v>
      </c>
      <c r="G15795" s="334">
        <v>0</v>
      </c>
      <c r="H15795" s="334">
        <v>0</v>
      </c>
      <c r="I15795" s="334">
        <v>0</v>
      </c>
      <c r="J15795" s="334">
        <v>0</v>
      </c>
      <c r="K15795" s="334">
        <v>0</v>
      </c>
      <c r="L15795" s="334">
        <v>0</v>
      </c>
      <c r="M15795" s="334">
        <v>0</v>
      </c>
      <c r="N15795" s="334">
        <v>0</v>
      </c>
      <c r="O15795" s="334">
        <v>0</v>
      </c>
      <c r="P15795" s="334">
        <v>0</v>
      </c>
      <c r="Q15795" s="334">
        <v>0</v>
      </c>
      <c r="R15795" s="334">
        <v>0</v>
      </c>
      <c r="S15795" s="334">
        <v>0</v>
      </c>
      <c r="T15795" s="334">
        <v>0</v>
      </c>
      <c r="U15795" s="334">
        <v>0</v>
      </c>
      <c r="V15795" s="334">
        <v>0</v>
      </c>
      <c r="W15795" s="334">
        <v>0</v>
      </c>
      <c r="X15795" s="334">
        <v>0</v>
      </c>
      <c r="Y15795" s="334">
        <v>0</v>
      </c>
      <c r="Z15795" s="334">
        <v>0</v>
      </c>
      <c r="AA15795" s="334">
        <v>0</v>
      </c>
      <c r="AB15795" s="334">
        <v>0</v>
      </c>
      <c r="AD15795" s="334">
        <v>0</v>
      </c>
      <c r="AE15795" s="334">
        <f t="shared" si="2467"/>
        <v>0</v>
      </c>
      <c r="AF15795" s="334">
        <f t="shared" si="2468"/>
        <v>0</v>
      </c>
      <c r="AG15795" s="340">
        <f t="shared" si="2469"/>
        <v>0</v>
      </c>
      <c r="AI15795" s="340">
        <f t="shared" si="2472"/>
        <v>0</v>
      </c>
      <c r="AJ15795" s="340">
        <f t="shared" si="2472"/>
        <v>0</v>
      </c>
      <c r="AK15795" s="340">
        <f t="shared" si="2472"/>
        <v>0</v>
      </c>
      <c r="AL15795" s="340">
        <f t="shared" si="2472"/>
        <v>0</v>
      </c>
      <c r="AM15795" s="340">
        <f t="shared" si="2472"/>
        <v>0</v>
      </c>
    </row>
    <row r="15796" spans="1:39" x14ac:dyDescent="0.35">
      <c r="A15796" s="337">
        <v>37709</v>
      </c>
      <c r="B15796" s="338">
        <f t="shared" si="2464"/>
        <v>2003</v>
      </c>
      <c r="C15796" s="338">
        <f t="shared" si="2465"/>
        <v>3</v>
      </c>
      <c r="D15796" s="338">
        <f t="shared" si="2466"/>
        <v>29</v>
      </c>
      <c r="E15796" s="334">
        <v>0</v>
      </c>
      <c r="F15796" s="334">
        <v>0</v>
      </c>
      <c r="G15796" s="334">
        <v>0</v>
      </c>
      <c r="H15796" s="334">
        <v>0</v>
      </c>
      <c r="I15796" s="334">
        <v>0</v>
      </c>
      <c r="J15796" s="334">
        <v>0</v>
      </c>
      <c r="K15796" s="334">
        <v>0</v>
      </c>
      <c r="L15796" s="334">
        <v>0</v>
      </c>
      <c r="M15796" s="334">
        <v>0</v>
      </c>
      <c r="N15796" s="334">
        <v>0</v>
      </c>
      <c r="O15796" s="334">
        <v>0</v>
      </c>
      <c r="P15796" s="334">
        <v>0</v>
      </c>
      <c r="Q15796" s="334">
        <v>0</v>
      </c>
      <c r="R15796" s="334">
        <v>0</v>
      </c>
      <c r="S15796" s="334">
        <v>0</v>
      </c>
      <c r="T15796" s="334">
        <v>0</v>
      </c>
      <c r="U15796" s="334">
        <v>0</v>
      </c>
      <c r="V15796" s="334">
        <v>0</v>
      </c>
      <c r="W15796" s="334">
        <v>0</v>
      </c>
      <c r="X15796" s="334">
        <v>0</v>
      </c>
      <c r="Y15796" s="334">
        <v>0</v>
      </c>
      <c r="Z15796" s="334">
        <v>0</v>
      </c>
      <c r="AA15796" s="334">
        <v>0</v>
      </c>
      <c r="AB15796" s="334">
        <v>0</v>
      </c>
      <c r="AD15796" s="334">
        <v>0</v>
      </c>
      <c r="AE15796" s="334">
        <f t="shared" si="2467"/>
        <v>0</v>
      </c>
      <c r="AF15796" s="334">
        <f t="shared" si="2468"/>
        <v>0</v>
      </c>
      <c r="AG15796" s="340">
        <f t="shared" si="2469"/>
        <v>0</v>
      </c>
      <c r="AI15796" s="340">
        <f t="shared" ref="AI15796:AM15811" si="2473">IF($C15796=AI$1,$AF15796,0)</f>
        <v>0</v>
      </c>
      <c r="AJ15796" s="340">
        <f t="shared" si="2473"/>
        <v>0</v>
      </c>
      <c r="AK15796" s="340">
        <f t="shared" si="2473"/>
        <v>0</v>
      </c>
      <c r="AL15796" s="340">
        <f t="shared" si="2473"/>
        <v>0</v>
      </c>
      <c r="AM15796" s="340">
        <f t="shared" si="2473"/>
        <v>0</v>
      </c>
    </row>
    <row r="15797" spans="1:39" x14ac:dyDescent="0.35">
      <c r="A15797" s="337">
        <v>37710</v>
      </c>
      <c r="B15797" s="338">
        <f t="shared" si="2464"/>
        <v>2003</v>
      </c>
      <c r="C15797" s="338">
        <f t="shared" si="2465"/>
        <v>3</v>
      </c>
      <c r="D15797" s="338">
        <f t="shared" si="2466"/>
        <v>30</v>
      </c>
      <c r="E15797" s="334">
        <v>0</v>
      </c>
      <c r="F15797" s="334">
        <v>0</v>
      </c>
      <c r="G15797" s="334">
        <v>0</v>
      </c>
      <c r="H15797" s="334">
        <v>0</v>
      </c>
      <c r="I15797" s="334">
        <v>0</v>
      </c>
      <c r="J15797" s="334">
        <v>0</v>
      </c>
      <c r="K15797" s="334">
        <v>0</v>
      </c>
      <c r="L15797" s="334">
        <v>0</v>
      </c>
      <c r="M15797" s="334">
        <v>0</v>
      </c>
      <c r="N15797" s="334">
        <v>0</v>
      </c>
      <c r="O15797" s="334">
        <v>0</v>
      </c>
      <c r="P15797" s="334">
        <v>0</v>
      </c>
      <c r="Q15797" s="334">
        <v>0</v>
      </c>
      <c r="R15797" s="334">
        <v>0</v>
      </c>
      <c r="S15797" s="334">
        <v>0</v>
      </c>
      <c r="T15797" s="334">
        <v>0</v>
      </c>
      <c r="U15797" s="334">
        <v>0</v>
      </c>
      <c r="V15797" s="334">
        <v>0</v>
      </c>
      <c r="W15797" s="334">
        <v>0</v>
      </c>
      <c r="X15797" s="334">
        <v>0</v>
      </c>
      <c r="Y15797" s="334">
        <v>0</v>
      </c>
      <c r="Z15797" s="334">
        <v>0</v>
      </c>
      <c r="AA15797" s="334">
        <v>0</v>
      </c>
      <c r="AB15797" s="334">
        <v>0</v>
      </c>
      <c r="AD15797" s="334">
        <v>0</v>
      </c>
      <c r="AE15797" s="334">
        <f t="shared" si="2467"/>
        <v>0</v>
      </c>
      <c r="AF15797" s="334">
        <f t="shared" si="2468"/>
        <v>0</v>
      </c>
      <c r="AG15797" s="340">
        <f t="shared" si="2469"/>
        <v>0</v>
      </c>
      <c r="AI15797" s="340">
        <f t="shared" si="2473"/>
        <v>0</v>
      </c>
      <c r="AJ15797" s="340">
        <f t="shared" si="2473"/>
        <v>0</v>
      </c>
      <c r="AK15797" s="340">
        <f t="shared" si="2473"/>
        <v>0</v>
      </c>
      <c r="AL15797" s="340">
        <f t="shared" si="2473"/>
        <v>0</v>
      </c>
      <c r="AM15797" s="340">
        <f t="shared" si="2473"/>
        <v>0</v>
      </c>
    </row>
    <row r="15798" spans="1:39" x14ac:dyDescent="0.35">
      <c r="A15798" s="337">
        <v>37711</v>
      </c>
      <c r="B15798" s="338">
        <f t="shared" si="2464"/>
        <v>2003</v>
      </c>
      <c r="C15798" s="338">
        <f t="shared" si="2465"/>
        <v>3</v>
      </c>
      <c r="D15798" s="338">
        <f t="shared" si="2466"/>
        <v>31</v>
      </c>
      <c r="E15798" s="334">
        <v>0</v>
      </c>
      <c r="F15798" s="334">
        <v>0</v>
      </c>
      <c r="G15798" s="334">
        <v>0</v>
      </c>
      <c r="H15798" s="334">
        <v>0</v>
      </c>
      <c r="I15798" s="334">
        <v>0.4</v>
      </c>
      <c r="J15798" s="334">
        <v>0.4</v>
      </c>
      <c r="K15798" s="334">
        <v>0</v>
      </c>
      <c r="L15798" s="334">
        <v>0</v>
      </c>
      <c r="M15798" s="334">
        <v>0</v>
      </c>
      <c r="N15798" s="334">
        <v>0</v>
      </c>
      <c r="O15798" s="334">
        <v>0</v>
      </c>
      <c r="P15798" s="334">
        <v>0</v>
      </c>
      <c r="Q15798" s="334">
        <v>0</v>
      </c>
      <c r="R15798" s="334">
        <v>0</v>
      </c>
      <c r="S15798" s="334">
        <v>0</v>
      </c>
      <c r="T15798" s="334">
        <v>0</v>
      </c>
      <c r="U15798" s="334">
        <v>0</v>
      </c>
      <c r="V15798" s="334">
        <v>0</v>
      </c>
      <c r="W15798" s="334">
        <v>0</v>
      </c>
      <c r="X15798" s="334">
        <v>0</v>
      </c>
      <c r="Y15798" s="334">
        <v>0</v>
      </c>
      <c r="Z15798" s="334">
        <v>0</v>
      </c>
      <c r="AA15798" s="334">
        <v>0</v>
      </c>
      <c r="AB15798" s="334">
        <v>0</v>
      </c>
      <c r="AD15798" s="334">
        <v>0.8</v>
      </c>
      <c r="AE15798" s="334">
        <f t="shared" si="2467"/>
        <v>0.8</v>
      </c>
      <c r="AF15798" s="334">
        <f t="shared" si="2468"/>
        <v>0.8</v>
      </c>
      <c r="AG15798" s="340">
        <f t="shared" si="2469"/>
        <v>0</v>
      </c>
      <c r="AI15798" s="340">
        <f t="shared" si="2473"/>
        <v>0</v>
      </c>
      <c r="AJ15798" s="340">
        <f t="shared" si="2473"/>
        <v>0</v>
      </c>
      <c r="AK15798" s="340">
        <f t="shared" si="2473"/>
        <v>0</v>
      </c>
      <c r="AL15798" s="340">
        <f t="shared" si="2473"/>
        <v>0</v>
      </c>
      <c r="AM15798" s="340">
        <f t="shared" si="2473"/>
        <v>0</v>
      </c>
    </row>
    <row r="15799" spans="1:39" x14ac:dyDescent="0.35">
      <c r="A15799" s="337">
        <v>37712</v>
      </c>
      <c r="B15799" s="338">
        <f t="shared" si="2464"/>
        <v>2003</v>
      </c>
      <c r="C15799" s="338">
        <f t="shared" si="2465"/>
        <v>4</v>
      </c>
      <c r="D15799" s="338">
        <f t="shared" si="2466"/>
        <v>1</v>
      </c>
      <c r="E15799" s="334">
        <v>0</v>
      </c>
      <c r="F15799" s="334">
        <v>0</v>
      </c>
      <c r="G15799" s="334">
        <v>0</v>
      </c>
      <c r="H15799" s="334">
        <v>0</v>
      </c>
      <c r="I15799" s="334">
        <v>0</v>
      </c>
      <c r="J15799" s="334">
        <v>0</v>
      </c>
      <c r="K15799" s="334">
        <v>0</v>
      </c>
      <c r="L15799" s="334">
        <v>0</v>
      </c>
      <c r="M15799" s="334">
        <v>0</v>
      </c>
      <c r="N15799" s="334">
        <v>0</v>
      </c>
      <c r="O15799" s="334">
        <v>0</v>
      </c>
      <c r="P15799" s="334">
        <v>0</v>
      </c>
      <c r="Q15799" s="334">
        <v>0</v>
      </c>
      <c r="R15799" s="334">
        <v>0.5</v>
      </c>
      <c r="S15799" s="334">
        <v>0.6</v>
      </c>
      <c r="T15799" s="334">
        <v>0.5</v>
      </c>
      <c r="U15799" s="334">
        <v>0.6</v>
      </c>
      <c r="V15799" s="334">
        <v>0.5</v>
      </c>
      <c r="W15799" s="334">
        <v>0.6</v>
      </c>
      <c r="X15799" s="334">
        <v>0.5</v>
      </c>
      <c r="Y15799" s="334">
        <v>0.6</v>
      </c>
      <c r="Z15799" s="334">
        <v>0.5</v>
      </c>
      <c r="AA15799" s="334">
        <v>0.6</v>
      </c>
      <c r="AB15799" s="334">
        <v>0.5</v>
      </c>
      <c r="AD15799" s="334">
        <v>6</v>
      </c>
      <c r="AE15799" s="334">
        <f t="shared" si="2467"/>
        <v>6</v>
      </c>
      <c r="AF15799" s="334">
        <f t="shared" si="2468"/>
        <v>6</v>
      </c>
      <c r="AG15799" s="340">
        <f t="shared" si="2469"/>
        <v>0</v>
      </c>
      <c r="AI15799" s="340">
        <f t="shared" si="2473"/>
        <v>0</v>
      </c>
      <c r="AJ15799" s="340">
        <f t="shared" si="2473"/>
        <v>0</v>
      </c>
      <c r="AK15799" s="340">
        <f t="shared" si="2473"/>
        <v>0</v>
      </c>
      <c r="AL15799" s="340">
        <f t="shared" si="2473"/>
        <v>0</v>
      </c>
      <c r="AM15799" s="340">
        <f t="shared" si="2473"/>
        <v>0</v>
      </c>
    </row>
    <row r="15800" spans="1:39" x14ac:dyDescent="0.35">
      <c r="A15800" s="337">
        <v>37713</v>
      </c>
      <c r="B15800" s="338">
        <f t="shared" si="2464"/>
        <v>2003</v>
      </c>
      <c r="C15800" s="338">
        <f t="shared" si="2465"/>
        <v>4</v>
      </c>
      <c r="D15800" s="338">
        <f t="shared" si="2466"/>
        <v>2</v>
      </c>
      <c r="E15800" s="334">
        <v>0.2</v>
      </c>
      <c r="F15800" s="334">
        <v>0.2</v>
      </c>
      <c r="G15800" s="334">
        <v>0.2</v>
      </c>
      <c r="H15800" s="334">
        <v>0.3</v>
      </c>
      <c r="I15800" s="334">
        <v>0.2</v>
      </c>
      <c r="J15800" s="334">
        <v>0.2</v>
      </c>
      <c r="K15800" s="334">
        <v>0.2</v>
      </c>
      <c r="L15800" s="334">
        <v>0.2</v>
      </c>
      <c r="M15800" s="334">
        <v>0.2</v>
      </c>
      <c r="N15800" s="334">
        <v>0.3</v>
      </c>
      <c r="O15800" s="334">
        <v>0.2</v>
      </c>
      <c r="P15800" s="334">
        <v>0.2</v>
      </c>
      <c r="Q15800" s="334">
        <v>0.2</v>
      </c>
      <c r="R15800" s="334">
        <v>0.2</v>
      </c>
      <c r="S15800" s="334">
        <v>0.2</v>
      </c>
      <c r="T15800" s="334">
        <v>0.3</v>
      </c>
      <c r="U15800" s="334">
        <v>0.2</v>
      </c>
      <c r="V15800" s="334">
        <v>0.4</v>
      </c>
      <c r="W15800" s="334">
        <v>0.2</v>
      </c>
      <c r="X15800" s="334">
        <v>0.2</v>
      </c>
      <c r="Y15800" s="334">
        <v>0.3</v>
      </c>
      <c r="Z15800" s="334">
        <v>0.2</v>
      </c>
      <c r="AA15800" s="334">
        <v>0.2</v>
      </c>
      <c r="AB15800" s="334">
        <v>0.2</v>
      </c>
      <c r="AD15800" s="334">
        <v>5.4</v>
      </c>
      <c r="AE15800" s="334">
        <f t="shared" si="2467"/>
        <v>5.4</v>
      </c>
      <c r="AF15800" s="334">
        <f t="shared" si="2468"/>
        <v>5.4000000000000012</v>
      </c>
      <c r="AG15800" s="340">
        <f t="shared" si="2469"/>
        <v>8.8817841970012523E-16</v>
      </c>
      <c r="AI15800" s="340">
        <f t="shared" si="2473"/>
        <v>0</v>
      </c>
      <c r="AJ15800" s="340">
        <f t="shared" si="2473"/>
        <v>0</v>
      </c>
      <c r="AK15800" s="340">
        <f t="shared" si="2473"/>
        <v>0</v>
      </c>
      <c r="AL15800" s="340">
        <f t="shared" si="2473"/>
        <v>0</v>
      </c>
      <c r="AM15800" s="340">
        <f t="shared" si="2473"/>
        <v>0</v>
      </c>
    </row>
    <row r="15801" spans="1:39" x14ac:dyDescent="0.35">
      <c r="A15801" s="337">
        <v>37714</v>
      </c>
      <c r="B15801" s="338">
        <f t="shared" si="2464"/>
        <v>2003</v>
      </c>
      <c r="C15801" s="338">
        <f t="shared" si="2465"/>
        <v>4</v>
      </c>
      <c r="D15801" s="338">
        <f t="shared" si="2466"/>
        <v>3</v>
      </c>
      <c r="E15801" s="334">
        <v>0.1</v>
      </c>
      <c r="F15801" s="334">
        <v>0.1</v>
      </c>
      <c r="G15801" s="334">
        <v>0.1</v>
      </c>
      <c r="H15801" s="334">
        <v>0.2</v>
      </c>
      <c r="I15801" s="334">
        <v>0.1</v>
      </c>
      <c r="J15801" s="334">
        <v>0.1</v>
      </c>
      <c r="K15801" s="334">
        <v>0</v>
      </c>
      <c r="L15801" s="334">
        <v>0</v>
      </c>
      <c r="M15801" s="334">
        <v>0.1</v>
      </c>
      <c r="N15801" s="334">
        <v>0.1</v>
      </c>
      <c r="O15801" s="334">
        <v>0</v>
      </c>
      <c r="P15801" s="334">
        <v>0</v>
      </c>
      <c r="Q15801" s="334">
        <v>0</v>
      </c>
      <c r="R15801" s="334">
        <v>0.1</v>
      </c>
      <c r="S15801" s="334">
        <v>0.1</v>
      </c>
      <c r="T15801" s="334">
        <v>0</v>
      </c>
      <c r="U15801" s="334">
        <v>0</v>
      </c>
      <c r="V15801" s="334">
        <v>0</v>
      </c>
      <c r="W15801" s="334">
        <v>0.1</v>
      </c>
      <c r="X15801" s="334">
        <v>0.2</v>
      </c>
      <c r="Y15801" s="334">
        <v>0.1</v>
      </c>
      <c r="Z15801" s="334">
        <v>0.1</v>
      </c>
      <c r="AA15801" s="334">
        <v>0.1</v>
      </c>
      <c r="AB15801" s="334">
        <v>0.1</v>
      </c>
      <c r="AD15801" s="334">
        <v>1.8</v>
      </c>
      <c r="AE15801" s="334">
        <f t="shared" si="2467"/>
        <v>1.8</v>
      </c>
      <c r="AF15801" s="334">
        <f t="shared" si="2468"/>
        <v>1.8000000000000003</v>
      </c>
      <c r="AG15801" s="340">
        <f t="shared" si="2469"/>
        <v>2.2204460492503131E-16</v>
      </c>
      <c r="AI15801" s="340">
        <f t="shared" si="2473"/>
        <v>0</v>
      </c>
      <c r="AJ15801" s="340">
        <f t="shared" si="2473"/>
        <v>0</v>
      </c>
      <c r="AK15801" s="340">
        <f t="shared" si="2473"/>
        <v>0</v>
      </c>
      <c r="AL15801" s="340">
        <f t="shared" si="2473"/>
        <v>0</v>
      </c>
      <c r="AM15801" s="340">
        <f t="shared" si="2473"/>
        <v>0</v>
      </c>
    </row>
    <row r="15802" spans="1:39" x14ac:dyDescent="0.35">
      <c r="A15802" s="337">
        <v>37715</v>
      </c>
      <c r="B15802" s="338">
        <f t="shared" si="2464"/>
        <v>2003</v>
      </c>
      <c r="C15802" s="338">
        <f t="shared" si="2465"/>
        <v>4</v>
      </c>
      <c r="D15802" s="338">
        <f t="shared" si="2466"/>
        <v>4</v>
      </c>
      <c r="E15802" s="334">
        <v>0.1</v>
      </c>
      <c r="F15802" s="334">
        <v>0.1</v>
      </c>
      <c r="G15802" s="334">
        <v>0.1</v>
      </c>
      <c r="H15802" s="334">
        <v>0.1</v>
      </c>
      <c r="I15802" s="334">
        <v>0.1</v>
      </c>
      <c r="J15802" s="334">
        <v>0</v>
      </c>
      <c r="K15802" s="334">
        <v>0.1</v>
      </c>
      <c r="L15802" s="334">
        <v>0.1</v>
      </c>
      <c r="M15802" s="334">
        <v>0.1</v>
      </c>
      <c r="N15802" s="334">
        <v>0.1</v>
      </c>
      <c r="O15802" s="334">
        <v>0.1</v>
      </c>
      <c r="P15802" s="334">
        <v>0.1</v>
      </c>
      <c r="Q15802" s="334">
        <v>0</v>
      </c>
      <c r="R15802" s="334">
        <v>0.1</v>
      </c>
      <c r="S15802" s="334">
        <v>0.1</v>
      </c>
      <c r="T15802" s="334">
        <v>0</v>
      </c>
      <c r="U15802" s="334">
        <v>0</v>
      </c>
      <c r="V15802" s="334">
        <v>0</v>
      </c>
      <c r="W15802" s="334">
        <v>0</v>
      </c>
      <c r="X15802" s="334">
        <v>0.1</v>
      </c>
      <c r="Y15802" s="334">
        <v>0</v>
      </c>
      <c r="Z15802" s="334">
        <v>0.1</v>
      </c>
      <c r="AA15802" s="334">
        <v>0.1</v>
      </c>
      <c r="AB15802" s="334">
        <v>0.2</v>
      </c>
      <c r="AD15802" s="334">
        <v>1.8</v>
      </c>
      <c r="AE15802" s="334">
        <f t="shared" si="2467"/>
        <v>1.8</v>
      </c>
      <c r="AF15802" s="334">
        <f t="shared" si="2468"/>
        <v>1.8000000000000003</v>
      </c>
      <c r="AG15802" s="340">
        <f t="shared" si="2469"/>
        <v>2.2204460492503131E-16</v>
      </c>
      <c r="AI15802" s="340">
        <f t="shared" si="2473"/>
        <v>0</v>
      </c>
      <c r="AJ15802" s="340">
        <f t="shared" si="2473"/>
        <v>0</v>
      </c>
      <c r="AK15802" s="340">
        <f t="shared" si="2473"/>
        <v>0</v>
      </c>
      <c r="AL15802" s="340">
        <f t="shared" si="2473"/>
        <v>0</v>
      </c>
      <c r="AM15802" s="340">
        <f t="shared" si="2473"/>
        <v>0</v>
      </c>
    </row>
    <row r="15803" spans="1:39" x14ac:dyDescent="0.35">
      <c r="A15803" s="337">
        <v>37716</v>
      </c>
      <c r="B15803" s="338">
        <f t="shared" si="2464"/>
        <v>2003</v>
      </c>
      <c r="C15803" s="338">
        <f t="shared" si="2465"/>
        <v>4</v>
      </c>
      <c r="D15803" s="338">
        <f t="shared" si="2466"/>
        <v>5</v>
      </c>
      <c r="E15803" s="334">
        <v>0.2</v>
      </c>
      <c r="F15803" s="334">
        <v>0.2</v>
      </c>
      <c r="G15803" s="334">
        <v>0.1</v>
      </c>
      <c r="H15803" s="334">
        <v>0.2</v>
      </c>
      <c r="I15803" s="334">
        <v>0.2</v>
      </c>
      <c r="J15803" s="334">
        <v>0.2</v>
      </c>
      <c r="K15803" s="334">
        <v>0.2</v>
      </c>
      <c r="L15803" s="334">
        <v>0.1</v>
      </c>
      <c r="M15803" s="334">
        <v>0.2</v>
      </c>
      <c r="N15803" s="334">
        <v>0.2</v>
      </c>
      <c r="O15803" s="334">
        <v>0.2</v>
      </c>
      <c r="P15803" s="334">
        <v>0.1</v>
      </c>
      <c r="Q15803" s="334">
        <v>0.2</v>
      </c>
      <c r="R15803" s="334">
        <v>0.2</v>
      </c>
      <c r="S15803" s="334">
        <v>0</v>
      </c>
      <c r="T15803" s="334">
        <v>0</v>
      </c>
      <c r="U15803" s="334">
        <v>0</v>
      </c>
      <c r="V15803" s="334">
        <v>0</v>
      </c>
      <c r="W15803" s="334">
        <v>0</v>
      </c>
      <c r="X15803" s="334">
        <v>0</v>
      </c>
      <c r="Y15803" s="334">
        <v>0</v>
      </c>
      <c r="Z15803" s="334">
        <v>0</v>
      </c>
      <c r="AA15803" s="334">
        <v>0</v>
      </c>
      <c r="AB15803" s="334">
        <v>0</v>
      </c>
      <c r="AD15803" s="334">
        <v>2.5</v>
      </c>
      <c r="AE15803" s="334">
        <f t="shared" si="2467"/>
        <v>2.5</v>
      </c>
      <c r="AF15803" s="334">
        <f t="shared" si="2468"/>
        <v>2.5</v>
      </c>
      <c r="AG15803" s="340">
        <f t="shared" si="2469"/>
        <v>0</v>
      </c>
      <c r="AI15803" s="340">
        <f t="shared" si="2473"/>
        <v>0</v>
      </c>
      <c r="AJ15803" s="340">
        <f t="shared" si="2473"/>
        <v>0</v>
      </c>
      <c r="AK15803" s="340">
        <f t="shared" si="2473"/>
        <v>0</v>
      </c>
      <c r="AL15803" s="340">
        <f t="shared" si="2473"/>
        <v>0</v>
      </c>
      <c r="AM15803" s="340">
        <f t="shared" si="2473"/>
        <v>0</v>
      </c>
    </row>
    <row r="15804" spans="1:39" x14ac:dyDescent="0.35">
      <c r="A15804" s="337">
        <v>37717</v>
      </c>
      <c r="B15804" s="338">
        <f t="shared" si="2464"/>
        <v>2003</v>
      </c>
      <c r="C15804" s="338">
        <f t="shared" si="2465"/>
        <v>4</v>
      </c>
      <c r="D15804" s="338">
        <f t="shared" si="2466"/>
        <v>6</v>
      </c>
      <c r="E15804" s="334">
        <v>0</v>
      </c>
      <c r="F15804" s="334">
        <v>0</v>
      </c>
      <c r="G15804" s="334">
        <v>0</v>
      </c>
      <c r="H15804" s="334">
        <v>0</v>
      </c>
      <c r="I15804" s="334">
        <v>0</v>
      </c>
      <c r="J15804" s="334">
        <v>0</v>
      </c>
      <c r="K15804" s="334">
        <v>0</v>
      </c>
      <c r="L15804" s="334">
        <v>0</v>
      </c>
      <c r="M15804" s="334">
        <v>0</v>
      </c>
      <c r="N15804" s="334">
        <v>0</v>
      </c>
      <c r="O15804" s="334">
        <v>0</v>
      </c>
      <c r="P15804" s="334">
        <v>0</v>
      </c>
      <c r="Q15804" s="334">
        <v>0</v>
      </c>
      <c r="R15804" s="334">
        <v>0</v>
      </c>
      <c r="S15804" s="334">
        <v>0</v>
      </c>
      <c r="T15804" s="334">
        <v>0</v>
      </c>
      <c r="U15804" s="334">
        <v>0</v>
      </c>
      <c r="V15804" s="334">
        <v>0</v>
      </c>
      <c r="W15804" s="334">
        <v>0</v>
      </c>
      <c r="X15804" s="334">
        <v>0</v>
      </c>
      <c r="Y15804" s="334">
        <v>0</v>
      </c>
      <c r="Z15804" s="334">
        <v>0</v>
      </c>
      <c r="AA15804" s="334">
        <v>0</v>
      </c>
      <c r="AB15804" s="334">
        <v>0</v>
      </c>
      <c r="AD15804" s="334">
        <v>0</v>
      </c>
      <c r="AE15804" s="334">
        <f t="shared" si="2467"/>
        <v>0</v>
      </c>
      <c r="AF15804" s="334">
        <f t="shared" si="2468"/>
        <v>0</v>
      </c>
      <c r="AG15804" s="340">
        <f t="shared" si="2469"/>
        <v>0</v>
      </c>
      <c r="AI15804" s="340">
        <f t="shared" si="2473"/>
        <v>0</v>
      </c>
      <c r="AJ15804" s="340">
        <f t="shared" si="2473"/>
        <v>0</v>
      </c>
      <c r="AK15804" s="340">
        <f t="shared" si="2473"/>
        <v>0</v>
      </c>
      <c r="AL15804" s="340">
        <f t="shared" si="2473"/>
        <v>0</v>
      </c>
      <c r="AM15804" s="340">
        <f t="shared" si="2473"/>
        <v>0</v>
      </c>
    </row>
    <row r="15805" spans="1:39" x14ac:dyDescent="0.35">
      <c r="A15805" s="337">
        <v>37718</v>
      </c>
      <c r="B15805" s="338">
        <f t="shared" si="2464"/>
        <v>2003</v>
      </c>
      <c r="C15805" s="338">
        <f t="shared" si="2465"/>
        <v>4</v>
      </c>
      <c r="D15805" s="338">
        <f t="shared" si="2466"/>
        <v>7</v>
      </c>
      <c r="E15805" s="334">
        <v>0</v>
      </c>
      <c r="F15805" s="334">
        <v>0</v>
      </c>
      <c r="G15805" s="334">
        <v>0</v>
      </c>
      <c r="H15805" s="334">
        <v>0</v>
      </c>
      <c r="I15805" s="334">
        <v>0</v>
      </c>
      <c r="J15805" s="334">
        <v>0</v>
      </c>
      <c r="K15805" s="334">
        <v>0</v>
      </c>
      <c r="L15805" s="334">
        <v>0</v>
      </c>
      <c r="M15805" s="334">
        <v>0</v>
      </c>
      <c r="N15805" s="334">
        <v>0</v>
      </c>
      <c r="O15805" s="334">
        <v>0</v>
      </c>
      <c r="P15805" s="334">
        <v>0</v>
      </c>
      <c r="Q15805" s="334">
        <v>0</v>
      </c>
      <c r="R15805" s="334">
        <v>0</v>
      </c>
      <c r="S15805" s="334">
        <v>0</v>
      </c>
      <c r="T15805" s="334">
        <v>0</v>
      </c>
      <c r="U15805" s="334">
        <v>0</v>
      </c>
      <c r="V15805" s="334">
        <v>0</v>
      </c>
      <c r="W15805" s="334">
        <v>0</v>
      </c>
      <c r="X15805" s="334">
        <v>0</v>
      </c>
      <c r="Y15805" s="334">
        <v>0</v>
      </c>
      <c r="Z15805" s="334">
        <v>0</v>
      </c>
      <c r="AA15805" s="334">
        <v>0</v>
      </c>
      <c r="AB15805" s="334">
        <v>0</v>
      </c>
      <c r="AD15805" s="334">
        <v>0</v>
      </c>
      <c r="AE15805" s="334">
        <f t="shared" si="2467"/>
        <v>0</v>
      </c>
      <c r="AF15805" s="334">
        <f t="shared" si="2468"/>
        <v>0</v>
      </c>
      <c r="AG15805" s="340">
        <f t="shared" si="2469"/>
        <v>0</v>
      </c>
      <c r="AI15805" s="340">
        <f t="shared" si="2473"/>
        <v>0</v>
      </c>
      <c r="AJ15805" s="340">
        <f t="shared" si="2473"/>
        <v>0</v>
      </c>
      <c r="AK15805" s="340">
        <f t="shared" si="2473"/>
        <v>0</v>
      </c>
      <c r="AL15805" s="340">
        <f t="shared" si="2473"/>
        <v>0</v>
      </c>
      <c r="AM15805" s="340">
        <f t="shared" si="2473"/>
        <v>0</v>
      </c>
    </row>
    <row r="15806" spans="1:39" x14ac:dyDescent="0.35">
      <c r="A15806" s="337">
        <v>37719</v>
      </c>
      <c r="B15806" s="338">
        <f t="shared" si="2464"/>
        <v>2003</v>
      </c>
      <c r="C15806" s="338">
        <f t="shared" si="2465"/>
        <v>4</v>
      </c>
      <c r="D15806" s="338">
        <f t="shared" si="2466"/>
        <v>8</v>
      </c>
      <c r="E15806" s="334">
        <v>0</v>
      </c>
      <c r="F15806" s="334">
        <v>0</v>
      </c>
      <c r="G15806" s="334">
        <v>0</v>
      </c>
      <c r="H15806" s="334">
        <v>0</v>
      </c>
      <c r="I15806" s="334">
        <v>0</v>
      </c>
      <c r="J15806" s="334">
        <v>0</v>
      </c>
      <c r="K15806" s="334">
        <v>0</v>
      </c>
      <c r="L15806" s="334">
        <v>0</v>
      </c>
      <c r="M15806" s="334">
        <v>0</v>
      </c>
      <c r="N15806" s="334">
        <v>0</v>
      </c>
      <c r="O15806" s="334">
        <v>0</v>
      </c>
      <c r="P15806" s="334">
        <v>0</v>
      </c>
      <c r="Q15806" s="334">
        <v>0</v>
      </c>
      <c r="R15806" s="334">
        <v>0</v>
      </c>
      <c r="S15806" s="334">
        <v>0</v>
      </c>
      <c r="T15806" s="334">
        <v>0</v>
      </c>
      <c r="U15806" s="334">
        <v>0</v>
      </c>
      <c r="V15806" s="334">
        <v>0</v>
      </c>
      <c r="W15806" s="334">
        <v>0</v>
      </c>
      <c r="X15806" s="334">
        <v>0</v>
      </c>
      <c r="Y15806" s="334">
        <v>0</v>
      </c>
      <c r="Z15806" s="334">
        <v>0</v>
      </c>
      <c r="AA15806" s="334">
        <v>0</v>
      </c>
      <c r="AB15806" s="334">
        <v>0</v>
      </c>
      <c r="AD15806" s="334">
        <v>0</v>
      </c>
      <c r="AE15806" s="334">
        <f t="shared" si="2467"/>
        <v>0</v>
      </c>
      <c r="AF15806" s="334">
        <f t="shared" si="2468"/>
        <v>0</v>
      </c>
      <c r="AG15806" s="340">
        <f t="shared" si="2469"/>
        <v>0</v>
      </c>
      <c r="AI15806" s="340">
        <f t="shared" si="2473"/>
        <v>0</v>
      </c>
      <c r="AJ15806" s="340">
        <f t="shared" si="2473"/>
        <v>0</v>
      </c>
      <c r="AK15806" s="340">
        <f t="shared" si="2473"/>
        <v>0</v>
      </c>
      <c r="AL15806" s="340">
        <f t="shared" si="2473"/>
        <v>0</v>
      </c>
      <c r="AM15806" s="340">
        <f t="shared" si="2473"/>
        <v>0</v>
      </c>
    </row>
    <row r="15807" spans="1:39" x14ac:dyDescent="0.35">
      <c r="A15807" s="337">
        <v>37720</v>
      </c>
      <c r="B15807" s="338">
        <f t="shared" si="2464"/>
        <v>2003</v>
      </c>
      <c r="C15807" s="338">
        <f t="shared" si="2465"/>
        <v>4</v>
      </c>
      <c r="D15807" s="338">
        <f t="shared" si="2466"/>
        <v>9</v>
      </c>
      <c r="E15807" s="334">
        <v>0</v>
      </c>
      <c r="F15807" s="334">
        <v>0</v>
      </c>
      <c r="G15807" s="334">
        <v>0</v>
      </c>
      <c r="H15807" s="334">
        <v>0</v>
      </c>
      <c r="I15807" s="334">
        <v>0</v>
      </c>
      <c r="J15807" s="334">
        <v>0</v>
      </c>
      <c r="K15807" s="334">
        <v>0</v>
      </c>
      <c r="L15807" s="334">
        <v>0</v>
      </c>
      <c r="M15807" s="334">
        <v>0</v>
      </c>
      <c r="N15807" s="334">
        <v>0</v>
      </c>
      <c r="O15807" s="334">
        <v>0</v>
      </c>
      <c r="P15807" s="334">
        <v>0</v>
      </c>
      <c r="Q15807" s="334">
        <v>0</v>
      </c>
      <c r="R15807" s="334">
        <v>0</v>
      </c>
      <c r="S15807" s="334">
        <v>0</v>
      </c>
      <c r="T15807" s="334">
        <v>0</v>
      </c>
      <c r="U15807" s="334">
        <v>0</v>
      </c>
      <c r="V15807" s="334">
        <v>0</v>
      </c>
      <c r="W15807" s="334">
        <v>0</v>
      </c>
      <c r="X15807" s="334">
        <v>0</v>
      </c>
      <c r="Y15807" s="334">
        <v>0</v>
      </c>
      <c r="Z15807" s="334">
        <v>0</v>
      </c>
      <c r="AA15807" s="334">
        <v>0</v>
      </c>
      <c r="AB15807" s="334">
        <v>0</v>
      </c>
      <c r="AD15807" s="334">
        <v>0</v>
      </c>
      <c r="AE15807" s="334">
        <f t="shared" si="2467"/>
        <v>0</v>
      </c>
      <c r="AF15807" s="334">
        <f t="shared" si="2468"/>
        <v>0</v>
      </c>
      <c r="AG15807" s="340">
        <f t="shared" si="2469"/>
        <v>0</v>
      </c>
      <c r="AI15807" s="340">
        <f t="shared" si="2473"/>
        <v>0</v>
      </c>
      <c r="AJ15807" s="340">
        <f t="shared" si="2473"/>
        <v>0</v>
      </c>
      <c r="AK15807" s="340">
        <f t="shared" si="2473"/>
        <v>0</v>
      </c>
      <c r="AL15807" s="340">
        <f t="shared" si="2473"/>
        <v>0</v>
      </c>
      <c r="AM15807" s="340">
        <f t="shared" si="2473"/>
        <v>0</v>
      </c>
    </row>
    <row r="15808" spans="1:39" x14ac:dyDescent="0.35">
      <c r="A15808" s="337">
        <v>37721</v>
      </c>
      <c r="B15808" s="338">
        <f t="shared" si="2464"/>
        <v>2003</v>
      </c>
      <c r="C15808" s="338">
        <f t="shared" si="2465"/>
        <v>4</v>
      </c>
      <c r="D15808" s="338">
        <f t="shared" si="2466"/>
        <v>10</v>
      </c>
      <c r="E15808" s="334">
        <v>0</v>
      </c>
      <c r="F15808" s="334">
        <v>0</v>
      </c>
      <c r="G15808" s="334">
        <v>0</v>
      </c>
      <c r="H15808" s="334">
        <v>0</v>
      </c>
      <c r="I15808" s="334">
        <v>0</v>
      </c>
      <c r="J15808" s="334">
        <v>0</v>
      </c>
      <c r="K15808" s="334">
        <v>0</v>
      </c>
      <c r="L15808" s="334">
        <v>0</v>
      </c>
      <c r="M15808" s="334">
        <v>0</v>
      </c>
      <c r="N15808" s="334">
        <v>0</v>
      </c>
      <c r="O15808" s="334">
        <v>0</v>
      </c>
      <c r="P15808" s="334">
        <v>0</v>
      </c>
      <c r="Q15808" s="334">
        <v>0</v>
      </c>
      <c r="R15808" s="334">
        <v>0</v>
      </c>
      <c r="S15808" s="334">
        <v>0</v>
      </c>
      <c r="T15808" s="334">
        <v>0</v>
      </c>
      <c r="U15808" s="334">
        <v>0</v>
      </c>
      <c r="V15808" s="334">
        <v>0</v>
      </c>
      <c r="W15808" s="334">
        <v>0</v>
      </c>
      <c r="X15808" s="334">
        <v>0</v>
      </c>
      <c r="Y15808" s="334">
        <v>0</v>
      </c>
      <c r="Z15808" s="334">
        <v>0</v>
      </c>
      <c r="AA15808" s="334">
        <v>0</v>
      </c>
      <c r="AB15808" s="334">
        <v>0</v>
      </c>
      <c r="AD15808" s="334">
        <v>0</v>
      </c>
      <c r="AE15808" s="334">
        <f t="shared" si="2467"/>
        <v>0</v>
      </c>
      <c r="AF15808" s="334">
        <f t="shared" si="2468"/>
        <v>0</v>
      </c>
      <c r="AG15808" s="340">
        <f t="shared" si="2469"/>
        <v>0</v>
      </c>
      <c r="AI15808" s="340">
        <f t="shared" si="2473"/>
        <v>0</v>
      </c>
      <c r="AJ15808" s="340">
        <f t="shared" si="2473"/>
        <v>0</v>
      </c>
      <c r="AK15808" s="340">
        <f t="shared" si="2473"/>
        <v>0</v>
      </c>
      <c r="AL15808" s="340">
        <f t="shared" si="2473"/>
        <v>0</v>
      </c>
      <c r="AM15808" s="340">
        <f t="shared" si="2473"/>
        <v>0</v>
      </c>
    </row>
    <row r="15809" spans="1:39" x14ac:dyDescent="0.35">
      <c r="A15809" s="337">
        <v>37722</v>
      </c>
      <c r="B15809" s="338">
        <f t="shared" si="2464"/>
        <v>2003</v>
      </c>
      <c r="C15809" s="338">
        <f t="shared" si="2465"/>
        <v>4</v>
      </c>
      <c r="D15809" s="338">
        <f t="shared" si="2466"/>
        <v>11</v>
      </c>
      <c r="E15809" s="334">
        <v>0</v>
      </c>
      <c r="F15809" s="334">
        <v>0</v>
      </c>
      <c r="G15809" s="334">
        <v>0</v>
      </c>
      <c r="H15809" s="334">
        <v>0</v>
      </c>
      <c r="I15809" s="334">
        <v>0</v>
      </c>
      <c r="J15809" s="334">
        <v>0</v>
      </c>
      <c r="K15809" s="334">
        <v>0</v>
      </c>
      <c r="L15809" s="334">
        <v>0</v>
      </c>
      <c r="M15809" s="334">
        <v>0</v>
      </c>
      <c r="N15809" s="334">
        <v>0</v>
      </c>
      <c r="O15809" s="334">
        <v>0</v>
      </c>
      <c r="P15809" s="334">
        <v>0</v>
      </c>
      <c r="Q15809" s="334">
        <v>0</v>
      </c>
      <c r="R15809" s="334">
        <v>0</v>
      </c>
      <c r="S15809" s="334">
        <v>0</v>
      </c>
      <c r="T15809" s="334">
        <v>0</v>
      </c>
      <c r="U15809" s="334">
        <v>0</v>
      </c>
      <c r="V15809" s="334">
        <v>0</v>
      </c>
      <c r="W15809" s="334">
        <v>0</v>
      </c>
      <c r="X15809" s="334">
        <v>0</v>
      </c>
      <c r="Y15809" s="334">
        <v>0</v>
      </c>
      <c r="Z15809" s="334">
        <v>0</v>
      </c>
      <c r="AA15809" s="334">
        <v>0</v>
      </c>
      <c r="AB15809" s="334">
        <v>0</v>
      </c>
      <c r="AD15809" s="334">
        <v>0</v>
      </c>
      <c r="AE15809" s="334">
        <f t="shared" si="2467"/>
        <v>0</v>
      </c>
      <c r="AF15809" s="334">
        <f t="shared" si="2468"/>
        <v>0</v>
      </c>
      <c r="AG15809" s="340">
        <f t="shared" si="2469"/>
        <v>0</v>
      </c>
      <c r="AI15809" s="340">
        <f t="shared" si="2473"/>
        <v>0</v>
      </c>
      <c r="AJ15809" s="340">
        <f t="shared" si="2473"/>
        <v>0</v>
      </c>
      <c r="AK15809" s="340">
        <f t="shared" si="2473"/>
        <v>0</v>
      </c>
      <c r="AL15809" s="340">
        <f t="shared" si="2473"/>
        <v>0</v>
      </c>
      <c r="AM15809" s="340">
        <f t="shared" si="2473"/>
        <v>0</v>
      </c>
    </row>
    <row r="15810" spans="1:39" x14ac:dyDescent="0.35">
      <c r="A15810" s="337">
        <v>37723</v>
      </c>
      <c r="B15810" s="338">
        <f t="shared" si="2464"/>
        <v>2003</v>
      </c>
      <c r="C15810" s="338">
        <f t="shared" si="2465"/>
        <v>4</v>
      </c>
      <c r="D15810" s="338">
        <f t="shared" si="2466"/>
        <v>12</v>
      </c>
      <c r="E15810" s="334">
        <v>0</v>
      </c>
      <c r="F15810" s="334">
        <v>0</v>
      </c>
      <c r="G15810" s="334">
        <v>0</v>
      </c>
      <c r="H15810" s="334">
        <v>0</v>
      </c>
      <c r="I15810" s="334">
        <v>0</v>
      </c>
      <c r="J15810" s="334">
        <v>0</v>
      </c>
      <c r="K15810" s="334">
        <v>0</v>
      </c>
      <c r="L15810" s="334">
        <v>0</v>
      </c>
      <c r="M15810" s="334">
        <v>0</v>
      </c>
      <c r="N15810" s="334">
        <v>0</v>
      </c>
      <c r="O15810" s="334">
        <v>0</v>
      </c>
      <c r="P15810" s="334">
        <v>0</v>
      </c>
      <c r="Q15810" s="334">
        <v>0</v>
      </c>
      <c r="R15810" s="334">
        <v>0</v>
      </c>
      <c r="S15810" s="334">
        <v>0</v>
      </c>
      <c r="T15810" s="334">
        <v>0</v>
      </c>
      <c r="U15810" s="334">
        <v>0.2</v>
      </c>
      <c r="V15810" s="334">
        <v>0.2</v>
      </c>
      <c r="W15810" s="334">
        <v>0.1</v>
      </c>
      <c r="X15810" s="334">
        <v>0.2</v>
      </c>
      <c r="Y15810" s="334">
        <v>0.2</v>
      </c>
      <c r="Z15810" s="334">
        <v>0.2</v>
      </c>
      <c r="AA15810" s="334">
        <v>0.1</v>
      </c>
      <c r="AB15810" s="334">
        <v>0.2</v>
      </c>
      <c r="AD15810" s="334">
        <v>1.4</v>
      </c>
      <c r="AE15810" s="334">
        <f t="shared" si="2467"/>
        <v>1.4</v>
      </c>
      <c r="AF15810" s="334">
        <f t="shared" si="2468"/>
        <v>1.4</v>
      </c>
      <c r="AG15810" s="340">
        <f t="shared" si="2469"/>
        <v>0</v>
      </c>
      <c r="AI15810" s="340">
        <f t="shared" si="2473"/>
        <v>0</v>
      </c>
      <c r="AJ15810" s="340">
        <f t="shared" si="2473"/>
        <v>0</v>
      </c>
      <c r="AK15810" s="340">
        <f t="shared" si="2473"/>
        <v>0</v>
      </c>
      <c r="AL15810" s="340">
        <f t="shared" si="2473"/>
        <v>0</v>
      </c>
      <c r="AM15810" s="340">
        <f t="shared" si="2473"/>
        <v>0</v>
      </c>
    </row>
    <row r="15811" spans="1:39" x14ac:dyDescent="0.35">
      <c r="A15811" s="337">
        <v>37724</v>
      </c>
      <c r="B15811" s="338">
        <f t="shared" si="2464"/>
        <v>2003</v>
      </c>
      <c r="C15811" s="338">
        <f t="shared" si="2465"/>
        <v>4</v>
      </c>
      <c r="D15811" s="338">
        <f t="shared" si="2466"/>
        <v>13</v>
      </c>
      <c r="E15811" s="334">
        <v>0</v>
      </c>
      <c r="F15811" s="334">
        <v>0</v>
      </c>
      <c r="G15811" s="334">
        <v>0.7</v>
      </c>
      <c r="H15811" s="334">
        <v>0.2</v>
      </c>
      <c r="I15811" s="334">
        <v>0.7</v>
      </c>
      <c r="J15811" s="334">
        <v>0.7</v>
      </c>
      <c r="K15811" s="334">
        <v>0.7</v>
      </c>
      <c r="L15811" s="334">
        <v>1.9</v>
      </c>
      <c r="M15811" s="334">
        <v>2.2999999999999998</v>
      </c>
      <c r="N15811" s="334">
        <v>1.9</v>
      </c>
      <c r="O15811" s="334">
        <v>0.7</v>
      </c>
      <c r="P15811" s="334">
        <v>0.5</v>
      </c>
      <c r="Q15811" s="334">
        <v>0.2</v>
      </c>
      <c r="R15811" s="334">
        <v>0.7</v>
      </c>
      <c r="S15811" s="334">
        <v>0</v>
      </c>
      <c r="T15811" s="334">
        <v>0</v>
      </c>
      <c r="U15811" s="334">
        <v>0</v>
      </c>
      <c r="V15811" s="334">
        <v>0</v>
      </c>
      <c r="W15811" s="334">
        <v>0</v>
      </c>
      <c r="X15811" s="334">
        <v>0.2</v>
      </c>
      <c r="Y15811" s="334">
        <v>0</v>
      </c>
      <c r="Z15811" s="334">
        <v>0</v>
      </c>
      <c r="AA15811" s="334">
        <v>0</v>
      </c>
      <c r="AB15811" s="334">
        <v>0</v>
      </c>
      <c r="AD15811" s="334">
        <v>11.4</v>
      </c>
      <c r="AE15811" s="334">
        <f t="shared" si="2467"/>
        <v>11.4</v>
      </c>
      <c r="AF15811" s="334">
        <f t="shared" si="2468"/>
        <v>11.399999999999997</v>
      </c>
      <c r="AG15811" s="340">
        <f t="shared" si="2469"/>
        <v>3.5527136788005009E-15</v>
      </c>
      <c r="AI15811" s="340">
        <f t="shared" si="2473"/>
        <v>0</v>
      </c>
      <c r="AJ15811" s="340">
        <f t="shared" si="2473"/>
        <v>0</v>
      </c>
      <c r="AK15811" s="340">
        <f t="shared" si="2473"/>
        <v>0</v>
      </c>
      <c r="AL15811" s="340">
        <f t="shared" si="2473"/>
        <v>0</v>
      </c>
      <c r="AM15811" s="340">
        <f t="shared" si="2473"/>
        <v>0</v>
      </c>
    </row>
    <row r="15812" spans="1:39" x14ac:dyDescent="0.35">
      <c r="A15812" s="337">
        <v>37725</v>
      </c>
      <c r="B15812" s="338">
        <f t="shared" ref="B15812:B15875" si="2474">YEAR(A15812)</f>
        <v>2003</v>
      </c>
      <c r="C15812" s="338">
        <f t="shared" ref="C15812:C15875" si="2475">MONTH(A15812)</f>
        <v>4</v>
      </c>
      <c r="D15812" s="338">
        <f t="shared" ref="D15812:D15875" si="2476">DAY(A15812)</f>
        <v>14</v>
      </c>
      <c r="E15812" s="334">
        <v>0</v>
      </c>
      <c r="F15812" s="334">
        <v>0</v>
      </c>
      <c r="G15812" s="334">
        <v>0</v>
      </c>
      <c r="H15812" s="334">
        <v>0</v>
      </c>
      <c r="I15812" s="334">
        <v>0</v>
      </c>
      <c r="J15812" s="334">
        <v>0</v>
      </c>
      <c r="K15812" s="334">
        <v>0</v>
      </c>
      <c r="L15812" s="334">
        <v>0</v>
      </c>
      <c r="M15812" s="334">
        <v>0.7</v>
      </c>
      <c r="N15812" s="334">
        <v>0</v>
      </c>
      <c r="O15812" s="334">
        <v>0</v>
      </c>
      <c r="P15812" s="334">
        <v>0</v>
      </c>
      <c r="Q15812" s="334">
        <v>0</v>
      </c>
      <c r="R15812" s="334">
        <v>0</v>
      </c>
      <c r="S15812" s="334">
        <v>0</v>
      </c>
      <c r="T15812" s="334">
        <v>0</v>
      </c>
      <c r="U15812" s="334">
        <v>0.2</v>
      </c>
      <c r="V15812" s="334">
        <v>2.6</v>
      </c>
      <c r="W15812" s="334">
        <v>0</v>
      </c>
      <c r="X15812" s="334">
        <v>0</v>
      </c>
      <c r="Y15812" s="334">
        <v>0</v>
      </c>
      <c r="Z15812" s="334">
        <v>0</v>
      </c>
      <c r="AA15812" s="334">
        <v>0</v>
      </c>
      <c r="AB15812" s="334">
        <v>0</v>
      </c>
      <c r="AD15812" s="334">
        <v>3.5</v>
      </c>
      <c r="AE15812" s="334">
        <f t="shared" ref="AE15812:AE15875" si="2477">AD15812</f>
        <v>3.5</v>
      </c>
      <c r="AF15812" s="334">
        <f t="shared" ref="AF15812:AF15875" si="2478">SUM(E15812:AB15812)</f>
        <v>3.5</v>
      </c>
      <c r="AG15812" s="340">
        <f t="shared" ref="AG15812:AG15875" si="2479">ABS(AF15812-AE15812)</f>
        <v>0</v>
      </c>
      <c r="AI15812" s="340">
        <f t="shared" ref="AI15812:AM15827" si="2480">IF($C15812=AI$1,$AF15812,0)</f>
        <v>0</v>
      </c>
      <c r="AJ15812" s="340">
        <f t="shared" si="2480"/>
        <v>0</v>
      </c>
      <c r="AK15812" s="340">
        <f t="shared" si="2480"/>
        <v>0</v>
      </c>
      <c r="AL15812" s="340">
        <f t="shared" si="2480"/>
        <v>0</v>
      </c>
      <c r="AM15812" s="340">
        <f t="shared" si="2480"/>
        <v>0</v>
      </c>
    </row>
    <row r="15813" spans="1:39" x14ac:dyDescent="0.35">
      <c r="A15813" s="337">
        <v>37726</v>
      </c>
      <c r="B15813" s="338">
        <f t="shared" si="2474"/>
        <v>2003</v>
      </c>
      <c r="C15813" s="338">
        <f t="shared" si="2475"/>
        <v>4</v>
      </c>
      <c r="D15813" s="338">
        <f t="shared" si="2476"/>
        <v>15</v>
      </c>
      <c r="E15813" s="334">
        <v>0</v>
      </c>
      <c r="F15813" s="334">
        <v>0</v>
      </c>
      <c r="G15813" s="334">
        <v>0</v>
      </c>
      <c r="H15813" s="334">
        <v>0</v>
      </c>
      <c r="I15813" s="334">
        <v>0</v>
      </c>
      <c r="J15813" s="334">
        <v>0</v>
      </c>
      <c r="K15813" s="334">
        <v>0</v>
      </c>
      <c r="L15813" s="334">
        <v>0</v>
      </c>
      <c r="M15813" s="334">
        <v>0</v>
      </c>
      <c r="N15813" s="334">
        <v>0</v>
      </c>
      <c r="O15813" s="334">
        <v>0</v>
      </c>
      <c r="P15813" s="334">
        <v>0</v>
      </c>
      <c r="Q15813" s="334">
        <v>0</v>
      </c>
      <c r="R15813" s="334">
        <v>0</v>
      </c>
      <c r="S15813" s="334">
        <v>0</v>
      </c>
      <c r="T15813" s="334">
        <v>0</v>
      </c>
      <c r="U15813" s="334">
        <v>0</v>
      </c>
      <c r="V15813" s="334">
        <v>0</v>
      </c>
      <c r="W15813" s="334">
        <v>0</v>
      </c>
      <c r="X15813" s="334">
        <v>0</v>
      </c>
      <c r="Y15813" s="334">
        <v>0</v>
      </c>
      <c r="Z15813" s="334">
        <v>0</v>
      </c>
      <c r="AA15813" s="334">
        <v>0</v>
      </c>
      <c r="AB15813" s="334">
        <v>0</v>
      </c>
      <c r="AD15813" s="334">
        <v>0</v>
      </c>
      <c r="AE15813" s="334">
        <f t="shared" si="2477"/>
        <v>0</v>
      </c>
      <c r="AF15813" s="334">
        <f t="shared" si="2478"/>
        <v>0</v>
      </c>
      <c r="AG15813" s="340">
        <f t="shared" si="2479"/>
        <v>0</v>
      </c>
      <c r="AI15813" s="340">
        <f t="shared" si="2480"/>
        <v>0</v>
      </c>
      <c r="AJ15813" s="340">
        <f t="shared" si="2480"/>
        <v>0</v>
      </c>
      <c r="AK15813" s="340">
        <f t="shared" si="2480"/>
        <v>0</v>
      </c>
      <c r="AL15813" s="340">
        <f t="shared" si="2480"/>
        <v>0</v>
      </c>
      <c r="AM15813" s="340">
        <f t="shared" si="2480"/>
        <v>0</v>
      </c>
    </row>
    <row r="15814" spans="1:39" x14ac:dyDescent="0.35">
      <c r="A15814" s="337">
        <v>37727</v>
      </c>
      <c r="B15814" s="338">
        <f t="shared" si="2474"/>
        <v>2003</v>
      </c>
      <c r="C15814" s="338">
        <f t="shared" si="2475"/>
        <v>4</v>
      </c>
      <c r="D15814" s="338">
        <f t="shared" si="2476"/>
        <v>16</v>
      </c>
      <c r="E15814" s="334">
        <v>0</v>
      </c>
      <c r="F15814" s="334">
        <v>0</v>
      </c>
      <c r="G15814" s="334">
        <v>0</v>
      </c>
      <c r="H15814" s="334">
        <v>0</v>
      </c>
      <c r="I15814" s="334">
        <v>0</v>
      </c>
      <c r="J15814" s="334">
        <v>0</v>
      </c>
      <c r="K15814" s="334">
        <v>0</v>
      </c>
      <c r="L15814" s="334">
        <v>0</v>
      </c>
      <c r="M15814" s="334">
        <v>0</v>
      </c>
      <c r="N15814" s="334">
        <v>0</v>
      </c>
      <c r="O15814" s="334">
        <v>0</v>
      </c>
      <c r="P15814" s="334">
        <v>0</v>
      </c>
      <c r="Q15814" s="334">
        <v>0</v>
      </c>
      <c r="R15814" s="334">
        <v>0</v>
      </c>
      <c r="S15814" s="334">
        <v>0</v>
      </c>
      <c r="T15814" s="334">
        <v>0</v>
      </c>
      <c r="U15814" s="334">
        <v>0</v>
      </c>
      <c r="V15814" s="334">
        <v>0</v>
      </c>
      <c r="W15814" s="334">
        <v>0</v>
      </c>
      <c r="X15814" s="334">
        <v>0</v>
      </c>
      <c r="Y15814" s="334">
        <v>0</v>
      </c>
      <c r="Z15814" s="334">
        <v>0</v>
      </c>
      <c r="AA15814" s="334">
        <v>0</v>
      </c>
      <c r="AB15814" s="334">
        <v>0</v>
      </c>
      <c r="AD15814" s="334">
        <v>0</v>
      </c>
      <c r="AE15814" s="334">
        <f t="shared" si="2477"/>
        <v>0</v>
      </c>
      <c r="AF15814" s="334">
        <f t="shared" si="2478"/>
        <v>0</v>
      </c>
      <c r="AG15814" s="340">
        <f t="shared" si="2479"/>
        <v>0</v>
      </c>
      <c r="AI15814" s="340">
        <f t="shared" si="2480"/>
        <v>0</v>
      </c>
      <c r="AJ15814" s="340">
        <f t="shared" si="2480"/>
        <v>0</v>
      </c>
      <c r="AK15814" s="340">
        <f t="shared" si="2480"/>
        <v>0</v>
      </c>
      <c r="AL15814" s="340">
        <f t="shared" si="2480"/>
        <v>0</v>
      </c>
      <c r="AM15814" s="340">
        <f t="shared" si="2480"/>
        <v>0</v>
      </c>
    </row>
    <row r="15815" spans="1:39" x14ac:dyDescent="0.35">
      <c r="A15815" s="337">
        <v>37728</v>
      </c>
      <c r="B15815" s="338">
        <f t="shared" si="2474"/>
        <v>2003</v>
      </c>
      <c r="C15815" s="338">
        <f t="shared" si="2475"/>
        <v>4</v>
      </c>
      <c r="D15815" s="338">
        <f t="shared" si="2476"/>
        <v>17</v>
      </c>
      <c r="E15815" s="334">
        <v>0</v>
      </c>
      <c r="F15815" s="334">
        <v>0</v>
      </c>
      <c r="G15815" s="334">
        <v>0</v>
      </c>
      <c r="H15815" s="334">
        <v>0</v>
      </c>
      <c r="I15815" s="334">
        <v>0</v>
      </c>
      <c r="J15815" s="334">
        <v>0</v>
      </c>
      <c r="K15815" s="334">
        <v>0</v>
      </c>
      <c r="L15815" s="334">
        <v>0</v>
      </c>
      <c r="M15815" s="334">
        <v>0</v>
      </c>
      <c r="N15815" s="334">
        <v>0</v>
      </c>
      <c r="O15815" s="334">
        <v>0</v>
      </c>
      <c r="P15815" s="334">
        <v>0</v>
      </c>
      <c r="Q15815" s="334">
        <v>0</v>
      </c>
      <c r="R15815" s="334">
        <v>0</v>
      </c>
      <c r="S15815" s="334">
        <v>0</v>
      </c>
      <c r="T15815" s="334">
        <v>0</v>
      </c>
      <c r="U15815" s="334">
        <v>0</v>
      </c>
      <c r="V15815" s="334">
        <v>0</v>
      </c>
      <c r="W15815" s="334">
        <v>0</v>
      </c>
      <c r="X15815" s="334">
        <v>0</v>
      </c>
      <c r="Y15815" s="334">
        <v>0</v>
      </c>
      <c r="Z15815" s="334">
        <v>0</v>
      </c>
      <c r="AA15815" s="334">
        <v>0</v>
      </c>
      <c r="AB15815" s="334">
        <v>0</v>
      </c>
      <c r="AD15815" s="334">
        <v>0</v>
      </c>
      <c r="AE15815" s="334">
        <f t="shared" si="2477"/>
        <v>0</v>
      </c>
      <c r="AF15815" s="334">
        <f t="shared" si="2478"/>
        <v>0</v>
      </c>
      <c r="AG15815" s="340">
        <f t="shared" si="2479"/>
        <v>0</v>
      </c>
      <c r="AI15815" s="340">
        <f t="shared" si="2480"/>
        <v>0</v>
      </c>
      <c r="AJ15815" s="340">
        <f t="shared" si="2480"/>
        <v>0</v>
      </c>
      <c r="AK15815" s="340">
        <f t="shared" si="2480"/>
        <v>0</v>
      </c>
      <c r="AL15815" s="340">
        <f t="shared" si="2480"/>
        <v>0</v>
      </c>
      <c r="AM15815" s="340">
        <f t="shared" si="2480"/>
        <v>0</v>
      </c>
    </row>
    <row r="15816" spans="1:39" x14ac:dyDescent="0.35">
      <c r="A15816" s="337">
        <v>37729</v>
      </c>
      <c r="B15816" s="338">
        <f t="shared" si="2474"/>
        <v>2003</v>
      </c>
      <c r="C15816" s="338">
        <f t="shared" si="2475"/>
        <v>4</v>
      </c>
      <c r="D15816" s="338">
        <f t="shared" si="2476"/>
        <v>18</v>
      </c>
      <c r="E15816" s="334">
        <v>0</v>
      </c>
      <c r="F15816" s="334">
        <v>0</v>
      </c>
      <c r="G15816" s="334">
        <v>0</v>
      </c>
      <c r="H15816" s="334">
        <v>0</v>
      </c>
      <c r="I15816" s="334">
        <v>0</v>
      </c>
      <c r="J15816" s="334">
        <v>0</v>
      </c>
      <c r="K15816" s="334">
        <v>0</v>
      </c>
      <c r="L15816" s="334">
        <v>0</v>
      </c>
      <c r="M15816" s="334">
        <v>0</v>
      </c>
      <c r="N15816" s="334">
        <v>0</v>
      </c>
      <c r="O15816" s="334">
        <v>0</v>
      </c>
      <c r="P15816" s="334">
        <v>0</v>
      </c>
      <c r="Q15816" s="334">
        <v>0</v>
      </c>
      <c r="R15816" s="334">
        <v>0</v>
      </c>
      <c r="S15816" s="334">
        <v>0</v>
      </c>
      <c r="T15816" s="334">
        <v>0</v>
      </c>
      <c r="U15816" s="334">
        <v>0</v>
      </c>
      <c r="V15816" s="334">
        <v>0</v>
      </c>
      <c r="W15816" s="334">
        <v>0</v>
      </c>
      <c r="X15816" s="334">
        <v>0.6</v>
      </c>
      <c r="Y15816" s="334">
        <v>0</v>
      </c>
      <c r="Z15816" s="334">
        <v>0</v>
      </c>
      <c r="AA15816" s="334">
        <v>0</v>
      </c>
      <c r="AB15816" s="334">
        <v>0</v>
      </c>
      <c r="AD15816" s="334">
        <v>0.6</v>
      </c>
      <c r="AE15816" s="334">
        <f t="shared" si="2477"/>
        <v>0.6</v>
      </c>
      <c r="AF15816" s="334">
        <f t="shared" si="2478"/>
        <v>0.6</v>
      </c>
      <c r="AG15816" s="340">
        <f t="shared" si="2479"/>
        <v>0</v>
      </c>
      <c r="AI15816" s="340">
        <f t="shared" si="2480"/>
        <v>0</v>
      </c>
      <c r="AJ15816" s="340">
        <f t="shared" si="2480"/>
        <v>0</v>
      </c>
      <c r="AK15816" s="340">
        <f t="shared" si="2480"/>
        <v>0</v>
      </c>
      <c r="AL15816" s="340">
        <f t="shared" si="2480"/>
        <v>0</v>
      </c>
      <c r="AM15816" s="340">
        <f t="shared" si="2480"/>
        <v>0</v>
      </c>
    </row>
    <row r="15817" spans="1:39" x14ac:dyDescent="0.35">
      <c r="A15817" s="337">
        <v>37730</v>
      </c>
      <c r="B15817" s="338">
        <f t="shared" si="2474"/>
        <v>2003</v>
      </c>
      <c r="C15817" s="338">
        <f t="shared" si="2475"/>
        <v>4</v>
      </c>
      <c r="D15817" s="338">
        <f t="shared" si="2476"/>
        <v>19</v>
      </c>
      <c r="E15817" s="334">
        <v>0</v>
      </c>
      <c r="F15817" s="334">
        <v>0</v>
      </c>
      <c r="G15817" s="334">
        <v>0</v>
      </c>
      <c r="H15817" s="334">
        <v>0</v>
      </c>
      <c r="I15817" s="334">
        <v>0</v>
      </c>
      <c r="J15817" s="334">
        <v>0</v>
      </c>
      <c r="K15817" s="334">
        <v>0</v>
      </c>
      <c r="L15817" s="334">
        <v>0</v>
      </c>
      <c r="M15817" s="334">
        <v>0</v>
      </c>
      <c r="N15817" s="334">
        <v>0</v>
      </c>
      <c r="O15817" s="334">
        <v>0</v>
      </c>
      <c r="P15817" s="334">
        <v>0</v>
      </c>
      <c r="Q15817" s="334">
        <v>0</v>
      </c>
      <c r="R15817" s="334">
        <v>0</v>
      </c>
      <c r="S15817" s="334">
        <v>0</v>
      </c>
      <c r="T15817" s="334">
        <v>0</v>
      </c>
      <c r="U15817" s="334">
        <v>0</v>
      </c>
      <c r="V15817" s="334">
        <v>0</v>
      </c>
      <c r="W15817" s="334">
        <v>0</v>
      </c>
      <c r="X15817" s="334">
        <v>0</v>
      </c>
      <c r="Y15817" s="334">
        <v>0</v>
      </c>
      <c r="Z15817" s="334">
        <v>0</v>
      </c>
      <c r="AA15817" s="334">
        <v>0</v>
      </c>
      <c r="AB15817" s="334">
        <v>0</v>
      </c>
      <c r="AD15817" s="334">
        <v>0</v>
      </c>
      <c r="AE15817" s="334">
        <f t="shared" si="2477"/>
        <v>0</v>
      </c>
      <c r="AF15817" s="334">
        <f t="shared" si="2478"/>
        <v>0</v>
      </c>
      <c r="AG15817" s="340">
        <f t="shared" si="2479"/>
        <v>0</v>
      </c>
      <c r="AI15817" s="340">
        <f t="shared" si="2480"/>
        <v>0</v>
      </c>
      <c r="AJ15817" s="340">
        <f t="shared" si="2480"/>
        <v>0</v>
      </c>
      <c r="AK15817" s="340">
        <f t="shared" si="2480"/>
        <v>0</v>
      </c>
      <c r="AL15817" s="340">
        <f t="shared" si="2480"/>
        <v>0</v>
      </c>
      <c r="AM15817" s="340">
        <f t="shared" si="2480"/>
        <v>0</v>
      </c>
    </row>
    <row r="15818" spans="1:39" x14ac:dyDescent="0.35">
      <c r="A15818" s="337">
        <v>37731</v>
      </c>
      <c r="B15818" s="338">
        <f t="shared" si="2474"/>
        <v>2003</v>
      </c>
      <c r="C15818" s="338">
        <f t="shared" si="2475"/>
        <v>4</v>
      </c>
      <c r="D15818" s="338">
        <f t="shared" si="2476"/>
        <v>20</v>
      </c>
      <c r="E15818" s="334">
        <v>0</v>
      </c>
      <c r="F15818" s="334">
        <v>0</v>
      </c>
      <c r="G15818" s="334">
        <v>0</v>
      </c>
      <c r="H15818" s="334">
        <v>0</v>
      </c>
      <c r="I15818" s="334">
        <v>0</v>
      </c>
      <c r="J15818" s="334">
        <v>0</v>
      </c>
      <c r="K15818" s="334">
        <v>0</v>
      </c>
      <c r="L15818" s="334">
        <v>0</v>
      </c>
      <c r="M15818" s="334">
        <v>0</v>
      </c>
      <c r="N15818" s="334">
        <v>0</v>
      </c>
      <c r="O15818" s="334">
        <v>0</v>
      </c>
      <c r="P15818" s="334">
        <v>0</v>
      </c>
      <c r="Q15818" s="334">
        <v>0</v>
      </c>
      <c r="R15818" s="334">
        <v>0</v>
      </c>
      <c r="S15818" s="334">
        <v>0</v>
      </c>
      <c r="T15818" s="334">
        <v>0</v>
      </c>
      <c r="U15818" s="334">
        <v>0</v>
      </c>
      <c r="V15818" s="334">
        <v>0</v>
      </c>
      <c r="W15818" s="334">
        <v>0</v>
      </c>
      <c r="X15818" s="334">
        <v>0</v>
      </c>
      <c r="Y15818" s="334">
        <v>0</v>
      </c>
      <c r="Z15818" s="334">
        <v>0</v>
      </c>
      <c r="AA15818" s="334">
        <v>0</v>
      </c>
      <c r="AB15818" s="334">
        <v>0</v>
      </c>
      <c r="AD15818" s="334">
        <v>0</v>
      </c>
      <c r="AE15818" s="334">
        <f t="shared" si="2477"/>
        <v>0</v>
      </c>
      <c r="AF15818" s="334">
        <f t="shared" si="2478"/>
        <v>0</v>
      </c>
      <c r="AG15818" s="340">
        <f t="shared" si="2479"/>
        <v>0</v>
      </c>
      <c r="AI15818" s="340">
        <f t="shared" si="2480"/>
        <v>0</v>
      </c>
      <c r="AJ15818" s="340">
        <f t="shared" si="2480"/>
        <v>0</v>
      </c>
      <c r="AK15818" s="340">
        <f t="shared" si="2480"/>
        <v>0</v>
      </c>
      <c r="AL15818" s="340">
        <f t="shared" si="2480"/>
        <v>0</v>
      </c>
      <c r="AM15818" s="340">
        <f t="shared" si="2480"/>
        <v>0</v>
      </c>
    </row>
    <row r="15819" spans="1:39" x14ac:dyDescent="0.35">
      <c r="A15819" s="337">
        <v>37732</v>
      </c>
      <c r="B15819" s="338">
        <f t="shared" si="2474"/>
        <v>2003</v>
      </c>
      <c r="C15819" s="338">
        <f t="shared" si="2475"/>
        <v>4</v>
      </c>
      <c r="D15819" s="338">
        <f t="shared" si="2476"/>
        <v>21</v>
      </c>
      <c r="E15819" s="334">
        <v>0</v>
      </c>
      <c r="F15819" s="334">
        <v>0</v>
      </c>
      <c r="G15819" s="334">
        <v>0</v>
      </c>
      <c r="H15819" s="334">
        <v>0</v>
      </c>
      <c r="I15819" s="334">
        <v>0</v>
      </c>
      <c r="J15819" s="334">
        <v>0</v>
      </c>
      <c r="K15819" s="334">
        <v>0</v>
      </c>
      <c r="L15819" s="334">
        <v>0</v>
      </c>
      <c r="M15819" s="334">
        <v>0</v>
      </c>
      <c r="N15819" s="334">
        <v>0</v>
      </c>
      <c r="O15819" s="334">
        <v>0</v>
      </c>
      <c r="P15819" s="334">
        <v>0</v>
      </c>
      <c r="Q15819" s="334">
        <v>0</v>
      </c>
      <c r="R15819" s="334">
        <v>0</v>
      </c>
      <c r="S15819" s="334">
        <v>0</v>
      </c>
      <c r="T15819" s="334">
        <v>0</v>
      </c>
      <c r="U15819" s="334">
        <v>0</v>
      </c>
      <c r="V15819" s="334">
        <v>0</v>
      </c>
      <c r="W15819" s="334">
        <v>0</v>
      </c>
      <c r="X15819" s="334">
        <v>0</v>
      </c>
      <c r="Y15819" s="334">
        <v>0</v>
      </c>
      <c r="Z15819" s="334">
        <v>0</v>
      </c>
      <c r="AA15819" s="334">
        <v>0</v>
      </c>
      <c r="AB15819" s="334">
        <v>0</v>
      </c>
      <c r="AD15819" s="334">
        <v>0</v>
      </c>
      <c r="AE15819" s="334">
        <f t="shared" si="2477"/>
        <v>0</v>
      </c>
      <c r="AF15819" s="334">
        <f t="shared" si="2478"/>
        <v>0</v>
      </c>
      <c r="AG15819" s="340">
        <f t="shared" si="2479"/>
        <v>0</v>
      </c>
      <c r="AI15819" s="340">
        <f t="shared" si="2480"/>
        <v>0</v>
      </c>
      <c r="AJ15819" s="340">
        <f t="shared" si="2480"/>
        <v>0</v>
      </c>
      <c r="AK15819" s="340">
        <f t="shared" si="2480"/>
        <v>0</v>
      </c>
      <c r="AL15819" s="340">
        <f t="shared" si="2480"/>
        <v>0</v>
      </c>
      <c r="AM15819" s="340">
        <f t="shared" si="2480"/>
        <v>0</v>
      </c>
    </row>
    <row r="15820" spans="1:39" x14ac:dyDescent="0.35">
      <c r="A15820" s="337">
        <v>37733</v>
      </c>
      <c r="B15820" s="338">
        <f t="shared" si="2474"/>
        <v>2003</v>
      </c>
      <c r="C15820" s="338">
        <f t="shared" si="2475"/>
        <v>4</v>
      </c>
      <c r="D15820" s="338">
        <f t="shared" si="2476"/>
        <v>22</v>
      </c>
      <c r="E15820" s="334">
        <v>0</v>
      </c>
      <c r="F15820" s="334">
        <v>0</v>
      </c>
      <c r="G15820" s="334">
        <v>0</v>
      </c>
      <c r="H15820" s="334">
        <v>0</v>
      </c>
      <c r="I15820" s="334">
        <v>0</v>
      </c>
      <c r="J15820" s="334">
        <v>0</v>
      </c>
      <c r="K15820" s="334">
        <v>0</v>
      </c>
      <c r="L15820" s="334">
        <v>0</v>
      </c>
      <c r="M15820" s="334">
        <v>0</v>
      </c>
      <c r="N15820" s="334">
        <v>0</v>
      </c>
      <c r="O15820" s="334">
        <v>0</v>
      </c>
      <c r="P15820" s="334">
        <v>0</v>
      </c>
      <c r="Q15820" s="334">
        <v>0</v>
      </c>
      <c r="R15820" s="334">
        <v>0</v>
      </c>
      <c r="S15820" s="334">
        <v>0</v>
      </c>
      <c r="T15820" s="334">
        <v>0</v>
      </c>
      <c r="U15820" s="334">
        <v>0</v>
      </c>
      <c r="V15820" s="334">
        <v>0</v>
      </c>
      <c r="W15820" s="334">
        <v>0</v>
      </c>
      <c r="X15820" s="334">
        <v>0</v>
      </c>
      <c r="Y15820" s="334">
        <v>0</v>
      </c>
      <c r="Z15820" s="334">
        <v>0</v>
      </c>
      <c r="AA15820" s="334">
        <v>0</v>
      </c>
      <c r="AB15820" s="334">
        <v>0</v>
      </c>
      <c r="AD15820" s="334">
        <v>0</v>
      </c>
      <c r="AE15820" s="334">
        <f t="shared" si="2477"/>
        <v>0</v>
      </c>
      <c r="AF15820" s="334">
        <f t="shared" si="2478"/>
        <v>0</v>
      </c>
      <c r="AG15820" s="340">
        <f t="shared" si="2479"/>
        <v>0</v>
      </c>
      <c r="AI15820" s="340">
        <f t="shared" si="2480"/>
        <v>0</v>
      </c>
      <c r="AJ15820" s="340">
        <f t="shared" si="2480"/>
        <v>0</v>
      </c>
      <c r="AK15820" s="340">
        <f t="shared" si="2480"/>
        <v>0</v>
      </c>
      <c r="AL15820" s="340">
        <f t="shared" si="2480"/>
        <v>0</v>
      </c>
      <c r="AM15820" s="340">
        <f t="shared" si="2480"/>
        <v>0</v>
      </c>
    </row>
    <row r="15821" spans="1:39" x14ac:dyDescent="0.35">
      <c r="A15821" s="337">
        <v>37734</v>
      </c>
      <c r="B15821" s="338">
        <f t="shared" si="2474"/>
        <v>2003</v>
      </c>
      <c r="C15821" s="338">
        <f t="shared" si="2475"/>
        <v>4</v>
      </c>
      <c r="D15821" s="338">
        <f t="shared" si="2476"/>
        <v>23</v>
      </c>
      <c r="E15821" s="334">
        <v>0</v>
      </c>
      <c r="F15821" s="334">
        <v>0</v>
      </c>
      <c r="G15821" s="334">
        <v>0</v>
      </c>
      <c r="H15821" s="334">
        <v>0</v>
      </c>
      <c r="I15821" s="334">
        <v>0</v>
      </c>
      <c r="J15821" s="334">
        <v>0</v>
      </c>
      <c r="K15821" s="334">
        <v>0</v>
      </c>
      <c r="L15821" s="334">
        <v>0</v>
      </c>
      <c r="M15821" s="334">
        <v>0</v>
      </c>
      <c r="N15821" s="334">
        <v>0</v>
      </c>
      <c r="O15821" s="334">
        <v>0</v>
      </c>
      <c r="P15821" s="334">
        <v>0</v>
      </c>
      <c r="Q15821" s="334">
        <v>0</v>
      </c>
      <c r="R15821" s="334">
        <v>0</v>
      </c>
      <c r="S15821" s="334">
        <v>0</v>
      </c>
      <c r="T15821" s="334">
        <v>0</v>
      </c>
      <c r="U15821" s="334">
        <v>0</v>
      </c>
      <c r="V15821" s="334">
        <v>0</v>
      </c>
      <c r="W15821" s="334">
        <v>0</v>
      </c>
      <c r="X15821" s="334">
        <v>0</v>
      </c>
      <c r="Y15821" s="334">
        <v>0</v>
      </c>
      <c r="Z15821" s="334">
        <v>0</v>
      </c>
      <c r="AA15821" s="334">
        <v>0</v>
      </c>
      <c r="AB15821" s="334">
        <v>0</v>
      </c>
      <c r="AD15821" s="334">
        <v>0</v>
      </c>
      <c r="AE15821" s="334">
        <f t="shared" si="2477"/>
        <v>0</v>
      </c>
      <c r="AF15821" s="334">
        <f t="shared" si="2478"/>
        <v>0</v>
      </c>
      <c r="AG15821" s="340">
        <f t="shared" si="2479"/>
        <v>0</v>
      </c>
      <c r="AI15821" s="340">
        <f t="shared" si="2480"/>
        <v>0</v>
      </c>
      <c r="AJ15821" s="340">
        <f t="shared" si="2480"/>
        <v>0</v>
      </c>
      <c r="AK15821" s="340">
        <f t="shared" si="2480"/>
        <v>0</v>
      </c>
      <c r="AL15821" s="340">
        <f t="shared" si="2480"/>
        <v>0</v>
      </c>
      <c r="AM15821" s="340">
        <f t="shared" si="2480"/>
        <v>0</v>
      </c>
    </row>
    <row r="15822" spans="1:39" x14ac:dyDescent="0.35">
      <c r="A15822" s="337">
        <v>37735</v>
      </c>
      <c r="B15822" s="338">
        <f t="shared" si="2474"/>
        <v>2003</v>
      </c>
      <c r="C15822" s="338">
        <f t="shared" si="2475"/>
        <v>4</v>
      </c>
      <c r="D15822" s="338">
        <f t="shared" si="2476"/>
        <v>24</v>
      </c>
      <c r="E15822" s="334">
        <v>0</v>
      </c>
      <c r="F15822" s="334">
        <v>0</v>
      </c>
      <c r="G15822" s="334">
        <v>0</v>
      </c>
      <c r="H15822" s="334">
        <v>0</v>
      </c>
      <c r="I15822" s="334">
        <v>0</v>
      </c>
      <c r="J15822" s="334">
        <v>0</v>
      </c>
      <c r="K15822" s="334">
        <v>0</v>
      </c>
      <c r="L15822" s="334">
        <v>0</v>
      </c>
      <c r="M15822" s="334">
        <v>0</v>
      </c>
      <c r="N15822" s="334">
        <v>0</v>
      </c>
      <c r="O15822" s="334">
        <v>0</v>
      </c>
      <c r="P15822" s="334">
        <v>0</v>
      </c>
      <c r="Q15822" s="334">
        <v>0</v>
      </c>
      <c r="R15822" s="334">
        <v>0</v>
      </c>
      <c r="S15822" s="334">
        <v>0</v>
      </c>
      <c r="T15822" s="334">
        <v>0</v>
      </c>
      <c r="U15822" s="334">
        <v>0</v>
      </c>
      <c r="V15822" s="334">
        <v>0</v>
      </c>
      <c r="W15822" s="334">
        <v>0</v>
      </c>
      <c r="X15822" s="334">
        <v>0</v>
      </c>
      <c r="Y15822" s="334">
        <v>0</v>
      </c>
      <c r="Z15822" s="334">
        <v>0</v>
      </c>
      <c r="AA15822" s="334">
        <v>0</v>
      </c>
      <c r="AB15822" s="334">
        <v>0</v>
      </c>
      <c r="AD15822" s="334">
        <v>0</v>
      </c>
      <c r="AE15822" s="334">
        <f t="shared" si="2477"/>
        <v>0</v>
      </c>
      <c r="AF15822" s="334">
        <f t="shared" si="2478"/>
        <v>0</v>
      </c>
      <c r="AG15822" s="340">
        <f t="shared" si="2479"/>
        <v>0</v>
      </c>
      <c r="AI15822" s="340">
        <f t="shared" si="2480"/>
        <v>0</v>
      </c>
      <c r="AJ15822" s="340">
        <f t="shared" si="2480"/>
        <v>0</v>
      </c>
      <c r="AK15822" s="340">
        <f t="shared" si="2480"/>
        <v>0</v>
      </c>
      <c r="AL15822" s="340">
        <f t="shared" si="2480"/>
        <v>0</v>
      </c>
      <c r="AM15822" s="340">
        <f t="shared" si="2480"/>
        <v>0</v>
      </c>
    </row>
    <row r="15823" spans="1:39" x14ac:dyDescent="0.35">
      <c r="A15823" s="337">
        <v>37736</v>
      </c>
      <c r="B15823" s="338">
        <f t="shared" si="2474"/>
        <v>2003</v>
      </c>
      <c r="C15823" s="338">
        <f t="shared" si="2475"/>
        <v>4</v>
      </c>
      <c r="D15823" s="338">
        <f t="shared" si="2476"/>
        <v>25</v>
      </c>
      <c r="E15823" s="334">
        <v>0</v>
      </c>
      <c r="F15823" s="334">
        <v>0</v>
      </c>
      <c r="G15823" s="334">
        <v>0</v>
      </c>
      <c r="H15823" s="334">
        <v>0</v>
      </c>
      <c r="I15823" s="334">
        <v>0</v>
      </c>
      <c r="J15823" s="334">
        <v>0</v>
      </c>
      <c r="K15823" s="334">
        <v>0</v>
      </c>
      <c r="L15823" s="334">
        <v>2.2000000000000002</v>
      </c>
      <c r="M15823" s="334">
        <v>3</v>
      </c>
      <c r="N15823" s="334">
        <v>4.7</v>
      </c>
      <c r="O15823" s="334">
        <v>7.7</v>
      </c>
      <c r="P15823" s="334">
        <v>1</v>
      </c>
      <c r="Q15823" s="334">
        <v>3.5</v>
      </c>
      <c r="R15823" s="334">
        <v>0.7</v>
      </c>
      <c r="S15823" s="334">
        <v>0</v>
      </c>
      <c r="T15823" s="334">
        <v>0</v>
      </c>
      <c r="U15823" s="334">
        <v>0</v>
      </c>
      <c r="V15823" s="334">
        <v>0</v>
      </c>
      <c r="W15823" s="334">
        <v>0</v>
      </c>
      <c r="X15823" s="334">
        <v>0</v>
      </c>
      <c r="Y15823" s="334">
        <v>0.7</v>
      </c>
      <c r="Z15823" s="334">
        <v>0</v>
      </c>
      <c r="AA15823" s="334">
        <v>0</v>
      </c>
      <c r="AB15823" s="334">
        <v>0.7</v>
      </c>
      <c r="AD15823" s="334">
        <v>24.2</v>
      </c>
      <c r="AE15823" s="334">
        <f t="shared" si="2477"/>
        <v>24.2</v>
      </c>
      <c r="AF15823" s="334">
        <f t="shared" si="2478"/>
        <v>24.2</v>
      </c>
      <c r="AG15823" s="340">
        <f t="shared" si="2479"/>
        <v>0</v>
      </c>
      <c r="AI15823" s="340">
        <f t="shared" si="2480"/>
        <v>0</v>
      </c>
      <c r="AJ15823" s="340">
        <f t="shared" si="2480"/>
        <v>0</v>
      </c>
      <c r="AK15823" s="340">
        <f t="shared" si="2480"/>
        <v>0</v>
      </c>
      <c r="AL15823" s="340">
        <f t="shared" si="2480"/>
        <v>0</v>
      </c>
      <c r="AM15823" s="340">
        <f t="shared" si="2480"/>
        <v>0</v>
      </c>
    </row>
    <row r="15824" spans="1:39" x14ac:dyDescent="0.35">
      <c r="A15824" s="337">
        <v>37737</v>
      </c>
      <c r="B15824" s="338">
        <f t="shared" si="2474"/>
        <v>2003</v>
      </c>
      <c r="C15824" s="338">
        <f t="shared" si="2475"/>
        <v>4</v>
      </c>
      <c r="D15824" s="338">
        <f t="shared" si="2476"/>
        <v>26</v>
      </c>
      <c r="E15824" s="334">
        <v>0.5</v>
      </c>
      <c r="F15824" s="334">
        <v>0.6</v>
      </c>
      <c r="G15824" s="334">
        <v>0.5</v>
      </c>
      <c r="H15824" s="334">
        <v>0.6</v>
      </c>
      <c r="I15824" s="334">
        <v>0.5</v>
      </c>
      <c r="J15824" s="334">
        <v>0.6</v>
      </c>
      <c r="K15824" s="334">
        <v>0.5</v>
      </c>
      <c r="L15824" s="334">
        <v>0.5</v>
      </c>
      <c r="M15824" s="334">
        <v>1.1000000000000001</v>
      </c>
      <c r="N15824" s="334">
        <v>1.1000000000000001</v>
      </c>
      <c r="O15824" s="334">
        <v>1.1000000000000001</v>
      </c>
      <c r="P15824" s="334">
        <v>1.1000000000000001</v>
      </c>
      <c r="Q15824" s="334">
        <v>1.6</v>
      </c>
      <c r="R15824" s="334">
        <v>1.1000000000000001</v>
      </c>
      <c r="S15824" s="334">
        <v>1.1000000000000001</v>
      </c>
      <c r="T15824" s="334">
        <v>1.1000000000000001</v>
      </c>
      <c r="U15824" s="334">
        <v>1.1000000000000001</v>
      </c>
      <c r="V15824" s="334">
        <v>1</v>
      </c>
      <c r="W15824" s="334">
        <v>0.6</v>
      </c>
      <c r="X15824" s="334">
        <v>0.5</v>
      </c>
      <c r="Y15824" s="334">
        <v>0.6</v>
      </c>
      <c r="Z15824" s="334">
        <v>0.5</v>
      </c>
      <c r="AA15824" s="334">
        <v>0.6</v>
      </c>
      <c r="AB15824" s="334">
        <v>0.5</v>
      </c>
      <c r="AD15824" s="334">
        <v>19</v>
      </c>
      <c r="AE15824" s="334">
        <f t="shared" si="2477"/>
        <v>19</v>
      </c>
      <c r="AF15824" s="334">
        <f t="shared" si="2478"/>
        <v>19</v>
      </c>
      <c r="AG15824" s="340">
        <f t="shared" si="2479"/>
        <v>0</v>
      </c>
      <c r="AI15824" s="340">
        <f t="shared" si="2480"/>
        <v>0</v>
      </c>
      <c r="AJ15824" s="340">
        <f t="shared" si="2480"/>
        <v>0</v>
      </c>
      <c r="AK15824" s="340">
        <f t="shared" si="2480"/>
        <v>0</v>
      </c>
      <c r="AL15824" s="340">
        <f t="shared" si="2480"/>
        <v>0</v>
      </c>
      <c r="AM15824" s="340">
        <f t="shared" si="2480"/>
        <v>0</v>
      </c>
    </row>
    <row r="15825" spans="1:39" x14ac:dyDescent="0.35">
      <c r="A15825" s="337">
        <v>37738</v>
      </c>
      <c r="B15825" s="338">
        <f t="shared" si="2474"/>
        <v>2003</v>
      </c>
      <c r="C15825" s="338">
        <f t="shared" si="2475"/>
        <v>4</v>
      </c>
      <c r="D15825" s="338">
        <f t="shared" si="2476"/>
        <v>27</v>
      </c>
      <c r="E15825" s="334">
        <v>0</v>
      </c>
      <c r="F15825" s="334">
        <v>0.1</v>
      </c>
      <c r="G15825" s="334">
        <v>0</v>
      </c>
      <c r="H15825" s="334">
        <v>0.1</v>
      </c>
      <c r="I15825" s="334">
        <v>0</v>
      </c>
      <c r="J15825" s="334">
        <v>0</v>
      </c>
      <c r="K15825" s="334">
        <v>0.1</v>
      </c>
      <c r="L15825" s="334">
        <v>0</v>
      </c>
      <c r="M15825" s="334">
        <v>0.1</v>
      </c>
      <c r="N15825" s="334">
        <v>0</v>
      </c>
      <c r="O15825" s="334">
        <v>0</v>
      </c>
      <c r="P15825" s="334">
        <v>0.1</v>
      </c>
      <c r="Q15825" s="334">
        <v>0.1</v>
      </c>
      <c r="R15825" s="334">
        <v>0</v>
      </c>
      <c r="S15825" s="334">
        <v>0</v>
      </c>
      <c r="T15825" s="334">
        <v>0</v>
      </c>
      <c r="U15825" s="334">
        <v>0</v>
      </c>
      <c r="V15825" s="334">
        <v>0</v>
      </c>
      <c r="W15825" s="334">
        <v>0</v>
      </c>
      <c r="X15825" s="334">
        <v>0</v>
      </c>
      <c r="Y15825" s="334">
        <v>0</v>
      </c>
      <c r="Z15825" s="334">
        <v>0</v>
      </c>
      <c r="AA15825" s="334">
        <v>0</v>
      </c>
      <c r="AB15825" s="334">
        <v>0</v>
      </c>
      <c r="AD15825" s="334">
        <v>0.6</v>
      </c>
      <c r="AE15825" s="334">
        <f t="shared" si="2477"/>
        <v>0.6</v>
      </c>
      <c r="AF15825" s="334">
        <f t="shared" si="2478"/>
        <v>0.6</v>
      </c>
      <c r="AG15825" s="340">
        <f t="shared" si="2479"/>
        <v>0</v>
      </c>
      <c r="AI15825" s="340">
        <f t="shared" si="2480"/>
        <v>0</v>
      </c>
      <c r="AJ15825" s="340">
        <f t="shared" si="2480"/>
        <v>0</v>
      </c>
      <c r="AK15825" s="340">
        <f t="shared" si="2480"/>
        <v>0</v>
      </c>
      <c r="AL15825" s="340">
        <f t="shared" si="2480"/>
        <v>0</v>
      </c>
      <c r="AM15825" s="340">
        <f t="shared" si="2480"/>
        <v>0</v>
      </c>
    </row>
    <row r="15826" spans="1:39" x14ac:dyDescent="0.35">
      <c r="A15826" s="337">
        <v>37739</v>
      </c>
      <c r="B15826" s="338">
        <f t="shared" si="2474"/>
        <v>2003</v>
      </c>
      <c r="C15826" s="338">
        <f t="shared" si="2475"/>
        <v>4</v>
      </c>
      <c r="D15826" s="338">
        <f t="shared" si="2476"/>
        <v>28</v>
      </c>
      <c r="E15826" s="334">
        <v>0.2</v>
      </c>
      <c r="F15826" s="334">
        <v>0.2</v>
      </c>
      <c r="G15826" s="334">
        <v>0.2</v>
      </c>
      <c r="H15826" s="334">
        <v>0.2</v>
      </c>
      <c r="I15826" s="334">
        <v>0.1</v>
      </c>
      <c r="J15826" s="334">
        <v>0.2</v>
      </c>
      <c r="K15826" s="334">
        <v>0.2</v>
      </c>
      <c r="L15826" s="334">
        <v>0.4</v>
      </c>
      <c r="M15826" s="334">
        <v>0.2</v>
      </c>
      <c r="N15826" s="334">
        <v>0.2</v>
      </c>
      <c r="O15826" s="334">
        <v>0.2</v>
      </c>
      <c r="P15826" s="334">
        <v>0.2</v>
      </c>
      <c r="Q15826" s="334">
        <v>0.1</v>
      </c>
      <c r="R15826" s="334">
        <v>0.2</v>
      </c>
      <c r="S15826" s="334">
        <v>0.2</v>
      </c>
      <c r="T15826" s="334">
        <v>0.2</v>
      </c>
      <c r="U15826" s="334">
        <v>0.2</v>
      </c>
      <c r="V15826" s="334">
        <v>0</v>
      </c>
      <c r="W15826" s="334">
        <v>0</v>
      </c>
      <c r="X15826" s="334">
        <v>0</v>
      </c>
      <c r="Y15826" s="334">
        <v>0</v>
      </c>
      <c r="Z15826" s="334">
        <v>0</v>
      </c>
      <c r="AA15826" s="334">
        <v>0</v>
      </c>
      <c r="AB15826" s="334">
        <v>0</v>
      </c>
      <c r="AD15826" s="334">
        <v>3.4</v>
      </c>
      <c r="AE15826" s="334">
        <f t="shared" si="2477"/>
        <v>3.4</v>
      </c>
      <c r="AF15826" s="334">
        <f t="shared" si="2478"/>
        <v>3.4000000000000012</v>
      </c>
      <c r="AG15826" s="340">
        <f t="shared" si="2479"/>
        <v>1.3322676295501878E-15</v>
      </c>
      <c r="AI15826" s="340">
        <f t="shared" si="2480"/>
        <v>0</v>
      </c>
      <c r="AJ15826" s="340">
        <f t="shared" si="2480"/>
        <v>0</v>
      </c>
      <c r="AK15826" s="340">
        <f t="shared" si="2480"/>
        <v>0</v>
      </c>
      <c r="AL15826" s="340">
        <f t="shared" si="2480"/>
        <v>0</v>
      </c>
      <c r="AM15826" s="340">
        <f t="shared" si="2480"/>
        <v>0</v>
      </c>
    </row>
    <row r="15827" spans="1:39" x14ac:dyDescent="0.35">
      <c r="A15827" s="337">
        <v>37740</v>
      </c>
      <c r="B15827" s="338">
        <f t="shared" si="2474"/>
        <v>2003</v>
      </c>
      <c r="C15827" s="338">
        <f t="shared" si="2475"/>
        <v>4</v>
      </c>
      <c r="D15827" s="338">
        <f t="shared" si="2476"/>
        <v>29</v>
      </c>
      <c r="E15827" s="334">
        <v>0</v>
      </c>
      <c r="F15827" s="334">
        <v>0</v>
      </c>
      <c r="G15827" s="334">
        <v>0</v>
      </c>
      <c r="H15827" s="334">
        <v>0</v>
      </c>
      <c r="I15827" s="334">
        <v>0</v>
      </c>
      <c r="J15827" s="334">
        <v>0</v>
      </c>
      <c r="K15827" s="334">
        <v>0</v>
      </c>
      <c r="L15827" s="334">
        <v>0</v>
      </c>
      <c r="M15827" s="334">
        <v>0</v>
      </c>
      <c r="N15827" s="334">
        <v>0</v>
      </c>
      <c r="O15827" s="334">
        <v>0</v>
      </c>
      <c r="P15827" s="334">
        <v>0</v>
      </c>
      <c r="Q15827" s="334">
        <v>0</v>
      </c>
      <c r="R15827" s="334">
        <v>0</v>
      </c>
      <c r="S15827" s="334">
        <v>0</v>
      </c>
      <c r="T15827" s="334">
        <v>0</v>
      </c>
      <c r="U15827" s="334">
        <v>0</v>
      </c>
      <c r="V15827" s="334">
        <v>0</v>
      </c>
      <c r="W15827" s="334">
        <v>0</v>
      </c>
      <c r="X15827" s="334">
        <v>0</v>
      </c>
      <c r="Y15827" s="334">
        <v>0</v>
      </c>
      <c r="Z15827" s="334">
        <v>0</v>
      </c>
      <c r="AA15827" s="334">
        <v>0</v>
      </c>
      <c r="AB15827" s="334">
        <v>0</v>
      </c>
      <c r="AD15827" s="334">
        <v>0</v>
      </c>
      <c r="AE15827" s="334">
        <f t="shared" si="2477"/>
        <v>0</v>
      </c>
      <c r="AF15827" s="334">
        <f t="shared" si="2478"/>
        <v>0</v>
      </c>
      <c r="AG15827" s="340">
        <f t="shared" si="2479"/>
        <v>0</v>
      </c>
      <c r="AI15827" s="340">
        <f t="shared" si="2480"/>
        <v>0</v>
      </c>
      <c r="AJ15827" s="340">
        <f t="shared" si="2480"/>
        <v>0</v>
      </c>
      <c r="AK15827" s="340">
        <f t="shared" si="2480"/>
        <v>0</v>
      </c>
      <c r="AL15827" s="340">
        <f t="shared" si="2480"/>
        <v>0</v>
      </c>
      <c r="AM15827" s="340">
        <f t="shared" si="2480"/>
        <v>0</v>
      </c>
    </row>
    <row r="15828" spans="1:39" x14ac:dyDescent="0.35">
      <c r="A15828" s="337">
        <v>37741</v>
      </c>
      <c r="B15828" s="338">
        <f t="shared" si="2474"/>
        <v>2003</v>
      </c>
      <c r="C15828" s="338">
        <f t="shared" si="2475"/>
        <v>4</v>
      </c>
      <c r="D15828" s="338">
        <f t="shared" si="2476"/>
        <v>30</v>
      </c>
      <c r="E15828" s="334">
        <v>0</v>
      </c>
      <c r="F15828" s="334">
        <v>0</v>
      </c>
      <c r="G15828" s="334">
        <v>0</v>
      </c>
      <c r="H15828" s="334">
        <v>0</v>
      </c>
      <c r="I15828" s="334">
        <v>0</v>
      </c>
      <c r="J15828" s="334">
        <v>0</v>
      </c>
      <c r="K15828" s="334">
        <v>0</v>
      </c>
      <c r="L15828" s="334">
        <v>0</v>
      </c>
      <c r="M15828" s="334">
        <v>0</v>
      </c>
      <c r="N15828" s="334">
        <v>0</v>
      </c>
      <c r="O15828" s="334">
        <v>0</v>
      </c>
      <c r="P15828" s="334">
        <v>0</v>
      </c>
      <c r="Q15828" s="334">
        <v>0</v>
      </c>
      <c r="R15828" s="334">
        <v>0</v>
      </c>
      <c r="S15828" s="334">
        <v>0</v>
      </c>
      <c r="T15828" s="334">
        <v>0</v>
      </c>
      <c r="U15828" s="334">
        <v>0</v>
      </c>
      <c r="V15828" s="334">
        <v>0</v>
      </c>
      <c r="W15828" s="334">
        <v>0</v>
      </c>
      <c r="X15828" s="334">
        <v>0</v>
      </c>
      <c r="Y15828" s="334">
        <v>0</v>
      </c>
      <c r="Z15828" s="334">
        <v>0</v>
      </c>
      <c r="AA15828" s="334">
        <v>0</v>
      </c>
      <c r="AB15828" s="334">
        <v>0</v>
      </c>
      <c r="AD15828" s="334">
        <v>0</v>
      </c>
      <c r="AE15828" s="334">
        <f t="shared" si="2477"/>
        <v>0</v>
      </c>
      <c r="AF15828" s="334">
        <f t="shared" si="2478"/>
        <v>0</v>
      </c>
      <c r="AG15828" s="340">
        <f t="shared" si="2479"/>
        <v>0</v>
      </c>
      <c r="AI15828" s="340">
        <f t="shared" ref="AI15828:AM15843" si="2481">IF($C15828=AI$1,$AF15828,0)</f>
        <v>0</v>
      </c>
      <c r="AJ15828" s="340">
        <f t="shared" si="2481"/>
        <v>0</v>
      </c>
      <c r="AK15828" s="340">
        <f t="shared" si="2481"/>
        <v>0</v>
      </c>
      <c r="AL15828" s="340">
        <f t="shared" si="2481"/>
        <v>0</v>
      </c>
      <c r="AM15828" s="340">
        <f t="shared" si="2481"/>
        <v>0</v>
      </c>
    </row>
    <row r="15829" spans="1:39" x14ac:dyDescent="0.35">
      <c r="A15829" s="337">
        <v>37742</v>
      </c>
      <c r="B15829" s="338">
        <f t="shared" si="2474"/>
        <v>2003</v>
      </c>
      <c r="C15829" s="338">
        <f t="shared" si="2475"/>
        <v>5</v>
      </c>
      <c r="D15829" s="338">
        <f t="shared" si="2476"/>
        <v>1</v>
      </c>
      <c r="E15829" s="334">
        <v>0</v>
      </c>
      <c r="F15829" s="334">
        <v>0</v>
      </c>
      <c r="G15829" s="334">
        <v>0</v>
      </c>
      <c r="H15829" s="334">
        <v>0</v>
      </c>
      <c r="I15829" s="334">
        <v>0</v>
      </c>
      <c r="J15829" s="334">
        <v>0</v>
      </c>
      <c r="K15829" s="334">
        <v>0</v>
      </c>
      <c r="L15829" s="334">
        <v>0</v>
      </c>
      <c r="M15829" s="334">
        <v>0</v>
      </c>
      <c r="N15829" s="334">
        <v>0</v>
      </c>
      <c r="O15829" s="334">
        <v>0</v>
      </c>
      <c r="P15829" s="334">
        <v>0</v>
      </c>
      <c r="Q15829" s="334">
        <v>0</v>
      </c>
      <c r="R15829" s="334">
        <v>0</v>
      </c>
      <c r="S15829" s="334">
        <v>0</v>
      </c>
      <c r="T15829" s="334">
        <v>0</v>
      </c>
      <c r="U15829" s="334">
        <v>0</v>
      </c>
      <c r="V15829" s="334">
        <v>0</v>
      </c>
      <c r="W15829" s="334">
        <v>0</v>
      </c>
      <c r="X15829" s="334">
        <v>0</v>
      </c>
      <c r="Y15829" s="334">
        <v>0</v>
      </c>
      <c r="Z15829" s="334">
        <v>0</v>
      </c>
      <c r="AA15829" s="334">
        <v>0</v>
      </c>
      <c r="AB15829" s="334">
        <v>0</v>
      </c>
      <c r="AD15829" s="334">
        <v>0</v>
      </c>
      <c r="AE15829" s="334">
        <f t="shared" si="2477"/>
        <v>0</v>
      </c>
      <c r="AF15829" s="334">
        <f t="shared" si="2478"/>
        <v>0</v>
      </c>
      <c r="AG15829" s="340">
        <f t="shared" si="2479"/>
        <v>0</v>
      </c>
      <c r="AI15829" s="340">
        <f t="shared" si="2481"/>
        <v>0</v>
      </c>
      <c r="AJ15829" s="340">
        <f t="shared" si="2481"/>
        <v>0</v>
      </c>
      <c r="AK15829" s="340">
        <f t="shared" si="2481"/>
        <v>0</v>
      </c>
      <c r="AL15829" s="340">
        <f t="shared" si="2481"/>
        <v>0</v>
      </c>
      <c r="AM15829" s="340">
        <f t="shared" si="2481"/>
        <v>0</v>
      </c>
    </row>
    <row r="15830" spans="1:39" x14ac:dyDescent="0.35">
      <c r="A15830" s="337">
        <v>37743</v>
      </c>
      <c r="B15830" s="338">
        <f t="shared" si="2474"/>
        <v>2003</v>
      </c>
      <c r="C15830" s="338">
        <f t="shared" si="2475"/>
        <v>5</v>
      </c>
      <c r="D15830" s="338">
        <f t="shared" si="2476"/>
        <v>2</v>
      </c>
      <c r="E15830" s="334">
        <v>0</v>
      </c>
      <c r="F15830" s="334">
        <v>0</v>
      </c>
      <c r="G15830" s="334">
        <v>0</v>
      </c>
      <c r="H15830" s="334">
        <v>0</v>
      </c>
      <c r="I15830" s="334">
        <v>0</v>
      </c>
      <c r="J15830" s="334">
        <v>0</v>
      </c>
      <c r="K15830" s="334">
        <v>0</v>
      </c>
      <c r="L15830" s="334">
        <v>0</v>
      </c>
      <c r="M15830" s="334">
        <v>0</v>
      </c>
      <c r="N15830" s="334">
        <v>0</v>
      </c>
      <c r="O15830" s="334">
        <v>0</v>
      </c>
      <c r="P15830" s="334">
        <v>0</v>
      </c>
      <c r="Q15830" s="334">
        <v>0</v>
      </c>
      <c r="R15830" s="334">
        <v>0</v>
      </c>
      <c r="S15830" s="334">
        <v>0</v>
      </c>
      <c r="T15830" s="334">
        <v>0</v>
      </c>
      <c r="U15830" s="334">
        <v>0</v>
      </c>
      <c r="V15830" s="334">
        <v>0</v>
      </c>
      <c r="W15830" s="334">
        <v>0</v>
      </c>
      <c r="X15830" s="334">
        <v>0</v>
      </c>
      <c r="Y15830" s="334">
        <v>0</v>
      </c>
      <c r="Z15830" s="334">
        <v>0</v>
      </c>
      <c r="AA15830" s="334">
        <v>0</v>
      </c>
      <c r="AB15830" s="334">
        <v>0</v>
      </c>
      <c r="AD15830" s="334">
        <v>0</v>
      </c>
      <c r="AE15830" s="334">
        <f t="shared" si="2477"/>
        <v>0</v>
      </c>
      <c r="AF15830" s="334">
        <f t="shared" si="2478"/>
        <v>0</v>
      </c>
      <c r="AG15830" s="340">
        <f t="shared" si="2479"/>
        <v>0</v>
      </c>
      <c r="AI15830" s="340">
        <f t="shared" si="2481"/>
        <v>0</v>
      </c>
      <c r="AJ15830" s="340">
        <f t="shared" si="2481"/>
        <v>0</v>
      </c>
      <c r="AK15830" s="340">
        <f t="shared" si="2481"/>
        <v>0</v>
      </c>
      <c r="AL15830" s="340">
        <f t="shared" si="2481"/>
        <v>0</v>
      </c>
      <c r="AM15830" s="340">
        <f t="shared" si="2481"/>
        <v>0</v>
      </c>
    </row>
    <row r="15831" spans="1:39" x14ac:dyDescent="0.35">
      <c r="A15831" s="337">
        <v>37744</v>
      </c>
      <c r="B15831" s="338">
        <f t="shared" si="2474"/>
        <v>2003</v>
      </c>
      <c r="C15831" s="338">
        <f t="shared" si="2475"/>
        <v>5</v>
      </c>
      <c r="D15831" s="338">
        <f t="shared" si="2476"/>
        <v>3</v>
      </c>
      <c r="E15831" s="334">
        <v>0.2</v>
      </c>
      <c r="F15831" s="334">
        <v>0.2</v>
      </c>
      <c r="G15831" s="334">
        <v>0.2</v>
      </c>
      <c r="H15831" s="334">
        <v>0.1</v>
      </c>
      <c r="I15831" s="334">
        <v>0.2</v>
      </c>
      <c r="J15831" s="334">
        <v>0</v>
      </c>
      <c r="K15831" s="334">
        <v>0</v>
      </c>
      <c r="L15831" s="334">
        <v>0</v>
      </c>
      <c r="M15831" s="334">
        <v>0</v>
      </c>
      <c r="N15831" s="334">
        <v>0</v>
      </c>
      <c r="O15831" s="334">
        <v>0</v>
      </c>
      <c r="P15831" s="334">
        <v>0</v>
      </c>
      <c r="Q15831" s="334">
        <v>0.2</v>
      </c>
      <c r="R15831" s="334">
        <v>0</v>
      </c>
      <c r="S15831" s="334">
        <v>0</v>
      </c>
      <c r="T15831" s="334">
        <v>0</v>
      </c>
      <c r="U15831" s="334">
        <v>0.2</v>
      </c>
      <c r="V15831" s="334">
        <v>0.2</v>
      </c>
      <c r="W15831" s="334">
        <v>0.2</v>
      </c>
      <c r="X15831" s="334">
        <v>0.4</v>
      </c>
      <c r="Y15831" s="334">
        <v>0.1</v>
      </c>
      <c r="Z15831" s="334">
        <v>0.2</v>
      </c>
      <c r="AA15831" s="334">
        <v>0.2</v>
      </c>
      <c r="AB15831" s="334">
        <v>0.2</v>
      </c>
      <c r="AD15831" s="334">
        <v>2.8</v>
      </c>
      <c r="AE15831" s="334">
        <f t="shared" si="2477"/>
        <v>2.8</v>
      </c>
      <c r="AF15831" s="334">
        <f t="shared" si="2478"/>
        <v>2.8000000000000007</v>
      </c>
      <c r="AG15831" s="340">
        <f t="shared" si="2479"/>
        <v>8.8817841970012523E-16</v>
      </c>
      <c r="AI15831" s="340">
        <f t="shared" si="2481"/>
        <v>2.8000000000000007</v>
      </c>
      <c r="AJ15831" s="340">
        <f t="shared" si="2481"/>
        <v>0</v>
      </c>
      <c r="AK15831" s="340">
        <f t="shared" si="2481"/>
        <v>0</v>
      </c>
      <c r="AL15831" s="340">
        <f t="shared" si="2481"/>
        <v>0</v>
      </c>
      <c r="AM15831" s="340">
        <f t="shared" si="2481"/>
        <v>0</v>
      </c>
    </row>
    <row r="15832" spans="1:39" x14ac:dyDescent="0.35">
      <c r="A15832" s="337">
        <v>37745</v>
      </c>
      <c r="B15832" s="338">
        <f t="shared" si="2474"/>
        <v>2003</v>
      </c>
      <c r="C15832" s="338">
        <f t="shared" si="2475"/>
        <v>5</v>
      </c>
      <c r="D15832" s="338">
        <f t="shared" si="2476"/>
        <v>4</v>
      </c>
      <c r="E15832" s="334">
        <v>0.2</v>
      </c>
      <c r="F15832" s="334">
        <v>0</v>
      </c>
      <c r="G15832" s="334">
        <v>0</v>
      </c>
      <c r="H15832" s="334">
        <v>0.2</v>
      </c>
      <c r="I15832" s="334">
        <v>0.1</v>
      </c>
      <c r="J15832" s="334">
        <v>0.2</v>
      </c>
      <c r="K15832" s="334">
        <v>0.2</v>
      </c>
      <c r="L15832" s="334">
        <v>0.2</v>
      </c>
      <c r="M15832" s="334">
        <v>0.2</v>
      </c>
      <c r="N15832" s="334">
        <v>0.1</v>
      </c>
      <c r="O15832" s="334">
        <v>0.2</v>
      </c>
      <c r="P15832" s="334">
        <v>0.2</v>
      </c>
      <c r="Q15832" s="334">
        <v>0.2</v>
      </c>
      <c r="R15832" s="334">
        <v>0.1</v>
      </c>
      <c r="S15832" s="334">
        <v>0.2</v>
      </c>
      <c r="T15832" s="334">
        <v>0</v>
      </c>
      <c r="U15832" s="334">
        <v>0</v>
      </c>
      <c r="V15832" s="334">
        <v>0</v>
      </c>
      <c r="W15832" s="334">
        <v>0</v>
      </c>
      <c r="X15832" s="334">
        <v>0.2</v>
      </c>
      <c r="Y15832" s="334">
        <v>0</v>
      </c>
      <c r="Z15832" s="334">
        <v>0</v>
      </c>
      <c r="AA15832" s="334">
        <v>0</v>
      </c>
      <c r="AB15832" s="334">
        <v>0</v>
      </c>
      <c r="AD15832" s="334">
        <v>2.5</v>
      </c>
      <c r="AE15832" s="334">
        <f t="shared" si="2477"/>
        <v>2.5</v>
      </c>
      <c r="AF15832" s="334">
        <f t="shared" si="2478"/>
        <v>2.5</v>
      </c>
      <c r="AG15832" s="340">
        <f t="shared" si="2479"/>
        <v>0</v>
      </c>
      <c r="AI15832" s="340">
        <f t="shared" si="2481"/>
        <v>2.5</v>
      </c>
      <c r="AJ15832" s="340">
        <f t="shared" si="2481"/>
        <v>0</v>
      </c>
      <c r="AK15832" s="340">
        <f t="shared" si="2481"/>
        <v>0</v>
      </c>
      <c r="AL15832" s="340">
        <f t="shared" si="2481"/>
        <v>0</v>
      </c>
      <c r="AM15832" s="340">
        <f t="shared" si="2481"/>
        <v>0</v>
      </c>
    </row>
    <row r="15833" spans="1:39" x14ac:dyDescent="0.35">
      <c r="A15833" s="337">
        <v>37746</v>
      </c>
      <c r="B15833" s="338">
        <f t="shared" si="2474"/>
        <v>2003</v>
      </c>
      <c r="C15833" s="338">
        <f t="shared" si="2475"/>
        <v>5</v>
      </c>
      <c r="D15833" s="338">
        <f t="shared" si="2476"/>
        <v>5</v>
      </c>
      <c r="E15833" s="334">
        <v>0.4</v>
      </c>
      <c r="F15833" s="334">
        <v>0.3</v>
      </c>
      <c r="G15833" s="334">
        <v>0.4</v>
      </c>
      <c r="H15833" s="334">
        <v>0.3</v>
      </c>
      <c r="I15833" s="334">
        <v>0.4</v>
      </c>
      <c r="J15833" s="334">
        <v>0.3</v>
      </c>
      <c r="K15833" s="334">
        <v>0.4</v>
      </c>
      <c r="L15833" s="334">
        <v>0.3</v>
      </c>
      <c r="M15833" s="334">
        <v>0.4</v>
      </c>
      <c r="N15833" s="334">
        <v>0.3</v>
      </c>
      <c r="O15833" s="334">
        <v>0.4</v>
      </c>
      <c r="P15833" s="334">
        <v>0.3</v>
      </c>
      <c r="Q15833" s="334">
        <v>0.4</v>
      </c>
      <c r="R15833" s="334">
        <v>0.3</v>
      </c>
      <c r="S15833" s="334">
        <v>0.4</v>
      </c>
      <c r="T15833" s="334">
        <v>0.3</v>
      </c>
      <c r="U15833" s="334">
        <v>0.4</v>
      </c>
      <c r="V15833" s="334">
        <v>0.7</v>
      </c>
      <c r="W15833" s="334">
        <v>0.3</v>
      </c>
      <c r="X15833" s="334">
        <v>0.4</v>
      </c>
      <c r="Y15833" s="334">
        <v>0.3</v>
      </c>
      <c r="Z15833" s="334">
        <v>0.4</v>
      </c>
      <c r="AA15833" s="334">
        <v>0.3</v>
      </c>
      <c r="AB15833" s="334">
        <v>0.4</v>
      </c>
      <c r="AD15833" s="334">
        <v>8.8000000000000007</v>
      </c>
      <c r="AE15833" s="334">
        <f t="shared" si="2477"/>
        <v>8.8000000000000007</v>
      </c>
      <c r="AF15833" s="334">
        <f t="shared" si="2478"/>
        <v>8.8000000000000007</v>
      </c>
      <c r="AG15833" s="340">
        <f t="shared" si="2479"/>
        <v>0</v>
      </c>
      <c r="AI15833" s="340">
        <f t="shared" si="2481"/>
        <v>8.8000000000000007</v>
      </c>
      <c r="AJ15833" s="340">
        <f t="shared" si="2481"/>
        <v>0</v>
      </c>
      <c r="AK15833" s="340">
        <f t="shared" si="2481"/>
        <v>0</v>
      </c>
      <c r="AL15833" s="340">
        <f t="shared" si="2481"/>
        <v>0</v>
      </c>
      <c r="AM15833" s="340">
        <f t="shared" si="2481"/>
        <v>0</v>
      </c>
    </row>
    <row r="15834" spans="1:39" x14ac:dyDescent="0.35">
      <c r="A15834" s="337">
        <v>37747</v>
      </c>
      <c r="B15834" s="338">
        <f t="shared" si="2474"/>
        <v>2003</v>
      </c>
      <c r="C15834" s="338">
        <f t="shared" si="2475"/>
        <v>5</v>
      </c>
      <c r="D15834" s="338">
        <f t="shared" si="2476"/>
        <v>6</v>
      </c>
      <c r="E15834" s="334">
        <v>0.1</v>
      </c>
      <c r="F15834" s="334">
        <v>0.1</v>
      </c>
      <c r="G15834" s="334">
        <v>0.1</v>
      </c>
      <c r="H15834" s="334">
        <v>0.1</v>
      </c>
      <c r="I15834" s="334">
        <v>0.1</v>
      </c>
      <c r="J15834" s="334">
        <v>0.1</v>
      </c>
      <c r="K15834" s="334">
        <v>0.1</v>
      </c>
      <c r="L15834" s="334">
        <v>0.1</v>
      </c>
      <c r="M15834" s="334">
        <v>0.1</v>
      </c>
      <c r="N15834" s="334">
        <v>0.1</v>
      </c>
      <c r="O15834" s="334">
        <v>0.1</v>
      </c>
      <c r="P15834" s="334">
        <v>0.1</v>
      </c>
      <c r="Q15834" s="334">
        <v>0.1</v>
      </c>
      <c r="R15834" s="334">
        <v>0.1</v>
      </c>
      <c r="S15834" s="334">
        <v>0.1</v>
      </c>
      <c r="T15834" s="334">
        <v>0.1</v>
      </c>
      <c r="U15834" s="334">
        <v>0.1</v>
      </c>
      <c r="V15834" s="334">
        <v>0.1</v>
      </c>
      <c r="W15834" s="334">
        <v>0.1</v>
      </c>
      <c r="X15834" s="334">
        <v>0.1</v>
      </c>
      <c r="Y15834" s="334">
        <v>0.1</v>
      </c>
      <c r="Z15834" s="334">
        <v>0.1</v>
      </c>
      <c r="AA15834" s="334">
        <v>0.1</v>
      </c>
      <c r="AB15834" s="334">
        <v>0.1</v>
      </c>
      <c r="AD15834" s="334">
        <v>2.4</v>
      </c>
      <c r="AE15834" s="334">
        <f t="shared" si="2477"/>
        <v>2.4</v>
      </c>
      <c r="AF15834" s="334">
        <f t="shared" si="2478"/>
        <v>2.4000000000000008</v>
      </c>
      <c r="AG15834" s="340">
        <f t="shared" si="2479"/>
        <v>8.8817841970012523E-16</v>
      </c>
      <c r="AI15834" s="340">
        <f t="shared" si="2481"/>
        <v>2.4000000000000008</v>
      </c>
      <c r="AJ15834" s="340">
        <f t="shared" si="2481"/>
        <v>0</v>
      </c>
      <c r="AK15834" s="340">
        <f t="shared" si="2481"/>
        <v>0</v>
      </c>
      <c r="AL15834" s="340">
        <f t="shared" si="2481"/>
        <v>0</v>
      </c>
      <c r="AM15834" s="340">
        <f t="shared" si="2481"/>
        <v>0</v>
      </c>
    </row>
    <row r="15835" spans="1:39" x14ac:dyDescent="0.35">
      <c r="A15835" s="337">
        <v>37748</v>
      </c>
      <c r="B15835" s="338">
        <f t="shared" si="2474"/>
        <v>2003</v>
      </c>
      <c r="C15835" s="338">
        <f t="shared" si="2475"/>
        <v>5</v>
      </c>
      <c r="D15835" s="338">
        <f t="shared" si="2476"/>
        <v>7</v>
      </c>
      <c r="E15835" s="334">
        <v>0.1</v>
      </c>
      <c r="F15835" s="334">
        <v>0</v>
      </c>
      <c r="G15835" s="334">
        <v>0.1</v>
      </c>
      <c r="H15835" s="334">
        <v>0.1</v>
      </c>
      <c r="I15835" s="334">
        <v>0</v>
      </c>
      <c r="J15835" s="334">
        <v>0</v>
      </c>
      <c r="K15835" s="334">
        <v>0.1</v>
      </c>
      <c r="L15835" s="334">
        <v>0</v>
      </c>
      <c r="M15835" s="334">
        <v>0</v>
      </c>
      <c r="N15835" s="334">
        <v>0</v>
      </c>
      <c r="O15835" s="334">
        <v>0</v>
      </c>
      <c r="P15835" s="334">
        <v>0</v>
      </c>
      <c r="Q15835" s="334">
        <v>0</v>
      </c>
      <c r="R15835" s="334">
        <v>0.1</v>
      </c>
      <c r="S15835" s="334">
        <v>0.1</v>
      </c>
      <c r="T15835" s="334">
        <v>0</v>
      </c>
      <c r="U15835" s="334">
        <v>0.1</v>
      </c>
      <c r="V15835" s="334">
        <v>0.1</v>
      </c>
      <c r="W15835" s="334">
        <v>0</v>
      </c>
      <c r="X15835" s="334">
        <v>0</v>
      </c>
      <c r="Y15835" s="334">
        <v>0</v>
      </c>
      <c r="Z15835" s="334">
        <v>0.1</v>
      </c>
      <c r="AA15835" s="334">
        <v>0</v>
      </c>
      <c r="AB15835" s="334">
        <v>0.1</v>
      </c>
      <c r="AD15835" s="334">
        <v>1</v>
      </c>
      <c r="AE15835" s="334">
        <f t="shared" si="2477"/>
        <v>1</v>
      </c>
      <c r="AF15835" s="334">
        <f t="shared" si="2478"/>
        <v>0.99999999999999989</v>
      </c>
      <c r="AG15835" s="340">
        <f t="shared" si="2479"/>
        <v>1.1102230246251565E-16</v>
      </c>
      <c r="AI15835" s="340">
        <f t="shared" si="2481"/>
        <v>0.99999999999999989</v>
      </c>
      <c r="AJ15835" s="340">
        <f t="shared" si="2481"/>
        <v>0</v>
      </c>
      <c r="AK15835" s="340">
        <f t="shared" si="2481"/>
        <v>0</v>
      </c>
      <c r="AL15835" s="340">
        <f t="shared" si="2481"/>
        <v>0</v>
      </c>
      <c r="AM15835" s="340">
        <f t="shared" si="2481"/>
        <v>0</v>
      </c>
    </row>
    <row r="15836" spans="1:39" x14ac:dyDescent="0.35">
      <c r="A15836" s="337">
        <v>37749</v>
      </c>
      <c r="B15836" s="338">
        <f t="shared" si="2474"/>
        <v>2003</v>
      </c>
      <c r="C15836" s="338">
        <f t="shared" si="2475"/>
        <v>5</v>
      </c>
      <c r="D15836" s="338">
        <f t="shared" si="2476"/>
        <v>8</v>
      </c>
      <c r="E15836" s="334">
        <v>0</v>
      </c>
      <c r="F15836" s="334">
        <v>0</v>
      </c>
      <c r="G15836" s="334">
        <v>0</v>
      </c>
      <c r="H15836" s="334">
        <v>0</v>
      </c>
      <c r="I15836" s="334">
        <v>0.1</v>
      </c>
      <c r="J15836" s="334">
        <v>0</v>
      </c>
      <c r="K15836" s="334">
        <v>0.1</v>
      </c>
      <c r="L15836" s="334">
        <v>0</v>
      </c>
      <c r="M15836" s="334">
        <v>0.1</v>
      </c>
      <c r="N15836" s="334">
        <v>0</v>
      </c>
      <c r="O15836" s="334">
        <v>0</v>
      </c>
      <c r="P15836" s="334">
        <v>0</v>
      </c>
      <c r="Q15836" s="334">
        <v>0.1</v>
      </c>
      <c r="R15836" s="334">
        <v>0</v>
      </c>
      <c r="S15836" s="334">
        <v>0.1</v>
      </c>
      <c r="T15836" s="334">
        <v>0</v>
      </c>
      <c r="U15836" s="334">
        <v>0.1</v>
      </c>
      <c r="V15836" s="334">
        <v>0</v>
      </c>
      <c r="W15836" s="334">
        <v>0</v>
      </c>
      <c r="X15836" s="334">
        <v>0</v>
      </c>
      <c r="Y15836" s="334">
        <v>0</v>
      </c>
      <c r="Z15836" s="334">
        <v>0</v>
      </c>
      <c r="AA15836" s="334">
        <v>0</v>
      </c>
      <c r="AB15836" s="334">
        <v>0</v>
      </c>
      <c r="AD15836" s="334">
        <v>0.6</v>
      </c>
      <c r="AE15836" s="334">
        <f t="shared" si="2477"/>
        <v>0.6</v>
      </c>
      <c r="AF15836" s="334">
        <f t="shared" si="2478"/>
        <v>0.6</v>
      </c>
      <c r="AG15836" s="340">
        <f t="shared" si="2479"/>
        <v>0</v>
      </c>
      <c r="AI15836" s="340">
        <f t="shared" si="2481"/>
        <v>0.6</v>
      </c>
      <c r="AJ15836" s="340">
        <f t="shared" si="2481"/>
        <v>0</v>
      </c>
      <c r="AK15836" s="340">
        <f t="shared" si="2481"/>
        <v>0</v>
      </c>
      <c r="AL15836" s="340">
        <f t="shared" si="2481"/>
        <v>0</v>
      </c>
      <c r="AM15836" s="340">
        <f t="shared" si="2481"/>
        <v>0</v>
      </c>
    </row>
    <row r="15837" spans="1:39" x14ac:dyDescent="0.35">
      <c r="A15837" s="337">
        <v>37750</v>
      </c>
      <c r="B15837" s="338">
        <f t="shared" si="2474"/>
        <v>2003</v>
      </c>
      <c r="C15837" s="338">
        <f t="shared" si="2475"/>
        <v>5</v>
      </c>
      <c r="D15837" s="338">
        <f t="shared" si="2476"/>
        <v>9</v>
      </c>
      <c r="E15837" s="334">
        <v>0.2</v>
      </c>
      <c r="F15837" s="334">
        <v>0.2</v>
      </c>
      <c r="G15837" s="334">
        <v>0.2</v>
      </c>
      <c r="H15837" s="334">
        <v>0.3</v>
      </c>
      <c r="I15837" s="334">
        <v>0.2</v>
      </c>
      <c r="J15837" s="334">
        <v>0.2</v>
      </c>
      <c r="K15837" s="334">
        <v>0.2</v>
      </c>
      <c r="L15837" s="334">
        <v>0.2</v>
      </c>
      <c r="M15837" s="334">
        <v>0.2</v>
      </c>
      <c r="N15837" s="334">
        <v>0.2</v>
      </c>
      <c r="O15837" s="334">
        <v>0.3</v>
      </c>
      <c r="P15837" s="334">
        <v>0.2</v>
      </c>
      <c r="Q15837" s="334">
        <v>0.2</v>
      </c>
      <c r="R15837" s="334">
        <v>0.2</v>
      </c>
      <c r="S15837" s="334">
        <v>0</v>
      </c>
      <c r="T15837" s="334">
        <v>0</v>
      </c>
      <c r="U15837" s="334">
        <v>0</v>
      </c>
      <c r="V15837" s="334">
        <v>0</v>
      </c>
      <c r="W15837" s="334">
        <v>0</v>
      </c>
      <c r="X15837" s="334">
        <v>0</v>
      </c>
      <c r="Y15837" s="334">
        <v>0</v>
      </c>
      <c r="Z15837" s="334">
        <v>0</v>
      </c>
      <c r="AA15837" s="334">
        <v>0</v>
      </c>
      <c r="AB15837" s="334">
        <v>0</v>
      </c>
      <c r="AD15837" s="334">
        <v>3</v>
      </c>
      <c r="AE15837" s="334">
        <f t="shared" si="2477"/>
        <v>3</v>
      </c>
      <c r="AF15837" s="334">
        <f t="shared" si="2478"/>
        <v>3.0000000000000004</v>
      </c>
      <c r="AG15837" s="340">
        <f t="shared" si="2479"/>
        <v>4.4408920985006262E-16</v>
      </c>
      <c r="AI15837" s="340">
        <f t="shared" si="2481"/>
        <v>3.0000000000000004</v>
      </c>
      <c r="AJ15837" s="340">
        <f t="shared" si="2481"/>
        <v>0</v>
      </c>
      <c r="AK15837" s="340">
        <f t="shared" si="2481"/>
        <v>0</v>
      </c>
      <c r="AL15837" s="340">
        <f t="shared" si="2481"/>
        <v>0</v>
      </c>
      <c r="AM15837" s="340">
        <f t="shared" si="2481"/>
        <v>0</v>
      </c>
    </row>
    <row r="15838" spans="1:39" x14ac:dyDescent="0.35">
      <c r="A15838" s="337">
        <v>37751</v>
      </c>
      <c r="B15838" s="338">
        <f t="shared" si="2474"/>
        <v>2003</v>
      </c>
      <c r="C15838" s="338">
        <f t="shared" si="2475"/>
        <v>5</v>
      </c>
      <c r="D15838" s="338">
        <f t="shared" si="2476"/>
        <v>10</v>
      </c>
      <c r="E15838" s="334">
        <v>0</v>
      </c>
      <c r="F15838" s="334">
        <v>0</v>
      </c>
      <c r="G15838" s="334">
        <v>0</v>
      </c>
      <c r="H15838" s="334">
        <v>0</v>
      </c>
      <c r="I15838" s="334">
        <v>0</v>
      </c>
      <c r="J15838" s="334">
        <v>0</v>
      </c>
      <c r="K15838" s="334">
        <v>0</v>
      </c>
      <c r="L15838" s="334">
        <v>0</v>
      </c>
      <c r="M15838" s="334">
        <v>0</v>
      </c>
      <c r="N15838" s="334">
        <v>0</v>
      </c>
      <c r="O15838" s="334">
        <v>0</v>
      </c>
      <c r="P15838" s="334">
        <v>0</v>
      </c>
      <c r="Q15838" s="334">
        <v>0</v>
      </c>
      <c r="R15838" s="334">
        <v>0</v>
      </c>
      <c r="S15838" s="334">
        <v>0</v>
      </c>
      <c r="T15838" s="334">
        <v>0</v>
      </c>
      <c r="U15838" s="334">
        <v>0</v>
      </c>
      <c r="V15838" s="334">
        <v>0</v>
      </c>
      <c r="W15838" s="334">
        <v>0</v>
      </c>
      <c r="X15838" s="334">
        <v>0</v>
      </c>
      <c r="Y15838" s="334">
        <v>0</v>
      </c>
      <c r="Z15838" s="334">
        <v>0</v>
      </c>
      <c r="AA15838" s="334">
        <v>0</v>
      </c>
      <c r="AB15838" s="334">
        <v>0</v>
      </c>
      <c r="AD15838" s="334">
        <v>0</v>
      </c>
      <c r="AE15838" s="334">
        <f t="shared" si="2477"/>
        <v>0</v>
      </c>
      <c r="AF15838" s="334">
        <f t="shared" si="2478"/>
        <v>0</v>
      </c>
      <c r="AG15838" s="340">
        <f t="shared" si="2479"/>
        <v>0</v>
      </c>
      <c r="AI15838" s="340">
        <f t="shared" si="2481"/>
        <v>0</v>
      </c>
      <c r="AJ15838" s="340">
        <f t="shared" si="2481"/>
        <v>0</v>
      </c>
      <c r="AK15838" s="340">
        <f t="shared" si="2481"/>
        <v>0</v>
      </c>
      <c r="AL15838" s="340">
        <f t="shared" si="2481"/>
        <v>0</v>
      </c>
      <c r="AM15838" s="340">
        <f t="shared" si="2481"/>
        <v>0</v>
      </c>
    </row>
    <row r="15839" spans="1:39" x14ac:dyDescent="0.35">
      <c r="A15839" s="337">
        <v>37752</v>
      </c>
      <c r="B15839" s="338">
        <f t="shared" si="2474"/>
        <v>2003</v>
      </c>
      <c r="C15839" s="338">
        <f t="shared" si="2475"/>
        <v>5</v>
      </c>
      <c r="D15839" s="338">
        <f t="shared" si="2476"/>
        <v>11</v>
      </c>
      <c r="E15839" s="334">
        <v>0</v>
      </c>
      <c r="F15839" s="334">
        <v>0</v>
      </c>
      <c r="G15839" s="334">
        <v>0</v>
      </c>
      <c r="H15839" s="334">
        <v>0</v>
      </c>
      <c r="I15839" s="334">
        <v>0</v>
      </c>
      <c r="J15839" s="334">
        <v>0</v>
      </c>
      <c r="K15839" s="334">
        <v>0</v>
      </c>
      <c r="L15839" s="334">
        <v>0</v>
      </c>
      <c r="M15839" s="334">
        <v>0</v>
      </c>
      <c r="N15839" s="334">
        <v>0</v>
      </c>
      <c r="O15839" s="334">
        <v>0</v>
      </c>
      <c r="P15839" s="334">
        <v>0</v>
      </c>
      <c r="Q15839" s="334">
        <v>0</v>
      </c>
      <c r="R15839" s="334">
        <v>0</v>
      </c>
      <c r="S15839" s="334">
        <v>0</v>
      </c>
      <c r="T15839" s="334">
        <v>0</v>
      </c>
      <c r="U15839" s="334">
        <v>0</v>
      </c>
      <c r="V15839" s="334">
        <v>0</v>
      </c>
      <c r="W15839" s="334">
        <v>0</v>
      </c>
      <c r="X15839" s="334">
        <v>0</v>
      </c>
      <c r="Y15839" s="334">
        <v>0</v>
      </c>
      <c r="Z15839" s="334">
        <v>0</v>
      </c>
      <c r="AA15839" s="334">
        <v>0</v>
      </c>
      <c r="AB15839" s="334">
        <v>0</v>
      </c>
      <c r="AD15839" s="334">
        <v>0</v>
      </c>
      <c r="AE15839" s="334">
        <f t="shared" si="2477"/>
        <v>0</v>
      </c>
      <c r="AF15839" s="334">
        <f t="shared" si="2478"/>
        <v>0</v>
      </c>
      <c r="AG15839" s="340">
        <f t="shared" si="2479"/>
        <v>0</v>
      </c>
      <c r="AI15839" s="340">
        <f t="shared" si="2481"/>
        <v>0</v>
      </c>
      <c r="AJ15839" s="340">
        <f t="shared" si="2481"/>
        <v>0</v>
      </c>
      <c r="AK15839" s="340">
        <f t="shared" si="2481"/>
        <v>0</v>
      </c>
      <c r="AL15839" s="340">
        <f t="shared" si="2481"/>
        <v>0</v>
      </c>
      <c r="AM15839" s="340">
        <f t="shared" si="2481"/>
        <v>0</v>
      </c>
    </row>
    <row r="15840" spans="1:39" x14ac:dyDescent="0.35">
      <c r="A15840" s="337">
        <v>37753</v>
      </c>
      <c r="B15840" s="338">
        <f t="shared" si="2474"/>
        <v>2003</v>
      </c>
      <c r="C15840" s="338">
        <f t="shared" si="2475"/>
        <v>5</v>
      </c>
      <c r="D15840" s="338">
        <f t="shared" si="2476"/>
        <v>12</v>
      </c>
      <c r="E15840" s="334">
        <v>0</v>
      </c>
      <c r="F15840" s="334">
        <v>0</v>
      </c>
      <c r="G15840" s="334">
        <v>0</v>
      </c>
      <c r="H15840" s="334">
        <v>0</v>
      </c>
      <c r="I15840" s="334">
        <v>0</v>
      </c>
      <c r="J15840" s="334">
        <v>0</v>
      </c>
      <c r="K15840" s="334">
        <v>0</v>
      </c>
      <c r="L15840" s="334">
        <v>0</v>
      </c>
      <c r="M15840" s="334">
        <v>0</v>
      </c>
      <c r="N15840" s="334">
        <v>0</v>
      </c>
      <c r="O15840" s="334">
        <v>0</v>
      </c>
      <c r="P15840" s="334">
        <v>0</v>
      </c>
      <c r="Q15840" s="334">
        <v>0</v>
      </c>
      <c r="R15840" s="334">
        <v>0</v>
      </c>
      <c r="S15840" s="334">
        <v>0</v>
      </c>
      <c r="T15840" s="334">
        <v>0</v>
      </c>
      <c r="U15840" s="334">
        <v>0</v>
      </c>
      <c r="V15840" s="334">
        <v>0.4</v>
      </c>
      <c r="W15840" s="334">
        <v>0</v>
      </c>
      <c r="X15840" s="334">
        <v>0</v>
      </c>
      <c r="Y15840" s="334">
        <v>0</v>
      </c>
      <c r="Z15840" s="334">
        <v>0</v>
      </c>
      <c r="AA15840" s="334">
        <v>0</v>
      </c>
      <c r="AB15840" s="334">
        <v>0</v>
      </c>
      <c r="AD15840" s="334">
        <v>0.4</v>
      </c>
      <c r="AE15840" s="334">
        <f t="shared" si="2477"/>
        <v>0.4</v>
      </c>
      <c r="AF15840" s="334">
        <f t="shared" si="2478"/>
        <v>0.4</v>
      </c>
      <c r="AG15840" s="340">
        <f t="shared" si="2479"/>
        <v>0</v>
      </c>
      <c r="AI15840" s="340">
        <f t="shared" si="2481"/>
        <v>0.4</v>
      </c>
      <c r="AJ15840" s="340">
        <f t="shared" si="2481"/>
        <v>0</v>
      </c>
      <c r="AK15840" s="340">
        <f t="shared" si="2481"/>
        <v>0</v>
      </c>
      <c r="AL15840" s="340">
        <f t="shared" si="2481"/>
        <v>0</v>
      </c>
      <c r="AM15840" s="340">
        <f t="shared" si="2481"/>
        <v>0</v>
      </c>
    </row>
    <row r="15841" spans="1:39" x14ac:dyDescent="0.35">
      <c r="A15841" s="337">
        <v>37754</v>
      </c>
      <c r="B15841" s="338">
        <f t="shared" si="2474"/>
        <v>2003</v>
      </c>
      <c r="C15841" s="338">
        <f t="shared" si="2475"/>
        <v>5</v>
      </c>
      <c r="D15841" s="338">
        <f t="shared" si="2476"/>
        <v>13</v>
      </c>
      <c r="E15841" s="334">
        <v>0</v>
      </c>
      <c r="F15841" s="334">
        <v>0</v>
      </c>
      <c r="G15841" s="334">
        <v>0</v>
      </c>
      <c r="H15841" s="334">
        <v>0</v>
      </c>
      <c r="I15841" s="334">
        <v>0</v>
      </c>
      <c r="J15841" s="334">
        <v>0</v>
      </c>
      <c r="K15841" s="334">
        <v>0</v>
      </c>
      <c r="L15841" s="334">
        <v>0</v>
      </c>
      <c r="M15841" s="334">
        <v>0</v>
      </c>
      <c r="N15841" s="334">
        <v>0</v>
      </c>
      <c r="O15841" s="334">
        <v>0</v>
      </c>
      <c r="P15841" s="334">
        <v>0</v>
      </c>
      <c r="Q15841" s="334">
        <v>0</v>
      </c>
      <c r="R15841" s="334">
        <v>0</v>
      </c>
      <c r="S15841" s="334">
        <v>0</v>
      </c>
      <c r="T15841" s="334">
        <v>0</v>
      </c>
      <c r="U15841" s="334">
        <v>0</v>
      </c>
      <c r="V15841" s="334">
        <v>0</v>
      </c>
      <c r="W15841" s="334">
        <v>0</v>
      </c>
      <c r="X15841" s="334">
        <v>0</v>
      </c>
      <c r="Y15841" s="334">
        <v>0</v>
      </c>
      <c r="Z15841" s="334">
        <v>0</v>
      </c>
      <c r="AA15841" s="334">
        <v>0</v>
      </c>
      <c r="AB15841" s="334">
        <v>0</v>
      </c>
      <c r="AD15841" s="334">
        <v>0</v>
      </c>
      <c r="AE15841" s="334">
        <f t="shared" si="2477"/>
        <v>0</v>
      </c>
      <c r="AF15841" s="334">
        <f t="shared" si="2478"/>
        <v>0</v>
      </c>
      <c r="AG15841" s="340">
        <f t="shared" si="2479"/>
        <v>0</v>
      </c>
      <c r="AI15841" s="340">
        <f t="shared" si="2481"/>
        <v>0</v>
      </c>
      <c r="AJ15841" s="340">
        <f t="shared" si="2481"/>
        <v>0</v>
      </c>
      <c r="AK15841" s="340">
        <f t="shared" si="2481"/>
        <v>0</v>
      </c>
      <c r="AL15841" s="340">
        <f t="shared" si="2481"/>
        <v>0</v>
      </c>
      <c r="AM15841" s="340">
        <f t="shared" si="2481"/>
        <v>0</v>
      </c>
    </row>
    <row r="15842" spans="1:39" x14ac:dyDescent="0.35">
      <c r="A15842" s="337">
        <v>37755</v>
      </c>
      <c r="B15842" s="338">
        <f t="shared" si="2474"/>
        <v>2003</v>
      </c>
      <c r="C15842" s="338">
        <f t="shared" si="2475"/>
        <v>5</v>
      </c>
      <c r="D15842" s="338">
        <f t="shared" si="2476"/>
        <v>14</v>
      </c>
      <c r="E15842" s="334">
        <v>0</v>
      </c>
      <c r="F15842" s="334">
        <v>0</v>
      </c>
      <c r="G15842" s="334">
        <v>0</v>
      </c>
      <c r="H15842" s="334">
        <v>0</v>
      </c>
      <c r="I15842" s="334">
        <v>0</v>
      </c>
      <c r="J15842" s="334">
        <v>0</v>
      </c>
      <c r="K15842" s="334">
        <v>0</v>
      </c>
      <c r="L15842" s="334">
        <v>0</v>
      </c>
      <c r="M15842" s="334">
        <v>0</v>
      </c>
      <c r="N15842" s="334">
        <v>0</v>
      </c>
      <c r="O15842" s="334">
        <v>0</v>
      </c>
      <c r="P15842" s="334">
        <v>0</v>
      </c>
      <c r="Q15842" s="334">
        <v>0</v>
      </c>
      <c r="R15842" s="334">
        <v>0</v>
      </c>
      <c r="S15842" s="334">
        <v>0</v>
      </c>
      <c r="T15842" s="334">
        <v>0</v>
      </c>
      <c r="U15842" s="334">
        <v>0</v>
      </c>
      <c r="V15842" s="334">
        <v>0</v>
      </c>
      <c r="W15842" s="334">
        <v>0</v>
      </c>
      <c r="X15842" s="334">
        <v>0</v>
      </c>
      <c r="Y15842" s="334">
        <v>0</v>
      </c>
      <c r="Z15842" s="334">
        <v>0</v>
      </c>
      <c r="AA15842" s="334">
        <v>0</v>
      </c>
      <c r="AB15842" s="334">
        <v>0</v>
      </c>
      <c r="AD15842" s="334">
        <v>0</v>
      </c>
      <c r="AE15842" s="334">
        <f t="shared" si="2477"/>
        <v>0</v>
      </c>
      <c r="AF15842" s="334">
        <f t="shared" si="2478"/>
        <v>0</v>
      </c>
      <c r="AG15842" s="340">
        <f t="shared" si="2479"/>
        <v>0</v>
      </c>
      <c r="AI15842" s="340">
        <f t="shared" si="2481"/>
        <v>0</v>
      </c>
      <c r="AJ15842" s="340">
        <f t="shared" si="2481"/>
        <v>0</v>
      </c>
      <c r="AK15842" s="340">
        <f t="shared" si="2481"/>
        <v>0</v>
      </c>
      <c r="AL15842" s="340">
        <f t="shared" si="2481"/>
        <v>0</v>
      </c>
      <c r="AM15842" s="340">
        <f t="shared" si="2481"/>
        <v>0</v>
      </c>
    </row>
    <row r="15843" spans="1:39" x14ac:dyDescent="0.35">
      <c r="A15843" s="337">
        <v>37756</v>
      </c>
      <c r="B15843" s="338">
        <f t="shared" si="2474"/>
        <v>2003</v>
      </c>
      <c r="C15843" s="338">
        <f t="shared" si="2475"/>
        <v>5</v>
      </c>
      <c r="D15843" s="338">
        <f t="shared" si="2476"/>
        <v>15</v>
      </c>
      <c r="E15843" s="334">
        <v>0</v>
      </c>
      <c r="F15843" s="334">
        <v>0</v>
      </c>
      <c r="G15843" s="334">
        <v>0</v>
      </c>
      <c r="H15843" s="334">
        <v>0</v>
      </c>
      <c r="I15843" s="334">
        <v>0</v>
      </c>
      <c r="J15843" s="334">
        <v>0</v>
      </c>
      <c r="K15843" s="334">
        <v>0</v>
      </c>
      <c r="L15843" s="334">
        <v>0</v>
      </c>
      <c r="M15843" s="334">
        <v>0</v>
      </c>
      <c r="N15843" s="334">
        <v>0</v>
      </c>
      <c r="O15843" s="334">
        <v>0</v>
      </c>
      <c r="P15843" s="334">
        <v>0</v>
      </c>
      <c r="Q15843" s="334">
        <v>0</v>
      </c>
      <c r="R15843" s="334">
        <v>0</v>
      </c>
      <c r="S15843" s="334">
        <v>0</v>
      </c>
      <c r="T15843" s="334">
        <v>0</v>
      </c>
      <c r="U15843" s="334">
        <v>0</v>
      </c>
      <c r="V15843" s="334">
        <v>0.4</v>
      </c>
      <c r="W15843" s="334">
        <v>0</v>
      </c>
      <c r="X15843" s="334">
        <v>0</v>
      </c>
      <c r="Y15843" s="334">
        <v>0.4</v>
      </c>
      <c r="Z15843" s="334">
        <v>0.4</v>
      </c>
      <c r="AA15843" s="334">
        <v>0.4</v>
      </c>
      <c r="AB15843" s="334">
        <v>0.4</v>
      </c>
      <c r="AD15843" s="334">
        <v>2</v>
      </c>
      <c r="AE15843" s="334">
        <f t="shared" si="2477"/>
        <v>2</v>
      </c>
      <c r="AF15843" s="334">
        <f t="shared" si="2478"/>
        <v>2</v>
      </c>
      <c r="AG15843" s="340">
        <f t="shared" si="2479"/>
        <v>0</v>
      </c>
      <c r="AI15843" s="340">
        <f t="shared" si="2481"/>
        <v>2</v>
      </c>
      <c r="AJ15843" s="340">
        <f t="shared" si="2481"/>
        <v>0</v>
      </c>
      <c r="AK15843" s="340">
        <f t="shared" si="2481"/>
        <v>0</v>
      </c>
      <c r="AL15843" s="340">
        <f t="shared" si="2481"/>
        <v>0</v>
      </c>
      <c r="AM15843" s="340">
        <f t="shared" si="2481"/>
        <v>0</v>
      </c>
    </row>
    <row r="15844" spans="1:39" x14ac:dyDescent="0.35">
      <c r="A15844" s="337">
        <v>37757</v>
      </c>
      <c r="B15844" s="338">
        <f t="shared" si="2474"/>
        <v>2003</v>
      </c>
      <c r="C15844" s="338">
        <f t="shared" si="2475"/>
        <v>5</v>
      </c>
      <c r="D15844" s="338">
        <f t="shared" si="2476"/>
        <v>16</v>
      </c>
      <c r="E15844" s="334">
        <v>0.1</v>
      </c>
      <c r="F15844" s="334">
        <v>0.2</v>
      </c>
      <c r="G15844" s="334">
        <v>0</v>
      </c>
      <c r="H15844" s="334">
        <v>0.1</v>
      </c>
      <c r="I15844" s="334">
        <v>0.1</v>
      </c>
      <c r="J15844" s="334">
        <v>0.1</v>
      </c>
      <c r="K15844" s="334">
        <v>0</v>
      </c>
      <c r="L15844" s="334">
        <v>0</v>
      </c>
      <c r="M15844" s="334">
        <v>0</v>
      </c>
      <c r="N15844" s="334">
        <v>0</v>
      </c>
      <c r="O15844" s="334">
        <v>0</v>
      </c>
      <c r="P15844" s="334">
        <v>0.2</v>
      </c>
      <c r="Q15844" s="334">
        <v>0</v>
      </c>
      <c r="R15844" s="334">
        <v>0</v>
      </c>
      <c r="S15844" s="334">
        <v>0.1</v>
      </c>
      <c r="T15844" s="334">
        <v>0</v>
      </c>
      <c r="U15844" s="334">
        <v>0</v>
      </c>
      <c r="V15844" s="334">
        <v>0.1</v>
      </c>
      <c r="W15844" s="334">
        <v>0</v>
      </c>
      <c r="X15844" s="334">
        <v>0</v>
      </c>
      <c r="Y15844" s="334">
        <v>0</v>
      </c>
      <c r="Z15844" s="334">
        <v>0</v>
      </c>
      <c r="AA15844" s="334">
        <v>0</v>
      </c>
      <c r="AB15844" s="334">
        <v>0</v>
      </c>
      <c r="AD15844" s="334">
        <v>1</v>
      </c>
      <c r="AE15844" s="334">
        <f t="shared" si="2477"/>
        <v>1</v>
      </c>
      <c r="AF15844" s="334">
        <f t="shared" si="2478"/>
        <v>1</v>
      </c>
      <c r="AG15844" s="340">
        <f t="shared" si="2479"/>
        <v>0</v>
      </c>
      <c r="AI15844" s="340">
        <f t="shared" ref="AI15844:AM15859" si="2482">IF($C15844=AI$1,$AF15844,0)</f>
        <v>1</v>
      </c>
      <c r="AJ15844" s="340">
        <f t="shared" si="2482"/>
        <v>0</v>
      </c>
      <c r="AK15844" s="340">
        <f t="shared" si="2482"/>
        <v>0</v>
      </c>
      <c r="AL15844" s="340">
        <f t="shared" si="2482"/>
        <v>0</v>
      </c>
      <c r="AM15844" s="340">
        <f t="shared" si="2482"/>
        <v>0</v>
      </c>
    </row>
    <row r="15845" spans="1:39" x14ac:dyDescent="0.35">
      <c r="A15845" s="337">
        <v>37758</v>
      </c>
      <c r="B15845" s="338">
        <f t="shared" si="2474"/>
        <v>2003</v>
      </c>
      <c r="C15845" s="338">
        <f t="shared" si="2475"/>
        <v>5</v>
      </c>
      <c r="D15845" s="338">
        <f t="shared" si="2476"/>
        <v>17</v>
      </c>
      <c r="E15845" s="334">
        <v>0</v>
      </c>
      <c r="F15845" s="334">
        <v>0</v>
      </c>
      <c r="G15845" s="334">
        <v>0</v>
      </c>
      <c r="H15845" s="334">
        <v>0</v>
      </c>
      <c r="I15845" s="334">
        <v>0</v>
      </c>
      <c r="J15845" s="334">
        <v>0</v>
      </c>
      <c r="K15845" s="334">
        <v>0</v>
      </c>
      <c r="L15845" s="334">
        <v>0</v>
      </c>
      <c r="M15845" s="334">
        <v>0</v>
      </c>
      <c r="N15845" s="334">
        <v>0</v>
      </c>
      <c r="O15845" s="334">
        <v>0</v>
      </c>
      <c r="P15845" s="334">
        <v>0</v>
      </c>
      <c r="Q15845" s="334">
        <v>0</v>
      </c>
      <c r="R15845" s="334">
        <v>0</v>
      </c>
      <c r="S15845" s="334">
        <v>0</v>
      </c>
      <c r="T15845" s="334">
        <v>0</v>
      </c>
      <c r="U15845" s="334">
        <v>0</v>
      </c>
      <c r="V15845" s="334">
        <v>0</v>
      </c>
      <c r="W15845" s="334">
        <v>0</v>
      </c>
      <c r="X15845" s="334">
        <v>0</v>
      </c>
      <c r="Y15845" s="334">
        <v>0</v>
      </c>
      <c r="Z15845" s="334">
        <v>0</v>
      </c>
      <c r="AA15845" s="334">
        <v>0</v>
      </c>
      <c r="AB15845" s="334">
        <v>0</v>
      </c>
      <c r="AD15845" s="334">
        <v>0</v>
      </c>
      <c r="AE15845" s="334">
        <f t="shared" si="2477"/>
        <v>0</v>
      </c>
      <c r="AF15845" s="334">
        <f t="shared" si="2478"/>
        <v>0</v>
      </c>
      <c r="AG15845" s="340">
        <f t="shared" si="2479"/>
        <v>0</v>
      </c>
      <c r="AI15845" s="340">
        <f t="shared" si="2482"/>
        <v>0</v>
      </c>
      <c r="AJ15845" s="340">
        <f t="shared" si="2482"/>
        <v>0</v>
      </c>
      <c r="AK15845" s="340">
        <f t="shared" si="2482"/>
        <v>0</v>
      </c>
      <c r="AL15845" s="340">
        <f t="shared" si="2482"/>
        <v>0</v>
      </c>
      <c r="AM15845" s="340">
        <f t="shared" si="2482"/>
        <v>0</v>
      </c>
    </row>
    <row r="15846" spans="1:39" x14ac:dyDescent="0.35">
      <c r="A15846" s="337">
        <v>37759</v>
      </c>
      <c r="B15846" s="338">
        <f t="shared" si="2474"/>
        <v>2003</v>
      </c>
      <c r="C15846" s="338">
        <f t="shared" si="2475"/>
        <v>5</v>
      </c>
      <c r="D15846" s="338">
        <f t="shared" si="2476"/>
        <v>18</v>
      </c>
      <c r="E15846" s="334">
        <v>0</v>
      </c>
      <c r="F15846" s="334">
        <v>0</v>
      </c>
      <c r="G15846" s="334">
        <v>0</v>
      </c>
      <c r="H15846" s="334">
        <v>0</v>
      </c>
      <c r="I15846" s="334">
        <v>0</v>
      </c>
      <c r="J15846" s="334">
        <v>0</v>
      </c>
      <c r="K15846" s="334">
        <v>0</v>
      </c>
      <c r="L15846" s="334">
        <v>0</v>
      </c>
      <c r="M15846" s="334">
        <v>0</v>
      </c>
      <c r="N15846" s="334">
        <v>0</v>
      </c>
      <c r="O15846" s="334">
        <v>0</v>
      </c>
      <c r="P15846" s="334">
        <v>0</v>
      </c>
      <c r="Q15846" s="334">
        <v>0</v>
      </c>
      <c r="R15846" s="334">
        <v>0</v>
      </c>
      <c r="S15846" s="334">
        <v>0</v>
      </c>
      <c r="T15846" s="334">
        <v>0</v>
      </c>
      <c r="U15846" s="334">
        <v>0</v>
      </c>
      <c r="V15846" s="334">
        <v>0</v>
      </c>
      <c r="W15846" s="334">
        <v>0</v>
      </c>
      <c r="X15846" s="334">
        <v>0</v>
      </c>
      <c r="Y15846" s="334">
        <v>0</v>
      </c>
      <c r="Z15846" s="334">
        <v>0</v>
      </c>
      <c r="AA15846" s="334">
        <v>0</v>
      </c>
      <c r="AB15846" s="334">
        <v>0</v>
      </c>
      <c r="AD15846" s="334">
        <v>0</v>
      </c>
      <c r="AE15846" s="334">
        <f t="shared" si="2477"/>
        <v>0</v>
      </c>
      <c r="AF15846" s="334">
        <f t="shared" si="2478"/>
        <v>0</v>
      </c>
      <c r="AG15846" s="340">
        <f t="shared" si="2479"/>
        <v>0</v>
      </c>
      <c r="AI15846" s="340">
        <f t="shared" si="2482"/>
        <v>0</v>
      </c>
      <c r="AJ15846" s="340">
        <f t="shared" si="2482"/>
        <v>0</v>
      </c>
      <c r="AK15846" s="340">
        <f t="shared" si="2482"/>
        <v>0</v>
      </c>
      <c r="AL15846" s="340">
        <f t="shared" si="2482"/>
        <v>0</v>
      </c>
      <c r="AM15846" s="340">
        <f t="shared" si="2482"/>
        <v>0</v>
      </c>
    </row>
    <row r="15847" spans="1:39" x14ac:dyDescent="0.35">
      <c r="A15847" s="337">
        <v>37760</v>
      </c>
      <c r="B15847" s="338">
        <f t="shared" si="2474"/>
        <v>2003</v>
      </c>
      <c r="C15847" s="338">
        <f t="shared" si="2475"/>
        <v>5</v>
      </c>
      <c r="D15847" s="338">
        <f t="shared" si="2476"/>
        <v>19</v>
      </c>
      <c r="E15847" s="334">
        <v>0</v>
      </c>
      <c r="F15847" s="334">
        <v>0</v>
      </c>
      <c r="G15847" s="334">
        <v>0</v>
      </c>
      <c r="H15847" s="334">
        <v>0</v>
      </c>
      <c r="I15847" s="334">
        <v>0</v>
      </c>
      <c r="J15847" s="334">
        <v>0</v>
      </c>
      <c r="K15847" s="334">
        <v>0</v>
      </c>
      <c r="L15847" s="334">
        <v>0</v>
      </c>
      <c r="M15847" s="334">
        <v>0</v>
      </c>
      <c r="N15847" s="334">
        <v>0</v>
      </c>
      <c r="O15847" s="334">
        <v>0</v>
      </c>
      <c r="P15847" s="334">
        <v>0</v>
      </c>
      <c r="Q15847" s="334">
        <v>0</v>
      </c>
      <c r="R15847" s="334">
        <v>0</v>
      </c>
      <c r="S15847" s="334">
        <v>0</v>
      </c>
      <c r="T15847" s="334">
        <v>0</v>
      </c>
      <c r="U15847" s="334">
        <v>0</v>
      </c>
      <c r="V15847" s="334">
        <v>0</v>
      </c>
      <c r="W15847" s="334">
        <v>0</v>
      </c>
      <c r="X15847" s="334">
        <v>0</v>
      </c>
      <c r="Y15847" s="334">
        <v>0</v>
      </c>
      <c r="Z15847" s="334">
        <v>0</v>
      </c>
      <c r="AA15847" s="334">
        <v>0</v>
      </c>
      <c r="AB15847" s="334">
        <v>0</v>
      </c>
      <c r="AD15847" s="334">
        <v>0</v>
      </c>
      <c r="AE15847" s="334">
        <f t="shared" si="2477"/>
        <v>0</v>
      </c>
      <c r="AF15847" s="334">
        <f t="shared" si="2478"/>
        <v>0</v>
      </c>
      <c r="AG15847" s="340">
        <f t="shared" si="2479"/>
        <v>0</v>
      </c>
      <c r="AI15847" s="340">
        <f t="shared" si="2482"/>
        <v>0</v>
      </c>
      <c r="AJ15847" s="340">
        <f t="shared" si="2482"/>
        <v>0</v>
      </c>
      <c r="AK15847" s="340">
        <f t="shared" si="2482"/>
        <v>0</v>
      </c>
      <c r="AL15847" s="340">
        <f t="shared" si="2482"/>
        <v>0</v>
      </c>
      <c r="AM15847" s="340">
        <f t="shared" si="2482"/>
        <v>0</v>
      </c>
    </row>
    <row r="15848" spans="1:39" x14ac:dyDescent="0.35">
      <c r="A15848" s="337">
        <v>37761</v>
      </c>
      <c r="B15848" s="338">
        <f t="shared" si="2474"/>
        <v>2003</v>
      </c>
      <c r="C15848" s="338">
        <f t="shared" si="2475"/>
        <v>5</v>
      </c>
      <c r="D15848" s="338">
        <f t="shared" si="2476"/>
        <v>20</v>
      </c>
      <c r="E15848" s="334">
        <v>0</v>
      </c>
      <c r="F15848" s="334">
        <v>0</v>
      </c>
      <c r="G15848" s="334">
        <v>0</v>
      </c>
      <c r="H15848" s="334">
        <v>0</v>
      </c>
      <c r="I15848" s="334">
        <v>0</v>
      </c>
      <c r="J15848" s="334">
        <v>0</v>
      </c>
      <c r="K15848" s="334">
        <v>0</v>
      </c>
      <c r="L15848" s="334">
        <v>0</v>
      </c>
      <c r="M15848" s="334">
        <v>0</v>
      </c>
      <c r="N15848" s="334">
        <v>0</v>
      </c>
      <c r="O15848" s="334">
        <v>0</v>
      </c>
      <c r="P15848" s="334">
        <v>0</v>
      </c>
      <c r="Q15848" s="334">
        <v>0</v>
      </c>
      <c r="R15848" s="334">
        <v>0</v>
      </c>
      <c r="S15848" s="334">
        <v>0</v>
      </c>
      <c r="T15848" s="334">
        <v>0</v>
      </c>
      <c r="U15848" s="334">
        <v>0</v>
      </c>
      <c r="V15848" s="334">
        <v>0</v>
      </c>
      <c r="W15848" s="334">
        <v>0</v>
      </c>
      <c r="X15848" s="334">
        <v>0</v>
      </c>
      <c r="Y15848" s="334">
        <v>0</v>
      </c>
      <c r="Z15848" s="334">
        <v>0</v>
      </c>
      <c r="AA15848" s="334">
        <v>0</v>
      </c>
      <c r="AB15848" s="334">
        <v>0</v>
      </c>
      <c r="AD15848" s="334">
        <v>0</v>
      </c>
      <c r="AE15848" s="334">
        <f t="shared" si="2477"/>
        <v>0</v>
      </c>
      <c r="AF15848" s="334">
        <f t="shared" si="2478"/>
        <v>0</v>
      </c>
      <c r="AG15848" s="340">
        <f t="shared" si="2479"/>
        <v>0</v>
      </c>
      <c r="AI15848" s="340">
        <f t="shared" si="2482"/>
        <v>0</v>
      </c>
      <c r="AJ15848" s="340">
        <f t="shared" si="2482"/>
        <v>0</v>
      </c>
      <c r="AK15848" s="340">
        <f t="shared" si="2482"/>
        <v>0</v>
      </c>
      <c r="AL15848" s="340">
        <f t="shared" si="2482"/>
        <v>0</v>
      </c>
      <c r="AM15848" s="340">
        <f t="shared" si="2482"/>
        <v>0</v>
      </c>
    </row>
    <row r="15849" spans="1:39" x14ac:dyDescent="0.35">
      <c r="A15849" s="337">
        <v>37762</v>
      </c>
      <c r="B15849" s="338">
        <f t="shared" si="2474"/>
        <v>2003</v>
      </c>
      <c r="C15849" s="338">
        <f t="shared" si="2475"/>
        <v>5</v>
      </c>
      <c r="D15849" s="338">
        <f t="shared" si="2476"/>
        <v>21</v>
      </c>
      <c r="E15849" s="334">
        <v>0</v>
      </c>
      <c r="F15849" s="334">
        <v>0</v>
      </c>
      <c r="G15849" s="334">
        <v>0</v>
      </c>
      <c r="H15849" s="334">
        <v>0</v>
      </c>
      <c r="I15849" s="334">
        <v>0</v>
      </c>
      <c r="J15849" s="334">
        <v>0</v>
      </c>
      <c r="K15849" s="334">
        <v>0</v>
      </c>
      <c r="L15849" s="334">
        <v>0</v>
      </c>
      <c r="M15849" s="334">
        <v>0</v>
      </c>
      <c r="N15849" s="334">
        <v>0</v>
      </c>
      <c r="O15849" s="334">
        <v>0</v>
      </c>
      <c r="P15849" s="334">
        <v>0</v>
      </c>
      <c r="Q15849" s="334">
        <v>0</v>
      </c>
      <c r="R15849" s="334">
        <v>0</v>
      </c>
      <c r="S15849" s="334">
        <v>0</v>
      </c>
      <c r="T15849" s="334">
        <v>0</v>
      </c>
      <c r="U15849" s="334">
        <v>0</v>
      </c>
      <c r="V15849" s="334">
        <v>0</v>
      </c>
      <c r="W15849" s="334">
        <v>0</v>
      </c>
      <c r="X15849" s="334">
        <v>0</v>
      </c>
      <c r="Y15849" s="334">
        <v>0</v>
      </c>
      <c r="Z15849" s="334">
        <v>0</v>
      </c>
      <c r="AA15849" s="334">
        <v>0</v>
      </c>
      <c r="AB15849" s="334">
        <v>0</v>
      </c>
      <c r="AD15849" s="334">
        <v>0</v>
      </c>
      <c r="AE15849" s="334">
        <f t="shared" si="2477"/>
        <v>0</v>
      </c>
      <c r="AF15849" s="334">
        <f t="shared" si="2478"/>
        <v>0</v>
      </c>
      <c r="AG15849" s="340">
        <f t="shared" si="2479"/>
        <v>0</v>
      </c>
      <c r="AI15849" s="340">
        <f t="shared" si="2482"/>
        <v>0</v>
      </c>
      <c r="AJ15849" s="340">
        <f t="shared" si="2482"/>
        <v>0</v>
      </c>
      <c r="AK15849" s="340">
        <f t="shared" si="2482"/>
        <v>0</v>
      </c>
      <c r="AL15849" s="340">
        <f t="shared" si="2482"/>
        <v>0</v>
      </c>
      <c r="AM15849" s="340">
        <f t="shared" si="2482"/>
        <v>0</v>
      </c>
    </row>
    <row r="15850" spans="1:39" x14ac:dyDescent="0.35">
      <c r="A15850" s="337">
        <v>37763</v>
      </c>
      <c r="B15850" s="338">
        <f t="shared" si="2474"/>
        <v>2003</v>
      </c>
      <c r="C15850" s="338">
        <f t="shared" si="2475"/>
        <v>5</v>
      </c>
      <c r="D15850" s="338">
        <f t="shared" si="2476"/>
        <v>22</v>
      </c>
      <c r="E15850" s="334">
        <v>0</v>
      </c>
      <c r="F15850" s="334">
        <v>0</v>
      </c>
      <c r="G15850" s="334">
        <v>0</v>
      </c>
      <c r="H15850" s="334">
        <v>0</v>
      </c>
      <c r="I15850" s="334">
        <v>0</v>
      </c>
      <c r="J15850" s="334">
        <v>0</v>
      </c>
      <c r="K15850" s="334">
        <v>0</v>
      </c>
      <c r="L15850" s="334">
        <v>0</v>
      </c>
      <c r="M15850" s="334">
        <v>0</v>
      </c>
      <c r="N15850" s="334">
        <v>0</v>
      </c>
      <c r="O15850" s="334">
        <v>0</v>
      </c>
      <c r="P15850" s="334">
        <v>0</v>
      </c>
      <c r="Q15850" s="334">
        <v>0</v>
      </c>
      <c r="R15850" s="334">
        <v>0</v>
      </c>
      <c r="S15850" s="334">
        <v>0</v>
      </c>
      <c r="T15850" s="334">
        <v>0</v>
      </c>
      <c r="U15850" s="334">
        <v>0</v>
      </c>
      <c r="V15850" s="334">
        <v>0</v>
      </c>
      <c r="W15850" s="334">
        <v>0</v>
      </c>
      <c r="X15850" s="334">
        <v>0</v>
      </c>
      <c r="Y15850" s="334">
        <v>0</v>
      </c>
      <c r="Z15850" s="334">
        <v>0</v>
      </c>
      <c r="AA15850" s="334">
        <v>0</v>
      </c>
      <c r="AB15850" s="334">
        <v>0</v>
      </c>
      <c r="AD15850" s="334">
        <v>0</v>
      </c>
      <c r="AE15850" s="334">
        <f t="shared" si="2477"/>
        <v>0</v>
      </c>
      <c r="AF15850" s="334">
        <f t="shared" si="2478"/>
        <v>0</v>
      </c>
      <c r="AG15850" s="340">
        <f t="shared" si="2479"/>
        <v>0</v>
      </c>
      <c r="AI15850" s="340">
        <f t="shared" si="2482"/>
        <v>0</v>
      </c>
      <c r="AJ15850" s="340">
        <f t="shared" si="2482"/>
        <v>0</v>
      </c>
      <c r="AK15850" s="340">
        <f t="shared" si="2482"/>
        <v>0</v>
      </c>
      <c r="AL15850" s="340">
        <f t="shared" si="2482"/>
        <v>0</v>
      </c>
      <c r="AM15850" s="340">
        <f t="shared" si="2482"/>
        <v>0</v>
      </c>
    </row>
    <row r="15851" spans="1:39" x14ac:dyDescent="0.35">
      <c r="A15851" s="337">
        <v>37764</v>
      </c>
      <c r="B15851" s="338">
        <f t="shared" si="2474"/>
        <v>2003</v>
      </c>
      <c r="C15851" s="338">
        <f t="shared" si="2475"/>
        <v>5</v>
      </c>
      <c r="D15851" s="338">
        <f t="shared" si="2476"/>
        <v>23</v>
      </c>
      <c r="E15851" s="334">
        <v>0</v>
      </c>
      <c r="F15851" s="334">
        <v>0</v>
      </c>
      <c r="G15851" s="334">
        <v>0</v>
      </c>
      <c r="H15851" s="334">
        <v>0</v>
      </c>
      <c r="I15851" s="334">
        <v>0</v>
      </c>
      <c r="J15851" s="334">
        <v>0</v>
      </c>
      <c r="K15851" s="334">
        <v>0</v>
      </c>
      <c r="L15851" s="334">
        <v>0</v>
      </c>
      <c r="M15851" s="334">
        <v>0</v>
      </c>
      <c r="N15851" s="334">
        <v>0</v>
      </c>
      <c r="O15851" s="334">
        <v>0</v>
      </c>
      <c r="P15851" s="334">
        <v>0</v>
      </c>
      <c r="Q15851" s="334">
        <v>0</v>
      </c>
      <c r="R15851" s="334">
        <v>0</v>
      </c>
      <c r="S15851" s="334">
        <v>0</v>
      </c>
      <c r="T15851" s="334">
        <v>0</v>
      </c>
      <c r="U15851" s="334">
        <v>0</v>
      </c>
      <c r="V15851" s="334">
        <v>0</v>
      </c>
      <c r="W15851" s="334">
        <v>0</v>
      </c>
      <c r="X15851" s="334">
        <v>0</v>
      </c>
      <c r="Y15851" s="334">
        <v>0</v>
      </c>
      <c r="Z15851" s="334">
        <v>0</v>
      </c>
      <c r="AA15851" s="334">
        <v>0</v>
      </c>
      <c r="AB15851" s="334">
        <v>0</v>
      </c>
      <c r="AD15851" s="334">
        <v>0</v>
      </c>
      <c r="AE15851" s="334">
        <f t="shared" si="2477"/>
        <v>0</v>
      </c>
      <c r="AF15851" s="334">
        <f t="shared" si="2478"/>
        <v>0</v>
      </c>
      <c r="AG15851" s="340">
        <f t="shared" si="2479"/>
        <v>0</v>
      </c>
      <c r="AI15851" s="340">
        <f t="shared" si="2482"/>
        <v>0</v>
      </c>
      <c r="AJ15851" s="340">
        <f t="shared" si="2482"/>
        <v>0</v>
      </c>
      <c r="AK15851" s="340">
        <f t="shared" si="2482"/>
        <v>0</v>
      </c>
      <c r="AL15851" s="340">
        <f t="shared" si="2482"/>
        <v>0</v>
      </c>
      <c r="AM15851" s="340">
        <f t="shared" si="2482"/>
        <v>0</v>
      </c>
    </row>
    <row r="15852" spans="1:39" x14ac:dyDescent="0.35">
      <c r="A15852" s="337">
        <v>37765</v>
      </c>
      <c r="B15852" s="338">
        <f t="shared" si="2474"/>
        <v>2003</v>
      </c>
      <c r="C15852" s="338">
        <f t="shared" si="2475"/>
        <v>5</v>
      </c>
      <c r="D15852" s="338">
        <f t="shared" si="2476"/>
        <v>24</v>
      </c>
      <c r="E15852" s="334">
        <v>0</v>
      </c>
      <c r="F15852" s="334">
        <v>0</v>
      </c>
      <c r="G15852" s="334">
        <v>0</v>
      </c>
      <c r="H15852" s="334">
        <v>0</v>
      </c>
      <c r="I15852" s="334">
        <v>0</v>
      </c>
      <c r="J15852" s="334">
        <v>0</v>
      </c>
      <c r="K15852" s="334">
        <v>0</v>
      </c>
      <c r="L15852" s="334">
        <v>0</v>
      </c>
      <c r="M15852" s="334">
        <v>0</v>
      </c>
      <c r="N15852" s="334">
        <v>0</v>
      </c>
      <c r="O15852" s="334">
        <v>0</v>
      </c>
      <c r="P15852" s="334">
        <v>0</v>
      </c>
      <c r="Q15852" s="334">
        <v>0</v>
      </c>
      <c r="R15852" s="334">
        <v>0</v>
      </c>
      <c r="S15852" s="334">
        <v>0</v>
      </c>
      <c r="T15852" s="334">
        <v>0</v>
      </c>
      <c r="U15852" s="334">
        <v>0</v>
      </c>
      <c r="V15852" s="334">
        <v>0</v>
      </c>
      <c r="W15852" s="334">
        <v>0</v>
      </c>
      <c r="X15852" s="334">
        <v>0</v>
      </c>
      <c r="Y15852" s="334">
        <v>0</v>
      </c>
      <c r="Z15852" s="334">
        <v>0</v>
      </c>
      <c r="AA15852" s="334">
        <v>0</v>
      </c>
      <c r="AB15852" s="334">
        <v>0</v>
      </c>
      <c r="AD15852" s="334">
        <v>0</v>
      </c>
      <c r="AE15852" s="334">
        <f t="shared" si="2477"/>
        <v>0</v>
      </c>
      <c r="AF15852" s="334">
        <f t="shared" si="2478"/>
        <v>0</v>
      </c>
      <c r="AG15852" s="340">
        <f t="shared" si="2479"/>
        <v>0</v>
      </c>
      <c r="AI15852" s="340">
        <f t="shared" si="2482"/>
        <v>0</v>
      </c>
      <c r="AJ15852" s="340">
        <f t="shared" si="2482"/>
        <v>0</v>
      </c>
      <c r="AK15852" s="340">
        <f t="shared" si="2482"/>
        <v>0</v>
      </c>
      <c r="AL15852" s="340">
        <f t="shared" si="2482"/>
        <v>0</v>
      </c>
      <c r="AM15852" s="340">
        <f t="shared" si="2482"/>
        <v>0</v>
      </c>
    </row>
    <row r="15853" spans="1:39" x14ac:dyDescent="0.35">
      <c r="A15853" s="337">
        <v>37766</v>
      </c>
      <c r="B15853" s="338">
        <f t="shared" si="2474"/>
        <v>2003</v>
      </c>
      <c r="C15853" s="338">
        <f t="shared" si="2475"/>
        <v>5</v>
      </c>
      <c r="D15853" s="338">
        <f t="shared" si="2476"/>
        <v>25</v>
      </c>
      <c r="E15853" s="334">
        <v>0</v>
      </c>
      <c r="F15853" s="334">
        <v>0</v>
      </c>
      <c r="G15853" s="334">
        <v>0</v>
      </c>
      <c r="H15853" s="334">
        <v>0</v>
      </c>
      <c r="I15853" s="334">
        <v>0</v>
      </c>
      <c r="J15853" s="334">
        <v>0</v>
      </c>
      <c r="K15853" s="334">
        <v>0</v>
      </c>
      <c r="L15853" s="334">
        <v>0</v>
      </c>
      <c r="M15853" s="334">
        <v>0</v>
      </c>
      <c r="N15853" s="334">
        <v>0</v>
      </c>
      <c r="O15853" s="334">
        <v>0</v>
      </c>
      <c r="P15853" s="334">
        <v>0</v>
      </c>
      <c r="Q15853" s="334">
        <v>0</v>
      </c>
      <c r="R15853" s="334">
        <v>0</v>
      </c>
      <c r="S15853" s="334">
        <v>0</v>
      </c>
      <c r="T15853" s="334">
        <v>0</v>
      </c>
      <c r="U15853" s="334">
        <v>0</v>
      </c>
      <c r="V15853" s="334">
        <v>0</v>
      </c>
      <c r="W15853" s="334">
        <v>0</v>
      </c>
      <c r="X15853" s="334">
        <v>0</v>
      </c>
      <c r="Y15853" s="334">
        <v>0</v>
      </c>
      <c r="Z15853" s="334">
        <v>0</v>
      </c>
      <c r="AA15853" s="334">
        <v>0</v>
      </c>
      <c r="AB15853" s="334">
        <v>0</v>
      </c>
      <c r="AD15853" s="334">
        <v>0</v>
      </c>
      <c r="AE15853" s="334">
        <f t="shared" si="2477"/>
        <v>0</v>
      </c>
      <c r="AF15853" s="334">
        <f t="shared" si="2478"/>
        <v>0</v>
      </c>
      <c r="AG15853" s="340">
        <f t="shared" si="2479"/>
        <v>0</v>
      </c>
      <c r="AI15853" s="340">
        <f t="shared" si="2482"/>
        <v>0</v>
      </c>
      <c r="AJ15853" s="340">
        <f t="shared" si="2482"/>
        <v>0</v>
      </c>
      <c r="AK15853" s="340">
        <f t="shared" si="2482"/>
        <v>0</v>
      </c>
      <c r="AL15853" s="340">
        <f t="shared" si="2482"/>
        <v>0</v>
      </c>
      <c r="AM15853" s="340">
        <f t="shared" si="2482"/>
        <v>0</v>
      </c>
    </row>
    <row r="15854" spans="1:39" x14ac:dyDescent="0.35">
      <c r="A15854" s="337">
        <v>37767</v>
      </c>
      <c r="B15854" s="338">
        <f t="shared" si="2474"/>
        <v>2003</v>
      </c>
      <c r="C15854" s="338">
        <f t="shared" si="2475"/>
        <v>5</v>
      </c>
      <c r="D15854" s="338">
        <f t="shared" si="2476"/>
        <v>26</v>
      </c>
      <c r="E15854" s="334">
        <v>0</v>
      </c>
      <c r="F15854" s="334">
        <v>0</v>
      </c>
      <c r="G15854" s="334">
        <v>0</v>
      </c>
      <c r="H15854" s="334">
        <v>0</v>
      </c>
      <c r="I15854" s="334">
        <v>0</v>
      </c>
      <c r="J15854" s="334">
        <v>0</v>
      </c>
      <c r="K15854" s="334">
        <v>0</v>
      </c>
      <c r="L15854" s="334">
        <v>0</v>
      </c>
      <c r="M15854" s="334">
        <v>0</v>
      </c>
      <c r="N15854" s="334">
        <v>0</v>
      </c>
      <c r="O15854" s="334">
        <v>0</v>
      </c>
      <c r="P15854" s="334">
        <v>0</v>
      </c>
      <c r="Q15854" s="334">
        <v>1</v>
      </c>
      <c r="R15854" s="334">
        <v>0</v>
      </c>
      <c r="S15854" s="334">
        <v>0</v>
      </c>
      <c r="T15854" s="334">
        <v>0</v>
      </c>
      <c r="U15854" s="334">
        <v>0</v>
      </c>
      <c r="V15854" s="334">
        <v>8.6</v>
      </c>
      <c r="W15854" s="334">
        <v>0</v>
      </c>
      <c r="X15854" s="334">
        <v>0</v>
      </c>
      <c r="Y15854" s="334">
        <v>0</v>
      </c>
      <c r="Z15854" s="334">
        <v>0</v>
      </c>
      <c r="AA15854" s="334">
        <v>0</v>
      </c>
      <c r="AB15854" s="334">
        <v>0</v>
      </c>
      <c r="AD15854" s="334">
        <v>9.6</v>
      </c>
      <c r="AE15854" s="334">
        <f t="shared" si="2477"/>
        <v>9.6</v>
      </c>
      <c r="AF15854" s="334">
        <f t="shared" si="2478"/>
        <v>9.6</v>
      </c>
      <c r="AG15854" s="340">
        <f t="shared" si="2479"/>
        <v>0</v>
      </c>
      <c r="AI15854" s="340">
        <f t="shared" si="2482"/>
        <v>9.6</v>
      </c>
      <c r="AJ15854" s="340">
        <f t="shared" si="2482"/>
        <v>0</v>
      </c>
      <c r="AK15854" s="340">
        <f t="shared" si="2482"/>
        <v>0</v>
      </c>
      <c r="AL15854" s="340">
        <f t="shared" si="2482"/>
        <v>0</v>
      </c>
      <c r="AM15854" s="340">
        <f t="shared" si="2482"/>
        <v>0</v>
      </c>
    </row>
    <row r="15855" spans="1:39" x14ac:dyDescent="0.35">
      <c r="A15855" s="337">
        <v>37768</v>
      </c>
      <c r="B15855" s="338">
        <f t="shared" si="2474"/>
        <v>2003</v>
      </c>
      <c r="C15855" s="338">
        <f t="shared" si="2475"/>
        <v>5</v>
      </c>
      <c r="D15855" s="338">
        <f t="shared" si="2476"/>
        <v>27</v>
      </c>
      <c r="E15855" s="334">
        <v>0</v>
      </c>
      <c r="F15855" s="334">
        <v>0</v>
      </c>
      <c r="G15855" s="334">
        <v>0</v>
      </c>
      <c r="H15855" s="334">
        <v>0</v>
      </c>
      <c r="I15855" s="334">
        <v>0</v>
      </c>
      <c r="J15855" s="334">
        <v>0</v>
      </c>
      <c r="K15855" s="334">
        <v>0</v>
      </c>
      <c r="L15855" s="334">
        <v>0</v>
      </c>
      <c r="M15855" s="334">
        <v>0</v>
      </c>
      <c r="N15855" s="334">
        <v>0</v>
      </c>
      <c r="O15855" s="334">
        <v>0</v>
      </c>
      <c r="P15855" s="334">
        <v>0</v>
      </c>
      <c r="Q15855" s="334">
        <v>0</v>
      </c>
      <c r="R15855" s="334">
        <v>0</v>
      </c>
      <c r="S15855" s="334">
        <v>0</v>
      </c>
      <c r="T15855" s="334">
        <v>0</v>
      </c>
      <c r="U15855" s="334">
        <v>0</v>
      </c>
      <c r="V15855" s="334">
        <v>0</v>
      </c>
      <c r="W15855" s="334">
        <v>0</v>
      </c>
      <c r="X15855" s="334">
        <v>0</v>
      </c>
      <c r="Y15855" s="334">
        <v>0</v>
      </c>
      <c r="Z15855" s="334">
        <v>0</v>
      </c>
      <c r="AA15855" s="334">
        <v>0</v>
      </c>
      <c r="AB15855" s="334">
        <v>0</v>
      </c>
      <c r="AD15855" s="334">
        <v>0</v>
      </c>
      <c r="AE15855" s="334">
        <f t="shared" si="2477"/>
        <v>0</v>
      </c>
      <c r="AF15855" s="334">
        <f t="shared" si="2478"/>
        <v>0</v>
      </c>
      <c r="AG15855" s="340">
        <f t="shared" si="2479"/>
        <v>0</v>
      </c>
      <c r="AI15855" s="340">
        <f t="shared" si="2482"/>
        <v>0</v>
      </c>
      <c r="AJ15855" s="340">
        <f t="shared" si="2482"/>
        <v>0</v>
      </c>
      <c r="AK15855" s="340">
        <f t="shared" si="2482"/>
        <v>0</v>
      </c>
      <c r="AL15855" s="340">
        <f t="shared" si="2482"/>
        <v>0</v>
      </c>
      <c r="AM15855" s="340">
        <f t="shared" si="2482"/>
        <v>0</v>
      </c>
    </row>
    <row r="15856" spans="1:39" x14ac:dyDescent="0.35">
      <c r="A15856" s="337">
        <v>37769</v>
      </c>
      <c r="B15856" s="338">
        <f t="shared" si="2474"/>
        <v>2003</v>
      </c>
      <c r="C15856" s="338">
        <f t="shared" si="2475"/>
        <v>5</v>
      </c>
      <c r="D15856" s="338">
        <f t="shared" si="2476"/>
        <v>28</v>
      </c>
      <c r="E15856" s="334">
        <v>0</v>
      </c>
      <c r="F15856" s="334">
        <v>0</v>
      </c>
      <c r="G15856" s="334">
        <v>0</v>
      </c>
      <c r="H15856" s="334">
        <v>0</v>
      </c>
      <c r="I15856" s="334">
        <v>0</v>
      </c>
      <c r="J15856" s="334">
        <v>0</v>
      </c>
      <c r="K15856" s="334">
        <v>0</v>
      </c>
      <c r="L15856" s="334">
        <v>0</v>
      </c>
      <c r="M15856" s="334">
        <v>0</v>
      </c>
      <c r="N15856" s="334">
        <v>0</v>
      </c>
      <c r="O15856" s="334">
        <v>0</v>
      </c>
      <c r="P15856" s="334">
        <v>0</v>
      </c>
      <c r="Q15856" s="334">
        <v>0</v>
      </c>
      <c r="R15856" s="334">
        <v>0</v>
      </c>
      <c r="S15856" s="334">
        <v>0</v>
      </c>
      <c r="T15856" s="334">
        <v>0</v>
      </c>
      <c r="U15856" s="334">
        <v>0</v>
      </c>
      <c r="V15856" s="334">
        <v>0</v>
      </c>
      <c r="W15856" s="334">
        <v>0</v>
      </c>
      <c r="X15856" s="334">
        <v>0</v>
      </c>
      <c r="Y15856" s="334">
        <v>0</v>
      </c>
      <c r="Z15856" s="334">
        <v>0</v>
      </c>
      <c r="AA15856" s="334">
        <v>0</v>
      </c>
      <c r="AB15856" s="334">
        <v>0</v>
      </c>
      <c r="AD15856" s="334">
        <v>0</v>
      </c>
      <c r="AE15856" s="334">
        <f t="shared" si="2477"/>
        <v>0</v>
      </c>
      <c r="AF15856" s="334">
        <f t="shared" si="2478"/>
        <v>0</v>
      </c>
      <c r="AG15856" s="340">
        <f t="shared" si="2479"/>
        <v>0</v>
      </c>
      <c r="AI15856" s="340">
        <f t="shared" si="2482"/>
        <v>0</v>
      </c>
      <c r="AJ15856" s="340">
        <f t="shared" si="2482"/>
        <v>0</v>
      </c>
      <c r="AK15856" s="340">
        <f t="shared" si="2482"/>
        <v>0</v>
      </c>
      <c r="AL15856" s="340">
        <f t="shared" si="2482"/>
        <v>0</v>
      </c>
      <c r="AM15856" s="340">
        <f t="shared" si="2482"/>
        <v>0</v>
      </c>
    </row>
    <row r="15857" spans="1:39" x14ac:dyDescent="0.35">
      <c r="A15857" s="337">
        <v>37770</v>
      </c>
      <c r="B15857" s="338">
        <f t="shared" si="2474"/>
        <v>2003</v>
      </c>
      <c r="C15857" s="338">
        <f t="shared" si="2475"/>
        <v>5</v>
      </c>
      <c r="D15857" s="338">
        <f t="shared" si="2476"/>
        <v>29</v>
      </c>
      <c r="E15857" s="334">
        <v>0</v>
      </c>
      <c r="F15857" s="334">
        <v>0</v>
      </c>
      <c r="G15857" s="334">
        <v>0</v>
      </c>
      <c r="H15857" s="334">
        <v>0</v>
      </c>
      <c r="I15857" s="334">
        <v>0</v>
      </c>
      <c r="J15857" s="334">
        <v>0</v>
      </c>
      <c r="K15857" s="334">
        <v>0</v>
      </c>
      <c r="L15857" s="334">
        <v>0</v>
      </c>
      <c r="M15857" s="334">
        <v>0</v>
      </c>
      <c r="N15857" s="334">
        <v>0</v>
      </c>
      <c r="O15857" s="334">
        <v>0</v>
      </c>
      <c r="P15857" s="334">
        <v>0</v>
      </c>
      <c r="Q15857" s="334">
        <v>0</v>
      </c>
      <c r="R15857" s="334">
        <v>0</v>
      </c>
      <c r="S15857" s="334">
        <v>0</v>
      </c>
      <c r="T15857" s="334">
        <v>0</v>
      </c>
      <c r="U15857" s="334">
        <v>0</v>
      </c>
      <c r="V15857" s="334">
        <v>0</v>
      </c>
      <c r="W15857" s="334">
        <v>0</v>
      </c>
      <c r="X15857" s="334">
        <v>0</v>
      </c>
      <c r="Y15857" s="334">
        <v>0</v>
      </c>
      <c r="Z15857" s="334">
        <v>0</v>
      </c>
      <c r="AA15857" s="334">
        <v>0</v>
      </c>
      <c r="AB15857" s="334">
        <v>0</v>
      </c>
      <c r="AD15857" s="334">
        <v>0</v>
      </c>
      <c r="AE15857" s="334">
        <f t="shared" si="2477"/>
        <v>0</v>
      </c>
      <c r="AF15857" s="334">
        <f t="shared" si="2478"/>
        <v>0</v>
      </c>
      <c r="AG15857" s="340">
        <f t="shared" si="2479"/>
        <v>0</v>
      </c>
      <c r="AI15857" s="340">
        <f t="shared" si="2482"/>
        <v>0</v>
      </c>
      <c r="AJ15857" s="340">
        <f t="shared" si="2482"/>
        <v>0</v>
      </c>
      <c r="AK15857" s="340">
        <f t="shared" si="2482"/>
        <v>0</v>
      </c>
      <c r="AL15857" s="340">
        <f t="shared" si="2482"/>
        <v>0</v>
      </c>
      <c r="AM15857" s="340">
        <f t="shared" si="2482"/>
        <v>0</v>
      </c>
    </row>
    <row r="15858" spans="1:39" x14ac:dyDescent="0.35">
      <c r="A15858" s="337">
        <v>37771</v>
      </c>
      <c r="B15858" s="338">
        <f t="shared" si="2474"/>
        <v>2003</v>
      </c>
      <c r="C15858" s="338">
        <f t="shared" si="2475"/>
        <v>5</v>
      </c>
      <c r="D15858" s="338">
        <f t="shared" si="2476"/>
        <v>30</v>
      </c>
      <c r="E15858" s="334">
        <v>0</v>
      </c>
      <c r="F15858" s="334">
        <v>0</v>
      </c>
      <c r="G15858" s="334">
        <v>0</v>
      </c>
      <c r="H15858" s="334">
        <v>0</v>
      </c>
      <c r="I15858" s="334">
        <v>0</v>
      </c>
      <c r="J15858" s="334">
        <v>0</v>
      </c>
      <c r="K15858" s="334">
        <v>0</v>
      </c>
      <c r="L15858" s="334">
        <v>0</v>
      </c>
      <c r="M15858" s="334">
        <v>0</v>
      </c>
      <c r="N15858" s="334">
        <v>0</v>
      </c>
      <c r="O15858" s="334">
        <v>0</v>
      </c>
      <c r="P15858" s="334">
        <v>0</v>
      </c>
      <c r="Q15858" s="334">
        <v>0</v>
      </c>
      <c r="R15858" s="334">
        <v>0</v>
      </c>
      <c r="S15858" s="334">
        <v>0</v>
      </c>
      <c r="T15858" s="334">
        <v>0</v>
      </c>
      <c r="U15858" s="334">
        <v>0</v>
      </c>
      <c r="V15858" s="334">
        <v>0</v>
      </c>
      <c r="W15858" s="334">
        <v>0</v>
      </c>
      <c r="X15858" s="334">
        <v>0</v>
      </c>
      <c r="Y15858" s="334">
        <v>0</v>
      </c>
      <c r="Z15858" s="334">
        <v>0</v>
      </c>
      <c r="AA15858" s="334">
        <v>0</v>
      </c>
      <c r="AB15858" s="334">
        <v>0</v>
      </c>
      <c r="AD15858" s="334">
        <v>0</v>
      </c>
      <c r="AE15858" s="334">
        <f t="shared" si="2477"/>
        <v>0</v>
      </c>
      <c r="AF15858" s="334">
        <f t="shared" si="2478"/>
        <v>0</v>
      </c>
      <c r="AG15858" s="340">
        <f t="shared" si="2479"/>
        <v>0</v>
      </c>
      <c r="AI15858" s="340">
        <f t="shared" si="2482"/>
        <v>0</v>
      </c>
      <c r="AJ15858" s="340">
        <f t="shared" si="2482"/>
        <v>0</v>
      </c>
      <c r="AK15858" s="340">
        <f t="shared" si="2482"/>
        <v>0</v>
      </c>
      <c r="AL15858" s="340">
        <f t="shared" si="2482"/>
        <v>0</v>
      </c>
      <c r="AM15858" s="340">
        <f t="shared" si="2482"/>
        <v>0</v>
      </c>
    </row>
    <row r="15859" spans="1:39" x14ac:dyDescent="0.35">
      <c r="A15859" s="337">
        <v>37772</v>
      </c>
      <c r="B15859" s="338">
        <f t="shared" si="2474"/>
        <v>2003</v>
      </c>
      <c r="C15859" s="338">
        <f t="shared" si="2475"/>
        <v>5</v>
      </c>
      <c r="D15859" s="338">
        <f t="shared" si="2476"/>
        <v>31</v>
      </c>
      <c r="E15859" s="334">
        <v>0</v>
      </c>
      <c r="F15859" s="334">
        <v>0</v>
      </c>
      <c r="G15859" s="334">
        <v>0</v>
      </c>
      <c r="H15859" s="334">
        <v>0</v>
      </c>
      <c r="I15859" s="334">
        <v>0</v>
      </c>
      <c r="J15859" s="334">
        <v>0</v>
      </c>
      <c r="K15859" s="334">
        <v>0</v>
      </c>
      <c r="L15859" s="334">
        <v>0</v>
      </c>
      <c r="M15859" s="334">
        <v>0</v>
      </c>
      <c r="N15859" s="334">
        <v>0</v>
      </c>
      <c r="O15859" s="334">
        <v>0</v>
      </c>
      <c r="P15859" s="334">
        <v>0</v>
      </c>
      <c r="Q15859" s="334">
        <v>0</v>
      </c>
      <c r="R15859" s="334">
        <v>0</v>
      </c>
      <c r="S15859" s="334">
        <v>0</v>
      </c>
      <c r="T15859" s="334">
        <v>0.1</v>
      </c>
      <c r="U15859" s="334">
        <v>0.2</v>
      </c>
      <c r="V15859" s="334">
        <v>0</v>
      </c>
      <c r="W15859" s="334">
        <v>0</v>
      </c>
      <c r="X15859" s="334">
        <v>0.1</v>
      </c>
      <c r="Y15859" s="334">
        <v>0</v>
      </c>
      <c r="Z15859" s="334">
        <v>0</v>
      </c>
      <c r="AA15859" s="334">
        <v>0</v>
      </c>
      <c r="AB15859" s="334">
        <v>0</v>
      </c>
      <c r="AD15859" s="334">
        <v>0.4</v>
      </c>
      <c r="AE15859" s="334">
        <f t="shared" si="2477"/>
        <v>0.4</v>
      </c>
      <c r="AF15859" s="334">
        <f t="shared" si="2478"/>
        <v>0.4</v>
      </c>
      <c r="AG15859" s="340">
        <f t="shared" si="2479"/>
        <v>0</v>
      </c>
      <c r="AI15859" s="340">
        <f t="shared" si="2482"/>
        <v>0.4</v>
      </c>
      <c r="AJ15859" s="340">
        <f t="shared" si="2482"/>
        <v>0</v>
      </c>
      <c r="AK15859" s="340">
        <f t="shared" si="2482"/>
        <v>0</v>
      </c>
      <c r="AL15859" s="340">
        <f t="shared" si="2482"/>
        <v>0</v>
      </c>
      <c r="AM15859" s="340">
        <f t="shared" si="2482"/>
        <v>0</v>
      </c>
    </row>
    <row r="15860" spans="1:39" x14ac:dyDescent="0.35">
      <c r="A15860" s="337">
        <v>37773</v>
      </c>
      <c r="B15860" s="338">
        <f t="shared" si="2474"/>
        <v>2003</v>
      </c>
      <c r="C15860" s="338">
        <f t="shared" si="2475"/>
        <v>6</v>
      </c>
      <c r="D15860" s="338">
        <f t="shared" si="2476"/>
        <v>1</v>
      </c>
      <c r="E15860" s="334">
        <v>0</v>
      </c>
      <c r="F15860" s="334">
        <v>0</v>
      </c>
      <c r="G15860" s="334">
        <v>0</v>
      </c>
      <c r="H15860" s="334">
        <v>0.2</v>
      </c>
      <c r="I15860" s="334">
        <v>1.3</v>
      </c>
      <c r="J15860" s="334">
        <v>1.3</v>
      </c>
      <c r="K15860" s="334">
        <v>0.6</v>
      </c>
      <c r="L15860" s="334">
        <v>0</v>
      </c>
      <c r="M15860" s="334">
        <v>0.2</v>
      </c>
      <c r="N15860" s="334">
        <v>0</v>
      </c>
      <c r="O15860" s="334">
        <v>0</v>
      </c>
      <c r="P15860" s="334">
        <v>0</v>
      </c>
      <c r="Q15860" s="334">
        <v>0</v>
      </c>
      <c r="R15860" s="334">
        <v>0</v>
      </c>
      <c r="S15860" s="334">
        <v>0</v>
      </c>
      <c r="T15860" s="334">
        <v>0</v>
      </c>
      <c r="U15860" s="334">
        <v>0</v>
      </c>
      <c r="V15860" s="334">
        <v>0</v>
      </c>
      <c r="W15860" s="334">
        <v>0</v>
      </c>
      <c r="X15860" s="334">
        <v>0</v>
      </c>
      <c r="Y15860" s="334">
        <v>0</v>
      </c>
      <c r="Z15860" s="334">
        <v>0</v>
      </c>
      <c r="AA15860" s="334">
        <v>0</v>
      </c>
      <c r="AB15860" s="334">
        <v>0</v>
      </c>
      <c r="AD15860" s="334">
        <v>3.6</v>
      </c>
      <c r="AE15860" s="334">
        <f t="shared" si="2477"/>
        <v>3.6</v>
      </c>
      <c r="AF15860" s="334">
        <f t="shared" si="2478"/>
        <v>3.6</v>
      </c>
      <c r="AG15860" s="340">
        <f t="shared" si="2479"/>
        <v>0</v>
      </c>
      <c r="AI15860" s="340">
        <f t="shared" ref="AI15860:AM15875" si="2483">IF($C15860=AI$1,$AF15860,0)</f>
        <v>0</v>
      </c>
      <c r="AJ15860" s="340">
        <f t="shared" si="2483"/>
        <v>3.6</v>
      </c>
      <c r="AK15860" s="340">
        <f t="shared" si="2483"/>
        <v>0</v>
      </c>
      <c r="AL15860" s="340">
        <f t="shared" si="2483"/>
        <v>0</v>
      </c>
      <c r="AM15860" s="340">
        <f t="shared" si="2483"/>
        <v>0</v>
      </c>
    </row>
    <row r="15861" spans="1:39" x14ac:dyDescent="0.35">
      <c r="A15861" s="337">
        <v>37774</v>
      </c>
      <c r="B15861" s="338">
        <f t="shared" si="2474"/>
        <v>2003</v>
      </c>
      <c r="C15861" s="338">
        <f t="shared" si="2475"/>
        <v>6</v>
      </c>
      <c r="D15861" s="338">
        <f t="shared" si="2476"/>
        <v>2</v>
      </c>
      <c r="E15861" s="334">
        <v>0</v>
      </c>
      <c r="F15861" s="334">
        <v>0</v>
      </c>
      <c r="G15861" s="334">
        <v>0</v>
      </c>
      <c r="H15861" s="334">
        <v>0</v>
      </c>
      <c r="I15861" s="334">
        <v>0</v>
      </c>
      <c r="J15861" s="334">
        <v>0</v>
      </c>
      <c r="K15861" s="334">
        <v>0</v>
      </c>
      <c r="L15861" s="334">
        <v>0</v>
      </c>
      <c r="M15861" s="334">
        <v>0.6</v>
      </c>
      <c r="N15861" s="334">
        <v>0</v>
      </c>
      <c r="O15861" s="334">
        <v>0</v>
      </c>
      <c r="P15861" s="334">
        <v>0</v>
      </c>
      <c r="Q15861" s="334">
        <v>0</v>
      </c>
      <c r="R15861" s="334">
        <v>0</v>
      </c>
      <c r="S15861" s="334">
        <v>0</v>
      </c>
      <c r="T15861" s="334">
        <v>0</v>
      </c>
      <c r="U15861" s="334">
        <v>0</v>
      </c>
      <c r="V15861" s="334">
        <v>0</v>
      </c>
      <c r="W15861" s="334">
        <v>0</v>
      </c>
      <c r="X15861" s="334">
        <v>0</v>
      </c>
      <c r="Y15861" s="334">
        <v>0</v>
      </c>
      <c r="Z15861" s="334">
        <v>0</v>
      </c>
      <c r="AA15861" s="334">
        <v>0</v>
      </c>
      <c r="AB15861" s="334">
        <v>0</v>
      </c>
      <c r="AD15861" s="334">
        <v>0.6</v>
      </c>
      <c r="AE15861" s="334">
        <f t="shared" si="2477"/>
        <v>0.6</v>
      </c>
      <c r="AF15861" s="334">
        <f t="shared" si="2478"/>
        <v>0.6</v>
      </c>
      <c r="AG15861" s="340">
        <f t="shared" si="2479"/>
        <v>0</v>
      </c>
      <c r="AI15861" s="340">
        <f t="shared" si="2483"/>
        <v>0</v>
      </c>
      <c r="AJ15861" s="340">
        <f t="shared" si="2483"/>
        <v>0.6</v>
      </c>
      <c r="AK15861" s="340">
        <f t="shared" si="2483"/>
        <v>0</v>
      </c>
      <c r="AL15861" s="340">
        <f t="shared" si="2483"/>
        <v>0</v>
      </c>
      <c r="AM15861" s="340">
        <f t="shared" si="2483"/>
        <v>0</v>
      </c>
    </row>
    <row r="15862" spans="1:39" x14ac:dyDescent="0.35">
      <c r="A15862" s="337">
        <v>37775</v>
      </c>
      <c r="B15862" s="338">
        <f t="shared" si="2474"/>
        <v>2003</v>
      </c>
      <c r="C15862" s="338">
        <f t="shared" si="2475"/>
        <v>6</v>
      </c>
      <c r="D15862" s="338">
        <f t="shared" si="2476"/>
        <v>3</v>
      </c>
      <c r="E15862" s="334">
        <v>0</v>
      </c>
      <c r="F15862" s="334">
        <v>0</v>
      </c>
      <c r="G15862" s="334">
        <v>0</v>
      </c>
      <c r="H15862" s="334">
        <v>0</v>
      </c>
      <c r="I15862" s="334">
        <v>0</v>
      </c>
      <c r="J15862" s="334">
        <v>0</v>
      </c>
      <c r="K15862" s="334">
        <v>0</v>
      </c>
      <c r="L15862" s="334">
        <v>0</v>
      </c>
      <c r="M15862" s="334">
        <v>0</v>
      </c>
      <c r="N15862" s="334">
        <v>0</v>
      </c>
      <c r="O15862" s="334">
        <v>0</v>
      </c>
      <c r="P15862" s="334">
        <v>0</v>
      </c>
      <c r="Q15862" s="334">
        <v>0</v>
      </c>
      <c r="R15862" s="334">
        <v>0</v>
      </c>
      <c r="S15862" s="334">
        <v>0</v>
      </c>
      <c r="T15862" s="334">
        <v>0</v>
      </c>
      <c r="U15862" s="334">
        <v>0</v>
      </c>
      <c r="V15862" s="334">
        <v>0</v>
      </c>
      <c r="W15862" s="334">
        <v>0</v>
      </c>
      <c r="X15862" s="334">
        <v>0</v>
      </c>
      <c r="Y15862" s="334">
        <v>0</v>
      </c>
      <c r="Z15862" s="334">
        <v>0</v>
      </c>
      <c r="AA15862" s="334">
        <v>0</v>
      </c>
      <c r="AB15862" s="334">
        <v>0</v>
      </c>
      <c r="AD15862" s="334">
        <v>0</v>
      </c>
      <c r="AE15862" s="334">
        <f t="shared" si="2477"/>
        <v>0</v>
      </c>
      <c r="AF15862" s="334">
        <f t="shared" si="2478"/>
        <v>0</v>
      </c>
      <c r="AG15862" s="340">
        <f t="shared" si="2479"/>
        <v>0</v>
      </c>
      <c r="AI15862" s="340">
        <f t="shared" si="2483"/>
        <v>0</v>
      </c>
      <c r="AJ15862" s="340">
        <f t="shared" si="2483"/>
        <v>0</v>
      </c>
      <c r="AK15862" s="340">
        <f t="shared" si="2483"/>
        <v>0</v>
      </c>
      <c r="AL15862" s="340">
        <f t="shared" si="2483"/>
        <v>0</v>
      </c>
      <c r="AM15862" s="340">
        <f t="shared" si="2483"/>
        <v>0</v>
      </c>
    </row>
    <row r="15863" spans="1:39" x14ac:dyDescent="0.35">
      <c r="A15863" s="337">
        <v>37776</v>
      </c>
      <c r="B15863" s="338">
        <f t="shared" si="2474"/>
        <v>2003</v>
      </c>
      <c r="C15863" s="338">
        <f t="shared" si="2475"/>
        <v>6</v>
      </c>
      <c r="D15863" s="338">
        <f t="shared" si="2476"/>
        <v>4</v>
      </c>
      <c r="E15863" s="334">
        <v>0</v>
      </c>
      <c r="F15863" s="334">
        <v>0</v>
      </c>
      <c r="G15863" s="334">
        <v>0</v>
      </c>
      <c r="H15863" s="334">
        <v>0</v>
      </c>
      <c r="I15863" s="334">
        <v>0</v>
      </c>
      <c r="J15863" s="334">
        <v>0</v>
      </c>
      <c r="K15863" s="334">
        <v>0</v>
      </c>
      <c r="L15863" s="334">
        <v>0</v>
      </c>
      <c r="M15863" s="334">
        <v>0</v>
      </c>
      <c r="N15863" s="334">
        <v>0</v>
      </c>
      <c r="O15863" s="334">
        <v>0</v>
      </c>
      <c r="P15863" s="334">
        <v>0</v>
      </c>
      <c r="Q15863" s="334">
        <v>0</v>
      </c>
      <c r="R15863" s="334">
        <v>0</v>
      </c>
      <c r="S15863" s="334">
        <v>0</v>
      </c>
      <c r="T15863" s="334">
        <v>0</v>
      </c>
      <c r="U15863" s="334">
        <v>0</v>
      </c>
      <c r="V15863" s="334">
        <v>0</v>
      </c>
      <c r="W15863" s="334">
        <v>0</v>
      </c>
      <c r="X15863" s="334">
        <v>0</v>
      </c>
      <c r="Y15863" s="334">
        <v>0</v>
      </c>
      <c r="Z15863" s="334">
        <v>0</v>
      </c>
      <c r="AA15863" s="334">
        <v>0</v>
      </c>
      <c r="AB15863" s="334">
        <v>0</v>
      </c>
      <c r="AD15863" s="334">
        <v>0</v>
      </c>
      <c r="AE15863" s="334">
        <f t="shared" si="2477"/>
        <v>0</v>
      </c>
      <c r="AF15863" s="334">
        <f t="shared" si="2478"/>
        <v>0</v>
      </c>
      <c r="AG15863" s="340">
        <f t="shared" si="2479"/>
        <v>0</v>
      </c>
      <c r="AI15863" s="340">
        <f t="shared" si="2483"/>
        <v>0</v>
      </c>
      <c r="AJ15863" s="340">
        <f t="shared" si="2483"/>
        <v>0</v>
      </c>
      <c r="AK15863" s="340">
        <f t="shared" si="2483"/>
        <v>0</v>
      </c>
      <c r="AL15863" s="340">
        <f t="shared" si="2483"/>
        <v>0</v>
      </c>
      <c r="AM15863" s="340">
        <f t="shared" si="2483"/>
        <v>0</v>
      </c>
    </row>
    <row r="15864" spans="1:39" x14ac:dyDescent="0.35">
      <c r="A15864" s="337">
        <v>37777</v>
      </c>
      <c r="B15864" s="338">
        <f t="shared" si="2474"/>
        <v>2003</v>
      </c>
      <c r="C15864" s="338">
        <f t="shared" si="2475"/>
        <v>6</v>
      </c>
      <c r="D15864" s="338">
        <f t="shared" si="2476"/>
        <v>5</v>
      </c>
      <c r="E15864" s="334">
        <v>0</v>
      </c>
      <c r="F15864" s="334">
        <v>0</v>
      </c>
      <c r="G15864" s="334">
        <v>0</v>
      </c>
      <c r="H15864" s="334">
        <v>0</v>
      </c>
      <c r="I15864" s="334">
        <v>0</v>
      </c>
      <c r="J15864" s="334">
        <v>0</v>
      </c>
      <c r="K15864" s="334">
        <v>0</v>
      </c>
      <c r="L15864" s="334">
        <v>0</v>
      </c>
      <c r="M15864" s="334">
        <v>0</v>
      </c>
      <c r="N15864" s="334">
        <v>0</v>
      </c>
      <c r="O15864" s="334">
        <v>0</v>
      </c>
      <c r="P15864" s="334">
        <v>0</v>
      </c>
      <c r="Q15864" s="334">
        <v>0</v>
      </c>
      <c r="R15864" s="334">
        <v>0</v>
      </c>
      <c r="S15864" s="334">
        <v>0</v>
      </c>
      <c r="T15864" s="334">
        <v>0</v>
      </c>
      <c r="U15864" s="334">
        <v>0</v>
      </c>
      <c r="V15864" s="334">
        <v>0</v>
      </c>
      <c r="W15864" s="334">
        <v>0</v>
      </c>
      <c r="X15864" s="334">
        <v>0</v>
      </c>
      <c r="Y15864" s="334">
        <v>0</v>
      </c>
      <c r="Z15864" s="334">
        <v>0</v>
      </c>
      <c r="AA15864" s="334">
        <v>0</v>
      </c>
      <c r="AB15864" s="334">
        <v>0</v>
      </c>
      <c r="AD15864" s="334">
        <v>0</v>
      </c>
      <c r="AE15864" s="334">
        <f t="shared" si="2477"/>
        <v>0</v>
      </c>
      <c r="AF15864" s="334">
        <f t="shared" si="2478"/>
        <v>0</v>
      </c>
      <c r="AG15864" s="340">
        <f t="shared" si="2479"/>
        <v>0</v>
      </c>
      <c r="AI15864" s="340">
        <f t="shared" si="2483"/>
        <v>0</v>
      </c>
      <c r="AJ15864" s="340">
        <f t="shared" si="2483"/>
        <v>0</v>
      </c>
      <c r="AK15864" s="340">
        <f t="shared" si="2483"/>
        <v>0</v>
      </c>
      <c r="AL15864" s="340">
        <f t="shared" si="2483"/>
        <v>0</v>
      </c>
      <c r="AM15864" s="340">
        <f t="shared" si="2483"/>
        <v>0</v>
      </c>
    </row>
    <row r="15865" spans="1:39" x14ac:dyDescent="0.35">
      <c r="A15865" s="337">
        <v>37778</v>
      </c>
      <c r="B15865" s="338">
        <f t="shared" si="2474"/>
        <v>2003</v>
      </c>
      <c r="C15865" s="338">
        <f t="shared" si="2475"/>
        <v>6</v>
      </c>
      <c r="D15865" s="338">
        <f t="shared" si="2476"/>
        <v>6</v>
      </c>
      <c r="E15865" s="334">
        <v>0</v>
      </c>
      <c r="F15865" s="334">
        <v>0</v>
      </c>
      <c r="G15865" s="334">
        <v>0</v>
      </c>
      <c r="H15865" s="334">
        <v>0</v>
      </c>
      <c r="I15865" s="334">
        <v>0</v>
      </c>
      <c r="J15865" s="334">
        <v>0</v>
      </c>
      <c r="K15865" s="334">
        <v>0</v>
      </c>
      <c r="L15865" s="334">
        <v>0</v>
      </c>
      <c r="M15865" s="334">
        <v>0</v>
      </c>
      <c r="N15865" s="334">
        <v>0</v>
      </c>
      <c r="O15865" s="334">
        <v>0</v>
      </c>
      <c r="P15865" s="334">
        <v>0</v>
      </c>
      <c r="Q15865" s="334">
        <v>0</v>
      </c>
      <c r="R15865" s="334">
        <v>0</v>
      </c>
      <c r="S15865" s="334">
        <v>0</v>
      </c>
      <c r="T15865" s="334">
        <v>0</v>
      </c>
      <c r="U15865" s="334">
        <v>0</v>
      </c>
      <c r="V15865" s="334">
        <v>0</v>
      </c>
      <c r="W15865" s="334">
        <v>0</v>
      </c>
      <c r="X15865" s="334">
        <v>0</v>
      </c>
      <c r="Y15865" s="334">
        <v>0</v>
      </c>
      <c r="Z15865" s="334">
        <v>0</v>
      </c>
      <c r="AA15865" s="334">
        <v>0</v>
      </c>
      <c r="AB15865" s="334">
        <v>0</v>
      </c>
      <c r="AD15865" s="334">
        <v>0</v>
      </c>
      <c r="AE15865" s="334">
        <f t="shared" si="2477"/>
        <v>0</v>
      </c>
      <c r="AF15865" s="334">
        <f t="shared" si="2478"/>
        <v>0</v>
      </c>
      <c r="AG15865" s="340">
        <f t="shared" si="2479"/>
        <v>0</v>
      </c>
      <c r="AI15865" s="340">
        <f t="shared" si="2483"/>
        <v>0</v>
      </c>
      <c r="AJ15865" s="340">
        <f t="shared" si="2483"/>
        <v>0</v>
      </c>
      <c r="AK15865" s="340">
        <f t="shared" si="2483"/>
        <v>0</v>
      </c>
      <c r="AL15865" s="340">
        <f t="shared" si="2483"/>
        <v>0</v>
      </c>
      <c r="AM15865" s="340">
        <f t="shared" si="2483"/>
        <v>0</v>
      </c>
    </row>
    <row r="15866" spans="1:39" x14ac:dyDescent="0.35">
      <c r="A15866" s="337">
        <v>37779</v>
      </c>
      <c r="B15866" s="338">
        <f t="shared" si="2474"/>
        <v>2003</v>
      </c>
      <c r="C15866" s="338">
        <f t="shared" si="2475"/>
        <v>6</v>
      </c>
      <c r="D15866" s="338">
        <f t="shared" si="2476"/>
        <v>7</v>
      </c>
      <c r="E15866" s="334">
        <v>0</v>
      </c>
      <c r="F15866" s="334">
        <v>0</v>
      </c>
      <c r="G15866" s="334">
        <v>0</v>
      </c>
      <c r="H15866" s="334">
        <v>0</v>
      </c>
      <c r="I15866" s="334">
        <v>0</v>
      </c>
      <c r="J15866" s="334">
        <v>0</v>
      </c>
      <c r="K15866" s="334">
        <v>0</v>
      </c>
      <c r="L15866" s="334">
        <v>0</v>
      </c>
      <c r="M15866" s="334">
        <v>0</v>
      </c>
      <c r="N15866" s="334">
        <v>0</v>
      </c>
      <c r="O15866" s="334">
        <v>0</v>
      </c>
      <c r="P15866" s="334">
        <v>0</v>
      </c>
      <c r="Q15866" s="334">
        <v>0</v>
      </c>
      <c r="R15866" s="334">
        <v>0</v>
      </c>
      <c r="S15866" s="334">
        <v>0</v>
      </c>
      <c r="T15866" s="334">
        <v>0</v>
      </c>
      <c r="U15866" s="334">
        <v>0</v>
      </c>
      <c r="V15866" s="334">
        <v>0</v>
      </c>
      <c r="W15866" s="334">
        <v>0</v>
      </c>
      <c r="X15866" s="334">
        <v>0</v>
      </c>
      <c r="Y15866" s="334">
        <v>0</v>
      </c>
      <c r="Z15866" s="334">
        <v>0</v>
      </c>
      <c r="AA15866" s="334">
        <v>0</v>
      </c>
      <c r="AB15866" s="334">
        <v>0</v>
      </c>
      <c r="AD15866" s="334">
        <v>0</v>
      </c>
      <c r="AE15866" s="334">
        <f t="shared" si="2477"/>
        <v>0</v>
      </c>
      <c r="AF15866" s="334">
        <f t="shared" si="2478"/>
        <v>0</v>
      </c>
      <c r="AG15866" s="340">
        <f t="shared" si="2479"/>
        <v>0</v>
      </c>
      <c r="AI15866" s="340">
        <f t="shared" si="2483"/>
        <v>0</v>
      </c>
      <c r="AJ15866" s="340">
        <f t="shared" si="2483"/>
        <v>0</v>
      </c>
      <c r="AK15866" s="340">
        <f t="shared" si="2483"/>
        <v>0</v>
      </c>
      <c r="AL15866" s="340">
        <f t="shared" si="2483"/>
        <v>0</v>
      </c>
      <c r="AM15866" s="340">
        <f t="shared" si="2483"/>
        <v>0</v>
      </c>
    </row>
    <row r="15867" spans="1:39" x14ac:dyDescent="0.35">
      <c r="A15867" s="337">
        <v>37780</v>
      </c>
      <c r="B15867" s="338">
        <f t="shared" si="2474"/>
        <v>2003</v>
      </c>
      <c r="C15867" s="338">
        <f t="shared" si="2475"/>
        <v>6</v>
      </c>
      <c r="D15867" s="338">
        <f t="shared" si="2476"/>
        <v>8</v>
      </c>
      <c r="E15867" s="334">
        <v>0</v>
      </c>
      <c r="F15867" s="334">
        <v>0</v>
      </c>
      <c r="G15867" s="334">
        <v>0</v>
      </c>
      <c r="H15867" s="334">
        <v>0</v>
      </c>
      <c r="I15867" s="334">
        <v>0</v>
      </c>
      <c r="J15867" s="334">
        <v>0</v>
      </c>
      <c r="K15867" s="334">
        <v>0</v>
      </c>
      <c r="L15867" s="334">
        <v>0</v>
      </c>
      <c r="M15867" s="334">
        <v>0</v>
      </c>
      <c r="N15867" s="334">
        <v>0</v>
      </c>
      <c r="O15867" s="334">
        <v>0</v>
      </c>
      <c r="P15867" s="334">
        <v>0</v>
      </c>
      <c r="Q15867" s="334">
        <v>0</v>
      </c>
      <c r="R15867" s="334">
        <v>0</v>
      </c>
      <c r="S15867" s="334">
        <v>0</v>
      </c>
      <c r="T15867" s="334">
        <v>0</v>
      </c>
      <c r="U15867" s="334">
        <v>0.5</v>
      </c>
      <c r="V15867" s="334">
        <v>0.3</v>
      </c>
      <c r="W15867" s="334">
        <v>0</v>
      </c>
      <c r="X15867" s="334">
        <v>0</v>
      </c>
      <c r="Y15867" s="334">
        <v>0</v>
      </c>
      <c r="Z15867" s="334">
        <v>0</v>
      </c>
      <c r="AA15867" s="334">
        <v>0</v>
      </c>
      <c r="AB15867" s="334">
        <v>0</v>
      </c>
      <c r="AD15867" s="334">
        <v>0.8</v>
      </c>
      <c r="AE15867" s="334">
        <f t="shared" si="2477"/>
        <v>0.8</v>
      </c>
      <c r="AF15867" s="334">
        <f t="shared" si="2478"/>
        <v>0.8</v>
      </c>
      <c r="AG15867" s="340">
        <f t="shared" si="2479"/>
        <v>0</v>
      </c>
      <c r="AI15867" s="340">
        <f t="shared" si="2483"/>
        <v>0</v>
      </c>
      <c r="AJ15867" s="340">
        <f t="shared" si="2483"/>
        <v>0.8</v>
      </c>
      <c r="AK15867" s="340">
        <f t="shared" si="2483"/>
        <v>0</v>
      </c>
      <c r="AL15867" s="340">
        <f t="shared" si="2483"/>
        <v>0</v>
      </c>
      <c r="AM15867" s="340">
        <f t="shared" si="2483"/>
        <v>0</v>
      </c>
    </row>
    <row r="15868" spans="1:39" x14ac:dyDescent="0.35">
      <c r="A15868" s="337">
        <v>37781</v>
      </c>
      <c r="B15868" s="338">
        <f t="shared" si="2474"/>
        <v>2003</v>
      </c>
      <c r="C15868" s="338">
        <f t="shared" si="2475"/>
        <v>6</v>
      </c>
      <c r="D15868" s="338">
        <f t="shared" si="2476"/>
        <v>9</v>
      </c>
      <c r="E15868" s="334">
        <v>0</v>
      </c>
      <c r="F15868" s="334">
        <v>0.2</v>
      </c>
      <c r="G15868" s="334">
        <v>1</v>
      </c>
      <c r="H15868" s="334">
        <v>0</v>
      </c>
      <c r="I15868" s="334">
        <v>0</v>
      </c>
      <c r="J15868" s="334">
        <v>0</v>
      </c>
      <c r="K15868" s="334">
        <v>0</v>
      </c>
      <c r="L15868" s="334">
        <v>0</v>
      </c>
      <c r="M15868" s="334">
        <v>0</v>
      </c>
      <c r="N15868" s="334">
        <v>0</v>
      </c>
      <c r="O15868" s="334">
        <v>0</v>
      </c>
      <c r="P15868" s="334">
        <v>0</v>
      </c>
      <c r="Q15868" s="334">
        <v>0</v>
      </c>
      <c r="R15868" s="334">
        <v>0</v>
      </c>
      <c r="S15868" s="334">
        <v>0</v>
      </c>
      <c r="T15868" s="334">
        <v>0</v>
      </c>
      <c r="U15868" s="334">
        <v>0</v>
      </c>
      <c r="V15868" s="334">
        <v>0</v>
      </c>
      <c r="W15868" s="334">
        <v>0</v>
      </c>
      <c r="X15868" s="334">
        <v>0</v>
      </c>
      <c r="Y15868" s="334">
        <v>0</v>
      </c>
      <c r="Z15868" s="334">
        <v>0</v>
      </c>
      <c r="AA15868" s="334">
        <v>0</v>
      </c>
      <c r="AB15868" s="334">
        <v>0</v>
      </c>
      <c r="AD15868" s="334">
        <v>1.2</v>
      </c>
      <c r="AE15868" s="334">
        <f t="shared" si="2477"/>
        <v>1.2</v>
      </c>
      <c r="AF15868" s="334">
        <f t="shared" si="2478"/>
        <v>1.2</v>
      </c>
      <c r="AG15868" s="340">
        <f t="shared" si="2479"/>
        <v>0</v>
      </c>
      <c r="AI15868" s="340">
        <f t="shared" si="2483"/>
        <v>0</v>
      </c>
      <c r="AJ15868" s="340">
        <f t="shared" si="2483"/>
        <v>1.2</v>
      </c>
      <c r="AK15868" s="340">
        <f t="shared" si="2483"/>
        <v>0</v>
      </c>
      <c r="AL15868" s="340">
        <f t="shared" si="2483"/>
        <v>0</v>
      </c>
      <c r="AM15868" s="340">
        <f t="shared" si="2483"/>
        <v>0</v>
      </c>
    </row>
    <row r="15869" spans="1:39" x14ac:dyDescent="0.35">
      <c r="A15869" s="337">
        <v>37782</v>
      </c>
      <c r="B15869" s="338">
        <f t="shared" si="2474"/>
        <v>2003</v>
      </c>
      <c r="C15869" s="338">
        <f t="shared" si="2475"/>
        <v>6</v>
      </c>
      <c r="D15869" s="338">
        <f t="shared" si="2476"/>
        <v>10</v>
      </c>
      <c r="E15869" s="334">
        <v>0.5</v>
      </c>
      <c r="F15869" s="334">
        <v>1.8</v>
      </c>
      <c r="G15869" s="334">
        <v>1.1000000000000001</v>
      </c>
      <c r="H15869" s="334">
        <v>0.7</v>
      </c>
      <c r="I15869" s="334">
        <v>0.7</v>
      </c>
      <c r="J15869" s="334">
        <v>0.5</v>
      </c>
      <c r="K15869" s="334">
        <v>0</v>
      </c>
      <c r="L15869" s="334">
        <v>0.2</v>
      </c>
      <c r="M15869" s="334">
        <v>0</v>
      </c>
      <c r="N15869" s="334">
        <v>0</v>
      </c>
      <c r="O15869" s="334">
        <v>0</v>
      </c>
      <c r="P15869" s="334">
        <v>0</v>
      </c>
      <c r="Q15869" s="334">
        <v>0</v>
      </c>
      <c r="R15869" s="334">
        <v>0</v>
      </c>
      <c r="S15869" s="334">
        <v>0</v>
      </c>
      <c r="T15869" s="334">
        <v>0</v>
      </c>
      <c r="U15869" s="334">
        <v>0</v>
      </c>
      <c r="V15869" s="334">
        <v>0</v>
      </c>
      <c r="W15869" s="334">
        <v>1.8</v>
      </c>
      <c r="X15869" s="334">
        <v>0.2</v>
      </c>
      <c r="Y15869" s="334">
        <v>3.9</v>
      </c>
      <c r="Z15869" s="334">
        <v>2.2999999999999998</v>
      </c>
      <c r="AA15869" s="334">
        <v>3.2</v>
      </c>
      <c r="AB15869" s="334">
        <v>1.4</v>
      </c>
      <c r="AD15869" s="334">
        <v>18.3</v>
      </c>
      <c r="AE15869" s="334">
        <f t="shared" si="2477"/>
        <v>18.3</v>
      </c>
      <c r="AF15869" s="334">
        <f t="shared" si="2478"/>
        <v>18.299999999999997</v>
      </c>
      <c r="AG15869" s="340">
        <f t="shared" si="2479"/>
        <v>3.5527136788005009E-15</v>
      </c>
      <c r="AI15869" s="340">
        <f t="shared" si="2483"/>
        <v>0</v>
      </c>
      <c r="AJ15869" s="340">
        <f t="shared" si="2483"/>
        <v>18.299999999999997</v>
      </c>
      <c r="AK15869" s="340">
        <f t="shared" si="2483"/>
        <v>0</v>
      </c>
      <c r="AL15869" s="340">
        <f t="shared" si="2483"/>
        <v>0</v>
      </c>
      <c r="AM15869" s="340">
        <f t="shared" si="2483"/>
        <v>0</v>
      </c>
    </row>
    <row r="15870" spans="1:39" x14ac:dyDescent="0.35">
      <c r="A15870" s="337">
        <v>37783</v>
      </c>
      <c r="B15870" s="338">
        <f t="shared" si="2474"/>
        <v>2003</v>
      </c>
      <c r="C15870" s="338">
        <f t="shared" si="2475"/>
        <v>6</v>
      </c>
      <c r="D15870" s="338">
        <f t="shared" si="2476"/>
        <v>11</v>
      </c>
      <c r="E15870" s="334">
        <v>0</v>
      </c>
      <c r="F15870" s="334">
        <v>0</v>
      </c>
      <c r="G15870" s="334">
        <v>0</v>
      </c>
      <c r="H15870" s="334">
        <v>0</v>
      </c>
      <c r="I15870" s="334">
        <v>0</v>
      </c>
      <c r="J15870" s="334">
        <v>0</v>
      </c>
      <c r="K15870" s="334">
        <v>0</v>
      </c>
      <c r="L15870" s="334">
        <v>0</v>
      </c>
      <c r="M15870" s="334">
        <v>0</v>
      </c>
      <c r="N15870" s="334">
        <v>0</v>
      </c>
      <c r="O15870" s="334">
        <v>0</v>
      </c>
      <c r="P15870" s="334">
        <v>0</v>
      </c>
      <c r="Q15870" s="334">
        <v>0</v>
      </c>
      <c r="R15870" s="334">
        <v>0</v>
      </c>
      <c r="S15870" s="334">
        <v>2.2999999999999998</v>
      </c>
      <c r="T15870" s="334">
        <v>0</v>
      </c>
      <c r="U15870" s="334">
        <v>0</v>
      </c>
      <c r="V15870" s="334">
        <v>0</v>
      </c>
      <c r="W15870" s="334">
        <v>0</v>
      </c>
      <c r="X15870" s="334">
        <v>0</v>
      </c>
      <c r="Y15870" s="334">
        <v>4.4000000000000004</v>
      </c>
      <c r="Z15870" s="334">
        <v>0.3</v>
      </c>
      <c r="AA15870" s="334">
        <v>0</v>
      </c>
      <c r="AB15870" s="334">
        <v>0</v>
      </c>
      <c r="AD15870" s="334">
        <v>7</v>
      </c>
      <c r="AE15870" s="334">
        <f t="shared" si="2477"/>
        <v>7</v>
      </c>
      <c r="AF15870" s="334">
        <f t="shared" si="2478"/>
        <v>7</v>
      </c>
      <c r="AG15870" s="340">
        <f t="shared" si="2479"/>
        <v>0</v>
      </c>
      <c r="AI15870" s="340">
        <f t="shared" si="2483"/>
        <v>0</v>
      </c>
      <c r="AJ15870" s="340">
        <f t="shared" si="2483"/>
        <v>7</v>
      </c>
      <c r="AK15870" s="340">
        <f t="shared" si="2483"/>
        <v>0</v>
      </c>
      <c r="AL15870" s="340">
        <f t="shared" si="2483"/>
        <v>0</v>
      </c>
      <c r="AM15870" s="340">
        <f t="shared" si="2483"/>
        <v>0</v>
      </c>
    </row>
    <row r="15871" spans="1:39" x14ac:dyDescent="0.35">
      <c r="A15871" s="337">
        <v>37784</v>
      </c>
      <c r="B15871" s="338">
        <f t="shared" si="2474"/>
        <v>2003</v>
      </c>
      <c r="C15871" s="338">
        <f t="shared" si="2475"/>
        <v>6</v>
      </c>
      <c r="D15871" s="338">
        <f t="shared" si="2476"/>
        <v>12</v>
      </c>
      <c r="E15871" s="334">
        <v>0</v>
      </c>
      <c r="F15871" s="334">
        <v>0</v>
      </c>
      <c r="G15871" s="334">
        <v>0</v>
      </c>
      <c r="H15871" s="334">
        <v>0</v>
      </c>
      <c r="I15871" s="334">
        <v>0</v>
      </c>
      <c r="J15871" s="334">
        <v>0</v>
      </c>
      <c r="K15871" s="334">
        <v>0</v>
      </c>
      <c r="L15871" s="334">
        <v>0</v>
      </c>
      <c r="M15871" s="334">
        <v>0</v>
      </c>
      <c r="N15871" s="334">
        <v>0</v>
      </c>
      <c r="O15871" s="334">
        <v>0</v>
      </c>
      <c r="P15871" s="334">
        <v>0</v>
      </c>
      <c r="Q15871" s="334">
        <v>0</v>
      </c>
      <c r="R15871" s="334">
        <v>0</v>
      </c>
      <c r="S15871" s="334">
        <v>0</v>
      </c>
      <c r="T15871" s="334">
        <v>0</v>
      </c>
      <c r="U15871" s="334">
        <v>0</v>
      </c>
      <c r="V15871" s="334">
        <v>0</v>
      </c>
      <c r="W15871" s="334">
        <v>0</v>
      </c>
      <c r="X15871" s="334">
        <v>0</v>
      </c>
      <c r="Y15871" s="334">
        <v>0</v>
      </c>
      <c r="Z15871" s="334">
        <v>0</v>
      </c>
      <c r="AA15871" s="334">
        <v>0</v>
      </c>
      <c r="AB15871" s="334">
        <v>0</v>
      </c>
      <c r="AD15871" s="334">
        <v>0</v>
      </c>
      <c r="AE15871" s="334">
        <f t="shared" si="2477"/>
        <v>0</v>
      </c>
      <c r="AF15871" s="334">
        <f t="shared" si="2478"/>
        <v>0</v>
      </c>
      <c r="AG15871" s="340">
        <f t="shared" si="2479"/>
        <v>0</v>
      </c>
      <c r="AI15871" s="340">
        <f t="shared" si="2483"/>
        <v>0</v>
      </c>
      <c r="AJ15871" s="340">
        <f t="shared" si="2483"/>
        <v>0</v>
      </c>
      <c r="AK15871" s="340">
        <f t="shared" si="2483"/>
        <v>0</v>
      </c>
      <c r="AL15871" s="340">
        <f t="shared" si="2483"/>
        <v>0</v>
      </c>
      <c r="AM15871" s="340">
        <f t="shared" si="2483"/>
        <v>0</v>
      </c>
    </row>
    <row r="15872" spans="1:39" x14ac:dyDescent="0.35">
      <c r="A15872" s="337">
        <v>37785</v>
      </c>
      <c r="B15872" s="338">
        <f t="shared" si="2474"/>
        <v>2003</v>
      </c>
      <c r="C15872" s="338">
        <f t="shared" si="2475"/>
        <v>6</v>
      </c>
      <c r="D15872" s="338">
        <f t="shared" si="2476"/>
        <v>13</v>
      </c>
      <c r="E15872" s="334">
        <v>0</v>
      </c>
      <c r="F15872" s="334">
        <v>0</v>
      </c>
      <c r="G15872" s="334">
        <v>0</v>
      </c>
      <c r="H15872" s="334">
        <v>0</v>
      </c>
      <c r="I15872" s="334">
        <v>0</v>
      </c>
      <c r="J15872" s="334">
        <v>0</v>
      </c>
      <c r="K15872" s="334">
        <v>0</v>
      </c>
      <c r="L15872" s="334">
        <v>0</v>
      </c>
      <c r="M15872" s="334">
        <v>0</v>
      </c>
      <c r="N15872" s="334">
        <v>0</v>
      </c>
      <c r="O15872" s="334">
        <v>0</v>
      </c>
      <c r="P15872" s="334">
        <v>0</v>
      </c>
      <c r="Q15872" s="334">
        <v>0</v>
      </c>
      <c r="R15872" s="334">
        <v>0</v>
      </c>
      <c r="S15872" s="334">
        <v>0</v>
      </c>
      <c r="T15872" s="334">
        <v>0</v>
      </c>
      <c r="U15872" s="334">
        <v>0</v>
      </c>
      <c r="V15872" s="334">
        <v>0</v>
      </c>
      <c r="W15872" s="334">
        <v>0</v>
      </c>
      <c r="X15872" s="334">
        <v>0</v>
      </c>
      <c r="Y15872" s="334">
        <v>0</v>
      </c>
      <c r="Z15872" s="334">
        <v>0</v>
      </c>
      <c r="AA15872" s="334">
        <v>0</v>
      </c>
      <c r="AB15872" s="334">
        <v>0</v>
      </c>
      <c r="AD15872" s="334">
        <v>0</v>
      </c>
      <c r="AE15872" s="334">
        <f t="shared" si="2477"/>
        <v>0</v>
      </c>
      <c r="AF15872" s="334">
        <f t="shared" si="2478"/>
        <v>0</v>
      </c>
      <c r="AG15872" s="340">
        <f t="shared" si="2479"/>
        <v>0</v>
      </c>
      <c r="AI15872" s="340">
        <f t="shared" si="2483"/>
        <v>0</v>
      </c>
      <c r="AJ15872" s="340">
        <f t="shared" si="2483"/>
        <v>0</v>
      </c>
      <c r="AK15872" s="340">
        <f t="shared" si="2483"/>
        <v>0</v>
      </c>
      <c r="AL15872" s="340">
        <f t="shared" si="2483"/>
        <v>0</v>
      </c>
      <c r="AM15872" s="340">
        <f t="shared" si="2483"/>
        <v>0</v>
      </c>
    </row>
    <row r="15873" spans="1:39" x14ac:dyDescent="0.35">
      <c r="A15873" s="337">
        <v>37786</v>
      </c>
      <c r="B15873" s="338">
        <f t="shared" si="2474"/>
        <v>2003</v>
      </c>
      <c r="C15873" s="338">
        <f t="shared" si="2475"/>
        <v>6</v>
      </c>
      <c r="D15873" s="338">
        <f t="shared" si="2476"/>
        <v>14</v>
      </c>
      <c r="E15873" s="334">
        <v>0</v>
      </c>
      <c r="F15873" s="334">
        <v>0</v>
      </c>
      <c r="G15873" s="334">
        <v>0</v>
      </c>
      <c r="H15873" s="334">
        <v>0</v>
      </c>
      <c r="I15873" s="334">
        <v>0</v>
      </c>
      <c r="J15873" s="334">
        <v>0</v>
      </c>
      <c r="K15873" s="334">
        <v>0</v>
      </c>
      <c r="L15873" s="334">
        <v>0</v>
      </c>
      <c r="M15873" s="334">
        <v>0</v>
      </c>
      <c r="N15873" s="334">
        <v>0</v>
      </c>
      <c r="O15873" s="334">
        <v>0</v>
      </c>
      <c r="P15873" s="334">
        <v>0</v>
      </c>
      <c r="Q15873" s="334">
        <v>0</v>
      </c>
      <c r="R15873" s="334">
        <v>0</v>
      </c>
      <c r="S15873" s="334">
        <v>0</v>
      </c>
      <c r="T15873" s="334">
        <v>0</v>
      </c>
      <c r="U15873" s="334">
        <v>0</v>
      </c>
      <c r="V15873" s="334">
        <v>0</v>
      </c>
      <c r="W15873" s="334">
        <v>0</v>
      </c>
      <c r="X15873" s="334">
        <v>0</v>
      </c>
      <c r="Y15873" s="334">
        <v>0</v>
      </c>
      <c r="Z15873" s="334">
        <v>0</v>
      </c>
      <c r="AA15873" s="334">
        <v>0</v>
      </c>
      <c r="AB15873" s="334">
        <v>0</v>
      </c>
      <c r="AD15873" s="334">
        <v>0</v>
      </c>
      <c r="AE15873" s="334">
        <f t="shared" si="2477"/>
        <v>0</v>
      </c>
      <c r="AF15873" s="334">
        <f t="shared" si="2478"/>
        <v>0</v>
      </c>
      <c r="AG15873" s="340">
        <f t="shared" si="2479"/>
        <v>0</v>
      </c>
      <c r="AI15873" s="340">
        <f t="shared" si="2483"/>
        <v>0</v>
      </c>
      <c r="AJ15873" s="340">
        <f t="shared" si="2483"/>
        <v>0</v>
      </c>
      <c r="AK15873" s="340">
        <f t="shared" si="2483"/>
        <v>0</v>
      </c>
      <c r="AL15873" s="340">
        <f t="shared" si="2483"/>
        <v>0</v>
      </c>
      <c r="AM15873" s="340">
        <f t="shared" si="2483"/>
        <v>0</v>
      </c>
    </row>
    <row r="15874" spans="1:39" x14ac:dyDescent="0.35">
      <c r="A15874" s="337">
        <v>37787</v>
      </c>
      <c r="B15874" s="338">
        <f t="shared" si="2474"/>
        <v>2003</v>
      </c>
      <c r="C15874" s="338">
        <f t="shared" si="2475"/>
        <v>6</v>
      </c>
      <c r="D15874" s="338">
        <f t="shared" si="2476"/>
        <v>15</v>
      </c>
      <c r="E15874" s="334">
        <v>0</v>
      </c>
      <c r="F15874" s="334">
        <v>0</v>
      </c>
      <c r="G15874" s="334">
        <v>0</v>
      </c>
      <c r="H15874" s="334">
        <v>0</v>
      </c>
      <c r="I15874" s="334">
        <v>0</v>
      </c>
      <c r="J15874" s="334">
        <v>0</v>
      </c>
      <c r="K15874" s="334">
        <v>0</v>
      </c>
      <c r="L15874" s="334">
        <v>0</v>
      </c>
      <c r="M15874" s="334">
        <v>0</v>
      </c>
      <c r="N15874" s="334">
        <v>0</v>
      </c>
      <c r="O15874" s="334">
        <v>0</v>
      </c>
      <c r="P15874" s="334">
        <v>0</v>
      </c>
      <c r="Q15874" s="334">
        <v>0</v>
      </c>
      <c r="R15874" s="334">
        <v>0</v>
      </c>
      <c r="S15874" s="334">
        <v>0</v>
      </c>
      <c r="T15874" s="334">
        <v>0</v>
      </c>
      <c r="U15874" s="334">
        <v>0</v>
      </c>
      <c r="V15874" s="334">
        <v>0</v>
      </c>
      <c r="W15874" s="334">
        <v>0</v>
      </c>
      <c r="X15874" s="334">
        <v>0</v>
      </c>
      <c r="Y15874" s="334">
        <v>0</v>
      </c>
      <c r="Z15874" s="334">
        <v>0</v>
      </c>
      <c r="AA15874" s="334">
        <v>0</v>
      </c>
      <c r="AB15874" s="334">
        <v>0</v>
      </c>
      <c r="AD15874" s="334">
        <v>0</v>
      </c>
      <c r="AE15874" s="334">
        <f t="shared" si="2477"/>
        <v>0</v>
      </c>
      <c r="AF15874" s="334">
        <f t="shared" si="2478"/>
        <v>0</v>
      </c>
      <c r="AG15874" s="340">
        <f t="shared" si="2479"/>
        <v>0</v>
      </c>
      <c r="AI15874" s="340">
        <f t="shared" si="2483"/>
        <v>0</v>
      </c>
      <c r="AJ15874" s="340">
        <f t="shared" si="2483"/>
        <v>0</v>
      </c>
      <c r="AK15874" s="340">
        <f t="shared" si="2483"/>
        <v>0</v>
      </c>
      <c r="AL15874" s="340">
        <f t="shared" si="2483"/>
        <v>0</v>
      </c>
      <c r="AM15874" s="340">
        <f t="shared" si="2483"/>
        <v>0</v>
      </c>
    </row>
    <row r="15875" spans="1:39" x14ac:dyDescent="0.35">
      <c r="A15875" s="337">
        <v>37788</v>
      </c>
      <c r="B15875" s="338">
        <f t="shared" si="2474"/>
        <v>2003</v>
      </c>
      <c r="C15875" s="338">
        <f t="shared" si="2475"/>
        <v>6</v>
      </c>
      <c r="D15875" s="338">
        <f t="shared" si="2476"/>
        <v>16</v>
      </c>
      <c r="E15875" s="334">
        <v>0</v>
      </c>
      <c r="F15875" s="334">
        <v>0</v>
      </c>
      <c r="G15875" s="334">
        <v>0</v>
      </c>
      <c r="H15875" s="334">
        <v>0</v>
      </c>
      <c r="I15875" s="334">
        <v>0</v>
      </c>
      <c r="J15875" s="334">
        <v>0</v>
      </c>
      <c r="K15875" s="334">
        <v>0</v>
      </c>
      <c r="L15875" s="334">
        <v>0</v>
      </c>
      <c r="M15875" s="334">
        <v>0</v>
      </c>
      <c r="N15875" s="334">
        <v>0</v>
      </c>
      <c r="O15875" s="334">
        <v>0</v>
      </c>
      <c r="P15875" s="334">
        <v>0</v>
      </c>
      <c r="Q15875" s="334">
        <v>0</v>
      </c>
      <c r="R15875" s="334">
        <v>0</v>
      </c>
      <c r="S15875" s="334">
        <v>0</v>
      </c>
      <c r="T15875" s="334">
        <v>0</v>
      </c>
      <c r="U15875" s="334">
        <v>0</v>
      </c>
      <c r="V15875" s="334">
        <v>0</v>
      </c>
      <c r="W15875" s="334">
        <v>0</v>
      </c>
      <c r="X15875" s="334">
        <v>0</v>
      </c>
      <c r="Y15875" s="334">
        <v>0</v>
      </c>
      <c r="Z15875" s="334">
        <v>0</v>
      </c>
      <c r="AA15875" s="334">
        <v>0</v>
      </c>
      <c r="AB15875" s="334">
        <v>0</v>
      </c>
      <c r="AD15875" s="334">
        <v>0</v>
      </c>
      <c r="AE15875" s="334">
        <f t="shared" si="2477"/>
        <v>0</v>
      </c>
      <c r="AF15875" s="334">
        <f t="shared" si="2478"/>
        <v>0</v>
      </c>
      <c r="AG15875" s="340">
        <f t="shared" si="2479"/>
        <v>0</v>
      </c>
      <c r="AI15875" s="340">
        <f t="shared" si="2483"/>
        <v>0</v>
      </c>
      <c r="AJ15875" s="340">
        <f t="shared" si="2483"/>
        <v>0</v>
      </c>
      <c r="AK15875" s="340">
        <f t="shared" si="2483"/>
        <v>0</v>
      </c>
      <c r="AL15875" s="340">
        <f t="shared" si="2483"/>
        <v>0</v>
      </c>
      <c r="AM15875" s="340">
        <f t="shared" si="2483"/>
        <v>0</v>
      </c>
    </row>
    <row r="15876" spans="1:39" x14ac:dyDescent="0.35">
      <c r="A15876" s="337">
        <v>37789</v>
      </c>
      <c r="B15876" s="338">
        <f t="shared" ref="B15876:B15939" si="2484">YEAR(A15876)</f>
        <v>2003</v>
      </c>
      <c r="C15876" s="338">
        <f t="shared" ref="C15876:C15939" si="2485">MONTH(A15876)</f>
        <v>6</v>
      </c>
      <c r="D15876" s="338">
        <f t="shared" ref="D15876:D15939" si="2486">DAY(A15876)</f>
        <v>17</v>
      </c>
      <c r="E15876" s="334">
        <v>0</v>
      </c>
      <c r="F15876" s="334">
        <v>0</v>
      </c>
      <c r="G15876" s="334">
        <v>0</v>
      </c>
      <c r="H15876" s="334">
        <v>0</v>
      </c>
      <c r="I15876" s="334">
        <v>0</v>
      </c>
      <c r="J15876" s="334">
        <v>0</v>
      </c>
      <c r="K15876" s="334">
        <v>0</v>
      </c>
      <c r="L15876" s="334">
        <v>0</v>
      </c>
      <c r="M15876" s="334">
        <v>0</v>
      </c>
      <c r="N15876" s="334">
        <v>0</v>
      </c>
      <c r="O15876" s="334">
        <v>0</v>
      </c>
      <c r="P15876" s="334">
        <v>0</v>
      </c>
      <c r="Q15876" s="334">
        <v>0</v>
      </c>
      <c r="R15876" s="334">
        <v>0</v>
      </c>
      <c r="S15876" s="334">
        <v>0</v>
      </c>
      <c r="T15876" s="334">
        <v>0</v>
      </c>
      <c r="U15876" s="334">
        <v>0</v>
      </c>
      <c r="V15876" s="334">
        <v>0</v>
      </c>
      <c r="W15876" s="334">
        <v>0</v>
      </c>
      <c r="X15876" s="334">
        <v>0</v>
      </c>
      <c r="Y15876" s="334">
        <v>0</v>
      </c>
      <c r="Z15876" s="334">
        <v>0</v>
      </c>
      <c r="AA15876" s="334">
        <v>0</v>
      </c>
      <c r="AB15876" s="334">
        <v>0</v>
      </c>
      <c r="AD15876" s="334">
        <v>0</v>
      </c>
      <c r="AE15876" s="334">
        <f t="shared" ref="AE15876:AE15939" si="2487">AD15876</f>
        <v>0</v>
      </c>
      <c r="AF15876" s="334">
        <f t="shared" ref="AF15876:AF15939" si="2488">SUM(E15876:AB15876)</f>
        <v>0</v>
      </c>
      <c r="AG15876" s="340">
        <f t="shared" ref="AG15876:AG15939" si="2489">ABS(AF15876-AE15876)</f>
        <v>0</v>
      </c>
      <c r="AI15876" s="340">
        <f t="shared" ref="AI15876:AM15891" si="2490">IF($C15876=AI$1,$AF15876,0)</f>
        <v>0</v>
      </c>
      <c r="AJ15876" s="340">
        <f t="shared" si="2490"/>
        <v>0</v>
      </c>
      <c r="AK15876" s="340">
        <f t="shared" si="2490"/>
        <v>0</v>
      </c>
      <c r="AL15876" s="340">
        <f t="shared" si="2490"/>
        <v>0</v>
      </c>
      <c r="AM15876" s="340">
        <f t="shared" si="2490"/>
        <v>0</v>
      </c>
    </row>
    <row r="15877" spans="1:39" x14ac:dyDescent="0.35">
      <c r="A15877" s="337">
        <v>37790</v>
      </c>
      <c r="B15877" s="338">
        <f t="shared" si="2484"/>
        <v>2003</v>
      </c>
      <c r="C15877" s="338">
        <f t="shared" si="2485"/>
        <v>6</v>
      </c>
      <c r="D15877" s="338">
        <f t="shared" si="2486"/>
        <v>18</v>
      </c>
      <c r="E15877" s="334">
        <v>0</v>
      </c>
      <c r="F15877" s="334">
        <v>0</v>
      </c>
      <c r="G15877" s="334">
        <v>0</v>
      </c>
      <c r="H15877" s="334">
        <v>0</v>
      </c>
      <c r="I15877" s="334">
        <v>0</v>
      </c>
      <c r="J15877" s="334">
        <v>0</v>
      </c>
      <c r="K15877" s="334">
        <v>0</v>
      </c>
      <c r="L15877" s="334">
        <v>0</v>
      </c>
      <c r="M15877" s="334">
        <v>0</v>
      </c>
      <c r="N15877" s="334">
        <v>0</v>
      </c>
      <c r="O15877" s="334">
        <v>0</v>
      </c>
      <c r="P15877" s="334">
        <v>0</v>
      </c>
      <c r="Q15877" s="334">
        <v>0</v>
      </c>
      <c r="R15877" s="334">
        <v>0</v>
      </c>
      <c r="S15877" s="334">
        <v>0</v>
      </c>
      <c r="T15877" s="334">
        <v>0</v>
      </c>
      <c r="U15877" s="334">
        <v>0</v>
      </c>
      <c r="V15877" s="334">
        <v>0</v>
      </c>
      <c r="W15877" s="334">
        <v>10</v>
      </c>
      <c r="X15877" s="334">
        <v>6</v>
      </c>
      <c r="Y15877" s="334">
        <v>0</v>
      </c>
      <c r="Z15877" s="334">
        <v>0</v>
      </c>
      <c r="AA15877" s="334">
        <v>0</v>
      </c>
      <c r="AB15877" s="334">
        <v>0</v>
      </c>
      <c r="AD15877" s="334">
        <v>16</v>
      </c>
      <c r="AE15877" s="334">
        <f t="shared" si="2487"/>
        <v>16</v>
      </c>
      <c r="AF15877" s="334">
        <f t="shared" si="2488"/>
        <v>16</v>
      </c>
      <c r="AG15877" s="340">
        <f t="shared" si="2489"/>
        <v>0</v>
      </c>
      <c r="AI15877" s="340">
        <f t="shared" si="2490"/>
        <v>0</v>
      </c>
      <c r="AJ15877" s="340">
        <f t="shared" si="2490"/>
        <v>16</v>
      </c>
      <c r="AK15877" s="340">
        <f t="shared" si="2490"/>
        <v>0</v>
      </c>
      <c r="AL15877" s="340">
        <f t="shared" si="2490"/>
        <v>0</v>
      </c>
      <c r="AM15877" s="340">
        <f t="shared" si="2490"/>
        <v>0</v>
      </c>
    </row>
    <row r="15878" spans="1:39" x14ac:dyDescent="0.35">
      <c r="A15878" s="337">
        <v>37791</v>
      </c>
      <c r="B15878" s="338">
        <f t="shared" si="2484"/>
        <v>2003</v>
      </c>
      <c r="C15878" s="338">
        <f t="shared" si="2485"/>
        <v>6</v>
      </c>
      <c r="D15878" s="338">
        <f t="shared" si="2486"/>
        <v>19</v>
      </c>
      <c r="E15878" s="334">
        <v>0.6</v>
      </c>
      <c r="F15878" s="334">
        <v>0</v>
      </c>
      <c r="G15878" s="334">
        <v>0</v>
      </c>
      <c r="H15878" s="334">
        <v>0</v>
      </c>
      <c r="I15878" s="334">
        <v>0</v>
      </c>
      <c r="J15878" s="334">
        <v>0</v>
      </c>
      <c r="K15878" s="334">
        <v>0</v>
      </c>
      <c r="L15878" s="334">
        <v>0</v>
      </c>
      <c r="M15878" s="334">
        <v>0</v>
      </c>
      <c r="N15878" s="334">
        <v>0</v>
      </c>
      <c r="O15878" s="334">
        <v>0.6</v>
      </c>
      <c r="P15878" s="334">
        <v>0.6</v>
      </c>
      <c r="Q15878" s="334">
        <v>0.6</v>
      </c>
      <c r="R15878" s="334">
        <v>0.6</v>
      </c>
      <c r="S15878" s="334">
        <v>0</v>
      </c>
      <c r="T15878" s="334">
        <v>0</v>
      </c>
      <c r="U15878" s="334">
        <v>0</v>
      </c>
      <c r="V15878" s="334">
        <v>0</v>
      </c>
      <c r="W15878" s="334">
        <v>0</v>
      </c>
      <c r="X15878" s="334">
        <v>0</v>
      </c>
      <c r="Y15878" s="334">
        <v>0</v>
      </c>
      <c r="Z15878" s="334">
        <v>0</v>
      </c>
      <c r="AA15878" s="334">
        <v>0</v>
      </c>
      <c r="AB15878" s="334">
        <v>0</v>
      </c>
      <c r="AD15878" s="334">
        <v>3</v>
      </c>
      <c r="AE15878" s="334">
        <f t="shared" si="2487"/>
        <v>3</v>
      </c>
      <c r="AF15878" s="334">
        <f t="shared" si="2488"/>
        <v>3</v>
      </c>
      <c r="AG15878" s="340">
        <f t="shared" si="2489"/>
        <v>0</v>
      </c>
      <c r="AI15878" s="340">
        <f t="shared" si="2490"/>
        <v>0</v>
      </c>
      <c r="AJ15878" s="340">
        <f t="shared" si="2490"/>
        <v>3</v>
      </c>
      <c r="AK15878" s="340">
        <f t="shared" si="2490"/>
        <v>0</v>
      </c>
      <c r="AL15878" s="340">
        <f t="shared" si="2490"/>
        <v>0</v>
      </c>
      <c r="AM15878" s="340">
        <f t="shared" si="2490"/>
        <v>0</v>
      </c>
    </row>
    <row r="15879" spans="1:39" x14ac:dyDescent="0.35">
      <c r="A15879" s="337">
        <v>37792</v>
      </c>
      <c r="B15879" s="338">
        <f t="shared" si="2484"/>
        <v>2003</v>
      </c>
      <c r="C15879" s="338">
        <f t="shared" si="2485"/>
        <v>6</v>
      </c>
      <c r="D15879" s="338">
        <f t="shared" si="2486"/>
        <v>20</v>
      </c>
      <c r="E15879" s="334">
        <v>0</v>
      </c>
      <c r="F15879" s="334">
        <v>0</v>
      </c>
      <c r="G15879" s="334">
        <v>0</v>
      </c>
      <c r="H15879" s="334">
        <v>0.2</v>
      </c>
      <c r="I15879" s="334">
        <v>0.2</v>
      </c>
      <c r="J15879" s="334">
        <v>2.1</v>
      </c>
      <c r="K15879" s="334">
        <v>6</v>
      </c>
      <c r="L15879" s="334">
        <v>6</v>
      </c>
      <c r="M15879" s="334">
        <v>1</v>
      </c>
      <c r="N15879" s="334">
        <v>1.7</v>
      </c>
      <c r="O15879" s="334">
        <v>0.5</v>
      </c>
      <c r="P15879" s="334">
        <v>0</v>
      </c>
      <c r="Q15879" s="334">
        <v>0</v>
      </c>
      <c r="R15879" s="334">
        <v>0</v>
      </c>
      <c r="S15879" s="334">
        <v>0</v>
      </c>
      <c r="T15879" s="334">
        <v>0</v>
      </c>
      <c r="U15879" s="334">
        <v>1.4</v>
      </c>
      <c r="V15879" s="334">
        <v>7.1</v>
      </c>
      <c r="W15879" s="334">
        <v>0</v>
      </c>
      <c r="X15879" s="334">
        <v>0</v>
      </c>
      <c r="Y15879" s="334">
        <v>0</v>
      </c>
      <c r="Z15879" s="334">
        <v>0</v>
      </c>
      <c r="AA15879" s="334">
        <v>0</v>
      </c>
      <c r="AB15879" s="334">
        <v>0</v>
      </c>
      <c r="AD15879" s="334">
        <v>26.2</v>
      </c>
      <c r="AE15879" s="334">
        <f t="shared" si="2487"/>
        <v>26.2</v>
      </c>
      <c r="AF15879" s="334">
        <f t="shared" si="2488"/>
        <v>26.199999999999996</v>
      </c>
      <c r="AG15879" s="340">
        <f t="shared" si="2489"/>
        <v>3.5527136788005009E-15</v>
      </c>
      <c r="AI15879" s="340">
        <f t="shared" si="2490"/>
        <v>0</v>
      </c>
      <c r="AJ15879" s="340">
        <f t="shared" si="2490"/>
        <v>26.199999999999996</v>
      </c>
      <c r="AK15879" s="340">
        <f t="shared" si="2490"/>
        <v>0</v>
      </c>
      <c r="AL15879" s="340">
        <f t="shared" si="2490"/>
        <v>0</v>
      </c>
      <c r="AM15879" s="340">
        <f t="shared" si="2490"/>
        <v>0</v>
      </c>
    </row>
    <row r="15880" spans="1:39" x14ac:dyDescent="0.35">
      <c r="A15880" s="337">
        <v>37793</v>
      </c>
      <c r="B15880" s="338">
        <f t="shared" si="2484"/>
        <v>2003</v>
      </c>
      <c r="C15880" s="338">
        <f t="shared" si="2485"/>
        <v>6</v>
      </c>
      <c r="D15880" s="338">
        <f t="shared" si="2486"/>
        <v>21</v>
      </c>
      <c r="E15880" s="334">
        <v>0</v>
      </c>
      <c r="F15880" s="334">
        <v>0</v>
      </c>
      <c r="G15880" s="334">
        <v>0</v>
      </c>
      <c r="H15880" s="334">
        <v>0</v>
      </c>
      <c r="I15880" s="334">
        <v>0.2</v>
      </c>
      <c r="J15880" s="334">
        <v>0.2</v>
      </c>
      <c r="K15880" s="334">
        <v>0</v>
      </c>
      <c r="L15880" s="334">
        <v>0</v>
      </c>
      <c r="M15880" s="334">
        <v>0</v>
      </c>
      <c r="N15880" s="334">
        <v>0</v>
      </c>
      <c r="O15880" s="334">
        <v>0</v>
      </c>
      <c r="P15880" s="334">
        <v>0</v>
      </c>
      <c r="Q15880" s="334">
        <v>0</v>
      </c>
      <c r="R15880" s="334">
        <v>1.3</v>
      </c>
      <c r="S15880" s="334">
        <v>3.9</v>
      </c>
      <c r="T15880" s="334">
        <v>0.9</v>
      </c>
      <c r="U15880" s="334">
        <v>1.1000000000000001</v>
      </c>
      <c r="V15880" s="334">
        <v>1.1000000000000001</v>
      </c>
      <c r="W15880" s="334">
        <v>3.7</v>
      </c>
      <c r="X15880" s="334">
        <v>0.4</v>
      </c>
      <c r="Y15880" s="334">
        <v>0.2</v>
      </c>
      <c r="Z15880" s="334">
        <v>0.2</v>
      </c>
      <c r="AA15880" s="334">
        <v>0</v>
      </c>
      <c r="AB15880" s="334">
        <v>0</v>
      </c>
      <c r="AD15880" s="334">
        <v>13.2</v>
      </c>
      <c r="AE15880" s="334">
        <f t="shared" si="2487"/>
        <v>13.2</v>
      </c>
      <c r="AF15880" s="334">
        <f t="shared" si="2488"/>
        <v>13.199999999999998</v>
      </c>
      <c r="AG15880" s="340">
        <f t="shared" si="2489"/>
        <v>1.7763568394002505E-15</v>
      </c>
      <c r="AI15880" s="340">
        <f t="shared" si="2490"/>
        <v>0</v>
      </c>
      <c r="AJ15880" s="340">
        <f t="shared" si="2490"/>
        <v>13.199999999999998</v>
      </c>
      <c r="AK15880" s="340">
        <f t="shared" si="2490"/>
        <v>0</v>
      </c>
      <c r="AL15880" s="340">
        <f t="shared" si="2490"/>
        <v>0</v>
      </c>
      <c r="AM15880" s="340">
        <f t="shared" si="2490"/>
        <v>0</v>
      </c>
    </row>
    <row r="15881" spans="1:39" x14ac:dyDescent="0.35">
      <c r="A15881" s="337">
        <v>37794</v>
      </c>
      <c r="B15881" s="338">
        <f t="shared" si="2484"/>
        <v>2003</v>
      </c>
      <c r="C15881" s="338">
        <f t="shared" si="2485"/>
        <v>6</v>
      </c>
      <c r="D15881" s="338">
        <f t="shared" si="2486"/>
        <v>22</v>
      </c>
      <c r="E15881" s="334">
        <v>0</v>
      </c>
      <c r="F15881" s="334">
        <v>0</v>
      </c>
      <c r="G15881" s="334">
        <v>0</v>
      </c>
      <c r="H15881" s="334">
        <v>0</v>
      </c>
      <c r="I15881" s="334">
        <v>0</v>
      </c>
      <c r="J15881" s="334">
        <v>1.4</v>
      </c>
      <c r="K15881" s="334">
        <v>0</v>
      </c>
      <c r="L15881" s="334">
        <v>0.5</v>
      </c>
      <c r="M15881" s="334">
        <v>1</v>
      </c>
      <c r="N15881" s="334">
        <v>0.2</v>
      </c>
      <c r="O15881" s="334">
        <v>0.7</v>
      </c>
      <c r="P15881" s="334">
        <v>0.7</v>
      </c>
      <c r="Q15881" s="334">
        <v>0.7</v>
      </c>
      <c r="R15881" s="334">
        <v>0</v>
      </c>
      <c r="S15881" s="334">
        <v>0</v>
      </c>
      <c r="T15881" s="334">
        <v>0</v>
      </c>
      <c r="U15881" s="334">
        <v>1.2</v>
      </c>
      <c r="V15881" s="334">
        <v>0</v>
      </c>
      <c r="W15881" s="334">
        <v>0</v>
      </c>
      <c r="X15881" s="334">
        <v>0.7</v>
      </c>
      <c r="Y15881" s="334">
        <v>1.7</v>
      </c>
      <c r="Z15881" s="334">
        <v>0</v>
      </c>
      <c r="AA15881" s="334">
        <v>0</v>
      </c>
      <c r="AB15881" s="334">
        <v>0</v>
      </c>
      <c r="AD15881" s="334">
        <v>8.8000000000000007</v>
      </c>
      <c r="AE15881" s="334">
        <f t="shared" si="2487"/>
        <v>8.8000000000000007</v>
      </c>
      <c r="AF15881" s="334">
        <f t="shared" si="2488"/>
        <v>8.8000000000000007</v>
      </c>
      <c r="AG15881" s="340">
        <f t="shared" si="2489"/>
        <v>0</v>
      </c>
      <c r="AI15881" s="340">
        <f t="shared" si="2490"/>
        <v>0</v>
      </c>
      <c r="AJ15881" s="340">
        <f t="shared" si="2490"/>
        <v>8.8000000000000007</v>
      </c>
      <c r="AK15881" s="340">
        <f t="shared" si="2490"/>
        <v>0</v>
      </c>
      <c r="AL15881" s="340">
        <f t="shared" si="2490"/>
        <v>0</v>
      </c>
      <c r="AM15881" s="340">
        <f t="shared" si="2490"/>
        <v>0</v>
      </c>
    </row>
    <row r="15882" spans="1:39" x14ac:dyDescent="0.35">
      <c r="A15882" s="337">
        <v>37795</v>
      </c>
      <c r="B15882" s="338">
        <f t="shared" si="2484"/>
        <v>2003</v>
      </c>
      <c r="C15882" s="338">
        <f t="shared" si="2485"/>
        <v>6</v>
      </c>
      <c r="D15882" s="338">
        <f t="shared" si="2486"/>
        <v>23</v>
      </c>
      <c r="E15882" s="334">
        <v>0</v>
      </c>
      <c r="F15882" s="334">
        <v>0.2</v>
      </c>
      <c r="G15882" s="334">
        <v>0.3</v>
      </c>
      <c r="H15882" s="334">
        <v>0.2</v>
      </c>
      <c r="I15882" s="334">
        <v>0.2</v>
      </c>
      <c r="J15882" s="334">
        <v>0</v>
      </c>
      <c r="K15882" s="334">
        <v>0</v>
      </c>
      <c r="L15882" s="334">
        <v>0.3</v>
      </c>
      <c r="M15882" s="334">
        <v>0.2</v>
      </c>
      <c r="N15882" s="334">
        <v>0</v>
      </c>
      <c r="O15882" s="334">
        <v>0</v>
      </c>
      <c r="P15882" s="334">
        <v>0</v>
      </c>
      <c r="Q15882" s="334">
        <v>0</v>
      </c>
      <c r="R15882" s="334">
        <v>0</v>
      </c>
      <c r="S15882" s="334">
        <v>0</v>
      </c>
      <c r="T15882" s="334">
        <v>0</v>
      </c>
      <c r="U15882" s="334">
        <v>0</v>
      </c>
      <c r="V15882" s="334">
        <v>0</v>
      </c>
      <c r="W15882" s="334">
        <v>0</v>
      </c>
      <c r="X15882" s="334">
        <v>0</v>
      </c>
      <c r="Y15882" s="334">
        <v>0</v>
      </c>
      <c r="Z15882" s="334">
        <v>0</v>
      </c>
      <c r="AA15882" s="334">
        <v>0</v>
      </c>
      <c r="AB15882" s="334">
        <v>0</v>
      </c>
      <c r="AD15882" s="334">
        <v>1.4</v>
      </c>
      <c r="AE15882" s="334">
        <f t="shared" si="2487"/>
        <v>1.4</v>
      </c>
      <c r="AF15882" s="334">
        <f t="shared" si="2488"/>
        <v>1.4</v>
      </c>
      <c r="AG15882" s="340">
        <f t="shared" si="2489"/>
        <v>0</v>
      </c>
      <c r="AI15882" s="340">
        <f t="shared" si="2490"/>
        <v>0</v>
      </c>
      <c r="AJ15882" s="340">
        <f t="shared" si="2490"/>
        <v>1.4</v>
      </c>
      <c r="AK15882" s="340">
        <f t="shared" si="2490"/>
        <v>0</v>
      </c>
      <c r="AL15882" s="340">
        <f t="shared" si="2490"/>
        <v>0</v>
      </c>
      <c r="AM15882" s="340">
        <f t="shared" si="2490"/>
        <v>0</v>
      </c>
    </row>
    <row r="15883" spans="1:39" x14ac:dyDescent="0.35">
      <c r="A15883" s="337">
        <v>37796</v>
      </c>
      <c r="B15883" s="338">
        <f t="shared" si="2484"/>
        <v>2003</v>
      </c>
      <c r="C15883" s="338">
        <f t="shared" si="2485"/>
        <v>6</v>
      </c>
      <c r="D15883" s="338">
        <f t="shared" si="2486"/>
        <v>24</v>
      </c>
      <c r="E15883" s="334">
        <v>0</v>
      </c>
      <c r="F15883" s="334">
        <v>0</v>
      </c>
      <c r="G15883" s="334">
        <v>0</v>
      </c>
      <c r="H15883" s="334">
        <v>0</v>
      </c>
      <c r="I15883" s="334">
        <v>0</v>
      </c>
      <c r="J15883" s="334">
        <v>0</v>
      </c>
      <c r="K15883" s="334">
        <v>0</v>
      </c>
      <c r="L15883" s="334">
        <v>0</v>
      </c>
      <c r="M15883" s="334">
        <v>0</v>
      </c>
      <c r="N15883" s="334">
        <v>0</v>
      </c>
      <c r="O15883" s="334">
        <v>0</v>
      </c>
      <c r="P15883" s="334">
        <v>0</v>
      </c>
      <c r="Q15883" s="334">
        <v>0</v>
      </c>
      <c r="R15883" s="334">
        <v>0</v>
      </c>
      <c r="S15883" s="334">
        <v>0</v>
      </c>
      <c r="T15883" s="334">
        <v>0</v>
      </c>
      <c r="U15883" s="334">
        <v>0</v>
      </c>
      <c r="V15883" s="334">
        <v>0</v>
      </c>
      <c r="W15883" s="334">
        <v>0</v>
      </c>
      <c r="X15883" s="334">
        <v>0</v>
      </c>
      <c r="Y15883" s="334">
        <v>0</v>
      </c>
      <c r="Z15883" s="334">
        <v>0</v>
      </c>
      <c r="AA15883" s="334">
        <v>0</v>
      </c>
      <c r="AB15883" s="334">
        <v>0</v>
      </c>
      <c r="AD15883" s="334">
        <v>0</v>
      </c>
      <c r="AE15883" s="334">
        <f t="shared" si="2487"/>
        <v>0</v>
      </c>
      <c r="AF15883" s="334">
        <f t="shared" si="2488"/>
        <v>0</v>
      </c>
      <c r="AG15883" s="340">
        <f t="shared" si="2489"/>
        <v>0</v>
      </c>
      <c r="AI15883" s="340">
        <f t="shared" si="2490"/>
        <v>0</v>
      </c>
      <c r="AJ15883" s="340">
        <f t="shared" si="2490"/>
        <v>0</v>
      </c>
      <c r="AK15883" s="340">
        <f t="shared" si="2490"/>
        <v>0</v>
      </c>
      <c r="AL15883" s="340">
        <f t="shared" si="2490"/>
        <v>0</v>
      </c>
      <c r="AM15883" s="340">
        <f t="shared" si="2490"/>
        <v>0</v>
      </c>
    </row>
    <row r="15884" spans="1:39" x14ac:dyDescent="0.35">
      <c r="A15884" s="337">
        <v>37797</v>
      </c>
      <c r="B15884" s="338">
        <f t="shared" si="2484"/>
        <v>2003</v>
      </c>
      <c r="C15884" s="338">
        <f t="shared" si="2485"/>
        <v>6</v>
      </c>
      <c r="D15884" s="338">
        <f t="shared" si="2486"/>
        <v>25</v>
      </c>
      <c r="E15884" s="334">
        <v>0</v>
      </c>
      <c r="F15884" s="334">
        <v>0</v>
      </c>
      <c r="G15884" s="334">
        <v>0</v>
      </c>
      <c r="H15884" s="334">
        <v>0</v>
      </c>
      <c r="I15884" s="334">
        <v>0</v>
      </c>
      <c r="J15884" s="334">
        <v>0</v>
      </c>
      <c r="K15884" s="334">
        <v>0</v>
      </c>
      <c r="L15884" s="334">
        <v>0</v>
      </c>
      <c r="M15884" s="334">
        <v>0</v>
      </c>
      <c r="N15884" s="334">
        <v>0</v>
      </c>
      <c r="O15884" s="334">
        <v>0</v>
      </c>
      <c r="P15884" s="334">
        <v>0</v>
      </c>
      <c r="Q15884" s="334">
        <v>0</v>
      </c>
      <c r="R15884" s="334">
        <v>0</v>
      </c>
      <c r="S15884" s="334">
        <v>0</v>
      </c>
      <c r="T15884" s="334">
        <v>0</v>
      </c>
      <c r="U15884" s="334">
        <v>0</v>
      </c>
      <c r="V15884" s="334">
        <v>0</v>
      </c>
      <c r="W15884" s="334">
        <v>0</v>
      </c>
      <c r="X15884" s="334">
        <v>0</v>
      </c>
      <c r="Y15884" s="334">
        <v>0</v>
      </c>
      <c r="Z15884" s="334">
        <v>0</v>
      </c>
      <c r="AA15884" s="334">
        <v>0</v>
      </c>
      <c r="AB15884" s="334">
        <v>0</v>
      </c>
      <c r="AD15884" s="334">
        <v>0</v>
      </c>
      <c r="AE15884" s="334">
        <f t="shared" si="2487"/>
        <v>0</v>
      </c>
      <c r="AF15884" s="334">
        <f t="shared" si="2488"/>
        <v>0</v>
      </c>
      <c r="AG15884" s="340">
        <f t="shared" si="2489"/>
        <v>0</v>
      </c>
      <c r="AI15884" s="340">
        <f t="shared" si="2490"/>
        <v>0</v>
      </c>
      <c r="AJ15884" s="340">
        <f t="shared" si="2490"/>
        <v>0</v>
      </c>
      <c r="AK15884" s="340">
        <f t="shared" si="2490"/>
        <v>0</v>
      </c>
      <c r="AL15884" s="340">
        <f t="shared" si="2490"/>
        <v>0</v>
      </c>
      <c r="AM15884" s="340">
        <f t="shared" si="2490"/>
        <v>0</v>
      </c>
    </row>
    <row r="15885" spans="1:39" x14ac:dyDescent="0.35">
      <c r="A15885" s="337">
        <v>37798</v>
      </c>
      <c r="B15885" s="338">
        <f t="shared" si="2484"/>
        <v>2003</v>
      </c>
      <c r="C15885" s="338">
        <f t="shared" si="2485"/>
        <v>6</v>
      </c>
      <c r="D15885" s="338">
        <f t="shared" si="2486"/>
        <v>26</v>
      </c>
      <c r="E15885" s="334">
        <v>0</v>
      </c>
      <c r="F15885" s="334">
        <v>0</v>
      </c>
      <c r="G15885" s="334">
        <v>0</v>
      </c>
      <c r="H15885" s="334">
        <v>0</v>
      </c>
      <c r="I15885" s="334">
        <v>0</v>
      </c>
      <c r="J15885" s="334">
        <v>0</v>
      </c>
      <c r="K15885" s="334">
        <v>0</v>
      </c>
      <c r="L15885" s="334">
        <v>0</v>
      </c>
      <c r="M15885" s="334">
        <v>0</v>
      </c>
      <c r="N15885" s="334">
        <v>0</v>
      </c>
      <c r="O15885" s="334">
        <v>0</v>
      </c>
      <c r="P15885" s="334">
        <v>0</v>
      </c>
      <c r="Q15885" s="334">
        <v>0</v>
      </c>
      <c r="R15885" s="334">
        <v>0</v>
      </c>
      <c r="S15885" s="334">
        <v>0</v>
      </c>
      <c r="T15885" s="334">
        <v>0</v>
      </c>
      <c r="U15885" s="334">
        <v>0</v>
      </c>
      <c r="V15885" s="334">
        <v>0</v>
      </c>
      <c r="W15885" s="334">
        <v>0</v>
      </c>
      <c r="X15885" s="334">
        <v>0</v>
      </c>
      <c r="Y15885" s="334">
        <v>0</v>
      </c>
      <c r="Z15885" s="334">
        <v>0</v>
      </c>
      <c r="AA15885" s="334">
        <v>0</v>
      </c>
      <c r="AB15885" s="334">
        <v>0</v>
      </c>
      <c r="AD15885" s="334">
        <v>0</v>
      </c>
      <c r="AE15885" s="334">
        <f t="shared" si="2487"/>
        <v>0</v>
      </c>
      <c r="AF15885" s="334">
        <f t="shared" si="2488"/>
        <v>0</v>
      </c>
      <c r="AG15885" s="340">
        <f t="shared" si="2489"/>
        <v>0</v>
      </c>
      <c r="AI15885" s="340">
        <f t="shared" si="2490"/>
        <v>0</v>
      </c>
      <c r="AJ15885" s="340">
        <f t="shared" si="2490"/>
        <v>0</v>
      </c>
      <c r="AK15885" s="340">
        <f t="shared" si="2490"/>
        <v>0</v>
      </c>
      <c r="AL15885" s="340">
        <f t="shared" si="2490"/>
        <v>0</v>
      </c>
      <c r="AM15885" s="340">
        <f t="shared" si="2490"/>
        <v>0</v>
      </c>
    </row>
    <row r="15886" spans="1:39" x14ac:dyDescent="0.35">
      <c r="A15886" s="337">
        <v>37799</v>
      </c>
      <c r="B15886" s="338">
        <f t="shared" si="2484"/>
        <v>2003</v>
      </c>
      <c r="C15886" s="338">
        <f t="shared" si="2485"/>
        <v>6</v>
      </c>
      <c r="D15886" s="338">
        <f t="shared" si="2486"/>
        <v>27</v>
      </c>
      <c r="E15886" s="334">
        <v>0</v>
      </c>
      <c r="F15886" s="334">
        <v>0</v>
      </c>
      <c r="G15886" s="334">
        <v>0</v>
      </c>
      <c r="H15886" s="334">
        <v>0</v>
      </c>
      <c r="I15886" s="334">
        <v>0</v>
      </c>
      <c r="J15886" s="334">
        <v>0</v>
      </c>
      <c r="K15886" s="334">
        <v>0</v>
      </c>
      <c r="L15886" s="334">
        <v>0</v>
      </c>
      <c r="M15886" s="334">
        <v>0</v>
      </c>
      <c r="N15886" s="334">
        <v>0</v>
      </c>
      <c r="O15886" s="334">
        <v>0</v>
      </c>
      <c r="P15886" s="334">
        <v>0</v>
      </c>
      <c r="Q15886" s="334">
        <v>0</v>
      </c>
      <c r="R15886" s="334">
        <v>0</v>
      </c>
      <c r="S15886" s="334">
        <v>0</v>
      </c>
      <c r="T15886" s="334">
        <v>0</v>
      </c>
      <c r="U15886" s="334">
        <v>0</v>
      </c>
      <c r="V15886" s="334">
        <v>0</v>
      </c>
      <c r="W15886" s="334">
        <v>0</v>
      </c>
      <c r="X15886" s="334">
        <v>0</v>
      </c>
      <c r="Y15886" s="334">
        <v>0</v>
      </c>
      <c r="Z15886" s="334">
        <v>0</v>
      </c>
      <c r="AA15886" s="334">
        <v>0</v>
      </c>
      <c r="AB15886" s="334">
        <v>0</v>
      </c>
      <c r="AD15886" s="334">
        <v>0</v>
      </c>
      <c r="AE15886" s="334">
        <f t="shared" si="2487"/>
        <v>0</v>
      </c>
      <c r="AF15886" s="334">
        <f t="shared" si="2488"/>
        <v>0</v>
      </c>
      <c r="AG15886" s="340">
        <f t="shared" si="2489"/>
        <v>0</v>
      </c>
      <c r="AI15886" s="340">
        <f t="shared" si="2490"/>
        <v>0</v>
      </c>
      <c r="AJ15886" s="340">
        <f t="shared" si="2490"/>
        <v>0</v>
      </c>
      <c r="AK15886" s="340">
        <f t="shared" si="2490"/>
        <v>0</v>
      </c>
      <c r="AL15886" s="340">
        <f t="shared" si="2490"/>
        <v>0</v>
      </c>
      <c r="AM15886" s="340">
        <f t="shared" si="2490"/>
        <v>0</v>
      </c>
    </row>
    <row r="15887" spans="1:39" x14ac:dyDescent="0.35">
      <c r="A15887" s="337">
        <v>37800</v>
      </c>
      <c r="B15887" s="338">
        <f t="shared" si="2484"/>
        <v>2003</v>
      </c>
      <c r="C15887" s="338">
        <f t="shared" si="2485"/>
        <v>6</v>
      </c>
      <c r="D15887" s="338">
        <f t="shared" si="2486"/>
        <v>28</v>
      </c>
      <c r="E15887" s="334">
        <v>0</v>
      </c>
      <c r="F15887" s="334">
        <v>2.1</v>
      </c>
      <c r="G15887" s="334">
        <v>1.4</v>
      </c>
      <c r="H15887" s="334">
        <v>1.1000000000000001</v>
      </c>
      <c r="I15887" s="334">
        <v>0</v>
      </c>
      <c r="J15887" s="334">
        <v>0</v>
      </c>
      <c r="K15887" s="334">
        <v>0</v>
      </c>
      <c r="L15887" s="334">
        <v>0</v>
      </c>
      <c r="M15887" s="334">
        <v>0</v>
      </c>
      <c r="N15887" s="334">
        <v>0</v>
      </c>
      <c r="O15887" s="334">
        <v>0</v>
      </c>
      <c r="P15887" s="334">
        <v>0</v>
      </c>
      <c r="Q15887" s="334">
        <v>0</v>
      </c>
      <c r="R15887" s="334">
        <v>0</v>
      </c>
      <c r="S15887" s="334">
        <v>0</v>
      </c>
      <c r="T15887" s="334">
        <v>0</v>
      </c>
      <c r="U15887" s="334">
        <v>0</v>
      </c>
      <c r="V15887" s="334">
        <v>0</v>
      </c>
      <c r="W15887" s="334">
        <v>0</v>
      </c>
      <c r="X15887" s="334">
        <v>0</v>
      </c>
      <c r="Y15887" s="334">
        <v>0</v>
      </c>
      <c r="Z15887" s="334">
        <v>0</v>
      </c>
      <c r="AA15887" s="334">
        <v>0</v>
      </c>
      <c r="AB15887" s="334">
        <v>0</v>
      </c>
      <c r="AD15887" s="334">
        <v>4.5999999999999996</v>
      </c>
      <c r="AE15887" s="334">
        <f t="shared" si="2487"/>
        <v>4.5999999999999996</v>
      </c>
      <c r="AF15887" s="334">
        <f t="shared" si="2488"/>
        <v>4.5999999999999996</v>
      </c>
      <c r="AG15887" s="340">
        <f t="shared" si="2489"/>
        <v>0</v>
      </c>
      <c r="AI15887" s="340">
        <f t="shared" si="2490"/>
        <v>0</v>
      </c>
      <c r="AJ15887" s="340">
        <f t="shared" si="2490"/>
        <v>4.5999999999999996</v>
      </c>
      <c r="AK15887" s="340">
        <f t="shared" si="2490"/>
        <v>0</v>
      </c>
      <c r="AL15887" s="340">
        <f t="shared" si="2490"/>
        <v>0</v>
      </c>
      <c r="AM15887" s="340">
        <f t="shared" si="2490"/>
        <v>0</v>
      </c>
    </row>
    <row r="15888" spans="1:39" x14ac:dyDescent="0.35">
      <c r="A15888" s="337">
        <v>37801</v>
      </c>
      <c r="B15888" s="338">
        <f t="shared" si="2484"/>
        <v>2003</v>
      </c>
      <c r="C15888" s="338">
        <f t="shared" si="2485"/>
        <v>6</v>
      </c>
      <c r="D15888" s="338">
        <f t="shared" si="2486"/>
        <v>29</v>
      </c>
      <c r="E15888" s="334">
        <v>0</v>
      </c>
      <c r="F15888" s="334">
        <v>0</v>
      </c>
      <c r="G15888" s="334">
        <v>0</v>
      </c>
      <c r="H15888" s="334">
        <v>0</v>
      </c>
      <c r="I15888" s="334">
        <v>0</v>
      </c>
      <c r="J15888" s="334">
        <v>0</v>
      </c>
      <c r="K15888" s="334">
        <v>0</v>
      </c>
      <c r="L15888" s="334">
        <v>0</v>
      </c>
      <c r="M15888" s="334">
        <v>0</v>
      </c>
      <c r="N15888" s="334">
        <v>0</v>
      </c>
      <c r="O15888" s="334">
        <v>0</v>
      </c>
      <c r="P15888" s="334">
        <v>0</v>
      </c>
      <c r="Q15888" s="334">
        <v>0</v>
      </c>
      <c r="R15888" s="334">
        <v>0</v>
      </c>
      <c r="S15888" s="334">
        <v>0</v>
      </c>
      <c r="T15888" s="334">
        <v>0</v>
      </c>
      <c r="U15888" s="334">
        <v>0</v>
      </c>
      <c r="V15888" s="334">
        <v>0</v>
      </c>
      <c r="W15888" s="334">
        <v>0</v>
      </c>
      <c r="X15888" s="334">
        <v>0</v>
      </c>
      <c r="Y15888" s="334">
        <v>0</v>
      </c>
      <c r="Z15888" s="334">
        <v>0</v>
      </c>
      <c r="AA15888" s="334">
        <v>0</v>
      </c>
      <c r="AB15888" s="334">
        <v>0</v>
      </c>
      <c r="AD15888" s="334">
        <v>0</v>
      </c>
      <c r="AE15888" s="334">
        <f t="shared" si="2487"/>
        <v>0</v>
      </c>
      <c r="AF15888" s="334">
        <f t="shared" si="2488"/>
        <v>0</v>
      </c>
      <c r="AG15888" s="340">
        <f t="shared" si="2489"/>
        <v>0</v>
      </c>
      <c r="AI15888" s="340">
        <f t="shared" si="2490"/>
        <v>0</v>
      </c>
      <c r="AJ15888" s="340">
        <f t="shared" si="2490"/>
        <v>0</v>
      </c>
      <c r="AK15888" s="340">
        <f t="shared" si="2490"/>
        <v>0</v>
      </c>
      <c r="AL15888" s="340">
        <f t="shared" si="2490"/>
        <v>0</v>
      </c>
      <c r="AM15888" s="340">
        <f t="shared" si="2490"/>
        <v>0</v>
      </c>
    </row>
    <row r="15889" spans="1:39" x14ac:dyDescent="0.35">
      <c r="A15889" s="337">
        <v>37802</v>
      </c>
      <c r="B15889" s="338">
        <f t="shared" si="2484"/>
        <v>2003</v>
      </c>
      <c r="C15889" s="338">
        <f t="shared" si="2485"/>
        <v>6</v>
      </c>
      <c r="D15889" s="338">
        <f t="shared" si="2486"/>
        <v>30</v>
      </c>
      <c r="E15889" s="334">
        <v>0</v>
      </c>
      <c r="F15889" s="334">
        <v>0</v>
      </c>
      <c r="G15889" s="334">
        <v>0</v>
      </c>
      <c r="H15889" s="334">
        <v>0</v>
      </c>
      <c r="I15889" s="334">
        <v>0</v>
      </c>
      <c r="J15889" s="334">
        <v>0</v>
      </c>
      <c r="K15889" s="334">
        <v>0</v>
      </c>
      <c r="L15889" s="334">
        <v>0</v>
      </c>
      <c r="M15889" s="334">
        <v>0</v>
      </c>
      <c r="N15889" s="334">
        <v>0</v>
      </c>
      <c r="O15889" s="334">
        <v>0</v>
      </c>
      <c r="P15889" s="334">
        <v>0</v>
      </c>
      <c r="Q15889" s="334">
        <v>0</v>
      </c>
      <c r="R15889" s="334">
        <v>0</v>
      </c>
      <c r="S15889" s="334">
        <v>0</v>
      </c>
      <c r="T15889" s="334">
        <v>0</v>
      </c>
      <c r="U15889" s="334">
        <v>0</v>
      </c>
      <c r="V15889" s="334">
        <v>0</v>
      </c>
      <c r="W15889" s="334">
        <v>0</v>
      </c>
      <c r="X15889" s="334">
        <v>0</v>
      </c>
      <c r="Y15889" s="334">
        <v>0</v>
      </c>
      <c r="Z15889" s="334">
        <v>0</v>
      </c>
      <c r="AA15889" s="334">
        <v>0</v>
      </c>
      <c r="AB15889" s="334">
        <v>0</v>
      </c>
      <c r="AD15889" s="334">
        <v>0</v>
      </c>
      <c r="AE15889" s="334">
        <f t="shared" si="2487"/>
        <v>0</v>
      </c>
      <c r="AF15889" s="334">
        <f t="shared" si="2488"/>
        <v>0</v>
      </c>
      <c r="AG15889" s="340">
        <f t="shared" si="2489"/>
        <v>0</v>
      </c>
      <c r="AI15889" s="340">
        <f t="shared" si="2490"/>
        <v>0</v>
      </c>
      <c r="AJ15889" s="340">
        <f t="shared" si="2490"/>
        <v>0</v>
      </c>
      <c r="AK15889" s="340">
        <f t="shared" si="2490"/>
        <v>0</v>
      </c>
      <c r="AL15889" s="340">
        <f t="shared" si="2490"/>
        <v>0</v>
      </c>
      <c r="AM15889" s="340">
        <f t="shared" si="2490"/>
        <v>0</v>
      </c>
    </row>
    <row r="15890" spans="1:39" x14ac:dyDescent="0.35">
      <c r="A15890" s="337">
        <v>37803</v>
      </c>
      <c r="B15890" s="338">
        <f t="shared" si="2484"/>
        <v>2003</v>
      </c>
      <c r="C15890" s="338">
        <f t="shared" si="2485"/>
        <v>7</v>
      </c>
      <c r="D15890" s="338">
        <f t="shared" si="2486"/>
        <v>1</v>
      </c>
      <c r="E15890" s="334">
        <v>0</v>
      </c>
      <c r="F15890" s="334">
        <v>0</v>
      </c>
      <c r="G15890" s="334">
        <v>0</v>
      </c>
      <c r="H15890" s="334">
        <v>0</v>
      </c>
      <c r="I15890" s="334">
        <v>0</v>
      </c>
      <c r="J15890" s="334">
        <v>0</v>
      </c>
      <c r="K15890" s="334">
        <v>0</v>
      </c>
      <c r="L15890" s="334">
        <v>0</v>
      </c>
      <c r="M15890" s="334">
        <v>0</v>
      </c>
      <c r="N15890" s="334">
        <v>0</v>
      </c>
      <c r="O15890" s="334">
        <v>0</v>
      </c>
      <c r="P15890" s="334">
        <v>0</v>
      </c>
      <c r="Q15890" s="334">
        <v>0</v>
      </c>
      <c r="R15890" s="334">
        <v>0</v>
      </c>
      <c r="S15890" s="334">
        <v>0</v>
      </c>
      <c r="T15890" s="334">
        <v>0</v>
      </c>
      <c r="U15890" s="334">
        <v>0</v>
      </c>
      <c r="V15890" s="334">
        <v>0</v>
      </c>
      <c r="W15890" s="334">
        <v>0</v>
      </c>
      <c r="X15890" s="334">
        <v>0</v>
      </c>
      <c r="Y15890" s="334">
        <v>0</v>
      </c>
      <c r="Z15890" s="334">
        <v>0</v>
      </c>
      <c r="AA15890" s="334">
        <v>0</v>
      </c>
      <c r="AB15890" s="334">
        <v>0</v>
      </c>
      <c r="AD15890" s="334">
        <v>0</v>
      </c>
      <c r="AE15890" s="334">
        <f t="shared" si="2487"/>
        <v>0</v>
      </c>
      <c r="AF15890" s="334">
        <f t="shared" si="2488"/>
        <v>0</v>
      </c>
      <c r="AG15890" s="340">
        <f t="shared" si="2489"/>
        <v>0</v>
      </c>
      <c r="AI15890" s="340">
        <f t="shared" si="2490"/>
        <v>0</v>
      </c>
      <c r="AJ15890" s="340">
        <f t="shared" si="2490"/>
        <v>0</v>
      </c>
      <c r="AK15890" s="340">
        <f t="shared" si="2490"/>
        <v>0</v>
      </c>
      <c r="AL15890" s="340">
        <f t="shared" si="2490"/>
        <v>0</v>
      </c>
      <c r="AM15890" s="340">
        <f t="shared" si="2490"/>
        <v>0</v>
      </c>
    </row>
    <row r="15891" spans="1:39" x14ac:dyDescent="0.35">
      <c r="A15891" s="337">
        <v>37804</v>
      </c>
      <c r="B15891" s="338">
        <f t="shared" si="2484"/>
        <v>2003</v>
      </c>
      <c r="C15891" s="338">
        <f t="shared" si="2485"/>
        <v>7</v>
      </c>
      <c r="D15891" s="338">
        <f t="shared" si="2486"/>
        <v>2</v>
      </c>
      <c r="E15891" s="334">
        <v>0</v>
      </c>
      <c r="F15891" s="334">
        <v>0</v>
      </c>
      <c r="G15891" s="334">
        <v>0</v>
      </c>
      <c r="H15891" s="334">
        <v>0</v>
      </c>
      <c r="I15891" s="334">
        <v>0</v>
      </c>
      <c r="J15891" s="334">
        <v>0</v>
      </c>
      <c r="K15891" s="334">
        <v>0</v>
      </c>
      <c r="L15891" s="334">
        <v>0</v>
      </c>
      <c r="M15891" s="334">
        <v>0</v>
      </c>
      <c r="N15891" s="334">
        <v>0</v>
      </c>
      <c r="O15891" s="334">
        <v>0</v>
      </c>
      <c r="P15891" s="334">
        <v>1.6</v>
      </c>
      <c r="Q15891" s="334">
        <v>0.2</v>
      </c>
      <c r="R15891" s="334">
        <v>0</v>
      </c>
      <c r="S15891" s="334">
        <v>0</v>
      </c>
      <c r="T15891" s="334">
        <v>0</v>
      </c>
      <c r="U15891" s="334">
        <v>0</v>
      </c>
      <c r="V15891" s="334">
        <v>0</v>
      </c>
      <c r="W15891" s="334">
        <v>0</v>
      </c>
      <c r="X15891" s="334">
        <v>0</v>
      </c>
      <c r="Y15891" s="334">
        <v>0</v>
      </c>
      <c r="Z15891" s="334">
        <v>0</v>
      </c>
      <c r="AA15891" s="334">
        <v>0</v>
      </c>
      <c r="AB15891" s="334">
        <v>0</v>
      </c>
      <c r="AD15891" s="334">
        <v>1.8</v>
      </c>
      <c r="AE15891" s="334">
        <f t="shared" si="2487"/>
        <v>1.8</v>
      </c>
      <c r="AF15891" s="334">
        <f t="shared" si="2488"/>
        <v>1.8</v>
      </c>
      <c r="AG15891" s="340">
        <f t="shared" si="2489"/>
        <v>0</v>
      </c>
      <c r="AI15891" s="340">
        <f t="shared" si="2490"/>
        <v>0</v>
      </c>
      <c r="AJ15891" s="340">
        <f t="shared" si="2490"/>
        <v>0</v>
      </c>
      <c r="AK15891" s="340">
        <f t="shared" si="2490"/>
        <v>1.8</v>
      </c>
      <c r="AL15891" s="340">
        <f t="shared" si="2490"/>
        <v>0</v>
      </c>
      <c r="AM15891" s="340">
        <f t="shared" si="2490"/>
        <v>0</v>
      </c>
    </row>
    <row r="15892" spans="1:39" x14ac:dyDescent="0.35">
      <c r="A15892" s="337">
        <v>37805</v>
      </c>
      <c r="B15892" s="338">
        <f t="shared" si="2484"/>
        <v>2003</v>
      </c>
      <c r="C15892" s="338">
        <f t="shared" si="2485"/>
        <v>7</v>
      </c>
      <c r="D15892" s="338">
        <f t="shared" si="2486"/>
        <v>3</v>
      </c>
      <c r="E15892" s="334">
        <v>0</v>
      </c>
      <c r="F15892" s="334">
        <v>0</v>
      </c>
      <c r="G15892" s="334">
        <v>0</v>
      </c>
      <c r="H15892" s="334">
        <v>0</v>
      </c>
      <c r="I15892" s="334">
        <v>0</v>
      </c>
      <c r="J15892" s="334">
        <v>0</v>
      </c>
      <c r="K15892" s="334">
        <v>0</v>
      </c>
      <c r="L15892" s="334">
        <v>0</v>
      </c>
      <c r="M15892" s="334">
        <v>0</v>
      </c>
      <c r="N15892" s="334">
        <v>0</v>
      </c>
      <c r="O15892" s="334">
        <v>0</v>
      </c>
      <c r="P15892" s="334">
        <v>0</v>
      </c>
      <c r="Q15892" s="334">
        <v>0</v>
      </c>
      <c r="R15892" s="334">
        <v>0</v>
      </c>
      <c r="S15892" s="334">
        <v>0</v>
      </c>
      <c r="T15892" s="334">
        <v>0</v>
      </c>
      <c r="U15892" s="334">
        <v>0</v>
      </c>
      <c r="V15892" s="334">
        <v>0</v>
      </c>
      <c r="W15892" s="334">
        <v>0</v>
      </c>
      <c r="X15892" s="334">
        <v>0</v>
      </c>
      <c r="Y15892" s="334">
        <v>0</v>
      </c>
      <c r="Z15892" s="334">
        <v>0</v>
      </c>
      <c r="AA15892" s="334">
        <v>0</v>
      </c>
      <c r="AB15892" s="334">
        <v>0</v>
      </c>
      <c r="AD15892" s="334">
        <v>0</v>
      </c>
      <c r="AE15892" s="334">
        <f t="shared" si="2487"/>
        <v>0</v>
      </c>
      <c r="AF15892" s="334">
        <f t="shared" si="2488"/>
        <v>0</v>
      </c>
      <c r="AG15892" s="340">
        <f t="shared" si="2489"/>
        <v>0</v>
      </c>
      <c r="AI15892" s="340">
        <f t="shared" ref="AI15892:AM15907" si="2491">IF($C15892=AI$1,$AF15892,0)</f>
        <v>0</v>
      </c>
      <c r="AJ15892" s="340">
        <f t="shared" si="2491"/>
        <v>0</v>
      </c>
      <c r="AK15892" s="340">
        <f t="shared" si="2491"/>
        <v>0</v>
      </c>
      <c r="AL15892" s="340">
        <f t="shared" si="2491"/>
        <v>0</v>
      </c>
      <c r="AM15892" s="340">
        <f t="shared" si="2491"/>
        <v>0</v>
      </c>
    </row>
    <row r="15893" spans="1:39" x14ac:dyDescent="0.35">
      <c r="A15893" s="337">
        <v>37806</v>
      </c>
      <c r="B15893" s="338">
        <f t="shared" si="2484"/>
        <v>2003</v>
      </c>
      <c r="C15893" s="338">
        <f t="shared" si="2485"/>
        <v>7</v>
      </c>
      <c r="D15893" s="338">
        <f t="shared" si="2486"/>
        <v>4</v>
      </c>
      <c r="E15893" s="334">
        <v>0</v>
      </c>
      <c r="F15893" s="334">
        <v>0</v>
      </c>
      <c r="G15893" s="334">
        <v>0</v>
      </c>
      <c r="H15893" s="334">
        <v>0</v>
      </c>
      <c r="I15893" s="334">
        <v>0</v>
      </c>
      <c r="J15893" s="334">
        <v>0</v>
      </c>
      <c r="K15893" s="334">
        <v>0</v>
      </c>
      <c r="L15893" s="334">
        <v>0</v>
      </c>
      <c r="M15893" s="334">
        <v>0</v>
      </c>
      <c r="N15893" s="334">
        <v>0</v>
      </c>
      <c r="O15893" s="334">
        <v>0</v>
      </c>
      <c r="P15893" s="334">
        <v>0</v>
      </c>
      <c r="Q15893" s="334">
        <v>0</v>
      </c>
      <c r="R15893" s="334">
        <v>0</v>
      </c>
      <c r="S15893" s="334">
        <v>0</v>
      </c>
      <c r="T15893" s="334">
        <v>0</v>
      </c>
      <c r="U15893" s="334">
        <v>0</v>
      </c>
      <c r="V15893" s="334">
        <v>0</v>
      </c>
      <c r="W15893" s="334">
        <v>0</v>
      </c>
      <c r="X15893" s="334">
        <v>0</v>
      </c>
      <c r="Y15893" s="334">
        <v>0</v>
      </c>
      <c r="Z15893" s="334">
        <v>0</v>
      </c>
      <c r="AA15893" s="334">
        <v>0</v>
      </c>
      <c r="AB15893" s="334">
        <v>0</v>
      </c>
      <c r="AD15893" s="334">
        <v>0</v>
      </c>
      <c r="AE15893" s="334">
        <f t="shared" si="2487"/>
        <v>0</v>
      </c>
      <c r="AF15893" s="334">
        <f t="shared" si="2488"/>
        <v>0</v>
      </c>
      <c r="AG15893" s="340">
        <f t="shared" si="2489"/>
        <v>0</v>
      </c>
      <c r="AI15893" s="340">
        <f t="shared" si="2491"/>
        <v>0</v>
      </c>
      <c r="AJ15893" s="340">
        <f t="shared" si="2491"/>
        <v>0</v>
      </c>
      <c r="AK15893" s="340">
        <f t="shared" si="2491"/>
        <v>0</v>
      </c>
      <c r="AL15893" s="340">
        <f t="shared" si="2491"/>
        <v>0</v>
      </c>
      <c r="AM15893" s="340">
        <f t="shared" si="2491"/>
        <v>0</v>
      </c>
    </row>
    <row r="15894" spans="1:39" x14ac:dyDescent="0.35">
      <c r="A15894" s="337">
        <v>37807</v>
      </c>
      <c r="B15894" s="338">
        <f t="shared" si="2484"/>
        <v>2003</v>
      </c>
      <c r="C15894" s="338">
        <f t="shared" si="2485"/>
        <v>7</v>
      </c>
      <c r="D15894" s="338">
        <f t="shared" si="2486"/>
        <v>5</v>
      </c>
      <c r="E15894" s="334">
        <v>0</v>
      </c>
      <c r="F15894" s="334">
        <v>0</v>
      </c>
      <c r="G15894" s="334">
        <v>0</v>
      </c>
      <c r="H15894" s="334">
        <v>0</v>
      </c>
      <c r="I15894" s="334">
        <v>0.2</v>
      </c>
      <c r="J15894" s="334">
        <v>0.2</v>
      </c>
      <c r="K15894" s="334">
        <v>0.4</v>
      </c>
      <c r="L15894" s="334">
        <v>1.5</v>
      </c>
      <c r="M15894" s="334">
        <v>2</v>
      </c>
      <c r="N15894" s="334">
        <v>0.7</v>
      </c>
      <c r="O15894" s="334">
        <v>2.6</v>
      </c>
      <c r="P15894" s="334">
        <v>3.1</v>
      </c>
      <c r="Q15894" s="334">
        <v>0</v>
      </c>
      <c r="R15894" s="334">
        <v>0</v>
      </c>
      <c r="S15894" s="334">
        <v>0</v>
      </c>
      <c r="T15894" s="334">
        <v>1.7</v>
      </c>
      <c r="U15894" s="334">
        <v>3.7</v>
      </c>
      <c r="V15894" s="334">
        <v>0.2</v>
      </c>
      <c r="W15894" s="334">
        <v>0</v>
      </c>
      <c r="X15894" s="334">
        <v>0</v>
      </c>
      <c r="Y15894" s="334">
        <v>0</v>
      </c>
      <c r="Z15894" s="334">
        <v>0</v>
      </c>
      <c r="AA15894" s="334">
        <v>0</v>
      </c>
      <c r="AB15894" s="334">
        <v>0</v>
      </c>
      <c r="AD15894" s="334">
        <v>16.3</v>
      </c>
      <c r="AE15894" s="334">
        <f t="shared" si="2487"/>
        <v>16.3</v>
      </c>
      <c r="AF15894" s="334">
        <f t="shared" si="2488"/>
        <v>16.299999999999997</v>
      </c>
      <c r="AG15894" s="340">
        <f t="shared" si="2489"/>
        <v>3.5527136788005009E-15</v>
      </c>
      <c r="AI15894" s="340">
        <f t="shared" si="2491"/>
        <v>0</v>
      </c>
      <c r="AJ15894" s="340">
        <f t="shared" si="2491"/>
        <v>0</v>
      </c>
      <c r="AK15894" s="340">
        <f t="shared" si="2491"/>
        <v>16.299999999999997</v>
      </c>
      <c r="AL15894" s="340">
        <f t="shared" si="2491"/>
        <v>0</v>
      </c>
      <c r="AM15894" s="340">
        <f t="shared" si="2491"/>
        <v>0</v>
      </c>
    </row>
    <row r="15895" spans="1:39" x14ac:dyDescent="0.35">
      <c r="A15895" s="337">
        <v>37808</v>
      </c>
      <c r="B15895" s="338">
        <f t="shared" si="2484"/>
        <v>2003</v>
      </c>
      <c r="C15895" s="338">
        <f t="shared" si="2485"/>
        <v>7</v>
      </c>
      <c r="D15895" s="338">
        <f t="shared" si="2486"/>
        <v>6</v>
      </c>
      <c r="E15895" s="334">
        <v>0</v>
      </c>
      <c r="F15895" s="334">
        <v>0</v>
      </c>
      <c r="G15895" s="334">
        <v>0</v>
      </c>
      <c r="H15895" s="334">
        <v>0</v>
      </c>
      <c r="I15895" s="334">
        <v>0</v>
      </c>
      <c r="J15895" s="334">
        <v>0</v>
      </c>
      <c r="K15895" s="334">
        <v>0</v>
      </c>
      <c r="L15895" s="334">
        <v>0</v>
      </c>
      <c r="M15895" s="334">
        <v>0</v>
      </c>
      <c r="N15895" s="334">
        <v>0</v>
      </c>
      <c r="O15895" s="334">
        <v>0</v>
      </c>
      <c r="P15895" s="334">
        <v>0</v>
      </c>
      <c r="Q15895" s="334">
        <v>0</v>
      </c>
      <c r="R15895" s="334">
        <v>0</v>
      </c>
      <c r="S15895" s="334">
        <v>0</v>
      </c>
      <c r="T15895" s="334">
        <v>0</v>
      </c>
      <c r="U15895" s="334">
        <v>0</v>
      </c>
      <c r="V15895" s="334">
        <v>0</v>
      </c>
      <c r="W15895" s="334">
        <v>0</v>
      </c>
      <c r="X15895" s="334">
        <v>0</v>
      </c>
      <c r="Y15895" s="334">
        <v>0</v>
      </c>
      <c r="Z15895" s="334">
        <v>0</v>
      </c>
      <c r="AA15895" s="334">
        <v>0</v>
      </c>
      <c r="AB15895" s="334">
        <v>0</v>
      </c>
      <c r="AD15895" s="334">
        <v>0</v>
      </c>
      <c r="AE15895" s="334">
        <f t="shared" si="2487"/>
        <v>0</v>
      </c>
      <c r="AF15895" s="334">
        <f t="shared" si="2488"/>
        <v>0</v>
      </c>
      <c r="AG15895" s="340">
        <f t="shared" si="2489"/>
        <v>0</v>
      </c>
      <c r="AI15895" s="340">
        <f t="shared" si="2491"/>
        <v>0</v>
      </c>
      <c r="AJ15895" s="340">
        <f t="shared" si="2491"/>
        <v>0</v>
      </c>
      <c r="AK15895" s="340">
        <f t="shared" si="2491"/>
        <v>0</v>
      </c>
      <c r="AL15895" s="340">
        <f t="shared" si="2491"/>
        <v>0</v>
      </c>
      <c r="AM15895" s="340">
        <f t="shared" si="2491"/>
        <v>0</v>
      </c>
    </row>
    <row r="15896" spans="1:39" x14ac:dyDescent="0.35">
      <c r="A15896" s="337">
        <v>37809</v>
      </c>
      <c r="B15896" s="338">
        <f t="shared" si="2484"/>
        <v>2003</v>
      </c>
      <c r="C15896" s="338">
        <f t="shared" si="2485"/>
        <v>7</v>
      </c>
      <c r="D15896" s="338">
        <f t="shared" si="2486"/>
        <v>7</v>
      </c>
      <c r="E15896" s="334">
        <v>0</v>
      </c>
      <c r="F15896" s="334">
        <v>0</v>
      </c>
      <c r="G15896" s="334">
        <v>0</v>
      </c>
      <c r="H15896" s="334">
        <v>0</v>
      </c>
      <c r="I15896" s="334">
        <v>0</v>
      </c>
      <c r="J15896" s="334">
        <v>0</v>
      </c>
      <c r="K15896" s="334">
        <v>0</v>
      </c>
      <c r="L15896" s="334">
        <v>0</v>
      </c>
      <c r="M15896" s="334">
        <v>0</v>
      </c>
      <c r="N15896" s="334">
        <v>0</v>
      </c>
      <c r="O15896" s="334">
        <v>0</v>
      </c>
      <c r="P15896" s="334">
        <v>0</v>
      </c>
      <c r="Q15896" s="334">
        <v>0</v>
      </c>
      <c r="R15896" s="334">
        <v>0</v>
      </c>
      <c r="S15896" s="334">
        <v>0</v>
      </c>
      <c r="T15896" s="334">
        <v>0</v>
      </c>
      <c r="U15896" s="334">
        <v>0</v>
      </c>
      <c r="V15896" s="334">
        <v>0</v>
      </c>
      <c r="W15896" s="334">
        <v>0</v>
      </c>
      <c r="X15896" s="334">
        <v>0</v>
      </c>
      <c r="Y15896" s="334">
        <v>0</v>
      </c>
      <c r="Z15896" s="334">
        <v>0</v>
      </c>
      <c r="AA15896" s="334">
        <v>0</v>
      </c>
      <c r="AB15896" s="334">
        <v>0</v>
      </c>
      <c r="AD15896" s="334">
        <v>0</v>
      </c>
      <c r="AE15896" s="334">
        <f t="shared" si="2487"/>
        <v>0</v>
      </c>
      <c r="AF15896" s="334">
        <f t="shared" si="2488"/>
        <v>0</v>
      </c>
      <c r="AG15896" s="340">
        <f t="shared" si="2489"/>
        <v>0</v>
      </c>
      <c r="AI15896" s="340">
        <f t="shared" si="2491"/>
        <v>0</v>
      </c>
      <c r="AJ15896" s="340">
        <f t="shared" si="2491"/>
        <v>0</v>
      </c>
      <c r="AK15896" s="340">
        <f t="shared" si="2491"/>
        <v>0</v>
      </c>
      <c r="AL15896" s="340">
        <f t="shared" si="2491"/>
        <v>0</v>
      </c>
      <c r="AM15896" s="340">
        <f t="shared" si="2491"/>
        <v>0</v>
      </c>
    </row>
    <row r="15897" spans="1:39" x14ac:dyDescent="0.35">
      <c r="A15897" s="337">
        <v>37810</v>
      </c>
      <c r="B15897" s="338">
        <f t="shared" si="2484"/>
        <v>2003</v>
      </c>
      <c r="C15897" s="338">
        <f t="shared" si="2485"/>
        <v>7</v>
      </c>
      <c r="D15897" s="338">
        <f t="shared" si="2486"/>
        <v>8</v>
      </c>
      <c r="E15897" s="334">
        <v>0</v>
      </c>
      <c r="F15897" s="334">
        <v>0</v>
      </c>
      <c r="G15897" s="334">
        <v>0</v>
      </c>
      <c r="H15897" s="334">
        <v>0</v>
      </c>
      <c r="I15897" s="334">
        <v>0</v>
      </c>
      <c r="J15897" s="334">
        <v>0</v>
      </c>
      <c r="K15897" s="334">
        <v>0</v>
      </c>
      <c r="L15897" s="334">
        <v>0</v>
      </c>
      <c r="M15897" s="334">
        <v>0</v>
      </c>
      <c r="N15897" s="334">
        <v>0</v>
      </c>
      <c r="O15897" s="334">
        <v>0</v>
      </c>
      <c r="P15897" s="334">
        <v>0</v>
      </c>
      <c r="Q15897" s="334">
        <v>0</v>
      </c>
      <c r="R15897" s="334">
        <v>0</v>
      </c>
      <c r="S15897" s="334">
        <v>0</v>
      </c>
      <c r="T15897" s="334">
        <v>0</v>
      </c>
      <c r="U15897" s="334">
        <v>3</v>
      </c>
      <c r="V15897" s="334">
        <v>0.2</v>
      </c>
      <c r="W15897" s="334">
        <v>7.6</v>
      </c>
      <c r="X15897" s="334">
        <v>1.6</v>
      </c>
      <c r="Y15897" s="334">
        <v>0</v>
      </c>
      <c r="Z15897" s="334">
        <v>0</v>
      </c>
      <c r="AA15897" s="334">
        <v>0</v>
      </c>
      <c r="AB15897" s="334">
        <v>0</v>
      </c>
      <c r="AD15897" s="334">
        <v>12.4</v>
      </c>
      <c r="AE15897" s="334">
        <f t="shared" si="2487"/>
        <v>12.4</v>
      </c>
      <c r="AF15897" s="334">
        <f t="shared" si="2488"/>
        <v>12.4</v>
      </c>
      <c r="AG15897" s="340">
        <f t="shared" si="2489"/>
        <v>0</v>
      </c>
      <c r="AI15897" s="340">
        <f t="shared" si="2491"/>
        <v>0</v>
      </c>
      <c r="AJ15897" s="340">
        <f t="shared" si="2491"/>
        <v>0</v>
      </c>
      <c r="AK15897" s="340">
        <f t="shared" si="2491"/>
        <v>12.4</v>
      </c>
      <c r="AL15897" s="340">
        <f t="shared" si="2491"/>
        <v>0</v>
      </c>
      <c r="AM15897" s="340">
        <f t="shared" si="2491"/>
        <v>0</v>
      </c>
    </row>
    <row r="15898" spans="1:39" x14ac:dyDescent="0.35">
      <c r="A15898" s="337">
        <v>37811</v>
      </c>
      <c r="B15898" s="338">
        <f t="shared" si="2484"/>
        <v>2003</v>
      </c>
      <c r="C15898" s="338">
        <f t="shared" si="2485"/>
        <v>7</v>
      </c>
      <c r="D15898" s="338">
        <f t="shared" si="2486"/>
        <v>9</v>
      </c>
      <c r="E15898" s="334">
        <v>0</v>
      </c>
      <c r="F15898" s="334">
        <v>0</v>
      </c>
      <c r="G15898" s="334">
        <v>0</v>
      </c>
      <c r="H15898" s="334">
        <v>0</v>
      </c>
      <c r="I15898" s="334">
        <v>0</v>
      </c>
      <c r="J15898" s="334">
        <v>0</v>
      </c>
      <c r="K15898" s="334">
        <v>0</v>
      </c>
      <c r="L15898" s="334">
        <v>0</v>
      </c>
      <c r="M15898" s="334">
        <v>0</v>
      </c>
      <c r="N15898" s="334">
        <v>0</v>
      </c>
      <c r="O15898" s="334">
        <v>0</v>
      </c>
      <c r="P15898" s="334">
        <v>0</v>
      </c>
      <c r="Q15898" s="334">
        <v>0</v>
      </c>
      <c r="R15898" s="334">
        <v>0</v>
      </c>
      <c r="S15898" s="334">
        <v>0</v>
      </c>
      <c r="T15898" s="334">
        <v>0</v>
      </c>
      <c r="U15898" s="334">
        <v>0</v>
      </c>
      <c r="V15898" s="334">
        <v>0</v>
      </c>
      <c r="W15898" s="334">
        <v>0</v>
      </c>
      <c r="X15898" s="334">
        <v>0</v>
      </c>
      <c r="Y15898" s="334">
        <v>0</v>
      </c>
      <c r="Z15898" s="334">
        <v>0</v>
      </c>
      <c r="AA15898" s="334">
        <v>0</v>
      </c>
      <c r="AB15898" s="334">
        <v>0</v>
      </c>
      <c r="AD15898" s="334">
        <v>0</v>
      </c>
      <c r="AE15898" s="334">
        <f t="shared" si="2487"/>
        <v>0</v>
      </c>
      <c r="AF15898" s="334">
        <f t="shared" si="2488"/>
        <v>0</v>
      </c>
      <c r="AG15898" s="340">
        <f t="shared" si="2489"/>
        <v>0</v>
      </c>
      <c r="AI15898" s="340">
        <f t="shared" si="2491"/>
        <v>0</v>
      </c>
      <c r="AJ15898" s="340">
        <f t="shared" si="2491"/>
        <v>0</v>
      </c>
      <c r="AK15898" s="340">
        <f t="shared" si="2491"/>
        <v>0</v>
      </c>
      <c r="AL15898" s="340">
        <f t="shared" si="2491"/>
        <v>0</v>
      </c>
      <c r="AM15898" s="340">
        <f t="shared" si="2491"/>
        <v>0</v>
      </c>
    </row>
    <row r="15899" spans="1:39" x14ac:dyDescent="0.35">
      <c r="A15899" s="337">
        <v>37812</v>
      </c>
      <c r="B15899" s="338">
        <f t="shared" si="2484"/>
        <v>2003</v>
      </c>
      <c r="C15899" s="338">
        <f t="shared" si="2485"/>
        <v>7</v>
      </c>
      <c r="D15899" s="338">
        <f t="shared" si="2486"/>
        <v>10</v>
      </c>
      <c r="E15899" s="334">
        <v>0</v>
      </c>
      <c r="F15899" s="334">
        <v>0</v>
      </c>
      <c r="G15899" s="334">
        <v>0</v>
      </c>
      <c r="H15899" s="334">
        <v>0</v>
      </c>
      <c r="I15899" s="334">
        <v>0</v>
      </c>
      <c r="J15899" s="334">
        <v>0</v>
      </c>
      <c r="K15899" s="334">
        <v>0</v>
      </c>
      <c r="L15899" s="334">
        <v>0</v>
      </c>
      <c r="M15899" s="334">
        <v>0</v>
      </c>
      <c r="N15899" s="334">
        <v>0</v>
      </c>
      <c r="O15899" s="334">
        <v>0</v>
      </c>
      <c r="P15899" s="334">
        <v>0</v>
      </c>
      <c r="Q15899" s="334">
        <v>0</v>
      </c>
      <c r="R15899" s="334">
        <v>0</v>
      </c>
      <c r="S15899" s="334">
        <v>0</v>
      </c>
      <c r="T15899" s="334">
        <v>0</v>
      </c>
      <c r="U15899" s="334">
        <v>0</v>
      </c>
      <c r="V15899" s="334">
        <v>0</v>
      </c>
      <c r="W15899" s="334">
        <v>0</v>
      </c>
      <c r="X15899" s="334">
        <v>0</v>
      </c>
      <c r="Y15899" s="334">
        <v>0</v>
      </c>
      <c r="Z15899" s="334">
        <v>0</v>
      </c>
      <c r="AA15899" s="334">
        <v>0</v>
      </c>
      <c r="AB15899" s="334">
        <v>0</v>
      </c>
      <c r="AD15899" s="334">
        <v>0</v>
      </c>
      <c r="AE15899" s="334">
        <f t="shared" si="2487"/>
        <v>0</v>
      </c>
      <c r="AF15899" s="334">
        <f t="shared" si="2488"/>
        <v>0</v>
      </c>
      <c r="AG15899" s="340">
        <f t="shared" si="2489"/>
        <v>0</v>
      </c>
      <c r="AI15899" s="340">
        <f t="shared" si="2491"/>
        <v>0</v>
      </c>
      <c r="AJ15899" s="340">
        <f t="shared" si="2491"/>
        <v>0</v>
      </c>
      <c r="AK15899" s="340">
        <f t="shared" si="2491"/>
        <v>0</v>
      </c>
      <c r="AL15899" s="340">
        <f t="shared" si="2491"/>
        <v>0</v>
      </c>
      <c r="AM15899" s="340">
        <f t="shared" si="2491"/>
        <v>0</v>
      </c>
    </row>
    <row r="15900" spans="1:39" x14ac:dyDescent="0.35">
      <c r="A15900" s="337">
        <v>37813</v>
      </c>
      <c r="B15900" s="338">
        <f t="shared" si="2484"/>
        <v>2003</v>
      </c>
      <c r="C15900" s="338">
        <f t="shared" si="2485"/>
        <v>7</v>
      </c>
      <c r="D15900" s="338">
        <f t="shared" si="2486"/>
        <v>11</v>
      </c>
      <c r="E15900" s="334">
        <v>0</v>
      </c>
      <c r="F15900" s="334">
        <v>0</v>
      </c>
      <c r="G15900" s="334">
        <v>0</v>
      </c>
      <c r="H15900" s="334">
        <v>0</v>
      </c>
      <c r="I15900" s="334">
        <v>0</v>
      </c>
      <c r="J15900" s="334">
        <v>0</v>
      </c>
      <c r="K15900" s="334">
        <v>0</v>
      </c>
      <c r="L15900" s="334">
        <v>0</v>
      </c>
      <c r="M15900" s="334">
        <v>0</v>
      </c>
      <c r="N15900" s="334">
        <v>0</v>
      </c>
      <c r="O15900" s="334">
        <v>0</v>
      </c>
      <c r="P15900" s="334">
        <v>0</v>
      </c>
      <c r="Q15900" s="334">
        <v>0</v>
      </c>
      <c r="R15900" s="334">
        <v>0</v>
      </c>
      <c r="S15900" s="334">
        <v>0</v>
      </c>
      <c r="T15900" s="334">
        <v>0</v>
      </c>
      <c r="U15900" s="334">
        <v>0</v>
      </c>
      <c r="V15900" s="334">
        <v>0</v>
      </c>
      <c r="W15900" s="334">
        <v>0</v>
      </c>
      <c r="X15900" s="334">
        <v>0</v>
      </c>
      <c r="Y15900" s="334">
        <v>0</v>
      </c>
      <c r="Z15900" s="334">
        <v>0</v>
      </c>
      <c r="AA15900" s="334">
        <v>0</v>
      </c>
      <c r="AB15900" s="334">
        <v>0</v>
      </c>
      <c r="AD15900" s="334">
        <v>0</v>
      </c>
      <c r="AE15900" s="334">
        <f t="shared" si="2487"/>
        <v>0</v>
      </c>
      <c r="AF15900" s="334">
        <f t="shared" si="2488"/>
        <v>0</v>
      </c>
      <c r="AG15900" s="340">
        <f t="shared" si="2489"/>
        <v>0</v>
      </c>
      <c r="AI15900" s="340">
        <f t="shared" si="2491"/>
        <v>0</v>
      </c>
      <c r="AJ15900" s="340">
        <f t="shared" si="2491"/>
        <v>0</v>
      </c>
      <c r="AK15900" s="340">
        <f t="shared" si="2491"/>
        <v>0</v>
      </c>
      <c r="AL15900" s="340">
        <f t="shared" si="2491"/>
        <v>0</v>
      </c>
      <c r="AM15900" s="340">
        <f t="shared" si="2491"/>
        <v>0</v>
      </c>
    </row>
    <row r="15901" spans="1:39" x14ac:dyDescent="0.35">
      <c r="A15901" s="337">
        <v>37814</v>
      </c>
      <c r="B15901" s="338">
        <f t="shared" si="2484"/>
        <v>2003</v>
      </c>
      <c r="C15901" s="338">
        <f t="shared" si="2485"/>
        <v>7</v>
      </c>
      <c r="D15901" s="338">
        <f t="shared" si="2486"/>
        <v>12</v>
      </c>
      <c r="E15901" s="334">
        <v>0</v>
      </c>
      <c r="F15901" s="334">
        <v>0</v>
      </c>
      <c r="G15901" s="334">
        <v>0</v>
      </c>
      <c r="H15901" s="334">
        <v>0</v>
      </c>
      <c r="I15901" s="334">
        <v>0</v>
      </c>
      <c r="J15901" s="334">
        <v>0</v>
      </c>
      <c r="K15901" s="334">
        <v>0</v>
      </c>
      <c r="L15901" s="334">
        <v>0</v>
      </c>
      <c r="M15901" s="334">
        <v>0</v>
      </c>
      <c r="N15901" s="334">
        <v>0</v>
      </c>
      <c r="O15901" s="334">
        <v>0</v>
      </c>
      <c r="P15901" s="334">
        <v>0</v>
      </c>
      <c r="Q15901" s="334">
        <v>0</v>
      </c>
      <c r="R15901" s="334">
        <v>0</v>
      </c>
      <c r="S15901" s="334">
        <v>0</v>
      </c>
      <c r="T15901" s="334">
        <v>0</v>
      </c>
      <c r="U15901" s="334">
        <v>0</v>
      </c>
      <c r="V15901" s="334">
        <v>0</v>
      </c>
      <c r="W15901" s="334">
        <v>0</v>
      </c>
      <c r="X15901" s="334">
        <v>0</v>
      </c>
      <c r="Y15901" s="334">
        <v>0</v>
      </c>
      <c r="Z15901" s="334">
        <v>0</v>
      </c>
      <c r="AA15901" s="334">
        <v>0</v>
      </c>
      <c r="AB15901" s="334">
        <v>0</v>
      </c>
      <c r="AD15901" s="334">
        <v>0</v>
      </c>
      <c r="AE15901" s="334">
        <f t="shared" si="2487"/>
        <v>0</v>
      </c>
      <c r="AF15901" s="334">
        <f t="shared" si="2488"/>
        <v>0</v>
      </c>
      <c r="AG15901" s="340">
        <f t="shared" si="2489"/>
        <v>0</v>
      </c>
      <c r="AI15901" s="340">
        <f t="shared" si="2491"/>
        <v>0</v>
      </c>
      <c r="AJ15901" s="340">
        <f t="shared" si="2491"/>
        <v>0</v>
      </c>
      <c r="AK15901" s="340">
        <f t="shared" si="2491"/>
        <v>0</v>
      </c>
      <c r="AL15901" s="340">
        <f t="shared" si="2491"/>
        <v>0</v>
      </c>
      <c r="AM15901" s="340">
        <f t="shared" si="2491"/>
        <v>0</v>
      </c>
    </row>
    <row r="15902" spans="1:39" x14ac:dyDescent="0.35">
      <c r="A15902" s="337">
        <v>37815</v>
      </c>
      <c r="B15902" s="338">
        <f t="shared" si="2484"/>
        <v>2003</v>
      </c>
      <c r="C15902" s="338">
        <f t="shared" si="2485"/>
        <v>7</v>
      </c>
      <c r="D15902" s="338">
        <f t="shared" si="2486"/>
        <v>13</v>
      </c>
      <c r="E15902" s="334">
        <v>0</v>
      </c>
      <c r="F15902" s="334">
        <v>0</v>
      </c>
      <c r="G15902" s="334">
        <v>0</v>
      </c>
      <c r="H15902" s="334">
        <v>0</v>
      </c>
      <c r="I15902" s="334">
        <v>0</v>
      </c>
      <c r="J15902" s="334">
        <v>0</v>
      </c>
      <c r="K15902" s="334">
        <v>0</v>
      </c>
      <c r="L15902" s="334">
        <v>0</v>
      </c>
      <c r="M15902" s="334">
        <v>0</v>
      </c>
      <c r="N15902" s="334">
        <v>0</v>
      </c>
      <c r="O15902" s="334">
        <v>0</v>
      </c>
      <c r="P15902" s="334">
        <v>0</v>
      </c>
      <c r="Q15902" s="334">
        <v>0</v>
      </c>
      <c r="R15902" s="334">
        <v>1.1000000000000001</v>
      </c>
      <c r="S15902" s="334">
        <v>5.3</v>
      </c>
      <c r="T15902" s="334">
        <v>0</v>
      </c>
      <c r="U15902" s="334">
        <v>0</v>
      </c>
      <c r="V15902" s="334">
        <v>0</v>
      </c>
      <c r="W15902" s="334">
        <v>0</v>
      </c>
      <c r="X15902" s="334">
        <v>0</v>
      </c>
      <c r="Y15902" s="334">
        <v>0</v>
      </c>
      <c r="Z15902" s="334">
        <v>0</v>
      </c>
      <c r="AA15902" s="334">
        <v>0</v>
      </c>
      <c r="AB15902" s="334">
        <v>0</v>
      </c>
      <c r="AD15902" s="334">
        <v>6.4</v>
      </c>
      <c r="AE15902" s="334">
        <f t="shared" si="2487"/>
        <v>6.4</v>
      </c>
      <c r="AF15902" s="334">
        <f t="shared" si="2488"/>
        <v>6.4</v>
      </c>
      <c r="AG15902" s="340">
        <f t="shared" si="2489"/>
        <v>0</v>
      </c>
      <c r="AI15902" s="340">
        <f t="shared" si="2491"/>
        <v>0</v>
      </c>
      <c r="AJ15902" s="340">
        <f t="shared" si="2491"/>
        <v>0</v>
      </c>
      <c r="AK15902" s="340">
        <f t="shared" si="2491"/>
        <v>6.4</v>
      </c>
      <c r="AL15902" s="340">
        <f t="shared" si="2491"/>
        <v>0</v>
      </c>
      <c r="AM15902" s="340">
        <f t="shared" si="2491"/>
        <v>0</v>
      </c>
    </row>
    <row r="15903" spans="1:39" x14ac:dyDescent="0.35">
      <c r="A15903" s="337">
        <v>37816</v>
      </c>
      <c r="B15903" s="338">
        <f t="shared" si="2484"/>
        <v>2003</v>
      </c>
      <c r="C15903" s="338">
        <f t="shared" si="2485"/>
        <v>7</v>
      </c>
      <c r="D15903" s="338">
        <f t="shared" si="2486"/>
        <v>14</v>
      </c>
      <c r="E15903" s="334">
        <v>0</v>
      </c>
      <c r="F15903" s="334">
        <v>0</v>
      </c>
      <c r="G15903" s="334">
        <v>0</v>
      </c>
      <c r="H15903" s="334">
        <v>0</v>
      </c>
      <c r="I15903" s="334">
        <v>0</v>
      </c>
      <c r="J15903" s="334">
        <v>0</v>
      </c>
      <c r="K15903" s="334">
        <v>0</v>
      </c>
      <c r="L15903" s="334">
        <v>0</v>
      </c>
      <c r="M15903" s="334">
        <v>0</v>
      </c>
      <c r="N15903" s="334">
        <v>0</v>
      </c>
      <c r="O15903" s="334">
        <v>0</v>
      </c>
      <c r="P15903" s="334">
        <v>0</v>
      </c>
      <c r="Q15903" s="334">
        <v>0</v>
      </c>
      <c r="R15903" s="334">
        <v>0</v>
      </c>
      <c r="S15903" s="334">
        <v>0</v>
      </c>
      <c r="T15903" s="334">
        <v>0</v>
      </c>
      <c r="U15903" s="334">
        <v>0</v>
      </c>
      <c r="V15903" s="334">
        <v>0</v>
      </c>
      <c r="W15903" s="334">
        <v>0</v>
      </c>
      <c r="X15903" s="334">
        <v>0</v>
      </c>
      <c r="Y15903" s="334">
        <v>0</v>
      </c>
      <c r="Z15903" s="334">
        <v>0</v>
      </c>
      <c r="AA15903" s="334">
        <v>0</v>
      </c>
      <c r="AB15903" s="334">
        <v>0</v>
      </c>
      <c r="AD15903" s="334">
        <v>0</v>
      </c>
      <c r="AE15903" s="334">
        <f t="shared" si="2487"/>
        <v>0</v>
      </c>
      <c r="AF15903" s="334">
        <f t="shared" si="2488"/>
        <v>0</v>
      </c>
      <c r="AG15903" s="340">
        <f t="shared" si="2489"/>
        <v>0</v>
      </c>
      <c r="AI15903" s="340">
        <f t="shared" si="2491"/>
        <v>0</v>
      </c>
      <c r="AJ15903" s="340">
        <f t="shared" si="2491"/>
        <v>0</v>
      </c>
      <c r="AK15903" s="340">
        <f t="shared" si="2491"/>
        <v>0</v>
      </c>
      <c r="AL15903" s="340">
        <f t="shared" si="2491"/>
        <v>0</v>
      </c>
      <c r="AM15903" s="340">
        <f t="shared" si="2491"/>
        <v>0</v>
      </c>
    </row>
    <row r="15904" spans="1:39" x14ac:dyDescent="0.35">
      <c r="A15904" s="337">
        <v>37817</v>
      </c>
      <c r="B15904" s="338">
        <f t="shared" si="2484"/>
        <v>2003</v>
      </c>
      <c r="C15904" s="338">
        <f t="shared" si="2485"/>
        <v>7</v>
      </c>
      <c r="D15904" s="338">
        <f t="shared" si="2486"/>
        <v>15</v>
      </c>
      <c r="E15904" s="334">
        <v>0</v>
      </c>
      <c r="F15904" s="334">
        <v>0</v>
      </c>
      <c r="G15904" s="334">
        <v>0</v>
      </c>
      <c r="H15904" s="334">
        <v>0</v>
      </c>
      <c r="I15904" s="334">
        <v>0</v>
      </c>
      <c r="J15904" s="334">
        <v>0</v>
      </c>
      <c r="K15904" s="334">
        <v>0</v>
      </c>
      <c r="L15904" s="334">
        <v>0</v>
      </c>
      <c r="M15904" s="334">
        <v>0</v>
      </c>
      <c r="N15904" s="334">
        <v>0</v>
      </c>
      <c r="O15904" s="334">
        <v>0</v>
      </c>
      <c r="P15904" s="334">
        <v>0</v>
      </c>
      <c r="Q15904" s="334">
        <v>0</v>
      </c>
      <c r="R15904" s="334">
        <v>0</v>
      </c>
      <c r="S15904" s="334">
        <v>0</v>
      </c>
      <c r="T15904" s="334">
        <v>0</v>
      </c>
      <c r="U15904" s="334">
        <v>0</v>
      </c>
      <c r="V15904" s="334">
        <v>0</v>
      </c>
      <c r="W15904" s="334">
        <v>0</v>
      </c>
      <c r="X15904" s="334">
        <v>0</v>
      </c>
      <c r="Y15904" s="334">
        <v>0</v>
      </c>
      <c r="Z15904" s="334">
        <v>0</v>
      </c>
      <c r="AA15904" s="334">
        <v>0</v>
      </c>
      <c r="AB15904" s="334">
        <v>0</v>
      </c>
      <c r="AD15904" s="334">
        <v>0</v>
      </c>
      <c r="AE15904" s="334">
        <f t="shared" si="2487"/>
        <v>0</v>
      </c>
      <c r="AF15904" s="334">
        <f t="shared" si="2488"/>
        <v>0</v>
      </c>
      <c r="AG15904" s="340">
        <f t="shared" si="2489"/>
        <v>0</v>
      </c>
      <c r="AI15904" s="340">
        <f t="shared" si="2491"/>
        <v>0</v>
      </c>
      <c r="AJ15904" s="340">
        <f t="shared" si="2491"/>
        <v>0</v>
      </c>
      <c r="AK15904" s="340">
        <f t="shared" si="2491"/>
        <v>0</v>
      </c>
      <c r="AL15904" s="340">
        <f t="shared" si="2491"/>
        <v>0</v>
      </c>
      <c r="AM15904" s="340">
        <f t="shared" si="2491"/>
        <v>0</v>
      </c>
    </row>
    <row r="15905" spans="1:39" x14ac:dyDescent="0.35">
      <c r="A15905" s="337">
        <v>37818</v>
      </c>
      <c r="B15905" s="338">
        <f t="shared" si="2484"/>
        <v>2003</v>
      </c>
      <c r="C15905" s="338">
        <f t="shared" si="2485"/>
        <v>7</v>
      </c>
      <c r="D15905" s="338">
        <f t="shared" si="2486"/>
        <v>16</v>
      </c>
      <c r="E15905" s="334">
        <v>0</v>
      </c>
      <c r="F15905" s="334">
        <v>0</v>
      </c>
      <c r="G15905" s="334">
        <v>0</v>
      </c>
      <c r="H15905" s="334">
        <v>0</v>
      </c>
      <c r="I15905" s="334">
        <v>0</v>
      </c>
      <c r="J15905" s="334">
        <v>0</v>
      </c>
      <c r="K15905" s="334">
        <v>0</v>
      </c>
      <c r="L15905" s="334">
        <v>0</v>
      </c>
      <c r="M15905" s="334">
        <v>0</v>
      </c>
      <c r="N15905" s="334">
        <v>0</v>
      </c>
      <c r="O15905" s="334">
        <v>0</v>
      </c>
      <c r="P15905" s="334">
        <v>0</v>
      </c>
      <c r="Q15905" s="334">
        <v>0</v>
      </c>
      <c r="R15905" s="334">
        <v>0</v>
      </c>
      <c r="S15905" s="334">
        <v>0</v>
      </c>
      <c r="T15905" s="334">
        <v>0</v>
      </c>
      <c r="U15905" s="334">
        <v>0</v>
      </c>
      <c r="V15905" s="334">
        <v>0</v>
      </c>
      <c r="W15905" s="334">
        <v>0</v>
      </c>
      <c r="X15905" s="334">
        <v>0</v>
      </c>
      <c r="Y15905" s="334">
        <v>0</v>
      </c>
      <c r="Z15905" s="334">
        <v>0</v>
      </c>
      <c r="AA15905" s="334">
        <v>0</v>
      </c>
      <c r="AB15905" s="334">
        <v>0</v>
      </c>
      <c r="AD15905" s="334">
        <v>0</v>
      </c>
      <c r="AE15905" s="334">
        <f t="shared" si="2487"/>
        <v>0</v>
      </c>
      <c r="AF15905" s="334">
        <f t="shared" si="2488"/>
        <v>0</v>
      </c>
      <c r="AG15905" s="340">
        <f t="shared" si="2489"/>
        <v>0</v>
      </c>
      <c r="AI15905" s="340">
        <f t="shared" si="2491"/>
        <v>0</v>
      </c>
      <c r="AJ15905" s="340">
        <f t="shared" si="2491"/>
        <v>0</v>
      </c>
      <c r="AK15905" s="340">
        <f t="shared" si="2491"/>
        <v>0</v>
      </c>
      <c r="AL15905" s="340">
        <f t="shared" si="2491"/>
        <v>0</v>
      </c>
      <c r="AM15905" s="340">
        <f t="shared" si="2491"/>
        <v>0</v>
      </c>
    </row>
    <row r="15906" spans="1:39" x14ac:dyDescent="0.35">
      <c r="A15906" s="337">
        <v>37819</v>
      </c>
      <c r="B15906" s="338">
        <f t="shared" si="2484"/>
        <v>2003</v>
      </c>
      <c r="C15906" s="338">
        <f t="shared" si="2485"/>
        <v>7</v>
      </c>
      <c r="D15906" s="338">
        <f t="shared" si="2486"/>
        <v>17</v>
      </c>
      <c r="E15906" s="334">
        <v>0</v>
      </c>
      <c r="F15906" s="334">
        <v>0</v>
      </c>
      <c r="G15906" s="334">
        <v>0</v>
      </c>
      <c r="H15906" s="334">
        <v>0</v>
      </c>
      <c r="I15906" s="334">
        <v>0</v>
      </c>
      <c r="J15906" s="334">
        <v>0</v>
      </c>
      <c r="K15906" s="334">
        <v>0</v>
      </c>
      <c r="L15906" s="334">
        <v>0</v>
      </c>
      <c r="M15906" s="334">
        <v>0</v>
      </c>
      <c r="N15906" s="334">
        <v>0</v>
      </c>
      <c r="O15906" s="334">
        <v>0</v>
      </c>
      <c r="P15906" s="334">
        <v>0</v>
      </c>
      <c r="Q15906" s="334">
        <v>0</v>
      </c>
      <c r="R15906" s="334">
        <v>0</v>
      </c>
      <c r="S15906" s="334">
        <v>0</v>
      </c>
      <c r="T15906" s="334">
        <v>0</v>
      </c>
      <c r="U15906" s="334">
        <v>0</v>
      </c>
      <c r="V15906" s="334">
        <v>0</v>
      </c>
      <c r="W15906" s="334">
        <v>0</v>
      </c>
      <c r="X15906" s="334">
        <v>0</v>
      </c>
      <c r="Y15906" s="334">
        <v>0</v>
      </c>
      <c r="Z15906" s="334">
        <v>0</v>
      </c>
      <c r="AA15906" s="334">
        <v>0</v>
      </c>
      <c r="AB15906" s="334">
        <v>0</v>
      </c>
      <c r="AD15906" s="334">
        <v>0</v>
      </c>
      <c r="AE15906" s="334">
        <f t="shared" si="2487"/>
        <v>0</v>
      </c>
      <c r="AF15906" s="334">
        <f t="shared" si="2488"/>
        <v>0</v>
      </c>
      <c r="AG15906" s="340">
        <f t="shared" si="2489"/>
        <v>0</v>
      </c>
      <c r="AI15906" s="340">
        <f t="shared" si="2491"/>
        <v>0</v>
      </c>
      <c r="AJ15906" s="340">
        <f t="shared" si="2491"/>
        <v>0</v>
      </c>
      <c r="AK15906" s="340">
        <f t="shared" si="2491"/>
        <v>0</v>
      </c>
      <c r="AL15906" s="340">
        <f t="shared" si="2491"/>
        <v>0</v>
      </c>
      <c r="AM15906" s="340">
        <f t="shared" si="2491"/>
        <v>0</v>
      </c>
    </row>
    <row r="15907" spans="1:39" x14ac:dyDescent="0.35">
      <c r="A15907" s="337">
        <v>37820</v>
      </c>
      <c r="B15907" s="338">
        <f t="shared" si="2484"/>
        <v>2003</v>
      </c>
      <c r="C15907" s="338">
        <f t="shared" si="2485"/>
        <v>7</v>
      </c>
      <c r="D15907" s="338">
        <f t="shared" si="2486"/>
        <v>18</v>
      </c>
      <c r="E15907" s="334">
        <v>0</v>
      </c>
      <c r="F15907" s="334">
        <v>0</v>
      </c>
      <c r="G15907" s="334">
        <v>0</v>
      </c>
      <c r="H15907" s="334">
        <v>0</v>
      </c>
      <c r="I15907" s="334">
        <v>0</v>
      </c>
      <c r="J15907" s="334">
        <v>0</v>
      </c>
      <c r="K15907" s="334">
        <v>0</v>
      </c>
      <c r="L15907" s="334">
        <v>0</v>
      </c>
      <c r="M15907" s="334">
        <v>0</v>
      </c>
      <c r="N15907" s="334">
        <v>0</v>
      </c>
      <c r="O15907" s="334">
        <v>0</v>
      </c>
      <c r="P15907" s="334">
        <v>0</v>
      </c>
      <c r="Q15907" s="334">
        <v>0</v>
      </c>
      <c r="R15907" s="334">
        <v>0</v>
      </c>
      <c r="S15907" s="334">
        <v>0</v>
      </c>
      <c r="T15907" s="334">
        <v>0</v>
      </c>
      <c r="U15907" s="334">
        <v>0</v>
      </c>
      <c r="V15907" s="334">
        <v>0</v>
      </c>
      <c r="W15907" s="334">
        <v>0</v>
      </c>
      <c r="X15907" s="334">
        <v>0</v>
      </c>
      <c r="Y15907" s="334">
        <v>0</v>
      </c>
      <c r="Z15907" s="334">
        <v>0</v>
      </c>
      <c r="AA15907" s="334">
        <v>0</v>
      </c>
      <c r="AB15907" s="334">
        <v>0</v>
      </c>
      <c r="AD15907" s="334">
        <v>0</v>
      </c>
      <c r="AE15907" s="334">
        <f t="shared" si="2487"/>
        <v>0</v>
      </c>
      <c r="AF15907" s="334">
        <f t="shared" si="2488"/>
        <v>0</v>
      </c>
      <c r="AG15907" s="340">
        <f t="shared" si="2489"/>
        <v>0</v>
      </c>
      <c r="AI15907" s="340">
        <f t="shared" si="2491"/>
        <v>0</v>
      </c>
      <c r="AJ15907" s="340">
        <f t="shared" si="2491"/>
        <v>0</v>
      </c>
      <c r="AK15907" s="340">
        <f t="shared" si="2491"/>
        <v>0</v>
      </c>
      <c r="AL15907" s="340">
        <f t="shared" si="2491"/>
        <v>0</v>
      </c>
      <c r="AM15907" s="340">
        <f t="shared" si="2491"/>
        <v>0</v>
      </c>
    </row>
    <row r="15908" spans="1:39" x14ac:dyDescent="0.35">
      <c r="A15908" s="337">
        <v>37821</v>
      </c>
      <c r="B15908" s="338">
        <f t="shared" si="2484"/>
        <v>2003</v>
      </c>
      <c r="C15908" s="338">
        <f t="shared" si="2485"/>
        <v>7</v>
      </c>
      <c r="D15908" s="338">
        <f t="shared" si="2486"/>
        <v>19</v>
      </c>
      <c r="E15908" s="334">
        <v>0</v>
      </c>
      <c r="F15908" s="334">
        <v>0</v>
      </c>
      <c r="G15908" s="334">
        <v>0</v>
      </c>
      <c r="H15908" s="334">
        <v>0</v>
      </c>
      <c r="I15908" s="334">
        <v>0</v>
      </c>
      <c r="J15908" s="334">
        <v>0</v>
      </c>
      <c r="K15908" s="334">
        <v>0</v>
      </c>
      <c r="L15908" s="334">
        <v>0</v>
      </c>
      <c r="M15908" s="334">
        <v>0</v>
      </c>
      <c r="N15908" s="334">
        <v>0</v>
      </c>
      <c r="O15908" s="334">
        <v>0</v>
      </c>
      <c r="P15908" s="334">
        <v>0</v>
      </c>
      <c r="Q15908" s="334">
        <v>0</v>
      </c>
      <c r="R15908" s="334">
        <v>0</v>
      </c>
      <c r="S15908" s="334">
        <v>0</v>
      </c>
      <c r="T15908" s="334">
        <v>0</v>
      </c>
      <c r="U15908" s="334">
        <v>0</v>
      </c>
      <c r="V15908" s="334">
        <v>0</v>
      </c>
      <c r="W15908" s="334">
        <v>0</v>
      </c>
      <c r="X15908" s="334">
        <v>0</v>
      </c>
      <c r="Y15908" s="334">
        <v>0</v>
      </c>
      <c r="Z15908" s="334">
        <v>0</v>
      </c>
      <c r="AA15908" s="334">
        <v>0</v>
      </c>
      <c r="AB15908" s="334">
        <v>0</v>
      </c>
      <c r="AD15908" s="334">
        <v>0</v>
      </c>
      <c r="AE15908" s="334">
        <f t="shared" si="2487"/>
        <v>0</v>
      </c>
      <c r="AF15908" s="334">
        <f t="shared" si="2488"/>
        <v>0</v>
      </c>
      <c r="AG15908" s="340">
        <f t="shared" si="2489"/>
        <v>0</v>
      </c>
      <c r="AI15908" s="340">
        <f t="shared" ref="AI15908:AM15923" si="2492">IF($C15908=AI$1,$AF15908,0)</f>
        <v>0</v>
      </c>
      <c r="AJ15908" s="340">
        <f t="shared" si="2492"/>
        <v>0</v>
      </c>
      <c r="AK15908" s="340">
        <f t="shared" si="2492"/>
        <v>0</v>
      </c>
      <c r="AL15908" s="340">
        <f t="shared" si="2492"/>
        <v>0</v>
      </c>
      <c r="AM15908" s="340">
        <f t="shared" si="2492"/>
        <v>0</v>
      </c>
    </row>
    <row r="15909" spans="1:39" x14ac:dyDescent="0.35">
      <c r="A15909" s="337">
        <v>37822</v>
      </c>
      <c r="B15909" s="338">
        <f t="shared" si="2484"/>
        <v>2003</v>
      </c>
      <c r="C15909" s="338">
        <f t="shared" si="2485"/>
        <v>7</v>
      </c>
      <c r="D15909" s="338">
        <f t="shared" si="2486"/>
        <v>20</v>
      </c>
      <c r="E15909" s="334">
        <v>0</v>
      </c>
      <c r="F15909" s="334">
        <v>0</v>
      </c>
      <c r="G15909" s="334">
        <v>0</v>
      </c>
      <c r="H15909" s="334">
        <v>0</v>
      </c>
      <c r="I15909" s="334">
        <v>0</v>
      </c>
      <c r="J15909" s="334">
        <v>0</v>
      </c>
      <c r="K15909" s="334">
        <v>0</v>
      </c>
      <c r="L15909" s="334">
        <v>0</v>
      </c>
      <c r="M15909" s="334">
        <v>0</v>
      </c>
      <c r="N15909" s="334">
        <v>0</v>
      </c>
      <c r="O15909" s="334">
        <v>0</v>
      </c>
      <c r="P15909" s="334">
        <v>0</v>
      </c>
      <c r="Q15909" s="334">
        <v>0</v>
      </c>
      <c r="R15909" s="334">
        <v>0</v>
      </c>
      <c r="S15909" s="334">
        <v>0</v>
      </c>
      <c r="T15909" s="334">
        <v>0</v>
      </c>
      <c r="U15909" s="334">
        <v>0</v>
      </c>
      <c r="V15909" s="334">
        <v>0</v>
      </c>
      <c r="W15909" s="334">
        <v>0</v>
      </c>
      <c r="X15909" s="334">
        <v>0</v>
      </c>
      <c r="Y15909" s="334">
        <v>0</v>
      </c>
      <c r="Z15909" s="334">
        <v>0</v>
      </c>
      <c r="AA15909" s="334">
        <v>0</v>
      </c>
      <c r="AB15909" s="334">
        <v>0</v>
      </c>
      <c r="AD15909" s="334">
        <v>0</v>
      </c>
      <c r="AE15909" s="334">
        <f t="shared" si="2487"/>
        <v>0</v>
      </c>
      <c r="AF15909" s="334">
        <f t="shared" si="2488"/>
        <v>0</v>
      </c>
      <c r="AG15909" s="340">
        <f t="shared" si="2489"/>
        <v>0</v>
      </c>
      <c r="AI15909" s="340">
        <f t="shared" si="2492"/>
        <v>0</v>
      </c>
      <c r="AJ15909" s="340">
        <f t="shared" si="2492"/>
        <v>0</v>
      </c>
      <c r="AK15909" s="340">
        <f t="shared" si="2492"/>
        <v>0</v>
      </c>
      <c r="AL15909" s="340">
        <f t="shared" si="2492"/>
        <v>0</v>
      </c>
      <c r="AM15909" s="340">
        <f t="shared" si="2492"/>
        <v>0</v>
      </c>
    </row>
    <row r="15910" spans="1:39" x14ac:dyDescent="0.35">
      <c r="A15910" s="337">
        <v>37823</v>
      </c>
      <c r="B15910" s="338">
        <f t="shared" si="2484"/>
        <v>2003</v>
      </c>
      <c r="C15910" s="338">
        <f t="shared" si="2485"/>
        <v>7</v>
      </c>
      <c r="D15910" s="338">
        <f t="shared" si="2486"/>
        <v>21</v>
      </c>
      <c r="E15910" s="334">
        <v>0</v>
      </c>
      <c r="F15910" s="334">
        <v>0</v>
      </c>
      <c r="G15910" s="334">
        <v>0</v>
      </c>
      <c r="H15910" s="334">
        <v>0</v>
      </c>
      <c r="I15910" s="334">
        <v>0</v>
      </c>
      <c r="J15910" s="334">
        <v>0</v>
      </c>
      <c r="K15910" s="334">
        <v>0</v>
      </c>
      <c r="L15910" s="334">
        <v>0</v>
      </c>
      <c r="M15910" s="334">
        <v>0</v>
      </c>
      <c r="N15910" s="334">
        <v>0</v>
      </c>
      <c r="O15910" s="334">
        <v>0</v>
      </c>
      <c r="P15910" s="334">
        <v>0</v>
      </c>
      <c r="Q15910" s="334">
        <v>0</v>
      </c>
      <c r="R15910" s="334">
        <v>0</v>
      </c>
      <c r="S15910" s="334">
        <v>0</v>
      </c>
      <c r="T15910" s="334">
        <v>0</v>
      </c>
      <c r="U15910" s="334">
        <v>0</v>
      </c>
      <c r="V15910" s="334">
        <v>0</v>
      </c>
      <c r="W15910" s="334">
        <v>0</v>
      </c>
      <c r="X15910" s="334">
        <v>0</v>
      </c>
      <c r="Y15910" s="334">
        <v>0</v>
      </c>
      <c r="Z15910" s="334">
        <v>0</v>
      </c>
      <c r="AA15910" s="334">
        <v>0</v>
      </c>
      <c r="AB15910" s="334">
        <v>0</v>
      </c>
      <c r="AD15910" s="334">
        <v>0</v>
      </c>
      <c r="AE15910" s="334">
        <f t="shared" si="2487"/>
        <v>0</v>
      </c>
      <c r="AF15910" s="334">
        <f t="shared" si="2488"/>
        <v>0</v>
      </c>
      <c r="AG15910" s="340">
        <f t="shared" si="2489"/>
        <v>0</v>
      </c>
      <c r="AI15910" s="340">
        <f t="shared" si="2492"/>
        <v>0</v>
      </c>
      <c r="AJ15910" s="340">
        <f t="shared" si="2492"/>
        <v>0</v>
      </c>
      <c r="AK15910" s="340">
        <f t="shared" si="2492"/>
        <v>0</v>
      </c>
      <c r="AL15910" s="340">
        <f t="shared" si="2492"/>
        <v>0</v>
      </c>
      <c r="AM15910" s="340">
        <f t="shared" si="2492"/>
        <v>0</v>
      </c>
    </row>
    <row r="15911" spans="1:39" x14ac:dyDescent="0.35">
      <c r="A15911" s="337">
        <v>37824</v>
      </c>
      <c r="B15911" s="338">
        <f t="shared" si="2484"/>
        <v>2003</v>
      </c>
      <c r="C15911" s="338">
        <f t="shared" si="2485"/>
        <v>7</v>
      </c>
      <c r="D15911" s="338">
        <f t="shared" si="2486"/>
        <v>22</v>
      </c>
      <c r="E15911" s="334">
        <v>0</v>
      </c>
      <c r="F15911" s="334">
        <v>0</v>
      </c>
      <c r="G15911" s="334">
        <v>0</v>
      </c>
      <c r="H15911" s="334">
        <v>0</v>
      </c>
      <c r="I15911" s="334">
        <v>0</v>
      </c>
      <c r="J15911" s="334">
        <v>0</v>
      </c>
      <c r="K15911" s="334">
        <v>0</v>
      </c>
      <c r="L15911" s="334">
        <v>0</v>
      </c>
      <c r="M15911" s="334">
        <v>0</v>
      </c>
      <c r="N15911" s="334">
        <v>0</v>
      </c>
      <c r="O15911" s="334">
        <v>0</v>
      </c>
      <c r="P15911" s="334">
        <v>0</v>
      </c>
      <c r="Q15911" s="334">
        <v>0</v>
      </c>
      <c r="R15911" s="334">
        <v>0</v>
      </c>
      <c r="S15911" s="334">
        <v>0</v>
      </c>
      <c r="T15911" s="334">
        <v>0</v>
      </c>
      <c r="U15911" s="334">
        <v>0</v>
      </c>
      <c r="V15911" s="334">
        <v>0</v>
      </c>
      <c r="W15911" s="334">
        <v>0</v>
      </c>
      <c r="X15911" s="334">
        <v>0</v>
      </c>
      <c r="Y15911" s="334">
        <v>0</v>
      </c>
      <c r="Z15911" s="334">
        <v>0</v>
      </c>
      <c r="AA15911" s="334">
        <v>0</v>
      </c>
      <c r="AB15911" s="334">
        <v>0</v>
      </c>
      <c r="AD15911" s="334">
        <v>0</v>
      </c>
      <c r="AE15911" s="334">
        <f t="shared" si="2487"/>
        <v>0</v>
      </c>
      <c r="AF15911" s="334">
        <f t="shared" si="2488"/>
        <v>0</v>
      </c>
      <c r="AG15911" s="340">
        <f t="shared" si="2489"/>
        <v>0</v>
      </c>
      <c r="AI15911" s="340">
        <f t="shared" si="2492"/>
        <v>0</v>
      </c>
      <c r="AJ15911" s="340">
        <f t="shared" si="2492"/>
        <v>0</v>
      </c>
      <c r="AK15911" s="340">
        <f t="shared" si="2492"/>
        <v>0</v>
      </c>
      <c r="AL15911" s="340">
        <f t="shared" si="2492"/>
        <v>0</v>
      </c>
      <c r="AM15911" s="340">
        <f t="shared" si="2492"/>
        <v>0</v>
      </c>
    </row>
    <row r="15912" spans="1:39" x14ac:dyDescent="0.35">
      <c r="A15912" s="337">
        <v>37825</v>
      </c>
      <c r="B15912" s="338">
        <f t="shared" si="2484"/>
        <v>2003</v>
      </c>
      <c r="C15912" s="338">
        <f t="shared" si="2485"/>
        <v>7</v>
      </c>
      <c r="D15912" s="338">
        <f t="shared" si="2486"/>
        <v>23</v>
      </c>
      <c r="E15912" s="334">
        <v>0</v>
      </c>
      <c r="F15912" s="334">
        <v>0</v>
      </c>
      <c r="G15912" s="334">
        <v>0</v>
      </c>
      <c r="H15912" s="334">
        <v>0</v>
      </c>
      <c r="I15912" s="334">
        <v>0</v>
      </c>
      <c r="J15912" s="334">
        <v>0</v>
      </c>
      <c r="K15912" s="334">
        <v>0</v>
      </c>
      <c r="L15912" s="334">
        <v>0</v>
      </c>
      <c r="M15912" s="334">
        <v>0</v>
      </c>
      <c r="N15912" s="334">
        <v>0</v>
      </c>
      <c r="O15912" s="334">
        <v>0</v>
      </c>
      <c r="P15912" s="334">
        <v>0</v>
      </c>
      <c r="Q15912" s="334">
        <v>0</v>
      </c>
      <c r="R15912" s="334">
        <v>0</v>
      </c>
      <c r="S15912" s="334">
        <v>0</v>
      </c>
      <c r="T15912" s="334">
        <v>0</v>
      </c>
      <c r="U15912" s="334">
        <v>0</v>
      </c>
      <c r="V15912" s="334">
        <v>0</v>
      </c>
      <c r="W15912" s="334">
        <v>0</v>
      </c>
      <c r="X15912" s="334">
        <v>0</v>
      </c>
      <c r="Y15912" s="334">
        <v>0</v>
      </c>
      <c r="Z15912" s="334">
        <v>0</v>
      </c>
      <c r="AA15912" s="334">
        <v>0</v>
      </c>
      <c r="AB15912" s="334">
        <v>0</v>
      </c>
      <c r="AD15912" s="334">
        <v>0</v>
      </c>
      <c r="AE15912" s="334">
        <f t="shared" si="2487"/>
        <v>0</v>
      </c>
      <c r="AF15912" s="334">
        <f t="shared" si="2488"/>
        <v>0</v>
      </c>
      <c r="AG15912" s="340">
        <f t="shared" si="2489"/>
        <v>0</v>
      </c>
      <c r="AI15912" s="340">
        <f t="shared" si="2492"/>
        <v>0</v>
      </c>
      <c r="AJ15912" s="340">
        <f t="shared" si="2492"/>
        <v>0</v>
      </c>
      <c r="AK15912" s="340">
        <f t="shared" si="2492"/>
        <v>0</v>
      </c>
      <c r="AL15912" s="340">
        <f t="shared" si="2492"/>
        <v>0</v>
      </c>
      <c r="AM15912" s="340">
        <f t="shared" si="2492"/>
        <v>0</v>
      </c>
    </row>
    <row r="15913" spans="1:39" x14ac:dyDescent="0.35">
      <c r="A15913" s="337">
        <v>37826</v>
      </c>
      <c r="B15913" s="338">
        <f t="shared" si="2484"/>
        <v>2003</v>
      </c>
      <c r="C15913" s="338">
        <f t="shared" si="2485"/>
        <v>7</v>
      </c>
      <c r="D15913" s="338">
        <f t="shared" si="2486"/>
        <v>24</v>
      </c>
      <c r="E15913" s="334">
        <v>0</v>
      </c>
      <c r="F15913" s="334">
        <v>0</v>
      </c>
      <c r="G15913" s="334">
        <v>0</v>
      </c>
      <c r="H15913" s="334">
        <v>0</v>
      </c>
      <c r="I15913" s="334">
        <v>0</v>
      </c>
      <c r="J15913" s="334">
        <v>0</v>
      </c>
      <c r="K15913" s="334">
        <v>0</v>
      </c>
      <c r="L15913" s="334">
        <v>0</v>
      </c>
      <c r="M15913" s="334">
        <v>0</v>
      </c>
      <c r="N15913" s="334">
        <v>0</v>
      </c>
      <c r="O15913" s="334">
        <v>0</v>
      </c>
      <c r="P15913" s="334">
        <v>0</v>
      </c>
      <c r="Q15913" s="334">
        <v>0</v>
      </c>
      <c r="R15913" s="334">
        <v>0</v>
      </c>
      <c r="S15913" s="334">
        <v>0</v>
      </c>
      <c r="T15913" s="334">
        <v>0</v>
      </c>
      <c r="U15913" s="334">
        <v>0</v>
      </c>
      <c r="V15913" s="334">
        <v>0</v>
      </c>
      <c r="W15913" s="334">
        <v>0</v>
      </c>
      <c r="X15913" s="334">
        <v>0</v>
      </c>
      <c r="Y15913" s="334">
        <v>0</v>
      </c>
      <c r="Z15913" s="334">
        <v>0</v>
      </c>
      <c r="AA15913" s="334">
        <v>0</v>
      </c>
      <c r="AB15913" s="334">
        <v>0</v>
      </c>
      <c r="AD15913" s="334">
        <v>0</v>
      </c>
      <c r="AE15913" s="334">
        <f t="shared" si="2487"/>
        <v>0</v>
      </c>
      <c r="AF15913" s="334">
        <f t="shared" si="2488"/>
        <v>0</v>
      </c>
      <c r="AG15913" s="340">
        <f t="shared" si="2489"/>
        <v>0</v>
      </c>
      <c r="AI15913" s="340">
        <f t="shared" si="2492"/>
        <v>0</v>
      </c>
      <c r="AJ15913" s="340">
        <f t="shared" si="2492"/>
        <v>0</v>
      </c>
      <c r="AK15913" s="340">
        <f t="shared" si="2492"/>
        <v>0</v>
      </c>
      <c r="AL15913" s="340">
        <f t="shared" si="2492"/>
        <v>0</v>
      </c>
      <c r="AM15913" s="340">
        <f t="shared" si="2492"/>
        <v>0</v>
      </c>
    </row>
    <row r="15914" spans="1:39" x14ac:dyDescent="0.35">
      <c r="A15914" s="337">
        <v>37827</v>
      </c>
      <c r="B15914" s="338">
        <f t="shared" si="2484"/>
        <v>2003</v>
      </c>
      <c r="C15914" s="338">
        <f t="shared" si="2485"/>
        <v>7</v>
      </c>
      <c r="D15914" s="338">
        <f t="shared" si="2486"/>
        <v>25</v>
      </c>
      <c r="E15914" s="334">
        <v>0</v>
      </c>
      <c r="F15914" s="334">
        <v>0</v>
      </c>
      <c r="G15914" s="334">
        <v>0</v>
      </c>
      <c r="H15914" s="334">
        <v>0</v>
      </c>
      <c r="I15914" s="334">
        <v>0</v>
      </c>
      <c r="J15914" s="334">
        <v>0</v>
      </c>
      <c r="K15914" s="334">
        <v>0</v>
      </c>
      <c r="L15914" s="334">
        <v>0</v>
      </c>
      <c r="M15914" s="334">
        <v>0</v>
      </c>
      <c r="N15914" s="334">
        <v>0</v>
      </c>
      <c r="O15914" s="334">
        <v>0</v>
      </c>
      <c r="P15914" s="334">
        <v>0</v>
      </c>
      <c r="Q15914" s="334">
        <v>0</v>
      </c>
      <c r="R15914" s="334">
        <v>0</v>
      </c>
      <c r="S15914" s="334">
        <v>0</v>
      </c>
      <c r="T15914" s="334">
        <v>0</v>
      </c>
      <c r="U15914" s="334">
        <v>0</v>
      </c>
      <c r="V15914" s="334">
        <v>0</v>
      </c>
      <c r="W15914" s="334">
        <v>0</v>
      </c>
      <c r="X15914" s="334">
        <v>0</v>
      </c>
      <c r="Y15914" s="334">
        <v>0</v>
      </c>
      <c r="Z15914" s="334">
        <v>0</v>
      </c>
      <c r="AA15914" s="334">
        <v>0</v>
      </c>
      <c r="AB15914" s="334">
        <v>0</v>
      </c>
      <c r="AD15914" s="334">
        <v>0</v>
      </c>
      <c r="AE15914" s="334">
        <f t="shared" si="2487"/>
        <v>0</v>
      </c>
      <c r="AF15914" s="334">
        <f t="shared" si="2488"/>
        <v>0</v>
      </c>
      <c r="AG15914" s="340">
        <f t="shared" si="2489"/>
        <v>0</v>
      </c>
      <c r="AI15914" s="340">
        <f t="shared" si="2492"/>
        <v>0</v>
      </c>
      <c r="AJ15914" s="340">
        <f t="shared" si="2492"/>
        <v>0</v>
      </c>
      <c r="AK15914" s="340">
        <f t="shared" si="2492"/>
        <v>0</v>
      </c>
      <c r="AL15914" s="340">
        <f t="shared" si="2492"/>
        <v>0</v>
      </c>
      <c r="AM15914" s="340">
        <f t="shared" si="2492"/>
        <v>0</v>
      </c>
    </row>
    <row r="15915" spans="1:39" x14ac:dyDescent="0.35">
      <c r="A15915" s="337">
        <v>37828</v>
      </c>
      <c r="B15915" s="338">
        <f t="shared" si="2484"/>
        <v>2003</v>
      </c>
      <c r="C15915" s="338">
        <f t="shared" si="2485"/>
        <v>7</v>
      </c>
      <c r="D15915" s="338">
        <f t="shared" si="2486"/>
        <v>26</v>
      </c>
      <c r="E15915" s="334">
        <v>0</v>
      </c>
      <c r="F15915" s="334">
        <v>0</v>
      </c>
      <c r="G15915" s="334">
        <v>0</v>
      </c>
      <c r="H15915" s="334">
        <v>0</v>
      </c>
      <c r="I15915" s="334">
        <v>0</v>
      </c>
      <c r="J15915" s="334">
        <v>0</v>
      </c>
      <c r="K15915" s="334">
        <v>0</v>
      </c>
      <c r="L15915" s="334">
        <v>0</v>
      </c>
      <c r="M15915" s="334">
        <v>0</v>
      </c>
      <c r="N15915" s="334">
        <v>0</v>
      </c>
      <c r="O15915" s="334">
        <v>0</v>
      </c>
      <c r="P15915" s="334">
        <v>0</v>
      </c>
      <c r="Q15915" s="334">
        <v>0</v>
      </c>
      <c r="R15915" s="334">
        <v>0</v>
      </c>
      <c r="S15915" s="334">
        <v>0</v>
      </c>
      <c r="T15915" s="334">
        <v>0</v>
      </c>
      <c r="U15915" s="334">
        <v>0</v>
      </c>
      <c r="V15915" s="334">
        <v>0</v>
      </c>
      <c r="W15915" s="334">
        <v>3.2</v>
      </c>
      <c r="X15915" s="334">
        <v>0</v>
      </c>
      <c r="Y15915" s="334">
        <v>0</v>
      </c>
      <c r="Z15915" s="334">
        <v>0</v>
      </c>
      <c r="AA15915" s="334">
        <v>0</v>
      </c>
      <c r="AB15915" s="334">
        <v>0</v>
      </c>
      <c r="AD15915" s="334">
        <v>3.2</v>
      </c>
      <c r="AE15915" s="334">
        <f t="shared" si="2487"/>
        <v>3.2</v>
      </c>
      <c r="AF15915" s="334">
        <f t="shared" si="2488"/>
        <v>3.2</v>
      </c>
      <c r="AG15915" s="340">
        <f t="shared" si="2489"/>
        <v>0</v>
      </c>
      <c r="AI15915" s="340">
        <f t="shared" si="2492"/>
        <v>0</v>
      </c>
      <c r="AJ15915" s="340">
        <f t="shared" si="2492"/>
        <v>0</v>
      </c>
      <c r="AK15915" s="340">
        <f t="shared" si="2492"/>
        <v>3.2</v>
      </c>
      <c r="AL15915" s="340">
        <f t="shared" si="2492"/>
        <v>0</v>
      </c>
      <c r="AM15915" s="340">
        <f t="shared" si="2492"/>
        <v>0</v>
      </c>
    </row>
    <row r="15916" spans="1:39" x14ac:dyDescent="0.35">
      <c r="A15916" s="337">
        <v>37829</v>
      </c>
      <c r="B15916" s="338">
        <f t="shared" si="2484"/>
        <v>2003</v>
      </c>
      <c r="C15916" s="338">
        <f t="shared" si="2485"/>
        <v>7</v>
      </c>
      <c r="D15916" s="338">
        <f t="shared" si="2486"/>
        <v>27</v>
      </c>
      <c r="E15916" s="334">
        <v>0</v>
      </c>
      <c r="F15916" s="334">
        <v>0</v>
      </c>
      <c r="G15916" s="334">
        <v>0</v>
      </c>
      <c r="H15916" s="334">
        <v>0</v>
      </c>
      <c r="I15916" s="334">
        <v>0</v>
      </c>
      <c r="J15916" s="334">
        <v>0</v>
      </c>
      <c r="K15916" s="334">
        <v>0</v>
      </c>
      <c r="L15916" s="334">
        <v>0</v>
      </c>
      <c r="M15916" s="334">
        <v>0</v>
      </c>
      <c r="N15916" s="334">
        <v>0</v>
      </c>
      <c r="O15916" s="334">
        <v>0</v>
      </c>
      <c r="P15916" s="334">
        <v>0</v>
      </c>
      <c r="Q15916" s="334">
        <v>0</v>
      </c>
      <c r="R15916" s="334">
        <v>0</v>
      </c>
      <c r="S15916" s="334">
        <v>0</v>
      </c>
      <c r="T15916" s="334">
        <v>0</v>
      </c>
      <c r="U15916" s="334">
        <v>0</v>
      </c>
      <c r="V15916" s="334">
        <v>0</v>
      </c>
      <c r="W15916" s="334">
        <v>0</v>
      </c>
      <c r="X15916" s="334">
        <v>0</v>
      </c>
      <c r="Y15916" s="334">
        <v>0</v>
      </c>
      <c r="Z15916" s="334">
        <v>0</v>
      </c>
      <c r="AA15916" s="334">
        <v>0</v>
      </c>
      <c r="AB15916" s="334">
        <v>0</v>
      </c>
      <c r="AD15916" s="334">
        <v>0</v>
      </c>
      <c r="AE15916" s="334">
        <f t="shared" si="2487"/>
        <v>0</v>
      </c>
      <c r="AF15916" s="334">
        <f t="shared" si="2488"/>
        <v>0</v>
      </c>
      <c r="AG15916" s="340">
        <f t="shared" si="2489"/>
        <v>0</v>
      </c>
      <c r="AI15916" s="340">
        <f t="shared" si="2492"/>
        <v>0</v>
      </c>
      <c r="AJ15916" s="340">
        <f t="shared" si="2492"/>
        <v>0</v>
      </c>
      <c r="AK15916" s="340">
        <f t="shared" si="2492"/>
        <v>0</v>
      </c>
      <c r="AL15916" s="340">
        <f t="shared" si="2492"/>
        <v>0</v>
      </c>
      <c r="AM15916" s="340">
        <f t="shared" si="2492"/>
        <v>0</v>
      </c>
    </row>
    <row r="15917" spans="1:39" x14ac:dyDescent="0.35">
      <c r="A15917" s="337">
        <v>37830</v>
      </c>
      <c r="B15917" s="338">
        <f t="shared" si="2484"/>
        <v>2003</v>
      </c>
      <c r="C15917" s="338">
        <f t="shared" si="2485"/>
        <v>7</v>
      </c>
      <c r="D15917" s="338">
        <f t="shared" si="2486"/>
        <v>28</v>
      </c>
      <c r="E15917" s="334">
        <v>0</v>
      </c>
      <c r="F15917" s="334">
        <v>0</v>
      </c>
      <c r="G15917" s="334">
        <v>0</v>
      </c>
      <c r="H15917" s="334">
        <v>0</v>
      </c>
      <c r="I15917" s="334">
        <v>0</v>
      </c>
      <c r="J15917" s="334">
        <v>0</v>
      </c>
      <c r="K15917" s="334">
        <v>0</v>
      </c>
      <c r="L15917" s="334">
        <v>0</v>
      </c>
      <c r="M15917" s="334">
        <v>0</v>
      </c>
      <c r="N15917" s="334">
        <v>0</v>
      </c>
      <c r="O15917" s="334">
        <v>0</v>
      </c>
      <c r="P15917" s="334">
        <v>0</v>
      </c>
      <c r="Q15917" s="334">
        <v>0</v>
      </c>
      <c r="R15917" s="334">
        <v>0</v>
      </c>
      <c r="S15917" s="334">
        <v>0</v>
      </c>
      <c r="T15917" s="334">
        <v>0</v>
      </c>
      <c r="U15917" s="334">
        <v>0</v>
      </c>
      <c r="V15917" s="334">
        <v>0</v>
      </c>
      <c r="W15917" s="334">
        <v>0</v>
      </c>
      <c r="X15917" s="334">
        <v>0</v>
      </c>
      <c r="Y15917" s="334">
        <v>0</v>
      </c>
      <c r="Z15917" s="334">
        <v>0</v>
      </c>
      <c r="AA15917" s="334">
        <v>0</v>
      </c>
      <c r="AB15917" s="334">
        <v>0</v>
      </c>
      <c r="AD15917" s="334">
        <v>0</v>
      </c>
      <c r="AE15917" s="334">
        <f t="shared" si="2487"/>
        <v>0</v>
      </c>
      <c r="AF15917" s="334">
        <f t="shared" si="2488"/>
        <v>0</v>
      </c>
      <c r="AG15917" s="340">
        <f t="shared" si="2489"/>
        <v>0</v>
      </c>
      <c r="AI15917" s="340">
        <f t="shared" si="2492"/>
        <v>0</v>
      </c>
      <c r="AJ15917" s="340">
        <f t="shared" si="2492"/>
        <v>0</v>
      </c>
      <c r="AK15917" s="340">
        <f t="shared" si="2492"/>
        <v>0</v>
      </c>
      <c r="AL15917" s="340">
        <f t="shared" si="2492"/>
        <v>0</v>
      </c>
      <c r="AM15917" s="340">
        <f t="shared" si="2492"/>
        <v>0</v>
      </c>
    </row>
    <row r="15918" spans="1:39" x14ac:dyDescent="0.35">
      <c r="A15918" s="337">
        <v>37831</v>
      </c>
      <c r="B15918" s="338">
        <f t="shared" si="2484"/>
        <v>2003</v>
      </c>
      <c r="C15918" s="338">
        <f t="shared" si="2485"/>
        <v>7</v>
      </c>
      <c r="D15918" s="338">
        <f t="shared" si="2486"/>
        <v>29</v>
      </c>
      <c r="E15918" s="334">
        <v>0</v>
      </c>
      <c r="F15918" s="334">
        <v>0</v>
      </c>
      <c r="G15918" s="334">
        <v>0</v>
      </c>
      <c r="H15918" s="334">
        <v>0</v>
      </c>
      <c r="I15918" s="334">
        <v>0</v>
      </c>
      <c r="J15918" s="334">
        <v>0</v>
      </c>
      <c r="K15918" s="334">
        <v>0</v>
      </c>
      <c r="L15918" s="334">
        <v>0</v>
      </c>
      <c r="M15918" s="334">
        <v>0</v>
      </c>
      <c r="N15918" s="334">
        <v>0</v>
      </c>
      <c r="O15918" s="334">
        <v>0</v>
      </c>
      <c r="P15918" s="334">
        <v>0</v>
      </c>
      <c r="Q15918" s="334">
        <v>0</v>
      </c>
      <c r="R15918" s="334">
        <v>0</v>
      </c>
      <c r="S15918" s="334">
        <v>0</v>
      </c>
      <c r="T15918" s="334">
        <v>0</v>
      </c>
      <c r="U15918" s="334">
        <v>0</v>
      </c>
      <c r="V15918" s="334">
        <v>0</v>
      </c>
      <c r="W15918" s="334">
        <v>0</v>
      </c>
      <c r="X15918" s="334">
        <v>0</v>
      </c>
      <c r="Y15918" s="334">
        <v>0</v>
      </c>
      <c r="Z15918" s="334">
        <v>0</v>
      </c>
      <c r="AA15918" s="334">
        <v>0</v>
      </c>
      <c r="AB15918" s="334">
        <v>0</v>
      </c>
      <c r="AD15918" s="334">
        <v>0</v>
      </c>
      <c r="AE15918" s="334">
        <f t="shared" si="2487"/>
        <v>0</v>
      </c>
      <c r="AF15918" s="334">
        <f t="shared" si="2488"/>
        <v>0</v>
      </c>
      <c r="AG15918" s="340">
        <f t="shared" si="2489"/>
        <v>0</v>
      </c>
      <c r="AI15918" s="340">
        <f t="shared" si="2492"/>
        <v>0</v>
      </c>
      <c r="AJ15918" s="340">
        <f t="shared" si="2492"/>
        <v>0</v>
      </c>
      <c r="AK15918" s="340">
        <f t="shared" si="2492"/>
        <v>0</v>
      </c>
      <c r="AL15918" s="340">
        <f t="shared" si="2492"/>
        <v>0</v>
      </c>
      <c r="AM15918" s="340">
        <f t="shared" si="2492"/>
        <v>0</v>
      </c>
    </row>
    <row r="15919" spans="1:39" x14ac:dyDescent="0.35">
      <c r="A15919" s="337">
        <v>37832</v>
      </c>
      <c r="B15919" s="338">
        <f t="shared" si="2484"/>
        <v>2003</v>
      </c>
      <c r="C15919" s="338">
        <f t="shared" si="2485"/>
        <v>7</v>
      </c>
      <c r="D15919" s="338">
        <f t="shared" si="2486"/>
        <v>30</v>
      </c>
      <c r="E15919" s="334">
        <v>0</v>
      </c>
      <c r="F15919" s="334">
        <v>0</v>
      </c>
      <c r="G15919" s="334">
        <v>0</v>
      </c>
      <c r="H15919" s="334">
        <v>0</v>
      </c>
      <c r="I15919" s="334">
        <v>0</v>
      </c>
      <c r="J15919" s="334">
        <v>0</v>
      </c>
      <c r="K15919" s="334">
        <v>0</v>
      </c>
      <c r="L15919" s="334">
        <v>0</v>
      </c>
      <c r="M15919" s="334">
        <v>0</v>
      </c>
      <c r="N15919" s="334">
        <v>0</v>
      </c>
      <c r="O15919" s="334">
        <v>0</v>
      </c>
      <c r="P15919" s="334">
        <v>0</v>
      </c>
      <c r="Q15919" s="334">
        <v>0</v>
      </c>
      <c r="R15919" s="334">
        <v>0</v>
      </c>
      <c r="S15919" s="334">
        <v>0</v>
      </c>
      <c r="T15919" s="334">
        <v>0</v>
      </c>
      <c r="U15919" s="334">
        <v>0</v>
      </c>
      <c r="V15919" s="334">
        <v>0</v>
      </c>
      <c r="W15919" s="334">
        <v>0</v>
      </c>
      <c r="X15919" s="334">
        <v>0</v>
      </c>
      <c r="Y15919" s="334">
        <v>0</v>
      </c>
      <c r="Z15919" s="334">
        <v>0</v>
      </c>
      <c r="AA15919" s="334">
        <v>0</v>
      </c>
      <c r="AB15919" s="334">
        <v>0</v>
      </c>
      <c r="AD15919" s="334">
        <v>0</v>
      </c>
      <c r="AE15919" s="334">
        <f t="shared" si="2487"/>
        <v>0</v>
      </c>
      <c r="AF15919" s="334">
        <f t="shared" si="2488"/>
        <v>0</v>
      </c>
      <c r="AG15919" s="340">
        <f t="shared" si="2489"/>
        <v>0</v>
      </c>
      <c r="AI15919" s="340">
        <f t="shared" si="2492"/>
        <v>0</v>
      </c>
      <c r="AJ15919" s="340">
        <f t="shared" si="2492"/>
        <v>0</v>
      </c>
      <c r="AK15919" s="340">
        <f t="shared" si="2492"/>
        <v>0</v>
      </c>
      <c r="AL15919" s="340">
        <f t="shared" si="2492"/>
        <v>0</v>
      </c>
      <c r="AM15919" s="340">
        <f t="shared" si="2492"/>
        <v>0</v>
      </c>
    </row>
    <row r="15920" spans="1:39" x14ac:dyDescent="0.35">
      <c r="A15920" s="337">
        <v>37833</v>
      </c>
      <c r="B15920" s="338">
        <f t="shared" si="2484"/>
        <v>2003</v>
      </c>
      <c r="C15920" s="338">
        <f t="shared" si="2485"/>
        <v>7</v>
      </c>
      <c r="D15920" s="338">
        <f t="shared" si="2486"/>
        <v>31</v>
      </c>
      <c r="E15920" s="334">
        <v>0</v>
      </c>
      <c r="F15920" s="334">
        <v>0.5</v>
      </c>
      <c r="G15920" s="334">
        <v>1.5</v>
      </c>
      <c r="H15920" s="334">
        <v>0</v>
      </c>
      <c r="I15920" s="334">
        <v>0</v>
      </c>
      <c r="J15920" s="334">
        <v>0</v>
      </c>
      <c r="K15920" s="334">
        <v>0</v>
      </c>
      <c r="L15920" s="334">
        <v>0</v>
      </c>
      <c r="M15920" s="334">
        <v>0</v>
      </c>
      <c r="N15920" s="334">
        <v>0</v>
      </c>
      <c r="O15920" s="334">
        <v>0</v>
      </c>
      <c r="P15920" s="334">
        <v>0</v>
      </c>
      <c r="Q15920" s="334">
        <v>0</v>
      </c>
      <c r="R15920" s="334">
        <v>0</v>
      </c>
      <c r="S15920" s="334">
        <v>0</v>
      </c>
      <c r="T15920" s="334">
        <v>0</v>
      </c>
      <c r="U15920" s="334">
        <v>0</v>
      </c>
      <c r="V15920" s="334">
        <v>0</v>
      </c>
      <c r="W15920" s="334">
        <v>0</v>
      </c>
      <c r="X15920" s="334">
        <v>0</v>
      </c>
      <c r="Y15920" s="334">
        <v>0</v>
      </c>
      <c r="Z15920" s="334">
        <v>0</v>
      </c>
      <c r="AA15920" s="334">
        <v>0</v>
      </c>
      <c r="AB15920" s="334">
        <v>0</v>
      </c>
      <c r="AD15920" s="334">
        <v>2</v>
      </c>
      <c r="AE15920" s="334">
        <f t="shared" si="2487"/>
        <v>2</v>
      </c>
      <c r="AF15920" s="334">
        <f t="shared" si="2488"/>
        <v>2</v>
      </c>
      <c r="AG15920" s="340">
        <f t="shared" si="2489"/>
        <v>0</v>
      </c>
      <c r="AI15920" s="340">
        <f t="shared" si="2492"/>
        <v>0</v>
      </c>
      <c r="AJ15920" s="340">
        <f t="shared" si="2492"/>
        <v>0</v>
      </c>
      <c r="AK15920" s="340">
        <f t="shared" si="2492"/>
        <v>2</v>
      </c>
      <c r="AL15920" s="340">
        <f t="shared" si="2492"/>
        <v>0</v>
      </c>
      <c r="AM15920" s="340">
        <f t="shared" si="2492"/>
        <v>0</v>
      </c>
    </row>
    <row r="15921" spans="1:39" x14ac:dyDescent="0.35">
      <c r="A15921" s="337">
        <v>37834</v>
      </c>
      <c r="B15921" s="338">
        <f t="shared" si="2484"/>
        <v>2003</v>
      </c>
      <c r="C15921" s="338">
        <f t="shared" si="2485"/>
        <v>8</v>
      </c>
      <c r="D15921" s="338">
        <f t="shared" si="2486"/>
        <v>1</v>
      </c>
      <c r="E15921" s="334">
        <v>0</v>
      </c>
      <c r="F15921" s="334">
        <v>0</v>
      </c>
      <c r="G15921" s="334">
        <v>0</v>
      </c>
      <c r="H15921" s="334">
        <v>0</v>
      </c>
      <c r="I15921" s="334">
        <v>0</v>
      </c>
      <c r="J15921" s="334">
        <v>0</v>
      </c>
      <c r="K15921" s="334">
        <v>0</v>
      </c>
      <c r="L15921" s="334">
        <v>0</v>
      </c>
      <c r="M15921" s="334">
        <v>0</v>
      </c>
      <c r="N15921" s="334">
        <v>0</v>
      </c>
      <c r="O15921" s="334">
        <v>0</v>
      </c>
      <c r="P15921" s="334">
        <v>0</v>
      </c>
      <c r="Q15921" s="334">
        <v>0</v>
      </c>
      <c r="R15921" s="334">
        <v>0</v>
      </c>
      <c r="S15921" s="334">
        <v>0</v>
      </c>
      <c r="T15921" s="334">
        <v>0</v>
      </c>
      <c r="U15921" s="334">
        <v>0</v>
      </c>
      <c r="V15921" s="334">
        <v>0</v>
      </c>
      <c r="W15921" s="334">
        <v>0</v>
      </c>
      <c r="X15921" s="334">
        <v>0</v>
      </c>
      <c r="Y15921" s="334">
        <v>0</v>
      </c>
      <c r="Z15921" s="334">
        <v>0</v>
      </c>
      <c r="AA15921" s="334">
        <v>0</v>
      </c>
      <c r="AB15921" s="334">
        <v>0</v>
      </c>
      <c r="AD15921" s="334">
        <v>0</v>
      </c>
      <c r="AE15921" s="334">
        <f t="shared" si="2487"/>
        <v>0</v>
      </c>
      <c r="AF15921" s="334">
        <f t="shared" si="2488"/>
        <v>0</v>
      </c>
      <c r="AG15921" s="340">
        <f t="shared" si="2489"/>
        <v>0</v>
      </c>
      <c r="AI15921" s="340">
        <f t="shared" si="2492"/>
        <v>0</v>
      </c>
      <c r="AJ15921" s="340">
        <f t="shared" si="2492"/>
        <v>0</v>
      </c>
      <c r="AK15921" s="340">
        <f t="shared" si="2492"/>
        <v>0</v>
      </c>
      <c r="AL15921" s="340">
        <f t="shared" si="2492"/>
        <v>0</v>
      </c>
      <c r="AM15921" s="340">
        <f t="shared" si="2492"/>
        <v>0</v>
      </c>
    </row>
    <row r="15922" spans="1:39" x14ac:dyDescent="0.35">
      <c r="A15922" s="337">
        <v>37835</v>
      </c>
      <c r="B15922" s="338">
        <f t="shared" si="2484"/>
        <v>2003</v>
      </c>
      <c r="C15922" s="338">
        <f t="shared" si="2485"/>
        <v>8</v>
      </c>
      <c r="D15922" s="338">
        <f t="shared" si="2486"/>
        <v>2</v>
      </c>
      <c r="E15922" s="334">
        <v>0</v>
      </c>
      <c r="F15922" s="334">
        <v>0</v>
      </c>
      <c r="G15922" s="334">
        <v>0</v>
      </c>
      <c r="H15922" s="334">
        <v>0</v>
      </c>
      <c r="I15922" s="334">
        <v>0</v>
      </c>
      <c r="J15922" s="334">
        <v>0</v>
      </c>
      <c r="K15922" s="334">
        <v>0</v>
      </c>
      <c r="L15922" s="334">
        <v>0</v>
      </c>
      <c r="M15922" s="334">
        <v>0</v>
      </c>
      <c r="N15922" s="334">
        <v>0</v>
      </c>
      <c r="O15922" s="334">
        <v>0</v>
      </c>
      <c r="P15922" s="334">
        <v>0</v>
      </c>
      <c r="Q15922" s="334">
        <v>0</v>
      </c>
      <c r="R15922" s="334">
        <v>0</v>
      </c>
      <c r="S15922" s="334">
        <v>0</v>
      </c>
      <c r="T15922" s="334">
        <v>0</v>
      </c>
      <c r="U15922" s="334">
        <v>0</v>
      </c>
      <c r="V15922" s="334">
        <v>0</v>
      </c>
      <c r="W15922" s="334">
        <v>0</v>
      </c>
      <c r="X15922" s="334">
        <v>0</v>
      </c>
      <c r="Y15922" s="334">
        <v>0</v>
      </c>
      <c r="Z15922" s="334">
        <v>0</v>
      </c>
      <c r="AA15922" s="334">
        <v>0</v>
      </c>
      <c r="AB15922" s="334">
        <v>0</v>
      </c>
      <c r="AD15922" s="334">
        <v>0</v>
      </c>
      <c r="AE15922" s="334">
        <f t="shared" si="2487"/>
        <v>0</v>
      </c>
      <c r="AF15922" s="334">
        <f t="shared" si="2488"/>
        <v>0</v>
      </c>
      <c r="AG15922" s="340">
        <f t="shared" si="2489"/>
        <v>0</v>
      </c>
      <c r="AI15922" s="340">
        <f t="shared" si="2492"/>
        <v>0</v>
      </c>
      <c r="AJ15922" s="340">
        <f t="shared" si="2492"/>
        <v>0</v>
      </c>
      <c r="AK15922" s="340">
        <f t="shared" si="2492"/>
        <v>0</v>
      </c>
      <c r="AL15922" s="340">
        <f t="shared" si="2492"/>
        <v>0</v>
      </c>
      <c r="AM15922" s="340">
        <f t="shared" si="2492"/>
        <v>0</v>
      </c>
    </row>
    <row r="15923" spans="1:39" x14ac:dyDescent="0.35">
      <c r="A15923" s="337">
        <v>37836</v>
      </c>
      <c r="B15923" s="338">
        <f t="shared" si="2484"/>
        <v>2003</v>
      </c>
      <c r="C15923" s="338">
        <f t="shared" si="2485"/>
        <v>8</v>
      </c>
      <c r="D15923" s="338">
        <f t="shared" si="2486"/>
        <v>3</v>
      </c>
      <c r="E15923" s="334">
        <v>0</v>
      </c>
      <c r="F15923" s="334">
        <v>0</v>
      </c>
      <c r="G15923" s="334">
        <v>0</v>
      </c>
      <c r="H15923" s="334">
        <v>0</v>
      </c>
      <c r="I15923" s="334">
        <v>0</v>
      </c>
      <c r="J15923" s="334">
        <v>0</v>
      </c>
      <c r="K15923" s="334">
        <v>0</v>
      </c>
      <c r="L15923" s="334">
        <v>0</v>
      </c>
      <c r="M15923" s="334">
        <v>0</v>
      </c>
      <c r="N15923" s="334">
        <v>0</v>
      </c>
      <c r="O15923" s="334">
        <v>0</v>
      </c>
      <c r="P15923" s="334">
        <v>0</v>
      </c>
      <c r="Q15923" s="334">
        <v>0</v>
      </c>
      <c r="R15923" s="334">
        <v>0</v>
      </c>
      <c r="S15923" s="334">
        <v>0</v>
      </c>
      <c r="T15923" s="334">
        <v>0</v>
      </c>
      <c r="U15923" s="334">
        <v>0</v>
      </c>
      <c r="V15923" s="334">
        <v>0</v>
      </c>
      <c r="W15923" s="334">
        <v>0</v>
      </c>
      <c r="X15923" s="334">
        <v>0</v>
      </c>
      <c r="Y15923" s="334">
        <v>0</v>
      </c>
      <c r="Z15923" s="334">
        <v>0</v>
      </c>
      <c r="AA15923" s="334">
        <v>0</v>
      </c>
      <c r="AB15923" s="334">
        <v>0</v>
      </c>
      <c r="AD15923" s="334">
        <v>0</v>
      </c>
      <c r="AE15923" s="334">
        <f t="shared" si="2487"/>
        <v>0</v>
      </c>
      <c r="AF15923" s="334">
        <f t="shared" si="2488"/>
        <v>0</v>
      </c>
      <c r="AG15923" s="340">
        <f t="shared" si="2489"/>
        <v>0</v>
      </c>
      <c r="AI15923" s="340">
        <f t="shared" si="2492"/>
        <v>0</v>
      </c>
      <c r="AJ15923" s="340">
        <f t="shared" si="2492"/>
        <v>0</v>
      </c>
      <c r="AK15923" s="340">
        <f t="shared" si="2492"/>
        <v>0</v>
      </c>
      <c r="AL15923" s="340">
        <f t="shared" si="2492"/>
        <v>0</v>
      </c>
      <c r="AM15923" s="340">
        <f t="shared" si="2492"/>
        <v>0</v>
      </c>
    </row>
    <row r="15924" spans="1:39" x14ac:dyDescent="0.35">
      <c r="A15924" s="337">
        <v>37837</v>
      </c>
      <c r="B15924" s="338">
        <f t="shared" si="2484"/>
        <v>2003</v>
      </c>
      <c r="C15924" s="338">
        <f t="shared" si="2485"/>
        <v>8</v>
      </c>
      <c r="D15924" s="338">
        <f t="shared" si="2486"/>
        <v>4</v>
      </c>
      <c r="E15924" s="334">
        <v>0</v>
      </c>
      <c r="F15924" s="334">
        <v>0</v>
      </c>
      <c r="G15924" s="334">
        <v>0</v>
      </c>
      <c r="H15924" s="334">
        <v>0</v>
      </c>
      <c r="I15924" s="334">
        <v>0</v>
      </c>
      <c r="J15924" s="334">
        <v>0</v>
      </c>
      <c r="K15924" s="334">
        <v>0</v>
      </c>
      <c r="L15924" s="334">
        <v>0</v>
      </c>
      <c r="M15924" s="334">
        <v>0</v>
      </c>
      <c r="N15924" s="334">
        <v>0</v>
      </c>
      <c r="O15924" s="334">
        <v>0</v>
      </c>
      <c r="P15924" s="334">
        <v>0</v>
      </c>
      <c r="Q15924" s="334">
        <v>0</v>
      </c>
      <c r="R15924" s="334">
        <v>0</v>
      </c>
      <c r="S15924" s="334">
        <v>0</v>
      </c>
      <c r="T15924" s="334">
        <v>0</v>
      </c>
      <c r="U15924" s="334">
        <v>0</v>
      </c>
      <c r="V15924" s="334">
        <v>0</v>
      </c>
      <c r="W15924" s="334">
        <v>0</v>
      </c>
      <c r="X15924" s="334">
        <v>0</v>
      </c>
      <c r="Y15924" s="334">
        <v>0</v>
      </c>
      <c r="Z15924" s="334">
        <v>0</v>
      </c>
      <c r="AA15924" s="334">
        <v>0</v>
      </c>
      <c r="AB15924" s="334">
        <v>0</v>
      </c>
      <c r="AD15924" s="334">
        <v>0</v>
      </c>
      <c r="AE15924" s="334">
        <f t="shared" si="2487"/>
        <v>0</v>
      </c>
      <c r="AF15924" s="334">
        <f t="shared" si="2488"/>
        <v>0</v>
      </c>
      <c r="AG15924" s="340">
        <f t="shared" si="2489"/>
        <v>0</v>
      </c>
      <c r="AI15924" s="340">
        <f t="shared" ref="AI15924:AM15939" si="2493">IF($C15924=AI$1,$AF15924,0)</f>
        <v>0</v>
      </c>
      <c r="AJ15924" s="340">
        <f t="shared" si="2493"/>
        <v>0</v>
      </c>
      <c r="AK15924" s="340">
        <f t="shared" si="2493"/>
        <v>0</v>
      </c>
      <c r="AL15924" s="340">
        <f t="shared" si="2493"/>
        <v>0</v>
      </c>
      <c r="AM15924" s="340">
        <f t="shared" si="2493"/>
        <v>0</v>
      </c>
    </row>
    <row r="15925" spans="1:39" x14ac:dyDescent="0.35">
      <c r="A15925" s="337">
        <v>37838</v>
      </c>
      <c r="B15925" s="338">
        <f t="shared" si="2484"/>
        <v>2003</v>
      </c>
      <c r="C15925" s="338">
        <f t="shared" si="2485"/>
        <v>8</v>
      </c>
      <c r="D15925" s="338">
        <f t="shared" si="2486"/>
        <v>5</v>
      </c>
      <c r="E15925" s="334">
        <v>8.4</v>
      </c>
      <c r="F15925" s="334">
        <v>11.2</v>
      </c>
      <c r="G15925" s="334">
        <v>0</v>
      </c>
      <c r="H15925" s="334">
        <v>0</v>
      </c>
      <c r="I15925" s="334">
        <v>0</v>
      </c>
      <c r="J15925" s="334">
        <v>0</v>
      </c>
      <c r="K15925" s="334">
        <v>0</v>
      </c>
      <c r="L15925" s="334">
        <v>0</v>
      </c>
      <c r="M15925" s="334">
        <v>0</v>
      </c>
      <c r="N15925" s="334">
        <v>0</v>
      </c>
      <c r="O15925" s="334">
        <v>0</v>
      </c>
      <c r="P15925" s="334">
        <v>0</v>
      </c>
      <c r="Q15925" s="334">
        <v>0.3</v>
      </c>
      <c r="R15925" s="334">
        <v>0</v>
      </c>
      <c r="S15925" s="334">
        <v>0</v>
      </c>
      <c r="T15925" s="334">
        <v>0</v>
      </c>
      <c r="U15925" s="334">
        <v>0</v>
      </c>
      <c r="V15925" s="334">
        <v>0</v>
      </c>
      <c r="W15925" s="334">
        <v>0</v>
      </c>
      <c r="X15925" s="334">
        <v>0</v>
      </c>
      <c r="Y15925" s="334">
        <v>0</v>
      </c>
      <c r="Z15925" s="334">
        <v>0</v>
      </c>
      <c r="AA15925" s="334">
        <v>0</v>
      </c>
      <c r="AB15925" s="334">
        <v>0</v>
      </c>
      <c r="AD15925" s="334">
        <v>19.899999999999999</v>
      </c>
      <c r="AE15925" s="334">
        <f t="shared" si="2487"/>
        <v>19.899999999999999</v>
      </c>
      <c r="AF15925" s="334">
        <f t="shared" si="2488"/>
        <v>19.900000000000002</v>
      </c>
      <c r="AG15925" s="340">
        <f t="shared" si="2489"/>
        <v>3.5527136788005009E-15</v>
      </c>
      <c r="AI15925" s="340">
        <f t="shared" si="2493"/>
        <v>0</v>
      </c>
      <c r="AJ15925" s="340">
        <f t="shared" si="2493"/>
        <v>0</v>
      </c>
      <c r="AK15925" s="340">
        <f t="shared" si="2493"/>
        <v>0</v>
      </c>
      <c r="AL15925" s="340">
        <f t="shared" si="2493"/>
        <v>19.900000000000002</v>
      </c>
      <c r="AM15925" s="340">
        <f t="shared" si="2493"/>
        <v>0</v>
      </c>
    </row>
    <row r="15926" spans="1:39" x14ac:dyDescent="0.35">
      <c r="A15926" s="337">
        <v>37839</v>
      </c>
      <c r="B15926" s="338">
        <f t="shared" si="2484"/>
        <v>2003</v>
      </c>
      <c r="C15926" s="338">
        <f t="shared" si="2485"/>
        <v>8</v>
      </c>
      <c r="D15926" s="338">
        <f t="shared" si="2486"/>
        <v>6</v>
      </c>
      <c r="E15926" s="334">
        <v>0</v>
      </c>
      <c r="F15926" s="334">
        <v>0</v>
      </c>
      <c r="G15926" s="334">
        <v>0</v>
      </c>
      <c r="H15926" s="334">
        <v>0</v>
      </c>
      <c r="I15926" s="334">
        <v>0</v>
      </c>
      <c r="J15926" s="334">
        <v>0</v>
      </c>
      <c r="K15926" s="334">
        <v>0</v>
      </c>
      <c r="L15926" s="334">
        <v>0</v>
      </c>
      <c r="M15926" s="334">
        <v>0</v>
      </c>
      <c r="N15926" s="334">
        <v>0</v>
      </c>
      <c r="O15926" s="334">
        <v>0</v>
      </c>
      <c r="P15926" s="334">
        <v>0</v>
      </c>
      <c r="Q15926" s="334">
        <v>0</v>
      </c>
      <c r="R15926" s="334">
        <v>0</v>
      </c>
      <c r="S15926" s="334">
        <v>2.6</v>
      </c>
      <c r="T15926" s="334">
        <v>0</v>
      </c>
      <c r="U15926" s="334">
        <v>0</v>
      </c>
      <c r="V15926" s="334">
        <v>0</v>
      </c>
      <c r="W15926" s="334">
        <v>0</v>
      </c>
      <c r="X15926" s="334">
        <v>0</v>
      </c>
      <c r="Y15926" s="334">
        <v>0</v>
      </c>
      <c r="Z15926" s="334">
        <v>0</v>
      </c>
      <c r="AA15926" s="334">
        <v>0</v>
      </c>
      <c r="AB15926" s="334">
        <v>0</v>
      </c>
      <c r="AD15926" s="334">
        <v>2.6</v>
      </c>
      <c r="AE15926" s="334">
        <f t="shared" si="2487"/>
        <v>2.6</v>
      </c>
      <c r="AF15926" s="334">
        <f t="shared" si="2488"/>
        <v>2.6</v>
      </c>
      <c r="AG15926" s="340">
        <f t="shared" si="2489"/>
        <v>0</v>
      </c>
      <c r="AI15926" s="340">
        <f t="shared" si="2493"/>
        <v>0</v>
      </c>
      <c r="AJ15926" s="340">
        <f t="shared" si="2493"/>
        <v>0</v>
      </c>
      <c r="AK15926" s="340">
        <f t="shared" si="2493"/>
        <v>0</v>
      </c>
      <c r="AL15926" s="340">
        <f t="shared" si="2493"/>
        <v>2.6</v>
      </c>
      <c r="AM15926" s="340">
        <f t="shared" si="2493"/>
        <v>0</v>
      </c>
    </row>
    <row r="15927" spans="1:39" x14ac:dyDescent="0.35">
      <c r="A15927" s="337">
        <v>37840</v>
      </c>
      <c r="B15927" s="338">
        <f t="shared" si="2484"/>
        <v>2003</v>
      </c>
      <c r="C15927" s="338">
        <f t="shared" si="2485"/>
        <v>8</v>
      </c>
      <c r="D15927" s="338">
        <f t="shared" si="2486"/>
        <v>7</v>
      </c>
      <c r="E15927" s="334">
        <v>0</v>
      </c>
      <c r="F15927" s="334">
        <v>0</v>
      </c>
      <c r="G15927" s="334">
        <v>0</v>
      </c>
      <c r="H15927" s="334">
        <v>0</v>
      </c>
      <c r="I15927" s="334">
        <v>0</v>
      </c>
      <c r="J15927" s="334">
        <v>0</v>
      </c>
      <c r="K15927" s="334">
        <v>0</v>
      </c>
      <c r="L15927" s="334">
        <v>0</v>
      </c>
      <c r="M15927" s="334">
        <v>0</v>
      </c>
      <c r="N15927" s="334">
        <v>0</v>
      </c>
      <c r="O15927" s="334">
        <v>0</v>
      </c>
      <c r="P15927" s="334">
        <v>0</v>
      </c>
      <c r="Q15927" s="334">
        <v>0</v>
      </c>
      <c r="R15927" s="334">
        <v>0</v>
      </c>
      <c r="S15927" s="334">
        <v>0</v>
      </c>
      <c r="T15927" s="334">
        <v>0.2</v>
      </c>
      <c r="U15927" s="334">
        <v>0</v>
      </c>
      <c r="V15927" s="334">
        <v>0</v>
      </c>
      <c r="W15927" s="334">
        <v>1.1000000000000001</v>
      </c>
      <c r="X15927" s="334">
        <v>1.1000000000000001</v>
      </c>
      <c r="Y15927" s="334">
        <v>0</v>
      </c>
      <c r="Z15927" s="334">
        <v>0</v>
      </c>
      <c r="AA15927" s="334">
        <v>0</v>
      </c>
      <c r="AB15927" s="334">
        <v>0</v>
      </c>
      <c r="AD15927" s="334">
        <v>2.4</v>
      </c>
      <c r="AE15927" s="334">
        <f t="shared" si="2487"/>
        <v>2.4</v>
      </c>
      <c r="AF15927" s="334">
        <f t="shared" si="2488"/>
        <v>2.4000000000000004</v>
      </c>
      <c r="AG15927" s="340">
        <f t="shared" si="2489"/>
        <v>4.4408920985006262E-16</v>
      </c>
      <c r="AI15927" s="340">
        <f t="shared" si="2493"/>
        <v>0</v>
      </c>
      <c r="AJ15927" s="340">
        <f t="shared" si="2493"/>
        <v>0</v>
      </c>
      <c r="AK15927" s="340">
        <f t="shared" si="2493"/>
        <v>0</v>
      </c>
      <c r="AL15927" s="340">
        <f t="shared" si="2493"/>
        <v>2.4000000000000004</v>
      </c>
      <c r="AM15927" s="340">
        <f t="shared" si="2493"/>
        <v>0</v>
      </c>
    </row>
    <row r="15928" spans="1:39" x14ac:dyDescent="0.35">
      <c r="A15928" s="337">
        <v>37841</v>
      </c>
      <c r="B15928" s="338">
        <f t="shared" si="2484"/>
        <v>2003</v>
      </c>
      <c r="C15928" s="338">
        <f t="shared" si="2485"/>
        <v>8</v>
      </c>
      <c r="D15928" s="338">
        <f t="shared" si="2486"/>
        <v>8</v>
      </c>
      <c r="E15928" s="334">
        <v>0</v>
      </c>
      <c r="F15928" s="334">
        <v>0</v>
      </c>
      <c r="G15928" s="334">
        <v>0</v>
      </c>
      <c r="H15928" s="334">
        <v>0</v>
      </c>
      <c r="I15928" s="334">
        <v>0</v>
      </c>
      <c r="J15928" s="334">
        <v>0</v>
      </c>
      <c r="K15928" s="334">
        <v>0</v>
      </c>
      <c r="L15928" s="334">
        <v>0</v>
      </c>
      <c r="M15928" s="334">
        <v>0</v>
      </c>
      <c r="N15928" s="334">
        <v>0</v>
      </c>
      <c r="O15928" s="334">
        <v>0</v>
      </c>
      <c r="P15928" s="334">
        <v>0</v>
      </c>
      <c r="Q15928" s="334">
        <v>0</v>
      </c>
      <c r="R15928" s="334">
        <v>0</v>
      </c>
      <c r="S15928" s="334">
        <v>0</v>
      </c>
      <c r="T15928" s="334">
        <v>0</v>
      </c>
      <c r="U15928" s="334">
        <v>0</v>
      </c>
      <c r="V15928" s="334">
        <v>0</v>
      </c>
      <c r="W15928" s="334">
        <v>0</v>
      </c>
      <c r="X15928" s="334">
        <v>0</v>
      </c>
      <c r="Y15928" s="334">
        <v>0</v>
      </c>
      <c r="Z15928" s="334">
        <v>0</v>
      </c>
      <c r="AA15928" s="334">
        <v>0</v>
      </c>
      <c r="AB15928" s="334">
        <v>0</v>
      </c>
      <c r="AD15928" s="334">
        <v>0</v>
      </c>
      <c r="AE15928" s="334">
        <f t="shared" si="2487"/>
        <v>0</v>
      </c>
      <c r="AF15928" s="334">
        <f t="shared" si="2488"/>
        <v>0</v>
      </c>
      <c r="AG15928" s="340">
        <f t="shared" si="2489"/>
        <v>0</v>
      </c>
      <c r="AI15928" s="340">
        <f t="shared" si="2493"/>
        <v>0</v>
      </c>
      <c r="AJ15928" s="340">
        <f t="shared" si="2493"/>
        <v>0</v>
      </c>
      <c r="AK15928" s="340">
        <f t="shared" si="2493"/>
        <v>0</v>
      </c>
      <c r="AL15928" s="340">
        <f t="shared" si="2493"/>
        <v>0</v>
      </c>
      <c r="AM15928" s="340">
        <f t="shared" si="2493"/>
        <v>0</v>
      </c>
    </row>
    <row r="15929" spans="1:39" x14ac:dyDescent="0.35">
      <c r="A15929" s="337">
        <v>37842</v>
      </c>
      <c r="B15929" s="338">
        <f t="shared" si="2484"/>
        <v>2003</v>
      </c>
      <c r="C15929" s="338">
        <f t="shared" si="2485"/>
        <v>8</v>
      </c>
      <c r="D15929" s="338">
        <f t="shared" si="2486"/>
        <v>9</v>
      </c>
      <c r="E15929" s="334">
        <v>0</v>
      </c>
      <c r="F15929" s="334">
        <v>0</v>
      </c>
      <c r="G15929" s="334">
        <v>0</v>
      </c>
      <c r="H15929" s="334">
        <v>0</v>
      </c>
      <c r="I15929" s="334">
        <v>0</v>
      </c>
      <c r="J15929" s="334">
        <v>0</v>
      </c>
      <c r="K15929" s="334">
        <v>0</v>
      </c>
      <c r="L15929" s="334">
        <v>0</v>
      </c>
      <c r="M15929" s="334">
        <v>0</v>
      </c>
      <c r="N15929" s="334">
        <v>0</v>
      </c>
      <c r="O15929" s="334">
        <v>0</v>
      </c>
      <c r="P15929" s="334">
        <v>0</v>
      </c>
      <c r="Q15929" s="334">
        <v>0</v>
      </c>
      <c r="R15929" s="334">
        <v>0</v>
      </c>
      <c r="S15929" s="334">
        <v>0</v>
      </c>
      <c r="T15929" s="334">
        <v>0</v>
      </c>
      <c r="U15929" s="334">
        <v>0</v>
      </c>
      <c r="V15929" s="334">
        <v>0.4</v>
      </c>
      <c r="W15929" s="334">
        <v>0</v>
      </c>
      <c r="X15929" s="334">
        <v>0</v>
      </c>
      <c r="Y15929" s="334">
        <v>0</v>
      </c>
      <c r="Z15929" s="334">
        <v>0</v>
      </c>
      <c r="AA15929" s="334">
        <v>0</v>
      </c>
      <c r="AB15929" s="334">
        <v>0</v>
      </c>
      <c r="AD15929" s="334">
        <v>0.4</v>
      </c>
      <c r="AE15929" s="334">
        <f t="shared" si="2487"/>
        <v>0.4</v>
      </c>
      <c r="AF15929" s="334">
        <f t="shared" si="2488"/>
        <v>0.4</v>
      </c>
      <c r="AG15929" s="340">
        <f t="shared" si="2489"/>
        <v>0</v>
      </c>
      <c r="AI15929" s="340">
        <f t="shared" si="2493"/>
        <v>0</v>
      </c>
      <c r="AJ15929" s="340">
        <f t="shared" si="2493"/>
        <v>0</v>
      </c>
      <c r="AK15929" s="340">
        <f t="shared" si="2493"/>
        <v>0</v>
      </c>
      <c r="AL15929" s="340">
        <f t="shared" si="2493"/>
        <v>0.4</v>
      </c>
      <c r="AM15929" s="340">
        <f t="shared" si="2493"/>
        <v>0</v>
      </c>
    </row>
    <row r="15930" spans="1:39" x14ac:dyDescent="0.35">
      <c r="A15930" s="337">
        <v>37843</v>
      </c>
      <c r="B15930" s="338">
        <f t="shared" si="2484"/>
        <v>2003</v>
      </c>
      <c r="C15930" s="338">
        <f t="shared" si="2485"/>
        <v>8</v>
      </c>
      <c r="D15930" s="338">
        <f t="shared" si="2486"/>
        <v>10</v>
      </c>
      <c r="E15930" s="334">
        <v>0</v>
      </c>
      <c r="F15930" s="334">
        <v>0</v>
      </c>
      <c r="G15930" s="334">
        <v>0</v>
      </c>
      <c r="H15930" s="334">
        <v>0</v>
      </c>
      <c r="I15930" s="334">
        <v>0</v>
      </c>
      <c r="J15930" s="334">
        <v>0</v>
      </c>
      <c r="K15930" s="334">
        <v>0</v>
      </c>
      <c r="L15930" s="334">
        <v>0</v>
      </c>
      <c r="M15930" s="334">
        <v>0</v>
      </c>
      <c r="N15930" s="334">
        <v>0</v>
      </c>
      <c r="O15930" s="334">
        <v>0</v>
      </c>
      <c r="P15930" s="334">
        <v>0</v>
      </c>
      <c r="Q15930" s="334">
        <v>0</v>
      </c>
      <c r="R15930" s="334">
        <v>0</v>
      </c>
      <c r="S15930" s="334">
        <v>0</v>
      </c>
      <c r="T15930" s="334">
        <v>0</v>
      </c>
      <c r="U15930" s="334">
        <v>0</v>
      </c>
      <c r="V15930" s="334">
        <v>0</v>
      </c>
      <c r="W15930" s="334">
        <v>0</v>
      </c>
      <c r="X15930" s="334">
        <v>0</v>
      </c>
      <c r="Y15930" s="334">
        <v>0</v>
      </c>
      <c r="Z15930" s="334">
        <v>0</v>
      </c>
      <c r="AA15930" s="334">
        <v>0</v>
      </c>
      <c r="AB15930" s="334">
        <v>0</v>
      </c>
      <c r="AD15930" s="334">
        <v>0</v>
      </c>
      <c r="AE15930" s="334">
        <f t="shared" si="2487"/>
        <v>0</v>
      </c>
      <c r="AF15930" s="334">
        <f t="shared" si="2488"/>
        <v>0</v>
      </c>
      <c r="AG15930" s="340">
        <f t="shared" si="2489"/>
        <v>0</v>
      </c>
      <c r="AI15930" s="340">
        <f t="shared" si="2493"/>
        <v>0</v>
      </c>
      <c r="AJ15930" s="340">
        <f t="shared" si="2493"/>
        <v>0</v>
      </c>
      <c r="AK15930" s="340">
        <f t="shared" si="2493"/>
        <v>0</v>
      </c>
      <c r="AL15930" s="340">
        <f t="shared" si="2493"/>
        <v>0</v>
      </c>
      <c r="AM15930" s="340">
        <f t="shared" si="2493"/>
        <v>0</v>
      </c>
    </row>
    <row r="15931" spans="1:39" x14ac:dyDescent="0.35">
      <c r="A15931" s="337">
        <v>37844</v>
      </c>
      <c r="B15931" s="338">
        <f t="shared" si="2484"/>
        <v>2003</v>
      </c>
      <c r="C15931" s="338">
        <f t="shared" si="2485"/>
        <v>8</v>
      </c>
      <c r="D15931" s="338">
        <f t="shared" si="2486"/>
        <v>11</v>
      </c>
      <c r="E15931" s="334">
        <v>0</v>
      </c>
      <c r="F15931" s="334">
        <v>0</v>
      </c>
      <c r="G15931" s="334">
        <v>0</v>
      </c>
      <c r="H15931" s="334">
        <v>0</v>
      </c>
      <c r="I15931" s="334">
        <v>0</v>
      </c>
      <c r="J15931" s="334">
        <v>0</v>
      </c>
      <c r="K15931" s="334">
        <v>0</v>
      </c>
      <c r="L15931" s="334">
        <v>0</v>
      </c>
      <c r="M15931" s="334">
        <v>0</v>
      </c>
      <c r="N15931" s="334">
        <v>0</v>
      </c>
      <c r="O15931" s="334">
        <v>0</v>
      </c>
      <c r="P15931" s="334">
        <v>0</v>
      </c>
      <c r="Q15931" s="334">
        <v>0</v>
      </c>
      <c r="R15931" s="334">
        <v>0</v>
      </c>
      <c r="S15931" s="334">
        <v>0</v>
      </c>
      <c r="T15931" s="334">
        <v>0</v>
      </c>
      <c r="U15931" s="334">
        <v>0</v>
      </c>
      <c r="V15931" s="334">
        <v>0</v>
      </c>
      <c r="W15931" s="334">
        <v>0</v>
      </c>
      <c r="X15931" s="334">
        <v>0.3</v>
      </c>
      <c r="Y15931" s="334">
        <v>0.2</v>
      </c>
      <c r="Z15931" s="334">
        <v>0</v>
      </c>
      <c r="AA15931" s="334">
        <v>0</v>
      </c>
      <c r="AB15931" s="334">
        <v>0</v>
      </c>
      <c r="AD15931" s="334">
        <v>0.5</v>
      </c>
      <c r="AE15931" s="334">
        <f t="shared" si="2487"/>
        <v>0.5</v>
      </c>
      <c r="AF15931" s="334">
        <f t="shared" si="2488"/>
        <v>0.5</v>
      </c>
      <c r="AG15931" s="340">
        <f t="shared" si="2489"/>
        <v>0</v>
      </c>
      <c r="AI15931" s="340">
        <f t="shared" si="2493"/>
        <v>0</v>
      </c>
      <c r="AJ15931" s="340">
        <f t="shared" si="2493"/>
        <v>0</v>
      </c>
      <c r="AK15931" s="340">
        <f t="shared" si="2493"/>
        <v>0</v>
      </c>
      <c r="AL15931" s="340">
        <f t="shared" si="2493"/>
        <v>0.5</v>
      </c>
      <c r="AM15931" s="340">
        <f t="shared" si="2493"/>
        <v>0</v>
      </c>
    </row>
    <row r="15932" spans="1:39" x14ac:dyDescent="0.35">
      <c r="A15932" s="337">
        <v>37845</v>
      </c>
      <c r="B15932" s="338">
        <f t="shared" si="2484"/>
        <v>2003</v>
      </c>
      <c r="C15932" s="338">
        <f t="shared" si="2485"/>
        <v>8</v>
      </c>
      <c r="D15932" s="338">
        <f t="shared" si="2486"/>
        <v>12</v>
      </c>
      <c r="E15932" s="334">
        <v>0</v>
      </c>
      <c r="F15932" s="334">
        <v>0</v>
      </c>
      <c r="G15932" s="334">
        <v>0</v>
      </c>
      <c r="H15932" s="334">
        <v>0</v>
      </c>
      <c r="I15932" s="334">
        <v>0</v>
      </c>
      <c r="J15932" s="334">
        <v>0</v>
      </c>
      <c r="K15932" s="334">
        <v>0</v>
      </c>
      <c r="L15932" s="334">
        <v>0</v>
      </c>
      <c r="M15932" s="334">
        <v>0</v>
      </c>
      <c r="N15932" s="334">
        <v>0</v>
      </c>
      <c r="O15932" s="334">
        <v>0</v>
      </c>
      <c r="P15932" s="334">
        <v>0</v>
      </c>
      <c r="Q15932" s="334">
        <v>0</v>
      </c>
      <c r="R15932" s="334">
        <v>0</v>
      </c>
      <c r="S15932" s="334">
        <v>0</v>
      </c>
      <c r="T15932" s="334">
        <v>0</v>
      </c>
      <c r="U15932" s="334">
        <v>0</v>
      </c>
      <c r="V15932" s="334">
        <v>0</v>
      </c>
      <c r="W15932" s="334">
        <v>0</v>
      </c>
      <c r="X15932" s="334">
        <v>0</v>
      </c>
      <c r="Y15932" s="334">
        <v>0</v>
      </c>
      <c r="Z15932" s="334">
        <v>0</v>
      </c>
      <c r="AA15932" s="334">
        <v>0</v>
      </c>
      <c r="AB15932" s="334">
        <v>0</v>
      </c>
      <c r="AD15932" s="334">
        <v>0</v>
      </c>
      <c r="AE15932" s="334">
        <f t="shared" si="2487"/>
        <v>0</v>
      </c>
      <c r="AF15932" s="334">
        <f t="shared" si="2488"/>
        <v>0</v>
      </c>
      <c r="AG15932" s="340">
        <f t="shared" si="2489"/>
        <v>0</v>
      </c>
      <c r="AI15932" s="340">
        <f t="shared" si="2493"/>
        <v>0</v>
      </c>
      <c r="AJ15932" s="340">
        <f t="shared" si="2493"/>
        <v>0</v>
      </c>
      <c r="AK15932" s="340">
        <f t="shared" si="2493"/>
        <v>0</v>
      </c>
      <c r="AL15932" s="340">
        <f t="shared" si="2493"/>
        <v>0</v>
      </c>
      <c r="AM15932" s="340">
        <f t="shared" si="2493"/>
        <v>0</v>
      </c>
    </row>
    <row r="15933" spans="1:39" x14ac:dyDescent="0.35">
      <c r="A15933" s="337">
        <v>37846</v>
      </c>
      <c r="B15933" s="338">
        <f t="shared" si="2484"/>
        <v>2003</v>
      </c>
      <c r="C15933" s="338">
        <f t="shared" si="2485"/>
        <v>8</v>
      </c>
      <c r="D15933" s="338">
        <f t="shared" si="2486"/>
        <v>13</v>
      </c>
      <c r="E15933" s="334">
        <v>0</v>
      </c>
      <c r="F15933" s="334">
        <v>0</v>
      </c>
      <c r="G15933" s="334">
        <v>0</v>
      </c>
      <c r="H15933" s="334">
        <v>0</v>
      </c>
      <c r="I15933" s="334">
        <v>0</v>
      </c>
      <c r="J15933" s="334">
        <v>0</v>
      </c>
      <c r="K15933" s="334">
        <v>0</v>
      </c>
      <c r="L15933" s="334">
        <v>0</v>
      </c>
      <c r="M15933" s="334">
        <v>0</v>
      </c>
      <c r="N15933" s="334">
        <v>0</v>
      </c>
      <c r="O15933" s="334">
        <v>0</v>
      </c>
      <c r="P15933" s="334">
        <v>0</v>
      </c>
      <c r="Q15933" s="334">
        <v>0</v>
      </c>
      <c r="R15933" s="334">
        <v>0</v>
      </c>
      <c r="S15933" s="334">
        <v>0</v>
      </c>
      <c r="T15933" s="334">
        <v>0</v>
      </c>
      <c r="U15933" s="334">
        <v>0</v>
      </c>
      <c r="V15933" s="334">
        <v>0</v>
      </c>
      <c r="W15933" s="334">
        <v>0</v>
      </c>
      <c r="X15933" s="334">
        <v>0</v>
      </c>
      <c r="Y15933" s="334">
        <v>0</v>
      </c>
      <c r="Z15933" s="334">
        <v>0</v>
      </c>
      <c r="AA15933" s="334">
        <v>0</v>
      </c>
      <c r="AB15933" s="334">
        <v>0</v>
      </c>
      <c r="AD15933" s="334">
        <v>0</v>
      </c>
      <c r="AE15933" s="334">
        <f t="shared" si="2487"/>
        <v>0</v>
      </c>
      <c r="AF15933" s="334">
        <f t="shared" si="2488"/>
        <v>0</v>
      </c>
      <c r="AG15933" s="340">
        <f t="shared" si="2489"/>
        <v>0</v>
      </c>
      <c r="AI15933" s="340">
        <f t="shared" si="2493"/>
        <v>0</v>
      </c>
      <c r="AJ15933" s="340">
        <f t="shared" si="2493"/>
        <v>0</v>
      </c>
      <c r="AK15933" s="340">
        <f t="shared" si="2493"/>
        <v>0</v>
      </c>
      <c r="AL15933" s="340">
        <f t="shared" si="2493"/>
        <v>0</v>
      </c>
      <c r="AM15933" s="340">
        <f t="shared" si="2493"/>
        <v>0</v>
      </c>
    </row>
    <row r="15934" spans="1:39" x14ac:dyDescent="0.35">
      <c r="A15934" s="337">
        <v>37847</v>
      </c>
      <c r="B15934" s="338">
        <f t="shared" si="2484"/>
        <v>2003</v>
      </c>
      <c r="C15934" s="338">
        <f t="shared" si="2485"/>
        <v>8</v>
      </c>
      <c r="D15934" s="338">
        <f t="shared" si="2486"/>
        <v>14</v>
      </c>
      <c r="E15934" s="334">
        <v>0</v>
      </c>
      <c r="F15934" s="334">
        <v>0</v>
      </c>
      <c r="G15934" s="334">
        <v>0</v>
      </c>
      <c r="H15934" s="334">
        <v>0</v>
      </c>
      <c r="I15934" s="334">
        <v>0</v>
      </c>
      <c r="J15934" s="334">
        <v>0</v>
      </c>
      <c r="K15934" s="334">
        <v>0</v>
      </c>
      <c r="L15934" s="334">
        <v>0</v>
      </c>
      <c r="M15934" s="334">
        <v>0</v>
      </c>
      <c r="N15934" s="334">
        <v>0</v>
      </c>
      <c r="O15934" s="334">
        <v>0</v>
      </c>
      <c r="P15934" s="334">
        <v>0</v>
      </c>
      <c r="Q15934" s="334">
        <v>0</v>
      </c>
      <c r="R15934" s="334">
        <v>0</v>
      </c>
      <c r="S15934" s="334">
        <v>0</v>
      </c>
      <c r="T15934" s="334">
        <v>0</v>
      </c>
      <c r="U15934" s="334">
        <v>0</v>
      </c>
      <c r="V15934" s="334">
        <v>0</v>
      </c>
      <c r="W15934" s="334">
        <v>0</v>
      </c>
      <c r="X15934" s="334">
        <v>0</v>
      </c>
      <c r="Y15934" s="334">
        <v>0</v>
      </c>
      <c r="Z15934" s="334">
        <v>0</v>
      </c>
      <c r="AA15934" s="334">
        <v>0</v>
      </c>
      <c r="AB15934" s="334">
        <v>0</v>
      </c>
      <c r="AD15934" s="334">
        <v>0</v>
      </c>
      <c r="AE15934" s="334">
        <f t="shared" si="2487"/>
        <v>0</v>
      </c>
      <c r="AF15934" s="334">
        <f t="shared" si="2488"/>
        <v>0</v>
      </c>
      <c r="AG15934" s="340">
        <f t="shared" si="2489"/>
        <v>0</v>
      </c>
      <c r="AI15934" s="340">
        <f t="shared" si="2493"/>
        <v>0</v>
      </c>
      <c r="AJ15934" s="340">
        <f t="shared" si="2493"/>
        <v>0</v>
      </c>
      <c r="AK15934" s="340">
        <f t="shared" si="2493"/>
        <v>0</v>
      </c>
      <c r="AL15934" s="340">
        <f t="shared" si="2493"/>
        <v>0</v>
      </c>
      <c r="AM15934" s="340">
        <f t="shared" si="2493"/>
        <v>0</v>
      </c>
    </row>
    <row r="15935" spans="1:39" x14ac:dyDescent="0.35">
      <c r="A15935" s="337">
        <v>37848</v>
      </c>
      <c r="B15935" s="338">
        <f t="shared" si="2484"/>
        <v>2003</v>
      </c>
      <c r="C15935" s="338">
        <f t="shared" si="2485"/>
        <v>8</v>
      </c>
      <c r="D15935" s="338">
        <f t="shared" si="2486"/>
        <v>15</v>
      </c>
      <c r="E15935" s="334">
        <v>0</v>
      </c>
      <c r="F15935" s="334">
        <v>0</v>
      </c>
      <c r="G15935" s="334">
        <v>0</v>
      </c>
      <c r="H15935" s="334">
        <v>0</v>
      </c>
      <c r="I15935" s="334">
        <v>0</v>
      </c>
      <c r="J15935" s="334">
        <v>0</v>
      </c>
      <c r="K15935" s="334">
        <v>0</v>
      </c>
      <c r="L15935" s="334">
        <v>0</v>
      </c>
      <c r="M15935" s="334">
        <v>0</v>
      </c>
      <c r="N15935" s="334">
        <v>0</v>
      </c>
      <c r="O15935" s="334">
        <v>0</v>
      </c>
      <c r="P15935" s="334">
        <v>0</v>
      </c>
      <c r="Q15935" s="334">
        <v>0</v>
      </c>
      <c r="R15935" s="334">
        <v>0</v>
      </c>
      <c r="S15935" s="334">
        <v>0</v>
      </c>
      <c r="T15935" s="334">
        <v>0</v>
      </c>
      <c r="U15935" s="334">
        <v>0</v>
      </c>
      <c r="V15935" s="334">
        <v>0</v>
      </c>
      <c r="W15935" s="334">
        <v>0</v>
      </c>
      <c r="X15935" s="334">
        <v>0</v>
      </c>
      <c r="Y15935" s="334">
        <v>0</v>
      </c>
      <c r="Z15935" s="334">
        <v>0</v>
      </c>
      <c r="AA15935" s="334">
        <v>0</v>
      </c>
      <c r="AB15935" s="334">
        <v>0</v>
      </c>
      <c r="AD15935" s="334">
        <v>0</v>
      </c>
      <c r="AE15935" s="334">
        <f t="shared" si="2487"/>
        <v>0</v>
      </c>
      <c r="AF15935" s="334">
        <f t="shared" si="2488"/>
        <v>0</v>
      </c>
      <c r="AG15935" s="340">
        <f t="shared" si="2489"/>
        <v>0</v>
      </c>
      <c r="AI15935" s="340">
        <f t="shared" si="2493"/>
        <v>0</v>
      </c>
      <c r="AJ15935" s="340">
        <f t="shared" si="2493"/>
        <v>0</v>
      </c>
      <c r="AK15935" s="340">
        <f t="shared" si="2493"/>
        <v>0</v>
      </c>
      <c r="AL15935" s="340">
        <f t="shared" si="2493"/>
        <v>0</v>
      </c>
      <c r="AM15935" s="340">
        <f t="shared" si="2493"/>
        <v>0</v>
      </c>
    </row>
    <row r="15936" spans="1:39" x14ac:dyDescent="0.35">
      <c r="A15936" s="337">
        <v>37849</v>
      </c>
      <c r="B15936" s="338">
        <f t="shared" si="2484"/>
        <v>2003</v>
      </c>
      <c r="C15936" s="338">
        <f t="shared" si="2485"/>
        <v>8</v>
      </c>
      <c r="D15936" s="338">
        <f t="shared" si="2486"/>
        <v>16</v>
      </c>
      <c r="E15936" s="334">
        <v>0</v>
      </c>
      <c r="F15936" s="334">
        <v>0</v>
      </c>
      <c r="G15936" s="334">
        <v>0</v>
      </c>
      <c r="H15936" s="334">
        <v>0</v>
      </c>
      <c r="I15936" s="334">
        <v>0</v>
      </c>
      <c r="J15936" s="334">
        <v>0</v>
      </c>
      <c r="K15936" s="334">
        <v>0</v>
      </c>
      <c r="L15936" s="334">
        <v>0</v>
      </c>
      <c r="M15936" s="334">
        <v>0</v>
      </c>
      <c r="N15936" s="334">
        <v>0.3</v>
      </c>
      <c r="O15936" s="334">
        <v>0.3</v>
      </c>
      <c r="P15936" s="334">
        <v>0</v>
      </c>
      <c r="Q15936" s="334">
        <v>0</v>
      </c>
      <c r="R15936" s="334">
        <v>0</v>
      </c>
      <c r="S15936" s="334">
        <v>0</v>
      </c>
      <c r="T15936" s="334">
        <v>0</v>
      </c>
      <c r="U15936" s="334">
        <v>0</v>
      </c>
      <c r="V15936" s="334">
        <v>0</v>
      </c>
      <c r="W15936" s="334">
        <v>0</v>
      </c>
      <c r="X15936" s="334">
        <v>0</v>
      </c>
      <c r="Y15936" s="334">
        <v>0</v>
      </c>
      <c r="Z15936" s="334">
        <v>0</v>
      </c>
      <c r="AA15936" s="334">
        <v>0</v>
      </c>
      <c r="AB15936" s="334">
        <v>0</v>
      </c>
      <c r="AD15936" s="334">
        <v>0.6</v>
      </c>
      <c r="AE15936" s="334">
        <f t="shared" si="2487"/>
        <v>0.6</v>
      </c>
      <c r="AF15936" s="334">
        <f t="shared" si="2488"/>
        <v>0.6</v>
      </c>
      <c r="AG15936" s="340">
        <f t="shared" si="2489"/>
        <v>0</v>
      </c>
      <c r="AI15936" s="340">
        <f t="shared" si="2493"/>
        <v>0</v>
      </c>
      <c r="AJ15936" s="340">
        <f t="shared" si="2493"/>
        <v>0</v>
      </c>
      <c r="AK15936" s="340">
        <f t="shared" si="2493"/>
        <v>0</v>
      </c>
      <c r="AL15936" s="340">
        <f t="shared" si="2493"/>
        <v>0.6</v>
      </c>
      <c r="AM15936" s="340">
        <f t="shared" si="2493"/>
        <v>0</v>
      </c>
    </row>
    <row r="15937" spans="1:39" x14ac:dyDescent="0.35">
      <c r="A15937" s="337">
        <v>37850</v>
      </c>
      <c r="B15937" s="338">
        <f t="shared" si="2484"/>
        <v>2003</v>
      </c>
      <c r="C15937" s="338">
        <f t="shared" si="2485"/>
        <v>8</v>
      </c>
      <c r="D15937" s="338">
        <f t="shared" si="2486"/>
        <v>17</v>
      </c>
      <c r="E15937" s="334">
        <v>0</v>
      </c>
      <c r="F15937" s="334">
        <v>0</v>
      </c>
      <c r="G15937" s="334">
        <v>0</v>
      </c>
      <c r="H15937" s="334">
        <v>0</v>
      </c>
      <c r="I15937" s="334">
        <v>0</v>
      </c>
      <c r="J15937" s="334">
        <v>0</v>
      </c>
      <c r="K15937" s="334">
        <v>0</v>
      </c>
      <c r="L15937" s="334">
        <v>0</v>
      </c>
      <c r="M15937" s="334">
        <v>0</v>
      </c>
      <c r="N15937" s="334">
        <v>0</v>
      </c>
      <c r="O15937" s="334">
        <v>0</v>
      </c>
      <c r="P15937" s="334">
        <v>0</v>
      </c>
      <c r="Q15937" s="334">
        <v>0</v>
      </c>
      <c r="R15937" s="334">
        <v>0</v>
      </c>
      <c r="S15937" s="334">
        <v>0</v>
      </c>
      <c r="T15937" s="334">
        <v>0</v>
      </c>
      <c r="U15937" s="334">
        <v>0</v>
      </c>
      <c r="V15937" s="334">
        <v>0</v>
      </c>
      <c r="W15937" s="334">
        <v>0</v>
      </c>
      <c r="X15937" s="334">
        <v>0</v>
      </c>
      <c r="Y15937" s="334">
        <v>0</v>
      </c>
      <c r="Z15937" s="334">
        <v>0</v>
      </c>
      <c r="AA15937" s="334">
        <v>0</v>
      </c>
      <c r="AB15937" s="334">
        <v>0</v>
      </c>
      <c r="AD15937" s="334">
        <v>0</v>
      </c>
      <c r="AE15937" s="334">
        <f t="shared" si="2487"/>
        <v>0</v>
      </c>
      <c r="AF15937" s="334">
        <f t="shared" si="2488"/>
        <v>0</v>
      </c>
      <c r="AG15937" s="340">
        <f t="shared" si="2489"/>
        <v>0</v>
      </c>
      <c r="AI15937" s="340">
        <f t="shared" si="2493"/>
        <v>0</v>
      </c>
      <c r="AJ15937" s="340">
        <f t="shared" si="2493"/>
        <v>0</v>
      </c>
      <c r="AK15937" s="340">
        <f t="shared" si="2493"/>
        <v>0</v>
      </c>
      <c r="AL15937" s="340">
        <f t="shared" si="2493"/>
        <v>0</v>
      </c>
      <c r="AM15937" s="340">
        <f t="shared" si="2493"/>
        <v>0</v>
      </c>
    </row>
    <row r="15938" spans="1:39" x14ac:dyDescent="0.35">
      <c r="A15938" s="337">
        <v>37851</v>
      </c>
      <c r="B15938" s="338">
        <f t="shared" si="2484"/>
        <v>2003</v>
      </c>
      <c r="C15938" s="338">
        <f t="shared" si="2485"/>
        <v>8</v>
      </c>
      <c r="D15938" s="338">
        <f t="shared" si="2486"/>
        <v>18</v>
      </c>
      <c r="E15938" s="334">
        <v>0</v>
      </c>
      <c r="F15938" s="334">
        <v>0</v>
      </c>
      <c r="G15938" s="334">
        <v>0</v>
      </c>
      <c r="H15938" s="334">
        <v>0</v>
      </c>
      <c r="I15938" s="334">
        <v>0</v>
      </c>
      <c r="J15938" s="334">
        <v>0</v>
      </c>
      <c r="K15938" s="334">
        <v>0</v>
      </c>
      <c r="L15938" s="334">
        <v>0</v>
      </c>
      <c r="M15938" s="334">
        <v>0</v>
      </c>
      <c r="N15938" s="334">
        <v>0</v>
      </c>
      <c r="O15938" s="334">
        <v>0</v>
      </c>
      <c r="P15938" s="334">
        <v>0</v>
      </c>
      <c r="Q15938" s="334">
        <v>0</v>
      </c>
      <c r="R15938" s="334">
        <v>0</v>
      </c>
      <c r="S15938" s="334">
        <v>0</v>
      </c>
      <c r="T15938" s="334">
        <v>0</v>
      </c>
      <c r="U15938" s="334">
        <v>0</v>
      </c>
      <c r="V15938" s="334">
        <v>0</v>
      </c>
      <c r="W15938" s="334">
        <v>0</v>
      </c>
      <c r="X15938" s="334">
        <v>0</v>
      </c>
      <c r="Y15938" s="334">
        <v>0</v>
      </c>
      <c r="Z15938" s="334">
        <v>0</v>
      </c>
      <c r="AA15938" s="334">
        <v>0</v>
      </c>
      <c r="AB15938" s="334">
        <v>0</v>
      </c>
      <c r="AD15938" s="334">
        <v>0</v>
      </c>
      <c r="AE15938" s="334">
        <f t="shared" si="2487"/>
        <v>0</v>
      </c>
      <c r="AF15938" s="334">
        <f t="shared" si="2488"/>
        <v>0</v>
      </c>
      <c r="AG15938" s="340">
        <f t="shared" si="2489"/>
        <v>0</v>
      </c>
      <c r="AI15938" s="340">
        <f t="shared" si="2493"/>
        <v>0</v>
      </c>
      <c r="AJ15938" s="340">
        <f t="shared" si="2493"/>
        <v>0</v>
      </c>
      <c r="AK15938" s="340">
        <f t="shared" si="2493"/>
        <v>0</v>
      </c>
      <c r="AL15938" s="340">
        <f t="shared" si="2493"/>
        <v>0</v>
      </c>
      <c r="AM15938" s="340">
        <f t="shared" si="2493"/>
        <v>0</v>
      </c>
    </row>
    <row r="15939" spans="1:39" x14ac:dyDescent="0.35">
      <c r="A15939" s="337">
        <v>37852</v>
      </c>
      <c r="B15939" s="338">
        <f t="shared" si="2484"/>
        <v>2003</v>
      </c>
      <c r="C15939" s="338">
        <f t="shared" si="2485"/>
        <v>8</v>
      </c>
      <c r="D15939" s="338">
        <f t="shared" si="2486"/>
        <v>19</v>
      </c>
      <c r="E15939" s="334">
        <v>0</v>
      </c>
      <c r="F15939" s="334">
        <v>0</v>
      </c>
      <c r="G15939" s="334">
        <v>0</v>
      </c>
      <c r="H15939" s="334">
        <v>0</v>
      </c>
      <c r="I15939" s="334">
        <v>0</v>
      </c>
      <c r="J15939" s="334">
        <v>0</v>
      </c>
      <c r="K15939" s="334">
        <v>0</v>
      </c>
      <c r="L15939" s="334">
        <v>0</v>
      </c>
      <c r="M15939" s="334">
        <v>0</v>
      </c>
      <c r="N15939" s="334">
        <v>0</v>
      </c>
      <c r="O15939" s="334">
        <v>0</v>
      </c>
      <c r="P15939" s="334">
        <v>0</v>
      </c>
      <c r="Q15939" s="334">
        <v>0</v>
      </c>
      <c r="R15939" s="334">
        <v>0</v>
      </c>
      <c r="S15939" s="334">
        <v>0</v>
      </c>
      <c r="T15939" s="334">
        <v>0</v>
      </c>
      <c r="U15939" s="334">
        <v>0</v>
      </c>
      <c r="V15939" s="334">
        <v>0</v>
      </c>
      <c r="W15939" s="334">
        <v>3.4</v>
      </c>
      <c r="X15939" s="334">
        <v>0.7</v>
      </c>
      <c r="Y15939" s="334">
        <v>0</v>
      </c>
      <c r="Z15939" s="334">
        <v>0</v>
      </c>
      <c r="AA15939" s="334">
        <v>0</v>
      </c>
      <c r="AB15939" s="334">
        <v>1.1000000000000001</v>
      </c>
      <c r="AD15939" s="334">
        <v>5.2</v>
      </c>
      <c r="AE15939" s="334">
        <f t="shared" si="2487"/>
        <v>5.2</v>
      </c>
      <c r="AF15939" s="334">
        <f t="shared" si="2488"/>
        <v>5.1999999999999993</v>
      </c>
      <c r="AG15939" s="340">
        <f t="shared" si="2489"/>
        <v>8.8817841970012523E-16</v>
      </c>
      <c r="AI15939" s="340">
        <f t="shared" si="2493"/>
        <v>0</v>
      </c>
      <c r="AJ15939" s="340">
        <f t="shared" si="2493"/>
        <v>0</v>
      </c>
      <c r="AK15939" s="340">
        <f t="shared" si="2493"/>
        <v>0</v>
      </c>
      <c r="AL15939" s="340">
        <f t="shared" si="2493"/>
        <v>5.1999999999999993</v>
      </c>
      <c r="AM15939" s="340">
        <f t="shared" si="2493"/>
        <v>0</v>
      </c>
    </row>
    <row r="15940" spans="1:39" x14ac:dyDescent="0.35">
      <c r="A15940" s="337">
        <v>37853</v>
      </c>
      <c r="B15940" s="338">
        <f t="shared" ref="B15940:B16003" si="2494">YEAR(A15940)</f>
        <v>2003</v>
      </c>
      <c r="C15940" s="338">
        <f t="shared" ref="C15940:C16003" si="2495">MONTH(A15940)</f>
        <v>8</v>
      </c>
      <c r="D15940" s="338">
        <f t="shared" ref="D15940:D16003" si="2496">DAY(A15940)</f>
        <v>20</v>
      </c>
      <c r="E15940" s="334">
        <v>0.4</v>
      </c>
      <c r="F15940" s="334">
        <v>0</v>
      </c>
      <c r="G15940" s="334">
        <v>0</v>
      </c>
      <c r="H15940" s="334">
        <v>0</v>
      </c>
      <c r="I15940" s="334">
        <v>0</v>
      </c>
      <c r="J15940" s="334">
        <v>0.4</v>
      </c>
      <c r="K15940" s="334">
        <v>0</v>
      </c>
      <c r="L15940" s="334">
        <v>0</v>
      </c>
      <c r="M15940" s="334">
        <v>0</v>
      </c>
      <c r="N15940" s="334">
        <v>0</v>
      </c>
      <c r="O15940" s="334">
        <v>0</v>
      </c>
      <c r="P15940" s="334">
        <v>0</v>
      </c>
      <c r="Q15940" s="334">
        <v>0</v>
      </c>
      <c r="R15940" s="334">
        <v>0</v>
      </c>
      <c r="S15940" s="334">
        <v>0</v>
      </c>
      <c r="T15940" s="334">
        <v>0</v>
      </c>
      <c r="U15940" s="334">
        <v>0</v>
      </c>
      <c r="V15940" s="334">
        <v>0</v>
      </c>
      <c r="W15940" s="334">
        <v>0</v>
      </c>
      <c r="X15940" s="334">
        <v>0</v>
      </c>
      <c r="Y15940" s="334">
        <v>0</v>
      </c>
      <c r="Z15940" s="334">
        <v>0</v>
      </c>
      <c r="AA15940" s="334">
        <v>0</v>
      </c>
      <c r="AB15940" s="334">
        <v>0</v>
      </c>
      <c r="AD15940" s="334">
        <v>0.8</v>
      </c>
      <c r="AE15940" s="334">
        <f t="shared" ref="AE15940:AE16003" si="2497">AD15940</f>
        <v>0.8</v>
      </c>
      <c r="AF15940" s="334">
        <f t="shared" ref="AF15940:AF16003" si="2498">SUM(E15940:AB15940)</f>
        <v>0.8</v>
      </c>
      <c r="AG15940" s="340">
        <f t="shared" ref="AG15940:AG16003" si="2499">ABS(AF15940-AE15940)</f>
        <v>0</v>
      </c>
      <c r="AI15940" s="340">
        <f t="shared" ref="AI15940:AM15955" si="2500">IF($C15940=AI$1,$AF15940,0)</f>
        <v>0</v>
      </c>
      <c r="AJ15940" s="340">
        <f t="shared" si="2500"/>
        <v>0</v>
      </c>
      <c r="AK15940" s="340">
        <f t="shared" si="2500"/>
        <v>0</v>
      </c>
      <c r="AL15940" s="340">
        <f t="shared" si="2500"/>
        <v>0.8</v>
      </c>
      <c r="AM15940" s="340">
        <f t="shared" si="2500"/>
        <v>0</v>
      </c>
    </row>
    <row r="15941" spans="1:39" x14ac:dyDescent="0.35">
      <c r="A15941" s="337">
        <v>37854</v>
      </c>
      <c r="B15941" s="338">
        <f t="shared" si="2494"/>
        <v>2003</v>
      </c>
      <c r="C15941" s="338">
        <f t="shared" si="2495"/>
        <v>8</v>
      </c>
      <c r="D15941" s="338">
        <f t="shared" si="2496"/>
        <v>21</v>
      </c>
      <c r="E15941" s="334">
        <v>0</v>
      </c>
      <c r="F15941" s="334">
        <v>0</v>
      </c>
      <c r="G15941" s="334">
        <v>0</v>
      </c>
      <c r="H15941" s="334">
        <v>0</v>
      </c>
      <c r="I15941" s="334">
        <v>0</v>
      </c>
      <c r="J15941" s="334">
        <v>0</v>
      </c>
      <c r="K15941" s="334">
        <v>0</v>
      </c>
      <c r="L15941" s="334">
        <v>0</v>
      </c>
      <c r="M15941" s="334">
        <v>0</v>
      </c>
      <c r="N15941" s="334">
        <v>0</v>
      </c>
      <c r="O15941" s="334">
        <v>0</v>
      </c>
      <c r="P15941" s="334">
        <v>0</v>
      </c>
      <c r="Q15941" s="334">
        <v>0</v>
      </c>
      <c r="R15941" s="334">
        <v>0</v>
      </c>
      <c r="S15941" s="334">
        <v>0</v>
      </c>
      <c r="T15941" s="334">
        <v>0</v>
      </c>
      <c r="U15941" s="334">
        <v>0</v>
      </c>
      <c r="V15941" s="334">
        <v>0</v>
      </c>
      <c r="W15941" s="334">
        <v>0</v>
      </c>
      <c r="X15941" s="334">
        <v>0</v>
      </c>
      <c r="Y15941" s="334">
        <v>0</v>
      </c>
      <c r="Z15941" s="334">
        <v>0</v>
      </c>
      <c r="AA15941" s="334">
        <v>0</v>
      </c>
      <c r="AB15941" s="334">
        <v>0</v>
      </c>
      <c r="AD15941" s="334">
        <v>0</v>
      </c>
      <c r="AE15941" s="334">
        <f t="shared" si="2497"/>
        <v>0</v>
      </c>
      <c r="AF15941" s="334">
        <f t="shared" si="2498"/>
        <v>0</v>
      </c>
      <c r="AG15941" s="340">
        <f t="shared" si="2499"/>
        <v>0</v>
      </c>
      <c r="AI15941" s="340">
        <f t="shared" si="2500"/>
        <v>0</v>
      </c>
      <c r="AJ15941" s="340">
        <f t="shared" si="2500"/>
        <v>0</v>
      </c>
      <c r="AK15941" s="340">
        <f t="shared" si="2500"/>
        <v>0</v>
      </c>
      <c r="AL15941" s="340">
        <f t="shared" si="2500"/>
        <v>0</v>
      </c>
      <c r="AM15941" s="340">
        <f t="shared" si="2500"/>
        <v>0</v>
      </c>
    </row>
    <row r="15942" spans="1:39" x14ac:dyDescent="0.35">
      <c r="A15942" s="337">
        <v>37855</v>
      </c>
      <c r="B15942" s="338">
        <f t="shared" si="2494"/>
        <v>2003</v>
      </c>
      <c r="C15942" s="338">
        <f t="shared" si="2495"/>
        <v>8</v>
      </c>
      <c r="D15942" s="338">
        <f t="shared" si="2496"/>
        <v>22</v>
      </c>
      <c r="E15942" s="334">
        <v>0</v>
      </c>
      <c r="F15942" s="334">
        <v>0</v>
      </c>
      <c r="G15942" s="334">
        <v>0</v>
      </c>
      <c r="H15942" s="334">
        <v>0</v>
      </c>
      <c r="I15942" s="334">
        <v>0</v>
      </c>
      <c r="J15942" s="334">
        <v>0</v>
      </c>
      <c r="K15942" s="334">
        <v>0</v>
      </c>
      <c r="L15942" s="334">
        <v>0</v>
      </c>
      <c r="M15942" s="334">
        <v>0</v>
      </c>
      <c r="N15942" s="334">
        <v>0</v>
      </c>
      <c r="O15942" s="334">
        <v>0</v>
      </c>
      <c r="P15942" s="334">
        <v>0</v>
      </c>
      <c r="Q15942" s="334">
        <v>0</v>
      </c>
      <c r="R15942" s="334">
        <v>0</v>
      </c>
      <c r="S15942" s="334">
        <v>0</v>
      </c>
      <c r="T15942" s="334">
        <v>0</v>
      </c>
      <c r="U15942" s="334">
        <v>0</v>
      </c>
      <c r="V15942" s="334">
        <v>0</v>
      </c>
      <c r="W15942" s="334">
        <v>0</v>
      </c>
      <c r="X15942" s="334">
        <v>0</v>
      </c>
      <c r="Y15942" s="334">
        <v>0</v>
      </c>
      <c r="Z15942" s="334">
        <v>0</v>
      </c>
      <c r="AA15942" s="334">
        <v>0</v>
      </c>
      <c r="AB15942" s="334">
        <v>0</v>
      </c>
      <c r="AD15942" s="334">
        <v>0</v>
      </c>
      <c r="AE15942" s="334">
        <f t="shared" si="2497"/>
        <v>0</v>
      </c>
      <c r="AF15942" s="334">
        <f t="shared" si="2498"/>
        <v>0</v>
      </c>
      <c r="AG15942" s="340">
        <f t="shared" si="2499"/>
        <v>0</v>
      </c>
      <c r="AI15942" s="340">
        <f t="shared" si="2500"/>
        <v>0</v>
      </c>
      <c r="AJ15942" s="340">
        <f t="shared" si="2500"/>
        <v>0</v>
      </c>
      <c r="AK15942" s="340">
        <f t="shared" si="2500"/>
        <v>0</v>
      </c>
      <c r="AL15942" s="340">
        <f t="shared" si="2500"/>
        <v>0</v>
      </c>
      <c r="AM15942" s="340">
        <f t="shared" si="2500"/>
        <v>0</v>
      </c>
    </row>
    <row r="15943" spans="1:39" x14ac:dyDescent="0.35">
      <c r="A15943" s="337">
        <v>37856</v>
      </c>
      <c r="B15943" s="338">
        <f t="shared" si="2494"/>
        <v>2003</v>
      </c>
      <c r="C15943" s="338">
        <f t="shared" si="2495"/>
        <v>8</v>
      </c>
      <c r="D15943" s="338">
        <f t="shared" si="2496"/>
        <v>23</v>
      </c>
      <c r="E15943" s="334">
        <v>0</v>
      </c>
      <c r="F15943" s="334">
        <v>0</v>
      </c>
      <c r="G15943" s="334">
        <v>0</v>
      </c>
      <c r="H15943" s="334">
        <v>0</v>
      </c>
      <c r="I15943" s="334">
        <v>0</v>
      </c>
      <c r="J15943" s="334">
        <v>0</v>
      </c>
      <c r="K15943" s="334">
        <v>0</v>
      </c>
      <c r="L15943" s="334">
        <v>0</v>
      </c>
      <c r="M15943" s="334">
        <v>0</v>
      </c>
      <c r="N15943" s="334">
        <v>0</v>
      </c>
      <c r="O15943" s="334">
        <v>0</v>
      </c>
      <c r="P15943" s="334">
        <v>0</v>
      </c>
      <c r="Q15943" s="334">
        <v>0</v>
      </c>
      <c r="R15943" s="334">
        <v>0.8</v>
      </c>
      <c r="S15943" s="334">
        <v>0</v>
      </c>
      <c r="T15943" s="334">
        <v>0</v>
      </c>
      <c r="U15943" s="334">
        <v>0</v>
      </c>
      <c r="V15943" s="334">
        <v>0</v>
      </c>
      <c r="W15943" s="334">
        <v>0</v>
      </c>
      <c r="X15943" s="334">
        <v>0</v>
      </c>
      <c r="Y15943" s="334">
        <v>0</v>
      </c>
      <c r="Z15943" s="334">
        <v>0</v>
      </c>
      <c r="AA15943" s="334">
        <v>0</v>
      </c>
      <c r="AB15943" s="334">
        <v>0</v>
      </c>
      <c r="AD15943" s="334">
        <v>0.8</v>
      </c>
      <c r="AE15943" s="334">
        <f t="shared" si="2497"/>
        <v>0.8</v>
      </c>
      <c r="AF15943" s="334">
        <f t="shared" si="2498"/>
        <v>0.8</v>
      </c>
      <c r="AG15943" s="340">
        <f t="shared" si="2499"/>
        <v>0</v>
      </c>
      <c r="AI15943" s="340">
        <f t="shared" si="2500"/>
        <v>0</v>
      </c>
      <c r="AJ15943" s="340">
        <f t="shared" si="2500"/>
        <v>0</v>
      </c>
      <c r="AK15943" s="340">
        <f t="shared" si="2500"/>
        <v>0</v>
      </c>
      <c r="AL15943" s="340">
        <f t="shared" si="2500"/>
        <v>0.8</v>
      </c>
      <c r="AM15943" s="340">
        <f t="shared" si="2500"/>
        <v>0</v>
      </c>
    </row>
    <row r="15944" spans="1:39" x14ac:dyDescent="0.35">
      <c r="A15944" s="337">
        <v>37857</v>
      </c>
      <c r="B15944" s="338">
        <f t="shared" si="2494"/>
        <v>2003</v>
      </c>
      <c r="C15944" s="338">
        <f t="shared" si="2495"/>
        <v>8</v>
      </c>
      <c r="D15944" s="338">
        <f t="shared" si="2496"/>
        <v>24</v>
      </c>
      <c r="E15944" s="334">
        <v>0</v>
      </c>
      <c r="F15944" s="334">
        <v>0</v>
      </c>
      <c r="G15944" s="334">
        <v>0</v>
      </c>
      <c r="H15944" s="334">
        <v>0</v>
      </c>
      <c r="I15944" s="334">
        <v>0</v>
      </c>
      <c r="J15944" s="334">
        <v>0</v>
      </c>
      <c r="K15944" s="334">
        <v>0</v>
      </c>
      <c r="L15944" s="334">
        <v>0</v>
      </c>
      <c r="M15944" s="334">
        <v>0</v>
      </c>
      <c r="N15944" s="334">
        <v>0</v>
      </c>
      <c r="O15944" s="334">
        <v>0</v>
      </c>
      <c r="P15944" s="334">
        <v>0</v>
      </c>
      <c r="Q15944" s="334">
        <v>0</v>
      </c>
      <c r="R15944" s="334">
        <v>0</v>
      </c>
      <c r="S15944" s="334">
        <v>0</v>
      </c>
      <c r="T15944" s="334">
        <v>0</v>
      </c>
      <c r="U15944" s="334">
        <v>0</v>
      </c>
      <c r="V15944" s="334">
        <v>0</v>
      </c>
      <c r="W15944" s="334">
        <v>0</v>
      </c>
      <c r="X15944" s="334">
        <v>0</v>
      </c>
      <c r="Y15944" s="334">
        <v>0</v>
      </c>
      <c r="Z15944" s="334">
        <v>0</v>
      </c>
      <c r="AA15944" s="334">
        <v>0</v>
      </c>
      <c r="AB15944" s="334">
        <v>0</v>
      </c>
      <c r="AD15944" s="334">
        <v>0</v>
      </c>
      <c r="AE15944" s="334">
        <f t="shared" si="2497"/>
        <v>0</v>
      </c>
      <c r="AF15944" s="334">
        <f t="shared" si="2498"/>
        <v>0</v>
      </c>
      <c r="AG15944" s="340">
        <f t="shared" si="2499"/>
        <v>0</v>
      </c>
      <c r="AI15944" s="340">
        <f t="shared" si="2500"/>
        <v>0</v>
      </c>
      <c r="AJ15944" s="340">
        <f t="shared" si="2500"/>
        <v>0</v>
      </c>
      <c r="AK15944" s="340">
        <f t="shared" si="2500"/>
        <v>0</v>
      </c>
      <c r="AL15944" s="340">
        <f t="shared" si="2500"/>
        <v>0</v>
      </c>
      <c r="AM15944" s="340">
        <f t="shared" si="2500"/>
        <v>0</v>
      </c>
    </row>
    <row r="15945" spans="1:39" x14ac:dyDescent="0.35">
      <c r="A15945" s="337">
        <v>37858</v>
      </c>
      <c r="B15945" s="338">
        <f t="shared" si="2494"/>
        <v>2003</v>
      </c>
      <c r="C15945" s="338">
        <f t="shared" si="2495"/>
        <v>8</v>
      </c>
      <c r="D15945" s="338">
        <f t="shared" si="2496"/>
        <v>25</v>
      </c>
      <c r="E15945" s="334">
        <v>0</v>
      </c>
      <c r="F15945" s="334">
        <v>0</v>
      </c>
      <c r="G15945" s="334">
        <v>0</v>
      </c>
      <c r="H15945" s="334">
        <v>0</v>
      </c>
      <c r="I15945" s="334">
        <v>0</v>
      </c>
      <c r="J15945" s="334">
        <v>0</v>
      </c>
      <c r="K15945" s="334">
        <v>0</v>
      </c>
      <c r="L15945" s="334">
        <v>0</v>
      </c>
      <c r="M15945" s="334">
        <v>0</v>
      </c>
      <c r="N15945" s="334">
        <v>0</v>
      </c>
      <c r="O15945" s="334">
        <v>0</v>
      </c>
      <c r="P15945" s="334">
        <v>0</v>
      </c>
      <c r="Q15945" s="334">
        <v>0</v>
      </c>
      <c r="R15945" s="334">
        <v>0</v>
      </c>
      <c r="S15945" s="334">
        <v>0</v>
      </c>
      <c r="T15945" s="334">
        <v>0</v>
      </c>
      <c r="U15945" s="334">
        <v>0</v>
      </c>
      <c r="V15945" s="334">
        <v>0</v>
      </c>
      <c r="W15945" s="334">
        <v>0</v>
      </c>
      <c r="X15945" s="334">
        <v>0</v>
      </c>
      <c r="Y15945" s="334">
        <v>0</v>
      </c>
      <c r="Z15945" s="334">
        <v>0</v>
      </c>
      <c r="AA15945" s="334">
        <v>0</v>
      </c>
      <c r="AB15945" s="334">
        <v>0</v>
      </c>
      <c r="AD15945" s="334">
        <v>0</v>
      </c>
      <c r="AE15945" s="334">
        <f t="shared" si="2497"/>
        <v>0</v>
      </c>
      <c r="AF15945" s="334">
        <f t="shared" si="2498"/>
        <v>0</v>
      </c>
      <c r="AG15945" s="340">
        <f t="shared" si="2499"/>
        <v>0</v>
      </c>
      <c r="AI15945" s="340">
        <f t="shared" si="2500"/>
        <v>0</v>
      </c>
      <c r="AJ15945" s="340">
        <f t="shared" si="2500"/>
        <v>0</v>
      </c>
      <c r="AK15945" s="340">
        <f t="shared" si="2500"/>
        <v>0</v>
      </c>
      <c r="AL15945" s="340">
        <f t="shared" si="2500"/>
        <v>0</v>
      </c>
      <c r="AM15945" s="340">
        <f t="shared" si="2500"/>
        <v>0</v>
      </c>
    </row>
    <row r="15946" spans="1:39" x14ac:dyDescent="0.35">
      <c r="A15946" s="337">
        <v>37859</v>
      </c>
      <c r="B15946" s="338">
        <f t="shared" si="2494"/>
        <v>2003</v>
      </c>
      <c r="C15946" s="338">
        <f t="shared" si="2495"/>
        <v>8</v>
      </c>
      <c r="D15946" s="338">
        <f t="shared" si="2496"/>
        <v>26</v>
      </c>
      <c r="E15946" s="334">
        <v>0</v>
      </c>
      <c r="F15946" s="334">
        <v>0</v>
      </c>
      <c r="G15946" s="334">
        <v>0</v>
      </c>
      <c r="H15946" s="334">
        <v>0</v>
      </c>
      <c r="I15946" s="334">
        <v>0</v>
      </c>
      <c r="J15946" s="334">
        <v>0</v>
      </c>
      <c r="K15946" s="334">
        <v>0</v>
      </c>
      <c r="L15946" s="334">
        <v>0</v>
      </c>
      <c r="M15946" s="334">
        <v>0</v>
      </c>
      <c r="N15946" s="334">
        <v>0</v>
      </c>
      <c r="O15946" s="334">
        <v>0</v>
      </c>
      <c r="P15946" s="334">
        <v>0</v>
      </c>
      <c r="Q15946" s="334">
        <v>0</v>
      </c>
      <c r="R15946" s="334">
        <v>0</v>
      </c>
      <c r="S15946" s="334">
        <v>0</v>
      </c>
      <c r="T15946" s="334">
        <v>0</v>
      </c>
      <c r="U15946" s="334">
        <v>0</v>
      </c>
      <c r="V15946" s="334">
        <v>0</v>
      </c>
      <c r="W15946" s="334">
        <v>0</v>
      </c>
      <c r="X15946" s="334">
        <v>0</v>
      </c>
      <c r="Y15946" s="334">
        <v>0</v>
      </c>
      <c r="Z15946" s="334">
        <v>0</v>
      </c>
      <c r="AA15946" s="334">
        <v>0</v>
      </c>
      <c r="AB15946" s="334">
        <v>0</v>
      </c>
      <c r="AD15946" s="334">
        <v>0</v>
      </c>
      <c r="AE15946" s="334">
        <f t="shared" si="2497"/>
        <v>0</v>
      </c>
      <c r="AF15946" s="334">
        <f t="shared" si="2498"/>
        <v>0</v>
      </c>
      <c r="AG15946" s="340">
        <f t="shared" si="2499"/>
        <v>0</v>
      </c>
      <c r="AI15946" s="340">
        <f t="shared" si="2500"/>
        <v>0</v>
      </c>
      <c r="AJ15946" s="340">
        <f t="shared" si="2500"/>
        <v>0</v>
      </c>
      <c r="AK15946" s="340">
        <f t="shared" si="2500"/>
        <v>0</v>
      </c>
      <c r="AL15946" s="340">
        <f t="shared" si="2500"/>
        <v>0</v>
      </c>
      <c r="AM15946" s="340">
        <f t="shared" si="2500"/>
        <v>0</v>
      </c>
    </row>
    <row r="15947" spans="1:39" x14ac:dyDescent="0.35">
      <c r="A15947" s="337">
        <v>37860</v>
      </c>
      <c r="B15947" s="338">
        <f t="shared" si="2494"/>
        <v>2003</v>
      </c>
      <c r="C15947" s="338">
        <f t="shared" si="2495"/>
        <v>8</v>
      </c>
      <c r="D15947" s="338">
        <f t="shared" si="2496"/>
        <v>27</v>
      </c>
      <c r="E15947" s="334">
        <v>0</v>
      </c>
      <c r="F15947" s="334">
        <v>0</v>
      </c>
      <c r="G15947" s="334">
        <v>0</v>
      </c>
      <c r="H15947" s="334">
        <v>0</v>
      </c>
      <c r="I15947" s="334">
        <v>0</v>
      </c>
      <c r="J15947" s="334">
        <v>0</v>
      </c>
      <c r="K15947" s="334">
        <v>0</v>
      </c>
      <c r="L15947" s="334">
        <v>0</v>
      </c>
      <c r="M15947" s="334">
        <v>0</v>
      </c>
      <c r="N15947" s="334">
        <v>0</v>
      </c>
      <c r="O15947" s="334">
        <v>0</v>
      </c>
      <c r="P15947" s="334">
        <v>0</v>
      </c>
      <c r="Q15947" s="334">
        <v>0</v>
      </c>
      <c r="R15947" s="334">
        <v>0</v>
      </c>
      <c r="S15947" s="334">
        <v>0</v>
      </c>
      <c r="T15947" s="334">
        <v>2.5</v>
      </c>
      <c r="U15947" s="334">
        <v>0</v>
      </c>
      <c r="V15947" s="334">
        <v>3.1</v>
      </c>
      <c r="W15947" s="334">
        <v>0.4</v>
      </c>
      <c r="X15947" s="334">
        <v>0</v>
      </c>
      <c r="Y15947" s="334">
        <v>0</v>
      </c>
      <c r="Z15947" s="334">
        <v>0</v>
      </c>
      <c r="AA15947" s="334">
        <v>0</v>
      </c>
      <c r="AB15947" s="334">
        <v>0</v>
      </c>
      <c r="AD15947" s="334">
        <v>6</v>
      </c>
      <c r="AE15947" s="334">
        <f t="shared" si="2497"/>
        <v>6</v>
      </c>
      <c r="AF15947" s="334">
        <f t="shared" si="2498"/>
        <v>6</v>
      </c>
      <c r="AG15947" s="340">
        <f t="shared" si="2499"/>
        <v>0</v>
      </c>
      <c r="AI15947" s="340">
        <f t="shared" si="2500"/>
        <v>0</v>
      </c>
      <c r="AJ15947" s="340">
        <f t="shared" si="2500"/>
        <v>0</v>
      </c>
      <c r="AK15947" s="340">
        <f t="shared" si="2500"/>
        <v>0</v>
      </c>
      <c r="AL15947" s="340">
        <f t="shared" si="2500"/>
        <v>6</v>
      </c>
      <c r="AM15947" s="340">
        <f t="shared" si="2500"/>
        <v>0</v>
      </c>
    </row>
    <row r="15948" spans="1:39" x14ac:dyDescent="0.35">
      <c r="A15948" s="337">
        <v>37861</v>
      </c>
      <c r="B15948" s="338">
        <f t="shared" si="2494"/>
        <v>2003</v>
      </c>
      <c r="C15948" s="338">
        <f t="shared" si="2495"/>
        <v>8</v>
      </c>
      <c r="D15948" s="338">
        <f t="shared" si="2496"/>
        <v>28</v>
      </c>
      <c r="E15948" s="334">
        <v>0</v>
      </c>
      <c r="F15948" s="334">
        <v>0</v>
      </c>
      <c r="G15948" s="334">
        <v>0</v>
      </c>
      <c r="H15948" s="334">
        <v>0</v>
      </c>
      <c r="I15948" s="334">
        <v>0.2</v>
      </c>
      <c r="J15948" s="334">
        <v>0</v>
      </c>
      <c r="K15948" s="334">
        <v>0</v>
      </c>
      <c r="L15948" s="334">
        <v>0</v>
      </c>
      <c r="M15948" s="334">
        <v>0</v>
      </c>
      <c r="N15948" s="334">
        <v>0</v>
      </c>
      <c r="O15948" s="334">
        <v>0</v>
      </c>
      <c r="P15948" s="334">
        <v>0</v>
      </c>
      <c r="Q15948" s="334">
        <v>0</v>
      </c>
      <c r="R15948" s="334">
        <v>0</v>
      </c>
      <c r="S15948" s="334">
        <v>0</v>
      </c>
      <c r="T15948" s="334">
        <v>0</v>
      </c>
      <c r="U15948" s="334">
        <v>0</v>
      </c>
      <c r="V15948" s="334">
        <v>0</v>
      </c>
      <c r="W15948" s="334">
        <v>0</v>
      </c>
      <c r="X15948" s="334">
        <v>0</v>
      </c>
      <c r="Y15948" s="334">
        <v>0</v>
      </c>
      <c r="Z15948" s="334">
        <v>0</v>
      </c>
      <c r="AA15948" s="334">
        <v>0</v>
      </c>
      <c r="AB15948" s="334">
        <v>0</v>
      </c>
      <c r="AD15948" s="334">
        <v>0.2</v>
      </c>
      <c r="AE15948" s="334">
        <f t="shared" si="2497"/>
        <v>0.2</v>
      </c>
      <c r="AF15948" s="334">
        <f t="shared" si="2498"/>
        <v>0.2</v>
      </c>
      <c r="AG15948" s="340">
        <f t="shared" si="2499"/>
        <v>0</v>
      </c>
      <c r="AI15948" s="340">
        <f t="shared" si="2500"/>
        <v>0</v>
      </c>
      <c r="AJ15948" s="340">
        <f t="shared" si="2500"/>
        <v>0</v>
      </c>
      <c r="AK15948" s="340">
        <f t="shared" si="2500"/>
        <v>0</v>
      </c>
      <c r="AL15948" s="340">
        <f t="shared" si="2500"/>
        <v>0.2</v>
      </c>
      <c r="AM15948" s="340">
        <f t="shared" si="2500"/>
        <v>0</v>
      </c>
    </row>
    <row r="15949" spans="1:39" x14ac:dyDescent="0.35">
      <c r="A15949" s="337">
        <v>37862</v>
      </c>
      <c r="B15949" s="338">
        <f t="shared" si="2494"/>
        <v>2003</v>
      </c>
      <c r="C15949" s="338">
        <f t="shared" si="2495"/>
        <v>8</v>
      </c>
      <c r="D15949" s="338">
        <f t="shared" si="2496"/>
        <v>29</v>
      </c>
      <c r="E15949" s="334">
        <v>0</v>
      </c>
      <c r="F15949" s="334">
        <v>0</v>
      </c>
      <c r="G15949" s="334">
        <v>0</v>
      </c>
      <c r="H15949" s="334">
        <v>0</v>
      </c>
      <c r="I15949" s="334">
        <v>0</v>
      </c>
      <c r="J15949" s="334">
        <v>0</v>
      </c>
      <c r="K15949" s="334">
        <v>0</v>
      </c>
      <c r="L15949" s="334">
        <v>0</v>
      </c>
      <c r="M15949" s="334">
        <v>0</v>
      </c>
      <c r="N15949" s="334">
        <v>0</v>
      </c>
      <c r="O15949" s="334">
        <v>0</v>
      </c>
      <c r="P15949" s="334">
        <v>0</v>
      </c>
      <c r="Q15949" s="334">
        <v>0</v>
      </c>
      <c r="R15949" s="334">
        <v>0</v>
      </c>
      <c r="S15949" s="334">
        <v>0</v>
      </c>
      <c r="T15949" s="334">
        <v>0</v>
      </c>
      <c r="U15949" s="334">
        <v>0</v>
      </c>
      <c r="V15949" s="334">
        <v>0</v>
      </c>
      <c r="W15949" s="334">
        <v>0</v>
      </c>
      <c r="X15949" s="334">
        <v>0</v>
      </c>
      <c r="Y15949" s="334">
        <v>0</v>
      </c>
      <c r="Z15949" s="334">
        <v>0</v>
      </c>
      <c r="AA15949" s="334">
        <v>0</v>
      </c>
      <c r="AB15949" s="334">
        <v>0</v>
      </c>
      <c r="AD15949" s="334">
        <v>0</v>
      </c>
      <c r="AE15949" s="334">
        <f t="shared" si="2497"/>
        <v>0</v>
      </c>
      <c r="AF15949" s="334">
        <f t="shared" si="2498"/>
        <v>0</v>
      </c>
      <c r="AG15949" s="340">
        <f t="shared" si="2499"/>
        <v>0</v>
      </c>
      <c r="AI15949" s="340">
        <f t="shared" si="2500"/>
        <v>0</v>
      </c>
      <c r="AJ15949" s="340">
        <f t="shared" si="2500"/>
        <v>0</v>
      </c>
      <c r="AK15949" s="340">
        <f t="shared" si="2500"/>
        <v>0</v>
      </c>
      <c r="AL15949" s="340">
        <f t="shared" si="2500"/>
        <v>0</v>
      </c>
      <c r="AM15949" s="340">
        <f t="shared" si="2500"/>
        <v>0</v>
      </c>
    </row>
    <row r="15950" spans="1:39" x14ac:dyDescent="0.35">
      <c r="A15950" s="337">
        <v>37863</v>
      </c>
      <c r="B15950" s="338">
        <f t="shared" si="2494"/>
        <v>2003</v>
      </c>
      <c r="C15950" s="338">
        <f t="shared" si="2495"/>
        <v>8</v>
      </c>
      <c r="D15950" s="338">
        <f t="shared" si="2496"/>
        <v>30</v>
      </c>
      <c r="E15950" s="334">
        <v>0</v>
      </c>
      <c r="F15950" s="334">
        <v>0</v>
      </c>
      <c r="G15950" s="334">
        <v>0</v>
      </c>
      <c r="H15950" s="334">
        <v>0</v>
      </c>
      <c r="I15950" s="334">
        <v>0</v>
      </c>
      <c r="J15950" s="334">
        <v>0</v>
      </c>
      <c r="K15950" s="334">
        <v>0</v>
      </c>
      <c r="L15950" s="334">
        <v>0</v>
      </c>
      <c r="M15950" s="334">
        <v>0</v>
      </c>
      <c r="N15950" s="334">
        <v>0</v>
      </c>
      <c r="O15950" s="334">
        <v>0</v>
      </c>
      <c r="P15950" s="334">
        <v>0</v>
      </c>
      <c r="Q15950" s="334">
        <v>0</v>
      </c>
      <c r="R15950" s="334">
        <v>0</v>
      </c>
      <c r="S15950" s="334">
        <v>0</v>
      </c>
      <c r="T15950" s="334">
        <v>0</v>
      </c>
      <c r="U15950" s="334">
        <v>0</v>
      </c>
      <c r="V15950" s="334">
        <v>0</v>
      </c>
      <c r="W15950" s="334">
        <v>0</v>
      </c>
      <c r="X15950" s="334">
        <v>0</v>
      </c>
      <c r="Y15950" s="334">
        <v>0</v>
      </c>
      <c r="Z15950" s="334">
        <v>0</v>
      </c>
      <c r="AA15950" s="334">
        <v>0</v>
      </c>
      <c r="AB15950" s="334">
        <v>0</v>
      </c>
      <c r="AD15950" s="334">
        <v>0</v>
      </c>
      <c r="AE15950" s="334">
        <f t="shared" si="2497"/>
        <v>0</v>
      </c>
      <c r="AF15950" s="334">
        <f t="shared" si="2498"/>
        <v>0</v>
      </c>
      <c r="AG15950" s="340">
        <f t="shared" si="2499"/>
        <v>0</v>
      </c>
      <c r="AI15950" s="340">
        <f t="shared" si="2500"/>
        <v>0</v>
      </c>
      <c r="AJ15950" s="340">
        <f t="shared" si="2500"/>
        <v>0</v>
      </c>
      <c r="AK15950" s="340">
        <f t="shared" si="2500"/>
        <v>0</v>
      </c>
      <c r="AL15950" s="340">
        <f t="shared" si="2500"/>
        <v>0</v>
      </c>
      <c r="AM15950" s="340">
        <f t="shared" si="2500"/>
        <v>0</v>
      </c>
    </row>
    <row r="15951" spans="1:39" x14ac:dyDescent="0.35">
      <c r="A15951" s="337">
        <v>37864</v>
      </c>
      <c r="B15951" s="338">
        <f t="shared" si="2494"/>
        <v>2003</v>
      </c>
      <c r="C15951" s="338">
        <f t="shared" si="2495"/>
        <v>8</v>
      </c>
      <c r="D15951" s="338">
        <f t="shared" si="2496"/>
        <v>31</v>
      </c>
      <c r="E15951" s="334">
        <v>0</v>
      </c>
      <c r="F15951" s="334">
        <v>0</v>
      </c>
      <c r="G15951" s="334">
        <v>0</v>
      </c>
      <c r="H15951" s="334">
        <v>0</v>
      </c>
      <c r="I15951" s="334">
        <v>0</v>
      </c>
      <c r="J15951" s="334">
        <v>0</v>
      </c>
      <c r="K15951" s="334">
        <v>0</v>
      </c>
      <c r="L15951" s="334">
        <v>0</v>
      </c>
      <c r="M15951" s="334">
        <v>0</v>
      </c>
      <c r="N15951" s="334">
        <v>0</v>
      </c>
      <c r="O15951" s="334">
        <v>0</v>
      </c>
      <c r="P15951" s="334">
        <v>0</v>
      </c>
      <c r="Q15951" s="334">
        <v>0</v>
      </c>
      <c r="R15951" s="334">
        <v>0</v>
      </c>
      <c r="S15951" s="334">
        <v>0</v>
      </c>
      <c r="T15951" s="334">
        <v>0</v>
      </c>
      <c r="U15951" s="334">
        <v>0</v>
      </c>
      <c r="V15951" s="334">
        <v>0</v>
      </c>
      <c r="W15951" s="334">
        <v>0</v>
      </c>
      <c r="X15951" s="334">
        <v>0</v>
      </c>
      <c r="Y15951" s="334">
        <v>0</v>
      </c>
      <c r="Z15951" s="334">
        <v>0</v>
      </c>
      <c r="AA15951" s="334">
        <v>0</v>
      </c>
      <c r="AB15951" s="334">
        <v>0</v>
      </c>
      <c r="AD15951" s="334">
        <v>0</v>
      </c>
      <c r="AE15951" s="334">
        <f t="shared" si="2497"/>
        <v>0</v>
      </c>
      <c r="AF15951" s="334">
        <f t="shared" si="2498"/>
        <v>0</v>
      </c>
      <c r="AG15951" s="340">
        <f t="shared" si="2499"/>
        <v>0</v>
      </c>
      <c r="AI15951" s="340">
        <f t="shared" si="2500"/>
        <v>0</v>
      </c>
      <c r="AJ15951" s="340">
        <f t="shared" si="2500"/>
        <v>0</v>
      </c>
      <c r="AK15951" s="340">
        <f t="shared" si="2500"/>
        <v>0</v>
      </c>
      <c r="AL15951" s="340">
        <f t="shared" si="2500"/>
        <v>0</v>
      </c>
      <c r="AM15951" s="340">
        <f t="shared" si="2500"/>
        <v>0</v>
      </c>
    </row>
    <row r="15952" spans="1:39" x14ac:dyDescent="0.35">
      <c r="A15952" s="337">
        <v>37865</v>
      </c>
      <c r="B15952" s="338">
        <f t="shared" si="2494"/>
        <v>2003</v>
      </c>
      <c r="C15952" s="338">
        <f t="shared" si="2495"/>
        <v>9</v>
      </c>
      <c r="D15952" s="338">
        <f t="shared" si="2496"/>
        <v>1</v>
      </c>
      <c r="E15952" s="334">
        <v>0</v>
      </c>
      <c r="F15952" s="334">
        <v>0</v>
      </c>
      <c r="G15952" s="334">
        <v>0</v>
      </c>
      <c r="H15952" s="334">
        <v>0</v>
      </c>
      <c r="I15952" s="334">
        <v>0</v>
      </c>
      <c r="J15952" s="334">
        <v>0</v>
      </c>
      <c r="K15952" s="334">
        <v>0</v>
      </c>
      <c r="L15952" s="334">
        <v>0</v>
      </c>
      <c r="M15952" s="334">
        <v>0</v>
      </c>
      <c r="N15952" s="334">
        <v>0</v>
      </c>
      <c r="O15952" s="334">
        <v>0</v>
      </c>
      <c r="P15952" s="334">
        <v>0</v>
      </c>
      <c r="Q15952" s="334">
        <v>0</v>
      </c>
      <c r="R15952" s="334">
        <v>0</v>
      </c>
      <c r="S15952" s="334">
        <v>0</v>
      </c>
      <c r="T15952" s="334">
        <v>0</v>
      </c>
      <c r="U15952" s="334">
        <v>0</v>
      </c>
      <c r="V15952" s="334">
        <v>0</v>
      </c>
      <c r="W15952" s="334">
        <v>0</v>
      </c>
      <c r="X15952" s="334">
        <v>0</v>
      </c>
      <c r="Y15952" s="334">
        <v>0</v>
      </c>
      <c r="Z15952" s="334">
        <v>0</v>
      </c>
      <c r="AA15952" s="334">
        <v>0</v>
      </c>
      <c r="AB15952" s="334">
        <v>0</v>
      </c>
      <c r="AD15952" s="334">
        <v>0</v>
      </c>
      <c r="AE15952" s="334">
        <f t="shared" si="2497"/>
        <v>0</v>
      </c>
      <c r="AF15952" s="334">
        <f t="shared" si="2498"/>
        <v>0</v>
      </c>
      <c r="AG15952" s="340">
        <f t="shared" si="2499"/>
        <v>0</v>
      </c>
      <c r="AI15952" s="340">
        <f t="shared" si="2500"/>
        <v>0</v>
      </c>
      <c r="AJ15952" s="340">
        <f t="shared" si="2500"/>
        <v>0</v>
      </c>
      <c r="AK15952" s="340">
        <f t="shared" si="2500"/>
        <v>0</v>
      </c>
      <c r="AL15952" s="340">
        <f t="shared" si="2500"/>
        <v>0</v>
      </c>
      <c r="AM15952" s="340">
        <f t="shared" si="2500"/>
        <v>0</v>
      </c>
    </row>
    <row r="15953" spans="1:39" x14ac:dyDescent="0.35">
      <c r="A15953" s="337">
        <v>37866</v>
      </c>
      <c r="B15953" s="338">
        <f t="shared" si="2494"/>
        <v>2003</v>
      </c>
      <c r="C15953" s="338">
        <f t="shared" si="2495"/>
        <v>9</v>
      </c>
      <c r="D15953" s="338">
        <f t="shared" si="2496"/>
        <v>2</v>
      </c>
      <c r="E15953" s="334">
        <v>0</v>
      </c>
      <c r="F15953" s="334">
        <v>0</v>
      </c>
      <c r="G15953" s="334">
        <v>0</v>
      </c>
      <c r="H15953" s="334">
        <v>0</v>
      </c>
      <c r="I15953" s="334">
        <v>0</v>
      </c>
      <c r="J15953" s="334">
        <v>0</v>
      </c>
      <c r="K15953" s="334">
        <v>0</v>
      </c>
      <c r="L15953" s="334">
        <v>0</v>
      </c>
      <c r="M15953" s="334">
        <v>0</v>
      </c>
      <c r="N15953" s="334">
        <v>0</v>
      </c>
      <c r="O15953" s="334">
        <v>0</v>
      </c>
      <c r="P15953" s="334">
        <v>0</v>
      </c>
      <c r="Q15953" s="334">
        <v>0</v>
      </c>
      <c r="R15953" s="334">
        <v>0</v>
      </c>
      <c r="S15953" s="334">
        <v>0</v>
      </c>
      <c r="T15953" s="334">
        <v>0</v>
      </c>
      <c r="U15953" s="334">
        <v>0</v>
      </c>
      <c r="V15953" s="334">
        <v>0</v>
      </c>
      <c r="W15953" s="334">
        <v>0</v>
      </c>
      <c r="X15953" s="334">
        <v>0</v>
      </c>
      <c r="Y15953" s="334">
        <v>0</v>
      </c>
      <c r="Z15953" s="334">
        <v>0</v>
      </c>
      <c r="AA15953" s="334">
        <v>0</v>
      </c>
      <c r="AB15953" s="334">
        <v>0</v>
      </c>
      <c r="AD15953" s="334">
        <v>0</v>
      </c>
      <c r="AE15953" s="334">
        <f t="shared" si="2497"/>
        <v>0</v>
      </c>
      <c r="AF15953" s="334">
        <f t="shared" si="2498"/>
        <v>0</v>
      </c>
      <c r="AG15953" s="340">
        <f t="shared" si="2499"/>
        <v>0</v>
      </c>
      <c r="AI15953" s="340">
        <f t="shared" si="2500"/>
        <v>0</v>
      </c>
      <c r="AJ15953" s="340">
        <f t="shared" si="2500"/>
        <v>0</v>
      </c>
      <c r="AK15953" s="340">
        <f t="shared" si="2500"/>
        <v>0</v>
      </c>
      <c r="AL15953" s="340">
        <f t="shared" si="2500"/>
        <v>0</v>
      </c>
      <c r="AM15953" s="340">
        <f t="shared" si="2500"/>
        <v>0</v>
      </c>
    </row>
    <row r="15954" spans="1:39" x14ac:dyDescent="0.35">
      <c r="A15954" s="337">
        <v>37867</v>
      </c>
      <c r="B15954" s="338">
        <f t="shared" si="2494"/>
        <v>2003</v>
      </c>
      <c r="C15954" s="338">
        <f t="shared" si="2495"/>
        <v>9</v>
      </c>
      <c r="D15954" s="338">
        <f t="shared" si="2496"/>
        <v>3</v>
      </c>
      <c r="E15954" s="334">
        <v>0</v>
      </c>
      <c r="F15954" s="334">
        <v>0</v>
      </c>
      <c r="G15954" s="334">
        <v>0</v>
      </c>
      <c r="H15954" s="334">
        <v>0</v>
      </c>
      <c r="I15954" s="334">
        <v>0</v>
      </c>
      <c r="J15954" s="334">
        <v>0</v>
      </c>
      <c r="K15954" s="334">
        <v>0</v>
      </c>
      <c r="L15954" s="334">
        <v>0</v>
      </c>
      <c r="M15954" s="334">
        <v>0</v>
      </c>
      <c r="N15954" s="334">
        <v>0</v>
      </c>
      <c r="O15954" s="334">
        <v>0</v>
      </c>
      <c r="P15954" s="334">
        <v>0</v>
      </c>
      <c r="Q15954" s="334">
        <v>0</v>
      </c>
      <c r="R15954" s="334">
        <v>0</v>
      </c>
      <c r="S15954" s="334">
        <v>0</v>
      </c>
      <c r="T15954" s="334">
        <v>0</v>
      </c>
      <c r="U15954" s="334">
        <v>0</v>
      </c>
      <c r="V15954" s="334">
        <v>0</v>
      </c>
      <c r="W15954" s="334">
        <v>0</v>
      </c>
      <c r="X15954" s="334">
        <v>0</v>
      </c>
      <c r="Y15954" s="334">
        <v>0</v>
      </c>
      <c r="Z15954" s="334">
        <v>0</v>
      </c>
      <c r="AA15954" s="334">
        <v>0</v>
      </c>
      <c r="AB15954" s="334">
        <v>0</v>
      </c>
      <c r="AD15954" s="334">
        <v>0</v>
      </c>
      <c r="AE15954" s="334">
        <f t="shared" si="2497"/>
        <v>0</v>
      </c>
      <c r="AF15954" s="334">
        <f t="shared" si="2498"/>
        <v>0</v>
      </c>
      <c r="AG15954" s="340">
        <f t="shared" si="2499"/>
        <v>0</v>
      </c>
      <c r="AI15954" s="340">
        <f t="shared" si="2500"/>
        <v>0</v>
      </c>
      <c r="AJ15954" s="340">
        <f t="shared" si="2500"/>
        <v>0</v>
      </c>
      <c r="AK15954" s="340">
        <f t="shared" si="2500"/>
        <v>0</v>
      </c>
      <c r="AL15954" s="340">
        <f t="shared" si="2500"/>
        <v>0</v>
      </c>
      <c r="AM15954" s="340">
        <f t="shared" si="2500"/>
        <v>0</v>
      </c>
    </row>
    <row r="15955" spans="1:39" x14ac:dyDescent="0.35">
      <c r="A15955" s="337">
        <v>37868</v>
      </c>
      <c r="B15955" s="338">
        <f t="shared" si="2494"/>
        <v>2003</v>
      </c>
      <c r="C15955" s="338">
        <f t="shared" si="2495"/>
        <v>9</v>
      </c>
      <c r="D15955" s="338">
        <f t="shared" si="2496"/>
        <v>4</v>
      </c>
      <c r="E15955" s="334">
        <v>0</v>
      </c>
      <c r="F15955" s="334">
        <v>0</v>
      </c>
      <c r="G15955" s="334">
        <v>0</v>
      </c>
      <c r="H15955" s="334">
        <v>0</v>
      </c>
      <c r="I15955" s="334">
        <v>0</v>
      </c>
      <c r="J15955" s="334">
        <v>0</v>
      </c>
      <c r="K15955" s="334">
        <v>0</v>
      </c>
      <c r="L15955" s="334">
        <v>0</v>
      </c>
      <c r="M15955" s="334">
        <v>0</v>
      </c>
      <c r="N15955" s="334">
        <v>0</v>
      </c>
      <c r="O15955" s="334">
        <v>0</v>
      </c>
      <c r="P15955" s="334">
        <v>0</v>
      </c>
      <c r="Q15955" s="334">
        <v>0</v>
      </c>
      <c r="R15955" s="334">
        <v>0</v>
      </c>
      <c r="S15955" s="334">
        <v>0</v>
      </c>
      <c r="T15955" s="334">
        <v>0</v>
      </c>
      <c r="U15955" s="334">
        <v>0</v>
      </c>
      <c r="V15955" s="334">
        <v>0</v>
      </c>
      <c r="W15955" s="334">
        <v>0</v>
      </c>
      <c r="X15955" s="334">
        <v>0</v>
      </c>
      <c r="Y15955" s="334">
        <v>0</v>
      </c>
      <c r="Z15955" s="334">
        <v>0</v>
      </c>
      <c r="AA15955" s="334">
        <v>0</v>
      </c>
      <c r="AB15955" s="334">
        <v>0</v>
      </c>
      <c r="AD15955" s="334">
        <v>0</v>
      </c>
      <c r="AE15955" s="334">
        <f t="shared" si="2497"/>
        <v>0</v>
      </c>
      <c r="AF15955" s="334">
        <f t="shared" si="2498"/>
        <v>0</v>
      </c>
      <c r="AG15955" s="340">
        <f t="shared" si="2499"/>
        <v>0</v>
      </c>
      <c r="AI15955" s="340">
        <f t="shared" si="2500"/>
        <v>0</v>
      </c>
      <c r="AJ15955" s="340">
        <f t="shared" si="2500"/>
        <v>0</v>
      </c>
      <c r="AK15955" s="340">
        <f t="shared" si="2500"/>
        <v>0</v>
      </c>
      <c r="AL15955" s="340">
        <f t="shared" si="2500"/>
        <v>0</v>
      </c>
      <c r="AM15955" s="340">
        <f t="shared" si="2500"/>
        <v>0</v>
      </c>
    </row>
    <row r="15956" spans="1:39" x14ac:dyDescent="0.35">
      <c r="A15956" s="337">
        <v>37869</v>
      </c>
      <c r="B15956" s="338">
        <f t="shared" si="2494"/>
        <v>2003</v>
      </c>
      <c r="C15956" s="338">
        <f t="shared" si="2495"/>
        <v>9</v>
      </c>
      <c r="D15956" s="338">
        <f t="shared" si="2496"/>
        <v>5</v>
      </c>
      <c r="E15956" s="334">
        <v>0</v>
      </c>
      <c r="F15956" s="334">
        <v>0</v>
      </c>
      <c r="G15956" s="334">
        <v>0</v>
      </c>
      <c r="H15956" s="334">
        <v>0</v>
      </c>
      <c r="I15956" s="334">
        <v>0</v>
      </c>
      <c r="J15956" s="334">
        <v>0</v>
      </c>
      <c r="K15956" s="334">
        <v>0</v>
      </c>
      <c r="L15956" s="334">
        <v>0</v>
      </c>
      <c r="M15956" s="334">
        <v>0</v>
      </c>
      <c r="N15956" s="334">
        <v>0</v>
      </c>
      <c r="O15956" s="334">
        <v>0</v>
      </c>
      <c r="P15956" s="334">
        <v>0</v>
      </c>
      <c r="Q15956" s="334">
        <v>0</v>
      </c>
      <c r="R15956" s="334">
        <v>0</v>
      </c>
      <c r="S15956" s="334">
        <v>0</v>
      </c>
      <c r="T15956" s="334">
        <v>0</v>
      </c>
      <c r="U15956" s="334">
        <v>0</v>
      </c>
      <c r="V15956" s="334">
        <v>0</v>
      </c>
      <c r="W15956" s="334">
        <v>0</v>
      </c>
      <c r="X15956" s="334">
        <v>0</v>
      </c>
      <c r="Y15956" s="334">
        <v>0</v>
      </c>
      <c r="Z15956" s="334">
        <v>0</v>
      </c>
      <c r="AA15956" s="334">
        <v>0</v>
      </c>
      <c r="AB15956" s="334">
        <v>0</v>
      </c>
      <c r="AD15956" s="334">
        <v>0</v>
      </c>
      <c r="AE15956" s="334">
        <f t="shared" si="2497"/>
        <v>0</v>
      </c>
      <c r="AF15956" s="334">
        <f t="shared" si="2498"/>
        <v>0</v>
      </c>
      <c r="AG15956" s="340">
        <f t="shared" si="2499"/>
        <v>0</v>
      </c>
      <c r="AI15956" s="340">
        <f t="shared" ref="AI15956:AM15971" si="2501">IF($C15956=AI$1,$AF15956,0)</f>
        <v>0</v>
      </c>
      <c r="AJ15956" s="340">
        <f t="shared" si="2501"/>
        <v>0</v>
      </c>
      <c r="AK15956" s="340">
        <f t="shared" si="2501"/>
        <v>0</v>
      </c>
      <c r="AL15956" s="340">
        <f t="shared" si="2501"/>
        <v>0</v>
      </c>
      <c r="AM15956" s="340">
        <f t="shared" si="2501"/>
        <v>0</v>
      </c>
    </row>
    <row r="15957" spans="1:39" x14ac:dyDescent="0.35">
      <c r="A15957" s="337">
        <v>37870</v>
      </c>
      <c r="B15957" s="338">
        <f t="shared" si="2494"/>
        <v>2003</v>
      </c>
      <c r="C15957" s="338">
        <f t="shared" si="2495"/>
        <v>9</v>
      </c>
      <c r="D15957" s="338">
        <f t="shared" si="2496"/>
        <v>6</v>
      </c>
      <c r="E15957" s="334">
        <v>0</v>
      </c>
      <c r="F15957" s="334">
        <v>0</v>
      </c>
      <c r="G15957" s="334">
        <v>0</v>
      </c>
      <c r="H15957" s="334">
        <v>0</v>
      </c>
      <c r="I15957" s="334">
        <v>0</v>
      </c>
      <c r="J15957" s="334">
        <v>0</v>
      </c>
      <c r="K15957" s="334">
        <v>0</v>
      </c>
      <c r="L15957" s="334">
        <v>0</v>
      </c>
      <c r="M15957" s="334">
        <v>0</v>
      </c>
      <c r="N15957" s="334">
        <v>0</v>
      </c>
      <c r="O15957" s="334">
        <v>0</v>
      </c>
      <c r="P15957" s="334">
        <v>0</v>
      </c>
      <c r="Q15957" s="334">
        <v>0</v>
      </c>
      <c r="R15957" s="334">
        <v>0</v>
      </c>
      <c r="S15957" s="334">
        <v>0</v>
      </c>
      <c r="T15957" s="334">
        <v>0</v>
      </c>
      <c r="U15957" s="334">
        <v>0</v>
      </c>
      <c r="V15957" s="334">
        <v>0</v>
      </c>
      <c r="W15957" s="334">
        <v>0</v>
      </c>
      <c r="X15957" s="334">
        <v>0</v>
      </c>
      <c r="Y15957" s="334">
        <v>0</v>
      </c>
      <c r="Z15957" s="334">
        <v>0</v>
      </c>
      <c r="AA15957" s="334">
        <v>0</v>
      </c>
      <c r="AB15957" s="334">
        <v>0</v>
      </c>
      <c r="AD15957" s="334">
        <v>0</v>
      </c>
      <c r="AE15957" s="334">
        <f t="shared" si="2497"/>
        <v>0</v>
      </c>
      <c r="AF15957" s="334">
        <f t="shared" si="2498"/>
        <v>0</v>
      </c>
      <c r="AG15957" s="340">
        <f t="shared" si="2499"/>
        <v>0</v>
      </c>
      <c r="AI15957" s="340">
        <f t="shared" si="2501"/>
        <v>0</v>
      </c>
      <c r="AJ15957" s="340">
        <f t="shared" si="2501"/>
        <v>0</v>
      </c>
      <c r="AK15957" s="340">
        <f t="shared" si="2501"/>
        <v>0</v>
      </c>
      <c r="AL15957" s="340">
        <f t="shared" si="2501"/>
        <v>0</v>
      </c>
      <c r="AM15957" s="340">
        <f t="shared" si="2501"/>
        <v>0</v>
      </c>
    </row>
    <row r="15958" spans="1:39" x14ac:dyDescent="0.35">
      <c r="A15958" s="337">
        <v>37871</v>
      </c>
      <c r="B15958" s="338">
        <f t="shared" si="2494"/>
        <v>2003</v>
      </c>
      <c r="C15958" s="338">
        <f t="shared" si="2495"/>
        <v>9</v>
      </c>
      <c r="D15958" s="338">
        <f t="shared" si="2496"/>
        <v>7</v>
      </c>
      <c r="E15958" s="334">
        <v>0</v>
      </c>
      <c r="F15958" s="334">
        <v>0</v>
      </c>
      <c r="G15958" s="334">
        <v>0</v>
      </c>
      <c r="H15958" s="334">
        <v>0</v>
      </c>
      <c r="I15958" s="334">
        <v>0</v>
      </c>
      <c r="J15958" s="334">
        <v>0</v>
      </c>
      <c r="K15958" s="334">
        <v>0</v>
      </c>
      <c r="L15958" s="334">
        <v>0</v>
      </c>
      <c r="M15958" s="334">
        <v>0</v>
      </c>
      <c r="N15958" s="334">
        <v>0</v>
      </c>
      <c r="O15958" s="334">
        <v>0</v>
      </c>
      <c r="P15958" s="334">
        <v>0</v>
      </c>
      <c r="Q15958" s="334">
        <v>0</v>
      </c>
      <c r="R15958" s="334">
        <v>0</v>
      </c>
      <c r="S15958" s="334">
        <v>0</v>
      </c>
      <c r="T15958" s="334">
        <v>0</v>
      </c>
      <c r="U15958" s="334">
        <v>0</v>
      </c>
      <c r="V15958" s="334">
        <v>0</v>
      </c>
      <c r="W15958" s="334">
        <v>0</v>
      </c>
      <c r="X15958" s="334">
        <v>0</v>
      </c>
      <c r="Y15958" s="334">
        <v>0</v>
      </c>
      <c r="Z15958" s="334">
        <v>0</v>
      </c>
      <c r="AA15958" s="334">
        <v>0</v>
      </c>
      <c r="AB15958" s="334">
        <v>0</v>
      </c>
      <c r="AD15958" s="334">
        <v>0</v>
      </c>
      <c r="AE15958" s="334">
        <f t="shared" si="2497"/>
        <v>0</v>
      </c>
      <c r="AF15958" s="334">
        <f t="shared" si="2498"/>
        <v>0</v>
      </c>
      <c r="AG15958" s="340">
        <f t="shared" si="2499"/>
        <v>0</v>
      </c>
      <c r="AI15958" s="340">
        <f t="shared" si="2501"/>
        <v>0</v>
      </c>
      <c r="AJ15958" s="340">
        <f t="shared" si="2501"/>
        <v>0</v>
      </c>
      <c r="AK15958" s="340">
        <f t="shared" si="2501"/>
        <v>0</v>
      </c>
      <c r="AL15958" s="340">
        <f t="shared" si="2501"/>
        <v>0</v>
      </c>
      <c r="AM15958" s="340">
        <f t="shared" si="2501"/>
        <v>0</v>
      </c>
    </row>
    <row r="15959" spans="1:39" x14ac:dyDescent="0.35">
      <c r="A15959" s="337">
        <v>37872</v>
      </c>
      <c r="B15959" s="338">
        <f t="shared" si="2494"/>
        <v>2003</v>
      </c>
      <c r="C15959" s="338">
        <f t="shared" si="2495"/>
        <v>9</v>
      </c>
      <c r="D15959" s="338">
        <f t="shared" si="2496"/>
        <v>8</v>
      </c>
      <c r="E15959" s="334">
        <v>0</v>
      </c>
      <c r="F15959" s="334">
        <v>0</v>
      </c>
      <c r="G15959" s="334">
        <v>0</v>
      </c>
      <c r="H15959" s="334">
        <v>0</v>
      </c>
      <c r="I15959" s="334">
        <v>0</v>
      </c>
      <c r="J15959" s="334">
        <v>0</v>
      </c>
      <c r="K15959" s="334">
        <v>0.4</v>
      </c>
      <c r="L15959" s="334">
        <v>0</v>
      </c>
      <c r="M15959" s="334">
        <v>0</v>
      </c>
      <c r="N15959" s="334">
        <v>0</v>
      </c>
      <c r="O15959" s="334">
        <v>0.2</v>
      </c>
      <c r="P15959" s="334">
        <v>0</v>
      </c>
      <c r="Q15959" s="334">
        <v>0</v>
      </c>
      <c r="R15959" s="334">
        <v>0</v>
      </c>
      <c r="S15959" s="334">
        <v>0</v>
      </c>
      <c r="T15959" s="334">
        <v>0.4</v>
      </c>
      <c r="U15959" s="334">
        <v>1.4</v>
      </c>
      <c r="V15959" s="334">
        <v>2.2999999999999998</v>
      </c>
      <c r="W15959" s="334">
        <v>0.6</v>
      </c>
      <c r="X15959" s="334">
        <v>0</v>
      </c>
      <c r="Y15959" s="334">
        <v>0</v>
      </c>
      <c r="Z15959" s="334">
        <v>0</v>
      </c>
      <c r="AA15959" s="334">
        <v>0.2</v>
      </c>
      <c r="AB15959" s="334">
        <v>0.2</v>
      </c>
      <c r="AD15959" s="334">
        <v>5.7</v>
      </c>
      <c r="AE15959" s="334">
        <f t="shared" si="2497"/>
        <v>5.7</v>
      </c>
      <c r="AF15959" s="334">
        <f t="shared" si="2498"/>
        <v>5.6999999999999993</v>
      </c>
      <c r="AG15959" s="340">
        <f t="shared" si="2499"/>
        <v>8.8817841970012523E-16</v>
      </c>
      <c r="AI15959" s="340">
        <f t="shared" si="2501"/>
        <v>0</v>
      </c>
      <c r="AJ15959" s="340">
        <f t="shared" si="2501"/>
        <v>0</v>
      </c>
      <c r="AK15959" s="340">
        <f t="shared" si="2501"/>
        <v>0</v>
      </c>
      <c r="AL15959" s="340">
        <f t="shared" si="2501"/>
        <v>0</v>
      </c>
      <c r="AM15959" s="340">
        <f t="shared" si="2501"/>
        <v>5.6999999999999993</v>
      </c>
    </row>
    <row r="15960" spans="1:39" x14ac:dyDescent="0.35">
      <c r="A15960" s="337">
        <v>37873</v>
      </c>
      <c r="B15960" s="338">
        <f t="shared" si="2494"/>
        <v>2003</v>
      </c>
      <c r="C15960" s="338">
        <f t="shared" si="2495"/>
        <v>9</v>
      </c>
      <c r="D15960" s="338">
        <f t="shared" si="2496"/>
        <v>9</v>
      </c>
      <c r="E15960" s="334">
        <v>0</v>
      </c>
      <c r="F15960" s="334">
        <v>1.5</v>
      </c>
      <c r="G15960" s="334">
        <v>1.7</v>
      </c>
      <c r="H15960" s="334">
        <v>2.2000000000000002</v>
      </c>
      <c r="I15960" s="334">
        <v>0.5</v>
      </c>
      <c r="J15960" s="334">
        <v>0</v>
      </c>
      <c r="K15960" s="334">
        <v>0</v>
      </c>
      <c r="L15960" s="334">
        <v>0</v>
      </c>
      <c r="M15960" s="334">
        <v>0</v>
      </c>
      <c r="N15960" s="334">
        <v>0</v>
      </c>
      <c r="O15960" s="334">
        <v>0</v>
      </c>
      <c r="P15960" s="334">
        <v>0</v>
      </c>
      <c r="Q15960" s="334">
        <v>0</v>
      </c>
      <c r="R15960" s="334">
        <v>0</v>
      </c>
      <c r="S15960" s="334">
        <v>0</v>
      </c>
      <c r="T15960" s="334">
        <v>0</v>
      </c>
      <c r="U15960" s="334">
        <v>0</v>
      </c>
      <c r="V15960" s="334">
        <v>0</v>
      </c>
      <c r="W15960" s="334">
        <v>0</v>
      </c>
      <c r="X15960" s="334">
        <v>0</v>
      </c>
      <c r="Y15960" s="334">
        <v>0</v>
      </c>
      <c r="Z15960" s="334">
        <v>0</v>
      </c>
      <c r="AA15960" s="334">
        <v>0</v>
      </c>
      <c r="AB15960" s="334">
        <v>0</v>
      </c>
      <c r="AD15960" s="334">
        <v>5.9</v>
      </c>
      <c r="AE15960" s="334">
        <f t="shared" si="2497"/>
        <v>5.9</v>
      </c>
      <c r="AF15960" s="334">
        <f t="shared" si="2498"/>
        <v>5.9</v>
      </c>
      <c r="AG15960" s="340">
        <f t="shared" si="2499"/>
        <v>0</v>
      </c>
      <c r="AI15960" s="340">
        <f t="shared" si="2501"/>
        <v>0</v>
      </c>
      <c r="AJ15960" s="340">
        <f t="shared" si="2501"/>
        <v>0</v>
      </c>
      <c r="AK15960" s="340">
        <f t="shared" si="2501"/>
        <v>0</v>
      </c>
      <c r="AL15960" s="340">
        <f t="shared" si="2501"/>
        <v>0</v>
      </c>
      <c r="AM15960" s="340">
        <f t="shared" si="2501"/>
        <v>5.9</v>
      </c>
    </row>
    <row r="15961" spans="1:39" x14ac:dyDescent="0.35">
      <c r="A15961" s="337">
        <v>37874</v>
      </c>
      <c r="B15961" s="338">
        <f t="shared" si="2494"/>
        <v>2003</v>
      </c>
      <c r="C15961" s="338">
        <f t="shared" si="2495"/>
        <v>9</v>
      </c>
      <c r="D15961" s="338">
        <f t="shared" si="2496"/>
        <v>10</v>
      </c>
      <c r="E15961" s="334">
        <v>0</v>
      </c>
      <c r="F15961" s="334">
        <v>0</v>
      </c>
      <c r="G15961" s="334">
        <v>0</v>
      </c>
      <c r="H15961" s="334">
        <v>0</v>
      </c>
      <c r="I15961" s="334">
        <v>0</v>
      </c>
      <c r="J15961" s="334">
        <v>0</v>
      </c>
      <c r="K15961" s="334">
        <v>0</v>
      </c>
      <c r="L15961" s="334">
        <v>0</v>
      </c>
      <c r="M15961" s="334">
        <v>0</v>
      </c>
      <c r="N15961" s="334">
        <v>0</v>
      </c>
      <c r="O15961" s="334">
        <v>0</v>
      </c>
      <c r="P15961" s="334">
        <v>0</v>
      </c>
      <c r="Q15961" s="334">
        <v>0</v>
      </c>
      <c r="R15961" s="334">
        <v>0</v>
      </c>
      <c r="S15961" s="334">
        <v>0</v>
      </c>
      <c r="T15961" s="334">
        <v>0</v>
      </c>
      <c r="U15961" s="334">
        <v>0</v>
      </c>
      <c r="V15961" s="334">
        <v>0</v>
      </c>
      <c r="W15961" s="334">
        <v>0</v>
      </c>
      <c r="X15961" s="334">
        <v>0</v>
      </c>
      <c r="Y15961" s="334">
        <v>0</v>
      </c>
      <c r="Z15961" s="334">
        <v>0</v>
      </c>
      <c r="AA15961" s="334">
        <v>0</v>
      </c>
      <c r="AB15961" s="334">
        <v>0</v>
      </c>
      <c r="AD15961" s="334">
        <v>0</v>
      </c>
      <c r="AE15961" s="334">
        <f t="shared" si="2497"/>
        <v>0</v>
      </c>
      <c r="AF15961" s="334">
        <f t="shared" si="2498"/>
        <v>0</v>
      </c>
      <c r="AG15961" s="340">
        <f t="shared" si="2499"/>
        <v>0</v>
      </c>
      <c r="AI15961" s="340">
        <f t="shared" si="2501"/>
        <v>0</v>
      </c>
      <c r="AJ15961" s="340">
        <f t="shared" si="2501"/>
        <v>0</v>
      </c>
      <c r="AK15961" s="340">
        <f t="shared" si="2501"/>
        <v>0</v>
      </c>
      <c r="AL15961" s="340">
        <f t="shared" si="2501"/>
        <v>0</v>
      </c>
      <c r="AM15961" s="340">
        <f t="shared" si="2501"/>
        <v>0</v>
      </c>
    </row>
    <row r="15962" spans="1:39" x14ac:dyDescent="0.35">
      <c r="A15962" s="337">
        <v>37875</v>
      </c>
      <c r="B15962" s="338">
        <f t="shared" si="2494"/>
        <v>2003</v>
      </c>
      <c r="C15962" s="338">
        <f t="shared" si="2495"/>
        <v>9</v>
      </c>
      <c r="D15962" s="338">
        <f t="shared" si="2496"/>
        <v>11</v>
      </c>
      <c r="E15962" s="334">
        <v>0</v>
      </c>
      <c r="F15962" s="334">
        <v>0</v>
      </c>
      <c r="G15962" s="334">
        <v>0</v>
      </c>
      <c r="H15962" s="334">
        <v>0</v>
      </c>
      <c r="I15962" s="334">
        <v>0</v>
      </c>
      <c r="J15962" s="334">
        <v>0</v>
      </c>
      <c r="K15962" s="334">
        <v>0</v>
      </c>
      <c r="L15962" s="334">
        <v>0</v>
      </c>
      <c r="M15962" s="334">
        <v>0</v>
      </c>
      <c r="N15962" s="334">
        <v>0</v>
      </c>
      <c r="O15962" s="334">
        <v>0</v>
      </c>
      <c r="P15962" s="334">
        <v>0</v>
      </c>
      <c r="Q15962" s="334">
        <v>0</v>
      </c>
      <c r="R15962" s="334">
        <v>0</v>
      </c>
      <c r="S15962" s="334">
        <v>0</v>
      </c>
      <c r="T15962" s="334">
        <v>0</v>
      </c>
      <c r="U15962" s="334">
        <v>4.8</v>
      </c>
      <c r="V15962" s="334">
        <v>0</v>
      </c>
      <c r="W15962" s="334">
        <v>0</v>
      </c>
      <c r="X15962" s="334">
        <v>0</v>
      </c>
      <c r="Y15962" s="334">
        <v>0</v>
      </c>
      <c r="Z15962" s="334">
        <v>0</v>
      </c>
      <c r="AA15962" s="334">
        <v>0</v>
      </c>
      <c r="AB15962" s="334">
        <v>0</v>
      </c>
      <c r="AD15962" s="334">
        <v>4.8</v>
      </c>
      <c r="AE15962" s="334">
        <f t="shared" si="2497"/>
        <v>4.8</v>
      </c>
      <c r="AF15962" s="334">
        <f t="shared" si="2498"/>
        <v>4.8</v>
      </c>
      <c r="AG15962" s="340">
        <f t="shared" si="2499"/>
        <v>0</v>
      </c>
      <c r="AI15962" s="340">
        <f t="shared" si="2501"/>
        <v>0</v>
      </c>
      <c r="AJ15962" s="340">
        <f t="shared" si="2501"/>
        <v>0</v>
      </c>
      <c r="AK15962" s="340">
        <f t="shared" si="2501"/>
        <v>0</v>
      </c>
      <c r="AL15962" s="340">
        <f t="shared" si="2501"/>
        <v>0</v>
      </c>
      <c r="AM15962" s="340">
        <f t="shared" si="2501"/>
        <v>4.8</v>
      </c>
    </row>
    <row r="15963" spans="1:39" x14ac:dyDescent="0.35">
      <c r="A15963" s="337">
        <v>37876</v>
      </c>
      <c r="B15963" s="338">
        <f t="shared" si="2494"/>
        <v>2003</v>
      </c>
      <c r="C15963" s="338">
        <f t="shared" si="2495"/>
        <v>9</v>
      </c>
      <c r="D15963" s="338">
        <f t="shared" si="2496"/>
        <v>12</v>
      </c>
      <c r="E15963" s="334">
        <v>0</v>
      </c>
      <c r="F15963" s="334">
        <v>0</v>
      </c>
      <c r="G15963" s="334">
        <v>0</v>
      </c>
      <c r="H15963" s="334">
        <v>0</v>
      </c>
      <c r="I15963" s="334">
        <v>0</v>
      </c>
      <c r="J15963" s="334">
        <v>0</v>
      </c>
      <c r="K15963" s="334">
        <v>0</v>
      </c>
      <c r="L15963" s="334">
        <v>0</v>
      </c>
      <c r="M15963" s="334">
        <v>0</v>
      </c>
      <c r="N15963" s="334">
        <v>0</v>
      </c>
      <c r="O15963" s="334">
        <v>0.2</v>
      </c>
      <c r="P15963" s="334">
        <v>0.6</v>
      </c>
      <c r="Q15963" s="334">
        <v>0</v>
      </c>
      <c r="R15963" s="334">
        <v>0</v>
      </c>
      <c r="S15963" s="334">
        <v>0</v>
      </c>
      <c r="T15963" s="334">
        <v>0</v>
      </c>
      <c r="U15963" s="334">
        <v>0.2</v>
      </c>
      <c r="V15963" s="334">
        <v>0.6</v>
      </c>
      <c r="W15963" s="334">
        <v>0</v>
      </c>
      <c r="X15963" s="334">
        <v>0</v>
      </c>
      <c r="Y15963" s="334">
        <v>0</v>
      </c>
      <c r="Z15963" s="334">
        <v>0</v>
      </c>
      <c r="AA15963" s="334">
        <v>0</v>
      </c>
      <c r="AB15963" s="334">
        <v>0</v>
      </c>
      <c r="AD15963" s="334">
        <v>1.6</v>
      </c>
      <c r="AE15963" s="334">
        <f t="shared" si="2497"/>
        <v>1.6</v>
      </c>
      <c r="AF15963" s="334">
        <f t="shared" si="2498"/>
        <v>1.6</v>
      </c>
      <c r="AG15963" s="340">
        <f t="shared" si="2499"/>
        <v>0</v>
      </c>
      <c r="AI15963" s="340">
        <f t="shared" si="2501"/>
        <v>0</v>
      </c>
      <c r="AJ15963" s="340">
        <f t="shared" si="2501"/>
        <v>0</v>
      </c>
      <c r="AK15963" s="340">
        <f t="shared" si="2501"/>
        <v>0</v>
      </c>
      <c r="AL15963" s="340">
        <f t="shared" si="2501"/>
        <v>0</v>
      </c>
      <c r="AM15963" s="340">
        <f t="shared" si="2501"/>
        <v>1.6</v>
      </c>
    </row>
    <row r="15964" spans="1:39" x14ac:dyDescent="0.35">
      <c r="A15964" s="337">
        <v>37877</v>
      </c>
      <c r="B15964" s="338">
        <f t="shared" si="2494"/>
        <v>2003</v>
      </c>
      <c r="C15964" s="338">
        <f t="shared" si="2495"/>
        <v>9</v>
      </c>
      <c r="D15964" s="338">
        <f t="shared" si="2496"/>
        <v>13</v>
      </c>
      <c r="E15964" s="334">
        <v>0</v>
      </c>
      <c r="F15964" s="334">
        <v>0</v>
      </c>
      <c r="G15964" s="334">
        <v>0</v>
      </c>
      <c r="H15964" s="334">
        <v>0</v>
      </c>
      <c r="I15964" s="334">
        <v>0</v>
      </c>
      <c r="J15964" s="334">
        <v>0</v>
      </c>
      <c r="K15964" s="334">
        <v>0</v>
      </c>
      <c r="L15964" s="334">
        <v>0</v>
      </c>
      <c r="M15964" s="334">
        <v>0</v>
      </c>
      <c r="N15964" s="334">
        <v>0</v>
      </c>
      <c r="O15964" s="334">
        <v>0</v>
      </c>
      <c r="P15964" s="334">
        <v>0</v>
      </c>
      <c r="Q15964" s="334">
        <v>0</v>
      </c>
      <c r="R15964" s="334">
        <v>0</v>
      </c>
      <c r="S15964" s="334">
        <v>0</v>
      </c>
      <c r="T15964" s="334">
        <v>0</v>
      </c>
      <c r="U15964" s="334">
        <v>0</v>
      </c>
      <c r="V15964" s="334">
        <v>0</v>
      </c>
      <c r="W15964" s="334">
        <v>0</v>
      </c>
      <c r="X15964" s="334">
        <v>0</v>
      </c>
      <c r="Y15964" s="334">
        <v>0</v>
      </c>
      <c r="Z15964" s="334">
        <v>0</v>
      </c>
      <c r="AA15964" s="334">
        <v>0</v>
      </c>
      <c r="AB15964" s="334">
        <v>0</v>
      </c>
      <c r="AD15964" s="334">
        <v>0</v>
      </c>
      <c r="AE15964" s="334">
        <f t="shared" si="2497"/>
        <v>0</v>
      </c>
      <c r="AF15964" s="334">
        <f t="shared" si="2498"/>
        <v>0</v>
      </c>
      <c r="AG15964" s="340">
        <f t="shared" si="2499"/>
        <v>0</v>
      </c>
      <c r="AI15964" s="340">
        <f t="shared" si="2501"/>
        <v>0</v>
      </c>
      <c r="AJ15964" s="340">
        <f t="shared" si="2501"/>
        <v>0</v>
      </c>
      <c r="AK15964" s="340">
        <f t="shared" si="2501"/>
        <v>0</v>
      </c>
      <c r="AL15964" s="340">
        <f t="shared" si="2501"/>
        <v>0</v>
      </c>
      <c r="AM15964" s="340">
        <f t="shared" si="2501"/>
        <v>0</v>
      </c>
    </row>
    <row r="15965" spans="1:39" x14ac:dyDescent="0.35">
      <c r="A15965" s="337">
        <v>37878</v>
      </c>
      <c r="B15965" s="338">
        <f t="shared" si="2494"/>
        <v>2003</v>
      </c>
      <c r="C15965" s="338">
        <f t="shared" si="2495"/>
        <v>9</v>
      </c>
      <c r="D15965" s="338">
        <f t="shared" si="2496"/>
        <v>14</v>
      </c>
      <c r="E15965" s="334">
        <v>0</v>
      </c>
      <c r="F15965" s="334">
        <v>0</v>
      </c>
      <c r="G15965" s="334">
        <v>0</v>
      </c>
      <c r="H15965" s="334">
        <v>0</v>
      </c>
      <c r="I15965" s="334">
        <v>0</v>
      </c>
      <c r="J15965" s="334">
        <v>0</v>
      </c>
      <c r="K15965" s="334">
        <v>0</v>
      </c>
      <c r="L15965" s="334">
        <v>0</v>
      </c>
      <c r="M15965" s="334">
        <v>0</v>
      </c>
      <c r="N15965" s="334">
        <v>0</v>
      </c>
      <c r="O15965" s="334">
        <v>0</v>
      </c>
      <c r="P15965" s="334">
        <v>0</v>
      </c>
      <c r="Q15965" s="334">
        <v>0</v>
      </c>
      <c r="R15965" s="334">
        <v>0</v>
      </c>
      <c r="S15965" s="334">
        <v>0</v>
      </c>
      <c r="T15965" s="334">
        <v>0</v>
      </c>
      <c r="U15965" s="334">
        <v>0</v>
      </c>
      <c r="V15965" s="334">
        <v>0</v>
      </c>
      <c r="W15965" s="334">
        <v>0</v>
      </c>
      <c r="X15965" s="334">
        <v>0</v>
      </c>
      <c r="Y15965" s="334">
        <v>0</v>
      </c>
      <c r="Z15965" s="334">
        <v>0</v>
      </c>
      <c r="AA15965" s="334">
        <v>0</v>
      </c>
      <c r="AB15965" s="334">
        <v>0</v>
      </c>
      <c r="AD15965" s="334">
        <v>0</v>
      </c>
      <c r="AE15965" s="334">
        <f t="shared" si="2497"/>
        <v>0</v>
      </c>
      <c r="AF15965" s="334">
        <f t="shared" si="2498"/>
        <v>0</v>
      </c>
      <c r="AG15965" s="340">
        <f t="shared" si="2499"/>
        <v>0</v>
      </c>
      <c r="AI15965" s="340">
        <f t="shared" si="2501"/>
        <v>0</v>
      </c>
      <c r="AJ15965" s="340">
        <f t="shared" si="2501"/>
        <v>0</v>
      </c>
      <c r="AK15965" s="340">
        <f t="shared" si="2501"/>
        <v>0</v>
      </c>
      <c r="AL15965" s="340">
        <f t="shared" si="2501"/>
        <v>0</v>
      </c>
      <c r="AM15965" s="340">
        <f t="shared" si="2501"/>
        <v>0</v>
      </c>
    </row>
    <row r="15966" spans="1:39" x14ac:dyDescent="0.35">
      <c r="A15966" s="337">
        <v>37879</v>
      </c>
      <c r="B15966" s="338">
        <f t="shared" si="2494"/>
        <v>2003</v>
      </c>
      <c r="C15966" s="338">
        <f t="shared" si="2495"/>
        <v>9</v>
      </c>
      <c r="D15966" s="338">
        <f t="shared" si="2496"/>
        <v>15</v>
      </c>
      <c r="E15966" s="334">
        <v>0</v>
      </c>
      <c r="F15966" s="334">
        <v>0</v>
      </c>
      <c r="G15966" s="334">
        <v>0</v>
      </c>
      <c r="H15966" s="334">
        <v>0.3</v>
      </c>
      <c r="I15966" s="334">
        <v>0.9</v>
      </c>
      <c r="J15966" s="334">
        <v>1.7</v>
      </c>
      <c r="K15966" s="334">
        <v>0</v>
      </c>
      <c r="L15966" s="334">
        <v>0</v>
      </c>
      <c r="M15966" s="334">
        <v>0</v>
      </c>
      <c r="N15966" s="334">
        <v>0</v>
      </c>
      <c r="O15966" s="334">
        <v>0</v>
      </c>
      <c r="P15966" s="334">
        <v>0</v>
      </c>
      <c r="Q15966" s="334">
        <v>0</v>
      </c>
      <c r="R15966" s="334">
        <v>0</v>
      </c>
      <c r="S15966" s="334">
        <v>0</v>
      </c>
      <c r="T15966" s="334">
        <v>0</v>
      </c>
      <c r="U15966" s="334">
        <v>0</v>
      </c>
      <c r="V15966" s="334">
        <v>0</v>
      </c>
      <c r="W15966" s="334">
        <v>0</v>
      </c>
      <c r="X15966" s="334">
        <v>0</v>
      </c>
      <c r="Y15966" s="334">
        <v>0</v>
      </c>
      <c r="Z15966" s="334">
        <v>0.3</v>
      </c>
      <c r="AA15966" s="334">
        <v>0.9</v>
      </c>
      <c r="AB15966" s="334">
        <v>0.6</v>
      </c>
      <c r="AD15966" s="334">
        <v>4.7</v>
      </c>
      <c r="AE15966" s="334">
        <f t="shared" si="2497"/>
        <v>4.7</v>
      </c>
      <c r="AF15966" s="334">
        <f t="shared" si="2498"/>
        <v>4.6999999999999993</v>
      </c>
      <c r="AG15966" s="340">
        <f t="shared" si="2499"/>
        <v>8.8817841970012523E-16</v>
      </c>
      <c r="AI15966" s="340">
        <f t="shared" si="2501"/>
        <v>0</v>
      </c>
      <c r="AJ15966" s="340">
        <f t="shared" si="2501"/>
        <v>0</v>
      </c>
      <c r="AK15966" s="340">
        <f t="shared" si="2501"/>
        <v>0</v>
      </c>
      <c r="AL15966" s="340">
        <f t="shared" si="2501"/>
        <v>0</v>
      </c>
      <c r="AM15966" s="340">
        <f t="shared" si="2501"/>
        <v>4.6999999999999993</v>
      </c>
    </row>
    <row r="15967" spans="1:39" x14ac:dyDescent="0.35">
      <c r="A15967" s="337">
        <v>37880</v>
      </c>
      <c r="B15967" s="338">
        <f t="shared" si="2494"/>
        <v>2003</v>
      </c>
      <c r="C15967" s="338">
        <f t="shared" si="2495"/>
        <v>9</v>
      </c>
      <c r="D15967" s="338">
        <f t="shared" si="2496"/>
        <v>16</v>
      </c>
      <c r="E15967" s="334">
        <v>0.3</v>
      </c>
      <c r="F15967" s="334">
        <v>0.4</v>
      </c>
      <c r="G15967" s="334">
        <v>0.3</v>
      </c>
      <c r="H15967" s="334">
        <v>0.3</v>
      </c>
      <c r="I15967" s="334">
        <v>0.3</v>
      </c>
      <c r="J15967" s="334">
        <v>0.4</v>
      </c>
      <c r="K15967" s="334">
        <v>0.3</v>
      </c>
      <c r="L15967" s="334">
        <v>0.3</v>
      </c>
      <c r="M15967" s="334">
        <v>0.3</v>
      </c>
      <c r="N15967" s="334">
        <v>0.4</v>
      </c>
      <c r="O15967" s="334">
        <v>0.3</v>
      </c>
      <c r="P15967" s="334">
        <v>0.3</v>
      </c>
      <c r="Q15967" s="334">
        <v>0.3</v>
      </c>
      <c r="R15967" s="334">
        <v>0.3</v>
      </c>
      <c r="S15967" s="334">
        <v>0.4</v>
      </c>
      <c r="T15967" s="334">
        <v>0.3</v>
      </c>
      <c r="U15967" s="334">
        <v>0.3</v>
      </c>
      <c r="V15967" s="334">
        <v>0.3</v>
      </c>
      <c r="W15967" s="334">
        <v>0.4</v>
      </c>
      <c r="X15967" s="334">
        <v>0.3</v>
      </c>
      <c r="Y15967" s="334">
        <v>0.3</v>
      </c>
      <c r="Z15967" s="334">
        <v>0.3</v>
      </c>
      <c r="AA15967" s="334">
        <v>0.4</v>
      </c>
      <c r="AB15967" s="334">
        <v>0.3</v>
      </c>
      <c r="AD15967" s="334">
        <v>7.8</v>
      </c>
      <c r="AE15967" s="334">
        <f t="shared" si="2497"/>
        <v>7.8</v>
      </c>
      <c r="AF15967" s="334">
        <f t="shared" si="2498"/>
        <v>7.7999999999999989</v>
      </c>
      <c r="AG15967" s="340">
        <f t="shared" si="2499"/>
        <v>8.8817841970012523E-16</v>
      </c>
      <c r="AI15967" s="340">
        <f t="shared" si="2501"/>
        <v>0</v>
      </c>
      <c r="AJ15967" s="340">
        <f t="shared" si="2501"/>
        <v>0</v>
      </c>
      <c r="AK15967" s="340">
        <f t="shared" si="2501"/>
        <v>0</v>
      </c>
      <c r="AL15967" s="340">
        <f t="shared" si="2501"/>
        <v>0</v>
      </c>
      <c r="AM15967" s="340">
        <f t="shared" si="2501"/>
        <v>7.7999999999999989</v>
      </c>
    </row>
    <row r="15968" spans="1:39" x14ac:dyDescent="0.35">
      <c r="A15968" s="337">
        <v>37881</v>
      </c>
      <c r="B15968" s="338">
        <f t="shared" si="2494"/>
        <v>2003</v>
      </c>
      <c r="C15968" s="338">
        <f t="shared" si="2495"/>
        <v>9</v>
      </c>
      <c r="D15968" s="338">
        <f t="shared" si="2496"/>
        <v>17</v>
      </c>
      <c r="E15968" s="334">
        <v>0.2</v>
      </c>
      <c r="F15968" s="334">
        <v>0.3</v>
      </c>
      <c r="G15968" s="334">
        <v>0.2</v>
      </c>
      <c r="H15968" s="334">
        <v>0.3</v>
      </c>
      <c r="I15968" s="334">
        <v>0.2</v>
      </c>
      <c r="J15968" s="334">
        <v>0.3</v>
      </c>
      <c r="K15968" s="334">
        <v>0.2</v>
      </c>
      <c r="L15968" s="334">
        <v>0.3</v>
      </c>
      <c r="M15968" s="334">
        <v>0.2</v>
      </c>
      <c r="N15968" s="334">
        <v>0</v>
      </c>
      <c r="O15968" s="334">
        <v>0</v>
      </c>
      <c r="P15968" s="334">
        <v>0</v>
      </c>
      <c r="Q15968" s="334">
        <v>0</v>
      </c>
      <c r="R15968" s="334">
        <v>0</v>
      </c>
      <c r="S15968" s="334">
        <v>0</v>
      </c>
      <c r="T15968" s="334">
        <v>0</v>
      </c>
      <c r="U15968" s="334">
        <v>0</v>
      </c>
      <c r="V15968" s="334">
        <v>0</v>
      </c>
      <c r="W15968" s="334">
        <v>0</v>
      </c>
      <c r="X15968" s="334">
        <v>0</v>
      </c>
      <c r="Y15968" s="334">
        <v>0</v>
      </c>
      <c r="Z15968" s="334">
        <v>0</v>
      </c>
      <c r="AA15968" s="334">
        <v>0</v>
      </c>
      <c r="AB15968" s="334">
        <v>0</v>
      </c>
      <c r="AD15968" s="334">
        <v>2.2000000000000002</v>
      </c>
      <c r="AE15968" s="334">
        <f t="shared" si="2497"/>
        <v>2.2000000000000002</v>
      </c>
      <c r="AF15968" s="334">
        <f t="shared" si="2498"/>
        <v>2.2000000000000002</v>
      </c>
      <c r="AG15968" s="340">
        <f t="shared" si="2499"/>
        <v>0</v>
      </c>
      <c r="AI15968" s="340">
        <f t="shared" si="2501"/>
        <v>0</v>
      </c>
      <c r="AJ15968" s="340">
        <f t="shared" si="2501"/>
        <v>0</v>
      </c>
      <c r="AK15968" s="340">
        <f t="shared" si="2501"/>
        <v>0</v>
      </c>
      <c r="AL15968" s="340">
        <f t="shared" si="2501"/>
        <v>0</v>
      </c>
      <c r="AM15968" s="340">
        <f t="shared" si="2501"/>
        <v>2.2000000000000002</v>
      </c>
    </row>
    <row r="15969" spans="1:39" x14ac:dyDescent="0.35">
      <c r="A15969" s="337">
        <v>37882</v>
      </c>
      <c r="B15969" s="338">
        <f t="shared" si="2494"/>
        <v>2003</v>
      </c>
      <c r="C15969" s="338">
        <f t="shared" si="2495"/>
        <v>9</v>
      </c>
      <c r="D15969" s="338">
        <f t="shared" si="2496"/>
        <v>18</v>
      </c>
      <c r="E15969" s="334">
        <v>0</v>
      </c>
      <c r="F15969" s="334">
        <v>0</v>
      </c>
      <c r="G15969" s="334">
        <v>0</v>
      </c>
      <c r="H15969" s="334">
        <v>0</v>
      </c>
      <c r="I15969" s="334">
        <v>0</v>
      </c>
      <c r="J15969" s="334">
        <v>0</v>
      </c>
      <c r="K15969" s="334">
        <v>0</v>
      </c>
      <c r="L15969" s="334">
        <v>0</v>
      </c>
      <c r="M15969" s="334">
        <v>0</v>
      </c>
      <c r="N15969" s="334">
        <v>0</v>
      </c>
      <c r="O15969" s="334">
        <v>0</v>
      </c>
      <c r="P15969" s="334">
        <v>0</v>
      </c>
      <c r="Q15969" s="334">
        <v>0</v>
      </c>
      <c r="R15969" s="334">
        <v>0</v>
      </c>
      <c r="S15969" s="334">
        <v>0</v>
      </c>
      <c r="T15969" s="334">
        <v>0</v>
      </c>
      <c r="U15969" s="334">
        <v>0</v>
      </c>
      <c r="V15969" s="334">
        <v>0</v>
      </c>
      <c r="W15969" s="334">
        <v>0</v>
      </c>
      <c r="X15969" s="334">
        <v>0</v>
      </c>
      <c r="Y15969" s="334">
        <v>0</v>
      </c>
      <c r="Z15969" s="334">
        <v>0</v>
      </c>
      <c r="AA15969" s="334">
        <v>0</v>
      </c>
      <c r="AB15969" s="334">
        <v>0</v>
      </c>
      <c r="AD15969" s="334">
        <v>0</v>
      </c>
      <c r="AE15969" s="334">
        <f t="shared" si="2497"/>
        <v>0</v>
      </c>
      <c r="AF15969" s="334">
        <f t="shared" si="2498"/>
        <v>0</v>
      </c>
      <c r="AG15969" s="340">
        <f t="shared" si="2499"/>
        <v>0</v>
      </c>
      <c r="AI15969" s="340">
        <f t="shared" si="2501"/>
        <v>0</v>
      </c>
      <c r="AJ15969" s="340">
        <f t="shared" si="2501"/>
        <v>0</v>
      </c>
      <c r="AK15969" s="340">
        <f t="shared" si="2501"/>
        <v>0</v>
      </c>
      <c r="AL15969" s="340">
        <f t="shared" si="2501"/>
        <v>0</v>
      </c>
      <c r="AM15969" s="340">
        <f t="shared" si="2501"/>
        <v>0</v>
      </c>
    </row>
    <row r="15970" spans="1:39" x14ac:dyDescent="0.35">
      <c r="A15970" s="337">
        <v>37883</v>
      </c>
      <c r="B15970" s="338">
        <f t="shared" si="2494"/>
        <v>2003</v>
      </c>
      <c r="C15970" s="338">
        <f t="shared" si="2495"/>
        <v>9</v>
      </c>
      <c r="D15970" s="338">
        <f t="shared" si="2496"/>
        <v>19</v>
      </c>
      <c r="E15970" s="334">
        <v>0</v>
      </c>
      <c r="F15970" s="334">
        <v>0</v>
      </c>
      <c r="G15970" s="334">
        <v>0</v>
      </c>
      <c r="H15970" s="334">
        <v>0</v>
      </c>
      <c r="I15970" s="334">
        <v>0</v>
      </c>
      <c r="J15970" s="334">
        <v>0</v>
      </c>
      <c r="K15970" s="334">
        <v>0</v>
      </c>
      <c r="L15970" s="334">
        <v>0</v>
      </c>
      <c r="M15970" s="334">
        <v>0</v>
      </c>
      <c r="N15970" s="334">
        <v>0</v>
      </c>
      <c r="O15970" s="334">
        <v>0</v>
      </c>
      <c r="P15970" s="334">
        <v>0</v>
      </c>
      <c r="Q15970" s="334">
        <v>0</v>
      </c>
      <c r="R15970" s="334">
        <v>0</v>
      </c>
      <c r="S15970" s="334">
        <v>0</v>
      </c>
      <c r="T15970" s="334">
        <v>0</v>
      </c>
      <c r="U15970" s="334">
        <v>0</v>
      </c>
      <c r="V15970" s="334">
        <v>0</v>
      </c>
      <c r="W15970" s="334">
        <v>0</v>
      </c>
      <c r="X15970" s="334">
        <v>0</v>
      </c>
      <c r="Y15970" s="334">
        <v>0</v>
      </c>
      <c r="Z15970" s="334">
        <v>0</v>
      </c>
      <c r="AA15970" s="334">
        <v>0</v>
      </c>
      <c r="AB15970" s="334">
        <v>0</v>
      </c>
      <c r="AD15970" s="334">
        <v>0</v>
      </c>
      <c r="AE15970" s="334">
        <f t="shared" si="2497"/>
        <v>0</v>
      </c>
      <c r="AF15970" s="334">
        <f t="shared" si="2498"/>
        <v>0</v>
      </c>
      <c r="AG15970" s="340">
        <f t="shared" si="2499"/>
        <v>0</v>
      </c>
      <c r="AI15970" s="340">
        <f t="shared" si="2501"/>
        <v>0</v>
      </c>
      <c r="AJ15970" s="340">
        <f t="shared" si="2501"/>
        <v>0</v>
      </c>
      <c r="AK15970" s="340">
        <f t="shared" si="2501"/>
        <v>0</v>
      </c>
      <c r="AL15970" s="340">
        <f t="shared" si="2501"/>
        <v>0</v>
      </c>
      <c r="AM15970" s="340">
        <f t="shared" si="2501"/>
        <v>0</v>
      </c>
    </row>
    <row r="15971" spans="1:39" x14ac:dyDescent="0.35">
      <c r="A15971" s="337">
        <v>37884</v>
      </c>
      <c r="B15971" s="338">
        <f t="shared" si="2494"/>
        <v>2003</v>
      </c>
      <c r="C15971" s="338">
        <f t="shared" si="2495"/>
        <v>9</v>
      </c>
      <c r="D15971" s="338">
        <f t="shared" si="2496"/>
        <v>20</v>
      </c>
      <c r="E15971" s="334">
        <v>0</v>
      </c>
      <c r="F15971" s="334">
        <v>0</v>
      </c>
      <c r="G15971" s="334">
        <v>0</v>
      </c>
      <c r="H15971" s="334">
        <v>0</v>
      </c>
      <c r="I15971" s="334">
        <v>0</v>
      </c>
      <c r="J15971" s="334">
        <v>0</v>
      </c>
      <c r="K15971" s="334">
        <v>0</v>
      </c>
      <c r="L15971" s="334">
        <v>0</v>
      </c>
      <c r="M15971" s="334">
        <v>0</v>
      </c>
      <c r="N15971" s="334">
        <v>0</v>
      </c>
      <c r="O15971" s="334">
        <v>0</v>
      </c>
      <c r="P15971" s="334">
        <v>0</v>
      </c>
      <c r="Q15971" s="334">
        <v>0</v>
      </c>
      <c r="R15971" s="334">
        <v>0</v>
      </c>
      <c r="S15971" s="334">
        <v>0</v>
      </c>
      <c r="T15971" s="334">
        <v>0</v>
      </c>
      <c r="U15971" s="334">
        <v>0</v>
      </c>
      <c r="V15971" s="334">
        <v>0</v>
      </c>
      <c r="W15971" s="334">
        <v>0</v>
      </c>
      <c r="X15971" s="334">
        <v>0</v>
      </c>
      <c r="Y15971" s="334">
        <v>0</v>
      </c>
      <c r="Z15971" s="334">
        <v>0</v>
      </c>
      <c r="AA15971" s="334">
        <v>0</v>
      </c>
      <c r="AB15971" s="334">
        <v>0</v>
      </c>
      <c r="AD15971" s="334">
        <v>0</v>
      </c>
      <c r="AE15971" s="334">
        <f t="shared" si="2497"/>
        <v>0</v>
      </c>
      <c r="AF15971" s="334">
        <f t="shared" si="2498"/>
        <v>0</v>
      </c>
      <c r="AG15971" s="340">
        <f t="shared" si="2499"/>
        <v>0</v>
      </c>
      <c r="AI15971" s="340">
        <f t="shared" si="2501"/>
        <v>0</v>
      </c>
      <c r="AJ15971" s="340">
        <f t="shared" si="2501"/>
        <v>0</v>
      </c>
      <c r="AK15971" s="340">
        <f t="shared" si="2501"/>
        <v>0</v>
      </c>
      <c r="AL15971" s="340">
        <f t="shared" si="2501"/>
        <v>0</v>
      </c>
      <c r="AM15971" s="340">
        <f t="shared" si="2501"/>
        <v>0</v>
      </c>
    </row>
    <row r="15972" spans="1:39" x14ac:dyDescent="0.35">
      <c r="A15972" s="337">
        <v>37885</v>
      </c>
      <c r="B15972" s="338">
        <f t="shared" si="2494"/>
        <v>2003</v>
      </c>
      <c r="C15972" s="338">
        <f t="shared" si="2495"/>
        <v>9</v>
      </c>
      <c r="D15972" s="338">
        <f t="shared" si="2496"/>
        <v>21</v>
      </c>
      <c r="E15972" s="334">
        <v>0</v>
      </c>
      <c r="F15972" s="334">
        <v>0.5</v>
      </c>
      <c r="G15972" s="334">
        <v>1.8</v>
      </c>
      <c r="H15972" s="334">
        <v>1.3</v>
      </c>
      <c r="I15972" s="334">
        <v>0</v>
      </c>
      <c r="J15972" s="334">
        <v>0</v>
      </c>
      <c r="K15972" s="334">
        <v>0</v>
      </c>
      <c r="L15972" s="334">
        <v>0</v>
      </c>
      <c r="M15972" s="334">
        <v>0</v>
      </c>
      <c r="N15972" s="334">
        <v>0.3</v>
      </c>
      <c r="O15972" s="334">
        <v>0</v>
      </c>
      <c r="P15972" s="334">
        <v>0</v>
      </c>
      <c r="Q15972" s="334">
        <v>0</v>
      </c>
      <c r="R15972" s="334">
        <v>0</v>
      </c>
      <c r="S15972" s="334">
        <v>0</v>
      </c>
      <c r="T15972" s="334">
        <v>0</v>
      </c>
      <c r="U15972" s="334">
        <v>0</v>
      </c>
      <c r="V15972" s="334">
        <v>0</v>
      </c>
      <c r="W15972" s="334">
        <v>0</v>
      </c>
      <c r="X15972" s="334">
        <v>0</v>
      </c>
      <c r="Y15972" s="334">
        <v>0</v>
      </c>
      <c r="Z15972" s="334">
        <v>0</v>
      </c>
      <c r="AA15972" s="334">
        <v>0</v>
      </c>
      <c r="AB15972" s="334">
        <v>0</v>
      </c>
      <c r="AD15972" s="334">
        <v>3.9</v>
      </c>
      <c r="AE15972" s="334">
        <f t="shared" si="2497"/>
        <v>3.9</v>
      </c>
      <c r="AF15972" s="334">
        <f t="shared" si="2498"/>
        <v>3.8999999999999995</v>
      </c>
      <c r="AG15972" s="340">
        <f t="shared" si="2499"/>
        <v>4.4408920985006262E-16</v>
      </c>
      <c r="AI15972" s="340">
        <f t="shared" ref="AI15972:AM15987" si="2502">IF($C15972=AI$1,$AF15972,0)</f>
        <v>0</v>
      </c>
      <c r="AJ15972" s="340">
        <f t="shared" si="2502"/>
        <v>0</v>
      </c>
      <c r="AK15972" s="340">
        <f t="shared" si="2502"/>
        <v>0</v>
      </c>
      <c r="AL15972" s="340">
        <f t="shared" si="2502"/>
        <v>0</v>
      </c>
      <c r="AM15972" s="340">
        <f t="shared" si="2502"/>
        <v>3.8999999999999995</v>
      </c>
    </row>
    <row r="15973" spans="1:39" x14ac:dyDescent="0.35">
      <c r="A15973" s="337">
        <v>37886</v>
      </c>
      <c r="B15973" s="338">
        <f t="shared" si="2494"/>
        <v>2003</v>
      </c>
      <c r="C15973" s="338">
        <f t="shared" si="2495"/>
        <v>9</v>
      </c>
      <c r="D15973" s="338">
        <f t="shared" si="2496"/>
        <v>22</v>
      </c>
      <c r="E15973" s="334">
        <v>0</v>
      </c>
      <c r="F15973" s="334">
        <v>0</v>
      </c>
      <c r="G15973" s="334">
        <v>0</v>
      </c>
      <c r="H15973" s="334">
        <v>0</v>
      </c>
      <c r="I15973" s="334">
        <v>0</v>
      </c>
      <c r="J15973" s="334">
        <v>0</v>
      </c>
      <c r="K15973" s="334">
        <v>0</v>
      </c>
      <c r="L15973" s="334">
        <v>0</v>
      </c>
      <c r="M15973" s="334">
        <v>0</v>
      </c>
      <c r="N15973" s="334">
        <v>0</v>
      </c>
      <c r="O15973" s="334">
        <v>0</v>
      </c>
      <c r="P15973" s="334">
        <v>0</v>
      </c>
      <c r="Q15973" s="334">
        <v>0</v>
      </c>
      <c r="R15973" s="334">
        <v>0</v>
      </c>
      <c r="S15973" s="334">
        <v>0</v>
      </c>
      <c r="T15973" s="334">
        <v>0</v>
      </c>
      <c r="U15973" s="334">
        <v>0</v>
      </c>
      <c r="V15973" s="334">
        <v>0</v>
      </c>
      <c r="W15973" s="334">
        <v>0</v>
      </c>
      <c r="X15973" s="334">
        <v>0</v>
      </c>
      <c r="Y15973" s="334">
        <v>0</v>
      </c>
      <c r="Z15973" s="334">
        <v>0</v>
      </c>
      <c r="AA15973" s="334">
        <v>0</v>
      </c>
      <c r="AB15973" s="334">
        <v>0</v>
      </c>
      <c r="AD15973" s="334">
        <v>0</v>
      </c>
      <c r="AE15973" s="334">
        <f t="shared" si="2497"/>
        <v>0</v>
      </c>
      <c r="AF15973" s="334">
        <f t="shared" si="2498"/>
        <v>0</v>
      </c>
      <c r="AG15973" s="340">
        <f t="shared" si="2499"/>
        <v>0</v>
      </c>
      <c r="AI15973" s="340">
        <f t="shared" si="2502"/>
        <v>0</v>
      </c>
      <c r="AJ15973" s="340">
        <f t="shared" si="2502"/>
        <v>0</v>
      </c>
      <c r="AK15973" s="340">
        <f t="shared" si="2502"/>
        <v>0</v>
      </c>
      <c r="AL15973" s="340">
        <f t="shared" si="2502"/>
        <v>0</v>
      </c>
      <c r="AM15973" s="340">
        <f t="shared" si="2502"/>
        <v>0</v>
      </c>
    </row>
    <row r="15974" spans="1:39" x14ac:dyDescent="0.35">
      <c r="A15974" s="337">
        <v>37887</v>
      </c>
      <c r="B15974" s="338">
        <f t="shared" si="2494"/>
        <v>2003</v>
      </c>
      <c r="C15974" s="338">
        <f t="shared" si="2495"/>
        <v>9</v>
      </c>
      <c r="D15974" s="338">
        <f t="shared" si="2496"/>
        <v>23</v>
      </c>
      <c r="E15974" s="334">
        <v>0</v>
      </c>
      <c r="F15974" s="334">
        <v>0</v>
      </c>
      <c r="G15974" s="334">
        <v>0</v>
      </c>
      <c r="H15974" s="334">
        <v>1</v>
      </c>
      <c r="I15974" s="334">
        <v>1.7</v>
      </c>
      <c r="J15974" s="334">
        <v>0.5</v>
      </c>
      <c r="K15974" s="334">
        <v>0</v>
      </c>
      <c r="L15974" s="334">
        <v>0</v>
      </c>
      <c r="M15974" s="334">
        <v>0</v>
      </c>
      <c r="N15974" s="334">
        <v>0</v>
      </c>
      <c r="O15974" s="334">
        <v>0</v>
      </c>
      <c r="P15974" s="334">
        <v>0</v>
      </c>
      <c r="Q15974" s="334">
        <v>0</v>
      </c>
      <c r="R15974" s="334">
        <v>0</v>
      </c>
      <c r="S15974" s="334">
        <v>0</v>
      </c>
      <c r="T15974" s="334">
        <v>0</v>
      </c>
      <c r="U15974" s="334">
        <v>0</v>
      </c>
      <c r="V15974" s="334">
        <v>0</v>
      </c>
      <c r="W15974" s="334">
        <v>0</v>
      </c>
      <c r="X15974" s="334">
        <v>0</v>
      </c>
      <c r="Y15974" s="334">
        <v>0</v>
      </c>
      <c r="Z15974" s="334">
        <v>0</v>
      </c>
      <c r="AA15974" s="334">
        <v>0</v>
      </c>
      <c r="AB15974" s="334">
        <v>0</v>
      </c>
      <c r="AD15974" s="334">
        <v>3.2</v>
      </c>
      <c r="AE15974" s="334">
        <f t="shared" si="2497"/>
        <v>3.2</v>
      </c>
      <c r="AF15974" s="334">
        <f t="shared" si="2498"/>
        <v>3.2</v>
      </c>
      <c r="AG15974" s="340">
        <f t="shared" si="2499"/>
        <v>0</v>
      </c>
      <c r="AI15974" s="340">
        <f t="shared" si="2502"/>
        <v>0</v>
      </c>
      <c r="AJ15974" s="340">
        <f t="shared" si="2502"/>
        <v>0</v>
      </c>
      <c r="AK15974" s="340">
        <f t="shared" si="2502"/>
        <v>0</v>
      </c>
      <c r="AL15974" s="340">
        <f t="shared" si="2502"/>
        <v>0</v>
      </c>
      <c r="AM15974" s="340">
        <f t="shared" si="2502"/>
        <v>3.2</v>
      </c>
    </row>
    <row r="15975" spans="1:39" x14ac:dyDescent="0.35">
      <c r="A15975" s="337">
        <v>37888</v>
      </c>
      <c r="B15975" s="338">
        <f t="shared" si="2494"/>
        <v>2003</v>
      </c>
      <c r="C15975" s="338">
        <f t="shared" si="2495"/>
        <v>9</v>
      </c>
      <c r="D15975" s="338">
        <f t="shared" si="2496"/>
        <v>24</v>
      </c>
      <c r="E15975" s="334">
        <v>0</v>
      </c>
      <c r="F15975" s="334">
        <v>0</v>
      </c>
      <c r="G15975" s="334">
        <v>0</v>
      </c>
      <c r="H15975" s="334">
        <v>0</v>
      </c>
      <c r="I15975" s="334">
        <v>0</v>
      </c>
      <c r="J15975" s="334">
        <v>0</v>
      </c>
      <c r="K15975" s="334">
        <v>0</v>
      </c>
      <c r="L15975" s="334">
        <v>0</v>
      </c>
      <c r="M15975" s="334">
        <v>0</v>
      </c>
      <c r="N15975" s="334">
        <v>0</v>
      </c>
      <c r="O15975" s="334">
        <v>0</v>
      </c>
      <c r="P15975" s="334">
        <v>0</v>
      </c>
      <c r="Q15975" s="334">
        <v>0</v>
      </c>
      <c r="R15975" s="334">
        <v>0</v>
      </c>
      <c r="S15975" s="334">
        <v>0</v>
      </c>
      <c r="T15975" s="334">
        <v>0</v>
      </c>
      <c r="U15975" s="334">
        <v>0</v>
      </c>
      <c r="V15975" s="334">
        <v>0</v>
      </c>
      <c r="W15975" s="334">
        <v>0</v>
      </c>
      <c r="X15975" s="334">
        <v>0</v>
      </c>
      <c r="Y15975" s="334">
        <v>0</v>
      </c>
      <c r="Z15975" s="334">
        <v>0</v>
      </c>
      <c r="AA15975" s="334">
        <v>0</v>
      </c>
      <c r="AB15975" s="334">
        <v>0</v>
      </c>
      <c r="AD15975" s="334">
        <v>0</v>
      </c>
      <c r="AE15975" s="334">
        <f t="shared" si="2497"/>
        <v>0</v>
      </c>
      <c r="AF15975" s="334">
        <f t="shared" si="2498"/>
        <v>0</v>
      </c>
      <c r="AG15975" s="340">
        <f t="shared" si="2499"/>
        <v>0</v>
      </c>
      <c r="AI15975" s="340">
        <f t="shared" si="2502"/>
        <v>0</v>
      </c>
      <c r="AJ15975" s="340">
        <f t="shared" si="2502"/>
        <v>0</v>
      </c>
      <c r="AK15975" s="340">
        <f t="shared" si="2502"/>
        <v>0</v>
      </c>
      <c r="AL15975" s="340">
        <f t="shared" si="2502"/>
        <v>0</v>
      </c>
      <c r="AM15975" s="340">
        <f t="shared" si="2502"/>
        <v>0</v>
      </c>
    </row>
    <row r="15976" spans="1:39" x14ac:dyDescent="0.35">
      <c r="A15976" s="337">
        <v>37889</v>
      </c>
      <c r="B15976" s="338">
        <f t="shared" si="2494"/>
        <v>2003</v>
      </c>
      <c r="C15976" s="338">
        <f t="shared" si="2495"/>
        <v>9</v>
      </c>
      <c r="D15976" s="338">
        <f t="shared" si="2496"/>
        <v>25</v>
      </c>
      <c r="E15976" s="334">
        <v>0</v>
      </c>
      <c r="F15976" s="334">
        <v>0</v>
      </c>
      <c r="G15976" s="334">
        <v>0</v>
      </c>
      <c r="H15976" s="334">
        <v>0</v>
      </c>
      <c r="I15976" s="334">
        <v>0</v>
      </c>
      <c r="J15976" s="334">
        <v>0</v>
      </c>
      <c r="K15976" s="334">
        <v>0</v>
      </c>
      <c r="L15976" s="334">
        <v>0</v>
      </c>
      <c r="M15976" s="334">
        <v>0</v>
      </c>
      <c r="N15976" s="334">
        <v>0</v>
      </c>
      <c r="O15976" s="334">
        <v>0</v>
      </c>
      <c r="P15976" s="334">
        <v>0</v>
      </c>
      <c r="Q15976" s="334">
        <v>0</v>
      </c>
      <c r="R15976" s="334">
        <v>0</v>
      </c>
      <c r="S15976" s="334">
        <v>0</v>
      </c>
      <c r="T15976" s="334">
        <v>0</v>
      </c>
      <c r="U15976" s="334">
        <v>0</v>
      </c>
      <c r="V15976" s="334">
        <v>0</v>
      </c>
      <c r="W15976" s="334">
        <v>0</v>
      </c>
      <c r="X15976" s="334">
        <v>0</v>
      </c>
      <c r="Y15976" s="334">
        <v>0</v>
      </c>
      <c r="Z15976" s="334">
        <v>0</v>
      </c>
      <c r="AA15976" s="334">
        <v>0</v>
      </c>
      <c r="AB15976" s="334">
        <v>0</v>
      </c>
      <c r="AD15976" s="334">
        <v>0</v>
      </c>
      <c r="AE15976" s="334">
        <f t="shared" si="2497"/>
        <v>0</v>
      </c>
      <c r="AF15976" s="334">
        <f t="shared" si="2498"/>
        <v>0</v>
      </c>
      <c r="AG15976" s="340">
        <f t="shared" si="2499"/>
        <v>0</v>
      </c>
      <c r="AI15976" s="340">
        <f t="shared" si="2502"/>
        <v>0</v>
      </c>
      <c r="AJ15976" s="340">
        <f t="shared" si="2502"/>
        <v>0</v>
      </c>
      <c r="AK15976" s="340">
        <f t="shared" si="2502"/>
        <v>0</v>
      </c>
      <c r="AL15976" s="340">
        <f t="shared" si="2502"/>
        <v>0</v>
      </c>
      <c r="AM15976" s="340">
        <f t="shared" si="2502"/>
        <v>0</v>
      </c>
    </row>
    <row r="15977" spans="1:39" x14ac:dyDescent="0.35">
      <c r="A15977" s="337">
        <v>37890</v>
      </c>
      <c r="B15977" s="338">
        <f t="shared" si="2494"/>
        <v>2003</v>
      </c>
      <c r="C15977" s="338">
        <f t="shared" si="2495"/>
        <v>9</v>
      </c>
      <c r="D15977" s="338">
        <f t="shared" si="2496"/>
        <v>26</v>
      </c>
      <c r="E15977" s="334">
        <v>0</v>
      </c>
      <c r="F15977" s="334">
        <v>0</v>
      </c>
      <c r="G15977" s="334">
        <v>0</v>
      </c>
      <c r="H15977" s="334">
        <v>0</v>
      </c>
      <c r="I15977" s="334">
        <v>0</v>
      </c>
      <c r="J15977" s="334">
        <v>0</v>
      </c>
      <c r="K15977" s="334">
        <v>0</v>
      </c>
      <c r="L15977" s="334">
        <v>0</v>
      </c>
      <c r="M15977" s="334">
        <v>0</v>
      </c>
      <c r="N15977" s="334">
        <v>0</v>
      </c>
      <c r="O15977" s="334">
        <v>0</v>
      </c>
      <c r="P15977" s="334">
        <v>0</v>
      </c>
      <c r="Q15977" s="334">
        <v>0</v>
      </c>
      <c r="R15977" s="334">
        <v>0</v>
      </c>
      <c r="S15977" s="334">
        <v>0</v>
      </c>
      <c r="T15977" s="334">
        <v>0</v>
      </c>
      <c r="U15977" s="334">
        <v>0</v>
      </c>
      <c r="V15977" s="334">
        <v>0</v>
      </c>
      <c r="W15977" s="334">
        <v>0</v>
      </c>
      <c r="X15977" s="334">
        <v>0</v>
      </c>
      <c r="Y15977" s="334">
        <v>0</v>
      </c>
      <c r="Z15977" s="334">
        <v>0</v>
      </c>
      <c r="AA15977" s="334">
        <v>0</v>
      </c>
      <c r="AB15977" s="334">
        <v>0</v>
      </c>
      <c r="AD15977" s="334">
        <v>0</v>
      </c>
      <c r="AE15977" s="334">
        <f t="shared" si="2497"/>
        <v>0</v>
      </c>
      <c r="AF15977" s="334">
        <f t="shared" si="2498"/>
        <v>0</v>
      </c>
      <c r="AG15977" s="340">
        <f t="shared" si="2499"/>
        <v>0</v>
      </c>
      <c r="AI15977" s="340">
        <f t="shared" si="2502"/>
        <v>0</v>
      </c>
      <c r="AJ15977" s="340">
        <f t="shared" si="2502"/>
        <v>0</v>
      </c>
      <c r="AK15977" s="340">
        <f t="shared" si="2502"/>
        <v>0</v>
      </c>
      <c r="AL15977" s="340">
        <f t="shared" si="2502"/>
        <v>0</v>
      </c>
      <c r="AM15977" s="340">
        <f t="shared" si="2502"/>
        <v>0</v>
      </c>
    </row>
    <row r="15978" spans="1:39" x14ac:dyDescent="0.35">
      <c r="A15978" s="337">
        <v>37891</v>
      </c>
      <c r="B15978" s="338">
        <f t="shared" si="2494"/>
        <v>2003</v>
      </c>
      <c r="C15978" s="338">
        <f t="shared" si="2495"/>
        <v>9</v>
      </c>
      <c r="D15978" s="338">
        <f t="shared" si="2496"/>
        <v>27</v>
      </c>
      <c r="E15978" s="334">
        <v>0</v>
      </c>
      <c r="F15978" s="334">
        <v>0</v>
      </c>
      <c r="G15978" s="334">
        <v>0</v>
      </c>
      <c r="H15978" s="334">
        <v>0</v>
      </c>
      <c r="I15978" s="334">
        <v>0</v>
      </c>
      <c r="J15978" s="334">
        <v>0</v>
      </c>
      <c r="K15978" s="334">
        <v>0</v>
      </c>
      <c r="L15978" s="334">
        <v>0</v>
      </c>
      <c r="M15978" s="334">
        <v>0</v>
      </c>
      <c r="N15978" s="334">
        <v>0</v>
      </c>
      <c r="O15978" s="334">
        <v>0</v>
      </c>
      <c r="P15978" s="334">
        <v>0</v>
      </c>
      <c r="Q15978" s="334">
        <v>0</v>
      </c>
      <c r="R15978" s="334">
        <v>0</v>
      </c>
      <c r="S15978" s="334">
        <v>0</v>
      </c>
      <c r="T15978" s="334">
        <v>0</v>
      </c>
      <c r="U15978" s="334">
        <v>0</v>
      </c>
      <c r="V15978" s="334">
        <v>0</v>
      </c>
      <c r="W15978" s="334">
        <v>0</v>
      </c>
      <c r="X15978" s="334">
        <v>0</v>
      </c>
      <c r="Y15978" s="334">
        <v>0</v>
      </c>
      <c r="Z15978" s="334">
        <v>0</v>
      </c>
      <c r="AA15978" s="334">
        <v>0</v>
      </c>
      <c r="AB15978" s="334">
        <v>0</v>
      </c>
      <c r="AD15978" s="334">
        <v>0</v>
      </c>
      <c r="AE15978" s="334">
        <f t="shared" si="2497"/>
        <v>0</v>
      </c>
      <c r="AF15978" s="334">
        <f t="shared" si="2498"/>
        <v>0</v>
      </c>
      <c r="AG15978" s="340">
        <f t="shared" si="2499"/>
        <v>0</v>
      </c>
      <c r="AI15978" s="340">
        <f t="shared" si="2502"/>
        <v>0</v>
      </c>
      <c r="AJ15978" s="340">
        <f t="shared" si="2502"/>
        <v>0</v>
      </c>
      <c r="AK15978" s="340">
        <f t="shared" si="2502"/>
        <v>0</v>
      </c>
      <c r="AL15978" s="340">
        <f t="shared" si="2502"/>
        <v>0</v>
      </c>
      <c r="AM15978" s="340">
        <f t="shared" si="2502"/>
        <v>0</v>
      </c>
    </row>
    <row r="15979" spans="1:39" x14ac:dyDescent="0.35">
      <c r="A15979" s="337">
        <v>37892</v>
      </c>
      <c r="B15979" s="338">
        <f t="shared" si="2494"/>
        <v>2003</v>
      </c>
      <c r="C15979" s="338">
        <f t="shared" si="2495"/>
        <v>9</v>
      </c>
      <c r="D15979" s="338">
        <f t="shared" si="2496"/>
        <v>28</v>
      </c>
      <c r="E15979" s="334">
        <v>0</v>
      </c>
      <c r="F15979" s="334">
        <v>0</v>
      </c>
      <c r="G15979" s="334">
        <v>0</v>
      </c>
      <c r="H15979" s="334">
        <v>0</v>
      </c>
      <c r="I15979" s="334">
        <v>0</v>
      </c>
      <c r="J15979" s="334">
        <v>0</v>
      </c>
      <c r="K15979" s="334">
        <v>0</v>
      </c>
      <c r="L15979" s="334">
        <v>0</v>
      </c>
      <c r="M15979" s="334">
        <v>0</v>
      </c>
      <c r="N15979" s="334">
        <v>0</v>
      </c>
      <c r="O15979" s="334">
        <v>0</v>
      </c>
      <c r="P15979" s="334">
        <v>0</v>
      </c>
      <c r="Q15979" s="334">
        <v>0</v>
      </c>
      <c r="R15979" s="334">
        <v>0</v>
      </c>
      <c r="S15979" s="334">
        <v>0</v>
      </c>
      <c r="T15979" s="334">
        <v>0</v>
      </c>
      <c r="U15979" s="334">
        <v>0</v>
      </c>
      <c r="V15979" s="334">
        <v>0</v>
      </c>
      <c r="W15979" s="334">
        <v>0</v>
      </c>
      <c r="X15979" s="334">
        <v>0</v>
      </c>
      <c r="Y15979" s="334">
        <v>0</v>
      </c>
      <c r="Z15979" s="334">
        <v>0</v>
      </c>
      <c r="AA15979" s="334">
        <v>0</v>
      </c>
      <c r="AB15979" s="334">
        <v>0</v>
      </c>
      <c r="AD15979" s="334">
        <v>0</v>
      </c>
      <c r="AE15979" s="334">
        <f t="shared" si="2497"/>
        <v>0</v>
      </c>
      <c r="AF15979" s="334">
        <f t="shared" si="2498"/>
        <v>0</v>
      </c>
      <c r="AG15979" s="340">
        <f t="shared" si="2499"/>
        <v>0</v>
      </c>
      <c r="AI15979" s="340">
        <f t="shared" si="2502"/>
        <v>0</v>
      </c>
      <c r="AJ15979" s="340">
        <f t="shared" si="2502"/>
        <v>0</v>
      </c>
      <c r="AK15979" s="340">
        <f t="shared" si="2502"/>
        <v>0</v>
      </c>
      <c r="AL15979" s="340">
        <f t="shared" si="2502"/>
        <v>0</v>
      </c>
      <c r="AM15979" s="340">
        <f t="shared" si="2502"/>
        <v>0</v>
      </c>
    </row>
    <row r="15980" spans="1:39" x14ac:dyDescent="0.35">
      <c r="A15980" s="337">
        <v>37893</v>
      </c>
      <c r="B15980" s="338">
        <f t="shared" si="2494"/>
        <v>2003</v>
      </c>
      <c r="C15980" s="338">
        <f t="shared" si="2495"/>
        <v>9</v>
      </c>
      <c r="D15980" s="338">
        <f t="shared" si="2496"/>
        <v>29</v>
      </c>
      <c r="E15980" s="334">
        <v>0</v>
      </c>
      <c r="F15980" s="334">
        <v>0</v>
      </c>
      <c r="G15980" s="334">
        <v>0</v>
      </c>
      <c r="H15980" s="334">
        <v>0</v>
      </c>
      <c r="I15980" s="334">
        <v>0</v>
      </c>
      <c r="J15980" s="334">
        <v>0</v>
      </c>
      <c r="K15980" s="334">
        <v>0</v>
      </c>
      <c r="L15980" s="334">
        <v>0</v>
      </c>
      <c r="M15980" s="334">
        <v>0</v>
      </c>
      <c r="N15980" s="334">
        <v>0</v>
      </c>
      <c r="O15980" s="334">
        <v>0</v>
      </c>
      <c r="P15980" s="334">
        <v>0</v>
      </c>
      <c r="Q15980" s="334">
        <v>0</v>
      </c>
      <c r="R15980" s="334">
        <v>0</v>
      </c>
      <c r="S15980" s="334">
        <v>0</v>
      </c>
      <c r="T15980" s="334">
        <v>0</v>
      </c>
      <c r="U15980" s="334">
        <v>0</v>
      </c>
      <c r="V15980" s="334">
        <v>0</v>
      </c>
      <c r="W15980" s="334">
        <v>0</v>
      </c>
      <c r="X15980" s="334">
        <v>0</v>
      </c>
      <c r="Y15980" s="334">
        <v>0</v>
      </c>
      <c r="Z15980" s="334">
        <v>0</v>
      </c>
      <c r="AA15980" s="334">
        <v>0</v>
      </c>
      <c r="AB15980" s="334">
        <v>0</v>
      </c>
      <c r="AD15980" s="334">
        <v>0</v>
      </c>
      <c r="AE15980" s="334">
        <f t="shared" si="2497"/>
        <v>0</v>
      </c>
      <c r="AF15980" s="334">
        <f t="shared" si="2498"/>
        <v>0</v>
      </c>
      <c r="AG15980" s="340">
        <f t="shared" si="2499"/>
        <v>0</v>
      </c>
      <c r="AI15980" s="340">
        <f t="shared" si="2502"/>
        <v>0</v>
      </c>
      <c r="AJ15980" s="340">
        <f t="shared" si="2502"/>
        <v>0</v>
      </c>
      <c r="AK15980" s="340">
        <f t="shared" si="2502"/>
        <v>0</v>
      </c>
      <c r="AL15980" s="340">
        <f t="shared" si="2502"/>
        <v>0</v>
      </c>
      <c r="AM15980" s="340">
        <f t="shared" si="2502"/>
        <v>0</v>
      </c>
    </row>
    <row r="15981" spans="1:39" x14ac:dyDescent="0.35">
      <c r="A15981" s="337">
        <v>37894</v>
      </c>
      <c r="B15981" s="338">
        <f t="shared" si="2494"/>
        <v>2003</v>
      </c>
      <c r="C15981" s="338">
        <f t="shared" si="2495"/>
        <v>9</v>
      </c>
      <c r="D15981" s="338">
        <f t="shared" si="2496"/>
        <v>30</v>
      </c>
      <c r="E15981" s="334">
        <v>0</v>
      </c>
      <c r="F15981" s="334">
        <v>0</v>
      </c>
      <c r="G15981" s="334">
        <v>0</v>
      </c>
      <c r="H15981" s="334">
        <v>0</v>
      </c>
      <c r="I15981" s="334">
        <v>0</v>
      </c>
      <c r="J15981" s="334">
        <v>0</v>
      </c>
      <c r="K15981" s="334">
        <v>0</v>
      </c>
      <c r="L15981" s="334">
        <v>0</v>
      </c>
      <c r="M15981" s="334">
        <v>0</v>
      </c>
      <c r="N15981" s="334">
        <v>0</v>
      </c>
      <c r="O15981" s="334">
        <v>0</v>
      </c>
      <c r="P15981" s="334">
        <v>0</v>
      </c>
      <c r="Q15981" s="334">
        <v>0</v>
      </c>
      <c r="R15981" s="334">
        <v>0</v>
      </c>
      <c r="S15981" s="334">
        <v>0</v>
      </c>
      <c r="T15981" s="334">
        <v>0</v>
      </c>
      <c r="U15981" s="334">
        <v>0</v>
      </c>
      <c r="V15981" s="334">
        <v>0</v>
      </c>
      <c r="W15981" s="334">
        <v>0</v>
      </c>
      <c r="X15981" s="334">
        <v>0</v>
      </c>
      <c r="Y15981" s="334">
        <v>0</v>
      </c>
      <c r="Z15981" s="334">
        <v>0</v>
      </c>
      <c r="AA15981" s="334">
        <v>0</v>
      </c>
      <c r="AB15981" s="334">
        <v>0</v>
      </c>
      <c r="AD15981" s="334">
        <v>0</v>
      </c>
      <c r="AE15981" s="334">
        <f t="shared" si="2497"/>
        <v>0</v>
      </c>
      <c r="AF15981" s="334">
        <f t="shared" si="2498"/>
        <v>0</v>
      </c>
      <c r="AG15981" s="340">
        <f t="shared" si="2499"/>
        <v>0</v>
      </c>
      <c r="AI15981" s="340">
        <f t="shared" si="2502"/>
        <v>0</v>
      </c>
      <c r="AJ15981" s="340">
        <f t="shared" si="2502"/>
        <v>0</v>
      </c>
      <c r="AK15981" s="340">
        <f t="shared" si="2502"/>
        <v>0</v>
      </c>
      <c r="AL15981" s="340">
        <f t="shared" si="2502"/>
        <v>0</v>
      </c>
      <c r="AM15981" s="340">
        <f t="shared" si="2502"/>
        <v>0</v>
      </c>
    </row>
    <row r="15982" spans="1:39" x14ac:dyDescent="0.35">
      <c r="A15982" s="337">
        <v>37895</v>
      </c>
      <c r="B15982" s="338">
        <f t="shared" si="2494"/>
        <v>2003</v>
      </c>
      <c r="C15982" s="338">
        <f t="shared" si="2495"/>
        <v>10</v>
      </c>
      <c r="D15982" s="338">
        <f t="shared" si="2496"/>
        <v>1</v>
      </c>
      <c r="E15982" s="334">
        <v>0</v>
      </c>
      <c r="F15982" s="334">
        <v>0</v>
      </c>
      <c r="G15982" s="334">
        <v>0</v>
      </c>
      <c r="H15982" s="334">
        <v>0</v>
      </c>
      <c r="I15982" s="334">
        <v>0</v>
      </c>
      <c r="J15982" s="334">
        <v>0</v>
      </c>
      <c r="K15982" s="334">
        <v>0</v>
      </c>
      <c r="L15982" s="334">
        <v>0</v>
      </c>
      <c r="M15982" s="334">
        <v>0</v>
      </c>
      <c r="N15982" s="334">
        <v>0</v>
      </c>
      <c r="O15982" s="334">
        <v>0</v>
      </c>
      <c r="P15982" s="334">
        <v>0</v>
      </c>
      <c r="Q15982" s="334">
        <v>0</v>
      </c>
      <c r="R15982" s="334">
        <v>0</v>
      </c>
      <c r="S15982" s="334">
        <v>0</v>
      </c>
      <c r="T15982" s="334">
        <v>0</v>
      </c>
      <c r="U15982" s="334">
        <v>0</v>
      </c>
      <c r="V15982" s="334">
        <v>0</v>
      </c>
      <c r="W15982" s="334">
        <v>0</v>
      </c>
      <c r="X15982" s="334">
        <v>0</v>
      </c>
      <c r="Y15982" s="334">
        <v>0</v>
      </c>
      <c r="Z15982" s="334">
        <v>0</v>
      </c>
      <c r="AA15982" s="334">
        <v>0</v>
      </c>
      <c r="AB15982" s="334">
        <v>0</v>
      </c>
      <c r="AD15982" s="334">
        <v>0</v>
      </c>
      <c r="AE15982" s="334">
        <f t="shared" si="2497"/>
        <v>0</v>
      </c>
      <c r="AF15982" s="334">
        <f t="shared" si="2498"/>
        <v>0</v>
      </c>
      <c r="AG15982" s="340">
        <f t="shared" si="2499"/>
        <v>0</v>
      </c>
      <c r="AI15982" s="340">
        <f t="shared" si="2502"/>
        <v>0</v>
      </c>
      <c r="AJ15982" s="340">
        <f t="shared" si="2502"/>
        <v>0</v>
      </c>
      <c r="AK15982" s="340">
        <f t="shared" si="2502"/>
        <v>0</v>
      </c>
      <c r="AL15982" s="340">
        <f t="shared" si="2502"/>
        <v>0</v>
      </c>
      <c r="AM15982" s="340">
        <f t="shared" si="2502"/>
        <v>0</v>
      </c>
    </row>
    <row r="15983" spans="1:39" x14ac:dyDescent="0.35">
      <c r="A15983" s="337">
        <v>37896</v>
      </c>
      <c r="B15983" s="338">
        <f t="shared" si="2494"/>
        <v>2003</v>
      </c>
      <c r="C15983" s="338">
        <f t="shared" si="2495"/>
        <v>10</v>
      </c>
      <c r="D15983" s="338">
        <f t="shared" si="2496"/>
        <v>2</v>
      </c>
      <c r="E15983" s="334">
        <v>0</v>
      </c>
      <c r="F15983" s="334">
        <v>0</v>
      </c>
      <c r="G15983" s="334">
        <v>0</v>
      </c>
      <c r="H15983" s="334">
        <v>0</v>
      </c>
      <c r="I15983" s="334">
        <v>0</v>
      </c>
      <c r="J15983" s="334">
        <v>0</v>
      </c>
      <c r="K15983" s="334">
        <v>0</v>
      </c>
      <c r="L15983" s="334">
        <v>0</v>
      </c>
      <c r="M15983" s="334">
        <v>0</v>
      </c>
      <c r="N15983" s="334">
        <v>0</v>
      </c>
      <c r="O15983" s="334">
        <v>0</v>
      </c>
      <c r="P15983" s="334">
        <v>0</v>
      </c>
      <c r="Q15983" s="334">
        <v>0</v>
      </c>
      <c r="R15983" s="334">
        <v>0</v>
      </c>
      <c r="S15983" s="334">
        <v>0</v>
      </c>
      <c r="T15983" s="334">
        <v>0</v>
      </c>
      <c r="U15983" s="334">
        <v>0</v>
      </c>
      <c r="V15983" s="334">
        <v>0</v>
      </c>
      <c r="W15983" s="334">
        <v>0</v>
      </c>
      <c r="X15983" s="334">
        <v>0</v>
      </c>
      <c r="Y15983" s="334">
        <v>0</v>
      </c>
      <c r="Z15983" s="334">
        <v>0</v>
      </c>
      <c r="AA15983" s="334">
        <v>0</v>
      </c>
      <c r="AB15983" s="334">
        <v>0</v>
      </c>
      <c r="AD15983" s="334">
        <v>0</v>
      </c>
      <c r="AE15983" s="334">
        <f t="shared" si="2497"/>
        <v>0</v>
      </c>
      <c r="AF15983" s="334">
        <f t="shared" si="2498"/>
        <v>0</v>
      </c>
      <c r="AG15983" s="340">
        <f t="shared" si="2499"/>
        <v>0</v>
      </c>
      <c r="AI15983" s="340">
        <f t="shared" si="2502"/>
        <v>0</v>
      </c>
      <c r="AJ15983" s="340">
        <f t="shared" si="2502"/>
        <v>0</v>
      </c>
      <c r="AK15983" s="340">
        <f t="shared" si="2502"/>
        <v>0</v>
      </c>
      <c r="AL15983" s="340">
        <f t="shared" si="2502"/>
        <v>0</v>
      </c>
      <c r="AM15983" s="340">
        <f t="shared" si="2502"/>
        <v>0</v>
      </c>
    </row>
    <row r="15984" spans="1:39" x14ac:dyDescent="0.35">
      <c r="A15984" s="337">
        <v>37897</v>
      </c>
      <c r="B15984" s="338">
        <f t="shared" si="2494"/>
        <v>2003</v>
      </c>
      <c r="C15984" s="338">
        <f t="shared" si="2495"/>
        <v>10</v>
      </c>
      <c r="D15984" s="338">
        <f t="shared" si="2496"/>
        <v>3</v>
      </c>
      <c r="E15984" s="334">
        <v>0</v>
      </c>
      <c r="F15984" s="334">
        <v>0</v>
      </c>
      <c r="G15984" s="334">
        <v>0</v>
      </c>
      <c r="H15984" s="334">
        <v>0</v>
      </c>
      <c r="I15984" s="334">
        <v>0</v>
      </c>
      <c r="J15984" s="334">
        <v>0</v>
      </c>
      <c r="K15984" s="334">
        <v>0</v>
      </c>
      <c r="L15984" s="334">
        <v>0</v>
      </c>
      <c r="M15984" s="334">
        <v>0</v>
      </c>
      <c r="N15984" s="334">
        <v>0</v>
      </c>
      <c r="O15984" s="334">
        <v>0</v>
      </c>
      <c r="P15984" s="334">
        <v>0</v>
      </c>
      <c r="Q15984" s="334">
        <v>0</v>
      </c>
      <c r="R15984" s="334">
        <v>0</v>
      </c>
      <c r="S15984" s="334">
        <v>0</v>
      </c>
      <c r="T15984" s="334">
        <v>0</v>
      </c>
      <c r="U15984" s="334">
        <v>0</v>
      </c>
      <c r="V15984" s="334">
        <v>0</v>
      </c>
      <c r="W15984" s="334">
        <v>0</v>
      </c>
      <c r="X15984" s="334">
        <v>0</v>
      </c>
      <c r="Y15984" s="334">
        <v>0</v>
      </c>
      <c r="Z15984" s="334">
        <v>0</v>
      </c>
      <c r="AA15984" s="334">
        <v>0</v>
      </c>
      <c r="AB15984" s="334">
        <v>0</v>
      </c>
      <c r="AD15984" s="334">
        <v>0</v>
      </c>
      <c r="AE15984" s="334">
        <f t="shared" si="2497"/>
        <v>0</v>
      </c>
      <c r="AF15984" s="334">
        <f t="shared" si="2498"/>
        <v>0</v>
      </c>
      <c r="AG15984" s="340">
        <f t="shared" si="2499"/>
        <v>0</v>
      </c>
      <c r="AI15984" s="340">
        <f t="shared" si="2502"/>
        <v>0</v>
      </c>
      <c r="AJ15984" s="340">
        <f t="shared" si="2502"/>
        <v>0</v>
      </c>
      <c r="AK15984" s="340">
        <f t="shared" si="2502"/>
        <v>0</v>
      </c>
      <c r="AL15984" s="340">
        <f t="shared" si="2502"/>
        <v>0</v>
      </c>
      <c r="AM15984" s="340">
        <f t="shared" si="2502"/>
        <v>0</v>
      </c>
    </row>
    <row r="15985" spans="1:39" x14ac:dyDescent="0.35">
      <c r="A15985" s="337">
        <v>37898</v>
      </c>
      <c r="B15985" s="338">
        <f t="shared" si="2494"/>
        <v>2003</v>
      </c>
      <c r="C15985" s="338">
        <f t="shared" si="2495"/>
        <v>10</v>
      </c>
      <c r="D15985" s="338">
        <f t="shared" si="2496"/>
        <v>4</v>
      </c>
      <c r="E15985" s="334">
        <v>0</v>
      </c>
      <c r="F15985" s="334">
        <v>0</v>
      </c>
      <c r="G15985" s="334">
        <v>0</v>
      </c>
      <c r="H15985" s="334">
        <v>0</v>
      </c>
      <c r="I15985" s="334">
        <v>0</v>
      </c>
      <c r="J15985" s="334">
        <v>0</v>
      </c>
      <c r="K15985" s="334">
        <v>0</v>
      </c>
      <c r="L15985" s="334">
        <v>0</v>
      </c>
      <c r="M15985" s="334">
        <v>0</v>
      </c>
      <c r="N15985" s="334">
        <v>0</v>
      </c>
      <c r="O15985" s="334">
        <v>0</v>
      </c>
      <c r="P15985" s="334">
        <v>0</v>
      </c>
      <c r="Q15985" s="334">
        <v>0</v>
      </c>
      <c r="R15985" s="334">
        <v>0</v>
      </c>
      <c r="S15985" s="334">
        <v>0</v>
      </c>
      <c r="T15985" s="334">
        <v>0</v>
      </c>
      <c r="U15985" s="334">
        <v>0</v>
      </c>
      <c r="V15985" s="334">
        <v>0</v>
      </c>
      <c r="W15985" s="334">
        <v>0</v>
      </c>
      <c r="X15985" s="334">
        <v>0</v>
      </c>
      <c r="Y15985" s="334">
        <v>0</v>
      </c>
      <c r="Z15985" s="334">
        <v>0</v>
      </c>
      <c r="AA15985" s="334">
        <v>0</v>
      </c>
      <c r="AB15985" s="334">
        <v>0</v>
      </c>
      <c r="AD15985" s="334">
        <v>0</v>
      </c>
      <c r="AE15985" s="334">
        <f t="shared" si="2497"/>
        <v>0</v>
      </c>
      <c r="AF15985" s="334">
        <f t="shared" si="2498"/>
        <v>0</v>
      </c>
      <c r="AG15985" s="340">
        <f t="shared" si="2499"/>
        <v>0</v>
      </c>
      <c r="AI15985" s="340">
        <f t="shared" si="2502"/>
        <v>0</v>
      </c>
      <c r="AJ15985" s="340">
        <f t="shared" si="2502"/>
        <v>0</v>
      </c>
      <c r="AK15985" s="340">
        <f t="shared" si="2502"/>
        <v>0</v>
      </c>
      <c r="AL15985" s="340">
        <f t="shared" si="2502"/>
        <v>0</v>
      </c>
      <c r="AM15985" s="340">
        <f t="shared" si="2502"/>
        <v>0</v>
      </c>
    </row>
    <row r="15986" spans="1:39" x14ac:dyDescent="0.35">
      <c r="A15986" s="337">
        <v>37899</v>
      </c>
      <c r="B15986" s="338">
        <f t="shared" si="2494"/>
        <v>2003</v>
      </c>
      <c r="C15986" s="338">
        <f t="shared" si="2495"/>
        <v>10</v>
      </c>
      <c r="D15986" s="338">
        <f t="shared" si="2496"/>
        <v>5</v>
      </c>
      <c r="E15986" s="334">
        <v>0</v>
      </c>
      <c r="F15986" s="334">
        <v>0</v>
      </c>
      <c r="G15986" s="334">
        <v>0</v>
      </c>
      <c r="H15986" s="334">
        <v>0</v>
      </c>
      <c r="I15986" s="334">
        <v>0</v>
      </c>
      <c r="J15986" s="334">
        <v>0</v>
      </c>
      <c r="K15986" s="334">
        <v>0</v>
      </c>
      <c r="L15986" s="334">
        <v>0</v>
      </c>
      <c r="M15986" s="334">
        <v>0</v>
      </c>
      <c r="N15986" s="334">
        <v>0</v>
      </c>
      <c r="O15986" s="334">
        <v>0</v>
      </c>
      <c r="P15986" s="334">
        <v>0</v>
      </c>
      <c r="Q15986" s="334">
        <v>0</v>
      </c>
      <c r="R15986" s="334">
        <v>0</v>
      </c>
      <c r="S15986" s="334">
        <v>0</v>
      </c>
      <c r="T15986" s="334">
        <v>0</v>
      </c>
      <c r="U15986" s="334">
        <v>0</v>
      </c>
      <c r="V15986" s="334">
        <v>0</v>
      </c>
      <c r="W15986" s="334">
        <v>0</v>
      </c>
      <c r="X15986" s="334">
        <v>0</v>
      </c>
      <c r="Y15986" s="334">
        <v>0</v>
      </c>
      <c r="Z15986" s="334">
        <v>0</v>
      </c>
      <c r="AA15986" s="334">
        <v>0</v>
      </c>
      <c r="AB15986" s="334">
        <v>0</v>
      </c>
      <c r="AD15986" s="334">
        <v>0</v>
      </c>
      <c r="AE15986" s="334">
        <f t="shared" si="2497"/>
        <v>0</v>
      </c>
      <c r="AF15986" s="334">
        <f t="shared" si="2498"/>
        <v>0</v>
      </c>
      <c r="AG15986" s="340">
        <f t="shared" si="2499"/>
        <v>0</v>
      </c>
      <c r="AI15986" s="340">
        <f t="shared" si="2502"/>
        <v>0</v>
      </c>
      <c r="AJ15986" s="340">
        <f t="shared" si="2502"/>
        <v>0</v>
      </c>
      <c r="AK15986" s="340">
        <f t="shared" si="2502"/>
        <v>0</v>
      </c>
      <c r="AL15986" s="340">
        <f t="shared" si="2502"/>
        <v>0</v>
      </c>
      <c r="AM15986" s="340">
        <f t="shared" si="2502"/>
        <v>0</v>
      </c>
    </row>
    <row r="15987" spans="1:39" x14ac:dyDescent="0.35">
      <c r="A15987" s="337">
        <v>37900</v>
      </c>
      <c r="B15987" s="338">
        <f t="shared" si="2494"/>
        <v>2003</v>
      </c>
      <c r="C15987" s="338">
        <f t="shared" si="2495"/>
        <v>10</v>
      </c>
      <c r="D15987" s="338">
        <f t="shared" si="2496"/>
        <v>6</v>
      </c>
      <c r="E15987" s="334">
        <v>0</v>
      </c>
      <c r="F15987" s="334">
        <v>0</v>
      </c>
      <c r="G15987" s="334">
        <v>0</v>
      </c>
      <c r="H15987" s="334">
        <v>0</v>
      </c>
      <c r="I15987" s="334">
        <v>0</v>
      </c>
      <c r="J15987" s="334">
        <v>0</v>
      </c>
      <c r="K15987" s="334">
        <v>0</v>
      </c>
      <c r="L15987" s="334">
        <v>0</v>
      </c>
      <c r="M15987" s="334">
        <v>0</v>
      </c>
      <c r="N15987" s="334">
        <v>0</v>
      </c>
      <c r="O15987" s="334">
        <v>0</v>
      </c>
      <c r="P15987" s="334">
        <v>0</v>
      </c>
      <c r="Q15987" s="334">
        <v>0</v>
      </c>
      <c r="R15987" s="334">
        <v>0</v>
      </c>
      <c r="S15987" s="334">
        <v>0</v>
      </c>
      <c r="T15987" s="334">
        <v>0</v>
      </c>
      <c r="U15987" s="334">
        <v>0</v>
      </c>
      <c r="V15987" s="334">
        <v>0</v>
      </c>
      <c r="W15987" s="334">
        <v>0</v>
      </c>
      <c r="X15987" s="334">
        <v>0</v>
      </c>
      <c r="Y15987" s="334">
        <v>0</v>
      </c>
      <c r="Z15987" s="334">
        <v>0</v>
      </c>
      <c r="AA15987" s="334">
        <v>0</v>
      </c>
      <c r="AB15987" s="334">
        <v>0</v>
      </c>
      <c r="AD15987" s="334">
        <v>0</v>
      </c>
      <c r="AE15987" s="334">
        <f t="shared" si="2497"/>
        <v>0</v>
      </c>
      <c r="AF15987" s="334">
        <f t="shared" si="2498"/>
        <v>0</v>
      </c>
      <c r="AG15987" s="340">
        <f t="shared" si="2499"/>
        <v>0</v>
      </c>
      <c r="AI15987" s="340">
        <f t="shared" si="2502"/>
        <v>0</v>
      </c>
      <c r="AJ15987" s="340">
        <f t="shared" si="2502"/>
        <v>0</v>
      </c>
      <c r="AK15987" s="340">
        <f t="shared" si="2502"/>
        <v>0</v>
      </c>
      <c r="AL15987" s="340">
        <f t="shared" si="2502"/>
        <v>0</v>
      </c>
      <c r="AM15987" s="340">
        <f t="shared" si="2502"/>
        <v>0</v>
      </c>
    </row>
    <row r="15988" spans="1:39" x14ac:dyDescent="0.35">
      <c r="A15988" s="337">
        <v>37901</v>
      </c>
      <c r="B15988" s="338">
        <f t="shared" si="2494"/>
        <v>2003</v>
      </c>
      <c r="C15988" s="338">
        <f t="shared" si="2495"/>
        <v>10</v>
      </c>
      <c r="D15988" s="338">
        <f t="shared" si="2496"/>
        <v>7</v>
      </c>
      <c r="E15988" s="334">
        <v>0</v>
      </c>
      <c r="F15988" s="334">
        <v>0</v>
      </c>
      <c r="G15988" s="334">
        <v>0</v>
      </c>
      <c r="H15988" s="334">
        <v>0</v>
      </c>
      <c r="I15988" s="334">
        <v>0</v>
      </c>
      <c r="J15988" s="334">
        <v>0</v>
      </c>
      <c r="K15988" s="334">
        <v>0</v>
      </c>
      <c r="L15988" s="334">
        <v>0</v>
      </c>
      <c r="M15988" s="334">
        <v>0</v>
      </c>
      <c r="N15988" s="334">
        <v>0</v>
      </c>
      <c r="O15988" s="334">
        <v>0</v>
      </c>
      <c r="P15988" s="334">
        <v>0</v>
      </c>
      <c r="Q15988" s="334">
        <v>0</v>
      </c>
      <c r="R15988" s="334">
        <v>0</v>
      </c>
      <c r="S15988" s="334">
        <v>0</v>
      </c>
      <c r="T15988" s="334">
        <v>0</v>
      </c>
      <c r="U15988" s="334">
        <v>0</v>
      </c>
      <c r="V15988" s="334">
        <v>0</v>
      </c>
      <c r="W15988" s="334">
        <v>0</v>
      </c>
      <c r="X15988" s="334">
        <v>0</v>
      </c>
      <c r="Y15988" s="334">
        <v>0</v>
      </c>
      <c r="Z15988" s="334">
        <v>0</v>
      </c>
      <c r="AA15988" s="334">
        <v>0</v>
      </c>
      <c r="AB15988" s="334">
        <v>0</v>
      </c>
      <c r="AD15988" s="334">
        <v>0</v>
      </c>
      <c r="AE15988" s="334">
        <f t="shared" si="2497"/>
        <v>0</v>
      </c>
      <c r="AF15988" s="334">
        <f t="shared" si="2498"/>
        <v>0</v>
      </c>
      <c r="AG15988" s="340">
        <f t="shared" si="2499"/>
        <v>0</v>
      </c>
      <c r="AI15988" s="340">
        <f t="shared" ref="AI15988:AM16003" si="2503">IF($C15988=AI$1,$AF15988,0)</f>
        <v>0</v>
      </c>
      <c r="AJ15988" s="340">
        <f t="shared" si="2503"/>
        <v>0</v>
      </c>
      <c r="AK15988" s="340">
        <f t="shared" si="2503"/>
        <v>0</v>
      </c>
      <c r="AL15988" s="340">
        <f t="shared" si="2503"/>
        <v>0</v>
      </c>
      <c r="AM15988" s="340">
        <f t="shared" si="2503"/>
        <v>0</v>
      </c>
    </row>
    <row r="15989" spans="1:39" x14ac:dyDescent="0.35">
      <c r="A15989" s="337">
        <v>37902</v>
      </c>
      <c r="B15989" s="338">
        <f t="shared" si="2494"/>
        <v>2003</v>
      </c>
      <c r="C15989" s="338">
        <f t="shared" si="2495"/>
        <v>10</v>
      </c>
      <c r="D15989" s="338">
        <f t="shared" si="2496"/>
        <v>8</v>
      </c>
      <c r="E15989" s="334">
        <v>0</v>
      </c>
      <c r="F15989" s="334">
        <v>0</v>
      </c>
      <c r="G15989" s="334">
        <v>0</v>
      </c>
      <c r="H15989" s="334">
        <v>0</v>
      </c>
      <c r="I15989" s="334">
        <v>0</v>
      </c>
      <c r="J15989" s="334">
        <v>0</v>
      </c>
      <c r="K15989" s="334">
        <v>0</v>
      </c>
      <c r="L15989" s="334">
        <v>0</v>
      </c>
      <c r="M15989" s="334">
        <v>0</v>
      </c>
      <c r="N15989" s="334">
        <v>0</v>
      </c>
      <c r="O15989" s="334">
        <v>0</v>
      </c>
      <c r="P15989" s="334">
        <v>0</v>
      </c>
      <c r="Q15989" s="334">
        <v>0</v>
      </c>
      <c r="R15989" s="334">
        <v>0</v>
      </c>
      <c r="S15989" s="334">
        <v>0</v>
      </c>
      <c r="T15989" s="334">
        <v>0</v>
      </c>
      <c r="U15989" s="334">
        <v>0</v>
      </c>
      <c r="V15989" s="334">
        <v>0</v>
      </c>
      <c r="W15989" s="334">
        <v>0</v>
      </c>
      <c r="X15989" s="334">
        <v>0</v>
      </c>
      <c r="Y15989" s="334">
        <v>0</v>
      </c>
      <c r="Z15989" s="334">
        <v>0</v>
      </c>
      <c r="AA15989" s="334">
        <v>0</v>
      </c>
      <c r="AB15989" s="334">
        <v>0</v>
      </c>
      <c r="AD15989" s="334">
        <v>0</v>
      </c>
      <c r="AE15989" s="334">
        <f t="shared" si="2497"/>
        <v>0</v>
      </c>
      <c r="AF15989" s="334">
        <f t="shared" si="2498"/>
        <v>0</v>
      </c>
      <c r="AG15989" s="340">
        <f t="shared" si="2499"/>
        <v>0</v>
      </c>
      <c r="AI15989" s="340">
        <f t="shared" si="2503"/>
        <v>0</v>
      </c>
      <c r="AJ15989" s="340">
        <f t="shared" si="2503"/>
        <v>0</v>
      </c>
      <c r="AK15989" s="340">
        <f t="shared" si="2503"/>
        <v>0</v>
      </c>
      <c r="AL15989" s="340">
        <f t="shared" si="2503"/>
        <v>0</v>
      </c>
      <c r="AM15989" s="340">
        <f t="shared" si="2503"/>
        <v>0</v>
      </c>
    </row>
    <row r="15990" spans="1:39" x14ac:dyDescent="0.35">
      <c r="A15990" s="337">
        <v>37903</v>
      </c>
      <c r="B15990" s="338">
        <f t="shared" si="2494"/>
        <v>2003</v>
      </c>
      <c r="C15990" s="338">
        <f t="shared" si="2495"/>
        <v>10</v>
      </c>
      <c r="D15990" s="338">
        <f t="shared" si="2496"/>
        <v>9</v>
      </c>
      <c r="E15990" s="334">
        <v>0</v>
      </c>
      <c r="F15990" s="334">
        <v>0</v>
      </c>
      <c r="G15990" s="334">
        <v>0</v>
      </c>
      <c r="H15990" s="334">
        <v>0</v>
      </c>
      <c r="I15990" s="334">
        <v>0</v>
      </c>
      <c r="J15990" s="334">
        <v>0</v>
      </c>
      <c r="K15990" s="334">
        <v>0</v>
      </c>
      <c r="L15990" s="334">
        <v>0</v>
      </c>
      <c r="M15990" s="334">
        <v>0</v>
      </c>
      <c r="N15990" s="334">
        <v>0</v>
      </c>
      <c r="O15990" s="334">
        <v>0</v>
      </c>
      <c r="P15990" s="334">
        <v>0</v>
      </c>
      <c r="Q15990" s="334">
        <v>0</v>
      </c>
      <c r="R15990" s="334">
        <v>0</v>
      </c>
      <c r="S15990" s="334">
        <v>0</v>
      </c>
      <c r="T15990" s="334">
        <v>0</v>
      </c>
      <c r="U15990" s="334">
        <v>0</v>
      </c>
      <c r="V15990" s="334">
        <v>0</v>
      </c>
      <c r="W15990" s="334">
        <v>0</v>
      </c>
      <c r="X15990" s="334">
        <v>0</v>
      </c>
      <c r="Y15990" s="334">
        <v>0</v>
      </c>
      <c r="Z15990" s="334">
        <v>0</v>
      </c>
      <c r="AA15990" s="334">
        <v>0</v>
      </c>
      <c r="AB15990" s="334">
        <v>0</v>
      </c>
      <c r="AD15990" s="334">
        <v>0</v>
      </c>
      <c r="AE15990" s="334">
        <f t="shared" si="2497"/>
        <v>0</v>
      </c>
      <c r="AF15990" s="334">
        <f t="shared" si="2498"/>
        <v>0</v>
      </c>
      <c r="AG15990" s="340">
        <f t="shared" si="2499"/>
        <v>0</v>
      </c>
      <c r="AI15990" s="340">
        <f t="shared" si="2503"/>
        <v>0</v>
      </c>
      <c r="AJ15990" s="340">
        <f t="shared" si="2503"/>
        <v>0</v>
      </c>
      <c r="AK15990" s="340">
        <f t="shared" si="2503"/>
        <v>0</v>
      </c>
      <c r="AL15990" s="340">
        <f t="shared" si="2503"/>
        <v>0</v>
      </c>
      <c r="AM15990" s="340">
        <f t="shared" si="2503"/>
        <v>0</v>
      </c>
    </row>
    <row r="15991" spans="1:39" x14ac:dyDescent="0.35">
      <c r="A15991" s="337">
        <v>37904</v>
      </c>
      <c r="B15991" s="338">
        <f t="shared" si="2494"/>
        <v>2003</v>
      </c>
      <c r="C15991" s="338">
        <f t="shared" si="2495"/>
        <v>10</v>
      </c>
      <c r="D15991" s="338">
        <f t="shared" si="2496"/>
        <v>10</v>
      </c>
      <c r="E15991" s="334">
        <v>0</v>
      </c>
      <c r="F15991" s="334">
        <v>0</v>
      </c>
      <c r="G15991" s="334">
        <v>0</v>
      </c>
      <c r="H15991" s="334">
        <v>0</v>
      </c>
      <c r="I15991" s="334">
        <v>0</v>
      </c>
      <c r="J15991" s="334">
        <v>0</v>
      </c>
      <c r="K15991" s="334">
        <v>0</v>
      </c>
      <c r="L15991" s="334">
        <v>0</v>
      </c>
      <c r="M15991" s="334">
        <v>0</v>
      </c>
      <c r="N15991" s="334">
        <v>0</v>
      </c>
      <c r="O15991" s="334">
        <v>0</v>
      </c>
      <c r="P15991" s="334">
        <v>0</v>
      </c>
      <c r="Q15991" s="334">
        <v>0</v>
      </c>
      <c r="R15991" s="334">
        <v>0</v>
      </c>
      <c r="S15991" s="334">
        <v>0</v>
      </c>
      <c r="T15991" s="334">
        <v>0</v>
      </c>
      <c r="U15991" s="334">
        <v>0</v>
      </c>
      <c r="V15991" s="334">
        <v>0</v>
      </c>
      <c r="W15991" s="334">
        <v>0</v>
      </c>
      <c r="X15991" s="334">
        <v>0</v>
      </c>
      <c r="Y15991" s="334">
        <v>0</v>
      </c>
      <c r="Z15991" s="334">
        <v>0</v>
      </c>
      <c r="AA15991" s="334">
        <v>0</v>
      </c>
      <c r="AB15991" s="334">
        <v>0</v>
      </c>
      <c r="AD15991" s="334">
        <v>0</v>
      </c>
      <c r="AE15991" s="334">
        <f t="shared" si="2497"/>
        <v>0</v>
      </c>
      <c r="AF15991" s="334">
        <f t="shared" si="2498"/>
        <v>0</v>
      </c>
      <c r="AG15991" s="340">
        <f t="shared" si="2499"/>
        <v>0</v>
      </c>
      <c r="AI15991" s="340">
        <f t="shared" si="2503"/>
        <v>0</v>
      </c>
      <c r="AJ15991" s="340">
        <f t="shared" si="2503"/>
        <v>0</v>
      </c>
      <c r="AK15991" s="340">
        <f t="shared" si="2503"/>
        <v>0</v>
      </c>
      <c r="AL15991" s="340">
        <f t="shared" si="2503"/>
        <v>0</v>
      </c>
      <c r="AM15991" s="340">
        <f t="shared" si="2503"/>
        <v>0</v>
      </c>
    </row>
    <row r="15992" spans="1:39" x14ac:dyDescent="0.35">
      <c r="A15992" s="337">
        <v>37905</v>
      </c>
      <c r="B15992" s="338">
        <f t="shared" si="2494"/>
        <v>2003</v>
      </c>
      <c r="C15992" s="338">
        <f t="shared" si="2495"/>
        <v>10</v>
      </c>
      <c r="D15992" s="338">
        <f t="shared" si="2496"/>
        <v>11</v>
      </c>
      <c r="E15992" s="334">
        <v>0</v>
      </c>
      <c r="F15992" s="334">
        <v>0</v>
      </c>
      <c r="G15992" s="334">
        <v>0</v>
      </c>
      <c r="H15992" s="334">
        <v>0</v>
      </c>
      <c r="I15992" s="334">
        <v>0</v>
      </c>
      <c r="J15992" s="334">
        <v>0</v>
      </c>
      <c r="K15992" s="334">
        <v>0</v>
      </c>
      <c r="L15992" s="334">
        <v>0</v>
      </c>
      <c r="M15992" s="334">
        <v>0</v>
      </c>
      <c r="N15992" s="334">
        <v>0</v>
      </c>
      <c r="O15992" s="334">
        <v>0</v>
      </c>
      <c r="P15992" s="334">
        <v>0</v>
      </c>
      <c r="Q15992" s="334">
        <v>0</v>
      </c>
      <c r="R15992" s="334">
        <v>0</v>
      </c>
      <c r="S15992" s="334">
        <v>0</v>
      </c>
      <c r="T15992" s="334">
        <v>0</v>
      </c>
      <c r="U15992" s="334">
        <v>0</v>
      </c>
      <c r="V15992" s="334">
        <v>0</v>
      </c>
      <c r="W15992" s="334">
        <v>0</v>
      </c>
      <c r="X15992" s="334">
        <v>0</v>
      </c>
      <c r="Y15992" s="334">
        <v>0</v>
      </c>
      <c r="Z15992" s="334">
        <v>0</v>
      </c>
      <c r="AA15992" s="334">
        <v>0</v>
      </c>
      <c r="AB15992" s="334">
        <v>0</v>
      </c>
      <c r="AD15992" s="334">
        <v>0</v>
      </c>
      <c r="AE15992" s="334">
        <f t="shared" si="2497"/>
        <v>0</v>
      </c>
      <c r="AF15992" s="334">
        <f t="shared" si="2498"/>
        <v>0</v>
      </c>
      <c r="AG15992" s="340">
        <f t="shared" si="2499"/>
        <v>0</v>
      </c>
      <c r="AI15992" s="340">
        <f t="shared" si="2503"/>
        <v>0</v>
      </c>
      <c r="AJ15992" s="340">
        <f t="shared" si="2503"/>
        <v>0</v>
      </c>
      <c r="AK15992" s="340">
        <f t="shared" si="2503"/>
        <v>0</v>
      </c>
      <c r="AL15992" s="340">
        <f t="shared" si="2503"/>
        <v>0</v>
      </c>
      <c r="AM15992" s="340">
        <f t="shared" si="2503"/>
        <v>0</v>
      </c>
    </row>
    <row r="15993" spans="1:39" x14ac:dyDescent="0.35">
      <c r="A15993" s="337">
        <v>37906</v>
      </c>
      <c r="B15993" s="338">
        <f t="shared" si="2494"/>
        <v>2003</v>
      </c>
      <c r="C15993" s="338">
        <f t="shared" si="2495"/>
        <v>10</v>
      </c>
      <c r="D15993" s="338">
        <f t="shared" si="2496"/>
        <v>12</v>
      </c>
      <c r="E15993" s="334">
        <v>0</v>
      </c>
      <c r="F15993" s="334">
        <v>0</v>
      </c>
      <c r="G15993" s="334">
        <v>0</v>
      </c>
      <c r="H15993" s="334">
        <v>0</v>
      </c>
      <c r="I15993" s="334">
        <v>0</v>
      </c>
      <c r="J15993" s="334">
        <v>0</v>
      </c>
      <c r="K15993" s="334">
        <v>0</v>
      </c>
      <c r="L15993" s="334">
        <v>0</v>
      </c>
      <c r="M15993" s="334">
        <v>0</v>
      </c>
      <c r="N15993" s="334">
        <v>0</v>
      </c>
      <c r="O15993" s="334">
        <v>0</v>
      </c>
      <c r="P15993" s="334">
        <v>0</v>
      </c>
      <c r="Q15993" s="334">
        <v>0</v>
      </c>
      <c r="R15993" s="334">
        <v>0</v>
      </c>
      <c r="S15993" s="334">
        <v>0</v>
      </c>
      <c r="T15993" s="334">
        <v>0</v>
      </c>
      <c r="U15993" s="334">
        <v>0</v>
      </c>
      <c r="V15993" s="334">
        <v>0</v>
      </c>
      <c r="W15993" s="334">
        <v>0</v>
      </c>
      <c r="X15993" s="334">
        <v>0</v>
      </c>
      <c r="Y15993" s="334">
        <v>0</v>
      </c>
      <c r="Z15993" s="334">
        <v>0</v>
      </c>
      <c r="AA15993" s="334">
        <v>0</v>
      </c>
      <c r="AB15993" s="334">
        <v>0</v>
      </c>
      <c r="AD15993" s="334">
        <v>0</v>
      </c>
      <c r="AE15993" s="334">
        <f t="shared" si="2497"/>
        <v>0</v>
      </c>
      <c r="AF15993" s="334">
        <f t="shared" si="2498"/>
        <v>0</v>
      </c>
      <c r="AG15993" s="340">
        <f t="shared" si="2499"/>
        <v>0</v>
      </c>
      <c r="AI15993" s="340">
        <f t="shared" si="2503"/>
        <v>0</v>
      </c>
      <c r="AJ15993" s="340">
        <f t="shared" si="2503"/>
        <v>0</v>
      </c>
      <c r="AK15993" s="340">
        <f t="shared" si="2503"/>
        <v>0</v>
      </c>
      <c r="AL15993" s="340">
        <f t="shared" si="2503"/>
        <v>0</v>
      </c>
      <c r="AM15993" s="340">
        <f t="shared" si="2503"/>
        <v>0</v>
      </c>
    </row>
    <row r="15994" spans="1:39" x14ac:dyDescent="0.35">
      <c r="A15994" s="337">
        <v>37907</v>
      </c>
      <c r="B15994" s="338">
        <f t="shared" si="2494"/>
        <v>2003</v>
      </c>
      <c r="C15994" s="338">
        <f t="shared" si="2495"/>
        <v>10</v>
      </c>
      <c r="D15994" s="338">
        <f t="shared" si="2496"/>
        <v>13</v>
      </c>
      <c r="E15994" s="334">
        <v>0</v>
      </c>
      <c r="F15994" s="334">
        <v>0</v>
      </c>
      <c r="G15994" s="334">
        <v>0</v>
      </c>
      <c r="H15994" s="334">
        <v>0</v>
      </c>
      <c r="I15994" s="334">
        <v>0</v>
      </c>
      <c r="J15994" s="334">
        <v>0</v>
      </c>
      <c r="K15994" s="334">
        <v>0</v>
      </c>
      <c r="L15994" s="334">
        <v>0</v>
      </c>
      <c r="M15994" s="334">
        <v>0</v>
      </c>
      <c r="N15994" s="334">
        <v>1.3</v>
      </c>
      <c r="O15994" s="334">
        <v>2.4</v>
      </c>
      <c r="P15994" s="334">
        <v>0.9</v>
      </c>
      <c r="Q15994" s="334">
        <v>1.1000000000000001</v>
      </c>
      <c r="R15994" s="334">
        <v>0</v>
      </c>
      <c r="S15994" s="334">
        <v>0</v>
      </c>
      <c r="T15994" s="334">
        <v>0</v>
      </c>
      <c r="U15994" s="334">
        <v>0</v>
      </c>
      <c r="V15994" s="334">
        <v>0</v>
      </c>
      <c r="W15994" s="334">
        <v>0</v>
      </c>
      <c r="X15994" s="334">
        <v>0</v>
      </c>
      <c r="Y15994" s="334">
        <v>0</v>
      </c>
      <c r="Z15994" s="334">
        <v>0</v>
      </c>
      <c r="AA15994" s="334">
        <v>0</v>
      </c>
      <c r="AB15994" s="334">
        <v>0</v>
      </c>
      <c r="AD15994" s="334">
        <v>5.7</v>
      </c>
      <c r="AE15994" s="334">
        <f t="shared" si="2497"/>
        <v>5.7</v>
      </c>
      <c r="AF15994" s="334">
        <f t="shared" si="2498"/>
        <v>5.7000000000000011</v>
      </c>
      <c r="AG15994" s="340">
        <f t="shared" si="2499"/>
        <v>8.8817841970012523E-16</v>
      </c>
      <c r="AI15994" s="340">
        <f t="shared" si="2503"/>
        <v>0</v>
      </c>
      <c r="AJ15994" s="340">
        <f t="shared" si="2503"/>
        <v>0</v>
      </c>
      <c r="AK15994" s="340">
        <f t="shared" si="2503"/>
        <v>0</v>
      </c>
      <c r="AL15994" s="340">
        <f t="shared" si="2503"/>
        <v>0</v>
      </c>
      <c r="AM15994" s="340">
        <f t="shared" si="2503"/>
        <v>0</v>
      </c>
    </row>
    <row r="15995" spans="1:39" x14ac:dyDescent="0.35">
      <c r="A15995" s="337">
        <v>37908</v>
      </c>
      <c r="B15995" s="338">
        <f t="shared" si="2494"/>
        <v>2003</v>
      </c>
      <c r="C15995" s="338">
        <f t="shared" si="2495"/>
        <v>10</v>
      </c>
      <c r="D15995" s="338">
        <f t="shared" si="2496"/>
        <v>14</v>
      </c>
      <c r="E15995" s="334">
        <v>0</v>
      </c>
      <c r="F15995" s="334">
        <v>0</v>
      </c>
      <c r="G15995" s="334">
        <v>0</v>
      </c>
      <c r="H15995" s="334">
        <v>0</v>
      </c>
      <c r="I15995" s="334">
        <v>0</v>
      </c>
      <c r="J15995" s="334">
        <v>0</v>
      </c>
      <c r="K15995" s="334">
        <v>0</v>
      </c>
      <c r="L15995" s="334">
        <v>0</v>
      </c>
      <c r="M15995" s="334">
        <v>0</v>
      </c>
      <c r="N15995" s="334">
        <v>0</v>
      </c>
      <c r="O15995" s="334">
        <v>0</v>
      </c>
      <c r="P15995" s="334">
        <v>0</v>
      </c>
      <c r="Q15995" s="334">
        <v>0</v>
      </c>
      <c r="R15995" s="334">
        <v>0</v>
      </c>
      <c r="S15995" s="334">
        <v>0</v>
      </c>
      <c r="T15995" s="334">
        <v>0</v>
      </c>
      <c r="U15995" s="334">
        <v>0</v>
      </c>
      <c r="V15995" s="334">
        <v>0</v>
      </c>
      <c r="W15995" s="334">
        <v>0.4</v>
      </c>
      <c r="X15995" s="334">
        <v>0.3</v>
      </c>
      <c r="Y15995" s="334">
        <v>0.4</v>
      </c>
      <c r="Z15995" s="334">
        <v>0.3</v>
      </c>
      <c r="AA15995" s="334">
        <v>0</v>
      </c>
      <c r="AB15995" s="334">
        <v>0.4</v>
      </c>
      <c r="AD15995" s="334">
        <v>1.8</v>
      </c>
      <c r="AE15995" s="334">
        <f t="shared" si="2497"/>
        <v>1.8</v>
      </c>
      <c r="AF15995" s="334">
        <f t="shared" si="2498"/>
        <v>1.8000000000000003</v>
      </c>
      <c r="AG15995" s="340">
        <f t="shared" si="2499"/>
        <v>2.2204460492503131E-16</v>
      </c>
      <c r="AI15995" s="340">
        <f t="shared" si="2503"/>
        <v>0</v>
      </c>
      <c r="AJ15995" s="340">
        <f t="shared" si="2503"/>
        <v>0</v>
      </c>
      <c r="AK15995" s="340">
        <f t="shared" si="2503"/>
        <v>0</v>
      </c>
      <c r="AL15995" s="340">
        <f t="shared" si="2503"/>
        <v>0</v>
      </c>
      <c r="AM15995" s="340">
        <f t="shared" si="2503"/>
        <v>0</v>
      </c>
    </row>
    <row r="15996" spans="1:39" x14ac:dyDescent="0.35">
      <c r="A15996" s="337">
        <v>37909</v>
      </c>
      <c r="B15996" s="338">
        <f t="shared" si="2494"/>
        <v>2003</v>
      </c>
      <c r="C15996" s="338">
        <f t="shared" si="2495"/>
        <v>10</v>
      </c>
      <c r="D15996" s="338">
        <f t="shared" si="2496"/>
        <v>15</v>
      </c>
      <c r="E15996" s="334">
        <v>0.1</v>
      </c>
      <c r="F15996" s="334">
        <v>0.1</v>
      </c>
      <c r="G15996" s="334">
        <v>0</v>
      </c>
      <c r="H15996" s="334">
        <v>0</v>
      </c>
      <c r="I15996" s="334">
        <v>0</v>
      </c>
      <c r="J15996" s="334">
        <v>0</v>
      </c>
      <c r="K15996" s="334">
        <v>0</v>
      </c>
      <c r="L15996" s="334">
        <v>0</v>
      </c>
      <c r="M15996" s="334">
        <v>0</v>
      </c>
      <c r="N15996" s="334">
        <v>0</v>
      </c>
      <c r="O15996" s="334">
        <v>0</v>
      </c>
      <c r="P15996" s="334">
        <v>0</v>
      </c>
      <c r="Q15996" s="334">
        <v>0</v>
      </c>
      <c r="R15996" s="334">
        <v>0</v>
      </c>
      <c r="S15996" s="334">
        <v>0</v>
      </c>
      <c r="T15996" s="334">
        <v>0</v>
      </c>
      <c r="U15996" s="334">
        <v>0</v>
      </c>
      <c r="V15996" s="334">
        <v>0</v>
      </c>
      <c r="W15996" s="334">
        <v>0</v>
      </c>
      <c r="X15996" s="334">
        <v>0</v>
      </c>
      <c r="Y15996" s="334">
        <v>0</v>
      </c>
      <c r="Z15996" s="334">
        <v>0</v>
      </c>
      <c r="AA15996" s="334">
        <v>0</v>
      </c>
      <c r="AB15996" s="334">
        <v>0</v>
      </c>
      <c r="AD15996" s="334">
        <v>0.2</v>
      </c>
      <c r="AE15996" s="334">
        <f t="shared" si="2497"/>
        <v>0.2</v>
      </c>
      <c r="AF15996" s="334">
        <f t="shared" si="2498"/>
        <v>0.2</v>
      </c>
      <c r="AG15996" s="340">
        <f t="shared" si="2499"/>
        <v>0</v>
      </c>
      <c r="AI15996" s="340">
        <f t="shared" si="2503"/>
        <v>0</v>
      </c>
      <c r="AJ15996" s="340">
        <f t="shared" si="2503"/>
        <v>0</v>
      </c>
      <c r="AK15996" s="340">
        <f t="shared" si="2503"/>
        <v>0</v>
      </c>
      <c r="AL15996" s="340">
        <f t="shared" si="2503"/>
        <v>0</v>
      </c>
      <c r="AM15996" s="340">
        <f t="shared" si="2503"/>
        <v>0</v>
      </c>
    </row>
    <row r="15997" spans="1:39" x14ac:dyDescent="0.35">
      <c r="A15997" s="337">
        <v>37910</v>
      </c>
      <c r="B15997" s="338">
        <f t="shared" si="2494"/>
        <v>2003</v>
      </c>
      <c r="C15997" s="338">
        <f t="shared" si="2495"/>
        <v>10</v>
      </c>
      <c r="D15997" s="338">
        <f t="shared" si="2496"/>
        <v>16</v>
      </c>
      <c r="E15997" s="334">
        <v>0</v>
      </c>
      <c r="F15997" s="334">
        <v>0</v>
      </c>
      <c r="G15997" s="334">
        <v>0</v>
      </c>
      <c r="H15997" s="334">
        <v>0</v>
      </c>
      <c r="I15997" s="334">
        <v>0</v>
      </c>
      <c r="J15997" s="334">
        <v>0</v>
      </c>
      <c r="K15997" s="334">
        <v>0</v>
      </c>
      <c r="L15997" s="334">
        <v>0</v>
      </c>
      <c r="M15997" s="334">
        <v>0</v>
      </c>
      <c r="N15997" s="334">
        <v>0</v>
      </c>
      <c r="O15997" s="334">
        <v>0</v>
      </c>
      <c r="P15997" s="334">
        <v>0</v>
      </c>
      <c r="Q15997" s="334">
        <v>0</v>
      </c>
      <c r="R15997" s="334">
        <v>0</v>
      </c>
      <c r="S15997" s="334">
        <v>0</v>
      </c>
      <c r="T15997" s="334">
        <v>0</v>
      </c>
      <c r="U15997" s="334">
        <v>0</v>
      </c>
      <c r="V15997" s="334">
        <v>0</v>
      </c>
      <c r="W15997" s="334">
        <v>0</v>
      </c>
      <c r="X15997" s="334">
        <v>0</v>
      </c>
      <c r="Y15997" s="334">
        <v>0</v>
      </c>
      <c r="Z15997" s="334">
        <v>0</v>
      </c>
      <c r="AA15997" s="334">
        <v>0</v>
      </c>
      <c r="AB15997" s="334">
        <v>0</v>
      </c>
      <c r="AD15997" s="334">
        <v>0</v>
      </c>
      <c r="AE15997" s="334">
        <f t="shared" si="2497"/>
        <v>0</v>
      </c>
      <c r="AF15997" s="334">
        <f t="shared" si="2498"/>
        <v>0</v>
      </c>
      <c r="AG15997" s="340">
        <f t="shared" si="2499"/>
        <v>0</v>
      </c>
      <c r="AI15997" s="340">
        <f t="shared" si="2503"/>
        <v>0</v>
      </c>
      <c r="AJ15997" s="340">
        <f t="shared" si="2503"/>
        <v>0</v>
      </c>
      <c r="AK15997" s="340">
        <f t="shared" si="2503"/>
        <v>0</v>
      </c>
      <c r="AL15997" s="340">
        <f t="shared" si="2503"/>
        <v>0</v>
      </c>
      <c r="AM15997" s="340">
        <f t="shared" si="2503"/>
        <v>0</v>
      </c>
    </row>
    <row r="15998" spans="1:39" x14ac:dyDescent="0.35">
      <c r="A15998" s="337">
        <v>37911</v>
      </c>
      <c r="B15998" s="338">
        <f t="shared" si="2494"/>
        <v>2003</v>
      </c>
      <c r="C15998" s="338">
        <f t="shared" si="2495"/>
        <v>10</v>
      </c>
      <c r="D15998" s="338">
        <f t="shared" si="2496"/>
        <v>17</v>
      </c>
      <c r="E15998" s="334">
        <v>0</v>
      </c>
      <c r="F15998" s="334">
        <v>0</v>
      </c>
      <c r="G15998" s="334">
        <v>0</v>
      </c>
      <c r="H15998" s="334">
        <v>0</v>
      </c>
      <c r="I15998" s="334">
        <v>0</v>
      </c>
      <c r="J15998" s="334">
        <v>0</v>
      </c>
      <c r="K15998" s="334">
        <v>0</v>
      </c>
      <c r="L15998" s="334">
        <v>0</v>
      </c>
      <c r="M15998" s="334">
        <v>0</v>
      </c>
      <c r="N15998" s="334">
        <v>0</v>
      </c>
      <c r="O15998" s="334">
        <v>0</v>
      </c>
      <c r="P15998" s="334">
        <v>0</v>
      </c>
      <c r="Q15998" s="334">
        <v>0</v>
      </c>
      <c r="R15998" s="334">
        <v>0</v>
      </c>
      <c r="S15998" s="334">
        <v>0</v>
      </c>
      <c r="T15998" s="334">
        <v>0</v>
      </c>
      <c r="U15998" s="334">
        <v>0</v>
      </c>
      <c r="V15998" s="334">
        <v>0</v>
      </c>
      <c r="W15998" s="334">
        <v>0</v>
      </c>
      <c r="X15998" s="334">
        <v>0</v>
      </c>
      <c r="Y15998" s="334">
        <v>0</v>
      </c>
      <c r="Z15998" s="334">
        <v>0</v>
      </c>
      <c r="AA15998" s="334">
        <v>0</v>
      </c>
      <c r="AB15998" s="334">
        <v>0</v>
      </c>
      <c r="AD15998" s="334">
        <v>0</v>
      </c>
      <c r="AE15998" s="334">
        <f t="shared" si="2497"/>
        <v>0</v>
      </c>
      <c r="AF15998" s="334">
        <f t="shared" si="2498"/>
        <v>0</v>
      </c>
      <c r="AG15998" s="340">
        <f t="shared" si="2499"/>
        <v>0</v>
      </c>
      <c r="AI15998" s="340">
        <f t="shared" si="2503"/>
        <v>0</v>
      </c>
      <c r="AJ15998" s="340">
        <f t="shared" si="2503"/>
        <v>0</v>
      </c>
      <c r="AK15998" s="340">
        <f t="shared" si="2503"/>
        <v>0</v>
      </c>
      <c r="AL15998" s="340">
        <f t="shared" si="2503"/>
        <v>0</v>
      </c>
      <c r="AM15998" s="340">
        <f t="shared" si="2503"/>
        <v>0</v>
      </c>
    </row>
    <row r="15999" spans="1:39" x14ac:dyDescent="0.35">
      <c r="A15999" s="337">
        <v>37912</v>
      </c>
      <c r="B15999" s="338">
        <f t="shared" si="2494"/>
        <v>2003</v>
      </c>
      <c r="C15999" s="338">
        <f t="shared" si="2495"/>
        <v>10</v>
      </c>
      <c r="D15999" s="338">
        <f t="shared" si="2496"/>
        <v>18</v>
      </c>
      <c r="E15999" s="334">
        <v>0</v>
      </c>
      <c r="F15999" s="334">
        <v>0</v>
      </c>
      <c r="G15999" s="334">
        <v>0</v>
      </c>
      <c r="H15999" s="334">
        <v>0</v>
      </c>
      <c r="I15999" s="334">
        <v>0</v>
      </c>
      <c r="J15999" s="334">
        <v>0</v>
      </c>
      <c r="K15999" s="334">
        <v>0</v>
      </c>
      <c r="L15999" s="334">
        <v>0</v>
      </c>
      <c r="M15999" s="334">
        <v>0</v>
      </c>
      <c r="N15999" s="334">
        <v>0</v>
      </c>
      <c r="O15999" s="334">
        <v>0</v>
      </c>
      <c r="P15999" s="334">
        <v>0</v>
      </c>
      <c r="Q15999" s="334">
        <v>0</v>
      </c>
      <c r="R15999" s="334">
        <v>0</v>
      </c>
      <c r="S15999" s="334">
        <v>0</v>
      </c>
      <c r="T15999" s="334">
        <v>0</v>
      </c>
      <c r="U15999" s="334">
        <v>0</v>
      </c>
      <c r="V15999" s="334">
        <v>0</v>
      </c>
      <c r="W15999" s="334">
        <v>0</v>
      </c>
      <c r="X15999" s="334">
        <v>0</v>
      </c>
      <c r="Y15999" s="334">
        <v>0</v>
      </c>
      <c r="Z15999" s="334">
        <v>0</v>
      </c>
      <c r="AA15999" s="334">
        <v>0</v>
      </c>
      <c r="AB15999" s="334">
        <v>0</v>
      </c>
      <c r="AD15999" s="334">
        <v>0</v>
      </c>
      <c r="AE15999" s="334">
        <f t="shared" si="2497"/>
        <v>0</v>
      </c>
      <c r="AF15999" s="334">
        <f t="shared" si="2498"/>
        <v>0</v>
      </c>
      <c r="AG15999" s="340">
        <f t="shared" si="2499"/>
        <v>0</v>
      </c>
      <c r="AI15999" s="340">
        <f t="shared" si="2503"/>
        <v>0</v>
      </c>
      <c r="AJ15999" s="340">
        <f t="shared" si="2503"/>
        <v>0</v>
      </c>
      <c r="AK15999" s="340">
        <f t="shared" si="2503"/>
        <v>0</v>
      </c>
      <c r="AL15999" s="340">
        <f t="shared" si="2503"/>
        <v>0</v>
      </c>
      <c r="AM15999" s="340">
        <f t="shared" si="2503"/>
        <v>0</v>
      </c>
    </row>
    <row r="16000" spans="1:39" x14ac:dyDescent="0.35">
      <c r="A16000" s="337">
        <v>37913</v>
      </c>
      <c r="B16000" s="338">
        <f t="shared" si="2494"/>
        <v>2003</v>
      </c>
      <c r="C16000" s="338">
        <f t="shared" si="2495"/>
        <v>10</v>
      </c>
      <c r="D16000" s="338">
        <f t="shared" si="2496"/>
        <v>19</v>
      </c>
      <c r="E16000" s="334">
        <v>0</v>
      </c>
      <c r="F16000" s="334">
        <v>0</v>
      </c>
      <c r="G16000" s="334">
        <v>0</v>
      </c>
      <c r="H16000" s="334">
        <v>0</v>
      </c>
      <c r="I16000" s="334">
        <v>0</v>
      </c>
      <c r="J16000" s="334">
        <v>0</v>
      </c>
      <c r="K16000" s="334">
        <v>0</v>
      </c>
      <c r="L16000" s="334">
        <v>0</v>
      </c>
      <c r="M16000" s="334">
        <v>0</v>
      </c>
      <c r="N16000" s="334">
        <v>0</v>
      </c>
      <c r="O16000" s="334">
        <v>0</v>
      </c>
      <c r="P16000" s="334">
        <v>0</v>
      </c>
      <c r="Q16000" s="334">
        <v>0</v>
      </c>
      <c r="R16000" s="334">
        <v>0</v>
      </c>
      <c r="S16000" s="334">
        <v>0</v>
      </c>
      <c r="T16000" s="334">
        <v>0</v>
      </c>
      <c r="U16000" s="334">
        <v>0</v>
      </c>
      <c r="V16000" s="334">
        <v>0</v>
      </c>
      <c r="W16000" s="334">
        <v>0</v>
      </c>
      <c r="X16000" s="334">
        <v>0</v>
      </c>
      <c r="Y16000" s="334">
        <v>0</v>
      </c>
      <c r="Z16000" s="334">
        <v>0</v>
      </c>
      <c r="AA16000" s="334">
        <v>0</v>
      </c>
      <c r="AB16000" s="334">
        <v>0</v>
      </c>
      <c r="AD16000" s="334">
        <v>0</v>
      </c>
      <c r="AE16000" s="334">
        <f t="shared" si="2497"/>
        <v>0</v>
      </c>
      <c r="AF16000" s="334">
        <f t="shared" si="2498"/>
        <v>0</v>
      </c>
      <c r="AG16000" s="340">
        <f t="shared" si="2499"/>
        <v>0</v>
      </c>
      <c r="AI16000" s="340">
        <f t="shared" si="2503"/>
        <v>0</v>
      </c>
      <c r="AJ16000" s="340">
        <f t="shared" si="2503"/>
        <v>0</v>
      </c>
      <c r="AK16000" s="340">
        <f t="shared" si="2503"/>
        <v>0</v>
      </c>
      <c r="AL16000" s="340">
        <f t="shared" si="2503"/>
        <v>0</v>
      </c>
      <c r="AM16000" s="340">
        <f t="shared" si="2503"/>
        <v>0</v>
      </c>
    </row>
    <row r="16001" spans="1:39" x14ac:dyDescent="0.35">
      <c r="A16001" s="337">
        <v>37914</v>
      </c>
      <c r="B16001" s="338">
        <f t="shared" si="2494"/>
        <v>2003</v>
      </c>
      <c r="C16001" s="338">
        <f t="shared" si="2495"/>
        <v>10</v>
      </c>
      <c r="D16001" s="338">
        <f t="shared" si="2496"/>
        <v>20</v>
      </c>
      <c r="E16001" s="334">
        <v>0</v>
      </c>
      <c r="F16001" s="334">
        <v>0</v>
      </c>
      <c r="G16001" s="334">
        <v>0</v>
      </c>
      <c r="H16001" s="334">
        <v>0</v>
      </c>
      <c r="I16001" s="334">
        <v>0</v>
      </c>
      <c r="J16001" s="334">
        <v>0</v>
      </c>
      <c r="K16001" s="334">
        <v>0</v>
      </c>
      <c r="L16001" s="334">
        <v>0</v>
      </c>
      <c r="M16001" s="334">
        <v>0</v>
      </c>
      <c r="N16001" s="334">
        <v>0</v>
      </c>
      <c r="O16001" s="334">
        <v>0</v>
      </c>
      <c r="P16001" s="334">
        <v>0</v>
      </c>
      <c r="Q16001" s="334">
        <v>0</v>
      </c>
      <c r="R16001" s="334">
        <v>0</v>
      </c>
      <c r="S16001" s="334">
        <v>0</v>
      </c>
      <c r="T16001" s="334">
        <v>0</v>
      </c>
      <c r="U16001" s="334">
        <v>0</v>
      </c>
      <c r="V16001" s="334">
        <v>0</v>
      </c>
      <c r="W16001" s="334">
        <v>0</v>
      </c>
      <c r="X16001" s="334">
        <v>0</v>
      </c>
      <c r="Y16001" s="334">
        <v>0</v>
      </c>
      <c r="Z16001" s="334">
        <v>0</v>
      </c>
      <c r="AA16001" s="334">
        <v>0</v>
      </c>
      <c r="AB16001" s="334">
        <v>0</v>
      </c>
      <c r="AD16001" s="334">
        <v>0</v>
      </c>
      <c r="AE16001" s="334">
        <f t="shared" si="2497"/>
        <v>0</v>
      </c>
      <c r="AF16001" s="334">
        <f t="shared" si="2498"/>
        <v>0</v>
      </c>
      <c r="AG16001" s="340">
        <f t="shared" si="2499"/>
        <v>0</v>
      </c>
      <c r="AI16001" s="340">
        <f t="shared" si="2503"/>
        <v>0</v>
      </c>
      <c r="AJ16001" s="340">
        <f t="shared" si="2503"/>
        <v>0</v>
      </c>
      <c r="AK16001" s="340">
        <f t="shared" si="2503"/>
        <v>0</v>
      </c>
      <c r="AL16001" s="340">
        <f t="shared" si="2503"/>
        <v>0</v>
      </c>
      <c r="AM16001" s="340">
        <f t="shared" si="2503"/>
        <v>0</v>
      </c>
    </row>
    <row r="16002" spans="1:39" x14ac:dyDescent="0.35">
      <c r="A16002" s="337">
        <v>37915</v>
      </c>
      <c r="B16002" s="338">
        <f t="shared" si="2494"/>
        <v>2003</v>
      </c>
      <c r="C16002" s="338">
        <f t="shared" si="2495"/>
        <v>10</v>
      </c>
      <c r="D16002" s="338">
        <f t="shared" si="2496"/>
        <v>21</v>
      </c>
      <c r="E16002" s="334">
        <v>0</v>
      </c>
      <c r="F16002" s="334">
        <v>0</v>
      </c>
      <c r="G16002" s="334">
        <v>0</v>
      </c>
      <c r="H16002" s="334">
        <v>0</v>
      </c>
      <c r="I16002" s="334">
        <v>0</v>
      </c>
      <c r="J16002" s="334">
        <v>0</v>
      </c>
      <c r="K16002" s="334">
        <v>0</v>
      </c>
      <c r="L16002" s="334">
        <v>0</v>
      </c>
      <c r="M16002" s="334">
        <v>0</v>
      </c>
      <c r="N16002" s="334">
        <v>0</v>
      </c>
      <c r="O16002" s="334">
        <v>0</v>
      </c>
      <c r="P16002" s="334">
        <v>0</v>
      </c>
      <c r="Q16002" s="334">
        <v>0</v>
      </c>
      <c r="R16002" s="334">
        <v>0</v>
      </c>
      <c r="S16002" s="334">
        <v>0</v>
      </c>
      <c r="T16002" s="334">
        <v>0</v>
      </c>
      <c r="U16002" s="334">
        <v>0</v>
      </c>
      <c r="V16002" s="334">
        <v>0</v>
      </c>
      <c r="W16002" s="334">
        <v>0</v>
      </c>
      <c r="X16002" s="334">
        <v>0</v>
      </c>
      <c r="Y16002" s="334">
        <v>0</v>
      </c>
      <c r="Z16002" s="334">
        <v>0</v>
      </c>
      <c r="AA16002" s="334">
        <v>0</v>
      </c>
      <c r="AB16002" s="334">
        <v>0</v>
      </c>
      <c r="AD16002" s="334">
        <v>0</v>
      </c>
      <c r="AE16002" s="334">
        <f t="shared" si="2497"/>
        <v>0</v>
      </c>
      <c r="AF16002" s="334">
        <f t="shared" si="2498"/>
        <v>0</v>
      </c>
      <c r="AG16002" s="340">
        <f t="shared" si="2499"/>
        <v>0</v>
      </c>
      <c r="AI16002" s="340">
        <f t="shared" si="2503"/>
        <v>0</v>
      </c>
      <c r="AJ16002" s="340">
        <f t="shared" si="2503"/>
        <v>0</v>
      </c>
      <c r="AK16002" s="340">
        <f t="shared" si="2503"/>
        <v>0</v>
      </c>
      <c r="AL16002" s="340">
        <f t="shared" si="2503"/>
        <v>0</v>
      </c>
      <c r="AM16002" s="340">
        <f t="shared" si="2503"/>
        <v>0</v>
      </c>
    </row>
    <row r="16003" spans="1:39" x14ac:dyDescent="0.35">
      <c r="A16003" s="337">
        <v>37916</v>
      </c>
      <c r="B16003" s="338">
        <f t="shared" si="2494"/>
        <v>2003</v>
      </c>
      <c r="C16003" s="338">
        <f t="shared" si="2495"/>
        <v>10</v>
      </c>
      <c r="D16003" s="338">
        <f t="shared" si="2496"/>
        <v>22</v>
      </c>
      <c r="E16003" s="334">
        <v>0</v>
      </c>
      <c r="F16003" s="334">
        <v>0</v>
      </c>
      <c r="G16003" s="334">
        <v>0</v>
      </c>
      <c r="H16003" s="334">
        <v>0</v>
      </c>
      <c r="I16003" s="334">
        <v>0</v>
      </c>
      <c r="J16003" s="334">
        <v>0</v>
      </c>
      <c r="K16003" s="334">
        <v>0</v>
      </c>
      <c r="L16003" s="334">
        <v>0</v>
      </c>
      <c r="M16003" s="334">
        <v>0</v>
      </c>
      <c r="N16003" s="334">
        <v>0</v>
      </c>
      <c r="O16003" s="334">
        <v>0</v>
      </c>
      <c r="P16003" s="334">
        <v>0</v>
      </c>
      <c r="Q16003" s="334">
        <v>0</v>
      </c>
      <c r="R16003" s="334">
        <v>0</v>
      </c>
      <c r="S16003" s="334">
        <v>0</v>
      </c>
      <c r="T16003" s="334">
        <v>0</v>
      </c>
      <c r="U16003" s="334">
        <v>0</v>
      </c>
      <c r="V16003" s="334">
        <v>0</v>
      </c>
      <c r="W16003" s="334">
        <v>0</v>
      </c>
      <c r="X16003" s="334">
        <v>0</v>
      </c>
      <c r="Y16003" s="334">
        <v>0</v>
      </c>
      <c r="Z16003" s="334">
        <v>0</v>
      </c>
      <c r="AA16003" s="334">
        <v>0</v>
      </c>
      <c r="AB16003" s="334">
        <v>0</v>
      </c>
      <c r="AD16003" s="334">
        <v>0</v>
      </c>
      <c r="AE16003" s="334">
        <f t="shared" si="2497"/>
        <v>0</v>
      </c>
      <c r="AF16003" s="334">
        <f t="shared" si="2498"/>
        <v>0</v>
      </c>
      <c r="AG16003" s="340">
        <f t="shared" si="2499"/>
        <v>0</v>
      </c>
      <c r="AI16003" s="340">
        <f t="shared" si="2503"/>
        <v>0</v>
      </c>
      <c r="AJ16003" s="340">
        <f t="shared" si="2503"/>
        <v>0</v>
      </c>
      <c r="AK16003" s="340">
        <f t="shared" si="2503"/>
        <v>0</v>
      </c>
      <c r="AL16003" s="340">
        <f t="shared" si="2503"/>
        <v>0</v>
      </c>
      <c r="AM16003" s="340">
        <f t="shared" si="2503"/>
        <v>0</v>
      </c>
    </row>
    <row r="16004" spans="1:39" x14ac:dyDescent="0.35">
      <c r="A16004" s="337">
        <v>37917</v>
      </c>
      <c r="B16004" s="338">
        <f t="shared" ref="B16004:B16067" si="2504">YEAR(A16004)</f>
        <v>2003</v>
      </c>
      <c r="C16004" s="338">
        <f t="shared" ref="C16004:C16067" si="2505">MONTH(A16004)</f>
        <v>10</v>
      </c>
      <c r="D16004" s="338">
        <f t="shared" ref="D16004:D16067" si="2506">DAY(A16004)</f>
        <v>23</v>
      </c>
      <c r="E16004" s="334">
        <v>0</v>
      </c>
      <c r="F16004" s="334">
        <v>0</v>
      </c>
      <c r="G16004" s="334">
        <v>0</v>
      </c>
      <c r="H16004" s="334">
        <v>0</v>
      </c>
      <c r="I16004" s="334">
        <v>0</v>
      </c>
      <c r="J16004" s="334">
        <v>0</v>
      </c>
      <c r="K16004" s="334">
        <v>0</v>
      </c>
      <c r="L16004" s="334">
        <v>0</v>
      </c>
      <c r="M16004" s="334">
        <v>1.3</v>
      </c>
      <c r="N16004" s="334">
        <v>0.3</v>
      </c>
      <c r="O16004" s="334">
        <v>0</v>
      </c>
      <c r="P16004" s="334">
        <v>0.3</v>
      </c>
      <c r="Q16004" s="334">
        <v>0.5</v>
      </c>
      <c r="R16004" s="334">
        <v>0.3</v>
      </c>
      <c r="S16004" s="334">
        <v>0</v>
      </c>
      <c r="T16004" s="334">
        <v>0</v>
      </c>
      <c r="U16004" s="334">
        <v>0</v>
      </c>
      <c r="V16004" s="334">
        <v>0</v>
      </c>
      <c r="W16004" s="334">
        <v>0</v>
      </c>
      <c r="X16004" s="334">
        <v>0</v>
      </c>
      <c r="Y16004" s="334">
        <v>0</v>
      </c>
      <c r="Z16004" s="334">
        <v>0</v>
      </c>
      <c r="AA16004" s="334">
        <v>0</v>
      </c>
      <c r="AB16004" s="334">
        <v>0</v>
      </c>
      <c r="AD16004" s="334">
        <v>2.7</v>
      </c>
      <c r="AE16004" s="334">
        <f t="shared" ref="AE16004:AE16067" si="2507">AD16004</f>
        <v>2.7</v>
      </c>
      <c r="AF16004" s="334">
        <f t="shared" ref="AF16004:AF16067" si="2508">SUM(E16004:AB16004)</f>
        <v>2.7</v>
      </c>
      <c r="AG16004" s="340">
        <f t="shared" ref="AG16004:AG16067" si="2509">ABS(AF16004-AE16004)</f>
        <v>0</v>
      </c>
      <c r="AI16004" s="340">
        <f t="shared" ref="AI16004:AM16019" si="2510">IF($C16004=AI$1,$AF16004,0)</f>
        <v>0</v>
      </c>
      <c r="AJ16004" s="340">
        <f t="shared" si="2510"/>
        <v>0</v>
      </c>
      <c r="AK16004" s="340">
        <f t="shared" si="2510"/>
        <v>0</v>
      </c>
      <c r="AL16004" s="340">
        <f t="shared" si="2510"/>
        <v>0</v>
      </c>
      <c r="AM16004" s="340">
        <f t="shared" si="2510"/>
        <v>0</v>
      </c>
    </row>
    <row r="16005" spans="1:39" x14ac:dyDescent="0.35">
      <c r="A16005" s="337">
        <v>37918</v>
      </c>
      <c r="B16005" s="338">
        <f t="shared" si="2504"/>
        <v>2003</v>
      </c>
      <c r="C16005" s="338">
        <f t="shared" si="2505"/>
        <v>10</v>
      </c>
      <c r="D16005" s="338">
        <f t="shared" si="2506"/>
        <v>24</v>
      </c>
      <c r="E16005" s="334">
        <v>0</v>
      </c>
      <c r="F16005" s="334">
        <v>0</v>
      </c>
      <c r="G16005" s="334">
        <v>0</v>
      </c>
      <c r="H16005" s="334">
        <v>0</v>
      </c>
      <c r="I16005" s="334">
        <v>0</v>
      </c>
      <c r="J16005" s="334">
        <v>0</v>
      </c>
      <c r="K16005" s="334">
        <v>0</v>
      </c>
      <c r="L16005" s="334">
        <v>0</v>
      </c>
      <c r="M16005" s="334">
        <v>0</v>
      </c>
      <c r="N16005" s="334">
        <v>0</v>
      </c>
      <c r="O16005" s="334">
        <v>0</v>
      </c>
      <c r="P16005" s="334">
        <v>0</v>
      </c>
      <c r="Q16005" s="334">
        <v>0</v>
      </c>
      <c r="R16005" s="334">
        <v>0</v>
      </c>
      <c r="S16005" s="334">
        <v>0</v>
      </c>
      <c r="T16005" s="334">
        <v>0</v>
      </c>
      <c r="U16005" s="334">
        <v>0</v>
      </c>
      <c r="V16005" s="334">
        <v>0</v>
      </c>
      <c r="W16005" s="334">
        <v>0</v>
      </c>
      <c r="X16005" s="334">
        <v>0</v>
      </c>
      <c r="Y16005" s="334">
        <v>0</v>
      </c>
      <c r="Z16005" s="334">
        <v>0</v>
      </c>
      <c r="AA16005" s="334">
        <v>0</v>
      </c>
      <c r="AB16005" s="334">
        <v>0</v>
      </c>
      <c r="AD16005" s="334">
        <v>0</v>
      </c>
      <c r="AE16005" s="334">
        <f t="shared" si="2507"/>
        <v>0</v>
      </c>
      <c r="AF16005" s="334">
        <f t="shared" si="2508"/>
        <v>0</v>
      </c>
      <c r="AG16005" s="340">
        <f t="shared" si="2509"/>
        <v>0</v>
      </c>
      <c r="AI16005" s="340">
        <f t="shared" si="2510"/>
        <v>0</v>
      </c>
      <c r="AJ16005" s="340">
        <f t="shared" si="2510"/>
        <v>0</v>
      </c>
      <c r="AK16005" s="340">
        <f t="shared" si="2510"/>
        <v>0</v>
      </c>
      <c r="AL16005" s="340">
        <f t="shared" si="2510"/>
        <v>0</v>
      </c>
      <c r="AM16005" s="340">
        <f t="shared" si="2510"/>
        <v>0</v>
      </c>
    </row>
    <row r="16006" spans="1:39" x14ac:dyDescent="0.35">
      <c r="A16006" s="337">
        <v>37919</v>
      </c>
      <c r="B16006" s="338">
        <f t="shared" si="2504"/>
        <v>2003</v>
      </c>
      <c r="C16006" s="338">
        <f t="shared" si="2505"/>
        <v>10</v>
      </c>
      <c r="D16006" s="338">
        <f t="shared" si="2506"/>
        <v>25</v>
      </c>
      <c r="E16006" s="334">
        <v>0</v>
      </c>
      <c r="F16006" s="334">
        <v>0</v>
      </c>
      <c r="G16006" s="334">
        <v>0</v>
      </c>
      <c r="H16006" s="334">
        <v>0</v>
      </c>
      <c r="I16006" s="334">
        <v>0</v>
      </c>
      <c r="J16006" s="334">
        <v>0</v>
      </c>
      <c r="K16006" s="334">
        <v>0</v>
      </c>
      <c r="L16006" s="334">
        <v>0</v>
      </c>
      <c r="M16006" s="334">
        <v>0</v>
      </c>
      <c r="N16006" s="334">
        <v>0</v>
      </c>
      <c r="O16006" s="334">
        <v>0</v>
      </c>
      <c r="P16006" s="334">
        <v>0</v>
      </c>
      <c r="Q16006" s="334">
        <v>0</v>
      </c>
      <c r="R16006" s="334">
        <v>0</v>
      </c>
      <c r="S16006" s="334">
        <v>0</v>
      </c>
      <c r="T16006" s="334">
        <v>0</v>
      </c>
      <c r="U16006" s="334">
        <v>0</v>
      </c>
      <c r="V16006" s="334">
        <v>0</v>
      </c>
      <c r="W16006" s="334">
        <v>0</v>
      </c>
      <c r="X16006" s="334">
        <v>0</v>
      </c>
      <c r="Y16006" s="334">
        <v>0</v>
      </c>
      <c r="Z16006" s="334">
        <v>0</v>
      </c>
      <c r="AA16006" s="334">
        <v>0</v>
      </c>
      <c r="AB16006" s="334">
        <v>0</v>
      </c>
      <c r="AD16006" s="334">
        <v>0</v>
      </c>
      <c r="AE16006" s="334">
        <f t="shared" si="2507"/>
        <v>0</v>
      </c>
      <c r="AF16006" s="334">
        <f t="shared" si="2508"/>
        <v>0</v>
      </c>
      <c r="AG16006" s="340">
        <f t="shared" si="2509"/>
        <v>0</v>
      </c>
      <c r="AI16006" s="340">
        <f t="shared" si="2510"/>
        <v>0</v>
      </c>
      <c r="AJ16006" s="340">
        <f t="shared" si="2510"/>
        <v>0</v>
      </c>
      <c r="AK16006" s="340">
        <f t="shared" si="2510"/>
        <v>0</v>
      </c>
      <c r="AL16006" s="340">
        <f t="shared" si="2510"/>
        <v>0</v>
      </c>
      <c r="AM16006" s="340">
        <f t="shared" si="2510"/>
        <v>0</v>
      </c>
    </row>
    <row r="16007" spans="1:39" x14ac:dyDescent="0.35">
      <c r="A16007" s="337">
        <v>37920</v>
      </c>
      <c r="B16007" s="338">
        <f t="shared" si="2504"/>
        <v>2003</v>
      </c>
      <c r="C16007" s="338">
        <f t="shared" si="2505"/>
        <v>10</v>
      </c>
      <c r="D16007" s="338">
        <f t="shared" si="2506"/>
        <v>26</v>
      </c>
      <c r="E16007" s="334">
        <v>0</v>
      </c>
      <c r="F16007" s="334">
        <v>0</v>
      </c>
      <c r="G16007" s="334">
        <v>0</v>
      </c>
      <c r="H16007" s="334">
        <v>0</v>
      </c>
      <c r="I16007" s="334">
        <v>0</v>
      </c>
      <c r="J16007" s="334">
        <v>0</v>
      </c>
      <c r="K16007" s="334">
        <v>0</v>
      </c>
      <c r="L16007" s="334">
        <v>0</v>
      </c>
      <c r="M16007" s="334">
        <v>0</v>
      </c>
      <c r="N16007" s="334">
        <v>0</v>
      </c>
      <c r="O16007" s="334">
        <v>0</v>
      </c>
      <c r="P16007" s="334">
        <v>0</v>
      </c>
      <c r="Q16007" s="334">
        <v>0</v>
      </c>
      <c r="R16007" s="334">
        <v>0</v>
      </c>
      <c r="S16007" s="334">
        <v>0</v>
      </c>
      <c r="T16007" s="334">
        <v>0</v>
      </c>
      <c r="U16007" s="334">
        <v>0</v>
      </c>
      <c r="V16007" s="334">
        <v>0</v>
      </c>
      <c r="W16007" s="334">
        <v>0</v>
      </c>
      <c r="X16007" s="334">
        <v>0</v>
      </c>
      <c r="Y16007" s="334">
        <v>0</v>
      </c>
      <c r="Z16007" s="334">
        <v>0</v>
      </c>
      <c r="AA16007" s="334">
        <v>0</v>
      </c>
      <c r="AB16007" s="334">
        <v>0</v>
      </c>
      <c r="AD16007" s="334">
        <v>0</v>
      </c>
      <c r="AE16007" s="334">
        <f t="shared" si="2507"/>
        <v>0</v>
      </c>
      <c r="AF16007" s="334">
        <f t="shared" si="2508"/>
        <v>0</v>
      </c>
      <c r="AG16007" s="340">
        <f t="shared" si="2509"/>
        <v>0</v>
      </c>
      <c r="AI16007" s="340">
        <f t="shared" si="2510"/>
        <v>0</v>
      </c>
      <c r="AJ16007" s="340">
        <f t="shared" si="2510"/>
        <v>0</v>
      </c>
      <c r="AK16007" s="340">
        <f t="shared" si="2510"/>
        <v>0</v>
      </c>
      <c r="AL16007" s="340">
        <f t="shared" si="2510"/>
        <v>0</v>
      </c>
      <c r="AM16007" s="340">
        <f t="shared" si="2510"/>
        <v>0</v>
      </c>
    </row>
    <row r="16008" spans="1:39" x14ac:dyDescent="0.35">
      <c r="A16008" s="337">
        <v>37921</v>
      </c>
      <c r="B16008" s="338">
        <f t="shared" si="2504"/>
        <v>2003</v>
      </c>
      <c r="C16008" s="338">
        <f t="shared" si="2505"/>
        <v>10</v>
      </c>
      <c r="D16008" s="338">
        <f t="shared" si="2506"/>
        <v>27</v>
      </c>
      <c r="E16008" s="334">
        <v>0</v>
      </c>
      <c r="F16008" s="334">
        <v>0</v>
      </c>
      <c r="G16008" s="334">
        <v>0</v>
      </c>
      <c r="H16008" s="334">
        <v>0</v>
      </c>
      <c r="I16008" s="334">
        <v>0</v>
      </c>
      <c r="J16008" s="334">
        <v>0</v>
      </c>
      <c r="K16008" s="334">
        <v>0</v>
      </c>
      <c r="L16008" s="334">
        <v>0</v>
      </c>
      <c r="M16008" s="334">
        <v>0</v>
      </c>
      <c r="N16008" s="334">
        <v>0</v>
      </c>
      <c r="O16008" s="334">
        <v>0</v>
      </c>
      <c r="P16008" s="334">
        <v>0</v>
      </c>
      <c r="Q16008" s="334">
        <v>0.2</v>
      </c>
      <c r="R16008" s="334">
        <v>0.8</v>
      </c>
      <c r="S16008" s="334">
        <v>0.2</v>
      </c>
      <c r="T16008" s="334">
        <v>1.3</v>
      </c>
      <c r="U16008" s="334">
        <v>0.7</v>
      </c>
      <c r="V16008" s="334">
        <v>0.6</v>
      </c>
      <c r="W16008" s="334">
        <v>0</v>
      </c>
      <c r="X16008" s="334">
        <v>0.2</v>
      </c>
      <c r="Y16008" s="334">
        <v>0.2</v>
      </c>
      <c r="Z16008" s="334">
        <v>0.2</v>
      </c>
      <c r="AA16008" s="334">
        <v>0</v>
      </c>
      <c r="AB16008" s="334">
        <v>0</v>
      </c>
      <c r="AD16008" s="334">
        <v>4.4000000000000004</v>
      </c>
      <c r="AE16008" s="334">
        <f t="shared" si="2507"/>
        <v>4.4000000000000004</v>
      </c>
      <c r="AF16008" s="334">
        <f t="shared" si="2508"/>
        <v>4.4000000000000004</v>
      </c>
      <c r="AG16008" s="340">
        <f t="shared" si="2509"/>
        <v>0</v>
      </c>
      <c r="AI16008" s="340">
        <f t="shared" si="2510"/>
        <v>0</v>
      </c>
      <c r="AJ16008" s="340">
        <f t="shared" si="2510"/>
        <v>0</v>
      </c>
      <c r="AK16008" s="340">
        <f t="shared" si="2510"/>
        <v>0</v>
      </c>
      <c r="AL16008" s="340">
        <f t="shared" si="2510"/>
        <v>0</v>
      </c>
      <c r="AM16008" s="340">
        <f t="shared" si="2510"/>
        <v>0</v>
      </c>
    </row>
    <row r="16009" spans="1:39" x14ac:dyDescent="0.35">
      <c r="A16009" s="337">
        <v>37922</v>
      </c>
      <c r="B16009" s="338">
        <f t="shared" si="2504"/>
        <v>2003</v>
      </c>
      <c r="C16009" s="338">
        <f t="shared" si="2505"/>
        <v>10</v>
      </c>
      <c r="D16009" s="338">
        <f t="shared" si="2506"/>
        <v>28</v>
      </c>
      <c r="E16009" s="334">
        <v>0</v>
      </c>
      <c r="F16009" s="334">
        <v>0</v>
      </c>
      <c r="G16009" s="334">
        <v>0.4</v>
      </c>
      <c r="H16009" s="334">
        <v>0.4</v>
      </c>
      <c r="I16009" s="334">
        <v>0.4</v>
      </c>
      <c r="J16009" s="334">
        <v>0.3</v>
      </c>
      <c r="K16009" s="334">
        <v>0</v>
      </c>
      <c r="L16009" s="334">
        <v>0.4</v>
      </c>
      <c r="M16009" s="334">
        <v>0.4</v>
      </c>
      <c r="N16009" s="334">
        <v>0.4</v>
      </c>
      <c r="O16009" s="334">
        <v>0</v>
      </c>
      <c r="P16009" s="334">
        <v>0</v>
      </c>
      <c r="Q16009" s="334">
        <v>0</v>
      </c>
      <c r="R16009" s="334">
        <v>0</v>
      </c>
      <c r="S16009" s="334">
        <v>0</v>
      </c>
      <c r="T16009" s="334">
        <v>0</v>
      </c>
      <c r="U16009" s="334">
        <v>0.4</v>
      </c>
      <c r="V16009" s="334">
        <v>0.4</v>
      </c>
      <c r="W16009" s="334">
        <v>0.4</v>
      </c>
      <c r="X16009" s="334">
        <v>0.4</v>
      </c>
      <c r="Y16009" s="334">
        <v>0.3</v>
      </c>
      <c r="Z16009" s="334">
        <v>0.4</v>
      </c>
      <c r="AA16009" s="334">
        <v>0.4</v>
      </c>
      <c r="AB16009" s="334">
        <v>0.4</v>
      </c>
      <c r="AD16009" s="334">
        <v>5.8</v>
      </c>
      <c r="AE16009" s="334">
        <f t="shared" si="2507"/>
        <v>5.8</v>
      </c>
      <c r="AF16009" s="334">
        <f t="shared" si="2508"/>
        <v>5.8000000000000007</v>
      </c>
      <c r="AG16009" s="340">
        <f t="shared" si="2509"/>
        <v>8.8817841970012523E-16</v>
      </c>
      <c r="AI16009" s="340">
        <f t="shared" si="2510"/>
        <v>0</v>
      </c>
      <c r="AJ16009" s="340">
        <f t="shared" si="2510"/>
        <v>0</v>
      </c>
      <c r="AK16009" s="340">
        <f t="shared" si="2510"/>
        <v>0</v>
      </c>
      <c r="AL16009" s="340">
        <f t="shared" si="2510"/>
        <v>0</v>
      </c>
      <c r="AM16009" s="340">
        <f t="shared" si="2510"/>
        <v>0</v>
      </c>
    </row>
    <row r="16010" spans="1:39" x14ac:dyDescent="0.35">
      <c r="A16010" s="337">
        <v>37923</v>
      </c>
      <c r="B16010" s="338">
        <f t="shared" si="2504"/>
        <v>2003</v>
      </c>
      <c r="C16010" s="338">
        <f t="shared" si="2505"/>
        <v>10</v>
      </c>
      <c r="D16010" s="338">
        <f t="shared" si="2506"/>
        <v>29</v>
      </c>
      <c r="E16010" s="334">
        <v>0.7</v>
      </c>
      <c r="F16010" s="334">
        <v>0.6</v>
      </c>
      <c r="G16010" s="334">
        <v>0.7</v>
      </c>
      <c r="H16010" s="334">
        <v>0.7</v>
      </c>
      <c r="I16010" s="334">
        <v>0.6</v>
      </c>
      <c r="J16010" s="334">
        <v>0.7</v>
      </c>
      <c r="K16010" s="334">
        <v>0.3</v>
      </c>
      <c r="L16010" s="334">
        <v>0.4</v>
      </c>
      <c r="M16010" s="334">
        <v>0.3</v>
      </c>
      <c r="N16010" s="334">
        <v>0.3</v>
      </c>
      <c r="O16010" s="334">
        <v>0.4</v>
      </c>
      <c r="P16010" s="334">
        <v>0.3</v>
      </c>
      <c r="Q16010" s="334">
        <v>0.3</v>
      </c>
      <c r="R16010" s="334">
        <v>0.4</v>
      </c>
      <c r="S16010" s="334">
        <v>0.3</v>
      </c>
      <c r="T16010" s="334">
        <v>0.3</v>
      </c>
      <c r="U16010" s="334">
        <v>0.4</v>
      </c>
      <c r="V16010" s="334">
        <v>0.3</v>
      </c>
      <c r="W16010" s="334">
        <v>0.3</v>
      </c>
      <c r="X16010" s="334">
        <v>0.4</v>
      </c>
      <c r="Y16010" s="334">
        <v>0.3</v>
      </c>
      <c r="Z16010" s="334">
        <v>0.3</v>
      </c>
      <c r="AA16010" s="334">
        <v>0.4</v>
      </c>
      <c r="AB16010" s="334">
        <v>0.3</v>
      </c>
      <c r="AD16010" s="334">
        <v>10</v>
      </c>
      <c r="AE16010" s="334">
        <f t="shared" si="2507"/>
        <v>10</v>
      </c>
      <c r="AF16010" s="334">
        <f t="shared" si="2508"/>
        <v>10.000000000000004</v>
      </c>
      <c r="AG16010" s="340">
        <f t="shared" si="2509"/>
        <v>3.5527136788005009E-15</v>
      </c>
      <c r="AI16010" s="340">
        <f t="shared" si="2510"/>
        <v>0</v>
      </c>
      <c r="AJ16010" s="340">
        <f t="shared" si="2510"/>
        <v>0</v>
      </c>
      <c r="AK16010" s="340">
        <f t="shared" si="2510"/>
        <v>0</v>
      </c>
      <c r="AL16010" s="340">
        <f t="shared" si="2510"/>
        <v>0</v>
      </c>
      <c r="AM16010" s="340">
        <f t="shared" si="2510"/>
        <v>0</v>
      </c>
    </row>
    <row r="16011" spans="1:39" x14ac:dyDescent="0.35">
      <c r="A16011" s="337">
        <v>37924</v>
      </c>
      <c r="B16011" s="338">
        <f t="shared" si="2504"/>
        <v>2003</v>
      </c>
      <c r="C16011" s="338">
        <f t="shared" si="2505"/>
        <v>10</v>
      </c>
      <c r="D16011" s="338">
        <f t="shared" si="2506"/>
        <v>30</v>
      </c>
      <c r="E16011" s="334">
        <v>0</v>
      </c>
      <c r="F16011" s="334">
        <v>0.1</v>
      </c>
      <c r="G16011" s="334">
        <v>0</v>
      </c>
      <c r="H16011" s="334">
        <v>0</v>
      </c>
      <c r="I16011" s="334">
        <v>0</v>
      </c>
      <c r="J16011" s="334">
        <v>0</v>
      </c>
      <c r="K16011" s="334">
        <v>0.1</v>
      </c>
      <c r="L16011" s="334">
        <v>0</v>
      </c>
      <c r="M16011" s="334">
        <v>0</v>
      </c>
      <c r="N16011" s="334">
        <v>0</v>
      </c>
      <c r="O16011" s="334">
        <v>0.1</v>
      </c>
      <c r="P16011" s="334">
        <v>0</v>
      </c>
      <c r="Q16011" s="334">
        <v>0</v>
      </c>
      <c r="R16011" s="334">
        <v>0</v>
      </c>
      <c r="S16011" s="334">
        <v>0</v>
      </c>
      <c r="T16011" s="334">
        <v>0.1</v>
      </c>
      <c r="U16011" s="334">
        <v>0</v>
      </c>
      <c r="V16011" s="334">
        <v>0</v>
      </c>
      <c r="W16011" s="334">
        <v>0</v>
      </c>
      <c r="X16011" s="334">
        <v>0</v>
      </c>
      <c r="Y16011" s="334">
        <v>0</v>
      </c>
      <c r="Z16011" s="334">
        <v>0</v>
      </c>
      <c r="AA16011" s="334">
        <v>0</v>
      </c>
      <c r="AB16011" s="334">
        <v>0</v>
      </c>
      <c r="AD16011" s="334">
        <v>0.4</v>
      </c>
      <c r="AE16011" s="334">
        <f t="shared" si="2507"/>
        <v>0.4</v>
      </c>
      <c r="AF16011" s="334">
        <f t="shared" si="2508"/>
        <v>0.4</v>
      </c>
      <c r="AG16011" s="340">
        <f t="shared" si="2509"/>
        <v>0</v>
      </c>
      <c r="AI16011" s="340">
        <f t="shared" si="2510"/>
        <v>0</v>
      </c>
      <c r="AJ16011" s="340">
        <f t="shared" si="2510"/>
        <v>0</v>
      </c>
      <c r="AK16011" s="340">
        <f t="shared" si="2510"/>
        <v>0</v>
      </c>
      <c r="AL16011" s="340">
        <f t="shared" si="2510"/>
        <v>0</v>
      </c>
      <c r="AM16011" s="340">
        <f t="shared" si="2510"/>
        <v>0</v>
      </c>
    </row>
    <row r="16012" spans="1:39" x14ac:dyDescent="0.35">
      <c r="A16012" s="337">
        <v>37925</v>
      </c>
      <c r="B16012" s="338">
        <f t="shared" si="2504"/>
        <v>2003</v>
      </c>
      <c r="C16012" s="338">
        <f t="shared" si="2505"/>
        <v>10</v>
      </c>
      <c r="D16012" s="338">
        <f t="shared" si="2506"/>
        <v>31</v>
      </c>
      <c r="E16012" s="334">
        <v>0</v>
      </c>
      <c r="F16012" s="334">
        <v>0</v>
      </c>
      <c r="G16012" s="334">
        <v>0</v>
      </c>
      <c r="H16012" s="334">
        <v>0</v>
      </c>
      <c r="I16012" s="334">
        <v>0</v>
      </c>
      <c r="J16012" s="334">
        <v>0</v>
      </c>
      <c r="K16012" s="334">
        <v>0</v>
      </c>
      <c r="L16012" s="334">
        <v>0</v>
      </c>
      <c r="M16012" s="334">
        <v>0</v>
      </c>
      <c r="N16012" s="334">
        <v>0</v>
      </c>
      <c r="O16012" s="334">
        <v>0</v>
      </c>
      <c r="P16012" s="334">
        <v>0</v>
      </c>
      <c r="Q16012" s="334">
        <v>0</v>
      </c>
      <c r="R16012" s="334">
        <v>0</v>
      </c>
      <c r="S16012" s="334">
        <v>0</v>
      </c>
      <c r="T16012" s="334">
        <v>0</v>
      </c>
      <c r="U16012" s="334">
        <v>0</v>
      </c>
      <c r="V16012" s="334">
        <v>0</v>
      </c>
      <c r="W16012" s="334">
        <v>0</v>
      </c>
      <c r="X16012" s="334">
        <v>0</v>
      </c>
      <c r="Y16012" s="334">
        <v>0</v>
      </c>
      <c r="Z16012" s="334">
        <v>0</v>
      </c>
      <c r="AA16012" s="334">
        <v>0</v>
      </c>
      <c r="AB16012" s="334">
        <v>0</v>
      </c>
      <c r="AD16012" s="334">
        <v>0</v>
      </c>
      <c r="AE16012" s="334">
        <f t="shared" si="2507"/>
        <v>0</v>
      </c>
      <c r="AF16012" s="334">
        <f t="shared" si="2508"/>
        <v>0</v>
      </c>
      <c r="AG16012" s="340">
        <f t="shared" si="2509"/>
        <v>0</v>
      </c>
      <c r="AI16012" s="340">
        <f t="shared" si="2510"/>
        <v>0</v>
      </c>
      <c r="AJ16012" s="340">
        <f t="shared" si="2510"/>
        <v>0</v>
      </c>
      <c r="AK16012" s="340">
        <f t="shared" si="2510"/>
        <v>0</v>
      </c>
      <c r="AL16012" s="340">
        <f t="shared" si="2510"/>
        <v>0</v>
      </c>
      <c r="AM16012" s="340">
        <f t="shared" si="2510"/>
        <v>0</v>
      </c>
    </row>
    <row r="16013" spans="1:39" x14ac:dyDescent="0.35">
      <c r="A16013" s="337">
        <v>37926</v>
      </c>
      <c r="B16013" s="338">
        <f t="shared" si="2504"/>
        <v>2003</v>
      </c>
      <c r="C16013" s="338">
        <f t="shared" si="2505"/>
        <v>11</v>
      </c>
      <c r="D16013" s="338">
        <f t="shared" si="2506"/>
        <v>1</v>
      </c>
      <c r="E16013" s="334">
        <v>0</v>
      </c>
      <c r="F16013" s="334">
        <v>0</v>
      </c>
      <c r="G16013" s="334">
        <v>0</v>
      </c>
      <c r="H16013" s="334">
        <v>0</v>
      </c>
      <c r="I16013" s="334">
        <v>0</v>
      </c>
      <c r="J16013" s="334">
        <v>0</v>
      </c>
      <c r="K16013" s="334">
        <v>0</v>
      </c>
      <c r="L16013" s="334">
        <v>0</v>
      </c>
      <c r="M16013" s="334">
        <v>0.1</v>
      </c>
      <c r="N16013" s="334">
        <v>0.1</v>
      </c>
      <c r="O16013" s="334">
        <v>0.2</v>
      </c>
      <c r="P16013" s="334">
        <v>0.1</v>
      </c>
      <c r="Q16013" s="334">
        <v>0.1</v>
      </c>
      <c r="R16013" s="334">
        <v>0.1</v>
      </c>
      <c r="S16013" s="334">
        <v>0</v>
      </c>
      <c r="T16013" s="334">
        <v>0</v>
      </c>
      <c r="U16013" s="334">
        <v>0</v>
      </c>
      <c r="V16013" s="334">
        <v>0</v>
      </c>
      <c r="W16013" s="334">
        <v>0.1</v>
      </c>
      <c r="X16013" s="334">
        <v>0.1</v>
      </c>
      <c r="Y16013" s="334">
        <v>0.2</v>
      </c>
      <c r="Z16013" s="334">
        <v>0.1</v>
      </c>
      <c r="AA16013" s="334">
        <v>0.1</v>
      </c>
      <c r="AB16013" s="334">
        <v>0.1</v>
      </c>
      <c r="AD16013" s="334">
        <v>1.4</v>
      </c>
      <c r="AE16013" s="334">
        <f t="shared" si="2507"/>
        <v>1.4</v>
      </c>
      <c r="AF16013" s="334">
        <f t="shared" si="2508"/>
        <v>1.4000000000000001</v>
      </c>
      <c r="AG16013" s="340">
        <f t="shared" si="2509"/>
        <v>2.2204460492503131E-16</v>
      </c>
      <c r="AI16013" s="340">
        <f t="shared" si="2510"/>
        <v>0</v>
      </c>
      <c r="AJ16013" s="340">
        <f t="shared" si="2510"/>
        <v>0</v>
      </c>
      <c r="AK16013" s="340">
        <f t="shared" si="2510"/>
        <v>0</v>
      </c>
      <c r="AL16013" s="340">
        <f t="shared" si="2510"/>
        <v>0</v>
      </c>
      <c r="AM16013" s="340">
        <f t="shared" si="2510"/>
        <v>0</v>
      </c>
    </row>
    <row r="16014" spans="1:39" x14ac:dyDescent="0.35">
      <c r="A16014" s="337">
        <v>37927</v>
      </c>
      <c r="B16014" s="338">
        <f t="shared" si="2504"/>
        <v>2003</v>
      </c>
      <c r="C16014" s="338">
        <f t="shared" si="2505"/>
        <v>11</v>
      </c>
      <c r="D16014" s="338">
        <f t="shared" si="2506"/>
        <v>2</v>
      </c>
      <c r="E16014" s="334">
        <v>0</v>
      </c>
      <c r="F16014" s="334">
        <v>0</v>
      </c>
      <c r="G16014" s="334">
        <v>0</v>
      </c>
      <c r="H16014" s="334">
        <v>0</v>
      </c>
      <c r="I16014" s="334">
        <v>0</v>
      </c>
      <c r="J16014" s="334">
        <v>0</v>
      </c>
      <c r="K16014" s="334">
        <v>0</v>
      </c>
      <c r="L16014" s="334">
        <v>0</v>
      </c>
      <c r="M16014" s="334">
        <v>0</v>
      </c>
      <c r="N16014" s="334">
        <v>0</v>
      </c>
      <c r="O16014" s="334">
        <v>0</v>
      </c>
      <c r="P16014" s="334">
        <v>0</v>
      </c>
      <c r="Q16014" s="334">
        <v>0</v>
      </c>
      <c r="R16014" s="334">
        <v>0</v>
      </c>
      <c r="S16014" s="334">
        <v>0</v>
      </c>
      <c r="T16014" s="334">
        <v>0</v>
      </c>
      <c r="U16014" s="334">
        <v>0</v>
      </c>
      <c r="V16014" s="334">
        <v>0</v>
      </c>
      <c r="W16014" s="334">
        <v>0</v>
      </c>
      <c r="X16014" s="334">
        <v>0</v>
      </c>
      <c r="Y16014" s="334">
        <v>0</v>
      </c>
      <c r="Z16014" s="334">
        <v>0</v>
      </c>
      <c r="AA16014" s="334">
        <v>0</v>
      </c>
      <c r="AB16014" s="334">
        <v>0</v>
      </c>
      <c r="AD16014" s="334">
        <v>0</v>
      </c>
      <c r="AE16014" s="334">
        <f t="shared" si="2507"/>
        <v>0</v>
      </c>
      <c r="AF16014" s="334">
        <f t="shared" si="2508"/>
        <v>0</v>
      </c>
      <c r="AG16014" s="340">
        <f t="shared" si="2509"/>
        <v>0</v>
      </c>
      <c r="AI16014" s="340">
        <f t="shared" si="2510"/>
        <v>0</v>
      </c>
      <c r="AJ16014" s="340">
        <f t="shared" si="2510"/>
        <v>0</v>
      </c>
      <c r="AK16014" s="340">
        <f t="shared" si="2510"/>
        <v>0</v>
      </c>
      <c r="AL16014" s="340">
        <f t="shared" si="2510"/>
        <v>0</v>
      </c>
      <c r="AM16014" s="340">
        <f t="shared" si="2510"/>
        <v>0</v>
      </c>
    </row>
    <row r="16015" spans="1:39" x14ac:dyDescent="0.35">
      <c r="A16015" s="337">
        <v>37928</v>
      </c>
      <c r="B16015" s="338">
        <f t="shared" si="2504"/>
        <v>2003</v>
      </c>
      <c r="C16015" s="338">
        <f t="shared" si="2505"/>
        <v>11</v>
      </c>
      <c r="D16015" s="338">
        <f t="shared" si="2506"/>
        <v>3</v>
      </c>
      <c r="E16015" s="334">
        <v>0</v>
      </c>
      <c r="F16015" s="334">
        <v>0</v>
      </c>
      <c r="G16015" s="334">
        <v>0</v>
      </c>
      <c r="H16015" s="334">
        <v>0</v>
      </c>
      <c r="I16015" s="334">
        <v>0.1</v>
      </c>
      <c r="J16015" s="334">
        <v>0.1</v>
      </c>
      <c r="K16015" s="334">
        <v>0.1</v>
      </c>
      <c r="L16015" s="334">
        <v>0.1</v>
      </c>
      <c r="M16015" s="334">
        <v>0.2</v>
      </c>
      <c r="N16015" s="334">
        <v>0.1</v>
      </c>
      <c r="O16015" s="334">
        <v>0.1</v>
      </c>
      <c r="P16015" s="334">
        <v>0.1</v>
      </c>
      <c r="Q16015" s="334">
        <v>0.1</v>
      </c>
      <c r="R16015" s="334">
        <v>0.1</v>
      </c>
      <c r="S16015" s="334">
        <v>0.1</v>
      </c>
      <c r="T16015" s="334">
        <v>0.1</v>
      </c>
      <c r="U16015" s="334">
        <v>0.1</v>
      </c>
      <c r="V16015" s="334">
        <v>0.1</v>
      </c>
      <c r="W16015" s="334">
        <v>0.2</v>
      </c>
      <c r="X16015" s="334">
        <v>0.1</v>
      </c>
      <c r="Y16015" s="334">
        <v>0.1</v>
      </c>
      <c r="Z16015" s="334">
        <v>0.1</v>
      </c>
      <c r="AA16015" s="334">
        <v>0.1</v>
      </c>
      <c r="AB16015" s="334">
        <v>0.1</v>
      </c>
      <c r="AD16015" s="334">
        <v>2.2000000000000002</v>
      </c>
      <c r="AE16015" s="334">
        <f t="shared" si="2507"/>
        <v>2.2000000000000002</v>
      </c>
      <c r="AF16015" s="334">
        <f t="shared" si="2508"/>
        <v>2.2000000000000006</v>
      </c>
      <c r="AG16015" s="340">
        <f t="shared" si="2509"/>
        <v>4.4408920985006262E-16</v>
      </c>
      <c r="AI16015" s="340">
        <f t="shared" si="2510"/>
        <v>0</v>
      </c>
      <c r="AJ16015" s="340">
        <f t="shared" si="2510"/>
        <v>0</v>
      </c>
      <c r="AK16015" s="340">
        <f t="shared" si="2510"/>
        <v>0</v>
      </c>
      <c r="AL16015" s="340">
        <f t="shared" si="2510"/>
        <v>0</v>
      </c>
      <c r="AM16015" s="340">
        <f t="shared" si="2510"/>
        <v>0</v>
      </c>
    </row>
    <row r="16016" spans="1:39" x14ac:dyDescent="0.35">
      <c r="A16016" s="337">
        <v>37929</v>
      </c>
      <c r="B16016" s="338">
        <f t="shared" si="2504"/>
        <v>2003</v>
      </c>
      <c r="C16016" s="338">
        <f t="shared" si="2505"/>
        <v>11</v>
      </c>
      <c r="D16016" s="338">
        <f t="shared" si="2506"/>
        <v>4</v>
      </c>
      <c r="E16016" s="334">
        <v>0</v>
      </c>
      <c r="F16016" s="334">
        <v>0</v>
      </c>
      <c r="G16016" s="334">
        <v>0</v>
      </c>
      <c r="H16016" s="334">
        <v>0</v>
      </c>
      <c r="I16016" s="334">
        <v>0</v>
      </c>
      <c r="J16016" s="334">
        <v>0</v>
      </c>
      <c r="K16016" s="334">
        <v>0</v>
      </c>
      <c r="L16016" s="334">
        <v>0</v>
      </c>
      <c r="M16016" s="334">
        <v>0</v>
      </c>
      <c r="N16016" s="334">
        <v>0</v>
      </c>
      <c r="O16016" s="334">
        <v>0</v>
      </c>
      <c r="P16016" s="334">
        <v>0</v>
      </c>
      <c r="Q16016" s="334">
        <v>0</v>
      </c>
      <c r="R16016" s="334">
        <v>0</v>
      </c>
      <c r="S16016" s="334">
        <v>0</v>
      </c>
      <c r="T16016" s="334">
        <v>0</v>
      </c>
      <c r="U16016" s="334">
        <v>0</v>
      </c>
      <c r="V16016" s="334">
        <v>0</v>
      </c>
      <c r="W16016" s="334">
        <v>0</v>
      </c>
      <c r="X16016" s="334">
        <v>0</v>
      </c>
      <c r="Y16016" s="334">
        <v>0</v>
      </c>
      <c r="Z16016" s="334">
        <v>0</v>
      </c>
      <c r="AA16016" s="334">
        <v>0</v>
      </c>
      <c r="AB16016" s="334">
        <v>0</v>
      </c>
      <c r="AD16016" s="334">
        <v>0</v>
      </c>
      <c r="AE16016" s="334">
        <f t="shared" si="2507"/>
        <v>0</v>
      </c>
      <c r="AF16016" s="334">
        <f t="shared" si="2508"/>
        <v>0</v>
      </c>
      <c r="AG16016" s="340">
        <f t="shared" si="2509"/>
        <v>0</v>
      </c>
      <c r="AI16016" s="340">
        <f t="shared" si="2510"/>
        <v>0</v>
      </c>
      <c r="AJ16016" s="340">
        <f t="shared" si="2510"/>
        <v>0</v>
      </c>
      <c r="AK16016" s="340">
        <f t="shared" si="2510"/>
        <v>0</v>
      </c>
      <c r="AL16016" s="340">
        <f t="shared" si="2510"/>
        <v>0</v>
      </c>
      <c r="AM16016" s="340">
        <f t="shared" si="2510"/>
        <v>0</v>
      </c>
    </row>
    <row r="16017" spans="1:39" x14ac:dyDescent="0.35">
      <c r="A16017" s="337">
        <v>37930</v>
      </c>
      <c r="B16017" s="338">
        <f t="shared" si="2504"/>
        <v>2003</v>
      </c>
      <c r="C16017" s="338">
        <f t="shared" si="2505"/>
        <v>11</v>
      </c>
      <c r="D16017" s="338">
        <f t="shared" si="2506"/>
        <v>5</v>
      </c>
      <c r="E16017" s="334">
        <v>0</v>
      </c>
      <c r="F16017" s="334">
        <v>0</v>
      </c>
      <c r="G16017" s="334">
        <v>0</v>
      </c>
      <c r="H16017" s="334">
        <v>0</v>
      </c>
      <c r="I16017" s="334">
        <v>0</v>
      </c>
      <c r="J16017" s="334">
        <v>0</v>
      </c>
      <c r="K16017" s="334">
        <v>0</v>
      </c>
      <c r="L16017" s="334">
        <v>0</v>
      </c>
      <c r="M16017" s="334">
        <v>0</v>
      </c>
      <c r="N16017" s="334">
        <v>0</v>
      </c>
      <c r="O16017" s="334">
        <v>0</v>
      </c>
      <c r="P16017" s="334">
        <v>0</v>
      </c>
      <c r="Q16017" s="334">
        <v>0</v>
      </c>
      <c r="R16017" s="334">
        <v>0</v>
      </c>
      <c r="S16017" s="334">
        <v>0</v>
      </c>
      <c r="T16017" s="334">
        <v>0</v>
      </c>
      <c r="U16017" s="334">
        <v>0</v>
      </c>
      <c r="V16017" s="334">
        <v>0</v>
      </c>
      <c r="W16017" s="334">
        <v>0</v>
      </c>
      <c r="X16017" s="334">
        <v>0</v>
      </c>
      <c r="Y16017" s="334">
        <v>0</v>
      </c>
      <c r="Z16017" s="334">
        <v>0</v>
      </c>
      <c r="AA16017" s="334">
        <v>0</v>
      </c>
      <c r="AB16017" s="334">
        <v>0</v>
      </c>
      <c r="AD16017" s="334">
        <v>0</v>
      </c>
      <c r="AE16017" s="334">
        <f t="shared" si="2507"/>
        <v>0</v>
      </c>
      <c r="AF16017" s="334">
        <f t="shared" si="2508"/>
        <v>0</v>
      </c>
      <c r="AG16017" s="340">
        <f t="shared" si="2509"/>
        <v>0</v>
      </c>
      <c r="AI16017" s="340">
        <f t="shared" si="2510"/>
        <v>0</v>
      </c>
      <c r="AJ16017" s="340">
        <f t="shared" si="2510"/>
        <v>0</v>
      </c>
      <c r="AK16017" s="340">
        <f t="shared" si="2510"/>
        <v>0</v>
      </c>
      <c r="AL16017" s="340">
        <f t="shared" si="2510"/>
        <v>0</v>
      </c>
      <c r="AM16017" s="340">
        <f t="shared" si="2510"/>
        <v>0</v>
      </c>
    </row>
    <row r="16018" spans="1:39" x14ac:dyDescent="0.35">
      <c r="A16018" s="337">
        <v>37931</v>
      </c>
      <c r="B16018" s="338">
        <f t="shared" si="2504"/>
        <v>2003</v>
      </c>
      <c r="C16018" s="338">
        <f t="shared" si="2505"/>
        <v>11</v>
      </c>
      <c r="D16018" s="338">
        <f t="shared" si="2506"/>
        <v>6</v>
      </c>
      <c r="E16018" s="334">
        <v>0</v>
      </c>
      <c r="F16018" s="334">
        <v>0</v>
      </c>
      <c r="G16018" s="334">
        <v>0</v>
      </c>
      <c r="H16018" s="334">
        <v>0</v>
      </c>
      <c r="I16018" s="334">
        <v>0</v>
      </c>
      <c r="J16018" s="334">
        <v>0</v>
      </c>
      <c r="K16018" s="334">
        <v>0</v>
      </c>
      <c r="L16018" s="334">
        <v>0</v>
      </c>
      <c r="M16018" s="334">
        <v>0</v>
      </c>
      <c r="N16018" s="334">
        <v>0</v>
      </c>
      <c r="O16018" s="334">
        <v>0</v>
      </c>
      <c r="P16018" s="334">
        <v>0</v>
      </c>
      <c r="Q16018" s="334">
        <v>0</v>
      </c>
      <c r="R16018" s="334">
        <v>0</v>
      </c>
      <c r="S16018" s="334">
        <v>0</v>
      </c>
      <c r="T16018" s="334">
        <v>0</v>
      </c>
      <c r="U16018" s="334">
        <v>0</v>
      </c>
      <c r="V16018" s="334">
        <v>0</v>
      </c>
      <c r="W16018" s="334">
        <v>0</v>
      </c>
      <c r="X16018" s="334">
        <v>0</v>
      </c>
      <c r="Y16018" s="334">
        <v>0</v>
      </c>
      <c r="Z16018" s="334">
        <v>0</v>
      </c>
      <c r="AA16018" s="334">
        <v>0</v>
      </c>
      <c r="AB16018" s="334">
        <v>0</v>
      </c>
      <c r="AD16018" s="334">
        <v>0</v>
      </c>
      <c r="AE16018" s="334">
        <f t="shared" si="2507"/>
        <v>0</v>
      </c>
      <c r="AF16018" s="334">
        <f t="shared" si="2508"/>
        <v>0</v>
      </c>
      <c r="AG16018" s="340">
        <f t="shared" si="2509"/>
        <v>0</v>
      </c>
      <c r="AI16018" s="340">
        <f t="shared" si="2510"/>
        <v>0</v>
      </c>
      <c r="AJ16018" s="340">
        <f t="shared" si="2510"/>
        <v>0</v>
      </c>
      <c r="AK16018" s="340">
        <f t="shared" si="2510"/>
        <v>0</v>
      </c>
      <c r="AL16018" s="340">
        <f t="shared" si="2510"/>
        <v>0</v>
      </c>
      <c r="AM16018" s="340">
        <f t="shared" si="2510"/>
        <v>0</v>
      </c>
    </row>
    <row r="16019" spans="1:39" x14ac:dyDescent="0.35">
      <c r="A16019" s="337">
        <v>37932</v>
      </c>
      <c r="B16019" s="338">
        <f t="shared" si="2504"/>
        <v>2003</v>
      </c>
      <c r="C16019" s="338">
        <f t="shared" si="2505"/>
        <v>11</v>
      </c>
      <c r="D16019" s="338">
        <f t="shared" si="2506"/>
        <v>7</v>
      </c>
      <c r="E16019" s="334">
        <v>0</v>
      </c>
      <c r="F16019" s="334">
        <v>0</v>
      </c>
      <c r="G16019" s="334">
        <v>0</v>
      </c>
      <c r="H16019" s="334">
        <v>0</v>
      </c>
      <c r="I16019" s="334">
        <v>0</v>
      </c>
      <c r="J16019" s="334">
        <v>0</v>
      </c>
      <c r="K16019" s="334">
        <v>0</v>
      </c>
      <c r="L16019" s="334">
        <v>0</v>
      </c>
      <c r="M16019" s="334">
        <v>0</v>
      </c>
      <c r="N16019" s="334">
        <v>0</v>
      </c>
      <c r="O16019" s="334">
        <v>0</v>
      </c>
      <c r="P16019" s="334">
        <v>0</v>
      </c>
      <c r="Q16019" s="334">
        <v>0</v>
      </c>
      <c r="R16019" s="334">
        <v>0</v>
      </c>
      <c r="S16019" s="334">
        <v>0</v>
      </c>
      <c r="T16019" s="334">
        <v>0</v>
      </c>
      <c r="U16019" s="334">
        <v>0</v>
      </c>
      <c r="V16019" s="334">
        <v>0</v>
      </c>
      <c r="W16019" s="334">
        <v>0</v>
      </c>
      <c r="X16019" s="334">
        <v>0</v>
      </c>
      <c r="Y16019" s="334">
        <v>0</v>
      </c>
      <c r="Z16019" s="334">
        <v>0</v>
      </c>
      <c r="AA16019" s="334">
        <v>0</v>
      </c>
      <c r="AB16019" s="334">
        <v>0</v>
      </c>
      <c r="AD16019" s="334">
        <v>0</v>
      </c>
      <c r="AE16019" s="334">
        <f t="shared" si="2507"/>
        <v>0</v>
      </c>
      <c r="AF16019" s="334">
        <f t="shared" si="2508"/>
        <v>0</v>
      </c>
      <c r="AG16019" s="340">
        <f t="shared" si="2509"/>
        <v>0</v>
      </c>
      <c r="AI16019" s="340">
        <f t="shared" si="2510"/>
        <v>0</v>
      </c>
      <c r="AJ16019" s="340">
        <f t="shared" si="2510"/>
        <v>0</v>
      </c>
      <c r="AK16019" s="340">
        <f t="shared" si="2510"/>
        <v>0</v>
      </c>
      <c r="AL16019" s="340">
        <f t="shared" si="2510"/>
        <v>0</v>
      </c>
      <c r="AM16019" s="340">
        <f t="shared" si="2510"/>
        <v>0</v>
      </c>
    </row>
    <row r="16020" spans="1:39" x14ac:dyDescent="0.35">
      <c r="A16020" s="337">
        <v>37933</v>
      </c>
      <c r="B16020" s="338">
        <f t="shared" si="2504"/>
        <v>2003</v>
      </c>
      <c r="C16020" s="338">
        <f t="shared" si="2505"/>
        <v>11</v>
      </c>
      <c r="D16020" s="338">
        <f t="shared" si="2506"/>
        <v>8</v>
      </c>
      <c r="E16020" s="334">
        <v>0</v>
      </c>
      <c r="F16020" s="334">
        <v>0</v>
      </c>
      <c r="G16020" s="334">
        <v>0</v>
      </c>
      <c r="H16020" s="334">
        <v>0</v>
      </c>
      <c r="I16020" s="334">
        <v>0</v>
      </c>
      <c r="J16020" s="334">
        <v>0</v>
      </c>
      <c r="K16020" s="334">
        <v>0</v>
      </c>
      <c r="L16020" s="334">
        <v>0</v>
      </c>
      <c r="M16020" s="334">
        <v>0</v>
      </c>
      <c r="N16020" s="334">
        <v>0</v>
      </c>
      <c r="O16020" s="334">
        <v>0</v>
      </c>
      <c r="P16020" s="334">
        <v>0</v>
      </c>
      <c r="Q16020" s="334">
        <v>0</v>
      </c>
      <c r="R16020" s="334">
        <v>0</v>
      </c>
      <c r="S16020" s="334">
        <v>0</v>
      </c>
      <c r="T16020" s="334">
        <v>0</v>
      </c>
      <c r="U16020" s="334">
        <v>0</v>
      </c>
      <c r="V16020" s="334">
        <v>0</v>
      </c>
      <c r="W16020" s="334">
        <v>0</v>
      </c>
      <c r="X16020" s="334">
        <v>0</v>
      </c>
      <c r="Y16020" s="334">
        <v>0</v>
      </c>
      <c r="Z16020" s="334">
        <v>0</v>
      </c>
      <c r="AA16020" s="334">
        <v>0</v>
      </c>
      <c r="AB16020" s="334">
        <v>0</v>
      </c>
      <c r="AD16020" s="334">
        <v>0</v>
      </c>
      <c r="AE16020" s="334">
        <f t="shared" si="2507"/>
        <v>0</v>
      </c>
      <c r="AF16020" s="334">
        <f t="shared" si="2508"/>
        <v>0</v>
      </c>
      <c r="AG16020" s="340">
        <f t="shared" si="2509"/>
        <v>0</v>
      </c>
      <c r="AI16020" s="340">
        <f t="shared" ref="AI16020:AM16035" si="2511">IF($C16020=AI$1,$AF16020,0)</f>
        <v>0</v>
      </c>
      <c r="AJ16020" s="340">
        <f t="shared" si="2511"/>
        <v>0</v>
      </c>
      <c r="AK16020" s="340">
        <f t="shared" si="2511"/>
        <v>0</v>
      </c>
      <c r="AL16020" s="340">
        <f t="shared" si="2511"/>
        <v>0</v>
      </c>
      <c r="AM16020" s="340">
        <f t="shared" si="2511"/>
        <v>0</v>
      </c>
    </row>
    <row r="16021" spans="1:39" x14ac:dyDescent="0.35">
      <c r="A16021" s="337">
        <v>37934</v>
      </c>
      <c r="B16021" s="338">
        <f t="shared" si="2504"/>
        <v>2003</v>
      </c>
      <c r="C16021" s="338">
        <f t="shared" si="2505"/>
        <v>11</v>
      </c>
      <c r="D16021" s="338">
        <f t="shared" si="2506"/>
        <v>9</v>
      </c>
      <c r="E16021" s="334">
        <v>0</v>
      </c>
      <c r="F16021" s="334">
        <v>0</v>
      </c>
      <c r="G16021" s="334">
        <v>0</v>
      </c>
      <c r="H16021" s="334">
        <v>0</v>
      </c>
      <c r="I16021" s="334">
        <v>0</v>
      </c>
      <c r="J16021" s="334">
        <v>0</v>
      </c>
      <c r="K16021" s="334">
        <v>0</v>
      </c>
      <c r="L16021" s="334">
        <v>0</v>
      </c>
      <c r="M16021" s="334">
        <v>0</v>
      </c>
      <c r="N16021" s="334">
        <v>0</v>
      </c>
      <c r="O16021" s="334">
        <v>0</v>
      </c>
      <c r="P16021" s="334">
        <v>0</v>
      </c>
      <c r="Q16021" s="334">
        <v>0</v>
      </c>
      <c r="R16021" s="334">
        <v>0</v>
      </c>
      <c r="S16021" s="334">
        <v>0</v>
      </c>
      <c r="T16021" s="334">
        <v>0</v>
      </c>
      <c r="U16021" s="334">
        <v>0</v>
      </c>
      <c r="V16021" s="334">
        <v>0</v>
      </c>
      <c r="W16021" s="334">
        <v>0</v>
      </c>
      <c r="X16021" s="334">
        <v>0</v>
      </c>
      <c r="Y16021" s="334">
        <v>0</v>
      </c>
      <c r="Z16021" s="334">
        <v>0</v>
      </c>
      <c r="AA16021" s="334">
        <v>0</v>
      </c>
      <c r="AB16021" s="334">
        <v>0</v>
      </c>
      <c r="AD16021" s="334">
        <v>0</v>
      </c>
      <c r="AE16021" s="334">
        <f t="shared" si="2507"/>
        <v>0</v>
      </c>
      <c r="AF16021" s="334">
        <f t="shared" si="2508"/>
        <v>0</v>
      </c>
      <c r="AG16021" s="340">
        <f t="shared" si="2509"/>
        <v>0</v>
      </c>
      <c r="AI16021" s="340">
        <f t="shared" si="2511"/>
        <v>0</v>
      </c>
      <c r="AJ16021" s="340">
        <f t="shared" si="2511"/>
        <v>0</v>
      </c>
      <c r="AK16021" s="340">
        <f t="shared" si="2511"/>
        <v>0</v>
      </c>
      <c r="AL16021" s="340">
        <f t="shared" si="2511"/>
        <v>0</v>
      </c>
      <c r="AM16021" s="340">
        <f t="shared" si="2511"/>
        <v>0</v>
      </c>
    </row>
    <row r="16022" spans="1:39" x14ac:dyDescent="0.35">
      <c r="A16022" s="337">
        <v>37935</v>
      </c>
      <c r="B16022" s="338">
        <f t="shared" si="2504"/>
        <v>2003</v>
      </c>
      <c r="C16022" s="338">
        <f t="shared" si="2505"/>
        <v>11</v>
      </c>
      <c r="D16022" s="338">
        <f t="shared" si="2506"/>
        <v>10</v>
      </c>
      <c r="E16022" s="334">
        <v>0</v>
      </c>
      <c r="F16022" s="334">
        <v>0</v>
      </c>
      <c r="G16022" s="334">
        <v>0</v>
      </c>
      <c r="H16022" s="334">
        <v>0</v>
      </c>
      <c r="I16022" s="334">
        <v>0</v>
      </c>
      <c r="J16022" s="334">
        <v>0</v>
      </c>
      <c r="K16022" s="334">
        <v>0</v>
      </c>
      <c r="L16022" s="334">
        <v>0</v>
      </c>
      <c r="M16022" s="334">
        <v>0</v>
      </c>
      <c r="N16022" s="334">
        <v>0</v>
      </c>
      <c r="O16022" s="334">
        <v>0</v>
      </c>
      <c r="P16022" s="334">
        <v>0</v>
      </c>
      <c r="Q16022" s="334">
        <v>0</v>
      </c>
      <c r="R16022" s="334">
        <v>0</v>
      </c>
      <c r="S16022" s="334">
        <v>0</v>
      </c>
      <c r="T16022" s="334">
        <v>0</v>
      </c>
      <c r="U16022" s="334">
        <v>0</v>
      </c>
      <c r="V16022" s="334">
        <v>0</v>
      </c>
      <c r="W16022" s="334">
        <v>0</v>
      </c>
      <c r="X16022" s="334">
        <v>0</v>
      </c>
      <c r="Y16022" s="334">
        <v>0</v>
      </c>
      <c r="Z16022" s="334">
        <v>0</v>
      </c>
      <c r="AA16022" s="334">
        <v>0</v>
      </c>
      <c r="AB16022" s="334">
        <v>0</v>
      </c>
      <c r="AD16022" s="334">
        <v>0</v>
      </c>
      <c r="AE16022" s="334">
        <f t="shared" si="2507"/>
        <v>0</v>
      </c>
      <c r="AF16022" s="334">
        <f t="shared" si="2508"/>
        <v>0</v>
      </c>
      <c r="AG16022" s="340">
        <f t="shared" si="2509"/>
        <v>0</v>
      </c>
      <c r="AI16022" s="340">
        <f t="shared" si="2511"/>
        <v>0</v>
      </c>
      <c r="AJ16022" s="340">
        <f t="shared" si="2511"/>
        <v>0</v>
      </c>
      <c r="AK16022" s="340">
        <f t="shared" si="2511"/>
        <v>0</v>
      </c>
      <c r="AL16022" s="340">
        <f t="shared" si="2511"/>
        <v>0</v>
      </c>
      <c r="AM16022" s="340">
        <f t="shared" si="2511"/>
        <v>0</v>
      </c>
    </row>
    <row r="16023" spans="1:39" x14ac:dyDescent="0.35">
      <c r="A16023" s="337">
        <v>37936</v>
      </c>
      <c r="B16023" s="338">
        <f t="shared" si="2504"/>
        <v>2003</v>
      </c>
      <c r="C16023" s="338">
        <f t="shared" si="2505"/>
        <v>11</v>
      </c>
      <c r="D16023" s="338">
        <f t="shared" si="2506"/>
        <v>11</v>
      </c>
      <c r="E16023" s="334">
        <v>0</v>
      </c>
      <c r="F16023" s="334">
        <v>0</v>
      </c>
      <c r="G16023" s="334">
        <v>0</v>
      </c>
      <c r="H16023" s="334">
        <v>0</v>
      </c>
      <c r="I16023" s="334">
        <v>0</v>
      </c>
      <c r="J16023" s="334">
        <v>0</v>
      </c>
      <c r="K16023" s="334">
        <v>0</v>
      </c>
      <c r="L16023" s="334">
        <v>0</v>
      </c>
      <c r="M16023" s="334">
        <v>0</v>
      </c>
      <c r="N16023" s="334">
        <v>0.2</v>
      </c>
      <c r="O16023" s="334">
        <v>0.1</v>
      </c>
      <c r="P16023" s="334">
        <v>0.2</v>
      </c>
      <c r="Q16023" s="334">
        <v>0.1</v>
      </c>
      <c r="R16023" s="334">
        <v>0</v>
      </c>
      <c r="S16023" s="334">
        <v>0</v>
      </c>
      <c r="T16023" s="334">
        <v>0</v>
      </c>
      <c r="U16023" s="334">
        <v>0</v>
      </c>
      <c r="V16023" s="334">
        <v>0</v>
      </c>
      <c r="W16023" s="334">
        <v>0</v>
      </c>
      <c r="X16023" s="334">
        <v>0</v>
      </c>
      <c r="Y16023" s="334">
        <v>0.2</v>
      </c>
      <c r="Z16023" s="334">
        <v>0</v>
      </c>
      <c r="AA16023" s="334">
        <v>0</v>
      </c>
      <c r="AB16023" s="334">
        <v>0</v>
      </c>
      <c r="AD16023" s="334">
        <v>0.8</v>
      </c>
      <c r="AE16023" s="334">
        <f t="shared" si="2507"/>
        <v>0.8</v>
      </c>
      <c r="AF16023" s="334">
        <f t="shared" si="2508"/>
        <v>0.8</v>
      </c>
      <c r="AG16023" s="340">
        <f t="shared" si="2509"/>
        <v>0</v>
      </c>
      <c r="AI16023" s="340">
        <f t="shared" si="2511"/>
        <v>0</v>
      </c>
      <c r="AJ16023" s="340">
        <f t="shared" si="2511"/>
        <v>0</v>
      </c>
      <c r="AK16023" s="340">
        <f t="shared" si="2511"/>
        <v>0</v>
      </c>
      <c r="AL16023" s="340">
        <f t="shared" si="2511"/>
        <v>0</v>
      </c>
      <c r="AM16023" s="340">
        <f t="shared" si="2511"/>
        <v>0</v>
      </c>
    </row>
    <row r="16024" spans="1:39" x14ac:dyDescent="0.35">
      <c r="A16024" s="337">
        <v>37937</v>
      </c>
      <c r="B16024" s="338">
        <f t="shared" si="2504"/>
        <v>2003</v>
      </c>
      <c r="C16024" s="338">
        <f t="shared" si="2505"/>
        <v>11</v>
      </c>
      <c r="D16024" s="338">
        <f t="shared" si="2506"/>
        <v>12</v>
      </c>
      <c r="E16024" s="334">
        <v>0</v>
      </c>
      <c r="F16024" s="334">
        <v>0</v>
      </c>
      <c r="G16024" s="334">
        <v>0</v>
      </c>
      <c r="H16024" s="334">
        <v>0</v>
      </c>
      <c r="I16024" s="334">
        <v>0</v>
      </c>
      <c r="J16024" s="334">
        <v>0</v>
      </c>
      <c r="K16024" s="334">
        <v>0</v>
      </c>
      <c r="L16024" s="334">
        <v>0</v>
      </c>
      <c r="M16024" s="334">
        <v>0</v>
      </c>
      <c r="N16024" s="334">
        <v>0</v>
      </c>
      <c r="O16024" s="334">
        <v>0</v>
      </c>
      <c r="P16024" s="334">
        <v>0</v>
      </c>
      <c r="Q16024" s="334">
        <v>0</v>
      </c>
      <c r="R16024" s="334">
        <v>0</v>
      </c>
      <c r="S16024" s="334">
        <v>0</v>
      </c>
      <c r="T16024" s="334">
        <v>0</v>
      </c>
      <c r="U16024" s="334">
        <v>0</v>
      </c>
      <c r="V16024" s="334">
        <v>0</v>
      </c>
      <c r="W16024" s="334">
        <v>0</v>
      </c>
      <c r="X16024" s="334">
        <v>0</v>
      </c>
      <c r="Y16024" s="334">
        <v>0</v>
      </c>
      <c r="Z16024" s="334">
        <v>0</v>
      </c>
      <c r="AA16024" s="334">
        <v>0</v>
      </c>
      <c r="AB16024" s="334">
        <v>0</v>
      </c>
      <c r="AD16024" s="334">
        <v>0</v>
      </c>
      <c r="AE16024" s="334">
        <f t="shared" si="2507"/>
        <v>0</v>
      </c>
      <c r="AF16024" s="334">
        <f t="shared" si="2508"/>
        <v>0</v>
      </c>
      <c r="AG16024" s="340">
        <f t="shared" si="2509"/>
        <v>0</v>
      </c>
      <c r="AI16024" s="340">
        <f t="shared" si="2511"/>
        <v>0</v>
      </c>
      <c r="AJ16024" s="340">
        <f t="shared" si="2511"/>
        <v>0</v>
      </c>
      <c r="AK16024" s="340">
        <f t="shared" si="2511"/>
        <v>0</v>
      </c>
      <c r="AL16024" s="340">
        <f t="shared" si="2511"/>
        <v>0</v>
      </c>
      <c r="AM16024" s="340">
        <f t="shared" si="2511"/>
        <v>0</v>
      </c>
    </row>
    <row r="16025" spans="1:39" x14ac:dyDescent="0.35">
      <c r="A16025" s="337">
        <v>37938</v>
      </c>
      <c r="B16025" s="338">
        <f t="shared" si="2504"/>
        <v>2003</v>
      </c>
      <c r="C16025" s="338">
        <f t="shared" si="2505"/>
        <v>11</v>
      </c>
      <c r="D16025" s="338">
        <f t="shared" si="2506"/>
        <v>13</v>
      </c>
      <c r="E16025" s="334">
        <v>0</v>
      </c>
      <c r="F16025" s="334">
        <v>0</v>
      </c>
      <c r="G16025" s="334">
        <v>0</v>
      </c>
      <c r="H16025" s="334">
        <v>0</v>
      </c>
      <c r="I16025" s="334">
        <v>0</v>
      </c>
      <c r="J16025" s="334">
        <v>0</v>
      </c>
      <c r="K16025" s="334">
        <v>0</v>
      </c>
      <c r="L16025" s="334">
        <v>0</v>
      </c>
      <c r="M16025" s="334">
        <v>0</v>
      </c>
      <c r="N16025" s="334">
        <v>0</v>
      </c>
      <c r="O16025" s="334">
        <v>0</v>
      </c>
      <c r="P16025" s="334">
        <v>0</v>
      </c>
      <c r="Q16025" s="334">
        <v>0</v>
      </c>
      <c r="R16025" s="334">
        <v>0</v>
      </c>
      <c r="S16025" s="334">
        <v>0</v>
      </c>
      <c r="T16025" s="334">
        <v>0</v>
      </c>
      <c r="U16025" s="334">
        <v>0</v>
      </c>
      <c r="V16025" s="334">
        <v>0</v>
      </c>
      <c r="W16025" s="334">
        <v>0</v>
      </c>
      <c r="X16025" s="334">
        <v>0</v>
      </c>
      <c r="Y16025" s="334">
        <v>0</v>
      </c>
      <c r="Z16025" s="334">
        <v>0</v>
      </c>
      <c r="AA16025" s="334">
        <v>0</v>
      </c>
      <c r="AB16025" s="334">
        <v>0</v>
      </c>
      <c r="AD16025" s="334">
        <v>0</v>
      </c>
      <c r="AE16025" s="334">
        <f t="shared" si="2507"/>
        <v>0</v>
      </c>
      <c r="AF16025" s="334">
        <f t="shared" si="2508"/>
        <v>0</v>
      </c>
      <c r="AG16025" s="340">
        <f t="shared" si="2509"/>
        <v>0</v>
      </c>
      <c r="AI16025" s="340">
        <f t="shared" si="2511"/>
        <v>0</v>
      </c>
      <c r="AJ16025" s="340">
        <f t="shared" si="2511"/>
        <v>0</v>
      </c>
      <c r="AK16025" s="340">
        <f t="shared" si="2511"/>
        <v>0</v>
      </c>
      <c r="AL16025" s="340">
        <f t="shared" si="2511"/>
        <v>0</v>
      </c>
      <c r="AM16025" s="340">
        <f t="shared" si="2511"/>
        <v>0</v>
      </c>
    </row>
    <row r="16026" spans="1:39" x14ac:dyDescent="0.35">
      <c r="A16026" s="337">
        <v>37939</v>
      </c>
      <c r="B16026" s="338">
        <f t="shared" si="2504"/>
        <v>2003</v>
      </c>
      <c r="C16026" s="338">
        <f t="shared" si="2505"/>
        <v>11</v>
      </c>
      <c r="D16026" s="338">
        <f t="shared" si="2506"/>
        <v>14</v>
      </c>
      <c r="E16026" s="334">
        <v>0</v>
      </c>
      <c r="F16026" s="334">
        <v>0</v>
      </c>
      <c r="G16026" s="334">
        <v>0</v>
      </c>
      <c r="H16026" s="334">
        <v>0</v>
      </c>
      <c r="I16026" s="334">
        <v>0</v>
      </c>
      <c r="J16026" s="334">
        <v>0</v>
      </c>
      <c r="K16026" s="334">
        <v>0</v>
      </c>
      <c r="L16026" s="334">
        <v>0</v>
      </c>
      <c r="M16026" s="334">
        <v>0</v>
      </c>
      <c r="N16026" s="334">
        <v>0</v>
      </c>
      <c r="O16026" s="334">
        <v>0</v>
      </c>
      <c r="P16026" s="334">
        <v>0</v>
      </c>
      <c r="Q16026" s="334">
        <v>0</v>
      </c>
      <c r="R16026" s="334">
        <v>0</v>
      </c>
      <c r="S16026" s="334">
        <v>0</v>
      </c>
      <c r="T16026" s="334">
        <v>0</v>
      </c>
      <c r="U16026" s="334">
        <v>0</v>
      </c>
      <c r="V16026" s="334">
        <v>0</v>
      </c>
      <c r="W16026" s="334">
        <v>0</v>
      </c>
      <c r="X16026" s="334">
        <v>0</v>
      </c>
      <c r="Y16026" s="334">
        <v>0</v>
      </c>
      <c r="Z16026" s="334">
        <v>0</v>
      </c>
      <c r="AA16026" s="334">
        <v>0</v>
      </c>
      <c r="AB16026" s="334">
        <v>0</v>
      </c>
      <c r="AD16026" s="334">
        <v>0</v>
      </c>
      <c r="AE16026" s="334">
        <f t="shared" si="2507"/>
        <v>0</v>
      </c>
      <c r="AF16026" s="334">
        <f t="shared" si="2508"/>
        <v>0</v>
      </c>
      <c r="AG16026" s="340">
        <f t="shared" si="2509"/>
        <v>0</v>
      </c>
      <c r="AI16026" s="340">
        <f t="shared" si="2511"/>
        <v>0</v>
      </c>
      <c r="AJ16026" s="340">
        <f t="shared" si="2511"/>
        <v>0</v>
      </c>
      <c r="AK16026" s="340">
        <f t="shared" si="2511"/>
        <v>0</v>
      </c>
      <c r="AL16026" s="340">
        <f t="shared" si="2511"/>
        <v>0</v>
      </c>
      <c r="AM16026" s="340">
        <f t="shared" si="2511"/>
        <v>0</v>
      </c>
    </row>
    <row r="16027" spans="1:39" x14ac:dyDescent="0.35">
      <c r="A16027" s="337">
        <v>37940</v>
      </c>
      <c r="B16027" s="338">
        <f t="shared" si="2504"/>
        <v>2003</v>
      </c>
      <c r="C16027" s="338">
        <f t="shared" si="2505"/>
        <v>11</v>
      </c>
      <c r="D16027" s="338">
        <f t="shared" si="2506"/>
        <v>15</v>
      </c>
      <c r="E16027" s="334">
        <v>0</v>
      </c>
      <c r="F16027" s="334">
        <v>0</v>
      </c>
      <c r="G16027" s="334">
        <v>0</v>
      </c>
      <c r="H16027" s="334">
        <v>0</v>
      </c>
      <c r="I16027" s="334">
        <v>0</v>
      </c>
      <c r="J16027" s="334">
        <v>0</v>
      </c>
      <c r="K16027" s="334">
        <v>0</v>
      </c>
      <c r="L16027" s="334">
        <v>0</v>
      </c>
      <c r="M16027" s="334">
        <v>0</v>
      </c>
      <c r="N16027" s="334">
        <v>0</v>
      </c>
      <c r="O16027" s="334">
        <v>0</v>
      </c>
      <c r="P16027" s="334">
        <v>0</v>
      </c>
      <c r="Q16027" s="334">
        <v>0</v>
      </c>
      <c r="R16027" s="334">
        <v>0</v>
      </c>
      <c r="S16027" s="334">
        <v>0</v>
      </c>
      <c r="T16027" s="334">
        <v>0</v>
      </c>
      <c r="U16027" s="334">
        <v>0</v>
      </c>
      <c r="V16027" s="334">
        <v>0</v>
      </c>
      <c r="W16027" s="334">
        <v>0</v>
      </c>
      <c r="X16027" s="334">
        <v>0</v>
      </c>
      <c r="Y16027" s="334">
        <v>0</v>
      </c>
      <c r="Z16027" s="334">
        <v>0</v>
      </c>
      <c r="AA16027" s="334">
        <v>0</v>
      </c>
      <c r="AB16027" s="334">
        <v>0</v>
      </c>
      <c r="AD16027" s="334">
        <v>0</v>
      </c>
      <c r="AE16027" s="334">
        <f t="shared" si="2507"/>
        <v>0</v>
      </c>
      <c r="AF16027" s="334">
        <f t="shared" si="2508"/>
        <v>0</v>
      </c>
      <c r="AG16027" s="340">
        <f t="shared" si="2509"/>
        <v>0</v>
      </c>
      <c r="AI16027" s="340">
        <f t="shared" si="2511"/>
        <v>0</v>
      </c>
      <c r="AJ16027" s="340">
        <f t="shared" si="2511"/>
        <v>0</v>
      </c>
      <c r="AK16027" s="340">
        <f t="shared" si="2511"/>
        <v>0</v>
      </c>
      <c r="AL16027" s="340">
        <f t="shared" si="2511"/>
        <v>0</v>
      </c>
      <c r="AM16027" s="340">
        <f t="shared" si="2511"/>
        <v>0</v>
      </c>
    </row>
    <row r="16028" spans="1:39" x14ac:dyDescent="0.35">
      <c r="A16028" s="337">
        <v>37941</v>
      </c>
      <c r="B16028" s="338">
        <f t="shared" si="2504"/>
        <v>2003</v>
      </c>
      <c r="C16028" s="338">
        <f t="shared" si="2505"/>
        <v>11</v>
      </c>
      <c r="D16028" s="338">
        <f t="shared" si="2506"/>
        <v>16</v>
      </c>
      <c r="E16028" s="334">
        <v>0</v>
      </c>
      <c r="F16028" s="334">
        <v>0</v>
      </c>
      <c r="G16028" s="334">
        <v>0</v>
      </c>
      <c r="H16028" s="334">
        <v>0</v>
      </c>
      <c r="I16028" s="334">
        <v>0</v>
      </c>
      <c r="J16028" s="334">
        <v>0</v>
      </c>
      <c r="K16028" s="334">
        <v>0</v>
      </c>
      <c r="L16028" s="334">
        <v>0</v>
      </c>
      <c r="M16028" s="334">
        <v>0</v>
      </c>
      <c r="N16028" s="334">
        <v>0</v>
      </c>
      <c r="O16028" s="334">
        <v>0</v>
      </c>
      <c r="P16028" s="334">
        <v>0</v>
      </c>
      <c r="Q16028" s="334">
        <v>0</v>
      </c>
      <c r="R16028" s="334">
        <v>0</v>
      </c>
      <c r="S16028" s="334">
        <v>0</v>
      </c>
      <c r="T16028" s="334">
        <v>0</v>
      </c>
      <c r="U16028" s="334">
        <v>0</v>
      </c>
      <c r="V16028" s="334">
        <v>0</v>
      </c>
      <c r="W16028" s="334">
        <v>0</v>
      </c>
      <c r="X16028" s="334">
        <v>0</v>
      </c>
      <c r="Y16028" s="334">
        <v>0</v>
      </c>
      <c r="Z16028" s="334">
        <v>0</v>
      </c>
      <c r="AA16028" s="334">
        <v>0</v>
      </c>
      <c r="AB16028" s="334">
        <v>0</v>
      </c>
      <c r="AD16028" s="334">
        <v>0</v>
      </c>
      <c r="AE16028" s="334">
        <f t="shared" si="2507"/>
        <v>0</v>
      </c>
      <c r="AF16028" s="334">
        <f t="shared" si="2508"/>
        <v>0</v>
      </c>
      <c r="AG16028" s="340">
        <f t="shared" si="2509"/>
        <v>0</v>
      </c>
      <c r="AI16028" s="340">
        <f t="shared" si="2511"/>
        <v>0</v>
      </c>
      <c r="AJ16028" s="340">
        <f t="shared" si="2511"/>
        <v>0</v>
      </c>
      <c r="AK16028" s="340">
        <f t="shared" si="2511"/>
        <v>0</v>
      </c>
      <c r="AL16028" s="340">
        <f t="shared" si="2511"/>
        <v>0</v>
      </c>
      <c r="AM16028" s="340">
        <f t="shared" si="2511"/>
        <v>0</v>
      </c>
    </row>
    <row r="16029" spans="1:39" x14ac:dyDescent="0.35">
      <c r="A16029" s="337">
        <v>37942</v>
      </c>
      <c r="B16029" s="338">
        <f t="shared" si="2504"/>
        <v>2003</v>
      </c>
      <c r="C16029" s="338">
        <f t="shared" si="2505"/>
        <v>11</v>
      </c>
      <c r="D16029" s="338">
        <f t="shared" si="2506"/>
        <v>17</v>
      </c>
      <c r="E16029" s="334">
        <v>0</v>
      </c>
      <c r="F16029" s="334">
        <v>0</v>
      </c>
      <c r="G16029" s="334">
        <v>0</v>
      </c>
      <c r="H16029" s="334">
        <v>0</v>
      </c>
      <c r="I16029" s="334">
        <v>0</v>
      </c>
      <c r="J16029" s="334">
        <v>0</v>
      </c>
      <c r="K16029" s="334">
        <v>0</v>
      </c>
      <c r="L16029" s="334">
        <v>0</v>
      </c>
      <c r="M16029" s="334">
        <v>0</v>
      </c>
      <c r="N16029" s="334">
        <v>0</v>
      </c>
      <c r="O16029" s="334">
        <v>0</v>
      </c>
      <c r="P16029" s="334">
        <v>0</v>
      </c>
      <c r="Q16029" s="334">
        <v>0</v>
      </c>
      <c r="R16029" s="334">
        <v>0</v>
      </c>
      <c r="S16029" s="334">
        <v>0</v>
      </c>
      <c r="T16029" s="334">
        <v>0</v>
      </c>
      <c r="U16029" s="334">
        <v>0</v>
      </c>
      <c r="V16029" s="334">
        <v>0</v>
      </c>
      <c r="W16029" s="334">
        <v>0</v>
      </c>
      <c r="X16029" s="334">
        <v>0</v>
      </c>
      <c r="Y16029" s="334">
        <v>0</v>
      </c>
      <c r="Z16029" s="334">
        <v>0</v>
      </c>
      <c r="AA16029" s="334">
        <v>0</v>
      </c>
      <c r="AB16029" s="334">
        <v>0</v>
      </c>
      <c r="AD16029" s="334">
        <v>0</v>
      </c>
      <c r="AE16029" s="334">
        <f t="shared" si="2507"/>
        <v>0</v>
      </c>
      <c r="AF16029" s="334">
        <f t="shared" si="2508"/>
        <v>0</v>
      </c>
      <c r="AG16029" s="340">
        <f t="shared" si="2509"/>
        <v>0</v>
      </c>
      <c r="AI16029" s="340">
        <f t="shared" si="2511"/>
        <v>0</v>
      </c>
      <c r="AJ16029" s="340">
        <f t="shared" si="2511"/>
        <v>0</v>
      </c>
      <c r="AK16029" s="340">
        <f t="shared" si="2511"/>
        <v>0</v>
      </c>
      <c r="AL16029" s="340">
        <f t="shared" si="2511"/>
        <v>0</v>
      </c>
      <c r="AM16029" s="340">
        <f t="shared" si="2511"/>
        <v>0</v>
      </c>
    </row>
    <row r="16030" spans="1:39" x14ac:dyDescent="0.35">
      <c r="A16030" s="337">
        <v>37943</v>
      </c>
      <c r="B16030" s="338">
        <f t="shared" si="2504"/>
        <v>2003</v>
      </c>
      <c r="C16030" s="338">
        <f t="shared" si="2505"/>
        <v>11</v>
      </c>
      <c r="D16030" s="338">
        <f t="shared" si="2506"/>
        <v>18</v>
      </c>
      <c r="E16030" s="334">
        <v>0</v>
      </c>
      <c r="F16030" s="334">
        <v>0</v>
      </c>
      <c r="G16030" s="334">
        <v>0</v>
      </c>
      <c r="H16030" s="334">
        <v>0</v>
      </c>
      <c r="I16030" s="334">
        <v>0</v>
      </c>
      <c r="J16030" s="334">
        <v>0</v>
      </c>
      <c r="K16030" s="334">
        <v>0</v>
      </c>
      <c r="L16030" s="334">
        <v>0</v>
      </c>
      <c r="M16030" s="334">
        <v>0</v>
      </c>
      <c r="N16030" s="334">
        <v>0</v>
      </c>
      <c r="O16030" s="334">
        <v>0</v>
      </c>
      <c r="P16030" s="334">
        <v>0</v>
      </c>
      <c r="Q16030" s="334">
        <v>0</v>
      </c>
      <c r="R16030" s="334">
        <v>0</v>
      </c>
      <c r="S16030" s="334">
        <v>0</v>
      </c>
      <c r="T16030" s="334">
        <v>0</v>
      </c>
      <c r="U16030" s="334">
        <v>0</v>
      </c>
      <c r="V16030" s="334">
        <v>0</v>
      </c>
      <c r="W16030" s="334">
        <v>0</v>
      </c>
      <c r="X16030" s="334">
        <v>0</v>
      </c>
      <c r="Y16030" s="334">
        <v>0</v>
      </c>
      <c r="Z16030" s="334">
        <v>0</v>
      </c>
      <c r="AA16030" s="334">
        <v>0</v>
      </c>
      <c r="AB16030" s="334">
        <v>0</v>
      </c>
      <c r="AD16030" s="334">
        <v>0</v>
      </c>
      <c r="AE16030" s="334">
        <f t="shared" si="2507"/>
        <v>0</v>
      </c>
      <c r="AF16030" s="334">
        <f t="shared" si="2508"/>
        <v>0</v>
      </c>
      <c r="AG16030" s="340">
        <f t="shared" si="2509"/>
        <v>0</v>
      </c>
      <c r="AI16030" s="340">
        <f t="shared" si="2511"/>
        <v>0</v>
      </c>
      <c r="AJ16030" s="340">
        <f t="shared" si="2511"/>
        <v>0</v>
      </c>
      <c r="AK16030" s="340">
        <f t="shared" si="2511"/>
        <v>0</v>
      </c>
      <c r="AL16030" s="340">
        <f t="shared" si="2511"/>
        <v>0</v>
      </c>
      <c r="AM16030" s="340">
        <f t="shared" si="2511"/>
        <v>0</v>
      </c>
    </row>
    <row r="16031" spans="1:39" x14ac:dyDescent="0.35">
      <c r="A16031" s="337">
        <v>37944</v>
      </c>
      <c r="B16031" s="338">
        <f t="shared" si="2504"/>
        <v>2003</v>
      </c>
      <c r="C16031" s="338">
        <f t="shared" si="2505"/>
        <v>11</v>
      </c>
      <c r="D16031" s="338">
        <f t="shared" si="2506"/>
        <v>19</v>
      </c>
      <c r="E16031" s="334">
        <v>0.4</v>
      </c>
      <c r="F16031" s="334">
        <v>0.4</v>
      </c>
      <c r="G16031" s="334">
        <v>0.4</v>
      </c>
      <c r="H16031" s="334">
        <v>0.4</v>
      </c>
      <c r="I16031" s="334">
        <v>0.4</v>
      </c>
      <c r="J16031" s="334">
        <v>0.4</v>
      </c>
      <c r="K16031" s="334">
        <v>0.4</v>
      </c>
      <c r="L16031" s="334">
        <v>0.4</v>
      </c>
      <c r="M16031" s="334">
        <v>0.8</v>
      </c>
      <c r="N16031" s="334">
        <v>0.8</v>
      </c>
      <c r="O16031" s="334">
        <v>0.4</v>
      </c>
      <c r="P16031" s="334">
        <v>0.4</v>
      </c>
      <c r="Q16031" s="334">
        <v>0</v>
      </c>
      <c r="R16031" s="334">
        <v>0</v>
      </c>
      <c r="S16031" s="334">
        <v>0</v>
      </c>
      <c r="T16031" s="334">
        <v>0</v>
      </c>
      <c r="U16031" s="334">
        <v>0</v>
      </c>
      <c r="V16031" s="334">
        <v>0.4</v>
      </c>
      <c r="W16031" s="334">
        <v>0.4</v>
      </c>
      <c r="X16031" s="334">
        <v>0.4</v>
      </c>
      <c r="Y16031" s="334">
        <v>0.4</v>
      </c>
      <c r="Z16031" s="334">
        <v>0.4</v>
      </c>
      <c r="AA16031" s="334">
        <v>0.4</v>
      </c>
      <c r="AB16031" s="334">
        <v>0.4</v>
      </c>
      <c r="AD16031" s="334">
        <v>8.4</v>
      </c>
      <c r="AE16031" s="334">
        <f t="shared" si="2507"/>
        <v>8.4</v>
      </c>
      <c r="AF16031" s="334">
        <f t="shared" si="2508"/>
        <v>8.4000000000000021</v>
      </c>
      <c r="AG16031" s="340">
        <f t="shared" si="2509"/>
        <v>1.7763568394002505E-15</v>
      </c>
      <c r="AI16031" s="340">
        <f t="shared" si="2511"/>
        <v>0</v>
      </c>
      <c r="AJ16031" s="340">
        <f t="shared" si="2511"/>
        <v>0</v>
      </c>
      <c r="AK16031" s="340">
        <f t="shared" si="2511"/>
        <v>0</v>
      </c>
      <c r="AL16031" s="340">
        <f t="shared" si="2511"/>
        <v>0</v>
      </c>
      <c r="AM16031" s="340">
        <f t="shared" si="2511"/>
        <v>0</v>
      </c>
    </row>
    <row r="16032" spans="1:39" x14ac:dyDescent="0.35">
      <c r="A16032" s="337">
        <v>37945</v>
      </c>
      <c r="B16032" s="338">
        <f t="shared" si="2504"/>
        <v>2003</v>
      </c>
      <c r="C16032" s="338">
        <f t="shared" si="2505"/>
        <v>11</v>
      </c>
      <c r="D16032" s="338">
        <f t="shared" si="2506"/>
        <v>20</v>
      </c>
      <c r="E16032" s="334">
        <v>0</v>
      </c>
      <c r="F16032" s="334">
        <v>0.1</v>
      </c>
      <c r="G16032" s="334">
        <v>0</v>
      </c>
      <c r="H16032" s="334">
        <v>0</v>
      </c>
      <c r="I16032" s="334">
        <v>0</v>
      </c>
      <c r="J16032" s="334">
        <v>0</v>
      </c>
      <c r="K16032" s="334">
        <v>0</v>
      </c>
      <c r="L16032" s="334">
        <v>0</v>
      </c>
      <c r="M16032" s="334">
        <v>0</v>
      </c>
      <c r="N16032" s="334">
        <v>0</v>
      </c>
      <c r="O16032" s="334">
        <v>0</v>
      </c>
      <c r="P16032" s="334">
        <v>0</v>
      </c>
      <c r="Q16032" s="334">
        <v>0</v>
      </c>
      <c r="R16032" s="334">
        <v>0</v>
      </c>
      <c r="S16032" s="334">
        <v>0</v>
      </c>
      <c r="T16032" s="334">
        <v>0</v>
      </c>
      <c r="U16032" s="334">
        <v>0</v>
      </c>
      <c r="V16032" s="334">
        <v>0</v>
      </c>
      <c r="W16032" s="334">
        <v>0</v>
      </c>
      <c r="X16032" s="334">
        <v>0</v>
      </c>
      <c r="Y16032" s="334">
        <v>0</v>
      </c>
      <c r="Z16032" s="334">
        <v>0.1</v>
      </c>
      <c r="AA16032" s="334">
        <v>0</v>
      </c>
      <c r="AB16032" s="334">
        <v>0</v>
      </c>
      <c r="AD16032" s="334">
        <v>0.2</v>
      </c>
      <c r="AE16032" s="334">
        <f t="shared" si="2507"/>
        <v>0.2</v>
      </c>
      <c r="AF16032" s="334">
        <f t="shared" si="2508"/>
        <v>0.2</v>
      </c>
      <c r="AG16032" s="340">
        <f t="shared" si="2509"/>
        <v>0</v>
      </c>
      <c r="AI16032" s="340">
        <f t="shared" si="2511"/>
        <v>0</v>
      </c>
      <c r="AJ16032" s="340">
        <f t="shared" si="2511"/>
        <v>0</v>
      </c>
      <c r="AK16032" s="340">
        <f t="shared" si="2511"/>
        <v>0</v>
      </c>
      <c r="AL16032" s="340">
        <f t="shared" si="2511"/>
        <v>0</v>
      </c>
      <c r="AM16032" s="340">
        <f t="shared" si="2511"/>
        <v>0</v>
      </c>
    </row>
    <row r="16033" spans="1:39" x14ac:dyDescent="0.35">
      <c r="A16033" s="337">
        <v>37946</v>
      </c>
      <c r="B16033" s="338">
        <f t="shared" si="2504"/>
        <v>2003</v>
      </c>
      <c r="C16033" s="338">
        <f t="shared" si="2505"/>
        <v>11</v>
      </c>
      <c r="D16033" s="338">
        <f t="shared" si="2506"/>
        <v>21</v>
      </c>
      <c r="E16033" s="334">
        <v>0</v>
      </c>
      <c r="F16033" s="334">
        <v>0</v>
      </c>
      <c r="G16033" s="334">
        <v>0</v>
      </c>
      <c r="H16033" s="334">
        <v>0.1</v>
      </c>
      <c r="I16033" s="334">
        <v>0</v>
      </c>
      <c r="J16033" s="334">
        <v>0</v>
      </c>
      <c r="K16033" s="334">
        <v>0</v>
      </c>
      <c r="L16033" s="334">
        <v>0</v>
      </c>
      <c r="M16033" s="334">
        <v>0</v>
      </c>
      <c r="N16033" s="334">
        <v>0</v>
      </c>
      <c r="O16033" s="334">
        <v>0.1</v>
      </c>
      <c r="P16033" s="334">
        <v>0</v>
      </c>
      <c r="Q16033" s="334">
        <v>0</v>
      </c>
      <c r="R16033" s="334">
        <v>0</v>
      </c>
      <c r="S16033" s="334">
        <v>0</v>
      </c>
      <c r="T16033" s="334">
        <v>0</v>
      </c>
      <c r="U16033" s="334">
        <v>0</v>
      </c>
      <c r="V16033" s="334">
        <v>0</v>
      </c>
      <c r="W16033" s="334">
        <v>0</v>
      </c>
      <c r="X16033" s="334">
        <v>0</v>
      </c>
      <c r="Y16033" s="334">
        <v>0</v>
      </c>
      <c r="Z16033" s="334">
        <v>0</v>
      </c>
      <c r="AA16033" s="334">
        <v>0</v>
      </c>
      <c r="AB16033" s="334">
        <v>0</v>
      </c>
      <c r="AD16033" s="334">
        <v>0.2</v>
      </c>
      <c r="AE16033" s="334">
        <f t="shared" si="2507"/>
        <v>0.2</v>
      </c>
      <c r="AF16033" s="334">
        <f t="shared" si="2508"/>
        <v>0.2</v>
      </c>
      <c r="AG16033" s="340">
        <f t="shared" si="2509"/>
        <v>0</v>
      </c>
      <c r="AI16033" s="340">
        <f t="shared" si="2511"/>
        <v>0</v>
      </c>
      <c r="AJ16033" s="340">
        <f t="shared" si="2511"/>
        <v>0</v>
      </c>
      <c r="AK16033" s="340">
        <f t="shared" si="2511"/>
        <v>0</v>
      </c>
      <c r="AL16033" s="340">
        <f t="shared" si="2511"/>
        <v>0</v>
      </c>
      <c r="AM16033" s="340">
        <f t="shared" si="2511"/>
        <v>0</v>
      </c>
    </row>
    <row r="16034" spans="1:39" x14ac:dyDescent="0.35">
      <c r="A16034" s="337">
        <v>37947</v>
      </c>
      <c r="B16034" s="338">
        <f t="shared" si="2504"/>
        <v>2003</v>
      </c>
      <c r="C16034" s="338">
        <f t="shared" si="2505"/>
        <v>11</v>
      </c>
      <c r="D16034" s="338">
        <f t="shared" si="2506"/>
        <v>22</v>
      </c>
      <c r="E16034" s="334">
        <v>0</v>
      </c>
      <c r="F16034" s="334">
        <v>0</v>
      </c>
      <c r="G16034" s="334">
        <v>0</v>
      </c>
      <c r="H16034" s="334">
        <v>0</v>
      </c>
      <c r="I16034" s="334">
        <v>0</v>
      </c>
      <c r="J16034" s="334">
        <v>0</v>
      </c>
      <c r="K16034" s="334">
        <v>0</v>
      </c>
      <c r="L16034" s="334">
        <v>0</v>
      </c>
      <c r="M16034" s="334">
        <v>0</v>
      </c>
      <c r="N16034" s="334">
        <v>0</v>
      </c>
      <c r="O16034" s="334">
        <v>0</v>
      </c>
      <c r="P16034" s="334">
        <v>0</v>
      </c>
      <c r="Q16034" s="334">
        <v>0</v>
      </c>
      <c r="R16034" s="334">
        <v>0</v>
      </c>
      <c r="S16034" s="334">
        <v>0</v>
      </c>
      <c r="T16034" s="334">
        <v>0</v>
      </c>
      <c r="U16034" s="334">
        <v>0</v>
      </c>
      <c r="V16034" s="334">
        <v>0</v>
      </c>
      <c r="W16034" s="334">
        <v>0</v>
      </c>
      <c r="X16034" s="334">
        <v>0</v>
      </c>
      <c r="Y16034" s="334">
        <v>0</v>
      </c>
      <c r="Z16034" s="334">
        <v>0</v>
      </c>
      <c r="AA16034" s="334">
        <v>0</v>
      </c>
      <c r="AB16034" s="334">
        <v>0</v>
      </c>
      <c r="AD16034" s="334">
        <v>0</v>
      </c>
      <c r="AE16034" s="334">
        <f t="shared" si="2507"/>
        <v>0</v>
      </c>
      <c r="AF16034" s="334">
        <f t="shared" si="2508"/>
        <v>0</v>
      </c>
      <c r="AG16034" s="340">
        <f t="shared" si="2509"/>
        <v>0</v>
      </c>
      <c r="AI16034" s="340">
        <f t="shared" si="2511"/>
        <v>0</v>
      </c>
      <c r="AJ16034" s="340">
        <f t="shared" si="2511"/>
        <v>0</v>
      </c>
      <c r="AK16034" s="340">
        <f t="shared" si="2511"/>
        <v>0</v>
      </c>
      <c r="AL16034" s="340">
        <f t="shared" si="2511"/>
        <v>0</v>
      </c>
      <c r="AM16034" s="340">
        <f t="shared" si="2511"/>
        <v>0</v>
      </c>
    </row>
    <row r="16035" spans="1:39" x14ac:dyDescent="0.35">
      <c r="A16035" s="337">
        <v>37948</v>
      </c>
      <c r="B16035" s="338">
        <f t="shared" si="2504"/>
        <v>2003</v>
      </c>
      <c r="C16035" s="338">
        <f t="shared" si="2505"/>
        <v>11</v>
      </c>
      <c r="D16035" s="338">
        <f t="shared" si="2506"/>
        <v>23</v>
      </c>
      <c r="E16035" s="334">
        <v>0</v>
      </c>
      <c r="F16035" s="334">
        <v>0</v>
      </c>
      <c r="G16035" s="334">
        <v>0</v>
      </c>
      <c r="H16035" s="334">
        <v>0</v>
      </c>
      <c r="I16035" s="334">
        <v>0</v>
      </c>
      <c r="J16035" s="334">
        <v>0</v>
      </c>
      <c r="K16035" s="334">
        <v>0</v>
      </c>
      <c r="L16035" s="334">
        <v>0</v>
      </c>
      <c r="M16035" s="334">
        <v>0</v>
      </c>
      <c r="N16035" s="334">
        <v>0</v>
      </c>
      <c r="O16035" s="334">
        <v>0</v>
      </c>
      <c r="P16035" s="334">
        <v>0</v>
      </c>
      <c r="Q16035" s="334">
        <v>0</v>
      </c>
      <c r="R16035" s="334">
        <v>0</v>
      </c>
      <c r="S16035" s="334">
        <v>0</v>
      </c>
      <c r="T16035" s="334">
        <v>0</v>
      </c>
      <c r="U16035" s="334">
        <v>0</v>
      </c>
      <c r="V16035" s="334">
        <v>0</v>
      </c>
      <c r="W16035" s="334">
        <v>0</v>
      </c>
      <c r="X16035" s="334">
        <v>0</v>
      </c>
      <c r="Y16035" s="334">
        <v>0</v>
      </c>
      <c r="Z16035" s="334">
        <v>0</v>
      </c>
      <c r="AA16035" s="334">
        <v>0</v>
      </c>
      <c r="AB16035" s="334">
        <v>0</v>
      </c>
      <c r="AD16035" s="334">
        <v>0</v>
      </c>
      <c r="AE16035" s="334">
        <f t="shared" si="2507"/>
        <v>0</v>
      </c>
      <c r="AF16035" s="334">
        <f t="shared" si="2508"/>
        <v>0</v>
      </c>
      <c r="AG16035" s="340">
        <f t="shared" si="2509"/>
        <v>0</v>
      </c>
      <c r="AI16035" s="340">
        <f t="shared" si="2511"/>
        <v>0</v>
      </c>
      <c r="AJ16035" s="340">
        <f t="shared" si="2511"/>
        <v>0</v>
      </c>
      <c r="AK16035" s="340">
        <f t="shared" si="2511"/>
        <v>0</v>
      </c>
      <c r="AL16035" s="340">
        <f t="shared" si="2511"/>
        <v>0</v>
      </c>
      <c r="AM16035" s="340">
        <f t="shared" si="2511"/>
        <v>0</v>
      </c>
    </row>
    <row r="16036" spans="1:39" x14ac:dyDescent="0.35">
      <c r="A16036" s="337">
        <v>37949</v>
      </c>
      <c r="B16036" s="338">
        <f t="shared" si="2504"/>
        <v>2003</v>
      </c>
      <c r="C16036" s="338">
        <f t="shared" si="2505"/>
        <v>11</v>
      </c>
      <c r="D16036" s="338">
        <f t="shared" si="2506"/>
        <v>24</v>
      </c>
      <c r="E16036" s="334">
        <v>0</v>
      </c>
      <c r="F16036" s="334">
        <v>0</v>
      </c>
      <c r="G16036" s="334">
        <v>0</v>
      </c>
      <c r="H16036" s="334">
        <v>0</v>
      </c>
      <c r="I16036" s="334">
        <v>0</v>
      </c>
      <c r="J16036" s="334">
        <v>0</v>
      </c>
      <c r="K16036" s="334">
        <v>0</v>
      </c>
      <c r="L16036" s="334">
        <v>0</v>
      </c>
      <c r="M16036" s="334">
        <v>0</v>
      </c>
      <c r="N16036" s="334">
        <v>0</v>
      </c>
      <c r="O16036" s="334">
        <v>0</v>
      </c>
      <c r="P16036" s="334">
        <v>0</v>
      </c>
      <c r="Q16036" s="334">
        <v>0</v>
      </c>
      <c r="R16036" s="334">
        <v>0</v>
      </c>
      <c r="S16036" s="334">
        <v>0</v>
      </c>
      <c r="T16036" s="334">
        <v>0</v>
      </c>
      <c r="U16036" s="334">
        <v>0</v>
      </c>
      <c r="V16036" s="334">
        <v>0</v>
      </c>
      <c r="W16036" s="334">
        <v>0</v>
      </c>
      <c r="X16036" s="334">
        <v>0</v>
      </c>
      <c r="Y16036" s="334">
        <v>0</v>
      </c>
      <c r="Z16036" s="334">
        <v>0</v>
      </c>
      <c r="AA16036" s="334">
        <v>0</v>
      </c>
      <c r="AB16036" s="334">
        <v>0</v>
      </c>
      <c r="AD16036" s="334">
        <v>0</v>
      </c>
      <c r="AE16036" s="334">
        <f t="shared" si="2507"/>
        <v>0</v>
      </c>
      <c r="AF16036" s="334">
        <f t="shared" si="2508"/>
        <v>0</v>
      </c>
      <c r="AG16036" s="340">
        <f t="shared" si="2509"/>
        <v>0</v>
      </c>
      <c r="AI16036" s="340">
        <f t="shared" ref="AI16036:AM16051" si="2512">IF($C16036=AI$1,$AF16036,0)</f>
        <v>0</v>
      </c>
      <c r="AJ16036" s="340">
        <f t="shared" si="2512"/>
        <v>0</v>
      </c>
      <c r="AK16036" s="340">
        <f t="shared" si="2512"/>
        <v>0</v>
      </c>
      <c r="AL16036" s="340">
        <f t="shared" si="2512"/>
        <v>0</v>
      </c>
      <c r="AM16036" s="340">
        <f t="shared" si="2512"/>
        <v>0</v>
      </c>
    </row>
    <row r="16037" spans="1:39" x14ac:dyDescent="0.35">
      <c r="A16037" s="337">
        <v>37950</v>
      </c>
      <c r="B16037" s="338">
        <f t="shared" si="2504"/>
        <v>2003</v>
      </c>
      <c r="C16037" s="338">
        <f t="shared" si="2505"/>
        <v>11</v>
      </c>
      <c r="D16037" s="338">
        <f t="shared" si="2506"/>
        <v>25</v>
      </c>
      <c r="E16037" s="334">
        <v>0</v>
      </c>
      <c r="F16037" s="334">
        <v>0</v>
      </c>
      <c r="G16037" s="334">
        <v>0</v>
      </c>
      <c r="H16037" s="334">
        <v>0</v>
      </c>
      <c r="I16037" s="334">
        <v>0</v>
      </c>
      <c r="J16037" s="334">
        <v>0</v>
      </c>
      <c r="K16037" s="334">
        <v>0</v>
      </c>
      <c r="L16037" s="334">
        <v>0</v>
      </c>
      <c r="M16037" s="334">
        <v>0</v>
      </c>
      <c r="N16037" s="334">
        <v>0</v>
      </c>
      <c r="O16037" s="334">
        <v>0</v>
      </c>
      <c r="P16037" s="334">
        <v>0</v>
      </c>
      <c r="Q16037" s="334">
        <v>0</v>
      </c>
      <c r="R16037" s="334">
        <v>0</v>
      </c>
      <c r="S16037" s="334">
        <v>0</v>
      </c>
      <c r="T16037" s="334">
        <v>0</v>
      </c>
      <c r="U16037" s="334">
        <v>0</v>
      </c>
      <c r="V16037" s="334">
        <v>0</v>
      </c>
      <c r="W16037" s="334">
        <v>0</v>
      </c>
      <c r="X16037" s="334">
        <v>0</v>
      </c>
      <c r="Y16037" s="334">
        <v>0</v>
      </c>
      <c r="Z16037" s="334">
        <v>0</v>
      </c>
      <c r="AA16037" s="334">
        <v>0</v>
      </c>
      <c r="AB16037" s="334">
        <v>0</v>
      </c>
      <c r="AD16037" s="334">
        <v>0</v>
      </c>
      <c r="AE16037" s="334">
        <f t="shared" si="2507"/>
        <v>0</v>
      </c>
      <c r="AF16037" s="334">
        <f t="shared" si="2508"/>
        <v>0</v>
      </c>
      <c r="AG16037" s="340">
        <f t="shared" si="2509"/>
        <v>0</v>
      </c>
      <c r="AI16037" s="340">
        <f t="shared" si="2512"/>
        <v>0</v>
      </c>
      <c r="AJ16037" s="340">
        <f t="shared" si="2512"/>
        <v>0</v>
      </c>
      <c r="AK16037" s="340">
        <f t="shared" si="2512"/>
        <v>0</v>
      </c>
      <c r="AL16037" s="340">
        <f t="shared" si="2512"/>
        <v>0</v>
      </c>
      <c r="AM16037" s="340">
        <f t="shared" si="2512"/>
        <v>0</v>
      </c>
    </row>
    <row r="16038" spans="1:39" x14ac:dyDescent="0.35">
      <c r="A16038" s="337">
        <v>37951</v>
      </c>
      <c r="B16038" s="338">
        <f t="shared" si="2504"/>
        <v>2003</v>
      </c>
      <c r="C16038" s="338">
        <f t="shared" si="2505"/>
        <v>11</v>
      </c>
      <c r="D16038" s="338">
        <f t="shared" si="2506"/>
        <v>26</v>
      </c>
      <c r="E16038" s="334">
        <v>0</v>
      </c>
      <c r="F16038" s="334">
        <v>0</v>
      </c>
      <c r="G16038" s="334">
        <v>0</v>
      </c>
      <c r="H16038" s="334">
        <v>0</v>
      </c>
      <c r="I16038" s="334">
        <v>0</v>
      </c>
      <c r="J16038" s="334">
        <v>0</v>
      </c>
      <c r="K16038" s="334">
        <v>0</v>
      </c>
      <c r="L16038" s="334">
        <v>0</v>
      </c>
      <c r="M16038" s="334">
        <v>0</v>
      </c>
      <c r="N16038" s="334">
        <v>0</v>
      </c>
      <c r="O16038" s="334">
        <v>0</v>
      </c>
      <c r="P16038" s="334">
        <v>0</v>
      </c>
      <c r="Q16038" s="334">
        <v>0</v>
      </c>
      <c r="R16038" s="334">
        <v>0</v>
      </c>
      <c r="S16038" s="334">
        <v>0</v>
      </c>
      <c r="T16038" s="334">
        <v>0</v>
      </c>
      <c r="U16038" s="334">
        <v>0</v>
      </c>
      <c r="V16038" s="334">
        <v>0</v>
      </c>
      <c r="W16038" s="334">
        <v>0</v>
      </c>
      <c r="X16038" s="334">
        <v>0</v>
      </c>
      <c r="Y16038" s="334">
        <v>0</v>
      </c>
      <c r="Z16038" s="334">
        <v>0</v>
      </c>
      <c r="AA16038" s="334">
        <v>0</v>
      </c>
      <c r="AB16038" s="334">
        <v>0</v>
      </c>
      <c r="AD16038" s="334">
        <v>0</v>
      </c>
      <c r="AE16038" s="334">
        <f t="shared" si="2507"/>
        <v>0</v>
      </c>
      <c r="AF16038" s="334">
        <f t="shared" si="2508"/>
        <v>0</v>
      </c>
      <c r="AG16038" s="340">
        <f t="shared" si="2509"/>
        <v>0</v>
      </c>
      <c r="AI16038" s="340">
        <f t="shared" si="2512"/>
        <v>0</v>
      </c>
      <c r="AJ16038" s="340">
        <f t="shared" si="2512"/>
        <v>0</v>
      </c>
      <c r="AK16038" s="340">
        <f t="shared" si="2512"/>
        <v>0</v>
      </c>
      <c r="AL16038" s="340">
        <f t="shared" si="2512"/>
        <v>0</v>
      </c>
      <c r="AM16038" s="340">
        <f t="shared" si="2512"/>
        <v>0</v>
      </c>
    </row>
    <row r="16039" spans="1:39" x14ac:dyDescent="0.35">
      <c r="A16039" s="337">
        <v>37952</v>
      </c>
      <c r="B16039" s="338">
        <f t="shared" si="2504"/>
        <v>2003</v>
      </c>
      <c r="C16039" s="338">
        <f t="shared" si="2505"/>
        <v>11</v>
      </c>
      <c r="D16039" s="338">
        <f t="shared" si="2506"/>
        <v>27</v>
      </c>
      <c r="E16039" s="334">
        <v>0</v>
      </c>
      <c r="F16039" s="334">
        <v>0</v>
      </c>
      <c r="G16039" s="334">
        <v>0</v>
      </c>
      <c r="H16039" s="334">
        <v>0</v>
      </c>
      <c r="I16039" s="334">
        <v>0</v>
      </c>
      <c r="J16039" s="334">
        <v>0</v>
      </c>
      <c r="K16039" s="334">
        <v>0</v>
      </c>
      <c r="L16039" s="334">
        <v>0</v>
      </c>
      <c r="M16039" s="334">
        <v>0</v>
      </c>
      <c r="N16039" s="334">
        <v>0</v>
      </c>
      <c r="O16039" s="334">
        <v>0</v>
      </c>
      <c r="P16039" s="334">
        <v>0</v>
      </c>
      <c r="Q16039" s="334">
        <v>0</v>
      </c>
      <c r="R16039" s="334">
        <v>0</v>
      </c>
      <c r="S16039" s="334">
        <v>0</v>
      </c>
      <c r="T16039" s="334">
        <v>0</v>
      </c>
      <c r="U16039" s="334">
        <v>0</v>
      </c>
      <c r="V16039" s="334">
        <v>0</v>
      </c>
      <c r="W16039" s="334">
        <v>0</v>
      </c>
      <c r="X16039" s="334">
        <v>0</v>
      </c>
      <c r="Y16039" s="334">
        <v>0</v>
      </c>
      <c r="Z16039" s="334">
        <v>0</v>
      </c>
      <c r="AA16039" s="334">
        <v>0</v>
      </c>
      <c r="AB16039" s="334">
        <v>0</v>
      </c>
      <c r="AD16039" s="334">
        <v>0</v>
      </c>
      <c r="AE16039" s="334">
        <f t="shared" si="2507"/>
        <v>0</v>
      </c>
      <c r="AF16039" s="334">
        <f t="shared" si="2508"/>
        <v>0</v>
      </c>
      <c r="AG16039" s="340">
        <f t="shared" si="2509"/>
        <v>0</v>
      </c>
      <c r="AI16039" s="340">
        <f t="shared" si="2512"/>
        <v>0</v>
      </c>
      <c r="AJ16039" s="340">
        <f t="shared" si="2512"/>
        <v>0</v>
      </c>
      <c r="AK16039" s="340">
        <f t="shared" si="2512"/>
        <v>0</v>
      </c>
      <c r="AL16039" s="340">
        <f t="shared" si="2512"/>
        <v>0</v>
      </c>
      <c r="AM16039" s="340">
        <f t="shared" si="2512"/>
        <v>0</v>
      </c>
    </row>
    <row r="16040" spans="1:39" x14ac:dyDescent="0.35">
      <c r="A16040" s="337">
        <v>37953</v>
      </c>
      <c r="B16040" s="338">
        <f t="shared" si="2504"/>
        <v>2003</v>
      </c>
      <c r="C16040" s="338">
        <f t="shared" si="2505"/>
        <v>11</v>
      </c>
      <c r="D16040" s="338">
        <f t="shared" si="2506"/>
        <v>28</v>
      </c>
      <c r="E16040" s="334">
        <v>0</v>
      </c>
      <c r="F16040" s="334">
        <v>0</v>
      </c>
      <c r="G16040" s="334">
        <v>0</v>
      </c>
      <c r="H16040" s="334">
        <v>0</v>
      </c>
      <c r="I16040" s="334">
        <v>0</v>
      </c>
      <c r="J16040" s="334">
        <v>0</v>
      </c>
      <c r="K16040" s="334">
        <v>0</v>
      </c>
      <c r="L16040" s="334">
        <v>0</v>
      </c>
      <c r="M16040" s="334">
        <v>0</v>
      </c>
      <c r="N16040" s="334">
        <v>0</v>
      </c>
      <c r="O16040" s="334">
        <v>0</v>
      </c>
      <c r="P16040" s="334">
        <v>0</v>
      </c>
      <c r="Q16040" s="334">
        <v>0</v>
      </c>
      <c r="R16040" s="334">
        <v>0</v>
      </c>
      <c r="S16040" s="334">
        <v>0</v>
      </c>
      <c r="T16040" s="334">
        <v>0</v>
      </c>
      <c r="U16040" s="334">
        <v>0</v>
      </c>
      <c r="V16040" s="334">
        <v>0</v>
      </c>
      <c r="W16040" s="334">
        <v>0</v>
      </c>
      <c r="X16040" s="334">
        <v>0</v>
      </c>
      <c r="Y16040" s="334">
        <v>0</v>
      </c>
      <c r="Z16040" s="334">
        <v>0</v>
      </c>
      <c r="AA16040" s="334">
        <v>0</v>
      </c>
      <c r="AB16040" s="334">
        <v>0</v>
      </c>
      <c r="AD16040" s="334">
        <v>0</v>
      </c>
      <c r="AE16040" s="334">
        <f t="shared" si="2507"/>
        <v>0</v>
      </c>
      <c r="AF16040" s="334">
        <f t="shared" si="2508"/>
        <v>0</v>
      </c>
      <c r="AG16040" s="340">
        <f t="shared" si="2509"/>
        <v>0</v>
      </c>
      <c r="AI16040" s="340">
        <f t="shared" si="2512"/>
        <v>0</v>
      </c>
      <c r="AJ16040" s="340">
        <f t="shared" si="2512"/>
        <v>0</v>
      </c>
      <c r="AK16040" s="340">
        <f t="shared" si="2512"/>
        <v>0</v>
      </c>
      <c r="AL16040" s="340">
        <f t="shared" si="2512"/>
        <v>0</v>
      </c>
      <c r="AM16040" s="340">
        <f t="shared" si="2512"/>
        <v>0</v>
      </c>
    </row>
    <row r="16041" spans="1:39" x14ac:dyDescent="0.35">
      <c r="A16041" s="337">
        <v>37954</v>
      </c>
      <c r="B16041" s="338">
        <f t="shared" si="2504"/>
        <v>2003</v>
      </c>
      <c r="C16041" s="338">
        <f t="shared" si="2505"/>
        <v>11</v>
      </c>
      <c r="D16041" s="338">
        <f t="shared" si="2506"/>
        <v>29</v>
      </c>
      <c r="E16041" s="334">
        <v>0</v>
      </c>
      <c r="F16041" s="334">
        <v>0</v>
      </c>
      <c r="G16041" s="334">
        <v>0</v>
      </c>
      <c r="H16041" s="334">
        <v>0</v>
      </c>
      <c r="I16041" s="334">
        <v>0</v>
      </c>
      <c r="J16041" s="334">
        <v>0</v>
      </c>
      <c r="K16041" s="334">
        <v>0</v>
      </c>
      <c r="L16041" s="334">
        <v>0</v>
      </c>
      <c r="M16041" s="334">
        <v>0</v>
      </c>
      <c r="N16041" s="334">
        <v>0</v>
      </c>
      <c r="O16041" s="334">
        <v>0</v>
      </c>
      <c r="P16041" s="334">
        <v>0</v>
      </c>
      <c r="Q16041" s="334">
        <v>0</v>
      </c>
      <c r="R16041" s="334">
        <v>0</v>
      </c>
      <c r="S16041" s="334">
        <v>0</v>
      </c>
      <c r="T16041" s="334">
        <v>0</v>
      </c>
      <c r="U16041" s="334">
        <v>0</v>
      </c>
      <c r="V16041" s="334">
        <v>0</v>
      </c>
      <c r="W16041" s="334">
        <v>0</v>
      </c>
      <c r="X16041" s="334">
        <v>0</v>
      </c>
      <c r="Y16041" s="334">
        <v>0</v>
      </c>
      <c r="Z16041" s="334">
        <v>0</v>
      </c>
      <c r="AA16041" s="334">
        <v>0</v>
      </c>
      <c r="AB16041" s="334">
        <v>0</v>
      </c>
      <c r="AD16041" s="334">
        <v>0</v>
      </c>
      <c r="AE16041" s="334">
        <f t="shared" si="2507"/>
        <v>0</v>
      </c>
      <c r="AF16041" s="334">
        <f t="shared" si="2508"/>
        <v>0</v>
      </c>
      <c r="AG16041" s="340">
        <f t="shared" si="2509"/>
        <v>0</v>
      </c>
      <c r="AI16041" s="340">
        <f t="shared" si="2512"/>
        <v>0</v>
      </c>
      <c r="AJ16041" s="340">
        <f t="shared" si="2512"/>
        <v>0</v>
      </c>
      <c r="AK16041" s="340">
        <f t="shared" si="2512"/>
        <v>0</v>
      </c>
      <c r="AL16041" s="340">
        <f t="shared" si="2512"/>
        <v>0</v>
      </c>
      <c r="AM16041" s="340">
        <f t="shared" si="2512"/>
        <v>0</v>
      </c>
    </row>
    <row r="16042" spans="1:39" x14ac:dyDescent="0.35">
      <c r="A16042" s="337">
        <v>37955</v>
      </c>
      <c r="B16042" s="338">
        <f t="shared" si="2504"/>
        <v>2003</v>
      </c>
      <c r="C16042" s="338">
        <f t="shared" si="2505"/>
        <v>11</v>
      </c>
      <c r="D16042" s="338">
        <f t="shared" si="2506"/>
        <v>30</v>
      </c>
      <c r="E16042" s="334">
        <v>0</v>
      </c>
      <c r="F16042" s="334">
        <v>0</v>
      </c>
      <c r="G16042" s="334">
        <v>0</v>
      </c>
      <c r="H16042" s="334">
        <v>0</v>
      </c>
      <c r="I16042" s="334">
        <v>0</v>
      </c>
      <c r="J16042" s="334">
        <v>0</v>
      </c>
      <c r="K16042" s="334">
        <v>0</v>
      </c>
      <c r="L16042" s="334">
        <v>0</v>
      </c>
      <c r="M16042" s="334">
        <v>0</v>
      </c>
      <c r="N16042" s="334">
        <v>0</v>
      </c>
      <c r="O16042" s="334">
        <v>0</v>
      </c>
      <c r="P16042" s="334">
        <v>0</v>
      </c>
      <c r="Q16042" s="334">
        <v>0</v>
      </c>
      <c r="R16042" s="334">
        <v>0</v>
      </c>
      <c r="S16042" s="334">
        <v>0</v>
      </c>
      <c r="T16042" s="334">
        <v>0</v>
      </c>
      <c r="U16042" s="334">
        <v>0</v>
      </c>
      <c r="V16042" s="334">
        <v>0</v>
      </c>
      <c r="W16042" s="334">
        <v>0</v>
      </c>
      <c r="X16042" s="334">
        <v>0</v>
      </c>
      <c r="Y16042" s="334">
        <v>0</v>
      </c>
      <c r="Z16042" s="334">
        <v>0</v>
      </c>
      <c r="AA16042" s="334">
        <v>0</v>
      </c>
      <c r="AB16042" s="334">
        <v>0</v>
      </c>
      <c r="AD16042" s="334">
        <v>0</v>
      </c>
      <c r="AE16042" s="334">
        <f t="shared" si="2507"/>
        <v>0</v>
      </c>
      <c r="AF16042" s="334">
        <f t="shared" si="2508"/>
        <v>0</v>
      </c>
      <c r="AG16042" s="340">
        <f t="shared" si="2509"/>
        <v>0</v>
      </c>
      <c r="AI16042" s="340">
        <f t="shared" si="2512"/>
        <v>0</v>
      </c>
      <c r="AJ16042" s="340">
        <f t="shared" si="2512"/>
        <v>0</v>
      </c>
      <c r="AK16042" s="340">
        <f t="shared" si="2512"/>
        <v>0</v>
      </c>
      <c r="AL16042" s="340">
        <f t="shared" si="2512"/>
        <v>0</v>
      </c>
      <c r="AM16042" s="340">
        <f t="shared" si="2512"/>
        <v>0</v>
      </c>
    </row>
    <row r="16043" spans="1:39" x14ac:dyDescent="0.35">
      <c r="A16043" s="337">
        <v>37956</v>
      </c>
      <c r="B16043" s="338">
        <f t="shared" si="2504"/>
        <v>2003</v>
      </c>
      <c r="C16043" s="338">
        <f t="shared" si="2505"/>
        <v>12</v>
      </c>
      <c r="D16043" s="338">
        <f t="shared" si="2506"/>
        <v>1</v>
      </c>
      <c r="E16043" s="334">
        <v>0</v>
      </c>
      <c r="F16043" s="334">
        <v>0</v>
      </c>
      <c r="G16043" s="334">
        <v>0</v>
      </c>
      <c r="H16043" s="334">
        <v>0</v>
      </c>
      <c r="I16043" s="334">
        <v>0</v>
      </c>
      <c r="J16043" s="334">
        <v>0</v>
      </c>
      <c r="K16043" s="334">
        <v>0</v>
      </c>
      <c r="L16043" s="334">
        <v>0</v>
      </c>
      <c r="M16043" s="334">
        <v>0</v>
      </c>
      <c r="N16043" s="334">
        <v>0</v>
      </c>
      <c r="O16043" s="334">
        <v>0</v>
      </c>
      <c r="P16043" s="334">
        <v>0</v>
      </c>
      <c r="Q16043" s="334">
        <v>0</v>
      </c>
      <c r="R16043" s="334">
        <v>0</v>
      </c>
      <c r="S16043" s="334">
        <v>0</v>
      </c>
      <c r="T16043" s="334">
        <v>0</v>
      </c>
      <c r="U16043" s="334">
        <v>0</v>
      </c>
      <c r="V16043" s="334">
        <v>0</v>
      </c>
      <c r="W16043" s="334">
        <v>0</v>
      </c>
      <c r="X16043" s="334">
        <v>0</v>
      </c>
      <c r="Y16043" s="334">
        <v>0</v>
      </c>
      <c r="Z16043" s="334">
        <v>0</v>
      </c>
      <c r="AA16043" s="334">
        <v>0</v>
      </c>
      <c r="AB16043" s="334">
        <v>0</v>
      </c>
      <c r="AD16043" s="334">
        <v>0</v>
      </c>
      <c r="AE16043" s="334">
        <f t="shared" si="2507"/>
        <v>0</v>
      </c>
      <c r="AF16043" s="334">
        <f t="shared" si="2508"/>
        <v>0</v>
      </c>
      <c r="AG16043" s="340">
        <f t="shared" si="2509"/>
        <v>0</v>
      </c>
      <c r="AI16043" s="340">
        <f t="shared" si="2512"/>
        <v>0</v>
      </c>
      <c r="AJ16043" s="340">
        <f t="shared" si="2512"/>
        <v>0</v>
      </c>
      <c r="AK16043" s="340">
        <f t="shared" si="2512"/>
        <v>0</v>
      </c>
      <c r="AL16043" s="340">
        <f t="shared" si="2512"/>
        <v>0</v>
      </c>
      <c r="AM16043" s="340">
        <f t="shared" si="2512"/>
        <v>0</v>
      </c>
    </row>
    <row r="16044" spans="1:39" x14ac:dyDescent="0.35">
      <c r="A16044" s="337">
        <v>37957</v>
      </c>
      <c r="B16044" s="338">
        <f t="shared" si="2504"/>
        <v>2003</v>
      </c>
      <c r="C16044" s="338">
        <f t="shared" si="2505"/>
        <v>12</v>
      </c>
      <c r="D16044" s="338">
        <f t="shared" si="2506"/>
        <v>2</v>
      </c>
      <c r="E16044" s="334">
        <v>0</v>
      </c>
      <c r="F16044" s="334">
        <v>0</v>
      </c>
      <c r="G16044" s="334">
        <v>0</v>
      </c>
      <c r="H16044" s="334">
        <v>0</v>
      </c>
      <c r="I16044" s="334">
        <v>0</v>
      </c>
      <c r="J16044" s="334">
        <v>0</v>
      </c>
      <c r="K16044" s="334">
        <v>0</v>
      </c>
      <c r="L16044" s="334">
        <v>0</v>
      </c>
      <c r="M16044" s="334">
        <v>0</v>
      </c>
      <c r="N16044" s="334">
        <v>0</v>
      </c>
      <c r="O16044" s="334">
        <v>0</v>
      </c>
      <c r="P16044" s="334">
        <v>0</v>
      </c>
      <c r="Q16044" s="334">
        <v>0</v>
      </c>
      <c r="R16044" s="334">
        <v>0</v>
      </c>
      <c r="S16044" s="334">
        <v>0</v>
      </c>
      <c r="T16044" s="334">
        <v>0</v>
      </c>
      <c r="U16044" s="334">
        <v>0</v>
      </c>
      <c r="V16044" s="334">
        <v>0</v>
      </c>
      <c r="W16044" s="334">
        <v>0</v>
      </c>
      <c r="X16044" s="334">
        <v>0</v>
      </c>
      <c r="Y16044" s="334">
        <v>0</v>
      </c>
      <c r="Z16044" s="334">
        <v>0</v>
      </c>
      <c r="AA16044" s="334">
        <v>0</v>
      </c>
      <c r="AB16044" s="334">
        <v>0</v>
      </c>
      <c r="AD16044" s="334">
        <v>0</v>
      </c>
      <c r="AE16044" s="334">
        <f t="shared" si="2507"/>
        <v>0</v>
      </c>
      <c r="AF16044" s="334">
        <f t="shared" si="2508"/>
        <v>0</v>
      </c>
      <c r="AG16044" s="340">
        <f t="shared" si="2509"/>
        <v>0</v>
      </c>
      <c r="AI16044" s="340">
        <f t="shared" si="2512"/>
        <v>0</v>
      </c>
      <c r="AJ16044" s="340">
        <f t="shared" si="2512"/>
        <v>0</v>
      </c>
      <c r="AK16044" s="340">
        <f t="shared" si="2512"/>
        <v>0</v>
      </c>
      <c r="AL16044" s="340">
        <f t="shared" si="2512"/>
        <v>0</v>
      </c>
      <c r="AM16044" s="340">
        <f t="shared" si="2512"/>
        <v>0</v>
      </c>
    </row>
    <row r="16045" spans="1:39" x14ac:dyDescent="0.35">
      <c r="A16045" s="337">
        <v>37958</v>
      </c>
      <c r="B16045" s="338">
        <f t="shared" si="2504"/>
        <v>2003</v>
      </c>
      <c r="C16045" s="338">
        <f t="shared" si="2505"/>
        <v>12</v>
      </c>
      <c r="D16045" s="338">
        <f t="shared" si="2506"/>
        <v>3</v>
      </c>
      <c r="E16045" s="334">
        <v>0</v>
      </c>
      <c r="F16045" s="334">
        <v>0</v>
      </c>
      <c r="G16045" s="334">
        <v>0</v>
      </c>
      <c r="H16045" s="334">
        <v>0</v>
      </c>
      <c r="I16045" s="334">
        <v>0</v>
      </c>
      <c r="J16045" s="334">
        <v>0</v>
      </c>
      <c r="K16045" s="334">
        <v>0</v>
      </c>
      <c r="L16045" s="334">
        <v>0</v>
      </c>
      <c r="M16045" s="334">
        <v>0</v>
      </c>
      <c r="N16045" s="334">
        <v>0</v>
      </c>
      <c r="O16045" s="334">
        <v>0</v>
      </c>
      <c r="P16045" s="334">
        <v>0.1</v>
      </c>
      <c r="Q16045" s="334">
        <v>0</v>
      </c>
      <c r="R16045" s="334">
        <v>0</v>
      </c>
      <c r="S16045" s="334">
        <v>0.1</v>
      </c>
      <c r="T16045" s="334">
        <v>0</v>
      </c>
      <c r="U16045" s="334">
        <v>0</v>
      </c>
      <c r="V16045" s="334">
        <v>0</v>
      </c>
      <c r="W16045" s="334">
        <v>0</v>
      </c>
      <c r="X16045" s="334">
        <v>0</v>
      </c>
      <c r="Y16045" s="334">
        <v>0</v>
      </c>
      <c r="Z16045" s="334">
        <v>0</v>
      </c>
      <c r="AA16045" s="334">
        <v>0</v>
      </c>
      <c r="AB16045" s="334">
        <v>0</v>
      </c>
      <c r="AD16045" s="334">
        <v>0.2</v>
      </c>
      <c r="AE16045" s="334">
        <f t="shared" si="2507"/>
        <v>0.2</v>
      </c>
      <c r="AF16045" s="334">
        <f t="shared" si="2508"/>
        <v>0.2</v>
      </c>
      <c r="AG16045" s="340">
        <f t="shared" si="2509"/>
        <v>0</v>
      </c>
      <c r="AI16045" s="340">
        <f t="shared" si="2512"/>
        <v>0</v>
      </c>
      <c r="AJ16045" s="340">
        <f t="shared" si="2512"/>
        <v>0</v>
      </c>
      <c r="AK16045" s="340">
        <f t="shared" si="2512"/>
        <v>0</v>
      </c>
      <c r="AL16045" s="340">
        <f t="shared" si="2512"/>
        <v>0</v>
      </c>
      <c r="AM16045" s="340">
        <f t="shared" si="2512"/>
        <v>0</v>
      </c>
    </row>
    <row r="16046" spans="1:39" x14ac:dyDescent="0.35">
      <c r="A16046" s="337">
        <v>37959</v>
      </c>
      <c r="B16046" s="338">
        <f t="shared" si="2504"/>
        <v>2003</v>
      </c>
      <c r="C16046" s="338">
        <f t="shared" si="2505"/>
        <v>12</v>
      </c>
      <c r="D16046" s="338">
        <f t="shared" si="2506"/>
        <v>4</v>
      </c>
      <c r="E16046" s="334">
        <v>0</v>
      </c>
      <c r="F16046" s="334">
        <v>0</v>
      </c>
      <c r="G16046" s="334">
        <v>0</v>
      </c>
      <c r="H16046" s="334">
        <v>0</v>
      </c>
      <c r="I16046" s="334">
        <v>0</v>
      </c>
      <c r="J16046" s="334">
        <v>0</v>
      </c>
      <c r="K16046" s="334">
        <v>0</v>
      </c>
      <c r="L16046" s="334">
        <v>0</v>
      </c>
      <c r="M16046" s="334">
        <v>0</v>
      </c>
      <c r="N16046" s="334">
        <v>0</v>
      </c>
      <c r="O16046" s="334">
        <v>0</v>
      </c>
      <c r="P16046" s="334">
        <v>0</v>
      </c>
      <c r="Q16046" s="334">
        <v>0</v>
      </c>
      <c r="R16046" s="334">
        <v>0</v>
      </c>
      <c r="S16046" s="334">
        <v>0</v>
      </c>
      <c r="T16046" s="334">
        <v>0</v>
      </c>
      <c r="U16046" s="334">
        <v>0</v>
      </c>
      <c r="V16046" s="334">
        <v>0</v>
      </c>
      <c r="W16046" s="334">
        <v>0</v>
      </c>
      <c r="X16046" s="334">
        <v>0</v>
      </c>
      <c r="Y16046" s="334">
        <v>0</v>
      </c>
      <c r="Z16046" s="334">
        <v>0</v>
      </c>
      <c r="AA16046" s="334">
        <v>0</v>
      </c>
      <c r="AB16046" s="334">
        <v>0</v>
      </c>
      <c r="AD16046" s="334">
        <v>0</v>
      </c>
      <c r="AE16046" s="334">
        <f t="shared" si="2507"/>
        <v>0</v>
      </c>
      <c r="AF16046" s="334">
        <f t="shared" si="2508"/>
        <v>0</v>
      </c>
      <c r="AG16046" s="340">
        <f t="shared" si="2509"/>
        <v>0</v>
      </c>
      <c r="AI16046" s="340">
        <f t="shared" si="2512"/>
        <v>0</v>
      </c>
      <c r="AJ16046" s="340">
        <f t="shared" si="2512"/>
        <v>0</v>
      </c>
      <c r="AK16046" s="340">
        <f t="shared" si="2512"/>
        <v>0</v>
      </c>
      <c r="AL16046" s="340">
        <f t="shared" si="2512"/>
        <v>0</v>
      </c>
      <c r="AM16046" s="340">
        <f t="shared" si="2512"/>
        <v>0</v>
      </c>
    </row>
    <row r="16047" spans="1:39" x14ac:dyDescent="0.35">
      <c r="A16047" s="337">
        <v>37960</v>
      </c>
      <c r="B16047" s="338">
        <f t="shared" si="2504"/>
        <v>2003</v>
      </c>
      <c r="C16047" s="338">
        <f t="shared" si="2505"/>
        <v>12</v>
      </c>
      <c r="D16047" s="338">
        <f t="shared" si="2506"/>
        <v>5</v>
      </c>
      <c r="E16047" s="334">
        <v>0</v>
      </c>
      <c r="F16047" s="334">
        <v>0</v>
      </c>
      <c r="G16047" s="334">
        <v>0</v>
      </c>
      <c r="H16047" s="334">
        <v>0</v>
      </c>
      <c r="I16047" s="334">
        <v>0</v>
      </c>
      <c r="J16047" s="334">
        <v>0</v>
      </c>
      <c r="K16047" s="334">
        <v>0</v>
      </c>
      <c r="L16047" s="334">
        <v>0</v>
      </c>
      <c r="M16047" s="334">
        <v>0</v>
      </c>
      <c r="N16047" s="334">
        <v>0</v>
      </c>
      <c r="O16047" s="334">
        <v>0</v>
      </c>
      <c r="P16047" s="334">
        <v>0</v>
      </c>
      <c r="Q16047" s="334">
        <v>0</v>
      </c>
      <c r="R16047" s="334">
        <v>0</v>
      </c>
      <c r="S16047" s="334">
        <v>0</v>
      </c>
      <c r="T16047" s="334">
        <v>0</v>
      </c>
      <c r="U16047" s="334">
        <v>0</v>
      </c>
      <c r="V16047" s="334">
        <v>0</v>
      </c>
      <c r="W16047" s="334">
        <v>0</v>
      </c>
      <c r="X16047" s="334">
        <v>0</v>
      </c>
      <c r="Y16047" s="334">
        <v>0</v>
      </c>
      <c r="Z16047" s="334">
        <v>0</v>
      </c>
      <c r="AA16047" s="334">
        <v>0</v>
      </c>
      <c r="AB16047" s="334">
        <v>0</v>
      </c>
      <c r="AD16047" s="334">
        <v>0</v>
      </c>
      <c r="AE16047" s="334">
        <f t="shared" si="2507"/>
        <v>0</v>
      </c>
      <c r="AF16047" s="334">
        <f t="shared" si="2508"/>
        <v>0</v>
      </c>
      <c r="AG16047" s="340">
        <f t="shared" si="2509"/>
        <v>0</v>
      </c>
      <c r="AI16047" s="340">
        <f t="shared" si="2512"/>
        <v>0</v>
      </c>
      <c r="AJ16047" s="340">
        <f t="shared" si="2512"/>
        <v>0</v>
      </c>
      <c r="AK16047" s="340">
        <f t="shared" si="2512"/>
        <v>0</v>
      </c>
      <c r="AL16047" s="340">
        <f t="shared" si="2512"/>
        <v>0</v>
      </c>
      <c r="AM16047" s="340">
        <f t="shared" si="2512"/>
        <v>0</v>
      </c>
    </row>
    <row r="16048" spans="1:39" x14ac:dyDescent="0.35">
      <c r="A16048" s="337">
        <v>37961</v>
      </c>
      <c r="B16048" s="338">
        <f t="shared" si="2504"/>
        <v>2003</v>
      </c>
      <c r="C16048" s="338">
        <f t="shared" si="2505"/>
        <v>12</v>
      </c>
      <c r="D16048" s="338">
        <f t="shared" si="2506"/>
        <v>6</v>
      </c>
      <c r="E16048" s="334">
        <v>0</v>
      </c>
      <c r="F16048" s="334">
        <v>0</v>
      </c>
      <c r="G16048" s="334">
        <v>0</v>
      </c>
      <c r="H16048" s="334">
        <v>0</v>
      </c>
      <c r="I16048" s="334">
        <v>0</v>
      </c>
      <c r="J16048" s="334">
        <v>0</v>
      </c>
      <c r="K16048" s="334">
        <v>0</v>
      </c>
      <c r="L16048" s="334">
        <v>0</v>
      </c>
      <c r="M16048" s="334">
        <v>0</v>
      </c>
      <c r="N16048" s="334">
        <v>0</v>
      </c>
      <c r="O16048" s="334">
        <v>0</v>
      </c>
      <c r="P16048" s="334">
        <v>0</v>
      </c>
      <c r="Q16048" s="334">
        <v>0</v>
      </c>
      <c r="R16048" s="334">
        <v>0</v>
      </c>
      <c r="S16048" s="334">
        <v>0</v>
      </c>
      <c r="T16048" s="334">
        <v>0</v>
      </c>
      <c r="U16048" s="334">
        <v>0</v>
      </c>
      <c r="V16048" s="334">
        <v>0</v>
      </c>
      <c r="W16048" s="334">
        <v>0</v>
      </c>
      <c r="X16048" s="334">
        <v>0</v>
      </c>
      <c r="Y16048" s="334">
        <v>0</v>
      </c>
      <c r="Z16048" s="334">
        <v>0</v>
      </c>
      <c r="AA16048" s="334">
        <v>0</v>
      </c>
      <c r="AB16048" s="334">
        <v>0</v>
      </c>
      <c r="AD16048" s="334">
        <v>0</v>
      </c>
      <c r="AE16048" s="334">
        <f t="shared" si="2507"/>
        <v>0</v>
      </c>
      <c r="AF16048" s="334">
        <f t="shared" si="2508"/>
        <v>0</v>
      </c>
      <c r="AG16048" s="340">
        <f t="shared" si="2509"/>
        <v>0</v>
      </c>
      <c r="AI16048" s="340">
        <f t="shared" si="2512"/>
        <v>0</v>
      </c>
      <c r="AJ16048" s="340">
        <f t="shared" si="2512"/>
        <v>0</v>
      </c>
      <c r="AK16048" s="340">
        <f t="shared" si="2512"/>
        <v>0</v>
      </c>
      <c r="AL16048" s="340">
        <f t="shared" si="2512"/>
        <v>0</v>
      </c>
      <c r="AM16048" s="340">
        <f t="shared" si="2512"/>
        <v>0</v>
      </c>
    </row>
    <row r="16049" spans="1:39" x14ac:dyDescent="0.35">
      <c r="A16049" s="337">
        <v>37962</v>
      </c>
      <c r="B16049" s="338">
        <f t="shared" si="2504"/>
        <v>2003</v>
      </c>
      <c r="C16049" s="338">
        <f t="shared" si="2505"/>
        <v>12</v>
      </c>
      <c r="D16049" s="338">
        <f t="shared" si="2506"/>
        <v>7</v>
      </c>
      <c r="E16049" s="334">
        <v>0</v>
      </c>
      <c r="F16049" s="334">
        <v>0</v>
      </c>
      <c r="G16049" s="334">
        <v>0</v>
      </c>
      <c r="H16049" s="334">
        <v>0</v>
      </c>
      <c r="I16049" s="334">
        <v>0</v>
      </c>
      <c r="J16049" s="334">
        <v>0</v>
      </c>
      <c r="K16049" s="334">
        <v>0</v>
      </c>
      <c r="L16049" s="334">
        <v>0</v>
      </c>
      <c r="M16049" s="334">
        <v>0</v>
      </c>
      <c r="N16049" s="334">
        <v>0</v>
      </c>
      <c r="O16049" s="334">
        <v>0</v>
      </c>
      <c r="P16049" s="334">
        <v>0</v>
      </c>
      <c r="Q16049" s="334">
        <v>0</v>
      </c>
      <c r="R16049" s="334">
        <v>0</v>
      </c>
      <c r="S16049" s="334">
        <v>0</v>
      </c>
      <c r="T16049" s="334">
        <v>0</v>
      </c>
      <c r="U16049" s="334">
        <v>0</v>
      </c>
      <c r="V16049" s="334">
        <v>0</v>
      </c>
      <c r="W16049" s="334">
        <v>0</v>
      </c>
      <c r="X16049" s="334">
        <v>0</v>
      </c>
      <c r="Y16049" s="334">
        <v>0</v>
      </c>
      <c r="Z16049" s="334">
        <v>0</v>
      </c>
      <c r="AA16049" s="334">
        <v>0</v>
      </c>
      <c r="AB16049" s="334">
        <v>0</v>
      </c>
      <c r="AD16049" s="334">
        <v>0</v>
      </c>
      <c r="AE16049" s="334">
        <f t="shared" si="2507"/>
        <v>0</v>
      </c>
      <c r="AF16049" s="334">
        <f t="shared" si="2508"/>
        <v>0</v>
      </c>
      <c r="AG16049" s="340">
        <f t="shared" si="2509"/>
        <v>0</v>
      </c>
      <c r="AI16049" s="340">
        <f t="shared" si="2512"/>
        <v>0</v>
      </c>
      <c r="AJ16049" s="340">
        <f t="shared" si="2512"/>
        <v>0</v>
      </c>
      <c r="AK16049" s="340">
        <f t="shared" si="2512"/>
        <v>0</v>
      </c>
      <c r="AL16049" s="340">
        <f t="shared" si="2512"/>
        <v>0</v>
      </c>
      <c r="AM16049" s="340">
        <f t="shared" si="2512"/>
        <v>0</v>
      </c>
    </row>
    <row r="16050" spans="1:39" x14ac:dyDescent="0.35">
      <c r="A16050" s="337">
        <v>37963</v>
      </c>
      <c r="B16050" s="338">
        <f t="shared" si="2504"/>
        <v>2003</v>
      </c>
      <c r="C16050" s="338">
        <f t="shared" si="2505"/>
        <v>12</v>
      </c>
      <c r="D16050" s="338">
        <f t="shared" si="2506"/>
        <v>8</v>
      </c>
      <c r="E16050" s="334">
        <v>0</v>
      </c>
      <c r="F16050" s="334">
        <v>0</v>
      </c>
      <c r="G16050" s="334">
        <v>0</v>
      </c>
      <c r="H16050" s="334">
        <v>0</v>
      </c>
      <c r="I16050" s="334">
        <v>0</v>
      </c>
      <c r="J16050" s="334">
        <v>0</v>
      </c>
      <c r="K16050" s="334">
        <v>0</v>
      </c>
      <c r="L16050" s="334">
        <v>0</v>
      </c>
      <c r="M16050" s="334">
        <v>0</v>
      </c>
      <c r="N16050" s="334">
        <v>0</v>
      </c>
      <c r="O16050" s="334">
        <v>0</v>
      </c>
      <c r="P16050" s="334">
        <v>0</v>
      </c>
      <c r="Q16050" s="334">
        <v>0</v>
      </c>
      <c r="R16050" s="334">
        <v>0</v>
      </c>
      <c r="S16050" s="334">
        <v>0</v>
      </c>
      <c r="T16050" s="334">
        <v>0</v>
      </c>
      <c r="U16050" s="334">
        <v>0</v>
      </c>
      <c r="V16050" s="334">
        <v>0</v>
      </c>
      <c r="W16050" s="334">
        <v>0</v>
      </c>
      <c r="X16050" s="334">
        <v>0</v>
      </c>
      <c r="Y16050" s="334">
        <v>0</v>
      </c>
      <c r="Z16050" s="334">
        <v>0</v>
      </c>
      <c r="AA16050" s="334">
        <v>0</v>
      </c>
      <c r="AB16050" s="334">
        <v>0</v>
      </c>
      <c r="AD16050" s="334">
        <v>0</v>
      </c>
      <c r="AE16050" s="334">
        <f t="shared" si="2507"/>
        <v>0</v>
      </c>
      <c r="AF16050" s="334">
        <f t="shared" si="2508"/>
        <v>0</v>
      </c>
      <c r="AG16050" s="340">
        <f t="shared" si="2509"/>
        <v>0</v>
      </c>
      <c r="AI16050" s="340">
        <f t="shared" si="2512"/>
        <v>0</v>
      </c>
      <c r="AJ16050" s="340">
        <f t="shared" si="2512"/>
        <v>0</v>
      </c>
      <c r="AK16050" s="340">
        <f t="shared" si="2512"/>
        <v>0</v>
      </c>
      <c r="AL16050" s="340">
        <f t="shared" si="2512"/>
        <v>0</v>
      </c>
      <c r="AM16050" s="340">
        <f t="shared" si="2512"/>
        <v>0</v>
      </c>
    </row>
    <row r="16051" spans="1:39" x14ac:dyDescent="0.35">
      <c r="A16051" s="337">
        <v>37964</v>
      </c>
      <c r="B16051" s="338">
        <f t="shared" si="2504"/>
        <v>2003</v>
      </c>
      <c r="C16051" s="338">
        <f t="shared" si="2505"/>
        <v>12</v>
      </c>
      <c r="D16051" s="338">
        <f t="shared" si="2506"/>
        <v>9</v>
      </c>
      <c r="E16051" s="334">
        <v>0</v>
      </c>
      <c r="F16051" s="334">
        <v>0</v>
      </c>
      <c r="G16051" s="334">
        <v>0</v>
      </c>
      <c r="H16051" s="334">
        <v>0</v>
      </c>
      <c r="I16051" s="334">
        <v>0</v>
      </c>
      <c r="J16051" s="334">
        <v>0</v>
      </c>
      <c r="K16051" s="334">
        <v>0</v>
      </c>
      <c r="L16051" s="334">
        <v>0</v>
      </c>
      <c r="M16051" s="334">
        <v>0</v>
      </c>
      <c r="N16051" s="334">
        <v>0</v>
      </c>
      <c r="O16051" s="334">
        <v>0</v>
      </c>
      <c r="P16051" s="334">
        <v>0</v>
      </c>
      <c r="Q16051" s="334">
        <v>0</v>
      </c>
      <c r="R16051" s="334">
        <v>0</v>
      </c>
      <c r="S16051" s="334">
        <v>0</v>
      </c>
      <c r="T16051" s="334">
        <v>0</v>
      </c>
      <c r="U16051" s="334">
        <v>0</v>
      </c>
      <c r="V16051" s="334">
        <v>0</v>
      </c>
      <c r="W16051" s="334">
        <v>0</v>
      </c>
      <c r="X16051" s="334">
        <v>0</v>
      </c>
      <c r="Y16051" s="334">
        <v>0</v>
      </c>
      <c r="Z16051" s="334">
        <v>0</v>
      </c>
      <c r="AA16051" s="334">
        <v>0</v>
      </c>
      <c r="AB16051" s="334">
        <v>0</v>
      </c>
      <c r="AD16051" s="334">
        <v>0</v>
      </c>
      <c r="AE16051" s="334">
        <f t="shared" si="2507"/>
        <v>0</v>
      </c>
      <c r="AF16051" s="334">
        <f t="shared" si="2508"/>
        <v>0</v>
      </c>
      <c r="AG16051" s="340">
        <f t="shared" si="2509"/>
        <v>0</v>
      </c>
      <c r="AI16051" s="340">
        <f t="shared" si="2512"/>
        <v>0</v>
      </c>
      <c r="AJ16051" s="340">
        <f t="shared" si="2512"/>
        <v>0</v>
      </c>
      <c r="AK16051" s="340">
        <f t="shared" si="2512"/>
        <v>0</v>
      </c>
      <c r="AL16051" s="340">
        <f t="shared" si="2512"/>
        <v>0</v>
      </c>
      <c r="AM16051" s="340">
        <f t="shared" si="2512"/>
        <v>0</v>
      </c>
    </row>
    <row r="16052" spans="1:39" x14ac:dyDescent="0.35">
      <c r="A16052" s="337">
        <v>37965</v>
      </c>
      <c r="B16052" s="338">
        <f t="shared" si="2504"/>
        <v>2003</v>
      </c>
      <c r="C16052" s="338">
        <f t="shared" si="2505"/>
        <v>12</v>
      </c>
      <c r="D16052" s="338">
        <f t="shared" si="2506"/>
        <v>10</v>
      </c>
      <c r="E16052" s="334">
        <v>0</v>
      </c>
      <c r="F16052" s="334">
        <v>0</v>
      </c>
      <c r="G16052" s="334">
        <v>0</v>
      </c>
      <c r="H16052" s="334">
        <v>0</v>
      </c>
      <c r="I16052" s="334">
        <v>0</v>
      </c>
      <c r="J16052" s="334">
        <v>0</v>
      </c>
      <c r="K16052" s="334">
        <v>0</v>
      </c>
      <c r="L16052" s="334">
        <v>0</v>
      </c>
      <c r="M16052" s="334">
        <v>0</v>
      </c>
      <c r="N16052" s="334">
        <v>0</v>
      </c>
      <c r="O16052" s="334">
        <v>0</v>
      </c>
      <c r="P16052" s="334">
        <v>0</v>
      </c>
      <c r="Q16052" s="334">
        <v>0</v>
      </c>
      <c r="R16052" s="334">
        <v>0</v>
      </c>
      <c r="S16052" s="334">
        <v>0</v>
      </c>
      <c r="T16052" s="334">
        <v>0</v>
      </c>
      <c r="U16052" s="334">
        <v>0</v>
      </c>
      <c r="V16052" s="334">
        <v>0</v>
      </c>
      <c r="W16052" s="334">
        <v>0</v>
      </c>
      <c r="X16052" s="334">
        <v>0</v>
      </c>
      <c r="Y16052" s="334">
        <v>0</v>
      </c>
      <c r="Z16052" s="334">
        <v>0</v>
      </c>
      <c r="AA16052" s="334">
        <v>0</v>
      </c>
      <c r="AB16052" s="334">
        <v>0</v>
      </c>
      <c r="AD16052" s="334">
        <v>0</v>
      </c>
      <c r="AE16052" s="334">
        <f t="shared" si="2507"/>
        <v>0</v>
      </c>
      <c r="AF16052" s="334">
        <f t="shared" si="2508"/>
        <v>0</v>
      </c>
      <c r="AG16052" s="340">
        <f t="shared" si="2509"/>
        <v>0</v>
      </c>
      <c r="AI16052" s="340">
        <f t="shared" ref="AI16052:AM16067" si="2513">IF($C16052=AI$1,$AF16052,0)</f>
        <v>0</v>
      </c>
      <c r="AJ16052" s="340">
        <f t="shared" si="2513"/>
        <v>0</v>
      </c>
      <c r="AK16052" s="340">
        <f t="shared" si="2513"/>
        <v>0</v>
      </c>
      <c r="AL16052" s="340">
        <f t="shared" si="2513"/>
        <v>0</v>
      </c>
      <c r="AM16052" s="340">
        <f t="shared" si="2513"/>
        <v>0</v>
      </c>
    </row>
    <row r="16053" spans="1:39" x14ac:dyDescent="0.35">
      <c r="A16053" s="337">
        <v>37966</v>
      </c>
      <c r="B16053" s="338">
        <f t="shared" si="2504"/>
        <v>2003</v>
      </c>
      <c r="C16053" s="338">
        <f t="shared" si="2505"/>
        <v>12</v>
      </c>
      <c r="D16053" s="338">
        <f t="shared" si="2506"/>
        <v>11</v>
      </c>
      <c r="E16053" s="334">
        <v>0</v>
      </c>
      <c r="F16053" s="334">
        <v>0</v>
      </c>
      <c r="G16053" s="334">
        <v>0</v>
      </c>
      <c r="H16053" s="334">
        <v>0</v>
      </c>
      <c r="I16053" s="334">
        <v>0</v>
      </c>
      <c r="J16053" s="334">
        <v>0</v>
      </c>
      <c r="K16053" s="334">
        <v>0</v>
      </c>
      <c r="L16053" s="334">
        <v>0</v>
      </c>
      <c r="M16053" s="334">
        <v>0</v>
      </c>
      <c r="N16053" s="334">
        <v>0</v>
      </c>
      <c r="O16053" s="334">
        <v>0</v>
      </c>
      <c r="P16053" s="334">
        <v>0</v>
      </c>
      <c r="Q16053" s="334">
        <v>0</v>
      </c>
      <c r="R16053" s="334">
        <v>0</v>
      </c>
      <c r="S16053" s="334">
        <v>0</v>
      </c>
      <c r="T16053" s="334">
        <v>0</v>
      </c>
      <c r="U16053" s="334">
        <v>0</v>
      </c>
      <c r="V16053" s="334">
        <v>0</v>
      </c>
      <c r="W16053" s="334">
        <v>0</v>
      </c>
      <c r="X16053" s="334">
        <v>0</v>
      </c>
      <c r="Y16053" s="334">
        <v>0</v>
      </c>
      <c r="Z16053" s="334">
        <v>0</v>
      </c>
      <c r="AA16053" s="334">
        <v>0</v>
      </c>
      <c r="AB16053" s="334">
        <v>0</v>
      </c>
      <c r="AD16053" s="334">
        <v>0</v>
      </c>
      <c r="AE16053" s="334">
        <f t="shared" si="2507"/>
        <v>0</v>
      </c>
      <c r="AF16053" s="334">
        <f t="shared" si="2508"/>
        <v>0</v>
      </c>
      <c r="AG16053" s="340">
        <f t="shared" si="2509"/>
        <v>0</v>
      </c>
      <c r="AI16053" s="340">
        <f t="shared" si="2513"/>
        <v>0</v>
      </c>
      <c r="AJ16053" s="340">
        <f t="shared" si="2513"/>
        <v>0</v>
      </c>
      <c r="AK16053" s="340">
        <f t="shared" si="2513"/>
        <v>0</v>
      </c>
      <c r="AL16053" s="340">
        <f t="shared" si="2513"/>
        <v>0</v>
      </c>
      <c r="AM16053" s="340">
        <f t="shared" si="2513"/>
        <v>0</v>
      </c>
    </row>
    <row r="16054" spans="1:39" x14ac:dyDescent="0.35">
      <c r="A16054" s="337">
        <v>37967</v>
      </c>
      <c r="B16054" s="338">
        <f t="shared" si="2504"/>
        <v>2003</v>
      </c>
      <c r="C16054" s="338">
        <f t="shared" si="2505"/>
        <v>12</v>
      </c>
      <c r="D16054" s="338">
        <f t="shared" si="2506"/>
        <v>12</v>
      </c>
      <c r="E16054" s="334">
        <v>0</v>
      </c>
      <c r="F16054" s="334">
        <v>0</v>
      </c>
      <c r="G16054" s="334">
        <v>0</v>
      </c>
      <c r="H16054" s="334">
        <v>0</v>
      </c>
      <c r="I16054" s="334">
        <v>0</v>
      </c>
      <c r="J16054" s="334">
        <v>0</v>
      </c>
      <c r="K16054" s="334">
        <v>0</v>
      </c>
      <c r="L16054" s="334">
        <v>0</v>
      </c>
      <c r="M16054" s="334">
        <v>0</v>
      </c>
      <c r="N16054" s="334">
        <v>0</v>
      </c>
      <c r="O16054" s="334">
        <v>0</v>
      </c>
      <c r="P16054" s="334">
        <v>0</v>
      </c>
      <c r="Q16054" s="334">
        <v>0</v>
      </c>
      <c r="R16054" s="334">
        <v>0</v>
      </c>
      <c r="S16054" s="334">
        <v>0</v>
      </c>
      <c r="T16054" s="334">
        <v>0</v>
      </c>
      <c r="U16054" s="334">
        <v>0</v>
      </c>
      <c r="V16054" s="334">
        <v>0</v>
      </c>
      <c r="W16054" s="334">
        <v>0</v>
      </c>
      <c r="X16054" s="334">
        <v>0</v>
      </c>
      <c r="Y16054" s="334">
        <v>0</v>
      </c>
      <c r="Z16054" s="334">
        <v>0</v>
      </c>
      <c r="AA16054" s="334">
        <v>0</v>
      </c>
      <c r="AB16054" s="334">
        <v>0</v>
      </c>
      <c r="AD16054" s="334">
        <v>0</v>
      </c>
      <c r="AE16054" s="334">
        <f t="shared" si="2507"/>
        <v>0</v>
      </c>
      <c r="AF16054" s="334">
        <f t="shared" si="2508"/>
        <v>0</v>
      </c>
      <c r="AG16054" s="340">
        <f t="shared" si="2509"/>
        <v>0</v>
      </c>
      <c r="AI16054" s="340">
        <f t="shared" si="2513"/>
        <v>0</v>
      </c>
      <c r="AJ16054" s="340">
        <f t="shared" si="2513"/>
        <v>0</v>
      </c>
      <c r="AK16054" s="340">
        <f t="shared" si="2513"/>
        <v>0</v>
      </c>
      <c r="AL16054" s="340">
        <f t="shared" si="2513"/>
        <v>0</v>
      </c>
      <c r="AM16054" s="340">
        <f t="shared" si="2513"/>
        <v>0</v>
      </c>
    </row>
    <row r="16055" spans="1:39" x14ac:dyDescent="0.35">
      <c r="A16055" s="337">
        <v>37968</v>
      </c>
      <c r="B16055" s="338">
        <f t="shared" si="2504"/>
        <v>2003</v>
      </c>
      <c r="C16055" s="338">
        <f t="shared" si="2505"/>
        <v>12</v>
      </c>
      <c r="D16055" s="338">
        <f t="shared" si="2506"/>
        <v>13</v>
      </c>
      <c r="E16055" s="334">
        <v>0</v>
      </c>
      <c r="F16055" s="334">
        <v>0</v>
      </c>
      <c r="G16055" s="334">
        <v>0</v>
      </c>
      <c r="H16055" s="334">
        <v>0</v>
      </c>
      <c r="I16055" s="334">
        <v>0</v>
      </c>
      <c r="J16055" s="334">
        <v>0</v>
      </c>
      <c r="K16055" s="334">
        <v>0</v>
      </c>
      <c r="L16055" s="334">
        <v>0</v>
      </c>
      <c r="M16055" s="334">
        <v>0</v>
      </c>
      <c r="N16055" s="334">
        <v>0</v>
      </c>
      <c r="O16055" s="334">
        <v>0</v>
      </c>
      <c r="P16055" s="334">
        <v>0</v>
      </c>
      <c r="Q16055" s="334">
        <v>0</v>
      </c>
      <c r="R16055" s="334">
        <v>0</v>
      </c>
      <c r="S16055" s="334">
        <v>0</v>
      </c>
      <c r="T16055" s="334">
        <v>0</v>
      </c>
      <c r="U16055" s="334">
        <v>0</v>
      </c>
      <c r="V16055" s="334">
        <v>0</v>
      </c>
      <c r="W16055" s="334">
        <v>0</v>
      </c>
      <c r="X16055" s="334">
        <v>0</v>
      </c>
      <c r="Y16055" s="334">
        <v>0</v>
      </c>
      <c r="Z16055" s="334">
        <v>0</v>
      </c>
      <c r="AA16055" s="334">
        <v>0</v>
      </c>
      <c r="AB16055" s="334">
        <v>0</v>
      </c>
      <c r="AD16055" s="334">
        <v>0</v>
      </c>
      <c r="AE16055" s="334">
        <f t="shared" si="2507"/>
        <v>0</v>
      </c>
      <c r="AF16055" s="334">
        <f t="shared" si="2508"/>
        <v>0</v>
      </c>
      <c r="AG16055" s="340">
        <f t="shared" si="2509"/>
        <v>0</v>
      </c>
      <c r="AI16055" s="340">
        <f t="shared" si="2513"/>
        <v>0</v>
      </c>
      <c r="AJ16055" s="340">
        <f t="shared" si="2513"/>
        <v>0</v>
      </c>
      <c r="AK16055" s="340">
        <f t="shared" si="2513"/>
        <v>0</v>
      </c>
      <c r="AL16055" s="340">
        <f t="shared" si="2513"/>
        <v>0</v>
      </c>
      <c r="AM16055" s="340">
        <f t="shared" si="2513"/>
        <v>0</v>
      </c>
    </row>
    <row r="16056" spans="1:39" x14ac:dyDescent="0.35">
      <c r="A16056" s="337">
        <v>37969</v>
      </c>
      <c r="B16056" s="338">
        <f t="shared" si="2504"/>
        <v>2003</v>
      </c>
      <c r="C16056" s="338">
        <f t="shared" si="2505"/>
        <v>12</v>
      </c>
      <c r="D16056" s="338">
        <f t="shared" si="2506"/>
        <v>14</v>
      </c>
      <c r="E16056" s="334">
        <v>0</v>
      </c>
      <c r="F16056" s="334">
        <v>0</v>
      </c>
      <c r="G16056" s="334">
        <v>0</v>
      </c>
      <c r="H16056" s="334">
        <v>0</v>
      </c>
      <c r="I16056" s="334">
        <v>0</v>
      </c>
      <c r="J16056" s="334">
        <v>0</v>
      </c>
      <c r="K16056" s="334">
        <v>0</v>
      </c>
      <c r="L16056" s="334">
        <v>0</v>
      </c>
      <c r="M16056" s="334">
        <v>0</v>
      </c>
      <c r="N16056" s="334">
        <v>0</v>
      </c>
      <c r="O16056" s="334">
        <v>0</v>
      </c>
      <c r="P16056" s="334">
        <v>0</v>
      </c>
      <c r="Q16056" s="334">
        <v>0</v>
      </c>
      <c r="R16056" s="334">
        <v>0</v>
      </c>
      <c r="S16056" s="334">
        <v>0</v>
      </c>
      <c r="T16056" s="334">
        <v>0</v>
      </c>
      <c r="U16056" s="334">
        <v>0</v>
      </c>
      <c r="V16056" s="334">
        <v>0</v>
      </c>
      <c r="W16056" s="334">
        <v>0</v>
      </c>
      <c r="X16056" s="334">
        <v>0</v>
      </c>
      <c r="Y16056" s="334">
        <v>0</v>
      </c>
      <c r="Z16056" s="334">
        <v>0</v>
      </c>
      <c r="AA16056" s="334">
        <v>0</v>
      </c>
      <c r="AB16056" s="334">
        <v>0</v>
      </c>
      <c r="AD16056" s="334">
        <v>0</v>
      </c>
      <c r="AE16056" s="334">
        <f t="shared" si="2507"/>
        <v>0</v>
      </c>
      <c r="AF16056" s="334">
        <f t="shared" si="2508"/>
        <v>0</v>
      </c>
      <c r="AG16056" s="340">
        <f t="shared" si="2509"/>
        <v>0</v>
      </c>
      <c r="AI16056" s="340">
        <f t="shared" si="2513"/>
        <v>0</v>
      </c>
      <c r="AJ16056" s="340">
        <f t="shared" si="2513"/>
        <v>0</v>
      </c>
      <c r="AK16056" s="340">
        <f t="shared" si="2513"/>
        <v>0</v>
      </c>
      <c r="AL16056" s="340">
        <f t="shared" si="2513"/>
        <v>0</v>
      </c>
      <c r="AM16056" s="340">
        <f t="shared" si="2513"/>
        <v>0</v>
      </c>
    </row>
    <row r="16057" spans="1:39" x14ac:dyDescent="0.35">
      <c r="A16057" s="337">
        <v>37970</v>
      </c>
      <c r="B16057" s="338">
        <f t="shared" si="2504"/>
        <v>2003</v>
      </c>
      <c r="C16057" s="338">
        <f t="shared" si="2505"/>
        <v>12</v>
      </c>
      <c r="D16057" s="338">
        <f t="shared" si="2506"/>
        <v>15</v>
      </c>
      <c r="E16057" s="334">
        <v>0</v>
      </c>
      <c r="F16057" s="334">
        <v>0</v>
      </c>
      <c r="G16057" s="334">
        <v>0</v>
      </c>
      <c r="H16057" s="334">
        <v>0</v>
      </c>
      <c r="I16057" s="334">
        <v>0</v>
      </c>
      <c r="J16057" s="334">
        <v>0</v>
      </c>
      <c r="K16057" s="334">
        <v>0</v>
      </c>
      <c r="L16057" s="334">
        <v>0</v>
      </c>
      <c r="M16057" s="334">
        <v>0</v>
      </c>
      <c r="N16057" s="334">
        <v>0</v>
      </c>
      <c r="O16057" s="334">
        <v>0</v>
      </c>
      <c r="P16057" s="334">
        <v>0</v>
      </c>
      <c r="Q16057" s="334">
        <v>0</v>
      </c>
      <c r="R16057" s="334">
        <v>0</v>
      </c>
      <c r="S16057" s="334">
        <v>0</v>
      </c>
      <c r="T16057" s="334">
        <v>0</v>
      </c>
      <c r="U16057" s="334">
        <v>0</v>
      </c>
      <c r="V16057" s="334">
        <v>0</v>
      </c>
      <c r="W16057" s="334">
        <v>0</v>
      </c>
      <c r="X16057" s="334">
        <v>0</v>
      </c>
      <c r="Y16057" s="334">
        <v>0</v>
      </c>
      <c r="Z16057" s="334">
        <v>0</v>
      </c>
      <c r="AA16057" s="334">
        <v>0</v>
      </c>
      <c r="AB16057" s="334">
        <v>0</v>
      </c>
      <c r="AD16057" s="334">
        <v>0</v>
      </c>
      <c r="AE16057" s="334">
        <f t="shared" si="2507"/>
        <v>0</v>
      </c>
      <c r="AF16057" s="334">
        <f t="shared" si="2508"/>
        <v>0</v>
      </c>
      <c r="AG16057" s="340">
        <f t="shared" si="2509"/>
        <v>0</v>
      </c>
      <c r="AI16057" s="340">
        <f t="shared" si="2513"/>
        <v>0</v>
      </c>
      <c r="AJ16057" s="340">
        <f t="shared" si="2513"/>
        <v>0</v>
      </c>
      <c r="AK16057" s="340">
        <f t="shared" si="2513"/>
        <v>0</v>
      </c>
      <c r="AL16057" s="340">
        <f t="shared" si="2513"/>
        <v>0</v>
      </c>
      <c r="AM16057" s="340">
        <f t="shared" si="2513"/>
        <v>0</v>
      </c>
    </row>
    <row r="16058" spans="1:39" x14ac:dyDescent="0.35">
      <c r="A16058" s="337">
        <v>37971</v>
      </c>
      <c r="B16058" s="338">
        <f t="shared" si="2504"/>
        <v>2003</v>
      </c>
      <c r="C16058" s="338">
        <f t="shared" si="2505"/>
        <v>12</v>
      </c>
      <c r="D16058" s="338">
        <f t="shared" si="2506"/>
        <v>16</v>
      </c>
      <c r="E16058" s="334">
        <v>0</v>
      </c>
      <c r="F16058" s="334">
        <v>0</v>
      </c>
      <c r="G16058" s="334">
        <v>0</v>
      </c>
      <c r="H16058" s="334">
        <v>0</v>
      </c>
      <c r="I16058" s="334">
        <v>0</v>
      </c>
      <c r="J16058" s="334">
        <v>0</v>
      </c>
      <c r="K16058" s="334">
        <v>0</v>
      </c>
      <c r="L16058" s="334">
        <v>0</v>
      </c>
      <c r="M16058" s="334">
        <v>0</v>
      </c>
      <c r="N16058" s="334">
        <v>0</v>
      </c>
      <c r="O16058" s="334">
        <v>0</v>
      </c>
      <c r="P16058" s="334">
        <v>0</v>
      </c>
      <c r="Q16058" s="334">
        <v>0</v>
      </c>
      <c r="R16058" s="334">
        <v>0</v>
      </c>
      <c r="S16058" s="334">
        <v>0</v>
      </c>
      <c r="T16058" s="334">
        <v>0</v>
      </c>
      <c r="U16058" s="334">
        <v>0</v>
      </c>
      <c r="V16058" s="334">
        <v>0</v>
      </c>
      <c r="W16058" s="334">
        <v>0</v>
      </c>
      <c r="X16058" s="334">
        <v>0</v>
      </c>
      <c r="Y16058" s="334">
        <v>0</v>
      </c>
      <c r="Z16058" s="334">
        <v>0</v>
      </c>
      <c r="AA16058" s="334">
        <v>0</v>
      </c>
      <c r="AB16058" s="334">
        <v>0</v>
      </c>
      <c r="AD16058" s="334">
        <v>0</v>
      </c>
      <c r="AE16058" s="334">
        <f t="shared" si="2507"/>
        <v>0</v>
      </c>
      <c r="AF16058" s="334">
        <f t="shared" si="2508"/>
        <v>0</v>
      </c>
      <c r="AG16058" s="340">
        <f t="shared" si="2509"/>
        <v>0</v>
      </c>
      <c r="AI16058" s="340">
        <f t="shared" si="2513"/>
        <v>0</v>
      </c>
      <c r="AJ16058" s="340">
        <f t="shared" si="2513"/>
        <v>0</v>
      </c>
      <c r="AK16058" s="340">
        <f t="shared" si="2513"/>
        <v>0</v>
      </c>
      <c r="AL16058" s="340">
        <f t="shared" si="2513"/>
        <v>0</v>
      </c>
      <c r="AM16058" s="340">
        <f t="shared" si="2513"/>
        <v>0</v>
      </c>
    </row>
    <row r="16059" spans="1:39" x14ac:dyDescent="0.35">
      <c r="A16059" s="337">
        <v>37972</v>
      </c>
      <c r="B16059" s="338">
        <f t="shared" si="2504"/>
        <v>2003</v>
      </c>
      <c r="C16059" s="338">
        <f t="shared" si="2505"/>
        <v>12</v>
      </c>
      <c r="D16059" s="338">
        <f t="shared" si="2506"/>
        <v>17</v>
      </c>
      <c r="E16059" s="334">
        <v>0</v>
      </c>
      <c r="F16059" s="334">
        <v>0</v>
      </c>
      <c r="G16059" s="334">
        <v>0</v>
      </c>
      <c r="H16059" s="334">
        <v>0</v>
      </c>
      <c r="I16059" s="334">
        <v>0</v>
      </c>
      <c r="J16059" s="334">
        <v>0</v>
      </c>
      <c r="K16059" s="334">
        <v>0</v>
      </c>
      <c r="L16059" s="334">
        <v>0</v>
      </c>
      <c r="M16059" s="334">
        <v>0</v>
      </c>
      <c r="N16059" s="334">
        <v>0</v>
      </c>
      <c r="O16059" s="334">
        <v>0</v>
      </c>
      <c r="P16059" s="334">
        <v>0</v>
      </c>
      <c r="Q16059" s="334">
        <v>0</v>
      </c>
      <c r="R16059" s="334">
        <v>0</v>
      </c>
      <c r="S16059" s="334">
        <v>0</v>
      </c>
      <c r="T16059" s="334">
        <v>0</v>
      </c>
      <c r="U16059" s="334">
        <v>0</v>
      </c>
      <c r="V16059" s="334">
        <v>0</v>
      </c>
      <c r="W16059" s="334">
        <v>0</v>
      </c>
      <c r="X16059" s="334">
        <v>0</v>
      </c>
      <c r="Y16059" s="334">
        <v>0</v>
      </c>
      <c r="Z16059" s="334">
        <v>0</v>
      </c>
      <c r="AA16059" s="334">
        <v>0</v>
      </c>
      <c r="AB16059" s="334">
        <v>0</v>
      </c>
      <c r="AD16059" s="334">
        <v>0</v>
      </c>
      <c r="AE16059" s="334">
        <f t="shared" si="2507"/>
        <v>0</v>
      </c>
      <c r="AF16059" s="334">
        <f t="shared" si="2508"/>
        <v>0</v>
      </c>
      <c r="AG16059" s="340">
        <f t="shared" si="2509"/>
        <v>0</v>
      </c>
      <c r="AI16059" s="340">
        <f t="shared" si="2513"/>
        <v>0</v>
      </c>
      <c r="AJ16059" s="340">
        <f t="shared" si="2513"/>
        <v>0</v>
      </c>
      <c r="AK16059" s="340">
        <f t="shared" si="2513"/>
        <v>0</v>
      </c>
      <c r="AL16059" s="340">
        <f t="shared" si="2513"/>
        <v>0</v>
      </c>
      <c r="AM16059" s="340">
        <f t="shared" si="2513"/>
        <v>0</v>
      </c>
    </row>
    <row r="16060" spans="1:39" x14ac:dyDescent="0.35">
      <c r="A16060" s="337">
        <v>37973</v>
      </c>
      <c r="B16060" s="338">
        <f t="shared" si="2504"/>
        <v>2003</v>
      </c>
      <c r="C16060" s="338">
        <f t="shared" si="2505"/>
        <v>12</v>
      </c>
      <c r="D16060" s="338">
        <f t="shared" si="2506"/>
        <v>18</v>
      </c>
      <c r="E16060" s="334">
        <v>0</v>
      </c>
      <c r="F16060" s="334">
        <v>0</v>
      </c>
      <c r="G16060" s="334">
        <v>0</v>
      </c>
      <c r="H16060" s="334">
        <v>0</v>
      </c>
      <c r="I16060" s="334">
        <v>0</v>
      </c>
      <c r="J16060" s="334">
        <v>0</v>
      </c>
      <c r="K16060" s="334">
        <v>0</v>
      </c>
      <c r="L16060" s="334">
        <v>0</v>
      </c>
      <c r="M16060" s="334">
        <v>0</v>
      </c>
      <c r="N16060" s="334">
        <v>0</v>
      </c>
      <c r="O16060" s="334">
        <v>0</v>
      </c>
      <c r="P16060" s="334">
        <v>0</v>
      </c>
      <c r="Q16060" s="334">
        <v>0</v>
      </c>
      <c r="R16060" s="334">
        <v>0</v>
      </c>
      <c r="S16060" s="334">
        <v>0</v>
      </c>
      <c r="T16060" s="334">
        <v>0</v>
      </c>
      <c r="U16060" s="334">
        <v>0</v>
      </c>
      <c r="V16060" s="334">
        <v>0</v>
      </c>
      <c r="W16060" s="334">
        <v>0</v>
      </c>
      <c r="X16060" s="334">
        <v>0</v>
      </c>
      <c r="Y16060" s="334">
        <v>0</v>
      </c>
      <c r="Z16060" s="334">
        <v>0</v>
      </c>
      <c r="AA16060" s="334">
        <v>0</v>
      </c>
      <c r="AB16060" s="334">
        <v>0</v>
      </c>
      <c r="AD16060" s="334">
        <v>0</v>
      </c>
      <c r="AE16060" s="334">
        <f t="shared" si="2507"/>
        <v>0</v>
      </c>
      <c r="AF16060" s="334">
        <f t="shared" si="2508"/>
        <v>0</v>
      </c>
      <c r="AG16060" s="340">
        <f t="shared" si="2509"/>
        <v>0</v>
      </c>
      <c r="AI16060" s="340">
        <f t="shared" si="2513"/>
        <v>0</v>
      </c>
      <c r="AJ16060" s="340">
        <f t="shared" si="2513"/>
        <v>0</v>
      </c>
      <c r="AK16060" s="340">
        <f t="shared" si="2513"/>
        <v>0</v>
      </c>
      <c r="AL16060" s="340">
        <f t="shared" si="2513"/>
        <v>0</v>
      </c>
      <c r="AM16060" s="340">
        <f t="shared" si="2513"/>
        <v>0</v>
      </c>
    </row>
    <row r="16061" spans="1:39" x14ac:dyDescent="0.35">
      <c r="A16061" s="337">
        <v>37974</v>
      </c>
      <c r="B16061" s="338">
        <f t="shared" si="2504"/>
        <v>2003</v>
      </c>
      <c r="C16061" s="338">
        <f t="shared" si="2505"/>
        <v>12</v>
      </c>
      <c r="D16061" s="338">
        <f t="shared" si="2506"/>
        <v>19</v>
      </c>
      <c r="E16061" s="334">
        <v>0</v>
      </c>
      <c r="F16061" s="334">
        <v>0</v>
      </c>
      <c r="G16061" s="334">
        <v>0</v>
      </c>
      <c r="H16061" s="334">
        <v>0</v>
      </c>
      <c r="I16061" s="334">
        <v>0</v>
      </c>
      <c r="J16061" s="334">
        <v>0</v>
      </c>
      <c r="K16061" s="334">
        <v>0</v>
      </c>
      <c r="L16061" s="334">
        <v>0</v>
      </c>
      <c r="M16061" s="334">
        <v>0</v>
      </c>
      <c r="N16061" s="334">
        <v>0</v>
      </c>
      <c r="O16061" s="334">
        <v>0</v>
      </c>
      <c r="P16061" s="334">
        <v>0</v>
      </c>
      <c r="Q16061" s="334">
        <v>0</v>
      </c>
      <c r="R16061" s="334">
        <v>0</v>
      </c>
      <c r="S16061" s="334">
        <v>0</v>
      </c>
      <c r="T16061" s="334">
        <v>0</v>
      </c>
      <c r="U16061" s="334">
        <v>0</v>
      </c>
      <c r="V16061" s="334">
        <v>0</v>
      </c>
      <c r="W16061" s="334">
        <v>0</v>
      </c>
      <c r="X16061" s="334">
        <v>0</v>
      </c>
      <c r="Y16061" s="334">
        <v>0</v>
      </c>
      <c r="Z16061" s="334">
        <v>0</v>
      </c>
      <c r="AA16061" s="334">
        <v>0</v>
      </c>
      <c r="AB16061" s="334">
        <v>0</v>
      </c>
      <c r="AD16061" s="334">
        <v>0</v>
      </c>
      <c r="AE16061" s="334">
        <f t="shared" si="2507"/>
        <v>0</v>
      </c>
      <c r="AF16061" s="334">
        <f t="shared" si="2508"/>
        <v>0</v>
      </c>
      <c r="AG16061" s="340">
        <f t="shared" si="2509"/>
        <v>0</v>
      </c>
      <c r="AI16061" s="340">
        <f t="shared" si="2513"/>
        <v>0</v>
      </c>
      <c r="AJ16061" s="340">
        <f t="shared" si="2513"/>
        <v>0</v>
      </c>
      <c r="AK16061" s="340">
        <f t="shared" si="2513"/>
        <v>0</v>
      </c>
      <c r="AL16061" s="340">
        <f t="shared" si="2513"/>
        <v>0</v>
      </c>
      <c r="AM16061" s="340">
        <f t="shared" si="2513"/>
        <v>0</v>
      </c>
    </row>
    <row r="16062" spans="1:39" x14ac:dyDescent="0.35">
      <c r="A16062" s="337">
        <v>37975</v>
      </c>
      <c r="B16062" s="338">
        <f t="shared" si="2504"/>
        <v>2003</v>
      </c>
      <c r="C16062" s="338">
        <f t="shared" si="2505"/>
        <v>12</v>
      </c>
      <c r="D16062" s="338">
        <f t="shared" si="2506"/>
        <v>20</v>
      </c>
      <c r="E16062" s="334">
        <v>0</v>
      </c>
      <c r="F16062" s="334">
        <v>0</v>
      </c>
      <c r="G16062" s="334">
        <v>0</v>
      </c>
      <c r="H16062" s="334">
        <v>0</v>
      </c>
      <c r="I16062" s="334">
        <v>0</v>
      </c>
      <c r="J16062" s="334">
        <v>0</v>
      </c>
      <c r="K16062" s="334">
        <v>0</v>
      </c>
      <c r="L16062" s="334">
        <v>0</v>
      </c>
      <c r="M16062" s="334">
        <v>0</v>
      </c>
      <c r="N16062" s="334">
        <v>0</v>
      </c>
      <c r="O16062" s="334">
        <v>0</v>
      </c>
      <c r="P16062" s="334">
        <v>0</v>
      </c>
      <c r="Q16062" s="334">
        <v>0</v>
      </c>
      <c r="R16062" s="334">
        <v>0</v>
      </c>
      <c r="S16062" s="334">
        <v>0</v>
      </c>
      <c r="T16062" s="334">
        <v>0</v>
      </c>
      <c r="U16062" s="334">
        <v>0</v>
      </c>
      <c r="V16062" s="334">
        <v>0</v>
      </c>
      <c r="W16062" s="334">
        <v>0</v>
      </c>
      <c r="X16062" s="334">
        <v>0</v>
      </c>
      <c r="Y16062" s="334">
        <v>0</v>
      </c>
      <c r="Z16062" s="334">
        <v>0</v>
      </c>
      <c r="AA16062" s="334">
        <v>0</v>
      </c>
      <c r="AB16062" s="334">
        <v>0</v>
      </c>
      <c r="AD16062" s="334">
        <v>0</v>
      </c>
      <c r="AE16062" s="334">
        <f t="shared" si="2507"/>
        <v>0</v>
      </c>
      <c r="AF16062" s="334">
        <f t="shared" si="2508"/>
        <v>0</v>
      </c>
      <c r="AG16062" s="340">
        <f t="shared" si="2509"/>
        <v>0</v>
      </c>
      <c r="AI16062" s="340">
        <f t="shared" si="2513"/>
        <v>0</v>
      </c>
      <c r="AJ16062" s="340">
        <f t="shared" si="2513"/>
        <v>0</v>
      </c>
      <c r="AK16062" s="340">
        <f t="shared" si="2513"/>
        <v>0</v>
      </c>
      <c r="AL16062" s="340">
        <f t="shared" si="2513"/>
        <v>0</v>
      </c>
      <c r="AM16062" s="340">
        <f t="shared" si="2513"/>
        <v>0</v>
      </c>
    </row>
    <row r="16063" spans="1:39" x14ac:dyDescent="0.35">
      <c r="A16063" s="337">
        <v>37976</v>
      </c>
      <c r="B16063" s="338">
        <f t="shared" si="2504"/>
        <v>2003</v>
      </c>
      <c r="C16063" s="338">
        <f t="shared" si="2505"/>
        <v>12</v>
      </c>
      <c r="D16063" s="338">
        <f t="shared" si="2506"/>
        <v>21</v>
      </c>
      <c r="E16063" s="334">
        <v>0</v>
      </c>
      <c r="F16063" s="334">
        <v>0</v>
      </c>
      <c r="G16063" s="334">
        <v>0</v>
      </c>
      <c r="H16063" s="334">
        <v>0</v>
      </c>
      <c r="I16063" s="334">
        <v>0</v>
      </c>
      <c r="J16063" s="334">
        <v>0</v>
      </c>
      <c r="K16063" s="334">
        <v>0</v>
      </c>
      <c r="L16063" s="334">
        <v>0</v>
      </c>
      <c r="M16063" s="334">
        <v>0</v>
      </c>
      <c r="N16063" s="334">
        <v>0</v>
      </c>
      <c r="O16063" s="334">
        <v>0</v>
      </c>
      <c r="P16063" s="334">
        <v>0</v>
      </c>
      <c r="Q16063" s="334">
        <v>0</v>
      </c>
      <c r="R16063" s="334">
        <v>0</v>
      </c>
      <c r="S16063" s="334">
        <v>0</v>
      </c>
      <c r="T16063" s="334">
        <v>0</v>
      </c>
      <c r="U16063" s="334">
        <v>0</v>
      </c>
      <c r="V16063" s="334">
        <v>0</v>
      </c>
      <c r="W16063" s="334">
        <v>0</v>
      </c>
      <c r="X16063" s="334">
        <v>0</v>
      </c>
      <c r="Y16063" s="334">
        <v>0</v>
      </c>
      <c r="Z16063" s="334">
        <v>0</v>
      </c>
      <c r="AA16063" s="334">
        <v>0</v>
      </c>
      <c r="AB16063" s="334">
        <v>0</v>
      </c>
      <c r="AD16063" s="334">
        <v>0</v>
      </c>
      <c r="AE16063" s="334">
        <f t="shared" si="2507"/>
        <v>0</v>
      </c>
      <c r="AF16063" s="334">
        <f t="shared" si="2508"/>
        <v>0</v>
      </c>
      <c r="AG16063" s="340">
        <f t="shared" si="2509"/>
        <v>0</v>
      </c>
      <c r="AI16063" s="340">
        <f t="shared" si="2513"/>
        <v>0</v>
      </c>
      <c r="AJ16063" s="340">
        <f t="shared" si="2513"/>
        <v>0</v>
      </c>
      <c r="AK16063" s="340">
        <f t="shared" si="2513"/>
        <v>0</v>
      </c>
      <c r="AL16063" s="340">
        <f t="shared" si="2513"/>
        <v>0</v>
      </c>
      <c r="AM16063" s="340">
        <f t="shared" si="2513"/>
        <v>0</v>
      </c>
    </row>
    <row r="16064" spans="1:39" x14ac:dyDescent="0.35">
      <c r="A16064" s="337">
        <v>37977</v>
      </c>
      <c r="B16064" s="338">
        <f t="shared" si="2504"/>
        <v>2003</v>
      </c>
      <c r="C16064" s="338">
        <f t="shared" si="2505"/>
        <v>12</v>
      </c>
      <c r="D16064" s="338">
        <f t="shared" si="2506"/>
        <v>22</v>
      </c>
      <c r="E16064" s="334">
        <v>0</v>
      </c>
      <c r="F16064" s="334">
        <v>0</v>
      </c>
      <c r="G16064" s="334">
        <v>0</v>
      </c>
      <c r="H16064" s="334">
        <v>0</v>
      </c>
      <c r="I16064" s="334">
        <v>0</v>
      </c>
      <c r="J16064" s="334">
        <v>0</v>
      </c>
      <c r="K16064" s="334">
        <v>0</v>
      </c>
      <c r="L16064" s="334">
        <v>0</v>
      </c>
      <c r="M16064" s="334">
        <v>0</v>
      </c>
      <c r="N16064" s="334">
        <v>0</v>
      </c>
      <c r="O16064" s="334">
        <v>0</v>
      </c>
      <c r="P16064" s="334">
        <v>0</v>
      </c>
      <c r="Q16064" s="334">
        <v>0</v>
      </c>
      <c r="R16064" s="334">
        <v>0</v>
      </c>
      <c r="S16064" s="334">
        <v>0</v>
      </c>
      <c r="T16064" s="334">
        <v>0</v>
      </c>
      <c r="U16064" s="334">
        <v>0</v>
      </c>
      <c r="V16064" s="334">
        <v>0</v>
      </c>
      <c r="W16064" s="334">
        <v>0</v>
      </c>
      <c r="X16064" s="334">
        <v>0</v>
      </c>
      <c r="Y16064" s="334">
        <v>0</v>
      </c>
      <c r="Z16064" s="334">
        <v>0</v>
      </c>
      <c r="AA16064" s="334">
        <v>0</v>
      </c>
      <c r="AB16064" s="334">
        <v>0</v>
      </c>
      <c r="AD16064" s="334">
        <v>0</v>
      </c>
      <c r="AE16064" s="334">
        <f t="shared" si="2507"/>
        <v>0</v>
      </c>
      <c r="AF16064" s="334">
        <f t="shared" si="2508"/>
        <v>0</v>
      </c>
      <c r="AG16064" s="340">
        <f t="shared" si="2509"/>
        <v>0</v>
      </c>
      <c r="AI16064" s="340">
        <f t="shared" si="2513"/>
        <v>0</v>
      </c>
      <c r="AJ16064" s="340">
        <f t="shared" si="2513"/>
        <v>0</v>
      </c>
      <c r="AK16064" s="340">
        <f t="shared" si="2513"/>
        <v>0</v>
      </c>
      <c r="AL16064" s="340">
        <f t="shared" si="2513"/>
        <v>0</v>
      </c>
      <c r="AM16064" s="340">
        <f t="shared" si="2513"/>
        <v>0</v>
      </c>
    </row>
    <row r="16065" spans="1:39" x14ac:dyDescent="0.35">
      <c r="A16065" s="337">
        <v>37978</v>
      </c>
      <c r="B16065" s="338">
        <f t="shared" si="2504"/>
        <v>2003</v>
      </c>
      <c r="C16065" s="338">
        <f t="shared" si="2505"/>
        <v>12</v>
      </c>
      <c r="D16065" s="338">
        <f t="shared" si="2506"/>
        <v>23</v>
      </c>
      <c r="E16065" s="334">
        <v>0</v>
      </c>
      <c r="F16065" s="334">
        <v>0</v>
      </c>
      <c r="G16065" s="334">
        <v>0</v>
      </c>
      <c r="H16065" s="334">
        <v>0</v>
      </c>
      <c r="I16065" s="334">
        <v>0</v>
      </c>
      <c r="J16065" s="334">
        <v>0</v>
      </c>
      <c r="K16065" s="334">
        <v>0</v>
      </c>
      <c r="L16065" s="334">
        <v>0</v>
      </c>
      <c r="M16065" s="334">
        <v>0</v>
      </c>
      <c r="N16065" s="334">
        <v>0</v>
      </c>
      <c r="O16065" s="334">
        <v>0</v>
      </c>
      <c r="P16065" s="334">
        <v>0</v>
      </c>
      <c r="Q16065" s="334">
        <v>0</v>
      </c>
      <c r="R16065" s="334">
        <v>0</v>
      </c>
      <c r="S16065" s="334">
        <v>0</v>
      </c>
      <c r="T16065" s="334">
        <v>0</v>
      </c>
      <c r="U16065" s="334">
        <v>0</v>
      </c>
      <c r="V16065" s="334">
        <v>0</v>
      </c>
      <c r="W16065" s="334">
        <v>0</v>
      </c>
      <c r="X16065" s="334">
        <v>0</v>
      </c>
      <c r="Y16065" s="334">
        <v>0</v>
      </c>
      <c r="Z16065" s="334">
        <v>0</v>
      </c>
      <c r="AA16065" s="334">
        <v>0</v>
      </c>
      <c r="AB16065" s="334">
        <v>0</v>
      </c>
      <c r="AD16065" s="334">
        <v>0</v>
      </c>
      <c r="AE16065" s="334">
        <f t="shared" si="2507"/>
        <v>0</v>
      </c>
      <c r="AF16065" s="334">
        <f t="shared" si="2508"/>
        <v>0</v>
      </c>
      <c r="AG16065" s="340">
        <f t="shared" si="2509"/>
        <v>0</v>
      </c>
      <c r="AI16065" s="340">
        <f t="shared" si="2513"/>
        <v>0</v>
      </c>
      <c r="AJ16065" s="340">
        <f t="shared" si="2513"/>
        <v>0</v>
      </c>
      <c r="AK16065" s="340">
        <f t="shared" si="2513"/>
        <v>0</v>
      </c>
      <c r="AL16065" s="340">
        <f t="shared" si="2513"/>
        <v>0</v>
      </c>
      <c r="AM16065" s="340">
        <f t="shared" si="2513"/>
        <v>0</v>
      </c>
    </row>
    <row r="16066" spans="1:39" x14ac:dyDescent="0.35">
      <c r="A16066" s="337">
        <v>37979</v>
      </c>
      <c r="B16066" s="338">
        <f t="shared" si="2504"/>
        <v>2003</v>
      </c>
      <c r="C16066" s="338">
        <f t="shared" si="2505"/>
        <v>12</v>
      </c>
      <c r="D16066" s="338">
        <f t="shared" si="2506"/>
        <v>24</v>
      </c>
      <c r="E16066" s="334">
        <v>0</v>
      </c>
      <c r="F16066" s="334">
        <v>0</v>
      </c>
      <c r="G16066" s="334">
        <v>0</v>
      </c>
      <c r="H16066" s="334">
        <v>0</v>
      </c>
      <c r="I16066" s="334">
        <v>0</v>
      </c>
      <c r="J16066" s="334">
        <v>0</v>
      </c>
      <c r="K16066" s="334">
        <v>0</v>
      </c>
      <c r="L16066" s="334">
        <v>0</v>
      </c>
      <c r="M16066" s="334">
        <v>0</v>
      </c>
      <c r="N16066" s="334">
        <v>0</v>
      </c>
      <c r="O16066" s="334">
        <v>0</v>
      </c>
      <c r="P16066" s="334">
        <v>0</v>
      </c>
      <c r="Q16066" s="334">
        <v>0</v>
      </c>
      <c r="R16066" s="334">
        <v>0</v>
      </c>
      <c r="S16066" s="334">
        <v>0</v>
      </c>
      <c r="T16066" s="334">
        <v>0</v>
      </c>
      <c r="U16066" s="334">
        <v>0</v>
      </c>
      <c r="V16066" s="334">
        <v>0</v>
      </c>
      <c r="W16066" s="334">
        <v>0</v>
      </c>
      <c r="X16066" s="334">
        <v>0</v>
      </c>
      <c r="Y16066" s="334">
        <v>0</v>
      </c>
      <c r="Z16066" s="334">
        <v>0</v>
      </c>
      <c r="AA16066" s="334">
        <v>0</v>
      </c>
      <c r="AB16066" s="334">
        <v>0</v>
      </c>
      <c r="AD16066" s="334">
        <v>0</v>
      </c>
      <c r="AE16066" s="334">
        <f t="shared" si="2507"/>
        <v>0</v>
      </c>
      <c r="AF16066" s="334">
        <f t="shared" si="2508"/>
        <v>0</v>
      </c>
      <c r="AG16066" s="340">
        <f t="shared" si="2509"/>
        <v>0</v>
      </c>
      <c r="AI16066" s="340">
        <f t="shared" si="2513"/>
        <v>0</v>
      </c>
      <c r="AJ16066" s="340">
        <f t="shared" si="2513"/>
        <v>0</v>
      </c>
      <c r="AK16066" s="340">
        <f t="shared" si="2513"/>
        <v>0</v>
      </c>
      <c r="AL16066" s="340">
        <f t="shared" si="2513"/>
        <v>0</v>
      </c>
      <c r="AM16066" s="340">
        <f t="shared" si="2513"/>
        <v>0</v>
      </c>
    </row>
    <row r="16067" spans="1:39" x14ac:dyDescent="0.35">
      <c r="A16067" s="337">
        <v>37980</v>
      </c>
      <c r="B16067" s="338">
        <f t="shared" si="2504"/>
        <v>2003</v>
      </c>
      <c r="C16067" s="338">
        <f t="shared" si="2505"/>
        <v>12</v>
      </c>
      <c r="D16067" s="338">
        <f t="shared" si="2506"/>
        <v>25</v>
      </c>
      <c r="E16067" s="334">
        <v>0</v>
      </c>
      <c r="F16067" s="334">
        <v>0</v>
      </c>
      <c r="G16067" s="334">
        <v>0</v>
      </c>
      <c r="H16067" s="334">
        <v>0</v>
      </c>
      <c r="I16067" s="334">
        <v>0</v>
      </c>
      <c r="J16067" s="334">
        <v>0</v>
      </c>
      <c r="K16067" s="334">
        <v>0</v>
      </c>
      <c r="L16067" s="334">
        <v>0</v>
      </c>
      <c r="M16067" s="334">
        <v>0</v>
      </c>
      <c r="N16067" s="334">
        <v>0</v>
      </c>
      <c r="O16067" s="334">
        <v>0</v>
      </c>
      <c r="P16067" s="334">
        <v>0</v>
      </c>
      <c r="Q16067" s="334">
        <v>0</v>
      </c>
      <c r="R16067" s="334">
        <v>0</v>
      </c>
      <c r="S16067" s="334">
        <v>0</v>
      </c>
      <c r="T16067" s="334">
        <v>0</v>
      </c>
      <c r="U16067" s="334">
        <v>0</v>
      </c>
      <c r="V16067" s="334">
        <v>0</v>
      </c>
      <c r="W16067" s="334">
        <v>0</v>
      </c>
      <c r="X16067" s="334">
        <v>0</v>
      </c>
      <c r="Y16067" s="334">
        <v>0</v>
      </c>
      <c r="Z16067" s="334">
        <v>0</v>
      </c>
      <c r="AA16067" s="334">
        <v>0</v>
      </c>
      <c r="AB16067" s="334">
        <v>0</v>
      </c>
      <c r="AD16067" s="334">
        <v>0</v>
      </c>
      <c r="AE16067" s="334">
        <f t="shared" si="2507"/>
        <v>0</v>
      </c>
      <c r="AF16067" s="334">
        <f t="shared" si="2508"/>
        <v>0</v>
      </c>
      <c r="AG16067" s="340">
        <f t="shared" si="2509"/>
        <v>0</v>
      </c>
      <c r="AI16067" s="340">
        <f t="shared" si="2513"/>
        <v>0</v>
      </c>
      <c r="AJ16067" s="340">
        <f t="shared" si="2513"/>
        <v>0</v>
      </c>
      <c r="AK16067" s="340">
        <f t="shared" si="2513"/>
        <v>0</v>
      </c>
      <c r="AL16067" s="340">
        <f t="shared" si="2513"/>
        <v>0</v>
      </c>
      <c r="AM16067" s="340">
        <f t="shared" si="2513"/>
        <v>0</v>
      </c>
    </row>
    <row r="16068" spans="1:39" x14ac:dyDescent="0.35">
      <c r="A16068" s="337">
        <v>37981</v>
      </c>
      <c r="B16068" s="338">
        <f t="shared" ref="B16068:B16131" si="2514">YEAR(A16068)</f>
        <v>2003</v>
      </c>
      <c r="C16068" s="338">
        <f t="shared" ref="C16068:C16131" si="2515">MONTH(A16068)</f>
        <v>12</v>
      </c>
      <c r="D16068" s="338">
        <f t="shared" ref="D16068:D16131" si="2516">DAY(A16068)</f>
        <v>26</v>
      </c>
      <c r="E16068" s="334">
        <v>0</v>
      </c>
      <c r="F16068" s="334">
        <v>0</v>
      </c>
      <c r="G16068" s="334">
        <v>0</v>
      </c>
      <c r="H16068" s="334">
        <v>0</v>
      </c>
      <c r="I16068" s="334">
        <v>0</v>
      </c>
      <c r="J16068" s="334">
        <v>0</v>
      </c>
      <c r="K16068" s="334">
        <v>0</v>
      </c>
      <c r="L16068" s="334">
        <v>0</v>
      </c>
      <c r="M16068" s="334">
        <v>0</v>
      </c>
      <c r="N16068" s="334">
        <v>0</v>
      </c>
      <c r="O16068" s="334">
        <v>0</v>
      </c>
      <c r="P16068" s="334">
        <v>0</v>
      </c>
      <c r="Q16068" s="334">
        <v>0</v>
      </c>
      <c r="R16068" s="334">
        <v>0</v>
      </c>
      <c r="S16068" s="334">
        <v>0</v>
      </c>
      <c r="T16068" s="334">
        <v>0</v>
      </c>
      <c r="U16068" s="334">
        <v>0</v>
      </c>
      <c r="V16068" s="334">
        <v>0</v>
      </c>
      <c r="W16068" s="334">
        <v>0</v>
      </c>
      <c r="X16068" s="334">
        <v>0</v>
      </c>
      <c r="Y16068" s="334">
        <v>0</v>
      </c>
      <c r="Z16068" s="334">
        <v>0</v>
      </c>
      <c r="AA16068" s="334">
        <v>0</v>
      </c>
      <c r="AB16068" s="334">
        <v>0</v>
      </c>
      <c r="AD16068" s="334">
        <v>0</v>
      </c>
      <c r="AE16068" s="334">
        <f t="shared" ref="AE16068:AE16131" si="2517">AD16068</f>
        <v>0</v>
      </c>
      <c r="AF16068" s="334">
        <f t="shared" ref="AF16068:AF16131" si="2518">SUM(E16068:AB16068)</f>
        <v>0</v>
      </c>
      <c r="AG16068" s="340">
        <f t="shared" ref="AG16068:AG16131" si="2519">ABS(AF16068-AE16068)</f>
        <v>0</v>
      </c>
      <c r="AI16068" s="340">
        <f t="shared" ref="AI16068:AM16083" si="2520">IF($C16068=AI$1,$AF16068,0)</f>
        <v>0</v>
      </c>
      <c r="AJ16068" s="340">
        <f t="shared" si="2520"/>
        <v>0</v>
      </c>
      <c r="AK16068" s="340">
        <f t="shared" si="2520"/>
        <v>0</v>
      </c>
      <c r="AL16068" s="340">
        <f t="shared" si="2520"/>
        <v>0</v>
      </c>
      <c r="AM16068" s="340">
        <f t="shared" si="2520"/>
        <v>0</v>
      </c>
    </row>
    <row r="16069" spans="1:39" x14ac:dyDescent="0.35">
      <c r="A16069" s="337">
        <v>37982</v>
      </c>
      <c r="B16069" s="338">
        <f t="shared" si="2514"/>
        <v>2003</v>
      </c>
      <c r="C16069" s="338">
        <f t="shared" si="2515"/>
        <v>12</v>
      </c>
      <c r="D16069" s="338">
        <f t="shared" si="2516"/>
        <v>27</v>
      </c>
      <c r="E16069" s="334">
        <v>0</v>
      </c>
      <c r="F16069" s="334">
        <v>0</v>
      </c>
      <c r="G16069" s="334">
        <v>0</v>
      </c>
      <c r="H16069" s="334">
        <v>0</v>
      </c>
      <c r="I16069" s="334">
        <v>0</v>
      </c>
      <c r="J16069" s="334">
        <v>0</v>
      </c>
      <c r="K16069" s="334">
        <v>0</v>
      </c>
      <c r="L16069" s="334">
        <v>0</v>
      </c>
      <c r="M16069" s="334">
        <v>0</v>
      </c>
      <c r="N16069" s="334">
        <v>0</v>
      </c>
      <c r="O16069" s="334">
        <v>0</v>
      </c>
      <c r="P16069" s="334">
        <v>0</v>
      </c>
      <c r="Q16069" s="334">
        <v>0</v>
      </c>
      <c r="R16069" s="334">
        <v>0</v>
      </c>
      <c r="S16069" s="334">
        <v>0</v>
      </c>
      <c r="T16069" s="334">
        <v>0</v>
      </c>
      <c r="U16069" s="334">
        <v>0</v>
      </c>
      <c r="V16069" s="334">
        <v>0</v>
      </c>
      <c r="W16069" s="334">
        <v>0</v>
      </c>
      <c r="X16069" s="334">
        <v>0</v>
      </c>
      <c r="Y16069" s="334">
        <v>0</v>
      </c>
      <c r="Z16069" s="334">
        <v>0</v>
      </c>
      <c r="AA16069" s="334">
        <v>0</v>
      </c>
      <c r="AB16069" s="334">
        <v>0</v>
      </c>
      <c r="AD16069" s="334">
        <v>0</v>
      </c>
      <c r="AE16069" s="334">
        <f t="shared" si="2517"/>
        <v>0</v>
      </c>
      <c r="AF16069" s="334">
        <f t="shared" si="2518"/>
        <v>0</v>
      </c>
      <c r="AG16069" s="340">
        <f t="shared" si="2519"/>
        <v>0</v>
      </c>
      <c r="AI16069" s="340">
        <f t="shared" si="2520"/>
        <v>0</v>
      </c>
      <c r="AJ16069" s="340">
        <f t="shared" si="2520"/>
        <v>0</v>
      </c>
      <c r="AK16069" s="340">
        <f t="shared" si="2520"/>
        <v>0</v>
      </c>
      <c r="AL16069" s="340">
        <f t="shared" si="2520"/>
        <v>0</v>
      </c>
      <c r="AM16069" s="340">
        <f t="shared" si="2520"/>
        <v>0</v>
      </c>
    </row>
    <row r="16070" spans="1:39" x14ac:dyDescent="0.35">
      <c r="A16070" s="337">
        <v>37983</v>
      </c>
      <c r="B16070" s="338">
        <f t="shared" si="2514"/>
        <v>2003</v>
      </c>
      <c r="C16070" s="338">
        <f t="shared" si="2515"/>
        <v>12</v>
      </c>
      <c r="D16070" s="338">
        <f t="shared" si="2516"/>
        <v>28</v>
      </c>
      <c r="E16070" s="334">
        <v>0</v>
      </c>
      <c r="F16070" s="334">
        <v>0</v>
      </c>
      <c r="G16070" s="334">
        <v>0</v>
      </c>
      <c r="H16070" s="334">
        <v>0</v>
      </c>
      <c r="I16070" s="334">
        <v>0</v>
      </c>
      <c r="J16070" s="334">
        <v>0</v>
      </c>
      <c r="K16070" s="334">
        <v>0</v>
      </c>
      <c r="L16070" s="334">
        <v>0</v>
      </c>
      <c r="M16070" s="334">
        <v>0</v>
      </c>
      <c r="N16070" s="334">
        <v>0</v>
      </c>
      <c r="O16070" s="334">
        <v>0</v>
      </c>
      <c r="P16070" s="334">
        <v>0</v>
      </c>
      <c r="Q16070" s="334">
        <v>0</v>
      </c>
      <c r="R16070" s="334">
        <v>0</v>
      </c>
      <c r="S16070" s="334">
        <v>0</v>
      </c>
      <c r="T16070" s="334">
        <v>0</v>
      </c>
      <c r="U16070" s="334">
        <v>0</v>
      </c>
      <c r="V16070" s="334">
        <v>0</v>
      </c>
      <c r="W16070" s="334">
        <v>0</v>
      </c>
      <c r="X16070" s="334">
        <v>0</v>
      </c>
      <c r="Y16070" s="334">
        <v>0</v>
      </c>
      <c r="Z16070" s="334">
        <v>0</v>
      </c>
      <c r="AA16070" s="334">
        <v>0</v>
      </c>
      <c r="AB16070" s="334">
        <v>0</v>
      </c>
      <c r="AD16070" s="334">
        <v>0</v>
      </c>
      <c r="AE16070" s="334">
        <f t="shared" si="2517"/>
        <v>0</v>
      </c>
      <c r="AF16070" s="334">
        <f t="shared" si="2518"/>
        <v>0</v>
      </c>
      <c r="AG16070" s="340">
        <f t="shared" si="2519"/>
        <v>0</v>
      </c>
      <c r="AI16070" s="340">
        <f t="shared" si="2520"/>
        <v>0</v>
      </c>
      <c r="AJ16070" s="340">
        <f t="shared" si="2520"/>
        <v>0</v>
      </c>
      <c r="AK16070" s="340">
        <f t="shared" si="2520"/>
        <v>0</v>
      </c>
      <c r="AL16070" s="340">
        <f t="shared" si="2520"/>
        <v>0</v>
      </c>
      <c r="AM16070" s="340">
        <f t="shared" si="2520"/>
        <v>0</v>
      </c>
    </row>
    <row r="16071" spans="1:39" x14ac:dyDescent="0.35">
      <c r="A16071" s="337">
        <v>37984</v>
      </c>
      <c r="B16071" s="338">
        <f t="shared" si="2514"/>
        <v>2003</v>
      </c>
      <c r="C16071" s="338">
        <f t="shared" si="2515"/>
        <v>12</v>
      </c>
      <c r="D16071" s="338">
        <f t="shared" si="2516"/>
        <v>29</v>
      </c>
      <c r="E16071" s="334">
        <v>0.1</v>
      </c>
      <c r="F16071" s="334">
        <v>0.1</v>
      </c>
      <c r="G16071" s="334">
        <v>0.1</v>
      </c>
      <c r="H16071" s="334">
        <v>0</v>
      </c>
      <c r="I16071" s="334">
        <v>0</v>
      </c>
      <c r="J16071" s="334">
        <v>0</v>
      </c>
      <c r="K16071" s="334">
        <v>0.1</v>
      </c>
      <c r="L16071" s="334">
        <v>0.1</v>
      </c>
      <c r="M16071" s="334">
        <v>0</v>
      </c>
      <c r="N16071" s="334">
        <v>0</v>
      </c>
      <c r="O16071" s="334">
        <v>0</v>
      </c>
      <c r="P16071" s="334">
        <v>0</v>
      </c>
      <c r="Q16071" s="334">
        <v>0</v>
      </c>
      <c r="R16071" s="334">
        <v>0</v>
      </c>
      <c r="S16071" s="334">
        <v>0</v>
      </c>
      <c r="T16071" s="334">
        <v>0</v>
      </c>
      <c r="U16071" s="334">
        <v>0</v>
      </c>
      <c r="V16071" s="334">
        <v>0</v>
      </c>
      <c r="W16071" s="334">
        <v>0</v>
      </c>
      <c r="X16071" s="334">
        <v>0</v>
      </c>
      <c r="Y16071" s="334">
        <v>0</v>
      </c>
      <c r="Z16071" s="334">
        <v>0</v>
      </c>
      <c r="AA16071" s="334">
        <v>0</v>
      </c>
      <c r="AB16071" s="334">
        <v>0</v>
      </c>
      <c r="AD16071" s="334">
        <v>0.5</v>
      </c>
      <c r="AE16071" s="334">
        <f t="shared" si="2517"/>
        <v>0.5</v>
      </c>
      <c r="AF16071" s="334">
        <f t="shared" si="2518"/>
        <v>0.5</v>
      </c>
      <c r="AG16071" s="340">
        <f t="shared" si="2519"/>
        <v>0</v>
      </c>
      <c r="AI16071" s="340">
        <f t="shared" si="2520"/>
        <v>0</v>
      </c>
      <c r="AJ16071" s="340">
        <f t="shared" si="2520"/>
        <v>0</v>
      </c>
      <c r="AK16071" s="340">
        <f t="shared" si="2520"/>
        <v>0</v>
      </c>
      <c r="AL16071" s="340">
        <f t="shared" si="2520"/>
        <v>0</v>
      </c>
      <c r="AM16071" s="340">
        <f t="shared" si="2520"/>
        <v>0</v>
      </c>
    </row>
    <row r="16072" spans="1:39" x14ac:dyDescent="0.35">
      <c r="A16072" s="337">
        <v>37985</v>
      </c>
      <c r="B16072" s="338">
        <f t="shared" si="2514"/>
        <v>2003</v>
      </c>
      <c r="C16072" s="338">
        <f t="shared" si="2515"/>
        <v>12</v>
      </c>
      <c r="D16072" s="338">
        <f t="shared" si="2516"/>
        <v>30</v>
      </c>
      <c r="E16072" s="334">
        <v>0</v>
      </c>
      <c r="F16072" s="334">
        <v>0</v>
      </c>
      <c r="G16072" s="334">
        <v>0</v>
      </c>
      <c r="H16072" s="334">
        <v>0</v>
      </c>
      <c r="I16072" s="334">
        <v>0</v>
      </c>
      <c r="J16072" s="334">
        <v>0</v>
      </c>
      <c r="K16072" s="334">
        <v>0</v>
      </c>
      <c r="L16072" s="334">
        <v>0</v>
      </c>
      <c r="M16072" s="334">
        <v>0</v>
      </c>
      <c r="N16072" s="334">
        <v>0</v>
      </c>
      <c r="O16072" s="334">
        <v>0</v>
      </c>
      <c r="P16072" s="334">
        <v>0</v>
      </c>
      <c r="Q16072" s="334">
        <v>0</v>
      </c>
      <c r="R16072" s="334">
        <v>0</v>
      </c>
      <c r="S16072" s="334">
        <v>0</v>
      </c>
      <c r="T16072" s="334">
        <v>0</v>
      </c>
      <c r="U16072" s="334">
        <v>0</v>
      </c>
      <c r="V16072" s="334">
        <v>0</v>
      </c>
      <c r="W16072" s="334">
        <v>0</v>
      </c>
      <c r="X16072" s="334">
        <v>0</v>
      </c>
      <c r="Y16072" s="334">
        <v>0</v>
      </c>
      <c r="Z16072" s="334">
        <v>0</v>
      </c>
      <c r="AA16072" s="334">
        <v>0</v>
      </c>
      <c r="AB16072" s="334">
        <v>0</v>
      </c>
      <c r="AD16072" s="334">
        <v>0</v>
      </c>
      <c r="AE16072" s="334">
        <f t="shared" si="2517"/>
        <v>0</v>
      </c>
      <c r="AF16072" s="334">
        <f t="shared" si="2518"/>
        <v>0</v>
      </c>
      <c r="AG16072" s="340">
        <f t="shared" si="2519"/>
        <v>0</v>
      </c>
      <c r="AI16072" s="340">
        <f t="shared" si="2520"/>
        <v>0</v>
      </c>
      <c r="AJ16072" s="340">
        <f t="shared" si="2520"/>
        <v>0</v>
      </c>
      <c r="AK16072" s="340">
        <f t="shared" si="2520"/>
        <v>0</v>
      </c>
      <c r="AL16072" s="340">
        <f t="shared" si="2520"/>
        <v>0</v>
      </c>
      <c r="AM16072" s="340">
        <f t="shared" si="2520"/>
        <v>0</v>
      </c>
    </row>
    <row r="16073" spans="1:39" x14ac:dyDescent="0.35">
      <c r="A16073" s="337">
        <v>37986</v>
      </c>
      <c r="B16073" s="338">
        <f t="shared" si="2514"/>
        <v>2003</v>
      </c>
      <c r="C16073" s="338">
        <f t="shared" si="2515"/>
        <v>12</v>
      </c>
      <c r="D16073" s="338">
        <f t="shared" si="2516"/>
        <v>31</v>
      </c>
      <c r="E16073" s="334">
        <v>0</v>
      </c>
      <c r="F16073" s="334">
        <v>0</v>
      </c>
      <c r="G16073" s="334">
        <v>0</v>
      </c>
      <c r="H16073" s="334">
        <v>0</v>
      </c>
      <c r="I16073" s="334">
        <v>0</v>
      </c>
      <c r="J16073" s="334">
        <v>0</v>
      </c>
      <c r="K16073" s="334">
        <v>0</v>
      </c>
      <c r="L16073" s="334">
        <v>0</v>
      </c>
      <c r="M16073" s="334">
        <v>0</v>
      </c>
      <c r="N16073" s="334">
        <v>0</v>
      </c>
      <c r="O16073" s="334">
        <v>0</v>
      </c>
      <c r="P16073" s="334">
        <v>0</v>
      </c>
      <c r="Q16073" s="334">
        <v>0</v>
      </c>
      <c r="R16073" s="334">
        <v>0</v>
      </c>
      <c r="S16073" s="334">
        <v>0</v>
      </c>
      <c r="T16073" s="334">
        <v>0</v>
      </c>
      <c r="U16073" s="334">
        <v>0</v>
      </c>
      <c r="V16073" s="334">
        <v>0</v>
      </c>
      <c r="W16073" s="334">
        <v>0</v>
      </c>
      <c r="X16073" s="334">
        <v>0</v>
      </c>
      <c r="Y16073" s="334">
        <v>0</v>
      </c>
      <c r="Z16073" s="334">
        <v>0</v>
      </c>
      <c r="AA16073" s="334">
        <v>0</v>
      </c>
      <c r="AB16073" s="334">
        <v>0</v>
      </c>
      <c r="AD16073" s="334">
        <v>0</v>
      </c>
      <c r="AE16073" s="334">
        <f t="shared" si="2517"/>
        <v>0</v>
      </c>
      <c r="AF16073" s="334">
        <f t="shared" si="2518"/>
        <v>0</v>
      </c>
      <c r="AG16073" s="340">
        <f t="shared" si="2519"/>
        <v>0</v>
      </c>
      <c r="AI16073" s="340">
        <f t="shared" si="2520"/>
        <v>0</v>
      </c>
      <c r="AJ16073" s="340">
        <f t="shared" si="2520"/>
        <v>0</v>
      </c>
      <c r="AK16073" s="340">
        <f t="shared" si="2520"/>
        <v>0</v>
      </c>
      <c r="AL16073" s="340">
        <f t="shared" si="2520"/>
        <v>0</v>
      </c>
      <c r="AM16073" s="340">
        <f t="shared" si="2520"/>
        <v>0</v>
      </c>
    </row>
    <row r="16074" spans="1:39" x14ac:dyDescent="0.35">
      <c r="A16074" s="337">
        <v>37987</v>
      </c>
      <c r="B16074" s="338">
        <f t="shared" si="2514"/>
        <v>2004</v>
      </c>
      <c r="C16074" s="338">
        <f t="shared" si="2515"/>
        <v>1</v>
      </c>
      <c r="D16074" s="338">
        <f t="shared" si="2516"/>
        <v>1</v>
      </c>
      <c r="E16074" s="334">
        <v>0.1</v>
      </c>
      <c r="F16074" s="334">
        <v>0</v>
      </c>
      <c r="G16074" s="334">
        <v>0</v>
      </c>
      <c r="H16074" s="334">
        <v>0</v>
      </c>
      <c r="I16074" s="334">
        <v>0</v>
      </c>
      <c r="J16074" s="334">
        <v>0</v>
      </c>
      <c r="K16074" s="334">
        <v>0</v>
      </c>
      <c r="L16074" s="334">
        <v>0</v>
      </c>
      <c r="M16074" s="334">
        <v>0</v>
      </c>
      <c r="N16074" s="334">
        <v>0.1</v>
      </c>
      <c r="O16074" s="334">
        <v>0</v>
      </c>
      <c r="P16074" s="334">
        <v>0</v>
      </c>
      <c r="Q16074" s="334">
        <v>0</v>
      </c>
      <c r="R16074" s="334">
        <v>0</v>
      </c>
      <c r="S16074" s="334">
        <v>0.1</v>
      </c>
      <c r="T16074" s="334">
        <v>0</v>
      </c>
      <c r="U16074" s="334">
        <v>0.1</v>
      </c>
      <c r="V16074" s="334">
        <v>0.1</v>
      </c>
      <c r="W16074" s="334">
        <v>0.1</v>
      </c>
      <c r="X16074" s="334">
        <v>0.1</v>
      </c>
      <c r="Y16074" s="334">
        <v>0.1</v>
      </c>
      <c r="Z16074" s="334">
        <v>0</v>
      </c>
      <c r="AA16074" s="334">
        <v>0.1</v>
      </c>
      <c r="AB16074" s="334">
        <v>0.1</v>
      </c>
      <c r="AD16074" s="334">
        <v>1</v>
      </c>
      <c r="AE16074" s="334">
        <f t="shared" si="2517"/>
        <v>1</v>
      </c>
      <c r="AF16074" s="334">
        <f t="shared" si="2518"/>
        <v>0.99999999999999989</v>
      </c>
      <c r="AG16074" s="340">
        <f t="shared" si="2519"/>
        <v>1.1102230246251565E-16</v>
      </c>
      <c r="AI16074" s="340">
        <f t="shared" si="2520"/>
        <v>0</v>
      </c>
      <c r="AJ16074" s="340">
        <f t="shared" si="2520"/>
        <v>0</v>
      </c>
      <c r="AK16074" s="340">
        <f t="shared" si="2520"/>
        <v>0</v>
      </c>
      <c r="AL16074" s="340">
        <f t="shared" si="2520"/>
        <v>0</v>
      </c>
      <c r="AM16074" s="340">
        <f t="shared" si="2520"/>
        <v>0</v>
      </c>
    </row>
    <row r="16075" spans="1:39" x14ac:dyDescent="0.35">
      <c r="A16075" s="337">
        <v>37988</v>
      </c>
      <c r="B16075" s="338">
        <f t="shared" si="2514"/>
        <v>2004</v>
      </c>
      <c r="C16075" s="338">
        <f t="shared" si="2515"/>
        <v>1</v>
      </c>
      <c r="D16075" s="338">
        <f t="shared" si="2516"/>
        <v>2</v>
      </c>
      <c r="E16075" s="334">
        <v>0.1</v>
      </c>
      <c r="F16075" s="334">
        <v>0</v>
      </c>
      <c r="G16075" s="334">
        <v>0.1</v>
      </c>
      <c r="H16075" s="334">
        <v>0</v>
      </c>
      <c r="I16075" s="334">
        <v>0.1</v>
      </c>
      <c r="J16075" s="334">
        <v>0</v>
      </c>
      <c r="K16075" s="334">
        <v>0.1</v>
      </c>
      <c r="L16075" s="334">
        <v>0.1</v>
      </c>
      <c r="M16075" s="334">
        <v>0</v>
      </c>
      <c r="N16075" s="334">
        <v>0.1</v>
      </c>
      <c r="O16075" s="334">
        <v>0</v>
      </c>
      <c r="P16075" s="334">
        <v>0.1</v>
      </c>
      <c r="Q16075" s="334">
        <v>0</v>
      </c>
      <c r="R16075" s="334">
        <v>0</v>
      </c>
      <c r="S16075" s="334">
        <v>0</v>
      </c>
      <c r="T16075" s="334">
        <v>0</v>
      </c>
      <c r="U16075" s="334">
        <v>0</v>
      </c>
      <c r="V16075" s="334">
        <v>0</v>
      </c>
      <c r="W16075" s="334">
        <v>0</v>
      </c>
      <c r="X16075" s="334">
        <v>0</v>
      </c>
      <c r="Y16075" s="334">
        <v>0</v>
      </c>
      <c r="Z16075" s="334">
        <v>0</v>
      </c>
      <c r="AA16075" s="334">
        <v>0</v>
      </c>
      <c r="AB16075" s="334">
        <v>0.1</v>
      </c>
      <c r="AD16075" s="334">
        <v>0.8</v>
      </c>
      <c r="AE16075" s="334">
        <f t="shared" si="2517"/>
        <v>0.8</v>
      </c>
      <c r="AF16075" s="334">
        <f t="shared" si="2518"/>
        <v>0.79999999999999993</v>
      </c>
      <c r="AG16075" s="340">
        <f t="shared" si="2519"/>
        <v>1.1102230246251565E-16</v>
      </c>
      <c r="AI16075" s="340">
        <f t="shared" si="2520"/>
        <v>0</v>
      </c>
      <c r="AJ16075" s="340">
        <f t="shared" si="2520"/>
        <v>0</v>
      </c>
      <c r="AK16075" s="340">
        <f t="shared" si="2520"/>
        <v>0</v>
      </c>
      <c r="AL16075" s="340">
        <f t="shared" si="2520"/>
        <v>0</v>
      </c>
      <c r="AM16075" s="340">
        <f t="shared" si="2520"/>
        <v>0</v>
      </c>
    </row>
    <row r="16076" spans="1:39" x14ac:dyDescent="0.35">
      <c r="A16076" s="337">
        <v>37989</v>
      </c>
      <c r="B16076" s="338">
        <f t="shared" si="2514"/>
        <v>2004</v>
      </c>
      <c r="C16076" s="338">
        <f t="shared" si="2515"/>
        <v>1</v>
      </c>
      <c r="D16076" s="338">
        <f t="shared" si="2516"/>
        <v>3</v>
      </c>
      <c r="E16076" s="334">
        <v>0</v>
      </c>
      <c r="F16076" s="334">
        <v>0</v>
      </c>
      <c r="G16076" s="334">
        <v>0</v>
      </c>
      <c r="H16076" s="334">
        <v>0</v>
      </c>
      <c r="I16076" s="334">
        <v>0</v>
      </c>
      <c r="J16076" s="334">
        <v>0</v>
      </c>
      <c r="K16076" s="334">
        <v>0</v>
      </c>
      <c r="L16076" s="334">
        <v>0</v>
      </c>
      <c r="M16076" s="334">
        <v>0</v>
      </c>
      <c r="N16076" s="334">
        <v>0</v>
      </c>
      <c r="O16076" s="334">
        <v>0</v>
      </c>
      <c r="P16076" s="334">
        <v>0</v>
      </c>
      <c r="Q16076" s="334">
        <v>0</v>
      </c>
      <c r="R16076" s="334">
        <v>0</v>
      </c>
      <c r="S16076" s="334">
        <v>0</v>
      </c>
      <c r="T16076" s="334">
        <v>0</v>
      </c>
      <c r="U16076" s="334">
        <v>0</v>
      </c>
      <c r="V16076" s="334">
        <v>0</v>
      </c>
      <c r="W16076" s="334">
        <v>0</v>
      </c>
      <c r="X16076" s="334">
        <v>0</v>
      </c>
      <c r="Y16076" s="334">
        <v>0</v>
      </c>
      <c r="Z16076" s="334">
        <v>0</v>
      </c>
      <c r="AA16076" s="334">
        <v>0</v>
      </c>
      <c r="AB16076" s="334">
        <v>0</v>
      </c>
      <c r="AD16076" s="334">
        <v>0</v>
      </c>
      <c r="AE16076" s="334">
        <f t="shared" si="2517"/>
        <v>0</v>
      </c>
      <c r="AF16076" s="334">
        <f t="shared" si="2518"/>
        <v>0</v>
      </c>
      <c r="AG16076" s="340">
        <f t="shared" si="2519"/>
        <v>0</v>
      </c>
      <c r="AI16076" s="340">
        <f t="shared" si="2520"/>
        <v>0</v>
      </c>
      <c r="AJ16076" s="340">
        <f t="shared" si="2520"/>
        <v>0</v>
      </c>
      <c r="AK16076" s="340">
        <f t="shared" si="2520"/>
        <v>0</v>
      </c>
      <c r="AL16076" s="340">
        <f t="shared" si="2520"/>
        <v>0</v>
      </c>
      <c r="AM16076" s="340">
        <f t="shared" si="2520"/>
        <v>0</v>
      </c>
    </row>
    <row r="16077" spans="1:39" x14ac:dyDescent="0.35">
      <c r="A16077" s="337">
        <v>37990</v>
      </c>
      <c r="B16077" s="338">
        <f t="shared" si="2514"/>
        <v>2004</v>
      </c>
      <c r="C16077" s="338">
        <f t="shared" si="2515"/>
        <v>1</v>
      </c>
      <c r="D16077" s="338">
        <f t="shared" si="2516"/>
        <v>4</v>
      </c>
      <c r="E16077" s="334">
        <v>0</v>
      </c>
      <c r="F16077" s="334">
        <v>0</v>
      </c>
      <c r="G16077" s="334">
        <v>0</v>
      </c>
      <c r="H16077" s="334">
        <v>0</v>
      </c>
      <c r="I16077" s="334">
        <v>0</v>
      </c>
      <c r="J16077" s="334">
        <v>0</v>
      </c>
      <c r="K16077" s="334">
        <v>0</v>
      </c>
      <c r="L16077" s="334">
        <v>0</v>
      </c>
      <c r="M16077" s="334">
        <v>0</v>
      </c>
      <c r="N16077" s="334">
        <v>0</v>
      </c>
      <c r="O16077" s="334">
        <v>0</v>
      </c>
      <c r="P16077" s="334">
        <v>0</v>
      </c>
      <c r="Q16077" s="334">
        <v>0</v>
      </c>
      <c r="R16077" s="334">
        <v>0</v>
      </c>
      <c r="S16077" s="334">
        <v>0</v>
      </c>
      <c r="T16077" s="334">
        <v>0</v>
      </c>
      <c r="U16077" s="334">
        <v>0</v>
      </c>
      <c r="V16077" s="334">
        <v>0</v>
      </c>
      <c r="W16077" s="334">
        <v>0</v>
      </c>
      <c r="X16077" s="334">
        <v>0</v>
      </c>
      <c r="Y16077" s="334">
        <v>0</v>
      </c>
      <c r="Z16077" s="334">
        <v>0</v>
      </c>
      <c r="AA16077" s="334">
        <v>0</v>
      </c>
      <c r="AB16077" s="334">
        <v>0</v>
      </c>
      <c r="AD16077" s="334">
        <v>0</v>
      </c>
      <c r="AE16077" s="334">
        <f t="shared" si="2517"/>
        <v>0</v>
      </c>
      <c r="AF16077" s="334">
        <f t="shared" si="2518"/>
        <v>0</v>
      </c>
      <c r="AG16077" s="340">
        <f t="shared" si="2519"/>
        <v>0</v>
      </c>
      <c r="AI16077" s="340">
        <f t="shared" si="2520"/>
        <v>0</v>
      </c>
      <c r="AJ16077" s="340">
        <f t="shared" si="2520"/>
        <v>0</v>
      </c>
      <c r="AK16077" s="340">
        <f t="shared" si="2520"/>
        <v>0</v>
      </c>
      <c r="AL16077" s="340">
        <f t="shared" si="2520"/>
        <v>0</v>
      </c>
      <c r="AM16077" s="340">
        <f t="shared" si="2520"/>
        <v>0</v>
      </c>
    </row>
    <row r="16078" spans="1:39" x14ac:dyDescent="0.35">
      <c r="A16078" s="337">
        <v>37991</v>
      </c>
      <c r="B16078" s="338">
        <f t="shared" si="2514"/>
        <v>2004</v>
      </c>
      <c r="C16078" s="338">
        <f t="shared" si="2515"/>
        <v>1</v>
      </c>
      <c r="D16078" s="338">
        <f t="shared" si="2516"/>
        <v>5</v>
      </c>
      <c r="E16078" s="334">
        <v>0</v>
      </c>
      <c r="F16078" s="334">
        <v>0</v>
      </c>
      <c r="G16078" s="334">
        <v>0</v>
      </c>
      <c r="H16078" s="334">
        <v>0</v>
      </c>
      <c r="I16078" s="334">
        <v>0</v>
      </c>
      <c r="J16078" s="334">
        <v>0</v>
      </c>
      <c r="K16078" s="334">
        <v>0</v>
      </c>
      <c r="L16078" s="334">
        <v>0</v>
      </c>
      <c r="M16078" s="334">
        <v>0</v>
      </c>
      <c r="N16078" s="334">
        <v>0</v>
      </c>
      <c r="O16078" s="334">
        <v>0</v>
      </c>
      <c r="P16078" s="334">
        <v>0</v>
      </c>
      <c r="Q16078" s="334">
        <v>0</v>
      </c>
      <c r="R16078" s="334">
        <v>0</v>
      </c>
      <c r="S16078" s="334">
        <v>0</v>
      </c>
      <c r="T16078" s="334">
        <v>0</v>
      </c>
      <c r="U16078" s="334">
        <v>0</v>
      </c>
      <c r="V16078" s="334">
        <v>0</v>
      </c>
      <c r="W16078" s="334">
        <v>0</v>
      </c>
      <c r="X16078" s="334">
        <v>0</v>
      </c>
      <c r="Y16078" s="334">
        <v>0</v>
      </c>
      <c r="Z16078" s="334">
        <v>0</v>
      </c>
      <c r="AA16078" s="334">
        <v>0</v>
      </c>
      <c r="AB16078" s="334">
        <v>0</v>
      </c>
      <c r="AD16078" s="334">
        <v>0</v>
      </c>
      <c r="AE16078" s="334">
        <f t="shared" si="2517"/>
        <v>0</v>
      </c>
      <c r="AF16078" s="334">
        <f t="shared" si="2518"/>
        <v>0</v>
      </c>
      <c r="AG16078" s="340">
        <f t="shared" si="2519"/>
        <v>0</v>
      </c>
      <c r="AI16078" s="340">
        <f t="shared" si="2520"/>
        <v>0</v>
      </c>
      <c r="AJ16078" s="340">
        <f t="shared" si="2520"/>
        <v>0</v>
      </c>
      <c r="AK16078" s="340">
        <f t="shared" si="2520"/>
        <v>0</v>
      </c>
      <c r="AL16078" s="340">
        <f t="shared" si="2520"/>
        <v>0</v>
      </c>
      <c r="AM16078" s="340">
        <f t="shared" si="2520"/>
        <v>0</v>
      </c>
    </row>
    <row r="16079" spans="1:39" x14ac:dyDescent="0.35">
      <c r="A16079" s="337">
        <v>37992</v>
      </c>
      <c r="B16079" s="338">
        <f t="shared" si="2514"/>
        <v>2004</v>
      </c>
      <c r="C16079" s="338">
        <f t="shared" si="2515"/>
        <v>1</v>
      </c>
      <c r="D16079" s="338">
        <f t="shared" si="2516"/>
        <v>6</v>
      </c>
      <c r="E16079" s="334">
        <v>0</v>
      </c>
      <c r="F16079" s="334">
        <v>0</v>
      </c>
      <c r="G16079" s="334">
        <v>0</v>
      </c>
      <c r="H16079" s="334">
        <v>0</v>
      </c>
      <c r="I16079" s="334">
        <v>0</v>
      </c>
      <c r="J16079" s="334">
        <v>0</v>
      </c>
      <c r="K16079" s="334">
        <v>0</v>
      </c>
      <c r="L16079" s="334">
        <v>0</v>
      </c>
      <c r="M16079" s="334">
        <v>0</v>
      </c>
      <c r="N16079" s="334">
        <v>0</v>
      </c>
      <c r="O16079" s="334">
        <v>0</v>
      </c>
      <c r="P16079" s="334">
        <v>0</v>
      </c>
      <c r="Q16079" s="334">
        <v>0</v>
      </c>
      <c r="R16079" s="334">
        <v>0</v>
      </c>
      <c r="S16079" s="334">
        <v>0</v>
      </c>
      <c r="T16079" s="334">
        <v>0</v>
      </c>
      <c r="U16079" s="334">
        <v>0</v>
      </c>
      <c r="V16079" s="334">
        <v>0</v>
      </c>
      <c r="W16079" s="334">
        <v>0</v>
      </c>
      <c r="X16079" s="334">
        <v>0</v>
      </c>
      <c r="Y16079" s="334">
        <v>0</v>
      </c>
      <c r="Z16079" s="334">
        <v>0</v>
      </c>
      <c r="AA16079" s="334">
        <v>0</v>
      </c>
      <c r="AB16079" s="334">
        <v>0</v>
      </c>
      <c r="AD16079" s="334">
        <v>0</v>
      </c>
      <c r="AE16079" s="334">
        <f t="shared" si="2517"/>
        <v>0</v>
      </c>
      <c r="AF16079" s="334">
        <f t="shared" si="2518"/>
        <v>0</v>
      </c>
      <c r="AG16079" s="340">
        <f t="shared" si="2519"/>
        <v>0</v>
      </c>
      <c r="AI16079" s="340">
        <f t="shared" si="2520"/>
        <v>0</v>
      </c>
      <c r="AJ16079" s="340">
        <f t="shared" si="2520"/>
        <v>0</v>
      </c>
      <c r="AK16079" s="340">
        <f t="shared" si="2520"/>
        <v>0</v>
      </c>
      <c r="AL16079" s="340">
        <f t="shared" si="2520"/>
        <v>0</v>
      </c>
      <c r="AM16079" s="340">
        <f t="shared" si="2520"/>
        <v>0</v>
      </c>
    </row>
    <row r="16080" spans="1:39" x14ac:dyDescent="0.35">
      <c r="A16080" s="337">
        <v>37993</v>
      </c>
      <c r="B16080" s="338">
        <f t="shared" si="2514"/>
        <v>2004</v>
      </c>
      <c r="C16080" s="338">
        <f t="shared" si="2515"/>
        <v>1</v>
      </c>
      <c r="D16080" s="338">
        <f t="shared" si="2516"/>
        <v>7</v>
      </c>
      <c r="E16080" s="334">
        <v>0</v>
      </c>
      <c r="F16080" s="334">
        <v>0</v>
      </c>
      <c r="G16080" s="334">
        <v>0</v>
      </c>
      <c r="H16080" s="334">
        <v>0</v>
      </c>
      <c r="I16080" s="334">
        <v>0</v>
      </c>
      <c r="J16080" s="334">
        <v>0</v>
      </c>
      <c r="K16080" s="334">
        <v>0</v>
      </c>
      <c r="L16080" s="334">
        <v>0</v>
      </c>
      <c r="M16080" s="334">
        <v>0</v>
      </c>
      <c r="N16080" s="334">
        <v>0</v>
      </c>
      <c r="O16080" s="334">
        <v>0</v>
      </c>
      <c r="P16080" s="334">
        <v>0</v>
      </c>
      <c r="Q16080" s="334">
        <v>0</v>
      </c>
      <c r="R16080" s="334">
        <v>0</v>
      </c>
      <c r="S16080" s="334">
        <v>0</v>
      </c>
      <c r="T16080" s="334">
        <v>0</v>
      </c>
      <c r="U16080" s="334">
        <v>0</v>
      </c>
      <c r="V16080" s="334">
        <v>0</v>
      </c>
      <c r="W16080" s="334">
        <v>0</v>
      </c>
      <c r="X16080" s="334">
        <v>0</v>
      </c>
      <c r="Y16080" s="334">
        <v>0</v>
      </c>
      <c r="Z16080" s="334">
        <v>0</v>
      </c>
      <c r="AA16080" s="334">
        <v>0</v>
      </c>
      <c r="AB16080" s="334">
        <v>0</v>
      </c>
      <c r="AD16080" s="334">
        <v>0</v>
      </c>
      <c r="AE16080" s="334">
        <f t="shared" si="2517"/>
        <v>0</v>
      </c>
      <c r="AF16080" s="334">
        <f t="shared" si="2518"/>
        <v>0</v>
      </c>
      <c r="AG16080" s="340">
        <f t="shared" si="2519"/>
        <v>0</v>
      </c>
      <c r="AI16080" s="340">
        <f t="shared" si="2520"/>
        <v>0</v>
      </c>
      <c r="AJ16080" s="340">
        <f t="shared" si="2520"/>
        <v>0</v>
      </c>
      <c r="AK16080" s="340">
        <f t="shared" si="2520"/>
        <v>0</v>
      </c>
      <c r="AL16080" s="340">
        <f t="shared" si="2520"/>
        <v>0</v>
      </c>
      <c r="AM16080" s="340">
        <f t="shared" si="2520"/>
        <v>0</v>
      </c>
    </row>
    <row r="16081" spans="1:39" x14ac:dyDescent="0.35">
      <c r="A16081" s="337">
        <v>37994</v>
      </c>
      <c r="B16081" s="338">
        <f t="shared" si="2514"/>
        <v>2004</v>
      </c>
      <c r="C16081" s="338">
        <f t="shared" si="2515"/>
        <v>1</v>
      </c>
      <c r="D16081" s="338">
        <f t="shared" si="2516"/>
        <v>8</v>
      </c>
      <c r="E16081" s="334">
        <v>0</v>
      </c>
      <c r="F16081" s="334">
        <v>0</v>
      </c>
      <c r="G16081" s="334">
        <v>0</v>
      </c>
      <c r="H16081" s="334">
        <v>0</v>
      </c>
      <c r="I16081" s="334">
        <v>0</v>
      </c>
      <c r="J16081" s="334">
        <v>0</v>
      </c>
      <c r="K16081" s="334">
        <v>0</v>
      </c>
      <c r="L16081" s="334">
        <v>0</v>
      </c>
      <c r="M16081" s="334">
        <v>0</v>
      </c>
      <c r="N16081" s="334">
        <v>0</v>
      </c>
      <c r="O16081" s="334">
        <v>0</v>
      </c>
      <c r="P16081" s="334">
        <v>0</v>
      </c>
      <c r="Q16081" s="334">
        <v>0</v>
      </c>
      <c r="R16081" s="334">
        <v>0</v>
      </c>
      <c r="S16081" s="334">
        <v>0</v>
      </c>
      <c r="T16081" s="334">
        <v>0</v>
      </c>
      <c r="U16081" s="334">
        <v>0</v>
      </c>
      <c r="V16081" s="334">
        <v>0</v>
      </c>
      <c r="W16081" s="334">
        <v>0</v>
      </c>
      <c r="X16081" s="334">
        <v>0</v>
      </c>
      <c r="Y16081" s="334">
        <v>0</v>
      </c>
      <c r="Z16081" s="334">
        <v>0</v>
      </c>
      <c r="AA16081" s="334">
        <v>0</v>
      </c>
      <c r="AB16081" s="334">
        <v>0</v>
      </c>
      <c r="AD16081" s="334">
        <v>0</v>
      </c>
      <c r="AE16081" s="334">
        <f t="shared" si="2517"/>
        <v>0</v>
      </c>
      <c r="AF16081" s="334">
        <f t="shared" si="2518"/>
        <v>0</v>
      </c>
      <c r="AG16081" s="340">
        <f t="shared" si="2519"/>
        <v>0</v>
      </c>
      <c r="AI16081" s="340">
        <f t="shared" si="2520"/>
        <v>0</v>
      </c>
      <c r="AJ16081" s="340">
        <f t="shared" si="2520"/>
        <v>0</v>
      </c>
      <c r="AK16081" s="340">
        <f t="shared" si="2520"/>
        <v>0</v>
      </c>
      <c r="AL16081" s="340">
        <f t="shared" si="2520"/>
        <v>0</v>
      </c>
      <c r="AM16081" s="340">
        <f t="shared" si="2520"/>
        <v>0</v>
      </c>
    </row>
    <row r="16082" spans="1:39" x14ac:dyDescent="0.35">
      <c r="A16082" s="337">
        <v>37995</v>
      </c>
      <c r="B16082" s="338">
        <f t="shared" si="2514"/>
        <v>2004</v>
      </c>
      <c r="C16082" s="338">
        <f t="shared" si="2515"/>
        <v>1</v>
      </c>
      <c r="D16082" s="338">
        <f t="shared" si="2516"/>
        <v>9</v>
      </c>
      <c r="E16082" s="334">
        <v>0</v>
      </c>
      <c r="F16082" s="334">
        <v>0</v>
      </c>
      <c r="G16082" s="334">
        <v>0</v>
      </c>
      <c r="H16082" s="334">
        <v>0</v>
      </c>
      <c r="I16082" s="334">
        <v>0</v>
      </c>
      <c r="J16082" s="334">
        <v>0</v>
      </c>
      <c r="K16082" s="334">
        <v>0</v>
      </c>
      <c r="L16082" s="334">
        <v>0</v>
      </c>
      <c r="M16082" s="334">
        <v>0</v>
      </c>
      <c r="N16082" s="334">
        <v>0</v>
      </c>
      <c r="O16082" s="334">
        <v>0</v>
      </c>
      <c r="P16082" s="334">
        <v>0</v>
      </c>
      <c r="Q16082" s="334">
        <v>0</v>
      </c>
      <c r="R16082" s="334">
        <v>0</v>
      </c>
      <c r="S16082" s="334">
        <v>0</v>
      </c>
      <c r="T16082" s="334">
        <v>0</v>
      </c>
      <c r="U16082" s="334">
        <v>0</v>
      </c>
      <c r="V16082" s="334">
        <v>0</v>
      </c>
      <c r="W16082" s="334">
        <v>0</v>
      </c>
      <c r="X16082" s="334">
        <v>0</v>
      </c>
      <c r="Y16082" s="334">
        <v>0</v>
      </c>
      <c r="Z16082" s="334">
        <v>0</v>
      </c>
      <c r="AA16082" s="334">
        <v>0</v>
      </c>
      <c r="AB16082" s="334">
        <v>0</v>
      </c>
      <c r="AD16082" s="334">
        <v>0</v>
      </c>
      <c r="AE16082" s="334">
        <f t="shared" si="2517"/>
        <v>0</v>
      </c>
      <c r="AF16082" s="334">
        <f t="shared" si="2518"/>
        <v>0</v>
      </c>
      <c r="AG16082" s="340">
        <f t="shared" si="2519"/>
        <v>0</v>
      </c>
      <c r="AI16082" s="340">
        <f t="shared" si="2520"/>
        <v>0</v>
      </c>
      <c r="AJ16082" s="340">
        <f t="shared" si="2520"/>
        <v>0</v>
      </c>
      <c r="AK16082" s="340">
        <f t="shared" si="2520"/>
        <v>0</v>
      </c>
      <c r="AL16082" s="340">
        <f t="shared" si="2520"/>
        <v>0</v>
      </c>
      <c r="AM16082" s="340">
        <f t="shared" si="2520"/>
        <v>0</v>
      </c>
    </row>
    <row r="16083" spans="1:39" x14ac:dyDescent="0.35">
      <c r="A16083" s="337">
        <v>37996</v>
      </c>
      <c r="B16083" s="338">
        <f t="shared" si="2514"/>
        <v>2004</v>
      </c>
      <c r="C16083" s="338">
        <f t="shared" si="2515"/>
        <v>1</v>
      </c>
      <c r="D16083" s="338">
        <f t="shared" si="2516"/>
        <v>10</v>
      </c>
      <c r="E16083" s="334">
        <v>0</v>
      </c>
      <c r="F16083" s="334">
        <v>0</v>
      </c>
      <c r="G16083" s="334">
        <v>0</v>
      </c>
      <c r="H16083" s="334">
        <v>0</v>
      </c>
      <c r="I16083" s="334">
        <v>0</v>
      </c>
      <c r="J16083" s="334">
        <v>0</v>
      </c>
      <c r="K16083" s="334">
        <v>0</v>
      </c>
      <c r="L16083" s="334">
        <v>0</v>
      </c>
      <c r="M16083" s="334">
        <v>0</v>
      </c>
      <c r="N16083" s="334">
        <v>0</v>
      </c>
      <c r="O16083" s="334">
        <v>0</v>
      </c>
      <c r="P16083" s="334">
        <v>0</v>
      </c>
      <c r="Q16083" s="334">
        <v>0</v>
      </c>
      <c r="R16083" s="334">
        <v>0</v>
      </c>
      <c r="S16083" s="334">
        <v>0</v>
      </c>
      <c r="T16083" s="334">
        <v>0</v>
      </c>
      <c r="U16083" s="334">
        <v>0</v>
      </c>
      <c r="V16083" s="334">
        <v>0</v>
      </c>
      <c r="W16083" s="334">
        <v>0</v>
      </c>
      <c r="X16083" s="334">
        <v>0</v>
      </c>
      <c r="Y16083" s="334">
        <v>0</v>
      </c>
      <c r="Z16083" s="334">
        <v>0</v>
      </c>
      <c r="AA16083" s="334">
        <v>0</v>
      </c>
      <c r="AB16083" s="334">
        <v>0</v>
      </c>
      <c r="AD16083" s="334">
        <v>0</v>
      </c>
      <c r="AE16083" s="334">
        <f t="shared" si="2517"/>
        <v>0</v>
      </c>
      <c r="AF16083" s="334">
        <f t="shared" si="2518"/>
        <v>0</v>
      </c>
      <c r="AG16083" s="340">
        <f t="shared" si="2519"/>
        <v>0</v>
      </c>
      <c r="AI16083" s="340">
        <f t="shared" si="2520"/>
        <v>0</v>
      </c>
      <c r="AJ16083" s="340">
        <f t="shared" si="2520"/>
        <v>0</v>
      </c>
      <c r="AK16083" s="340">
        <f t="shared" si="2520"/>
        <v>0</v>
      </c>
      <c r="AL16083" s="340">
        <f t="shared" si="2520"/>
        <v>0</v>
      </c>
      <c r="AM16083" s="340">
        <f t="shared" si="2520"/>
        <v>0</v>
      </c>
    </row>
    <row r="16084" spans="1:39" x14ac:dyDescent="0.35">
      <c r="A16084" s="337">
        <v>37997</v>
      </c>
      <c r="B16084" s="338">
        <f t="shared" si="2514"/>
        <v>2004</v>
      </c>
      <c r="C16084" s="338">
        <f t="shared" si="2515"/>
        <v>1</v>
      </c>
      <c r="D16084" s="338">
        <f t="shared" si="2516"/>
        <v>11</v>
      </c>
      <c r="E16084" s="334">
        <v>0</v>
      </c>
      <c r="F16084" s="334">
        <v>0</v>
      </c>
      <c r="G16084" s="334">
        <v>0</v>
      </c>
      <c r="H16084" s="334">
        <v>0</v>
      </c>
      <c r="I16084" s="334">
        <v>0</v>
      </c>
      <c r="J16084" s="334">
        <v>0</v>
      </c>
      <c r="K16084" s="334">
        <v>0</v>
      </c>
      <c r="L16084" s="334">
        <v>0</v>
      </c>
      <c r="M16084" s="334">
        <v>0</v>
      </c>
      <c r="N16084" s="334">
        <v>0</v>
      </c>
      <c r="O16084" s="334">
        <v>0</v>
      </c>
      <c r="P16084" s="334">
        <v>0</v>
      </c>
      <c r="Q16084" s="334">
        <v>0</v>
      </c>
      <c r="R16084" s="334">
        <v>0</v>
      </c>
      <c r="S16084" s="334">
        <v>0</v>
      </c>
      <c r="T16084" s="334">
        <v>0</v>
      </c>
      <c r="U16084" s="334">
        <v>0</v>
      </c>
      <c r="V16084" s="334">
        <v>0</v>
      </c>
      <c r="W16084" s="334">
        <v>0</v>
      </c>
      <c r="X16084" s="334">
        <v>0</v>
      </c>
      <c r="Y16084" s="334">
        <v>0</v>
      </c>
      <c r="Z16084" s="334">
        <v>0</v>
      </c>
      <c r="AA16084" s="334">
        <v>0</v>
      </c>
      <c r="AB16084" s="334">
        <v>0</v>
      </c>
      <c r="AD16084" s="334">
        <v>0</v>
      </c>
      <c r="AE16084" s="334">
        <f t="shared" si="2517"/>
        <v>0</v>
      </c>
      <c r="AF16084" s="334">
        <f t="shared" si="2518"/>
        <v>0</v>
      </c>
      <c r="AG16084" s="340">
        <f t="shared" si="2519"/>
        <v>0</v>
      </c>
      <c r="AI16084" s="340">
        <f t="shared" ref="AI16084:AM16099" si="2521">IF($C16084=AI$1,$AF16084,0)</f>
        <v>0</v>
      </c>
      <c r="AJ16084" s="340">
        <f t="shared" si="2521"/>
        <v>0</v>
      </c>
      <c r="AK16084" s="340">
        <f t="shared" si="2521"/>
        <v>0</v>
      </c>
      <c r="AL16084" s="340">
        <f t="shared" si="2521"/>
        <v>0</v>
      </c>
      <c r="AM16084" s="340">
        <f t="shared" si="2521"/>
        <v>0</v>
      </c>
    </row>
    <row r="16085" spans="1:39" x14ac:dyDescent="0.35">
      <c r="A16085" s="337">
        <v>37998</v>
      </c>
      <c r="B16085" s="338">
        <f t="shared" si="2514"/>
        <v>2004</v>
      </c>
      <c r="C16085" s="338">
        <f t="shared" si="2515"/>
        <v>1</v>
      </c>
      <c r="D16085" s="338">
        <f t="shared" si="2516"/>
        <v>12</v>
      </c>
      <c r="E16085" s="334">
        <v>0</v>
      </c>
      <c r="F16085" s="334">
        <v>0</v>
      </c>
      <c r="G16085" s="334">
        <v>0</v>
      </c>
      <c r="H16085" s="334">
        <v>0</v>
      </c>
      <c r="I16085" s="334">
        <v>0</v>
      </c>
      <c r="J16085" s="334">
        <v>0</v>
      </c>
      <c r="K16085" s="334">
        <v>0</v>
      </c>
      <c r="L16085" s="334">
        <v>0</v>
      </c>
      <c r="M16085" s="334">
        <v>0</v>
      </c>
      <c r="N16085" s="334">
        <v>0</v>
      </c>
      <c r="O16085" s="334">
        <v>0</v>
      </c>
      <c r="P16085" s="334">
        <v>0</v>
      </c>
      <c r="Q16085" s="334">
        <v>0</v>
      </c>
      <c r="R16085" s="334">
        <v>0</v>
      </c>
      <c r="S16085" s="334">
        <v>0</v>
      </c>
      <c r="T16085" s="334">
        <v>0</v>
      </c>
      <c r="U16085" s="334">
        <v>0</v>
      </c>
      <c r="V16085" s="334">
        <v>0</v>
      </c>
      <c r="W16085" s="334">
        <v>0</v>
      </c>
      <c r="X16085" s="334">
        <v>0</v>
      </c>
      <c r="Y16085" s="334">
        <v>0</v>
      </c>
      <c r="Z16085" s="334">
        <v>0</v>
      </c>
      <c r="AA16085" s="334">
        <v>0</v>
      </c>
      <c r="AB16085" s="334">
        <v>0</v>
      </c>
      <c r="AD16085" s="334">
        <v>0</v>
      </c>
      <c r="AE16085" s="334">
        <f t="shared" si="2517"/>
        <v>0</v>
      </c>
      <c r="AF16085" s="334">
        <f t="shared" si="2518"/>
        <v>0</v>
      </c>
      <c r="AG16085" s="340">
        <f t="shared" si="2519"/>
        <v>0</v>
      </c>
      <c r="AI16085" s="340">
        <f t="shared" si="2521"/>
        <v>0</v>
      </c>
      <c r="AJ16085" s="340">
        <f t="shared" si="2521"/>
        <v>0</v>
      </c>
      <c r="AK16085" s="340">
        <f t="shared" si="2521"/>
        <v>0</v>
      </c>
      <c r="AL16085" s="340">
        <f t="shared" si="2521"/>
        <v>0</v>
      </c>
      <c r="AM16085" s="340">
        <f t="shared" si="2521"/>
        <v>0</v>
      </c>
    </row>
    <row r="16086" spans="1:39" x14ac:dyDescent="0.35">
      <c r="A16086" s="337">
        <v>37999</v>
      </c>
      <c r="B16086" s="338">
        <f t="shared" si="2514"/>
        <v>2004</v>
      </c>
      <c r="C16086" s="338">
        <f t="shared" si="2515"/>
        <v>1</v>
      </c>
      <c r="D16086" s="338">
        <f t="shared" si="2516"/>
        <v>13</v>
      </c>
      <c r="E16086" s="334">
        <v>0</v>
      </c>
      <c r="F16086" s="334">
        <v>0</v>
      </c>
      <c r="G16086" s="334">
        <v>0</v>
      </c>
      <c r="H16086" s="334">
        <v>0</v>
      </c>
      <c r="I16086" s="334">
        <v>0</v>
      </c>
      <c r="J16086" s="334">
        <v>0</v>
      </c>
      <c r="K16086" s="334">
        <v>0</v>
      </c>
      <c r="L16086" s="334">
        <v>0</v>
      </c>
      <c r="M16086" s="334">
        <v>0</v>
      </c>
      <c r="N16086" s="334">
        <v>0</v>
      </c>
      <c r="O16086" s="334">
        <v>0</v>
      </c>
      <c r="P16086" s="334">
        <v>0</v>
      </c>
      <c r="Q16086" s="334">
        <v>0</v>
      </c>
      <c r="R16086" s="334">
        <v>0</v>
      </c>
      <c r="S16086" s="334">
        <v>0</v>
      </c>
      <c r="T16086" s="334">
        <v>0</v>
      </c>
      <c r="U16086" s="334">
        <v>0</v>
      </c>
      <c r="V16086" s="334">
        <v>0</v>
      </c>
      <c r="W16086" s="334">
        <v>0</v>
      </c>
      <c r="X16086" s="334">
        <v>0</v>
      </c>
      <c r="Y16086" s="334">
        <v>0</v>
      </c>
      <c r="Z16086" s="334">
        <v>0</v>
      </c>
      <c r="AA16086" s="334">
        <v>0</v>
      </c>
      <c r="AB16086" s="334">
        <v>0</v>
      </c>
      <c r="AD16086" s="334">
        <v>0</v>
      </c>
      <c r="AE16086" s="334">
        <f t="shared" si="2517"/>
        <v>0</v>
      </c>
      <c r="AF16086" s="334">
        <f t="shared" si="2518"/>
        <v>0</v>
      </c>
      <c r="AG16086" s="340">
        <f t="shared" si="2519"/>
        <v>0</v>
      </c>
      <c r="AI16086" s="340">
        <f t="shared" si="2521"/>
        <v>0</v>
      </c>
      <c r="AJ16086" s="340">
        <f t="shared" si="2521"/>
        <v>0</v>
      </c>
      <c r="AK16086" s="340">
        <f t="shared" si="2521"/>
        <v>0</v>
      </c>
      <c r="AL16086" s="340">
        <f t="shared" si="2521"/>
        <v>0</v>
      </c>
      <c r="AM16086" s="340">
        <f t="shared" si="2521"/>
        <v>0</v>
      </c>
    </row>
    <row r="16087" spans="1:39" x14ac:dyDescent="0.35">
      <c r="A16087" s="337">
        <v>38000</v>
      </c>
      <c r="B16087" s="338">
        <f t="shared" si="2514"/>
        <v>2004</v>
      </c>
      <c r="C16087" s="338">
        <f t="shared" si="2515"/>
        <v>1</v>
      </c>
      <c r="D16087" s="338">
        <f t="shared" si="2516"/>
        <v>14</v>
      </c>
      <c r="E16087" s="334">
        <v>0</v>
      </c>
      <c r="F16087" s="334">
        <v>0</v>
      </c>
      <c r="G16087" s="334">
        <v>0</v>
      </c>
      <c r="H16087" s="334">
        <v>0</v>
      </c>
      <c r="I16087" s="334">
        <v>0</v>
      </c>
      <c r="J16087" s="334">
        <v>0</v>
      </c>
      <c r="K16087" s="334">
        <v>0</v>
      </c>
      <c r="L16087" s="334">
        <v>0</v>
      </c>
      <c r="M16087" s="334">
        <v>0</v>
      </c>
      <c r="N16087" s="334">
        <v>0</v>
      </c>
      <c r="O16087" s="334">
        <v>0</v>
      </c>
      <c r="P16087" s="334">
        <v>0</v>
      </c>
      <c r="Q16087" s="334">
        <v>0</v>
      </c>
      <c r="R16087" s="334">
        <v>0</v>
      </c>
      <c r="S16087" s="334">
        <v>0</v>
      </c>
      <c r="T16087" s="334">
        <v>0</v>
      </c>
      <c r="U16087" s="334">
        <v>0</v>
      </c>
      <c r="V16087" s="334">
        <v>0</v>
      </c>
      <c r="W16087" s="334">
        <v>0</v>
      </c>
      <c r="X16087" s="334">
        <v>0</v>
      </c>
      <c r="Y16087" s="334">
        <v>0</v>
      </c>
      <c r="Z16087" s="334">
        <v>0</v>
      </c>
      <c r="AA16087" s="334">
        <v>0</v>
      </c>
      <c r="AB16087" s="334">
        <v>0</v>
      </c>
      <c r="AD16087" s="334">
        <v>0</v>
      </c>
      <c r="AE16087" s="334">
        <f t="shared" si="2517"/>
        <v>0</v>
      </c>
      <c r="AF16087" s="334">
        <f t="shared" si="2518"/>
        <v>0</v>
      </c>
      <c r="AG16087" s="340">
        <f t="shared" si="2519"/>
        <v>0</v>
      </c>
      <c r="AI16087" s="340">
        <f t="shared" si="2521"/>
        <v>0</v>
      </c>
      <c r="AJ16087" s="340">
        <f t="shared" si="2521"/>
        <v>0</v>
      </c>
      <c r="AK16087" s="340">
        <f t="shared" si="2521"/>
        <v>0</v>
      </c>
      <c r="AL16087" s="340">
        <f t="shared" si="2521"/>
        <v>0</v>
      </c>
      <c r="AM16087" s="340">
        <f t="shared" si="2521"/>
        <v>0</v>
      </c>
    </row>
    <row r="16088" spans="1:39" x14ac:dyDescent="0.35">
      <c r="A16088" s="337">
        <v>38001</v>
      </c>
      <c r="B16088" s="338">
        <f t="shared" si="2514"/>
        <v>2004</v>
      </c>
      <c r="C16088" s="338">
        <f t="shared" si="2515"/>
        <v>1</v>
      </c>
      <c r="D16088" s="338">
        <f t="shared" si="2516"/>
        <v>15</v>
      </c>
      <c r="E16088" s="334">
        <v>0</v>
      </c>
      <c r="F16088" s="334">
        <v>0</v>
      </c>
      <c r="G16088" s="334">
        <v>0</v>
      </c>
      <c r="H16088" s="334">
        <v>0</v>
      </c>
      <c r="I16088" s="334">
        <v>0</v>
      </c>
      <c r="J16088" s="334">
        <v>0</v>
      </c>
      <c r="K16088" s="334">
        <v>0</v>
      </c>
      <c r="L16088" s="334">
        <v>0</v>
      </c>
      <c r="M16088" s="334">
        <v>0</v>
      </c>
      <c r="N16088" s="334">
        <v>0</v>
      </c>
      <c r="O16088" s="334">
        <v>0</v>
      </c>
      <c r="P16088" s="334">
        <v>0</v>
      </c>
      <c r="Q16088" s="334">
        <v>0</v>
      </c>
      <c r="R16088" s="334">
        <v>0</v>
      </c>
      <c r="S16088" s="334">
        <v>0</v>
      </c>
      <c r="T16088" s="334">
        <v>0</v>
      </c>
      <c r="U16088" s="334">
        <v>0</v>
      </c>
      <c r="V16088" s="334">
        <v>0</v>
      </c>
      <c r="W16088" s="334">
        <v>0</v>
      </c>
      <c r="X16088" s="334">
        <v>0</v>
      </c>
      <c r="Y16088" s="334">
        <v>0</v>
      </c>
      <c r="Z16088" s="334">
        <v>0</v>
      </c>
      <c r="AA16088" s="334">
        <v>0</v>
      </c>
      <c r="AB16088" s="334">
        <v>0</v>
      </c>
      <c r="AD16088" s="334">
        <v>0</v>
      </c>
      <c r="AE16088" s="334">
        <f t="shared" si="2517"/>
        <v>0</v>
      </c>
      <c r="AF16088" s="334">
        <f t="shared" si="2518"/>
        <v>0</v>
      </c>
      <c r="AG16088" s="340">
        <f t="shared" si="2519"/>
        <v>0</v>
      </c>
      <c r="AI16088" s="340">
        <f t="shared" si="2521"/>
        <v>0</v>
      </c>
      <c r="AJ16088" s="340">
        <f t="shared" si="2521"/>
        <v>0</v>
      </c>
      <c r="AK16088" s="340">
        <f t="shared" si="2521"/>
        <v>0</v>
      </c>
      <c r="AL16088" s="340">
        <f t="shared" si="2521"/>
        <v>0</v>
      </c>
      <c r="AM16088" s="340">
        <f t="shared" si="2521"/>
        <v>0</v>
      </c>
    </row>
    <row r="16089" spans="1:39" x14ac:dyDescent="0.35">
      <c r="A16089" s="337">
        <v>38002</v>
      </c>
      <c r="B16089" s="338">
        <f t="shared" si="2514"/>
        <v>2004</v>
      </c>
      <c r="C16089" s="338">
        <f t="shared" si="2515"/>
        <v>1</v>
      </c>
      <c r="D16089" s="338">
        <f t="shared" si="2516"/>
        <v>16</v>
      </c>
      <c r="E16089" s="334">
        <v>0</v>
      </c>
      <c r="F16089" s="334">
        <v>0</v>
      </c>
      <c r="G16089" s="334">
        <v>0</v>
      </c>
      <c r="H16089" s="334">
        <v>0</v>
      </c>
      <c r="I16089" s="334">
        <v>0</v>
      </c>
      <c r="J16089" s="334">
        <v>0</v>
      </c>
      <c r="K16089" s="334">
        <v>0</v>
      </c>
      <c r="L16089" s="334">
        <v>0</v>
      </c>
      <c r="M16089" s="334">
        <v>0</v>
      </c>
      <c r="N16089" s="334">
        <v>0</v>
      </c>
      <c r="O16089" s="334">
        <v>0</v>
      </c>
      <c r="P16089" s="334">
        <v>0</v>
      </c>
      <c r="Q16089" s="334">
        <v>0</v>
      </c>
      <c r="R16089" s="334">
        <v>0</v>
      </c>
      <c r="S16089" s="334">
        <v>0</v>
      </c>
      <c r="T16089" s="334">
        <v>0</v>
      </c>
      <c r="U16089" s="334">
        <v>0</v>
      </c>
      <c r="V16089" s="334">
        <v>0</v>
      </c>
      <c r="W16089" s="334">
        <v>0</v>
      </c>
      <c r="X16089" s="334">
        <v>0</v>
      </c>
      <c r="Y16089" s="334">
        <v>0</v>
      </c>
      <c r="Z16089" s="334">
        <v>0</v>
      </c>
      <c r="AA16089" s="334">
        <v>0</v>
      </c>
      <c r="AB16089" s="334">
        <v>0</v>
      </c>
      <c r="AD16089" s="334">
        <v>0</v>
      </c>
      <c r="AE16089" s="334">
        <f t="shared" si="2517"/>
        <v>0</v>
      </c>
      <c r="AF16089" s="334">
        <f t="shared" si="2518"/>
        <v>0</v>
      </c>
      <c r="AG16089" s="340">
        <f t="shared" si="2519"/>
        <v>0</v>
      </c>
      <c r="AI16089" s="340">
        <f t="shared" si="2521"/>
        <v>0</v>
      </c>
      <c r="AJ16089" s="340">
        <f t="shared" si="2521"/>
        <v>0</v>
      </c>
      <c r="AK16089" s="340">
        <f t="shared" si="2521"/>
        <v>0</v>
      </c>
      <c r="AL16089" s="340">
        <f t="shared" si="2521"/>
        <v>0</v>
      </c>
      <c r="AM16089" s="340">
        <f t="shared" si="2521"/>
        <v>0</v>
      </c>
    </row>
    <row r="16090" spans="1:39" x14ac:dyDescent="0.35">
      <c r="A16090" s="337">
        <v>38003</v>
      </c>
      <c r="B16090" s="338">
        <f t="shared" si="2514"/>
        <v>2004</v>
      </c>
      <c r="C16090" s="338">
        <f t="shared" si="2515"/>
        <v>1</v>
      </c>
      <c r="D16090" s="338">
        <f t="shared" si="2516"/>
        <v>17</v>
      </c>
      <c r="E16090" s="334">
        <v>0</v>
      </c>
      <c r="F16090" s="334">
        <v>0</v>
      </c>
      <c r="G16090" s="334">
        <v>0</v>
      </c>
      <c r="H16090" s="334">
        <v>0</v>
      </c>
      <c r="I16090" s="334">
        <v>0</v>
      </c>
      <c r="J16090" s="334">
        <v>0</v>
      </c>
      <c r="K16090" s="334">
        <v>0</v>
      </c>
      <c r="L16090" s="334">
        <v>0</v>
      </c>
      <c r="M16090" s="334">
        <v>0</v>
      </c>
      <c r="N16090" s="334">
        <v>0</v>
      </c>
      <c r="O16090" s="334">
        <v>0</v>
      </c>
      <c r="P16090" s="334">
        <v>0</v>
      </c>
      <c r="Q16090" s="334">
        <v>0</v>
      </c>
      <c r="R16090" s="334">
        <v>0</v>
      </c>
      <c r="S16090" s="334">
        <v>0</v>
      </c>
      <c r="T16090" s="334">
        <v>0</v>
      </c>
      <c r="U16090" s="334">
        <v>0</v>
      </c>
      <c r="V16090" s="334">
        <v>0</v>
      </c>
      <c r="W16090" s="334">
        <v>0</v>
      </c>
      <c r="X16090" s="334">
        <v>0</v>
      </c>
      <c r="Y16090" s="334">
        <v>0</v>
      </c>
      <c r="Z16090" s="334">
        <v>0</v>
      </c>
      <c r="AA16090" s="334">
        <v>0</v>
      </c>
      <c r="AB16090" s="334">
        <v>0</v>
      </c>
      <c r="AD16090" s="334">
        <v>0</v>
      </c>
      <c r="AE16090" s="334">
        <f t="shared" si="2517"/>
        <v>0</v>
      </c>
      <c r="AF16090" s="334">
        <f t="shared" si="2518"/>
        <v>0</v>
      </c>
      <c r="AG16090" s="340">
        <f t="shared" si="2519"/>
        <v>0</v>
      </c>
      <c r="AI16090" s="340">
        <f t="shared" si="2521"/>
        <v>0</v>
      </c>
      <c r="AJ16090" s="340">
        <f t="shared" si="2521"/>
        <v>0</v>
      </c>
      <c r="AK16090" s="340">
        <f t="shared" si="2521"/>
        <v>0</v>
      </c>
      <c r="AL16090" s="340">
        <f t="shared" si="2521"/>
        <v>0</v>
      </c>
      <c r="AM16090" s="340">
        <f t="shared" si="2521"/>
        <v>0</v>
      </c>
    </row>
    <row r="16091" spans="1:39" x14ac:dyDescent="0.35">
      <c r="A16091" s="337">
        <v>38004</v>
      </c>
      <c r="B16091" s="338">
        <f t="shared" si="2514"/>
        <v>2004</v>
      </c>
      <c r="C16091" s="338">
        <f t="shared" si="2515"/>
        <v>1</v>
      </c>
      <c r="D16091" s="338">
        <f t="shared" si="2516"/>
        <v>18</v>
      </c>
      <c r="E16091" s="334">
        <v>0</v>
      </c>
      <c r="F16091" s="334">
        <v>0</v>
      </c>
      <c r="G16091" s="334">
        <v>0</v>
      </c>
      <c r="H16091" s="334">
        <v>0</v>
      </c>
      <c r="I16091" s="334">
        <v>0</v>
      </c>
      <c r="J16091" s="334">
        <v>0</v>
      </c>
      <c r="K16091" s="334">
        <v>0</v>
      </c>
      <c r="L16091" s="334">
        <v>0</v>
      </c>
      <c r="M16091" s="334">
        <v>0</v>
      </c>
      <c r="N16091" s="334">
        <v>0</v>
      </c>
      <c r="O16091" s="334">
        <v>0</v>
      </c>
      <c r="P16091" s="334">
        <v>0</v>
      </c>
      <c r="Q16091" s="334">
        <v>0</v>
      </c>
      <c r="R16091" s="334">
        <v>0</v>
      </c>
      <c r="S16091" s="334">
        <v>0</v>
      </c>
      <c r="T16091" s="334">
        <v>0</v>
      </c>
      <c r="U16091" s="334">
        <v>0</v>
      </c>
      <c r="V16091" s="334">
        <v>0</v>
      </c>
      <c r="W16091" s="334">
        <v>0</v>
      </c>
      <c r="X16091" s="334">
        <v>0</v>
      </c>
      <c r="Y16091" s="334">
        <v>0</v>
      </c>
      <c r="Z16091" s="334">
        <v>0</v>
      </c>
      <c r="AA16091" s="334">
        <v>0</v>
      </c>
      <c r="AB16091" s="334">
        <v>0</v>
      </c>
      <c r="AD16091" s="334">
        <v>0</v>
      </c>
      <c r="AE16091" s="334">
        <f t="shared" si="2517"/>
        <v>0</v>
      </c>
      <c r="AF16091" s="334">
        <f t="shared" si="2518"/>
        <v>0</v>
      </c>
      <c r="AG16091" s="340">
        <f t="shared" si="2519"/>
        <v>0</v>
      </c>
      <c r="AI16091" s="340">
        <f t="shared" si="2521"/>
        <v>0</v>
      </c>
      <c r="AJ16091" s="340">
        <f t="shared" si="2521"/>
        <v>0</v>
      </c>
      <c r="AK16091" s="340">
        <f t="shared" si="2521"/>
        <v>0</v>
      </c>
      <c r="AL16091" s="340">
        <f t="shared" si="2521"/>
        <v>0</v>
      </c>
      <c r="AM16091" s="340">
        <f t="shared" si="2521"/>
        <v>0</v>
      </c>
    </row>
    <row r="16092" spans="1:39" x14ac:dyDescent="0.35">
      <c r="A16092" s="337">
        <v>38005</v>
      </c>
      <c r="B16092" s="338">
        <f t="shared" si="2514"/>
        <v>2004</v>
      </c>
      <c r="C16092" s="338">
        <f t="shared" si="2515"/>
        <v>1</v>
      </c>
      <c r="D16092" s="338">
        <f t="shared" si="2516"/>
        <v>19</v>
      </c>
      <c r="E16092" s="334">
        <v>0</v>
      </c>
      <c r="F16092" s="334">
        <v>0</v>
      </c>
      <c r="G16092" s="334">
        <v>0</v>
      </c>
      <c r="H16092" s="334">
        <v>0</v>
      </c>
      <c r="I16092" s="334">
        <v>0</v>
      </c>
      <c r="J16092" s="334">
        <v>0</v>
      </c>
      <c r="K16092" s="334">
        <v>0</v>
      </c>
      <c r="L16092" s="334">
        <v>0</v>
      </c>
      <c r="M16092" s="334">
        <v>0</v>
      </c>
      <c r="N16092" s="334">
        <v>0</v>
      </c>
      <c r="O16092" s="334">
        <v>0</v>
      </c>
      <c r="P16092" s="334">
        <v>0</v>
      </c>
      <c r="Q16092" s="334">
        <v>0</v>
      </c>
      <c r="R16092" s="334">
        <v>0</v>
      </c>
      <c r="S16092" s="334">
        <v>0</v>
      </c>
      <c r="T16092" s="334">
        <v>0</v>
      </c>
      <c r="U16092" s="334">
        <v>0</v>
      </c>
      <c r="V16092" s="334">
        <v>0</v>
      </c>
      <c r="W16092" s="334">
        <v>0</v>
      </c>
      <c r="X16092" s="334">
        <v>0</v>
      </c>
      <c r="Y16092" s="334">
        <v>0</v>
      </c>
      <c r="Z16092" s="334">
        <v>0</v>
      </c>
      <c r="AA16092" s="334">
        <v>0</v>
      </c>
      <c r="AB16092" s="334">
        <v>0</v>
      </c>
      <c r="AD16092" s="334">
        <v>0</v>
      </c>
      <c r="AE16092" s="334">
        <f t="shared" si="2517"/>
        <v>0</v>
      </c>
      <c r="AF16092" s="334">
        <f t="shared" si="2518"/>
        <v>0</v>
      </c>
      <c r="AG16092" s="340">
        <f t="shared" si="2519"/>
        <v>0</v>
      </c>
      <c r="AI16092" s="340">
        <f t="shared" si="2521"/>
        <v>0</v>
      </c>
      <c r="AJ16092" s="340">
        <f t="shared" si="2521"/>
        <v>0</v>
      </c>
      <c r="AK16092" s="340">
        <f t="shared" si="2521"/>
        <v>0</v>
      </c>
      <c r="AL16092" s="340">
        <f t="shared" si="2521"/>
        <v>0</v>
      </c>
      <c r="AM16092" s="340">
        <f t="shared" si="2521"/>
        <v>0</v>
      </c>
    </row>
    <row r="16093" spans="1:39" x14ac:dyDescent="0.35">
      <c r="A16093" s="337">
        <v>38006</v>
      </c>
      <c r="B16093" s="338">
        <f t="shared" si="2514"/>
        <v>2004</v>
      </c>
      <c r="C16093" s="338">
        <f t="shared" si="2515"/>
        <v>1</v>
      </c>
      <c r="D16093" s="338">
        <f t="shared" si="2516"/>
        <v>20</v>
      </c>
      <c r="E16093" s="334">
        <v>0</v>
      </c>
      <c r="F16093" s="334">
        <v>0</v>
      </c>
      <c r="G16093" s="334">
        <v>0</v>
      </c>
      <c r="H16093" s="334">
        <v>0</v>
      </c>
      <c r="I16093" s="334">
        <v>0</v>
      </c>
      <c r="J16093" s="334">
        <v>0</v>
      </c>
      <c r="K16093" s="334">
        <v>0</v>
      </c>
      <c r="L16093" s="334">
        <v>0</v>
      </c>
      <c r="M16093" s="334">
        <v>0</v>
      </c>
      <c r="N16093" s="334">
        <v>0</v>
      </c>
      <c r="O16093" s="334">
        <v>0</v>
      </c>
      <c r="P16093" s="334">
        <v>0</v>
      </c>
      <c r="Q16093" s="334">
        <v>0</v>
      </c>
      <c r="R16093" s="334">
        <v>0</v>
      </c>
      <c r="S16093" s="334">
        <v>0</v>
      </c>
      <c r="T16093" s="334">
        <v>0</v>
      </c>
      <c r="U16093" s="334">
        <v>0</v>
      </c>
      <c r="V16093" s="334">
        <v>0</v>
      </c>
      <c r="W16093" s="334">
        <v>0</v>
      </c>
      <c r="X16093" s="334">
        <v>0</v>
      </c>
      <c r="Y16093" s="334">
        <v>0</v>
      </c>
      <c r="Z16093" s="334">
        <v>0</v>
      </c>
      <c r="AA16093" s="334">
        <v>0</v>
      </c>
      <c r="AB16093" s="334">
        <v>0</v>
      </c>
      <c r="AD16093" s="334">
        <v>0</v>
      </c>
      <c r="AE16093" s="334">
        <f t="shared" si="2517"/>
        <v>0</v>
      </c>
      <c r="AF16093" s="334">
        <f t="shared" si="2518"/>
        <v>0</v>
      </c>
      <c r="AG16093" s="340">
        <f t="shared" si="2519"/>
        <v>0</v>
      </c>
      <c r="AI16093" s="340">
        <f t="shared" si="2521"/>
        <v>0</v>
      </c>
      <c r="AJ16093" s="340">
        <f t="shared" si="2521"/>
        <v>0</v>
      </c>
      <c r="AK16093" s="340">
        <f t="shared" si="2521"/>
        <v>0</v>
      </c>
      <c r="AL16093" s="340">
        <f t="shared" si="2521"/>
        <v>0</v>
      </c>
      <c r="AM16093" s="340">
        <f t="shared" si="2521"/>
        <v>0</v>
      </c>
    </row>
    <row r="16094" spans="1:39" x14ac:dyDescent="0.35">
      <c r="A16094" s="337">
        <v>38007</v>
      </c>
      <c r="B16094" s="338">
        <f t="shared" si="2514"/>
        <v>2004</v>
      </c>
      <c r="C16094" s="338">
        <f t="shared" si="2515"/>
        <v>1</v>
      </c>
      <c r="D16094" s="338">
        <f t="shared" si="2516"/>
        <v>21</v>
      </c>
      <c r="E16094" s="334">
        <v>0</v>
      </c>
      <c r="F16094" s="334">
        <v>0</v>
      </c>
      <c r="G16094" s="334">
        <v>0</v>
      </c>
      <c r="H16094" s="334">
        <v>0</v>
      </c>
      <c r="I16094" s="334">
        <v>0</v>
      </c>
      <c r="J16094" s="334">
        <v>0</v>
      </c>
      <c r="K16094" s="334">
        <v>0</v>
      </c>
      <c r="L16094" s="334">
        <v>0</v>
      </c>
      <c r="M16094" s="334">
        <v>0</v>
      </c>
      <c r="N16094" s="334">
        <v>0</v>
      </c>
      <c r="O16094" s="334">
        <v>0</v>
      </c>
      <c r="P16094" s="334">
        <v>0</v>
      </c>
      <c r="Q16094" s="334">
        <v>0</v>
      </c>
      <c r="R16094" s="334">
        <v>0</v>
      </c>
      <c r="S16094" s="334">
        <v>0</v>
      </c>
      <c r="T16094" s="334">
        <v>0</v>
      </c>
      <c r="U16094" s="334">
        <v>0</v>
      </c>
      <c r="V16094" s="334">
        <v>0</v>
      </c>
      <c r="W16094" s="334">
        <v>0</v>
      </c>
      <c r="X16094" s="334">
        <v>0</v>
      </c>
      <c r="Y16094" s="334">
        <v>0</v>
      </c>
      <c r="Z16094" s="334">
        <v>0</v>
      </c>
      <c r="AA16094" s="334">
        <v>0</v>
      </c>
      <c r="AB16094" s="334">
        <v>0</v>
      </c>
      <c r="AD16094" s="334">
        <v>0</v>
      </c>
      <c r="AE16094" s="334">
        <f t="shared" si="2517"/>
        <v>0</v>
      </c>
      <c r="AF16094" s="334">
        <f t="shared" si="2518"/>
        <v>0</v>
      </c>
      <c r="AG16094" s="340">
        <f t="shared" si="2519"/>
        <v>0</v>
      </c>
      <c r="AI16094" s="340">
        <f t="shared" si="2521"/>
        <v>0</v>
      </c>
      <c r="AJ16094" s="340">
        <f t="shared" si="2521"/>
        <v>0</v>
      </c>
      <c r="AK16094" s="340">
        <f t="shared" si="2521"/>
        <v>0</v>
      </c>
      <c r="AL16094" s="340">
        <f t="shared" si="2521"/>
        <v>0</v>
      </c>
      <c r="AM16094" s="340">
        <f t="shared" si="2521"/>
        <v>0</v>
      </c>
    </row>
    <row r="16095" spans="1:39" x14ac:dyDescent="0.35">
      <c r="A16095" s="337">
        <v>38008</v>
      </c>
      <c r="B16095" s="338">
        <f t="shared" si="2514"/>
        <v>2004</v>
      </c>
      <c r="C16095" s="338">
        <f t="shared" si="2515"/>
        <v>1</v>
      </c>
      <c r="D16095" s="338">
        <f t="shared" si="2516"/>
        <v>22</v>
      </c>
      <c r="E16095" s="334">
        <v>0</v>
      </c>
      <c r="F16095" s="334">
        <v>0</v>
      </c>
      <c r="G16095" s="334">
        <v>0</v>
      </c>
      <c r="H16095" s="334">
        <v>0</v>
      </c>
      <c r="I16095" s="334">
        <v>0</v>
      </c>
      <c r="J16095" s="334">
        <v>0</v>
      </c>
      <c r="K16095" s="334">
        <v>0</v>
      </c>
      <c r="L16095" s="334">
        <v>0</v>
      </c>
      <c r="M16095" s="334">
        <v>0</v>
      </c>
      <c r="N16095" s="334">
        <v>0</v>
      </c>
      <c r="O16095" s="334">
        <v>0</v>
      </c>
      <c r="P16095" s="334">
        <v>0</v>
      </c>
      <c r="Q16095" s="334">
        <v>0</v>
      </c>
      <c r="R16095" s="334">
        <v>0</v>
      </c>
      <c r="S16095" s="334">
        <v>0</v>
      </c>
      <c r="T16095" s="334">
        <v>0</v>
      </c>
      <c r="U16095" s="334">
        <v>0</v>
      </c>
      <c r="V16095" s="334">
        <v>0</v>
      </c>
      <c r="W16095" s="334">
        <v>0</v>
      </c>
      <c r="X16095" s="334">
        <v>0</v>
      </c>
      <c r="Y16095" s="334">
        <v>0</v>
      </c>
      <c r="Z16095" s="334">
        <v>0</v>
      </c>
      <c r="AA16095" s="334">
        <v>0</v>
      </c>
      <c r="AB16095" s="334">
        <v>0</v>
      </c>
      <c r="AD16095" s="334">
        <v>0</v>
      </c>
      <c r="AE16095" s="334">
        <f t="shared" si="2517"/>
        <v>0</v>
      </c>
      <c r="AF16095" s="334">
        <f t="shared" si="2518"/>
        <v>0</v>
      </c>
      <c r="AG16095" s="340">
        <f t="shared" si="2519"/>
        <v>0</v>
      </c>
      <c r="AI16095" s="340">
        <f t="shared" si="2521"/>
        <v>0</v>
      </c>
      <c r="AJ16095" s="340">
        <f t="shared" si="2521"/>
        <v>0</v>
      </c>
      <c r="AK16095" s="340">
        <f t="shared" si="2521"/>
        <v>0</v>
      </c>
      <c r="AL16095" s="340">
        <f t="shared" si="2521"/>
        <v>0</v>
      </c>
      <c r="AM16095" s="340">
        <f t="shared" si="2521"/>
        <v>0</v>
      </c>
    </row>
    <row r="16096" spans="1:39" x14ac:dyDescent="0.35">
      <c r="A16096" s="337">
        <v>38009</v>
      </c>
      <c r="B16096" s="338">
        <f t="shared" si="2514"/>
        <v>2004</v>
      </c>
      <c r="C16096" s="338">
        <f t="shared" si="2515"/>
        <v>1</v>
      </c>
      <c r="D16096" s="338">
        <f t="shared" si="2516"/>
        <v>23</v>
      </c>
      <c r="E16096" s="334">
        <v>0</v>
      </c>
      <c r="F16096" s="334">
        <v>0</v>
      </c>
      <c r="G16096" s="334">
        <v>0</v>
      </c>
      <c r="H16096" s="334">
        <v>0</v>
      </c>
      <c r="I16096" s="334">
        <v>0</v>
      </c>
      <c r="J16096" s="334">
        <v>0</v>
      </c>
      <c r="K16096" s="334">
        <v>0</v>
      </c>
      <c r="L16096" s="334">
        <v>0</v>
      </c>
      <c r="M16096" s="334">
        <v>0</v>
      </c>
      <c r="N16096" s="334">
        <v>0</v>
      </c>
      <c r="O16096" s="334">
        <v>0</v>
      </c>
      <c r="P16096" s="334">
        <v>0</v>
      </c>
      <c r="Q16096" s="334">
        <v>0</v>
      </c>
      <c r="R16096" s="334">
        <v>0</v>
      </c>
      <c r="S16096" s="334">
        <v>0</v>
      </c>
      <c r="T16096" s="334">
        <v>0.2</v>
      </c>
      <c r="U16096" s="334">
        <v>0</v>
      </c>
      <c r="V16096" s="334">
        <v>0</v>
      </c>
      <c r="W16096" s="334">
        <v>0.1</v>
      </c>
      <c r="X16096" s="334">
        <v>0.1</v>
      </c>
      <c r="Y16096" s="334">
        <v>0</v>
      </c>
      <c r="Z16096" s="334">
        <v>0</v>
      </c>
      <c r="AA16096" s="334">
        <v>0.1</v>
      </c>
      <c r="AB16096" s="334">
        <v>0.1</v>
      </c>
      <c r="AD16096" s="334">
        <v>0.6</v>
      </c>
      <c r="AE16096" s="334">
        <f t="shared" si="2517"/>
        <v>0.6</v>
      </c>
      <c r="AF16096" s="334">
        <f t="shared" si="2518"/>
        <v>0.6</v>
      </c>
      <c r="AG16096" s="340">
        <f t="shared" si="2519"/>
        <v>0</v>
      </c>
      <c r="AI16096" s="340">
        <f t="shared" si="2521"/>
        <v>0</v>
      </c>
      <c r="AJ16096" s="340">
        <f t="shared" si="2521"/>
        <v>0</v>
      </c>
      <c r="AK16096" s="340">
        <f t="shared" si="2521"/>
        <v>0</v>
      </c>
      <c r="AL16096" s="340">
        <f t="shared" si="2521"/>
        <v>0</v>
      </c>
      <c r="AM16096" s="340">
        <f t="shared" si="2521"/>
        <v>0</v>
      </c>
    </row>
    <row r="16097" spans="1:39" x14ac:dyDescent="0.35">
      <c r="A16097" s="337">
        <v>38010</v>
      </c>
      <c r="B16097" s="338">
        <f t="shared" si="2514"/>
        <v>2004</v>
      </c>
      <c r="C16097" s="338">
        <f t="shared" si="2515"/>
        <v>1</v>
      </c>
      <c r="D16097" s="338">
        <f t="shared" si="2516"/>
        <v>24</v>
      </c>
      <c r="E16097" s="334">
        <v>0.3</v>
      </c>
      <c r="F16097" s="334">
        <v>0.2</v>
      </c>
      <c r="G16097" s="334">
        <v>0.3</v>
      </c>
      <c r="H16097" s="334">
        <v>0.3</v>
      </c>
      <c r="I16097" s="334">
        <v>0.3</v>
      </c>
      <c r="J16097" s="334">
        <v>0.2</v>
      </c>
      <c r="K16097" s="334">
        <v>0.3</v>
      </c>
      <c r="L16097" s="334">
        <v>0.3</v>
      </c>
      <c r="M16097" s="334">
        <v>0.3</v>
      </c>
      <c r="N16097" s="334">
        <v>0.8</v>
      </c>
      <c r="O16097" s="334">
        <v>0.5</v>
      </c>
      <c r="P16097" s="334">
        <v>0.3</v>
      </c>
      <c r="Q16097" s="334">
        <v>0.3</v>
      </c>
      <c r="R16097" s="334">
        <v>0.3</v>
      </c>
      <c r="S16097" s="334">
        <v>0.2</v>
      </c>
      <c r="T16097" s="334">
        <v>0.3</v>
      </c>
      <c r="U16097" s="334">
        <v>0.3</v>
      </c>
      <c r="V16097" s="334">
        <v>0.3</v>
      </c>
      <c r="W16097" s="334">
        <v>0.2</v>
      </c>
      <c r="X16097" s="334">
        <v>0.3</v>
      </c>
      <c r="Y16097" s="334">
        <v>0.3</v>
      </c>
      <c r="Z16097" s="334">
        <v>0.3</v>
      </c>
      <c r="AA16097" s="334">
        <v>0.2</v>
      </c>
      <c r="AB16097" s="334">
        <v>0.3</v>
      </c>
      <c r="AD16097" s="334">
        <v>7.4</v>
      </c>
      <c r="AE16097" s="334">
        <f t="shared" si="2517"/>
        <v>7.4</v>
      </c>
      <c r="AF16097" s="334">
        <f t="shared" si="2518"/>
        <v>7.3999999999999986</v>
      </c>
      <c r="AG16097" s="340">
        <f t="shared" si="2519"/>
        <v>1.7763568394002505E-15</v>
      </c>
      <c r="AI16097" s="340">
        <f t="shared" si="2521"/>
        <v>0</v>
      </c>
      <c r="AJ16097" s="340">
        <f t="shared" si="2521"/>
        <v>0</v>
      </c>
      <c r="AK16097" s="340">
        <f t="shared" si="2521"/>
        <v>0</v>
      </c>
      <c r="AL16097" s="340">
        <f t="shared" si="2521"/>
        <v>0</v>
      </c>
      <c r="AM16097" s="340">
        <f t="shared" si="2521"/>
        <v>0</v>
      </c>
    </row>
    <row r="16098" spans="1:39" x14ac:dyDescent="0.35">
      <c r="A16098" s="337">
        <v>38011</v>
      </c>
      <c r="B16098" s="338">
        <f t="shared" si="2514"/>
        <v>2004</v>
      </c>
      <c r="C16098" s="338">
        <f t="shared" si="2515"/>
        <v>1</v>
      </c>
      <c r="D16098" s="338">
        <f t="shared" si="2516"/>
        <v>25</v>
      </c>
      <c r="E16098" s="334">
        <v>0</v>
      </c>
      <c r="F16098" s="334">
        <v>0.1</v>
      </c>
      <c r="G16098" s="334">
        <v>0</v>
      </c>
      <c r="H16098" s="334">
        <v>0</v>
      </c>
      <c r="I16098" s="334">
        <v>0.1</v>
      </c>
      <c r="J16098" s="334">
        <v>0</v>
      </c>
      <c r="K16098" s="334">
        <v>0</v>
      </c>
      <c r="L16098" s="334">
        <v>0</v>
      </c>
      <c r="M16098" s="334">
        <v>0</v>
      </c>
      <c r="N16098" s="334">
        <v>0</v>
      </c>
      <c r="O16098" s="334">
        <v>0</v>
      </c>
      <c r="P16098" s="334">
        <v>0</v>
      </c>
      <c r="Q16098" s="334">
        <v>0.1</v>
      </c>
      <c r="R16098" s="334">
        <v>0</v>
      </c>
      <c r="S16098" s="334">
        <v>0</v>
      </c>
      <c r="T16098" s="334">
        <v>0</v>
      </c>
      <c r="U16098" s="334">
        <v>0</v>
      </c>
      <c r="V16098" s="334">
        <v>0</v>
      </c>
      <c r="W16098" s="334">
        <v>0</v>
      </c>
      <c r="X16098" s="334">
        <v>0</v>
      </c>
      <c r="Y16098" s="334">
        <v>0</v>
      </c>
      <c r="Z16098" s="334">
        <v>0</v>
      </c>
      <c r="AA16098" s="334">
        <v>0.1</v>
      </c>
      <c r="AB16098" s="334">
        <v>0</v>
      </c>
      <c r="AD16098" s="334">
        <v>0.4</v>
      </c>
      <c r="AE16098" s="334">
        <f t="shared" si="2517"/>
        <v>0.4</v>
      </c>
      <c r="AF16098" s="334">
        <f t="shared" si="2518"/>
        <v>0.4</v>
      </c>
      <c r="AG16098" s="340">
        <f t="shared" si="2519"/>
        <v>0</v>
      </c>
      <c r="AI16098" s="340">
        <f t="shared" si="2521"/>
        <v>0</v>
      </c>
      <c r="AJ16098" s="340">
        <f t="shared" si="2521"/>
        <v>0</v>
      </c>
      <c r="AK16098" s="340">
        <f t="shared" si="2521"/>
        <v>0</v>
      </c>
      <c r="AL16098" s="340">
        <f t="shared" si="2521"/>
        <v>0</v>
      </c>
      <c r="AM16098" s="340">
        <f t="shared" si="2521"/>
        <v>0</v>
      </c>
    </row>
    <row r="16099" spans="1:39" x14ac:dyDescent="0.35">
      <c r="A16099" s="337">
        <v>38012</v>
      </c>
      <c r="B16099" s="338">
        <f t="shared" si="2514"/>
        <v>2004</v>
      </c>
      <c r="C16099" s="338">
        <f t="shared" si="2515"/>
        <v>1</v>
      </c>
      <c r="D16099" s="338">
        <f t="shared" si="2516"/>
        <v>26</v>
      </c>
      <c r="E16099" s="334">
        <v>0</v>
      </c>
      <c r="F16099" s="334">
        <v>0</v>
      </c>
      <c r="G16099" s="334">
        <v>0</v>
      </c>
      <c r="H16099" s="334">
        <v>0</v>
      </c>
      <c r="I16099" s="334">
        <v>0</v>
      </c>
      <c r="J16099" s="334">
        <v>0</v>
      </c>
      <c r="K16099" s="334">
        <v>0</v>
      </c>
      <c r="L16099" s="334">
        <v>0</v>
      </c>
      <c r="M16099" s="334">
        <v>0</v>
      </c>
      <c r="N16099" s="334">
        <v>0</v>
      </c>
      <c r="O16099" s="334">
        <v>0</v>
      </c>
      <c r="P16099" s="334">
        <v>0</v>
      </c>
      <c r="Q16099" s="334">
        <v>0</v>
      </c>
      <c r="R16099" s="334">
        <v>0</v>
      </c>
      <c r="S16099" s="334">
        <v>0</v>
      </c>
      <c r="T16099" s="334">
        <v>0</v>
      </c>
      <c r="U16099" s="334">
        <v>0</v>
      </c>
      <c r="V16099" s="334">
        <v>0</v>
      </c>
      <c r="W16099" s="334">
        <v>0</v>
      </c>
      <c r="X16099" s="334">
        <v>0</v>
      </c>
      <c r="Y16099" s="334">
        <v>0</v>
      </c>
      <c r="Z16099" s="334">
        <v>0</v>
      </c>
      <c r="AA16099" s="334">
        <v>0</v>
      </c>
      <c r="AB16099" s="334">
        <v>0</v>
      </c>
      <c r="AD16099" s="334">
        <v>0</v>
      </c>
      <c r="AE16099" s="334">
        <f t="shared" si="2517"/>
        <v>0</v>
      </c>
      <c r="AF16099" s="334">
        <f t="shared" si="2518"/>
        <v>0</v>
      </c>
      <c r="AG16099" s="340">
        <f t="shared" si="2519"/>
        <v>0</v>
      </c>
      <c r="AI16099" s="340">
        <f t="shared" si="2521"/>
        <v>0</v>
      </c>
      <c r="AJ16099" s="340">
        <f t="shared" si="2521"/>
        <v>0</v>
      </c>
      <c r="AK16099" s="340">
        <f t="shared" si="2521"/>
        <v>0</v>
      </c>
      <c r="AL16099" s="340">
        <f t="shared" si="2521"/>
        <v>0</v>
      </c>
      <c r="AM16099" s="340">
        <f t="shared" si="2521"/>
        <v>0</v>
      </c>
    </row>
    <row r="16100" spans="1:39" x14ac:dyDescent="0.35">
      <c r="A16100" s="337">
        <v>38013</v>
      </c>
      <c r="B16100" s="338">
        <f t="shared" si="2514"/>
        <v>2004</v>
      </c>
      <c r="C16100" s="338">
        <f t="shared" si="2515"/>
        <v>1</v>
      </c>
      <c r="D16100" s="338">
        <f t="shared" si="2516"/>
        <v>27</v>
      </c>
      <c r="E16100" s="334">
        <v>0</v>
      </c>
      <c r="F16100" s="334">
        <v>0.1</v>
      </c>
      <c r="G16100" s="334">
        <v>0</v>
      </c>
      <c r="H16100" s="334">
        <v>0</v>
      </c>
      <c r="I16100" s="334">
        <v>0</v>
      </c>
      <c r="J16100" s="334">
        <v>0</v>
      </c>
      <c r="K16100" s="334">
        <v>0</v>
      </c>
      <c r="L16100" s="334">
        <v>0</v>
      </c>
      <c r="M16100" s="334">
        <v>0</v>
      </c>
      <c r="N16100" s="334">
        <v>0</v>
      </c>
      <c r="O16100" s="334">
        <v>0</v>
      </c>
      <c r="P16100" s="334">
        <v>0</v>
      </c>
      <c r="Q16100" s="334">
        <v>0</v>
      </c>
      <c r="R16100" s="334">
        <v>0.1</v>
      </c>
      <c r="S16100" s="334">
        <v>0</v>
      </c>
      <c r="T16100" s="334">
        <v>0</v>
      </c>
      <c r="U16100" s="334">
        <v>0</v>
      </c>
      <c r="V16100" s="334">
        <v>0</v>
      </c>
      <c r="W16100" s="334">
        <v>0</v>
      </c>
      <c r="X16100" s="334">
        <v>0</v>
      </c>
      <c r="Y16100" s="334">
        <v>0</v>
      </c>
      <c r="Z16100" s="334">
        <v>0</v>
      </c>
      <c r="AA16100" s="334">
        <v>0</v>
      </c>
      <c r="AB16100" s="334">
        <v>0</v>
      </c>
      <c r="AD16100" s="334">
        <v>0.2</v>
      </c>
      <c r="AE16100" s="334">
        <f t="shared" si="2517"/>
        <v>0.2</v>
      </c>
      <c r="AF16100" s="334">
        <f t="shared" si="2518"/>
        <v>0.2</v>
      </c>
      <c r="AG16100" s="340">
        <f t="shared" si="2519"/>
        <v>0</v>
      </c>
      <c r="AI16100" s="340">
        <f t="shared" ref="AI16100:AM16115" si="2522">IF($C16100=AI$1,$AF16100,0)</f>
        <v>0</v>
      </c>
      <c r="AJ16100" s="340">
        <f t="shared" si="2522"/>
        <v>0</v>
      </c>
      <c r="AK16100" s="340">
        <f t="shared" si="2522"/>
        <v>0</v>
      </c>
      <c r="AL16100" s="340">
        <f t="shared" si="2522"/>
        <v>0</v>
      </c>
      <c r="AM16100" s="340">
        <f t="shared" si="2522"/>
        <v>0</v>
      </c>
    </row>
    <row r="16101" spans="1:39" x14ac:dyDescent="0.35">
      <c r="A16101" s="337">
        <v>38014</v>
      </c>
      <c r="B16101" s="338">
        <f t="shared" si="2514"/>
        <v>2004</v>
      </c>
      <c r="C16101" s="338">
        <f t="shared" si="2515"/>
        <v>1</v>
      </c>
      <c r="D16101" s="338">
        <f t="shared" si="2516"/>
        <v>28</v>
      </c>
      <c r="E16101" s="334">
        <v>0</v>
      </c>
      <c r="F16101" s="334">
        <v>0</v>
      </c>
      <c r="G16101" s="334">
        <v>0</v>
      </c>
      <c r="H16101" s="334">
        <v>0</v>
      </c>
      <c r="I16101" s="334">
        <v>0</v>
      </c>
      <c r="J16101" s="334">
        <v>0</v>
      </c>
      <c r="K16101" s="334">
        <v>0</v>
      </c>
      <c r="L16101" s="334">
        <v>0</v>
      </c>
      <c r="M16101" s="334">
        <v>0</v>
      </c>
      <c r="N16101" s="334">
        <v>0</v>
      </c>
      <c r="O16101" s="334">
        <v>0</v>
      </c>
      <c r="P16101" s="334">
        <v>0</v>
      </c>
      <c r="Q16101" s="334">
        <v>0</v>
      </c>
      <c r="R16101" s="334">
        <v>0</v>
      </c>
      <c r="S16101" s="334">
        <v>0</v>
      </c>
      <c r="T16101" s="334">
        <v>0</v>
      </c>
      <c r="U16101" s="334">
        <v>0</v>
      </c>
      <c r="V16101" s="334">
        <v>0</v>
      </c>
      <c r="W16101" s="334">
        <v>0</v>
      </c>
      <c r="X16101" s="334">
        <v>0</v>
      </c>
      <c r="Y16101" s="334">
        <v>0</v>
      </c>
      <c r="Z16101" s="334">
        <v>0</v>
      </c>
      <c r="AA16101" s="334">
        <v>0</v>
      </c>
      <c r="AB16101" s="334">
        <v>0</v>
      </c>
      <c r="AD16101" s="334">
        <v>0</v>
      </c>
      <c r="AE16101" s="334">
        <f t="shared" si="2517"/>
        <v>0</v>
      </c>
      <c r="AF16101" s="334">
        <f t="shared" si="2518"/>
        <v>0</v>
      </c>
      <c r="AG16101" s="340">
        <f t="shared" si="2519"/>
        <v>0</v>
      </c>
      <c r="AI16101" s="340">
        <f t="shared" si="2522"/>
        <v>0</v>
      </c>
      <c r="AJ16101" s="340">
        <f t="shared" si="2522"/>
        <v>0</v>
      </c>
      <c r="AK16101" s="340">
        <f t="shared" si="2522"/>
        <v>0</v>
      </c>
      <c r="AL16101" s="340">
        <f t="shared" si="2522"/>
        <v>0</v>
      </c>
      <c r="AM16101" s="340">
        <f t="shared" si="2522"/>
        <v>0</v>
      </c>
    </row>
    <row r="16102" spans="1:39" x14ac:dyDescent="0.35">
      <c r="A16102" s="337">
        <v>38015</v>
      </c>
      <c r="B16102" s="338">
        <f t="shared" si="2514"/>
        <v>2004</v>
      </c>
      <c r="C16102" s="338">
        <f t="shared" si="2515"/>
        <v>1</v>
      </c>
      <c r="D16102" s="338">
        <f t="shared" si="2516"/>
        <v>29</v>
      </c>
      <c r="E16102" s="334">
        <v>0</v>
      </c>
      <c r="F16102" s="334">
        <v>0</v>
      </c>
      <c r="G16102" s="334">
        <v>0</v>
      </c>
      <c r="H16102" s="334">
        <v>0</v>
      </c>
      <c r="I16102" s="334">
        <v>0</v>
      </c>
      <c r="J16102" s="334">
        <v>0</v>
      </c>
      <c r="K16102" s="334">
        <v>0</v>
      </c>
      <c r="L16102" s="334">
        <v>0</v>
      </c>
      <c r="M16102" s="334">
        <v>0.1</v>
      </c>
      <c r="N16102" s="334">
        <v>0.2</v>
      </c>
      <c r="O16102" s="334">
        <v>0.1</v>
      </c>
      <c r="P16102" s="334">
        <v>0.1</v>
      </c>
      <c r="Q16102" s="334">
        <v>0.1</v>
      </c>
      <c r="R16102" s="334">
        <v>0</v>
      </c>
      <c r="S16102" s="334">
        <v>0</v>
      </c>
      <c r="T16102" s="334">
        <v>0</v>
      </c>
      <c r="U16102" s="334">
        <v>0</v>
      </c>
      <c r="V16102" s="334">
        <v>0</v>
      </c>
      <c r="W16102" s="334">
        <v>0</v>
      </c>
      <c r="X16102" s="334">
        <v>0</v>
      </c>
      <c r="Y16102" s="334">
        <v>0</v>
      </c>
      <c r="Z16102" s="334">
        <v>0.2</v>
      </c>
      <c r="AA16102" s="334">
        <v>0.1</v>
      </c>
      <c r="AB16102" s="334">
        <v>0.1</v>
      </c>
      <c r="AD16102" s="334">
        <v>1</v>
      </c>
      <c r="AE16102" s="334">
        <f t="shared" si="2517"/>
        <v>1</v>
      </c>
      <c r="AF16102" s="334">
        <f t="shared" si="2518"/>
        <v>1</v>
      </c>
      <c r="AG16102" s="340">
        <f t="shared" si="2519"/>
        <v>0</v>
      </c>
      <c r="AI16102" s="340">
        <f t="shared" si="2522"/>
        <v>0</v>
      </c>
      <c r="AJ16102" s="340">
        <f t="shared" si="2522"/>
        <v>0</v>
      </c>
      <c r="AK16102" s="340">
        <f t="shared" si="2522"/>
        <v>0</v>
      </c>
      <c r="AL16102" s="340">
        <f t="shared" si="2522"/>
        <v>0</v>
      </c>
      <c r="AM16102" s="340">
        <f t="shared" si="2522"/>
        <v>0</v>
      </c>
    </row>
    <row r="16103" spans="1:39" x14ac:dyDescent="0.35">
      <c r="A16103" s="337">
        <v>38016</v>
      </c>
      <c r="B16103" s="338">
        <f t="shared" si="2514"/>
        <v>2004</v>
      </c>
      <c r="C16103" s="338">
        <f t="shared" si="2515"/>
        <v>1</v>
      </c>
      <c r="D16103" s="338">
        <f t="shared" si="2516"/>
        <v>30</v>
      </c>
      <c r="E16103" s="334">
        <v>0.1</v>
      </c>
      <c r="F16103" s="334">
        <v>0.2</v>
      </c>
      <c r="G16103" s="334">
        <v>0.1</v>
      </c>
      <c r="H16103" s="334">
        <v>0.1</v>
      </c>
      <c r="I16103" s="334">
        <v>0.1</v>
      </c>
      <c r="J16103" s="334">
        <v>0.2</v>
      </c>
      <c r="K16103" s="334">
        <v>0.1</v>
      </c>
      <c r="L16103" s="334">
        <v>0.1</v>
      </c>
      <c r="M16103" s="334">
        <v>0.2</v>
      </c>
      <c r="N16103" s="334">
        <v>0.1</v>
      </c>
      <c r="O16103" s="334">
        <v>0.1</v>
      </c>
      <c r="P16103" s="334">
        <v>0.2</v>
      </c>
      <c r="Q16103" s="334">
        <v>0.1</v>
      </c>
      <c r="R16103" s="334">
        <v>0.1</v>
      </c>
      <c r="S16103" s="334">
        <v>0.1</v>
      </c>
      <c r="T16103" s="334">
        <v>0.2</v>
      </c>
      <c r="U16103" s="334">
        <v>0.1</v>
      </c>
      <c r="V16103" s="334">
        <v>0.1</v>
      </c>
      <c r="W16103" s="334">
        <v>0.2</v>
      </c>
      <c r="X16103" s="334">
        <v>0.1</v>
      </c>
      <c r="Y16103" s="334">
        <v>0.1</v>
      </c>
      <c r="Z16103" s="334">
        <v>0.1</v>
      </c>
      <c r="AA16103" s="334">
        <v>0.2</v>
      </c>
      <c r="AB16103" s="334">
        <v>0.1</v>
      </c>
      <c r="AD16103" s="334">
        <v>3.1</v>
      </c>
      <c r="AE16103" s="334">
        <f t="shared" si="2517"/>
        <v>3.1</v>
      </c>
      <c r="AF16103" s="334">
        <f t="shared" si="2518"/>
        <v>3.1000000000000014</v>
      </c>
      <c r="AG16103" s="340">
        <f t="shared" si="2519"/>
        <v>1.3322676295501878E-15</v>
      </c>
      <c r="AI16103" s="340">
        <f t="shared" si="2522"/>
        <v>0</v>
      </c>
      <c r="AJ16103" s="340">
        <f t="shared" si="2522"/>
        <v>0</v>
      </c>
      <c r="AK16103" s="340">
        <f t="shared" si="2522"/>
        <v>0</v>
      </c>
      <c r="AL16103" s="340">
        <f t="shared" si="2522"/>
        <v>0</v>
      </c>
      <c r="AM16103" s="340">
        <f t="shared" si="2522"/>
        <v>0</v>
      </c>
    </row>
    <row r="16104" spans="1:39" x14ac:dyDescent="0.35">
      <c r="A16104" s="337">
        <v>38017</v>
      </c>
      <c r="B16104" s="338">
        <f t="shared" si="2514"/>
        <v>2004</v>
      </c>
      <c r="C16104" s="338">
        <f t="shared" si="2515"/>
        <v>1</v>
      </c>
      <c r="D16104" s="338">
        <f t="shared" si="2516"/>
        <v>31</v>
      </c>
      <c r="E16104" s="334">
        <v>0.1</v>
      </c>
      <c r="F16104" s="334">
        <v>0.2</v>
      </c>
      <c r="G16104" s="334">
        <v>0.1</v>
      </c>
      <c r="H16104" s="334">
        <v>0.1</v>
      </c>
      <c r="I16104" s="334">
        <v>0.2</v>
      </c>
      <c r="J16104" s="334">
        <v>0.1</v>
      </c>
      <c r="K16104" s="334">
        <v>0</v>
      </c>
      <c r="L16104" s="334">
        <v>0</v>
      </c>
      <c r="M16104" s="334">
        <v>0</v>
      </c>
      <c r="N16104" s="334">
        <v>0</v>
      </c>
      <c r="O16104" s="334">
        <v>0</v>
      </c>
      <c r="P16104" s="334">
        <v>0</v>
      </c>
      <c r="Q16104" s="334">
        <v>0.1</v>
      </c>
      <c r="R16104" s="334">
        <v>0.2</v>
      </c>
      <c r="S16104" s="334">
        <v>0.1</v>
      </c>
      <c r="T16104" s="334">
        <v>0.1</v>
      </c>
      <c r="U16104" s="334">
        <v>0.2</v>
      </c>
      <c r="V16104" s="334">
        <v>0.1</v>
      </c>
      <c r="W16104" s="334">
        <v>0.1</v>
      </c>
      <c r="X16104" s="334">
        <v>0.2</v>
      </c>
      <c r="Y16104" s="334">
        <v>0.1</v>
      </c>
      <c r="Z16104" s="334">
        <v>0.1</v>
      </c>
      <c r="AA16104" s="334">
        <v>0.2</v>
      </c>
      <c r="AB16104" s="334">
        <v>0.1</v>
      </c>
      <c r="AD16104" s="334">
        <v>2.4</v>
      </c>
      <c r="AE16104" s="334">
        <f t="shared" si="2517"/>
        <v>2.4</v>
      </c>
      <c r="AF16104" s="334">
        <f t="shared" si="2518"/>
        <v>2.4000000000000004</v>
      </c>
      <c r="AG16104" s="340">
        <f t="shared" si="2519"/>
        <v>4.4408920985006262E-16</v>
      </c>
      <c r="AI16104" s="340">
        <f t="shared" si="2522"/>
        <v>0</v>
      </c>
      <c r="AJ16104" s="340">
        <f t="shared" si="2522"/>
        <v>0</v>
      </c>
      <c r="AK16104" s="340">
        <f t="shared" si="2522"/>
        <v>0</v>
      </c>
      <c r="AL16104" s="340">
        <f t="shared" si="2522"/>
        <v>0</v>
      </c>
      <c r="AM16104" s="340">
        <f t="shared" si="2522"/>
        <v>0</v>
      </c>
    </row>
    <row r="16105" spans="1:39" x14ac:dyDescent="0.35">
      <c r="A16105" s="337">
        <v>38018</v>
      </c>
      <c r="B16105" s="338">
        <f t="shared" si="2514"/>
        <v>2004</v>
      </c>
      <c r="C16105" s="338">
        <f t="shared" si="2515"/>
        <v>2</v>
      </c>
      <c r="D16105" s="338">
        <f t="shared" si="2516"/>
        <v>1</v>
      </c>
      <c r="E16105" s="334">
        <v>0.1</v>
      </c>
      <c r="F16105" s="334">
        <v>0</v>
      </c>
      <c r="G16105" s="334">
        <v>0.1</v>
      </c>
      <c r="H16105" s="334">
        <v>0</v>
      </c>
      <c r="I16105" s="334">
        <v>0.1</v>
      </c>
      <c r="J16105" s="334">
        <v>0.1</v>
      </c>
      <c r="K16105" s="334">
        <v>0</v>
      </c>
      <c r="L16105" s="334">
        <v>0.1</v>
      </c>
      <c r="M16105" s="334">
        <v>0.1</v>
      </c>
      <c r="N16105" s="334">
        <v>0</v>
      </c>
      <c r="O16105" s="334">
        <v>0.1</v>
      </c>
      <c r="P16105" s="334">
        <v>0</v>
      </c>
      <c r="Q16105" s="334">
        <v>0.1</v>
      </c>
      <c r="R16105" s="334">
        <v>0</v>
      </c>
      <c r="S16105" s="334">
        <v>0</v>
      </c>
      <c r="T16105" s="334">
        <v>0</v>
      </c>
      <c r="U16105" s="334">
        <v>0</v>
      </c>
      <c r="V16105" s="334">
        <v>0</v>
      </c>
      <c r="W16105" s="334">
        <v>0</v>
      </c>
      <c r="X16105" s="334">
        <v>0</v>
      </c>
      <c r="Y16105" s="334">
        <v>0</v>
      </c>
      <c r="Z16105" s="334">
        <v>0</v>
      </c>
      <c r="AA16105" s="334">
        <v>0</v>
      </c>
      <c r="AB16105" s="334">
        <v>0</v>
      </c>
      <c r="AD16105" s="334">
        <v>0.8</v>
      </c>
      <c r="AE16105" s="334">
        <f t="shared" si="2517"/>
        <v>0.8</v>
      </c>
      <c r="AF16105" s="334">
        <f t="shared" si="2518"/>
        <v>0.79999999999999993</v>
      </c>
      <c r="AG16105" s="340">
        <f t="shared" si="2519"/>
        <v>1.1102230246251565E-16</v>
      </c>
      <c r="AI16105" s="340">
        <f t="shared" si="2522"/>
        <v>0</v>
      </c>
      <c r="AJ16105" s="340">
        <f t="shared" si="2522"/>
        <v>0</v>
      </c>
      <c r="AK16105" s="340">
        <f t="shared" si="2522"/>
        <v>0</v>
      </c>
      <c r="AL16105" s="340">
        <f t="shared" si="2522"/>
        <v>0</v>
      </c>
      <c r="AM16105" s="340">
        <f t="shared" si="2522"/>
        <v>0</v>
      </c>
    </row>
    <row r="16106" spans="1:39" x14ac:dyDescent="0.35">
      <c r="A16106" s="337">
        <v>38019</v>
      </c>
      <c r="B16106" s="338">
        <f t="shared" si="2514"/>
        <v>2004</v>
      </c>
      <c r="C16106" s="338">
        <f t="shared" si="2515"/>
        <v>2</v>
      </c>
      <c r="D16106" s="338">
        <f t="shared" si="2516"/>
        <v>2</v>
      </c>
      <c r="E16106" s="334">
        <v>0</v>
      </c>
      <c r="F16106" s="334">
        <v>0</v>
      </c>
      <c r="G16106" s="334">
        <v>0</v>
      </c>
      <c r="H16106" s="334">
        <v>0</v>
      </c>
      <c r="I16106" s="334">
        <v>0</v>
      </c>
      <c r="J16106" s="334">
        <v>0</v>
      </c>
      <c r="K16106" s="334">
        <v>0</v>
      </c>
      <c r="L16106" s="334">
        <v>0</v>
      </c>
      <c r="M16106" s="334">
        <v>0</v>
      </c>
      <c r="N16106" s="334">
        <v>0</v>
      </c>
      <c r="O16106" s="334">
        <v>0</v>
      </c>
      <c r="P16106" s="334">
        <v>0</v>
      </c>
      <c r="Q16106" s="334">
        <v>0</v>
      </c>
      <c r="R16106" s="334">
        <v>0</v>
      </c>
      <c r="S16106" s="334">
        <v>0</v>
      </c>
      <c r="T16106" s="334">
        <v>0</v>
      </c>
      <c r="U16106" s="334">
        <v>0</v>
      </c>
      <c r="V16106" s="334">
        <v>0</v>
      </c>
      <c r="W16106" s="334">
        <v>0</v>
      </c>
      <c r="X16106" s="334">
        <v>0</v>
      </c>
      <c r="Y16106" s="334">
        <v>0</v>
      </c>
      <c r="Z16106" s="334">
        <v>0</v>
      </c>
      <c r="AA16106" s="334">
        <v>0</v>
      </c>
      <c r="AB16106" s="334">
        <v>0</v>
      </c>
      <c r="AD16106" s="334">
        <v>0</v>
      </c>
      <c r="AE16106" s="334">
        <f t="shared" si="2517"/>
        <v>0</v>
      </c>
      <c r="AF16106" s="334">
        <f t="shared" si="2518"/>
        <v>0</v>
      </c>
      <c r="AG16106" s="340">
        <f t="shared" si="2519"/>
        <v>0</v>
      </c>
      <c r="AI16106" s="340">
        <f t="shared" si="2522"/>
        <v>0</v>
      </c>
      <c r="AJ16106" s="340">
        <f t="shared" si="2522"/>
        <v>0</v>
      </c>
      <c r="AK16106" s="340">
        <f t="shared" si="2522"/>
        <v>0</v>
      </c>
      <c r="AL16106" s="340">
        <f t="shared" si="2522"/>
        <v>0</v>
      </c>
      <c r="AM16106" s="340">
        <f t="shared" si="2522"/>
        <v>0</v>
      </c>
    </row>
    <row r="16107" spans="1:39" x14ac:dyDescent="0.35">
      <c r="A16107" s="337">
        <v>38020</v>
      </c>
      <c r="B16107" s="338">
        <f t="shared" si="2514"/>
        <v>2004</v>
      </c>
      <c r="C16107" s="338">
        <f t="shared" si="2515"/>
        <v>2</v>
      </c>
      <c r="D16107" s="338">
        <f t="shared" si="2516"/>
        <v>3</v>
      </c>
      <c r="E16107" s="334">
        <v>0</v>
      </c>
      <c r="F16107" s="334">
        <v>0</v>
      </c>
      <c r="G16107" s="334">
        <v>0</v>
      </c>
      <c r="H16107" s="334">
        <v>0</v>
      </c>
      <c r="I16107" s="334">
        <v>0</v>
      </c>
      <c r="J16107" s="334">
        <v>0</v>
      </c>
      <c r="K16107" s="334">
        <v>0</v>
      </c>
      <c r="L16107" s="334">
        <v>0</v>
      </c>
      <c r="M16107" s="334">
        <v>0</v>
      </c>
      <c r="N16107" s="334">
        <v>0</v>
      </c>
      <c r="O16107" s="334">
        <v>0</v>
      </c>
      <c r="P16107" s="334">
        <v>0</v>
      </c>
      <c r="Q16107" s="334">
        <v>0</v>
      </c>
      <c r="R16107" s="334">
        <v>0</v>
      </c>
      <c r="S16107" s="334">
        <v>0</v>
      </c>
      <c r="T16107" s="334">
        <v>0</v>
      </c>
      <c r="U16107" s="334">
        <v>0</v>
      </c>
      <c r="V16107" s="334">
        <v>0</v>
      </c>
      <c r="W16107" s="334">
        <v>0</v>
      </c>
      <c r="X16107" s="334">
        <v>0</v>
      </c>
      <c r="Y16107" s="334">
        <v>0</v>
      </c>
      <c r="Z16107" s="334">
        <v>0</v>
      </c>
      <c r="AA16107" s="334">
        <v>0</v>
      </c>
      <c r="AB16107" s="334">
        <v>0</v>
      </c>
      <c r="AD16107" s="334">
        <v>0</v>
      </c>
      <c r="AE16107" s="334">
        <f t="shared" si="2517"/>
        <v>0</v>
      </c>
      <c r="AF16107" s="334">
        <f t="shared" si="2518"/>
        <v>0</v>
      </c>
      <c r="AG16107" s="340">
        <f t="shared" si="2519"/>
        <v>0</v>
      </c>
      <c r="AI16107" s="340">
        <f t="shared" si="2522"/>
        <v>0</v>
      </c>
      <c r="AJ16107" s="340">
        <f t="shared" si="2522"/>
        <v>0</v>
      </c>
      <c r="AK16107" s="340">
        <f t="shared" si="2522"/>
        <v>0</v>
      </c>
      <c r="AL16107" s="340">
        <f t="shared" si="2522"/>
        <v>0</v>
      </c>
      <c r="AM16107" s="340">
        <f t="shared" si="2522"/>
        <v>0</v>
      </c>
    </row>
    <row r="16108" spans="1:39" x14ac:dyDescent="0.35">
      <c r="A16108" s="337">
        <v>38021</v>
      </c>
      <c r="B16108" s="338">
        <f t="shared" si="2514"/>
        <v>2004</v>
      </c>
      <c r="C16108" s="338">
        <f t="shared" si="2515"/>
        <v>2</v>
      </c>
      <c r="D16108" s="338">
        <f t="shared" si="2516"/>
        <v>4</v>
      </c>
      <c r="E16108" s="334">
        <v>0</v>
      </c>
      <c r="F16108" s="334">
        <v>0</v>
      </c>
      <c r="G16108" s="334">
        <v>0</v>
      </c>
      <c r="H16108" s="334">
        <v>0</v>
      </c>
      <c r="I16108" s="334">
        <v>0</v>
      </c>
      <c r="J16108" s="334">
        <v>0</v>
      </c>
      <c r="K16108" s="334">
        <v>0</v>
      </c>
      <c r="L16108" s="334">
        <v>0</v>
      </c>
      <c r="M16108" s="334">
        <v>0</v>
      </c>
      <c r="N16108" s="334">
        <v>0</v>
      </c>
      <c r="O16108" s="334">
        <v>0</v>
      </c>
      <c r="P16108" s="334">
        <v>0</v>
      </c>
      <c r="Q16108" s="334">
        <v>0</v>
      </c>
      <c r="R16108" s="334">
        <v>0</v>
      </c>
      <c r="S16108" s="334">
        <v>0</v>
      </c>
      <c r="T16108" s="334">
        <v>0</v>
      </c>
      <c r="U16108" s="334">
        <v>0</v>
      </c>
      <c r="V16108" s="334">
        <v>0</v>
      </c>
      <c r="W16108" s="334">
        <v>0</v>
      </c>
      <c r="X16108" s="334">
        <v>0</v>
      </c>
      <c r="Y16108" s="334">
        <v>0</v>
      </c>
      <c r="Z16108" s="334">
        <v>0</v>
      </c>
      <c r="AA16108" s="334">
        <v>0</v>
      </c>
      <c r="AB16108" s="334">
        <v>0</v>
      </c>
      <c r="AD16108" s="334">
        <v>0</v>
      </c>
      <c r="AE16108" s="334">
        <f t="shared" si="2517"/>
        <v>0</v>
      </c>
      <c r="AF16108" s="334">
        <f t="shared" si="2518"/>
        <v>0</v>
      </c>
      <c r="AG16108" s="340">
        <f t="shared" si="2519"/>
        <v>0</v>
      </c>
      <c r="AI16108" s="340">
        <f t="shared" si="2522"/>
        <v>0</v>
      </c>
      <c r="AJ16108" s="340">
        <f t="shared" si="2522"/>
        <v>0</v>
      </c>
      <c r="AK16108" s="340">
        <f t="shared" si="2522"/>
        <v>0</v>
      </c>
      <c r="AL16108" s="340">
        <f t="shared" si="2522"/>
        <v>0</v>
      </c>
      <c r="AM16108" s="340">
        <f t="shared" si="2522"/>
        <v>0</v>
      </c>
    </row>
    <row r="16109" spans="1:39" x14ac:dyDescent="0.35">
      <c r="A16109" s="337">
        <v>38022</v>
      </c>
      <c r="B16109" s="338">
        <f t="shared" si="2514"/>
        <v>2004</v>
      </c>
      <c r="C16109" s="338">
        <f t="shared" si="2515"/>
        <v>2</v>
      </c>
      <c r="D16109" s="338">
        <f t="shared" si="2516"/>
        <v>5</v>
      </c>
      <c r="E16109" s="334">
        <v>0</v>
      </c>
      <c r="F16109" s="334">
        <v>0</v>
      </c>
      <c r="G16109" s="334">
        <v>0</v>
      </c>
      <c r="H16109" s="334">
        <v>0</v>
      </c>
      <c r="I16109" s="334">
        <v>0</v>
      </c>
      <c r="J16109" s="334">
        <v>0</v>
      </c>
      <c r="K16109" s="334">
        <v>0</v>
      </c>
      <c r="L16109" s="334">
        <v>0</v>
      </c>
      <c r="M16109" s="334">
        <v>0</v>
      </c>
      <c r="N16109" s="334">
        <v>0</v>
      </c>
      <c r="O16109" s="334">
        <v>0</v>
      </c>
      <c r="P16109" s="334">
        <v>0</v>
      </c>
      <c r="Q16109" s="334">
        <v>0</v>
      </c>
      <c r="R16109" s="334">
        <v>0</v>
      </c>
      <c r="S16109" s="334">
        <v>0</v>
      </c>
      <c r="T16109" s="334">
        <v>0</v>
      </c>
      <c r="U16109" s="334">
        <v>0</v>
      </c>
      <c r="V16109" s="334">
        <v>0</v>
      </c>
      <c r="W16109" s="334">
        <v>0</v>
      </c>
      <c r="X16109" s="334">
        <v>0</v>
      </c>
      <c r="Y16109" s="334">
        <v>0</v>
      </c>
      <c r="Z16109" s="334">
        <v>0</v>
      </c>
      <c r="AA16109" s="334">
        <v>0</v>
      </c>
      <c r="AB16109" s="334">
        <v>0</v>
      </c>
      <c r="AD16109" s="334">
        <v>0</v>
      </c>
      <c r="AE16109" s="334">
        <f t="shared" si="2517"/>
        <v>0</v>
      </c>
      <c r="AF16109" s="334">
        <f t="shared" si="2518"/>
        <v>0</v>
      </c>
      <c r="AG16109" s="340">
        <f t="shared" si="2519"/>
        <v>0</v>
      </c>
      <c r="AI16109" s="340">
        <f t="shared" si="2522"/>
        <v>0</v>
      </c>
      <c r="AJ16109" s="340">
        <f t="shared" si="2522"/>
        <v>0</v>
      </c>
      <c r="AK16109" s="340">
        <f t="shared" si="2522"/>
        <v>0</v>
      </c>
      <c r="AL16109" s="340">
        <f t="shared" si="2522"/>
        <v>0</v>
      </c>
      <c r="AM16109" s="340">
        <f t="shared" si="2522"/>
        <v>0</v>
      </c>
    </row>
    <row r="16110" spans="1:39" x14ac:dyDescent="0.35">
      <c r="A16110" s="337">
        <v>38023</v>
      </c>
      <c r="B16110" s="338">
        <f t="shared" si="2514"/>
        <v>2004</v>
      </c>
      <c r="C16110" s="338">
        <f t="shared" si="2515"/>
        <v>2</v>
      </c>
      <c r="D16110" s="338">
        <f t="shared" si="2516"/>
        <v>6</v>
      </c>
      <c r="E16110" s="334">
        <v>0</v>
      </c>
      <c r="F16110" s="334">
        <v>0</v>
      </c>
      <c r="G16110" s="334">
        <v>0</v>
      </c>
      <c r="H16110" s="334">
        <v>0</v>
      </c>
      <c r="I16110" s="334">
        <v>0</v>
      </c>
      <c r="J16110" s="334">
        <v>0</v>
      </c>
      <c r="K16110" s="334">
        <v>0</v>
      </c>
      <c r="L16110" s="334">
        <v>0</v>
      </c>
      <c r="M16110" s="334">
        <v>0</v>
      </c>
      <c r="N16110" s="334">
        <v>0</v>
      </c>
      <c r="O16110" s="334">
        <v>0</v>
      </c>
      <c r="P16110" s="334">
        <v>0</v>
      </c>
      <c r="Q16110" s="334">
        <v>0</v>
      </c>
      <c r="R16110" s="334">
        <v>0</v>
      </c>
      <c r="S16110" s="334">
        <v>0</v>
      </c>
      <c r="T16110" s="334">
        <v>0</v>
      </c>
      <c r="U16110" s="334">
        <v>0</v>
      </c>
      <c r="V16110" s="334">
        <v>0</v>
      </c>
      <c r="W16110" s="334">
        <v>0</v>
      </c>
      <c r="X16110" s="334">
        <v>0</v>
      </c>
      <c r="Y16110" s="334">
        <v>0</v>
      </c>
      <c r="Z16110" s="334">
        <v>0</v>
      </c>
      <c r="AA16110" s="334">
        <v>0</v>
      </c>
      <c r="AB16110" s="334">
        <v>0</v>
      </c>
      <c r="AD16110" s="334">
        <v>0</v>
      </c>
      <c r="AE16110" s="334">
        <f t="shared" si="2517"/>
        <v>0</v>
      </c>
      <c r="AF16110" s="334">
        <f t="shared" si="2518"/>
        <v>0</v>
      </c>
      <c r="AG16110" s="340">
        <f t="shared" si="2519"/>
        <v>0</v>
      </c>
      <c r="AI16110" s="340">
        <f t="shared" si="2522"/>
        <v>0</v>
      </c>
      <c r="AJ16110" s="340">
        <f t="shared" si="2522"/>
        <v>0</v>
      </c>
      <c r="AK16110" s="340">
        <f t="shared" si="2522"/>
        <v>0</v>
      </c>
      <c r="AL16110" s="340">
        <f t="shared" si="2522"/>
        <v>0</v>
      </c>
      <c r="AM16110" s="340">
        <f t="shared" si="2522"/>
        <v>0</v>
      </c>
    </row>
    <row r="16111" spans="1:39" x14ac:dyDescent="0.35">
      <c r="A16111" s="337">
        <v>38024</v>
      </c>
      <c r="B16111" s="338">
        <f t="shared" si="2514"/>
        <v>2004</v>
      </c>
      <c r="C16111" s="338">
        <f t="shared" si="2515"/>
        <v>2</v>
      </c>
      <c r="D16111" s="338">
        <f t="shared" si="2516"/>
        <v>7</v>
      </c>
      <c r="E16111" s="334">
        <v>0</v>
      </c>
      <c r="F16111" s="334">
        <v>0</v>
      </c>
      <c r="G16111" s="334">
        <v>0</v>
      </c>
      <c r="H16111" s="334">
        <v>0</v>
      </c>
      <c r="I16111" s="334">
        <v>0</v>
      </c>
      <c r="J16111" s="334">
        <v>0</v>
      </c>
      <c r="K16111" s="334">
        <v>0</v>
      </c>
      <c r="L16111" s="334">
        <v>0</v>
      </c>
      <c r="M16111" s="334">
        <v>0</v>
      </c>
      <c r="N16111" s="334">
        <v>0</v>
      </c>
      <c r="O16111" s="334">
        <v>0</v>
      </c>
      <c r="P16111" s="334">
        <v>0</v>
      </c>
      <c r="Q16111" s="334">
        <v>0</v>
      </c>
      <c r="R16111" s="334">
        <v>0</v>
      </c>
      <c r="S16111" s="334">
        <v>0</v>
      </c>
      <c r="T16111" s="334">
        <v>0</v>
      </c>
      <c r="U16111" s="334">
        <v>0</v>
      </c>
      <c r="V16111" s="334">
        <v>0</v>
      </c>
      <c r="W16111" s="334">
        <v>0</v>
      </c>
      <c r="X16111" s="334">
        <v>0</v>
      </c>
      <c r="Y16111" s="334">
        <v>0</v>
      </c>
      <c r="Z16111" s="334">
        <v>0</v>
      </c>
      <c r="AA16111" s="334">
        <v>0.1</v>
      </c>
      <c r="AB16111" s="334">
        <v>0.1</v>
      </c>
      <c r="AD16111" s="334">
        <v>0.2</v>
      </c>
      <c r="AE16111" s="334">
        <f t="shared" si="2517"/>
        <v>0.2</v>
      </c>
      <c r="AF16111" s="334">
        <f t="shared" si="2518"/>
        <v>0.2</v>
      </c>
      <c r="AG16111" s="340">
        <f t="shared" si="2519"/>
        <v>0</v>
      </c>
      <c r="AI16111" s="340">
        <f t="shared" si="2522"/>
        <v>0</v>
      </c>
      <c r="AJ16111" s="340">
        <f t="shared" si="2522"/>
        <v>0</v>
      </c>
      <c r="AK16111" s="340">
        <f t="shared" si="2522"/>
        <v>0</v>
      </c>
      <c r="AL16111" s="340">
        <f t="shared" si="2522"/>
        <v>0</v>
      </c>
      <c r="AM16111" s="340">
        <f t="shared" si="2522"/>
        <v>0</v>
      </c>
    </row>
    <row r="16112" spans="1:39" x14ac:dyDescent="0.35">
      <c r="A16112" s="337">
        <v>38025</v>
      </c>
      <c r="B16112" s="338">
        <f t="shared" si="2514"/>
        <v>2004</v>
      </c>
      <c r="C16112" s="338">
        <f t="shared" si="2515"/>
        <v>2</v>
      </c>
      <c r="D16112" s="338">
        <f t="shared" si="2516"/>
        <v>8</v>
      </c>
      <c r="E16112" s="334">
        <v>0.1</v>
      </c>
      <c r="F16112" s="334">
        <v>0.1</v>
      </c>
      <c r="G16112" s="334">
        <v>0.2</v>
      </c>
      <c r="H16112" s="334">
        <v>0.1</v>
      </c>
      <c r="I16112" s="334">
        <v>0</v>
      </c>
      <c r="J16112" s="334">
        <v>0</v>
      </c>
      <c r="K16112" s="334">
        <v>0</v>
      </c>
      <c r="L16112" s="334">
        <v>0</v>
      </c>
      <c r="M16112" s="334">
        <v>0</v>
      </c>
      <c r="N16112" s="334">
        <v>0.1</v>
      </c>
      <c r="O16112" s="334">
        <v>0.1</v>
      </c>
      <c r="P16112" s="334">
        <v>0.1</v>
      </c>
      <c r="Q16112" s="334">
        <v>0.2</v>
      </c>
      <c r="R16112" s="334">
        <v>0.1</v>
      </c>
      <c r="S16112" s="334">
        <v>0</v>
      </c>
      <c r="T16112" s="334">
        <v>0</v>
      </c>
      <c r="U16112" s="334">
        <v>0</v>
      </c>
      <c r="V16112" s="334">
        <v>0</v>
      </c>
      <c r="W16112" s="334">
        <v>0</v>
      </c>
      <c r="X16112" s="334">
        <v>0</v>
      </c>
      <c r="Y16112" s="334">
        <v>0</v>
      </c>
      <c r="Z16112" s="334">
        <v>0</v>
      </c>
      <c r="AA16112" s="334">
        <v>0</v>
      </c>
      <c r="AB16112" s="334">
        <v>0.1</v>
      </c>
      <c r="AD16112" s="334">
        <v>1.2</v>
      </c>
      <c r="AE16112" s="334">
        <f t="shared" si="2517"/>
        <v>1.2</v>
      </c>
      <c r="AF16112" s="334">
        <f t="shared" si="2518"/>
        <v>1.2000000000000002</v>
      </c>
      <c r="AG16112" s="340">
        <f t="shared" si="2519"/>
        <v>2.2204460492503131E-16</v>
      </c>
      <c r="AI16112" s="340">
        <f t="shared" si="2522"/>
        <v>0</v>
      </c>
      <c r="AJ16112" s="340">
        <f t="shared" si="2522"/>
        <v>0</v>
      </c>
      <c r="AK16112" s="340">
        <f t="shared" si="2522"/>
        <v>0</v>
      </c>
      <c r="AL16112" s="340">
        <f t="shared" si="2522"/>
        <v>0</v>
      </c>
      <c r="AM16112" s="340">
        <f t="shared" si="2522"/>
        <v>0</v>
      </c>
    </row>
    <row r="16113" spans="1:39" x14ac:dyDescent="0.35">
      <c r="A16113" s="337">
        <v>38026</v>
      </c>
      <c r="B16113" s="338">
        <f t="shared" si="2514"/>
        <v>2004</v>
      </c>
      <c r="C16113" s="338">
        <f t="shared" si="2515"/>
        <v>2</v>
      </c>
      <c r="D16113" s="338">
        <f t="shared" si="2516"/>
        <v>9</v>
      </c>
      <c r="E16113" s="334">
        <v>0</v>
      </c>
      <c r="F16113" s="334">
        <v>0</v>
      </c>
      <c r="G16113" s="334">
        <v>0</v>
      </c>
      <c r="H16113" s="334">
        <v>0</v>
      </c>
      <c r="I16113" s="334">
        <v>0</v>
      </c>
      <c r="J16113" s="334">
        <v>0</v>
      </c>
      <c r="K16113" s="334">
        <v>0</v>
      </c>
      <c r="L16113" s="334">
        <v>0</v>
      </c>
      <c r="M16113" s="334">
        <v>0</v>
      </c>
      <c r="N16113" s="334">
        <v>0</v>
      </c>
      <c r="O16113" s="334">
        <v>0</v>
      </c>
      <c r="P16113" s="334">
        <v>0</v>
      </c>
      <c r="Q16113" s="334">
        <v>0</v>
      </c>
      <c r="R16113" s="334">
        <v>0</v>
      </c>
      <c r="S16113" s="334">
        <v>0</v>
      </c>
      <c r="T16113" s="334">
        <v>0</v>
      </c>
      <c r="U16113" s="334">
        <v>0</v>
      </c>
      <c r="V16113" s="334">
        <v>0</v>
      </c>
      <c r="W16113" s="334">
        <v>0</v>
      </c>
      <c r="X16113" s="334">
        <v>0</v>
      </c>
      <c r="Y16113" s="334">
        <v>0</v>
      </c>
      <c r="Z16113" s="334">
        <v>0</v>
      </c>
      <c r="AA16113" s="334">
        <v>0</v>
      </c>
      <c r="AB16113" s="334">
        <v>0</v>
      </c>
      <c r="AD16113" s="334">
        <v>0</v>
      </c>
      <c r="AE16113" s="334">
        <f t="shared" si="2517"/>
        <v>0</v>
      </c>
      <c r="AF16113" s="334">
        <f t="shared" si="2518"/>
        <v>0</v>
      </c>
      <c r="AG16113" s="340">
        <f t="shared" si="2519"/>
        <v>0</v>
      </c>
      <c r="AI16113" s="340">
        <f t="shared" si="2522"/>
        <v>0</v>
      </c>
      <c r="AJ16113" s="340">
        <f t="shared" si="2522"/>
        <v>0</v>
      </c>
      <c r="AK16113" s="340">
        <f t="shared" si="2522"/>
        <v>0</v>
      </c>
      <c r="AL16113" s="340">
        <f t="shared" si="2522"/>
        <v>0</v>
      </c>
      <c r="AM16113" s="340">
        <f t="shared" si="2522"/>
        <v>0</v>
      </c>
    </row>
    <row r="16114" spans="1:39" x14ac:dyDescent="0.35">
      <c r="A16114" s="337">
        <v>38027</v>
      </c>
      <c r="B16114" s="338">
        <f t="shared" si="2514"/>
        <v>2004</v>
      </c>
      <c r="C16114" s="338">
        <f t="shared" si="2515"/>
        <v>2</v>
      </c>
      <c r="D16114" s="338">
        <f t="shared" si="2516"/>
        <v>10</v>
      </c>
      <c r="E16114" s="334">
        <v>0</v>
      </c>
      <c r="F16114" s="334">
        <v>0</v>
      </c>
      <c r="G16114" s="334">
        <v>0</v>
      </c>
      <c r="H16114" s="334">
        <v>0</v>
      </c>
      <c r="I16114" s="334">
        <v>0</v>
      </c>
      <c r="J16114" s="334">
        <v>0</v>
      </c>
      <c r="K16114" s="334">
        <v>0</v>
      </c>
      <c r="L16114" s="334">
        <v>0</v>
      </c>
      <c r="M16114" s="334">
        <v>0</v>
      </c>
      <c r="N16114" s="334">
        <v>0</v>
      </c>
      <c r="O16114" s="334">
        <v>0</v>
      </c>
      <c r="P16114" s="334">
        <v>0</v>
      </c>
      <c r="Q16114" s="334">
        <v>0</v>
      </c>
      <c r="R16114" s="334">
        <v>0</v>
      </c>
      <c r="S16114" s="334">
        <v>0</v>
      </c>
      <c r="T16114" s="334">
        <v>0</v>
      </c>
      <c r="U16114" s="334">
        <v>0</v>
      </c>
      <c r="V16114" s="334">
        <v>0</v>
      </c>
      <c r="W16114" s="334">
        <v>0</v>
      </c>
      <c r="X16114" s="334">
        <v>0</v>
      </c>
      <c r="Y16114" s="334">
        <v>0</v>
      </c>
      <c r="Z16114" s="334">
        <v>0</v>
      </c>
      <c r="AA16114" s="334">
        <v>0</v>
      </c>
      <c r="AB16114" s="334">
        <v>0</v>
      </c>
      <c r="AD16114" s="334">
        <v>0</v>
      </c>
      <c r="AE16114" s="334">
        <f t="shared" si="2517"/>
        <v>0</v>
      </c>
      <c r="AF16114" s="334">
        <f t="shared" si="2518"/>
        <v>0</v>
      </c>
      <c r="AG16114" s="340">
        <f t="shared" si="2519"/>
        <v>0</v>
      </c>
      <c r="AI16114" s="340">
        <f t="shared" si="2522"/>
        <v>0</v>
      </c>
      <c r="AJ16114" s="340">
        <f t="shared" si="2522"/>
        <v>0</v>
      </c>
      <c r="AK16114" s="340">
        <f t="shared" si="2522"/>
        <v>0</v>
      </c>
      <c r="AL16114" s="340">
        <f t="shared" si="2522"/>
        <v>0</v>
      </c>
      <c r="AM16114" s="340">
        <f t="shared" si="2522"/>
        <v>0</v>
      </c>
    </row>
    <row r="16115" spans="1:39" x14ac:dyDescent="0.35">
      <c r="A16115" s="337">
        <v>38028</v>
      </c>
      <c r="B16115" s="338">
        <f t="shared" si="2514"/>
        <v>2004</v>
      </c>
      <c r="C16115" s="338">
        <f t="shared" si="2515"/>
        <v>2</v>
      </c>
      <c r="D16115" s="338">
        <f t="shared" si="2516"/>
        <v>11</v>
      </c>
      <c r="E16115" s="334">
        <v>0</v>
      </c>
      <c r="F16115" s="334">
        <v>0</v>
      </c>
      <c r="G16115" s="334">
        <v>0</v>
      </c>
      <c r="H16115" s="334">
        <v>0</v>
      </c>
      <c r="I16115" s="334">
        <v>0</v>
      </c>
      <c r="J16115" s="334">
        <v>0</v>
      </c>
      <c r="K16115" s="334">
        <v>0</v>
      </c>
      <c r="L16115" s="334">
        <v>0</v>
      </c>
      <c r="M16115" s="334">
        <v>0</v>
      </c>
      <c r="N16115" s="334">
        <v>0</v>
      </c>
      <c r="O16115" s="334">
        <v>0</v>
      </c>
      <c r="P16115" s="334">
        <v>0</v>
      </c>
      <c r="Q16115" s="334">
        <v>0</v>
      </c>
      <c r="R16115" s="334">
        <v>0</v>
      </c>
      <c r="S16115" s="334">
        <v>0</v>
      </c>
      <c r="T16115" s="334">
        <v>0</v>
      </c>
      <c r="U16115" s="334">
        <v>0</v>
      </c>
      <c r="V16115" s="334">
        <v>0</v>
      </c>
      <c r="W16115" s="334">
        <v>0</v>
      </c>
      <c r="X16115" s="334">
        <v>0</v>
      </c>
      <c r="Y16115" s="334">
        <v>0</v>
      </c>
      <c r="Z16115" s="334">
        <v>0</v>
      </c>
      <c r="AA16115" s="334">
        <v>0</v>
      </c>
      <c r="AB16115" s="334">
        <v>0</v>
      </c>
      <c r="AD16115" s="334">
        <v>0</v>
      </c>
      <c r="AE16115" s="334">
        <f t="shared" si="2517"/>
        <v>0</v>
      </c>
      <c r="AF16115" s="334">
        <f t="shared" si="2518"/>
        <v>0</v>
      </c>
      <c r="AG16115" s="340">
        <f t="shared" si="2519"/>
        <v>0</v>
      </c>
      <c r="AI16115" s="340">
        <f t="shared" si="2522"/>
        <v>0</v>
      </c>
      <c r="AJ16115" s="340">
        <f t="shared" si="2522"/>
        <v>0</v>
      </c>
      <c r="AK16115" s="340">
        <f t="shared" si="2522"/>
        <v>0</v>
      </c>
      <c r="AL16115" s="340">
        <f t="shared" si="2522"/>
        <v>0</v>
      </c>
      <c r="AM16115" s="340">
        <f t="shared" si="2522"/>
        <v>0</v>
      </c>
    </row>
    <row r="16116" spans="1:39" x14ac:dyDescent="0.35">
      <c r="A16116" s="337">
        <v>38029</v>
      </c>
      <c r="B16116" s="338">
        <f t="shared" si="2514"/>
        <v>2004</v>
      </c>
      <c r="C16116" s="338">
        <f t="shared" si="2515"/>
        <v>2</v>
      </c>
      <c r="D16116" s="338">
        <f t="shared" si="2516"/>
        <v>12</v>
      </c>
      <c r="E16116" s="334">
        <v>0</v>
      </c>
      <c r="F16116" s="334">
        <v>0</v>
      </c>
      <c r="G16116" s="334">
        <v>0</v>
      </c>
      <c r="H16116" s="334">
        <v>0</v>
      </c>
      <c r="I16116" s="334">
        <v>0</v>
      </c>
      <c r="J16116" s="334">
        <v>0</v>
      </c>
      <c r="K16116" s="334">
        <v>0</v>
      </c>
      <c r="L16116" s="334">
        <v>0</v>
      </c>
      <c r="M16116" s="334">
        <v>0</v>
      </c>
      <c r="N16116" s="334">
        <v>0</v>
      </c>
      <c r="O16116" s="334">
        <v>0</v>
      </c>
      <c r="P16116" s="334">
        <v>0</v>
      </c>
      <c r="Q16116" s="334">
        <v>0</v>
      </c>
      <c r="R16116" s="334">
        <v>0</v>
      </c>
      <c r="S16116" s="334">
        <v>0</v>
      </c>
      <c r="T16116" s="334">
        <v>0</v>
      </c>
      <c r="U16116" s="334">
        <v>0</v>
      </c>
      <c r="V16116" s="334">
        <v>0</v>
      </c>
      <c r="W16116" s="334">
        <v>0</v>
      </c>
      <c r="X16116" s="334">
        <v>0</v>
      </c>
      <c r="Y16116" s="334">
        <v>0</v>
      </c>
      <c r="Z16116" s="334">
        <v>0</v>
      </c>
      <c r="AA16116" s="334">
        <v>0</v>
      </c>
      <c r="AB16116" s="334">
        <v>0</v>
      </c>
      <c r="AD16116" s="334">
        <v>0</v>
      </c>
      <c r="AE16116" s="334">
        <f t="shared" si="2517"/>
        <v>0</v>
      </c>
      <c r="AF16116" s="334">
        <f t="shared" si="2518"/>
        <v>0</v>
      </c>
      <c r="AG16116" s="340">
        <f t="shared" si="2519"/>
        <v>0</v>
      </c>
      <c r="AI16116" s="340">
        <f t="shared" ref="AI16116:AM16131" si="2523">IF($C16116=AI$1,$AF16116,0)</f>
        <v>0</v>
      </c>
      <c r="AJ16116" s="340">
        <f t="shared" si="2523"/>
        <v>0</v>
      </c>
      <c r="AK16116" s="340">
        <f t="shared" si="2523"/>
        <v>0</v>
      </c>
      <c r="AL16116" s="340">
        <f t="shared" si="2523"/>
        <v>0</v>
      </c>
      <c r="AM16116" s="340">
        <f t="shared" si="2523"/>
        <v>0</v>
      </c>
    </row>
    <row r="16117" spans="1:39" x14ac:dyDescent="0.35">
      <c r="A16117" s="337">
        <v>38030</v>
      </c>
      <c r="B16117" s="338">
        <f t="shared" si="2514"/>
        <v>2004</v>
      </c>
      <c r="C16117" s="338">
        <f t="shared" si="2515"/>
        <v>2</v>
      </c>
      <c r="D16117" s="338">
        <f t="shared" si="2516"/>
        <v>13</v>
      </c>
      <c r="E16117" s="334">
        <v>0</v>
      </c>
      <c r="F16117" s="334">
        <v>0</v>
      </c>
      <c r="G16117" s="334">
        <v>0</v>
      </c>
      <c r="H16117" s="334">
        <v>0</v>
      </c>
      <c r="I16117" s="334">
        <v>0</v>
      </c>
      <c r="J16117" s="334">
        <v>0</v>
      </c>
      <c r="K16117" s="334">
        <v>0</v>
      </c>
      <c r="L16117" s="334">
        <v>0</v>
      </c>
      <c r="M16117" s="334">
        <v>0</v>
      </c>
      <c r="N16117" s="334">
        <v>0</v>
      </c>
      <c r="O16117" s="334">
        <v>0</v>
      </c>
      <c r="P16117" s="334">
        <v>0</v>
      </c>
      <c r="Q16117" s="334">
        <v>0</v>
      </c>
      <c r="R16117" s="334">
        <v>0</v>
      </c>
      <c r="S16117" s="334">
        <v>0</v>
      </c>
      <c r="T16117" s="334">
        <v>0</v>
      </c>
      <c r="U16117" s="334">
        <v>0</v>
      </c>
      <c r="V16117" s="334">
        <v>0</v>
      </c>
      <c r="W16117" s="334">
        <v>0</v>
      </c>
      <c r="X16117" s="334">
        <v>0</v>
      </c>
      <c r="Y16117" s="334">
        <v>0</v>
      </c>
      <c r="Z16117" s="334">
        <v>0</v>
      </c>
      <c r="AA16117" s="334">
        <v>0</v>
      </c>
      <c r="AB16117" s="334">
        <v>0</v>
      </c>
      <c r="AD16117" s="334">
        <v>0</v>
      </c>
      <c r="AE16117" s="334">
        <f t="shared" si="2517"/>
        <v>0</v>
      </c>
      <c r="AF16117" s="334">
        <f t="shared" si="2518"/>
        <v>0</v>
      </c>
      <c r="AG16117" s="340">
        <f t="shared" si="2519"/>
        <v>0</v>
      </c>
      <c r="AI16117" s="340">
        <f t="shared" si="2523"/>
        <v>0</v>
      </c>
      <c r="AJ16117" s="340">
        <f t="shared" si="2523"/>
        <v>0</v>
      </c>
      <c r="AK16117" s="340">
        <f t="shared" si="2523"/>
        <v>0</v>
      </c>
      <c r="AL16117" s="340">
        <f t="shared" si="2523"/>
        <v>0</v>
      </c>
      <c r="AM16117" s="340">
        <f t="shared" si="2523"/>
        <v>0</v>
      </c>
    </row>
    <row r="16118" spans="1:39" x14ac:dyDescent="0.35">
      <c r="A16118" s="337">
        <v>38031</v>
      </c>
      <c r="B16118" s="338">
        <f t="shared" si="2514"/>
        <v>2004</v>
      </c>
      <c r="C16118" s="338">
        <f t="shared" si="2515"/>
        <v>2</v>
      </c>
      <c r="D16118" s="338">
        <f t="shared" si="2516"/>
        <v>14</v>
      </c>
      <c r="E16118" s="334">
        <v>0</v>
      </c>
      <c r="F16118" s="334">
        <v>0</v>
      </c>
      <c r="G16118" s="334">
        <v>0</v>
      </c>
      <c r="H16118" s="334">
        <v>0</v>
      </c>
      <c r="I16118" s="334">
        <v>0</v>
      </c>
      <c r="J16118" s="334">
        <v>0</v>
      </c>
      <c r="K16118" s="334">
        <v>0</v>
      </c>
      <c r="L16118" s="334">
        <v>0</v>
      </c>
      <c r="M16118" s="334">
        <v>0</v>
      </c>
      <c r="N16118" s="334">
        <v>0</v>
      </c>
      <c r="O16118" s="334">
        <v>0</v>
      </c>
      <c r="P16118" s="334">
        <v>0</v>
      </c>
      <c r="Q16118" s="334">
        <v>0</v>
      </c>
      <c r="R16118" s="334">
        <v>0</v>
      </c>
      <c r="S16118" s="334">
        <v>0</v>
      </c>
      <c r="T16118" s="334">
        <v>0</v>
      </c>
      <c r="U16118" s="334">
        <v>0</v>
      </c>
      <c r="V16118" s="334">
        <v>0</v>
      </c>
      <c r="W16118" s="334">
        <v>0</v>
      </c>
      <c r="X16118" s="334">
        <v>0</v>
      </c>
      <c r="Y16118" s="334">
        <v>0</v>
      </c>
      <c r="Z16118" s="334">
        <v>0</v>
      </c>
      <c r="AA16118" s="334">
        <v>0</v>
      </c>
      <c r="AB16118" s="334">
        <v>0</v>
      </c>
      <c r="AD16118" s="334">
        <v>0</v>
      </c>
      <c r="AE16118" s="334">
        <f t="shared" si="2517"/>
        <v>0</v>
      </c>
      <c r="AF16118" s="334">
        <f t="shared" si="2518"/>
        <v>0</v>
      </c>
      <c r="AG16118" s="340">
        <f t="shared" si="2519"/>
        <v>0</v>
      </c>
      <c r="AI16118" s="340">
        <f t="shared" si="2523"/>
        <v>0</v>
      </c>
      <c r="AJ16118" s="340">
        <f t="shared" si="2523"/>
        <v>0</v>
      </c>
      <c r="AK16118" s="340">
        <f t="shared" si="2523"/>
        <v>0</v>
      </c>
      <c r="AL16118" s="340">
        <f t="shared" si="2523"/>
        <v>0</v>
      </c>
      <c r="AM16118" s="340">
        <f t="shared" si="2523"/>
        <v>0</v>
      </c>
    </row>
    <row r="16119" spans="1:39" x14ac:dyDescent="0.35">
      <c r="A16119" s="337">
        <v>38032</v>
      </c>
      <c r="B16119" s="338">
        <f t="shared" si="2514"/>
        <v>2004</v>
      </c>
      <c r="C16119" s="338">
        <f t="shared" si="2515"/>
        <v>2</v>
      </c>
      <c r="D16119" s="338">
        <f t="shared" si="2516"/>
        <v>15</v>
      </c>
      <c r="E16119" s="334">
        <v>0</v>
      </c>
      <c r="F16119" s="334">
        <v>0</v>
      </c>
      <c r="G16119" s="334">
        <v>0</v>
      </c>
      <c r="H16119" s="334">
        <v>0</v>
      </c>
      <c r="I16119" s="334">
        <v>0</v>
      </c>
      <c r="J16119" s="334">
        <v>0</v>
      </c>
      <c r="K16119" s="334">
        <v>0</v>
      </c>
      <c r="L16119" s="334">
        <v>0</v>
      </c>
      <c r="M16119" s="334">
        <v>0</v>
      </c>
      <c r="N16119" s="334">
        <v>0</v>
      </c>
      <c r="O16119" s="334">
        <v>0</v>
      </c>
      <c r="P16119" s="334">
        <v>0</v>
      </c>
      <c r="Q16119" s="334">
        <v>0</v>
      </c>
      <c r="R16119" s="334">
        <v>0</v>
      </c>
      <c r="S16119" s="334">
        <v>0</v>
      </c>
      <c r="T16119" s="334">
        <v>0</v>
      </c>
      <c r="U16119" s="334">
        <v>0</v>
      </c>
      <c r="V16119" s="334">
        <v>0</v>
      </c>
      <c r="W16119" s="334">
        <v>0</v>
      </c>
      <c r="X16119" s="334">
        <v>0</v>
      </c>
      <c r="Y16119" s="334">
        <v>0</v>
      </c>
      <c r="Z16119" s="334">
        <v>0</v>
      </c>
      <c r="AA16119" s="334">
        <v>0</v>
      </c>
      <c r="AB16119" s="334">
        <v>0</v>
      </c>
      <c r="AD16119" s="334">
        <v>0</v>
      </c>
      <c r="AE16119" s="334">
        <f t="shared" si="2517"/>
        <v>0</v>
      </c>
      <c r="AF16119" s="334">
        <f t="shared" si="2518"/>
        <v>0</v>
      </c>
      <c r="AG16119" s="340">
        <f t="shared" si="2519"/>
        <v>0</v>
      </c>
      <c r="AI16119" s="340">
        <f t="shared" si="2523"/>
        <v>0</v>
      </c>
      <c r="AJ16119" s="340">
        <f t="shared" si="2523"/>
        <v>0</v>
      </c>
      <c r="AK16119" s="340">
        <f t="shared" si="2523"/>
        <v>0</v>
      </c>
      <c r="AL16119" s="340">
        <f t="shared" si="2523"/>
        <v>0</v>
      </c>
      <c r="AM16119" s="340">
        <f t="shared" si="2523"/>
        <v>0</v>
      </c>
    </row>
    <row r="16120" spans="1:39" x14ac:dyDescent="0.35">
      <c r="A16120" s="337">
        <v>38033</v>
      </c>
      <c r="B16120" s="338">
        <f t="shared" si="2514"/>
        <v>2004</v>
      </c>
      <c r="C16120" s="338">
        <f t="shared" si="2515"/>
        <v>2</v>
      </c>
      <c r="D16120" s="338">
        <f t="shared" si="2516"/>
        <v>16</v>
      </c>
      <c r="E16120" s="334">
        <v>0</v>
      </c>
      <c r="F16120" s="334">
        <v>0</v>
      </c>
      <c r="G16120" s="334">
        <v>0</v>
      </c>
      <c r="H16120" s="334">
        <v>0</v>
      </c>
      <c r="I16120" s="334">
        <v>0</v>
      </c>
      <c r="J16120" s="334">
        <v>0</v>
      </c>
      <c r="K16120" s="334">
        <v>0</v>
      </c>
      <c r="L16120" s="334">
        <v>0</v>
      </c>
      <c r="M16120" s="334">
        <v>0</v>
      </c>
      <c r="N16120" s="334">
        <v>0</v>
      </c>
      <c r="O16120" s="334">
        <v>0</v>
      </c>
      <c r="P16120" s="334">
        <v>0</v>
      </c>
      <c r="Q16120" s="334">
        <v>0</v>
      </c>
      <c r="R16120" s="334">
        <v>0</v>
      </c>
      <c r="S16120" s="334">
        <v>0</v>
      </c>
      <c r="T16120" s="334">
        <v>0</v>
      </c>
      <c r="U16120" s="334">
        <v>0</v>
      </c>
      <c r="V16120" s="334">
        <v>0</v>
      </c>
      <c r="W16120" s="334">
        <v>0</v>
      </c>
      <c r="X16120" s="334">
        <v>0</v>
      </c>
      <c r="Y16120" s="334">
        <v>0</v>
      </c>
      <c r="Z16120" s="334">
        <v>0</v>
      </c>
      <c r="AA16120" s="334">
        <v>0</v>
      </c>
      <c r="AB16120" s="334">
        <v>0</v>
      </c>
      <c r="AD16120" s="334">
        <v>0</v>
      </c>
      <c r="AE16120" s="334">
        <f t="shared" si="2517"/>
        <v>0</v>
      </c>
      <c r="AF16120" s="334">
        <f t="shared" si="2518"/>
        <v>0</v>
      </c>
      <c r="AG16120" s="340">
        <f t="shared" si="2519"/>
        <v>0</v>
      </c>
      <c r="AI16120" s="340">
        <f t="shared" si="2523"/>
        <v>0</v>
      </c>
      <c r="AJ16120" s="340">
        <f t="shared" si="2523"/>
        <v>0</v>
      </c>
      <c r="AK16120" s="340">
        <f t="shared" si="2523"/>
        <v>0</v>
      </c>
      <c r="AL16120" s="340">
        <f t="shared" si="2523"/>
        <v>0</v>
      </c>
      <c r="AM16120" s="340">
        <f t="shared" si="2523"/>
        <v>0</v>
      </c>
    </row>
    <row r="16121" spans="1:39" x14ac:dyDescent="0.35">
      <c r="A16121" s="337">
        <v>38034</v>
      </c>
      <c r="B16121" s="338">
        <f t="shared" si="2514"/>
        <v>2004</v>
      </c>
      <c r="C16121" s="338">
        <f t="shared" si="2515"/>
        <v>2</v>
      </c>
      <c r="D16121" s="338">
        <f t="shared" si="2516"/>
        <v>17</v>
      </c>
      <c r="E16121" s="334">
        <v>0</v>
      </c>
      <c r="F16121" s="334">
        <v>0</v>
      </c>
      <c r="G16121" s="334">
        <v>0</v>
      </c>
      <c r="H16121" s="334">
        <v>0</v>
      </c>
      <c r="I16121" s="334">
        <v>0</v>
      </c>
      <c r="J16121" s="334">
        <v>0</v>
      </c>
      <c r="K16121" s="334">
        <v>0</v>
      </c>
      <c r="L16121" s="334">
        <v>0</v>
      </c>
      <c r="M16121" s="334">
        <v>0</v>
      </c>
      <c r="N16121" s="334">
        <v>0</v>
      </c>
      <c r="O16121" s="334">
        <v>0</v>
      </c>
      <c r="P16121" s="334">
        <v>0</v>
      </c>
      <c r="Q16121" s="334">
        <v>0</v>
      </c>
      <c r="R16121" s="334">
        <v>0</v>
      </c>
      <c r="S16121" s="334">
        <v>0</v>
      </c>
      <c r="T16121" s="334">
        <v>0</v>
      </c>
      <c r="U16121" s="334">
        <v>0</v>
      </c>
      <c r="V16121" s="334">
        <v>0</v>
      </c>
      <c r="W16121" s="334">
        <v>0</v>
      </c>
      <c r="X16121" s="334">
        <v>0</v>
      </c>
      <c r="Y16121" s="334">
        <v>0</v>
      </c>
      <c r="Z16121" s="334">
        <v>0</v>
      </c>
      <c r="AA16121" s="334">
        <v>0</v>
      </c>
      <c r="AB16121" s="334">
        <v>0</v>
      </c>
      <c r="AD16121" s="334">
        <v>0</v>
      </c>
      <c r="AE16121" s="334">
        <f t="shared" si="2517"/>
        <v>0</v>
      </c>
      <c r="AF16121" s="334">
        <f t="shared" si="2518"/>
        <v>0</v>
      </c>
      <c r="AG16121" s="340">
        <f t="shared" si="2519"/>
        <v>0</v>
      </c>
      <c r="AI16121" s="340">
        <f t="shared" si="2523"/>
        <v>0</v>
      </c>
      <c r="AJ16121" s="340">
        <f t="shared" si="2523"/>
        <v>0</v>
      </c>
      <c r="AK16121" s="340">
        <f t="shared" si="2523"/>
        <v>0</v>
      </c>
      <c r="AL16121" s="340">
        <f t="shared" si="2523"/>
        <v>0</v>
      </c>
      <c r="AM16121" s="340">
        <f t="shared" si="2523"/>
        <v>0</v>
      </c>
    </row>
    <row r="16122" spans="1:39" x14ac:dyDescent="0.35">
      <c r="A16122" s="337">
        <v>38035</v>
      </c>
      <c r="B16122" s="338">
        <f t="shared" si="2514"/>
        <v>2004</v>
      </c>
      <c r="C16122" s="338">
        <f t="shared" si="2515"/>
        <v>2</v>
      </c>
      <c r="D16122" s="338">
        <f t="shared" si="2516"/>
        <v>18</v>
      </c>
      <c r="E16122" s="334">
        <v>0</v>
      </c>
      <c r="F16122" s="334">
        <v>0</v>
      </c>
      <c r="G16122" s="334">
        <v>0</v>
      </c>
      <c r="H16122" s="334">
        <v>0</v>
      </c>
      <c r="I16122" s="334">
        <v>0</v>
      </c>
      <c r="J16122" s="334">
        <v>0</v>
      </c>
      <c r="K16122" s="334">
        <v>0</v>
      </c>
      <c r="L16122" s="334">
        <v>0</v>
      </c>
      <c r="M16122" s="334">
        <v>0</v>
      </c>
      <c r="N16122" s="334">
        <v>0</v>
      </c>
      <c r="O16122" s="334">
        <v>0</v>
      </c>
      <c r="P16122" s="334">
        <v>0</v>
      </c>
      <c r="Q16122" s="334">
        <v>0</v>
      </c>
      <c r="R16122" s="334">
        <v>0</v>
      </c>
      <c r="S16122" s="334">
        <v>0</v>
      </c>
      <c r="T16122" s="334">
        <v>0</v>
      </c>
      <c r="U16122" s="334">
        <v>0</v>
      </c>
      <c r="V16122" s="334">
        <v>0</v>
      </c>
      <c r="W16122" s="334">
        <v>0</v>
      </c>
      <c r="X16122" s="334">
        <v>0</v>
      </c>
      <c r="Y16122" s="334">
        <v>0</v>
      </c>
      <c r="Z16122" s="334">
        <v>0</v>
      </c>
      <c r="AA16122" s="334">
        <v>0</v>
      </c>
      <c r="AB16122" s="334">
        <v>0</v>
      </c>
      <c r="AD16122" s="334">
        <v>0</v>
      </c>
      <c r="AE16122" s="334">
        <f t="shared" si="2517"/>
        <v>0</v>
      </c>
      <c r="AF16122" s="334">
        <f t="shared" si="2518"/>
        <v>0</v>
      </c>
      <c r="AG16122" s="340">
        <f t="shared" si="2519"/>
        <v>0</v>
      </c>
      <c r="AI16122" s="340">
        <f t="shared" si="2523"/>
        <v>0</v>
      </c>
      <c r="AJ16122" s="340">
        <f t="shared" si="2523"/>
        <v>0</v>
      </c>
      <c r="AK16122" s="340">
        <f t="shared" si="2523"/>
        <v>0</v>
      </c>
      <c r="AL16122" s="340">
        <f t="shared" si="2523"/>
        <v>0</v>
      </c>
      <c r="AM16122" s="340">
        <f t="shared" si="2523"/>
        <v>0</v>
      </c>
    </row>
    <row r="16123" spans="1:39" x14ac:dyDescent="0.35">
      <c r="A16123" s="337">
        <v>38036</v>
      </c>
      <c r="B16123" s="338">
        <f t="shared" si="2514"/>
        <v>2004</v>
      </c>
      <c r="C16123" s="338">
        <f t="shared" si="2515"/>
        <v>2</v>
      </c>
      <c r="D16123" s="338">
        <f t="shared" si="2516"/>
        <v>19</v>
      </c>
      <c r="E16123" s="334">
        <v>0</v>
      </c>
      <c r="F16123" s="334">
        <v>0</v>
      </c>
      <c r="G16123" s="334">
        <v>0</v>
      </c>
      <c r="H16123" s="334">
        <v>0</v>
      </c>
      <c r="I16123" s="334">
        <v>0</v>
      </c>
      <c r="J16123" s="334">
        <v>0</v>
      </c>
      <c r="K16123" s="334">
        <v>0</v>
      </c>
      <c r="L16123" s="334">
        <v>0</v>
      </c>
      <c r="M16123" s="334">
        <v>0</v>
      </c>
      <c r="N16123" s="334">
        <v>0</v>
      </c>
      <c r="O16123" s="334">
        <v>0</v>
      </c>
      <c r="P16123" s="334">
        <v>0</v>
      </c>
      <c r="Q16123" s="334">
        <v>0</v>
      </c>
      <c r="R16123" s="334">
        <v>0</v>
      </c>
      <c r="S16123" s="334">
        <v>0</v>
      </c>
      <c r="T16123" s="334">
        <v>0</v>
      </c>
      <c r="U16123" s="334">
        <v>0</v>
      </c>
      <c r="V16123" s="334">
        <v>0</v>
      </c>
      <c r="W16123" s="334">
        <v>0</v>
      </c>
      <c r="X16123" s="334">
        <v>0</v>
      </c>
      <c r="Y16123" s="334">
        <v>0</v>
      </c>
      <c r="Z16123" s="334">
        <v>0</v>
      </c>
      <c r="AA16123" s="334">
        <v>0</v>
      </c>
      <c r="AB16123" s="334">
        <v>0</v>
      </c>
      <c r="AD16123" s="334">
        <v>0</v>
      </c>
      <c r="AE16123" s="334">
        <f t="shared" si="2517"/>
        <v>0</v>
      </c>
      <c r="AF16123" s="334">
        <f t="shared" si="2518"/>
        <v>0</v>
      </c>
      <c r="AG16123" s="340">
        <f t="shared" si="2519"/>
        <v>0</v>
      </c>
      <c r="AI16123" s="340">
        <f t="shared" si="2523"/>
        <v>0</v>
      </c>
      <c r="AJ16123" s="340">
        <f t="shared" si="2523"/>
        <v>0</v>
      </c>
      <c r="AK16123" s="340">
        <f t="shared" si="2523"/>
        <v>0</v>
      </c>
      <c r="AL16123" s="340">
        <f t="shared" si="2523"/>
        <v>0</v>
      </c>
      <c r="AM16123" s="340">
        <f t="shared" si="2523"/>
        <v>0</v>
      </c>
    </row>
    <row r="16124" spans="1:39" x14ac:dyDescent="0.35">
      <c r="A16124" s="337">
        <v>38037</v>
      </c>
      <c r="B16124" s="338">
        <f t="shared" si="2514"/>
        <v>2004</v>
      </c>
      <c r="C16124" s="338">
        <f t="shared" si="2515"/>
        <v>2</v>
      </c>
      <c r="D16124" s="338">
        <f t="shared" si="2516"/>
        <v>20</v>
      </c>
      <c r="E16124" s="334">
        <v>0</v>
      </c>
      <c r="F16124" s="334">
        <v>0</v>
      </c>
      <c r="G16124" s="334">
        <v>0</v>
      </c>
      <c r="H16124" s="334">
        <v>0</v>
      </c>
      <c r="I16124" s="334">
        <v>0</v>
      </c>
      <c r="J16124" s="334">
        <v>0</v>
      </c>
      <c r="K16124" s="334">
        <v>0</v>
      </c>
      <c r="L16124" s="334">
        <v>0</v>
      </c>
      <c r="M16124" s="334">
        <v>0</v>
      </c>
      <c r="N16124" s="334">
        <v>0</v>
      </c>
      <c r="O16124" s="334">
        <v>0</v>
      </c>
      <c r="P16124" s="334">
        <v>0</v>
      </c>
      <c r="Q16124" s="334">
        <v>0</v>
      </c>
      <c r="R16124" s="334">
        <v>0</v>
      </c>
      <c r="S16124" s="334">
        <v>0</v>
      </c>
      <c r="T16124" s="334">
        <v>0</v>
      </c>
      <c r="U16124" s="334">
        <v>0</v>
      </c>
      <c r="V16124" s="334">
        <v>0</v>
      </c>
      <c r="W16124" s="334">
        <v>0</v>
      </c>
      <c r="X16124" s="334">
        <v>0</v>
      </c>
      <c r="Y16124" s="334">
        <v>0</v>
      </c>
      <c r="Z16124" s="334">
        <v>0</v>
      </c>
      <c r="AA16124" s="334">
        <v>0</v>
      </c>
      <c r="AB16124" s="334">
        <v>0</v>
      </c>
      <c r="AD16124" s="334">
        <v>0</v>
      </c>
      <c r="AE16124" s="334">
        <f t="shared" si="2517"/>
        <v>0</v>
      </c>
      <c r="AF16124" s="334">
        <f t="shared" si="2518"/>
        <v>0</v>
      </c>
      <c r="AG16124" s="340">
        <f t="shared" si="2519"/>
        <v>0</v>
      </c>
      <c r="AI16124" s="340">
        <f t="shared" si="2523"/>
        <v>0</v>
      </c>
      <c r="AJ16124" s="340">
        <f t="shared" si="2523"/>
        <v>0</v>
      </c>
      <c r="AK16124" s="340">
        <f t="shared" si="2523"/>
        <v>0</v>
      </c>
      <c r="AL16124" s="340">
        <f t="shared" si="2523"/>
        <v>0</v>
      </c>
      <c r="AM16124" s="340">
        <f t="shared" si="2523"/>
        <v>0</v>
      </c>
    </row>
    <row r="16125" spans="1:39" x14ac:dyDescent="0.35">
      <c r="A16125" s="337">
        <v>38038</v>
      </c>
      <c r="B16125" s="338">
        <f t="shared" si="2514"/>
        <v>2004</v>
      </c>
      <c r="C16125" s="338">
        <f t="shared" si="2515"/>
        <v>2</v>
      </c>
      <c r="D16125" s="338">
        <f t="shared" si="2516"/>
        <v>21</v>
      </c>
      <c r="E16125" s="334">
        <v>0</v>
      </c>
      <c r="F16125" s="334">
        <v>0</v>
      </c>
      <c r="G16125" s="334">
        <v>0</v>
      </c>
      <c r="H16125" s="334">
        <v>0</v>
      </c>
      <c r="I16125" s="334">
        <v>0</v>
      </c>
      <c r="J16125" s="334">
        <v>0</v>
      </c>
      <c r="K16125" s="334">
        <v>0</v>
      </c>
      <c r="L16125" s="334">
        <v>0</v>
      </c>
      <c r="M16125" s="334">
        <v>0</v>
      </c>
      <c r="N16125" s="334">
        <v>0</v>
      </c>
      <c r="O16125" s="334">
        <v>0</v>
      </c>
      <c r="P16125" s="334">
        <v>0</v>
      </c>
      <c r="Q16125" s="334">
        <v>0</v>
      </c>
      <c r="R16125" s="334">
        <v>0</v>
      </c>
      <c r="S16125" s="334">
        <v>0</v>
      </c>
      <c r="T16125" s="334">
        <v>0</v>
      </c>
      <c r="U16125" s="334">
        <v>0</v>
      </c>
      <c r="V16125" s="334">
        <v>0</v>
      </c>
      <c r="W16125" s="334">
        <v>0</v>
      </c>
      <c r="X16125" s="334">
        <v>0</v>
      </c>
      <c r="Y16125" s="334">
        <v>0</v>
      </c>
      <c r="Z16125" s="334">
        <v>0</v>
      </c>
      <c r="AA16125" s="334">
        <v>0</v>
      </c>
      <c r="AB16125" s="334">
        <v>0</v>
      </c>
      <c r="AD16125" s="334">
        <v>0</v>
      </c>
      <c r="AE16125" s="334">
        <f t="shared" si="2517"/>
        <v>0</v>
      </c>
      <c r="AF16125" s="334">
        <f t="shared" si="2518"/>
        <v>0</v>
      </c>
      <c r="AG16125" s="340">
        <f t="shared" si="2519"/>
        <v>0</v>
      </c>
      <c r="AI16125" s="340">
        <f t="shared" si="2523"/>
        <v>0</v>
      </c>
      <c r="AJ16125" s="340">
        <f t="shared" si="2523"/>
        <v>0</v>
      </c>
      <c r="AK16125" s="340">
        <f t="shared" si="2523"/>
        <v>0</v>
      </c>
      <c r="AL16125" s="340">
        <f t="shared" si="2523"/>
        <v>0</v>
      </c>
      <c r="AM16125" s="340">
        <f t="shared" si="2523"/>
        <v>0</v>
      </c>
    </row>
    <row r="16126" spans="1:39" x14ac:dyDescent="0.35">
      <c r="A16126" s="337">
        <v>38039</v>
      </c>
      <c r="B16126" s="338">
        <f t="shared" si="2514"/>
        <v>2004</v>
      </c>
      <c r="C16126" s="338">
        <f t="shared" si="2515"/>
        <v>2</v>
      </c>
      <c r="D16126" s="338">
        <f t="shared" si="2516"/>
        <v>22</v>
      </c>
      <c r="E16126" s="334">
        <v>0</v>
      </c>
      <c r="F16126" s="334">
        <v>0</v>
      </c>
      <c r="G16126" s="334">
        <v>0</v>
      </c>
      <c r="H16126" s="334">
        <v>0</v>
      </c>
      <c r="I16126" s="334">
        <v>0</v>
      </c>
      <c r="J16126" s="334">
        <v>0</v>
      </c>
      <c r="K16126" s="334">
        <v>0</v>
      </c>
      <c r="L16126" s="334">
        <v>0</v>
      </c>
      <c r="M16126" s="334">
        <v>0</v>
      </c>
      <c r="N16126" s="334">
        <v>0</v>
      </c>
      <c r="O16126" s="334">
        <v>0</v>
      </c>
      <c r="P16126" s="334">
        <v>0</v>
      </c>
      <c r="Q16126" s="334">
        <v>0</v>
      </c>
      <c r="R16126" s="334">
        <v>0</v>
      </c>
      <c r="S16126" s="334">
        <v>0</v>
      </c>
      <c r="T16126" s="334">
        <v>0</v>
      </c>
      <c r="U16126" s="334">
        <v>0</v>
      </c>
      <c r="V16126" s="334">
        <v>0</v>
      </c>
      <c r="W16126" s="334">
        <v>0</v>
      </c>
      <c r="X16126" s="334">
        <v>0</v>
      </c>
      <c r="Y16126" s="334">
        <v>0</v>
      </c>
      <c r="Z16126" s="334">
        <v>0</v>
      </c>
      <c r="AA16126" s="334">
        <v>0</v>
      </c>
      <c r="AB16126" s="334">
        <v>0</v>
      </c>
      <c r="AD16126" s="334">
        <v>0</v>
      </c>
      <c r="AE16126" s="334">
        <f t="shared" si="2517"/>
        <v>0</v>
      </c>
      <c r="AF16126" s="334">
        <f t="shared" si="2518"/>
        <v>0</v>
      </c>
      <c r="AG16126" s="340">
        <f t="shared" si="2519"/>
        <v>0</v>
      </c>
      <c r="AI16126" s="340">
        <f t="shared" si="2523"/>
        <v>0</v>
      </c>
      <c r="AJ16126" s="340">
        <f t="shared" si="2523"/>
        <v>0</v>
      </c>
      <c r="AK16126" s="340">
        <f t="shared" si="2523"/>
        <v>0</v>
      </c>
      <c r="AL16126" s="340">
        <f t="shared" si="2523"/>
        <v>0</v>
      </c>
      <c r="AM16126" s="340">
        <f t="shared" si="2523"/>
        <v>0</v>
      </c>
    </row>
    <row r="16127" spans="1:39" x14ac:dyDescent="0.35">
      <c r="A16127" s="337">
        <v>38040</v>
      </c>
      <c r="B16127" s="338">
        <f t="shared" si="2514"/>
        <v>2004</v>
      </c>
      <c r="C16127" s="338">
        <f t="shared" si="2515"/>
        <v>2</v>
      </c>
      <c r="D16127" s="338">
        <f t="shared" si="2516"/>
        <v>23</v>
      </c>
      <c r="E16127" s="334">
        <v>0</v>
      </c>
      <c r="F16127" s="334">
        <v>0</v>
      </c>
      <c r="G16127" s="334">
        <v>0</v>
      </c>
      <c r="H16127" s="334">
        <v>0</v>
      </c>
      <c r="I16127" s="334">
        <v>0</v>
      </c>
      <c r="J16127" s="334">
        <v>0</v>
      </c>
      <c r="K16127" s="334">
        <v>0</v>
      </c>
      <c r="L16127" s="334">
        <v>0</v>
      </c>
      <c r="M16127" s="334">
        <v>0</v>
      </c>
      <c r="N16127" s="334">
        <v>0</v>
      </c>
      <c r="O16127" s="334">
        <v>0</v>
      </c>
      <c r="P16127" s="334">
        <v>0</v>
      </c>
      <c r="Q16127" s="334">
        <v>0</v>
      </c>
      <c r="R16127" s="334">
        <v>0</v>
      </c>
      <c r="S16127" s="334">
        <v>0</v>
      </c>
      <c r="T16127" s="334">
        <v>0</v>
      </c>
      <c r="U16127" s="334">
        <v>0</v>
      </c>
      <c r="V16127" s="334">
        <v>0</v>
      </c>
      <c r="W16127" s="334">
        <v>0</v>
      </c>
      <c r="X16127" s="334">
        <v>0</v>
      </c>
      <c r="Y16127" s="334">
        <v>0</v>
      </c>
      <c r="Z16127" s="334">
        <v>0</v>
      </c>
      <c r="AA16127" s="334">
        <v>0</v>
      </c>
      <c r="AB16127" s="334">
        <v>0</v>
      </c>
      <c r="AD16127" s="334">
        <v>0</v>
      </c>
      <c r="AE16127" s="334">
        <f t="shared" si="2517"/>
        <v>0</v>
      </c>
      <c r="AF16127" s="334">
        <f t="shared" si="2518"/>
        <v>0</v>
      </c>
      <c r="AG16127" s="340">
        <f t="shared" si="2519"/>
        <v>0</v>
      </c>
      <c r="AI16127" s="340">
        <f t="shared" si="2523"/>
        <v>0</v>
      </c>
      <c r="AJ16127" s="340">
        <f t="shared" si="2523"/>
        <v>0</v>
      </c>
      <c r="AK16127" s="340">
        <f t="shared" si="2523"/>
        <v>0</v>
      </c>
      <c r="AL16127" s="340">
        <f t="shared" si="2523"/>
        <v>0</v>
      </c>
      <c r="AM16127" s="340">
        <f t="shared" si="2523"/>
        <v>0</v>
      </c>
    </row>
    <row r="16128" spans="1:39" x14ac:dyDescent="0.35">
      <c r="A16128" s="337">
        <v>38041</v>
      </c>
      <c r="B16128" s="338">
        <f t="shared" si="2514"/>
        <v>2004</v>
      </c>
      <c r="C16128" s="338">
        <f t="shared" si="2515"/>
        <v>2</v>
      </c>
      <c r="D16128" s="338">
        <f t="shared" si="2516"/>
        <v>24</v>
      </c>
      <c r="E16128" s="334">
        <v>0</v>
      </c>
      <c r="F16128" s="334">
        <v>0</v>
      </c>
      <c r="G16128" s="334">
        <v>0</v>
      </c>
      <c r="H16128" s="334">
        <v>0</v>
      </c>
      <c r="I16128" s="334">
        <v>0</v>
      </c>
      <c r="J16128" s="334">
        <v>0</v>
      </c>
      <c r="K16128" s="334">
        <v>0</v>
      </c>
      <c r="L16128" s="334">
        <v>0</v>
      </c>
      <c r="M16128" s="334">
        <v>0</v>
      </c>
      <c r="N16128" s="334">
        <v>0</v>
      </c>
      <c r="O16128" s="334">
        <v>0</v>
      </c>
      <c r="P16128" s="334">
        <v>0</v>
      </c>
      <c r="Q16128" s="334">
        <v>0</v>
      </c>
      <c r="R16128" s="334">
        <v>0</v>
      </c>
      <c r="S16128" s="334">
        <v>0</v>
      </c>
      <c r="T16128" s="334">
        <v>0</v>
      </c>
      <c r="U16128" s="334">
        <v>0</v>
      </c>
      <c r="V16128" s="334">
        <v>0</v>
      </c>
      <c r="W16128" s="334">
        <v>0</v>
      </c>
      <c r="X16128" s="334">
        <v>0</v>
      </c>
      <c r="Y16128" s="334">
        <v>0</v>
      </c>
      <c r="Z16128" s="334">
        <v>0</v>
      </c>
      <c r="AA16128" s="334">
        <v>0</v>
      </c>
      <c r="AB16128" s="334">
        <v>0</v>
      </c>
      <c r="AD16128" s="334">
        <v>0</v>
      </c>
      <c r="AE16128" s="334">
        <f t="shared" si="2517"/>
        <v>0</v>
      </c>
      <c r="AF16128" s="334">
        <f t="shared" si="2518"/>
        <v>0</v>
      </c>
      <c r="AG16128" s="340">
        <f t="shared" si="2519"/>
        <v>0</v>
      </c>
      <c r="AI16128" s="340">
        <f t="shared" si="2523"/>
        <v>0</v>
      </c>
      <c r="AJ16128" s="340">
        <f t="shared" si="2523"/>
        <v>0</v>
      </c>
      <c r="AK16128" s="340">
        <f t="shared" si="2523"/>
        <v>0</v>
      </c>
      <c r="AL16128" s="340">
        <f t="shared" si="2523"/>
        <v>0</v>
      </c>
      <c r="AM16128" s="340">
        <f t="shared" si="2523"/>
        <v>0</v>
      </c>
    </row>
    <row r="16129" spans="1:39" x14ac:dyDescent="0.35">
      <c r="A16129" s="337">
        <v>38042</v>
      </c>
      <c r="B16129" s="338">
        <f t="shared" si="2514"/>
        <v>2004</v>
      </c>
      <c r="C16129" s="338">
        <f t="shared" si="2515"/>
        <v>2</v>
      </c>
      <c r="D16129" s="338">
        <f t="shared" si="2516"/>
        <v>25</v>
      </c>
      <c r="E16129" s="334">
        <v>0</v>
      </c>
      <c r="F16129" s="334">
        <v>0</v>
      </c>
      <c r="G16129" s="334">
        <v>0</v>
      </c>
      <c r="H16129" s="334">
        <v>0</v>
      </c>
      <c r="I16129" s="334">
        <v>0</v>
      </c>
      <c r="J16129" s="334">
        <v>0</v>
      </c>
      <c r="K16129" s="334">
        <v>0</v>
      </c>
      <c r="L16129" s="334">
        <v>0</v>
      </c>
      <c r="M16129" s="334">
        <v>0</v>
      </c>
      <c r="N16129" s="334">
        <v>0</v>
      </c>
      <c r="O16129" s="334">
        <v>0</v>
      </c>
      <c r="P16129" s="334">
        <v>0</v>
      </c>
      <c r="Q16129" s="334">
        <v>0</v>
      </c>
      <c r="R16129" s="334">
        <v>0</v>
      </c>
      <c r="S16129" s="334">
        <v>0</v>
      </c>
      <c r="T16129" s="334">
        <v>0</v>
      </c>
      <c r="U16129" s="334">
        <v>0</v>
      </c>
      <c r="V16129" s="334">
        <v>0</v>
      </c>
      <c r="W16129" s="334">
        <v>0</v>
      </c>
      <c r="X16129" s="334">
        <v>0</v>
      </c>
      <c r="Y16129" s="334">
        <v>0</v>
      </c>
      <c r="Z16129" s="334">
        <v>0</v>
      </c>
      <c r="AA16129" s="334">
        <v>0</v>
      </c>
      <c r="AB16129" s="334">
        <v>0</v>
      </c>
      <c r="AD16129" s="334">
        <v>0</v>
      </c>
      <c r="AE16129" s="334">
        <f t="shared" si="2517"/>
        <v>0</v>
      </c>
      <c r="AF16129" s="334">
        <f t="shared" si="2518"/>
        <v>0</v>
      </c>
      <c r="AG16129" s="340">
        <f t="shared" si="2519"/>
        <v>0</v>
      </c>
      <c r="AI16129" s="340">
        <f t="shared" si="2523"/>
        <v>0</v>
      </c>
      <c r="AJ16129" s="340">
        <f t="shared" si="2523"/>
        <v>0</v>
      </c>
      <c r="AK16129" s="340">
        <f t="shared" si="2523"/>
        <v>0</v>
      </c>
      <c r="AL16129" s="340">
        <f t="shared" si="2523"/>
        <v>0</v>
      </c>
      <c r="AM16129" s="340">
        <f t="shared" si="2523"/>
        <v>0</v>
      </c>
    </row>
    <row r="16130" spans="1:39" x14ac:dyDescent="0.35">
      <c r="A16130" s="337">
        <v>38043</v>
      </c>
      <c r="B16130" s="338">
        <f t="shared" si="2514"/>
        <v>2004</v>
      </c>
      <c r="C16130" s="338">
        <f t="shared" si="2515"/>
        <v>2</v>
      </c>
      <c r="D16130" s="338">
        <f t="shared" si="2516"/>
        <v>26</v>
      </c>
      <c r="E16130" s="334">
        <v>0</v>
      </c>
      <c r="F16130" s="334">
        <v>0</v>
      </c>
      <c r="G16130" s="334">
        <v>0</v>
      </c>
      <c r="H16130" s="334">
        <v>0</v>
      </c>
      <c r="I16130" s="334">
        <v>0</v>
      </c>
      <c r="J16130" s="334">
        <v>0</v>
      </c>
      <c r="K16130" s="334">
        <v>0</v>
      </c>
      <c r="L16130" s="334">
        <v>0</v>
      </c>
      <c r="M16130" s="334">
        <v>0</v>
      </c>
      <c r="N16130" s="334">
        <v>0</v>
      </c>
      <c r="O16130" s="334">
        <v>0</v>
      </c>
      <c r="P16130" s="334">
        <v>0</v>
      </c>
      <c r="Q16130" s="334">
        <v>0</v>
      </c>
      <c r="R16130" s="334">
        <v>0</v>
      </c>
      <c r="S16130" s="334">
        <v>0</v>
      </c>
      <c r="T16130" s="334">
        <v>0</v>
      </c>
      <c r="U16130" s="334">
        <v>0</v>
      </c>
      <c r="V16130" s="334">
        <v>0</v>
      </c>
      <c r="W16130" s="334">
        <v>0</v>
      </c>
      <c r="X16130" s="334">
        <v>0</v>
      </c>
      <c r="Y16130" s="334">
        <v>0</v>
      </c>
      <c r="Z16130" s="334">
        <v>0</v>
      </c>
      <c r="AA16130" s="334">
        <v>0</v>
      </c>
      <c r="AB16130" s="334">
        <v>0</v>
      </c>
      <c r="AD16130" s="334">
        <v>0</v>
      </c>
      <c r="AE16130" s="334">
        <f t="shared" si="2517"/>
        <v>0</v>
      </c>
      <c r="AF16130" s="334">
        <f t="shared" si="2518"/>
        <v>0</v>
      </c>
      <c r="AG16130" s="340">
        <f t="shared" si="2519"/>
        <v>0</v>
      </c>
      <c r="AI16130" s="340">
        <f t="shared" si="2523"/>
        <v>0</v>
      </c>
      <c r="AJ16130" s="340">
        <f t="shared" si="2523"/>
        <v>0</v>
      </c>
      <c r="AK16130" s="340">
        <f t="shared" si="2523"/>
        <v>0</v>
      </c>
      <c r="AL16130" s="340">
        <f t="shared" si="2523"/>
        <v>0</v>
      </c>
      <c r="AM16130" s="340">
        <f t="shared" si="2523"/>
        <v>0</v>
      </c>
    </row>
    <row r="16131" spans="1:39" x14ac:dyDescent="0.35">
      <c r="A16131" s="337">
        <v>38044</v>
      </c>
      <c r="B16131" s="338">
        <f t="shared" si="2514"/>
        <v>2004</v>
      </c>
      <c r="C16131" s="338">
        <f t="shared" si="2515"/>
        <v>2</v>
      </c>
      <c r="D16131" s="338">
        <f t="shared" si="2516"/>
        <v>27</v>
      </c>
      <c r="E16131" s="334">
        <v>0</v>
      </c>
      <c r="F16131" s="334">
        <v>0</v>
      </c>
      <c r="G16131" s="334">
        <v>0</v>
      </c>
      <c r="H16131" s="334">
        <v>0</v>
      </c>
      <c r="I16131" s="334">
        <v>0</v>
      </c>
      <c r="J16131" s="334">
        <v>0</v>
      </c>
      <c r="K16131" s="334">
        <v>0</v>
      </c>
      <c r="L16131" s="334">
        <v>0</v>
      </c>
      <c r="M16131" s="334">
        <v>0</v>
      </c>
      <c r="N16131" s="334">
        <v>0</v>
      </c>
      <c r="O16131" s="334">
        <v>0</v>
      </c>
      <c r="P16131" s="334">
        <v>0</v>
      </c>
      <c r="Q16131" s="334">
        <v>0</v>
      </c>
      <c r="R16131" s="334">
        <v>0</v>
      </c>
      <c r="S16131" s="334">
        <v>0</v>
      </c>
      <c r="T16131" s="334">
        <v>0</v>
      </c>
      <c r="U16131" s="334">
        <v>0</v>
      </c>
      <c r="V16131" s="334">
        <v>0</v>
      </c>
      <c r="W16131" s="334">
        <v>0</v>
      </c>
      <c r="X16131" s="334">
        <v>0</v>
      </c>
      <c r="Y16131" s="334">
        <v>0</v>
      </c>
      <c r="Z16131" s="334">
        <v>0</v>
      </c>
      <c r="AA16131" s="334">
        <v>0</v>
      </c>
      <c r="AB16131" s="334">
        <v>0</v>
      </c>
      <c r="AD16131" s="334">
        <v>0</v>
      </c>
      <c r="AE16131" s="334">
        <f t="shared" si="2517"/>
        <v>0</v>
      </c>
      <c r="AF16131" s="334">
        <f t="shared" si="2518"/>
        <v>0</v>
      </c>
      <c r="AG16131" s="340">
        <f t="shared" si="2519"/>
        <v>0</v>
      </c>
      <c r="AI16131" s="340">
        <f t="shared" si="2523"/>
        <v>0</v>
      </c>
      <c r="AJ16131" s="340">
        <f t="shared" si="2523"/>
        <v>0</v>
      </c>
      <c r="AK16131" s="340">
        <f t="shared" si="2523"/>
        <v>0</v>
      </c>
      <c r="AL16131" s="340">
        <f t="shared" si="2523"/>
        <v>0</v>
      </c>
      <c r="AM16131" s="340">
        <f t="shared" si="2523"/>
        <v>0</v>
      </c>
    </row>
    <row r="16132" spans="1:39" x14ac:dyDescent="0.35">
      <c r="A16132" s="337">
        <v>38045</v>
      </c>
      <c r="B16132" s="338">
        <f t="shared" ref="B16132:B16195" si="2524">YEAR(A16132)</f>
        <v>2004</v>
      </c>
      <c r="C16132" s="338">
        <f t="shared" ref="C16132:C16195" si="2525">MONTH(A16132)</f>
        <v>2</v>
      </c>
      <c r="D16132" s="338">
        <f t="shared" ref="D16132:D16195" si="2526">DAY(A16132)</f>
        <v>28</v>
      </c>
      <c r="E16132" s="334">
        <v>0</v>
      </c>
      <c r="F16132" s="334">
        <v>0</v>
      </c>
      <c r="G16132" s="334">
        <v>0</v>
      </c>
      <c r="H16132" s="334">
        <v>0</v>
      </c>
      <c r="I16132" s="334">
        <v>0</v>
      </c>
      <c r="J16132" s="334">
        <v>0</v>
      </c>
      <c r="K16132" s="334">
        <v>0</v>
      </c>
      <c r="L16132" s="334">
        <v>0</v>
      </c>
      <c r="M16132" s="334">
        <v>0</v>
      </c>
      <c r="N16132" s="334">
        <v>0</v>
      </c>
      <c r="O16132" s="334">
        <v>0</v>
      </c>
      <c r="P16132" s="334">
        <v>0</v>
      </c>
      <c r="Q16132" s="334">
        <v>0</v>
      </c>
      <c r="R16132" s="334">
        <v>0</v>
      </c>
      <c r="S16132" s="334">
        <v>0</v>
      </c>
      <c r="T16132" s="334">
        <v>0</v>
      </c>
      <c r="U16132" s="334">
        <v>0</v>
      </c>
      <c r="V16132" s="334">
        <v>0</v>
      </c>
      <c r="W16132" s="334">
        <v>0</v>
      </c>
      <c r="X16132" s="334">
        <v>0</v>
      </c>
      <c r="Y16132" s="334">
        <v>0</v>
      </c>
      <c r="Z16132" s="334">
        <v>0</v>
      </c>
      <c r="AA16132" s="334">
        <v>0</v>
      </c>
      <c r="AB16132" s="334">
        <v>0</v>
      </c>
      <c r="AD16132" s="334">
        <v>0</v>
      </c>
      <c r="AE16132" s="334">
        <f t="shared" ref="AE16132:AE16195" si="2527">AD16132</f>
        <v>0</v>
      </c>
      <c r="AF16132" s="334">
        <f t="shared" ref="AF16132:AF16195" si="2528">SUM(E16132:AB16132)</f>
        <v>0</v>
      </c>
      <c r="AG16132" s="340">
        <f t="shared" ref="AG16132:AG16195" si="2529">ABS(AF16132-AE16132)</f>
        <v>0</v>
      </c>
      <c r="AI16132" s="340">
        <f t="shared" ref="AI16132:AM16147" si="2530">IF($C16132=AI$1,$AF16132,0)</f>
        <v>0</v>
      </c>
      <c r="AJ16132" s="340">
        <f t="shared" si="2530"/>
        <v>0</v>
      </c>
      <c r="AK16132" s="340">
        <f t="shared" si="2530"/>
        <v>0</v>
      </c>
      <c r="AL16132" s="340">
        <f t="shared" si="2530"/>
        <v>0</v>
      </c>
      <c r="AM16132" s="340">
        <f t="shared" si="2530"/>
        <v>0</v>
      </c>
    </row>
    <row r="16133" spans="1:39" x14ac:dyDescent="0.35">
      <c r="A16133" s="337">
        <v>38046</v>
      </c>
      <c r="B16133" s="338">
        <f t="shared" si="2524"/>
        <v>2004</v>
      </c>
      <c r="C16133" s="338">
        <f t="shared" si="2525"/>
        <v>2</v>
      </c>
      <c r="D16133" s="338">
        <f t="shared" si="2526"/>
        <v>29</v>
      </c>
      <c r="E16133" s="334">
        <v>0</v>
      </c>
      <c r="F16133" s="334">
        <v>0</v>
      </c>
      <c r="G16133" s="334">
        <v>0</v>
      </c>
      <c r="H16133" s="334">
        <v>0</v>
      </c>
      <c r="I16133" s="334">
        <v>0</v>
      </c>
      <c r="J16133" s="334">
        <v>0</v>
      </c>
      <c r="K16133" s="334">
        <v>0</v>
      </c>
      <c r="L16133" s="334">
        <v>0</v>
      </c>
      <c r="M16133" s="334">
        <v>0</v>
      </c>
      <c r="N16133" s="334">
        <v>0</v>
      </c>
      <c r="O16133" s="334">
        <v>0</v>
      </c>
      <c r="P16133" s="334">
        <v>0</v>
      </c>
      <c r="Q16133" s="334">
        <v>0</v>
      </c>
      <c r="R16133" s="334">
        <v>0</v>
      </c>
      <c r="S16133" s="334">
        <v>0</v>
      </c>
      <c r="T16133" s="334">
        <v>0</v>
      </c>
      <c r="U16133" s="334">
        <v>0</v>
      </c>
      <c r="V16133" s="334">
        <v>0</v>
      </c>
      <c r="W16133" s="334">
        <v>0</v>
      </c>
      <c r="X16133" s="334">
        <v>0</v>
      </c>
      <c r="Y16133" s="334">
        <v>0</v>
      </c>
      <c r="Z16133" s="334">
        <v>0</v>
      </c>
      <c r="AA16133" s="334">
        <v>0</v>
      </c>
      <c r="AB16133" s="334">
        <v>0</v>
      </c>
      <c r="AD16133" s="334">
        <v>0</v>
      </c>
      <c r="AE16133" s="334">
        <f t="shared" si="2527"/>
        <v>0</v>
      </c>
      <c r="AF16133" s="334">
        <f t="shared" si="2528"/>
        <v>0</v>
      </c>
      <c r="AG16133" s="340">
        <f t="shared" si="2529"/>
        <v>0</v>
      </c>
      <c r="AI16133" s="340">
        <f t="shared" si="2530"/>
        <v>0</v>
      </c>
      <c r="AJ16133" s="340">
        <f t="shared" si="2530"/>
        <v>0</v>
      </c>
      <c r="AK16133" s="340">
        <f t="shared" si="2530"/>
        <v>0</v>
      </c>
      <c r="AL16133" s="340">
        <f t="shared" si="2530"/>
        <v>0</v>
      </c>
      <c r="AM16133" s="340">
        <f t="shared" si="2530"/>
        <v>0</v>
      </c>
    </row>
    <row r="16134" spans="1:39" x14ac:dyDescent="0.35">
      <c r="A16134" s="337">
        <v>38047</v>
      </c>
      <c r="B16134" s="338">
        <f t="shared" si="2524"/>
        <v>2004</v>
      </c>
      <c r="C16134" s="338">
        <f t="shared" si="2525"/>
        <v>3</v>
      </c>
      <c r="D16134" s="338">
        <f t="shared" si="2526"/>
        <v>1</v>
      </c>
      <c r="E16134" s="334">
        <v>0</v>
      </c>
      <c r="F16134" s="334">
        <v>0</v>
      </c>
      <c r="G16134" s="334">
        <v>0</v>
      </c>
      <c r="H16134" s="334">
        <v>0</v>
      </c>
      <c r="I16134" s="334">
        <v>0</v>
      </c>
      <c r="J16134" s="334">
        <v>0</v>
      </c>
      <c r="K16134" s="334">
        <v>0</v>
      </c>
      <c r="L16134" s="334">
        <v>0</v>
      </c>
      <c r="M16134" s="334">
        <v>0</v>
      </c>
      <c r="N16134" s="334">
        <v>0.1</v>
      </c>
      <c r="O16134" s="334">
        <v>0</v>
      </c>
      <c r="P16134" s="334">
        <v>0</v>
      </c>
      <c r="Q16134" s="334">
        <v>0</v>
      </c>
      <c r="R16134" s="334">
        <v>0.1</v>
      </c>
      <c r="S16134" s="334">
        <v>0</v>
      </c>
      <c r="T16134" s="334">
        <v>0</v>
      </c>
      <c r="U16134" s="334">
        <v>0.1</v>
      </c>
      <c r="V16134" s="334">
        <v>0</v>
      </c>
      <c r="W16134" s="334">
        <v>0</v>
      </c>
      <c r="X16134" s="334">
        <v>0</v>
      </c>
      <c r="Y16134" s="334">
        <v>0</v>
      </c>
      <c r="Z16134" s="334">
        <v>0</v>
      </c>
      <c r="AA16134" s="334">
        <v>0.1</v>
      </c>
      <c r="AB16134" s="334">
        <v>0</v>
      </c>
      <c r="AD16134" s="334">
        <v>0.4</v>
      </c>
      <c r="AE16134" s="334">
        <f t="shared" si="2527"/>
        <v>0.4</v>
      </c>
      <c r="AF16134" s="334">
        <f t="shared" si="2528"/>
        <v>0.4</v>
      </c>
      <c r="AG16134" s="340">
        <f t="shared" si="2529"/>
        <v>0</v>
      </c>
      <c r="AI16134" s="340">
        <f t="shared" si="2530"/>
        <v>0</v>
      </c>
      <c r="AJ16134" s="340">
        <f t="shared" si="2530"/>
        <v>0</v>
      </c>
      <c r="AK16134" s="340">
        <f t="shared" si="2530"/>
        <v>0</v>
      </c>
      <c r="AL16134" s="340">
        <f t="shared" si="2530"/>
        <v>0</v>
      </c>
      <c r="AM16134" s="340">
        <f t="shared" si="2530"/>
        <v>0</v>
      </c>
    </row>
    <row r="16135" spans="1:39" x14ac:dyDescent="0.35">
      <c r="A16135" s="337">
        <v>38048</v>
      </c>
      <c r="B16135" s="338">
        <f t="shared" si="2524"/>
        <v>2004</v>
      </c>
      <c r="C16135" s="338">
        <f t="shared" si="2525"/>
        <v>3</v>
      </c>
      <c r="D16135" s="338">
        <f t="shared" si="2526"/>
        <v>2</v>
      </c>
      <c r="E16135" s="334">
        <v>0.3</v>
      </c>
      <c r="F16135" s="334">
        <v>0.3</v>
      </c>
      <c r="G16135" s="334">
        <v>0.3</v>
      </c>
      <c r="H16135" s="334">
        <v>0.3</v>
      </c>
      <c r="I16135" s="334">
        <v>0.3</v>
      </c>
      <c r="J16135" s="334">
        <v>0.3</v>
      </c>
      <c r="K16135" s="334">
        <v>0.3</v>
      </c>
      <c r="L16135" s="334">
        <v>0.2</v>
      </c>
      <c r="M16135" s="334">
        <v>0.3</v>
      </c>
      <c r="N16135" s="334">
        <v>0.3</v>
      </c>
      <c r="O16135" s="334">
        <v>0.3</v>
      </c>
      <c r="P16135" s="334">
        <v>0.3</v>
      </c>
      <c r="Q16135" s="334">
        <v>0.3</v>
      </c>
      <c r="R16135" s="334">
        <v>0.3</v>
      </c>
      <c r="S16135" s="334">
        <v>0</v>
      </c>
      <c r="T16135" s="334">
        <v>0</v>
      </c>
      <c r="U16135" s="334">
        <v>0</v>
      </c>
      <c r="V16135" s="334">
        <v>0</v>
      </c>
      <c r="W16135" s="334">
        <v>0</v>
      </c>
      <c r="X16135" s="334">
        <v>0</v>
      </c>
      <c r="Y16135" s="334">
        <v>0</v>
      </c>
      <c r="Z16135" s="334">
        <v>0</v>
      </c>
      <c r="AA16135" s="334">
        <v>0</v>
      </c>
      <c r="AB16135" s="334">
        <v>0</v>
      </c>
      <c r="AD16135" s="334">
        <v>4.0999999999999996</v>
      </c>
      <c r="AE16135" s="334">
        <f t="shared" si="2527"/>
        <v>4.0999999999999996</v>
      </c>
      <c r="AF16135" s="334">
        <f t="shared" si="2528"/>
        <v>4.0999999999999996</v>
      </c>
      <c r="AG16135" s="340">
        <f t="shared" si="2529"/>
        <v>0</v>
      </c>
      <c r="AI16135" s="340">
        <f t="shared" si="2530"/>
        <v>0</v>
      </c>
      <c r="AJ16135" s="340">
        <f t="shared" si="2530"/>
        <v>0</v>
      </c>
      <c r="AK16135" s="340">
        <f t="shared" si="2530"/>
        <v>0</v>
      </c>
      <c r="AL16135" s="340">
        <f t="shared" si="2530"/>
        <v>0</v>
      </c>
      <c r="AM16135" s="340">
        <f t="shared" si="2530"/>
        <v>0</v>
      </c>
    </row>
    <row r="16136" spans="1:39" x14ac:dyDescent="0.35">
      <c r="A16136" s="337">
        <v>38049</v>
      </c>
      <c r="B16136" s="338">
        <f t="shared" si="2524"/>
        <v>2004</v>
      </c>
      <c r="C16136" s="338">
        <f t="shared" si="2525"/>
        <v>3</v>
      </c>
      <c r="D16136" s="338">
        <f t="shared" si="2526"/>
        <v>3</v>
      </c>
      <c r="E16136" s="334">
        <v>0</v>
      </c>
      <c r="F16136" s="334">
        <v>0</v>
      </c>
      <c r="G16136" s="334">
        <v>0</v>
      </c>
      <c r="H16136" s="334">
        <v>0</v>
      </c>
      <c r="I16136" s="334">
        <v>0</v>
      </c>
      <c r="J16136" s="334">
        <v>0</v>
      </c>
      <c r="K16136" s="334">
        <v>0</v>
      </c>
      <c r="L16136" s="334">
        <v>0</v>
      </c>
      <c r="M16136" s="334">
        <v>0</v>
      </c>
      <c r="N16136" s="334">
        <v>0</v>
      </c>
      <c r="O16136" s="334">
        <v>0</v>
      </c>
      <c r="P16136" s="334">
        <v>0</v>
      </c>
      <c r="Q16136" s="334">
        <v>0</v>
      </c>
      <c r="R16136" s="334">
        <v>0</v>
      </c>
      <c r="S16136" s="334">
        <v>0</v>
      </c>
      <c r="T16136" s="334">
        <v>0</v>
      </c>
      <c r="U16136" s="334">
        <v>0</v>
      </c>
      <c r="V16136" s="334">
        <v>0</v>
      </c>
      <c r="W16136" s="334">
        <v>0</v>
      </c>
      <c r="X16136" s="334">
        <v>0</v>
      </c>
      <c r="Y16136" s="334">
        <v>0</v>
      </c>
      <c r="Z16136" s="334">
        <v>0</v>
      </c>
      <c r="AA16136" s="334">
        <v>0</v>
      </c>
      <c r="AB16136" s="334">
        <v>0</v>
      </c>
      <c r="AD16136" s="334">
        <v>0</v>
      </c>
      <c r="AE16136" s="334">
        <f t="shared" si="2527"/>
        <v>0</v>
      </c>
      <c r="AF16136" s="334">
        <f t="shared" si="2528"/>
        <v>0</v>
      </c>
      <c r="AG16136" s="340">
        <f t="shared" si="2529"/>
        <v>0</v>
      </c>
      <c r="AI16136" s="340">
        <f t="shared" si="2530"/>
        <v>0</v>
      </c>
      <c r="AJ16136" s="340">
        <f t="shared" si="2530"/>
        <v>0</v>
      </c>
      <c r="AK16136" s="340">
        <f t="shared" si="2530"/>
        <v>0</v>
      </c>
      <c r="AL16136" s="340">
        <f t="shared" si="2530"/>
        <v>0</v>
      </c>
      <c r="AM16136" s="340">
        <f t="shared" si="2530"/>
        <v>0</v>
      </c>
    </row>
    <row r="16137" spans="1:39" x14ac:dyDescent="0.35">
      <c r="A16137" s="337">
        <v>38050</v>
      </c>
      <c r="B16137" s="338">
        <f t="shared" si="2524"/>
        <v>2004</v>
      </c>
      <c r="C16137" s="338">
        <f t="shared" si="2525"/>
        <v>3</v>
      </c>
      <c r="D16137" s="338">
        <f t="shared" si="2526"/>
        <v>4</v>
      </c>
      <c r="E16137" s="334">
        <v>0</v>
      </c>
      <c r="F16137" s="334">
        <v>0</v>
      </c>
      <c r="G16137" s="334">
        <v>0</v>
      </c>
      <c r="H16137" s="334">
        <v>0</v>
      </c>
      <c r="I16137" s="334">
        <v>0</v>
      </c>
      <c r="J16137" s="334">
        <v>0</v>
      </c>
      <c r="K16137" s="334">
        <v>0</v>
      </c>
      <c r="L16137" s="334">
        <v>0</v>
      </c>
      <c r="M16137" s="334">
        <v>0</v>
      </c>
      <c r="N16137" s="334">
        <v>0</v>
      </c>
      <c r="O16137" s="334">
        <v>0</v>
      </c>
      <c r="P16137" s="334">
        <v>0</v>
      </c>
      <c r="Q16137" s="334">
        <v>0</v>
      </c>
      <c r="R16137" s="334">
        <v>0</v>
      </c>
      <c r="S16137" s="334">
        <v>0</v>
      </c>
      <c r="T16137" s="334">
        <v>0</v>
      </c>
      <c r="U16137" s="334">
        <v>0</v>
      </c>
      <c r="V16137" s="334">
        <v>0</v>
      </c>
      <c r="W16137" s="334">
        <v>0</v>
      </c>
      <c r="X16137" s="334">
        <v>0</v>
      </c>
      <c r="Y16137" s="334">
        <v>0</v>
      </c>
      <c r="Z16137" s="334">
        <v>0</v>
      </c>
      <c r="AA16137" s="334">
        <v>0</v>
      </c>
      <c r="AB16137" s="334">
        <v>0</v>
      </c>
      <c r="AD16137" s="334">
        <v>0</v>
      </c>
      <c r="AE16137" s="334">
        <f t="shared" si="2527"/>
        <v>0</v>
      </c>
      <c r="AF16137" s="334">
        <f t="shared" si="2528"/>
        <v>0</v>
      </c>
      <c r="AG16137" s="340">
        <f t="shared" si="2529"/>
        <v>0</v>
      </c>
      <c r="AI16137" s="340">
        <f t="shared" si="2530"/>
        <v>0</v>
      </c>
      <c r="AJ16137" s="340">
        <f t="shared" si="2530"/>
        <v>0</v>
      </c>
      <c r="AK16137" s="340">
        <f t="shared" si="2530"/>
        <v>0</v>
      </c>
      <c r="AL16137" s="340">
        <f t="shared" si="2530"/>
        <v>0</v>
      </c>
      <c r="AM16137" s="340">
        <f t="shared" si="2530"/>
        <v>0</v>
      </c>
    </row>
    <row r="16138" spans="1:39" x14ac:dyDescent="0.35">
      <c r="A16138" s="337">
        <v>38051</v>
      </c>
      <c r="B16138" s="338">
        <f t="shared" si="2524"/>
        <v>2004</v>
      </c>
      <c r="C16138" s="338">
        <f t="shared" si="2525"/>
        <v>3</v>
      </c>
      <c r="D16138" s="338">
        <f t="shared" si="2526"/>
        <v>5</v>
      </c>
      <c r="E16138" s="334">
        <v>0</v>
      </c>
      <c r="F16138" s="334">
        <v>0</v>
      </c>
      <c r="G16138" s="334">
        <v>0</v>
      </c>
      <c r="H16138" s="334">
        <v>0</v>
      </c>
      <c r="I16138" s="334">
        <v>0</v>
      </c>
      <c r="J16138" s="334">
        <v>0</v>
      </c>
      <c r="K16138" s="334">
        <v>0</v>
      </c>
      <c r="L16138" s="334">
        <v>0</v>
      </c>
      <c r="M16138" s="334">
        <v>0</v>
      </c>
      <c r="N16138" s="334">
        <v>0</v>
      </c>
      <c r="O16138" s="334">
        <v>0</v>
      </c>
      <c r="P16138" s="334">
        <v>0</v>
      </c>
      <c r="Q16138" s="334">
        <v>0</v>
      </c>
      <c r="R16138" s="334">
        <v>0</v>
      </c>
      <c r="S16138" s="334">
        <v>0</v>
      </c>
      <c r="T16138" s="334">
        <v>0</v>
      </c>
      <c r="U16138" s="334">
        <v>0</v>
      </c>
      <c r="V16138" s="334">
        <v>0</v>
      </c>
      <c r="W16138" s="334">
        <v>0</v>
      </c>
      <c r="X16138" s="334">
        <v>0</v>
      </c>
      <c r="Y16138" s="334">
        <v>0</v>
      </c>
      <c r="Z16138" s="334">
        <v>0</v>
      </c>
      <c r="AA16138" s="334">
        <v>0</v>
      </c>
      <c r="AB16138" s="334">
        <v>0</v>
      </c>
      <c r="AD16138" s="334">
        <v>0</v>
      </c>
      <c r="AE16138" s="334">
        <f t="shared" si="2527"/>
        <v>0</v>
      </c>
      <c r="AF16138" s="334">
        <f t="shared" si="2528"/>
        <v>0</v>
      </c>
      <c r="AG16138" s="340">
        <f t="shared" si="2529"/>
        <v>0</v>
      </c>
      <c r="AI16138" s="340">
        <f t="shared" si="2530"/>
        <v>0</v>
      </c>
      <c r="AJ16138" s="340">
        <f t="shared" si="2530"/>
        <v>0</v>
      </c>
      <c r="AK16138" s="340">
        <f t="shared" si="2530"/>
        <v>0</v>
      </c>
      <c r="AL16138" s="340">
        <f t="shared" si="2530"/>
        <v>0</v>
      </c>
      <c r="AM16138" s="340">
        <f t="shared" si="2530"/>
        <v>0</v>
      </c>
    </row>
    <row r="16139" spans="1:39" x14ac:dyDescent="0.35">
      <c r="A16139" s="337">
        <v>38052</v>
      </c>
      <c r="B16139" s="338">
        <f t="shared" si="2524"/>
        <v>2004</v>
      </c>
      <c r="C16139" s="338">
        <f t="shared" si="2525"/>
        <v>3</v>
      </c>
      <c r="D16139" s="338">
        <f t="shared" si="2526"/>
        <v>6</v>
      </c>
      <c r="E16139" s="334">
        <v>0</v>
      </c>
      <c r="F16139" s="334">
        <v>0</v>
      </c>
      <c r="G16139" s="334">
        <v>0</v>
      </c>
      <c r="H16139" s="334">
        <v>0</v>
      </c>
      <c r="I16139" s="334">
        <v>0</v>
      </c>
      <c r="J16139" s="334">
        <v>0</v>
      </c>
      <c r="K16139" s="334">
        <v>0</v>
      </c>
      <c r="L16139" s="334">
        <v>0</v>
      </c>
      <c r="M16139" s="334">
        <v>0</v>
      </c>
      <c r="N16139" s="334">
        <v>0</v>
      </c>
      <c r="O16139" s="334">
        <v>0</v>
      </c>
      <c r="P16139" s="334">
        <v>0</v>
      </c>
      <c r="Q16139" s="334">
        <v>0</v>
      </c>
      <c r="R16139" s="334">
        <v>0</v>
      </c>
      <c r="S16139" s="334">
        <v>0</v>
      </c>
      <c r="T16139" s="334">
        <v>0</v>
      </c>
      <c r="U16139" s="334">
        <v>0</v>
      </c>
      <c r="V16139" s="334">
        <v>0</v>
      </c>
      <c r="W16139" s="334">
        <v>0</v>
      </c>
      <c r="X16139" s="334">
        <v>0</v>
      </c>
      <c r="Y16139" s="334">
        <v>0</v>
      </c>
      <c r="Z16139" s="334">
        <v>0</v>
      </c>
      <c r="AA16139" s="334">
        <v>0</v>
      </c>
      <c r="AB16139" s="334">
        <v>0</v>
      </c>
      <c r="AD16139" s="334">
        <v>0</v>
      </c>
      <c r="AE16139" s="334">
        <f t="shared" si="2527"/>
        <v>0</v>
      </c>
      <c r="AF16139" s="334">
        <f t="shared" si="2528"/>
        <v>0</v>
      </c>
      <c r="AG16139" s="340">
        <f t="shared" si="2529"/>
        <v>0</v>
      </c>
      <c r="AI16139" s="340">
        <f t="shared" si="2530"/>
        <v>0</v>
      </c>
      <c r="AJ16139" s="340">
        <f t="shared" si="2530"/>
        <v>0</v>
      </c>
      <c r="AK16139" s="340">
        <f t="shared" si="2530"/>
        <v>0</v>
      </c>
      <c r="AL16139" s="340">
        <f t="shared" si="2530"/>
        <v>0</v>
      </c>
      <c r="AM16139" s="340">
        <f t="shared" si="2530"/>
        <v>0</v>
      </c>
    </row>
    <row r="16140" spans="1:39" x14ac:dyDescent="0.35">
      <c r="A16140" s="337">
        <v>38053</v>
      </c>
      <c r="B16140" s="338">
        <f t="shared" si="2524"/>
        <v>2004</v>
      </c>
      <c r="C16140" s="338">
        <f t="shared" si="2525"/>
        <v>3</v>
      </c>
      <c r="D16140" s="338">
        <f t="shared" si="2526"/>
        <v>7</v>
      </c>
      <c r="E16140" s="334">
        <v>0</v>
      </c>
      <c r="F16140" s="334">
        <v>0</v>
      </c>
      <c r="G16140" s="334">
        <v>0</v>
      </c>
      <c r="H16140" s="334">
        <v>0</v>
      </c>
      <c r="I16140" s="334">
        <v>0</v>
      </c>
      <c r="J16140" s="334">
        <v>0</v>
      </c>
      <c r="K16140" s="334">
        <v>0</v>
      </c>
      <c r="L16140" s="334">
        <v>0</v>
      </c>
      <c r="M16140" s="334">
        <v>0</v>
      </c>
      <c r="N16140" s="334">
        <v>0</v>
      </c>
      <c r="O16140" s="334">
        <v>0</v>
      </c>
      <c r="P16140" s="334">
        <v>0</v>
      </c>
      <c r="Q16140" s="334">
        <v>0</v>
      </c>
      <c r="R16140" s="334">
        <v>0</v>
      </c>
      <c r="S16140" s="334">
        <v>0</v>
      </c>
      <c r="T16140" s="334">
        <v>0</v>
      </c>
      <c r="U16140" s="334">
        <v>0</v>
      </c>
      <c r="V16140" s="334">
        <v>0</v>
      </c>
      <c r="W16140" s="334">
        <v>0</v>
      </c>
      <c r="X16140" s="334">
        <v>0</v>
      </c>
      <c r="Y16140" s="334">
        <v>0</v>
      </c>
      <c r="Z16140" s="334">
        <v>0</v>
      </c>
      <c r="AA16140" s="334">
        <v>0</v>
      </c>
      <c r="AB16140" s="334">
        <v>0</v>
      </c>
      <c r="AD16140" s="334">
        <v>0</v>
      </c>
      <c r="AE16140" s="334">
        <f t="shared" si="2527"/>
        <v>0</v>
      </c>
      <c r="AF16140" s="334">
        <f t="shared" si="2528"/>
        <v>0</v>
      </c>
      <c r="AG16140" s="340">
        <f t="shared" si="2529"/>
        <v>0</v>
      </c>
      <c r="AI16140" s="340">
        <f t="shared" si="2530"/>
        <v>0</v>
      </c>
      <c r="AJ16140" s="340">
        <f t="shared" si="2530"/>
        <v>0</v>
      </c>
      <c r="AK16140" s="340">
        <f t="shared" si="2530"/>
        <v>0</v>
      </c>
      <c r="AL16140" s="340">
        <f t="shared" si="2530"/>
        <v>0</v>
      </c>
      <c r="AM16140" s="340">
        <f t="shared" si="2530"/>
        <v>0</v>
      </c>
    </row>
    <row r="16141" spans="1:39" x14ac:dyDescent="0.35">
      <c r="A16141" s="337">
        <v>38054</v>
      </c>
      <c r="B16141" s="338">
        <f t="shared" si="2524"/>
        <v>2004</v>
      </c>
      <c r="C16141" s="338">
        <f t="shared" si="2525"/>
        <v>3</v>
      </c>
      <c r="D16141" s="338">
        <f t="shared" si="2526"/>
        <v>8</v>
      </c>
      <c r="E16141" s="334">
        <v>0</v>
      </c>
      <c r="F16141" s="334">
        <v>0</v>
      </c>
      <c r="G16141" s="334">
        <v>0</v>
      </c>
      <c r="H16141" s="334">
        <v>0</v>
      </c>
      <c r="I16141" s="334">
        <v>0</v>
      </c>
      <c r="J16141" s="334">
        <v>0</v>
      </c>
      <c r="K16141" s="334">
        <v>0</v>
      </c>
      <c r="L16141" s="334">
        <v>0</v>
      </c>
      <c r="M16141" s="334">
        <v>0</v>
      </c>
      <c r="N16141" s="334">
        <v>0</v>
      </c>
      <c r="O16141" s="334">
        <v>0</v>
      </c>
      <c r="P16141" s="334">
        <v>0</v>
      </c>
      <c r="Q16141" s="334">
        <v>0</v>
      </c>
      <c r="R16141" s="334">
        <v>0</v>
      </c>
      <c r="S16141" s="334">
        <v>0</v>
      </c>
      <c r="T16141" s="334">
        <v>0</v>
      </c>
      <c r="U16141" s="334">
        <v>0</v>
      </c>
      <c r="V16141" s="334">
        <v>0</v>
      </c>
      <c r="W16141" s="334">
        <v>0</v>
      </c>
      <c r="X16141" s="334">
        <v>0</v>
      </c>
      <c r="Y16141" s="334">
        <v>0</v>
      </c>
      <c r="Z16141" s="334">
        <v>0</v>
      </c>
      <c r="AA16141" s="334">
        <v>0</v>
      </c>
      <c r="AB16141" s="334">
        <v>0</v>
      </c>
      <c r="AD16141" s="334">
        <v>0</v>
      </c>
      <c r="AE16141" s="334">
        <f t="shared" si="2527"/>
        <v>0</v>
      </c>
      <c r="AF16141" s="334">
        <f t="shared" si="2528"/>
        <v>0</v>
      </c>
      <c r="AG16141" s="340">
        <f t="shared" si="2529"/>
        <v>0</v>
      </c>
      <c r="AI16141" s="340">
        <f t="shared" si="2530"/>
        <v>0</v>
      </c>
      <c r="AJ16141" s="340">
        <f t="shared" si="2530"/>
        <v>0</v>
      </c>
      <c r="AK16141" s="340">
        <f t="shared" si="2530"/>
        <v>0</v>
      </c>
      <c r="AL16141" s="340">
        <f t="shared" si="2530"/>
        <v>0</v>
      </c>
      <c r="AM16141" s="340">
        <f t="shared" si="2530"/>
        <v>0</v>
      </c>
    </row>
    <row r="16142" spans="1:39" x14ac:dyDescent="0.35">
      <c r="A16142" s="337">
        <v>38055</v>
      </c>
      <c r="B16142" s="338">
        <f t="shared" si="2524"/>
        <v>2004</v>
      </c>
      <c r="C16142" s="338">
        <f t="shared" si="2525"/>
        <v>3</v>
      </c>
      <c r="D16142" s="338">
        <f t="shared" si="2526"/>
        <v>9</v>
      </c>
      <c r="E16142" s="334">
        <v>0</v>
      </c>
      <c r="F16142" s="334">
        <v>0</v>
      </c>
      <c r="G16142" s="334">
        <v>0</v>
      </c>
      <c r="H16142" s="334">
        <v>0</v>
      </c>
      <c r="I16142" s="334">
        <v>0</v>
      </c>
      <c r="J16142" s="334">
        <v>0</v>
      </c>
      <c r="K16142" s="334">
        <v>0</v>
      </c>
      <c r="L16142" s="334">
        <v>0</v>
      </c>
      <c r="M16142" s="334">
        <v>0</v>
      </c>
      <c r="N16142" s="334">
        <v>0</v>
      </c>
      <c r="O16142" s="334">
        <v>0</v>
      </c>
      <c r="P16142" s="334">
        <v>0</v>
      </c>
      <c r="Q16142" s="334">
        <v>0</v>
      </c>
      <c r="R16142" s="334">
        <v>0</v>
      </c>
      <c r="S16142" s="334">
        <v>0</v>
      </c>
      <c r="T16142" s="334">
        <v>0</v>
      </c>
      <c r="U16142" s="334">
        <v>0.2</v>
      </c>
      <c r="V16142" s="334">
        <v>0.1</v>
      </c>
      <c r="W16142" s="334">
        <v>0.3</v>
      </c>
      <c r="X16142" s="334">
        <v>0.2</v>
      </c>
      <c r="Y16142" s="334">
        <v>0.1</v>
      </c>
      <c r="Z16142" s="334">
        <v>0.2</v>
      </c>
      <c r="AA16142" s="334">
        <v>0</v>
      </c>
      <c r="AB16142" s="334">
        <v>0.1</v>
      </c>
      <c r="AD16142" s="334">
        <v>1.2</v>
      </c>
      <c r="AE16142" s="334">
        <f t="shared" si="2527"/>
        <v>1.2</v>
      </c>
      <c r="AF16142" s="334">
        <f t="shared" si="2528"/>
        <v>1.2000000000000002</v>
      </c>
      <c r="AG16142" s="340">
        <f t="shared" si="2529"/>
        <v>2.2204460492503131E-16</v>
      </c>
      <c r="AI16142" s="340">
        <f t="shared" si="2530"/>
        <v>0</v>
      </c>
      <c r="AJ16142" s="340">
        <f t="shared" si="2530"/>
        <v>0</v>
      </c>
      <c r="AK16142" s="340">
        <f t="shared" si="2530"/>
        <v>0</v>
      </c>
      <c r="AL16142" s="340">
        <f t="shared" si="2530"/>
        <v>0</v>
      </c>
      <c r="AM16142" s="340">
        <f t="shared" si="2530"/>
        <v>0</v>
      </c>
    </row>
    <row r="16143" spans="1:39" x14ac:dyDescent="0.35">
      <c r="A16143" s="337">
        <v>38056</v>
      </c>
      <c r="B16143" s="338">
        <f t="shared" si="2524"/>
        <v>2004</v>
      </c>
      <c r="C16143" s="338">
        <f t="shared" si="2525"/>
        <v>3</v>
      </c>
      <c r="D16143" s="338">
        <f t="shared" si="2526"/>
        <v>10</v>
      </c>
      <c r="E16143" s="334">
        <v>0</v>
      </c>
      <c r="F16143" s="334">
        <v>0</v>
      </c>
      <c r="G16143" s="334">
        <v>0</v>
      </c>
      <c r="H16143" s="334">
        <v>0</v>
      </c>
      <c r="I16143" s="334">
        <v>0</v>
      </c>
      <c r="J16143" s="334">
        <v>0</v>
      </c>
      <c r="K16143" s="334">
        <v>0</v>
      </c>
      <c r="L16143" s="334">
        <v>0</v>
      </c>
      <c r="M16143" s="334">
        <v>0</v>
      </c>
      <c r="N16143" s="334">
        <v>0</v>
      </c>
      <c r="O16143" s="334">
        <v>0</v>
      </c>
      <c r="P16143" s="334">
        <v>0</v>
      </c>
      <c r="Q16143" s="334">
        <v>0</v>
      </c>
      <c r="R16143" s="334">
        <v>0</v>
      </c>
      <c r="S16143" s="334">
        <v>0</v>
      </c>
      <c r="T16143" s="334">
        <v>0</v>
      </c>
      <c r="U16143" s="334">
        <v>0</v>
      </c>
      <c r="V16143" s="334">
        <v>0</v>
      </c>
      <c r="W16143" s="334">
        <v>0</v>
      </c>
      <c r="X16143" s="334">
        <v>0</v>
      </c>
      <c r="Y16143" s="334">
        <v>0</v>
      </c>
      <c r="Z16143" s="334">
        <v>0</v>
      </c>
      <c r="AA16143" s="334">
        <v>0</v>
      </c>
      <c r="AB16143" s="334">
        <v>0</v>
      </c>
      <c r="AD16143" s="334">
        <v>0</v>
      </c>
      <c r="AE16143" s="334">
        <f t="shared" si="2527"/>
        <v>0</v>
      </c>
      <c r="AF16143" s="334">
        <f t="shared" si="2528"/>
        <v>0</v>
      </c>
      <c r="AG16143" s="340">
        <f t="shared" si="2529"/>
        <v>0</v>
      </c>
      <c r="AI16143" s="340">
        <f t="shared" si="2530"/>
        <v>0</v>
      </c>
      <c r="AJ16143" s="340">
        <f t="shared" si="2530"/>
        <v>0</v>
      </c>
      <c r="AK16143" s="340">
        <f t="shared" si="2530"/>
        <v>0</v>
      </c>
      <c r="AL16143" s="340">
        <f t="shared" si="2530"/>
        <v>0</v>
      </c>
      <c r="AM16143" s="340">
        <f t="shared" si="2530"/>
        <v>0</v>
      </c>
    </row>
    <row r="16144" spans="1:39" x14ac:dyDescent="0.35">
      <c r="A16144" s="337">
        <v>38057</v>
      </c>
      <c r="B16144" s="338">
        <f t="shared" si="2524"/>
        <v>2004</v>
      </c>
      <c r="C16144" s="338">
        <f t="shared" si="2525"/>
        <v>3</v>
      </c>
      <c r="D16144" s="338">
        <f t="shared" si="2526"/>
        <v>11</v>
      </c>
      <c r="E16144" s="334">
        <v>0</v>
      </c>
      <c r="F16144" s="334">
        <v>0</v>
      </c>
      <c r="G16144" s="334">
        <v>0</v>
      </c>
      <c r="H16144" s="334">
        <v>0</v>
      </c>
      <c r="I16144" s="334">
        <v>0</v>
      </c>
      <c r="J16144" s="334">
        <v>0</v>
      </c>
      <c r="K16144" s="334">
        <v>0</v>
      </c>
      <c r="L16144" s="334">
        <v>0</v>
      </c>
      <c r="M16144" s="334">
        <v>0</v>
      </c>
      <c r="N16144" s="334">
        <v>0</v>
      </c>
      <c r="O16144" s="334">
        <v>0</v>
      </c>
      <c r="P16144" s="334">
        <v>0</v>
      </c>
      <c r="Q16144" s="334">
        <v>0</v>
      </c>
      <c r="R16144" s="334">
        <v>0</v>
      </c>
      <c r="S16144" s="334">
        <v>0</v>
      </c>
      <c r="T16144" s="334">
        <v>0</v>
      </c>
      <c r="U16144" s="334">
        <v>0</v>
      </c>
      <c r="V16144" s="334">
        <v>0</v>
      </c>
      <c r="W16144" s="334">
        <v>0</v>
      </c>
      <c r="X16144" s="334">
        <v>0</v>
      </c>
      <c r="Y16144" s="334">
        <v>0</v>
      </c>
      <c r="Z16144" s="334">
        <v>0</v>
      </c>
      <c r="AA16144" s="334">
        <v>0</v>
      </c>
      <c r="AB16144" s="334">
        <v>0</v>
      </c>
      <c r="AD16144" s="334">
        <v>0</v>
      </c>
      <c r="AE16144" s="334">
        <f t="shared" si="2527"/>
        <v>0</v>
      </c>
      <c r="AF16144" s="334">
        <f t="shared" si="2528"/>
        <v>0</v>
      </c>
      <c r="AG16144" s="340">
        <f t="shared" si="2529"/>
        <v>0</v>
      </c>
      <c r="AI16144" s="340">
        <f t="shared" si="2530"/>
        <v>0</v>
      </c>
      <c r="AJ16144" s="340">
        <f t="shared" si="2530"/>
        <v>0</v>
      </c>
      <c r="AK16144" s="340">
        <f t="shared" si="2530"/>
        <v>0</v>
      </c>
      <c r="AL16144" s="340">
        <f t="shared" si="2530"/>
        <v>0</v>
      </c>
      <c r="AM16144" s="340">
        <f t="shared" si="2530"/>
        <v>0</v>
      </c>
    </row>
    <row r="16145" spans="1:39" x14ac:dyDescent="0.35">
      <c r="A16145" s="337">
        <v>38058</v>
      </c>
      <c r="B16145" s="338">
        <f t="shared" si="2524"/>
        <v>2004</v>
      </c>
      <c r="C16145" s="338">
        <f t="shared" si="2525"/>
        <v>3</v>
      </c>
      <c r="D16145" s="338">
        <f t="shared" si="2526"/>
        <v>12</v>
      </c>
      <c r="E16145" s="334">
        <v>0</v>
      </c>
      <c r="F16145" s="334">
        <v>0</v>
      </c>
      <c r="G16145" s="334">
        <v>0</v>
      </c>
      <c r="H16145" s="334">
        <v>0</v>
      </c>
      <c r="I16145" s="334">
        <v>0</v>
      </c>
      <c r="J16145" s="334">
        <v>0</v>
      </c>
      <c r="K16145" s="334">
        <v>0</v>
      </c>
      <c r="L16145" s="334">
        <v>0</v>
      </c>
      <c r="M16145" s="334">
        <v>0</v>
      </c>
      <c r="N16145" s="334">
        <v>0</v>
      </c>
      <c r="O16145" s="334">
        <v>0</v>
      </c>
      <c r="P16145" s="334">
        <v>0</v>
      </c>
      <c r="Q16145" s="334">
        <v>0</v>
      </c>
      <c r="R16145" s="334">
        <v>0</v>
      </c>
      <c r="S16145" s="334">
        <v>0</v>
      </c>
      <c r="T16145" s="334">
        <v>0.2</v>
      </c>
      <c r="U16145" s="334">
        <v>0.3</v>
      </c>
      <c r="V16145" s="334">
        <v>0.2</v>
      </c>
      <c r="W16145" s="334">
        <v>0.3</v>
      </c>
      <c r="X16145" s="334">
        <v>0</v>
      </c>
      <c r="Y16145" s="334">
        <v>0.2</v>
      </c>
      <c r="Z16145" s="334">
        <v>0</v>
      </c>
      <c r="AA16145" s="334">
        <v>0</v>
      </c>
      <c r="AB16145" s="334">
        <v>0</v>
      </c>
      <c r="AD16145" s="334">
        <v>1.2</v>
      </c>
      <c r="AE16145" s="334">
        <f t="shared" si="2527"/>
        <v>1.2</v>
      </c>
      <c r="AF16145" s="334">
        <f t="shared" si="2528"/>
        <v>1.2</v>
      </c>
      <c r="AG16145" s="340">
        <f t="shared" si="2529"/>
        <v>0</v>
      </c>
      <c r="AI16145" s="340">
        <f t="shared" si="2530"/>
        <v>0</v>
      </c>
      <c r="AJ16145" s="340">
        <f t="shared" si="2530"/>
        <v>0</v>
      </c>
      <c r="AK16145" s="340">
        <f t="shared" si="2530"/>
        <v>0</v>
      </c>
      <c r="AL16145" s="340">
        <f t="shared" si="2530"/>
        <v>0</v>
      </c>
      <c r="AM16145" s="340">
        <f t="shared" si="2530"/>
        <v>0</v>
      </c>
    </row>
    <row r="16146" spans="1:39" x14ac:dyDescent="0.35">
      <c r="A16146" s="337">
        <v>38059</v>
      </c>
      <c r="B16146" s="338">
        <f t="shared" si="2524"/>
        <v>2004</v>
      </c>
      <c r="C16146" s="338">
        <f t="shared" si="2525"/>
        <v>3</v>
      </c>
      <c r="D16146" s="338">
        <f t="shared" si="2526"/>
        <v>13</v>
      </c>
      <c r="E16146" s="334">
        <v>0</v>
      </c>
      <c r="F16146" s="334">
        <v>0</v>
      </c>
      <c r="G16146" s="334">
        <v>0</v>
      </c>
      <c r="H16146" s="334">
        <v>0</v>
      </c>
      <c r="I16146" s="334">
        <v>0</v>
      </c>
      <c r="J16146" s="334">
        <v>0</v>
      </c>
      <c r="K16146" s="334">
        <v>0</v>
      </c>
      <c r="L16146" s="334">
        <v>0</v>
      </c>
      <c r="M16146" s="334">
        <v>0</v>
      </c>
      <c r="N16146" s="334">
        <v>0</v>
      </c>
      <c r="O16146" s="334">
        <v>0</v>
      </c>
      <c r="P16146" s="334">
        <v>0</v>
      </c>
      <c r="Q16146" s="334">
        <v>0</v>
      </c>
      <c r="R16146" s="334">
        <v>0</v>
      </c>
      <c r="S16146" s="334">
        <v>0</v>
      </c>
      <c r="T16146" s="334">
        <v>0</v>
      </c>
      <c r="U16146" s="334">
        <v>0</v>
      </c>
      <c r="V16146" s="334">
        <v>0</v>
      </c>
      <c r="W16146" s="334">
        <v>0</v>
      </c>
      <c r="X16146" s="334">
        <v>0</v>
      </c>
      <c r="Y16146" s="334">
        <v>0</v>
      </c>
      <c r="Z16146" s="334">
        <v>0</v>
      </c>
      <c r="AA16146" s="334">
        <v>0</v>
      </c>
      <c r="AB16146" s="334">
        <v>0</v>
      </c>
      <c r="AD16146" s="334">
        <v>0</v>
      </c>
      <c r="AE16146" s="334">
        <f t="shared" si="2527"/>
        <v>0</v>
      </c>
      <c r="AF16146" s="334">
        <f t="shared" si="2528"/>
        <v>0</v>
      </c>
      <c r="AG16146" s="340">
        <f t="shared" si="2529"/>
        <v>0</v>
      </c>
      <c r="AI16146" s="340">
        <f t="shared" si="2530"/>
        <v>0</v>
      </c>
      <c r="AJ16146" s="340">
        <f t="shared" si="2530"/>
        <v>0</v>
      </c>
      <c r="AK16146" s="340">
        <f t="shared" si="2530"/>
        <v>0</v>
      </c>
      <c r="AL16146" s="340">
        <f t="shared" si="2530"/>
        <v>0</v>
      </c>
      <c r="AM16146" s="340">
        <f t="shared" si="2530"/>
        <v>0</v>
      </c>
    </row>
    <row r="16147" spans="1:39" x14ac:dyDescent="0.35">
      <c r="A16147" s="337">
        <v>38060</v>
      </c>
      <c r="B16147" s="338">
        <f t="shared" si="2524"/>
        <v>2004</v>
      </c>
      <c r="C16147" s="338">
        <f t="shared" si="2525"/>
        <v>3</v>
      </c>
      <c r="D16147" s="338">
        <f t="shared" si="2526"/>
        <v>14</v>
      </c>
      <c r="E16147" s="334">
        <v>0</v>
      </c>
      <c r="F16147" s="334">
        <v>0</v>
      </c>
      <c r="G16147" s="334">
        <v>0</v>
      </c>
      <c r="H16147" s="334">
        <v>0</v>
      </c>
      <c r="I16147" s="334">
        <v>0</v>
      </c>
      <c r="J16147" s="334">
        <v>0</v>
      </c>
      <c r="K16147" s="334">
        <v>0</v>
      </c>
      <c r="L16147" s="334">
        <v>0</v>
      </c>
      <c r="M16147" s="334">
        <v>0</v>
      </c>
      <c r="N16147" s="334">
        <v>0</v>
      </c>
      <c r="O16147" s="334">
        <v>0</v>
      </c>
      <c r="P16147" s="334">
        <v>0</v>
      </c>
      <c r="Q16147" s="334">
        <v>0</v>
      </c>
      <c r="R16147" s="334">
        <v>0</v>
      </c>
      <c r="S16147" s="334">
        <v>0</v>
      </c>
      <c r="T16147" s="334">
        <v>0</v>
      </c>
      <c r="U16147" s="334">
        <v>0</v>
      </c>
      <c r="V16147" s="334">
        <v>0</v>
      </c>
      <c r="W16147" s="334">
        <v>0</v>
      </c>
      <c r="X16147" s="334">
        <v>0</v>
      </c>
      <c r="Y16147" s="334">
        <v>0</v>
      </c>
      <c r="Z16147" s="334">
        <v>0</v>
      </c>
      <c r="AA16147" s="334">
        <v>0</v>
      </c>
      <c r="AB16147" s="334">
        <v>0</v>
      </c>
      <c r="AD16147" s="334">
        <v>0</v>
      </c>
      <c r="AE16147" s="334">
        <f t="shared" si="2527"/>
        <v>0</v>
      </c>
      <c r="AF16147" s="334">
        <f t="shared" si="2528"/>
        <v>0</v>
      </c>
      <c r="AG16147" s="340">
        <f t="shared" si="2529"/>
        <v>0</v>
      </c>
      <c r="AI16147" s="340">
        <f t="shared" si="2530"/>
        <v>0</v>
      </c>
      <c r="AJ16147" s="340">
        <f t="shared" si="2530"/>
        <v>0</v>
      </c>
      <c r="AK16147" s="340">
        <f t="shared" si="2530"/>
        <v>0</v>
      </c>
      <c r="AL16147" s="340">
        <f t="shared" si="2530"/>
        <v>0</v>
      </c>
      <c r="AM16147" s="340">
        <f t="shared" si="2530"/>
        <v>0</v>
      </c>
    </row>
    <row r="16148" spans="1:39" x14ac:dyDescent="0.35">
      <c r="A16148" s="337">
        <v>38061</v>
      </c>
      <c r="B16148" s="338">
        <f t="shared" si="2524"/>
        <v>2004</v>
      </c>
      <c r="C16148" s="338">
        <f t="shared" si="2525"/>
        <v>3</v>
      </c>
      <c r="D16148" s="338">
        <f t="shared" si="2526"/>
        <v>15</v>
      </c>
      <c r="E16148" s="334">
        <v>0</v>
      </c>
      <c r="F16148" s="334">
        <v>0</v>
      </c>
      <c r="G16148" s="334">
        <v>0</v>
      </c>
      <c r="H16148" s="334">
        <v>0</v>
      </c>
      <c r="I16148" s="334">
        <v>0</v>
      </c>
      <c r="J16148" s="334">
        <v>0</v>
      </c>
      <c r="K16148" s="334">
        <v>0</v>
      </c>
      <c r="L16148" s="334">
        <v>0</v>
      </c>
      <c r="M16148" s="334">
        <v>0</v>
      </c>
      <c r="N16148" s="334">
        <v>0</v>
      </c>
      <c r="O16148" s="334">
        <v>0</v>
      </c>
      <c r="P16148" s="334">
        <v>0</v>
      </c>
      <c r="Q16148" s="334">
        <v>0</v>
      </c>
      <c r="R16148" s="334">
        <v>0</v>
      </c>
      <c r="S16148" s="334">
        <v>0</v>
      </c>
      <c r="T16148" s="334">
        <v>0</v>
      </c>
      <c r="U16148" s="334">
        <v>0</v>
      </c>
      <c r="V16148" s="334">
        <v>0</v>
      </c>
      <c r="W16148" s="334">
        <v>0</v>
      </c>
      <c r="X16148" s="334">
        <v>0</v>
      </c>
      <c r="Y16148" s="334">
        <v>0</v>
      </c>
      <c r="Z16148" s="334">
        <v>0</v>
      </c>
      <c r="AA16148" s="334">
        <v>0</v>
      </c>
      <c r="AB16148" s="334">
        <v>0</v>
      </c>
      <c r="AD16148" s="334">
        <v>0</v>
      </c>
      <c r="AE16148" s="334">
        <f t="shared" si="2527"/>
        <v>0</v>
      </c>
      <c r="AF16148" s="334">
        <f t="shared" si="2528"/>
        <v>0</v>
      </c>
      <c r="AG16148" s="340">
        <f t="shared" si="2529"/>
        <v>0</v>
      </c>
      <c r="AI16148" s="340">
        <f t="shared" ref="AI16148:AM16163" si="2531">IF($C16148=AI$1,$AF16148,0)</f>
        <v>0</v>
      </c>
      <c r="AJ16148" s="340">
        <f t="shared" si="2531"/>
        <v>0</v>
      </c>
      <c r="AK16148" s="340">
        <f t="shared" si="2531"/>
        <v>0</v>
      </c>
      <c r="AL16148" s="340">
        <f t="shared" si="2531"/>
        <v>0</v>
      </c>
      <c r="AM16148" s="340">
        <f t="shared" si="2531"/>
        <v>0</v>
      </c>
    </row>
    <row r="16149" spans="1:39" x14ac:dyDescent="0.35">
      <c r="A16149" s="337">
        <v>38062</v>
      </c>
      <c r="B16149" s="338">
        <f t="shared" si="2524"/>
        <v>2004</v>
      </c>
      <c r="C16149" s="338">
        <f t="shared" si="2525"/>
        <v>3</v>
      </c>
      <c r="D16149" s="338">
        <f t="shared" si="2526"/>
        <v>16</v>
      </c>
      <c r="E16149" s="334">
        <v>0</v>
      </c>
      <c r="F16149" s="334">
        <v>0</v>
      </c>
      <c r="G16149" s="334">
        <v>0</v>
      </c>
      <c r="H16149" s="334">
        <v>0</v>
      </c>
      <c r="I16149" s="334">
        <v>0</v>
      </c>
      <c r="J16149" s="334">
        <v>0</v>
      </c>
      <c r="K16149" s="334">
        <v>0</v>
      </c>
      <c r="L16149" s="334">
        <v>0</v>
      </c>
      <c r="M16149" s="334">
        <v>0</v>
      </c>
      <c r="N16149" s="334">
        <v>0</v>
      </c>
      <c r="O16149" s="334">
        <v>0</v>
      </c>
      <c r="P16149" s="334">
        <v>0</v>
      </c>
      <c r="Q16149" s="334">
        <v>0</v>
      </c>
      <c r="R16149" s="334">
        <v>0</v>
      </c>
      <c r="S16149" s="334">
        <v>0</v>
      </c>
      <c r="T16149" s="334">
        <v>0</v>
      </c>
      <c r="U16149" s="334">
        <v>0</v>
      </c>
      <c r="V16149" s="334">
        <v>0</v>
      </c>
      <c r="W16149" s="334">
        <v>0</v>
      </c>
      <c r="X16149" s="334">
        <v>0</v>
      </c>
      <c r="Y16149" s="334">
        <v>0</v>
      </c>
      <c r="Z16149" s="334">
        <v>0</v>
      </c>
      <c r="AA16149" s="334">
        <v>0</v>
      </c>
      <c r="AB16149" s="334">
        <v>0</v>
      </c>
      <c r="AD16149" s="334">
        <v>0</v>
      </c>
      <c r="AE16149" s="334">
        <f t="shared" si="2527"/>
        <v>0</v>
      </c>
      <c r="AF16149" s="334">
        <f t="shared" si="2528"/>
        <v>0</v>
      </c>
      <c r="AG16149" s="340">
        <f t="shared" si="2529"/>
        <v>0</v>
      </c>
      <c r="AI16149" s="340">
        <f t="shared" si="2531"/>
        <v>0</v>
      </c>
      <c r="AJ16149" s="340">
        <f t="shared" si="2531"/>
        <v>0</v>
      </c>
      <c r="AK16149" s="340">
        <f t="shared" si="2531"/>
        <v>0</v>
      </c>
      <c r="AL16149" s="340">
        <f t="shared" si="2531"/>
        <v>0</v>
      </c>
      <c r="AM16149" s="340">
        <f t="shared" si="2531"/>
        <v>0</v>
      </c>
    </row>
    <row r="16150" spans="1:39" x14ac:dyDescent="0.35">
      <c r="A16150" s="337">
        <v>38063</v>
      </c>
      <c r="B16150" s="338">
        <f t="shared" si="2524"/>
        <v>2004</v>
      </c>
      <c r="C16150" s="338">
        <f t="shared" si="2525"/>
        <v>3</v>
      </c>
      <c r="D16150" s="338">
        <f t="shared" si="2526"/>
        <v>17</v>
      </c>
      <c r="E16150" s="334">
        <v>0</v>
      </c>
      <c r="F16150" s="334">
        <v>0</v>
      </c>
      <c r="G16150" s="334">
        <v>0</v>
      </c>
      <c r="H16150" s="334">
        <v>0</v>
      </c>
      <c r="I16150" s="334">
        <v>0</v>
      </c>
      <c r="J16150" s="334">
        <v>0</v>
      </c>
      <c r="K16150" s="334">
        <v>0</v>
      </c>
      <c r="L16150" s="334">
        <v>0</v>
      </c>
      <c r="M16150" s="334">
        <v>0</v>
      </c>
      <c r="N16150" s="334">
        <v>0</v>
      </c>
      <c r="O16150" s="334">
        <v>0</v>
      </c>
      <c r="P16150" s="334">
        <v>0</v>
      </c>
      <c r="Q16150" s="334">
        <v>0</v>
      </c>
      <c r="R16150" s="334">
        <v>0</v>
      </c>
      <c r="S16150" s="334">
        <v>0</v>
      </c>
      <c r="T16150" s="334">
        <v>0</v>
      </c>
      <c r="U16150" s="334">
        <v>0</v>
      </c>
      <c r="V16150" s="334">
        <v>0</v>
      </c>
      <c r="W16150" s="334">
        <v>0</v>
      </c>
      <c r="X16150" s="334">
        <v>0</v>
      </c>
      <c r="Y16150" s="334">
        <v>0</v>
      </c>
      <c r="Z16150" s="334">
        <v>0</v>
      </c>
      <c r="AA16150" s="334">
        <v>0</v>
      </c>
      <c r="AB16150" s="334">
        <v>0</v>
      </c>
      <c r="AD16150" s="334">
        <v>0</v>
      </c>
      <c r="AE16150" s="334">
        <f t="shared" si="2527"/>
        <v>0</v>
      </c>
      <c r="AF16150" s="334">
        <f t="shared" si="2528"/>
        <v>0</v>
      </c>
      <c r="AG16150" s="340">
        <f t="shared" si="2529"/>
        <v>0</v>
      </c>
      <c r="AI16150" s="340">
        <f t="shared" si="2531"/>
        <v>0</v>
      </c>
      <c r="AJ16150" s="340">
        <f t="shared" si="2531"/>
        <v>0</v>
      </c>
      <c r="AK16150" s="340">
        <f t="shared" si="2531"/>
        <v>0</v>
      </c>
      <c r="AL16150" s="340">
        <f t="shared" si="2531"/>
        <v>0</v>
      </c>
      <c r="AM16150" s="340">
        <f t="shared" si="2531"/>
        <v>0</v>
      </c>
    </row>
    <row r="16151" spans="1:39" x14ac:dyDescent="0.35">
      <c r="A16151" s="337">
        <v>38064</v>
      </c>
      <c r="B16151" s="338">
        <f t="shared" si="2524"/>
        <v>2004</v>
      </c>
      <c r="C16151" s="338">
        <f t="shared" si="2525"/>
        <v>3</v>
      </c>
      <c r="D16151" s="338">
        <f t="shared" si="2526"/>
        <v>18</v>
      </c>
      <c r="E16151" s="334">
        <v>0</v>
      </c>
      <c r="F16151" s="334">
        <v>0</v>
      </c>
      <c r="G16151" s="334">
        <v>0</v>
      </c>
      <c r="H16151" s="334">
        <v>0</v>
      </c>
      <c r="I16151" s="334">
        <v>0</v>
      </c>
      <c r="J16151" s="334">
        <v>0</v>
      </c>
      <c r="K16151" s="334">
        <v>0</v>
      </c>
      <c r="L16151" s="334">
        <v>0</v>
      </c>
      <c r="M16151" s="334">
        <v>1.3</v>
      </c>
      <c r="N16151" s="334">
        <v>0</v>
      </c>
      <c r="O16151" s="334">
        <v>0</v>
      </c>
      <c r="P16151" s="334">
        <v>0</v>
      </c>
      <c r="Q16151" s="334">
        <v>0</v>
      </c>
      <c r="R16151" s="334">
        <v>0</v>
      </c>
      <c r="S16151" s="334">
        <v>0</v>
      </c>
      <c r="T16151" s="334">
        <v>0</v>
      </c>
      <c r="U16151" s="334">
        <v>0</v>
      </c>
      <c r="V16151" s="334">
        <v>0</v>
      </c>
      <c r="W16151" s="334">
        <v>0</v>
      </c>
      <c r="X16151" s="334">
        <v>0</v>
      </c>
      <c r="Y16151" s="334">
        <v>0</v>
      </c>
      <c r="Z16151" s="334">
        <v>1.4</v>
      </c>
      <c r="AA16151" s="334">
        <v>1.3</v>
      </c>
      <c r="AB16151" s="334">
        <v>0</v>
      </c>
      <c r="AD16151" s="334">
        <v>4</v>
      </c>
      <c r="AE16151" s="334">
        <f t="shared" si="2527"/>
        <v>4</v>
      </c>
      <c r="AF16151" s="334">
        <f t="shared" si="2528"/>
        <v>4</v>
      </c>
      <c r="AG16151" s="340">
        <f t="shared" si="2529"/>
        <v>0</v>
      </c>
      <c r="AI16151" s="340">
        <f t="shared" si="2531"/>
        <v>0</v>
      </c>
      <c r="AJ16151" s="340">
        <f t="shared" si="2531"/>
        <v>0</v>
      </c>
      <c r="AK16151" s="340">
        <f t="shared" si="2531"/>
        <v>0</v>
      </c>
      <c r="AL16151" s="340">
        <f t="shared" si="2531"/>
        <v>0</v>
      </c>
      <c r="AM16151" s="340">
        <f t="shared" si="2531"/>
        <v>0</v>
      </c>
    </row>
    <row r="16152" spans="1:39" x14ac:dyDescent="0.35">
      <c r="A16152" s="337">
        <v>38065</v>
      </c>
      <c r="B16152" s="338">
        <f t="shared" si="2524"/>
        <v>2004</v>
      </c>
      <c r="C16152" s="338">
        <f t="shared" si="2525"/>
        <v>3</v>
      </c>
      <c r="D16152" s="338">
        <f t="shared" si="2526"/>
        <v>19</v>
      </c>
      <c r="E16152" s="334">
        <v>0</v>
      </c>
      <c r="F16152" s="334">
        <v>0</v>
      </c>
      <c r="G16152" s="334">
        <v>0</v>
      </c>
      <c r="H16152" s="334">
        <v>0</v>
      </c>
      <c r="I16152" s="334">
        <v>0</v>
      </c>
      <c r="J16152" s="334">
        <v>0</v>
      </c>
      <c r="K16152" s="334">
        <v>0</v>
      </c>
      <c r="L16152" s="334">
        <v>0</v>
      </c>
      <c r="M16152" s="334">
        <v>0</v>
      </c>
      <c r="N16152" s="334">
        <v>0</v>
      </c>
      <c r="O16152" s="334">
        <v>0</v>
      </c>
      <c r="P16152" s="334">
        <v>0</v>
      </c>
      <c r="Q16152" s="334">
        <v>0</v>
      </c>
      <c r="R16152" s="334">
        <v>0</v>
      </c>
      <c r="S16152" s="334">
        <v>0</v>
      </c>
      <c r="T16152" s="334">
        <v>0</v>
      </c>
      <c r="U16152" s="334">
        <v>0</v>
      </c>
      <c r="V16152" s="334">
        <v>0</v>
      </c>
      <c r="W16152" s="334">
        <v>0</v>
      </c>
      <c r="X16152" s="334">
        <v>0</v>
      </c>
      <c r="Y16152" s="334">
        <v>0</v>
      </c>
      <c r="Z16152" s="334">
        <v>0</v>
      </c>
      <c r="AA16152" s="334">
        <v>0</v>
      </c>
      <c r="AB16152" s="334">
        <v>0</v>
      </c>
      <c r="AD16152" s="334">
        <v>0</v>
      </c>
      <c r="AE16152" s="334">
        <f t="shared" si="2527"/>
        <v>0</v>
      </c>
      <c r="AF16152" s="334">
        <f t="shared" si="2528"/>
        <v>0</v>
      </c>
      <c r="AG16152" s="340">
        <f t="shared" si="2529"/>
        <v>0</v>
      </c>
      <c r="AI16152" s="340">
        <f t="shared" si="2531"/>
        <v>0</v>
      </c>
      <c r="AJ16152" s="340">
        <f t="shared" si="2531"/>
        <v>0</v>
      </c>
      <c r="AK16152" s="340">
        <f t="shared" si="2531"/>
        <v>0</v>
      </c>
      <c r="AL16152" s="340">
        <f t="shared" si="2531"/>
        <v>0</v>
      </c>
      <c r="AM16152" s="340">
        <f t="shared" si="2531"/>
        <v>0</v>
      </c>
    </row>
    <row r="16153" spans="1:39" x14ac:dyDescent="0.35">
      <c r="A16153" s="337">
        <v>38066</v>
      </c>
      <c r="B16153" s="338">
        <f t="shared" si="2524"/>
        <v>2004</v>
      </c>
      <c r="C16153" s="338">
        <f t="shared" si="2525"/>
        <v>3</v>
      </c>
      <c r="D16153" s="338">
        <f t="shared" si="2526"/>
        <v>20</v>
      </c>
      <c r="E16153" s="334">
        <v>0</v>
      </c>
      <c r="F16153" s="334">
        <v>0</v>
      </c>
      <c r="G16153" s="334">
        <v>0</v>
      </c>
      <c r="H16153" s="334">
        <v>0</v>
      </c>
      <c r="I16153" s="334">
        <v>0</v>
      </c>
      <c r="J16153" s="334">
        <v>0</v>
      </c>
      <c r="K16153" s="334">
        <v>0</v>
      </c>
      <c r="L16153" s="334">
        <v>0</v>
      </c>
      <c r="M16153" s="334">
        <v>0</v>
      </c>
      <c r="N16153" s="334">
        <v>0</v>
      </c>
      <c r="O16153" s="334">
        <v>0</v>
      </c>
      <c r="P16153" s="334">
        <v>0</v>
      </c>
      <c r="Q16153" s="334">
        <v>0</v>
      </c>
      <c r="R16153" s="334">
        <v>0</v>
      </c>
      <c r="S16153" s="334">
        <v>0</v>
      </c>
      <c r="T16153" s="334">
        <v>0</v>
      </c>
      <c r="U16153" s="334">
        <v>0</v>
      </c>
      <c r="V16153" s="334">
        <v>0</v>
      </c>
      <c r="W16153" s="334">
        <v>0</v>
      </c>
      <c r="X16153" s="334">
        <v>0</v>
      </c>
      <c r="Y16153" s="334">
        <v>0</v>
      </c>
      <c r="Z16153" s="334">
        <v>0</v>
      </c>
      <c r="AA16153" s="334">
        <v>0</v>
      </c>
      <c r="AB16153" s="334">
        <v>0</v>
      </c>
      <c r="AD16153" s="334">
        <v>0</v>
      </c>
      <c r="AE16153" s="334">
        <f t="shared" si="2527"/>
        <v>0</v>
      </c>
      <c r="AF16153" s="334">
        <f t="shared" si="2528"/>
        <v>0</v>
      </c>
      <c r="AG16153" s="340">
        <f t="shared" si="2529"/>
        <v>0</v>
      </c>
      <c r="AI16153" s="340">
        <f t="shared" si="2531"/>
        <v>0</v>
      </c>
      <c r="AJ16153" s="340">
        <f t="shared" si="2531"/>
        <v>0</v>
      </c>
      <c r="AK16153" s="340">
        <f t="shared" si="2531"/>
        <v>0</v>
      </c>
      <c r="AL16153" s="340">
        <f t="shared" si="2531"/>
        <v>0</v>
      </c>
      <c r="AM16153" s="340">
        <f t="shared" si="2531"/>
        <v>0</v>
      </c>
    </row>
    <row r="16154" spans="1:39" x14ac:dyDescent="0.35">
      <c r="A16154" s="337">
        <v>38067</v>
      </c>
      <c r="B16154" s="338">
        <f t="shared" si="2524"/>
        <v>2004</v>
      </c>
      <c r="C16154" s="338">
        <f t="shared" si="2525"/>
        <v>3</v>
      </c>
      <c r="D16154" s="338">
        <f t="shared" si="2526"/>
        <v>21</v>
      </c>
      <c r="E16154" s="334">
        <v>0</v>
      </c>
      <c r="F16154" s="334">
        <v>0</v>
      </c>
      <c r="G16154" s="334">
        <v>0</v>
      </c>
      <c r="H16154" s="334">
        <v>0</v>
      </c>
      <c r="I16154" s="334">
        <v>0</v>
      </c>
      <c r="J16154" s="334">
        <v>0</v>
      </c>
      <c r="K16154" s="334">
        <v>0</v>
      </c>
      <c r="L16154" s="334">
        <v>0</v>
      </c>
      <c r="M16154" s="334">
        <v>0</v>
      </c>
      <c r="N16154" s="334">
        <v>0</v>
      </c>
      <c r="O16154" s="334">
        <v>0</v>
      </c>
      <c r="P16154" s="334">
        <v>0</v>
      </c>
      <c r="Q16154" s="334">
        <v>0</v>
      </c>
      <c r="R16154" s="334">
        <v>0</v>
      </c>
      <c r="S16154" s="334">
        <v>0</v>
      </c>
      <c r="T16154" s="334">
        <v>0</v>
      </c>
      <c r="U16154" s="334">
        <v>0</v>
      </c>
      <c r="V16154" s="334">
        <v>0</v>
      </c>
      <c r="W16154" s="334">
        <v>0</v>
      </c>
      <c r="X16154" s="334">
        <v>0</v>
      </c>
      <c r="Y16154" s="334">
        <v>0</v>
      </c>
      <c r="Z16154" s="334">
        <v>0</v>
      </c>
      <c r="AA16154" s="334">
        <v>0</v>
      </c>
      <c r="AB16154" s="334">
        <v>0</v>
      </c>
      <c r="AD16154" s="334">
        <v>0</v>
      </c>
      <c r="AE16154" s="334">
        <f t="shared" si="2527"/>
        <v>0</v>
      </c>
      <c r="AF16154" s="334">
        <f t="shared" si="2528"/>
        <v>0</v>
      </c>
      <c r="AG16154" s="340">
        <f t="shared" si="2529"/>
        <v>0</v>
      </c>
      <c r="AI16154" s="340">
        <f t="shared" si="2531"/>
        <v>0</v>
      </c>
      <c r="AJ16154" s="340">
        <f t="shared" si="2531"/>
        <v>0</v>
      </c>
      <c r="AK16154" s="340">
        <f t="shared" si="2531"/>
        <v>0</v>
      </c>
      <c r="AL16154" s="340">
        <f t="shared" si="2531"/>
        <v>0</v>
      </c>
      <c r="AM16154" s="340">
        <f t="shared" si="2531"/>
        <v>0</v>
      </c>
    </row>
    <row r="16155" spans="1:39" x14ac:dyDescent="0.35">
      <c r="A16155" s="337">
        <v>38068</v>
      </c>
      <c r="B16155" s="338">
        <f t="shared" si="2524"/>
        <v>2004</v>
      </c>
      <c r="C16155" s="338">
        <f t="shared" si="2525"/>
        <v>3</v>
      </c>
      <c r="D16155" s="338">
        <f t="shared" si="2526"/>
        <v>22</v>
      </c>
      <c r="E16155" s="334">
        <v>0</v>
      </c>
      <c r="F16155" s="334">
        <v>0</v>
      </c>
      <c r="G16155" s="334">
        <v>0</v>
      </c>
      <c r="H16155" s="334">
        <v>0</v>
      </c>
      <c r="I16155" s="334">
        <v>0</v>
      </c>
      <c r="J16155" s="334">
        <v>0</v>
      </c>
      <c r="K16155" s="334">
        <v>0</v>
      </c>
      <c r="L16155" s="334">
        <v>0</v>
      </c>
      <c r="M16155" s="334">
        <v>0</v>
      </c>
      <c r="N16155" s="334">
        <v>0</v>
      </c>
      <c r="O16155" s="334">
        <v>0</v>
      </c>
      <c r="P16155" s="334">
        <v>0</v>
      </c>
      <c r="Q16155" s="334">
        <v>0</v>
      </c>
      <c r="R16155" s="334">
        <v>0</v>
      </c>
      <c r="S16155" s="334">
        <v>0</v>
      </c>
      <c r="T16155" s="334">
        <v>0</v>
      </c>
      <c r="U16155" s="334">
        <v>0</v>
      </c>
      <c r="V16155" s="334">
        <v>0</v>
      </c>
      <c r="W16155" s="334">
        <v>0</v>
      </c>
      <c r="X16155" s="334">
        <v>0</v>
      </c>
      <c r="Y16155" s="334">
        <v>0</v>
      </c>
      <c r="Z16155" s="334">
        <v>0</v>
      </c>
      <c r="AA16155" s="334">
        <v>0</v>
      </c>
      <c r="AB16155" s="334">
        <v>0</v>
      </c>
      <c r="AD16155" s="334">
        <v>0</v>
      </c>
      <c r="AE16155" s="334">
        <f t="shared" si="2527"/>
        <v>0</v>
      </c>
      <c r="AF16155" s="334">
        <f t="shared" si="2528"/>
        <v>0</v>
      </c>
      <c r="AG16155" s="340">
        <f t="shared" si="2529"/>
        <v>0</v>
      </c>
      <c r="AI16155" s="340">
        <f t="shared" si="2531"/>
        <v>0</v>
      </c>
      <c r="AJ16155" s="340">
        <f t="shared" si="2531"/>
        <v>0</v>
      </c>
      <c r="AK16155" s="340">
        <f t="shared" si="2531"/>
        <v>0</v>
      </c>
      <c r="AL16155" s="340">
        <f t="shared" si="2531"/>
        <v>0</v>
      </c>
      <c r="AM16155" s="340">
        <f t="shared" si="2531"/>
        <v>0</v>
      </c>
    </row>
    <row r="16156" spans="1:39" x14ac:dyDescent="0.35">
      <c r="A16156" s="337">
        <v>38069</v>
      </c>
      <c r="B16156" s="338">
        <f t="shared" si="2524"/>
        <v>2004</v>
      </c>
      <c r="C16156" s="338">
        <f t="shared" si="2525"/>
        <v>3</v>
      </c>
      <c r="D16156" s="338">
        <f t="shared" si="2526"/>
        <v>23</v>
      </c>
      <c r="E16156" s="334">
        <v>0</v>
      </c>
      <c r="F16156" s="334">
        <v>0</v>
      </c>
      <c r="G16156" s="334">
        <v>0</v>
      </c>
      <c r="H16156" s="334">
        <v>0</v>
      </c>
      <c r="I16156" s="334">
        <v>0</v>
      </c>
      <c r="J16156" s="334">
        <v>0</v>
      </c>
      <c r="K16156" s="334">
        <v>0</v>
      </c>
      <c r="L16156" s="334">
        <v>0</v>
      </c>
      <c r="M16156" s="334">
        <v>0</v>
      </c>
      <c r="N16156" s="334">
        <v>0</v>
      </c>
      <c r="O16156" s="334">
        <v>0</v>
      </c>
      <c r="P16156" s="334">
        <v>0</v>
      </c>
      <c r="Q16156" s="334">
        <v>0</v>
      </c>
      <c r="R16156" s="334">
        <v>0</v>
      </c>
      <c r="S16156" s="334">
        <v>0</v>
      </c>
      <c r="T16156" s="334">
        <v>0</v>
      </c>
      <c r="U16156" s="334">
        <v>0</v>
      </c>
      <c r="V16156" s="334">
        <v>0</v>
      </c>
      <c r="W16156" s="334">
        <v>0</v>
      </c>
      <c r="X16156" s="334">
        <v>0</v>
      </c>
      <c r="Y16156" s="334">
        <v>0</v>
      </c>
      <c r="Z16156" s="334">
        <v>0</v>
      </c>
      <c r="AA16156" s="334">
        <v>0</v>
      </c>
      <c r="AB16156" s="334">
        <v>0</v>
      </c>
      <c r="AD16156" s="334">
        <v>0</v>
      </c>
      <c r="AE16156" s="334">
        <f t="shared" si="2527"/>
        <v>0</v>
      </c>
      <c r="AF16156" s="334">
        <f t="shared" si="2528"/>
        <v>0</v>
      </c>
      <c r="AG16156" s="340">
        <f t="shared" si="2529"/>
        <v>0</v>
      </c>
      <c r="AI16156" s="340">
        <f t="shared" si="2531"/>
        <v>0</v>
      </c>
      <c r="AJ16156" s="340">
        <f t="shared" si="2531"/>
        <v>0</v>
      </c>
      <c r="AK16156" s="340">
        <f t="shared" si="2531"/>
        <v>0</v>
      </c>
      <c r="AL16156" s="340">
        <f t="shared" si="2531"/>
        <v>0</v>
      </c>
      <c r="AM16156" s="340">
        <f t="shared" si="2531"/>
        <v>0</v>
      </c>
    </row>
    <row r="16157" spans="1:39" x14ac:dyDescent="0.35">
      <c r="A16157" s="337">
        <v>38070</v>
      </c>
      <c r="B16157" s="338">
        <f t="shared" si="2524"/>
        <v>2004</v>
      </c>
      <c r="C16157" s="338">
        <f t="shared" si="2525"/>
        <v>3</v>
      </c>
      <c r="D16157" s="338">
        <f t="shared" si="2526"/>
        <v>24</v>
      </c>
      <c r="E16157" s="334">
        <v>0</v>
      </c>
      <c r="F16157" s="334">
        <v>0</v>
      </c>
      <c r="G16157" s="334">
        <v>0</v>
      </c>
      <c r="H16157" s="334">
        <v>0</v>
      </c>
      <c r="I16157" s="334">
        <v>0</v>
      </c>
      <c r="J16157" s="334">
        <v>0</v>
      </c>
      <c r="K16157" s="334">
        <v>0</v>
      </c>
      <c r="L16157" s="334">
        <v>0</v>
      </c>
      <c r="M16157" s="334">
        <v>0</v>
      </c>
      <c r="N16157" s="334">
        <v>0</v>
      </c>
      <c r="O16157" s="334">
        <v>0</v>
      </c>
      <c r="P16157" s="334">
        <v>0</v>
      </c>
      <c r="Q16157" s="334">
        <v>0</v>
      </c>
      <c r="R16157" s="334">
        <v>0</v>
      </c>
      <c r="S16157" s="334">
        <v>0</v>
      </c>
      <c r="T16157" s="334">
        <v>0</v>
      </c>
      <c r="U16157" s="334">
        <v>0</v>
      </c>
      <c r="V16157" s="334">
        <v>0</v>
      </c>
      <c r="W16157" s="334">
        <v>0</v>
      </c>
      <c r="X16157" s="334">
        <v>0</v>
      </c>
      <c r="Y16157" s="334">
        <v>0</v>
      </c>
      <c r="Z16157" s="334">
        <v>0</v>
      </c>
      <c r="AA16157" s="334">
        <v>0</v>
      </c>
      <c r="AB16157" s="334">
        <v>0</v>
      </c>
      <c r="AD16157" s="334">
        <v>0</v>
      </c>
      <c r="AE16157" s="334">
        <f t="shared" si="2527"/>
        <v>0</v>
      </c>
      <c r="AF16157" s="334">
        <f t="shared" si="2528"/>
        <v>0</v>
      </c>
      <c r="AG16157" s="340">
        <f t="shared" si="2529"/>
        <v>0</v>
      </c>
      <c r="AI16157" s="340">
        <f t="shared" si="2531"/>
        <v>0</v>
      </c>
      <c r="AJ16157" s="340">
        <f t="shared" si="2531"/>
        <v>0</v>
      </c>
      <c r="AK16157" s="340">
        <f t="shared" si="2531"/>
        <v>0</v>
      </c>
      <c r="AL16157" s="340">
        <f t="shared" si="2531"/>
        <v>0</v>
      </c>
      <c r="AM16157" s="340">
        <f t="shared" si="2531"/>
        <v>0</v>
      </c>
    </row>
    <row r="16158" spans="1:39" x14ac:dyDescent="0.35">
      <c r="A16158" s="337">
        <v>38071</v>
      </c>
      <c r="B16158" s="338">
        <f t="shared" si="2524"/>
        <v>2004</v>
      </c>
      <c r="C16158" s="338">
        <f t="shared" si="2525"/>
        <v>3</v>
      </c>
      <c r="D16158" s="338">
        <f t="shared" si="2526"/>
        <v>25</v>
      </c>
      <c r="E16158" s="334">
        <v>0</v>
      </c>
      <c r="F16158" s="334">
        <v>0</v>
      </c>
      <c r="G16158" s="334">
        <v>0</v>
      </c>
      <c r="H16158" s="334">
        <v>0</v>
      </c>
      <c r="I16158" s="334">
        <v>0</v>
      </c>
      <c r="J16158" s="334">
        <v>0</v>
      </c>
      <c r="K16158" s="334">
        <v>0</v>
      </c>
      <c r="L16158" s="334">
        <v>0</v>
      </c>
      <c r="M16158" s="334">
        <v>0</v>
      </c>
      <c r="N16158" s="334">
        <v>0</v>
      </c>
      <c r="O16158" s="334">
        <v>0</v>
      </c>
      <c r="P16158" s="334">
        <v>0</v>
      </c>
      <c r="Q16158" s="334">
        <v>0</v>
      </c>
      <c r="R16158" s="334">
        <v>0</v>
      </c>
      <c r="S16158" s="334">
        <v>0</v>
      </c>
      <c r="T16158" s="334">
        <v>0</v>
      </c>
      <c r="U16158" s="334">
        <v>0</v>
      </c>
      <c r="V16158" s="334">
        <v>0</v>
      </c>
      <c r="W16158" s="334">
        <v>0</v>
      </c>
      <c r="X16158" s="334">
        <v>0</v>
      </c>
      <c r="Y16158" s="334">
        <v>0</v>
      </c>
      <c r="Z16158" s="334">
        <v>0</v>
      </c>
      <c r="AA16158" s="334">
        <v>0</v>
      </c>
      <c r="AB16158" s="334">
        <v>0</v>
      </c>
      <c r="AD16158" s="334">
        <v>0</v>
      </c>
      <c r="AE16158" s="334">
        <f t="shared" si="2527"/>
        <v>0</v>
      </c>
      <c r="AF16158" s="334">
        <f t="shared" si="2528"/>
        <v>0</v>
      </c>
      <c r="AG16158" s="340">
        <f t="shared" si="2529"/>
        <v>0</v>
      </c>
      <c r="AI16158" s="340">
        <f t="shared" si="2531"/>
        <v>0</v>
      </c>
      <c r="AJ16158" s="340">
        <f t="shared" si="2531"/>
        <v>0</v>
      </c>
      <c r="AK16158" s="340">
        <f t="shared" si="2531"/>
        <v>0</v>
      </c>
      <c r="AL16158" s="340">
        <f t="shared" si="2531"/>
        <v>0</v>
      </c>
      <c r="AM16158" s="340">
        <f t="shared" si="2531"/>
        <v>0</v>
      </c>
    </row>
    <row r="16159" spans="1:39" x14ac:dyDescent="0.35">
      <c r="A16159" s="337">
        <v>38072</v>
      </c>
      <c r="B16159" s="338">
        <f t="shared" si="2524"/>
        <v>2004</v>
      </c>
      <c r="C16159" s="338">
        <f t="shared" si="2525"/>
        <v>3</v>
      </c>
      <c r="D16159" s="338">
        <f t="shared" si="2526"/>
        <v>26</v>
      </c>
      <c r="E16159" s="334">
        <v>0</v>
      </c>
      <c r="F16159" s="334">
        <v>0</v>
      </c>
      <c r="G16159" s="334">
        <v>0</v>
      </c>
      <c r="H16159" s="334">
        <v>0</v>
      </c>
      <c r="I16159" s="334">
        <v>0</v>
      </c>
      <c r="J16159" s="334">
        <v>0</v>
      </c>
      <c r="K16159" s="334">
        <v>0</v>
      </c>
      <c r="L16159" s="334">
        <v>0</v>
      </c>
      <c r="M16159" s="334">
        <v>0</v>
      </c>
      <c r="N16159" s="334">
        <v>0</v>
      </c>
      <c r="O16159" s="334">
        <v>0</v>
      </c>
      <c r="P16159" s="334">
        <v>0</v>
      </c>
      <c r="Q16159" s="334">
        <v>0</v>
      </c>
      <c r="R16159" s="334">
        <v>0</v>
      </c>
      <c r="S16159" s="334">
        <v>0</v>
      </c>
      <c r="T16159" s="334">
        <v>0</v>
      </c>
      <c r="U16159" s="334">
        <v>0</v>
      </c>
      <c r="V16159" s="334">
        <v>0</v>
      </c>
      <c r="W16159" s="334">
        <v>0</v>
      </c>
      <c r="X16159" s="334">
        <v>0</v>
      </c>
      <c r="Y16159" s="334">
        <v>0</v>
      </c>
      <c r="Z16159" s="334">
        <v>0</v>
      </c>
      <c r="AA16159" s="334">
        <v>0</v>
      </c>
      <c r="AB16159" s="334">
        <v>0</v>
      </c>
      <c r="AD16159" s="334">
        <v>0</v>
      </c>
      <c r="AE16159" s="334">
        <f t="shared" si="2527"/>
        <v>0</v>
      </c>
      <c r="AF16159" s="334">
        <f t="shared" si="2528"/>
        <v>0</v>
      </c>
      <c r="AG16159" s="340">
        <f t="shared" si="2529"/>
        <v>0</v>
      </c>
      <c r="AI16159" s="340">
        <f t="shared" si="2531"/>
        <v>0</v>
      </c>
      <c r="AJ16159" s="340">
        <f t="shared" si="2531"/>
        <v>0</v>
      </c>
      <c r="AK16159" s="340">
        <f t="shared" si="2531"/>
        <v>0</v>
      </c>
      <c r="AL16159" s="340">
        <f t="shared" si="2531"/>
        <v>0</v>
      </c>
      <c r="AM16159" s="340">
        <f t="shared" si="2531"/>
        <v>0</v>
      </c>
    </row>
    <row r="16160" spans="1:39" x14ac:dyDescent="0.35">
      <c r="A16160" s="337">
        <v>38073</v>
      </c>
      <c r="B16160" s="338">
        <f t="shared" si="2524"/>
        <v>2004</v>
      </c>
      <c r="C16160" s="338">
        <f t="shared" si="2525"/>
        <v>3</v>
      </c>
      <c r="D16160" s="338">
        <f t="shared" si="2526"/>
        <v>27</v>
      </c>
      <c r="E16160" s="334">
        <v>0</v>
      </c>
      <c r="F16160" s="334">
        <v>0</v>
      </c>
      <c r="G16160" s="334">
        <v>0</v>
      </c>
      <c r="H16160" s="334">
        <v>0</v>
      </c>
      <c r="I16160" s="334">
        <v>0</v>
      </c>
      <c r="J16160" s="334">
        <v>0</v>
      </c>
      <c r="K16160" s="334">
        <v>0</v>
      </c>
      <c r="L16160" s="334">
        <v>0</v>
      </c>
      <c r="M16160" s="334">
        <v>0</v>
      </c>
      <c r="N16160" s="334">
        <v>0</v>
      </c>
      <c r="O16160" s="334">
        <v>0</v>
      </c>
      <c r="P16160" s="334">
        <v>0</v>
      </c>
      <c r="Q16160" s="334">
        <v>0</v>
      </c>
      <c r="R16160" s="334">
        <v>0</v>
      </c>
      <c r="S16160" s="334">
        <v>0</v>
      </c>
      <c r="T16160" s="334">
        <v>0</v>
      </c>
      <c r="U16160" s="334">
        <v>0</v>
      </c>
      <c r="V16160" s="334">
        <v>0</v>
      </c>
      <c r="W16160" s="334">
        <v>0</v>
      </c>
      <c r="X16160" s="334">
        <v>0</v>
      </c>
      <c r="Y16160" s="334">
        <v>0</v>
      </c>
      <c r="Z16160" s="334">
        <v>0</v>
      </c>
      <c r="AA16160" s="334">
        <v>0</v>
      </c>
      <c r="AB16160" s="334">
        <v>0</v>
      </c>
      <c r="AD16160" s="334">
        <v>0</v>
      </c>
      <c r="AE16160" s="334">
        <f t="shared" si="2527"/>
        <v>0</v>
      </c>
      <c r="AF16160" s="334">
        <f t="shared" si="2528"/>
        <v>0</v>
      </c>
      <c r="AG16160" s="340">
        <f t="shared" si="2529"/>
        <v>0</v>
      </c>
      <c r="AI16160" s="340">
        <f t="shared" si="2531"/>
        <v>0</v>
      </c>
      <c r="AJ16160" s="340">
        <f t="shared" si="2531"/>
        <v>0</v>
      </c>
      <c r="AK16160" s="340">
        <f t="shared" si="2531"/>
        <v>0</v>
      </c>
      <c r="AL16160" s="340">
        <f t="shared" si="2531"/>
        <v>0</v>
      </c>
      <c r="AM16160" s="340">
        <f t="shared" si="2531"/>
        <v>0</v>
      </c>
    </row>
    <row r="16161" spans="1:39" x14ac:dyDescent="0.35">
      <c r="A16161" s="337">
        <v>38074</v>
      </c>
      <c r="B16161" s="338">
        <f t="shared" si="2524"/>
        <v>2004</v>
      </c>
      <c r="C16161" s="338">
        <f t="shared" si="2525"/>
        <v>3</v>
      </c>
      <c r="D16161" s="338">
        <f t="shared" si="2526"/>
        <v>28</v>
      </c>
      <c r="E16161" s="334">
        <v>0</v>
      </c>
      <c r="F16161" s="334">
        <v>0</v>
      </c>
      <c r="G16161" s="334">
        <v>0</v>
      </c>
      <c r="H16161" s="334">
        <v>0</v>
      </c>
      <c r="I16161" s="334">
        <v>0</v>
      </c>
      <c r="J16161" s="334">
        <v>0</v>
      </c>
      <c r="K16161" s="334">
        <v>0</v>
      </c>
      <c r="L16161" s="334">
        <v>0</v>
      </c>
      <c r="M16161" s="334">
        <v>0</v>
      </c>
      <c r="N16161" s="334">
        <v>0</v>
      </c>
      <c r="O16161" s="334">
        <v>0</v>
      </c>
      <c r="P16161" s="334">
        <v>0</v>
      </c>
      <c r="Q16161" s="334">
        <v>0</v>
      </c>
      <c r="R16161" s="334">
        <v>0</v>
      </c>
      <c r="S16161" s="334">
        <v>0</v>
      </c>
      <c r="T16161" s="334">
        <v>0</v>
      </c>
      <c r="U16161" s="334">
        <v>0</v>
      </c>
      <c r="V16161" s="334">
        <v>0</v>
      </c>
      <c r="W16161" s="334">
        <v>0</v>
      </c>
      <c r="X16161" s="334">
        <v>0</v>
      </c>
      <c r="Y16161" s="334">
        <v>0</v>
      </c>
      <c r="Z16161" s="334">
        <v>0</v>
      </c>
      <c r="AA16161" s="334">
        <v>0</v>
      </c>
      <c r="AB16161" s="334">
        <v>0</v>
      </c>
      <c r="AD16161" s="334">
        <v>0</v>
      </c>
      <c r="AE16161" s="334">
        <f t="shared" si="2527"/>
        <v>0</v>
      </c>
      <c r="AF16161" s="334">
        <f t="shared" si="2528"/>
        <v>0</v>
      </c>
      <c r="AG16161" s="340">
        <f t="shared" si="2529"/>
        <v>0</v>
      </c>
      <c r="AI16161" s="340">
        <f t="shared" si="2531"/>
        <v>0</v>
      </c>
      <c r="AJ16161" s="340">
        <f t="shared" si="2531"/>
        <v>0</v>
      </c>
      <c r="AK16161" s="340">
        <f t="shared" si="2531"/>
        <v>0</v>
      </c>
      <c r="AL16161" s="340">
        <f t="shared" si="2531"/>
        <v>0</v>
      </c>
      <c r="AM16161" s="340">
        <f t="shared" si="2531"/>
        <v>0</v>
      </c>
    </row>
    <row r="16162" spans="1:39" x14ac:dyDescent="0.35">
      <c r="A16162" s="337">
        <v>38075</v>
      </c>
      <c r="B16162" s="338">
        <f t="shared" si="2524"/>
        <v>2004</v>
      </c>
      <c r="C16162" s="338">
        <f t="shared" si="2525"/>
        <v>3</v>
      </c>
      <c r="D16162" s="338">
        <f t="shared" si="2526"/>
        <v>29</v>
      </c>
      <c r="E16162" s="334">
        <v>0</v>
      </c>
      <c r="F16162" s="334">
        <v>0</v>
      </c>
      <c r="G16162" s="334">
        <v>0</v>
      </c>
      <c r="H16162" s="334">
        <v>0</v>
      </c>
      <c r="I16162" s="334">
        <v>0</v>
      </c>
      <c r="J16162" s="334">
        <v>0</v>
      </c>
      <c r="K16162" s="334">
        <v>0</v>
      </c>
      <c r="L16162" s="334">
        <v>0</v>
      </c>
      <c r="M16162" s="334">
        <v>0</v>
      </c>
      <c r="N16162" s="334">
        <v>0</v>
      </c>
      <c r="O16162" s="334">
        <v>0</v>
      </c>
      <c r="P16162" s="334">
        <v>0</v>
      </c>
      <c r="Q16162" s="334">
        <v>0</v>
      </c>
      <c r="R16162" s="334">
        <v>0</v>
      </c>
      <c r="S16162" s="334">
        <v>0</v>
      </c>
      <c r="T16162" s="334">
        <v>0</v>
      </c>
      <c r="U16162" s="334">
        <v>0</v>
      </c>
      <c r="V16162" s="334">
        <v>0</v>
      </c>
      <c r="W16162" s="334">
        <v>0</v>
      </c>
      <c r="X16162" s="334">
        <v>0</v>
      </c>
      <c r="Y16162" s="334">
        <v>0</v>
      </c>
      <c r="Z16162" s="334">
        <v>0</v>
      </c>
      <c r="AA16162" s="334">
        <v>0</v>
      </c>
      <c r="AB16162" s="334">
        <v>0</v>
      </c>
      <c r="AD16162" s="334">
        <v>0</v>
      </c>
      <c r="AE16162" s="334">
        <f t="shared" si="2527"/>
        <v>0</v>
      </c>
      <c r="AF16162" s="334">
        <f t="shared" si="2528"/>
        <v>0</v>
      </c>
      <c r="AG16162" s="340">
        <f t="shared" si="2529"/>
        <v>0</v>
      </c>
      <c r="AI16162" s="340">
        <f t="shared" si="2531"/>
        <v>0</v>
      </c>
      <c r="AJ16162" s="340">
        <f t="shared" si="2531"/>
        <v>0</v>
      </c>
      <c r="AK16162" s="340">
        <f t="shared" si="2531"/>
        <v>0</v>
      </c>
      <c r="AL16162" s="340">
        <f t="shared" si="2531"/>
        <v>0</v>
      </c>
      <c r="AM16162" s="340">
        <f t="shared" si="2531"/>
        <v>0</v>
      </c>
    </row>
    <row r="16163" spans="1:39" x14ac:dyDescent="0.35">
      <c r="A16163" s="337">
        <v>38076</v>
      </c>
      <c r="B16163" s="338">
        <f t="shared" si="2524"/>
        <v>2004</v>
      </c>
      <c r="C16163" s="338">
        <f t="shared" si="2525"/>
        <v>3</v>
      </c>
      <c r="D16163" s="338">
        <f t="shared" si="2526"/>
        <v>30</v>
      </c>
      <c r="E16163" s="334">
        <v>0</v>
      </c>
      <c r="F16163" s="334">
        <v>0</v>
      </c>
      <c r="G16163" s="334">
        <v>0</v>
      </c>
      <c r="H16163" s="334">
        <v>0</v>
      </c>
      <c r="I16163" s="334">
        <v>0</v>
      </c>
      <c r="J16163" s="334">
        <v>0</v>
      </c>
      <c r="K16163" s="334">
        <v>0</v>
      </c>
      <c r="L16163" s="334">
        <v>0</v>
      </c>
      <c r="M16163" s="334">
        <v>0</v>
      </c>
      <c r="N16163" s="334">
        <v>0</v>
      </c>
      <c r="O16163" s="334">
        <v>0</v>
      </c>
      <c r="P16163" s="334">
        <v>0</v>
      </c>
      <c r="Q16163" s="334">
        <v>0</v>
      </c>
      <c r="R16163" s="334">
        <v>0</v>
      </c>
      <c r="S16163" s="334">
        <v>0</v>
      </c>
      <c r="T16163" s="334">
        <v>0</v>
      </c>
      <c r="U16163" s="334">
        <v>0</v>
      </c>
      <c r="V16163" s="334">
        <v>0</v>
      </c>
      <c r="W16163" s="334">
        <v>0</v>
      </c>
      <c r="X16163" s="334">
        <v>0</v>
      </c>
      <c r="Y16163" s="334">
        <v>0</v>
      </c>
      <c r="Z16163" s="334">
        <v>0</v>
      </c>
      <c r="AA16163" s="334">
        <v>0</v>
      </c>
      <c r="AB16163" s="334">
        <v>0</v>
      </c>
      <c r="AD16163" s="334">
        <v>0</v>
      </c>
      <c r="AE16163" s="334">
        <f t="shared" si="2527"/>
        <v>0</v>
      </c>
      <c r="AF16163" s="334">
        <f t="shared" si="2528"/>
        <v>0</v>
      </c>
      <c r="AG16163" s="340">
        <f t="shared" si="2529"/>
        <v>0</v>
      </c>
      <c r="AI16163" s="340">
        <f t="shared" si="2531"/>
        <v>0</v>
      </c>
      <c r="AJ16163" s="340">
        <f t="shared" si="2531"/>
        <v>0</v>
      </c>
      <c r="AK16163" s="340">
        <f t="shared" si="2531"/>
        <v>0</v>
      </c>
      <c r="AL16163" s="340">
        <f t="shared" si="2531"/>
        <v>0</v>
      </c>
      <c r="AM16163" s="340">
        <f t="shared" si="2531"/>
        <v>0</v>
      </c>
    </row>
    <row r="16164" spans="1:39" x14ac:dyDescent="0.35">
      <c r="A16164" s="337">
        <v>38077</v>
      </c>
      <c r="B16164" s="338">
        <f t="shared" si="2524"/>
        <v>2004</v>
      </c>
      <c r="C16164" s="338">
        <f t="shared" si="2525"/>
        <v>3</v>
      </c>
      <c r="D16164" s="338">
        <f t="shared" si="2526"/>
        <v>31</v>
      </c>
      <c r="E16164" s="334">
        <v>0</v>
      </c>
      <c r="F16164" s="334">
        <v>0</v>
      </c>
      <c r="G16164" s="334">
        <v>0</v>
      </c>
      <c r="H16164" s="334">
        <v>0</v>
      </c>
      <c r="I16164" s="334">
        <v>0</v>
      </c>
      <c r="J16164" s="334">
        <v>0</v>
      </c>
      <c r="K16164" s="334">
        <v>0</v>
      </c>
      <c r="L16164" s="334">
        <v>0</v>
      </c>
      <c r="M16164" s="334">
        <v>0</v>
      </c>
      <c r="N16164" s="334">
        <v>0</v>
      </c>
      <c r="O16164" s="334">
        <v>0</v>
      </c>
      <c r="P16164" s="334">
        <v>0</v>
      </c>
      <c r="Q16164" s="334">
        <v>0</v>
      </c>
      <c r="R16164" s="334">
        <v>0</v>
      </c>
      <c r="S16164" s="334">
        <v>0</v>
      </c>
      <c r="T16164" s="334">
        <v>0</v>
      </c>
      <c r="U16164" s="334">
        <v>0</v>
      </c>
      <c r="V16164" s="334">
        <v>0</v>
      </c>
      <c r="W16164" s="334">
        <v>0</v>
      </c>
      <c r="X16164" s="334">
        <v>0</v>
      </c>
      <c r="Y16164" s="334">
        <v>0</v>
      </c>
      <c r="Z16164" s="334">
        <v>0</v>
      </c>
      <c r="AA16164" s="334">
        <v>0</v>
      </c>
      <c r="AB16164" s="334">
        <v>0</v>
      </c>
      <c r="AD16164" s="334">
        <v>0</v>
      </c>
      <c r="AE16164" s="334">
        <f t="shared" si="2527"/>
        <v>0</v>
      </c>
      <c r="AF16164" s="334">
        <f t="shared" si="2528"/>
        <v>0</v>
      </c>
      <c r="AG16164" s="340">
        <f t="shared" si="2529"/>
        <v>0</v>
      </c>
      <c r="AI16164" s="340">
        <f t="shared" ref="AI16164:AM16179" si="2532">IF($C16164=AI$1,$AF16164,0)</f>
        <v>0</v>
      </c>
      <c r="AJ16164" s="340">
        <f t="shared" si="2532"/>
        <v>0</v>
      </c>
      <c r="AK16164" s="340">
        <f t="shared" si="2532"/>
        <v>0</v>
      </c>
      <c r="AL16164" s="340">
        <f t="shared" si="2532"/>
        <v>0</v>
      </c>
      <c r="AM16164" s="340">
        <f t="shared" si="2532"/>
        <v>0</v>
      </c>
    </row>
    <row r="16165" spans="1:39" x14ac:dyDescent="0.35">
      <c r="A16165" s="337">
        <v>38078</v>
      </c>
      <c r="B16165" s="338">
        <f t="shared" si="2524"/>
        <v>2004</v>
      </c>
      <c r="C16165" s="338">
        <f t="shared" si="2525"/>
        <v>4</v>
      </c>
      <c r="D16165" s="338">
        <f t="shared" si="2526"/>
        <v>1</v>
      </c>
      <c r="E16165" s="334">
        <v>0</v>
      </c>
      <c r="F16165" s="334">
        <v>0</v>
      </c>
      <c r="G16165" s="334">
        <v>0</v>
      </c>
      <c r="H16165" s="334">
        <v>0</v>
      </c>
      <c r="I16165" s="334">
        <v>0</v>
      </c>
      <c r="J16165" s="334">
        <v>0</v>
      </c>
      <c r="K16165" s="334">
        <v>0</v>
      </c>
      <c r="L16165" s="334">
        <v>0.1</v>
      </c>
      <c r="M16165" s="334">
        <v>0.1</v>
      </c>
      <c r="N16165" s="334">
        <v>0.1</v>
      </c>
      <c r="O16165" s="334">
        <v>0.1</v>
      </c>
      <c r="P16165" s="334">
        <v>0.1</v>
      </c>
      <c r="Q16165" s="334">
        <v>0.1</v>
      </c>
      <c r="R16165" s="334">
        <v>0</v>
      </c>
      <c r="S16165" s="334">
        <v>0</v>
      </c>
      <c r="T16165" s="334">
        <v>0</v>
      </c>
      <c r="U16165" s="334">
        <v>0</v>
      </c>
      <c r="V16165" s="334">
        <v>0</v>
      </c>
      <c r="W16165" s="334">
        <v>0</v>
      </c>
      <c r="X16165" s="334">
        <v>0</v>
      </c>
      <c r="Y16165" s="334">
        <v>0</v>
      </c>
      <c r="Z16165" s="334">
        <v>0</v>
      </c>
      <c r="AA16165" s="334">
        <v>0</v>
      </c>
      <c r="AB16165" s="334">
        <v>0</v>
      </c>
      <c r="AD16165" s="334">
        <v>0.6</v>
      </c>
      <c r="AE16165" s="334">
        <f t="shared" si="2527"/>
        <v>0.6</v>
      </c>
      <c r="AF16165" s="334">
        <f t="shared" si="2528"/>
        <v>0.6</v>
      </c>
      <c r="AG16165" s="340">
        <f t="shared" si="2529"/>
        <v>0</v>
      </c>
      <c r="AI16165" s="340">
        <f t="shared" si="2532"/>
        <v>0</v>
      </c>
      <c r="AJ16165" s="340">
        <f t="shared" si="2532"/>
        <v>0</v>
      </c>
      <c r="AK16165" s="340">
        <f t="shared" si="2532"/>
        <v>0</v>
      </c>
      <c r="AL16165" s="340">
        <f t="shared" si="2532"/>
        <v>0</v>
      </c>
      <c r="AM16165" s="340">
        <f t="shared" si="2532"/>
        <v>0</v>
      </c>
    </row>
    <row r="16166" spans="1:39" x14ac:dyDescent="0.35">
      <c r="A16166" s="337">
        <v>38079</v>
      </c>
      <c r="B16166" s="338">
        <f t="shared" si="2524"/>
        <v>2004</v>
      </c>
      <c r="C16166" s="338">
        <f t="shared" si="2525"/>
        <v>4</v>
      </c>
      <c r="D16166" s="338">
        <f t="shared" si="2526"/>
        <v>2</v>
      </c>
      <c r="E16166" s="334">
        <v>0</v>
      </c>
      <c r="F16166" s="334">
        <v>0</v>
      </c>
      <c r="G16166" s="334">
        <v>0</v>
      </c>
      <c r="H16166" s="334">
        <v>0</v>
      </c>
      <c r="I16166" s="334">
        <v>0</v>
      </c>
      <c r="J16166" s="334">
        <v>0</v>
      </c>
      <c r="K16166" s="334">
        <v>0</v>
      </c>
      <c r="L16166" s="334">
        <v>0</v>
      </c>
      <c r="M16166" s="334">
        <v>0</v>
      </c>
      <c r="N16166" s="334">
        <v>0</v>
      </c>
      <c r="O16166" s="334">
        <v>0</v>
      </c>
      <c r="P16166" s="334">
        <v>0</v>
      </c>
      <c r="Q16166" s="334">
        <v>0</v>
      </c>
      <c r="R16166" s="334">
        <v>0</v>
      </c>
      <c r="S16166" s="334">
        <v>0</v>
      </c>
      <c r="T16166" s="334">
        <v>0</v>
      </c>
      <c r="U16166" s="334">
        <v>0</v>
      </c>
      <c r="V16166" s="334">
        <v>0</v>
      </c>
      <c r="W16166" s="334">
        <v>0</v>
      </c>
      <c r="X16166" s="334">
        <v>0</v>
      </c>
      <c r="Y16166" s="334">
        <v>0</v>
      </c>
      <c r="Z16166" s="334">
        <v>0</v>
      </c>
      <c r="AA16166" s="334">
        <v>0</v>
      </c>
      <c r="AB16166" s="334">
        <v>0</v>
      </c>
      <c r="AD16166" s="334">
        <v>0</v>
      </c>
      <c r="AE16166" s="334">
        <f t="shared" si="2527"/>
        <v>0</v>
      </c>
      <c r="AF16166" s="334">
        <f t="shared" si="2528"/>
        <v>0</v>
      </c>
      <c r="AG16166" s="340">
        <f t="shared" si="2529"/>
        <v>0</v>
      </c>
      <c r="AI16166" s="340">
        <f t="shared" si="2532"/>
        <v>0</v>
      </c>
      <c r="AJ16166" s="340">
        <f t="shared" si="2532"/>
        <v>0</v>
      </c>
      <c r="AK16166" s="340">
        <f t="shared" si="2532"/>
        <v>0</v>
      </c>
      <c r="AL16166" s="340">
        <f t="shared" si="2532"/>
        <v>0</v>
      </c>
      <c r="AM16166" s="340">
        <f t="shared" si="2532"/>
        <v>0</v>
      </c>
    </row>
    <row r="16167" spans="1:39" x14ac:dyDescent="0.35">
      <c r="A16167" s="337">
        <v>38080</v>
      </c>
      <c r="B16167" s="338">
        <f t="shared" si="2524"/>
        <v>2004</v>
      </c>
      <c r="C16167" s="338">
        <f t="shared" si="2525"/>
        <v>4</v>
      </c>
      <c r="D16167" s="338">
        <f t="shared" si="2526"/>
        <v>3</v>
      </c>
      <c r="E16167" s="334">
        <v>0</v>
      </c>
      <c r="F16167" s="334">
        <v>0</v>
      </c>
      <c r="G16167" s="334">
        <v>0</v>
      </c>
      <c r="H16167" s="334">
        <v>0</v>
      </c>
      <c r="I16167" s="334">
        <v>0</v>
      </c>
      <c r="J16167" s="334">
        <v>0</v>
      </c>
      <c r="K16167" s="334">
        <v>0</v>
      </c>
      <c r="L16167" s="334">
        <v>0</v>
      </c>
      <c r="M16167" s="334">
        <v>0</v>
      </c>
      <c r="N16167" s="334">
        <v>0</v>
      </c>
      <c r="O16167" s="334">
        <v>0</v>
      </c>
      <c r="P16167" s="334">
        <v>0</v>
      </c>
      <c r="Q16167" s="334">
        <v>0</v>
      </c>
      <c r="R16167" s="334">
        <v>0</v>
      </c>
      <c r="S16167" s="334">
        <v>0</v>
      </c>
      <c r="T16167" s="334">
        <v>0</v>
      </c>
      <c r="U16167" s="334">
        <v>0</v>
      </c>
      <c r="V16167" s="334">
        <v>0</v>
      </c>
      <c r="W16167" s="334">
        <v>0</v>
      </c>
      <c r="X16167" s="334">
        <v>0</v>
      </c>
      <c r="Y16167" s="334">
        <v>0</v>
      </c>
      <c r="Z16167" s="334">
        <v>0</v>
      </c>
      <c r="AA16167" s="334">
        <v>0</v>
      </c>
      <c r="AB16167" s="334">
        <v>0</v>
      </c>
      <c r="AD16167" s="334">
        <v>0</v>
      </c>
      <c r="AE16167" s="334">
        <f t="shared" si="2527"/>
        <v>0</v>
      </c>
      <c r="AF16167" s="334">
        <f t="shared" si="2528"/>
        <v>0</v>
      </c>
      <c r="AG16167" s="340">
        <f t="shared" si="2529"/>
        <v>0</v>
      </c>
      <c r="AI16167" s="340">
        <f t="shared" si="2532"/>
        <v>0</v>
      </c>
      <c r="AJ16167" s="340">
        <f t="shared" si="2532"/>
        <v>0</v>
      </c>
      <c r="AK16167" s="340">
        <f t="shared" si="2532"/>
        <v>0</v>
      </c>
      <c r="AL16167" s="340">
        <f t="shared" si="2532"/>
        <v>0</v>
      </c>
      <c r="AM16167" s="340">
        <f t="shared" si="2532"/>
        <v>0</v>
      </c>
    </row>
    <row r="16168" spans="1:39" x14ac:dyDescent="0.35">
      <c r="A16168" s="337">
        <v>38081</v>
      </c>
      <c r="B16168" s="338">
        <f t="shared" si="2524"/>
        <v>2004</v>
      </c>
      <c r="C16168" s="338">
        <f t="shared" si="2525"/>
        <v>4</v>
      </c>
      <c r="D16168" s="338">
        <f t="shared" si="2526"/>
        <v>4</v>
      </c>
      <c r="E16168" s="334">
        <v>0</v>
      </c>
      <c r="F16168" s="334">
        <v>0</v>
      </c>
      <c r="G16168" s="334">
        <v>0</v>
      </c>
      <c r="H16168" s="334">
        <v>0</v>
      </c>
      <c r="I16168" s="334">
        <v>0</v>
      </c>
      <c r="J16168" s="334">
        <v>0</v>
      </c>
      <c r="K16168" s="334">
        <v>0</v>
      </c>
      <c r="L16168" s="334">
        <v>0</v>
      </c>
      <c r="M16168" s="334">
        <v>0</v>
      </c>
      <c r="N16168" s="334">
        <v>0</v>
      </c>
      <c r="O16168" s="334">
        <v>0</v>
      </c>
      <c r="P16168" s="334">
        <v>0</v>
      </c>
      <c r="Q16168" s="334">
        <v>0</v>
      </c>
      <c r="R16168" s="334">
        <v>0</v>
      </c>
      <c r="S16168" s="334">
        <v>0</v>
      </c>
      <c r="T16168" s="334">
        <v>0</v>
      </c>
      <c r="U16168" s="334">
        <v>0</v>
      </c>
      <c r="V16168" s="334">
        <v>0</v>
      </c>
      <c r="W16168" s="334">
        <v>0</v>
      </c>
      <c r="X16168" s="334">
        <v>0</v>
      </c>
      <c r="Y16168" s="334">
        <v>0</v>
      </c>
      <c r="Z16168" s="334">
        <v>0</v>
      </c>
      <c r="AA16168" s="334">
        <v>0</v>
      </c>
      <c r="AB16168" s="334">
        <v>0</v>
      </c>
      <c r="AD16168" s="334">
        <v>0</v>
      </c>
      <c r="AE16168" s="334">
        <f t="shared" si="2527"/>
        <v>0</v>
      </c>
      <c r="AF16168" s="334">
        <f t="shared" si="2528"/>
        <v>0</v>
      </c>
      <c r="AG16168" s="340">
        <f t="shared" si="2529"/>
        <v>0</v>
      </c>
      <c r="AI16168" s="340">
        <f t="shared" si="2532"/>
        <v>0</v>
      </c>
      <c r="AJ16168" s="340">
        <f t="shared" si="2532"/>
        <v>0</v>
      </c>
      <c r="AK16168" s="340">
        <f t="shared" si="2532"/>
        <v>0</v>
      </c>
      <c r="AL16168" s="340">
        <f t="shared" si="2532"/>
        <v>0</v>
      </c>
      <c r="AM16168" s="340">
        <f t="shared" si="2532"/>
        <v>0</v>
      </c>
    </row>
    <row r="16169" spans="1:39" x14ac:dyDescent="0.35">
      <c r="A16169" s="337">
        <v>38082</v>
      </c>
      <c r="B16169" s="338">
        <f t="shared" si="2524"/>
        <v>2004</v>
      </c>
      <c r="C16169" s="338">
        <f t="shared" si="2525"/>
        <v>4</v>
      </c>
      <c r="D16169" s="338">
        <f t="shared" si="2526"/>
        <v>5</v>
      </c>
      <c r="E16169" s="334">
        <v>0</v>
      </c>
      <c r="F16169" s="334">
        <v>0</v>
      </c>
      <c r="G16169" s="334">
        <v>0</v>
      </c>
      <c r="H16169" s="334">
        <v>0</v>
      </c>
      <c r="I16169" s="334">
        <v>0</v>
      </c>
      <c r="J16169" s="334">
        <v>0</v>
      </c>
      <c r="K16169" s="334">
        <v>0</v>
      </c>
      <c r="L16169" s="334">
        <v>0</v>
      </c>
      <c r="M16169" s="334">
        <v>0</v>
      </c>
      <c r="N16169" s="334">
        <v>0</v>
      </c>
      <c r="O16169" s="334">
        <v>0</v>
      </c>
      <c r="P16169" s="334">
        <v>0</v>
      </c>
      <c r="Q16169" s="334">
        <v>0</v>
      </c>
      <c r="R16169" s="334">
        <v>0</v>
      </c>
      <c r="S16169" s="334">
        <v>0</v>
      </c>
      <c r="T16169" s="334">
        <v>0</v>
      </c>
      <c r="U16169" s="334">
        <v>0</v>
      </c>
      <c r="V16169" s="334">
        <v>0</v>
      </c>
      <c r="W16169" s="334">
        <v>0</v>
      </c>
      <c r="X16169" s="334">
        <v>0</v>
      </c>
      <c r="Y16169" s="334">
        <v>0</v>
      </c>
      <c r="Z16169" s="334">
        <v>0</v>
      </c>
      <c r="AA16169" s="334">
        <v>0</v>
      </c>
      <c r="AB16169" s="334">
        <v>0</v>
      </c>
      <c r="AD16169" s="334">
        <v>0</v>
      </c>
      <c r="AE16169" s="334">
        <f t="shared" si="2527"/>
        <v>0</v>
      </c>
      <c r="AF16169" s="334">
        <f t="shared" si="2528"/>
        <v>0</v>
      </c>
      <c r="AG16169" s="340">
        <f t="shared" si="2529"/>
        <v>0</v>
      </c>
      <c r="AI16169" s="340">
        <f t="shared" si="2532"/>
        <v>0</v>
      </c>
      <c r="AJ16169" s="340">
        <f t="shared" si="2532"/>
        <v>0</v>
      </c>
      <c r="AK16169" s="340">
        <f t="shared" si="2532"/>
        <v>0</v>
      </c>
      <c r="AL16169" s="340">
        <f t="shared" si="2532"/>
        <v>0</v>
      </c>
      <c r="AM16169" s="340">
        <f t="shared" si="2532"/>
        <v>0</v>
      </c>
    </row>
    <row r="16170" spans="1:39" x14ac:dyDescent="0.35">
      <c r="A16170" s="337">
        <v>38083</v>
      </c>
      <c r="B16170" s="338">
        <f t="shared" si="2524"/>
        <v>2004</v>
      </c>
      <c r="C16170" s="338">
        <f t="shared" si="2525"/>
        <v>4</v>
      </c>
      <c r="D16170" s="338">
        <f t="shared" si="2526"/>
        <v>6</v>
      </c>
      <c r="E16170" s="334">
        <v>0</v>
      </c>
      <c r="F16170" s="334">
        <v>0</v>
      </c>
      <c r="G16170" s="334">
        <v>0</v>
      </c>
      <c r="H16170" s="334">
        <v>0</v>
      </c>
      <c r="I16170" s="334">
        <v>0</v>
      </c>
      <c r="J16170" s="334">
        <v>0</v>
      </c>
      <c r="K16170" s="334">
        <v>0</v>
      </c>
      <c r="L16170" s="334">
        <v>0</v>
      </c>
      <c r="M16170" s="334">
        <v>0</v>
      </c>
      <c r="N16170" s="334">
        <v>0</v>
      </c>
      <c r="O16170" s="334">
        <v>0</v>
      </c>
      <c r="P16170" s="334">
        <v>0</v>
      </c>
      <c r="Q16170" s="334">
        <v>0</v>
      </c>
      <c r="R16170" s="334">
        <v>0</v>
      </c>
      <c r="S16170" s="334">
        <v>0</v>
      </c>
      <c r="T16170" s="334">
        <v>0</v>
      </c>
      <c r="U16170" s="334">
        <v>0</v>
      </c>
      <c r="V16170" s="334">
        <v>0</v>
      </c>
      <c r="W16170" s="334">
        <v>0</v>
      </c>
      <c r="X16170" s="334">
        <v>0</v>
      </c>
      <c r="Y16170" s="334">
        <v>0</v>
      </c>
      <c r="Z16170" s="334">
        <v>0</v>
      </c>
      <c r="AA16170" s="334">
        <v>0</v>
      </c>
      <c r="AB16170" s="334">
        <v>0</v>
      </c>
      <c r="AD16170" s="334">
        <v>0</v>
      </c>
      <c r="AE16170" s="334">
        <f t="shared" si="2527"/>
        <v>0</v>
      </c>
      <c r="AF16170" s="334">
        <f t="shared" si="2528"/>
        <v>0</v>
      </c>
      <c r="AG16170" s="340">
        <f t="shared" si="2529"/>
        <v>0</v>
      </c>
      <c r="AI16170" s="340">
        <f t="shared" si="2532"/>
        <v>0</v>
      </c>
      <c r="AJ16170" s="340">
        <f t="shared" si="2532"/>
        <v>0</v>
      </c>
      <c r="AK16170" s="340">
        <f t="shared" si="2532"/>
        <v>0</v>
      </c>
      <c r="AL16170" s="340">
        <f t="shared" si="2532"/>
        <v>0</v>
      </c>
      <c r="AM16170" s="340">
        <f t="shared" si="2532"/>
        <v>0</v>
      </c>
    </row>
    <row r="16171" spans="1:39" x14ac:dyDescent="0.35">
      <c r="A16171" s="337">
        <v>38084</v>
      </c>
      <c r="B16171" s="338">
        <f t="shared" si="2524"/>
        <v>2004</v>
      </c>
      <c r="C16171" s="338">
        <f t="shared" si="2525"/>
        <v>4</v>
      </c>
      <c r="D16171" s="338">
        <f t="shared" si="2526"/>
        <v>7</v>
      </c>
      <c r="E16171" s="334">
        <v>0</v>
      </c>
      <c r="F16171" s="334">
        <v>0</v>
      </c>
      <c r="G16171" s="334">
        <v>0</v>
      </c>
      <c r="H16171" s="334">
        <v>0</v>
      </c>
      <c r="I16171" s="334">
        <v>0</v>
      </c>
      <c r="J16171" s="334">
        <v>0</v>
      </c>
      <c r="K16171" s="334">
        <v>0</v>
      </c>
      <c r="L16171" s="334">
        <v>0</v>
      </c>
      <c r="M16171" s="334">
        <v>0</v>
      </c>
      <c r="N16171" s="334">
        <v>0</v>
      </c>
      <c r="O16171" s="334">
        <v>0</v>
      </c>
      <c r="P16171" s="334">
        <v>0</v>
      </c>
      <c r="Q16171" s="334">
        <v>0</v>
      </c>
      <c r="R16171" s="334">
        <v>0</v>
      </c>
      <c r="S16171" s="334">
        <v>0</v>
      </c>
      <c r="T16171" s="334">
        <v>0</v>
      </c>
      <c r="U16171" s="334">
        <v>0</v>
      </c>
      <c r="V16171" s="334">
        <v>0</v>
      </c>
      <c r="W16171" s="334">
        <v>0</v>
      </c>
      <c r="X16171" s="334">
        <v>0</v>
      </c>
      <c r="Y16171" s="334">
        <v>0</v>
      </c>
      <c r="Z16171" s="334">
        <v>0</v>
      </c>
      <c r="AA16171" s="334">
        <v>0</v>
      </c>
      <c r="AB16171" s="334">
        <v>0</v>
      </c>
      <c r="AD16171" s="334">
        <v>0</v>
      </c>
      <c r="AE16171" s="334">
        <f t="shared" si="2527"/>
        <v>0</v>
      </c>
      <c r="AF16171" s="334">
        <f t="shared" si="2528"/>
        <v>0</v>
      </c>
      <c r="AG16171" s="340">
        <f t="shared" si="2529"/>
        <v>0</v>
      </c>
      <c r="AI16171" s="340">
        <f t="shared" si="2532"/>
        <v>0</v>
      </c>
      <c r="AJ16171" s="340">
        <f t="shared" si="2532"/>
        <v>0</v>
      </c>
      <c r="AK16171" s="340">
        <f t="shared" si="2532"/>
        <v>0</v>
      </c>
      <c r="AL16171" s="340">
        <f t="shared" si="2532"/>
        <v>0</v>
      </c>
      <c r="AM16171" s="340">
        <f t="shared" si="2532"/>
        <v>0</v>
      </c>
    </row>
    <row r="16172" spans="1:39" x14ac:dyDescent="0.35">
      <c r="A16172" s="337">
        <v>38085</v>
      </c>
      <c r="B16172" s="338">
        <f t="shared" si="2524"/>
        <v>2004</v>
      </c>
      <c r="C16172" s="338">
        <f t="shared" si="2525"/>
        <v>4</v>
      </c>
      <c r="D16172" s="338">
        <f t="shared" si="2526"/>
        <v>8</v>
      </c>
      <c r="E16172" s="334">
        <v>0</v>
      </c>
      <c r="F16172" s="334">
        <v>0</v>
      </c>
      <c r="G16172" s="334">
        <v>0</v>
      </c>
      <c r="H16172" s="334">
        <v>0</v>
      </c>
      <c r="I16172" s="334">
        <v>0</v>
      </c>
      <c r="J16172" s="334">
        <v>0</v>
      </c>
      <c r="K16172" s="334">
        <v>0</v>
      </c>
      <c r="L16172" s="334">
        <v>0</v>
      </c>
      <c r="M16172" s="334">
        <v>0</v>
      </c>
      <c r="N16172" s="334">
        <v>0</v>
      </c>
      <c r="O16172" s="334">
        <v>0</v>
      </c>
      <c r="P16172" s="334">
        <v>0</v>
      </c>
      <c r="Q16172" s="334">
        <v>0</v>
      </c>
      <c r="R16172" s="334">
        <v>0</v>
      </c>
      <c r="S16172" s="334">
        <v>0</v>
      </c>
      <c r="T16172" s="334">
        <v>0</v>
      </c>
      <c r="U16172" s="334">
        <v>0</v>
      </c>
      <c r="V16172" s="334">
        <v>0</v>
      </c>
      <c r="W16172" s="334">
        <v>0</v>
      </c>
      <c r="X16172" s="334">
        <v>0</v>
      </c>
      <c r="Y16172" s="334">
        <v>0</v>
      </c>
      <c r="Z16172" s="334">
        <v>0</v>
      </c>
      <c r="AA16172" s="334">
        <v>0</v>
      </c>
      <c r="AB16172" s="334">
        <v>0</v>
      </c>
      <c r="AD16172" s="334">
        <v>0</v>
      </c>
      <c r="AE16172" s="334">
        <f t="shared" si="2527"/>
        <v>0</v>
      </c>
      <c r="AF16172" s="334">
        <f t="shared" si="2528"/>
        <v>0</v>
      </c>
      <c r="AG16172" s="340">
        <f t="shared" si="2529"/>
        <v>0</v>
      </c>
      <c r="AI16172" s="340">
        <f t="shared" si="2532"/>
        <v>0</v>
      </c>
      <c r="AJ16172" s="340">
        <f t="shared" si="2532"/>
        <v>0</v>
      </c>
      <c r="AK16172" s="340">
        <f t="shared" si="2532"/>
        <v>0</v>
      </c>
      <c r="AL16172" s="340">
        <f t="shared" si="2532"/>
        <v>0</v>
      </c>
      <c r="AM16172" s="340">
        <f t="shared" si="2532"/>
        <v>0</v>
      </c>
    </row>
    <row r="16173" spans="1:39" x14ac:dyDescent="0.35">
      <c r="A16173" s="337">
        <v>38086</v>
      </c>
      <c r="B16173" s="338">
        <f t="shared" si="2524"/>
        <v>2004</v>
      </c>
      <c r="C16173" s="338">
        <f t="shared" si="2525"/>
        <v>4</v>
      </c>
      <c r="D16173" s="338">
        <f t="shared" si="2526"/>
        <v>9</v>
      </c>
      <c r="E16173" s="334">
        <v>0</v>
      </c>
      <c r="F16173" s="334">
        <v>0</v>
      </c>
      <c r="G16173" s="334">
        <v>0</v>
      </c>
      <c r="H16173" s="334">
        <v>0</v>
      </c>
      <c r="I16173" s="334">
        <v>0</v>
      </c>
      <c r="J16173" s="334">
        <v>0</v>
      </c>
      <c r="K16173" s="334">
        <v>0</v>
      </c>
      <c r="L16173" s="334">
        <v>0</v>
      </c>
      <c r="M16173" s="334">
        <v>0</v>
      </c>
      <c r="N16173" s="334">
        <v>0</v>
      </c>
      <c r="O16173" s="334">
        <v>0</v>
      </c>
      <c r="P16173" s="334">
        <v>0</v>
      </c>
      <c r="Q16173" s="334">
        <v>0</v>
      </c>
      <c r="R16173" s="334">
        <v>0</v>
      </c>
      <c r="S16173" s="334">
        <v>0</v>
      </c>
      <c r="T16173" s="334">
        <v>0</v>
      </c>
      <c r="U16173" s="334">
        <v>0</v>
      </c>
      <c r="V16173" s="334">
        <v>0</v>
      </c>
      <c r="W16173" s="334">
        <v>0</v>
      </c>
      <c r="X16173" s="334">
        <v>0</v>
      </c>
      <c r="Y16173" s="334">
        <v>0</v>
      </c>
      <c r="Z16173" s="334">
        <v>0</v>
      </c>
      <c r="AA16173" s="334">
        <v>0</v>
      </c>
      <c r="AB16173" s="334">
        <v>0</v>
      </c>
      <c r="AD16173" s="334">
        <v>0</v>
      </c>
      <c r="AE16173" s="334">
        <f t="shared" si="2527"/>
        <v>0</v>
      </c>
      <c r="AF16173" s="334">
        <f t="shared" si="2528"/>
        <v>0</v>
      </c>
      <c r="AG16173" s="340">
        <f t="shared" si="2529"/>
        <v>0</v>
      </c>
      <c r="AI16173" s="340">
        <f t="shared" si="2532"/>
        <v>0</v>
      </c>
      <c r="AJ16173" s="340">
        <f t="shared" si="2532"/>
        <v>0</v>
      </c>
      <c r="AK16173" s="340">
        <f t="shared" si="2532"/>
        <v>0</v>
      </c>
      <c r="AL16173" s="340">
        <f t="shared" si="2532"/>
        <v>0</v>
      </c>
      <c r="AM16173" s="340">
        <f t="shared" si="2532"/>
        <v>0</v>
      </c>
    </row>
    <row r="16174" spans="1:39" x14ac:dyDescent="0.35">
      <c r="A16174" s="337">
        <v>38087</v>
      </c>
      <c r="B16174" s="338">
        <f t="shared" si="2524"/>
        <v>2004</v>
      </c>
      <c r="C16174" s="338">
        <f t="shared" si="2525"/>
        <v>4</v>
      </c>
      <c r="D16174" s="338">
        <f t="shared" si="2526"/>
        <v>10</v>
      </c>
      <c r="E16174" s="334">
        <v>0</v>
      </c>
      <c r="F16174" s="334">
        <v>0</v>
      </c>
      <c r="G16174" s="334">
        <v>0</v>
      </c>
      <c r="H16174" s="334">
        <v>0</v>
      </c>
      <c r="I16174" s="334">
        <v>0</v>
      </c>
      <c r="J16174" s="334">
        <v>0</v>
      </c>
      <c r="K16174" s="334">
        <v>0</v>
      </c>
      <c r="L16174" s="334">
        <v>0</v>
      </c>
      <c r="M16174" s="334">
        <v>0</v>
      </c>
      <c r="N16174" s="334">
        <v>0</v>
      </c>
      <c r="O16174" s="334">
        <v>0</v>
      </c>
      <c r="P16174" s="334">
        <v>0</v>
      </c>
      <c r="Q16174" s="334">
        <v>0</v>
      </c>
      <c r="R16174" s="334">
        <v>0</v>
      </c>
      <c r="S16174" s="334">
        <v>0</v>
      </c>
      <c r="T16174" s="334">
        <v>0</v>
      </c>
      <c r="U16174" s="334">
        <v>0</v>
      </c>
      <c r="V16174" s="334">
        <v>0</v>
      </c>
      <c r="W16174" s="334">
        <v>0</v>
      </c>
      <c r="X16174" s="334">
        <v>0</v>
      </c>
      <c r="Y16174" s="334">
        <v>0</v>
      </c>
      <c r="Z16174" s="334">
        <v>0</v>
      </c>
      <c r="AA16174" s="334">
        <v>0</v>
      </c>
      <c r="AB16174" s="334">
        <v>0</v>
      </c>
      <c r="AD16174" s="334">
        <v>0</v>
      </c>
      <c r="AE16174" s="334">
        <f t="shared" si="2527"/>
        <v>0</v>
      </c>
      <c r="AF16174" s="334">
        <f t="shared" si="2528"/>
        <v>0</v>
      </c>
      <c r="AG16174" s="340">
        <f t="shared" si="2529"/>
        <v>0</v>
      </c>
      <c r="AI16174" s="340">
        <f t="shared" si="2532"/>
        <v>0</v>
      </c>
      <c r="AJ16174" s="340">
        <f t="shared" si="2532"/>
        <v>0</v>
      </c>
      <c r="AK16174" s="340">
        <f t="shared" si="2532"/>
        <v>0</v>
      </c>
      <c r="AL16174" s="340">
        <f t="shared" si="2532"/>
        <v>0</v>
      </c>
      <c r="AM16174" s="340">
        <f t="shared" si="2532"/>
        <v>0</v>
      </c>
    </row>
    <row r="16175" spans="1:39" x14ac:dyDescent="0.35">
      <c r="A16175" s="337">
        <v>38088</v>
      </c>
      <c r="B16175" s="338">
        <f t="shared" si="2524"/>
        <v>2004</v>
      </c>
      <c r="C16175" s="338">
        <f t="shared" si="2525"/>
        <v>4</v>
      </c>
      <c r="D16175" s="338">
        <f t="shared" si="2526"/>
        <v>11</v>
      </c>
      <c r="E16175" s="334">
        <v>0</v>
      </c>
      <c r="F16175" s="334">
        <v>0</v>
      </c>
      <c r="G16175" s="334">
        <v>0</v>
      </c>
      <c r="H16175" s="334">
        <v>0</v>
      </c>
      <c r="I16175" s="334">
        <v>0</v>
      </c>
      <c r="J16175" s="334">
        <v>0</v>
      </c>
      <c r="K16175" s="334">
        <v>0</v>
      </c>
      <c r="L16175" s="334">
        <v>0</v>
      </c>
      <c r="M16175" s="334">
        <v>0</v>
      </c>
      <c r="N16175" s="334">
        <v>0</v>
      </c>
      <c r="O16175" s="334">
        <v>0</v>
      </c>
      <c r="P16175" s="334">
        <v>0</v>
      </c>
      <c r="Q16175" s="334">
        <v>0</v>
      </c>
      <c r="R16175" s="334">
        <v>0</v>
      </c>
      <c r="S16175" s="334">
        <v>0</v>
      </c>
      <c r="T16175" s="334">
        <v>0</v>
      </c>
      <c r="U16175" s="334">
        <v>0</v>
      </c>
      <c r="V16175" s="334">
        <v>0</v>
      </c>
      <c r="W16175" s="334">
        <v>0</v>
      </c>
      <c r="X16175" s="334">
        <v>0</v>
      </c>
      <c r="Y16175" s="334">
        <v>0</v>
      </c>
      <c r="Z16175" s="334">
        <v>0</v>
      </c>
      <c r="AA16175" s="334">
        <v>0</v>
      </c>
      <c r="AB16175" s="334">
        <v>0</v>
      </c>
      <c r="AD16175" s="334">
        <v>0</v>
      </c>
      <c r="AE16175" s="334">
        <f t="shared" si="2527"/>
        <v>0</v>
      </c>
      <c r="AF16175" s="334">
        <f t="shared" si="2528"/>
        <v>0</v>
      </c>
      <c r="AG16175" s="340">
        <f t="shared" si="2529"/>
        <v>0</v>
      </c>
      <c r="AI16175" s="340">
        <f t="shared" si="2532"/>
        <v>0</v>
      </c>
      <c r="AJ16175" s="340">
        <f t="shared" si="2532"/>
        <v>0</v>
      </c>
      <c r="AK16175" s="340">
        <f t="shared" si="2532"/>
        <v>0</v>
      </c>
      <c r="AL16175" s="340">
        <f t="shared" si="2532"/>
        <v>0</v>
      </c>
      <c r="AM16175" s="340">
        <f t="shared" si="2532"/>
        <v>0</v>
      </c>
    </row>
    <row r="16176" spans="1:39" x14ac:dyDescent="0.35">
      <c r="A16176" s="337">
        <v>38089</v>
      </c>
      <c r="B16176" s="338">
        <f t="shared" si="2524"/>
        <v>2004</v>
      </c>
      <c r="C16176" s="338">
        <f t="shared" si="2525"/>
        <v>4</v>
      </c>
      <c r="D16176" s="338">
        <f t="shared" si="2526"/>
        <v>12</v>
      </c>
      <c r="E16176" s="334">
        <v>0</v>
      </c>
      <c r="F16176" s="334">
        <v>0</v>
      </c>
      <c r="G16176" s="334">
        <v>0</v>
      </c>
      <c r="H16176" s="334">
        <v>0</v>
      </c>
      <c r="I16176" s="334">
        <v>0</v>
      </c>
      <c r="J16176" s="334">
        <v>0</v>
      </c>
      <c r="K16176" s="334">
        <v>0</v>
      </c>
      <c r="L16176" s="334">
        <v>0</v>
      </c>
      <c r="M16176" s="334">
        <v>0</v>
      </c>
      <c r="N16176" s="334">
        <v>0</v>
      </c>
      <c r="O16176" s="334">
        <v>0</v>
      </c>
      <c r="P16176" s="334">
        <v>0</v>
      </c>
      <c r="Q16176" s="334">
        <v>0</v>
      </c>
      <c r="R16176" s="334">
        <v>0</v>
      </c>
      <c r="S16176" s="334">
        <v>0</v>
      </c>
      <c r="T16176" s="334">
        <v>0</v>
      </c>
      <c r="U16176" s="334">
        <v>0</v>
      </c>
      <c r="V16176" s="334">
        <v>0</v>
      </c>
      <c r="W16176" s="334">
        <v>0</v>
      </c>
      <c r="X16176" s="334">
        <v>0</v>
      </c>
      <c r="Y16176" s="334">
        <v>0</v>
      </c>
      <c r="Z16176" s="334">
        <v>0</v>
      </c>
      <c r="AA16176" s="334">
        <v>0</v>
      </c>
      <c r="AB16176" s="334">
        <v>0</v>
      </c>
      <c r="AD16176" s="334">
        <v>0</v>
      </c>
      <c r="AE16176" s="334">
        <f t="shared" si="2527"/>
        <v>0</v>
      </c>
      <c r="AF16176" s="334">
        <f t="shared" si="2528"/>
        <v>0</v>
      </c>
      <c r="AG16176" s="340">
        <f t="shared" si="2529"/>
        <v>0</v>
      </c>
      <c r="AI16176" s="340">
        <f t="shared" si="2532"/>
        <v>0</v>
      </c>
      <c r="AJ16176" s="340">
        <f t="shared" si="2532"/>
        <v>0</v>
      </c>
      <c r="AK16176" s="340">
        <f t="shared" si="2532"/>
        <v>0</v>
      </c>
      <c r="AL16176" s="340">
        <f t="shared" si="2532"/>
        <v>0</v>
      </c>
      <c r="AM16176" s="340">
        <f t="shared" si="2532"/>
        <v>0</v>
      </c>
    </row>
    <row r="16177" spans="1:39" x14ac:dyDescent="0.35">
      <c r="A16177" s="337">
        <v>38090</v>
      </c>
      <c r="B16177" s="338">
        <f t="shared" si="2524"/>
        <v>2004</v>
      </c>
      <c r="C16177" s="338">
        <f t="shared" si="2525"/>
        <v>4</v>
      </c>
      <c r="D16177" s="338">
        <f t="shared" si="2526"/>
        <v>13</v>
      </c>
      <c r="E16177" s="334">
        <v>0</v>
      </c>
      <c r="F16177" s="334">
        <v>0</v>
      </c>
      <c r="G16177" s="334">
        <v>0</v>
      </c>
      <c r="H16177" s="334">
        <v>0</v>
      </c>
      <c r="I16177" s="334">
        <v>0</v>
      </c>
      <c r="J16177" s="334">
        <v>0</v>
      </c>
      <c r="K16177" s="334">
        <v>0</v>
      </c>
      <c r="L16177" s="334">
        <v>0</v>
      </c>
      <c r="M16177" s="334">
        <v>0</v>
      </c>
      <c r="N16177" s="334">
        <v>0</v>
      </c>
      <c r="O16177" s="334">
        <v>0</v>
      </c>
      <c r="P16177" s="334">
        <v>0</v>
      </c>
      <c r="Q16177" s="334">
        <v>0</v>
      </c>
      <c r="R16177" s="334">
        <v>0</v>
      </c>
      <c r="S16177" s="334">
        <v>0</v>
      </c>
      <c r="T16177" s="334">
        <v>0</v>
      </c>
      <c r="U16177" s="334">
        <v>0</v>
      </c>
      <c r="V16177" s="334">
        <v>0</v>
      </c>
      <c r="W16177" s="334">
        <v>0</v>
      </c>
      <c r="X16177" s="334">
        <v>0</v>
      </c>
      <c r="Y16177" s="334">
        <v>0</v>
      </c>
      <c r="Z16177" s="334">
        <v>0</v>
      </c>
      <c r="AA16177" s="334">
        <v>0</v>
      </c>
      <c r="AB16177" s="334">
        <v>0</v>
      </c>
      <c r="AD16177" s="334">
        <v>0</v>
      </c>
      <c r="AE16177" s="334">
        <f t="shared" si="2527"/>
        <v>0</v>
      </c>
      <c r="AF16177" s="334">
        <f t="shared" si="2528"/>
        <v>0</v>
      </c>
      <c r="AG16177" s="340">
        <f t="shared" si="2529"/>
        <v>0</v>
      </c>
      <c r="AI16177" s="340">
        <f t="shared" si="2532"/>
        <v>0</v>
      </c>
      <c r="AJ16177" s="340">
        <f t="shared" si="2532"/>
        <v>0</v>
      </c>
      <c r="AK16177" s="340">
        <f t="shared" si="2532"/>
        <v>0</v>
      </c>
      <c r="AL16177" s="340">
        <f t="shared" si="2532"/>
        <v>0</v>
      </c>
      <c r="AM16177" s="340">
        <f t="shared" si="2532"/>
        <v>0</v>
      </c>
    </row>
    <row r="16178" spans="1:39" x14ac:dyDescent="0.35">
      <c r="A16178" s="337">
        <v>38091</v>
      </c>
      <c r="B16178" s="338">
        <f t="shared" si="2524"/>
        <v>2004</v>
      </c>
      <c r="C16178" s="338">
        <f t="shared" si="2525"/>
        <v>4</v>
      </c>
      <c r="D16178" s="338">
        <f t="shared" si="2526"/>
        <v>14</v>
      </c>
      <c r="E16178" s="334">
        <v>0</v>
      </c>
      <c r="F16178" s="334">
        <v>0</v>
      </c>
      <c r="G16178" s="334">
        <v>0.6</v>
      </c>
      <c r="H16178" s="334">
        <v>0.6</v>
      </c>
      <c r="I16178" s="334">
        <v>0.5</v>
      </c>
      <c r="J16178" s="334">
        <v>0.6</v>
      </c>
      <c r="K16178" s="334">
        <v>0.6</v>
      </c>
      <c r="L16178" s="334">
        <v>1.1000000000000001</v>
      </c>
      <c r="M16178" s="334">
        <v>0.6</v>
      </c>
      <c r="N16178" s="334">
        <v>1.7</v>
      </c>
      <c r="O16178" s="334">
        <v>0.6</v>
      </c>
      <c r="P16178" s="334">
        <v>0.6</v>
      </c>
      <c r="Q16178" s="334">
        <v>0.6</v>
      </c>
      <c r="R16178" s="334">
        <v>0.5</v>
      </c>
      <c r="S16178" s="334">
        <v>0.6</v>
      </c>
      <c r="T16178" s="334">
        <v>0.6</v>
      </c>
      <c r="U16178" s="334">
        <v>0</v>
      </c>
      <c r="V16178" s="334">
        <v>0</v>
      </c>
      <c r="W16178" s="334">
        <v>0</v>
      </c>
      <c r="X16178" s="334">
        <v>0</v>
      </c>
      <c r="Y16178" s="334">
        <v>0</v>
      </c>
      <c r="Z16178" s="334">
        <v>0</v>
      </c>
      <c r="AA16178" s="334">
        <v>0</v>
      </c>
      <c r="AB16178" s="334">
        <v>0</v>
      </c>
      <c r="AD16178" s="334">
        <v>9.8000000000000007</v>
      </c>
      <c r="AE16178" s="334">
        <f t="shared" si="2527"/>
        <v>9.8000000000000007</v>
      </c>
      <c r="AF16178" s="334">
        <f t="shared" si="2528"/>
        <v>9.7999999999999989</v>
      </c>
      <c r="AG16178" s="340">
        <f t="shared" si="2529"/>
        <v>1.7763568394002505E-15</v>
      </c>
      <c r="AI16178" s="340">
        <f t="shared" si="2532"/>
        <v>0</v>
      </c>
      <c r="AJ16178" s="340">
        <f t="shared" si="2532"/>
        <v>0</v>
      </c>
      <c r="AK16178" s="340">
        <f t="shared" si="2532"/>
        <v>0</v>
      </c>
      <c r="AL16178" s="340">
        <f t="shared" si="2532"/>
        <v>0</v>
      </c>
      <c r="AM16178" s="340">
        <f t="shared" si="2532"/>
        <v>0</v>
      </c>
    </row>
    <row r="16179" spans="1:39" x14ac:dyDescent="0.35">
      <c r="A16179" s="337">
        <v>38092</v>
      </c>
      <c r="B16179" s="338">
        <f t="shared" si="2524"/>
        <v>2004</v>
      </c>
      <c r="C16179" s="338">
        <f t="shared" si="2525"/>
        <v>4</v>
      </c>
      <c r="D16179" s="338">
        <f t="shared" si="2526"/>
        <v>15</v>
      </c>
      <c r="E16179" s="334">
        <v>0</v>
      </c>
      <c r="F16179" s="334">
        <v>0</v>
      </c>
      <c r="G16179" s="334">
        <v>0</v>
      </c>
      <c r="H16179" s="334">
        <v>0</v>
      </c>
      <c r="I16179" s="334">
        <v>0</v>
      </c>
      <c r="J16179" s="334">
        <v>0</v>
      </c>
      <c r="K16179" s="334">
        <v>0</v>
      </c>
      <c r="L16179" s="334">
        <v>0</v>
      </c>
      <c r="M16179" s="334">
        <v>0</v>
      </c>
      <c r="N16179" s="334">
        <v>0</v>
      </c>
      <c r="O16179" s="334">
        <v>0</v>
      </c>
      <c r="P16179" s="334">
        <v>0</v>
      </c>
      <c r="Q16179" s="334">
        <v>0</v>
      </c>
      <c r="R16179" s="334">
        <v>0</v>
      </c>
      <c r="S16179" s="334">
        <v>0</v>
      </c>
      <c r="T16179" s="334">
        <v>0</v>
      </c>
      <c r="U16179" s="334">
        <v>0</v>
      </c>
      <c r="V16179" s="334">
        <v>0</v>
      </c>
      <c r="W16179" s="334">
        <v>0</v>
      </c>
      <c r="X16179" s="334">
        <v>0</v>
      </c>
      <c r="Y16179" s="334">
        <v>0</v>
      </c>
      <c r="Z16179" s="334">
        <v>0</v>
      </c>
      <c r="AA16179" s="334">
        <v>0</v>
      </c>
      <c r="AB16179" s="334">
        <v>0</v>
      </c>
      <c r="AD16179" s="334">
        <v>0</v>
      </c>
      <c r="AE16179" s="334">
        <f t="shared" si="2527"/>
        <v>0</v>
      </c>
      <c r="AF16179" s="334">
        <f t="shared" si="2528"/>
        <v>0</v>
      </c>
      <c r="AG16179" s="340">
        <f t="shared" si="2529"/>
        <v>0</v>
      </c>
      <c r="AI16179" s="340">
        <f t="shared" si="2532"/>
        <v>0</v>
      </c>
      <c r="AJ16179" s="340">
        <f t="shared" si="2532"/>
        <v>0</v>
      </c>
      <c r="AK16179" s="340">
        <f t="shared" si="2532"/>
        <v>0</v>
      </c>
      <c r="AL16179" s="340">
        <f t="shared" si="2532"/>
        <v>0</v>
      </c>
      <c r="AM16179" s="340">
        <f t="shared" si="2532"/>
        <v>0</v>
      </c>
    </row>
    <row r="16180" spans="1:39" x14ac:dyDescent="0.35">
      <c r="A16180" s="337">
        <v>38093</v>
      </c>
      <c r="B16180" s="338">
        <f t="shared" si="2524"/>
        <v>2004</v>
      </c>
      <c r="C16180" s="338">
        <f t="shared" si="2525"/>
        <v>4</v>
      </c>
      <c r="D16180" s="338">
        <f t="shared" si="2526"/>
        <v>16</v>
      </c>
      <c r="E16180" s="334">
        <v>0.1</v>
      </c>
      <c r="F16180" s="334">
        <v>0.2</v>
      </c>
      <c r="G16180" s="334">
        <v>0.1</v>
      </c>
      <c r="H16180" s="334">
        <v>0.2</v>
      </c>
      <c r="I16180" s="334">
        <v>0.1</v>
      </c>
      <c r="J16180" s="334">
        <v>0.2</v>
      </c>
      <c r="K16180" s="334">
        <v>0.1</v>
      </c>
      <c r="L16180" s="334">
        <v>0.2</v>
      </c>
      <c r="M16180" s="334">
        <v>0.1</v>
      </c>
      <c r="N16180" s="334">
        <v>0.2</v>
      </c>
      <c r="O16180" s="334">
        <v>0.1</v>
      </c>
      <c r="P16180" s="334">
        <v>0.2</v>
      </c>
      <c r="Q16180" s="334">
        <v>0.1</v>
      </c>
      <c r="R16180" s="334">
        <v>0.2</v>
      </c>
      <c r="S16180" s="334">
        <v>0.1</v>
      </c>
      <c r="T16180" s="334">
        <v>0.2</v>
      </c>
      <c r="U16180" s="334">
        <v>0.1</v>
      </c>
      <c r="V16180" s="334">
        <v>0.1</v>
      </c>
      <c r="W16180" s="334">
        <v>0.2</v>
      </c>
      <c r="X16180" s="334">
        <v>0.2</v>
      </c>
      <c r="Y16180" s="334">
        <v>0.2</v>
      </c>
      <c r="Z16180" s="334">
        <v>0.1</v>
      </c>
      <c r="AA16180" s="334">
        <v>0.2</v>
      </c>
      <c r="AB16180" s="334">
        <v>0.1</v>
      </c>
      <c r="AD16180" s="334">
        <v>3.6</v>
      </c>
      <c r="AE16180" s="334">
        <f t="shared" si="2527"/>
        <v>3.6</v>
      </c>
      <c r="AF16180" s="334">
        <f t="shared" si="2528"/>
        <v>3.6000000000000019</v>
      </c>
      <c r="AG16180" s="340">
        <f t="shared" si="2529"/>
        <v>1.7763568394002505E-15</v>
      </c>
      <c r="AI16180" s="340">
        <f t="shared" ref="AI16180:AM16195" si="2533">IF($C16180=AI$1,$AF16180,0)</f>
        <v>0</v>
      </c>
      <c r="AJ16180" s="340">
        <f t="shared" si="2533"/>
        <v>0</v>
      </c>
      <c r="AK16180" s="340">
        <f t="shared" si="2533"/>
        <v>0</v>
      </c>
      <c r="AL16180" s="340">
        <f t="shared" si="2533"/>
        <v>0</v>
      </c>
      <c r="AM16180" s="340">
        <f t="shared" si="2533"/>
        <v>0</v>
      </c>
    </row>
    <row r="16181" spans="1:39" x14ac:dyDescent="0.35">
      <c r="A16181" s="337">
        <v>38094</v>
      </c>
      <c r="B16181" s="338">
        <f t="shared" si="2524"/>
        <v>2004</v>
      </c>
      <c r="C16181" s="338">
        <f t="shared" si="2525"/>
        <v>4</v>
      </c>
      <c r="D16181" s="338">
        <f t="shared" si="2526"/>
        <v>17</v>
      </c>
      <c r="E16181" s="334">
        <v>0.1</v>
      </c>
      <c r="F16181" s="334">
        <v>0.1</v>
      </c>
      <c r="G16181" s="334">
        <v>0</v>
      </c>
      <c r="H16181" s="334">
        <v>0.1</v>
      </c>
      <c r="I16181" s="334">
        <v>0.1</v>
      </c>
      <c r="J16181" s="334">
        <v>0.1</v>
      </c>
      <c r="K16181" s="334">
        <v>0</v>
      </c>
      <c r="L16181" s="334">
        <v>0</v>
      </c>
      <c r="M16181" s="334">
        <v>0</v>
      </c>
      <c r="N16181" s="334">
        <v>0</v>
      </c>
      <c r="O16181" s="334">
        <v>0</v>
      </c>
      <c r="P16181" s="334">
        <v>0</v>
      </c>
      <c r="Q16181" s="334">
        <v>0</v>
      </c>
      <c r="R16181" s="334">
        <v>0</v>
      </c>
      <c r="S16181" s="334">
        <v>0</v>
      </c>
      <c r="T16181" s="334">
        <v>0</v>
      </c>
      <c r="U16181" s="334">
        <v>0</v>
      </c>
      <c r="V16181" s="334">
        <v>0</v>
      </c>
      <c r="W16181" s="334">
        <v>0.1</v>
      </c>
      <c r="X16181" s="334">
        <v>0</v>
      </c>
      <c r="Y16181" s="334">
        <v>0</v>
      </c>
      <c r="Z16181" s="334">
        <v>0</v>
      </c>
      <c r="AA16181" s="334">
        <v>0</v>
      </c>
      <c r="AB16181" s="334">
        <v>0</v>
      </c>
      <c r="AD16181" s="334">
        <v>0.6</v>
      </c>
      <c r="AE16181" s="334">
        <f t="shared" si="2527"/>
        <v>0.6</v>
      </c>
      <c r="AF16181" s="334">
        <f t="shared" si="2528"/>
        <v>0.6</v>
      </c>
      <c r="AG16181" s="340">
        <f t="shared" si="2529"/>
        <v>0</v>
      </c>
      <c r="AI16181" s="340">
        <f t="shared" si="2533"/>
        <v>0</v>
      </c>
      <c r="AJ16181" s="340">
        <f t="shared" si="2533"/>
        <v>0</v>
      </c>
      <c r="AK16181" s="340">
        <f t="shared" si="2533"/>
        <v>0</v>
      </c>
      <c r="AL16181" s="340">
        <f t="shared" si="2533"/>
        <v>0</v>
      </c>
      <c r="AM16181" s="340">
        <f t="shared" si="2533"/>
        <v>0</v>
      </c>
    </row>
    <row r="16182" spans="1:39" x14ac:dyDescent="0.35">
      <c r="A16182" s="337">
        <v>38095</v>
      </c>
      <c r="B16182" s="338">
        <f t="shared" si="2524"/>
        <v>2004</v>
      </c>
      <c r="C16182" s="338">
        <f t="shared" si="2525"/>
        <v>4</v>
      </c>
      <c r="D16182" s="338">
        <f t="shared" si="2526"/>
        <v>18</v>
      </c>
      <c r="E16182" s="334">
        <v>0</v>
      </c>
      <c r="F16182" s="334">
        <v>0</v>
      </c>
      <c r="G16182" s="334">
        <v>0</v>
      </c>
      <c r="H16182" s="334">
        <v>0</v>
      </c>
      <c r="I16182" s="334">
        <v>0</v>
      </c>
      <c r="J16182" s="334">
        <v>0</v>
      </c>
      <c r="K16182" s="334">
        <v>0</v>
      </c>
      <c r="L16182" s="334">
        <v>0</v>
      </c>
      <c r="M16182" s="334">
        <v>0</v>
      </c>
      <c r="N16182" s="334">
        <v>0</v>
      </c>
      <c r="O16182" s="334">
        <v>0</v>
      </c>
      <c r="P16182" s="334">
        <v>0</v>
      </c>
      <c r="Q16182" s="334">
        <v>0</v>
      </c>
      <c r="R16182" s="334">
        <v>0</v>
      </c>
      <c r="S16182" s="334">
        <v>0</v>
      </c>
      <c r="T16182" s="334">
        <v>0</v>
      </c>
      <c r="U16182" s="334">
        <v>0</v>
      </c>
      <c r="V16182" s="334">
        <v>0</v>
      </c>
      <c r="W16182" s="334">
        <v>0</v>
      </c>
      <c r="X16182" s="334">
        <v>0</v>
      </c>
      <c r="Y16182" s="334">
        <v>0</v>
      </c>
      <c r="Z16182" s="334">
        <v>0</v>
      </c>
      <c r="AA16182" s="334">
        <v>0</v>
      </c>
      <c r="AB16182" s="334">
        <v>0</v>
      </c>
      <c r="AD16182" s="334">
        <v>0</v>
      </c>
      <c r="AE16182" s="334">
        <f t="shared" si="2527"/>
        <v>0</v>
      </c>
      <c r="AF16182" s="334">
        <f t="shared" si="2528"/>
        <v>0</v>
      </c>
      <c r="AG16182" s="340">
        <f t="shared" si="2529"/>
        <v>0</v>
      </c>
      <c r="AI16182" s="340">
        <f t="shared" si="2533"/>
        <v>0</v>
      </c>
      <c r="AJ16182" s="340">
        <f t="shared" si="2533"/>
        <v>0</v>
      </c>
      <c r="AK16182" s="340">
        <f t="shared" si="2533"/>
        <v>0</v>
      </c>
      <c r="AL16182" s="340">
        <f t="shared" si="2533"/>
        <v>0</v>
      </c>
      <c r="AM16182" s="340">
        <f t="shared" si="2533"/>
        <v>0</v>
      </c>
    </row>
    <row r="16183" spans="1:39" x14ac:dyDescent="0.35">
      <c r="A16183" s="337">
        <v>38096</v>
      </c>
      <c r="B16183" s="338">
        <f t="shared" si="2524"/>
        <v>2004</v>
      </c>
      <c r="C16183" s="338">
        <f t="shared" si="2525"/>
        <v>4</v>
      </c>
      <c r="D16183" s="338">
        <f t="shared" si="2526"/>
        <v>19</v>
      </c>
      <c r="E16183" s="334">
        <v>0</v>
      </c>
      <c r="F16183" s="334">
        <v>0</v>
      </c>
      <c r="G16183" s="334">
        <v>0</v>
      </c>
      <c r="H16183" s="334">
        <v>0</v>
      </c>
      <c r="I16183" s="334">
        <v>0</v>
      </c>
      <c r="J16183" s="334">
        <v>0</v>
      </c>
      <c r="K16183" s="334">
        <v>0</v>
      </c>
      <c r="L16183" s="334">
        <v>0</v>
      </c>
      <c r="M16183" s="334">
        <v>0</v>
      </c>
      <c r="N16183" s="334">
        <v>0</v>
      </c>
      <c r="O16183" s="334">
        <v>0</v>
      </c>
      <c r="P16183" s="334">
        <v>0</v>
      </c>
      <c r="Q16183" s="334">
        <v>0</v>
      </c>
      <c r="R16183" s="334">
        <v>0</v>
      </c>
      <c r="S16183" s="334">
        <v>0</v>
      </c>
      <c r="T16183" s="334">
        <v>0</v>
      </c>
      <c r="U16183" s="334">
        <v>0</v>
      </c>
      <c r="V16183" s="334">
        <v>0</v>
      </c>
      <c r="W16183" s="334">
        <v>0</v>
      </c>
      <c r="X16183" s="334">
        <v>0</v>
      </c>
      <c r="Y16183" s="334">
        <v>0</v>
      </c>
      <c r="Z16183" s="334">
        <v>0</v>
      </c>
      <c r="AA16183" s="334">
        <v>0</v>
      </c>
      <c r="AB16183" s="334">
        <v>0</v>
      </c>
      <c r="AD16183" s="334">
        <v>0</v>
      </c>
      <c r="AE16183" s="334">
        <f t="shared" si="2527"/>
        <v>0</v>
      </c>
      <c r="AF16183" s="334">
        <f t="shared" si="2528"/>
        <v>0</v>
      </c>
      <c r="AG16183" s="340">
        <f t="shared" si="2529"/>
        <v>0</v>
      </c>
      <c r="AI16183" s="340">
        <f t="shared" si="2533"/>
        <v>0</v>
      </c>
      <c r="AJ16183" s="340">
        <f t="shared" si="2533"/>
        <v>0</v>
      </c>
      <c r="AK16183" s="340">
        <f t="shared" si="2533"/>
        <v>0</v>
      </c>
      <c r="AL16183" s="340">
        <f t="shared" si="2533"/>
        <v>0</v>
      </c>
      <c r="AM16183" s="340">
        <f t="shared" si="2533"/>
        <v>0</v>
      </c>
    </row>
    <row r="16184" spans="1:39" x14ac:dyDescent="0.35">
      <c r="A16184" s="337">
        <v>38097</v>
      </c>
      <c r="B16184" s="338">
        <f t="shared" si="2524"/>
        <v>2004</v>
      </c>
      <c r="C16184" s="338">
        <f t="shared" si="2525"/>
        <v>4</v>
      </c>
      <c r="D16184" s="338">
        <f t="shared" si="2526"/>
        <v>20</v>
      </c>
      <c r="E16184" s="334">
        <v>0</v>
      </c>
      <c r="F16184" s="334">
        <v>0</v>
      </c>
      <c r="G16184" s="334">
        <v>0</v>
      </c>
      <c r="H16184" s="334">
        <v>0</v>
      </c>
      <c r="I16184" s="334">
        <v>0</v>
      </c>
      <c r="J16184" s="334">
        <v>0</v>
      </c>
      <c r="K16184" s="334">
        <v>0</v>
      </c>
      <c r="L16184" s="334">
        <v>0</v>
      </c>
      <c r="M16184" s="334">
        <v>0</v>
      </c>
      <c r="N16184" s="334">
        <v>0</v>
      </c>
      <c r="O16184" s="334">
        <v>0</v>
      </c>
      <c r="P16184" s="334">
        <v>0</v>
      </c>
      <c r="Q16184" s="334">
        <v>0</v>
      </c>
      <c r="R16184" s="334">
        <v>0</v>
      </c>
      <c r="S16184" s="334">
        <v>0</v>
      </c>
      <c r="T16184" s="334">
        <v>0</v>
      </c>
      <c r="U16184" s="334">
        <v>0</v>
      </c>
      <c r="V16184" s="334">
        <v>0</v>
      </c>
      <c r="W16184" s="334">
        <v>0</v>
      </c>
      <c r="X16184" s="334">
        <v>0</v>
      </c>
      <c r="Y16184" s="334">
        <v>0</v>
      </c>
      <c r="Z16184" s="334">
        <v>0</v>
      </c>
      <c r="AA16184" s="334">
        <v>0</v>
      </c>
      <c r="AB16184" s="334">
        <v>0</v>
      </c>
      <c r="AD16184" s="334">
        <v>0</v>
      </c>
      <c r="AE16184" s="334">
        <f t="shared" si="2527"/>
        <v>0</v>
      </c>
      <c r="AF16184" s="334">
        <f t="shared" si="2528"/>
        <v>0</v>
      </c>
      <c r="AG16184" s="340">
        <f t="shared" si="2529"/>
        <v>0</v>
      </c>
      <c r="AI16184" s="340">
        <f t="shared" si="2533"/>
        <v>0</v>
      </c>
      <c r="AJ16184" s="340">
        <f t="shared" si="2533"/>
        <v>0</v>
      </c>
      <c r="AK16184" s="340">
        <f t="shared" si="2533"/>
        <v>0</v>
      </c>
      <c r="AL16184" s="340">
        <f t="shared" si="2533"/>
        <v>0</v>
      </c>
      <c r="AM16184" s="340">
        <f t="shared" si="2533"/>
        <v>0</v>
      </c>
    </row>
    <row r="16185" spans="1:39" x14ac:dyDescent="0.35">
      <c r="A16185" s="337">
        <v>38098</v>
      </c>
      <c r="B16185" s="338">
        <f t="shared" si="2524"/>
        <v>2004</v>
      </c>
      <c r="C16185" s="338">
        <f t="shared" si="2525"/>
        <v>4</v>
      </c>
      <c r="D16185" s="338">
        <f t="shared" si="2526"/>
        <v>21</v>
      </c>
      <c r="E16185" s="334">
        <v>0</v>
      </c>
      <c r="F16185" s="334">
        <v>0</v>
      </c>
      <c r="G16185" s="334">
        <v>0</v>
      </c>
      <c r="H16185" s="334">
        <v>0</v>
      </c>
      <c r="I16185" s="334">
        <v>0</v>
      </c>
      <c r="J16185" s="334">
        <v>0</v>
      </c>
      <c r="K16185" s="334">
        <v>0</v>
      </c>
      <c r="L16185" s="334">
        <v>0</v>
      </c>
      <c r="M16185" s="334">
        <v>0</v>
      </c>
      <c r="N16185" s="334">
        <v>0</v>
      </c>
      <c r="O16185" s="334">
        <v>0</v>
      </c>
      <c r="P16185" s="334">
        <v>0</v>
      </c>
      <c r="Q16185" s="334">
        <v>0</v>
      </c>
      <c r="R16185" s="334">
        <v>0</v>
      </c>
      <c r="S16185" s="334">
        <v>0</v>
      </c>
      <c r="T16185" s="334">
        <v>0</v>
      </c>
      <c r="U16185" s="334">
        <v>0</v>
      </c>
      <c r="V16185" s="334">
        <v>0</v>
      </c>
      <c r="W16185" s="334">
        <v>0</v>
      </c>
      <c r="X16185" s="334">
        <v>0</v>
      </c>
      <c r="Y16185" s="334">
        <v>0</v>
      </c>
      <c r="Z16185" s="334">
        <v>0</v>
      </c>
      <c r="AA16185" s="334">
        <v>0</v>
      </c>
      <c r="AB16185" s="334">
        <v>0</v>
      </c>
      <c r="AD16185" s="334">
        <v>0</v>
      </c>
      <c r="AE16185" s="334">
        <f t="shared" si="2527"/>
        <v>0</v>
      </c>
      <c r="AF16185" s="334">
        <f t="shared" si="2528"/>
        <v>0</v>
      </c>
      <c r="AG16185" s="340">
        <f t="shared" si="2529"/>
        <v>0</v>
      </c>
      <c r="AI16185" s="340">
        <f t="shared" si="2533"/>
        <v>0</v>
      </c>
      <c r="AJ16185" s="340">
        <f t="shared" si="2533"/>
        <v>0</v>
      </c>
      <c r="AK16185" s="340">
        <f t="shared" si="2533"/>
        <v>0</v>
      </c>
      <c r="AL16185" s="340">
        <f t="shared" si="2533"/>
        <v>0</v>
      </c>
      <c r="AM16185" s="340">
        <f t="shared" si="2533"/>
        <v>0</v>
      </c>
    </row>
    <row r="16186" spans="1:39" x14ac:dyDescent="0.35">
      <c r="A16186" s="337">
        <v>38099</v>
      </c>
      <c r="B16186" s="338">
        <f t="shared" si="2524"/>
        <v>2004</v>
      </c>
      <c r="C16186" s="338">
        <f t="shared" si="2525"/>
        <v>4</v>
      </c>
      <c r="D16186" s="338">
        <f t="shared" si="2526"/>
        <v>22</v>
      </c>
      <c r="E16186" s="334">
        <v>0</v>
      </c>
      <c r="F16186" s="334">
        <v>0</v>
      </c>
      <c r="G16186" s="334">
        <v>0</v>
      </c>
      <c r="H16186" s="334">
        <v>0</v>
      </c>
      <c r="I16186" s="334">
        <v>0</v>
      </c>
      <c r="J16186" s="334">
        <v>0</v>
      </c>
      <c r="K16186" s="334">
        <v>0</v>
      </c>
      <c r="L16186" s="334">
        <v>0</v>
      </c>
      <c r="M16186" s="334">
        <v>0</v>
      </c>
      <c r="N16186" s="334">
        <v>0</v>
      </c>
      <c r="O16186" s="334">
        <v>0</v>
      </c>
      <c r="P16186" s="334">
        <v>0</v>
      </c>
      <c r="Q16186" s="334">
        <v>0</v>
      </c>
      <c r="R16186" s="334">
        <v>0</v>
      </c>
      <c r="S16186" s="334">
        <v>0</v>
      </c>
      <c r="T16186" s="334">
        <v>0</v>
      </c>
      <c r="U16186" s="334">
        <v>0</v>
      </c>
      <c r="V16186" s="334">
        <v>0</v>
      </c>
      <c r="W16186" s="334">
        <v>0</v>
      </c>
      <c r="X16186" s="334">
        <v>0</v>
      </c>
      <c r="Y16186" s="334">
        <v>0</v>
      </c>
      <c r="Z16186" s="334">
        <v>0</v>
      </c>
      <c r="AA16186" s="334">
        <v>0</v>
      </c>
      <c r="AB16186" s="334">
        <v>0</v>
      </c>
      <c r="AD16186" s="334">
        <v>0</v>
      </c>
      <c r="AE16186" s="334">
        <f t="shared" si="2527"/>
        <v>0</v>
      </c>
      <c r="AF16186" s="334">
        <f t="shared" si="2528"/>
        <v>0</v>
      </c>
      <c r="AG16186" s="340">
        <f t="shared" si="2529"/>
        <v>0</v>
      </c>
      <c r="AI16186" s="340">
        <f t="shared" si="2533"/>
        <v>0</v>
      </c>
      <c r="AJ16186" s="340">
        <f t="shared" si="2533"/>
        <v>0</v>
      </c>
      <c r="AK16186" s="340">
        <f t="shared" si="2533"/>
        <v>0</v>
      </c>
      <c r="AL16186" s="340">
        <f t="shared" si="2533"/>
        <v>0</v>
      </c>
      <c r="AM16186" s="340">
        <f t="shared" si="2533"/>
        <v>0</v>
      </c>
    </row>
    <row r="16187" spans="1:39" x14ac:dyDescent="0.35">
      <c r="A16187" s="337">
        <v>38100</v>
      </c>
      <c r="B16187" s="338">
        <f t="shared" si="2524"/>
        <v>2004</v>
      </c>
      <c r="C16187" s="338">
        <f t="shared" si="2525"/>
        <v>4</v>
      </c>
      <c r="D16187" s="338">
        <f t="shared" si="2526"/>
        <v>23</v>
      </c>
      <c r="E16187" s="334">
        <v>0</v>
      </c>
      <c r="F16187" s="334">
        <v>0</v>
      </c>
      <c r="G16187" s="334">
        <v>0</v>
      </c>
      <c r="H16187" s="334">
        <v>0</v>
      </c>
      <c r="I16187" s="334">
        <v>0</v>
      </c>
      <c r="J16187" s="334">
        <v>0</v>
      </c>
      <c r="K16187" s="334">
        <v>0</v>
      </c>
      <c r="L16187" s="334">
        <v>0</v>
      </c>
      <c r="M16187" s="334">
        <v>0</v>
      </c>
      <c r="N16187" s="334">
        <v>0</v>
      </c>
      <c r="O16187" s="334">
        <v>0</v>
      </c>
      <c r="P16187" s="334">
        <v>0</v>
      </c>
      <c r="Q16187" s="334">
        <v>0</v>
      </c>
      <c r="R16187" s="334">
        <v>0</v>
      </c>
      <c r="S16187" s="334">
        <v>0</v>
      </c>
      <c r="T16187" s="334">
        <v>0</v>
      </c>
      <c r="U16187" s="334">
        <v>0</v>
      </c>
      <c r="V16187" s="334">
        <v>0</v>
      </c>
      <c r="W16187" s="334">
        <v>0</v>
      </c>
      <c r="X16187" s="334">
        <v>0</v>
      </c>
      <c r="Y16187" s="334">
        <v>0</v>
      </c>
      <c r="Z16187" s="334">
        <v>0</v>
      </c>
      <c r="AA16187" s="334">
        <v>0</v>
      </c>
      <c r="AB16187" s="334">
        <v>0.4</v>
      </c>
      <c r="AD16187" s="334">
        <v>0.4</v>
      </c>
      <c r="AE16187" s="334">
        <f t="shared" si="2527"/>
        <v>0.4</v>
      </c>
      <c r="AF16187" s="334">
        <f t="shared" si="2528"/>
        <v>0.4</v>
      </c>
      <c r="AG16187" s="340">
        <f t="shared" si="2529"/>
        <v>0</v>
      </c>
      <c r="AI16187" s="340">
        <f t="shared" si="2533"/>
        <v>0</v>
      </c>
      <c r="AJ16187" s="340">
        <f t="shared" si="2533"/>
        <v>0</v>
      </c>
      <c r="AK16187" s="340">
        <f t="shared" si="2533"/>
        <v>0</v>
      </c>
      <c r="AL16187" s="340">
        <f t="shared" si="2533"/>
        <v>0</v>
      </c>
      <c r="AM16187" s="340">
        <f t="shared" si="2533"/>
        <v>0</v>
      </c>
    </row>
    <row r="16188" spans="1:39" x14ac:dyDescent="0.35">
      <c r="A16188" s="337">
        <v>38101</v>
      </c>
      <c r="B16188" s="338">
        <f t="shared" si="2524"/>
        <v>2004</v>
      </c>
      <c r="C16188" s="338">
        <f t="shared" si="2525"/>
        <v>4</v>
      </c>
      <c r="D16188" s="338">
        <f t="shared" si="2526"/>
        <v>24</v>
      </c>
      <c r="E16188" s="334">
        <v>0</v>
      </c>
      <c r="F16188" s="334">
        <v>0</v>
      </c>
      <c r="G16188" s="334">
        <v>0</v>
      </c>
      <c r="H16188" s="334">
        <v>0</v>
      </c>
      <c r="I16188" s="334">
        <v>0</v>
      </c>
      <c r="J16188" s="334">
        <v>0</v>
      </c>
      <c r="K16188" s="334">
        <v>0</v>
      </c>
      <c r="L16188" s="334">
        <v>0</v>
      </c>
      <c r="M16188" s="334">
        <v>0</v>
      </c>
      <c r="N16188" s="334">
        <v>0</v>
      </c>
      <c r="O16188" s="334">
        <v>0</v>
      </c>
      <c r="P16188" s="334">
        <v>0</v>
      </c>
      <c r="Q16188" s="334">
        <v>0</v>
      </c>
      <c r="R16188" s="334">
        <v>0</v>
      </c>
      <c r="S16188" s="334">
        <v>0</v>
      </c>
      <c r="T16188" s="334">
        <v>0</v>
      </c>
      <c r="U16188" s="334">
        <v>0</v>
      </c>
      <c r="V16188" s="334">
        <v>0</v>
      </c>
      <c r="W16188" s="334">
        <v>0</v>
      </c>
      <c r="X16188" s="334">
        <v>0</v>
      </c>
      <c r="Y16188" s="334">
        <v>0</v>
      </c>
      <c r="Z16188" s="334">
        <v>0</v>
      </c>
      <c r="AA16188" s="334">
        <v>0</v>
      </c>
      <c r="AB16188" s="334">
        <v>0</v>
      </c>
      <c r="AD16188" s="334">
        <v>0</v>
      </c>
      <c r="AE16188" s="334">
        <f t="shared" si="2527"/>
        <v>0</v>
      </c>
      <c r="AF16188" s="334">
        <f t="shared" si="2528"/>
        <v>0</v>
      </c>
      <c r="AG16188" s="340">
        <f t="shared" si="2529"/>
        <v>0</v>
      </c>
      <c r="AI16188" s="340">
        <f t="shared" si="2533"/>
        <v>0</v>
      </c>
      <c r="AJ16188" s="340">
        <f t="shared" si="2533"/>
        <v>0</v>
      </c>
      <c r="AK16188" s="340">
        <f t="shared" si="2533"/>
        <v>0</v>
      </c>
      <c r="AL16188" s="340">
        <f t="shared" si="2533"/>
        <v>0</v>
      </c>
      <c r="AM16188" s="340">
        <f t="shared" si="2533"/>
        <v>0</v>
      </c>
    </row>
    <row r="16189" spans="1:39" x14ac:dyDescent="0.35">
      <c r="A16189" s="337">
        <v>38102</v>
      </c>
      <c r="B16189" s="338">
        <f t="shared" si="2524"/>
        <v>2004</v>
      </c>
      <c r="C16189" s="338">
        <f t="shared" si="2525"/>
        <v>4</v>
      </c>
      <c r="D16189" s="338">
        <f t="shared" si="2526"/>
        <v>25</v>
      </c>
      <c r="E16189" s="334">
        <v>0</v>
      </c>
      <c r="F16189" s="334">
        <v>0</v>
      </c>
      <c r="G16189" s="334">
        <v>0</v>
      </c>
      <c r="H16189" s="334">
        <v>0</v>
      </c>
      <c r="I16189" s="334">
        <v>0</v>
      </c>
      <c r="J16189" s="334">
        <v>0</v>
      </c>
      <c r="K16189" s="334">
        <v>0</v>
      </c>
      <c r="L16189" s="334">
        <v>0</v>
      </c>
      <c r="M16189" s="334">
        <v>0</v>
      </c>
      <c r="N16189" s="334">
        <v>0</v>
      </c>
      <c r="O16189" s="334">
        <v>0</v>
      </c>
      <c r="P16189" s="334">
        <v>0</v>
      </c>
      <c r="Q16189" s="334">
        <v>0</v>
      </c>
      <c r="R16189" s="334">
        <v>0</v>
      </c>
      <c r="S16189" s="334">
        <v>0</v>
      </c>
      <c r="T16189" s="334">
        <v>0</v>
      </c>
      <c r="U16189" s="334">
        <v>0</v>
      </c>
      <c r="V16189" s="334">
        <v>0</v>
      </c>
      <c r="W16189" s="334">
        <v>0</v>
      </c>
      <c r="X16189" s="334">
        <v>0</v>
      </c>
      <c r="Y16189" s="334">
        <v>0</v>
      </c>
      <c r="Z16189" s="334">
        <v>0</v>
      </c>
      <c r="AA16189" s="334">
        <v>0</v>
      </c>
      <c r="AB16189" s="334">
        <v>0</v>
      </c>
      <c r="AD16189" s="334">
        <v>0</v>
      </c>
      <c r="AE16189" s="334">
        <f t="shared" si="2527"/>
        <v>0</v>
      </c>
      <c r="AF16189" s="334">
        <f t="shared" si="2528"/>
        <v>0</v>
      </c>
      <c r="AG16189" s="340">
        <f t="shared" si="2529"/>
        <v>0</v>
      </c>
      <c r="AI16189" s="340">
        <f t="shared" si="2533"/>
        <v>0</v>
      </c>
      <c r="AJ16189" s="340">
        <f t="shared" si="2533"/>
        <v>0</v>
      </c>
      <c r="AK16189" s="340">
        <f t="shared" si="2533"/>
        <v>0</v>
      </c>
      <c r="AL16189" s="340">
        <f t="shared" si="2533"/>
        <v>0</v>
      </c>
      <c r="AM16189" s="340">
        <f t="shared" si="2533"/>
        <v>0</v>
      </c>
    </row>
    <row r="16190" spans="1:39" x14ac:dyDescent="0.35">
      <c r="A16190" s="337">
        <v>38103</v>
      </c>
      <c r="B16190" s="338">
        <f t="shared" si="2524"/>
        <v>2004</v>
      </c>
      <c r="C16190" s="338">
        <f t="shared" si="2525"/>
        <v>4</v>
      </c>
      <c r="D16190" s="338">
        <f t="shared" si="2526"/>
        <v>26</v>
      </c>
      <c r="E16190" s="334">
        <v>0</v>
      </c>
      <c r="F16190" s="334">
        <v>0</v>
      </c>
      <c r="G16190" s="334">
        <v>0</v>
      </c>
      <c r="H16190" s="334">
        <v>0</v>
      </c>
      <c r="I16190" s="334">
        <v>0</v>
      </c>
      <c r="J16190" s="334">
        <v>0</v>
      </c>
      <c r="K16190" s="334">
        <v>0</v>
      </c>
      <c r="L16190" s="334">
        <v>0</v>
      </c>
      <c r="M16190" s="334">
        <v>0</v>
      </c>
      <c r="N16190" s="334">
        <v>0</v>
      </c>
      <c r="O16190" s="334">
        <v>0</v>
      </c>
      <c r="P16190" s="334">
        <v>0</v>
      </c>
      <c r="Q16190" s="334">
        <v>0</v>
      </c>
      <c r="R16190" s="334">
        <v>0</v>
      </c>
      <c r="S16190" s="334">
        <v>0</v>
      </c>
      <c r="T16190" s="334">
        <v>0</v>
      </c>
      <c r="U16190" s="334">
        <v>0</v>
      </c>
      <c r="V16190" s="334">
        <v>0</v>
      </c>
      <c r="W16190" s="334">
        <v>0</v>
      </c>
      <c r="X16190" s="334">
        <v>0</v>
      </c>
      <c r="Y16190" s="334">
        <v>0</v>
      </c>
      <c r="Z16190" s="334">
        <v>0</v>
      </c>
      <c r="AA16190" s="334">
        <v>0</v>
      </c>
      <c r="AB16190" s="334">
        <v>0</v>
      </c>
      <c r="AD16190" s="334">
        <v>0</v>
      </c>
      <c r="AE16190" s="334">
        <f t="shared" si="2527"/>
        <v>0</v>
      </c>
      <c r="AF16190" s="334">
        <f t="shared" si="2528"/>
        <v>0</v>
      </c>
      <c r="AG16190" s="340">
        <f t="shared" si="2529"/>
        <v>0</v>
      </c>
      <c r="AI16190" s="340">
        <f t="shared" si="2533"/>
        <v>0</v>
      </c>
      <c r="AJ16190" s="340">
        <f t="shared" si="2533"/>
        <v>0</v>
      </c>
      <c r="AK16190" s="340">
        <f t="shared" si="2533"/>
        <v>0</v>
      </c>
      <c r="AL16190" s="340">
        <f t="shared" si="2533"/>
        <v>0</v>
      </c>
      <c r="AM16190" s="340">
        <f t="shared" si="2533"/>
        <v>0</v>
      </c>
    </row>
    <row r="16191" spans="1:39" x14ac:dyDescent="0.35">
      <c r="A16191" s="337">
        <v>38104</v>
      </c>
      <c r="B16191" s="338">
        <f t="shared" si="2524"/>
        <v>2004</v>
      </c>
      <c r="C16191" s="338">
        <f t="shared" si="2525"/>
        <v>4</v>
      </c>
      <c r="D16191" s="338">
        <f t="shared" si="2526"/>
        <v>27</v>
      </c>
      <c r="E16191" s="334">
        <v>0</v>
      </c>
      <c r="F16191" s="334">
        <v>0</v>
      </c>
      <c r="G16191" s="334">
        <v>0</v>
      </c>
      <c r="H16191" s="334">
        <v>0</v>
      </c>
      <c r="I16191" s="334">
        <v>0</v>
      </c>
      <c r="J16191" s="334">
        <v>0</v>
      </c>
      <c r="K16191" s="334">
        <v>0</v>
      </c>
      <c r="L16191" s="334">
        <v>0</v>
      </c>
      <c r="M16191" s="334">
        <v>0</v>
      </c>
      <c r="N16191" s="334">
        <v>0</v>
      </c>
      <c r="O16191" s="334">
        <v>0</v>
      </c>
      <c r="P16191" s="334">
        <v>0</v>
      </c>
      <c r="Q16191" s="334">
        <v>0</v>
      </c>
      <c r="R16191" s="334">
        <v>0</v>
      </c>
      <c r="S16191" s="334">
        <v>0</v>
      </c>
      <c r="T16191" s="334">
        <v>0</v>
      </c>
      <c r="U16191" s="334">
        <v>0</v>
      </c>
      <c r="V16191" s="334">
        <v>0.5</v>
      </c>
      <c r="W16191" s="334">
        <v>0.4</v>
      </c>
      <c r="X16191" s="334">
        <v>0.5</v>
      </c>
      <c r="Y16191" s="334">
        <v>0.5</v>
      </c>
      <c r="Z16191" s="334">
        <v>0.4</v>
      </c>
      <c r="AA16191" s="334">
        <v>0.5</v>
      </c>
      <c r="AB16191" s="334">
        <v>0</v>
      </c>
      <c r="AD16191" s="334">
        <v>2.8</v>
      </c>
      <c r="AE16191" s="334">
        <f t="shared" si="2527"/>
        <v>2.8</v>
      </c>
      <c r="AF16191" s="334">
        <f t="shared" si="2528"/>
        <v>2.8</v>
      </c>
      <c r="AG16191" s="340">
        <f t="shared" si="2529"/>
        <v>0</v>
      </c>
      <c r="AI16191" s="340">
        <f t="shared" si="2533"/>
        <v>0</v>
      </c>
      <c r="AJ16191" s="340">
        <f t="shared" si="2533"/>
        <v>0</v>
      </c>
      <c r="AK16191" s="340">
        <f t="shared" si="2533"/>
        <v>0</v>
      </c>
      <c r="AL16191" s="340">
        <f t="shared" si="2533"/>
        <v>0</v>
      </c>
      <c r="AM16191" s="340">
        <f t="shared" si="2533"/>
        <v>0</v>
      </c>
    </row>
    <row r="16192" spans="1:39" x14ac:dyDescent="0.35">
      <c r="A16192" s="337">
        <v>38105</v>
      </c>
      <c r="B16192" s="338">
        <f t="shared" si="2524"/>
        <v>2004</v>
      </c>
      <c r="C16192" s="338">
        <f t="shared" si="2525"/>
        <v>4</v>
      </c>
      <c r="D16192" s="338">
        <f t="shared" si="2526"/>
        <v>28</v>
      </c>
      <c r="E16192" s="334">
        <v>0</v>
      </c>
      <c r="F16192" s="334">
        <v>0</v>
      </c>
      <c r="G16192" s="334">
        <v>0.1</v>
      </c>
      <c r="H16192" s="334">
        <v>0</v>
      </c>
      <c r="I16192" s="334">
        <v>0.1</v>
      </c>
      <c r="J16192" s="334">
        <v>0</v>
      </c>
      <c r="K16192" s="334">
        <v>0</v>
      </c>
      <c r="L16192" s="334">
        <v>0</v>
      </c>
      <c r="M16192" s="334">
        <v>0</v>
      </c>
      <c r="N16192" s="334">
        <v>0</v>
      </c>
      <c r="O16192" s="334">
        <v>0</v>
      </c>
      <c r="P16192" s="334">
        <v>0</v>
      </c>
      <c r="Q16192" s="334">
        <v>0</v>
      </c>
      <c r="R16192" s="334">
        <v>0</v>
      </c>
      <c r="S16192" s="334">
        <v>0</v>
      </c>
      <c r="T16192" s="334">
        <v>0</v>
      </c>
      <c r="U16192" s="334">
        <v>0</v>
      </c>
      <c r="V16192" s="334">
        <v>0</v>
      </c>
      <c r="W16192" s="334">
        <v>0</v>
      </c>
      <c r="X16192" s="334">
        <v>0</v>
      </c>
      <c r="Y16192" s="334">
        <v>0</v>
      </c>
      <c r="Z16192" s="334">
        <v>0</v>
      </c>
      <c r="AA16192" s="334">
        <v>0</v>
      </c>
      <c r="AB16192" s="334">
        <v>0</v>
      </c>
      <c r="AD16192" s="334">
        <v>0.2</v>
      </c>
      <c r="AE16192" s="334">
        <f t="shared" si="2527"/>
        <v>0.2</v>
      </c>
      <c r="AF16192" s="334">
        <f t="shared" si="2528"/>
        <v>0.2</v>
      </c>
      <c r="AG16192" s="340">
        <f t="shared" si="2529"/>
        <v>0</v>
      </c>
      <c r="AI16192" s="340">
        <f t="shared" si="2533"/>
        <v>0</v>
      </c>
      <c r="AJ16192" s="340">
        <f t="shared" si="2533"/>
        <v>0</v>
      </c>
      <c r="AK16192" s="340">
        <f t="shared" si="2533"/>
        <v>0</v>
      </c>
      <c r="AL16192" s="340">
        <f t="shared" si="2533"/>
        <v>0</v>
      </c>
      <c r="AM16192" s="340">
        <f t="shared" si="2533"/>
        <v>0</v>
      </c>
    </row>
    <row r="16193" spans="1:39" x14ac:dyDescent="0.35">
      <c r="A16193" s="337">
        <v>38106</v>
      </c>
      <c r="B16193" s="338">
        <f t="shared" si="2524"/>
        <v>2004</v>
      </c>
      <c r="C16193" s="338">
        <f t="shared" si="2525"/>
        <v>4</v>
      </c>
      <c r="D16193" s="338">
        <f t="shared" si="2526"/>
        <v>29</v>
      </c>
      <c r="E16193" s="334">
        <v>0</v>
      </c>
      <c r="F16193" s="334">
        <v>0</v>
      </c>
      <c r="G16193" s="334">
        <v>0</v>
      </c>
      <c r="H16193" s="334">
        <v>0</v>
      </c>
      <c r="I16193" s="334">
        <v>0</v>
      </c>
      <c r="J16193" s="334">
        <v>0</v>
      </c>
      <c r="K16193" s="334">
        <v>0</v>
      </c>
      <c r="L16193" s="334">
        <v>0</v>
      </c>
      <c r="M16193" s="334">
        <v>0</v>
      </c>
      <c r="N16193" s="334">
        <v>0</v>
      </c>
      <c r="O16193" s="334">
        <v>0</v>
      </c>
      <c r="P16193" s="334">
        <v>0</v>
      </c>
      <c r="Q16193" s="334">
        <v>0</v>
      </c>
      <c r="R16193" s="334">
        <v>0</v>
      </c>
      <c r="S16193" s="334">
        <v>0</v>
      </c>
      <c r="T16193" s="334">
        <v>0</v>
      </c>
      <c r="U16193" s="334">
        <v>0</v>
      </c>
      <c r="V16193" s="334">
        <v>0</v>
      </c>
      <c r="W16193" s="334">
        <v>0</v>
      </c>
      <c r="X16193" s="334">
        <v>0</v>
      </c>
      <c r="Y16193" s="334">
        <v>0</v>
      </c>
      <c r="Z16193" s="334">
        <v>0</v>
      </c>
      <c r="AA16193" s="334">
        <v>0</v>
      </c>
      <c r="AB16193" s="334">
        <v>0</v>
      </c>
      <c r="AD16193" s="334">
        <v>0</v>
      </c>
      <c r="AE16193" s="334">
        <f t="shared" si="2527"/>
        <v>0</v>
      </c>
      <c r="AF16193" s="334">
        <f t="shared" si="2528"/>
        <v>0</v>
      </c>
      <c r="AG16193" s="340">
        <f t="shared" si="2529"/>
        <v>0</v>
      </c>
      <c r="AI16193" s="340">
        <f t="shared" si="2533"/>
        <v>0</v>
      </c>
      <c r="AJ16193" s="340">
        <f t="shared" si="2533"/>
        <v>0</v>
      </c>
      <c r="AK16193" s="340">
        <f t="shared" si="2533"/>
        <v>0</v>
      </c>
      <c r="AL16193" s="340">
        <f t="shared" si="2533"/>
        <v>0</v>
      </c>
      <c r="AM16193" s="340">
        <f t="shared" si="2533"/>
        <v>0</v>
      </c>
    </row>
    <row r="16194" spans="1:39" x14ac:dyDescent="0.35">
      <c r="A16194" s="337">
        <v>38107</v>
      </c>
      <c r="B16194" s="338">
        <f t="shared" si="2524"/>
        <v>2004</v>
      </c>
      <c r="C16194" s="338">
        <f t="shared" si="2525"/>
        <v>4</v>
      </c>
      <c r="D16194" s="338">
        <f t="shared" si="2526"/>
        <v>30</v>
      </c>
      <c r="E16194" s="334">
        <v>0</v>
      </c>
      <c r="F16194" s="334">
        <v>0</v>
      </c>
      <c r="G16194" s="334">
        <v>0</v>
      </c>
      <c r="H16194" s="334">
        <v>0</v>
      </c>
      <c r="I16194" s="334">
        <v>0</v>
      </c>
      <c r="J16194" s="334">
        <v>0</v>
      </c>
      <c r="K16194" s="334">
        <v>0</v>
      </c>
      <c r="L16194" s="334">
        <v>0</v>
      </c>
      <c r="M16194" s="334">
        <v>0</v>
      </c>
      <c r="N16194" s="334">
        <v>0</v>
      </c>
      <c r="O16194" s="334">
        <v>0</v>
      </c>
      <c r="P16194" s="334">
        <v>0</v>
      </c>
      <c r="Q16194" s="334">
        <v>0</v>
      </c>
      <c r="R16194" s="334">
        <v>0</v>
      </c>
      <c r="S16194" s="334">
        <v>0</v>
      </c>
      <c r="T16194" s="334">
        <v>0</v>
      </c>
      <c r="U16194" s="334">
        <v>0</v>
      </c>
      <c r="V16194" s="334">
        <v>0</v>
      </c>
      <c r="W16194" s="334">
        <v>0</v>
      </c>
      <c r="X16194" s="334">
        <v>0</v>
      </c>
      <c r="Y16194" s="334">
        <v>0</v>
      </c>
      <c r="Z16194" s="334">
        <v>0</v>
      </c>
      <c r="AA16194" s="334">
        <v>0</v>
      </c>
      <c r="AB16194" s="334">
        <v>0</v>
      </c>
      <c r="AD16194" s="334">
        <v>0</v>
      </c>
      <c r="AE16194" s="334">
        <f t="shared" si="2527"/>
        <v>0</v>
      </c>
      <c r="AF16194" s="334">
        <f t="shared" si="2528"/>
        <v>0</v>
      </c>
      <c r="AG16194" s="340">
        <f t="shared" si="2529"/>
        <v>0</v>
      </c>
      <c r="AI16194" s="340">
        <f t="shared" si="2533"/>
        <v>0</v>
      </c>
      <c r="AJ16194" s="340">
        <f t="shared" si="2533"/>
        <v>0</v>
      </c>
      <c r="AK16194" s="340">
        <f t="shared" si="2533"/>
        <v>0</v>
      </c>
      <c r="AL16194" s="340">
        <f t="shared" si="2533"/>
        <v>0</v>
      </c>
      <c r="AM16194" s="340">
        <f t="shared" si="2533"/>
        <v>0</v>
      </c>
    </row>
    <row r="16195" spans="1:39" x14ac:dyDescent="0.35">
      <c r="A16195" s="337">
        <v>38108</v>
      </c>
      <c r="B16195" s="338">
        <f t="shared" si="2524"/>
        <v>2004</v>
      </c>
      <c r="C16195" s="338">
        <f t="shared" si="2525"/>
        <v>5</v>
      </c>
      <c r="D16195" s="338">
        <f t="shared" si="2526"/>
        <v>1</v>
      </c>
      <c r="E16195" s="334">
        <v>0</v>
      </c>
      <c r="F16195" s="334">
        <v>0</v>
      </c>
      <c r="G16195" s="334">
        <v>0</v>
      </c>
      <c r="H16195" s="334">
        <v>0</v>
      </c>
      <c r="I16195" s="334">
        <v>0</v>
      </c>
      <c r="J16195" s="334">
        <v>0</v>
      </c>
      <c r="K16195" s="334">
        <v>0</v>
      </c>
      <c r="L16195" s="334">
        <v>0</v>
      </c>
      <c r="M16195" s="334">
        <v>0</v>
      </c>
      <c r="N16195" s="334">
        <v>0</v>
      </c>
      <c r="O16195" s="334">
        <v>0</v>
      </c>
      <c r="P16195" s="334">
        <v>0</v>
      </c>
      <c r="Q16195" s="334">
        <v>0</v>
      </c>
      <c r="R16195" s="334">
        <v>0</v>
      </c>
      <c r="S16195" s="334">
        <v>0</v>
      </c>
      <c r="T16195" s="334">
        <v>0</v>
      </c>
      <c r="U16195" s="334">
        <v>0</v>
      </c>
      <c r="V16195" s="334">
        <v>0</v>
      </c>
      <c r="W16195" s="334">
        <v>0</v>
      </c>
      <c r="X16195" s="334">
        <v>0</v>
      </c>
      <c r="Y16195" s="334">
        <v>0</v>
      </c>
      <c r="Z16195" s="334">
        <v>0</v>
      </c>
      <c r="AA16195" s="334">
        <v>0</v>
      </c>
      <c r="AB16195" s="334">
        <v>0</v>
      </c>
      <c r="AD16195" s="334">
        <v>0</v>
      </c>
      <c r="AE16195" s="334">
        <f t="shared" si="2527"/>
        <v>0</v>
      </c>
      <c r="AF16195" s="334">
        <f t="shared" si="2528"/>
        <v>0</v>
      </c>
      <c r="AG16195" s="340">
        <f t="shared" si="2529"/>
        <v>0</v>
      </c>
      <c r="AI16195" s="340">
        <f t="shared" si="2533"/>
        <v>0</v>
      </c>
      <c r="AJ16195" s="340">
        <f t="shared" si="2533"/>
        <v>0</v>
      </c>
      <c r="AK16195" s="340">
        <f t="shared" si="2533"/>
        <v>0</v>
      </c>
      <c r="AL16195" s="340">
        <f t="shared" si="2533"/>
        <v>0</v>
      </c>
      <c r="AM16195" s="340">
        <f t="shared" si="2533"/>
        <v>0</v>
      </c>
    </row>
    <row r="16196" spans="1:39" x14ac:dyDescent="0.35">
      <c r="A16196" s="337">
        <v>38109</v>
      </c>
      <c r="B16196" s="338">
        <f t="shared" ref="B16196:B16259" si="2534">YEAR(A16196)</f>
        <v>2004</v>
      </c>
      <c r="C16196" s="338">
        <f t="shared" ref="C16196:C16259" si="2535">MONTH(A16196)</f>
        <v>5</v>
      </c>
      <c r="D16196" s="338">
        <f t="shared" ref="D16196:D16259" si="2536">DAY(A16196)</f>
        <v>2</v>
      </c>
      <c r="E16196" s="334">
        <v>0</v>
      </c>
      <c r="F16196" s="334">
        <v>0</v>
      </c>
      <c r="G16196" s="334">
        <v>0</v>
      </c>
      <c r="H16196" s="334">
        <v>0</v>
      </c>
      <c r="I16196" s="334">
        <v>0</v>
      </c>
      <c r="J16196" s="334">
        <v>0</v>
      </c>
      <c r="K16196" s="334">
        <v>0</v>
      </c>
      <c r="L16196" s="334">
        <v>0</v>
      </c>
      <c r="M16196" s="334">
        <v>0</v>
      </c>
      <c r="N16196" s="334">
        <v>0</v>
      </c>
      <c r="O16196" s="334">
        <v>0</v>
      </c>
      <c r="P16196" s="334">
        <v>0</v>
      </c>
      <c r="Q16196" s="334">
        <v>0</v>
      </c>
      <c r="R16196" s="334">
        <v>0</v>
      </c>
      <c r="S16196" s="334">
        <v>0</v>
      </c>
      <c r="T16196" s="334">
        <v>0</v>
      </c>
      <c r="U16196" s="334">
        <v>0</v>
      </c>
      <c r="V16196" s="334">
        <v>0</v>
      </c>
      <c r="W16196" s="334">
        <v>0</v>
      </c>
      <c r="X16196" s="334">
        <v>0</v>
      </c>
      <c r="Y16196" s="334">
        <v>0</v>
      </c>
      <c r="Z16196" s="334">
        <v>0</v>
      </c>
      <c r="AA16196" s="334">
        <v>0</v>
      </c>
      <c r="AB16196" s="334">
        <v>0</v>
      </c>
      <c r="AD16196" s="334">
        <v>0</v>
      </c>
      <c r="AE16196" s="334">
        <f t="shared" ref="AE16196:AE16259" si="2537">AD16196</f>
        <v>0</v>
      </c>
      <c r="AF16196" s="334">
        <f t="shared" ref="AF16196:AF16259" si="2538">SUM(E16196:AB16196)</f>
        <v>0</v>
      </c>
      <c r="AG16196" s="340">
        <f t="shared" ref="AG16196:AG16259" si="2539">ABS(AF16196-AE16196)</f>
        <v>0</v>
      </c>
      <c r="AI16196" s="340">
        <f t="shared" ref="AI16196:AM16211" si="2540">IF($C16196=AI$1,$AF16196,0)</f>
        <v>0</v>
      </c>
      <c r="AJ16196" s="340">
        <f t="shared" si="2540"/>
        <v>0</v>
      </c>
      <c r="AK16196" s="340">
        <f t="shared" si="2540"/>
        <v>0</v>
      </c>
      <c r="AL16196" s="340">
        <f t="shared" si="2540"/>
        <v>0</v>
      </c>
      <c r="AM16196" s="340">
        <f t="shared" si="2540"/>
        <v>0</v>
      </c>
    </row>
    <row r="16197" spans="1:39" x14ac:dyDescent="0.35">
      <c r="A16197" s="337">
        <v>38110</v>
      </c>
      <c r="B16197" s="338">
        <f t="shared" si="2534"/>
        <v>2004</v>
      </c>
      <c r="C16197" s="338">
        <f t="shared" si="2535"/>
        <v>5</v>
      </c>
      <c r="D16197" s="338">
        <f t="shared" si="2536"/>
        <v>3</v>
      </c>
      <c r="E16197" s="334">
        <v>0</v>
      </c>
      <c r="F16197" s="334">
        <v>0</v>
      </c>
      <c r="G16197" s="334">
        <v>0</v>
      </c>
      <c r="H16197" s="334">
        <v>0</v>
      </c>
      <c r="I16197" s="334">
        <v>0</v>
      </c>
      <c r="J16197" s="334">
        <v>0</v>
      </c>
      <c r="K16197" s="334">
        <v>0</v>
      </c>
      <c r="L16197" s="334">
        <v>0</v>
      </c>
      <c r="M16197" s="334">
        <v>0</v>
      </c>
      <c r="N16197" s="334">
        <v>0</v>
      </c>
      <c r="O16197" s="334">
        <v>0</v>
      </c>
      <c r="P16197" s="334">
        <v>0</v>
      </c>
      <c r="Q16197" s="334">
        <v>0</v>
      </c>
      <c r="R16197" s="334">
        <v>0</v>
      </c>
      <c r="S16197" s="334">
        <v>0</v>
      </c>
      <c r="T16197" s="334">
        <v>0</v>
      </c>
      <c r="U16197" s="334">
        <v>0</v>
      </c>
      <c r="V16197" s="334">
        <v>0</v>
      </c>
      <c r="W16197" s="334">
        <v>0</v>
      </c>
      <c r="X16197" s="334">
        <v>0</v>
      </c>
      <c r="Y16197" s="334">
        <v>0</v>
      </c>
      <c r="Z16197" s="334">
        <v>0</v>
      </c>
      <c r="AA16197" s="334">
        <v>0</v>
      </c>
      <c r="AB16197" s="334">
        <v>0</v>
      </c>
      <c r="AD16197" s="334">
        <v>0</v>
      </c>
      <c r="AE16197" s="334">
        <f t="shared" si="2537"/>
        <v>0</v>
      </c>
      <c r="AF16197" s="334">
        <f t="shared" si="2538"/>
        <v>0</v>
      </c>
      <c r="AG16197" s="340">
        <f t="shared" si="2539"/>
        <v>0</v>
      </c>
      <c r="AI16197" s="340">
        <f t="shared" si="2540"/>
        <v>0</v>
      </c>
      <c r="AJ16197" s="340">
        <f t="shared" si="2540"/>
        <v>0</v>
      </c>
      <c r="AK16197" s="340">
        <f t="shared" si="2540"/>
        <v>0</v>
      </c>
      <c r="AL16197" s="340">
        <f t="shared" si="2540"/>
        <v>0</v>
      </c>
      <c r="AM16197" s="340">
        <f t="shared" si="2540"/>
        <v>0</v>
      </c>
    </row>
    <row r="16198" spans="1:39" x14ac:dyDescent="0.35">
      <c r="A16198" s="337">
        <v>38111</v>
      </c>
      <c r="B16198" s="338">
        <f t="shared" si="2534"/>
        <v>2004</v>
      </c>
      <c r="C16198" s="338">
        <f t="shared" si="2535"/>
        <v>5</v>
      </c>
      <c r="D16198" s="338">
        <f t="shared" si="2536"/>
        <v>4</v>
      </c>
      <c r="E16198" s="334">
        <v>0</v>
      </c>
      <c r="F16198" s="334">
        <v>0</v>
      </c>
      <c r="G16198" s="334">
        <v>0</v>
      </c>
      <c r="H16198" s="334">
        <v>0</v>
      </c>
      <c r="I16198" s="334">
        <v>0</v>
      </c>
      <c r="J16198" s="334">
        <v>0</v>
      </c>
      <c r="K16198" s="334">
        <v>0</v>
      </c>
      <c r="L16198" s="334">
        <v>0</v>
      </c>
      <c r="M16198" s="334">
        <v>0</v>
      </c>
      <c r="N16198" s="334">
        <v>0</v>
      </c>
      <c r="O16198" s="334">
        <v>0</v>
      </c>
      <c r="P16198" s="334">
        <v>0</v>
      </c>
      <c r="Q16198" s="334">
        <v>0</v>
      </c>
      <c r="R16198" s="334">
        <v>0</v>
      </c>
      <c r="S16198" s="334">
        <v>0</v>
      </c>
      <c r="T16198" s="334">
        <v>0</v>
      </c>
      <c r="U16198" s="334">
        <v>0</v>
      </c>
      <c r="V16198" s="334">
        <v>0.7</v>
      </c>
      <c r="W16198" s="334">
        <v>0.6</v>
      </c>
      <c r="X16198" s="334">
        <v>0.7</v>
      </c>
      <c r="Y16198" s="334">
        <v>0.6</v>
      </c>
      <c r="Z16198" s="334">
        <v>0.7</v>
      </c>
      <c r="AA16198" s="334">
        <v>0.6</v>
      </c>
      <c r="AB16198" s="334">
        <v>0.7</v>
      </c>
      <c r="AD16198" s="334">
        <v>4.5999999999999996</v>
      </c>
      <c r="AE16198" s="334">
        <f t="shared" si="2537"/>
        <v>4.5999999999999996</v>
      </c>
      <c r="AF16198" s="334">
        <f t="shared" si="2538"/>
        <v>4.5999999999999996</v>
      </c>
      <c r="AG16198" s="340">
        <f t="shared" si="2539"/>
        <v>0</v>
      </c>
      <c r="AI16198" s="340">
        <f t="shared" si="2540"/>
        <v>4.5999999999999996</v>
      </c>
      <c r="AJ16198" s="340">
        <f t="shared" si="2540"/>
        <v>0</v>
      </c>
      <c r="AK16198" s="340">
        <f t="shared" si="2540"/>
        <v>0</v>
      </c>
      <c r="AL16198" s="340">
        <f t="shared" si="2540"/>
        <v>0</v>
      </c>
      <c r="AM16198" s="340">
        <f t="shared" si="2540"/>
        <v>0</v>
      </c>
    </row>
    <row r="16199" spans="1:39" x14ac:dyDescent="0.35">
      <c r="A16199" s="337">
        <v>38112</v>
      </c>
      <c r="B16199" s="338">
        <f t="shared" si="2534"/>
        <v>2004</v>
      </c>
      <c r="C16199" s="338">
        <f t="shared" si="2535"/>
        <v>5</v>
      </c>
      <c r="D16199" s="338">
        <f t="shared" si="2536"/>
        <v>5</v>
      </c>
      <c r="E16199" s="334">
        <v>0.1</v>
      </c>
      <c r="F16199" s="334">
        <v>0.1</v>
      </c>
      <c r="G16199" s="334">
        <v>0.1</v>
      </c>
      <c r="H16199" s="334">
        <v>0.1</v>
      </c>
      <c r="I16199" s="334">
        <v>0.1</v>
      </c>
      <c r="J16199" s="334">
        <v>0.1</v>
      </c>
      <c r="K16199" s="334">
        <v>0.1</v>
      </c>
      <c r="L16199" s="334">
        <v>0.1</v>
      </c>
      <c r="M16199" s="334">
        <v>0</v>
      </c>
      <c r="N16199" s="334">
        <v>0.1</v>
      </c>
      <c r="O16199" s="334">
        <v>0.1</v>
      </c>
      <c r="P16199" s="334">
        <v>0.1</v>
      </c>
      <c r="Q16199" s="334">
        <v>0.1</v>
      </c>
      <c r="R16199" s="334">
        <v>0.1</v>
      </c>
      <c r="S16199" s="334">
        <v>0.1</v>
      </c>
      <c r="T16199" s="334">
        <v>0.1</v>
      </c>
      <c r="U16199" s="334">
        <v>0.1</v>
      </c>
      <c r="V16199" s="334">
        <v>0.1</v>
      </c>
      <c r="W16199" s="334">
        <v>0.1</v>
      </c>
      <c r="X16199" s="334">
        <v>0.1</v>
      </c>
      <c r="Y16199" s="334">
        <v>0.2</v>
      </c>
      <c r="Z16199" s="334">
        <v>0.1</v>
      </c>
      <c r="AA16199" s="334">
        <v>0.1</v>
      </c>
      <c r="AB16199" s="334">
        <v>0.1</v>
      </c>
      <c r="AD16199" s="334">
        <v>2.4</v>
      </c>
      <c r="AE16199" s="334">
        <f t="shared" si="2537"/>
        <v>2.4</v>
      </c>
      <c r="AF16199" s="334">
        <f t="shared" si="2538"/>
        <v>2.4000000000000008</v>
      </c>
      <c r="AG16199" s="340">
        <f t="shared" si="2539"/>
        <v>8.8817841970012523E-16</v>
      </c>
      <c r="AI16199" s="340">
        <f t="shared" si="2540"/>
        <v>2.4000000000000008</v>
      </c>
      <c r="AJ16199" s="340">
        <f t="shared" si="2540"/>
        <v>0</v>
      </c>
      <c r="AK16199" s="340">
        <f t="shared" si="2540"/>
        <v>0</v>
      </c>
      <c r="AL16199" s="340">
        <f t="shared" si="2540"/>
        <v>0</v>
      </c>
      <c r="AM16199" s="340">
        <f t="shared" si="2540"/>
        <v>0</v>
      </c>
    </row>
    <row r="16200" spans="1:39" x14ac:dyDescent="0.35">
      <c r="A16200" s="337">
        <v>38113</v>
      </c>
      <c r="B16200" s="338">
        <f t="shared" si="2534"/>
        <v>2004</v>
      </c>
      <c r="C16200" s="338">
        <f t="shared" si="2535"/>
        <v>5</v>
      </c>
      <c r="D16200" s="338">
        <f t="shared" si="2536"/>
        <v>6</v>
      </c>
      <c r="E16200" s="334">
        <v>0</v>
      </c>
      <c r="F16200" s="334">
        <v>0</v>
      </c>
      <c r="G16200" s="334">
        <v>0</v>
      </c>
      <c r="H16200" s="334">
        <v>0</v>
      </c>
      <c r="I16200" s="334">
        <v>0</v>
      </c>
      <c r="J16200" s="334">
        <v>0</v>
      </c>
      <c r="K16200" s="334">
        <v>0</v>
      </c>
      <c r="L16200" s="334">
        <v>0</v>
      </c>
      <c r="M16200" s="334">
        <v>0</v>
      </c>
      <c r="N16200" s="334">
        <v>0</v>
      </c>
      <c r="O16200" s="334">
        <v>0</v>
      </c>
      <c r="P16200" s="334">
        <v>0</v>
      </c>
      <c r="Q16200" s="334">
        <v>0</v>
      </c>
      <c r="R16200" s="334">
        <v>0</v>
      </c>
      <c r="S16200" s="334">
        <v>0</v>
      </c>
      <c r="T16200" s="334">
        <v>0</v>
      </c>
      <c r="U16200" s="334">
        <v>0</v>
      </c>
      <c r="V16200" s="334">
        <v>0</v>
      </c>
      <c r="W16200" s="334">
        <v>0</v>
      </c>
      <c r="X16200" s="334">
        <v>0</v>
      </c>
      <c r="Y16200" s="334">
        <v>0</v>
      </c>
      <c r="Z16200" s="334">
        <v>0</v>
      </c>
      <c r="AA16200" s="334">
        <v>0</v>
      </c>
      <c r="AB16200" s="334">
        <v>0</v>
      </c>
      <c r="AD16200" s="334">
        <v>0</v>
      </c>
      <c r="AE16200" s="334">
        <f t="shared" si="2537"/>
        <v>0</v>
      </c>
      <c r="AF16200" s="334">
        <f t="shared" si="2538"/>
        <v>0</v>
      </c>
      <c r="AG16200" s="340">
        <f t="shared" si="2539"/>
        <v>0</v>
      </c>
      <c r="AI16200" s="340">
        <f t="shared" si="2540"/>
        <v>0</v>
      </c>
      <c r="AJ16200" s="340">
        <f t="shared" si="2540"/>
        <v>0</v>
      </c>
      <c r="AK16200" s="340">
        <f t="shared" si="2540"/>
        <v>0</v>
      </c>
      <c r="AL16200" s="340">
        <f t="shared" si="2540"/>
        <v>0</v>
      </c>
      <c r="AM16200" s="340">
        <f t="shared" si="2540"/>
        <v>0</v>
      </c>
    </row>
    <row r="16201" spans="1:39" x14ac:dyDescent="0.35">
      <c r="A16201" s="337">
        <v>38114</v>
      </c>
      <c r="B16201" s="338">
        <f t="shared" si="2534"/>
        <v>2004</v>
      </c>
      <c r="C16201" s="338">
        <f t="shared" si="2535"/>
        <v>5</v>
      </c>
      <c r="D16201" s="338">
        <f t="shared" si="2536"/>
        <v>7</v>
      </c>
      <c r="E16201" s="334">
        <v>0</v>
      </c>
      <c r="F16201" s="334">
        <v>0</v>
      </c>
      <c r="G16201" s="334">
        <v>0</v>
      </c>
      <c r="H16201" s="334">
        <v>0</v>
      </c>
      <c r="I16201" s="334">
        <v>0</v>
      </c>
      <c r="J16201" s="334">
        <v>0</v>
      </c>
      <c r="K16201" s="334">
        <v>0</v>
      </c>
      <c r="L16201" s="334">
        <v>0</v>
      </c>
      <c r="M16201" s="334">
        <v>0</v>
      </c>
      <c r="N16201" s="334">
        <v>0</v>
      </c>
      <c r="O16201" s="334">
        <v>0</v>
      </c>
      <c r="P16201" s="334">
        <v>0</v>
      </c>
      <c r="Q16201" s="334">
        <v>0</v>
      </c>
      <c r="R16201" s="334">
        <v>0</v>
      </c>
      <c r="S16201" s="334">
        <v>0</v>
      </c>
      <c r="T16201" s="334">
        <v>0</v>
      </c>
      <c r="U16201" s="334">
        <v>0</v>
      </c>
      <c r="V16201" s="334">
        <v>0</v>
      </c>
      <c r="W16201" s="334">
        <v>0</v>
      </c>
      <c r="X16201" s="334">
        <v>0</v>
      </c>
      <c r="Y16201" s="334">
        <v>0</v>
      </c>
      <c r="Z16201" s="334">
        <v>0</v>
      </c>
      <c r="AA16201" s="334">
        <v>0</v>
      </c>
      <c r="AB16201" s="334">
        <v>0</v>
      </c>
      <c r="AD16201" s="334">
        <v>0</v>
      </c>
      <c r="AE16201" s="334">
        <f t="shared" si="2537"/>
        <v>0</v>
      </c>
      <c r="AF16201" s="334">
        <f t="shared" si="2538"/>
        <v>0</v>
      </c>
      <c r="AG16201" s="340">
        <f t="shared" si="2539"/>
        <v>0</v>
      </c>
      <c r="AI16201" s="340">
        <f t="shared" si="2540"/>
        <v>0</v>
      </c>
      <c r="AJ16201" s="340">
        <f t="shared" si="2540"/>
        <v>0</v>
      </c>
      <c r="AK16201" s="340">
        <f t="shared" si="2540"/>
        <v>0</v>
      </c>
      <c r="AL16201" s="340">
        <f t="shared" si="2540"/>
        <v>0</v>
      </c>
      <c r="AM16201" s="340">
        <f t="shared" si="2540"/>
        <v>0</v>
      </c>
    </row>
    <row r="16202" spans="1:39" x14ac:dyDescent="0.35">
      <c r="A16202" s="337">
        <v>38115</v>
      </c>
      <c r="B16202" s="338">
        <f t="shared" si="2534"/>
        <v>2004</v>
      </c>
      <c r="C16202" s="338">
        <f t="shared" si="2535"/>
        <v>5</v>
      </c>
      <c r="D16202" s="338">
        <f t="shared" si="2536"/>
        <v>8</v>
      </c>
      <c r="E16202" s="334">
        <v>0</v>
      </c>
      <c r="F16202" s="334">
        <v>0</v>
      </c>
      <c r="G16202" s="334">
        <v>0</v>
      </c>
      <c r="H16202" s="334">
        <v>0</v>
      </c>
      <c r="I16202" s="334">
        <v>0</v>
      </c>
      <c r="J16202" s="334">
        <v>0</v>
      </c>
      <c r="K16202" s="334">
        <v>0</v>
      </c>
      <c r="L16202" s="334">
        <v>0</v>
      </c>
      <c r="M16202" s="334">
        <v>0</v>
      </c>
      <c r="N16202" s="334">
        <v>0</v>
      </c>
      <c r="O16202" s="334">
        <v>0</v>
      </c>
      <c r="P16202" s="334">
        <v>0</v>
      </c>
      <c r="Q16202" s="334">
        <v>0</v>
      </c>
      <c r="R16202" s="334">
        <v>0</v>
      </c>
      <c r="S16202" s="334">
        <v>0</v>
      </c>
      <c r="T16202" s="334">
        <v>0</v>
      </c>
      <c r="U16202" s="334">
        <v>0</v>
      </c>
      <c r="V16202" s="334">
        <v>0</v>
      </c>
      <c r="W16202" s="334">
        <v>0</v>
      </c>
      <c r="X16202" s="334">
        <v>0</v>
      </c>
      <c r="Y16202" s="334">
        <v>0.1</v>
      </c>
      <c r="Z16202" s="334">
        <v>0</v>
      </c>
      <c r="AA16202" s="334">
        <v>0.1</v>
      </c>
      <c r="AB16202" s="334">
        <v>0</v>
      </c>
      <c r="AD16202" s="334">
        <v>0.2</v>
      </c>
      <c r="AE16202" s="334">
        <f t="shared" si="2537"/>
        <v>0.2</v>
      </c>
      <c r="AF16202" s="334">
        <f t="shared" si="2538"/>
        <v>0.2</v>
      </c>
      <c r="AG16202" s="340">
        <f t="shared" si="2539"/>
        <v>0</v>
      </c>
      <c r="AI16202" s="340">
        <f t="shared" si="2540"/>
        <v>0.2</v>
      </c>
      <c r="AJ16202" s="340">
        <f t="shared" si="2540"/>
        <v>0</v>
      </c>
      <c r="AK16202" s="340">
        <f t="shared" si="2540"/>
        <v>0</v>
      </c>
      <c r="AL16202" s="340">
        <f t="shared" si="2540"/>
        <v>0</v>
      </c>
      <c r="AM16202" s="340">
        <f t="shared" si="2540"/>
        <v>0</v>
      </c>
    </row>
    <row r="16203" spans="1:39" x14ac:dyDescent="0.35">
      <c r="A16203" s="337">
        <v>38116</v>
      </c>
      <c r="B16203" s="338">
        <f t="shared" si="2534"/>
        <v>2004</v>
      </c>
      <c r="C16203" s="338">
        <f t="shared" si="2535"/>
        <v>5</v>
      </c>
      <c r="D16203" s="338">
        <f t="shared" si="2536"/>
        <v>9</v>
      </c>
      <c r="E16203" s="334">
        <v>0</v>
      </c>
      <c r="F16203" s="334">
        <v>0</v>
      </c>
      <c r="G16203" s="334">
        <v>0</v>
      </c>
      <c r="H16203" s="334">
        <v>0.1</v>
      </c>
      <c r="I16203" s="334">
        <v>0.1</v>
      </c>
      <c r="J16203" s="334">
        <v>0.1</v>
      </c>
      <c r="K16203" s="334">
        <v>0.2</v>
      </c>
      <c r="L16203" s="334">
        <v>0.1</v>
      </c>
      <c r="M16203" s="334">
        <v>0.1</v>
      </c>
      <c r="N16203" s="334">
        <v>0.1</v>
      </c>
      <c r="O16203" s="334">
        <v>0.1</v>
      </c>
      <c r="P16203" s="334">
        <v>0.1</v>
      </c>
      <c r="Q16203" s="334">
        <v>0.1</v>
      </c>
      <c r="R16203" s="334">
        <v>0.2</v>
      </c>
      <c r="S16203" s="334">
        <v>0.1</v>
      </c>
      <c r="T16203" s="334">
        <v>0.1</v>
      </c>
      <c r="U16203" s="334">
        <v>0.1</v>
      </c>
      <c r="V16203" s="334">
        <v>0.1</v>
      </c>
      <c r="W16203" s="334">
        <v>0.1</v>
      </c>
      <c r="X16203" s="334">
        <v>0.1</v>
      </c>
      <c r="Y16203" s="334">
        <v>0.2</v>
      </c>
      <c r="Z16203" s="334">
        <v>0.1</v>
      </c>
      <c r="AA16203" s="334">
        <v>0.1</v>
      </c>
      <c r="AB16203" s="334">
        <v>0.1</v>
      </c>
      <c r="AD16203" s="334">
        <v>2.4</v>
      </c>
      <c r="AE16203" s="334">
        <f t="shared" si="2537"/>
        <v>2.4</v>
      </c>
      <c r="AF16203" s="334">
        <f t="shared" si="2538"/>
        <v>2.4000000000000008</v>
      </c>
      <c r="AG16203" s="340">
        <f t="shared" si="2539"/>
        <v>8.8817841970012523E-16</v>
      </c>
      <c r="AI16203" s="340">
        <f t="shared" si="2540"/>
        <v>2.4000000000000008</v>
      </c>
      <c r="AJ16203" s="340">
        <f t="shared" si="2540"/>
        <v>0</v>
      </c>
      <c r="AK16203" s="340">
        <f t="shared" si="2540"/>
        <v>0</v>
      </c>
      <c r="AL16203" s="340">
        <f t="shared" si="2540"/>
        <v>0</v>
      </c>
      <c r="AM16203" s="340">
        <f t="shared" si="2540"/>
        <v>0</v>
      </c>
    </row>
    <row r="16204" spans="1:39" x14ac:dyDescent="0.35">
      <c r="A16204" s="337">
        <v>38117</v>
      </c>
      <c r="B16204" s="338">
        <f t="shared" si="2534"/>
        <v>2004</v>
      </c>
      <c r="C16204" s="338">
        <f t="shared" si="2535"/>
        <v>5</v>
      </c>
      <c r="D16204" s="338">
        <f t="shared" si="2536"/>
        <v>10</v>
      </c>
      <c r="E16204" s="334">
        <v>0.2</v>
      </c>
      <c r="F16204" s="334">
        <v>0.3</v>
      </c>
      <c r="G16204" s="334">
        <v>0</v>
      </c>
      <c r="H16204" s="334">
        <v>0</v>
      </c>
      <c r="I16204" s="334">
        <v>0</v>
      </c>
      <c r="J16204" s="334">
        <v>0</v>
      </c>
      <c r="K16204" s="334">
        <v>0</v>
      </c>
      <c r="L16204" s="334">
        <v>0</v>
      </c>
      <c r="M16204" s="334">
        <v>0</v>
      </c>
      <c r="N16204" s="334">
        <v>0</v>
      </c>
      <c r="O16204" s="334">
        <v>0</v>
      </c>
      <c r="P16204" s="334">
        <v>0</v>
      </c>
      <c r="Q16204" s="334">
        <v>0</v>
      </c>
      <c r="R16204" s="334">
        <v>0</v>
      </c>
      <c r="S16204" s="334">
        <v>0</v>
      </c>
      <c r="T16204" s="334">
        <v>0</v>
      </c>
      <c r="U16204" s="334">
        <v>0</v>
      </c>
      <c r="V16204" s="334">
        <v>0</v>
      </c>
      <c r="W16204" s="334">
        <v>0</v>
      </c>
      <c r="X16204" s="334">
        <v>0</v>
      </c>
      <c r="Y16204" s="334">
        <v>0</v>
      </c>
      <c r="Z16204" s="334">
        <v>0.2</v>
      </c>
      <c r="AA16204" s="334">
        <v>0.3</v>
      </c>
      <c r="AB16204" s="334">
        <v>0.2</v>
      </c>
      <c r="AD16204" s="334">
        <v>1.2</v>
      </c>
      <c r="AE16204" s="334">
        <f t="shared" si="2537"/>
        <v>1.2</v>
      </c>
      <c r="AF16204" s="334">
        <f t="shared" si="2538"/>
        <v>1.2</v>
      </c>
      <c r="AG16204" s="340">
        <f t="shared" si="2539"/>
        <v>0</v>
      </c>
      <c r="AI16204" s="340">
        <f t="shared" si="2540"/>
        <v>1.2</v>
      </c>
      <c r="AJ16204" s="340">
        <f t="shared" si="2540"/>
        <v>0</v>
      </c>
      <c r="AK16204" s="340">
        <f t="shared" si="2540"/>
        <v>0</v>
      </c>
      <c r="AL16204" s="340">
        <f t="shared" si="2540"/>
        <v>0</v>
      </c>
      <c r="AM16204" s="340">
        <f t="shared" si="2540"/>
        <v>0</v>
      </c>
    </row>
    <row r="16205" spans="1:39" x14ac:dyDescent="0.35">
      <c r="A16205" s="337">
        <v>38118</v>
      </c>
      <c r="B16205" s="338">
        <f t="shared" si="2534"/>
        <v>2004</v>
      </c>
      <c r="C16205" s="338">
        <f t="shared" si="2535"/>
        <v>5</v>
      </c>
      <c r="D16205" s="338">
        <f t="shared" si="2536"/>
        <v>11</v>
      </c>
      <c r="E16205" s="334">
        <v>0.8</v>
      </c>
      <c r="F16205" s="334">
        <v>0.9</v>
      </c>
      <c r="G16205" s="334">
        <v>0.8</v>
      </c>
      <c r="H16205" s="334">
        <v>0.8</v>
      </c>
      <c r="I16205" s="334">
        <v>0.8</v>
      </c>
      <c r="J16205" s="334">
        <v>0.8</v>
      </c>
      <c r="K16205" s="334">
        <v>0.9</v>
      </c>
      <c r="L16205" s="334">
        <v>0.8</v>
      </c>
      <c r="M16205" s="334">
        <v>0.8</v>
      </c>
      <c r="N16205" s="334">
        <v>0.9</v>
      </c>
      <c r="O16205" s="334">
        <v>0.8</v>
      </c>
      <c r="P16205" s="334">
        <v>0.8</v>
      </c>
      <c r="Q16205" s="334">
        <v>0.8</v>
      </c>
      <c r="R16205" s="334">
        <v>0.8</v>
      </c>
      <c r="S16205" s="334">
        <v>0.9</v>
      </c>
      <c r="T16205" s="334">
        <v>0.8</v>
      </c>
      <c r="U16205" s="334">
        <v>0.8</v>
      </c>
      <c r="V16205" s="334">
        <v>0.8</v>
      </c>
      <c r="W16205" s="334">
        <v>0.9</v>
      </c>
      <c r="X16205" s="334">
        <v>0.8</v>
      </c>
      <c r="Y16205" s="334">
        <v>0.8</v>
      </c>
      <c r="Z16205" s="334">
        <v>0.8</v>
      </c>
      <c r="AA16205" s="334">
        <v>0.9</v>
      </c>
      <c r="AB16205" s="334">
        <v>0.8</v>
      </c>
      <c r="AD16205" s="334">
        <v>19.8</v>
      </c>
      <c r="AE16205" s="334">
        <f t="shared" si="2537"/>
        <v>19.8</v>
      </c>
      <c r="AF16205" s="334">
        <f t="shared" si="2538"/>
        <v>19.800000000000004</v>
      </c>
      <c r="AG16205" s="340">
        <f t="shared" si="2539"/>
        <v>3.5527136788005009E-15</v>
      </c>
      <c r="AI16205" s="340">
        <f t="shared" si="2540"/>
        <v>19.800000000000004</v>
      </c>
      <c r="AJ16205" s="340">
        <f t="shared" si="2540"/>
        <v>0</v>
      </c>
      <c r="AK16205" s="340">
        <f t="shared" si="2540"/>
        <v>0</v>
      </c>
      <c r="AL16205" s="340">
        <f t="shared" si="2540"/>
        <v>0</v>
      </c>
      <c r="AM16205" s="340">
        <f t="shared" si="2540"/>
        <v>0</v>
      </c>
    </row>
    <row r="16206" spans="1:39" x14ac:dyDescent="0.35">
      <c r="A16206" s="337">
        <v>38119</v>
      </c>
      <c r="B16206" s="338">
        <f t="shared" si="2534"/>
        <v>2004</v>
      </c>
      <c r="C16206" s="338">
        <f t="shared" si="2535"/>
        <v>5</v>
      </c>
      <c r="D16206" s="338">
        <f t="shared" si="2536"/>
        <v>12</v>
      </c>
      <c r="E16206" s="334">
        <v>0.2</v>
      </c>
      <c r="F16206" s="334">
        <v>0.1</v>
      </c>
      <c r="G16206" s="334">
        <v>0.2</v>
      </c>
      <c r="H16206" s="334">
        <v>0.1</v>
      </c>
      <c r="I16206" s="334">
        <v>0.2</v>
      </c>
      <c r="J16206" s="334">
        <v>0.1</v>
      </c>
      <c r="K16206" s="334">
        <v>0.2</v>
      </c>
      <c r="L16206" s="334">
        <v>0.1</v>
      </c>
      <c r="M16206" s="334">
        <v>0</v>
      </c>
      <c r="N16206" s="334">
        <v>0</v>
      </c>
      <c r="O16206" s="334">
        <v>0</v>
      </c>
      <c r="P16206" s="334">
        <v>0</v>
      </c>
      <c r="Q16206" s="334">
        <v>0</v>
      </c>
      <c r="R16206" s="334">
        <v>0</v>
      </c>
      <c r="S16206" s="334">
        <v>0</v>
      </c>
      <c r="T16206" s="334">
        <v>0</v>
      </c>
      <c r="U16206" s="334">
        <v>0</v>
      </c>
      <c r="V16206" s="334">
        <v>0</v>
      </c>
      <c r="W16206" s="334">
        <v>0</v>
      </c>
      <c r="X16206" s="334">
        <v>0</v>
      </c>
      <c r="Y16206" s="334">
        <v>0</v>
      </c>
      <c r="Z16206" s="334">
        <v>0</v>
      </c>
      <c r="AA16206" s="334">
        <v>0</v>
      </c>
      <c r="AB16206" s="334">
        <v>0</v>
      </c>
      <c r="AD16206" s="334">
        <v>1.2</v>
      </c>
      <c r="AE16206" s="334">
        <f t="shared" si="2537"/>
        <v>1.2</v>
      </c>
      <c r="AF16206" s="334">
        <f t="shared" si="2538"/>
        <v>1.2000000000000002</v>
      </c>
      <c r="AG16206" s="340">
        <f t="shared" si="2539"/>
        <v>2.2204460492503131E-16</v>
      </c>
      <c r="AI16206" s="340">
        <f t="shared" si="2540"/>
        <v>1.2000000000000002</v>
      </c>
      <c r="AJ16206" s="340">
        <f t="shared" si="2540"/>
        <v>0</v>
      </c>
      <c r="AK16206" s="340">
        <f t="shared" si="2540"/>
        <v>0</v>
      </c>
      <c r="AL16206" s="340">
        <f t="shared" si="2540"/>
        <v>0</v>
      </c>
      <c r="AM16206" s="340">
        <f t="shared" si="2540"/>
        <v>0</v>
      </c>
    </row>
    <row r="16207" spans="1:39" x14ac:dyDescent="0.35">
      <c r="A16207" s="337">
        <v>38120</v>
      </c>
      <c r="B16207" s="338">
        <f t="shared" si="2534"/>
        <v>2004</v>
      </c>
      <c r="C16207" s="338">
        <f t="shared" si="2535"/>
        <v>5</v>
      </c>
      <c r="D16207" s="338">
        <f t="shared" si="2536"/>
        <v>13</v>
      </c>
      <c r="E16207" s="334">
        <v>0</v>
      </c>
      <c r="F16207" s="334">
        <v>0</v>
      </c>
      <c r="G16207" s="334">
        <v>0</v>
      </c>
      <c r="H16207" s="334">
        <v>0</v>
      </c>
      <c r="I16207" s="334">
        <v>0</v>
      </c>
      <c r="J16207" s="334">
        <v>0</v>
      </c>
      <c r="K16207" s="334">
        <v>0</v>
      </c>
      <c r="L16207" s="334">
        <v>0</v>
      </c>
      <c r="M16207" s="334">
        <v>0</v>
      </c>
      <c r="N16207" s="334">
        <v>0</v>
      </c>
      <c r="O16207" s="334">
        <v>0</v>
      </c>
      <c r="P16207" s="334">
        <v>0</v>
      </c>
      <c r="Q16207" s="334">
        <v>0</v>
      </c>
      <c r="R16207" s="334">
        <v>0</v>
      </c>
      <c r="S16207" s="334">
        <v>0</v>
      </c>
      <c r="T16207" s="334">
        <v>0</v>
      </c>
      <c r="U16207" s="334">
        <v>0</v>
      </c>
      <c r="V16207" s="334">
        <v>0</v>
      </c>
      <c r="W16207" s="334">
        <v>0</v>
      </c>
      <c r="X16207" s="334">
        <v>0</v>
      </c>
      <c r="Y16207" s="334">
        <v>0</v>
      </c>
      <c r="Z16207" s="334">
        <v>0</v>
      </c>
      <c r="AA16207" s="334">
        <v>0</v>
      </c>
      <c r="AB16207" s="334">
        <v>0</v>
      </c>
      <c r="AD16207" s="334">
        <v>0</v>
      </c>
      <c r="AE16207" s="334">
        <f t="shared" si="2537"/>
        <v>0</v>
      </c>
      <c r="AF16207" s="334">
        <f t="shared" si="2538"/>
        <v>0</v>
      </c>
      <c r="AG16207" s="340">
        <f t="shared" si="2539"/>
        <v>0</v>
      </c>
      <c r="AI16207" s="340">
        <f t="shared" si="2540"/>
        <v>0</v>
      </c>
      <c r="AJ16207" s="340">
        <f t="shared" si="2540"/>
        <v>0</v>
      </c>
      <c r="AK16207" s="340">
        <f t="shared" si="2540"/>
        <v>0</v>
      </c>
      <c r="AL16207" s="340">
        <f t="shared" si="2540"/>
        <v>0</v>
      </c>
      <c r="AM16207" s="340">
        <f t="shared" si="2540"/>
        <v>0</v>
      </c>
    </row>
    <row r="16208" spans="1:39" x14ac:dyDescent="0.35">
      <c r="A16208" s="337">
        <v>38121</v>
      </c>
      <c r="B16208" s="338">
        <f t="shared" si="2534"/>
        <v>2004</v>
      </c>
      <c r="C16208" s="338">
        <f t="shared" si="2535"/>
        <v>5</v>
      </c>
      <c r="D16208" s="338">
        <f t="shared" si="2536"/>
        <v>14</v>
      </c>
      <c r="E16208" s="334">
        <v>0</v>
      </c>
      <c r="F16208" s="334">
        <v>0</v>
      </c>
      <c r="G16208" s="334">
        <v>0</v>
      </c>
      <c r="H16208" s="334">
        <v>0</v>
      </c>
      <c r="I16208" s="334">
        <v>0</v>
      </c>
      <c r="J16208" s="334">
        <v>0</v>
      </c>
      <c r="K16208" s="334">
        <v>0</v>
      </c>
      <c r="L16208" s="334">
        <v>0</v>
      </c>
      <c r="M16208" s="334">
        <v>0</v>
      </c>
      <c r="N16208" s="334">
        <v>0</v>
      </c>
      <c r="O16208" s="334">
        <v>0</v>
      </c>
      <c r="P16208" s="334">
        <v>0</v>
      </c>
      <c r="Q16208" s="334">
        <v>0</v>
      </c>
      <c r="R16208" s="334">
        <v>0</v>
      </c>
      <c r="S16208" s="334">
        <v>0</v>
      </c>
      <c r="T16208" s="334">
        <v>0</v>
      </c>
      <c r="U16208" s="334">
        <v>0</v>
      </c>
      <c r="V16208" s="334">
        <v>0</v>
      </c>
      <c r="W16208" s="334">
        <v>0</v>
      </c>
      <c r="X16208" s="334">
        <v>0</v>
      </c>
      <c r="Y16208" s="334">
        <v>0</v>
      </c>
      <c r="Z16208" s="334">
        <v>0</v>
      </c>
      <c r="AA16208" s="334">
        <v>0</v>
      </c>
      <c r="AB16208" s="334">
        <v>0</v>
      </c>
      <c r="AD16208" s="334">
        <v>0</v>
      </c>
      <c r="AE16208" s="334">
        <f t="shared" si="2537"/>
        <v>0</v>
      </c>
      <c r="AF16208" s="334">
        <f t="shared" si="2538"/>
        <v>0</v>
      </c>
      <c r="AG16208" s="340">
        <f t="shared" si="2539"/>
        <v>0</v>
      </c>
      <c r="AI16208" s="340">
        <f t="shared" si="2540"/>
        <v>0</v>
      </c>
      <c r="AJ16208" s="340">
        <f t="shared" si="2540"/>
        <v>0</v>
      </c>
      <c r="AK16208" s="340">
        <f t="shared" si="2540"/>
        <v>0</v>
      </c>
      <c r="AL16208" s="340">
        <f t="shared" si="2540"/>
        <v>0</v>
      </c>
      <c r="AM16208" s="340">
        <f t="shared" si="2540"/>
        <v>0</v>
      </c>
    </row>
    <row r="16209" spans="1:39" x14ac:dyDescent="0.35">
      <c r="A16209" s="337">
        <v>38122</v>
      </c>
      <c r="B16209" s="338">
        <f t="shared" si="2534"/>
        <v>2004</v>
      </c>
      <c r="C16209" s="338">
        <f t="shared" si="2535"/>
        <v>5</v>
      </c>
      <c r="D16209" s="338">
        <f t="shared" si="2536"/>
        <v>15</v>
      </c>
      <c r="E16209" s="334">
        <v>0</v>
      </c>
      <c r="F16209" s="334">
        <v>0</v>
      </c>
      <c r="G16209" s="334">
        <v>0</v>
      </c>
      <c r="H16209" s="334">
        <v>0</v>
      </c>
      <c r="I16209" s="334">
        <v>0</v>
      </c>
      <c r="J16209" s="334">
        <v>0</v>
      </c>
      <c r="K16209" s="334">
        <v>0</v>
      </c>
      <c r="L16209" s="334">
        <v>0</v>
      </c>
      <c r="M16209" s="334">
        <v>0</v>
      </c>
      <c r="N16209" s="334">
        <v>0</v>
      </c>
      <c r="O16209" s="334">
        <v>0</v>
      </c>
      <c r="P16209" s="334">
        <v>0</v>
      </c>
      <c r="Q16209" s="334">
        <v>0</v>
      </c>
      <c r="R16209" s="334">
        <v>0</v>
      </c>
      <c r="S16209" s="334">
        <v>0</v>
      </c>
      <c r="T16209" s="334">
        <v>0</v>
      </c>
      <c r="U16209" s="334">
        <v>0</v>
      </c>
      <c r="V16209" s="334">
        <v>0</v>
      </c>
      <c r="W16209" s="334">
        <v>0</v>
      </c>
      <c r="X16209" s="334">
        <v>0</v>
      </c>
      <c r="Y16209" s="334">
        <v>0</v>
      </c>
      <c r="Z16209" s="334">
        <v>0</v>
      </c>
      <c r="AA16209" s="334">
        <v>0</v>
      </c>
      <c r="AB16209" s="334">
        <v>0</v>
      </c>
      <c r="AD16209" s="334">
        <v>0</v>
      </c>
      <c r="AE16209" s="334">
        <f t="shared" si="2537"/>
        <v>0</v>
      </c>
      <c r="AF16209" s="334">
        <f t="shared" si="2538"/>
        <v>0</v>
      </c>
      <c r="AG16209" s="340">
        <f t="shared" si="2539"/>
        <v>0</v>
      </c>
      <c r="AI16209" s="340">
        <f t="shared" si="2540"/>
        <v>0</v>
      </c>
      <c r="AJ16209" s="340">
        <f t="shared" si="2540"/>
        <v>0</v>
      </c>
      <c r="AK16209" s="340">
        <f t="shared" si="2540"/>
        <v>0</v>
      </c>
      <c r="AL16209" s="340">
        <f t="shared" si="2540"/>
        <v>0</v>
      </c>
      <c r="AM16209" s="340">
        <f t="shared" si="2540"/>
        <v>0</v>
      </c>
    </row>
    <row r="16210" spans="1:39" x14ac:dyDescent="0.35">
      <c r="A16210" s="337">
        <v>38123</v>
      </c>
      <c r="B16210" s="338">
        <f t="shared" si="2534"/>
        <v>2004</v>
      </c>
      <c r="C16210" s="338">
        <f t="shared" si="2535"/>
        <v>5</v>
      </c>
      <c r="D16210" s="338">
        <f t="shared" si="2536"/>
        <v>16</v>
      </c>
      <c r="E16210" s="334">
        <v>0</v>
      </c>
      <c r="F16210" s="334">
        <v>0</v>
      </c>
      <c r="G16210" s="334">
        <v>0</v>
      </c>
      <c r="H16210" s="334">
        <v>0</v>
      </c>
      <c r="I16210" s="334">
        <v>0</v>
      </c>
      <c r="J16210" s="334">
        <v>0</v>
      </c>
      <c r="K16210" s="334">
        <v>0</v>
      </c>
      <c r="L16210" s="334">
        <v>0</v>
      </c>
      <c r="M16210" s="334">
        <v>0</v>
      </c>
      <c r="N16210" s="334">
        <v>0</v>
      </c>
      <c r="O16210" s="334">
        <v>0</v>
      </c>
      <c r="P16210" s="334">
        <v>0</v>
      </c>
      <c r="Q16210" s="334">
        <v>0</v>
      </c>
      <c r="R16210" s="334">
        <v>0</v>
      </c>
      <c r="S16210" s="334">
        <v>0</v>
      </c>
      <c r="T16210" s="334">
        <v>0</v>
      </c>
      <c r="U16210" s="334">
        <v>0</v>
      </c>
      <c r="V16210" s="334">
        <v>0</v>
      </c>
      <c r="W16210" s="334">
        <v>0</v>
      </c>
      <c r="X16210" s="334">
        <v>0</v>
      </c>
      <c r="Y16210" s="334">
        <v>0</v>
      </c>
      <c r="Z16210" s="334">
        <v>0</v>
      </c>
      <c r="AA16210" s="334">
        <v>0</v>
      </c>
      <c r="AB16210" s="334">
        <v>0</v>
      </c>
      <c r="AD16210" s="334">
        <v>0</v>
      </c>
      <c r="AE16210" s="334">
        <f t="shared" si="2537"/>
        <v>0</v>
      </c>
      <c r="AF16210" s="334">
        <f t="shared" si="2538"/>
        <v>0</v>
      </c>
      <c r="AG16210" s="340">
        <f t="shared" si="2539"/>
        <v>0</v>
      </c>
      <c r="AI16210" s="340">
        <f t="shared" si="2540"/>
        <v>0</v>
      </c>
      <c r="AJ16210" s="340">
        <f t="shared" si="2540"/>
        <v>0</v>
      </c>
      <c r="AK16210" s="340">
        <f t="shared" si="2540"/>
        <v>0</v>
      </c>
      <c r="AL16210" s="340">
        <f t="shared" si="2540"/>
        <v>0</v>
      </c>
      <c r="AM16210" s="340">
        <f t="shared" si="2540"/>
        <v>0</v>
      </c>
    </row>
    <row r="16211" spans="1:39" x14ac:dyDescent="0.35">
      <c r="A16211" s="337">
        <v>38124</v>
      </c>
      <c r="B16211" s="338">
        <f t="shared" si="2534"/>
        <v>2004</v>
      </c>
      <c r="C16211" s="338">
        <f t="shared" si="2535"/>
        <v>5</v>
      </c>
      <c r="D16211" s="338">
        <f t="shared" si="2536"/>
        <v>17</v>
      </c>
      <c r="E16211" s="334">
        <v>0</v>
      </c>
      <c r="F16211" s="334">
        <v>0</v>
      </c>
      <c r="G16211" s="334">
        <v>0</v>
      </c>
      <c r="H16211" s="334">
        <v>0</v>
      </c>
      <c r="I16211" s="334">
        <v>0</v>
      </c>
      <c r="J16211" s="334">
        <v>0</v>
      </c>
      <c r="K16211" s="334">
        <v>0</v>
      </c>
      <c r="L16211" s="334">
        <v>0</v>
      </c>
      <c r="M16211" s="334">
        <v>0</v>
      </c>
      <c r="N16211" s="334">
        <v>0</v>
      </c>
      <c r="O16211" s="334">
        <v>0</v>
      </c>
      <c r="P16211" s="334">
        <v>0</v>
      </c>
      <c r="Q16211" s="334">
        <v>0</v>
      </c>
      <c r="R16211" s="334">
        <v>0</v>
      </c>
      <c r="S16211" s="334">
        <v>0</v>
      </c>
      <c r="T16211" s="334">
        <v>0</v>
      </c>
      <c r="U16211" s="334">
        <v>0</v>
      </c>
      <c r="V16211" s="334">
        <v>0</v>
      </c>
      <c r="W16211" s="334">
        <v>0</v>
      </c>
      <c r="X16211" s="334">
        <v>0</v>
      </c>
      <c r="Y16211" s="334">
        <v>0</v>
      </c>
      <c r="Z16211" s="334">
        <v>0</v>
      </c>
      <c r="AA16211" s="334">
        <v>0</v>
      </c>
      <c r="AB16211" s="334">
        <v>0</v>
      </c>
      <c r="AD16211" s="334">
        <v>0</v>
      </c>
      <c r="AE16211" s="334">
        <f t="shared" si="2537"/>
        <v>0</v>
      </c>
      <c r="AF16211" s="334">
        <f t="shared" si="2538"/>
        <v>0</v>
      </c>
      <c r="AG16211" s="340">
        <f t="shared" si="2539"/>
        <v>0</v>
      </c>
      <c r="AI16211" s="340">
        <f t="shared" si="2540"/>
        <v>0</v>
      </c>
      <c r="AJ16211" s="340">
        <f t="shared" si="2540"/>
        <v>0</v>
      </c>
      <c r="AK16211" s="340">
        <f t="shared" si="2540"/>
        <v>0</v>
      </c>
      <c r="AL16211" s="340">
        <f t="shared" si="2540"/>
        <v>0</v>
      </c>
      <c r="AM16211" s="340">
        <f t="shared" si="2540"/>
        <v>0</v>
      </c>
    </row>
    <row r="16212" spans="1:39" x14ac:dyDescent="0.35">
      <c r="A16212" s="337">
        <v>38125</v>
      </c>
      <c r="B16212" s="338">
        <f t="shared" si="2534"/>
        <v>2004</v>
      </c>
      <c r="C16212" s="338">
        <f t="shared" si="2535"/>
        <v>5</v>
      </c>
      <c r="D16212" s="338">
        <f t="shared" si="2536"/>
        <v>18</v>
      </c>
      <c r="E16212" s="334">
        <v>0</v>
      </c>
      <c r="F16212" s="334">
        <v>0</v>
      </c>
      <c r="G16212" s="334">
        <v>0</v>
      </c>
      <c r="H16212" s="334">
        <v>0</v>
      </c>
      <c r="I16212" s="334">
        <v>0</v>
      </c>
      <c r="J16212" s="334">
        <v>0</v>
      </c>
      <c r="K16212" s="334">
        <v>0</v>
      </c>
      <c r="L16212" s="334">
        <v>0</v>
      </c>
      <c r="M16212" s="334">
        <v>0</v>
      </c>
      <c r="N16212" s="334">
        <v>0</v>
      </c>
      <c r="O16212" s="334">
        <v>0</v>
      </c>
      <c r="P16212" s="334">
        <v>0</v>
      </c>
      <c r="Q16212" s="334">
        <v>0</v>
      </c>
      <c r="R16212" s="334">
        <v>0</v>
      </c>
      <c r="S16212" s="334">
        <v>0</v>
      </c>
      <c r="T16212" s="334">
        <v>0</v>
      </c>
      <c r="U16212" s="334">
        <v>0</v>
      </c>
      <c r="V16212" s="334">
        <v>0</v>
      </c>
      <c r="W16212" s="334">
        <v>0</v>
      </c>
      <c r="X16212" s="334">
        <v>0</v>
      </c>
      <c r="Y16212" s="334">
        <v>0</v>
      </c>
      <c r="Z16212" s="334">
        <v>0</v>
      </c>
      <c r="AA16212" s="334">
        <v>0</v>
      </c>
      <c r="AB16212" s="334">
        <v>0</v>
      </c>
      <c r="AD16212" s="334">
        <v>0</v>
      </c>
      <c r="AE16212" s="334">
        <f t="shared" si="2537"/>
        <v>0</v>
      </c>
      <c r="AF16212" s="334">
        <f t="shared" si="2538"/>
        <v>0</v>
      </c>
      <c r="AG16212" s="340">
        <f t="shared" si="2539"/>
        <v>0</v>
      </c>
      <c r="AI16212" s="340">
        <f t="shared" ref="AI16212:AM16227" si="2541">IF($C16212=AI$1,$AF16212,0)</f>
        <v>0</v>
      </c>
      <c r="AJ16212" s="340">
        <f t="shared" si="2541"/>
        <v>0</v>
      </c>
      <c r="AK16212" s="340">
        <f t="shared" si="2541"/>
        <v>0</v>
      </c>
      <c r="AL16212" s="340">
        <f t="shared" si="2541"/>
        <v>0</v>
      </c>
      <c r="AM16212" s="340">
        <f t="shared" si="2541"/>
        <v>0</v>
      </c>
    </row>
    <row r="16213" spans="1:39" x14ac:dyDescent="0.35">
      <c r="A16213" s="337">
        <v>38126</v>
      </c>
      <c r="B16213" s="338">
        <f t="shared" si="2534"/>
        <v>2004</v>
      </c>
      <c r="C16213" s="338">
        <f t="shared" si="2535"/>
        <v>5</v>
      </c>
      <c r="D16213" s="338">
        <f t="shared" si="2536"/>
        <v>19</v>
      </c>
      <c r="E16213" s="334">
        <v>0</v>
      </c>
      <c r="F16213" s="334">
        <v>0</v>
      </c>
      <c r="G16213" s="334">
        <v>0</v>
      </c>
      <c r="H16213" s="334">
        <v>0</v>
      </c>
      <c r="I16213" s="334">
        <v>0</v>
      </c>
      <c r="J16213" s="334">
        <v>0</v>
      </c>
      <c r="K16213" s="334">
        <v>0</v>
      </c>
      <c r="L16213" s="334">
        <v>0</v>
      </c>
      <c r="M16213" s="334">
        <v>0</v>
      </c>
      <c r="N16213" s="334">
        <v>0</v>
      </c>
      <c r="O16213" s="334">
        <v>0</v>
      </c>
      <c r="P16213" s="334">
        <v>0</v>
      </c>
      <c r="Q16213" s="334">
        <v>0</v>
      </c>
      <c r="R16213" s="334">
        <v>0.3</v>
      </c>
      <c r="S16213" s="334">
        <v>0.2</v>
      </c>
      <c r="T16213" s="334">
        <v>0</v>
      </c>
      <c r="U16213" s="334">
        <v>0</v>
      </c>
      <c r="V16213" s="334">
        <v>0</v>
      </c>
      <c r="W16213" s="334">
        <v>0</v>
      </c>
      <c r="X16213" s="334">
        <v>0</v>
      </c>
      <c r="Y16213" s="334">
        <v>0.3</v>
      </c>
      <c r="Z16213" s="334">
        <v>0.3</v>
      </c>
      <c r="AA16213" s="334">
        <v>0.2</v>
      </c>
      <c r="AB16213" s="334">
        <v>0.3</v>
      </c>
      <c r="AD16213" s="334">
        <v>1.6</v>
      </c>
      <c r="AE16213" s="334">
        <f t="shared" si="2537"/>
        <v>1.6</v>
      </c>
      <c r="AF16213" s="334">
        <f t="shared" si="2538"/>
        <v>1.6</v>
      </c>
      <c r="AG16213" s="340">
        <f t="shared" si="2539"/>
        <v>0</v>
      </c>
      <c r="AI16213" s="340">
        <f t="shared" si="2541"/>
        <v>1.6</v>
      </c>
      <c r="AJ16213" s="340">
        <f t="shared" si="2541"/>
        <v>0</v>
      </c>
      <c r="AK16213" s="340">
        <f t="shared" si="2541"/>
        <v>0</v>
      </c>
      <c r="AL16213" s="340">
        <f t="shared" si="2541"/>
        <v>0</v>
      </c>
      <c r="AM16213" s="340">
        <f t="shared" si="2541"/>
        <v>0</v>
      </c>
    </row>
    <row r="16214" spans="1:39" x14ac:dyDescent="0.35">
      <c r="A16214" s="337">
        <v>38127</v>
      </c>
      <c r="B16214" s="338">
        <f t="shared" si="2534"/>
        <v>2004</v>
      </c>
      <c r="C16214" s="338">
        <f t="shared" si="2535"/>
        <v>5</v>
      </c>
      <c r="D16214" s="338">
        <f t="shared" si="2536"/>
        <v>20</v>
      </c>
      <c r="E16214" s="334">
        <v>0.6</v>
      </c>
      <c r="F16214" s="334">
        <v>0</v>
      </c>
      <c r="G16214" s="334">
        <v>0</v>
      </c>
      <c r="H16214" s="334">
        <v>0</v>
      </c>
      <c r="I16214" s="334">
        <v>0</v>
      </c>
      <c r="J16214" s="334">
        <v>0</v>
      </c>
      <c r="K16214" s="334">
        <v>0.6</v>
      </c>
      <c r="L16214" s="334">
        <v>0</v>
      </c>
      <c r="M16214" s="334">
        <v>0.6</v>
      </c>
      <c r="N16214" s="334">
        <v>0.5</v>
      </c>
      <c r="O16214" s="334">
        <v>0.6</v>
      </c>
      <c r="P16214" s="334">
        <v>0.6</v>
      </c>
      <c r="Q16214" s="334">
        <v>0.6</v>
      </c>
      <c r="R16214" s="334">
        <v>0.6</v>
      </c>
      <c r="S16214" s="334">
        <v>0.6</v>
      </c>
      <c r="T16214" s="334">
        <v>0.5</v>
      </c>
      <c r="U16214" s="334">
        <v>0.6</v>
      </c>
      <c r="V16214" s="334">
        <v>0.6</v>
      </c>
      <c r="W16214" s="334">
        <v>0.6</v>
      </c>
      <c r="X16214" s="334">
        <v>0</v>
      </c>
      <c r="Y16214" s="334">
        <v>0</v>
      </c>
      <c r="Z16214" s="334">
        <v>0</v>
      </c>
      <c r="AA16214" s="334">
        <v>0</v>
      </c>
      <c r="AB16214" s="334">
        <v>0</v>
      </c>
      <c r="AD16214" s="334">
        <v>7.6</v>
      </c>
      <c r="AE16214" s="334">
        <f t="shared" si="2537"/>
        <v>7.6</v>
      </c>
      <c r="AF16214" s="334">
        <f t="shared" si="2538"/>
        <v>7.5999999999999979</v>
      </c>
      <c r="AG16214" s="340">
        <f t="shared" si="2539"/>
        <v>1.7763568394002505E-15</v>
      </c>
      <c r="AI16214" s="340">
        <f t="shared" si="2541"/>
        <v>7.5999999999999979</v>
      </c>
      <c r="AJ16214" s="340">
        <f t="shared" si="2541"/>
        <v>0</v>
      </c>
      <c r="AK16214" s="340">
        <f t="shared" si="2541"/>
        <v>0</v>
      </c>
      <c r="AL16214" s="340">
        <f t="shared" si="2541"/>
        <v>0</v>
      </c>
      <c r="AM16214" s="340">
        <f t="shared" si="2541"/>
        <v>0</v>
      </c>
    </row>
    <row r="16215" spans="1:39" x14ac:dyDescent="0.35">
      <c r="A16215" s="337">
        <v>38128</v>
      </c>
      <c r="B16215" s="338">
        <f t="shared" si="2534"/>
        <v>2004</v>
      </c>
      <c r="C16215" s="338">
        <f t="shared" si="2535"/>
        <v>5</v>
      </c>
      <c r="D16215" s="338">
        <f t="shared" si="2536"/>
        <v>21</v>
      </c>
      <c r="E16215" s="334">
        <v>0</v>
      </c>
      <c r="F16215" s="334">
        <v>0</v>
      </c>
      <c r="G16215" s="334">
        <v>0</v>
      </c>
      <c r="H16215" s="334">
        <v>0</v>
      </c>
      <c r="I16215" s="334">
        <v>0</v>
      </c>
      <c r="J16215" s="334">
        <v>0</v>
      </c>
      <c r="K16215" s="334">
        <v>0</v>
      </c>
      <c r="L16215" s="334">
        <v>0</v>
      </c>
      <c r="M16215" s="334">
        <v>0</v>
      </c>
      <c r="N16215" s="334">
        <v>0</v>
      </c>
      <c r="O16215" s="334">
        <v>0</v>
      </c>
      <c r="P16215" s="334">
        <v>0</v>
      </c>
      <c r="Q16215" s="334">
        <v>0</v>
      </c>
      <c r="R16215" s="334">
        <v>0</v>
      </c>
      <c r="S16215" s="334">
        <v>0</v>
      </c>
      <c r="T16215" s="334">
        <v>0</v>
      </c>
      <c r="U16215" s="334">
        <v>0</v>
      </c>
      <c r="V16215" s="334">
        <v>0</v>
      </c>
      <c r="W16215" s="334">
        <v>0</v>
      </c>
      <c r="X16215" s="334">
        <v>0</v>
      </c>
      <c r="Y16215" s="334">
        <v>0</v>
      </c>
      <c r="Z16215" s="334">
        <v>0</v>
      </c>
      <c r="AA16215" s="334">
        <v>0</v>
      </c>
      <c r="AB16215" s="334">
        <v>0</v>
      </c>
      <c r="AD16215" s="334">
        <v>0</v>
      </c>
      <c r="AE16215" s="334">
        <f t="shared" si="2537"/>
        <v>0</v>
      </c>
      <c r="AF16215" s="334">
        <f t="shared" si="2538"/>
        <v>0</v>
      </c>
      <c r="AG16215" s="340">
        <f t="shared" si="2539"/>
        <v>0</v>
      </c>
      <c r="AI16215" s="340">
        <f t="shared" si="2541"/>
        <v>0</v>
      </c>
      <c r="AJ16215" s="340">
        <f t="shared" si="2541"/>
        <v>0</v>
      </c>
      <c r="AK16215" s="340">
        <f t="shared" si="2541"/>
        <v>0</v>
      </c>
      <c r="AL16215" s="340">
        <f t="shared" si="2541"/>
        <v>0</v>
      </c>
      <c r="AM16215" s="340">
        <f t="shared" si="2541"/>
        <v>0</v>
      </c>
    </row>
    <row r="16216" spans="1:39" x14ac:dyDescent="0.35">
      <c r="A16216" s="337">
        <v>38129</v>
      </c>
      <c r="B16216" s="338">
        <f t="shared" si="2534"/>
        <v>2004</v>
      </c>
      <c r="C16216" s="338">
        <f t="shared" si="2535"/>
        <v>5</v>
      </c>
      <c r="D16216" s="338">
        <f t="shared" si="2536"/>
        <v>22</v>
      </c>
      <c r="E16216" s="334">
        <v>0</v>
      </c>
      <c r="F16216" s="334">
        <v>0</v>
      </c>
      <c r="G16216" s="334">
        <v>0.6</v>
      </c>
      <c r="H16216" s="334">
        <v>0.6</v>
      </c>
      <c r="I16216" s="334">
        <v>0</v>
      </c>
      <c r="J16216" s="334">
        <v>0</v>
      </c>
      <c r="K16216" s="334">
        <v>0</v>
      </c>
      <c r="L16216" s="334">
        <v>0</v>
      </c>
      <c r="M16216" s="334">
        <v>0</v>
      </c>
      <c r="N16216" s="334">
        <v>0</v>
      </c>
      <c r="O16216" s="334">
        <v>0</v>
      </c>
      <c r="P16216" s="334">
        <v>0.6</v>
      </c>
      <c r="Q16216" s="334">
        <v>0.6</v>
      </c>
      <c r="R16216" s="334">
        <v>0.6</v>
      </c>
      <c r="S16216" s="334">
        <v>0.6</v>
      </c>
      <c r="T16216" s="334">
        <v>0.6</v>
      </c>
      <c r="U16216" s="334">
        <v>0.6</v>
      </c>
      <c r="V16216" s="334">
        <v>0.6</v>
      </c>
      <c r="W16216" s="334">
        <v>0.6</v>
      </c>
      <c r="X16216" s="334">
        <v>0.6</v>
      </c>
      <c r="Y16216" s="334">
        <v>0</v>
      </c>
      <c r="Z16216" s="334">
        <v>0.6</v>
      </c>
      <c r="AA16216" s="334">
        <v>0.6</v>
      </c>
      <c r="AB16216" s="334">
        <v>0.6</v>
      </c>
      <c r="AD16216" s="334">
        <v>8.4</v>
      </c>
      <c r="AE16216" s="334">
        <f t="shared" si="2537"/>
        <v>8.4</v>
      </c>
      <c r="AF16216" s="334">
        <f t="shared" si="2538"/>
        <v>8.3999999999999986</v>
      </c>
      <c r="AG16216" s="340">
        <f t="shared" si="2539"/>
        <v>1.7763568394002505E-15</v>
      </c>
      <c r="AI16216" s="340">
        <f t="shared" si="2541"/>
        <v>8.3999999999999986</v>
      </c>
      <c r="AJ16216" s="340">
        <f t="shared" si="2541"/>
        <v>0</v>
      </c>
      <c r="AK16216" s="340">
        <f t="shared" si="2541"/>
        <v>0</v>
      </c>
      <c r="AL16216" s="340">
        <f t="shared" si="2541"/>
        <v>0</v>
      </c>
      <c r="AM16216" s="340">
        <f t="shared" si="2541"/>
        <v>0</v>
      </c>
    </row>
    <row r="16217" spans="1:39" x14ac:dyDescent="0.35">
      <c r="A16217" s="337">
        <v>38130</v>
      </c>
      <c r="B16217" s="338">
        <f t="shared" si="2534"/>
        <v>2004</v>
      </c>
      <c r="C16217" s="338">
        <f t="shared" si="2535"/>
        <v>5</v>
      </c>
      <c r="D16217" s="338">
        <f t="shared" si="2536"/>
        <v>23</v>
      </c>
      <c r="E16217" s="334">
        <v>0</v>
      </c>
      <c r="F16217" s="334">
        <v>0</v>
      </c>
      <c r="G16217" s="334">
        <v>0</v>
      </c>
      <c r="H16217" s="334">
        <v>0</v>
      </c>
      <c r="I16217" s="334">
        <v>0</v>
      </c>
      <c r="J16217" s="334">
        <v>0</v>
      </c>
      <c r="K16217" s="334">
        <v>0</v>
      </c>
      <c r="L16217" s="334">
        <v>0</v>
      </c>
      <c r="M16217" s="334">
        <v>0</v>
      </c>
      <c r="N16217" s="334">
        <v>0</v>
      </c>
      <c r="O16217" s="334">
        <v>0</v>
      </c>
      <c r="P16217" s="334">
        <v>0</v>
      </c>
      <c r="Q16217" s="334">
        <v>0</v>
      </c>
      <c r="R16217" s="334">
        <v>0</v>
      </c>
      <c r="S16217" s="334">
        <v>0</v>
      </c>
      <c r="T16217" s="334">
        <v>0</v>
      </c>
      <c r="U16217" s="334">
        <v>0</v>
      </c>
      <c r="V16217" s="334">
        <v>0</v>
      </c>
      <c r="W16217" s="334">
        <v>0</v>
      </c>
      <c r="X16217" s="334">
        <v>0</v>
      </c>
      <c r="Y16217" s="334">
        <v>0</v>
      </c>
      <c r="Z16217" s="334">
        <v>0</v>
      </c>
      <c r="AA16217" s="334">
        <v>0</v>
      </c>
      <c r="AB16217" s="334">
        <v>0</v>
      </c>
      <c r="AD16217" s="334">
        <v>0</v>
      </c>
      <c r="AE16217" s="334">
        <f t="shared" si="2537"/>
        <v>0</v>
      </c>
      <c r="AF16217" s="334">
        <f t="shared" si="2538"/>
        <v>0</v>
      </c>
      <c r="AG16217" s="340">
        <f t="shared" si="2539"/>
        <v>0</v>
      </c>
      <c r="AI16217" s="340">
        <f t="shared" si="2541"/>
        <v>0</v>
      </c>
      <c r="AJ16217" s="340">
        <f t="shared" si="2541"/>
        <v>0</v>
      </c>
      <c r="AK16217" s="340">
        <f t="shared" si="2541"/>
        <v>0</v>
      </c>
      <c r="AL16217" s="340">
        <f t="shared" si="2541"/>
        <v>0</v>
      </c>
      <c r="AM16217" s="340">
        <f t="shared" si="2541"/>
        <v>0</v>
      </c>
    </row>
    <row r="16218" spans="1:39" x14ac:dyDescent="0.35">
      <c r="A16218" s="337">
        <v>38131</v>
      </c>
      <c r="B16218" s="338">
        <f t="shared" si="2534"/>
        <v>2004</v>
      </c>
      <c r="C16218" s="338">
        <f t="shared" si="2535"/>
        <v>5</v>
      </c>
      <c r="D16218" s="338">
        <f t="shared" si="2536"/>
        <v>24</v>
      </c>
      <c r="E16218" s="334">
        <v>0</v>
      </c>
      <c r="F16218" s="334">
        <v>0</v>
      </c>
      <c r="G16218" s="334">
        <v>0</v>
      </c>
      <c r="H16218" s="334">
        <v>0</v>
      </c>
      <c r="I16218" s="334">
        <v>0</v>
      </c>
      <c r="J16218" s="334">
        <v>0</v>
      </c>
      <c r="K16218" s="334">
        <v>0</v>
      </c>
      <c r="L16218" s="334">
        <v>0</v>
      </c>
      <c r="M16218" s="334">
        <v>0</v>
      </c>
      <c r="N16218" s="334">
        <v>0</v>
      </c>
      <c r="O16218" s="334">
        <v>0</v>
      </c>
      <c r="P16218" s="334">
        <v>0.2</v>
      </c>
      <c r="Q16218" s="334">
        <v>0.2</v>
      </c>
      <c r="R16218" s="334">
        <v>0</v>
      </c>
      <c r="S16218" s="334">
        <v>0</v>
      </c>
      <c r="T16218" s="334">
        <v>0</v>
      </c>
      <c r="U16218" s="334">
        <v>0</v>
      </c>
      <c r="V16218" s="334">
        <v>0</v>
      </c>
      <c r="W16218" s="334">
        <v>0</v>
      </c>
      <c r="X16218" s="334">
        <v>0</v>
      </c>
      <c r="Y16218" s="334">
        <v>0</v>
      </c>
      <c r="Z16218" s="334">
        <v>0</v>
      </c>
      <c r="AA16218" s="334">
        <v>0</v>
      </c>
      <c r="AB16218" s="334">
        <v>0</v>
      </c>
      <c r="AD16218" s="334">
        <v>0.4</v>
      </c>
      <c r="AE16218" s="334">
        <f t="shared" si="2537"/>
        <v>0.4</v>
      </c>
      <c r="AF16218" s="334">
        <f t="shared" si="2538"/>
        <v>0.4</v>
      </c>
      <c r="AG16218" s="340">
        <f t="shared" si="2539"/>
        <v>0</v>
      </c>
      <c r="AI16218" s="340">
        <f t="shared" si="2541"/>
        <v>0.4</v>
      </c>
      <c r="AJ16218" s="340">
        <f t="shared" si="2541"/>
        <v>0</v>
      </c>
      <c r="AK16218" s="340">
        <f t="shared" si="2541"/>
        <v>0</v>
      </c>
      <c r="AL16218" s="340">
        <f t="shared" si="2541"/>
        <v>0</v>
      </c>
      <c r="AM16218" s="340">
        <f t="shared" si="2541"/>
        <v>0</v>
      </c>
    </row>
    <row r="16219" spans="1:39" x14ac:dyDescent="0.35">
      <c r="A16219" s="337">
        <v>38132</v>
      </c>
      <c r="B16219" s="338">
        <f t="shared" si="2534"/>
        <v>2004</v>
      </c>
      <c r="C16219" s="338">
        <f t="shared" si="2535"/>
        <v>5</v>
      </c>
      <c r="D16219" s="338">
        <f t="shared" si="2536"/>
        <v>25</v>
      </c>
      <c r="E16219" s="334">
        <v>0</v>
      </c>
      <c r="F16219" s="334">
        <v>0</v>
      </c>
      <c r="G16219" s="334">
        <v>0</v>
      </c>
      <c r="H16219" s="334">
        <v>0</v>
      </c>
      <c r="I16219" s="334">
        <v>0</v>
      </c>
      <c r="J16219" s="334">
        <v>0</v>
      </c>
      <c r="K16219" s="334">
        <v>0</v>
      </c>
      <c r="L16219" s="334">
        <v>0</v>
      </c>
      <c r="M16219" s="334">
        <v>0</v>
      </c>
      <c r="N16219" s="334">
        <v>0</v>
      </c>
      <c r="O16219" s="334">
        <v>0</v>
      </c>
      <c r="P16219" s="334">
        <v>0</v>
      </c>
      <c r="Q16219" s="334">
        <v>0</v>
      </c>
      <c r="R16219" s="334">
        <v>0</v>
      </c>
      <c r="S16219" s="334">
        <v>0</v>
      </c>
      <c r="T16219" s="334">
        <v>0</v>
      </c>
      <c r="U16219" s="334">
        <v>0</v>
      </c>
      <c r="V16219" s="334">
        <v>0</v>
      </c>
      <c r="W16219" s="334">
        <v>0</v>
      </c>
      <c r="X16219" s="334">
        <v>0</v>
      </c>
      <c r="Y16219" s="334">
        <v>0</v>
      </c>
      <c r="Z16219" s="334">
        <v>0</v>
      </c>
      <c r="AA16219" s="334">
        <v>0</v>
      </c>
      <c r="AB16219" s="334">
        <v>0</v>
      </c>
      <c r="AD16219" s="334">
        <v>0</v>
      </c>
      <c r="AE16219" s="334">
        <f t="shared" si="2537"/>
        <v>0</v>
      </c>
      <c r="AF16219" s="334">
        <f t="shared" si="2538"/>
        <v>0</v>
      </c>
      <c r="AG16219" s="340">
        <f t="shared" si="2539"/>
        <v>0</v>
      </c>
      <c r="AI16219" s="340">
        <f t="shared" si="2541"/>
        <v>0</v>
      </c>
      <c r="AJ16219" s="340">
        <f t="shared" si="2541"/>
        <v>0</v>
      </c>
      <c r="AK16219" s="340">
        <f t="shared" si="2541"/>
        <v>0</v>
      </c>
      <c r="AL16219" s="340">
        <f t="shared" si="2541"/>
        <v>0</v>
      </c>
      <c r="AM16219" s="340">
        <f t="shared" si="2541"/>
        <v>0</v>
      </c>
    </row>
    <row r="16220" spans="1:39" x14ac:dyDescent="0.35">
      <c r="A16220" s="337">
        <v>38133</v>
      </c>
      <c r="B16220" s="338">
        <f t="shared" si="2534"/>
        <v>2004</v>
      </c>
      <c r="C16220" s="338">
        <f t="shared" si="2535"/>
        <v>5</v>
      </c>
      <c r="D16220" s="338">
        <f t="shared" si="2536"/>
        <v>26</v>
      </c>
      <c r="E16220" s="334">
        <v>0</v>
      </c>
      <c r="F16220" s="334">
        <v>0</v>
      </c>
      <c r="G16220" s="334">
        <v>0</v>
      </c>
      <c r="H16220" s="334">
        <v>0</v>
      </c>
      <c r="I16220" s="334">
        <v>0</v>
      </c>
      <c r="J16220" s="334">
        <v>0</v>
      </c>
      <c r="K16220" s="334">
        <v>0</v>
      </c>
      <c r="L16220" s="334">
        <v>0</v>
      </c>
      <c r="M16220" s="334">
        <v>0</v>
      </c>
      <c r="N16220" s="334">
        <v>0</v>
      </c>
      <c r="O16220" s="334">
        <v>0</v>
      </c>
      <c r="P16220" s="334">
        <v>0</v>
      </c>
      <c r="Q16220" s="334">
        <v>0</v>
      </c>
      <c r="R16220" s="334">
        <v>0</v>
      </c>
      <c r="S16220" s="334">
        <v>0</v>
      </c>
      <c r="T16220" s="334">
        <v>0</v>
      </c>
      <c r="U16220" s="334">
        <v>0</v>
      </c>
      <c r="V16220" s="334">
        <v>0</v>
      </c>
      <c r="W16220" s="334">
        <v>0</v>
      </c>
      <c r="X16220" s="334">
        <v>0</v>
      </c>
      <c r="Y16220" s="334">
        <v>0</v>
      </c>
      <c r="Z16220" s="334">
        <v>0</v>
      </c>
      <c r="AA16220" s="334">
        <v>0</v>
      </c>
      <c r="AB16220" s="334">
        <v>0</v>
      </c>
      <c r="AD16220" s="334">
        <v>0</v>
      </c>
      <c r="AE16220" s="334">
        <f t="shared" si="2537"/>
        <v>0</v>
      </c>
      <c r="AF16220" s="334">
        <f t="shared" si="2538"/>
        <v>0</v>
      </c>
      <c r="AG16220" s="340">
        <f t="shared" si="2539"/>
        <v>0</v>
      </c>
      <c r="AI16220" s="340">
        <f t="shared" si="2541"/>
        <v>0</v>
      </c>
      <c r="AJ16220" s="340">
        <f t="shared" si="2541"/>
        <v>0</v>
      </c>
      <c r="AK16220" s="340">
        <f t="shared" si="2541"/>
        <v>0</v>
      </c>
      <c r="AL16220" s="340">
        <f t="shared" si="2541"/>
        <v>0</v>
      </c>
      <c r="AM16220" s="340">
        <f t="shared" si="2541"/>
        <v>0</v>
      </c>
    </row>
    <row r="16221" spans="1:39" x14ac:dyDescent="0.35">
      <c r="A16221" s="337">
        <v>38134</v>
      </c>
      <c r="B16221" s="338">
        <f t="shared" si="2534"/>
        <v>2004</v>
      </c>
      <c r="C16221" s="338">
        <f t="shared" si="2535"/>
        <v>5</v>
      </c>
      <c r="D16221" s="338">
        <f t="shared" si="2536"/>
        <v>27</v>
      </c>
      <c r="E16221" s="334">
        <v>0</v>
      </c>
      <c r="F16221" s="334">
        <v>0</v>
      </c>
      <c r="G16221" s="334">
        <v>0</v>
      </c>
      <c r="H16221" s="334">
        <v>0</v>
      </c>
      <c r="I16221" s="334">
        <v>0</v>
      </c>
      <c r="J16221" s="334">
        <v>0</v>
      </c>
      <c r="K16221" s="334">
        <v>0</v>
      </c>
      <c r="L16221" s="334">
        <v>0</v>
      </c>
      <c r="M16221" s="334">
        <v>0</v>
      </c>
      <c r="N16221" s="334">
        <v>0</v>
      </c>
      <c r="O16221" s="334">
        <v>0</v>
      </c>
      <c r="P16221" s="334">
        <v>0</v>
      </c>
      <c r="Q16221" s="334">
        <v>0.3</v>
      </c>
      <c r="R16221" s="334">
        <v>0</v>
      </c>
      <c r="S16221" s="334">
        <v>0</v>
      </c>
      <c r="T16221" s="334">
        <v>0.3</v>
      </c>
      <c r="U16221" s="334">
        <v>0</v>
      </c>
      <c r="V16221" s="334">
        <v>0</v>
      </c>
      <c r="W16221" s="334">
        <v>0</v>
      </c>
      <c r="X16221" s="334">
        <v>0</v>
      </c>
      <c r="Y16221" s="334">
        <v>0</v>
      </c>
      <c r="Z16221" s="334">
        <v>0</v>
      </c>
      <c r="AA16221" s="334">
        <v>0</v>
      </c>
      <c r="AB16221" s="334">
        <v>0</v>
      </c>
      <c r="AD16221" s="334">
        <v>0.6</v>
      </c>
      <c r="AE16221" s="334">
        <f t="shared" si="2537"/>
        <v>0.6</v>
      </c>
      <c r="AF16221" s="334">
        <f t="shared" si="2538"/>
        <v>0.6</v>
      </c>
      <c r="AG16221" s="340">
        <f t="shared" si="2539"/>
        <v>0</v>
      </c>
      <c r="AI16221" s="340">
        <f t="shared" si="2541"/>
        <v>0.6</v>
      </c>
      <c r="AJ16221" s="340">
        <f t="shared" si="2541"/>
        <v>0</v>
      </c>
      <c r="AK16221" s="340">
        <f t="shared" si="2541"/>
        <v>0</v>
      </c>
      <c r="AL16221" s="340">
        <f t="shared" si="2541"/>
        <v>0</v>
      </c>
      <c r="AM16221" s="340">
        <f t="shared" si="2541"/>
        <v>0</v>
      </c>
    </row>
    <row r="16222" spans="1:39" x14ac:dyDescent="0.35">
      <c r="A16222" s="337">
        <v>38135</v>
      </c>
      <c r="B16222" s="338">
        <f t="shared" si="2534"/>
        <v>2004</v>
      </c>
      <c r="C16222" s="338">
        <f t="shared" si="2535"/>
        <v>5</v>
      </c>
      <c r="D16222" s="338">
        <f t="shared" si="2536"/>
        <v>28</v>
      </c>
      <c r="E16222" s="334">
        <v>0</v>
      </c>
      <c r="F16222" s="334">
        <v>0</v>
      </c>
      <c r="G16222" s="334">
        <v>0</v>
      </c>
      <c r="H16222" s="334">
        <v>0</v>
      </c>
      <c r="I16222" s="334">
        <v>0</v>
      </c>
      <c r="J16222" s="334">
        <v>0</v>
      </c>
      <c r="K16222" s="334">
        <v>0</v>
      </c>
      <c r="L16222" s="334">
        <v>0</v>
      </c>
      <c r="M16222" s="334">
        <v>0</v>
      </c>
      <c r="N16222" s="334">
        <v>0</v>
      </c>
      <c r="O16222" s="334">
        <v>0</v>
      </c>
      <c r="P16222" s="334">
        <v>0</v>
      </c>
      <c r="Q16222" s="334">
        <v>0</v>
      </c>
      <c r="R16222" s="334">
        <v>0</v>
      </c>
      <c r="S16222" s="334">
        <v>0</v>
      </c>
      <c r="T16222" s="334">
        <v>0</v>
      </c>
      <c r="U16222" s="334">
        <v>0</v>
      </c>
      <c r="V16222" s="334">
        <v>0</v>
      </c>
      <c r="W16222" s="334">
        <v>1.9</v>
      </c>
      <c r="X16222" s="334">
        <v>1.1000000000000001</v>
      </c>
      <c r="Y16222" s="334">
        <v>0.2</v>
      </c>
      <c r="Z16222" s="334">
        <v>0</v>
      </c>
      <c r="AA16222" s="334">
        <v>0</v>
      </c>
      <c r="AB16222" s="334">
        <v>0</v>
      </c>
      <c r="AD16222" s="334">
        <v>3.2</v>
      </c>
      <c r="AE16222" s="334">
        <f t="shared" si="2537"/>
        <v>3.2</v>
      </c>
      <c r="AF16222" s="334">
        <f t="shared" si="2538"/>
        <v>3.2</v>
      </c>
      <c r="AG16222" s="340">
        <f t="shared" si="2539"/>
        <v>0</v>
      </c>
      <c r="AI16222" s="340">
        <f t="shared" si="2541"/>
        <v>3.2</v>
      </c>
      <c r="AJ16222" s="340">
        <f t="shared" si="2541"/>
        <v>0</v>
      </c>
      <c r="AK16222" s="340">
        <f t="shared" si="2541"/>
        <v>0</v>
      </c>
      <c r="AL16222" s="340">
        <f t="shared" si="2541"/>
        <v>0</v>
      </c>
      <c r="AM16222" s="340">
        <f t="shared" si="2541"/>
        <v>0</v>
      </c>
    </row>
    <row r="16223" spans="1:39" x14ac:dyDescent="0.35">
      <c r="A16223" s="337">
        <v>38136</v>
      </c>
      <c r="B16223" s="338">
        <f t="shared" si="2534"/>
        <v>2004</v>
      </c>
      <c r="C16223" s="338">
        <f t="shared" si="2535"/>
        <v>5</v>
      </c>
      <c r="D16223" s="338">
        <f t="shared" si="2536"/>
        <v>29</v>
      </c>
      <c r="E16223" s="334">
        <v>0</v>
      </c>
      <c r="F16223" s="334">
        <v>0</v>
      </c>
      <c r="G16223" s="334">
        <v>0</v>
      </c>
      <c r="H16223" s="334">
        <v>0</v>
      </c>
      <c r="I16223" s="334">
        <v>0</v>
      </c>
      <c r="J16223" s="334">
        <v>0</v>
      </c>
      <c r="K16223" s="334">
        <v>0</v>
      </c>
      <c r="L16223" s="334">
        <v>0</v>
      </c>
      <c r="M16223" s="334">
        <v>0</v>
      </c>
      <c r="N16223" s="334">
        <v>0</v>
      </c>
      <c r="O16223" s="334">
        <v>0</v>
      </c>
      <c r="P16223" s="334">
        <v>0</v>
      </c>
      <c r="Q16223" s="334">
        <v>0</v>
      </c>
      <c r="R16223" s="334">
        <v>0</v>
      </c>
      <c r="S16223" s="334">
        <v>0.2</v>
      </c>
      <c r="T16223" s="334">
        <v>0.5</v>
      </c>
      <c r="U16223" s="334">
        <v>1.2</v>
      </c>
      <c r="V16223" s="334">
        <v>0</v>
      </c>
      <c r="W16223" s="334">
        <v>0</v>
      </c>
      <c r="X16223" s="334">
        <v>0</v>
      </c>
      <c r="Y16223" s="334">
        <v>0</v>
      </c>
      <c r="Z16223" s="334">
        <v>0</v>
      </c>
      <c r="AA16223" s="334">
        <v>0</v>
      </c>
      <c r="AB16223" s="334">
        <v>0</v>
      </c>
      <c r="AD16223" s="334">
        <v>1.9</v>
      </c>
      <c r="AE16223" s="334">
        <f t="shared" si="2537"/>
        <v>1.9</v>
      </c>
      <c r="AF16223" s="334">
        <f t="shared" si="2538"/>
        <v>1.9</v>
      </c>
      <c r="AG16223" s="340">
        <f t="shared" si="2539"/>
        <v>0</v>
      </c>
      <c r="AI16223" s="340">
        <f t="shared" si="2541"/>
        <v>1.9</v>
      </c>
      <c r="AJ16223" s="340">
        <f t="shared" si="2541"/>
        <v>0</v>
      </c>
      <c r="AK16223" s="340">
        <f t="shared" si="2541"/>
        <v>0</v>
      </c>
      <c r="AL16223" s="340">
        <f t="shared" si="2541"/>
        <v>0</v>
      </c>
      <c r="AM16223" s="340">
        <f t="shared" si="2541"/>
        <v>0</v>
      </c>
    </row>
    <row r="16224" spans="1:39" x14ac:dyDescent="0.35">
      <c r="A16224" s="337">
        <v>38137</v>
      </c>
      <c r="B16224" s="338">
        <f t="shared" si="2534"/>
        <v>2004</v>
      </c>
      <c r="C16224" s="338">
        <f t="shared" si="2535"/>
        <v>5</v>
      </c>
      <c r="D16224" s="338">
        <f t="shared" si="2536"/>
        <v>30</v>
      </c>
      <c r="E16224" s="334">
        <v>0</v>
      </c>
      <c r="F16224" s="334">
        <v>0</v>
      </c>
      <c r="G16224" s="334">
        <v>0</v>
      </c>
      <c r="H16224" s="334">
        <v>0</v>
      </c>
      <c r="I16224" s="334">
        <v>0</v>
      </c>
      <c r="J16224" s="334">
        <v>0</v>
      </c>
      <c r="K16224" s="334">
        <v>0</v>
      </c>
      <c r="L16224" s="334">
        <v>0</v>
      </c>
      <c r="M16224" s="334">
        <v>0</v>
      </c>
      <c r="N16224" s="334">
        <v>0</v>
      </c>
      <c r="O16224" s="334">
        <v>0</v>
      </c>
      <c r="P16224" s="334">
        <v>0</v>
      </c>
      <c r="Q16224" s="334">
        <v>0</v>
      </c>
      <c r="R16224" s="334">
        <v>0</v>
      </c>
      <c r="S16224" s="334">
        <v>0</v>
      </c>
      <c r="T16224" s="334">
        <v>0</v>
      </c>
      <c r="U16224" s="334">
        <v>0</v>
      </c>
      <c r="V16224" s="334">
        <v>0</v>
      </c>
      <c r="W16224" s="334">
        <v>0</v>
      </c>
      <c r="X16224" s="334">
        <v>0</v>
      </c>
      <c r="Y16224" s="334">
        <v>0</v>
      </c>
      <c r="Z16224" s="334">
        <v>0</v>
      </c>
      <c r="AA16224" s="334">
        <v>0</v>
      </c>
      <c r="AB16224" s="334">
        <v>0</v>
      </c>
      <c r="AD16224" s="334">
        <v>0</v>
      </c>
      <c r="AE16224" s="334">
        <f t="shared" si="2537"/>
        <v>0</v>
      </c>
      <c r="AF16224" s="334">
        <f t="shared" si="2538"/>
        <v>0</v>
      </c>
      <c r="AG16224" s="340">
        <f t="shared" si="2539"/>
        <v>0</v>
      </c>
      <c r="AI16224" s="340">
        <f t="shared" si="2541"/>
        <v>0</v>
      </c>
      <c r="AJ16224" s="340">
        <f t="shared" si="2541"/>
        <v>0</v>
      </c>
      <c r="AK16224" s="340">
        <f t="shared" si="2541"/>
        <v>0</v>
      </c>
      <c r="AL16224" s="340">
        <f t="shared" si="2541"/>
        <v>0</v>
      </c>
      <c r="AM16224" s="340">
        <f t="shared" si="2541"/>
        <v>0</v>
      </c>
    </row>
    <row r="16225" spans="1:39" x14ac:dyDescent="0.35">
      <c r="A16225" s="337">
        <v>38138</v>
      </c>
      <c r="B16225" s="338">
        <f t="shared" si="2534"/>
        <v>2004</v>
      </c>
      <c r="C16225" s="338">
        <f t="shared" si="2535"/>
        <v>5</v>
      </c>
      <c r="D16225" s="338">
        <f t="shared" si="2536"/>
        <v>31</v>
      </c>
      <c r="E16225" s="334">
        <v>0</v>
      </c>
      <c r="F16225" s="334">
        <v>0</v>
      </c>
      <c r="G16225" s="334">
        <v>0</v>
      </c>
      <c r="H16225" s="334">
        <v>0</v>
      </c>
      <c r="I16225" s="334">
        <v>0</v>
      </c>
      <c r="J16225" s="334">
        <v>0</v>
      </c>
      <c r="K16225" s="334">
        <v>0</v>
      </c>
      <c r="L16225" s="334">
        <v>0</v>
      </c>
      <c r="M16225" s="334">
        <v>0</v>
      </c>
      <c r="N16225" s="334">
        <v>0</v>
      </c>
      <c r="O16225" s="334">
        <v>0</v>
      </c>
      <c r="P16225" s="334">
        <v>0</v>
      </c>
      <c r="Q16225" s="334">
        <v>0</v>
      </c>
      <c r="R16225" s="334">
        <v>0</v>
      </c>
      <c r="S16225" s="334">
        <v>0</v>
      </c>
      <c r="T16225" s="334">
        <v>0</v>
      </c>
      <c r="U16225" s="334">
        <v>0</v>
      </c>
      <c r="V16225" s="334">
        <v>0</v>
      </c>
      <c r="W16225" s="334">
        <v>0</v>
      </c>
      <c r="X16225" s="334">
        <v>0</v>
      </c>
      <c r="Y16225" s="334">
        <v>0</v>
      </c>
      <c r="Z16225" s="334">
        <v>0</v>
      </c>
      <c r="AA16225" s="334">
        <v>0</v>
      </c>
      <c r="AB16225" s="334">
        <v>0</v>
      </c>
      <c r="AD16225" s="334">
        <v>0</v>
      </c>
      <c r="AE16225" s="334">
        <f t="shared" si="2537"/>
        <v>0</v>
      </c>
      <c r="AF16225" s="334">
        <f t="shared" si="2538"/>
        <v>0</v>
      </c>
      <c r="AG16225" s="340">
        <f t="shared" si="2539"/>
        <v>0</v>
      </c>
      <c r="AI16225" s="340">
        <f t="shared" si="2541"/>
        <v>0</v>
      </c>
      <c r="AJ16225" s="340">
        <f t="shared" si="2541"/>
        <v>0</v>
      </c>
      <c r="AK16225" s="340">
        <f t="shared" si="2541"/>
        <v>0</v>
      </c>
      <c r="AL16225" s="340">
        <f t="shared" si="2541"/>
        <v>0</v>
      </c>
      <c r="AM16225" s="340">
        <f t="shared" si="2541"/>
        <v>0</v>
      </c>
    </row>
    <row r="16226" spans="1:39" x14ac:dyDescent="0.35">
      <c r="A16226" s="337">
        <v>38139</v>
      </c>
      <c r="B16226" s="338">
        <f t="shared" si="2534"/>
        <v>2004</v>
      </c>
      <c r="C16226" s="338">
        <f t="shared" si="2535"/>
        <v>6</v>
      </c>
      <c r="D16226" s="338">
        <f t="shared" si="2536"/>
        <v>1</v>
      </c>
      <c r="E16226" s="334">
        <v>0</v>
      </c>
      <c r="F16226" s="334">
        <v>0</v>
      </c>
      <c r="G16226" s="334">
        <v>0</v>
      </c>
      <c r="H16226" s="334">
        <v>0</v>
      </c>
      <c r="I16226" s="334">
        <v>0</v>
      </c>
      <c r="J16226" s="334">
        <v>0</v>
      </c>
      <c r="K16226" s="334">
        <v>0</v>
      </c>
      <c r="L16226" s="334">
        <v>0</v>
      </c>
      <c r="M16226" s="334">
        <v>0</v>
      </c>
      <c r="N16226" s="334">
        <v>0</v>
      </c>
      <c r="O16226" s="334">
        <v>0</v>
      </c>
      <c r="P16226" s="334">
        <v>0</v>
      </c>
      <c r="Q16226" s="334">
        <v>0</v>
      </c>
      <c r="R16226" s="334">
        <v>0</v>
      </c>
      <c r="S16226" s="334">
        <v>0</v>
      </c>
      <c r="T16226" s="334">
        <v>0</v>
      </c>
      <c r="U16226" s="334">
        <v>0</v>
      </c>
      <c r="V16226" s="334">
        <v>0</v>
      </c>
      <c r="W16226" s="334">
        <v>0</v>
      </c>
      <c r="X16226" s="334">
        <v>0</v>
      </c>
      <c r="Y16226" s="334">
        <v>0</v>
      </c>
      <c r="Z16226" s="334">
        <v>0</v>
      </c>
      <c r="AA16226" s="334">
        <v>0</v>
      </c>
      <c r="AB16226" s="334">
        <v>0</v>
      </c>
      <c r="AD16226" s="334">
        <v>0</v>
      </c>
      <c r="AE16226" s="334">
        <f t="shared" si="2537"/>
        <v>0</v>
      </c>
      <c r="AF16226" s="334">
        <f t="shared" si="2538"/>
        <v>0</v>
      </c>
      <c r="AG16226" s="340">
        <f t="shared" si="2539"/>
        <v>0</v>
      </c>
      <c r="AI16226" s="340">
        <f t="shared" si="2541"/>
        <v>0</v>
      </c>
      <c r="AJ16226" s="340">
        <f t="shared" si="2541"/>
        <v>0</v>
      </c>
      <c r="AK16226" s="340">
        <f t="shared" si="2541"/>
        <v>0</v>
      </c>
      <c r="AL16226" s="340">
        <f t="shared" si="2541"/>
        <v>0</v>
      </c>
      <c r="AM16226" s="340">
        <f t="shared" si="2541"/>
        <v>0</v>
      </c>
    </row>
    <row r="16227" spans="1:39" x14ac:dyDescent="0.35">
      <c r="A16227" s="337">
        <v>38140</v>
      </c>
      <c r="B16227" s="338">
        <f t="shared" si="2534"/>
        <v>2004</v>
      </c>
      <c r="C16227" s="338">
        <f t="shared" si="2535"/>
        <v>6</v>
      </c>
      <c r="D16227" s="338">
        <f t="shared" si="2536"/>
        <v>2</v>
      </c>
      <c r="E16227" s="334">
        <v>0</v>
      </c>
      <c r="F16227" s="334">
        <v>0</v>
      </c>
      <c r="G16227" s="334">
        <v>0</v>
      </c>
      <c r="H16227" s="334">
        <v>0</v>
      </c>
      <c r="I16227" s="334">
        <v>0</v>
      </c>
      <c r="J16227" s="334">
        <v>0</v>
      </c>
      <c r="K16227" s="334">
        <v>0</v>
      </c>
      <c r="L16227" s="334">
        <v>0</v>
      </c>
      <c r="M16227" s="334">
        <v>0</v>
      </c>
      <c r="N16227" s="334">
        <v>0</v>
      </c>
      <c r="O16227" s="334">
        <v>0</v>
      </c>
      <c r="P16227" s="334">
        <v>0</v>
      </c>
      <c r="Q16227" s="334">
        <v>0</v>
      </c>
      <c r="R16227" s="334">
        <v>0</v>
      </c>
      <c r="S16227" s="334">
        <v>0</v>
      </c>
      <c r="T16227" s="334">
        <v>0</v>
      </c>
      <c r="U16227" s="334">
        <v>0</v>
      </c>
      <c r="V16227" s="334">
        <v>0</v>
      </c>
      <c r="W16227" s="334">
        <v>0</v>
      </c>
      <c r="X16227" s="334">
        <v>0</v>
      </c>
      <c r="Y16227" s="334">
        <v>0</v>
      </c>
      <c r="Z16227" s="334">
        <v>0</v>
      </c>
      <c r="AA16227" s="334">
        <v>0</v>
      </c>
      <c r="AB16227" s="334">
        <v>0</v>
      </c>
      <c r="AD16227" s="334">
        <v>0</v>
      </c>
      <c r="AE16227" s="334">
        <f t="shared" si="2537"/>
        <v>0</v>
      </c>
      <c r="AF16227" s="334">
        <f t="shared" si="2538"/>
        <v>0</v>
      </c>
      <c r="AG16227" s="340">
        <f t="shared" si="2539"/>
        <v>0</v>
      </c>
      <c r="AI16227" s="340">
        <f t="shared" si="2541"/>
        <v>0</v>
      </c>
      <c r="AJ16227" s="340">
        <f t="shared" si="2541"/>
        <v>0</v>
      </c>
      <c r="AK16227" s="340">
        <f t="shared" si="2541"/>
        <v>0</v>
      </c>
      <c r="AL16227" s="340">
        <f t="shared" si="2541"/>
        <v>0</v>
      </c>
      <c r="AM16227" s="340">
        <f t="shared" si="2541"/>
        <v>0</v>
      </c>
    </row>
    <row r="16228" spans="1:39" x14ac:dyDescent="0.35">
      <c r="A16228" s="337">
        <v>38141</v>
      </c>
      <c r="B16228" s="338">
        <f t="shared" si="2534"/>
        <v>2004</v>
      </c>
      <c r="C16228" s="338">
        <f t="shared" si="2535"/>
        <v>6</v>
      </c>
      <c r="D16228" s="338">
        <f t="shared" si="2536"/>
        <v>3</v>
      </c>
      <c r="E16228" s="334">
        <v>0</v>
      </c>
      <c r="F16228" s="334">
        <v>0</v>
      </c>
      <c r="G16228" s="334">
        <v>0</v>
      </c>
      <c r="H16228" s="334">
        <v>0</v>
      </c>
      <c r="I16228" s="334">
        <v>0</v>
      </c>
      <c r="J16228" s="334">
        <v>0</v>
      </c>
      <c r="K16228" s="334">
        <v>0</v>
      </c>
      <c r="L16228" s="334">
        <v>0</v>
      </c>
      <c r="M16228" s="334">
        <v>0</v>
      </c>
      <c r="N16228" s="334">
        <v>0</v>
      </c>
      <c r="O16228" s="334">
        <v>0</v>
      </c>
      <c r="P16228" s="334">
        <v>0</v>
      </c>
      <c r="Q16228" s="334">
        <v>0</v>
      </c>
      <c r="R16228" s="334">
        <v>0</v>
      </c>
      <c r="S16228" s="334">
        <v>0</v>
      </c>
      <c r="T16228" s="334">
        <v>0</v>
      </c>
      <c r="U16228" s="334">
        <v>0</v>
      </c>
      <c r="V16228" s="334">
        <v>0</v>
      </c>
      <c r="W16228" s="334">
        <v>0</v>
      </c>
      <c r="X16228" s="334">
        <v>0</v>
      </c>
      <c r="Y16228" s="334">
        <v>0</v>
      </c>
      <c r="Z16228" s="334">
        <v>0</v>
      </c>
      <c r="AA16228" s="334">
        <v>0</v>
      </c>
      <c r="AB16228" s="334">
        <v>0</v>
      </c>
      <c r="AD16228" s="334">
        <v>0</v>
      </c>
      <c r="AE16228" s="334">
        <f t="shared" si="2537"/>
        <v>0</v>
      </c>
      <c r="AF16228" s="334">
        <f t="shared" si="2538"/>
        <v>0</v>
      </c>
      <c r="AG16228" s="340">
        <f t="shared" si="2539"/>
        <v>0</v>
      </c>
      <c r="AI16228" s="340">
        <f t="shared" ref="AI16228:AM16243" si="2542">IF($C16228=AI$1,$AF16228,0)</f>
        <v>0</v>
      </c>
      <c r="AJ16228" s="340">
        <f t="shared" si="2542"/>
        <v>0</v>
      </c>
      <c r="AK16228" s="340">
        <f t="shared" si="2542"/>
        <v>0</v>
      </c>
      <c r="AL16228" s="340">
        <f t="shared" si="2542"/>
        <v>0</v>
      </c>
      <c r="AM16228" s="340">
        <f t="shared" si="2542"/>
        <v>0</v>
      </c>
    </row>
    <row r="16229" spans="1:39" x14ac:dyDescent="0.35">
      <c r="A16229" s="337">
        <v>38142</v>
      </c>
      <c r="B16229" s="338">
        <f t="shared" si="2534"/>
        <v>2004</v>
      </c>
      <c r="C16229" s="338">
        <f t="shared" si="2535"/>
        <v>6</v>
      </c>
      <c r="D16229" s="338">
        <f t="shared" si="2536"/>
        <v>4</v>
      </c>
      <c r="E16229" s="334">
        <v>0</v>
      </c>
      <c r="F16229" s="334">
        <v>0</v>
      </c>
      <c r="G16229" s="334">
        <v>0</v>
      </c>
      <c r="H16229" s="334">
        <v>0</v>
      </c>
      <c r="I16229" s="334">
        <v>0</v>
      </c>
      <c r="J16229" s="334">
        <v>0</v>
      </c>
      <c r="K16229" s="334">
        <v>0</v>
      </c>
      <c r="L16229" s="334">
        <v>0</v>
      </c>
      <c r="M16229" s="334">
        <v>0</v>
      </c>
      <c r="N16229" s="334">
        <v>0</v>
      </c>
      <c r="O16229" s="334">
        <v>0</v>
      </c>
      <c r="P16229" s="334">
        <v>0</v>
      </c>
      <c r="Q16229" s="334">
        <v>0</v>
      </c>
      <c r="R16229" s="334">
        <v>0</v>
      </c>
      <c r="S16229" s="334">
        <v>0</v>
      </c>
      <c r="T16229" s="334">
        <v>0</v>
      </c>
      <c r="U16229" s="334">
        <v>0</v>
      </c>
      <c r="V16229" s="334">
        <v>0</v>
      </c>
      <c r="W16229" s="334">
        <v>0</v>
      </c>
      <c r="X16229" s="334">
        <v>0</v>
      </c>
      <c r="Y16229" s="334">
        <v>0</v>
      </c>
      <c r="Z16229" s="334">
        <v>0</v>
      </c>
      <c r="AA16229" s="334">
        <v>0</v>
      </c>
      <c r="AB16229" s="334">
        <v>0</v>
      </c>
      <c r="AD16229" s="334">
        <v>0</v>
      </c>
      <c r="AE16229" s="334">
        <f t="shared" si="2537"/>
        <v>0</v>
      </c>
      <c r="AF16229" s="334">
        <f t="shared" si="2538"/>
        <v>0</v>
      </c>
      <c r="AG16229" s="340">
        <f t="shared" si="2539"/>
        <v>0</v>
      </c>
      <c r="AI16229" s="340">
        <f t="shared" si="2542"/>
        <v>0</v>
      </c>
      <c r="AJ16229" s="340">
        <f t="shared" si="2542"/>
        <v>0</v>
      </c>
      <c r="AK16229" s="340">
        <f t="shared" si="2542"/>
        <v>0</v>
      </c>
      <c r="AL16229" s="340">
        <f t="shared" si="2542"/>
        <v>0</v>
      </c>
      <c r="AM16229" s="340">
        <f t="shared" si="2542"/>
        <v>0</v>
      </c>
    </row>
    <row r="16230" spans="1:39" x14ac:dyDescent="0.35">
      <c r="A16230" s="337">
        <v>38143</v>
      </c>
      <c r="B16230" s="338">
        <f t="shared" si="2534"/>
        <v>2004</v>
      </c>
      <c r="C16230" s="338">
        <f t="shared" si="2535"/>
        <v>6</v>
      </c>
      <c r="D16230" s="338">
        <f t="shared" si="2536"/>
        <v>5</v>
      </c>
      <c r="E16230" s="334">
        <v>0</v>
      </c>
      <c r="F16230" s="334">
        <v>0</v>
      </c>
      <c r="G16230" s="334">
        <v>0</v>
      </c>
      <c r="H16230" s="334">
        <v>0</v>
      </c>
      <c r="I16230" s="334">
        <v>0</v>
      </c>
      <c r="J16230" s="334">
        <v>0</v>
      </c>
      <c r="K16230" s="334">
        <v>0</v>
      </c>
      <c r="L16230" s="334">
        <v>0</v>
      </c>
      <c r="M16230" s="334">
        <v>0</v>
      </c>
      <c r="N16230" s="334">
        <v>0</v>
      </c>
      <c r="O16230" s="334">
        <v>0</v>
      </c>
      <c r="P16230" s="334">
        <v>0</v>
      </c>
      <c r="Q16230" s="334">
        <v>0</v>
      </c>
      <c r="R16230" s="334">
        <v>0</v>
      </c>
      <c r="S16230" s="334">
        <v>0</v>
      </c>
      <c r="T16230" s="334">
        <v>0</v>
      </c>
      <c r="U16230" s="334">
        <v>0</v>
      </c>
      <c r="V16230" s="334">
        <v>0</v>
      </c>
      <c r="W16230" s="334">
        <v>0</v>
      </c>
      <c r="X16230" s="334">
        <v>0</v>
      </c>
      <c r="Y16230" s="334">
        <v>0</v>
      </c>
      <c r="Z16230" s="334">
        <v>0</v>
      </c>
      <c r="AA16230" s="334">
        <v>0</v>
      </c>
      <c r="AB16230" s="334">
        <v>0</v>
      </c>
      <c r="AD16230" s="334">
        <v>0</v>
      </c>
      <c r="AE16230" s="334">
        <f t="shared" si="2537"/>
        <v>0</v>
      </c>
      <c r="AF16230" s="334">
        <f t="shared" si="2538"/>
        <v>0</v>
      </c>
      <c r="AG16230" s="340">
        <f t="shared" si="2539"/>
        <v>0</v>
      </c>
      <c r="AI16230" s="340">
        <f t="shared" si="2542"/>
        <v>0</v>
      </c>
      <c r="AJ16230" s="340">
        <f t="shared" si="2542"/>
        <v>0</v>
      </c>
      <c r="AK16230" s="340">
        <f t="shared" si="2542"/>
        <v>0</v>
      </c>
      <c r="AL16230" s="340">
        <f t="shared" si="2542"/>
        <v>0</v>
      </c>
      <c r="AM16230" s="340">
        <f t="shared" si="2542"/>
        <v>0</v>
      </c>
    </row>
    <row r="16231" spans="1:39" x14ac:dyDescent="0.35">
      <c r="A16231" s="337">
        <v>38144</v>
      </c>
      <c r="B16231" s="338">
        <f t="shared" si="2534"/>
        <v>2004</v>
      </c>
      <c r="C16231" s="338">
        <f t="shared" si="2535"/>
        <v>6</v>
      </c>
      <c r="D16231" s="338">
        <f t="shared" si="2536"/>
        <v>6</v>
      </c>
      <c r="E16231" s="334">
        <v>0</v>
      </c>
      <c r="F16231" s="334">
        <v>0</v>
      </c>
      <c r="G16231" s="334">
        <v>0</v>
      </c>
      <c r="H16231" s="334">
        <v>0</v>
      </c>
      <c r="I16231" s="334">
        <v>0</v>
      </c>
      <c r="J16231" s="334">
        <v>0</v>
      </c>
      <c r="K16231" s="334">
        <v>0</v>
      </c>
      <c r="L16231" s="334">
        <v>0</v>
      </c>
      <c r="M16231" s="334">
        <v>0</v>
      </c>
      <c r="N16231" s="334">
        <v>0</v>
      </c>
      <c r="O16231" s="334">
        <v>13.7</v>
      </c>
      <c r="P16231" s="334">
        <v>6.9</v>
      </c>
      <c r="Q16231" s="334">
        <v>4</v>
      </c>
      <c r="R16231" s="334">
        <v>2.4</v>
      </c>
      <c r="S16231" s="334">
        <v>1.2</v>
      </c>
      <c r="T16231" s="334">
        <v>1.2</v>
      </c>
      <c r="U16231" s="334">
        <v>4.0999999999999996</v>
      </c>
      <c r="V16231" s="334">
        <v>2.6</v>
      </c>
      <c r="W16231" s="334">
        <v>2.7</v>
      </c>
      <c r="X16231" s="334">
        <v>2.8</v>
      </c>
      <c r="Y16231" s="334">
        <v>0.2</v>
      </c>
      <c r="Z16231" s="334">
        <v>1.4</v>
      </c>
      <c r="AA16231" s="334">
        <v>2.2000000000000002</v>
      </c>
      <c r="AB16231" s="334">
        <v>0.4</v>
      </c>
      <c r="AD16231" s="334">
        <v>45.8</v>
      </c>
      <c r="AE16231" s="334">
        <f t="shared" si="2537"/>
        <v>45.8</v>
      </c>
      <c r="AF16231" s="334">
        <f t="shared" si="2538"/>
        <v>45.800000000000004</v>
      </c>
      <c r="AG16231" s="340">
        <f t="shared" si="2539"/>
        <v>7.1054273576010019E-15</v>
      </c>
      <c r="AI16231" s="340">
        <f t="shared" si="2542"/>
        <v>0</v>
      </c>
      <c r="AJ16231" s="340">
        <f t="shared" si="2542"/>
        <v>45.800000000000004</v>
      </c>
      <c r="AK16231" s="340">
        <f t="shared" si="2542"/>
        <v>0</v>
      </c>
      <c r="AL16231" s="340">
        <f t="shared" si="2542"/>
        <v>0</v>
      </c>
      <c r="AM16231" s="340">
        <f t="shared" si="2542"/>
        <v>0</v>
      </c>
    </row>
    <row r="16232" spans="1:39" x14ac:dyDescent="0.35">
      <c r="A16232" s="337">
        <v>38145</v>
      </c>
      <c r="B16232" s="338">
        <f t="shared" si="2534"/>
        <v>2004</v>
      </c>
      <c r="C16232" s="338">
        <f t="shared" si="2535"/>
        <v>6</v>
      </c>
      <c r="D16232" s="338">
        <f t="shared" si="2536"/>
        <v>7</v>
      </c>
      <c r="E16232" s="334">
        <v>0.4</v>
      </c>
      <c r="F16232" s="334">
        <v>0</v>
      </c>
      <c r="G16232" s="334">
        <v>0</v>
      </c>
      <c r="H16232" s="334">
        <v>0</v>
      </c>
      <c r="I16232" s="334">
        <v>0</v>
      </c>
      <c r="J16232" s="334">
        <v>0</v>
      </c>
      <c r="K16232" s="334">
        <v>0</v>
      </c>
      <c r="L16232" s="334">
        <v>0</v>
      </c>
      <c r="M16232" s="334">
        <v>0</v>
      </c>
      <c r="N16232" s="334">
        <v>0</v>
      </c>
      <c r="O16232" s="334">
        <v>0</v>
      </c>
      <c r="P16232" s="334">
        <v>0</v>
      </c>
      <c r="Q16232" s="334">
        <v>0</v>
      </c>
      <c r="R16232" s="334">
        <v>0</v>
      </c>
      <c r="S16232" s="334">
        <v>0</v>
      </c>
      <c r="T16232" s="334">
        <v>0</v>
      </c>
      <c r="U16232" s="334">
        <v>0</v>
      </c>
      <c r="V16232" s="334">
        <v>0</v>
      </c>
      <c r="W16232" s="334">
        <v>0</v>
      </c>
      <c r="X16232" s="334">
        <v>0</v>
      </c>
      <c r="Y16232" s="334">
        <v>0</v>
      </c>
      <c r="Z16232" s="334">
        <v>0</v>
      </c>
      <c r="AA16232" s="334">
        <v>0</v>
      </c>
      <c r="AB16232" s="334">
        <v>0</v>
      </c>
      <c r="AD16232" s="334">
        <v>0.4</v>
      </c>
      <c r="AE16232" s="334">
        <f t="shared" si="2537"/>
        <v>0.4</v>
      </c>
      <c r="AF16232" s="334">
        <f t="shared" si="2538"/>
        <v>0.4</v>
      </c>
      <c r="AG16232" s="340">
        <f t="shared" si="2539"/>
        <v>0</v>
      </c>
      <c r="AI16232" s="340">
        <f t="shared" si="2542"/>
        <v>0</v>
      </c>
      <c r="AJ16232" s="340">
        <f t="shared" si="2542"/>
        <v>0.4</v>
      </c>
      <c r="AK16232" s="340">
        <f t="shared" si="2542"/>
        <v>0</v>
      </c>
      <c r="AL16232" s="340">
        <f t="shared" si="2542"/>
        <v>0</v>
      </c>
      <c r="AM16232" s="340">
        <f t="shared" si="2542"/>
        <v>0</v>
      </c>
    </row>
    <row r="16233" spans="1:39" x14ac:dyDescent="0.35">
      <c r="A16233" s="337">
        <v>38146</v>
      </c>
      <c r="B16233" s="338">
        <f t="shared" si="2534"/>
        <v>2004</v>
      </c>
      <c r="C16233" s="338">
        <f t="shared" si="2535"/>
        <v>6</v>
      </c>
      <c r="D16233" s="338">
        <f t="shared" si="2536"/>
        <v>8</v>
      </c>
      <c r="E16233" s="334">
        <v>0</v>
      </c>
      <c r="F16233" s="334">
        <v>0</v>
      </c>
      <c r="G16233" s="334">
        <v>0</v>
      </c>
      <c r="H16233" s="334">
        <v>0</v>
      </c>
      <c r="I16233" s="334">
        <v>0</v>
      </c>
      <c r="J16233" s="334">
        <v>0</v>
      </c>
      <c r="K16233" s="334">
        <v>0</v>
      </c>
      <c r="L16233" s="334">
        <v>0</v>
      </c>
      <c r="M16233" s="334">
        <v>0</v>
      </c>
      <c r="N16233" s="334">
        <v>0</v>
      </c>
      <c r="O16233" s="334">
        <v>0</v>
      </c>
      <c r="P16233" s="334">
        <v>0</v>
      </c>
      <c r="Q16233" s="334">
        <v>0</v>
      </c>
      <c r="R16233" s="334">
        <v>0</v>
      </c>
      <c r="S16233" s="334">
        <v>0</v>
      </c>
      <c r="T16233" s="334">
        <v>0</v>
      </c>
      <c r="U16233" s="334">
        <v>0</v>
      </c>
      <c r="V16233" s="334">
        <v>0</v>
      </c>
      <c r="W16233" s="334">
        <v>0</v>
      </c>
      <c r="X16233" s="334">
        <v>0</v>
      </c>
      <c r="Y16233" s="334">
        <v>0</v>
      </c>
      <c r="Z16233" s="334">
        <v>0</v>
      </c>
      <c r="AA16233" s="334">
        <v>0</v>
      </c>
      <c r="AB16233" s="334">
        <v>0</v>
      </c>
      <c r="AD16233" s="334">
        <v>0</v>
      </c>
      <c r="AE16233" s="334">
        <f t="shared" si="2537"/>
        <v>0</v>
      </c>
      <c r="AF16233" s="334">
        <f t="shared" si="2538"/>
        <v>0</v>
      </c>
      <c r="AG16233" s="340">
        <f t="shared" si="2539"/>
        <v>0</v>
      </c>
      <c r="AI16233" s="340">
        <f t="shared" si="2542"/>
        <v>0</v>
      </c>
      <c r="AJ16233" s="340">
        <f t="shared" si="2542"/>
        <v>0</v>
      </c>
      <c r="AK16233" s="340">
        <f t="shared" si="2542"/>
        <v>0</v>
      </c>
      <c r="AL16233" s="340">
        <f t="shared" si="2542"/>
        <v>0</v>
      </c>
      <c r="AM16233" s="340">
        <f t="shared" si="2542"/>
        <v>0</v>
      </c>
    </row>
    <row r="16234" spans="1:39" x14ac:dyDescent="0.35">
      <c r="A16234" s="337">
        <v>38147</v>
      </c>
      <c r="B16234" s="338">
        <f t="shared" si="2534"/>
        <v>2004</v>
      </c>
      <c r="C16234" s="338">
        <f t="shared" si="2535"/>
        <v>6</v>
      </c>
      <c r="D16234" s="338">
        <f t="shared" si="2536"/>
        <v>9</v>
      </c>
      <c r="E16234" s="334">
        <v>0</v>
      </c>
      <c r="F16234" s="334">
        <v>0</v>
      </c>
      <c r="G16234" s="334">
        <v>0</v>
      </c>
      <c r="H16234" s="334">
        <v>0</v>
      </c>
      <c r="I16234" s="334">
        <v>0</v>
      </c>
      <c r="J16234" s="334">
        <v>0</v>
      </c>
      <c r="K16234" s="334">
        <v>0</v>
      </c>
      <c r="L16234" s="334">
        <v>0</v>
      </c>
      <c r="M16234" s="334">
        <v>0</v>
      </c>
      <c r="N16234" s="334">
        <v>0</v>
      </c>
      <c r="O16234" s="334">
        <v>0</v>
      </c>
      <c r="P16234" s="334">
        <v>0</v>
      </c>
      <c r="Q16234" s="334">
        <v>0</v>
      </c>
      <c r="R16234" s="334">
        <v>0</v>
      </c>
      <c r="S16234" s="334">
        <v>0</v>
      </c>
      <c r="T16234" s="334">
        <v>0</v>
      </c>
      <c r="U16234" s="334">
        <v>0</v>
      </c>
      <c r="V16234" s="334">
        <v>0</v>
      </c>
      <c r="W16234" s="334">
        <v>0</v>
      </c>
      <c r="X16234" s="334">
        <v>0</v>
      </c>
      <c r="Y16234" s="334">
        <v>0</v>
      </c>
      <c r="Z16234" s="334">
        <v>0</v>
      </c>
      <c r="AA16234" s="334">
        <v>0</v>
      </c>
      <c r="AB16234" s="334">
        <v>0</v>
      </c>
      <c r="AD16234" s="334">
        <v>0</v>
      </c>
      <c r="AE16234" s="334">
        <f t="shared" si="2537"/>
        <v>0</v>
      </c>
      <c r="AF16234" s="334">
        <f t="shared" si="2538"/>
        <v>0</v>
      </c>
      <c r="AG16234" s="340">
        <f t="shared" si="2539"/>
        <v>0</v>
      </c>
      <c r="AI16234" s="340">
        <f t="shared" si="2542"/>
        <v>0</v>
      </c>
      <c r="AJ16234" s="340">
        <f t="shared" si="2542"/>
        <v>0</v>
      </c>
      <c r="AK16234" s="340">
        <f t="shared" si="2542"/>
        <v>0</v>
      </c>
      <c r="AL16234" s="340">
        <f t="shared" si="2542"/>
        <v>0</v>
      </c>
      <c r="AM16234" s="340">
        <f t="shared" si="2542"/>
        <v>0</v>
      </c>
    </row>
    <row r="16235" spans="1:39" x14ac:dyDescent="0.35">
      <c r="A16235" s="337">
        <v>38148</v>
      </c>
      <c r="B16235" s="338">
        <f t="shared" si="2534"/>
        <v>2004</v>
      </c>
      <c r="C16235" s="338">
        <f t="shared" si="2535"/>
        <v>6</v>
      </c>
      <c r="D16235" s="338">
        <f t="shared" si="2536"/>
        <v>10</v>
      </c>
      <c r="E16235" s="334">
        <v>0</v>
      </c>
      <c r="F16235" s="334">
        <v>0</v>
      </c>
      <c r="G16235" s="334">
        <v>0</v>
      </c>
      <c r="H16235" s="334">
        <v>0</v>
      </c>
      <c r="I16235" s="334">
        <v>0</v>
      </c>
      <c r="J16235" s="334">
        <v>0</v>
      </c>
      <c r="K16235" s="334">
        <v>0</v>
      </c>
      <c r="L16235" s="334">
        <v>0</v>
      </c>
      <c r="M16235" s="334">
        <v>0</v>
      </c>
      <c r="N16235" s="334">
        <v>0</v>
      </c>
      <c r="O16235" s="334">
        <v>0</v>
      </c>
      <c r="P16235" s="334">
        <v>0</v>
      </c>
      <c r="Q16235" s="334">
        <v>0</v>
      </c>
      <c r="R16235" s="334">
        <v>0</v>
      </c>
      <c r="S16235" s="334">
        <v>0</v>
      </c>
      <c r="T16235" s="334">
        <v>0</v>
      </c>
      <c r="U16235" s="334">
        <v>0</v>
      </c>
      <c r="V16235" s="334">
        <v>0</v>
      </c>
      <c r="W16235" s="334">
        <v>0</v>
      </c>
      <c r="X16235" s="334">
        <v>0</v>
      </c>
      <c r="Y16235" s="334">
        <v>0</v>
      </c>
      <c r="Z16235" s="334">
        <v>0</v>
      </c>
      <c r="AA16235" s="334">
        <v>0</v>
      </c>
      <c r="AB16235" s="334">
        <v>0</v>
      </c>
      <c r="AD16235" s="334">
        <v>0</v>
      </c>
      <c r="AE16235" s="334">
        <f t="shared" si="2537"/>
        <v>0</v>
      </c>
      <c r="AF16235" s="334">
        <f t="shared" si="2538"/>
        <v>0</v>
      </c>
      <c r="AG16235" s="340">
        <f t="shared" si="2539"/>
        <v>0</v>
      </c>
      <c r="AI16235" s="340">
        <f t="shared" si="2542"/>
        <v>0</v>
      </c>
      <c r="AJ16235" s="340">
        <f t="shared" si="2542"/>
        <v>0</v>
      </c>
      <c r="AK16235" s="340">
        <f t="shared" si="2542"/>
        <v>0</v>
      </c>
      <c r="AL16235" s="340">
        <f t="shared" si="2542"/>
        <v>0</v>
      </c>
      <c r="AM16235" s="340">
        <f t="shared" si="2542"/>
        <v>0</v>
      </c>
    </row>
    <row r="16236" spans="1:39" x14ac:dyDescent="0.35">
      <c r="A16236" s="337">
        <v>38149</v>
      </c>
      <c r="B16236" s="338">
        <f t="shared" si="2534"/>
        <v>2004</v>
      </c>
      <c r="C16236" s="338">
        <f t="shared" si="2535"/>
        <v>6</v>
      </c>
      <c r="D16236" s="338">
        <f t="shared" si="2536"/>
        <v>11</v>
      </c>
      <c r="E16236" s="334">
        <v>0</v>
      </c>
      <c r="F16236" s="334">
        <v>0</v>
      </c>
      <c r="G16236" s="334">
        <v>0</v>
      </c>
      <c r="H16236" s="334">
        <v>0</v>
      </c>
      <c r="I16236" s="334">
        <v>0</v>
      </c>
      <c r="J16236" s="334">
        <v>0</v>
      </c>
      <c r="K16236" s="334">
        <v>0</v>
      </c>
      <c r="L16236" s="334">
        <v>0</v>
      </c>
      <c r="M16236" s="334">
        <v>0</v>
      </c>
      <c r="N16236" s="334">
        <v>0</v>
      </c>
      <c r="O16236" s="334">
        <v>0</v>
      </c>
      <c r="P16236" s="334">
        <v>0</v>
      </c>
      <c r="Q16236" s="334">
        <v>0</v>
      </c>
      <c r="R16236" s="334">
        <v>0</v>
      </c>
      <c r="S16236" s="334">
        <v>0</v>
      </c>
      <c r="T16236" s="334">
        <v>0</v>
      </c>
      <c r="U16236" s="334">
        <v>0</v>
      </c>
      <c r="V16236" s="334">
        <v>0</v>
      </c>
      <c r="W16236" s="334">
        <v>0</v>
      </c>
      <c r="X16236" s="334">
        <v>0</v>
      </c>
      <c r="Y16236" s="334">
        <v>0</v>
      </c>
      <c r="Z16236" s="334">
        <v>0</v>
      </c>
      <c r="AA16236" s="334">
        <v>0</v>
      </c>
      <c r="AB16236" s="334">
        <v>0</v>
      </c>
      <c r="AD16236" s="334">
        <v>0</v>
      </c>
      <c r="AE16236" s="334">
        <f t="shared" si="2537"/>
        <v>0</v>
      </c>
      <c r="AF16236" s="334">
        <f t="shared" si="2538"/>
        <v>0</v>
      </c>
      <c r="AG16236" s="340">
        <f t="shared" si="2539"/>
        <v>0</v>
      </c>
      <c r="AI16236" s="340">
        <f t="shared" si="2542"/>
        <v>0</v>
      </c>
      <c r="AJ16236" s="340">
        <f t="shared" si="2542"/>
        <v>0</v>
      </c>
      <c r="AK16236" s="340">
        <f t="shared" si="2542"/>
        <v>0</v>
      </c>
      <c r="AL16236" s="340">
        <f t="shared" si="2542"/>
        <v>0</v>
      </c>
      <c r="AM16236" s="340">
        <f t="shared" si="2542"/>
        <v>0</v>
      </c>
    </row>
    <row r="16237" spans="1:39" x14ac:dyDescent="0.35">
      <c r="A16237" s="337">
        <v>38150</v>
      </c>
      <c r="B16237" s="338">
        <f t="shared" si="2534"/>
        <v>2004</v>
      </c>
      <c r="C16237" s="338">
        <f t="shared" si="2535"/>
        <v>6</v>
      </c>
      <c r="D16237" s="338">
        <f t="shared" si="2536"/>
        <v>12</v>
      </c>
      <c r="E16237" s="334">
        <v>0</v>
      </c>
      <c r="F16237" s="334">
        <v>0</v>
      </c>
      <c r="G16237" s="334">
        <v>0</v>
      </c>
      <c r="H16237" s="334">
        <v>0</v>
      </c>
      <c r="I16237" s="334">
        <v>0</v>
      </c>
      <c r="J16237" s="334">
        <v>0</v>
      </c>
      <c r="K16237" s="334">
        <v>0</v>
      </c>
      <c r="L16237" s="334">
        <v>0</v>
      </c>
      <c r="M16237" s="334">
        <v>0</v>
      </c>
      <c r="N16237" s="334">
        <v>0</v>
      </c>
      <c r="O16237" s="334">
        <v>0</v>
      </c>
      <c r="P16237" s="334">
        <v>0</v>
      </c>
      <c r="Q16237" s="334">
        <v>0</v>
      </c>
      <c r="R16237" s="334">
        <v>0.2</v>
      </c>
      <c r="S16237" s="334">
        <v>0</v>
      </c>
      <c r="T16237" s="334">
        <v>0</v>
      </c>
      <c r="U16237" s="334">
        <v>0</v>
      </c>
      <c r="V16237" s="334">
        <v>0</v>
      </c>
      <c r="W16237" s="334">
        <v>0</v>
      </c>
      <c r="X16237" s="334">
        <v>3.5</v>
      </c>
      <c r="Y16237" s="334">
        <v>1.6</v>
      </c>
      <c r="Z16237" s="334">
        <v>0.6</v>
      </c>
      <c r="AA16237" s="334">
        <v>0.4</v>
      </c>
      <c r="AB16237" s="334">
        <v>1</v>
      </c>
      <c r="AD16237" s="334">
        <v>7.3</v>
      </c>
      <c r="AE16237" s="334">
        <f t="shared" si="2537"/>
        <v>7.3</v>
      </c>
      <c r="AF16237" s="334">
        <f t="shared" si="2538"/>
        <v>7.3000000000000007</v>
      </c>
      <c r="AG16237" s="340">
        <f t="shared" si="2539"/>
        <v>8.8817841970012523E-16</v>
      </c>
      <c r="AI16237" s="340">
        <f t="shared" si="2542"/>
        <v>0</v>
      </c>
      <c r="AJ16237" s="340">
        <f t="shared" si="2542"/>
        <v>7.3000000000000007</v>
      </c>
      <c r="AK16237" s="340">
        <f t="shared" si="2542"/>
        <v>0</v>
      </c>
      <c r="AL16237" s="340">
        <f t="shared" si="2542"/>
        <v>0</v>
      </c>
      <c r="AM16237" s="340">
        <f t="shared" si="2542"/>
        <v>0</v>
      </c>
    </row>
    <row r="16238" spans="1:39" x14ac:dyDescent="0.35">
      <c r="A16238" s="337">
        <v>38151</v>
      </c>
      <c r="B16238" s="338">
        <f t="shared" si="2534"/>
        <v>2004</v>
      </c>
      <c r="C16238" s="338">
        <f t="shared" si="2535"/>
        <v>6</v>
      </c>
      <c r="D16238" s="338">
        <f t="shared" si="2536"/>
        <v>13</v>
      </c>
      <c r="E16238" s="334">
        <v>2.2999999999999998</v>
      </c>
      <c r="F16238" s="334">
        <v>0.6</v>
      </c>
      <c r="G16238" s="334">
        <v>0</v>
      </c>
      <c r="H16238" s="334">
        <v>0</v>
      </c>
      <c r="I16238" s="334">
        <v>0</v>
      </c>
      <c r="J16238" s="334">
        <v>0</v>
      </c>
      <c r="K16238" s="334">
        <v>0</v>
      </c>
      <c r="L16238" s="334">
        <v>0</v>
      </c>
      <c r="M16238" s="334">
        <v>0</v>
      </c>
      <c r="N16238" s="334">
        <v>0</v>
      </c>
      <c r="O16238" s="334">
        <v>0</v>
      </c>
      <c r="P16238" s="334">
        <v>0</v>
      </c>
      <c r="Q16238" s="334">
        <v>0</v>
      </c>
      <c r="R16238" s="334">
        <v>0</v>
      </c>
      <c r="S16238" s="334">
        <v>0</v>
      </c>
      <c r="T16238" s="334">
        <v>3.5</v>
      </c>
      <c r="U16238" s="334">
        <v>0.8</v>
      </c>
      <c r="V16238" s="334">
        <v>0</v>
      </c>
      <c r="W16238" s="334">
        <v>0</v>
      </c>
      <c r="X16238" s="334">
        <v>0</v>
      </c>
      <c r="Y16238" s="334">
        <v>0</v>
      </c>
      <c r="Z16238" s="334">
        <v>0</v>
      </c>
      <c r="AA16238" s="334">
        <v>0</v>
      </c>
      <c r="AB16238" s="334">
        <v>0</v>
      </c>
      <c r="AD16238" s="334">
        <v>7.2</v>
      </c>
      <c r="AE16238" s="334">
        <f t="shared" si="2537"/>
        <v>7.2</v>
      </c>
      <c r="AF16238" s="334">
        <f t="shared" si="2538"/>
        <v>7.2</v>
      </c>
      <c r="AG16238" s="340">
        <f t="shared" si="2539"/>
        <v>0</v>
      </c>
      <c r="AI16238" s="340">
        <f t="shared" si="2542"/>
        <v>0</v>
      </c>
      <c r="AJ16238" s="340">
        <f t="shared" si="2542"/>
        <v>7.2</v>
      </c>
      <c r="AK16238" s="340">
        <f t="shared" si="2542"/>
        <v>0</v>
      </c>
      <c r="AL16238" s="340">
        <f t="shared" si="2542"/>
        <v>0</v>
      </c>
      <c r="AM16238" s="340">
        <f t="shared" si="2542"/>
        <v>0</v>
      </c>
    </row>
    <row r="16239" spans="1:39" x14ac:dyDescent="0.35">
      <c r="A16239" s="337">
        <v>38152</v>
      </c>
      <c r="B16239" s="338">
        <f t="shared" si="2534"/>
        <v>2004</v>
      </c>
      <c r="C16239" s="338">
        <f t="shared" si="2535"/>
        <v>6</v>
      </c>
      <c r="D16239" s="338">
        <f t="shared" si="2536"/>
        <v>14</v>
      </c>
      <c r="E16239" s="334">
        <v>0</v>
      </c>
      <c r="F16239" s="334">
        <v>0</v>
      </c>
      <c r="G16239" s="334">
        <v>0</v>
      </c>
      <c r="H16239" s="334">
        <v>0</v>
      </c>
      <c r="I16239" s="334">
        <v>0</v>
      </c>
      <c r="J16239" s="334">
        <v>0</v>
      </c>
      <c r="K16239" s="334">
        <v>0</v>
      </c>
      <c r="L16239" s="334">
        <v>0</v>
      </c>
      <c r="M16239" s="334">
        <v>0</v>
      </c>
      <c r="N16239" s="334">
        <v>0</v>
      </c>
      <c r="O16239" s="334">
        <v>0</v>
      </c>
      <c r="P16239" s="334">
        <v>0</v>
      </c>
      <c r="Q16239" s="334">
        <v>0</v>
      </c>
      <c r="R16239" s="334">
        <v>0.2</v>
      </c>
      <c r="S16239" s="334">
        <v>0</v>
      </c>
      <c r="T16239" s="334">
        <v>0</v>
      </c>
      <c r="U16239" s="334">
        <v>1.5</v>
      </c>
      <c r="V16239" s="334">
        <v>2.9</v>
      </c>
      <c r="W16239" s="334">
        <v>0.2</v>
      </c>
      <c r="X16239" s="334">
        <v>0</v>
      </c>
      <c r="Y16239" s="334">
        <v>0</v>
      </c>
      <c r="Z16239" s="334">
        <v>0</v>
      </c>
      <c r="AA16239" s="334">
        <v>0</v>
      </c>
      <c r="AB16239" s="334">
        <v>0</v>
      </c>
      <c r="AD16239" s="334">
        <v>4.8</v>
      </c>
      <c r="AE16239" s="334">
        <f t="shared" si="2537"/>
        <v>4.8</v>
      </c>
      <c r="AF16239" s="334">
        <f t="shared" si="2538"/>
        <v>4.8</v>
      </c>
      <c r="AG16239" s="340">
        <f t="shared" si="2539"/>
        <v>0</v>
      </c>
      <c r="AI16239" s="340">
        <f t="shared" si="2542"/>
        <v>0</v>
      </c>
      <c r="AJ16239" s="340">
        <f t="shared" si="2542"/>
        <v>4.8</v>
      </c>
      <c r="AK16239" s="340">
        <f t="shared" si="2542"/>
        <v>0</v>
      </c>
      <c r="AL16239" s="340">
        <f t="shared" si="2542"/>
        <v>0</v>
      </c>
      <c r="AM16239" s="340">
        <f t="shared" si="2542"/>
        <v>0</v>
      </c>
    </row>
    <row r="16240" spans="1:39" x14ac:dyDescent="0.35">
      <c r="A16240" s="337">
        <v>38153</v>
      </c>
      <c r="B16240" s="338">
        <f t="shared" si="2534"/>
        <v>2004</v>
      </c>
      <c r="C16240" s="338">
        <f t="shared" si="2535"/>
        <v>6</v>
      </c>
      <c r="D16240" s="338">
        <f t="shared" si="2536"/>
        <v>15</v>
      </c>
      <c r="E16240" s="334">
        <v>0</v>
      </c>
      <c r="F16240" s="334">
        <v>0.6</v>
      </c>
      <c r="G16240" s="334">
        <v>0.4</v>
      </c>
      <c r="H16240" s="334">
        <v>0</v>
      </c>
      <c r="I16240" s="334">
        <v>0</v>
      </c>
      <c r="J16240" s="334">
        <v>0</v>
      </c>
      <c r="K16240" s="334">
        <v>0</v>
      </c>
      <c r="L16240" s="334">
        <v>0</v>
      </c>
      <c r="M16240" s="334">
        <v>0</v>
      </c>
      <c r="N16240" s="334">
        <v>0</v>
      </c>
      <c r="O16240" s="334">
        <v>0</v>
      </c>
      <c r="P16240" s="334">
        <v>0</v>
      </c>
      <c r="Q16240" s="334">
        <v>0</v>
      </c>
      <c r="R16240" s="334">
        <v>0</v>
      </c>
      <c r="S16240" s="334">
        <v>0</v>
      </c>
      <c r="T16240" s="334">
        <v>0</v>
      </c>
      <c r="U16240" s="334">
        <v>0</v>
      </c>
      <c r="V16240" s="334">
        <v>0</v>
      </c>
      <c r="W16240" s="334">
        <v>0</v>
      </c>
      <c r="X16240" s="334">
        <v>0</v>
      </c>
      <c r="Y16240" s="334">
        <v>0</v>
      </c>
      <c r="Z16240" s="334">
        <v>0</v>
      </c>
      <c r="AA16240" s="334">
        <v>0</v>
      </c>
      <c r="AB16240" s="334">
        <v>0</v>
      </c>
      <c r="AD16240" s="334">
        <v>1</v>
      </c>
      <c r="AE16240" s="334">
        <f t="shared" si="2537"/>
        <v>1</v>
      </c>
      <c r="AF16240" s="334">
        <f t="shared" si="2538"/>
        <v>1</v>
      </c>
      <c r="AG16240" s="340">
        <f t="shared" si="2539"/>
        <v>0</v>
      </c>
      <c r="AI16240" s="340">
        <f t="shared" si="2542"/>
        <v>0</v>
      </c>
      <c r="AJ16240" s="340">
        <f t="shared" si="2542"/>
        <v>1</v>
      </c>
      <c r="AK16240" s="340">
        <f t="shared" si="2542"/>
        <v>0</v>
      </c>
      <c r="AL16240" s="340">
        <f t="shared" si="2542"/>
        <v>0</v>
      </c>
      <c r="AM16240" s="340">
        <f t="shared" si="2542"/>
        <v>0</v>
      </c>
    </row>
    <row r="16241" spans="1:39" x14ac:dyDescent="0.35">
      <c r="A16241" s="337">
        <v>38154</v>
      </c>
      <c r="B16241" s="338">
        <f t="shared" si="2534"/>
        <v>2004</v>
      </c>
      <c r="C16241" s="338">
        <f t="shared" si="2535"/>
        <v>6</v>
      </c>
      <c r="D16241" s="338">
        <f t="shared" si="2536"/>
        <v>16</v>
      </c>
      <c r="E16241" s="334">
        <v>0</v>
      </c>
      <c r="F16241" s="334">
        <v>0</v>
      </c>
      <c r="G16241" s="334">
        <v>0</v>
      </c>
      <c r="H16241" s="334">
        <v>0</v>
      </c>
      <c r="I16241" s="334">
        <v>0</v>
      </c>
      <c r="J16241" s="334">
        <v>0</v>
      </c>
      <c r="K16241" s="334">
        <v>0</v>
      </c>
      <c r="L16241" s="334">
        <v>0</v>
      </c>
      <c r="M16241" s="334">
        <v>0</v>
      </c>
      <c r="N16241" s="334">
        <v>0</v>
      </c>
      <c r="O16241" s="334">
        <v>0</v>
      </c>
      <c r="P16241" s="334">
        <v>0</v>
      </c>
      <c r="Q16241" s="334">
        <v>0</v>
      </c>
      <c r="R16241" s="334">
        <v>0</v>
      </c>
      <c r="S16241" s="334">
        <v>0</v>
      </c>
      <c r="T16241" s="334">
        <v>0.2</v>
      </c>
      <c r="U16241" s="334">
        <v>0</v>
      </c>
      <c r="V16241" s="334">
        <v>0</v>
      </c>
      <c r="W16241" s="334">
        <v>0</v>
      </c>
      <c r="X16241" s="334">
        <v>0</v>
      </c>
      <c r="Y16241" s="334">
        <v>0</v>
      </c>
      <c r="Z16241" s="334">
        <v>0.5</v>
      </c>
      <c r="AA16241" s="334">
        <v>0.2</v>
      </c>
      <c r="AB16241" s="334">
        <v>0</v>
      </c>
      <c r="AD16241" s="334">
        <v>0.9</v>
      </c>
      <c r="AE16241" s="334">
        <f t="shared" si="2537"/>
        <v>0.9</v>
      </c>
      <c r="AF16241" s="334">
        <f t="shared" si="2538"/>
        <v>0.89999999999999991</v>
      </c>
      <c r="AG16241" s="340">
        <f t="shared" si="2539"/>
        <v>1.1102230246251565E-16</v>
      </c>
      <c r="AI16241" s="340">
        <f t="shared" si="2542"/>
        <v>0</v>
      </c>
      <c r="AJ16241" s="340">
        <f t="shared" si="2542"/>
        <v>0.89999999999999991</v>
      </c>
      <c r="AK16241" s="340">
        <f t="shared" si="2542"/>
        <v>0</v>
      </c>
      <c r="AL16241" s="340">
        <f t="shared" si="2542"/>
        <v>0</v>
      </c>
      <c r="AM16241" s="340">
        <f t="shared" si="2542"/>
        <v>0</v>
      </c>
    </row>
    <row r="16242" spans="1:39" x14ac:dyDescent="0.35">
      <c r="A16242" s="337">
        <v>38155</v>
      </c>
      <c r="B16242" s="338">
        <f t="shared" si="2534"/>
        <v>2004</v>
      </c>
      <c r="C16242" s="338">
        <f t="shared" si="2535"/>
        <v>6</v>
      </c>
      <c r="D16242" s="338">
        <f t="shared" si="2536"/>
        <v>17</v>
      </c>
      <c r="E16242" s="334">
        <v>0</v>
      </c>
      <c r="F16242" s="334">
        <v>0</v>
      </c>
      <c r="G16242" s="334">
        <v>0</v>
      </c>
      <c r="H16242" s="334">
        <v>0</v>
      </c>
      <c r="I16242" s="334">
        <v>0</v>
      </c>
      <c r="J16242" s="334">
        <v>0</v>
      </c>
      <c r="K16242" s="334">
        <v>0</v>
      </c>
      <c r="L16242" s="334">
        <v>0</v>
      </c>
      <c r="M16242" s="334">
        <v>0</v>
      </c>
      <c r="N16242" s="334">
        <v>0</v>
      </c>
      <c r="O16242" s="334">
        <v>0</v>
      </c>
      <c r="P16242" s="334">
        <v>0</v>
      </c>
      <c r="Q16242" s="334">
        <v>0</v>
      </c>
      <c r="R16242" s="334">
        <v>0</v>
      </c>
      <c r="S16242" s="334">
        <v>0</v>
      </c>
      <c r="T16242" s="334">
        <v>0</v>
      </c>
      <c r="U16242" s="334">
        <v>0</v>
      </c>
      <c r="V16242" s="334">
        <v>0</v>
      </c>
      <c r="W16242" s="334">
        <v>0</v>
      </c>
      <c r="X16242" s="334">
        <v>0</v>
      </c>
      <c r="Y16242" s="334">
        <v>0</v>
      </c>
      <c r="Z16242" s="334">
        <v>0</v>
      </c>
      <c r="AA16242" s="334">
        <v>0</v>
      </c>
      <c r="AB16242" s="334">
        <v>0</v>
      </c>
      <c r="AD16242" s="334">
        <v>0</v>
      </c>
      <c r="AE16242" s="334">
        <f t="shared" si="2537"/>
        <v>0</v>
      </c>
      <c r="AF16242" s="334">
        <f t="shared" si="2538"/>
        <v>0</v>
      </c>
      <c r="AG16242" s="340">
        <f t="shared" si="2539"/>
        <v>0</v>
      </c>
      <c r="AI16242" s="340">
        <f t="shared" si="2542"/>
        <v>0</v>
      </c>
      <c r="AJ16242" s="340">
        <f t="shared" si="2542"/>
        <v>0</v>
      </c>
      <c r="AK16242" s="340">
        <f t="shared" si="2542"/>
        <v>0</v>
      </c>
      <c r="AL16242" s="340">
        <f t="shared" si="2542"/>
        <v>0</v>
      </c>
      <c r="AM16242" s="340">
        <f t="shared" si="2542"/>
        <v>0</v>
      </c>
    </row>
    <row r="16243" spans="1:39" x14ac:dyDescent="0.35">
      <c r="A16243" s="337">
        <v>38156</v>
      </c>
      <c r="B16243" s="338">
        <f t="shared" si="2534"/>
        <v>2004</v>
      </c>
      <c r="C16243" s="338">
        <f t="shared" si="2535"/>
        <v>6</v>
      </c>
      <c r="D16243" s="338">
        <f t="shared" si="2536"/>
        <v>18</v>
      </c>
      <c r="E16243" s="334">
        <v>0</v>
      </c>
      <c r="F16243" s="334">
        <v>0</v>
      </c>
      <c r="G16243" s="334">
        <v>0</v>
      </c>
      <c r="H16243" s="334">
        <v>0</v>
      </c>
      <c r="I16243" s="334">
        <v>0</v>
      </c>
      <c r="J16243" s="334">
        <v>0</v>
      </c>
      <c r="K16243" s="334">
        <v>0</v>
      </c>
      <c r="L16243" s="334">
        <v>0</v>
      </c>
      <c r="M16243" s="334">
        <v>0</v>
      </c>
      <c r="N16243" s="334">
        <v>0</v>
      </c>
      <c r="O16243" s="334">
        <v>0</v>
      </c>
      <c r="P16243" s="334">
        <v>0</v>
      </c>
      <c r="Q16243" s="334">
        <v>0</v>
      </c>
      <c r="R16243" s="334">
        <v>0</v>
      </c>
      <c r="S16243" s="334">
        <v>0</v>
      </c>
      <c r="T16243" s="334">
        <v>0</v>
      </c>
      <c r="U16243" s="334">
        <v>0</v>
      </c>
      <c r="V16243" s="334">
        <v>0</v>
      </c>
      <c r="W16243" s="334">
        <v>0</v>
      </c>
      <c r="X16243" s="334">
        <v>0</v>
      </c>
      <c r="Y16243" s="334">
        <v>0</v>
      </c>
      <c r="Z16243" s="334">
        <v>0</v>
      </c>
      <c r="AA16243" s="334">
        <v>0</v>
      </c>
      <c r="AB16243" s="334">
        <v>0</v>
      </c>
      <c r="AD16243" s="334">
        <v>0</v>
      </c>
      <c r="AE16243" s="334">
        <f t="shared" si="2537"/>
        <v>0</v>
      </c>
      <c r="AF16243" s="334">
        <f t="shared" si="2538"/>
        <v>0</v>
      </c>
      <c r="AG16243" s="340">
        <f t="shared" si="2539"/>
        <v>0</v>
      </c>
      <c r="AI16243" s="340">
        <f t="shared" si="2542"/>
        <v>0</v>
      </c>
      <c r="AJ16243" s="340">
        <f t="shared" si="2542"/>
        <v>0</v>
      </c>
      <c r="AK16243" s="340">
        <f t="shared" si="2542"/>
        <v>0</v>
      </c>
      <c r="AL16243" s="340">
        <f t="shared" si="2542"/>
        <v>0</v>
      </c>
      <c r="AM16243" s="340">
        <f t="shared" si="2542"/>
        <v>0</v>
      </c>
    </row>
    <row r="16244" spans="1:39" x14ac:dyDescent="0.35">
      <c r="A16244" s="337">
        <v>38157</v>
      </c>
      <c r="B16244" s="338">
        <f t="shared" si="2534"/>
        <v>2004</v>
      </c>
      <c r="C16244" s="338">
        <f t="shared" si="2535"/>
        <v>6</v>
      </c>
      <c r="D16244" s="338">
        <f t="shared" si="2536"/>
        <v>19</v>
      </c>
      <c r="E16244" s="334">
        <v>0</v>
      </c>
      <c r="F16244" s="334">
        <v>0</v>
      </c>
      <c r="G16244" s="334">
        <v>0</v>
      </c>
      <c r="H16244" s="334">
        <v>0</v>
      </c>
      <c r="I16244" s="334">
        <v>0</v>
      </c>
      <c r="J16244" s="334">
        <v>0</v>
      </c>
      <c r="K16244" s="334">
        <v>0</v>
      </c>
      <c r="L16244" s="334">
        <v>0</v>
      </c>
      <c r="M16244" s="334">
        <v>0</v>
      </c>
      <c r="N16244" s="334">
        <v>0</v>
      </c>
      <c r="O16244" s="334">
        <v>0</v>
      </c>
      <c r="P16244" s="334">
        <v>0</v>
      </c>
      <c r="Q16244" s="334">
        <v>0</v>
      </c>
      <c r="R16244" s="334">
        <v>0</v>
      </c>
      <c r="S16244" s="334">
        <v>0</v>
      </c>
      <c r="T16244" s="334">
        <v>0</v>
      </c>
      <c r="U16244" s="334">
        <v>0</v>
      </c>
      <c r="V16244" s="334">
        <v>0</v>
      </c>
      <c r="W16244" s="334">
        <v>0</v>
      </c>
      <c r="X16244" s="334">
        <v>0</v>
      </c>
      <c r="Y16244" s="334">
        <v>0</v>
      </c>
      <c r="Z16244" s="334">
        <v>0</v>
      </c>
      <c r="AA16244" s="334">
        <v>0</v>
      </c>
      <c r="AB16244" s="334">
        <v>0</v>
      </c>
      <c r="AD16244" s="334">
        <v>0</v>
      </c>
      <c r="AE16244" s="334">
        <f t="shared" si="2537"/>
        <v>0</v>
      </c>
      <c r="AF16244" s="334">
        <f t="shared" si="2538"/>
        <v>0</v>
      </c>
      <c r="AG16244" s="340">
        <f t="shared" si="2539"/>
        <v>0</v>
      </c>
      <c r="AI16244" s="340">
        <f t="shared" ref="AI16244:AM16259" si="2543">IF($C16244=AI$1,$AF16244,0)</f>
        <v>0</v>
      </c>
      <c r="AJ16244" s="340">
        <f t="shared" si="2543"/>
        <v>0</v>
      </c>
      <c r="AK16244" s="340">
        <f t="shared" si="2543"/>
        <v>0</v>
      </c>
      <c r="AL16244" s="340">
        <f t="shared" si="2543"/>
        <v>0</v>
      </c>
      <c r="AM16244" s="340">
        <f t="shared" si="2543"/>
        <v>0</v>
      </c>
    </row>
    <row r="16245" spans="1:39" x14ac:dyDescent="0.35">
      <c r="A16245" s="337">
        <v>38158</v>
      </c>
      <c r="B16245" s="338">
        <f t="shared" si="2534"/>
        <v>2004</v>
      </c>
      <c r="C16245" s="338">
        <f t="shared" si="2535"/>
        <v>6</v>
      </c>
      <c r="D16245" s="338">
        <f t="shared" si="2536"/>
        <v>20</v>
      </c>
      <c r="E16245" s="334">
        <v>0</v>
      </c>
      <c r="F16245" s="334">
        <v>0</v>
      </c>
      <c r="G16245" s="334">
        <v>0</v>
      </c>
      <c r="H16245" s="334">
        <v>0</v>
      </c>
      <c r="I16245" s="334">
        <v>0</v>
      </c>
      <c r="J16245" s="334">
        <v>0</v>
      </c>
      <c r="K16245" s="334">
        <v>0.9</v>
      </c>
      <c r="L16245" s="334">
        <v>0</v>
      </c>
      <c r="M16245" s="334">
        <v>0.2</v>
      </c>
      <c r="N16245" s="334">
        <v>0</v>
      </c>
      <c r="O16245" s="334">
        <v>0.7</v>
      </c>
      <c r="P16245" s="334">
        <v>0.9</v>
      </c>
      <c r="Q16245" s="334">
        <v>0</v>
      </c>
      <c r="R16245" s="334">
        <v>0</v>
      </c>
      <c r="S16245" s="334">
        <v>0</v>
      </c>
      <c r="T16245" s="334">
        <v>0</v>
      </c>
      <c r="U16245" s="334">
        <v>0</v>
      </c>
      <c r="V16245" s="334">
        <v>0</v>
      </c>
      <c r="W16245" s="334">
        <v>0</v>
      </c>
      <c r="X16245" s="334">
        <v>0</v>
      </c>
      <c r="Y16245" s="334">
        <v>0</v>
      </c>
      <c r="Z16245" s="334">
        <v>0</v>
      </c>
      <c r="AA16245" s="334">
        <v>0</v>
      </c>
      <c r="AB16245" s="334">
        <v>0</v>
      </c>
      <c r="AD16245" s="334">
        <v>2.7</v>
      </c>
      <c r="AE16245" s="334">
        <f t="shared" si="2537"/>
        <v>2.7</v>
      </c>
      <c r="AF16245" s="334">
        <f t="shared" si="2538"/>
        <v>2.7</v>
      </c>
      <c r="AG16245" s="340">
        <f t="shared" si="2539"/>
        <v>0</v>
      </c>
      <c r="AI16245" s="340">
        <f t="shared" si="2543"/>
        <v>0</v>
      </c>
      <c r="AJ16245" s="340">
        <f t="shared" si="2543"/>
        <v>2.7</v>
      </c>
      <c r="AK16245" s="340">
        <f t="shared" si="2543"/>
        <v>0</v>
      </c>
      <c r="AL16245" s="340">
        <f t="shared" si="2543"/>
        <v>0</v>
      </c>
      <c r="AM16245" s="340">
        <f t="shared" si="2543"/>
        <v>0</v>
      </c>
    </row>
    <row r="16246" spans="1:39" x14ac:dyDescent="0.35">
      <c r="A16246" s="337">
        <v>38159</v>
      </c>
      <c r="B16246" s="338">
        <f t="shared" si="2534"/>
        <v>2004</v>
      </c>
      <c r="C16246" s="338">
        <f t="shared" si="2535"/>
        <v>6</v>
      </c>
      <c r="D16246" s="338">
        <f t="shared" si="2536"/>
        <v>21</v>
      </c>
      <c r="E16246" s="334">
        <v>0</v>
      </c>
      <c r="F16246" s="334">
        <v>0</v>
      </c>
      <c r="G16246" s="334">
        <v>0</v>
      </c>
      <c r="H16246" s="334">
        <v>0</v>
      </c>
      <c r="I16246" s="334">
        <v>0</v>
      </c>
      <c r="J16246" s="334">
        <v>0</v>
      </c>
      <c r="K16246" s="334">
        <v>0</v>
      </c>
      <c r="L16246" s="334">
        <v>0</v>
      </c>
      <c r="M16246" s="334">
        <v>0</v>
      </c>
      <c r="N16246" s="334">
        <v>0</v>
      </c>
      <c r="O16246" s="334">
        <v>0</v>
      </c>
      <c r="P16246" s="334">
        <v>0</v>
      </c>
      <c r="Q16246" s="334">
        <v>0</v>
      </c>
      <c r="R16246" s="334">
        <v>0</v>
      </c>
      <c r="S16246" s="334">
        <v>0</v>
      </c>
      <c r="T16246" s="334">
        <v>0</v>
      </c>
      <c r="U16246" s="334">
        <v>0</v>
      </c>
      <c r="V16246" s="334">
        <v>0</v>
      </c>
      <c r="W16246" s="334">
        <v>0</v>
      </c>
      <c r="X16246" s="334">
        <v>0</v>
      </c>
      <c r="Y16246" s="334">
        <v>0</v>
      </c>
      <c r="Z16246" s="334">
        <v>1.3</v>
      </c>
      <c r="AA16246" s="334">
        <v>0.9</v>
      </c>
      <c r="AB16246" s="334">
        <v>0</v>
      </c>
      <c r="AD16246" s="334">
        <v>2.2000000000000002</v>
      </c>
      <c r="AE16246" s="334">
        <f t="shared" si="2537"/>
        <v>2.2000000000000002</v>
      </c>
      <c r="AF16246" s="334">
        <f t="shared" si="2538"/>
        <v>2.2000000000000002</v>
      </c>
      <c r="AG16246" s="340">
        <f t="shared" si="2539"/>
        <v>0</v>
      </c>
      <c r="AI16246" s="340">
        <f t="shared" si="2543"/>
        <v>0</v>
      </c>
      <c r="AJ16246" s="340">
        <f t="shared" si="2543"/>
        <v>2.2000000000000002</v>
      </c>
      <c r="AK16246" s="340">
        <f t="shared" si="2543"/>
        <v>0</v>
      </c>
      <c r="AL16246" s="340">
        <f t="shared" si="2543"/>
        <v>0</v>
      </c>
      <c r="AM16246" s="340">
        <f t="shared" si="2543"/>
        <v>0</v>
      </c>
    </row>
    <row r="16247" spans="1:39" x14ac:dyDescent="0.35">
      <c r="A16247" s="337">
        <v>38160</v>
      </c>
      <c r="B16247" s="338">
        <f t="shared" si="2534"/>
        <v>2004</v>
      </c>
      <c r="C16247" s="338">
        <f t="shared" si="2535"/>
        <v>6</v>
      </c>
      <c r="D16247" s="338">
        <f t="shared" si="2536"/>
        <v>22</v>
      </c>
      <c r="E16247" s="334">
        <v>1.2</v>
      </c>
      <c r="F16247" s="334">
        <v>1.2</v>
      </c>
      <c r="G16247" s="334">
        <v>0</v>
      </c>
      <c r="H16247" s="334">
        <v>0</v>
      </c>
      <c r="I16247" s="334">
        <v>0</v>
      </c>
      <c r="J16247" s="334">
        <v>0</v>
      </c>
      <c r="K16247" s="334">
        <v>0</v>
      </c>
      <c r="L16247" s="334">
        <v>0</v>
      </c>
      <c r="M16247" s="334">
        <v>0</v>
      </c>
      <c r="N16247" s="334">
        <v>0</v>
      </c>
      <c r="O16247" s="334">
        <v>0</v>
      </c>
      <c r="P16247" s="334">
        <v>0</v>
      </c>
      <c r="Q16247" s="334">
        <v>0</v>
      </c>
      <c r="R16247" s="334">
        <v>0</v>
      </c>
      <c r="S16247" s="334">
        <v>0</v>
      </c>
      <c r="T16247" s="334">
        <v>0</v>
      </c>
      <c r="U16247" s="334">
        <v>0</v>
      </c>
      <c r="V16247" s="334">
        <v>0</v>
      </c>
      <c r="W16247" s="334">
        <v>0</v>
      </c>
      <c r="X16247" s="334">
        <v>0</v>
      </c>
      <c r="Y16247" s="334">
        <v>0</v>
      </c>
      <c r="Z16247" s="334">
        <v>0</v>
      </c>
      <c r="AA16247" s="334">
        <v>0</v>
      </c>
      <c r="AB16247" s="334">
        <v>0</v>
      </c>
      <c r="AD16247" s="334">
        <v>2.4</v>
      </c>
      <c r="AE16247" s="334">
        <f t="shared" si="2537"/>
        <v>2.4</v>
      </c>
      <c r="AF16247" s="334">
        <f t="shared" si="2538"/>
        <v>2.4</v>
      </c>
      <c r="AG16247" s="340">
        <f t="shared" si="2539"/>
        <v>0</v>
      </c>
      <c r="AI16247" s="340">
        <f t="shared" si="2543"/>
        <v>0</v>
      </c>
      <c r="AJ16247" s="340">
        <f t="shared" si="2543"/>
        <v>2.4</v>
      </c>
      <c r="AK16247" s="340">
        <f t="shared" si="2543"/>
        <v>0</v>
      </c>
      <c r="AL16247" s="340">
        <f t="shared" si="2543"/>
        <v>0</v>
      </c>
      <c r="AM16247" s="340">
        <f t="shared" si="2543"/>
        <v>0</v>
      </c>
    </row>
    <row r="16248" spans="1:39" x14ac:dyDescent="0.35">
      <c r="A16248" s="337">
        <v>38161</v>
      </c>
      <c r="B16248" s="338">
        <f t="shared" si="2534"/>
        <v>2004</v>
      </c>
      <c r="C16248" s="338">
        <f t="shared" si="2535"/>
        <v>6</v>
      </c>
      <c r="D16248" s="338">
        <f t="shared" si="2536"/>
        <v>23</v>
      </c>
      <c r="E16248" s="334">
        <v>0</v>
      </c>
      <c r="F16248" s="334">
        <v>0</v>
      </c>
      <c r="G16248" s="334">
        <v>0</v>
      </c>
      <c r="H16248" s="334">
        <v>0</v>
      </c>
      <c r="I16248" s="334">
        <v>0</v>
      </c>
      <c r="J16248" s="334">
        <v>0</v>
      </c>
      <c r="K16248" s="334">
        <v>0</v>
      </c>
      <c r="L16248" s="334">
        <v>0</v>
      </c>
      <c r="M16248" s="334">
        <v>0</v>
      </c>
      <c r="N16248" s="334">
        <v>0</v>
      </c>
      <c r="O16248" s="334">
        <v>0</v>
      </c>
      <c r="P16248" s="334">
        <v>0</v>
      </c>
      <c r="Q16248" s="334">
        <v>0</v>
      </c>
      <c r="R16248" s="334">
        <v>0</v>
      </c>
      <c r="S16248" s="334">
        <v>0</v>
      </c>
      <c r="T16248" s="334">
        <v>0</v>
      </c>
      <c r="U16248" s="334">
        <v>0</v>
      </c>
      <c r="V16248" s="334">
        <v>0</v>
      </c>
      <c r="W16248" s="334">
        <v>0</v>
      </c>
      <c r="X16248" s="334">
        <v>0.5</v>
      </c>
      <c r="Y16248" s="334">
        <v>2.9</v>
      </c>
      <c r="Z16248" s="334">
        <v>0.2</v>
      </c>
      <c r="AA16248" s="334">
        <v>0</v>
      </c>
      <c r="AB16248" s="334">
        <v>0</v>
      </c>
      <c r="AD16248" s="334">
        <v>3.6</v>
      </c>
      <c r="AE16248" s="334">
        <f t="shared" si="2537"/>
        <v>3.6</v>
      </c>
      <c r="AF16248" s="334">
        <f t="shared" si="2538"/>
        <v>3.6</v>
      </c>
      <c r="AG16248" s="340">
        <f t="shared" si="2539"/>
        <v>0</v>
      </c>
      <c r="AI16248" s="340">
        <f t="shared" si="2543"/>
        <v>0</v>
      </c>
      <c r="AJ16248" s="340">
        <f t="shared" si="2543"/>
        <v>3.6</v>
      </c>
      <c r="AK16248" s="340">
        <f t="shared" si="2543"/>
        <v>0</v>
      </c>
      <c r="AL16248" s="340">
        <f t="shared" si="2543"/>
        <v>0</v>
      </c>
      <c r="AM16248" s="340">
        <f t="shared" si="2543"/>
        <v>0</v>
      </c>
    </row>
    <row r="16249" spans="1:39" x14ac:dyDescent="0.35">
      <c r="A16249" s="337">
        <v>38162</v>
      </c>
      <c r="B16249" s="338">
        <f t="shared" si="2534"/>
        <v>2004</v>
      </c>
      <c r="C16249" s="338">
        <f t="shared" si="2535"/>
        <v>6</v>
      </c>
      <c r="D16249" s="338">
        <f t="shared" si="2536"/>
        <v>24</v>
      </c>
      <c r="E16249" s="334">
        <v>0</v>
      </c>
      <c r="F16249" s="334">
        <v>0</v>
      </c>
      <c r="G16249" s="334">
        <v>0</v>
      </c>
      <c r="H16249" s="334">
        <v>0</v>
      </c>
      <c r="I16249" s="334">
        <v>0</v>
      </c>
      <c r="J16249" s="334">
        <v>0</v>
      </c>
      <c r="K16249" s="334">
        <v>0</v>
      </c>
      <c r="L16249" s="334">
        <v>0</v>
      </c>
      <c r="M16249" s="334">
        <v>0</v>
      </c>
      <c r="N16249" s="334">
        <v>0</v>
      </c>
      <c r="O16249" s="334">
        <v>0</v>
      </c>
      <c r="P16249" s="334">
        <v>0</v>
      </c>
      <c r="Q16249" s="334">
        <v>0</v>
      </c>
      <c r="R16249" s="334">
        <v>0</v>
      </c>
      <c r="S16249" s="334">
        <v>0</v>
      </c>
      <c r="T16249" s="334">
        <v>0</v>
      </c>
      <c r="U16249" s="334">
        <v>0</v>
      </c>
      <c r="V16249" s="334">
        <v>0</v>
      </c>
      <c r="W16249" s="334">
        <v>0</v>
      </c>
      <c r="X16249" s="334">
        <v>0</v>
      </c>
      <c r="Y16249" s="334">
        <v>0</v>
      </c>
      <c r="Z16249" s="334">
        <v>0</v>
      </c>
      <c r="AA16249" s="334">
        <v>0</v>
      </c>
      <c r="AB16249" s="334">
        <v>0</v>
      </c>
      <c r="AD16249" s="334">
        <v>0</v>
      </c>
      <c r="AE16249" s="334">
        <f t="shared" si="2537"/>
        <v>0</v>
      </c>
      <c r="AF16249" s="334">
        <f t="shared" si="2538"/>
        <v>0</v>
      </c>
      <c r="AG16249" s="340">
        <f t="shared" si="2539"/>
        <v>0</v>
      </c>
      <c r="AI16249" s="340">
        <f t="shared" si="2543"/>
        <v>0</v>
      </c>
      <c r="AJ16249" s="340">
        <f t="shared" si="2543"/>
        <v>0</v>
      </c>
      <c r="AK16249" s="340">
        <f t="shared" si="2543"/>
        <v>0</v>
      </c>
      <c r="AL16249" s="340">
        <f t="shared" si="2543"/>
        <v>0</v>
      </c>
      <c r="AM16249" s="340">
        <f t="shared" si="2543"/>
        <v>0</v>
      </c>
    </row>
    <row r="16250" spans="1:39" x14ac:dyDescent="0.35">
      <c r="A16250" s="337">
        <v>38163</v>
      </c>
      <c r="B16250" s="338">
        <f t="shared" si="2534"/>
        <v>2004</v>
      </c>
      <c r="C16250" s="338">
        <f t="shared" si="2535"/>
        <v>6</v>
      </c>
      <c r="D16250" s="338">
        <f t="shared" si="2536"/>
        <v>25</v>
      </c>
      <c r="E16250" s="334">
        <v>0</v>
      </c>
      <c r="F16250" s="334">
        <v>0</v>
      </c>
      <c r="G16250" s="334">
        <v>0</v>
      </c>
      <c r="H16250" s="334">
        <v>0</v>
      </c>
      <c r="I16250" s="334">
        <v>0</v>
      </c>
      <c r="J16250" s="334">
        <v>0</v>
      </c>
      <c r="K16250" s="334">
        <v>0</v>
      </c>
      <c r="L16250" s="334">
        <v>0</v>
      </c>
      <c r="M16250" s="334">
        <v>0</v>
      </c>
      <c r="N16250" s="334">
        <v>0</v>
      </c>
      <c r="O16250" s="334">
        <v>0</v>
      </c>
      <c r="P16250" s="334">
        <v>0</v>
      </c>
      <c r="Q16250" s="334">
        <v>0</v>
      </c>
      <c r="R16250" s="334">
        <v>0</v>
      </c>
      <c r="S16250" s="334">
        <v>0</v>
      </c>
      <c r="T16250" s="334">
        <v>0</v>
      </c>
      <c r="U16250" s="334">
        <v>0</v>
      </c>
      <c r="V16250" s="334">
        <v>0</v>
      </c>
      <c r="W16250" s="334">
        <v>14.5</v>
      </c>
      <c r="X16250" s="334">
        <v>2.2999999999999998</v>
      </c>
      <c r="Y16250" s="334">
        <v>0</v>
      </c>
      <c r="Z16250" s="334">
        <v>0</v>
      </c>
      <c r="AA16250" s="334">
        <v>0</v>
      </c>
      <c r="AB16250" s="334">
        <v>0</v>
      </c>
      <c r="AD16250" s="334">
        <v>16.8</v>
      </c>
      <c r="AE16250" s="334">
        <f t="shared" si="2537"/>
        <v>16.8</v>
      </c>
      <c r="AF16250" s="334">
        <f t="shared" si="2538"/>
        <v>16.8</v>
      </c>
      <c r="AG16250" s="340">
        <f t="shared" si="2539"/>
        <v>0</v>
      </c>
      <c r="AI16250" s="340">
        <f t="shared" si="2543"/>
        <v>0</v>
      </c>
      <c r="AJ16250" s="340">
        <f t="shared" si="2543"/>
        <v>16.8</v>
      </c>
      <c r="AK16250" s="340">
        <f t="shared" si="2543"/>
        <v>0</v>
      </c>
      <c r="AL16250" s="340">
        <f t="shared" si="2543"/>
        <v>0</v>
      </c>
      <c r="AM16250" s="340">
        <f t="shared" si="2543"/>
        <v>0</v>
      </c>
    </row>
    <row r="16251" spans="1:39" x14ac:dyDescent="0.35">
      <c r="A16251" s="337">
        <v>38164</v>
      </c>
      <c r="B16251" s="338">
        <f t="shared" si="2534"/>
        <v>2004</v>
      </c>
      <c r="C16251" s="338">
        <f t="shared" si="2535"/>
        <v>6</v>
      </c>
      <c r="D16251" s="338">
        <f t="shared" si="2536"/>
        <v>26</v>
      </c>
      <c r="E16251" s="334">
        <v>0</v>
      </c>
      <c r="F16251" s="334">
        <v>0</v>
      </c>
      <c r="G16251" s="334">
        <v>0</v>
      </c>
      <c r="H16251" s="334">
        <v>0</v>
      </c>
      <c r="I16251" s="334">
        <v>0</v>
      </c>
      <c r="J16251" s="334">
        <v>0</v>
      </c>
      <c r="K16251" s="334">
        <v>0</v>
      </c>
      <c r="L16251" s="334">
        <v>0</v>
      </c>
      <c r="M16251" s="334">
        <v>0</v>
      </c>
      <c r="N16251" s="334">
        <v>0</v>
      </c>
      <c r="O16251" s="334">
        <v>0</v>
      </c>
      <c r="P16251" s="334">
        <v>0</v>
      </c>
      <c r="Q16251" s="334">
        <v>0</v>
      </c>
      <c r="R16251" s="334">
        <v>0</v>
      </c>
      <c r="S16251" s="334">
        <v>0</v>
      </c>
      <c r="T16251" s="334">
        <v>0</v>
      </c>
      <c r="U16251" s="334">
        <v>0</v>
      </c>
      <c r="V16251" s="334">
        <v>0</v>
      </c>
      <c r="W16251" s="334">
        <v>0</v>
      </c>
      <c r="X16251" s="334">
        <v>0</v>
      </c>
      <c r="Y16251" s="334">
        <v>0</v>
      </c>
      <c r="Z16251" s="334">
        <v>0</v>
      </c>
      <c r="AA16251" s="334">
        <v>0</v>
      </c>
      <c r="AB16251" s="334">
        <v>0</v>
      </c>
      <c r="AD16251" s="334">
        <v>0</v>
      </c>
      <c r="AE16251" s="334">
        <f t="shared" si="2537"/>
        <v>0</v>
      </c>
      <c r="AF16251" s="334">
        <f t="shared" si="2538"/>
        <v>0</v>
      </c>
      <c r="AG16251" s="340">
        <f t="shared" si="2539"/>
        <v>0</v>
      </c>
      <c r="AI16251" s="340">
        <f t="shared" si="2543"/>
        <v>0</v>
      </c>
      <c r="AJ16251" s="340">
        <f t="shared" si="2543"/>
        <v>0</v>
      </c>
      <c r="AK16251" s="340">
        <f t="shared" si="2543"/>
        <v>0</v>
      </c>
      <c r="AL16251" s="340">
        <f t="shared" si="2543"/>
        <v>0</v>
      </c>
      <c r="AM16251" s="340">
        <f t="shared" si="2543"/>
        <v>0</v>
      </c>
    </row>
    <row r="16252" spans="1:39" x14ac:dyDescent="0.35">
      <c r="A16252" s="337">
        <v>38165</v>
      </c>
      <c r="B16252" s="338">
        <f t="shared" si="2534"/>
        <v>2004</v>
      </c>
      <c r="C16252" s="338">
        <f t="shared" si="2535"/>
        <v>6</v>
      </c>
      <c r="D16252" s="338">
        <f t="shared" si="2536"/>
        <v>27</v>
      </c>
      <c r="E16252" s="334">
        <v>0</v>
      </c>
      <c r="F16252" s="334">
        <v>0</v>
      </c>
      <c r="G16252" s="334">
        <v>0</v>
      </c>
      <c r="H16252" s="334">
        <v>0</v>
      </c>
      <c r="I16252" s="334">
        <v>0</v>
      </c>
      <c r="J16252" s="334">
        <v>0</v>
      </c>
      <c r="K16252" s="334">
        <v>0</v>
      </c>
      <c r="L16252" s="334">
        <v>0</v>
      </c>
      <c r="M16252" s="334">
        <v>0</v>
      </c>
      <c r="N16252" s="334">
        <v>0</v>
      </c>
      <c r="O16252" s="334">
        <v>0</v>
      </c>
      <c r="P16252" s="334">
        <v>0</v>
      </c>
      <c r="Q16252" s="334">
        <v>0</v>
      </c>
      <c r="R16252" s="334">
        <v>0</v>
      </c>
      <c r="S16252" s="334">
        <v>0</v>
      </c>
      <c r="T16252" s="334">
        <v>0</v>
      </c>
      <c r="U16252" s="334">
        <v>0</v>
      </c>
      <c r="V16252" s="334">
        <v>0</v>
      </c>
      <c r="W16252" s="334">
        <v>0</v>
      </c>
      <c r="X16252" s="334">
        <v>0</v>
      </c>
      <c r="Y16252" s="334">
        <v>0</v>
      </c>
      <c r="Z16252" s="334">
        <v>0</v>
      </c>
      <c r="AA16252" s="334">
        <v>0</v>
      </c>
      <c r="AB16252" s="334">
        <v>0</v>
      </c>
      <c r="AD16252" s="334">
        <v>0</v>
      </c>
      <c r="AE16252" s="334">
        <f t="shared" si="2537"/>
        <v>0</v>
      </c>
      <c r="AF16252" s="334">
        <f t="shared" si="2538"/>
        <v>0</v>
      </c>
      <c r="AG16252" s="340">
        <f t="shared" si="2539"/>
        <v>0</v>
      </c>
      <c r="AI16252" s="340">
        <f t="shared" si="2543"/>
        <v>0</v>
      </c>
      <c r="AJ16252" s="340">
        <f t="shared" si="2543"/>
        <v>0</v>
      </c>
      <c r="AK16252" s="340">
        <f t="shared" si="2543"/>
        <v>0</v>
      </c>
      <c r="AL16252" s="340">
        <f t="shared" si="2543"/>
        <v>0</v>
      </c>
      <c r="AM16252" s="340">
        <f t="shared" si="2543"/>
        <v>0</v>
      </c>
    </row>
    <row r="16253" spans="1:39" x14ac:dyDescent="0.35">
      <c r="A16253" s="337">
        <v>38166</v>
      </c>
      <c r="B16253" s="338">
        <f t="shared" si="2534"/>
        <v>2004</v>
      </c>
      <c r="C16253" s="338">
        <f t="shared" si="2535"/>
        <v>6</v>
      </c>
      <c r="D16253" s="338">
        <f t="shared" si="2536"/>
        <v>28</v>
      </c>
      <c r="E16253" s="334">
        <v>0</v>
      </c>
      <c r="F16253" s="334">
        <v>0</v>
      </c>
      <c r="G16253" s="334">
        <v>0</v>
      </c>
      <c r="H16253" s="334">
        <v>0</v>
      </c>
      <c r="I16253" s="334">
        <v>0</v>
      </c>
      <c r="J16253" s="334">
        <v>0</v>
      </c>
      <c r="K16253" s="334">
        <v>0</v>
      </c>
      <c r="L16253" s="334">
        <v>0</v>
      </c>
      <c r="M16253" s="334">
        <v>0</v>
      </c>
      <c r="N16253" s="334">
        <v>0</v>
      </c>
      <c r="O16253" s="334">
        <v>0</v>
      </c>
      <c r="P16253" s="334">
        <v>0</v>
      </c>
      <c r="Q16253" s="334">
        <v>0</v>
      </c>
      <c r="R16253" s="334">
        <v>0</v>
      </c>
      <c r="S16253" s="334">
        <v>0</v>
      </c>
      <c r="T16253" s="334">
        <v>0</v>
      </c>
      <c r="U16253" s="334">
        <v>0</v>
      </c>
      <c r="V16253" s="334">
        <v>0</v>
      </c>
      <c r="W16253" s="334">
        <v>0</v>
      </c>
      <c r="X16253" s="334">
        <v>0</v>
      </c>
      <c r="Y16253" s="334">
        <v>0</v>
      </c>
      <c r="Z16253" s="334">
        <v>0</v>
      </c>
      <c r="AA16253" s="334">
        <v>0</v>
      </c>
      <c r="AB16253" s="334">
        <v>0</v>
      </c>
      <c r="AD16253" s="334">
        <v>0</v>
      </c>
      <c r="AE16253" s="334">
        <f t="shared" si="2537"/>
        <v>0</v>
      </c>
      <c r="AF16253" s="334">
        <f t="shared" si="2538"/>
        <v>0</v>
      </c>
      <c r="AG16253" s="340">
        <f t="shared" si="2539"/>
        <v>0</v>
      </c>
      <c r="AI16253" s="340">
        <f t="shared" si="2543"/>
        <v>0</v>
      </c>
      <c r="AJ16253" s="340">
        <f t="shared" si="2543"/>
        <v>0</v>
      </c>
      <c r="AK16253" s="340">
        <f t="shared" si="2543"/>
        <v>0</v>
      </c>
      <c r="AL16253" s="340">
        <f t="shared" si="2543"/>
        <v>0</v>
      </c>
      <c r="AM16253" s="340">
        <f t="shared" si="2543"/>
        <v>0</v>
      </c>
    </row>
    <row r="16254" spans="1:39" x14ac:dyDescent="0.35">
      <c r="A16254" s="337">
        <v>38167</v>
      </c>
      <c r="B16254" s="338">
        <f t="shared" si="2534"/>
        <v>2004</v>
      </c>
      <c r="C16254" s="338">
        <f t="shared" si="2535"/>
        <v>6</v>
      </c>
      <c r="D16254" s="338">
        <f t="shared" si="2536"/>
        <v>29</v>
      </c>
      <c r="E16254" s="334">
        <v>0</v>
      </c>
      <c r="F16254" s="334">
        <v>0</v>
      </c>
      <c r="G16254" s="334">
        <v>0</v>
      </c>
      <c r="H16254" s="334">
        <v>0</v>
      </c>
      <c r="I16254" s="334">
        <v>0</v>
      </c>
      <c r="J16254" s="334">
        <v>0</v>
      </c>
      <c r="K16254" s="334">
        <v>0</v>
      </c>
      <c r="L16254" s="334">
        <v>0</v>
      </c>
      <c r="M16254" s="334">
        <v>0</v>
      </c>
      <c r="N16254" s="334">
        <v>0</v>
      </c>
      <c r="O16254" s="334">
        <v>0</v>
      </c>
      <c r="P16254" s="334">
        <v>0</v>
      </c>
      <c r="Q16254" s="334">
        <v>0</v>
      </c>
      <c r="R16254" s="334">
        <v>0</v>
      </c>
      <c r="S16254" s="334">
        <v>0</v>
      </c>
      <c r="T16254" s="334">
        <v>0</v>
      </c>
      <c r="U16254" s="334">
        <v>0</v>
      </c>
      <c r="V16254" s="334">
        <v>0</v>
      </c>
      <c r="W16254" s="334">
        <v>0</v>
      </c>
      <c r="X16254" s="334">
        <v>0</v>
      </c>
      <c r="Y16254" s="334">
        <v>0</v>
      </c>
      <c r="Z16254" s="334">
        <v>0</v>
      </c>
      <c r="AA16254" s="334">
        <v>0</v>
      </c>
      <c r="AB16254" s="334">
        <v>0</v>
      </c>
      <c r="AD16254" s="334">
        <v>0</v>
      </c>
      <c r="AE16254" s="334">
        <f t="shared" si="2537"/>
        <v>0</v>
      </c>
      <c r="AF16254" s="334">
        <f t="shared" si="2538"/>
        <v>0</v>
      </c>
      <c r="AG16254" s="340">
        <f t="shared" si="2539"/>
        <v>0</v>
      </c>
      <c r="AI16254" s="340">
        <f t="shared" si="2543"/>
        <v>0</v>
      </c>
      <c r="AJ16254" s="340">
        <f t="shared" si="2543"/>
        <v>0</v>
      </c>
      <c r="AK16254" s="340">
        <f t="shared" si="2543"/>
        <v>0</v>
      </c>
      <c r="AL16254" s="340">
        <f t="shared" si="2543"/>
        <v>0</v>
      </c>
      <c r="AM16254" s="340">
        <f t="shared" si="2543"/>
        <v>0</v>
      </c>
    </row>
    <row r="16255" spans="1:39" x14ac:dyDescent="0.35">
      <c r="A16255" s="337">
        <v>38168</v>
      </c>
      <c r="B16255" s="338">
        <f t="shared" si="2534"/>
        <v>2004</v>
      </c>
      <c r="C16255" s="338">
        <f t="shared" si="2535"/>
        <v>6</v>
      </c>
      <c r="D16255" s="338">
        <f t="shared" si="2536"/>
        <v>30</v>
      </c>
      <c r="E16255" s="334">
        <v>0</v>
      </c>
      <c r="F16255" s="334">
        <v>0</v>
      </c>
      <c r="G16255" s="334">
        <v>0</v>
      </c>
      <c r="H16255" s="334">
        <v>0</v>
      </c>
      <c r="I16255" s="334">
        <v>0</v>
      </c>
      <c r="J16255" s="334">
        <v>0</v>
      </c>
      <c r="K16255" s="334">
        <v>2.4</v>
      </c>
      <c r="L16255" s="334">
        <v>0.8</v>
      </c>
      <c r="M16255" s="334">
        <v>0</v>
      </c>
      <c r="N16255" s="334">
        <v>0</v>
      </c>
      <c r="O16255" s="334">
        <v>0</v>
      </c>
      <c r="P16255" s="334">
        <v>0</v>
      </c>
      <c r="Q16255" s="334">
        <v>0</v>
      </c>
      <c r="R16255" s="334">
        <v>0</v>
      </c>
      <c r="S16255" s="334">
        <v>0</v>
      </c>
      <c r="T16255" s="334">
        <v>0</v>
      </c>
      <c r="U16255" s="334">
        <v>0</v>
      </c>
      <c r="V16255" s="334">
        <v>0</v>
      </c>
      <c r="W16255" s="334">
        <v>0</v>
      </c>
      <c r="X16255" s="334">
        <v>0</v>
      </c>
      <c r="Y16255" s="334">
        <v>0</v>
      </c>
      <c r="Z16255" s="334">
        <v>0</v>
      </c>
      <c r="AA16255" s="334">
        <v>0</v>
      </c>
      <c r="AB16255" s="334">
        <v>0</v>
      </c>
      <c r="AD16255" s="334">
        <v>3.2</v>
      </c>
      <c r="AE16255" s="334">
        <f t="shared" si="2537"/>
        <v>3.2</v>
      </c>
      <c r="AF16255" s="334">
        <f t="shared" si="2538"/>
        <v>3.2</v>
      </c>
      <c r="AG16255" s="340">
        <f t="shared" si="2539"/>
        <v>0</v>
      </c>
      <c r="AI16255" s="340">
        <f t="shared" si="2543"/>
        <v>0</v>
      </c>
      <c r="AJ16255" s="340">
        <f t="shared" si="2543"/>
        <v>3.2</v>
      </c>
      <c r="AK16255" s="340">
        <f t="shared" si="2543"/>
        <v>0</v>
      </c>
      <c r="AL16255" s="340">
        <f t="shared" si="2543"/>
        <v>0</v>
      </c>
      <c r="AM16255" s="340">
        <f t="shared" si="2543"/>
        <v>0</v>
      </c>
    </row>
    <row r="16256" spans="1:39" x14ac:dyDescent="0.35">
      <c r="A16256" s="337">
        <v>38169</v>
      </c>
      <c r="B16256" s="338">
        <f t="shared" si="2534"/>
        <v>2004</v>
      </c>
      <c r="C16256" s="338">
        <f t="shared" si="2535"/>
        <v>7</v>
      </c>
      <c r="D16256" s="338">
        <f t="shared" si="2536"/>
        <v>1</v>
      </c>
      <c r="E16256" s="334">
        <v>0</v>
      </c>
      <c r="F16256" s="334">
        <v>0</v>
      </c>
      <c r="G16256" s="334">
        <v>0</v>
      </c>
      <c r="H16256" s="334">
        <v>0</v>
      </c>
      <c r="I16256" s="334">
        <v>0</v>
      </c>
      <c r="J16256" s="334">
        <v>0</v>
      </c>
      <c r="K16256" s="334">
        <v>0</v>
      </c>
      <c r="L16256" s="334">
        <v>0</v>
      </c>
      <c r="M16256" s="334">
        <v>0</v>
      </c>
      <c r="N16256" s="334">
        <v>0</v>
      </c>
      <c r="O16256" s="334">
        <v>0</v>
      </c>
      <c r="P16256" s="334">
        <v>0</v>
      </c>
      <c r="Q16256" s="334">
        <v>0</v>
      </c>
      <c r="R16256" s="334">
        <v>0</v>
      </c>
      <c r="S16256" s="334">
        <v>0.3</v>
      </c>
      <c r="T16256" s="334">
        <v>0</v>
      </c>
      <c r="U16256" s="334">
        <v>0.7</v>
      </c>
      <c r="V16256" s="334">
        <v>0</v>
      </c>
      <c r="W16256" s="334">
        <v>0</v>
      </c>
      <c r="X16256" s="334">
        <v>0</v>
      </c>
      <c r="Y16256" s="334">
        <v>0</v>
      </c>
      <c r="Z16256" s="334">
        <v>0</v>
      </c>
      <c r="AA16256" s="334">
        <v>0</v>
      </c>
      <c r="AB16256" s="334">
        <v>0</v>
      </c>
      <c r="AD16256" s="334">
        <v>1</v>
      </c>
      <c r="AE16256" s="334">
        <f t="shared" si="2537"/>
        <v>1</v>
      </c>
      <c r="AF16256" s="334">
        <f t="shared" si="2538"/>
        <v>1</v>
      </c>
      <c r="AG16256" s="340">
        <f t="shared" si="2539"/>
        <v>0</v>
      </c>
      <c r="AI16256" s="340">
        <f t="shared" si="2543"/>
        <v>0</v>
      </c>
      <c r="AJ16256" s="340">
        <f t="shared" si="2543"/>
        <v>0</v>
      </c>
      <c r="AK16256" s="340">
        <f t="shared" si="2543"/>
        <v>1</v>
      </c>
      <c r="AL16256" s="340">
        <f t="shared" si="2543"/>
        <v>0</v>
      </c>
      <c r="AM16256" s="340">
        <f t="shared" si="2543"/>
        <v>0</v>
      </c>
    </row>
    <row r="16257" spans="1:39" x14ac:dyDescent="0.35">
      <c r="A16257" s="337">
        <v>38170</v>
      </c>
      <c r="B16257" s="338">
        <f t="shared" si="2534"/>
        <v>2004</v>
      </c>
      <c r="C16257" s="338">
        <f t="shared" si="2535"/>
        <v>7</v>
      </c>
      <c r="D16257" s="338">
        <f t="shared" si="2536"/>
        <v>2</v>
      </c>
      <c r="E16257" s="334">
        <v>0</v>
      </c>
      <c r="F16257" s="334">
        <v>0</v>
      </c>
      <c r="G16257" s="334">
        <v>0</v>
      </c>
      <c r="H16257" s="334">
        <v>0</v>
      </c>
      <c r="I16257" s="334">
        <v>0.5</v>
      </c>
      <c r="J16257" s="334">
        <v>0.9</v>
      </c>
      <c r="K16257" s="334">
        <v>0</v>
      </c>
      <c r="L16257" s="334">
        <v>0</v>
      </c>
      <c r="M16257" s="334">
        <v>0</v>
      </c>
      <c r="N16257" s="334">
        <v>0</v>
      </c>
      <c r="O16257" s="334">
        <v>0</v>
      </c>
      <c r="P16257" s="334">
        <v>0</v>
      </c>
      <c r="Q16257" s="334">
        <v>0</v>
      </c>
      <c r="R16257" s="334">
        <v>0</v>
      </c>
      <c r="S16257" s="334">
        <v>0</v>
      </c>
      <c r="T16257" s="334">
        <v>0</v>
      </c>
      <c r="U16257" s="334">
        <v>0</v>
      </c>
      <c r="V16257" s="334">
        <v>0</v>
      </c>
      <c r="W16257" s="334">
        <v>0</v>
      </c>
      <c r="X16257" s="334">
        <v>0</v>
      </c>
      <c r="Y16257" s="334">
        <v>0</v>
      </c>
      <c r="Z16257" s="334">
        <v>2.8</v>
      </c>
      <c r="AA16257" s="334">
        <v>0</v>
      </c>
      <c r="AB16257" s="334">
        <v>0</v>
      </c>
      <c r="AD16257" s="334">
        <v>4.2</v>
      </c>
      <c r="AE16257" s="334">
        <f t="shared" si="2537"/>
        <v>4.2</v>
      </c>
      <c r="AF16257" s="334">
        <f t="shared" si="2538"/>
        <v>4.1999999999999993</v>
      </c>
      <c r="AG16257" s="340">
        <f t="shared" si="2539"/>
        <v>8.8817841970012523E-16</v>
      </c>
      <c r="AI16257" s="340">
        <f t="shared" si="2543"/>
        <v>0</v>
      </c>
      <c r="AJ16257" s="340">
        <f t="shared" si="2543"/>
        <v>0</v>
      </c>
      <c r="AK16257" s="340">
        <f t="shared" si="2543"/>
        <v>4.1999999999999993</v>
      </c>
      <c r="AL16257" s="340">
        <f t="shared" si="2543"/>
        <v>0</v>
      </c>
      <c r="AM16257" s="340">
        <f t="shared" si="2543"/>
        <v>0</v>
      </c>
    </row>
    <row r="16258" spans="1:39" x14ac:dyDescent="0.35">
      <c r="A16258" s="337">
        <v>38171</v>
      </c>
      <c r="B16258" s="338">
        <f t="shared" si="2534"/>
        <v>2004</v>
      </c>
      <c r="C16258" s="338">
        <f t="shared" si="2535"/>
        <v>7</v>
      </c>
      <c r="D16258" s="338">
        <f t="shared" si="2536"/>
        <v>3</v>
      </c>
      <c r="E16258" s="334">
        <v>0</v>
      </c>
      <c r="F16258" s="334">
        <v>1.1000000000000001</v>
      </c>
      <c r="G16258" s="334">
        <v>0</v>
      </c>
      <c r="H16258" s="334">
        <v>2.4</v>
      </c>
      <c r="I16258" s="334">
        <v>0</v>
      </c>
      <c r="J16258" s="334">
        <v>0</v>
      </c>
      <c r="K16258" s="334">
        <v>0</v>
      </c>
      <c r="L16258" s="334">
        <v>0</v>
      </c>
      <c r="M16258" s="334">
        <v>0</v>
      </c>
      <c r="N16258" s="334">
        <v>0</v>
      </c>
      <c r="O16258" s="334">
        <v>0</v>
      </c>
      <c r="P16258" s="334">
        <v>0</v>
      </c>
      <c r="Q16258" s="334">
        <v>0</v>
      </c>
      <c r="R16258" s="334">
        <v>0</v>
      </c>
      <c r="S16258" s="334">
        <v>0</v>
      </c>
      <c r="T16258" s="334">
        <v>0.2</v>
      </c>
      <c r="U16258" s="334">
        <v>0.7</v>
      </c>
      <c r="V16258" s="334">
        <v>0</v>
      </c>
      <c r="W16258" s="334">
        <v>0</v>
      </c>
      <c r="X16258" s="334">
        <v>0</v>
      </c>
      <c r="Y16258" s="334">
        <v>0</v>
      </c>
      <c r="Z16258" s="334">
        <v>0.2</v>
      </c>
      <c r="AA16258" s="334">
        <v>0</v>
      </c>
      <c r="AB16258" s="334">
        <v>0</v>
      </c>
      <c r="AD16258" s="334">
        <v>4.5999999999999996</v>
      </c>
      <c r="AE16258" s="334">
        <f t="shared" si="2537"/>
        <v>4.5999999999999996</v>
      </c>
      <c r="AF16258" s="334">
        <f t="shared" si="2538"/>
        <v>4.6000000000000005</v>
      </c>
      <c r="AG16258" s="340">
        <f t="shared" si="2539"/>
        <v>8.8817841970012523E-16</v>
      </c>
      <c r="AI16258" s="340">
        <f t="shared" si="2543"/>
        <v>0</v>
      </c>
      <c r="AJ16258" s="340">
        <f t="shared" si="2543"/>
        <v>0</v>
      </c>
      <c r="AK16258" s="340">
        <f t="shared" si="2543"/>
        <v>4.6000000000000005</v>
      </c>
      <c r="AL16258" s="340">
        <f t="shared" si="2543"/>
        <v>0</v>
      </c>
      <c r="AM16258" s="340">
        <f t="shared" si="2543"/>
        <v>0</v>
      </c>
    </row>
    <row r="16259" spans="1:39" x14ac:dyDescent="0.35">
      <c r="A16259" s="337">
        <v>38172</v>
      </c>
      <c r="B16259" s="338">
        <f t="shared" si="2534"/>
        <v>2004</v>
      </c>
      <c r="C16259" s="338">
        <f t="shared" si="2535"/>
        <v>7</v>
      </c>
      <c r="D16259" s="338">
        <f t="shared" si="2536"/>
        <v>4</v>
      </c>
      <c r="E16259" s="334">
        <v>0.3</v>
      </c>
      <c r="F16259" s="334">
        <v>0</v>
      </c>
      <c r="G16259" s="334">
        <v>0</v>
      </c>
      <c r="H16259" s="334">
        <v>0</v>
      </c>
      <c r="I16259" s="334">
        <v>0</v>
      </c>
      <c r="J16259" s="334">
        <v>0</v>
      </c>
      <c r="K16259" s="334">
        <v>0</v>
      </c>
      <c r="L16259" s="334">
        <v>0</v>
      </c>
      <c r="M16259" s="334">
        <v>0</v>
      </c>
      <c r="N16259" s="334">
        <v>0.3</v>
      </c>
      <c r="O16259" s="334">
        <v>0.3</v>
      </c>
      <c r="P16259" s="334">
        <v>0.3</v>
      </c>
      <c r="Q16259" s="334">
        <v>0</v>
      </c>
      <c r="R16259" s="334">
        <v>0.3</v>
      </c>
      <c r="S16259" s="334">
        <v>0</v>
      </c>
      <c r="T16259" s="334">
        <v>0</v>
      </c>
      <c r="U16259" s="334">
        <v>0</v>
      </c>
      <c r="V16259" s="334">
        <v>0</v>
      </c>
      <c r="W16259" s="334">
        <v>0</v>
      </c>
      <c r="X16259" s="334">
        <v>0</v>
      </c>
      <c r="Y16259" s="334">
        <v>0</v>
      </c>
      <c r="Z16259" s="334">
        <v>0</v>
      </c>
      <c r="AA16259" s="334">
        <v>0</v>
      </c>
      <c r="AB16259" s="334">
        <v>0</v>
      </c>
      <c r="AD16259" s="334">
        <v>1.5</v>
      </c>
      <c r="AE16259" s="334">
        <f t="shared" si="2537"/>
        <v>1.5</v>
      </c>
      <c r="AF16259" s="334">
        <f t="shared" si="2538"/>
        <v>1.5</v>
      </c>
      <c r="AG16259" s="340">
        <f t="shared" si="2539"/>
        <v>0</v>
      </c>
      <c r="AI16259" s="340">
        <f t="shared" si="2543"/>
        <v>0</v>
      </c>
      <c r="AJ16259" s="340">
        <f t="shared" si="2543"/>
        <v>0</v>
      </c>
      <c r="AK16259" s="340">
        <f t="shared" si="2543"/>
        <v>1.5</v>
      </c>
      <c r="AL16259" s="340">
        <f t="shared" si="2543"/>
        <v>0</v>
      </c>
      <c r="AM16259" s="340">
        <f t="shared" si="2543"/>
        <v>0</v>
      </c>
    </row>
    <row r="16260" spans="1:39" x14ac:dyDescent="0.35">
      <c r="A16260" s="337">
        <v>38173</v>
      </c>
      <c r="B16260" s="338">
        <f t="shared" ref="B16260:B16323" si="2544">YEAR(A16260)</f>
        <v>2004</v>
      </c>
      <c r="C16260" s="338">
        <f t="shared" ref="C16260:C16323" si="2545">MONTH(A16260)</f>
        <v>7</v>
      </c>
      <c r="D16260" s="338">
        <f t="shared" ref="D16260:D16323" si="2546">DAY(A16260)</f>
        <v>5</v>
      </c>
      <c r="E16260" s="334">
        <v>0</v>
      </c>
      <c r="F16260" s="334">
        <v>0</v>
      </c>
      <c r="G16260" s="334">
        <v>0</v>
      </c>
      <c r="H16260" s="334">
        <v>0</v>
      </c>
      <c r="I16260" s="334">
        <v>0</v>
      </c>
      <c r="J16260" s="334">
        <v>0</v>
      </c>
      <c r="K16260" s="334">
        <v>0</v>
      </c>
      <c r="L16260" s="334">
        <v>0</v>
      </c>
      <c r="M16260" s="334">
        <v>0</v>
      </c>
      <c r="N16260" s="334">
        <v>0</v>
      </c>
      <c r="O16260" s="334">
        <v>0</v>
      </c>
      <c r="P16260" s="334">
        <v>0</v>
      </c>
      <c r="Q16260" s="334">
        <v>0</v>
      </c>
      <c r="R16260" s="334">
        <v>0</v>
      </c>
      <c r="S16260" s="334">
        <v>0</v>
      </c>
      <c r="T16260" s="334">
        <v>0</v>
      </c>
      <c r="U16260" s="334">
        <v>0</v>
      </c>
      <c r="V16260" s="334">
        <v>0</v>
      </c>
      <c r="W16260" s="334">
        <v>0</v>
      </c>
      <c r="X16260" s="334">
        <v>0</v>
      </c>
      <c r="Y16260" s="334">
        <v>0</v>
      </c>
      <c r="Z16260" s="334">
        <v>0</v>
      </c>
      <c r="AA16260" s="334">
        <v>0</v>
      </c>
      <c r="AB16260" s="334">
        <v>0</v>
      </c>
      <c r="AD16260" s="334">
        <v>0</v>
      </c>
      <c r="AE16260" s="334">
        <f t="shared" ref="AE16260:AE16323" si="2547">AD16260</f>
        <v>0</v>
      </c>
      <c r="AF16260" s="334">
        <f t="shared" ref="AF16260:AF16323" si="2548">SUM(E16260:AB16260)</f>
        <v>0</v>
      </c>
      <c r="AG16260" s="340">
        <f t="shared" ref="AG16260:AG16323" si="2549">ABS(AF16260-AE16260)</f>
        <v>0</v>
      </c>
      <c r="AI16260" s="340">
        <f t="shared" ref="AI16260:AM16275" si="2550">IF($C16260=AI$1,$AF16260,0)</f>
        <v>0</v>
      </c>
      <c r="AJ16260" s="340">
        <f t="shared" si="2550"/>
        <v>0</v>
      </c>
      <c r="AK16260" s="340">
        <f t="shared" si="2550"/>
        <v>0</v>
      </c>
      <c r="AL16260" s="340">
        <f t="shared" si="2550"/>
        <v>0</v>
      </c>
      <c r="AM16260" s="340">
        <f t="shared" si="2550"/>
        <v>0</v>
      </c>
    </row>
    <row r="16261" spans="1:39" x14ac:dyDescent="0.35">
      <c r="A16261" s="337">
        <v>38174</v>
      </c>
      <c r="B16261" s="338">
        <f t="shared" si="2544"/>
        <v>2004</v>
      </c>
      <c r="C16261" s="338">
        <f t="shared" si="2545"/>
        <v>7</v>
      </c>
      <c r="D16261" s="338">
        <f t="shared" si="2546"/>
        <v>6</v>
      </c>
      <c r="E16261" s="334">
        <v>0</v>
      </c>
      <c r="F16261" s="334">
        <v>0</v>
      </c>
      <c r="G16261" s="334">
        <v>0</v>
      </c>
      <c r="H16261" s="334">
        <v>0</v>
      </c>
      <c r="I16261" s="334">
        <v>0</v>
      </c>
      <c r="J16261" s="334">
        <v>0</v>
      </c>
      <c r="K16261" s="334">
        <v>0</v>
      </c>
      <c r="L16261" s="334">
        <v>0</v>
      </c>
      <c r="M16261" s="334">
        <v>0</v>
      </c>
      <c r="N16261" s="334">
        <v>0</v>
      </c>
      <c r="O16261" s="334">
        <v>0</v>
      </c>
      <c r="P16261" s="334">
        <v>0</v>
      </c>
      <c r="Q16261" s="334">
        <v>0</v>
      </c>
      <c r="R16261" s="334">
        <v>0</v>
      </c>
      <c r="S16261" s="334">
        <v>0</v>
      </c>
      <c r="T16261" s="334">
        <v>0</v>
      </c>
      <c r="U16261" s="334">
        <v>0</v>
      </c>
      <c r="V16261" s="334">
        <v>0</v>
      </c>
      <c r="W16261" s="334">
        <v>0</v>
      </c>
      <c r="X16261" s="334">
        <v>0</v>
      </c>
      <c r="Y16261" s="334">
        <v>0</v>
      </c>
      <c r="Z16261" s="334">
        <v>0</v>
      </c>
      <c r="AA16261" s="334">
        <v>0</v>
      </c>
      <c r="AB16261" s="334">
        <v>0</v>
      </c>
      <c r="AD16261" s="334">
        <v>0</v>
      </c>
      <c r="AE16261" s="334">
        <f t="shared" si="2547"/>
        <v>0</v>
      </c>
      <c r="AF16261" s="334">
        <f t="shared" si="2548"/>
        <v>0</v>
      </c>
      <c r="AG16261" s="340">
        <f t="shared" si="2549"/>
        <v>0</v>
      </c>
      <c r="AI16261" s="340">
        <f t="shared" si="2550"/>
        <v>0</v>
      </c>
      <c r="AJ16261" s="340">
        <f t="shared" si="2550"/>
        <v>0</v>
      </c>
      <c r="AK16261" s="340">
        <f t="shared" si="2550"/>
        <v>0</v>
      </c>
      <c r="AL16261" s="340">
        <f t="shared" si="2550"/>
        <v>0</v>
      </c>
      <c r="AM16261" s="340">
        <f t="shared" si="2550"/>
        <v>0</v>
      </c>
    </row>
    <row r="16262" spans="1:39" x14ac:dyDescent="0.35">
      <c r="A16262" s="337">
        <v>38175</v>
      </c>
      <c r="B16262" s="338">
        <f t="shared" si="2544"/>
        <v>2004</v>
      </c>
      <c r="C16262" s="338">
        <f t="shared" si="2545"/>
        <v>7</v>
      </c>
      <c r="D16262" s="338">
        <f t="shared" si="2546"/>
        <v>7</v>
      </c>
      <c r="E16262" s="334">
        <v>0</v>
      </c>
      <c r="F16262" s="334">
        <v>0</v>
      </c>
      <c r="G16262" s="334">
        <v>0</v>
      </c>
      <c r="H16262" s="334">
        <v>0</v>
      </c>
      <c r="I16262" s="334">
        <v>0</v>
      </c>
      <c r="J16262" s="334">
        <v>0</v>
      </c>
      <c r="K16262" s="334">
        <v>0</v>
      </c>
      <c r="L16262" s="334">
        <v>0</v>
      </c>
      <c r="M16262" s="334">
        <v>0</v>
      </c>
      <c r="N16262" s="334">
        <v>0.4</v>
      </c>
      <c r="O16262" s="334">
        <v>0</v>
      </c>
      <c r="P16262" s="334">
        <v>0</v>
      </c>
      <c r="Q16262" s="334">
        <v>6.2</v>
      </c>
      <c r="R16262" s="334">
        <v>4.2</v>
      </c>
      <c r="S16262" s="334">
        <v>0</v>
      </c>
      <c r="T16262" s="334">
        <v>0</v>
      </c>
      <c r="U16262" s="334">
        <v>0</v>
      </c>
      <c r="V16262" s="334">
        <v>0</v>
      </c>
      <c r="W16262" s="334">
        <v>0</v>
      </c>
      <c r="X16262" s="334">
        <v>1</v>
      </c>
      <c r="Y16262" s="334">
        <v>0.6</v>
      </c>
      <c r="Z16262" s="334">
        <v>1.6</v>
      </c>
      <c r="AA16262" s="334">
        <v>1.2</v>
      </c>
      <c r="AB16262" s="334">
        <v>0.2</v>
      </c>
      <c r="AD16262" s="334">
        <v>15.4</v>
      </c>
      <c r="AE16262" s="334">
        <f t="shared" si="2547"/>
        <v>15.4</v>
      </c>
      <c r="AF16262" s="334">
        <f t="shared" si="2548"/>
        <v>15.399999999999999</v>
      </c>
      <c r="AG16262" s="340">
        <f t="shared" si="2549"/>
        <v>1.7763568394002505E-15</v>
      </c>
      <c r="AI16262" s="340">
        <f t="shared" si="2550"/>
        <v>0</v>
      </c>
      <c r="AJ16262" s="340">
        <f t="shared" si="2550"/>
        <v>0</v>
      </c>
      <c r="AK16262" s="340">
        <f t="shared" si="2550"/>
        <v>15.399999999999999</v>
      </c>
      <c r="AL16262" s="340">
        <f t="shared" si="2550"/>
        <v>0</v>
      </c>
      <c r="AM16262" s="340">
        <f t="shared" si="2550"/>
        <v>0</v>
      </c>
    </row>
    <row r="16263" spans="1:39" x14ac:dyDescent="0.35">
      <c r="A16263" s="337">
        <v>38176</v>
      </c>
      <c r="B16263" s="338">
        <f t="shared" si="2544"/>
        <v>2004</v>
      </c>
      <c r="C16263" s="338">
        <f t="shared" si="2545"/>
        <v>7</v>
      </c>
      <c r="D16263" s="338">
        <f t="shared" si="2546"/>
        <v>8</v>
      </c>
      <c r="E16263" s="334">
        <v>0.2</v>
      </c>
      <c r="F16263" s="334">
        <v>0</v>
      </c>
      <c r="G16263" s="334">
        <v>0.4</v>
      </c>
      <c r="H16263" s="334">
        <v>0</v>
      </c>
      <c r="I16263" s="334">
        <v>0</v>
      </c>
      <c r="J16263" s="334">
        <v>0</v>
      </c>
      <c r="K16263" s="334">
        <v>0</v>
      </c>
      <c r="L16263" s="334">
        <v>0</v>
      </c>
      <c r="M16263" s="334">
        <v>0</v>
      </c>
      <c r="N16263" s="334">
        <v>0</v>
      </c>
      <c r="O16263" s="334">
        <v>0</v>
      </c>
      <c r="P16263" s="334">
        <v>0</v>
      </c>
      <c r="Q16263" s="334">
        <v>0</v>
      </c>
      <c r="R16263" s="334">
        <v>0</v>
      </c>
      <c r="S16263" s="334">
        <v>0</v>
      </c>
      <c r="T16263" s="334">
        <v>0</v>
      </c>
      <c r="U16263" s="334">
        <v>0</v>
      </c>
      <c r="V16263" s="334">
        <v>0</v>
      </c>
      <c r="W16263" s="334">
        <v>0</v>
      </c>
      <c r="X16263" s="334">
        <v>0</v>
      </c>
      <c r="Y16263" s="334">
        <v>0</v>
      </c>
      <c r="Z16263" s="334">
        <v>0</v>
      </c>
      <c r="AA16263" s="334">
        <v>0</v>
      </c>
      <c r="AB16263" s="334">
        <v>0</v>
      </c>
      <c r="AD16263" s="334">
        <v>0.6</v>
      </c>
      <c r="AE16263" s="334">
        <f t="shared" si="2547"/>
        <v>0.6</v>
      </c>
      <c r="AF16263" s="334">
        <f t="shared" si="2548"/>
        <v>0.60000000000000009</v>
      </c>
      <c r="AG16263" s="340">
        <f t="shared" si="2549"/>
        <v>1.1102230246251565E-16</v>
      </c>
      <c r="AI16263" s="340">
        <f t="shared" si="2550"/>
        <v>0</v>
      </c>
      <c r="AJ16263" s="340">
        <f t="shared" si="2550"/>
        <v>0</v>
      </c>
      <c r="AK16263" s="340">
        <f t="shared" si="2550"/>
        <v>0.60000000000000009</v>
      </c>
      <c r="AL16263" s="340">
        <f t="shared" si="2550"/>
        <v>0</v>
      </c>
      <c r="AM16263" s="340">
        <f t="shared" si="2550"/>
        <v>0</v>
      </c>
    </row>
    <row r="16264" spans="1:39" x14ac:dyDescent="0.35">
      <c r="A16264" s="337">
        <v>38177</v>
      </c>
      <c r="B16264" s="338">
        <f t="shared" si="2544"/>
        <v>2004</v>
      </c>
      <c r="C16264" s="338">
        <f t="shared" si="2545"/>
        <v>7</v>
      </c>
      <c r="D16264" s="338">
        <f t="shared" si="2546"/>
        <v>9</v>
      </c>
      <c r="E16264" s="334">
        <v>0</v>
      </c>
      <c r="F16264" s="334">
        <v>0</v>
      </c>
      <c r="G16264" s="334">
        <v>0</v>
      </c>
      <c r="H16264" s="334">
        <v>0</v>
      </c>
      <c r="I16264" s="334">
        <v>0</v>
      </c>
      <c r="J16264" s="334">
        <v>0</v>
      </c>
      <c r="K16264" s="334">
        <v>0</v>
      </c>
      <c r="L16264" s="334">
        <v>0</v>
      </c>
      <c r="M16264" s="334">
        <v>0</v>
      </c>
      <c r="N16264" s="334">
        <v>0</v>
      </c>
      <c r="O16264" s="334">
        <v>0</v>
      </c>
      <c r="P16264" s="334">
        <v>0</v>
      </c>
      <c r="Q16264" s="334">
        <v>0</v>
      </c>
      <c r="R16264" s="334">
        <v>0</v>
      </c>
      <c r="S16264" s="334">
        <v>0</v>
      </c>
      <c r="T16264" s="334">
        <v>0</v>
      </c>
      <c r="U16264" s="334">
        <v>0</v>
      </c>
      <c r="V16264" s="334">
        <v>0</v>
      </c>
      <c r="W16264" s="334">
        <v>0</v>
      </c>
      <c r="X16264" s="334">
        <v>0</v>
      </c>
      <c r="Y16264" s="334">
        <v>0</v>
      </c>
      <c r="Z16264" s="334">
        <v>0</v>
      </c>
      <c r="AA16264" s="334">
        <v>0</v>
      </c>
      <c r="AB16264" s="334">
        <v>0</v>
      </c>
      <c r="AD16264" s="334">
        <v>0</v>
      </c>
      <c r="AE16264" s="334">
        <f t="shared" si="2547"/>
        <v>0</v>
      </c>
      <c r="AF16264" s="334">
        <f t="shared" si="2548"/>
        <v>0</v>
      </c>
      <c r="AG16264" s="340">
        <f t="shared" si="2549"/>
        <v>0</v>
      </c>
      <c r="AI16264" s="340">
        <f t="shared" si="2550"/>
        <v>0</v>
      </c>
      <c r="AJ16264" s="340">
        <f t="shared" si="2550"/>
        <v>0</v>
      </c>
      <c r="AK16264" s="340">
        <f t="shared" si="2550"/>
        <v>0</v>
      </c>
      <c r="AL16264" s="340">
        <f t="shared" si="2550"/>
        <v>0</v>
      </c>
      <c r="AM16264" s="340">
        <f t="shared" si="2550"/>
        <v>0</v>
      </c>
    </row>
    <row r="16265" spans="1:39" x14ac:dyDescent="0.35">
      <c r="A16265" s="337">
        <v>38178</v>
      </c>
      <c r="B16265" s="338">
        <f t="shared" si="2544"/>
        <v>2004</v>
      </c>
      <c r="C16265" s="338">
        <f t="shared" si="2545"/>
        <v>7</v>
      </c>
      <c r="D16265" s="338">
        <f t="shared" si="2546"/>
        <v>10</v>
      </c>
      <c r="E16265" s="334">
        <v>0</v>
      </c>
      <c r="F16265" s="334">
        <v>0</v>
      </c>
      <c r="G16265" s="334">
        <v>0</v>
      </c>
      <c r="H16265" s="334">
        <v>0</v>
      </c>
      <c r="I16265" s="334">
        <v>0</v>
      </c>
      <c r="J16265" s="334">
        <v>0</v>
      </c>
      <c r="K16265" s="334">
        <v>0</v>
      </c>
      <c r="L16265" s="334">
        <v>0</v>
      </c>
      <c r="M16265" s="334">
        <v>0</v>
      </c>
      <c r="N16265" s="334">
        <v>0</v>
      </c>
      <c r="O16265" s="334">
        <v>0</v>
      </c>
      <c r="P16265" s="334">
        <v>0</v>
      </c>
      <c r="Q16265" s="334">
        <v>0</v>
      </c>
      <c r="R16265" s="334">
        <v>0</v>
      </c>
      <c r="S16265" s="334">
        <v>0</v>
      </c>
      <c r="T16265" s="334">
        <v>0</v>
      </c>
      <c r="U16265" s="334">
        <v>0</v>
      </c>
      <c r="V16265" s="334">
        <v>0</v>
      </c>
      <c r="W16265" s="334">
        <v>0</v>
      </c>
      <c r="X16265" s="334">
        <v>0</v>
      </c>
      <c r="Y16265" s="334">
        <v>0</v>
      </c>
      <c r="Z16265" s="334">
        <v>0</v>
      </c>
      <c r="AA16265" s="334">
        <v>0</v>
      </c>
      <c r="AB16265" s="334">
        <v>0</v>
      </c>
      <c r="AD16265" s="334">
        <v>0</v>
      </c>
      <c r="AE16265" s="334">
        <f t="shared" si="2547"/>
        <v>0</v>
      </c>
      <c r="AF16265" s="334">
        <f t="shared" si="2548"/>
        <v>0</v>
      </c>
      <c r="AG16265" s="340">
        <f t="shared" si="2549"/>
        <v>0</v>
      </c>
      <c r="AI16265" s="340">
        <f t="shared" si="2550"/>
        <v>0</v>
      </c>
      <c r="AJ16265" s="340">
        <f t="shared" si="2550"/>
        <v>0</v>
      </c>
      <c r="AK16265" s="340">
        <f t="shared" si="2550"/>
        <v>0</v>
      </c>
      <c r="AL16265" s="340">
        <f t="shared" si="2550"/>
        <v>0</v>
      </c>
      <c r="AM16265" s="340">
        <f t="shared" si="2550"/>
        <v>0</v>
      </c>
    </row>
    <row r="16266" spans="1:39" x14ac:dyDescent="0.35">
      <c r="A16266" s="337">
        <v>38179</v>
      </c>
      <c r="B16266" s="338">
        <f t="shared" si="2544"/>
        <v>2004</v>
      </c>
      <c r="C16266" s="338">
        <f t="shared" si="2545"/>
        <v>7</v>
      </c>
      <c r="D16266" s="338">
        <f t="shared" si="2546"/>
        <v>11</v>
      </c>
      <c r="E16266" s="334">
        <v>0</v>
      </c>
      <c r="F16266" s="334">
        <v>0</v>
      </c>
      <c r="G16266" s="334">
        <v>0</v>
      </c>
      <c r="H16266" s="334">
        <v>0</v>
      </c>
      <c r="I16266" s="334">
        <v>0</v>
      </c>
      <c r="J16266" s="334">
        <v>0</v>
      </c>
      <c r="K16266" s="334">
        <v>0</v>
      </c>
      <c r="L16266" s="334">
        <v>0</v>
      </c>
      <c r="M16266" s="334">
        <v>0</v>
      </c>
      <c r="N16266" s="334">
        <v>0</v>
      </c>
      <c r="O16266" s="334">
        <v>0</v>
      </c>
      <c r="P16266" s="334">
        <v>4.8</v>
      </c>
      <c r="Q16266" s="334">
        <v>0</v>
      </c>
      <c r="R16266" s="334">
        <v>0.2</v>
      </c>
      <c r="S16266" s="334">
        <v>0</v>
      </c>
      <c r="T16266" s="334">
        <v>0</v>
      </c>
      <c r="U16266" s="334">
        <v>0</v>
      </c>
      <c r="V16266" s="334">
        <v>0</v>
      </c>
      <c r="W16266" s="334">
        <v>0</v>
      </c>
      <c r="X16266" s="334">
        <v>0</v>
      </c>
      <c r="Y16266" s="334">
        <v>0</v>
      </c>
      <c r="Z16266" s="334">
        <v>0</v>
      </c>
      <c r="AA16266" s="334">
        <v>0</v>
      </c>
      <c r="AB16266" s="334">
        <v>0</v>
      </c>
      <c r="AD16266" s="334">
        <v>5</v>
      </c>
      <c r="AE16266" s="334">
        <f t="shared" si="2547"/>
        <v>5</v>
      </c>
      <c r="AF16266" s="334">
        <f t="shared" si="2548"/>
        <v>5</v>
      </c>
      <c r="AG16266" s="340">
        <f t="shared" si="2549"/>
        <v>0</v>
      </c>
      <c r="AI16266" s="340">
        <f t="shared" si="2550"/>
        <v>0</v>
      </c>
      <c r="AJ16266" s="340">
        <f t="shared" si="2550"/>
        <v>0</v>
      </c>
      <c r="AK16266" s="340">
        <f t="shared" si="2550"/>
        <v>5</v>
      </c>
      <c r="AL16266" s="340">
        <f t="shared" si="2550"/>
        <v>0</v>
      </c>
      <c r="AM16266" s="340">
        <f t="shared" si="2550"/>
        <v>0</v>
      </c>
    </row>
    <row r="16267" spans="1:39" x14ac:dyDescent="0.35">
      <c r="A16267" s="337">
        <v>38180</v>
      </c>
      <c r="B16267" s="338">
        <f t="shared" si="2544"/>
        <v>2004</v>
      </c>
      <c r="C16267" s="338">
        <f t="shared" si="2545"/>
        <v>7</v>
      </c>
      <c r="D16267" s="338">
        <f t="shared" si="2546"/>
        <v>12</v>
      </c>
      <c r="E16267" s="334">
        <v>0</v>
      </c>
      <c r="F16267" s="334">
        <v>0</v>
      </c>
      <c r="G16267" s="334">
        <v>0</v>
      </c>
      <c r="H16267" s="334">
        <v>0</v>
      </c>
      <c r="I16267" s="334">
        <v>0</v>
      </c>
      <c r="J16267" s="334">
        <v>0</v>
      </c>
      <c r="K16267" s="334">
        <v>0</v>
      </c>
      <c r="L16267" s="334">
        <v>0</v>
      </c>
      <c r="M16267" s="334">
        <v>0</v>
      </c>
      <c r="N16267" s="334">
        <v>0</v>
      </c>
      <c r="O16267" s="334">
        <v>0</v>
      </c>
      <c r="P16267" s="334">
        <v>0</v>
      </c>
      <c r="Q16267" s="334">
        <v>0</v>
      </c>
      <c r="R16267" s="334">
        <v>0</v>
      </c>
      <c r="S16267" s="334">
        <v>0</v>
      </c>
      <c r="T16267" s="334">
        <v>0</v>
      </c>
      <c r="U16267" s="334">
        <v>0</v>
      </c>
      <c r="V16267" s="334">
        <v>0</v>
      </c>
      <c r="W16267" s="334">
        <v>0</v>
      </c>
      <c r="X16267" s="334">
        <v>0</v>
      </c>
      <c r="Y16267" s="334">
        <v>0</v>
      </c>
      <c r="Z16267" s="334">
        <v>0</v>
      </c>
      <c r="AA16267" s="334">
        <v>0</v>
      </c>
      <c r="AB16267" s="334">
        <v>0</v>
      </c>
      <c r="AD16267" s="334">
        <v>0</v>
      </c>
      <c r="AE16267" s="334">
        <f t="shared" si="2547"/>
        <v>0</v>
      </c>
      <c r="AF16267" s="334">
        <f t="shared" si="2548"/>
        <v>0</v>
      </c>
      <c r="AG16267" s="340">
        <f t="shared" si="2549"/>
        <v>0</v>
      </c>
      <c r="AI16267" s="340">
        <f t="shared" si="2550"/>
        <v>0</v>
      </c>
      <c r="AJ16267" s="340">
        <f t="shared" si="2550"/>
        <v>0</v>
      </c>
      <c r="AK16267" s="340">
        <f t="shared" si="2550"/>
        <v>0</v>
      </c>
      <c r="AL16267" s="340">
        <f t="shared" si="2550"/>
        <v>0</v>
      </c>
      <c r="AM16267" s="340">
        <f t="shared" si="2550"/>
        <v>0</v>
      </c>
    </row>
    <row r="16268" spans="1:39" x14ac:dyDescent="0.35">
      <c r="A16268" s="337">
        <v>38181</v>
      </c>
      <c r="B16268" s="338">
        <f t="shared" si="2544"/>
        <v>2004</v>
      </c>
      <c r="C16268" s="338">
        <f t="shared" si="2545"/>
        <v>7</v>
      </c>
      <c r="D16268" s="338">
        <f t="shared" si="2546"/>
        <v>13</v>
      </c>
      <c r="E16268" s="334">
        <v>0</v>
      </c>
      <c r="F16268" s="334">
        <v>0</v>
      </c>
      <c r="G16268" s="334">
        <v>0</v>
      </c>
      <c r="H16268" s="334">
        <v>0</v>
      </c>
      <c r="I16268" s="334">
        <v>0</v>
      </c>
      <c r="J16268" s="334">
        <v>0</v>
      </c>
      <c r="K16268" s="334">
        <v>0</v>
      </c>
      <c r="L16268" s="334">
        <v>0</v>
      </c>
      <c r="M16268" s="334">
        <v>0</v>
      </c>
      <c r="N16268" s="334">
        <v>0</v>
      </c>
      <c r="O16268" s="334">
        <v>0</v>
      </c>
      <c r="P16268" s="334">
        <v>0</v>
      </c>
      <c r="Q16268" s="334">
        <v>0</v>
      </c>
      <c r="R16268" s="334">
        <v>0</v>
      </c>
      <c r="S16268" s="334">
        <v>0</v>
      </c>
      <c r="T16268" s="334">
        <v>0</v>
      </c>
      <c r="U16268" s="334">
        <v>0</v>
      </c>
      <c r="V16268" s="334">
        <v>0</v>
      </c>
      <c r="W16268" s="334">
        <v>0</v>
      </c>
      <c r="X16268" s="334">
        <v>0</v>
      </c>
      <c r="Y16268" s="334">
        <v>0</v>
      </c>
      <c r="Z16268" s="334">
        <v>0</v>
      </c>
      <c r="AA16268" s="334">
        <v>0.4</v>
      </c>
      <c r="AB16268" s="334">
        <v>0</v>
      </c>
      <c r="AD16268" s="334">
        <v>0.4</v>
      </c>
      <c r="AE16268" s="334">
        <f t="shared" si="2547"/>
        <v>0.4</v>
      </c>
      <c r="AF16268" s="334">
        <f t="shared" si="2548"/>
        <v>0.4</v>
      </c>
      <c r="AG16268" s="340">
        <f t="shared" si="2549"/>
        <v>0</v>
      </c>
      <c r="AI16268" s="340">
        <f t="shared" si="2550"/>
        <v>0</v>
      </c>
      <c r="AJ16268" s="340">
        <f t="shared" si="2550"/>
        <v>0</v>
      </c>
      <c r="AK16268" s="340">
        <f t="shared" si="2550"/>
        <v>0.4</v>
      </c>
      <c r="AL16268" s="340">
        <f t="shared" si="2550"/>
        <v>0</v>
      </c>
      <c r="AM16268" s="340">
        <f t="shared" si="2550"/>
        <v>0</v>
      </c>
    </row>
    <row r="16269" spans="1:39" x14ac:dyDescent="0.35">
      <c r="A16269" s="337">
        <v>38182</v>
      </c>
      <c r="B16269" s="338">
        <f t="shared" si="2544"/>
        <v>2004</v>
      </c>
      <c r="C16269" s="338">
        <f t="shared" si="2545"/>
        <v>7</v>
      </c>
      <c r="D16269" s="338">
        <f t="shared" si="2546"/>
        <v>14</v>
      </c>
      <c r="E16269" s="334">
        <v>0</v>
      </c>
      <c r="F16269" s="334">
        <v>0</v>
      </c>
      <c r="G16269" s="334">
        <v>0</v>
      </c>
      <c r="H16269" s="334">
        <v>0</v>
      </c>
      <c r="I16269" s="334">
        <v>0</v>
      </c>
      <c r="J16269" s="334">
        <v>0</v>
      </c>
      <c r="K16269" s="334">
        <v>0</v>
      </c>
      <c r="L16269" s="334">
        <v>0</v>
      </c>
      <c r="M16269" s="334">
        <v>0</v>
      </c>
      <c r="N16269" s="334">
        <v>0</v>
      </c>
      <c r="O16269" s="334">
        <v>0</v>
      </c>
      <c r="P16269" s="334">
        <v>0</v>
      </c>
      <c r="Q16269" s="334">
        <v>0</v>
      </c>
      <c r="R16269" s="334">
        <v>0</v>
      </c>
      <c r="S16269" s="334">
        <v>0</v>
      </c>
      <c r="T16269" s="334">
        <v>0</v>
      </c>
      <c r="U16269" s="334">
        <v>0</v>
      </c>
      <c r="V16269" s="334">
        <v>0</v>
      </c>
      <c r="W16269" s="334">
        <v>0</v>
      </c>
      <c r="X16269" s="334">
        <v>0</v>
      </c>
      <c r="Y16269" s="334">
        <v>0</v>
      </c>
      <c r="Z16269" s="334">
        <v>0</v>
      </c>
      <c r="AA16269" s="334">
        <v>0</v>
      </c>
      <c r="AB16269" s="334">
        <v>0</v>
      </c>
      <c r="AD16269" s="334">
        <v>0</v>
      </c>
      <c r="AE16269" s="334">
        <f t="shared" si="2547"/>
        <v>0</v>
      </c>
      <c r="AF16269" s="334">
        <f t="shared" si="2548"/>
        <v>0</v>
      </c>
      <c r="AG16269" s="340">
        <f t="shared" si="2549"/>
        <v>0</v>
      </c>
      <c r="AI16269" s="340">
        <f t="shared" si="2550"/>
        <v>0</v>
      </c>
      <c r="AJ16269" s="340">
        <f t="shared" si="2550"/>
        <v>0</v>
      </c>
      <c r="AK16269" s="340">
        <f t="shared" si="2550"/>
        <v>0</v>
      </c>
      <c r="AL16269" s="340">
        <f t="shared" si="2550"/>
        <v>0</v>
      </c>
      <c r="AM16269" s="340">
        <f t="shared" si="2550"/>
        <v>0</v>
      </c>
    </row>
    <row r="16270" spans="1:39" x14ac:dyDescent="0.35">
      <c r="A16270" s="337">
        <v>38183</v>
      </c>
      <c r="B16270" s="338">
        <f t="shared" si="2544"/>
        <v>2004</v>
      </c>
      <c r="C16270" s="338">
        <f t="shared" si="2545"/>
        <v>7</v>
      </c>
      <c r="D16270" s="338">
        <f t="shared" si="2546"/>
        <v>15</v>
      </c>
      <c r="E16270" s="334">
        <v>0</v>
      </c>
      <c r="F16270" s="334">
        <v>0</v>
      </c>
      <c r="G16270" s="334">
        <v>0</v>
      </c>
      <c r="H16270" s="334">
        <v>0</v>
      </c>
      <c r="I16270" s="334">
        <v>0</v>
      </c>
      <c r="J16270" s="334">
        <v>0</v>
      </c>
      <c r="K16270" s="334">
        <v>0</v>
      </c>
      <c r="L16270" s="334">
        <v>0</v>
      </c>
      <c r="M16270" s="334">
        <v>0</v>
      </c>
      <c r="N16270" s="334">
        <v>0</v>
      </c>
      <c r="O16270" s="334">
        <v>0</v>
      </c>
      <c r="P16270" s="334">
        <v>0</v>
      </c>
      <c r="Q16270" s="334">
        <v>0</v>
      </c>
      <c r="R16270" s="334">
        <v>0</v>
      </c>
      <c r="S16270" s="334">
        <v>0</v>
      </c>
      <c r="T16270" s="334">
        <v>0</v>
      </c>
      <c r="U16270" s="334">
        <v>0</v>
      </c>
      <c r="V16270" s="334">
        <v>0</v>
      </c>
      <c r="W16270" s="334">
        <v>0</v>
      </c>
      <c r="X16270" s="334">
        <v>0</v>
      </c>
      <c r="Y16270" s="334">
        <v>1</v>
      </c>
      <c r="Z16270" s="334">
        <v>0.8</v>
      </c>
      <c r="AA16270" s="334">
        <v>0</v>
      </c>
      <c r="AB16270" s="334">
        <v>0</v>
      </c>
      <c r="AD16270" s="334">
        <v>1.8</v>
      </c>
      <c r="AE16270" s="334">
        <f t="shared" si="2547"/>
        <v>1.8</v>
      </c>
      <c r="AF16270" s="334">
        <f t="shared" si="2548"/>
        <v>1.8</v>
      </c>
      <c r="AG16270" s="340">
        <f t="shared" si="2549"/>
        <v>0</v>
      </c>
      <c r="AI16270" s="340">
        <f t="shared" si="2550"/>
        <v>0</v>
      </c>
      <c r="AJ16270" s="340">
        <f t="shared" si="2550"/>
        <v>0</v>
      </c>
      <c r="AK16270" s="340">
        <f t="shared" si="2550"/>
        <v>1.8</v>
      </c>
      <c r="AL16270" s="340">
        <f t="shared" si="2550"/>
        <v>0</v>
      </c>
      <c r="AM16270" s="340">
        <f t="shared" si="2550"/>
        <v>0</v>
      </c>
    </row>
    <row r="16271" spans="1:39" x14ac:dyDescent="0.35">
      <c r="A16271" s="337">
        <v>38184</v>
      </c>
      <c r="B16271" s="338">
        <f t="shared" si="2544"/>
        <v>2004</v>
      </c>
      <c r="C16271" s="338">
        <f t="shared" si="2545"/>
        <v>7</v>
      </c>
      <c r="D16271" s="338">
        <f t="shared" si="2546"/>
        <v>16</v>
      </c>
      <c r="E16271" s="334">
        <v>0</v>
      </c>
      <c r="F16271" s="334">
        <v>0</v>
      </c>
      <c r="G16271" s="334">
        <v>0</v>
      </c>
      <c r="H16271" s="334">
        <v>0</v>
      </c>
      <c r="I16271" s="334">
        <v>0</v>
      </c>
      <c r="J16271" s="334">
        <v>0</v>
      </c>
      <c r="K16271" s="334">
        <v>0</v>
      </c>
      <c r="L16271" s="334">
        <v>0</v>
      </c>
      <c r="M16271" s="334">
        <v>0</v>
      </c>
      <c r="N16271" s="334">
        <v>0</v>
      </c>
      <c r="O16271" s="334">
        <v>0</v>
      </c>
      <c r="P16271" s="334">
        <v>0</v>
      </c>
      <c r="Q16271" s="334">
        <v>0</v>
      </c>
      <c r="R16271" s="334">
        <v>0</v>
      </c>
      <c r="S16271" s="334">
        <v>0</v>
      </c>
      <c r="T16271" s="334">
        <v>0</v>
      </c>
      <c r="U16271" s="334">
        <v>0</v>
      </c>
      <c r="V16271" s="334">
        <v>0</v>
      </c>
      <c r="W16271" s="334">
        <v>0</v>
      </c>
      <c r="X16271" s="334">
        <v>0</v>
      </c>
      <c r="Y16271" s="334">
        <v>0</v>
      </c>
      <c r="Z16271" s="334">
        <v>0</v>
      </c>
      <c r="AA16271" s="334">
        <v>0</v>
      </c>
      <c r="AB16271" s="334">
        <v>0</v>
      </c>
      <c r="AD16271" s="334">
        <v>0</v>
      </c>
      <c r="AE16271" s="334">
        <f t="shared" si="2547"/>
        <v>0</v>
      </c>
      <c r="AF16271" s="334">
        <f t="shared" si="2548"/>
        <v>0</v>
      </c>
      <c r="AG16271" s="340">
        <f t="shared" si="2549"/>
        <v>0</v>
      </c>
      <c r="AI16271" s="340">
        <f t="shared" si="2550"/>
        <v>0</v>
      </c>
      <c r="AJ16271" s="340">
        <f t="shared" si="2550"/>
        <v>0</v>
      </c>
      <c r="AK16271" s="340">
        <f t="shared" si="2550"/>
        <v>0</v>
      </c>
      <c r="AL16271" s="340">
        <f t="shared" si="2550"/>
        <v>0</v>
      </c>
      <c r="AM16271" s="340">
        <f t="shared" si="2550"/>
        <v>0</v>
      </c>
    </row>
    <row r="16272" spans="1:39" x14ac:dyDescent="0.35">
      <c r="A16272" s="337">
        <v>38185</v>
      </c>
      <c r="B16272" s="338">
        <f t="shared" si="2544"/>
        <v>2004</v>
      </c>
      <c r="C16272" s="338">
        <f t="shared" si="2545"/>
        <v>7</v>
      </c>
      <c r="D16272" s="338">
        <f t="shared" si="2546"/>
        <v>17</v>
      </c>
      <c r="E16272" s="334">
        <v>0</v>
      </c>
      <c r="F16272" s="334">
        <v>0</v>
      </c>
      <c r="G16272" s="334">
        <v>0</v>
      </c>
      <c r="H16272" s="334">
        <v>0</v>
      </c>
      <c r="I16272" s="334">
        <v>0</v>
      </c>
      <c r="J16272" s="334">
        <v>0</v>
      </c>
      <c r="K16272" s="334">
        <v>0</v>
      </c>
      <c r="L16272" s="334">
        <v>0</v>
      </c>
      <c r="M16272" s="334">
        <v>0</v>
      </c>
      <c r="N16272" s="334">
        <v>0</v>
      </c>
      <c r="O16272" s="334">
        <v>0</v>
      </c>
      <c r="P16272" s="334">
        <v>0</v>
      </c>
      <c r="Q16272" s="334">
        <v>0</v>
      </c>
      <c r="R16272" s="334">
        <v>0</v>
      </c>
      <c r="S16272" s="334">
        <v>0</v>
      </c>
      <c r="T16272" s="334">
        <v>0</v>
      </c>
      <c r="U16272" s="334">
        <v>0</v>
      </c>
      <c r="V16272" s="334">
        <v>0</v>
      </c>
      <c r="W16272" s="334">
        <v>0</v>
      </c>
      <c r="X16272" s="334">
        <v>0</v>
      </c>
      <c r="Y16272" s="334">
        <v>0</v>
      </c>
      <c r="Z16272" s="334">
        <v>0</v>
      </c>
      <c r="AA16272" s="334">
        <v>0</v>
      </c>
      <c r="AB16272" s="334">
        <v>0</v>
      </c>
      <c r="AD16272" s="334">
        <v>0</v>
      </c>
      <c r="AE16272" s="334">
        <f t="shared" si="2547"/>
        <v>0</v>
      </c>
      <c r="AF16272" s="334">
        <f t="shared" si="2548"/>
        <v>0</v>
      </c>
      <c r="AG16272" s="340">
        <f t="shared" si="2549"/>
        <v>0</v>
      </c>
      <c r="AI16272" s="340">
        <f t="shared" si="2550"/>
        <v>0</v>
      </c>
      <c r="AJ16272" s="340">
        <f t="shared" si="2550"/>
        <v>0</v>
      </c>
      <c r="AK16272" s="340">
        <f t="shared" si="2550"/>
        <v>0</v>
      </c>
      <c r="AL16272" s="340">
        <f t="shared" si="2550"/>
        <v>0</v>
      </c>
      <c r="AM16272" s="340">
        <f t="shared" si="2550"/>
        <v>0</v>
      </c>
    </row>
    <row r="16273" spans="1:39" x14ac:dyDescent="0.35">
      <c r="A16273" s="337">
        <v>38186</v>
      </c>
      <c r="B16273" s="338">
        <f t="shared" si="2544"/>
        <v>2004</v>
      </c>
      <c r="C16273" s="338">
        <f t="shared" si="2545"/>
        <v>7</v>
      </c>
      <c r="D16273" s="338">
        <f t="shared" si="2546"/>
        <v>18</v>
      </c>
      <c r="E16273" s="334">
        <v>0</v>
      </c>
      <c r="F16273" s="334">
        <v>0</v>
      </c>
      <c r="G16273" s="334">
        <v>0</v>
      </c>
      <c r="H16273" s="334">
        <v>0</v>
      </c>
      <c r="I16273" s="334">
        <v>0</v>
      </c>
      <c r="J16273" s="334">
        <v>0</v>
      </c>
      <c r="K16273" s="334">
        <v>0</v>
      </c>
      <c r="L16273" s="334">
        <v>0</v>
      </c>
      <c r="M16273" s="334">
        <v>0</v>
      </c>
      <c r="N16273" s="334">
        <v>0</v>
      </c>
      <c r="O16273" s="334">
        <v>0</v>
      </c>
      <c r="P16273" s="334">
        <v>0</v>
      </c>
      <c r="Q16273" s="334">
        <v>0</v>
      </c>
      <c r="R16273" s="334">
        <v>0</v>
      </c>
      <c r="S16273" s="334">
        <v>0</v>
      </c>
      <c r="T16273" s="334">
        <v>0</v>
      </c>
      <c r="U16273" s="334">
        <v>0</v>
      </c>
      <c r="V16273" s="334">
        <v>0</v>
      </c>
      <c r="W16273" s="334">
        <v>0</v>
      </c>
      <c r="X16273" s="334">
        <v>0</v>
      </c>
      <c r="Y16273" s="334">
        <v>0</v>
      </c>
      <c r="Z16273" s="334">
        <v>0</v>
      </c>
      <c r="AA16273" s="334">
        <v>0</v>
      </c>
      <c r="AB16273" s="334">
        <v>0</v>
      </c>
      <c r="AD16273" s="334">
        <v>0</v>
      </c>
      <c r="AE16273" s="334">
        <f t="shared" si="2547"/>
        <v>0</v>
      </c>
      <c r="AF16273" s="334">
        <f t="shared" si="2548"/>
        <v>0</v>
      </c>
      <c r="AG16273" s="340">
        <f t="shared" si="2549"/>
        <v>0</v>
      </c>
      <c r="AI16273" s="340">
        <f t="shared" si="2550"/>
        <v>0</v>
      </c>
      <c r="AJ16273" s="340">
        <f t="shared" si="2550"/>
        <v>0</v>
      </c>
      <c r="AK16273" s="340">
        <f t="shared" si="2550"/>
        <v>0</v>
      </c>
      <c r="AL16273" s="340">
        <f t="shared" si="2550"/>
        <v>0</v>
      </c>
      <c r="AM16273" s="340">
        <f t="shared" si="2550"/>
        <v>0</v>
      </c>
    </row>
    <row r="16274" spans="1:39" x14ac:dyDescent="0.35">
      <c r="A16274" s="337">
        <v>38187</v>
      </c>
      <c r="B16274" s="338">
        <f t="shared" si="2544"/>
        <v>2004</v>
      </c>
      <c r="C16274" s="338">
        <f t="shared" si="2545"/>
        <v>7</v>
      </c>
      <c r="D16274" s="338">
        <f t="shared" si="2546"/>
        <v>19</v>
      </c>
      <c r="E16274" s="334">
        <v>0</v>
      </c>
      <c r="F16274" s="334">
        <v>0</v>
      </c>
      <c r="G16274" s="334">
        <v>0</v>
      </c>
      <c r="H16274" s="334">
        <v>0</v>
      </c>
      <c r="I16274" s="334">
        <v>0</v>
      </c>
      <c r="J16274" s="334">
        <v>0</v>
      </c>
      <c r="K16274" s="334">
        <v>0</v>
      </c>
      <c r="L16274" s="334">
        <v>0</v>
      </c>
      <c r="M16274" s="334">
        <v>0</v>
      </c>
      <c r="N16274" s="334">
        <v>0</v>
      </c>
      <c r="O16274" s="334">
        <v>0</v>
      </c>
      <c r="P16274" s="334">
        <v>0</v>
      </c>
      <c r="Q16274" s="334">
        <v>0</v>
      </c>
      <c r="R16274" s="334">
        <v>0</v>
      </c>
      <c r="S16274" s="334">
        <v>0</v>
      </c>
      <c r="T16274" s="334">
        <v>0</v>
      </c>
      <c r="U16274" s="334">
        <v>0</v>
      </c>
      <c r="V16274" s="334">
        <v>9.6</v>
      </c>
      <c r="W16274" s="334">
        <v>0</v>
      </c>
      <c r="X16274" s="334">
        <v>0</v>
      </c>
      <c r="Y16274" s="334">
        <v>0</v>
      </c>
      <c r="Z16274" s="334">
        <v>0</v>
      </c>
      <c r="AA16274" s="334">
        <v>0</v>
      </c>
      <c r="AB16274" s="334">
        <v>0</v>
      </c>
      <c r="AD16274" s="334">
        <v>9.6</v>
      </c>
      <c r="AE16274" s="334">
        <f t="shared" si="2547"/>
        <v>9.6</v>
      </c>
      <c r="AF16274" s="334">
        <f t="shared" si="2548"/>
        <v>9.6</v>
      </c>
      <c r="AG16274" s="340">
        <f t="shared" si="2549"/>
        <v>0</v>
      </c>
      <c r="AI16274" s="340">
        <f t="shared" si="2550"/>
        <v>0</v>
      </c>
      <c r="AJ16274" s="340">
        <f t="shared" si="2550"/>
        <v>0</v>
      </c>
      <c r="AK16274" s="340">
        <f t="shared" si="2550"/>
        <v>9.6</v>
      </c>
      <c r="AL16274" s="340">
        <f t="shared" si="2550"/>
        <v>0</v>
      </c>
      <c r="AM16274" s="340">
        <f t="shared" si="2550"/>
        <v>0</v>
      </c>
    </row>
    <row r="16275" spans="1:39" x14ac:dyDescent="0.35">
      <c r="A16275" s="337">
        <v>38188</v>
      </c>
      <c r="B16275" s="338">
        <f t="shared" si="2544"/>
        <v>2004</v>
      </c>
      <c r="C16275" s="338">
        <f t="shared" si="2545"/>
        <v>7</v>
      </c>
      <c r="D16275" s="338">
        <f t="shared" si="2546"/>
        <v>20</v>
      </c>
      <c r="E16275" s="334">
        <v>0</v>
      </c>
      <c r="F16275" s="334">
        <v>0</v>
      </c>
      <c r="G16275" s="334">
        <v>0</v>
      </c>
      <c r="H16275" s="334">
        <v>0</v>
      </c>
      <c r="I16275" s="334">
        <v>0</v>
      </c>
      <c r="J16275" s="334">
        <v>0</v>
      </c>
      <c r="K16275" s="334">
        <v>0</v>
      </c>
      <c r="L16275" s="334">
        <v>0</v>
      </c>
      <c r="M16275" s="334">
        <v>0</v>
      </c>
      <c r="N16275" s="334">
        <v>0</v>
      </c>
      <c r="O16275" s="334">
        <v>0</v>
      </c>
      <c r="P16275" s="334">
        <v>0</v>
      </c>
      <c r="Q16275" s="334">
        <v>0</v>
      </c>
      <c r="R16275" s="334">
        <v>0</v>
      </c>
      <c r="S16275" s="334">
        <v>0</v>
      </c>
      <c r="T16275" s="334">
        <v>0</v>
      </c>
      <c r="U16275" s="334">
        <v>0</v>
      </c>
      <c r="V16275" s="334">
        <v>0</v>
      </c>
      <c r="W16275" s="334">
        <v>0</v>
      </c>
      <c r="X16275" s="334">
        <v>0</v>
      </c>
      <c r="Y16275" s="334">
        <v>0</v>
      </c>
      <c r="Z16275" s="334">
        <v>0.4</v>
      </c>
      <c r="AA16275" s="334">
        <v>0</v>
      </c>
      <c r="AB16275" s="334">
        <v>0</v>
      </c>
      <c r="AD16275" s="334">
        <v>0.4</v>
      </c>
      <c r="AE16275" s="334">
        <f t="shared" si="2547"/>
        <v>0.4</v>
      </c>
      <c r="AF16275" s="334">
        <f t="shared" si="2548"/>
        <v>0.4</v>
      </c>
      <c r="AG16275" s="340">
        <f t="shared" si="2549"/>
        <v>0</v>
      </c>
      <c r="AI16275" s="340">
        <f t="shared" si="2550"/>
        <v>0</v>
      </c>
      <c r="AJ16275" s="340">
        <f t="shared" si="2550"/>
        <v>0</v>
      </c>
      <c r="AK16275" s="340">
        <f t="shared" si="2550"/>
        <v>0.4</v>
      </c>
      <c r="AL16275" s="340">
        <f t="shared" si="2550"/>
        <v>0</v>
      </c>
      <c r="AM16275" s="340">
        <f t="shared" si="2550"/>
        <v>0</v>
      </c>
    </row>
    <row r="16276" spans="1:39" x14ac:dyDescent="0.35">
      <c r="A16276" s="337">
        <v>38189</v>
      </c>
      <c r="B16276" s="338">
        <f t="shared" si="2544"/>
        <v>2004</v>
      </c>
      <c r="C16276" s="338">
        <f t="shared" si="2545"/>
        <v>7</v>
      </c>
      <c r="D16276" s="338">
        <f t="shared" si="2546"/>
        <v>21</v>
      </c>
      <c r="E16276" s="334">
        <v>0.5</v>
      </c>
      <c r="F16276" s="334">
        <v>0</v>
      </c>
      <c r="G16276" s="334">
        <v>0</v>
      </c>
      <c r="H16276" s="334">
        <v>0</v>
      </c>
      <c r="I16276" s="334">
        <v>0</v>
      </c>
      <c r="J16276" s="334">
        <v>0.3</v>
      </c>
      <c r="K16276" s="334">
        <v>0</v>
      </c>
      <c r="L16276" s="334">
        <v>0</v>
      </c>
      <c r="M16276" s="334">
        <v>0</v>
      </c>
      <c r="N16276" s="334">
        <v>0</v>
      </c>
      <c r="O16276" s="334">
        <v>0</v>
      </c>
      <c r="P16276" s="334">
        <v>0</v>
      </c>
      <c r="Q16276" s="334">
        <v>0</v>
      </c>
      <c r="R16276" s="334">
        <v>0</v>
      </c>
      <c r="S16276" s="334">
        <v>0</v>
      </c>
      <c r="T16276" s="334">
        <v>0</v>
      </c>
      <c r="U16276" s="334">
        <v>0</v>
      </c>
      <c r="V16276" s="334">
        <v>0</v>
      </c>
      <c r="W16276" s="334">
        <v>0</v>
      </c>
      <c r="X16276" s="334">
        <v>0</v>
      </c>
      <c r="Y16276" s="334">
        <v>0</v>
      </c>
      <c r="Z16276" s="334">
        <v>0</v>
      </c>
      <c r="AA16276" s="334">
        <v>0</v>
      </c>
      <c r="AB16276" s="334">
        <v>0</v>
      </c>
      <c r="AD16276" s="334">
        <v>0.8</v>
      </c>
      <c r="AE16276" s="334">
        <f t="shared" si="2547"/>
        <v>0.8</v>
      </c>
      <c r="AF16276" s="334">
        <f t="shared" si="2548"/>
        <v>0.8</v>
      </c>
      <c r="AG16276" s="340">
        <f t="shared" si="2549"/>
        <v>0</v>
      </c>
      <c r="AI16276" s="340">
        <f t="shared" ref="AI16276:AM16291" si="2551">IF($C16276=AI$1,$AF16276,0)</f>
        <v>0</v>
      </c>
      <c r="AJ16276" s="340">
        <f t="shared" si="2551"/>
        <v>0</v>
      </c>
      <c r="AK16276" s="340">
        <f t="shared" si="2551"/>
        <v>0.8</v>
      </c>
      <c r="AL16276" s="340">
        <f t="shared" si="2551"/>
        <v>0</v>
      </c>
      <c r="AM16276" s="340">
        <f t="shared" si="2551"/>
        <v>0</v>
      </c>
    </row>
    <row r="16277" spans="1:39" x14ac:dyDescent="0.35">
      <c r="A16277" s="337">
        <v>38190</v>
      </c>
      <c r="B16277" s="338">
        <f t="shared" si="2544"/>
        <v>2004</v>
      </c>
      <c r="C16277" s="338">
        <f t="shared" si="2545"/>
        <v>7</v>
      </c>
      <c r="D16277" s="338">
        <f t="shared" si="2546"/>
        <v>22</v>
      </c>
      <c r="E16277" s="334">
        <v>0</v>
      </c>
      <c r="F16277" s="334">
        <v>0</v>
      </c>
      <c r="G16277" s="334">
        <v>0</v>
      </c>
      <c r="H16277" s="334">
        <v>0</v>
      </c>
      <c r="I16277" s="334">
        <v>0</v>
      </c>
      <c r="J16277" s="334">
        <v>0</v>
      </c>
      <c r="K16277" s="334">
        <v>0</v>
      </c>
      <c r="L16277" s="334">
        <v>0</v>
      </c>
      <c r="M16277" s="334">
        <v>0</v>
      </c>
      <c r="N16277" s="334">
        <v>0</v>
      </c>
      <c r="O16277" s="334">
        <v>0</v>
      </c>
      <c r="P16277" s="334">
        <v>0</v>
      </c>
      <c r="Q16277" s="334">
        <v>0</v>
      </c>
      <c r="R16277" s="334">
        <v>0</v>
      </c>
      <c r="S16277" s="334">
        <v>0</v>
      </c>
      <c r="T16277" s="334">
        <v>0</v>
      </c>
      <c r="U16277" s="334">
        <v>0</v>
      </c>
      <c r="V16277" s="334">
        <v>0</v>
      </c>
      <c r="W16277" s="334">
        <v>0</v>
      </c>
      <c r="X16277" s="334">
        <v>0</v>
      </c>
      <c r="Y16277" s="334">
        <v>0</v>
      </c>
      <c r="Z16277" s="334">
        <v>0</v>
      </c>
      <c r="AA16277" s="334">
        <v>0</v>
      </c>
      <c r="AB16277" s="334">
        <v>0</v>
      </c>
      <c r="AD16277" s="334">
        <v>0</v>
      </c>
      <c r="AE16277" s="334">
        <f t="shared" si="2547"/>
        <v>0</v>
      </c>
      <c r="AF16277" s="334">
        <f t="shared" si="2548"/>
        <v>0</v>
      </c>
      <c r="AG16277" s="340">
        <f t="shared" si="2549"/>
        <v>0</v>
      </c>
      <c r="AI16277" s="340">
        <f t="shared" si="2551"/>
        <v>0</v>
      </c>
      <c r="AJ16277" s="340">
        <f t="shared" si="2551"/>
        <v>0</v>
      </c>
      <c r="AK16277" s="340">
        <f t="shared" si="2551"/>
        <v>0</v>
      </c>
      <c r="AL16277" s="340">
        <f t="shared" si="2551"/>
        <v>0</v>
      </c>
      <c r="AM16277" s="340">
        <f t="shared" si="2551"/>
        <v>0</v>
      </c>
    </row>
    <row r="16278" spans="1:39" x14ac:dyDescent="0.35">
      <c r="A16278" s="337">
        <v>38191</v>
      </c>
      <c r="B16278" s="338">
        <f t="shared" si="2544"/>
        <v>2004</v>
      </c>
      <c r="C16278" s="338">
        <f t="shared" si="2545"/>
        <v>7</v>
      </c>
      <c r="D16278" s="338">
        <f t="shared" si="2546"/>
        <v>23</v>
      </c>
      <c r="E16278" s="334">
        <v>0</v>
      </c>
      <c r="F16278" s="334">
        <v>0</v>
      </c>
      <c r="G16278" s="334">
        <v>0</v>
      </c>
      <c r="H16278" s="334">
        <v>0</v>
      </c>
      <c r="I16278" s="334">
        <v>0</v>
      </c>
      <c r="J16278" s="334">
        <v>0</v>
      </c>
      <c r="K16278" s="334">
        <v>0</v>
      </c>
      <c r="L16278" s="334">
        <v>0</v>
      </c>
      <c r="M16278" s="334">
        <v>0</v>
      </c>
      <c r="N16278" s="334">
        <v>0</v>
      </c>
      <c r="O16278" s="334">
        <v>0</v>
      </c>
      <c r="P16278" s="334">
        <v>0</v>
      </c>
      <c r="Q16278" s="334">
        <v>0</v>
      </c>
      <c r="R16278" s="334">
        <v>0</v>
      </c>
      <c r="S16278" s="334">
        <v>0</v>
      </c>
      <c r="T16278" s="334">
        <v>0</v>
      </c>
      <c r="U16278" s="334">
        <v>0</v>
      </c>
      <c r="V16278" s="334">
        <v>0</v>
      </c>
      <c r="W16278" s="334">
        <v>0</v>
      </c>
      <c r="X16278" s="334">
        <v>0</v>
      </c>
      <c r="Y16278" s="334">
        <v>0</v>
      </c>
      <c r="Z16278" s="334">
        <v>0</v>
      </c>
      <c r="AA16278" s="334">
        <v>0</v>
      </c>
      <c r="AB16278" s="334">
        <v>0</v>
      </c>
      <c r="AD16278" s="334">
        <v>0</v>
      </c>
      <c r="AE16278" s="334">
        <f t="shared" si="2547"/>
        <v>0</v>
      </c>
      <c r="AF16278" s="334">
        <f t="shared" si="2548"/>
        <v>0</v>
      </c>
      <c r="AG16278" s="340">
        <f t="shared" si="2549"/>
        <v>0</v>
      </c>
      <c r="AI16278" s="340">
        <f t="shared" si="2551"/>
        <v>0</v>
      </c>
      <c r="AJ16278" s="340">
        <f t="shared" si="2551"/>
        <v>0</v>
      </c>
      <c r="AK16278" s="340">
        <f t="shared" si="2551"/>
        <v>0</v>
      </c>
      <c r="AL16278" s="340">
        <f t="shared" si="2551"/>
        <v>0</v>
      </c>
      <c r="AM16278" s="340">
        <f t="shared" si="2551"/>
        <v>0</v>
      </c>
    </row>
    <row r="16279" spans="1:39" x14ac:dyDescent="0.35">
      <c r="A16279" s="337">
        <v>38192</v>
      </c>
      <c r="B16279" s="338">
        <f t="shared" si="2544"/>
        <v>2004</v>
      </c>
      <c r="C16279" s="338">
        <f t="shared" si="2545"/>
        <v>7</v>
      </c>
      <c r="D16279" s="338">
        <f t="shared" si="2546"/>
        <v>24</v>
      </c>
      <c r="E16279" s="334">
        <v>0</v>
      </c>
      <c r="F16279" s="334">
        <v>0</v>
      </c>
      <c r="G16279" s="334">
        <v>0</v>
      </c>
      <c r="H16279" s="334">
        <v>0</v>
      </c>
      <c r="I16279" s="334">
        <v>0</v>
      </c>
      <c r="J16279" s="334">
        <v>0</v>
      </c>
      <c r="K16279" s="334">
        <v>0</v>
      </c>
      <c r="L16279" s="334">
        <v>0</v>
      </c>
      <c r="M16279" s="334">
        <v>0</v>
      </c>
      <c r="N16279" s="334">
        <v>0</v>
      </c>
      <c r="O16279" s="334">
        <v>0</v>
      </c>
      <c r="P16279" s="334">
        <v>0</v>
      </c>
      <c r="Q16279" s="334">
        <v>0</v>
      </c>
      <c r="R16279" s="334">
        <v>0</v>
      </c>
      <c r="S16279" s="334">
        <v>0</v>
      </c>
      <c r="T16279" s="334">
        <v>0</v>
      </c>
      <c r="U16279" s="334">
        <v>0</v>
      </c>
      <c r="V16279" s="334">
        <v>0</v>
      </c>
      <c r="W16279" s="334">
        <v>0</v>
      </c>
      <c r="X16279" s="334">
        <v>0</v>
      </c>
      <c r="Y16279" s="334">
        <v>0</v>
      </c>
      <c r="Z16279" s="334">
        <v>0</v>
      </c>
      <c r="AA16279" s="334">
        <v>0</v>
      </c>
      <c r="AB16279" s="334">
        <v>0</v>
      </c>
      <c r="AD16279" s="334">
        <v>0</v>
      </c>
      <c r="AE16279" s="334">
        <f t="shared" si="2547"/>
        <v>0</v>
      </c>
      <c r="AF16279" s="334">
        <f t="shared" si="2548"/>
        <v>0</v>
      </c>
      <c r="AG16279" s="340">
        <f t="shared" si="2549"/>
        <v>0</v>
      </c>
      <c r="AI16279" s="340">
        <f t="shared" si="2551"/>
        <v>0</v>
      </c>
      <c r="AJ16279" s="340">
        <f t="shared" si="2551"/>
        <v>0</v>
      </c>
      <c r="AK16279" s="340">
        <f t="shared" si="2551"/>
        <v>0</v>
      </c>
      <c r="AL16279" s="340">
        <f t="shared" si="2551"/>
        <v>0</v>
      </c>
      <c r="AM16279" s="340">
        <f t="shared" si="2551"/>
        <v>0</v>
      </c>
    </row>
    <row r="16280" spans="1:39" x14ac:dyDescent="0.35">
      <c r="A16280" s="337">
        <v>38193</v>
      </c>
      <c r="B16280" s="338">
        <f t="shared" si="2544"/>
        <v>2004</v>
      </c>
      <c r="C16280" s="338">
        <f t="shared" si="2545"/>
        <v>7</v>
      </c>
      <c r="D16280" s="338">
        <f t="shared" si="2546"/>
        <v>25</v>
      </c>
      <c r="E16280" s="334">
        <v>0</v>
      </c>
      <c r="F16280" s="334">
        <v>0</v>
      </c>
      <c r="G16280" s="334">
        <v>0</v>
      </c>
      <c r="H16280" s="334">
        <v>0</v>
      </c>
      <c r="I16280" s="334">
        <v>0</v>
      </c>
      <c r="J16280" s="334">
        <v>0</v>
      </c>
      <c r="K16280" s="334">
        <v>0</v>
      </c>
      <c r="L16280" s="334">
        <v>0</v>
      </c>
      <c r="M16280" s="334">
        <v>0</v>
      </c>
      <c r="N16280" s="334">
        <v>0</v>
      </c>
      <c r="O16280" s="334">
        <v>0</v>
      </c>
      <c r="P16280" s="334">
        <v>0</v>
      </c>
      <c r="Q16280" s="334">
        <v>0</v>
      </c>
      <c r="R16280" s="334">
        <v>0</v>
      </c>
      <c r="S16280" s="334">
        <v>0</v>
      </c>
      <c r="T16280" s="334">
        <v>0</v>
      </c>
      <c r="U16280" s="334">
        <v>0</v>
      </c>
      <c r="V16280" s="334">
        <v>0</v>
      </c>
      <c r="W16280" s="334">
        <v>0</v>
      </c>
      <c r="X16280" s="334">
        <v>0</v>
      </c>
      <c r="Y16280" s="334">
        <v>0</v>
      </c>
      <c r="Z16280" s="334">
        <v>0</v>
      </c>
      <c r="AA16280" s="334">
        <v>0</v>
      </c>
      <c r="AB16280" s="334">
        <v>0</v>
      </c>
      <c r="AD16280" s="334">
        <v>0</v>
      </c>
      <c r="AE16280" s="334">
        <f t="shared" si="2547"/>
        <v>0</v>
      </c>
      <c r="AF16280" s="334">
        <f t="shared" si="2548"/>
        <v>0</v>
      </c>
      <c r="AG16280" s="340">
        <f t="shared" si="2549"/>
        <v>0</v>
      </c>
      <c r="AI16280" s="340">
        <f t="shared" si="2551"/>
        <v>0</v>
      </c>
      <c r="AJ16280" s="340">
        <f t="shared" si="2551"/>
        <v>0</v>
      </c>
      <c r="AK16280" s="340">
        <f t="shared" si="2551"/>
        <v>0</v>
      </c>
      <c r="AL16280" s="340">
        <f t="shared" si="2551"/>
        <v>0</v>
      </c>
      <c r="AM16280" s="340">
        <f t="shared" si="2551"/>
        <v>0</v>
      </c>
    </row>
    <row r="16281" spans="1:39" x14ac:dyDescent="0.35">
      <c r="A16281" s="337">
        <v>38194</v>
      </c>
      <c r="B16281" s="338">
        <f t="shared" si="2544"/>
        <v>2004</v>
      </c>
      <c r="C16281" s="338">
        <f t="shared" si="2545"/>
        <v>7</v>
      </c>
      <c r="D16281" s="338">
        <f t="shared" si="2546"/>
        <v>26</v>
      </c>
      <c r="E16281" s="334">
        <v>0</v>
      </c>
      <c r="F16281" s="334">
        <v>0</v>
      </c>
      <c r="G16281" s="334">
        <v>0</v>
      </c>
      <c r="H16281" s="334">
        <v>0</v>
      </c>
      <c r="I16281" s="334">
        <v>0</v>
      </c>
      <c r="J16281" s="334">
        <v>0</v>
      </c>
      <c r="K16281" s="334">
        <v>0</v>
      </c>
      <c r="L16281" s="334">
        <v>0</v>
      </c>
      <c r="M16281" s="334">
        <v>0</v>
      </c>
      <c r="N16281" s="334">
        <v>0</v>
      </c>
      <c r="O16281" s="334">
        <v>0</v>
      </c>
      <c r="P16281" s="334">
        <v>0</v>
      </c>
      <c r="Q16281" s="334">
        <v>0</v>
      </c>
      <c r="R16281" s="334">
        <v>0</v>
      </c>
      <c r="S16281" s="334">
        <v>0</v>
      </c>
      <c r="T16281" s="334">
        <v>0</v>
      </c>
      <c r="U16281" s="334">
        <v>0</v>
      </c>
      <c r="V16281" s="334">
        <v>0</v>
      </c>
      <c r="W16281" s="334">
        <v>0</v>
      </c>
      <c r="X16281" s="334">
        <v>0</v>
      </c>
      <c r="Y16281" s="334">
        <v>0</v>
      </c>
      <c r="Z16281" s="334">
        <v>0</v>
      </c>
      <c r="AA16281" s="334">
        <v>0.6</v>
      </c>
      <c r="AB16281" s="334">
        <v>0</v>
      </c>
      <c r="AD16281" s="334">
        <v>0.6</v>
      </c>
      <c r="AE16281" s="334">
        <f t="shared" si="2547"/>
        <v>0.6</v>
      </c>
      <c r="AF16281" s="334">
        <f t="shared" si="2548"/>
        <v>0.6</v>
      </c>
      <c r="AG16281" s="340">
        <f t="shared" si="2549"/>
        <v>0</v>
      </c>
      <c r="AI16281" s="340">
        <f t="shared" si="2551"/>
        <v>0</v>
      </c>
      <c r="AJ16281" s="340">
        <f t="shared" si="2551"/>
        <v>0</v>
      </c>
      <c r="AK16281" s="340">
        <f t="shared" si="2551"/>
        <v>0.6</v>
      </c>
      <c r="AL16281" s="340">
        <f t="shared" si="2551"/>
        <v>0</v>
      </c>
      <c r="AM16281" s="340">
        <f t="shared" si="2551"/>
        <v>0</v>
      </c>
    </row>
    <row r="16282" spans="1:39" x14ac:dyDescent="0.35">
      <c r="A16282" s="337">
        <v>38195</v>
      </c>
      <c r="B16282" s="338">
        <f t="shared" si="2544"/>
        <v>2004</v>
      </c>
      <c r="C16282" s="338">
        <f t="shared" si="2545"/>
        <v>7</v>
      </c>
      <c r="D16282" s="338">
        <f t="shared" si="2546"/>
        <v>27</v>
      </c>
      <c r="E16282" s="334">
        <v>0</v>
      </c>
      <c r="F16282" s="334">
        <v>0</v>
      </c>
      <c r="G16282" s="334">
        <v>0</v>
      </c>
      <c r="H16282" s="334">
        <v>0</v>
      </c>
      <c r="I16282" s="334">
        <v>0</v>
      </c>
      <c r="J16282" s="334">
        <v>0</v>
      </c>
      <c r="K16282" s="334">
        <v>0</v>
      </c>
      <c r="L16282" s="334">
        <v>0</v>
      </c>
      <c r="M16282" s="334">
        <v>0</v>
      </c>
      <c r="N16282" s="334">
        <v>0.2</v>
      </c>
      <c r="O16282" s="334">
        <v>0</v>
      </c>
      <c r="P16282" s="334">
        <v>0</v>
      </c>
      <c r="Q16282" s="334">
        <v>0</v>
      </c>
      <c r="R16282" s="334">
        <v>0</v>
      </c>
      <c r="S16282" s="334">
        <v>0</v>
      </c>
      <c r="T16282" s="334">
        <v>0</v>
      </c>
      <c r="U16282" s="334">
        <v>0</v>
      </c>
      <c r="V16282" s="334">
        <v>0</v>
      </c>
      <c r="W16282" s="334">
        <v>0</v>
      </c>
      <c r="X16282" s="334">
        <v>0</v>
      </c>
      <c r="Y16282" s="334">
        <v>0</v>
      </c>
      <c r="Z16282" s="334">
        <v>0</v>
      </c>
      <c r="AA16282" s="334">
        <v>0</v>
      </c>
      <c r="AB16282" s="334">
        <v>0</v>
      </c>
      <c r="AD16282" s="334">
        <v>0.2</v>
      </c>
      <c r="AE16282" s="334">
        <f t="shared" si="2547"/>
        <v>0.2</v>
      </c>
      <c r="AF16282" s="334">
        <f t="shared" si="2548"/>
        <v>0.2</v>
      </c>
      <c r="AG16282" s="340">
        <f t="shared" si="2549"/>
        <v>0</v>
      </c>
      <c r="AI16282" s="340">
        <f t="shared" si="2551"/>
        <v>0</v>
      </c>
      <c r="AJ16282" s="340">
        <f t="shared" si="2551"/>
        <v>0</v>
      </c>
      <c r="AK16282" s="340">
        <f t="shared" si="2551"/>
        <v>0.2</v>
      </c>
      <c r="AL16282" s="340">
        <f t="shared" si="2551"/>
        <v>0</v>
      </c>
      <c r="AM16282" s="340">
        <f t="shared" si="2551"/>
        <v>0</v>
      </c>
    </row>
    <row r="16283" spans="1:39" x14ac:dyDescent="0.35">
      <c r="A16283" s="337">
        <v>38196</v>
      </c>
      <c r="B16283" s="338">
        <f t="shared" si="2544"/>
        <v>2004</v>
      </c>
      <c r="C16283" s="338">
        <f t="shared" si="2545"/>
        <v>7</v>
      </c>
      <c r="D16283" s="338">
        <f t="shared" si="2546"/>
        <v>28</v>
      </c>
      <c r="E16283" s="334">
        <v>0</v>
      </c>
      <c r="F16283" s="334">
        <v>0</v>
      </c>
      <c r="G16283" s="334">
        <v>0</v>
      </c>
      <c r="H16283" s="334">
        <v>0</v>
      </c>
      <c r="I16283" s="334">
        <v>0</v>
      </c>
      <c r="J16283" s="334">
        <v>0</v>
      </c>
      <c r="K16283" s="334">
        <v>0</v>
      </c>
      <c r="L16283" s="334">
        <v>0</v>
      </c>
      <c r="M16283" s="334">
        <v>0</v>
      </c>
      <c r="N16283" s="334">
        <v>0</v>
      </c>
      <c r="O16283" s="334">
        <v>0</v>
      </c>
      <c r="P16283" s="334">
        <v>0</v>
      </c>
      <c r="Q16283" s="334">
        <v>0</v>
      </c>
      <c r="R16283" s="334">
        <v>0</v>
      </c>
      <c r="S16283" s="334">
        <v>0</v>
      </c>
      <c r="T16283" s="334">
        <v>0</v>
      </c>
      <c r="U16283" s="334">
        <v>0</v>
      </c>
      <c r="V16283" s="334">
        <v>0</v>
      </c>
      <c r="W16283" s="334">
        <v>0</v>
      </c>
      <c r="X16283" s="334">
        <v>0</v>
      </c>
      <c r="Y16283" s="334">
        <v>0</v>
      </c>
      <c r="Z16283" s="334">
        <v>0</v>
      </c>
      <c r="AA16283" s="334">
        <v>4.7</v>
      </c>
      <c r="AB16283" s="334">
        <v>2.1</v>
      </c>
      <c r="AD16283" s="334">
        <v>6.8</v>
      </c>
      <c r="AE16283" s="334">
        <f t="shared" si="2547"/>
        <v>6.8</v>
      </c>
      <c r="AF16283" s="334">
        <f t="shared" si="2548"/>
        <v>6.8000000000000007</v>
      </c>
      <c r="AG16283" s="340">
        <f t="shared" si="2549"/>
        <v>8.8817841970012523E-16</v>
      </c>
      <c r="AI16283" s="340">
        <f t="shared" si="2551"/>
        <v>0</v>
      </c>
      <c r="AJ16283" s="340">
        <f t="shared" si="2551"/>
        <v>0</v>
      </c>
      <c r="AK16283" s="340">
        <f t="shared" si="2551"/>
        <v>6.8000000000000007</v>
      </c>
      <c r="AL16283" s="340">
        <f t="shared" si="2551"/>
        <v>0</v>
      </c>
      <c r="AM16283" s="340">
        <f t="shared" si="2551"/>
        <v>0</v>
      </c>
    </row>
    <row r="16284" spans="1:39" x14ac:dyDescent="0.35">
      <c r="A16284" s="337">
        <v>38197</v>
      </c>
      <c r="B16284" s="338">
        <f t="shared" si="2544"/>
        <v>2004</v>
      </c>
      <c r="C16284" s="338">
        <f t="shared" si="2545"/>
        <v>7</v>
      </c>
      <c r="D16284" s="338">
        <f t="shared" si="2546"/>
        <v>29</v>
      </c>
      <c r="E16284" s="334">
        <v>0</v>
      </c>
      <c r="F16284" s="334">
        <v>1.2</v>
      </c>
      <c r="G16284" s="334">
        <v>0</v>
      </c>
      <c r="H16284" s="334">
        <v>0</v>
      </c>
      <c r="I16284" s="334">
        <v>0</v>
      </c>
      <c r="J16284" s="334">
        <v>0</v>
      </c>
      <c r="K16284" s="334">
        <v>0</v>
      </c>
      <c r="L16284" s="334">
        <v>0</v>
      </c>
      <c r="M16284" s="334">
        <v>0</v>
      </c>
      <c r="N16284" s="334">
        <v>0</v>
      </c>
      <c r="O16284" s="334">
        <v>0</v>
      </c>
      <c r="P16284" s="334">
        <v>0</v>
      </c>
      <c r="Q16284" s="334">
        <v>0</v>
      </c>
      <c r="R16284" s="334">
        <v>0</v>
      </c>
      <c r="S16284" s="334">
        <v>0</v>
      </c>
      <c r="T16284" s="334">
        <v>0</v>
      </c>
      <c r="U16284" s="334">
        <v>0</v>
      </c>
      <c r="V16284" s="334">
        <v>0</v>
      </c>
      <c r="W16284" s="334">
        <v>0</v>
      </c>
      <c r="X16284" s="334">
        <v>0</v>
      </c>
      <c r="Y16284" s="334">
        <v>0</v>
      </c>
      <c r="Z16284" s="334">
        <v>0</v>
      </c>
      <c r="AA16284" s="334">
        <v>0</v>
      </c>
      <c r="AB16284" s="334">
        <v>0</v>
      </c>
      <c r="AD16284" s="334">
        <v>1.2</v>
      </c>
      <c r="AE16284" s="334">
        <f t="shared" si="2547"/>
        <v>1.2</v>
      </c>
      <c r="AF16284" s="334">
        <f t="shared" si="2548"/>
        <v>1.2</v>
      </c>
      <c r="AG16284" s="340">
        <f t="shared" si="2549"/>
        <v>0</v>
      </c>
      <c r="AI16284" s="340">
        <f t="shared" si="2551"/>
        <v>0</v>
      </c>
      <c r="AJ16284" s="340">
        <f t="shared" si="2551"/>
        <v>0</v>
      </c>
      <c r="AK16284" s="340">
        <f t="shared" si="2551"/>
        <v>1.2</v>
      </c>
      <c r="AL16284" s="340">
        <f t="shared" si="2551"/>
        <v>0</v>
      </c>
      <c r="AM16284" s="340">
        <f t="shared" si="2551"/>
        <v>0</v>
      </c>
    </row>
    <row r="16285" spans="1:39" x14ac:dyDescent="0.35">
      <c r="A16285" s="337">
        <v>38198</v>
      </c>
      <c r="B16285" s="338">
        <f t="shared" si="2544"/>
        <v>2004</v>
      </c>
      <c r="C16285" s="338">
        <f t="shared" si="2545"/>
        <v>7</v>
      </c>
      <c r="D16285" s="338">
        <f t="shared" si="2546"/>
        <v>30</v>
      </c>
      <c r="E16285" s="334">
        <v>0</v>
      </c>
      <c r="F16285" s="334">
        <v>0</v>
      </c>
      <c r="G16285" s="334">
        <v>0</v>
      </c>
      <c r="H16285" s="334">
        <v>0</v>
      </c>
      <c r="I16285" s="334">
        <v>0</v>
      </c>
      <c r="J16285" s="334">
        <v>0</v>
      </c>
      <c r="K16285" s="334">
        <v>0</v>
      </c>
      <c r="L16285" s="334">
        <v>0</v>
      </c>
      <c r="M16285" s="334">
        <v>0</v>
      </c>
      <c r="N16285" s="334">
        <v>0</v>
      </c>
      <c r="O16285" s="334">
        <v>0</v>
      </c>
      <c r="P16285" s="334">
        <v>0</v>
      </c>
      <c r="Q16285" s="334">
        <v>0</v>
      </c>
      <c r="R16285" s="334">
        <v>0</v>
      </c>
      <c r="S16285" s="334">
        <v>0</v>
      </c>
      <c r="T16285" s="334">
        <v>0</v>
      </c>
      <c r="U16285" s="334">
        <v>0</v>
      </c>
      <c r="V16285" s="334">
        <v>0</v>
      </c>
      <c r="W16285" s="334">
        <v>0</v>
      </c>
      <c r="X16285" s="334">
        <v>0</v>
      </c>
      <c r="Y16285" s="334">
        <v>0</v>
      </c>
      <c r="Z16285" s="334">
        <v>0</v>
      </c>
      <c r="AA16285" s="334">
        <v>0</v>
      </c>
      <c r="AB16285" s="334">
        <v>0</v>
      </c>
      <c r="AD16285" s="334">
        <v>0</v>
      </c>
      <c r="AE16285" s="334">
        <f t="shared" si="2547"/>
        <v>0</v>
      </c>
      <c r="AF16285" s="334">
        <f t="shared" si="2548"/>
        <v>0</v>
      </c>
      <c r="AG16285" s="340">
        <f t="shared" si="2549"/>
        <v>0</v>
      </c>
      <c r="AI16285" s="340">
        <f t="shared" si="2551"/>
        <v>0</v>
      </c>
      <c r="AJ16285" s="340">
        <f t="shared" si="2551"/>
        <v>0</v>
      </c>
      <c r="AK16285" s="340">
        <f t="shared" si="2551"/>
        <v>0</v>
      </c>
      <c r="AL16285" s="340">
        <f t="shared" si="2551"/>
        <v>0</v>
      </c>
      <c r="AM16285" s="340">
        <f t="shared" si="2551"/>
        <v>0</v>
      </c>
    </row>
    <row r="16286" spans="1:39" x14ac:dyDescent="0.35">
      <c r="A16286" s="337">
        <v>38199</v>
      </c>
      <c r="B16286" s="338">
        <f t="shared" si="2544"/>
        <v>2004</v>
      </c>
      <c r="C16286" s="338">
        <f t="shared" si="2545"/>
        <v>7</v>
      </c>
      <c r="D16286" s="338">
        <f t="shared" si="2546"/>
        <v>31</v>
      </c>
      <c r="E16286" s="334">
        <v>0</v>
      </c>
      <c r="F16286" s="334">
        <v>0</v>
      </c>
      <c r="G16286" s="334">
        <v>0</v>
      </c>
      <c r="H16286" s="334">
        <v>0</v>
      </c>
      <c r="I16286" s="334">
        <v>0</v>
      </c>
      <c r="J16286" s="334">
        <v>0</v>
      </c>
      <c r="K16286" s="334">
        <v>0</v>
      </c>
      <c r="L16286" s="334">
        <v>0</v>
      </c>
      <c r="M16286" s="334">
        <v>0</v>
      </c>
      <c r="N16286" s="334">
        <v>0</v>
      </c>
      <c r="O16286" s="334">
        <v>0</v>
      </c>
      <c r="P16286" s="334">
        <v>0</v>
      </c>
      <c r="Q16286" s="334">
        <v>0</v>
      </c>
      <c r="R16286" s="334">
        <v>0</v>
      </c>
      <c r="S16286" s="334">
        <v>0</v>
      </c>
      <c r="T16286" s="334">
        <v>0</v>
      </c>
      <c r="U16286" s="334">
        <v>0</v>
      </c>
      <c r="V16286" s="334">
        <v>0</v>
      </c>
      <c r="W16286" s="334">
        <v>0</v>
      </c>
      <c r="X16286" s="334">
        <v>0</v>
      </c>
      <c r="Y16286" s="334">
        <v>0</v>
      </c>
      <c r="Z16286" s="334">
        <v>0</v>
      </c>
      <c r="AA16286" s="334">
        <v>0</v>
      </c>
      <c r="AB16286" s="334">
        <v>0</v>
      </c>
      <c r="AD16286" s="334">
        <v>0</v>
      </c>
      <c r="AE16286" s="334">
        <f t="shared" si="2547"/>
        <v>0</v>
      </c>
      <c r="AF16286" s="334">
        <f t="shared" si="2548"/>
        <v>0</v>
      </c>
      <c r="AG16286" s="340">
        <f t="shared" si="2549"/>
        <v>0</v>
      </c>
      <c r="AI16286" s="340">
        <f t="shared" si="2551"/>
        <v>0</v>
      </c>
      <c r="AJ16286" s="340">
        <f t="shared" si="2551"/>
        <v>0</v>
      </c>
      <c r="AK16286" s="340">
        <f t="shared" si="2551"/>
        <v>0</v>
      </c>
      <c r="AL16286" s="340">
        <f t="shared" si="2551"/>
        <v>0</v>
      </c>
      <c r="AM16286" s="340">
        <f t="shared" si="2551"/>
        <v>0</v>
      </c>
    </row>
    <row r="16287" spans="1:39" x14ac:dyDescent="0.35">
      <c r="A16287" s="337">
        <v>38200</v>
      </c>
      <c r="B16287" s="338">
        <f t="shared" si="2544"/>
        <v>2004</v>
      </c>
      <c r="C16287" s="338">
        <f t="shared" si="2545"/>
        <v>8</v>
      </c>
      <c r="D16287" s="338">
        <f t="shared" si="2546"/>
        <v>1</v>
      </c>
      <c r="E16287" s="334">
        <v>0</v>
      </c>
      <c r="F16287" s="334">
        <v>0</v>
      </c>
      <c r="G16287" s="334">
        <v>0</v>
      </c>
      <c r="H16287" s="334">
        <v>0</v>
      </c>
      <c r="I16287" s="334">
        <v>0</v>
      </c>
      <c r="J16287" s="334">
        <v>0</v>
      </c>
      <c r="K16287" s="334">
        <v>0</v>
      </c>
      <c r="L16287" s="334">
        <v>0</v>
      </c>
      <c r="M16287" s="334">
        <v>0.2</v>
      </c>
      <c r="N16287" s="334">
        <v>0</v>
      </c>
      <c r="O16287" s="334">
        <v>0</v>
      </c>
      <c r="P16287" s="334">
        <v>0</v>
      </c>
      <c r="Q16287" s="334">
        <v>0</v>
      </c>
      <c r="R16287" s="334">
        <v>0</v>
      </c>
      <c r="S16287" s="334">
        <v>0</v>
      </c>
      <c r="T16287" s="334">
        <v>0</v>
      </c>
      <c r="U16287" s="334">
        <v>0</v>
      </c>
      <c r="V16287" s="334">
        <v>0</v>
      </c>
      <c r="W16287" s="334">
        <v>0</v>
      </c>
      <c r="X16287" s="334">
        <v>0</v>
      </c>
      <c r="Y16287" s="334">
        <v>0</v>
      </c>
      <c r="Z16287" s="334">
        <v>0</v>
      </c>
      <c r="AA16287" s="334">
        <v>0</v>
      </c>
      <c r="AB16287" s="334">
        <v>0</v>
      </c>
      <c r="AD16287" s="334">
        <v>0.2</v>
      </c>
      <c r="AE16287" s="334">
        <f t="shared" si="2547"/>
        <v>0.2</v>
      </c>
      <c r="AF16287" s="334">
        <f t="shared" si="2548"/>
        <v>0.2</v>
      </c>
      <c r="AG16287" s="340">
        <f t="shared" si="2549"/>
        <v>0</v>
      </c>
      <c r="AI16287" s="340">
        <f t="shared" si="2551"/>
        <v>0</v>
      </c>
      <c r="AJ16287" s="340">
        <f t="shared" si="2551"/>
        <v>0</v>
      </c>
      <c r="AK16287" s="340">
        <f t="shared" si="2551"/>
        <v>0</v>
      </c>
      <c r="AL16287" s="340">
        <f t="shared" si="2551"/>
        <v>0.2</v>
      </c>
      <c r="AM16287" s="340">
        <f t="shared" si="2551"/>
        <v>0</v>
      </c>
    </row>
    <row r="16288" spans="1:39" x14ac:dyDescent="0.35">
      <c r="A16288" s="337">
        <v>38201</v>
      </c>
      <c r="B16288" s="338">
        <f t="shared" si="2544"/>
        <v>2004</v>
      </c>
      <c r="C16288" s="338">
        <f t="shared" si="2545"/>
        <v>8</v>
      </c>
      <c r="D16288" s="338">
        <f t="shared" si="2546"/>
        <v>2</v>
      </c>
      <c r="E16288" s="334">
        <v>0</v>
      </c>
      <c r="F16288" s="334">
        <v>0</v>
      </c>
      <c r="G16288" s="334">
        <v>0</v>
      </c>
      <c r="H16288" s="334">
        <v>0</v>
      </c>
      <c r="I16288" s="334">
        <v>0</v>
      </c>
      <c r="J16288" s="334">
        <v>0</v>
      </c>
      <c r="K16288" s="334">
        <v>0</v>
      </c>
      <c r="L16288" s="334">
        <v>0</v>
      </c>
      <c r="M16288" s="334">
        <v>0</v>
      </c>
      <c r="N16288" s="334">
        <v>0</v>
      </c>
      <c r="O16288" s="334">
        <v>0</v>
      </c>
      <c r="P16288" s="334">
        <v>0</v>
      </c>
      <c r="Q16288" s="334">
        <v>0</v>
      </c>
      <c r="R16288" s="334">
        <v>0</v>
      </c>
      <c r="S16288" s="334">
        <v>0</v>
      </c>
      <c r="T16288" s="334">
        <v>0</v>
      </c>
      <c r="U16288" s="334">
        <v>0</v>
      </c>
      <c r="V16288" s="334">
        <v>0</v>
      </c>
      <c r="W16288" s="334">
        <v>0</v>
      </c>
      <c r="X16288" s="334">
        <v>0</v>
      </c>
      <c r="Y16288" s="334">
        <v>0</v>
      </c>
      <c r="Z16288" s="334">
        <v>0</v>
      </c>
      <c r="AA16288" s="334">
        <v>0</v>
      </c>
      <c r="AB16288" s="334">
        <v>0</v>
      </c>
      <c r="AD16288" s="334">
        <v>0</v>
      </c>
      <c r="AE16288" s="334">
        <f t="shared" si="2547"/>
        <v>0</v>
      </c>
      <c r="AF16288" s="334">
        <f t="shared" si="2548"/>
        <v>0</v>
      </c>
      <c r="AG16288" s="340">
        <f t="shared" si="2549"/>
        <v>0</v>
      </c>
      <c r="AI16288" s="340">
        <f t="shared" si="2551"/>
        <v>0</v>
      </c>
      <c r="AJ16288" s="340">
        <f t="shared" si="2551"/>
        <v>0</v>
      </c>
      <c r="AK16288" s="340">
        <f t="shared" si="2551"/>
        <v>0</v>
      </c>
      <c r="AL16288" s="340">
        <f t="shared" si="2551"/>
        <v>0</v>
      </c>
      <c r="AM16288" s="340">
        <f t="shared" si="2551"/>
        <v>0</v>
      </c>
    </row>
    <row r="16289" spans="1:39" x14ac:dyDescent="0.35">
      <c r="A16289" s="337">
        <v>38202</v>
      </c>
      <c r="B16289" s="338">
        <f t="shared" si="2544"/>
        <v>2004</v>
      </c>
      <c r="C16289" s="338">
        <f t="shared" si="2545"/>
        <v>8</v>
      </c>
      <c r="D16289" s="338">
        <f t="shared" si="2546"/>
        <v>3</v>
      </c>
      <c r="E16289" s="334">
        <v>0</v>
      </c>
      <c r="F16289" s="334">
        <v>0</v>
      </c>
      <c r="G16289" s="334">
        <v>0</v>
      </c>
      <c r="H16289" s="334">
        <v>0</v>
      </c>
      <c r="I16289" s="334">
        <v>0</v>
      </c>
      <c r="J16289" s="334">
        <v>0</v>
      </c>
      <c r="K16289" s="334">
        <v>0</v>
      </c>
      <c r="L16289" s="334">
        <v>0</v>
      </c>
      <c r="M16289" s="334">
        <v>0</v>
      </c>
      <c r="N16289" s="334">
        <v>0</v>
      </c>
      <c r="O16289" s="334">
        <v>0</v>
      </c>
      <c r="P16289" s="334">
        <v>0</v>
      </c>
      <c r="Q16289" s="334">
        <v>0</v>
      </c>
      <c r="R16289" s="334">
        <v>0</v>
      </c>
      <c r="S16289" s="334">
        <v>0</v>
      </c>
      <c r="T16289" s="334">
        <v>0</v>
      </c>
      <c r="U16289" s="334">
        <v>0</v>
      </c>
      <c r="V16289" s="334">
        <v>0</v>
      </c>
      <c r="W16289" s="334">
        <v>0</v>
      </c>
      <c r="X16289" s="334">
        <v>0</v>
      </c>
      <c r="Y16289" s="334">
        <v>0</v>
      </c>
      <c r="Z16289" s="334">
        <v>0.2</v>
      </c>
      <c r="AA16289" s="334">
        <v>0</v>
      </c>
      <c r="AB16289" s="334">
        <v>0.4</v>
      </c>
      <c r="AD16289" s="334">
        <v>0.6</v>
      </c>
      <c r="AE16289" s="334">
        <f t="shared" si="2547"/>
        <v>0.6</v>
      </c>
      <c r="AF16289" s="334">
        <f t="shared" si="2548"/>
        <v>0.60000000000000009</v>
      </c>
      <c r="AG16289" s="340">
        <f t="shared" si="2549"/>
        <v>1.1102230246251565E-16</v>
      </c>
      <c r="AI16289" s="340">
        <f t="shared" si="2551"/>
        <v>0</v>
      </c>
      <c r="AJ16289" s="340">
        <f t="shared" si="2551"/>
        <v>0</v>
      </c>
      <c r="AK16289" s="340">
        <f t="shared" si="2551"/>
        <v>0</v>
      </c>
      <c r="AL16289" s="340">
        <f t="shared" si="2551"/>
        <v>0.60000000000000009</v>
      </c>
      <c r="AM16289" s="340">
        <f t="shared" si="2551"/>
        <v>0</v>
      </c>
    </row>
    <row r="16290" spans="1:39" x14ac:dyDescent="0.35">
      <c r="A16290" s="337">
        <v>38203</v>
      </c>
      <c r="B16290" s="338">
        <f t="shared" si="2544"/>
        <v>2004</v>
      </c>
      <c r="C16290" s="338">
        <f t="shared" si="2545"/>
        <v>8</v>
      </c>
      <c r="D16290" s="338">
        <f t="shared" si="2546"/>
        <v>4</v>
      </c>
      <c r="E16290" s="334">
        <v>1.1000000000000001</v>
      </c>
      <c r="F16290" s="334">
        <v>2</v>
      </c>
      <c r="G16290" s="334">
        <v>0</v>
      </c>
      <c r="H16290" s="334">
        <v>0</v>
      </c>
      <c r="I16290" s="334">
        <v>0</v>
      </c>
      <c r="J16290" s="334">
        <v>0</v>
      </c>
      <c r="K16290" s="334">
        <v>0</v>
      </c>
      <c r="L16290" s="334">
        <v>0</v>
      </c>
      <c r="M16290" s="334">
        <v>0</v>
      </c>
      <c r="N16290" s="334">
        <v>0</v>
      </c>
      <c r="O16290" s="334">
        <v>0</v>
      </c>
      <c r="P16290" s="334">
        <v>0</v>
      </c>
      <c r="Q16290" s="334">
        <v>0</v>
      </c>
      <c r="R16290" s="334">
        <v>0</v>
      </c>
      <c r="S16290" s="334">
        <v>0</v>
      </c>
      <c r="T16290" s="334">
        <v>0</v>
      </c>
      <c r="U16290" s="334">
        <v>0</v>
      </c>
      <c r="V16290" s="334">
        <v>0</v>
      </c>
      <c r="W16290" s="334">
        <v>0</v>
      </c>
      <c r="X16290" s="334">
        <v>0</v>
      </c>
      <c r="Y16290" s="334">
        <v>0</v>
      </c>
      <c r="Z16290" s="334">
        <v>0.2</v>
      </c>
      <c r="AA16290" s="334">
        <v>2.2000000000000002</v>
      </c>
      <c r="AB16290" s="334">
        <v>0</v>
      </c>
      <c r="AD16290" s="334">
        <v>5.5</v>
      </c>
      <c r="AE16290" s="334">
        <f t="shared" si="2547"/>
        <v>5.5</v>
      </c>
      <c r="AF16290" s="334">
        <f t="shared" si="2548"/>
        <v>5.5</v>
      </c>
      <c r="AG16290" s="340">
        <f t="shared" si="2549"/>
        <v>0</v>
      </c>
      <c r="AI16290" s="340">
        <f t="shared" si="2551"/>
        <v>0</v>
      </c>
      <c r="AJ16290" s="340">
        <f t="shared" si="2551"/>
        <v>0</v>
      </c>
      <c r="AK16290" s="340">
        <f t="shared" si="2551"/>
        <v>0</v>
      </c>
      <c r="AL16290" s="340">
        <f t="shared" si="2551"/>
        <v>5.5</v>
      </c>
      <c r="AM16290" s="340">
        <f t="shared" si="2551"/>
        <v>0</v>
      </c>
    </row>
    <row r="16291" spans="1:39" x14ac:dyDescent="0.35">
      <c r="A16291" s="337">
        <v>38204</v>
      </c>
      <c r="B16291" s="338">
        <f t="shared" si="2544"/>
        <v>2004</v>
      </c>
      <c r="C16291" s="338">
        <f t="shared" si="2545"/>
        <v>8</v>
      </c>
      <c r="D16291" s="338">
        <f t="shared" si="2546"/>
        <v>5</v>
      </c>
      <c r="E16291" s="334">
        <v>0</v>
      </c>
      <c r="F16291" s="334">
        <v>0</v>
      </c>
      <c r="G16291" s="334">
        <v>0</v>
      </c>
      <c r="H16291" s="334">
        <v>0</v>
      </c>
      <c r="I16291" s="334">
        <v>0</v>
      </c>
      <c r="J16291" s="334">
        <v>0</v>
      </c>
      <c r="K16291" s="334">
        <v>0</v>
      </c>
      <c r="L16291" s="334">
        <v>0</v>
      </c>
      <c r="M16291" s="334">
        <v>0</v>
      </c>
      <c r="N16291" s="334">
        <v>0</v>
      </c>
      <c r="O16291" s="334">
        <v>0</v>
      </c>
      <c r="P16291" s="334">
        <v>0</v>
      </c>
      <c r="Q16291" s="334">
        <v>0</v>
      </c>
      <c r="R16291" s="334">
        <v>0</v>
      </c>
      <c r="S16291" s="334">
        <v>0</v>
      </c>
      <c r="T16291" s="334">
        <v>0</v>
      </c>
      <c r="U16291" s="334">
        <v>0</v>
      </c>
      <c r="V16291" s="334">
        <v>0</v>
      </c>
      <c r="W16291" s="334">
        <v>1.4</v>
      </c>
      <c r="X16291" s="334">
        <v>0</v>
      </c>
      <c r="Y16291" s="334">
        <v>0</v>
      </c>
      <c r="Z16291" s="334">
        <v>0</v>
      </c>
      <c r="AA16291" s="334">
        <v>0</v>
      </c>
      <c r="AB16291" s="334">
        <v>0</v>
      </c>
      <c r="AD16291" s="334">
        <v>1.4</v>
      </c>
      <c r="AE16291" s="334">
        <f t="shared" si="2547"/>
        <v>1.4</v>
      </c>
      <c r="AF16291" s="334">
        <f t="shared" si="2548"/>
        <v>1.4</v>
      </c>
      <c r="AG16291" s="340">
        <f t="shared" si="2549"/>
        <v>0</v>
      </c>
      <c r="AI16291" s="340">
        <f t="shared" si="2551"/>
        <v>0</v>
      </c>
      <c r="AJ16291" s="340">
        <f t="shared" si="2551"/>
        <v>0</v>
      </c>
      <c r="AK16291" s="340">
        <f t="shared" si="2551"/>
        <v>0</v>
      </c>
      <c r="AL16291" s="340">
        <f t="shared" si="2551"/>
        <v>1.4</v>
      </c>
      <c r="AM16291" s="340">
        <f t="shared" si="2551"/>
        <v>0</v>
      </c>
    </row>
    <row r="16292" spans="1:39" x14ac:dyDescent="0.35">
      <c r="A16292" s="337">
        <v>38205</v>
      </c>
      <c r="B16292" s="338">
        <f t="shared" si="2544"/>
        <v>2004</v>
      </c>
      <c r="C16292" s="338">
        <f t="shared" si="2545"/>
        <v>8</v>
      </c>
      <c r="D16292" s="338">
        <f t="shared" si="2546"/>
        <v>6</v>
      </c>
      <c r="E16292" s="334">
        <v>0</v>
      </c>
      <c r="F16292" s="334">
        <v>0</v>
      </c>
      <c r="G16292" s="334">
        <v>0</v>
      </c>
      <c r="H16292" s="334">
        <v>0</v>
      </c>
      <c r="I16292" s="334">
        <v>0</v>
      </c>
      <c r="J16292" s="334">
        <v>0</v>
      </c>
      <c r="K16292" s="334">
        <v>0</v>
      </c>
      <c r="L16292" s="334">
        <v>0</v>
      </c>
      <c r="M16292" s="334">
        <v>0</v>
      </c>
      <c r="N16292" s="334">
        <v>0</v>
      </c>
      <c r="O16292" s="334">
        <v>0</v>
      </c>
      <c r="P16292" s="334">
        <v>0</v>
      </c>
      <c r="Q16292" s="334">
        <v>0</v>
      </c>
      <c r="R16292" s="334">
        <v>0</v>
      </c>
      <c r="S16292" s="334">
        <v>0</v>
      </c>
      <c r="T16292" s="334">
        <v>0</v>
      </c>
      <c r="U16292" s="334">
        <v>0</v>
      </c>
      <c r="V16292" s="334">
        <v>0</v>
      </c>
      <c r="W16292" s="334">
        <v>0</v>
      </c>
      <c r="X16292" s="334">
        <v>0</v>
      </c>
      <c r="Y16292" s="334">
        <v>0</v>
      </c>
      <c r="Z16292" s="334">
        <v>0</v>
      </c>
      <c r="AA16292" s="334">
        <v>0</v>
      </c>
      <c r="AB16292" s="334">
        <v>0</v>
      </c>
      <c r="AD16292" s="334">
        <v>0</v>
      </c>
      <c r="AE16292" s="334">
        <f t="shared" si="2547"/>
        <v>0</v>
      </c>
      <c r="AF16292" s="334">
        <f t="shared" si="2548"/>
        <v>0</v>
      </c>
      <c r="AG16292" s="340">
        <f t="shared" si="2549"/>
        <v>0</v>
      </c>
      <c r="AI16292" s="340">
        <f t="shared" ref="AI16292:AM16307" si="2552">IF($C16292=AI$1,$AF16292,0)</f>
        <v>0</v>
      </c>
      <c r="AJ16292" s="340">
        <f t="shared" si="2552"/>
        <v>0</v>
      </c>
      <c r="AK16292" s="340">
        <f t="shared" si="2552"/>
        <v>0</v>
      </c>
      <c r="AL16292" s="340">
        <f t="shared" si="2552"/>
        <v>0</v>
      </c>
      <c r="AM16292" s="340">
        <f t="shared" si="2552"/>
        <v>0</v>
      </c>
    </row>
    <row r="16293" spans="1:39" x14ac:dyDescent="0.35">
      <c r="A16293" s="337">
        <v>38206</v>
      </c>
      <c r="B16293" s="338">
        <f t="shared" si="2544"/>
        <v>2004</v>
      </c>
      <c r="C16293" s="338">
        <f t="shared" si="2545"/>
        <v>8</v>
      </c>
      <c r="D16293" s="338">
        <f t="shared" si="2546"/>
        <v>7</v>
      </c>
      <c r="E16293" s="334">
        <v>0</v>
      </c>
      <c r="F16293" s="334">
        <v>0</v>
      </c>
      <c r="G16293" s="334">
        <v>0</v>
      </c>
      <c r="H16293" s="334">
        <v>0</v>
      </c>
      <c r="I16293" s="334">
        <v>0</v>
      </c>
      <c r="J16293" s="334">
        <v>0</v>
      </c>
      <c r="K16293" s="334">
        <v>0.2</v>
      </c>
      <c r="L16293" s="334">
        <v>1</v>
      </c>
      <c r="M16293" s="334">
        <v>3.7</v>
      </c>
      <c r="N16293" s="334">
        <v>1.2</v>
      </c>
      <c r="O16293" s="334">
        <v>0</v>
      </c>
      <c r="P16293" s="334">
        <v>0</v>
      </c>
      <c r="Q16293" s="334">
        <v>0</v>
      </c>
      <c r="R16293" s="334">
        <v>0</v>
      </c>
      <c r="S16293" s="334">
        <v>0</v>
      </c>
      <c r="T16293" s="334">
        <v>0</v>
      </c>
      <c r="U16293" s="334">
        <v>0</v>
      </c>
      <c r="V16293" s="334">
        <v>0</v>
      </c>
      <c r="W16293" s="334">
        <v>0</v>
      </c>
      <c r="X16293" s="334">
        <v>0</v>
      </c>
      <c r="Y16293" s="334">
        <v>0</v>
      </c>
      <c r="Z16293" s="334">
        <v>0</v>
      </c>
      <c r="AA16293" s="334">
        <v>0</v>
      </c>
      <c r="AB16293" s="334">
        <v>0</v>
      </c>
      <c r="AD16293" s="334">
        <v>6.1</v>
      </c>
      <c r="AE16293" s="334">
        <f t="shared" si="2547"/>
        <v>6.1</v>
      </c>
      <c r="AF16293" s="334">
        <f t="shared" si="2548"/>
        <v>6.1000000000000005</v>
      </c>
      <c r="AG16293" s="340">
        <f t="shared" si="2549"/>
        <v>8.8817841970012523E-16</v>
      </c>
      <c r="AI16293" s="340">
        <f t="shared" si="2552"/>
        <v>0</v>
      </c>
      <c r="AJ16293" s="340">
        <f t="shared" si="2552"/>
        <v>0</v>
      </c>
      <c r="AK16293" s="340">
        <f t="shared" si="2552"/>
        <v>0</v>
      </c>
      <c r="AL16293" s="340">
        <f t="shared" si="2552"/>
        <v>6.1000000000000005</v>
      </c>
      <c r="AM16293" s="340">
        <f t="shared" si="2552"/>
        <v>0</v>
      </c>
    </row>
    <row r="16294" spans="1:39" x14ac:dyDescent="0.35">
      <c r="A16294" s="337">
        <v>38207</v>
      </c>
      <c r="B16294" s="338">
        <f t="shared" si="2544"/>
        <v>2004</v>
      </c>
      <c r="C16294" s="338">
        <f t="shared" si="2545"/>
        <v>8</v>
      </c>
      <c r="D16294" s="338">
        <f t="shared" si="2546"/>
        <v>8</v>
      </c>
      <c r="E16294" s="334">
        <v>0</v>
      </c>
      <c r="F16294" s="334">
        <v>0</v>
      </c>
      <c r="G16294" s="334">
        <v>0</v>
      </c>
      <c r="H16294" s="334">
        <v>0</v>
      </c>
      <c r="I16294" s="334">
        <v>0.2</v>
      </c>
      <c r="J16294" s="334">
        <v>0.4</v>
      </c>
      <c r="K16294" s="334">
        <v>0</v>
      </c>
      <c r="L16294" s="334">
        <v>0</v>
      </c>
      <c r="M16294" s="334">
        <v>0</v>
      </c>
      <c r="N16294" s="334">
        <v>0.2</v>
      </c>
      <c r="O16294" s="334">
        <v>0</v>
      </c>
      <c r="P16294" s="334">
        <v>0</v>
      </c>
      <c r="Q16294" s="334">
        <v>0</v>
      </c>
      <c r="R16294" s="334">
        <v>0.2</v>
      </c>
      <c r="S16294" s="334">
        <v>0</v>
      </c>
      <c r="T16294" s="334">
        <v>0</v>
      </c>
      <c r="U16294" s="334">
        <v>0</v>
      </c>
      <c r="V16294" s="334">
        <v>0</v>
      </c>
      <c r="W16294" s="334">
        <v>0</v>
      </c>
      <c r="X16294" s="334">
        <v>0</v>
      </c>
      <c r="Y16294" s="334">
        <v>0</v>
      </c>
      <c r="Z16294" s="334">
        <v>0</v>
      </c>
      <c r="AA16294" s="334">
        <v>0</v>
      </c>
      <c r="AB16294" s="334">
        <v>0</v>
      </c>
      <c r="AD16294" s="334">
        <v>1</v>
      </c>
      <c r="AE16294" s="334">
        <f t="shared" si="2547"/>
        <v>1</v>
      </c>
      <c r="AF16294" s="334">
        <f t="shared" si="2548"/>
        <v>1</v>
      </c>
      <c r="AG16294" s="340">
        <f t="shared" si="2549"/>
        <v>0</v>
      </c>
      <c r="AI16294" s="340">
        <f t="shared" si="2552"/>
        <v>0</v>
      </c>
      <c r="AJ16294" s="340">
        <f t="shared" si="2552"/>
        <v>0</v>
      </c>
      <c r="AK16294" s="340">
        <f t="shared" si="2552"/>
        <v>0</v>
      </c>
      <c r="AL16294" s="340">
        <f t="shared" si="2552"/>
        <v>1</v>
      </c>
      <c r="AM16294" s="340">
        <f t="shared" si="2552"/>
        <v>0</v>
      </c>
    </row>
    <row r="16295" spans="1:39" x14ac:dyDescent="0.35">
      <c r="A16295" s="337">
        <v>38208</v>
      </c>
      <c r="B16295" s="338">
        <f t="shared" si="2544"/>
        <v>2004</v>
      </c>
      <c r="C16295" s="338">
        <f t="shared" si="2545"/>
        <v>8</v>
      </c>
      <c r="D16295" s="338">
        <f t="shared" si="2546"/>
        <v>9</v>
      </c>
      <c r="E16295" s="334">
        <v>0</v>
      </c>
      <c r="F16295" s="334">
        <v>0.3</v>
      </c>
      <c r="G16295" s="334">
        <v>1.1000000000000001</v>
      </c>
      <c r="H16295" s="334">
        <v>0</v>
      </c>
      <c r="I16295" s="334">
        <v>0.3</v>
      </c>
      <c r="J16295" s="334">
        <v>0</v>
      </c>
      <c r="K16295" s="334">
        <v>0</v>
      </c>
      <c r="L16295" s="334">
        <v>0</v>
      </c>
      <c r="M16295" s="334">
        <v>0</v>
      </c>
      <c r="N16295" s="334">
        <v>0</v>
      </c>
      <c r="O16295" s="334">
        <v>0</v>
      </c>
      <c r="P16295" s="334">
        <v>0</v>
      </c>
      <c r="Q16295" s="334">
        <v>0</v>
      </c>
      <c r="R16295" s="334">
        <v>0.3</v>
      </c>
      <c r="S16295" s="334">
        <v>0</v>
      </c>
      <c r="T16295" s="334">
        <v>0</v>
      </c>
      <c r="U16295" s="334">
        <v>0</v>
      </c>
      <c r="V16295" s="334">
        <v>0</v>
      </c>
      <c r="W16295" s="334">
        <v>0</v>
      </c>
      <c r="X16295" s="334">
        <v>0</v>
      </c>
      <c r="Y16295" s="334">
        <v>0</v>
      </c>
      <c r="Z16295" s="334">
        <v>0</v>
      </c>
      <c r="AA16295" s="334">
        <v>0</v>
      </c>
      <c r="AB16295" s="334">
        <v>0</v>
      </c>
      <c r="AD16295" s="334">
        <v>2</v>
      </c>
      <c r="AE16295" s="334">
        <f t="shared" si="2547"/>
        <v>2</v>
      </c>
      <c r="AF16295" s="334">
        <f t="shared" si="2548"/>
        <v>2</v>
      </c>
      <c r="AG16295" s="340">
        <f t="shared" si="2549"/>
        <v>0</v>
      </c>
      <c r="AI16295" s="340">
        <f t="shared" si="2552"/>
        <v>0</v>
      </c>
      <c r="AJ16295" s="340">
        <f t="shared" si="2552"/>
        <v>0</v>
      </c>
      <c r="AK16295" s="340">
        <f t="shared" si="2552"/>
        <v>0</v>
      </c>
      <c r="AL16295" s="340">
        <f t="shared" si="2552"/>
        <v>2</v>
      </c>
      <c r="AM16295" s="340">
        <f t="shared" si="2552"/>
        <v>0</v>
      </c>
    </row>
    <row r="16296" spans="1:39" x14ac:dyDescent="0.35">
      <c r="A16296" s="337">
        <v>38209</v>
      </c>
      <c r="B16296" s="338">
        <f t="shared" si="2544"/>
        <v>2004</v>
      </c>
      <c r="C16296" s="338">
        <f t="shared" si="2545"/>
        <v>8</v>
      </c>
      <c r="D16296" s="338">
        <f t="shared" si="2546"/>
        <v>10</v>
      </c>
      <c r="E16296" s="334">
        <v>0</v>
      </c>
      <c r="F16296" s="334">
        <v>0</v>
      </c>
      <c r="G16296" s="334">
        <v>0</v>
      </c>
      <c r="H16296" s="334">
        <v>0</v>
      </c>
      <c r="I16296" s="334">
        <v>0</v>
      </c>
      <c r="J16296" s="334">
        <v>0</v>
      </c>
      <c r="K16296" s="334">
        <v>0</v>
      </c>
      <c r="L16296" s="334">
        <v>0</v>
      </c>
      <c r="M16296" s="334">
        <v>0</v>
      </c>
      <c r="N16296" s="334">
        <v>0</v>
      </c>
      <c r="O16296" s="334">
        <v>0</v>
      </c>
      <c r="P16296" s="334">
        <v>0</v>
      </c>
      <c r="Q16296" s="334">
        <v>0</v>
      </c>
      <c r="R16296" s="334">
        <v>0</v>
      </c>
      <c r="S16296" s="334">
        <v>0</v>
      </c>
      <c r="T16296" s="334">
        <v>0</v>
      </c>
      <c r="U16296" s="334">
        <v>0</v>
      </c>
      <c r="V16296" s="334">
        <v>0</v>
      </c>
      <c r="W16296" s="334">
        <v>0</v>
      </c>
      <c r="X16296" s="334">
        <v>0</v>
      </c>
      <c r="Y16296" s="334">
        <v>0</v>
      </c>
      <c r="Z16296" s="334">
        <v>0</v>
      </c>
      <c r="AA16296" s="334">
        <v>0</v>
      </c>
      <c r="AB16296" s="334">
        <v>0</v>
      </c>
      <c r="AD16296" s="334">
        <v>0</v>
      </c>
      <c r="AE16296" s="334">
        <f t="shared" si="2547"/>
        <v>0</v>
      </c>
      <c r="AF16296" s="334">
        <f t="shared" si="2548"/>
        <v>0</v>
      </c>
      <c r="AG16296" s="340">
        <f t="shared" si="2549"/>
        <v>0</v>
      </c>
      <c r="AI16296" s="340">
        <f t="shared" si="2552"/>
        <v>0</v>
      </c>
      <c r="AJ16296" s="340">
        <f t="shared" si="2552"/>
        <v>0</v>
      </c>
      <c r="AK16296" s="340">
        <f t="shared" si="2552"/>
        <v>0</v>
      </c>
      <c r="AL16296" s="340">
        <f t="shared" si="2552"/>
        <v>0</v>
      </c>
      <c r="AM16296" s="340">
        <f t="shared" si="2552"/>
        <v>0</v>
      </c>
    </row>
    <row r="16297" spans="1:39" x14ac:dyDescent="0.35">
      <c r="A16297" s="337">
        <v>38210</v>
      </c>
      <c r="B16297" s="338">
        <f t="shared" si="2544"/>
        <v>2004</v>
      </c>
      <c r="C16297" s="338">
        <f t="shared" si="2545"/>
        <v>8</v>
      </c>
      <c r="D16297" s="338">
        <f t="shared" si="2546"/>
        <v>11</v>
      </c>
      <c r="E16297" s="334">
        <v>0</v>
      </c>
      <c r="F16297" s="334">
        <v>0</v>
      </c>
      <c r="G16297" s="334">
        <v>0</v>
      </c>
      <c r="H16297" s="334">
        <v>0</v>
      </c>
      <c r="I16297" s="334">
        <v>0</v>
      </c>
      <c r="J16297" s="334">
        <v>0</v>
      </c>
      <c r="K16297" s="334">
        <v>0</v>
      </c>
      <c r="L16297" s="334">
        <v>0</v>
      </c>
      <c r="M16297" s="334">
        <v>0</v>
      </c>
      <c r="N16297" s="334">
        <v>0</v>
      </c>
      <c r="O16297" s="334">
        <v>0</v>
      </c>
      <c r="P16297" s="334">
        <v>0</v>
      </c>
      <c r="Q16297" s="334">
        <v>0</v>
      </c>
      <c r="R16297" s="334">
        <v>0</v>
      </c>
      <c r="S16297" s="334">
        <v>0</v>
      </c>
      <c r="T16297" s="334">
        <v>0</v>
      </c>
      <c r="U16297" s="334">
        <v>0</v>
      </c>
      <c r="V16297" s="334">
        <v>0</v>
      </c>
      <c r="W16297" s="334">
        <v>0</v>
      </c>
      <c r="X16297" s="334">
        <v>0</v>
      </c>
      <c r="Y16297" s="334">
        <v>0</v>
      </c>
      <c r="Z16297" s="334">
        <v>0</v>
      </c>
      <c r="AA16297" s="334">
        <v>0</v>
      </c>
      <c r="AB16297" s="334">
        <v>0</v>
      </c>
      <c r="AD16297" s="334">
        <v>0</v>
      </c>
      <c r="AE16297" s="334">
        <f t="shared" si="2547"/>
        <v>0</v>
      </c>
      <c r="AF16297" s="334">
        <f t="shared" si="2548"/>
        <v>0</v>
      </c>
      <c r="AG16297" s="340">
        <f t="shared" si="2549"/>
        <v>0</v>
      </c>
      <c r="AI16297" s="340">
        <f t="shared" si="2552"/>
        <v>0</v>
      </c>
      <c r="AJ16297" s="340">
        <f t="shared" si="2552"/>
        <v>0</v>
      </c>
      <c r="AK16297" s="340">
        <f t="shared" si="2552"/>
        <v>0</v>
      </c>
      <c r="AL16297" s="340">
        <f t="shared" si="2552"/>
        <v>0</v>
      </c>
      <c r="AM16297" s="340">
        <f t="shared" si="2552"/>
        <v>0</v>
      </c>
    </row>
    <row r="16298" spans="1:39" x14ac:dyDescent="0.35">
      <c r="A16298" s="337">
        <v>38211</v>
      </c>
      <c r="B16298" s="338">
        <f t="shared" si="2544"/>
        <v>2004</v>
      </c>
      <c r="C16298" s="338">
        <f t="shared" si="2545"/>
        <v>8</v>
      </c>
      <c r="D16298" s="338">
        <f t="shared" si="2546"/>
        <v>12</v>
      </c>
      <c r="E16298" s="334">
        <v>0</v>
      </c>
      <c r="F16298" s="334">
        <v>0</v>
      </c>
      <c r="G16298" s="334">
        <v>0</v>
      </c>
      <c r="H16298" s="334">
        <v>0</v>
      </c>
      <c r="I16298" s="334">
        <v>0</v>
      </c>
      <c r="J16298" s="334">
        <v>0</v>
      </c>
      <c r="K16298" s="334">
        <v>0</v>
      </c>
      <c r="L16298" s="334">
        <v>0</v>
      </c>
      <c r="M16298" s="334">
        <v>0</v>
      </c>
      <c r="N16298" s="334">
        <v>0</v>
      </c>
      <c r="O16298" s="334">
        <v>0</v>
      </c>
      <c r="P16298" s="334">
        <v>0</v>
      </c>
      <c r="Q16298" s="334">
        <v>0</v>
      </c>
      <c r="R16298" s="334">
        <v>0</v>
      </c>
      <c r="S16298" s="334">
        <v>0</v>
      </c>
      <c r="T16298" s="334">
        <v>0</v>
      </c>
      <c r="U16298" s="334">
        <v>0</v>
      </c>
      <c r="V16298" s="334">
        <v>0</v>
      </c>
      <c r="W16298" s="334">
        <v>0</v>
      </c>
      <c r="X16298" s="334">
        <v>0</v>
      </c>
      <c r="Y16298" s="334">
        <v>0</v>
      </c>
      <c r="Z16298" s="334">
        <v>0</v>
      </c>
      <c r="AA16298" s="334">
        <v>0</v>
      </c>
      <c r="AB16298" s="334">
        <v>0</v>
      </c>
      <c r="AD16298" s="334">
        <v>0</v>
      </c>
      <c r="AE16298" s="334">
        <f t="shared" si="2547"/>
        <v>0</v>
      </c>
      <c r="AF16298" s="334">
        <f t="shared" si="2548"/>
        <v>0</v>
      </c>
      <c r="AG16298" s="340">
        <f t="shared" si="2549"/>
        <v>0</v>
      </c>
      <c r="AI16298" s="340">
        <f t="shared" si="2552"/>
        <v>0</v>
      </c>
      <c r="AJ16298" s="340">
        <f t="shared" si="2552"/>
        <v>0</v>
      </c>
      <c r="AK16298" s="340">
        <f t="shared" si="2552"/>
        <v>0</v>
      </c>
      <c r="AL16298" s="340">
        <f t="shared" si="2552"/>
        <v>0</v>
      </c>
      <c r="AM16298" s="340">
        <f t="shared" si="2552"/>
        <v>0</v>
      </c>
    </row>
    <row r="16299" spans="1:39" x14ac:dyDescent="0.35">
      <c r="A16299" s="337">
        <v>38212</v>
      </c>
      <c r="B16299" s="338">
        <f t="shared" si="2544"/>
        <v>2004</v>
      </c>
      <c r="C16299" s="338">
        <f t="shared" si="2545"/>
        <v>8</v>
      </c>
      <c r="D16299" s="338">
        <f t="shared" si="2546"/>
        <v>13</v>
      </c>
      <c r="E16299" s="334">
        <v>0</v>
      </c>
      <c r="F16299" s="334">
        <v>0</v>
      </c>
      <c r="G16299" s="334">
        <v>0</v>
      </c>
      <c r="H16299" s="334">
        <v>0</v>
      </c>
      <c r="I16299" s="334">
        <v>0</v>
      </c>
      <c r="J16299" s="334">
        <v>0</v>
      </c>
      <c r="K16299" s="334">
        <v>0</v>
      </c>
      <c r="L16299" s="334">
        <v>0</v>
      </c>
      <c r="M16299" s="334">
        <v>0</v>
      </c>
      <c r="N16299" s="334">
        <v>0</v>
      </c>
      <c r="O16299" s="334">
        <v>0</v>
      </c>
      <c r="P16299" s="334">
        <v>0</v>
      </c>
      <c r="Q16299" s="334">
        <v>0</v>
      </c>
      <c r="R16299" s="334">
        <v>0</v>
      </c>
      <c r="S16299" s="334">
        <v>0</v>
      </c>
      <c r="T16299" s="334">
        <v>0</v>
      </c>
      <c r="U16299" s="334">
        <v>0</v>
      </c>
      <c r="V16299" s="334">
        <v>0</v>
      </c>
      <c r="W16299" s="334">
        <v>0</v>
      </c>
      <c r="X16299" s="334">
        <v>0</v>
      </c>
      <c r="Y16299" s="334">
        <v>0</v>
      </c>
      <c r="Z16299" s="334">
        <v>0</v>
      </c>
      <c r="AA16299" s="334">
        <v>0</v>
      </c>
      <c r="AB16299" s="334">
        <v>0</v>
      </c>
      <c r="AD16299" s="334">
        <v>0</v>
      </c>
      <c r="AE16299" s="334">
        <f t="shared" si="2547"/>
        <v>0</v>
      </c>
      <c r="AF16299" s="334">
        <f t="shared" si="2548"/>
        <v>0</v>
      </c>
      <c r="AG16299" s="340">
        <f t="shared" si="2549"/>
        <v>0</v>
      </c>
      <c r="AI16299" s="340">
        <f t="shared" si="2552"/>
        <v>0</v>
      </c>
      <c r="AJ16299" s="340">
        <f t="shared" si="2552"/>
        <v>0</v>
      </c>
      <c r="AK16299" s="340">
        <f t="shared" si="2552"/>
        <v>0</v>
      </c>
      <c r="AL16299" s="340">
        <f t="shared" si="2552"/>
        <v>0</v>
      </c>
      <c r="AM16299" s="340">
        <f t="shared" si="2552"/>
        <v>0</v>
      </c>
    </row>
    <row r="16300" spans="1:39" x14ac:dyDescent="0.35">
      <c r="A16300" s="337">
        <v>38213</v>
      </c>
      <c r="B16300" s="338">
        <f t="shared" si="2544"/>
        <v>2004</v>
      </c>
      <c r="C16300" s="338">
        <f t="shared" si="2545"/>
        <v>8</v>
      </c>
      <c r="D16300" s="338">
        <f t="shared" si="2546"/>
        <v>14</v>
      </c>
      <c r="E16300" s="334">
        <v>0</v>
      </c>
      <c r="F16300" s="334">
        <v>0</v>
      </c>
      <c r="G16300" s="334">
        <v>0</v>
      </c>
      <c r="H16300" s="334">
        <v>0</v>
      </c>
      <c r="I16300" s="334">
        <v>0</v>
      </c>
      <c r="J16300" s="334">
        <v>0</v>
      </c>
      <c r="K16300" s="334">
        <v>0</v>
      </c>
      <c r="L16300" s="334">
        <v>0</v>
      </c>
      <c r="M16300" s="334">
        <v>0</v>
      </c>
      <c r="N16300" s="334">
        <v>0</v>
      </c>
      <c r="O16300" s="334">
        <v>0</v>
      </c>
      <c r="P16300" s="334">
        <v>0</v>
      </c>
      <c r="Q16300" s="334">
        <v>0</v>
      </c>
      <c r="R16300" s="334">
        <v>0</v>
      </c>
      <c r="S16300" s="334">
        <v>0</v>
      </c>
      <c r="T16300" s="334">
        <v>0</v>
      </c>
      <c r="U16300" s="334">
        <v>0</v>
      </c>
      <c r="V16300" s="334">
        <v>0</v>
      </c>
      <c r="W16300" s="334">
        <v>0</v>
      </c>
      <c r="X16300" s="334">
        <v>0</v>
      </c>
      <c r="Y16300" s="334">
        <v>0</v>
      </c>
      <c r="Z16300" s="334">
        <v>0</v>
      </c>
      <c r="AA16300" s="334">
        <v>0</v>
      </c>
      <c r="AB16300" s="334">
        <v>0</v>
      </c>
      <c r="AD16300" s="334">
        <v>0</v>
      </c>
      <c r="AE16300" s="334">
        <f t="shared" si="2547"/>
        <v>0</v>
      </c>
      <c r="AF16300" s="334">
        <f t="shared" si="2548"/>
        <v>0</v>
      </c>
      <c r="AG16300" s="340">
        <f t="shared" si="2549"/>
        <v>0</v>
      </c>
      <c r="AI16300" s="340">
        <f t="shared" si="2552"/>
        <v>0</v>
      </c>
      <c r="AJ16300" s="340">
        <f t="shared" si="2552"/>
        <v>0</v>
      </c>
      <c r="AK16300" s="340">
        <f t="shared" si="2552"/>
        <v>0</v>
      </c>
      <c r="AL16300" s="340">
        <f t="shared" si="2552"/>
        <v>0</v>
      </c>
      <c r="AM16300" s="340">
        <f t="shared" si="2552"/>
        <v>0</v>
      </c>
    </row>
    <row r="16301" spans="1:39" x14ac:dyDescent="0.35">
      <c r="A16301" s="337">
        <v>38214</v>
      </c>
      <c r="B16301" s="338">
        <f t="shared" si="2544"/>
        <v>2004</v>
      </c>
      <c r="C16301" s="338">
        <f t="shared" si="2545"/>
        <v>8</v>
      </c>
      <c r="D16301" s="338">
        <f t="shared" si="2546"/>
        <v>15</v>
      </c>
      <c r="E16301" s="334">
        <v>0</v>
      </c>
      <c r="F16301" s="334">
        <v>0</v>
      </c>
      <c r="G16301" s="334">
        <v>0</v>
      </c>
      <c r="H16301" s="334">
        <v>0</v>
      </c>
      <c r="I16301" s="334">
        <v>0</v>
      </c>
      <c r="J16301" s="334">
        <v>0</v>
      </c>
      <c r="K16301" s="334">
        <v>0</v>
      </c>
      <c r="L16301" s="334">
        <v>0</v>
      </c>
      <c r="M16301" s="334">
        <v>0</v>
      </c>
      <c r="N16301" s="334">
        <v>0</v>
      </c>
      <c r="O16301" s="334">
        <v>0</v>
      </c>
      <c r="P16301" s="334">
        <v>0</v>
      </c>
      <c r="Q16301" s="334">
        <v>0</v>
      </c>
      <c r="R16301" s="334">
        <v>0</v>
      </c>
      <c r="S16301" s="334">
        <v>0</v>
      </c>
      <c r="T16301" s="334">
        <v>0</v>
      </c>
      <c r="U16301" s="334">
        <v>0</v>
      </c>
      <c r="V16301" s="334">
        <v>0</v>
      </c>
      <c r="W16301" s="334">
        <v>0</v>
      </c>
      <c r="X16301" s="334">
        <v>0.4</v>
      </c>
      <c r="Y16301" s="334">
        <v>5</v>
      </c>
      <c r="Z16301" s="334">
        <v>0.9</v>
      </c>
      <c r="AA16301" s="334">
        <v>0.9</v>
      </c>
      <c r="AB16301" s="334">
        <v>0.4</v>
      </c>
      <c r="AD16301" s="334">
        <v>7.6</v>
      </c>
      <c r="AE16301" s="334">
        <f t="shared" si="2547"/>
        <v>7.6</v>
      </c>
      <c r="AF16301" s="334">
        <f t="shared" si="2548"/>
        <v>7.6000000000000014</v>
      </c>
      <c r="AG16301" s="340">
        <f t="shared" si="2549"/>
        <v>1.7763568394002505E-15</v>
      </c>
      <c r="AI16301" s="340">
        <f t="shared" si="2552"/>
        <v>0</v>
      </c>
      <c r="AJ16301" s="340">
        <f t="shared" si="2552"/>
        <v>0</v>
      </c>
      <c r="AK16301" s="340">
        <f t="shared" si="2552"/>
        <v>0</v>
      </c>
      <c r="AL16301" s="340">
        <f t="shared" si="2552"/>
        <v>7.6000000000000014</v>
      </c>
      <c r="AM16301" s="340">
        <f t="shared" si="2552"/>
        <v>0</v>
      </c>
    </row>
    <row r="16302" spans="1:39" x14ac:dyDescent="0.35">
      <c r="A16302" s="337">
        <v>38215</v>
      </c>
      <c r="B16302" s="338">
        <f t="shared" si="2544"/>
        <v>2004</v>
      </c>
      <c r="C16302" s="338">
        <f t="shared" si="2545"/>
        <v>8</v>
      </c>
      <c r="D16302" s="338">
        <f t="shared" si="2546"/>
        <v>16</v>
      </c>
      <c r="E16302" s="334">
        <v>0.6</v>
      </c>
      <c r="F16302" s="334">
        <v>0</v>
      </c>
      <c r="G16302" s="334">
        <v>0</v>
      </c>
      <c r="H16302" s="334">
        <v>0</v>
      </c>
      <c r="I16302" s="334">
        <v>0</v>
      </c>
      <c r="J16302" s="334">
        <v>0</v>
      </c>
      <c r="K16302" s="334">
        <v>0</v>
      </c>
      <c r="L16302" s="334">
        <v>0</v>
      </c>
      <c r="M16302" s="334">
        <v>0</v>
      </c>
      <c r="N16302" s="334">
        <v>0</v>
      </c>
      <c r="O16302" s="334">
        <v>0</v>
      </c>
      <c r="P16302" s="334">
        <v>0</v>
      </c>
      <c r="Q16302" s="334">
        <v>0</v>
      </c>
      <c r="R16302" s="334">
        <v>0</v>
      </c>
      <c r="S16302" s="334">
        <v>0</v>
      </c>
      <c r="T16302" s="334">
        <v>0</v>
      </c>
      <c r="U16302" s="334">
        <v>0</v>
      </c>
      <c r="V16302" s="334">
        <v>0</v>
      </c>
      <c r="W16302" s="334">
        <v>0</v>
      </c>
      <c r="X16302" s="334">
        <v>0</v>
      </c>
      <c r="Y16302" s="334">
        <v>0</v>
      </c>
      <c r="Z16302" s="334">
        <v>0</v>
      </c>
      <c r="AA16302" s="334">
        <v>0</v>
      </c>
      <c r="AB16302" s="334">
        <v>0</v>
      </c>
      <c r="AD16302" s="334">
        <v>0.6</v>
      </c>
      <c r="AE16302" s="334">
        <f t="shared" si="2547"/>
        <v>0.6</v>
      </c>
      <c r="AF16302" s="334">
        <f t="shared" si="2548"/>
        <v>0.6</v>
      </c>
      <c r="AG16302" s="340">
        <f t="shared" si="2549"/>
        <v>0</v>
      </c>
      <c r="AI16302" s="340">
        <f t="shared" si="2552"/>
        <v>0</v>
      </c>
      <c r="AJ16302" s="340">
        <f t="shared" si="2552"/>
        <v>0</v>
      </c>
      <c r="AK16302" s="340">
        <f t="shared" si="2552"/>
        <v>0</v>
      </c>
      <c r="AL16302" s="340">
        <f t="shared" si="2552"/>
        <v>0.6</v>
      </c>
      <c r="AM16302" s="340">
        <f t="shared" si="2552"/>
        <v>0</v>
      </c>
    </row>
    <row r="16303" spans="1:39" x14ac:dyDescent="0.35">
      <c r="A16303" s="337">
        <v>38216</v>
      </c>
      <c r="B16303" s="338">
        <f t="shared" si="2544"/>
        <v>2004</v>
      </c>
      <c r="C16303" s="338">
        <f t="shared" si="2545"/>
        <v>8</v>
      </c>
      <c r="D16303" s="338">
        <f t="shared" si="2546"/>
        <v>17</v>
      </c>
      <c r="E16303" s="334">
        <v>0</v>
      </c>
      <c r="F16303" s="334">
        <v>0</v>
      </c>
      <c r="G16303" s="334">
        <v>0</v>
      </c>
      <c r="H16303" s="334">
        <v>0</v>
      </c>
      <c r="I16303" s="334">
        <v>0</v>
      </c>
      <c r="J16303" s="334">
        <v>0</v>
      </c>
      <c r="K16303" s="334">
        <v>0</v>
      </c>
      <c r="L16303" s="334">
        <v>0</v>
      </c>
      <c r="M16303" s="334">
        <v>0</v>
      </c>
      <c r="N16303" s="334">
        <v>0</v>
      </c>
      <c r="O16303" s="334">
        <v>0</v>
      </c>
      <c r="P16303" s="334">
        <v>0</v>
      </c>
      <c r="Q16303" s="334">
        <v>0</v>
      </c>
      <c r="R16303" s="334">
        <v>0</v>
      </c>
      <c r="S16303" s="334">
        <v>0</v>
      </c>
      <c r="T16303" s="334">
        <v>0</v>
      </c>
      <c r="U16303" s="334">
        <v>0</v>
      </c>
      <c r="V16303" s="334">
        <v>0</v>
      </c>
      <c r="W16303" s="334">
        <v>0</v>
      </c>
      <c r="X16303" s="334">
        <v>0</v>
      </c>
      <c r="Y16303" s="334">
        <v>0</v>
      </c>
      <c r="Z16303" s="334">
        <v>0</v>
      </c>
      <c r="AA16303" s="334">
        <v>0</v>
      </c>
      <c r="AB16303" s="334">
        <v>0</v>
      </c>
      <c r="AD16303" s="334">
        <v>0</v>
      </c>
      <c r="AE16303" s="334">
        <f t="shared" si="2547"/>
        <v>0</v>
      </c>
      <c r="AF16303" s="334">
        <f t="shared" si="2548"/>
        <v>0</v>
      </c>
      <c r="AG16303" s="340">
        <f t="shared" si="2549"/>
        <v>0</v>
      </c>
      <c r="AI16303" s="340">
        <f t="shared" si="2552"/>
        <v>0</v>
      </c>
      <c r="AJ16303" s="340">
        <f t="shared" si="2552"/>
        <v>0</v>
      </c>
      <c r="AK16303" s="340">
        <f t="shared" si="2552"/>
        <v>0</v>
      </c>
      <c r="AL16303" s="340">
        <f t="shared" si="2552"/>
        <v>0</v>
      </c>
      <c r="AM16303" s="340">
        <f t="shared" si="2552"/>
        <v>0</v>
      </c>
    </row>
    <row r="16304" spans="1:39" x14ac:dyDescent="0.35">
      <c r="A16304" s="337">
        <v>38217</v>
      </c>
      <c r="B16304" s="338">
        <f t="shared" si="2544"/>
        <v>2004</v>
      </c>
      <c r="C16304" s="338">
        <f t="shared" si="2545"/>
        <v>8</v>
      </c>
      <c r="D16304" s="338">
        <f t="shared" si="2546"/>
        <v>18</v>
      </c>
      <c r="E16304" s="334">
        <v>0</v>
      </c>
      <c r="F16304" s="334">
        <v>0</v>
      </c>
      <c r="G16304" s="334">
        <v>0</v>
      </c>
      <c r="H16304" s="334">
        <v>0</v>
      </c>
      <c r="I16304" s="334">
        <v>0</v>
      </c>
      <c r="J16304" s="334">
        <v>0</v>
      </c>
      <c r="K16304" s="334">
        <v>0</v>
      </c>
      <c r="L16304" s="334">
        <v>0</v>
      </c>
      <c r="M16304" s="334">
        <v>0</v>
      </c>
      <c r="N16304" s="334">
        <v>0</v>
      </c>
      <c r="O16304" s="334">
        <v>0</v>
      </c>
      <c r="P16304" s="334">
        <v>0</v>
      </c>
      <c r="Q16304" s="334">
        <v>0</v>
      </c>
      <c r="R16304" s="334">
        <v>0</v>
      </c>
      <c r="S16304" s="334">
        <v>0</v>
      </c>
      <c r="T16304" s="334">
        <v>0</v>
      </c>
      <c r="U16304" s="334">
        <v>0</v>
      </c>
      <c r="V16304" s="334">
        <v>0</v>
      </c>
      <c r="W16304" s="334">
        <v>0</v>
      </c>
      <c r="X16304" s="334">
        <v>0</v>
      </c>
      <c r="Y16304" s="334">
        <v>0</v>
      </c>
      <c r="Z16304" s="334">
        <v>0</v>
      </c>
      <c r="AA16304" s="334">
        <v>0</v>
      </c>
      <c r="AB16304" s="334">
        <v>0</v>
      </c>
      <c r="AD16304" s="334">
        <v>0</v>
      </c>
      <c r="AE16304" s="334">
        <f t="shared" si="2547"/>
        <v>0</v>
      </c>
      <c r="AF16304" s="334">
        <f t="shared" si="2548"/>
        <v>0</v>
      </c>
      <c r="AG16304" s="340">
        <f t="shared" si="2549"/>
        <v>0</v>
      </c>
      <c r="AI16304" s="340">
        <f t="shared" si="2552"/>
        <v>0</v>
      </c>
      <c r="AJ16304" s="340">
        <f t="shared" si="2552"/>
        <v>0</v>
      </c>
      <c r="AK16304" s="340">
        <f t="shared" si="2552"/>
        <v>0</v>
      </c>
      <c r="AL16304" s="340">
        <f t="shared" si="2552"/>
        <v>0</v>
      </c>
      <c r="AM16304" s="340">
        <f t="shared" si="2552"/>
        <v>0</v>
      </c>
    </row>
    <row r="16305" spans="1:39" x14ac:dyDescent="0.35">
      <c r="A16305" s="337">
        <v>38218</v>
      </c>
      <c r="B16305" s="338">
        <f t="shared" si="2544"/>
        <v>2004</v>
      </c>
      <c r="C16305" s="338">
        <f t="shared" si="2545"/>
        <v>8</v>
      </c>
      <c r="D16305" s="338">
        <f t="shared" si="2546"/>
        <v>19</v>
      </c>
      <c r="E16305" s="334">
        <v>0</v>
      </c>
      <c r="F16305" s="334">
        <v>0</v>
      </c>
      <c r="G16305" s="334">
        <v>0</v>
      </c>
      <c r="H16305" s="334">
        <v>0</v>
      </c>
      <c r="I16305" s="334">
        <v>0</v>
      </c>
      <c r="J16305" s="334">
        <v>0</v>
      </c>
      <c r="K16305" s="334">
        <v>0</v>
      </c>
      <c r="L16305" s="334">
        <v>0</v>
      </c>
      <c r="M16305" s="334">
        <v>0</v>
      </c>
      <c r="N16305" s="334">
        <v>0</v>
      </c>
      <c r="O16305" s="334">
        <v>0</v>
      </c>
      <c r="P16305" s="334">
        <v>0</v>
      </c>
      <c r="Q16305" s="334">
        <v>0</v>
      </c>
      <c r="R16305" s="334">
        <v>0</v>
      </c>
      <c r="S16305" s="334">
        <v>0</v>
      </c>
      <c r="T16305" s="334">
        <v>0</v>
      </c>
      <c r="U16305" s="334">
        <v>0</v>
      </c>
      <c r="V16305" s="334">
        <v>0.3</v>
      </c>
      <c r="W16305" s="334">
        <v>0</v>
      </c>
      <c r="X16305" s="334">
        <v>0</v>
      </c>
      <c r="Y16305" s="334">
        <v>0</v>
      </c>
      <c r="Z16305" s="334">
        <v>0.3</v>
      </c>
      <c r="AA16305" s="334">
        <v>0</v>
      </c>
      <c r="AB16305" s="334">
        <v>0</v>
      </c>
      <c r="AD16305" s="334">
        <v>0.6</v>
      </c>
      <c r="AE16305" s="334">
        <f t="shared" si="2547"/>
        <v>0.6</v>
      </c>
      <c r="AF16305" s="334">
        <f t="shared" si="2548"/>
        <v>0.6</v>
      </c>
      <c r="AG16305" s="340">
        <f t="shared" si="2549"/>
        <v>0</v>
      </c>
      <c r="AI16305" s="340">
        <f t="shared" si="2552"/>
        <v>0</v>
      </c>
      <c r="AJ16305" s="340">
        <f t="shared" si="2552"/>
        <v>0</v>
      </c>
      <c r="AK16305" s="340">
        <f t="shared" si="2552"/>
        <v>0</v>
      </c>
      <c r="AL16305" s="340">
        <f t="shared" si="2552"/>
        <v>0.6</v>
      </c>
      <c r="AM16305" s="340">
        <f t="shared" si="2552"/>
        <v>0</v>
      </c>
    </row>
    <row r="16306" spans="1:39" x14ac:dyDescent="0.35">
      <c r="A16306" s="337">
        <v>38219</v>
      </c>
      <c r="B16306" s="338">
        <f t="shared" si="2544"/>
        <v>2004</v>
      </c>
      <c r="C16306" s="338">
        <f t="shared" si="2545"/>
        <v>8</v>
      </c>
      <c r="D16306" s="338">
        <f t="shared" si="2546"/>
        <v>20</v>
      </c>
      <c r="E16306" s="334">
        <v>0</v>
      </c>
      <c r="F16306" s="334">
        <v>0</v>
      </c>
      <c r="G16306" s="334">
        <v>0</v>
      </c>
      <c r="H16306" s="334">
        <v>0</v>
      </c>
      <c r="I16306" s="334">
        <v>0</v>
      </c>
      <c r="J16306" s="334">
        <v>0</v>
      </c>
      <c r="K16306" s="334">
        <v>0</v>
      </c>
      <c r="L16306" s="334">
        <v>0</v>
      </c>
      <c r="M16306" s="334">
        <v>0</v>
      </c>
      <c r="N16306" s="334">
        <v>0</v>
      </c>
      <c r="O16306" s="334">
        <v>0</v>
      </c>
      <c r="P16306" s="334">
        <v>0</v>
      </c>
      <c r="Q16306" s="334">
        <v>0</v>
      </c>
      <c r="R16306" s="334">
        <v>0</v>
      </c>
      <c r="S16306" s="334">
        <v>0</v>
      </c>
      <c r="T16306" s="334">
        <v>0</v>
      </c>
      <c r="U16306" s="334">
        <v>0</v>
      </c>
      <c r="V16306" s="334">
        <v>0</v>
      </c>
      <c r="W16306" s="334">
        <v>0</v>
      </c>
      <c r="X16306" s="334">
        <v>0</v>
      </c>
      <c r="Y16306" s="334">
        <v>0</v>
      </c>
      <c r="Z16306" s="334">
        <v>0</v>
      </c>
      <c r="AA16306" s="334">
        <v>0</v>
      </c>
      <c r="AB16306" s="334">
        <v>0</v>
      </c>
      <c r="AD16306" s="334">
        <v>0</v>
      </c>
      <c r="AE16306" s="334">
        <f t="shared" si="2547"/>
        <v>0</v>
      </c>
      <c r="AF16306" s="334">
        <f t="shared" si="2548"/>
        <v>0</v>
      </c>
      <c r="AG16306" s="340">
        <f t="shared" si="2549"/>
        <v>0</v>
      </c>
      <c r="AI16306" s="340">
        <f t="shared" si="2552"/>
        <v>0</v>
      </c>
      <c r="AJ16306" s="340">
        <f t="shared" si="2552"/>
        <v>0</v>
      </c>
      <c r="AK16306" s="340">
        <f t="shared" si="2552"/>
        <v>0</v>
      </c>
      <c r="AL16306" s="340">
        <f t="shared" si="2552"/>
        <v>0</v>
      </c>
      <c r="AM16306" s="340">
        <f t="shared" si="2552"/>
        <v>0</v>
      </c>
    </row>
    <row r="16307" spans="1:39" x14ac:dyDescent="0.35">
      <c r="A16307" s="337">
        <v>38220</v>
      </c>
      <c r="B16307" s="338">
        <f t="shared" si="2544"/>
        <v>2004</v>
      </c>
      <c r="C16307" s="338">
        <f t="shared" si="2545"/>
        <v>8</v>
      </c>
      <c r="D16307" s="338">
        <f t="shared" si="2546"/>
        <v>21</v>
      </c>
      <c r="E16307" s="334">
        <v>0</v>
      </c>
      <c r="F16307" s="334">
        <v>0</v>
      </c>
      <c r="G16307" s="334">
        <v>0</v>
      </c>
      <c r="H16307" s="334">
        <v>0</v>
      </c>
      <c r="I16307" s="334">
        <v>0</v>
      </c>
      <c r="J16307" s="334">
        <v>0</v>
      </c>
      <c r="K16307" s="334">
        <v>0</v>
      </c>
      <c r="L16307" s="334">
        <v>0</v>
      </c>
      <c r="M16307" s="334">
        <v>0</v>
      </c>
      <c r="N16307" s="334">
        <v>0</v>
      </c>
      <c r="O16307" s="334">
        <v>0</v>
      </c>
      <c r="P16307" s="334">
        <v>0</v>
      </c>
      <c r="Q16307" s="334">
        <v>0</v>
      </c>
      <c r="R16307" s="334">
        <v>0</v>
      </c>
      <c r="S16307" s="334">
        <v>0</v>
      </c>
      <c r="T16307" s="334">
        <v>0</v>
      </c>
      <c r="U16307" s="334">
        <v>1.6</v>
      </c>
      <c r="V16307" s="334">
        <v>0.3</v>
      </c>
      <c r="W16307" s="334">
        <v>0</v>
      </c>
      <c r="X16307" s="334">
        <v>0</v>
      </c>
      <c r="Y16307" s="334">
        <v>0</v>
      </c>
      <c r="Z16307" s="334">
        <v>0</v>
      </c>
      <c r="AA16307" s="334">
        <v>0.3</v>
      </c>
      <c r="AB16307" s="334">
        <v>0.3</v>
      </c>
      <c r="AD16307" s="334">
        <v>2.5</v>
      </c>
      <c r="AE16307" s="334">
        <f t="shared" si="2547"/>
        <v>2.5</v>
      </c>
      <c r="AF16307" s="334">
        <f t="shared" si="2548"/>
        <v>2.5</v>
      </c>
      <c r="AG16307" s="340">
        <f t="shared" si="2549"/>
        <v>0</v>
      </c>
      <c r="AI16307" s="340">
        <f t="shared" si="2552"/>
        <v>0</v>
      </c>
      <c r="AJ16307" s="340">
        <f t="shared" si="2552"/>
        <v>0</v>
      </c>
      <c r="AK16307" s="340">
        <f t="shared" si="2552"/>
        <v>0</v>
      </c>
      <c r="AL16307" s="340">
        <f t="shared" si="2552"/>
        <v>2.5</v>
      </c>
      <c r="AM16307" s="340">
        <f t="shared" si="2552"/>
        <v>0</v>
      </c>
    </row>
    <row r="16308" spans="1:39" x14ac:dyDescent="0.35">
      <c r="A16308" s="337">
        <v>38221</v>
      </c>
      <c r="B16308" s="338">
        <f t="shared" si="2544"/>
        <v>2004</v>
      </c>
      <c r="C16308" s="338">
        <f t="shared" si="2545"/>
        <v>8</v>
      </c>
      <c r="D16308" s="338">
        <f t="shared" si="2546"/>
        <v>22</v>
      </c>
      <c r="E16308" s="334">
        <v>1.5</v>
      </c>
      <c r="F16308" s="334">
        <v>2.8</v>
      </c>
      <c r="G16308" s="334">
        <v>0.7</v>
      </c>
      <c r="H16308" s="334">
        <v>1</v>
      </c>
      <c r="I16308" s="334">
        <v>0.2</v>
      </c>
      <c r="J16308" s="334">
        <v>0.2</v>
      </c>
      <c r="K16308" s="334">
        <v>0.5</v>
      </c>
      <c r="L16308" s="334">
        <v>1.7</v>
      </c>
      <c r="M16308" s="334">
        <v>4.2</v>
      </c>
      <c r="N16308" s="334">
        <v>1.7</v>
      </c>
      <c r="O16308" s="334">
        <v>0.5</v>
      </c>
      <c r="P16308" s="334">
        <v>0.2</v>
      </c>
      <c r="Q16308" s="334">
        <v>0.2</v>
      </c>
      <c r="R16308" s="334">
        <v>0</v>
      </c>
      <c r="S16308" s="334">
        <v>0</v>
      </c>
      <c r="T16308" s="334">
        <v>0</v>
      </c>
      <c r="U16308" s="334">
        <v>0</v>
      </c>
      <c r="V16308" s="334">
        <v>0</v>
      </c>
      <c r="W16308" s="334">
        <v>0</v>
      </c>
      <c r="X16308" s="334">
        <v>0</v>
      </c>
      <c r="Y16308" s="334">
        <v>0</v>
      </c>
      <c r="Z16308" s="334">
        <v>0</v>
      </c>
      <c r="AA16308" s="334">
        <v>0</v>
      </c>
      <c r="AB16308" s="334">
        <v>0.2</v>
      </c>
      <c r="AD16308" s="334">
        <v>15.6</v>
      </c>
      <c r="AE16308" s="334">
        <f t="shared" si="2547"/>
        <v>15.6</v>
      </c>
      <c r="AF16308" s="334">
        <f t="shared" si="2548"/>
        <v>15.599999999999998</v>
      </c>
      <c r="AG16308" s="340">
        <f t="shared" si="2549"/>
        <v>1.7763568394002505E-15</v>
      </c>
      <c r="AI16308" s="340">
        <f t="shared" ref="AI16308:AM16323" si="2553">IF($C16308=AI$1,$AF16308,0)</f>
        <v>0</v>
      </c>
      <c r="AJ16308" s="340">
        <f t="shared" si="2553"/>
        <v>0</v>
      </c>
      <c r="AK16308" s="340">
        <f t="shared" si="2553"/>
        <v>0</v>
      </c>
      <c r="AL16308" s="340">
        <f t="shared" si="2553"/>
        <v>15.599999999999998</v>
      </c>
      <c r="AM16308" s="340">
        <f t="shared" si="2553"/>
        <v>0</v>
      </c>
    </row>
    <row r="16309" spans="1:39" x14ac:dyDescent="0.35">
      <c r="A16309" s="337">
        <v>38222</v>
      </c>
      <c r="B16309" s="338">
        <f t="shared" si="2544"/>
        <v>2004</v>
      </c>
      <c r="C16309" s="338">
        <f t="shared" si="2545"/>
        <v>8</v>
      </c>
      <c r="D16309" s="338">
        <f t="shared" si="2546"/>
        <v>23</v>
      </c>
      <c r="E16309" s="334">
        <v>0</v>
      </c>
      <c r="F16309" s="334">
        <v>0</v>
      </c>
      <c r="G16309" s="334">
        <v>0</v>
      </c>
      <c r="H16309" s="334">
        <v>0</v>
      </c>
      <c r="I16309" s="334">
        <v>0</v>
      </c>
      <c r="J16309" s="334">
        <v>0</v>
      </c>
      <c r="K16309" s="334">
        <v>1.1000000000000001</v>
      </c>
      <c r="L16309" s="334">
        <v>0.4</v>
      </c>
      <c r="M16309" s="334">
        <v>0</v>
      </c>
      <c r="N16309" s="334">
        <v>0</v>
      </c>
      <c r="O16309" s="334">
        <v>0</v>
      </c>
      <c r="P16309" s="334">
        <v>0</v>
      </c>
      <c r="Q16309" s="334">
        <v>0</v>
      </c>
      <c r="R16309" s="334">
        <v>0</v>
      </c>
      <c r="S16309" s="334">
        <v>0</v>
      </c>
      <c r="T16309" s="334">
        <v>0</v>
      </c>
      <c r="U16309" s="334">
        <v>0</v>
      </c>
      <c r="V16309" s="334">
        <v>0</v>
      </c>
      <c r="W16309" s="334">
        <v>0</v>
      </c>
      <c r="X16309" s="334">
        <v>0</v>
      </c>
      <c r="Y16309" s="334">
        <v>0</v>
      </c>
      <c r="Z16309" s="334">
        <v>0.4</v>
      </c>
      <c r="AA16309" s="334">
        <v>0</v>
      </c>
      <c r="AB16309" s="334">
        <v>0</v>
      </c>
      <c r="AD16309" s="334">
        <v>1.9</v>
      </c>
      <c r="AE16309" s="334">
        <f t="shared" si="2547"/>
        <v>1.9</v>
      </c>
      <c r="AF16309" s="334">
        <f t="shared" si="2548"/>
        <v>1.9</v>
      </c>
      <c r="AG16309" s="340">
        <f t="shared" si="2549"/>
        <v>0</v>
      </c>
      <c r="AI16309" s="340">
        <f t="shared" si="2553"/>
        <v>0</v>
      </c>
      <c r="AJ16309" s="340">
        <f t="shared" si="2553"/>
        <v>0</v>
      </c>
      <c r="AK16309" s="340">
        <f t="shared" si="2553"/>
        <v>0</v>
      </c>
      <c r="AL16309" s="340">
        <f t="shared" si="2553"/>
        <v>1.9</v>
      </c>
      <c r="AM16309" s="340">
        <f t="shared" si="2553"/>
        <v>0</v>
      </c>
    </row>
    <row r="16310" spans="1:39" x14ac:dyDescent="0.35">
      <c r="A16310" s="337">
        <v>38223</v>
      </c>
      <c r="B16310" s="338">
        <f t="shared" si="2544"/>
        <v>2004</v>
      </c>
      <c r="C16310" s="338">
        <f t="shared" si="2545"/>
        <v>8</v>
      </c>
      <c r="D16310" s="338">
        <f t="shared" si="2546"/>
        <v>24</v>
      </c>
      <c r="E16310" s="334">
        <v>0</v>
      </c>
      <c r="F16310" s="334">
        <v>0</v>
      </c>
      <c r="G16310" s="334">
        <v>0</v>
      </c>
      <c r="H16310" s="334">
        <v>0</v>
      </c>
      <c r="I16310" s="334">
        <v>0</v>
      </c>
      <c r="J16310" s="334">
        <v>0</v>
      </c>
      <c r="K16310" s="334">
        <v>0</v>
      </c>
      <c r="L16310" s="334">
        <v>0</v>
      </c>
      <c r="M16310" s="334">
        <v>0</v>
      </c>
      <c r="N16310" s="334">
        <v>0</v>
      </c>
      <c r="O16310" s="334">
        <v>0</v>
      </c>
      <c r="P16310" s="334">
        <v>0</v>
      </c>
      <c r="Q16310" s="334">
        <v>0</v>
      </c>
      <c r="R16310" s="334">
        <v>0</v>
      </c>
      <c r="S16310" s="334">
        <v>0</v>
      </c>
      <c r="T16310" s="334">
        <v>0</v>
      </c>
      <c r="U16310" s="334">
        <v>0</v>
      </c>
      <c r="V16310" s="334">
        <v>0</v>
      </c>
      <c r="W16310" s="334">
        <v>4</v>
      </c>
      <c r="X16310" s="334">
        <v>0</v>
      </c>
      <c r="Y16310" s="334">
        <v>0</v>
      </c>
      <c r="Z16310" s="334">
        <v>0</v>
      </c>
      <c r="AA16310" s="334">
        <v>0</v>
      </c>
      <c r="AB16310" s="334">
        <v>0</v>
      </c>
      <c r="AD16310" s="334">
        <v>4</v>
      </c>
      <c r="AE16310" s="334">
        <f t="shared" si="2547"/>
        <v>4</v>
      </c>
      <c r="AF16310" s="334">
        <f t="shared" si="2548"/>
        <v>4</v>
      </c>
      <c r="AG16310" s="340">
        <f t="shared" si="2549"/>
        <v>0</v>
      </c>
      <c r="AI16310" s="340">
        <f t="shared" si="2553"/>
        <v>0</v>
      </c>
      <c r="AJ16310" s="340">
        <f t="shared" si="2553"/>
        <v>0</v>
      </c>
      <c r="AK16310" s="340">
        <f t="shared" si="2553"/>
        <v>0</v>
      </c>
      <c r="AL16310" s="340">
        <f t="shared" si="2553"/>
        <v>4</v>
      </c>
      <c r="AM16310" s="340">
        <f t="shared" si="2553"/>
        <v>0</v>
      </c>
    </row>
    <row r="16311" spans="1:39" x14ac:dyDescent="0.35">
      <c r="A16311" s="337">
        <v>38224</v>
      </c>
      <c r="B16311" s="338">
        <f t="shared" si="2544"/>
        <v>2004</v>
      </c>
      <c r="C16311" s="338">
        <f t="shared" si="2545"/>
        <v>8</v>
      </c>
      <c r="D16311" s="338">
        <f t="shared" si="2546"/>
        <v>25</v>
      </c>
      <c r="E16311" s="334">
        <v>0</v>
      </c>
      <c r="F16311" s="334">
        <v>0</v>
      </c>
      <c r="G16311" s="334">
        <v>0</v>
      </c>
      <c r="H16311" s="334">
        <v>0</v>
      </c>
      <c r="I16311" s="334">
        <v>0</v>
      </c>
      <c r="J16311" s="334">
        <v>0</v>
      </c>
      <c r="K16311" s="334">
        <v>0.2</v>
      </c>
      <c r="L16311" s="334">
        <v>0</v>
      </c>
      <c r="M16311" s="334">
        <v>0</v>
      </c>
      <c r="N16311" s="334">
        <v>0</v>
      </c>
      <c r="O16311" s="334">
        <v>0</v>
      </c>
      <c r="P16311" s="334">
        <v>0</v>
      </c>
      <c r="Q16311" s="334">
        <v>0</v>
      </c>
      <c r="R16311" s="334">
        <v>0.5</v>
      </c>
      <c r="S16311" s="334">
        <v>0.7</v>
      </c>
      <c r="T16311" s="334">
        <v>3.1</v>
      </c>
      <c r="U16311" s="334">
        <v>1.9</v>
      </c>
      <c r="V16311" s="334">
        <v>0.9</v>
      </c>
      <c r="W16311" s="334">
        <v>0.5</v>
      </c>
      <c r="X16311" s="334">
        <v>0.9</v>
      </c>
      <c r="Y16311" s="334">
        <v>0.2</v>
      </c>
      <c r="Z16311" s="334">
        <v>0</v>
      </c>
      <c r="AA16311" s="334">
        <v>0</v>
      </c>
      <c r="AB16311" s="334">
        <v>0</v>
      </c>
      <c r="AD16311" s="334">
        <v>8.9</v>
      </c>
      <c r="AE16311" s="334">
        <f t="shared" si="2547"/>
        <v>8.9</v>
      </c>
      <c r="AF16311" s="334">
        <f t="shared" si="2548"/>
        <v>8.9</v>
      </c>
      <c r="AG16311" s="340">
        <f t="shared" si="2549"/>
        <v>0</v>
      </c>
      <c r="AI16311" s="340">
        <f t="shared" si="2553"/>
        <v>0</v>
      </c>
      <c r="AJ16311" s="340">
        <f t="shared" si="2553"/>
        <v>0</v>
      </c>
      <c r="AK16311" s="340">
        <f t="shared" si="2553"/>
        <v>0</v>
      </c>
      <c r="AL16311" s="340">
        <f t="shared" si="2553"/>
        <v>8.9</v>
      </c>
      <c r="AM16311" s="340">
        <f t="shared" si="2553"/>
        <v>0</v>
      </c>
    </row>
    <row r="16312" spans="1:39" x14ac:dyDescent="0.35">
      <c r="A16312" s="337">
        <v>38225</v>
      </c>
      <c r="B16312" s="338">
        <f t="shared" si="2544"/>
        <v>2004</v>
      </c>
      <c r="C16312" s="338">
        <f t="shared" si="2545"/>
        <v>8</v>
      </c>
      <c r="D16312" s="338">
        <f t="shared" si="2546"/>
        <v>26</v>
      </c>
      <c r="E16312" s="334">
        <v>0</v>
      </c>
      <c r="F16312" s="334">
        <v>0</v>
      </c>
      <c r="G16312" s="334">
        <v>0</v>
      </c>
      <c r="H16312" s="334">
        <v>0</v>
      </c>
      <c r="I16312" s="334">
        <v>0</v>
      </c>
      <c r="J16312" s="334">
        <v>0</v>
      </c>
      <c r="K16312" s="334">
        <v>0</v>
      </c>
      <c r="L16312" s="334">
        <v>0</v>
      </c>
      <c r="M16312" s="334">
        <v>0</v>
      </c>
      <c r="N16312" s="334">
        <v>0</v>
      </c>
      <c r="O16312" s="334">
        <v>0</v>
      </c>
      <c r="P16312" s="334">
        <v>0</v>
      </c>
      <c r="Q16312" s="334">
        <v>0</v>
      </c>
      <c r="R16312" s="334">
        <v>0</v>
      </c>
      <c r="S16312" s="334">
        <v>0</v>
      </c>
      <c r="T16312" s="334">
        <v>0</v>
      </c>
      <c r="U16312" s="334">
        <v>0</v>
      </c>
      <c r="V16312" s="334">
        <v>0</v>
      </c>
      <c r="W16312" s="334">
        <v>0</v>
      </c>
      <c r="X16312" s="334">
        <v>0</v>
      </c>
      <c r="Y16312" s="334">
        <v>0</v>
      </c>
      <c r="Z16312" s="334">
        <v>0</v>
      </c>
      <c r="AA16312" s="334">
        <v>0</v>
      </c>
      <c r="AB16312" s="334">
        <v>0</v>
      </c>
      <c r="AD16312" s="334">
        <v>0</v>
      </c>
      <c r="AE16312" s="334">
        <f t="shared" si="2547"/>
        <v>0</v>
      </c>
      <c r="AF16312" s="334">
        <f t="shared" si="2548"/>
        <v>0</v>
      </c>
      <c r="AG16312" s="340">
        <f t="shared" si="2549"/>
        <v>0</v>
      </c>
      <c r="AI16312" s="340">
        <f t="shared" si="2553"/>
        <v>0</v>
      </c>
      <c r="AJ16312" s="340">
        <f t="shared" si="2553"/>
        <v>0</v>
      </c>
      <c r="AK16312" s="340">
        <f t="shared" si="2553"/>
        <v>0</v>
      </c>
      <c r="AL16312" s="340">
        <f t="shared" si="2553"/>
        <v>0</v>
      </c>
      <c r="AM16312" s="340">
        <f t="shared" si="2553"/>
        <v>0</v>
      </c>
    </row>
    <row r="16313" spans="1:39" x14ac:dyDescent="0.35">
      <c r="A16313" s="337">
        <v>38226</v>
      </c>
      <c r="B16313" s="338">
        <f t="shared" si="2544"/>
        <v>2004</v>
      </c>
      <c r="C16313" s="338">
        <f t="shared" si="2545"/>
        <v>8</v>
      </c>
      <c r="D16313" s="338">
        <f t="shared" si="2546"/>
        <v>27</v>
      </c>
      <c r="E16313" s="334">
        <v>0</v>
      </c>
      <c r="F16313" s="334">
        <v>0</v>
      </c>
      <c r="G16313" s="334">
        <v>0</v>
      </c>
      <c r="H16313" s="334">
        <v>0</v>
      </c>
      <c r="I16313" s="334">
        <v>0</v>
      </c>
      <c r="J16313" s="334">
        <v>0</v>
      </c>
      <c r="K16313" s="334">
        <v>0</v>
      </c>
      <c r="L16313" s="334">
        <v>0</v>
      </c>
      <c r="M16313" s="334">
        <v>0</v>
      </c>
      <c r="N16313" s="334">
        <v>0</v>
      </c>
      <c r="O16313" s="334">
        <v>0</v>
      </c>
      <c r="P16313" s="334">
        <v>0</v>
      </c>
      <c r="Q16313" s="334">
        <v>0</v>
      </c>
      <c r="R16313" s="334">
        <v>0</v>
      </c>
      <c r="S16313" s="334">
        <v>0</v>
      </c>
      <c r="T16313" s="334">
        <v>0</v>
      </c>
      <c r="U16313" s="334">
        <v>0</v>
      </c>
      <c r="V16313" s="334">
        <v>0</v>
      </c>
      <c r="W16313" s="334">
        <v>0</v>
      </c>
      <c r="X16313" s="334">
        <v>0</v>
      </c>
      <c r="Y16313" s="334">
        <v>0</v>
      </c>
      <c r="Z16313" s="334">
        <v>0</v>
      </c>
      <c r="AA16313" s="334">
        <v>0</v>
      </c>
      <c r="AB16313" s="334">
        <v>0</v>
      </c>
      <c r="AD16313" s="334">
        <v>0</v>
      </c>
      <c r="AE16313" s="334">
        <f t="shared" si="2547"/>
        <v>0</v>
      </c>
      <c r="AF16313" s="334">
        <f t="shared" si="2548"/>
        <v>0</v>
      </c>
      <c r="AG16313" s="340">
        <f t="shared" si="2549"/>
        <v>0</v>
      </c>
      <c r="AI16313" s="340">
        <f t="shared" si="2553"/>
        <v>0</v>
      </c>
      <c r="AJ16313" s="340">
        <f t="shared" si="2553"/>
        <v>0</v>
      </c>
      <c r="AK16313" s="340">
        <f t="shared" si="2553"/>
        <v>0</v>
      </c>
      <c r="AL16313" s="340">
        <f t="shared" si="2553"/>
        <v>0</v>
      </c>
      <c r="AM16313" s="340">
        <f t="shared" si="2553"/>
        <v>0</v>
      </c>
    </row>
    <row r="16314" spans="1:39" x14ac:dyDescent="0.35">
      <c r="A16314" s="337">
        <v>38227</v>
      </c>
      <c r="B16314" s="338">
        <f t="shared" si="2544"/>
        <v>2004</v>
      </c>
      <c r="C16314" s="338">
        <f t="shared" si="2545"/>
        <v>8</v>
      </c>
      <c r="D16314" s="338">
        <f t="shared" si="2546"/>
        <v>28</v>
      </c>
      <c r="E16314" s="334">
        <v>0</v>
      </c>
      <c r="F16314" s="334">
        <v>0</v>
      </c>
      <c r="G16314" s="334">
        <v>0</v>
      </c>
      <c r="H16314" s="334">
        <v>0</v>
      </c>
      <c r="I16314" s="334">
        <v>0</v>
      </c>
      <c r="J16314" s="334">
        <v>0</v>
      </c>
      <c r="K16314" s="334">
        <v>0</v>
      </c>
      <c r="L16314" s="334">
        <v>0</v>
      </c>
      <c r="M16314" s="334">
        <v>0</v>
      </c>
      <c r="N16314" s="334">
        <v>0</v>
      </c>
      <c r="O16314" s="334">
        <v>0</v>
      </c>
      <c r="P16314" s="334">
        <v>0</v>
      </c>
      <c r="Q16314" s="334">
        <v>0</v>
      </c>
      <c r="R16314" s="334">
        <v>0</v>
      </c>
      <c r="S16314" s="334">
        <v>0</v>
      </c>
      <c r="T16314" s="334">
        <v>0</v>
      </c>
      <c r="U16314" s="334">
        <v>0</v>
      </c>
      <c r="V16314" s="334">
        <v>0</v>
      </c>
      <c r="W16314" s="334">
        <v>0</v>
      </c>
      <c r="X16314" s="334">
        <v>0</v>
      </c>
      <c r="Y16314" s="334">
        <v>0</v>
      </c>
      <c r="Z16314" s="334">
        <v>0</v>
      </c>
      <c r="AA16314" s="334">
        <v>0</v>
      </c>
      <c r="AB16314" s="334">
        <v>0</v>
      </c>
      <c r="AD16314" s="334">
        <v>0</v>
      </c>
      <c r="AE16314" s="334">
        <f t="shared" si="2547"/>
        <v>0</v>
      </c>
      <c r="AF16314" s="334">
        <f t="shared" si="2548"/>
        <v>0</v>
      </c>
      <c r="AG16314" s="340">
        <f t="shared" si="2549"/>
        <v>0</v>
      </c>
      <c r="AI16314" s="340">
        <f t="shared" si="2553"/>
        <v>0</v>
      </c>
      <c r="AJ16314" s="340">
        <f t="shared" si="2553"/>
        <v>0</v>
      </c>
      <c r="AK16314" s="340">
        <f t="shared" si="2553"/>
        <v>0</v>
      </c>
      <c r="AL16314" s="340">
        <f t="shared" si="2553"/>
        <v>0</v>
      </c>
      <c r="AM16314" s="340">
        <f t="shared" si="2553"/>
        <v>0</v>
      </c>
    </row>
    <row r="16315" spans="1:39" x14ac:dyDescent="0.35">
      <c r="A16315" s="337">
        <v>38228</v>
      </c>
      <c r="B16315" s="338">
        <f t="shared" si="2544"/>
        <v>2004</v>
      </c>
      <c r="C16315" s="338">
        <f t="shared" si="2545"/>
        <v>8</v>
      </c>
      <c r="D16315" s="338">
        <f t="shared" si="2546"/>
        <v>29</v>
      </c>
      <c r="E16315" s="334">
        <v>0</v>
      </c>
      <c r="F16315" s="334">
        <v>0</v>
      </c>
      <c r="G16315" s="334">
        <v>0</v>
      </c>
      <c r="H16315" s="334">
        <v>0</v>
      </c>
      <c r="I16315" s="334">
        <v>0</v>
      </c>
      <c r="J16315" s="334">
        <v>0</v>
      </c>
      <c r="K16315" s="334">
        <v>0</v>
      </c>
      <c r="L16315" s="334">
        <v>0</v>
      </c>
      <c r="M16315" s="334">
        <v>0</v>
      </c>
      <c r="N16315" s="334">
        <v>0</v>
      </c>
      <c r="O16315" s="334">
        <v>0</v>
      </c>
      <c r="P16315" s="334">
        <v>0</v>
      </c>
      <c r="Q16315" s="334">
        <v>0</v>
      </c>
      <c r="R16315" s="334">
        <v>0</v>
      </c>
      <c r="S16315" s="334">
        <v>0</v>
      </c>
      <c r="T16315" s="334">
        <v>0</v>
      </c>
      <c r="U16315" s="334">
        <v>0</v>
      </c>
      <c r="V16315" s="334">
        <v>0</v>
      </c>
      <c r="W16315" s="334">
        <v>0</v>
      </c>
      <c r="X16315" s="334">
        <v>0</v>
      </c>
      <c r="Y16315" s="334">
        <v>0</v>
      </c>
      <c r="Z16315" s="334">
        <v>0</v>
      </c>
      <c r="AA16315" s="334">
        <v>0</v>
      </c>
      <c r="AB16315" s="334">
        <v>0</v>
      </c>
      <c r="AD16315" s="334">
        <v>0</v>
      </c>
      <c r="AE16315" s="334">
        <f t="shared" si="2547"/>
        <v>0</v>
      </c>
      <c r="AF16315" s="334">
        <f t="shared" si="2548"/>
        <v>0</v>
      </c>
      <c r="AG16315" s="340">
        <f t="shared" si="2549"/>
        <v>0</v>
      </c>
      <c r="AI16315" s="340">
        <f t="shared" si="2553"/>
        <v>0</v>
      </c>
      <c r="AJ16315" s="340">
        <f t="shared" si="2553"/>
        <v>0</v>
      </c>
      <c r="AK16315" s="340">
        <f t="shared" si="2553"/>
        <v>0</v>
      </c>
      <c r="AL16315" s="340">
        <f t="shared" si="2553"/>
        <v>0</v>
      </c>
      <c r="AM16315" s="340">
        <f t="shared" si="2553"/>
        <v>0</v>
      </c>
    </row>
    <row r="16316" spans="1:39" x14ac:dyDescent="0.35">
      <c r="A16316" s="337">
        <v>38229</v>
      </c>
      <c r="B16316" s="338">
        <f t="shared" si="2544"/>
        <v>2004</v>
      </c>
      <c r="C16316" s="338">
        <f t="shared" si="2545"/>
        <v>8</v>
      </c>
      <c r="D16316" s="338">
        <f t="shared" si="2546"/>
        <v>30</v>
      </c>
      <c r="E16316" s="334">
        <v>0</v>
      </c>
      <c r="F16316" s="334">
        <v>0</v>
      </c>
      <c r="G16316" s="334">
        <v>0</v>
      </c>
      <c r="H16316" s="334">
        <v>0</v>
      </c>
      <c r="I16316" s="334">
        <v>0</v>
      </c>
      <c r="J16316" s="334">
        <v>0</v>
      </c>
      <c r="K16316" s="334">
        <v>0</v>
      </c>
      <c r="L16316" s="334">
        <v>0</v>
      </c>
      <c r="M16316" s="334">
        <v>0</v>
      </c>
      <c r="N16316" s="334">
        <v>0</v>
      </c>
      <c r="O16316" s="334">
        <v>0</v>
      </c>
      <c r="P16316" s="334">
        <v>0</v>
      </c>
      <c r="Q16316" s="334">
        <v>0</v>
      </c>
      <c r="R16316" s="334">
        <v>0</v>
      </c>
      <c r="S16316" s="334">
        <v>0</v>
      </c>
      <c r="T16316" s="334">
        <v>0</v>
      </c>
      <c r="U16316" s="334">
        <v>0</v>
      </c>
      <c r="V16316" s="334">
        <v>0</v>
      </c>
      <c r="W16316" s="334">
        <v>0</v>
      </c>
      <c r="X16316" s="334">
        <v>0</v>
      </c>
      <c r="Y16316" s="334">
        <v>0</v>
      </c>
      <c r="Z16316" s="334">
        <v>0</v>
      </c>
      <c r="AA16316" s="334">
        <v>0</v>
      </c>
      <c r="AB16316" s="334">
        <v>0</v>
      </c>
      <c r="AD16316" s="334">
        <v>0</v>
      </c>
      <c r="AE16316" s="334">
        <f t="shared" si="2547"/>
        <v>0</v>
      </c>
      <c r="AF16316" s="334">
        <f t="shared" si="2548"/>
        <v>0</v>
      </c>
      <c r="AG16316" s="340">
        <f t="shared" si="2549"/>
        <v>0</v>
      </c>
      <c r="AI16316" s="340">
        <f t="shared" si="2553"/>
        <v>0</v>
      </c>
      <c r="AJ16316" s="340">
        <f t="shared" si="2553"/>
        <v>0</v>
      </c>
      <c r="AK16316" s="340">
        <f t="shared" si="2553"/>
        <v>0</v>
      </c>
      <c r="AL16316" s="340">
        <f t="shared" si="2553"/>
        <v>0</v>
      </c>
      <c r="AM16316" s="340">
        <f t="shared" si="2553"/>
        <v>0</v>
      </c>
    </row>
    <row r="16317" spans="1:39" x14ac:dyDescent="0.35">
      <c r="A16317" s="337">
        <v>38230</v>
      </c>
      <c r="B16317" s="338">
        <f t="shared" si="2544"/>
        <v>2004</v>
      </c>
      <c r="C16317" s="338">
        <f t="shared" si="2545"/>
        <v>8</v>
      </c>
      <c r="D16317" s="338">
        <f t="shared" si="2546"/>
        <v>31</v>
      </c>
      <c r="E16317" s="334">
        <v>0</v>
      </c>
      <c r="F16317" s="334">
        <v>0</v>
      </c>
      <c r="G16317" s="334">
        <v>0</v>
      </c>
      <c r="H16317" s="334">
        <v>0</v>
      </c>
      <c r="I16317" s="334">
        <v>0</v>
      </c>
      <c r="J16317" s="334">
        <v>0</v>
      </c>
      <c r="K16317" s="334">
        <v>0</v>
      </c>
      <c r="L16317" s="334">
        <v>0</v>
      </c>
      <c r="M16317" s="334">
        <v>0</v>
      </c>
      <c r="N16317" s="334">
        <v>0</v>
      </c>
      <c r="O16317" s="334">
        <v>0</v>
      </c>
      <c r="P16317" s="334">
        <v>0</v>
      </c>
      <c r="Q16317" s="334">
        <v>0</v>
      </c>
      <c r="R16317" s="334">
        <v>0</v>
      </c>
      <c r="S16317" s="334">
        <v>0</v>
      </c>
      <c r="T16317" s="334">
        <v>0</v>
      </c>
      <c r="U16317" s="334">
        <v>0</v>
      </c>
      <c r="V16317" s="334">
        <v>0</v>
      </c>
      <c r="W16317" s="334">
        <v>0</v>
      </c>
      <c r="X16317" s="334">
        <v>0</v>
      </c>
      <c r="Y16317" s="334">
        <v>0</v>
      </c>
      <c r="Z16317" s="334">
        <v>0</v>
      </c>
      <c r="AA16317" s="334">
        <v>0</v>
      </c>
      <c r="AB16317" s="334">
        <v>0</v>
      </c>
      <c r="AD16317" s="334">
        <v>0</v>
      </c>
      <c r="AE16317" s="334">
        <f t="shared" si="2547"/>
        <v>0</v>
      </c>
      <c r="AF16317" s="334">
        <f t="shared" si="2548"/>
        <v>0</v>
      </c>
      <c r="AG16317" s="340">
        <f t="shared" si="2549"/>
        <v>0</v>
      </c>
      <c r="AI16317" s="340">
        <f t="shared" si="2553"/>
        <v>0</v>
      </c>
      <c r="AJ16317" s="340">
        <f t="shared" si="2553"/>
        <v>0</v>
      </c>
      <c r="AK16317" s="340">
        <f t="shared" si="2553"/>
        <v>0</v>
      </c>
      <c r="AL16317" s="340">
        <f t="shared" si="2553"/>
        <v>0</v>
      </c>
      <c r="AM16317" s="340">
        <f t="shared" si="2553"/>
        <v>0</v>
      </c>
    </row>
    <row r="16318" spans="1:39" x14ac:dyDescent="0.35">
      <c r="A16318" s="337">
        <v>38231</v>
      </c>
      <c r="B16318" s="338">
        <f t="shared" si="2544"/>
        <v>2004</v>
      </c>
      <c r="C16318" s="338">
        <f t="shared" si="2545"/>
        <v>9</v>
      </c>
      <c r="D16318" s="338">
        <f t="shared" si="2546"/>
        <v>1</v>
      </c>
      <c r="E16318" s="334">
        <v>0</v>
      </c>
      <c r="F16318" s="334">
        <v>0</v>
      </c>
      <c r="G16318" s="334">
        <v>0</v>
      </c>
      <c r="H16318" s="334">
        <v>0</v>
      </c>
      <c r="I16318" s="334">
        <v>0</v>
      </c>
      <c r="J16318" s="334">
        <v>0</v>
      </c>
      <c r="K16318" s="334">
        <v>0</v>
      </c>
      <c r="L16318" s="334">
        <v>0</v>
      </c>
      <c r="M16318" s="334">
        <v>0</v>
      </c>
      <c r="N16318" s="334">
        <v>0</v>
      </c>
      <c r="O16318" s="334">
        <v>0</v>
      </c>
      <c r="P16318" s="334">
        <v>0</v>
      </c>
      <c r="Q16318" s="334">
        <v>0</v>
      </c>
      <c r="R16318" s="334">
        <v>0</v>
      </c>
      <c r="S16318" s="334">
        <v>0</v>
      </c>
      <c r="T16318" s="334">
        <v>0</v>
      </c>
      <c r="U16318" s="334">
        <v>0.2</v>
      </c>
      <c r="V16318" s="334">
        <v>1.8</v>
      </c>
      <c r="W16318" s="334">
        <v>0</v>
      </c>
      <c r="X16318" s="334">
        <v>0</v>
      </c>
      <c r="Y16318" s="334">
        <v>0</v>
      </c>
      <c r="Z16318" s="334">
        <v>0</v>
      </c>
      <c r="AA16318" s="334">
        <v>0</v>
      </c>
      <c r="AB16318" s="334">
        <v>0</v>
      </c>
      <c r="AD16318" s="334">
        <v>2</v>
      </c>
      <c r="AE16318" s="334">
        <f t="shared" si="2547"/>
        <v>2</v>
      </c>
      <c r="AF16318" s="334">
        <f t="shared" si="2548"/>
        <v>2</v>
      </c>
      <c r="AG16318" s="340">
        <f t="shared" si="2549"/>
        <v>0</v>
      </c>
      <c r="AI16318" s="340">
        <f t="shared" si="2553"/>
        <v>0</v>
      </c>
      <c r="AJ16318" s="340">
        <f t="shared" si="2553"/>
        <v>0</v>
      </c>
      <c r="AK16318" s="340">
        <f t="shared" si="2553"/>
        <v>0</v>
      </c>
      <c r="AL16318" s="340">
        <f t="shared" si="2553"/>
        <v>0</v>
      </c>
      <c r="AM16318" s="340">
        <f t="shared" si="2553"/>
        <v>2</v>
      </c>
    </row>
    <row r="16319" spans="1:39" x14ac:dyDescent="0.35">
      <c r="A16319" s="337">
        <v>38232</v>
      </c>
      <c r="B16319" s="338">
        <f t="shared" si="2544"/>
        <v>2004</v>
      </c>
      <c r="C16319" s="338">
        <f t="shared" si="2545"/>
        <v>9</v>
      </c>
      <c r="D16319" s="338">
        <f t="shared" si="2546"/>
        <v>2</v>
      </c>
      <c r="E16319" s="334">
        <v>0.5</v>
      </c>
      <c r="F16319" s="334">
        <v>0</v>
      </c>
      <c r="G16319" s="334">
        <v>0.5</v>
      </c>
      <c r="H16319" s="334">
        <v>0</v>
      </c>
      <c r="I16319" s="334">
        <v>0</v>
      </c>
      <c r="J16319" s="334">
        <v>0</v>
      </c>
      <c r="K16319" s="334">
        <v>0</v>
      </c>
      <c r="L16319" s="334">
        <v>0</v>
      </c>
      <c r="M16319" s="334">
        <v>0</v>
      </c>
      <c r="N16319" s="334">
        <v>0.2</v>
      </c>
      <c r="O16319" s="334">
        <v>0.5</v>
      </c>
      <c r="P16319" s="334">
        <v>0</v>
      </c>
      <c r="Q16319" s="334">
        <v>0</v>
      </c>
      <c r="R16319" s="334">
        <v>0</v>
      </c>
      <c r="S16319" s="334">
        <v>0</v>
      </c>
      <c r="T16319" s="334">
        <v>0</v>
      </c>
      <c r="U16319" s="334">
        <v>0</v>
      </c>
      <c r="V16319" s="334">
        <v>0</v>
      </c>
      <c r="W16319" s="334">
        <v>0</v>
      </c>
      <c r="X16319" s="334">
        <v>0</v>
      </c>
      <c r="Y16319" s="334">
        <v>0.9</v>
      </c>
      <c r="Z16319" s="334">
        <v>0.2</v>
      </c>
      <c r="AA16319" s="334">
        <v>0</v>
      </c>
      <c r="AB16319" s="334">
        <v>0.9</v>
      </c>
      <c r="AD16319" s="334">
        <v>3.7</v>
      </c>
      <c r="AE16319" s="334">
        <f t="shared" si="2547"/>
        <v>3.7</v>
      </c>
      <c r="AF16319" s="334">
        <f t="shared" si="2548"/>
        <v>3.7</v>
      </c>
      <c r="AG16319" s="340">
        <f t="shared" si="2549"/>
        <v>0</v>
      </c>
      <c r="AI16319" s="340">
        <f t="shared" si="2553"/>
        <v>0</v>
      </c>
      <c r="AJ16319" s="340">
        <f t="shared" si="2553"/>
        <v>0</v>
      </c>
      <c r="AK16319" s="340">
        <f t="shared" si="2553"/>
        <v>0</v>
      </c>
      <c r="AL16319" s="340">
        <f t="shared" si="2553"/>
        <v>0</v>
      </c>
      <c r="AM16319" s="340">
        <f t="shared" si="2553"/>
        <v>3.7</v>
      </c>
    </row>
    <row r="16320" spans="1:39" x14ac:dyDescent="0.35">
      <c r="A16320" s="337">
        <v>38233</v>
      </c>
      <c r="B16320" s="338">
        <f t="shared" si="2544"/>
        <v>2004</v>
      </c>
      <c r="C16320" s="338">
        <f t="shared" si="2545"/>
        <v>9</v>
      </c>
      <c r="D16320" s="338">
        <f t="shared" si="2546"/>
        <v>3</v>
      </c>
      <c r="E16320" s="334">
        <v>2.2000000000000002</v>
      </c>
      <c r="F16320" s="334">
        <v>2.5</v>
      </c>
      <c r="G16320" s="334">
        <v>1.8</v>
      </c>
      <c r="H16320" s="334">
        <v>0.9</v>
      </c>
      <c r="I16320" s="334">
        <v>0.4</v>
      </c>
      <c r="J16320" s="334">
        <v>0</v>
      </c>
      <c r="K16320" s="334">
        <v>1.3</v>
      </c>
      <c r="L16320" s="334">
        <v>0.2</v>
      </c>
      <c r="M16320" s="334">
        <v>0</v>
      </c>
      <c r="N16320" s="334">
        <v>0</v>
      </c>
      <c r="O16320" s="334">
        <v>0</v>
      </c>
      <c r="P16320" s="334">
        <v>0</v>
      </c>
      <c r="Q16320" s="334">
        <v>0</v>
      </c>
      <c r="R16320" s="334">
        <v>0</v>
      </c>
      <c r="S16320" s="334">
        <v>0</v>
      </c>
      <c r="T16320" s="334">
        <v>0</v>
      </c>
      <c r="U16320" s="334">
        <v>0</v>
      </c>
      <c r="V16320" s="334">
        <v>0</v>
      </c>
      <c r="W16320" s="334">
        <v>0</v>
      </c>
      <c r="X16320" s="334">
        <v>0</v>
      </c>
      <c r="Y16320" s="334">
        <v>0</v>
      </c>
      <c r="Z16320" s="334">
        <v>0</v>
      </c>
      <c r="AA16320" s="334">
        <v>0</v>
      </c>
      <c r="AB16320" s="334">
        <v>0</v>
      </c>
      <c r="AD16320" s="334">
        <v>9.3000000000000007</v>
      </c>
      <c r="AE16320" s="334">
        <f t="shared" si="2547"/>
        <v>9.3000000000000007</v>
      </c>
      <c r="AF16320" s="334">
        <f t="shared" si="2548"/>
        <v>9.3000000000000007</v>
      </c>
      <c r="AG16320" s="340">
        <f t="shared" si="2549"/>
        <v>0</v>
      </c>
      <c r="AI16320" s="340">
        <f t="shared" si="2553"/>
        <v>0</v>
      </c>
      <c r="AJ16320" s="340">
        <f t="shared" si="2553"/>
        <v>0</v>
      </c>
      <c r="AK16320" s="340">
        <f t="shared" si="2553"/>
        <v>0</v>
      </c>
      <c r="AL16320" s="340">
        <f t="shared" si="2553"/>
        <v>0</v>
      </c>
      <c r="AM16320" s="340">
        <f t="shared" si="2553"/>
        <v>9.3000000000000007</v>
      </c>
    </row>
    <row r="16321" spans="1:39" x14ac:dyDescent="0.35">
      <c r="A16321" s="337">
        <v>38234</v>
      </c>
      <c r="B16321" s="338">
        <f t="shared" si="2544"/>
        <v>2004</v>
      </c>
      <c r="C16321" s="338">
        <f t="shared" si="2545"/>
        <v>9</v>
      </c>
      <c r="D16321" s="338">
        <f t="shared" si="2546"/>
        <v>4</v>
      </c>
      <c r="E16321" s="334">
        <v>0</v>
      </c>
      <c r="F16321" s="334">
        <v>0</v>
      </c>
      <c r="G16321" s="334">
        <v>0</v>
      </c>
      <c r="H16321" s="334">
        <v>0</v>
      </c>
      <c r="I16321" s="334">
        <v>0</v>
      </c>
      <c r="J16321" s="334">
        <v>0</v>
      </c>
      <c r="K16321" s="334">
        <v>0</v>
      </c>
      <c r="L16321" s="334">
        <v>0</v>
      </c>
      <c r="M16321" s="334">
        <v>0</v>
      </c>
      <c r="N16321" s="334">
        <v>0</v>
      </c>
      <c r="O16321" s="334">
        <v>0</v>
      </c>
      <c r="P16321" s="334">
        <v>0</v>
      </c>
      <c r="Q16321" s="334">
        <v>0</v>
      </c>
      <c r="R16321" s="334">
        <v>0</v>
      </c>
      <c r="S16321" s="334">
        <v>0</v>
      </c>
      <c r="T16321" s="334">
        <v>0</v>
      </c>
      <c r="U16321" s="334">
        <v>0</v>
      </c>
      <c r="V16321" s="334">
        <v>0</v>
      </c>
      <c r="W16321" s="334">
        <v>0</v>
      </c>
      <c r="X16321" s="334">
        <v>0</v>
      </c>
      <c r="Y16321" s="334">
        <v>0</v>
      </c>
      <c r="Z16321" s="334">
        <v>0</v>
      </c>
      <c r="AA16321" s="334">
        <v>0</v>
      </c>
      <c r="AB16321" s="334">
        <v>0</v>
      </c>
      <c r="AD16321" s="334">
        <v>0</v>
      </c>
      <c r="AE16321" s="334">
        <f t="shared" si="2547"/>
        <v>0</v>
      </c>
      <c r="AF16321" s="334">
        <f t="shared" si="2548"/>
        <v>0</v>
      </c>
      <c r="AG16321" s="340">
        <f t="shared" si="2549"/>
        <v>0</v>
      </c>
      <c r="AI16321" s="340">
        <f t="shared" si="2553"/>
        <v>0</v>
      </c>
      <c r="AJ16321" s="340">
        <f t="shared" si="2553"/>
        <v>0</v>
      </c>
      <c r="AK16321" s="340">
        <f t="shared" si="2553"/>
        <v>0</v>
      </c>
      <c r="AL16321" s="340">
        <f t="shared" si="2553"/>
        <v>0</v>
      </c>
      <c r="AM16321" s="340">
        <f t="shared" si="2553"/>
        <v>0</v>
      </c>
    </row>
    <row r="16322" spans="1:39" x14ac:dyDescent="0.35">
      <c r="A16322" s="337">
        <v>38235</v>
      </c>
      <c r="B16322" s="338">
        <f t="shared" si="2544"/>
        <v>2004</v>
      </c>
      <c r="C16322" s="338">
        <f t="shared" si="2545"/>
        <v>9</v>
      </c>
      <c r="D16322" s="338">
        <f t="shared" si="2546"/>
        <v>5</v>
      </c>
      <c r="E16322" s="334">
        <v>0</v>
      </c>
      <c r="F16322" s="334">
        <v>0</v>
      </c>
      <c r="G16322" s="334">
        <v>0</v>
      </c>
      <c r="H16322" s="334">
        <v>0</v>
      </c>
      <c r="I16322" s="334">
        <v>0</v>
      </c>
      <c r="J16322" s="334">
        <v>0</v>
      </c>
      <c r="K16322" s="334">
        <v>0</v>
      </c>
      <c r="L16322" s="334">
        <v>0</v>
      </c>
      <c r="M16322" s="334">
        <v>0</v>
      </c>
      <c r="N16322" s="334">
        <v>0</v>
      </c>
      <c r="O16322" s="334">
        <v>0</v>
      </c>
      <c r="P16322" s="334">
        <v>0</v>
      </c>
      <c r="Q16322" s="334">
        <v>0</v>
      </c>
      <c r="R16322" s="334">
        <v>0</v>
      </c>
      <c r="S16322" s="334">
        <v>0</v>
      </c>
      <c r="T16322" s="334">
        <v>0</v>
      </c>
      <c r="U16322" s="334">
        <v>0</v>
      </c>
      <c r="V16322" s="334">
        <v>0</v>
      </c>
      <c r="W16322" s="334">
        <v>0</v>
      </c>
      <c r="X16322" s="334">
        <v>0.2</v>
      </c>
      <c r="Y16322" s="334">
        <v>0</v>
      </c>
      <c r="Z16322" s="334">
        <v>0</v>
      </c>
      <c r="AA16322" s="334">
        <v>0</v>
      </c>
      <c r="AB16322" s="334">
        <v>0</v>
      </c>
      <c r="AD16322" s="334">
        <v>0.2</v>
      </c>
      <c r="AE16322" s="334">
        <f t="shared" si="2547"/>
        <v>0.2</v>
      </c>
      <c r="AF16322" s="334">
        <f t="shared" si="2548"/>
        <v>0.2</v>
      </c>
      <c r="AG16322" s="340">
        <f t="shared" si="2549"/>
        <v>0</v>
      </c>
      <c r="AI16322" s="340">
        <f t="shared" si="2553"/>
        <v>0</v>
      </c>
      <c r="AJ16322" s="340">
        <f t="shared" si="2553"/>
        <v>0</v>
      </c>
      <c r="AK16322" s="340">
        <f t="shared" si="2553"/>
        <v>0</v>
      </c>
      <c r="AL16322" s="340">
        <f t="shared" si="2553"/>
        <v>0</v>
      </c>
      <c r="AM16322" s="340">
        <f t="shared" si="2553"/>
        <v>0.2</v>
      </c>
    </row>
    <row r="16323" spans="1:39" x14ac:dyDescent="0.35">
      <c r="A16323" s="337">
        <v>38236</v>
      </c>
      <c r="B16323" s="338">
        <f t="shared" si="2544"/>
        <v>2004</v>
      </c>
      <c r="C16323" s="338">
        <f t="shared" si="2545"/>
        <v>9</v>
      </c>
      <c r="D16323" s="338">
        <f t="shared" si="2546"/>
        <v>6</v>
      </c>
      <c r="E16323" s="334">
        <v>0</v>
      </c>
      <c r="F16323" s="334">
        <v>0</v>
      </c>
      <c r="G16323" s="334">
        <v>0</v>
      </c>
      <c r="H16323" s="334">
        <v>0</v>
      </c>
      <c r="I16323" s="334">
        <v>0</v>
      </c>
      <c r="J16323" s="334">
        <v>0</v>
      </c>
      <c r="K16323" s="334">
        <v>0</v>
      </c>
      <c r="L16323" s="334">
        <v>0</v>
      </c>
      <c r="M16323" s="334">
        <v>0</v>
      </c>
      <c r="N16323" s="334">
        <v>0</v>
      </c>
      <c r="O16323" s="334">
        <v>0</v>
      </c>
      <c r="P16323" s="334">
        <v>0</v>
      </c>
      <c r="Q16323" s="334">
        <v>0</v>
      </c>
      <c r="R16323" s="334">
        <v>0</v>
      </c>
      <c r="S16323" s="334">
        <v>0</v>
      </c>
      <c r="T16323" s="334">
        <v>0</v>
      </c>
      <c r="U16323" s="334">
        <v>0</v>
      </c>
      <c r="V16323" s="334">
        <v>0</v>
      </c>
      <c r="W16323" s="334">
        <v>0</v>
      </c>
      <c r="X16323" s="334">
        <v>0</v>
      </c>
      <c r="Y16323" s="334">
        <v>0</v>
      </c>
      <c r="Z16323" s="334">
        <v>0</v>
      </c>
      <c r="AA16323" s="334">
        <v>0</v>
      </c>
      <c r="AB16323" s="334">
        <v>0</v>
      </c>
      <c r="AD16323" s="334">
        <v>0</v>
      </c>
      <c r="AE16323" s="334">
        <f t="shared" si="2547"/>
        <v>0</v>
      </c>
      <c r="AF16323" s="334">
        <f t="shared" si="2548"/>
        <v>0</v>
      </c>
      <c r="AG16323" s="340">
        <f t="shared" si="2549"/>
        <v>0</v>
      </c>
      <c r="AI16323" s="340">
        <f t="shared" si="2553"/>
        <v>0</v>
      </c>
      <c r="AJ16323" s="340">
        <f t="shared" si="2553"/>
        <v>0</v>
      </c>
      <c r="AK16323" s="340">
        <f t="shared" si="2553"/>
        <v>0</v>
      </c>
      <c r="AL16323" s="340">
        <f t="shared" si="2553"/>
        <v>0</v>
      </c>
      <c r="AM16323" s="340">
        <f t="shared" si="2553"/>
        <v>0</v>
      </c>
    </row>
    <row r="16324" spans="1:39" x14ac:dyDescent="0.35">
      <c r="A16324" s="337">
        <v>38237</v>
      </c>
      <c r="B16324" s="338">
        <f t="shared" ref="B16324:B16387" si="2554">YEAR(A16324)</f>
        <v>2004</v>
      </c>
      <c r="C16324" s="338">
        <f t="shared" ref="C16324:C16387" si="2555">MONTH(A16324)</f>
        <v>9</v>
      </c>
      <c r="D16324" s="338">
        <f t="shared" ref="D16324:D16387" si="2556">DAY(A16324)</f>
        <v>7</v>
      </c>
      <c r="E16324" s="334">
        <v>0</v>
      </c>
      <c r="F16324" s="334">
        <v>0</v>
      </c>
      <c r="G16324" s="334">
        <v>0</v>
      </c>
      <c r="H16324" s="334">
        <v>0</v>
      </c>
      <c r="I16324" s="334">
        <v>0</v>
      </c>
      <c r="J16324" s="334">
        <v>0</v>
      </c>
      <c r="K16324" s="334">
        <v>0.2</v>
      </c>
      <c r="L16324" s="334">
        <v>0.5</v>
      </c>
      <c r="M16324" s="334">
        <v>0.7</v>
      </c>
      <c r="N16324" s="334">
        <v>0.7</v>
      </c>
      <c r="O16324" s="334">
        <v>0.2</v>
      </c>
      <c r="P16324" s="334">
        <v>0</v>
      </c>
      <c r="Q16324" s="334">
        <v>0</v>
      </c>
      <c r="R16324" s="334">
        <v>0</v>
      </c>
      <c r="S16324" s="334">
        <v>0</v>
      </c>
      <c r="T16324" s="334">
        <v>0</v>
      </c>
      <c r="U16324" s="334">
        <v>0</v>
      </c>
      <c r="V16324" s="334">
        <v>0</v>
      </c>
      <c r="W16324" s="334">
        <v>0</v>
      </c>
      <c r="X16324" s="334">
        <v>0</v>
      </c>
      <c r="Y16324" s="334">
        <v>0</v>
      </c>
      <c r="Z16324" s="334">
        <v>0</v>
      </c>
      <c r="AA16324" s="334">
        <v>0</v>
      </c>
      <c r="AB16324" s="334">
        <v>0</v>
      </c>
      <c r="AD16324" s="334">
        <v>2.2999999999999998</v>
      </c>
      <c r="AE16324" s="334">
        <f t="shared" ref="AE16324:AE16387" si="2557">AD16324</f>
        <v>2.2999999999999998</v>
      </c>
      <c r="AF16324" s="334">
        <f t="shared" ref="AF16324:AF16387" si="2558">SUM(E16324:AB16324)</f>
        <v>2.2999999999999998</v>
      </c>
      <c r="AG16324" s="340">
        <f t="shared" ref="AG16324:AG16387" si="2559">ABS(AF16324-AE16324)</f>
        <v>0</v>
      </c>
      <c r="AI16324" s="340">
        <f t="shared" ref="AI16324:AM16339" si="2560">IF($C16324=AI$1,$AF16324,0)</f>
        <v>0</v>
      </c>
      <c r="AJ16324" s="340">
        <f t="shared" si="2560"/>
        <v>0</v>
      </c>
      <c r="AK16324" s="340">
        <f t="shared" si="2560"/>
        <v>0</v>
      </c>
      <c r="AL16324" s="340">
        <f t="shared" si="2560"/>
        <v>0</v>
      </c>
      <c r="AM16324" s="340">
        <f t="shared" si="2560"/>
        <v>2.2999999999999998</v>
      </c>
    </row>
    <row r="16325" spans="1:39" x14ac:dyDescent="0.35">
      <c r="A16325" s="337">
        <v>38238</v>
      </c>
      <c r="B16325" s="338">
        <f t="shared" si="2554"/>
        <v>2004</v>
      </c>
      <c r="C16325" s="338">
        <f t="shared" si="2555"/>
        <v>9</v>
      </c>
      <c r="D16325" s="338">
        <f t="shared" si="2556"/>
        <v>8</v>
      </c>
      <c r="E16325" s="334">
        <v>0</v>
      </c>
      <c r="F16325" s="334">
        <v>0</v>
      </c>
      <c r="G16325" s="334">
        <v>0</v>
      </c>
      <c r="H16325" s="334">
        <v>0</v>
      </c>
      <c r="I16325" s="334">
        <v>0</v>
      </c>
      <c r="J16325" s="334">
        <v>0</v>
      </c>
      <c r="K16325" s="334">
        <v>0</v>
      </c>
      <c r="L16325" s="334">
        <v>0</v>
      </c>
      <c r="M16325" s="334">
        <v>0</v>
      </c>
      <c r="N16325" s="334">
        <v>0</v>
      </c>
      <c r="O16325" s="334">
        <v>0</v>
      </c>
      <c r="P16325" s="334">
        <v>0</v>
      </c>
      <c r="Q16325" s="334">
        <v>0</v>
      </c>
      <c r="R16325" s="334">
        <v>0</v>
      </c>
      <c r="S16325" s="334">
        <v>0</v>
      </c>
      <c r="T16325" s="334">
        <v>0</v>
      </c>
      <c r="U16325" s="334">
        <v>0</v>
      </c>
      <c r="V16325" s="334">
        <v>0</v>
      </c>
      <c r="W16325" s="334">
        <v>0</v>
      </c>
      <c r="X16325" s="334">
        <v>0</v>
      </c>
      <c r="Y16325" s="334">
        <v>0</v>
      </c>
      <c r="Z16325" s="334">
        <v>0.3</v>
      </c>
      <c r="AA16325" s="334">
        <v>0.3</v>
      </c>
      <c r="AB16325" s="334">
        <v>0.3</v>
      </c>
      <c r="AD16325" s="334">
        <v>0.9</v>
      </c>
      <c r="AE16325" s="334">
        <f t="shared" si="2557"/>
        <v>0.9</v>
      </c>
      <c r="AF16325" s="334">
        <f t="shared" si="2558"/>
        <v>0.89999999999999991</v>
      </c>
      <c r="AG16325" s="340">
        <f t="shared" si="2559"/>
        <v>1.1102230246251565E-16</v>
      </c>
      <c r="AI16325" s="340">
        <f t="shared" si="2560"/>
        <v>0</v>
      </c>
      <c r="AJ16325" s="340">
        <f t="shared" si="2560"/>
        <v>0</v>
      </c>
      <c r="AK16325" s="340">
        <f t="shared" si="2560"/>
        <v>0</v>
      </c>
      <c r="AL16325" s="340">
        <f t="shared" si="2560"/>
        <v>0</v>
      </c>
      <c r="AM16325" s="340">
        <f t="shared" si="2560"/>
        <v>0.89999999999999991</v>
      </c>
    </row>
    <row r="16326" spans="1:39" x14ac:dyDescent="0.35">
      <c r="A16326" s="337">
        <v>38239</v>
      </c>
      <c r="B16326" s="338">
        <f t="shared" si="2554"/>
        <v>2004</v>
      </c>
      <c r="C16326" s="338">
        <f t="shared" si="2555"/>
        <v>9</v>
      </c>
      <c r="D16326" s="338">
        <f t="shared" si="2556"/>
        <v>9</v>
      </c>
      <c r="E16326" s="334">
        <v>0</v>
      </c>
      <c r="F16326" s="334">
        <v>0</v>
      </c>
      <c r="G16326" s="334">
        <v>0</v>
      </c>
      <c r="H16326" s="334">
        <v>2.9</v>
      </c>
      <c r="I16326" s="334">
        <v>0.3</v>
      </c>
      <c r="J16326" s="334">
        <v>0</v>
      </c>
      <c r="K16326" s="334">
        <v>0</v>
      </c>
      <c r="L16326" s="334">
        <v>0</v>
      </c>
      <c r="M16326" s="334">
        <v>0</v>
      </c>
      <c r="N16326" s="334">
        <v>0</v>
      </c>
      <c r="O16326" s="334">
        <v>0</v>
      </c>
      <c r="P16326" s="334">
        <v>0</v>
      </c>
      <c r="Q16326" s="334">
        <v>0</v>
      </c>
      <c r="R16326" s="334">
        <v>0</v>
      </c>
      <c r="S16326" s="334">
        <v>0</v>
      </c>
      <c r="T16326" s="334">
        <v>0</v>
      </c>
      <c r="U16326" s="334">
        <v>0</v>
      </c>
      <c r="V16326" s="334">
        <v>0</v>
      </c>
      <c r="W16326" s="334">
        <v>0</v>
      </c>
      <c r="X16326" s="334">
        <v>0</v>
      </c>
      <c r="Y16326" s="334">
        <v>0</v>
      </c>
      <c r="Z16326" s="334">
        <v>0</v>
      </c>
      <c r="AA16326" s="334">
        <v>0</v>
      </c>
      <c r="AB16326" s="334">
        <v>0</v>
      </c>
      <c r="AD16326" s="334">
        <v>3.2</v>
      </c>
      <c r="AE16326" s="334">
        <f t="shared" si="2557"/>
        <v>3.2</v>
      </c>
      <c r="AF16326" s="334">
        <f t="shared" si="2558"/>
        <v>3.1999999999999997</v>
      </c>
      <c r="AG16326" s="340">
        <f t="shared" si="2559"/>
        <v>4.4408920985006262E-16</v>
      </c>
      <c r="AI16326" s="340">
        <f t="shared" si="2560"/>
        <v>0</v>
      </c>
      <c r="AJ16326" s="340">
        <f t="shared" si="2560"/>
        <v>0</v>
      </c>
      <c r="AK16326" s="340">
        <f t="shared" si="2560"/>
        <v>0</v>
      </c>
      <c r="AL16326" s="340">
        <f t="shared" si="2560"/>
        <v>0</v>
      </c>
      <c r="AM16326" s="340">
        <f t="shared" si="2560"/>
        <v>3.1999999999999997</v>
      </c>
    </row>
    <row r="16327" spans="1:39" x14ac:dyDescent="0.35">
      <c r="A16327" s="337">
        <v>38240</v>
      </c>
      <c r="B16327" s="338">
        <f t="shared" si="2554"/>
        <v>2004</v>
      </c>
      <c r="C16327" s="338">
        <f t="shared" si="2555"/>
        <v>9</v>
      </c>
      <c r="D16327" s="338">
        <f t="shared" si="2556"/>
        <v>10</v>
      </c>
      <c r="E16327" s="334">
        <v>0</v>
      </c>
      <c r="F16327" s="334">
        <v>0.1</v>
      </c>
      <c r="G16327" s="334">
        <v>0</v>
      </c>
      <c r="H16327" s="334">
        <v>0</v>
      </c>
      <c r="I16327" s="334">
        <v>0.1</v>
      </c>
      <c r="J16327" s="334">
        <v>0</v>
      </c>
      <c r="K16327" s="334">
        <v>0</v>
      </c>
      <c r="L16327" s="334">
        <v>0</v>
      </c>
      <c r="M16327" s="334">
        <v>0.1</v>
      </c>
      <c r="N16327" s="334">
        <v>0</v>
      </c>
      <c r="O16327" s="334">
        <v>0</v>
      </c>
      <c r="P16327" s="334">
        <v>0.1</v>
      </c>
      <c r="Q16327" s="334">
        <v>0</v>
      </c>
      <c r="R16327" s="334">
        <v>0</v>
      </c>
      <c r="S16327" s="334">
        <v>0</v>
      </c>
      <c r="T16327" s="334">
        <v>0</v>
      </c>
      <c r="U16327" s="334">
        <v>0</v>
      </c>
      <c r="V16327" s="334">
        <v>0</v>
      </c>
      <c r="W16327" s="334">
        <v>0</v>
      </c>
      <c r="X16327" s="334">
        <v>0</v>
      </c>
      <c r="Y16327" s="334">
        <v>0</v>
      </c>
      <c r="Z16327" s="334">
        <v>0</v>
      </c>
      <c r="AA16327" s="334">
        <v>0</v>
      </c>
      <c r="AB16327" s="334">
        <v>0</v>
      </c>
      <c r="AD16327" s="334">
        <v>0.4</v>
      </c>
      <c r="AE16327" s="334">
        <f t="shared" si="2557"/>
        <v>0.4</v>
      </c>
      <c r="AF16327" s="334">
        <f t="shared" si="2558"/>
        <v>0.4</v>
      </c>
      <c r="AG16327" s="340">
        <f t="shared" si="2559"/>
        <v>0</v>
      </c>
      <c r="AI16327" s="340">
        <f t="shared" si="2560"/>
        <v>0</v>
      </c>
      <c r="AJ16327" s="340">
        <f t="shared" si="2560"/>
        <v>0</v>
      </c>
      <c r="AK16327" s="340">
        <f t="shared" si="2560"/>
        <v>0</v>
      </c>
      <c r="AL16327" s="340">
        <f t="shared" si="2560"/>
        <v>0</v>
      </c>
      <c r="AM16327" s="340">
        <f t="shared" si="2560"/>
        <v>0.4</v>
      </c>
    </row>
    <row r="16328" spans="1:39" x14ac:dyDescent="0.35">
      <c r="A16328" s="337">
        <v>38241</v>
      </c>
      <c r="B16328" s="338">
        <f t="shared" si="2554"/>
        <v>2004</v>
      </c>
      <c r="C16328" s="338">
        <f t="shared" si="2555"/>
        <v>9</v>
      </c>
      <c r="D16328" s="338">
        <f t="shared" si="2556"/>
        <v>11</v>
      </c>
      <c r="E16328" s="334">
        <v>0.8</v>
      </c>
      <c r="F16328" s="334">
        <v>1.2</v>
      </c>
      <c r="G16328" s="334">
        <v>0</v>
      </c>
      <c r="H16328" s="334">
        <v>0</v>
      </c>
      <c r="I16328" s="334">
        <v>0</v>
      </c>
      <c r="J16328" s="334">
        <v>0</v>
      </c>
      <c r="K16328" s="334">
        <v>0</v>
      </c>
      <c r="L16328" s="334">
        <v>0</v>
      </c>
      <c r="M16328" s="334">
        <v>0</v>
      </c>
      <c r="N16328" s="334">
        <v>0</v>
      </c>
      <c r="O16328" s="334">
        <v>0</v>
      </c>
      <c r="P16328" s="334">
        <v>0</v>
      </c>
      <c r="Q16328" s="334">
        <v>0</v>
      </c>
      <c r="R16328" s="334">
        <v>0</v>
      </c>
      <c r="S16328" s="334">
        <v>0</v>
      </c>
      <c r="T16328" s="334">
        <v>0</v>
      </c>
      <c r="U16328" s="334">
        <v>0</v>
      </c>
      <c r="V16328" s="334">
        <v>0</v>
      </c>
      <c r="W16328" s="334">
        <v>0</v>
      </c>
      <c r="X16328" s="334">
        <v>0</v>
      </c>
      <c r="Y16328" s="334">
        <v>0</v>
      </c>
      <c r="Z16328" s="334">
        <v>0</v>
      </c>
      <c r="AA16328" s="334">
        <v>0</v>
      </c>
      <c r="AB16328" s="334">
        <v>0</v>
      </c>
      <c r="AD16328" s="334">
        <v>2</v>
      </c>
      <c r="AE16328" s="334">
        <f t="shared" si="2557"/>
        <v>2</v>
      </c>
      <c r="AF16328" s="334">
        <f t="shared" si="2558"/>
        <v>2</v>
      </c>
      <c r="AG16328" s="340">
        <f t="shared" si="2559"/>
        <v>0</v>
      </c>
      <c r="AI16328" s="340">
        <f t="shared" si="2560"/>
        <v>0</v>
      </c>
      <c r="AJ16328" s="340">
        <f t="shared" si="2560"/>
        <v>0</v>
      </c>
      <c r="AK16328" s="340">
        <f t="shared" si="2560"/>
        <v>0</v>
      </c>
      <c r="AL16328" s="340">
        <f t="shared" si="2560"/>
        <v>0</v>
      </c>
      <c r="AM16328" s="340">
        <f t="shared" si="2560"/>
        <v>2</v>
      </c>
    </row>
    <row r="16329" spans="1:39" x14ac:dyDescent="0.35">
      <c r="A16329" s="337">
        <v>38242</v>
      </c>
      <c r="B16329" s="338">
        <f t="shared" si="2554"/>
        <v>2004</v>
      </c>
      <c r="C16329" s="338">
        <f t="shared" si="2555"/>
        <v>9</v>
      </c>
      <c r="D16329" s="338">
        <f t="shared" si="2556"/>
        <v>12</v>
      </c>
      <c r="E16329" s="334">
        <v>0</v>
      </c>
      <c r="F16329" s="334">
        <v>0</v>
      </c>
      <c r="G16329" s="334">
        <v>0</v>
      </c>
      <c r="H16329" s="334">
        <v>0</v>
      </c>
      <c r="I16329" s="334">
        <v>0</v>
      </c>
      <c r="J16329" s="334">
        <v>0</v>
      </c>
      <c r="K16329" s="334">
        <v>0</v>
      </c>
      <c r="L16329" s="334">
        <v>0</v>
      </c>
      <c r="M16329" s="334">
        <v>0</v>
      </c>
      <c r="N16329" s="334">
        <v>0</v>
      </c>
      <c r="O16329" s="334">
        <v>0</v>
      </c>
      <c r="P16329" s="334">
        <v>0</v>
      </c>
      <c r="Q16329" s="334">
        <v>0</v>
      </c>
      <c r="R16329" s="334">
        <v>0</v>
      </c>
      <c r="S16329" s="334">
        <v>0</v>
      </c>
      <c r="T16329" s="334">
        <v>0</v>
      </c>
      <c r="U16329" s="334">
        <v>0.2</v>
      </c>
      <c r="V16329" s="334">
        <v>0</v>
      </c>
      <c r="W16329" s="334">
        <v>0</v>
      </c>
      <c r="X16329" s="334">
        <v>0</v>
      </c>
      <c r="Y16329" s="334">
        <v>0</v>
      </c>
      <c r="Z16329" s="334">
        <v>0</v>
      </c>
      <c r="AA16329" s="334">
        <v>0</v>
      </c>
      <c r="AB16329" s="334">
        <v>0</v>
      </c>
      <c r="AD16329" s="334">
        <v>0.2</v>
      </c>
      <c r="AE16329" s="334">
        <f t="shared" si="2557"/>
        <v>0.2</v>
      </c>
      <c r="AF16329" s="334">
        <f t="shared" si="2558"/>
        <v>0.2</v>
      </c>
      <c r="AG16329" s="340">
        <f t="shared" si="2559"/>
        <v>0</v>
      </c>
      <c r="AI16329" s="340">
        <f t="shared" si="2560"/>
        <v>0</v>
      </c>
      <c r="AJ16329" s="340">
        <f t="shared" si="2560"/>
        <v>0</v>
      </c>
      <c r="AK16329" s="340">
        <f t="shared" si="2560"/>
        <v>0</v>
      </c>
      <c r="AL16329" s="340">
        <f t="shared" si="2560"/>
        <v>0</v>
      </c>
      <c r="AM16329" s="340">
        <f t="shared" si="2560"/>
        <v>0.2</v>
      </c>
    </row>
    <row r="16330" spans="1:39" x14ac:dyDescent="0.35">
      <c r="A16330" s="337">
        <v>38243</v>
      </c>
      <c r="B16330" s="338">
        <f t="shared" si="2554"/>
        <v>2004</v>
      </c>
      <c r="C16330" s="338">
        <f t="shared" si="2555"/>
        <v>9</v>
      </c>
      <c r="D16330" s="338">
        <f t="shared" si="2556"/>
        <v>13</v>
      </c>
      <c r="E16330" s="334">
        <v>0</v>
      </c>
      <c r="F16330" s="334">
        <v>0</v>
      </c>
      <c r="G16330" s="334">
        <v>0</v>
      </c>
      <c r="H16330" s="334">
        <v>0</v>
      </c>
      <c r="I16330" s="334">
        <v>0</v>
      </c>
      <c r="J16330" s="334">
        <v>0</v>
      </c>
      <c r="K16330" s="334">
        <v>0</v>
      </c>
      <c r="L16330" s="334">
        <v>0</v>
      </c>
      <c r="M16330" s="334">
        <v>0</v>
      </c>
      <c r="N16330" s="334">
        <v>0</v>
      </c>
      <c r="O16330" s="334">
        <v>0</v>
      </c>
      <c r="P16330" s="334">
        <v>0</v>
      </c>
      <c r="Q16330" s="334">
        <v>0</v>
      </c>
      <c r="R16330" s="334">
        <v>0</v>
      </c>
      <c r="S16330" s="334">
        <v>0</v>
      </c>
      <c r="T16330" s="334">
        <v>0</v>
      </c>
      <c r="U16330" s="334">
        <v>0</v>
      </c>
      <c r="V16330" s="334">
        <v>0</v>
      </c>
      <c r="W16330" s="334">
        <v>0</v>
      </c>
      <c r="X16330" s="334">
        <v>0</v>
      </c>
      <c r="Y16330" s="334">
        <v>0</v>
      </c>
      <c r="Z16330" s="334">
        <v>0</v>
      </c>
      <c r="AA16330" s="334">
        <v>0</v>
      </c>
      <c r="AB16330" s="334">
        <v>0</v>
      </c>
      <c r="AD16330" s="334">
        <v>0</v>
      </c>
      <c r="AE16330" s="334">
        <f t="shared" si="2557"/>
        <v>0</v>
      </c>
      <c r="AF16330" s="334">
        <f t="shared" si="2558"/>
        <v>0</v>
      </c>
      <c r="AG16330" s="340">
        <f t="shared" si="2559"/>
        <v>0</v>
      </c>
      <c r="AI16330" s="340">
        <f t="shared" si="2560"/>
        <v>0</v>
      </c>
      <c r="AJ16330" s="340">
        <f t="shared" si="2560"/>
        <v>0</v>
      </c>
      <c r="AK16330" s="340">
        <f t="shared" si="2560"/>
        <v>0</v>
      </c>
      <c r="AL16330" s="340">
        <f t="shared" si="2560"/>
        <v>0</v>
      </c>
      <c r="AM16330" s="340">
        <f t="shared" si="2560"/>
        <v>0</v>
      </c>
    </row>
    <row r="16331" spans="1:39" x14ac:dyDescent="0.35">
      <c r="A16331" s="337">
        <v>38244</v>
      </c>
      <c r="B16331" s="338">
        <f t="shared" si="2554"/>
        <v>2004</v>
      </c>
      <c r="C16331" s="338">
        <f t="shared" si="2555"/>
        <v>9</v>
      </c>
      <c r="D16331" s="338">
        <f t="shared" si="2556"/>
        <v>14</v>
      </c>
      <c r="E16331" s="334">
        <v>0</v>
      </c>
      <c r="F16331" s="334">
        <v>0</v>
      </c>
      <c r="G16331" s="334">
        <v>0</v>
      </c>
      <c r="H16331" s="334">
        <v>0</v>
      </c>
      <c r="I16331" s="334">
        <v>0</v>
      </c>
      <c r="J16331" s="334">
        <v>0</v>
      </c>
      <c r="K16331" s="334">
        <v>0</v>
      </c>
      <c r="L16331" s="334">
        <v>0</v>
      </c>
      <c r="M16331" s="334">
        <v>0</v>
      </c>
      <c r="N16331" s="334">
        <v>0</v>
      </c>
      <c r="O16331" s="334">
        <v>0</v>
      </c>
      <c r="P16331" s="334">
        <v>0</v>
      </c>
      <c r="Q16331" s="334">
        <v>0</v>
      </c>
      <c r="R16331" s="334">
        <v>0</v>
      </c>
      <c r="S16331" s="334">
        <v>0</v>
      </c>
      <c r="T16331" s="334">
        <v>0</v>
      </c>
      <c r="U16331" s="334">
        <v>0</v>
      </c>
      <c r="V16331" s="334">
        <v>0</v>
      </c>
      <c r="W16331" s="334">
        <v>0.9</v>
      </c>
      <c r="X16331" s="334">
        <v>1.2</v>
      </c>
      <c r="Y16331" s="334">
        <v>2.2999999999999998</v>
      </c>
      <c r="Z16331" s="334">
        <v>0</v>
      </c>
      <c r="AA16331" s="334">
        <v>0</v>
      </c>
      <c r="AB16331" s="334">
        <v>0</v>
      </c>
      <c r="AD16331" s="334">
        <v>4.4000000000000004</v>
      </c>
      <c r="AE16331" s="334">
        <f t="shared" si="2557"/>
        <v>4.4000000000000004</v>
      </c>
      <c r="AF16331" s="334">
        <f t="shared" si="2558"/>
        <v>4.4000000000000004</v>
      </c>
      <c r="AG16331" s="340">
        <f t="shared" si="2559"/>
        <v>0</v>
      </c>
      <c r="AI16331" s="340">
        <f t="shared" si="2560"/>
        <v>0</v>
      </c>
      <c r="AJ16331" s="340">
        <f t="shared" si="2560"/>
        <v>0</v>
      </c>
      <c r="AK16331" s="340">
        <f t="shared" si="2560"/>
        <v>0</v>
      </c>
      <c r="AL16331" s="340">
        <f t="shared" si="2560"/>
        <v>0</v>
      </c>
      <c r="AM16331" s="340">
        <f t="shared" si="2560"/>
        <v>4.4000000000000004</v>
      </c>
    </row>
    <row r="16332" spans="1:39" x14ac:dyDescent="0.35">
      <c r="A16332" s="337">
        <v>38245</v>
      </c>
      <c r="B16332" s="338">
        <f t="shared" si="2554"/>
        <v>2004</v>
      </c>
      <c r="C16332" s="338">
        <f t="shared" si="2555"/>
        <v>9</v>
      </c>
      <c r="D16332" s="338">
        <f t="shared" si="2556"/>
        <v>15</v>
      </c>
      <c r="E16332" s="334">
        <v>0</v>
      </c>
      <c r="F16332" s="334">
        <v>0</v>
      </c>
      <c r="G16332" s="334">
        <v>0</v>
      </c>
      <c r="H16332" s="334">
        <v>0</v>
      </c>
      <c r="I16332" s="334">
        <v>0</v>
      </c>
      <c r="J16332" s="334">
        <v>0</v>
      </c>
      <c r="K16332" s="334">
        <v>0</v>
      </c>
      <c r="L16332" s="334">
        <v>0</v>
      </c>
      <c r="M16332" s="334">
        <v>0</v>
      </c>
      <c r="N16332" s="334">
        <v>0</v>
      </c>
      <c r="O16332" s="334">
        <v>0</v>
      </c>
      <c r="P16332" s="334">
        <v>0</v>
      </c>
      <c r="Q16332" s="334">
        <v>0</v>
      </c>
      <c r="R16332" s="334">
        <v>0</v>
      </c>
      <c r="S16332" s="334">
        <v>0</v>
      </c>
      <c r="T16332" s="334">
        <v>0</v>
      </c>
      <c r="U16332" s="334">
        <v>0</v>
      </c>
      <c r="V16332" s="334">
        <v>0</v>
      </c>
      <c r="W16332" s="334">
        <v>0</v>
      </c>
      <c r="X16332" s="334">
        <v>0</v>
      </c>
      <c r="Y16332" s="334">
        <v>0</v>
      </c>
      <c r="Z16332" s="334">
        <v>0</v>
      </c>
      <c r="AA16332" s="334">
        <v>0</v>
      </c>
      <c r="AB16332" s="334">
        <v>0</v>
      </c>
      <c r="AD16332" s="334">
        <v>0</v>
      </c>
      <c r="AE16332" s="334">
        <f t="shared" si="2557"/>
        <v>0</v>
      </c>
      <c r="AF16332" s="334">
        <f t="shared" si="2558"/>
        <v>0</v>
      </c>
      <c r="AG16332" s="340">
        <f t="shared" si="2559"/>
        <v>0</v>
      </c>
      <c r="AI16332" s="340">
        <f t="shared" si="2560"/>
        <v>0</v>
      </c>
      <c r="AJ16332" s="340">
        <f t="shared" si="2560"/>
        <v>0</v>
      </c>
      <c r="AK16332" s="340">
        <f t="shared" si="2560"/>
        <v>0</v>
      </c>
      <c r="AL16332" s="340">
        <f t="shared" si="2560"/>
        <v>0</v>
      </c>
      <c r="AM16332" s="340">
        <f t="shared" si="2560"/>
        <v>0</v>
      </c>
    </row>
    <row r="16333" spans="1:39" x14ac:dyDescent="0.35">
      <c r="A16333" s="337">
        <v>38246</v>
      </c>
      <c r="B16333" s="338">
        <f t="shared" si="2554"/>
        <v>2004</v>
      </c>
      <c r="C16333" s="338">
        <f t="shared" si="2555"/>
        <v>9</v>
      </c>
      <c r="D16333" s="338">
        <f t="shared" si="2556"/>
        <v>16</v>
      </c>
      <c r="E16333" s="334">
        <v>0</v>
      </c>
      <c r="F16333" s="334">
        <v>0</v>
      </c>
      <c r="G16333" s="334">
        <v>0</v>
      </c>
      <c r="H16333" s="334">
        <v>0</v>
      </c>
      <c r="I16333" s="334">
        <v>0</v>
      </c>
      <c r="J16333" s="334">
        <v>0</v>
      </c>
      <c r="K16333" s="334">
        <v>0</v>
      </c>
      <c r="L16333" s="334">
        <v>0</v>
      </c>
      <c r="M16333" s="334">
        <v>0</v>
      </c>
      <c r="N16333" s="334">
        <v>0</v>
      </c>
      <c r="O16333" s="334">
        <v>0</v>
      </c>
      <c r="P16333" s="334">
        <v>0</v>
      </c>
      <c r="Q16333" s="334">
        <v>0</v>
      </c>
      <c r="R16333" s="334">
        <v>0</v>
      </c>
      <c r="S16333" s="334">
        <v>0</v>
      </c>
      <c r="T16333" s="334">
        <v>0</v>
      </c>
      <c r="U16333" s="334">
        <v>0</v>
      </c>
      <c r="V16333" s="334">
        <v>0</v>
      </c>
      <c r="W16333" s="334">
        <v>0</v>
      </c>
      <c r="X16333" s="334">
        <v>0</v>
      </c>
      <c r="Y16333" s="334">
        <v>0</v>
      </c>
      <c r="Z16333" s="334">
        <v>0</v>
      </c>
      <c r="AA16333" s="334">
        <v>0</v>
      </c>
      <c r="AB16333" s="334">
        <v>0</v>
      </c>
      <c r="AD16333" s="334">
        <v>0</v>
      </c>
      <c r="AE16333" s="334">
        <f t="shared" si="2557"/>
        <v>0</v>
      </c>
      <c r="AF16333" s="334">
        <f t="shared" si="2558"/>
        <v>0</v>
      </c>
      <c r="AG16333" s="340">
        <f t="shared" si="2559"/>
        <v>0</v>
      </c>
      <c r="AI16333" s="340">
        <f t="shared" si="2560"/>
        <v>0</v>
      </c>
      <c r="AJ16333" s="340">
        <f t="shared" si="2560"/>
        <v>0</v>
      </c>
      <c r="AK16333" s="340">
        <f t="shared" si="2560"/>
        <v>0</v>
      </c>
      <c r="AL16333" s="340">
        <f t="shared" si="2560"/>
        <v>0</v>
      </c>
      <c r="AM16333" s="340">
        <f t="shared" si="2560"/>
        <v>0</v>
      </c>
    </row>
    <row r="16334" spans="1:39" x14ac:dyDescent="0.35">
      <c r="A16334" s="337">
        <v>38247</v>
      </c>
      <c r="B16334" s="338">
        <f t="shared" si="2554"/>
        <v>2004</v>
      </c>
      <c r="C16334" s="338">
        <f t="shared" si="2555"/>
        <v>9</v>
      </c>
      <c r="D16334" s="338">
        <f t="shared" si="2556"/>
        <v>17</v>
      </c>
      <c r="E16334" s="334">
        <v>0</v>
      </c>
      <c r="F16334" s="334">
        <v>0</v>
      </c>
      <c r="G16334" s="334">
        <v>0</v>
      </c>
      <c r="H16334" s="334">
        <v>0</v>
      </c>
      <c r="I16334" s="334">
        <v>0</v>
      </c>
      <c r="J16334" s="334">
        <v>0</v>
      </c>
      <c r="K16334" s="334">
        <v>0</v>
      </c>
      <c r="L16334" s="334">
        <v>0</v>
      </c>
      <c r="M16334" s="334">
        <v>0</v>
      </c>
      <c r="N16334" s="334">
        <v>0</v>
      </c>
      <c r="O16334" s="334">
        <v>0</v>
      </c>
      <c r="P16334" s="334">
        <v>0</v>
      </c>
      <c r="Q16334" s="334">
        <v>0</v>
      </c>
      <c r="R16334" s="334">
        <v>0</v>
      </c>
      <c r="S16334" s="334">
        <v>0</v>
      </c>
      <c r="T16334" s="334">
        <v>0</v>
      </c>
      <c r="U16334" s="334">
        <v>0</v>
      </c>
      <c r="V16334" s="334">
        <v>0</v>
      </c>
      <c r="W16334" s="334">
        <v>0</v>
      </c>
      <c r="X16334" s="334">
        <v>0</v>
      </c>
      <c r="Y16334" s="334">
        <v>0</v>
      </c>
      <c r="Z16334" s="334">
        <v>0</v>
      </c>
      <c r="AA16334" s="334">
        <v>0</v>
      </c>
      <c r="AB16334" s="334">
        <v>0</v>
      </c>
      <c r="AD16334" s="334">
        <v>0</v>
      </c>
      <c r="AE16334" s="334">
        <f t="shared" si="2557"/>
        <v>0</v>
      </c>
      <c r="AF16334" s="334">
        <f t="shared" si="2558"/>
        <v>0</v>
      </c>
      <c r="AG16334" s="340">
        <f t="shared" si="2559"/>
        <v>0</v>
      </c>
      <c r="AI16334" s="340">
        <f t="shared" si="2560"/>
        <v>0</v>
      </c>
      <c r="AJ16334" s="340">
        <f t="shared" si="2560"/>
        <v>0</v>
      </c>
      <c r="AK16334" s="340">
        <f t="shared" si="2560"/>
        <v>0</v>
      </c>
      <c r="AL16334" s="340">
        <f t="shared" si="2560"/>
        <v>0</v>
      </c>
      <c r="AM16334" s="340">
        <f t="shared" si="2560"/>
        <v>0</v>
      </c>
    </row>
    <row r="16335" spans="1:39" x14ac:dyDescent="0.35">
      <c r="A16335" s="337">
        <v>38248</v>
      </c>
      <c r="B16335" s="338">
        <f t="shared" si="2554"/>
        <v>2004</v>
      </c>
      <c r="C16335" s="338">
        <f t="shared" si="2555"/>
        <v>9</v>
      </c>
      <c r="D16335" s="338">
        <f t="shared" si="2556"/>
        <v>18</v>
      </c>
      <c r="E16335" s="334">
        <v>0</v>
      </c>
      <c r="F16335" s="334">
        <v>0</v>
      </c>
      <c r="G16335" s="334">
        <v>0</v>
      </c>
      <c r="H16335" s="334">
        <v>0</v>
      </c>
      <c r="I16335" s="334">
        <v>0</v>
      </c>
      <c r="J16335" s="334">
        <v>0</v>
      </c>
      <c r="K16335" s="334">
        <v>0</v>
      </c>
      <c r="L16335" s="334">
        <v>0</v>
      </c>
      <c r="M16335" s="334">
        <v>0</v>
      </c>
      <c r="N16335" s="334">
        <v>0</v>
      </c>
      <c r="O16335" s="334">
        <v>0</v>
      </c>
      <c r="P16335" s="334">
        <v>0</v>
      </c>
      <c r="Q16335" s="334">
        <v>0</v>
      </c>
      <c r="R16335" s="334">
        <v>0</v>
      </c>
      <c r="S16335" s="334">
        <v>0</v>
      </c>
      <c r="T16335" s="334">
        <v>0</v>
      </c>
      <c r="U16335" s="334">
        <v>0</v>
      </c>
      <c r="V16335" s="334">
        <v>0</v>
      </c>
      <c r="W16335" s="334">
        <v>0</v>
      </c>
      <c r="X16335" s="334">
        <v>0</v>
      </c>
      <c r="Y16335" s="334">
        <v>0</v>
      </c>
      <c r="Z16335" s="334">
        <v>0</v>
      </c>
      <c r="AA16335" s="334">
        <v>0</v>
      </c>
      <c r="AB16335" s="334">
        <v>0</v>
      </c>
      <c r="AD16335" s="334">
        <v>0</v>
      </c>
      <c r="AE16335" s="334">
        <f t="shared" si="2557"/>
        <v>0</v>
      </c>
      <c r="AF16335" s="334">
        <f t="shared" si="2558"/>
        <v>0</v>
      </c>
      <c r="AG16335" s="340">
        <f t="shared" si="2559"/>
        <v>0</v>
      </c>
      <c r="AI16335" s="340">
        <f t="shared" si="2560"/>
        <v>0</v>
      </c>
      <c r="AJ16335" s="340">
        <f t="shared" si="2560"/>
        <v>0</v>
      </c>
      <c r="AK16335" s="340">
        <f t="shared" si="2560"/>
        <v>0</v>
      </c>
      <c r="AL16335" s="340">
        <f t="shared" si="2560"/>
        <v>0</v>
      </c>
      <c r="AM16335" s="340">
        <f t="shared" si="2560"/>
        <v>0</v>
      </c>
    </row>
    <row r="16336" spans="1:39" x14ac:dyDescent="0.35">
      <c r="A16336" s="337">
        <v>38249</v>
      </c>
      <c r="B16336" s="338">
        <f t="shared" si="2554"/>
        <v>2004</v>
      </c>
      <c r="C16336" s="338">
        <f t="shared" si="2555"/>
        <v>9</v>
      </c>
      <c r="D16336" s="338">
        <f t="shared" si="2556"/>
        <v>19</v>
      </c>
      <c r="E16336" s="334">
        <v>0</v>
      </c>
      <c r="F16336" s="334">
        <v>0</v>
      </c>
      <c r="G16336" s="334">
        <v>0</v>
      </c>
      <c r="H16336" s="334">
        <v>0</v>
      </c>
      <c r="I16336" s="334">
        <v>0</v>
      </c>
      <c r="J16336" s="334">
        <v>0</v>
      </c>
      <c r="K16336" s="334">
        <v>0</v>
      </c>
      <c r="L16336" s="334">
        <v>0</v>
      </c>
      <c r="M16336" s="334">
        <v>0</v>
      </c>
      <c r="N16336" s="334">
        <v>0</v>
      </c>
      <c r="O16336" s="334">
        <v>0</v>
      </c>
      <c r="P16336" s="334">
        <v>0</v>
      </c>
      <c r="Q16336" s="334">
        <v>0</v>
      </c>
      <c r="R16336" s="334">
        <v>0</v>
      </c>
      <c r="S16336" s="334">
        <v>0</v>
      </c>
      <c r="T16336" s="334">
        <v>0</v>
      </c>
      <c r="U16336" s="334">
        <v>0</v>
      </c>
      <c r="V16336" s="334">
        <v>0</v>
      </c>
      <c r="W16336" s="334">
        <v>0</v>
      </c>
      <c r="X16336" s="334">
        <v>0</v>
      </c>
      <c r="Y16336" s="334">
        <v>0</v>
      </c>
      <c r="Z16336" s="334">
        <v>0</v>
      </c>
      <c r="AA16336" s="334">
        <v>0</v>
      </c>
      <c r="AB16336" s="334">
        <v>0</v>
      </c>
      <c r="AD16336" s="334">
        <v>0</v>
      </c>
      <c r="AE16336" s="334">
        <f t="shared" si="2557"/>
        <v>0</v>
      </c>
      <c r="AF16336" s="334">
        <f t="shared" si="2558"/>
        <v>0</v>
      </c>
      <c r="AG16336" s="340">
        <f t="shared" si="2559"/>
        <v>0</v>
      </c>
      <c r="AI16336" s="340">
        <f t="shared" si="2560"/>
        <v>0</v>
      </c>
      <c r="AJ16336" s="340">
        <f t="shared" si="2560"/>
        <v>0</v>
      </c>
      <c r="AK16336" s="340">
        <f t="shared" si="2560"/>
        <v>0</v>
      </c>
      <c r="AL16336" s="340">
        <f t="shared" si="2560"/>
        <v>0</v>
      </c>
      <c r="AM16336" s="340">
        <f t="shared" si="2560"/>
        <v>0</v>
      </c>
    </row>
    <row r="16337" spans="1:39" x14ac:dyDescent="0.35">
      <c r="A16337" s="337">
        <v>38250</v>
      </c>
      <c r="B16337" s="338">
        <f t="shared" si="2554"/>
        <v>2004</v>
      </c>
      <c r="C16337" s="338">
        <f t="shared" si="2555"/>
        <v>9</v>
      </c>
      <c r="D16337" s="338">
        <f t="shared" si="2556"/>
        <v>20</v>
      </c>
      <c r="E16337" s="334">
        <v>0</v>
      </c>
      <c r="F16337" s="334">
        <v>0</v>
      </c>
      <c r="G16337" s="334">
        <v>0</v>
      </c>
      <c r="H16337" s="334">
        <v>0</v>
      </c>
      <c r="I16337" s="334">
        <v>0.3</v>
      </c>
      <c r="J16337" s="334">
        <v>0.3</v>
      </c>
      <c r="K16337" s="334">
        <v>0</v>
      </c>
      <c r="L16337" s="334">
        <v>0</v>
      </c>
      <c r="M16337" s="334">
        <v>0.5</v>
      </c>
      <c r="N16337" s="334">
        <v>0.3</v>
      </c>
      <c r="O16337" s="334">
        <v>0.3</v>
      </c>
      <c r="P16337" s="334">
        <v>0</v>
      </c>
      <c r="Q16337" s="334">
        <v>0</v>
      </c>
      <c r="R16337" s="334">
        <v>0</v>
      </c>
      <c r="S16337" s="334">
        <v>0</v>
      </c>
      <c r="T16337" s="334">
        <v>0</v>
      </c>
      <c r="U16337" s="334">
        <v>0</v>
      </c>
      <c r="V16337" s="334">
        <v>0</v>
      </c>
      <c r="W16337" s="334">
        <v>0</v>
      </c>
      <c r="X16337" s="334">
        <v>0</v>
      </c>
      <c r="Y16337" s="334">
        <v>0</v>
      </c>
      <c r="Z16337" s="334">
        <v>0</v>
      </c>
      <c r="AA16337" s="334">
        <v>0</v>
      </c>
      <c r="AB16337" s="334">
        <v>0</v>
      </c>
      <c r="AD16337" s="334">
        <v>1.7</v>
      </c>
      <c r="AE16337" s="334">
        <f t="shared" si="2557"/>
        <v>1.7</v>
      </c>
      <c r="AF16337" s="334">
        <f t="shared" si="2558"/>
        <v>1.7000000000000002</v>
      </c>
      <c r="AG16337" s="340">
        <f t="shared" si="2559"/>
        <v>2.2204460492503131E-16</v>
      </c>
      <c r="AI16337" s="340">
        <f t="shared" si="2560"/>
        <v>0</v>
      </c>
      <c r="AJ16337" s="340">
        <f t="shared" si="2560"/>
        <v>0</v>
      </c>
      <c r="AK16337" s="340">
        <f t="shared" si="2560"/>
        <v>0</v>
      </c>
      <c r="AL16337" s="340">
        <f t="shared" si="2560"/>
        <v>0</v>
      </c>
      <c r="AM16337" s="340">
        <f t="shared" si="2560"/>
        <v>1.7000000000000002</v>
      </c>
    </row>
    <row r="16338" spans="1:39" x14ac:dyDescent="0.35">
      <c r="A16338" s="337">
        <v>38251</v>
      </c>
      <c r="B16338" s="338">
        <f t="shared" si="2554"/>
        <v>2004</v>
      </c>
      <c r="C16338" s="338">
        <f t="shared" si="2555"/>
        <v>9</v>
      </c>
      <c r="D16338" s="338">
        <f t="shared" si="2556"/>
        <v>21</v>
      </c>
      <c r="E16338" s="334">
        <v>0</v>
      </c>
      <c r="F16338" s="334">
        <v>0</v>
      </c>
      <c r="G16338" s="334">
        <v>0</v>
      </c>
      <c r="H16338" s="334">
        <v>0</v>
      </c>
      <c r="I16338" s="334">
        <v>0</v>
      </c>
      <c r="J16338" s="334">
        <v>0</v>
      </c>
      <c r="K16338" s="334">
        <v>0</v>
      </c>
      <c r="L16338" s="334">
        <v>0</v>
      </c>
      <c r="M16338" s="334">
        <v>0</v>
      </c>
      <c r="N16338" s="334">
        <v>0</v>
      </c>
      <c r="O16338" s="334">
        <v>0</v>
      </c>
      <c r="P16338" s="334">
        <v>0</v>
      </c>
      <c r="Q16338" s="334">
        <v>0</v>
      </c>
      <c r="R16338" s="334">
        <v>0</v>
      </c>
      <c r="S16338" s="334">
        <v>0</v>
      </c>
      <c r="T16338" s="334">
        <v>0</v>
      </c>
      <c r="U16338" s="334">
        <v>0</v>
      </c>
      <c r="V16338" s="334">
        <v>0</v>
      </c>
      <c r="W16338" s="334">
        <v>0</v>
      </c>
      <c r="X16338" s="334">
        <v>0</v>
      </c>
      <c r="Y16338" s="334">
        <v>0</v>
      </c>
      <c r="Z16338" s="334">
        <v>0</v>
      </c>
      <c r="AA16338" s="334">
        <v>0</v>
      </c>
      <c r="AB16338" s="334">
        <v>0</v>
      </c>
      <c r="AD16338" s="334">
        <v>0</v>
      </c>
      <c r="AE16338" s="334">
        <f t="shared" si="2557"/>
        <v>0</v>
      </c>
      <c r="AF16338" s="334">
        <f t="shared" si="2558"/>
        <v>0</v>
      </c>
      <c r="AG16338" s="340">
        <f t="shared" si="2559"/>
        <v>0</v>
      </c>
      <c r="AI16338" s="340">
        <f t="shared" si="2560"/>
        <v>0</v>
      </c>
      <c r="AJ16338" s="340">
        <f t="shared" si="2560"/>
        <v>0</v>
      </c>
      <c r="AK16338" s="340">
        <f t="shared" si="2560"/>
        <v>0</v>
      </c>
      <c r="AL16338" s="340">
        <f t="shared" si="2560"/>
        <v>0</v>
      </c>
      <c r="AM16338" s="340">
        <f t="shared" si="2560"/>
        <v>0</v>
      </c>
    </row>
    <row r="16339" spans="1:39" x14ac:dyDescent="0.35">
      <c r="A16339" s="337">
        <v>38252</v>
      </c>
      <c r="B16339" s="338">
        <f t="shared" si="2554"/>
        <v>2004</v>
      </c>
      <c r="C16339" s="338">
        <f t="shared" si="2555"/>
        <v>9</v>
      </c>
      <c r="D16339" s="338">
        <f t="shared" si="2556"/>
        <v>22</v>
      </c>
      <c r="E16339" s="334">
        <v>0</v>
      </c>
      <c r="F16339" s="334">
        <v>0</v>
      </c>
      <c r="G16339" s="334">
        <v>0</v>
      </c>
      <c r="H16339" s="334">
        <v>0</v>
      </c>
      <c r="I16339" s="334">
        <v>0</v>
      </c>
      <c r="J16339" s="334">
        <v>0</v>
      </c>
      <c r="K16339" s="334">
        <v>0</v>
      </c>
      <c r="L16339" s="334">
        <v>0</v>
      </c>
      <c r="M16339" s="334">
        <v>0</v>
      </c>
      <c r="N16339" s="334">
        <v>0</v>
      </c>
      <c r="O16339" s="334">
        <v>0</v>
      </c>
      <c r="P16339" s="334">
        <v>0</v>
      </c>
      <c r="Q16339" s="334">
        <v>0</v>
      </c>
      <c r="R16339" s="334">
        <v>0</v>
      </c>
      <c r="S16339" s="334">
        <v>0</v>
      </c>
      <c r="T16339" s="334">
        <v>0</v>
      </c>
      <c r="U16339" s="334">
        <v>0</v>
      </c>
      <c r="V16339" s="334">
        <v>0</v>
      </c>
      <c r="W16339" s="334">
        <v>0</v>
      </c>
      <c r="X16339" s="334">
        <v>0</v>
      </c>
      <c r="Y16339" s="334">
        <v>0</v>
      </c>
      <c r="Z16339" s="334">
        <v>0</v>
      </c>
      <c r="AA16339" s="334">
        <v>0</v>
      </c>
      <c r="AB16339" s="334">
        <v>0</v>
      </c>
      <c r="AD16339" s="334">
        <v>0</v>
      </c>
      <c r="AE16339" s="334">
        <f t="shared" si="2557"/>
        <v>0</v>
      </c>
      <c r="AF16339" s="334">
        <f t="shared" si="2558"/>
        <v>0</v>
      </c>
      <c r="AG16339" s="340">
        <f t="shared" si="2559"/>
        <v>0</v>
      </c>
      <c r="AI16339" s="340">
        <f t="shared" si="2560"/>
        <v>0</v>
      </c>
      <c r="AJ16339" s="340">
        <f t="shared" si="2560"/>
        <v>0</v>
      </c>
      <c r="AK16339" s="340">
        <f t="shared" si="2560"/>
        <v>0</v>
      </c>
      <c r="AL16339" s="340">
        <f t="shared" si="2560"/>
        <v>0</v>
      </c>
      <c r="AM16339" s="340">
        <f t="shared" si="2560"/>
        <v>0</v>
      </c>
    </row>
    <row r="16340" spans="1:39" x14ac:dyDescent="0.35">
      <c r="A16340" s="337">
        <v>38253</v>
      </c>
      <c r="B16340" s="338">
        <f t="shared" si="2554"/>
        <v>2004</v>
      </c>
      <c r="C16340" s="338">
        <f t="shared" si="2555"/>
        <v>9</v>
      </c>
      <c r="D16340" s="338">
        <f t="shared" si="2556"/>
        <v>23</v>
      </c>
      <c r="E16340" s="334">
        <v>0</v>
      </c>
      <c r="F16340" s="334">
        <v>0</v>
      </c>
      <c r="G16340" s="334">
        <v>0</v>
      </c>
      <c r="H16340" s="334">
        <v>0</v>
      </c>
      <c r="I16340" s="334">
        <v>0</v>
      </c>
      <c r="J16340" s="334">
        <v>0</v>
      </c>
      <c r="K16340" s="334">
        <v>0</v>
      </c>
      <c r="L16340" s="334">
        <v>0</v>
      </c>
      <c r="M16340" s="334">
        <v>0</v>
      </c>
      <c r="N16340" s="334">
        <v>0</v>
      </c>
      <c r="O16340" s="334">
        <v>0</v>
      </c>
      <c r="P16340" s="334">
        <v>0</v>
      </c>
      <c r="Q16340" s="334">
        <v>0</v>
      </c>
      <c r="R16340" s="334">
        <v>0</v>
      </c>
      <c r="S16340" s="334">
        <v>0</v>
      </c>
      <c r="T16340" s="334">
        <v>0</v>
      </c>
      <c r="U16340" s="334">
        <v>0</v>
      </c>
      <c r="V16340" s="334">
        <v>0</v>
      </c>
      <c r="W16340" s="334">
        <v>0</v>
      </c>
      <c r="X16340" s="334">
        <v>0</v>
      </c>
      <c r="Y16340" s="334">
        <v>0</v>
      </c>
      <c r="Z16340" s="334">
        <v>0</v>
      </c>
      <c r="AA16340" s="334">
        <v>0</v>
      </c>
      <c r="AB16340" s="334">
        <v>0</v>
      </c>
      <c r="AD16340" s="334">
        <v>0</v>
      </c>
      <c r="AE16340" s="334">
        <f t="shared" si="2557"/>
        <v>0</v>
      </c>
      <c r="AF16340" s="334">
        <f t="shared" si="2558"/>
        <v>0</v>
      </c>
      <c r="AG16340" s="340">
        <f t="shared" si="2559"/>
        <v>0</v>
      </c>
      <c r="AI16340" s="340">
        <f t="shared" ref="AI16340:AM16355" si="2561">IF($C16340=AI$1,$AF16340,0)</f>
        <v>0</v>
      </c>
      <c r="AJ16340" s="340">
        <f t="shared" si="2561"/>
        <v>0</v>
      </c>
      <c r="AK16340" s="340">
        <f t="shared" si="2561"/>
        <v>0</v>
      </c>
      <c r="AL16340" s="340">
        <f t="shared" si="2561"/>
        <v>0</v>
      </c>
      <c r="AM16340" s="340">
        <f t="shared" si="2561"/>
        <v>0</v>
      </c>
    </row>
    <row r="16341" spans="1:39" x14ac:dyDescent="0.35">
      <c r="A16341" s="337">
        <v>38254</v>
      </c>
      <c r="B16341" s="338">
        <f t="shared" si="2554"/>
        <v>2004</v>
      </c>
      <c r="C16341" s="338">
        <f t="shared" si="2555"/>
        <v>9</v>
      </c>
      <c r="D16341" s="338">
        <f t="shared" si="2556"/>
        <v>24</v>
      </c>
      <c r="E16341" s="334">
        <v>0</v>
      </c>
      <c r="F16341" s="334">
        <v>0</v>
      </c>
      <c r="G16341" s="334">
        <v>0</v>
      </c>
      <c r="H16341" s="334">
        <v>0</v>
      </c>
      <c r="I16341" s="334">
        <v>0</v>
      </c>
      <c r="J16341" s="334">
        <v>0</v>
      </c>
      <c r="K16341" s="334">
        <v>0</v>
      </c>
      <c r="L16341" s="334">
        <v>0</v>
      </c>
      <c r="M16341" s="334">
        <v>0</v>
      </c>
      <c r="N16341" s="334">
        <v>0</v>
      </c>
      <c r="O16341" s="334">
        <v>0</v>
      </c>
      <c r="P16341" s="334">
        <v>0</v>
      </c>
      <c r="Q16341" s="334">
        <v>0</v>
      </c>
      <c r="R16341" s="334">
        <v>0</v>
      </c>
      <c r="S16341" s="334">
        <v>0</v>
      </c>
      <c r="T16341" s="334">
        <v>0</v>
      </c>
      <c r="U16341" s="334">
        <v>0</v>
      </c>
      <c r="V16341" s="334">
        <v>0</v>
      </c>
      <c r="W16341" s="334">
        <v>0</v>
      </c>
      <c r="X16341" s="334">
        <v>0</v>
      </c>
      <c r="Y16341" s="334">
        <v>0</v>
      </c>
      <c r="Z16341" s="334">
        <v>0</v>
      </c>
      <c r="AA16341" s="334">
        <v>0</v>
      </c>
      <c r="AB16341" s="334">
        <v>0</v>
      </c>
      <c r="AD16341" s="334">
        <v>0</v>
      </c>
      <c r="AE16341" s="334">
        <f t="shared" si="2557"/>
        <v>0</v>
      </c>
      <c r="AF16341" s="334">
        <f t="shared" si="2558"/>
        <v>0</v>
      </c>
      <c r="AG16341" s="340">
        <f t="shared" si="2559"/>
        <v>0</v>
      </c>
      <c r="AI16341" s="340">
        <f t="shared" si="2561"/>
        <v>0</v>
      </c>
      <c r="AJ16341" s="340">
        <f t="shared" si="2561"/>
        <v>0</v>
      </c>
      <c r="AK16341" s="340">
        <f t="shared" si="2561"/>
        <v>0</v>
      </c>
      <c r="AL16341" s="340">
        <f t="shared" si="2561"/>
        <v>0</v>
      </c>
      <c r="AM16341" s="340">
        <f t="shared" si="2561"/>
        <v>0</v>
      </c>
    </row>
    <row r="16342" spans="1:39" x14ac:dyDescent="0.35">
      <c r="A16342" s="337">
        <v>38255</v>
      </c>
      <c r="B16342" s="338">
        <f t="shared" si="2554"/>
        <v>2004</v>
      </c>
      <c r="C16342" s="338">
        <f t="shared" si="2555"/>
        <v>9</v>
      </c>
      <c r="D16342" s="338">
        <f t="shared" si="2556"/>
        <v>25</v>
      </c>
      <c r="E16342" s="334">
        <v>0</v>
      </c>
      <c r="F16342" s="334">
        <v>0</v>
      </c>
      <c r="G16342" s="334">
        <v>0</v>
      </c>
      <c r="H16342" s="334">
        <v>0</v>
      </c>
      <c r="I16342" s="334">
        <v>0</v>
      </c>
      <c r="J16342" s="334">
        <v>0</v>
      </c>
      <c r="K16342" s="334">
        <v>0</v>
      </c>
      <c r="L16342" s="334">
        <v>0</v>
      </c>
      <c r="M16342" s="334">
        <v>0</v>
      </c>
      <c r="N16342" s="334">
        <v>0</v>
      </c>
      <c r="O16342" s="334">
        <v>0</v>
      </c>
      <c r="P16342" s="334">
        <v>0</v>
      </c>
      <c r="Q16342" s="334">
        <v>0</v>
      </c>
      <c r="R16342" s="334">
        <v>0</v>
      </c>
      <c r="S16342" s="334">
        <v>0</v>
      </c>
      <c r="T16342" s="334">
        <v>0</v>
      </c>
      <c r="U16342" s="334">
        <v>0</v>
      </c>
      <c r="V16342" s="334">
        <v>0</v>
      </c>
      <c r="W16342" s="334">
        <v>0</v>
      </c>
      <c r="X16342" s="334">
        <v>0</v>
      </c>
      <c r="Y16342" s="334">
        <v>0</v>
      </c>
      <c r="Z16342" s="334">
        <v>0</v>
      </c>
      <c r="AA16342" s="334">
        <v>0</v>
      </c>
      <c r="AB16342" s="334">
        <v>0</v>
      </c>
      <c r="AD16342" s="334">
        <v>0</v>
      </c>
      <c r="AE16342" s="334">
        <f t="shared" si="2557"/>
        <v>0</v>
      </c>
      <c r="AF16342" s="334">
        <f t="shared" si="2558"/>
        <v>0</v>
      </c>
      <c r="AG16342" s="340">
        <f t="shared" si="2559"/>
        <v>0</v>
      </c>
      <c r="AI16342" s="340">
        <f t="shared" si="2561"/>
        <v>0</v>
      </c>
      <c r="AJ16342" s="340">
        <f t="shared" si="2561"/>
        <v>0</v>
      </c>
      <c r="AK16342" s="340">
        <f t="shared" si="2561"/>
        <v>0</v>
      </c>
      <c r="AL16342" s="340">
        <f t="shared" si="2561"/>
        <v>0</v>
      </c>
      <c r="AM16342" s="340">
        <f t="shared" si="2561"/>
        <v>0</v>
      </c>
    </row>
    <row r="16343" spans="1:39" x14ac:dyDescent="0.35">
      <c r="A16343" s="337">
        <v>38256</v>
      </c>
      <c r="B16343" s="338">
        <f t="shared" si="2554"/>
        <v>2004</v>
      </c>
      <c r="C16343" s="338">
        <f t="shared" si="2555"/>
        <v>9</v>
      </c>
      <c r="D16343" s="338">
        <f t="shared" si="2556"/>
        <v>26</v>
      </c>
      <c r="E16343" s="334">
        <v>0</v>
      </c>
      <c r="F16343" s="334">
        <v>0</v>
      </c>
      <c r="G16343" s="334">
        <v>0</v>
      </c>
      <c r="H16343" s="334">
        <v>0</v>
      </c>
      <c r="I16343" s="334">
        <v>0</v>
      </c>
      <c r="J16343" s="334">
        <v>0</v>
      </c>
      <c r="K16343" s="334">
        <v>0</v>
      </c>
      <c r="L16343" s="334">
        <v>0</v>
      </c>
      <c r="M16343" s="334">
        <v>0</v>
      </c>
      <c r="N16343" s="334">
        <v>0</v>
      </c>
      <c r="O16343" s="334">
        <v>0</v>
      </c>
      <c r="P16343" s="334">
        <v>0</v>
      </c>
      <c r="Q16343" s="334">
        <v>0</v>
      </c>
      <c r="R16343" s="334">
        <v>0</v>
      </c>
      <c r="S16343" s="334">
        <v>0</v>
      </c>
      <c r="T16343" s="334">
        <v>0</v>
      </c>
      <c r="U16343" s="334">
        <v>0</v>
      </c>
      <c r="V16343" s="334">
        <v>0</v>
      </c>
      <c r="W16343" s="334">
        <v>0</v>
      </c>
      <c r="X16343" s="334">
        <v>0</v>
      </c>
      <c r="Y16343" s="334">
        <v>0</v>
      </c>
      <c r="Z16343" s="334">
        <v>0</v>
      </c>
      <c r="AA16343" s="334">
        <v>0</v>
      </c>
      <c r="AB16343" s="334">
        <v>0</v>
      </c>
      <c r="AD16343" s="334">
        <v>0</v>
      </c>
      <c r="AE16343" s="334">
        <f t="shared" si="2557"/>
        <v>0</v>
      </c>
      <c r="AF16343" s="334">
        <f t="shared" si="2558"/>
        <v>0</v>
      </c>
      <c r="AG16343" s="340">
        <f t="shared" si="2559"/>
        <v>0</v>
      </c>
      <c r="AI16343" s="340">
        <f t="shared" si="2561"/>
        <v>0</v>
      </c>
      <c r="AJ16343" s="340">
        <f t="shared" si="2561"/>
        <v>0</v>
      </c>
      <c r="AK16343" s="340">
        <f t="shared" si="2561"/>
        <v>0</v>
      </c>
      <c r="AL16343" s="340">
        <f t="shared" si="2561"/>
        <v>0</v>
      </c>
      <c r="AM16343" s="340">
        <f t="shared" si="2561"/>
        <v>0</v>
      </c>
    </row>
    <row r="16344" spans="1:39" x14ac:dyDescent="0.35">
      <c r="A16344" s="337">
        <v>38257</v>
      </c>
      <c r="B16344" s="338">
        <f t="shared" si="2554"/>
        <v>2004</v>
      </c>
      <c r="C16344" s="338">
        <f t="shared" si="2555"/>
        <v>9</v>
      </c>
      <c r="D16344" s="338">
        <f t="shared" si="2556"/>
        <v>27</v>
      </c>
      <c r="E16344" s="334">
        <v>0</v>
      </c>
      <c r="F16344" s="334">
        <v>0</v>
      </c>
      <c r="G16344" s="334">
        <v>0</v>
      </c>
      <c r="H16344" s="334">
        <v>0</v>
      </c>
      <c r="I16344" s="334">
        <v>0</v>
      </c>
      <c r="J16344" s="334">
        <v>0</v>
      </c>
      <c r="K16344" s="334">
        <v>0</v>
      </c>
      <c r="L16344" s="334">
        <v>0</v>
      </c>
      <c r="M16344" s="334">
        <v>0</v>
      </c>
      <c r="N16344" s="334">
        <v>0</v>
      </c>
      <c r="O16344" s="334">
        <v>0</v>
      </c>
      <c r="P16344" s="334">
        <v>0</v>
      </c>
      <c r="Q16344" s="334">
        <v>0</v>
      </c>
      <c r="R16344" s="334">
        <v>0</v>
      </c>
      <c r="S16344" s="334">
        <v>0</v>
      </c>
      <c r="T16344" s="334">
        <v>0</v>
      </c>
      <c r="U16344" s="334">
        <v>0</v>
      </c>
      <c r="V16344" s="334">
        <v>0</v>
      </c>
      <c r="W16344" s="334">
        <v>0</v>
      </c>
      <c r="X16344" s="334">
        <v>0</v>
      </c>
      <c r="Y16344" s="334">
        <v>0</v>
      </c>
      <c r="Z16344" s="334">
        <v>0</v>
      </c>
      <c r="AA16344" s="334">
        <v>0</v>
      </c>
      <c r="AB16344" s="334">
        <v>0</v>
      </c>
      <c r="AD16344" s="334">
        <v>0</v>
      </c>
      <c r="AE16344" s="334">
        <f t="shared" si="2557"/>
        <v>0</v>
      </c>
      <c r="AF16344" s="334">
        <f t="shared" si="2558"/>
        <v>0</v>
      </c>
      <c r="AG16344" s="340">
        <f t="shared" si="2559"/>
        <v>0</v>
      </c>
      <c r="AI16344" s="340">
        <f t="shared" si="2561"/>
        <v>0</v>
      </c>
      <c r="AJ16344" s="340">
        <f t="shared" si="2561"/>
        <v>0</v>
      </c>
      <c r="AK16344" s="340">
        <f t="shared" si="2561"/>
        <v>0</v>
      </c>
      <c r="AL16344" s="340">
        <f t="shared" si="2561"/>
        <v>0</v>
      </c>
      <c r="AM16344" s="340">
        <f t="shared" si="2561"/>
        <v>0</v>
      </c>
    </row>
    <row r="16345" spans="1:39" x14ac:dyDescent="0.35">
      <c r="A16345" s="337">
        <v>38258</v>
      </c>
      <c r="B16345" s="338">
        <f t="shared" si="2554"/>
        <v>2004</v>
      </c>
      <c r="C16345" s="338">
        <f t="shared" si="2555"/>
        <v>9</v>
      </c>
      <c r="D16345" s="338">
        <f t="shared" si="2556"/>
        <v>28</v>
      </c>
      <c r="E16345" s="334">
        <v>0</v>
      </c>
      <c r="F16345" s="334">
        <v>0</v>
      </c>
      <c r="G16345" s="334">
        <v>0</v>
      </c>
      <c r="H16345" s="334">
        <v>0</v>
      </c>
      <c r="I16345" s="334">
        <v>0</v>
      </c>
      <c r="J16345" s="334">
        <v>0</v>
      </c>
      <c r="K16345" s="334">
        <v>0</v>
      </c>
      <c r="L16345" s="334">
        <v>0</v>
      </c>
      <c r="M16345" s="334">
        <v>0</v>
      </c>
      <c r="N16345" s="334">
        <v>0</v>
      </c>
      <c r="O16345" s="334">
        <v>0</v>
      </c>
      <c r="P16345" s="334">
        <v>0</v>
      </c>
      <c r="Q16345" s="334">
        <v>0</v>
      </c>
      <c r="R16345" s="334">
        <v>0</v>
      </c>
      <c r="S16345" s="334">
        <v>0</v>
      </c>
      <c r="T16345" s="334">
        <v>0</v>
      </c>
      <c r="U16345" s="334">
        <v>0</v>
      </c>
      <c r="V16345" s="334">
        <v>0</v>
      </c>
      <c r="W16345" s="334">
        <v>0</v>
      </c>
      <c r="X16345" s="334">
        <v>0</v>
      </c>
      <c r="Y16345" s="334">
        <v>0</v>
      </c>
      <c r="Z16345" s="334">
        <v>0</v>
      </c>
      <c r="AA16345" s="334">
        <v>0</v>
      </c>
      <c r="AB16345" s="334">
        <v>0</v>
      </c>
      <c r="AD16345" s="334">
        <v>0</v>
      </c>
      <c r="AE16345" s="334">
        <f t="shared" si="2557"/>
        <v>0</v>
      </c>
      <c r="AF16345" s="334">
        <f t="shared" si="2558"/>
        <v>0</v>
      </c>
      <c r="AG16345" s="340">
        <f t="shared" si="2559"/>
        <v>0</v>
      </c>
      <c r="AI16345" s="340">
        <f t="shared" si="2561"/>
        <v>0</v>
      </c>
      <c r="AJ16345" s="340">
        <f t="shared" si="2561"/>
        <v>0</v>
      </c>
      <c r="AK16345" s="340">
        <f t="shared" si="2561"/>
        <v>0</v>
      </c>
      <c r="AL16345" s="340">
        <f t="shared" si="2561"/>
        <v>0</v>
      </c>
      <c r="AM16345" s="340">
        <f t="shared" si="2561"/>
        <v>0</v>
      </c>
    </row>
    <row r="16346" spans="1:39" x14ac:dyDescent="0.35">
      <c r="A16346" s="337">
        <v>38259</v>
      </c>
      <c r="B16346" s="338">
        <f t="shared" si="2554"/>
        <v>2004</v>
      </c>
      <c r="C16346" s="338">
        <f t="shared" si="2555"/>
        <v>9</v>
      </c>
      <c r="D16346" s="338">
        <f t="shared" si="2556"/>
        <v>29</v>
      </c>
      <c r="E16346" s="334">
        <v>0</v>
      </c>
      <c r="F16346" s="334">
        <v>0</v>
      </c>
      <c r="G16346" s="334">
        <v>0</v>
      </c>
      <c r="H16346" s="334">
        <v>0</v>
      </c>
      <c r="I16346" s="334">
        <v>0</v>
      </c>
      <c r="J16346" s="334">
        <v>0</v>
      </c>
      <c r="K16346" s="334">
        <v>0</v>
      </c>
      <c r="L16346" s="334">
        <v>0</v>
      </c>
      <c r="M16346" s="334">
        <v>0</v>
      </c>
      <c r="N16346" s="334">
        <v>0</v>
      </c>
      <c r="O16346" s="334">
        <v>0</v>
      </c>
      <c r="P16346" s="334">
        <v>0</v>
      </c>
      <c r="Q16346" s="334">
        <v>0</v>
      </c>
      <c r="R16346" s="334">
        <v>0</v>
      </c>
      <c r="S16346" s="334">
        <v>0</v>
      </c>
      <c r="T16346" s="334">
        <v>0</v>
      </c>
      <c r="U16346" s="334">
        <v>0</v>
      </c>
      <c r="V16346" s="334">
        <v>0</v>
      </c>
      <c r="W16346" s="334">
        <v>0</v>
      </c>
      <c r="X16346" s="334">
        <v>0</v>
      </c>
      <c r="Y16346" s="334">
        <v>0</v>
      </c>
      <c r="Z16346" s="334">
        <v>0</v>
      </c>
      <c r="AA16346" s="334">
        <v>0</v>
      </c>
      <c r="AB16346" s="334">
        <v>0</v>
      </c>
      <c r="AD16346" s="334">
        <v>0</v>
      </c>
      <c r="AE16346" s="334">
        <f t="shared" si="2557"/>
        <v>0</v>
      </c>
      <c r="AF16346" s="334">
        <f t="shared" si="2558"/>
        <v>0</v>
      </c>
      <c r="AG16346" s="340">
        <f t="shared" si="2559"/>
        <v>0</v>
      </c>
      <c r="AI16346" s="340">
        <f t="shared" si="2561"/>
        <v>0</v>
      </c>
      <c r="AJ16346" s="340">
        <f t="shared" si="2561"/>
        <v>0</v>
      </c>
      <c r="AK16346" s="340">
        <f t="shared" si="2561"/>
        <v>0</v>
      </c>
      <c r="AL16346" s="340">
        <f t="shared" si="2561"/>
        <v>0</v>
      </c>
      <c r="AM16346" s="340">
        <f t="shared" si="2561"/>
        <v>0</v>
      </c>
    </row>
    <row r="16347" spans="1:39" x14ac:dyDescent="0.35">
      <c r="A16347" s="337">
        <v>38260</v>
      </c>
      <c r="B16347" s="338">
        <f t="shared" si="2554"/>
        <v>2004</v>
      </c>
      <c r="C16347" s="338">
        <f t="shared" si="2555"/>
        <v>9</v>
      </c>
      <c r="D16347" s="338">
        <f t="shared" si="2556"/>
        <v>30</v>
      </c>
      <c r="E16347" s="334">
        <v>0</v>
      </c>
      <c r="F16347" s="334">
        <v>0</v>
      </c>
      <c r="G16347" s="334">
        <v>0</v>
      </c>
      <c r="H16347" s="334">
        <v>0</v>
      </c>
      <c r="I16347" s="334">
        <v>0</v>
      </c>
      <c r="J16347" s="334">
        <v>0</v>
      </c>
      <c r="K16347" s="334">
        <v>0</v>
      </c>
      <c r="L16347" s="334">
        <v>0</v>
      </c>
      <c r="M16347" s="334">
        <v>0</v>
      </c>
      <c r="N16347" s="334">
        <v>0</v>
      </c>
      <c r="O16347" s="334">
        <v>0</v>
      </c>
      <c r="P16347" s="334">
        <v>0</v>
      </c>
      <c r="Q16347" s="334">
        <v>0</v>
      </c>
      <c r="R16347" s="334">
        <v>0</v>
      </c>
      <c r="S16347" s="334">
        <v>0</v>
      </c>
      <c r="T16347" s="334">
        <v>0</v>
      </c>
      <c r="U16347" s="334">
        <v>0</v>
      </c>
      <c r="V16347" s="334">
        <v>0</v>
      </c>
      <c r="W16347" s="334">
        <v>0</v>
      </c>
      <c r="X16347" s="334">
        <v>0</v>
      </c>
      <c r="Y16347" s="334">
        <v>0</v>
      </c>
      <c r="Z16347" s="334">
        <v>0</v>
      </c>
      <c r="AA16347" s="334">
        <v>0</v>
      </c>
      <c r="AB16347" s="334">
        <v>0</v>
      </c>
      <c r="AD16347" s="334">
        <v>0</v>
      </c>
      <c r="AE16347" s="334">
        <f t="shared" si="2557"/>
        <v>0</v>
      </c>
      <c r="AF16347" s="334">
        <f t="shared" si="2558"/>
        <v>0</v>
      </c>
      <c r="AG16347" s="340">
        <f t="shared" si="2559"/>
        <v>0</v>
      </c>
      <c r="AI16347" s="340">
        <f t="shared" si="2561"/>
        <v>0</v>
      </c>
      <c r="AJ16347" s="340">
        <f t="shared" si="2561"/>
        <v>0</v>
      </c>
      <c r="AK16347" s="340">
        <f t="shared" si="2561"/>
        <v>0</v>
      </c>
      <c r="AL16347" s="340">
        <f t="shared" si="2561"/>
        <v>0</v>
      </c>
      <c r="AM16347" s="340">
        <f t="shared" si="2561"/>
        <v>0</v>
      </c>
    </row>
    <row r="16348" spans="1:39" x14ac:dyDescent="0.35">
      <c r="A16348" s="337">
        <v>38261</v>
      </c>
      <c r="B16348" s="338">
        <f t="shared" si="2554"/>
        <v>2004</v>
      </c>
      <c r="C16348" s="338">
        <f t="shared" si="2555"/>
        <v>10</v>
      </c>
      <c r="D16348" s="338">
        <f t="shared" si="2556"/>
        <v>1</v>
      </c>
      <c r="E16348" s="334">
        <v>0</v>
      </c>
      <c r="F16348" s="334">
        <v>0</v>
      </c>
      <c r="G16348" s="334">
        <v>0</v>
      </c>
      <c r="H16348" s="334">
        <v>0</v>
      </c>
      <c r="I16348" s="334">
        <v>0</v>
      </c>
      <c r="J16348" s="334">
        <v>0</v>
      </c>
      <c r="K16348" s="334">
        <v>0</v>
      </c>
      <c r="L16348" s="334">
        <v>0</v>
      </c>
      <c r="M16348" s="334">
        <v>0</v>
      </c>
      <c r="N16348" s="334">
        <v>0</v>
      </c>
      <c r="O16348" s="334">
        <v>0</v>
      </c>
      <c r="P16348" s="334">
        <v>0</v>
      </c>
      <c r="Q16348" s="334">
        <v>0</v>
      </c>
      <c r="R16348" s="334">
        <v>0</v>
      </c>
      <c r="S16348" s="334">
        <v>0</v>
      </c>
      <c r="T16348" s="334">
        <v>0</v>
      </c>
      <c r="U16348" s="334">
        <v>0</v>
      </c>
      <c r="V16348" s="334">
        <v>0</v>
      </c>
      <c r="W16348" s="334">
        <v>0</v>
      </c>
      <c r="X16348" s="334">
        <v>0</v>
      </c>
      <c r="Y16348" s="334">
        <v>0</v>
      </c>
      <c r="Z16348" s="334">
        <v>0</v>
      </c>
      <c r="AA16348" s="334">
        <v>0</v>
      </c>
      <c r="AB16348" s="334">
        <v>0</v>
      </c>
      <c r="AD16348" s="334">
        <v>0</v>
      </c>
      <c r="AE16348" s="334">
        <f t="shared" si="2557"/>
        <v>0</v>
      </c>
      <c r="AF16348" s="334">
        <f t="shared" si="2558"/>
        <v>0</v>
      </c>
      <c r="AG16348" s="340">
        <f t="shared" si="2559"/>
        <v>0</v>
      </c>
      <c r="AI16348" s="340">
        <f t="shared" si="2561"/>
        <v>0</v>
      </c>
      <c r="AJ16348" s="340">
        <f t="shared" si="2561"/>
        <v>0</v>
      </c>
      <c r="AK16348" s="340">
        <f t="shared" si="2561"/>
        <v>0</v>
      </c>
      <c r="AL16348" s="340">
        <f t="shared" si="2561"/>
        <v>0</v>
      </c>
      <c r="AM16348" s="340">
        <f t="shared" si="2561"/>
        <v>0</v>
      </c>
    </row>
    <row r="16349" spans="1:39" x14ac:dyDescent="0.35">
      <c r="A16349" s="337">
        <v>38262</v>
      </c>
      <c r="B16349" s="338">
        <f t="shared" si="2554"/>
        <v>2004</v>
      </c>
      <c r="C16349" s="338">
        <f t="shared" si="2555"/>
        <v>10</v>
      </c>
      <c r="D16349" s="338">
        <f t="shared" si="2556"/>
        <v>2</v>
      </c>
      <c r="E16349" s="334">
        <v>0</v>
      </c>
      <c r="F16349" s="334">
        <v>0</v>
      </c>
      <c r="G16349" s="334">
        <v>0</v>
      </c>
      <c r="H16349" s="334">
        <v>0</v>
      </c>
      <c r="I16349" s="334">
        <v>0</v>
      </c>
      <c r="J16349" s="334">
        <v>0</v>
      </c>
      <c r="K16349" s="334">
        <v>0</v>
      </c>
      <c r="L16349" s="334">
        <v>0</v>
      </c>
      <c r="M16349" s="334">
        <v>0</v>
      </c>
      <c r="N16349" s="334">
        <v>0</v>
      </c>
      <c r="O16349" s="334">
        <v>0</v>
      </c>
      <c r="P16349" s="334">
        <v>0</v>
      </c>
      <c r="Q16349" s="334">
        <v>0</v>
      </c>
      <c r="R16349" s="334">
        <v>0</v>
      </c>
      <c r="S16349" s="334">
        <v>0</v>
      </c>
      <c r="T16349" s="334">
        <v>0</v>
      </c>
      <c r="U16349" s="334">
        <v>0</v>
      </c>
      <c r="V16349" s="334">
        <v>0</v>
      </c>
      <c r="W16349" s="334">
        <v>0</v>
      </c>
      <c r="X16349" s="334">
        <v>0</v>
      </c>
      <c r="Y16349" s="334">
        <v>0</v>
      </c>
      <c r="Z16349" s="334">
        <v>0</v>
      </c>
      <c r="AA16349" s="334">
        <v>0</v>
      </c>
      <c r="AB16349" s="334">
        <v>0</v>
      </c>
      <c r="AD16349" s="334">
        <v>0</v>
      </c>
      <c r="AE16349" s="334">
        <f t="shared" si="2557"/>
        <v>0</v>
      </c>
      <c r="AF16349" s="334">
        <f t="shared" si="2558"/>
        <v>0</v>
      </c>
      <c r="AG16349" s="340">
        <f t="shared" si="2559"/>
        <v>0</v>
      </c>
      <c r="AI16349" s="340">
        <f t="shared" si="2561"/>
        <v>0</v>
      </c>
      <c r="AJ16349" s="340">
        <f t="shared" si="2561"/>
        <v>0</v>
      </c>
      <c r="AK16349" s="340">
        <f t="shared" si="2561"/>
        <v>0</v>
      </c>
      <c r="AL16349" s="340">
        <f t="shared" si="2561"/>
        <v>0</v>
      </c>
      <c r="AM16349" s="340">
        <f t="shared" si="2561"/>
        <v>0</v>
      </c>
    </row>
    <row r="16350" spans="1:39" x14ac:dyDescent="0.35">
      <c r="A16350" s="337">
        <v>38263</v>
      </c>
      <c r="B16350" s="338">
        <f t="shared" si="2554"/>
        <v>2004</v>
      </c>
      <c r="C16350" s="338">
        <f t="shared" si="2555"/>
        <v>10</v>
      </c>
      <c r="D16350" s="338">
        <f t="shared" si="2556"/>
        <v>3</v>
      </c>
      <c r="E16350" s="334">
        <v>0</v>
      </c>
      <c r="F16350" s="334">
        <v>0</v>
      </c>
      <c r="G16350" s="334">
        <v>0</v>
      </c>
      <c r="H16350" s="334">
        <v>0</v>
      </c>
      <c r="I16350" s="334">
        <v>0</v>
      </c>
      <c r="J16350" s="334">
        <v>0</v>
      </c>
      <c r="K16350" s="334">
        <v>0</v>
      </c>
      <c r="L16350" s="334">
        <v>0</v>
      </c>
      <c r="M16350" s="334">
        <v>0</v>
      </c>
      <c r="N16350" s="334">
        <v>0</v>
      </c>
      <c r="O16350" s="334">
        <v>0</v>
      </c>
      <c r="P16350" s="334">
        <v>0</v>
      </c>
      <c r="Q16350" s="334">
        <v>0</v>
      </c>
      <c r="R16350" s="334">
        <v>0</v>
      </c>
      <c r="S16350" s="334">
        <v>0</v>
      </c>
      <c r="T16350" s="334">
        <v>0</v>
      </c>
      <c r="U16350" s="334">
        <v>0</v>
      </c>
      <c r="V16350" s="334">
        <v>0</v>
      </c>
      <c r="W16350" s="334">
        <v>0</v>
      </c>
      <c r="X16350" s="334">
        <v>0</v>
      </c>
      <c r="Y16350" s="334">
        <v>0</v>
      </c>
      <c r="Z16350" s="334">
        <v>0</v>
      </c>
      <c r="AA16350" s="334">
        <v>0</v>
      </c>
      <c r="AB16350" s="334">
        <v>0</v>
      </c>
      <c r="AD16350" s="334">
        <v>0</v>
      </c>
      <c r="AE16350" s="334">
        <f t="shared" si="2557"/>
        <v>0</v>
      </c>
      <c r="AF16350" s="334">
        <f t="shared" si="2558"/>
        <v>0</v>
      </c>
      <c r="AG16350" s="340">
        <f t="shared" si="2559"/>
        <v>0</v>
      </c>
      <c r="AI16350" s="340">
        <f t="shared" si="2561"/>
        <v>0</v>
      </c>
      <c r="AJ16350" s="340">
        <f t="shared" si="2561"/>
        <v>0</v>
      </c>
      <c r="AK16350" s="340">
        <f t="shared" si="2561"/>
        <v>0</v>
      </c>
      <c r="AL16350" s="340">
        <f t="shared" si="2561"/>
        <v>0</v>
      </c>
      <c r="AM16350" s="340">
        <f t="shared" si="2561"/>
        <v>0</v>
      </c>
    </row>
    <row r="16351" spans="1:39" x14ac:dyDescent="0.35">
      <c r="A16351" s="337">
        <v>38264</v>
      </c>
      <c r="B16351" s="338">
        <f t="shared" si="2554"/>
        <v>2004</v>
      </c>
      <c r="C16351" s="338">
        <f t="shared" si="2555"/>
        <v>10</v>
      </c>
      <c r="D16351" s="338">
        <f t="shared" si="2556"/>
        <v>4</v>
      </c>
      <c r="E16351" s="334">
        <v>0</v>
      </c>
      <c r="F16351" s="334">
        <v>0</v>
      </c>
      <c r="G16351" s="334">
        <v>0</v>
      </c>
      <c r="H16351" s="334">
        <v>0</v>
      </c>
      <c r="I16351" s="334">
        <v>0</v>
      </c>
      <c r="J16351" s="334">
        <v>0</v>
      </c>
      <c r="K16351" s="334">
        <v>0</v>
      </c>
      <c r="L16351" s="334">
        <v>0</v>
      </c>
      <c r="M16351" s="334">
        <v>0</v>
      </c>
      <c r="N16351" s="334">
        <v>0</v>
      </c>
      <c r="O16351" s="334">
        <v>0</v>
      </c>
      <c r="P16351" s="334">
        <v>0</v>
      </c>
      <c r="Q16351" s="334">
        <v>0</v>
      </c>
      <c r="R16351" s="334">
        <v>0</v>
      </c>
      <c r="S16351" s="334">
        <v>0</v>
      </c>
      <c r="T16351" s="334">
        <v>0</v>
      </c>
      <c r="U16351" s="334">
        <v>0</v>
      </c>
      <c r="V16351" s="334">
        <v>0</v>
      </c>
      <c r="W16351" s="334">
        <v>0</v>
      </c>
      <c r="X16351" s="334">
        <v>0</v>
      </c>
      <c r="Y16351" s="334">
        <v>0</v>
      </c>
      <c r="Z16351" s="334">
        <v>0</v>
      </c>
      <c r="AA16351" s="334">
        <v>0</v>
      </c>
      <c r="AB16351" s="334">
        <v>0</v>
      </c>
      <c r="AD16351" s="334">
        <v>0</v>
      </c>
      <c r="AE16351" s="334">
        <f t="shared" si="2557"/>
        <v>0</v>
      </c>
      <c r="AF16351" s="334">
        <f t="shared" si="2558"/>
        <v>0</v>
      </c>
      <c r="AG16351" s="340">
        <f t="shared" si="2559"/>
        <v>0</v>
      </c>
      <c r="AI16351" s="340">
        <f t="shared" si="2561"/>
        <v>0</v>
      </c>
      <c r="AJ16351" s="340">
        <f t="shared" si="2561"/>
        <v>0</v>
      </c>
      <c r="AK16351" s="340">
        <f t="shared" si="2561"/>
        <v>0</v>
      </c>
      <c r="AL16351" s="340">
        <f t="shared" si="2561"/>
        <v>0</v>
      </c>
      <c r="AM16351" s="340">
        <f t="shared" si="2561"/>
        <v>0</v>
      </c>
    </row>
    <row r="16352" spans="1:39" x14ac:dyDescent="0.35">
      <c r="A16352" s="337">
        <v>38265</v>
      </c>
      <c r="B16352" s="338">
        <f t="shared" si="2554"/>
        <v>2004</v>
      </c>
      <c r="C16352" s="338">
        <f t="shared" si="2555"/>
        <v>10</v>
      </c>
      <c r="D16352" s="338">
        <f t="shared" si="2556"/>
        <v>5</v>
      </c>
      <c r="E16352" s="334">
        <v>0</v>
      </c>
      <c r="F16352" s="334">
        <v>0</v>
      </c>
      <c r="G16352" s="334">
        <v>0</v>
      </c>
      <c r="H16352" s="334">
        <v>0</v>
      </c>
      <c r="I16352" s="334">
        <v>0</v>
      </c>
      <c r="J16352" s="334">
        <v>0</v>
      </c>
      <c r="K16352" s="334">
        <v>0</v>
      </c>
      <c r="L16352" s="334">
        <v>0</v>
      </c>
      <c r="M16352" s="334">
        <v>0</v>
      </c>
      <c r="N16352" s="334">
        <v>0</v>
      </c>
      <c r="O16352" s="334">
        <v>0</v>
      </c>
      <c r="P16352" s="334">
        <v>0</v>
      </c>
      <c r="Q16352" s="334">
        <v>0</v>
      </c>
      <c r="R16352" s="334">
        <v>0</v>
      </c>
      <c r="S16352" s="334">
        <v>0</v>
      </c>
      <c r="T16352" s="334">
        <v>0</v>
      </c>
      <c r="U16352" s="334">
        <v>0</v>
      </c>
      <c r="V16352" s="334">
        <v>0</v>
      </c>
      <c r="W16352" s="334">
        <v>0</v>
      </c>
      <c r="X16352" s="334">
        <v>0</v>
      </c>
      <c r="Y16352" s="334">
        <v>0</v>
      </c>
      <c r="Z16352" s="334">
        <v>0</v>
      </c>
      <c r="AA16352" s="334">
        <v>0</v>
      </c>
      <c r="AB16352" s="334">
        <v>0</v>
      </c>
      <c r="AD16352" s="334">
        <v>0</v>
      </c>
      <c r="AE16352" s="334">
        <f t="shared" si="2557"/>
        <v>0</v>
      </c>
      <c r="AF16352" s="334">
        <f t="shared" si="2558"/>
        <v>0</v>
      </c>
      <c r="AG16352" s="340">
        <f t="shared" si="2559"/>
        <v>0</v>
      </c>
      <c r="AI16352" s="340">
        <f t="shared" si="2561"/>
        <v>0</v>
      </c>
      <c r="AJ16352" s="340">
        <f t="shared" si="2561"/>
        <v>0</v>
      </c>
      <c r="AK16352" s="340">
        <f t="shared" si="2561"/>
        <v>0</v>
      </c>
      <c r="AL16352" s="340">
        <f t="shared" si="2561"/>
        <v>0</v>
      </c>
      <c r="AM16352" s="340">
        <f t="shared" si="2561"/>
        <v>0</v>
      </c>
    </row>
    <row r="16353" spans="1:39" x14ac:dyDescent="0.35">
      <c r="A16353" s="337">
        <v>38266</v>
      </c>
      <c r="B16353" s="338">
        <f t="shared" si="2554"/>
        <v>2004</v>
      </c>
      <c r="C16353" s="338">
        <f t="shared" si="2555"/>
        <v>10</v>
      </c>
      <c r="D16353" s="338">
        <f t="shared" si="2556"/>
        <v>6</v>
      </c>
      <c r="E16353" s="334">
        <v>0</v>
      </c>
      <c r="F16353" s="334">
        <v>0</v>
      </c>
      <c r="G16353" s="334">
        <v>0</v>
      </c>
      <c r="H16353" s="334">
        <v>0</v>
      </c>
      <c r="I16353" s="334">
        <v>0</v>
      </c>
      <c r="J16353" s="334">
        <v>0</v>
      </c>
      <c r="K16353" s="334">
        <v>0</v>
      </c>
      <c r="L16353" s="334">
        <v>0</v>
      </c>
      <c r="M16353" s="334">
        <v>0</v>
      </c>
      <c r="N16353" s="334">
        <v>0</v>
      </c>
      <c r="O16353" s="334">
        <v>0</v>
      </c>
      <c r="P16353" s="334">
        <v>0</v>
      </c>
      <c r="Q16353" s="334">
        <v>0</v>
      </c>
      <c r="R16353" s="334">
        <v>0</v>
      </c>
      <c r="S16353" s="334">
        <v>0</v>
      </c>
      <c r="T16353" s="334">
        <v>0</v>
      </c>
      <c r="U16353" s="334">
        <v>0</v>
      </c>
      <c r="V16353" s="334">
        <v>0</v>
      </c>
      <c r="W16353" s="334">
        <v>0</v>
      </c>
      <c r="X16353" s="334">
        <v>0</v>
      </c>
      <c r="Y16353" s="334">
        <v>0</v>
      </c>
      <c r="Z16353" s="334">
        <v>0</v>
      </c>
      <c r="AA16353" s="334">
        <v>0</v>
      </c>
      <c r="AB16353" s="334">
        <v>0</v>
      </c>
      <c r="AD16353" s="334">
        <v>0</v>
      </c>
      <c r="AE16353" s="334">
        <f t="shared" si="2557"/>
        <v>0</v>
      </c>
      <c r="AF16353" s="334">
        <f t="shared" si="2558"/>
        <v>0</v>
      </c>
      <c r="AG16353" s="340">
        <f t="shared" si="2559"/>
        <v>0</v>
      </c>
      <c r="AI16353" s="340">
        <f t="shared" si="2561"/>
        <v>0</v>
      </c>
      <c r="AJ16353" s="340">
        <f t="shared" si="2561"/>
        <v>0</v>
      </c>
      <c r="AK16353" s="340">
        <f t="shared" si="2561"/>
        <v>0</v>
      </c>
      <c r="AL16353" s="340">
        <f t="shared" si="2561"/>
        <v>0</v>
      </c>
      <c r="AM16353" s="340">
        <f t="shared" si="2561"/>
        <v>0</v>
      </c>
    </row>
    <row r="16354" spans="1:39" x14ac:dyDescent="0.35">
      <c r="A16354" s="337">
        <v>38267</v>
      </c>
      <c r="B16354" s="338">
        <f t="shared" si="2554"/>
        <v>2004</v>
      </c>
      <c r="C16354" s="338">
        <f t="shared" si="2555"/>
        <v>10</v>
      </c>
      <c r="D16354" s="338">
        <f t="shared" si="2556"/>
        <v>7</v>
      </c>
      <c r="E16354" s="334">
        <v>0</v>
      </c>
      <c r="F16354" s="334">
        <v>0</v>
      </c>
      <c r="G16354" s="334">
        <v>0</v>
      </c>
      <c r="H16354" s="334">
        <v>0</v>
      </c>
      <c r="I16354" s="334">
        <v>0</v>
      </c>
      <c r="J16354" s="334">
        <v>0</v>
      </c>
      <c r="K16354" s="334">
        <v>0</v>
      </c>
      <c r="L16354" s="334">
        <v>0</v>
      </c>
      <c r="M16354" s="334">
        <v>0</v>
      </c>
      <c r="N16354" s="334">
        <v>0</v>
      </c>
      <c r="O16354" s="334">
        <v>0</v>
      </c>
      <c r="P16354" s="334">
        <v>0</v>
      </c>
      <c r="Q16354" s="334">
        <v>0</v>
      </c>
      <c r="R16354" s="334">
        <v>0</v>
      </c>
      <c r="S16354" s="334">
        <v>0</v>
      </c>
      <c r="T16354" s="334">
        <v>0</v>
      </c>
      <c r="U16354" s="334">
        <v>0</v>
      </c>
      <c r="V16354" s="334">
        <v>0</v>
      </c>
      <c r="W16354" s="334">
        <v>0</v>
      </c>
      <c r="X16354" s="334">
        <v>0</v>
      </c>
      <c r="Y16354" s="334">
        <v>0</v>
      </c>
      <c r="Z16354" s="334">
        <v>0</v>
      </c>
      <c r="AA16354" s="334">
        <v>0</v>
      </c>
      <c r="AB16354" s="334">
        <v>0</v>
      </c>
      <c r="AD16354" s="334">
        <v>0</v>
      </c>
      <c r="AE16354" s="334">
        <f t="shared" si="2557"/>
        <v>0</v>
      </c>
      <c r="AF16354" s="334">
        <f t="shared" si="2558"/>
        <v>0</v>
      </c>
      <c r="AG16354" s="340">
        <f t="shared" si="2559"/>
        <v>0</v>
      </c>
      <c r="AI16354" s="340">
        <f t="shared" si="2561"/>
        <v>0</v>
      </c>
      <c r="AJ16354" s="340">
        <f t="shared" si="2561"/>
        <v>0</v>
      </c>
      <c r="AK16354" s="340">
        <f t="shared" si="2561"/>
        <v>0</v>
      </c>
      <c r="AL16354" s="340">
        <f t="shared" si="2561"/>
        <v>0</v>
      </c>
      <c r="AM16354" s="340">
        <f t="shared" si="2561"/>
        <v>0</v>
      </c>
    </row>
    <row r="16355" spans="1:39" x14ac:dyDescent="0.35">
      <c r="A16355" s="337">
        <v>38268</v>
      </c>
      <c r="B16355" s="338">
        <f t="shared" si="2554"/>
        <v>2004</v>
      </c>
      <c r="C16355" s="338">
        <f t="shared" si="2555"/>
        <v>10</v>
      </c>
      <c r="D16355" s="338">
        <f t="shared" si="2556"/>
        <v>8</v>
      </c>
      <c r="E16355" s="334">
        <v>0</v>
      </c>
      <c r="F16355" s="334">
        <v>0</v>
      </c>
      <c r="G16355" s="334">
        <v>0</v>
      </c>
      <c r="H16355" s="334">
        <v>0</v>
      </c>
      <c r="I16355" s="334">
        <v>0</v>
      </c>
      <c r="J16355" s="334">
        <v>0</v>
      </c>
      <c r="K16355" s="334">
        <v>0</v>
      </c>
      <c r="L16355" s="334">
        <v>0</v>
      </c>
      <c r="M16355" s="334">
        <v>0</v>
      </c>
      <c r="N16355" s="334">
        <v>0</v>
      </c>
      <c r="O16355" s="334">
        <v>0</v>
      </c>
      <c r="P16355" s="334">
        <v>0</v>
      </c>
      <c r="Q16355" s="334">
        <v>0</v>
      </c>
      <c r="R16355" s="334">
        <v>0</v>
      </c>
      <c r="S16355" s="334">
        <v>0</v>
      </c>
      <c r="T16355" s="334">
        <v>0</v>
      </c>
      <c r="U16355" s="334">
        <v>0</v>
      </c>
      <c r="V16355" s="334">
        <v>0</v>
      </c>
      <c r="W16355" s="334">
        <v>0</v>
      </c>
      <c r="X16355" s="334">
        <v>0</v>
      </c>
      <c r="Y16355" s="334">
        <v>0</v>
      </c>
      <c r="Z16355" s="334">
        <v>0</v>
      </c>
      <c r="AA16355" s="334">
        <v>0</v>
      </c>
      <c r="AB16355" s="334">
        <v>0</v>
      </c>
      <c r="AD16355" s="334">
        <v>0</v>
      </c>
      <c r="AE16355" s="334">
        <f t="shared" si="2557"/>
        <v>0</v>
      </c>
      <c r="AF16355" s="334">
        <f t="shared" si="2558"/>
        <v>0</v>
      </c>
      <c r="AG16355" s="340">
        <f t="shared" si="2559"/>
        <v>0</v>
      </c>
      <c r="AI16355" s="340">
        <f t="shared" si="2561"/>
        <v>0</v>
      </c>
      <c r="AJ16355" s="340">
        <f t="shared" si="2561"/>
        <v>0</v>
      </c>
      <c r="AK16355" s="340">
        <f t="shared" si="2561"/>
        <v>0</v>
      </c>
      <c r="AL16355" s="340">
        <f t="shared" si="2561"/>
        <v>0</v>
      </c>
      <c r="AM16355" s="340">
        <f t="shared" si="2561"/>
        <v>0</v>
      </c>
    </row>
    <row r="16356" spans="1:39" x14ac:dyDescent="0.35">
      <c r="A16356" s="337">
        <v>38269</v>
      </c>
      <c r="B16356" s="338">
        <f t="shared" si="2554"/>
        <v>2004</v>
      </c>
      <c r="C16356" s="338">
        <f t="shared" si="2555"/>
        <v>10</v>
      </c>
      <c r="D16356" s="338">
        <f t="shared" si="2556"/>
        <v>9</v>
      </c>
      <c r="E16356" s="334">
        <v>0</v>
      </c>
      <c r="F16356" s="334">
        <v>0</v>
      </c>
      <c r="G16356" s="334">
        <v>0</v>
      </c>
      <c r="H16356" s="334">
        <v>0</v>
      </c>
      <c r="I16356" s="334">
        <v>0</v>
      </c>
      <c r="J16356" s="334">
        <v>0</v>
      </c>
      <c r="K16356" s="334">
        <v>0</v>
      </c>
      <c r="L16356" s="334">
        <v>0</v>
      </c>
      <c r="M16356" s="334">
        <v>0</v>
      </c>
      <c r="N16356" s="334">
        <v>0</v>
      </c>
      <c r="O16356" s="334">
        <v>0</v>
      </c>
      <c r="P16356" s="334">
        <v>0</v>
      </c>
      <c r="Q16356" s="334">
        <v>0</v>
      </c>
      <c r="R16356" s="334">
        <v>0</v>
      </c>
      <c r="S16356" s="334">
        <v>0.2</v>
      </c>
      <c r="T16356" s="334">
        <v>2</v>
      </c>
      <c r="U16356" s="334">
        <v>1</v>
      </c>
      <c r="V16356" s="334">
        <v>0</v>
      </c>
      <c r="W16356" s="334">
        <v>0</v>
      </c>
      <c r="X16356" s="334">
        <v>0</v>
      </c>
      <c r="Y16356" s="334">
        <v>0</v>
      </c>
      <c r="Z16356" s="334">
        <v>0</v>
      </c>
      <c r="AA16356" s="334">
        <v>0</v>
      </c>
      <c r="AB16356" s="334">
        <v>0</v>
      </c>
      <c r="AD16356" s="334">
        <v>3.2</v>
      </c>
      <c r="AE16356" s="334">
        <f t="shared" si="2557"/>
        <v>3.2</v>
      </c>
      <c r="AF16356" s="334">
        <f t="shared" si="2558"/>
        <v>3.2</v>
      </c>
      <c r="AG16356" s="340">
        <f t="shared" si="2559"/>
        <v>0</v>
      </c>
      <c r="AI16356" s="340">
        <f t="shared" ref="AI16356:AM16371" si="2562">IF($C16356=AI$1,$AF16356,0)</f>
        <v>0</v>
      </c>
      <c r="AJ16356" s="340">
        <f t="shared" si="2562"/>
        <v>0</v>
      </c>
      <c r="AK16356" s="340">
        <f t="shared" si="2562"/>
        <v>0</v>
      </c>
      <c r="AL16356" s="340">
        <f t="shared" si="2562"/>
        <v>0</v>
      </c>
      <c r="AM16356" s="340">
        <f t="shared" si="2562"/>
        <v>0</v>
      </c>
    </row>
    <row r="16357" spans="1:39" x14ac:dyDescent="0.35">
      <c r="A16357" s="337">
        <v>38270</v>
      </c>
      <c r="B16357" s="338">
        <f t="shared" si="2554"/>
        <v>2004</v>
      </c>
      <c r="C16357" s="338">
        <f t="shared" si="2555"/>
        <v>10</v>
      </c>
      <c r="D16357" s="338">
        <f t="shared" si="2556"/>
        <v>10</v>
      </c>
      <c r="E16357" s="334">
        <v>0</v>
      </c>
      <c r="F16357" s="334">
        <v>0</v>
      </c>
      <c r="G16357" s="334">
        <v>0</v>
      </c>
      <c r="H16357" s="334">
        <v>0</v>
      </c>
      <c r="I16357" s="334">
        <v>0</v>
      </c>
      <c r="J16357" s="334">
        <v>0</v>
      </c>
      <c r="K16357" s="334">
        <v>0</v>
      </c>
      <c r="L16357" s="334">
        <v>0</v>
      </c>
      <c r="M16357" s="334">
        <v>0</v>
      </c>
      <c r="N16357" s="334">
        <v>0</v>
      </c>
      <c r="O16357" s="334">
        <v>0</v>
      </c>
      <c r="P16357" s="334">
        <v>0</v>
      </c>
      <c r="Q16357" s="334">
        <v>0</v>
      </c>
      <c r="R16357" s="334">
        <v>0</v>
      </c>
      <c r="S16357" s="334">
        <v>0</v>
      </c>
      <c r="T16357" s="334">
        <v>0</v>
      </c>
      <c r="U16357" s="334">
        <v>0</v>
      </c>
      <c r="V16357" s="334">
        <v>0</v>
      </c>
      <c r="W16357" s="334">
        <v>0</v>
      </c>
      <c r="X16357" s="334">
        <v>0</v>
      </c>
      <c r="Y16357" s="334">
        <v>0</v>
      </c>
      <c r="Z16357" s="334">
        <v>0</v>
      </c>
      <c r="AA16357" s="334">
        <v>0</v>
      </c>
      <c r="AB16357" s="334">
        <v>0</v>
      </c>
      <c r="AD16357" s="334">
        <v>0</v>
      </c>
      <c r="AE16357" s="334">
        <f t="shared" si="2557"/>
        <v>0</v>
      </c>
      <c r="AF16357" s="334">
        <f t="shared" si="2558"/>
        <v>0</v>
      </c>
      <c r="AG16357" s="340">
        <f t="shared" si="2559"/>
        <v>0</v>
      </c>
      <c r="AI16357" s="340">
        <f t="shared" si="2562"/>
        <v>0</v>
      </c>
      <c r="AJ16357" s="340">
        <f t="shared" si="2562"/>
        <v>0</v>
      </c>
      <c r="AK16357" s="340">
        <f t="shared" si="2562"/>
        <v>0</v>
      </c>
      <c r="AL16357" s="340">
        <f t="shared" si="2562"/>
        <v>0</v>
      </c>
      <c r="AM16357" s="340">
        <f t="shared" si="2562"/>
        <v>0</v>
      </c>
    </row>
    <row r="16358" spans="1:39" x14ac:dyDescent="0.35">
      <c r="A16358" s="337">
        <v>38271</v>
      </c>
      <c r="B16358" s="338">
        <f t="shared" si="2554"/>
        <v>2004</v>
      </c>
      <c r="C16358" s="338">
        <f t="shared" si="2555"/>
        <v>10</v>
      </c>
      <c r="D16358" s="338">
        <f t="shared" si="2556"/>
        <v>11</v>
      </c>
      <c r="E16358" s="334">
        <v>0</v>
      </c>
      <c r="F16358" s="334">
        <v>0</v>
      </c>
      <c r="G16358" s="334">
        <v>0</v>
      </c>
      <c r="H16358" s="334">
        <v>0</v>
      </c>
      <c r="I16358" s="334">
        <v>0</v>
      </c>
      <c r="J16358" s="334">
        <v>0</v>
      </c>
      <c r="K16358" s="334">
        <v>0</v>
      </c>
      <c r="L16358" s="334">
        <v>0</v>
      </c>
      <c r="M16358" s="334">
        <v>0</v>
      </c>
      <c r="N16358" s="334">
        <v>0</v>
      </c>
      <c r="O16358" s="334">
        <v>0</v>
      </c>
      <c r="P16358" s="334">
        <v>0</v>
      </c>
      <c r="Q16358" s="334">
        <v>0</v>
      </c>
      <c r="R16358" s="334">
        <v>0</v>
      </c>
      <c r="S16358" s="334">
        <v>0</v>
      </c>
      <c r="T16358" s="334">
        <v>0</v>
      </c>
      <c r="U16358" s="334">
        <v>0</v>
      </c>
      <c r="V16358" s="334">
        <v>0</v>
      </c>
      <c r="W16358" s="334">
        <v>0</v>
      </c>
      <c r="X16358" s="334">
        <v>0</v>
      </c>
      <c r="Y16358" s="334">
        <v>0</v>
      </c>
      <c r="Z16358" s="334">
        <v>0</v>
      </c>
      <c r="AA16358" s="334">
        <v>0</v>
      </c>
      <c r="AB16358" s="334">
        <v>0</v>
      </c>
      <c r="AD16358" s="334">
        <v>0</v>
      </c>
      <c r="AE16358" s="334">
        <f t="shared" si="2557"/>
        <v>0</v>
      </c>
      <c r="AF16358" s="334">
        <f t="shared" si="2558"/>
        <v>0</v>
      </c>
      <c r="AG16358" s="340">
        <f t="shared" si="2559"/>
        <v>0</v>
      </c>
      <c r="AI16358" s="340">
        <f t="shared" si="2562"/>
        <v>0</v>
      </c>
      <c r="AJ16358" s="340">
        <f t="shared" si="2562"/>
        <v>0</v>
      </c>
      <c r="AK16358" s="340">
        <f t="shared" si="2562"/>
        <v>0</v>
      </c>
      <c r="AL16358" s="340">
        <f t="shared" si="2562"/>
        <v>0</v>
      </c>
      <c r="AM16358" s="340">
        <f t="shared" si="2562"/>
        <v>0</v>
      </c>
    </row>
    <row r="16359" spans="1:39" x14ac:dyDescent="0.35">
      <c r="A16359" s="337">
        <v>38272</v>
      </c>
      <c r="B16359" s="338">
        <f t="shared" si="2554"/>
        <v>2004</v>
      </c>
      <c r="C16359" s="338">
        <f t="shared" si="2555"/>
        <v>10</v>
      </c>
      <c r="D16359" s="338">
        <f t="shared" si="2556"/>
        <v>12</v>
      </c>
      <c r="E16359" s="334">
        <v>0</v>
      </c>
      <c r="F16359" s="334">
        <v>0</v>
      </c>
      <c r="G16359" s="334">
        <v>0</v>
      </c>
      <c r="H16359" s="334">
        <v>0</v>
      </c>
      <c r="I16359" s="334">
        <v>0</v>
      </c>
      <c r="J16359" s="334">
        <v>0</v>
      </c>
      <c r="K16359" s="334">
        <v>0</v>
      </c>
      <c r="L16359" s="334">
        <v>0</v>
      </c>
      <c r="M16359" s="334">
        <v>0</v>
      </c>
      <c r="N16359" s="334">
        <v>0</v>
      </c>
      <c r="O16359" s="334">
        <v>0</v>
      </c>
      <c r="P16359" s="334">
        <v>0</v>
      </c>
      <c r="Q16359" s="334">
        <v>0</v>
      </c>
      <c r="R16359" s="334">
        <v>0</v>
      </c>
      <c r="S16359" s="334">
        <v>0</v>
      </c>
      <c r="T16359" s="334">
        <v>0</v>
      </c>
      <c r="U16359" s="334">
        <v>0</v>
      </c>
      <c r="V16359" s="334">
        <v>0</v>
      </c>
      <c r="W16359" s="334">
        <v>0</v>
      </c>
      <c r="X16359" s="334">
        <v>0</v>
      </c>
      <c r="Y16359" s="334">
        <v>0</v>
      </c>
      <c r="Z16359" s="334">
        <v>0</v>
      </c>
      <c r="AA16359" s="334">
        <v>0</v>
      </c>
      <c r="AB16359" s="334">
        <v>0</v>
      </c>
      <c r="AD16359" s="334">
        <v>0</v>
      </c>
      <c r="AE16359" s="334">
        <f t="shared" si="2557"/>
        <v>0</v>
      </c>
      <c r="AF16359" s="334">
        <f t="shared" si="2558"/>
        <v>0</v>
      </c>
      <c r="AG16359" s="340">
        <f t="shared" si="2559"/>
        <v>0</v>
      </c>
      <c r="AI16359" s="340">
        <f t="shared" si="2562"/>
        <v>0</v>
      </c>
      <c r="AJ16359" s="340">
        <f t="shared" si="2562"/>
        <v>0</v>
      </c>
      <c r="AK16359" s="340">
        <f t="shared" si="2562"/>
        <v>0</v>
      </c>
      <c r="AL16359" s="340">
        <f t="shared" si="2562"/>
        <v>0</v>
      </c>
      <c r="AM16359" s="340">
        <f t="shared" si="2562"/>
        <v>0</v>
      </c>
    </row>
    <row r="16360" spans="1:39" x14ac:dyDescent="0.35">
      <c r="A16360" s="337">
        <v>38273</v>
      </c>
      <c r="B16360" s="338">
        <f t="shared" si="2554"/>
        <v>2004</v>
      </c>
      <c r="C16360" s="338">
        <f t="shared" si="2555"/>
        <v>10</v>
      </c>
      <c r="D16360" s="338">
        <f t="shared" si="2556"/>
        <v>13</v>
      </c>
      <c r="E16360" s="334">
        <v>0</v>
      </c>
      <c r="F16360" s="334">
        <v>0</v>
      </c>
      <c r="G16360" s="334">
        <v>0</v>
      </c>
      <c r="H16360" s="334">
        <v>0</v>
      </c>
      <c r="I16360" s="334">
        <v>0</v>
      </c>
      <c r="J16360" s="334">
        <v>0</v>
      </c>
      <c r="K16360" s="334">
        <v>0</v>
      </c>
      <c r="L16360" s="334">
        <v>0</v>
      </c>
      <c r="M16360" s="334">
        <v>0</v>
      </c>
      <c r="N16360" s="334">
        <v>0</v>
      </c>
      <c r="O16360" s="334">
        <v>0</v>
      </c>
      <c r="P16360" s="334">
        <v>0</v>
      </c>
      <c r="Q16360" s="334">
        <v>0</v>
      </c>
      <c r="R16360" s="334">
        <v>0</v>
      </c>
      <c r="S16360" s="334">
        <v>0</v>
      </c>
      <c r="T16360" s="334">
        <v>0</v>
      </c>
      <c r="U16360" s="334">
        <v>0</v>
      </c>
      <c r="V16360" s="334">
        <v>0</v>
      </c>
      <c r="W16360" s="334">
        <v>0</v>
      </c>
      <c r="X16360" s="334">
        <v>0</v>
      </c>
      <c r="Y16360" s="334">
        <v>0</v>
      </c>
      <c r="Z16360" s="334">
        <v>0</v>
      </c>
      <c r="AA16360" s="334">
        <v>0</v>
      </c>
      <c r="AB16360" s="334">
        <v>0</v>
      </c>
      <c r="AD16360" s="334">
        <v>0</v>
      </c>
      <c r="AE16360" s="334">
        <f t="shared" si="2557"/>
        <v>0</v>
      </c>
      <c r="AF16360" s="334">
        <f t="shared" si="2558"/>
        <v>0</v>
      </c>
      <c r="AG16360" s="340">
        <f t="shared" si="2559"/>
        <v>0</v>
      </c>
      <c r="AI16360" s="340">
        <f t="shared" si="2562"/>
        <v>0</v>
      </c>
      <c r="AJ16360" s="340">
        <f t="shared" si="2562"/>
        <v>0</v>
      </c>
      <c r="AK16360" s="340">
        <f t="shared" si="2562"/>
        <v>0</v>
      </c>
      <c r="AL16360" s="340">
        <f t="shared" si="2562"/>
        <v>0</v>
      </c>
      <c r="AM16360" s="340">
        <f t="shared" si="2562"/>
        <v>0</v>
      </c>
    </row>
    <row r="16361" spans="1:39" x14ac:dyDescent="0.35">
      <c r="A16361" s="337">
        <v>38274</v>
      </c>
      <c r="B16361" s="338">
        <f t="shared" si="2554"/>
        <v>2004</v>
      </c>
      <c r="C16361" s="338">
        <f t="shared" si="2555"/>
        <v>10</v>
      </c>
      <c r="D16361" s="338">
        <f t="shared" si="2556"/>
        <v>14</v>
      </c>
      <c r="E16361" s="334">
        <v>0</v>
      </c>
      <c r="F16361" s="334">
        <v>0</v>
      </c>
      <c r="G16361" s="334">
        <v>0</v>
      </c>
      <c r="H16361" s="334">
        <v>0</v>
      </c>
      <c r="I16361" s="334">
        <v>0</v>
      </c>
      <c r="J16361" s="334">
        <v>0</v>
      </c>
      <c r="K16361" s="334">
        <v>0.2</v>
      </c>
      <c r="L16361" s="334">
        <v>0.5</v>
      </c>
      <c r="M16361" s="334">
        <v>0.2</v>
      </c>
      <c r="N16361" s="334">
        <v>0</v>
      </c>
      <c r="O16361" s="334">
        <v>0.2</v>
      </c>
      <c r="P16361" s="334">
        <v>0.5</v>
      </c>
      <c r="Q16361" s="334">
        <v>1.6</v>
      </c>
      <c r="R16361" s="334">
        <v>0.5</v>
      </c>
      <c r="S16361" s="334">
        <v>0.5</v>
      </c>
      <c r="T16361" s="334">
        <v>0.2</v>
      </c>
      <c r="U16361" s="334">
        <v>1.6</v>
      </c>
      <c r="V16361" s="334">
        <v>0.2</v>
      </c>
      <c r="W16361" s="334">
        <v>0</v>
      </c>
      <c r="X16361" s="334">
        <v>0</v>
      </c>
      <c r="Y16361" s="334">
        <v>0</v>
      </c>
      <c r="Z16361" s="334">
        <v>0</v>
      </c>
      <c r="AA16361" s="334">
        <v>0.2</v>
      </c>
      <c r="AB16361" s="334">
        <v>0</v>
      </c>
      <c r="AD16361" s="334">
        <v>6.4</v>
      </c>
      <c r="AE16361" s="334">
        <f t="shared" si="2557"/>
        <v>6.4</v>
      </c>
      <c r="AF16361" s="334">
        <f t="shared" si="2558"/>
        <v>6.4</v>
      </c>
      <c r="AG16361" s="340">
        <f t="shared" si="2559"/>
        <v>0</v>
      </c>
      <c r="AI16361" s="340">
        <f t="shared" si="2562"/>
        <v>0</v>
      </c>
      <c r="AJ16361" s="340">
        <f t="shared" si="2562"/>
        <v>0</v>
      </c>
      <c r="AK16361" s="340">
        <f t="shared" si="2562"/>
        <v>0</v>
      </c>
      <c r="AL16361" s="340">
        <f t="shared" si="2562"/>
        <v>0</v>
      </c>
      <c r="AM16361" s="340">
        <f t="shared" si="2562"/>
        <v>0</v>
      </c>
    </row>
    <row r="16362" spans="1:39" x14ac:dyDescent="0.35">
      <c r="A16362" s="337">
        <v>38275</v>
      </c>
      <c r="B16362" s="338">
        <f t="shared" si="2554"/>
        <v>2004</v>
      </c>
      <c r="C16362" s="338">
        <f t="shared" si="2555"/>
        <v>10</v>
      </c>
      <c r="D16362" s="338">
        <f t="shared" si="2556"/>
        <v>15</v>
      </c>
      <c r="E16362" s="334">
        <v>1.2</v>
      </c>
      <c r="F16362" s="334">
        <v>0</v>
      </c>
      <c r="G16362" s="334">
        <v>0</v>
      </c>
      <c r="H16362" s="334">
        <v>0</v>
      </c>
      <c r="I16362" s="334">
        <v>0</v>
      </c>
      <c r="J16362" s="334">
        <v>0</v>
      </c>
      <c r="K16362" s="334">
        <v>0</v>
      </c>
      <c r="L16362" s="334">
        <v>0</v>
      </c>
      <c r="M16362" s="334">
        <v>0</v>
      </c>
      <c r="N16362" s="334">
        <v>0</v>
      </c>
      <c r="O16362" s="334">
        <v>0</v>
      </c>
      <c r="P16362" s="334">
        <v>0</v>
      </c>
      <c r="Q16362" s="334">
        <v>0</v>
      </c>
      <c r="R16362" s="334">
        <v>0</v>
      </c>
      <c r="S16362" s="334">
        <v>0</v>
      </c>
      <c r="T16362" s="334">
        <v>0</v>
      </c>
      <c r="U16362" s="334">
        <v>0</v>
      </c>
      <c r="V16362" s="334">
        <v>0</v>
      </c>
      <c r="W16362" s="334">
        <v>0</v>
      </c>
      <c r="X16362" s="334">
        <v>0</v>
      </c>
      <c r="Y16362" s="334">
        <v>0</v>
      </c>
      <c r="Z16362" s="334">
        <v>0</v>
      </c>
      <c r="AA16362" s="334">
        <v>0</v>
      </c>
      <c r="AB16362" s="334">
        <v>0</v>
      </c>
      <c r="AD16362" s="334">
        <v>1.2</v>
      </c>
      <c r="AE16362" s="334">
        <f t="shared" si="2557"/>
        <v>1.2</v>
      </c>
      <c r="AF16362" s="334">
        <f t="shared" si="2558"/>
        <v>1.2</v>
      </c>
      <c r="AG16362" s="340">
        <f t="shared" si="2559"/>
        <v>0</v>
      </c>
      <c r="AI16362" s="340">
        <f t="shared" si="2562"/>
        <v>0</v>
      </c>
      <c r="AJ16362" s="340">
        <f t="shared" si="2562"/>
        <v>0</v>
      </c>
      <c r="AK16362" s="340">
        <f t="shared" si="2562"/>
        <v>0</v>
      </c>
      <c r="AL16362" s="340">
        <f t="shared" si="2562"/>
        <v>0</v>
      </c>
      <c r="AM16362" s="340">
        <f t="shared" si="2562"/>
        <v>0</v>
      </c>
    </row>
    <row r="16363" spans="1:39" x14ac:dyDescent="0.35">
      <c r="A16363" s="337">
        <v>38276</v>
      </c>
      <c r="B16363" s="338">
        <f t="shared" si="2554"/>
        <v>2004</v>
      </c>
      <c r="C16363" s="338">
        <f t="shared" si="2555"/>
        <v>10</v>
      </c>
      <c r="D16363" s="338">
        <f t="shared" si="2556"/>
        <v>16</v>
      </c>
      <c r="E16363" s="334">
        <v>0.1</v>
      </c>
      <c r="F16363" s="334">
        <v>0.2</v>
      </c>
      <c r="G16363" s="334">
        <v>0.1</v>
      </c>
      <c r="H16363" s="334">
        <v>0.1</v>
      </c>
      <c r="I16363" s="334">
        <v>0.2</v>
      </c>
      <c r="J16363" s="334">
        <v>0.1</v>
      </c>
      <c r="K16363" s="334">
        <v>0.1</v>
      </c>
      <c r="L16363" s="334">
        <v>0</v>
      </c>
      <c r="M16363" s="334">
        <v>0</v>
      </c>
      <c r="N16363" s="334">
        <v>0</v>
      </c>
      <c r="O16363" s="334">
        <v>0.2</v>
      </c>
      <c r="P16363" s="334">
        <v>0.1</v>
      </c>
      <c r="Q16363" s="334">
        <v>0</v>
      </c>
      <c r="R16363" s="334">
        <v>0</v>
      </c>
      <c r="S16363" s="334">
        <v>0</v>
      </c>
      <c r="T16363" s="334">
        <v>0</v>
      </c>
      <c r="U16363" s="334">
        <v>0</v>
      </c>
      <c r="V16363" s="334">
        <v>0.1</v>
      </c>
      <c r="W16363" s="334">
        <v>0.2</v>
      </c>
      <c r="X16363" s="334">
        <v>0.1</v>
      </c>
      <c r="Y16363" s="334">
        <v>0.1</v>
      </c>
      <c r="Z16363" s="334">
        <v>0.2</v>
      </c>
      <c r="AA16363" s="334">
        <v>0.1</v>
      </c>
      <c r="AB16363" s="334">
        <v>0</v>
      </c>
      <c r="AD16363" s="334">
        <v>2</v>
      </c>
      <c r="AE16363" s="334">
        <f t="shared" si="2557"/>
        <v>2</v>
      </c>
      <c r="AF16363" s="334">
        <f t="shared" si="2558"/>
        <v>2</v>
      </c>
      <c r="AG16363" s="340">
        <f t="shared" si="2559"/>
        <v>0</v>
      </c>
      <c r="AI16363" s="340">
        <f t="shared" si="2562"/>
        <v>0</v>
      </c>
      <c r="AJ16363" s="340">
        <f t="shared" si="2562"/>
        <v>0</v>
      </c>
      <c r="AK16363" s="340">
        <f t="shared" si="2562"/>
        <v>0</v>
      </c>
      <c r="AL16363" s="340">
        <f t="shared" si="2562"/>
        <v>0</v>
      </c>
      <c r="AM16363" s="340">
        <f t="shared" si="2562"/>
        <v>0</v>
      </c>
    </row>
    <row r="16364" spans="1:39" x14ac:dyDescent="0.35">
      <c r="A16364" s="337">
        <v>38277</v>
      </c>
      <c r="B16364" s="338">
        <f t="shared" si="2554"/>
        <v>2004</v>
      </c>
      <c r="C16364" s="338">
        <f t="shared" si="2555"/>
        <v>10</v>
      </c>
      <c r="D16364" s="338">
        <f t="shared" si="2556"/>
        <v>17</v>
      </c>
      <c r="E16364" s="334">
        <v>0</v>
      </c>
      <c r="F16364" s="334">
        <v>0.1</v>
      </c>
      <c r="G16364" s="334">
        <v>0.2</v>
      </c>
      <c r="H16364" s="334">
        <v>0</v>
      </c>
      <c r="I16364" s="334">
        <v>0.1</v>
      </c>
      <c r="J16364" s="334">
        <v>0.2</v>
      </c>
      <c r="K16364" s="334">
        <v>0.1</v>
      </c>
      <c r="L16364" s="334">
        <v>0.2</v>
      </c>
      <c r="M16364" s="334">
        <v>0.1</v>
      </c>
      <c r="N16364" s="334">
        <v>0.2</v>
      </c>
      <c r="O16364" s="334">
        <v>0.1</v>
      </c>
      <c r="P16364" s="334">
        <v>0.2</v>
      </c>
      <c r="Q16364" s="334">
        <v>0.1</v>
      </c>
      <c r="R16364" s="334">
        <v>0.1</v>
      </c>
      <c r="S16364" s="334">
        <v>0.2</v>
      </c>
      <c r="T16364" s="334">
        <v>0.1</v>
      </c>
      <c r="U16364" s="334">
        <v>0.2</v>
      </c>
      <c r="V16364" s="334">
        <v>0.1</v>
      </c>
      <c r="W16364" s="334">
        <v>0.2</v>
      </c>
      <c r="X16364" s="334">
        <v>0.1</v>
      </c>
      <c r="Y16364" s="334">
        <v>0.2</v>
      </c>
      <c r="Z16364" s="334">
        <v>0.1</v>
      </c>
      <c r="AA16364" s="334">
        <v>0.2</v>
      </c>
      <c r="AB16364" s="334">
        <v>0.1</v>
      </c>
      <c r="AD16364" s="334">
        <v>3.2</v>
      </c>
      <c r="AE16364" s="334">
        <f t="shared" si="2557"/>
        <v>3.2</v>
      </c>
      <c r="AF16364" s="334">
        <f t="shared" si="2558"/>
        <v>3.2000000000000015</v>
      </c>
      <c r="AG16364" s="340">
        <f t="shared" si="2559"/>
        <v>1.3322676295501878E-15</v>
      </c>
      <c r="AI16364" s="340">
        <f t="shared" si="2562"/>
        <v>0</v>
      </c>
      <c r="AJ16364" s="340">
        <f t="shared" si="2562"/>
        <v>0</v>
      </c>
      <c r="AK16364" s="340">
        <f t="shared" si="2562"/>
        <v>0</v>
      </c>
      <c r="AL16364" s="340">
        <f t="shared" si="2562"/>
        <v>0</v>
      </c>
      <c r="AM16364" s="340">
        <f t="shared" si="2562"/>
        <v>0</v>
      </c>
    </row>
    <row r="16365" spans="1:39" x14ac:dyDescent="0.35">
      <c r="A16365" s="337">
        <v>38278</v>
      </c>
      <c r="B16365" s="338">
        <f t="shared" si="2554"/>
        <v>2004</v>
      </c>
      <c r="C16365" s="338">
        <f t="shared" si="2555"/>
        <v>10</v>
      </c>
      <c r="D16365" s="338">
        <f t="shared" si="2556"/>
        <v>18</v>
      </c>
      <c r="E16365" s="334">
        <v>0.1</v>
      </c>
      <c r="F16365" s="334">
        <v>0.2</v>
      </c>
      <c r="G16365" s="334">
        <v>0.1</v>
      </c>
      <c r="H16365" s="334">
        <v>0.1</v>
      </c>
      <c r="I16365" s="334">
        <v>0.2</v>
      </c>
      <c r="J16365" s="334">
        <v>0.1</v>
      </c>
      <c r="K16365" s="334">
        <v>0.1</v>
      </c>
      <c r="L16365" s="334">
        <v>0.2</v>
      </c>
      <c r="M16365" s="334">
        <v>0.1</v>
      </c>
      <c r="N16365" s="334">
        <v>0.2</v>
      </c>
      <c r="O16365" s="334">
        <v>0.1</v>
      </c>
      <c r="P16365" s="334">
        <v>0.3</v>
      </c>
      <c r="Q16365" s="334">
        <v>0.2</v>
      </c>
      <c r="R16365" s="334">
        <v>0.2</v>
      </c>
      <c r="S16365" s="334">
        <v>0.1</v>
      </c>
      <c r="T16365" s="334">
        <v>0</v>
      </c>
      <c r="U16365" s="334">
        <v>0</v>
      </c>
      <c r="V16365" s="334">
        <v>0</v>
      </c>
      <c r="W16365" s="334">
        <v>0</v>
      </c>
      <c r="X16365" s="334">
        <v>0</v>
      </c>
      <c r="Y16365" s="334">
        <v>0</v>
      </c>
      <c r="Z16365" s="334">
        <v>0</v>
      </c>
      <c r="AA16365" s="334">
        <v>0</v>
      </c>
      <c r="AB16365" s="334">
        <v>0</v>
      </c>
      <c r="AD16365" s="334">
        <v>2.2999999999999998</v>
      </c>
      <c r="AE16365" s="334">
        <f t="shared" si="2557"/>
        <v>2.2999999999999998</v>
      </c>
      <c r="AF16365" s="334">
        <f t="shared" si="2558"/>
        <v>2.3000000000000003</v>
      </c>
      <c r="AG16365" s="340">
        <f t="shared" si="2559"/>
        <v>4.4408920985006262E-16</v>
      </c>
      <c r="AI16365" s="340">
        <f t="shared" si="2562"/>
        <v>0</v>
      </c>
      <c r="AJ16365" s="340">
        <f t="shared" si="2562"/>
        <v>0</v>
      </c>
      <c r="AK16365" s="340">
        <f t="shared" si="2562"/>
        <v>0</v>
      </c>
      <c r="AL16365" s="340">
        <f t="shared" si="2562"/>
        <v>0</v>
      </c>
      <c r="AM16365" s="340">
        <f t="shared" si="2562"/>
        <v>0</v>
      </c>
    </row>
    <row r="16366" spans="1:39" x14ac:dyDescent="0.35">
      <c r="A16366" s="337">
        <v>38279</v>
      </c>
      <c r="B16366" s="338">
        <f t="shared" si="2554"/>
        <v>2004</v>
      </c>
      <c r="C16366" s="338">
        <f t="shared" si="2555"/>
        <v>10</v>
      </c>
      <c r="D16366" s="338">
        <f t="shared" si="2556"/>
        <v>19</v>
      </c>
      <c r="E16366" s="334">
        <v>0</v>
      </c>
      <c r="F16366" s="334">
        <v>0</v>
      </c>
      <c r="G16366" s="334">
        <v>0</v>
      </c>
      <c r="H16366" s="334">
        <v>0</v>
      </c>
      <c r="I16366" s="334">
        <v>0</v>
      </c>
      <c r="J16366" s="334">
        <v>0</v>
      </c>
      <c r="K16366" s="334">
        <v>0</v>
      </c>
      <c r="L16366" s="334">
        <v>0</v>
      </c>
      <c r="M16366" s="334">
        <v>0</v>
      </c>
      <c r="N16366" s="334">
        <v>0</v>
      </c>
      <c r="O16366" s="334">
        <v>0</v>
      </c>
      <c r="P16366" s="334">
        <v>0</v>
      </c>
      <c r="Q16366" s="334">
        <v>0</v>
      </c>
      <c r="R16366" s="334">
        <v>0</v>
      </c>
      <c r="S16366" s="334">
        <v>0</v>
      </c>
      <c r="T16366" s="334">
        <v>0</v>
      </c>
      <c r="U16366" s="334">
        <v>0</v>
      </c>
      <c r="V16366" s="334">
        <v>0</v>
      </c>
      <c r="W16366" s="334">
        <v>0</v>
      </c>
      <c r="X16366" s="334">
        <v>0</v>
      </c>
      <c r="Y16366" s="334">
        <v>0</v>
      </c>
      <c r="Z16366" s="334">
        <v>0</v>
      </c>
      <c r="AA16366" s="334">
        <v>0</v>
      </c>
      <c r="AB16366" s="334">
        <v>0</v>
      </c>
      <c r="AD16366" s="334">
        <v>0</v>
      </c>
      <c r="AE16366" s="334">
        <f t="shared" si="2557"/>
        <v>0</v>
      </c>
      <c r="AF16366" s="334">
        <f t="shared" si="2558"/>
        <v>0</v>
      </c>
      <c r="AG16366" s="340">
        <f t="shared" si="2559"/>
        <v>0</v>
      </c>
      <c r="AI16366" s="340">
        <f t="shared" si="2562"/>
        <v>0</v>
      </c>
      <c r="AJ16366" s="340">
        <f t="shared" si="2562"/>
        <v>0</v>
      </c>
      <c r="AK16366" s="340">
        <f t="shared" si="2562"/>
        <v>0</v>
      </c>
      <c r="AL16366" s="340">
        <f t="shared" si="2562"/>
        <v>0</v>
      </c>
      <c r="AM16366" s="340">
        <f t="shared" si="2562"/>
        <v>0</v>
      </c>
    </row>
    <row r="16367" spans="1:39" x14ac:dyDescent="0.35">
      <c r="A16367" s="337">
        <v>38280</v>
      </c>
      <c r="B16367" s="338">
        <f t="shared" si="2554"/>
        <v>2004</v>
      </c>
      <c r="C16367" s="338">
        <f t="shared" si="2555"/>
        <v>10</v>
      </c>
      <c r="D16367" s="338">
        <f t="shared" si="2556"/>
        <v>20</v>
      </c>
      <c r="E16367" s="334">
        <v>0</v>
      </c>
      <c r="F16367" s="334">
        <v>0</v>
      </c>
      <c r="G16367" s="334">
        <v>0</v>
      </c>
      <c r="H16367" s="334">
        <v>0</v>
      </c>
      <c r="I16367" s="334">
        <v>0</v>
      </c>
      <c r="J16367" s="334">
        <v>0</v>
      </c>
      <c r="K16367" s="334">
        <v>0</v>
      </c>
      <c r="L16367" s="334">
        <v>0</v>
      </c>
      <c r="M16367" s="334">
        <v>0</v>
      </c>
      <c r="N16367" s="334">
        <v>0</v>
      </c>
      <c r="O16367" s="334">
        <v>0</v>
      </c>
      <c r="P16367" s="334">
        <v>0</v>
      </c>
      <c r="Q16367" s="334">
        <v>0</v>
      </c>
      <c r="R16367" s="334">
        <v>0</v>
      </c>
      <c r="S16367" s="334">
        <v>0</v>
      </c>
      <c r="T16367" s="334">
        <v>0</v>
      </c>
      <c r="U16367" s="334">
        <v>0</v>
      </c>
      <c r="V16367" s="334">
        <v>0</v>
      </c>
      <c r="W16367" s="334">
        <v>0</v>
      </c>
      <c r="X16367" s="334">
        <v>0</v>
      </c>
      <c r="Y16367" s="334">
        <v>0</v>
      </c>
      <c r="Z16367" s="334">
        <v>0</v>
      </c>
      <c r="AA16367" s="334">
        <v>0</v>
      </c>
      <c r="AB16367" s="334">
        <v>0</v>
      </c>
      <c r="AD16367" s="334">
        <v>0</v>
      </c>
      <c r="AE16367" s="334">
        <f t="shared" si="2557"/>
        <v>0</v>
      </c>
      <c r="AF16367" s="334">
        <f t="shared" si="2558"/>
        <v>0</v>
      </c>
      <c r="AG16367" s="340">
        <f t="shared" si="2559"/>
        <v>0</v>
      </c>
      <c r="AI16367" s="340">
        <f t="shared" si="2562"/>
        <v>0</v>
      </c>
      <c r="AJ16367" s="340">
        <f t="shared" si="2562"/>
        <v>0</v>
      </c>
      <c r="AK16367" s="340">
        <f t="shared" si="2562"/>
        <v>0</v>
      </c>
      <c r="AL16367" s="340">
        <f t="shared" si="2562"/>
        <v>0</v>
      </c>
      <c r="AM16367" s="340">
        <f t="shared" si="2562"/>
        <v>0</v>
      </c>
    </row>
    <row r="16368" spans="1:39" x14ac:dyDescent="0.35">
      <c r="A16368" s="337">
        <v>38281</v>
      </c>
      <c r="B16368" s="338">
        <f t="shared" si="2554"/>
        <v>2004</v>
      </c>
      <c r="C16368" s="338">
        <f t="shared" si="2555"/>
        <v>10</v>
      </c>
      <c r="D16368" s="338">
        <f t="shared" si="2556"/>
        <v>21</v>
      </c>
      <c r="E16368" s="334">
        <v>0.2</v>
      </c>
      <c r="F16368" s="334">
        <v>0.1</v>
      </c>
      <c r="G16368" s="334">
        <v>0.2</v>
      </c>
      <c r="H16368" s="334">
        <v>0.1</v>
      </c>
      <c r="I16368" s="334">
        <v>0.2</v>
      </c>
      <c r="J16368" s="334">
        <v>0.2</v>
      </c>
      <c r="K16368" s="334">
        <v>0.1</v>
      </c>
      <c r="L16368" s="334">
        <v>0.2</v>
      </c>
      <c r="M16368" s="334">
        <v>0.1</v>
      </c>
      <c r="N16368" s="334">
        <v>0.2</v>
      </c>
      <c r="O16368" s="334">
        <v>0.2</v>
      </c>
      <c r="P16368" s="334">
        <v>0.1</v>
      </c>
      <c r="Q16368" s="334">
        <v>0.2</v>
      </c>
      <c r="R16368" s="334">
        <v>0.1</v>
      </c>
      <c r="S16368" s="334">
        <v>0.2</v>
      </c>
      <c r="T16368" s="334">
        <v>0</v>
      </c>
      <c r="U16368" s="334">
        <v>0</v>
      </c>
      <c r="V16368" s="334">
        <v>0</v>
      </c>
      <c r="W16368" s="334">
        <v>0</v>
      </c>
      <c r="X16368" s="334">
        <v>0.2</v>
      </c>
      <c r="Y16368" s="334">
        <v>0.1</v>
      </c>
      <c r="Z16368" s="334">
        <v>0.2</v>
      </c>
      <c r="AA16368" s="334">
        <v>0.1</v>
      </c>
      <c r="AB16368" s="334">
        <v>0.2</v>
      </c>
      <c r="AD16368" s="334">
        <v>3.2</v>
      </c>
      <c r="AE16368" s="334">
        <f t="shared" si="2557"/>
        <v>3.2</v>
      </c>
      <c r="AF16368" s="334">
        <f t="shared" si="2558"/>
        <v>3.2000000000000011</v>
      </c>
      <c r="AG16368" s="340">
        <f t="shared" si="2559"/>
        <v>8.8817841970012523E-16</v>
      </c>
      <c r="AI16368" s="340">
        <f t="shared" si="2562"/>
        <v>0</v>
      </c>
      <c r="AJ16368" s="340">
        <f t="shared" si="2562"/>
        <v>0</v>
      </c>
      <c r="AK16368" s="340">
        <f t="shared" si="2562"/>
        <v>0</v>
      </c>
      <c r="AL16368" s="340">
        <f t="shared" si="2562"/>
        <v>0</v>
      </c>
      <c r="AM16368" s="340">
        <f t="shared" si="2562"/>
        <v>0</v>
      </c>
    </row>
    <row r="16369" spans="1:39" x14ac:dyDescent="0.35">
      <c r="A16369" s="337">
        <v>38282</v>
      </c>
      <c r="B16369" s="338">
        <f t="shared" si="2554"/>
        <v>2004</v>
      </c>
      <c r="C16369" s="338">
        <f t="shared" si="2555"/>
        <v>10</v>
      </c>
      <c r="D16369" s="338">
        <f t="shared" si="2556"/>
        <v>22</v>
      </c>
      <c r="E16369" s="334">
        <v>0</v>
      </c>
      <c r="F16369" s="334">
        <v>0</v>
      </c>
      <c r="G16369" s="334">
        <v>0</v>
      </c>
      <c r="H16369" s="334">
        <v>0</v>
      </c>
      <c r="I16369" s="334">
        <v>0</v>
      </c>
      <c r="J16369" s="334">
        <v>0</v>
      </c>
      <c r="K16369" s="334">
        <v>0</v>
      </c>
      <c r="L16369" s="334">
        <v>0</v>
      </c>
      <c r="M16369" s="334">
        <v>0</v>
      </c>
      <c r="N16369" s="334">
        <v>0</v>
      </c>
      <c r="O16369" s="334">
        <v>0</v>
      </c>
      <c r="P16369" s="334">
        <v>0</v>
      </c>
      <c r="Q16369" s="334">
        <v>0</v>
      </c>
      <c r="R16369" s="334">
        <v>0</v>
      </c>
      <c r="S16369" s="334">
        <v>0</v>
      </c>
      <c r="T16369" s="334">
        <v>0</v>
      </c>
      <c r="U16369" s="334">
        <v>0</v>
      </c>
      <c r="V16369" s="334">
        <v>0</v>
      </c>
      <c r="W16369" s="334">
        <v>0</v>
      </c>
      <c r="X16369" s="334">
        <v>0</v>
      </c>
      <c r="Y16369" s="334">
        <v>0</v>
      </c>
      <c r="Z16369" s="334">
        <v>0</v>
      </c>
      <c r="AA16369" s="334">
        <v>0</v>
      </c>
      <c r="AB16369" s="334">
        <v>0</v>
      </c>
      <c r="AD16369" s="334">
        <v>0</v>
      </c>
      <c r="AE16369" s="334">
        <f t="shared" si="2557"/>
        <v>0</v>
      </c>
      <c r="AF16369" s="334">
        <f t="shared" si="2558"/>
        <v>0</v>
      </c>
      <c r="AG16369" s="340">
        <f t="shared" si="2559"/>
        <v>0</v>
      </c>
      <c r="AI16369" s="340">
        <f t="shared" si="2562"/>
        <v>0</v>
      </c>
      <c r="AJ16369" s="340">
        <f t="shared" si="2562"/>
        <v>0</v>
      </c>
      <c r="AK16369" s="340">
        <f t="shared" si="2562"/>
        <v>0</v>
      </c>
      <c r="AL16369" s="340">
        <f t="shared" si="2562"/>
        <v>0</v>
      </c>
      <c r="AM16369" s="340">
        <f t="shared" si="2562"/>
        <v>0</v>
      </c>
    </row>
    <row r="16370" spans="1:39" x14ac:dyDescent="0.35">
      <c r="A16370" s="337">
        <v>38283</v>
      </c>
      <c r="B16370" s="338">
        <f t="shared" si="2554"/>
        <v>2004</v>
      </c>
      <c r="C16370" s="338">
        <f t="shared" si="2555"/>
        <v>10</v>
      </c>
      <c r="D16370" s="338">
        <f t="shared" si="2556"/>
        <v>23</v>
      </c>
      <c r="E16370" s="334">
        <v>0</v>
      </c>
      <c r="F16370" s="334">
        <v>0</v>
      </c>
      <c r="G16370" s="334">
        <v>0</v>
      </c>
      <c r="H16370" s="334">
        <v>0</v>
      </c>
      <c r="I16370" s="334">
        <v>0</v>
      </c>
      <c r="J16370" s="334">
        <v>0</v>
      </c>
      <c r="K16370" s="334">
        <v>0</v>
      </c>
      <c r="L16370" s="334">
        <v>0</v>
      </c>
      <c r="M16370" s="334">
        <v>0</v>
      </c>
      <c r="N16370" s="334">
        <v>0</v>
      </c>
      <c r="O16370" s="334">
        <v>0.6</v>
      </c>
      <c r="P16370" s="334">
        <v>0.3</v>
      </c>
      <c r="Q16370" s="334">
        <v>0.3</v>
      </c>
      <c r="R16370" s="334">
        <v>0.5</v>
      </c>
      <c r="S16370" s="334">
        <v>0.3</v>
      </c>
      <c r="T16370" s="334">
        <v>0</v>
      </c>
      <c r="U16370" s="334">
        <v>0</v>
      </c>
      <c r="V16370" s="334">
        <v>0</v>
      </c>
      <c r="W16370" s="334">
        <v>0</v>
      </c>
      <c r="X16370" s="334">
        <v>0</v>
      </c>
      <c r="Y16370" s="334">
        <v>0</v>
      </c>
      <c r="Z16370" s="334">
        <v>0</v>
      </c>
      <c r="AA16370" s="334">
        <v>0.3</v>
      </c>
      <c r="AB16370" s="334">
        <v>0.3</v>
      </c>
      <c r="AD16370" s="334">
        <v>2.6</v>
      </c>
      <c r="AE16370" s="334">
        <f t="shared" si="2557"/>
        <v>2.6</v>
      </c>
      <c r="AF16370" s="334">
        <f t="shared" si="2558"/>
        <v>2.5999999999999996</v>
      </c>
      <c r="AG16370" s="340">
        <f t="shared" si="2559"/>
        <v>4.4408920985006262E-16</v>
      </c>
      <c r="AI16370" s="340">
        <f t="shared" si="2562"/>
        <v>0</v>
      </c>
      <c r="AJ16370" s="340">
        <f t="shared" si="2562"/>
        <v>0</v>
      </c>
      <c r="AK16370" s="340">
        <f t="shared" si="2562"/>
        <v>0</v>
      </c>
      <c r="AL16370" s="340">
        <f t="shared" si="2562"/>
        <v>0</v>
      </c>
      <c r="AM16370" s="340">
        <f t="shared" si="2562"/>
        <v>0</v>
      </c>
    </row>
    <row r="16371" spans="1:39" x14ac:dyDescent="0.35">
      <c r="A16371" s="337">
        <v>38284</v>
      </c>
      <c r="B16371" s="338">
        <f t="shared" si="2554"/>
        <v>2004</v>
      </c>
      <c r="C16371" s="338">
        <f t="shared" si="2555"/>
        <v>10</v>
      </c>
      <c r="D16371" s="338">
        <f t="shared" si="2556"/>
        <v>24</v>
      </c>
      <c r="E16371" s="334">
        <v>0</v>
      </c>
      <c r="F16371" s="334">
        <v>0</v>
      </c>
      <c r="G16371" s="334">
        <v>0</v>
      </c>
      <c r="H16371" s="334">
        <v>0</v>
      </c>
      <c r="I16371" s="334">
        <v>0</v>
      </c>
      <c r="J16371" s="334">
        <v>0</v>
      </c>
      <c r="K16371" s="334">
        <v>0</v>
      </c>
      <c r="L16371" s="334">
        <v>0</v>
      </c>
      <c r="M16371" s="334">
        <v>0</v>
      </c>
      <c r="N16371" s="334">
        <v>0</v>
      </c>
      <c r="O16371" s="334">
        <v>0</v>
      </c>
      <c r="P16371" s="334">
        <v>0</v>
      </c>
      <c r="Q16371" s="334">
        <v>0</v>
      </c>
      <c r="R16371" s="334">
        <v>0</v>
      </c>
      <c r="S16371" s="334">
        <v>0</v>
      </c>
      <c r="T16371" s="334">
        <v>0</v>
      </c>
      <c r="U16371" s="334">
        <v>0</v>
      </c>
      <c r="V16371" s="334">
        <v>0</v>
      </c>
      <c r="W16371" s="334">
        <v>0</v>
      </c>
      <c r="X16371" s="334">
        <v>0</v>
      </c>
      <c r="Y16371" s="334">
        <v>0</v>
      </c>
      <c r="Z16371" s="334">
        <v>0</v>
      </c>
      <c r="AA16371" s="334">
        <v>0</v>
      </c>
      <c r="AB16371" s="334">
        <v>0</v>
      </c>
      <c r="AD16371" s="334">
        <v>0</v>
      </c>
      <c r="AE16371" s="334">
        <f t="shared" si="2557"/>
        <v>0</v>
      </c>
      <c r="AF16371" s="334">
        <f t="shared" si="2558"/>
        <v>0</v>
      </c>
      <c r="AG16371" s="340">
        <f t="shared" si="2559"/>
        <v>0</v>
      </c>
      <c r="AI16371" s="340">
        <f t="shared" si="2562"/>
        <v>0</v>
      </c>
      <c r="AJ16371" s="340">
        <f t="shared" si="2562"/>
        <v>0</v>
      </c>
      <c r="AK16371" s="340">
        <f t="shared" si="2562"/>
        <v>0</v>
      </c>
      <c r="AL16371" s="340">
        <f t="shared" si="2562"/>
        <v>0</v>
      </c>
      <c r="AM16371" s="340">
        <f t="shared" si="2562"/>
        <v>0</v>
      </c>
    </row>
    <row r="16372" spans="1:39" x14ac:dyDescent="0.35">
      <c r="A16372" s="337">
        <v>38285</v>
      </c>
      <c r="B16372" s="338">
        <f t="shared" si="2554"/>
        <v>2004</v>
      </c>
      <c r="C16372" s="338">
        <f t="shared" si="2555"/>
        <v>10</v>
      </c>
      <c r="D16372" s="338">
        <f t="shared" si="2556"/>
        <v>25</v>
      </c>
      <c r="E16372" s="334">
        <v>0</v>
      </c>
      <c r="F16372" s="334">
        <v>0</v>
      </c>
      <c r="G16372" s="334">
        <v>0</v>
      </c>
      <c r="H16372" s="334">
        <v>0</v>
      </c>
      <c r="I16372" s="334">
        <v>0</v>
      </c>
      <c r="J16372" s="334">
        <v>0</v>
      </c>
      <c r="K16372" s="334">
        <v>0</v>
      </c>
      <c r="L16372" s="334">
        <v>0</v>
      </c>
      <c r="M16372" s="334">
        <v>0</v>
      </c>
      <c r="N16372" s="334">
        <v>0</v>
      </c>
      <c r="O16372" s="334">
        <v>0</v>
      </c>
      <c r="P16372" s="334">
        <v>0</v>
      </c>
      <c r="Q16372" s="334">
        <v>0</v>
      </c>
      <c r="R16372" s="334">
        <v>0</v>
      </c>
      <c r="S16372" s="334">
        <v>0</v>
      </c>
      <c r="T16372" s="334">
        <v>0</v>
      </c>
      <c r="U16372" s="334">
        <v>0</v>
      </c>
      <c r="V16372" s="334">
        <v>0</v>
      </c>
      <c r="W16372" s="334">
        <v>0</v>
      </c>
      <c r="X16372" s="334">
        <v>0</v>
      </c>
      <c r="Y16372" s="334">
        <v>0</v>
      </c>
      <c r="Z16372" s="334">
        <v>0</v>
      </c>
      <c r="AA16372" s="334">
        <v>0</v>
      </c>
      <c r="AB16372" s="334">
        <v>0</v>
      </c>
      <c r="AD16372" s="334">
        <v>0</v>
      </c>
      <c r="AE16372" s="334">
        <f t="shared" si="2557"/>
        <v>0</v>
      </c>
      <c r="AF16372" s="334">
        <f t="shared" si="2558"/>
        <v>0</v>
      </c>
      <c r="AG16372" s="340">
        <f t="shared" si="2559"/>
        <v>0</v>
      </c>
      <c r="AI16372" s="340">
        <f t="shared" ref="AI16372:AM16387" si="2563">IF($C16372=AI$1,$AF16372,0)</f>
        <v>0</v>
      </c>
      <c r="AJ16372" s="340">
        <f t="shared" si="2563"/>
        <v>0</v>
      </c>
      <c r="AK16372" s="340">
        <f t="shared" si="2563"/>
        <v>0</v>
      </c>
      <c r="AL16372" s="340">
        <f t="shared" si="2563"/>
        <v>0</v>
      </c>
      <c r="AM16372" s="340">
        <f t="shared" si="2563"/>
        <v>0</v>
      </c>
    </row>
    <row r="16373" spans="1:39" x14ac:dyDescent="0.35">
      <c r="A16373" s="337">
        <v>38286</v>
      </c>
      <c r="B16373" s="338">
        <f t="shared" si="2554"/>
        <v>2004</v>
      </c>
      <c r="C16373" s="338">
        <f t="shared" si="2555"/>
        <v>10</v>
      </c>
      <c r="D16373" s="338">
        <f t="shared" si="2556"/>
        <v>26</v>
      </c>
      <c r="E16373" s="334">
        <v>0</v>
      </c>
      <c r="F16373" s="334">
        <v>0</v>
      </c>
      <c r="G16373" s="334">
        <v>0</v>
      </c>
      <c r="H16373" s="334">
        <v>0</v>
      </c>
      <c r="I16373" s="334">
        <v>0</v>
      </c>
      <c r="J16373" s="334">
        <v>0</v>
      </c>
      <c r="K16373" s="334">
        <v>0</v>
      </c>
      <c r="L16373" s="334">
        <v>0</v>
      </c>
      <c r="M16373" s="334">
        <v>0</v>
      </c>
      <c r="N16373" s="334">
        <v>0</v>
      </c>
      <c r="O16373" s="334">
        <v>0</v>
      </c>
      <c r="P16373" s="334">
        <v>0</v>
      </c>
      <c r="Q16373" s="334">
        <v>0</v>
      </c>
      <c r="R16373" s="334">
        <v>0</v>
      </c>
      <c r="S16373" s="334">
        <v>0</v>
      </c>
      <c r="T16373" s="334">
        <v>0</v>
      </c>
      <c r="U16373" s="334">
        <v>0</v>
      </c>
      <c r="V16373" s="334">
        <v>0</v>
      </c>
      <c r="W16373" s="334">
        <v>0</v>
      </c>
      <c r="X16373" s="334">
        <v>0</v>
      </c>
      <c r="Y16373" s="334">
        <v>0</v>
      </c>
      <c r="Z16373" s="334">
        <v>0</v>
      </c>
      <c r="AA16373" s="334">
        <v>0</v>
      </c>
      <c r="AB16373" s="334">
        <v>0</v>
      </c>
      <c r="AD16373" s="334">
        <v>0</v>
      </c>
      <c r="AE16373" s="334">
        <f t="shared" si="2557"/>
        <v>0</v>
      </c>
      <c r="AF16373" s="334">
        <f t="shared" si="2558"/>
        <v>0</v>
      </c>
      <c r="AG16373" s="340">
        <f t="shared" si="2559"/>
        <v>0</v>
      </c>
      <c r="AI16373" s="340">
        <f t="shared" si="2563"/>
        <v>0</v>
      </c>
      <c r="AJ16373" s="340">
        <f t="shared" si="2563"/>
        <v>0</v>
      </c>
      <c r="AK16373" s="340">
        <f t="shared" si="2563"/>
        <v>0</v>
      </c>
      <c r="AL16373" s="340">
        <f t="shared" si="2563"/>
        <v>0</v>
      </c>
      <c r="AM16373" s="340">
        <f t="shared" si="2563"/>
        <v>0</v>
      </c>
    </row>
    <row r="16374" spans="1:39" x14ac:dyDescent="0.35">
      <c r="A16374" s="337">
        <v>38287</v>
      </c>
      <c r="B16374" s="338">
        <f t="shared" si="2554"/>
        <v>2004</v>
      </c>
      <c r="C16374" s="338">
        <f t="shared" si="2555"/>
        <v>10</v>
      </c>
      <c r="D16374" s="338">
        <f t="shared" si="2556"/>
        <v>27</v>
      </c>
      <c r="E16374" s="334">
        <v>0</v>
      </c>
      <c r="F16374" s="334">
        <v>0</v>
      </c>
      <c r="G16374" s="334">
        <v>0</v>
      </c>
      <c r="H16374" s="334">
        <v>0</v>
      </c>
      <c r="I16374" s="334">
        <v>0</v>
      </c>
      <c r="J16374" s="334">
        <v>0</v>
      </c>
      <c r="K16374" s="334">
        <v>0</v>
      </c>
      <c r="L16374" s="334">
        <v>0</v>
      </c>
      <c r="M16374" s="334">
        <v>0</v>
      </c>
      <c r="N16374" s="334">
        <v>0</v>
      </c>
      <c r="O16374" s="334">
        <v>0</v>
      </c>
      <c r="P16374" s="334">
        <v>0</v>
      </c>
      <c r="Q16374" s="334">
        <v>0</v>
      </c>
      <c r="R16374" s="334">
        <v>0</v>
      </c>
      <c r="S16374" s="334">
        <v>0</v>
      </c>
      <c r="T16374" s="334">
        <v>0</v>
      </c>
      <c r="U16374" s="334">
        <v>0</v>
      </c>
      <c r="V16374" s="334">
        <v>0</v>
      </c>
      <c r="W16374" s="334">
        <v>0</v>
      </c>
      <c r="X16374" s="334">
        <v>0</v>
      </c>
      <c r="Y16374" s="334">
        <v>0</v>
      </c>
      <c r="Z16374" s="334">
        <v>0</v>
      </c>
      <c r="AA16374" s="334">
        <v>0</v>
      </c>
      <c r="AB16374" s="334">
        <v>0</v>
      </c>
      <c r="AD16374" s="334">
        <v>0</v>
      </c>
      <c r="AE16374" s="334">
        <f t="shared" si="2557"/>
        <v>0</v>
      </c>
      <c r="AF16374" s="334">
        <f t="shared" si="2558"/>
        <v>0</v>
      </c>
      <c r="AG16374" s="340">
        <f t="shared" si="2559"/>
        <v>0</v>
      </c>
      <c r="AI16374" s="340">
        <f t="shared" si="2563"/>
        <v>0</v>
      </c>
      <c r="AJ16374" s="340">
        <f t="shared" si="2563"/>
        <v>0</v>
      </c>
      <c r="AK16374" s="340">
        <f t="shared" si="2563"/>
        <v>0</v>
      </c>
      <c r="AL16374" s="340">
        <f t="shared" si="2563"/>
        <v>0</v>
      </c>
      <c r="AM16374" s="340">
        <f t="shared" si="2563"/>
        <v>0</v>
      </c>
    </row>
    <row r="16375" spans="1:39" x14ac:dyDescent="0.35">
      <c r="A16375" s="337">
        <v>38288</v>
      </c>
      <c r="B16375" s="338">
        <f t="shared" si="2554"/>
        <v>2004</v>
      </c>
      <c r="C16375" s="338">
        <f t="shared" si="2555"/>
        <v>10</v>
      </c>
      <c r="D16375" s="338">
        <f t="shared" si="2556"/>
        <v>28</v>
      </c>
      <c r="E16375" s="334">
        <v>0</v>
      </c>
      <c r="F16375" s="334">
        <v>0</v>
      </c>
      <c r="G16375" s="334">
        <v>0</v>
      </c>
      <c r="H16375" s="334">
        <v>0</v>
      </c>
      <c r="I16375" s="334">
        <v>0</v>
      </c>
      <c r="J16375" s="334">
        <v>0</v>
      </c>
      <c r="K16375" s="334">
        <v>0</v>
      </c>
      <c r="L16375" s="334">
        <v>0</v>
      </c>
      <c r="M16375" s="334">
        <v>0</v>
      </c>
      <c r="N16375" s="334">
        <v>0</v>
      </c>
      <c r="O16375" s="334">
        <v>0</v>
      </c>
      <c r="P16375" s="334">
        <v>0</v>
      </c>
      <c r="Q16375" s="334">
        <v>0</v>
      </c>
      <c r="R16375" s="334">
        <v>0</v>
      </c>
      <c r="S16375" s="334">
        <v>0</v>
      </c>
      <c r="T16375" s="334">
        <v>0</v>
      </c>
      <c r="U16375" s="334">
        <v>0</v>
      </c>
      <c r="V16375" s="334">
        <v>0</v>
      </c>
      <c r="W16375" s="334">
        <v>0</v>
      </c>
      <c r="X16375" s="334">
        <v>0</v>
      </c>
      <c r="Y16375" s="334">
        <v>0</v>
      </c>
      <c r="Z16375" s="334">
        <v>0</v>
      </c>
      <c r="AA16375" s="334">
        <v>0</v>
      </c>
      <c r="AB16375" s="334">
        <v>0</v>
      </c>
      <c r="AD16375" s="334">
        <v>0</v>
      </c>
      <c r="AE16375" s="334">
        <f t="shared" si="2557"/>
        <v>0</v>
      </c>
      <c r="AF16375" s="334">
        <f t="shared" si="2558"/>
        <v>0</v>
      </c>
      <c r="AG16375" s="340">
        <f t="shared" si="2559"/>
        <v>0</v>
      </c>
      <c r="AI16375" s="340">
        <f t="shared" si="2563"/>
        <v>0</v>
      </c>
      <c r="AJ16375" s="340">
        <f t="shared" si="2563"/>
        <v>0</v>
      </c>
      <c r="AK16375" s="340">
        <f t="shared" si="2563"/>
        <v>0</v>
      </c>
      <c r="AL16375" s="340">
        <f t="shared" si="2563"/>
        <v>0</v>
      </c>
      <c r="AM16375" s="340">
        <f t="shared" si="2563"/>
        <v>0</v>
      </c>
    </row>
    <row r="16376" spans="1:39" x14ac:dyDescent="0.35">
      <c r="A16376" s="337">
        <v>38289</v>
      </c>
      <c r="B16376" s="338">
        <f t="shared" si="2554"/>
        <v>2004</v>
      </c>
      <c r="C16376" s="338">
        <f t="shared" si="2555"/>
        <v>10</v>
      </c>
      <c r="D16376" s="338">
        <f t="shared" si="2556"/>
        <v>29</v>
      </c>
      <c r="E16376" s="334">
        <v>0</v>
      </c>
      <c r="F16376" s="334">
        <v>0</v>
      </c>
      <c r="G16376" s="334">
        <v>0</v>
      </c>
      <c r="H16376" s="334">
        <v>0</v>
      </c>
      <c r="I16376" s="334">
        <v>0</v>
      </c>
      <c r="J16376" s="334">
        <v>0</v>
      </c>
      <c r="K16376" s="334">
        <v>0</v>
      </c>
      <c r="L16376" s="334">
        <v>0</v>
      </c>
      <c r="M16376" s="334">
        <v>0</v>
      </c>
      <c r="N16376" s="334">
        <v>0</v>
      </c>
      <c r="O16376" s="334">
        <v>0</v>
      </c>
      <c r="P16376" s="334">
        <v>0</v>
      </c>
      <c r="Q16376" s="334">
        <v>0</v>
      </c>
      <c r="R16376" s="334">
        <v>0</v>
      </c>
      <c r="S16376" s="334">
        <v>0</v>
      </c>
      <c r="T16376" s="334">
        <v>0</v>
      </c>
      <c r="U16376" s="334">
        <v>0</v>
      </c>
      <c r="V16376" s="334">
        <v>0</v>
      </c>
      <c r="W16376" s="334">
        <v>0</v>
      </c>
      <c r="X16376" s="334">
        <v>0</v>
      </c>
      <c r="Y16376" s="334">
        <v>0</v>
      </c>
      <c r="Z16376" s="334">
        <v>0</v>
      </c>
      <c r="AA16376" s="334">
        <v>0</v>
      </c>
      <c r="AB16376" s="334">
        <v>0</v>
      </c>
      <c r="AD16376" s="334">
        <v>0</v>
      </c>
      <c r="AE16376" s="334">
        <f t="shared" si="2557"/>
        <v>0</v>
      </c>
      <c r="AF16376" s="334">
        <f t="shared" si="2558"/>
        <v>0</v>
      </c>
      <c r="AG16376" s="340">
        <f t="shared" si="2559"/>
        <v>0</v>
      </c>
      <c r="AI16376" s="340">
        <f t="shared" si="2563"/>
        <v>0</v>
      </c>
      <c r="AJ16376" s="340">
        <f t="shared" si="2563"/>
        <v>0</v>
      </c>
      <c r="AK16376" s="340">
        <f t="shared" si="2563"/>
        <v>0</v>
      </c>
      <c r="AL16376" s="340">
        <f t="shared" si="2563"/>
        <v>0</v>
      </c>
      <c r="AM16376" s="340">
        <f t="shared" si="2563"/>
        <v>0</v>
      </c>
    </row>
    <row r="16377" spans="1:39" x14ac:dyDescent="0.35">
      <c r="A16377" s="337">
        <v>38290</v>
      </c>
      <c r="B16377" s="338">
        <f t="shared" si="2554"/>
        <v>2004</v>
      </c>
      <c r="C16377" s="338">
        <f t="shared" si="2555"/>
        <v>10</v>
      </c>
      <c r="D16377" s="338">
        <f t="shared" si="2556"/>
        <v>30</v>
      </c>
      <c r="E16377" s="334">
        <v>0</v>
      </c>
      <c r="F16377" s="334">
        <v>0</v>
      </c>
      <c r="G16377" s="334">
        <v>0</v>
      </c>
      <c r="H16377" s="334">
        <v>0</v>
      </c>
      <c r="I16377" s="334">
        <v>0</v>
      </c>
      <c r="J16377" s="334">
        <v>0</v>
      </c>
      <c r="K16377" s="334">
        <v>0</v>
      </c>
      <c r="L16377" s="334">
        <v>0</v>
      </c>
      <c r="M16377" s="334">
        <v>0</v>
      </c>
      <c r="N16377" s="334">
        <v>0</v>
      </c>
      <c r="O16377" s="334">
        <v>0</v>
      </c>
      <c r="P16377" s="334">
        <v>0</v>
      </c>
      <c r="Q16377" s="334">
        <v>0</v>
      </c>
      <c r="R16377" s="334">
        <v>0</v>
      </c>
      <c r="S16377" s="334">
        <v>0</v>
      </c>
      <c r="T16377" s="334">
        <v>0</v>
      </c>
      <c r="U16377" s="334">
        <v>0</v>
      </c>
      <c r="V16377" s="334">
        <v>0</v>
      </c>
      <c r="W16377" s="334">
        <v>0</v>
      </c>
      <c r="X16377" s="334">
        <v>0</v>
      </c>
      <c r="Y16377" s="334">
        <v>0</v>
      </c>
      <c r="Z16377" s="334">
        <v>0</v>
      </c>
      <c r="AA16377" s="334">
        <v>0</v>
      </c>
      <c r="AB16377" s="334">
        <v>0</v>
      </c>
      <c r="AD16377" s="334">
        <v>0</v>
      </c>
      <c r="AE16377" s="334">
        <f t="shared" si="2557"/>
        <v>0</v>
      </c>
      <c r="AF16377" s="334">
        <f t="shared" si="2558"/>
        <v>0</v>
      </c>
      <c r="AG16377" s="340">
        <f t="shared" si="2559"/>
        <v>0</v>
      </c>
      <c r="AI16377" s="340">
        <f t="shared" si="2563"/>
        <v>0</v>
      </c>
      <c r="AJ16377" s="340">
        <f t="shared" si="2563"/>
        <v>0</v>
      </c>
      <c r="AK16377" s="340">
        <f t="shared" si="2563"/>
        <v>0</v>
      </c>
      <c r="AL16377" s="340">
        <f t="shared" si="2563"/>
        <v>0</v>
      </c>
      <c r="AM16377" s="340">
        <f t="shared" si="2563"/>
        <v>0</v>
      </c>
    </row>
    <row r="16378" spans="1:39" x14ac:dyDescent="0.35">
      <c r="A16378" s="337">
        <v>38291</v>
      </c>
      <c r="B16378" s="338">
        <f t="shared" si="2554"/>
        <v>2004</v>
      </c>
      <c r="C16378" s="338">
        <f t="shared" si="2555"/>
        <v>10</v>
      </c>
      <c r="D16378" s="338">
        <f t="shared" si="2556"/>
        <v>31</v>
      </c>
      <c r="E16378" s="334">
        <v>0</v>
      </c>
      <c r="F16378" s="334">
        <v>0</v>
      </c>
      <c r="G16378" s="334">
        <v>0</v>
      </c>
      <c r="H16378" s="334">
        <v>0</v>
      </c>
      <c r="I16378" s="334">
        <v>0</v>
      </c>
      <c r="J16378" s="334">
        <v>0</v>
      </c>
      <c r="K16378" s="334">
        <v>0</v>
      </c>
      <c r="L16378" s="334">
        <v>0</v>
      </c>
      <c r="M16378" s="334">
        <v>0</v>
      </c>
      <c r="N16378" s="334">
        <v>0</v>
      </c>
      <c r="O16378" s="334">
        <v>0</v>
      </c>
      <c r="P16378" s="334">
        <v>0</v>
      </c>
      <c r="Q16378" s="334">
        <v>0</v>
      </c>
      <c r="R16378" s="334">
        <v>0</v>
      </c>
      <c r="S16378" s="334">
        <v>0</v>
      </c>
      <c r="T16378" s="334">
        <v>0</v>
      </c>
      <c r="U16378" s="334">
        <v>0</v>
      </c>
      <c r="V16378" s="334">
        <v>0</v>
      </c>
      <c r="W16378" s="334">
        <v>0</v>
      </c>
      <c r="X16378" s="334">
        <v>0</v>
      </c>
      <c r="Y16378" s="334">
        <v>0</v>
      </c>
      <c r="Z16378" s="334">
        <v>0</v>
      </c>
      <c r="AA16378" s="334">
        <v>0</v>
      </c>
      <c r="AB16378" s="334">
        <v>0</v>
      </c>
      <c r="AD16378" s="334">
        <v>0</v>
      </c>
      <c r="AE16378" s="334">
        <f t="shared" si="2557"/>
        <v>0</v>
      </c>
      <c r="AF16378" s="334">
        <f t="shared" si="2558"/>
        <v>0</v>
      </c>
      <c r="AG16378" s="340">
        <f t="shared" si="2559"/>
        <v>0</v>
      </c>
      <c r="AI16378" s="340">
        <f t="shared" si="2563"/>
        <v>0</v>
      </c>
      <c r="AJ16378" s="340">
        <f t="shared" si="2563"/>
        <v>0</v>
      </c>
      <c r="AK16378" s="340">
        <f t="shared" si="2563"/>
        <v>0</v>
      </c>
      <c r="AL16378" s="340">
        <f t="shared" si="2563"/>
        <v>0</v>
      </c>
      <c r="AM16378" s="340">
        <f t="shared" si="2563"/>
        <v>0</v>
      </c>
    </row>
    <row r="16379" spans="1:39" x14ac:dyDescent="0.35">
      <c r="A16379" s="337">
        <v>38292</v>
      </c>
      <c r="B16379" s="338">
        <f t="shared" si="2554"/>
        <v>2004</v>
      </c>
      <c r="C16379" s="338">
        <f t="shared" si="2555"/>
        <v>11</v>
      </c>
      <c r="D16379" s="338">
        <f t="shared" si="2556"/>
        <v>1</v>
      </c>
      <c r="E16379" s="334">
        <v>0</v>
      </c>
      <c r="F16379" s="334">
        <v>0</v>
      </c>
      <c r="G16379" s="334">
        <v>0</v>
      </c>
      <c r="H16379" s="334">
        <v>0</v>
      </c>
      <c r="I16379" s="334">
        <v>0</v>
      </c>
      <c r="J16379" s="334">
        <v>0</v>
      </c>
      <c r="K16379" s="334">
        <v>0</v>
      </c>
      <c r="L16379" s="334">
        <v>0</v>
      </c>
      <c r="M16379" s="334">
        <v>0</v>
      </c>
      <c r="N16379" s="334">
        <v>0</v>
      </c>
      <c r="O16379" s="334">
        <v>0</v>
      </c>
      <c r="P16379" s="334">
        <v>0</v>
      </c>
      <c r="Q16379" s="334">
        <v>0</v>
      </c>
      <c r="R16379" s="334">
        <v>0</v>
      </c>
      <c r="S16379" s="334">
        <v>0</v>
      </c>
      <c r="T16379" s="334">
        <v>0</v>
      </c>
      <c r="U16379" s="334">
        <v>0</v>
      </c>
      <c r="V16379" s="334">
        <v>0</v>
      </c>
      <c r="W16379" s="334">
        <v>0</v>
      </c>
      <c r="X16379" s="334">
        <v>0</v>
      </c>
      <c r="Y16379" s="334">
        <v>0</v>
      </c>
      <c r="Z16379" s="334">
        <v>0</v>
      </c>
      <c r="AA16379" s="334">
        <v>0</v>
      </c>
      <c r="AB16379" s="334">
        <v>0</v>
      </c>
      <c r="AD16379" s="334">
        <v>0</v>
      </c>
      <c r="AE16379" s="334">
        <f t="shared" si="2557"/>
        <v>0</v>
      </c>
      <c r="AF16379" s="334">
        <f t="shared" si="2558"/>
        <v>0</v>
      </c>
      <c r="AG16379" s="340">
        <f t="shared" si="2559"/>
        <v>0</v>
      </c>
      <c r="AI16379" s="340">
        <f t="shared" si="2563"/>
        <v>0</v>
      </c>
      <c r="AJ16379" s="340">
        <f t="shared" si="2563"/>
        <v>0</v>
      </c>
      <c r="AK16379" s="340">
        <f t="shared" si="2563"/>
        <v>0</v>
      </c>
      <c r="AL16379" s="340">
        <f t="shared" si="2563"/>
        <v>0</v>
      </c>
      <c r="AM16379" s="340">
        <f t="shared" si="2563"/>
        <v>0</v>
      </c>
    </row>
    <row r="16380" spans="1:39" x14ac:dyDescent="0.35">
      <c r="A16380" s="337">
        <v>38293</v>
      </c>
      <c r="B16380" s="338">
        <f t="shared" si="2554"/>
        <v>2004</v>
      </c>
      <c r="C16380" s="338">
        <f t="shared" si="2555"/>
        <v>11</v>
      </c>
      <c r="D16380" s="338">
        <f t="shared" si="2556"/>
        <v>2</v>
      </c>
      <c r="E16380" s="334">
        <v>0</v>
      </c>
      <c r="F16380" s="334">
        <v>0</v>
      </c>
      <c r="G16380" s="334">
        <v>0</v>
      </c>
      <c r="H16380" s="334">
        <v>0</v>
      </c>
      <c r="I16380" s="334">
        <v>0</v>
      </c>
      <c r="J16380" s="334">
        <v>0</v>
      </c>
      <c r="K16380" s="334">
        <v>0</v>
      </c>
      <c r="L16380" s="334">
        <v>0</v>
      </c>
      <c r="M16380" s="334">
        <v>0</v>
      </c>
      <c r="N16380" s="334">
        <v>0</v>
      </c>
      <c r="O16380" s="334">
        <v>0</v>
      </c>
      <c r="P16380" s="334">
        <v>0</v>
      </c>
      <c r="Q16380" s="334">
        <v>0</v>
      </c>
      <c r="R16380" s="334">
        <v>0</v>
      </c>
      <c r="S16380" s="334">
        <v>0</v>
      </c>
      <c r="T16380" s="334">
        <v>0</v>
      </c>
      <c r="U16380" s="334">
        <v>0</v>
      </c>
      <c r="V16380" s="334">
        <v>0</v>
      </c>
      <c r="W16380" s="334">
        <v>0</v>
      </c>
      <c r="X16380" s="334">
        <v>0</v>
      </c>
      <c r="Y16380" s="334">
        <v>0</v>
      </c>
      <c r="Z16380" s="334">
        <v>0</v>
      </c>
      <c r="AA16380" s="334">
        <v>0</v>
      </c>
      <c r="AB16380" s="334">
        <v>0</v>
      </c>
      <c r="AD16380" s="334">
        <v>0</v>
      </c>
      <c r="AE16380" s="334">
        <f t="shared" si="2557"/>
        <v>0</v>
      </c>
      <c r="AF16380" s="334">
        <f t="shared" si="2558"/>
        <v>0</v>
      </c>
      <c r="AG16380" s="340">
        <f t="shared" si="2559"/>
        <v>0</v>
      </c>
      <c r="AI16380" s="340">
        <f t="shared" si="2563"/>
        <v>0</v>
      </c>
      <c r="AJ16380" s="340">
        <f t="shared" si="2563"/>
        <v>0</v>
      </c>
      <c r="AK16380" s="340">
        <f t="shared" si="2563"/>
        <v>0</v>
      </c>
      <c r="AL16380" s="340">
        <f t="shared" si="2563"/>
        <v>0</v>
      </c>
      <c r="AM16380" s="340">
        <f t="shared" si="2563"/>
        <v>0</v>
      </c>
    </row>
    <row r="16381" spans="1:39" x14ac:dyDescent="0.35">
      <c r="A16381" s="337">
        <v>38294</v>
      </c>
      <c r="B16381" s="338">
        <f t="shared" si="2554"/>
        <v>2004</v>
      </c>
      <c r="C16381" s="338">
        <f t="shared" si="2555"/>
        <v>11</v>
      </c>
      <c r="D16381" s="338">
        <f t="shared" si="2556"/>
        <v>3</v>
      </c>
      <c r="E16381" s="334">
        <v>0</v>
      </c>
      <c r="F16381" s="334">
        <v>0.4</v>
      </c>
      <c r="G16381" s="334">
        <v>0</v>
      </c>
      <c r="H16381" s="334">
        <v>0</v>
      </c>
      <c r="I16381" s="334">
        <v>0</v>
      </c>
      <c r="J16381" s="334">
        <v>0</v>
      </c>
      <c r="K16381" s="334">
        <v>0</v>
      </c>
      <c r="L16381" s="334">
        <v>0</v>
      </c>
      <c r="M16381" s="334">
        <v>0</v>
      </c>
      <c r="N16381" s="334">
        <v>0</v>
      </c>
      <c r="O16381" s="334">
        <v>0</v>
      </c>
      <c r="P16381" s="334">
        <v>0</v>
      </c>
      <c r="Q16381" s="334">
        <v>0</v>
      </c>
      <c r="R16381" s="334">
        <v>0</v>
      </c>
      <c r="S16381" s="334">
        <v>0</v>
      </c>
      <c r="T16381" s="334">
        <v>0</v>
      </c>
      <c r="U16381" s="334">
        <v>0</v>
      </c>
      <c r="V16381" s="334">
        <v>0</v>
      </c>
      <c r="W16381" s="334">
        <v>0</v>
      </c>
      <c r="X16381" s="334">
        <v>0</v>
      </c>
      <c r="Y16381" s="334">
        <v>0</v>
      </c>
      <c r="Z16381" s="334">
        <v>0</v>
      </c>
      <c r="AA16381" s="334">
        <v>0</v>
      </c>
      <c r="AB16381" s="334">
        <v>0</v>
      </c>
      <c r="AD16381" s="334">
        <v>0.4</v>
      </c>
      <c r="AE16381" s="334">
        <f t="shared" si="2557"/>
        <v>0.4</v>
      </c>
      <c r="AF16381" s="334">
        <f t="shared" si="2558"/>
        <v>0.4</v>
      </c>
      <c r="AG16381" s="340">
        <f t="shared" si="2559"/>
        <v>0</v>
      </c>
      <c r="AI16381" s="340">
        <f t="shared" si="2563"/>
        <v>0</v>
      </c>
      <c r="AJ16381" s="340">
        <f t="shared" si="2563"/>
        <v>0</v>
      </c>
      <c r="AK16381" s="340">
        <f t="shared" si="2563"/>
        <v>0</v>
      </c>
      <c r="AL16381" s="340">
        <f t="shared" si="2563"/>
        <v>0</v>
      </c>
      <c r="AM16381" s="340">
        <f t="shared" si="2563"/>
        <v>0</v>
      </c>
    </row>
    <row r="16382" spans="1:39" x14ac:dyDescent="0.35">
      <c r="A16382" s="337">
        <v>38295</v>
      </c>
      <c r="B16382" s="338">
        <f t="shared" si="2554"/>
        <v>2004</v>
      </c>
      <c r="C16382" s="338">
        <f t="shared" si="2555"/>
        <v>11</v>
      </c>
      <c r="D16382" s="338">
        <f t="shared" si="2556"/>
        <v>4</v>
      </c>
      <c r="E16382" s="334">
        <v>0</v>
      </c>
      <c r="F16382" s="334">
        <v>0</v>
      </c>
      <c r="G16382" s="334">
        <v>0</v>
      </c>
      <c r="H16382" s="334">
        <v>0</v>
      </c>
      <c r="I16382" s="334">
        <v>0</v>
      </c>
      <c r="J16382" s="334">
        <v>0</v>
      </c>
      <c r="K16382" s="334">
        <v>0</v>
      </c>
      <c r="L16382" s="334">
        <v>0</v>
      </c>
      <c r="M16382" s="334">
        <v>0</v>
      </c>
      <c r="N16382" s="334">
        <v>0</v>
      </c>
      <c r="O16382" s="334">
        <v>0</v>
      </c>
      <c r="P16382" s="334">
        <v>0</v>
      </c>
      <c r="Q16382" s="334">
        <v>0</v>
      </c>
      <c r="R16382" s="334">
        <v>0</v>
      </c>
      <c r="S16382" s="334">
        <v>0</v>
      </c>
      <c r="T16382" s="334">
        <v>0</v>
      </c>
      <c r="U16382" s="334">
        <v>0</v>
      </c>
      <c r="V16382" s="334">
        <v>0</v>
      </c>
      <c r="W16382" s="334">
        <v>0</v>
      </c>
      <c r="X16382" s="334">
        <v>0</v>
      </c>
      <c r="Y16382" s="334">
        <v>0</v>
      </c>
      <c r="Z16382" s="334">
        <v>0</v>
      </c>
      <c r="AA16382" s="334">
        <v>0</v>
      </c>
      <c r="AB16382" s="334">
        <v>0</v>
      </c>
      <c r="AD16382" s="334">
        <v>0</v>
      </c>
      <c r="AE16382" s="334">
        <f t="shared" si="2557"/>
        <v>0</v>
      </c>
      <c r="AF16382" s="334">
        <f t="shared" si="2558"/>
        <v>0</v>
      </c>
      <c r="AG16382" s="340">
        <f t="shared" si="2559"/>
        <v>0</v>
      </c>
      <c r="AI16382" s="340">
        <f t="shared" si="2563"/>
        <v>0</v>
      </c>
      <c r="AJ16382" s="340">
        <f t="shared" si="2563"/>
        <v>0</v>
      </c>
      <c r="AK16382" s="340">
        <f t="shared" si="2563"/>
        <v>0</v>
      </c>
      <c r="AL16382" s="340">
        <f t="shared" si="2563"/>
        <v>0</v>
      </c>
      <c r="AM16382" s="340">
        <f t="shared" si="2563"/>
        <v>0</v>
      </c>
    </row>
    <row r="16383" spans="1:39" x14ac:dyDescent="0.35">
      <c r="A16383" s="337">
        <v>38296</v>
      </c>
      <c r="B16383" s="338">
        <f t="shared" si="2554"/>
        <v>2004</v>
      </c>
      <c r="C16383" s="338">
        <f t="shared" si="2555"/>
        <v>11</v>
      </c>
      <c r="D16383" s="338">
        <f t="shared" si="2556"/>
        <v>5</v>
      </c>
      <c r="E16383" s="334">
        <v>0</v>
      </c>
      <c r="F16383" s="334">
        <v>0</v>
      </c>
      <c r="G16383" s="334">
        <v>0</v>
      </c>
      <c r="H16383" s="334">
        <v>0</v>
      </c>
      <c r="I16383" s="334">
        <v>0</v>
      </c>
      <c r="J16383" s="334">
        <v>0</v>
      </c>
      <c r="K16383" s="334">
        <v>0</v>
      </c>
      <c r="L16383" s="334">
        <v>0</v>
      </c>
      <c r="M16383" s="334">
        <v>0</v>
      </c>
      <c r="N16383" s="334">
        <v>0</v>
      </c>
      <c r="O16383" s="334">
        <v>0</v>
      </c>
      <c r="P16383" s="334">
        <v>0</v>
      </c>
      <c r="Q16383" s="334">
        <v>0</v>
      </c>
      <c r="R16383" s="334">
        <v>0</v>
      </c>
      <c r="S16383" s="334">
        <v>0</v>
      </c>
      <c r="T16383" s="334">
        <v>0</v>
      </c>
      <c r="U16383" s="334">
        <v>0</v>
      </c>
      <c r="V16383" s="334">
        <v>0</v>
      </c>
      <c r="W16383" s="334">
        <v>0</v>
      </c>
      <c r="X16383" s="334">
        <v>0</v>
      </c>
      <c r="Y16383" s="334">
        <v>0</v>
      </c>
      <c r="Z16383" s="334">
        <v>0</v>
      </c>
      <c r="AA16383" s="334">
        <v>0</v>
      </c>
      <c r="AB16383" s="334">
        <v>0</v>
      </c>
      <c r="AD16383" s="334">
        <v>0</v>
      </c>
      <c r="AE16383" s="334">
        <f t="shared" si="2557"/>
        <v>0</v>
      </c>
      <c r="AF16383" s="334">
        <f t="shared" si="2558"/>
        <v>0</v>
      </c>
      <c r="AG16383" s="340">
        <f t="shared" si="2559"/>
        <v>0</v>
      </c>
      <c r="AI16383" s="340">
        <f t="shared" si="2563"/>
        <v>0</v>
      </c>
      <c r="AJ16383" s="340">
        <f t="shared" si="2563"/>
        <v>0</v>
      </c>
      <c r="AK16383" s="340">
        <f t="shared" si="2563"/>
        <v>0</v>
      </c>
      <c r="AL16383" s="340">
        <f t="shared" si="2563"/>
        <v>0</v>
      </c>
      <c r="AM16383" s="340">
        <f t="shared" si="2563"/>
        <v>0</v>
      </c>
    </row>
    <row r="16384" spans="1:39" x14ac:dyDescent="0.35">
      <c r="A16384" s="337">
        <v>38297</v>
      </c>
      <c r="B16384" s="338">
        <f t="shared" si="2554"/>
        <v>2004</v>
      </c>
      <c r="C16384" s="338">
        <f t="shared" si="2555"/>
        <v>11</v>
      </c>
      <c r="D16384" s="338">
        <f t="shared" si="2556"/>
        <v>6</v>
      </c>
      <c r="E16384" s="334">
        <v>0</v>
      </c>
      <c r="F16384" s="334">
        <v>0</v>
      </c>
      <c r="G16384" s="334">
        <v>0</v>
      </c>
      <c r="H16384" s="334">
        <v>0</v>
      </c>
      <c r="I16384" s="334">
        <v>0</v>
      </c>
      <c r="J16384" s="334">
        <v>0</v>
      </c>
      <c r="K16384" s="334">
        <v>0</v>
      </c>
      <c r="L16384" s="334">
        <v>0.1</v>
      </c>
      <c r="M16384" s="334">
        <v>0.1</v>
      </c>
      <c r="N16384" s="334">
        <v>0.1</v>
      </c>
      <c r="O16384" s="334">
        <v>0.1</v>
      </c>
      <c r="P16384" s="334">
        <v>0</v>
      </c>
      <c r="Q16384" s="334">
        <v>0</v>
      </c>
      <c r="R16384" s="334">
        <v>0</v>
      </c>
      <c r="S16384" s="334">
        <v>0</v>
      </c>
      <c r="T16384" s="334">
        <v>0</v>
      </c>
      <c r="U16384" s="334">
        <v>0</v>
      </c>
      <c r="V16384" s="334">
        <v>0</v>
      </c>
      <c r="W16384" s="334">
        <v>0</v>
      </c>
      <c r="X16384" s="334">
        <v>0</v>
      </c>
      <c r="Y16384" s="334">
        <v>0</v>
      </c>
      <c r="Z16384" s="334">
        <v>0</v>
      </c>
      <c r="AA16384" s="334">
        <v>0</v>
      </c>
      <c r="AB16384" s="334">
        <v>0</v>
      </c>
      <c r="AD16384" s="334">
        <v>0.4</v>
      </c>
      <c r="AE16384" s="334">
        <f t="shared" si="2557"/>
        <v>0.4</v>
      </c>
      <c r="AF16384" s="334">
        <f t="shared" si="2558"/>
        <v>0.4</v>
      </c>
      <c r="AG16384" s="340">
        <f t="shared" si="2559"/>
        <v>0</v>
      </c>
      <c r="AI16384" s="340">
        <f t="shared" si="2563"/>
        <v>0</v>
      </c>
      <c r="AJ16384" s="340">
        <f t="shared" si="2563"/>
        <v>0</v>
      </c>
      <c r="AK16384" s="340">
        <f t="shared" si="2563"/>
        <v>0</v>
      </c>
      <c r="AL16384" s="340">
        <f t="shared" si="2563"/>
        <v>0</v>
      </c>
      <c r="AM16384" s="340">
        <f t="shared" si="2563"/>
        <v>0</v>
      </c>
    </row>
    <row r="16385" spans="1:39" x14ac:dyDescent="0.35">
      <c r="A16385" s="337">
        <v>38298</v>
      </c>
      <c r="B16385" s="338">
        <f t="shared" si="2554"/>
        <v>2004</v>
      </c>
      <c r="C16385" s="338">
        <f t="shared" si="2555"/>
        <v>11</v>
      </c>
      <c r="D16385" s="338">
        <f t="shared" si="2556"/>
        <v>7</v>
      </c>
      <c r="E16385" s="334">
        <v>0</v>
      </c>
      <c r="F16385" s="334">
        <v>0</v>
      </c>
      <c r="G16385" s="334">
        <v>0</v>
      </c>
      <c r="H16385" s="334">
        <v>0</v>
      </c>
      <c r="I16385" s="334">
        <v>0</v>
      </c>
      <c r="J16385" s="334">
        <v>0</v>
      </c>
      <c r="K16385" s="334">
        <v>0</v>
      </c>
      <c r="L16385" s="334">
        <v>0</v>
      </c>
      <c r="M16385" s="334">
        <v>0</v>
      </c>
      <c r="N16385" s="334">
        <v>0</v>
      </c>
      <c r="O16385" s="334">
        <v>0</v>
      </c>
      <c r="P16385" s="334">
        <v>0</v>
      </c>
      <c r="Q16385" s="334">
        <v>0</v>
      </c>
      <c r="R16385" s="334">
        <v>0</v>
      </c>
      <c r="S16385" s="334">
        <v>0</v>
      </c>
      <c r="T16385" s="334">
        <v>0</v>
      </c>
      <c r="U16385" s="334">
        <v>0</v>
      </c>
      <c r="V16385" s="334">
        <v>0</v>
      </c>
      <c r="W16385" s="334">
        <v>0</v>
      </c>
      <c r="X16385" s="334">
        <v>0</v>
      </c>
      <c r="Y16385" s="334">
        <v>0</v>
      </c>
      <c r="Z16385" s="334">
        <v>0</v>
      </c>
      <c r="AA16385" s="334">
        <v>0</v>
      </c>
      <c r="AB16385" s="334">
        <v>0</v>
      </c>
      <c r="AD16385" s="334">
        <v>0</v>
      </c>
      <c r="AE16385" s="334">
        <f t="shared" si="2557"/>
        <v>0</v>
      </c>
      <c r="AF16385" s="334">
        <f t="shared" si="2558"/>
        <v>0</v>
      </c>
      <c r="AG16385" s="340">
        <f t="shared" si="2559"/>
        <v>0</v>
      </c>
      <c r="AI16385" s="340">
        <f t="shared" si="2563"/>
        <v>0</v>
      </c>
      <c r="AJ16385" s="340">
        <f t="shared" si="2563"/>
        <v>0</v>
      </c>
      <c r="AK16385" s="340">
        <f t="shared" si="2563"/>
        <v>0</v>
      </c>
      <c r="AL16385" s="340">
        <f t="shared" si="2563"/>
        <v>0</v>
      </c>
      <c r="AM16385" s="340">
        <f t="shared" si="2563"/>
        <v>0</v>
      </c>
    </row>
    <row r="16386" spans="1:39" x14ac:dyDescent="0.35">
      <c r="A16386" s="337">
        <v>38299</v>
      </c>
      <c r="B16386" s="338">
        <f t="shared" si="2554"/>
        <v>2004</v>
      </c>
      <c r="C16386" s="338">
        <f t="shared" si="2555"/>
        <v>11</v>
      </c>
      <c r="D16386" s="338">
        <f t="shared" si="2556"/>
        <v>8</v>
      </c>
      <c r="E16386" s="334">
        <v>0</v>
      </c>
      <c r="F16386" s="334">
        <v>0</v>
      </c>
      <c r="G16386" s="334">
        <v>0</v>
      </c>
      <c r="H16386" s="334">
        <v>0</v>
      </c>
      <c r="I16386" s="334">
        <v>0</v>
      </c>
      <c r="J16386" s="334">
        <v>0</v>
      </c>
      <c r="K16386" s="334">
        <v>0</v>
      </c>
      <c r="L16386" s="334">
        <v>0</v>
      </c>
      <c r="M16386" s="334">
        <v>0</v>
      </c>
      <c r="N16386" s="334">
        <v>0</v>
      </c>
      <c r="O16386" s="334">
        <v>0</v>
      </c>
      <c r="P16386" s="334">
        <v>0</v>
      </c>
      <c r="Q16386" s="334">
        <v>0</v>
      </c>
      <c r="R16386" s="334">
        <v>0</v>
      </c>
      <c r="S16386" s="334">
        <v>0</v>
      </c>
      <c r="T16386" s="334">
        <v>0</v>
      </c>
      <c r="U16386" s="334">
        <v>0</v>
      </c>
      <c r="V16386" s="334">
        <v>0</v>
      </c>
      <c r="W16386" s="334">
        <v>0</v>
      </c>
      <c r="X16386" s="334">
        <v>0</v>
      </c>
      <c r="Y16386" s="334">
        <v>0</v>
      </c>
      <c r="Z16386" s="334">
        <v>0</v>
      </c>
      <c r="AA16386" s="334">
        <v>0</v>
      </c>
      <c r="AB16386" s="334">
        <v>0</v>
      </c>
      <c r="AD16386" s="334">
        <v>0</v>
      </c>
      <c r="AE16386" s="334">
        <f t="shared" si="2557"/>
        <v>0</v>
      </c>
      <c r="AF16386" s="334">
        <f t="shared" si="2558"/>
        <v>0</v>
      </c>
      <c r="AG16386" s="340">
        <f t="shared" si="2559"/>
        <v>0</v>
      </c>
      <c r="AI16386" s="340">
        <f t="shared" si="2563"/>
        <v>0</v>
      </c>
      <c r="AJ16386" s="340">
        <f t="shared" si="2563"/>
        <v>0</v>
      </c>
      <c r="AK16386" s="340">
        <f t="shared" si="2563"/>
        <v>0</v>
      </c>
      <c r="AL16386" s="340">
        <f t="shared" si="2563"/>
        <v>0</v>
      </c>
      <c r="AM16386" s="340">
        <f t="shared" si="2563"/>
        <v>0</v>
      </c>
    </row>
    <row r="16387" spans="1:39" x14ac:dyDescent="0.35">
      <c r="A16387" s="337">
        <v>38300</v>
      </c>
      <c r="B16387" s="338">
        <f t="shared" si="2554"/>
        <v>2004</v>
      </c>
      <c r="C16387" s="338">
        <f t="shared" si="2555"/>
        <v>11</v>
      </c>
      <c r="D16387" s="338">
        <f t="shared" si="2556"/>
        <v>9</v>
      </c>
      <c r="E16387" s="334">
        <v>0</v>
      </c>
      <c r="F16387" s="334">
        <v>0</v>
      </c>
      <c r="G16387" s="334">
        <v>0</v>
      </c>
      <c r="H16387" s="334">
        <v>0</v>
      </c>
      <c r="I16387" s="334">
        <v>0</v>
      </c>
      <c r="J16387" s="334">
        <v>0</v>
      </c>
      <c r="K16387" s="334">
        <v>0</v>
      </c>
      <c r="L16387" s="334">
        <v>0</v>
      </c>
      <c r="M16387" s="334">
        <v>0</v>
      </c>
      <c r="N16387" s="334">
        <v>0</v>
      </c>
      <c r="O16387" s="334">
        <v>0</v>
      </c>
      <c r="P16387" s="334">
        <v>0</v>
      </c>
      <c r="Q16387" s="334">
        <v>0</v>
      </c>
      <c r="R16387" s="334">
        <v>0</v>
      </c>
      <c r="S16387" s="334">
        <v>0</v>
      </c>
      <c r="T16387" s="334">
        <v>0.4</v>
      </c>
      <c r="U16387" s="334">
        <v>0</v>
      </c>
      <c r="V16387" s="334">
        <v>0</v>
      </c>
      <c r="W16387" s="334">
        <v>0</v>
      </c>
      <c r="X16387" s="334">
        <v>0</v>
      </c>
      <c r="Y16387" s="334">
        <v>0</v>
      </c>
      <c r="Z16387" s="334">
        <v>0</v>
      </c>
      <c r="AA16387" s="334">
        <v>0</v>
      </c>
      <c r="AB16387" s="334">
        <v>0</v>
      </c>
      <c r="AD16387" s="334">
        <v>0.4</v>
      </c>
      <c r="AE16387" s="334">
        <f t="shared" si="2557"/>
        <v>0.4</v>
      </c>
      <c r="AF16387" s="334">
        <f t="shared" si="2558"/>
        <v>0.4</v>
      </c>
      <c r="AG16387" s="340">
        <f t="shared" si="2559"/>
        <v>0</v>
      </c>
      <c r="AI16387" s="340">
        <f t="shared" si="2563"/>
        <v>0</v>
      </c>
      <c r="AJ16387" s="340">
        <f t="shared" si="2563"/>
        <v>0</v>
      </c>
      <c r="AK16387" s="340">
        <f t="shared" si="2563"/>
        <v>0</v>
      </c>
      <c r="AL16387" s="340">
        <f t="shared" si="2563"/>
        <v>0</v>
      </c>
      <c r="AM16387" s="340">
        <f t="shared" si="2563"/>
        <v>0</v>
      </c>
    </row>
    <row r="16388" spans="1:39" x14ac:dyDescent="0.35">
      <c r="A16388" s="337">
        <v>38301</v>
      </c>
      <c r="B16388" s="338">
        <f t="shared" ref="B16388:B16451" si="2564">YEAR(A16388)</f>
        <v>2004</v>
      </c>
      <c r="C16388" s="338">
        <f t="shared" ref="C16388:C16451" si="2565">MONTH(A16388)</f>
        <v>11</v>
      </c>
      <c r="D16388" s="338">
        <f t="shared" ref="D16388:D16451" si="2566">DAY(A16388)</f>
        <v>10</v>
      </c>
      <c r="E16388" s="334">
        <v>0.1</v>
      </c>
      <c r="F16388" s="334">
        <v>0</v>
      </c>
      <c r="G16388" s="334">
        <v>0</v>
      </c>
      <c r="H16388" s="334">
        <v>0.1</v>
      </c>
      <c r="I16388" s="334">
        <v>0.1</v>
      </c>
      <c r="J16388" s="334">
        <v>0</v>
      </c>
      <c r="K16388" s="334">
        <v>0.1</v>
      </c>
      <c r="L16388" s="334">
        <v>0</v>
      </c>
      <c r="M16388" s="334">
        <v>0</v>
      </c>
      <c r="N16388" s="334">
        <v>0</v>
      </c>
      <c r="O16388" s="334">
        <v>0</v>
      </c>
      <c r="P16388" s="334">
        <v>0</v>
      </c>
      <c r="Q16388" s="334">
        <v>0</v>
      </c>
      <c r="R16388" s="334">
        <v>0</v>
      </c>
      <c r="S16388" s="334">
        <v>0</v>
      </c>
      <c r="T16388" s="334">
        <v>0</v>
      </c>
      <c r="U16388" s="334">
        <v>0</v>
      </c>
      <c r="V16388" s="334">
        <v>0</v>
      </c>
      <c r="W16388" s="334">
        <v>0</v>
      </c>
      <c r="X16388" s="334">
        <v>0</v>
      </c>
      <c r="Y16388" s="334">
        <v>0</v>
      </c>
      <c r="Z16388" s="334">
        <v>0</v>
      </c>
      <c r="AA16388" s="334">
        <v>0</v>
      </c>
      <c r="AB16388" s="334">
        <v>0</v>
      </c>
      <c r="AD16388" s="334">
        <v>0.4</v>
      </c>
      <c r="AE16388" s="334">
        <f t="shared" ref="AE16388:AE16451" si="2567">AD16388</f>
        <v>0.4</v>
      </c>
      <c r="AF16388" s="334">
        <f t="shared" ref="AF16388:AF16451" si="2568">SUM(E16388:AB16388)</f>
        <v>0.4</v>
      </c>
      <c r="AG16388" s="340">
        <f t="shared" ref="AG16388:AG16451" si="2569">ABS(AF16388-AE16388)</f>
        <v>0</v>
      </c>
      <c r="AI16388" s="340">
        <f t="shared" ref="AI16388:AM16403" si="2570">IF($C16388=AI$1,$AF16388,0)</f>
        <v>0</v>
      </c>
      <c r="AJ16388" s="340">
        <f t="shared" si="2570"/>
        <v>0</v>
      </c>
      <c r="AK16388" s="340">
        <f t="shared" si="2570"/>
        <v>0</v>
      </c>
      <c r="AL16388" s="340">
        <f t="shared" si="2570"/>
        <v>0</v>
      </c>
      <c r="AM16388" s="340">
        <f t="shared" si="2570"/>
        <v>0</v>
      </c>
    </row>
    <row r="16389" spans="1:39" x14ac:dyDescent="0.35">
      <c r="A16389" s="337">
        <v>38302</v>
      </c>
      <c r="B16389" s="338">
        <f t="shared" si="2564"/>
        <v>2004</v>
      </c>
      <c r="C16389" s="338">
        <f t="shared" si="2565"/>
        <v>11</v>
      </c>
      <c r="D16389" s="338">
        <f t="shared" si="2566"/>
        <v>11</v>
      </c>
      <c r="E16389" s="334">
        <v>0</v>
      </c>
      <c r="F16389" s="334">
        <v>0</v>
      </c>
      <c r="G16389" s="334">
        <v>0</v>
      </c>
      <c r="H16389" s="334">
        <v>0</v>
      </c>
      <c r="I16389" s="334">
        <v>0</v>
      </c>
      <c r="J16389" s="334">
        <v>0</v>
      </c>
      <c r="K16389" s="334">
        <v>0</v>
      </c>
      <c r="L16389" s="334">
        <v>0</v>
      </c>
      <c r="M16389" s="334">
        <v>0</v>
      </c>
      <c r="N16389" s="334">
        <v>0</v>
      </c>
      <c r="O16389" s="334">
        <v>0</v>
      </c>
      <c r="P16389" s="334">
        <v>0</v>
      </c>
      <c r="Q16389" s="334">
        <v>0</v>
      </c>
      <c r="R16389" s="334">
        <v>0</v>
      </c>
      <c r="S16389" s="334">
        <v>0</v>
      </c>
      <c r="T16389" s="334">
        <v>0</v>
      </c>
      <c r="U16389" s="334">
        <v>0</v>
      </c>
      <c r="V16389" s="334">
        <v>0</v>
      </c>
      <c r="W16389" s="334">
        <v>0</v>
      </c>
      <c r="X16389" s="334">
        <v>0</v>
      </c>
      <c r="Y16389" s="334">
        <v>0</v>
      </c>
      <c r="Z16389" s="334">
        <v>0</v>
      </c>
      <c r="AA16389" s="334">
        <v>0</v>
      </c>
      <c r="AB16389" s="334">
        <v>0</v>
      </c>
      <c r="AD16389" s="334">
        <v>0</v>
      </c>
      <c r="AE16389" s="334">
        <f t="shared" si="2567"/>
        <v>0</v>
      </c>
      <c r="AF16389" s="334">
        <f t="shared" si="2568"/>
        <v>0</v>
      </c>
      <c r="AG16389" s="340">
        <f t="shared" si="2569"/>
        <v>0</v>
      </c>
      <c r="AI16389" s="340">
        <f t="shared" si="2570"/>
        <v>0</v>
      </c>
      <c r="AJ16389" s="340">
        <f t="shared" si="2570"/>
        <v>0</v>
      </c>
      <c r="AK16389" s="340">
        <f t="shared" si="2570"/>
        <v>0</v>
      </c>
      <c r="AL16389" s="340">
        <f t="shared" si="2570"/>
        <v>0</v>
      </c>
      <c r="AM16389" s="340">
        <f t="shared" si="2570"/>
        <v>0</v>
      </c>
    </row>
    <row r="16390" spans="1:39" x14ac:dyDescent="0.35">
      <c r="A16390" s="337">
        <v>38303</v>
      </c>
      <c r="B16390" s="338">
        <f t="shared" si="2564"/>
        <v>2004</v>
      </c>
      <c r="C16390" s="338">
        <f t="shared" si="2565"/>
        <v>11</v>
      </c>
      <c r="D16390" s="338">
        <f t="shared" si="2566"/>
        <v>12</v>
      </c>
      <c r="E16390" s="334">
        <v>0</v>
      </c>
      <c r="F16390" s="334">
        <v>0</v>
      </c>
      <c r="G16390" s="334">
        <v>0</v>
      </c>
      <c r="H16390" s="334">
        <v>0</v>
      </c>
      <c r="I16390" s="334">
        <v>0</v>
      </c>
      <c r="J16390" s="334">
        <v>0</v>
      </c>
      <c r="K16390" s="334">
        <v>0</v>
      </c>
      <c r="L16390" s="334">
        <v>0</v>
      </c>
      <c r="M16390" s="334">
        <v>0</v>
      </c>
      <c r="N16390" s="334">
        <v>0</v>
      </c>
      <c r="O16390" s="334">
        <v>0</v>
      </c>
      <c r="P16390" s="334">
        <v>0</v>
      </c>
      <c r="Q16390" s="334">
        <v>0</v>
      </c>
      <c r="R16390" s="334">
        <v>0</v>
      </c>
      <c r="S16390" s="334">
        <v>0</v>
      </c>
      <c r="T16390" s="334">
        <v>0</v>
      </c>
      <c r="U16390" s="334">
        <v>0</v>
      </c>
      <c r="V16390" s="334">
        <v>0</v>
      </c>
      <c r="W16390" s="334">
        <v>0</v>
      </c>
      <c r="X16390" s="334">
        <v>0</v>
      </c>
      <c r="Y16390" s="334">
        <v>0</v>
      </c>
      <c r="Z16390" s="334">
        <v>0</v>
      </c>
      <c r="AA16390" s="334">
        <v>0</v>
      </c>
      <c r="AB16390" s="334">
        <v>0</v>
      </c>
      <c r="AD16390" s="334">
        <v>0</v>
      </c>
      <c r="AE16390" s="334">
        <f t="shared" si="2567"/>
        <v>0</v>
      </c>
      <c r="AF16390" s="334">
        <f t="shared" si="2568"/>
        <v>0</v>
      </c>
      <c r="AG16390" s="340">
        <f t="shared" si="2569"/>
        <v>0</v>
      </c>
      <c r="AI16390" s="340">
        <f t="shared" si="2570"/>
        <v>0</v>
      </c>
      <c r="AJ16390" s="340">
        <f t="shared" si="2570"/>
        <v>0</v>
      </c>
      <c r="AK16390" s="340">
        <f t="shared" si="2570"/>
        <v>0</v>
      </c>
      <c r="AL16390" s="340">
        <f t="shared" si="2570"/>
        <v>0</v>
      </c>
      <c r="AM16390" s="340">
        <f t="shared" si="2570"/>
        <v>0</v>
      </c>
    </row>
    <row r="16391" spans="1:39" x14ac:dyDescent="0.35">
      <c r="A16391" s="337">
        <v>38304</v>
      </c>
      <c r="B16391" s="338">
        <f t="shared" si="2564"/>
        <v>2004</v>
      </c>
      <c r="C16391" s="338">
        <f t="shared" si="2565"/>
        <v>11</v>
      </c>
      <c r="D16391" s="338">
        <f t="shared" si="2566"/>
        <v>13</v>
      </c>
      <c r="E16391" s="334">
        <v>0</v>
      </c>
      <c r="F16391" s="334">
        <v>0</v>
      </c>
      <c r="G16391" s="334">
        <v>0</v>
      </c>
      <c r="H16391" s="334">
        <v>0</v>
      </c>
      <c r="I16391" s="334">
        <v>0</v>
      </c>
      <c r="J16391" s="334">
        <v>0</v>
      </c>
      <c r="K16391" s="334">
        <v>0</v>
      </c>
      <c r="L16391" s="334">
        <v>0</v>
      </c>
      <c r="M16391" s="334">
        <v>0</v>
      </c>
      <c r="N16391" s="334">
        <v>0</v>
      </c>
      <c r="O16391" s="334">
        <v>0</v>
      </c>
      <c r="P16391" s="334">
        <v>0</v>
      </c>
      <c r="Q16391" s="334">
        <v>0</v>
      </c>
      <c r="R16391" s="334">
        <v>0</v>
      </c>
      <c r="S16391" s="334">
        <v>0</v>
      </c>
      <c r="T16391" s="334">
        <v>0</v>
      </c>
      <c r="U16391" s="334">
        <v>0</v>
      </c>
      <c r="V16391" s="334">
        <v>0</v>
      </c>
      <c r="W16391" s="334">
        <v>0</v>
      </c>
      <c r="X16391" s="334">
        <v>0</v>
      </c>
      <c r="Y16391" s="334">
        <v>0</v>
      </c>
      <c r="Z16391" s="334">
        <v>0</v>
      </c>
      <c r="AA16391" s="334">
        <v>0</v>
      </c>
      <c r="AB16391" s="334">
        <v>0</v>
      </c>
      <c r="AD16391" s="334">
        <v>0</v>
      </c>
      <c r="AE16391" s="334">
        <f t="shared" si="2567"/>
        <v>0</v>
      </c>
      <c r="AF16391" s="334">
        <f t="shared" si="2568"/>
        <v>0</v>
      </c>
      <c r="AG16391" s="340">
        <f t="shared" si="2569"/>
        <v>0</v>
      </c>
      <c r="AI16391" s="340">
        <f t="shared" si="2570"/>
        <v>0</v>
      </c>
      <c r="AJ16391" s="340">
        <f t="shared" si="2570"/>
        <v>0</v>
      </c>
      <c r="AK16391" s="340">
        <f t="shared" si="2570"/>
        <v>0</v>
      </c>
      <c r="AL16391" s="340">
        <f t="shared" si="2570"/>
        <v>0</v>
      </c>
      <c r="AM16391" s="340">
        <f t="shared" si="2570"/>
        <v>0</v>
      </c>
    </row>
    <row r="16392" spans="1:39" x14ac:dyDescent="0.35">
      <c r="A16392" s="337">
        <v>38305</v>
      </c>
      <c r="B16392" s="338">
        <f t="shared" si="2564"/>
        <v>2004</v>
      </c>
      <c r="C16392" s="338">
        <f t="shared" si="2565"/>
        <v>11</v>
      </c>
      <c r="D16392" s="338">
        <f t="shared" si="2566"/>
        <v>14</v>
      </c>
      <c r="E16392" s="334">
        <v>0</v>
      </c>
      <c r="F16392" s="334">
        <v>0</v>
      </c>
      <c r="G16392" s="334">
        <v>0</v>
      </c>
      <c r="H16392" s="334">
        <v>0</v>
      </c>
      <c r="I16392" s="334">
        <v>0</v>
      </c>
      <c r="J16392" s="334">
        <v>0</v>
      </c>
      <c r="K16392" s="334">
        <v>0</v>
      </c>
      <c r="L16392" s="334">
        <v>0</v>
      </c>
      <c r="M16392" s="334">
        <v>0</v>
      </c>
      <c r="N16392" s="334">
        <v>0</v>
      </c>
      <c r="O16392" s="334">
        <v>0</v>
      </c>
      <c r="P16392" s="334">
        <v>0</v>
      </c>
      <c r="Q16392" s="334">
        <v>0</v>
      </c>
      <c r="R16392" s="334">
        <v>0</v>
      </c>
      <c r="S16392" s="334">
        <v>0</v>
      </c>
      <c r="T16392" s="334">
        <v>0</v>
      </c>
      <c r="U16392" s="334">
        <v>0</v>
      </c>
      <c r="V16392" s="334">
        <v>0</v>
      </c>
      <c r="W16392" s="334">
        <v>0</v>
      </c>
      <c r="X16392" s="334">
        <v>0</v>
      </c>
      <c r="Y16392" s="334">
        <v>0</v>
      </c>
      <c r="Z16392" s="334">
        <v>0</v>
      </c>
      <c r="AA16392" s="334">
        <v>0</v>
      </c>
      <c r="AB16392" s="334">
        <v>0</v>
      </c>
      <c r="AD16392" s="334">
        <v>0</v>
      </c>
      <c r="AE16392" s="334">
        <f t="shared" si="2567"/>
        <v>0</v>
      </c>
      <c r="AF16392" s="334">
        <f t="shared" si="2568"/>
        <v>0</v>
      </c>
      <c r="AG16392" s="340">
        <f t="shared" si="2569"/>
        <v>0</v>
      </c>
      <c r="AI16392" s="340">
        <f t="shared" si="2570"/>
        <v>0</v>
      </c>
      <c r="AJ16392" s="340">
        <f t="shared" si="2570"/>
        <v>0</v>
      </c>
      <c r="AK16392" s="340">
        <f t="shared" si="2570"/>
        <v>0</v>
      </c>
      <c r="AL16392" s="340">
        <f t="shared" si="2570"/>
        <v>0</v>
      </c>
      <c r="AM16392" s="340">
        <f t="shared" si="2570"/>
        <v>0</v>
      </c>
    </row>
    <row r="16393" spans="1:39" x14ac:dyDescent="0.35">
      <c r="A16393" s="337">
        <v>38306</v>
      </c>
      <c r="B16393" s="338">
        <f t="shared" si="2564"/>
        <v>2004</v>
      </c>
      <c r="C16393" s="338">
        <f t="shared" si="2565"/>
        <v>11</v>
      </c>
      <c r="D16393" s="338">
        <f t="shared" si="2566"/>
        <v>15</v>
      </c>
      <c r="E16393" s="334">
        <v>0</v>
      </c>
      <c r="F16393" s="334">
        <v>0</v>
      </c>
      <c r="G16393" s="334">
        <v>0</v>
      </c>
      <c r="H16393" s="334">
        <v>0</v>
      </c>
      <c r="I16393" s="334">
        <v>0</v>
      </c>
      <c r="J16393" s="334">
        <v>0</v>
      </c>
      <c r="K16393" s="334">
        <v>0</v>
      </c>
      <c r="L16393" s="334">
        <v>0</v>
      </c>
      <c r="M16393" s="334">
        <v>0</v>
      </c>
      <c r="N16393" s="334">
        <v>0</v>
      </c>
      <c r="O16393" s="334">
        <v>0</v>
      </c>
      <c r="P16393" s="334">
        <v>0</v>
      </c>
      <c r="Q16393" s="334">
        <v>0</v>
      </c>
      <c r="R16393" s="334">
        <v>0</v>
      </c>
      <c r="S16393" s="334">
        <v>0</v>
      </c>
      <c r="T16393" s="334">
        <v>0</v>
      </c>
      <c r="U16393" s="334">
        <v>0</v>
      </c>
      <c r="V16393" s="334">
        <v>0</v>
      </c>
      <c r="W16393" s="334">
        <v>0</v>
      </c>
      <c r="X16393" s="334">
        <v>0</v>
      </c>
      <c r="Y16393" s="334">
        <v>0</v>
      </c>
      <c r="Z16393" s="334">
        <v>0</v>
      </c>
      <c r="AA16393" s="334">
        <v>0</v>
      </c>
      <c r="AB16393" s="334">
        <v>0</v>
      </c>
      <c r="AD16393" s="334">
        <v>0</v>
      </c>
      <c r="AE16393" s="334">
        <f t="shared" si="2567"/>
        <v>0</v>
      </c>
      <c r="AF16393" s="334">
        <f t="shared" si="2568"/>
        <v>0</v>
      </c>
      <c r="AG16393" s="340">
        <f t="shared" si="2569"/>
        <v>0</v>
      </c>
      <c r="AI16393" s="340">
        <f t="shared" si="2570"/>
        <v>0</v>
      </c>
      <c r="AJ16393" s="340">
        <f t="shared" si="2570"/>
        <v>0</v>
      </c>
      <c r="AK16393" s="340">
        <f t="shared" si="2570"/>
        <v>0</v>
      </c>
      <c r="AL16393" s="340">
        <f t="shared" si="2570"/>
        <v>0</v>
      </c>
      <c r="AM16393" s="340">
        <f t="shared" si="2570"/>
        <v>0</v>
      </c>
    </row>
    <row r="16394" spans="1:39" x14ac:dyDescent="0.35">
      <c r="A16394" s="337">
        <v>38307</v>
      </c>
      <c r="B16394" s="338">
        <f t="shared" si="2564"/>
        <v>2004</v>
      </c>
      <c r="C16394" s="338">
        <f t="shared" si="2565"/>
        <v>11</v>
      </c>
      <c r="D16394" s="338">
        <f t="shared" si="2566"/>
        <v>16</v>
      </c>
      <c r="E16394" s="334">
        <v>0</v>
      </c>
      <c r="F16394" s="334">
        <v>0</v>
      </c>
      <c r="G16394" s="334">
        <v>0</v>
      </c>
      <c r="H16394" s="334">
        <v>0</v>
      </c>
      <c r="I16394" s="334">
        <v>0</v>
      </c>
      <c r="J16394" s="334">
        <v>0</v>
      </c>
      <c r="K16394" s="334">
        <v>0</v>
      </c>
      <c r="L16394" s="334">
        <v>0</v>
      </c>
      <c r="M16394" s="334">
        <v>0</v>
      </c>
      <c r="N16394" s="334">
        <v>0</v>
      </c>
      <c r="O16394" s="334">
        <v>0</v>
      </c>
      <c r="P16394" s="334">
        <v>0</v>
      </c>
      <c r="Q16394" s="334">
        <v>0</v>
      </c>
      <c r="R16394" s="334">
        <v>0</v>
      </c>
      <c r="S16394" s="334">
        <v>0</v>
      </c>
      <c r="T16394" s="334">
        <v>0</v>
      </c>
      <c r="U16394" s="334">
        <v>0</v>
      </c>
      <c r="V16394" s="334">
        <v>0</v>
      </c>
      <c r="W16394" s="334">
        <v>0</v>
      </c>
      <c r="X16394" s="334">
        <v>0</v>
      </c>
      <c r="Y16394" s="334">
        <v>0</v>
      </c>
      <c r="Z16394" s="334">
        <v>0</v>
      </c>
      <c r="AA16394" s="334">
        <v>0</v>
      </c>
      <c r="AB16394" s="334">
        <v>0</v>
      </c>
      <c r="AD16394" s="334">
        <v>0</v>
      </c>
      <c r="AE16394" s="334">
        <f t="shared" si="2567"/>
        <v>0</v>
      </c>
      <c r="AF16394" s="334">
        <f t="shared" si="2568"/>
        <v>0</v>
      </c>
      <c r="AG16394" s="340">
        <f t="shared" si="2569"/>
        <v>0</v>
      </c>
      <c r="AI16394" s="340">
        <f t="shared" si="2570"/>
        <v>0</v>
      </c>
      <c r="AJ16394" s="340">
        <f t="shared" si="2570"/>
        <v>0</v>
      </c>
      <c r="AK16394" s="340">
        <f t="shared" si="2570"/>
        <v>0</v>
      </c>
      <c r="AL16394" s="340">
        <f t="shared" si="2570"/>
        <v>0</v>
      </c>
      <c r="AM16394" s="340">
        <f t="shared" si="2570"/>
        <v>0</v>
      </c>
    </row>
    <row r="16395" spans="1:39" x14ac:dyDescent="0.35">
      <c r="A16395" s="337">
        <v>38308</v>
      </c>
      <c r="B16395" s="338">
        <f t="shared" si="2564"/>
        <v>2004</v>
      </c>
      <c r="C16395" s="338">
        <f t="shared" si="2565"/>
        <v>11</v>
      </c>
      <c r="D16395" s="338">
        <f t="shared" si="2566"/>
        <v>17</v>
      </c>
      <c r="E16395" s="334">
        <v>0</v>
      </c>
      <c r="F16395" s="334">
        <v>0</v>
      </c>
      <c r="G16395" s="334">
        <v>0</v>
      </c>
      <c r="H16395" s="334">
        <v>0</v>
      </c>
      <c r="I16395" s="334">
        <v>0</v>
      </c>
      <c r="J16395" s="334">
        <v>0</v>
      </c>
      <c r="K16395" s="334">
        <v>0</v>
      </c>
      <c r="L16395" s="334">
        <v>0</v>
      </c>
      <c r="M16395" s="334">
        <v>0</v>
      </c>
      <c r="N16395" s="334">
        <v>0</v>
      </c>
      <c r="O16395" s="334">
        <v>0</v>
      </c>
      <c r="P16395" s="334">
        <v>0</v>
      </c>
      <c r="Q16395" s="334">
        <v>0</v>
      </c>
      <c r="R16395" s="334">
        <v>0</v>
      </c>
      <c r="S16395" s="334">
        <v>0</v>
      </c>
      <c r="T16395" s="334">
        <v>0</v>
      </c>
      <c r="U16395" s="334">
        <v>0</v>
      </c>
      <c r="V16395" s="334">
        <v>0</v>
      </c>
      <c r="W16395" s="334">
        <v>0</v>
      </c>
      <c r="X16395" s="334">
        <v>0</v>
      </c>
      <c r="Y16395" s="334">
        <v>0</v>
      </c>
      <c r="Z16395" s="334">
        <v>0</v>
      </c>
      <c r="AA16395" s="334">
        <v>0</v>
      </c>
      <c r="AB16395" s="334">
        <v>0</v>
      </c>
      <c r="AD16395" s="334">
        <v>0</v>
      </c>
      <c r="AE16395" s="334">
        <f t="shared" si="2567"/>
        <v>0</v>
      </c>
      <c r="AF16395" s="334">
        <f t="shared" si="2568"/>
        <v>0</v>
      </c>
      <c r="AG16395" s="340">
        <f t="shared" si="2569"/>
        <v>0</v>
      </c>
      <c r="AI16395" s="340">
        <f t="shared" si="2570"/>
        <v>0</v>
      </c>
      <c r="AJ16395" s="340">
        <f t="shared" si="2570"/>
        <v>0</v>
      </c>
      <c r="AK16395" s="340">
        <f t="shared" si="2570"/>
        <v>0</v>
      </c>
      <c r="AL16395" s="340">
        <f t="shared" si="2570"/>
        <v>0</v>
      </c>
      <c r="AM16395" s="340">
        <f t="shared" si="2570"/>
        <v>0</v>
      </c>
    </row>
    <row r="16396" spans="1:39" x14ac:dyDescent="0.35">
      <c r="A16396" s="337">
        <v>38309</v>
      </c>
      <c r="B16396" s="338">
        <f t="shared" si="2564"/>
        <v>2004</v>
      </c>
      <c r="C16396" s="338">
        <f t="shared" si="2565"/>
        <v>11</v>
      </c>
      <c r="D16396" s="338">
        <f t="shared" si="2566"/>
        <v>18</v>
      </c>
      <c r="E16396" s="334">
        <v>0</v>
      </c>
      <c r="F16396" s="334">
        <v>0</v>
      </c>
      <c r="G16396" s="334">
        <v>0</v>
      </c>
      <c r="H16396" s="334">
        <v>0</v>
      </c>
      <c r="I16396" s="334">
        <v>0</v>
      </c>
      <c r="J16396" s="334">
        <v>0</v>
      </c>
      <c r="K16396" s="334">
        <v>0</v>
      </c>
      <c r="L16396" s="334">
        <v>0</v>
      </c>
      <c r="M16396" s="334">
        <v>0</v>
      </c>
      <c r="N16396" s="334">
        <v>0</v>
      </c>
      <c r="O16396" s="334">
        <v>0</v>
      </c>
      <c r="P16396" s="334">
        <v>0</v>
      </c>
      <c r="Q16396" s="334">
        <v>0</v>
      </c>
      <c r="R16396" s="334">
        <v>0</v>
      </c>
      <c r="S16396" s="334">
        <v>0</v>
      </c>
      <c r="T16396" s="334">
        <v>0</v>
      </c>
      <c r="U16396" s="334">
        <v>0</v>
      </c>
      <c r="V16396" s="334">
        <v>0</v>
      </c>
      <c r="W16396" s="334">
        <v>0</v>
      </c>
      <c r="X16396" s="334">
        <v>0</v>
      </c>
      <c r="Y16396" s="334">
        <v>0</v>
      </c>
      <c r="Z16396" s="334">
        <v>0</v>
      </c>
      <c r="AA16396" s="334">
        <v>0</v>
      </c>
      <c r="AB16396" s="334">
        <v>0</v>
      </c>
      <c r="AD16396" s="334">
        <v>0</v>
      </c>
      <c r="AE16396" s="334">
        <f t="shared" si="2567"/>
        <v>0</v>
      </c>
      <c r="AF16396" s="334">
        <f t="shared" si="2568"/>
        <v>0</v>
      </c>
      <c r="AG16396" s="340">
        <f t="shared" si="2569"/>
        <v>0</v>
      </c>
      <c r="AI16396" s="340">
        <f t="shared" si="2570"/>
        <v>0</v>
      </c>
      <c r="AJ16396" s="340">
        <f t="shared" si="2570"/>
        <v>0</v>
      </c>
      <c r="AK16396" s="340">
        <f t="shared" si="2570"/>
        <v>0</v>
      </c>
      <c r="AL16396" s="340">
        <f t="shared" si="2570"/>
        <v>0</v>
      </c>
      <c r="AM16396" s="340">
        <f t="shared" si="2570"/>
        <v>0</v>
      </c>
    </row>
    <row r="16397" spans="1:39" x14ac:dyDescent="0.35">
      <c r="A16397" s="337">
        <v>38310</v>
      </c>
      <c r="B16397" s="338">
        <f t="shared" si="2564"/>
        <v>2004</v>
      </c>
      <c r="C16397" s="338">
        <f t="shared" si="2565"/>
        <v>11</v>
      </c>
      <c r="D16397" s="338">
        <f t="shared" si="2566"/>
        <v>19</v>
      </c>
      <c r="E16397" s="334">
        <v>0</v>
      </c>
      <c r="F16397" s="334">
        <v>0</v>
      </c>
      <c r="G16397" s="334">
        <v>0</v>
      </c>
      <c r="H16397" s="334">
        <v>0</v>
      </c>
      <c r="I16397" s="334">
        <v>0</v>
      </c>
      <c r="J16397" s="334">
        <v>0</v>
      </c>
      <c r="K16397" s="334">
        <v>0.1</v>
      </c>
      <c r="L16397" s="334">
        <v>0</v>
      </c>
      <c r="M16397" s="334">
        <v>0.1</v>
      </c>
      <c r="N16397" s="334">
        <v>0</v>
      </c>
      <c r="O16397" s="334">
        <v>0</v>
      </c>
      <c r="P16397" s="334">
        <v>0</v>
      </c>
      <c r="Q16397" s="334">
        <v>0</v>
      </c>
      <c r="R16397" s="334">
        <v>0</v>
      </c>
      <c r="S16397" s="334">
        <v>0</v>
      </c>
      <c r="T16397" s="334">
        <v>0</v>
      </c>
      <c r="U16397" s="334">
        <v>0</v>
      </c>
      <c r="V16397" s="334">
        <v>0</v>
      </c>
      <c r="W16397" s="334">
        <v>0</v>
      </c>
      <c r="X16397" s="334">
        <v>0</v>
      </c>
      <c r="Y16397" s="334">
        <v>0</v>
      </c>
      <c r="Z16397" s="334">
        <v>0</v>
      </c>
      <c r="AA16397" s="334">
        <v>0</v>
      </c>
      <c r="AB16397" s="334">
        <v>0</v>
      </c>
      <c r="AD16397" s="334">
        <v>0.2</v>
      </c>
      <c r="AE16397" s="334">
        <f t="shared" si="2567"/>
        <v>0.2</v>
      </c>
      <c r="AF16397" s="334">
        <f t="shared" si="2568"/>
        <v>0.2</v>
      </c>
      <c r="AG16397" s="340">
        <f t="shared" si="2569"/>
        <v>0</v>
      </c>
      <c r="AI16397" s="340">
        <f t="shared" si="2570"/>
        <v>0</v>
      </c>
      <c r="AJ16397" s="340">
        <f t="shared" si="2570"/>
        <v>0</v>
      </c>
      <c r="AK16397" s="340">
        <f t="shared" si="2570"/>
        <v>0</v>
      </c>
      <c r="AL16397" s="340">
        <f t="shared" si="2570"/>
        <v>0</v>
      </c>
      <c r="AM16397" s="340">
        <f t="shared" si="2570"/>
        <v>0</v>
      </c>
    </row>
    <row r="16398" spans="1:39" x14ac:dyDescent="0.35">
      <c r="A16398" s="337">
        <v>38311</v>
      </c>
      <c r="B16398" s="338">
        <f t="shared" si="2564"/>
        <v>2004</v>
      </c>
      <c r="C16398" s="338">
        <f t="shared" si="2565"/>
        <v>11</v>
      </c>
      <c r="D16398" s="338">
        <f t="shared" si="2566"/>
        <v>20</v>
      </c>
      <c r="E16398" s="334">
        <v>0</v>
      </c>
      <c r="F16398" s="334">
        <v>0</v>
      </c>
      <c r="G16398" s="334">
        <v>0</v>
      </c>
      <c r="H16398" s="334">
        <v>0</v>
      </c>
      <c r="I16398" s="334">
        <v>0</v>
      </c>
      <c r="J16398" s="334">
        <v>0</v>
      </c>
      <c r="K16398" s="334">
        <v>0</v>
      </c>
      <c r="L16398" s="334">
        <v>0</v>
      </c>
      <c r="M16398" s="334">
        <v>0</v>
      </c>
      <c r="N16398" s="334">
        <v>0</v>
      </c>
      <c r="O16398" s="334">
        <v>0</v>
      </c>
      <c r="P16398" s="334">
        <v>0</v>
      </c>
      <c r="Q16398" s="334">
        <v>0</v>
      </c>
      <c r="R16398" s="334">
        <v>0</v>
      </c>
      <c r="S16398" s="334">
        <v>0</v>
      </c>
      <c r="T16398" s="334">
        <v>0</v>
      </c>
      <c r="U16398" s="334">
        <v>0</v>
      </c>
      <c r="V16398" s="334">
        <v>0</v>
      </c>
      <c r="W16398" s="334">
        <v>0</v>
      </c>
      <c r="X16398" s="334">
        <v>0</v>
      </c>
      <c r="Y16398" s="334">
        <v>0</v>
      </c>
      <c r="Z16398" s="334">
        <v>0</v>
      </c>
      <c r="AA16398" s="334">
        <v>0</v>
      </c>
      <c r="AB16398" s="334">
        <v>0</v>
      </c>
      <c r="AD16398" s="334">
        <v>0</v>
      </c>
      <c r="AE16398" s="334">
        <f t="shared" si="2567"/>
        <v>0</v>
      </c>
      <c r="AF16398" s="334">
        <f t="shared" si="2568"/>
        <v>0</v>
      </c>
      <c r="AG16398" s="340">
        <f t="shared" si="2569"/>
        <v>0</v>
      </c>
      <c r="AI16398" s="340">
        <f t="shared" si="2570"/>
        <v>0</v>
      </c>
      <c r="AJ16398" s="340">
        <f t="shared" si="2570"/>
        <v>0</v>
      </c>
      <c r="AK16398" s="340">
        <f t="shared" si="2570"/>
        <v>0</v>
      </c>
      <c r="AL16398" s="340">
        <f t="shared" si="2570"/>
        <v>0</v>
      </c>
      <c r="AM16398" s="340">
        <f t="shared" si="2570"/>
        <v>0</v>
      </c>
    </row>
    <row r="16399" spans="1:39" x14ac:dyDescent="0.35">
      <c r="A16399" s="337">
        <v>38312</v>
      </c>
      <c r="B16399" s="338">
        <f t="shared" si="2564"/>
        <v>2004</v>
      </c>
      <c r="C16399" s="338">
        <f t="shared" si="2565"/>
        <v>11</v>
      </c>
      <c r="D16399" s="338">
        <f t="shared" si="2566"/>
        <v>21</v>
      </c>
      <c r="E16399" s="334">
        <v>0</v>
      </c>
      <c r="F16399" s="334">
        <v>0</v>
      </c>
      <c r="G16399" s="334">
        <v>0</v>
      </c>
      <c r="H16399" s="334">
        <v>0</v>
      </c>
      <c r="I16399" s="334">
        <v>0</v>
      </c>
      <c r="J16399" s="334">
        <v>0</v>
      </c>
      <c r="K16399" s="334">
        <v>0</v>
      </c>
      <c r="L16399" s="334">
        <v>0</v>
      </c>
      <c r="M16399" s="334">
        <v>0</v>
      </c>
      <c r="N16399" s="334">
        <v>0</v>
      </c>
      <c r="O16399" s="334">
        <v>0</v>
      </c>
      <c r="P16399" s="334">
        <v>0</v>
      </c>
      <c r="Q16399" s="334">
        <v>0</v>
      </c>
      <c r="R16399" s="334">
        <v>0</v>
      </c>
      <c r="S16399" s="334">
        <v>0</v>
      </c>
      <c r="T16399" s="334">
        <v>0</v>
      </c>
      <c r="U16399" s="334">
        <v>0</v>
      </c>
      <c r="V16399" s="334">
        <v>0</v>
      </c>
      <c r="W16399" s="334">
        <v>0</v>
      </c>
      <c r="X16399" s="334">
        <v>0</v>
      </c>
      <c r="Y16399" s="334">
        <v>0</v>
      </c>
      <c r="Z16399" s="334">
        <v>0</v>
      </c>
      <c r="AA16399" s="334">
        <v>0</v>
      </c>
      <c r="AB16399" s="334">
        <v>0</v>
      </c>
      <c r="AD16399" s="334">
        <v>0</v>
      </c>
      <c r="AE16399" s="334">
        <f t="shared" si="2567"/>
        <v>0</v>
      </c>
      <c r="AF16399" s="334">
        <f t="shared" si="2568"/>
        <v>0</v>
      </c>
      <c r="AG16399" s="340">
        <f t="shared" si="2569"/>
        <v>0</v>
      </c>
      <c r="AI16399" s="340">
        <f t="shared" si="2570"/>
        <v>0</v>
      </c>
      <c r="AJ16399" s="340">
        <f t="shared" si="2570"/>
        <v>0</v>
      </c>
      <c r="AK16399" s="340">
        <f t="shared" si="2570"/>
        <v>0</v>
      </c>
      <c r="AL16399" s="340">
        <f t="shared" si="2570"/>
        <v>0</v>
      </c>
      <c r="AM16399" s="340">
        <f t="shared" si="2570"/>
        <v>0</v>
      </c>
    </row>
    <row r="16400" spans="1:39" x14ac:dyDescent="0.35">
      <c r="A16400" s="337">
        <v>38313</v>
      </c>
      <c r="B16400" s="338">
        <f t="shared" si="2564"/>
        <v>2004</v>
      </c>
      <c r="C16400" s="338">
        <f t="shared" si="2565"/>
        <v>11</v>
      </c>
      <c r="D16400" s="338">
        <f t="shared" si="2566"/>
        <v>22</v>
      </c>
      <c r="E16400" s="334">
        <v>0</v>
      </c>
      <c r="F16400" s="334">
        <v>0</v>
      </c>
      <c r="G16400" s="334">
        <v>0</v>
      </c>
      <c r="H16400" s="334">
        <v>0.2</v>
      </c>
      <c r="I16400" s="334">
        <v>0.3</v>
      </c>
      <c r="J16400" s="334">
        <v>0.2</v>
      </c>
      <c r="K16400" s="334">
        <v>0.3</v>
      </c>
      <c r="L16400" s="334">
        <v>0.2</v>
      </c>
      <c r="M16400" s="334">
        <v>0</v>
      </c>
      <c r="N16400" s="334">
        <v>0</v>
      </c>
      <c r="O16400" s="334">
        <v>0</v>
      </c>
      <c r="P16400" s="334">
        <v>0</v>
      </c>
      <c r="Q16400" s="334">
        <v>0</v>
      </c>
      <c r="R16400" s="334">
        <v>0</v>
      </c>
      <c r="S16400" s="334">
        <v>0</v>
      </c>
      <c r="T16400" s="334">
        <v>0</v>
      </c>
      <c r="U16400" s="334">
        <v>0</v>
      </c>
      <c r="V16400" s="334">
        <v>0</v>
      </c>
      <c r="W16400" s="334">
        <v>0</v>
      </c>
      <c r="X16400" s="334">
        <v>0</v>
      </c>
      <c r="Y16400" s="334">
        <v>0</v>
      </c>
      <c r="Z16400" s="334">
        <v>0</v>
      </c>
      <c r="AA16400" s="334">
        <v>0</v>
      </c>
      <c r="AB16400" s="334">
        <v>0</v>
      </c>
      <c r="AD16400" s="334">
        <v>1.2</v>
      </c>
      <c r="AE16400" s="334">
        <f t="shared" si="2567"/>
        <v>1.2</v>
      </c>
      <c r="AF16400" s="334">
        <f t="shared" si="2568"/>
        <v>1.2</v>
      </c>
      <c r="AG16400" s="340">
        <f t="shared" si="2569"/>
        <v>0</v>
      </c>
      <c r="AI16400" s="340">
        <f t="shared" si="2570"/>
        <v>0</v>
      </c>
      <c r="AJ16400" s="340">
        <f t="shared" si="2570"/>
        <v>0</v>
      </c>
      <c r="AK16400" s="340">
        <f t="shared" si="2570"/>
        <v>0</v>
      </c>
      <c r="AL16400" s="340">
        <f t="shared" si="2570"/>
        <v>0</v>
      </c>
      <c r="AM16400" s="340">
        <f t="shared" si="2570"/>
        <v>0</v>
      </c>
    </row>
    <row r="16401" spans="1:39" x14ac:dyDescent="0.35">
      <c r="A16401" s="337">
        <v>38314</v>
      </c>
      <c r="B16401" s="338">
        <f t="shared" si="2564"/>
        <v>2004</v>
      </c>
      <c r="C16401" s="338">
        <f t="shared" si="2565"/>
        <v>11</v>
      </c>
      <c r="D16401" s="338">
        <f t="shared" si="2566"/>
        <v>23</v>
      </c>
      <c r="E16401" s="334">
        <v>0</v>
      </c>
      <c r="F16401" s="334">
        <v>0</v>
      </c>
      <c r="G16401" s="334">
        <v>0</v>
      </c>
      <c r="H16401" s="334">
        <v>0</v>
      </c>
      <c r="I16401" s="334">
        <v>0</v>
      </c>
      <c r="J16401" s="334">
        <v>0</v>
      </c>
      <c r="K16401" s="334">
        <v>0</v>
      </c>
      <c r="L16401" s="334">
        <v>0</v>
      </c>
      <c r="M16401" s="334">
        <v>0</v>
      </c>
      <c r="N16401" s="334">
        <v>0</v>
      </c>
      <c r="O16401" s="334">
        <v>0</v>
      </c>
      <c r="P16401" s="334">
        <v>0</v>
      </c>
      <c r="Q16401" s="334">
        <v>0</v>
      </c>
      <c r="R16401" s="334">
        <v>0</v>
      </c>
      <c r="S16401" s="334">
        <v>0</v>
      </c>
      <c r="T16401" s="334">
        <v>0</v>
      </c>
      <c r="U16401" s="334">
        <v>0</v>
      </c>
      <c r="V16401" s="334">
        <v>0</v>
      </c>
      <c r="W16401" s="334">
        <v>0</v>
      </c>
      <c r="X16401" s="334">
        <v>0</v>
      </c>
      <c r="Y16401" s="334">
        <v>0</v>
      </c>
      <c r="Z16401" s="334">
        <v>0</v>
      </c>
      <c r="AA16401" s="334">
        <v>0</v>
      </c>
      <c r="AB16401" s="334">
        <v>0</v>
      </c>
      <c r="AD16401" s="334">
        <v>0</v>
      </c>
      <c r="AE16401" s="334">
        <f t="shared" si="2567"/>
        <v>0</v>
      </c>
      <c r="AF16401" s="334">
        <f t="shared" si="2568"/>
        <v>0</v>
      </c>
      <c r="AG16401" s="340">
        <f t="shared" si="2569"/>
        <v>0</v>
      </c>
      <c r="AI16401" s="340">
        <f t="shared" si="2570"/>
        <v>0</v>
      </c>
      <c r="AJ16401" s="340">
        <f t="shared" si="2570"/>
        <v>0</v>
      </c>
      <c r="AK16401" s="340">
        <f t="shared" si="2570"/>
        <v>0</v>
      </c>
      <c r="AL16401" s="340">
        <f t="shared" si="2570"/>
        <v>0</v>
      </c>
      <c r="AM16401" s="340">
        <f t="shared" si="2570"/>
        <v>0</v>
      </c>
    </row>
    <row r="16402" spans="1:39" x14ac:dyDescent="0.35">
      <c r="A16402" s="337">
        <v>38315</v>
      </c>
      <c r="B16402" s="338">
        <f t="shared" si="2564"/>
        <v>2004</v>
      </c>
      <c r="C16402" s="338">
        <f t="shared" si="2565"/>
        <v>11</v>
      </c>
      <c r="D16402" s="338">
        <f t="shared" si="2566"/>
        <v>24</v>
      </c>
      <c r="E16402" s="334">
        <v>0</v>
      </c>
      <c r="F16402" s="334">
        <v>0</v>
      </c>
      <c r="G16402" s="334">
        <v>0</v>
      </c>
      <c r="H16402" s="334">
        <v>0</v>
      </c>
      <c r="I16402" s="334">
        <v>0</v>
      </c>
      <c r="J16402" s="334">
        <v>0</v>
      </c>
      <c r="K16402" s="334">
        <v>0</v>
      </c>
      <c r="L16402" s="334">
        <v>0</v>
      </c>
      <c r="M16402" s="334">
        <v>0</v>
      </c>
      <c r="N16402" s="334">
        <v>0</v>
      </c>
      <c r="O16402" s="334">
        <v>0</v>
      </c>
      <c r="P16402" s="334">
        <v>0</v>
      </c>
      <c r="Q16402" s="334">
        <v>0</v>
      </c>
      <c r="R16402" s="334">
        <v>0</v>
      </c>
      <c r="S16402" s="334">
        <v>0</v>
      </c>
      <c r="T16402" s="334">
        <v>0</v>
      </c>
      <c r="U16402" s="334">
        <v>0</v>
      </c>
      <c r="V16402" s="334">
        <v>0</v>
      </c>
      <c r="W16402" s="334">
        <v>0</v>
      </c>
      <c r="X16402" s="334">
        <v>0</v>
      </c>
      <c r="Y16402" s="334">
        <v>0</v>
      </c>
      <c r="Z16402" s="334">
        <v>0</v>
      </c>
      <c r="AA16402" s="334">
        <v>0</v>
      </c>
      <c r="AB16402" s="334">
        <v>0</v>
      </c>
      <c r="AD16402" s="334">
        <v>0</v>
      </c>
      <c r="AE16402" s="334">
        <f t="shared" si="2567"/>
        <v>0</v>
      </c>
      <c r="AF16402" s="334">
        <f t="shared" si="2568"/>
        <v>0</v>
      </c>
      <c r="AG16402" s="340">
        <f t="shared" si="2569"/>
        <v>0</v>
      </c>
      <c r="AI16402" s="340">
        <f t="shared" si="2570"/>
        <v>0</v>
      </c>
      <c r="AJ16402" s="340">
        <f t="shared" si="2570"/>
        <v>0</v>
      </c>
      <c r="AK16402" s="340">
        <f t="shared" si="2570"/>
        <v>0</v>
      </c>
      <c r="AL16402" s="340">
        <f t="shared" si="2570"/>
        <v>0</v>
      </c>
      <c r="AM16402" s="340">
        <f t="shared" si="2570"/>
        <v>0</v>
      </c>
    </row>
    <row r="16403" spans="1:39" x14ac:dyDescent="0.35">
      <c r="A16403" s="337">
        <v>38316</v>
      </c>
      <c r="B16403" s="338">
        <f t="shared" si="2564"/>
        <v>2004</v>
      </c>
      <c r="C16403" s="338">
        <f t="shared" si="2565"/>
        <v>11</v>
      </c>
      <c r="D16403" s="338">
        <f t="shared" si="2566"/>
        <v>25</v>
      </c>
      <c r="E16403" s="334">
        <v>0</v>
      </c>
      <c r="F16403" s="334">
        <v>0</v>
      </c>
      <c r="G16403" s="334">
        <v>0</v>
      </c>
      <c r="H16403" s="334">
        <v>0</v>
      </c>
      <c r="I16403" s="334">
        <v>0</v>
      </c>
      <c r="J16403" s="334">
        <v>0</v>
      </c>
      <c r="K16403" s="334">
        <v>0</v>
      </c>
      <c r="L16403" s="334">
        <v>0</v>
      </c>
      <c r="M16403" s="334">
        <v>0</v>
      </c>
      <c r="N16403" s="334">
        <v>0</v>
      </c>
      <c r="O16403" s="334">
        <v>0</v>
      </c>
      <c r="P16403" s="334">
        <v>0</v>
      </c>
      <c r="Q16403" s="334">
        <v>0</v>
      </c>
      <c r="R16403" s="334">
        <v>0</v>
      </c>
      <c r="S16403" s="334">
        <v>0</v>
      </c>
      <c r="T16403" s="334">
        <v>0</v>
      </c>
      <c r="U16403" s="334">
        <v>0</v>
      </c>
      <c r="V16403" s="334">
        <v>0</v>
      </c>
      <c r="W16403" s="334">
        <v>0</v>
      </c>
      <c r="X16403" s="334">
        <v>0</v>
      </c>
      <c r="Y16403" s="334">
        <v>0</v>
      </c>
      <c r="Z16403" s="334">
        <v>0</v>
      </c>
      <c r="AA16403" s="334">
        <v>0</v>
      </c>
      <c r="AB16403" s="334">
        <v>0</v>
      </c>
      <c r="AD16403" s="334">
        <v>0</v>
      </c>
      <c r="AE16403" s="334">
        <f t="shared" si="2567"/>
        <v>0</v>
      </c>
      <c r="AF16403" s="334">
        <f t="shared" si="2568"/>
        <v>0</v>
      </c>
      <c r="AG16403" s="340">
        <f t="shared" si="2569"/>
        <v>0</v>
      </c>
      <c r="AI16403" s="340">
        <f t="shared" si="2570"/>
        <v>0</v>
      </c>
      <c r="AJ16403" s="340">
        <f t="shared" si="2570"/>
        <v>0</v>
      </c>
      <c r="AK16403" s="340">
        <f t="shared" si="2570"/>
        <v>0</v>
      </c>
      <c r="AL16403" s="340">
        <f t="shared" si="2570"/>
        <v>0</v>
      </c>
      <c r="AM16403" s="340">
        <f t="shared" si="2570"/>
        <v>0</v>
      </c>
    </row>
    <row r="16404" spans="1:39" x14ac:dyDescent="0.35">
      <c r="A16404" s="337">
        <v>38317</v>
      </c>
      <c r="B16404" s="338">
        <f t="shared" si="2564"/>
        <v>2004</v>
      </c>
      <c r="C16404" s="338">
        <f t="shared" si="2565"/>
        <v>11</v>
      </c>
      <c r="D16404" s="338">
        <f t="shared" si="2566"/>
        <v>26</v>
      </c>
      <c r="E16404" s="334">
        <v>0</v>
      </c>
      <c r="F16404" s="334">
        <v>0</v>
      </c>
      <c r="G16404" s="334">
        <v>0</v>
      </c>
      <c r="H16404" s="334">
        <v>0</v>
      </c>
      <c r="I16404" s="334">
        <v>0</v>
      </c>
      <c r="J16404" s="334">
        <v>0</v>
      </c>
      <c r="K16404" s="334">
        <v>0</v>
      </c>
      <c r="L16404" s="334">
        <v>0</v>
      </c>
      <c r="M16404" s="334">
        <v>0</v>
      </c>
      <c r="N16404" s="334">
        <v>0</v>
      </c>
      <c r="O16404" s="334">
        <v>0</v>
      </c>
      <c r="P16404" s="334">
        <v>0</v>
      </c>
      <c r="Q16404" s="334">
        <v>0</v>
      </c>
      <c r="R16404" s="334">
        <v>0</v>
      </c>
      <c r="S16404" s="334">
        <v>0</v>
      </c>
      <c r="T16404" s="334">
        <v>0</v>
      </c>
      <c r="U16404" s="334">
        <v>0</v>
      </c>
      <c r="V16404" s="334">
        <v>0</v>
      </c>
      <c r="W16404" s="334">
        <v>0</v>
      </c>
      <c r="X16404" s="334">
        <v>0</v>
      </c>
      <c r="Y16404" s="334">
        <v>0</v>
      </c>
      <c r="Z16404" s="334">
        <v>0</v>
      </c>
      <c r="AA16404" s="334">
        <v>0</v>
      </c>
      <c r="AB16404" s="334">
        <v>0</v>
      </c>
      <c r="AD16404" s="334">
        <v>0</v>
      </c>
      <c r="AE16404" s="334">
        <f t="shared" si="2567"/>
        <v>0</v>
      </c>
      <c r="AF16404" s="334">
        <f t="shared" si="2568"/>
        <v>0</v>
      </c>
      <c r="AG16404" s="340">
        <f t="shared" si="2569"/>
        <v>0</v>
      </c>
      <c r="AI16404" s="340">
        <f t="shared" ref="AI16404:AM16419" si="2571">IF($C16404=AI$1,$AF16404,0)</f>
        <v>0</v>
      </c>
      <c r="AJ16404" s="340">
        <f t="shared" si="2571"/>
        <v>0</v>
      </c>
      <c r="AK16404" s="340">
        <f t="shared" si="2571"/>
        <v>0</v>
      </c>
      <c r="AL16404" s="340">
        <f t="shared" si="2571"/>
        <v>0</v>
      </c>
      <c r="AM16404" s="340">
        <f t="shared" si="2571"/>
        <v>0</v>
      </c>
    </row>
    <row r="16405" spans="1:39" x14ac:dyDescent="0.35">
      <c r="A16405" s="337">
        <v>38318</v>
      </c>
      <c r="B16405" s="338">
        <f t="shared" si="2564"/>
        <v>2004</v>
      </c>
      <c r="C16405" s="338">
        <f t="shared" si="2565"/>
        <v>11</v>
      </c>
      <c r="D16405" s="338">
        <f t="shared" si="2566"/>
        <v>27</v>
      </c>
      <c r="E16405" s="334">
        <v>0</v>
      </c>
      <c r="F16405" s="334">
        <v>0</v>
      </c>
      <c r="G16405" s="334">
        <v>0</v>
      </c>
      <c r="H16405" s="334">
        <v>0</v>
      </c>
      <c r="I16405" s="334">
        <v>0</v>
      </c>
      <c r="J16405" s="334">
        <v>0</v>
      </c>
      <c r="K16405" s="334">
        <v>0</v>
      </c>
      <c r="L16405" s="334">
        <v>0</v>
      </c>
      <c r="M16405" s="334">
        <v>0</v>
      </c>
      <c r="N16405" s="334">
        <v>0</v>
      </c>
      <c r="O16405" s="334">
        <v>0</v>
      </c>
      <c r="P16405" s="334">
        <v>0</v>
      </c>
      <c r="Q16405" s="334">
        <v>0.1</v>
      </c>
      <c r="R16405" s="334">
        <v>0.2</v>
      </c>
      <c r="S16405" s="334">
        <v>0.1</v>
      </c>
      <c r="T16405" s="334">
        <v>0</v>
      </c>
      <c r="U16405" s="334">
        <v>0</v>
      </c>
      <c r="V16405" s="334">
        <v>0</v>
      </c>
      <c r="W16405" s="334">
        <v>0</v>
      </c>
      <c r="X16405" s="334">
        <v>0</v>
      </c>
      <c r="Y16405" s="334">
        <v>0</v>
      </c>
      <c r="Z16405" s="334">
        <v>0</v>
      </c>
      <c r="AA16405" s="334">
        <v>0</v>
      </c>
      <c r="AB16405" s="334">
        <v>0</v>
      </c>
      <c r="AD16405" s="334">
        <v>0.4</v>
      </c>
      <c r="AE16405" s="334">
        <f t="shared" si="2567"/>
        <v>0.4</v>
      </c>
      <c r="AF16405" s="334">
        <f t="shared" si="2568"/>
        <v>0.4</v>
      </c>
      <c r="AG16405" s="340">
        <f t="shared" si="2569"/>
        <v>0</v>
      </c>
      <c r="AI16405" s="340">
        <f t="shared" si="2571"/>
        <v>0</v>
      </c>
      <c r="AJ16405" s="340">
        <f t="shared" si="2571"/>
        <v>0</v>
      </c>
      <c r="AK16405" s="340">
        <f t="shared" si="2571"/>
        <v>0</v>
      </c>
      <c r="AL16405" s="340">
        <f t="shared" si="2571"/>
        <v>0</v>
      </c>
      <c r="AM16405" s="340">
        <f t="shared" si="2571"/>
        <v>0</v>
      </c>
    </row>
    <row r="16406" spans="1:39" x14ac:dyDescent="0.35">
      <c r="A16406" s="337">
        <v>38319</v>
      </c>
      <c r="B16406" s="338">
        <f t="shared" si="2564"/>
        <v>2004</v>
      </c>
      <c r="C16406" s="338">
        <f t="shared" si="2565"/>
        <v>11</v>
      </c>
      <c r="D16406" s="338">
        <f t="shared" si="2566"/>
        <v>28</v>
      </c>
      <c r="E16406" s="334">
        <v>0</v>
      </c>
      <c r="F16406" s="334">
        <v>0</v>
      </c>
      <c r="G16406" s="334">
        <v>0</v>
      </c>
      <c r="H16406" s="334">
        <v>0</v>
      </c>
      <c r="I16406" s="334">
        <v>0</v>
      </c>
      <c r="J16406" s="334">
        <v>0</v>
      </c>
      <c r="K16406" s="334">
        <v>0</v>
      </c>
      <c r="L16406" s="334">
        <v>0</v>
      </c>
      <c r="M16406" s="334">
        <v>0</v>
      </c>
      <c r="N16406" s="334">
        <v>0</v>
      </c>
      <c r="O16406" s="334">
        <v>0</v>
      </c>
      <c r="P16406" s="334">
        <v>0</v>
      </c>
      <c r="Q16406" s="334">
        <v>0</v>
      </c>
      <c r="R16406" s="334">
        <v>0</v>
      </c>
      <c r="S16406" s="334">
        <v>0</v>
      </c>
      <c r="T16406" s="334">
        <v>0</v>
      </c>
      <c r="U16406" s="334">
        <v>0</v>
      </c>
      <c r="V16406" s="334">
        <v>0</v>
      </c>
      <c r="W16406" s="334">
        <v>0</v>
      </c>
      <c r="X16406" s="334">
        <v>0</v>
      </c>
      <c r="Y16406" s="334">
        <v>0</v>
      </c>
      <c r="Z16406" s="334">
        <v>0</v>
      </c>
      <c r="AA16406" s="334">
        <v>0</v>
      </c>
      <c r="AB16406" s="334">
        <v>0</v>
      </c>
      <c r="AD16406" s="334">
        <v>0</v>
      </c>
      <c r="AE16406" s="334">
        <f t="shared" si="2567"/>
        <v>0</v>
      </c>
      <c r="AF16406" s="334">
        <f t="shared" si="2568"/>
        <v>0</v>
      </c>
      <c r="AG16406" s="340">
        <f t="shared" si="2569"/>
        <v>0</v>
      </c>
      <c r="AI16406" s="340">
        <f t="shared" si="2571"/>
        <v>0</v>
      </c>
      <c r="AJ16406" s="340">
        <f t="shared" si="2571"/>
        <v>0</v>
      </c>
      <c r="AK16406" s="340">
        <f t="shared" si="2571"/>
        <v>0</v>
      </c>
      <c r="AL16406" s="340">
        <f t="shared" si="2571"/>
        <v>0</v>
      </c>
      <c r="AM16406" s="340">
        <f t="shared" si="2571"/>
        <v>0</v>
      </c>
    </row>
    <row r="16407" spans="1:39" x14ac:dyDescent="0.35">
      <c r="A16407" s="337">
        <v>38320</v>
      </c>
      <c r="B16407" s="338">
        <f t="shared" si="2564"/>
        <v>2004</v>
      </c>
      <c r="C16407" s="338">
        <f t="shared" si="2565"/>
        <v>11</v>
      </c>
      <c r="D16407" s="338">
        <f t="shared" si="2566"/>
        <v>29</v>
      </c>
      <c r="E16407" s="334">
        <v>0</v>
      </c>
      <c r="F16407" s="334">
        <v>0</v>
      </c>
      <c r="G16407" s="334">
        <v>0</v>
      </c>
      <c r="H16407" s="334">
        <v>0</v>
      </c>
      <c r="I16407" s="334">
        <v>0</v>
      </c>
      <c r="J16407" s="334">
        <v>0</v>
      </c>
      <c r="K16407" s="334">
        <v>0</v>
      </c>
      <c r="L16407" s="334">
        <v>0</v>
      </c>
      <c r="M16407" s="334">
        <v>0</v>
      </c>
      <c r="N16407" s="334">
        <v>0</v>
      </c>
      <c r="O16407" s="334">
        <v>0</v>
      </c>
      <c r="P16407" s="334">
        <v>0</v>
      </c>
      <c r="Q16407" s="334">
        <v>0</v>
      </c>
      <c r="R16407" s="334">
        <v>0</v>
      </c>
      <c r="S16407" s="334">
        <v>0</v>
      </c>
      <c r="T16407" s="334">
        <v>0</v>
      </c>
      <c r="U16407" s="334">
        <v>0</v>
      </c>
      <c r="V16407" s="334">
        <v>0</v>
      </c>
      <c r="W16407" s="334">
        <v>0</v>
      </c>
      <c r="X16407" s="334">
        <v>0</v>
      </c>
      <c r="Y16407" s="334">
        <v>0</v>
      </c>
      <c r="Z16407" s="334">
        <v>0</v>
      </c>
      <c r="AA16407" s="334">
        <v>0</v>
      </c>
      <c r="AB16407" s="334">
        <v>0</v>
      </c>
      <c r="AD16407" s="334">
        <v>0</v>
      </c>
      <c r="AE16407" s="334">
        <f t="shared" si="2567"/>
        <v>0</v>
      </c>
      <c r="AF16407" s="334">
        <f t="shared" si="2568"/>
        <v>0</v>
      </c>
      <c r="AG16407" s="340">
        <f t="shared" si="2569"/>
        <v>0</v>
      </c>
      <c r="AI16407" s="340">
        <f t="shared" si="2571"/>
        <v>0</v>
      </c>
      <c r="AJ16407" s="340">
        <f t="shared" si="2571"/>
        <v>0</v>
      </c>
      <c r="AK16407" s="340">
        <f t="shared" si="2571"/>
        <v>0</v>
      </c>
      <c r="AL16407" s="340">
        <f t="shared" si="2571"/>
        <v>0</v>
      </c>
      <c r="AM16407" s="340">
        <f t="shared" si="2571"/>
        <v>0</v>
      </c>
    </row>
    <row r="16408" spans="1:39" x14ac:dyDescent="0.35">
      <c r="A16408" s="337">
        <v>38321</v>
      </c>
      <c r="B16408" s="338">
        <f t="shared" si="2564"/>
        <v>2004</v>
      </c>
      <c r="C16408" s="338">
        <f t="shared" si="2565"/>
        <v>11</v>
      </c>
      <c r="D16408" s="338">
        <f t="shared" si="2566"/>
        <v>30</v>
      </c>
      <c r="E16408" s="334">
        <v>0</v>
      </c>
      <c r="F16408" s="334">
        <v>0</v>
      </c>
      <c r="G16408" s="334">
        <v>0</v>
      </c>
      <c r="H16408" s="334">
        <v>0</v>
      </c>
      <c r="I16408" s="334">
        <v>0</v>
      </c>
      <c r="J16408" s="334">
        <v>0</v>
      </c>
      <c r="K16408" s="334">
        <v>0</v>
      </c>
      <c r="L16408" s="334">
        <v>0</v>
      </c>
      <c r="M16408" s="334">
        <v>0</v>
      </c>
      <c r="N16408" s="334">
        <v>0</v>
      </c>
      <c r="O16408" s="334">
        <v>0</v>
      </c>
      <c r="P16408" s="334">
        <v>0</v>
      </c>
      <c r="Q16408" s="334">
        <v>0</v>
      </c>
      <c r="R16408" s="334">
        <v>0</v>
      </c>
      <c r="S16408" s="334">
        <v>0</v>
      </c>
      <c r="T16408" s="334">
        <v>0</v>
      </c>
      <c r="U16408" s="334">
        <v>0</v>
      </c>
      <c r="V16408" s="334">
        <v>0</v>
      </c>
      <c r="W16408" s="334">
        <v>0</v>
      </c>
      <c r="X16408" s="334">
        <v>0</v>
      </c>
      <c r="Y16408" s="334">
        <v>0</v>
      </c>
      <c r="Z16408" s="334">
        <v>0</v>
      </c>
      <c r="AA16408" s="334">
        <v>0</v>
      </c>
      <c r="AB16408" s="334">
        <v>0</v>
      </c>
      <c r="AD16408" s="334">
        <v>0</v>
      </c>
      <c r="AE16408" s="334">
        <f t="shared" si="2567"/>
        <v>0</v>
      </c>
      <c r="AF16408" s="334">
        <f t="shared" si="2568"/>
        <v>0</v>
      </c>
      <c r="AG16408" s="340">
        <f t="shared" si="2569"/>
        <v>0</v>
      </c>
      <c r="AI16408" s="340">
        <f t="shared" si="2571"/>
        <v>0</v>
      </c>
      <c r="AJ16408" s="340">
        <f t="shared" si="2571"/>
        <v>0</v>
      </c>
      <c r="AK16408" s="340">
        <f t="shared" si="2571"/>
        <v>0</v>
      </c>
      <c r="AL16408" s="340">
        <f t="shared" si="2571"/>
        <v>0</v>
      </c>
      <c r="AM16408" s="340">
        <f t="shared" si="2571"/>
        <v>0</v>
      </c>
    </row>
    <row r="16409" spans="1:39" x14ac:dyDescent="0.35">
      <c r="A16409" s="337">
        <v>38322</v>
      </c>
      <c r="B16409" s="338">
        <f t="shared" si="2564"/>
        <v>2004</v>
      </c>
      <c r="C16409" s="338">
        <f t="shared" si="2565"/>
        <v>12</v>
      </c>
      <c r="D16409" s="338">
        <f t="shared" si="2566"/>
        <v>1</v>
      </c>
      <c r="E16409" s="334">
        <v>0</v>
      </c>
      <c r="F16409" s="334">
        <v>0</v>
      </c>
      <c r="G16409" s="334">
        <v>0</v>
      </c>
      <c r="H16409" s="334">
        <v>0</v>
      </c>
      <c r="I16409" s="334">
        <v>0</v>
      </c>
      <c r="J16409" s="334">
        <v>0</v>
      </c>
      <c r="K16409" s="334">
        <v>0</v>
      </c>
      <c r="L16409" s="334">
        <v>0</v>
      </c>
      <c r="M16409" s="334">
        <v>0</v>
      </c>
      <c r="N16409" s="334">
        <v>0</v>
      </c>
      <c r="O16409" s="334">
        <v>0</v>
      </c>
      <c r="P16409" s="334">
        <v>0</v>
      </c>
      <c r="Q16409" s="334">
        <v>0</v>
      </c>
      <c r="R16409" s="334">
        <v>0</v>
      </c>
      <c r="S16409" s="334">
        <v>0</v>
      </c>
      <c r="T16409" s="334">
        <v>0</v>
      </c>
      <c r="U16409" s="334">
        <v>0</v>
      </c>
      <c r="V16409" s="334">
        <v>0</v>
      </c>
      <c r="W16409" s="334">
        <v>0</v>
      </c>
      <c r="X16409" s="334">
        <v>0</v>
      </c>
      <c r="Y16409" s="334">
        <v>0</v>
      </c>
      <c r="Z16409" s="334">
        <v>0</v>
      </c>
      <c r="AA16409" s="334">
        <v>0</v>
      </c>
      <c r="AB16409" s="334">
        <v>0</v>
      </c>
      <c r="AD16409" s="334">
        <v>0</v>
      </c>
      <c r="AE16409" s="334">
        <f t="shared" si="2567"/>
        <v>0</v>
      </c>
      <c r="AF16409" s="334">
        <f t="shared" si="2568"/>
        <v>0</v>
      </c>
      <c r="AG16409" s="340">
        <f t="shared" si="2569"/>
        <v>0</v>
      </c>
      <c r="AI16409" s="340">
        <f t="shared" si="2571"/>
        <v>0</v>
      </c>
      <c r="AJ16409" s="340">
        <f t="shared" si="2571"/>
        <v>0</v>
      </c>
      <c r="AK16409" s="340">
        <f t="shared" si="2571"/>
        <v>0</v>
      </c>
      <c r="AL16409" s="340">
        <f t="shared" si="2571"/>
        <v>0</v>
      </c>
      <c r="AM16409" s="340">
        <f t="shared" si="2571"/>
        <v>0</v>
      </c>
    </row>
    <row r="16410" spans="1:39" x14ac:dyDescent="0.35">
      <c r="A16410" s="337">
        <v>38323</v>
      </c>
      <c r="B16410" s="338">
        <f t="shared" si="2564"/>
        <v>2004</v>
      </c>
      <c r="C16410" s="338">
        <f t="shared" si="2565"/>
        <v>12</v>
      </c>
      <c r="D16410" s="338">
        <f t="shared" si="2566"/>
        <v>2</v>
      </c>
      <c r="E16410" s="334">
        <v>0</v>
      </c>
      <c r="F16410" s="334">
        <v>0</v>
      </c>
      <c r="G16410" s="334">
        <v>0</v>
      </c>
      <c r="H16410" s="334">
        <v>0</v>
      </c>
      <c r="I16410" s="334">
        <v>0</v>
      </c>
      <c r="J16410" s="334">
        <v>0</v>
      </c>
      <c r="K16410" s="334">
        <v>0</v>
      </c>
      <c r="L16410" s="334">
        <v>0</v>
      </c>
      <c r="M16410" s="334">
        <v>0</v>
      </c>
      <c r="N16410" s="334">
        <v>0</v>
      </c>
      <c r="O16410" s="334">
        <v>0</v>
      </c>
      <c r="P16410" s="334">
        <v>0</v>
      </c>
      <c r="Q16410" s="334">
        <v>0</v>
      </c>
      <c r="R16410" s="334">
        <v>0</v>
      </c>
      <c r="S16410" s="334">
        <v>0</v>
      </c>
      <c r="T16410" s="334">
        <v>0</v>
      </c>
      <c r="U16410" s="334">
        <v>0</v>
      </c>
      <c r="V16410" s="334">
        <v>0</v>
      </c>
      <c r="W16410" s="334">
        <v>0</v>
      </c>
      <c r="X16410" s="334">
        <v>0</v>
      </c>
      <c r="Y16410" s="334">
        <v>0</v>
      </c>
      <c r="Z16410" s="334">
        <v>0</v>
      </c>
      <c r="AA16410" s="334">
        <v>0</v>
      </c>
      <c r="AB16410" s="334">
        <v>0</v>
      </c>
      <c r="AD16410" s="334">
        <v>0</v>
      </c>
      <c r="AE16410" s="334">
        <f t="shared" si="2567"/>
        <v>0</v>
      </c>
      <c r="AF16410" s="334">
        <f t="shared" si="2568"/>
        <v>0</v>
      </c>
      <c r="AG16410" s="340">
        <f t="shared" si="2569"/>
        <v>0</v>
      </c>
      <c r="AI16410" s="340">
        <f t="shared" si="2571"/>
        <v>0</v>
      </c>
      <c r="AJ16410" s="340">
        <f t="shared" si="2571"/>
        <v>0</v>
      </c>
      <c r="AK16410" s="340">
        <f t="shared" si="2571"/>
        <v>0</v>
      </c>
      <c r="AL16410" s="340">
        <f t="shared" si="2571"/>
        <v>0</v>
      </c>
      <c r="AM16410" s="340">
        <f t="shared" si="2571"/>
        <v>0</v>
      </c>
    </row>
    <row r="16411" spans="1:39" x14ac:dyDescent="0.35">
      <c r="A16411" s="337">
        <v>38324</v>
      </c>
      <c r="B16411" s="338">
        <f t="shared" si="2564"/>
        <v>2004</v>
      </c>
      <c r="C16411" s="338">
        <f t="shared" si="2565"/>
        <v>12</v>
      </c>
      <c r="D16411" s="338">
        <f t="shared" si="2566"/>
        <v>3</v>
      </c>
      <c r="E16411" s="334">
        <v>0</v>
      </c>
      <c r="F16411" s="334">
        <v>0</v>
      </c>
      <c r="G16411" s="334">
        <v>0</v>
      </c>
      <c r="H16411" s="334">
        <v>0</v>
      </c>
      <c r="I16411" s="334">
        <v>0</v>
      </c>
      <c r="J16411" s="334">
        <v>0</v>
      </c>
      <c r="K16411" s="334">
        <v>0</v>
      </c>
      <c r="L16411" s="334">
        <v>0</v>
      </c>
      <c r="M16411" s="334">
        <v>0</v>
      </c>
      <c r="N16411" s="334">
        <v>0</v>
      </c>
      <c r="O16411" s="334">
        <v>0</v>
      </c>
      <c r="P16411" s="334">
        <v>0</v>
      </c>
      <c r="Q16411" s="334">
        <v>0</v>
      </c>
      <c r="R16411" s="334">
        <v>0</v>
      </c>
      <c r="S16411" s="334">
        <v>0</v>
      </c>
      <c r="T16411" s="334">
        <v>0</v>
      </c>
      <c r="U16411" s="334">
        <v>0</v>
      </c>
      <c r="V16411" s="334">
        <v>0</v>
      </c>
      <c r="W16411" s="334">
        <v>0</v>
      </c>
      <c r="X16411" s="334">
        <v>0</v>
      </c>
      <c r="Y16411" s="334">
        <v>0</v>
      </c>
      <c r="Z16411" s="334">
        <v>0</v>
      </c>
      <c r="AA16411" s="334">
        <v>0</v>
      </c>
      <c r="AB16411" s="334">
        <v>0</v>
      </c>
      <c r="AD16411" s="334">
        <v>0</v>
      </c>
      <c r="AE16411" s="334">
        <f t="shared" si="2567"/>
        <v>0</v>
      </c>
      <c r="AF16411" s="334">
        <f t="shared" si="2568"/>
        <v>0</v>
      </c>
      <c r="AG16411" s="340">
        <f t="shared" si="2569"/>
        <v>0</v>
      </c>
      <c r="AI16411" s="340">
        <f t="shared" si="2571"/>
        <v>0</v>
      </c>
      <c r="AJ16411" s="340">
        <f t="shared" si="2571"/>
        <v>0</v>
      </c>
      <c r="AK16411" s="340">
        <f t="shared" si="2571"/>
        <v>0</v>
      </c>
      <c r="AL16411" s="340">
        <f t="shared" si="2571"/>
        <v>0</v>
      </c>
      <c r="AM16411" s="340">
        <f t="shared" si="2571"/>
        <v>0</v>
      </c>
    </row>
    <row r="16412" spans="1:39" x14ac:dyDescent="0.35">
      <c r="A16412" s="337">
        <v>38325</v>
      </c>
      <c r="B16412" s="338">
        <f t="shared" si="2564"/>
        <v>2004</v>
      </c>
      <c r="C16412" s="338">
        <f t="shared" si="2565"/>
        <v>12</v>
      </c>
      <c r="D16412" s="338">
        <f t="shared" si="2566"/>
        <v>4</v>
      </c>
      <c r="E16412" s="334">
        <v>0</v>
      </c>
      <c r="F16412" s="334">
        <v>0</v>
      </c>
      <c r="G16412" s="334">
        <v>0</v>
      </c>
      <c r="H16412" s="334">
        <v>0.2</v>
      </c>
      <c r="I16412" s="334">
        <v>0.2</v>
      </c>
      <c r="J16412" s="334">
        <v>0.1</v>
      </c>
      <c r="K16412" s="334">
        <v>0.2</v>
      </c>
      <c r="L16412" s="334">
        <v>0.2</v>
      </c>
      <c r="M16412" s="334">
        <v>0.2</v>
      </c>
      <c r="N16412" s="334">
        <v>0.2</v>
      </c>
      <c r="O16412" s="334">
        <v>0.1</v>
      </c>
      <c r="P16412" s="334">
        <v>0.2</v>
      </c>
      <c r="Q16412" s="334">
        <v>0.2</v>
      </c>
      <c r="R16412" s="334">
        <v>0.2</v>
      </c>
      <c r="S16412" s="334">
        <v>0.2</v>
      </c>
      <c r="T16412" s="334">
        <v>0.2</v>
      </c>
      <c r="U16412" s="334">
        <v>0.1</v>
      </c>
      <c r="V16412" s="334">
        <v>0.2</v>
      </c>
      <c r="W16412" s="334">
        <v>0.2</v>
      </c>
      <c r="X16412" s="334">
        <v>0.2</v>
      </c>
      <c r="Y16412" s="334">
        <v>0.2</v>
      </c>
      <c r="Z16412" s="334">
        <v>0.1</v>
      </c>
      <c r="AA16412" s="334">
        <v>0.2</v>
      </c>
      <c r="AB16412" s="334">
        <v>0.2</v>
      </c>
      <c r="AD16412" s="334">
        <v>3.8</v>
      </c>
      <c r="AE16412" s="334">
        <f t="shared" si="2567"/>
        <v>3.8</v>
      </c>
      <c r="AF16412" s="334">
        <f t="shared" si="2568"/>
        <v>3.8000000000000012</v>
      </c>
      <c r="AG16412" s="340">
        <f t="shared" si="2569"/>
        <v>1.3322676295501878E-15</v>
      </c>
      <c r="AI16412" s="340">
        <f t="shared" si="2571"/>
        <v>0</v>
      </c>
      <c r="AJ16412" s="340">
        <f t="shared" si="2571"/>
        <v>0</v>
      </c>
      <c r="AK16412" s="340">
        <f t="shared" si="2571"/>
        <v>0</v>
      </c>
      <c r="AL16412" s="340">
        <f t="shared" si="2571"/>
        <v>0</v>
      </c>
      <c r="AM16412" s="340">
        <f t="shared" si="2571"/>
        <v>0</v>
      </c>
    </row>
    <row r="16413" spans="1:39" x14ac:dyDescent="0.35">
      <c r="A16413" s="337">
        <v>38326</v>
      </c>
      <c r="B16413" s="338">
        <f t="shared" si="2564"/>
        <v>2004</v>
      </c>
      <c r="C16413" s="338">
        <f t="shared" si="2565"/>
        <v>12</v>
      </c>
      <c r="D16413" s="338">
        <f t="shared" si="2566"/>
        <v>5</v>
      </c>
      <c r="E16413" s="334">
        <v>0</v>
      </c>
      <c r="F16413" s="334">
        <v>0.1</v>
      </c>
      <c r="G16413" s="334">
        <v>0</v>
      </c>
      <c r="H16413" s="334">
        <v>0.1</v>
      </c>
      <c r="I16413" s="334">
        <v>0</v>
      </c>
      <c r="J16413" s="334">
        <v>0.1</v>
      </c>
      <c r="K16413" s="334">
        <v>0</v>
      </c>
      <c r="L16413" s="334">
        <v>0</v>
      </c>
      <c r="M16413" s="334">
        <v>0.1</v>
      </c>
      <c r="N16413" s="334">
        <v>0</v>
      </c>
      <c r="O16413" s="334">
        <v>0.1</v>
      </c>
      <c r="P16413" s="334">
        <v>0</v>
      </c>
      <c r="Q16413" s="334">
        <v>0.1</v>
      </c>
      <c r="R16413" s="334">
        <v>0</v>
      </c>
      <c r="S16413" s="334">
        <v>0.1</v>
      </c>
      <c r="T16413" s="334">
        <v>0</v>
      </c>
      <c r="U16413" s="334">
        <v>0</v>
      </c>
      <c r="V16413" s="334">
        <v>0.1</v>
      </c>
      <c r="W16413" s="334">
        <v>0</v>
      </c>
      <c r="X16413" s="334">
        <v>0.1</v>
      </c>
      <c r="Y16413" s="334">
        <v>0</v>
      </c>
      <c r="Z16413" s="334">
        <v>0.1</v>
      </c>
      <c r="AA16413" s="334">
        <v>0</v>
      </c>
      <c r="AB16413" s="334">
        <v>0</v>
      </c>
      <c r="AD16413" s="334">
        <v>1</v>
      </c>
      <c r="AE16413" s="334">
        <f t="shared" si="2567"/>
        <v>1</v>
      </c>
      <c r="AF16413" s="334">
        <f t="shared" si="2568"/>
        <v>0.99999999999999989</v>
      </c>
      <c r="AG16413" s="340">
        <f t="shared" si="2569"/>
        <v>1.1102230246251565E-16</v>
      </c>
      <c r="AI16413" s="340">
        <f t="shared" si="2571"/>
        <v>0</v>
      </c>
      <c r="AJ16413" s="340">
        <f t="shared" si="2571"/>
        <v>0</v>
      </c>
      <c r="AK16413" s="340">
        <f t="shared" si="2571"/>
        <v>0</v>
      </c>
      <c r="AL16413" s="340">
        <f t="shared" si="2571"/>
        <v>0</v>
      </c>
      <c r="AM16413" s="340">
        <f t="shared" si="2571"/>
        <v>0</v>
      </c>
    </row>
    <row r="16414" spans="1:39" x14ac:dyDescent="0.35">
      <c r="A16414" s="337">
        <v>38327</v>
      </c>
      <c r="B16414" s="338">
        <f t="shared" si="2564"/>
        <v>2004</v>
      </c>
      <c r="C16414" s="338">
        <f t="shared" si="2565"/>
        <v>12</v>
      </c>
      <c r="D16414" s="338">
        <f t="shared" si="2566"/>
        <v>6</v>
      </c>
      <c r="E16414" s="334">
        <v>0</v>
      </c>
      <c r="F16414" s="334">
        <v>0</v>
      </c>
      <c r="G16414" s="334">
        <v>0</v>
      </c>
      <c r="H16414" s="334">
        <v>0</v>
      </c>
      <c r="I16414" s="334">
        <v>0</v>
      </c>
      <c r="J16414" s="334">
        <v>0</v>
      </c>
      <c r="K16414" s="334">
        <v>0</v>
      </c>
      <c r="L16414" s="334">
        <v>0</v>
      </c>
      <c r="M16414" s="334">
        <v>0</v>
      </c>
      <c r="N16414" s="334">
        <v>0</v>
      </c>
      <c r="O16414" s="334">
        <v>0</v>
      </c>
      <c r="P16414" s="334">
        <v>0</v>
      </c>
      <c r="Q16414" s="334">
        <v>0</v>
      </c>
      <c r="R16414" s="334">
        <v>0</v>
      </c>
      <c r="S16414" s="334">
        <v>0</v>
      </c>
      <c r="T16414" s="334">
        <v>0</v>
      </c>
      <c r="U16414" s="334">
        <v>0</v>
      </c>
      <c r="V16414" s="334">
        <v>0</v>
      </c>
      <c r="W16414" s="334">
        <v>0</v>
      </c>
      <c r="X16414" s="334">
        <v>0</v>
      </c>
      <c r="Y16414" s="334">
        <v>0</v>
      </c>
      <c r="Z16414" s="334">
        <v>0</v>
      </c>
      <c r="AA16414" s="334">
        <v>0</v>
      </c>
      <c r="AB16414" s="334">
        <v>0</v>
      </c>
      <c r="AD16414" s="334">
        <v>0</v>
      </c>
      <c r="AE16414" s="334">
        <f t="shared" si="2567"/>
        <v>0</v>
      </c>
      <c r="AF16414" s="334">
        <f t="shared" si="2568"/>
        <v>0</v>
      </c>
      <c r="AG16414" s="340">
        <f t="shared" si="2569"/>
        <v>0</v>
      </c>
      <c r="AI16414" s="340">
        <f t="shared" si="2571"/>
        <v>0</v>
      </c>
      <c r="AJ16414" s="340">
        <f t="shared" si="2571"/>
        <v>0</v>
      </c>
      <c r="AK16414" s="340">
        <f t="shared" si="2571"/>
        <v>0</v>
      </c>
      <c r="AL16414" s="340">
        <f t="shared" si="2571"/>
        <v>0</v>
      </c>
      <c r="AM16414" s="340">
        <f t="shared" si="2571"/>
        <v>0</v>
      </c>
    </row>
    <row r="16415" spans="1:39" x14ac:dyDescent="0.35">
      <c r="A16415" s="337">
        <v>38328</v>
      </c>
      <c r="B16415" s="338">
        <f t="shared" si="2564"/>
        <v>2004</v>
      </c>
      <c r="C16415" s="338">
        <f t="shared" si="2565"/>
        <v>12</v>
      </c>
      <c r="D16415" s="338">
        <f t="shared" si="2566"/>
        <v>7</v>
      </c>
      <c r="E16415" s="334">
        <v>0</v>
      </c>
      <c r="F16415" s="334">
        <v>0</v>
      </c>
      <c r="G16415" s="334">
        <v>0</v>
      </c>
      <c r="H16415" s="334">
        <v>0</v>
      </c>
      <c r="I16415" s="334">
        <v>0</v>
      </c>
      <c r="J16415" s="334">
        <v>0</v>
      </c>
      <c r="K16415" s="334">
        <v>0</v>
      </c>
      <c r="L16415" s="334">
        <v>0</v>
      </c>
      <c r="M16415" s="334">
        <v>0</v>
      </c>
      <c r="N16415" s="334">
        <v>0</v>
      </c>
      <c r="O16415" s="334">
        <v>0</v>
      </c>
      <c r="P16415" s="334">
        <v>0</v>
      </c>
      <c r="Q16415" s="334">
        <v>0</v>
      </c>
      <c r="R16415" s="334">
        <v>0</v>
      </c>
      <c r="S16415" s="334">
        <v>0</v>
      </c>
      <c r="T16415" s="334">
        <v>0</v>
      </c>
      <c r="U16415" s="334">
        <v>0</v>
      </c>
      <c r="V16415" s="334">
        <v>0</v>
      </c>
      <c r="W16415" s="334">
        <v>0</v>
      </c>
      <c r="X16415" s="334">
        <v>0</v>
      </c>
      <c r="Y16415" s="334">
        <v>0</v>
      </c>
      <c r="Z16415" s="334">
        <v>0</v>
      </c>
      <c r="AA16415" s="334">
        <v>0</v>
      </c>
      <c r="AB16415" s="334">
        <v>0</v>
      </c>
      <c r="AD16415" s="334">
        <v>0</v>
      </c>
      <c r="AE16415" s="334">
        <f t="shared" si="2567"/>
        <v>0</v>
      </c>
      <c r="AF16415" s="334">
        <f t="shared" si="2568"/>
        <v>0</v>
      </c>
      <c r="AG16415" s="340">
        <f t="shared" si="2569"/>
        <v>0</v>
      </c>
      <c r="AI16415" s="340">
        <f t="shared" si="2571"/>
        <v>0</v>
      </c>
      <c r="AJ16415" s="340">
        <f t="shared" si="2571"/>
        <v>0</v>
      </c>
      <c r="AK16415" s="340">
        <f t="shared" si="2571"/>
        <v>0</v>
      </c>
      <c r="AL16415" s="340">
        <f t="shared" si="2571"/>
        <v>0</v>
      </c>
      <c r="AM16415" s="340">
        <f t="shared" si="2571"/>
        <v>0</v>
      </c>
    </row>
    <row r="16416" spans="1:39" x14ac:dyDescent="0.35">
      <c r="A16416" s="337">
        <v>38329</v>
      </c>
      <c r="B16416" s="338">
        <f t="shared" si="2564"/>
        <v>2004</v>
      </c>
      <c r="C16416" s="338">
        <f t="shared" si="2565"/>
        <v>12</v>
      </c>
      <c r="D16416" s="338">
        <f t="shared" si="2566"/>
        <v>8</v>
      </c>
      <c r="E16416" s="334">
        <v>0</v>
      </c>
      <c r="F16416" s="334">
        <v>0</v>
      </c>
      <c r="G16416" s="334">
        <v>0</v>
      </c>
      <c r="H16416" s="334">
        <v>0</v>
      </c>
      <c r="I16416" s="334">
        <v>0</v>
      </c>
      <c r="J16416" s="334">
        <v>0</v>
      </c>
      <c r="K16416" s="334">
        <v>0</v>
      </c>
      <c r="L16416" s="334">
        <v>0</v>
      </c>
      <c r="M16416" s="334">
        <v>0</v>
      </c>
      <c r="N16416" s="334">
        <v>0</v>
      </c>
      <c r="O16416" s="334">
        <v>0</v>
      </c>
      <c r="P16416" s="334">
        <v>0</v>
      </c>
      <c r="Q16416" s="334">
        <v>0</v>
      </c>
      <c r="R16416" s="334">
        <v>0</v>
      </c>
      <c r="S16416" s="334">
        <v>0</v>
      </c>
      <c r="T16416" s="334">
        <v>0</v>
      </c>
      <c r="U16416" s="334">
        <v>0</v>
      </c>
      <c r="V16416" s="334">
        <v>0</v>
      </c>
      <c r="W16416" s="334">
        <v>0</v>
      </c>
      <c r="X16416" s="334">
        <v>0</v>
      </c>
      <c r="Y16416" s="334">
        <v>0</v>
      </c>
      <c r="Z16416" s="334">
        <v>0</v>
      </c>
      <c r="AA16416" s="334">
        <v>0</v>
      </c>
      <c r="AB16416" s="334">
        <v>0</v>
      </c>
      <c r="AD16416" s="334">
        <v>0</v>
      </c>
      <c r="AE16416" s="334">
        <f t="shared" si="2567"/>
        <v>0</v>
      </c>
      <c r="AF16416" s="334">
        <f t="shared" si="2568"/>
        <v>0</v>
      </c>
      <c r="AG16416" s="340">
        <f t="shared" si="2569"/>
        <v>0</v>
      </c>
      <c r="AI16416" s="340">
        <f t="shared" si="2571"/>
        <v>0</v>
      </c>
      <c r="AJ16416" s="340">
        <f t="shared" si="2571"/>
        <v>0</v>
      </c>
      <c r="AK16416" s="340">
        <f t="shared" si="2571"/>
        <v>0</v>
      </c>
      <c r="AL16416" s="340">
        <f t="shared" si="2571"/>
        <v>0</v>
      </c>
      <c r="AM16416" s="340">
        <f t="shared" si="2571"/>
        <v>0</v>
      </c>
    </row>
    <row r="16417" spans="1:39" x14ac:dyDescent="0.35">
      <c r="A16417" s="337">
        <v>38330</v>
      </c>
      <c r="B16417" s="338">
        <f t="shared" si="2564"/>
        <v>2004</v>
      </c>
      <c r="C16417" s="338">
        <f t="shared" si="2565"/>
        <v>12</v>
      </c>
      <c r="D16417" s="338">
        <f t="shared" si="2566"/>
        <v>9</v>
      </c>
      <c r="E16417" s="334">
        <v>0</v>
      </c>
      <c r="F16417" s="334">
        <v>0</v>
      </c>
      <c r="G16417" s="334">
        <v>0</v>
      </c>
      <c r="H16417" s="334">
        <v>0</v>
      </c>
      <c r="I16417" s="334">
        <v>0</v>
      </c>
      <c r="J16417" s="334">
        <v>0</v>
      </c>
      <c r="K16417" s="334">
        <v>0</v>
      </c>
      <c r="L16417" s="334">
        <v>0</v>
      </c>
      <c r="M16417" s="334">
        <v>0</v>
      </c>
      <c r="N16417" s="334">
        <v>0</v>
      </c>
      <c r="O16417" s="334">
        <v>0</v>
      </c>
      <c r="P16417" s="334">
        <v>0</v>
      </c>
      <c r="Q16417" s="334">
        <v>0</v>
      </c>
      <c r="R16417" s="334">
        <v>0</v>
      </c>
      <c r="S16417" s="334">
        <v>0</v>
      </c>
      <c r="T16417" s="334">
        <v>0</v>
      </c>
      <c r="U16417" s="334">
        <v>0</v>
      </c>
      <c r="V16417" s="334">
        <v>0</v>
      </c>
      <c r="W16417" s="334">
        <v>0</v>
      </c>
      <c r="X16417" s="334">
        <v>0</v>
      </c>
      <c r="Y16417" s="334">
        <v>0</v>
      </c>
      <c r="Z16417" s="334">
        <v>0</v>
      </c>
      <c r="AA16417" s="334">
        <v>0</v>
      </c>
      <c r="AB16417" s="334">
        <v>0</v>
      </c>
      <c r="AD16417" s="334">
        <v>0</v>
      </c>
      <c r="AE16417" s="334">
        <f t="shared" si="2567"/>
        <v>0</v>
      </c>
      <c r="AF16417" s="334">
        <f t="shared" si="2568"/>
        <v>0</v>
      </c>
      <c r="AG16417" s="340">
        <f t="shared" si="2569"/>
        <v>0</v>
      </c>
      <c r="AI16417" s="340">
        <f t="shared" si="2571"/>
        <v>0</v>
      </c>
      <c r="AJ16417" s="340">
        <f t="shared" si="2571"/>
        <v>0</v>
      </c>
      <c r="AK16417" s="340">
        <f t="shared" si="2571"/>
        <v>0</v>
      </c>
      <c r="AL16417" s="340">
        <f t="shared" si="2571"/>
        <v>0</v>
      </c>
      <c r="AM16417" s="340">
        <f t="shared" si="2571"/>
        <v>0</v>
      </c>
    </row>
    <row r="16418" spans="1:39" x14ac:dyDescent="0.35">
      <c r="A16418" s="337">
        <v>38331</v>
      </c>
      <c r="B16418" s="338">
        <f t="shared" si="2564"/>
        <v>2004</v>
      </c>
      <c r="C16418" s="338">
        <f t="shared" si="2565"/>
        <v>12</v>
      </c>
      <c r="D16418" s="338">
        <f t="shared" si="2566"/>
        <v>10</v>
      </c>
      <c r="E16418" s="334">
        <v>0</v>
      </c>
      <c r="F16418" s="334">
        <v>0</v>
      </c>
      <c r="G16418" s="334">
        <v>0</v>
      </c>
      <c r="H16418" s="334">
        <v>0</v>
      </c>
      <c r="I16418" s="334">
        <v>0</v>
      </c>
      <c r="J16418" s="334">
        <v>0</v>
      </c>
      <c r="K16418" s="334">
        <v>0</v>
      </c>
      <c r="L16418" s="334">
        <v>0</v>
      </c>
      <c r="M16418" s="334">
        <v>0</v>
      </c>
      <c r="N16418" s="334">
        <v>0</v>
      </c>
      <c r="O16418" s="334">
        <v>0</v>
      </c>
      <c r="P16418" s="334">
        <v>0</v>
      </c>
      <c r="Q16418" s="334">
        <v>0</v>
      </c>
      <c r="R16418" s="334">
        <v>0</v>
      </c>
      <c r="S16418" s="334">
        <v>0</v>
      </c>
      <c r="T16418" s="334">
        <v>0</v>
      </c>
      <c r="U16418" s="334">
        <v>0</v>
      </c>
      <c r="V16418" s="334">
        <v>0</v>
      </c>
      <c r="W16418" s="334">
        <v>0</v>
      </c>
      <c r="X16418" s="334">
        <v>0</v>
      </c>
      <c r="Y16418" s="334">
        <v>0</v>
      </c>
      <c r="Z16418" s="334">
        <v>0</v>
      </c>
      <c r="AA16418" s="334">
        <v>0</v>
      </c>
      <c r="AB16418" s="334">
        <v>0</v>
      </c>
      <c r="AD16418" s="334">
        <v>0</v>
      </c>
      <c r="AE16418" s="334">
        <f t="shared" si="2567"/>
        <v>0</v>
      </c>
      <c r="AF16418" s="334">
        <f t="shared" si="2568"/>
        <v>0</v>
      </c>
      <c r="AG16418" s="340">
        <f t="shared" si="2569"/>
        <v>0</v>
      </c>
      <c r="AI16418" s="340">
        <f t="shared" si="2571"/>
        <v>0</v>
      </c>
      <c r="AJ16418" s="340">
        <f t="shared" si="2571"/>
        <v>0</v>
      </c>
      <c r="AK16418" s="340">
        <f t="shared" si="2571"/>
        <v>0</v>
      </c>
      <c r="AL16418" s="340">
        <f t="shared" si="2571"/>
        <v>0</v>
      </c>
      <c r="AM16418" s="340">
        <f t="shared" si="2571"/>
        <v>0</v>
      </c>
    </row>
    <row r="16419" spans="1:39" x14ac:dyDescent="0.35">
      <c r="A16419" s="337">
        <v>38332</v>
      </c>
      <c r="B16419" s="338">
        <f t="shared" si="2564"/>
        <v>2004</v>
      </c>
      <c r="C16419" s="338">
        <f t="shared" si="2565"/>
        <v>12</v>
      </c>
      <c r="D16419" s="338">
        <f t="shared" si="2566"/>
        <v>11</v>
      </c>
      <c r="E16419" s="334">
        <v>0</v>
      </c>
      <c r="F16419" s="334">
        <v>0</v>
      </c>
      <c r="G16419" s="334">
        <v>0</v>
      </c>
      <c r="H16419" s="334">
        <v>0</v>
      </c>
      <c r="I16419" s="334">
        <v>0</v>
      </c>
      <c r="J16419" s="334">
        <v>0</v>
      </c>
      <c r="K16419" s="334">
        <v>0</v>
      </c>
      <c r="L16419" s="334">
        <v>0</v>
      </c>
      <c r="M16419" s="334">
        <v>0</v>
      </c>
      <c r="N16419" s="334">
        <v>0.1</v>
      </c>
      <c r="O16419" s="334">
        <v>0.2</v>
      </c>
      <c r="P16419" s="334">
        <v>0</v>
      </c>
      <c r="Q16419" s="334">
        <v>0.1</v>
      </c>
      <c r="R16419" s="334">
        <v>0</v>
      </c>
      <c r="S16419" s="334">
        <v>0</v>
      </c>
      <c r="T16419" s="334">
        <v>0</v>
      </c>
      <c r="U16419" s="334">
        <v>0</v>
      </c>
      <c r="V16419" s="334">
        <v>0</v>
      </c>
      <c r="W16419" s="334">
        <v>0</v>
      </c>
      <c r="X16419" s="334">
        <v>0</v>
      </c>
      <c r="Y16419" s="334">
        <v>0</v>
      </c>
      <c r="Z16419" s="334">
        <v>0</v>
      </c>
      <c r="AA16419" s="334">
        <v>0</v>
      </c>
      <c r="AB16419" s="334">
        <v>0</v>
      </c>
      <c r="AD16419" s="334">
        <v>0.4</v>
      </c>
      <c r="AE16419" s="334">
        <f t="shared" si="2567"/>
        <v>0.4</v>
      </c>
      <c r="AF16419" s="334">
        <f t="shared" si="2568"/>
        <v>0.4</v>
      </c>
      <c r="AG16419" s="340">
        <f t="shared" si="2569"/>
        <v>0</v>
      </c>
      <c r="AI16419" s="340">
        <f t="shared" si="2571"/>
        <v>0</v>
      </c>
      <c r="AJ16419" s="340">
        <f t="shared" si="2571"/>
        <v>0</v>
      </c>
      <c r="AK16419" s="340">
        <f t="shared" si="2571"/>
        <v>0</v>
      </c>
      <c r="AL16419" s="340">
        <f t="shared" si="2571"/>
        <v>0</v>
      </c>
      <c r="AM16419" s="340">
        <f t="shared" si="2571"/>
        <v>0</v>
      </c>
    </row>
    <row r="16420" spans="1:39" x14ac:dyDescent="0.35">
      <c r="A16420" s="337">
        <v>38333</v>
      </c>
      <c r="B16420" s="338">
        <f t="shared" si="2564"/>
        <v>2004</v>
      </c>
      <c r="C16420" s="338">
        <f t="shared" si="2565"/>
        <v>12</v>
      </c>
      <c r="D16420" s="338">
        <f t="shared" si="2566"/>
        <v>12</v>
      </c>
      <c r="E16420" s="334">
        <v>0</v>
      </c>
      <c r="F16420" s="334">
        <v>0</v>
      </c>
      <c r="G16420" s="334">
        <v>0</v>
      </c>
      <c r="H16420" s="334">
        <v>0</v>
      </c>
      <c r="I16420" s="334">
        <v>0</v>
      </c>
      <c r="J16420" s="334">
        <v>0</v>
      </c>
      <c r="K16420" s="334">
        <v>0</v>
      </c>
      <c r="L16420" s="334">
        <v>0</v>
      </c>
      <c r="M16420" s="334">
        <v>0</v>
      </c>
      <c r="N16420" s="334">
        <v>0</v>
      </c>
      <c r="O16420" s="334">
        <v>0</v>
      </c>
      <c r="P16420" s="334">
        <v>0</v>
      </c>
      <c r="Q16420" s="334">
        <v>0</v>
      </c>
      <c r="R16420" s="334">
        <v>0</v>
      </c>
      <c r="S16420" s="334">
        <v>0</v>
      </c>
      <c r="T16420" s="334">
        <v>0</v>
      </c>
      <c r="U16420" s="334">
        <v>0</v>
      </c>
      <c r="V16420" s="334">
        <v>0</v>
      </c>
      <c r="W16420" s="334">
        <v>0</v>
      </c>
      <c r="X16420" s="334">
        <v>0</v>
      </c>
      <c r="Y16420" s="334">
        <v>0</v>
      </c>
      <c r="Z16420" s="334">
        <v>0</v>
      </c>
      <c r="AA16420" s="334">
        <v>0</v>
      </c>
      <c r="AB16420" s="334">
        <v>0</v>
      </c>
      <c r="AD16420" s="334">
        <v>0</v>
      </c>
      <c r="AE16420" s="334">
        <f t="shared" si="2567"/>
        <v>0</v>
      </c>
      <c r="AF16420" s="334">
        <f t="shared" si="2568"/>
        <v>0</v>
      </c>
      <c r="AG16420" s="340">
        <f t="shared" si="2569"/>
        <v>0</v>
      </c>
      <c r="AI16420" s="340">
        <f t="shared" ref="AI16420:AM16435" si="2572">IF($C16420=AI$1,$AF16420,0)</f>
        <v>0</v>
      </c>
      <c r="AJ16420" s="340">
        <f t="shared" si="2572"/>
        <v>0</v>
      </c>
      <c r="AK16420" s="340">
        <f t="shared" si="2572"/>
        <v>0</v>
      </c>
      <c r="AL16420" s="340">
        <f t="shared" si="2572"/>
        <v>0</v>
      </c>
      <c r="AM16420" s="340">
        <f t="shared" si="2572"/>
        <v>0</v>
      </c>
    </row>
    <row r="16421" spans="1:39" x14ac:dyDescent="0.35">
      <c r="A16421" s="337">
        <v>38334</v>
      </c>
      <c r="B16421" s="338">
        <f t="shared" si="2564"/>
        <v>2004</v>
      </c>
      <c r="C16421" s="338">
        <f t="shared" si="2565"/>
        <v>12</v>
      </c>
      <c r="D16421" s="338">
        <f t="shared" si="2566"/>
        <v>13</v>
      </c>
      <c r="E16421" s="334">
        <v>0</v>
      </c>
      <c r="F16421" s="334">
        <v>0</v>
      </c>
      <c r="G16421" s="334">
        <v>0</v>
      </c>
      <c r="H16421" s="334">
        <v>0</v>
      </c>
      <c r="I16421" s="334">
        <v>0</v>
      </c>
      <c r="J16421" s="334">
        <v>0</v>
      </c>
      <c r="K16421" s="334">
        <v>0</v>
      </c>
      <c r="L16421" s="334">
        <v>0</v>
      </c>
      <c r="M16421" s="334">
        <v>0</v>
      </c>
      <c r="N16421" s="334">
        <v>0</v>
      </c>
      <c r="O16421" s="334">
        <v>0</v>
      </c>
      <c r="P16421" s="334">
        <v>0</v>
      </c>
      <c r="Q16421" s="334">
        <v>0</v>
      </c>
      <c r="R16421" s="334">
        <v>0</v>
      </c>
      <c r="S16421" s="334">
        <v>0</v>
      </c>
      <c r="T16421" s="334">
        <v>0</v>
      </c>
      <c r="U16421" s="334">
        <v>0</v>
      </c>
      <c r="V16421" s="334">
        <v>0</v>
      </c>
      <c r="W16421" s="334">
        <v>0</v>
      </c>
      <c r="X16421" s="334">
        <v>0</v>
      </c>
      <c r="Y16421" s="334">
        <v>0</v>
      </c>
      <c r="Z16421" s="334">
        <v>0</v>
      </c>
      <c r="AA16421" s="334">
        <v>0</v>
      </c>
      <c r="AB16421" s="334">
        <v>0</v>
      </c>
      <c r="AD16421" s="334">
        <v>0</v>
      </c>
      <c r="AE16421" s="334">
        <f t="shared" si="2567"/>
        <v>0</v>
      </c>
      <c r="AF16421" s="334">
        <f t="shared" si="2568"/>
        <v>0</v>
      </c>
      <c r="AG16421" s="340">
        <f t="shared" si="2569"/>
        <v>0</v>
      </c>
      <c r="AI16421" s="340">
        <f t="shared" si="2572"/>
        <v>0</v>
      </c>
      <c r="AJ16421" s="340">
        <f t="shared" si="2572"/>
        <v>0</v>
      </c>
      <c r="AK16421" s="340">
        <f t="shared" si="2572"/>
        <v>0</v>
      </c>
      <c r="AL16421" s="340">
        <f t="shared" si="2572"/>
        <v>0</v>
      </c>
      <c r="AM16421" s="340">
        <f t="shared" si="2572"/>
        <v>0</v>
      </c>
    </row>
    <row r="16422" spans="1:39" x14ac:dyDescent="0.35">
      <c r="A16422" s="337">
        <v>38335</v>
      </c>
      <c r="B16422" s="338">
        <f t="shared" si="2564"/>
        <v>2004</v>
      </c>
      <c r="C16422" s="338">
        <f t="shared" si="2565"/>
        <v>12</v>
      </c>
      <c r="D16422" s="338">
        <f t="shared" si="2566"/>
        <v>14</v>
      </c>
      <c r="E16422" s="334">
        <v>0</v>
      </c>
      <c r="F16422" s="334">
        <v>0</v>
      </c>
      <c r="G16422" s="334">
        <v>0</v>
      </c>
      <c r="H16422" s="334">
        <v>0</v>
      </c>
      <c r="I16422" s="334">
        <v>0</v>
      </c>
      <c r="J16422" s="334">
        <v>0</v>
      </c>
      <c r="K16422" s="334">
        <v>0</v>
      </c>
      <c r="L16422" s="334">
        <v>0</v>
      </c>
      <c r="M16422" s="334">
        <v>0</v>
      </c>
      <c r="N16422" s="334">
        <v>0</v>
      </c>
      <c r="O16422" s="334">
        <v>0</v>
      </c>
      <c r="P16422" s="334">
        <v>0</v>
      </c>
      <c r="Q16422" s="334">
        <v>0</v>
      </c>
      <c r="R16422" s="334">
        <v>0</v>
      </c>
      <c r="S16422" s="334">
        <v>0</v>
      </c>
      <c r="T16422" s="334">
        <v>0</v>
      </c>
      <c r="U16422" s="334">
        <v>0</v>
      </c>
      <c r="V16422" s="334">
        <v>0</v>
      </c>
      <c r="W16422" s="334">
        <v>0</v>
      </c>
      <c r="X16422" s="334">
        <v>0</v>
      </c>
      <c r="Y16422" s="334">
        <v>0</v>
      </c>
      <c r="Z16422" s="334">
        <v>0</v>
      </c>
      <c r="AA16422" s="334">
        <v>0</v>
      </c>
      <c r="AB16422" s="334">
        <v>0</v>
      </c>
      <c r="AD16422" s="334">
        <v>0</v>
      </c>
      <c r="AE16422" s="334">
        <f t="shared" si="2567"/>
        <v>0</v>
      </c>
      <c r="AF16422" s="334">
        <f t="shared" si="2568"/>
        <v>0</v>
      </c>
      <c r="AG16422" s="340">
        <f t="shared" si="2569"/>
        <v>0</v>
      </c>
      <c r="AI16422" s="340">
        <f t="shared" si="2572"/>
        <v>0</v>
      </c>
      <c r="AJ16422" s="340">
        <f t="shared" si="2572"/>
        <v>0</v>
      </c>
      <c r="AK16422" s="340">
        <f t="shared" si="2572"/>
        <v>0</v>
      </c>
      <c r="AL16422" s="340">
        <f t="shared" si="2572"/>
        <v>0</v>
      </c>
      <c r="AM16422" s="340">
        <f t="shared" si="2572"/>
        <v>0</v>
      </c>
    </row>
    <row r="16423" spans="1:39" x14ac:dyDescent="0.35">
      <c r="A16423" s="337">
        <v>38336</v>
      </c>
      <c r="B16423" s="338">
        <f t="shared" si="2564"/>
        <v>2004</v>
      </c>
      <c r="C16423" s="338">
        <f t="shared" si="2565"/>
        <v>12</v>
      </c>
      <c r="D16423" s="338">
        <f t="shared" si="2566"/>
        <v>15</v>
      </c>
      <c r="E16423" s="334">
        <v>0</v>
      </c>
      <c r="F16423" s="334">
        <v>0</v>
      </c>
      <c r="G16423" s="334">
        <v>0</v>
      </c>
      <c r="H16423" s="334">
        <v>0</v>
      </c>
      <c r="I16423" s="334">
        <v>0</v>
      </c>
      <c r="J16423" s="334">
        <v>0</v>
      </c>
      <c r="K16423" s="334">
        <v>0</v>
      </c>
      <c r="L16423" s="334">
        <v>0</v>
      </c>
      <c r="M16423" s="334">
        <v>0</v>
      </c>
      <c r="N16423" s="334">
        <v>0</v>
      </c>
      <c r="O16423" s="334">
        <v>0</v>
      </c>
      <c r="P16423" s="334">
        <v>0</v>
      </c>
      <c r="Q16423" s="334">
        <v>0</v>
      </c>
      <c r="R16423" s="334">
        <v>0</v>
      </c>
      <c r="S16423" s="334">
        <v>0</v>
      </c>
      <c r="T16423" s="334">
        <v>0</v>
      </c>
      <c r="U16423" s="334">
        <v>0</v>
      </c>
      <c r="V16423" s="334">
        <v>0</v>
      </c>
      <c r="W16423" s="334">
        <v>0</v>
      </c>
      <c r="X16423" s="334">
        <v>0</v>
      </c>
      <c r="Y16423" s="334">
        <v>0</v>
      </c>
      <c r="Z16423" s="334">
        <v>0</v>
      </c>
      <c r="AA16423" s="334">
        <v>0</v>
      </c>
      <c r="AB16423" s="334">
        <v>0</v>
      </c>
      <c r="AD16423" s="334">
        <v>0</v>
      </c>
      <c r="AE16423" s="334">
        <f t="shared" si="2567"/>
        <v>0</v>
      </c>
      <c r="AF16423" s="334">
        <f t="shared" si="2568"/>
        <v>0</v>
      </c>
      <c r="AG16423" s="340">
        <f t="shared" si="2569"/>
        <v>0</v>
      </c>
      <c r="AI16423" s="340">
        <f t="shared" si="2572"/>
        <v>0</v>
      </c>
      <c r="AJ16423" s="340">
        <f t="shared" si="2572"/>
        <v>0</v>
      </c>
      <c r="AK16423" s="340">
        <f t="shared" si="2572"/>
        <v>0</v>
      </c>
      <c r="AL16423" s="340">
        <f t="shared" si="2572"/>
        <v>0</v>
      </c>
      <c r="AM16423" s="340">
        <f t="shared" si="2572"/>
        <v>0</v>
      </c>
    </row>
    <row r="16424" spans="1:39" x14ac:dyDescent="0.35">
      <c r="A16424" s="337">
        <v>38337</v>
      </c>
      <c r="B16424" s="338">
        <f t="shared" si="2564"/>
        <v>2004</v>
      </c>
      <c r="C16424" s="338">
        <f t="shared" si="2565"/>
        <v>12</v>
      </c>
      <c r="D16424" s="338">
        <f t="shared" si="2566"/>
        <v>16</v>
      </c>
      <c r="E16424" s="334">
        <v>0</v>
      </c>
      <c r="F16424" s="334">
        <v>0</v>
      </c>
      <c r="G16424" s="334">
        <v>0</v>
      </c>
      <c r="H16424" s="334">
        <v>0</v>
      </c>
      <c r="I16424" s="334">
        <v>0</v>
      </c>
      <c r="J16424" s="334">
        <v>0</v>
      </c>
      <c r="K16424" s="334">
        <v>0</v>
      </c>
      <c r="L16424" s="334">
        <v>0</v>
      </c>
      <c r="M16424" s="334">
        <v>0</v>
      </c>
      <c r="N16424" s="334">
        <v>0</v>
      </c>
      <c r="O16424" s="334">
        <v>0</v>
      </c>
      <c r="P16424" s="334">
        <v>0</v>
      </c>
      <c r="Q16424" s="334">
        <v>0</v>
      </c>
      <c r="R16424" s="334">
        <v>0</v>
      </c>
      <c r="S16424" s="334">
        <v>0</v>
      </c>
      <c r="T16424" s="334">
        <v>0</v>
      </c>
      <c r="U16424" s="334">
        <v>0</v>
      </c>
      <c r="V16424" s="334">
        <v>0</v>
      </c>
      <c r="W16424" s="334">
        <v>0</v>
      </c>
      <c r="X16424" s="334">
        <v>0</v>
      </c>
      <c r="Y16424" s="334">
        <v>0</v>
      </c>
      <c r="Z16424" s="334">
        <v>0</v>
      </c>
      <c r="AA16424" s="334">
        <v>0</v>
      </c>
      <c r="AB16424" s="334">
        <v>0</v>
      </c>
      <c r="AD16424" s="334">
        <v>0</v>
      </c>
      <c r="AE16424" s="334">
        <f t="shared" si="2567"/>
        <v>0</v>
      </c>
      <c r="AF16424" s="334">
        <f t="shared" si="2568"/>
        <v>0</v>
      </c>
      <c r="AG16424" s="340">
        <f t="shared" si="2569"/>
        <v>0</v>
      </c>
      <c r="AI16424" s="340">
        <f t="shared" si="2572"/>
        <v>0</v>
      </c>
      <c r="AJ16424" s="340">
        <f t="shared" si="2572"/>
        <v>0</v>
      </c>
      <c r="AK16424" s="340">
        <f t="shared" si="2572"/>
        <v>0</v>
      </c>
      <c r="AL16424" s="340">
        <f t="shared" si="2572"/>
        <v>0</v>
      </c>
      <c r="AM16424" s="340">
        <f t="shared" si="2572"/>
        <v>0</v>
      </c>
    </row>
    <row r="16425" spans="1:39" x14ac:dyDescent="0.35">
      <c r="A16425" s="337">
        <v>38338</v>
      </c>
      <c r="B16425" s="338">
        <f t="shared" si="2564"/>
        <v>2004</v>
      </c>
      <c r="C16425" s="338">
        <f t="shared" si="2565"/>
        <v>12</v>
      </c>
      <c r="D16425" s="338">
        <f t="shared" si="2566"/>
        <v>17</v>
      </c>
      <c r="E16425" s="334">
        <v>0</v>
      </c>
      <c r="F16425" s="334">
        <v>0</v>
      </c>
      <c r="G16425" s="334">
        <v>0</v>
      </c>
      <c r="H16425" s="334">
        <v>0</v>
      </c>
      <c r="I16425" s="334">
        <v>0</v>
      </c>
      <c r="J16425" s="334">
        <v>0</v>
      </c>
      <c r="K16425" s="334">
        <v>0</v>
      </c>
      <c r="L16425" s="334">
        <v>0</v>
      </c>
      <c r="M16425" s="334">
        <v>0</v>
      </c>
      <c r="N16425" s="334">
        <v>0</v>
      </c>
      <c r="O16425" s="334">
        <v>0</v>
      </c>
      <c r="P16425" s="334">
        <v>0</v>
      </c>
      <c r="Q16425" s="334">
        <v>0</v>
      </c>
      <c r="R16425" s="334">
        <v>0</v>
      </c>
      <c r="S16425" s="334">
        <v>0</v>
      </c>
      <c r="T16425" s="334">
        <v>0</v>
      </c>
      <c r="U16425" s="334">
        <v>0</v>
      </c>
      <c r="V16425" s="334">
        <v>0</v>
      </c>
      <c r="W16425" s="334">
        <v>0</v>
      </c>
      <c r="X16425" s="334">
        <v>0</v>
      </c>
      <c r="Y16425" s="334">
        <v>0</v>
      </c>
      <c r="Z16425" s="334">
        <v>0</v>
      </c>
      <c r="AA16425" s="334">
        <v>0</v>
      </c>
      <c r="AB16425" s="334">
        <v>0</v>
      </c>
      <c r="AD16425" s="334">
        <v>0</v>
      </c>
      <c r="AE16425" s="334">
        <f t="shared" si="2567"/>
        <v>0</v>
      </c>
      <c r="AF16425" s="334">
        <f t="shared" si="2568"/>
        <v>0</v>
      </c>
      <c r="AG16425" s="340">
        <f t="shared" si="2569"/>
        <v>0</v>
      </c>
      <c r="AI16425" s="340">
        <f t="shared" si="2572"/>
        <v>0</v>
      </c>
      <c r="AJ16425" s="340">
        <f t="shared" si="2572"/>
        <v>0</v>
      </c>
      <c r="AK16425" s="340">
        <f t="shared" si="2572"/>
        <v>0</v>
      </c>
      <c r="AL16425" s="340">
        <f t="shared" si="2572"/>
        <v>0</v>
      </c>
      <c r="AM16425" s="340">
        <f t="shared" si="2572"/>
        <v>0</v>
      </c>
    </row>
    <row r="16426" spans="1:39" x14ac:dyDescent="0.35">
      <c r="A16426" s="337">
        <v>38339</v>
      </c>
      <c r="B16426" s="338">
        <f t="shared" si="2564"/>
        <v>2004</v>
      </c>
      <c r="C16426" s="338">
        <f t="shared" si="2565"/>
        <v>12</v>
      </c>
      <c r="D16426" s="338">
        <f t="shared" si="2566"/>
        <v>18</v>
      </c>
      <c r="E16426" s="334">
        <v>0</v>
      </c>
      <c r="F16426" s="334">
        <v>0</v>
      </c>
      <c r="G16426" s="334">
        <v>0</v>
      </c>
      <c r="H16426" s="334">
        <v>0</v>
      </c>
      <c r="I16426" s="334">
        <v>0</v>
      </c>
      <c r="J16426" s="334">
        <v>0</v>
      </c>
      <c r="K16426" s="334">
        <v>0</v>
      </c>
      <c r="L16426" s="334">
        <v>0</v>
      </c>
      <c r="M16426" s="334">
        <v>0</v>
      </c>
      <c r="N16426" s="334">
        <v>0</v>
      </c>
      <c r="O16426" s="334">
        <v>0</v>
      </c>
      <c r="P16426" s="334">
        <v>0</v>
      </c>
      <c r="Q16426" s="334">
        <v>0</v>
      </c>
      <c r="R16426" s="334">
        <v>0</v>
      </c>
      <c r="S16426" s="334">
        <v>0</v>
      </c>
      <c r="T16426" s="334">
        <v>0</v>
      </c>
      <c r="U16426" s="334">
        <v>0</v>
      </c>
      <c r="V16426" s="334">
        <v>0</v>
      </c>
      <c r="W16426" s="334">
        <v>0</v>
      </c>
      <c r="X16426" s="334">
        <v>0</v>
      </c>
      <c r="Y16426" s="334">
        <v>0</v>
      </c>
      <c r="Z16426" s="334">
        <v>0</v>
      </c>
      <c r="AA16426" s="334">
        <v>0</v>
      </c>
      <c r="AB16426" s="334">
        <v>0</v>
      </c>
      <c r="AD16426" s="334">
        <v>0</v>
      </c>
      <c r="AE16426" s="334">
        <f t="shared" si="2567"/>
        <v>0</v>
      </c>
      <c r="AF16426" s="334">
        <f t="shared" si="2568"/>
        <v>0</v>
      </c>
      <c r="AG16426" s="340">
        <f t="shared" si="2569"/>
        <v>0</v>
      </c>
      <c r="AI16426" s="340">
        <f t="shared" si="2572"/>
        <v>0</v>
      </c>
      <c r="AJ16426" s="340">
        <f t="shared" si="2572"/>
        <v>0</v>
      </c>
      <c r="AK16426" s="340">
        <f t="shared" si="2572"/>
        <v>0</v>
      </c>
      <c r="AL16426" s="340">
        <f t="shared" si="2572"/>
        <v>0</v>
      </c>
      <c r="AM16426" s="340">
        <f t="shared" si="2572"/>
        <v>0</v>
      </c>
    </row>
    <row r="16427" spans="1:39" x14ac:dyDescent="0.35">
      <c r="A16427" s="337">
        <v>38340</v>
      </c>
      <c r="B16427" s="338">
        <f t="shared" si="2564"/>
        <v>2004</v>
      </c>
      <c r="C16427" s="338">
        <f t="shared" si="2565"/>
        <v>12</v>
      </c>
      <c r="D16427" s="338">
        <f t="shared" si="2566"/>
        <v>19</v>
      </c>
      <c r="E16427" s="334">
        <v>0</v>
      </c>
      <c r="F16427" s="334">
        <v>0</v>
      </c>
      <c r="G16427" s="334">
        <v>0</v>
      </c>
      <c r="H16427" s="334">
        <v>0</v>
      </c>
      <c r="I16427" s="334">
        <v>0</v>
      </c>
      <c r="J16427" s="334">
        <v>0</v>
      </c>
      <c r="K16427" s="334">
        <v>0</v>
      </c>
      <c r="L16427" s="334">
        <v>0</v>
      </c>
      <c r="M16427" s="334">
        <v>0</v>
      </c>
      <c r="N16427" s="334">
        <v>0</v>
      </c>
      <c r="O16427" s="334">
        <v>0</v>
      </c>
      <c r="P16427" s="334">
        <v>0</v>
      </c>
      <c r="Q16427" s="334">
        <v>0</v>
      </c>
      <c r="R16427" s="334">
        <v>0</v>
      </c>
      <c r="S16427" s="334">
        <v>0</v>
      </c>
      <c r="T16427" s="334">
        <v>0</v>
      </c>
      <c r="U16427" s="334">
        <v>0</v>
      </c>
      <c r="V16427" s="334">
        <v>0</v>
      </c>
      <c r="W16427" s="334">
        <v>0</v>
      </c>
      <c r="X16427" s="334">
        <v>0</v>
      </c>
      <c r="Y16427" s="334">
        <v>0</v>
      </c>
      <c r="Z16427" s="334">
        <v>0</v>
      </c>
      <c r="AA16427" s="334">
        <v>0</v>
      </c>
      <c r="AB16427" s="334">
        <v>0</v>
      </c>
      <c r="AD16427" s="334">
        <v>0</v>
      </c>
      <c r="AE16427" s="334">
        <f t="shared" si="2567"/>
        <v>0</v>
      </c>
      <c r="AF16427" s="334">
        <f t="shared" si="2568"/>
        <v>0</v>
      </c>
      <c r="AG16427" s="340">
        <f t="shared" si="2569"/>
        <v>0</v>
      </c>
      <c r="AI16427" s="340">
        <f t="shared" si="2572"/>
        <v>0</v>
      </c>
      <c r="AJ16427" s="340">
        <f t="shared" si="2572"/>
        <v>0</v>
      </c>
      <c r="AK16427" s="340">
        <f t="shared" si="2572"/>
        <v>0</v>
      </c>
      <c r="AL16427" s="340">
        <f t="shared" si="2572"/>
        <v>0</v>
      </c>
      <c r="AM16427" s="340">
        <f t="shared" si="2572"/>
        <v>0</v>
      </c>
    </row>
    <row r="16428" spans="1:39" x14ac:dyDescent="0.35">
      <c r="A16428" s="337">
        <v>38341</v>
      </c>
      <c r="B16428" s="338">
        <f t="shared" si="2564"/>
        <v>2004</v>
      </c>
      <c r="C16428" s="338">
        <f t="shared" si="2565"/>
        <v>12</v>
      </c>
      <c r="D16428" s="338">
        <f t="shared" si="2566"/>
        <v>20</v>
      </c>
      <c r="E16428" s="334">
        <v>0</v>
      </c>
      <c r="F16428" s="334">
        <v>0</v>
      </c>
      <c r="G16428" s="334">
        <v>0</v>
      </c>
      <c r="H16428" s="334">
        <v>0</v>
      </c>
      <c r="I16428" s="334">
        <v>0</v>
      </c>
      <c r="J16428" s="334">
        <v>0</v>
      </c>
      <c r="K16428" s="334">
        <v>0</v>
      </c>
      <c r="L16428" s="334">
        <v>0</v>
      </c>
      <c r="M16428" s="334">
        <v>0</v>
      </c>
      <c r="N16428" s="334">
        <v>0</v>
      </c>
      <c r="O16428" s="334">
        <v>0</v>
      </c>
      <c r="P16428" s="334">
        <v>0</v>
      </c>
      <c r="Q16428" s="334">
        <v>0</v>
      </c>
      <c r="R16428" s="334">
        <v>0</v>
      </c>
      <c r="S16428" s="334">
        <v>0</v>
      </c>
      <c r="T16428" s="334">
        <v>0</v>
      </c>
      <c r="U16428" s="334">
        <v>0</v>
      </c>
      <c r="V16428" s="334">
        <v>0</v>
      </c>
      <c r="W16428" s="334">
        <v>0</v>
      </c>
      <c r="X16428" s="334">
        <v>0</v>
      </c>
      <c r="Y16428" s="334">
        <v>0.1</v>
      </c>
      <c r="Z16428" s="334">
        <v>0</v>
      </c>
      <c r="AA16428" s="334">
        <v>0.1</v>
      </c>
      <c r="AB16428" s="334">
        <v>0</v>
      </c>
      <c r="AD16428" s="334">
        <v>0.2</v>
      </c>
      <c r="AE16428" s="334">
        <f t="shared" si="2567"/>
        <v>0.2</v>
      </c>
      <c r="AF16428" s="334">
        <f t="shared" si="2568"/>
        <v>0.2</v>
      </c>
      <c r="AG16428" s="340">
        <f t="shared" si="2569"/>
        <v>0</v>
      </c>
      <c r="AI16428" s="340">
        <f t="shared" si="2572"/>
        <v>0</v>
      </c>
      <c r="AJ16428" s="340">
        <f t="shared" si="2572"/>
        <v>0</v>
      </c>
      <c r="AK16428" s="340">
        <f t="shared" si="2572"/>
        <v>0</v>
      </c>
      <c r="AL16428" s="340">
        <f t="shared" si="2572"/>
        <v>0</v>
      </c>
      <c r="AM16428" s="340">
        <f t="shared" si="2572"/>
        <v>0</v>
      </c>
    </row>
    <row r="16429" spans="1:39" x14ac:dyDescent="0.35">
      <c r="A16429" s="337">
        <v>38342</v>
      </c>
      <c r="B16429" s="338">
        <f t="shared" si="2564"/>
        <v>2004</v>
      </c>
      <c r="C16429" s="338">
        <f t="shared" si="2565"/>
        <v>12</v>
      </c>
      <c r="D16429" s="338">
        <f t="shared" si="2566"/>
        <v>21</v>
      </c>
      <c r="E16429" s="334">
        <v>0.1</v>
      </c>
      <c r="F16429" s="334">
        <v>0.1</v>
      </c>
      <c r="G16429" s="334">
        <v>0</v>
      </c>
      <c r="H16429" s="334">
        <v>0</v>
      </c>
      <c r="I16429" s="334">
        <v>0</v>
      </c>
      <c r="J16429" s="334">
        <v>0</v>
      </c>
      <c r="K16429" s="334">
        <v>0</v>
      </c>
      <c r="L16429" s="334">
        <v>0</v>
      </c>
      <c r="M16429" s="334">
        <v>0</v>
      </c>
      <c r="N16429" s="334">
        <v>0</v>
      </c>
      <c r="O16429" s="334">
        <v>0.1</v>
      </c>
      <c r="P16429" s="334">
        <v>0.1</v>
      </c>
      <c r="Q16429" s="334">
        <v>0</v>
      </c>
      <c r="R16429" s="334">
        <v>0</v>
      </c>
      <c r="S16429" s="334">
        <v>0</v>
      </c>
      <c r="T16429" s="334">
        <v>0</v>
      </c>
      <c r="U16429" s="334">
        <v>0</v>
      </c>
      <c r="V16429" s="334">
        <v>0</v>
      </c>
      <c r="W16429" s="334">
        <v>0</v>
      </c>
      <c r="X16429" s="334">
        <v>0.1</v>
      </c>
      <c r="Y16429" s="334">
        <v>0</v>
      </c>
      <c r="Z16429" s="334">
        <v>0.1</v>
      </c>
      <c r="AA16429" s="334">
        <v>0</v>
      </c>
      <c r="AB16429" s="334">
        <v>0</v>
      </c>
      <c r="AD16429" s="334">
        <v>0.6</v>
      </c>
      <c r="AE16429" s="334">
        <f t="shared" si="2567"/>
        <v>0.6</v>
      </c>
      <c r="AF16429" s="334">
        <f t="shared" si="2568"/>
        <v>0.6</v>
      </c>
      <c r="AG16429" s="340">
        <f t="shared" si="2569"/>
        <v>0</v>
      </c>
      <c r="AI16429" s="340">
        <f t="shared" si="2572"/>
        <v>0</v>
      </c>
      <c r="AJ16429" s="340">
        <f t="shared" si="2572"/>
        <v>0</v>
      </c>
      <c r="AK16429" s="340">
        <f t="shared" si="2572"/>
        <v>0</v>
      </c>
      <c r="AL16429" s="340">
        <f t="shared" si="2572"/>
        <v>0</v>
      </c>
      <c r="AM16429" s="340">
        <f t="shared" si="2572"/>
        <v>0</v>
      </c>
    </row>
    <row r="16430" spans="1:39" x14ac:dyDescent="0.35">
      <c r="A16430" s="337">
        <v>38343</v>
      </c>
      <c r="B16430" s="338">
        <f t="shared" si="2564"/>
        <v>2004</v>
      </c>
      <c r="C16430" s="338">
        <f t="shared" si="2565"/>
        <v>12</v>
      </c>
      <c r="D16430" s="338">
        <f t="shared" si="2566"/>
        <v>22</v>
      </c>
      <c r="E16430" s="334">
        <v>0</v>
      </c>
      <c r="F16430" s="334">
        <v>0</v>
      </c>
      <c r="G16430" s="334">
        <v>0</v>
      </c>
      <c r="H16430" s="334">
        <v>0</v>
      </c>
      <c r="I16430" s="334">
        <v>0</v>
      </c>
      <c r="J16430" s="334">
        <v>0</v>
      </c>
      <c r="K16430" s="334">
        <v>0.1</v>
      </c>
      <c r="L16430" s="334">
        <v>0</v>
      </c>
      <c r="M16430" s="334">
        <v>0</v>
      </c>
      <c r="N16430" s="334">
        <v>0</v>
      </c>
      <c r="O16430" s="334">
        <v>0</v>
      </c>
      <c r="P16430" s="334">
        <v>0</v>
      </c>
      <c r="Q16430" s="334">
        <v>0.1</v>
      </c>
      <c r="R16430" s="334">
        <v>0</v>
      </c>
      <c r="S16430" s="334">
        <v>0</v>
      </c>
      <c r="T16430" s="334">
        <v>0</v>
      </c>
      <c r="U16430" s="334">
        <v>0</v>
      </c>
      <c r="V16430" s="334">
        <v>0</v>
      </c>
      <c r="W16430" s="334">
        <v>0</v>
      </c>
      <c r="X16430" s="334">
        <v>0</v>
      </c>
      <c r="Y16430" s="334">
        <v>0</v>
      </c>
      <c r="Z16430" s="334">
        <v>0</v>
      </c>
      <c r="AA16430" s="334">
        <v>0</v>
      </c>
      <c r="AB16430" s="334">
        <v>0</v>
      </c>
      <c r="AD16430" s="334">
        <v>0.2</v>
      </c>
      <c r="AE16430" s="334">
        <f t="shared" si="2567"/>
        <v>0.2</v>
      </c>
      <c r="AF16430" s="334">
        <f t="shared" si="2568"/>
        <v>0.2</v>
      </c>
      <c r="AG16430" s="340">
        <f t="shared" si="2569"/>
        <v>0</v>
      </c>
      <c r="AI16430" s="340">
        <f t="shared" si="2572"/>
        <v>0</v>
      </c>
      <c r="AJ16430" s="340">
        <f t="shared" si="2572"/>
        <v>0</v>
      </c>
      <c r="AK16430" s="340">
        <f t="shared" si="2572"/>
        <v>0</v>
      </c>
      <c r="AL16430" s="340">
        <f t="shared" si="2572"/>
        <v>0</v>
      </c>
      <c r="AM16430" s="340">
        <f t="shared" si="2572"/>
        <v>0</v>
      </c>
    </row>
    <row r="16431" spans="1:39" x14ac:dyDescent="0.35">
      <c r="A16431" s="337">
        <v>38344</v>
      </c>
      <c r="B16431" s="338">
        <f t="shared" si="2564"/>
        <v>2004</v>
      </c>
      <c r="C16431" s="338">
        <f t="shared" si="2565"/>
        <v>12</v>
      </c>
      <c r="D16431" s="338">
        <f t="shared" si="2566"/>
        <v>23</v>
      </c>
      <c r="E16431" s="334">
        <v>0</v>
      </c>
      <c r="F16431" s="334">
        <v>0</v>
      </c>
      <c r="G16431" s="334">
        <v>0</v>
      </c>
      <c r="H16431" s="334">
        <v>0</v>
      </c>
      <c r="I16431" s="334">
        <v>0</v>
      </c>
      <c r="J16431" s="334">
        <v>0</v>
      </c>
      <c r="K16431" s="334">
        <v>0</v>
      </c>
      <c r="L16431" s="334">
        <v>0</v>
      </c>
      <c r="M16431" s="334">
        <v>0.2</v>
      </c>
      <c r="N16431" s="334">
        <v>0.1</v>
      </c>
      <c r="O16431" s="334">
        <v>0.2</v>
      </c>
      <c r="P16431" s="334">
        <v>0</v>
      </c>
      <c r="Q16431" s="334">
        <v>0</v>
      </c>
      <c r="R16431" s="334">
        <v>0</v>
      </c>
      <c r="S16431" s="334">
        <v>0</v>
      </c>
      <c r="T16431" s="334">
        <v>0</v>
      </c>
      <c r="U16431" s="334">
        <v>0</v>
      </c>
      <c r="V16431" s="334">
        <v>0</v>
      </c>
      <c r="W16431" s="334">
        <v>0</v>
      </c>
      <c r="X16431" s="334">
        <v>0</v>
      </c>
      <c r="Y16431" s="334">
        <v>0</v>
      </c>
      <c r="Z16431" s="334">
        <v>0</v>
      </c>
      <c r="AA16431" s="334">
        <v>0</v>
      </c>
      <c r="AB16431" s="334">
        <v>0</v>
      </c>
      <c r="AD16431" s="334">
        <v>0.5</v>
      </c>
      <c r="AE16431" s="334">
        <f t="shared" si="2567"/>
        <v>0.5</v>
      </c>
      <c r="AF16431" s="334">
        <f t="shared" si="2568"/>
        <v>0.5</v>
      </c>
      <c r="AG16431" s="340">
        <f t="shared" si="2569"/>
        <v>0</v>
      </c>
      <c r="AI16431" s="340">
        <f t="shared" si="2572"/>
        <v>0</v>
      </c>
      <c r="AJ16431" s="340">
        <f t="shared" si="2572"/>
        <v>0</v>
      </c>
      <c r="AK16431" s="340">
        <f t="shared" si="2572"/>
        <v>0</v>
      </c>
      <c r="AL16431" s="340">
        <f t="shared" si="2572"/>
        <v>0</v>
      </c>
      <c r="AM16431" s="340">
        <f t="shared" si="2572"/>
        <v>0</v>
      </c>
    </row>
    <row r="16432" spans="1:39" x14ac:dyDescent="0.35">
      <c r="A16432" s="337">
        <v>38345</v>
      </c>
      <c r="B16432" s="338">
        <f t="shared" si="2564"/>
        <v>2004</v>
      </c>
      <c r="C16432" s="338">
        <f t="shared" si="2565"/>
        <v>12</v>
      </c>
      <c r="D16432" s="338">
        <f t="shared" si="2566"/>
        <v>24</v>
      </c>
      <c r="E16432" s="334">
        <v>0</v>
      </c>
      <c r="F16432" s="334">
        <v>0</v>
      </c>
      <c r="G16432" s="334">
        <v>0</v>
      </c>
      <c r="H16432" s="334">
        <v>0</v>
      </c>
      <c r="I16432" s="334">
        <v>0</v>
      </c>
      <c r="J16432" s="334">
        <v>0</v>
      </c>
      <c r="K16432" s="334">
        <v>0</v>
      </c>
      <c r="L16432" s="334">
        <v>0</v>
      </c>
      <c r="M16432" s="334">
        <v>0</v>
      </c>
      <c r="N16432" s="334">
        <v>0</v>
      </c>
      <c r="O16432" s="334">
        <v>0</v>
      </c>
      <c r="P16432" s="334">
        <v>0</v>
      </c>
      <c r="Q16432" s="334">
        <v>0</v>
      </c>
      <c r="R16432" s="334">
        <v>0</v>
      </c>
      <c r="S16432" s="334">
        <v>0</v>
      </c>
      <c r="T16432" s="334">
        <v>0</v>
      </c>
      <c r="U16432" s="334">
        <v>0</v>
      </c>
      <c r="V16432" s="334">
        <v>0</v>
      </c>
      <c r="W16432" s="334">
        <v>0</v>
      </c>
      <c r="X16432" s="334">
        <v>0</v>
      </c>
      <c r="Y16432" s="334">
        <v>0</v>
      </c>
      <c r="Z16432" s="334">
        <v>0</v>
      </c>
      <c r="AA16432" s="334">
        <v>0</v>
      </c>
      <c r="AB16432" s="334">
        <v>0</v>
      </c>
      <c r="AD16432" s="334">
        <v>0</v>
      </c>
      <c r="AE16432" s="334">
        <f t="shared" si="2567"/>
        <v>0</v>
      </c>
      <c r="AF16432" s="334">
        <f t="shared" si="2568"/>
        <v>0</v>
      </c>
      <c r="AG16432" s="340">
        <f t="shared" si="2569"/>
        <v>0</v>
      </c>
      <c r="AI16432" s="340">
        <f t="shared" si="2572"/>
        <v>0</v>
      </c>
      <c r="AJ16432" s="340">
        <f t="shared" si="2572"/>
        <v>0</v>
      </c>
      <c r="AK16432" s="340">
        <f t="shared" si="2572"/>
        <v>0</v>
      </c>
      <c r="AL16432" s="340">
        <f t="shared" si="2572"/>
        <v>0</v>
      </c>
      <c r="AM16432" s="340">
        <f t="shared" si="2572"/>
        <v>0</v>
      </c>
    </row>
    <row r="16433" spans="1:39" x14ac:dyDescent="0.35">
      <c r="A16433" s="337">
        <v>38346</v>
      </c>
      <c r="B16433" s="338">
        <f t="shared" si="2564"/>
        <v>2004</v>
      </c>
      <c r="C16433" s="338">
        <f t="shared" si="2565"/>
        <v>12</v>
      </c>
      <c r="D16433" s="338">
        <f t="shared" si="2566"/>
        <v>25</v>
      </c>
      <c r="E16433" s="334">
        <v>0</v>
      </c>
      <c r="F16433" s="334">
        <v>0</v>
      </c>
      <c r="G16433" s="334">
        <v>0</v>
      </c>
      <c r="H16433" s="334">
        <v>0</v>
      </c>
      <c r="I16433" s="334">
        <v>0</v>
      </c>
      <c r="J16433" s="334">
        <v>0</v>
      </c>
      <c r="K16433" s="334">
        <v>0</v>
      </c>
      <c r="L16433" s="334">
        <v>0</v>
      </c>
      <c r="M16433" s="334">
        <v>0</v>
      </c>
      <c r="N16433" s="334">
        <v>0</v>
      </c>
      <c r="O16433" s="334">
        <v>0</v>
      </c>
      <c r="P16433" s="334">
        <v>0</v>
      </c>
      <c r="Q16433" s="334">
        <v>0</v>
      </c>
      <c r="R16433" s="334">
        <v>0</v>
      </c>
      <c r="S16433" s="334">
        <v>0</v>
      </c>
      <c r="T16433" s="334">
        <v>0</v>
      </c>
      <c r="U16433" s="334">
        <v>0.4</v>
      </c>
      <c r="V16433" s="334">
        <v>0.4</v>
      </c>
      <c r="W16433" s="334">
        <v>0.4</v>
      </c>
      <c r="X16433" s="334">
        <v>0.4</v>
      </c>
      <c r="Y16433" s="334">
        <v>0.4</v>
      </c>
      <c r="Z16433" s="334">
        <v>0.4</v>
      </c>
      <c r="AA16433" s="334">
        <v>0.4</v>
      </c>
      <c r="AB16433" s="334">
        <v>0.4</v>
      </c>
      <c r="AD16433" s="334">
        <v>3.2</v>
      </c>
      <c r="AE16433" s="334">
        <f t="shared" si="2567"/>
        <v>3.2</v>
      </c>
      <c r="AF16433" s="334">
        <f t="shared" si="2568"/>
        <v>3.1999999999999997</v>
      </c>
      <c r="AG16433" s="340">
        <f t="shared" si="2569"/>
        <v>4.4408920985006262E-16</v>
      </c>
      <c r="AI16433" s="340">
        <f t="shared" si="2572"/>
        <v>0</v>
      </c>
      <c r="AJ16433" s="340">
        <f t="shared" si="2572"/>
        <v>0</v>
      </c>
      <c r="AK16433" s="340">
        <f t="shared" si="2572"/>
        <v>0</v>
      </c>
      <c r="AL16433" s="340">
        <f t="shared" si="2572"/>
        <v>0</v>
      </c>
      <c r="AM16433" s="340">
        <f t="shared" si="2572"/>
        <v>0</v>
      </c>
    </row>
    <row r="16434" spans="1:39" x14ac:dyDescent="0.35">
      <c r="A16434" s="337">
        <v>38347</v>
      </c>
      <c r="B16434" s="338">
        <f t="shared" si="2564"/>
        <v>2004</v>
      </c>
      <c r="C16434" s="338">
        <f t="shared" si="2565"/>
        <v>12</v>
      </c>
      <c r="D16434" s="338">
        <f t="shared" si="2566"/>
        <v>26</v>
      </c>
      <c r="E16434" s="334">
        <v>0.2</v>
      </c>
      <c r="F16434" s="334">
        <v>0.1</v>
      </c>
      <c r="G16434" s="334">
        <v>0.2</v>
      </c>
      <c r="H16434" s="334">
        <v>0.1</v>
      </c>
      <c r="I16434" s="334">
        <v>0.2</v>
      </c>
      <c r="J16434" s="334">
        <v>0.1</v>
      </c>
      <c r="K16434" s="334">
        <v>0.2</v>
      </c>
      <c r="L16434" s="334">
        <v>0.1</v>
      </c>
      <c r="M16434" s="334">
        <v>0.2</v>
      </c>
      <c r="N16434" s="334">
        <v>0.1</v>
      </c>
      <c r="O16434" s="334">
        <v>0.2</v>
      </c>
      <c r="P16434" s="334">
        <v>0.1</v>
      </c>
      <c r="Q16434" s="334">
        <v>0.2</v>
      </c>
      <c r="R16434" s="334">
        <v>0</v>
      </c>
      <c r="S16434" s="334">
        <v>0</v>
      </c>
      <c r="T16434" s="334">
        <v>0</v>
      </c>
      <c r="U16434" s="334">
        <v>0</v>
      </c>
      <c r="V16434" s="334">
        <v>0</v>
      </c>
      <c r="W16434" s="334">
        <v>0</v>
      </c>
      <c r="X16434" s="334">
        <v>0</v>
      </c>
      <c r="Y16434" s="334">
        <v>0</v>
      </c>
      <c r="Z16434" s="334">
        <v>0</v>
      </c>
      <c r="AA16434" s="334">
        <v>0</v>
      </c>
      <c r="AB16434" s="334">
        <v>0</v>
      </c>
      <c r="AD16434" s="334">
        <v>2</v>
      </c>
      <c r="AE16434" s="334">
        <f t="shared" si="2567"/>
        <v>2</v>
      </c>
      <c r="AF16434" s="334">
        <f t="shared" si="2568"/>
        <v>2.0000000000000004</v>
      </c>
      <c r="AG16434" s="340">
        <f t="shared" si="2569"/>
        <v>4.4408920985006262E-16</v>
      </c>
      <c r="AI16434" s="340">
        <f t="shared" si="2572"/>
        <v>0</v>
      </c>
      <c r="AJ16434" s="340">
        <f t="shared" si="2572"/>
        <v>0</v>
      </c>
      <c r="AK16434" s="340">
        <f t="shared" si="2572"/>
        <v>0</v>
      </c>
      <c r="AL16434" s="340">
        <f t="shared" si="2572"/>
        <v>0</v>
      </c>
      <c r="AM16434" s="340">
        <f t="shared" si="2572"/>
        <v>0</v>
      </c>
    </row>
    <row r="16435" spans="1:39" x14ac:dyDescent="0.35">
      <c r="A16435" s="337">
        <v>38348</v>
      </c>
      <c r="B16435" s="338">
        <f t="shared" si="2564"/>
        <v>2004</v>
      </c>
      <c r="C16435" s="338">
        <f t="shared" si="2565"/>
        <v>12</v>
      </c>
      <c r="D16435" s="338">
        <f t="shared" si="2566"/>
        <v>27</v>
      </c>
      <c r="E16435" s="334">
        <v>0</v>
      </c>
      <c r="F16435" s="334">
        <v>0</v>
      </c>
      <c r="G16435" s="334">
        <v>0</v>
      </c>
      <c r="H16435" s="334">
        <v>0</v>
      </c>
      <c r="I16435" s="334">
        <v>0</v>
      </c>
      <c r="J16435" s="334">
        <v>0</v>
      </c>
      <c r="K16435" s="334">
        <v>0</v>
      </c>
      <c r="L16435" s="334">
        <v>0</v>
      </c>
      <c r="M16435" s="334">
        <v>0</v>
      </c>
      <c r="N16435" s="334">
        <v>0</v>
      </c>
      <c r="O16435" s="334">
        <v>0</v>
      </c>
      <c r="P16435" s="334">
        <v>0</v>
      </c>
      <c r="Q16435" s="334">
        <v>0</v>
      </c>
      <c r="R16435" s="334">
        <v>0</v>
      </c>
      <c r="S16435" s="334">
        <v>0</v>
      </c>
      <c r="T16435" s="334">
        <v>0</v>
      </c>
      <c r="U16435" s="334">
        <v>0</v>
      </c>
      <c r="V16435" s="334">
        <v>0</v>
      </c>
      <c r="W16435" s="334">
        <v>0</v>
      </c>
      <c r="X16435" s="334">
        <v>0</v>
      </c>
      <c r="Y16435" s="334">
        <v>0</v>
      </c>
      <c r="Z16435" s="334">
        <v>0</v>
      </c>
      <c r="AA16435" s="334">
        <v>0</v>
      </c>
      <c r="AB16435" s="334">
        <v>0</v>
      </c>
      <c r="AD16435" s="334">
        <v>0</v>
      </c>
      <c r="AE16435" s="334">
        <f t="shared" si="2567"/>
        <v>0</v>
      </c>
      <c r="AF16435" s="334">
        <f t="shared" si="2568"/>
        <v>0</v>
      </c>
      <c r="AG16435" s="340">
        <f t="shared" si="2569"/>
        <v>0</v>
      </c>
      <c r="AI16435" s="340">
        <f t="shared" si="2572"/>
        <v>0</v>
      </c>
      <c r="AJ16435" s="340">
        <f t="shared" si="2572"/>
        <v>0</v>
      </c>
      <c r="AK16435" s="340">
        <f t="shared" si="2572"/>
        <v>0</v>
      </c>
      <c r="AL16435" s="340">
        <f t="shared" si="2572"/>
        <v>0</v>
      </c>
      <c r="AM16435" s="340">
        <f t="shared" si="2572"/>
        <v>0</v>
      </c>
    </row>
    <row r="16436" spans="1:39" x14ac:dyDescent="0.35">
      <c r="A16436" s="337">
        <v>38349</v>
      </c>
      <c r="B16436" s="338">
        <f t="shared" si="2564"/>
        <v>2004</v>
      </c>
      <c r="C16436" s="338">
        <f t="shared" si="2565"/>
        <v>12</v>
      </c>
      <c r="D16436" s="338">
        <f t="shared" si="2566"/>
        <v>28</v>
      </c>
      <c r="E16436" s="334">
        <v>0</v>
      </c>
      <c r="F16436" s="334">
        <v>0</v>
      </c>
      <c r="G16436" s="334">
        <v>0</v>
      </c>
      <c r="H16436" s="334">
        <v>0</v>
      </c>
      <c r="I16436" s="334">
        <v>0</v>
      </c>
      <c r="J16436" s="334">
        <v>0</v>
      </c>
      <c r="K16436" s="334">
        <v>0</v>
      </c>
      <c r="L16436" s="334">
        <v>0</v>
      </c>
      <c r="M16436" s="334">
        <v>0</v>
      </c>
      <c r="N16436" s="334">
        <v>0</v>
      </c>
      <c r="O16436" s="334">
        <v>0</v>
      </c>
      <c r="P16436" s="334">
        <v>0</v>
      </c>
      <c r="Q16436" s="334">
        <v>0</v>
      </c>
      <c r="R16436" s="334">
        <v>0</v>
      </c>
      <c r="S16436" s="334">
        <v>0</v>
      </c>
      <c r="T16436" s="334">
        <v>0</v>
      </c>
      <c r="U16436" s="334">
        <v>0</v>
      </c>
      <c r="V16436" s="334">
        <v>0</v>
      </c>
      <c r="W16436" s="334">
        <v>0</v>
      </c>
      <c r="X16436" s="334">
        <v>0</v>
      </c>
      <c r="Y16436" s="334">
        <v>0</v>
      </c>
      <c r="Z16436" s="334">
        <v>0</v>
      </c>
      <c r="AA16436" s="334">
        <v>0</v>
      </c>
      <c r="AB16436" s="334">
        <v>0</v>
      </c>
      <c r="AD16436" s="334">
        <v>0</v>
      </c>
      <c r="AE16436" s="334">
        <f t="shared" si="2567"/>
        <v>0</v>
      </c>
      <c r="AF16436" s="334">
        <f t="shared" si="2568"/>
        <v>0</v>
      </c>
      <c r="AG16436" s="340">
        <f t="shared" si="2569"/>
        <v>0</v>
      </c>
      <c r="AI16436" s="340">
        <f t="shared" ref="AI16436:AM16451" si="2573">IF($C16436=AI$1,$AF16436,0)</f>
        <v>0</v>
      </c>
      <c r="AJ16436" s="340">
        <f t="shared" si="2573"/>
        <v>0</v>
      </c>
      <c r="AK16436" s="340">
        <f t="shared" si="2573"/>
        <v>0</v>
      </c>
      <c r="AL16436" s="340">
        <f t="shared" si="2573"/>
        <v>0</v>
      </c>
      <c r="AM16436" s="340">
        <f t="shared" si="2573"/>
        <v>0</v>
      </c>
    </row>
    <row r="16437" spans="1:39" x14ac:dyDescent="0.35">
      <c r="A16437" s="337">
        <v>38350</v>
      </c>
      <c r="B16437" s="338">
        <f t="shared" si="2564"/>
        <v>2004</v>
      </c>
      <c r="C16437" s="338">
        <f t="shared" si="2565"/>
        <v>12</v>
      </c>
      <c r="D16437" s="338">
        <f t="shared" si="2566"/>
        <v>29</v>
      </c>
      <c r="E16437" s="334">
        <v>0</v>
      </c>
      <c r="F16437" s="334">
        <v>0</v>
      </c>
      <c r="G16437" s="334">
        <v>0</v>
      </c>
      <c r="H16437" s="334">
        <v>0</v>
      </c>
      <c r="I16437" s="334">
        <v>0</v>
      </c>
      <c r="J16437" s="334">
        <v>0</v>
      </c>
      <c r="K16437" s="334">
        <v>0</v>
      </c>
      <c r="L16437" s="334">
        <v>0</v>
      </c>
      <c r="M16437" s="334">
        <v>0</v>
      </c>
      <c r="N16437" s="334">
        <v>0</v>
      </c>
      <c r="O16437" s="334">
        <v>0</v>
      </c>
      <c r="P16437" s="334">
        <v>0</v>
      </c>
      <c r="Q16437" s="334">
        <v>0</v>
      </c>
      <c r="R16437" s="334">
        <v>0</v>
      </c>
      <c r="S16437" s="334">
        <v>0</v>
      </c>
      <c r="T16437" s="334">
        <v>0</v>
      </c>
      <c r="U16437" s="334">
        <v>0</v>
      </c>
      <c r="V16437" s="334">
        <v>0</v>
      </c>
      <c r="W16437" s="334">
        <v>0.1</v>
      </c>
      <c r="X16437" s="334">
        <v>0</v>
      </c>
      <c r="Y16437" s="334">
        <v>0.1</v>
      </c>
      <c r="Z16437" s="334">
        <v>0.1</v>
      </c>
      <c r="AA16437" s="334">
        <v>0</v>
      </c>
      <c r="AB16437" s="334">
        <v>0.1</v>
      </c>
      <c r="AD16437" s="334">
        <v>0.4</v>
      </c>
      <c r="AE16437" s="334">
        <f t="shared" si="2567"/>
        <v>0.4</v>
      </c>
      <c r="AF16437" s="334">
        <f t="shared" si="2568"/>
        <v>0.4</v>
      </c>
      <c r="AG16437" s="340">
        <f t="shared" si="2569"/>
        <v>0</v>
      </c>
      <c r="AI16437" s="340">
        <f t="shared" si="2573"/>
        <v>0</v>
      </c>
      <c r="AJ16437" s="340">
        <f t="shared" si="2573"/>
        <v>0</v>
      </c>
      <c r="AK16437" s="340">
        <f t="shared" si="2573"/>
        <v>0</v>
      </c>
      <c r="AL16437" s="340">
        <f t="shared" si="2573"/>
        <v>0</v>
      </c>
      <c r="AM16437" s="340">
        <f t="shared" si="2573"/>
        <v>0</v>
      </c>
    </row>
    <row r="16438" spans="1:39" x14ac:dyDescent="0.35">
      <c r="A16438" s="337">
        <v>38351</v>
      </c>
      <c r="B16438" s="338">
        <f t="shared" si="2564"/>
        <v>2004</v>
      </c>
      <c r="C16438" s="338">
        <f t="shared" si="2565"/>
        <v>12</v>
      </c>
      <c r="D16438" s="338">
        <f t="shared" si="2566"/>
        <v>30</v>
      </c>
      <c r="E16438" s="334">
        <v>0.1</v>
      </c>
      <c r="F16438" s="334">
        <v>0</v>
      </c>
      <c r="G16438" s="334">
        <v>0.1</v>
      </c>
      <c r="H16438" s="334">
        <v>0.1</v>
      </c>
      <c r="I16438" s="334">
        <v>0</v>
      </c>
      <c r="J16438" s="334">
        <v>0.1</v>
      </c>
      <c r="K16438" s="334">
        <v>0.1</v>
      </c>
      <c r="L16438" s="334">
        <v>0</v>
      </c>
      <c r="M16438" s="334">
        <v>0.1</v>
      </c>
      <c r="N16438" s="334">
        <v>0.1</v>
      </c>
      <c r="O16438" s="334">
        <v>0</v>
      </c>
      <c r="P16438" s="334">
        <v>0.1</v>
      </c>
      <c r="Q16438" s="334">
        <v>0.1</v>
      </c>
      <c r="R16438" s="334">
        <v>0</v>
      </c>
      <c r="S16438" s="334">
        <v>0.1</v>
      </c>
      <c r="T16438" s="334">
        <v>0.1</v>
      </c>
      <c r="U16438" s="334">
        <v>0</v>
      </c>
      <c r="V16438" s="334">
        <v>0.1</v>
      </c>
      <c r="W16438" s="334">
        <v>0.1</v>
      </c>
      <c r="X16438" s="334">
        <v>0</v>
      </c>
      <c r="Y16438" s="334">
        <v>0.1</v>
      </c>
      <c r="Z16438" s="334">
        <v>0.1</v>
      </c>
      <c r="AA16438" s="334">
        <v>0</v>
      </c>
      <c r="AB16438" s="334">
        <v>0.1</v>
      </c>
      <c r="AD16438" s="334">
        <v>1.6</v>
      </c>
      <c r="AE16438" s="334">
        <f t="shared" si="2567"/>
        <v>1.6</v>
      </c>
      <c r="AF16438" s="334">
        <f t="shared" si="2568"/>
        <v>1.6000000000000003</v>
      </c>
      <c r="AG16438" s="340">
        <f t="shared" si="2569"/>
        <v>2.2204460492503131E-16</v>
      </c>
      <c r="AI16438" s="340">
        <f t="shared" si="2573"/>
        <v>0</v>
      </c>
      <c r="AJ16438" s="340">
        <f t="shared" si="2573"/>
        <v>0</v>
      </c>
      <c r="AK16438" s="340">
        <f t="shared" si="2573"/>
        <v>0</v>
      </c>
      <c r="AL16438" s="340">
        <f t="shared" si="2573"/>
        <v>0</v>
      </c>
      <c r="AM16438" s="340">
        <f t="shared" si="2573"/>
        <v>0</v>
      </c>
    </row>
    <row r="16439" spans="1:39" x14ac:dyDescent="0.35">
      <c r="A16439" s="337">
        <v>38352</v>
      </c>
      <c r="B16439" s="338">
        <f t="shared" si="2564"/>
        <v>2004</v>
      </c>
      <c r="C16439" s="338">
        <f t="shared" si="2565"/>
        <v>12</v>
      </c>
      <c r="D16439" s="338">
        <f t="shared" si="2566"/>
        <v>31</v>
      </c>
      <c r="E16439" s="334">
        <v>0</v>
      </c>
      <c r="F16439" s="334">
        <v>0</v>
      </c>
      <c r="G16439" s="334">
        <v>0.1</v>
      </c>
      <c r="H16439" s="334">
        <v>0</v>
      </c>
      <c r="I16439" s="334">
        <v>0</v>
      </c>
      <c r="J16439" s="334">
        <v>0</v>
      </c>
      <c r="K16439" s="334">
        <v>0</v>
      </c>
      <c r="L16439" s="334">
        <v>0</v>
      </c>
      <c r="M16439" s="334">
        <v>0.1</v>
      </c>
      <c r="N16439" s="334">
        <v>0</v>
      </c>
      <c r="O16439" s="334">
        <v>0</v>
      </c>
      <c r="P16439" s="334">
        <v>0</v>
      </c>
      <c r="Q16439" s="334">
        <v>0</v>
      </c>
      <c r="R16439" s="334">
        <v>0</v>
      </c>
      <c r="S16439" s="334">
        <v>0.1</v>
      </c>
      <c r="T16439" s="334">
        <v>0</v>
      </c>
      <c r="U16439" s="334">
        <v>0</v>
      </c>
      <c r="V16439" s="334">
        <v>0</v>
      </c>
      <c r="W16439" s="334">
        <v>0</v>
      </c>
      <c r="X16439" s="334">
        <v>0</v>
      </c>
      <c r="Y16439" s="334">
        <v>0</v>
      </c>
      <c r="Z16439" s="334">
        <v>0.1</v>
      </c>
      <c r="AA16439" s="334">
        <v>0</v>
      </c>
      <c r="AB16439" s="334">
        <v>0</v>
      </c>
      <c r="AD16439" s="334">
        <v>0.4</v>
      </c>
      <c r="AE16439" s="334">
        <f t="shared" si="2567"/>
        <v>0.4</v>
      </c>
      <c r="AF16439" s="334">
        <f t="shared" si="2568"/>
        <v>0.4</v>
      </c>
      <c r="AG16439" s="340">
        <f t="shared" si="2569"/>
        <v>0</v>
      </c>
      <c r="AI16439" s="340">
        <f t="shared" si="2573"/>
        <v>0</v>
      </c>
      <c r="AJ16439" s="340">
        <f t="shared" si="2573"/>
        <v>0</v>
      </c>
      <c r="AK16439" s="340">
        <f t="shared" si="2573"/>
        <v>0</v>
      </c>
      <c r="AL16439" s="340">
        <f t="shared" si="2573"/>
        <v>0</v>
      </c>
      <c r="AM16439" s="340">
        <f t="shared" si="2573"/>
        <v>0</v>
      </c>
    </row>
    <row r="16440" spans="1:39" x14ac:dyDescent="0.35">
      <c r="A16440" s="337">
        <v>38353</v>
      </c>
      <c r="B16440" s="338">
        <f t="shared" si="2564"/>
        <v>2005</v>
      </c>
      <c r="C16440" s="338">
        <f t="shared" si="2565"/>
        <v>1</v>
      </c>
      <c r="D16440" s="338">
        <f t="shared" si="2566"/>
        <v>1</v>
      </c>
      <c r="E16440" s="334">
        <v>0.1</v>
      </c>
      <c r="F16440" s="334">
        <v>0.1</v>
      </c>
      <c r="G16440" s="334">
        <v>0.1</v>
      </c>
      <c r="H16440" s="334">
        <v>0.1</v>
      </c>
      <c r="I16440" s="334">
        <v>0.1</v>
      </c>
      <c r="J16440" s="334">
        <v>0.1</v>
      </c>
      <c r="K16440" s="334">
        <v>0.1</v>
      </c>
      <c r="L16440" s="334">
        <v>0.1</v>
      </c>
      <c r="M16440" s="334">
        <v>0.1</v>
      </c>
      <c r="N16440" s="334">
        <v>0.1</v>
      </c>
      <c r="O16440" s="334">
        <v>0.1</v>
      </c>
      <c r="P16440" s="334">
        <v>0.1</v>
      </c>
      <c r="Q16440" s="334">
        <v>0.1</v>
      </c>
      <c r="R16440" s="334">
        <v>0.1</v>
      </c>
      <c r="S16440" s="334">
        <v>0.1</v>
      </c>
      <c r="T16440" s="334">
        <v>0.1</v>
      </c>
      <c r="U16440" s="334">
        <v>0.1</v>
      </c>
      <c r="V16440" s="334">
        <v>0.1</v>
      </c>
      <c r="W16440" s="334">
        <v>0.1</v>
      </c>
      <c r="X16440" s="334">
        <v>0.1</v>
      </c>
      <c r="Y16440" s="334">
        <v>0.1</v>
      </c>
      <c r="Z16440" s="334">
        <v>0.1</v>
      </c>
      <c r="AA16440" s="334">
        <v>0.1</v>
      </c>
      <c r="AB16440" s="334">
        <v>0.1</v>
      </c>
      <c r="AD16440" s="334">
        <v>2.4</v>
      </c>
      <c r="AE16440" s="334">
        <f t="shared" si="2567"/>
        <v>2.4</v>
      </c>
      <c r="AF16440" s="334">
        <f t="shared" si="2568"/>
        <v>2.4000000000000008</v>
      </c>
      <c r="AG16440" s="340">
        <f t="shared" si="2569"/>
        <v>8.8817841970012523E-16</v>
      </c>
      <c r="AI16440" s="340">
        <f t="shared" si="2573"/>
        <v>0</v>
      </c>
      <c r="AJ16440" s="340">
        <f t="shared" si="2573"/>
        <v>0</v>
      </c>
      <c r="AK16440" s="340">
        <f t="shared" si="2573"/>
        <v>0</v>
      </c>
      <c r="AL16440" s="340">
        <f t="shared" si="2573"/>
        <v>0</v>
      </c>
      <c r="AM16440" s="340">
        <f t="shared" si="2573"/>
        <v>0</v>
      </c>
    </row>
    <row r="16441" spans="1:39" x14ac:dyDescent="0.35">
      <c r="A16441" s="337">
        <v>38354</v>
      </c>
      <c r="B16441" s="338">
        <f t="shared" si="2564"/>
        <v>2005</v>
      </c>
      <c r="C16441" s="338">
        <f t="shared" si="2565"/>
        <v>1</v>
      </c>
      <c r="D16441" s="338">
        <f t="shared" si="2566"/>
        <v>2</v>
      </c>
      <c r="E16441" s="334">
        <v>0</v>
      </c>
      <c r="F16441" s="334">
        <v>0</v>
      </c>
      <c r="G16441" s="334">
        <v>0</v>
      </c>
      <c r="H16441" s="334">
        <v>0</v>
      </c>
      <c r="I16441" s="334">
        <v>0</v>
      </c>
      <c r="J16441" s="334">
        <v>0</v>
      </c>
      <c r="K16441" s="334">
        <v>0</v>
      </c>
      <c r="L16441" s="334">
        <v>0</v>
      </c>
      <c r="M16441" s="334">
        <v>0</v>
      </c>
      <c r="N16441" s="334">
        <v>0</v>
      </c>
      <c r="O16441" s="334">
        <v>0</v>
      </c>
      <c r="P16441" s="334">
        <v>0</v>
      </c>
      <c r="Q16441" s="334">
        <v>0</v>
      </c>
      <c r="R16441" s="334">
        <v>0</v>
      </c>
      <c r="S16441" s="334">
        <v>0</v>
      </c>
      <c r="T16441" s="334">
        <v>0</v>
      </c>
      <c r="U16441" s="334">
        <v>0</v>
      </c>
      <c r="V16441" s="334">
        <v>0</v>
      </c>
      <c r="W16441" s="334">
        <v>0</v>
      </c>
      <c r="X16441" s="334">
        <v>0</v>
      </c>
      <c r="Y16441" s="334">
        <v>0</v>
      </c>
      <c r="Z16441" s="334">
        <v>0</v>
      </c>
      <c r="AA16441" s="334">
        <v>0</v>
      </c>
      <c r="AB16441" s="334">
        <v>0</v>
      </c>
      <c r="AD16441" s="334">
        <v>0</v>
      </c>
      <c r="AE16441" s="334">
        <f t="shared" si="2567"/>
        <v>0</v>
      </c>
      <c r="AF16441" s="334">
        <f t="shared" si="2568"/>
        <v>0</v>
      </c>
      <c r="AG16441" s="340">
        <f t="shared" si="2569"/>
        <v>0</v>
      </c>
      <c r="AI16441" s="340">
        <f t="shared" si="2573"/>
        <v>0</v>
      </c>
      <c r="AJ16441" s="340">
        <f t="shared" si="2573"/>
        <v>0</v>
      </c>
      <c r="AK16441" s="340">
        <f t="shared" si="2573"/>
        <v>0</v>
      </c>
      <c r="AL16441" s="340">
        <f t="shared" si="2573"/>
        <v>0</v>
      </c>
      <c r="AM16441" s="340">
        <f t="shared" si="2573"/>
        <v>0</v>
      </c>
    </row>
    <row r="16442" spans="1:39" x14ac:dyDescent="0.35">
      <c r="A16442" s="337">
        <v>38355</v>
      </c>
      <c r="B16442" s="338">
        <f t="shared" si="2564"/>
        <v>2005</v>
      </c>
      <c r="C16442" s="338">
        <f t="shared" si="2565"/>
        <v>1</v>
      </c>
      <c r="D16442" s="338">
        <f t="shared" si="2566"/>
        <v>3</v>
      </c>
      <c r="E16442" s="334">
        <v>0</v>
      </c>
      <c r="F16442" s="334">
        <v>0</v>
      </c>
      <c r="G16442" s="334">
        <v>0</v>
      </c>
      <c r="H16442" s="334">
        <v>0</v>
      </c>
      <c r="I16442" s="334">
        <v>0</v>
      </c>
      <c r="J16442" s="334">
        <v>0</v>
      </c>
      <c r="K16442" s="334">
        <v>0</v>
      </c>
      <c r="L16442" s="334">
        <v>0.1</v>
      </c>
      <c r="M16442" s="334">
        <v>0</v>
      </c>
      <c r="N16442" s="334">
        <v>0</v>
      </c>
      <c r="O16442" s="334">
        <v>0.1</v>
      </c>
      <c r="P16442" s="334">
        <v>0</v>
      </c>
      <c r="Q16442" s="334">
        <v>0</v>
      </c>
      <c r="R16442" s="334">
        <v>0</v>
      </c>
      <c r="S16442" s="334">
        <v>0</v>
      </c>
      <c r="T16442" s="334">
        <v>0</v>
      </c>
      <c r="U16442" s="334">
        <v>0</v>
      </c>
      <c r="V16442" s="334">
        <v>0</v>
      </c>
      <c r="W16442" s="334">
        <v>0</v>
      </c>
      <c r="X16442" s="334">
        <v>0</v>
      </c>
      <c r="Y16442" s="334">
        <v>0</v>
      </c>
      <c r="Z16442" s="334">
        <v>0</v>
      </c>
      <c r="AA16442" s="334">
        <v>0</v>
      </c>
      <c r="AB16442" s="334">
        <v>0</v>
      </c>
      <c r="AD16442" s="334">
        <v>0.2</v>
      </c>
      <c r="AE16442" s="334">
        <f t="shared" si="2567"/>
        <v>0.2</v>
      </c>
      <c r="AF16442" s="334">
        <f t="shared" si="2568"/>
        <v>0.2</v>
      </c>
      <c r="AG16442" s="340">
        <f t="shared" si="2569"/>
        <v>0</v>
      </c>
      <c r="AI16442" s="340">
        <f t="shared" si="2573"/>
        <v>0</v>
      </c>
      <c r="AJ16442" s="340">
        <f t="shared" si="2573"/>
        <v>0</v>
      </c>
      <c r="AK16442" s="340">
        <f t="shared" si="2573"/>
        <v>0</v>
      </c>
      <c r="AL16442" s="340">
        <f t="shared" si="2573"/>
        <v>0</v>
      </c>
      <c r="AM16442" s="340">
        <f t="shared" si="2573"/>
        <v>0</v>
      </c>
    </row>
    <row r="16443" spans="1:39" x14ac:dyDescent="0.35">
      <c r="A16443" s="337">
        <v>38356</v>
      </c>
      <c r="B16443" s="338">
        <f t="shared" si="2564"/>
        <v>2005</v>
      </c>
      <c r="C16443" s="338">
        <f t="shared" si="2565"/>
        <v>1</v>
      </c>
      <c r="D16443" s="338">
        <f t="shared" si="2566"/>
        <v>4</v>
      </c>
      <c r="E16443" s="334">
        <v>0</v>
      </c>
      <c r="F16443" s="334">
        <v>0</v>
      </c>
      <c r="G16443" s="334">
        <v>0</v>
      </c>
      <c r="H16443" s="334">
        <v>0</v>
      </c>
      <c r="I16443" s="334">
        <v>0</v>
      </c>
      <c r="J16443" s="334">
        <v>0</v>
      </c>
      <c r="K16443" s="334">
        <v>0</v>
      </c>
      <c r="L16443" s="334">
        <v>0</v>
      </c>
      <c r="M16443" s="334">
        <v>0</v>
      </c>
      <c r="N16443" s="334">
        <v>0</v>
      </c>
      <c r="O16443" s="334">
        <v>0</v>
      </c>
      <c r="P16443" s="334">
        <v>0</v>
      </c>
      <c r="Q16443" s="334">
        <v>0</v>
      </c>
      <c r="R16443" s="334">
        <v>0</v>
      </c>
      <c r="S16443" s="334">
        <v>0</v>
      </c>
      <c r="T16443" s="334">
        <v>0</v>
      </c>
      <c r="U16443" s="334">
        <v>0</v>
      </c>
      <c r="V16443" s="334">
        <v>0</v>
      </c>
      <c r="W16443" s="334">
        <v>0</v>
      </c>
      <c r="X16443" s="334">
        <v>0</v>
      </c>
      <c r="Y16443" s="334">
        <v>0</v>
      </c>
      <c r="Z16443" s="334">
        <v>0</v>
      </c>
      <c r="AA16443" s="334">
        <v>0</v>
      </c>
      <c r="AB16443" s="334">
        <v>0</v>
      </c>
      <c r="AD16443" s="334">
        <v>0</v>
      </c>
      <c r="AE16443" s="334">
        <f t="shared" si="2567"/>
        <v>0</v>
      </c>
      <c r="AF16443" s="334">
        <f t="shared" si="2568"/>
        <v>0</v>
      </c>
      <c r="AG16443" s="340">
        <f t="shared" si="2569"/>
        <v>0</v>
      </c>
      <c r="AI16443" s="340">
        <f t="shared" si="2573"/>
        <v>0</v>
      </c>
      <c r="AJ16443" s="340">
        <f t="shared" si="2573"/>
        <v>0</v>
      </c>
      <c r="AK16443" s="340">
        <f t="shared" si="2573"/>
        <v>0</v>
      </c>
      <c r="AL16443" s="340">
        <f t="shared" si="2573"/>
        <v>0</v>
      </c>
      <c r="AM16443" s="340">
        <f t="shared" si="2573"/>
        <v>0</v>
      </c>
    </row>
    <row r="16444" spans="1:39" x14ac:dyDescent="0.35">
      <c r="A16444" s="337">
        <v>38357</v>
      </c>
      <c r="B16444" s="338">
        <f t="shared" si="2564"/>
        <v>2005</v>
      </c>
      <c r="C16444" s="338">
        <f t="shared" si="2565"/>
        <v>1</v>
      </c>
      <c r="D16444" s="338">
        <f t="shared" si="2566"/>
        <v>5</v>
      </c>
      <c r="E16444" s="334">
        <v>0</v>
      </c>
      <c r="F16444" s="334">
        <v>0</v>
      </c>
      <c r="G16444" s="334">
        <v>0</v>
      </c>
      <c r="H16444" s="334">
        <v>0</v>
      </c>
      <c r="I16444" s="334">
        <v>0</v>
      </c>
      <c r="J16444" s="334">
        <v>0</v>
      </c>
      <c r="K16444" s="334">
        <v>0</v>
      </c>
      <c r="L16444" s="334">
        <v>0</v>
      </c>
      <c r="M16444" s="334">
        <v>0</v>
      </c>
      <c r="N16444" s="334">
        <v>0</v>
      </c>
      <c r="O16444" s="334">
        <v>0</v>
      </c>
      <c r="P16444" s="334">
        <v>0</v>
      </c>
      <c r="Q16444" s="334">
        <v>0</v>
      </c>
      <c r="R16444" s="334">
        <v>0</v>
      </c>
      <c r="S16444" s="334">
        <v>0</v>
      </c>
      <c r="T16444" s="334">
        <v>0</v>
      </c>
      <c r="U16444" s="334">
        <v>0</v>
      </c>
      <c r="V16444" s="334">
        <v>0</v>
      </c>
      <c r="W16444" s="334">
        <v>0</v>
      </c>
      <c r="X16444" s="334">
        <v>0</v>
      </c>
      <c r="Y16444" s="334">
        <v>0</v>
      </c>
      <c r="Z16444" s="334">
        <v>0</v>
      </c>
      <c r="AA16444" s="334">
        <v>0</v>
      </c>
      <c r="AB16444" s="334">
        <v>0</v>
      </c>
      <c r="AD16444" s="334">
        <v>0</v>
      </c>
      <c r="AE16444" s="334">
        <f t="shared" si="2567"/>
        <v>0</v>
      </c>
      <c r="AF16444" s="334">
        <f t="shared" si="2568"/>
        <v>0</v>
      </c>
      <c r="AG16444" s="340">
        <f t="shared" si="2569"/>
        <v>0</v>
      </c>
      <c r="AI16444" s="340">
        <f t="shared" si="2573"/>
        <v>0</v>
      </c>
      <c r="AJ16444" s="340">
        <f t="shared" si="2573"/>
        <v>0</v>
      </c>
      <c r="AK16444" s="340">
        <f t="shared" si="2573"/>
        <v>0</v>
      </c>
      <c r="AL16444" s="340">
        <f t="shared" si="2573"/>
        <v>0</v>
      </c>
      <c r="AM16444" s="340">
        <f t="shared" si="2573"/>
        <v>0</v>
      </c>
    </row>
    <row r="16445" spans="1:39" x14ac:dyDescent="0.35">
      <c r="A16445" s="337">
        <v>38358</v>
      </c>
      <c r="B16445" s="338">
        <f t="shared" si="2564"/>
        <v>2005</v>
      </c>
      <c r="C16445" s="338">
        <f t="shared" si="2565"/>
        <v>1</v>
      </c>
      <c r="D16445" s="338">
        <f t="shared" si="2566"/>
        <v>6</v>
      </c>
      <c r="E16445" s="334">
        <v>0</v>
      </c>
      <c r="F16445" s="334">
        <v>0</v>
      </c>
      <c r="G16445" s="334">
        <v>0</v>
      </c>
      <c r="H16445" s="334">
        <v>0</v>
      </c>
      <c r="I16445" s="334">
        <v>0</v>
      </c>
      <c r="J16445" s="334">
        <v>0</v>
      </c>
      <c r="K16445" s="334">
        <v>0</v>
      </c>
      <c r="L16445" s="334">
        <v>0</v>
      </c>
      <c r="M16445" s="334">
        <v>0</v>
      </c>
      <c r="N16445" s="334">
        <v>0.1</v>
      </c>
      <c r="O16445" s="334">
        <v>0.2</v>
      </c>
      <c r="P16445" s="334">
        <v>0.1</v>
      </c>
      <c r="Q16445" s="334">
        <v>0.3</v>
      </c>
      <c r="R16445" s="334">
        <v>0.3</v>
      </c>
      <c r="S16445" s="334">
        <v>0.2</v>
      </c>
      <c r="T16445" s="334">
        <v>0.3</v>
      </c>
      <c r="U16445" s="334">
        <v>0.3</v>
      </c>
      <c r="V16445" s="334">
        <v>0.1</v>
      </c>
      <c r="W16445" s="334">
        <v>0.2</v>
      </c>
      <c r="X16445" s="334">
        <v>0.1</v>
      </c>
      <c r="Y16445" s="334">
        <v>0.2</v>
      </c>
      <c r="Z16445" s="334">
        <v>0.1</v>
      </c>
      <c r="AA16445" s="334">
        <v>0.2</v>
      </c>
      <c r="AB16445" s="334">
        <v>0.1</v>
      </c>
      <c r="AD16445" s="334">
        <v>2.8</v>
      </c>
      <c r="AE16445" s="334">
        <f t="shared" si="2567"/>
        <v>2.8</v>
      </c>
      <c r="AF16445" s="334">
        <f t="shared" si="2568"/>
        <v>2.8000000000000007</v>
      </c>
      <c r="AG16445" s="340">
        <f t="shared" si="2569"/>
        <v>8.8817841970012523E-16</v>
      </c>
      <c r="AI16445" s="340">
        <f t="shared" si="2573"/>
        <v>0</v>
      </c>
      <c r="AJ16445" s="340">
        <f t="shared" si="2573"/>
        <v>0</v>
      </c>
      <c r="AK16445" s="340">
        <f t="shared" si="2573"/>
        <v>0</v>
      </c>
      <c r="AL16445" s="340">
        <f t="shared" si="2573"/>
        <v>0</v>
      </c>
      <c r="AM16445" s="340">
        <f t="shared" si="2573"/>
        <v>0</v>
      </c>
    </row>
    <row r="16446" spans="1:39" x14ac:dyDescent="0.35">
      <c r="A16446" s="337">
        <v>38359</v>
      </c>
      <c r="B16446" s="338">
        <f t="shared" si="2564"/>
        <v>2005</v>
      </c>
      <c r="C16446" s="338">
        <f t="shared" si="2565"/>
        <v>1</v>
      </c>
      <c r="D16446" s="338">
        <f t="shared" si="2566"/>
        <v>7</v>
      </c>
      <c r="E16446" s="334">
        <v>0</v>
      </c>
      <c r="F16446" s="334">
        <v>0.1</v>
      </c>
      <c r="G16446" s="334">
        <v>0</v>
      </c>
      <c r="H16446" s="334">
        <v>0.1</v>
      </c>
      <c r="I16446" s="334">
        <v>0</v>
      </c>
      <c r="J16446" s="334">
        <v>0.1</v>
      </c>
      <c r="K16446" s="334">
        <v>0</v>
      </c>
      <c r="L16446" s="334">
        <v>0</v>
      </c>
      <c r="M16446" s="334">
        <v>0.1</v>
      </c>
      <c r="N16446" s="334">
        <v>0</v>
      </c>
      <c r="O16446" s="334">
        <v>0.1</v>
      </c>
      <c r="P16446" s="334">
        <v>0</v>
      </c>
      <c r="Q16446" s="334">
        <v>0</v>
      </c>
      <c r="R16446" s="334">
        <v>0.1</v>
      </c>
      <c r="S16446" s="334">
        <v>0</v>
      </c>
      <c r="T16446" s="334">
        <v>0.1</v>
      </c>
      <c r="U16446" s="334">
        <v>0</v>
      </c>
      <c r="V16446" s="334">
        <v>0</v>
      </c>
      <c r="W16446" s="334">
        <v>0.1</v>
      </c>
      <c r="X16446" s="334">
        <v>0</v>
      </c>
      <c r="Y16446" s="334">
        <v>0.1</v>
      </c>
      <c r="Z16446" s="334">
        <v>0</v>
      </c>
      <c r="AA16446" s="334">
        <v>0.1</v>
      </c>
      <c r="AB16446" s="334">
        <v>0</v>
      </c>
      <c r="AD16446" s="334">
        <v>1</v>
      </c>
      <c r="AE16446" s="334">
        <f t="shared" si="2567"/>
        <v>1</v>
      </c>
      <c r="AF16446" s="334">
        <f t="shared" si="2568"/>
        <v>0.99999999999999989</v>
      </c>
      <c r="AG16446" s="340">
        <f t="shared" si="2569"/>
        <v>1.1102230246251565E-16</v>
      </c>
      <c r="AI16446" s="340">
        <f t="shared" si="2573"/>
        <v>0</v>
      </c>
      <c r="AJ16446" s="340">
        <f t="shared" si="2573"/>
        <v>0</v>
      </c>
      <c r="AK16446" s="340">
        <f t="shared" si="2573"/>
        <v>0</v>
      </c>
      <c r="AL16446" s="340">
        <f t="shared" si="2573"/>
        <v>0</v>
      </c>
      <c r="AM16446" s="340">
        <f t="shared" si="2573"/>
        <v>0</v>
      </c>
    </row>
    <row r="16447" spans="1:39" x14ac:dyDescent="0.35">
      <c r="A16447" s="337">
        <v>38360</v>
      </c>
      <c r="B16447" s="338">
        <f t="shared" si="2564"/>
        <v>2005</v>
      </c>
      <c r="C16447" s="338">
        <f t="shared" si="2565"/>
        <v>1</v>
      </c>
      <c r="D16447" s="338">
        <f t="shared" si="2566"/>
        <v>8</v>
      </c>
      <c r="E16447" s="334">
        <v>0.1</v>
      </c>
      <c r="F16447" s="334">
        <v>0.2</v>
      </c>
      <c r="G16447" s="334">
        <v>0.1</v>
      </c>
      <c r="H16447" s="334">
        <v>0.2</v>
      </c>
      <c r="I16447" s="334">
        <v>0.1</v>
      </c>
      <c r="J16447" s="334">
        <v>0.1</v>
      </c>
      <c r="K16447" s="334">
        <v>0.2</v>
      </c>
      <c r="L16447" s="334">
        <v>0.1</v>
      </c>
      <c r="M16447" s="334">
        <v>0.2</v>
      </c>
      <c r="N16447" s="334">
        <v>0.1</v>
      </c>
      <c r="O16447" s="334">
        <v>0.1</v>
      </c>
      <c r="P16447" s="334">
        <v>0.2</v>
      </c>
      <c r="Q16447" s="334">
        <v>0.1</v>
      </c>
      <c r="R16447" s="334">
        <v>0.1</v>
      </c>
      <c r="S16447" s="334">
        <v>0.2</v>
      </c>
      <c r="T16447" s="334">
        <v>0.1</v>
      </c>
      <c r="U16447" s="334">
        <v>0.2</v>
      </c>
      <c r="V16447" s="334">
        <v>0</v>
      </c>
      <c r="W16447" s="334">
        <v>0.1</v>
      </c>
      <c r="X16447" s="334">
        <v>0.1</v>
      </c>
      <c r="Y16447" s="334">
        <v>0.2</v>
      </c>
      <c r="Z16447" s="334">
        <v>0.1</v>
      </c>
      <c r="AA16447" s="334">
        <v>0.2</v>
      </c>
      <c r="AB16447" s="334">
        <v>0.1</v>
      </c>
      <c r="AD16447" s="334">
        <v>3.2</v>
      </c>
      <c r="AE16447" s="334">
        <f t="shared" si="2567"/>
        <v>3.2</v>
      </c>
      <c r="AF16447" s="334">
        <f t="shared" si="2568"/>
        <v>3.2000000000000015</v>
      </c>
      <c r="AG16447" s="340">
        <f t="shared" si="2569"/>
        <v>1.3322676295501878E-15</v>
      </c>
      <c r="AI16447" s="340">
        <f t="shared" si="2573"/>
        <v>0</v>
      </c>
      <c r="AJ16447" s="340">
        <f t="shared" si="2573"/>
        <v>0</v>
      </c>
      <c r="AK16447" s="340">
        <f t="shared" si="2573"/>
        <v>0</v>
      </c>
      <c r="AL16447" s="340">
        <f t="shared" si="2573"/>
        <v>0</v>
      </c>
      <c r="AM16447" s="340">
        <f t="shared" si="2573"/>
        <v>0</v>
      </c>
    </row>
    <row r="16448" spans="1:39" x14ac:dyDescent="0.35">
      <c r="A16448" s="337">
        <v>38361</v>
      </c>
      <c r="B16448" s="338">
        <f t="shared" si="2564"/>
        <v>2005</v>
      </c>
      <c r="C16448" s="338">
        <f t="shared" si="2565"/>
        <v>1</v>
      </c>
      <c r="D16448" s="338">
        <f t="shared" si="2566"/>
        <v>9</v>
      </c>
      <c r="E16448" s="334">
        <v>0</v>
      </c>
      <c r="F16448" s="334">
        <v>0</v>
      </c>
      <c r="G16448" s="334">
        <v>0</v>
      </c>
      <c r="H16448" s="334">
        <v>0</v>
      </c>
      <c r="I16448" s="334">
        <v>0</v>
      </c>
      <c r="J16448" s="334">
        <v>0</v>
      </c>
      <c r="K16448" s="334">
        <v>0</v>
      </c>
      <c r="L16448" s="334">
        <v>0</v>
      </c>
      <c r="M16448" s="334">
        <v>0</v>
      </c>
      <c r="N16448" s="334">
        <v>0</v>
      </c>
      <c r="O16448" s="334">
        <v>0</v>
      </c>
      <c r="P16448" s="334">
        <v>0</v>
      </c>
      <c r="Q16448" s="334">
        <v>0</v>
      </c>
      <c r="R16448" s="334">
        <v>0</v>
      </c>
      <c r="S16448" s="334">
        <v>0</v>
      </c>
      <c r="T16448" s="334">
        <v>0</v>
      </c>
      <c r="U16448" s="334">
        <v>0</v>
      </c>
      <c r="V16448" s="334">
        <v>0</v>
      </c>
      <c r="W16448" s="334">
        <v>0</v>
      </c>
      <c r="X16448" s="334">
        <v>0</v>
      </c>
      <c r="Y16448" s="334">
        <v>0</v>
      </c>
      <c r="Z16448" s="334">
        <v>0</v>
      </c>
      <c r="AA16448" s="334">
        <v>0</v>
      </c>
      <c r="AB16448" s="334">
        <v>0</v>
      </c>
      <c r="AD16448" s="334">
        <v>0</v>
      </c>
      <c r="AE16448" s="334">
        <f t="shared" si="2567"/>
        <v>0</v>
      </c>
      <c r="AF16448" s="334">
        <f t="shared" si="2568"/>
        <v>0</v>
      </c>
      <c r="AG16448" s="340">
        <f t="shared" si="2569"/>
        <v>0</v>
      </c>
      <c r="AI16448" s="340">
        <f t="shared" si="2573"/>
        <v>0</v>
      </c>
      <c r="AJ16448" s="340">
        <f t="shared" si="2573"/>
        <v>0</v>
      </c>
      <c r="AK16448" s="340">
        <f t="shared" si="2573"/>
        <v>0</v>
      </c>
      <c r="AL16448" s="340">
        <f t="shared" si="2573"/>
        <v>0</v>
      </c>
      <c r="AM16448" s="340">
        <f t="shared" si="2573"/>
        <v>0</v>
      </c>
    </row>
    <row r="16449" spans="1:39" x14ac:dyDescent="0.35">
      <c r="A16449" s="337">
        <v>38362</v>
      </c>
      <c r="B16449" s="338">
        <f t="shared" si="2564"/>
        <v>2005</v>
      </c>
      <c r="C16449" s="338">
        <f t="shared" si="2565"/>
        <v>1</v>
      </c>
      <c r="D16449" s="338">
        <f t="shared" si="2566"/>
        <v>10</v>
      </c>
      <c r="E16449" s="334">
        <v>0</v>
      </c>
      <c r="F16449" s="334">
        <v>0</v>
      </c>
      <c r="G16449" s="334">
        <v>0</v>
      </c>
      <c r="H16449" s="334">
        <v>0</v>
      </c>
      <c r="I16449" s="334">
        <v>0</v>
      </c>
      <c r="J16449" s="334">
        <v>0</v>
      </c>
      <c r="K16449" s="334">
        <v>0</v>
      </c>
      <c r="L16449" s="334">
        <v>0</v>
      </c>
      <c r="M16449" s="334">
        <v>0</v>
      </c>
      <c r="N16449" s="334">
        <v>0</v>
      </c>
      <c r="O16449" s="334">
        <v>0</v>
      </c>
      <c r="P16449" s="334">
        <v>0</v>
      </c>
      <c r="Q16449" s="334">
        <v>0</v>
      </c>
      <c r="R16449" s="334">
        <v>0</v>
      </c>
      <c r="S16449" s="334">
        <v>0</v>
      </c>
      <c r="T16449" s="334">
        <v>0</v>
      </c>
      <c r="U16449" s="334">
        <v>0</v>
      </c>
      <c r="V16449" s="334">
        <v>0</v>
      </c>
      <c r="W16449" s="334">
        <v>0</v>
      </c>
      <c r="X16449" s="334">
        <v>0</v>
      </c>
      <c r="Y16449" s="334">
        <v>0</v>
      </c>
      <c r="Z16449" s="334">
        <v>0</v>
      </c>
      <c r="AA16449" s="334">
        <v>0</v>
      </c>
      <c r="AB16449" s="334">
        <v>0</v>
      </c>
      <c r="AD16449" s="334">
        <v>0</v>
      </c>
      <c r="AE16449" s="334">
        <f t="shared" si="2567"/>
        <v>0</v>
      </c>
      <c r="AF16449" s="334">
        <f t="shared" si="2568"/>
        <v>0</v>
      </c>
      <c r="AG16449" s="340">
        <f t="shared" si="2569"/>
        <v>0</v>
      </c>
      <c r="AI16449" s="340">
        <f t="shared" si="2573"/>
        <v>0</v>
      </c>
      <c r="AJ16449" s="340">
        <f t="shared" si="2573"/>
        <v>0</v>
      </c>
      <c r="AK16449" s="340">
        <f t="shared" si="2573"/>
        <v>0</v>
      </c>
      <c r="AL16449" s="340">
        <f t="shared" si="2573"/>
        <v>0</v>
      </c>
      <c r="AM16449" s="340">
        <f t="shared" si="2573"/>
        <v>0</v>
      </c>
    </row>
    <row r="16450" spans="1:39" x14ac:dyDescent="0.35">
      <c r="A16450" s="337">
        <v>38363</v>
      </c>
      <c r="B16450" s="338">
        <f t="shared" si="2564"/>
        <v>2005</v>
      </c>
      <c r="C16450" s="338">
        <f t="shared" si="2565"/>
        <v>1</v>
      </c>
      <c r="D16450" s="338">
        <f t="shared" si="2566"/>
        <v>11</v>
      </c>
      <c r="E16450" s="334">
        <v>0</v>
      </c>
      <c r="F16450" s="334">
        <v>0</v>
      </c>
      <c r="G16450" s="334">
        <v>0</v>
      </c>
      <c r="H16450" s="334">
        <v>0</v>
      </c>
      <c r="I16450" s="334">
        <v>0</v>
      </c>
      <c r="J16450" s="334">
        <v>0</v>
      </c>
      <c r="K16450" s="334">
        <v>0</v>
      </c>
      <c r="L16450" s="334">
        <v>0</v>
      </c>
      <c r="M16450" s="334">
        <v>0</v>
      </c>
      <c r="N16450" s="334">
        <v>0</v>
      </c>
      <c r="O16450" s="334">
        <v>0</v>
      </c>
      <c r="P16450" s="334">
        <v>0</v>
      </c>
      <c r="Q16450" s="334">
        <v>0</v>
      </c>
      <c r="R16450" s="334">
        <v>0</v>
      </c>
      <c r="S16450" s="334">
        <v>0</v>
      </c>
      <c r="T16450" s="334">
        <v>0</v>
      </c>
      <c r="U16450" s="334">
        <v>0</v>
      </c>
      <c r="V16450" s="334">
        <v>0</v>
      </c>
      <c r="W16450" s="334">
        <v>0</v>
      </c>
      <c r="X16450" s="334">
        <v>0</v>
      </c>
      <c r="Y16450" s="334">
        <v>0</v>
      </c>
      <c r="Z16450" s="334">
        <v>0</v>
      </c>
      <c r="AA16450" s="334">
        <v>0</v>
      </c>
      <c r="AB16450" s="334">
        <v>0</v>
      </c>
      <c r="AD16450" s="334">
        <v>0</v>
      </c>
      <c r="AE16450" s="334">
        <f t="shared" si="2567"/>
        <v>0</v>
      </c>
      <c r="AF16450" s="334">
        <f t="shared" si="2568"/>
        <v>0</v>
      </c>
      <c r="AG16450" s="340">
        <f t="shared" si="2569"/>
        <v>0</v>
      </c>
      <c r="AI16450" s="340">
        <f t="shared" si="2573"/>
        <v>0</v>
      </c>
      <c r="AJ16450" s="340">
        <f t="shared" si="2573"/>
        <v>0</v>
      </c>
      <c r="AK16450" s="340">
        <f t="shared" si="2573"/>
        <v>0</v>
      </c>
      <c r="AL16450" s="340">
        <f t="shared" si="2573"/>
        <v>0</v>
      </c>
      <c r="AM16450" s="340">
        <f t="shared" si="2573"/>
        <v>0</v>
      </c>
    </row>
    <row r="16451" spans="1:39" x14ac:dyDescent="0.35">
      <c r="A16451" s="337">
        <v>38364</v>
      </c>
      <c r="B16451" s="338">
        <f t="shared" si="2564"/>
        <v>2005</v>
      </c>
      <c r="C16451" s="338">
        <f t="shared" si="2565"/>
        <v>1</v>
      </c>
      <c r="D16451" s="338">
        <f t="shared" si="2566"/>
        <v>12</v>
      </c>
      <c r="E16451" s="334">
        <v>0</v>
      </c>
      <c r="F16451" s="334">
        <v>0.1</v>
      </c>
      <c r="G16451" s="334">
        <v>0</v>
      </c>
      <c r="H16451" s="334">
        <v>0.1</v>
      </c>
      <c r="I16451" s="334">
        <v>0</v>
      </c>
      <c r="J16451" s="334">
        <v>0.1</v>
      </c>
      <c r="K16451" s="334">
        <v>0</v>
      </c>
      <c r="L16451" s="334">
        <v>0.1</v>
      </c>
      <c r="M16451" s="334">
        <v>0</v>
      </c>
      <c r="N16451" s="334">
        <v>0.1</v>
      </c>
      <c r="O16451" s="334">
        <v>0</v>
      </c>
      <c r="P16451" s="334">
        <v>0.1</v>
      </c>
      <c r="Q16451" s="334">
        <v>0</v>
      </c>
      <c r="R16451" s="334">
        <v>0</v>
      </c>
      <c r="S16451" s="334">
        <v>0</v>
      </c>
      <c r="T16451" s="334">
        <v>0</v>
      </c>
      <c r="U16451" s="334">
        <v>0</v>
      </c>
      <c r="V16451" s="334">
        <v>0</v>
      </c>
      <c r="W16451" s="334">
        <v>0</v>
      </c>
      <c r="X16451" s="334">
        <v>0</v>
      </c>
      <c r="Y16451" s="334">
        <v>0</v>
      </c>
      <c r="Z16451" s="334">
        <v>0</v>
      </c>
      <c r="AA16451" s="334">
        <v>0</v>
      </c>
      <c r="AB16451" s="334">
        <v>0</v>
      </c>
      <c r="AD16451" s="334">
        <v>0.6</v>
      </c>
      <c r="AE16451" s="334">
        <f t="shared" si="2567"/>
        <v>0.6</v>
      </c>
      <c r="AF16451" s="334">
        <f t="shared" si="2568"/>
        <v>0.6</v>
      </c>
      <c r="AG16451" s="340">
        <f t="shared" si="2569"/>
        <v>0</v>
      </c>
      <c r="AI16451" s="340">
        <f t="shared" si="2573"/>
        <v>0</v>
      </c>
      <c r="AJ16451" s="340">
        <f t="shared" si="2573"/>
        <v>0</v>
      </c>
      <c r="AK16451" s="340">
        <f t="shared" si="2573"/>
        <v>0</v>
      </c>
      <c r="AL16451" s="340">
        <f t="shared" si="2573"/>
        <v>0</v>
      </c>
      <c r="AM16451" s="340">
        <f t="shared" si="2573"/>
        <v>0</v>
      </c>
    </row>
    <row r="16452" spans="1:39" x14ac:dyDescent="0.35">
      <c r="A16452" s="337">
        <v>38365</v>
      </c>
      <c r="B16452" s="338">
        <f t="shared" ref="B16452:B16515" si="2574">YEAR(A16452)</f>
        <v>2005</v>
      </c>
      <c r="C16452" s="338">
        <f t="shared" ref="C16452:C16515" si="2575">MONTH(A16452)</f>
        <v>1</v>
      </c>
      <c r="D16452" s="338">
        <f t="shared" ref="D16452:D16515" si="2576">DAY(A16452)</f>
        <v>13</v>
      </c>
      <c r="E16452" s="334">
        <v>0</v>
      </c>
      <c r="F16452" s="334">
        <v>0</v>
      </c>
      <c r="G16452" s="334">
        <v>0</v>
      </c>
      <c r="H16452" s="334">
        <v>0</v>
      </c>
      <c r="I16452" s="334">
        <v>0</v>
      </c>
      <c r="J16452" s="334">
        <v>0</v>
      </c>
      <c r="K16452" s="334">
        <v>0</v>
      </c>
      <c r="L16452" s="334">
        <v>0</v>
      </c>
      <c r="M16452" s="334">
        <v>0</v>
      </c>
      <c r="N16452" s="334">
        <v>0</v>
      </c>
      <c r="O16452" s="334">
        <v>0</v>
      </c>
      <c r="P16452" s="334">
        <v>0</v>
      </c>
      <c r="Q16452" s="334">
        <v>0</v>
      </c>
      <c r="R16452" s="334">
        <v>0</v>
      </c>
      <c r="S16452" s="334">
        <v>0</v>
      </c>
      <c r="T16452" s="334">
        <v>0</v>
      </c>
      <c r="U16452" s="334">
        <v>0</v>
      </c>
      <c r="V16452" s="334">
        <v>0</v>
      </c>
      <c r="W16452" s="334">
        <v>0</v>
      </c>
      <c r="X16452" s="334">
        <v>0</v>
      </c>
      <c r="Y16452" s="334">
        <v>0</v>
      </c>
      <c r="Z16452" s="334">
        <v>0</v>
      </c>
      <c r="AA16452" s="334">
        <v>0</v>
      </c>
      <c r="AB16452" s="334">
        <v>0</v>
      </c>
      <c r="AD16452" s="334">
        <v>0</v>
      </c>
      <c r="AE16452" s="334">
        <f t="shared" ref="AE16452:AE16515" si="2577">AD16452</f>
        <v>0</v>
      </c>
      <c r="AF16452" s="334">
        <f t="shared" ref="AF16452:AF16515" si="2578">SUM(E16452:AB16452)</f>
        <v>0</v>
      </c>
      <c r="AG16452" s="340">
        <f t="shared" ref="AG16452:AG16515" si="2579">ABS(AF16452-AE16452)</f>
        <v>0</v>
      </c>
      <c r="AI16452" s="340">
        <f t="shared" ref="AI16452:AM16467" si="2580">IF($C16452=AI$1,$AF16452,0)</f>
        <v>0</v>
      </c>
      <c r="AJ16452" s="340">
        <f t="shared" si="2580"/>
        <v>0</v>
      </c>
      <c r="AK16452" s="340">
        <f t="shared" si="2580"/>
        <v>0</v>
      </c>
      <c r="AL16452" s="340">
        <f t="shared" si="2580"/>
        <v>0</v>
      </c>
      <c r="AM16452" s="340">
        <f t="shared" si="2580"/>
        <v>0</v>
      </c>
    </row>
    <row r="16453" spans="1:39" x14ac:dyDescent="0.35">
      <c r="A16453" s="337">
        <v>38366</v>
      </c>
      <c r="B16453" s="338">
        <f t="shared" si="2574"/>
        <v>2005</v>
      </c>
      <c r="C16453" s="338">
        <f t="shared" si="2575"/>
        <v>1</v>
      </c>
      <c r="D16453" s="338">
        <f t="shared" si="2576"/>
        <v>14</v>
      </c>
      <c r="E16453" s="334">
        <v>0</v>
      </c>
      <c r="F16453" s="334">
        <v>0</v>
      </c>
      <c r="G16453" s="334">
        <v>0</v>
      </c>
      <c r="H16453" s="334">
        <v>0</v>
      </c>
      <c r="I16453" s="334">
        <v>0</v>
      </c>
      <c r="J16453" s="334">
        <v>0</v>
      </c>
      <c r="K16453" s="334">
        <v>0</v>
      </c>
      <c r="L16453" s="334">
        <v>0</v>
      </c>
      <c r="M16453" s="334">
        <v>0</v>
      </c>
      <c r="N16453" s="334">
        <v>0</v>
      </c>
      <c r="O16453" s="334">
        <v>0</v>
      </c>
      <c r="P16453" s="334">
        <v>0</v>
      </c>
      <c r="Q16453" s="334">
        <v>0</v>
      </c>
      <c r="R16453" s="334">
        <v>0</v>
      </c>
      <c r="S16453" s="334">
        <v>0</v>
      </c>
      <c r="T16453" s="334">
        <v>0</v>
      </c>
      <c r="U16453" s="334">
        <v>0</v>
      </c>
      <c r="V16453" s="334">
        <v>0</v>
      </c>
      <c r="W16453" s="334">
        <v>0</v>
      </c>
      <c r="X16453" s="334">
        <v>0</v>
      </c>
      <c r="Y16453" s="334">
        <v>0</v>
      </c>
      <c r="Z16453" s="334">
        <v>0</v>
      </c>
      <c r="AA16453" s="334">
        <v>0</v>
      </c>
      <c r="AB16453" s="334">
        <v>0</v>
      </c>
      <c r="AD16453" s="334">
        <v>0</v>
      </c>
      <c r="AE16453" s="334">
        <f t="shared" si="2577"/>
        <v>0</v>
      </c>
      <c r="AF16453" s="334">
        <f t="shared" si="2578"/>
        <v>0</v>
      </c>
      <c r="AG16453" s="340">
        <f t="shared" si="2579"/>
        <v>0</v>
      </c>
      <c r="AI16453" s="340">
        <f t="shared" si="2580"/>
        <v>0</v>
      </c>
      <c r="AJ16453" s="340">
        <f t="shared" si="2580"/>
        <v>0</v>
      </c>
      <c r="AK16453" s="340">
        <f t="shared" si="2580"/>
        <v>0</v>
      </c>
      <c r="AL16453" s="340">
        <f t="shared" si="2580"/>
        <v>0</v>
      </c>
      <c r="AM16453" s="340">
        <f t="shared" si="2580"/>
        <v>0</v>
      </c>
    </row>
    <row r="16454" spans="1:39" x14ac:dyDescent="0.35">
      <c r="A16454" s="337">
        <v>38367</v>
      </c>
      <c r="B16454" s="338">
        <f t="shared" si="2574"/>
        <v>2005</v>
      </c>
      <c r="C16454" s="338">
        <f t="shared" si="2575"/>
        <v>1</v>
      </c>
      <c r="D16454" s="338">
        <f t="shared" si="2576"/>
        <v>15</v>
      </c>
      <c r="E16454" s="334">
        <v>0</v>
      </c>
      <c r="F16454" s="334">
        <v>0</v>
      </c>
      <c r="G16454" s="334">
        <v>0</v>
      </c>
      <c r="H16454" s="334">
        <v>0</v>
      </c>
      <c r="I16454" s="334">
        <v>0</v>
      </c>
      <c r="J16454" s="334">
        <v>0</v>
      </c>
      <c r="K16454" s="334">
        <v>0</v>
      </c>
      <c r="L16454" s="334">
        <v>0</v>
      </c>
      <c r="M16454" s="334">
        <v>0</v>
      </c>
      <c r="N16454" s="334">
        <v>0</v>
      </c>
      <c r="O16454" s="334">
        <v>0</v>
      </c>
      <c r="P16454" s="334">
        <v>0</v>
      </c>
      <c r="Q16454" s="334">
        <v>0</v>
      </c>
      <c r="R16454" s="334">
        <v>0</v>
      </c>
      <c r="S16454" s="334">
        <v>0</v>
      </c>
      <c r="T16454" s="334">
        <v>0</v>
      </c>
      <c r="U16454" s="334">
        <v>0</v>
      </c>
      <c r="V16454" s="334">
        <v>0</v>
      </c>
      <c r="W16454" s="334">
        <v>0</v>
      </c>
      <c r="X16454" s="334">
        <v>0</v>
      </c>
      <c r="Y16454" s="334">
        <v>0</v>
      </c>
      <c r="Z16454" s="334">
        <v>0</v>
      </c>
      <c r="AA16454" s="334">
        <v>0</v>
      </c>
      <c r="AB16454" s="334">
        <v>0</v>
      </c>
      <c r="AD16454" s="334">
        <v>0</v>
      </c>
      <c r="AE16454" s="334">
        <f t="shared" si="2577"/>
        <v>0</v>
      </c>
      <c r="AF16454" s="334">
        <f t="shared" si="2578"/>
        <v>0</v>
      </c>
      <c r="AG16454" s="340">
        <f t="shared" si="2579"/>
        <v>0</v>
      </c>
      <c r="AI16454" s="340">
        <f t="shared" si="2580"/>
        <v>0</v>
      </c>
      <c r="AJ16454" s="340">
        <f t="shared" si="2580"/>
        <v>0</v>
      </c>
      <c r="AK16454" s="340">
        <f t="shared" si="2580"/>
        <v>0</v>
      </c>
      <c r="AL16454" s="340">
        <f t="shared" si="2580"/>
        <v>0</v>
      </c>
      <c r="AM16454" s="340">
        <f t="shared" si="2580"/>
        <v>0</v>
      </c>
    </row>
    <row r="16455" spans="1:39" x14ac:dyDescent="0.35">
      <c r="A16455" s="337">
        <v>38368</v>
      </c>
      <c r="B16455" s="338">
        <f t="shared" si="2574"/>
        <v>2005</v>
      </c>
      <c r="C16455" s="338">
        <f t="shared" si="2575"/>
        <v>1</v>
      </c>
      <c r="D16455" s="338">
        <f t="shared" si="2576"/>
        <v>16</v>
      </c>
      <c r="E16455" s="334">
        <v>0</v>
      </c>
      <c r="F16455" s="334">
        <v>0</v>
      </c>
      <c r="G16455" s="334">
        <v>0</v>
      </c>
      <c r="H16455" s="334">
        <v>0</v>
      </c>
      <c r="I16455" s="334">
        <v>0</v>
      </c>
      <c r="J16455" s="334">
        <v>0</v>
      </c>
      <c r="K16455" s="334">
        <v>0</v>
      </c>
      <c r="L16455" s="334">
        <v>0</v>
      </c>
      <c r="M16455" s="334">
        <v>0</v>
      </c>
      <c r="N16455" s="334">
        <v>0</v>
      </c>
      <c r="O16455" s="334">
        <v>0</v>
      </c>
      <c r="P16455" s="334">
        <v>0</v>
      </c>
      <c r="Q16455" s="334">
        <v>0</v>
      </c>
      <c r="R16455" s="334">
        <v>0</v>
      </c>
      <c r="S16455" s="334">
        <v>0</v>
      </c>
      <c r="T16455" s="334">
        <v>0</v>
      </c>
      <c r="U16455" s="334">
        <v>0</v>
      </c>
      <c r="V16455" s="334">
        <v>0</v>
      </c>
      <c r="W16455" s="334">
        <v>0</v>
      </c>
      <c r="X16455" s="334">
        <v>0</v>
      </c>
      <c r="Y16455" s="334">
        <v>0</v>
      </c>
      <c r="Z16455" s="334">
        <v>0</v>
      </c>
      <c r="AA16455" s="334">
        <v>0</v>
      </c>
      <c r="AB16455" s="334">
        <v>0</v>
      </c>
      <c r="AD16455" s="334">
        <v>0</v>
      </c>
      <c r="AE16455" s="334">
        <f t="shared" si="2577"/>
        <v>0</v>
      </c>
      <c r="AF16455" s="334">
        <f t="shared" si="2578"/>
        <v>0</v>
      </c>
      <c r="AG16455" s="340">
        <f t="shared" si="2579"/>
        <v>0</v>
      </c>
      <c r="AI16455" s="340">
        <f t="shared" si="2580"/>
        <v>0</v>
      </c>
      <c r="AJ16455" s="340">
        <f t="shared" si="2580"/>
        <v>0</v>
      </c>
      <c r="AK16455" s="340">
        <f t="shared" si="2580"/>
        <v>0</v>
      </c>
      <c r="AL16455" s="340">
        <f t="shared" si="2580"/>
        <v>0</v>
      </c>
      <c r="AM16455" s="340">
        <f t="shared" si="2580"/>
        <v>0</v>
      </c>
    </row>
    <row r="16456" spans="1:39" x14ac:dyDescent="0.35">
      <c r="A16456" s="337">
        <v>38369</v>
      </c>
      <c r="B16456" s="338">
        <f t="shared" si="2574"/>
        <v>2005</v>
      </c>
      <c r="C16456" s="338">
        <f t="shared" si="2575"/>
        <v>1</v>
      </c>
      <c r="D16456" s="338">
        <f t="shared" si="2576"/>
        <v>17</v>
      </c>
      <c r="E16456" s="334">
        <v>0</v>
      </c>
      <c r="F16456" s="334">
        <v>0</v>
      </c>
      <c r="G16456" s="334">
        <v>0</v>
      </c>
      <c r="H16456" s="334">
        <v>0</v>
      </c>
      <c r="I16456" s="334">
        <v>0</v>
      </c>
      <c r="J16456" s="334">
        <v>0</v>
      </c>
      <c r="K16456" s="334">
        <v>0</v>
      </c>
      <c r="L16456" s="334">
        <v>0</v>
      </c>
      <c r="M16456" s="334">
        <v>0</v>
      </c>
      <c r="N16456" s="334">
        <v>0</v>
      </c>
      <c r="O16456" s="334">
        <v>0</v>
      </c>
      <c r="P16456" s="334">
        <v>0</v>
      </c>
      <c r="Q16456" s="334">
        <v>0</v>
      </c>
      <c r="R16456" s="334">
        <v>0</v>
      </c>
      <c r="S16456" s="334">
        <v>0</v>
      </c>
      <c r="T16456" s="334">
        <v>0</v>
      </c>
      <c r="U16456" s="334">
        <v>0</v>
      </c>
      <c r="V16456" s="334">
        <v>0</v>
      </c>
      <c r="W16456" s="334">
        <v>0</v>
      </c>
      <c r="X16456" s="334">
        <v>0</v>
      </c>
      <c r="Y16456" s="334">
        <v>0</v>
      </c>
      <c r="Z16456" s="334">
        <v>0</v>
      </c>
      <c r="AA16456" s="334">
        <v>0</v>
      </c>
      <c r="AB16456" s="334">
        <v>0</v>
      </c>
      <c r="AD16456" s="334">
        <v>0</v>
      </c>
      <c r="AE16456" s="334">
        <f t="shared" si="2577"/>
        <v>0</v>
      </c>
      <c r="AF16456" s="334">
        <f t="shared" si="2578"/>
        <v>0</v>
      </c>
      <c r="AG16456" s="340">
        <f t="shared" si="2579"/>
        <v>0</v>
      </c>
      <c r="AI16456" s="340">
        <f t="shared" si="2580"/>
        <v>0</v>
      </c>
      <c r="AJ16456" s="340">
        <f t="shared" si="2580"/>
        <v>0</v>
      </c>
      <c r="AK16456" s="340">
        <f t="shared" si="2580"/>
        <v>0</v>
      </c>
      <c r="AL16456" s="340">
        <f t="shared" si="2580"/>
        <v>0</v>
      </c>
      <c r="AM16456" s="340">
        <f t="shared" si="2580"/>
        <v>0</v>
      </c>
    </row>
    <row r="16457" spans="1:39" x14ac:dyDescent="0.35">
      <c r="A16457" s="337">
        <v>38370</v>
      </c>
      <c r="B16457" s="338">
        <f t="shared" si="2574"/>
        <v>2005</v>
      </c>
      <c r="C16457" s="338">
        <f t="shared" si="2575"/>
        <v>1</v>
      </c>
      <c r="D16457" s="338">
        <f t="shared" si="2576"/>
        <v>18</v>
      </c>
      <c r="E16457" s="334">
        <v>0</v>
      </c>
      <c r="F16457" s="334">
        <v>0</v>
      </c>
      <c r="G16457" s="334">
        <v>0</v>
      </c>
      <c r="H16457" s="334">
        <v>0</v>
      </c>
      <c r="I16457" s="334">
        <v>0</v>
      </c>
      <c r="J16457" s="334">
        <v>0</v>
      </c>
      <c r="K16457" s="334">
        <v>0</v>
      </c>
      <c r="L16457" s="334">
        <v>0</v>
      </c>
      <c r="M16457" s="334">
        <v>0</v>
      </c>
      <c r="N16457" s="334">
        <v>0</v>
      </c>
      <c r="O16457" s="334">
        <v>0</v>
      </c>
      <c r="P16457" s="334">
        <v>0</v>
      </c>
      <c r="Q16457" s="334">
        <v>0</v>
      </c>
      <c r="R16457" s="334">
        <v>0</v>
      </c>
      <c r="S16457" s="334">
        <v>0</v>
      </c>
      <c r="T16457" s="334">
        <v>0</v>
      </c>
      <c r="U16457" s="334">
        <v>0</v>
      </c>
      <c r="V16457" s="334">
        <v>0</v>
      </c>
      <c r="W16457" s="334">
        <v>0</v>
      </c>
      <c r="X16457" s="334">
        <v>0</v>
      </c>
      <c r="Y16457" s="334">
        <v>0</v>
      </c>
      <c r="Z16457" s="334">
        <v>0</v>
      </c>
      <c r="AA16457" s="334">
        <v>0</v>
      </c>
      <c r="AB16457" s="334">
        <v>0</v>
      </c>
      <c r="AD16457" s="334">
        <v>0</v>
      </c>
      <c r="AE16457" s="334">
        <f t="shared" si="2577"/>
        <v>0</v>
      </c>
      <c r="AF16457" s="334">
        <f t="shared" si="2578"/>
        <v>0</v>
      </c>
      <c r="AG16457" s="340">
        <f t="shared" si="2579"/>
        <v>0</v>
      </c>
      <c r="AI16457" s="340">
        <f t="shared" si="2580"/>
        <v>0</v>
      </c>
      <c r="AJ16457" s="340">
        <f t="shared" si="2580"/>
        <v>0</v>
      </c>
      <c r="AK16457" s="340">
        <f t="shared" si="2580"/>
        <v>0</v>
      </c>
      <c r="AL16457" s="340">
        <f t="shared" si="2580"/>
        <v>0</v>
      </c>
      <c r="AM16457" s="340">
        <f t="shared" si="2580"/>
        <v>0</v>
      </c>
    </row>
    <row r="16458" spans="1:39" x14ac:dyDescent="0.35">
      <c r="A16458" s="337">
        <v>38371</v>
      </c>
      <c r="B16458" s="338">
        <f t="shared" si="2574"/>
        <v>2005</v>
      </c>
      <c r="C16458" s="338">
        <f t="shared" si="2575"/>
        <v>1</v>
      </c>
      <c r="D16458" s="338">
        <f t="shared" si="2576"/>
        <v>19</v>
      </c>
      <c r="E16458" s="334">
        <v>0</v>
      </c>
      <c r="F16458" s="334">
        <v>0</v>
      </c>
      <c r="G16458" s="334">
        <v>0</v>
      </c>
      <c r="H16458" s="334">
        <v>0</v>
      </c>
      <c r="I16458" s="334">
        <v>0</v>
      </c>
      <c r="J16458" s="334">
        <v>0</v>
      </c>
      <c r="K16458" s="334">
        <v>0</v>
      </c>
      <c r="L16458" s="334">
        <v>0</v>
      </c>
      <c r="M16458" s="334">
        <v>0</v>
      </c>
      <c r="N16458" s="334">
        <v>0</v>
      </c>
      <c r="O16458" s="334">
        <v>0</v>
      </c>
      <c r="P16458" s="334">
        <v>0</v>
      </c>
      <c r="Q16458" s="334">
        <v>0</v>
      </c>
      <c r="R16458" s="334">
        <v>0</v>
      </c>
      <c r="S16458" s="334">
        <v>0</v>
      </c>
      <c r="T16458" s="334">
        <v>0</v>
      </c>
      <c r="U16458" s="334">
        <v>0</v>
      </c>
      <c r="V16458" s="334">
        <v>0</v>
      </c>
      <c r="W16458" s="334">
        <v>0</v>
      </c>
      <c r="X16458" s="334">
        <v>0</v>
      </c>
      <c r="Y16458" s="334">
        <v>0</v>
      </c>
      <c r="Z16458" s="334">
        <v>0</v>
      </c>
      <c r="AA16458" s="334">
        <v>0</v>
      </c>
      <c r="AB16458" s="334">
        <v>0</v>
      </c>
      <c r="AD16458" s="334">
        <v>0</v>
      </c>
      <c r="AE16458" s="334">
        <f t="shared" si="2577"/>
        <v>0</v>
      </c>
      <c r="AF16458" s="334">
        <f t="shared" si="2578"/>
        <v>0</v>
      </c>
      <c r="AG16458" s="340">
        <f t="shared" si="2579"/>
        <v>0</v>
      </c>
      <c r="AI16458" s="340">
        <f t="shared" si="2580"/>
        <v>0</v>
      </c>
      <c r="AJ16458" s="340">
        <f t="shared" si="2580"/>
        <v>0</v>
      </c>
      <c r="AK16458" s="340">
        <f t="shared" si="2580"/>
        <v>0</v>
      </c>
      <c r="AL16458" s="340">
        <f t="shared" si="2580"/>
        <v>0</v>
      </c>
      <c r="AM16458" s="340">
        <f t="shared" si="2580"/>
        <v>0</v>
      </c>
    </row>
    <row r="16459" spans="1:39" x14ac:dyDescent="0.35">
      <c r="A16459" s="337">
        <v>38372</v>
      </c>
      <c r="B16459" s="338">
        <f t="shared" si="2574"/>
        <v>2005</v>
      </c>
      <c r="C16459" s="338">
        <f t="shared" si="2575"/>
        <v>1</v>
      </c>
      <c r="D16459" s="338">
        <f t="shared" si="2576"/>
        <v>20</v>
      </c>
      <c r="E16459" s="334">
        <v>0</v>
      </c>
      <c r="F16459" s="334">
        <v>0</v>
      </c>
      <c r="G16459" s="334">
        <v>0</v>
      </c>
      <c r="H16459" s="334">
        <v>0</v>
      </c>
      <c r="I16459" s="334">
        <v>0</v>
      </c>
      <c r="J16459" s="334">
        <v>0</v>
      </c>
      <c r="K16459" s="334">
        <v>0</v>
      </c>
      <c r="L16459" s="334">
        <v>0</v>
      </c>
      <c r="M16459" s="334">
        <v>0</v>
      </c>
      <c r="N16459" s="334">
        <v>0</v>
      </c>
      <c r="O16459" s="334">
        <v>0</v>
      </c>
      <c r="P16459" s="334">
        <v>0</v>
      </c>
      <c r="Q16459" s="334">
        <v>0</v>
      </c>
      <c r="R16459" s="334">
        <v>0</v>
      </c>
      <c r="S16459" s="334">
        <v>0</v>
      </c>
      <c r="T16459" s="334">
        <v>0</v>
      </c>
      <c r="U16459" s="334">
        <v>0</v>
      </c>
      <c r="V16459" s="334">
        <v>0</v>
      </c>
      <c r="W16459" s="334">
        <v>0</v>
      </c>
      <c r="X16459" s="334">
        <v>0</v>
      </c>
      <c r="Y16459" s="334">
        <v>0</v>
      </c>
      <c r="Z16459" s="334">
        <v>0</v>
      </c>
      <c r="AA16459" s="334">
        <v>0</v>
      </c>
      <c r="AB16459" s="334">
        <v>0</v>
      </c>
      <c r="AD16459" s="334">
        <v>0</v>
      </c>
      <c r="AE16459" s="334">
        <f t="shared" si="2577"/>
        <v>0</v>
      </c>
      <c r="AF16459" s="334">
        <f t="shared" si="2578"/>
        <v>0</v>
      </c>
      <c r="AG16459" s="340">
        <f t="shared" si="2579"/>
        <v>0</v>
      </c>
      <c r="AI16459" s="340">
        <f t="shared" si="2580"/>
        <v>0</v>
      </c>
      <c r="AJ16459" s="340">
        <f t="shared" si="2580"/>
        <v>0</v>
      </c>
      <c r="AK16459" s="340">
        <f t="shared" si="2580"/>
        <v>0</v>
      </c>
      <c r="AL16459" s="340">
        <f t="shared" si="2580"/>
        <v>0</v>
      </c>
      <c r="AM16459" s="340">
        <f t="shared" si="2580"/>
        <v>0</v>
      </c>
    </row>
    <row r="16460" spans="1:39" x14ac:dyDescent="0.35">
      <c r="A16460" s="337">
        <v>38373</v>
      </c>
      <c r="B16460" s="338">
        <f t="shared" si="2574"/>
        <v>2005</v>
      </c>
      <c r="C16460" s="338">
        <f t="shared" si="2575"/>
        <v>1</v>
      </c>
      <c r="D16460" s="338">
        <f t="shared" si="2576"/>
        <v>21</v>
      </c>
      <c r="E16460" s="334">
        <v>0</v>
      </c>
      <c r="F16460" s="334">
        <v>0</v>
      </c>
      <c r="G16460" s="334">
        <v>0</v>
      </c>
      <c r="H16460" s="334">
        <v>0</v>
      </c>
      <c r="I16460" s="334">
        <v>0</v>
      </c>
      <c r="J16460" s="334">
        <v>0</v>
      </c>
      <c r="K16460" s="334">
        <v>0</v>
      </c>
      <c r="L16460" s="334">
        <v>0</v>
      </c>
      <c r="M16460" s="334">
        <v>0</v>
      </c>
      <c r="N16460" s="334">
        <v>0</v>
      </c>
      <c r="O16460" s="334">
        <v>0</v>
      </c>
      <c r="P16460" s="334">
        <v>0</v>
      </c>
      <c r="Q16460" s="334">
        <v>0</v>
      </c>
      <c r="R16460" s="334">
        <v>0</v>
      </c>
      <c r="S16460" s="334">
        <v>0</v>
      </c>
      <c r="T16460" s="334">
        <v>0</v>
      </c>
      <c r="U16460" s="334">
        <v>0</v>
      </c>
      <c r="V16460" s="334">
        <v>0</v>
      </c>
      <c r="W16460" s="334">
        <v>0</v>
      </c>
      <c r="X16460" s="334">
        <v>0</v>
      </c>
      <c r="Y16460" s="334">
        <v>0</v>
      </c>
      <c r="Z16460" s="334">
        <v>0</v>
      </c>
      <c r="AA16460" s="334">
        <v>0</v>
      </c>
      <c r="AB16460" s="334">
        <v>0</v>
      </c>
      <c r="AD16460" s="334">
        <v>0</v>
      </c>
      <c r="AE16460" s="334">
        <f t="shared" si="2577"/>
        <v>0</v>
      </c>
      <c r="AF16460" s="334">
        <f t="shared" si="2578"/>
        <v>0</v>
      </c>
      <c r="AG16460" s="340">
        <f t="shared" si="2579"/>
        <v>0</v>
      </c>
      <c r="AI16460" s="340">
        <f t="shared" si="2580"/>
        <v>0</v>
      </c>
      <c r="AJ16460" s="340">
        <f t="shared" si="2580"/>
        <v>0</v>
      </c>
      <c r="AK16460" s="340">
        <f t="shared" si="2580"/>
        <v>0</v>
      </c>
      <c r="AL16460" s="340">
        <f t="shared" si="2580"/>
        <v>0</v>
      </c>
      <c r="AM16460" s="340">
        <f t="shared" si="2580"/>
        <v>0</v>
      </c>
    </row>
    <row r="16461" spans="1:39" x14ac:dyDescent="0.35">
      <c r="A16461" s="337">
        <v>38374</v>
      </c>
      <c r="B16461" s="338">
        <f t="shared" si="2574"/>
        <v>2005</v>
      </c>
      <c r="C16461" s="338">
        <f t="shared" si="2575"/>
        <v>1</v>
      </c>
      <c r="D16461" s="338">
        <f t="shared" si="2576"/>
        <v>22</v>
      </c>
      <c r="E16461" s="334">
        <v>0</v>
      </c>
      <c r="F16461" s="334">
        <v>0</v>
      </c>
      <c r="G16461" s="334">
        <v>0</v>
      </c>
      <c r="H16461" s="334">
        <v>0</v>
      </c>
      <c r="I16461" s="334">
        <v>0</v>
      </c>
      <c r="J16461" s="334">
        <v>0</v>
      </c>
      <c r="K16461" s="334">
        <v>0</v>
      </c>
      <c r="L16461" s="334">
        <v>0</v>
      </c>
      <c r="M16461" s="334">
        <v>0</v>
      </c>
      <c r="N16461" s="334">
        <v>0</v>
      </c>
      <c r="O16461" s="334">
        <v>0</v>
      </c>
      <c r="P16461" s="334">
        <v>0</v>
      </c>
      <c r="Q16461" s="334">
        <v>0</v>
      </c>
      <c r="R16461" s="334">
        <v>0</v>
      </c>
      <c r="S16461" s="334">
        <v>0</v>
      </c>
      <c r="T16461" s="334">
        <v>0</v>
      </c>
      <c r="U16461" s="334">
        <v>0</v>
      </c>
      <c r="V16461" s="334">
        <v>0</v>
      </c>
      <c r="W16461" s="334">
        <v>0</v>
      </c>
      <c r="X16461" s="334">
        <v>0</v>
      </c>
      <c r="Y16461" s="334">
        <v>0</v>
      </c>
      <c r="Z16461" s="334">
        <v>0</v>
      </c>
      <c r="AA16461" s="334">
        <v>0</v>
      </c>
      <c r="AB16461" s="334">
        <v>0</v>
      </c>
      <c r="AD16461" s="334">
        <v>0</v>
      </c>
      <c r="AE16461" s="334">
        <f t="shared" si="2577"/>
        <v>0</v>
      </c>
      <c r="AF16461" s="334">
        <f t="shared" si="2578"/>
        <v>0</v>
      </c>
      <c r="AG16461" s="340">
        <f t="shared" si="2579"/>
        <v>0</v>
      </c>
      <c r="AI16461" s="340">
        <f t="shared" si="2580"/>
        <v>0</v>
      </c>
      <c r="AJ16461" s="340">
        <f t="shared" si="2580"/>
        <v>0</v>
      </c>
      <c r="AK16461" s="340">
        <f t="shared" si="2580"/>
        <v>0</v>
      </c>
      <c r="AL16461" s="340">
        <f t="shared" si="2580"/>
        <v>0</v>
      </c>
      <c r="AM16461" s="340">
        <f t="shared" si="2580"/>
        <v>0</v>
      </c>
    </row>
    <row r="16462" spans="1:39" x14ac:dyDescent="0.35">
      <c r="A16462" s="337">
        <v>38375</v>
      </c>
      <c r="B16462" s="338">
        <f t="shared" si="2574"/>
        <v>2005</v>
      </c>
      <c r="C16462" s="338">
        <f t="shared" si="2575"/>
        <v>1</v>
      </c>
      <c r="D16462" s="338">
        <f t="shared" si="2576"/>
        <v>23</v>
      </c>
      <c r="E16462" s="334">
        <v>0</v>
      </c>
      <c r="F16462" s="334">
        <v>0</v>
      </c>
      <c r="G16462" s="334">
        <v>0</v>
      </c>
      <c r="H16462" s="334">
        <v>0</v>
      </c>
      <c r="I16462" s="334">
        <v>0</v>
      </c>
      <c r="J16462" s="334">
        <v>0</v>
      </c>
      <c r="K16462" s="334">
        <v>0</v>
      </c>
      <c r="L16462" s="334">
        <v>0</v>
      </c>
      <c r="M16462" s="334">
        <v>0</v>
      </c>
      <c r="N16462" s="334">
        <v>0</v>
      </c>
      <c r="O16462" s="334">
        <v>0</v>
      </c>
      <c r="P16462" s="334">
        <v>0</v>
      </c>
      <c r="Q16462" s="334">
        <v>0</v>
      </c>
      <c r="R16462" s="334">
        <v>0</v>
      </c>
      <c r="S16462" s="334">
        <v>0</v>
      </c>
      <c r="T16462" s="334">
        <v>0</v>
      </c>
      <c r="U16462" s="334">
        <v>0</v>
      </c>
      <c r="V16462" s="334">
        <v>0</v>
      </c>
      <c r="W16462" s="334">
        <v>0</v>
      </c>
      <c r="X16462" s="334">
        <v>0</v>
      </c>
      <c r="Y16462" s="334">
        <v>0</v>
      </c>
      <c r="Z16462" s="334">
        <v>0</v>
      </c>
      <c r="AA16462" s="334">
        <v>0</v>
      </c>
      <c r="AB16462" s="334">
        <v>0</v>
      </c>
      <c r="AD16462" s="334">
        <v>0</v>
      </c>
      <c r="AE16462" s="334">
        <f t="shared" si="2577"/>
        <v>0</v>
      </c>
      <c r="AF16462" s="334">
        <f t="shared" si="2578"/>
        <v>0</v>
      </c>
      <c r="AG16462" s="340">
        <f t="shared" si="2579"/>
        <v>0</v>
      </c>
      <c r="AI16462" s="340">
        <f t="shared" si="2580"/>
        <v>0</v>
      </c>
      <c r="AJ16462" s="340">
        <f t="shared" si="2580"/>
        <v>0</v>
      </c>
      <c r="AK16462" s="340">
        <f t="shared" si="2580"/>
        <v>0</v>
      </c>
      <c r="AL16462" s="340">
        <f t="shared" si="2580"/>
        <v>0</v>
      </c>
      <c r="AM16462" s="340">
        <f t="shared" si="2580"/>
        <v>0</v>
      </c>
    </row>
    <row r="16463" spans="1:39" x14ac:dyDescent="0.35">
      <c r="A16463" s="337">
        <v>38376</v>
      </c>
      <c r="B16463" s="338">
        <f t="shared" si="2574"/>
        <v>2005</v>
      </c>
      <c r="C16463" s="338">
        <f t="shared" si="2575"/>
        <v>1</v>
      </c>
      <c r="D16463" s="338">
        <f t="shared" si="2576"/>
        <v>24</v>
      </c>
      <c r="E16463" s="334">
        <v>0</v>
      </c>
      <c r="F16463" s="334">
        <v>0</v>
      </c>
      <c r="G16463" s="334">
        <v>0</v>
      </c>
      <c r="H16463" s="334">
        <v>0</v>
      </c>
      <c r="I16463" s="334">
        <v>0</v>
      </c>
      <c r="J16463" s="334">
        <v>0</v>
      </c>
      <c r="K16463" s="334">
        <v>0</v>
      </c>
      <c r="L16463" s="334">
        <v>0</v>
      </c>
      <c r="M16463" s="334">
        <v>0</v>
      </c>
      <c r="N16463" s="334">
        <v>0</v>
      </c>
      <c r="O16463" s="334">
        <v>0</v>
      </c>
      <c r="P16463" s="334">
        <v>0</v>
      </c>
      <c r="Q16463" s="334">
        <v>0</v>
      </c>
      <c r="R16463" s="334">
        <v>0</v>
      </c>
      <c r="S16463" s="334">
        <v>0</v>
      </c>
      <c r="T16463" s="334">
        <v>0</v>
      </c>
      <c r="U16463" s="334">
        <v>0</v>
      </c>
      <c r="V16463" s="334">
        <v>0</v>
      </c>
      <c r="W16463" s="334">
        <v>0</v>
      </c>
      <c r="X16463" s="334">
        <v>0</v>
      </c>
      <c r="Y16463" s="334">
        <v>0</v>
      </c>
      <c r="Z16463" s="334">
        <v>0</v>
      </c>
      <c r="AA16463" s="334">
        <v>0</v>
      </c>
      <c r="AB16463" s="334">
        <v>0</v>
      </c>
      <c r="AD16463" s="334">
        <v>0</v>
      </c>
      <c r="AE16463" s="334">
        <f t="shared" si="2577"/>
        <v>0</v>
      </c>
      <c r="AF16463" s="334">
        <f t="shared" si="2578"/>
        <v>0</v>
      </c>
      <c r="AG16463" s="340">
        <f t="shared" si="2579"/>
        <v>0</v>
      </c>
      <c r="AI16463" s="340">
        <f t="shared" si="2580"/>
        <v>0</v>
      </c>
      <c r="AJ16463" s="340">
        <f t="shared" si="2580"/>
        <v>0</v>
      </c>
      <c r="AK16463" s="340">
        <f t="shared" si="2580"/>
        <v>0</v>
      </c>
      <c r="AL16463" s="340">
        <f t="shared" si="2580"/>
        <v>0</v>
      </c>
      <c r="AM16463" s="340">
        <f t="shared" si="2580"/>
        <v>0</v>
      </c>
    </row>
    <row r="16464" spans="1:39" x14ac:dyDescent="0.35">
      <c r="A16464" s="337">
        <v>38377</v>
      </c>
      <c r="B16464" s="338">
        <f t="shared" si="2574"/>
        <v>2005</v>
      </c>
      <c r="C16464" s="338">
        <f t="shared" si="2575"/>
        <v>1</v>
      </c>
      <c r="D16464" s="338">
        <f t="shared" si="2576"/>
        <v>25</v>
      </c>
      <c r="E16464" s="334">
        <v>0</v>
      </c>
      <c r="F16464" s="334">
        <v>0</v>
      </c>
      <c r="G16464" s="334">
        <v>0</v>
      </c>
      <c r="H16464" s="334">
        <v>0</v>
      </c>
      <c r="I16464" s="334">
        <v>0</v>
      </c>
      <c r="J16464" s="334">
        <v>0</v>
      </c>
      <c r="K16464" s="334">
        <v>0</v>
      </c>
      <c r="L16464" s="334">
        <v>0</v>
      </c>
      <c r="M16464" s="334">
        <v>0</v>
      </c>
      <c r="N16464" s="334">
        <v>0</v>
      </c>
      <c r="O16464" s="334">
        <v>0</v>
      </c>
      <c r="P16464" s="334">
        <v>0</v>
      </c>
      <c r="Q16464" s="334">
        <v>0</v>
      </c>
      <c r="R16464" s="334">
        <v>0</v>
      </c>
      <c r="S16464" s="334">
        <v>0</v>
      </c>
      <c r="T16464" s="334">
        <v>0</v>
      </c>
      <c r="U16464" s="334">
        <v>0</v>
      </c>
      <c r="V16464" s="334">
        <v>0</v>
      </c>
      <c r="W16464" s="334">
        <v>0</v>
      </c>
      <c r="X16464" s="334">
        <v>0</v>
      </c>
      <c r="Y16464" s="334">
        <v>0</v>
      </c>
      <c r="Z16464" s="334">
        <v>0</v>
      </c>
      <c r="AA16464" s="334">
        <v>0</v>
      </c>
      <c r="AB16464" s="334">
        <v>0</v>
      </c>
      <c r="AD16464" s="334">
        <v>0</v>
      </c>
      <c r="AE16464" s="334">
        <f t="shared" si="2577"/>
        <v>0</v>
      </c>
      <c r="AF16464" s="334">
        <f t="shared" si="2578"/>
        <v>0</v>
      </c>
      <c r="AG16464" s="340">
        <f t="shared" si="2579"/>
        <v>0</v>
      </c>
      <c r="AI16464" s="340">
        <f t="shared" si="2580"/>
        <v>0</v>
      </c>
      <c r="AJ16464" s="340">
        <f t="shared" si="2580"/>
        <v>0</v>
      </c>
      <c r="AK16464" s="340">
        <f t="shared" si="2580"/>
        <v>0</v>
      </c>
      <c r="AL16464" s="340">
        <f t="shared" si="2580"/>
        <v>0</v>
      </c>
      <c r="AM16464" s="340">
        <f t="shared" si="2580"/>
        <v>0</v>
      </c>
    </row>
    <row r="16465" spans="1:39" x14ac:dyDescent="0.35">
      <c r="A16465" s="337">
        <v>38378</v>
      </c>
      <c r="B16465" s="338">
        <f t="shared" si="2574"/>
        <v>2005</v>
      </c>
      <c r="C16465" s="338">
        <f t="shared" si="2575"/>
        <v>1</v>
      </c>
      <c r="D16465" s="338">
        <f t="shared" si="2576"/>
        <v>26</v>
      </c>
      <c r="E16465" s="334">
        <v>0</v>
      </c>
      <c r="F16465" s="334">
        <v>0</v>
      </c>
      <c r="G16465" s="334">
        <v>0</v>
      </c>
      <c r="H16465" s="334">
        <v>0</v>
      </c>
      <c r="I16465" s="334">
        <v>0</v>
      </c>
      <c r="J16465" s="334">
        <v>0</v>
      </c>
      <c r="K16465" s="334">
        <v>0</v>
      </c>
      <c r="L16465" s="334">
        <v>0</v>
      </c>
      <c r="M16465" s="334">
        <v>0</v>
      </c>
      <c r="N16465" s="334">
        <v>0</v>
      </c>
      <c r="O16465" s="334">
        <v>0</v>
      </c>
      <c r="P16465" s="334">
        <v>0</v>
      </c>
      <c r="Q16465" s="334">
        <v>0</v>
      </c>
      <c r="R16465" s="334">
        <v>0</v>
      </c>
      <c r="S16465" s="334">
        <v>0</v>
      </c>
      <c r="T16465" s="334">
        <v>0</v>
      </c>
      <c r="U16465" s="334">
        <v>0</v>
      </c>
      <c r="V16465" s="334">
        <v>0</v>
      </c>
      <c r="W16465" s="334">
        <v>0</v>
      </c>
      <c r="X16465" s="334">
        <v>0</v>
      </c>
      <c r="Y16465" s="334">
        <v>0</v>
      </c>
      <c r="Z16465" s="334">
        <v>0</v>
      </c>
      <c r="AA16465" s="334">
        <v>0</v>
      </c>
      <c r="AB16465" s="334">
        <v>0</v>
      </c>
      <c r="AD16465" s="334">
        <v>0</v>
      </c>
      <c r="AE16465" s="334">
        <f t="shared" si="2577"/>
        <v>0</v>
      </c>
      <c r="AF16465" s="334">
        <f t="shared" si="2578"/>
        <v>0</v>
      </c>
      <c r="AG16465" s="340">
        <f t="shared" si="2579"/>
        <v>0</v>
      </c>
      <c r="AI16465" s="340">
        <f t="shared" si="2580"/>
        <v>0</v>
      </c>
      <c r="AJ16465" s="340">
        <f t="shared" si="2580"/>
        <v>0</v>
      </c>
      <c r="AK16465" s="340">
        <f t="shared" si="2580"/>
        <v>0</v>
      </c>
      <c r="AL16465" s="340">
        <f t="shared" si="2580"/>
        <v>0</v>
      </c>
      <c r="AM16465" s="340">
        <f t="shared" si="2580"/>
        <v>0</v>
      </c>
    </row>
    <row r="16466" spans="1:39" x14ac:dyDescent="0.35">
      <c r="A16466" s="337">
        <v>38379</v>
      </c>
      <c r="B16466" s="338">
        <f t="shared" si="2574"/>
        <v>2005</v>
      </c>
      <c r="C16466" s="338">
        <f t="shared" si="2575"/>
        <v>1</v>
      </c>
      <c r="D16466" s="338">
        <f t="shared" si="2576"/>
        <v>27</v>
      </c>
      <c r="E16466" s="334">
        <v>0</v>
      </c>
      <c r="F16466" s="334">
        <v>0</v>
      </c>
      <c r="G16466" s="334">
        <v>0</v>
      </c>
      <c r="H16466" s="334">
        <v>0</v>
      </c>
      <c r="I16466" s="334">
        <v>0</v>
      </c>
      <c r="J16466" s="334">
        <v>0</v>
      </c>
      <c r="K16466" s="334">
        <v>0</v>
      </c>
      <c r="L16466" s="334">
        <v>0</v>
      </c>
      <c r="M16466" s="334">
        <v>0</v>
      </c>
      <c r="N16466" s="334">
        <v>0</v>
      </c>
      <c r="O16466" s="334">
        <v>0</v>
      </c>
      <c r="P16466" s="334">
        <v>0</v>
      </c>
      <c r="Q16466" s="334">
        <v>0</v>
      </c>
      <c r="R16466" s="334">
        <v>0</v>
      </c>
      <c r="S16466" s="334">
        <v>0</v>
      </c>
      <c r="T16466" s="334">
        <v>0</v>
      </c>
      <c r="U16466" s="334">
        <v>0</v>
      </c>
      <c r="V16466" s="334">
        <v>0</v>
      </c>
      <c r="W16466" s="334">
        <v>0</v>
      </c>
      <c r="X16466" s="334">
        <v>0</v>
      </c>
      <c r="Y16466" s="334">
        <v>0</v>
      </c>
      <c r="Z16466" s="334">
        <v>0</v>
      </c>
      <c r="AA16466" s="334">
        <v>0</v>
      </c>
      <c r="AB16466" s="334">
        <v>0</v>
      </c>
      <c r="AD16466" s="334">
        <v>0</v>
      </c>
      <c r="AE16466" s="334">
        <f t="shared" si="2577"/>
        <v>0</v>
      </c>
      <c r="AF16466" s="334">
        <f t="shared" si="2578"/>
        <v>0</v>
      </c>
      <c r="AG16466" s="340">
        <f t="shared" si="2579"/>
        <v>0</v>
      </c>
      <c r="AI16466" s="340">
        <f t="shared" si="2580"/>
        <v>0</v>
      </c>
      <c r="AJ16466" s="340">
        <f t="shared" si="2580"/>
        <v>0</v>
      </c>
      <c r="AK16466" s="340">
        <f t="shared" si="2580"/>
        <v>0</v>
      </c>
      <c r="AL16466" s="340">
        <f t="shared" si="2580"/>
        <v>0</v>
      </c>
      <c r="AM16466" s="340">
        <f t="shared" si="2580"/>
        <v>0</v>
      </c>
    </row>
    <row r="16467" spans="1:39" x14ac:dyDescent="0.35">
      <c r="A16467" s="337">
        <v>38380</v>
      </c>
      <c r="B16467" s="338">
        <f t="shared" si="2574"/>
        <v>2005</v>
      </c>
      <c r="C16467" s="338">
        <f t="shared" si="2575"/>
        <v>1</v>
      </c>
      <c r="D16467" s="338">
        <f t="shared" si="2576"/>
        <v>28</v>
      </c>
      <c r="E16467" s="334">
        <v>0</v>
      </c>
      <c r="F16467" s="334">
        <v>0</v>
      </c>
      <c r="G16467" s="334">
        <v>0</v>
      </c>
      <c r="H16467" s="334">
        <v>0</v>
      </c>
      <c r="I16467" s="334">
        <v>0</v>
      </c>
      <c r="J16467" s="334">
        <v>0</v>
      </c>
      <c r="K16467" s="334">
        <v>0</v>
      </c>
      <c r="L16467" s="334">
        <v>0</v>
      </c>
      <c r="M16467" s="334">
        <v>0</v>
      </c>
      <c r="N16467" s="334">
        <v>0</v>
      </c>
      <c r="O16467" s="334">
        <v>0</v>
      </c>
      <c r="P16467" s="334">
        <v>0</v>
      </c>
      <c r="Q16467" s="334">
        <v>0</v>
      </c>
      <c r="R16467" s="334">
        <v>0</v>
      </c>
      <c r="S16467" s="334">
        <v>0</v>
      </c>
      <c r="T16467" s="334">
        <v>0</v>
      </c>
      <c r="U16467" s="334">
        <v>0</v>
      </c>
      <c r="V16467" s="334">
        <v>0</v>
      </c>
      <c r="W16467" s="334">
        <v>0</v>
      </c>
      <c r="X16467" s="334">
        <v>0</v>
      </c>
      <c r="Y16467" s="334">
        <v>0</v>
      </c>
      <c r="Z16467" s="334">
        <v>0</v>
      </c>
      <c r="AA16467" s="334">
        <v>0</v>
      </c>
      <c r="AB16467" s="334">
        <v>0</v>
      </c>
      <c r="AD16467" s="334">
        <v>0</v>
      </c>
      <c r="AE16467" s="334">
        <f t="shared" si="2577"/>
        <v>0</v>
      </c>
      <c r="AF16467" s="334">
        <f t="shared" si="2578"/>
        <v>0</v>
      </c>
      <c r="AG16467" s="340">
        <f t="shared" si="2579"/>
        <v>0</v>
      </c>
      <c r="AI16467" s="340">
        <f t="shared" si="2580"/>
        <v>0</v>
      </c>
      <c r="AJ16467" s="340">
        <f t="shared" si="2580"/>
        <v>0</v>
      </c>
      <c r="AK16467" s="340">
        <f t="shared" si="2580"/>
        <v>0</v>
      </c>
      <c r="AL16467" s="340">
        <f t="shared" si="2580"/>
        <v>0</v>
      </c>
      <c r="AM16467" s="340">
        <f t="shared" si="2580"/>
        <v>0</v>
      </c>
    </row>
    <row r="16468" spans="1:39" x14ac:dyDescent="0.35">
      <c r="A16468" s="337">
        <v>38381</v>
      </c>
      <c r="B16468" s="338">
        <f t="shared" si="2574"/>
        <v>2005</v>
      </c>
      <c r="C16468" s="338">
        <f t="shared" si="2575"/>
        <v>1</v>
      </c>
      <c r="D16468" s="338">
        <f t="shared" si="2576"/>
        <v>29</v>
      </c>
      <c r="E16468" s="334">
        <v>0</v>
      </c>
      <c r="F16468" s="334">
        <v>0</v>
      </c>
      <c r="G16468" s="334">
        <v>0</v>
      </c>
      <c r="H16468" s="334">
        <v>0</v>
      </c>
      <c r="I16468" s="334">
        <v>0</v>
      </c>
      <c r="J16468" s="334">
        <v>0</v>
      </c>
      <c r="K16468" s="334">
        <v>0</v>
      </c>
      <c r="L16468" s="334">
        <v>0</v>
      </c>
      <c r="M16468" s="334">
        <v>0</v>
      </c>
      <c r="N16468" s="334">
        <v>0</v>
      </c>
      <c r="O16468" s="334">
        <v>0</v>
      </c>
      <c r="P16468" s="334">
        <v>0</v>
      </c>
      <c r="Q16468" s="334">
        <v>0</v>
      </c>
      <c r="R16468" s="334">
        <v>0</v>
      </c>
      <c r="S16468" s="334">
        <v>0</v>
      </c>
      <c r="T16468" s="334">
        <v>0</v>
      </c>
      <c r="U16468" s="334">
        <v>0</v>
      </c>
      <c r="V16468" s="334">
        <v>0</v>
      </c>
      <c r="W16468" s="334">
        <v>0</v>
      </c>
      <c r="X16468" s="334">
        <v>0</v>
      </c>
      <c r="Y16468" s="334">
        <v>0</v>
      </c>
      <c r="Z16468" s="334">
        <v>0</v>
      </c>
      <c r="AA16468" s="334">
        <v>0</v>
      </c>
      <c r="AB16468" s="334">
        <v>0</v>
      </c>
      <c r="AD16468" s="334">
        <v>0</v>
      </c>
      <c r="AE16468" s="334">
        <f t="shared" si="2577"/>
        <v>0</v>
      </c>
      <c r="AF16468" s="334">
        <f t="shared" si="2578"/>
        <v>0</v>
      </c>
      <c r="AG16468" s="340">
        <f t="shared" si="2579"/>
        <v>0</v>
      </c>
      <c r="AI16468" s="340">
        <f t="shared" ref="AI16468:AM16483" si="2581">IF($C16468=AI$1,$AF16468,0)</f>
        <v>0</v>
      </c>
      <c r="AJ16468" s="340">
        <f t="shared" si="2581"/>
        <v>0</v>
      </c>
      <c r="AK16468" s="340">
        <f t="shared" si="2581"/>
        <v>0</v>
      </c>
      <c r="AL16468" s="340">
        <f t="shared" si="2581"/>
        <v>0</v>
      </c>
      <c r="AM16468" s="340">
        <f t="shared" si="2581"/>
        <v>0</v>
      </c>
    </row>
    <row r="16469" spans="1:39" x14ac:dyDescent="0.35">
      <c r="A16469" s="337">
        <v>38382</v>
      </c>
      <c r="B16469" s="338">
        <f t="shared" si="2574"/>
        <v>2005</v>
      </c>
      <c r="C16469" s="338">
        <f t="shared" si="2575"/>
        <v>1</v>
      </c>
      <c r="D16469" s="338">
        <f t="shared" si="2576"/>
        <v>30</v>
      </c>
      <c r="E16469" s="334">
        <v>0</v>
      </c>
      <c r="F16469" s="334">
        <v>0</v>
      </c>
      <c r="G16469" s="334">
        <v>0</v>
      </c>
      <c r="H16469" s="334">
        <v>0</v>
      </c>
      <c r="I16469" s="334">
        <v>0</v>
      </c>
      <c r="J16469" s="334">
        <v>0</v>
      </c>
      <c r="K16469" s="334">
        <v>0</v>
      </c>
      <c r="L16469" s="334">
        <v>0</v>
      </c>
      <c r="M16469" s="334">
        <v>0</v>
      </c>
      <c r="N16469" s="334">
        <v>0</v>
      </c>
      <c r="O16469" s="334">
        <v>0</v>
      </c>
      <c r="P16469" s="334">
        <v>0</v>
      </c>
      <c r="Q16469" s="334">
        <v>0</v>
      </c>
      <c r="R16469" s="334">
        <v>0</v>
      </c>
      <c r="S16469" s="334">
        <v>0</v>
      </c>
      <c r="T16469" s="334">
        <v>0</v>
      </c>
      <c r="U16469" s="334">
        <v>0</v>
      </c>
      <c r="V16469" s="334">
        <v>0</v>
      </c>
      <c r="W16469" s="334">
        <v>0</v>
      </c>
      <c r="X16469" s="334">
        <v>0</v>
      </c>
      <c r="Y16469" s="334">
        <v>0</v>
      </c>
      <c r="Z16469" s="334">
        <v>0</v>
      </c>
      <c r="AA16469" s="334">
        <v>0</v>
      </c>
      <c r="AB16469" s="334">
        <v>0</v>
      </c>
      <c r="AD16469" s="334">
        <v>0</v>
      </c>
      <c r="AE16469" s="334">
        <f t="shared" si="2577"/>
        <v>0</v>
      </c>
      <c r="AF16469" s="334">
        <f t="shared" si="2578"/>
        <v>0</v>
      </c>
      <c r="AG16469" s="340">
        <f t="shared" si="2579"/>
        <v>0</v>
      </c>
      <c r="AI16469" s="340">
        <f t="shared" si="2581"/>
        <v>0</v>
      </c>
      <c r="AJ16469" s="340">
        <f t="shared" si="2581"/>
        <v>0</v>
      </c>
      <c r="AK16469" s="340">
        <f t="shared" si="2581"/>
        <v>0</v>
      </c>
      <c r="AL16469" s="340">
        <f t="shared" si="2581"/>
        <v>0</v>
      </c>
      <c r="AM16469" s="340">
        <f t="shared" si="2581"/>
        <v>0</v>
      </c>
    </row>
    <row r="16470" spans="1:39" x14ac:dyDescent="0.35">
      <c r="A16470" s="337">
        <v>38383</v>
      </c>
      <c r="B16470" s="338">
        <f t="shared" si="2574"/>
        <v>2005</v>
      </c>
      <c r="C16470" s="338">
        <f t="shared" si="2575"/>
        <v>1</v>
      </c>
      <c r="D16470" s="338">
        <f t="shared" si="2576"/>
        <v>31</v>
      </c>
      <c r="E16470" s="334">
        <v>0</v>
      </c>
      <c r="F16470" s="334">
        <v>0</v>
      </c>
      <c r="G16470" s="334">
        <v>0</v>
      </c>
      <c r="H16470" s="334">
        <v>0</v>
      </c>
      <c r="I16470" s="334">
        <v>0</v>
      </c>
      <c r="J16470" s="334">
        <v>0</v>
      </c>
      <c r="K16470" s="334">
        <v>0</v>
      </c>
      <c r="L16470" s="334">
        <v>0</v>
      </c>
      <c r="M16470" s="334">
        <v>0</v>
      </c>
      <c r="N16470" s="334">
        <v>0</v>
      </c>
      <c r="O16470" s="334">
        <v>0</v>
      </c>
      <c r="P16470" s="334">
        <v>0</v>
      </c>
      <c r="Q16470" s="334">
        <v>0</v>
      </c>
      <c r="R16470" s="334">
        <v>0</v>
      </c>
      <c r="S16470" s="334">
        <v>0</v>
      </c>
      <c r="T16470" s="334">
        <v>0</v>
      </c>
      <c r="U16470" s="334">
        <v>0</v>
      </c>
      <c r="V16470" s="334">
        <v>0</v>
      </c>
      <c r="W16470" s="334">
        <v>0</v>
      </c>
      <c r="X16470" s="334">
        <v>0</v>
      </c>
      <c r="Y16470" s="334">
        <v>0</v>
      </c>
      <c r="Z16470" s="334">
        <v>0</v>
      </c>
      <c r="AA16470" s="334">
        <v>0</v>
      </c>
      <c r="AB16470" s="334">
        <v>0</v>
      </c>
      <c r="AD16470" s="334">
        <v>0</v>
      </c>
      <c r="AE16470" s="334">
        <f t="shared" si="2577"/>
        <v>0</v>
      </c>
      <c r="AF16470" s="334">
        <f t="shared" si="2578"/>
        <v>0</v>
      </c>
      <c r="AG16470" s="340">
        <f t="shared" si="2579"/>
        <v>0</v>
      </c>
      <c r="AI16470" s="340">
        <f t="shared" si="2581"/>
        <v>0</v>
      </c>
      <c r="AJ16470" s="340">
        <f t="shared" si="2581"/>
        <v>0</v>
      </c>
      <c r="AK16470" s="340">
        <f t="shared" si="2581"/>
        <v>0</v>
      </c>
      <c r="AL16470" s="340">
        <f t="shared" si="2581"/>
        <v>0</v>
      </c>
      <c r="AM16470" s="340">
        <f t="shared" si="2581"/>
        <v>0</v>
      </c>
    </row>
    <row r="16471" spans="1:39" x14ac:dyDescent="0.35">
      <c r="A16471" s="337">
        <v>38384</v>
      </c>
      <c r="B16471" s="338">
        <f t="shared" si="2574"/>
        <v>2005</v>
      </c>
      <c r="C16471" s="338">
        <f t="shared" si="2575"/>
        <v>2</v>
      </c>
      <c r="D16471" s="338">
        <f t="shared" si="2576"/>
        <v>1</v>
      </c>
      <c r="E16471" s="334">
        <v>0</v>
      </c>
      <c r="F16471" s="334">
        <v>0</v>
      </c>
      <c r="G16471" s="334">
        <v>0</v>
      </c>
      <c r="H16471" s="334">
        <v>0</v>
      </c>
      <c r="I16471" s="334">
        <v>0</v>
      </c>
      <c r="J16471" s="334">
        <v>0</v>
      </c>
      <c r="K16471" s="334">
        <v>0</v>
      </c>
      <c r="L16471" s="334">
        <v>0</v>
      </c>
      <c r="M16471" s="334">
        <v>0</v>
      </c>
      <c r="N16471" s="334">
        <v>0</v>
      </c>
      <c r="O16471" s="334">
        <v>0</v>
      </c>
      <c r="P16471" s="334">
        <v>0</v>
      </c>
      <c r="Q16471" s="334">
        <v>0</v>
      </c>
      <c r="R16471" s="334">
        <v>0</v>
      </c>
      <c r="S16471" s="334">
        <v>0</v>
      </c>
      <c r="T16471" s="334">
        <v>0</v>
      </c>
      <c r="U16471" s="334">
        <v>0</v>
      </c>
      <c r="V16471" s="334">
        <v>0</v>
      </c>
      <c r="W16471" s="334">
        <v>0</v>
      </c>
      <c r="X16471" s="334">
        <v>0</v>
      </c>
      <c r="Y16471" s="334">
        <v>0</v>
      </c>
      <c r="Z16471" s="334">
        <v>0</v>
      </c>
      <c r="AA16471" s="334">
        <v>0</v>
      </c>
      <c r="AB16471" s="334">
        <v>0</v>
      </c>
      <c r="AD16471" s="334">
        <v>0</v>
      </c>
      <c r="AE16471" s="334">
        <f t="shared" si="2577"/>
        <v>0</v>
      </c>
      <c r="AF16471" s="334">
        <f t="shared" si="2578"/>
        <v>0</v>
      </c>
      <c r="AG16471" s="340">
        <f t="shared" si="2579"/>
        <v>0</v>
      </c>
      <c r="AI16471" s="340">
        <f t="shared" si="2581"/>
        <v>0</v>
      </c>
      <c r="AJ16471" s="340">
        <f t="shared" si="2581"/>
        <v>0</v>
      </c>
      <c r="AK16471" s="340">
        <f t="shared" si="2581"/>
        <v>0</v>
      </c>
      <c r="AL16471" s="340">
        <f t="shared" si="2581"/>
        <v>0</v>
      </c>
      <c r="AM16471" s="340">
        <f t="shared" si="2581"/>
        <v>0</v>
      </c>
    </row>
    <row r="16472" spans="1:39" x14ac:dyDescent="0.35">
      <c r="A16472" s="337">
        <v>38385</v>
      </c>
      <c r="B16472" s="338">
        <f t="shared" si="2574"/>
        <v>2005</v>
      </c>
      <c r="C16472" s="338">
        <f t="shared" si="2575"/>
        <v>2</v>
      </c>
      <c r="D16472" s="338">
        <f t="shared" si="2576"/>
        <v>2</v>
      </c>
      <c r="E16472" s="334">
        <v>0</v>
      </c>
      <c r="F16472" s="334">
        <v>0</v>
      </c>
      <c r="G16472" s="334">
        <v>0</v>
      </c>
      <c r="H16472" s="334">
        <v>0</v>
      </c>
      <c r="I16472" s="334">
        <v>0</v>
      </c>
      <c r="J16472" s="334">
        <v>0</v>
      </c>
      <c r="K16472" s="334">
        <v>0</v>
      </c>
      <c r="L16472" s="334">
        <v>0</v>
      </c>
      <c r="M16472" s="334">
        <v>0</v>
      </c>
      <c r="N16472" s="334">
        <v>0</v>
      </c>
      <c r="O16472" s="334">
        <v>0</v>
      </c>
      <c r="P16472" s="334">
        <v>0</v>
      </c>
      <c r="Q16472" s="334">
        <v>0</v>
      </c>
      <c r="R16472" s="334">
        <v>0</v>
      </c>
      <c r="S16472" s="334">
        <v>0</v>
      </c>
      <c r="T16472" s="334">
        <v>0</v>
      </c>
      <c r="U16472" s="334">
        <v>0</v>
      </c>
      <c r="V16472" s="334">
        <v>0</v>
      </c>
      <c r="W16472" s="334">
        <v>0</v>
      </c>
      <c r="X16472" s="334">
        <v>0</v>
      </c>
      <c r="Y16472" s="334">
        <v>0</v>
      </c>
      <c r="Z16472" s="334">
        <v>0</v>
      </c>
      <c r="AA16472" s="334">
        <v>0</v>
      </c>
      <c r="AB16472" s="334">
        <v>0</v>
      </c>
      <c r="AD16472" s="334">
        <v>0</v>
      </c>
      <c r="AE16472" s="334">
        <f t="shared" si="2577"/>
        <v>0</v>
      </c>
      <c r="AF16472" s="334">
        <f t="shared" si="2578"/>
        <v>0</v>
      </c>
      <c r="AG16472" s="340">
        <f t="shared" si="2579"/>
        <v>0</v>
      </c>
      <c r="AI16472" s="340">
        <f t="shared" si="2581"/>
        <v>0</v>
      </c>
      <c r="AJ16472" s="340">
        <f t="shared" si="2581"/>
        <v>0</v>
      </c>
      <c r="AK16472" s="340">
        <f t="shared" si="2581"/>
        <v>0</v>
      </c>
      <c r="AL16472" s="340">
        <f t="shared" si="2581"/>
        <v>0</v>
      </c>
      <c r="AM16472" s="340">
        <f t="shared" si="2581"/>
        <v>0</v>
      </c>
    </row>
    <row r="16473" spans="1:39" x14ac:dyDescent="0.35">
      <c r="A16473" s="337">
        <v>38386</v>
      </c>
      <c r="B16473" s="338">
        <f t="shared" si="2574"/>
        <v>2005</v>
      </c>
      <c r="C16473" s="338">
        <f t="shared" si="2575"/>
        <v>2</v>
      </c>
      <c r="D16473" s="338">
        <f t="shared" si="2576"/>
        <v>3</v>
      </c>
      <c r="E16473" s="334">
        <v>0</v>
      </c>
      <c r="F16473" s="334">
        <v>0</v>
      </c>
      <c r="G16473" s="334">
        <v>0</v>
      </c>
      <c r="H16473" s="334">
        <v>0</v>
      </c>
      <c r="I16473" s="334">
        <v>0</v>
      </c>
      <c r="J16473" s="334">
        <v>0</v>
      </c>
      <c r="K16473" s="334">
        <v>0</v>
      </c>
      <c r="L16473" s="334">
        <v>0</v>
      </c>
      <c r="M16473" s="334">
        <v>0</v>
      </c>
      <c r="N16473" s="334">
        <v>0</v>
      </c>
      <c r="O16473" s="334">
        <v>0</v>
      </c>
      <c r="P16473" s="334">
        <v>0</v>
      </c>
      <c r="Q16473" s="334">
        <v>0</v>
      </c>
      <c r="R16473" s="334">
        <v>0</v>
      </c>
      <c r="S16473" s="334">
        <v>0</v>
      </c>
      <c r="T16473" s="334">
        <v>0</v>
      </c>
      <c r="U16473" s="334">
        <v>0</v>
      </c>
      <c r="V16473" s="334">
        <v>0</v>
      </c>
      <c r="W16473" s="334">
        <v>0</v>
      </c>
      <c r="X16473" s="334">
        <v>0</v>
      </c>
      <c r="Y16473" s="334">
        <v>0</v>
      </c>
      <c r="Z16473" s="334">
        <v>0</v>
      </c>
      <c r="AA16473" s="334">
        <v>0</v>
      </c>
      <c r="AB16473" s="334">
        <v>0</v>
      </c>
      <c r="AD16473" s="334">
        <v>0</v>
      </c>
      <c r="AE16473" s="334">
        <f t="shared" si="2577"/>
        <v>0</v>
      </c>
      <c r="AF16473" s="334">
        <f t="shared" si="2578"/>
        <v>0</v>
      </c>
      <c r="AG16473" s="340">
        <f t="shared" si="2579"/>
        <v>0</v>
      </c>
      <c r="AI16473" s="340">
        <f t="shared" si="2581"/>
        <v>0</v>
      </c>
      <c r="AJ16473" s="340">
        <f t="shared" si="2581"/>
        <v>0</v>
      </c>
      <c r="AK16473" s="340">
        <f t="shared" si="2581"/>
        <v>0</v>
      </c>
      <c r="AL16473" s="340">
        <f t="shared" si="2581"/>
        <v>0</v>
      </c>
      <c r="AM16473" s="340">
        <f t="shared" si="2581"/>
        <v>0</v>
      </c>
    </row>
    <row r="16474" spans="1:39" x14ac:dyDescent="0.35">
      <c r="A16474" s="337">
        <v>38387</v>
      </c>
      <c r="B16474" s="338">
        <f t="shared" si="2574"/>
        <v>2005</v>
      </c>
      <c r="C16474" s="338">
        <f t="shared" si="2575"/>
        <v>2</v>
      </c>
      <c r="D16474" s="338">
        <f t="shared" si="2576"/>
        <v>4</v>
      </c>
      <c r="E16474" s="334">
        <v>0</v>
      </c>
      <c r="F16474" s="334">
        <v>0</v>
      </c>
      <c r="G16474" s="334">
        <v>0</v>
      </c>
      <c r="H16474" s="334">
        <v>0.2</v>
      </c>
      <c r="I16474" s="334">
        <v>0.1</v>
      </c>
      <c r="J16474" s="334">
        <v>0.2</v>
      </c>
      <c r="K16474" s="334">
        <v>0.1</v>
      </c>
      <c r="L16474" s="334">
        <v>0.2</v>
      </c>
      <c r="M16474" s="334">
        <v>0.2</v>
      </c>
      <c r="N16474" s="334">
        <v>0.1</v>
      </c>
      <c r="O16474" s="334">
        <v>0.2</v>
      </c>
      <c r="P16474" s="334">
        <v>0.2</v>
      </c>
      <c r="Q16474" s="334">
        <v>0.1</v>
      </c>
      <c r="R16474" s="334">
        <v>0.2</v>
      </c>
      <c r="S16474" s="334">
        <v>0.1</v>
      </c>
      <c r="T16474" s="334">
        <v>0.2</v>
      </c>
      <c r="U16474" s="334">
        <v>0.2</v>
      </c>
      <c r="V16474" s="334">
        <v>0.1</v>
      </c>
      <c r="W16474" s="334">
        <v>0.2</v>
      </c>
      <c r="X16474" s="334">
        <v>0.2</v>
      </c>
      <c r="Y16474" s="334">
        <v>0.1</v>
      </c>
      <c r="Z16474" s="334">
        <v>0.2</v>
      </c>
      <c r="AA16474" s="334">
        <v>0.1</v>
      </c>
      <c r="AB16474" s="334">
        <v>0.2</v>
      </c>
      <c r="AD16474" s="334">
        <v>3.4</v>
      </c>
      <c r="AE16474" s="334">
        <f t="shared" si="2577"/>
        <v>3.4</v>
      </c>
      <c r="AF16474" s="334">
        <f t="shared" si="2578"/>
        <v>3.4000000000000012</v>
      </c>
      <c r="AG16474" s="340">
        <f t="shared" si="2579"/>
        <v>1.3322676295501878E-15</v>
      </c>
      <c r="AI16474" s="340">
        <f t="shared" si="2581"/>
        <v>0</v>
      </c>
      <c r="AJ16474" s="340">
        <f t="shared" si="2581"/>
        <v>0</v>
      </c>
      <c r="AK16474" s="340">
        <f t="shared" si="2581"/>
        <v>0</v>
      </c>
      <c r="AL16474" s="340">
        <f t="shared" si="2581"/>
        <v>0</v>
      </c>
      <c r="AM16474" s="340">
        <f t="shared" si="2581"/>
        <v>0</v>
      </c>
    </row>
    <row r="16475" spans="1:39" x14ac:dyDescent="0.35">
      <c r="A16475" s="337">
        <v>38388</v>
      </c>
      <c r="B16475" s="338">
        <f t="shared" si="2574"/>
        <v>2005</v>
      </c>
      <c r="C16475" s="338">
        <f t="shared" si="2575"/>
        <v>2</v>
      </c>
      <c r="D16475" s="338">
        <f t="shared" si="2576"/>
        <v>5</v>
      </c>
      <c r="E16475" s="334">
        <v>0.1</v>
      </c>
      <c r="F16475" s="334">
        <v>0.1</v>
      </c>
      <c r="G16475" s="334">
        <v>0.1</v>
      </c>
      <c r="H16475" s="334">
        <v>0</v>
      </c>
      <c r="I16475" s="334">
        <v>0.1</v>
      </c>
      <c r="J16475" s="334">
        <v>0</v>
      </c>
      <c r="K16475" s="334">
        <v>0.1</v>
      </c>
      <c r="L16475" s="334">
        <v>0</v>
      </c>
      <c r="M16475" s="334">
        <v>0.1</v>
      </c>
      <c r="N16475" s="334">
        <v>0.1</v>
      </c>
      <c r="O16475" s="334">
        <v>0.1</v>
      </c>
      <c r="P16475" s="334">
        <v>0.1</v>
      </c>
      <c r="Q16475" s="334">
        <v>0.1</v>
      </c>
      <c r="R16475" s="334">
        <v>0.1</v>
      </c>
      <c r="S16475" s="334">
        <v>0.1</v>
      </c>
      <c r="T16475" s="334">
        <v>0.1</v>
      </c>
      <c r="U16475" s="334">
        <v>0.1</v>
      </c>
      <c r="V16475" s="334">
        <v>0.1</v>
      </c>
      <c r="W16475" s="334">
        <v>0</v>
      </c>
      <c r="X16475" s="334">
        <v>0.1</v>
      </c>
      <c r="Y16475" s="334">
        <v>0.1</v>
      </c>
      <c r="Z16475" s="334">
        <v>0.1</v>
      </c>
      <c r="AA16475" s="334">
        <v>0.1</v>
      </c>
      <c r="AB16475" s="334">
        <v>0.1</v>
      </c>
      <c r="AD16475" s="334">
        <v>2</v>
      </c>
      <c r="AE16475" s="334">
        <f t="shared" si="2577"/>
        <v>2</v>
      </c>
      <c r="AF16475" s="334">
        <f t="shared" si="2578"/>
        <v>2.0000000000000004</v>
      </c>
      <c r="AG16475" s="340">
        <f t="shared" si="2579"/>
        <v>4.4408920985006262E-16</v>
      </c>
      <c r="AI16475" s="340">
        <f t="shared" si="2581"/>
        <v>0</v>
      </c>
      <c r="AJ16475" s="340">
        <f t="shared" si="2581"/>
        <v>0</v>
      </c>
      <c r="AK16475" s="340">
        <f t="shared" si="2581"/>
        <v>0</v>
      </c>
      <c r="AL16475" s="340">
        <f t="shared" si="2581"/>
        <v>0</v>
      </c>
      <c r="AM16475" s="340">
        <f t="shared" si="2581"/>
        <v>0</v>
      </c>
    </row>
    <row r="16476" spans="1:39" x14ac:dyDescent="0.35">
      <c r="A16476" s="337">
        <v>38389</v>
      </c>
      <c r="B16476" s="338">
        <f t="shared" si="2574"/>
        <v>2005</v>
      </c>
      <c r="C16476" s="338">
        <f t="shared" si="2575"/>
        <v>2</v>
      </c>
      <c r="D16476" s="338">
        <f t="shared" si="2576"/>
        <v>6</v>
      </c>
      <c r="E16476" s="334">
        <v>0</v>
      </c>
      <c r="F16476" s="334">
        <v>0.1</v>
      </c>
      <c r="G16476" s="334">
        <v>0</v>
      </c>
      <c r="H16476" s="334">
        <v>0</v>
      </c>
      <c r="I16476" s="334">
        <v>0.1</v>
      </c>
      <c r="J16476" s="334">
        <v>0</v>
      </c>
      <c r="K16476" s="334">
        <v>0</v>
      </c>
      <c r="L16476" s="334">
        <v>0.1</v>
      </c>
      <c r="M16476" s="334">
        <v>0</v>
      </c>
      <c r="N16476" s="334">
        <v>0</v>
      </c>
      <c r="O16476" s="334">
        <v>0.1</v>
      </c>
      <c r="P16476" s="334">
        <v>0</v>
      </c>
      <c r="Q16476" s="334">
        <v>0</v>
      </c>
      <c r="R16476" s="334">
        <v>0.1</v>
      </c>
      <c r="S16476" s="334">
        <v>0</v>
      </c>
      <c r="T16476" s="334">
        <v>0</v>
      </c>
      <c r="U16476" s="334">
        <v>0.1</v>
      </c>
      <c r="V16476" s="334">
        <v>0</v>
      </c>
      <c r="W16476" s="334">
        <v>0</v>
      </c>
      <c r="X16476" s="334">
        <v>0.1</v>
      </c>
      <c r="Y16476" s="334">
        <v>0</v>
      </c>
      <c r="Z16476" s="334">
        <v>0</v>
      </c>
      <c r="AA16476" s="334">
        <v>0.1</v>
      </c>
      <c r="AB16476" s="334">
        <v>0</v>
      </c>
      <c r="AD16476" s="334">
        <v>0.8</v>
      </c>
      <c r="AE16476" s="334">
        <f t="shared" si="2577"/>
        <v>0.8</v>
      </c>
      <c r="AF16476" s="334">
        <f t="shared" si="2578"/>
        <v>0.79999999999999993</v>
      </c>
      <c r="AG16476" s="340">
        <f t="shared" si="2579"/>
        <v>1.1102230246251565E-16</v>
      </c>
      <c r="AI16476" s="340">
        <f t="shared" si="2581"/>
        <v>0</v>
      </c>
      <c r="AJ16476" s="340">
        <f t="shared" si="2581"/>
        <v>0</v>
      </c>
      <c r="AK16476" s="340">
        <f t="shared" si="2581"/>
        <v>0</v>
      </c>
      <c r="AL16476" s="340">
        <f t="shared" si="2581"/>
        <v>0</v>
      </c>
      <c r="AM16476" s="340">
        <f t="shared" si="2581"/>
        <v>0</v>
      </c>
    </row>
    <row r="16477" spans="1:39" x14ac:dyDescent="0.35">
      <c r="A16477" s="337">
        <v>38390</v>
      </c>
      <c r="B16477" s="338">
        <f t="shared" si="2574"/>
        <v>2005</v>
      </c>
      <c r="C16477" s="338">
        <f t="shared" si="2575"/>
        <v>2</v>
      </c>
      <c r="D16477" s="338">
        <f t="shared" si="2576"/>
        <v>7</v>
      </c>
      <c r="E16477" s="334">
        <v>0</v>
      </c>
      <c r="F16477" s="334">
        <v>0</v>
      </c>
      <c r="G16477" s="334">
        <v>0</v>
      </c>
      <c r="H16477" s="334">
        <v>0</v>
      </c>
      <c r="I16477" s="334">
        <v>0</v>
      </c>
      <c r="J16477" s="334">
        <v>0</v>
      </c>
      <c r="K16477" s="334">
        <v>0</v>
      </c>
      <c r="L16477" s="334">
        <v>0</v>
      </c>
      <c r="M16477" s="334">
        <v>0</v>
      </c>
      <c r="N16477" s="334">
        <v>0</v>
      </c>
      <c r="O16477" s="334">
        <v>0</v>
      </c>
      <c r="P16477" s="334">
        <v>0</v>
      </c>
      <c r="Q16477" s="334">
        <v>0</v>
      </c>
      <c r="R16477" s="334">
        <v>0</v>
      </c>
      <c r="S16477" s="334">
        <v>0</v>
      </c>
      <c r="T16477" s="334">
        <v>0</v>
      </c>
      <c r="U16477" s="334">
        <v>0</v>
      </c>
      <c r="V16477" s="334">
        <v>0</v>
      </c>
      <c r="W16477" s="334">
        <v>0</v>
      </c>
      <c r="X16477" s="334">
        <v>0</v>
      </c>
      <c r="Y16477" s="334">
        <v>0</v>
      </c>
      <c r="Z16477" s="334">
        <v>0</v>
      </c>
      <c r="AA16477" s="334">
        <v>0</v>
      </c>
      <c r="AB16477" s="334">
        <v>0</v>
      </c>
      <c r="AD16477" s="334">
        <v>0</v>
      </c>
      <c r="AE16477" s="334">
        <f t="shared" si="2577"/>
        <v>0</v>
      </c>
      <c r="AF16477" s="334">
        <f t="shared" si="2578"/>
        <v>0</v>
      </c>
      <c r="AG16477" s="340">
        <f t="shared" si="2579"/>
        <v>0</v>
      </c>
      <c r="AI16477" s="340">
        <f t="shared" si="2581"/>
        <v>0</v>
      </c>
      <c r="AJ16477" s="340">
        <f t="shared" si="2581"/>
        <v>0</v>
      </c>
      <c r="AK16477" s="340">
        <f t="shared" si="2581"/>
        <v>0</v>
      </c>
      <c r="AL16477" s="340">
        <f t="shared" si="2581"/>
        <v>0</v>
      </c>
      <c r="AM16477" s="340">
        <f t="shared" si="2581"/>
        <v>0</v>
      </c>
    </row>
    <row r="16478" spans="1:39" x14ac:dyDescent="0.35">
      <c r="A16478" s="337">
        <v>38391</v>
      </c>
      <c r="B16478" s="338">
        <f t="shared" si="2574"/>
        <v>2005</v>
      </c>
      <c r="C16478" s="338">
        <f t="shared" si="2575"/>
        <v>2</v>
      </c>
      <c r="D16478" s="338">
        <f t="shared" si="2576"/>
        <v>8</v>
      </c>
      <c r="E16478" s="334">
        <v>0</v>
      </c>
      <c r="F16478" s="334">
        <v>0</v>
      </c>
      <c r="G16478" s="334">
        <v>0</v>
      </c>
      <c r="H16478" s="334">
        <v>0</v>
      </c>
      <c r="I16478" s="334">
        <v>0</v>
      </c>
      <c r="J16478" s="334">
        <v>0</v>
      </c>
      <c r="K16478" s="334">
        <v>0</v>
      </c>
      <c r="L16478" s="334">
        <v>0</v>
      </c>
      <c r="M16478" s="334">
        <v>0</v>
      </c>
      <c r="N16478" s="334">
        <v>0</v>
      </c>
      <c r="O16478" s="334">
        <v>0</v>
      </c>
      <c r="P16478" s="334">
        <v>0</v>
      </c>
      <c r="Q16478" s="334">
        <v>0</v>
      </c>
      <c r="R16478" s="334">
        <v>0</v>
      </c>
      <c r="S16478" s="334">
        <v>0</v>
      </c>
      <c r="T16478" s="334">
        <v>0</v>
      </c>
      <c r="U16478" s="334">
        <v>0</v>
      </c>
      <c r="V16478" s="334">
        <v>0</v>
      </c>
      <c r="W16478" s="334">
        <v>0</v>
      </c>
      <c r="X16478" s="334">
        <v>0</v>
      </c>
      <c r="Y16478" s="334">
        <v>0</v>
      </c>
      <c r="Z16478" s="334">
        <v>0</v>
      </c>
      <c r="AA16478" s="334">
        <v>0</v>
      </c>
      <c r="AB16478" s="334">
        <v>0</v>
      </c>
      <c r="AD16478" s="334">
        <v>0</v>
      </c>
      <c r="AE16478" s="334">
        <f t="shared" si="2577"/>
        <v>0</v>
      </c>
      <c r="AF16478" s="334">
        <f t="shared" si="2578"/>
        <v>0</v>
      </c>
      <c r="AG16478" s="340">
        <f t="shared" si="2579"/>
        <v>0</v>
      </c>
      <c r="AI16478" s="340">
        <f t="shared" si="2581"/>
        <v>0</v>
      </c>
      <c r="AJ16478" s="340">
        <f t="shared" si="2581"/>
        <v>0</v>
      </c>
      <c r="AK16478" s="340">
        <f t="shared" si="2581"/>
        <v>0</v>
      </c>
      <c r="AL16478" s="340">
        <f t="shared" si="2581"/>
        <v>0</v>
      </c>
      <c r="AM16478" s="340">
        <f t="shared" si="2581"/>
        <v>0</v>
      </c>
    </row>
    <row r="16479" spans="1:39" x14ac:dyDescent="0.35">
      <c r="A16479" s="337">
        <v>38392</v>
      </c>
      <c r="B16479" s="338">
        <f t="shared" si="2574"/>
        <v>2005</v>
      </c>
      <c r="C16479" s="338">
        <f t="shared" si="2575"/>
        <v>2</v>
      </c>
      <c r="D16479" s="338">
        <f t="shared" si="2576"/>
        <v>9</v>
      </c>
      <c r="E16479" s="334">
        <v>0</v>
      </c>
      <c r="F16479" s="334">
        <v>0</v>
      </c>
      <c r="G16479" s="334">
        <v>0</v>
      </c>
      <c r="H16479" s="334">
        <v>0</v>
      </c>
      <c r="I16479" s="334">
        <v>0</v>
      </c>
      <c r="J16479" s="334">
        <v>0</v>
      </c>
      <c r="K16479" s="334">
        <v>0</v>
      </c>
      <c r="L16479" s="334">
        <v>0</v>
      </c>
      <c r="M16479" s="334">
        <v>0</v>
      </c>
      <c r="N16479" s="334">
        <v>0</v>
      </c>
      <c r="O16479" s="334">
        <v>0</v>
      </c>
      <c r="P16479" s="334">
        <v>0</v>
      </c>
      <c r="Q16479" s="334">
        <v>0</v>
      </c>
      <c r="R16479" s="334">
        <v>0</v>
      </c>
      <c r="S16479" s="334">
        <v>0</v>
      </c>
      <c r="T16479" s="334">
        <v>0</v>
      </c>
      <c r="U16479" s="334">
        <v>0</v>
      </c>
      <c r="V16479" s="334">
        <v>0</v>
      </c>
      <c r="W16479" s="334">
        <v>0</v>
      </c>
      <c r="X16479" s="334">
        <v>0</v>
      </c>
      <c r="Y16479" s="334">
        <v>0</v>
      </c>
      <c r="Z16479" s="334">
        <v>0</v>
      </c>
      <c r="AA16479" s="334">
        <v>0</v>
      </c>
      <c r="AB16479" s="334">
        <v>0</v>
      </c>
      <c r="AD16479" s="334">
        <v>0</v>
      </c>
      <c r="AE16479" s="334">
        <f t="shared" si="2577"/>
        <v>0</v>
      </c>
      <c r="AF16479" s="334">
        <f t="shared" si="2578"/>
        <v>0</v>
      </c>
      <c r="AG16479" s="340">
        <f t="shared" si="2579"/>
        <v>0</v>
      </c>
      <c r="AI16479" s="340">
        <f t="shared" si="2581"/>
        <v>0</v>
      </c>
      <c r="AJ16479" s="340">
        <f t="shared" si="2581"/>
        <v>0</v>
      </c>
      <c r="AK16479" s="340">
        <f t="shared" si="2581"/>
        <v>0</v>
      </c>
      <c r="AL16479" s="340">
        <f t="shared" si="2581"/>
        <v>0</v>
      </c>
      <c r="AM16479" s="340">
        <f t="shared" si="2581"/>
        <v>0</v>
      </c>
    </row>
    <row r="16480" spans="1:39" x14ac:dyDescent="0.35">
      <c r="A16480" s="337">
        <v>38393</v>
      </c>
      <c r="B16480" s="338">
        <f t="shared" si="2574"/>
        <v>2005</v>
      </c>
      <c r="C16480" s="338">
        <f t="shared" si="2575"/>
        <v>2</v>
      </c>
      <c r="D16480" s="338">
        <f t="shared" si="2576"/>
        <v>10</v>
      </c>
      <c r="E16480" s="334">
        <v>0</v>
      </c>
      <c r="F16480" s="334">
        <v>0</v>
      </c>
      <c r="G16480" s="334">
        <v>0</v>
      </c>
      <c r="H16480" s="334">
        <v>0</v>
      </c>
      <c r="I16480" s="334">
        <v>0</v>
      </c>
      <c r="J16480" s="334">
        <v>0</v>
      </c>
      <c r="K16480" s="334">
        <v>0</v>
      </c>
      <c r="L16480" s="334">
        <v>0</v>
      </c>
      <c r="M16480" s="334">
        <v>0</v>
      </c>
      <c r="N16480" s="334">
        <v>0</v>
      </c>
      <c r="O16480" s="334">
        <v>0</v>
      </c>
      <c r="P16480" s="334">
        <v>0</v>
      </c>
      <c r="Q16480" s="334">
        <v>0</v>
      </c>
      <c r="R16480" s="334">
        <v>0</v>
      </c>
      <c r="S16480" s="334">
        <v>0</v>
      </c>
      <c r="T16480" s="334">
        <v>0</v>
      </c>
      <c r="U16480" s="334">
        <v>0</v>
      </c>
      <c r="V16480" s="334">
        <v>0</v>
      </c>
      <c r="W16480" s="334">
        <v>0</v>
      </c>
      <c r="X16480" s="334">
        <v>0</v>
      </c>
      <c r="Y16480" s="334">
        <v>0</v>
      </c>
      <c r="Z16480" s="334">
        <v>0</v>
      </c>
      <c r="AA16480" s="334">
        <v>0</v>
      </c>
      <c r="AB16480" s="334">
        <v>0</v>
      </c>
      <c r="AD16480" s="334">
        <v>0</v>
      </c>
      <c r="AE16480" s="334">
        <f t="shared" si="2577"/>
        <v>0</v>
      </c>
      <c r="AF16480" s="334">
        <f t="shared" si="2578"/>
        <v>0</v>
      </c>
      <c r="AG16480" s="340">
        <f t="shared" si="2579"/>
        <v>0</v>
      </c>
      <c r="AI16480" s="340">
        <f t="shared" si="2581"/>
        <v>0</v>
      </c>
      <c r="AJ16480" s="340">
        <f t="shared" si="2581"/>
        <v>0</v>
      </c>
      <c r="AK16480" s="340">
        <f t="shared" si="2581"/>
        <v>0</v>
      </c>
      <c r="AL16480" s="340">
        <f t="shared" si="2581"/>
        <v>0</v>
      </c>
      <c r="AM16480" s="340">
        <f t="shared" si="2581"/>
        <v>0</v>
      </c>
    </row>
    <row r="16481" spans="1:39" x14ac:dyDescent="0.35">
      <c r="A16481" s="337">
        <v>38394</v>
      </c>
      <c r="B16481" s="338">
        <f t="shared" si="2574"/>
        <v>2005</v>
      </c>
      <c r="C16481" s="338">
        <f t="shared" si="2575"/>
        <v>2</v>
      </c>
      <c r="D16481" s="338">
        <f t="shared" si="2576"/>
        <v>11</v>
      </c>
      <c r="E16481" s="334">
        <v>0</v>
      </c>
      <c r="F16481" s="334">
        <v>0</v>
      </c>
      <c r="G16481" s="334">
        <v>0</v>
      </c>
      <c r="H16481" s="334">
        <v>0</v>
      </c>
      <c r="I16481" s="334">
        <v>0</v>
      </c>
      <c r="J16481" s="334">
        <v>0</v>
      </c>
      <c r="K16481" s="334">
        <v>0</v>
      </c>
      <c r="L16481" s="334">
        <v>0</v>
      </c>
      <c r="M16481" s="334">
        <v>0</v>
      </c>
      <c r="N16481" s="334">
        <v>0</v>
      </c>
      <c r="O16481" s="334">
        <v>0</v>
      </c>
      <c r="P16481" s="334">
        <v>0</v>
      </c>
      <c r="Q16481" s="334">
        <v>0</v>
      </c>
      <c r="R16481" s="334">
        <v>0</v>
      </c>
      <c r="S16481" s="334">
        <v>0</v>
      </c>
      <c r="T16481" s="334">
        <v>0</v>
      </c>
      <c r="U16481" s="334">
        <v>0</v>
      </c>
      <c r="V16481" s="334">
        <v>0</v>
      </c>
      <c r="W16481" s="334">
        <v>0</v>
      </c>
      <c r="X16481" s="334">
        <v>0</v>
      </c>
      <c r="Y16481" s="334">
        <v>0</v>
      </c>
      <c r="Z16481" s="334">
        <v>0</v>
      </c>
      <c r="AA16481" s="334">
        <v>0</v>
      </c>
      <c r="AB16481" s="334">
        <v>0</v>
      </c>
      <c r="AD16481" s="334">
        <v>0</v>
      </c>
      <c r="AE16481" s="334">
        <f t="shared" si="2577"/>
        <v>0</v>
      </c>
      <c r="AF16481" s="334">
        <f t="shared" si="2578"/>
        <v>0</v>
      </c>
      <c r="AG16481" s="340">
        <f t="shared" si="2579"/>
        <v>0</v>
      </c>
      <c r="AI16481" s="340">
        <f t="shared" si="2581"/>
        <v>0</v>
      </c>
      <c r="AJ16481" s="340">
        <f t="shared" si="2581"/>
        <v>0</v>
      </c>
      <c r="AK16481" s="340">
        <f t="shared" si="2581"/>
        <v>0</v>
      </c>
      <c r="AL16481" s="340">
        <f t="shared" si="2581"/>
        <v>0</v>
      </c>
      <c r="AM16481" s="340">
        <f t="shared" si="2581"/>
        <v>0</v>
      </c>
    </row>
    <row r="16482" spans="1:39" x14ac:dyDescent="0.35">
      <c r="A16482" s="337">
        <v>38395</v>
      </c>
      <c r="B16482" s="338">
        <f t="shared" si="2574"/>
        <v>2005</v>
      </c>
      <c r="C16482" s="338">
        <f t="shared" si="2575"/>
        <v>2</v>
      </c>
      <c r="D16482" s="338">
        <f t="shared" si="2576"/>
        <v>12</v>
      </c>
      <c r="E16482" s="334">
        <v>0</v>
      </c>
      <c r="F16482" s="334">
        <v>0</v>
      </c>
      <c r="G16482" s="334">
        <v>0</v>
      </c>
      <c r="H16482" s="334">
        <v>0</v>
      </c>
      <c r="I16482" s="334">
        <v>0</v>
      </c>
      <c r="J16482" s="334">
        <v>0</v>
      </c>
      <c r="K16482" s="334">
        <v>0</v>
      </c>
      <c r="L16482" s="334">
        <v>0</v>
      </c>
      <c r="M16482" s="334">
        <v>0</v>
      </c>
      <c r="N16482" s="334">
        <v>0</v>
      </c>
      <c r="O16482" s="334">
        <v>0</v>
      </c>
      <c r="P16482" s="334">
        <v>0</v>
      </c>
      <c r="Q16482" s="334">
        <v>0</v>
      </c>
      <c r="R16482" s="334">
        <v>0</v>
      </c>
      <c r="S16482" s="334">
        <v>0</v>
      </c>
      <c r="T16482" s="334">
        <v>0</v>
      </c>
      <c r="U16482" s="334">
        <v>0</v>
      </c>
      <c r="V16482" s="334">
        <v>0</v>
      </c>
      <c r="W16482" s="334">
        <v>0</v>
      </c>
      <c r="X16482" s="334">
        <v>0</v>
      </c>
      <c r="Y16482" s="334">
        <v>0</v>
      </c>
      <c r="Z16482" s="334">
        <v>0</v>
      </c>
      <c r="AA16482" s="334">
        <v>0</v>
      </c>
      <c r="AB16482" s="334">
        <v>0</v>
      </c>
      <c r="AD16482" s="334">
        <v>0</v>
      </c>
      <c r="AE16482" s="334">
        <f t="shared" si="2577"/>
        <v>0</v>
      </c>
      <c r="AF16482" s="334">
        <f t="shared" si="2578"/>
        <v>0</v>
      </c>
      <c r="AG16482" s="340">
        <f t="shared" si="2579"/>
        <v>0</v>
      </c>
      <c r="AI16482" s="340">
        <f t="shared" si="2581"/>
        <v>0</v>
      </c>
      <c r="AJ16482" s="340">
        <f t="shared" si="2581"/>
        <v>0</v>
      </c>
      <c r="AK16482" s="340">
        <f t="shared" si="2581"/>
        <v>0</v>
      </c>
      <c r="AL16482" s="340">
        <f t="shared" si="2581"/>
        <v>0</v>
      </c>
      <c r="AM16482" s="340">
        <f t="shared" si="2581"/>
        <v>0</v>
      </c>
    </row>
    <row r="16483" spans="1:39" x14ac:dyDescent="0.35">
      <c r="A16483" s="337">
        <v>38396</v>
      </c>
      <c r="B16483" s="338">
        <f t="shared" si="2574"/>
        <v>2005</v>
      </c>
      <c r="C16483" s="338">
        <f t="shared" si="2575"/>
        <v>2</v>
      </c>
      <c r="D16483" s="338">
        <f t="shared" si="2576"/>
        <v>13</v>
      </c>
      <c r="E16483" s="334">
        <v>0</v>
      </c>
      <c r="F16483" s="334">
        <v>0</v>
      </c>
      <c r="G16483" s="334">
        <v>0</v>
      </c>
      <c r="H16483" s="334">
        <v>0</v>
      </c>
      <c r="I16483" s="334">
        <v>0</v>
      </c>
      <c r="J16483" s="334">
        <v>0</v>
      </c>
      <c r="K16483" s="334">
        <v>0</v>
      </c>
      <c r="L16483" s="334">
        <v>0</v>
      </c>
      <c r="M16483" s="334">
        <v>0</v>
      </c>
      <c r="N16483" s="334">
        <v>0.1</v>
      </c>
      <c r="O16483" s="334">
        <v>0.1</v>
      </c>
      <c r="P16483" s="334">
        <v>0</v>
      </c>
      <c r="Q16483" s="334">
        <v>0</v>
      </c>
      <c r="R16483" s="334">
        <v>0</v>
      </c>
      <c r="S16483" s="334">
        <v>0</v>
      </c>
      <c r="T16483" s="334">
        <v>0</v>
      </c>
      <c r="U16483" s="334">
        <v>0.2</v>
      </c>
      <c r="V16483" s="334">
        <v>0.1</v>
      </c>
      <c r="W16483" s="334">
        <v>0.1</v>
      </c>
      <c r="X16483" s="334">
        <v>0.1</v>
      </c>
      <c r="Y16483" s="334">
        <v>0.1</v>
      </c>
      <c r="Z16483" s="334">
        <v>0.2</v>
      </c>
      <c r="AA16483" s="334">
        <v>0.1</v>
      </c>
      <c r="AB16483" s="334">
        <v>0.1</v>
      </c>
      <c r="AD16483" s="334">
        <v>1.2</v>
      </c>
      <c r="AE16483" s="334">
        <f t="shared" si="2577"/>
        <v>1.2</v>
      </c>
      <c r="AF16483" s="334">
        <f t="shared" si="2578"/>
        <v>1.2000000000000002</v>
      </c>
      <c r="AG16483" s="340">
        <f t="shared" si="2579"/>
        <v>2.2204460492503131E-16</v>
      </c>
      <c r="AI16483" s="340">
        <f t="shared" si="2581"/>
        <v>0</v>
      </c>
      <c r="AJ16483" s="340">
        <f t="shared" si="2581"/>
        <v>0</v>
      </c>
      <c r="AK16483" s="340">
        <f t="shared" si="2581"/>
        <v>0</v>
      </c>
      <c r="AL16483" s="340">
        <f t="shared" si="2581"/>
        <v>0</v>
      </c>
      <c r="AM16483" s="340">
        <f t="shared" si="2581"/>
        <v>0</v>
      </c>
    </row>
    <row r="16484" spans="1:39" x14ac:dyDescent="0.35">
      <c r="A16484" s="337">
        <v>38397</v>
      </c>
      <c r="B16484" s="338">
        <f t="shared" si="2574"/>
        <v>2005</v>
      </c>
      <c r="C16484" s="338">
        <f t="shared" si="2575"/>
        <v>2</v>
      </c>
      <c r="D16484" s="338">
        <f t="shared" si="2576"/>
        <v>14</v>
      </c>
      <c r="E16484" s="334">
        <v>0.1</v>
      </c>
      <c r="F16484" s="334">
        <v>0.1</v>
      </c>
      <c r="G16484" s="334">
        <v>0.2</v>
      </c>
      <c r="H16484" s="334">
        <v>0.1</v>
      </c>
      <c r="I16484" s="334">
        <v>0.1</v>
      </c>
      <c r="J16484" s="334">
        <v>0.1</v>
      </c>
      <c r="K16484" s="334">
        <v>0.1</v>
      </c>
      <c r="L16484" s="334">
        <v>0.2</v>
      </c>
      <c r="M16484" s="334">
        <v>0.1</v>
      </c>
      <c r="N16484" s="334">
        <v>0</v>
      </c>
      <c r="O16484" s="334">
        <v>0</v>
      </c>
      <c r="P16484" s="334">
        <v>0</v>
      </c>
      <c r="Q16484" s="334">
        <v>0</v>
      </c>
      <c r="R16484" s="334">
        <v>0</v>
      </c>
      <c r="S16484" s="334">
        <v>0</v>
      </c>
      <c r="T16484" s="334">
        <v>0</v>
      </c>
      <c r="U16484" s="334">
        <v>0.1</v>
      </c>
      <c r="V16484" s="334">
        <v>0.1</v>
      </c>
      <c r="W16484" s="334">
        <v>0</v>
      </c>
      <c r="X16484" s="334">
        <v>0</v>
      </c>
      <c r="Y16484" s="334">
        <v>0.1</v>
      </c>
      <c r="Z16484" s="334">
        <v>0.2</v>
      </c>
      <c r="AA16484" s="334">
        <v>0.1</v>
      </c>
      <c r="AB16484" s="334">
        <v>0.1</v>
      </c>
      <c r="AD16484" s="334">
        <v>1.8</v>
      </c>
      <c r="AE16484" s="334">
        <f t="shared" si="2577"/>
        <v>1.8</v>
      </c>
      <c r="AF16484" s="334">
        <f t="shared" si="2578"/>
        <v>1.8000000000000005</v>
      </c>
      <c r="AG16484" s="340">
        <f t="shared" si="2579"/>
        <v>4.4408920985006262E-16</v>
      </c>
      <c r="AI16484" s="340">
        <f t="shared" ref="AI16484:AM16499" si="2582">IF($C16484=AI$1,$AF16484,0)</f>
        <v>0</v>
      </c>
      <c r="AJ16484" s="340">
        <f t="shared" si="2582"/>
        <v>0</v>
      </c>
      <c r="AK16484" s="340">
        <f t="shared" si="2582"/>
        <v>0</v>
      </c>
      <c r="AL16484" s="340">
        <f t="shared" si="2582"/>
        <v>0</v>
      </c>
      <c r="AM16484" s="340">
        <f t="shared" si="2582"/>
        <v>0</v>
      </c>
    </row>
    <row r="16485" spans="1:39" x14ac:dyDescent="0.35">
      <c r="A16485" s="337">
        <v>38398</v>
      </c>
      <c r="B16485" s="338">
        <f t="shared" si="2574"/>
        <v>2005</v>
      </c>
      <c r="C16485" s="338">
        <f t="shared" si="2575"/>
        <v>2</v>
      </c>
      <c r="D16485" s="338">
        <f t="shared" si="2576"/>
        <v>15</v>
      </c>
      <c r="E16485" s="334">
        <v>0</v>
      </c>
      <c r="F16485" s="334">
        <v>0</v>
      </c>
      <c r="G16485" s="334">
        <v>0</v>
      </c>
      <c r="H16485" s="334">
        <v>0</v>
      </c>
      <c r="I16485" s="334">
        <v>0</v>
      </c>
      <c r="J16485" s="334">
        <v>0</v>
      </c>
      <c r="K16485" s="334">
        <v>0</v>
      </c>
      <c r="L16485" s="334">
        <v>0</v>
      </c>
      <c r="M16485" s="334">
        <v>0</v>
      </c>
      <c r="N16485" s="334">
        <v>0</v>
      </c>
      <c r="O16485" s="334">
        <v>0</v>
      </c>
      <c r="P16485" s="334">
        <v>0</v>
      </c>
      <c r="Q16485" s="334">
        <v>0</v>
      </c>
      <c r="R16485" s="334">
        <v>0</v>
      </c>
      <c r="S16485" s="334">
        <v>0</v>
      </c>
      <c r="T16485" s="334">
        <v>0</v>
      </c>
      <c r="U16485" s="334">
        <v>0</v>
      </c>
      <c r="V16485" s="334">
        <v>0</v>
      </c>
      <c r="W16485" s="334">
        <v>0</v>
      </c>
      <c r="X16485" s="334">
        <v>0</v>
      </c>
      <c r="Y16485" s="334">
        <v>0</v>
      </c>
      <c r="Z16485" s="334">
        <v>0</v>
      </c>
      <c r="AA16485" s="334">
        <v>0</v>
      </c>
      <c r="AB16485" s="334">
        <v>0</v>
      </c>
      <c r="AD16485" s="334">
        <v>0</v>
      </c>
      <c r="AE16485" s="334">
        <f t="shared" si="2577"/>
        <v>0</v>
      </c>
      <c r="AF16485" s="334">
        <f t="shared" si="2578"/>
        <v>0</v>
      </c>
      <c r="AG16485" s="340">
        <f t="shared" si="2579"/>
        <v>0</v>
      </c>
      <c r="AI16485" s="340">
        <f t="shared" si="2582"/>
        <v>0</v>
      </c>
      <c r="AJ16485" s="340">
        <f t="shared" si="2582"/>
        <v>0</v>
      </c>
      <c r="AK16485" s="340">
        <f t="shared" si="2582"/>
        <v>0</v>
      </c>
      <c r="AL16485" s="340">
        <f t="shared" si="2582"/>
        <v>0</v>
      </c>
      <c r="AM16485" s="340">
        <f t="shared" si="2582"/>
        <v>0</v>
      </c>
    </row>
    <row r="16486" spans="1:39" x14ac:dyDescent="0.35">
      <c r="A16486" s="337">
        <v>38399</v>
      </c>
      <c r="B16486" s="338">
        <f t="shared" si="2574"/>
        <v>2005</v>
      </c>
      <c r="C16486" s="338">
        <f t="shared" si="2575"/>
        <v>2</v>
      </c>
      <c r="D16486" s="338">
        <f t="shared" si="2576"/>
        <v>16</v>
      </c>
      <c r="E16486" s="334">
        <v>0</v>
      </c>
      <c r="F16486" s="334">
        <v>0</v>
      </c>
      <c r="G16486" s="334">
        <v>0</v>
      </c>
      <c r="H16486" s="334">
        <v>0</v>
      </c>
      <c r="I16486" s="334">
        <v>0</v>
      </c>
      <c r="J16486" s="334">
        <v>0</v>
      </c>
      <c r="K16486" s="334">
        <v>0</v>
      </c>
      <c r="L16486" s="334">
        <v>0</v>
      </c>
      <c r="M16486" s="334">
        <v>0</v>
      </c>
      <c r="N16486" s="334">
        <v>0</v>
      </c>
      <c r="O16486" s="334">
        <v>0</v>
      </c>
      <c r="P16486" s="334">
        <v>0</v>
      </c>
      <c r="Q16486" s="334">
        <v>0</v>
      </c>
      <c r="R16486" s="334">
        <v>0</v>
      </c>
      <c r="S16486" s="334">
        <v>0</v>
      </c>
      <c r="T16486" s="334">
        <v>0</v>
      </c>
      <c r="U16486" s="334">
        <v>0</v>
      </c>
      <c r="V16486" s="334">
        <v>0</v>
      </c>
      <c r="W16486" s="334">
        <v>0</v>
      </c>
      <c r="X16486" s="334">
        <v>0</v>
      </c>
      <c r="Y16486" s="334">
        <v>0</v>
      </c>
      <c r="Z16486" s="334">
        <v>0</v>
      </c>
      <c r="AA16486" s="334">
        <v>0</v>
      </c>
      <c r="AB16486" s="334">
        <v>0</v>
      </c>
      <c r="AD16486" s="334">
        <v>0</v>
      </c>
      <c r="AE16486" s="334">
        <f t="shared" si="2577"/>
        <v>0</v>
      </c>
      <c r="AF16486" s="334">
        <f t="shared" si="2578"/>
        <v>0</v>
      </c>
      <c r="AG16486" s="340">
        <f t="shared" si="2579"/>
        <v>0</v>
      </c>
      <c r="AI16486" s="340">
        <f t="shared" si="2582"/>
        <v>0</v>
      </c>
      <c r="AJ16486" s="340">
        <f t="shared" si="2582"/>
        <v>0</v>
      </c>
      <c r="AK16486" s="340">
        <f t="shared" si="2582"/>
        <v>0</v>
      </c>
      <c r="AL16486" s="340">
        <f t="shared" si="2582"/>
        <v>0</v>
      </c>
      <c r="AM16486" s="340">
        <f t="shared" si="2582"/>
        <v>0</v>
      </c>
    </row>
    <row r="16487" spans="1:39" x14ac:dyDescent="0.35">
      <c r="A16487" s="337">
        <v>38400</v>
      </c>
      <c r="B16487" s="338">
        <f t="shared" si="2574"/>
        <v>2005</v>
      </c>
      <c r="C16487" s="338">
        <f t="shared" si="2575"/>
        <v>2</v>
      </c>
      <c r="D16487" s="338">
        <f t="shared" si="2576"/>
        <v>17</v>
      </c>
      <c r="E16487" s="334">
        <v>0</v>
      </c>
      <c r="F16487" s="334">
        <v>0</v>
      </c>
      <c r="G16487" s="334">
        <v>0</v>
      </c>
      <c r="H16487" s="334">
        <v>0</v>
      </c>
      <c r="I16487" s="334">
        <v>0</v>
      </c>
      <c r="J16487" s="334">
        <v>0</v>
      </c>
      <c r="K16487" s="334">
        <v>0</v>
      </c>
      <c r="L16487" s="334">
        <v>0</v>
      </c>
      <c r="M16487" s="334">
        <v>0</v>
      </c>
      <c r="N16487" s="334">
        <v>0</v>
      </c>
      <c r="O16487" s="334">
        <v>0</v>
      </c>
      <c r="P16487" s="334">
        <v>0</v>
      </c>
      <c r="Q16487" s="334">
        <v>0</v>
      </c>
      <c r="R16487" s="334">
        <v>0</v>
      </c>
      <c r="S16487" s="334">
        <v>0</v>
      </c>
      <c r="T16487" s="334">
        <v>0</v>
      </c>
      <c r="U16487" s="334">
        <v>0</v>
      </c>
      <c r="V16487" s="334">
        <v>0</v>
      </c>
      <c r="W16487" s="334">
        <v>0</v>
      </c>
      <c r="X16487" s="334">
        <v>0</v>
      </c>
      <c r="Y16487" s="334">
        <v>0</v>
      </c>
      <c r="Z16487" s="334">
        <v>0</v>
      </c>
      <c r="AA16487" s="334">
        <v>0</v>
      </c>
      <c r="AB16487" s="334">
        <v>0</v>
      </c>
      <c r="AD16487" s="334">
        <v>0</v>
      </c>
      <c r="AE16487" s="334">
        <f t="shared" si="2577"/>
        <v>0</v>
      </c>
      <c r="AF16487" s="334">
        <f t="shared" si="2578"/>
        <v>0</v>
      </c>
      <c r="AG16487" s="340">
        <f t="shared" si="2579"/>
        <v>0</v>
      </c>
      <c r="AI16487" s="340">
        <f t="shared" si="2582"/>
        <v>0</v>
      </c>
      <c r="AJ16487" s="340">
        <f t="shared" si="2582"/>
        <v>0</v>
      </c>
      <c r="AK16487" s="340">
        <f t="shared" si="2582"/>
        <v>0</v>
      </c>
      <c r="AL16487" s="340">
        <f t="shared" si="2582"/>
        <v>0</v>
      </c>
      <c r="AM16487" s="340">
        <f t="shared" si="2582"/>
        <v>0</v>
      </c>
    </row>
    <row r="16488" spans="1:39" x14ac:dyDescent="0.35">
      <c r="A16488" s="337">
        <v>38401</v>
      </c>
      <c r="B16488" s="338">
        <f t="shared" si="2574"/>
        <v>2005</v>
      </c>
      <c r="C16488" s="338">
        <f t="shared" si="2575"/>
        <v>2</v>
      </c>
      <c r="D16488" s="338">
        <f t="shared" si="2576"/>
        <v>18</v>
      </c>
      <c r="E16488" s="334">
        <v>0</v>
      </c>
      <c r="F16488" s="334">
        <v>0</v>
      </c>
      <c r="G16488" s="334">
        <v>0</v>
      </c>
      <c r="H16488" s="334">
        <v>0</v>
      </c>
      <c r="I16488" s="334">
        <v>0</v>
      </c>
      <c r="J16488" s="334">
        <v>0</v>
      </c>
      <c r="K16488" s="334">
        <v>0</v>
      </c>
      <c r="L16488" s="334">
        <v>0</v>
      </c>
      <c r="M16488" s="334">
        <v>0</v>
      </c>
      <c r="N16488" s="334">
        <v>0</v>
      </c>
      <c r="O16488" s="334">
        <v>0</v>
      </c>
      <c r="P16488" s="334">
        <v>0</v>
      </c>
      <c r="Q16488" s="334">
        <v>0</v>
      </c>
      <c r="R16488" s="334">
        <v>0</v>
      </c>
      <c r="S16488" s="334">
        <v>0</v>
      </c>
      <c r="T16488" s="334">
        <v>0</v>
      </c>
      <c r="U16488" s="334">
        <v>0</v>
      </c>
      <c r="V16488" s="334">
        <v>0</v>
      </c>
      <c r="W16488" s="334">
        <v>0</v>
      </c>
      <c r="X16488" s="334">
        <v>0</v>
      </c>
      <c r="Y16488" s="334">
        <v>0</v>
      </c>
      <c r="Z16488" s="334">
        <v>0</v>
      </c>
      <c r="AA16488" s="334">
        <v>0</v>
      </c>
      <c r="AB16488" s="334">
        <v>0</v>
      </c>
      <c r="AD16488" s="334">
        <v>0</v>
      </c>
      <c r="AE16488" s="334">
        <f t="shared" si="2577"/>
        <v>0</v>
      </c>
      <c r="AF16488" s="334">
        <f t="shared" si="2578"/>
        <v>0</v>
      </c>
      <c r="AG16488" s="340">
        <f t="shared" si="2579"/>
        <v>0</v>
      </c>
      <c r="AI16488" s="340">
        <f t="shared" si="2582"/>
        <v>0</v>
      </c>
      <c r="AJ16488" s="340">
        <f t="shared" si="2582"/>
        <v>0</v>
      </c>
      <c r="AK16488" s="340">
        <f t="shared" si="2582"/>
        <v>0</v>
      </c>
      <c r="AL16488" s="340">
        <f t="shared" si="2582"/>
        <v>0</v>
      </c>
      <c r="AM16488" s="340">
        <f t="shared" si="2582"/>
        <v>0</v>
      </c>
    </row>
    <row r="16489" spans="1:39" x14ac:dyDescent="0.35">
      <c r="A16489" s="337">
        <v>38402</v>
      </c>
      <c r="B16489" s="338">
        <f t="shared" si="2574"/>
        <v>2005</v>
      </c>
      <c r="C16489" s="338">
        <f t="shared" si="2575"/>
        <v>2</v>
      </c>
      <c r="D16489" s="338">
        <f t="shared" si="2576"/>
        <v>19</v>
      </c>
      <c r="E16489" s="334">
        <v>0</v>
      </c>
      <c r="F16489" s="334">
        <v>0</v>
      </c>
      <c r="G16489" s="334">
        <v>0.1</v>
      </c>
      <c r="H16489" s="334">
        <v>0</v>
      </c>
      <c r="I16489" s="334">
        <v>0.1</v>
      </c>
      <c r="J16489" s="334">
        <v>0.1</v>
      </c>
      <c r="K16489" s="334">
        <v>0.1</v>
      </c>
      <c r="L16489" s="334">
        <v>0</v>
      </c>
      <c r="M16489" s="334">
        <v>0.1</v>
      </c>
      <c r="N16489" s="334">
        <v>0.1</v>
      </c>
      <c r="O16489" s="334">
        <v>0</v>
      </c>
      <c r="P16489" s="334">
        <v>0.1</v>
      </c>
      <c r="Q16489" s="334">
        <v>0.1</v>
      </c>
      <c r="R16489" s="334">
        <v>0</v>
      </c>
      <c r="S16489" s="334">
        <v>0.1</v>
      </c>
      <c r="T16489" s="334">
        <v>0.1</v>
      </c>
      <c r="U16489" s="334">
        <v>0.1</v>
      </c>
      <c r="V16489" s="334">
        <v>0</v>
      </c>
      <c r="W16489" s="334">
        <v>0.1</v>
      </c>
      <c r="X16489" s="334">
        <v>0.1</v>
      </c>
      <c r="Y16489" s="334">
        <v>0</v>
      </c>
      <c r="Z16489" s="334">
        <v>0.1</v>
      </c>
      <c r="AA16489" s="334">
        <v>0</v>
      </c>
      <c r="AB16489" s="334">
        <v>0</v>
      </c>
      <c r="AD16489" s="334">
        <v>1.4</v>
      </c>
      <c r="AE16489" s="334">
        <f t="shared" si="2577"/>
        <v>1.4</v>
      </c>
      <c r="AF16489" s="334">
        <f t="shared" si="2578"/>
        <v>1.4000000000000001</v>
      </c>
      <c r="AG16489" s="340">
        <f t="shared" si="2579"/>
        <v>2.2204460492503131E-16</v>
      </c>
      <c r="AI16489" s="340">
        <f t="shared" si="2582"/>
        <v>0</v>
      </c>
      <c r="AJ16489" s="340">
        <f t="shared" si="2582"/>
        <v>0</v>
      </c>
      <c r="AK16489" s="340">
        <f t="shared" si="2582"/>
        <v>0</v>
      </c>
      <c r="AL16489" s="340">
        <f t="shared" si="2582"/>
        <v>0</v>
      </c>
      <c r="AM16489" s="340">
        <f t="shared" si="2582"/>
        <v>0</v>
      </c>
    </row>
    <row r="16490" spans="1:39" x14ac:dyDescent="0.35">
      <c r="A16490" s="337">
        <v>38403</v>
      </c>
      <c r="B16490" s="338">
        <f t="shared" si="2574"/>
        <v>2005</v>
      </c>
      <c r="C16490" s="338">
        <f t="shared" si="2575"/>
        <v>2</v>
      </c>
      <c r="D16490" s="338">
        <f t="shared" si="2576"/>
        <v>20</v>
      </c>
      <c r="E16490" s="334">
        <v>0</v>
      </c>
      <c r="F16490" s="334">
        <v>0</v>
      </c>
      <c r="G16490" s="334">
        <v>0</v>
      </c>
      <c r="H16490" s="334">
        <v>0</v>
      </c>
      <c r="I16490" s="334">
        <v>0</v>
      </c>
      <c r="J16490" s="334">
        <v>0</v>
      </c>
      <c r="K16490" s="334">
        <v>0</v>
      </c>
      <c r="L16490" s="334">
        <v>0</v>
      </c>
      <c r="M16490" s="334">
        <v>0</v>
      </c>
      <c r="N16490" s="334">
        <v>0</v>
      </c>
      <c r="O16490" s="334">
        <v>0</v>
      </c>
      <c r="P16490" s="334">
        <v>0</v>
      </c>
      <c r="Q16490" s="334">
        <v>0</v>
      </c>
      <c r="R16490" s="334">
        <v>0</v>
      </c>
      <c r="S16490" s="334">
        <v>0</v>
      </c>
      <c r="T16490" s="334">
        <v>0</v>
      </c>
      <c r="U16490" s="334">
        <v>0</v>
      </c>
      <c r="V16490" s="334">
        <v>0</v>
      </c>
      <c r="W16490" s="334">
        <v>0</v>
      </c>
      <c r="X16490" s="334">
        <v>0</v>
      </c>
      <c r="Y16490" s="334">
        <v>0</v>
      </c>
      <c r="Z16490" s="334">
        <v>0</v>
      </c>
      <c r="AA16490" s="334">
        <v>0</v>
      </c>
      <c r="AB16490" s="334">
        <v>0</v>
      </c>
      <c r="AD16490" s="334">
        <v>0</v>
      </c>
      <c r="AE16490" s="334">
        <f t="shared" si="2577"/>
        <v>0</v>
      </c>
      <c r="AF16490" s="334">
        <f t="shared" si="2578"/>
        <v>0</v>
      </c>
      <c r="AG16490" s="340">
        <f t="shared" si="2579"/>
        <v>0</v>
      </c>
      <c r="AI16490" s="340">
        <f t="shared" si="2582"/>
        <v>0</v>
      </c>
      <c r="AJ16490" s="340">
        <f t="shared" si="2582"/>
        <v>0</v>
      </c>
      <c r="AK16490" s="340">
        <f t="shared" si="2582"/>
        <v>0</v>
      </c>
      <c r="AL16490" s="340">
        <f t="shared" si="2582"/>
        <v>0</v>
      </c>
      <c r="AM16490" s="340">
        <f t="shared" si="2582"/>
        <v>0</v>
      </c>
    </row>
    <row r="16491" spans="1:39" x14ac:dyDescent="0.35">
      <c r="A16491" s="337">
        <v>38404</v>
      </c>
      <c r="B16491" s="338">
        <f t="shared" si="2574"/>
        <v>2005</v>
      </c>
      <c r="C16491" s="338">
        <f t="shared" si="2575"/>
        <v>2</v>
      </c>
      <c r="D16491" s="338">
        <f t="shared" si="2576"/>
        <v>21</v>
      </c>
      <c r="E16491" s="334">
        <v>0</v>
      </c>
      <c r="F16491" s="334">
        <v>0</v>
      </c>
      <c r="G16491" s="334">
        <v>0</v>
      </c>
      <c r="H16491" s="334">
        <v>0</v>
      </c>
      <c r="I16491" s="334">
        <v>0</v>
      </c>
      <c r="J16491" s="334">
        <v>0</v>
      </c>
      <c r="K16491" s="334">
        <v>0</v>
      </c>
      <c r="L16491" s="334">
        <v>0</v>
      </c>
      <c r="M16491" s="334">
        <v>0</v>
      </c>
      <c r="N16491" s="334">
        <v>0</v>
      </c>
      <c r="O16491" s="334">
        <v>0</v>
      </c>
      <c r="P16491" s="334">
        <v>0</v>
      </c>
      <c r="Q16491" s="334">
        <v>0</v>
      </c>
      <c r="R16491" s="334">
        <v>0</v>
      </c>
      <c r="S16491" s="334">
        <v>0</v>
      </c>
      <c r="T16491" s="334">
        <v>0</v>
      </c>
      <c r="U16491" s="334">
        <v>0</v>
      </c>
      <c r="V16491" s="334">
        <v>0</v>
      </c>
      <c r="W16491" s="334">
        <v>0</v>
      </c>
      <c r="X16491" s="334">
        <v>0</v>
      </c>
      <c r="Y16491" s="334">
        <v>0</v>
      </c>
      <c r="Z16491" s="334">
        <v>0</v>
      </c>
      <c r="AA16491" s="334">
        <v>0</v>
      </c>
      <c r="AB16491" s="334">
        <v>0</v>
      </c>
      <c r="AD16491" s="334">
        <v>0</v>
      </c>
      <c r="AE16491" s="334">
        <f t="shared" si="2577"/>
        <v>0</v>
      </c>
      <c r="AF16491" s="334">
        <f t="shared" si="2578"/>
        <v>0</v>
      </c>
      <c r="AG16491" s="340">
        <f t="shared" si="2579"/>
        <v>0</v>
      </c>
      <c r="AI16491" s="340">
        <f t="shared" si="2582"/>
        <v>0</v>
      </c>
      <c r="AJ16491" s="340">
        <f t="shared" si="2582"/>
        <v>0</v>
      </c>
      <c r="AK16491" s="340">
        <f t="shared" si="2582"/>
        <v>0</v>
      </c>
      <c r="AL16491" s="340">
        <f t="shared" si="2582"/>
        <v>0</v>
      </c>
      <c r="AM16491" s="340">
        <f t="shared" si="2582"/>
        <v>0</v>
      </c>
    </row>
    <row r="16492" spans="1:39" x14ac:dyDescent="0.35">
      <c r="A16492" s="337">
        <v>38405</v>
      </c>
      <c r="B16492" s="338">
        <f t="shared" si="2574"/>
        <v>2005</v>
      </c>
      <c r="C16492" s="338">
        <f t="shared" si="2575"/>
        <v>2</v>
      </c>
      <c r="D16492" s="338">
        <f t="shared" si="2576"/>
        <v>22</v>
      </c>
      <c r="E16492" s="334">
        <v>0</v>
      </c>
      <c r="F16492" s="334">
        <v>0</v>
      </c>
      <c r="G16492" s="334">
        <v>0</v>
      </c>
      <c r="H16492" s="334">
        <v>0</v>
      </c>
      <c r="I16492" s="334">
        <v>0</v>
      </c>
      <c r="J16492" s="334">
        <v>0</v>
      </c>
      <c r="K16492" s="334">
        <v>0</v>
      </c>
      <c r="L16492" s="334">
        <v>0</v>
      </c>
      <c r="M16492" s="334">
        <v>0</v>
      </c>
      <c r="N16492" s="334">
        <v>0</v>
      </c>
      <c r="O16492" s="334">
        <v>0</v>
      </c>
      <c r="P16492" s="334">
        <v>0</v>
      </c>
      <c r="Q16492" s="334">
        <v>0</v>
      </c>
      <c r="R16492" s="334">
        <v>0</v>
      </c>
      <c r="S16492" s="334">
        <v>0</v>
      </c>
      <c r="T16492" s="334">
        <v>0</v>
      </c>
      <c r="U16492" s="334">
        <v>0</v>
      </c>
      <c r="V16492" s="334">
        <v>0</v>
      </c>
      <c r="W16492" s="334">
        <v>0</v>
      </c>
      <c r="X16492" s="334">
        <v>0</v>
      </c>
      <c r="Y16492" s="334">
        <v>0</v>
      </c>
      <c r="Z16492" s="334">
        <v>0</v>
      </c>
      <c r="AA16492" s="334">
        <v>0</v>
      </c>
      <c r="AB16492" s="334">
        <v>0</v>
      </c>
      <c r="AD16492" s="334">
        <v>0</v>
      </c>
      <c r="AE16492" s="334">
        <f t="shared" si="2577"/>
        <v>0</v>
      </c>
      <c r="AF16492" s="334">
        <f t="shared" si="2578"/>
        <v>0</v>
      </c>
      <c r="AG16492" s="340">
        <f t="shared" si="2579"/>
        <v>0</v>
      </c>
      <c r="AI16492" s="340">
        <f t="shared" si="2582"/>
        <v>0</v>
      </c>
      <c r="AJ16492" s="340">
        <f t="shared" si="2582"/>
        <v>0</v>
      </c>
      <c r="AK16492" s="340">
        <f t="shared" si="2582"/>
        <v>0</v>
      </c>
      <c r="AL16492" s="340">
        <f t="shared" si="2582"/>
        <v>0</v>
      </c>
      <c r="AM16492" s="340">
        <f t="shared" si="2582"/>
        <v>0</v>
      </c>
    </row>
    <row r="16493" spans="1:39" x14ac:dyDescent="0.35">
      <c r="A16493" s="337">
        <v>38406</v>
      </c>
      <c r="B16493" s="338">
        <f t="shared" si="2574"/>
        <v>2005</v>
      </c>
      <c r="C16493" s="338">
        <f t="shared" si="2575"/>
        <v>2</v>
      </c>
      <c r="D16493" s="338">
        <f t="shared" si="2576"/>
        <v>23</v>
      </c>
      <c r="E16493" s="334">
        <v>0</v>
      </c>
      <c r="F16493" s="334">
        <v>0</v>
      </c>
      <c r="G16493" s="334">
        <v>0</v>
      </c>
      <c r="H16493" s="334">
        <v>0</v>
      </c>
      <c r="I16493" s="334">
        <v>0</v>
      </c>
      <c r="J16493" s="334">
        <v>0</v>
      </c>
      <c r="K16493" s="334">
        <v>0</v>
      </c>
      <c r="L16493" s="334">
        <v>0</v>
      </c>
      <c r="M16493" s="334">
        <v>0</v>
      </c>
      <c r="N16493" s="334">
        <v>0</v>
      </c>
      <c r="O16493" s="334">
        <v>0</v>
      </c>
      <c r="P16493" s="334">
        <v>0</v>
      </c>
      <c r="Q16493" s="334">
        <v>0</v>
      </c>
      <c r="R16493" s="334">
        <v>0</v>
      </c>
      <c r="S16493" s="334">
        <v>0</v>
      </c>
      <c r="T16493" s="334">
        <v>0</v>
      </c>
      <c r="U16493" s="334">
        <v>0</v>
      </c>
      <c r="V16493" s="334">
        <v>0</v>
      </c>
      <c r="W16493" s="334">
        <v>0</v>
      </c>
      <c r="X16493" s="334">
        <v>0</v>
      </c>
      <c r="Y16493" s="334">
        <v>0</v>
      </c>
      <c r="Z16493" s="334">
        <v>0</v>
      </c>
      <c r="AA16493" s="334">
        <v>0</v>
      </c>
      <c r="AB16493" s="334">
        <v>0</v>
      </c>
      <c r="AD16493" s="334">
        <v>0</v>
      </c>
      <c r="AE16493" s="334">
        <f t="shared" si="2577"/>
        <v>0</v>
      </c>
      <c r="AF16493" s="334">
        <f t="shared" si="2578"/>
        <v>0</v>
      </c>
      <c r="AG16493" s="340">
        <f t="shared" si="2579"/>
        <v>0</v>
      </c>
      <c r="AI16493" s="340">
        <f t="shared" si="2582"/>
        <v>0</v>
      </c>
      <c r="AJ16493" s="340">
        <f t="shared" si="2582"/>
        <v>0</v>
      </c>
      <c r="AK16493" s="340">
        <f t="shared" si="2582"/>
        <v>0</v>
      </c>
      <c r="AL16493" s="340">
        <f t="shared" si="2582"/>
        <v>0</v>
      </c>
      <c r="AM16493" s="340">
        <f t="shared" si="2582"/>
        <v>0</v>
      </c>
    </row>
    <row r="16494" spans="1:39" x14ac:dyDescent="0.35">
      <c r="A16494" s="337">
        <v>38407</v>
      </c>
      <c r="B16494" s="338">
        <f t="shared" si="2574"/>
        <v>2005</v>
      </c>
      <c r="C16494" s="338">
        <f t="shared" si="2575"/>
        <v>2</v>
      </c>
      <c r="D16494" s="338">
        <f t="shared" si="2576"/>
        <v>24</v>
      </c>
      <c r="E16494" s="334">
        <v>0</v>
      </c>
      <c r="F16494" s="334">
        <v>0</v>
      </c>
      <c r="G16494" s="334">
        <v>0</v>
      </c>
      <c r="H16494" s="334">
        <v>0</v>
      </c>
      <c r="I16494" s="334">
        <v>0</v>
      </c>
      <c r="J16494" s="334">
        <v>0</v>
      </c>
      <c r="K16494" s="334">
        <v>0</v>
      </c>
      <c r="L16494" s="334">
        <v>0</v>
      </c>
      <c r="M16494" s="334">
        <v>0</v>
      </c>
      <c r="N16494" s="334">
        <v>0</v>
      </c>
      <c r="O16494" s="334">
        <v>0</v>
      </c>
      <c r="P16494" s="334">
        <v>0</v>
      </c>
      <c r="Q16494" s="334">
        <v>0</v>
      </c>
      <c r="R16494" s="334">
        <v>0</v>
      </c>
      <c r="S16494" s="334">
        <v>0</v>
      </c>
      <c r="T16494" s="334">
        <v>0</v>
      </c>
      <c r="U16494" s="334">
        <v>0</v>
      </c>
      <c r="V16494" s="334">
        <v>0</v>
      </c>
      <c r="W16494" s="334">
        <v>0</v>
      </c>
      <c r="X16494" s="334">
        <v>0</v>
      </c>
      <c r="Y16494" s="334">
        <v>0</v>
      </c>
      <c r="Z16494" s="334">
        <v>0</v>
      </c>
      <c r="AA16494" s="334">
        <v>0</v>
      </c>
      <c r="AB16494" s="334">
        <v>0</v>
      </c>
      <c r="AD16494" s="334">
        <v>0</v>
      </c>
      <c r="AE16494" s="334">
        <f t="shared" si="2577"/>
        <v>0</v>
      </c>
      <c r="AF16494" s="334">
        <f t="shared" si="2578"/>
        <v>0</v>
      </c>
      <c r="AG16494" s="340">
        <f t="shared" si="2579"/>
        <v>0</v>
      </c>
      <c r="AI16494" s="340">
        <f t="shared" si="2582"/>
        <v>0</v>
      </c>
      <c r="AJ16494" s="340">
        <f t="shared" si="2582"/>
        <v>0</v>
      </c>
      <c r="AK16494" s="340">
        <f t="shared" si="2582"/>
        <v>0</v>
      </c>
      <c r="AL16494" s="340">
        <f t="shared" si="2582"/>
        <v>0</v>
      </c>
      <c r="AM16494" s="340">
        <f t="shared" si="2582"/>
        <v>0</v>
      </c>
    </row>
    <row r="16495" spans="1:39" x14ac:dyDescent="0.35">
      <c r="A16495" s="337">
        <v>38408</v>
      </c>
      <c r="B16495" s="338">
        <f t="shared" si="2574"/>
        <v>2005</v>
      </c>
      <c r="C16495" s="338">
        <f t="shared" si="2575"/>
        <v>2</v>
      </c>
      <c r="D16495" s="338">
        <f t="shared" si="2576"/>
        <v>25</v>
      </c>
      <c r="E16495" s="334">
        <v>0</v>
      </c>
      <c r="F16495" s="334">
        <v>0</v>
      </c>
      <c r="G16495" s="334">
        <v>0</v>
      </c>
      <c r="H16495" s="334">
        <v>0</v>
      </c>
      <c r="I16495" s="334">
        <v>0</v>
      </c>
      <c r="J16495" s="334">
        <v>0</v>
      </c>
      <c r="K16495" s="334">
        <v>0</v>
      </c>
      <c r="L16495" s="334">
        <v>0</v>
      </c>
      <c r="M16495" s="334">
        <v>0</v>
      </c>
      <c r="N16495" s="334">
        <v>0</v>
      </c>
      <c r="O16495" s="334">
        <v>0</v>
      </c>
      <c r="P16495" s="334">
        <v>0</v>
      </c>
      <c r="Q16495" s="334">
        <v>0</v>
      </c>
      <c r="R16495" s="334">
        <v>0</v>
      </c>
      <c r="S16495" s="334">
        <v>0</v>
      </c>
      <c r="T16495" s="334">
        <v>0</v>
      </c>
      <c r="U16495" s="334">
        <v>0</v>
      </c>
      <c r="V16495" s="334">
        <v>0</v>
      </c>
      <c r="W16495" s="334">
        <v>0</v>
      </c>
      <c r="X16495" s="334">
        <v>0</v>
      </c>
      <c r="Y16495" s="334">
        <v>0</v>
      </c>
      <c r="Z16495" s="334">
        <v>0</v>
      </c>
      <c r="AA16495" s="334">
        <v>0</v>
      </c>
      <c r="AB16495" s="334">
        <v>0</v>
      </c>
      <c r="AD16495" s="334">
        <v>0</v>
      </c>
      <c r="AE16495" s="334">
        <f t="shared" si="2577"/>
        <v>0</v>
      </c>
      <c r="AF16495" s="334">
        <f t="shared" si="2578"/>
        <v>0</v>
      </c>
      <c r="AG16495" s="340">
        <f t="shared" si="2579"/>
        <v>0</v>
      </c>
      <c r="AI16495" s="340">
        <f t="shared" si="2582"/>
        <v>0</v>
      </c>
      <c r="AJ16495" s="340">
        <f t="shared" si="2582"/>
        <v>0</v>
      </c>
      <c r="AK16495" s="340">
        <f t="shared" si="2582"/>
        <v>0</v>
      </c>
      <c r="AL16495" s="340">
        <f t="shared" si="2582"/>
        <v>0</v>
      </c>
      <c r="AM16495" s="340">
        <f t="shared" si="2582"/>
        <v>0</v>
      </c>
    </row>
    <row r="16496" spans="1:39" x14ac:dyDescent="0.35">
      <c r="A16496" s="337">
        <v>38409</v>
      </c>
      <c r="B16496" s="338">
        <f t="shared" si="2574"/>
        <v>2005</v>
      </c>
      <c r="C16496" s="338">
        <f t="shared" si="2575"/>
        <v>2</v>
      </c>
      <c r="D16496" s="338">
        <f t="shared" si="2576"/>
        <v>26</v>
      </c>
      <c r="E16496" s="334">
        <v>0</v>
      </c>
      <c r="F16496" s="334">
        <v>0</v>
      </c>
      <c r="G16496" s="334">
        <v>0</v>
      </c>
      <c r="H16496" s="334">
        <v>0</v>
      </c>
      <c r="I16496" s="334">
        <v>0</v>
      </c>
      <c r="J16496" s="334">
        <v>0</v>
      </c>
      <c r="K16496" s="334">
        <v>0</v>
      </c>
      <c r="L16496" s="334">
        <v>0</v>
      </c>
      <c r="M16496" s="334">
        <v>0</v>
      </c>
      <c r="N16496" s="334">
        <v>0</v>
      </c>
      <c r="O16496" s="334">
        <v>0</v>
      </c>
      <c r="P16496" s="334">
        <v>0</v>
      </c>
      <c r="Q16496" s="334">
        <v>0</v>
      </c>
      <c r="R16496" s="334">
        <v>0</v>
      </c>
      <c r="S16496" s="334">
        <v>0</v>
      </c>
      <c r="T16496" s="334">
        <v>0</v>
      </c>
      <c r="U16496" s="334">
        <v>0</v>
      </c>
      <c r="V16496" s="334">
        <v>0</v>
      </c>
      <c r="W16496" s="334">
        <v>0</v>
      </c>
      <c r="X16496" s="334">
        <v>0</v>
      </c>
      <c r="Y16496" s="334">
        <v>0</v>
      </c>
      <c r="Z16496" s="334">
        <v>0</v>
      </c>
      <c r="AA16496" s="334">
        <v>0</v>
      </c>
      <c r="AB16496" s="334">
        <v>0</v>
      </c>
      <c r="AD16496" s="334">
        <v>0</v>
      </c>
      <c r="AE16496" s="334">
        <f t="shared" si="2577"/>
        <v>0</v>
      </c>
      <c r="AF16496" s="334">
        <f t="shared" si="2578"/>
        <v>0</v>
      </c>
      <c r="AG16496" s="340">
        <f t="shared" si="2579"/>
        <v>0</v>
      </c>
      <c r="AI16496" s="340">
        <f t="shared" si="2582"/>
        <v>0</v>
      </c>
      <c r="AJ16496" s="340">
        <f t="shared" si="2582"/>
        <v>0</v>
      </c>
      <c r="AK16496" s="340">
        <f t="shared" si="2582"/>
        <v>0</v>
      </c>
      <c r="AL16496" s="340">
        <f t="shared" si="2582"/>
        <v>0</v>
      </c>
      <c r="AM16496" s="340">
        <f t="shared" si="2582"/>
        <v>0</v>
      </c>
    </row>
    <row r="16497" spans="1:39" x14ac:dyDescent="0.35">
      <c r="A16497" s="337">
        <v>38410</v>
      </c>
      <c r="B16497" s="338">
        <f t="shared" si="2574"/>
        <v>2005</v>
      </c>
      <c r="C16497" s="338">
        <f t="shared" si="2575"/>
        <v>2</v>
      </c>
      <c r="D16497" s="338">
        <f t="shared" si="2576"/>
        <v>27</v>
      </c>
      <c r="E16497" s="334">
        <v>0</v>
      </c>
      <c r="F16497" s="334">
        <v>0</v>
      </c>
      <c r="G16497" s="334">
        <v>0</v>
      </c>
      <c r="H16497" s="334">
        <v>0</v>
      </c>
      <c r="I16497" s="334">
        <v>0</v>
      </c>
      <c r="J16497" s="334">
        <v>0</v>
      </c>
      <c r="K16497" s="334">
        <v>0</v>
      </c>
      <c r="L16497" s="334">
        <v>0</v>
      </c>
      <c r="M16497" s="334">
        <v>0</v>
      </c>
      <c r="N16497" s="334">
        <v>0</v>
      </c>
      <c r="O16497" s="334">
        <v>0</v>
      </c>
      <c r="P16497" s="334">
        <v>0</v>
      </c>
      <c r="Q16497" s="334">
        <v>0</v>
      </c>
      <c r="R16497" s="334">
        <v>0</v>
      </c>
      <c r="S16497" s="334">
        <v>0</v>
      </c>
      <c r="T16497" s="334">
        <v>0</v>
      </c>
      <c r="U16497" s="334">
        <v>0</v>
      </c>
      <c r="V16497" s="334">
        <v>0</v>
      </c>
      <c r="W16497" s="334">
        <v>0</v>
      </c>
      <c r="X16497" s="334">
        <v>0</v>
      </c>
      <c r="Y16497" s="334">
        <v>0</v>
      </c>
      <c r="Z16497" s="334">
        <v>0</v>
      </c>
      <c r="AA16497" s="334">
        <v>0</v>
      </c>
      <c r="AB16497" s="334">
        <v>0</v>
      </c>
      <c r="AD16497" s="334">
        <v>0</v>
      </c>
      <c r="AE16497" s="334">
        <f t="shared" si="2577"/>
        <v>0</v>
      </c>
      <c r="AF16497" s="334">
        <f t="shared" si="2578"/>
        <v>0</v>
      </c>
      <c r="AG16497" s="340">
        <f t="shared" si="2579"/>
        <v>0</v>
      </c>
      <c r="AI16497" s="340">
        <f t="shared" si="2582"/>
        <v>0</v>
      </c>
      <c r="AJ16497" s="340">
        <f t="shared" si="2582"/>
        <v>0</v>
      </c>
      <c r="AK16497" s="340">
        <f t="shared" si="2582"/>
        <v>0</v>
      </c>
      <c r="AL16497" s="340">
        <f t="shared" si="2582"/>
        <v>0</v>
      </c>
      <c r="AM16497" s="340">
        <f t="shared" si="2582"/>
        <v>0</v>
      </c>
    </row>
    <row r="16498" spans="1:39" x14ac:dyDescent="0.35">
      <c r="A16498" s="337">
        <v>38411</v>
      </c>
      <c r="B16498" s="338">
        <f t="shared" si="2574"/>
        <v>2005</v>
      </c>
      <c r="C16498" s="338">
        <f t="shared" si="2575"/>
        <v>2</v>
      </c>
      <c r="D16498" s="338">
        <f t="shared" si="2576"/>
        <v>28</v>
      </c>
      <c r="E16498" s="334">
        <v>0</v>
      </c>
      <c r="F16498" s="334">
        <v>0</v>
      </c>
      <c r="G16498" s="334">
        <v>0</v>
      </c>
      <c r="H16498" s="334">
        <v>0</v>
      </c>
      <c r="I16498" s="334">
        <v>0</v>
      </c>
      <c r="J16498" s="334">
        <v>0</v>
      </c>
      <c r="K16498" s="334">
        <v>0</v>
      </c>
      <c r="L16498" s="334">
        <v>0</v>
      </c>
      <c r="M16498" s="334">
        <v>0</v>
      </c>
      <c r="N16498" s="334">
        <v>0</v>
      </c>
      <c r="O16498" s="334">
        <v>0</v>
      </c>
      <c r="P16498" s="334">
        <v>0</v>
      </c>
      <c r="Q16498" s="334">
        <v>0</v>
      </c>
      <c r="R16498" s="334">
        <v>0</v>
      </c>
      <c r="S16498" s="334">
        <v>0</v>
      </c>
      <c r="T16498" s="334">
        <v>0</v>
      </c>
      <c r="U16498" s="334">
        <v>0</v>
      </c>
      <c r="V16498" s="334">
        <v>0</v>
      </c>
      <c r="W16498" s="334">
        <v>0</v>
      </c>
      <c r="X16498" s="334">
        <v>0</v>
      </c>
      <c r="Y16498" s="334">
        <v>0</v>
      </c>
      <c r="Z16498" s="334">
        <v>0</v>
      </c>
      <c r="AA16498" s="334">
        <v>0</v>
      </c>
      <c r="AB16498" s="334">
        <v>0</v>
      </c>
      <c r="AD16498" s="334">
        <v>0</v>
      </c>
      <c r="AE16498" s="334">
        <f t="shared" si="2577"/>
        <v>0</v>
      </c>
      <c r="AF16498" s="334">
        <f t="shared" si="2578"/>
        <v>0</v>
      </c>
      <c r="AG16498" s="340">
        <f t="shared" si="2579"/>
        <v>0</v>
      </c>
      <c r="AI16498" s="340">
        <f t="shared" si="2582"/>
        <v>0</v>
      </c>
      <c r="AJ16498" s="340">
        <f t="shared" si="2582"/>
        <v>0</v>
      </c>
      <c r="AK16498" s="340">
        <f t="shared" si="2582"/>
        <v>0</v>
      </c>
      <c r="AL16498" s="340">
        <f t="shared" si="2582"/>
        <v>0</v>
      </c>
      <c r="AM16498" s="340">
        <f t="shared" si="2582"/>
        <v>0</v>
      </c>
    </row>
    <row r="16499" spans="1:39" x14ac:dyDescent="0.35">
      <c r="A16499" s="337">
        <v>38412</v>
      </c>
      <c r="B16499" s="338">
        <f t="shared" si="2574"/>
        <v>2005</v>
      </c>
      <c r="C16499" s="338">
        <f t="shared" si="2575"/>
        <v>3</v>
      </c>
      <c r="D16499" s="338">
        <f t="shared" si="2576"/>
        <v>1</v>
      </c>
      <c r="E16499" s="334">
        <v>0</v>
      </c>
      <c r="F16499" s="334">
        <v>0</v>
      </c>
      <c r="G16499" s="334">
        <v>0</v>
      </c>
      <c r="H16499" s="334">
        <v>0</v>
      </c>
      <c r="I16499" s="334">
        <v>0</v>
      </c>
      <c r="J16499" s="334">
        <v>0</v>
      </c>
      <c r="K16499" s="334">
        <v>0</v>
      </c>
      <c r="L16499" s="334">
        <v>0</v>
      </c>
      <c r="M16499" s="334">
        <v>0</v>
      </c>
      <c r="N16499" s="334">
        <v>0</v>
      </c>
      <c r="O16499" s="334">
        <v>0</v>
      </c>
      <c r="P16499" s="334">
        <v>0</v>
      </c>
      <c r="Q16499" s="334">
        <v>0</v>
      </c>
      <c r="R16499" s="334">
        <v>0</v>
      </c>
      <c r="S16499" s="334">
        <v>0</v>
      </c>
      <c r="T16499" s="334">
        <v>0</v>
      </c>
      <c r="U16499" s="334">
        <v>0</v>
      </c>
      <c r="V16499" s="334">
        <v>0</v>
      </c>
      <c r="W16499" s="334">
        <v>0</v>
      </c>
      <c r="X16499" s="334">
        <v>0</v>
      </c>
      <c r="Y16499" s="334">
        <v>0</v>
      </c>
      <c r="Z16499" s="334">
        <v>0</v>
      </c>
      <c r="AA16499" s="334">
        <v>0</v>
      </c>
      <c r="AB16499" s="334">
        <v>0</v>
      </c>
      <c r="AD16499" s="334">
        <v>0</v>
      </c>
      <c r="AE16499" s="334">
        <f t="shared" si="2577"/>
        <v>0</v>
      </c>
      <c r="AF16499" s="334">
        <f t="shared" si="2578"/>
        <v>0</v>
      </c>
      <c r="AG16499" s="340">
        <f t="shared" si="2579"/>
        <v>0</v>
      </c>
      <c r="AI16499" s="340">
        <f t="shared" si="2582"/>
        <v>0</v>
      </c>
      <c r="AJ16499" s="340">
        <f t="shared" si="2582"/>
        <v>0</v>
      </c>
      <c r="AK16499" s="340">
        <f t="shared" si="2582"/>
        <v>0</v>
      </c>
      <c r="AL16499" s="340">
        <f t="shared" si="2582"/>
        <v>0</v>
      </c>
      <c r="AM16499" s="340">
        <f t="shared" si="2582"/>
        <v>0</v>
      </c>
    </row>
    <row r="16500" spans="1:39" x14ac:dyDescent="0.35">
      <c r="A16500" s="337">
        <v>38413</v>
      </c>
      <c r="B16500" s="338">
        <f t="shared" si="2574"/>
        <v>2005</v>
      </c>
      <c r="C16500" s="338">
        <f t="shared" si="2575"/>
        <v>3</v>
      </c>
      <c r="D16500" s="338">
        <f t="shared" si="2576"/>
        <v>2</v>
      </c>
      <c r="E16500" s="334">
        <v>0</v>
      </c>
      <c r="F16500" s="334">
        <v>0</v>
      </c>
      <c r="G16500" s="334">
        <v>0</v>
      </c>
      <c r="H16500" s="334">
        <v>0</v>
      </c>
      <c r="I16500" s="334">
        <v>0</v>
      </c>
      <c r="J16500" s="334">
        <v>0</v>
      </c>
      <c r="K16500" s="334">
        <v>0</v>
      </c>
      <c r="L16500" s="334">
        <v>0</v>
      </c>
      <c r="M16500" s="334">
        <v>0</v>
      </c>
      <c r="N16500" s="334">
        <v>0</v>
      </c>
      <c r="O16500" s="334">
        <v>0</v>
      </c>
      <c r="P16500" s="334">
        <v>0</v>
      </c>
      <c r="Q16500" s="334">
        <v>0</v>
      </c>
      <c r="R16500" s="334">
        <v>0</v>
      </c>
      <c r="S16500" s="334">
        <v>0</v>
      </c>
      <c r="T16500" s="334">
        <v>0</v>
      </c>
      <c r="U16500" s="334">
        <v>0</v>
      </c>
      <c r="V16500" s="334">
        <v>0</v>
      </c>
      <c r="W16500" s="334">
        <v>0</v>
      </c>
      <c r="X16500" s="334">
        <v>0</v>
      </c>
      <c r="Y16500" s="334">
        <v>0</v>
      </c>
      <c r="Z16500" s="334">
        <v>0</v>
      </c>
      <c r="AA16500" s="334">
        <v>0</v>
      </c>
      <c r="AB16500" s="334">
        <v>0</v>
      </c>
      <c r="AD16500" s="334">
        <v>0</v>
      </c>
      <c r="AE16500" s="334">
        <f t="shared" si="2577"/>
        <v>0</v>
      </c>
      <c r="AF16500" s="334">
        <f t="shared" si="2578"/>
        <v>0</v>
      </c>
      <c r="AG16500" s="340">
        <f t="shared" si="2579"/>
        <v>0</v>
      </c>
      <c r="AI16500" s="340">
        <f t="shared" ref="AI16500:AM16515" si="2583">IF($C16500=AI$1,$AF16500,0)</f>
        <v>0</v>
      </c>
      <c r="AJ16500" s="340">
        <f t="shared" si="2583"/>
        <v>0</v>
      </c>
      <c r="AK16500" s="340">
        <f t="shared" si="2583"/>
        <v>0</v>
      </c>
      <c r="AL16500" s="340">
        <f t="shared" si="2583"/>
        <v>0</v>
      </c>
      <c r="AM16500" s="340">
        <f t="shared" si="2583"/>
        <v>0</v>
      </c>
    </row>
    <row r="16501" spans="1:39" x14ac:dyDescent="0.35">
      <c r="A16501" s="337">
        <v>38414</v>
      </c>
      <c r="B16501" s="338">
        <f t="shared" si="2574"/>
        <v>2005</v>
      </c>
      <c r="C16501" s="338">
        <f t="shared" si="2575"/>
        <v>3</v>
      </c>
      <c r="D16501" s="338">
        <f t="shared" si="2576"/>
        <v>3</v>
      </c>
      <c r="E16501" s="334">
        <v>0</v>
      </c>
      <c r="F16501" s="334">
        <v>0</v>
      </c>
      <c r="G16501" s="334">
        <v>0</v>
      </c>
      <c r="H16501" s="334">
        <v>0</v>
      </c>
      <c r="I16501" s="334">
        <v>0</v>
      </c>
      <c r="J16501" s="334">
        <v>0</v>
      </c>
      <c r="K16501" s="334">
        <v>0</v>
      </c>
      <c r="L16501" s="334">
        <v>0</v>
      </c>
      <c r="M16501" s="334">
        <v>0</v>
      </c>
      <c r="N16501" s="334">
        <v>0</v>
      </c>
      <c r="O16501" s="334">
        <v>0</v>
      </c>
      <c r="P16501" s="334">
        <v>0</v>
      </c>
      <c r="Q16501" s="334">
        <v>0</v>
      </c>
      <c r="R16501" s="334">
        <v>0</v>
      </c>
      <c r="S16501" s="334">
        <v>0</v>
      </c>
      <c r="T16501" s="334">
        <v>0</v>
      </c>
      <c r="U16501" s="334">
        <v>0</v>
      </c>
      <c r="V16501" s="334">
        <v>0</v>
      </c>
      <c r="W16501" s="334">
        <v>0</v>
      </c>
      <c r="X16501" s="334">
        <v>0</v>
      </c>
      <c r="Y16501" s="334">
        <v>0</v>
      </c>
      <c r="Z16501" s="334">
        <v>0</v>
      </c>
      <c r="AA16501" s="334">
        <v>0</v>
      </c>
      <c r="AB16501" s="334">
        <v>0</v>
      </c>
      <c r="AD16501" s="334">
        <v>0</v>
      </c>
      <c r="AE16501" s="334">
        <f t="shared" si="2577"/>
        <v>0</v>
      </c>
      <c r="AF16501" s="334">
        <f t="shared" si="2578"/>
        <v>0</v>
      </c>
      <c r="AG16501" s="340">
        <f t="shared" si="2579"/>
        <v>0</v>
      </c>
      <c r="AI16501" s="340">
        <f t="shared" si="2583"/>
        <v>0</v>
      </c>
      <c r="AJ16501" s="340">
        <f t="shared" si="2583"/>
        <v>0</v>
      </c>
      <c r="AK16501" s="340">
        <f t="shared" si="2583"/>
        <v>0</v>
      </c>
      <c r="AL16501" s="340">
        <f t="shared" si="2583"/>
        <v>0</v>
      </c>
      <c r="AM16501" s="340">
        <f t="shared" si="2583"/>
        <v>0</v>
      </c>
    </row>
    <row r="16502" spans="1:39" x14ac:dyDescent="0.35">
      <c r="A16502" s="337">
        <v>38415</v>
      </c>
      <c r="B16502" s="338">
        <f t="shared" si="2574"/>
        <v>2005</v>
      </c>
      <c r="C16502" s="338">
        <f t="shared" si="2575"/>
        <v>3</v>
      </c>
      <c r="D16502" s="338">
        <f t="shared" si="2576"/>
        <v>4</v>
      </c>
      <c r="E16502" s="334">
        <v>0</v>
      </c>
      <c r="F16502" s="334">
        <v>0</v>
      </c>
      <c r="G16502" s="334">
        <v>0</v>
      </c>
      <c r="H16502" s="334">
        <v>0</v>
      </c>
      <c r="I16502" s="334">
        <v>0</v>
      </c>
      <c r="J16502" s="334">
        <v>0</v>
      </c>
      <c r="K16502" s="334">
        <v>0</v>
      </c>
      <c r="L16502" s="334">
        <v>0</v>
      </c>
      <c r="M16502" s="334">
        <v>0</v>
      </c>
      <c r="N16502" s="334">
        <v>0</v>
      </c>
      <c r="O16502" s="334">
        <v>0</v>
      </c>
      <c r="P16502" s="334">
        <v>0</v>
      </c>
      <c r="Q16502" s="334">
        <v>0</v>
      </c>
      <c r="R16502" s="334">
        <v>0</v>
      </c>
      <c r="S16502" s="334">
        <v>0</v>
      </c>
      <c r="T16502" s="334">
        <v>0</v>
      </c>
      <c r="U16502" s="334">
        <v>0</v>
      </c>
      <c r="V16502" s="334">
        <v>0</v>
      </c>
      <c r="W16502" s="334">
        <v>0</v>
      </c>
      <c r="X16502" s="334">
        <v>0</v>
      </c>
      <c r="Y16502" s="334">
        <v>0</v>
      </c>
      <c r="Z16502" s="334">
        <v>0</v>
      </c>
      <c r="AA16502" s="334">
        <v>0</v>
      </c>
      <c r="AB16502" s="334">
        <v>0</v>
      </c>
      <c r="AD16502" s="334">
        <v>0</v>
      </c>
      <c r="AE16502" s="334">
        <f t="shared" si="2577"/>
        <v>0</v>
      </c>
      <c r="AF16502" s="334">
        <f t="shared" si="2578"/>
        <v>0</v>
      </c>
      <c r="AG16502" s="340">
        <f t="shared" si="2579"/>
        <v>0</v>
      </c>
      <c r="AI16502" s="340">
        <f t="shared" si="2583"/>
        <v>0</v>
      </c>
      <c r="AJ16502" s="340">
        <f t="shared" si="2583"/>
        <v>0</v>
      </c>
      <c r="AK16502" s="340">
        <f t="shared" si="2583"/>
        <v>0</v>
      </c>
      <c r="AL16502" s="340">
        <f t="shared" si="2583"/>
        <v>0</v>
      </c>
      <c r="AM16502" s="340">
        <f t="shared" si="2583"/>
        <v>0</v>
      </c>
    </row>
    <row r="16503" spans="1:39" x14ac:dyDescent="0.35">
      <c r="A16503" s="337">
        <v>38416</v>
      </c>
      <c r="B16503" s="338">
        <f t="shared" si="2574"/>
        <v>2005</v>
      </c>
      <c r="C16503" s="338">
        <f t="shared" si="2575"/>
        <v>3</v>
      </c>
      <c r="D16503" s="338">
        <f t="shared" si="2576"/>
        <v>5</v>
      </c>
      <c r="E16503" s="334">
        <v>0</v>
      </c>
      <c r="F16503" s="334">
        <v>0</v>
      </c>
      <c r="G16503" s="334">
        <v>0</v>
      </c>
      <c r="H16503" s="334">
        <v>0</v>
      </c>
      <c r="I16503" s="334">
        <v>0</v>
      </c>
      <c r="J16503" s="334">
        <v>0</v>
      </c>
      <c r="K16503" s="334">
        <v>0</v>
      </c>
      <c r="L16503" s="334">
        <v>0</v>
      </c>
      <c r="M16503" s="334">
        <v>0</v>
      </c>
      <c r="N16503" s="334">
        <v>0</v>
      </c>
      <c r="O16503" s="334">
        <v>0</v>
      </c>
      <c r="P16503" s="334">
        <v>0</v>
      </c>
      <c r="Q16503" s="334">
        <v>0</v>
      </c>
      <c r="R16503" s="334">
        <v>0</v>
      </c>
      <c r="S16503" s="334">
        <v>0</v>
      </c>
      <c r="T16503" s="334">
        <v>0</v>
      </c>
      <c r="U16503" s="334">
        <v>0</v>
      </c>
      <c r="V16503" s="334">
        <v>0</v>
      </c>
      <c r="W16503" s="334">
        <v>0</v>
      </c>
      <c r="X16503" s="334">
        <v>0</v>
      </c>
      <c r="Y16503" s="334">
        <v>0</v>
      </c>
      <c r="Z16503" s="334">
        <v>0</v>
      </c>
      <c r="AA16503" s="334">
        <v>0</v>
      </c>
      <c r="AB16503" s="334">
        <v>0</v>
      </c>
      <c r="AD16503" s="334">
        <v>0</v>
      </c>
      <c r="AE16503" s="334">
        <f t="shared" si="2577"/>
        <v>0</v>
      </c>
      <c r="AF16503" s="334">
        <f t="shared" si="2578"/>
        <v>0</v>
      </c>
      <c r="AG16503" s="340">
        <f t="shared" si="2579"/>
        <v>0</v>
      </c>
      <c r="AI16503" s="340">
        <f t="shared" si="2583"/>
        <v>0</v>
      </c>
      <c r="AJ16503" s="340">
        <f t="shared" si="2583"/>
        <v>0</v>
      </c>
      <c r="AK16503" s="340">
        <f t="shared" si="2583"/>
        <v>0</v>
      </c>
      <c r="AL16503" s="340">
        <f t="shared" si="2583"/>
        <v>0</v>
      </c>
      <c r="AM16503" s="340">
        <f t="shared" si="2583"/>
        <v>0</v>
      </c>
    </row>
    <row r="16504" spans="1:39" x14ac:dyDescent="0.35">
      <c r="A16504" s="337">
        <v>38417</v>
      </c>
      <c r="B16504" s="338">
        <f t="shared" si="2574"/>
        <v>2005</v>
      </c>
      <c r="C16504" s="338">
        <f t="shared" si="2575"/>
        <v>3</v>
      </c>
      <c r="D16504" s="338">
        <f t="shared" si="2576"/>
        <v>6</v>
      </c>
      <c r="E16504" s="334">
        <v>0</v>
      </c>
      <c r="F16504" s="334">
        <v>0</v>
      </c>
      <c r="G16504" s="334">
        <v>0</v>
      </c>
      <c r="H16504" s="334">
        <v>0</v>
      </c>
      <c r="I16504" s="334">
        <v>0</v>
      </c>
      <c r="J16504" s="334">
        <v>0</v>
      </c>
      <c r="K16504" s="334">
        <v>0</v>
      </c>
      <c r="L16504" s="334">
        <v>0</v>
      </c>
      <c r="M16504" s="334">
        <v>0</v>
      </c>
      <c r="N16504" s="334">
        <v>0</v>
      </c>
      <c r="O16504" s="334">
        <v>0</v>
      </c>
      <c r="P16504" s="334">
        <v>0</v>
      </c>
      <c r="Q16504" s="334">
        <v>0</v>
      </c>
      <c r="R16504" s="334">
        <v>0</v>
      </c>
      <c r="S16504" s="334">
        <v>0</v>
      </c>
      <c r="T16504" s="334">
        <v>0</v>
      </c>
      <c r="U16504" s="334">
        <v>0</v>
      </c>
      <c r="V16504" s="334">
        <v>0</v>
      </c>
      <c r="W16504" s="334">
        <v>0</v>
      </c>
      <c r="X16504" s="334">
        <v>0</v>
      </c>
      <c r="Y16504" s="334">
        <v>0</v>
      </c>
      <c r="Z16504" s="334">
        <v>0</v>
      </c>
      <c r="AA16504" s="334">
        <v>0</v>
      </c>
      <c r="AB16504" s="334">
        <v>0</v>
      </c>
      <c r="AD16504" s="334">
        <v>0</v>
      </c>
      <c r="AE16504" s="334">
        <f t="shared" si="2577"/>
        <v>0</v>
      </c>
      <c r="AF16504" s="334">
        <f t="shared" si="2578"/>
        <v>0</v>
      </c>
      <c r="AG16504" s="340">
        <f t="shared" si="2579"/>
        <v>0</v>
      </c>
      <c r="AI16504" s="340">
        <f t="shared" si="2583"/>
        <v>0</v>
      </c>
      <c r="AJ16504" s="340">
        <f t="shared" si="2583"/>
        <v>0</v>
      </c>
      <c r="AK16504" s="340">
        <f t="shared" si="2583"/>
        <v>0</v>
      </c>
      <c r="AL16504" s="340">
        <f t="shared" si="2583"/>
        <v>0</v>
      </c>
      <c r="AM16504" s="340">
        <f t="shared" si="2583"/>
        <v>0</v>
      </c>
    </row>
    <row r="16505" spans="1:39" x14ac:dyDescent="0.35">
      <c r="A16505" s="337">
        <v>38418</v>
      </c>
      <c r="B16505" s="338">
        <f t="shared" si="2574"/>
        <v>2005</v>
      </c>
      <c r="C16505" s="338">
        <f t="shared" si="2575"/>
        <v>3</v>
      </c>
      <c r="D16505" s="338">
        <f t="shared" si="2576"/>
        <v>7</v>
      </c>
      <c r="E16505" s="334">
        <v>0</v>
      </c>
      <c r="F16505" s="334">
        <v>0</v>
      </c>
      <c r="G16505" s="334">
        <v>0</v>
      </c>
      <c r="H16505" s="334">
        <v>0</v>
      </c>
      <c r="I16505" s="334">
        <v>0</v>
      </c>
      <c r="J16505" s="334">
        <v>0</v>
      </c>
      <c r="K16505" s="334">
        <v>0</v>
      </c>
      <c r="L16505" s="334">
        <v>0</v>
      </c>
      <c r="M16505" s="334">
        <v>0</v>
      </c>
      <c r="N16505" s="334">
        <v>0.2</v>
      </c>
      <c r="O16505" s="334">
        <v>0</v>
      </c>
      <c r="P16505" s="334">
        <v>0</v>
      </c>
      <c r="Q16505" s="334">
        <v>0</v>
      </c>
      <c r="R16505" s="334">
        <v>0</v>
      </c>
      <c r="S16505" s="334">
        <v>0</v>
      </c>
      <c r="T16505" s="334">
        <v>0</v>
      </c>
      <c r="U16505" s="334">
        <v>0.2</v>
      </c>
      <c r="V16505" s="334">
        <v>0.4</v>
      </c>
      <c r="W16505" s="334">
        <v>0</v>
      </c>
      <c r="X16505" s="334">
        <v>0</v>
      </c>
      <c r="Y16505" s="334">
        <v>0</v>
      </c>
      <c r="Z16505" s="334">
        <v>0</v>
      </c>
      <c r="AA16505" s="334">
        <v>0</v>
      </c>
      <c r="AB16505" s="334">
        <v>0</v>
      </c>
      <c r="AD16505" s="334">
        <v>0.8</v>
      </c>
      <c r="AE16505" s="334">
        <f t="shared" si="2577"/>
        <v>0.8</v>
      </c>
      <c r="AF16505" s="334">
        <f t="shared" si="2578"/>
        <v>0.8</v>
      </c>
      <c r="AG16505" s="340">
        <f t="shared" si="2579"/>
        <v>0</v>
      </c>
      <c r="AI16505" s="340">
        <f t="shared" si="2583"/>
        <v>0</v>
      </c>
      <c r="AJ16505" s="340">
        <f t="shared" si="2583"/>
        <v>0</v>
      </c>
      <c r="AK16505" s="340">
        <f t="shared" si="2583"/>
        <v>0</v>
      </c>
      <c r="AL16505" s="340">
        <f t="shared" si="2583"/>
        <v>0</v>
      </c>
      <c r="AM16505" s="340">
        <f t="shared" si="2583"/>
        <v>0</v>
      </c>
    </row>
    <row r="16506" spans="1:39" x14ac:dyDescent="0.35">
      <c r="A16506" s="337">
        <v>38419</v>
      </c>
      <c r="B16506" s="338">
        <f t="shared" si="2574"/>
        <v>2005</v>
      </c>
      <c r="C16506" s="338">
        <f t="shared" si="2575"/>
        <v>3</v>
      </c>
      <c r="D16506" s="338">
        <f t="shared" si="2576"/>
        <v>8</v>
      </c>
      <c r="E16506" s="334">
        <v>0</v>
      </c>
      <c r="F16506" s="334">
        <v>0</v>
      </c>
      <c r="G16506" s="334">
        <v>0</v>
      </c>
      <c r="H16506" s="334">
        <v>0</v>
      </c>
      <c r="I16506" s="334">
        <v>0</v>
      </c>
      <c r="J16506" s="334">
        <v>0</v>
      </c>
      <c r="K16506" s="334">
        <v>0</v>
      </c>
      <c r="L16506" s="334">
        <v>0</v>
      </c>
      <c r="M16506" s="334">
        <v>0</v>
      </c>
      <c r="N16506" s="334">
        <v>0</v>
      </c>
      <c r="O16506" s="334">
        <v>0</v>
      </c>
      <c r="P16506" s="334">
        <v>0</v>
      </c>
      <c r="Q16506" s="334">
        <v>0</v>
      </c>
      <c r="R16506" s="334">
        <v>0</v>
      </c>
      <c r="S16506" s="334">
        <v>0</v>
      </c>
      <c r="T16506" s="334">
        <v>0</v>
      </c>
      <c r="U16506" s="334">
        <v>0</v>
      </c>
      <c r="V16506" s="334">
        <v>0</v>
      </c>
      <c r="W16506" s="334">
        <v>0</v>
      </c>
      <c r="X16506" s="334">
        <v>0</v>
      </c>
      <c r="Y16506" s="334">
        <v>0</v>
      </c>
      <c r="Z16506" s="334">
        <v>0</v>
      </c>
      <c r="AA16506" s="334">
        <v>0</v>
      </c>
      <c r="AB16506" s="334">
        <v>0</v>
      </c>
      <c r="AD16506" s="334">
        <v>0</v>
      </c>
      <c r="AE16506" s="334">
        <f t="shared" si="2577"/>
        <v>0</v>
      </c>
      <c r="AF16506" s="334">
        <f t="shared" si="2578"/>
        <v>0</v>
      </c>
      <c r="AG16506" s="340">
        <f t="shared" si="2579"/>
        <v>0</v>
      </c>
      <c r="AI16506" s="340">
        <f t="shared" si="2583"/>
        <v>0</v>
      </c>
      <c r="AJ16506" s="340">
        <f t="shared" si="2583"/>
        <v>0</v>
      </c>
      <c r="AK16506" s="340">
        <f t="shared" si="2583"/>
        <v>0</v>
      </c>
      <c r="AL16506" s="340">
        <f t="shared" si="2583"/>
        <v>0</v>
      </c>
      <c r="AM16506" s="340">
        <f t="shared" si="2583"/>
        <v>0</v>
      </c>
    </row>
    <row r="16507" spans="1:39" x14ac:dyDescent="0.35">
      <c r="A16507" s="337">
        <v>38420</v>
      </c>
      <c r="B16507" s="338">
        <f t="shared" si="2574"/>
        <v>2005</v>
      </c>
      <c r="C16507" s="338">
        <f t="shared" si="2575"/>
        <v>3</v>
      </c>
      <c r="D16507" s="338">
        <f t="shared" si="2576"/>
        <v>9</v>
      </c>
      <c r="E16507" s="334">
        <v>0</v>
      </c>
      <c r="F16507" s="334">
        <v>0</v>
      </c>
      <c r="G16507" s="334">
        <v>0</v>
      </c>
      <c r="H16507" s="334">
        <v>0</v>
      </c>
      <c r="I16507" s="334">
        <v>0</v>
      </c>
      <c r="J16507" s="334">
        <v>0</v>
      </c>
      <c r="K16507" s="334">
        <v>0</v>
      </c>
      <c r="L16507" s="334">
        <v>0</v>
      </c>
      <c r="M16507" s="334">
        <v>0</v>
      </c>
      <c r="N16507" s="334">
        <v>0</v>
      </c>
      <c r="O16507" s="334">
        <v>0</v>
      </c>
      <c r="P16507" s="334">
        <v>0</v>
      </c>
      <c r="Q16507" s="334">
        <v>0</v>
      </c>
      <c r="R16507" s="334">
        <v>0</v>
      </c>
      <c r="S16507" s="334">
        <v>0</v>
      </c>
      <c r="T16507" s="334">
        <v>0</v>
      </c>
      <c r="U16507" s="334">
        <v>0</v>
      </c>
      <c r="V16507" s="334">
        <v>0</v>
      </c>
      <c r="W16507" s="334">
        <v>0</v>
      </c>
      <c r="X16507" s="334">
        <v>0</v>
      </c>
      <c r="Y16507" s="334">
        <v>0</v>
      </c>
      <c r="Z16507" s="334">
        <v>0</v>
      </c>
      <c r="AA16507" s="334">
        <v>0</v>
      </c>
      <c r="AB16507" s="334">
        <v>0</v>
      </c>
      <c r="AD16507" s="334">
        <v>0</v>
      </c>
      <c r="AE16507" s="334">
        <f t="shared" si="2577"/>
        <v>0</v>
      </c>
      <c r="AF16507" s="334">
        <f t="shared" si="2578"/>
        <v>0</v>
      </c>
      <c r="AG16507" s="340">
        <f t="shared" si="2579"/>
        <v>0</v>
      </c>
      <c r="AI16507" s="340">
        <f t="shared" si="2583"/>
        <v>0</v>
      </c>
      <c r="AJ16507" s="340">
        <f t="shared" si="2583"/>
        <v>0</v>
      </c>
      <c r="AK16507" s="340">
        <f t="shared" si="2583"/>
        <v>0</v>
      </c>
      <c r="AL16507" s="340">
        <f t="shared" si="2583"/>
        <v>0</v>
      </c>
      <c r="AM16507" s="340">
        <f t="shared" si="2583"/>
        <v>0</v>
      </c>
    </row>
    <row r="16508" spans="1:39" x14ac:dyDescent="0.35">
      <c r="A16508" s="337">
        <v>38421</v>
      </c>
      <c r="B16508" s="338">
        <f t="shared" si="2574"/>
        <v>2005</v>
      </c>
      <c r="C16508" s="338">
        <f t="shared" si="2575"/>
        <v>3</v>
      </c>
      <c r="D16508" s="338">
        <f t="shared" si="2576"/>
        <v>10</v>
      </c>
      <c r="E16508" s="334">
        <v>0</v>
      </c>
      <c r="F16508" s="334">
        <v>0</v>
      </c>
      <c r="G16508" s="334">
        <v>0</v>
      </c>
      <c r="H16508" s="334">
        <v>0</v>
      </c>
      <c r="I16508" s="334">
        <v>0</v>
      </c>
      <c r="J16508" s="334">
        <v>0</v>
      </c>
      <c r="K16508" s="334">
        <v>0</v>
      </c>
      <c r="L16508" s="334">
        <v>0</v>
      </c>
      <c r="M16508" s="334">
        <v>0</v>
      </c>
      <c r="N16508" s="334">
        <v>0</v>
      </c>
      <c r="O16508" s="334">
        <v>0</v>
      </c>
      <c r="P16508" s="334">
        <v>0</v>
      </c>
      <c r="Q16508" s="334">
        <v>0</v>
      </c>
      <c r="R16508" s="334">
        <v>0</v>
      </c>
      <c r="S16508" s="334">
        <v>0</v>
      </c>
      <c r="T16508" s="334">
        <v>0</v>
      </c>
      <c r="U16508" s="334">
        <v>0</v>
      </c>
      <c r="V16508" s="334">
        <v>0</v>
      </c>
      <c r="W16508" s="334">
        <v>0</v>
      </c>
      <c r="X16508" s="334">
        <v>0</v>
      </c>
      <c r="Y16508" s="334">
        <v>0</v>
      </c>
      <c r="Z16508" s="334">
        <v>0</v>
      </c>
      <c r="AA16508" s="334">
        <v>0</v>
      </c>
      <c r="AB16508" s="334">
        <v>0</v>
      </c>
      <c r="AD16508" s="334">
        <v>0</v>
      </c>
      <c r="AE16508" s="334">
        <f t="shared" si="2577"/>
        <v>0</v>
      </c>
      <c r="AF16508" s="334">
        <f t="shared" si="2578"/>
        <v>0</v>
      </c>
      <c r="AG16508" s="340">
        <f t="shared" si="2579"/>
        <v>0</v>
      </c>
      <c r="AI16508" s="340">
        <f t="shared" si="2583"/>
        <v>0</v>
      </c>
      <c r="AJ16508" s="340">
        <f t="shared" si="2583"/>
        <v>0</v>
      </c>
      <c r="AK16508" s="340">
        <f t="shared" si="2583"/>
        <v>0</v>
      </c>
      <c r="AL16508" s="340">
        <f t="shared" si="2583"/>
        <v>0</v>
      </c>
      <c r="AM16508" s="340">
        <f t="shared" si="2583"/>
        <v>0</v>
      </c>
    </row>
    <row r="16509" spans="1:39" x14ac:dyDescent="0.35">
      <c r="A16509" s="337">
        <v>38422</v>
      </c>
      <c r="B16509" s="338">
        <f t="shared" si="2574"/>
        <v>2005</v>
      </c>
      <c r="C16509" s="338">
        <f t="shared" si="2575"/>
        <v>3</v>
      </c>
      <c r="D16509" s="338">
        <f t="shared" si="2576"/>
        <v>11</v>
      </c>
      <c r="E16509" s="334">
        <v>0</v>
      </c>
      <c r="F16509" s="334">
        <v>0</v>
      </c>
      <c r="G16509" s="334">
        <v>0</v>
      </c>
      <c r="H16509" s="334">
        <v>0</v>
      </c>
      <c r="I16509" s="334">
        <v>0</v>
      </c>
      <c r="J16509" s="334">
        <v>0</v>
      </c>
      <c r="K16509" s="334">
        <v>0</v>
      </c>
      <c r="L16509" s="334">
        <v>0</v>
      </c>
      <c r="M16509" s="334">
        <v>0</v>
      </c>
      <c r="N16509" s="334">
        <v>0</v>
      </c>
      <c r="O16509" s="334">
        <v>0</v>
      </c>
      <c r="P16509" s="334">
        <v>0</v>
      </c>
      <c r="Q16509" s="334">
        <v>0</v>
      </c>
      <c r="R16509" s="334">
        <v>0</v>
      </c>
      <c r="S16509" s="334">
        <v>0</v>
      </c>
      <c r="T16509" s="334">
        <v>0</v>
      </c>
      <c r="U16509" s="334">
        <v>0</v>
      </c>
      <c r="V16509" s="334">
        <v>0.6</v>
      </c>
      <c r="W16509" s="334">
        <v>0.6</v>
      </c>
      <c r="X16509" s="334">
        <v>0.6</v>
      </c>
      <c r="Y16509" s="334">
        <v>0</v>
      </c>
      <c r="Z16509" s="334">
        <v>0</v>
      </c>
      <c r="AA16509" s="334">
        <v>0</v>
      </c>
      <c r="AB16509" s="334">
        <v>0</v>
      </c>
      <c r="AD16509" s="334">
        <v>1.8</v>
      </c>
      <c r="AE16509" s="334">
        <f t="shared" si="2577"/>
        <v>1.8</v>
      </c>
      <c r="AF16509" s="334">
        <f t="shared" si="2578"/>
        <v>1.7999999999999998</v>
      </c>
      <c r="AG16509" s="340">
        <f t="shared" si="2579"/>
        <v>2.2204460492503131E-16</v>
      </c>
      <c r="AI16509" s="340">
        <f t="shared" si="2583"/>
        <v>0</v>
      </c>
      <c r="AJ16509" s="340">
        <f t="shared" si="2583"/>
        <v>0</v>
      </c>
      <c r="AK16509" s="340">
        <f t="shared" si="2583"/>
        <v>0</v>
      </c>
      <c r="AL16509" s="340">
        <f t="shared" si="2583"/>
        <v>0</v>
      </c>
      <c r="AM16509" s="340">
        <f t="shared" si="2583"/>
        <v>0</v>
      </c>
    </row>
    <row r="16510" spans="1:39" x14ac:dyDescent="0.35">
      <c r="A16510" s="337">
        <v>38423</v>
      </c>
      <c r="B16510" s="338">
        <f t="shared" si="2574"/>
        <v>2005</v>
      </c>
      <c r="C16510" s="338">
        <f t="shared" si="2575"/>
        <v>3</v>
      </c>
      <c r="D16510" s="338">
        <f t="shared" si="2576"/>
        <v>12</v>
      </c>
      <c r="E16510" s="334">
        <v>0</v>
      </c>
      <c r="F16510" s="334">
        <v>0</v>
      </c>
      <c r="G16510" s="334">
        <v>0</v>
      </c>
      <c r="H16510" s="334">
        <v>0</v>
      </c>
      <c r="I16510" s="334">
        <v>0</v>
      </c>
      <c r="J16510" s="334">
        <v>0</v>
      </c>
      <c r="K16510" s="334">
        <v>0</v>
      </c>
      <c r="L16510" s="334">
        <v>0</v>
      </c>
      <c r="M16510" s="334">
        <v>0</v>
      </c>
      <c r="N16510" s="334">
        <v>0</v>
      </c>
      <c r="O16510" s="334">
        <v>0.1</v>
      </c>
      <c r="P16510" s="334">
        <v>0</v>
      </c>
      <c r="Q16510" s="334">
        <v>0</v>
      </c>
      <c r="R16510" s="334">
        <v>0.1</v>
      </c>
      <c r="S16510" s="334">
        <v>0</v>
      </c>
      <c r="T16510" s="334">
        <v>0</v>
      </c>
      <c r="U16510" s="334">
        <v>0</v>
      </c>
      <c r="V16510" s="334">
        <v>0</v>
      </c>
      <c r="W16510" s="334">
        <v>0</v>
      </c>
      <c r="X16510" s="334">
        <v>0</v>
      </c>
      <c r="Y16510" s="334">
        <v>0</v>
      </c>
      <c r="Z16510" s="334">
        <v>0</v>
      </c>
      <c r="AA16510" s="334">
        <v>0</v>
      </c>
      <c r="AB16510" s="334">
        <v>0</v>
      </c>
      <c r="AD16510" s="334">
        <v>0.2</v>
      </c>
      <c r="AE16510" s="334">
        <f t="shared" si="2577"/>
        <v>0.2</v>
      </c>
      <c r="AF16510" s="334">
        <f t="shared" si="2578"/>
        <v>0.2</v>
      </c>
      <c r="AG16510" s="340">
        <f t="shared" si="2579"/>
        <v>0</v>
      </c>
      <c r="AI16510" s="340">
        <f t="shared" si="2583"/>
        <v>0</v>
      </c>
      <c r="AJ16510" s="340">
        <f t="shared" si="2583"/>
        <v>0</v>
      </c>
      <c r="AK16510" s="340">
        <f t="shared" si="2583"/>
        <v>0</v>
      </c>
      <c r="AL16510" s="340">
        <f t="shared" si="2583"/>
        <v>0</v>
      </c>
      <c r="AM16510" s="340">
        <f t="shared" si="2583"/>
        <v>0</v>
      </c>
    </row>
    <row r="16511" spans="1:39" x14ac:dyDescent="0.35">
      <c r="A16511" s="337">
        <v>38424</v>
      </c>
      <c r="B16511" s="338">
        <f t="shared" si="2574"/>
        <v>2005</v>
      </c>
      <c r="C16511" s="338">
        <f t="shared" si="2575"/>
        <v>3</v>
      </c>
      <c r="D16511" s="338">
        <f t="shared" si="2576"/>
        <v>13</v>
      </c>
      <c r="E16511" s="334">
        <v>0</v>
      </c>
      <c r="F16511" s="334">
        <v>0</v>
      </c>
      <c r="G16511" s="334">
        <v>0.3</v>
      </c>
      <c r="H16511" s="334">
        <v>0.3</v>
      </c>
      <c r="I16511" s="334">
        <v>0.3</v>
      </c>
      <c r="J16511" s="334">
        <v>0.3</v>
      </c>
      <c r="K16511" s="334">
        <v>0</v>
      </c>
      <c r="L16511" s="334">
        <v>0</v>
      </c>
      <c r="M16511" s="334">
        <v>0</v>
      </c>
      <c r="N16511" s="334">
        <v>0</v>
      </c>
      <c r="O16511" s="334">
        <v>0</v>
      </c>
      <c r="P16511" s="334">
        <v>0</v>
      </c>
      <c r="Q16511" s="334">
        <v>0</v>
      </c>
      <c r="R16511" s="334">
        <v>0</v>
      </c>
      <c r="S16511" s="334">
        <v>0</v>
      </c>
      <c r="T16511" s="334">
        <v>0</v>
      </c>
      <c r="U16511" s="334">
        <v>0</v>
      </c>
      <c r="V16511" s="334">
        <v>0</v>
      </c>
      <c r="W16511" s="334">
        <v>0</v>
      </c>
      <c r="X16511" s="334">
        <v>0</v>
      </c>
      <c r="Y16511" s="334">
        <v>0</v>
      </c>
      <c r="Z16511" s="334">
        <v>0</v>
      </c>
      <c r="AA16511" s="334">
        <v>0.3</v>
      </c>
      <c r="AB16511" s="334">
        <v>0.3</v>
      </c>
      <c r="AD16511" s="334">
        <v>1.8</v>
      </c>
      <c r="AE16511" s="334">
        <f t="shared" si="2577"/>
        <v>1.8</v>
      </c>
      <c r="AF16511" s="334">
        <f t="shared" si="2578"/>
        <v>1.8</v>
      </c>
      <c r="AG16511" s="340">
        <f t="shared" si="2579"/>
        <v>0</v>
      </c>
      <c r="AI16511" s="340">
        <f t="shared" si="2583"/>
        <v>0</v>
      </c>
      <c r="AJ16511" s="340">
        <f t="shared" si="2583"/>
        <v>0</v>
      </c>
      <c r="AK16511" s="340">
        <f t="shared" si="2583"/>
        <v>0</v>
      </c>
      <c r="AL16511" s="340">
        <f t="shared" si="2583"/>
        <v>0</v>
      </c>
      <c r="AM16511" s="340">
        <f t="shared" si="2583"/>
        <v>0</v>
      </c>
    </row>
    <row r="16512" spans="1:39" x14ac:dyDescent="0.35">
      <c r="A16512" s="337">
        <v>38425</v>
      </c>
      <c r="B16512" s="338">
        <f t="shared" si="2574"/>
        <v>2005</v>
      </c>
      <c r="C16512" s="338">
        <f t="shared" si="2575"/>
        <v>3</v>
      </c>
      <c r="D16512" s="338">
        <f t="shared" si="2576"/>
        <v>14</v>
      </c>
      <c r="E16512" s="334">
        <v>0</v>
      </c>
      <c r="F16512" s="334">
        <v>0</v>
      </c>
      <c r="G16512" s="334">
        <v>0</v>
      </c>
      <c r="H16512" s="334">
        <v>0</v>
      </c>
      <c r="I16512" s="334">
        <v>0</v>
      </c>
      <c r="J16512" s="334">
        <v>0.1</v>
      </c>
      <c r="K16512" s="334">
        <v>0.1</v>
      </c>
      <c r="L16512" s="334">
        <v>0.1</v>
      </c>
      <c r="M16512" s="334">
        <v>0.2</v>
      </c>
      <c r="N16512" s="334">
        <v>0</v>
      </c>
      <c r="O16512" s="334">
        <v>0</v>
      </c>
      <c r="P16512" s="334">
        <v>0</v>
      </c>
      <c r="Q16512" s="334">
        <v>0</v>
      </c>
      <c r="R16512" s="334">
        <v>0.1</v>
      </c>
      <c r="S16512" s="334">
        <v>0.1</v>
      </c>
      <c r="T16512" s="334">
        <v>0.1</v>
      </c>
      <c r="U16512" s="334">
        <v>0</v>
      </c>
      <c r="V16512" s="334">
        <v>0</v>
      </c>
      <c r="W16512" s="334">
        <v>0</v>
      </c>
      <c r="X16512" s="334">
        <v>0</v>
      </c>
      <c r="Y16512" s="334">
        <v>0</v>
      </c>
      <c r="Z16512" s="334">
        <v>0</v>
      </c>
      <c r="AA16512" s="334">
        <v>0</v>
      </c>
      <c r="AB16512" s="334">
        <v>0</v>
      </c>
      <c r="AD16512" s="334">
        <v>0.8</v>
      </c>
      <c r="AE16512" s="334">
        <f t="shared" si="2577"/>
        <v>0.8</v>
      </c>
      <c r="AF16512" s="334">
        <f t="shared" si="2578"/>
        <v>0.79999999999999993</v>
      </c>
      <c r="AG16512" s="340">
        <f t="shared" si="2579"/>
        <v>1.1102230246251565E-16</v>
      </c>
      <c r="AI16512" s="340">
        <f t="shared" si="2583"/>
        <v>0</v>
      </c>
      <c r="AJ16512" s="340">
        <f t="shared" si="2583"/>
        <v>0</v>
      </c>
      <c r="AK16512" s="340">
        <f t="shared" si="2583"/>
        <v>0</v>
      </c>
      <c r="AL16512" s="340">
        <f t="shared" si="2583"/>
        <v>0</v>
      </c>
      <c r="AM16512" s="340">
        <f t="shared" si="2583"/>
        <v>0</v>
      </c>
    </row>
    <row r="16513" spans="1:39" x14ac:dyDescent="0.35">
      <c r="A16513" s="337">
        <v>38426</v>
      </c>
      <c r="B16513" s="338">
        <f t="shared" si="2574"/>
        <v>2005</v>
      </c>
      <c r="C16513" s="338">
        <f t="shared" si="2575"/>
        <v>3</v>
      </c>
      <c r="D16513" s="338">
        <f t="shared" si="2576"/>
        <v>15</v>
      </c>
      <c r="E16513" s="334">
        <v>0</v>
      </c>
      <c r="F16513" s="334">
        <v>0</v>
      </c>
      <c r="G16513" s="334">
        <v>0</v>
      </c>
      <c r="H16513" s="334">
        <v>0</v>
      </c>
      <c r="I16513" s="334">
        <v>0</v>
      </c>
      <c r="J16513" s="334">
        <v>0</v>
      </c>
      <c r="K16513" s="334">
        <v>0.1</v>
      </c>
      <c r="L16513" s="334">
        <v>0</v>
      </c>
      <c r="M16513" s="334">
        <v>0</v>
      </c>
      <c r="N16513" s="334">
        <v>0</v>
      </c>
      <c r="O16513" s="334">
        <v>0</v>
      </c>
      <c r="P16513" s="334">
        <v>0</v>
      </c>
      <c r="Q16513" s="334">
        <v>0</v>
      </c>
      <c r="R16513" s="334">
        <v>0</v>
      </c>
      <c r="S16513" s="334">
        <v>0</v>
      </c>
      <c r="T16513" s="334">
        <v>0</v>
      </c>
      <c r="U16513" s="334">
        <v>0</v>
      </c>
      <c r="V16513" s="334">
        <v>0</v>
      </c>
      <c r="W16513" s="334">
        <v>0.1</v>
      </c>
      <c r="X16513" s="334">
        <v>0</v>
      </c>
      <c r="Y16513" s="334">
        <v>0</v>
      </c>
      <c r="Z16513" s="334">
        <v>0</v>
      </c>
      <c r="AA16513" s="334">
        <v>0</v>
      </c>
      <c r="AB16513" s="334">
        <v>0</v>
      </c>
      <c r="AD16513" s="334">
        <v>0.2</v>
      </c>
      <c r="AE16513" s="334">
        <f t="shared" si="2577"/>
        <v>0.2</v>
      </c>
      <c r="AF16513" s="334">
        <f t="shared" si="2578"/>
        <v>0.2</v>
      </c>
      <c r="AG16513" s="340">
        <f t="shared" si="2579"/>
        <v>0</v>
      </c>
      <c r="AI16513" s="340">
        <f t="shared" si="2583"/>
        <v>0</v>
      </c>
      <c r="AJ16513" s="340">
        <f t="shared" si="2583"/>
        <v>0</v>
      </c>
      <c r="AK16513" s="340">
        <f t="shared" si="2583"/>
        <v>0</v>
      </c>
      <c r="AL16513" s="340">
        <f t="shared" si="2583"/>
        <v>0</v>
      </c>
      <c r="AM16513" s="340">
        <f t="shared" si="2583"/>
        <v>0</v>
      </c>
    </row>
    <row r="16514" spans="1:39" x14ac:dyDescent="0.35">
      <c r="A16514" s="337">
        <v>38427</v>
      </c>
      <c r="B16514" s="338">
        <f t="shared" si="2574"/>
        <v>2005</v>
      </c>
      <c r="C16514" s="338">
        <f t="shared" si="2575"/>
        <v>3</v>
      </c>
      <c r="D16514" s="338">
        <f t="shared" si="2576"/>
        <v>16</v>
      </c>
      <c r="E16514" s="334">
        <v>0</v>
      </c>
      <c r="F16514" s="334">
        <v>0</v>
      </c>
      <c r="G16514" s="334">
        <v>0</v>
      </c>
      <c r="H16514" s="334">
        <v>0</v>
      </c>
      <c r="I16514" s="334">
        <v>0</v>
      </c>
      <c r="J16514" s="334">
        <v>0</v>
      </c>
      <c r="K16514" s="334">
        <v>0.1</v>
      </c>
      <c r="L16514" s="334">
        <v>0.1</v>
      </c>
      <c r="M16514" s="334">
        <v>0.1</v>
      </c>
      <c r="N16514" s="334">
        <v>0.1</v>
      </c>
      <c r="O16514" s="334">
        <v>0.1</v>
      </c>
      <c r="P16514" s="334">
        <v>0.1</v>
      </c>
      <c r="Q16514" s="334">
        <v>0.1</v>
      </c>
      <c r="R16514" s="334">
        <v>0</v>
      </c>
      <c r="S16514" s="334">
        <v>0</v>
      </c>
      <c r="T16514" s="334">
        <v>0</v>
      </c>
      <c r="U16514" s="334">
        <v>0</v>
      </c>
      <c r="V16514" s="334">
        <v>0.1</v>
      </c>
      <c r="W16514" s="334">
        <v>0.1</v>
      </c>
      <c r="X16514" s="334">
        <v>0.1</v>
      </c>
      <c r="Y16514" s="334">
        <v>0.1</v>
      </c>
      <c r="Z16514" s="334">
        <v>0.1</v>
      </c>
      <c r="AA16514" s="334">
        <v>0.1</v>
      </c>
      <c r="AB16514" s="334">
        <v>0.1</v>
      </c>
      <c r="AD16514" s="334">
        <v>1.4</v>
      </c>
      <c r="AE16514" s="334">
        <f t="shared" si="2577"/>
        <v>1.4</v>
      </c>
      <c r="AF16514" s="334">
        <f t="shared" si="2578"/>
        <v>1.4000000000000001</v>
      </c>
      <c r="AG16514" s="340">
        <f t="shared" si="2579"/>
        <v>2.2204460492503131E-16</v>
      </c>
      <c r="AI16514" s="340">
        <f t="shared" si="2583"/>
        <v>0</v>
      </c>
      <c r="AJ16514" s="340">
        <f t="shared" si="2583"/>
        <v>0</v>
      </c>
      <c r="AK16514" s="340">
        <f t="shared" si="2583"/>
        <v>0</v>
      </c>
      <c r="AL16514" s="340">
        <f t="shared" si="2583"/>
        <v>0</v>
      </c>
      <c r="AM16514" s="340">
        <f t="shared" si="2583"/>
        <v>0</v>
      </c>
    </row>
    <row r="16515" spans="1:39" x14ac:dyDescent="0.35">
      <c r="A16515" s="337">
        <v>38428</v>
      </c>
      <c r="B16515" s="338">
        <f t="shared" si="2574"/>
        <v>2005</v>
      </c>
      <c r="C16515" s="338">
        <f t="shared" si="2575"/>
        <v>3</v>
      </c>
      <c r="D16515" s="338">
        <f t="shared" si="2576"/>
        <v>17</v>
      </c>
      <c r="E16515" s="334">
        <v>0.1</v>
      </c>
      <c r="F16515" s="334">
        <v>0.1</v>
      </c>
      <c r="G16515" s="334">
        <v>0</v>
      </c>
      <c r="H16515" s="334">
        <v>0.1</v>
      </c>
      <c r="I16515" s="334">
        <v>0.1</v>
      </c>
      <c r="J16515" s="334">
        <v>0.1</v>
      </c>
      <c r="K16515" s="334">
        <v>0</v>
      </c>
      <c r="L16515" s="334">
        <v>0.1</v>
      </c>
      <c r="M16515" s="334">
        <v>0.1</v>
      </c>
      <c r="N16515" s="334">
        <v>0.1</v>
      </c>
      <c r="O16515" s="334">
        <v>0</v>
      </c>
      <c r="P16515" s="334">
        <v>0.1</v>
      </c>
      <c r="Q16515" s="334">
        <v>0.1</v>
      </c>
      <c r="R16515" s="334">
        <v>0</v>
      </c>
      <c r="S16515" s="334">
        <v>0</v>
      </c>
      <c r="T16515" s="334">
        <v>0</v>
      </c>
      <c r="U16515" s="334">
        <v>0</v>
      </c>
      <c r="V16515" s="334">
        <v>0</v>
      </c>
      <c r="W16515" s="334">
        <v>0</v>
      </c>
      <c r="X16515" s="334">
        <v>0</v>
      </c>
      <c r="Y16515" s="334">
        <v>0</v>
      </c>
      <c r="Z16515" s="334">
        <v>0</v>
      </c>
      <c r="AA16515" s="334">
        <v>0</v>
      </c>
      <c r="AB16515" s="334">
        <v>0</v>
      </c>
      <c r="AD16515" s="334">
        <v>1</v>
      </c>
      <c r="AE16515" s="334">
        <f t="shared" si="2577"/>
        <v>1</v>
      </c>
      <c r="AF16515" s="334">
        <f t="shared" si="2578"/>
        <v>0.99999999999999989</v>
      </c>
      <c r="AG16515" s="340">
        <f t="shared" si="2579"/>
        <v>1.1102230246251565E-16</v>
      </c>
      <c r="AI16515" s="340">
        <f t="shared" si="2583"/>
        <v>0</v>
      </c>
      <c r="AJ16515" s="340">
        <f t="shared" si="2583"/>
        <v>0</v>
      </c>
      <c r="AK16515" s="340">
        <f t="shared" si="2583"/>
        <v>0</v>
      </c>
      <c r="AL16515" s="340">
        <f t="shared" si="2583"/>
        <v>0</v>
      </c>
      <c r="AM16515" s="340">
        <f t="shared" si="2583"/>
        <v>0</v>
      </c>
    </row>
    <row r="16516" spans="1:39" x14ac:dyDescent="0.35">
      <c r="A16516" s="337">
        <v>38429</v>
      </c>
      <c r="B16516" s="338">
        <f t="shared" ref="B16516:B16579" si="2584">YEAR(A16516)</f>
        <v>2005</v>
      </c>
      <c r="C16516" s="338">
        <f t="shared" ref="C16516:C16579" si="2585">MONTH(A16516)</f>
        <v>3</v>
      </c>
      <c r="D16516" s="338">
        <f t="shared" ref="D16516:D16579" si="2586">DAY(A16516)</f>
        <v>18</v>
      </c>
      <c r="E16516" s="334">
        <v>0</v>
      </c>
      <c r="F16516" s="334">
        <v>0</v>
      </c>
      <c r="G16516" s="334">
        <v>0</v>
      </c>
      <c r="H16516" s="334">
        <v>0.1</v>
      </c>
      <c r="I16516" s="334">
        <v>0</v>
      </c>
      <c r="J16516" s="334">
        <v>0.1</v>
      </c>
      <c r="K16516" s="334">
        <v>0</v>
      </c>
      <c r="L16516" s="334">
        <v>0.1</v>
      </c>
      <c r="M16516" s="334">
        <v>0.1</v>
      </c>
      <c r="N16516" s="334">
        <v>0</v>
      </c>
      <c r="O16516" s="334">
        <v>0.1</v>
      </c>
      <c r="P16516" s="334">
        <v>0</v>
      </c>
      <c r="Q16516" s="334">
        <v>0.1</v>
      </c>
      <c r="R16516" s="334">
        <v>0.1</v>
      </c>
      <c r="S16516" s="334">
        <v>0</v>
      </c>
      <c r="T16516" s="334">
        <v>0.1</v>
      </c>
      <c r="U16516" s="334">
        <v>0</v>
      </c>
      <c r="V16516" s="334">
        <v>0</v>
      </c>
      <c r="W16516" s="334">
        <v>0.1</v>
      </c>
      <c r="X16516" s="334">
        <v>0.1</v>
      </c>
      <c r="Y16516" s="334">
        <v>0</v>
      </c>
      <c r="Z16516" s="334">
        <v>0.1</v>
      </c>
      <c r="AA16516" s="334">
        <v>0</v>
      </c>
      <c r="AB16516" s="334">
        <v>0.1</v>
      </c>
      <c r="AD16516" s="334">
        <v>1.2</v>
      </c>
      <c r="AE16516" s="334">
        <f t="shared" ref="AE16516:AE16579" si="2587">AD16516</f>
        <v>1.2</v>
      </c>
      <c r="AF16516" s="334">
        <f t="shared" ref="AF16516:AF16579" si="2588">SUM(E16516:AB16516)</f>
        <v>1.2</v>
      </c>
      <c r="AG16516" s="340">
        <f t="shared" ref="AG16516:AG16579" si="2589">ABS(AF16516-AE16516)</f>
        <v>0</v>
      </c>
      <c r="AI16516" s="340">
        <f t="shared" ref="AI16516:AM16531" si="2590">IF($C16516=AI$1,$AF16516,0)</f>
        <v>0</v>
      </c>
      <c r="AJ16516" s="340">
        <f t="shared" si="2590"/>
        <v>0</v>
      </c>
      <c r="AK16516" s="340">
        <f t="shared" si="2590"/>
        <v>0</v>
      </c>
      <c r="AL16516" s="340">
        <f t="shared" si="2590"/>
        <v>0</v>
      </c>
      <c r="AM16516" s="340">
        <f t="shared" si="2590"/>
        <v>0</v>
      </c>
    </row>
    <row r="16517" spans="1:39" x14ac:dyDescent="0.35">
      <c r="A16517" s="337">
        <v>38430</v>
      </c>
      <c r="B16517" s="338">
        <f t="shared" si="2584"/>
        <v>2005</v>
      </c>
      <c r="C16517" s="338">
        <f t="shared" si="2585"/>
        <v>3</v>
      </c>
      <c r="D16517" s="338">
        <f t="shared" si="2586"/>
        <v>19</v>
      </c>
      <c r="E16517" s="334">
        <v>0.1</v>
      </c>
      <c r="F16517" s="334">
        <v>0</v>
      </c>
      <c r="G16517" s="334">
        <v>0.1</v>
      </c>
      <c r="H16517" s="334">
        <v>0.1</v>
      </c>
      <c r="I16517" s="334">
        <v>0</v>
      </c>
      <c r="J16517" s="334">
        <v>0.1</v>
      </c>
      <c r="K16517" s="334">
        <v>0.1</v>
      </c>
      <c r="L16517" s="334">
        <v>0</v>
      </c>
      <c r="M16517" s="334">
        <v>0.1</v>
      </c>
      <c r="N16517" s="334">
        <v>0.1</v>
      </c>
      <c r="O16517" s="334">
        <v>0</v>
      </c>
      <c r="P16517" s="334">
        <v>0.1</v>
      </c>
      <c r="Q16517" s="334">
        <v>0.1</v>
      </c>
      <c r="R16517" s="334">
        <v>0</v>
      </c>
      <c r="S16517" s="334">
        <v>0.1</v>
      </c>
      <c r="T16517" s="334">
        <v>0.1</v>
      </c>
      <c r="U16517" s="334">
        <v>0</v>
      </c>
      <c r="V16517" s="334">
        <v>0.1</v>
      </c>
      <c r="W16517" s="334">
        <v>0.1</v>
      </c>
      <c r="X16517" s="334">
        <v>0</v>
      </c>
      <c r="Y16517" s="334">
        <v>0.1</v>
      </c>
      <c r="Z16517" s="334">
        <v>0.1</v>
      </c>
      <c r="AA16517" s="334">
        <v>0</v>
      </c>
      <c r="AB16517" s="334">
        <v>0.1</v>
      </c>
      <c r="AD16517" s="334">
        <v>1.6</v>
      </c>
      <c r="AE16517" s="334">
        <f t="shared" si="2587"/>
        <v>1.6</v>
      </c>
      <c r="AF16517" s="334">
        <f t="shared" si="2588"/>
        <v>1.6000000000000003</v>
      </c>
      <c r="AG16517" s="340">
        <f t="shared" si="2589"/>
        <v>2.2204460492503131E-16</v>
      </c>
      <c r="AI16517" s="340">
        <f t="shared" si="2590"/>
        <v>0</v>
      </c>
      <c r="AJ16517" s="340">
        <f t="shared" si="2590"/>
        <v>0</v>
      </c>
      <c r="AK16517" s="340">
        <f t="shared" si="2590"/>
        <v>0</v>
      </c>
      <c r="AL16517" s="340">
        <f t="shared" si="2590"/>
        <v>0</v>
      </c>
      <c r="AM16517" s="340">
        <f t="shared" si="2590"/>
        <v>0</v>
      </c>
    </row>
    <row r="16518" spans="1:39" x14ac:dyDescent="0.35">
      <c r="A16518" s="337">
        <v>38431</v>
      </c>
      <c r="B16518" s="338">
        <f t="shared" si="2584"/>
        <v>2005</v>
      </c>
      <c r="C16518" s="338">
        <f t="shared" si="2585"/>
        <v>3</v>
      </c>
      <c r="D16518" s="338">
        <f t="shared" si="2586"/>
        <v>20</v>
      </c>
      <c r="E16518" s="334">
        <v>0.3</v>
      </c>
      <c r="F16518" s="334">
        <v>0.3</v>
      </c>
      <c r="G16518" s="334">
        <v>0.3</v>
      </c>
      <c r="H16518" s="334">
        <v>0.4</v>
      </c>
      <c r="I16518" s="334">
        <v>0.3</v>
      </c>
      <c r="J16518" s="334">
        <v>0.3</v>
      </c>
      <c r="K16518" s="334">
        <v>0.3</v>
      </c>
      <c r="L16518" s="334">
        <v>0</v>
      </c>
      <c r="M16518" s="334">
        <v>0</v>
      </c>
      <c r="N16518" s="334">
        <v>0</v>
      </c>
      <c r="O16518" s="334">
        <v>0</v>
      </c>
      <c r="P16518" s="334">
        <v>0</v>
      </c>
      <c r="Q16518" s="334">
        <v>0</v>
      </c>
      <c r="R16518" s="334">
        <v>0</v>
      </c>
      <c r="S16518" s="334">
        <v>0</v>
      </c>
      <c r="T16518" s="334">
        <v>0</v>
      </c>
      <c r="U16518" s="334">
        <v>0</v>
      </c>
      <c r="V16518" s="334">
        <v>0</v>
      </c>
      <c r="W16518" s="334">
        <v>0</v>
      </c>
      <c r="X16518" s="334">
        <v>0</v>
      </c>
      <c r="Y16518" s="334">
        <v>0</v>
      </c>
      <c r="Z16518" s="334">
        <v>0</v>
      </c>
      <c r="AA16518" s="334">
        <v>0</v>
      </c>
      <c r="AB16518" s="334">
        <v>0</v>
      </c>
      <c r="AD16518" s="334">
        <v>2.2000000000000002</v>
      </c>
      <c r="AE16518" s="334">
        <f t="shared" si="2587"/>
        <v>2.2000000000000002</v>
      </c>
      <c r="AF16518" s="334">
        <f t="shared" si="2588"/>
        <v>2.1999999999999997</v>
      </c>
      <c r="AG16518" s="340">
        <f t="shared" si="2589"/>
        <v>4.4408920985006262E-16</v>
      </c>
      <c r="AI16518" s="340">
        <f t="shared" si="2590"/>
        <v>0</v>
      </c>
      <c r="AJ16518" s="340">
        <f t="shared" si="2590"/>
        <v>0</v>
      </c>
      <c r="AK16518" s="340">
        <f t="shared" si="2590"/>
        <v>0</v>
      </c>
      <c r="AL16518" s="340">
        <f t="shared" si="2590"/>
        <v>0</v>
      </c>
      <c r="AM16518" s="340">
        <f t="shared" si="2590"/>
        <v>0</v>
      </c>
    </row>
    <row r="16519" spans="1:39" x14ac:dyDescent="0.35">
      <c r="A16519" s="337">
        <v>38432</v>
      </c>
      <c r="B16519" s="338">
        <f t="shared" si="2584"/>
        <v>2005</v>
      </c>
      <c r="C16519" s="338">
        <f t="shared" si="2585"/>
        <v>3</v>
      </c>
      <c r="D16519" s="338">
        <f t="shared" si="2586"/>
        <v>21</v>
      </c>
      <c r="E16519" s="334">
        <v>0</v>
      </c>
      <c r="F16519" s="334">
        <v>0</v>
      </c>
      <c r="G16519" s="334">
        <v>0</v>
      </c>
      <c r="H16519" s="334">
        <v>0</v>
      </c>
      <c r="I16519" s="334">
        <v>0.1</v>
      </c>
      <c r="J16519" s="334">
        <v>0</v>
      </c>
      <c r="K16519" s="334">
        <v>0</v>
      </c>
      <c r="L16519" s="334">
        <v>0.1</v>
      </c>
      <c r="M16519" s="334">
        <v>0.1</v>
      </c>
      <c r="N16519" s="334">
        <v>0.1</v>
      </c>
      <c r="O16519" s="334">
        <v>0</v>
      </c>
      <c r="P16519" s="334">
        <v>0</v>
      </c>
      <c r="Q16519" s="334">
        <v>0</v>
      </c>
      <c r="R16519" s="334">
        <v>0</v>
      </c>
      <c r="S16519" s="334">
        <v>0</v>
      </c>
      <c r="T16519" s="334">
        <v>0</v>
      </c>
      <c r="U16519" s="334">
        <v>0</v>
      </c>
      <c r="V16519" s="334">
        <v>0</v>
      </c>
      <c r="W16519" s="334">
        <v>0</v>
      </c>
      <c r="X16519" s="334">
        <v>0.1</v>
      </c>
      <c r="Y16519" s="334">
        <v>0.1</v>
      </c>
      <c r="Z16519" s="334">
        <v>0.1</v>
      </c>
      <c r="AA16519" s="334">
        <v>0</v>
      </c>
      <c r="AB16519" s="334">
        <v>0.1</v>
      </c>
      <c r="AD16519" s="334">
        <v>0.8</v>
      </c>
      <c r="AE16519" s="334">
        <f t="shared" si="2587"/>
        <v>0.8</v>
      </c>
      <c r="AF16519" s="334">
        <f t="shared" si="2588"/>
        <v>0.79999999999999993</v>
      </c>
      <c r="AG16519" s="340">
        <f t="shared" si="2589"/>
        <v>1.1102230246251565E-16</v>
      </c>
      <c r="AI16519" s="340">
        <f t="shared" si="2590"/>
        <v>0</v>
      </c>
      <c r="AJ16519" s="340">
        <f t="shared" si="2590"/>
        <v>0</v>
      </c>
      <c r="AK16519" s="340">
        <f t="shared" si="2590"/>
        <v>0</v>
      </c>
      <c r="AL16519" s="340">
        <f t="shared" si="2590"/>
        <v>0</v>
      </c>
      <c r="AM16519" s="340">
        <f t="shared" si="2590"/>
        <v>0</v>
      </c>
    </row>
    <row r="16520" spans="1:39" x14ac:dyDescent="0.35">
      <c r="A16520" s="337">
        <v>38433</v>
      </c>
      <c r="B16520" s="338">
        <f t="shared" si="2584"/>
        <v>2005</v>
      </c>
      <c r="C16520" s="338">
        <f t="shared" si="2585"/>
        <v>3</v>
      </c>
      <c r="D16520" s="338">
        <f t="shared" si="2586"/>
        <v>22</v>
      </c>
      <c r="E16520" s="334">
        <v>0</v>
      </c>
      <c r="F16520" s="334">
        <v>0</v>
      </c>
      <c r="G16520" s="334">
        <v>0.1</v>
      </c>
      <c r="H16520" s="334">
        <v>0</v>
      </c>
      <c r="I16520" s="334">
        <v>0</v>
      </c>
      <c r="J16520" s="334">
        <v>0</v>
      </c>
      <c r="K16520" s="334">
        <v>0</v>
      </c>
      <c r="L16520" s="334">
        <v>0</v>
      </c>
      <c r="M16520" s="334">
        <v>0</v>
      </c>
      <c r="N16520" s="334">
        <v>0</v>
      </c>
      <c r="O16520" s="334">
        <v>0</v>
      </c>
      <c r="P16520" s="334">
        <v>0.1</v>
      </c>
      <c r="Q16520" s="334">
        <v>0</v>
      </c>
      <c r="R16520" s="334">
        <v>0</v>
      </c>
      <c r="S16520" s="334">
        <v>0</v>
      </c>
      <c r="T16520" s="334">
        <v>0</v>
      </c>
      <c r="U16520" s="334">
        <v>0</v>
      </c>
      <c r="V16520" s="334">
        <v>0</v>
      </c>
      <c r="W16520" s="334">
        <v>0</v>
      </c>
      <c r="X16520" s="334">
        <v>0</v>
      </c>
      <c r="Y16520" s="334">
        <v>0</v>
      </c>
      <c r="Z16520" s="334">
        <v>0</v>
      </c>
      <c r="AA16520" s="334">
        <v>0</v>
      </c>
      <c r="AB16520" s="334">
        <v>0</v>
      </c>
      <c r="AD16520" s="334">
        <v>0.2</v>
      </c>
      <c r="AE16520" s="334">
        <f t="shared" si="2587"/>
        <v>0.2</v>
      </c>
      <c r="AF16520" s="334">
        <f t="shared" si="2588"/>
        <v>0.2</v>
      </c>
      <c r="AG16520" s="340">
        <f t="shared" si="2589"/>
        <v>0</v>
      </c>
      <c r="AI16520" s="340">
        <f t="shared" si="2590"/>
        <v>0</v>
      </c>
      <c r="AJ16520" s="340">
        <f t="shared" si="2590"/>
        <v>0</v>
      </c>
      <c r="AK16520" s="340">
        <f t="shared" si="2590"/>
        <v>0</v>
      </c>
      <c r="AL16520" s="340">
        <f t="shared" si="2590"/>
        <v>0</v>
      </c>
      <c r="AM16520" s="340">
        <f t="shared" si="2590"/>
        <v>0</v>
      </c>
    </row>
    <row r="16521" spans="1:39" x14ac:dyDescent="0.35">
      <c r="A16521" s="337">
        <v>38434</v>
      </c>
      <c r="B16521" s="338">
        <f t="shared" si="2584"/>
        <v>2005</v>
      </c>
      <c r="C16521" s="338">
        <f t="shared" si="2585"/>
        <v>3</v>
      </c>
      <c r="D16521" s="338">
        <f t="shared" si="2586"/>
        <v>23</v>
      </c>
      <c r="E16521" s="334">
        <v>0</v>
      </c>
      <c r="F16521" s="334">
        <v>0</v>
      </c>
      <c r="G16521" s="334">
        <v>0.1</v>
      </c>
      <c r="H16521" s="334">
        <v>0</v>
      </c>
      <c r="I16521" s="334">
        <v>0</v>
      </c>
      <c r="J16521" s="334">
        <v>0</v>
      </c>
      <c r="K16521" s="334">
        <v>0.1</v>
      </c>
      <c r="L16521" s="334">
        <v>0</v>
      </c>
      <c r="M16521" s="334">
        <v>0</v>
      </c>
      <c r="N16521" s="334">
        <v>0</v>
      </c>
      <c r="O16521" s="334">
        <v>0.1</v>
      </c>
      <c r="P16521" s="334">
        <v>0</v>
      </c>
      <c r="Q16521" s="334">
        <v>0</v>
      </c>
      <c r="R16521" s="334">
        <v>0</v>
      </c>
      <c r="S16521" s="334">
        <v>0.1</v>
      </c>
      <c r="T16521" s="334">
        <v>0</v>
      </c>
      <c r="U16521" s="334">
        <v>0</v>
      </c>
      <c r="V16521" s="334">
        <v>0</v>
      </c>
      <c r="W16521" s="334">
        <v>0.1</v>
      </c>
      <c r="X16521" s="334">
        <v>0</v>
      </c>
      <c r="Y16521" s="334">
        <v>0</v>
      </c>
      <c r="Z16521" s="334">
        <v>0</v>
      </c>
      <c r="AA16521" s="334">
        <v>0.1</v>
      </c>
      <c r="AB16521" s="334">
        <v>0</v>
      </c>
      <c r="AD16521" s="334">
        <v>0.6</v>
      </c>
      <c r="AE16521" s="334">
        <f t="shared" si="2587"/>
        <v>0.6</v>
      </c>
      <c r="AF16521" s="334">
        <f t="shared" si="2588"/>
        <v>0.6</v>
      </c>
      <c r="AG16521" s="340">
        <f t="shared" si="2589"/>
        <v>0</v>
      </c>
      <c r="AI16521" s="340">
        <f t="shared" si="2590"/>
        <v>0</v>
      </c>
      <c r="AJ16521" s="340">
        <f t="shared" si="2590"/>
        <v>0</v>
      </c>
      <c r="AK16521" s="340">
        <f t="shared" si="2590"/>
        <v>0</v>
      </c>
      <c r="AL16521" s="340">
        <f t="shared" si="2590"/>
        <v>0</v>
      </c>
      <c r="AM16521" s="340">
        <f t="shared" si="2590"/>
        <v>0</v>
      </c>
    </row>
    <row r="16522" spans="1:39" x14ac:dyDescent="0.35">
      <c r="A16522" s="337">
        <v>38435</v>
      </c>
      <c r="B16522" s="338">
        <f t="shared" si="2584"/>
        <v>2005</v>
      </c>
      <c r="C16522" s="338">
        <f t="shared" si="2585"/>
        <v>3</v>
      </c>
      <c r="D16522" s="338">
        <f t="shared" si="2586"/>
        <v>24</v>
      </c>
      <c r="E16522" s="334">
        <v>0</v>
      </c>
      <c r="F16522" s="334">
        <v>0</v>
      </c>
      <c r="G16522" s="334">
        <v>0</v>
      </c>
      <c r="H16522" s="334">
        <v>0</v>
      </c>
      <c r="I16522" s="334">
        <v>0</v>
      </c>
      <c r="J16522" s="334">
        <v>0</v>
      </c>
      <c r="K16522" s="334">
        <v>0</v>
      </c>
      <c r="L16522" s="334">
        <v>0</v>
      </c>
      <c r="M16522" s="334">
        <v>0</v>
      </c>
      <c r="N16522" s="334">
        <v>0</v>
      </c>
      <c r="O16522" s="334">
        <v>0</v>
      </c>
      <c r="P16522" s="334">
        <v>0</v>
      </c>
      <c r="Q16522" s="334">
        <v>0</v>
      </c>
      <c r="R16522" s="334">
        <v>0</v>
      </c>
      <c r="S16522" s="334">
        <v>0</v>
      </c>
      <c r="T16522" s="334">
        <v>0</v>
      </c>
      <c r="U16522" s="334">
        <v>0</v>
      </c>
      <c r="V16522" s="334">
        <v>0</v>
      </c>
      <c r="W16522" s="334">
        <v>0</v>
      </c>
      <c r="X16522" s="334">
        <v>0</v>
      </c>
      <c r="Y16522" s="334">
        <v>0</v>
      </c>
      <c r="Z16522" s="334">
        <v>0</v>
      </c>
      <c r="AA16522" s="334">
        <v>0</v>
      </c>
      <c r="AB16522" s="334">
        <v>0</v>
      </c>
      <c r="AD16522" s="334">
        <v>0</v>
      </c>
      <c r="AE16522" s="334">
        <f t="shared" si="2587"/>
        <v>0</v>
      </c>
      <c r="AF16522" s="334">
        <f t="shared" si="2588"/>
        <v>0</v>
      </c>
      <c r="AG16522" s="340">
        <f t="shared" si="2589"/>
        <v>0</v>
      </c>
      <c r="AI16522" s="340">
        <f t="shared" si="2590"/>
        <v>0</v>
      </c>
      <c r="AJ16522" s="340">
        <f t="shared" si="2590"/>
        <v>0</v>
      </c>
      <c r="AK16522" s="340">
        <f t="shared" si="2590"/>
        <v>0</v>
      </c>
      <c r="AL16522" s="340">
        <f t="shared" si="2590"/>
        <v>0</v>
      </c>
      <c r="AM16522" s="340">
        <f t="shared" si="2590"/>
        <v>0</v>
      </c>
    </row>
    <row r="16523" spans="1:39" x14ac:dyDescent="0.35">
      <c r="A16523" s="337">
        <v>38436</v>
      </c>
      <c r="B16523" s="338">
        <f t="shared" si="2584"/>
        <v>2005</v>
      </c>
      <c r="C16523" s="338">
        <f t="shared" si="2585"/>
        <v>3</v>
      </c>
      <c r="D16523" s="338">
        <f t="shared" si="2586"/>
        <v>25</v>
      </c>
      <c r="E16523" s="334">
        <v>0</v>
      </c>
      <c r="F16523" s="334">
        <v>0</v>
      </c>
      <c r="G16523" s="334">
        <v>0</v>
      </c>
      <c r="H16523" s="334">
        <v>0</v>
      </c>
      <c r="I16523" s="334">
        <v>0</v>
      </c>
      <c r="J16523" s="334">
        <v>0</v>
      </c>
      <c r="K16523" s="334">
        <v>0</v>
      </c>
      <c r="L16523" s="334">
        <v>0</v>
      </c>
      <c r="M16523" s="334">
        <v>0</v>
      </c>
      <c r="N16523" s="334">
        <v>0</v>
      </c>
      <c r="O16523" s="334">
        <v>0</v>
      </c>
      <c r="P16523" s="334">
        <v>0</v>
      </c>
      <c r="Q16523" s="334">
        <v>0</v>
      </c>
      <c r="R16523" s="334">
        <v>0</v>
      </c>
      <c r="S16523" s="334">
        <v>0</v>
      </c>
      <c r="T16523" s="334">
        <v>0</v>
      </c>
      <c r="U16523" s="334">
        <v>0</v>
      </c>
      <c r="V16523" s="334">
        <v>0</v>
      </c>
      <c r="W16523" s="334">
        <v>0</v>
      </c>
      <c r="X16523" s="334">
        <v>0</v>
      </c>
      <c r="Y16523" s="334">
        <v>0</v>
      </c>
      <c r="Z16523" s="334">
        <v>0</v>
      </c>
      <c r="AA16523" s="334">
        <v>0</v>
      </c>
      <c r="AB16523" s="334">
        <v>0</v>
      </c>
      <c r="AD16523" s="334">
        <v>0</v>
      </c>
      <c r="AE16523" s="334">
        <f t="shared" si="2587"/>
        <v>0</v>
      </c>
      <c r="AF16523" s="334">
        <f t="shared" si="2588"/>
        <v>0</v>
      </c>
      <c r="AG16523" s="340">
        <f t="shared" si="2589"/>
        <v>0</v>
      </c>
      <c r="AI16523" s="340">
        <f t="shared" si="2590"/>
        <v>0</v>
      </c>
      <c r="AJ16523" s="340">
        <f t="shared" si="2590"/>
        <v>0</v>
      </c>
      <c r="AK16523" s="340">
        <f t="shared" si="2590"/>
        <v>0</v>
      </c>
      <c r="AL16523" s="340">
        <f t="shared" si="2590"/>
        <v>0</v>
      </c>
      <c r="AM16523" s="340">
        <f t="shared" si="2590"/>
        <v>0</v>
      </c>
    </row>
    <row r="16524" spans="1:39" x14ac:dyDescent="0.35">
      <c r="A16524" s="337">
        <v>38437</v>
      </c>
      <c r="B16524" s="338">
        <f t="shared" si="2584"/>
        <v>2005</v>
      </c>
      <c r="C16524" s="338">
        <f t="shared" si="2585"/>
        <v>3</v>
      </c>
      <c r="D16524" s="338">
        <f t="shared" si="2586"/>
        <v>26</v>
      </c>
      <c r="E16524" s="334">
        <v>0</v>
      </c>
      <c r="F16524" s="334">
        <v>0</v>
      </c>
      <c r="G16524" s="334">
        <v>0</v>
      </c>
      <c r="H16524" s="334">
        <v>0</v>
      </c>
      <c r="I16524" s="334">
        <v>0</v>
      </c>
      <c r="J16524" s="334">
        <v>0</v>
      </c>
      <c r="K16524" s="334">
        <v>0</v>
      </c>
      <c r="L16524" s="334">
        <v>0</v>
      </c>
      <c r="M16524" s="334">
        <v>0</v>
      </c>
      <c r="N16524" s="334">
        <v>0</v>
      </c>
      <c r="O16524" s="334">
        <v>0</v>
      </c>
      <c r="P16524" s="334">
        <v>0</v>
      </c>
      <c r="Q16524" s="334">
        <v>0</v>
      </c>
      <c r="R16524" s="334">
        <v>0</v>
      </c>
      <c r="S16524" s="334">
        <v>0</v>
      </c>
      <c r="T16524" s="334">
        <v>0</v>
      </c>
      <c r="U16524" s="334">
        <v>0</v>
      </c>
      <c r="V16524" s="334">
        <v>0</v>
      </c>
      <c r="W16524" s="334">
        <v>0</v>
      </c>
      <c r="X16524" s="334">
        <v>0</v>
      </c>
      <c r="Y16524" s="334">
        <v>0</v>
      </c>
      <c r="Z16524" s="334">
        <v>0</v>
      </c>
      <c r="AA16524" s="334">
        <v>0</v>
      </c>
      <c r="AB16524" s="334">
        <v>0</v>
      </c>
      <c r="AD16524" s="334">
        <v>0</v>
      </c>
      <c r="AE16524" s="334">
        <f t="shared" si="2587"/>
        <v>0</v>
      </c>
      <c r="AF16524" s="334">
        <f t="shared" si="2588"/>
        <v>0</v>
      </c>
      <c r="AG16524" s="340">
        <f t="shared" si="2589"/>
        <v>0</v>
      </c>
      <c r="AI16524" s="340">
        <f t="shared" si="2590"/>
        <v>0</v>
      </c>
      <c r="AJ16524" s="340">
        <f t="shared" si="2590"/>
        <v>0</v>
      </c>
      <c r="AK16524" s="340">
        <f t="shared" si="2590"/>
        <v>0</v>
      </c>
      <c r="AL16524" s="340">
        <f t="shared" si="2590"/>
        <v>0</v>
      </c>
      <c r="AM16524" s="340">
        <f t="shared" si="2590"/>
        <v>0</v>
      </c>
    </row>
    <row r="16525" spans="1:39" x14ac:dyDescent="0.35">
      <c r="A16525" s="337">
        <v>38438</v>
      </c>
      <c r="B16525" s="338">
        <f t="shared" si="2584"/>
        <v>2005</v>
      </c>
      <c r="C16525" s="338">
        <f t="shared" si="2585"/>
        <v>3</v>
      </c>
      <c r="D16525" s="338">
        <f t="shared" si="2586"/>
        <v>27</v>
      </c>
      <c r="E16525" s="334">
        <v>0</v>
      </c>
      <c r="F16525" s="334">
        <v>0</v>
      </c>
      <c r="G16525" s="334">
        <v>0</v>
      </c>
      <c r="H16525" s="334">
        <v>0</v>
      </c>
      <c r="I16525" s="334">
        <v>0</v>
      </c>
      <c r="J16525" s="334">
        <v>0</v>
      </c>
      <c r="K16525" s="334">
        <v>0</v>
      </c>
      <c r="L16525" s="334">
        <v>0</v>
      </c>
      <c r="M16525" s="334">
        <v>0</v>
      </c>
      <c r="N16525" s="334">
        <v>0</v>
      </c>
      <c r="O16525" s="334">
        <v>0</v>
      </c>
      <c r="P16525" s="334">
        <v>0</v>
      </c>
      <c r="Q16525" s="334">
        <v>0</v>
      </c>
      <c r="R16525" s="334">
        <v>0</v>
      </c>
      <c r="S16525" s="334">
        <v>0</v>
      </c>
      <c r="T16525" s="334">
        <v>0</v>
      </c>
      <c r="U16525" s="334">
        <v>0</v>
      </c>
      <c r="V16525" s="334">
        <v>0</v>
      </c>
      <c r="W16525" s="334">
        <v>0</v>
      </c>
      <c r="X16525" s="334">
        <v>0</v>
      </c>
      <c r="Y16525" s="334">
        <v>0</v>
      </c>
      <c r="Z16525" s="334">
        <v>0</v>
      </c>
      <c r="AA16525" s="334">
        <v>0</v>
      </c>
      <c r="AB16525" s="334">
        <v>0</v>
      </c>
      <c r="AD16525" s="334">
        <v>0</v>
      </c>
      <c r="AE16525" s="334">
        <f t="shared" si="2587"/>
        <v>0</v>
      </c>
      <c r="AF16525" s="334">
        <f t="shared" si="2588"/>
        <v>0</v>
      </c>
      <c r="AG16525" s="340">
        <f t="shared" si="2589"/>
        <v>0</v>
      </c>
      <c r="AI16525" s="340">
        <f t="shared" si="2590"/>
        <v>0</v>
      </c>
      <c r="AJ16525" s="340">
        <f t="shared" si="2590"/>
        <v>0</v>
      </c>
      <c r="AK16525" s="340">
        <f t="shared" si="2590"/>
        <v>0</v>
      </c>
      <c r="AL16525" s="340">
        <f t="shared" si="2590"/>
        <v>0</v>
      </c>
      <c r="AM16525" s="340">
        <f t="shared" si="2590"/>
        <v>0</v>
      </c>
    </row>
    <row r="16526" spans="1:39" x14ac:dyDescent="0.35">
      <c r="A16526" s="337">
        <v>38439</v>
      </c>
      <c r="B16526" s="338">
        <f t="shared" si="2584"/>
        <v>2005</v>
      </c>
      <c r="C16526" s="338">
        <f t="shared" si="2585"/>
        <v>3</v>
      </c>
      <c r="D16526" s="338">
        <f t="shared" si="2586"/>
        <v>28</v>
      </c>
      <c r="E16526" s="334">
        <v>0</v>
      </c>
      <c r="F16526" s="334">
        <v>0</v>
      </c>
      <c r="G16526" s="334">
        <v>0</v>
      </c>
      <c r="H16526" s="334">
        <v>0</v>
      </c>
      <c r="I16526" s="334">
        <v>0</v>
      </c>
      <c r="J16526" s="334">
        <v>0</v>
      </c>
      <c r="K16526" s="334">
        <v>0</v>
      </c>
      <c r="L16526" s="334">
        <v>0</v>
      </c>
      <c r="M16526" s="334">
        <v>0</v>
      </c>
      <c r="N16526" s="334">
        <v>0</v>
      </c>
      <c r="O16526" s="334">
        <v>0</v>
      </c>
      <c r="P16526" s="334">
        <v>0</v>
      </c>
      <c r="Q16526" s="334">
        <v>0</v>
      </c>
      <c r="R16526" s="334">
        <v>0</v>
      </c>
      <c r="S16526" s="334">
        <v>0</v>
      </c>
      <c r="T16526" s="334">
        <v>0</v>
      </c>
      <c r="U16526" s="334">
        <v>0</v>
      </c>
      <c r="V16526" s="334">
        <v>0</v>
      </c>
      <c r="W16526" s="334">
        <v>0</v>
      </c>
      <c r="X16526" s="334">
        <v>0</v>
      </c>
      <c r="Y16526" s="334">
        <v>0</v>
      </c>
      <c r="Z16526" s="334">
        <v>0</v>
      </c>
      <c r="AA16526" s="334">
        <v>0</v>
      </c>
      <c r="AB16526" s="334">
        <v>0</v>
      </c>
      <c r="AD16526" s="334">
        <v>0</v>
      </c>
      <c r="AE16526" s="334">
        <f t="shared" si="2587"/>
        <v>0</v>
      </c>
      <c r="AF16526" s="334">
        <f t="shared" si="2588"/>
        <v>0</v>
      </c>
      <c r="AG16526" s="340">
        <f t="shared" si="2589"/>
        <v>0</v>
      </c>
      <c r="AI16526" s="340">
        <f t="shared" si="2590"/>
        <v>0</v>
      </c>
      <c r="AJ16526" s="340">
        <f t="shared" si="2590"/>
        <v>0</v>
      </c>
      <c r="AK16526" s="340">
        <f t="shared" si="2590"/>
        <v>0</v>
      </c>
      <c r="AL16526" s="340">
        <f t="shared" si="2590"/>
        <v>0</v>
      </c>
      <c r="AM16526" s="340">
        <f t="shared" si="2590"/>
        <v>0</v>
      </c>
    </row>
    <row r="16527" spans="1:39" x14ac:dyDescent="0.35">
      <c r="A16527" s="337">
        <v>38440</v>
      </c>
      <c r="B16527" s="338">
        <f t="shared" si="2584"/>
        <v>2005</v>
      </c>
      <c r="C16527" s="338">
        <f t="shared" si="2585"/>
        <v>3</v>
      </c>
      <c r="D16527" s="338">
        <f t="shared" si="2586"/>
        <v>29</v>
      </c>
      <c r="E16527" s="334">
        <v>0</v>
      </c>
      <c r="F16527" s="334">
        <v>0</v>
      </c>
      <c r="G16527" s="334">
        <v>0</v>
      </c>
      <c r="H16527" s="334">
        <v>0</v>
      </c>
      <c r="I16527" s="334">
        <v>0</v>
      </c>
      <c r="J16527" s="334">
        <v>0</v>
      </c>
      <c r="K16527" s="334">
        <v>0</v>
      </c>
      <c r="L16527" s="334">
        <v>0</v>
      </c>
      <c r="M16527" s="334">
        <v>0</v>
      </c>
      <c r="N16527" s="334">
        <v>0</v>
      </c>
      <c r="O16527" s="334">
        <v>0</v>
      </c>
      <c r="P16527" s="334">
        <v>0</v>
      </c>
      <c r="Q16527" s="334">
        <v>0</v>
      </c>
      <c r="R16527" s="334">
        <v>0</v>
      </c>
      <c r="S16527" s="334">
        <v>0</v>
      </c>
      <c r="T16527" s="334">
        <v>0</v>
      </c>
      <c r="U16527" s="334">
        <v>0</v>
      </c>
      <c r="V16527" s="334">
        <v>0</v>
      </c>
      <c r="W16527" s="334">
        <v>0</v>
      </c>
      <c r="X16527" s="334">
        <v>0</v>
      </c>
      <c r="Y16527" s="334">
        <v>0</v>
      </c>
      <c r="Z16527" s="334">
        <v>0</v>
      </c>
      <c r="AA16527" s="334">
        <v>0</v>
      </c>
      <c r="AB16527" s="334">
        <v>0</v>
      </c>
      <c r="AD16527" s="334">
        <v>0</v>
      </c>
      <c r="AE16527" s="334">
        <f t="shared" si="2587"/>
        <v>0</v>
      </c>
      <c r="AF16527" s="334">
        <f t="shared" si="2588"/>
        <v>0</v>
      </c>
      <c r="AG16527" s="340">
        <f t="shared" si="2589"/>
        <v>0</v>
      </c>
      <c r="AI16527" s="340">
        <f t="shared" si="2590"/>
        <v>0</v>
      </c>
      <c r="AJ16527" s="340">
        <f t="shared" si="2590"/>
        <v>0</v>
      </c>
      <c r="AK16527" s="340">
        <f t="shared" si="2590"/>
        <v>0</v>
      </c>
      <c r="AL16527" s="340">
        <f t="shared" si="2590"/>
        <v>0</v>
      </c>
      <c r="AM16527" s="340">
        <f t="shared" si="2590"/>
        <v>0</v>
      </c>
    </row>
    <row r="16528" spans="1:39" x14ac:dyDescent="0.35">
      <c r="A16528" s="337">
        <v>38441</v>
      </c>
      <c r="B16528" s="338">
        <f t="shared" si="2584"/>
        <v>2005</v>
      </c>
      <c r="C16528" s="338">
        <f t="shared" si="2585"/>
        <v>3</v>
      </c>
      <c r="D16528" s="338">
        <f t="shared" si="2586"/>
        <v>30</v>
      </c>
      <c r="E16528" s="334">
        <v>0</v>
      </c>
      <c r="F16528" s="334">
        <v>0</v>
      </c>
      <c r="G16528" s="334">
        <v>0</v>
      </c>
      <c r="H16528" s="334">
        <v>0</v>
      </c>
      <c r="I16528" s="334">
        <v>0</v>
      </c>
      <c r="J16528" s="334">
        <v>0</v>
      </c>
      <c r="K16528" s="334">
        <v>0</v>
      </c>
      <c r="L16528" s="334">
        <v>0</v>
      </c>
      <c r="M16528" s="334">
        <v>0</v>
      </c>
      <c r="N16528" s="334">
        <v>0</v>
      </c>
      <c r="O16528" s="334">
        <v>0</v>
      </c>
      <c r="P16528" s="334">
        <v>0</v>
      </c>
      <c r="Q16528" s="334">
        <v>0</v>
      </c>
      <c r="R16528" s="334">
        <v>0</v>
      </c>
      <c r="S16528" s="334">
        <v>0</v>
      </c>
      <c r="T16528" s="334">
        <v>0</v>
      </c>
      <c r="U16528" s="334">
        <v>0</v>
      </c>
      <c r="V16528" s="334">
        <v>0</v>
      </c>
      <c r="W16528" s="334">
        <v>0</v>
      </c>
      <c r="X16528" s="334">
        <v>0</v>
      </c>
      <c r="Y16528" s="334">
        <v>0</v>
      </c>
      <c r="Z16528" s="334">
        <v>0</v>
      </c>
      <c r="AA16528" s="334">
        <v>0</v>
      </c>
      <c r="AB16528" s="334">
        <v>0</v>
      </c>
      <c r="AD16528" s="334">
        <v>0</v>
      </c>
      <c r="AE16528" s="334">
        <f t="shared" si="2587"/>
        <v>0</v>
      </c>
      <c r="AF16528" s="334">
        <f t="shared" si="2588"/>
        <v>0</v>
      </c>
      <c r="AG16528" s="340">
        <f t="shared" si="2589"/>
        <v>0</v>
      </c>
      <c r="AI16528" s="340">
        <f t="shared" si="2590"/>
        <v>0</v>
      </c>
      <c r="AJ16528" s="340">
        <f t="shared" si="2590"/>
        <v>0</v>
      </c>
      <c r="AK16528" s="340">
        <f t="shared" si="2590"/>
        <v>0</v>
      </c>
      <c r="AL16528" s="340">
        <f t="shared" si="2590"/>
        <v>0</v>
      </c>
      <c r="AM16528" s="340">
        <f t="shared" si="2590"/>
        <v>0</v>
      </c>
    </row>
    <row r="16529" spans="1:39" x14ac:dyDescent="0.35">
      <c r="A16529" s="337">
        <v>38442</v>
      </c>
      <c r="B16529" s="338">
        <f t="shared" si="2584"/>
        <v>2005</v>
      </c>
      <c r="C16529" s="338">
        <f t="shared" si="2585"/>
        <v>3</v>
      </c>
      <c r="D16529" s="338">
        <f t="shared" si="2586"/>
        <v>31</v>
      </c>
      <c r="E16529" s="334">
        <v>0</v>
      </c>
      <c r="F16529" s="334">
        <v>0</v>
      </c>
      <c r="G16529" s="334">
        <v>0</v>
      </c>
      <c r="H16529" s="334">
        <v>0</v>
      </c>
      <c r="I16529" s="334">
        <v>0</v>
      </c>
      <c r="J16529" s="334">
        <v>0</v>
      </c>
      <c r="K16529" s="334">
        <v>0</v>
      </c>
      <c r="L16529" s="334">
        <v>0</v>
      </c>
      <c r="M16529" s="334">
        <v>0</v>
      </c>
      <c r="N16529" s="334">
        <v>0</v>
      </c>
      <c r="O16529" s="334">
        <v>0</v>
      </c>
      <c r="P16529" s="334">
        <v>0</v>
      </c>
      <c r="Q16529" s="334">
        <v>0</v>
      </c>
      <c r="R16529" s="334">
        <v>0</v>
      </c>
      <c r="S16529" s="334">
        <v>0</v>
      </c>
      <c r="T16529" s="334">
        <v>0</v>
      </c>
      <c r="U16529" s="334">
        <v>0</v>
      </c>
      <c r="V16529" s="334">
        <v>0</v>
      </c>
      <c r="W16529" s="334">
        <v>0</v>
      </c>
      <c r="X16529" s="334">
        <v>0</v>
      </c>
      <c r="Y16529" s="334">
        <v>0</v>
      </c>
      <c r="Z16529" s="334">
        <v>0</v>
      </c>
      <c r="AA16529" s="334">
        <v>0</v>
      </c>
      <c r="AB16529" s="334">
        <v>0</v>
      </c>
      <c r="AD16529" s="334">
        <v>0</v>
      </c>
      <c r="AE16529" s="334">
        <f t="shared" si="2587"/>
        <v>0</v>
      </c>
      <c r="AF16529" s="334">
        <f t="shared" si="2588"/>
        <v>0</v>
      </c>
      <c r="AG16529" s="340">
        <f t="shared" si="2589"/>
        <v>0</v>
      </c>
      <c r="AI16529" s="340">
        <f t="shared" si="2590"/>
        <v>0</v>
      </c>
      <c r="AJ16529" s="340">
        <f t="shared" si="2590"/>
        <v>0</v>
      </c>
      <c r="AK16529" s="340">
        <f t="shared" si="2590"/>
        <v>0</v>
      </c>
      <c r="AL16529" s="340">
        <f t="shared" si="2590"/>
        <v>0</v>
      </c>
      <c r="AM16529" s="340">
        <f t="shared" si="2590"/>
        <v>0</v>
      </c>
    </row>
    <row r="16530" spans="1:39" x14ac:dyDescent="0.35">
      <c r="A16530" s="337">
        <v>38443</v>
      </c>
      <c r="B16530" s="338">
        <f t="shared" si="2584"/>
        <v>2005</v>
      </c>
      <c r="C16530" s="338">
        <f t="shared" si="2585"/>
        <v>4</v>
      </c>
      <c r="D16530" s="338">
        <f t="shared" si="2586"/>
        <v>1</v>
      </c>
      <c r="E16530" s="334">
        <v>0</v>
      </c>
      <c r="F16530" s="334">
        <v>0</v>
      </c>
      <c r="G16530" s="334">
        <v>0</v>
      </c>
      <c r="H16530" s="334">
        <v>0</v>
      </c>
      <c r="I16530" s="334">
        <v>0</v>
      </c>
      <c r="J16530" s="334">
        <v>0</v>
      </c>
      <c r="K16530" s="334">
        <v>0</v>
      </c>
      <c r="L16530" s="334">
        <v>0</v>
      </c>
      <c r="M16530" s="334">
        <v>0</v>
      </c>
      <c r="N16530" s="334">
        <v>0</v>
      </c>
      <c r="O16530" s="334">
        <v>0</v>
      </c>
      <c r="P16530" s="334">
        <v>0</v>
      </c>
      <c r="Q16530" s="334">
        <v>0</v>
      </c>
      <c r="R16530" s="334">
        <v>0</v>
      </c>
      <c r="S16530" s="334">
        <v>0</v>
      </c>
      <c r="T16530" s="334">
        <v>0</v>
      </c>
      <c r="U16530" s="334">
        <v>0</v>
      </c>
      <c r="V16530" s="334">
        <v>0</v>
      </c>
      <c r="W16530" s="334">
        <v>0</v>
      </c>
      <c r="X16530" s="334">
        <v>0</v>
      </c>
      <c r="Y16530" s="334">
        <v>0</v>
      </c>
      <c r="Z16530" s="334">
        <v>0</v>
      </c>
      <c r="AA16530" s="334">
        <v>0</v>
      </c>
      <c r="AB16530" s="334">
        <v>0</v>
      </c>
      <c r="AD16530" s="334">
        <v>0</v>
      </c>
      <c r="AE16530" s="334">
        <f t="shared" si="2587"/>
        <v>0</v>
      </c>
      <c r="AF16530" s="334">
        <f t="shared" si="2588"/>
        <v>0</v>
      </c>
      <c r="AG16530" s="340">
        <f t="shared" si="2589"/>
        <v>0</v>
      </c>
      <c r="AI16530" s="340">
        <f t="shared" si="2590"/>
        <v>0</v>
      </c>
      <c r="AJ16530" s="340">
        <f t="shared" si="2590"/>
        <v>0</v>
      </c>
      <c r="AK16530" s="340">
        <f t="shared" si="2590"/>
        <v>0</v>
      </c>
      <c r="AL16530" s="340">
        <f t="shared" si="2590"/>
        <v>0</v>
      </c>
      <c r="AM16530" s="340">
        <f t="shared" si="2590"/>
        <v>0</v>
      </c>
    </row>
    <row r="16531" spans="1:39" x14ac:dyDescent="0.35">
      <c r="A16531" s="337">
        <v>38444</v>
      </c>
      <c r="B16531" s="338">
        <f t="shared" si="2584"/>
        <v>2005</v>
      </c>
      <c r="C16531" s="338">
        <f t="shared" si="2585"/>
        <v>4</v>
      </c>
      <c r="D16531" s="338">
        <f t="shared" si="2586"/>
        <v>2</v>
      </c>
      <c r="E16531" s="334">
        <v>0</v>
      </c>
      <c r="F16531" s="334">
        <v>0</v>
      </c>
      <c r="G16531" s="334">
        <v>0</v>
      </c>
      <c r="H16531" s="334">
        <v>0</v>
      </c>
      <c r="I16531" s="334">
        <v>0</v>
      </c>
      <c r="J16531" s="334">
        <v>0</v>
      </c>
      <c r="K16531" s="334">
        <v>0</v>
      </c>
      <c r="L16531" s="334">
        <v>0</v>
      </c>
      <c r="M16531" s="334">
        <v>0</v>
      </c>
      <c r="N16531" s="334">
        <v>0</v>
      </c>
      <c r="O16531" s="334">
        <v>0</v>
      </c>
      <c r="P16531" s="334">
        <v>0</v>
      </c>
      <c r="Q16531" s="334">
        <v>0</v>
      </c>
      <c r="R16531" s="334">
        <v>0</v>
      </c>
      <c r="S16531" s="334">
        <v>0</v>
      </c>
      <c r="T16531" s="334">
        <v>0</v>
      </c>
      <c r="U16531" s="334">
        <v>0</v>
      </c>
      <c r="V16531" s="334">
        <v>0</v>
      </c>
      <c r="W16531" s="334">
        <v>0</v>
      </c>
      <c r="X16531" s="334">
        <v>0</v>
      </c>
      <c r="Y16531" s="334">
        <v>0</v>
      </c>
      <c r="Z16531" s="334">
        <v>0</v>
      </c>
      <c r="AA16531" s="334">
        <v>0</v>
      </c>
      <c r="AB16531" s="334">
        <v>0</v>
      </c>
      <c r="AD16531" s="334">
        <v>0</v>
      </c>
      <c r="AE16531" s="334">
        <f t="shared" si="2587"/>
        <v>0</v>
      </c>
      <c r="AF16531" s="334">
        <f t="shared" si="2588"/>
        <v>0</v>
      </c>
      <c r="AG16531" s="340">
        <f t="shared" si="2589"/>
        <v>0</v>
      </c>
      <c r="AI16531" s="340">
        <f t="shared" si="2590"/>
        <v>0</v>
      </c>
      <c r="AJ16531" s="340">
        <f t="shared" si="2590"/>
        <v>0</v>
      </c>
      <c r="AK16531" s="340">
        <f t="shared" si="2590"/>
        <v>0</v>
      </c>
      <c r="AL16531" s="340">
        <f t="shared" si="2590"/>
        <v>0</v>
      </c>
      <c r="AM16531" s="340">
        <f t="shared" si="2590"/>
        <v>0</v>
      </c>
    </row>
    <row r="16532" spans="1:39" x14ac:dyDescent="0.35">
      <c r="A16532" s="337">
        <v>38445</v>
      </c>
      <c r="B16532" s="338">
        <f t="shared" si="2584"/>
        <v>2005</v>
      </c>
      <c r="C16532" s="338">
        <f t="shared" si="2585"/>
        <v>4</v>
      </c>
      <c r="D16532" s="338">
        <f t="shared" si="2586"/>
        <v>3</v>
      </c>
      <c r="E16532" s="334">
        <v>0</v>
      </c>
      <c r="F16532" s="334">
        <v>0</v>
      </c>
      <c r="G16532" s="334">
        <v>0</v>
      </c>
      <c r="H16532" s="334">
        <v>0</v>
      </c>
      <c r="I16532" s="334">
        <v>0</v>
      </c>
      <c r="J16532" s="334">
        <v>0</v>
      </c>
      <c r="K16532" s="334">
        <v>0</v>
      </c>
      <c r="L16532" s="334">
        <v>0</v>
      </c>
      <c r="M16532" s="334">
        <v>0</v>
      </c>
      <c r="N16532" s="334">
        <v>0</v>
      </c>
      <c r="O16532" s="334">
        <v>0</v>
      </c>
      <c r="P16532" s="334">
        <v>0</v>
      </c>
      <c r="Q16532" s="334">
        <v>0</v>
      </c>
      <c r="R16532" s="334">
        <v>0</v>
      </c>
      <c r="S16532" s="334">
        <v>0</v>
      </c>
      <c r="T16532" s="334">
        <v>0</v>
      </c>
      <c r="U16532" s="334">
        <v>0</v>
      </c>
      <c r="V16532" s="334">
        <v>0</v>
      </c>
      <c r="W16532" s="334">
        <v>0</v>
      </c>
      <c r="X16532" s="334">
        <v>0</v>
      </c>
      <c r="Y16532" s="334">
        <v>0</v>
      </c>
      <c r="Z16532" s="334">
        <v>0</v>
      </c>
      <c r="AA16532" s="334">
        <v>0</v>
      </c>
      <c r="AB16532" s="334">
        <v>0</v>
      </c>
      <c r="AD16532" s="334">
        <v>0</v>
      </c>
      <c r="AE16532" s="334">
        <f t="shared" si="2587"/>
        <v>0</v>
      </c>
      <c r="AF16532" s="334">
        <f t="shared" si="2588"/>
        <v>0</v>
      </c>
      <c r="AG16532" s="340">
        <f t="shared" si="2589"/>
        <v>0</v>
      </c>
      <c r="AI16532" s="340">
        <f t="shared" ref="AI16532:AM16547" si="2591">IF($C16532=AI$1,$AF16532,0)</f>
        <v>0</v>
      </c>
      <c r="AJ16532" s="340">
        <f t="shared" si="2591"/>
        <v>0</v>
      </c>
      <c r="AK16532" s="340">
        <f t="shared" si="2591"/>
        <v>0</v>
      </c>
      <c r="AL16532" s="340">
        <f t="shared" si="2591"/>
        <v>0</v>
      </c>
      <c r="AM16532" s="340">
        <f t="shared" si="2591"/>
        <v>0</v>
      </c>
    </row>
    <row r="16533" spans="1:39" x14ac:dyDescent="0.35">
      <c r="A16533" s="337">
        <v>38446</v>
      </c>
      <c r="B16533" s="338">
        <f t="shared" si="2584"/>
        <v>2005</v>
      </c>
      <c r="C16533" s="338">
        <f t="shared" si="2585"/>
        <v>4</v>
      </c>
      <c r="D16533" s="338">
        <f t="shared" si="2586"/>
        <v>4</v>
      </c>
      <c r="E16533" s="334">
        <v>0</v>
      </c>
      <c r="F16533" s="334">
        <v>0</v>
      </c>
      <c r="G16533" s="334">
        <v>0</v>
      </c>
      <c r="H16533" s="334">
        <v>0</v>
      </c>
      <c r="I16533" s="334">
        <v>0</v>
      </c>
      <c r="J16533" s="334">
        <v>0</v>
      </c>
      <c r="K16533" s="334">
        <v>0</v>
      </c>
      <c r="L16533" s="334">
        <v>0</v>
      </c>
      <c r="M16533" s="334">
        <v>0</v>
      </c>
      <c r="N16533" s="334">
        <v>0</v>
      </c>
      <c r="O16533" s="334">
        <v>0</v>
      </c>
      <c r="P16533" s="334">
        <v>0</v>
      </c>
      <c r="Q16533" s="334">
        <v>0</v>
      </c>
      <c r="R16533" s="334">
        <v>0</v>
      </c>
      <c r="S16533" s="334">
        <v>0</v>
      </c>
      <c r="T16533" s="334">
        <v>0</v>
      </c>
      <c r="U16533" s="334">
        <v>0</v>
      </c>
      <c r="V16533" s="334">
        <v>0</v>
      </c>
      <c r="W16533" s="334">
        <v>0</v>
      </c>
      <c r="X16533" s="334">
        <v>0</v>
      </c>
      <c r="Y16533" s="334">
        <v>0</v>
      </c>
      <c r="Z16533" s="334">
        <v>0</v>
      </c>
      <c r="AA16533" s="334">
        <v>0</v>
      </c>
      <c r="AB16533" s="334">
        <v>0</v>
      </c>
      <c r="AD16533" s="334">
        <v>0</v>
      </c>
      <c r="AE16533" s="334">
        <f t="shared" si="2587"/>
        <v>0</v>
      </c>
      <c r="AF16533" s="334">
        <f t="shared" si="2588"/>
        <v>0</v>
      </c>
      <c r="AG16533" s="340">
        <f t="shared" si="2589"/>
        <v>0</v>
      </c>
      <c r="AI16533" s="340">
        <f t="shared" si="2591"/>
        <v>0</v>
      </c>
      <c r="AJ16533" s="340">
        <f t="shared" si="2591"/>
        <v>0</v>
      </c>
      <c r="AK16533" s="340">
        <f t="shared" si="2591"/>
        <v>0</v>
      </c>
      <c r="AL16533" s="340">
        <f t="shared" si="2591"/>
        <v>0</v>
      </c>
      <c r="AM16533" s="340">
        <f t="shared" si="2591"/>
        <v>0</v>
      </c>
    </row>
    <row r="16534" spans="1:39" x14ac:dyDescent="0.35">
      <c r="A16534" s="337">
        <v>38447</v>
      </c>
      <c r="B16534" s="338">
        <f t="shared" si="2584"/>
        <v>2005</v>
      </c>
      <c r="C16534" s="338">
        <f t="shared" si="2585"/>
        <v>4</v>
      </c>
      <c r="D16534" s="338">
        <f t="shared" si="2586"/>
        <v>5</v>
      </c>
      <c r="E16534" s="334">
        <v>0</v>
      </c>
      <c r="F16534" s="334">
        <v>0</v>
      </c>
      <c r="G16534" s="334">
        <v>0</v>
      </c>
      <c r="H16534" s="334">
        <v>0</v>
      </c>
      <c r="I16534" s="334">
        <v>0</v>
      </c>
      <c r="J16534" s="334">
        <v>0</v>
      </c>
      <c r="K16534" s="334">
        <v>0</v>
      </c>
      <c r="L16534" s="334">
        <v>0</v>
      </c>
      <c r="M16534" s="334">
        <v>0</v>
      </c>
      <c r="N16534" s="334">
        <v>0</v>
      </c>
      <c r="O16534" s="334">
        <v>0</v>
      </c>
      <c r="P16534" s="334">
        <v>0</v>
      </c>
      <c r="Q16534" s="334">
        <v>0</v>
      </c>
      <c r="R16534" s="334">
        <v>0</v>
      </c>
      <c r="S16534" s="334">
        <v>0</v>
      </c>
      <c r="T16534" s="334">
        <v>0</v>
      </c>
      <c r="U16534" s="334">
        <v>0</v>
      </c>
      <c r="V16534" s="334">
        <v>0</v>
      </c>
      <c r="W16534" s="334">
        <v>0</v>
      </c>
      <c r="X16534" s="334">
        <v>0</v>
      </c>
      <c r="Y16534" s="334">
        <v>0</v>
      </c>
      <c r="Z16534" s="334">
        <v>0</v>
      </c>
      <c r="AA16534" s="334">
        <v>0</v>
      </c>
      <c r="AB16534" s="334">
        <v>0</v>
      </c>
      <c r="AD16534" s="334">
        <v>0</v>
      </c>
      <c r="AE16534" s="334">
        <f t="shared" si="2587"/>
        <v>0</v>
      </c>
      <c r="AF16534" s="334">
        <f t="shared" si="2588"/>
        <v>0</v>
      </c>
      <c r="AG16534" s="340">
        <f t="shared" si="2589"/>
        <v>0</v>
      </c>
      <c r="AI16534" s="340">
        <f t="shared" si="2591"/>
        <v>0</v>
      </c>
      <c r="AJ16534" s="340">
        <f t="shared" si="2591"/>
        <v>0</v>
      </c>
      <c r="AK16534" s="340">
        <f t="shared" si="2591"/>
        <v>0</v>
      </c>
      <c r="AL16534" s="340">
        <f t="shared" si="2591"/>
        <v>0</v>
      </c>
      <c r="AM16534" s="340">
        <f t="shared" si="2591"/>
        <v>0</v>
      </c>
    </row>
    <row r="16535" spans="1:39" x14ac:dyDescent="0.35">
      <c r="A16535" s="337">
        <v>38448</v>
      </c>
      <c r="B16535" s="338">
        <f t="shared" si="2584"/>
        <v>2005</v>
      </c>
      <c r="C16535" s="338">
        <f t="shared" si="2585"/>
        <v>4</v>
      </c>
      <c r="D16535" s="338">
        <f t="shared" si="2586"/>
        <v>6</v>
      </c>
      <c r="E16535" s="334">
        <v>0</v>
      </c>
      <c r="F16535" s="334">
        <v>0</v>
      </c>
      <c r="G16535" s="334">
        <v>0</v>
      </c>
      <c r="H16535" s="334">
        <v>0</v>
      </c>
      <c r="I16535" s="334">
        <v>0</v>
      </c>
      <c r="J16535" s="334">
        <v>0</v>
      </c>
      <c r="K16535" s="334">
        <v>0</v>
      </c>
      <c r="L16535" s="334">
        <v>0</v>
      </c>
      <c r="M16535" s="334">
        <v>0</v>
      </c>
      <c r="N16535" s="334">
        <v>0</v>
      </c>
      <c r="O16535" s="334">
        <v>0</v>
      </c>
      <c r="P16535" s="334">
        <v>0</v>
      </c>
      <c r="Q16535" s="334">
        <v>0</v>
      </c>
      <c r="R16535" s="334">
        <v>0</v>
      </c>
      <c r="S16535" s="334">
        <v>0</v>
      </c>
      <c r="T16535" s="334">
        <v>0</v>
      </c>
      <c r="U16535" s="334">
        <v>0</v>
      </c>
      <c r="V16535" s="334">
        <v>0</v>
      </c>
      <c r="W16535" s="334">
        <v>0</v>
      </c>
      <c r="X16535" s="334">
        <v>0</v>
      </c>
      <c r="Y16535" s="334">
        <v>0</v>
      </c>
      <c r="Z16535" s="334">
        <v>0</v>
      </c>
      <c r="AA16535" s="334">
        <v>0</v>
      </c>
      <c r="AB16535" s="334">
        <v>0</v>
      </c>
      <c r="AD16535" s="334">
        <v>0</v>
      </c>
      <c r="AE16535" s="334">
        <f t="shared" si="2587"/>
        <v>0</v>
      </c>
      <c r="AF16535" s="334">
        <f t="shared" si="2588"/>
        <v>0</v>
      </c>
      <c r="AG16535" s="340">
        <f t="shared" si="2589"/>
        <v>0</v>
      </c>
      <c r="AI16535" s="340">
        <f t="shared" si="2591"/>
        <v>0</v>
      </c>
      <c r="AJ16535" s="340">
        <f t="shared" si="2591"/>
        <v>0</v>
      </c>
      <c r="AK16535" s="340">
        <f t="shared" si="2591"/>
        <v>0</v>
      </c>
      <c r="AL16535" s="340">
        <f t="shared" si="2591"/>
        <v>0</v>
      </c>
      <c r="AM16535" s="340">
        <f t="shared" si="2591"/>
        <v>0</v>
      </c>
    </row>
    <row r="16536" spans="1:39" x14ac:dyDescent="0.35">
      <c r="A16536" s="337">
        <v>38449</v>
      </c>
      <c r="B16536" s="338">
        <f t="shared" si="2584"/>
        <v>2005</v>
      </c>
      <c r="C16536" s="338">
        <f t="shared" si="2585"/>
        <v>4</v>
      </c>
      <c r="D16536" s="338">
        <f t="shared" si="2586"/>
        <v>7</v>
      </c>
      <c r="E16536" s="334">
        <v>0</v>
      </c>
      <c r="F16536" s="334">
        <v>0</v>
      </c>
      <c r="G16536" s="334">
        <v>0</v>
      </c>
      <c r="H16536" s="334">
        <v>0</v>
      </c>
      <c r="I16536" s="334">
        <v>0</v>
      </c>
      <c r="J16536" s="334">
        <v>0</v>
      </c>
      <c r="K16536" s="334">
        <v>0</v>
      </c>
      <c r="L16536" s="334">
        <v>0</v>
      </c>
      <c r="M16536" s="334">
        <v>0</v>
      </c>
      <c r="N16536" s="334">
        <v>0</v>
      </c>
      <c r="O16536" s="334">
        <v>0</v>
      </c>
      <c r="P16536" s="334">
        <v>0</v>
      </c>
      <c r="Q16536" s="334">
        <v>0</v>
      </c>
      <c r="R16536" s="334">
        <v>0</v>
      </c>
      <c r="S16536" s="334">
        <v>0</v>
      </c>
      <c r="T16536" s="334">
        <v>0</v>
      </c>
      <c r="U16536" s="334">
        <v>0</v>
      </c>
      <c r="V16536" s="334">
        <v>0</v>
      </c>
      <c r="W16536" s="334">
        <v>0</v>
      </c>
      <c r="X16536" s="334">
        <v>0</v>
      </c>
      <c r="Y16536" s="334">
        <v>0</v>
      </c>
      <c r="Z16536" s="334">
        <v>0</v>
      </c>
      <c r="AA16536" s="334">
        <v>0</v>
      </c>
      <c r="AB16536" s="334">
        <v>0</v>
      </c>
      <c r="AD16536" s="334">
        <v>0</v>
      </c>
      <c r="AE16536" s="334">
        <f t="shared" si="2587"/>
        <v>0</v>
      </c>
      <c r="AF16536" s="334">
        <f t="shared" si="2588"/>
        <v>0</v>
      </c>
      <c r="AG16536" s="340">
        <f t="shared" si="2589"/>
        <v>0</v>
      </c>
      <c r="AI16536" s="340">
        <f t="shared" si="2591"/>
        <v>0</v>
      </c>
      <c r="AJ16536" s="340">
        <f t="shared" si="2591"/>
        <v>0</v>
      </c>
      <c r="AK16536" s="340">
        <f t="shared" si="2591"/>
        <v>0</v>
      </c>
      <c r="AL16536" s="340">
        <f t="shared" si="2591"/>
        <v>0</v>
      </c>
      <c r="AM16536" s="340">
        <f t="shared" si="2591"/>
        <v>0</v>
      </c>
    </row>
    <row r="16537" spans="1:39" x14ac:dyDescent="0.35">
      <c r="A16537" s="337">
        <v>38450</v>
      </c>
      <c r="B16537" s="338">
        <f t="shared" si="2584"/>
        <v>2005</v>
      </c>
      <c r="C16537" s="338">
        <f t="shared" si="2585"/>
        <v>4</v>
      </c>
      <c r="D16537" s="338">
        <f t="shared" si="2586"/>
        <v>8</v>
      </c>
      <c r="E16537" s="334">
        <v>0</v>
      </c>
      <c r="F16537" s="334">
        <v>0</v>
      </c>
      <c r="G16537" s="334">
        <v>0</v>
      </c>
      <c r="H16537" s="334">
        <v>0</v>
      </c>
      <c r="I16537" s="334">
        <v>0</v>
      </c>
      <c r="J16537" s="334">
        <v>0</v>
      </c>
      <c r="K16537" s="334">
        <v>0</v>
      </c>
      <c r="L16537" s="334">
        <v>0</v>
      </c>
      <c r="M16537" s="334">
        <v>0</v>
      </c>
      <c r="N16537" s="334">
        <v>0</v>
      </c>
      <c r="O16537" s="334">
        <v>0</v>
      </c>
      <c r="P16537" s="334">
        <v>0</v>
      </c>
      <c r="Q16537" s="334">
        <v>0</v>
      </c>
      <c r="R16537" s="334">
        <v>0</v>
      </c>
      <c r="S16537" s="334">
        <v>0</v>
      </c>
      <c r="T16537" s="334">
        <v>0</v>
      </c>
      <c r="U16537" s="334">
        <v>0</v>
      </c>
      <c r="V16537" s="334">
        <v>0</v>
      </c>
      <c r="W16537" s="334">
        <v>0</v>
      </c>
      <c r="X16537" s="334">
        <v>0.2</v>
      </c>
      <c r="Y16537" s="334">
        <v>0</v>
      </c>
      <c r="Z16537" s="334">
        <v>1</v>
      </c>
      <c r="AA16537" s="334">
        <v>0.6</v>
      </c>
      <c r="AB16537" s="334">
        <v>0</v>
      </c>
      <c r="AD16537" s="334">
        <v>1.8</v>
      </c>
      <c r="AE16537" s="334">
        <f t="shared" si="2587"/>
        <v>1.8</v>
      </c>
      <c r="AF16537" s="334">
        <f t="shared" si="2588"/>
        <v>1.7999999999999998</v>
      </c>
      <c r="AG16537" s="340">
        <f t="shared" si="2589"/>
        <v>2.2204460492503131E-16</v>
      </c>
      <c r="AI16537" s="340">
        <f t="shared" si="2591"/>
        <v>0</v>
      </c>
      <c r="AJ16537" s="340">
        <f t="shared" si="2591"/>
        <v>0</v>
      </c>
      <c r="AK16537" s="340">
        <f t="shared" si="2591"/>
        <v>0</v>
      </c>
      <c r="AL16537" s="340">
        <f t="shared" si="2591"/>
        <v>0</v>
      </c>
      <c r="AM16537" s="340">
        <f t="shared" si="2591"/>
        <v>0</v>
      </c>
    </row>
    <row r="16538" spans="1:39" x14ac:dyDescent="0.35">
      <c r="A16538" s="337">
        <v>38451</v>
      </c>
      <c r="B16538" s="338">
        <f t="shared" si="2584"/>
        <v>2005</v>
      </c>
      <c r="C16538" s="338">
        <f t="shared" si="2585"/>
        <v>4</v>
      </c>
      <c r="D16538" s="338">
        <f t="shared" si="2586"/>
        <v>9</v>
      </c>
      <c r="E16538" s="334">
        <v>0</v>
      </c>
      <c r="F16538" s="334">
        <v>0</v>
      </c>
      <c r="G16538" s="334">
        <v>0</v>
      </c>
      <c r="H16538" s="334">
        <v>0</v>
      </c>
      <c r="I16538" s="334">
        <v>0</v>
      </c>
      <c r="J16538" s="334">
        <v>0</v>
      </c>
      <c r="K16538" s="334">
        <v>0</v>
      </c>
      <c r="L16538" s="334">
        <v>0</v>
      </c>
      <c r="M16538" s="334">
        <v>0</v>
      </c>
      <c r="N16538" s="334">
        <v>0</v>
      </c>
      <c r="O16538" s="334">
        <v>0</v>
      </c>
      <c r="P16538" s="334">
        <v>0</v>
      </c>
      <c r="Q16538" s="334">
        <v>0</v>
      </c>
      <c r="R16538" s="334">
        <v>0</v>
      </c>
      <c r="S16538" s="334">
        <v>0</v>
      </c>
      <c r="T16538" s="334">
        <v>0</v>
      </c>
      <c r="U16538" s="334">
        <v>0</v>
      </c>
      <c r="V16538" s="334">
        <v>0</v>
      </c>
      <c r="W16538" s="334">
        <v>0</v>
      </c>
      <c r="X16538" s="334">
        <v>0</v>
      </c>
      <c r="Y16538" s="334">
        <v>0</v>
      </c>
      <c r="Z16538" s="334">
        <v>0</v>
      </c>
      <c r="AA16538" s="334">
        <v>0</v>
      </c>
      <c r="AB16538" s="334">
        <v>0</v>
      </c>
      <c r="AD16538" s="334">
        <v>0</v>
      </c>
      <c r="AE16538" s="334">
        <f t="shared" si="2587"/>
        <v>0</v>
      </c>
      <c r="AF16538" s="334">
        <f t="shared" si="2588"/>
        <v>0</v>
      </c>
      <c r="AG16538" s="340">
        <f t="shared" si="2589"/>
        <v>0</v>
      </c>
      <c r="AI16538" s="340">
        <f t="shared" si="2591"/>
        <v>0</v>
      </c>
      <c r="AJ16538" s="340">
        <f t="shared" si="2591"/>
        <v>0</v>
      </c>
      <c r="AK16538" s="340">
        <f t="shared" si="2591"/>
        <v>0</v>
      </c>
      <c r="AL16538" s="340">
        <f t="shared" si="2591"/>
        <v>0</v>
      </c>
      <c r="AM16538" s="340">
        <f t="shared" si="2591"/>
        <v>0</v>
      </c>
    </row>
    <row r="16539" spans="1:39" x14ac:dyDescent="0.35">
      <c r="A16539" s="337">
        <v>38452</v>
      </c>
      <c r="B16539" s="338">
        <f t="shared" si="2584"/>
        <v>2005</v>
      </c>
      <c r="C16539" s="338">
        <f t="shared" si="2585"/>
        <v>4</v>
      </c>
      <c r="D16539" s="338">
        <f t="shared" si="2586"/>
        <v>10</v>
      </c>
      <c r="E16539" s="334">
        <v>0</v>
      </c>
      <c r="F16539" s="334">
        <v>0</v>
      </c>
      <c r="G16539" s="334">
        <v>0</v>
      </c>
      <c r="H16539" s="334">
        <v>0</v>
      </c>
      <c r="I16539" s="334">
        <v>0</v>
      </c>
      <c r="J16539" s="334">
        <v>0</v>
      </c>
      <c r="K16539" s="334">
        <v>0</v>
      </c>
      <c r="L16539" s="334">
        <v>0</v>
      </c>
      <c r="M16539" s="334">
        <v>0</v>
      </c>
      <c r="N16539" s="334">
        <v>0</v>
      </c>
      <c r="O16539" s="334">
        <v>0</v>
      </c>
      <c r="P16539" s="334">
        <v>0</v>
      </c>
      <c r="Q16539" s="334">
        <v>0</v>
      </c>
      <c r="R16539" s="334">
        <v>0</v>
      </c>
      <c r="S16539" s="334">
        <v>0</v>
      </c>
      <c r="T16539" s="334">
        <v>0</v>
      </c>
      <c r="U16539" s="334">
        <v>0</v>
      </c>
      <c r="V16539" s="334">
        <v>0</v>
      </c>
      <c r="W16539" s="334">
        <v>0</v>
      </c>
      <c r="X16539" s="334">
        <v>0</v>
      </c>
      <c r="Y16539" s="334">
        <v>0</v>
      </c>
      <c r="Z16539" s="334">
        <v>0</v>
      </c>
      <c r="AA16539" s="334">
        <v>0</v>
      </c>
      <c r="AB16539" s="334">
        <v>0</v>
      </c>
      <c r="AD16539" s="334">
        <v>0</v>
      </c>
      <c r="AE16539" s="334">
        <f t="shared" si="2587"/>
        <v>0</v>
      </c>
      <c r="AF16539" s="334">
        <f t="shared" si="2588"/>
        <v>0</v>
      </c>
      <c r="AG16539" s="340">
        <f t="shared" si="2589"/>
        <v>0</v>
      </c>
      <c r="AI16539" s="340">
        <f t="shared" si="2591"/>
        <v>0</v>
      </c>
      <c r="AJ16539" s="340">
        <f t="shared" si="2591"/>
        <v>0</v>
      </c>
      <c r="AK16539" s="340">
        <f t="shared" si="2591"/>
        <v>0</v>
      </c>
      <c r="AL16539" s="340">
        <f t="shared" si="2591"/>
        <v>0</v>
      </c>
      <c r="AM16539" s="340">
        <f t="shared" si="2591"/>
        <v>0</v>
      </c>
    </row>
    <row r="16540" spans="1:39" x14ac:dyDescent="0.35">
      <c r="A16540" s="337">
        <v>38453</v>
      </c>
      <c r="B16540" s="338">
        <f t="shared" si="2584"/>
        <v>2005</v>
      </c>
      <c r="C16540" s="338">
        <f t="shared" si="2585"/>
        <v>4</v>
      </c>
      <c r="D16540" s="338">
        <f t="shared" si="2586"/>
        <v>11</v>
      </c>
      <c r="E16540" s="334">
        <v>0</v>
      </c>
      <c r="F16540" s="334">
        <v>0</v>
      </c>
      <c r="G16540" s="334">
        <v>0</v>
      </c>
      <c r="H16540" s="334">
        <v>0</v>
      </c>
      <c r="I16540" s="334">
        <v>0</v>
      </c>
      <c r="J16540" s="334">
        <v>0</v>
      </c>
      <c r="K16540" s="334">
        <v>0</v>
      </c>
      <c r="L16540" s="334">
        <v>0</v>
      </c>
      <c r="M16540" s="334">
        <v>0</v>
      </c>
      <c r="N16540" s="334">
        <v>0</v>
      </c>
      <c r="O16540" s="334">
        <v>0</v>
      </c>
      <c r="P16540" s="334">
        <v>0</v>
      </c>
      <c r="Q16540" s="334">
        <v>0</v>
      </c>
      <c r="R16540" s="334">
        <v>0</v>
      </c>
      <c r="S16540" s="334">
        <v>0</v>
      </c>
      <c r="T16540" s="334">
        <v>0</v>
      </c>
      <c r="U16540" s="334">
        <v>0</v>
      </c>
      <c r="V16540" s="334">
        <v>0</v>
      </c>
      <c r="W16540" s="334">
        <v>0</v>
      </c>
      <c r="X16540" s="334">
        <v>0</v>
      </c>
      <c r="Y16540" s="334">
        <v>0</v>
      </c>
      <c r="Z16540" s="334">
        <v>0</v>
      </c>
      <c r="AA16540" s="334">
        <v>0</v>
      </c>
      <c r="AB16540" s="334">
        <v>0</v>
      </c>
      <c r="AD16540" s="334">
        <v>0</v>
      </c>
      <c r="AE16540" s="334">
        <f t="shared" si="2587"/>
        <v>0</v>
      </c>
      <c r="AF16540" s="334">
        <f t="shared" si="2588"/>
        <v>0</v>
      </c>
      <c r="AG16540" s="340">
        <f t="shared" si="2589"/>
        <v>0</v>
      </c>
      <c r="AI16540" s="340">
        <f t="shared" si="2591"/>
        <v>0</v>
      </c>
      <c r="AJ16540" s="340">
        <f t="shared" si="2591"/>
        <v>0</v>
      </c>
      <c r="AK16540" s="340">
        <f t="shared" si="2591"/>
        <v>0</v>
      </c>
      <c r="AL16540" s="340">
        <f t="shared" si="2591"/>
        <v>0</v>
      </c>
      <c r="AM16540" s="340">
        <f t="shared" si="2591"/>
        <v>0</v>
      </c>
    </row>
    <row r="16541" spans="1:39" x14ac:dyDescent="0.35">
      <c r="A16541" s="337">
        <v>38454</v>
      </c>
      <c r="B16541" s="338">
        <f t="shared" si="2584"/>
        <v>2005</v>
      </c>
      <c r="C16541" s="338">
        <f t="shared" si="2585"/>
        <v>4</v>
      </c>
      <c r="D16541" s="338">
        <f t="shared" si="2586"/>
        <v>12</v>
      </c>
      <c r="E16541" s="334">
        <v>0</v>
      </c>
      <c r="F16541" s="334">
        <v>0</v>
      </c>
      <c r="G16541" s="334">
        <v>0</v>
      </c>
      <c r="H16541" s="334">
        <v>0</v>
      </c>
      <c r="I16541" s="334">
        <v>0</v>
      </c>
      <c r="J16541" s="334">
        <v>0</v>
      </c>
      <c r="K16541" s="334">
        <v>0</v>
      </c>
      <c r="L16541" s="334">
        <v>0</v>
      </c>
      <c r="M16541" s="334">
        <v>0</v>
      </c>
      <c r="N16541" s="334">
        <v>0</v>
      </c>
      <c r="O16541" s="334">
        <v>0</v>
      </c>
      <c r="P16541" s="334">
        <v>0</v>
      </c>
      <c r="Q16541" s="334">
        <v>0</v>
      </c>
      <c r="R16541" s="334">
        <v>0</v>
      </c>
      <c r="S16541" s="334">
        <v>0</v>
      </c>
      <c r="T16541" s="334">
        <v>0</v>
      </c>
      <c r="U16541" s="334">
        <v>0</v>
      </c>
      <c r="V16541" s="334">
        <v>0</v>
      </c>
      <c r="W16541" s="334">
        <v>0</v>
      </c>
      <c r="X16541" s="334">
        <v>0</v>
      </c>
      <c r="Y16541" s="334">
        <v>0</v>
      </c>
      <c r="Z16541" s="334">
        <v>0</v>
      </c>
      <c r="AA16541" s="334">
        <v>0</v>
      </c>
      <c r="AB16541" s="334">
        <v>0</v>
      </c>
      <c r="AD16541" s="334">
        <v>0</v>
      </c>
      <c r="AE16541" s="334">
        <f t="shared" si="2587"/>
        <v>0</v>
      </c>
      <c r="AF16541" s="334">
        <f t="shared" si="2588"/>
        <v>0</v>
      </c>
      <c r="AG16541" s="340">
        <f t="shared" si="2589"/>
        <v>0</v>
      </c>
      <c r="AI16541" s="340">
        <f t="shared" si="2591"/>
        <v>0</v>
      </c>
      <c r="AJ16541" s="340">
        <f t="shared" si="2591"/>
        <v>0</v>
      </c>
      <c r="AK16541" s="340">
        <f t="shared" si="2591"/>
        <v>0</v>
      </c>
      <c r="AL16541" s="340">
        <f t="shared" si="2591"/>
        <v>0</v>
      </c>
      <c r="AM16541" s="340">
        <f t="shared" si="2591"/>
        <v>0</v>
      </c>
    </row>
    <row r="16542" spans="1:39" x14ac:dyDescent="0.35">
      <c r="A16542" s="337">
        <v>38455</v>
      </c>
      <c r="B16542" s="338">
        <f t="shared" si="2584"/>
        <v>2005</v>
      </c>
      <c r="C16542" s="338">
        <f t="shared" si="2585"/>
        <v>4</v>
      </c>
      <c r="D16542" s="338">
        <f t="shared" si="2586"/>
        <v>13</v>
      </c>
      <c r="E16542" s="334">
        <v>0</v>
      </c>
      <c r="F16542" s="334">
        <v>0</v>
      </c>
      <c r="G16542" s="334">
        <v>0</v>
      </c>
      <c r="H16542" s="334">
        <v>0</v>
      </c>
      <c r="I16542" s="334">
        <v>0</v>
      </c>
      <c r="J16542" s="334">
        <v>0</v>
      </c>
      <c r="K16542" s="334">
        <v>0</v>
      </c>
      <c r="L16542" s="334">
        <v>0</v>
      </c>
      <c r="M16542" s="334">
        <v>0</v>
      </c>
      <c r="N16542" s="334">
        <v>0</v>
      </c>
      <c r="O16542" s="334">
        <v>0</v>
      </c>
      <c r="P16542" s="334">
        <v>0</v>
      </c>
      <c r="Q16542" s="334">
        <v>0</v>
      </c>
      <c r="R16542" s="334">
        <v>0</v>
      </c>
      <c r="S16542" s="334">
        <v>0</v>
      </c>
      <c r="T16542" s="334">
        <v>0</v>
      </c>
      <c r="U16542" s="334">
        <v>0</v>
      </c>
      <c r="V16542" s="334">
        <v>0</v>
      </c>
      <c r="W16542" s="334">
        <v>0</v>
      </c>
      <c r="X16542" s="334">
        <v>0</v>
      </c>
      <c r="Y16542" s="334">
        <v>0</v>
      </c>
      <c r="Z16542" s="334">
        <v>0</v>
      </c>
      <c r="AA16542" s="334">
        <v>0</v>
      </c>
      <c r="AB16542" s="334">
        <v>0</v>
      </c>
      <c r="AD16542" s="334">
        <v>0</v>
      </c>
      <c r="AE16542" s="334">
        <f t="shared" si="2587"/>
        <v>0</v>
      </c>
      <c r="AF16542" s="334">
        <f t="shared" si="2588"/>
        <v>0</v>
      </c>
      <c r="AG16542" s="340">
        <f t="shared" si="2589"/>
        <v>0</v>
      </c>
      <c r="AI16542" s="340">
        <f t="shared" si="2591"/>
        <v>0</v>
      </c>
      <c r="AJ16542" s="340">
        <f t="shared" si="2591"/>
        <v>0</v>
      </c>
      <c r="AK16542" s="340">
        <f t="shared" si="2591"/>
        <v>0</v>
      </c>
      <c r="AL16542" s="340">
        <f t="shared" si="2591"/>
        <v>0</v>
      </c>
      <c r="AM16542" s="340">
        <f t="shared" si="2591"/>
        <v>0</v>
      </c>
    </row>
    <row r="16543" spans="1:39" x14ac:dyDescent="0.35">
      <c r="A16543" s="337">
        <v>38456</v>
      </c>
      <c r="B16543" s="338">
        <f t="shared" si="2584"/>
        <v>2005</v>
      </c>
      <c r="C16543" s="338">
        <f t="shared" si="2585"/>
        <v>4</v>
      </c>
      <c r="D16543" s="338">
        <f t="shared" si="2586"/>
        <v>14</v>
      </c>
      <c r="E16543" s="334">
        <v>0.4</v>
      </c>
      <c r="F16543" s="334">
        <v>0.5</v>
      </c>
      <c r="G16543" s="334">
        <v>0.4</v>
      </c>
      <c r="H16543" s="334">
        <v>0.4</v>
      </c>
      <c r="I16543" s="334">
        <v>0.4</v>
      </c>
      <c r="J16543" s="334">
        <v>0.5</v>
      </c>
      <c r="K16543" s="334">
        <v>0</v>
      </c>
      <c r="L16543" s="334">
        <v>0</v>
      </c>
      <c r="M16543" s="334">
        <v>0.4</v>
      </c>
      <c r="N16543" s="334">
        <v>0</v>
      </c>
      <c r="O16543" s="334">
        <v>0</v>
      </c>
      <c r="P16543" s="334">
        <v>0</v>
      </c>
      <c r="Q16543" s="334">
        <v>0</v>
      </c>
      <c r="R16543" s="334">
        <v>0</v>
      </c>
      <c r="S16543" s="334">
        <v>0</v>
      </c>
      <c r="T16543" s="334">
        <v>0</v>
      </c>
      <c r="U16543" s="334">
        <v>0</v>
      </c>
      <c r="V16543" s="334">
        <v>0</v>
      </c>
      <c r="W16543" s="334">
        <v>0</v>
      </c>
      <c r="X16543" s="334">
        <v>0</v>
      </c>
      <c r="Y16543" s="334">
        <v>0</v>
      </c>
      <c r="Z16543" s="334">
        <v>0</v>
      </c>
      <c r="AA16543" s="334">
        <v>0</v>
      </c>
      <c r="AB16543" s="334">
        <v>0</v>
      </c>
      <c r="AD16543" s="334">
        <v>3</v>
      </c>
      <c r="AE16543" s="334">
        <f t="shared" si="2587"/>
        <v>3</v>
      </c>
      <c r="AF16543" s="334">
        <f t="shared" si="2588"/>
        <v>3</v>
      </c>
      <c r="AG16543" s="340">
        <f t="shared" si="2589"/>
        <v>0</v>
      </c>
      <c r="AI16543" s="340">
        <f t="shared" si="2591"/>
        <v>0</v>
      </c>
      <c r="AJ16543" s="340">
        <f t="shared" si="2591"/>
        <v>0</v>
      </c>
      <c r="AK16543" s="340">
        <f t="shared" si="2591"/>
        <v>0</v>
      </c>
      <c r="AL16543" s="340">
        <f t="shared" si="2591"/>
        <v>0</v>
      </c>
      <c r="AM16543" s="340">
        <f t="shared" si="2591"/>
        <v>0</v>
      </c>
    </row>
    <row r="16544" spans="1:39" x14ac:dyDescent="0.35">
      <c r="A16544" s="337">
        <v>38457</v>
      </c>
      <c r="B16544" s="338">
        <f t="shared" si="2584"/>
        <v>2005</v>
      </c>
      <c r="C16544" s="338">
        <f t="shared" si="2585"/>
        <v>4</v>
      </c>
      <c r="D16544" s="338">
        <f t="shared" si="2586"/>
        <v>15</v>
      </c>
      <c r="E16544" s="334">
        <v>0</v>
      </c>
      <c r="F16544" s="334">
        <v>0</v>
      </c>
      <c r="G16544" s="334">
        <v>0</v>
      </c>
      <c r="H16544" s="334">
        <v>0</v>
      </c>
      <c r="I16544" s="334">
        <v>0</v>
      </c>
      <c r="J16544" s="334">
        <v>0</v>
      </c>
      <c r="K16544" s="334">
        <v>0</v>
      </c>
      <c r="L16544" s="334">
        <v>0</v>
      </c>
      <c r="M16544" s="334">
        <v>0</v>
      </c>
      <c r="N16544" s="334">
        <v>0</v>
      </c>
      <c r="O16544" s="334">
        <v>0</v>
      </c>
      <c r="P16544" s="334">
        <v>0</v>
      </c>
      <c r="Q16544" s="334">
        <v>0</v>
      </c>
      <c r="R16544" s="334">
        <v>0</v>
      </c>
      <c r="S16544" s="334">
        <v>0</v>
      </c>
      <c r="T16544" s="334">
        <v>0</v>
      </c>
      <c r="U16544" s="334">
        <v>0</v>
      </c>
      <c r="V16544" s="334">
        <v>0</v>
      </c>
      <c r="W16544" s="334">
        <v>0</v>
      </c>
      <c r="X16544" s="334">
        <v>0</v>
      </c>
      <c r="Y16544" s="334">
        <v>0</v>
      </c>
      <c r="Z16544" s="334">
        <v>0</v>
      </c>
      <c r="AA16544" s="334">
        <v>0</v>
      </c>
      <c r="AB16544" s="334">
        <v>0</v>
      </c>
      <c r="AD16544" s="334">
        <v>0</v>
      </c>
      <c r="AE16544" s="334">
        <f t="shared" si="2587"/>
        <v>0</v>
      </c>
      <c r="AF16544" s="334">
        <f t="shared" si="2588"/>
        <v>0</v>
      </c>
      <c r="AG16544" s="340">
        <f t="shared" si="2589"/>
        <v>0</v>
      </c>
      <c r="AI16544" s="340">
        <f t="shared" si="2591"/>
        <v>0</v>
      </c>
      <c r="AJ16544" s="340">
        <f t="shared" si="2591"/>
        <v>0</v>
      </c>
      <c r="AK16544" s="340">
        <f t="shared" si="2591"/>
        <v>0</v>
      </c>
      <c r="AL16544" s="340">
        <f t="shared" si="2591"/>
        <v>0</v>
      </c>
      <c r="AM16544" s="340">
        <f t="shared" si="2591"/>
        <v>0</v>
      </c>
    </row>
    <row r="16545" spans="1:39" x14ac:dyDescent="0.35">
      <c r="A16545" s="337">
        <v>38458</v>
      </c>
      <c r="B16545" s="338">
        <f t="shared" si="2584"/>
        <v>2005</v>
      </c>
      <c r="C16545" s="338">
        <f t="shared" si="2585"/>
        <v>4</v>
      </c>
      <c r="D16545" s="338">
        <f t="shared" si="2586"/>
        <v>16</v>
      </c>
      <c r="E16545" s="334">
        <v>0</v>
      </c>
      <c r="F16545" s="334">
        <v>0</v>
      </c>
      <c r="G16545" s="334">
        <v>0</v>
      </c>
      <c r="H16545" s="334">
        <v>0</v>
      </c>
      <c r="I16545" s="334">
        <v>0</v>
      </c>
      <c r="J16545" s="334">
        <v>0</v>
      </c>
      <c r="K16545" s="334">
        <v>0</v>
      </c>
      <c r="L16545" s="334">
        <v>0</v>
      </c>
      <c r="M16545" s="334">
        <v>0</v>
      </c>
      <c r="N16545" s="334">
        <v>0</v>
      </c>
      <c r="O16545" s="334">
        <v>0</v>
      </c>
      <c r="P16545" s="334">
        <v>0</v>
      </c>
      <c r="Q16545" s="334">
        <v>0</v>
      </c>
      <c r="R16545" s="334">
        <v>0</v>
      </c>
      <c r="S16545" s="334">
        <v>0</v>
      </c>
      <c r="T16545" s="334">
        <v>0</v>
      </c>
      <c r="U16545" s="334">
        <v>0</v>
      </c>
      <c r="V16545" s="334">
        <v>0</v>
      </c>
      <c r="W16545" s="334">
        <v>0</v>
      </c>
      <c r="X16545" s="334">
        <v>0</v>
      </c>
      <c r="Y16545" s="334">
        <v>0</v>
      </c>
      <c r="Z16545" s="334">
        <v>0</v>
      </c>
      <c r="AA16545" s="334">
        <v>0</v>
      </c>
      <c r="AB16545" s="334">
        <v>0</v>
      </c>
      <c r="AD16545" s="334">
        <v>0</v>
      </c>
      <c r="AE16545" s="334">
        <f t="shared" si="2587"/>
        <v>0</v>
      </c>
      <c r="AF16545" s="334">
        <f t="shared" si="2588"/>
        <v>0</v>
      </c>
      <c r="AG16545" s="340">
        <f t="shared" si="2589"/>
        <v>0</v>
      </c>
      <c r="AI16545" s="340">
        <f t="shared" si="2591"/>
        <v>0</v>
      </c>
      <c r="AJ16545" s="340">
        <f t="shared" si="2591"/>
        <v>0</v>
      </c>
      <c r="AK16545" s="340">
        <f t="shared" si="2591"/>
        <v>0</v>
      </c>
      <c r="AL16545" s="340">
        <f t="shared" si="2591"/>
        <v>0</v>
      </c>
      <c r="AM16545" s="340">
        <f t="shared" si="2591"/>
        <v>0</v>
      </c>
    </row>
    <row r="16546" spans="1:39" x14ac:dyDescent="0.35">
      <c r="A16546" s="337">
        <v>38459</v>
      </c>
      <c r="B16546" s="338">
        <f t="shared" si="2584"/>
        <v>2005</v>
      </c>
      <c r="C16546" s="338">
        <f t="shared" si="2585"/>
        <v>4</v>
      </c>
      <c r="D16546" s="338">
        <f t="shared" si="2586"/>
        <v>17</v>
      </c>
      <c r="E16546" s="334">
        <v>0</v>
      </c>
      <c r="F16546" s="334">
        <v>0</v>
      </c>
      <c r="G16546" s="334">
        <v>0</v>
      </c>
      <c r="H16546" s="334">
        <v>0</v>
      </c>
      <c r="I16546" s="334">
        <v>0</v>
      </c>
      <c r="J16546" s="334">
        <v>0</v>
      </c>
      <c r="K16546" s="334">
        <v>0</v>
      </c>
      <c r="L16546" s="334">
        <v>0</v>
      </c>
      <c r="M16546" s="334">
        <v>0</v>
      </c>
      <c r="N16546" s="334">
        <v>0</v>
      </c>
      <c r="O16546" s="334">
        <v>0</v>
      </c>
      <c r="P16546" s="334">
        <v>0</v>
      </c>
      <c r="Q16546" s="334">
        <v>0</v>
      </c>
      <c r="R16546" s="334">
        <v>0</v>
      </c>
      <c r="S16546" s="334">
        <v>0</v>
      </c>
      <c r="T16546" s="334">
        <v>0.7</v>
      </c>
      <c r="U16546" s="334">
        <v>0</v>
      </c>
      <c r="V16546" s="334">
        <v>0</v>
      </c>
      <c r="W16546" s="334">
        <v>0</v>
      </c>
      <c r="X16546" s="334">
        <v>0.6</v>
      </c>
      <c r="Y16546" s="334">
        <v>0.7</v>
      </c>
      <c r="Z16546" s="334">
        <v>0</v>
      </c>
      <c r="AA16546" s="334">
        <v>0</v>
      </c>
      <c r="AB16546" s="334">
        <v>0</v>
      </c>
      <c r="AD16546" s="334">
        <v>2</v>
      </c>
      <c r="AE16546" s="334">
        <f t="shared" si="2587"/>
        <v>2</v>
      </c>
      <c r="AF16546" s="334">
        <f t="shared" si="2588"/>
        <v>1.9999999999999998</v>
      </c>
      <c r="AG16546" s="340">
        <f t="shared" si="2589"/>
        <v>2.2204460492503131E-16</v>
      </c>
      <c r="AI16546" s="340">
        <f t="shared" si="2591"/>
        <v>0</v>
      </c>
      <c r="AJ16546" s="340">
        <f t="shared" si="2591"/>
        <v>0</v>
      </c>
      <c r="AK16546" s="340">
        <f t="shared" si="2591"/>
        <v>0</v>
      </c>
      <c r="AL16546" s="340">
        <f t="shared" si="2591"/>
        <v>0</v>
      </c>
      <c r="AM16546" s="340">
        <f t="shared" si="2591"/>
        <v>0</v>
      </c>
    </row>
    <row r="16547" spans="1:39" x14ac:dyDescent="0.35">
      <c r="A16547" s="337">
        <v>38460</v>
      </c>
      <c r="B16547" s="338">
        <f t="shared" si="2584"/>
        <v>2005</v>
      </c>
      <c r="C16547" s="338">
        <f t="shared" si="2585"/>
        <v>4</v>
      </c>
      <c r="D16547" s="338">
        <f t="shared" si="2586"/>
        <v>18</v>
      </c>
      <c r="E16547" s="334">
        <v>0</v>
      </c>
      <c r="F16547" s="334">
        <v>0</v>
      </c>
      <c r="G16547" s="334">
        <v>0</v>
      </c>
      <c r="H16547" s="334">
        <v>0</v>
      </c>
      <c r="I16547" s="334">
        <v>0</v>
      </c>
      <c r="J16547" s="334">
        <v>0</v>
      </c>
      <c r="K16547" s="334">
        <v>0</v>
      </c>
      <c r="L16547" s="334">
        <v>0</v>
      </c>
      <c r="M16547" s="334">
        <v>0</v>
      </c>
      <c r="N16547" s="334">
        <v>0</v>
      </c>
      <c r="O16547" s="334">
        <v>0</v>
      </c>
      <c r="P16547" s="334">
        <v>0</v>
      </c>
      <c r="Q16547" s="334">
        <v>0</v>
      </c>
      <c r="R16547" s="334">
        <v>0</v>
      </c>
      <c r="S16547" s="334">
        <v>0</v>
      </c>
      <c r="T16547" s="334">
        <v>0</v>
      </c>
      <c r="U16547" s="334">
        <v>0</v>
      </c>
      <c r="V16547" s="334">
        <v>0</v>
      </c>
      <c r="W16547" s="334">
        <v>0</v>
      </c>
      <c r="X16547" s="334">
        <v>0</v>
      </c>
      <c r="Y16547" s="334">
        <v>0</v>
      </c>
      <c r="Z16547" s="334">
        <v>0</v>
      </c>
      <c r="AA16547" s="334">
        <v>0</v>
      </c>
      <c r="AB16547" s="334">
        <v>0</v>
      </c>
      <c r="AD16547" s="334">
        <v>0</v>
      </c>
      <c r="AE16547" s="334">
        <f t="shared" si="2587"/>
        <v>0</v>
      </c>
      <c r="AF16547" s="334">
        <f t="shared" si="2588"/>
        <v>0</v>
      </c>
      <c r="AG16547" s="340">
        <f t="shared" si="2589"/>
        <v>0</v>
      </c>
      <c r="AI16547" s="340">
        <f t="shared" si="2591"/>
        <v>0</v>
      </c>
      <c r="AJ16547" s="340">
        <f t="shared" si="2591"/>
        <v>0</v>
      </c>
      <c r="AK16547" s="340">
        <f t="shared" si="2591"/>
        <v>0</v>
      </c>
      <c r="AL16547" s="340">
        <f t="shared" si="2591"/>
        <v>0</v>
      </c>
      <c r="AM16547" s="340">
        <f t="shared" si="2591"/>
        <v>0</v>
      </c>
    </row>
    <row r="16548" spans="1:39" x14ac:dyDescent="0.35">
      <c r="A16548" s="337">
        <v>38461</v>
      </c>
      <c r="B16548" s="338">
        <f t="shared" si="2584"/>
        <v>2005</v>
      </c>
      <c r="C16548" s="338">
        <f t="shared" si="2585"/>
        <v>4</v>
      </c>
      <c r="D16548" s="338">
        <f t="shared" si="2586"/>
        <v>19</v>
      </c>
      <c r="E16548" s="334">
        <v>0</v>
      </c>
      <c r="F16548" s="334">
        <v>0</v>
      </c>
      <c r="G16548" s="334">
        <v>0</v>
      </c>
      <c r="H16548" s="334">
        <v>0</v>
      </c>
      <c r="I16548" s="334">
        <v>0</v>
      </c>
      <c r="J16548" s="334">
        <v>0</v>
      </c>
      <c r="K16548" s="334">
        <v>0</v>
      </c>
      <c r="L16548" s="334">
        <v>0</v>
      </c>
      <c r="M16548" s="334">
        <v>0</v>
      </c>
      <c r="N16548" s="334">
        <v>0</v>
      </c>
      <c r="O16548" s="334">
        <v>0</v>
      </c>
      <c r="P16548" s="334">
        <v>0</v>
      </c>
      <c r="Q16548" s="334">
        <v>0</v>
      </c>
      <c r="R16548" s="334">
        <v>0</v>
      </c>
      <c r="S16548" s="334">
        <v>0</v>
      </c>
      <c r="T16548" s="334">
        <v>0</v>
      </c>
      <c r="U16548" s="334">
        <v>0</v>
      </c>
      <c r="V16548" s="334">
        <v>0</v>
      </c>
      <c r="W16548" s="334">
        <v>0</v>
      </c>
      <c r="X16548" s="334">
        <v>0</v>
      </c>
      <c r="Y16548" s="334">
        <v>0</v>
      </c>
      <c r="Z16548" s="334">
        <v>0</v>
      </c>
      <c r="AA16548" s="334">
        <v>0</v>
      </c>
      <c r="AB16548" s="334">
        <v>0</v>
      </c>
      <c r="AD16548" s="334">
        <v>0</v>
      </c>
      <c r="AE16548" s="334">
        <f t="shared" si="2587"/>
        <v>0</v>
      </c>
      <c r="AF16548" s="334">
        <f t="shared" si="2588"/>
        <v>0</v>
      </c>
      <c r="AG16548" s="340">
        <f t="shared" si="2589"/>
        <v>0</v>
      </c>
      <c r="AI16548" s="340">
        <f t="shared" ref="AI16548:AM16563" si="2592">IF($C16548=AI$1,$AF16548,0)</f>
        <v>0</v>
      </c>
      <c r="AJ16548" s="340">
        <f t="shared" si="2592"/>
        <v>0</v>
      </c>
      <c r="AK16548" s="340">
        <f t="shared" si="2592"/>
        <v>0</v>
      </c>
      <c r="AL16548" s="340">
        <f t="shared" si="2592"/>
        <v>0</v>
      </c>
      <c r="AM16548" s="340">
        <f t="shared" si="2592"/>
        <v>0</v>
      </c>
    </row>
    <row r="16549" spans="1:39" x14ac:dyDescent="0.35">
      <c r="A16549" s="337">
        <v>38462</v>
      </c>
      <c r="B16549" s="338">
        <f t="shared" si="2584"/>
        <v>2005</v>
      </c>
      <c r="C16549" s="338">
        <f t="shared" si="2585"/>
        <v>4</v>
      </c>
      <c r="D16549" s="338">
        <f t="shared" si="2586"/>
        <v>20</v>
      </c>
      <c r="E16549" s="334">
        <v>0</v>
      </c>
      <c r="F16549" s="334">
        <v>0</v>
      </c>
      <c r="G16549" s="334">
        <v>0</v>
      </c>
      <c r="H16549" s="334">
        <v>0</v>
      </c>
      <c r="I16549" s="334">
        <v>0</v>
      </c>
      <c r="J16549" s="334">
        <v>0</v>
      </c>
      <c r="K16549" s="334">
        <v>0</v>
      </c>
      <c r="L16549" s="334">
        <v>0</v>
      </c>
      <c r="M16549" s="334">
        <v>0</v>
      </c>
      <c r="N16549" s="334">
        <v>0</v>
      </c>
      <c r="O16549" s="334">
        <v>0</v>
      </c>
      <c r="P16549" s="334">
        <v>0</v>
      </c>
      <c r="Q16549" s="334">
        <v>0</v>
      </c>
      <c r="R16549" s="334">
        <v>0</v>
      </c>
      <c r="S16549" s="334">
        <v>0</v>
      </c>
      <c r="T16549" s="334">
        <v>0</v>
      </c>
      <c r="U16549" s="334">
        <v>0</v>
      </c>
      <c r="V16549" s="334">
        <v>0</v>
      </c>
      <c r="W16549" s="334">
        <v>0</v>
      </c>
      <c r="X16549" s="334">
        <v>0</v>
      </c>
      <c r="Y16549" s="334">
        <v>0</v>
      </c>
      <c r="Z16549" s="334">
        <v>0</v>
      </c>
      <c r="AA16549" s="334">
        <v>0</v>
      </c>
      <c r="AB16549" s="334">
        <v>0</v>
      </c>
      <c r="AD16549" s="334">
        <v>0</v>
      </c>
      <c r="AE16549" s="334">
        <f t="shared" si="2587"/>
        <v>0</v>
      </c>
      <c r="AF16549" s="334">
        <f t="shared" si="2588"/>
        <v>0</v>
      </c>
      <c r="AG16549" s="340">
        <f t="shared" si="2589"/>
        <v>0</v>
      </c>
      <c r="AI16549" s="340">
        <f t="shared" si="2592"/>
        <v>0</v>
      </c>
      <c r="AJ16549" s="340">
        <f t="shared" si="2592"/>
        <v>0</v>
      </c>
      <c r="AK16549" s="340">
        <f t="shared" si="2592"/>
        <v>0</v>
      </c>
      <c r="AL16549" s="340">
        <f t="shared" si="2592"/>
        <v>0</v>
      </c>
      <c r="AM16549" s="340">
        <f t="shared" si="2592"/>
        <v>0</v>
      </c>
    </row>
    <row r="16550" spans="1:39" x14ac:dyDescent="0.35">
      <c r="A16550" s="337">
        <v>38463</v>
      </c>
      <c r="B16550" s="338">
        <f t="shared" si="2584"/>
        <v>2005</v>
      </c>
      <c r="C16550" s="338">
        <f t="shared" si="2585"/>
        <v>4</v>
      </c>
      <c r="D16550" s="338">
        <f t="shared" si="2586"/>
        <v>21</v>
      </c>
      <c r="E16550" s="334">
        <v>0</v>
      </c>
      <c r="F16550" s="334">
        <v>0</v>
      </c>
      <c r="G16550" s="334">
        <v>0</v>
      </c>
      <c r="H16550" s="334">
        <v>0</v>
      </c>
      <c r="I16550" s="334">
        <v>0</v>
      </c>
      <c r="J16550" s="334">
        <v>0</v>
      </c>
      <c r="K16550" s="334">
        <v>0</v>
      </c>
      <c r="L16550" s="334">
        <v>0</v>
      </c>
      <c r="M16550" s="334">
        <v>0</v>
      </c>
      <c r="N16550" s="334">
        <v>0</v>
      </c>
      <c r="O16550" s="334">
        <v>0</v>
      </c>
      <c r="P16550" s="334">
        <v>0</v>
      </c>
      <c r="Q16550" s="334">
        <v>0</v>
      </c>
      <c r="R16550" s="334">
        <v>0</v>
      </c>
      <c r="S16550" s="334">
        <v>0</v>
      </c>
      <c r="T16550" s="334">
        <v>0</v>
      </c>
      <c r="U16550" s="334">
        <v>0</v>
      </c>
      <c r="V16550" s="334">
        <v>0</v>
      </c>
      <c r="W16550" s="334">
        <v>0</v>
      </c>
      <c r="X16550" s="334">
        <v>0</v>
      </c>
      <c r="Y16550" s="334">
        <v>0</v>
      </c>
      <c r="Z16550" s="334">
        <v>0</v>
      </c>
      <c r="AA16550" s="334">
        <v>0</v>
      </c>
      <c r="AB16550" s="334">
        <v>0</v>
      </c>
      <c r="AD16550" s="334">
        <v>0</v>
      </c>
      <c r="AE16550" s="334">
        <f t="shared" si="2587"/>
        <v>0</v>
      </c>
      <c r="AF16550" s="334">
        <f t="shared" si="2588"/>
        <v>0</v>
      </c>
      <c r="AG16550" s="340">
        <f t="shared" si="2589"/>
        <v>0</v>
      </c>
      <c r="AI16550" s="340">
        <f t="shared" si="2592"/>
        <v>0</v>
      </c>
      <c r="AJ16550" s="340">
        <f t="shared" si="2592"/>
        <v>0</v>
      </c>
      <c r="AK16550" s="340">
        <f t="shared" si="2592"/>
        <v>0</v>
      </c>
      <c r="AL16550" s="340">
        <f t="shared" si="2592"/>
        <v>0</v>
      </c>
      <c r="AM16550" s="340">
        <f t="shared" si="2592"/>
        <v>0</v>
      </c>
    </row>
    <row r="16551" spans="1:39" x14ac:dyDescent="0.35">
      <c r="A16551" s="337">
        <v>38464</v>
      </c>
      <c r="B16551" s="338">
        <f t="shared" si="2584"/>
        <v>2005</v>
      </c>
      <c r="C16551" s="338">
        <f t="shared" si="2585"/>
        <v>4</v>
      </c>
      <c r="D16551" s="338">
        <f t="shared" si="2586"/>
        <v>22</v>
      </c>
      <c r="E16551" s="334">
        <v>0</v>
      </c>
      <c r="F16551" s="334">
        <v>0</v>
      </c>
      <c r="G16551" s="334">
        <v>0</v>
      </c>
      <c r="H16551" s="334">
        <v>0</v>
      </c>
      <c r="I16551" s="334">
        <v>0</v>
      </c>
      <c r="J16551" s="334">
        <v>0</v>
      </c>
      <c r="K16551" s="334">
        <v>0</v>
      </c>
      <c r="L16551" s="334">
        <v>0</v>
      </c>
      <c r="M16551" s="334">
        <v>0</v>
      </c>
      <c r="N16551" s="334">
        <v>0</v>
      </c>
      <c r="O16551" s="334">
        <v>0</v>
      </c>
      <c r="P16551" s="334">
        <v>0</v>
      </c>
      <c r="Q16551" s="334">
        <v>0</v>
      </c>
      <c r="R16551" s="334">
        <v>0</v>
      </c>
      <c r="S16551" s="334">
        <v>0</v>
      </c>
      <c r="T16551" s="334">
        <v>0</v>
      </c>
      <c r="U16551" s="334">
        <v>0</v>
      </c>
      <c r="V16551" s="334">
        <v>0</v>
      </c>
      <c r="W16551" s="334">
        <v>0</v>
      </c>
      <c r="X16551" s="334">
        <v>0</v>
      </c>
      <c r="Y16551" s="334">
        <v>0</v>
      </c>
      <c r="Z16551" s="334">
        <v>0</v>
      </c>
      <c r="AA16551" s="334">
        <v>0</v>
      </c>
      <c r="AB16551" s="334">
        <v>0</v>
      </c>
      <c r="AD16551" s="334">
        <v>0</v>
      </c>
      <c r="AE16551" s="334">
        <f t="shared" si="2587"/>
        <v>0</v>
      </c>
      <c r="AF16551" s="334">
        <f t="shared" si="2588"/>
        <v>0</v>
      </c>
      <c r="AG16551" s="340">
        <f t="shared" si="2589"/>
        <v>0</v>
      </c>
      <c r="AI16551" s="340">
        <f t="shared" si="2592"/>
        <v>0</v>
      </c>
      <c r="AJ16551" s="340">
        <f t="shared" si="2592"/>
        <v>0</v>
      </c>
      <c r="AK16551" s="340">
        <f t="shared" si="2592"/>
        <v>0</v>
      </c>
      <c r="AL16551" s="340">
        <f t="shared" si="2592"/>
        <v>0</v>
      </c>
      <c r="AM16551" s="340">
        <f t="shared" si="2592"/>
        <v>0</v>
      </c>
    </row>
    <row r="16552" spans="1:39" x14ac:dyDescent="0.35">
      <c r="A16552" s="337">
        <v>38465</v>
      </c>
      <c r="B16552" s="338">
        <f t="shared" si="2584"/>
        <v>2005</v>
      </c>
      <c r="C16552" s="338">
        <f t="shared" si="2585"/>
        <v>4</v>
      </c>
      <c r="D16552" s="338">
        <f t="shared" si="2586"/>
        <v>23</v>
      </c>
      <c r="E16552" s="334">
        <v>0</v>
      </c>
      <c r="F16552" s="334">
        <v>0</v>
      </c>
      <c r="G16552" s="334">
        <v>0</v>
      </c>
      <c r="H16552" s="334">
        <v>0</v>
      </c>
      <c r="I16552" s="334">
        <v>0</v>
      </c>
      <c r="J16552" s="334">
        <v>0</v>
      </c>
      <c r="K16552" s="334">
        <v>0</v>
      </c>
      <c r="L16552" s="334">
        <v>0</v>
      </c>
      <c r="M16552" s="334">
        <v>0</v>
      </c>
      <c r="N16552" s="334">
        <v>0</v>
      </c>
      <c r="O16552" s="334">
        <v>0</v>
      </c>
      <c r="P16552" s="334">
        <v>0</v>
      </c>
      <c r="Q16552" s="334">
        <v>0</v>
      </c>
      <c r="R16552" s="334">
        <v>0</v>
      </c>
      <c r="S16552" s="334">
        <v>0</v>
      </c>
      <c r="T16552" s="334">
        <v>0</v>
      </c>
      <c r="U16552" s="334">
        <v>0</v>
      </c>
      <c r="V16552" s="334">
        <v>0</v>
      </c>
      <c r="W16552" s="334">
        <v>0</v>
      </c>
      <c r="X16552" s="334">
        <v>0</v>
      </c>
      <c r="Y16552" s="334">
        <v>0</v>
      </c>
      <c r="Z16552" s="334">
        <v>0</v>
      </c>
      <c r="AA16552" s="334">
        <v>0</v>
      </c>
      <c r="AB16552" s="334">
        <v>0</v>
      </c>
      <c r="AD16552" s="334">
        <v>0</v>
      </c>
      <c r="AE16552" s="334">
        <f t="shared" si="2587"/>
        <v>0</v>
      </c>
      <c r="AF16552" s="334">
        <f t="shared" si="2588"/>
        <v>0</v>
      </c>
      <c r="AG16552" s="340">
        <f t="shared" si="2589"/>
        <v>0</v>
      </c>
      <c r="AI16552" s="340">
        <f t="shared" si="2592"/>
        <v>0</v>
      </c>
      <c r="AJ16552" s="340">
        <f t="shared" si="2592"/>
        <v>0</v>
      </c>
      <c r="AK16552" s="340">
        <f t="shared" si="2592"/>
        <v>0</v>
      </c>
      <c r="AL16552" s="340">
        <f t="shared" si="2592"/>
        <v>0</v>
      </c>
      <c r="AM16552" s="340">
        <f t="shared" si="2592"/>
        <v>0</v>
      </c>
    </row>
    <row r="16553" spans="1:39" x14ac:dyDescent="0.35">
      <c r="A16553" s="337">
        <v>38466</v>
      </c>
      <c r="B16553" s="338">
        <f t="shared" si="2584"/>
        <v>2005</v>
      </c>
      <c r="C16553" s="338">
        <f t="shared" si="2585"/>
        <v>4</v>
      </c>
      <c r="D16553" s="338">
        <f t="shared" si="2586"/>
        <v>24</v>
      </c>
      <c r="E16553" s="334">
        <v>0</v>
      </c>
      <c r="F16553" s="334">
        <v>0</v>
      </c>
      <c r="G16553" s="334">
        <v>0</v>
      </c>
      <c r="H16553" s="334">
        <v>0</v>
      </c>
      <c r="I16553" s="334">
        <v>0</v>
      </c>
      <c r="J16553" s="334">
        <v>0</v>
      </c>
      <c r="K16553" s="334">
        <v>0</v>
      </c>
      <c r="L16553" s="334">
        <v>0</v>
      </c>
      <c r="M16553" s="334">
        <v>0</v>
      </c>
      <c r="N16553" s="334">
        <v>0</v>
      </c>
      <c r="O16553" s="334">
        <v>0</v>
      </c>
      <c r="P16553" s="334">
        <v>0</v>
      </c>
      <c r="Q16553" s="334">
        <v>0</v>
      </c>
      <c r="R16553" s="334">
        <v>0</v>
      </c>
      <c r="S16553" s="334">
        <v>0</v>
      </c>
      <c r="T16553" s="334">
        <v>0</v>
      </c>
      <c r="U16553" s="334">
        <v>0</v>
      </c>
      <c r="V16553" s="334">
        <v>0</v>
      </c>
      <c r="W16553" s="334">
        <v>0</v>
      </c>
      <c r="X16553" s="334">
        <v>0</v>
      </c>
      <c r="Y16553" s="334">
        <v>0</v>
      </c>
      <c r="Z16553" s="334">
        <v>0</v>
      </c>
      <c r="AA16553" s="334">
        <v>0</v>
      </c>
      <c r="AB16553" s="334">
        <v>0</v>
      </c>
      <c r="AD16553" s="334">
        <v>0</v>
      </c>
      <c r="AE16553" s="334">
        <f t="shared" si="2587"/>
        <v>0</v>
      </c>
      <c r="AF16553" s="334">
        <f t="shared" si="2588"/>
        <v>0</v>
      </c>
      <c r="AG16553" s="340">
        <f t="shared" si="2589"/>
        <v>0</v>
      </c>
      <c r="AI16553" s="340">
        <f t="shared" si="2592"/>
        <v>0</v>
      </c>
      <c r="AJ16553" s="340">
        <f t="shared" si="2592"/>
        <v>0</v>
      </c>
      <c r="AK16553" s="340">
        <f t="shared" si="2592"/>
        <v>0</v>
      </c>
      <c r="AL16553" s="340">
        <f t="shared" si="2592"/>
        <v>0</v>
      </c>
      <c r="AM16553" s="340">
        <f t="shared" si="2592"/>
        <v>0</v>
      </c>
    </row>
    <row r="16554" spans="1:39" x14ac:dyDescent="0.35">
      <c r="A16554" s="337">
        <v>38467</v>
      </c>
      <c r="B16554" s="338">
        <f t="shared" si="2584"/>
        <v>2005</v>
      </c>
      <c r="C16554" s="338">
        <f t="shared" si="2585"/>
        <v>4</v>
      </c>
      <c r="D16554" s="338">
        <f t="shared" si="2586"/>
        <v>25</v>
      </c>
      <c r="E16554" s="334">
        <v>0</v>
      </c>
      <c r="F16554" s="334">
        <v>0</v>
      </c>
      <c r="G16554" s="334">
        <v>0</v>
      </c>
      <c r="H16554" s="334">
        <v>0</v>
      </c>
      <c r="I16554" s="334">
        <v>0</v>
      </c>
      <c r="J16554" s="334">
        <v>0</v>
      </c>
      <c r="K16554" s="334">
        <v>0</v>
      </c>
      <c r="L16554" s="334">
        <v>0</v>
      </c>
      <c r="M16554" s="334">
        <v>0</v>
      </c>
      <c r="N16554" s="334">
        <v>0</v>
      </c>
      <c r="O16554" s="334">
        <v>0</v>
      </c>
      <c r="P16554" s="334">
        <v>0</v>
      </c>
      <c r="Q16554" s="334">
        <v>0</v>
      </c>
      <c r="R16554" s="334">
        <v>0</v>
      </c>
      <c r="S16554" s="334">
        <v>0</v>
      </c>
      <c r="T16554" s="334">
        <v>0</v>
      </c>
      <c r="U16554" s="334">
        <v>0</v>
      </c>
      <c r="V16554" s="334">
        <v>0</v>
      </c>
      <c r="W16554" s="334">
        <v>0</v>
      </c>
      <c r="X16554" s="334">
        <v>0</v>
      </c>
      <c r="Y16554" s="334">
        <v>0</v>
      </c>
      <c r="Z16554" s="334">
        <v>0</v>
      </c>
      <c r="AA16554" s="334">
        <v>0</v>
      </c>
      <c r="AB16554" s="334">
        <v>0</v>
      </c>
      <c r="AD16554" s="334">
        <v>0</v>
      </c>
      <c r="AE16554" s="334">
        <f t="shared" si="2587"/>
        <v>0</v>
      </c>
      <c r="AF16554" s="334">
        <f t="shared" si="2588"/>
        <v>0</v>
      </c>
      <c r="AG16554" s="340">
        <f t="shared" si="2589"/>
        <v>0</v>
      </c>
      <c r="AI16554" s="340">
        <f t="shared" si="2592"/>
        <v>0</v>
      </c>
      <c r="AJ16554" s="340">
        <f t="shared" si="2592"/>
        <v>0</v>
      </c>
      <c r="AK16554" s="340">
        <f t="shared" si="2592"/>
        <v>0</v>
      </c>
      <c r="AL16554" s="340">
        <f t="shared" si="2592"/>
        <v>0</v>
      </c>
      <c r="AM16554" s="340">
        <f t="shared" si="2592"/>
        <v>0</v>
      </c>
    </row>
    <row r="16555" spans="1:39" x14ac:dyDescent="0.35">
      <c r="A16555" s="337">
        <v>38468</v>
      </c>
      <c r="B16555" s="338">
        <f t="shared" si="2584"/>
        <v>2005</v>
      </c>
      <c r="C16555" s="338">
        <f t="shared" si="2585"/>
        <v>4</v>
      </c>
      <c r="D16555" s="338">
        <f t="shared" si="2586"/>
        <v>26</v>
      </c>
      <c r="E16555" s="334">
        <v>0</v>
      </c>
      <c r="F16555" s="334">
        <v>0</v>
      </c>
      <c r="G16555" s="334">
        <v>0</v>
      </c>
      <c r="H16555" s="334">
        <v>0</v>
      </c>
      <c r="I16555" s="334">
        <v>0</v>
      </c>
      <c r="J16555" s="334">
        <v>0</v>
      </c>
      <c r="K16555" s="334">
        <v>0</v>
      </c>
      <c r="L16555" s="334">
        <v>0</v>
      </c>
      <c r="M16555" s="334">
        <v>0</v>
      </c>
      <c r="N16555" s="334">
        <v>0</v>
      </c>
      <c r="O16555" s="334">
        <v>0</v>
      </c>
      <c r="P16555" s="334">
        <v>0</v>
      </c>
      <c r="Q16555" s="334">
        <v>0</v>
      </c>
      <c r="R16555" s="334">
        <v>0</v>
      </c>
      <c r="S16555" s="334">
        <v>0</v>
      </c>
      <c r="T16555" s="334">
        <v>0</v>
      </c>
      <c r="U16555" s="334">
        <v>0</v>
      </c>
      <c r="V16555" s="334">
        <v>0</v>
      </c>
      <c r="W16555" s="334">
        <v>0</v>
      </c>
      <c r="X16555" s="334">
        <v>0</v>
      </c>
      <c r="Y16555" s="334">
        <v>0</v>
      </c>
      <c r="Z16555" s="334">
        <v>0</v>
      </c>
      <c r="AA16555" s="334">
        <v>0</v>
      </c>
      <c r="AB16555" s="334">
        <v>0</v>
      </c>
      <c r="AD16555" s="334">
        <v>0</v>
      </c>
      <c r="AE16555" s="334">
        <f t="shared" si="2587"/>
        <v>0</v>
      </c>
      <c r="AF16555" s="334">
        <f t="shared" si="2588"/>
        <v>0</v>
      </c>
      <c r="AG16555" s="340">
        <f t="shared" si="2589"/>
        <v>0</v>
      </c>
      <c r="AI16555" s="340">
        <f t="shared" si="2592"/>
        <v>0</v>
      </c>
      <c r="AJ16555" s="340">
        <f t="shared" si="2592"/>
        <v>0</v>
      </c>
      <c r="AK16555" s="340">
        <f t="shared" si="2592"/>
        <v>0</v>
      </c>
      <c r="AL16555" s="340">
        <f t="shared" si="2592"/>
        <v>0</v>
      </c>
      <c r="AM16555" s="340">
        <f t="shared" si="2592"/>
        <v>0</v>
      </c>
    </row>
    <row r="16556" spans="1:39" x14ac:dyDescent="0.35">
      <c r="A16556" s="337">
        <v>38469</v>
      </c>
      <c r="B16556" s="338">
        <f t="shared" si="2584"/>
        <v>2005</v>
      </c>
      <c r="C16556" s="338">
        <f t="shared" si="2585"/>
        <v>4</v>
      </c>
      <c r="D16556" s="338">
        <f t="shared" si="2586"/>
        <v>27</v>
      </c>
      <c r="E16556" s="334">
        <v>0</v>
      </c>
      <c r="F16556" s="334">
        <v>0</v>
      </c>
      <c r="G16556" s="334">
        <v>0.1</v>
      </c>
      <c r="H16556" s="334">
        <v>0</v>
      </c>
      <c r="I16556" s="334">
        <v>0</v>
      </c>
      <c r="J16556" s="334">
        <v>0</v>
      </c>
      <c r="K16556" s="334">
        <v>0</v>
      </c>
      <c r="L16556" s="334">
        <v>0.1</v>
      </c>
      <c r="M16556" s="334">
        <v>0</v>
      </c>
      <c r="N16556" s="334">
        <v>0</v>
      </c>
      <c r="O16556" s="334">
        <v>0.1</v>
      </c>
      <c r="P16556" s="334">
        <v>0</v>
      </c>
      <c r="Q16556" s="334">
        <v>0</v>
      </c>
      <c r="R16556" s="334">
        <v>0</v>
      </c>
      <c r="S16556" s="334">
        <v>0</v>
      </c>
      <c r="T16556" s="334">
        <v>0</v>
      </c>
      <c r="U16556" s="334">
        <v>0</v>
      </c>
      <c r="V16556" s="334">
        <v>0</v>
      </c>
      <c r="W16556" s="334">
        <v>0</v>
      </c>
      <c r="X16556" s="334">
        <v>0</v>
      </c>
      <c r="Y16556" s="334">
        <v>0</v>
      </c>
      <c r="Z16556" s="334">
        <v>0</v>
      </c>
      <c r="AA16556" s="334">
        <v>0.1</v>
      </c>
      <c r="AB16556" s="334">
        <v>0</v>
      </c>
      <c r="AD16556" s="334">
        <v>0.4</v>
      </c>
      <c r="AE16556" s="334">
        <f t="shared" si="2587"/>
        <v>0.4</v>
      </c>
      <c r="AF16556" s="334">
        <f t="shared" si="2588"/>
        <v>0.4</v>
      </c>
      <c r="AG16556" s="340">
        <f t="shared" si="2589"/>
        <v>0</v>
      </c>
      <c r="AI16556" s="340">
        <f t="shared" si="2592"/>
        <v>0</v>
      </c>
      <c r="AJ16556" s="340">
        <f t="shared" si="2592"/>
        <v>0</v>
      </c>
      <c r="AK16556" s="340">
        <f t="shared" si="2592"/>
        <v>0</v>
      </c>
      <c r="AL16556" s="340">
        <f t="shared" si="2592"/>
        <v>0</v>
      </c>
      <c r="AM16556" s="340">
        <f t="shared" si="2592"/>
        <v>0</v>
      </c>
    </row>
    <row r="16557" spans="1:39" x14ac:dyDescent="0.35">
      <c r="A16557" s="337">
        <v>38470</v>
      </c>
      <c r="B16557" s="338">
        <f t="shared" si="2584"/>
        <v>2005</v>
      </c>
      <c r="C16557" s="338">
        <f t="shared" si="2585"/>
        <v>4</v>
      </c>
      <c r="D16557" s="338">
        <f t="shared" si="2586"/>
        <v>28</v>
      </c>
      <c r="E16557" s="334">
        <v>0.2</v>
      </c>
      <c r="F16557" s="334">
        <v>0.2</v>
      </c>
      <c r="G16557" s="334">
        <v>0</v>
      </c>
      <c r="H16557" s="334">
        <v>0</v>
      </c>
      <c r="I16557" s="334">
        <v>0</v>
      </c>
      <c r="J16557" s="334">
        <v>0</v>
      </c>
      <c r="K16557" s="334">
        <v>0</v>
      </c>
      <c r="L16557" s="334">
        <v>0</v>
      </c>
      <c r="M16557" s="334">
        <v>0</v>
      </c>
      <c r="N16557" s="334">
        <v>0</v>
      </c>
      <c r="O16557" s="334">
        <v>0.2</v>
      </c>
      <c r="P16557" s="334">
        <v>0.2</v>
      </c>
      <c r="Q16557" s="334">
        <v>0</v>
      </c>
      <c r="R16557" s="334">
        <v>0</v>
      </c>
      <c r="S16557" s="334">
        <v>0</v>
      </c>
      <c r="T16557" s="334">
        <v>0</v>
      </c>
      <c r="U16557" s="334">
        <v>0</v>
      </c>
      <c r="V16557" s="334">
        <v>0</v>
      </c>
      <c r="W16557" s="334">
        <v>0</v>
      </c>
      <c r="X16557" s="334">
        <v>0</v>
      </c>
      <c r="Y16557" s="334">
        <v>0</v>
      </c>
      <c r="Z16557" s="334">
        <v>0</v>
      </c>
      <c r="AA16557" s="334">
        <v>0</v>
      </c>
      <c r="AB16557" s="334">
        <v>0</v>
      </c>
      <c r="AD16557" s="334">
        <v>0.8</v>
      </c>
      <c r="AE16557" s="334">
        <f t="shared" si="2587"/>
        <v>0.8</v>
      </c>
      <c r="AF16557" s="334">
        <f t="shared" si="2588"/>
        <v>0.8</v>
      </c>
      <c r="AG16557" s="340">
        <f t="shared" si="2589"/>
        <v>0</v>
      </c>
      <c r="AI16557" s="340">
        <f t="shared" si="2592"/>
        <v>0</v>
      </c>
      <c r="AJ16557" s="340">
        <f t="shared" si="2592"/>
        <v>0</v>
      </c>
      <c r="AK16557" s="340">
        <f t="shared" si="2592"/>
        <v>0</v>
      </c>
      <c r="AL16557" s="340">
        <f t="shared" si="2592"/>
        <v>0</v>
      </c>
      <c r="AM16557" s="340">
        <f t="shared" si="2592"/>
        <v>0</v>
      </c>
    </row>
    <row r="16558" spans="1:39" x14ac:dyDescent="0.35">
      <c r="A16558" s="337">
        <v>38471</v>
      </c>
      <c r="B16558" s="338">
        <f t="shared" si="2584"/>
        <v>2005</v>
      </c>
      <c r="C16558" s="338">
        <f t="shared" si="2585"/>
        <v>4</v>
      </c>
      <c r="D16558" s="338">
        <f t="shared" si="2586"/>
        <v>29</v>
      </c>
      <c r="E16558" s="334">
        <v>0</v>
      </c>
      <c r="F16558" s="334">
        <v>0</v>
      </c>
      <c r="G16558" s="334">
        <v>0</v>
      </c>
      <c r="H16558" s="334">
        <v>0</v>
      </c>
      <c r="I16558" s="334">
        <v>0</v>
      </c>
      <c r="J16558" s="334">
        <v>0</v>
      </c>
      <c r="K16558" s="334">
        <v>0</v>
      </c>
      <c r="L16558" s="334">
        <v>0</v>
      </c>
      <c r="M16558" s="334">
        <v>0</v>
      </c>
      <c r="N16558" s="334">
        <v>0</v>
      </c>
      <c r="O16558" s="334">
        <v>0</v>
      </c>
      <c r="P16558" s="334">
        <v>0</v>
      </c>
      <c r="Q16558" s="334">
        <v>0</v>
      </c>
      <c r="R16558" s="334">
        <v>0</v>
      </c>
      <c r="S16558" s="334">
        <v>0</v>
      </c>
      <c r="T16558" s="334">
        <v>0</v>
      </c>
      <c r="U16558" s="334">
        <v>0</v>
      </c>
      <c r="V16558" s="334">
        <v>0</v>
      </c>
      <c r="W16558" s="334">
        <v>0</v>
      </c>
      <c r="X16558" s="334">
        <v>0</v>
      </c>
      <c r="Y16558" s="334">
        <v>0</v>
      </c>
      <c r="Z16558" s="334">
        <v>0</v>
      </c>
      <c r="AA16558" s="334">
        <v>0</v>
      </c>
      <c r="AB16558" s="334">
        <v>0</v>
      </c>
      <c r="AD16558" s="334">
        <v>0</v>
      </c>
      <c r="AE16558" s="334">
        <f t="shared" si="2587"/>
        <v>0</v>
      </c>
      <c r="AF16558" s="334">
        <f t="shared" si="2588"/>
        <v>0</v>
      </c>
      <c r="AG16558" s="340">
        <f t="shared" si="2589"/>
        <v>0</v>
      </c>
      <c r="AI16558" s="340">
        <f t="shared" si="2592"/>
        <v>0</v>
      </c>
      <c r="AJ16558" s="340">
        <f t="shared" si="2592"/>
        <v>0</v>
      </c>
      <c r="AK16558" s="340">
        <f t="shared" si="2592"/>
        <v>0</v>
      </c>
      <c r="AL16558" s="340">
        <f t="shared" si="2592"/>
        <v>0</v>
      </c>
      <c r="AM16558" s="340">
        <f t="shared" si="2592"/>
        <v>0</v>
      </c>
    </row>
    <row r="16559" spans="1:39" x14ac:dyDescent="0.35">
      <c r="A16559" s="337">
        <v>38472</v>
      </c>
      <c r="B16559" s="338">
        <f t="shared" si="2584"/>
        <v>2005</v>
      </c>
      <c r="C16559" s="338">
        <f t="shared" si="2585"/>
        <v>4</v>
      </c>
      <c r="D16559" s="338">
        <f t="shared" si="2586"/>
        <v>30</v>
      </c>
      <c r="E16559" s="334">
        <v>0.1</v>
      </c>
      <c r="F16559" s="334">
        <v>0.1</v>
      </c>
      <c r="G16559" s="334">
        <v>0.1</v>
      </c>
      <c r="H16559" s="334">
        <v>0.1</v>
      </c>
      <c r="I16559" s="334">
        <v>0</v>
      </c>
      <c r="J16559" s="334">
        <v>0</v>
      </c>
      <c r="K16559" s="334">
        <v>0</v>
      </c>
      <c r="L16559" s="334">
        <v>0</v>
      </c>
      <c r="M16559" s="334">
        <v>0</v>
      </c>
      <c r="N16559" s="334">
        <v>0</v>
      </c>
      <c r="O16559" s="334">
        <v>0</v>
      </c>
      <c r="P16559" s="334">
        <v>0</v>
      </c>
      <c r="Q16559" s="334">
        <v>0</v>
      </c>
      <c r="R16559" s="334">
        <v>0</v>
      </c>
      <c r="S16559" s="334">
        <v>0</v>
      </c>
      <c r="T16559" s="334">
        <v>0</v>
      </c>
      <c r="U16559" s="334">
        <v>0</v>
      </c>
      <c r="V16559" s="334">
        <v>0</v>
      </c>
      <c r="W16559" s="334">
        <v>0</v>
      </c>
      <c r="X16559" s="334">
        <v>0</v>
      </c>
      <c r="Y16559" s="334">
        <v>0</v>
      </c>
      <c r="Z16559" s="334">
        <v>0</v>
      </c>
      <c r="AA16559" s="334">
        <v>0</v>
      </c>
      <c r="AB16559" s="334">
        <v>0</v>
      </c>
      <c r="AD16559" s="334">
        <v>0.4</v>
      </c>
      <c r="AE16559" s="334">
        <f t="shared" si="2587"/>
        <v>0.4</v>
      </c>
      <c r="AF16559" s="334">
        <f t="shared" si="2588"/>
        <v>0.4</v>
      </c>
      <c r="AG16559" s="340">
        <f t="shared" si="2589"/>
        <v>0</v>
      </c>
      <c r="AI16559" s="340">
        <f t="shared" si="2592"/>
        <v>0</v>
      </c>
      <c r="AJ16559" s="340">
        <f t="shared" si="2592"/>
        <v>0</v>
      </c>
      <c r="AK16559" s="340">
        <f t="shared" si="2592"/>
        <v>0</v>
      </c>
      <c r="AL16559" s="340">
        <f t="shared" si="2592"/>
        <v>0</v>
      </c>
      <c r="AM16559" s="340">
        <f t="shared" si="2592"/>
        <v>0</v>
      </c>
    </row>
    <row r="16560" spans="1:39" x14ac:dyDescent="0.35">
      <c r="A16560" s="337">
        <v>38473</v>
      </c>
      <c r="B16560" s="338">
        <f t="shared" si="2584"/>
        <v>2005</v>
      </c>
      <c r="C16560" s="338">
        <f t="shared" si="2585"/>
        <v>5</v>
      </c>
      <c r="D16560" s="338">
        <f t="shared" si="2586"/>
        <v>1</v>
      </c>
      <c r="E16560" s="334">
        <v>0</v>
      </c>
      <c r="F16560" s="334">
        <v>0</v>
      </c>
      <c r="G16560" s="334">
        <v>0</v>
      </c>
      <c r="H16560" s="334">
        <v>0</v>
      </c>
      <c r="I16560" s="334">
        <v>0</v>
      </c>
      <c r="J16560" s="334">
        <v>0</v>
      </c>
      <c r="K16560" s="334">
        <v>0</v>
      </c>
      <c r="L16560" s="334">
        <v>0</v>
      </c>
      <c r="M16560" s="334">
        <v>0</v>
      </c>
      <c r="N16560" s="334">
        <v>0</v>
      </c>
      <c r="O16560" s="334">
        <v>0</v>
      </c>
      <c r="P16560" s="334">
        <v>0</v>
      </c>
      <c r="Q16560" s="334">
        <v>0</v>
      </c>
      <c r="R16560" s="334">
        <v>0</v>
      </c>
      <c r="S16560" s="334">
        <v>0</v>
      </c>
      <c r="T16560" s="334">
        <v>0</v>
      </c>
      <c r="U16560" s="334">
        <v>0</v>
      </c>
      <c r="V16560" s="334">
        <v>0</v>
      </c>
      <c r="W16560" s="334">
        <v>0</v>
      </c>
      <c r="X16560" s="334">
        <v>0</v>
      </c>
      <c r="Y16560" s="334">
        <v>0</v>
      </c>
      <c r="Z16560" s="334">
        <v>0</v>
      </c>
      <c r="AA16560" s="334">
        <v>0</v>
      </c>
      <c r="AB16560" s="334">
        <v>0</v>
      </c>
      <c r="AD16560" s="334">
        <v>0</v>
      </c>
      <c r="AE16560" s="334">
        <f t="shared" si="2587"/>
        <v>0</v>
      </c>
      <c r="AF16560" s="334">
        <f t="shared" si="2588"/>
        <v>0</v>
      </c>
      <c r="AG16560" s="340">
        <f t="shared" si="2589"/>
        <v>0</v>
      </c>
      <c r="AI16560" s="340">
        <f t="shared" si="2592"/>
        <v>0</v>
      </c>
      <c r="AJ16560" s="340">
        <f t="shared" si="2592"/>
        <v>0</v>
      </c>
      <c r="AK16560" s="340">
        <f t="shared" si="2592"/>
        <v>0</v>
      </c>
      <c r="AL16560" s="340">
        <f t="shared" si="2592"/>
        <v>0</v>
      </c>
      <c r="AM16560" s="340">
        <f t="shared" si="2592"/>
        <v>0</v>
      </c>
    </row>
    <row r="16561" spans="1:39" x14ac:dyDescent="0.35">
      <c r="A16561" s="337">
        <v>38474</v>
      </c>
      <c r="B16561" s="338">
        <f t="shared" si="2584"/>
        <v>2005</v>
      </c>
      <c r="C16561" s="338">
        <f t="shared" si="2585"/>
        <v>5</v>
      </c>
      <c r="D16561" s="338">
        <f t="shared" si="2586"/>
        <v>2</v>
      </c>
      <c r="E16561" s="334">
        <v>0</v>
      </c>
      <c r="F16561" s="334">
        <v>0</v>
      </c>
      <c r="G16561" s="334">
        <v>0</v>
      </c>
      <c r="H16561" s="334">
        <v>0</v>
      </c>
      <c r="I16561" s="334">
        <v>0</v>
      </c>
      <c r="J16561" s="334">
        <v>0</v>
      </c>
      <c r="K16561" s="334">
        <v>0</v>
      </c>
      <c r="L16561" s="334">
        <v>0</v>
      </c>
      <c r="M16561" s="334">
        <v>0</v>
      </c>
      <c r="N16561" s="334">
        <v>0</v>
      </c>
      <c r="O16561" s="334">
        <v>0</v>
      </c>
      <c r="P16561" s="334">
        <v>0</v>
      </c>
      <c r="Q16561" s="334">
        <v>0</v>
      </c>
      <c r="R16561" s="334">
        <v>0</v>
      </c>
      <c r="S16561" s="334">
        <v>0</v>
      </c>
      <c r="T16561" s="334">
        <v>0</v>
      </c>
      <c r="U16561" s="334">
        <v>0</v>
      </c>
      <c r="V16561" s="334">
        <v>0</v>
      </c>
      <c r="W16561" s="334">
        <v>0</v>
      </c>
      <c r="X16561" s="334">
        <v>0</v>
      </c>
      <c r="Y16561" s="334">
        <v>0</v>
      </c>
      <c r="Z16561" s="334">
        <v>0</v>
      </c>
      <c r="AA16561" s="334">
        <v>0</v>
      </c>
      <c r="AB16561" s="334">
        <v>0</v>
      </c>
      <c r="AD16561" s="334">
        <v>0</v>
      </c>
      <c r="AE16561" s="334">
        <f t="shared" si="2587"/>
        <v>0</v>
      </c>
      <c r="AF16561" s="334">
        <f t="shared" si="2588"/>
        <v>0</v>
      </c>
      <c r="AG16561" s="340">
        <f t="shared" si="2589"/>
        <v>0</v>
      </c>
      <c r="AI16561" s="340">
        <f t="shared" si="2592"/>
        <v>0</v>
      </c>
      <c r="AJ16561" s="340">
        <f t="shared" si="2592"/>
        <v>0</v>
      </c>
      <c r="AK16561" s="340">
        <f t="shared" si="2592"/>
        <v>0</v>
      </c>
      <c r="AL16561" s="340">
        <f t="shared" si="2592"/>
        <v>0</v>
      </c>
      <c r="AM16561" s="340">
        <f t="shared" si="2592"/>
        <v>0</v>
      </c>
    </row>
    <row r="16562" spans="1:39" x14ac:dyDescent="0.35">
      <c r="A16562" s="337">
        <v>38475</v>
      </c>
      <c r="B16562" s="338">
        <f t="shared" si="2584"/>
        <v>2005</v>
      </c>
      <c r="C16562" s="338">
        <f t="shared" si="2585"/>
        <v>5</v>
      </c>
      <c r="D16562" s="338">
        <f t="shared" si="2586"/>
        <v>3</v>
      </c>
      <c r="E16562" s="334">
        <v>0</v>
      </c>
      <c r="F16562" s="334">
        <v>0</v>
      </c>
      <c r="G16562" s="334">
        <v>0</v>
      </c>
      <c r="H16562" s="334">
        <v>0</v>
      </c>
      <c r="I16562" s="334">
        <v>0</v>
      </c>
      <c r="J16562" s="334">
        <v>0</v>
      </c>
      <c r="K16562" s="334">
        <v>0</v>
      </c>
      <c r="L16562" s="334">
        <v>0</v>
      </c>
      <c r="M16562" s="334">
        <v>0</v>
      </c>
      <c r="N16562" s="334">
        <v>0</v>
      </c>
      <c r="O16562" s="334">
        <v>0</v>
      </c>
      <c r="P16562" s="334">
        <v>0</v>
      </c>
      <c r="Q16562" s="334">
        <v>0</v>
      </c>
      <c r="R16562" s="334">
        <v>0</v>
      </c>
      <c r="S16562" s="334">
        <v>0</v>
      </c>
      <c r="T16562" s="334">
        <v>0</v>
      </c>
      <c r="U16562" s="334">
        <v>0</v>
      </c>
      <c r="V16562" s="334">
        <v>0</v>
      </c>
      <c r="W16562" s="334">
        <v>0</v>
      </c>
      <c r="X16562" s="334">
        <v>0</v>
      </c>
      <c r="Y16562" s="334">
        <v>0</v>
      </c>
      <c r="Z16562" s="334">
        <v>0</v>
      </c>
      <c r="AA16562" s="334">
        <v>0</v>
      </c>
      <c r="AB16562" s="334">
        <v>0</v>
      </c>
      <c r="AD16562" s="334">
        <v>0</v>
      </c>
      <c r="AE16562" s="334">
        <f t="shared" si="2587"/>
        <v>0</v>
      </c>
      <c r="AF16562" s="334">
        <f t="shared" si="2588"/>
        <v>0</v>
      </c>
      <c r="AG16562" s="340">
        <f t="shared" si="2589"/>
        <v>0</v>
      </c>
      <c r="AI16562" s="340">
        <f t="shared" si="2592"/>
        <v>0</v>
      </c>
      <c r="AJ16562" s="340">
        <f t="shared" si="2592"/>
        <v>0</v>
      </c>
      <c r="AK16562" s="340">
        <f t="shared" si="2592"/>
        <v>0</v>
      </c>
      <c r="AL16562" s="340">
        <f t="shared" si="2592"/>
        <v>0</v>
      </c>
      <c r="AM16562" s="340">
        <f t="shared" si="2592"/>
        <v>0</v>
      </c>
    </row>
    <row r="16563" spans="1:39" x14ac:dyDescent="0.35">
      <c r="A16563" s="337">
        <v>38476</v>
      </c>
      <c r="B16563" s="338">
        <f t="shared" si="2584"/>
        <v>2005</v>
      </c>
      <c r="C16563" s="338">
        <f t="shared" si="2585"/>
        <v>5</v>
      </c>
      <c r="D16563" s="338">
        <f t="shared" si="2586"/>
        <v>4</v>
      </c>
      <c r="E16563" s="334">
        <v>0</v>
      </c>
      <c r="F16563" s="334">
        <v>0</v>
      </c>
      <c r="G16563" s="334">
        <v>0</v>
      </c>
      <c r="H16563" s="334">
        <v>0</v>
      </c>
      <c r="I16563" s="334">
        <v>0</v>
      </c>
      <c r="J16563" s="334">
        <v>0</v>
      </c>
      <c r="K16563" s="334">
        <v>0</v>
      </c>
      <c r="L16563" s="334">
        <v>0</v>
      </c>
      <c r="M16563" s="334">
        <v>0</v>
      </c>
      <c r="N16563" s="334">
        <v>0</v>
      </c>
      <c r="O16563" s="334">
        <v>0</v>
      </c>
      <c r="P16563" s="334">
        <v>0</v>
      </c>
      <c r="Q16563" s="334">
        <v>0</v>
      </c>
      <c r="R16563" s="334">
        <v>0</v>
      </c>
      <c r="S16563" s="334">
        <v>0</v>
      </c>
      <c r="T16563" s="334">
        <v>0</v>
      </c>
      <c r="U16563" s="334">
        <v>0</v>
      </c>
      <c r="V16563" s="334">
        <v>0</v>
      </c>
      <c r="W16563" s="334">
        <v>0</v>
      </c>
      <c r="X16563" s="334">
        <v>0</v>
      </c>
      <c r="Y16563" s="334">
        <v>0</v>
      </c>
      <c r="Z16563" s="334">
        <v>0</v>
      </c>
      <c r="AA16563" s="334">
        <v>0</v>
      </c>
      <c r="AB16563" s="334">
        <v>0</v>
      </c>
      <c r="AD16563" s="334">
        <v>0</v>
      </c>
      <c r="AE16563" s="334">
        <f t="shared" si="2587"/>
        <v>0</v>
      </c>
      <c r="AF16563" s="334">
        <f t="shared" si="2588"/>
        <v>0</v>
      </c>
      <c r="AG16563" s="340">
        <f t="shared" si="2589"/>
        <v>0</v>
      </c>
      <c r="AI16563" s="340">
        <f t="shared" si="2592"/>
        <v>0</v>
      </c>
      <c r="AJ16563" s="340">
        <f t="shared" si="2592"/>
        <v>0</v>
      </c>
      <c r="AK16563" s="340">
        <f t="shared" si="2592"/>
        <v>0</v>
      </c>
      <c r="AL16563" s="340">
        <f t="shared" si="2592"/>
        <v>0</v>
      </c>
      <c r="AM16563" s="340">
        <f t="shared" si="2592"/>
        <v>0</v>
      </c>
    </row>
    <row r="16564" spans="1:39" x14ac:dyDescent="0.35">
      <c r="A16564" s="337">
        <v>38477</v>
      </c>
      <c r="B16564" s="338">
        <f t="shared" si="2584"/>
        <v>2005</v>
      </c>
      <c r="C16564" s="338">
        <f t="shared" si="2585"/>
        <v>5</v>
      </c>
      <c r="D16564" s="338">
        <f t="shared" si="2586"/>
        <v>5</v>
      </c>
      <c r="E16564" s="334">
        <v>0</v>
      </c>
      <c r="F16564" s="334">
        <v>0</v>
      </c>
      <c r="G16564" s="334">
        <v>0</v>
      </c>
      <c r="H16564" s="334">
        <v>0</v>
      </c>
      <c r="I16564" s="334">
        <v>0</v>
      </c>
      <c r="J16564" s="334">
        <v>0</v>
      </c>
      <c r="K16564" s="334">
        <v>0</v>
      </c>
      <c r="L16564" s="334">
        <v>0</v>
      </c>
      <c r="M16564" s="334">
        <v>0</v>
      </c>
      <c r="N16564" s="334">
        <v>0</v>
      </c>
      <c r="O16564" s="334">
        <v>0</v>
      </c>
      <c r="P16564" s="334">
        <v>0</v>
      </c>
      <c r="Q16564" s="334">
        <v>0</v>
      </c>
      <c r="R16564" s="334">
        <v>0</v>
      </c>
      <c r="S16564" s="334">
        <v>0</v>
      </c>
      <c r="T16564" s="334">
        <v>0</v>
      </c>
      <c r="U16564" s="334">
        <v>0</v>
      </c>
      <c r="V16564" s="334">
        <v>0</v>
      </c>
      <c r="W16564" s="334">
        <v>0</v>
      </c>
      <c r="X16564" s="334">
        <v>0</v>
      </c>
      <c r="Y16564" s="334">
        <v>0</v>
      </c>
      <c r="Z16564" s="334">
        <v>0</v>
      </c>
      <c r="AA16564" s="334">
        <v>0</v>
      </c>
      <c r="AB16564" s="334">
        <v>0</v>
      </c>
      <c r="AD16564" s="334">
        <v>0</v>
      </c>
      <c r="AE16564" s="334">
        <f t="shared" si="2587"/>
        <v>0</v>
      </c>
      <c r="AF16564" s="334">
        <f t="shared" si="2588"/>
        <v>0</v>
      </c>
      <c r="AG16564" s="340">
        <f t="shared" si="2589"/>
        <v>0</v>
      </c>
      <c r="AI16564" s="340">
        <f t="shared" ref="AI16564:AM16579" si="2593">IF($C16564=AI$1,$AF16564,0)</f>
        <v>0</v>
      </c>
      <c r="AJ16564" s="340">
        <f t="shared" si="2593"/>
        <v>0</v>
      </c>
      <c r="AK16564" s="340">
        <f t="shared" si="2593"/>
        <v>0</v>
      </c>
      <c r="AL16564" s="340">
        <f t="shared" si="2593"/>
        <v>0</v>
      </c>
      <c r="AM16564" s="340">
        <f t="shared" si="2593"/>
        <v>0</v>
      </c>
    </row>
    <row r="16565" spans="1:39" x14ac:dyDescent="0.35">
      <c r="A16565" s="337">
        <v>38478</v>
      </c>
      <c r="B16565" s="338">
        <f t="shared" si="2584"/>
        <v>2005</v>
      </c>
      <c r="C16565" s="338">
        <f t="shared" si="2585"/>
        <v>5</v>
      </c>
      <c r="D16565" s="338">
        <f t="shared" si="2586"/>
        <v>6</v>
      </c>
      <c r="E16565" s="334">
        <v>0</v>
      </c>
      <c r="F16565" s="334">
        <v>0</v>
      </c>
      <c r="G16565" s="334">
        <v>0</v>
      </c>
      <c r="H16565" s="334">
        <v>0</v>
      </c>
      <c r="I16565" s="334">
        <v>0</v>
      </c>
      <c r="J16565" s="334">
        <v>0</v>
      </c>
      <c r="K16565" s="334">
        <v>0</v>
      </c>
      <c r="L16565" s="334">
        <v>0</v>
      </c>
      <c r="M16565" s="334">
        <v>0</v>
      </c>
      <c r="N16565" s="334">
        <v>0</v>
      </c>
      <c r="O16565" s="334">
        <v>0</v>
      </c>
      <c r="P16565" s="334">
        <v>0</v>
      </c>
      <c r="Q16565" s="334">
        <v>0</v>
      </c>
      <c r="R16565" s="334">
        <v>0</v>
      </c>
      <c r="S16565" s="334">
        <v>0</v>
      </c>
      <c r="T16565" s="334">
        <v>0</v>
      </c>
      <c r="U16565" s="334">
        <v>0</v>
      </c>
      <c r="V16565" s="334">
        <v>0</v>
      </c>
      <c r="W16565" s="334">
        <v>0</v>
      </c>
      <c r="X16565" s="334">
        <v>0</v>
      </c>
      <c r="Y16565" s="334">
        <v>0</v>
      </c>
      <c r="Z16565" s="334">
        <v>0</v>
      </c>
      <c r="AA16565" s="334">
        <v>0</v>
      </c>
      <c r="AB16565" s="334">
        <v>0</v>
      </c>
      <c r="AD16565" s="334">
        <v>0</v>
      </c>
      <c r="AE16565" s="334">
        <f t="shared" si="2587"/>
        <v>0</v>
      </c>
      <c r="AF16565" s="334">
        <f t="shared" si="2588"/>
        <v>0</v>
      </c>
      <c r="AG16565" s="340">
        <f t="shared" si="2589"/>
        <v>0</v>
      </c>
      <c r="AI16565" s="340">
        <f t="shared" si="2593"/>
        <v>0</v>
      </c>
      <c r="AJ16565" s="340">
        <f t="shared" si="2593"/>
        <v>0</v>
      </c>
      <c r="AK16565" s="340">
        <f t="shared" si="2593"/>
        <v>0</v>
      </c>
      <c r="AL16565" s="340">
        <f t="shared" si="2593"/>
        <v>0</v>
      </c>
      <c r="AM16565" s="340">
        <f t="shared" si="2593"/>
        <v>0</v>
      </c>
    </row>
    <row r="16566" spans="1:39" x14ac:dyDescent="0.35">
      <c r="A16566" s="337">
        <v>38479</v>
      </c>
      <c r="B16566" s="338">
        <f t="shared" si="2584"/>
        <v>2005</v>
      </c>
      <c r="C16566" s="338">
        <f t="shared" si="2585"/>
        <v>5</v>
      </c>
      <c r="D16566" s="338">
        <f t="shared" si="2586"/>
        <v>7</v>
      </c>
      <c r="E16566" s="334">
        <v>0</v>
      </c>
      <c r="F16566" s="334">
        <v>0</v>
      </c>
      <c r="G16566" s="334">
        <v>0</v>
      </c>
      <c r="H16566" s="334">
        <v>0</v>
      </c>
      <c r="I16566" s="334">
        <v>0</v>
      </c>
      <c r="J16566" s="334">
        <v>0</v>
      </c>
      <c r="K16566" s="334">
        <v>0</v>
      </c>
      <c r="L16566" s="334">
        <v>0</v>
      </c>
      <c r="M16566" s="334">
        <v>0</v>
      </c>
      <c r="N16566" s="334">
        <v>0</v>
      </c>
      <c r="O16566" s="334">
        <v>0</v>
      </c>
      <c r="P16566" s="334">
        <v>0</v>
      </c>
      <c r="Q16566" s="334">
        <v>0</v>
      </c>
      <c r="R16566" s="334">
        <v>0</v>
      </c>
      <c r="S16566" s="334">
        <v>0</v>
      </c>
      <c r="T16566" s="334">
        <v>0</v>
      </c>
      <c r="U16566" s="334">
        <v>0</v>
      </c>
      <c r="V16566" s="334">
        <v>0</v>
      </c>
      <c r="W16566" s="334">
        <v>0</v>
      </c>
      <c r="X16566" s="334">
        <v>0</v>
      </c>
      <c r="Y16566" s="334">
        <v>0</v>
      </c>
      <c r="Z16566" s="334">
        <v>0</v>
      </c>
      <c r="AA16566" s="334">
        <v>0</v>
      </c>
      <c r="AB16566" s="334">
        <v>0</v>
      </c>
      <c r="AD16566" s="334">
        <v>0</v>
      </c>
      <c r="AE16566" s="334">
        <f t="shared" si="2587"/>
        <v>0</v>
      </c>
      <c r="AF16566" s="334">
        <f t="shared" si="2588"/>
        <v>0</v>
      </c>
      <c r="AG16566" s="340">
        <f t="shared" si="2589"/>
        <v>0</v>
      </c>
      <c r="AI16566" s="340">
        <f t="shared" si="2593"/>
        <v>0</v>
      </c>
      <c r="AJ16566" s="340">
        <f t="shared" si="2593"/>
        <v>0</v>
      </c>
      <c r="AK16566" s="340">
        <f t="shared" si="2593"/>
        <v>0</v>
      </c>
      <c r="AL16566" s="340">
        <f t="shared" si="2593"/>
        <v>0</v>
      </c>
      <c r="AM16566" s="340">
        <f t="shared" si="2593"/>
        <v>0</v>
      </c>
    </row>
    <row r="16567" spans="1:39" x14ac:dyDescent="0.35">
      <c r="A16567" s="337">
        <v>38480</v>
      </c>
      <c r="B16567" s="338">
        <f t="shared" si="2584"/>
        <v>2005</v>
      </c>
      <c r="C16567" s="338">
        <f t="shared" si="2585"/>
        <v>5</v>
      </c>
      <c r="D16567" s="338">
        <f t="shared" si="2586"/>
        <v>8</v>
      </c>
      <c r="E16567" s="334">
        <v>0</v>
      </c>
      <c r="F16567" s="334">
        <v>0</v>
      </c>
      <c r="G16567" s="334">
        <v>0</v>
      </c>
      <c r="H16567" s="334">
        <v>0</v>
      </c>
      <c r="I16567" s="334">
        <v>0</v>
      </c>
      <c r="J16567" s="334">
        <v>0</v>
      </c>
      <c r="K16567" s="334">
        <v>0</v>
      </c>
      <c r="L16567" s="334">
        <v>0</v>
      </c>
      <c r="M16567" s="334">
        <v>0</v>
      </c>
      <c r="N16567" s="334">
        <v>0</v>
      </c>
      <c r="O16567" s="334">
        <v>0</v>
      </c>
      <c r="P16567" s="334">
        <v>0</v>
      </c>
      <c r="Q16567" s="334">
        <v>0</v>
      </c>
      <c r="R16567" s="334">
        <v>0</v>
      </c>
      <c r="S16567" s="334">
        <v>0</v>
      </c>
      <c r="T16567" s="334">
        <v>0</v>
      </c>
      <c r="U16567" s="334">
        <v>0</v>
      </c>
      <c r="V16567" s="334">
        <v>0</v>
      </c>
      <c r="W16567" s="334">
        <v>0</v>
      </c>
      <c r="X16567" s="334">
        <v>0</v>
      </c>
      <c r="Y16567" s="334">
        <v>0</v>
      </c>
      <c r="Z16567" s="334">
        <v>0</v>
      </c>
      <c r="AA16567" s="334">
        <v>0</v>
      </c>
      <c r="AB16567" s="334">
        <v>0</v>
      </c>
      <c r="AD16567" s="334">
        <v>0</v>
      </c>
      <c r="AE16567" s="334">
        <f t="shared" si="2587"/>
        <v>0</v>
      </c>
      <c r="AF16567" s="334">
        <f t="shared" si="2588"/>
        <v>0</v>
      </c>
      <c r="AG16567" s="340">
        <f t="shared" si="2589"/>
        <v>0</v>
      </c>
      <c r="AI16567" s="340">
        <f t="shared" si="2593"/>
        <v>0</v>
      </c>
      <c r="AJ16567" s="340">
        <f t="shared" si="2593"/>
        <v>0</v>
      </c>
      <c r="AK16567" s="340">
        <f t="shared" si="2593"/>
        <v>0</v>
      </c>
      <c r="AL16567" s="340">
        <f t="shared" si="2593"/>
        <v>0</v>
      </c>
      <c r="AM16567" s="340">
        <f t="shared" si="2593"/>
        <v>0</v>
      </c>
    </row>
    <row r="16568" spans="1:39" x14ac:dyDescent="0.35">
      <c r="A16568" s="337">
        <v>38481</v>
      </c>
      <c r="B16568" s="338">
        <f t="shared" si="2584"/>
        <v>2005</v>
      </c>
      <c r="C16568" s="338">
        <f t="shared" si="2585"/>
        <v>5</v>
      </c>
      <c r="D16568" s="338">
        <f t="shared" si="2586"/>
        <v>9</v>
      </c>
      <c r="E16568" s="334">
        <v>0</v>
      </c>
      <c r="F16568" s="334">
        <v>0</v>
      </c>
      <c r="G16568" s="334">
        <v>0</v>
      </c>
      <c r="H16568" s="334">
        <v>0</v>
      </c>
      <c r="I16568" s="334">
        <v>0</v>
      </c>
      <c r="J16568" s="334">
        <v>0</v>
      </c>
      <c r="K16568" s="334">
        <v>0</v>
      </c>
      <c r="L16568" s="334">
        <v>0</v>
      </c>
      <c r="M16568" s="334">
        <v>0</v>
      </c>
      <c r="N16568" s="334">
        <v>0</v>
      </c>
      <c r="O16568" s="334">
        <v>0</v>
      </c>
      <c r="P16568" s="334">
        <v>0</v>
      </c>
      <c r="Q16568" s="334">
        <v>0</v>
      </c>
      <c r="R16568" s="334">
        <v>0</v>
      </c>
      <c r="S16568" s="334">
        <v>0</v>
      </c>
      <c r="T16568" s="334">
        <v>0</v>
      </c>
      <c r="U16568" s="334">
        <v>0</v>
      </c>
      <c r="V16568" s="334">
        <v>0</v>
      </c>
      <c r="W16568" s="334">
        <v>0</v>
      </c>
      <c r="X16568" s="334">
        <v>0</v>
      </c>
      <c r="Y16568" s="334">
        <v>0</v>
      </c>
      <c r="Z16568" s="334">
        <v>0</v>
      </c>
      <c r="AA16568" s="334">
        <v>0</v>
      </c>
      <c r="AB16568" s="334">
        <v>0</v>
      </c>
      <c r="AD16568" s="334">
        <v>0</v>
      </c>
      <c r="AE16568" s="334">
        <f t="shared" si="2587"/>
        <v>0</v>
      </c>
      <c r="AF16568" s="334">
        <f t="shared" si="2588"/>
        <v>0</v>
      </c>
      <c r="AG16568" s="340">
        <f t="shared" si="2589"/>
        <v>0</v>
      </c>
      <c r="AI16568" s="340">
        <f t="shared" si="2593"/>
        <v>0</v>
      </c>
      <c r="AJ16568" s="340">
        <f t="shared" si="2593"/>
        <v>0</v>
      </c>
      <c r="AK16568" s="340">
        <f t="shared" si="2593"/>
        <v>0</v>
      </c>
      <c r="AL16568" s="340">
        <f t="shared" si="2593"/>
        <v>0</v>
      </c>
      <c r="AM16568" s="340">
        <f t="shared" si="2593"/>
        <v>0</v>
      </c>
    </row>
    <row r="16569" spans="1:39" x14ac:dyDescent="0.35">
      <c r="A16569" s="337">
        <v>38482</v>
      </c>
      <c r="B16569" s="338">
        <f t="shared" si="2584"/>
        <v>2005</v>
      </c>
      <c r="C16569" s="338">
        <f t="shared" si="2585"/>
        <v>5</v>
      </c>
      <c r="D16569" s="338">
        <f t="shared" si="2586"/>
        <v>10</v>
      </c>
      <c r="E16569" s="334">
        <v>0.4</v>
      </c>
      <c r="F16569" s="334">
        <v>0.4</v>
      </c>
      <c r="G16569" s="334">
        <v>0.4</v>
      </c>
      <c r="H16569" s="334">
        <v>0.5</v>
      </c>
      <c r="I16569" s="334">
        <v>0.4</v>
      </c>
      <c r="J16569" s="334">
        <v>0.4</v>
      </c>
      <c r="K16569" s="334">
        <v>0.4</v>
      </c>
      <c r="L16569" s="334">
        <v>0.4</v>
      </c>
      <c r="M16569" s="334">
        <v>0.4</v>
      </c>
      <c r="N16569" s="334">
        <v>0.5</v>
      </c>
      <c r="O16569" s="334">
        <v>0.4</v>
      </c>
      <c r="P16569" s="334">
        <v>0.4</v>
      </c>
      <c r="Q16569" s="334">
        <v>0.4</v>
      </c>
      <c r="R16569" s="334">
        <v>0</v>
      </c>
      <c r="S16569" s="334">
        <v>0</v>
      </c>
      <c r="T16569" s="334">
        <v>0</v>
      </c>
      <c r="U16569" s="334">
        <v>0</v>
      </c>
      <c r="V16569" s="334">
        <v>0</v>
      </c>
      <c r="W16569" s="334">
        <v>0</v>
      </c>
      <c r="X16569" s="334">
        <v>0</v>
      </c>
      <c r="Y16569" s="334">
        <v>0</v>
      </c>
      <c r="Z16569" s="334">
        <v>0</v>
      </c>
      <c r="AA16569" s="334">
        <v>0</v>
      </c>
      <c r="AB16569" s="334">
        <v>0</v>
      </c>
      <c r="AD16569" s="334">
        <v>5.4</v>
      </c>
      <c r="AE16569" s="334">
        <f t="shared" si="2587"/>
        <v>5.4</v>
      </c>
      <c r="AF16569" s="334">
        <f t="shared" si="2588"/>
        <v>5.4</v>
      </c>
      <c r="AG16569" s="340">
        <f t="shared" si="2589"/>
        <v>0</v>
      </c>
      <c r="AI16569" s="340">
        <f t="shared" si="2593"/>
        <v>5.4</v>
      </c>
      <c r="AJ16569" s="340">
        <f t="shared" si="2593"/>
        <v>0</v>
      </c>
      <c r="AK16569" s="340">
        <f t="shared" si="2593"/>
        <v>0</v>
      </c>
      <c r="AL16569" s="340">
        <f t="shared" si="2593"/>
        <v>0</v>
      </c>
      <c r="AM16569" s="340">
        <f t="shared" si="2593"/>
        <v>0</v>
      </c>
    </row>
    <row r="16570" spans="1:39" x14ac:dyDescent="0.35">
      <c r="A16570" s="337">
        <v>38483</v>
      </c>
      <c r="B16570" s="338">
        <f t="shared" si="2584"/>
        <v>2005</v>
      </c>
      <c r="C16570" s="338">
        <f t="shared" si="2585"/>
        <v>5</v>
      </c>
      <c r="D16570" s="338">
        <f t="shared" si="2586"/>
        <v>11</v>
      </c>
      <c r="E16570" s="334">
        <v>0</v>
      </c>
      <c r="F16570" s="334">
        <v>0</v>
      </c>
      <c r="G16570" s="334">
        <v>0</v>
      </c>
      <c r="H16570" s="334">
        <v>0</v>
      </c>
      <c r="I16570" s="334">
        <v>0</v>
      </c>
      <c r="J16570" s="334">
        <v>0</v>
      </c>
      <c r="K16570" s="334">
        <v>0</v>
      </c>
      <c r="L16570" s="334">
        <v>0</v>
      </c>
      <c r="M16570" s="334">
        <v>0</v>
      </c>
      <c r="N16570" s="334">
        <v>0</v>
      </c>
      <c r="O16570" s="334">
        <v>0</v>
      </c>
      <c r="P16570" s="334">
        <v>0</v>
      </c>
      <c r="Q16570" s="334">
        <v>0</v>
      </c>
      <c r="R16570" s="334">
        <v>0</v>
      </c>
      <c r="S16570" s="334">
        <v>0</v>
      </c>
      <c r="T16570" s="334">
        <v>0</v>
      </c>
      <c r="U16570" s="334">
        <v>0</v>
      </c>
      <c r="V16570" s="334">
        <v>0</v>
      </c>
      <c r="W16570" s="334">
        <v>0</v>
      </c>
      <c r="X16570" s="334">
        <v>0</v>
      </c>
      <c r="Y16570" s="334">
        <v>0</v>
      </c>
      <c r="Z16570" s="334">
        <v>0</v>
      </c>
      <c r="AA16570" s="334">
        <v>0</v>
      </c>
      <c r="AB16570" s="334">
        <v>0</v>
      </c>
      <c r="AD16570" s="334">
        <v>0</v>
      </c>
      <c r="AE16570" s="334">
        <f t="shared" si="2587"/>
        <v>0</v>
      </c>
      <c r="AF16570" s="334">
        <f t="shared" si="2588"/>
        <v>0</v>
      </c>
      <c r="AG16570" s="340">
        <f t="shared" si="2589"/>
        <v>0</v>
      </c>
      <c r="AI16570" s="340">
        <f t="shared" si="2593"/>
        <v>0</v>
      </c>
      <c r="AJ16570" s="340">
        <f t="shared" si="2593"/>
        <v>0</v>
      </c>
      <c r="AK16570" s="340">
        <f t="shared" si="2593"/>
        <v>0</v>
      </c>
      <c r="AL16570" s="340">
        <f t="shared" si="2593"/>
        <v>0</v>
      </c>
      <c r="AM16570" s="340">
        <f t="shared" si="2593"/>
        <v>0</v>
      </c>
    </row>
    <row r="16571" spans="1:39" x14ac:dyDescent="0.35">
      <c r="A16571" s="337">
        <v>38484</v>
      </c>
      <c r="B16571" s="338">
        <f t="shared" si="2584"/>
        <v>2005</v>
      </c>
      <c r="C16571" s="338">
        <f t="shared" si="2585"/>
        <v>5</v>
      </c>
      <c r="D16571" s="338">
        <f t="shared" si="2586"/>
        <v>12</v>
      </c>
      <c r="E16571" s="334">
        <v>0</v>
      </c>
      <c r="F16571" s="334">
        <v>0</v>
      </c>
      <c r="G16571" s="334">
        <v>0</v>
      </c>
      <c r="H16571" s="334">
        <v>0</v>
      </c>
      <c r="I16571" s="334">
        <v>0</v>
      </c>
      <c r="J16571" s="334">
        <v>0</v>
      </c>
      <c r="K16571" s="334">
        <v>0</v>
      </c>
      <c r="L16571" s="334">
        <v>0</v>
      </c>
      <c r="M16571" s="334">
        <v>0</v>
      </c>
      <c r="N16571" s="334">
        <v>0</v>
      </c>
      <c r="O16571" s="334">
        <v>0</v>
      </c>
      <c r="P16571" s="334">
        <v>0</v>
      </c>
      <c r="Q16571" s="334">
        <v>0</v>
      </c>
      <c r="R16571" s="334">
        <v>0</v>
      </c>
      <c r="S16571" s="334">
        <v>0</v>
      </c>
      <c r="T16571" s="334">
        <v>0</v>
      </c>
      <c r="U16571" s="334">
        <v>0</v>
      </c>
      <c r="V16571" s="334">
        <v>0</v>
      </c>
      <c r="W16571" s="334">
        <v>0</v>
      </c>
      <c r="X16571" s="334">
        <v>0</v>
      </c>
      <c r="Y16571" s="334">
        <v>0</v>
      </c>
      <c r="Z16571" s="334">
        <v>0</v>
      </c>
      <c r="AA16571" s="334">
        <v>0</v>
      </c>
      <c r="AB16571" s="334">
        <v>0</v>
      </c>
      <c r="AD16571" s="334">
        <v>0</v>
      </c>
      <c r="AE16571" s="334">
        <f t="shared" si="2587"/>
        <v>0</v>
      </c>
      <c r="AF16571" s="334">
        <f t="shared" si="2588"/>
        <v>0</v>
      </c>
      <c r="AG16571" s="340">
        <f t="shared" si="2589"/>
        <v>0</v>
      </c>
      <c r="AI16571" s="340">
        <f t="shared" si="2593"/>
        <v>0</v>
      </c>
      <c r="AJ16571" s="340">
        <f t="shared" si="2593"/>
        <v>0</v>
      </c>
      <c r="AK16571" s="340">
        <f t="shared" si="2593"/>
        <v>0</v>
      </c>
      <c r="AL16571" s="340">
        <f t="shared" si="2593"/>
        <v>0</v>
      </c>
      <c r="AM16571" s="340">
        <f t="shared" si="2593"/>
        <v>0</v>
      </c>
    </row>
    <row r="16572" spans="1:39" x14ac:dyDescent="0.35">
      <c r="A16572" s="337">
        <v>38485</v>
      </c>
      <c r="B16572" s="338">
        <f t="shared" si="2584"/>
        <v>2005</v>
      </c>
      <c r="C16572" s="338">
        <f t="shared" si="2585"/>
        <v>5</v>
      </c>
      <c r="D16572" s="338">
        <f t="shared" si="2586"/>
        <v>13</v>
      </c>
      <c r="E16572" s="334">
        <v>0</v>
      </c>
      <c r="F16572" s="334">
        <v>0</v>
      </c>
      <c r="G16572" s="334">
        <v>0</v>
      </c>
      <c r="H16572" s="334">
        <v>0</v>
      </c>
      <c r="I16572" s="334">
        <v>0</v>
      </c>
      <c r="J16572" s="334">
        <v>0</v>
      </c>
      <c r="K16572" s="334">
        <v>0</v>
      </c>
      <c r="L16572" s="334">
        <v>0</v>
      </c>
      <c r="M16572" s="334">
        <v>0</v>
      </c>
      <c r="N16572" s="334">
        <v>0</v>
      </c>
      <c r="O16572" s="334">
        <v>0</v>
      </c>
      <c r="P16572" s="334">
        <v>0</v>
      </c>
      <c r="Q16572" s="334">
        <v>0</v>
      </c>
      <c r="R16572" s="334">
        <v>0</v>
      </c>
      <c r="S16572" s="334">
        <v>0</v>
      </c>
      <c r="T16572" s="334">
        <v>0</v>
      </c>
      <c r="U16572" s="334">
        <v>0</v>
      </c>
      <c r="V16572" s="334">
        <v>0</v>
      </c>
      <c r="W16572" s="334">
        <v>0</v>
      </c>
      <c r="X16572" s="334">
        <v>0</v>
      </c>
      <c r="Y16572" s="334">
        <v>0</v>
      </c>
      <c r="Z16572" s="334">
        <v>0</v>
      </c>
      <c r="AA16572" s="334">
        <v>0</v>
      </c>
      <c r="AB16572" s="334">
        <v>0</v>
      </c>
      <c r="AD16572" s="334">
        <v>0</v>
      </c>
      <c r="AE16572" s="334">
        <f t="shared" si="2587"/>
        <v>0</v>
      </c>
      <c r="AF16572" s="334">
        <f t="shared" si="2588"/>
        <v>0</v>
      </c>
      <c r="AG16572" s="340">
        <f t="shared" si="2589"/>
        <v>0</v>
      </c>
      <c r="AI16572" s="340">
        <f t="shared" si="2593"/>
        <v>0</v>
      </c>
      <c r="AJ16572" s="340">
        <f t="shared" si="2593"/>
        <v>0</v>
      </c>
      <c r="AK16572" s="340">
        <f t="shared" si="2593"/>
        <v>0</v>
      </c>
      <c r="AL16572" s="340">
        <f t="shared" si="2593"/>
        <v>0</v>
      </c>
      <c r="AM16572" s="340">
        <f t="shared" si="2593"/>
        <v>0</v>
      </c>
    </row>
    <row r="16573" spans="1:39" x14ac:dyDescent="0.35">
      <c r="A16573" s="337">
        <v>38486</v>
      </c>
      <c r="B16573" s="338">
        <f t="shared" si="2584"/>
        <v>2005</v>
      </c>
      <c r="C16573" s="338">
        <f t="shared" si="2585"/>
        <v>5</v>
      </c>
      <c r="D16573" s="338">
        <f t="shared" si="2586"/>
        <v>14</v>
      </c>
      <c r="E16573" s="334">
        <v>0</v>
      </c>
      <c r="F16573" s="334">
        <v>0</v>
      </c>
      <c r="G16573" s="334">
        <v>0</v>
      </c>
      <c r="H16573" s="334">
        <v>0</v>
      </c>
      <c r="I16573" s="334">
        <v>0</v>
      </c>
      <c r="J16573" s="334">
        <v>0</v>
      </c>
      <c r="K16573" s="334">
        <v>0</v>
      </c>
      <c r="L16573" s="334">
        <v>0</v>
      </c>
      <c r="M16573" s="334">
        <v>0</v>
      </c>
      <c r="N16573" s="334">
        <v>0</v>
      </c>
      <c r="O16573" s="334">
        <v>0</v>
      </c>
      <c r="P16573" s="334">
        <v>0</v>
      </c>
      <c r="Q16573" s="334">
        <v>0</v>
      </c>
      <c r="R16573" s="334">
        <v>0</v>
      </c>
      <c r="S16573" s="334">
        <v>0</v>
      </c>
      <c r="T16573" s="334">
        <v>0</v>
      </c>
      <c r="U16573" s="334">
        <v>0</v>
      </c>
      <c r="V16573" s="334">
        <v>0</v>
      </c>
      <c r="W16573" s="334">
        <v>0</v>
      </c>
      <c r="X16573" s="334">
        <v>0</v>
      </c>
      <c r="Y16573" s="334">
        <v>0</v>
      </c>
      <c r="Z16573" s="334">
        <v>0</v>
      </c>
      <c r="AA16573" s="334">
        <v>0</v>
      </c>
      <c r="AB16573" s="334">
        <v>0</v>
      </c>
      <c r="AD16573" s="334">
        <v>0</v>
      </c>
      <c r="AE16573" s="334">
        <f t="shared" si="2587"/>
        <v>0</v>
      </c>
      <c r="AF16573" s="334">
        <f t="shared" si="2588"/>
        <v>0</v>
      </c>
      <c r="AG16573" s="340">
        <f t="shared" si="2589"/>
        <v>0</v>
      </c>
      <c r="AI16573" s="340">
        <f t="shared" si="2593"/>
        <v>0</v>
      </c>
      <c r="AJ16573" s="340">
        <f t="shared" si="2593"/>
        <v>0</v>
      </c>
      <c r="AK16573" s="340">
        <f t="shared" si="2593"/>
        <v>0</v>
      </c>
      <c r="AL16573" s="340">
        <f t="shared" si="2593"/>
        <v>0</v>
      </c>
      <c r="AM16573" s="340">
        <f t="shared" si="2593"/>
        <v>0</v>
      </c>
    </row>
    <row r="16574" spans="1:39" x14ac:dyDescent="0.35">
      <c r="A16574" s="337">
        <v>38487</v>
      </c>
      <c r="B16574" s="338">
        <f t="shared" si="2584"/>
        <v>2005</v>
      </c>
      <c r="C16574" s="338">
        <f t="shared" si="2585"/>
        <v>5</v>
      </c>
      <c r="D16574" s="338">
        <f t="shared" si="2586"/>
        <v>15</v>
      </c>
      <c r="E16574" s="334">
        <v>0</v>
      </c>
      <c r="F16574" s="334">
        <v>0</v>
      </c>
      <c r="G16574" s="334">
        <v>0</v>
      </c>
      <c r="H16574" s="334">
        <v>0</v>
      </c>
      <c r="I16574" s="334">
        <v>0</v>
      </c>
      <c r="J16574" s="334">
        <v>0</v>
      </c>
      <c r="K16574" s="334">
        <v>0</v>
      </c>
      <c r="L16574" s="334">
        <v>0</v>
      </c>
      <c r="M16574" s="334">
        <v>0</v>
      </c>
      <c r="N16574" s="334">
        <v>0</v>
      </c>
      <c r="O16574" s="334">
        <v>0</v>
      </c>
      <c r="P16574" s="334">
        <v>0</v>
      </c>
      <c r="Q16574" s="334">
        <v>0</v>
      </c>
      <c r="R16574" s="334">
        <v>0</v>
      </c>
      <c r="S16574" s="334">
        <v>0</v>
      </c>
      <c r="T16574" s="334">
        <v>0</v>
      </c>
      <c r="U16574" s="334">
        <v>0</v>
      </c>
      <c r="V16574" s="334">
        <v>0</v>
      </c>
      <c r="W16574" s="334">
        <v>0</v>
      </c>
      <c r="X16574" s="334">
        <v>0</v>
      </c>
      <c r="Y16574" s="334">
        <v>0</v>
      </c>
      <c r="Z16574" s="334">
        <v>0</v>
      </c>
      <c r="AA16574" s="334">
        <v>0</v>
      </c>
      <c r="AB16574" s="334">
        <v>0</v>
      </c>
      <c r="AD16574" s="334">
        <v>0</v>
      </c>
      <c r="AE16574" s="334">
        <f t="shared" si="2587"/>
        <v>0</v>
      </c>
      <c r="AF16574" s="334">
        <f t="shared" si="2588"/>
        <v>0</v>
      </c>
      <c r="AG16574" s="340">
        <f t="shared" si="2589"/>
        <v>0</v>
      </c>
      <c r="AI16574" s="340">
        <f t="shared" si="2593"/>
        <v>0</v>
      </c>
      <c r="AJ16574" s="340">
        <f t="shared" si="2593"/>
        <v>0</v>
      </c>
      <c r="AK16574" s="340">
        <f t="shared" si="2593"/>
        <v>0</v>
      </c>
      <c r="AL16574" s="340">
        <f t="shared" si="2593"/>
        <v>0</v>
      </c>
      <c r="AM16574" s="340">
        <f t="shared" si="2593"/>
        <v>0</v>
      </c>
    </row>
    <row r="16575" spans="1:39" x14ac:dyDescent="0.35">
      <c r="A16575" s="337">
        <v>38488</v>
      </c>
      <c r="B16575" s="338">
        <f t="shared" si="2584"/>
        <v>2005</v>
      </c>
      <c r="C16575" s="338">
        <f t="shared" si="2585"/>
        <v>5</v>
      </c>
      <c r="D16575" s="338">
        <f t="shared" si="2586"/>
        <v>16</v>
      </c>
      <c r="E16575" s="334">
        <v>0</v>
      </c>
      <c r="F16575" s="334">
        <v>0</v>
      </c>
      <c r="G16575" s="334">
        <v>0</v>
      </c>
      <c r="H16575" s="334">
        <v>0</v>
      </c>
      <c r="I16575" s="334">
        <v>0</v>
      </c>
      <c r="J16575" s="334">
        <v>0</v>
      </c>
      <c r="K16575" s="334">
        <v>0</v>
      </c>
      <c r="L16575" s="334">
        <v>0</v>
      </c>
      <c r="M16575" s="334">
        <v>0</v>
      </c>
      <c r="N16575" s="334">
        <v>0</v>
      </c>
      <c r="O16575" s="334">
        <v>0</v>
      </c>
      <c r="P16575" s="334">
        <v>0</v>
      </c>
      <c r="Q16575" s="334">
        <v>0</v>
      </c>
      <c r="R16575" s="334">
        <v>0</v>
      </c>
      <c r="S16575" s="334">
        <v>0</v>
      </c>
      <c r="T16575" s="334">
        <v>0</v>
      </c>
      <c r="U16575" s="334">
        <v>0</v>
      </c>
      <c r="V16575" s="334">
        <v>0</v>
      </c>
      <c r="W16575" s="334">
        <v>0</v>
      </c>
      <c r="X16575" s="334">
        <v>0</v>
      </c>
      <c r="Y16575" s="334">
        <v>0</v>
      </c>
      <c r="Z16575" s="334">
        <v>0</v>
      </c>
      <c r="AA16575" s="334">
        <v>0</v>
      </c>
      <c r="AB16575" s="334">
        <v>0</v>
      </c>
      <c r="AD16575" s="334">
        <v>0</v>
      </c>
      <c r="AE16575" s="334">
        <f t="shared" si="2587"/>
        <v>0</v>
      </c>
      <c r="AF16575" s="334">
        <f t="shared" si="2588"/>
        <v>0</v>
      </c>
      <c r="AG16575" s="340">
        <f t="shared" si="2589"/>
        <v>0</v>
      </c>
      <c r="AI16575" s="340">
        <f t="shared" si="2593"/>
        <v>0</v>
      </c>
      <c r="AJ16575" s="340">
        <f t="shared" si="2593"/>
        <v>0</v>
      </c>
      <c r="AK16575" s="340">
        <f t="shared" si="2593"/>
        <v>0</v>
      </c>
      <c r="AL16575" s="340">
        <f t="shared" si="2593"/>
        <v>0</v>
      </c>
      <c r="AM16575" s="340">
        <f t="shared" si="2593"/>
        <v>0</v>
      </c>
    </row>
    <row r="16576" spans="1:39" x14ac:dyDescent="0.35">
      <c r="A16576" s="337">
        <v>38489</v>
      </c>
      <c r="B16576" s="338">
        <f t="shared" si="2584"/>
        <v>2005</v>
      </c>
      <c r="C16576" s="338">
        <f t="shared" si="2585"/>
        <v>5</v>
      </c>
      <c r="D16576" s="338">
        <f t="shared" si="2586"/>
        <v>17</v>
      </c>
      <c r="E16576" s="334">
        <v>0.8</v>
      </c>
      <c r="F16576" s="334">
        <v>2.7</v>
      </c>
      <c r="G16576" s="334">
        <v>1.5</v>
      </c>
      <c r="H16576" s="334">
        <v>1.7</v>
      </c>
      <c r="I16576" s="334">
        <v>2.1</v>
      </c>
      <c r="J16576" s="334">
        <v>1.7</v>
      </c>
      <c r="K16576" s="334">
        <v>0.6</v>
      </c>
      <c r="L16576" s="334">
        <v>0</v>
      </c>
      <c r="M16576" s="334">
        <v>0</v>
      </c>
      <c r="N16576" s="334">
        <v>0</v>
      </c>
      <c r="O16576" s="334">
        <v>0</v>
      </c>
      <c r="P16576" s="334">
        <v>0</v>
      </c>
      <c r="Q16576" s="334">
        <v>0</v>
      </c>
      <c r="R16576" s="334">
        <v>0</v>
      </c>
      <c r="S16576" s="334">
        <v>0</v>
      </c>
      <c r="T16576" s="334">
        <v>0</v>
      </c>
      <c r="U16576" s="334">
        <v>0</v>
      </c>
      <c r="V16576" s="334">
        <v>0</v>
      </c>
      <c r="W16576" s="334">
        <v>0</v>
      </c>
      <c r="X16576" s="334">
        <v>0.6</v>
      </c>
      <c r="Y16576" s="334">
        <v>0.4</v>
      </c>
      <c r="Z16576" s="334">
        <v>0.6</v>
      </c>
      <c r="AA16576" s="334">
        <v>0</v>
      </c>
      <c r="AB16576" s="334">
        <v>0</v>
      </c>
      <c r="AD16576" s="334">
        <v>12.7</v>
      </c>
      <c r="AE16576" s="334">
        <f t="shared" si="2587"/>
        <v>12.7</v>
      </c>
      <c r="AF16576" s="334">
        <f t="shared" si="2588"/>
        <v>12.7</v>
      </c>
      <c r="AG16576" s="340">
        <f t="shared" si="2589"/>
        <v>0</v>
      </c>
      <c r="AI16576" s="340">
        <f t="shared" si="2593"/>
        <v>12.7</v>
      </c>
      <c r="AJ16576" s="340">
        <f t="shared" si="2593"/>
        <v>0</v>
      </c>
      <c r="AK16576" s="340">
        <f t="shared" si="2593"/>
        <v>0</v>
      </c>
      <c r="AL16576" s="340">
        <f t="shared" si="2593"/>
        <v>0</v>
      </c>
      <c r="AM16576" s="340">
        <f t="shared" si="2593"/>
        <v>0</v>
      </c>
    </row>
    <row r="16577" spans="1:39" x14ac:dyDescent="0.35">
      <c r="A16577" s="337">
        <v>38490</v>
      </c>
      <c r="B16577" s="338">
        <f t="shared" si="2584"/>
        <v>2005</v>
      </c>
      <c r="C16577" s="338">
        <f t="shared" si="2585"/>
        <v>5</v>
      </c>
      <c r="D16577" s="338">
        <f t="shared" si="2586"/>
        <v>18</v>
      </c>
      <c r="E16577" s="334">
        <v>0</v>
      </c>
      <c r="F16577" s="334">
        <v>0</v>
      </c>
      <c r="G16577" s="334">
        <v>0</v>
      </c>
      <c r="H16577" s="334">
        <v>0</v>
      </c>
      <c r="I16577" s="334">
        <v>0</v>
      </c>
      <c r="J16577" s="334">
        <v>0</v>
      </c>
      <c r="K16577" s="334">
        <v>0</v>
      </c>
      <c r="L16577" s="334">
        <v>0</v>
      </c>
      <c r="M16577" s="334">
        <v>0</v>
      </c>
      <c r="N16577" s="334">
        <v>0</v>
      </c>
      <c r="O16577" s="334">
        <v>0</v>
      </c>
      <c r="P16577" s="334">
        <v>0</v>
      </c>
      <c r="Q16577" s="334">
        <v>0</v>
      </c>
      <c r="R16577" s="334">
        <v>0</v>
      </c>
      <c r="S16577" s="334">
        <v>0</v>
      </c>
      <c r="T16577" s="334">
        <v>0</v>
      </c>
      <c r="U16577" s="334">
        <v>0</v>
      </c>
      <c r="V16577" s="334">
        <v>0</v>
      </c>
      <c r="W16577" s="334">
        <v>0</v>
      </c>
      <c r="X16577" s="334">
        <v>0</v>
      </c>
      <c r="Y16577" s="334">
        <v>0</v>
      </c>
      <c r="Z16577" s="334">
        <v>0</v>
      </c>
      <c r="AA16577" s="334">
        <v>0</v>
      </c>
      <c r="AB16577" s="334">
        <v>0</v>
      </c>
      <c r="AD16577" s="334">
        <v>0</v>
      </c>
      <c r="AE16577" s="334">
        <f t="shared" si="2587"/>
        <v>0</v>
      </c>
      <c r="AF16577" s="334">
        <f t="shared" si="2588"/>
        <v>0</v>
      </c>
      <c r="AG16577" s="340">
        <f t="shared" si="2589"/>
        <v>0</v>
      </c>
      <c r="AI16577" s="340">
        <f t="shared" si="2593"/>
        <v>0</v>
      </c>
      <c r="AJ16577" s="340">
        <f t="shared" si="2593"/>
        <v>0</v>
      </c>
      <c r="AK16577" s="340">
        <f t="shared" si="2593"/>
        <v>0</v>
      </c>
      <c r="AL16577" s="340">
        <f t="shared" si="2593"/>
        <v>0</v>
      </c>
      <c r="AM16577" s="340">
        <f t="shared" si="2593"/>
        <v>0</v>
      </c>
    </row>
    <row r="16578" spans="1:39" x14ac:dyDescent="0.35">
      <c r="A16578" s="337">
        <v>38491</v>
      </c>
      <c r="B16578" s="338">
        <f t="shared" si="2584"/>
        <v>2005</v>
      </c>
      <c r="C16578" s="338">
        <f t="shared" si="2585"/>
        <v>5</v>
      </c>
      <c r="D16578" s="338">
        <f t="shared" si="2586"/>
        <v>19</v>
      </c>
      <c r="E16578" s="334">
        <v>0</v>
      </c>
      <c r="F16578" s="334">
        <v>0</v>
      </c>
      <c r="G16578" s="334">
        <v>0</v>
      </c>
      <c r="H16578" s="334">
        <v>0</v>
      </c>
      <c r="I16578" s="334">
        <v>0</v>
      </c>
      <c r="J16578" s="334">
        <v>0</v>
      </c>
      <c r="K16578" s="334">
        <v>0</v>
      </c>
      <c r="L16578" s="334">
        <v>0</v>
      </c>
      <c r="M16578" s="334">
        <v>0</v>
      </c>
      <c r="N16578" s="334">
        <v>0</v>
      </c>
      <c r="O16578" s="334">
        <v>0</v>
      </c>
      <c r="P16578" s="334">
        <v>0</v>
      </c>
      <c r="Q16578" s="334">
        <v>0</v>
      </c>
      <c r="R16578" s="334">
        <v>0</v>
      </c>
      <c r="S16578" s="334">
        <v>0</v>
      </c>
      <c r="T16578" s="334">
        <v>0</v>
      </c>
      <c r="U16578" s="334">
        <v>0</v>
      </c>
      <c r="V16578" s="334">
        <v>0</v>
      </c>
      <c r="W16578" s="334">
        <v>0</v>
      </c>
      <c r="X16578" s="334">
        <v>0</v>
      </c>
      <c r="Y16578" s="334">
        <v>0</v>
      </c>
      <c r="Z16578" s="334">
        <v>0</v>
      </c>
      <c r="AA16578" s="334">
        <v>0</v>
      </c>
      <c r="AB16578" s="334">
        <v>0</v>
      </c>
      <c r="AD16578" s="334">
        <v>0</v>
      </c>
      <c r="AE16578" s="334">
        <f t="shared" si="2587"/>
        <v>0</v>
      </c>
      <c r="AF16578" s="334">
        <f t="shared" si="2588"/>
        <v>0</v>
      </c>
      <c r="AG16578" s="340">
        <f t="shared" si="2589"/>
        <v>0</v>
      </c>
      <c r="AI16578" s="340">
        <f t="shared" si="2593"/>
        <v>0</v>
      </c>
      <c r="AJ16578" s="340">
        <f t="shared" si="2593"/>
        <v>0</v>
      </c>
      <c r="AK16578" s="340">
        <f t="shared" si="2593"/>
        <v>0</v>
      </c>
      <c r="AL16578" s="340">
        <f t="shared" si="2593"/>
        <v>0</v>
      </c>
      <c r="AM16578" s="340">
        <f t="shared" si="2593"/>
        <v>0</v>
      </c>
    </row>
    <row r="16579" spans="1:39" x14ac:dyDescent="0.35">
      <c r="A16579" s="337">
        <v>38492</v>
      </c>
      <c r="B16579" s="338">
        <f t="shared" si="2584"/>
        <v>2005</v>
      </c>
      <c r="C16579" s="338">
        <f t="shared" si="2585"/>
        <v>5</v>
      </c>
      <c r="D16579" s="338">
        <f t="shared" si="2586"/>
        <v>20</v>
      </c>
      <c r="E16579" s="334">
        <v>0</v>
      </c>
      <c r="F16579" s="334">
        <v>0</v>
      </c>
      <c r="G16579" s="334">
        <v>0</v>
      </c>
      <c r="H16579" s="334">
        <v>0</v>
      </c>
      <c r="I16579" s="334">
        <v>0</v>
      </c>
      <c r="J16579" s="334">
        <v>0</v>
      </c>
      <c r="K16579" s="334">
        <v>0</v>
      </c>
      <c r="L16579" s="334">
        <v>0</v>
      </c>
      <c r="M16579" s="334">
        <v>0</v>
      </c>
      <c r="N16579" s="334">
        <v>0</v>
      </c>
      <c r="O16579" s="334">
        <v>0</v>
      </c>
      <c r="P16579" s="334">
        <v>0</v>
      </c>
      <c r="Q16579" s="334">
        <v>0</v>
      </c>
      <c r="R16579" s="334">
        <v>0</v>
      </c>
      <c r="S16579" s="334">
        <v>0</v>
      </c>
      <c r="T16579" s="334">
        <v>0</v>
      </c>
      <c r="U16579" s="334">
        <v>0</v>
      </c>
      <c r="V16579" s="334">
        <v>0</v>
      </c>
      <c r="W16579" s="334">
        <v>0</v>
      </c>
      <c r="X16579" s="334">
        <v>0</v>
      </c>
      <c r="Y16579" s="334">
        <v>0</v>
      </c>
      <c r="Z16579" s="334">
        <v>0</v>
      </c>
      <c r="AA16579" s="334">
        <v>0</v>
      </c>
      <c r="AB16579" s="334">
        <v>0</v>
      </c>
      <c r="AD16579" s="334">
        <v>0</v>
      </c>
      <c r="AE16579" s="334">
        <f t="shared" si="2587"/>
        <v>0</v>
      </c>
      <c r="AF16579" s="334">
        <f t="shared" si="2588"/>
        <v>0</v>
      </c>
      <c r="AG16579" s="340">
        <f t="shared" si="2589"/>
        <v>0</v>
      </c>
      <c r="AI16579" s="340">
        <f t="shared" si="2593"/>
        <v>0</v>
      </c>
      <c r="AJ16579" s="340">
        <f t="shared" si="2593"/>
        <v>0</v>
      </c>
      <c r="AK16579" s="340">
        <f t="shared" si="2593"/>
        <v>0</v>
      </c>
      <c r="AL16579" s="340">
        <f t="shared" si="2593"/>
        <v>0</v>
      </c>
      <c r="AM16579" s="340">
        <f t="shared" si="2593"/>
        <v>0</v>
      </c>
    </row>
    <row r="16580" spans="1:39" x14ac:dyDescent="0.35">
      <c r="A16580" s="337">
        <v>38493</v>
      </c>
      <c r="B16580" s="338">
        <f t="shared" ref="B16580:B16643" si="2594">YEAR(A16580)</f>
        <v>2005</v>
      </c>
      <c r="C16580" s="338">
        <f t="shared" ref="C16580:C16643" si="2595">MONTH(A16580)</f>
        <v>5</v>
      </c>
      <c r="D16580" s="338">
        <f t="shared" ref="D16580:D16643" si="2596">DAY(A16580)</f>
        <v>21</v>
      </c>
      <c r="E16580" s="334">
        <v>0</v>
      </c>
      <c r="F16580" s="334">
        <v>0</v>
      </c>
      <c r="G16580" s="334">
        <v>0</v>
      </c>
      <c r="H16580" s="334">
        <v>0</v>
      </c>
      <c r="I16580" s="334">
        <v>0</v>
      </c>
      <c r="J16580" s="334">
        <v>0</v>
      </c>
      <c r="K16580" s="334">
        <v>0</v>
      </c>
      <c r="L16580" s="334">
        <v>0</v>
      </c>
      <c r="M16580" s="334">
        <v>0</v>
      </c>
      <c r="N16580" s="334">
        <v>0</v>
      </c>
      <c r="O16580" s="334">
        <v>0</v>
      </c>
      <c r="P16580" s="334">
        <v>0</v>
      </c>
      <c r="Q16580" s="334">
        <v>0</v>
      </c>
      <c r="R16580" s="334">
        <v>0</v>
      </c>
      <c r="S16580" s="334">
        <v>0</v>
      </c>
      <c r="T16580" s="334">
        <v>0</v>
      </c>
      <c r="U16580" s="334">
        <v>0</v>
      </c>
      <c r="V16580" s="334">
        <v>0</v>
      </c>
      <c r="W16580" s="334">
        <v>0</v>
      </c>
      <c r="X16580" s="334">
        <v>0</v>
      </c>
      <c r="Y16580" s="334">
        <v>0</v>
      </c>
      <c r="Z16580" s="334">
        <v>0</v>
      </c>
      <c r="AA16580" s="334">
        <v>0</v>
      </c>
      <c r="AB16580" s="334">
        <v>0</v>
      </c>
      <c r="AD16580" s="334">
        <v>0</v>
      </c>
      <c r="AE16580" s="334">
        <f t="shared" ref="AE16580:AE16643" si="2597">AD16580</f>
        <v>0</v>
      </c>
      <c r="AF16580" s="334">
        <f t="shared" ref="AF16580:AF16643" si="2598">SUM(E16580:AB16580)</f>
        <v>0</v>
      </c>
      <c r="AG16580" s="340">
        <f t="shared" ref="AG16580:AG16643" si="2599">ABS(AF16580-AE16580)</f>
        <v>0</v>
      </c>
      <c r="AI16580" s="340">
        <f t="shared" ref="AI16580:AM16595" si="2600">IF($C16580=AI$1,$AF16580,0)</f>
        <v>0</v>
      </c>
      <c r="AJ16580" s="340">
        <f t="shared" si="2600"/>
        <v>0</v>
      </c>
      <c r="AK16580" s="340">
        <f t="shared" si="2600"/>
        <v>0</v>
      </c>
      <c r="AL16580" s="340">
        <f t="shared" si="2600"/>
        <v>0</v>
      </c>
      <c r="AM16580" s="340">
        <f t="shared" si="2600"/>
        <v>0</v>
      </c>
    </row>
    <row r="16581" spans="1:39" x14ac:dyDescent="0.35">
      <c r="A16581" s="337">
        <v>38494</v>
      </c>
      <c r="B16581" s="338">
        <f t="shared" si="2594"/>
        <v>2005</v>
      </c>
      <c r="C16581" s="338">
        <f t="shared" si="2595"/>
        <v>5</v>
      </c>
      <c r="D16581" s="338">
        <f t="shared" si="2596"/>
        <v>22</v>
      </c>
      <c r="E16581" s="334">
        <v>0</v>
      </c>
      <c r="F16581" s="334">
        <v>0</v>
      </c>
      <c r="G16581" s="334">
        <v>0</v>
      </c>
      <c r="H16581" s="334">
        <v>0</v>
      </c>
      <c r="I16581" s="334">
        <v>0</v>
      </c>
      <c r="J16581" s="334">
        <v>0</v>
      </c>
      <c r="K16581" s="334">
        <v>0</v>
      </c>
      <c r="L16581" s="334">
        <v>0</v>
      </c>
      <c r="M16581" s="334">
        <v>0</v>
      </c>
      <c r="N16581" s="334">
        <v>0</v>
      </c>
      <c r="O16581" s="334">
        <v>0</v>
      </c>
      <c r="P16581" s="334">
        <v>0</v>
      </c>
      <c r="Q16581" s="334">
        <v>0</v>
      </c>
      <c r="R16581" s="334">
        <v>0</v>
      </c>
      <c r="S16581" s="334">
        <v>0</v>
      </c>
      <c r="T16581" s="334">
        <v>0</v>
      </c>
      <c r="U16581" s="334">
        <v>0</v>
      </c>
      <c r="V16581" s="334">
        <v>0</v>
      </c>
      <c r="W16581" s="334">
        <v>0</v>
      </c>
      <c r="X16581" s="334">
        <v>0</v>
      </c>
      <c r="Y16581" s="334">
        <v>0</v>
      </c>
      <c r="Z16581" s="334">
        <v>0</v>
      </c>
      <c r="AA16581" s="334">
        <v>0</v>
      </c>
      <c r="AB16581" s="334">
        <v>0</v>
      </c>
      <c r="AD16581" s="334">
        <v>0</v>
      </c>
      <c r="AE16581" s="334">
        <f t="shared" si="2597"/>
        <v>0</v>
      </c>
      <c r="AF16581" s="334">
        <f t="shared" si="2598"/>
        <v>0</v>
      </c>
      <c r="AG16581" s="340">
        <f t="shared" si="2599"/>
        <v>0</v>
      </c>
      <c r="AI16581" s="340">
        <f t="shared" si="2600"/>
        <v>0</v>
      </c>
      <c r="AJ16581" s="340">
        <f t="shared" si="2600"/>
        <v>0</v>
      </c>
      <c r="AK16581" s="340">
        <f t="shared" si="2600"/>
        <v>0</v>
      </c>
      <c r="AL16581" s="340">
        <f t="shared" si="2600"/>
        <v>0</v>
      </c>
      <c r="AM16581" s="340">
        <f t="shared" si="2600"/>
        <v>0</v>
      </c>
    </row>
    <row r="16582" spans="1:39" x14ac:dyDescent="0.35">
      <c r="A16582" s="337">
        <v>38495</v>
      </c>
      <c r="B16582" s="338">
        <f t="shared" si="2594"/>
        <v>2005</v>
      </c>
      <c r="C16582" s="338">
        <f t="shared" si="2595"/>
        <v>5</v>
      </c>
      <c r="D16582" s="338">
        <f t="shared" si="2596"/>
        <v>23</v>
      </c>
      <c r="E16582" s="334">
        <v>0</v>
      </c>
      <c r="F16582" s="334">
        <v>0</v>
      </c>
      <c r="G16582" s="334">
        <v>0</v>
      </c>
      <c r="H16582" s="334">
        <v>0</v>
      </c>
      <c r="I16582" s="334">
        <v>0</v>
      </c>
      <c r="J16582" s="334">
        <v>0</v>
      </c>
      <c r="K16582" s="334">
        <v>0</v>
      </c>
      <c r="L16582" s="334">
        <v>0</v>
      </c>
      <c r="M16582" s="334">
        <v>0</v>
      </c>
      <c r="N16582" s="334">
        <v>0</v>
      </c>
      <c r="O16582" s="334">
        <v>0</v>
      </c>
      <c r="P16582" s="334">
        <v>0</v>
      </c>
      <c r="Q16582" s="334">
        <v>0</v>
      </c>
      <c r="R16582" s="334">
        <v>0</v>
      </c>
      <c r="S16582" s="334">
        <v>0</v>
      </c>
      <c r="T16582" s="334">
        <v>0</v>
      </c>
      <c r="U16582" s="334">
        <v>0</v>
      </c>
      <c r="V16582" s="334">
        <v>0</v>
      </c>
      <c r="W16582" s="334">
        <v>0</v>
      </c>
      <c r="X16582" s="334">
        <v>0</v>
      </c>
      <c r="Y16582" s="334">
        <v>0.4</v>
      </c>
      <c r="Z16582" s="334">
        <v>0</v>
      </c>
      <c r="AA16582" s="334">
        <v>0</v>
      </c>
      <c r="AB16582" s="334">
        <v>0</v>
      </c>
      <c r="AD16582" s="334">
        <v>0.4</v>
      </c>
      <c r="AE16582" s="334">
        <f t="shared" si="2597"/>
        <v>0.4</v>
      </c>
      <c r="AF16582" s="334">
        <f t="shared" si="2598"/>
        <v>0.4</v>
      </c>
      <c r="AG16582" s="340">
        <f t="shared" si="2599"/>
        <v>0</v>
      </c>
      <c r="AI16582" s="340">
        <f t="shared" si="2600"/>
        <v>0.4</v>
      </c>
      <c r="AJ16582" s="340">
        <f t="shared" si="2600"/>
        <v>0</v>
      </c>
      <c r="AK16582" s="340">
        <f t="shared" si="2600"/>
        <v>0</v>
      </c>
      <c r="AL16582" s="340">
        <f t="shared" si="2600"/>
        <v>0</v>
      </c>
      <c r="AM16582" s="340">
        <f t="shared" si="2600"/>
        <v>0</v>
      </c>
    </row>
    <row r="16583" spans="1:39" x14ac:dyDescent="0.35">
      <c r="A16583" s="337">
        <v>38496</v>
      </c>
      <c r="B16583" s="338">
        <f t="shared" si="2594"/>
        <v>2005</v>
      </c>
      <c r="C16583" s="338">
        <f t="shared" si="2595"/>
        <v>5</v>
      </c>
      <c r="D16583" s="338">
        <f t="shared" si="2596"/>
        <v>24</v>
      </c>
      <c r="E16583" s="334">
        <v>0</v>
      </c>
      <c r="F16583" s="334">
        <v>0</v>
      </c>
      <c r="G16583" s="334">
        <v>0</v>
      </c>
      <c r="H16583" s="334">
        <v>0</v>
      </c>
      <c r="I16583" s="334">
        <v>0</v>
      </c>
      <c r="J16583" s="334">
        <v>0</v>
      </c>
      <c r="K16583" s="334">
        <v>0</v>
      </c>
      <c r="L16583" s="334">
        <v>0</v>
      </c>
      <c r="M16583" s="334">
        <v>0</v>
      </c>
      <c r="N16583" s="334">
        <v>0</v>
      </c>
      <c r="O16583" s="334">
        <v>0</v>
      </c>
      <c r="P16583" s="334">
        <v>0</v>
      </c>
      <c r="Q16583" s="334">
        <v>0</v>
      </c>
      <c r="R16583" s="334">
        <v>0</v>
      </c>
      <c r="S16583" s="334">
        <v>0</v>
      </c>
      <c r="T16583" s="334">
        <v>0.2</v>
      </c>
      <c r="U16583" s="334">
        <v>0</v>
      </c>
      <c r="V16583" s="334">
        <v>0</v>
      </c>
      <c r="W16583" s="334">
        <v>0</v>
      </c>
      <c r="X16583" s="334">
        <v>0</v>
      </c>
      <c r="Y16583" s="334">
        <v>0</v>
      </c>
      <c r="Z16583" s="334">
        <v>0</v>
      </c>
      <c r="AA16583" s="334">
        <v>0</v>
      </c>
      <c r="AB16583" s="334">
        <v>0</v>
      </c>
      <c r="AD16583" s="334">
        <v>0.2</v>
      </c>
      <c r="AE16583" s="334">
        <f t="shared" si="2597"/>
        <v>0.2</v>
      </c>
      <c r="AF16583" s="334">
        <f t="shared" si="2598"/>
        <v>0.2</v>
      </c>
      <c r="AG16583" s="340">
        <f t="shared" si="2599"/>
        <v>0</v>
      </c>
      <c r="AI16583" s="340">
        <f t="shared" si="2600"/>
        <v>0.2</v>
      </c>
      <c r="AJ16583" s="340">
        <f t="shared" si="2600"/>
        <v>0</v>
      </c>
      <c r="AK16583" s="340">
        <f t="shared" si="2600"/>
        <v>0</v>
      </c>
      <c r="AL16583" s="340">
        <f t="shared" si="2600"/>
        <v>0</v>
      </c>
      <c r="AM16583" s="340">
        <f t="shared" si="2600"/>
        <v>0</v>
      </c>
    </row>
    <row r="16584" spans="1:39" x14ac:dyDescent="0.35">
      <c r="A16584" s="337">
        <v>38497</v>
      </c>
      <c r="B16584" s="338">
        <f t="shared" si="2594"/>
        <v>2005</v>
      </c>
      <c r="C16584" s="338">
        <f t="shared" si="2595"/>
        <v>5</v>
      </c>
      <c r="D16584" s="338">
        <f t="shared" si="2596"/>
        <v>25</v>
      </c>
      <c r="E16584" s="334">
        <v>0</v>
      </c>
      <c r="F16584" s="334">
        <v>0</v>
      </c>
      <c r="G16584" s="334">
        <v>0</v>
      </c>
      <c r="H16584" s="334">
        <v>0</v>
      </c>
      <c r="I16584" s="334">
        <v>0</v>
      </c>
      <c r="J16584" s="334">
        <v>0</v>
      </c>
      <c r="K16584" s="334">
        <v>0</v>
      </c>
      <c r="L16584" s="334">
        <v>0</v>
      </c>
      <c r="M16584" s="334">
        <v>0</v>
      </c>
      <c r="N16584" s="334">
        <v>0</v>
      </c>
      <c r="O16584" s="334">
        <v>0</v>
      </c>
      <c r="P16584" s="334">
        <v>0</v>
      </c>
      <c r="Q16584" s="334">
        <v>0</v>
      </c>
      <c r="R16584" s="334">
        <v>0</v>
      </c>
      <c r="S16584" s="334">
        <v>0</v>
      </c>
      <c r="T16584" s="334">
        <v>0</v>
      </c>
      <c r="U16584" s="334">
        <v>0</v>
      </c>
      <c r="V16584" s="334">
        <v>0</v>
      </c>
      <c r="W16584" s="334">
        <v>0</v>
      </c>
      <c r="X16584" s="334">
        <v>0</v>
      </c>
      <c r="Y16584" s="334">
        <v>0</v>
      </c>
      <c r="Z16584" s="334">
        <v>0</v>
      </c>
      <c r="AA16584" s="334">
        <v>0</v>
      </c>
      <c r="AB16584" s="334">
        <v>0</v>
      </c>
      <c r="AD16584" s="334">
        <v>0</v>
      </c>
      <c r="AE16584" s="334">
        <f t="shared" si="2597"/>
        <v>0</v>
      </c>
      <c r="AF16584" s="334">
        <f t="shared" si="2598"/>
        <v>0</v>
      </c>
      <c r="AG16584" s="340">
        <f t="shared" si="2599"/>
        <v>0</v>
      </c>
      <c r="AI16584" s="340">
        <f t="shared" si="2600"/>
        <v>0</v>
      </c>
      <c r="AJ16584" s="340">
        <f t="shared" si="2600"/>
        <v>0</v>
      </c>
      <c r="AK16584" s="340">
        <f t="shared" si="2600"/>
        <v>0</v>
      </c>
      <c r="AL16584" s="340">
        <f t="shared" si="2600"/>
        <v>0</v>
      </c>
      <c r="AM16584" s="340">
        <f t="shared" si="2600"/>
        <v>0</v>
      </c>
    </row>
    <row r="16585" spans="1:39" x14ac:dyDescent="0.35">
      <c r="A16585" s="337">
        <v>38498</v>
      </c>
      <c r="B16585" s="338">
        <f t="shared" si="2594"/>
        <v>2005</v>
      </c>
      <c r="C16585" s="338">
        <f t="shared" si="2595"/>
        <v>5</v>
      </c>
      <c r="D16585" s="338">
        <f t="shared" si="2596"/>
        <v>26</v>
      </c>
      <c r="E16585" s="334">
        <v>0</v>
      </c>
      <c r="F16585" s="334">
        <v>0</v>
      </c>
      <c r="G16585" s="334">
        <v>0</v>
      </c>
      <c r="H16585" s="334">
        <v>0</v>
      </c>
      <c r="I16585" s="334">
        <v>0</v>
      </c>
      <c r="J16585" s="334">
        <v>0</v>
      </c>
      <c r="K16585" s="334">
        <v>0</v>
      </c>
      <c r="L16585" s="334">
        <v>0</v>
      </c>
      <c r="M16585" s="334">
        <v>0</v>
      </c>
      <c r="N16585" s="334">
        <v>0</v>
      </c>
      <c r="O16585" s="334">
        <v>0</v>
      </c>
      <c r="P16585" s="334">
        <v>0</v>
      </c>
      <c r="Q16585" s="334">
        <v>0</v>
      </c>
      <c r="R16585" s="334">
        <v>0</v>
      </c>
      <c r="S16585" s="334">
        <v>0</v>
      </c>
      <c r="T16585" s="334">
        <v>0</v>
      </c>
      <c r="U16585" s="334">
        <v>0</v>
      </c>
      <c r="V16585" s="334">
        <v>0</v>
      </c>
      <c r="W16585" s="334">
        <v>0</v>
      </c>
      <c r="X16585" s="334">
        <v>0</v>
      </c>
      <c r="Y16585" s="334">
        <v>0</v>
      </c>
      <c r="Z16585" s="334">
        <v>0</v>
      </c>
      <c r="AA16585" s="334">
        <v>0</v>
      </c>
      <c r="AB16585" s="334">
        <v>0</v>
      </c>
      <c r="AD16585" s="334">
        <v>0</v>
      </c>
      <c r="AE16585" s="334">
        <f t="shared" si="2597"/>
        <v>0</v>
      </c>
      <c r="AF16585" s="334">
        <f t="shared" si="2598"/>
        <v>0</v>
      </c>
      <c r="AG16585" s="340">
        <f t="shared" si="2599"/>
        <v>0</v>
      </c>
      <c r="AI16585" s="340">
        <f t="shared" si="2600"/>
        <v>0</v>
      </c>
      <c r="AJ16585" s="340">
        <f t="shared" si="2600"/>
        <v>0</v>
      </c>
      <c r="AK16585" s="340">
        <f t="shared" si="2600"/>
        <v>0</v>
      </c>
      <c r="AL16585" s="340">
        <f t="shared" si="2600"/>
        <v>0</v>
      </c>
      <c r="AM16585" s="340">
        <f t="shared" si="2600"/>
        <v>0</v>
      </c>
    </row>
    <row r="16586" spans="1:39" x14ac:dyDescent="0.35">
      <c r="A16586" s="337">
        <v>38499</v>
      </c>
      <c r="B16586" s="338">
        <f t="shared" si="2594"/>
        <v>2005</v>
      </c>
      <c r="C16586" s="338">
        <f t="shared" si="2595"/>
        <v>5</v>
      </c>
      <c r="D16586" s="338">
        <f t="shared" si="2596"/>
        <v>27</v>
      </c>
      <c r="E16586" s="334">
        <v>0</v>
      </c>
      <c r="F16586" s="334">
        <v>0</v>
      </c>
      <c r="G16586" s="334">
        <v>0</v>
      </c>
      <c r="H16586" s="334">
        <v>0</v>
      </c>
      <c r="I16586" s="334">
        <v>0</v>
      </c>
      <c r="J16586" s="334">
        <v>0</v>
      </c>
      <c r="K16586" s="334">
        <v>0</v>
      </c>
      <c r="L16586" s="334">
        <v>0</v>
      </c>
      <c r="M16586" s="334">
        <v>0</v>
      </c>
      <c r="N16586" s="334">
        <v>0</v>
      </c>
      <c r="O16586" s="334">
        <v>0</v>
      </c>
      <c r="P16586" s="334">
        <v>0</v>
      </c>
      <c r="Q16586" s="334">
        <v>0</v>
      </c>
      <c r="R16586" s="334">
        <v>0</v>
      </c>
      <c r="S16586" s="334">
        <v>0</v>
      </c>
      <c r="T16586" s="334">
        <v>0</v>
      </c>
      <c r="U16586" s="334">
        <v>0</v>
      </c>
      <c r="V16586" s="334">
        <v>0</v>
      </c>
      <c r="W16586" s="334">
        <v>0</v>
      </c>
      <c r="X16586" s="334">
        <v>0</v>
      </c>
      <c r="Y16586" s="334">
        <v>0</v>
      </c>
      <c r="Z16586" s="334">
        <v>0</v>
      </c>
      <c r="AA16586" s="334">
        <v>0</v>
      </c>
      <c r="AB16586" s="334">
        <v>0</v>
      </c>
      <c r="AD16586" s="334">
        <v>0</v>
      </c>
      <c r="AE16586" s="334">
        <f t="shared" si="2597"/>
        <v>0</v>
      </c>
      <c r="AF16586" s="334">
        <f t="shared" si="2598"/>
        <v>0</v>
      </c>
      <c r="AG16586" s="340">
        <f t="shared" si="2599"/>
        <v>0</v>
      </c>
      <c r="AI16586" s="340">
        <f t="shared" si="2600"/>
        <v>0</v>
      </c>
      <c r="AJ16586" s="340">
        <f t="shared" si="2600"/>
        <v>0</v>
      </c>
      <c r="AK16586" s="340">
        <f t="shared" si="2600"/>
        <v>0</v>
      </c>
      <c r="AL16586" s="340">
        <f t="shared" si="2600"/>
        <v>0</v>
      </c>
      <c r="AM16586" s="340">
        <f t="shared" si="2600"/>
        <v>0</v>
      </c>
    </row>
    <row r="16587" spans="1:39" x14ac:dyDescent="0.35">
      <c r="A16587" s="337">
        <v>38500</v>
      </c>
      <c r="B16587" s="338">
        <f t="shared" si="2594"/>
        <v>2005</v>
      </c>
      <c r="C16587" s="338">
        <f t="shared" si="2595"/>
        <v>5</v>
      </c>
      <c r="D16587" s="338">
        <f t="shared" si="2596"/>
        <v>28</v>
      </c>
      <c r="E16587" s="334">
        <v>0</v>
      </c>
      <c r="F16587" s="334">
        <v>0</v>
      </c>
      <c r="G16587" s="334">
        <v>0</v>
      </c>
      <c r="H16587" s="334">
        <v>0</v>
      </c>
      <c r="I16587" s="334">
        <v>0</v>
      </c>
      <c r="J16587" s="334">
        <v>0</v>
      </c>
      <c r="K16587" s="334">
        <v>0</v>
      </c>
      <c r="L16587" s="334">
        <v>0</v>
      </c>
      <c r="M16587" s="334">
        <v>0</v>
      </c>
      <c r="N16587" s="334">
        <v>0</v>
      </c>
      <c r="O16587" s="334">
        <v>0</v>
      </c>
      <c r="P16587" s="334">
        <v>0</v>
      </c>
      <c r="Q16587" s="334">
        <v>0</v>
      </c>
      <c r="R16587" s="334">
        <v>0</v>
      </c>
      <c r="S16587" s="334">
        <v>0</v>
      </c>
      <c r="T16587" s="334">
        <v>0</v>
      </c>
      <c r="U16587" s="334">
        <v>0</v>
      </c>
      <c r="V16587" s="334">
        <v>0</v>
      </c>
      <c r="W16587" s="334">
        <v>0</v>
      </c>
      <c r="X16587" s="334">
        <v>0</v>
      </c>
      <c r="Y16587" s="334">
        <v>0</v>
      </c>
      <c r="Z16587" s="334">
        <v>0</v>
      </c>
      <c r="AA16587" s="334">
        <v>0</v>
      </c>
      <c r="AB16587" s="334">
        <v>0</v>
      </c>
      <c r="AD16587" s="334">
        <v>0</v>
      </c>
      <c r="AE16587" s="334">
        <f t="shared" si="2597"/>
        <v>0</v>
      </c>
      <c r="AF16587" s="334">
        <f t="shared" si="2598"/>
        <v>0</v>
      </c>
      <c r="AG16587" s="340">
        <f t="shared" si="2599"/>
        <v>0</v>
      </c>
      <c r="AI16587" s="340">
        <f t="shared" si="2600"/>
        <v>0</v>
      </c>
      <c r="AJ16587" s="340">
        <f t="shared" si="2600"/>
        <v>0</v>
      </c>
      <c r="AK16587" s="340">
        <f t="shared" si="2600"/>
        <v>0</v>
      </c>
      <c r="AL16587" s="340">
        <f t="shared" si="2600"/>
        <v>0</v>
      </c>
      <c r="AM16587" s="340">
        <f t="shared" si="2600"/>
        <v>0</v>
      </c>
    </row>
    <row r="16588" spans="1:39" x14ac:dyDescent="0.35">
      <c r="A16588" s="337">
        <v>38501</v>
      </c>
      <c r="B16588" s="338">
        <f t="shared" si="2594"/>
        <v>2005</v>
      </c>
      <c r="C16588" s="338">
        <f t="shared" si="2595"/>
        <v>5</v>
      </c>
      <c r="D16588" s="338">
        <f t="shared" si="2596"/>
        <v>29</v>
      </c>
      <c r="E16588" s="334">
        <v>0</v>
      </c>
      <c r="F16588" s="334">
        <v>0</v>
      </c>
      <c r="G16588" s="334">
        <v>0</v>
      </c>
      <c r="H16588" s="334">
        <v>0</v>
      </c>
      <c r="I16588" s="334">
        <v>0</v>
      </c>
      <c r="J16588" s="334">
        <v>0</v>
      </c>
      <c r="K16588" s="334">
        <v>0</v>
      </c>
      <c r="L16588" s="334">
        <v>0</v>
      </c>
      <c r="M16588" s="334">
        <v>0</v>
      </c>
      <c r="N16588" s="334">
        <v>0</v>
      </c>
      <c r="O16588" s="334">
        <v>0</v>
      </c>
      <c r="P16588" s="334">
        <v>0</v>
      </c>
      <c r="Q16588" s="334">
        <v>0</v>
      </c>
      <c r="R16588" s="334">
        <v>0</v>
      </c>
      <c r="S16588" s="334">
        <v>0</v>
      </c>
      <c r="T16588" s="334">
        <v>0</v>
      </c>
      <c r="U16588" s="334">
        <v>0</v>
      </c>
      <c r="V16588" s="334">
        <v>0</v>
      </c>
      <c r="W16588" s="334">
        <v>0</v>
      </c>
      <c r="X16588" s="334">
        <v>0</v>
      </c>
      <c r="Y16588" s="334">
        <v>0</v>
      </c>
      <c r="Z16588" s="334">
        <v>0</v>
      </c>
      <c r="AA16588" s="334">
        <v>0</v>
      </c>
      <c r="AB16588" s="334">
        <v>0</v>
      </c>
      <c r="AD16588" s="334">
        <v>0</v>
      </c>
      <c r="AE16588" s="334">
        <f t="shared" si="2597"/>
        <v>0</v>
      </c>
      <c r="AF16588" s="334">
        <f t="shared" si="2598"/>
        <v>0</v>
      </c>
      <c r="AG16588" s="340">
        <f t="shared" si="2599"/>
        <v>0</v>
      </c>
      <c r="AI16588" s="340">
        <f t="shared" si="2600"/>
        <v>0</v>
      </c>
      <c r="AJ16588" s="340">
        <f t="shared" si="2600"/>
        <v>0</v>
      </c>
      <c r="AK16588" s="340">
        <f t="shared" si="2600"/>
        <v>0</v>
      </c>
      <c r="AL16588" s="340">
        <f t="shared" si="2600"/>
        <v>0</v>
      </c>
      <c r="AM16588" s="340">
        <f t="shared" si="2600"/>
        <v>0</v>
      </c>
    </row>
    <row r="16589" spans="1:39" x14ac:dyDescent="0.35">
      <c r="A16589" s="337">
        <v>38502</v>
      </c>
      <c r="B16589" s="338">
        <f t="shared" si="2594"/>
        <v>2005</v>
      </c>
      <c r="C16589" s="338">
        <f t="shared" si="2595"/>
        <v>5</v>
      </c>
      <c r="D16589" s="338">
        <f t="shared" si="2596"/>
        <v>30</v>
      </c>
      <c r="E16589" s="334">
        <v>0</v>
      </c>
      <c r="F16589" s="334">
        <v>0</v>
      </c>
      <c r="G16589" s="334">
        <v>0</v>
      </c>
      <c r="H16589" s="334">
        <v>0</v>
      </c>
      <c r="I16589" s="334">
        <v>0</v>
      </c>
      <c r="J16589" s="334">
        <v>0</v>
      </c>
      <c r="K16589" s="334">
        <v>0</v>
      </c>
      <c r="L16589" s="334">
        <v>0</v>
      </c>
      <c r="M16589" s="334">
        <v>0</v>
      </c>
      <c r="N16589" s="334">
        <v>0</v>
      </c>
      <c r="O16589" s="334">
        <v>0</v>
      </c>
      <c r="P16589" s="334">
        <v>0</v>
      </c>
      <c r="Q16589" s="334">
        <v>0</v>
      </c>
      <c r="R16589" s="334">
        <v>0</v>
      </c>
      <c r="S16589" s="334">
        <v>0</v>
      </c>
      <c r="T16589" s="334">
        <v>0</v>
      </c>
      <c r="U16589" s="334">
        <v>0</v>
      </c>
      <c r="V16589" s="334">
        <v>0</v>
      </c>
      <c r="W16589" s="334">
        <v>0</v>
      </c>
      <c r="X16589" s="334">
        <v>0</v>
      </c>
      <c r="Y16589" s="334">
        <v>0</v>
      </c>
      <c r="Z16589" s="334">
        <v>0</v>
      </c>
      <c r="AA16589" s="334">
        <v>0</v>
      </c>
      <c r="AB16589" s="334">
        <v>0</v>
      </c>
      <c r="AD16589" s="334">
        <v>0</v>
      </c>
      <c r="AE16589" s="334">
        <f t="shared" si="2597"/>
        <v>0</v>
      </c>
      <c r="AF16589" s="334">
        <f t="shared" si="2598"/>
        <v>0</v>
      </c>
      <c r="AG16589" s="340">
        <f t="shared" si="2599"/>
        <v>0</v>
      </c>
      <c r="AI16589" s="340">
        <f t="shared" si="2600"/>
        <v>0</v>
      </c>
      <c r="AJ16589" s="340">
        <f t="shared" si="2600"/>
        <v>0</v>
      </c>
      <c r="AK16589" s="340">
        <f t="shared" si="2600"/>
        <v>0</v>
      </c>
      <c r="AL16589" s="340">
        <f t="shared" si="2600"/>
        <v>0</v>
      </c>
      <c r="AM16589" s="340">
        <f t="shared" si="2600"/>
        <v>0</v>
      </c>
    </row>
    <row r="16590" spans="1:39" x14ac:dyDescent="0.35">
      <c r="A16590" s="337">
        <v>38503</v>
      </c>
      <c r="B16590" s="338">
        <f t="shared" si="2594"/>
        <v>2005</v>
      </c>
      <c r="C16590" s="338">
        <f t="shared" si="2595"/>
        <v>5</v>
      </c>
      <c r="D16590" s="338">
        <f t="shared" si="2596"/>
        <v>31</v>
      </c>
      <c r="E16590" s="334">
        <v>0</v>
      </c>
      <c r="F16590" s="334">
        <v>0</v>
      </c>
      <c r="G16590" s="334">
        <v>0</v>
      </c>
      <c r="H16590" s="334">
        <v>0</v>
      </c>
      <c r="I16590" s="334">
        <v>0</v>
      </c>
      <c r="J16590" s="334">
        <v>0</v>
      </c>
      <c r="K16590" s="334">
        <v>0</v>
      </c>
      <c r="L16590" s="334">
        <v>0</v>
      </c>
      <c r="M16590" s="334">
        <v>0</v>
      </c>
      <c r="N16590" s="334">
        <v>0</v>
      </c>
      <c r="O16590" s="334">
        <v>0</v>
      </c>
      <c r="P16590" s="334">
        <v>0</v>
      </c>
      <c r="Q16590" s="334">
        <v>0</v>
      </c>
      <c r="R16590" s="334">
        <v>0</v>
      </c>
      <c r="S16590" s="334">
        <v>0</v>
      </c>
      <c r="T16590" s="334">
        <v>0</v>
      </c>
      <c r="U16590" s="334">
        <v>0</v>
      </c>
      <c r="V16590" s="334">
        <v>0</v>
      </c>
      <c r="W16590" s="334">
        <v>0</v>
      </c>
      <c r="X16590" s="334">
        <v>0</v>
      </c>
      <c r="Y16590" s="334">
        <v>0</v>
      </c>
      <c r="Z16590" s="334">
        <v>0</v>
      </c>
      <c r="AA16590" s="334">
        <v>0</v>
      </c>
      <c r="AB16590" s="334">
        <v>0</v>
      </c>
      <c r="AD16590" s="334">
        <v>0</v>
      </c>
      <c r="AE16590" s="334">
        <f t="shared" si="2597"/>
        <v>0</v>
      </c>
      <c r="AF16590" s="334">
        <f t="shared" si="2598"/>
        <v>0</v>
      </c>
      <c r="AG16590" s="340">
        <f t="shared" si="2599"/>
        <v>0</v>
      </c>
      <c r="AI16590" s="340">
        <f t="shared" si="2600"/>
        <v>0</v>
      </c>
      <c r="AJ16590" s="340">
        <f t="shared" si="2600"/>
        <v>0</v>
      </c>
      <c r="AK16590" s="340">
        <f t="shared" si="2600"/>
        <v>0</v>
      </c>
      <c r="AL16590" s="340">
        <f t="shared" si="2600"/>
        <v>0</v>
      </c>
      <c r="AM16590" s="340">
        <f t="shared" si="2600"/>
        <v>0</v>
      </c>
    </row>
    <row r="16591" spans="1:39" x14ac:dyDescent="0.35">
      <c r="A16591" s="337">
        <v>38504</v>
      </c>
      <c r="B16591" s="338">
        <f t="shared" si="2594"/>
        <v>2005</v>
      </c>
      <c r="C16591" s="338">
        <f t="shared" si="2595"/>
        <v>6</v>
      </c>
      <c r="D16591" s="338">
        <f t="shared" si="2596"/>
        <v>1</v>
      </c>
      <c r="E16591" s="334">
        <v>0</v>
      </c>
      <c r="F16591" s="334">
        <v>0</v>
      </c>
      <c r="G16591" s="334">
        <v>0</v>
      </c>
      <c r="H16591" s="334">
        <v>0</v>
      </c>
      <c r="I16591" s="334">
        <v>0</v>
      </c>
      <c r="J16591" s="334">
        <v>0</v>
      </c>
      <c r="K16591" s="334">
        <v>0</v>
      </c>
      <c r="L16591" s="334">
        <v>0</v>
      </c>
      <c r="M16591" s="334">
        <v>0</v>
      </c>
      <c r="N16591" s="334">
        <v>0</v>
      </c>
      <c r="O16591" s="334">
        <v>1.3</v>
      </c>
      <c r="P16591" s="334">
        <v>0.8</v>
      </c>
      <c r="Q16591" s="334">
        <v>0.5</v>
      </c>
      <c r="R16591" s="334">
        <v>1.1000000000000001</v>
      </c>
      <c r="S16591" s="334">
        <v>0</v>
      </c>
      <c r="T16591" s="334">
        <v>0</v>
      </c>
      <c r="U16591" s="334">
        <v>0</v>
      </c>
      <c r="V16591" s="334">
        <v>0</v>
      </c>
      <c r="W16591" s="334">
        <v>0</v>
      </c>
      <c r="X16591" s="334">
        <v>0</v>
      </c>
      <c r="Y16591" s="334">
        <v>4.2</v>
      </c>
      <c r="Z16591" s="334">
        <v>0.3</v>
      </c>
      <c r="AA16591" s="334">
        <v>0</v>
      </c>
      <c r="AB16591" s="334">
        <v>0</v>
      </c>
      <c r="AD16591" s="334">
        <v>8.1999999999999993</v>
      </c>
      <c r="AE16591" s="334">
        <f t="shared" si="2597"/>
        <v>8.1999999999999993</v>
      </c>
      <c r="AF16591" s="334">
        <f t="shared" si="2598"/>
        <v>8.2000000000000011</v>
      </c>
      <c r="AG16591" s="340">
        <f t="shared" si="2599"/>
        <v>1.7763568394002505E-15</v>
      </c>
      <c r="AI16591" s="340">
        <f t="shared" si="2600"/>
        <v>0</v>
      </c>
      <c r="AJ16591" s="340">
        <f t="shared" si="2600"/>
        <v>8.2000000000000011</v>
      </c>
      <c r="AK16591" s="340">
        <f t="shared" si="2600"/>
        <v>0</v>
      </c>
      <c r="AL16591" s="340">
        <f t="shared" si="2600"/>
        <v>0</v>
      </c>
      <c r="AM16591" s="340">
        <f t="shared" si="2600"/>
        <v>0</v>
      </c>
    </row>
    <row r="16592" spans="1:39" x14ac:dyDescent="0.35">
      <c r="A16592" s="337">
        <v>38505</v>
      </c>
      <c r="B16592" s="338">
        <f t="shared" si="2594"/>
        <v>2005</v>
      </c>
      <c r="C16592" s="338">
        <f t="shared" si="2595"/>
        <v>6</v>
      </c>
      <c r="D16592" s="338">
        <f t="shared" si="2596"/>
        <v>2</v>
      </c>
      <c r="E16592" s="334">
        <v>0</v>
      </c>
      <c r="F16592" s="334">
        <v>0</v>
      </c>
      <c r="G16592" s="334">
        <v>0</v>
      </c>
      <c r="H16592" s="334">
        <v>0</v>
      </c>
      <c r="I16592" s="334">
        <v>0</v>
      </c>
      <c r="J16592" s="334">
        <v>0</v>
      </c>
      <c r="K16592" s="334">
        <v>0.2</v>
      </c>
      <c r="L16592" s="334">
        <v>9.1</v>
      </c>
      <c r="M16592" s="334">
        <v>1.5</v>
      </c>
      <c r="N16592" s="334">
        <v>0</v>
      </c>
      <c r="O16592" s="334">
        <v>1.1000000000000001</v>
      </c>
      <c r="P16592" s="334">
        <v>0</v>
      </c>
      <c r="Q16592" s="334">
        <v>0</v>
      </c>
      <c r="R16592" s="334">
        <v>0</v>
      </c>
      <c r="S16592" s="334">
        <v>0</v>
      </c>
      <c r="T16592" s="334">
        <v>3.8</v>
      </c>
      <c r="U16592" s="334">
        <v>1.1000000000000001</v>
      </c>
      <c r="V16592" s="334">
        <v>0.9</v>
      </c>
      <c r="W16592" s="334">
        <v>0.2</v>
      </c>
      <c r="X16592" s="334">
        <v>0</v>
      </c>
      <c r="Y16592" s="334">
        <v>0</v>
      </c>
      <c r="Z16592" s="334">
        <v>0.7</v>
      </c>
      <c r="AA16592" s="334">
        <v>0</v>
      </c>
      <c r="AB16592" s="334">
        <v>0</v>
      </c>
      <c r="AD16592" s="334">
        <v>18.600000000000001</v>
      </c>
      <c r="AE16592" s="334">
        <f t="shared" si="2597"/>
        <v>18.600000000000001</v>
      </c>
      <c r="AF16592" s="334">
        <f t="shared" si="2598"/>
        <v>18.599999999999998</v>
      </c>
      <c r="AG16592" s="340">
        <f t="shared" si="2599"/>
        <v>3.5527136788005009E-15</v>
      </c>
      <c r="AI16592" s="340">
        <f t="shared" si="2600"/>
        <v>0</v>
      </c>
      <c r="AJ16592" s="340">
        <f t="shared" si="2600"/>
        <v>18.599999999999998</v>
      </c>
      <c r="AK16592" s="340">
        <f t="shared" si="2600"/>
        <v>0</v>
      </c>
      <c r="AL16592" s="340">
        <f t="shared" si="2600"/>
        <v>0</v>
      </c>
      <c r="AM16592" s="340">
        <f t="shared" si="2600"/>
        <v>0</v>
      </c>
    </row>
    <row r="16593" spans="1:39" x14ac:dyDescent="0.35">
      <c r="A16593" s="337">
        <v>38506</v>
      </c>
      <c r="B16593" s="338">
        <f t="shared" si="2594"/>
        <v>2005</v>
      </c>
      <c r="C16593" s="338">
        <f t="shared" si="2595"/>
        <v>6</v>
      </c>
      <c r="D16593" s="338">
        <f t="shared" si="2596"/>
        <v>3</v>
      </c>
      <c r="E16593" s="334">
        <v>0.2</v>
      </c>
      <c r="F16593" s="334">
        <v>0.5</v>
      </c>
      <c r="G16593" s="334">
        <v>0.2</v>
      </c>
      <c r="H16593" s="334">
        <v>1.2</v>
      </c>
      <c r="I16593" s="334">
        <v>2.9</v>
      </c>
      <c r="J16593" s="334">
        <v>2.1</v>
      </c>
      <c r="K16593" s="334">
        <v>0.9</v>
      </c>
      <c r="L16593" s="334">
        <v>0.5</v>
      </c>
      <c r="M16593" s="334">
        <v>0</v>
      </c>
      <c r="N16593" s="334">
        <v>0.7</v>
      </c>
      <c r="O16593" s="334">
        <v>0.7</v>
      </c>
      <c r="P16593" s="334">
        <v>1.3</v>
      </c>
      <c r="Q16593" s="334">
        <v>0.2</v>
      </c>
      <c r="R16593" s="334">
        <v>1.2</v>
      </c>
      <c r="S16593" s="334">
        <v>0.2</v>
      </c>
      <c r="T16593" s="334">
        <v>0.9</v>
      </c>
      <c r="U16593" s="334">
        <v>0.9</v>
      </c>
      <c r="V16593" s="334">
        <v>0.2</v>
      </c>
      <c r="W16593" s="334">
        <v>0</v>
      </c>
      <c r="X16593" s="334">
        <v>0</v>
      </c>
      <c r="Y16593" s="334">
        <v>0</v>
      </c>
      <c r="Z16593" s="334">
        <v>0</v>
      </c>
      <c r="AA16593" s="334">
        <v>0</v>
      </c>
      <c r="AB16593" s="334">
        <v>0</v>
      </c>
      <c r="AD16593" s="334">
        <v>14.8</v>
      </c>
      <c r="AE16593" s="334">
        <f t="shared" si="2597"/>
        <v>14.8</v>
      </c>
      <c r="AF16593" s="334">
        <f t="shared" si="2598"/>
        <v>14.799999999999997</v>
      </c>
      <c r="AG16593" s="340">
        <f t="shared" si="2599"/>
        <v>3.5527136788005009E-15</v>
      </c>
      <c r="AI16593" s="340">
        <f t="shared" si="2600"/>
        <v>0</v>
      </c>
      <c r="AJ16593" s="340">
        <f t="shared" si="2600"/>
        <v>14.799999999999997</v>
      </c>
      <c r="AK16593" s="340">
        <f t="shared" si="2600"/>
        <v>0</v>
      </c>
      <c r="AL16593" s="340">
        <f t="shared" si="2600"/>
        <v>0</v>
      </c>
      <c r="AM16593" s="340">
        <f t="shared" si="2600"/>
        <v>0</v>
      </c>
    </row>
    <row r="16594" spans="1:39" x14ac:dyDescent="0.35">
      <c r="A16594" s="337">
        <v>38507</v>
      </c>
      <c r="B16594" s="338">
        <f t="shared" si="2594"/>
        <v>2005</v>
      </c>
      <c r="C16594" s="338">
        <f t="shared" si="2595"/>
        <v>6</v>
      </c>
      <c r="D16594" s="338">
        <f t="shared" si="2596"/>
        <v>4</v>
      </c>
      <c r="E16594" s="334">
        <v>0</v>
      </c>
      <c r="F16594" s="334">
        <v>0</v>
      </c>
      <c r="G16594" s="334">
        <v>0</v>
      </c>
      <c r="H16594" s="334">
        <v>0</v>
      </c>
      <c r="I16594" s="334">
        <v>0</v>
      </c>
      <c r="J16594" s="334">
        <v>0</v>
      </c>
      <c r="K16594" s="334">
        <v>0</v>
      </c>
      <c r="L16594" s="334">
        <v>0</v>
      </c>
      <c r="M16594" s="334">
        <v>0</v>
      </c>
      <c r="N16594" s="334">
        <v>0.2</v>
      </c>
      <c r="O16594" s="334">
        <v>0</v>
      </c>
      <c r="P16594" s="334">
        <v>0</v>
      </c>
      <c r="Q16594" s="334">
        <v>0</v>
      </c>
      <c r="R16594" s="334">
        <v>0</v>
      </c>
      <c r="S16594" s="334">
        <v>0.2</v>
      </c>
      <c r="T16594" s="334">
        <v>0</v>
      </c>
      <c r="U16594" s="334">
        <v>3.9</v>
      </c>
      <c r="V16594" s="334">
        <v>1.3</v>
      </c>
      <c r="W16594" s="334">
        <v>0</v>
      </c>
      <c r="X16594" s="334">
        <v>0</v>
      </c>
      <c r="Y16594" s="334">
        <v>0</v>
      </c>
      <c r="Z16594" s="334">
        <v>0</v>
      </c>
      <c r="AA16594" s="334">
        <v>0</v>
      </c>
      <c r="AB16594" s="334">
        <v>0</v>
      </c>
      <c r="AD16594" s="334">
        <v>5.6</v>
      </c>
      <c r="AE16594" s="334">
        <f t="shared" si="2597"/>
        <v>5.6</v>
      </c>
      <c r="AF16594" s="334">
        <f t="shared" si="2598"/>
        <v>5.6</v>
      </c>
      <c r="AG16594" s="340">
        <f t="shared" si="2599"/>
        <v>0</v>
      </c>
      <c r="AI16594" s="340">
        <f t="shared" si="2600"/>
        <v>0</v>
      </c>
      <c r="AJ16594" s="340">
        <f t="shared" si="2600"/>
        <v>5.6</v>
      </c>
      <c r="AK16594" s="340">
        <f t="shared" si="2600"/>
        <v>0</v>
      </c>
      <c r="AL16594" s="340">
        <f t="shared" si="2600"/>
        <v>0</v>
      </c>
      <c r="AM16594" s="340">
        <f t="shared" si="2600"/>
        <v>0</v>
      </c>
    </row>
    <row r="16595" spans="1:39" x14ac:dyDescent="0.35">
      <c r="A16595" s="337">
        <v>38508</v>
      </c>
      <c r="B16595" s="338">
        <f t="shared" si="2594"/>
        <v>2005</v>
      </c>
      <c r="C16595" s="338">
        <f t="shared" si="2595"/>
        <v>6</v>
      </c>
      <c r="D16595" s="338">
        <f t="shared" si="2596"/>
        <v>5</v>
      </c>
      <c r="E16595" s="334">
        <v>0</v>
      </c>
      <c r="F16595" s="334">
        <v>0</v>
      </c>
      <c r="G16595" s="334">
        <v>0</v>
      </c>
      <c r="H16595" s="334">
        <v>11.7</v>
      </c>
      <c r="I16595" s="334">
        <v>5.8</v>
      </c>
      <c r="J16595" s="334">
        <v>3.9</v>
      </c>
      <c r="K16595" s="334">
        <v>1.9</v>
      </c>
      <c r="L16595" s="334">
        <v>0.2</v>
      </c>
      <c r="M16595" s="334">
        <v>0</v>
      </c>
      <c r="N16595" s="334">
        <v>5.9</v>
      </c>
      <c r="O16595" s="334">
        <v>3.2</v>
      </c>
      <c r="P16595" s="334">
        <v>1.5</v>
      </c>
      <c r="Q16595" s="334">
        <v>1.9</v>
      </c>
      <c r="R16595" s="334">
        <v>0.4</v>
      </c>
      <c r="S16595" s="334">
        <v>0</v>
      </c>
      <c r="T16595" s="334">
        <v>0</v>
      </c>
      <c r="U16595" s="334">
        <v>0</v>
      </c>
      <c r="V16595" s="334">
        <v>0</v>
      </c>
      <c r="W16595" s="334">
        <v>0</v>
      </c>
      <c r="X16595" s="334">
        <v>0</v>
      </c>
      <c r="Y16595" s="334">
        <v>0.2</v>
      </c>
      <c r="Z16595" s="334">
        <v>0</v>
      </c>
      <c r="AA16595" s="334">
        <v>0</v>
      </c>
      <c r="AB16595" s="334">
        <v>0</v>
      </c>
      <c r="AD16595" s="334">
        <v>36.6</v>
      </c>
      <c r="AE16595" s="334">
        <f t="shared" si="2597"/>
        <v>36.6</v>
      </c>
      <c r="AF16595" s="334">
        <f t="shared" si="2598"/>
        <v>36.6</v>
      </c>
      <c r="AG16595" s="340">
        <f t="shared" si="2599"/>
        <v>0</v>
      </c>
      <c r="AI16595" s="340">
        <f t="shared" si="2600"/>
        <v>0</v>
      </c>
      <c r="AJ16595" s="340">
        <f t="shared" si="2600"/>
        <v>36.6</v>
      </c>
      <c r="AK16595" s="340">
        <f t="shared" si="2600"/>
        <v>0</v>
      </c>
      <c r="AL16595" s="340">
        <f t="shared" si="2600"/>
        <v>0</v>
      </c>
      <c r="AM16595" s="340">
        <f t="shared" si="2600"/>
        <v>0</v>
      </c>
    </row>
    <row r="16596" spans="1:39" x14ac:dyDescent="0.35">
      <c r="A16596" s="337">
        <v>38509</v>
      </c>
      <c r="B16596" s="338">
        <f t="shared" si="2594"/>
        <v>2005</v>
      </c>
      <c r="C16596" s="338">
        <f t="shared" si="2595"/>
        <v>6</v>
      </c>
      <c r="D16596" s="338">
        <f t="shared" si="2596"/>
        <v>6</v>
      </c>
      <c r="E16596" s="334">
        <v>0</v>
      </c>
      <c r="F16596" s="334">
        <v>0</v>
      </c>
      <c r="G16596" s="334">
        <v>0</v>
      </c>
      <c r="H16596" s="334">
        <v>0</v>
      </c>
      <c r="I16596" s="334">
        <v>0</v>
      </c>
      <c r="J16596" s="334">
        <v>0</v>
      </c>
      <c r="K16596" s="334">
        <v>0</v>
      </c>
      <c r="L16596" s="334">
        <v>0</v>
      </c>
      <c r="M16596" s="334">
        <v>0</v>
      </c>
      <c r="N16596" s="334">
        <v>0</v>
      </c>
      <c r="O16596" s="334">
        <v>0</v>
      </c>
      <c r="P16596" s="334">
        <v>0</v>
      </c>
      <c r="Q16596" s="334">
        <v>0</v>
      </c>
      <c r="R16596" s="334">
        <v>0.2</v>
      </c>
      <c r="S16596" s="334">
        <v>1.4</v>
      </c>
      <c r="T16596" s="334">
        <v>1.4</v>
      </c>
      <c r="U16596" s="334">
        <v>1.2</v>
      </c>
      <c r="V16596" s="334">
        <v>1.2</v>
      </c>
      <c r="W16596" s="334">
        <v>1.9</v>
      </c>
      <c r="X16596" s="334">
        <v>1.7</v>
      </c>
      <c r="Y16596" s="334">
        <v>1.7</v>
      </c>
      <c r="Z16596" s="334">
        <v>3.1</v>
      </c>
      <c r="AA16596" s="334">
        <v>2.7</v>
      </c>
      <c r="AB16596" s="334">
        <v>1.4</v>
      </c>
      <c r="AD16596" s="334">
        <v>17.899999999999999</v>
      </c>
      <c r="AE16596" s="334">
        <f t="shared" si="2597"/>
        <v>17.899999999999999</v>
      </c>
      <c r="AF16596" s="334">
        <f t="shared" si="2598"/>
        <v>17.899999999999999</v>
      </c>
      <c r="AG16596" s="340">
        <f t="shared" si="2599"/>
        <v>0</v>
      </c>
      <c r="AI16596" s="340">
        <f t="shared" ref="AI16596:AM16611" si="2601">IF($C16596=AI$1,$AF16596,0)</f>
        <v>0</v>
      </c>
      <c r="AJ16596" s="340">
        <f t="shared" si="2601"/>
        <v>17.899999999999999</v>
      </c>
      <c r="AK16596" s="340">
        <f t="shared" si="2601"/>
        <v>0</v>
      </c>
      <c r="AL16596" s="340">
        <f t="shared" si="2601"/>
        <v>0</v>
      </c>
      <c r="AM16596" s="340">
        <f t="shared" si="2601"/>
        <v>0</v>
      </c>
    </row>
    <row r="16597" spans="1:39" x14ac:dyDescent="0.35">
      <c r="A16597" s="337">
        <v>38510</v>
      </c>
      <c r="B16597" s="338">
        <f t="shared" si="2594"/>
        <v>2005</v>
      </c>
      <c r="C16597" s="338">
        <f t="shared" si="2595"/>
        <v>6</v>
      </c>
      <c r="D16597" s="338">
        <f t="shared" si="2596"/>
        <v>7</v>
      </c>
      <c r="E16597" s="334">
        <v>1.1000000000000001</v>
      </c>
      <c r="F16597" s="334">
        <v>0.7</v>
      </c>
      <c r="G16597" s="334">
        <v>0.9</v>
      </c>
      <c r="H16597" s="334">
        <v>2.2999999999999998</v>
      </c>
      <c r="I16597" s="334">
        <v>3.4</v>
      </c>
      <c r="J16597" s="334">
        <v>3.2</v>
      </c>
      <c r="K16597" s="334">
        <v>4.0999999999999996</v>
      </c>
      <c r="L16597" s="334">
        <v>5.0999999999999996</v>
      </c>
      <c r="M16597" s="334">
        <v>3.7</v>
      </c>
      <c r="N16597" s="334">
        <v>3</v>
      </c>
      <c r="O16597" s="334">
        <v>3.4</v>
      </c>
      <c r="P16597" s="334">
        <v>2.5</v>
      </c>
      <c r="Q16597" s="334">
        <v>2.1</v>
      </c>
      <c r="R16597" s="334">
        <v>2.8</v>
      </c>
      <c r="S16597" s="334">
        <v>1.8</v>
      </c>
      <c r="T16597" s="334">
        <v>1.1000000000000001</v>
      </c>
      <c r="U16597" s="334">
        <v>1.6</v>
      </c>
      <c r="V16597" s="334">
        <v>0.5</v>
      </c>
      <c r="W16597" s="334">
        <v>0.5</v>
      </c>
      <c r="X16597" s="334">
        <v>0.9</v>
      </c>
      <c r="Y16597" s="334">
        <v>0.2</v>
      </c>
      <c r="Z16597" s="334">
        <v>0.7</v>
      </c>
      <c r="AA16597" s="334">
        <v>0.5</v>
      </c>
      <c r="AB16597" s="334">
        <v>0</v>
      </c>
      <c r="AD16597" s="334">
        <v>46.1</v>
      </c>
      <c r="AE16597" s="334">
        <f t="shared" si="2597"/>
        <v>46.1</v>
      </c>
      <c r="AF16597" s="334">
        <f t="shared" si="2598"/>
        <v>46.1</v>
      </c>
      <c r="AG16597" s="340">
        <f t="shared" si="2599"/>
        <v>0</v>
      </c>
      <c r="AI16597" s="340">
        <f t="shared" si="2601"/>
        <v>0</v>
      </c>
      <c r="AJ16597" s="340">
        <f t="shared" si="2601"/>
        <v>46.1</v>
      </c>
      <c r="AK16597" s="340">
        <f t="shared" si="2601"/>
        <v>0</v>
      </c>
      <c r="AL16597" s="340">
        <f t="shared" si="2601"/>
        <v>0</v>
      </c>
      <c r="AM16597" s="340">
        <f t="shared" si="2601"/>
        <v>0</v>
      </c>
    </row>
    <row r="16598" spans="1:39" x14ac:dyDescent="0.35">
      <c r="A16598" s="337">
        <v>38511</v>
      </c>
      <c r="B16598" s="338">
        <f t="shared" si="2594"/>
        <v>2005</v>
      </c>
      <c r="C16598" s="338">
        <f t="shared" si="2595"/>
        <v>6</v>
      </c>
      <c r="D16598" s="338">
        <f t="shared" si="2596"/>
        <v>8</v>
      </c>
      <c r="E16598" s="334">
        <v>0.2</v>
      </c>
      <c r="F16598" s="334">
        <v>1.7</v>
      </c>
      <c r="G16598" s="334">
        <v>4.0999999999999996</v>
      </c>
      <c r="H16598" s="334">
        <v>1.5</v>
      </c>
      <c r="I16598" s="334">
        <v>1.7</v>
      </c>
      <c r="J16598" s="334">
        <v>0.9</v>
      </c>
      <c r="K16598" s="334">
        <v>0</v>
      </c>
      <c r="L16598" s="334">
        <v>0</v>
      </c>
      <c r="M16598" s="334">
        <v>0</v>
      </c>
      <c r="N16598" s="334">
        <v>0</v>
      </c>
      <c r="O16598" s="334">
        <v>0</v>
      </c>
      <c r="P16598" s="334">
        <v>0</v>
      </c>
      <c r="Q16598" s="334">
        <v>0</v>
      </c>
      <c r="R16598" s="334">
        <v>0</v>
      </c>
      <c r="S16598" s="334">
        <v>0</v>
      </c>
      <c r="T16598" s="334">
        <v>0</v>
      </c>
      <c r="U16598" s="334">
        <v>0</v>
      </c>
      <c r="V16598" s="334">
        <v>0</v>
      </c>
      <c r="W16598" s="334">
        <v>0</v>
      </c>
      <c r="X16598" s="334">
        <v>0</v>
      </c>
      <c r="Y16598" s="334">
        <v>0</v>
      </c>
      <c r="Z16598" s="334">
        <v>0</v>
      </c>
      <c r="AA16598" s="334">
        <v>0</v>
      </c>
      <c r="AB16598" s="334">
        <v>0</v>
      </c>
      <c r="AD16598" s="334">
        <v>10.1</v>
      </c>
      <c r="AE16598" s="334">
        <f t="shared" si="2597"/>
        <v>10.1</v>
      </c>
      <c r="AF16598" s="334">
        <f t="shared" si="2598"/>
        <v>10.1</v>
      </c>
      <c r="AG16598" s="340">
        <f t="shared" si="2599"/>
        <v>0</v>
      </c>
      <c r="AI16598" s="340">
        <f t="shared" si="2601"/>
        <v>0</v>
      </c>
      <c r="AJ16598" s="340">
        <f t="shared" si="2601"/>
        <v>10.1</v>
      </c>
      <c r="AK16598" s="340">
        <f t="shared" si="2601"/>
        <v>0</v>
      </c>
      <c r="AL16598" s="340">
        <f t="shared" si="2601"/>
        <v>0</v>
      </c>
      <c r="AM16598" s="340">
        <f t="shared" si="2601"/>
        <v>0</v>
      </c>
    </row>
    <row r="16599" spans="1:39" x14ac:dyDescent="0.35">
      <c r="A16599" s="337">
        <v>38512</v>
      </c>
      <c r="B16599" s="338">
        <f t="shared" si="2594"/>
        <v>2005</v>
      </c>
      <c r="C16599" s="338">
        <f t="shared" si="2595"/>
        <v>6</v>
      </c>
      <c r="D16599" s="338">
        <f t="shared" si="2596"/>
        <v>9</v>
      </c>
      <c r="E16599" s="334">
        <v>0</v>
      </c>
      <c r="F16599" s="334">
        <v>0</v>
      </c>
      <c r="G16599" s="334">
        <v>0</v>
      </c>
      <c r="H16599" s="334">
        <v>0</v>
      </c>
      <c r="I16599" s="334">
        <v>0</v>
      </c>
      <c r="J16599" s="334">
        <v>0</v>
      </c>
      <c r="K16599" s="334">
        <v>0</v>
      </c>
      <c r="L16599" s="334">
        <v>0</v>
      </c>
      <c r="M16599" s="334">
        <v>0</v>
      </c>
      <c r="N16599" s="334">
        <v>0</v>
      </c>
      <c r="O16599" s="334">
        <v>0</v>
      </c>
      <c r="P16599" s="334">
        <v>0</v>
      </c>
      <c r="Q16599" s="334">
        <v>0</v>
      </c>
      <c r="R16599" s="334">
        <v>0</v>
      </c>
      <c r="S16599" s="334">
        <v>0</v>
      </c>
      <c r="T16599" s="334">
        <v>0</v>
      </c>
      <c r="U16599" s="334">
        <v>0</v>
      </c>
      <c r="V16599" s="334">
        <v>0</v>
      </c>
      <c r="W16599" s="334">
        <v>0</v>
      </c>
      <c r="X16599" s="334">
        <v>0</v>
      </c>
      <c r="Y16599" s="334">
        <v>0</v>
      </c>
      <c r="Z16599" s="334">
        <v>0</v>
      </c>
      <c r="AA16599" s="334">
        <v>0</v>
      </c>
      <c r="AB16599" s="334">
        <v>0</v>
      </c>
      <c r="AD16599" s="334">
        <v>0</v>
      </c>
      <c r="AE16599" s="334">
        <f t="shared" si="2597"/>
        <v>0</v>
      </c>
      <c r="AF16599" s="334">
        <f t="shared" si="2598"/>
        <v>0</v>
      </c>
      <c r="AG16599" s="340">
        <f t="shared" si="2599"/>
        <v>0</v>
      </c>
      <c r="AI16599" s="340">
        <f t="shared" si="2601"/>
        <v>0</v>
      </c>
      <c r="AJ16599" s="340">
        <f t="shared" si="2601"/>
        <v>0</v>
      </c>
      <c r="AK16599" s="340">
        <f t="shared" si="2601"/>
        <v>0</v>
      </c>
      <c r="AL16599" s="340">
        <f t="shared" si="2601"/>
        <v>0</v>
      </c>
      <c r="AM16599" s="340">
        <f t="shared" si="2601"/>
        <v>0</v>
      </c>
    </row>
    <row r="16600" spans="1:39" x14ac:dyDescent="0.35">
      <c r="A16600" s="337">
        <v>38513</v>
      </c>
      <c r="B16600" s="338">
        <f t="shared" si="2594"/>
        <v>2005</v>
      </c>
      <c r="C16600" s="338">
        <f t="shared" si="2595"/>
        <v>6</v>
      </c>
      <c r="D16600" s="338">
        <f t="shared" si="2596"/>
        <v>10</v>
      </c>
      <c r="E16600" s="334">
        <v>0</v>
      </c>
      <c r="F16600" s="334">
        <v>0</v>
      </c>
      <c r="G16600" s="334">
        <v>0</v>
      </c>
      <c r="H16600" s="334">
        <v>0</v>
      </c>
      <c r="I16600" s="334">
        <v>0</v>
      </c>
      <c r="J16600" s="334">
        <v>0</v>
      </c>
      <c r="K16600" s="334">
        <v>0</v>
      </c>
      <c r="L16600" s="334">
        <v>0</v>
      </c>
      <c r="M16600" s="334">
        <v>0</v>
      </c>
      <c r="N16600" s="334">
        <v>0</v>
      </c>
      <c r="O16600" s="334">
        <v>0</v>
      </c>
      <c r="P16600" s="334">
        <v>0</v>
      </c>
      <c r="Q16600" s="334">
        <v>0</v>
      </c>
      <c r="R16600" s="334">
        <v>0</v>
      </c>
      <c r="S16600" s="334">
        <v>3.3</v>
      </c>
      <c r="T16600" s="334">
        <v>0.4</v>
      </c>
      <c r="U16600" s="334">
        <v>0</v>
      </c>
      <c r="V16600" s="334">
        <v>0</v>
      </c>
      <c r="W16600" s="334">
        <v>0</v>
      </c>
      <c r="X16600" s="334">
        <v>0</v>
      </c>
      <c r="Y16600" s="334">
        <v>0</v>
      </c>
      <c r="Z16600" s="334">
        <v>0</v>
      </c>
      <c r="AA16600" s="334">
        <v>0.2</v>
      </c>
      <c r="AB16600" s="334">
        <v>0</v>
      </c>
      <c r="AD16600" s="334">
        <v>3.9</v>
      </c>
      <c r="AE16600" s="334">
        <f t="shared" si="2597"/>
        <v>3.9</v>
      </c>
      <c r="AF16600" s="334">
        <f t="shared" si="2598"/>
        <v>3.9</v>
      </c>
      <c r="AG16600" s="340">
        <f t="shared" si="2599"/>
        <v>0</v>
      </c>
      <c r="AI16600" s="340">
        <f t="shared" si="2601"/>
        <v>0</v>
      </c>
      <c r="AJ16600" s="340">
        <f t="shared" si="2601"/>
        <v>3.9</v>
      </c>
      <c r="AK16600" s="340">
        <f t="shared" si="2601"/>
        <v>0</v>
      </c>
      <c r="AL16600" s="340">
        <f t="shared" si="2601"/>
        <v>0</v>
      </c>
      <c r="AM16600" s="340">
        <f t="shared" si="2601"/>
        <v>0</v>
      </c>
    </row>
    <row r="16601" spans="1:39" x14ac:dyDescent="0.35">
      <c r="A16601" s="337">
        <v>38514</v>
      </c>
      <c r="B16601" s="338">
        <f t="shared" si="2594"/>
        <v>2005</v>
      </c>
      <c r="C16601" s="338">
        <f t="shared" si="2595"/>
        <v>6</v>
      </c>
      <c r="D16601" s="338">
        <f t="shared" si="2596"/>
        <v>11</v>
      </c>
      <c r="E16601" s="334">
        <v>0</v>
      </c>
      <c r="F16601" s="334">
        <v>0</v>
      </c>
      <c r="G16601" s="334">
        <v>0</v>
      </c>
      <c r="H16601" s="334">
        <v>0</v>
      </c>
      <c r="I16601" s="334">
        <v>0</v>
      </c>
      <c r="J16601" s="334">
        <v>0</v>
      </c>
      <c r="K16601" s="334">
        <v>0</v>
      </c>
      <c r="L16601" s="334">
        <v>0.2</v>
      </c>
      <c r="M16601" s="334">
        <v>0</v>
      </c>
      <c r="N16601" s="334">
        <v>0</v>
      </c>
      <c r="O16601" s="334">
        <v>0</v>
      </c>
      <c r="P16601" s="334">
        <v>0</v>
      </c>
      <c r="Q16601" s="334">
        <v>0</v>
      </c>
      <c r="R16601" s="334">
        <v>0</v>
      </c>
      <c r="S16601" s="334">
        <v>0</v>
      </c>
      <c r="T16601" s="334">
        <v>0.8</v>
      </c>
      <c r="U16601" s="334">
        <v>0</v>
      </c>
      <c r="V16601" s="334">
        <v>0</v>
      </c>
      <c r="W16601" s="334">
        <v>0</v>
      </c>
      <c r="X16601" s="334">
        <v>0</v>
      </c>
      <c r="Y16601" s="334">
        <v>0</v>
      </c>
      <c r="Z16601" s="334">
        <v>0</v>
      </c>
      <c r="AA16601" s="334">
        <v>0</v>
      </c>
      <c r="AB16601" s="334">
        <v>0</v>
      </c>
      <c r="AD16601" s="334">
        <v>1</v>
      </c>
      <c r="AE16601" s="334">
        <f t="shared" si="2597"/>
        <v>1</v>
      </c>
      <c r="AF16601" s="334">
        <f t="shared" si="2598"/>
        <v>1</v>
      </c>
      <c r="AG16601" s="340">
        <f t="shared" si="2599"/>
        <v>0</v>
      </c>
      <c r="AI16601" s="340">
        <f t="shared" si="2601"/>
        <v>0</v>
      </c>
      <c r="AJ16601" s="340">
        <f t="shared" si="2601"/>
        <v>1</v>
      </c>
      <c r="AK16601" s="340">
        <f t="shared" si="2601"/>
        <v>0</v>
      </c>
      <c r="AL16601" s="340">
        <f t="shared" si="2601"/>
        <v>0</v>
      </c>
      <c r="AM16601" s="340">
        <f t="shared" si="2601"/>
        <v>0</v>
      </c>
    </row>
    <row r="16602" spans="1:39" x14ac:dyDescent="0.35">
      <c r="A16602" s="337">
        <v>38515</v>
      </c>
      <c r="B16602" s="338">
        <f t="shared" si="2594"/>
        <v>2005</v>
      </c>
      <c r="C16602" s="338">
        <f t="shared" si="2595"/>
        <v>6</v>
      </c>
      <c r="D16602" s="338">
        <f t="shared" si="2596"/>
        <v>12</v>
      </c>
      <c r="E16602" s="334">
        <v>0</v>
      </c>
      <c r="F16602" s="334">
        <v>0</v>
      </c>
      <c r="G16602" s="334">
        <v>0</v>
      </c>
      <c r="H16602" s="334">
        <v>0</v>
      </c>
      <c r="I16602" s="334">
        <v>0</v>
      </c>
      <c r="J16602" s="334">
        <v>0</v>
      </c>
      <c r="K16602" s="334">
        <v>0</v>
      </c>
      <c r="L16602" s="334">
        <v>0</v>
      </c>
      <c r="M16602" s="334">
        <v>0</v>
      </c>
      <c r="N16602" s="334">
        <v>0</v>
      </c>
      <c r="O16602" s="334">
        <v>0</v>
      </c>
      <c r="P16602" s="334">
        <v>0</v>
      </c>
      <c r="Q16602" s="334">
        <v>0</v>
      </c>
      <c r="R16602" s="334">
        <v>0</v>
      </c>
      <c r="S16602" s="334">
        <v>0</v>
      </c>
      <c r="T16602" s="334">
        <v>0</v>
      </c>
      <c r="U16602" s="334">
        <v>0</v>
      </c>
      <c r="V16602" s="334">
        <v>0.5</v>
      </c>
      <c r="W16602" s="334">
        <v>0.5</v>
      </c>
      <c r="X16602" s="334">
        <v>0</v>
      </c>
      <c r="Y16602" s="334">
        <v>0.3</v>
      </c>
      <c r="Z16602" s="334">
        <v>0.3</v>
      </c>
      <c r="AA16602" s="334">
        <v>0</v>
      </c>
      <c r="AB16602" s="334">
        <v>0</v>
      </c>
      <c r="AD16602" s="334">
        <v>1.6</v>
      </c>
      <c r="AE16602" s="334">
        <f t="shared" si="2597"/>
        <v>1.6</v>
      </c>
      <c r="AF16602" s="334">
        <f t="shared" si="2598"/>
        <v>1.6</v>
      </c>
      <c r="AG16602" s="340">
        <f t="shared" si="2599"/>
        <v>0</v>
      </c>
      <c r="AI16602" s="340">
        <f t="shared" si="2601"/>
        <v>0</v>
      </c>
      <c r="AJ16602" s="340">
        <f t="shared" si="2601"/>
        <v>1.6</v>
      </c>
      <c r="AK16602" s="340">
        <f t="shared" si="2601"/>
        <v>0</v>
      </c>
      <c r="AL16602" s="340">
        <f t="shared" si="2601"/>
        <v>0</v>
      </c>
      <c r="AM16602" s="340">
        <f t="shared" si="2601"/>
        <v>0</v>
      </c>
    </row>
    <row r="16603" spans="1:39" x14ac:dyDescent="0.35">
      <c r="A16603" s="337">
        <v>38516</v>
      </c>
      <c r="B16603" s="338">
        <f t="shared" si="2594"/>
        <v>2005</v>
      </c>
      <c r="C16603" s="338">
        <f t="shared" si="2595"/>
        <v>6</v>
      </c>
      <c r="D16603" s="338">
        <f t="shared" si="2596"/>
        <v>13</v>
      </c>
      <c r="E16603" s="334">
        <v>0.3</v>
      </c>
      <c r="F16603" s="334">
        <v>0</v>
      </c>
      <c r="G16603" s="334">
        <v>0</v>
      </c>
      <c r="H16603" s="334">
        <v>0</v>
      </c>
      <c r="I16603" s="334">
        <v>0.5</v>
      </c>
      <c r="J16603" s="334">
        <v>0.6</v>
      </c>
      <c r="K16603" s="334">
        <v>0.3</v>
      </c>
      <c r="L16603" s="334">
        <v>0</v>
      </c>
      <c r="M16603" s="334">
        <v>0</v>
      </c>
      <c r="N16603" s="334">
        <v>0</v>
      </c>
      <c r="O16603" s="334">
        <v>0</v>
      </c>
      <c r="P16603" s="334">
        <v>0</v>
      </c>
      <c r="Q16603" s="334">
        <v>0</v>
      </c>
      <c r="R16603" s="334">
        <v>0</v>
      </c>
      <c r="S16603" s="334">
        <v>0.2</v>
      </c>
      <c r="T16603" s="334">
        <v>0</v>
      </c>
      <c r="U16603" s="334">
        <v>0</v>
      </c>
      <c r="V16603" s="334">
        <v>0</v>
      </c>
      <c r="W16603" s="334">
        <v>0.3</v>
      </c>
      <c r="X16603" s="334">
        <v>0</v>
      </c>
      <c r="Y16603" s="334">
        <v>0</v>
      </c>
      <c r="Z16603" s="334">
        <v>0</v>
      </c>
      <c r="AA16603" s="334">
        <v>0</v>
      </c>
      <c r="AB16603" s="334">
        <v>0</v>
      </c>
      <c r="AD16603" s="334">
        <v>2.2000000000000002</v>
      </c>
      <c r="AE16603" s="334">
        <f t="shared" si="2597"/>
        <v>2.2000000000000002</v>
      </c>
      <c r="AF16603" s="334">
        <f t="shared" si="2598"/>
        <v>2.1999999999999997</v>
      </c>
      <c r="AG16603" s="340">
        <f t="shared" si="2599"/>
        <v>4.4408920985006262E-16</v>
      </c>
      <c r="AI16603" s="340">
        <f t="shared" si="2601"/>
        <v>0</v>
      </c>
      <c r="AJ16603" s="340">
        <f t="shared" si="2601"/>
        <v>2.1999999999999997</v>
      </c>
      <c r="AK16603" s="340">
        <f t="shared" si="2601"/>
        <v>0</v>
      </c>
      <c r="AL16603" s="340">
        <f t="shared" si="2601"/>
        <v>0</v>
      </c>
      <c r="AM16603" s="340">
        <f t="shared" si="2601"/>
        <v>0</v>
      </c>
    </row>
    <row r="16604" spans="1:39" x14ac:dyDescent="0.35">
      <c r="A16604" s="337">
        <v>38517</v>
      </c>
      <c r="B16604" s="338">
        <f t="shared" si="2594"/>
        <v>2005</v>
      </c>
      <c r="C16604" s="338">
        <f t="shared" si="2595"/>
        <v>6</v>
      </c>
      <c r="D16604" s="338">
        <f t="shared" si="2596"/>
        <v>14</v>
      </c>
      <c r="E16604" s="334">
        <v>0</v>
      </c>
      <c r="F16604" s="334">
        <v>0</v>
      </c>
      <c r="G16604" s="334">
        <v>0</v>
      </c>
      <c r="H16604" s="334">
        <v>0</v>
      </c>
      <c r="I16604" s="334">
        <v>0</v>
      </c>
      <c r="J16604" s="334">
        <v>0</v>
      </c>
      <c r="K16604" s="334">
        <v>0</v>
      </c>
      <c r="L16604" s="334">
        <v>0</v>
      </c>
      <c r="M16604" s="334">
        <v>0</v>
      </c>
      <c r="N16604" s="334">
        <v>0</v>
      </c>
      <c r="O16604" s="334">
        <v>0</v>
      </c>
      <c r="P16604" s="334">
        <v>0</v>
      </c>
      <c r="Q16604" s="334">
        <v>0</v>
      </c>
      <c r="R16604" s="334">
        <v>0</v>
      </c>
      <c r="S16604" s="334">
        <v>0</v>
      </c>
      <c r="T16604" s="334">
        <v>0</v>
      </c>
      <c r="U16604" s="334">
        <v>0</v>
      </c>
      <c r="V16604" s="334">
        <v>0</v>
      </c>
      <c r="W16604" s="334">
        <v>0</v>
      </c>
      <c r="X16604" s="334">
        <v>0</v>
      </c>
      <c r="Y16604" s="334">
        <v>0</v>
      </c>
      <c r="Z16604" s="334">
        <v>0</v>
      </c>
      <c r="AA16604" s="334">
        <v>0</v>
      </c>
      <c r="AB16604" s="334">
        <v>0</v>
      </c>
      <c r="AD16604" s="334">
        <v>0</v>
      </c>
      <c r="AE16604" s="334">
        <f t="shared" si="2597"/>
        <v>0</v>
      </c>
      <c r="AF16604" s="334">
        <f t="shared" si="2598"/>
        <v>0</v>
      </c>
      <c r="AG16604" s="340">
        <f t="shared" si="2599"/>
        <v>0</v>
      </c>
      <c r="AI16604" s="340">
        <f t="shared" si="2601"/>
        <v>0</v>
      </c>
      <c r="AJ16604" s="340">
        <f t="shared" si="2601"/>
        <v>0</v>
      </c>
      <c r="AK16604" s="340">
        <f t="shared" si="2601"/>
        <v>0</v>
      </c>
      <c r="AL16604" s="340">
        <f t="shared" si="2601"/>
        <v>0</v>
      </c>
      <c r="AM16604" s="340">
        <f t="shared" si="2601"/>
        <v>0</v>
      </c>
    </row>
    <row r="16605" spans="1:39" x14ac:dyDescent="0.35">
      <c r="A16605" s="337">
        <v>38518</v>
      </c>
      <c r="B16605" s="338">
        <f t="shared" si="2594"/>
        <v>2005</v>
      </c>
      <c r="C16605" s="338">
        <f t="shared" si="2595"/>
        <v>6</v>
      </c>
      <c r="D16605" s="338">
        <f t="shared" si="2596"/>
        <v>15</v>
      </c>
      <c r="E16605" s="334">
        <v>0</v>
      </c>
      <c r="F16605" s="334">
        <v>0</v>
      </c>
      <c r="G16605" s="334">
        <v>0</v>
      </c>
      <c r="H16605" s="334">
        <v>0</v>
      </c>
      <c r="I16605" s="334">
        <v>0</v>
      </c>
      <c r="J16605" s="334">
        <v>0</v>
      </c>
      <c r="K16605" s="334">
        <v>0</v>
      </c>
      <c r="L16605" s="334">
        <v>0</v>
      </c>
      <c r="M16605" s="334">
        <v>0</v>
      </c>
      <c r="N16605" s="334">
        <v>0</v>
      </c>
      <c r="O16605" s="334">
        <v>0</v>
      </c>
      <c r="P16605" s="334">
        <v>0</v>
      </c>
      <c r="Q16605" s="334">
        <v>0</v>
      </c>
      <c r="R16605" s="334">
        <v>0</v>
      </c>
      <c r="S16605" s="334">
        <v>0</v>
      </c>
      <c r="T16605" s="334">
        <v>0</v>
      </c>
      <c r="U16605" s="334">
        <v>0</v>
      </c>
      <c r="V16605" s="334">
        <v>0</v>
      </c>
      <c r="W16605" s="334">
        <v>0</v>
      </c>
      <c r="X16605" s="334">
        <v>0</v>
      </c>
      <c r="Y16605" s="334">
        <v>0</v>
      </c>
      <c r="Z16605" s="334">
        <v>0</v>
      </c>
      <c r="AA16605" s="334">
        <v>0</v>
      </c>
      <c r="AB16605" s="334">
        <v>0</v>
      </c>
      <c r="AD16605" s="334">
        <v>0</v>
      </c>
      <c r="AE16605" s="334">
        <f t="shared" si="2597"/>
        <v>0</v>
      </c>
      <c r="AF16605" s="334">
        <f t="shared" si="2598"/>
        <v>0</v>
      </c>
      <c r="AG16605" s="340">
        <f t="shared" si="2599"/>
        <v>0</v>
      </c>
      <c r="AI16605" s="340">
        <f t="shared" si="2601"/>
        <v>0</v>
      </c>
      <c r="AJ16605" s="340">
        <f t="shared" si="2601"/>
        <v>0</v>
      </c>
      <c r="AK16605" s="340">
        <f t="shared" si="2601"/>
        <v>0</v>
      </c>
      <c r="AL16605" s="340">
        <f t="shared" si="2601"/>
        <v>0</v>
      </c>
      <c r="AM16605" s="340">
        <f t="shared" si="2601"/>
        <v>0</v>
      </c>
    </row>
    <row r="16606" spans="1:39" x14ac:dyDescent="0.35">
      <c r="A16606" s="337">
        <v>38519</v>
      </c>
      <c r="B16606" s="338">
        <f t="shared" si="2594"/>
        <v>2005</v>
      </c>
      <c r="C16606" s="338">
        <f t="shared" si="2595"/>
        <v>6</v>
      </c>
      <c r="D16606" s="338">
        <f t="shared" si="2596"/>
        <v>16</v>
      </c>
      <c r="E16606" s="334">
        <v>0</v>
      </c>
      <c r="F16606" s="334">
        <v>0</v>
      </c>
      <c r="G16606" s="334">
        <v>0</v>
      </c>
      <c r="H16606" s="334">
        <v>0</v>
      </c>
      <c r="I16606" s="334">
        <v>0</v>
      </c>
      <c r="J16606" s="334">
        <v>0</v>
      </c>
      <c r="K16606" s="334">
        <v>0</v>
      </c>
      <c r="L16606" s="334">
        <v>0</v>
      </c>
      <c r="M16606" s="334">
        <v>0</v>
      </c>
      <c r="N16606" s="334">
        <v>0</v>
      </c>
      <c r="O16606" s="334">
        <v>0</v>
      </c>
      <c r="P16606" s="334">
        <v>0</v>
      </c>
      <c r="Q16606" s="334">
        <v>0</v>
      </c>
      <c r="R16606" s="334">
        <v>0</v>
      </c>
      <c r="S16606" s="334">
        <v>0</v>
      </c>
      <c r="T16606" s="334">
        <v>0</v>
      </c>
      <c r="U16606" s="334">
        <v>0</v>
      </c>
      <c r="V16606" s="334">
        <v>0</v>
      </c>
      <c r="W16606" s="334">
        <v>0</v>
      </c>
      <c r="X16606" s="334">
        <v>0</v>
      </c>
      <c r="Y16606" s="334">
        <v>0</v>
      </c>
      <c r="Z16606" s="334">
        <v>0</v>
      </c>
      <c r="AA16606" s="334">
        <v>0</v>
      </c>
      <c r="AB16606" s="334">
        <v>0</v>
      </c>
      <c r="AD16606" s="334">
        <v>0</v>
      </c>
      <c r="AE16606" s="334">
        <f t="shared" si="2597"/>
        <v>0</v>
      </c>
      <c r="AF16606" s="334">
        <f t="shared" si="2598"/>
        <v>0</v>
      </c>
      <c r="AG16606" s="340">
        <f t="shared" si="2599"/>
        <v>0</v>
      </c>
      <c r="AI16606" s="340">
        <f t="shared" si="2601"/>
        <v>0</v>
      </c>
      <c r="AJ16606" s="340">
        <f t="shared" si="2601"/>
        <v>0</v>
      </c>
      <c r="AK16606" s="340">
        <f t="shared" si="2601"/>
        <v>0</v>
      </c>
      <c r="AL16606" s="340">
        <f t="shared" si="2601"/>
        <v>0</v>
      </c>
      <c r="AM16606" s="340">
        <f t="shared" si="2601"/>
        <v>0</v>
      </c>
    </row>
    <row r="16607" spans="1:39" x14ac:dyDescent="0.35">
      <c r="A16607" s="337">
        <v>38520</v>
      </c>
      <c r="B16607" s="338">
        <f t="shared" si="2594"/>
        <v>2005</v>
      </c>
      <c r="C16607" s="338">
        <f t="shared" si="2595"/>
        <v>6</v>
      </c>
      <c r="D16607" s="338">
        <f t="shared" si="2596"/>
        <v>17</v>
      </c>
      <c r="E16607" s="334">
        <v>0</v>
      </c>
      <c r="F16607" s="334">
        <v>0</v>
      </c>
      <c r="G16607" s="334">
        <v>0.2</v>
      </c>
      <c r="H16607" s="334">
        <v>0</v>
      </c>
      <c r="I16607" s="334">
        <v>0</v>
      </c>
      <c r="J16607" s="334">
        <v>0</v>
      </c>
      <c r="K16607" s="334">
        <v>0</v>
      </c>
      <c r="L16607" s="334">
        <v>0.2</v>
      </c>
      <c r="M16607" s="334">
        <v>0.5</v>
      </c>
      <c r="N16607" s="334">
        <v>0</v>
      </c>
      <c r="O16607" s="334">
        <v>0</v>
      </c>
      <c r="P16607" s="334">
        <v>0</v>
      </c>
      <c r="Q16607" s="334">
        <v>0</v>
      </c>
      <c r="R16607" s="334">
        <v>0.5</v>
      </c>
      <c r="S16607" s="334">
        <v>0.7</v>
      </c>
      <c r="T16607" s="334">
        <v>3.2</v>
      </c>
      <c r="U16607" s="334">
        <v>2.1</v>
      </c>
      <c r="V16607" s="334">
        <v>6.9</v>
      </c>
      <c r="W16607" s="334">
        <v>3</v>
      </c>
      <c r="X16607" s="334">
        <v>6.4</v>
      </c>
      <c r="Y16607" s="334">
        <v>0.5</v>
      </c>
      <c r="Z16607" s="334">
        <v>0</v>
      </c>
      <c r="AA16607" s="334">
        <v>0.9</v>
      </c>
      <c r="AB16607" s="334">
        <v>0</v>
      </c>
      <c r="AD16607" s="334">
        <v>25.1</v>
      </c>
      <c r="AE16607" s="334">
        <f t="shared" si="2597"/>
        <v>25.1</v>
      </c>
      <c r="AF16607" s="334">
        <f t="shared" si="2598"/>
        <v>25.1</v>
      </c>
      <c r="AG16607" s="340">
        <f t="shared" si="2599"/>
        <v>0</v>
      </c>
      <c r="AI16607" s="340">
        <f t="shared" si="2601"/>
        <v>0</v>
      </c>
      <c r="AJ16607" s="340">
        <f t="shared" si="2601"/>
        <v>25.1</v>
      </c>
      <c r="AK16607" s="340">
        <f t="shared" si="2601"/>
        <v>0</v>
      </c>
      <c r="AL16607" s="340">
        <f t="shared" si="2601"/>
        <v>0</v>
      </c>
      <c r="AM16607" s="340">
        <f t="shared" si="2601"/>
        <v>0</v>
      </c>
    </row>
    <row r="16608" spans="1:39" x14ac:dyDescent="0.35">
      <c r="A16608" s="337">
        <v>38521</v>
      </c>
      <c r="B16608" s="338">
        <f t="shared" si="2594"/>
        <v>2005</v>
      </c>
      <c r="C16608" s="338">
        <f t="shared" si="2595"/>
        <v>6</v>
      </c>
      <c r="D16608" s="338">
        <f t="shared" si="2596"/>
        <v>18</v>
      </c>
      <c r="E16608" s="334">
        <v>0</v>
      </c>
      <c r="F16608" s="334">
        <v>0.2</v>
      </c>
      <c r="G16608" s="334">
        <v>0.6</v>
      </c>
      <c r="H16608" s="334">
        <v>3.5</v>
      </c>
      <c r="I16608" s="334">
        <v>1</v>
      </c>
      <c r="J16608" s="334">
        <v>0.6</v>
      </c>
      <c r="K16608" s="334">
        <v>0</v>
      </c>
      <c r="L16608" s="334">
        <v>0</v>
      </c>
      <c r="M16608" s="334">
        <v>0</v>
      </c>
      <c r="N16608" s="334">
        <v>0.2</v>
      </c>
      <c r="O16608" s="334">
        <v>0.2</v>
      </c>
      <c r="P16608" s="334">
        <v>1</v>
      </c>
      <c r="Q16608" s="334">
        <v>4.5</v>
      </c>
      <c r="R16608" s="334">
        <v>6.7</v>
      </c>
      <c r="S16608" s="334">
        <v>3.3</v>
      </c>
      <c r="T16608" s="334">
        <v>1.4</v>
      </c>
      <c r="U16608" s="334">
        <v>1</v>
      </c>
      <c r="V16608" s="334">
        <v>0</v>
      </c>
      <c r="W16608" s="334">
        <v>1.4</v>
      </c>
      <c r="X16608" s="334">
        <v>0</v>
      </c>
      <c r="Y16608" s="334">
        <v>0</v>
      </c>
      <c r="Z16608" s="334">
        <v>0</v>
      </c>
      <c r="AA16608" s="334">
        <v>0</v>
      </c>
      <c r="AB16608" s="334">
        <v>0</v>
      </c>
      <c r="AD16608" s="334">
        <v>25.6</v>
      </c>
      <c r="AE16608" s="334">
        <f t="shared" si="2597"/>
        <v>25.6</v>
      </c>
      <c r="AF16608" s="334">
        <f t="shared" si="2598"/>
        <v>25.599999999999998</v>
      </c>
      <c r="AG16608" s="340">
        <f t="shared" si="2599"/>
        <v>3.5527136788005009E-15</v>
      </c>
      <c r="AI16608" s="340">
        <f t="shared" si="2601"/>
        <v>0</v>
      </c>
      <c r="AJ16608" s="340">
        <f t="shared" si="2601"/>
        <v>25.599999999999998</v>
      </c>
      <c r="AK16608" s="340">
        <f t="shared" si="2601"/>
        <v>0</v>
      </c>
      <c r="AL16608" s="340">
        <f t="shared" si="2601"/>
        <v>0</v>
      </c>
      <c r="AM16608" s="340">
        <f t="shared" si="2601"/>
        <v>0</v>
      </c>
    </row>
    <row r="16609" spans="1:39" x14ac:dyDescent="0.35">
      <c r="A16609" s="337">
        <v>38522</v>
      </c>
      <c r="B16609" s="338">
        <f t="shared" si="2594"/>
        <v>2005</v>
      </c>
      <c r="C16609" s="338">
        <f t="shared" si="2595"/>
        <v>6</v>
      </c>
      <c r="D16609" s="338">
        <f t="shared" si="2596"/>
        <v>19</v>
      </c>
      <c r="E16609" s="334">
        <v>0</v>
      </c>
      <c r="F16609" s="334">
        <v>0</v>
      </c>
      <c r="G16609" s="334">
        <v>0</v>
      </c>
      <c r="H16609" s="334">
        <v>0</v>
      </c>
      <c r="I16609" s="334">
        <v>0</v>
      </c>
      <c r="J16609" s="334">
        <v>0</v>
      </c>
      <c r="K16609" s="334">
        <v>0</v>
      </c>
      <c r="L16609" s="334">
        <v>0</v>
      </c>
      <c r="M16609" s="334">
        <v>0</v>
      </c>
      <c r="N16609" s="334">
        <v>0</v>
      </c>
      <c r="O16609" s="334">
        <v>0</v>
      </c>
      <c r="P16609" s="334">
        <v>0</v>
      </c>
      <c r="Q16609" s="334">
        <v>0</v>
      </c>
      <c r="R16609" s="334">
        <v>0</v>
      </c>
      <c r="S16609" s="334">
        <v>0</v>
      </c>
      <c r="T16609" s="334">
        <v>0</v>
      </c>
      <c r="U16609" s="334">
        <v>0</v>
      </c>
      <c r="V16609" s="334">
        <v>0</v>
      </c>
      <c r="W16609" s="334">
        <v>0</v>
      </c>
      <c r="X16609" s="334">
        <v>0</v>
      </c>
      <c r="Y16609" s="334">
        <v>0</v>
      </c>
      <c r="Z16609" s="334">
        <v>0</v>
      </c>
      <c r="AA16609" s="334">
        <v>0</v>
      </c>
      <c r="AB16609" s="334">
        <v>0</v>
      </c>
      <c r="AD16609" s="334">
        <v>0</v>
      </c>
      <c r="AE16609" s="334">
        <f t="shared" si="2597"/>
        <v>0</v>
      </c>
      <c r="AF16609" s="334">
        <f t="shared" si="2598"/>
        <v>0</v>
      </c>
      <c r="AG16609" s="340">
        <f t="shared" si="2599"/>
        <v>0</v>
      </c>
      <c r="AI16609" s="340">
        <f t="shared" si="2601"/>
        <v>0</v>
      </c>
      <c r="AJ16609" s="340">
        <f t="shared" si="2601"/>
        <v>0</v>
      </c>
      <c r="AK16609" s="340">
        <f t="shared" si="2601"/>
        <v>0</v>
      </c>
      <c r="AL16609" s="340">
        <f t="shared" si="2601"/>
        <v>0</v>
      </c>
      <c r="AM16609" s="340">
        <f t="shared" si="2601"/>
        <v>0</v>
      </c>
    </row>
    <row r="16610" spans="1:39" x14ac:dyDescent="0.35">
      <c r="A16610" s="337">
        <v>38523</v>
      </c>
      <c r="B16610" s="338">
        <f t="shared" si="2594"/>
        <v>2005</v>
      </c>
      <c r="C16610" s="338">
        <f t="shared" si="2595"/>
        <v>6</v>
      </c>
      <c r="D16610" s="338">
        <f t="shared" si="2596"/>
        <v>20</v>
      </c>
      <c r="E16610" s="334">
        <v>0</v>
      </c>
      <c r="F16610" s="334">
        <v>0</v>
      </c>
      <c r="G16610" s="334">
        <v>0</v>
      </c>
      <c r="H16610" s="334">
        <v>0</v>
      </c>
      <c r="I16610" s="334">
        <v>0</v>
      </c>
      <c r="J16610" s="334">
        <v>0</v>
      </c>
      <c r="K16610" s="334">
        <v>0</v>
      </c>
      <c r="L16610" s="334">
        <v>0</v>
      </c>
      <c r="M16610" s="334">
        <v>0</v>
      </c>
      <c r="N16610" s="334">
        <v>0</v>
      </c>
      <c r="O16610" s="334">
        <v>0</v>
      </c>
      <c r="P16610" s="334">
        <v>0</v>
      </c>
      <c r="Q16610" s="334">
        <v>0</v>
      </c>
      <c r="R16610" s="334">
        <v>0</v>
      </c>
      <c r="S16610" s="334">
        <v>0</v>
      </c>
      <c r="T16610" s="334">
        <v>0</v>
      </c>
      <c r="U16610" s="334">
        <v>0</v>
      </c>
      <c r="V16610" s="334">
        <v>0</v>
      </c>
      <c r="W16610" s="334">
        <v>0</v>
      </c>
      <c r="X16610" s="334">
        <v>0</v>
      </c>
      <c r="Y16610" s="334">
        <v>0</v>
      </c>
      <c r="Z16610" s="334">
        <v>0</v>
      </c>
      <c r="AA16610" s="334">
        <v>0</v>
      </c>
      <c r="AB16610" s="334">
        <v>0</v>
      </c>
      <c r="AD16610" s="334">
        <v>0</v>
      </c>
      <c r="AE16610" s="334">
        <f t="shared" si="2597"/>
        <v>0</v>
      </c>
      <c r="AF16610" s="334">
        <f t="shared" si="2598"/>
        <v>0</v>
      </c>
      <c r="AG16610" s="340">
        <f t="shared" si="2599"/>
        <v>0</v>
      </c>
      <c r="AI16610" s="340">
        <f t="shared" si="2601"/>
        <v>0</v>
      </c>
      <c r="AJ16610" s="340">
        <f t="shared" si="2601"/>
        <v>0</v>
      </c>
      <c r="AK16610" s="340">
        <f t="shared" si="2601"/>
        <v>0</v>
      </c>
      <c r="AL16610" s="340">
        <f t="shared" si="2601"/>
        <v>0</v>
      </c>
      <c r="AM16610" s="340">
        <f t="shared" si="2601"/>
        <v>0</v>
      </c>
    </row>
    <row r="16611" spans="1:39" x14ac:dyDescent="0.35">
      <c r="A16611" s="337">
        <v>38524</v>
      </c>
      <c r="B16611" s="338">
        <f t="shared" si="2594"/>
        <v>2005</v>
      </c>
      <c r="C16611" s="338">
        <f t="shared" si="2595"/>
        <v>6</v>
      </c>
      <c r="D16611" s="338">
        <f t="shared" si="2596"/>
        <v>21</v>
      </c>
      <c r="E16611" s="334">
        <v>0</v>
      </c>
      <c r="F16611" s="334">
        <v>0</v>
      </c>
      <c r="G16611" s="334">
        <v>0</v>
      </c>
      <c r="H16611" s="334">
        <v>0</v>
      </c>
      <c r="I16611" s="334">
        <v>0</v>
      </c>
      <c r="J16611" s="334">
        <v>0</v>
      </c>
      <c r="K16611" s="334">
        <v>0</v>
      </c>
      <c r="L16611" s="334">
        <v>0</v>
      </c>
      <c r="M16611" s="334">
        <v>0</v>
      </c>
      <c r="N16611" s="334">
        <v>0</v>
      </c>
      <c r="O16611" s="334">
        <v>0</v>
      </c>
      <c r="P16611" s="334">
        <v>0</v>
      </c>
      <c r="Q16611" s="334">
        <v>0</v>
      </c>
      <c r="R16611" s="334">
        <v>0</v>
      </c>
      <c r="S16611" s="334">
        <v>0</v>
      </c>
      <c r="T16611" s="334">
        <v>0</v>
      </c>
      <c r="U16611" s="334">
        <v>0</v>
      </c>
      <c r="V16611" s="334">
        <v>0</v>
      </c>
      <c r="W16611" s="334">
        <v>0</v>
      </c>
      <c r="X16611" s="334">
        <v>0</v>
      </c>
      <c r="Y16611" s="334">
        <v>0</v>
      </c>
      <c r="Z16611" s="334">
        <v>0</v>
      </c>
      <c r="AA16611" s="334">
        <v>0</v>
      </c>
      <c r="AB16611" s="334">
        <v>0</v>
      </c>
      <c r="AD16611" s="334">
        <v>0</v>
      </c>
      <c r="AE16611" s="334">
        <f t="shared" si="2597"/>
        <v>0</v>
      </c>
      <c r="AF16611" s="334">
        <f t="shared" si="2598"/>
        <v>0</v>
      </c>
      <c r="AG16611" s="340">
        <f t="shared" si="2599"/>
        <v>0</v>
      </c>
      <c r="AI16611" s="340">
        <f t="shared" si="2601"/>
        <v>0</v>
      </c>
      <c r="AJ16611" s="340">
        <f t="shared" si="2601"/>
        <v>0</v>
      </c>
      <c r="AK16611" s="340">
        <f t="shared" si="2601"/>
        <v>0</v>
      </c>
      <c r="AL16611" s="340">
        <f t="shared" si="2601"/>
        <v>0</v>
      </c>
      <c r="AM16611" s="340">
        <f t="shared" si="2601"/>
        <v>0</v>
      </c>
    </row>
    <row r="16612" spans="1:39" x14ac:dyDescent="0.35">
      <c r="A16612" s="337">
        <v>38525</v>
      </c>
      <c r="B16612" s="338">
        <f t="shared" si="2594"/>
        <v>2005</v>
      </c>
      <c r="C16612" s="338">
        <f t="shared" si="2595"/>
        <v>6</v>
      </c>
      <c r="D16612" s="338">
        <f t="shared" si="2596"/>
        <v>22</v>
      </c>
      <c r="E16612" s="334">
        <v>0</v>
      </c>
      <c r="F16612" s="334">
        <v>0</v>
      </c>
      <c r="G16612" s="334">
        <v>0</v>
      </c>
      <c r="H16612" s="334">
        <v>0</v>
      </c>
      <c r="I16612" s="334">
        <v>0</v>
      </c>
      <c r="J16612" s="334">
        <v>0</v>
      </c>
      <c r="K16612" s="334">
        <v>0</v>
      </c>
      <c r="L16612" s="334">
        <v>0</v>
      </c>
      <c r="M16612" s="334">
        <v>0</v>
      </c>
      <c r="N16612" s="334">
        <v>0</v>
      </c>
      <c r="O16612" s="334">
        <v>0</v>
      </c>
      <c r="P16612" s="334">
        <v>0</v>
      </c>
      <c r="Q16612" s="334">
        <v>0</v>
      </c>
      <c r="R16612" s="334">
        <v>0</v>
      </c>
      <c r="S16612" s="334">
        <v>0</v>
      </c>
      <c r="T16612" s="334">
        <v>0</v>
      </c>
      <c r="U16612" s="334">
        <v>0</v>
      </c>
      <c r="V16612" s="334">
        <v>0</v>
      </c>
      <c r="W16612" s="334">
        <v>0</v>
      </c>
      <c r="X16612" s="334">
        <v>0</v>
      </c>
      <c r="Y16612" s="334">
        <v>0</v>
      </c>
      <c r="Z16612" s="334">
        <v>0</v>
      </c>
      <c r="AA16612" s="334">
        <v>0</v>
      </c>
      <c r="AB16612" s="334">
        <v>0</v>
      </c>
      <c r="AD16612" s="334">
        <v>0</v>
      </c>
      <c r="AE16612" s="334">
        <f t="shared" si="2597"/>
        <v>0</v>
      </c>
      <c r="AF16612" s="334">
        <f t="shared" si="2598"/>
        <v>0</v>
      </c>
      <c r="AG16612" s="340">
        <f t="shared" si="2599"/>
        <v>0</v>
      </c>
      <c r="AI16612" s="340">
        <f t="shared" ref="AI16612:AM16627" si="2602">IF($C16612=AI$1,$AF16612,0)</f>
        <v>0</v>
      </c>
      <c r="AJ16612" s="340">
        <f t="shared" si="2602"/>
        <v>0</v>
      </c>
      <c r="AK16612" s="340">
        <f t="shared" si="2602"/>
        <v>0</v>
      </c>
      <c r="AL16612" s="340">
        <f t="shared" si="2602"/>
        <v>0</v>
      </c>
      <c r="AM16612" s="340">
        <f t="shared" si="2602"/>
        <v>0</v>
      </c>
    </row>
    <row r="16613" spans="1:39" x14ac:dyDescent="0.35">
      <c r="A16613" s="337">
        <v>38526</v>
      </c>
      <c r="B16613" s="338">
        <f t="shared" si="2594"/>
        <v>2005</v>
      </c>
      <c r="C16613" s="338">
        <f t="shared" si="2595"/>
        <v>6</v>
      </c>
      <c r="D16613" s="338">
        <f t="shared" si="2596"/>
        <v>23</v>
      </c>
      <c r="E16613" s="334">
        <v>0</v>
      </c>
      <c r="F16613" s="334">
        <v>0</v>
      </c>
      <c r="G16613" s="334">
        <v>0</v>
      </c>
      <c r="H16613" s="334">
        <v>1</v>
      </c>
      <c r="I16613" s="334">
        <v>0.2</v>
      </c>
      <c r="J16613" s="334">
        <v>0</v>
      </c>
      <c r="K16613" s="334">
        <v>0</v>
      </c>
      <c r="L16613" s="334">
        <v>0</v>
      </c>
      <c r="M16613" s="334">
        <v>0</v>
      </c>
      <c r="N16613" s="334">
        <v>0</v>
      </c>
      <c r="O16613" s="334">
        <v>0</v>
      </c>
      <c r="P16613" s="334">
        <v>0</v>
      </c>
      <c r="Q16613" s="334">
        <v>0</v>
      </c>
      <c r="R16613" s="334">
        <v>0</v>
      </c>
      <c r="S16613" s="334">
        <v>0</v>
      </c>
      <c r="T16613" s="334">
        <v>0</v>
      </c>
      <c r="U16613" s="334">
        <v>0</v>
      </c>
      <c r="V16613" s="334">
        <v>0</v>
      </c>
      <c r="W16613" s="334">
        <v>0</v>
      </c>
      <c r="X16613" s="334">
        <v>0</v>
      </c>
      <c r="Y16613" s="334">
        <v>0</v>
      </c>
      <c r="Z16613" s="334">
        <v>0</v>
      </c>
      <c r="AA16613" s="334">
        <v>0</v>
      </c>
      <c r="AB16613" s="334">
        <v>0</v>
      </c>
      <c r="AD16613" s="334">
        <v>1.2</v>
      </c>
      <c r="AE16613" s="334">
        <f t="shared" si="2597"/>
        <v>1.2</v>
      </c>
      <c r="AF16613" s="334">
        <f t="shared" si="2598"/>
        <v>1.2</v>
      </c>
      <c r="AG16613" s="340">
        <f t="shared" si="2599"/>
        <v>0</v>
      </c>
      <c r="AI16613" s="340">
        <f t="shared" si="2602"/>
        <v>0</v>
      </c>
      <c r="AJ16613" s="340">
        <f t="shared" si="2602"/>
        <v>1.2</v>
      </c>
      <c r="AK16613" s="340">
        <f t="shared" si="2602"/>
        <v>0</v>
      </c>
      <c r="AL16613" s="340">
        <f t="shared" si="2602"/>
        <v>0</v>
      </c>
      <c r="AM16613" s="340">
        <f t="shared" si="2602"/>
        <v>0</v>
      </c>
    </row>
    <row r="16614" spans="1:39" x14ac:dyDescent="0.35">
      <c r="A16614" s="337">
        <v>38527</v>
      </c>
      <c r="B16614" s="338">
        <f t="shared" si="2594"/>
        <v>2005</v>
      </c>
      <c r="C16614" s="338">
        <f t="shared" si="2595"/>
        <v>6</v>
      </c>
      <c r="D16614" s="338">
        <f t="shared" si="2596"/>
        <v>24</v>
      </c>
      <c r="E16614" s="334">
        <v>0</v>
      </c>
      <c r="F16614" s="334">
        <v>0</v>
      </c>
      <c r="G16614" s="334">
        <v>0</v>
      </c>
      <c r="H16614" s="334">
        <v>0</v>
      </c>
      <c r="I16614" s="334">
        <v>0</v>
      </c>
      <c r="J16614" s="334">
        <v>0</v>
      </c>
      <c r="K16614" s="334">
        <v>0</v>
      </c>
      <c r="L16614" s="334">
        <v>0</v>
      </c>
      <c r="M16614" s="334">
        <v>0</v>
      </c>
      <c r="N16614" s="334">
        <v>0</v>
      </c>
      <c r="O16614" s="334">
        <v>0</v>
      </c>
      <c r="P16614" s="334">
        <v>0</v>
      </c>
      <c r="Q16614" s="334">
        <v>0</v>
      </c>
      <c r="R16614" s="334">
        <v>0</v>
      </c>
      <c r="S16614" s="334">
        <v>0</v>
      </c>
      <c r="T16614" s="334">
        <v>0</v>
      </c>
      <c r="U16614" s="334">
        <v>0</v>
      </c>
      <c r="V16614" s="334">
        <v>0</v>
      </c>
      <c r="W16614" s="334">
        <v>0</v>
      </c>
      <c r="X16614" s="334">
        <v>0</v>
      </c>
      <c r="Y16614" s="334">
        <v>0</v>
      </c>
      <c r="Z16614" s="334">
        <v>0</v>
      </c>
      <c r="AA16614" s="334">
        <v>0</v>
      </c>
      <c r="AB16614" s="334">
        <v>0</v>
      </c>
      <c r="AD16614" s="334">
        <v>0</v>
      </c>
      <c r="AE16614" s="334">
        <f t="shared" si="2597"/>
        <v>0</v>
      </c>
      <c r="AF16614" s="334">
        <f t="shared" si="2598"/>
        <v>0</v>
      </c>
      <c r="AG16614" s="340">
        <f t="shared" si="2599"/>
        <v>0</v>
      </c>
      <c r="AI16614" s="340">
        <f t="shared" si="2602"/>
        <v>0</v>
      </c>
      <c r="AJ16614" s="340">
        <f t="shared" si="2602"/>
        <v>0</v>
      </c>
      <c r="AK16614" s="340">
        <f t="shared" si="2602"/>
        <v>0</v>
      </c>
      <c r="AL16614" s="340">
        <f t="shared" si="2602"/>
        <v>0</v>
      </c>
      <c r="AM16614" s="340">
        <f t="shared" si="2602"/>
        <v>0</v>
      </c>
    </row>
    <row r="16615" spans="1:39" x14ac:dyDescent="0.35">
      <c r="A16615" s="337">
        <v>38528</v>
      </c>
      <c r="B16615" s="338">
        <f t="shared" si="2594"/>
        <v>2005</v>
      </c>
      <c r="C16615" s="338">
        <f t="shared" si="2595"/>
        <v>6</v>
      </c>
      <c r="D16615" s="338">
        <f t="shared" si="2596"/>
        <v>25</v>
      </c>
      <c r="E16615" s="334">
        <v>0</v>
      </c>
      <c r="F16615" s="334">
        <v>0</v>
      </c>
      <c r="G16615" s="334">
        <v>0</v>
      </c>
      <c r="H16615" s="334">
        <v>0</v>
      </c>
      <c r="I16615" s="334">
        <v>0</v>
      </c>
      <c r="J16615" s="334">
        <v>0</v>
      </c>
      <c r="K16615" s="334">
        <v>0</v>
      </c>
      <c r="L16615" s="334">
        <v>0.1</v>
      </c>
      <c r="M16615" s="334">
        <v>0</v>
      </c>
      <c r="N16615" s="334">
        <v>0</v>
      </c>
      <c r="O16615" s="334">
        <v>0</v>
      </c>
      <c r="P16615" s="334">
        <v>0</v>
      </c>
      <c r="Q16615" s="334">
        <v>0</v>
      </c>
      <c r="R16615" s="334">
        <v>0</v>
      </c>
      <c r="S16615" s="334">
        <v>0</v>
      </c>
      <c r="T16615" s="334">
        <v>0</v>
      </c>
      <c r="U16615" s="334">
        <v>0</v>
      </c>
      <c r="V16615" s="334">
        <v>0</v>
      </c>
      <c r="W16615" s="334">
        <v>0</v>
      </c>
      <c r="X16615" s="334">
        <v>0</v>
      </c>
      <c r="Y16615" s="334">
        <v>0</v>
      </c>
      <c r="Z16615" s="334">
        <v>0.1</v>
      </c>
      <c r="AA16615" s="334">
        <v>0</v>
      </c>
      <c r="AB16615" s="334">
        <v>0</v>
      </c>
      <c r="AD16615" s="334">
        <v>0.2</v>
      </c>
      <c r="AE16615" s="334">
        <f t="shared" si="2597"/>
        <v>0.2</v>
      </c>
      <c r="AF16615" s="334">
        <f t="shared" si="2598"/>
        <v>0.2</v>
      </c>
      <c r="AG16615" s="340">
        <f t="shared" si="2599"/>
        <v>0</v>
      </c>
      <c r="AI16615" s="340">
        <f t="shared" si="2602"/>
        <v>0</v>
      </c>
      <c r="AJ16615" s="340">
        <f t="shared" si="2602"/>
        <v>0.2</v>
      </c>
      <c r="AK16615" s="340">
        <f t="shared" si="2602"/>
        <v>0</v>
      </c>
      <c r="AL16615" s="340">
        <f t="shared" si="2602"/>
        <v>0</v>
      </c>
      <c r="AM16615" s="340">
        <f t="shared" si="2602"/>
        <v>0</v>
      </c>
    </row>
    <row r="16616" spans="1:39" x14ac:dyDescent="0.35">
      <c r="A16616" s="337">
        <v>38529</v>
      </c>
      <c r="B16616" s="338">
        <f t="shared" si="2594"/>
        <v>2005</v>
      </c>
      <c r="C16616" s="338">
        <f t="shared" si="2595"/>
        <v>6</v>
      </c>
      <c r="D16616" s="338">
        <f t="shared" si="2596"/>
        <v>26</v>
      </c>
      <c r="E16616" s="334">
        <v>0</v>
      </c>
      <c r="F16616" s="334">
        <v>0</v>
      </c>
      <c r="G16616" s="334">
        <v>0</v>
      </c>
      <c r="H16616" s="334">
        <v>0</v>
      </c>
      <c r="I16616" s="334">
        <v>0</v>
      </c>
      <c r="J16616" s="334">
        <v>0</v>
      </c>
      <c r="K16616" s="334">
        <v>0</v>
      </c>
      <c r="L16616" s="334">
        <v>0</v>
      </c>
      <c r="M16616" s="334">
        <v>0</v>
      </c>
      <c r="N16616" s="334">
        <v>0</v>
      </c>
      <c r="O16616" s="334">
        <v>0</v>
      </c>
      <c r="P16616" s="334">
        <v>0</v>
      </c>
      <c r="Q16616" s="334">
        <v>0</v>
      </c>
      <c r="R16616" s="334">
        <v>0</v>
      </c>
      <c r="S16616" s="334">
        <v>0</v>
      </c>
      <c r="T16616" s="334">
        <v>0</v>
      </c>
      <c r="U16616" s="334">
        <v>0</v>
      </c>
      <c r="V16616" s="334">
        <v>0</v>
      </c>
      <c r="W16616" s="334">
        <v>0</v>
      </c>
      <c r="X16616" s="334">
        <v>0</v>
      </c>
      <c r="Y16616" s="334">
        <v>0</v>
      </c>
      <c r="Z16616" s="334">
        <v>0</v>
      </c>
      <c r="AA16616" s="334">
        <v>0</v>
      </c>
      <c r="AB16616" s="334">
        <v>0</v>
      </c>
      <c r="AD16616" s="334">
        <v>0</v>
      </c>
      <c r="AE16616" s="334">
        <f t="shared" si="2597"/>
        <v>0</v>
      </c>
      <c r="AF16616" s="334">
        <f t="shared" si="2598"/>
        <v>0</v>
      </c>
      <c r="AG16616" s="340">
        <f t="shared" si="2599"/>
        <v>0</v>
      </c>
      <c r="AI16616" s="340">
        <f t="shared" si="2602"/>
        <v>0</v>
      </c>
      <c r="AJ16616" s="340">
        <f t="shared" si="2602"/>
        <v>0</v>
      </c>
      <c r="AK16616" s="340">
        <f t="shared" si="2602"/>
        <v>0</v>
      </c>
      <c r="AL16616" s="340">
        <f t="shared" si="2602"/>
        <v>0</v>
      </c>
      <c r="AM16616" s="340">
        <f t="shared" si="2602"/>
        <v>0</v>
      </c>
    </row>
    <row r="16617" spans="1:39" x14ac:dyDescent="0.35">
      <c r="A16617" s="337">
        <v>38530</v>
      </c>
      <c r="B16617" s="338">
        <f t="shared" si="2594"/>
        <v>2005</v>
      </c>
      <c r="C16617" s="338">
        <f t="shared" si="2595"/>
        <v>6</v>
      </c>
      <c r="D16617" s="338">
        <f t="shared" si="2596"/>
        <v>27</v>
      </c>
      <c r="E16617" s="334">
        <v>0</v>
      </c>
      <c r="F16617" s="334">
        <v>0</v>
      </c>
      <c r="G16617" s="334">
        <v>0</v>
      </c>
      <c r="H16617" s="334">
        <v>0</v>
      </c>
      <c r="I16617" s="334">
        <v>0</v>
      </c>
      <c r="J16617" s="334">
        <v>0</v>
      </c>
      <c r="K16617" s="334">
        <v>0</v>
      </c>
      <c r="L16617" s="334">
        <v>0.3</v>
      </c>
      <c r="M16617" s="334">
        <v>0</v>
      </c>
      <c r="N16617" s="334">
        <v>0</v>
      </c>
      <c r="O16617" s="334">
        <v>0</v>
      </c>
      <c r="P16617" s="334">
        <v>0</v>
      </c>
      <c r="Q16617" s="334">
        <v>0</v>
      </c>
      <c r="R16617" s="334">
        <v>0</v>
      </c>
      <c r="S16617" s="334">
        <v>0</v>
      </c>
      <c r="T16617" s="334">
        <v>0</v>
      </c>
      <c r="U16617" s="334">
        <v>0</v>
      </c>
      <c r="V16617" s="334">
        <v>0</v>
      </c>
      <c r="W16617" s="334">
        <v>0.6</v>
      </c>
      <c r="X16617" s="334">
        <v>0</v>
      </c>
      <c r="Y16617" s="334">
        <v>0</v>
      </c>
      <c r="Z16617" s="334">
        <v>0</v>
      </c>
      <c r="AA16617" s="334">
        <v>0</v>
      </c>
      <c r="AB16617" s="334">
        <v>0.3</v>
      </c>
      <c r="AD16617" s="334">
        <v>1.2</v>
      </c>
      <c r="AE16617" s="334">
        <f t="shared" si="2597"/>
        <v>1.2</v>
      </c>
      <c r="AF16617" s="334">
        <f t="shared" si="2598"/>
        <v>1.2</v>
      </c>
      <c r="AG16617" s="340">
        <f t="shared" si="2599"/>
        <v>0</v>
      </c>
      <c r="AI16617" s="340">
        <f t="shared" si="2602"/>
        <v>0</v>
      </c>
      <c r="AJ16617" s="340">
        <f t="shared" si="2602"/>
        <v>1.2</v>
      </c>
      <c r="AK16617" s="340">
        <f t="shared" si="2602"/>
        <v>0</v>
      </c>
      <c r="AL16617" s="340">
        <f t="shared" si="2602"/>
        <v>0</v>
      </c>
      <c r="AM16617" s="340">
        <f t="shared" si="2602"/>
        <v>0</v>
      </c>
    </row>
    <row r="16618" spans="1:39" x14ac:dyDescent="0.35">
      <c r="A16618" s="337">
        <v>38531</v>
      </c>
      <c r="B16618" s="338">
        <f t="shared" si="2594"/>
        <v>2005</v>
      </c>
      <c r="C16618" s="338">
        <f t="shared" si="2595"/>
        <v>6</v>
      </c>
      <c r="D16618" s="338">
        <f t="shared" si="2596"/>
        <v>28</v>
      </c>
      <c r="E16618" s="334">
        <v>2.2000000000000002</v>
      </c>
      <c r="F16618" s="334">
        <v>2</v>
      </c>
      <c r="G16618" s="334">
        <v>2.4</v>
      </c>
      <c r="H16618" s="334">
        <v>3.4</v>
      </c>
      <c r="I16618" s="334">
        <v>3.1</v>
      </c>
      <c r="J16618" s="334">
        <v>1.8</v>
      </c>
      <c r="K16618" s="334">
        <v>0.2</v>
      </c>
      <c r="L16618" s="334">
        <v>0.2</v>
      </c>
      <c r="M16618" s="334">
        <v>0.7</v>
      </c>
      <c r="N16618" s="334">
        <v>0.4</v>
      </c>
      <c r="O16618" s="334">
        <v>1.3</v>
      </c>
      <c r="P16618" s="334">
        <v>1.3</v>
      </c>
      <c r="Q16618" s="334">
        <v>1.3</v>
      </c>
      <c r="R16618" s="334">
        <v>1.2</v>
      </c>
      <c r="S16618" s="334">
        <v>2</v>
      </c>
      <c r="T16618" s="334">
        <v>1.1000000000000001</v>
      </c>
      <c r="U16618" s="334">
        <v>0.9</v>
      </c>
      <c r="V16618" s="334">
        <v>1.1000000000000001</v>
      </c>
      <c r="W16618" s="334">
        <v>0.2</v>
      </c>
      <c r="X16618" s="334">
        <v>0.2</v>
      </c>
      <c r="Y16618" s="334">
        <v>0.4</v>
      </c>
      <c r="Z16618" s="334">
        <v>0</v>
      </c>
      <c r="AA16618" s="334">
        <v>0</v>
      </c>
      <c r="AB16618" s="334">
        <v>0</v>
      </c>
      <c r="AD16618" s="334">
        <v>27.4</v>
      </c>
      <c r="AE16618" s="334">
        <f t="shared" si="2597"/>
        <v>27.4</v>
      </c>
      <c r="AF16618" s="334">
        <f t="shared" si="2598"/>
        <v>27.4</v>
      </c>
      <c r="AG16618" s="340">
        <f t="shared" si="2599"/>
        <v>0</v>
      </c>
      <c r="AI16618" s="340">
        <f t="shared" si="2602"/>
        <v>0</v>
      </c>
      <c r="AJ16618" s="340">
        <f t="shared" si="2602"/>
        <v>27.4</v>
      </c>
      <c r="AK16618" s="340">
        <f t="shared" si="2602"/>
        <v>0</v>
      </c>
      <c r="AL16618" s="340">
        <f t="shared" si="2602"/>
        <v>0</v>
      </c>
      <c r="AM16618" s="340">
        <f t="shared" si="2602"/>
        <v>0</v>
      </c>
    </row>
    <row r="16619" spans="1:39" x14ac:dyDescent="0.35">
      <c r="A16619" s="337">
        <v>38532</v>
      </c>
      <c r="B16619" s="338">
        <f t="shared" si="2594"/>
        <v>2005</v>
      </c>
      <c r="C16619" s="338">
        <f t="shared" si="2595"/>
        <v>6</v>
      </c>
      <c r="D16619" s="338">
        <f t="shared" si="2596"/>
        <v>29</v>
      </c>
      <c r="E16619" s="334">
        <v>0</v>
      </c>
      <c r="F16619" s="334">
        <v>0</v>
      </c>
      <c r="G16619" s="334">
        <v>0</v>
      </c>
      <c r="H16619" s="334">
        <v>0</v>
      </c>
      <c r="I16619" s="334">
        <v>0</v>
      </c>
      <c r="J16619" s="334">
        <v>0</v>
      </c>
      <c r="K16619" s="334">
        <v>0</v>
      </c>
      <c r="L16619" s="334">
        <v>0</v>
      </c>
      <c r="M16619" s="334">
        <v>0</v>
      </c>
      <c r="N16619" s="334">
        <v>0</v>
      </c>
      <c r="O16619" s="334">
        <v>0</v>
      </c>
      <c r="P16619" s="334">
        <v>0</v>
      </c>
      <c r="Q16619" s="334">
        <v>0</v>
      </c>
      <c r="R16619" s="334">
        <v>0</v>
      </c>
      <c r="S16619" s="334">
        <v>0</v>
      </c>
      <c r="T16619" s="334">
        <v>0</v>
      </c>
      <c r="U16619" s="334">
        <v>0</v>
      </c>
      <c r="V16619" s="334">
        <v>0</v>
      </c>
      <c r="W16619" s="334">
        <v>0</v>
      </c>
      <c r="X16619" s="334">
        <v>0</v>
      </c>
      <c r="Y16619" s="334">
        <v>0</v>
      </c>
      <c r="Z16619" s="334">
        <v>0</v>
      </c>
      <c r="AA16619" s="334">
        <v>0</v>
      </c>
      <c r="AB16619" s="334">
        <v>0</v>
      </c>
      <c r="AD16619" s="334">
        <v>0</v>
      </c>
      <c r="AE16619" s="334">
        <f t="shared" si="2597"/>
        <v>0</v>
      </c>
      <c r="AF16619" s="334">
        <f t="shared" si="2598"/>
        <v>0</v>
      </c>
      <c r="AG16619" s="340">
        <f t="shared" si="2599"/>
        <v>0</v>
      </c>
      <c r="AI16619" s="340">
        <f t="shared" si="2602"/>
        <v>0</v>
      </c>
      <c r="AJ16619" s="340">
        <f t="shared" si="2602"/>
        <v>0</v>
      </c>
      <c r="AK16619" s="340">
        <f t="shared" si="2602"/>
        <v>0</v>
      </c>
      <c r="AL16619" s="340">
        <f t="shared" si="2602"/>
        <v>0</v>
      </c>
      <c r="AM16619" s="340">
        <f t="shared" si="2602"/>
        <v>0</v>
      </c>
    </row>
    <row r="16620" spans="1:39" x14ac:dyDescent="0.35">
      <c r="A16620" s="337">
        <v>38533</v>
      </c>
      <c r="B16620" s="338">
        <f t="shared" si="2594"/>
        <v>2005</v>
      </c>
      <c r="C16620" s="338">
        <f t="shared" si="2595"/>
        <v>6</v>
      </c>
      <c r="D16620" s="338">
        <f t="shared" si="2596"/>
        <v>30</v>
      </c>
      <c r="E16620" s="334">
        <v>0</v>
      </c>
      <c r="F16620" s="334">
        <v>0</v>
      </c>
      <c r="G16620" s="334">
        <v>0</v>
      </c>
      <c r="H16620" s="334">
        <v>0</v>
      </c>
      <c r="I16620" s="334">
        <v>0</v>
      </c>
      <c r="J16620" s="334">
        <v>0</v>
      </c>
      <c r="K16620" s="334">
        <v>0</v>
      </c>
      <c r="L16620" s="334">
        <v>0</v>
      </c>
      <c r="M16620" s="334">
        <v>0</v>
      </c>
      <c r="N16620" s="334">
        <v>0</v>
      </c>
      <c r="O16620" s="334">
        <v>0</v>
      </c>
      <c r="P16620" s="334">
        <v>0</v>
      </c>
      <c r="Q16620" s="334">
        <v>0</v>
      </c>
      <c r="R16620" s="334">
        <v>0</v>
      </c>
      <c r="S16620" s="334">
        <v>0</v>
      </c>
      <c r="T16620" s="334">
        <v>0</v>
      </c>
      <c r="U16620" s="334">
        <v>0</v>
      </c>
      <c r="V16620" s="334">
        <v>0</v>
      </c>
      <c r="W16620" s="334">
        <v>0</v>
      </c>
      <c r="X16620" s="334">
        <v>0</v>
      </c>
      <c r="Y16620" s="334">
        <v>0</v>
      </c>
      <c r="Z16620" s="334">
        <v>0</v>
      </c>
      <c r="AA16620" s="334">
        <v>0</v>
      </c>
      <c r="AB16620" s="334">
        <v>0</v>
      </c>
      <c r="AD16620" s="334">
        <v>0</v>
      </c>
      <c r="AE16620" s="334">
        <f t="shared" si="2597"/>
        <v>0</v>
      </c>
      <c r="AF16620" s="334">
        <f t="shared" si="2598"/>
        <v>0</v>
      </c>
      <c r="AG16620" s="340">
        <f t="shared" si="2599"/>
        <v>0</v>
      </c>
      <c r="AI16620" s="340">
        <f t="shared" si="2602"/>
        <v>0</v>
      </c>
      <c r="AJ16620" s="340">
        <f t="shared" si="2602"/>
        <v>0</v>
      </c>
      <c r="AK16620" s="340">
        <f t="shared" si="2602"/>
        <v>0</v>
      </c>
      <c r="AL16620" s="340">
        <f t="shared" si="2602"/>
        <v>0</v>
      </c>
      <c r="AM16620" s="340">
        <f t="shared" si="2602"/>
        <v>0</v>
      </c>
    </row>
    <row r="16621" spans="1:39" x14ac:dyDescent="0.35">
      <c r="A16621" s="337">
        <v>38534</v>
      </c>
      <c r="B16621" s="338">
        <f t="shared" si="2594"/>
        <v>2005</v>
      </c>
      <c r="C16621" s="338">
        <f t="shared" si="2595"/>
        <v>7</v>
      </c>
      <c r="D16621" s="338">
        <f t="shared" si="2596"/>
        <v>1</v>
      </c>
      <c r="E16621" s="334">
        <v>0</v>
      </c>
      <c r="F16621" s="334">
        <v>0</v>
      </c>
      <c r="G16621" s="334">
        <v>0</v>
      </c>
      <c r="H16621" s="334">
        <v>0.3</v>
      </c>
      <c r="I16621" s="334">
        <v>0.3</v>
      </c>
      <c r="J16621" s="334">
        <v>0</v>
      </c>
      <c r="K16621" s="334">
        <v>0</v>
      </c>
      <c r="L16621" s="334">
        <v>0</v>
      </c>
      <c r="M16621" s="334">
        <v>0</v>
      </c>
      <c r="N16621" s="334">
        <v>0</v>
      </c>
      <c r="O16621" s="334">
        <v>0</v>
      </c>
      <c r="P16621" s="334">
        <v>0</v>
      </c>
      <c r="Q16621" s="334">
        <v>0</v>
      </c>
      <c r="R16621" s="334">
        <v>0</v>
      </c>
      <c r="S16621" s="334">
        <v>0</v>
      </c>
      <c r="T16621" s="334">
        <v>0</v>
      </c>
      <c r="U16621" s="334">
        <v>0</v>
      </c>
      <c r="V16621" s="334">
        <v>0</v>
      </c>
      <c r="W16621" s="334">
        <v>0</v>
      </c>
      <c r="X16621" s="334">
        <v>0</v>
      </c>
      <c r="Y16621" s="334">
        <v>0</v>
      </c>
      <c r="Z16621" s="334">
        <v>0</v>
      </c>
      <c r="AA16621" s="334">
        <v>0</v>
      </c>
      <c r="AB16621" s="334">
        <v>0</v>
      </c>
      <c r="AD16621" s="334">
        <v>0.6</v>
      </c>
      <c r="AE16621" s="334">
        <f t="shared" si="2597"/>
        <v>0.6</v>
      </c>
      <c r="AF16621" s="334">
        <f t="shared" si="2598"/>
        <v>0.6</v>
      </c>
      <c r="AG16621" s="340">
        <f t="shared" si="2599"/>
        <v>0</v>
      </c>
      <c r="AI16621" s="340">
        <f t="shared" si="2602"/>
        <v>0</v>
      </c>
      <c r="AJ16621" s="340">
        <f t="shared" si="2602"/>
        <v>0</v>
      </c>
      <c r="AK16621" s="340">
        <f t="shared" si="2602"/>
        <v>0.6</v>
      </c>
      <c r="AL16621" s="340">
        <f t="shared" si="2602"/>
        <v>0</v>
      </c>
      <c r="AM16621" s="340">
        <f t="shared" si="2602"/>
        <v>0</v>
      </c>
    </row>
    <row r="16622" spans="1:39" x14ac:dyDescent="0.35">
      <c r="A16622" s="337">
        <v>38535</v>
      </c>
      <c r="B16622" s="338">
        <f t="shared" si="2594"/>
        <v>2005</v>
      </c>
      <c r="C16622" s="338">
        <f t="shared" si="2595"/>
        <v>7</v>
      </c>
      <c r="D16622" s="338">
        <f t="shared" si="2596"/>
        <v>2</v>
      </c>
      <c r="E16622" s="334">
        <v>0</v>
      </c>
      <c r="F16622" s="334">
        <v>0</v>
      </c>
      <c r="G16622" s="334">
        <v>0</v>
      </c>
      <c r="H16622" s="334">
        <v>0</v>
      </c>
      <c r="I16622" s="334">
        <v>0</v>
      </c>
      <c r="J16622" s="334">
        <v>0</v>
      </c>
      <c r="K16622" s="334">
        <v>0</v>
      </c>
      <c r="L16622" s="334">
        <v>0</v>
      </c>
      <c r="M16622" s="334">
        <v>1</v>
      </c>
      <c r="N16622" s="334">
        <v>0</v>
      </c>
      <c r="O16622" s="334">
        <v>0</v>
      </c>
      <c r="P16622" s="334">
        <v>0</v>
      </c>
      <c r="Q16622" s="334">
        <v>0</v>
      </c>
      <c r="R16622" s="334">
        <v>0</v>
      </c>
      <c r="S16622" s="334">
        <v>0</v>
      </c>
      <c r="T16622" s="334">
        <v>0</v>
      </c>
      <c r="U16622" s="334">
        <v>0</v>
      </c>
      <c r="V16622" s="334">
        <v>0</v>
      </c>
      <c r="W16622" s="334">
        <v>0</v>
      </c>
      <c r="X16622" s="334">
        <v>0</v>
      </c>
      <c r="Y16622" s="334">
        <v>0</v>
      </c>
      <c r="Z16622" s="334">
        <v>0</v>
      </c>
      <c r="AA16622" s="334">
        <v>0</v>
      </c>
      <c r="AB16622" s="334">
        <v>0</v>
      </c>
      <c r="AD16622" s="334">
        <v>1</v>
      </c>
      <c r="AE16622" s="334">
        <f t="shared" si="2597"/>
        <v>1</v>
      </c>
      <c r="AF16622" s="334">
        <f t="shared" si="2598"/>
        <v>1</v>
      </c>
      <c r="AG16622" s="340">
        <f t="shared" si="2599"/>
        <v>0</v>
      </c>
      <c r="AI16622" s="340">
        <f t="shared" si="2602"/>
        <v>0</v>
      </c>
      <c r="AJ16622" s="340">
        <f t="shared" si="2602"/>
        <v>0</v>
      </c>
      <c r="AK16622" s="340">
        <f t="shared" si="2602"/>
        <v>1</v>
      </c>
      <c r="AL16622" s="340">
        <f t="shared" si="2602"/>
        <v>0</v>
      </c>
      <c r="AM16622" s="340">
        <f t="shared" si="2602"/>
        <v>0</v>
      </c>
    </row>
    <row r="16623" spans="1:39" x14ac:dyDescent="0.35">
      <c r="A16623" s="337">
        <v>38536</v>
      </c>
      <c r="B16623" s="338">
        <f t="shared" si="2594"/>
        <v>2005</v>
      </c>
      <c r="C16623" s="338">
        <f t="shared" si="2595"/>
        <v>7</v>
      </c>
      <c r="D16623" s="338">
        <f t="shared" si="2596"/>
        <v>3</v>
      </c>
      <c r="E16623" s="334">
        <v>0</v>
      </c>
      <c r="F16623" s="334">
        <v>0</v>
      </c>
      <c r="G16623" s="334">
        <v>0</v>
      </c>
      <c r="H16623" s="334">
        <v>0</v>
      </c>
      <c r="I16623" s="334">
        <v>0</v>
      </c>
      <c r="J16623" s="334">
        <v>0</v>
      </c>
      <c r="K16623" s="334">
        <v>0</v>
      </c>
      <c r="L16623" s="334">
        <v>0</v>
      </c>
      <c r="M16623" s="334">
        <v>0</v>
      </c>
      <c r="N16623" s="334">
        <v>0</v>
      </c>
      <c r="O16623" s="334">
        <v>0</v>
      </c>
      <c r="P16623" s="334">
        <v>0</v>
      </c>
      <c r="Q16623" s="334">
        <v>0</v>
      </c>
      <c r="R16623" s="334">
        <v>0</v>
      </c>
      <c r="S16623" s="334">
        <v>0</v>
      </c>
      <c r="T16623" s="334">
        <v>0</v>
      </c>
      <c r="U16623" s="334">
        <v>0</v>
      </c>
      <c r="V16623" s="334">
        <v>0</v>
      </c>
      <c r="W16623" s="334">
        <v>0</v>
      </c>
      <c r="X16623" s="334">
        <v>0</v>
      </c>
      <c r="Y16623" s="334">
        <v>0</v>
      </c>
      <c r="Z16623" s="334">
        <v>0</v>
      </c>
      <c r="AA16623" s="334">
        <v>0</v>
      </c>
      <c r="AB16623" s="334">
        <v>0</v>
      </c>
      <c r="AD16623" s="334">
        <v>0</v>
      </c>
      <c r="AE16623" s="334">
        <f t="shared" si="2597"/>
        <v>0</v>
      </c>
      <c r="AF16623" s="334">
        <f t="shared" si="2598"/>
        <v>0</v>
      </c>
      <c r="AG16623" s="340">
        <f t="shared" si="2599"/>
        <v>0</v>
      </c>
      <c r="AI16623" s="340">
        <f t="shared" si="2602"/>
        <v>0</v>
      </c>
      <c r="AJ16623" s="340">
        <f t="shared" si="2602"/>
        <v>0</v>
      </c>
      <c r="AK16623" s="340">
        <f t="shared" si="2602"/>
        <v>0</v>
      </c>
      <c r="AL16623" s="340">
        <f t="shared" si="2602"/>
        <v>0</v>
      </c>
      <c r="AM16623" s="340">
        <f t="shared" si="2602"/>
        <v>0</v>
      </c>
    </row>
    <row r="16624" spans="1:39" x14ac:dyDescent="0.35">
      <c r="A16624" s="337">
        <v>38537</v>
      </c>
      <c r="B16624" s="338">
        <f t="shared" si="2594"/>
        <v>2005</v>
      </c>
      <c r="C16624" s="338">
        <f t="shared" si="2595"/>
        <v>7</v>
      </c>
      <c r="D16624" s="338">
        <f t="shared" si="2596"/>
        <v>4</v>
      </c>
      <c r="E16624" s="334">
        <v>0</v>
      </c>
      <c r="F16624" s="334">
        <v>0</v>
      </c>
      <c r="G16624" s="334">
        <v>0</v>
      </c>
      <c r="H16624" s="334">
        <v>0</v>
      </c>
      <c r="I16624" s="334">
        <v>0</v>
      </c>
      <c r="J16624" s="334">
        <v>0</v>
      </c>
      <c r="K16624" s="334">
        <v>0</v>
      </c>
      <c r="L16624" s="334">
        <v>0</v>
      </c>
      <c r="M16624" s="334">
        <v>0</v>
      </c>
      <c r="N16624" s="334">
        <v>0</v>
      </c>
      <c r="O16624" s="334">
        <v>0</v>
      </c>
      <c r="P16624" s="334">
        <v>0</v>
      </c>
      <c r="Q16624" s="334">
        <v>0</v>
      </c>
      <c r="R16624" s="334">
        <v>0</v>
      </c>
      <c r="S16624" s="334">
        <v>0</v>
      </c>
      <c r="T16624" s="334">
        <v>0</v>
      </c>
      <c r="U16624" s="334">
        <v>0</v>
      </c>
      <c r="V16624" s="334">
        <v>0</v>
      </c>
      <c r="W16624" s="334">
        <v>0</v>
      </c>
      <c r="X16624" s="334">
        <v>0</v>
      </c>
      <c r="Y16624" s="334">
        <v>0</v>
      </c>
      <c r="Z16624" s="334">
        <v>0</v>
      </c>
      <c r="AA16624" s="334">
        <v>0</v>
      </c>
      <c r="AB16624" s="334">
        <v>0</v>
      </c>
      <c r="AD16624" s="334">
        <v>0</v>
      </c>
      <c r="AE16624" s="334">
        <f t="shared" si="2597"/>
        <v>0</v>
      </c>
      <c r="AF16624" s="334">
        <f t="shared" si="2598"/>
        <v>0</v>
      </c>
      <c r="AG16624" s="340">
        <f t="shared" si="2599"/>
        <v>0</v>
      </c>
      <c r="AI16624" s="340">
        <f t="shared" si="2602"/>
        <v>0</v>
      </c>
      <c r="AJ16624" s="340">
        <f t="shared" si="2602"/>
        <v>0</v>
      </c>
      <c r="AK16624" s="340">
        <f t="shared" si="2602"/>
        <v>0</v>
      </c>
      <c r="AL16624" s="340">
        <f t="shared" si="2602"/>
        <v>0</v>
      </c>
      <c r="AM16624" s="340">
        <f t="shared" si="2602"/>
        <v>0</v>
      </c>
    </row>
    <row r="16625" spans="1:39" x14ac:dyDescent="0.35">
      <c r="A16625" s="337">
        <v>38538</v>
      </c>
      <c r="B16625" s="338">
        <f t="shared" si="2594"/>
        <v>2005</v>
      </c>
      <c r="C16625" s="338">
        <f t="shared" si="2595"/>
        <v>7</v>
      </c>
      <c r="D16625" s="338">
        <f t="shared" si="2596"/>
        <v>5</v>
      </c>
      <c r="E16625" s="334">
        <v>0</v>
      </c>
      <c r="F16625" s="334">
        <v>0</v>
      </c>
      <c r="G16625" s="334">
        <v>0</v>
      </c>
      <c r="H16625" s="334">
        <v>0</v>
      </c>
      <c r="I16625" s="334">
        <v>0</v>
      </c>
      <c r="J16625" s="334">
        <v>0</v>
      </c>
      <c r="K16625" s="334">
        <v>0</v>
      </c>
      <c r="L16625" s="334">
        <v>0</v>
      </c>
      <c r="M16625" s="334">
        <v>0</v>
      </c>
      <c r="N16625" s="334">
        <v>0</v>
      </c>
      <c r="O16625" s="334">
        <v>0</v>
      </c>
      <c r="P16625" s="334">
        <v>0</v>
      </c>
      <c r="Q16625" s="334">
        <v>0</v>
      </c>
      <c r="R16625" s="334">
        <v>0</v>
      </c>
      <c r="S16625" s="334">
        <v>0</v>
      </c>
      <c r="T16625" s="334">
        <v>0</v>
      </c>
      <c r="U16625" s="334">
        <v>0</v>
      </c>
      <c r="V16625" s="334">
        <v>0</v>
      </c>
      <c r="W16625" s="334">
        <v>0</v>
      </c>
      <c r="X16625" s="334">
        <v>0</v>
      </c>
      <c r="Y16625" s="334">
        <v>0</v>
      </c>
      <c r="Z16625" s="334">
        <v>0</v>
      </c>
      <c r="AA16625" s="334">
        <v>0</v>
      </c>
      <c r="AB16625" s="334">
        <v>0</v>
      </c>
      <c r="AD16625" s="334">
        <v>0</v>
      </c>
      <c r="AE16625" s="334">
        <f t="shared" si="2597"/>
        <v>0</v>
      </c>
      <c r="AF16625" s="334">
        <f t="shared" si="2598"/>
        <v>0</v>
      </c>
      <c r="AG16625" s="340">
        <f t="shared" si="2599"/>
        <v>0</v>
      </c>
      <c r="AI16625" s="340">
        <f t="shared" si="2602"/>
        <v>0</v>
      </c>
      <c r="AJ16625" s="340">
        <f t="shared" si="2602"/>
        <v>0</v>
      </c>
      <c r="AK16625" s="340">
        <f t="shared" si="2602"/>
        <v>0</v>
      </c>
      <c r="AL16625" s="340">
        <f t="shared" si="2602"/>
        <v>0</v>
      </c>
      <c r="AM16625" s="340">
        <f t="shared" si="2602"/>
        <v>0</v>
      </c>
    </row>
    <row r="16626" spans="1:39" x14ac:dyDescent="0.35">
      <c r="A16626" s="337">
        <v>38539</v>
      </c>
      <c r="B16626" s="338">
        <f t="shared" si="2594"/>
        <v>2005</v>
      </c>
      <c r="C16626" s="338">
        <f t="shared" si="2595"/>
        <v>7</v>
      </c>
      <c r="D16626" s="338">
        <f t="shared" si="2596"/>
        <v>6</v>
      </c>
      <c r="E16626" s="334">
        <v>0</v>
      </c>
      <c r="F16626" s="334">
        <v>0</v>
      </c>
      <c r="G16626" s="334">
        <v>0</v>
      </c>
      <c r="H16626" s="334">
        <v>0</v>
      </c>
      <c r="I16626" s="334">
        <v>0</v>
      </c>
      <c r="J16626" s="334">
        <v>0</v>
      </c>
      <c r="K16626" s="334">
        <v>0</v>
      </c>
      <c r="L16626" s="334">
        <v>0</v>
      </c>
      <c r="M16626" s="334">
        <v>0</v>
      </c>
      <c r="N16626" s="334">
        <v>0</v>
      </c>
      <c r="O16626" s="334">
        <v>0</v>
      </c>
      <c r="P16626" s="334">
        <v>0</v>
      </c>
      <c r="Q16626" s="334">
        <v>0</v>
      </c>
      <c r="R16626" s="334">
        <v>0</v>
      </c>
      <c r="S16626" s="334">
        <v>0</v>
      </c>
      <c r="T16626" s="334">
        <v>0</v>
      </c>
      <c r="U16626" s="334">
        <v>0</v>
      </c>
      <c r="V16626" s="334">
        <v>0</v>
      </c>
      <c r="W16626" s="334">
        <v>0</v>
      </c>
      <c r="X16626" s="334">
        <v>0</v>
      </c>
      <c r="Y16626" s="334">
        <v>0</v>
      </c>
      <c r="Z16626" s="334">
        <v>0</v>
      </c>
      <c r="AA16626" s="334">
        <v>0</v>
      </c>
      <c r="AB16626" s="334">
        <v>0</v>
      </c>
      <c r="AD16626" s="334">
        <v>0</v>
      </c>
      <c r="AE16626" s="334">
        <f t="shared" si="2597"/>
        <v>0</v>
      </c>
      <c r="AF16626" s="334">
        <f t="shared" si="2598"/>
        <v>0</v>
      </c>
      <c r="AG16626" s="340">
        <f t="shared" si="2599"/>
        <v>0</v>
      </c>
      <c r="AI16626" s="340">
        <f t="shared" si="2602"/>
        <v>0</v>
      </c>
      <c r="AJ16626" s="340">
        <f t="shared" si="2602"/>
        <v>0</v>
      </c>
      <c r="AK16626" s="340">
        <f t="shared" si="2602"/>
        <v>0</v>
      </c>
      <c r="AL16626" s="340">
        <f t="shared" si="2602"/>
        <v>0</v>
      </c>
      <c r="AM16626" s="340">
        <f t="shared" si="2602"/>
        <v>0</v>
      </c>
    </row>
    <row r="16627" spans="1:39" x14ac:dyDescent="0.35">
      <c r="A16627" s="337">
        <v>38540</v>
      </c>
      <c r="B16627" s="338">
        <f t="shared" si="2594"/>
        <v>2005</v>
      </c>
      <c r="C16627" s="338">
        <f t="shared" si="2595"/>
        <v>7</v>
      </c>
      <c r="D16627" s="338">
        <f t="shared" si="2596"/>
        <v>7</v>
      </c>
      <c r="E16627" s="334">
        <v>0.7</v>
      </c>
      <c r="F16627" s="334">
        <v>0.7</v>
      </c>
      <c r="G16627" s="334">
        <v>0</v>
      </c>
      <c r="H16627" s="334">
        <v>0</v>
      </c>
      <c r="I16627" s="334">
        <v>0</v>
      </c>
      <c r="J16627" s="334">
        <v>0</v>
      </c>
      <c r="K16627" s="334">
        <v>0</v>
      </c>
      <c r="L16627" s="334">
        <v>0</v>
      </c>
      <c r="M16627" s="334">
        <v>0</v>
      </c>
      <c r="N16627" s="334">
        <v>0</v>
      </c>
      <c r="O16627" s="334">
        <v>0</v>
      </c>
      <c r="P16627" s="334">
        <v>0</v>
      </c>
      <c r="Q16627" s="334">
        <v>0</v>
      </c>
      <c r="R16627" s="334">
        <v>0.5</v>
      </c>
      <c r="S16627" s="334">
        <v>0</v>
      </c>
      <c r="T16627" s="334">
        <v>0</v>
      </c>
      <c r="U16627" s="334">
        <v>0</v>
      </c>
      <c r="V16627" s="334">
        <v>0</v>
      </c>
      <c r="W16627" s="334">
        <v>0</v>
      </c>
      <c r="X16627" s="334">
        <v>0</v>
      </c>
      <c r="Y16627" s="334">
        <v>0</v>
      </c>
      <c r="Z16627" s="334">
        <v>0</v>
      </c>
      <c r="AA16627" s="334">
        <v>0</v>
      </c>
      <c r="AB16627" s="334">
        <v>0</v>
      </c>
      <c r="AD16627" s="334">
        <v>1.9</v>
      </c>
      <c r="AE16627" s="334">
        <f t="shared" si="2597"/>
        <v>1.9</v>
      </c>
      <c r="AF16627" s="334">
        <f t="shared" si="2598"/>
        <v>1.9</v>
      </c>
      <c r="AG16627" s="340">
        <f t="shared" si="2599"/>
        <v>0</v>
      </c>
      <c r="AI16627" s="340">
        <f t="shared" si="2602"/>
        <v>0</v>
      </c>
      <c r="AJ16627" s="340">
        <f t="shared" si="2602"/>
        <v>0</v>
      </c>
      <c r="AK16627" s="340">
        <f t="shared" si="2602"/>
        <v>1.9</v>
      </c>
      <c r="AL16627" s="340">
        <f t="shared" si="2602"/>
        <v>0</v>
      </c>
      <c r="AM16627" s="340">
        <f t="shared" si="2602"/>
        <v>0</v>
      </c>
    </row>
    <row r="16628" spans="1:39" x14ac:dyDescent="0.35">
      <c r="A16628" s="337">
        <v>38541</v>
      </c>
      <c r="B16628" s="338">
        <f t="shared" si="2594"/>
        <v>2005</v>
      </c>
      <c r="C16628" s="338">
        <f t="shared" si="2595"/>
        <v>7</v>
      </c>
      <c r="D16628" s="338">
        <f t="shared" si="2596"/>
        <v>8</v>
      </c>
      <c r="E16628" s="334">
        <v>0</v>
      </c>
      <c r="F16628" s="334">
        <v>0</v>
      </c>
      <c r="G16628" s="334">
        <v>0</v>
      </c>
      <c r="H16628" s="334">
        <v>0</v>
      </c>
      <c r="I16628" s="334">
        <v>0</v>
      </c>
      <c r="J16628" s="334">
        <v>0</v>
      </c>
      <c r="K16628" s="334">
        <v>0</v>
      </c>
      <c r="L16628" s="334">
        <v>0</v>
      </c>
      <c r="M16628" s="334">
        <v>0</v>
      </c>
      <c r="N16628" s="334">
        <v>0</v>
      </c>
      <c r="O16628" s="334">
        <v>0</v>
      </c>
      <c r="P16628" s="334">
        <v>0</v>
      </c>
      <c r="Q16628" s="334">
        <v>0</v>
      </c>
      <c r="R16628" s="334">
        <v>0</v>
      </c>
      <c r="S16628" s="334">
        <v>0</v>
      </c>
      <c r="T16628" s="334">
        <v>0</v>
      </c>
      <c r="U16628" s="334">
        <v>0</v>
      </c>
      <c r="V16628" s="334">
        <v>0</v>
      </c>
      <c r="W16628" s="334">
        <v>0</v>
      </c>
      <c r="X16628" s="334">
        <v>0</v>
      </c>
      <c r="Y16628" s="334">
        <v>0</v>
      </c>
      <c r="Z16628" s="334">
        <v>0</v>
      </c>
      <c r="AA16628" s="334">
        <v>0</v>
      </c>
      <c r="AB16628" s="334">
        <v>0</v>
      </c>
      <c r="AD16628" s="334">
        <v>0</v>
      </c>
      <c r="AE16628" s="334">
        <f t="shared" si="2597"/>
        <v>0</v>
      </c>
      <c r="AF16628" s="334">
        <f t="shared" si="2598"/>
        <v>0</v>
      </c>
      <c r="AG16628" s="340">
        <f t="shared" si="2599"/>
        <v>0</v>
      </c>
      <c r="AI16628" s="340">
        <f t="shared" ref="AI16628:AM16643" si="2603">IF($C16628=AI$1,$AF16628,0)</f>
        <v>0</v>
      </c>
      <c r="AJ16628" s="340">
        <f t="shared" si="2603"/>
        <v>0</v>
      </c>
      <c r="AK16628" s="340">
        <f t="shared" si="2603"/>
        <v>0</v>
      </c>
      <c r="AL16628" s="340">
        <f t="shared" si="2603"/>
        <v>0</v>
      </c>
      <c r="AM16628" s="340">
        <f t="shared" si="2603"/>
        <v>0</v>
      </c>
    </row>
    <row r="16629" spans="1:39" x14ac:dyDescent="0.35">
      <c r="A16629" s="337">
        <v>38542</v>
      </c>
      <c r="B16629" s="338">
        <f t="shared" si="2594"/>
        <v>2005</v>
      </c>
      <c r="C16629" s="338">
        <f t="shared" si="2595"/>
        <v>7</v>
      </c>
      <c r="D16629" s="338">
        <f t="shared" si="2596"/>
        <v>9</v>
      </c>
      <c r="E16629" s="334">
        <v>0</v>
      </c>
      <c r="F16629" s="334">
        <v>0</v>
      </c>
      <c r="G16629" s="334">
        <v>0</v>
      </c>
      <c r="H16629" s="334">
        <v>0</v>
      </c>
      <c r="I16629" s="334">
        <v>0</v>
      </c>
      <c r="J16629" s="334">
        <v>0</v>
      </c>
      <c r="K16629" s="334">
        <v>0</v>
      </c>
      <c r="L16629" s="334">
        <v>0</v>
      </c>
      <c r="M16629" s="334">
        <v>0</v>
      </c>
      <c r="N16629" s="334">
        <v>0</v>
      </c>
      <c r="O16629" s="334">
        <v>0</v>
      </c>
      <c r="P16629" s="334">
        <v>0</v>
      </c>
      <c r="Q16629" s="334">
        <v>0</v>
      </c>
      <c r="R16629" s="334">
        <v>0</v>
      </c>
      <c r="S16629" s="334">
        <v>0</v>
      </c>
      <c r="T16629" s="334">
        <v>0</v>
      </c>
      <c r="U16629" s="334">
        <v>0</v>
      </c>
      <c r="V16629" s="334">
        <v>0</v>
      </c>
      <c r="W16629" s="334">
        <v>0</v>
      </c>
      <c r="X16629" s="334">
        <v>0</v>
      </c>
      <c r="Y16629" s="334">
        <v>0</v>
      </c>
      <c r="Z16629" s="334">
        <v>0</v>
      </c>
      <c r="AA16629" s="334">
        <v>0</v>
      </c>
      <c r="AB16629" s="334">
        <v>0</v>
      </c>
      <c r="AD16629" s="334">
        <v>0</v>
      </c>
      <c r="AE16629" s="334">
        <f t="shared" si="2597"/>
        <v>0</v>
      </c>
      <c r="AF16629" s="334">
        <f t="shared" si="2598"/>
        <v>0</v>
      </c>
      <c r="AG16629" s="340">
        <f t="shared" si="2599"/>
        <v>0</v>
      </c>
      <c r="AI16629" s="340">
        <f t="shared" si="2603"/>
        <v>0</v>
      </c>
      <c r="AJ16629" s="340">
        <f t="shared" si="2603"/>
        <v>0</v>
      </c>
      <c r="AK16629" s="340">
        <f t="shared" si="2603"/>
        <v>0</v>
      </c>
      <c r="AL16629" s="340">
        <f t="shared" si="2603"/>
        <v>0</v>
      </c>
      <c r="AM16629" s="340">
        <f t="shared" si="2603"/>
        <v>0</v>
      </c>
    </row>
    <row r="16630" spans="1:39" x14ac:dyDescent="0.35">
      <c r="A16630" s="337">
        <v>38543</v>
      </c>
      <c r="B16630" s="338">
        <f t="shared" si="2594"/>
        <v>2005</v>
      </c>
      <c r="C16630" s="338">
        <f t="shared" si="2595"/>
        <v>7</v>
      </c>
      <c r="D16630" s="338">
        <f t="shared" si="2596"/>
        <v>10</v>
      </c>
      <c r="E16630" s="334">
        <v>0</v>
      </c>
      <c r="F16630" s="334">
        <v>0</v>
      </c>
      <c r="G16630" s="334">
        <v>0</v>
      </c>
      <c r="H16630" s="334">
        <v>0</v>
      </c>
      <c r="I16630" s="334">
        <v>0</v>
      </c>
      <c r="J16630" s="334">
        <v>0</v>
      </c>
      <c r="K16630" s="334">
        <v>0</v>
      </c>
      <c r="L16630" s="334">
        <v>0</v>
      </c>
      <c r="M16630" s="334">
        <v>0</v>
      </c>
      <c r="N16630" s="334">
        <v>0</v>
      </c>
      <c r="O16630" s="334">
        <v>0</v>
      </c>
      <c r="P16630" s="334">
        <v>0</v>
      </c>
      <c r="Q16630" s="334">
        <v>0</v>
      </c>
      <c r="R16630" s="334">
        <v>0</v>
      </c>
      <c r="S16630" s="334">
        <v>0</v>
      </c>
      <c r="T16630" s="334">
        <v>0</v>
      </c>
      <c r="U16630" s="334">
        <v>0</v>
      </c>
      <c r="V16630" s="334">
        <v>0</v>
      </c>
      <c r="W16630" s="334">
        <v>0</v>
      </c>
      <c r="X16630" s="334">
        <v>0</v>
      </c>
      <c r="Y16630" s="334">
        <v>0</v>
      </c>
      <c r="Z16630" s="334">
        <v>0</v>
      </c>
      <c r="AA16630" s="334">
        <v>0</v>
      </c>
      <c r="AB16630" s="334">
        <v>0</v>
      </c>
      <c r="AD16630" s="334">
        <v>0</v>
      </c>
      <c r="AE16630" s="334">
        <f t="shared" si="2597"/>
        <v>0</v>
      </c>
      <c r="AF16630" s="334">
        <f t="shared" si="2598"/>
        <v>0</v>
      </c>
      <c r="AG16630" s="340">
        <f t="shared" si="2599"/>
        <v>0</v>
      </c>
      <c r="AI16630" s="340">
        <f t="shared" si="2603"/>
        <v>0</v>
      </c>
      <c r="AJ16630" s="340">
        <f t="shared" si="2603"/>
        <v>0</v>
      </c>
      <c r="AK16630" s="340">
        <f t="shared" si="2603"/>
        <v>0</v>
      </c>
      <c r="AL16630" s="340">
        <f t="shared" si="2603"/>
        <v>0</v>
      </c>
      <c r="AM16630" s="340">
        <f t="shared" si="2603"/>
        <v>0</v>
      </c>
    </row>
    <row r="16631" spans="1:39" x14ac:dyDescent="0.35">
      <c r="A16631" s="337">
        <v>38544</v>
      </c>
      <c r="B16631" s="338">
        <f t="shared" si="2594"/>
        <v>2005</v>
      </c>
      <c r="C16631" s="338">
        <f t="shared" si="2595"/>
        <v>7</v>
      </c>
      <c r="D16631" s="338">
        <f t="shared" si="2596"/>
        <v>11</v>
      </c>
      <c r="E16631" s="334">
        <v>0</v>
      </c>
      <c r="F16631" s="334">
        <v>0</v>
      </c>
      <c r="G16631" s="334">
        <v>0</v>
      </c>
      <c r="H16631" s="334">
        <v>0</v>
      </c>
      <c r="I16631" s="334">
        <v>0</v>
      </c>
      <c r="J16631" s="334">
        <v>0</v>
      </c>
      <c r="K16631" s="334">
        <v>0</v>
      </c>
      <c r="L16631" s="334">
        <v>0</v>
      </c>
      <c r="M16631" s="334">
        <v>0</v>
      </c>
      <c r="N16631" s="334">
        <v>0</v>
      </c>
      <c r="O16631" s="334">
        <v>0</v>
      </c>
      <c r="P16631" s="334">
        <v>0</v>
      </c>
      <c r="Q16631" s="334">
        <v>0</v>
      </c>
      <c r="R16631" s="334">
        <v>0</v>
      </c>
      <c r="S16631" s="334">
        <v>0</v>
      </c>
      <c r="T16631" s="334">
        <v>0</v>
      </c>
      <c r="U16631" s="334">
        <v>0</v>
      </c>
      <c r="V16631" s="334">
        <v>0</v>
      </c>
      <c r="W16631" s="334">
        <v>0</v>
      </c>
      <c r="X16631" s="334">
        <v>0</v>
      </c>
      <c r="Y16631" s="334">
        <v>0</v>
      </c>
      <c r="Z16631" s="334">
        <v>0</v>
      </c>
      <c r="AA16631" s="334">
        <v>0</v>
      </c>
      <c r="AB16631" s="334">
        <v>0</v>
      </c>
      <c r="AD16631" s="334">
        <v>0</v>
      </c>
      <c r="AE16631" s="334">
        <f t="shared" si="2597"/>
        <v>0</v>
      </c>
      <c r="AF16631" s="334">
        <f t="shared" si="2598"/>
        <v>0</v>
      </c>
      <c r="AG16631" s="340">
        <f t="shared" si="2599"/>
        <v>0</v>
      </c>
      <c r="AI16631" s="340">
        <f t="shared" si="2603"/>
        <v>0</v>
      </c>
      <c r="AJ16631" s="340">
        <f t="shared" si="2603"/>
        <v>0</v>
      </c>
      <c r="AK16631" s="340">
        <f t="shared" si="2603"/>
        <v>0</v>
      </c>
      <c r="AL16631" s="340">
        <f t="shared" si="2603"/>
        <v>0</v>
      </c>
      <c r="AM16631" s="340">
        <f t="shared" si="2603"/>
        <v>0</v>
      </c>
    </row>
    <row r="16632" spans="1:39" x14ac:dyDescent="0.35">
      <c r="A16632" s="337">
        <v>38545</v>
      </c>
      <c r="B16632" s="338">
        <f t="shared" si="2594"/>
        <v>2005</v>
      </c>
      <c r="C16632" s="338">
        <f t="shared" si="2595"/>
        <v>7</v>
      </c>
      <c r="D16632" s="338">
        <f t="shared" si="2596"/>
        <v>12</v>
      </c>
      <c r="E16632" s="334">
        <v>0</v>
      </c>
      <c r="F16632" s="334">
        <v>0</v>
      </c>
      <c r="G16632" s="334">
        <v>0</v>
      </c>
      <c r="H16632" s="334">
        <v>0</v>
      </c>
      <c r="I16632" s="334">
        <v>0</v>
      </c>
      <c r="J16632" s="334">
        <v>0</v>
      </c>
      <c r="K16632" s="334">
        <v>0</v>
      </c>
      <c r="L16632" s="334">
        <v>0</v>
      </c>
      <c r="M16632" s="334">
        <v>0</v>
      </c>
      <c r="N16632" s="334">
        <v>0</v>
      </c>
      <c r="O16632" s="334">
        <v>0</v>
      </c>
      <c r="P16632" s="334">
        <v>0</v>
      </c>
      <c r="Q16632" s="334">
        <v>0</v>
      </c>
      <c r="R16632" s="334">
        <v>0</v>
      </c>
      <c r="S16632" s="334">
        <v>0</v>
      </c>
      <c r="T16632" s="334">
        <v>0</v>
      </c>
      <c r="U16632" s="334">
        <v>0</v>
      </c>
      <c r="V16632" s="334">
        <v>0</v>
      </c>
      <c r="W16632" s="334">
        <v>0</v>
      </c>
      <c r="X16632" s="334">
        <v>0</v>
      </c>
      <c r="Y16632" s="334">
        <v>0</v>
      </c>
      <c r="Z16632" s="334">
        <v>0</v>
      </c>
      <c r="AA16632" s="334">
        <v>0</v>
      </c>
      <c r="AB16632" s="334">
        <v>0</v>
      </c>
      <c r="AD16632" s="334">
        <v>0</v>
      </c>
      <c r="AE16632" s="334">
        <f t="shared" si="2597"/>
        <v>0</v>
      </c>
      <c r="AF16632" s="334">
        <f t="shared" si="2598"/>
        <v>0</v>
      </c>
      <c r="AG16632" s="340">
        <f t="shared" si="2599"/>
        <v>0</v>
      </c>
      <c r="AI16632" s="340">
        <f t="shared" si="2603"/>
        <v>0</v>
      </c>
      <c r="AJ16632" s="340">
        <f t="shared" si="2603"/>
        <v>0</v>
      </c>
      <c r="AK16632" s="340">
        <f t="shared" si="2603"/>
        <v>0</v>
      </c>
      <c r="AL16632" s="340">
        <f t="shared" si="2603"/>
        <v>0</v>
      </c>
      <c r="AM16632" s="340">
        <f t="shared" si="2603"/>
        <v>0</v>
      </c>
    </row>
    <row r="16633" spans="1:39" x14ac:dyDescent="0.35">
      <c r="A16633" s="337">
        <v>38546</v>
      </c>
      <c r="B16633" s="338">
        <f t="shared" si="2594"/>
        <v>2005</v>
      </c>
      <c r="C16633" s="338">
        <f t="shared" si="2595"/>
        <v>7</v>
      </c>
      <c r="D16633" s="338">
        <f t="shared" si="2596"/>
        <v>13</v>
      </c>
      <c r="E16633" s="334">
        <v>0</v>
      </c>
      <c r="F16633" s="334">
        <v>0</v>
      </c>
      <c r="G16633" s="334">
        <v>0</v>
      </c>
      <c r="H16633" s="334">
        <v>0</v>
      </c>
      <c r="I16633" s="334">
        <v>0</v>
      </c>
      <c r="J16633" s="334">
        <v>0</v>
      </c>
      <c r="K16633" s="334">
        <v>0</v>
      </c>
      <c r="L16633" s="334">
        <v>0</v>
      </c>
      <c r="M16633" s="334">
        <v>0</v>
      </c>
      <c r="N16633" s="334">
        <v>0</v>
      </c>
      <c r="O16633" s="334">
        <v>0</v>
      </c>
      <c r="P16633" s="334">
        <v>0</v>
      </c>
      <c r="Q16633" s="334">
        <v>0</v>
      </c>
      <c r="R16633" s="334">
        <v>0</v>
      </c>
      <c r="S16633" s="334">
        <v>0</v>
      </c>
      <c r="T16633" s="334">
        <v>0.6</v>
      </c>
      <c r="U16633" s="334">
        <v>2</v>
      </c>
      <c r="V16633" s="334">
        <v>0</v>
      </c>
      <c r="W16633" s="334">
        <v>0</v>
      </c>
      <c r="X16633" s="334">
        <v>0</v>
      </c>
      <c r="Y16633" s="334">
        <v>0</v>
      </c>
      <c r="Z16633" s="334">
        <v>0</v>
      </c>
      <c r="AA16633" s="334">
        <v>0</v>
      </c>
      <c r="AB16633" s="334">
        <v>0</v>
      </c>
      <c r="AD16633" s="334">
        <v>2.6</v>
      </c>
      <c r="AE16633" s="334">
        <f t="shared" si="2597"/>
        <v>2.6</v>
      </c>
      <c r="AF16633" s="334">
        <f t="shared" si="2598"/>
        <v>2.6</v>
      </c>
      <c r="AG16633" s="340">
        <f t="shared" si="2599"/>
        <v>0</v>
      </c>
      <c r="AI16633" s="340">
        <f t="shared" si="2603"/>
        <v>0</v>
      </c>
      <c r="AJ16633" s="340">
        <f t="shared" si="2603"/>
        <v>0</v>
      </c>
      <c r="AK16633" s="340">
        <f t="shared" si="2603"/>
        <v>2.6</v>
      </c>
      <c r="AL16633" s="340">
        <f t="shared" si="2603"/>
        <v>0</v>
      </c>
      <c r="AM16633" s="340">
        <f t="shared" si="2603"/>
        <v>0</v>
      </c>
    </row>
    <row r="16634" spans="1:39" x14ac:dyDescent="0.35">
      <c r="A16634" s="337">
        <v>38547</v>
      </c>
      <c r="B16634" s="338">
        <f t="shared" si="2594"/>
        <v>2005</v>
      </c>
      <c r="C16634" s="338">
        <f t="shared" si="2595"/>
        <v>7</v>
      </c>
      <c r="D16634" s="338">
        <f t="shared" si="2596"/>
        <v>14</v>
      </c>
      <c r="E16634" s="334">
        <v>0</v>
      </c>
      <c r="F16634" s="334">
        <v>0</v>
      </c>
      <c r="G16634" s="334">
        <v>0</v>
      </c>
      <c r="H16634" s="334">
        <v>0</v>
      </c>
      <c r="I16634" s="334">
        <v>0</v>
      </c>
      <c r="J16634" s="334">
        <v>0</v>
      </c>
      <c r="K16634" s="334">
        <v>0</v>
      </c>
      <c r="L16634" s="334">
        <v>0</v>
      </c>
      <c r="M16634" s="334">
        <v>0</v>
      </c>
      <c r="N16634" s="334">
        <v>0</v>
      </c>
      <c r="O16634" s="334">
        <v>0</v>
      </c>
      <c r="P16634" s="334">
        <v>0</v>
      </c>
      <c r="Q16634" s="334">
        <v>0</v>
      </c>
      <c r="R16634" s="334">
        <v>0</v>
      </c>
      <c r="S16634" s="334">
        <v>0</v>
      </c>
      <c r="T16634" s="334">
        <v>0</v>
      </c>
      <c r="U16634" s="334">
        <v>0</v>
      </c>
      <c r="V16634" s="334">
        <v>0</v>
      </c>
      <c r="W16634" s="334">
        <v>0</v>
      </c>
      <c r="X16634" s="334">
        <v>0</v>
      </c>
      <c r="Y16634" s="334">
        <v>0</v>
      </c>
      <c r="Z16634" s="334">
        <v>0</v>
      </c>
      <c r="AA16634" s="334">
        <v>0</v>
      </c>
      <c r="AB16634" s="334">
        <v>0</v>
      </c>
      <c r="AD16634" s="334">
        <v>0</v>
      </c>
      <c r="AE16634" s="334">
        <f t="shared" si="2597"/>
        <v>0</v>
      </c>
      <c r="AF16634" s="334">
        <f t="shared" si="2598"/>
        <v>0</v>
      </c>
      <c r="AG16634" s="340">
        <f t="shared" si="2599"/>
        <v>0</v>
      </c>
      <c r="AI16634" s="340">
        <f t="shared" si="2603"/>
        <v>0</v>
      </c>
      <c r="AJ16634" s="340">
        <f t="shared" si="2603"/>
        <v>0</v>
      </c>
      <c r="AK16634" s="340">
        <f t="shared" si="2603"/>
        <v>0</v>
      </c>
      <c r="AL16634" s="340">
        <f t="shared" si="2603"/>
        <v>0</v>
      </c>
      <c r="AM16634" s="340">
        <f t="shared" si="2603"/>
        <v>0</v>
      </c>
    </row>
    <row r="16635" spans="1:39" x14ac:dyDescent="0.35">
      <c r="A16635" s="337">
        <v>38548</v>
      </c>
      <c r="B16635" s="338">
        <f t="shared" si="2594"/>
        <v>2005</v>
      </c>
      <c r="C16635" s="338">
        <f t="shared" si="2595"/>
        <v>7</v>
      </c>
      <c r="D16635" s="338">
        <f t="shared" si="2596"/>
        <v>15</v>
      </c>
      <c r="E16635" s="334">
        <v>0</v>
      </c>
      <c r="F16635" s="334">
        <v>0</v>
      </c>
      <c r="G16635" s="334">
        <v>0</v>
      </c>
      <c r="H16635" s="334">
        <v>0</v>
      </c>
      <c r="I16635" s="334">
        <v>0</v>
      </c>
      <c r="J16635" s="334">
        <v>0</v>
      </c>
      <c r="K16635" s="334">
        <v>0</v>
      </c>
      <c r="L16635" s="334">
        <v>0</v>
      </c>
      <c r="M16635" s="334">
        <v>0</v>
      </c>
      <c r="N16635" s="334">
        <v>0</v>
      </c>
      <c r="O16635" s="334">
        <v>0</v>
      </c>
      <c r="P16635" s="334">
        <v>0</v>
      </c>
      <c r="Q16635" s="334">
        <v>0</v>
      </c>
      <c r="R16635" s="334">
        <v>0</v>
      </c>
      <c r="S16635" s="334">
        <v>0</v>
      </c>
      <c r="T16635" s="334">
        <v>0</v>
      </c>
      <c r="U16635" s="334">
        <v>0</v>
      </c>
      <c r="V16635" s="334">
        <v>0</v>
      </c>
      <c r="W16635" s="334">
        <v>0</v>
      </c>
      <c r="X16635" s="334">
        <v>0.4</v>
      </c>
      <c r="Y16635" s="334">
        <v>0</v>
      </c>
      <c r="Z16635" s="334">
        <v>0</v>
      </c>
      <c r="AA16635" s="334">
        <v>0</v>
      </c>
      <c r="AB16635" s="334">
        <v>0</v>
      </c>
      <c r="AD16635" s="334">
        <v>0.4</v>
      </c>
      <c r="AE16635" s="334">
        <f t="shared" si="2597"/>
        <v>0.4</v>
      </c>
      <c r="AF16635" s="334">
        <f t="shared" si="2598"/>
        <v>0.4</v>
      </c>
      <c r="AG16635" s="340">
        <f t="shared" si="2599"/>
        <v>0</v>
      </c>
      <c r="AI16635" s="340">
        <f t="shared" si="2603"/>
        <v>0</v>
      </c>
      <c r="AJ16635" s="340">
        <f t="shared" si="2603"/>
        <v>0</v>
      </c>
      <c r="AK16635" s="340">
        <f t="shared" si="2603"/>
        <v>0.4</v>
      </c>
      <c r="AL16635" s="340">
        <f t="shared" si="2603"/>
        <v>0</v>
      </c>
      <c r="AM16635" s="340">
        <f t="shared" si="2603"/>
        <v>0</v>
      </c>
    </row>
    <row r="16636" spans="1:39" x14ac:dyDescent="0.35">
      <c r="A16636" s="337">
        <v>38549</v>
      </c>
      <c r="B16636" s="338">
        <f t="shared" si="2594"/>
        <v>2005</v>
      </c>
      <c r="C16636" s="338">
        <f t="shared" si="2595"/>
        <v>7</v>
      </c>
      <c r="D16636" s="338">
        <f t="shared" si="2596"/>
        <v>16</v>
      </c>
      <c r="E16636" s="334">
        <v>0</v>
      </c>
      <c r="F16636" s="334">
        <v>0</v>
      </c>
      <c r="G16636" s="334">
        <v>0</v>
      </c>
      <c r="H16636" s="334">
        <v>0</v>
      </c>
      <c r="I16636" s="334">
        <v>0</v>
      </c>
      <c r="J16636" s="334">
        <v>0</v>
      </c>
      <c r="K16636" s="334">
        <v>0</v>
      </c>
      <c r="L16636" s="334">
        <v>0.6</v>
      </c>
      <c r="M16636" s="334">
        <v>0</v>
      </c>
      <c r="N16636" s="334">
        <v>0</v>
      </c>
      <c r="O16636" s="334">
        <v>0</v>
      </c>
      <c r="P16636" s="334">
        <v>0</v>
      </c>
      <c r="Q16636" s="334">
        <v>0</v>
      </c>
      <c r="R16636" s="334">
        <v>0</v>
      </c>
      <c r="S16636" s="334">
        <v>0</v>
      </c>
      <c r="T16636" s="334">
        <v>0</v>
      </c>
      <c r="U16636" s="334">
        <v>0</v>
      </c>
      <c r="V16636" s="334">
        <v>0</v>
      </c>
      <c r="W16636" s="334">
        <v>0</v>
      </c>
      <c r="X16636" s="334">
        <v>0</v>
      </c>
      <c r="Y16636" s="334">
        <v>0</v>
      </c>
      <c r="Z16636" s="334">
        <v>0</v>
      </c>
      <c r="AA16636" s="334">
        <v>0</v>
      </c>
      <c r="AB16636" s="334">
        <v>0</v>
      </c>
      <c r="AD16636" s="334">
        <v>0.6</v>
      </c>
      <c r="AE16636" s="334">
        <f t="shared" si="2597"/>
        <v>0.6</v>
      </c>
      <c r="AF16636" s="334">
        <f t="shared" si="2598"/>
        <v>0.6</v>
      </c>
      <c r="AG16636" s="340">
        <f t="shared" si="2599"/>
        <v>0</v>
      </c>
      <c r="AI16636" s="340">
        <f t="shared" si="2603"/>
        <v>0</v>
      </c>
      <c r="AJ16636" s="340">
        <f t="shared" si="2603"/>
        <v>0</v>
      </c>
      <c r="AK16636" s="340">
        <f t="shared" si="2603"/>
        <v>0.6</v>
      </c>
      <c r="AL16636" s="340">
        <f t="shared" si="2603"/>
        <v>0</v>
      </c>
      <c r="AM16636" s="340">
        <f t="shared" si="2603"/>
        <v>0</v>
      </c>
    </row>
    <row r="16637" spans="1:39" x14ac:dyDescent="0.35">
      <c r="A16637" s="337">
        <v>38550</v>
      </c>
      <c r="B16637" s="338">
        <f t="shared" si="2594"/>
        <v>2005</v>
      </c>
      <c r="C16637" s="338">
        <f t="shared" si="2595"/>
        <v>7</v>
      </c>
      <c r="D16637" s="338">
        <f t="shared" si="2596"/>
        <v>17</v>
      </c>
      <c r="E16637" s="334">
        <v>0</v>
      </c>
      <c r="F16637" s="334">
        <v>0</v>
      </c>
      <c r="G16637" s="334">
        <v>0</v>
      </c>
      <c r="H16637" s="334">
        <v>0</v>
      </c>
      <c r="I16637" s="334">
        <v>0</v>
      </c>
      <c r="J16637" s="334">
        <v>0</v>
      </c>
      <c r="K16637" s="334">
        <v>0</v>
      </c>
      <c r="L16637" s="334">
        <v>0</v>
      </c>
      <c r="M16637" s="334">
        <v>0</v>
      </c>
      <c r="N16637" s="334">
        <v>0</v>
      </c>
      <c r="O16637" s="334">
        <v>0</v>
      </c>
      <c r="P16637" s="334">
        <v>0</v>
      </c>
      <c r="Q16637" s="334">
        <v>0</v>
      </c>
      <c r="R16637" s="334">
        <v>0</v>
      </c>
      <c r="S16637" s="334">
        <v>0</v>
      </c>
      <c r="T16637" s="334">
        <v>0</v>
      </c>
      <c r="U16637" s="334">
        <v>0</v>
      </c>
      <c r="V16637" s="334">
        <v>0</v>
      </c>
      <c r="W16637" s="334">
        <v>0</v>
      </c>
      <c r="X16637" s="334">
        <v>0</v>
      </c>
      <c r="Y16637" s="334">
        <v>0</v>
      </c>
      <c r="Z16637" s="334">
        <v>0</v>
      </c>
      <c r="AA16637" s="334">
        <v>0</v>
      </c>
      <c r="AB16637" s="334">
        <v>0</v>
      </c>
      <c r="AD16637" s="334">
        <v>0</v>
      </c>
      <c r="AE16637" s="334">
        <f t="shared" si="2597"/>
        <v>0</v>
      </c>
      <c r="AF16637" s="334">
        <f t="shared" si="2598"/>
        <v>0</v>
      </c>
      <c r="AG16637" s="340">
        <f t="shared" si="2599"/>
        <v>0</v>
      </c>
      <c r="AI16637" s="340">
        <f t="shared" si="2603"/>
        <v>0</v>
      </c>
      <c r="AJ16637" s="340">
        <f t="shared" si="2603"/>
        <v>0</v>
      </c>
      <c r="AK16637" s="340">
        <f t="shared" si="2603"/>
        <v>0</v>
      </c>
      <c r="AL16637" s="340">
        <f t="shared" si="2603"/>
        <v>0</v>
      </c>
      <c r="AM16637" s="340">
        <f t="shared" si="2603"/>
        <v>0</v>
      </c>
    </row>
    <row r="16638" spans="1:39" x14ac:dyDescent="0.35">
      <c r="A16638" s="337">
        <v>38551</v>
      </c>
      <c r="B16638" s="338">
        <f t="shared" si="2594"/>
        <v>2005</v>
      </c>
      <c r="C16638" s="338">
        <f t="shared" si="2595"/>
        <v>7</v>
      </c>
      <c r="D16638" s="338">
        <f t="shared" si="2596"/>
        <v>18</v>
      </c>
      <c r="E16638" s="334">
        <v>0</v>
      </c>
      <c r="F16638" s="334">
        <v>0</v>
      </c>
      <c r="G16638" s="334">
        <v>0</v>
      </c>
      <c r="H16638" s="334">
        <v>0</v>
      </c>
      <c r="I16638" s="334">
        <v>0</v>
      </c>
      <c r="J16638" s="334">
        <v>0</v>
      </c>
      <c r="K16638" s="334">
        <v>0</v>
      </c>
      <c r="L16638" s="334">
        <v>0</v>
      </c>
      <c r="M16638" s="334">
        <v>0</v>
      </c>
      <c r="N16638" s="334">
        <v>0</v>
      </c>
      <c r="O16638" s="334">
        <v>0</v>
      </c>
      <c r="P16638" s="334">
        <v>0</v>
      </c>
      <c r="Q16638" s="334">
        <v>0</v>
      </c>
      <c r="R16638" s="334">
        <v>0</v>
      </c>
      <c r="S16638" s="334">
        <v>0</v>
      </c>
      <c r="T16638" s="334">
        <v>0</v>
      </c>
      <c r="U16638" s="334">
        <v>0</v>
      </c>
      <c r="V16638" s="334">
        <v>0</v>
      </c>
      <c r="W16638" s="334">
        <v>0</v>
      </c>
      <c r="X16638" s="334">
        <v>0</v>
      </c>
      <c r="Y16638" s="334">
        <v>0</v>
      </c>
      <c r="Z16638" s="334">
        <v>0</v>
      </c>
      <c r="AA16638" s="334">
        <v>0</v>
      </c>
      <c r="AB16638" s="334">
        <v>0</v>
      </c>
      <c r="AD16638" s="334">
        <v>0</v>
      </c>
      <c r="AE16638" s="334">
        <f t="shared" si="2597"/>
        <v>0</v>
      </c>
      <c r="AF16638" s="334">
        <f t="shared" si="2598"/>
        <v>0</v>
      </c>
      <c r="AG16638" s="340">
        <f t="shared" si="2599"/>
        <v>0</v>
      </c>
      <c r="AI16638" s="340">
        <f t="shared" si="2603"/>
        <v>0</v>
      </c>
      <c r="AJ16638" s="340">
        <f t="shared" si="2603"/>
        <v>0</v>
      </c>
      <c r="AK16638" s="340">
        <f t="shared" si="2603"/>
        <v>0</v>
      </c>
      <c r="AL16638" s="340">
        <f t="shared" si="2603"/>
        <v>0</v>
      </c>
      <c r="AM16638" s="340">
        <f t="shared" si="2603"/>
        <v>0</v>
      </c>
    </row>
    <row r="16639" spans="1:39" x14ac:dyDescent="0.35">
      <c r="A16639" s="337">
        <v>38552</v>
      </c>
      <c r="B16639" s="338">
        <f t="shared" si="2594"/>
        <v>2005</v>
      </c>
      <c r="C16639" s="338">
        <f t="shared" si="2595"/>
        <v>7</v>
      </c>
      <c r="D16639" s="338">
        <f t="shared" si="2596"/>
        <v>19</v>
      </c>
      <c r="E16639" s="334">
        <v>0</v>
      </c>
      <c r="F16639" s="334">
        <v>0.5</v>
      </c>
      <c r="G16639" s="334">
        <v>1</v>
      </c>
      <c r="H16639" s="334">
        <v>1.3</v>
      </c>
      <c r="I16639" s="334">
        <v>0.5</v>
      </c>
      <c r="J16639" s="334">
        <v>0</v>
      </c>
      <c r="K16639" s="334">
        <v>0</v>
      </c>
      <c r="L16639" s="334">
        <v>0</v>
      </c>
      <c r="M16639" s="334">
        <v>0</v>
      </c>
      <c r="N16639" s="334">
        <v>0</v>
      </c>
      <c r="O16639" s="334">
        <v>0</v>
      </c>
      <c r="P16639" s="334">
        <v>0</v>
      </c>
      <c r="Q16639" s="334">
        <v>0</v>
      </c>
      <c r="R16639" s="334">
        <v>0</v>
      </c>
      <c r="S16639" s="334">
        <v>0</v>
      </c>
      <c r="T16639" s="334">
        <v>0</v>
      </c>
      <c r="U16639" s="334">
        <v>0</v>
      </c>
      <c r="V16639" s="334">
        <v>0</v>
      </c>
      <c r="W16639" s="334">
        <v>0</v>
      </c>
      <c r="X16639" s="334">
        <v>0</v>
      </c>
      <c r="Y16639" s="334">
        <v>0</v>
      </c>
      <c r="Z16639" s="334">
        <v>0</v>
      </c>
      <c r="AA16639" s="334">
        <v>0</v>
      </c>
      <c r="AB16639" s="334">
        <v>0</v>
      </c>
      <c r="AD16639" s="334">
        <v>3.3</v>
      </c>
      <c r="AE16639" s="334">
        <f t="shared" si="2597"/>
        <v>3.3</v>
      </c>
      <c r="AF16639" s="334">
        <f t="shared" si="2598"/>
        <v>3.3</v>
      </c>
      <c r="AG16639" s="340">
        <f t="shared" si="2599"/>
        <v>0</v>
      </c>
      <c r="AI16639" s="340">
        <f t="shared" si="2603"/>
        <v>0</v>
      </c>
      <c r="AJ16639" s="340">
        <f t="shared" si="2603"/>
        <v>0</v>
      </c>
      <c r="AK16639" s="340">
        <f t="shared" si="2603"/>
        <v>3.3</v>
      </c>
      <c r="AL16639" s="340">
        <f t="shared" si="2603"/>
        <v>0</v>
      </c>
      <c r="AM16639" s="340">
        <f t="shared" si="2603"/>
        <v>0</v>
      </c>
    </row>
    <row r="16640" spans="1:39" x14ac:dyDescent="0.35">
      <c r="A16640" s="337">
        <v>38553</v>
      </c>
      <c r="B16640" s="338">
        <f t="shared" si="2594"/>
        <v>2005</v>
      </c>
      <c r="C16640" s="338">
        <f t="shared" si="2595"/>
        <v>7</v>
      </c>
      <c r="D16640" s="338">
        <f t="shared" si="2596"/>
        <v>20</v>
      </c>
      <c r="E16640" s="334">
        <v>0</v>
      </c>
      <c r="F16640" s="334">
        <v>0</v>
      </c>
      <c r="G16640" s="334">
        <v>0</v>
      </c>
      <c r="H16640" s="334">
        <v>0</v>
      </c>
      <c r="I16640" s="334">
        <v>0</v>
      </c>
      <c r="J16640" s="334">
        <v>0</v>
      </c>
      <c r="K16640" s="334">
        <v>0</v>
      </c>
      <c r="L16640" s="334">
        <v>0</v>
      </c>
      <c r="M16640" s="334">
        <v>0</v>
      </c>
      <c r="N16640" s="334">
        <v>0</v>
      </c>
      <c r="O16640" s="334">
        <v>0</v>
      </c>
      <c r="P16640" s="334">
        <v>0</v>
      </c>
      <c r="Q16640" s="334">
        <v>0</v>
      </c>
      <c r="R16640" s="334">
        <v>0</v>
      </c>
      <c r="S16640" s="334">
        <v>0</v>
      </c>
      <c r="T16640" s="334">
        <v>0</v>
      </c>
      <c r="U16640" s="334">
        <v>0</v>
      </c>
      <c r="V16640" s="334">
        <v>0</v>
      </c>
      <c r="W16640" s="334">
        <v>0</v>
      </c>
      <c r="X16640" s="334">
        <v>0</v>
      </c>
      <c r="Y16640" s="334">
        <v>0</v>
      </c>
      <c r="Z16640" s="334">
        <v>0</v>
      </c>
      <c r="AA16640" s="334">
        <v>0</v>
      </c>
      <c r="AB16640" s="334">
        <v>0</v>
      </c>
      <c r="AD16640" s="334">
        <v>0</v>
      </c>
      <c r="AE16640" s="334">
        <f t="shared" si="2597"/>
        <v>0</v>
      </c>
      <c r="AF16640" s="334">
        <f t="shared" si="2598"/>
        <v>0</v>
      </c>
      <c r="AG16640" s="340">
        <f t="shared" si="2599"/>
        <v>0</v>
      </c>
      <c r="AI16640" s="340">
        <f t="shared" si="2603"/>
        <v>0</v>
      </c>
      <c r="AJ16640" s="340">
        <f t="shared" si="2603"/>
        <v>0</v>
      </c>
      <c r="AK16640" s="340">
        <f t="shared" si="2603"/>
        <v>0</v>
      </c>
      <c r="AL16640" s="340">
        <f t="shared" si="2603"/>
        <v>0</v>
      </c>
      <c r="AM16640" s="340">
        <f t="shared" si="2603"/>
        <v>0</v>
      </c>
    </row>
    <row r="16641" spans="1:39" x14ac:dyDescent="0.35">
      <c r="A16641" s="337">
        <v>38554</v>
      </c>
      <c r="B16641" s="338">
        <f t="shared" si="2594"/>
        <v>2005</v>
      </c>
      <c r="C16641" s="338">
        <f t="shared" si="2595"/>
        <v>7</v>
      </c>
      <c r="D16641" s="338">
        <f t="shared" si="2596"/>
        <v>21</v>
      </c>
      <c r="E16641" s="334">
        <v>0</v>
      </c>
      <c r="F16641" s="334">
        <v>0</v>
      </c>
      <c r="G16641" s="334">
        <v>0</v>
      </c>
      <c r="H16641" s="334">
        <v>0</v>
      </c>
      <c r="I16641" s="334">
        <v>0</v>
      </c>
      <c r="J16641" s="334">
        <v>0</v>
      </c>
      <c r="K16641" s="334">
        <v>0</v>
      </c>
      <c r="L16641" s="334">
        <v>0</v>
      </c>
      <c r="M16641" s="334">
        <v>0</v>
      </c>
      <c r="N16641" s="334">
        <v>0</v>
      </c>
      <c r="O16641" s="334">
        <v>0</v>
      </c>
      <c r="P16641" s="334">
        <v>0</v>
      </c>
      <c r="Q16641" s="334">
        <v>0</v>
      </c>
      <c r="R16641" s="334">
        <v>0</v>
      </c>
      <c r="S16641" s="334">
        <v>0</v>
      </c>
      <c r="T16641" s="334">
        <v>0</v>
      </c>
      <c r="U16641" s="334">
        <v>0</v>
      </c>
      <c r="V16641" s="334">
        <v>0</v>
      </c>
      <c r="W16641" s="334">
        <v>0</v>
      </c>
      <c r="X16641" s="334">
        <v>0</v>
      </c>
      <c r="Y16641" s="334">
        <v>0</v>
      </c>
      <c r="Z16641" s="334">
        <v>0</v>
      </c>
      <c r="AA16641" s="334">
        <v>0</v>
      </c>
      <c r="AB16641" s="334">
        <v>0</v>
      </c>
      <c r="AD16641" s="334">
        <v>0</v>
      </c>
      <c r="AE16641" s="334">
        <f t="shared" si="2597"/>
        <v>0</v>
      </c>
      <c r="AF16641" s="334">
        <f t="shared" si="2598"/>
        <v>0</v>
      </c>
      <c r="AG16641" s="340">
        <f t="shared" si="2599"/>
        <v>0</v>
      </c>
      <c r="AI16641" s="340">
        <f t="shared" si="2603"/>
        <v>0</v>
      </c>
      <c r="AJ16641" s="340">
        <f t="shared" si="2603"/>
        <v>0</v>
      </c>
      <c r="AK16641" s="340">
        <f t="shared" si="2603"/>
        <v>0</v>
      </c>
      <c r="AL16641" s="340">
        <f t="shared" si="2603"/>
        <v>0</v>
      </c>
      <c r="AM16641" s="340">
        <f t="shared" si="2603"/>
        <v>0</v>
      </c>
    </row>
    <row r="16642" spans="1:39" x14ac:dyDescent="0.35">
      <c r="A16642" s="337">
        <v>38555</v>
      </c>
      <c r="B16642" s="338">
        <f t="shared" si="2594"/>
        <v>2005</v>
      </c>
      <c r="C16642" s="338">
        <f t="shared" si="2595"/>
        <v>7</v>
      </c>
      <c r="D16642" s="338">
        <f t="shared" si="2596"/>
        <v>22</v>
      </c>
      <c r="E16642" s="334">
        <v>0</v>
      </c>
      <c r="F16642" s="334">
        <v>0</v>
      </c>
      <c r="G16642" s="334">
        <v>0</v>
      </c>
      <c r="H16642" s="334">
        <v>0</v>
      </c>
      <c r="I16642" s="334">
        <v>0</v>
      </c>
      <c r="J16642" s="334">
        <v>0</v>
      </c>
      <c r="K16642" s="334">
        <v>0</v>
      </c>
      <c r="L16642" s="334">
        <v>0</v>
      </c>
      <c r="M16642" s="334">
        <v>0</v>
      </c>
      <c r="N16642" s="334">
        <v>0</v>
      </c>
      <c r="O16642" s="334">
        <v>0</v>
      </c>
      <c r="P16642" s="334">
        <v>0</v>
      </c>
      <c r="Q16642" s="334">
        <v>0</v>
      </c>
      <c r="R16642" s="334">
        <v>0</v>
      </c>
      <c r="S16642" s="334">
        <v>0</v>
      </c>
      <c r="T16642" s="334">
        <v>0</v>
      </c>
      <c r="U16642" s="334">
        <v>0</v>
      </c>
      <c r="V16642" s="334">
        <v>0</v>
      </c>
      <c r="W16642" s="334">
        <v>0</v>
      </c>
      <c r="X16642" s="334">
        <v>0</v>
      </c>
      <c r="Y16642" s="334">
        <v>0</v>
      </c>
      <c r="Z16642" s="334">
        <v>0</v>
      </c>
      <c r="AA16642" s="334">
        <v>0</v>
      </c>
      <c r="AB16642" s="334">
        <v>0</v>
      </c>
      <c r="AD16642" s="334">
        <v>0</v>
      </c>
      <c r="AE16642" s="334">
        <f t="shared" si="2597"/>
        <v>0</v>
      </c>
      <c r="AF16642" s="334">
        <f t="shared" si="2598"/>
        <v>0</v>
      </c>
      <c r="AG16642" s="340">
        <f t="shared" si="2599"/>
        <v>0</v>
      </c>
      <c r="AI16642" s="340">
        <f t="shared" si="2603"/>
        <v>0</v>
      </c>
      <c r="AJ16642" s="340">
        <f t="shared" si="2603"/>
        <v>0</v>
      </c>
      <c r="AK16642" s="340">
        <f t="shared" si="2603"/>
        <v>0</v>
      </c>
      <c r="AL16642" s="340">
        <f t="shared" si="2603"/>
        <v>0</v>
      </c>
      <c r="AM16642" s="340">
        <f t="shared" si="2603"/>
        <v>0</v>
      </c>
    </row>
    <row r="16643" spans="1:39" x14ac:dyDescent="0.35">
      <c r="A16643" s="337">
        <v>38556</v>
      </c>
      <c r="B16643" s="338">
        <f t="shared" si="2594"/>
        <v>2005</v>
      </c>
      <c r="C16643" s="338">
        <f t="shared" si="2595"/>
        <v>7</v>
      </c>
      <c r="D16643" s="338">
        <f t="shared" si="2596"/>
        <v>23</v>
      </c>
      <c r="E16643" s="334">
        <v>0</v>
      </c>
      <c r="F16643" s="334">
        <v>0</v>
      </c>
      <c r="G16643" s="334">
        <v>0</v>
      </c>
      <c r="H16643" s="334">
        <v>0</v>
      </c>
      <c r="I16643" s="334">
        <v>0</v>
      </c>
      <c r="J16643" s="334">
        <v>0</v>
      </c>
      <c r="K16643" s="334">
        <v>0</v>
      </c>
      <c r="L16643" s="334">
        <v>0</v>
      </c>
      <c r="M16643" s="334">
        <v>0</v>
      </c>
      <c r="N16643" s="334">
        <v>0</v>
      </c>
      <c r="O16643" s="334">
        <v>0</v>
      </c>
      <c r="P16643" s="334">
        <v>0</v>
      </c>
      <c r="Q16643" s="334">
        <v>0</v>
      </c>
      <c r="R16643" s="334">
        <v>0</v>
      </c>
      <c r="S16643" s="334">
        <v>0</v>
      </c>
      <c r="T16643" s="334">
        <v>0</v>
      </c>
      <c r="U16643" s="334">
        <v>0</v>
      </c>
      <c r="V16643" s="334">
        <v>0</v>
      </c>
      <c r="W16643" s="334">
        <v>0</v>
      </c>
      <c r="X16643" s="334">
        <v>0</v>
      </c>
      <c r="Y16643" s="334">
        <v>0</v>
      </c>
      <c r="Z16643" s="334">
        <v>0</v>
      </c>
      <c r="AA16643" s="334">
        <v>0</v>
      </c>
      <c r="AB16643" s="334">
        <v>0</v>
      </c>
      <c r="AD16643" s="334">
        <v>0</v>
      </c>
      <c r="AE16643" s="334">
        <f t="shared" si="2597"/>
        <v>0</v>
      </c>
      <c r="AF16643" s="334">
        <f t="shared" si="2598"/>
        <v>0</v>
      </c>
      <c r="AG16643" s="340">
        <f t="shared" si="2599"/>
        <v>0</v>
      </c>
      <c r="AI16643" s="340">
        <f t="shared" si="2603"/>
        <v>0</v>
      </c>
      <c r="AJ16643" s="340">
        <f t="shared" si="2603"/>
        <v>0</v>
      </c>
      <c r="AK16643" s="340">
        <f t="shared" si="2603"/>
        <v>0</v>
      </c>
      <c r="AL16643" s="340">
        <f t="shared" si="2603"/>
        <v>0</v>
      </c>
      <c r="AM16643" s="340">
        <f t="shared" si="2603"/>
        <v>0</v>
      </c>
    </row>
    <row r="16644" spans="1:39" x14ac:dyDescent="0.35">
      <c r="A16644" s="337">
        <v>38557</v>
      </c>
      <c r="B16644" s="338">
        <f t="shared" ref="B16644:B16707" si="2604">YEAR(A16644)</f>
        <v>2005</v>
      </c>
      <c r="C16644" s="338">
        <f t="shared" ref="C16644:C16707" si="2605">MONTH(A16644)</f>
        <v>7</v>
      </c>
      <c r="D16644" s="338">
        <f t="shared" ref="D16644:D16707" si="2606">DAY(A16644)</f>
        <v>24</v>
      </c>
      <c r="E16644" s="334">
        <v>0</v>
      </c>
      <c r="F16644" s="334">
        <v>0</v>
      </c>
      <c r="G16644" s="334">
        <v>0</v>
      </c>
      <c r="H16644" s="334">
        <v>0</v>
      </c>
      <c r="I16644" s="334">
        <v>0</v>
      </c>
      <c r="J16644" s="334">
        <v>0</v>
      </c>
      <c r="K16644" s="334">
        <v>0</v>
      </c>
      <c r="L16644" s="334">
        <v>0</v>
      </c>
      <c r="M16644" s="334">
        <v>0</v>
      </c>
      <c r="N16644" s="334">
        <v>2.6</v>
      </c>
      <c r="O16644" s="334">
        <v>2.8</v>
      </c>
      <c r="P16644" s="334">
        <v>0</v>
      </c>
      <c r="Q16644" s="334">
        <v>0</v>
      </c>
      <c r="R16644" s="334">
        <v>0</v>
      </c>
      <c r="S16644" s="334">
        <v>0</v>
      </c>
      <c r="T16644" s="334">
        <v>0</v>
      </c>
      <c r="U16644" s="334">
        <v>0</v>
      </c>
      <c r="V16644" s="334">
        <v>0</v>
      </c>
      <c r="W16644" s="334">
        <v>0</v>
      </c>
      <c r="X16644" s="334">
        <v>0</v>
      </c>
      <c r="Y16644" s="334">
        <v>0</v>
      </c>
      <c r="Z16644" s="334">
        <v>0</v>
      </c>
      <c r="AA16644" s="334">
        <v>0</v>
      </c>
      <c r="AB16644" s="334">
        <v>0</v>
      </c>
      <c r="AD16644" s="334">
        <v>5.4</v>
      </c>
      <c r="AE16644" s="334">
        <f t="shared" ref="AE16644:AE16707" si="2607">AD16644</f>
        <v>5.4</v>
      </c>
      <c r="AF16644" s="334">
        <f t="shared" ref="AF16644:AF16707" si="2608">SUM(E16644:AB16644)</f>
        <v>5.4</v>
      </c>
      <c r="AG16644" s="340">
        <f t="shared" ref="AG16644:AG16707" si="2609">ABS(AF16644-AE16644)</f>
        <v>0</v>
      </c>
      <c r="AI16644" s="340">
        <f t="shared" ref="AI16644:AM16659" si="2610">IF($C16644=AI$1,$AF16644,0)</f>
        <v>0</v>
      </c>
      <c r="AJ16644" s="340">
        <f t="shared" si="2610"/>
        <v>0</v>
      </c>
      <c r="AK16644" s="340">
        <f t="shared" si="2610"/>
        <v>5.4</v>
      </c>
      <c r="AL16644" s="340">
        <f t="shared" si="2610"/>
        <v>0</v>
      </c>
      <c r="AM16644" s="340">
        <f t="shared" si="2610"/>
        <v>0</v>
      </c>
    </row>
    <row r="16645" spans="1:39" x14ac:dyDescent="0.35">
      <c r="A16645" s="337">
        <v>38558</v>
      </c>
      <c r="B16645" s="338">
        <f t="shared" si="2604"/>
        <v>2005</v>
      </c>
      <c r="C16645" s="338">
        <f t="shared" si="2605"/>
        <v>7</v>
      </c>
      <c r="D16645" s="338">
        <f t="shared" si="2606"/>
        <v>25</v>
      </c>
      <c r="E16645" s="334">
        <v>0</v>
      </c>
      <c r="F16645" s="334">
        <v>0</v>
      </c>
      <c r="G16645" s="334">
        <v>0</v>
      </c>
      <c r="H16645" s="334">
        <v>0</v>
      </c>
      <c r="I16645" s="334">
        <v>0</v>
      </c>
      <c r="J16645" s="334">
        <v>0</v>
      </c>
      <c r="K16645" s="334">
        <v>0</v>
      </c>
      <c r="L16645" s="334">
        <v>0</v>
      </c>
      <c r="M16645" s="334">
        <v>0</v>
      </c>
      <c r="N16645" s="334">
        <v>0</v>
      </c>
      <c r="O16645" s="334">
        <v>0</v>
      </c>
      <c r="P16645" s="334">
        <v>0</v>
      </c>
      <c r="Q16645" s="334">
        <v>0</v>
      </c>
      <c r="R16645" s="334">
        <v>0</v>
      </c>
      <c r="S16645" s="334">
        <v>0</v>
      </c>
      <c r="T16645" s="334">
        <v>0</v>
      </c>
      <c r="U16645" s="334">
        <v>0</v>
      </c>
      <c r="V16645" s="334">
        <v>0</v>
      </c>
      <c r="W16645" s="334">
        <v>0</v>
      </c>
      <c r="X16645" s="334">
        <v>0</v>
      </c>
      <c r="Y16645" s="334">
        <v>0</v>
      </c>
      <c r="Z16645" s="334">
        <v>0</v>
      </c>
      <c r="AA16645" s="334">
        <v>0</v>
      </c>
      <c r="AB16645" s="334">
        <v>2.2000000000000002</v>
      </c>
      <c r="AD16645" s="334">
        <v>2.2000000000000002</v>
      </c>
      <c r="AE16645" s="334">
        <f t="shared" si="2607"/>
        <v>2.2000000000000002</v>
      </c>
      <c r="AF16645" s="334">
        <f t="shared" si="2608"/>
        <v>2.2000000000000002</v>
      </c>
      <c r="AG16645" s="340">
        <f t="shared" si="2609"/>
        <v>0</v>
      </c>
      <c r="AI16645" s="340">
        <f t="shared" si="2610"/>
        <v>0</v>
      </c>
      <c r="AJ16645" s="340">
        <f t="shared" si="2610"/>
        <v>0</v>
      </c>
      <c r="AK16645" s="340">
        <f t="shared" si="2610"/>
        <v>2.2000000000000002</v>
      </c>
      <c r="AL16645" s="340">
        <f t="shared" si="2610"/>
        <v>0</v>
      </c>
      <c r="AM16645" s="340">
        <f t="shared" si="2610"/>
        <v>0</v>
      </c>
    </row>
    <row r="16646" spans="1:39" x14ac:dyDescent="0.35">
      <c r="A16646" s="337">
        <v>38559</v>
      </c>
      <c r="B16646" s="338">
        <f t="shared" si="2604"/>
        <v>2005</v>
      </c>
      <c r="C16646" s="338">
        <f t="shared" si="2605"/>
        <v>7</v>
      </c>
      <c r="D16646" s="338">
        <f t="shared" si="2606"/>
        <v>26</v>
      </c>
      <c r="E16646" s="334">
        <v>1.3</v>
      </c>
      <c r="F16646" s="334">
        <v>0.5</v>
      </c>
      <c r="G16646" s="334">
        <v>0</v>
      </c>
      <c r="H16646" s="334">
        <v>0</v>
      </c>
      <c r="I16646" s="334">
        <v>0</v>
      </c>
      <c r="J16646" s="334">
        <v>0</v>
      </c>
      <c r="K16646" s="334">
        <v>0</v>
      </c>
      <c r="L16646" s="334">
        <v>0</v>
      </c>
      <c r="M16646" s="334">
        <v>0</v>
      </c>
      <c r="N16646" s="334">
        <v>0</v>
      </c>
      <c r="O16646" s="334">
        <v>0</v>
      </c>
      <c r="P16646" s="334">
        <v>0</v>
      </c>
      <c r="Q16646" s="334">
        <v>0</v>
      </c>
      <c r="R16646" s="334">
        <v>0</v>
      </c>
      <c r="S16646" s="334">
        <v>0</v>
      </c>
      <c r="T16646" s="334">
        <v>0</v>
      </c>
      <c r="U16646" s="334">
        <v>0</v>
      </c>
      <c r="V16646" s="334">
        <v>0</v>
      </c>
      <c r="W16646" s="334">
        <v>0</v>
      </c>
      <c r="X16646" s="334">
        <v>0</v>
      </c>
      <c r="Y16646" s="334">
        <v>0</v>
      </c>
      <c r="Z16646" s="334">
        <v>0</v>
      </c>
      <c r="AA16646" s="334">
        <v>0</v>
      </c>
      <c r="AB16646" s="334">
        <v>0</v>
      </c>
      <c r="AD16646" s="334">
        <v>1.8</v>
      </c>
      <c r="AE16646" s="334">
        <f t="shared" si="2607"/>
        <v>1.8</v>
      </c>
      <c r="AF16646" s="334">
        <f t="shared" si="2608"/>
        <v>1.8</v>
      </c>
      <c r="AG16646" s="340">
        <f t="shared" si="2609"/>
        <v>0</v>
      </c>
      <c r="AI16646" s="340">
        <f t="shared" si="2610"/>
        <v>0</v>
      </c>
      <c r="AJ16646" s="340">
        <f t="shared" si="2610"/>
        <v>0</v>
      </c>
      <c r="AK16646" s="340">
        <f t="shared" si="2610"/>
        <v>1.8</v>
      </c>
      <c r="AL16646" s="340">
        <f t="shared" si="2610"/>
        <v>0</v>
      </c>
      <c r="AM16646" s="340">
        <f t="shared" si="2610"/>
        <v>0</v>
      </c>
    </row>
    <row r="16647" spans="1:39" x14ac:dyDescent="0.35">
      <c r="A16647" s="337">
        <v>38560</v>
      </c>
      <c r="B16647" s="338">
        <f t="shared" si="2604"/>
        <v>2005</v>
      </c>
      <c r="C16647" s="338">
        <f t="shared" si="2605"/>
        <v>7</v>
      </c>
      <c r="D16647" s="338">
        <f t="shared" si="2606"/>
        <v>27</v>
      </c>
      <c r="E16647" s="334">
        <v>0</v>
      </c>
      <c r="F16647" s="334">
        <v>0</v>
      </c>
      <c r="G16647" s="334">
        <v>0</v>
      </c>
      <c r="H16647" s="334">
        <v>0</v>
      </c>
      <c r="I16647" s="334">
        <v>0</v>
      </c>
      <c r="J16647" s="334">
        <v>0</v>
      </c>
      <c r="K16647" s="334">
        <v>0</v>
      </c>
      <c r="L16647" s="334">
        <v>0</v>
      </c>
      <c r="M16647" s="334">
        <v>0</v>
      </c>
      <c r="N16647" s="334">
        <v>0</v>
      </c>
      <c r="O16647" s="334">
        <v>0</v>
      </c>
      <c r="P16647" s="334">
        <v>0</v>
      </c>
      <c r="Q16647" s="334">
        <v>0</v>
      </c>
      <c r="R16647" s="334">
        <v>0</v>
      </c>
      <c r="S16647" s="334">
        <v>0</v>
      </c>
      <c r="T16647" s="334">
        <v>0</v>
      </c>
      <c r="U16647" s="334">
        <v>0</v>
      </c>
      <c r="V16647" s="334">
        <v>0</v>
      </c>
      <c r="W16647" s="334">
        <v>0</v>
      </c>
      <c r="X16647" s="334">
        <v>0</v>
      </c>
      <c r="Y16647" s="334">
        <v>0</v>
      </c>
      <c r="Z16647" s="334">
        <v>0</v>
      </c>
      <c r="AA16647" s="334">
        <v>0</v>
      </c>
      <c r="AB16647" s="334">
        <v>0</v>
      </c>
      <c r="AD16647" s="334">
        <v>0</v>
      </c>
      <c r="AE16647" s="334">
        <f t="shared" si="2607"/>
        <v>0</v>
      </c>
      <c r="AF16647" s="334">
        <f t="shared" si="2608"/>
        <v>0</v>
      </c>
      <c r="AG16647" s="340">
        <f t="shared" si="2609"/>
        <v>0</v>
      </c>
      <c r="AI16647" s="340">
        <f t="shared" si="2610"/>
        <v>0</v>
      </c>
      <c r="AJ16647" s="340">
        <f t="shared" si="2610"/>
        <v>0</v>
      </c>
      <c r="AK16647" s="340">
        <f t="shared" si="2610"/>
        <v>0</v>
      </c>
      <c r="AL16647" s="340">
        <f t="shared" si="2610"/>
        <v>0</v>
      </c>
      <c r="AM16647" s="340">
        <f t="shared" si="2610"/>
        <v>0</v>
      </c>
    </row>
    <row r="16648" spans="1:39" x14ac:dyDescent="0.35">
      <c r="A16648" s="337">
        <v>38561</v>
      </c>
      <c r="B16648" s="338">
        <f t="shared" si="2604"/>
        <v>2005</v>
      </c>
      <c r="C16648" s="338">
        <f t="shared" si="2605"/>
        <v>7</v>
      </c>
      <c r="D16648" s="338">
        <f t="shared" si="2606"/>
        <v>28</v>
      </c>
      <c r="E16648" s="334">
        <v>0</v>
      </c>
      <c r="F16648" s="334">
        <v>0</v>
      </c>
      <c r="G16648" s="334">
        <v>0</v>
      </c>
      <c r="H16648" s="334">
        <v>0</v>
      </c>
      <c r="I16648" s="334">
        <v>0</v>
      </c>
      <c r="J16648" s="334">
        <v>0</v>
      </c>
      <c r="K16648" s="334">
        <v>0</v>
      </c>
      <c r="L16648" s="334">
        <v>0</v>
      </c>
      <c r="M16648" s="334">
        <v>0</v>
      </c>
      <c r="N16648" s="334">
        <v>0</v>
      </c>
      <c r="O16648" s="334">
        <v>0</v>
      </c>
      <c r="P16648" s="334">
        <v>0</v>
      </c>
      <c r="Q16648" s="334">
        <v>0</v>
      </c>
      <c r="R16648" s="334">
        <v>0</v>
      </c>
      <c r="S16648" s="334">
        <v>0</v>
      </c>
      <c r="T16648" s="334">
        <v>0</v>
      </c>
      <c r="U16648" s="334">
        <v>0</v>
      </c>
      <c r="V16648" s="334">
        <v>0</v>
      </c>
      <c r="W16648" s="334">
        <v>0</v>
      </c>
      <c r="X16648" s="334">
        <v>0</v>
      </c>
      <c r="Y16648" s="334">
        <v>0</v>
      </c>
      <c r="Z16648" s="334">
        <v>0</v>
      </c>
      <c r="AA16648" s="334">
        <v>0</v>
      </c>
      <c r="AB16648" s="334">
        <v>0</v>
      </c>
      <c r="AD16648" s="334">
        <v>0</v>
      </c>
      <c r="AE16648" s="334">
        <f t="shared" si="2607"/>
        <v>0</v>
      </c>
      <c r="AF16648" s="334">
        <f t="shared" si="2608"/>
        <v>0</v>
      </c>
      <c r="AG16648" s="340">
        <f t="shared" si="2609"/>
        <v>0</v>
      </c>
      <c r="AI16648" s="340">
        <f t="shared" si="2610"/>
        <v>0</v>
      </c>
      <c r="AJ16648" s="340">
        <f t="shared" si="2610"/>
        <v>0</v>
      </c>
      <c r="AK16648" s="340">
        <f t="shared" si="2610"/>
        <v>0</v>
      </c>
      <c r="AL16648" s="340">
        <f t="shared" si="2610"/>
        <v>0</v>
      </c>
      <c r="AM16648" s="340">
        <f t="shared" si="2610"/>
        <v>0</v>
      </c>
    </row>
    <row r="16649" spans="1:39" x14ac:dyDescent="0.35">
      <c r="A16649" s="337">
        <v>38562</v>
      </c>
      <c r="B16649" s="338">
        <f t="shared" si="2604"/>
        <v>2005</v>
      </c>
      <c r="C16649" s="338">
        <f t="shared" si="2605"/>
        <v>7</v>
      </c>
      <c r="D16649" s="338">
        <f t="shared" si="2606"/>
        <v>29</v>
      </c>
      <c r="E16649" s="334">
        <v>0</v>
      </c>
      <c r="F16649" s="334">
        <v>0</v>
      </c>
      <c r="G16649" s="334">
        <v>0</v>
      </c>
      <c r="H16649" s="334">
        <v>0</v>
      </c>
      <c r="I16649" s="334">
        <v>0</v>
      </c>
      <c r="J16649" s="334">
        <v>0</v>
      </c>
      <c r="K16649" s="334">
        <v>0</v>
      </c>
      <c r="L16649" s="334">
        <v>0</v>
      </c>
      <c r="M16649" s="334">
        <v>0</v>
      </c>
      <c r="N16649" s="334">
        <v>0</v>
      </c>
      <c r="O16649" s="334">
        <v>0</v>
      </c>
      <c r="P16649" s="334">
        <v>0</v>
      </c>
      <c r="Q16649" s="334">
        <v>0</v>
      </c>
      <c r="R16649" s="334">
        <v>0</v>
      </c>
      <c r="S16649" s="334">
        <v>0</v>
      </c>
      <c r="T16649" s="334">
        <v>0</v>
      </c>
      <c r="U16649" s="334">
        <v>0</v>
      </c>
      <c r="V16649" s="334">
        <v>0</v>
      </c>
      <c r="W16649" s="334">
        <v>0</v>
      </c>
      <c r="X16649" s="334">
        <v>0</v>
      </c>
      <c r="Y16649" s="334">
        <v>0</v>
      </c>
      <c r="Z16649" s="334">
        <v>0</v>
      </c>
      <c r="AA16649" s="334">
        <v>0</v>
      </c>
      <c r="AB16649" s="334">
        <v>0</v>
      </c>
      <c r="AD16649" s="334">
        <v>0</v>
      </c>
      <c r="AE16649" s="334">
        <f t="shared" si="2607"/>
        <v>0</v>
      </c>
      <c r="AF16649" s="334">
        <f t="shared" si="2608"/>
        <v>0</v>
      </c>
      <c r="AG16649" s="340">
        <f t="shared" si="2609"/>
        <v>0</v>
      </c>
      <c r="AI16649" s="340">
        <f t="shared" si="2610"/>
        <v>0</v>
      </c>
      <c r="AJ16649" s="340">
        <f t="shared" si="2610"/>
        <v>0</v>
      </c>
      <c r="AK16649" s="340">
        <f t="shared" si="2610"/>
        <v>0</v>
      </c>
      <c r="AL16649" s="340">
        <f t="shared" si="2610"/>
        <v>0</v>
      </c>
      <c r="AM16649" s="340">
        <f t="shared" si="2610"/>
        <v>0</v>
      </c>
    </row>
    <row r="16650" spans="1:39" x14ac:dyDescent="0.35">
      <c r="A16650" s="337">
        <v>38563</v>
      </c>
      <c r="B16650" s="338">
        <f t="shared" si="2604"/>
        <v>2005</v>
      </c>
      <c r="C16650" s="338">
        <f t="shared" si="2605"/>
        <v>7</v>
      </c>
      <c r="D16650" s="338">
        <f t="shared" si="2606"/>
        <v>30</v>
      </c>
      <c r="E16650" s="334">
        <v>0</v>
      </c>
      <c r="F16650" s="334">
        <v>0</v>
      </c>
      <c r="G16650" s="334">
        <v>0</v>
      </c>
      <c r="H16650" s="334">
        <v>0</v>
      </c>
      <c r="I16650" s="334">
        <v>0</v>
      </c>
      <c r="J16650" s="334">
        <v>0</v>
      </c>
      <c r="K16650" s="334">
        <v>0</v>
      </c>
      <c r="L16650" s="334">
        <v>0</v>
      </c>
      <c r="M16650" s="334">
        <v>0</v>
      </c>
      <c r="N16650" s="334">
        <v>0</v>
      </c>
      <c r="O16650" s="334">
        <v>0</v>
      </c>
      <c r="P16650" s="334">
        <v>0</v>
      </c>
      <c r="Q16650" s="334">
        <v>0</v>
      </c>
      <c r="R16650" s="334">
        <v>0</v>
      </c>
      <c r="S16650" s="334">
        <v>0</v>
      </c>
      <c r="T16650" s="334">
        <v>0</v>
      </c>
      <c r="U16650" s="334">
        <v>0</v>
      </c>
      <c r="V16650" s="334">
        <v>0</v>
      </c>
      <c r="W16650" s="334">
        <v>0</v>
      </c>
      <c r="X16650" s="334">
        <v>0</v>
      </c>
      <c r="Y16650" s="334">
        <v>0</v>
      </c>
      <c r="Z16650" s="334">
        <v>0</v>
      </c>
      <c r="AA16650" s="334">
        <v>0</v>
      </c>
      <c r="AB16650" s="334">
        <v>0</v>
      </c>
      <c r="AD16650" s="334">
        <v>0</v>
      </c>
      <c r="AE16650" s="334">
        <f t="shared" si="2607"/>
        <v>0</v>
      </c>
      <c r="AF16650" s="334">
        <f t="shared" si="2608"/>
        <v>0</v>
      </c>
      <c r="AG16650" s="340">
        <f t="shared" si="2609"/>
        <v>0</v>
      </c>
      <c r="AI16650" s="340">
        <f t="shared" si="2610"/>
        <v>0</v>
      </c>
      <c r="AJ16650" s="340">
        <f t="shared" si="2610"/>
        <v>0</v>
      </c>
      <c r="AK16650" s="340">
        <f t="shared" si="2610"/>
        <v>0</v>
      </c>
      <c r="AL16650" s="340">
        <f t="shared" si="2610"/>
        <v>0</v>
      </c>
      <c r="AM16650" s="340">
        <f t="shared" si="2610"/>
        <v>0</v>
      </c>
    </row>
    <row r="16651" spans="1:39" x14ac:dyDescent="0.35">
      <c r="A16651" s="337">
        <v>38564</v>
      </c>
      <c r="B16651" s="338">
        <f t="shared" si="2604"/>
        <v>2005</v>
      </c>
      <c r="C16651" s="338">
        <f t="shared" si="2605"/>
        <v>7</v>
      </c>
      <c r="D16651" s="338">
        <f t="shared" si="2606"/>
        <v>31</v>
      </c>
      <c r="E16651" s="334">
        <v>0</v>
      </c>
      <c r="F16651" s="334">
        <v>0</v>
      </c>
      <c r="G16651" s="334">
        <v>0</v>
      </c>
      <c r="H16651" s="334">
        <v>0</v>
      </c>
      <c r="I16651" s="334">
        <v>0</v>
      </c>
      <c r="J16651" s="334">
        <v>0</v>
      </c>
      <c r="K16651" s="334">
        <v>0</v>
      </c>
      <c r="L16651" s="334">
        <v>0</v>
      </c>
      <c r="M16651" s="334">
        <v>0</v>
      </c>
      <c r="N16651" s="334">
        <v>0</v>
      </c>
      <c r="O16651" s="334">
        <v>0</v>
      </c>
      <c r="P16651" s="334">
        <v>0</v>
      </c>
      <c r="Q16651" s="334">
        <v>0</v>
      </c>
      <c r="R16651" s="334">
        <v>0</v>
      </c>
      <c r="S16651" s="334">
        <v>0</v>
      </c>
      <c r="T16651" s="334">
        <v>0</v>
      </c>
      <c r="U16651" s="334">
        <v>0</v>
      </c>
      <c r="V16651" s="334">
        <v>0</v>
      </c>
      <c r="W16651" s="334">
        <v>0</v>
      </c>
      <c r="X16651" s="334">
        <v>0</v>
      </c>
      <c r="Y16651" s="334">
        <v>0</v>
      </c>
      <c r="Z16651" s="334">
        <v>0</v>
      </c>
      <c r="AA16651" s="334">
        <v>0</v>
      </c>
      <c r="AB16651" s="334">
        <v>0</v>
      </c>
      <c r="AD16651" s="334">
        <v>0</v>
      </c>
      <c r="AE16651" s="334">
        <f t="shared" si="2607"/>
        <v>0</v>
      </c>
      <c r="AF16651" s="334">
        <f t="shared" si="2608"/>
        <v>0</v>
      </c>
      <c r="AG16651" s="340">
        <f t="shared" si="2609"/>
        <v>0</v>
      </c>
      <c r="AI16651" s="340">
        <f t="shared" si="2610"/>
        <v>0</v>
      </c>
      <c r="AJ16651" s="340">
        <f t="shared" si="2610"/>
        <v>0</v>
      </c>
      <c r="AK16651" s="340">
        <f t="shared" si="2610"/>
        <v>0</v>
      </c>
      <c r="AL16651" s="340">
        <f t="shared" si="2610"/>
        <v>0</v>
      </c>
      <c r="AM16651" s="340">
        <f t="shared" si="2610"/>
        <v>0</v>
      </c>
    </row>
    <row r="16652" spans="1:39" x14ac:dyDescent="0.35">
      <c r="A16652" s="337">
        <v>38565</v>
      </c>
      <c r="B16652" s="338">
        <f t="shared" si="2604"/>
        <v>2005</v>
      </c>
      <c r="C16652" s="338">
        <f t="shared" si="2605"/>
        <v>8</v>
      </c>
      <c r="D16652" s="338">
        <f t="shared" si="2606"/>
        <v>1</v>
      </c>
      <c r="E16652" s="334">
        <v>0</v>
      </c>
      <c r="F16652" s="334">
        <v>0</v>
      </c>
      <c r="G16652" s="334">
        <v>0</v>
      </c>
      <c r="H16652" s="334">
        <v>0</v>
      </c>
      <c r="I16652" s="334">
        <v>0</v>
      </c>
      <c r="J16652" s="334">
        <v>0</v>
      </c>
      <c r="K16652" s="334">
        <v>0</v>
      </c>
      <c r="L16652" s="334">
        <v>0</v>
      </c>
      <c r="M16652" s="334">
        <v>0</v>
      </c>
      <c r="N16652" s="334">
        <v>0</v>
      </c>
      <c r="O16652" s="334">
        <v>0</v>
      </c>
      <c r="P16652" s="334">
        <v>0</v>
      </c>
      <c r="Q16652" s="334">
        <v>0</v>
      </c>
      <c r="R16652" s="334">
        <v>0</v>
      </c>
      <c r="S16652" s="334">
        <v>0</v>
      </c>
      <c r="T16652" s="334">
        <v>0</v>
      </c>
      <c r="U16652" s="334">
        <v>0</v>
      </c>
      <c r="V16652" s="334">
        <v>0</v>
      </c>
      <c r="W16652" s="334">
        <v>0</v>
      </c>
      <c r="X16652" s="334">
        <v>0</v>
      </c>
      <c r="Y16652" s="334">
        <v>0</v>
      </c>
      <c r="Z16652" s="334">
        <v>0</v>
      </c>
      <c r="AA16652" s="334">
        <v>0</v>
      </c>
      <c r="AB16652" s="334">
        <v>0</v>
      </c>
      <c r="AD16652" s="334">
        <v>0</v>
      </c>
      <c r="AE16652" s="334">
        <f t="shared" si="2607"/>
        <v>0</v>
      </c>
      <c r="AF16652" s="334">
        <f t="shared" si="2608"/>
        <v>0</v>
      </c>
      <c r="AG16652" s="340">
        <f t="shared" si="2609"/>
        <v>0</v>
      </c>
      <c r="AI16652" s="340">
        <f t="shared" si="2610"/>
        <v>0</v>
      </c>
      <c r="AJ16652" s="340">
        <f t="shared" si="2610"/>
        <v>0</v>
      </c>
      <c r="AK16652" s="340">
        <f t="shared" si="2610"/>
        <v>0</v>
      </c>
      <c r="AL16652" s="340">
        <f t="shared" si="2610"/>
        <v>0</v>
      </c>
      <c r="AM16652" s="340">
        <f t="shared" si="2610"/>
        <v>0</v>
      </c>
    </row>
    <row r="16653" spans="1:39" x14ac:dyDescent="0.35">
      <c r="A16653" s="337">
        <v>38566</v>
      </c>
      <c r="B16653" s="338">
        <f t="shared" si="2604"/>
        <v>2005</v>
      </c>
      <c r="C16653" s="338">
        <f t="shared" si="2605"/>
        <v>8</v>
      </c>
      <c r="D16653" s="338">
        <f t="shared" si="2606"/>
        <v>2</v>
      </c>
      <c r="E16653" s="334">
        <v>0</v>
      </c>
      <c r="F16653" s="334">
        <v>0</v>
      </c>
      <c r="G16653" s="334">
        <v>0.2</v>
      </c>
      <c r="H16653" s="334">
        <v>3.2</v>
      </c>
      <c r="I16653" s="334">
        <v>0.2</v>
      </c>
      <c r="J16653" s="334">
        <v>0</v>
      </c>
      <c r="K16653" s="334">
        <v>0</v>
      </c>
      <c r="L16653" s="334">
        <v>0</v>
      </c>
      <c r="M16653" s="334">
        <v>0</v>
      </c>
      <c r="N16653" s="334">
        <v>0</v>
      </c>
      <c r="O16653" s="334">
        <v>0</v>
      </c>
      <c r="P16653" s="334">
        <v>0</v>
      </c>
      <c r="Q16653" s="334">
        <v>0.5</v>
      </c>
      <c r="R16653" s="334">
        <v>0</v>
      </c>
      <c r="S16653" s="334">
        <v>0</v>
      </c>
      <c r="T16653" s="334">
        <v>0</v>
      </c>
      <c r="U16653" s="334">
        <v>0</v>
      </c>
      <c r="V16653" s="334">
        <v>0</v>
      </c>
      <c r="W16653" s="334">
        <v>0</v>
      </c>
      <c r="X16653" s="334">
        <v>0</v>
      </c>
      <c r="Y16653" s="334">
        <v>0</v>
      </c>
      <c r="Z16653" s="334">
        <v>0</v>
      </c>
      <c r="AA16653" s="334">
        <v>0</v>
      </c>
      <c r="AB16653" s="334">
        <v>0</v>
      </c>
      <c r="AD16653" s="334">
        <v>4.0999999999999996</v>
      </c>
      <c r="AE16653" s="334">
        <f t="shared" si="2607"/>
        <v>4.0999999999999996</v>
      </c>
      <c r="AF16653" s="334">
        <f t="shared" si="2608"/>
        <v>4.1000000000000005</v>
      </c>
      <c r="AG16653" s="340">
        <f t="shared" si="2609"/>
        <v>8.8817841970012523E-16</v>
      </c>
      <c r="AI16653" s="340">
        <f t="shared" si="2610"/>
        <v>0</v>
      </c>
      <c r="AJ16653" s="340">
        <f t="shared" si="2610"/>
        <v>0</v>
      </c>
      <c r="AK16653" s="340">
        <f t="shared" si="2610"/>
        <v>0</v>
      </c>
      <c r="AL16653" s="340">
        <f t="shared" si="2610"/>
        <v>4.1000000000000005</v>
      </c>
      <c r="AM16653" s="340">
        <f t="shared" si="2610"/>
        <v>0</v>
      </c>
    </row>
    <row r="16654" spans="1:39" x14ac:dyDescent="0.35">
      <c r="A16654" s="337">
        <v>38567</v>
      </c>
      <c r="B16654" s="338">
        <f t="shared" si="2604"/>
        <v>2005</v>
      </c>
      <c r="C16654" s="338">
        <f t="shared" si="2605"/>
        <v>8</v>
      </c>
      <c r="D16654" s="338">
        <f t="shared" si="2606"/>
        <v>3</v>
      </c>
      <c r="E16654" s="334">
        <v>0</v>
      </c>
      <c r="F16654" s="334">
        <v>0</v>
      </c>
      <c r="G16654" s="334">
        <v>0</v>
      </c>
      <c r="H16654" s="334">
        <v>0</v>
      </c>
      <c r="I16654" s="334">
        <v>0</v>
      </c>
      <c r="J16654" s="334">
        <v>0</v>
      </c>
      <c r="K16654" s="334">
        <v>0</v>
      </c>
      <c r="L16654" s="334">
        <v>0</v>
      </c>
      <c r="M16654" s="334">
        <v>0</v>
      </c>
      <c r="N16654" s="334">
        <v>0</v>
      </c>
      <c r="O16654" s="334">
        <v>0</v>
      </c>
      <c r="P16654" s="334">
        <v>0</v>
      </c>
      <c r="Q16654" s="334">
        <v>0</v>
      </c>
      <c r="R16654" s="334">
        <v>0</v>
      </c>
      <c r="S16654" s="334">
        <v>0</v>
      </c>
      <c r="T16654" s="334">
        <v>0</v>
      </c>
      <c r="U16654" s="334">
        <v>0</v>
      </c>
      <c r="V16654" s="334">
        <v>0</v>
      </c>
      <c r="W16654" s="334">
        <v>0</v>
      </c>
      <c r="X16654" s="334">
        <v>0</v>
      </c>
      <c r="Y16654" s="334">
        <v>0</v>
      </c>
      <c r="Z16654" s="334">
        <v>0</v>
      </c>
      <c r="AA16654" s="334">
        <v>0</v>
      </c>
      <c r="AB16654" s="334">
        <v>0</v>
      </c>
      <c r="AD16654" s="334">
        <v>0</v>
      </c>
      <c r="AE16654" s="334">
        <f t="shared" si="2607"/>
        <v>0</v>
      </c>
      <c r="AF16654" s="334">
        <f t="shared" si="2608"/>
        <v>0</v>
      </c>
      <c r="AG16654" s="340">
        <f t="shared" si="2609"/>
        <v>0</v>
      </c>
      <c r="AI16654" s="340">
        <f t="shared" si="2610"/>
        <v>0</v>
      </c>
      <c r="AJ16654" s="340">
        <f t="shared" si="2610"/>
        <v>0</v>
      </c>
      <c r="AK16654" s="340">
        <f t="shared" si="2610"/>
        <v>0</v>
      </c>
      <c r="AL16654" s="340">
        <f t="shared" si="2610"/>
        <v>0</v>
      </c>
      <c r="AM16654" s="340">
        <f t="shared" si="2610"/>
        <v>0</v>
      </c>
    </row>
    <row r="16655" spans="1:39" x14ac:dyDescent="0.35">
      <c r="A16655" s="337">
        <v>38568</v>
      </c>
      <c r="B16655" s="338">
        <f t="shared" si="2604"/>
        <v>2005</v>
      </c>
      <c r="C16655" s="338">
        <f t="shared" si="2605"/>
        <v>8</v>
      </c>
      <c r="D16655" s="338">
        <f t="shared" si="2606"/>
        <v>4</v>
      </c>
      <c r="E16655" s="334">
        <v>0</v>
      </c>
      <c r="F16655" s="334">
        <v>0</v>
      </c>
      <c r="G16655" s="334">
        <v>0</v>
      </c>
      <c r="H16655" s="334">
        <v>0</v>
      </c>
      <c r="I16655" s="334">
        <v>0</v>
      </c>
      <c r="J16655" s="334">
        <v>0</v>
      </c>
      <c r="K16655" s="334">
        <v>0</v>
      </c>
      <c r="L16655" s="334">
        <v>0</v>
      </c>
      <c r="M16655" s="334">
        <v>0</v>
      </c>
      <c r="N16655" s="334">
        <v>0</v>
      </c>
      <c r="O16655" s="334">
        <v>0</v>
      </c>
      <c r="P16655" s="334">
        <v>0</v>
      </c>
      <c r="Q16655" s="334">
        <v>0</v>
      </c>
      <c r="R16655" s="334">
        <v>0</v>
      </c>
      <c r="S16655" s="334">
        <v>0</v>
      </c>
      <c r="T16655" s="334">
        <v>0</v>
      </c>
      <c r="U16655" s="334">
        <v>0</v>
      </c>
      <c r="V16655" s="334">
        <v>0</v>
      </c>
      <c r="W16655" s="334">
        <v>0</v>
      </c>
      <c r="X16655" s="334">
        <v>0</v>
      </c>
      <c r="Y16655" s="334">
        <v>0</v>
      </c>
      <c r="Z16655" s="334">
        <v>0</v>
      </c>
      <c r="AA16655" s="334">
        <v>0</v>
      </c>
      <c r="AB16655" s="334">
        <v>0</v>
      </c>
      <c r="AD16655" s="334">
        <v>0</v>
      </c>
      <c r="AE16655" s="334">
        <f t="shared" si="2607"/>
        <v>0</v>
      </c>
      <c r="AF16655" s="334">
        <f t="shared" si="2608"/>
        <v>0</v>
      </c>
      <c r="AG16655" s="340">
        <f t="shared" si="2609"/>
        <v>0</v>
      </c>
      <c r="AI16655" s="340">
        <f t="shared" si="2610"/>
        <v>0</v>
      </c>
      <c r="AJ16655" s="340">
        <f t="shared" si="2610"/>
        <v>0</v>
      </c>
      <c r="AK16655" s="340">
        <f t="shared" si="2610"/>
        <v>0</v>
      </c>
      <c r="AL16655" s="340">
        <f t="shared" si="2610"/>
        <v>0</v>
      </c>
      <c r="AM16655" s="340">
        <f t="shared" si="2610"/>
        <v>0</v>
      </c>
    </row>
    <row r="16656" spans="1:39" x14ac:dyDescent="0.35">
      <c r="A16656" s="337">
        <v>38569</v>
      </c>
      <c r="B16656" s="338">
        <f t="shared" si="2604"/>
        <v>2005</v>
      </c>
      <c r="C16656" s="338">
        <f t="shared" si="2605"/>
        <v>8</v>
      </c>
      <c r="D16656" s="338">
        <f t="shared" si="2606"/>
        <v>5</v>
      </c>
      <c r="E16656" s="334">
        <v>0</v>
      </c>
      <c r="F16656" s="334">
        <v>0</v>
      </c>
      <c r="G16656" s="334">
        <v>0</v>
      </c>
      <c r="H16656" s="334">
        <v>0</v>
      </c>
      <c r="I16656" s="334">
        <v>0</v>
      </c>
      <c r="J16656" s="334">
        <v>0</v>
      </c>
      <c r="K16656" s="334">
        <v>0</v>
      </c>
      <c r="L16656" s="334">
        <v>0</v>
      </c>
      <c r="M16656" s="334">
        <v>0</v>
      </c>
      <c r="N16656" s="334">
        <v>0</v>
      </c>
      <c r="O16656" s="334">
        <v>0</v>
      </c>
      <c r="P16656" s="334">
        <v>0</v>
      </c>
      <c r="Q16656" s="334">
        <v>0</v>
      </c>
      <c r="R16656" s="334">
        <v>0</v>
      </c>
      <c r="S16656" s="334">
        <v>0</v>
      </c>
      <c r="T16656" s="334">
        <v>0</v>
      </c>
      <c r="U16656" s="334">
        <v>0</v>
      </c>
      <c r="V16656" s="334">
        <v>0</v>
      </c>
      <c r="W16656" s="334">
        <v>0</v>
      </c>
      <c r="X16656" s="334">
        <v>0</v>
      </c>
      <c r="Y16656" s="334">
        <v>0</v>
      </c>
      <c r="Z16656" s="334">
        <v>0</v>
      </c>
      <c r="AA16656" s="334">
        <v>0</v>
      </c>
      <c r="AB16656" s="334">
        <v>0</v>
      </c>
      <c r="AD16656" s="334">
        <v>0</v>
      </c>
      <c r="AE16656" s="334">
        <f t="shared" si="2607"/>
        <v>0</v>
      </c>
      <c r="AF16656" s="334">
        <f t="shared" si="2608"/>
        <v>0</v>
      </c>
      <c r="AG16656" s="340">
        <f t="shared" si="2609"/>
        <v>0</v>
      </c>
      <c r="AI16656" s="340">
        <f t="shared" si="2610"/>
        <v>0</v>
      </c>
      <c r="AJ16656" s="340">
        <f t="shared" si="2610"/>
        <v>0</v>
      </c>
      <c r="AK16656" s="340">
        <f t="shared" si="2610"/>
        <v>0</v>
      </c>
      <c r="AL16656" s="340">
        <f t="shared" si="2610"/>
        <v>0</v>
      </c>
      <c r="AM16656" s="340">
        <f t="shared" si="2610"/>
        <v>0</v>
      </c>
    </row>
    <row r="16657" spans="1:39" x14ac:dyDescent="0.35">
      <c r="A16657" s="337">
        <v>38570</v>
      </c>
      <c r="B16657" s="338">
        <f t="shared" si="2604"/>
        <v>2005</v>
      </c>
      <c r="C16657" s="338">
        <f t="shared" si="2605"/>
        <v>8</v>
      </c>
      <c r="D16657" s="338">
        <f t="shared" si="2606"/>
        <v>6</v>
      </c>
      <c r="E16657" s="334">
        <v>0</v>
      </c>
      <c r="F16657" s="334">
        <v>0</v>
      </c>
      <c r="G16657" s="334">
        <v>0</v>
      </c>
      <c r="H16657" s="334">
        <v>0</v>
      </c>
      <c r="I16657" s="334">
        <v>0</v>
      </c>
      <c r="J16657" s="334">
        <v>0</v>
      </c>
      <c r="K16657" s="334">
        <v>0</v>
      </c>
      <c r="L16657" s="334">
        <v>0</v>
      </c>
      <c r="M16657" s="334">
        <v>0</v>
      </c>
      <c r="N16657" s="334">
        <v>0</v>
      </c>
      <c r="O16657" s="334">
        <v>0</v>
      </c>
      <c r="P16657" s="334">
        <v>0</v>
      </c>
      <c r="Q16657" s="334">
        <v>0</v>
      </c>
      <c r="R16657" s="334">
        <v>0</v>
      </c>
      <c r="S16657" s="334">
        <v>0</v>
      </c>
      <c r="T16657" s="334">
        <v>0</v>
      </c>
      <c r="U16657" s="334">
        <v>0</v>
      </c>
      <c r="V16657" s="334">
        <v>0</v>
      </c>
      <c r="W16657" s="334">
        <v>0</v>
      </c>
      <c r="X16657" s="334">
        <v>0</v>
      </c>
      <c r="Y16657" s="334">
        <v>0</v>
      </c>
      <c r="Z16657" s="334">
        <v>0</v>
      </c>
      <c r="AA16657" s="334">
        <v>0</v>
      </c>
      <c r="AB16657" s="334">
        <v>0</v>
      </c>
      <c r="AD16657" s="334">
        <v>0</v>
      </c>
      <c r="AE16657" s="334">
        <f t="shared" si="2607"/>
        <v>0</v>
      </c>
      <c r="AF16657" s="334">
        <f t="shared" si="2608"/>
        <v>0</v>
      </c>
      <c r="AG16657" s="340">
        <f t="shared" si="2609"/>
        <v>0</v>
      </c>
      <c r="AI16657" s="340">
        <f t="shared" si="2610"/>
        <v>0</v>
      </c>
      <c r="AJ16657" s="340">
        <f t="shared" si="2610"/>
        <v>0</v>
      </c>
      <c r="AK16657" s="340">
        <f t="shared" si="2610"/>
        <v>0</v>
      </c>
      <c r="AL16657" s="340">
        <f t="shared" si="2610"/>
        <v>0</v>
      </c>
      <c r="AM16657" s="340">
        <f t="shared" si="2610"/>
        <v>0</v>
      </c>
    </row>
    <row r="16658" spans="1:39" x14ac:dyDescent="0.35">
      <c r="A16658" s="337">
        <v>38571</v>
      </c>
      <c r="B16658" s="338">
        <f t="shared" si="2604"/>
        <v>2005</v>
      </c>
      <c r="C16658" s="338">
        <f t="shared" si="2605"/>
        <v>8</v>
      </c>
      <c r="D16658" s="338">
        <f t="shared" si="2606"/>
        <v>7</v>
      </c>
      <c r="E16658" s="334">
        <v>0</v>
      </c>
      <c r="F16658" s="334">
        <v>0</v>
      </c>
      <c r="G16658" s="334">
        <v>0</v>
      </c>
      <c r="H16658" s="334">
        <v>0</v>
      </c>
      <c r="I16658" s="334">
        <v>0</v>
      </c>
      <c r="J16658" s="334">
        <v>0</v>
      </c>
      <c r="K16658" s="334">
        <v>0</v>
      </c>
      <c r="L16658" s="334">
        <v>0</v>
      </c>
      <c r="M16658" s="334">
        <v>0</v>
      </c>
      <c r="N16658" s="334">
        <v>0</v>
      </c>
      <c r="O16658" s="334">
        <v>0</v>
      </c>
      <c r="P16658" s="334">
        <v>0</v>
      </c>
      <c r="Q16658" s="334">
        <v>0</v>
      </c>
      <c r="R16658" s="334">
        <v>0</v>
      </c>
      <c r="S16658" s="334">
        <v>0</v>
      </c>
      <c r="T16658" s="334">
        <v>0</v>
      </c>
      <c r="U16658" s="334">
        <v>0</v>
      </c>
      <c r="V16658" s="334">
        <v>0</v>
      </c>
      <c r="W16658" s="334">
        <v>0</v>
      </c>
      <c r="X16658" s="334">
        <v>0</v>
      </c>
      <c r="Y16658" s="334">
        <v>0</v>
      </c>
      <c r="Z16658" s="334">
        <v>0</v>
      </c>
      <c r="AA16658" s="334">
        <v>0</v>
      </c>
      <c r="AB16658" s="334">
        <v>0</v>
      </c>
      <c r="AD16658" s="334">
        <v>0</v>
      </c>
      <c r="AE16658" s="334">
        <f t="shared" si="2607"/>
        <v>0</v>
      </c>
      <c r="AF16658" s="334">
        <f t="shared" si="2608"/>
        <v>0</v>
      </c>
      <c r="AG16658" s="340">
        <f t="shared" si="2609"/>
        <v>0</v>
      </c>
      <c r="AI16658" s="340">
        <f t="shared" si="2610"/>
        <v>0</v>
      </c>
      <c r="AJ16658" s="340">
        <f t="shared" si="2610"/>
        <v>0</v>
      </c>
      <c r="AK16658" s="340">
        <f t="shared" si="2610"/>
        <v>0</v>
      </c>
      <c r="AL16658" s="340">
        <f t="shared" si="2610"/>
        <v>0</v>
      </c>
      <c r="AM16658" s="340">
        <f t="shared" si="2610"/>
        <v>0</v>
      </c>
    </row>
    <row r="16659" spans="1:39" x14ac:dyDescent="0.35">
      <c r="A16659" s="337">
        <v>38572</v>
      </c>
      <c r="B16659" s="338">
        <f t="shared" si="2604"/>
        <v>2005</v>
      </c>
      <c r="C16659" s="338">
        <f t="shared" si="2605"/>
        <v>8</v>
      </c>
      <c r="D16659" s="338">
        <f t="shared" si="2606"/>
        <v>8</v>
      </c>
      <c r="E16659" s="334">
        <v>0</v>
      </c>
      <c r="F16659" s="334">
        <v>0</v>
      </c>
      <c r="G16659" s="334">
        <v>0</v>
      </c>
      <c r="H16659" s="334">
        <v>0</v>
      </c>
      <c r="I16659" s="334">
        <v>0</v>
      </c>
      <c r="J16659" s="334">
        <v>0</v>
      </c>
      <c r="K16659" s="334">
        <v>0</v>
      </c>
      <c r="L16659" s="334">
        <v>0</v>
      </c>
      <c r="M16659" s="334">
        <v>0</v>
      </c>
      <c r="N16659" s="334">
        <v>0</v>
      </c>
      <c r="O16659" s="334">
        <v>0</v>
      </c>
      <c r="P16659" s="334">
        <v>0</v>
      </c>
      <c r="Q16659" s="334">
        <v>0</v>
      </c>
      <c r="R16659" s="334">
        <v>0</v>
      </c>
      <c r="S16659" s="334">
        <v>0.5</v>
      </c>
      <c r="T16659" s="334">
        <v>1.7</v>
      </c>
      <c r="U16659" s="334">
        <v>0.5</v>
      </c>
      <c r="V16659" s="334">
        <v>2.2000000000000002</v>
      </c>
      <c r="W16659" s="334">
        <v>0</v>
      </c>
      <c r="X16659" s="334">
        <v>0</v>
      </c>
      <c r="Y16659" s="334">
        <v>0</v>
      </c>
      <c r="Z16659" s="334">
        <v>0</v>
      </c>
      <c r="AA16659" s="334">
        <v>0</v>
      </c>
      <c r="AB16659" s="334">
        <v>0</v>
      </c>
      <c r="AD16659" s="334">
        <v>4.9000000000000004</v>
      </c>
      <c r="AE16659" s="334">
        <f t="shared" si="2607"/>
        <v>4.9000000000000004</v>
      </c>
      <c r="AF16659" s="334">
        <f t="shared" si="2608"/>
        <v>4.9000000000000004</v>
      </c>
      <c r="AG16659" s="340">
        <f t="shared" si="2609"/>
        <v>0</v>
      </c>
      <c r="AI16659" s="340">
        <f t="shared" si="2610"/>
        <v>0</v>
      </c>
      <c r="AJ16659" s="340">
        <f t="shared" si="2610"/>
        <v>0</v>
      </c>
      <c r="AK16659" s="340">
        <f t="shared" si="2610"/>
        <v>0</v>
      </c>
      <c r="AL16659" s="340">
        <f t="shared" si="2610"/>
        <v>4.9000000000000004</v>
      </c>
      <c r="AM16659" s="340">
        <f t="shared" si="2610"/>
        <v>0</v>
      </c>
    </row>
    <row r="16660" spans="1:39" x14ac:dyDescent="0.35">
      <c r="A16660" s="337">
        <v>38573</v>
      </c>
      <c r="B16660" s="338">
        <f t="shared" si="2604"/>
        <v>2005</v>
      </c>
      <c r="C16660" s="338">
        <f t="shared" si="2605"/>
        <v>8</v>
      </c>
      <c r="D16660" s="338">
        <f t="shared" si="2606"/>
        <v>9</v>
      </c>
      <c r="E16660" s="334">
        <v>0</v>
      </c>
      <c r="F16660" s="334">
        <v>0</v>
      </c>
      <c r="G16660" s="334">
        <v>0</v>
      </c>
      <c r="H16660" s="334">
        <v>0</v>
      </c>
      <c r="I16660" s="334">
        <v>0</v>
      </c>
      <c r="J16660" s="334">
        <v>0</v>
      </c>
      <c r="K16660" s="334">
        <v>0</v>
      </c>
      <c r="L16660" s="334">
        <v>0</v>
      </c>
      <c r="M16660" s="334">
        <v>0</v>
      </c>
      <c r="N16660" s="334">
        <v>0</v>
      </c>
      <c r="O16660" s="334">
        <v>0</v>
      </c>
      <c r="P16660" s="334">
        <v>0</v>
      </c>
      <c r="Q16660" s="334">
        <v>0</v>
      </c>
      <c r="R16660" s="334">
        <v>0</v>
      </c>
      <c r="S16660" s="334">
        <v>0</v>
      </c>
      <c r="T16660" s="334">
        <v>0</v>
      </c>
      <c r="U16660" s="334">
        <v>0</v>
      </c>
      <c r="V16660" s="334">
        <v>0.5</v>
      </c>
      <c r="W16660" s="334">
        <v>0</v>
      </c>
      <c r="X16660" s="334">
        <v>0</v>
      </c>
      <c r="Y16660" s="334">
        <v>0</v>
      </c>
      <c r="Z16660" s="334">
        <v>0</v>
      </c>
      <c r="AA16660" s="334">
        <v>4</v>
      </c>
      <c r="AB16660" s="334">
        <v>1.5</v>
      </c>
      <c r="AD16660" s="334">
        <v>6</v>
      </c>
      <c r="AE16660" s="334">
        <f t="shared" si="2607"/>
        <v>6</v>
      </c>
      <c r="AF16660" s="334">
        <f t="shared" si="2608"/>
        <v>6</v>
      </c>
      <c r="AG16660" s="340">
        <f t="shared" si="2609"/>
        <v>0</v>
      </c>
      <c r="AI16660" s="340">
        <f t="shared" ref="AI16660:AM16675" si="2611">IF($C16660=AI$1,$AF16660,0)</f>
        <v>0</v>
      </c>
      <c r="AJ16660" s="340">
        <f t="shared" si="2611"/>
        <v>0</v>
      </c>
      <c r="AK16660" s="340">
        <f t="shared" si="2611"/>
        <v>0</v>
      </c>
      <c r="AL16660" s="340">
        <f t="shared" si="2611"/>
        <v>6</v>
      </c>
      <c r="AM16660" s="340">
        <f t="shared" si="2611"/>
        <v>0</v>
      </c>
    </row>
    <row r="16661" spans="1:39" x14ac:dyDescent="0.35">
      <c r="A16661" s="337">
        <v>38574</v>
      </c>
      <c r="B16661" s="338">
        <f t="shared" si="2604"/>
        <v>2005</v>
      </c>
      <c r="C16661" s="338">
        <f t="shared" si="2605"/>
        <v>8</v>
      </c>
      <c r="D16661" s="338">
        <f t="shared" si="2606"/>
        <v>10</v>
      </c>
      <c r="E16661" s="334">
        <v>0</v>
      </c>
      <c r="F16661" s="334">
        <v>0</v>
      </c>
      <c r="G16661" s="334">
        <v>0</v>
      </c>
      <c r="H16661" s="334">
        <v>0.3</v>
      </c>
      <c r="I16661" s="334">
        <v>0.3</v>
      </c>
      <c r="J16661" s="334">
        <v>0.3</v>
      </c>
      <c r="K16661" s="334">
        <v>0.3</v>
      </c>
      <c r="L16661" s="334">
        <v>0.6</v>
      </c>
      <c r="M16661" s="334">
        <v>0.9</v>
      </c>
      <c r="N16661" s="334">
        <v>0</v>
      </c>
      <c r="O16661" s="334">
        <v>0.6</v>
      </c>
      <c r="P16661" s="334">
        <v>0.3</v>
      </c>
      <c r="Q16661" s="334">
        <v>0</v>
      </c>
      <c r="R16661" s="334">
        <v>0</v>
      </c>
      <c r="S16661" s="334">
        <v>0</v>
      </c>
      <c r="T16661" s="334">
        <v>0.3</v>
      </c>
      <c r="U16661" s="334">
        <v>0.3</v>
      </c>
      <c r="V16661" s="334">
        <v>0</v>
      </c>
      <c r="W16661" s="334">
        <v>0</v>
      </c>
      <c r="X16661" s="334">
        <v>0</v>
      </c>
      <c r="Y16661" s="334">
        <v>0</v>
      </c>
      <c r="Z16661" s="334">
        <v>0</v>
      </c>
      <c r="AA16661" s="334">
        <v>0</v>
      </c>
      <c r="AB16661" s="334">
        <v>0</v>
      </c>
      <c r="AD16661" s="334">
        <v>4.2</v>
      </c>
      <c r="AE16661" s="334">
        <f t="shared" si="2607"/>
        <v>4.2</v>
      </c>
      <c r="AF16661" s="334">
        <f t="shared" si="2608"/>
        <v>4.1999999999999993</v>
      </c>
      <c r="AG16661" s="340">
        <f t="shared" si="2609"/>
        <v>8.8817841970012523E-16</v>
      </c>
      <c r="AI16661" s="340">
        <f t="shared" si="2611"/>
        <v>0</v>
      </c>
      <c r="AJ16661" s="340">
        <f t="shared" si="2611"/>
        <v>0</v>
      </c>
      <c r="AK16661" s="340">
        <f t="shared" si="2611"/>
        <v>0</v>
      </c>
      <c r="AL16661" s="340">
        <f t="shared" si="2611"/>
        <v>4.1999999999999993</v>
      </c>
      <c r="AM16661" s="340">
        <f t="shared" si="2611"/>
        <v>0</v>
      </c>
    </row>
    <row r="16662" spans="1:39" x14ac:dyDescent="0.35">
      <c r="A16662" s="337">
        <v>38575</v>
      </c>
      <c r="B16662" s="338">
        <f t="shared" si="2604"/>
        <v>2005</v>
      </c>
      <c r="C16662" s="338">
        <f t="shared" si="2605"/>
        <v>8</v>
      </c>
      <c r="D16662" s="338">
        <f t="shared" si="2606"/>
        <v>11</v>
      </c>
      <c r="E16662" s="334">
        <v>0</v>
      </c>
      <c r="F16662" s="334">
        <v>0</v>
      </c>
      <c r="G16662" s="334">
        <v>0</v>
      </c>
      <c r="H16662" s="334">
        <v>0</v>
      </c>
      <c r="I16662" s="334">
        <v>0</v>
      </c>
      <c r="J16662" s="334">
        <v>0</v>
      </c>
      <c r="K16662" s="334">
        <v>0</v>
      </c>
      <c r="L16662" s="334">
        <v>0</v>
      </c>
      <c r="M16662" s="334">
        <v>0</v>
      </c>
      <c r="N16662" s="334">
        <v>0</v>
      </c>
      <c r="O16662" s="334">
        <v>0</v>
      </c>
      <c r="P16662" s="334">
        <v>0</v>
      </c>
      <c r="Q16662" s="334">
        <v>0</v>
      </c>
      <c r="R16662" s="334">
        <v>0</v>
      </c>
      <c r="S16662" s="334">
        <v>0</v>
      </c>
      <c r="T16662" s="334">
        <v>0</v>
      </c>
      <c r="U16662" s="334">
        <v>0</v>
      </c>
      <c r="V16662" s="334">
        <v>0</v>
      </c>
      <c r="W16662" s="334">
        <v>0</v>
      </c>
      <c r="X16662" s="334">
        <v>0</v>
      </c>
      <c r="Y16662" s="334">
        <v>0</v>
      </c>
      <c r="Z16662" s="334">
        <v>0</v>
      </c>
      <c r="AA16662" s="334">
        <v>0</v>
      </c>
      <c r="AB16662" s="334">
        <v>0</v>
      </c>
      <c r="AD16662" s="334">
        <v>0</v>
      </c>
      <c r="AE16662" s="334">
        <f t="shared" si="2607"/>
        <v>0</v>
      </c>
      <c r="AF16662" s="334">
        <f t="shared" si="2608"/>
        <v>0</v>
      </c>
      <c r="AG16662" s="340">
        <f t="shared" si="2609"/>
        <v>0</v>
      </c>
      <c r="AI16662" s="340">
        <f t="shared" si="2611"/>
        <v>0</v>
      </c>
      <c r="AJ16662" s="340">
        <f t="shared" si="2611"/>
        <v>0</v>
      </c>
      <c r="AK16662" s="340">
        <f t="shared" si="2611"/>
        <v>0</v>
      </c>
      <c r="AL16662" s="340">
        <f t="shared" si="2611"/>
        <v>0</v>
      </c>
      <c r="AM16662" s="340">
        <f t="shared" si="2611"/>
        <v>0</v>
      </c>
    </row>
    <row r="16663" spans="1:39" x14ac:dyDescent="0.35">
      <c r="A16663" s="337">
        <v>38576</v>
      </c>
      <c r="B16663" s="338">
        <f t="shared" si="2604"/>
        <v>2005</v>
      </c>
      <c r="C16663" s="338">
        <f t="shared" si="2605"/>
        <v>8</v>
      </c>
      <c r="D16663" s="338">
        <f t="shared" si="2606"/>
        <v>12</v>
      </c>
      <c r="E16663" s="334">
        <v>0</v>
      </c>
      <c r="F16663" s="334">
        <v>0</v>
      </c>
      <c r="G16663" s="334">
        <v>0.5</v>
      </c>
      <c r="H16663" s="334">
        <v>0.2</v>
      </c>
      <c r="I16663" s="334">
        <v>0</v>
      </c>
      <c r="J16663" s="334">
        <v>0</v>
      </c>
      <c r="K16663" s="334">
        <v>1.9</v>
      </c>
      <c r="L16663" s="334">
        <v>0.2</v>
      </c>
      <c r="M16663" s="334">
        <v>0</v>
      </c>
      <c r="N16663" s="334">
        <v>0</v>
      </c>
      <c r="O16663" s="334">
        <v>0</v>
      </c>
      <c r="P16663" s="334">
        <v>0</v>
      </c>
      <c r="Q16663" s="334">
        <v>0</v>
      </c>
      <c r="R16663" s="334">
        <v>0</v>
      </c>
      <c r="S16663" s="334">
        <v>0</v>
      </c>
      <c r="T16663" s="334">
        <v>0</v>
      </c>
      <c r="U16663" s="334">
        <v>0</v>
      </c>
      <c r="V16663" s="334">
        <v>0</v>
      </c>
      <c r="W16663" s="334">
        <v>0</v>
      </c>
      <c r="X16663" s="334">
        <v>0</v>
      </c>
      <c r="Y16663" s="334">
        <v>0</v>
      </c>
      <c r="Z16663" s="334">
        <v>0</v>
      </c>
      <c r="AA16663" s="334">
        <v>0</v>
      </c>
      <c r="AB16663" s="334">
        <v>0</v>
      </c>
      <c r="AD16663" s="334">
        <v>2.8</v>
      </c>
      <c r="AE16663" s="334">
        <f t="shared" si="2607"/>
        <v>2.8</v>
      </c>
      <c r="AF16663" s="334">
        <f t="shared" si="2608"/>
        <v>2.8</v>
      </c>
      <c r="AG16663" s="340">
        <f t="shared" si="2609"/>
        <v>0</v>
      </c>
      <c r="AI16663" s="340">
        <f t="shared" si="2611"/>
        <v>0</v>
      </c>
      <c r="AJ16663" s="340">
        <f t="shared" si="2611"/>
        <v>0</v>
      </c>
      <c r="AK16663" s="340">
        <f t="shared" si="2611"/>
        <v>0</v>
      </c>
      <c r="AL16663" s="340">
        <f t="shared" si="2611"/>
        <v>2.8</v>
      </c>
      <c r="AM16663" s="340">
        <f t="shared" si="2611"/>
        <v>0</v>
      </c>
    </row>
    <row r="16664" spans="1:39" x14ac:dyDescent="0.35">
      <c r="A16664" s="337">
        <v>38577</v>
      </c>
      <c r="B16664" s="338">
        <f t="shared" si="2604"/>
        <v>2005</v>
      </c>
      <c r="C16664" s="338">
        <f t="shared" si="2605"/>
        <v>8</v>
      </c>
      <c r="D16664" s="338">
        <f t="shared" si="2606"/>
        <v>13</v>
      </c>
      <c r="E16664" s="334">
        <v>0</v>
      </c>
      <c r="F16664" s="334">
        <v>0</v>
      </c>
      <c r="G16664" s="334">
        <v>0</v>
      </c>
      <c r="H16664" s="334">
        <v>0</v>
      </c>
      <c r="I16664" s="334">
        <v>0</v>
      </c>
      <c r="J16664" s="334">
        <v>0</v>
      </c>
      <c r="K16664" s="334">
        <v>0</v>
      </c>
      <c r="L16664" s="334">
        <v>0</v>
      </c>
      <c r="M16664" s="334">
        <v>0</v>
      </c>
      <c r="N16664" s="334">
        <v>0</v>
      </c>
      <c r="O16664" s="334">
        <v>0</v>
      </c>
      <c r="P16664" s="334">
        <v>0</v>
      </c>
      <c r="Q16664" s="334">
        <v>0</v>
      </c>
      <c r="R16664" s="334">
        <v>0</v>
      </c>
      <c r="S16664" s="334">
        <v>0</v>
      </c>
      <c r="T16664" s="334">
        <v>0</v>
      </c>
      <c r="U16664" s="334">
        <v>0</v>
      </c>
      <c r="V16664" s="334">
        <v>0</v>
      </c>
      <c r="W16664" s="334">
        <v>0</v>
      </c>
      <c r="X16664" s="334">
        <v>0</v>
      </c>
      <c r="Y16664" s="334">
        <v>0</v>
      </c>
      <c r="Z16664" s="334">
        <v>0</v>
      </c>
      <c r="AA16664" s="334">
        <v>0</v>
      </c>
      <c r="AB16664" s="334">
        <v>0</v>
      </c>
      <c r="AD16664" s="334">
        <v>0</v>
      </c>
      <c r="AE16664" s="334">
        <f t="shared" si="2607"/>
        <v>0</v>
      </c>
      <c r="AF16664" s="334">
        <f t="shared" si="2608"/>
        <v>0</v>
      </c>
      <c r="AG16664" s="340">
        <f t="shared" si="2609"/>
        <v>0</v>
      </c>
      <c r="AI16664" s="340">
        <f t="shared" si="2611"/>
        <v>0</v>
      </c>
      <c r="AJ16664" s="340">
        <f t="shared" si="2611"/>
        <v>0</v>
      </c>
      <c r="AK16664" s="340">
        <f t="shared" si="2611"/>
        <v>0</v>
      </c>
      <c r="AL16664" s="340">
        <f t="shared" si="2611"/>
        <v>0</v>
      </c>
      <c r="AM16664" s="340">
        <f t="shared" si="2611"/>
        <v>0</v>
      </c>
    </row>
    <row r="16665" spans="1:39" x14ac:dyDescent="0.35">
      <c r="A16665" s="337">
        <v>38578</v>
      </c>
      <c r="B16665" s="338">
        <f t="shared" si="2604"/>
        <v>2005</v>
      </c>
      <c r="C16665" s="338">
        <f t="shared" si="2605"/>
        <v>8</v>
      </c>
      <c r="D16665" s="338">
        <f t="shared" si="2606"/>
        <v>14</v>
      </c>
      <c r="E16665" s="334">
        <v>0</v>
      </c>
      <c r="F16665" s="334">
        <v>0</v>
      </c>
      <c r="G16665" s="334">
        <v>0</v>
      </c>
      <c r="H16665" s="334">
        <v>0</v>
      </c>
      <c r="I16665" s="334">
        <v>0</v>
      </c>
      <c r="J16665" s="334">
        <v>0</v>
      </c>
      <c r="K16665" s="334">
        <v>0</v>
      </c>
      <c r="L16665" s="334">
        <v>0</v>
      </c>
      <c r="M16665" s="334">
        <v>0</v>
      </c>
      <c r="N16665" s="334">
        <v>0</v>
      </c>
      <c r="O16665" s="334">
        <v>0</v>
      </c>
      <c r="P16665" s="334">
        <v>0</v>
      </c>
      <c r="Q16665" s="334">
        <v>0</v>
      </c>
      <c r="R16665" s="334">
        <v>0</v>
      </c>
      <c r="S16665" s="334">
        <v>0</v>
      </c>
      <c r="T16665" s="334">
        <v>0</v>
      </c>
      <c r="U16665" s="334">
        <v>0</v>
      </c>
      <c r="V16665" s="334">
        <v>2.2000000000000002</v>
      </c>
      <c r="W16665" s="334">
        <v>0</v>
      </c>
      <c r="X16665" s="334">
        <v>0</v>
      </c>
      <c r="Y16665" s="334">
        <v>0.2</v>
      </c>
      <c r="Z16665" s="334">
        <v>0</v>
      </c>
      <c r="AA16665" s="334">
        <v>0</v>
      </c>
      <c r="AB16665" s="334">
        <v>1.5</v>
      </c>
      <c r="AD16665" s="334">
        <v>3.9</v>
      </c>
      <c r="AE16665" s="334">
        <f t="shared" si="2607"/>
        <v>3.9</v>
      </c>
      <c r="AF16665" s="334">
        <f t="shared" si="2608"/>
        <v>3.9000000000000004</v>
      </c>
      <c r="AG16665" s="340">
        <f t="shared" si="2609"/>
        <v>4.4408920985006262E-16</v>
      </c>
      <c r="AI16665" s="340">
        <f t="shared" si="2611"/>
        <v>0</v>
      </c>
      <c r="AJ16665" s="340">
        <f t="shared" si="2611"/>
        <v>0</v>
      </c>
      <c r="AK16665" s="340">
        <f t="shared" si="2611"/>
        <v>0</v>
      </c>
      <c r="AL16665" s="340">
        <f t="shared" si="2611"/>
        <v>3.9000000000000004</v>
      </c>
      <c r="AM16665" s="340">
        <f t="shared" si="2611"/>
        <v>0</v>
      </c>
    </row>
    <row r="16666" spans="1:39" x14ac:dyDescent="0.35">
      <c r="A16666" s="337">
        <v>38579</v>
      </c>
      <c r="B16666" s="338">
        <f t="shared" si="2604"/>
        <v>2005</v>
      </c>
      <c r="C16666" s="338">
        <f t="shared" si="2605"/>
        <v>8</v>
      </c>
      <c r="D16666" s="338">
        <f t="shared" si="2606"/>
        <v>15</v>
      </c>
      <c r="E16666" s="334">
        <v>1.3</v>
      </c>
      <c r="F16666" s="334">
        <v>0</v>
      </c>
      <c r="G16666" s="334">
        <v>0</v>
      </c>
      <c r="H16666" s="334">
        <v>0</v>
      </c>
      <c r="I16666" s="334">
        <v>0</v>
      </c>
      <c r="J16666" s="334">
        <v>0</v>
      </c>
      <c r="K16666" s="334">
        <v>0</v>
      </c>
      <c r="L16666" s="334">
        <v>0</v>
      </c>
      <c r="M16666" s="334">
        <v>0</v>
      </c>
      <c r="N16666" s="334">
        <v>0</v>
      </c>
      <c r="O16666" s="334">
        <v>0</v>
      </c>
      <c r="P16666" s="334">
        <v>0</v>
      </c>
      <c r="Q16666" s="334">
        <v>0</v>
      </c>
      <c r="R16666" s="334">
        <v>0</v>
      </c>
      <c r="S16666" s="334">
        <v>0</v>
      </c>
      <c r="T16666" s="334">
        <v>0</v>
      </c>
      <c r="U16666" s="334">
        <v>0</v>
      </c>
      <c r="V16666" s="334">
        <v>1</v>
      </c>
      <c r="W16666" s="334">
        <v>0.3</v>
      </c>
      <c r="X16666" s="334">
        <v>0.7</v>
      </c>
      <c r="Y16666" s="334">
        <v>0</v>
      </c>
      <c r="Z16666" s="334">
        <v>0.3</v>
      </c>
      <c r="AA16666" s="334">
        <v>0</v>
      </c>
      <c r="AB16666" s="334">
        <v>0.3</v>
      </c>
      <c r="AD16666" s="334">
        <v>3.9</v>
      </c>
      <c r="AE16666" s="334">
        <f t="shared" si="2607"/>
        <v>3.9</v>
      </c>
      <c r="AF16666" s="334">
        <f t="shared" si="2608"/>
        <v>3.8999999999999995</v>
      </c>
      <c r="AG16666" s="340">
        <f t="shared" si="2609"/>
        <v>4.4408920985006262E-16</v>
      </c>
      <c r="AI16666" s="340">
        <f t="shared" si="2611"/>
        <v>0</v>
      </c>
      <c r="AJ16666" s="340">
        <f t="shared" si="2611"/>
        <v>0</v>
      </c>
      <c r="AK16666" s="340">
        <f t="shared" si="2611"/>
        <v>0</v>
      </c>
      <c r="AL16666" s="340">
        <f t="shared" si="2611"/>
        <v>3.8999999999999995</v>
      </c>
      <c r="AM16666" s="340">
        <f t="shared" si="2611"/>
        <v>0</v>
      </c>
    </row>
    <row r="16667" spans="1:39" x14ac:dyDescent="0.35">
      <c r="A16667" s="337">
        <v>38580</v>
      </c>
      <c r="B16667" s="338">
        <f t="shared" si="2604"/>
        <v>2005</v>
      </c>
      <c r="C16667" s="338">
        <f t="shared" si="2605"/>
        <v>8</v>
      </c>
      <c r="D16667" s="338">
        <f t="shared" si="2606"/>
        <v>16</v>
      </c>
      <c r="E16667" s="334">
        <v>1.6</v>
      </c>
      <c r="F16667" s="334">
        <v>0</v>
      </c>
      <c r="G16667" s="334">
        <v>0.3</v>
      </c>
      <c r="H16667" s="334">
        <v>0.5</v>
      </c>
      <c r="I16667" s="334">
        <v>0.3</v>
      </c>
      <c r="J16667" s="334">
        <v>0</v>
      </c>
      <c r="K16667" s="334">
        <v>0</v>
      </c>
      <c r="L16667" s="334">
        <v>0</v>
      </c>
      <c r="M16667" s="334">
        <v>0</v>
      </c>
      <c r="N16667" s="334">
        <v>0</v>
      </c>
      <c r="O16667" s="334">
        <v>0</v>
      </c>
      <c r="P16667" s="334">
        <v>0</v>
      </c>
      <c r="Q16667" s="334">
        <v>0</v>
      </c>
      <c r="R16667" s="334">
        <v>0</v>
      </c>
      <c r="S16667" s="334">
        <v>0</v>
      </c>
      <c r="T16667" s="334">
        <v>0</v>
      </c>
      <c r="U16667" s="334">
        <v>0</v>
      </c>
      <c r="V16667" s="334">
        <v>0</v>
      </c>
      <c r="W16667" s="334">
        <v>1.3</v>
      </c>
      <c r="X16667" s="334">
        <v>3.4</v>
      </c>
      <c r="Y16667" s="334">
        <v>4.2</v>
      </c>
      <c r="Z16667" s="334">
        <v>1.3</v>
      </c>
      <c r="AA16667" s="334">
        <v>0.3</v>
      </c>
      <c r="AB16667" s="334">
        <v>0</v>
      </c>
      <c r="AD16667" s="334">
        <v>13.2</v>
      </c>
      <c r="AE16667" s="334">
        <f t="shared" si="2607"/>
        <v>13.2</v>
      </c>
      <c r="AF16667" s="334">
        <f t="shared" si="2608"/>
        <v>13.200000000000003</v>
      </c>
      <c r="AG16667" s="340">
        <f t="shared" si="2609"/>
        <v>3.5527136788005009E-15</v>
      </c>
      <c r="AI16667" s="340">
        <f t="shared" si="2611"/>
        <v>0</v>
      </c>
      <c r="AJ16667" s="340">
        <f t="shared" si="2611"/>
        <v>0</v>
      </c>
      <c r="AK16667" s="340">
        <f t="shared" si="2611"/>
        <v>0</v>
      </c>
      <c r="AL16667" s="340">
        <f t="shared" si="2611"/>
        <v>13.200000000000003</v>
      </c>
      <c r="AM16667" s="340">
        <f t="shared" si="2611"/>
        <v>0</v>
      </c>
    </row>
    <row r="16668" spans="1:39" x14ac:dyDescent="0.35">
      <c r="A16668" s="337">
        <v>38581</v>
      </c>
      <c r="B16668" s="338">
        <f t="shared" si="2604"/>
        <v>2005</v>
      </c>
      <c r="C16668" s="338">
        <f t="shared" si="2605"/>
        <v>8</v>
      </c>
      <c r="D16668" s="338">
        <f t="shared" si="2606"/>
        <v>17</v>
      </c>
      <c r="E16668" s="334">
        <v>0</v>
      </c>
      <c r="F16668" s="334">
        <v>0.2</v>
      </c>
      <c r="G16668" s="334">
        <v>2.1</v>
      </c>
      <c r="H16668" s="334">
        <v>3.5</v>
      </c>
      <c r="I16668" s="334">
        <v>0.7</v>
      </c>
      <c r="J16668" s="334">
        <v>3.2</v>
      </c>
      <c r="K16668" s="334">
        <v>1.8</v>
      </c>
      <c r="L16668" s="334">
        <v>1.8</v>
      </c>
      <c r="M16668" s="334">
        <v>2.1</v>
      </c>
      <c r="N16668" s="334">
        <v>1.4</v>
      </c>
      <c r="O16668" s="334">
        <v>1.4</v>
      </c>
      <c r="P16668" s="334">
        <v>0.7</v>
      </c>
      <c r="Q16668" s="334">
        <v>0.2</v>
      </c>
      <c r="R16668" s="334">
        <v>0.2</v>
      </c>
      <c r="S16668" s="334">
        <v>0.5</v>
      </c>
      <c r="T16668" s="334">
        <v>0</v>
      </c>
      <c r="U16668" s="334">
        <v>0</v>
      </c>
      <c r="V16668" s="334">
        <v>0</v>
      </c>
      <c r="W16668" s="334">
        <v>0</v>
      </c>
      <c r="X16668" s="334">
        <v>0</v>
      </c>
      <c r="Y16668" s="334">
        <v>0</v>
      </c>
      <c r="Z16668" s="334">
        <v>0</v>
      </c>
      <c r="AA16668" s="334">
        <v>0</v>
      </c>
      <c r="AB16668" s="334">
        <v>0</v>
      </c>
      <c r="AD16668" s="334">
        <v>19.8</v>
      </c>
      <c r="AE16668" s="334">
        <f t="shared" si="2607"/>
        <v>19.8</v>
      </c>
      <c r="AF16668" s="334">
        <f t="shared" si="2608"/>
        <v>19.799999999999997</v>
      </c>
      <c r="AG16668" s="340">
        <f t="shared" si="2609"/>
        <v>3.5527136788005009E-15</v>
      </c>
      <c r="AI16668" s="340">
        <f t="shared" si="2611"/>
        <v>0</v>
      </c>
      <c r="AJ16668" s="340">
        <f t="shared" si="2611"/>
        <v>0</v>
      </c>
      <c r="AK16668" s="340">
        <f t="shared" si="2611"/>
        <v>0</v>
      </c>
      <c r="AL16668" s="340">
        <f t="shared" si="2611"/>
        <v>19.799999999999997</v>
      </c>
      <c r="AM16668" s="340">
        <f t="shared" si="2611"/>
        <v>0</v>
      </c>
    </row>
    <row r="16669" spans="1:39" x14ac:dyDescent="0.35">
      <c r="A16669" s="337">
        <v>38582</v>
      </c>
      <c r="B16669" s="338">
        <f t="shared" si="2604"/>
        <v>2005</v>
      </c>
      <c r="C16669" s="338">
        <f t="shared" si="2605"/>
        <v>8</v>
      </c>
      <c r="D16669" s="338">
        <f t="shared" si="2606"/>
        <v>18</v>
      </c>
      <c r="E16669" s="334">
        <v>0</v>
      </c>
      <c r="F16669" s="334">
        <v>0</v>
      </c>
      <c r="G16669" s="334">
        <v>0</v>
      </c>
      <c r="H16669" s="334">
        <v>0</v>
      </c>
      <c r="I16669" s="334">
        <v>0</v>
      </c>
      <c r="J16669" s="334">
        <v>0</v>
      </c>
      <c r="K16669" s="334">
        <v>0</v>
      </c>
      <c r="L16669" s="334">
        <v>0</v>
      </c>
      <c r="M16669" s="334">
        <v>0</v>
      </c>
      <c r="N16669" s="334">
        <v>0</v>
      </c>
      <c r="O16669" s="334">
        <v>0</v>
      </c>
      <c r="P16669" s="334">
        <v>0</v>
      </c>
      <c r="Q16669" s="334">
        <v>0</v>
      </c>
      <c r="R16669" s="334">
        <v>0</v>
      </c>
      <c r="S16669" s="334">
        <v>0</v>
      </c>
      <c r="T16669" s="334">
        <v>0</v>
      </c>
      <c r="U16669" s="334">
        <v>0</v>
      </c>
      <c r="V16669" s="334">
        <v>0</v>
      </c>
      <c r="W16669" s="334">
        <v>0</v>
      </c>
      <c r="X16669" s="334">
        <v>0</v>
      </c>
      <c r="Y16669" s="334">
        <v>0</v>
      </c>
      <c r="Z16669" s="334">
        <v>0</v>
      </c>
      <c r="AA16669" s="334">
        <v>0</v>
      </c>
      <c r="AB16669" s="334">
        <v>0</v>
      </c>
      <c r="AD16669" s="334">
        <v>0</v>
      </c>
      <c r="AE16669" s="334">
        <f t="shared" si="2607"/>
        <v>0</v>
      </c>
      <c r="AF16669" s="334">
        <f t="shared" si="2608"/>
        <v>0</v>
      </c>
      <c r="AG16669" s="340">
        <f t="shared" si="2609"/>
        <v>0</v>
      </c>
      <c r="AI16669" s="340">
        <f t="shared" si="2611"/>
        <v>0</v>
      </c>
      <c r="AJ16669" s="340">
        <f t="shared" si="2611"/>
        <v>0</v>
      </c>
      <c r="AK16669" s="340">
        <f t="shared" si="2611"/>
        <v>0</v>
      </c>
      <c r="AL16669" s="340">
        <f t="shared" si="2611"/>
        <v>0</v>
      </c>
      <c r="AM16669" s="340">
        <f t="shared" si="2611"/>
        <v>0</v>
      </c>
    </row>
    <row r="16670" spans="1:39" x14ac:dyDescent="0.35">
      <c r="A16670" s="337">
        <v>38583</v>
      </c>
      <c r="B16670" s="338">
        <f t="shared" si="2604"/>
        <v>2005</v>
      </c>
      <c r="C16670" s="338">
        <f t="shared" si="2605"/>
        <v>8</v>
      </c>
      <c r="D16670" s="338">
        <f t="shared" si="2606"/>
        <v>19</v>
      </c>
      <c r="E16670" s="334">
        <v>0</v>
      </c>
      <c r="F16670" s="334">
        <v>0</v>
      </c>
      <c r="G16670" s="334">
        <v>0</v>
      </c>
      <c r="H16670" s="334">
        <v>0</v>
      </c>
      <c r="I16670" s="334">
        <v>0</v>
      </c>
      <c r="J16670" s="334">
        <v>0</v>
      </c>
      <c r="K16670" s="334">
        <v>0</v>
      </c>
      <c r="L16670" s="334">
        <v>0</v>
      </c>
      <c r="M16670" s="334">
        <v>0</v>
      </c>
      <c r="N16670" s="334">
        <v>0</v>
      </c>
      <c r="O16670" s="334">
        <v>0</v>
      </c>
      <c r="P16670" s="334">
        <v>0</v>
      </c>
      <c r="Q16670" s="334">
        <v>0</v>
      </c>
      <c r="R16670" s="334">
        <v>0</v>
      </c>
      <c r="S16670" s="334">
        <v>0</v>
      </c>
      <c r="T16670" s="334">
        <v>0</v>
      </c>
      <c r="U16670" s="334">
        <v>0</v>
      </c>
      <c r="V16670" s="334">
        <v>0</v>
      </c>
      <c r="W16670" s="334">
        <v>0</v>
      </c>
      <c r="X16670" s="334">
        <v>0</v>
      </c>
      <c r="Y16670" s="334">
        <v>0</v>
      </c>
      <c r="Z16670" s="334">
        <v>0</v>
      </c>
      <c r="AA16670" s="334">
        <v>0</v>
      </c>
      <c r="AB16670" s="334">
        <v>0</v>
      </c>
      <c r="AD16670" s="334">
        <v>0</v>
      </c>
      <c r="AE16670" s="334">
        <f t="shared" si="2607"/>
        <v>0</v>
      </c>
      <c r="AF16670" s="334">
        <f t="shared" si="2608"/>
        <v>0</v>
      </c>
      <c r="AG16670" s="340">
        <f t="shared" si="2609"/>
        <v>0</v>
      </c>
      <c r="AI16670" s="340">
        <f t="shared" si="2611"/>
        <v>0</v>
      </c>
      <c r="AJ16670" s="340">
        <f t="shared" si="2611"/>
        <v>0</v>
      </c>
      <c r="AK16670" s="340">
        <f t="shared" si="2611"/>
        <v>0</v>
      </c>
      <c r="AL16670" s="340">
        <f t="shared" si="2611"/>
        <v>0</v>
      </c>
      <c r="AM16670" s="340">
        <f t="shared" si="2611"/>
        <v>0</v>
      </c>
    </row>
    <row r="16671" spans="1:39" x14ac:dyDescent="0.35">
      <c r="A16671" s="337">
        <v>38584</v>
      </c>
      <c r="B16671" s="338">
        <f t="shared" si="2604"/>
        <v>2005</v>
      </c>
      <c r="C16671" s="338">
        <f t="shared" si="2605"/>
        <v>8</v>
      </c>
      <c r="D16671" s="338">
        <f t="shared" si="2606"/>
        <v>20</v>
      </c>
      <c r="E16671" s="334">
        <v>0</v>
      </c>
      <c r="F16671" s="334">
        <v>0</v>
      </c>
      <c r="G16671" s="334">
        <v>0</v>
      </c>
      <c r="H16671" s="334">
        <v>0</v>
      </c>
      <c r="I16671" s="334">
        <v>0</v>
      </c>
      <c r="J16671" s="334">
        <v>0</v>
      </c>
      <c r="K16671" s="334">
        <v>0</v>
      </c>
      <c r="L16671" s="334">
        <v>0</v>
      </c>
      <c r="M16671" s="334">
        <v>0</v>
      </c>
      <c r="N16671" s="334">
        <v>0</v>
      </c>
      <c r="O16671" s="334">
        <v>0</v>
      </c>
      <c r="P16671" s="334">
        <v>0</v>
      </c>
      <c r="Q16671" s="334">
        <v>0</v>
      </c>
      <c r="R16671" s="334">
        <v>0</v>
      </c>
      <c r="S16671" s="334">
        <v>0</v>
      </c>
      <c r="T16671" s="334">
        <v>0</v>
      </c>
      <c r="U16671" s="334">
        <v>0</v>
      </c>
      <c r="V16671" s="334">
        <v>0</v>
      </c>
      <c r="W16671" s="334">
        <v>0</v>
      </c>
      <c r="X16671" s="334">
        <v>0</v>
      </c>
      <c r="Y16671" s="334">
        <v>0</v>
      </c>
      <c r="Z16671" s="334">
        <v>0</v>
      </c>
      <c r="AA16671" s="334">
        <v>0</v>
      </c>
      <c r="AB16671" s="334">
        <v>0</v>
      </c>
      <c r="AD16671" s="334">
        <v>0</v>
      </c>
      <c r="AE16671" s="334">
        <f t="shared" si="2607"/>
        <v>0</v>
      </c>
      <c r="AF16671" s="334">
        <f t="shared" si="2608"/>
        <v>0</v>
      </c>
      <c r="AG16671" s="340">
        <f t="shared" si="2609"/>
        <v>0</v>
      </c>
      <c r="AI16671" s="340">
        <f t="shared" si="2611"/>
        <v>0</v>
      </c>
      <c r="AJ16671" s="340">
        <f t="shared" si="2611"/>
        <v>0</v>
      </c>
      <c r="AK16671" s="340">
        <f t="shared" si="2611"/>
        <v>0</v>
      </c>
      <c r="AL16671" s="340">
        <f t="shared" si="2611"/>
        <v>0</v>
      </c>
      <c r="AM16671" s="340">
        <f t="shared" si="2611"/>
        <v>0</v>
      </c>
    </row>
    <row r="16672" spans="1:39" x14ac:dyDescent="0.35">
      <c r="A16672" s="337">
        <v>38585</v>
      </c>
      <c r="B16672" s="338">
        <f t="shared" si="2604"/>
        <v>2005</v>
      </c>
      <c r="C16672" s="338">
        <f t="shared" si="2605"/>
        <v>8</v>
      </c>
      <c r="D16672" s="338">
        <f t="shared" si="2606"/>
        <v>21</v>
      </c>
      <c r="E16672" s="334">
        <v>0</v>
      </c>
      <c r="F16672" s="334">
        <v>0</v>
      </c>
      <c r="G16672" s="334">
        <v>0</v>
      </c>
      <c r="H16672" s="334">
        <v>0</v>
      </c>
      <c r="I16672" s="334">
        <v>0</v>
      </c>
      <c r="J16672" s="334">
        <v>0</v>
      </c>
      <c r="K16672" s="334">
        <v>0</v>
      </c>
      <c r="L16672" s="334">
        <v>0</v>
      </c>
      <c r="M16672" s="334">
        <v>0</v>
      </c>
      <c r="N16672" s="334">
        <v>0</v>
      </c>
      <c r="O16672" s="334">
        <v>0</v>
      </c>
      <c r="P16672" s="334">
        <v>0</v>
      </c>
      <c r="Q16672" s="334">
        <v>0</v>
      </c>
      <c r="R16672" s="334">
        <v>0</v>
      </c>
      <c r="S16672" s="334">
        <v>0</v>
      </c>
      <c r="T16672" s="334">
        <v>0</v>
      </c>
      <c r="U16672" s="334">
        <v>0</v>
      </c>
      <c r="V16672" s="334">
        <v>0</v>
      </c>
      <c r="W16672" s="334">
        <v>0</v>
      </c>
      <c r="X16672" s="334">
        <v>0</v>
      </c>
      <c r="Y16672" s="334">
        <v>0</v>
      </c>
      <c r="Z16672" s="334">
        <v>0</v>
      </c>
      <c r="AA16672" s="334">
        <v>0</v>
      </c>
      <c r="AB16672" s="334">
        <v>0</v>
      </c>
      <c r="AD16672" s="334">
        <v>0</v>
      </c>
      <c r="AE16672" s="334">
        <f t="shared" si="2607"/>
        <v>0</v>
      </c>
      <c r="AF16672" s="334">
        <f t="shared" si="2608"/>
        <v>0</v>
      </c>
      <c r="AG16672" s="340">
        <f t="shared" si="2609"/>
        <v>0</v>
      </c>
      <c r="AI16672" s="340">
        <f t="shared" si="2611"/>
        <v>0</v>
      </c>
      <c r="AJ16672" s="340">
        <f t="shared" si="2611"/>
        <v>0</v>
      </c>
      <c r="AK16672" s="340">
        <f t="shared" si="2611"/>
        <v>0</v>
      </c>
      <c r="AL16672" s="340">
        <f t="shared" si="2611"/>
        <v>0</v>
      </c>
      <c r="AM16672" s="340">
        <f t="shared" si="2611"/>
        <v>0</v>
      </c>
    </row>
    <row r="16673" spans="1:39" x14ac:dyDescent="0.35">
      <c r="A16673" s="337">
        <v>38586</v>
      </c>
      <c r="B16673" s="338">
        <f t="shared" si="2604"/>
        <v>2005</v>
      </c>
      <c r="C16673" s="338">
        <f t="shared" si="2605"/>
        <v>8</v>
      </c>
      <c r="D16673" s="338">
        <f t="shared" si="2606"/>
        <v>22</v>
      </c>
      <c r="E16673" s="334">
        <v>0</v>
      </c>
      <c r="F16673" s="334">
        <v>0</v>
      </c>
      <c r="G16673" s="334">
        <v>0</v>
      </c>
      <c r="H16673" s="334">
        <v>0</v>
      </c>
      <c r="I16673" s="334">
        <v>0</v>
      </c>
      <c r="J16673" s="334">
        <v>0</v>
      </c>
      <c r="K16673" s="334">
        <v>0</v>
      </c>
      <c r="L16673" s="334">
        <v>0</v>
      </c>
      <c r="M16673" s="334">
        <v>0</v>
      </c>
      <c r="N16673" s="334">
        <v>0</v>
      </c>
      <c r="O16673" s="334">
        <v>0</v>
      </c>
      <c r="P16673" s="334">
        <v>0</v>
      </c>
      <c r="Q16673" s="334">
        <v>0</v>
      </c>
      <c r="R16673" s="334">
        <v>0</v>
      </c>
      <c r="S16673" s="334">
        <v>0</v>
      </c>
      <c r="T16673" s="334">
        <v>0</v>
      </c>
      <c r="U16673" s="334">
        <v>0</v>
      </c>
      <c r="V16673" s="334">
        <v>0</v>
      </c>
      <c r="W16673" s="334">
        <v>0</v>
      </c>
      <c r="X16673" s="334">
        <v>0</v>
      </c>
      <c r="Y16673" s="334">
        <v>0</v>
      </c>
      <c r="Z16673" s="334">
        <v>0</v>
      </c>
      <c r="AA16673" s="334">
        <v>0</v>
      </c>
      <c r="AB16673" s="334">
        <v>0</v>
      </c>
      <c r="AD16673" s="334">
        <v>0</v>
      </c>
      <c r="AE16673" s="334">
        <f t="shared" si="2607"/>
        <v>0</v>
      </c>
      <c r="AF16673" s="334">
        <f t="shared" si="2608"/>
        <v>0</v>
      </c>
      <c r="AG16673" s="340">
        <f t="shared" si="2609"/>
        <v>0</v>
      </c>
      <c r="AI16673" s="340">
        <f t="shared" si="2611"/>
        <v>0</v>
      </c>
      <c r="AJ16673" s="340">
        <f t="shared" si="2611"/>
        <v>0</v>
      </c>
      <c r="AK16673" s="340">
        <f t="shared" si="2611"/>
        <v>0</v>
      </c>
      <c r="AL16673" s="340">
        <f t="shared" si="2611"/>
        <v>0</v>
      </c>
      <c r="AM16673" s="340">
        <f t="shared" si="2611"/>
        <v>0</v>
      </c>
    </row>
    <row r="16674" spans="1:39" x14ac:dyDescent="0.35">
      <c r="A16674" s="337">
        <v>38587</v>
      </c>
      <c r="B16674" s="338">
        <f t="shared" si="2604"/>
        <v>2005</v>
      </c>
      <c r="C16674" s="338">
        <f t="shared" si="2605"/>
        <v>8</v>
      </c>
      <c r="D16674" s="338">
        <f t="shared" si="2606"/>
        <v>23</v>
      </c>
      <c r="E16674" s="334">
        <v>0</v>
      </c>
      <c r="F16674" s="334">
        <v>0</v>
      </c>
      <c r="G16674" s="334">
        <v>0</v>
      </c>
      <c r="H16674" s="334">
        <v>0</v>
      </c>
      <c r="I16674" s="334">
        <v>0</v>
      </c>
      <c r="J16674" s="334">
        <v>0</v>
      </c>
      <c r="K16674" s="334">
        <v>0</v>
      </c>
      <c r="L16674" s="334">
        <v>0</v>
      </c>
      <c r="M16674" s="334">
        <v>0</v>
      </c>
      <c r="N16674" s="334">
        <v>0</v>
      </c>
      <c r="O16674" s="334">
        <v>0</v>
      </c>
      <c r="P16674" s="334">
        <v>0.5</v>
      </c>
      <c r="Q16674" s="334">
        <v>0.2</v>
      </c>
      <c r="R16674" s="334">
        <v>0.7</v>
      </c>
      <c r="S16674" s="334">
        <v>0</v>
      </c>
      <c r="T16674" s="334">
        <v>2.2000000000000002</v>
      </c>
      <c r="U16674" s="334">
        <v>0.2</v>
      </c>
      <c r="V16674" s="334">
        <v>0</v>
      </c>
      <c r="W16674" s="334">
        <v>0</v>
      </c>
      <c r="X16674" s="334">
        <v>0</v>
      </c>
      <c r="Y16674" s="334">
        <v>0.2</v>
      </c>
      <c r="Z16674" s="334">
        <v>0.5</v>
      </c>
      <c r="AA16674" s="334">
        <v>0</v>
      </c>
      <c r="AB16674" s="334">
        <v>2</v>
      </c>
      <c r="AD16674" s="334">
        <v>6.5</v>
      </c>
      <c r="AE16674" s="334">
        <f t="shared" si="2607"/>
        <v>6.5</v>
      </c>
      <c r="AF16674" s="334">
        <f t="shared" si="2608"/>
        <v>6.5</v>
      </c>
      <c r="AG16674" s="340">
        <f t="shared" si="2609"/>
        <v>0</v>
      </c>
      <c r="AI16674" s="340">
        <f t="shared" si="2611"/>
        <v>0</v>
      </c>
      <c r="AJ16674" s="340">
        <f t="shared" si="2611"/>
        <v>0</v>
      </c>
      <c r="AK16674" s="340">
        <f t="shared" si="2611"/>
        <v>0</v>
      </c>
      <c r="AL16674" s="340">
        <f t="shared" si="2611"/>
        <v>6.5</v>
      </c>
      <c r="AM16674" s="340">
        <f t="shared" si="2611"/>
        <v>0</v>
      </c>
    </row>
    <row r="16675" spans="1:39" x14ac:dyDescent="0.35">
      <c r="A16675" s="337">
        <v>38588</v>
      </c>
      <c r="B16675" s="338">
        <f t="shared" si="2604"/>
        <v>2005</v>
      </c>
      <c r="C16675" s="338">
        <f t="shared" si="2605"/>
        <v>8</v>
      </c>
      <c r="D16675" s="338">
        <f t="shared" si="2606"/>
        <v>24</v>
      </c>
      <c r="E16675" s="334">
        <v>0.2</v>
      </c>
      <c r="F16675" s="334">
        <v>0</v>
      </c>
      <c r="G16675" s="334">
        <v>0.7</v>
      </c>
      <c r="H16675" s="334">
        <v>1.7</v>
      </c>
      <c r="I16675" s="334">
        <v>1.7</v>
      </c>
      <c r="J16675" s="334">
        <v>2.1</v>
      </c>
      <c r="K16675" s="334">
        <v>1</v>
      </c>
      <c r="L16675" s="334">
        <v>2</v>
      </c>
      <c r="M16675" s="334">
        <v>0.5</v>
      </c>
      <c r="N16675" s="334">
        <v>0.5</v>
      </c>
      <c r="O16675" s="334">
        <v>0.7</v>
      </c>
      <c r="P16675" s="334">
        <v>0.5</v>
      </c>
      <c r="Q16675" s="334">
        <v>1.2</v>
      </c>
      <c r="R16675" s="334">
        <v>1.3</v>
      </c>
      <c r="S16675" s="334">
        <v>2</v>
      </c>
      <c r="T16675" s="334">
        <v>4.5</v>
      </c>
      <c r="U16675" s="334">
        <v>1.7</v>
      </c>
      <c r="V16675" s="334">
        <v>1.6</v>
      </c>
      <c r="W16675" s="334">
        <v>2.2000000000000002</v>
      </c>
      <c r="X16675" s="334">
        <v>1</v>
      </c>
      <c r="Y16675" s="334">
        <v>0.7</v>
      </c>
      <c r="Z16675" s="334">
        <v>0</v>
      </c>
      <c r="AA16675" s="334">
        <v>0</v>
      </c>
      <c r="AB16675" s="334">
        <v>0</v>
      </c>
      <c r="AD16675" s="334">
        <v>27.8</v>
      </c>
      <c r="AE16675" s="334">
        <f t="shared" si="2607"/>
        <v>27.8</v>
      </c>
      <c r="AF16675" s="334">
        <f t="shared" si="2608"/>
        <v>27.8</v>
      </c>
      <c r="AG16675" s="340">
        <f t="shared" si="2609"/>
        <v>0</v>
      </c>
      <c r="AI16675" s="340">
        <f t="shared" si="2611"/>
        <v>0</v>
      </c>
      <c r="AJ16675" s="340">
        <f t="shared" si="2611"/>
        <v>0</v>
      </c>
      <c r="AK16675" s="340">
        <f t="shared" si="2611"/>
        <v>0</v>
      </c>
      <c r="AL16675" s="340">
        <f t="shared" si="2611"/>
        <v>27.8</v>
      </c>
      <c r="AM16675" s="340">
        <f t="shared" si="2611"/>
        <v>0</v>
      </c>
    </row>
    <row r="16676" spans="1:39" x14ac:dyDescent="0.35">
      <c r="A16676" s="337">
        <v>38589</v>
      </c>
      <c r="B16676" s="338">
        <f t="shared" si="2604"/>
        <v>2005</v>
      </c>
      <c r="C16676" s="338">
        <f t="shared" si="2605"/>
        <v>8</v>
      </c>
      <c r="D16676" s="338">
        <f t="shared" si="2606"/>
        <v>25</v>
      </c>
      <c r="E16676" s="334">
        <v>0</v>
      </c>
      <c r="F16676" s="334">
        <v>0</v>
      </c>
      <c r="G16676" s="334">
        <v>0</v>
      </c>
      <c r="H16676" s="334">
        <v>0</v>
      </c>
      <c r="I16676" s="334">
        <v>0</v>
      </c>
      <c r="J16676" s="334">
        <v>0</v>
      </c>
      <c r="K16676" s="334">
        <v>0</v>
      </c>
      <c r="L16676" s="334">
        <v>0</v>
      </c>
      <c r="M16676" s="334">
        <v>0</v>
      </c>
      <c r="N16676" s="334">
        <v>0</v>
      </c>
      <c r="O16676" s="334">
        <v>0</v>
      </c>
      <c r="P16676" s="334">
        <v>0</v>
      </c>
      <c r="Q16676" s="334">
        <v>0</v>
      </c>
      <c r="R16676" s="334">
        <v>0</v>
      </c>
      <c r="S16676" s="334">
        <v>0</v>
      </c>
      <c r="T16676" s="334">
        <v>0</v>
      </c>
      <c r="U16676" s="334">
        <v>0</v>
      </c>
      <c r="V16676" s="334">
        <v>0</v>
      </c>
      <c r="W16676" s="334">
        <v>0</v>
      </c>
      <c r="X16676" s="334">
        <v>0</v>
      </c>
      <c r="Y16676" s="334">
        <v>0</v>
      </c>
      <c r="Z16676" s="334">
        <v>0</v>
      </c>
      <c r="AA16676" s="334">
        <v>0</v>
      </c>
      <c r="AB16676" s="334">
        <v>0</v>
      </c>
      <c r="AD16676" s="334">
        <v>0</v>
      </c>
      <c r="AE16676" s="334">
        <f t="shared" si="2607"/>
        <v>0</v>
      </c>
      <c r="AF16676" s="334">
        <f t="shared" si="2608"/>
        <v>0</v>
      </c>
      <c r="AG16676" s="340">
        <f t="shared" si="2609"/>
        <v>0</v>
      </c>
      <c r="AI16676" s="340">
        <f t="shared" ref="AI16676:AM16691" si="2612">IF($C16676=AI$1,$AF16676,0)</f>
        <v>0</v>
      </c>
      <c r="AJ16676" s="340">
        <f t="shared" si="2612"/>
        <v>0</v>
      </c>
      <c r="AK16676" s="340">
        <f t="shared" si="2612"/>
        <v>0</v>
      </c>
      <c r="AL16676" s="340">
        <f t="shared" si="2612"/>
        <v>0</v>
      </c>
      <c r="AM16676" s="340">
        <f t="shared" si="2612"/>
        <v>0</v>
      </c>
    </row>
    <row r="16677" spans="1:39" x14ac:dyDescent="0.35">
      <c r="A16677" s="337">
        <v>38590</v>
      </c>
      <c r="B16677" s="338">
        <f t="shared" si="2604"/>
        <v>2005</v>
      </c>
      <c r="C16677" s="338">
        <f t="shared" si="2605"/>
        <v>8</v>
      </c>
      <c r="D16677" s="338">
        <f t="shared" si="2606"/>
        <v>26</v>
      </c>
      <c r="E16677" s="334">
        <v>0</v>
      </c>
      <c r="F16677" s="334">
        <v>0</v>
      </c>
      <c r="G16677" s="334">
        <v>0</v>
      </c>
      <c r="H16677" s="334">
        <v>0</v>
      </c>
      <c r="I16677" s="334">
        <v>0</v>
      </c>
      <c r="J16677" s="334">
        <v>0</v>
      </c>
      <c r="K16677" s="334">
        <v>0</v>
      </c>
      <c r="L16677" s="334">
        <v>0</v>
      </c>
      <c r="M16677" s="334">
        <v>0</v>
      </c>
      <c r="N16677" s="334">
        <v>0</v>
      </c>
      <c r="O16677" s="334">
        <v>0</v>
      </c>
      <c r="P16677" s="334">
        <v>0</v>
      </c>
      <c r="Q16677" s="334">
        <v>0</v>
      </c>
      <c r="R16677" s="334">
        <v>0</v>
      </c>
      <c r="S16677" s="334">
        <v>0</v>
      </c>
      <c r="T16677" s="334">
        <v>0</v>
      </c>
      <c r="U16677" s="334">
        <v>0</v>
      </c>
      <c r="V16677" s="334">
        <v>0</v>
      </c>
      <c r="W16677" s="334">
        <v>0</v>
      </c>
      <c r="X16677" s="334">
        <v>0</v>
      </c>
      <c r="Y16677" s="334">
        <v>0</v>
      </c>
      <c r="Z16677" s="334">
        <v>0</v>
      </c>
      <c r="AA16677" s="334">
        <v>0</v>
      </c>
      <c r="AB16677" s="334">
        <v>0</v>
      </c>
      <c r="AD16677" s="334">
        <v>0</v>
      </c>
      <c r="AE16677" s="334">
        <f t="shared" si="2607"/>
        <v>0</v>
      </c>
      <c r="AF16677" s="334">
        <f t="shared" si="2608"/>
        <v>0</v>
      </c>
      <c r="AG16677" s="340">
        <f t="shared" si="2609"/>
        <v>0</v>
      </c>
      <c r="AI16677" s="340">
        <f t="shared" si="2612"/>
        <v>0</v>
      </c>
      <c r="AJ16677" s="340">
        <f t="shared" si="2612"/>
        <v>0</v>
      </c>
      <c r="AK16677" s="340">
        <f t="shared" si="2612"/>
        <v>0</v>
      </c>
      <c r="AL16677" s="340">
        <f t="shared" si="2612"/>
        <v>0</v>
      </c>
      <c r="AM16677" s="340">
        <f t="shared" si="2612"/>
        <v>0</v>
      </c>
    </row>
    <row r="16678" spans="1:39" x14ac:dyDescent="0.35">
      <c r="A16678" s="337">
        <v>38591</v>
      </c>
      <c r="B16678" s="338">
        <f t="shared" si="2604"/>
        <v>2005</v>
      </c>
      <c r="C16678" s="338">
        <f t="shared" si="2605"/>
        <v>8</v>
      </c>
      <c r="D16678" s="338">
        <f t="shared" si="2606"/>
        <v>27</v>
      </c>
      <c r="E16678" s="334">
        <v>0</v>
      </c>
      <c r="F16678" s="334">
        <v>0</v>
      </c>
      <c r="G16678" s="334">
        <v>0</v>
      </c>
      <c r="H16678" s="334">
        <v>0</v>
      </c>
      <c r="I16678" s="334">
        <v>0</v>
      </c>
      <c r="J16678" s="334">
        <v>0</v>
      </c>
      <c r="K16678" s="334">
        <v>0</v>
      </c>
      <c r="L16678" s="334">
        <v>0</v>
      </c>
      <c r="M16678" s="334">
        <v>0</v>
      </c>
      <c r="N16678" s="334">
        <v>0</v>
      </c>
      <c r="O16678" s="334">
        <v>0</v>
      </c>
      <c r="P16678" s="334">
        <v>0</v>
      </c>
      <c r="Q16678" s="334">
        <v>0</v>
      </c>
      <c r="R16678" s="334">
        <v>0</v>
      </c>
      <c r="S16678" s="334">
        <v>0</v>
      </c>
      <c r="T16678" s="334">
        <v>0</v>
      </c>
      <c r="U16678" s="334">
        <v>0</v>
      </c>
      <c r="V16678" s="334">
        <v>0</v>
      </c>
      <c r="W16678" s="334">
        <v>0</v>
      </c>
      <c r="X16678" s="334">
        <v>0</v>
      </c>
      <c r="Y16678" s="334">
        <v>0</v>
      </c>
      <c r="Z16678" s="334">
        <v>0</v>
      </c>
      <c r="AA16678" s="334">
        <v>0</v>
      </c>
      <c r="AB16678" s="334">
        <v>0</v>
      </c>
      <c r="AD16678" s="334">
        <v>0</v>
      </c>
      <c r="AE16678" s="334">
        <f t="shared" si="2607"/>
        <v>0</v>
      </c>
      <c r="AF16678" s="334">
        <f t="shared" si="2608"/>
        <v>0</v>
      </c>
      <c r="AG16678" s="340">
        <f t="shared" si="2609"/>
        <v>0</v>
      </c>
      <c r="AI16678" s="340">
        <f t="shared" si="2612"/>
        <v>0</v>
      </c>
      <c r="AJ16678" s="340">
        <f t="shared" si="2612"/>
        <v>0</v>
      </c>
      <c r="AK16678" s="340">
        <f t="shared" si="2612"/>
        <v>0</v>
      </c>
      <c r="AL16678" s="340">
        <f t="shared" si="2612"/>
        <v>0</v>
      </c>
      <c r="AM16678" s="340">
        <f t="shared" si="2612"/>
        <v>0</v>
      </c>
    </row>
    <row r="16679" spans="1:39" x14ac:dyDescent="0.35">
      <c r="A16679" s="337">
        <v>38592</v>
      </c>
      <c r="B16679" s="338">
        <f t="shared" si="2604"/>
        <v>2005</v>
      </c>
      <c r="C16679" s="338">
        <f t="shared" si="2605"/>
        <v>8</v>
      </c>
      <c r="D16679" s="338">
        <f t="shared" si="2606"/>
        <v>28</v>
      </c>
      <c r="E16679" s="334">
        <v>0</v>
      </c>
      <c r="F16679" s="334">
        <v>0</v>
      </c>
      <c r="G16679" s="334">
        <v>0</v>
      </c>
      <c r="H16679" s="334">
        <v>0</v>
      </c>
      <c r="I16679" s="334">
        <v>0</v>
      </c>
      <c r="J16679" s="334">
        <v>0</v>
      </c>
      <c r="K16679" s="334">
        <v>0</v>
      </c>
      <c r="L16679" s="334">
        <v>0</v>
      </c>
      <c r="M16679" s="334">
        <v>0</v>
      </c>
      <c r="N16679" s="334">
        <v>0</v>
      </c>
      <c r="O16679" s="334">
        <v>0</v>
      </c>
      <c r="P16679" s="334">
        <v>0</v>
      </c>
      <c r="Q16679" s="334">
        <v>0</v>
      </c>
      <c r="R16679" s="334">
        <v>0</v>
      </c>
      <c r="S16679" s="334">
        <v>0</v>
      </c>
      <c r="T16679" s="334">
        <v>0</v>
      </c>
      <c r="U16679" s="334">
        <v>0</v>
      </c>
      <c r="V16679" s="334">
        <v>0</v>
      </c>
      <c r="W16679" s="334">
        <v>0</v>
      </c>
      <c r="X16679" s="334">
        <v>0</v>
      </c>
      <c r="Y16679" s="334">
        <v>0</v>
      </c>
      <c r="Z16679" s="334">
        <v>0</v>
      </c>
      <c r="AA16679" s="334">
        <v>0</v>
      </c>
      <c r="AB16679" s="334">
        <v>0</v>
      </c>
      <c r="AD16679" s="334">
        <v>0</v>
      </c>
      <c r="AE16679" s="334">
        <f t="shared" si="2607"/>
        <v>0</v>
      </c>
      <c r="AF16679" s="334">
        <f t="shared" si="2608"/>
        <v>0</v>
      </c>
      <c r="AG16679" s="340">
        <f t="shared" si="2609"/>
        <v>0</v>
      </c>
      <c r="AI16679" s="340">
        <f t="shared" si="2612"/>
        <v>0</v>
      </c>
      <c r="AJ16679" s="340">
        <f t="shared" si="2612"/>
        <v>0</v>
      </c>
      <c r="AK16679" s="340">
        <f t="shared" si="2612"/>
        <v>0</v>
      </c>
      <c r="AL16679" s="340">
        <f t="shared" si="2612"/>
        <v>0</v>
      </c>
      <c r="AM16679" s="340">
        <f t="shared" si="2612"/>
        <v>0</v>
      </c>
    </row>
    <row r="16680" spans="1:39" x14ac:dyDescent="0.35">
      <c r="A16680" s="337">
        <v>38593</v>
      </c>
      <c r="B16680" s="338">
        <f t="shared" si="2604"/>
        <v>2005</v>
      </c>
      <c r="C16680" s="338">
        <f t="shared" si="2605"/>
        <v>8</v>
      </c>
      <c r="D16680" s="338">
        <f t="shared" si="2606"/>
        <v>29</v>
      </c>
      <c r="E16680" s="334">
        <v>0</v>
      </c>
      <c r="F16680" s="334">
        <v>0</v>
      </c>
      <c r="G16680" s="334">
        <v>0</v>
      </c>
      <c r="H16680" s="334">
        <v>0</v>
      </c>
      <c r="I16680" s="334">
        <v>0</v>
      </c>
      <c r="J16680" s="334">
        <v>0</v>
      </c>
      <c r="K16680" s="334">
        <v>0</v>
      </c>
      <c r="L16680" s="334">
        <v>0</v>
      </c>
      <c r="M16680" s="334">
        <v>0</v>
      </c>
      <c r="N16680" s="334">
        <v>0</v>
      </c>
      <c r="O16680" s="334">
        <v>0</v>
      </c>
      <c r="P16680" s="334">
        <v>0</v>
      </c>
      <c r="Q16680" s="334">
        <v>0</v>
      </c>
      <c r="R16680" s="334">
        <v>0</v>
      </c>
      <c r="S16680" s="334">
        <v>0</v>
      </c>
      <c r="T16680" s="334">
        <v>0</v>
      </c>
      <c r="U16680" s="334">
        <v>0</v>
      </c>
      <c r="V16680" s="334">
        <v>0</v>
      </c>
      <c r="W16680" s="334">
        <v>0.8</v>
      </c>
      <c r="X16680" s="334">
        <v>0</v>
      </c>
      <c r="Y16680" s="334">
        <v>0</v>
      </c>
      <c r="Z16680" s="334">
        <v>0</v>
      </c>
      <c r="AA16680" s="334">
        <v>0</v>
      </c>
      <c r="AB16680" s="334">
        <v>0</v>
      </c>
      <c r="AD16680" s="334">
        <v>0.8</v>
      </c>
      <c r="AE16680" s="334">
        <f t="shared" si="2607"/>
        <v>0.8</v>
      </c>
      <c r="AF16680" s="334">
        <f t="shared" si="2608"/>
        <v>0.8</v>
      </c>
      <c r="AG16680" s="340">
        <f t="shared" si="2609"/>
        <v>0</v>
      </c>
      <c r="AI16680" s="340">
        <f t="shared" si="2612"/>
        <v>0</v>
      </c>
      <c r="AJ16680" s="340">
        <f t="shared" si="2612"/>
        <v>0</v>
      </c>
      <c r="AK16680" s="340">
        <f t="shared" si="2612"/>
        <v>0</v>
      </c>
      <c r="AL16680" s="340">
        <f t="shared" si="2612"/>
        <v>0.8</v>
      </c>
      <c r="AM16680" s="340">
        <f t="shared" si="2612"/>
        <v>0</v>
      </c>
    </row>
    <row r="16681" spans="1:39" x14ac:dyDescent="0.35">
      <c r="A16681" s="337">
        <v>38594</v>
      </c>
      <c r="B16681" s="338">
        <f t="shared" si="2604"/>
        <v>2005</v>
      </c>
      <c r="C16681" s="338">
        <f t="shared" si="2605"/>
        <v>8</v>
      </c>
      <c r="D16681" s="338">
        <f t="shared" si="2606"/>
        <v>30</v>
      </c>
      <c r="E16681" s="334">
        <v>0</v>
      </c>
      <c r="F16681" s="334">
        <v>0</v>
      </c>
      <c r="G16681" s="334">
        <v>0</v>
      </c>
      <c r="H16681" s="334">
        <v>0</v>
      </c>
      <c r="I16681" s="334">
        <v>0</v>
      </c>
      <c r="J16681" s="334">
        <v>0</v>
      </c>
      <c r="K16681" s="334">
        <v>0</v>
      </c>
      <c r="L16681" s="334">
        <v>0</v>
      </c>
      <c r="M16681" s="334">
        <v>0</v>
      </c>
      <c r="N16681" s="334">
        <v>0</v>
      </c>
      <c r="O16681" s="334">
        <v>0</v>
      </c>
      <c r="P16681" s="334">
        <v>0</v>
      </c>
      <c r="Q16681" s="334">
        <v>0</v>
      </c>
      <c r="R16681" s="334">
        <v>0</v>
      </c>
      <c r="S16681" s="334">
        <v>0</v>
      </c>
      <c r="T16681" s="334">
        <v>0</v>
      </c>
      <c r="U16681" s="334">
        <v>0</v>
      </c>
      <c r="V16681" s="334">
        <v>0</v>
      </c>
      <c r="W16681" s="334">
        <v>0</v>
      </c>
      <c r="X16681" s="334">
        <v>0</v>
      </c>
      <c r="Y16681" s="334">
        <v>0</v>
      </c>
      <c r="Z16681" s="334">
        <v>0</v>
      </c>
      <c r="AA16681" s="334">
        <v>0</v>
      </c>
      <c r="AB16681" s="334">
        <v>0</v>
      </c>
      <c r="AD16681" s="334">
        <v>0</v>
      </c>
      <c r="AE16681" s="334">
        <f t="shared" si="2607"/>
        <v>0</v>
      </c>
      <c r="AF16681" s="334">
        <f t="shared" si="2608"/>
        <v>0</v>
      </c>
      <c r="AG16681" s="340">
        <f t="shared" si="2609"/>
        <v>0</v>
      </c>
      <c r="AI16681" s="340">
        <f t="shared" si="2612"/>
        <v>0</v>
      </c>
      <c r="AJ16681" s="340">
        <f t="shared" si="2612"/>
        <v>0</v>
      </c>
      <c r="AK16681" s="340">
        <f t="shared" si="2612"/>
        <v>0</v>
      </c>
      <c r="AL16681" s="340">
        <f t="shared" si="2612"/>
        <v>0</v>
      </c>
      <c r="AM16681" s="340">
        <f t="shared" si="2612"/>
        <v>0</v>
      </c>
    </row>
    <row r="16682" spans="1:39" x14ac:dyDescent="0.35">
      <c r="A16682" s="337">
        <v>38595</v>
      </c>
      <c r="B16682" s="338">
        <f t="shared" si="2604"/>
        <v>2005</v>
      </c>
      <c r="C16682" s="338">
        <f t="shared" si="2605"/>
        <v>8</v>
      </c>
      <c r="D16682" s="338">
        <f t="shared" si="2606"/>
        <v>31</v>
      </c>
      <c r="E16682" s="334">
        <v>0</v>
      </c>
      <c r="F16682" s="334">
        <v>0</v>
      </c>
      <c r="G16682" s="334">
        <v>0</v>
      </c>
      <c r="H16682" s="334">
        <v>0</v>
      </c>
      <c r="I16682" s="334">
        <v>0</v>
      </c>
      <c r="J16682" s="334">
        <v>0</v>
      </c>
      <c r="K16682" s="334">
        <v>0</v>
      </c>
      <c r="L16682" s="334">
        <v>0</v>
      </c>
      <c r="M16682" s="334">
        <v>0</v>
      </c>
      <c r="N16682" s="334">
        <v>0</v>
      </c>
      <c r="O16682" s="334">
        <v>0</v>
      </c>
      <c r="P16682" s="334">
        <v>0</v>
      </c>
      <c r="Q16682" s="334">
        <v>0</v>
      </c>
      <c r="R16682" s="334">
        <v>0</v>
      </c>
      <c r="S16682" s="334">
        <v>0</v>
      </c>
      <c r="T16682" s="334">
        <v>0</v>
      </c>
      <c r="U16682" s="334">
        <v>0</v>
      </c>
      <c r="V16682" s="334">
        <v>0</v>
      </c>
      <c r="W16682" s="334">
        <v>0</v>
      </c>
      <c r="X16682" s="334">
        <v>0</v>
      </c>
      <c r="Y16682" s="334">
        <v>0</v>
      </c>
      <c r="Z16682" s="334">
        <v>0</v>
      </c>
      <c r="AA16682" s="334">
        <v>0</v>
      </c>
      <c r="AB16682" s="334">
        <v>0</v>
      </c>
      <c r="AD16682" s="334">
        <v>0</v>
      </c>
      <c r="AE16682" s="334">
        <f t="shared" si="2607"/>
        <v>0</v>
      </c>
      <c r="AF16682" s="334">
        <f t="shared" si="2608"/>
        <v>0</v>
      </c>
      <c r="AG16682" s="340">
        <f t="shared" si="2609"/>
        <v>0</v>
      </c>
      <c r="AI16682" s="340">
        <f t="shared" si="2612"/>
        <v>0</v>
      </c>
      <c r="AJ16682" s="340">
        <f t="shared" si="2612"/>
        <v>0</v>
      </c>
      <c r="AK16682" s="340">
        <f t="shared" si="2612"/>
        <v>0</v>
      </c>
      <c r="AL16682" s="340">
        <f t="shared" si="2612"/>
        <v>0</v>
      </c>
      <c r="AM16682" s="340">
        <f t="shared" si="2612"/>
        <v>0</v>
      </c>
    </row>
    <row r="16683" spans="1:39" x14ac:dyDescent="0.35">
      <c r="A16683" s="337">
        <v>38596</v>
      </c>
      <c r="B16683" s="338">
        <f t="shared" si="2604"/>
        <v>2005</v>
      </c>
      <c r="C16683" s="338">
        <f t="shared" si="2605"/>
        <v>9</v>
      </c>
      <c r="D16683" s="338">
        <f t="shared" si="2606"/>
        <v>1</v>
      </c>
      <c r="E16683" s="334">
        <v>0</v>
      </c>
      <c r="F16683" s="334">
        <v>0</v>
      </c>
      <c r="G16683" s="334">
        <v>0</v>
      </c>
      <c r="H16683" s="334">
        <v>0</v>
      </c>
      <c r="I16683" s="334">
        <v>0</v>
      </c>
      <c r="J16683" s="334">
        <v>0</v>
      </c>
      <c r="K16683" s="334">
        <v>0</v>
      </c>
      <c r="L16683" s="334">
        <v>0</v>
      </c>
      <c r="M16683" s="334">
        <v>0</v>
      </c>
      <c r="N16683" s="334">
        <v>0</v>
      </c>
      <c r="O16683" s="334">
        <v>0</v>
      </c>
      <c r="P16683" s="334">
        <v>0</v>
      </c>
      <c r="Q16683" s="334">
        <v>0</v>
      </c>
      <c r="R16683" s="334">
        <v>0</v>
      </c>
      <c r="S16683" s="334">
        <v>0</v>
      </c>
      <c r="T16683" s="334">
        <v>0</v>
      </c>
      <c r="U16683" s="334">
        <v>0</v>
      </c>
      <c r="V16683" s="334">
        <v>0</v>
      </c>
      <c r="W16683" s="334">
        <v>0</v>
      </c>
      <c r="X16683" s="334">
        <v>0</v>
      </c>
      <c r="Y16683" s="334">
        <v>0</v>
      </c>
      <c r="Z16683" s="334">
        <v>0</v>
      </c>
      <c r="AA16683" s="334">
        <v>0</v>
      </c>
      <c r="AB16683" s="334">
        <v>0</v>
      </c>
      <c r="AD16683" s="334">
        <v>0</v>
      </c>
      <c r="AE16683" s="334">
        <f t="shared" si="2607"/>
        <v>0</v>
      </c>
      <c r="AF16683" s="334">
        <f t="shared" si="2608"/>
        <v>0</v>
      </c>
      <c r="AG16683" s="340">
        <f t="shared" si="2609"/>
        <v>0</v>
      </c>
      <c r="AI16683" s="340">
        <f t="shared" si="2612"/>
        <v>0</v>
      </c>
      <c r="AJ16683" s="340">
        <f t="shared" si="2612"/>
        <v>0</v>
      </c>
      <c r="AK16683" s="340">
        <f t="shared" si="2612"/>
        <v>0</v>
      </c>
      <c r="AL16683" s="340">
        <f t="shared" si="2612"/>
        <v>0</v>
      </c>
      <c r="AM16683" s="340">
        <f t="shared" si="2612"/>
        <v>0</v>
      </c>
    </row>
    <row r="16684" spans="1:39" x14ac:dyDescent="0.35">
      <c r="A16684" s="337">
        <v>38597</v>
      </c>
      <c r="B16684" s="338">
        <f t="shared" si="2604"/>
        <v>2005</v>
      </c>
      <c r="C16684" s="338">
        <f t="shared" si="2605"/>
        <v>9</v>
      </c>
      <c r="D16684" s="338">
        <f t="shared" si="2606"/>
        <v>2</v>
      </c>
      <c r="E16684" s="334">
        <v>0</v>
      </c>
      <c r="F16684" s="334">
        <v>0</v>
      </c>
      <c r="G16684" s="334">
        <v>0</v>
      </c>
      <c r="H16684" s="334">
        <v>0</v>
      </c>
      <c r="I16684" s="334">
        <v>0</v>
      </c>
      <c r="J16684" s="334">
        <v>0</v>
      </c>
      <c r="K16684" s="334">
        <v>0</v>
      </c>
      <c r="L16684" s="334">
        <v>0</v>
      </c>
      <c r="M16684" s="334">
        <v>0</v>
      </c>
      <c r="N16684" s="334">
        <v>0</v>
      </c>
      <c r="O16684" s="334">
        <v>0</v>
      </c>
      <c r="P16684" s="334">
        <v>0</v>
      </c>
      <c r="Q16684" s="334">
        <v>0</v>
      </c>
      <c r="R16684" s="334">
        <v>0</v>
      </c>
      <c r="S16684" s="334">
        <v>0</v>
      </c>
      <c r="T16684" s="334">
        <v>0</v>
      </c>
      <c r="U16684" s="334">
        <v>0</v>
      </c>
      <c r="V16684" s="334">
        <v>0</v>
      </c>
      <c r="W16684" s="334">
        <v>0</v>
      </c>
      <c r="X16684" s="334">
        <v>0</v>
      </c>
      <c r="Y16684" s="334">
        <v>0</v>
      </c>
      <c r="Z16684" s="334">
        <v>0</v>
      </c>
      <c r="AA16684" s="334">
        <v>0</v>
      </c>
      <c r="AB16684" s="334">
        <v>0</v>
      </c>
      <c r="AD16684" s="334">
        <v>0</v>
      </c>
      <c r="AE16684" s="334">
        <f t="shared" si="2607"/>
        <v>0</v>
      </c>
      <c r="AF16684" s="334">
        <f t="shared" si="2608"/>
        <v>0</v>
      </c>
      <c r="AG16684" s="340">
        <f t="shared" si="2609"/>
        <v>0</v>
      </c>
      <c r="AI16684" s="340">
        <f t="shared" si="2612"/>
        <v>0</v>
      </c>
      <c r="AJ16684" s="340">
        <f t="shared" si="2612"/>
        <v>0</v>
      </c>
      <c r="AK16684" s="340">
        <f t="shared" si="2612"/>
        <v>0</v>
      </c>
      <c r="AL16684" s="340">
        <f t="shared" si="2612"/>
        <v>0</v>
      </c>
      <c r="AM16684" s="340">
        <f t="shared" si="2612"/>
        <v>0</v>
      </c>
    </row>
    <row r="16685" spans="1:39" x14ac:dyDescent="0.35">
      <c r="A16685" s="337">
        <v>38598</v>
      </c>
      <c r="B16685" s="338">
        <f t="shared" si="2604"/>
        <v>2005</v>
      </c>
      <c r="C16685" s="338">
        <f t="shared" si="2605"/>
        <v>9</v>
      </c>
      <c r="D16685" s="338">
        <f t="shared" si="2606"/>
        <v>3</v>
      </c>
      <c r="E16685" s="334">
        <v>0</v>
      </c>
      <c r="F16685" s="334">
        <v>0</v>
      </c>
      <c r="G16685" s="334">
        <v>0</v>
      </c>
      <c r="H16685" s="334">
        <v>0</v>
      </c>
      <c r="I16685" s="334">
        <v>0</v>
      </c>
      <c r="J16685" s="334">
        <v>0</v>
      </c>
      <c r="K16685" s="334">
        <v>0</v>
      </c>
      <c r="L16685" s="334">
        <v>0</v>
      </c>
      <c r="M16685" s="334">
        <v>0</v>
      </c>
      <c r="N16685" s="334">
        <v>0</v>
      </c>
      <c r="O16685" s="334">
        <v>0</v>
      </c>
      <c r="P16685" s="334">
        <v>0</v>
      </c>
      <c r="Q16685" s="334">
        <v>0</v>
      </c>
      <c r="R16685" s="334">
        <v>0</v>
      </c>
      <c r="S16685" s="334">
        <v>0</v>
      </c>
      <c r="T16685" s="334">
        <v>0</v>
      </c>
      <c r="U16685" s="334">
        <v>0</v>
      </c>
      <c r="V16685" s="334">
        <v>0</v>
      </c>
      <c r="W16685" s="334">
        <v>0</v>
      </c>
      <c r="X16685" s="334">
        <v>0</v>
      </c>
      <c r="Y16685" s="334">
        <v>0</v>
      </c>
      <c r="Z16685" s="334">
        <v>0</v>
      </c>
      <c r="AA16685" s="334">
        <v>0</v>
      </c>
      <c r="AB16685" s="334">
        <v>0</v>
      </c>
      <c r="AD16685" s="334">
        <v>0</v>
      </c>
      <c r="AE16685" s="334">
        <f t="shared" si="2607"/>
        <v>0</v>
      </c>
      <c r="AF16685" s="334">
        <f t="shared" si="2608"/>
        <v>0</v>
      </c>
      <c r="AG16685" s="340">
        <f t="shared" si="2609"/>
        <v>0</v>
      </c>
      <c r="AI16685" s="340">
        <f t="shared" si="2612"/>
        <v>0</v>
      </c>
      <c r="AJ16685" s="340">
        <f t="shared" si="2612"/>
        <v>0</v>
      </c>
      <c r="AK16685" s="340">
        <f t="shared" si="2612"/>
        <v>0</v>
      </c>
      <c r="AL16685" s="340">
        <f t="shared" si="2612"/>
        <v>0</v>
      </c>
      <c r="AM16685" s="340">
        <f t="shared" si="2612"/>
        <v>0</v>
      </c>
    </row>
    <row r="16686" spans="1:39" x14ac:dyDescent="0.35">
      <c r="A16686" s="337">
        <v>38599</v>
      </c>
      <c r="B16686" s="338">
        <f t="shared" si="2604"/>
        <v>2005</v>
      </c>
      <c r="C16686" s="338">
        <f t="shared" si="2605"/>
        <v>9</v>
      </c>
      <c r="D16686" s="338">
        <f t="shared" si="2606"/>
        <v>4</v>
      </c>
      <c r="E16686" s="334">
        <v>0</v>
      </c>
      <c r="F16686" s="334">
        <v>0</v>
      </c>
      <c r="G16686" s="334">
        <v>0</v>
      </c>
      <c r="H16686" s="334">
        <v>0</v>
      </c>
      <c r="I16686" s="334">
        <v>0</v>
      </c>
      <c r="J16686" s="334">
        <v>0</v>
      </c>
      <c r="K16686" s="334">
        <v>0</v>
      </c>
      <c r="L16686" s="334">
        <v>0</v>
      </c>
      <c r="M16686" s="334">
        <v>0</v>
      </c>
      <c r="N16686" s="334">
        <v>0</v>
      </c>
      <c r="O16686" s="334">
        <v>0</v>
      </c>
      <c r="P16686" s="334">
        <v>0</v>
      </c>
      <c r="Q16686" s="334">
        <v>0</v>
      </c>
      <c r="R16686" s="334">
        <v>0</v>
      </c>
      <c r="S16686" s="334">
        <v>0</v>
      </c>
      <c r="T16686" s="334">
        <v>0</v>
      </c>
      <c r="U16686" s="334">
        <v>0</v>
      </c>
      <c r="V16686" s="334">
        <v>0</v>
      </c>
      <c r="W16686" s="334">
        <v>0</v>
      </c>
      <c r="X16686" s="334">
        <v>0</v>
      </c>
      <c r="Y16686" s="334">
        <v>0</v>
      </c>
      <c r="Z16686" s="334">
        <v>0</v>
      </c>
      <c r="AA16686" s="334">
        <v>0</v>
      </c>
      <c r="AB16686" s="334">
        <v>0</v>
      </c>
      <c r="AD16686" s="334">
        <v>0</v>
      </c>
      <c r="AE16686" s="334">
        <f t="shared" si="2607"/>
        <v>0</v>
      </c>
      <c r="AF16686" s="334">
        <f t="shared" si="2608"/>
        <v>0</v>
      </c>
      <c r="AG16686" s="340">
        <f t="shared" si="2609"/>
        <v>0</v>
      </c>
      <c r="AI16686" s="340">
        <f t="shared" si="2612"/>
        <v>0</v>
      </c>
      <c r="AJ16686" s="340">
        <f t="shared" si="2612"/>
        <v>0</v>
      </c>
      <c r="AK16686" s="340">
        <f t="shared" si="2612"/>
        <v>0</v>
      </c>
      <c r="AL16686" s="340">
        <f t="shared" si="2612"/>
        <v>0</v>
      </c>
      <c r="AM16686" s="340">
        <f t="shared" si="2612"/>
        <v>0</v>
      </c>
    </row>
    <row r="16687" spans="1:39" x14ac:dyDescent="0.35">
      <c r="A16687" s="337">
        <v>38600</v>
      </c>
      <c r="B16687" s="338">
        <f t="shared" si="2604"/>
        <v>2005</v>
      </c>
      <c r="C16687" s="338">
        <f t="shared" si="2605"/>
        <v>9</v>
      </c>
      <c r="D16687" s="338">
        <f t="shared" si="2606"/>
        <v>5</v>
      </c>
      <c r="E16687" s="334">
        <v>0</v>
      </c>
      <c r="F16687" s="334">
        <v>0</v>
      </c>
      <c r="G16687" s="334">
        <v>0</v>
      </c>
      <c r="H16687" s="334">
        <v>0</v>
      </c>
      <c r="I16687" s="334">
        <v>0</v>
      </c>
      <c r="J16687" s="334">
        <v>0</v>
      </c>
      <c r="K16687" s="334">
        <v>0</v>
      </c>
      <c r="L16687" s="334">
        <v>0</v>
      </c>
      <c r="M16687" s="334">
        <v>0</v>
      </c>
      <c r="N16687" s="334">
        <v>0</v>
      </c>
      <c r="O16687" s="334">
        <v>0</v>
      </c>
      <c r="P16687" s="334">
        <v>0</v>
      </c>
      <c r="Q16687" s="334">
        <v>0</v>
      </c>
      <c r="R16687" s="334">
        <v>0</v>
      </c>
      <c r="S16687" s="334">
        <v>0</v>
      </c>
      <c r="T16687" s="334">
        <v>0</v>
      </c>
      <c r="U16687" s="334">
        <v>0</v>
      </c>
      <c r="V16687" s="334">
        <v>0</v>
      </c>
      <c r="W16687" s="334">
        <v>0</v>
      </c>
      <c r="X16687" s="334">
        <v>0</v>
      </c>
      <c r="Y16687" s="334">
        <v>0</v>
      </c>
      <c r="Z16687" s="334">
        <v>0</v>
      </c>
      <c r="AA16687" s="334">
        <v>0</v>
      </c>
      <c r="AB16687" s="334">
        <v>0</v>
      </c>
      <c r="AD16687" s="334">
        <v>0</v>
      </c>
      <c r="AE16687" s="334">
        <f t="shared" si="2607"/>
        <v>0</v>
      </c>
      <c r="AF16687" s="334">
        <f t="shared" si="2608"/>
        <v>0</v>
      </c>
      <c r="AG16687" s="340">
        <f t="shared" si="2609"/>
        <v>0</v>
      </c>
      <c r="AI16687" s="340">
        <f t="shared" si="2612"/>
        <v>0</v>
      </c>
      <c r="AJ16687" s="340">
        <f t="shared" si="2612"/>
        <v>0</v>
      </c>
      <c r="AK16687" s="340">
        <f t="shared" si="2612"/>
        <v>0</v>
      </c>
      <c r="AL16687" s="340">
        <f t="shared" si="2612"/>
        <v>0</v>
      </c>
      <c r="AM16687" s="340">
        <f t="shared" si="2612"/>
        <v>0</v>
      </c>
    </row>
    <row r="16688" spans="1:39" x14ac:dyDescent="0.35">
      <c r="A16688" s="337">
        <v>38601</v>
      </c>
      <c r="B16688" s="338">
        <f t="shared" si="2604"/>
        <v>2005</v>
      </c>
      <c r="C16688" s="338">
        <f t="shared" si="2605"/>
        <v>9</v>
      </c>
      <c r="D16688" s="338">
        <f t="shared" si="2606"/>
        <v>6</v>
      </c>
      <c r="E16688" s="334">
        <v>0</v>
      </c>
      <c r="F16688" s="334">
        <v>0</v>
      </c>
      <c r="G16688" s="334">
        <v>0</v>
      </c>
      <c r="H16688" s="334">
        <v>0</v>
      </c>
      <c r="I16688" s="334">
        <v>0</v>
      </c>
      <c r="J16688" s="334">
        <v>0</v>
      </c>
      <c r="K16688" s="334">
        <v>0</v>
      </c>
      <c r="L16688" s="334">
        <v>0</v>
      </c>
      <c r="M16688" s="334">
        <v>0</v>
      </c>
      <c r="N16688" s="334">
        <v>0</v>
      </c>
      <c r="O16688" s="334">
        <v>0</v>
      </c>
      <c r="P16688" s="334">
        <v>0</v>
      </c>
      <c r="Q16688" s="334">
        <v>0</v>
      </c>
      <c r="R16688" s="334">
        <v>0</v>
      </c>
      <c r="S16688" s="334">
        <v>0</v>
      </c>
      <c r="T16688" s="334">
        <v>0</v>
      </c>
      <c r="U16688" s="334">
        <v>0</v>
      </c>
      <c r="V16688" s="334">
        <v>0</v>
      </c>
      <c r="W16688" s="334">
        <v>0</v>
      </c>
      <c r="X16688" s="334">
        <v>0</v>
      </c>
      <c r="Y16688" s="334">
        <v>0</v>
      </c>
      <c r="Z16688" s="334">
        <v>0</v>
      </c>
      <c r="AA16688" s="334">
        <v>0</v>
      </c>
      <c r="AB16688" s="334">
        <v>0</v>
      </c>
      <c r="AD16688" s="334">
        <v>0</v>
      </c>
      <c r="AE16688" s="334">
        <f t="shared" si="2607"/>
        <v>0</v>
      </c>
      <c r="AF16688" s="334">
        <f t="shared" si="2608"/>
        <v>0</v>
      </c>
      <c r="AG16688" s="340">
        <f t="shared" si="2609"/>
        <v>0</v>
      </c>
      <c r="AI16688" s="340">
        <f t="shared" si="2612"/>
        <v>0</v>
      </c>
      <c r="AJ16688" s="340">
        <f t="shared" si="2612"/>
        <v>0</v>
      </c>
      <c r="AK16688" s="340">
        <f t="shared" si="2612"/>
        <v>0</v>
      </c>
      <c r="AL16688" s="340">
        <f t="shared" si="2612"/>
        <v>0</v>
      </c>
      <c r="AM16688" s="340">
        <f t="shared" si="2612"/>
        <v>0</v>
      </c>
    </row>
    <row r="16689" spans="1:39" x14ac:dyDescent="0.35">
      <c r="A16689" s="337">
        <v>38602</v>
      </c>
      <c r="B16689" s="338">
        <f t="shared" si="2604"/>
        <v>2005</v>
      </c>
      <c r="C16689" s="338">
        <f t="shared" si="2605"/>
        <v>9</v>
      </c>
      <c r="D16689" s="338">
        <f t="shared" si="2606"/>
        <v>7</v>
      </c>
      <c r="E16689" s="334">
        <v>0</v>
      </c>
      <c r="F16689" s="334">
        <v>0</v>
      </c>
      <c r="G16689" s="334">
        <v>0</v>
      </c>
      <c r="H16689" s="334">
        <v>0</v>
      </c>
      <c r="I16689" s="334">
        <v>0</v>
      </c>
      <c r="J16689" s="334">
        <v>0</v>
      </c>
      <c r="K16689" s="334">
        <v>0</v>
      </c>
      <c r="L16689" s="334">
        <v>0</v>
      </c>
      <c r="M16689" s="334">
        <v>0</v>
      </c>
      <c r="N16689" s="334">
        <v>0</v>
      </c>
      <c r="O16689" s="334">
        <v>0</v>
      </c>
      <c r="P16689" s="334">
        <v>0</v>
      </c>
      <c r="Q16689" s="334">
        <v>0</v>
      </c>
      <c r="R16689" s="334">
        <v>0</v>
      </c>
      <c r="S16689" s="334">
        <v>0</v>
      </c>
      <c r="T16689" s="334">
        <v>0</v>
      </c>
      <c r="U16689" s="334">
        <v>0</v>
      </c>
      <c r="V16689" s="334">
        <v>0</v>
      </c>
      <c r="W16689" s="334">
        <v>0</v>
      </c>
      <c r="X16689" s="334">
        <v>0</v>
      </c>
      <c r="Y16689" s="334">
        <v>0</v>
      </c>
      <c r="Z16689" s="334">
        <v>0</v>
      </c>
      <c r="AA16689" s="334">
        <v>0</v>
      </c>
      <c r="AB16689" s="334">
        <v>0</v>
      </c>
      <c r="AD16689" s="334">
        <v>0</v>
      </c>
      <c r="AE16689" s="334">
        <f t="shared" si="2607"/>
        <v>0</v>
      </c>
      <c r="AF16689" s="334">
        <f t="shared" si="2608"/>
        <v>0</v>
      </c>
      <c r="AG16689" s="340">
        <f t="shared" si="2609"/>
        <v>0</v>
      </c>
      <c r="AI16689" s="340">
        <f t="shared" si="2612"/>
        <v>0</v>
      </c>
      <c r="AJ16689" s="340">
        <f t="shared" si="2612"/>
        <v>0</v>
      </c>
      <c r="AK16689" s="340">
        <f t="shared" si="2612"/>
        <v>0</v>
      </c>
      <c r="AL16689" s="340">
        <f t="shared" si="2612"/>
        <v>0</v>
      </c>
      <c r="AM16689" s="340">
        <f t="shared" si="2612"/>
        <v>0</v>
      </c>
    </row>
    <row r="16690" spans="1:39" x14ac:dyDescent="0.35">
      <c r="A16690" s="337">
        <v>38603</v>
      </c>
      <c r="B16690" s="338">
        <f t="shared" si="2604"/>
        <v>2005</v>
      </c>
      <c r="C16690" s="338">
        <f t="shared" si="2605"/>
        <v>9</v>
      </c>
      <c r="D16690" s="338">
        <f t="shared" si="2606"/>
        <v>8</v>
      </c>
      <c r="E16690" s="334">
        <v>0</v>
      </c>
      <c r="F16690" s="334">
        <v>0</v>
      </c>
      <c r="G16690" s="334">
        <v>0</v>
      </c>
      <c r="H16690" s="334">
        <v>0</v>
      </c>
      <c r="I16690" s="334">
        <v>0</v>
      </c>
      <c r="J16690" s="334">
        <v>0</v>
      </c>
      <c r="K16690" s="334">
        <v>0</v>
      </c>
      <c r="L16690" s="334">
        <v>0</v>
      </c>
      <c r="M16690" s="334">
        <v>0</v>
      </c>
      <c r="N16690" s="334">
        <v>0</v>
      </c>
      <c r="O16690" s="334">
        <v>0</v>
      </c>
      <c r="P16690" s="334">
        <v>0</v>
      </c>
      <c r="Q16690" s="334">
        <v>0</v>
      </c>
      <c r="R16690" s="334">
        <v>0</v>
      </c>
      <c r="S16690" s="334">
        <v>0</v>
      </c>
      <c r="T16690" s="334">
        <v>0</v>
      </c>
      <c r="U16690" s="334">
        <v>0</v>
      </c>
      <c r="V16690" s="334">
        <v>0</v>
      </c>
      <c r="W16690" s="334">
        <v>0</v>
      </c>
      <c r="X16690" s="334">
        <v>0.2</v>
      </c>
      <c r="Y16690" s="334">
        <v>0.4</v>
      </c>
      <c r="Z16690" s="334">
        <v>0</v>
      </c>
      <c r="AA16690" s="334">
        <v>0.8</v>
      </c>
      <c r="AB16690" s="334">
        <v>0.4</v>
      </c>
      <c r="AD16690" s="334">
        <v>1.8</v>
      </c>
      <c r="AE16690" s="334">
        <f t="shared" si="2607"/>
        <v>1.8</v>
      </c>
      <c r="AF16690" s="334">
        <f t="shared" si="2608"/>
        <v>1.8000000000000003</v>
      </c>
      <c r="AG16690" s="340">
        <f t="shared" si="2609"/>
        <v>2.2204460492503131E-16</v>
      </c>
      <c r="AI16690" s="340">
        <f t="shared" si="2612"/>
        <v>0</v>
      </c>
      <c r="AJ16690" s="340">
        <f t="shared" si="2612"/>
        <v>0</v>
      </c>
      <c r="AK16690" s="340">
        <f t="shared" si="2612"/>
        <v>0</v>
      </c>
      <c r="AL16690" s="340">
        <f t="shared" si="2612"/>
        <v>0</v>
      </c>
      <c r="AM16690" s="340">
        <f t="shared" si="2612"/>
        <v>1.8000000000000003</v>
      </c>
    </row>
    <row r="16691" spans="1:39" x14ac:dyDescent="0.35">
      <c r="A16691" s="337">
        <v>38604</v>
      </c>
      <c r="B16691" s="338">
        <f t="shared" si="2604"/>
        <v>2005</v>
      </c>
      <c r="C16691" s="338">
        <f t="shared" si="2605"/>
        <v>9</v>
      </c>
      <c r="D16691" s="338">
        <f t="shared" si="2606"/>
        <v>9</v>
      </c>
      <c r="E16691" s="334">
        <v>0.7</v>
      </c>
      <c r="F16691" s="334">
        <v>0</v>
      </c>
      <c r="G16691" s="334">
        <v>0</v>
      </c>
      <c r="H16691" s="334">
        <v>0</v>
      </c>
      <c r="I16691" s="334">
        <v>0.2</v>
      </c>
      <c r="J16691" s="334">
        <v>0</v>
      </c>
      <c r="K16691" s="334">
        <v>0</v>
      </c>
      <c r="L16691" s="334">
        <v>0.2</v>
      </c>
      <c r="M16691" s="334">
        <v>0.4</v>
      </c>
      <c r="N16691" s="334">
        <v>0.7</v>
      </c>
      <c r="O16691" s="334">
        <v>0.4</v>
      </c>
      <c r="P16691" s="334">
        <v>0</v>
      </c>
      <c r="Q16691" s="334">
        <v>0</v>
      </c>
      <c r="R16691" s="334">
        <v>0</v>
      </c>
      <c r="S16691" s="334">
        <v>0</v>
      </c>
      <c r="T16691" s="334">
        <v>0</v>
      </c>
      <c r="U16691" s="334">
        <v>0.7</v>
      </c>
      <c r="V16691" s="334">
        <v>1.3</v>
      </c>
      <c r="W16691" s="334">
        <v>0</v>
      </c>
      <c r="X16691" s="334">
        <v>0.2</v>
      </c>
      <c r="Y16691" s="334">
        <v>0</v>
      </c>
      <c r="Z16691" s="334">
        <v>0</v>
      </c>
      <c r="AA16691" s="334">
        <v>0.4</v>
      </c>
      <c r="AB16691" s="334">
        <v>2.9</v>
      </c>
      <c r="AD16691" s="334">
        <v>8.1</v>
      </c>
      <c r="AE16691" s="334">
        <f t="shared" si="2607"/>
        <v>8.1</v>
      </c>
      <c r="AF16691" s="334">
        <f t="shared" si="2608"/>
        <v>8.1</v>
      </c>
      <c r="AG16691" s="340">
        <f t="shared" si="2609"/>
        <v>0</v>
      </c>
      <c r="AI16691" s="340">
        <f t="shared" si="2612"/>
        <v>0</v>
      </c>
      <c r="AJ16691" s="340">
        <f t="shared" si="2612"/>
        <v>0</v>
      </c>
      <c r="AK16691" s="340">
        <f t="shared" si="2612"/>
        <v>0</v>
      </c>
      <c r="AL16691" s="340">
        <f t="shared" si="2612"/>
        <v>0</v>
      </c>
      <c r="AM16691" s="340">
        <f t="shared" si="2612"/>
        <v>8.1</v>
      </c>
    </row>
    <row r="16692" spans="1:39" x14ac:dyDescent="0.35">
      <c r="A16692" s="337">
        <v>38605</v>
      </c>
      <c r="B16692" s="338">
        <f t="shared" si="2604"/>
        <v>2005</v>
      </c>
      <c r="C16692" s="338">
        <f t="shared" si="2605"/>
        <v>9</v>
      </c>
      <c r="D16692" s="338">
        <f t="shared" si="2606"/>
        <v>10</v>
      </c>
      <c r="E16692" s="334">
        <v>2</v>
      </c>
      <c r="F16692" s="334">
        <v>1.3</v>
      </c>
      <c r="G16692" s="334">
        <v>2</v>
      </c>
      <c r="H16692" s="334">
        <v>3.2</v>
      </c>
      <c r="I16692" s="334">
        <v>1.3</v>
      </c>
      <c r="J16692" s="334">
        <v>6.4</v>
      </c>
      <c r="K16692" s="334">
        <v>4.4000000000000004</v>
      </c>
      <c r="L16692" s="334">
        <v>3.7</v>
      </c>
      <c r="M16692" s="334">
        <v>0.8</v>
      </c>
      <c r="N16692" s="334">
        <v>0.9</v>
      </c>
      <c r="O16692" s="334">
        <v>1.8</v>
      </c>
      <c r="P16692" s="334">
        <v>6.4</v>
      </c>
      <c r="Q16692" s="334">
        <v>5.0999999999999996</v>
      </c>
      <c r="R16692" s="334">
        <v>2.8</v>
      </c>
      <c r="S16692" s="334">
        <v>3.7</v>
      </c>
      <c r="T16692" s="334">
        <v>3.1</v>
      </c>
      <c r="U16692" s="334">
        <v>2.9</v>
      </c>
      <c r="V16692" s="334">
        <v>0.9</v>
      </c>
      <c r="W16692" s="334">
        <v>3.3</v>
      </c>
      <c r="X16692" s="334">
        <v>1.7</v>
      </c>
      <c r="Y16692" s="334">
        <v>2.4</v>
      </c>
      <c r="Z16692" s="334">
        <v>2.9</v>
      </c>
      <c r="AA16692" s="334">
        <v>1.8</v>
      </c>
      <c r="AB16692" s="334">
        <v>0</v>
      </c>
      <c r="AD16692" s="334">
        <v>64.8</v>
      </c>
      <c r="AE16692" s="334">
        <f t="shared" si="2607"/>
        <v>64.8</v>
      </c>
      <c r="AF16692" s="334">
        <f t="shared" si="2608"/>
        <v>64.8</v>
      </c>
      <c r="AG16692" s="340">
        <f t="shared" si="2609"/>
        <v>0</v>
      </c>
      <c r="AI16692" s="340">
        <f t="shared" ref="AI16692:AM16707" si="2613">IF($C16692=AI$1,$AF16692,0)</f>
        <v>0</v>
      </c>
      <c r="AJ16692" s="340">
        <f t="shared" si="2613"/>
        <v>0</v>
      </c>
      <c r="AK16692" s="340">
        <f t="shared" si="2613"/>
        <v>0</v>
      </c>
      <c r="AL16692" s="340">
        <f t="shared" si="2613"/>
        <v>0</v>
      </c>
      <c r="AM16692" s="340">
        <f t="shared" si="2613"/>
        <v>64.8</v>
      </c>
    </row>
    <row r="16693" spans="1:39" x14ac:dyDescent="0.35">
      <c r="A16693" s="337">
        <v>38606</v>
      </c>
      <c r="B16693" s="338">
        <f t="shared" si="2604"/>
        <v>2005</v>
      </c>
      <c r="C16693" s="338">
        <f t="shared" si="2605"/>
        <v>9</v>
      </c>
      <c r="D16693" s="338">
        <f t="shared" si="2606"/>
        <v>11</v>
      </c>
      <c r="E16693" s="334">
        <v>0</v>
      </c>
      <c r="F16693" s="334">
        <v>0</v>
      </c>
      <c r="G16693" s="334">
        <v>0.3</v>
      </c>
      <c r="H16693" s="334">
        <v>0</v>
      </c>
      <c r="I16693" s="334">
        <v>0</v>
      </c>
      <c r="J16693" s="334">
        <v>0</v>
      </c>
      <c r="K16693" s="334">
        <v>0.6</v>
      </c>
      <c r="L16693" s="334">
        <v>0.6</v>
      </c>
      <c r="M16693" s="334">
        <v>0.3</v>
      </c>
      <c r="N16693" s="334">
        <v>0.3</v>
      </c>
      <c r="O16693" s="334">
        <v>0.9</v>
      </c>
      <c r="P16693" s="334">
        <v>0</v>
      </c>
      <c r="Q16693" s="334">
        <v>0</v>
      </c>
      <c r="R16693" s="334">
        <v>0</v>
      </c>
      <c r="S16693" s="334">
        <v>0</v>
      </c>
      <c r="T16693" s="334">
        <v>0</v>
      </c>
      <c r="U16693" s="334">
        <v>0</v>
      </c>
      <c r="V16693" s="334">
        <v>0</v>
      </c>
      <c r="W16693" s="334">
        <v>0</v>
      </c>
      <c r="X16693" s="334">
        <v>0</v>
      </c>
      <c r="Y16693" s="334">
        <v>0</v>
      </c>
      <c r="Z16693" s="334">
        <v>0</v>
      </c>
      <c r="AA16693" s="334">
        <v>0</v>
      </c>
      <c r="AB16693" s="334">
        <v>0</v>
      </c>
      <c r="AD16693" s="334">
        <v>3</v>
      </c>
      <c r="AE16693" s="334">
        <f t="shared" si="2607"/>
        <v>3</v>
      </c>
      <c r="AF16693" s="334">
        <f t="shared" si="2608"/>
        <v>3</v>
      </c>
      <c r="AG16693" s="340">
        <f t="shared" si="2609"/>
        <v>0</v>
      </c>
      <c r="AI16693" s="340">
        <f t="shared" si="2613"/>
        <v>0</v>
      </c>
      <c r="AJ16693" s="340">
        <f t="shared" si="2613"/>
        <v>0</v>
      </c>
      <c r="AK16693" s="340">
        <f t="shared" si="2613"/>
        <v>0</v>
      </c>
      <c r="AL16693" s="340">
        <f t="shared" si="2613"/>
        <v>0</v>
      </c>
      <c r="AM16693" s="340">
        <f t="shared" si="2613"/>
        <v>3</v>
      </c>
    </row>
    <row r="16694" spans="1:39" x14ac:dyDescent="0.35">
      <c r="A16694" s="337">
        <v>38607</v>
      </c>
      <c r="B16694" s="338">
        <f t="shared" si="2604"/>
        <v>2005</v>
      </c>
      <c r="C16694" s="338">
        <f t="shared" si="2605"/>
        <v>9</v>
      </c>
      <c r="D16694" s="338">
        <f t="shared" si="2606"/>
        <v>12</v>
      </c>
      <c r="E16694" s="334">
        <v>0</v>
      </c>
      <c r="F16694" s="334">
        <v>0</v>
      </c>
      <c r="G16694" s="334">
        <v>0</v>
      </c>
      <c r="H16694" s="334">
        <v>0</v>
      </c>
      <c r="I16694" s="334">
        <v>0</v>
      </c>
      <c r="J16694" s="334">
        <v>0</v>
      </c>
      <c r="K16694" s="334">
        <v>0</v>
      </c>
      <c r="L16694" s="334">
        <v>0</v>
      </c>
      <c r="M16694" s="334">
        <v>0</v>
      </c>
      <c r="N16694" s="334">
        <v>0</v>
      </c>
      <c r="O16694" s="334">
        <v>0</v>
      </c>
      <c r="P16694" s="334">
        <v>0</v>
      </c>
      <c r="Q16694" s="334">
        <v>0</v>
      </c>
      <c r="R16694" s="334">
        <v>0.8</v>
      </c>
      <c r="S16694" s="334">
        <v>0.2</v>
      </c>
      <c r="T16694" s="334">
        <v>0</v>
      </c>
      <c r="U16694" s="334">
        <v>0</v>
      </c>
      <c r="V16694" s="334">
        <v>0</v>
      </c>
      <c r="W16694" s="334">
        <v>0</v>
      </c>
      <c r="X16694" s="334">
        <v>0</v>
      </c>
      <c r="Y16694" s="334">
        <v>0</v>
      </c>
      <c r="Z16694" s="334">
        <v>0</v>
      </c>
      <c r="AA16694" s="334">
        <v>0</v>
      </c>
      <c r="AB16694" s="334">
        <v>0</v>
      </c>
      <c r="AD16694" s="334">
        <v>1</v>
      </c>
      <c r="AE16694" s="334">
        <f t="shared" si="2607"/>
        <v>1</v>
      </c>
      <c r="AF16694" s="334">
        <f t="shared" si="2608"/>
        <v>1</v>
      </c>
      <c r="AG16694" s="340">
        <f t="shared" si="2609"/>
        <v>0</v>
      </c>
      <c r="AI16694" s="340">
        <f t="shared" si="2613"/>
        <v>0</v>
      </c>
      <c r="AJ16694" s="340">
        <f t="shared" si="2613"/>
        <v>0</v>
      </c>
      <c r="AK16694" s="340">
        <f t="shared" si="2613"/>
        <v>0</v>
      </c>
      <c r="AL16694" s="340">
        <f t="shared" si="2613"/>
        <v>0</v>
      </c>
      <c r="AM16694" s="340">
        <f t="shared" si="2613"/>
        <v>1</v>
      </c>
    </row>
    <row r="16695" spans="1:39" x14ac:dyDescent="0.35">
      <c r="A16695" s="337">
        <v>38608</v>
      </c>
      <c r="B16695" s="338">
        <f t="shared" si="2604"/>
        <v>2005</v>
      </c>
      <c r="C16695" s="338">
        <f t="shared" si="2605"/>
        <v>9</v>
      </c>
      <c r="D16695" s="338">
        <f t="shared" si="2606"/>
        <v>13</v>
      </c>
      <c r="E16695" s="334">
        <v>0</v>
      </c>
      <c r="F16695" s="334">
        <v>0</v>
      </c>
      <c r="G16695" s="334">
        <v>0</v>
      </c>
      <c r="H16695" s="334">
        <v>0</v>
      </c>
      <c r="I16695" s="334">
        <v>0</v>
      </c>
      <c r="J16695" s="334">
        <v>0</v>
      </c>
      <c r="K16695" s="334">
        <v>0</v>
      </c>
      <c r="L16695" s="334">
        <v>0</v>
      </c>
      <c r="M16695" s="334">
        <v>0</v>
      </c>
      <c r="N16695" s="334">
        <v>0</v>
      </c>
      <c r="O16695" s="334">
        <v>0</v>
      </c>
      <c r="P16695" s="334">
        <v>0</v>
      </c>
      <c r="Q16695" s="334">
        <v>0</v>
      </c>
      <c r="R16695" s="334">
        <v>0</v>
      </c>
      <c r="S16695" s="334">
        <v>0</v>
      </c>
      <c r="T16695" s="334">
        <v>0</v>
      </c>
      <c r="U16695" s="334">
        <v>0</v>
      </c>
      <c r="V16695" s="334">
        <v>0</v>
      </c>
      <c r="W16695" s="334">
        <v>0</v>
      </c>
      <c r="X16695" s="334">
        <v>0</v>
      </c>
      <c r="Y16695" s="334">
        <v>0</v>
      </c>
      <c r="Z16695" s="334">
        <v>0</v>
      </c>
      <c r="AA16695" s="334">
        <v>0</v>
      </c>
      <c r="AB16695" s="334">
        <v>0</v>
      </c>
      <c r="AD16695" s="334">
        <v>0</v>
      </c>
      <c r="AE16695" s="334">
        <f t="shared" si="2607"/>
        <v>0</v>
      </c>
      <c r="AF16695" s="334">
        <f t="shared" si="2608"/>
        <v>0</v>
      </c>
      <c r="AG16695" s="340">
        <f t="shared" si="2609"/>
        <v>0</v>
      </c>
      <c r="AI16695" s="340">
        <f t="shared" si="2613"/>
        <v>0</v>
      </c>
      <c r="AJ16695" s="340">
        <f t="shared" si="2613"/>
        <v>0</v>
      </c>
      <c r="AK16695" s="340">
        <f t="shared" si="2613"/>
        <v>0</v>
      </c>
      <c r="AL16695" s="340">
        <f t="shared" si="2613"/>
        <v>0</v>
      </c>
      <c r="AM16695" s="340">
        <f t="shared" si="2613"/>
        <v>0</v>
      </c>
    </row>
    <row r="16696" spans="1:39" x14ac:dyDescent="0.35">
      <c r="A16696" s="337">
        <v>38609</v>
      </c>
      <c r="B16696" s="338">
        <f t="shared" si="2604"/>
        <v>2005</v>
      </c>
      <c r="C16696" s="338">
        <f t="shared" si="2605"/>
        <v>9</v>
      </c>
      <c r="D16696" s="338">
        <f t="shared" si="2606"/>
        <v>14</v>
      </c>
      <c r="E16696" s="334">
        <v>0</v>
      </c>
      <c r="F16696" s="334">
        <v>0</v>
      </c>
      <c r="G16696" s="334">
        <v>0</v>
      </c>
      <c r="H16696" s="334">
        <v>0</v>
      </c>
      <c r="I16696" s="334">
        <v>0</v>
      </c>
      <c r="J16696" s="334">
        <v>0</v>
      </c>
      <c r="K16696" s="334">
        <v>0</v>
      </c>
      <c r="L16696" s="334">
        <v>0</v>
      </c>
      <c r="M16696" s="334">
        <v>0</v>
      </c>
      <c r="N16696" s="334">
        <v>0</v>
      </c>
      <c r="O16696" s="334">
        <v>0</v>
      </c>
      <c r="P16696" s="334">
        <v>0</v>
      </c>
      <c r="Q16696" s="334">
        <v>0</v>
      </c>
      <c r="R16696" s="334">
        <v>0</v>
      </c>
      <c r="S16696" s="334">
        <v>0</v>
      </c>
      <c r="T16696" s="334">
        <v>0</v>
      </c>
      <c r="U16696" s="334">
        <v>0</v>
      </c>
      <c r="V16696" s="334">
        <v>0</v>
      </c>
      <c r="W16696" s="334">
        <v>0</v>
      </c>
      <c r="X16696" s="334">
        <v>0</v>
      </c>
      <c r="Y16696" s="334">
        <v>0</v>
      </c>
      <c r="Z16696" s="334">
        <v>0</v>
      </c>
      <c r="AA16696" s="334">
        <v>0</v>
      </c>
      <c r="AB16696" s="334">
        <v>0</v>
      </c>
      <c r="AD16696" s="334">
        <v>0</v>
      </c>
      <c r="AE16696" s="334">
        <f t="shared" si="2607"/>
        <v>0</v>
      </c>
      <c r="AF16696" s="334">
        <f t="shared" si="2608"/>
        <v>0</v>
      </c>
      <c r="AG16696" s="340">
        <f t="shared" si="2609"/>
        <v>0</v>
      </c>
      <c r="AI16696" s="340">
        <f t="shared" si="2613"/>
        <v>0</v>
      </c>
      <c r="AJ16696" s="340">
        <f t="shared" si="2613"/>
        <v>0</v>
      </c>
      <c r="AK16696" s="340">
        <f t="shared" si="2613"/>
        <v>0</v>
      </c>
      <c r="AL16696" s="340">
        <f t="shared" si="2613"/>
        <v>0</v>
      </c>
      <c r="AM16696" s="340">
        <f t="shared" si="2613"/>
        <v>0</v>
      </c>
    </row>
    <row r="16697" spans="1:39" x14ac:dyDescent="0.35">
      <c r="A16697" s="337">
        <v>38610</v>
      </c>
      <c r="B16697" s="338">
        <f t="shared" si="2604"/>
        <v>2005</v>
      </c>
      <c r="C16697" s="338">
        <f t="shared" si="2605"/>
        <v>9</v>
      </c>
      <c r="D16697" s="338">
        <f t="shared" si="2606"/>
        <v>15</v>
      </c>
      <c r="E16697" s="334">
        <v>0</v>
      </c>
      <c r="F16697" s="334">
        <v>0</v>
      </c>
      <c r="G16697" s="334">
        <v>0</v>
      </c>
      <c r="H16697" s="334">
        <v>0</v>
      </c>
      <c r="I16697" s="334">
        <v>0</v>
      </c>
      <c r="J16697" s="334">
        <v>0</v>
      </c>
      <c r="K16697" s="334">
        <v>0</v>
      </c>
      <c r="L16697" s="334">
        <v>0</v>
      </c>
      <c r="M16697" s="334">
        <v>0</v>
      </c>
      <c r="N16697" s="334">
        <v>0</v>
      </c>
      <c r="O16697" s="334">
        <v>0</v>
      </c>
      <c r="P16697" s="334">
        <v>0</v>
      </c>
      <c r="Q16697" s="334">
        <v>0</v>
      </c>
      <c r="R16697" s="334">
        <v>0</v>
      </c>
      <c r="S16697" s="334">
        <v>0</v>
      </c>
      <c r="T16697" s="334">
        <v>0</v>
      </c>
      <c r="U16697" s="334">
        <v>0.8</v>
      </c>
      <c r="V16697" s="334">
        <v>0</v>
      </c>
      <c r="W16697" s="334">
        <v>0</v>
      </c>
      <c r="X16697" s="334">
        <v>0</v>
      </c>
      <c r="Y16697" s="334">
        <v>0</v>
      </c>
      <c r="Z16697" s="334">
        <v>0</v>
      </c>
      <c r="AA16697" s="334">
        <v>0</v>
      </c>
      <c r="AB16697" s="334">
        <v>0</v>
      </c>
      <c r="AD16697" s="334">
        <v>0.8</v>
      </c>
      <c r="AE16697" s="334">
        <f t="shared" si="2607"/>
        <v>0.8</v>
      </c>
      <c r="AF16697" s="334">
        <f t="shared" si="2608"/>
        <v>0.8</v>
      </c>
      <c r="AG16697" s="340">
        <f t="shared" si="2609"/>
        <v>0</v>
      </c>
      <c r="AI16697" s="340">
        <f t="shared" si="2613"/>
        <v>0</v>
      </c>
      <c r="AJ16697" s="340">
        <f t="shared" si="2613"/>
        <v>0</v>
      </c>
      <c r="AK16697" s="340">
        <f t="shared" si="2613"/>
        <v>0</v>
      </c>
      <c r="AL16697" s="340">
        <f t="shared" si="2613"/>
        <v>0</v>
      </c>
      <c r="AM16697" s="340">
        <f t="shared" si="2613"/>
        <v>0.8</v>
      </c>
    </row>
    <row r="16698" spans="1:39" x14ac:dyDescent="0.35">
      <c r="A16698" s="337">
        <v>38611</v>
      </c>
      <c r="B16698" s="338">
        <f t="shared" si="2604"/>
        <v>2005</v>
      </c>
      <c r="C16698" s="338">
        <f t="shared" si="2605"/>
        <v>9</v>
      </c>
      <c r="D16698" s="338">
        <f t="shared" si="2606"/>
        <v>16</v>
      </c>
      <c r="E16698" s="334">
        <v>0.3</v>
      </c>
      <c r="F16698" s="334">
        <v>0</v>
      </c>
      <c r="G16698" s="334">
        <v>0</v>
      </c>
      <c r="H16698" s="334">
        <v>0</v>
      </c>
      <c r="I16698" s="334">
        <v>0</v>
      </c>
      <c r="J16698" s="334">
        <v>0</v>
      </c>
      <c r="K16698" s="334">
        <v>0</v>
      </c>
      <c r="L16698" s="334">
        <v>0.3</v>
      </c>
      <c r="M16698" s="334">
        <v>0</v>
      </c>
      <c r="N16698" s="334">
        <v>0</v>
      </c>
      <c r="O16698" s="334">
        <v>0</v>
      </c>
      <c r="P16698" s="334">
        <v>0</v>
      </c>
      <c r="Q16698" s="334">
        <v>0</v>
      </c>
      <c r="R16698" s="334">
        <v>0</v>
      </c>
      <c r="S16698" s="334">
        <v>0</v>
      </c>
      <c r="T16698" s="334">
        <v>0</v>
      </c>
      <c r="U16698" s="334">
        <v>0</v>
      </c>
      <c r="V16698" s="334">
        <v>0</v>
      </c>
      <c r="W16698" s="334">
        <v>0</v>
      </c>
      <c r="X16698" s="334">
        <v>0</v>
      </c>
      <c r="Y16698" s="334">
        <v>0</v>
      </c>
      <c r="Z16698" s="334">
        <v>0</v>
      </c>
      <c r="AA16698" s="334">
        <v>0</v>
      </c>
      <c r="AB16698" s="334">
        <v>0</v>
      </c>
      <c r="AD16698" s="334">
        <v>0.6</v>
      </c>
      <c r="AE16698" s="334">
        <f t="shared" si="2607"/>
        <v>0.6</v>
      </c>
      <c r="AF16698" s="334">
        <f t="shared" si="2608"/>
        <v>0.6</v>
      </c>
      <c r="AG16698" s="340">
        <f t="shared" si="2609"/>
        <v>0</v>
      </c>
      <c r="AI16698" s="340">
        <f t="shared" si="2613"/>
        <v>0</v>
      </c>
      <c r="AJ16698" s="340">
        <f t="shared" si="2613"/>
        <v>0</v>
      </c>
      <c r="AK16698" s="340">
        <f t="shared" si="2613"/>
        <v>0</v>
      </c>
      <c r="AL16698" s="340">
        <f t="shared" si="2613"/>
        <v>0</v>
      </c>
      <c r="AM16698" s="340">
        <f t="shared" si="2613"/>
        <v>0.6</v>
      </c>
    </row>
    <row r="16699" spans="1:39" x14ac:dyDescent="0.35">
      <c r="A16699" s="337">
        <v>38612</v>
      </c>
      <c r="B16699" s="338">
        <f t="shared" si="2604"/>
        <v>2005</v>
      </c>
      <c r="C16699" s="338">
        <f t="shared" si="2605"/>
        <v>9</v>
      </c>
      <c r="D16699" s="338">
        <f t="shared" si="2606"/>
        <v>17</v>
      </c>
      <c r="E16699" s="334">
        <v>0</v>
      </c>
      <c r="F16699" s="334">
        <v>0</v>
      </c>
      <c r="G16699" s="334">
        <v>0</v>
      </c>
      <c r="H16699" s="334">
        <v>0</v>
      </c>
      <c r="I16699" s="334">
        <v>0</v>
      </c>
      <c r="J16699" s="334">
        <v>0</v>
      </c>
      <c r="K16699" s="334">
        <v>0</v>
      </c>
      <c r="L16699" s="334">
        <v>0</v>
      </c>
      <c r="M16699" s="334">
        <v>0</v>
      </c>
      <c r="N16699" s="334">
        <v>0</v>
      </c>
      <c r="O16699" s="334">
        <v>0</v>
      </c>
      <c r="P16699" s="334">
        <v>0</v>
      </c>
      <c r="Q16699" s="334">
        <v>0</v>
      </c>
      <c r="R16699" s="334">
        <v>0</v>
      </c>
      <c r="S16699" s="334">
        <v>0</v>
      </c>
      <c r="T16699" s="334">
        <v>0</v>
      </c>
      <c r="U16699" s="334">
        <v>0</v>
      </c>
      <c r="V16699" s="334">
        <v>0</v>
      </c>
      <c r="W16699" s="334">
        <v>0</v>
      </c>
      <c r="X16699" s="334">
        <v>0</v>
      </c>
      <c r="Y16699" s="334">
        <v>0</v>
      </c>
      <c r="Z16699" s="334">
        <v>0</v>
      </c>
      <c r="AA16699" s="334">
        <v>0</v>
      </c>
      <c r="AB16699" s="334">
        <v>0</v>
      </c>
      <c r="AD16699" s="334">
        <v>0</v>
      </c>
      <c r="AE16699" s="334">
        <f t="shared" si="2607"/>
        <v>0</v>
      </c>
      <c r="AF16699" s="334">
        <f t="shared" si="2608"/>
        <v>0</v>
      </c>
      <c r="AG16699" s="340">
        <f t="shared" si="2609"/>
        <v>0</v>
      </c>
      <c r="AI16699" s="340">
        <f t="shared" si="2613"/>
        <v>0</v>
      </c>
      <c r="AJ16699" s="340">
        <f t="shared" si="2613"/>
        <v>0</v>
      </c>
      <c r="AK16699" s="340">
        <f t="shared" si="2613"/>
        <v>0</v>
      </c>
      <c r="AL16699" s="340">
        <f t="shared" si="2613"/>
        <v>0</v>
      </c>
      <c r="AM16699" s="340">
        <f t="shared" si="2613"/>
        <v>0</v>
      </c>
    </row>
    <row r="16700" spans="1:39" x14ac:dyDescent="0.35">
      <c r="A16700" s="337">
        <v>38613</v>
      </c>
      <c r="B16700" s="338">
        <f t="shared" si="2604"/>
        <v>2005</v>
      </c>
      <c r="C16700" s="338">
        <f t="shared" si="2605"/>
        <v>9</v>
      </c>
      <c r="D16700" s="338">
        <f t="shared" si="2606"/>
        <v>18</v>
      </c>
      <c r="E16700" s="334">
        <v>0</v>
      </c>
      <c r="F16700" s="334">
        <v>0</v>
      </c>
      <c r="G16700" s="334">
        <v>0</v>
      </c>
      <c r="H16700" s="334">
        <v>0</v>
      </c>
      <c r="I16700" s="334">
        <v>0</v>
      </c>
      <c r="J16700" s="334">
        <v>0</v>
      </c>
      <c r="K16700" s="334">
        <v>0</v>
      </c>
      <c r="L16700" s="334">
        <v>0</v>
      </c>
      <c r="M16700" s="334">
        <v>0</v>
      </c>
      <c r="N16700" s="334">
        <v>0</v>
      </c>
      <c r="O16700" s="334">
        <v>0</v>
      </c>
      <c r="P16700" s="334">
        <v>0</v>
      </c>
      <c r="Q16700" s="334">
        <v>0</v>
      </c>
      <c r="R16700" s="334">
        <v>0</v>
      </c>
      <c r="S16700" s="334">
        <v>0</v>
      </c>
      <c r="T16700" s="334">
        <v>0</v>
      </c>
      <c r="U16700" s="334">
        <v>0</v>
      </c>
      <c r="V16700" s="334">
        <v>0</v>
      </c>
      <c r="W16700" s="334">
        <v>0</v>
      </c>
      <c r="X16700" s="334">
        <v>0</v>
      </c>
      <c r="Y16700" s="334">
        <v>0</v>
      </c>
      <c r="Z16700" s="334">
        <v>0</v>
      </c>
      <c r="AA16700" s="334">
        <v>0</v>
      </c>
      <c r="AB16700" s="334">
        <v>0</v>
      </c>
      <c r="AD16700" s="334">
        <v>0</v>
      </c>
      <c r="AE16700" s="334">
        <f t="shared" si="2607"/>
        <v>0</v>
      </c>
      <c r="AF16700" s="334">
        <f t="shared" si="2608"/>
        <v>0</v>
      </c>
      <c r="AG16700" s="340">
        <f t="shared" si="2609"/>
        <v>0</v>
      </c>
      <c r="AI16700" s="340">
        <f t="shared" si="2613"/>
        <v>0</v>
      </c>
      <c r="AJ16700" s="340">
        <f t="shared" si="2613"/>
        <v>0</v>
      </c>
      <c r="AK16700" s="340">
        <f t="shared" si="2613"/>
        <v>0</v>
      </c>
      <c r="AL16700" s="340">
        <f t="shared" si="2613"/>
        <v>0</v>
      </c>
      <c r="AM16700" s="340">
        <f t="shared" si="2613"/>
        <v>0</v>
      </c>
    </row>
    <row r="16701" spans="1:39" x14ac:dyDescent="0.35">
      <c r="A16701" s="337">
        <v>38614</v>
      </c>
      <c r="B16701" s="338">
        <f t="shared" si="2604"/>
        <v>2005</v>
      </c>
      <c r="C16701" s="338">
        <f t="shared" si="2605"/>
        <v>9</v>
      </c>
      <c r="D16701" s="338">
        <f t="shared" si="2606"/>
        <v>19</v>
      </c>
      <c r="E16701" s="334">
        <v>0</v>
      </c>
      <c r="F16701" s="334">
        <v>0</v>
      </c>
      <c r="G16701" s="334">
        <v>0</v>
      </c>
      <c r="H16701" s="334">
        <v>0</v>
      </c>
      <c r="I16701" s="334">
        <v>0</v>
      </c>
      <c r="J16701" s="334">
        <v>0</v>
      </c>
      <c r="K16701" s="334">
        <v>0</v>
      </c>
      <c r="L16701" s="334">
        <v>0</v>
      </c>
      <c r="M16701" s="334">
        <v>0</v>
      </c>
      <c r="N16701" s="334">
        <v>0</v>
      </c>
      <c r="O16701" s="334">
        <v>0</v>
      </c>
      <c r="P16701" s="334">
        <v>0</v>
      </c>
      <c r="Q16701" s="334">
        <v>0</v>
      </c>
      <c r="R16701" s="334">
        <v>0</v>
      </c>
      <c r="S16701" s="334">
        <v>0</v>
      </c>
      <c r="T16701" s="334">
        <v>0</v>
      </c>
      <c r="U16701" s="334">
        <v>0</v>
      </c>
      <c r="V16701" s="334">
        <v>0</v>
      </c>
      <c r="W16701" s="334">
        <v>0</v>
      </c>
      <c r="X16701" s="334">
        <v>0</v>
      </c>
      <c r="Y16701" s="334">
        <v>0</v>
      </c>
      <c r="Z16701" s="334">
        <v>0</v>
      </c>
      <c r="AA16701" s="334">
        <v>0</v>
      </c>
      <c r="AB16701" s="334">
        <v>0</v>
      </c>
      <c r="AD16701" s="334">
        <v>0</v>
      </c>
      <c r="AE16701" s="334">
        <f t="shared" si="2607"/>
        <v>0</v>
      </c>
      <c r="AF16701" s="334">
        <f t="shared" si="2608"/>
        <v>0</v>
      </c>
      <c r="AG16701" s="340">
        <f t="shared" si="2609"/>
        <v>0</v>
      </c>
      <c r="AI16701" s="340">
        <f t="shared" si="2613"/>
        <v>0</v>
      </c>
      <c r="AJ16701" s="340">
        <f t="shared" si="2613"/>
        <v>0</v>
      </c>
      <c r="AK16701" s="340">
        <f t="shared" si="2613"/>
        <v>0</v>
      </c>
      <c r="AL16701" s="340">
        <f t="shared" si="2613"/>
        <v>0</v>
      </c>
      <c r="AM16701" s="340">
        <f t="shared" si="2613"/>
        <v>0</v>
      </c>
    </row>
    <row r="16702" spans="1:39" x14ac:dyDescent="0.35">
      <c r="A16702" s="337">
        <v>38615</v>
      </c>
      <c r="B16702" s="338">
        <f t="shared" si="2604"/>
        <v>2005</v>
      </c>
      <c r="C16702" s="338">
        <f t="shared" si="2605"/>
        <v>9</v>
      </c>
      <c r="D16702" s="338">
        <f t="shared" si="2606"/>
        <v>20</v>
      </c>
      <c r="E16702" s="334">
        <v>0</v>
      </c>
      <c r="F16702" s="334">
        <v>0</v>
      </c>
      <c r="G16702" s="334">
        <v>0</v>
      </c>
      <c r="H16702" s="334">
        <v>0</v>
      </c>
      <c r="I16702" s="334">
        <v>0</v>
      </c>
      <c r="J16702" s="334">
        <v>0</v>
      </c>
      <c r="K16702" s="334">
        <v>0</v>
      </c>
      <c r="L16702" s="334">
        <v>0</v>
      </c>
      <c r="M16702" s="334">
        <v>0</v>
      </c>
      <c r="N16702" s="334">
        <v>0</v>
      </c>
      <c r="O16702" s="334">
        <v>0</v>
      </c>
      <c r="P16702" s="334">
        <v>0</v>
      </c>
      <c r="Q16702" s="334">
        <v>0</v>
      </c>
      <c r="R16702" s="334">
        <v>0</v>
      </c>
      <c r="S16702" s="334">
        <v>0</v>
      </c>
      <c r="T16702" s="334">
        <v>0</v>
      </c>
      <c r="U16702" s="334">
        <v>0</v>
      </c>
      <c r="V16702" s="334">
        <v>0</v>
      </c>
      <c r="W16702" s="334">
        <v>0</v>
      </c>
      <c r="X16702" s="334">
        <v>0</v>
      </c>
      <c r="Y16702" s="334">
        <v>0</v>
      </c>
      <c r="Z16702" s="334">
        <v>0</v>
      </c>
      <c r="AA16702" s="334">
        <v>0</v>
      </c>
      <c r="AB16702" s="334">
        <v>0</v>
      </c>
      <c r="AD16702" s="334">
        <v>0</v>
      </c>
      <c r="AE16702" s="334">
        <f t="shared" si="2607"/>
        <v>0</v>
      </c>
      <c r="AF16702" s="334">
        <f t="shared" si="2608"/>
        <v>0</v>
      </c>
      <c r="AG16702" s="340">
        <f t="shared" si="2609"/>
        <v>0</v>
      </c>
      <c r="AI16702" s="340">
        <f t="shared" si="2613"/>
        <v>0</v>
      </c>
      <c r="AJ16702" s="340">
        <f t="shared" si="2613"/>
        <v>0</v>
      </c>
      <c r="AK16702" s="340">
        <f t="shared" si="2613"/>
        <v>0</v>
      </c>
      <c r="AL16702" s="340">
        <f t="shared" si="2613"/>
        <v>0</v>
      </c>
      <c r="AM16702" s="340">
        <f t="shared" si="2613"/>
        <v>0</v>
      </c>
    </row>
    <row r="16703" spans="1:39" x14ac:dyDescent="0.35">
      <c r="A16703" s="337">
        <v>38616</v>
      </c>
      <c r="B16703" s="338">
        <f t="shared" si="2604"/>
        <v>2005</v>
      </c>
      <c r="C16703" s="338">
        <f t="shared" si="2605"/>
        <v>9</v>
      </c>
      <c r="D16703" s="338">
        <f t="shared" si="2606"/>
        <v>21</v>
      </c>
      <c r="E16703" s="334">
        <v>0</v>
      </c>
      <c r="F16703" s="334">
        <v>0</v>
      </c>
      <c r="G16703" s="334">
        <v>0</v>
      </c>
      <c r="H16703" s="334">
        <v>0</v>
      </c>
      <c r="I16703" s="334">
        <v>0</v>
      </c>
      <c r="J16703" s="334">
        <v>0</v>
      </c>
      <c r="K16703" s="334">
        <v>0</v>
      </c>
      <c r="L16703" s="334">
        <v>0</v>
      </c>
      <c r="M16703" s="334">
        <v>0</v>
      </c>
      <c r="N16703" s="334">
        <v>0</v>
      </c>
      <c r="O16703" s="334">
        <v>0</v>
      </c>
      <c r="P16703" s="334">
        <v>0</v>
      </c>
      <c r="Q16703" s="334">
        <v>0</v>
      </c>
      <c r="R16703" s="334">
        <v>0</v>
      </c>
      <c r="S16703" s="334">
        <v>0</v>
      </c>
      <c r="T16703" s="334">
        <v>0</v>
      </c>
      <c r="U16703" s="334">
        <v>0</v>
      </c>
      <c r="V16703" s="334">
        <v>0</v>
      </c>
      <c r="W16703" s="334">
        <v>0</v>
      </c>
      <c r="X16703" s="334">
        <v>0</v>
      </c>
      <c r="Y16703" s="334">
        <v>0</v>
      </c>
      <c r="Z16703" s="334">
        <v>0</v>
      </c>
      <c r="AA16703" s="334">
        <v>0</v>
      </c>
      <c r="AB16703" s="334">
        <v>0</v>
      </c>
      <c r="AD16703" s="334">
        <v>0</v>
      </c>
      <c r="AE16703" s="334">
        <f t="shared" si="2607"/>
        <v>0</v>
      </c>
      <c r="AF16703" s="334">
        <f t="shared" si="2608"/>
        <v>0</v>
      </c>
      <c r="AG16703" s="340">
        <f t="shared" si="2609"/>
        <v>0</v>
      </c>
      <c r="AI16703" s="340">
        <f t="shared" si="2613"/>
        <v>0</v>
      </c>
      <c r="AJ16703" s="340">
        <f t="shared" si="2613"/>
        <v>0</v>
      </c>
      <c r="AK16703" s="340">
        <f t="shared" si="2613"/>
        <v>0</v>
      </c>
      <c r="AL16703" s="340">
        <f t="shared" si="2613"/>
        <v>0</v>
      </c>
      <c r="AM16703" s="340">
        <f t="shared" si="2613"/>
        <v>0</v>
      </c>
    </row>
    <row r="16704" spans="1:39" x14ac:dyDescent="0.35">
      <c r="A16704" s="337">
        <v>38617</v>
      </c>
      <c r="B16704" s="338">
        <f t="shared" si="2604"/>
        <v>2005</v>
      </c>
      <c r="C16704" s="338">
        <f t="shared" si="2605"/>
        <v>9</v>
      </c>
      <c r="D16704" s="338">
        <f t="shared" si="2606"/>
        <v>22</v>
      </c>
      <c r="E16704" s="334">
        <v>0</v>
      </c>
      <c r="F16704" s="334">
        <v>0</v>
      </c>
      <c r="G16704" s="334">
        <v>0</v>
      </c>
      <c r="H16704" s="334">
        <v>0</v>
      </c>
      <c r="I16704" s="334">
        <v>0</v>
      </c>
      <c r="J16704" s="334">
        <v>0</v>
      </c>
      <c r="K16704" s="334">
        <v>0</v>
      </c>
      <c r="L16704" s="334">
        <v>0</v>
      </c>
      <c r="M16704" s="334">
        <v>0</v>
      </c>
      <c r="N16704" s="334">
        <v>0</v>
      </c>
      <c r="O16704" s="334">
        <v>0</v>
      </c>
      <c r="P16704" s="334">
        <v>0</v>
      </c>
      <c r="Q16704" s="334">
        <v>0</v>
      </c>
      <c r="R16704" s="334">
        <v>0</v>
      </c>
      <c r="S16704" s="334">
        <v>0</v>
      </c>
      <c r="T16704" s="334">
        <v>0</v>
      </c>
      <c r="U16704" s="334">
        <v>0</v>
      </c>
      <c r="V16704" s="334">
        <v>0.2</v>
      </c>
      <c r="W16704" s="334">
        <v>0</v>
      </c>
      <c r="X16704" s="334">
        <v>0</v>
      </c>
      <c r="Y16704" s="334">
        <v>0</v>
      </c>
      <c r="Z16704" s="334">
        <v>0</v>
      </c>
      <c r="AA16704" s="334">
        <v>0</v>
      </c>
      <c r="AB16704" s="334">
        <v>0</v>
      </c>
      <c r="AD16704" s="334">
        <v>0.2</v>
      </c>
      <c r="AE16704" s="334">
        <f t="shared" si="2607"/>
        <v>0.2</v>
      </c>
      <c r="AF16704" s="334">
        <f t="shared" si="2608"/>
        <v>0.2</v>
      </c>
      <c r="AG16704" s="340">
        <f t="shared" si="2609"/>
        <v>0</v>
      </c>
      <c r="AI16704" s="340">
        <f t="shared" si="2613"/>
        <v>0</v>
      </c>
      <c r="AJ16704" s="340">
        <f t="shared" si="2613"/>
        <v>0</v>
      </c>
      <c r="AK16704" s="340">
        <f t="shared" si="2613"/>
        <v>0</v>
      </c>
      <c r="AL16704" s="340">
        <f t="shared" si="2613"/>
        <v>0</v>
      </c>
      <c r="AM16704" s="340">
        <f t="shared" si="2613"/>
        <v>0.2</v>
      </c>
    </row>
    <row r="16705" spans="1:39" x14ac:dyDescent="0.35">
      <c r="A16705" s="337">
        <v>38618</v>
      </c>
      <c r="B16705" s="338">
        <f t="shared" si="2604"/>
        <v>2005</v>
      </c>
      <c r="C16705" s="338">
        <f t="shared" si="2605"/>
        <v>9</v>
      </c>
      <c r="D16705" s="338">
        <f t="shared" si="2606"/>
        <v>23</v>
      </c>
      <c r="E16705" s="334">
        <v>0</v>
      </c>
      <c r="F16705" s="334">
        <v>0</v>
      </c>
      <c r="G16705" s="334">
        <v>0</v>
      </c>
      <c r="H16705" s="334">
        <v>0</v>
      </c>
      <c r="I16705" s="334">
        <v>0</v>
      </c>
      <c r="J16705" s="334">
        <v>0</v>
      </c>
      <c r="K16705" s="334">
        <v>0</v>
      </c>
      <c r="L16705" s="334">
        <v>0</v>
      </c>
      <c r="M16705" s="334">
        <v>0</v>
      </c>
      <c r="N16705" s="334">
        <v>0</v>
      </c>
      <c r="O16705" s="334">
        <v>0</v>
      </c>
      <c r="P16705" s="334">
        <v>0</v>
      </c>
      <c r="Q16705" s="334">
        <v>0</v>
      </c>
      <c r="R16705" s="334">
        <v>0</v>
      </c>
      <c r="S16705" s="334">
        <v>0</v>
      </c>
      <c r="T16705" s="334">
        <v>0</v>
      </c>
      <c r="U16705" s="334">
        <v>0</v>
      </c>
      <c r="V16705" s="334">
        <v>0</v>
      </c>
      <c r="W16705" s="334">
        <v>0</v>
      </c>
      <c r="X16705" s="334">
        <v>0</v>
      </c>
      <c r="Y16705" s="334">
        <v>0</v>
      </c>
      <c r="Z16705" s="334">
        <v>0</v>
      </c>
      <c r="AA16705" s="334">
        <v>0</v>
      </c>
      <c r="AB16705" s="334">
        <v>0</v>
      </c>
      <c r="AD16705" s="334">
        <v>0</v>
      </c>
      <c r="AE16705" s="334">
        <f t="shared" si="2607"/>
        <v>0</v>
      </c>
      <c r="AF16705" s="334">
        <f t="shared" si="2608"/>
        <v>0</v>
      </c>
      <c r="AG16705" s="340">
        <f t="shared" si="2609"/>
        <v>0</v>
      </c>
      <c r="AI16705" s="340">
        <f t="shared" si="2613"/>
        <v>0</v>
      </c>
      <c r="AJ16705" s="340">
        <f t="shared" si="2613"/>
        <v>0</v>
      </c>
      <c r="AK16705" s="340">
        <f t="shared" si="2613"/>
        <v>0</v>
      </c>
      <c r="AL16705" s="340">
        <f t="shared" si="2613"/>
        <v>0</v>
      </c>
      <c r="AM16705" s="340">
        <f t="shared" si="2613"/>
        <v>0</v>
      </c>
    </row>
    <row r="16706" spans="1:39" x14ac:dyDescent="0.35">
      <c r="A16706" s="337">
        <v>38619</v>
      </c>
      <c r="B16706" s="338">
        <f t="shared" si="2604"/>
        <v>2005</v>
      </c>
      <c r="C16706" s="338">
        <f t="shared" si="2605"/>
        <v>9</v>
      </c>
      <c r="D16706" s="338">
        <f t="shared" si="2606"/>
        <v>24</v>
      </c>
      <c r="E16706" s="334">
        <v>0</v>
      </c>
      <c r="F16706" s="334">
        <v>0</v>
      </c>
      <c r="G16706" s="334">
        <v>0</v>
      </c>
      <c r="H16706" s="334">
        <v>0</v>
      </c>
      <c r="I16706" s="334">
        <v>0</v>
      </c>
      <c r="J16706" s="334">
        <v>0</v>
      </c>
      <c r="K16706" s="334">
        <v>0</v>
      </c>
      <c r="L16706" s="334">
        <v>0</v>
      </c>
      <c r="M16706" s="334">
        <v>0</v>
      </c>
      <c r="N16706" s="334">
        <v>0</v>
      </c>
      <c r="O16706" s="334">
        <v>0</v>
      </c>
      <c r="P16706" s="334">
        <v>0</v>
      </c>
      <c r="Q16706" s="334">
        <v>0</v>
      </c>
      <c r="R16706" s="334">
        <v>0</v>
      </c>
      <c r="S16706" s="334">
        <v>0</v>
      </c>
      <c r="T16706" s="334">
        <v>0</v>
      </c>
      <c r="U16706" s="334">
        <v>0</v>
      </c>
      <c r="V16706" s="334">
        <v>0</v>
      </c>
      <c r="W16706" s="334">
        <v>0</v>
      </c>
      <c r="X16706" s="334">
        <v>0</v>
      </c>
      <c r="Y16706" s="334">
        <v>0</v>
      </c>
      <c r="Z16706" s="334">
        <v>0</v>
      </c>
      <c r="AA16706" s="334">
        <v>0</v>
      </c>
      <c r="AB16706" s="334">
        <v>0</v>
      </c>
      <c r="AD16706" s="334">
        <v>0</v>
      </c>
      <c r="AE16706" s="334">
        <f t="shared" si="2607"/>
        <v>0</v>
      </c>
      <c r="AF16706" s="334">
        <f t="shared" si="2608"/>
        <v>0</v>
      </c>
      <c r="AG16706" s="340">
        <f t="shared" si="2609"/>
        <v>0</v>
      </c>
      <c r="AI16706" s="340">
        <f t="shared" si="2613"/>
        <v>0</v>
      </c>
      <c r="AJ16706" s="340">
        <f t="shared" si="2613"/>
        <v>0</v>
      </c>
      <c r="AK16706" s="340">
        <f t="shared" si="2613"/>
        <v>0</v>
      </c>
      <c r="AL16706" s="340">
        <f t="shared" si="2613"/>
        <v>0</v>
      </c>
      <c r="AM16706" s="340">
        <f t="shared" si="2613"/>
        <v>0</v>
      </c>
    </row>
    <row r="16707" spans="1:39" x14ac:dyDescent="0.35">
      <c r="A16707" s="337">
        <v>38620</v>
      </c>
      <c r="B16707" s="338">
        <f t="shared" si="2604"/>
        <v>2005</v>
      </c>
      <c r="C16707" s="338">
        <f t="shared" si="2605"/>
        <v>9</v>
      </c>
      <c r="D16707" s="338">
        <f t="shared" si="2606"/>
        <v>25</v>
      </c>
      <c r="E16707" s="334">
        <v>0</v>
      </c>
      <c r="F16707" s="334">
        <v>0</v>
      </c>
      <c r="G16707" s="334">
        <v>0</v>
      </c>
      <c r="H16707" s="334">
        <v>0</v>
      </c>
      <c r="I16707" s="334">
        <v>0</v>
      </c>
      <c r="J16707" s="334">
        <v>0</v>
      </c>
      <c r="K16707" s="334">
        <v>0</v>
      </c>
      <c r="L16707" s="334">
        <v>0</v>
      </c>
      <c r="M16707" s="334">
        <v>0</v>
      </c>
      <c r="N16707" s="334">
        <v>0</v>
      </c>
      <c r="O16707" s="334">
        <v>0</v>
      </c>
      <c r="P16707" s="334">
        <v>0</v>
      </c>
      <c r="Q16707" s="334">
        <v>0</v>
      </c>
      <c r="R16707" s="334">
        <v>0</v>
      </c>
      <c r="S16707" s="334">
        <v>0</v>
      </c>
      <c r="T16707" s="334">
        <v>0</v>
      </c>
      <c r="U16707" s="334">
        <v>0</v>
      </c>
      <c r="V16707" s="334">
        <v>0</v>
      </c>
      <c r="W16707" s="334">
        <v>0</v>
      </c>
      <c r="X16707" s="334">
        <v>0</v>
      </c>
      <c r="Y16707" s="334">
        <v>0</v>
      </c>
      <c r="Z16707" s="334">
        <v>0</v>
      </c>
      <c r="AA16707" s="334">
        <v>0</v>
      </c>
      <c r="AB16707" s="334">
        <v>0</v>
      </c>
      <c r="AD16707" s="334">
        <v>0</v>
      </c>
      <c r="AE16707" s="334">
        <f t="shared" si="2607"/>
        <v>0</v>
      </c>
      <c r="AF16707" s="334">
        <f t="shared" si="2608"/>
        <v>0</v>
      </c>
      <c r="AG16707" s="340">
        <f t="shared" si="2609"/>
        <v>0</v>
      </c>
      <c r="AI16707" s="340">
        <f t="shared" si="2613"/>
        <v>0</v>
      </c>
      <c r="AJ16707" s="340">
        <f t="shared" si="2613"/>
        <v>0</v>
      </c>
      <c r="AK16707" s="340">
        <f t="shared" si="2613"/>
        <v>0</v>
      </c>
      <c r="AL16707" s="340">
        <f t="shared" si="2613"/>
        <v>0</v>
      </c>
      <c r="AM16707" s="340">
        <f t="shared" si="2613"/>
        <v>0</v>
      </c>
    </row>
    <row r="16708" spans="1:39" x14ac:dyDescent="0.35">
      <c r="A16708" s="337">
        <v>38621</v>
      </c>
      <c r="B16708" s="338">
        <f t="shared" ref="B16708:B16771" si="2614">YEAR(A16708)</f>
        <v>2005</v>
      </c>
      <c r="C16708" s="338">
        <f t="shared" ref="C16708:C16771" si="2615">MONTH(A16708)</f>
        <v>9</v>
      </c>
      <c r="D16708" s="338">
        <f t="shared" ref="D16708:D16771" si="2616">DAY(A16708)</f>
        <v>26</v>
      </c>
      <c r="E16708" s="334">
        <v>0</v>
      </c>
      <c r="F16708" s="334">
        <v>0</v>
      </c>
      <c r="G16708" s="334">
        <v>0</v>
      </c>
      <c r="H16708" s="334">
        <v>0</v>
      </c>
      <c r="I16708" s="334">
        <v>0</v>
      </c>
      <c r="J16708" s="334">
        <v>0</v>
      </c>
      <c r="K16708" s="334">
        <v>0</v>
      </c>
      <c r="L16708" s="334">
        <v>0</v>
      </c>
      <c r="M16708" s="334">
        <v>0</v>
      </c>
      <c r="N16708" s="334">
        <v>0</v>
      </c>
      <c r="O16708" s="334">
        <v>0</v>
      </c>
      <c r="P16708" s="334">
        <v>0</v>
      </c>
      <c r="Q16708" s="334">
        <v>0</v>
      </c>
      <c r="R16708" s="334">
        <v>0</v>
      </c>
      <c r="S16708" s="334">
        <v>0</v>
      </c>
      <c r="T16708" s="334">
        <v>0</v>
      </c>
      <c r="U16708" s="334">
        <v>0</v>
      </c>
      <c r="V16708" s="334">
        <v>0</v>
      </c>
      <c r="W16708" s="334">
        <v>0</v>
      </c>
      <c r="X16708" s="334">
        <v>0</v>
      </c>
      <c r="Y16708" s="334">
        <v>0</v>
      </c>
      <c r="Z16708" s="334">
        <v>0</v>
      </c>
      <c r="AA16708" s="334">
        <v>0</v>
      </c>
      <c r="AB16708" s="334">
        <v>0</v>
      </c>
      <c r="AD16708" s="334">
        <v>0</v>
      </c>
      <c r="AE16708" s="334">
        <f t="shared" ref="AE16708:AE16771" si="2617">AD16708</f>
        <v>0</v>
      </c>
      <c r="AF16708" s="334">
        <f t="shared" ref="AF16708:AF16771" si="2618">SUM(E16708:AB16708)</f>
        <v>0</v>
      </c>
      <c r="AG16708" s="340">
        <f t="shared" ref="AG16708:AG16771" si="2619">ABS(AF16708-AE16708)</f>
        <v>0</v>
      </c>
      <c r="AI16708" s="340">
        <f t="shared" ref="AI16708:AM16723" si="2620">IF($C16708=AI$1,$AF16708,0)</f>
        <v>0</v>
      </c>
      <c r="AJ16708" s="340">
        <f t="shared" si="2620"/>
        <v>0</v>
      </c>
      <c r="AK16708" s="340">
        <f t="shared" si="2620"/>
        <v>0</v>
      </c>
      <c r="AL16708" s="340">
        <f t="shared" si="2620"/>
        <v>0</v>
      </c>
      <c r="AM16708" s="340">
        <f t="shared" si="2620"/>
        <v>0</v>
      </c>
    </row>
    <row r="16709" spans="1:39" x14ac:dyDescent="0.35">
      <c r="A16709" s="337">
        <v>38622</v>
      </c>
      <c r="B16709" s="338">
        <f t="shared" si="2614"/>
        <v>2005</v>
      </c>
      <c r="C16709" s="338">
        <f t="shared" si="2615"/>
        <v>9</v>
      </c>
      <c r="D16709" s="338">
        <f t="shared" si="2616"/>
        <v>27</v>
      </c>
      <c r="E16709" s="334">
        <v>0.5</v>
      </c>
      <c r="F16709" s="334">
        <v>0</v>
      </c>
      <c r="G16709" s="334">
        <v>0.5</v>
      </c>
      <c r="H16709" s="334">
        <v>0.5</v>
      </c>
      <c r="I16709" s="334">
        <v>0</v>
      </c>
      <c r="J16709" s="334">
        <v>0</v>
      </c>
      <c r="K16709" s="334">
        <v>0</v>
      </c>
      <c r="L16709" s="334">
        <v>0</v>
      </c>
      <c r="M16709" s="334">
        <v>0.5</v>
      </c>
      <c r="N16709" s="334">
        <v>0.5</v>
      </c>
      <c r="O16709" s="334">
        <v>0.5</v>
      </c>
      <c r="P16709" s="334">
        <v>0.5</v>
      </c>
      <c r="Q16709" s="334">
        <v>0.5</v>
      </c>
      <c r="R16709" s="334">
        <v>0</v>
      </c>
      <c r="S16709" s="334">
        <v>0</v>
      </c>
      <c r="T16709" s="334">
        <v>0</v>
      </c>
      <c r="U16709" s="334">
        <v>0</v>
      </c>
      <c r="V16709" s="334">
        <v>0</v>
      </c>
      <c r="W16709" s="334">
        <v>0</v>
      </c>
      <c r="X16709" s="334">
        <v>0</v>
      </c>
      <c r="Y16709" s="334">
        <v>0</v>
      </c>
      <c r="Z16709" s="334">
        <v>0</v>
      </c>
      <c r="AA16709" s="334">
        <v>0</v>
      </c>
      <c r="AB16709" s="334">
        <v>0</v>
      </c>
      <c r="AD16709" s="334">
        <v>4</v>
      </c>
      <c r="AE16709" s="334">
        <f t="shared" si="2617"/>
        <v>4</v>
      </c>
      <c r="AF16709" s="334">
        <f t="shared" si="2618"/>
        <v>4</v>
      </c>
      <c r="AG16709" s="340">
        <f t="shared" si="2619"/>
        <v>0</v>
      </c>
      <c r="AI16709" s="340">
        <f t="shared" si="2620"/>
        <v>0</v>
      </c>
      <c r="AJ16709" s="340">
        <f t="shared" si="2620"/>
        <v>0</v>
      </c>
      <c r="AK16709" s="340">
        <f t="shared" si="2620"/>
        <v>0</v>
      </c>
      <c r="AL16709" s="340">
        <f t="shared" si="2620"/>
        <v>0</v>
      </c>
      <c r="AM16709" s="340">
        <f t="shared" si="2620"/>
        <v>4</v>
      </c>
    </row>
    <row r="16710" spans="1:39" x14ac:dyDescent="0.35">
      <c r="A16710" s="337">
        <v>38623</v>
      </c>
      <c r="B16710" s="338">
        <f t="shared" si="2614"/>
        <v>2005</v>
      </c>
      <c r="C16710" s="338">
        <f t="shared" si="2615"/>
        <v>9</v>
      </c>
      <c r="D16710" s="338">
        <f t="shared" si="2616"/>
        <v>28</v>
      </c>
      <c r="E16710" s="334">
        <v>0</v>
      </c>
      <c r="F16710" s="334">
        <v>0</v>
      </c>
      <c r="G16710" s="334">
        <v>0</v>
      </c>
      <c r="H16710" s="334">
        <v>0</v>
      </c>
      <c r="I16710" s="334">
        <v>0</v>
      </c>
      <c r="J16710" s="334">
        <v>0</v>
      </c>
      <c r="K16710" s="334">
        <v>0</v>
      </c>
      <c r="L16710" s="334">
        <v>0</v>
      </c>
      <c r="M16710" s="334">
        <v>0</v>
      </c>
      <c r="N16710" s="334">
        <v>0</v>
      </c>
      <c r="O16710" s="334">
        <v>0</v>
      </c>
      <c r="P16710" s="334">
        <v>0</v>
      </c>
      <c r="Q16710" s="334">
        <v>0</v>
      </c>
      <c r="R16710" s="334">
        <v>0</v>
      </c>
      <c r="S16710" s="334">
        <v>0</v>
      </c>
      <c r="T16710" s="334">
        <v>0</v>
      </c>
      <c r="U16710" s="334">
        <v>0</v>
      </c>
      <c r="V16710" s="334">
        <v>0</v>
      </c>
      <c r="W16710" s="334">
        <v>0</v>
      </c>
      <c r="X16710" s="334">
        <v>0</v>
      </c>
      <c r="Y16710" s="334">
        <v>0</v>
      </c>
      <c r="Z16710" s="334">
        <v>0</v>
      </c>
      <c r="AA16710" s="334">
        <v>0</v>
      </c>
      <c r="AB16710" s="334">
        <v>0</v>
      </c>
      <c r="AD16710" s="334">
        <v>0</v>
      </c>
      <c r="AE16710" s="334">
        <f t="shared" si="2617"/>
        <v>0</v>
      </c>
      <c r="AF16710" s="334">
        <f t="shared" si="2618"/>
        <v>0</v>
      </c>
      <c r="AG16710" s="340">
        <f t="shared" si="2619"/>
        <v>0</v>
      </c>
      <c r="AI16710" s="340">
        <f t="shared" si="2620"/>
        <v>0</v>
      </c>
      <c r="AJ16710" s="340">
        <f t="shared" si="2620"/>
        <v>0</v>
      </c>
      <c r="AK16710" s="340">
        <f t="shared" si="2620"/>
        <v>0</v>
      </c>
      <c r="AL16710" s="340">
        <f t="shared" si="2620"/>
        <v>0</v>
      </c>
      <c r="AM16710" s="340">
        <f t="shared" si="2620"/>
        <v>0</v>
      </c>
    </row>
    <row r="16711" spans="1:39" x14ac:dyDescent="0.35">
      <c r="A16711" s="337">
        <v>38624</v>
      </c>
      <c r="B16711" s="338">
        <f t="shared" si="2614"/>
        <v>2005</v>
      </c>
      <c r="C16711" s="338">
        <f t="shared" si="2615"/>
        <v>9</v>
      </c>
      <c r="D16711" s="338">
        <f t="shared" si="2616"/>
        <v>29</v>
      </c>
      <c r="E16711" s="334">
        <v>0</v>
      </c>
      <c r="F16711" s="334">
        <v>0</v>
      </c>
      <c r="G16711" s="334">
        <v>0</v>
      </c>
      <c r="H16711" s="334">
        <v>0</v>
      </c>
      <c r="I16711" s="334">
        <v>0</v>
      </c>
      <c r="J16711" s="334">
        <v>0</v>
      </c>
      <c r="K16711" s="334">
        <v>0</v>
      </c>
      <c r="L16711" s="334">
        <v>0</v>
      </c>
      <c r="M16711" s="334">
        <v>0</v>
      </c>
      <c r="N16711" s="334">
        <v>0</v>
      </c>
      <c r="O16711" s="334">
        <v>0</v>
      </c>
      <c r="P16711" s="334">
        <v>0</v>
      </c>
      <c r="Q16711" s="334">
        <v>0</v>
      </c>
      <c r="R16711" s="334">
        <v>0</v>
      </c>
      <c r="S16711" s="334">
        <v>0</v>
      </c>
      <c r="T16711" s="334">
        <v>0</v>
      </c>
      <c r="U16711" s="334">
        <v>0</v>
      </c>
      <c r="V16711" s="334">
        <v>0</v>
      </c>
      <c r="W16711" s="334">
        <v>0</v>
      </c>
      <c r="X16711" s="334">
        <v>0</v>
      </c>
      <c r="Y16711" s="334">
        <v>0</v>
      </c>
      <c r="Z16711" s="334">
        <v>0</v>
      </c>
      <c r="AA16711" s="334">
        <v>0</v>
      </c>
      <c r="AB16711" s="334">
        <v>0</v>
      </c>
      <c r="AD16711" s="334">
        <v>0</v>
      </c>
      <c r="AE16711" s="334">
        <f t="shared" si="2617"/>
        <v>0</v>
      </c>
      <c r="AF16711" s="334">
        <f t="shared" si="2618"/>
        <v>0</v>
      </c>
      <c r="AG16711" s="340">
        <f t="shared" si="2619"/>
        <v>0</v>
      </c>
      <c r="AI16711" s="340">
        <f t="shared" si="2620"/>
        <v>0</v>
      </c>
      <c r="AJ16711" s="340">
        <f t="shared" si="2620"/>
        <v>0</v>
      </c>
      <c r="AK16711" s="340">
        <f t="shared" si="2620"/>
        <v>0</v>
      </c>
      <c r="AL16711" s="340">
        <f t="shared" si="2620"/>
        <v>0</v>
      </c>
      <c r="AM16711" s="340">
        <f t="shared" si="2620"/>
        <v>0</v>
      </c>
    </row>
    <row r="16712" spans="1:39" x14ac:dyDescent="0.35">
      <c r="A16712" s="337">
        <v>38625</v>
      </c>
      <c r="B16712" s="338">
        <f t="shared" si="2614"/>
        <v>2005</v>
      </c>
      <c r="C16712" s="338">
        <f t="shared" si="2615"/>
        <v>9</v>
      </c>
      <c r="D16712" s="338">
        <f t="shared" si="2616"/>
        <v>30</v>
      </c>
      <c r="E16712" s="334">
        <v>0</v>
      </c>
      <c r="F16712" s="334">
        <v>0</v>
      </c>
      <c r="G16712" s="334">
        <v>0</v>
      </c>
      <c r="H16712" s="334">
        <v>0</v>
      </c>
      <c r="I16712" s="334">
        <v>0</v>
      </c>
      <c r="J16712" s="334">
        <v>0</v>
      </c>
      <c r="K16712" s="334">
        <v>0</v>
      </c>
      <c r="L16712" s="334">
        <v>0</v>
      </c>
      <c r="M16712" s="334">
        <v>0</v>
      </c>
      <c r="N16712" s="334">
        <v>0</v>
      </c>
      <c r="O16712" s="334">
        <v>0</v>
      </c>
      <c r="P16712" s="334">
        <v>0</v>
      </c>
      <c r="Q16712" s="334">
        <v>0</v>
      </c>
      <c r="R16712" s="334">
        <v>0</v>
      </c>
      <c r="S16712" s="334">
        <v>0</v>
      </c>
      <c r="T16712" s="334">
        <v>0</v>
      </c>
      <c r="U16712" s="334">
        <v>0</v>
      </c>
      <c r="V16712" s="334">
        <v>0</v>
      </c>
      <c r="W16712" s="334">
        <v>0</v>
      </c>
      <c r="X16712" s="334">
        <v>0</v>
      </c>
      <c r="Y16712" s="334">
        <v>0</v>
      </c>
      <c r="Z16712" s="334">
        <v>0</v>
      </c>
      <c r="AA16712" s="334">
        <v>0.7</v>
      </c>
      <c r="AB16712" s="334">
        <v>0.9</v>
      </c>
      <c r="AD16712" s="334">
        <v>1.6</v>
      </c>
      <c r="AE16712" s="334">
        <f t="shared" si="2617"/>
        <v>1.6</v>
      </c>
      <c r="AF16712" s="334">
        <f t="shared" si="2618"/>
        <v>1.6</v>
      </c>
      <c r="AG16712" s="340">
        <f t="shared" si="2619"/>
        <v>0</v>
      </c>
      <c r="AI16712" s="340">
        <f t="shared" si="2620"/>
        <v>0</v>
      </c>
      <c r="AJ16712" s="340">
        <f t="shared" si="2620"/>
        <v>0</v>
      </c>
      <c r="AK16712" s="340">
        <f t="shared" si="2620"/>
        <v>0</v>
      </c>
      <c r="AL16712" s="340">
        <f t="shared" si="2620"/>
        <v>0</v>
      </c>
      <c r="AM16712" s="340">
        <f t="shared" si="2620"/>
        <v>1.6</v>
      </c>
    </row>
    <row r="16713" spans="1:39" x14ac:dyDescent="0.35">
      <c r="A16713" s="337">
        <v>38626</v>
      </c>
      <c r="B16713" s="338">
        <f t="shared" si="2614"/>
        <v>2005</v>
      </c>
      <c r="C16713" s="338">
        <f t="shared" si="2615"/>
        <v>10</v>
      </c>
      <c r="D16713" s="338">
        <f t="shared" si="2616"/>
        <v>1</v>
      </c>
      <c r="E16713" s="334">
        <v>0.3</v>
      </c>
      <c r="F16713" s="334">
        <v>0.3</v>
      </c>
      <c r="G16713" s="334">
        <v>2.2999999999999998</v>
      </c>
      <c r="H16713" s="334">
        <v>0.5</v>
      </c>
      <c r="I16713" s="334">
        <v>0.3</v>
      </c>
      <c r="J16713" s="334">
        <v>0</v>
      </c>
      <c r="K16713" s="334">
        <v>0.3</v>
      </c>
      <c r="L16713" s="334">
        <v>1.8</v>
      </c>
      <c r="M16713" s="334">
        <v>0.3</v>
      </c>
      <c r="N16713" s="334">
        <v>0</v>
      </c>
      <c r="O16713" s="334">
        <v>0</v>
      </c>
      <c r="P16713" s="334">
        <v>0</v>
      </c>
      <c r="Q16713" s="334">
        <v>0</v>
      </c>
      <c r="R16713" s="334">
        <v>0</v>
      </c>
      <c r="S16713" s="334">
        <v>0</v>
      </c>
      <c r="T16713" s="334">
        <v>0</v>
      </c>
      <c r="U16713" s="334">
        <v>0</v>
      </c>
      <c r="V16713" s="334">
        <v>0</v>
      </c>
      <c r="W16713" s="334">
        <v>0</v>
      </c>
      <c r="X16713" s="334">
        <v>0</v>
      </c>
      <c r="Y16713" s="334">
        <v>0</v>
      </c>
      <c r="Z16713" s="334">
        <v>0</v>
      </c>
      <c r="AA16713" s="334">
        <v>0</v>
      </c>
      <c r="AB16713" s="334">
        <v>0</v>
      </c>
      <c r="AD16713" s="334">
        <v>6.1</v>
      </c>
      <c r="AE16713" s="334">
        <f t="shared" si="2617"/>
        <v>6.1</v>
      </c>
      <c r="AF16713" s="334">
        <f t="shared" si="2618"/>
        <v>6.1</v>
      </c>
      <c r="AG16713" s="340">
        <f t="shared" si="2619"/>
        <v>0</v>
      </c>
      <c r="AI16713" s="340">
        <f t="shared" si="2620"/>
        <v>0</v>
      </c>
      <c r="AJ16713" s="340">
        <f t="shared" si="2620"/>
        <v>0</v>
      </c>
      <c r="AK16713" s="340">
        <f t="shared" si="2620"/>
        <v>0</v>
      </c>
      <c r="AL16713" s="340">
        <f t="shared" si="2620"/>
        <v>0</v>
      </c>
      <c r="AM16713" s="340">
        <f t="shared" si="2620"/>
        <v>0</v>
      </c>
    </row>
    <row r="16714" spans="1:39" x14ac:dyDescent="0.35">
      <c r="A16714" s="337">
        <v>38627</v>
      </c>
      <c r="B16714" s="338">
        <f t="shared" si="2614"/>
        <v>2005</v>
      </c>
      <c r="C16714" s="338">
        <f t="shared" si="2615"/>
        <v>10</v>
      </c>
      <c r="D16714" s="338">
        <f t="shared" si="2616"/>
        <v>2</v>
      </c>
      <c r="E16714" s="334">
        <v>0</v>
      </c>
      <c r="F16714" s="334">
        <v>0</v>
      </c>
      <c r="G16714" s="334">
        <v>0</v>
      </c>
      <c r="H16714" s="334">
        <v>0</v>
      </c>
      <c r="I16714" s="334">
        <v>0</v>
      </c>
      <c r="J16714" s="334">
        <v>0</v>
      </c>
      <c r="K16714" s="334">
        <v>0</v>
      </c>
      <c r="L16714" s="334">
        <v>0</v>
      </c>
      <c r="M16714" s="334">
        <v>0</v>
      </c>
      <c r="N16714" s="334">
        <v>0</v>
      </c>
      <c r="O16714" s="334">
        <v>0</v>
      </c>
      <c r="P16714" s="334">
        <v>0</v>
      </c>
      <c r="Q16714" s="334">
        <v>0</v>
      </c>
      <c r="R16714" s="334">
        <v>0</v>
      </c>
      <c r="S16714" s="334">
        <v>0</v>
      </c>
      <c r="T16714" s="334">
        <v>0</v>
      </c>
      <c r="U16714" s="334">
        <v>0</v>
      </c>
      <c r="V16714" s="334">
        <v>0</v>
      </c>
      <c r="W16714" s="334">
        <v>0</v>
      </c>
      <c r="X16714" s="334">
        <v>0</v>
      </c>
      <c r="Y16714" s="334">
        <v>0</v>
      </c>
      <c r="Z16714" s="334">
        <v>0</v>
      </c>
      <c r="AA16714" s="334">
        <v>0</v>
      </c>
      <c r="AB16714" s="334">
        <v>0</v>
      </c>
      <c r="AD16714" s="334">
        <v>0</v>
      </c>
      <c r="AE16714" s="334">
        <f t="shared" si="2617"/>
        <v>0</v>
      </c>
      <c r="AF16714" s="334">
        <f t="shared" si="2618"/>
        <v>0</v>
      </c>
      <c r="AG16714" s="340">
        <f t="shared" si="2619"/>
        <v>0</v>
      </c>
      <c r="AI16714" s="340">
        <f t="shared" si="2620"/>
        <v>0</v>
      </c>
      <c r="AJ16714" s="340">
        <f t="shared" si="2620"/>
        <v>0</v>
      </c>
      <c r="AK16714" s="340">
        <f t="shared" si="2620"/>
        <v>0</v>
      </c>
      <c r="AL16714" s="340">
        <f t="shared" si="2620"/>
        <v>0</v>
      </c>
      <c r="AM16714" s="340">
        <f t="shared" si="2620"/>
        <v>0</v>
      </c>
    </row>
    <row r="16715" spans="1:39" x14ac:dyDescent="0.35">
      <c r="A16715" s="337">
        <v>38628</v>
      </c>
      <c r="B16715" s="338">
        <f t="shared" si="2614"/>
        <v>2005</v>
      </c>
      <c r="C16715" s="338">
        <f t="shared" si="2615"/>
        <v>10</v>
      </c>
      <c r="D16715" s="338">
        <f t="shared" si="2616"/>
        <v>3</v>
      </c>
      <c r="E16715" s="334">
        <v>0</v>
      </c>
      <c r="F16715" s="334">
        <v>0</v>
      </c>
      <c r="G16715" s="334">
        <v>0</v>
      </c>
      <c r="H16715" s="334">
        <v>0</v>
      </c>
      <c r="I16715" s="334">
        <v>0</v>
      </c>
      <c r="J16715" s="334">
        <v>0</v>
      </c>
      <c r="K16715" s="334">
        <v>0</v>
      </c>
      <c r="L16715" s="334">
        <v>0</v>
      </c>
      <c r="M16715" s="334">
        <v>0.1</v>
      </c>
      <c r="N16715" s="334">
        <v>0</v>
      </c>
      <c r="O16715" s="334">
        <v>0</v>
      </c>
      <c r="P16715" s="334">
        <v>0</v>
      </c>
      <c r="Q16715" s="334">
        <v>0</v>
      </c>
      <c r="R16715" s="334">
        <v>0</v>
      </c>
      <c r="S16715" s="334">
        <v>0</v>
      </c>
      <c r="T16715" s="334">
        <v>0</v>
      </c>
      <c r="U16715" s="334">
        <v>0</v>
      </c>
      <c r="V16715" s="334">
        <v>0.1</v>
      </c>
      <c r="W16715" s="334">
        <v>0</v>
      </c>
      <c r="X16715" s="334">
        <v>0</v>
      </c>
      <c r="Y16715" s="334">
        <v>0</v>
      </c>
      <c r="Z16715" s="334">
        <v>0</v>
      </c>
      <c r="AA16715" s="334">
        <v>0</v>
      </c>
      <c r="AB16715" s="334">
        <v>0</v>
      </c>
      <c r="AD16715" s="334">
        <v>0.2</v>
      </c>
      <c r="AE16715" s="334">
        <f t="shared" si="2617"/>
        <v>0.2</v>
      </c>
      <c r="AF16715" s="334">
        <f t="shared" si="2618"/>
        <v>0.2</v>
      </c>
      <c r="AG16715" s="340">
        <f t="shared" si="2619"/>
        <v>0</v>
      </c>
      <c r="AI16715" s="340">
        <f t="shared" si="2620"/>
        <v>0</v>
      </c>
      <c r="AJ16715" s="340">
        <f t="shared" si="2620"/>
        <v>0</v>
      </c>
      <c r="AK16715" s="340">
        <f t="shared" si="2620"/>
        <v>0</v>
      </c>
      <c r="AL16715" s="340">
        <f t="shared" si="2620"/>
        <v>0</v>
      </c>
      <c r="AM16715" s="340">
        <f t="shared" si="2620"/>
        <v>0</v>
      </c>
    </row>
    <row r="16716" spans="1:39" x14ac:dyDescent="0.35">
      <c r="A16716" s="337">
        <v>38629</v>
      </c>
      <c r="B16716" s="338">
        <f t="shared" si="2614"/>
        <v>2005</v>
      </c>
      <c r="C16716" s="338">
        <f t="shared" si="2615"/>
        <v>10</v>
      </c>
      <c r="D16716" s="338">
        <f t="shared" si="2616"/>
        <v>4</v>
      </c>
      <c r="E16716" s="334">
        <v>0</v>
      </c>
      <c r="F16716" s="334">
        <v>0</v>
      </c>
      <c r="G16716" s="334">
        <v>0</v>
      </c>
      <c r="H16716" s="334">
        <v>0</v>
      </c>
      <c r="I16716" s="334">
        <v>0</v>
      </c>
      <c r="J16716" s="334">
        <v>0</v>
      </c>
      <c r="K16716" s="334">
        <v>0</v>
      </c>
      <c r="L16716" s="334">
        <v>0</v>
      </c>
      <c r="M16716" s="334">
        <v>0</v>
      </c>
      <c r="N16716" s="334">
        <v>0</v>
      </c>
      <c r="O16716" s="334">
        <v>0</v>
      </c>
      <c r="P16716" s="334">
        <v>0</v>
      </c>
      <c r="Q16716" s="334">
        <v>0</v>
      </c>
      <c r="R16716" s="334">
        <v>0</v>
      </c>
      <c r="S16716" s="334">
        <v>0</v>
      </c>
      <c r="T16716" s="334">
        <v>0</v>
      </c>
      <c r="U16716" s="334">
        <v>0</v>
      </c>
      <c r="V16716" s="334">
        <v>0</v>
      </c>
      <c r="W16716" s="334">
        <v>0</v>
      </c>
      <c r="X16716" s="334">
        <v>0</v>
      </c>
      <c r="Y16716" s="334">
        <v>0</v>
      </c>
      <c r="Z16716" s="334">
        <v>0</v>
      </c>
      <c r="AA16716" s="334">
        <v>0</v>
      </c>
      <c r="AB16716" s="334">
        <v>0</v>
      </c>
      <c r="AD16716" s="334">
        <v>0</v>
      </c>
      <c r="AE16716" s="334">
        <f t="shared" si="2617"/>
        <v>0</v>
      </c>
      <c r="AF16716" s="334">
        <f t="shared" si="2618"/>
        <v>0</v>
      </c>
      <c r="AG16716" s="340">
        <f t="shared" si="2619"/>
        <v>0</v>
      </c>
      <c r="AI16716" s="340">
        <f t="shared" si="2620"/>
        <v>0</v>
      </c>
      <c r="AJ16716" s="340">
        <f t="shared" si="2620"/>
        <v>0</v>
      </c>
      <c r="AK16716" s="340">
        <f t="shared" si="2620"/>
        <v>0</v>
      </c>
      <c r="AL16716" s="340">
        <f t="shared" si="2620"/>
        <v>0</v>
      </c>
      <c r="AM16716" s="340">
        <f t="shared" si="2620"/>
        <v>0</v>
      </c>
    </row>
    <row r="16717" spans="1:39" x14ac:dyDescent="0.35">
      <c r="A16717" s="337">
        <v>38630</v>
      </c>
      <c r="B16717" s="338">
        <f t="shared" si="2614"/>
        <v>2005</v>
      </c>
      <c r="C16717" s="338">
        <f t="shared" si="2615"/>
        <v>10</v>
      </c>
      <c r="D16717" s="338">
        <f t="shared" si="2616"/>
        <v>5</v>
      </c>
      <c r="E16717" s="334">
        <v>0</v>
      </c>
      <c r="F16717" s="334">
        <v>0</v>
      </c>
      <c r="G16717" s="334">
        <v>0</v>
      </c>
      <c r="H16717" s="334">
        <v>0</v>
      </c>
      <c r="I16717" s="334">
        <v>0</v>
      </c>
      <c r="J16717" s="334">
        <v>0</v>
      </c>
      <c r="K16717" s="334">
        <v>0</v>
      </c>
      <c r="L16717" s="334">
        <v>0</v>
      </c>
      <c r="M16717" s="334">
        <v>0</v>
      </c>
      <c r="N16717" s="334">
        <v>0</v>
      </c>
      <c r="O16717" s="334">
        <v>0</v>
      </c>
      <c r="P16717" s="334">
        <v>0</v>
      </c>
      <c r="Q16717" s="334">
        <v>0</v>
      </c>
      <c r="R16717" s="334">
        <v>0</v>
      </c>
      <c r="S16717" s="334">
        <v>0</v>
      </c>
      <c r="T16717" s="334">
        <v>0</v>
      </c>
      <c r="U16717" s="334">
        <v>0</v>
      </c>
      <c r="V16717" s="334">
        <v>0</v>
      </c>
      <c r="W16717" s="334">
        <v>0</v>
      </c>
      <c r="X16717" s="334">
        <v>0</v>
      </c>
      <c r="Y16717" s="334">
        <v>0</v>
      </c>
      <c r="Z16717" s="334">
        <v>0</v>
      </c>
      <c r="AA16717" s="334">
        <v>0</v>
      </c>
      <c r="AB16717" s="334">
        <v>0</v>
      </c>
      <c r="AD16717" s="334">
        <v>0</v>
      </c>
      <c r="AE16717" s="334">
        <f t="shared" si="2617"/>
        <v>0</v>
      </c>
      <c r="AF16717" s="334">
        <f t="shared" si="2618"/>
        <v>0</v>
      </c>
      <c r="AG16717" s="340">
        <f t="shared" si="2619"/>
        <v>0</v>
      </c>
      <c r="AI16717" s="340">
        <f t="shared" si="2620"/>
        <v>0</v>
      </c>
      <c r="AJ16717" s="340">
        <f t="shared" si="2620"/>
        <v>0</v>
      </c>
      <c r="AK16717" s="340">
        <f t="shared" si="2620"/>
        <v>0</v>
      </c>
      <c r="AL16717" s="340">
        <f t="shared" si="2620"/>
        <v>0</v>
      </c>
      <c r="AM16717" s="340">
        <f t="shared" si="2620"/>
        <v>0</v>
      </c>
    </row>
    <row r="16718" spans="1:39" x14ac:dyDescent="0.35">
      <c r="A16718" s="337">
        <v>38631</v>
      </c>
      <c r="B16718" s="338">
        <f t="shared" si="2614"/>
        <v>2005</v>
      </c>
      <c r="C16718" s="338">
        <f t="shared" si="2615"/>
        <v>10</v>
      </c>
      <c r="D16718" s="338">
        <f t="shared" si="2616"/>
        <v>6</v>
      </c>
      <c r="E16718" s="334">
        <v>0</v>
      </c>
      <c r="F16718" s="334">
        <v>0</v>
      </c>
      <c r="G16718" s="334">
        <v>0</v>
      </c>
      <c r="H16718" s="334">
        <v>0</v>
      </c>
      <c r="I16718" s="334">
        <v>0</v>
      </c>
      <c r="J16718" s="334">
        <v>0</v>
      </c>
      <c r="K16718" s="334">
        <v>0</v>
      </c>
      <c r="L16718" s="334">
        <v>0</v>
      </c>
      <c r="M16718" s="334">
        <v>0</v>
      </c>
      <c r="N16718" s="334">
        <v>0</v>
      </c>
      <c r="O16718" s="334">
        <v>0</v>
      </c>
      <c r="P16718" s="334">
        <v>0</v>
      </c>
      <c r="Q16718" s="334">
        <v>0</v>
      </c>
      <c r="R16718" s="334">
        <v>0</v>
      </c>
      <c r="S16718" s="334">
        <v>0</v>
      </c>
      <c r="T16718" s="334">
        <v>0</v>
      </c>
      <c r="U16718" s="334">
        <v>0</v>
      </c>
      <c r="V16718" s="334">
        <v>0</v>
      </c>
      <c r="W16718" s="334">
        <v>0</v>
      </c>
      <c r="X16718" s="334">
        <v>0</v>
      </c>
      <c r="Y16718" s="334">
        <v>0</v>
      </c>
      <c r="Z16718" s="334">
        <v>0</v>
      </c>
      <c r="AA16718" s="334">
        <v>0</v>
      </c>
      <c r="AB16718" s="334">
        <v>0</v>
      </c>
      <c r="AD16718" s="334">
        <v>0</v>
      </c>
      <c r="AE16718" s="334">
        <f t="shared" si="2617"/>
        <v>0</v>
      </c>
      <c r="AF16718" s="334">
        <f t="shared" si="2618"/>
        <v>0</v>
      </c>
      <c r="AG16718" s="340">
        <f t="shared" si="2619"/>
        <v>0</v>
      </c>
      <c r="AI16718" s="340">
        <f t="shared" si="2620"/>
        <v>0</v>
      </c>
      <c r="AJ16718" s="340">
        <f t="shared" si="2620"/>
        <v>0</v>
      </c>
      <c r="AK16718" s="340">
        <f t="shared" si="2620"/>
        <v>0</v>
      </c>
      <c r="AL16718" s="340">
        <f t="shared" si="2620"/>
        <v>0</v>
      </c>
      <c r="AM16718" s="340">
        <f t="shared" si="2620"/>
        <v>0</v>
      </c>
    </row>
    <row r="16719" spans="1:39" x14ac:dyDescent="0.35">
      <c r="A16719" s="337">
        <v>38632</v>
      </c>
      <c r="B16719" s="338">
        <f t="shared" si="2614"/>
        <v>2005</v>
      </c>
      <c r="C16719" s="338">
        <f t="shared" si="2615"/>
        <v>10</v>
      </c>
      <c r="D16719" s="338">
        <f t="shared" si="2616"/>
        <v>7</v>
      </c>
      <c r="E16719" s="334">
        <v>0.1</v>
      </c>
      <c r="F16719" s="334">
        <v>0</v>
      </c>
      <c r="G16719" s="334">
        <v>0</v>
      </c>
      <c r="H16719" s="334">
        <v>0</v>
      </c>
      <c r="I16719" s="334">
        <v>0</v>
      </c>
      <c r="J16719" s="334">
        <v>0</v>
      </c>
      <c r="K16719" s="334">
        <v>0.1</v>
      </c>
      <c r="L16719" s="334">
        <v>0</v>
      </c>
      <c r="M16719" s="334">
        <v>0</v>
      </c>
      <c r="N16719" s="334">
        <v>0</v>
      </c>
      <c r="O16719" s="334">
        <v>0</v>
      </c>
      <c r="P16719" s="334">
        <v>0</v>
      </c>
      <c r="Q16719" s="334">
        <v>0.1</v>
      </c>
      <c r="R16719" s="334">
        <v>0</v>
      </c>
      <c r="S16719" s="334">
        <v>0</v>
      </c>
      <c r="T16719" s="334">
        <v>0</v>
      </c>
      <c r="U16719" s="334">
        <v>0</v>
      </c>
      <c r="V16719" s="334">
        <v>0</v>
      </c>
      <c r="W16719" s="334">
        <v>0.1</v>
      </c>
      <c r="X16719" s="334">
        <v>0</v>
      </c>
      <c r="Y16719" s="334">
        <v>0</v>
      </c>
      <c r="Z16719" s="334">
        <v>0</v>
      </c>
      <c r="AA16719" s="334">
        <v>0</v>
      </c>
      <c r="AB16719" s="334">
        <v>0</v>
      </c>
      <c r="AD16719" s="334">
        <v>0.4</v>
      </c>
      <c r="AE16719" s="334">
        <f t="shared" si="2617"/>
        <v>0.4</v>
      </c>
      <c r="AF16719" s="334">
        <f t="shared" si="2618"/>
        <v>0.4</v>
      </c>
      <c r="AG16719" s="340">
        <f t="shared" si="2619"/>
        <v>0</v>
      </c>
      <c r="AI16719" s="340">
        <f t="shared" si="2620"/>
        <v>0</v>
      </c>
      <c r="AJ16719" s="340">
        <f t="shared" si="2620"/>
        <v>0</v>
      </c>
      <c r="AK16719" s="340">
        <f t="shared" si="2620"/>
        <v>0</v>
      </c>
      <c r="AL16719" s="340">
        <f t="shared" si="2620"/>
        <v>0</v>
      </c>
      <c r="AM16719" s="340">
        <f t="shared" si="2620"/>
        <v>0</v>
      </c>
    </row>
    <row r="16720" spans="1:39" x14ac:dyDescent="0.35">
      <c r="A16720" s="337">
        <v>38633</v>
      </c>
      <c r="B16720" s="338">
        <f t="shared" si="2614"/>
        <v>2005</v>
      </c>
      <c r="C16720" s="338">
        <f t="shared" si="2615"/>
        <v>10</v>
      </c>
      <c r="D16720" s="338">
        <f t="shared" si="2616"/>
        <v>8</v>
      </c>
      <c r="E16720" s="334">
        <v>0</v>
      </c>
      <c r="F16720" s="334">
        <v>0</v>
      </c>
      <c r="G16720" s="334">
        <v>0</v>
      </c>
      <c r="H16720" s="334">
        <v>0</v>
      </c>
      <c r="I16720" s="334">
        <v>0</v>
      </c>
      <c r="J16720" s="334">
        <v>0</v>
      </c>
      <c r="K16720" s="334">
        <v>0</v>
      </c>
      <c r="L16720" s="334">
        <v>0</v>
      </c>
      <c r="M16720" s="334">
        <v>0</v>
      </c>
      <c r="N16720" s="334">
        <v>0</v>
      </c>
      <c r="O16720" s="334">
        <v>0</v>
      </c>
      <c r="P16720" s="334">
        <v>0</v>
      </c>
      <c r="Q16720" s="334">
        <v>0</v>
      </c>
      <c r="R16720" s="334">
        <v>0</v>
      </c>
      <c r="S16720" s="334">
        <v>0</v>
      </c>
      <c r="T16720" s="334">
        <v>0</v>
      </c>
      <c r="U16720" s="334">
        <v>0</v>
      </c>
      <c r="V16720" s="334">
        <v>0</v>
      </c>
      <c r="W16720" s="334">
        <v>0</v>
      </c>
      <c r="X16720" s="334">
        <v>0</v>
      </c>
      <c r="Y16720" s="334">
        <v>0</v>
      </c>
      <c r="Z16720" s="334">
        <v>0</v>
      </c>
      <c r="AA16720" s="334">
        <v>0</v>
      </c>
      <c r="AB16720" s="334">
        <v>0</v>
      </c>
      <c r="AD16720" s="334">
        <v>0</v>
      </c>
      <c r="AE16720" s="334">
        <f t="shared" si="2617"/>
        <v>0</v>
      </c>
      <c r="AF16720" s="334">
        <f t="shared" si="2618"/>
        <v>0</v>
      </c>
      <c r="AG16720" s="340">
        <f t="shared" si="2619"/>
        <v>0</v>
      </c>
      <c r="AI16720" s="340">
        <f t="shared" si="2620"/>
        <v>0</v>
      </c>
      <c r="AJ16720" s="340">
        <f t="shared" si="2620"/>
        <v>0</v>
      </c>
      <c r="AK16720" s="340">
        <f t="shared" si="2620"/>
        <v>0</v>
      </c>
      <c r="AL16720" s="340">
        <f t="shared" si="2620"/>
        <v>0</v>
      </c>
      <c r="AM16720" s="340">
        <f t="shared" si="2620"/>
        <v>0</v>
      </c>
    </row>
    <row r="16721" spans="1:39" x14ac:dyDescent="0.35">
      <c r="A16721" s="337">
        <v>38634</v>
      </c>
      <c r="B16721" s="338">
        <f t="shared" si="2614"/>
        <v>2005</v>
      </c>
      <c r="C16721" s="338">
        <f t="shared" si="2615"/>
        <v>10</v>
      </c>
      <c r="D16721" s="338">
        <f t="shared" si="2616"/>
        <v>9</v>
      </c>
      <c r="E16721" s="334">
        <v>0</v>
      </c>
      <c r="F16721" s="334">
        <v>0</v>
      </c>
      <c r="G16721" s="334">
        <v>0</v>
      </c>
      <c r="H16721" s="334">
        <v>0</v>
      </c>
      <c r="I16721" s="334">
        <v>0</v>
      </c>
      <c r="J16721" s="334">
        <v>0</v>
      </c>
      <c r="K16721" s="334">
        <v>0</v>
      </c>
      <c r="L16721" s="334">
        <v>0</v>
      </c>
      <c r="M16721" s="334">
        <v>0</v>
      </c>
      <c r="N16721" s="334">
        <v>0</v>
      </c>
      <c r="O16721" s="334">
        <v>0</v>
      </c>
      <c r="P16721" s="334">
        <v>0</v>
      </c>
      <c r="Q16721" s="334">
        <v>0</v>
      </c>
      <c r="R16721" s="334">
        <v>0</v>
      </c>
      <c r="S16721" s="334">
        <v>0</v>
      </c>
      <c r="T16721" s="334">
        <v>0</v>
      </c>
      <c r="U16721" s="334">
        <v>0</v>
      </c>
      <c r="V16721" s="334">
        <v>0</v>
      </c>
      <c r="W16721" s="334">
        <v>0</v>
      </c>
      <c r="X16721" s="334">
        <v>0</v>
      </c>
      <c r="Y16721" s="334">
        <v>0</v>
      </c>
      <c r="Z16721" s="334">
        <v>0</v>
      </c>
      <c r="AA16721" s="334">
        <v>0</v>
      </c>
      <c r="AB16721" s="334">
        <v>0</v>
      </c>
      <c r="AD16721" s="334">
        <v>0</v>
      </c>
      <c r="AE16721" s="334">
        <f t="shared" si="2617"/>
        <v>0</v>
      </c>
      <c r="AF16721" s="334">
        <f t="shared" si="2618"/>
        <v>0</v>
      </c>
      <c r="AG16721" s="340">
        <f t="shared" si="2619"/>
        <v>0</v>
      </c>
      <c r="AI16721" s="340">
        <f t="shared" si="2620"/>
        <v>0</v>
      </c>
      <c r="AJ16721" s="340">
        <f t="shared" si="2620"/>
        <v>0</v>
      </c>
      <c r="AK16721" s="340">
        <f t="shared" si="2620"/>
        <v>0</v>
      </c>
      <c r="AL16721" s="340">
        <f t="shared" si="2620"/>
        <v>0</v>
      </c>
      <c r="AM16721" s="340">
        <f t="shared" si="2620"/>
        <v>0</v>
      </c>
    </row>
    <row r="16722" spans="1:39" x14ac:dyDescent="0.35">
      <c r="A16722" s="337">
        <v>38635</v>
      </c>
      <c r="B16722" s="338">
        <f t="shared" si="2614"/>
        <v>2005</v>
      </c>
      <c r="C16722" s="338">
        <f t="shared" si="2615"/>
        <v>10</v>
      </c>
      <c r="D16722" s="338">
        <f t="shared" si="2616"/>
        <v>10</v>
      </c>
      <c r="E16722" s="334">
        <v>0</v>
      </c>
      <c r="F16722" s="334">
        <v>0</v>
      </c>
      <c r="G16722" s="334">
        <v>0</v>
      </c>
      <c r="H16722" s="334">
        <v>0</v>
      </c>
      <c r="I16722" s="334">
        <v>0</v>
      </c>
      <c r="J16722" s="334">
        <v>0</v>
      </c>
      <c r="K16722" s="334">
        <v>0</v>
      </c>
      <c r="L16722" s="334">
        <v>0</v>
      </c>
      <c r="M16722" s="334">
        <v>0</v>
      </c>
      <c r="N16722" s="334">
        <v>0</v>
      </c>
      <c r="O16722" s="334">
        <v>0</v>
      </c>
      <c r="P16722" s="334">
        <v>0</v>
      </c>
      <c r="Q16722" s="334">
        <v>0</v>
      </c>
      <c r="R16722" s="334">
        <v>0</v>
      </c>
      <c r="S16722" s="334">
        <v>0</v>
      </c>
      <c r="T16722" s="334">
        <v>0</v>
      </c>
      <c r="U16722" s="334">
        <v>0</v>
      </c>
      <c r="V16722" s="334">
        <v>0</v>
      </c>
      <c r="W16722" s="334">
        <v>0</v>
      </c>
      <c r="X16722" s="334">
        <v>0</v>
      </c>
      <c r="Y16722" s="334">
        <v>0</v>
      </c>
      <c r="Z16722" s="334">
        <v>0</v>
      </c>
      <c r="AA16722" s="334">
        <v>0</v>
      </c>
      <c r="AB16722" s="334">
        <v>0</v>
      </c>
      <c r="AD16722" s="334">
        <v>0</v>
      </c>
      <c r="AE16722" s="334">
        <f t="shared" si="2617"/>
        <v>0</v>
      </c>
      <c r="AF16722" s="334">
        <f t="shared" si="2618"/>
        <v>0</v>
      </c>
      <c r="AG16722" s="340">
        <f t="shared" si="2619"/>
        <v>0</v>
      </c>
      <c r="AI16722" s="340">
        <f t="shared" si="2620"/>
        <v>0</v>
      </c>
      <c r="AJ16722" s="340">
        <f t="shared" si="2620"/>
        <v>0</v>
      </c>
      <c r="AK16722" s="340">
        <f t="shared" si="2620"/>
        <v>0</v>
      </c>
      <c r="AL16722" s="340">
        <f t="shared" si="2620"/>
        <v>0</v>
      </c>
      <c r="AM16722" s="340">
        <f t="shared" si="2620"/>
        <v>0</v>
      </c>
    </row>
    <row r="16723" spans="1:39" x14ac:dyDescent="0.35">
      <c r="A16723" s="337">
        <v>38636</v>
      </c>
      <c r="B16723" s="338">
        <f t="shared" si="2614"/>
        <v>2005</v>
      </c>
      <c r="C16723" s="338">
        <f t="shared" si="2615"/>
        <v>10</v>
      </c>
      <c r="D16723" s="338">
        <f t="shared" si="2616"/>
        <v>11</v>
      </c>
      <c r="E16723" s="334">
        <v>0</v>
      </c>
      <c r="F16723" s="334">
        <v>0</v>
      </c>
      <c r="G16723" s="334">
        <v>0</v>
      </c>
      <c r="H16723" s="334">
        <v>0</v>
      </c>
      <c r="I16723" s="334">
        <v>0</v>
      </c>
      <c r="J16723" s="334">
        <v>0</v>
      </c>
      <c r="K16723" s="334">
        <v>0</v>
      </c>
      <c r="L16723" s="334">
        <v>0</v>
      </c>
      <c r="M16723" s="334">
        <v>0</v>
      </c>
      <c r="N16723" s="334">
        <v>0</v>
      </c>
      <c r="O16723" s="334">
        <v>0</v>
      </c>
      <c r="P16723" s="334">
        <v>0</v>
      </c>
      <c r="Q16723" s="334">
        <v>0</v>
      </c>
      <c r="R16723" s="334">
        <v>0</v>
      </c>
      <c r="S16723" s="334">
        <v>0</v>
      </c>
      <c r="T16723" s="334">
        <v>0</v>
      </c>
      <c r="U16723" s="334">
        <v>0</v>
      </c>
      <c r="V16723" s="334">
        <v>0</v>
      </c>
      <c r="W16723" s="334">
        <v>0</v>
      </c>
      <c r="X16723" s="334">
        <v>0</v>
      </c>
      <c r="Y16723" s="334">
        <v>0</v>
      </c>
      <c r="Z16723" s="334">
        <v>0</v>
      </c>
      <c r="AA16723" s="334">
        <v>0</v>
      </c>
      <c r="AB16723" s="334">
        <v>0</v>
      </c>
      <c r="AD16723" s="334">
        <v>0</v>
      </c>
      <c r="AE16723" s="334">
        <f t="shared" si="2617"/>
        <v>0</v>
      </c>
      <c r="AF16723" s="334">
        <f t="shared" si="2618"/>
        <v>0</v>
      </c>
      <c r="AG16723" s="340">
        <f t="shared" si="2619"/>
        <v>0</v>
      </c>
      <c r="AI16723" s="340">
        <f t="shared" si="2620"/>
        <v>0</v>
      </c>
      <c r="AJ16723" s="340">
        <f t="shared" si="2620"/>
        <v>0</v>
      </c>
      <c r="AK16723" s="340">
        <f t="shared" si="2620"/>
        <v>0</v>
      </c>
      <c r="AL16723" s="340">
        <f t="shared" si="2620"/>
        <v>0</v>
      </c>
      <c r="AM16723" s="340">
        <f t="shared" si="2620"/>
        <v>0</v>
      </c>
    </row>
    <row r="16724" spans="1:39" x14ac:dyDescent="0.35">
      <c r="A16724" s="337">
        <v>38637</v>
      </c>
      <c r="B16724" s="338">
        <f t="shared" si="2614"/>
        <v>2005</v>
      </c>
      <c r="C16724" s="338">
        <f t="shared" si="2615"/>
        <v>10</v>
      </c>
      <c r="D16724" s="338">
        <f t="shared" si="2616"/>
        <v>12</v>
      </c>
      <c r="E16724" s="334">
        <v>0</v>
      </c>
      <c r="F16724" s="334">
        <v>0</v>
      </c>
      <c r="G16724" s="334">
        <v>0</v>
      </c>
      <c r="H16724" s="334">
        <v>0</v>
      </c>
      <c r="I16724" s="334">
        <v>0</v>
      </c>
      <c r="J16724" s="334">
        <v>0</v>
      </c>
      <c r="K16724" s="334">
        <v>0</v>
      </c>
      <c r="L16724" s="334">
        <v>0</v>
      </c>
      <c r="M16724" s="334">
        <v>0</v>
      </c>
      <c r="N16724" s="334">
        <v>0</v>
      </c>
      <c r="O16724" s="334">
        <v>0</v>
      </c>
      <c r="P16724" s="334">
        <v>0</v>
      </c>
      <c r="Q16724" s="334">
        <v>0</v>
      </c>
      <c r="R16724" s="334">
        <v>0</v>
      </c>
      <c r="S16724" s="334">
        <v>0</v>
      </c>
      <c r="T16724" s="334">
        <v>0</v>
      </c>
      <c r="U16724" s="334">
        <v>0</v>
      </c>
      <c r="V16724" s="334">
        <v>0</v>
      </c>
      <c r="W16724" s="334">
        <v>0</v>
      </c>
      <c r="X16724" s="334">
        <v>0</v>
      </c>
      <c r="Y16724" s="334">
        <v>0</v>
      </c>
      <c r="Z16724" s="334">
        <v>0</v>
      </c>
      <c r="AA16724" s="334">
        <v>0</v>
      </c>
      <c r="AB16724" s="334">
        <v>0</v>
      </c>
      <c r="AD16724" s="334">
        <v>0</v>
      </c>
      <c r="AE16724" s="334">
        <f t="shared" si="2617"/>
        <v>0</v>
      </c>
      <c r="AF16724" s="334">
        <f t="shared" si="2618"/>
        <v>0</v>
      </c>
      <c r="AG16724" s="340">
        <f t="shared" si="2619"/>
        <v>0</v>
      </c>
      <c r="AI16724" s="340">
        <f t="shared" ref="AI16724:AM16739" si="2621">IF($C16724=AI$1,$AF16724,0)</f>
        <v>0</v>
      </c>
      <c r="AJ16724" s="340">
        <f t="shared" si="2621"/>
        <v>0</v>
      </c>
      <c r="AK16724" s="340">
        <f t="shared" si="2621"/>
        <v>0</v>
      </c>
      <c r="AL16724" s="340">
        <f t="shared" si="2621"/>
        <v>0</v>
      </c>
      <c r="AM16724" s="340">
        <f t="shared" si="2621"/>
        <v>0</v>
      </c>
    </row>
    <row r="16725" spans="1:39" x14ac:dyDescent="0.35">
      <c r="A16725" s="337">
        <v>38638</v>
      </c>
      <c r="B16725" s="338">
        <f t="shared" si="2614"/>
        <v>2005</v>
      </c>
      <c r="C16725" s="338">
        <f t="shared" si="2615"/>
        <v>10</v>
      </c>
      <c r="D16725" s="338">
        <f t="shared" si="2616"/>
        <v>13</v>
      </c>
      <c r="E16725" s="334">
        <v>0</v>
      </c>
      <c r="F16725" s="334">
        <v>0</v>
      </c>
      <c r="G16725" s="334">
        <v>0</v>
      </c>
      <c r="H16725" s="334">
        <v>0</v>
      </c>
      <c r="I16725" s="334">
        <v>0</v>
      </c>
      <c r="J16725" s="334">
        <v>0</v>
      </c>
      <c r="K16725" s="334">
        <v>0</v>
      </c>
      <c r="L16725" s="334">
        <v>0</v>
      </c>
      <c r="M16725" s="334">
        <v>0</v>
      </c>
      <c r="N16725" s="334">
        <v>0</v>
      </c>
      <c r="O16725" s="334">
        <v>0</v>
      </c>
      <c r="P16725" s="334">
        <v>0</v>
      </c>
      <c r="Q16725" s="334">
        <v>0</v>
      </c>
      <c r="R16725" s="334">
        <v>0</v>
      </c>
      <c r="S16725" s="334">
        <v>0</v>
      </c>
      <c r="T16725" s="334">
        <v>0</v>
      </c>
      <c r="U16725" s="334">
        <v>0</v>
      </c>
      <c r="V16725" s="334">
        <v>0</v>
      </c>
      <c r="W16725" s="334">
        <v>0</v>
      </c>
      <c r="X16725" s="334">
        <v>0</v>
      </c>
      <c r="Y16725" s="334">
        <v>0</v>
      </c>
      <c r="Z16725" s="334">
        <v>0</v>
      </c>
      <c r="AA16725" s="334">
        <v>0</v>
      </c>
      <c r="AB16725" s="334">
        <v>0</v>
      </c>
      <c r="AD16725" s="334">
        <v>0</v>
      </c>
      <c r="AE16725" s="334">
        <f t="shared" si="2617"/>
        <v>0</v>
      </c>
      <c r="AF16725" s="334">
        <f t="shared" si="2618"/>
        <v>0</v>
      </c>
      <c r="AG16725" s="340">
        <f t="shared" si="2619"/>
        <v>0</v>
      </c>
      <c r="AI16725" s="340">
        <f t="shared" si="2621"/>
        <v>0</v>
      </c>
      <c r="AJ16725" s="340">
        <f t="shared" si="2621"/>
        <v>0</v>
      </c>
      <c r="AK16725" s="340">
        <f t="shared" si="2621"/>
        <v>0</v>
      </c>
      <c r="AL16725" s="340">
        <f t="shared" si="2621"/>
        <v>0</v>
      </c>
      <c r="AM16725" s="340">
        <f t="shared" si="2621"/>
        <v>0</v>
      </c>
    </row>
    <row r="16726" spans="1:39" x14ac:dyDescent="0.35">
      <c r="A16726" s="337">
        <v>38639</v>
      </c>
      <c r="B16726" s="338">
        <f t="shared" si="2614"/>
        <v>2005</v>
      </c>
      <c r="C16726" s="338">
        <f t="shared" si="2615"/>
        <v>10</v>
      </c>
      <c r="D16726" s="338">
        <f t="shared" si="2616"/>
        <v>14</v>
      </c>
      <c r="E16726" s="334">
        <v>0</v>
      </c>
      <c r="F16726" s="334">
        <v>0</v>
      </c>
      <c r="G16726" s="334">
        <v>0</v>
      </c>
      <c r="H16726" s="334">
        <v>0</v>
      </c>
      <c r="I16726" s="334">
        <v>0</v>
      </c>
      <c r="J16726" s="334">
        <v>0</v>
      </c>
      <c r="K16726" s="334">
        <v>0</v>
      </c>
      <c r="L16726" s="334">
        <v>0</v>
      </c>
      <c r="M16726" s="334">
        <v>0</v>
      </c>
      <c r="N16726" s="334">
        <v>0</v>
      </c>
      <c r="O16726" s="334">
        <v>0</v>
      </c>
      <c r="P16726" s="334">
        <v>0</v>
      </c>
      <c r="Q16726" s="334">
        <v>0</v>
      </c>
      <c r="R16726" s="334">
        <v>0</v>
      </c>
      <c r="S16726" s="334">
        <v>0</v>
      </c>
      <c r="T16726" s="334">
        <v>0</v>
      </c>
      <c r="U16726" s="334">
        <v>0</v>
      </c>
      <c r="V16726" s="334">
        <v>0</v>
      </c>
      <c r="W16726" s="334">
        <v>0</v>
      </c>
      <c r="X16726" s="334">
        <v>0</v>
      </c>
      <c r="Y16726" s="334">
        <v>0</v>
      </c>
      <c r="Z16726" s="334">
        <v>0</v>
      </c>
      <c r="AA16726" s="334">
        <v>0</v>
      </c>
      <c r="AB16726" s="334">
        <v>0</v>
      </c>
      <c r="AD16726" s="334">
        <v>0</v>
      </c>
      <c r="AE16726" s="334">
        <f t="shared" si="2617"/>
        <v>0</v>
      </c>
      <c r="AF16726" s="334">
        <f t="shared" si="2618"/>
        <v>0</v>
      </c>
      <c r="AG16726" s="340">
        <f t="shared" si="2619"/>
        <v>0</v>
      </c>
      <c r="AI16726" s="340">
        <f t="shared" si="2621"/>
        <v>0</v>
      </c>
      <c r="AJ16726" s="340">
        <f t="shared" si="2621"/>
        <v>0</v>
      </c>
      <c r="AK16726" s="340">
        <f t="shared" si="2621"/>
        <v>0</v>
      </c>
      <c r="AL16726" s="340">
        <f t="shared" si="2621"/>
        <v>0</v>
      </c>
      <c r="AM16726" s="340">
        <f t="shared" si="2621"/>
        <v>0</v>
      </c>
    </row>
    <row r="16727" spans="1:39" x14ac:dyDescent="0.35">
      <c r="A16727" s="337">
        <v>38640</v>
      </c>
      <c r="B16727" s="338">
        <f t="shared" si="2614"/>
        <v>2005</v>
      </c>
      <c r="C16727" s="338">
        <f t="shared" si="2615"/>
        <v>10</v>
      </c>
      <c r="D16727" s="338">
        <f t="shared" si="2616"/>
        <v>15</v>
      </c>
      <c r="E16727" s="334">
        <v>0</v>
      </c>
      <c r="F16727" s="334">
        <v>0</v>
      </c>
      <c r="G16727" s="334">
        <v>0</v>
      </c>
      <c r="H16727" s="334">
        <v>0</v>
      </c>
      <c r="I16727" s="334">
        <v>0</v>
      </c>
      <c r="J16727" s="334">
        <v>0</v>
      </c>
      <c r="K16727" s="334">
        <v>0</v>
      </c>
      <c r="L16727" s="334">
        <v>0</v>
      </c>
      <c r="M16727" s="334">
        <v>0</v>
      </c>
      <c r="N16727" s="334">
        <v>0</v>
      </c>
      <c r="O16727" s="334">
        <v>0</v>
      </c>
      <c r="P16727" s="334">
        <v>0</v>
      </c>
      <c r="Q16727" s="334">
        <v>0</v>
      </c>
      <c r="R16727" s="334">
        <v>0</v>
      </c>
      <c r="S16727" s="334">
        <v>0</v>
      </c>
      <c r="T16727" s="334">
        <v>0</v>
      </c>
      <c r="U16727" s="334">
        <v>0</v>
      </c>
      <c r="V16727" s="334">
        <v>0</v>
      </c>
      <c r="W16727" s="334">
        <v>0</v>
      </c>
      <c r="X16727" s="334">
        <v>0</v>
      </c>
      <c r="Y16727" s="334">
        <v>0</v>
      </c>
      <c r="Z16727" s="334">
        <v>0</v>
      </c>
      <c r="AA16727" s="334">
        <v>0</v>
      </c>
      <c r="AB16727" s="334">
        <v>0</v>
      </c>
      <c r="AD16727" s="334">
        <v>0</v>
      </c>
      <c r="AE16727" s="334">
        <f t="shared" si="2617"/>
        <v>0</v>
      </c>
      <c r="AF16727" s="334">
        <f t="shared" si="2618"/>
        <v>0</v>
      </c>
      <c r="AG16727" s="340">
        <f t="shared" si="2619"/>
        <v>0</v>
      </c>
      <c r="AI16727" s="340">
        <f t="shared" si="2621"/>
        <v>0</v>
      </c>
      <c r="AJ16727" s="340">
        <f t="shared" si="2621"/>
        <v>0</v>
      </c>
      <c r="AK16727" s="340">
        <f t="shared" si="2621"/>
        <v>0</v>
      </c>
      <c r="AL16727" s="340">
        <f t="shared" si="2621"/>
        <v>0</v>
      </c>
      <c r="AM16727" s="340">
        <f t="shared" si="2621"/>
        <v>0</v>
      </c>
    </row>
    <row r="16728" spans="1:39" x14ac:dyDescent="0.35">
      <c r="A16728" s="337">
        <v>38641</v>
      </c>
      <c r="B16728" s="338">
        <f t="shared" si="2614"/>
        <v>2005</v>
      </c>
      <c r="C16728" s="338">
        <f t="shared" si="2615"/>
        <v>10</v>
      </c>
      <c r="D16728" s="338">
        <f t="shared" si="2616"/>
        <v>16</v>
      </c>
      <c r="E16728" s="334">
        <v>0</v>
      </c>
      <c r="F16728" s="334">
        <v>0</v>
      </c>
      <c r="G16728" s="334">
        <v>0</v>
      </c>
      <c r="H16728" s="334">
        <v>0</v>
      </c>
      <c r="I16728" s="334">
        <v>0</v>
      </c>
      <c r="J16728" s="334">
        <v>0</v>
      </c>
      <c r="K16728" s="334">
        <v>0</v>
      </c>
      <c r="L16728" s="334">
        <v>0</v>
      </c>
      <c r="M16728" s="334">
        <v>0</v>
      </c>
      <c r="N16728" s="334">
        <v>0</v>
      </c>
      <c r="O16728" s="334">
        <v>0</v>
      </c>
      <c r="P16728" s="334">
        <v>0</v>
      </c>
      <c r="Q16728" s="334">
        <v>0</v>
      </c>
      <c r="R16728" s="334">
        <v>0</v>
      </c>
      <c r="S16728" s="334">
        <v>0</v>
      </c>
      <c r="T16728" s="334">
        <v>0</v>
      </c>
      <c r="U16728" s="334">
        <v>0</v>
      </c>
      <c r="V16728" s="334">
        <v>0</v>
      </c>
      <c r="W16728" s="334">
        <v>0</v>
      </c>
      <c r="X16728" s="334">
        <v>0</v>
      </c>
      <c r="Y16728" s="334">
        <v>0</v>
      </c>
      <c r="Z16728" s="334">
        <v>0</v>
      </c>
      <c r="AA16728" s="334">
        <v>0</v>
      </c>
      <c r="AB16728" s="334">
        <v>0</v>
      </c>
      <c r="AD16728" s="334">
        <v>0</v>
      </c>
      <c r="AE16728" s="334">
        <f t="shared" si="2617"/>
        <v>0</v>
      </c>
      <c r="AF16728" s="334">
        <f t="shared" si="2618"/>
        <v>0</v>
      </c>
      <c r="AG16728" s="340">
        <f t="shared" si="2619"/>
        <v>0</v>
      </c>
      <c r="AI16728" s="340">
        <f t="shared" si="2621"/>
        <v>0</v>
      </c>
      <c r="AJ16728" s="340">
        <f t="shared" si="2621"/>
        <v>0</v>
      </c>
      <c r="AK16728" s="340">
        <f t="shared" si="2621"/>
        <v>0</v>
      </c>
      <c r="AL16728" s="340">
        <f t="shared" si="2621"/>
        <v>0</v>
      </c>
      <c r="AM16728" s="340">
        <f t="shared" si="2621"/>
        <v>0</v>
      </c>
    </row>
    <row r="16729" spans="1:39" x14ac:dyDescent="0.35">
      <c r="A16729" s="337">
        <v>38642</v>
      </c>
      <c r="B16729" s="338">
        <f t="shared" si="2614"/>
        <v>2005</v>
      </c>
      <c r="C16729" s="338">
        <f t="shared" si="2615"/>
        <v>10</v>
      </c>
      <c r="D16729" s="338">
        <f t="shared" si="2616"/>
        <v>17</v>
      </c>
      <c r="E16729" s="334">
        <v>0</v>
      </c>
      <c r="F16729" s="334">
        <v>0</v>
      </c>
      <c r="G16729" s="334">
        <v>0</v>
      </c>
      <c r="H16729" s="334">
        <v>0</v>
      </c>
      <c r="I16729" s="334">
        <v>0</v>
      </c>
      <c r="J16729" s="334">
        <v>0</v>
      </c>
      <c r="K16729" s="334">
        <v>0</v>
      </c>
      <c r="L16729" s="334">
        <v>0</v>
      </c>
      <c r="M16729" s="334">
        <v>0</v>
      </c>
      <c r="N16729" s="334">
        <v>0</v>
      </c>
      <c r="O16729" s="334">
        <v>0</v>
      </c>
      <c r="P16729" s="334">
        <v>0</v>
      </c>
      <c r="Q16729" s="334">
        <v>0</v>
      </c>
      <c r="R16729" s="334">
        <v>0</v>
      </c>
      <c r="S16729" s="334">
        <v>0</v>
      </c>
      <c r="T16729" s="334">
        <v>0</v>
      </c>
      <c r="U16729" s="334">
        <v>0</v>
      </c>
      <c r="V16729" s="334">
        <v>0</v>
      </c>
      <c r="W16729" s="334">
        <v>0</v>
      </c>
      <c r="X16729" s="334">
        <v>0</v>
      </c>
      <c r="Y16729" s="334">
        <v>0</v>
      </c>
      <c r="Z16729" s="334">
        <v>0</v>
      </c>
      <c r="AA16729" s="334">
        <v>0</v>
      </c>
      <c r="AB16729" s="334">
        <v>0</v>
      </c>
      <c r="AD16729" s="334">
        <v>0</v>
      </c>
      <c r="AE16729" s="334">
        <f t="shared" si="2617"/>
        <v>0</v>
      </c>
      <c r="AF16729" s="334">
        <f t="shared" si="2618"/>
        <v>0</v>
      </c>
      <c r="AG16729" s="340">
        <f t="shared" si="2619"/>
        <v>0</v>
      </c>
      <c r="AI16729" s="340">
        <f t="shared" si="2621"/>
        <v>0</v>
      </c>
      <c r="AJ16729" s="340">
        <f t="shared" si="2621"/>
        <v>0</v>
      </c>
      <c r="AK16729" s="340">
        <f t="shared" si="2621"/>
        <v>0</v>
      </c>
      <c r="AL16729" s="340">
        <f t="shared" si="2621"/>
        <v>0</v>
      </c>
      <c r="AM16729" s="340">
        <f t="shared" si="2621"/>
        <v>0</v>
      </c>
    </row>
    <row r="16730" spans="1:39" x14ac:dyDescent="0.35">
      <c r="A16730" s="337">
        <v>38643</v>
      </c>
      <c r="B16730" s="338">
        <f t="shared" si="2614"/>
        <v>2005</v>
      </c>
      <c r="C16730" s="338">
        <f t="shared" si="2615"/>
        <v>10</v>
      </c>
      <c r="D16730" s="338">
        <f t="shared" si="2616"/>
        <v>18</v>
      </c>
      <c r="E16730" s="334">
        <v>0.8</v>
      </c>
      <c r="F16730" s="334">
        <v>0.2</v>
      </c>
      <c r="G16730" s="334">
        <v>0</v>
      </c>
      <c r="H16730" s="334">
        <v>0</v>
      </c>
      <c r="I16730" s="334">
        <v>0</v>
      </c>
      <c r="J16730" s="334">
        <v>0</v>
      </c>
      <c r="K16730" s="334">
        <v>0</v>
      </c>
      <c r="L16730" s="334">
        <v>0</v>
      </c>
      <c r="M16730" s="334">
        <v>0</v>
      </c>
      <c r="N16730" s="334">
        <v>0</v>
      </c>
      <c r="O16730" s="334">
        <v>0</v>
      </c>
      <c r="P16730" s="334">
        <v>0</v>
      </c>
      <c r="Q16730" s="334">
        <v>0</v>
      </c>
      <c r="R16730" s="334">
        <v>0</v>
      </c>
      <c r="S16730" s="334">
        <v>0</v>
      </c>
      <c r="T16730" s="334">
        <v>0</v>
      </c>
      <c r="U16730" s="334">
        <v>0</v>
      </c>
      <c r="V16730" s="334">
        <v>0</v>
      </c>
      <c r="W16730" s="334">
        <v>0</v>
      </c>
      <c r="X16730" s="334">
        <v>0</v>
      </c>
      <c r="Y16730" s="334">
        <v>0</v>
      </c>
      <c r="Z16730" s="334">
        <v>0</v>
      </c>
      <c r="AA16730" s="334">
        <v>0</v>
      </c>
      <c r="AB16730" s="334">
        <v>0</v>
      </c>
      <c r="AD16730" s="334">
        <v>1</v>
      </c>
      <c r="AE16730" s="334">
        <f t="shared" si="2617"/>
        <v>1</v>
      </c>
      <c r="AF16730" s="334">
        <f t="shared" si="2618"/>
        <v>1</v>
      </c>
      <c r="AG16730" s="340">
        <f t="shared" si="2619"/>
        <v>0</v>
      </c>
      <c r="AI16730" s="340">
        <f t="shared" si="2621"/>
        <v>0</v>
      </c>
      <c r="AJ16730" s="340">
        <f t="shared" si="2621"/>
        <v>0</v>
      </c>
      <c r="AK16730" s="340">
        <f t="shared" si="2621"/>
        <v>0</v>
      </c>
      <c r="AL16730" s="340">
        <f t="shared" si="2621"/>
        <v>0</v>
      </c>
      <c r="AM16730" s="340">
        <f t="shared" si="2621"/>
        <v>0</v>
      </c>
    </row>
    <row r="16731" spans="1:39" x14ac:dyDescent="0.35">
      <c r="A16731" s="337">
        <v>38644</v>
      </c>
      <c r="B16731" s="338">
        <f t="shared" si="2614"/>
        <v>2005</v>
      </c>
      <c r="C16731" s="338">
        <f t="shared" si="2615"/>
        <v>10</v>
      </c>
      <c r="D16731" s="338">
        <f t="shared" si="2616"/>
        <v>19</v>
      </c>
      <c r="E16731" s="334">
        <v>0</v>
      </c>
      <c r="F16731" s="334">
        <v>0</v>
      </c>
      <c r="G16731" s="334">
        <v>0</v>
      </c>
      <c r="H16731" s="334">
        <v>0</v>
      </c>
      <c r="I16731" s="334">
        <v>0</v>
      </c>
      <c r="J16731" s="334">
        <v>0</v>
      </c>
      <c r="K16731" s="334">
        <v>0</v>
      </c>
      <c r="L16731" s="334">
        <v>0</v>
      </c>
      <c r="M16731" s="334">
        <v>0</v>
      </c>
      <c r="N16731" s="334">
        <v>0</v>
      </c>
      <c r="O16731" s="334">
        <v>0</v>
      </c>
      <c r="P16731" s="334">
        <v>0</v>
      </c>
      <c r="Q16731" s="334">
        <v>0</v>
      </c>
      <c r="R16731" s="334">
        <v>0</v>
      </c>
      <c r="S16731" s="334">
        <v>0</v>
      </c>
      <c r="T16731" s="334">
        <v>0</v>
      </c>
      <c r="U16731" s="334">
        <v>0</v>
      </c>
      <c r="V16731" s="334">
        <v>0</v>
      </c>
      <c r="W16731" s="334">
        <v>0.2</v>
      </c>
      <c r="X16731" s="334">
        <v>0</v>
      </c>
      <c r="Y16731" s="334">
        <v>0.2</v>
      </c>
      <c r="Z16731" s="334">
        <v>0</v>
      </c>
      <c r="AA16731" s="334">
        <v>0</v>
      </c>
      <c r="AB16731" s="334">
        <v>0</v>
      </c>
      <c r="AD16731" s="334">
        <v>0.4</v>
      </c>
      <c r="AE16731" s="334">
        <f t="shared" si="2617"/>
        <v>0.4</v>
      </c>
      <c r="AF16731" s="334">
        <f t="shared" si="2618"/>
        <v>0.4</v>
      </c>
      <c r="AG16731" s="340">
        <f t="shared" si="2619"/>
        <v>0</v>
      </c>
      <c r="AI16731" s="340">
        <f t="shared" si="2621"/>
        <v>0</v>
      </c>
      <c r="AJ16731" s="340">
        <f t="shared" si="2621"/>
        <v>0</v>
      </c>
      <c r="AK16731" s="340">
        <f t="shared" si="2621"/>
        <v>0</v>
      </c>
      <c r="AL16731" s="340">
        <f t="shared" si="2621"/>
        <v>0</v>
      </c>
      <c r="AM16731" s="340">
        <f t="shared" si="2621"/>
        <v>0</v>
      </c>
    </row>
    <row r="16732" spans="1:39" x14ac:dyDescent="0.35">
      <c r="A16732" s="337">
        <v>38645</v>
      </c>
      <c r="B16732" s="338">
        <f t="shared" si="2614"/>
        <v>2005</v>
      </c>
      <c r="C16732" s="338">
        <f t="shared" si="2615"/>
        <v>10</v>
      </c>
      <c r="D16732" s="338">
        <f t="shared" si="2616"/>
        <v>20</v>
      </c>
      <c r="E16732" s="334">
        <v>0</v>
      </c>
      <c r="F16732" s="334">
        <v>0</v>
      </c>
      <c r="G16732" s="334">
        <v>0</v>
      </c>
      <c r="H16732" s="334">
        <v>0</v>
      </c>
      <c r="I16732" s="334">
        <v>0</v>
      </c>
      <c r="J16732" s="334">
        <v>0</v>
      </c>
      <c r="K16732" s="334">
        <v>0</v>
      </c>
      <c r="L16732" s="334">
        <v>0.2</v>
      </c>
      <c r="M16732" s="334">
        <v>0</v>
      </c>
      <c r="N16732" s="334">
        <v>1.1000000000000001</v>
      </c>
      <c r="O16732" s="334">
        <v>0.2</v>
      </c>
      <c r="P16732" s="334">
        <v>0</v>
      </c>
      <c r="Q16732" s="334">
        <v>0.2</v>
      </c>
      <c r="R16732" s="334">
        <v>0.2</v>
      </c>
      <c r="S16732" s="334">
        <v>0</v>
      </c>
      <c r="T16732" s="334">
        <v>0</v>
      </c>
      <c r="U16732" s="334">
        <v>0</v>
      </c>
      <c r="V16732" s="334">
        <v>0</v>
      </c>
      <c r="W16732" s="334">
        <v>0</v>
      </c>
      <c r="X16732" s="334">
        <v>0</v>
      </c>
      <c r="Y16732" s="334">
        <v>0</v>
      </c>
      <c r="Z16732" s="334">
        <v>0</v>
      </c>
      <c r="AA16732" s="334">
        <v>0</v>
      </c>
      <c r="AB16732" s="334">
        <v>0</v>
      </c>
      <c r="AD16732" s="334">
        <v>1.9</v>
      </c>
      <c r="AE16732" s="334">
        <f t="shared" si="2617"/>
        <v>1.9</v>
      </c>
      <c r="AF16732" s="334">
        <f t="shared" si="2618"/>
        <v>1.9</v>
      </c>
      <c r="AG16732" s="340">
        <f t="shared" si="2619"/>
        <v>0</v>
      </c>
      <c r="AI16732" s="340">
        <f t="shared" si="2621"/>
        <v>0</v>
      </c>
      <c r="AJ16732" s="340">
        <f t="shared" si="2621"/>
        <v>0</v>
      </c>
      <c r="AK16732" s="340">
        <f t="shared" si="2621"/>
        <v>0</v>
      </c>
      <c r="AL16732" s="340">
        <f t="shared" si="2621"/>
        <v>0</v>
      </c>
      <c r="AM16732" s="340">
        <f t="shared" si="2621"/>
        <v>0</v>
      </c>
    </row>
    <row r="16733" spans="1:39" x14ac:dyDescent="0.35">
      <c r="A16733" s="337">
        <v>38646</v>
      </c>
      <c r="B16733" s="338">
        <f t="shared" si="2614"/>
        <v>2005</v>
      </c>
      <c r="C16733" s="338">
        <f t="shared" si="2615"/>
        <v>10</v>
      </c>
      <c r="D16733" s="338">
        <f t="shared" si="2616"/>
        <v>21</v>
      </c>
      <c r="E16733" s="334">
        <v>0</v>
      </c>
      <c r="F16733" s="334">
        <v>0</v>
      </c>
      <c r="G16733" s="334">
        <v>0</v>
      </c>
      <c r="H16733" s="334">
        <v>0</v>
      </c>
      <c r="I16733" s="334">
        <v>0</v>
      </c>
      <c r="J16733" s="334">
        <v>0</v>
      </c>
      <c r="K16733" s="334">
        <v>0</v>
      </c>
      <c r="L16733" s="334">
        <v>0</v>
      </c>
      <c r="M16733" s="334">
        <v>0</v>
      </c>
      <c r="N16733" s="334">
        <v>0</v>
      </c>
      <c r="O16733" s="334">
        <v>0</v>
      </c>
      <c r="P16733" s="334">
        <v>0</v>
      </c>
      <c r="Q16733" s="334">
        <v>0</v>
      </c>
      <c r="R16733" s="334">
        <v>0</v>
      </c>
      <c r="S16733" s="334">
        <v>0</v>
      </c>
      <c r="T16733" s="334">
        <v>0</v>
      </c>
      <c r="U16733" s="334">
        <v>0</v>
      </c>
      <c r="V16733" s="334">
        <v>0</v>
      </c>
      <c r="W16733" s="334">
        <v>0</v>
      </c>
      <c r="X16733" s="334">
        <v>0</v>
      </c>
      <c r="Y16733" s="334">
        <v>0</v>
      </c>
      <c r="Z16733" s="334">
        <v>0</v>
      </c>
      <c r="AA16733" s="334">
        <v>0</v>
      </c>
      <c r="AB16733" s="334">
        <v>0</v>
      </c>
      <c r="AD16733" s="334">
        <v>0</v>
      </c>
      <c r="AE16733" s="334">
        <f t="shared" si="2617"/>
        <v>0</v>
      </c>
      <c r="AF16733" s="334">
        <f t="shared" si="2618"/>
        <v>0</v>
      </c>
      <c r="AG16733" s="340">
        <f t="shared" si="2619"/>
        <v>0</v>
      </c>
      <c r="AI16733" s="340">
        <f t="shared" si="2621"/>
        <v>0</v>
      </c>
      <c r="AJ16733" s="340">
        <f t="shared" si="2621"/>
        <v>0</v>
      </c>
      <c r="AK16733" s="340">
        <f t="shared" si="2621"/>
        <v>0</v>
      </c>
      <c r="AL16733" s="340">
        <f t="shared" si="2621"/>
        <v>0</v>
      </c>
      <c r="AM16733" s="340">
        <f t="shared" si="2621"/>
        <v>0</v>
      </c>
    </row>
    <row r="16734" spans="1:39" x14ac:dyDescent="0.35">
      <c r="A16734" s="337">
        <v>38647</v>
      </c>
      <c r="B16734" s="338">
        <f t="shared" si="2614"/>
        <v>2005</v>
      </c>
      <c r="C16734" s="338">
        <f t="shared" si="2615"/>
        <v>10</v>
      </c>
      <c r="D16734" s="338">
        <f t="shared" si="2616"/>
        <v>22</v>
      </c>
      <c r="E16734" s="334">
        <v>0</v>
      </c>
      <c r="F16734" s="334">
        <v>0</v>
      </c>
      <c r="G16734" s="334">
        <v>0</v>
      </c>
      <c r="H16734" s="334">
        <v>0</v>
      </c>
      <c r="I16734" s="334">
        <v>0</v>
      </c>
      <c r="J16734" s="334">
        <v>0</v>
      </c>
      <c r="K16734" s="334">
        <v>0</v>
      </c>
      <c r="L16734" s="334">
        <v>0</v>
      </c>
      <c r="M16734" s="334">
        <v>0</v>
      </c>
      <c r="N16734" s="334">
        <v>0</v>
      </c>
      <c r="O16734" s="334">
        <v>0</v>
      </c>
      <c r="P16734" s="334">
        <v>0</v>
      </c>
      <c r="Q16734" s="334">
        <v>0</v>
      </c>
      <c r="R16734" s="334">
        <v>0</v>
      </c>
      <c r="S16734" s="334">
        <v>0</v>
      </c>
      <c r="T16734" s="334">
        <v>0</v>
      </c>
      <c r="U16734" s="334">
        <v>0</v>
      </c>
      <c r="V16734" s="334">
        <v>0</v>
      </c>
      <c r="W16734" s="334">
        <v>0</v>
      </c>
      <c r="X16734" s="334">
        <v>0</v>
      </c>
      <c r="Y16734" s="334">
        <v>0</v>
      </c>
      <c r="Z16734" s="334">
        <v>0</v>
      </c>
      <c r="AA16734" s="334">
        <v>0</v>
      </c>
      <c r="AB16734" s="334">
        <v>0</v>
      </c>
      <c r="AD16734" s="334">
        <v>0</v>
      </c>
      <c r="AE16734" s="334">
        <f t="shared" si="2617"/>
        <v>0</v>
      </c>
      <c r="AF16734" s="334">
        <f t="shared" si="2618"/>
        <v>0</v>
      </c>
      <c r="AG16734" s="340">
        <f t="shared" si="2619"/>
        <v>0</v>
      </c>
      <c r="AI16734" s="340">
        <f t="shared" si="2621"/>
        <v>0</v>
      </c>
      <c r="AJ16734" s="340">
        <f t="shared" si="2621"/>
        <v>0</v>
      </c>
      <c r="AK16734" s="340">
        <f t="shared" si="2621"/>
        <v>0</v>
      </c>
      <c r="AL16734" s="340">
        <f t="shared" si="2621"/>
        <v>0</v>
      </c>
      <c r="AM16734" s="340">
        <f t="shared" si="2621"/>
        <v>0</v>
      </c>
    </row>
    <row r="16735" spans="1:39" x14ac:dyDescent="0.35">
      <c r="A16735" s="337">
        <v>38648</v>
      </c>
      <c r="B16735" s="338">
        <f t="shared" si="2614"/>
        <v>2005</v>
      </c>
      <c r="C16735" s="338">
        <f t="shared" si="2615"/>
        <v>10</v>
      </c>
      <c r="D16735" s="338">
        <f t="shared" si="2616"/>
        <v>23</v>
      </c>
      <c r="E16735" s="334">
        <v>0</v>
      </c>
      <c r="F16735" s="334">
        <v>0</v>
      </c>
      <c r="G16735" s="334">
        <v>0</v>
      </c>
      <c r="H16735" s="334">
        <v>0</v>
      </c>
      <c r="I16735" s="334">
        <v>0</v>
      </c>
      <c r="J16735" s="334">
        <v>0</v>
      </c>
      <c r="K16735" s="334">
        <v>0</v>
      </c>
      <c r="L16735" s="334">
        <v>0</v>
      </c>
      <c r="M16735" s="334">
        <v>0</v>
      </c>
      <c r="N16735" s="334">
        <v>0</v>
      </c>
      <c r="O16735" s="334">
        <v>0</v>
      </c>
      <c r="P16735" s="334">
        <v>0</v>
      </c>
      <c r="Q16735" s="334">
        <v>0</v>
      </c>
      <c r="R16735" s="334">
        <v>0</v>
      </c>
      <c r="S16735" s="334">
        <v>0</v>
      </c>
      <c r="T16735" s="334">
        <v>0</v>
      </c>
      <c r="U16735" s="334">
        <v>0</v>
      </c>
      <c r="V16735" s="334">
        <v>0</v>
      </c>
      <c r="W16735" s="334">
        <v>0</v>
      </c>
      <c r="X16735" s="334">
        <v>0</v>
      </c>
      <c r="Y16735" s="334">
        <v>0</v>
      </c>
      <c r="Z16735" s="334">
        <v>0</v>
      </c>
      <c r="AA16735" s="334">
        <v>0</v>
      </c>
      <c r="AB16735" s="334">
        <v>0</v>
      </c>
      <c r="AD16735" s="334">
        <v>0</v>
      </c>
      <c r="AE16735" s="334">
        <f t="shared" si="2617"/>
        <v>0</v>
      </c>
      <c r="AF16735" s="334">
        <f t="shared" si="2618"/>
        <v>0</v>
      </c>
      <c r="AG16735" s="340">
        <f t="shared" si="2619"/>
        <v>0</v>
      </c>
      <c r="AI16735" s="340">
        <f t="shared" si="2621"/>
        <v>0</v>
      </c>
      <c r="AJ16735" s="340">
        <f t="shared" si="2621"/>
        <v>0</v>
      </c>
      <c r="AK16735" s="340">
        <f t="shared" si="2621"/>
        <v>0</v>
      </c>
      <c r="AL16735" s="340">
        <f t="shared" si="2621"/>
        <v>0</v>
      </c>
      <c r="AM16735" s="340">
        <f t="shared" si="2621"/>
        <v>0</v>
      </c>
    </row>
    <row r="16736" spans="1:39" x14ac:dyDescent="0.35">
      <c r="A16736" s="337">
        <v>38649</v>
      </c>
      <c r="B16736" s="338">
        <f t="shared" si="2614"/>
        <v>2005</v>
      </c>
      <c r="C16736" s="338">
        <f t="shared" si="2615"/>
        <v>10</v>
      </c>
      <c r="D16736" s="338">
        <f t="shared" si="2616"/>
        <v>24</v>
      </c>
      <c r="E16736" s="334">
        <v>0</v>
      </c>
      <c r="F16736" s="334">
        <v>0</v>
      </c>
      <c r="G16736" s="334">
        <v>0</v>
      </c>
      <c r="H16736" s="334">
        <v>0</v>
      </c>
      <c r="I16736" s="334">
        <v>0</v>
      </c>
      <c r="J16736" s="334">
        <v>0</v>
      </c>
      <c r="K16736" s="334">
        <v>0</v>
      </c>
      <c r="L16736" s="334">
        <v>0</v>
      </c>
      <c r="M16736" s="334">
        <v>0</v>
      </c>
      <c r="N16736" s="334">
        <v>0</v>
      </c>
      <c r="O16736" s="334">
        <v>0</v>
      </c>
      <c r="P16736" s="334">
        <v>0</v>
      </c>
      <c r="Q16736" s="334">
        <v>0</v>
      </c>
      <c r="R16736" s="334">
        <v>0</v>
      </c>
      <c r="S16736" s="334">
        <v>0</v>
      </c>
      <c r="T16736" s="334">
        <v>0</v>
      </c>
      <c r="U16736" s="334">
        <v>0</v>
      </c>
      <c r="V16736" s="334">
        <v>0</v>
      </c>
      <c r="W16736" s="334">
        <v>0</v>
      </c>
      <c r="X16736" s="334">
        <v>0</v>
      </c>
      <c r="Y16736" s="334">
        <v>0</v>
      </c>
      <c r="Z16736" s="334">
        <v>0</v>
      </c>
      <c r="AA16736" s="334">
        <v>0</v>
      </c>
      <c r="AB16736" s="334">
        <v>0</v>
      </c>
      <c r="AD16736" s="334">
        <v>0</v>
      </c>
      <c r="AE16736" s="334">
        <f t="shared" si="2617"/>
        <v>0</v>
      </c>
      <c r="AF16736" s="334">
        <f t="shared" si="2618"/>
        <v>0</v>
      </c>
      <c r="AG16736" s="340">
        <f t="shared" si="2619"/>
        <v>0</v>
      </c>
      <c r="AI16736" s="340">
        <f t="shared" si="2621"/>
        <v>0</v>
      </c>
      <c r="AJ16736" s="340">
        <f t="shared" si="2621"/>
        <v>0</v>
      </c>
      <c r="AK16736" s="340">
        <f t="shared" si="2621"/>
        <v>0</v>
      </c>
      <c r="AL16736" s="340">
        <f t="shared" si="2621"/>
        <v>0</v>
      </c>
      <c r="AM16736" s="340">
        <f t="shared" si="2621"/>
        <v>0</v>
      </c>
    </row>
    <row r="16737" spans="1:39" x14ac:dyDescent="0.35">
      <c r="A16737" s="337">
        <v>38650</v>
      </c>
      <c r="B16737" s="338">
        <f t="shared" si="2614"/>
        <v>2005</v>
      </c>
      <c r="C16737" s="338">
        <f t="shared" si="2615"/>
        <v>10</v>
      </c>
      <c r="D16737" s="338">
        <f t="shared" si="2616"/>
        <v>25</v>
      </c>
      <c r="E16737" s="334">
        <v>0</v>
      </c>
      <c r="F16737" s="334">
        <v>0</v>
      </c>
      <c r="G16737" s="334">
        <v>0</v>
      </c>
      <c r="H16737" s="334">
        <v>0</v>
      </c>
      <c r="I16737" s="334">
        <v>0</v>
      </c>
      <c r="J16737" s="334">
        <v>0</v>
      </c>
      <c r="K16737" s="334">
        <v>0</v>
      </c>
      <c r="L16737" s="334">
        <v>0</v>
      </c>
      <c r="M16737" s="334">
        <v>0</v>
      </c>
      <c r="N16737" s="334">
        <v>0</v>
      </c>
      <c r="O16737" s="334">
        <v>0</v>
      </c>
      <c r="P16737" s="334">
        <v>0</v>
      </c>
      <c r="Q16737" s="334">
        <v>0</v>
      </c>
      <c r="R16737" s="334">
        <v>0</v>
      </c>
      <c r="S16737" s="334">
        <v>0</v>
      </c>
      <c r="T16737" s="334">
        <v>0</v>
      </c>
      <c r="U16737" s="334">
        <v>0</v>
      </c>
      <c r="V16737" s="334">
        <v>0</v>
      </c>
      <c r="W16737" s="334">
        <v>0</v>
      </c>
      <c r="X16737" s="334">
        <v>0</v>
      </c>
      <c r="Y16737" s="334">
        <v>0</v>
      </c>
      <c r="Z16737" s="334">
        <v>0</v>
      </c>
      <c r="AA16737" s="334">
        <v>0</v>
      </c>
      <c r="AB16737" s="334">
        <v>0</v>
      </c>
      <c r="AD16737" s="334">
        <v>0</v>
      </c>
      <c r="AE16737" s="334">
        <f t="shared" si="2617"/>
        <v>0</v>
      </c>
      <c r="AF16737" s="334">
        <f t="shared" si="2618"/>
        <v>0</v>
      </c>
      <c r="AG16737" s="340">
        <f t="shared" si="2619"/>
        <v>0</v>
      </c>
      <c r="AI16737" s="340">
        <f t="shared" si="2621"/>
        <v>0</v>
      </c>
      <c r="AJ16737" s="340">
        <f t="shared" si="2621"/>
        <v>0</v>
      </c>
      <c r="AK16737" s="340">
        <f t="shared" si="2621"/>
        <v>0</v>
      </c>
      <c r="AL16737" s="340">
        <f t="shared" si="2621"/>
        <v>0</v>
      </c>
      <c r="AM16737" s="340">
        <f t="shared" si="2621"/>
        <v>0</v>
      </c>
    </row>
    <row r="16738" spans="1:39" x14ac:dyDescent="0.35">
      <c r="A16738" s="337">
        <v>38651</v>
      </c>
      <c r="B16738" s="338">
        <f t="shared" si="2614"/>
        <v>2005</v>
      </c>
      <c r="C16738" s="338">
        <f t="shared" si="2615"/>
        <v>10</v>
      </c>
      <c r="D16738" s="338">
        <f t="shared" si="2616"/>
        <v>26</v>
      </c>
      <c r="E16738" s="334">
        <v>0</v>
      </c>
      <c r="F16738" s="334">
        <v>0</v>
      </c>
      <c r="G16738" s="334">
        <v>0</v>
      </c>
      <c r="H16738" s="334">
        <v>0</v>
      </c>
      <c r="I16738" s="334">
        <v>0</v>
      </c>
      <c r="J16738" s="334">
        <v>0</v>
      </c>
      <c r="K16738" s="334">
        <v>0</v>
      </c>
      <c r="L16738" s="334">
        <v>0</v>
      </c>
      <c r="M16738" s="334">
        <v>0</v>
      </c>
      <c r="N16738" s="334">
        <v>0</v>
      </c>
      <c r="O16738" s="334">
        <v>0</v>
      </c>
      <c r="P16738" s="334">
        <v>0</v>
      </c>
      <c r="Q16738" s="334">
        <v>0</v>
      </c>
      <c r="R16738" s="334">
        <v>0</v>
      </c>
      <c r="S16738" s="334">
        <v>0</v>
      </c>
      <c r="T16738" s="334">
        <v>0</v>
      </c>
      <c r="U16738" s="334">
        <v>0</v>
      </c>
      <c r="V16738" s="334">
        <v>0</v>
      </c>
      <c r="W16738" s="334">
        <v>0</v>
      </c>
      <c r="X16738" s="334">
        <v>0</v>
      </c>
      <c r="Y16738" s="334">
        <v>0</v>
      </c>
      <c r="Z16738" s="334">
        <v>1</v>
      </c>
      <c r="AA16738" s="334">
        <v>0</v>
      </c>
      <c r="AB16738" s="334">
        <v>0</v>
      </c>
      <c r="AD16738" s="334">
        <v>1</v>
      </c>
      <c r="AE16738" s="334">
        <f t="shared" si="2617"/>
        <v>1</v>
      </c>
      <c r="AF16738" s="334">
        <f t="shared" si="2618"/>
        <v>1</v>
      </c>
      <c r="AG16738" s="340">
        <f t="shared" si="2619"/>
        <v>0</v>
      </c>
      <c r="AI16738" s="340">
        <f t="shared" si="2621"/>
        <v>0</v>
      </c>
      <c r="AJ16738" s="340">
        <f t="shared" si="2621"/>
        <v>0</v>
      </c>
      <c r="AK16738" s="340">
        <f t="shared" si="2621"/>
        <v>0</v>
      </c>
      <c r="AL16738" s="340">
        <f t="shared" si="2621"/>
        <v>0</v>
      </c>
      <c r="AM16738" s="340">
        <f t="shared" si="2621"/>
        <v>0</v>
      </c>
    </row>
    <row r="16739" spans="1:39" x14ac:dyDescent="0.35">
      <c r="A16739" s="337">
        <v>38652</v>
      </c>
      <c r="B16739" s="338">
        <f t="shared" si="2614"/>
        <v>2005</v>
      </c>
      <c r="C16739" s="338">
        <f t="shared" si="2615"/>
        <v>10</v>
      </c>
      <c r="D16739" s="338">
        <f t="shared" si="2616"/>
        <v>27</v>
      </c>
      <c r="E16739" s="334">
        <v>0</v>
      </c>
      <c r="F16739" s="334">
        <v>0</v>
      </c>
      <c r="G16739" s="334">
        <v>0</v>
      </c>
      <c r="H16739" s="334">
        <v>0</v>
      </c>
      <c r="I16739" s="334">
        <v>0</v>
      </c>
      <c r="J16739" s="334">
        <v>0</v>
      </c>
      <c r="K16739" s="334">
        <v>0</v>
      </c>
      <c r="L16739" s="334">
        <v>0</v>
      </c>
      <c r="M16739" s="334">
        <v>0</v>
      </c>
      <c r="N16739" s="334">
        <v>0</v>
      </c>
      <c r="O16739" s="334">
        <v>0</v>
      </c>
      <c r="P16739" s="334">
        <v>0</v>
      </c>
      <c r="Q16739" s="334">
        <v>0</v>
      </c>
      <c r="R16739" s="334">
        <v>0</v>
      </c>
      <c r="S16739" s="334">
        <v>0</v>
      </c>
      <c r="T16739" s="334">
        <v>0</v>
      </c>
      <c r="U16739" s="334">
        <v>0</v>
      </c>
      <c r="V16739" s="334">
        <v>0</v>
      </c>
      <c r="W16739" s="334">
        <v>0</v>
      </c>
      <c r="X16739" s="334">
        <v>0</v>
      </c>
      <c r="Y16739" s="334">
        <v>0</v>
      </c>
      <c r="Z16739" s="334">
        <v>0</v>
      </c>
      <c r="AA16739" s="334">
        <v>0</v>
      </c>
      <c r="AB16739" s="334">
        <v>0</v>
      </c>
      <c r="AD16739" s="334">
        <v>0</v>
      </c>
      <c r="AE16739" s="334">
        <f t="shared" si="2617"/>
        <v>0</v>
      </c>
      <c r="AF16739" s="334">
        <f t="shared" si="2618"/>
        <v>0</v>
      </c>
      <c r="AG16739" s="340">
        <f t="shared" si="2619"/>
        <v>0</v>
      </c>
      <c r="AI16739" s="340">
        <f t="shared" si="2621"/>
        <v>0</v>
      </c>
      <c r="AJ16739" s="340">
        <f t="shared" si="2621"/>
        <v>0</v>
      </c>
      <c r="AK16739" s="340">
        <f t="shared" si="2621"/>
        <v>0</v>
      </c>
      <c r="AL16739" s="340">
        <f t="shared" si="2621"/>
        <v>0</v>
      </c>
      <c r="AM16739" s="340">
        <f t="shared" si="2621"/>
        <v>0</v>
      </c>
    </row>
    <row r="16740" spans="1:39" x14ac:dyDescent="0.35">
      <c r="A16740" s="337">
        <v>38653</v>
      </c>
      <c r="B16740" s="338">
        <f t="shared" si="2614"/>
        <v>2005</v>
      </c>
      <c r="C16740" s="338">
        <f t="shared" si="2615"/>
        <v>10</v>
      </c>
      <c r="D16740" s="338">
        <f t="shared" si="2616"/>
        <v>28</v>
      </c>
      <c r="E16740" s="334">
        <v>0</v>
      </c>
      <c r="F16740" s="334">
        <v>0</v>
      </c>
      <c r="G16740" s="334">
        <v>0</v>
      </c>
      <c r="H16740" s="334">
        <v>0</v>
      </c>
      <c r="I16740" s="334">
        <v>0</v>
      </c>
      <c r="J16740" s="334">
        <v>0</v>
      </c>
      <c r="K16740" s="334">
        <v>0</v>
      </c>
      <c r="L16740" s="334">
        <v>0</v>
      </c>
      <c r="M16740" s="334">
        <v>0</v>
      </c>
      <c r="N16740" s="334">
        <v>0</v>
      </c>
      <c r="O16740" s="334">
        <v>0</v>
      </c>
      <c r="P16740" s="334">
        <v>0</v>
      </c>
      <c r="Q16740" s="334">
        <v>0</v>
      </c>
      <c r="R16740" s="334">
        <v>0</v>
      </c>
      <c r="S16740" s="334">
        <v>0</v>
      </c>
      <c r="T16740" s="334">
        <v>0</v>
      </c>
      <c r="U16740" s="334">
        <v>0</v>
      </c>
      <c r="V16740" s="334">
        <v>0</v>
      </c>
      <c r="W16740" s="334">
        <v>0</v>
      </c>
      <c r="X16740" s="334">
        <v>0</v>
      </c>
      <c r="Y16740" s="334">
        <v>0</v>
      </c>
      <c r="Z16740" s="334">
        <v>0</v>
      </c>
      <c r="AA16740" s="334">
        <v>0</v>
      </c>
      <c r="AB16740" s="334">
        <v>0</v>
      </c>
      <c r="AD16740" s="334">
        <v>0</v>
      </c>
      <c r="AE16740" s="334">
        <f t="shared" si="2617"/>
        <v>0</v>
      </c>
      <c r="AF16740" s="334">
        <f t="shared" si="2618"/>
        <v>0</v>
      </c>
      <c r="AG16740" s="340">
        <f t="shared" si="2619"/>
        <v>0</v>
      </c>
      <c r="AI16740" s="340">
        <f t="shared" ref="AI16740:AM16755" si="2622">IF($C16740=AI$1,$AF16740,0)</f>
        <v>0</v>
      </c>
      <c r="AJ16740" s="340">
        <f t="shared" si="2622"/>
        <v>0</v>
      </c>
      <c r="AK16740" s="340">
        <f t="shared" si="2622"/>
        <v>0</v>
      </c>
      <c r="AL16740" s="340">
        <f t="shared" si="2622"/>
        <v>0</v>
      </c>
      <c r="AM16740" s="340">
        <f t="shared" si="2622"/>
        <v>0</v>
      </c>
    </row>
    <row r="16741" spans="1:39" x14ac:dyDescent="0.35">
      <c r="A16741" s="337">
        <v>38654</v>
      </c>
      <c r="B16741" s="338">
        <f t="shared" si="2614"/>
        <v>2005</v>
      </c>
      <c r="C16741" s="338">
        <f t="shared" si="2615"/>
        <v>10</v>
      </c>
      <c r="D16741" s="338">
        <f t="shared" si="2616"/>
        <v>29</v>
      </c>
      <c r="E16741" s="334">
        <v>0</v>
      </c>
      <c r="F16741" s="334">
        <v>0</v>
      </c>
      <c r="G16741" s="334">
        <v>0</v>
      </c>
      <c r="H16741" s="334">
        <v>0</v>
      </c>
      <c r="I16741" s="334">
        <v>0</v>
      </c>
      <c r="J16741" s="334">
        <v>0</v>
      </c>
      <c r="K16741" s="334">
        <v>0</v>
      </c>
      <c r="L16741" s="334">
        <v>0</v>
      </c>
      <c r="M16741" s="334">
        <v>0</v>
      </c>
      <c r="N16741" s="334">
        <v>0</v>
      </c>
      <c r="O16741" s="334">
        <v>0</v>
      </c>
      <c r="P16741" s="334">
        <v>0</v>
      </c>
      <c r="Q16741" s="334">
        <v>0</v>
      </c>
      <c r="R16741" s="334">
        <v>0</v>
      </c>
      <c r="S16741" s="334">
        <v>0</v>
      </c>
      <c r="T16741" s="334">
        <v>0</v>
      </c>
      <c r="U16741" s="334">
        <v>0</v>
      </c>
      <c r="V16741" s="334">
        <v>0</v>
      </c>
      <c r="W16741" s="334">
        <v>0</v>
      </c>
      <c r="X16741" s="334">
        <v>0</v>
      </c>
      <c r="Y16741" s="334">
        <v>0</v>
      </c>
      <c r="Z16741" s="334">
        <v>0</v>
      </c>
      <c r="AA16741" s="334">
        <v>0</v>
      </c>
      <c r="AB16741" s="334">
        <v>0</v>
      </c>
      <c r="AD16741" s="334">
        <v>0</v>
      </c>
      <c r="AE16741" s="334">
        <f t="shared" si="2617"/>
        <v>0</v>
      </c>
      <c r="AF16741" s="334">
        <f t="shared" si="2618"/>
        <v>0</v>
      </c>
      <c r="AG16741" s="340">
        <f t="shared" si="2619"/>
        <v>0</v>
      </c>
      <c r="AI16741" s="340">
        <f t="shared" si="2622"/>
        <v>0</v>
      </c>
      <c r="AJ16741" s="340">
        <f t="shared" si="2622"/>
        <v>0</v>
      </c>
      <c r="AK16741" s="340">
        <f t="shared" si="2622"/>
        <v>0</v>
      </c>
      <c r="AL16741" s="340">
        <f t="shared" si="2622"/>
        <v>0</v>
      </c>
      <c r="AM16741" s="340">
        <f t="shared" si="2622"/>
        <v>0</v>
      </c>
    </row>
    <row r="16742" spans="1:39" x14ac:dyDescent="0.35">
      <c r="A16742" s="337">
        <v>38655</v>
      </c>
      <c r="B16742" s="338">
        <f t="shared" si="2614"/>
        <v>2005</v>
      </c>
      <c r="C16742" s="338">
        <f t="shared" si="2615"/>
        <v>10</v>
      </c>
      <c r="D16742" s="338">
        <f t="shared" si="2616"/>
        <v>30</v>
      </c>
      <c r="E16742" s="334">
        <v>0</v>
      </c>
      <c r="F16742" s="334">
        <v>0</v>
      </c>
      <c r="G16742" s="334">
        <v>0</v>
      </c>
      <c r="H16742" s="334">
        <v>0</v>
      </c>
      <c r="I16742" s="334">
        <v>0</v>
      </c>
      <c r="J16742" s="334">
        <v>0</v>
      </c>
      <c r="K16742" s="334">
        <v>0</v>
      </c>
      <c r="L16742" s="334">
        <v>0</v>
      </c>
      <c r="M16742" s="334">
        <v>0</v>
      </c>
      <c r="N16742" s="334">
        <v>0</v>
      </c>
      <c r="O16742" s="334">
        <v>0</v>
      </c>
      <c r="P16742" s="334">
        <v>0</v>
      </c>
      <c r="Q16742" s="334">
        <v>0</v>
      </c>
      <c r="R16742" s="334">
        <v>0</v>
      </c>
      <c r="S16742" s="334">
        <v>0</v>
      </c>
      <c r="T16742" s="334">
        <v>0</v>
      </c>
      <c r="U16742" s="334">
        <v>0</v>
      </c>
      <c r="V16742" s="334">
        <v>0</v>
      </c>
      <c r="W16742" s="334">
        <v>0</v>
      </c>
      <c r="X16742" s="334">
        <v>0</v>
      </c>
      <c r="Y16742" s="334">
        <v>0</v>
      </c>
      <c r="Z16742" s="334">
        <v>0</v>
      </c>
      <c r="AA16742" s="334">
        <v>0</v>
      </c>
      <c r="AB16742" s="334">
        <v>0</v>
      </c>
      <c r="AD16742" s="334">
        <v>0</v>
      </c>
      <c r="AE16742" s="334">
        <f t="shared" si="2617"/>
        <v>0</v>
      </c>
      <c r="AF16742" s="334">
        <f t="shared" si="2618"/>
        <v>0</v>
      </c>
      <c r="AG16742" s="340">
        <f t="shared" si="2619"/>
        <v>0</v>
      </c>
      <c r="AI16742" s="340">
        <f t="shared" si="2622"/>
        <v>0</v>
      </c>
      <c r="AJ16742" s="340">
        <f t="shared" si="2622"/>
        <v>0</v>
      </c>
      <c r="AK16742" s="340">
        <f t="shared" si="2622"/>
        <v>0</v>
      </c>
      <c r="AL16742" s="340">
        <f t="shared" si="2622"/>
        <v>0</v>
      </c>
      <c r="AM16742" s="340">
        <f t="shared" si="2622"/>
        <v>0</v>
      </c>
    </row>
    <row r="16743" spans="1:39" x14ac:dyDescent="0.35">
      <c r="A16743" s="337">
        <v>38656</v>
      </c>
      <c r="B16743" s="338">
        <f t="shared" si="2614"/>
        <v>2005</v>
      </c>
      <c r="C16743" s="338">
        <f t="shared" si="2615"/>
        <v>10</v>
      </c>
      <c r="D16743" s="338">
        <f t="shared" si="2616"/>
        <v>31</v>
      </c>
      <c r="E16743" s="334">
        <v>0</v>
      </c>
      <c r="F16743" s="334">
        <v>0</v>
      </c>
      <c r="G16743" s="334">
        <v>0</v>
      </c>
      <c r="H16743" s="334">
        <v>0</v>
      </c>
      <c r="I16743" s="334">
        <v>0</v>
      </c>
      <c r="J16743" s="334">
        <v>0</v>
      </c>
      <c r="K16743" s="334">
        <v>0</v>
      </c>
      <c r="L16743" s="334">
        <v>0</v>
      </c>
      <c r="M16743" s="334">
        <v>0</v>
      </c>
      <c r="N16743" s="334">
        <v>0</v>
      </c>
      <c r="O16743" s="334">
        <v>0</v>
      </c>
      <c r="P16743" s="334">
        <v>0</v>
      </c>
      <c r="Q16743" s="334">
        <v>0</v>
      </c>
      <c r="R16743" s="334">
        <v>0</v>
      </c>
      <c r="S16743" s="334">
        <v>0</v>
      </c>
      <c r="T16743" s="334">
        <v>0</v>
      </c>
      <c r="U16743" s="334">
        <v>0</v>
      </c>
      <c r="V16743" s="334">
        <v>0</v>
      </c>
      <c r="W16743" s="334">
        <v>0</v>
      </c>
      <c r="X16743" s="334">
        <v>0</v>
      </c>
      <c r="Y16743" s="334">
        <v>0</v>
      </c>
      <c r="Z16743" s="334">
        <v>0</v>
      </c>
      <c r="AA16743" s="334">
        <v>0</v>
      </c>
      <c r="AB16743" s="334">
        <v>0</v>
      </c>
      <c r="AD16743" s="334">
        <v>0</v>
      </c>
      <c r="AE16743" s="334">
        <f t="shared" si="2617"/>
        <v>0</v>
      </c>
      <c r="AF16743" s="334">
        <f t="shared" si="2618"/>
        <v>0</v>
      </c>
      <c r="AG16743" s="340">
        <f t="shared" si="2619"/>
        <v>0</v>
      </c>
      <c r="AI16743" s="340">
        <f t="shared" si="2622"/>
        <v>0</v>
      </c>
      <c r="AJ16743" s="340">
        <f t="shared" si="2622"/>
        <v>0</v>
      </c>
      <c r="AK16743" s="340">
        <f t="shared" si="2622"/>
        <v>0</v>
      </c>
      <c r="AL16743" s="340">
        <f t="shared" si="2622"/>
        <v>0</v>
      </c>
      <c r="AM16743" s="340">
        <f t="shared" si="2622"/>
        <v>0</v>
      </c>
    </row>
    <row r="16744" spans="1:39" x14ac:dyDescent="0.35">
      <c r="A16744" s="337">
        <v>38657</v>
      </c>
      <c r="B16744" s="338">
        <f t="shared" si="2614"/>
        <v>2005</v>
      </c>
      <c r="C16744" s="338">
        <f t="shared" si="2615"/>
        <v>11</v>
      </c>
      <c r="D16744" s="338">
        <f t="shared" si="2616"/>
        <v>1</v>
      </c>
      <c r="E16744" s="334">
        <v>0</v>
      </c>
      <c r="F16744" s="334">
        <v>0</v>
      </c>
      <c r="G16744" s="334">
        <v>0</v>
      </c>
      <c r="H16744" s="334">
        <v>0</v>
      </c>
      <c r="I16744" s="334">
        <v>0</v>
      </c>
      <c r="J16744" s="334">
        <v>0</v>
      </c>
      <c r="K16744" s="334">
        <v>0</v>
      </c>
      <c r="L16744" s="334">
        <v>0</v>
      </c>
      <c r="M16744" s="334">
        <v>0</v>
      </c>
      <c r="N16744" s="334">
        <v>0</v>
      </c>
      <c r="O16744" s="334">
        <v>0</v>
      </c>
      <c r="P16744" s="334">
        <v>0</v>
      </c>
      <c r="Q16744" s="334">
        <v>0</v>
      </c>
      <c r="R16744" s="334">
        <v>0</v>
      </c>
      <c r="S16744" s="334">
        <v>0</v>
      </c>
      <c r="T16744" s="334">
        <v>0</v>
      </c>
      <c r="U16744" s="334">
        <v>0</v>
      </c>
      <c r="V16744" s="334">
        <v>0.6</v>
      </c>
      <c r="W16744" s="334">
        <v>0.7</v>
      </c>
      <c r="X16744" s="334">
        <v>0.6</v>
      </c>
      <c r="Y16744" s="334">
        <v>0.6</v>
      </c>
      <c r="Z16744" s="334">
        <v>0.6</v>
      </c>
      <c r="AA16744" s="334">
        <v>0.7</v>
      </c>
      <c r="AB16744" s="334">
        <v>0.6</v>
      </c>
      <c r="AD16744" s="334">
        <v>4.4000000000000004</v>
      </c>
      <c r="AE16744" s="334">
        <f t="shared" si="2617"/>
        <v>4.4000000000000004</v>
      </c>
      <c r="AF16744" s="334">
        <f t="shared" si="2618"/>
        <v>4.3999999999999995</v>
      </c>
      <c r="AG16744" s="340">
        <f t="shared" si="2619"/>
        <v>8.8817841970012523E-16</v>
      </c>
      <c r="AI16744" s="340">
        <f t="shared" si="2622"/>
        <v>0</v>
      </c>
      <c r="AJ16744" s="340">
        <f t="shared" si="2622"/>
        <v>0</v>
      </c>
      <c r="AK16744" s="340">
        <f t="shared" si="2622"/>
        <v>0</v>
      </c>
      <c r="AL16744" s="340">
        <f t="shared" si="2622"/>
        <v>0</v>
      </c>
      <c r="AM16744" s="340">
        <f t="shared" si="2622"/>
        <v>0</v>
      </c>
    </row>
    <row r="16745" spans="1:39" x14ac:dyDescent="0.35">
      <c r="A16745" s="337">
        <v>38658</v>
      </c>
      <c r="B16745" s="338">
        <f t="shared" si="2614"/>
        <v>2005</v>
      </c>
      <c r="C16745" s="338">
        <f t="shared" si="2615"/>
        <v>11</v>
      </c>
      <c r="D16745" s="338">
        <f t="shared" si="2616"/>
        <v>2</v>
      </c>
      <c r="E16745" s="334">
        <v>0.5</v>
      </c>
      <c r="F16745" s="334">
        <v>0.5</v>
      </c>
      <c r="G16745" s="334">
        <v>0.5</v>
      </c>
      <c r="H16745" s="334">
        <v>0.5</v>
      </c>
      <c r="I16745" s="334">
        <v>0</v>
      </c>
      <c r="J16745" s="334">
        <v>0</v>
      </c>
      <c r="K16745" s="334">
        <v>0</v>
      </c>
      <c r="L16745" s="334">
        <v>0</v>
      </c>
      <c r="M16745" s="334">
        <v>0</v>
      </c>
      <c r="N16745" s="334">
        <v>0</v>
      </c>
      <c r="O16745" s="334">
        <v>0</v>
      </c>
      <c r="P16745" s="334">
        <v>0</v>
      </c>
      <c r="Q16745" s="334">
        <v>0</v>
      </c>
      <c r="R16745" s="334">
        <v>0</v>
      </c>
      <c r="S16745" s="334">
        <v>0</v>
      </c>
      <c r="T16745" s="334">
        <v>0</v>
      </c>
      <c r="U16745" s="334">
        <v>0</v>
      </c>
      <c r="V16745" s="334">
        <v>0</v>
      </c>
      <c r="W16745" s="334">
        <v>0</v>
      </c>
      <c r="X16745" s="334">
        <v>0</v>
      </c>
      <c r="Y16745" s="334">
        <v>0</v>
      </c>
      <c r="Z16745" s="334">
        <v>0</v>
      </c>
      <c r="AA16745" s="334">
        <v>0</v>
      </c>
      <c r="AB16745" s="334">
        <v>0</v>
      </c>
      <c r="AD16745" s="334">
        <v>2</v>
      </c>
      <c r="AE16745" s="334">
        <f t="shared" si="2617"/>
        <v>2</v>
      </c>
      <c r="AF16745" s="334">
        <f t="shared" si="2618"/>
        <v>2</v>
      </c>
      <c r="AG16745" s="340">
        <f t="shared" si="2619"/>
        <v>0</v>
      </c>
      <c r="AI16745" s="340">
        <f t="shared" si="2622"/>
        <v>0</v>
      </c>
      <c r="AJ16745" s="340">
        <f t="shared" si="2622"/>
        <v>0</v>
      </c>
      <c r="AK16745" s="340">
        <f t="shared" si="2622"/>
        <v>0</v>
      </c>
      <c r="AL16745" s="340">
        <f t="shared" si="2622"/>
        <v>0</v>
      </c>
      <c r="AM16745" s="340">
        <f t="shared" si="2622"/>
        <v>0</v>
      </c>
    </row>
    <row r="16746" spans="1:39" x14ac:dyDescent="0.35">
      <c r="A16746" s="337">
        <v>38659</v>
      </c>
      <c r="B16746" s="338">
        <f t="shared" si="2614"/>
        <v>2005</v>
      </c>
      <c r="C16746" s="338">
        <f t="shared" si="2615"/>
        <v>11</v>
      </c>
      <c r="D16746" s="338">
        <f t="shared" si="2616"/>
        <v>3</v>
      </c>
      <c r="E16746" s="334">
        <v>0</v>
      </c>
      <c r="F16746" s="334">
        <v>0</v>
      </c>
      <c r="G16746" s="334">
        <v>0</v>
      </c>
      <c r="H16746" s="334">
        <v>0</v>
      </c>
      <c r="I16746" s="334">
        <v>0</v>
      </c>
      <c r="J16746" s="334">
        <v>0</v>
      </c>
      <c r="K16746" s="334">
        <v>0</v>
      </c>
      <c r="L16746" s="334">
        <v>0</v>
      </c>
      <c r="M16746" s="334">
        <v>0</v>
      </c>
      <c r="N16746" s="334">
        <v>0</v>
      </c>
      <c r="O16746" s="334">
        <v>0</v>
      </c>
      <c r="P16746" s="334">
        <v>0</v>
      </c>
      <c r="Q16746" s="334">
        <v>0</v>
      </c>
      <c r="R16746" s="334">
        <v>0</v>
      </c>
      <c r="S16746" s="334">
        <v>0</v>
      </c>
      <c r="T16746" s="334">
        <v>0</v>
      </c>
      <c r="U16746" s="334">
        <v>0</v>
      </c>
      <c r="V16746" s="334">
        <v>0</v>
      </c>
      <c r="W16746" s="334">
        <v>0</v>
      </c>
      <c r="X16746" s="334">
        <v>0</v>
      </c>
      <c r="Y16746" s="334">
        <v>0</v>
      </c>
      <c r="Z16746" s="334">
        <v>0</v>
      </c>
      <c r="AA16746" s="334">
        <v>0</v>
      </c>
      <c r="AB16746" s="334">
        <v>0</v>
      </c>
      <c r="AD16746" s="334">
        <v>0</v>
      </c>
      <c r="AE16746" s="334">
        <f t="shared" si="2617"/>
        <v>0</v>
      </c>
      <c r="AF16746" s="334">
        <f t="shared" si="2618"/>
        <v>0</v>
      </c>
      <c r="AG16746" s="340">
        <f t="shared" si="2619"/>
        <v>0</v>
      </c>
      <c r="AI16746" s="340">
        <f t="shared" si="2622"/>
        <v>0</v>
      </c>
      <c r="AJ16746" s="340">
        <f t="shared" si="2622"/>
        <v>0</v>
      </c>
      <c r="AK16746" s="340">
        <f t="shared" si="2622"/>
        <v>0</v>
      </c>
      <c r="AL16746" s="340">
        <f t="shared" si="2622"/>
        <v>0</v>
      </c>
      <c r="AM16746" s="340">
        <f t="shared" si="2622"/>
        <v>0</v>
      </c>
    </row>
    <row r="16747" spans="1:39" x14ac:dyDescent="0.35">
      <c r="A16747" s="337">
        <v>38660</v>
      </c>
      <c r="B16747" s="338">
        <f t="shared" si="2614"/>
        <v>2005</v>
      </c>
      <c r="C16747" s="338">
        <f t="shared" si="2615"/>
        <v>11</v>
      </c>
      <c r="D16747" s="338">
        <f t="shared" si="2616"/>
        <v>4</v>
      </c>
      <c r="E16747" s="334">
        <v>0</v>
      </c>
      <c r="F16747" s="334">
        <v>0</v>
      </c>
      <c r="G16747" s="334">
        <v>0</v>
      </c>
      <c r="H16747" s="334">
        <v>0</v>
      </c>
      <c r="I16747" s="334">
        <v>0</v>
      </c>
      <c r="J16747" s="334">
        <v>0</v>
      </c>
      <c r="K16747" s="334">
        <v>0</v>
      </c>
      <c r="L16747" s="334">
        <v>0</v>
      </c>
      <c r="M16747" s="334">
        <v>0</v>
      </c>
      <c r="N16747" s="334">
        <v>0</v>
      </c>
      <c r="O16747" s="334">
        <v>0</v>
      </c>
      <c r="P16747" s="334">
        <v>0</v>
      </c>
      <c r="Q16747" s="334">
        <v>0</v>
      </c>
      <c r="R16747" s="334">
        <v>0</v>
      </c>
      <c r="S16747" s="334">
        <v>0</v>
      </c>
      <c r="T16747" s="334">
        <v>0</v>
      </c>
      <c r="U16747" s="334">
        <v>0</v>
      </c>
      <c r="V16747" s="334">
        <v>0</v>
      </c>
      <c r="W16747" s="334">
        <v>0</v>
      </c>
      <c r="X16747" s="334">
        <v>0</v>
      </c>
      <c r="Y16747" s="334">
        <v>0</v>
      </c>
      <c r="Z16747" s="334">
        <v>0</v>
      </c>
      <c r="AA16747" s="334">
        <v>0</v>
      </c>
      <c r="AB16747" s="334">
        <v>0</v>
      </c>
      <c r="AD16747" s="334">
        <v>0</v>
      </c>
      <c r="AE16747" s="334">
        <f t="shared" si="2617"/>
        <v>0</v>
      </c>
      <c r="AF16747" s="334">
        <f t="shared" si="2618"/>
        <v>0</v>
      </c>
      <c r="AG16747" s="340">
        <f t="shared" si="2619"/>
        <v>0</v>
      </c>
      <c r="AI16747" s="340">
        <f t="shared" si="2622"/>
        <v>0</v>
      </c>
      <c r="AJ16747" s="340">
        <f t="shared" si="2622"/>
        <v>0</v>
      </c>
      <c r="AK16747" s="340">
        <f t="shared" si="2622"/>
        <v>0</v>
      </c>
      <c r="AL16747" s="340">
        <f t="shared" si="2622"/>
        <v>0</v>
      </c>
      <c r="AM16747" s="340">
        <f t="shared" si="2622"/>
        <v>0</v>
      </c>
    </row>
    <row r="16748" spans="1:39" x14ac:dyDescent="0.35">
      <c r="A16748" s="337">
        <v>38661</v>
      </c>
      <c r="B16748" s="338">
        <f t="shared" si="2614"/>
        <v>2005</v>
      </c>
      <c r="C16748" s="338">
        <f t="shared" si="2615"/>
        <v>11</v>
      </c>
      <c r="D16748" s="338">
        <f t="shared" si="2616"/>
        <v>5</v>
      </c>
      <c r="E16748" s="334">
        <v>0</v>
      </c>
      <c r="F16748" s="334">
        <v>0</v>
      </c>
      <c r="G16748" s="334">
        <v>0</v>
      </c>
      <c r="H16748" s="334">
        <v>0</v>
      </c>
      <c r="I16748" s="334">
        <v>0</v>
      </c>
      <c r="J16748" s="334">
        <v>0</v>
      </c>
      <c r="K16748" s="334">
        <v>0</v>
      </c>
      <c r="L16748" s="334">
        <v>0</v>
      </c>
      <c r="M16748" s="334">
        <v>0</v>
      </c>
      <c r="N16748" s="334">
        <v>0</v>
      </c>
      <c r="O16748" s="334">
        <v>0</v>
      </c>
      <c r="P16748" s="334">
        <v>0</v>
      </c>
      <c r="Q16748" s="334">
        <v>0</v>
      </c>
      <c r="R16748" s="334">
        <v>0</v>
      </c>
      <c r="S16748" s="334">
        <v>0</v>
      </c>
      <c r="T16748" s="334">
        <v>0</v>
      </c>
      <c r="U16748" s="334">
        <v>0</v>
      </c>
      <c r="V16748" s="334">
        <v>0</v>
      </c>
      <c r="W16748" s="334">
        <v>0</v>
      </c>
      <c r="X16748" s="334">
        <v>0</v>
      </c>
      <c r="Y16748" s="334">
        <v>0</v>
      </c>
      <c r="Z16748" s="334">
        <v>0</v>
      </c>
      <c r="AA16748" s="334">
        <v>0</v>
      </c>
      <c r="AB16748" s="334">
        <v>0</v>
      </c>
      <c r="AD16748" s="334">
        <v>0</v>
      </c>
      <c r="AE16748" s="334">
        <f t="shared" si="2617"/>
        <v>0</v>
      </c>
      <c r="AF16748" s="334">
        <f t="shared" si="2618"/>
        <v>0</v>
      </c>
      <c r="AG16748" s="340">
        <f t="shared" si="2619"/>
        <v>0</v>
      </c>
      <c r="AI16748" s="340">
        <f t="shared" si="2622"/>
        <v>0</v>
      </c>
      <c r="AJ16748" s="340">
        <f t="shared" si="2622"/>
        <v>0</v>
      </c>
      <c r="AK16748" s="340">
        <f t="shared" si="2622"/>
        <v>0</v>
      </c>
      <c r="AL16748" s="340">
        <f t="shared" si="2622"/>
        <v>0</v>
      </c>
      <c r="AM16748" s="340">
        <f t="shared" si="2622"/>
        <v>0</v>
      </c>
    </row>
    <row r="16749" spans="1:39" x14ac:dyDescent="0.35">
      <c r="A16749" s="337">
        <v>38662</v>
      </c>
      <c r="B16749" s="338">
        <f t="shared" si="2614"/>
        <v>2005</v>
      </c>
      <c r="C16749" s="338">
        <f t="shared" si="2615"/>
        <v>11</v>
      </c>
      <c r="D16749" s="338">
        <f t="shared" si="2616"/>
        <v>6</v>
      </c>
      <c r="E16749" s="334">
        <v>0</v>
      </c>
      <c r="F16749" s="334">
        <v>0</v>
      </c>
      <c r="G16749" s="334">
        <v>0</v>
      </c>
      <c r="H16749" s="334">
        <v>0</v>
      </c>
      <c r="I16749" s="334">
        <v>0</v>
      </c>
      <c r="J16749" s="334">
        <v>0</v>
      </c>
      <c r="K16749" s="334">
        <v>0</v>
      </c>
      <c r="L16749" s="334">
        <v>0.1</v>
      </c>
      <c r="M16749" s="334">
        <v>0</v>
      </c>
      <c r="N16749" s="334">
        <v>0.1</v>
      </c>
      <c r="O16749" s="334">
        <v>0</v>
      </c>
      <c r="P16749" s="334">
        <v>0.1</v>
      </c>
      <c r="Q16749" s="334">
        <v>0</v>
      </c>
      <c r="R16749" s="334">
        <v>0</v>
      </c>
      <c r="S16749" s="334">
        <v>0.1</v>
      </c>
      <c r="T16749" s="334">
        <v>0</v>
      </c>
      <c r="U16749" s="334">
        <v>0</v>
      </c>
      <c r="V16749" s="334">
        <v>0</v>
      </c>
      <c r="W16749" s="334">
        <v>0</v>
      </c>
      <c r="X16749" s="334">
        <v>0</v>
      </c>
      <c r="Y16749" s="334">
        <v>0</v>
      </c>
      <c r="Z16749" s="334">
        <v>0</v>
      </c>
      <c r="AA16749" s="334">
        <v>0</v>
      </c>
      <c r="AB16749" s="334">
        <v>0</v>
      </c>
      <c r="AD16749" s="334">
        <v>0.4</v>
      </c>
      <c r="AE16749" s="334">
        <f t="shared" si="2617"/>
        <v>0.4</v>
      </c>
      <c r="AF16749" s="334">
        <f t="shared" si="2618"/>
        <v>0.4</v>
      </c>
      <c r="AG16749" s="340">
        <f t="shared" si="2619"/>
        <v>0</v>
      </c>
      <c r="AI16749" s="340">
        <f t="shared" si="2622"/>
        <v>0</v>
      </c>
      <c r="AJ16749" s="340">
        <f t="shared" si="2622"/>
        <v>0</v>
      </c>
      <c r="AK16749" s="340">
        <f t="shared" si="2622"/>
        <v>0</v>
      </c>
      <c r="AL16749" s="340">
        <f t="shared" si="2622"/>
        <v>0</v>
      </c>
      <c r="AM16749" s="340">
        <f t="shared" si="2622"/>
        <v>0</v>
      </c>
    </row>
    <row r="16750" spans="1:39" x14ac:dyDescent="0.35">
      <c r="A16750" s="337">
        <v>38663</v>
      </c>
      <c r="B16750" s="338">
        <f t="shared" si="2614"/>
        <v>2005</v>
      </c>
      <c r="C16750" s="338">
        <f t="shared" si="2615"/>
        <v>11</v>
      </c>
      <c r="D16750" s="338">
        <f t="shared" si="2616"/>
        <v>7</v>
      </c>
      <c r="E16750" s="334">
        <v>0</v>
      </c>
      <c r="F16750" s="334">
        <v>0</v>
      </c>
      <c r="G16750" s="334">
        <v>0</v>
      </c>
      <c r="H16750" s="334">
        <v>0</v>
      </c>
      <c r="I16750" s="334">
        <v>0</v>
      </c>
      <c r="J16750" s="334">
        <v>0</v>
      </c>
      <c r="K16750" s="334">
        <v>0</v>
      </c>
      <c r="L16750" s="334">
        <v>0</v>
      </c>
      <c r="M16750" s="334">
        <v>0</v>
      </c>
      <c r="N16750" s="334">
        <v>0</v>
      </c>
      <c r="O16750" s="334">
        <v>0</v>
      </c>
      <c r="P16750" s="334">
        <v>0</v>
      </c>
      <c r="Q16750" s="334">
        <v>0</v>
      </c>
      <c r="R16750" s="334">
        <v>0</v>
      </c>
      <c r="S16750" s="334">
        <v>0</v>
      </c>
      <c r="T16750" s="334">
        <v>0</v>
      </c>
      <c r="U16750" s="334">
        <v>0</v>
      </c>
      <c r="V16750" s="334">
        <v>0</v>
      </c>
      <c r="W16750" s="334">
        <v>0</v>
      </c>
      <c r="X16750" s="334">
        <v>0</v>
      </c>
      <c r="Y16750" s="334">
        <v>0</v>
      </c>
      <c r="Z16750" s="334">
        <v>0</v>
      </c>
      <c r="AA16750" s="334">
        <v>0</v>
      </c>
      <c r="AB16750" s="334">
        <v>0</v>
      </c>
      <c r="AD16750" s="334">
        <v>0</v>
      </c>
      <c r="AE16750" s="334">
        <f t="shared" si="2617"/>
        <v>0</v>
      </c>
      <c r="AF16750" s="334">
        <f t="shared" si="2618"/>
        <v>0</v>
      </c>
      <c r="AG16750" s="340">
        <f t="shared" si="2619"/>
        <v>0</v>
      </c>
      <c r="AI16750" s="340">
        <f t="shared" si="2622"/>
        <v>0</v>
      </c>
      <c r="AJ16750" s="340">
        <f t="shared" si="2622"/>
        <v>0</v>
      </c>
      <c r="AK16750" s="340">
        <f t="shared" si="2622"/>
        <v>0</v>
      </c>
      <c r="AL16750" s="340">
        <f t="shared" si="2622"/>
        <v>0</v>
      </c>
      <c r="AM16750" s="340">
        <f t="shared" si="2622"/>
        <v>0</v>
      </c>
    </row>
    <row r="16751" spans="1:39" x14ac:dyDescent="0.35">
      <c r="A16751" s="337">
        <v>38664</v>
      </c>
      <c r="B16751" s="338">
        <f t="shared" si="2614"/>
        <v>2005</v>
      </c>
      <c r="C16751" s="338">
        <f t="shared" si="2615"/>
        <v>11</v>
      </c>
      <c r="D16751" s="338">
        <f t="shared" si="2616"/>
        <v>8</v>
      </c>
      <c r="E16751" s="334">
        <v>0</v>
      </c>
      <c r="F16751" s="334">
        <v>0</v>
      </c>
      <c r="G16751" s="334">
        <v>0</v>
      </c>
      <c r="H16751" s="334">
        <v>0</v>
      </c>
      <c r="I16751" s="334">
        <v>0</v>
      </c>
      <c r="J16751" s="334">
        <v>0</v>
      </c>
      <c r="K16751" s="334">
        <v>0</v>
      </c>
      <c r="L16751" s="334">
        <v>0</v>
      </c>
      <c r="M16751" s="334">
        <v>0</v>
      </c>
      <c r="N16751" s="334">
        <v>0</v>
      </c>
      <c r="O16751" s="334">
        <v>0</v>
      </c>
      <c r="P16751" s="334">
        <v>0</v>
      </c>
      <c r="Q16751" s="334">
        <v>0</v>
      </c>
      <c r="R16751" s="334">
        <v>0</v>
      </c>
      <c r="S16751" s="334">
        <v>0</v>
      </c>
      <c r="T16751" s="334">
        <v>0</v>
      </c>
      <c r="U16751" s="334">
        <v>0</v>
      </c>
      <c r="V16751" s="334">
        <v>0</v>
      </c>
      <c r="W16751" s="334">
        <v>0</v>
      </c>
      <c r="X16751" s="334">
        <v>0</v>
      </c>
      <c r="Y16751" s="334">
        <v>0</v>
      </c>
      <c r="Z16751" s="334">
        <v>0</v>
      </c>
      <c r="AA16751" s="334">
        <v>0</v>
      </c>
      <c r="AB16751" s="334">
        <v>0</v>
      </c>
      <c r="AD16751" s="334">
        <v>0</v>
      </c>
      <c r="AE16751" s="334">
        <f t="shared" si="2617"/>
        <v>0</v>
      </c>
      <c r="AF16751" s="334">
        <f t="shared" si="2618"/>
        <v>0</v>
      </c>
      <c r="AG16751" s="340">
        <f t="shared" si="2619"/>
        <v>0</v>
      </c>
      <c r="AI16751" s="340">
        <f t="shared" si="2622"/>
        <v>0</v>
      </c>
      <c r="AJ16751" s="340">
        <f t="shared" si="2622"/>
        <v>0</v>
      </c>
      <c r="AK16751" s="340">
        <f t="shared" si="2622"/>
        <v>0</v>
      </c>
      <c r="AL16751" s="340">
        <f t="shared" si="2622"/>
        <v>0</v>
      </c>
      <c r="AM16751" s="340">
        <f t="shared" si="2622"/>
        <v>0</v>
      </c>
    </row>
    <row r="16752" spans="1:39" x14ac:dyDescent="0.35">
      <c r="A16752" s="337">
        <v>38665</v>
      </c>
      <c r="B16752" s="338">
        <f t="shared" si="2614"/>
        <v>2005</v>
      </c>
      <c r="C16752" s="338">
        <f t="shared" si="2615"/>
        <v>11</v>
      </c>
      <c r="D16752" s="338">
        <f t="shared" si="2616"/>
        <v>9</v>
      </c>
      <c r="E16752" s="334">
        <v>0</v>
      </c>
      <c r="F16752" s="334">
        <v>0</v>
      </c>
      <c r="G16752" s="334">
        <v>0</v>
      </c>
      <c r="H16752" s="334">
        <v>0</v>
      </c>
      <c r="I16752" s="334">
        <v>0</v>
      </c>
      <c r="J16752" s="334">
        <v>0</v>
      </c>
      <c r="K16752" s="334">
        <v>0</v>
      </c>
      <c r="L16752" s="334">
        <v>0</v>
      </c>
      <c r="M16752" s="334">
        <v>0</v>
      </c>
      <c r="N16752" s="334">
        <v>0</v>
      </c>
      <c r="O16752" s="334">
        <v>0</v>
      </c>
      <c r="P16752" s="334">
        <v>0</v>
      </c>
      <c r="Q16752" s="334">
        <v>0</v>
      </c>
      <c r="R16752" s="334">
        <v>0</v>
      </c>
      <c r="S16752" s="334">
        <v>0</v>
      </c>
      <c r="T16752" s="334">
        <v>0</v>
      </c>
      <c r="U16752" s="334">
        <v>0</v>
      </c>
      <c r="V16752" s="334">
        <v>0</v>
      </c>
      <c r="W16752" s="334">
        <v>0</v>
      </c>
      <c r="X16752" s="334">
        <v>0</v>
      </c>
      <c r="Y16752" s="334">
        <v>0</v>
      </c>
      <c r="Z16752" s="334">
        <v>0</v>
      </c>
      <c r="AA16752" s="334">
        <v>0</v>
      </c>
      <c r="AB16752" s="334">
        <v>0</v>
      </c>
      <c r="AD16752" s="334">
        <v>0</v>
      </c>
      <c r="AE16752" s="334">
        <f t="shared" si="2617"/>
        <v>0</v>
      </c>
      <c r="AF16752" s="334">
        <f t="shared" si="2618"/>
        <v>0</v>
      </c>
      <c r="AG16752" s="340">
        <f t="shared" si="2619"/>
        <v>0</v>
      </c>
      <c r="AI16752" s="340">
        <f t="shared" si="2622"/>
        <v>0</v>
      </c>
      <c r="AJ16752" s="340">
        <f t="shared" si="2622"/>
        <v>0</v>
      </c>
      <c r="AK16752" s="340">
        <f t="shared" si="2622"/>
        <v>0</v>
      </c>
      <c r="AL16752" s="340">
        <f t="shared" si="2622"/>
        <v>0</v>
      </c>
      <c r="AM16752" s="340">
        <f t="shared" si="2622"/>
        <v>0</v>
      </c>
    </row>
    <row r="16753" spans="1:39" x14ac:dyDescent="0.35">
      <c r="A16753" s="337">
        <v>38666</v>
      </c>
      <c r="B16753" s="338">
        <f t="shared" si="2614"/>
        <v>2005</v>
      </c>
      <c r="C16753" s="338">
        <f t="shared" si="2615"/>
        <v>11</v>
      </c>
      <c r="D16753" s="338">
        <f t="shared" si="2616"/>
        <v>10</v>
      </c>
      <c r="E16753" s="334">
        <v>0</v>
      </c>
      <c r="F16753" s="334">
        <v>0</v>
      </c>
      <c r="G16753" s="334">
        <v>0</v>
      </c>
      <c r="H16753" s="334">
        <v>0</v>
      </c>
      <c r="I16753" s="334">
        <v>0</v>
      </c>
      <c r="J16753" s="334">
        <v>0</v>
      </c>
      <c r="K16753" s="334">
        <v>0</v>
      </c>
      <c r="L16753" s="334">
        <v>0</v>
      </c>
      <c r="M16753" s="334">
        <v>0</v>
      </c>
      <c r="N16753" s="334">
        <v>0</v>
      </c>
      <c r="O16753" s="334">
        <v>0</v>
      </c>
      <c r="P16753" s="334">
        <v>0</v>
      </c>
      <c r="Q16753" s="334">
        <v>0</v>
      </c>
      <c r="R16753" s="334">
        <v>0</v>
      </c>
      <c r="S16753" s="334">
        <v>0</v>
      </c>
      <c r="T16753" s="334">
        <v>0</v>
      </c>
      <c r="U16753" s="334">
        <v>0</v>
      </c>
      <c r="V16753" s="334">
        <v>0</v>
      </c>
      <c r="W16753" s="334">
        <v>0</v>
      </c>
      <c r="X16753" s="334">
        <v>0</v>
      </c>
      <c r="Y16753" s="334">
        <v>0</v>
      </c>
      <c r="Z16753" s="334">
        <v>0</v>
      </c>
      <c r="AA16753" s="334">
        <v>0</v>
      </c>
      <c r="AB16753" s="334">
        <v>0</v>
      </c>
      <c r="AD16753" s="334">
        <v>0</v>
      </c>
      <c r="AE16753" s="334">
        <f t="shared" si="2617"/>
        <v>0</v>
      </c>
      <c r="AF16753" s="334">
        <f t="shared" si="2618"/>
        <v>0</v>
      </c>
      <c r="AG16753" s="340">
        <f t="shared" si="2619"/>
        <v>0</v>
      </c>
      <c r="AI16753" s="340">
        <f t="shared" si="2622"/>
        <v>0</v>
      </c>
      <c r="AJ16753" s="340">
        <f t="shared" si="2622"/>
        <v>0</v>
      </c>
      <c r="AK16753" s="340">
        <f t="shared" si="2622"/>
        <v>0</v>
      </c>
      <c r="AL16753" s="340">
        <f t="shared" si="2622"/>
        <v>0</v>
      </c>
      <c r="AM16753" s="340">
        <f t="shared" si="2622"/>
        <v>0</v>
      </c>
    </row>
    <row r="16754" spans="1:39" x14ac:dyDescent="0.35">
      <c r="A16754" s="337">
        <v>38667</v>
      </c>
      <c r="B16754" s="338">
        <f t="shared" si="2614"/>
        <v>2005</v>
      </c>
      <c r="C16754" s="338">
        <f t="shared" si="2615"/>
        <v>11</v>
      </c>
      <c r="D16754" s="338">
        <f t="shared" si="2616"/>
        <v>11</v>
      </c>
      <c r="E16754" s="334">
        <v>0</v>
      </c>
      <c r="F16754" s="334">
        <v>0</v>
      </c>
      <c r="G16754" s="334">
        <v>0</v>
      </c>
      <c r="H16754" s="334">
        <v>0</v>
      </c>
      <c r="I16754" s="334">
        <v>0</v>
      </c>
      <c r="J16754" s="334">
        <v>0</v>
      </c>
      <c r="K16754" s="334">
        <v>0</v>
      </c>
      <c r="L16754" s="334">
        <v>0</v>
      </c>
      <c r="M16754" s="334">
        <v>0</v>
      </c>
      <c r="N16754" s="334">
        <v>0</v>
      </c>
      <c r="O16754" s="334">
        <v>0</v>
      </c>
      <c r="P16754" s="334">
        <v>0</v>
      </c>
      <c r="Q16754" s="334">
        <v>0</v>
      </c>
      <c r="R16754" s="334">
        <v>0</v>
      </c>
      <c r="S16754" s="334">
        <v>0</v>
      </c>
      <c r="T16754" s="334">
        <v>0</v>
      </c>
      <c r="U16754" s="334">
        <v>0</v>
      </c>
      <c r="V16754" s="334">
        <v>0</v>
      </c>
      <c r="W16754" s="334">
        <v>0</v>
      </c>
      <c r="X16754" s="334">
        <v>0</v>
      </c>
      <c r="Y16754" s="334">
        <v>0</v>
      </c>
      <c r="Z16754" s="334">
        <v>0</v>
      </c>
      <c r="AA16754" s="334">
        <v>0</v>
      </c>
      <c r="AB16754" s="334">
        <v>0</v>
      </c>
      <c r="AD16754" s="334">
        <v>0</v>
      </c>
      <c r="AE16754" s="334">
        <f t="shared" si="2617"/>
        <v>0</v>
      </c>
      <c r="AF16754" s="334">
        <f t="shared" si="2618"/>
        <v>0</v>
      </c>
      <c r="AG16754" s="340">
        <f t="shared" si="2619"/>
        <v>0</v>
      </c>
      <c r="AI16754" s="340">
        <f t="shared" si="2622"/>
        <v>0</v>
      </c>
      <c r="AJ16754" s="340">
        <f t="shared" si="2622"/>
        <v>0</v>
      </c>
      <c r="AK16754" s="340">
        <f t="shared" si="2622"/>
        <v>0</v>
      </c>
      <c r="AL16754" s="340">
        <f t="shared" si="2622"/>
        <v>0</v>
      </c>
      <c r="AM16754" s="340">
        <f t="shared" si="2622"/>
        <v>0</v>
      </c>
    </row>
    <row r="16755" spans="1:39" x14ac:dyDescent="0.35">
      <c r="A16755" s="337">
        <v>38668</v>
      </c>
      <c r="B16755" s="338">
        <f t="shared" si="2614"/>
        <v>2005</v>
      </c>
      <c r="C16755" s="338">
        <f t="shared" si="2615"/>
        <v>11</v>
      </c>
      <c r="D16755" s="338">
        <f t="shared" si="2616"/>
        <v>12</v>
      </c>
      <c r="E16755" s="334">
        <v>0</v>
      </c>
      <c r="F16755" s="334">
        <v>0</v>
      </c>
      <c r="G16755" s="334">
        <v>0</v>
      </c>
      <c r="H16755" s="334">
        <v>0</v>
      </c>
      <c r="I16755" s="334">
        <v>0</v>
      </c>
      <c r="J16755" s="334">
        <v>0</v>
      </c>
      <c r="K16755" s="334">
        <v>0</v>
      </c>
      <c r="L16755" s="334">
        <v>0</v>
      </c>
      <c r="M16755" s="334">
        <v>0</v>
      </c>
      <c r="N16755" s="334">
        <v>0</v>
      </c>
      <c r="O16755" s="334">
        <v>0</v>
      </c>
      <c r="P16755" s="334">
        <v>0</v>
      </c>
      <c r="Q16755" s="334">
        <v>0</v>
      </c>
      <c r="R16755" s="334">
        <v>0</v>
      </c>
      <c r="S16755" s="334">
        <v>0</v>
      </c>
      <c r="T16755" s="334">
        <v>0</v>
      </c>
      <c r="U16755" s="334">
        <v>0</v>
      </c>
      <c r="V16755" s="334">
        <v>0</v>
      </c>
      <c r="W16755" s="334">
        <v>0</v>
      </c>
      <c r="X16755" s="334">
        <v>0</v>
      </c>
      <c r="Y16755" s="334">
        <v>0</v>
      </c>
      <c r="Z16755" s="334">
        <v>0</v>
      </c>
      <c r="AA16755" s="334">
        <v>0</v>
      </c>
      <c r="AB16755" s="334">
        <v>0</v>
      </c>
      <c r="AD16755" s="334">
        <v>0</v>
      </c>
      <c r="AE16755" s="334">
        <f t="shared" si="2617"/>
        <v>0</v>
      </c>
      <c r="AF16755" s="334">
        <f t="shared" si="2618"/>
        <v>0</v>
      </c>
      <c r="AG16755" s="340">
        <f t="shared" si="2619"/>
        <v>0</v>
      </c>
      <c r="AI16755" s="340">
        <f t="shared" si="2622"/>
        <v>0</v>
      </c>
      <c r="AJ16755" s="340">
        <f t="shared" si="2622"/>
        <v>0</v>
      </c>
      <c r="AK16755" s="340">
        <f t="shared" si="2622"/>
        <v>0</v>
      </c>
      <c r="AL16755" s="340">
        <f t="shared" si="2622"/>
        <v>0</v>
      </c>
      <c r="AM16755" s="340">
        <f t="shared" si="2622"/>
        <v>0</v>
      </c>
    </row>
    <row r="16756" spans="1:39" x14ac:dyDescent="0.35">
      <c r="A16756" s="337">
        <v>38669</v>
      </c>
      <c r="B16756" s="338">
        <f t="shared" si="2614"/>
        <v>2005</v>
      </c>
      <c r="C16756" s="338">
        <f t="shared" si="2615"/>
        <v>11</v>
      </c>
      <c r="D16756" s="338">
        <f t="shared" si="2616"/>
        <v>13</v>
      </c>
      <c r="E16756" s="334">
        <v>0</v>
      </c>
      <c r="F16756" s="334">
        <v>0</v>
      </c>
      <c r="G16756" s="334">
        <v>0</v>
      </c>
      <c r="H16756" s="334">
        <v>0</v>
      </c>
      <c r="I16756" s="334">
        <v>0</v>
      </c>
      <c r="J16756" s="334">
        <v>0</v>
      </c>
      <c r="K16756" s="334">
        <v>0</v>
      </c>
      <c r="L16756" s="334">
        <v>0</v>
      </c>
      <c r="M16756" s="334">
        <v>0</v>
      </c>
      <c r="N16756" s="334">
        <v>0</v>
      </c>
      <c r="O16756" s="334">
        <v>0</v>
      </c>
      <c r="P16756" s="334">
        <v>0</v>
      </c>
      <c r="Q16756" s="334">
        <v>0</v>
      </c>
      <c r="R16756" s="334">
        <v>0</v>
      </c>
      <c r="S16756" s="334">
        <v>0</v>
      </c>
      <c r="T16756" s="334">
        <v>0</v>
      </c>
      <c r="U16756" s="334">
        <v>0</v>
      </c>
      <c r="V16756" s="334">
        <v>0</v>
      </c>
      <c r="W16756" s="334">
        <v>0</v>
      </c>
      <c r="X16756" s="334">
        <v>0</v>
      </c>
      <c r="Y16756" s="334">
        <v>0</v>
      </c>
      <c r="Z16756" s="334">
        <v>0</v>
      </c>
      <c r="AA16756" s="334">
        <v>0</v>
      </c>
      <c r="AB16756" s="334">
        <v>0</v>
      </c>
      <c r="AD16756" s="334">
        <v>0</v>
      </c>
      <c r="AE16756" s="334">
        <f t="shared" si="2617"/>
        <v>0</v>
      </c>
      <c r="AF16756" s="334">
        <f t="shared" si="2618"/>
        <v>0</v>
      </c>
      <c r="AG16756" s="340">
        <f t="shared" si="2619"/>
        <v>0</v>
      </c>
      <c r="AI16756" s="340">
        <f t="shared" ref="AI16756:AM16771" si="2623">IF($C16756=AI$1,$AF16756,0)</f>
        <v>0</v>
      </c>
      <c r="AJ16756" s="340">
        <f t="shared" si="2623"/>
        <v>0</v>
      </c>
      <c r="AK16756" s="340">
        <f t="shared" si="2623"/>
        <v>0</v>
      </c>
      <c r="AL16756" s="340">
        <f t="shared" si="2623"/>
        <v>0</v>
      </c>
      <c r="AM16756" s="340">
        <f t="shared" si="2623"/>
        <v>0</v>
      </c>
    </row>
    <row r="16757" spans="1:39" x14ac:dyDescent="0.35">
      <c r="A16757" s="337">
        <v>38670</v>
      </c>
      <c r="B16757" s="338">
        <f t="shared" si="2614"/>
        <v>2005</v>
      </c>
      <c r="C16757" s="338">
        <f t="shared" si="2615"/>
        <v>11</v>
      </c>
      <c r="D16757" s="338">
        <f t="shared" si="2616"/>
        <v>14</v>
      </c>
      <c r="E16757" s="334">
        <v>0</v>
      </c>
      <c r="F16757" s="334">
        <v>0</v>
      </c>
      <c r="G16757" s="334">
        <v>0</v>
      </c>
      <c r="H16757" s="334">
        <v>0</v>
      </c>
      <c r="I16757" s="334">
        <v>0</v>
      </c>
      <c r="J16757" s="334">
        <v>0</v>
      </c>
      <c r="K16757" s="334">
        <v>0</v>
      </c>
      <c r="L16757" s="334">
        <v>0</v>
      </c>
      <c r="M16757" s="334">
        <v>0</v>
      </c>
      <c r="N16757" s="334">
        <v>0</v>
      </c>
      <c r="O16757" s="334">
        <v>0</v>
      </c>
      <c r="P16757" s="334">
        <v>0</v>
      </c>
      <c r="Q16757" s="334">
        <v>0</v>
      </c>
      <c r="R16757" s="334">
        <v>0</v>
      </c>
      <c r="S16757" s="334">
        <v>0</v>
      </c>
      <c r="T16757" s="334">
        <v>0</v>
      </c>
      <c r="U16757" s="334">
        <v>0</v>
      </c>
      <c r="V16757" s="334">
        <v>0</v>
      </c>
      <c r="W16757" s="334">
        <v>0</v>
      </c>
      <c r="X16757" s="334">
        <v>0</v>
      </c>
      <c r="Y16757" s="334">
        <v>0</v>
      </c>
      <c r="Z16757" s="334">
        <v>0</v>
      </c>
      <c r="AA16757" s="334">
        <v>0</v>
      </c>
      <c r="AB16757" s="334">
        <v>0</v>
      </c>
      <c r="AD16757" s="334">
        <v>0</v>
      </c>
      <c r="AE16757" s="334">
        <f t="shared" si="2617"/>
        <v>0</v>
      </c>
      <c r="AF16757" s="334">
        <f t="shared" si="2618"/>
        <v>0</v>
      </c>
      <c r="AG16757" s="340">
        <f t="shared" si="2619"/>
        <v>0</v>
      </c>
      <c r="AI16757" s="340">
        <f t="shared" si="2623"/>
        <v>0</v>
      </c>
      <c r="AJ16757" s="340">
        <f t="shared" si="2623"/>
        <v>0</v>
      </c>
      <c r="AK16757" s="340">
        <f t="shared" si="2623"/>
        <v>0</v>
      </c>
      <c r="AL16757" s="340">
        <f t="shared" si="2623"/>
        <v>0</v>
      </c>
      <c r="AM16757" s="340">
        <f t="shared" si="2623"/>
        <v>0</v>
      </c>
    </row>
    <row r="16758" spans="1:39" x14ac:dyDescent="0.35">
      <c r="A16758" s="337">
        <v>38671</v>
      </c>
      <c r="B16758" s="338">
        <f t="shared" si="2614"/>
        <v>2005</v>
      </c>
      <c r="C16758" s="338">
        <f t="shared" si="2615"/>
        <v>11</v>
      </c>
      <c r="D16758" s="338">
        <f t="shared" si="2616"/>
        <v>15</v>
      </c>
      <c r="E16758" s="334">
        <v>0</v>
      </c>
      <c r="F16758" s="334">
        <v>0</v>
      </c>
      <c r="G16758" s="334">
        <v>0</v>
      </c>
      <c r="H16758" s="334">
        <v>0</v>
      </c>
      <c r="I16758" s="334">
        <v>0</v>
      </c>
      <c r="J16758" s="334">
        <v>0</v>
      </c>
      <c r="K16758" s="334">
        <v>0</v>
      </c>
      <c r="L16758" s="334">
        <v>0</v>
      </c>
      <c r="M16758" s="334">
        <v>0</v>
      </c>
      <c r="N16758" s="334">
        <v>0</v>
      </c>
      <c r="O16758" s="334">
        <v>0</v>
      </c>
      <c r="P16758" s="334">
        <v>0</v>
      </c>
      <c r="Q16758" s="334">
        <v>0</v>
      </c>
      <c r="R16758" s="334">
        <v>0</v>
      </c>
      <c r="S16758" s="334">
        <v>0</v>
      </c>
      <c r="T16758" s="334">
        <v>0</v>
      </c>
      <c r="U16758" s="334">
        <v>0</v>
      </c>
      <c r="V16758" s="334">
        <v>0</v>
      </c>
      <c r="W16758" s="334">
        <v>0</v>
      </c>
      <c r="X16758" s="334">
        <v>0</v>
      </c>
      <c r="Y16758" s="334">
        <v>0</v>
      </c>
      <c r="Z16758" s="334">
        <v>0</v>
      </c>
      <c r="AA16758" s="334">
        <v>0</v>
      </c>
      <c r="AB16758" s="334">
        <v>0</v>
      </c>
      <c r="AD16758" s="334">
        <v>0</v>
      </c>
      <c r="AE16758" s="334">
        <f t="shared" si="2617"/>
        <v>0</v>
      </c>
      <c r="AF16758" s="334">
        <f t="shared" si="2618"/>
        <v>0</v>
      </c>
      <c r="AG16758" s="340">
        <f t="shared" si="2619"/>
        <v>0</v>
      </c>
      <c r="AI16758" s="340">
        <f t="shared" si="2623"/>
        <v>0</v>
      </c>
      <c r="AJ16758" s="340">
        <f t="shared" si="2623"/>
        <v>0</v>
      </c>
      <c r="AK16758" s="340">
        <f t="shared" si="2623"/>
        <v>0</v>
      </c>
      <c r="AL16758" s="340">
        <f t="shared" si="2623"/>
        <v>0</v>
      </c>
      <c r="AM16758" s="340">
        <f t="shared" si="2623"/>
        <v>0</v>
      </c>
    </row>
    <row r="16759" spans="1:39" x14ac:dyDescent="0.35">
      <c r="A16759" s="337">
        <v>38672</v>
      </c>
      <c r="B16759" s="338">
        <f t="shared" si="2614"/>
        <v>2005</v>
      </c>
      <c r="C16759" s="338">
        <f t="shared" si="2615"/>
        <v>11</v>
      </c>
      <c r="D16759" s="338">
        <f t="shared" si="2616"/>
        <v>16</v>
      </c>
      <c r="E16759" s="334">
        <v>0</v>
      </c>
      <c r="F16759" s="334">
        <v>0</v>
      </c>
      <c r="G16759" s="334">
        <v>0</v>
      </c>
      <c r="H16759" s="334">
        <v>0</v>
      </c>
      <c r="I16759" s="334">
        <v>0</v>
      </c>
      <c r="J16759" s="334">
        <v>0</v>
      </c>
      <c r="K16759" s="334">
        <v>0</v>
      </c>
      <c r="L16759" s="334">
        <v>0</v>
      </c>
      <c r="M16759" s="334">
        <v>0</v>
      </c>
      <c r="N16759" s="334">
        <v>0</v>
      </c>
      <c r="O16759" s="334">
        <v>0</v>
      </c>
      <c r="P16759" s="334">
        <v>0</v>
      </c>
      <c r="Q16759" s="334">
        <v>0</v>
      </c>
      <c r="R16759" s="334">
        <v>0</v>
      </c>
      <c r="S16759" s="334">
        <v>0</v>
      </c>
      <c r="T16759" s="334">
        <v>0</v>
      </c>
      <c r="U16759" s="334">
        <v>0</v>
      </c>
      <c r="V16759" s="334">
        <v>0</v>
      </c>
      <c r="W16759" s="334">
        <v>0</v>
      </c>
      <c r="X16759" s="334">
        <v>0</v>
      </c>
      <c r="Y16759" s="334">
        <v>0</v>
      </c>
      <c r="Z16759" s="334">
        <v>0</v>
      </c>
      <c r="AA16759" s="334">
        <v>0</v>
      </c>
      <c r="AB16759" s="334">
        <v>0</v>
      </c>
      <c r="AD16759" s="334">
        <v>0</v>
      </c>
      <c r="AE16759" s="334">
        <f t="shared" si="2617"/>
        <v>0</v>
      </c>
      <c r="AF16759" s="334">
        <f t="shared" si="2618"/>
        <v>0</v>
      </c>
      <c r="AG16759" s="340">
        <f t="shared" si="2619"/>
        <v>0</v>
      </c>
      <c r="AI16759" s="340">
        <f t="shared" si="2623"/>
        <v>0</v>
      </c>
      <c r="AJ16759" s="340">
        <f t="shared" si="2623"/>
        <v>0</v>
      </c>
      <c r="AK16759" s="340">
        <f t="shared" si="2623"/>
        <v>0</v>
      </c>
      <c r="AL16759" s="340">
        <f t="shared" si="2623"/>
        <v>0</v>
      </c>
      <c r="AM16759" s="340">
        <f t="shared" si="2623"/>
        <v>0</v>
      </c>
    </row>
    <row r="16760" spans="1:39" x14ac:dyDescent="0.35">
      <c r="A16760" s="337">
        <v>38673</v>
      </c>
      <c r="B16760" s="338">
        <f t="shared" si="2614"/>
        <v>2005</v>
      </c>
      <c r="C16760" s="338">
        <f t="shared" si="2615"/>
        <v>11</v>
      </c>
      <c r="D16760" s="338">
        <f t="shared" si="2616"/>
        <v>17</v>
      </c>
      <c r="E16760" s="334">
        <v>0</v>
      </c>
      <c r="F16760" s="334">
        <v>0</v>
      </c>
      <c r="G16760" s="334">
        <v>0</v>
      </c>
      <c r="H16760" s="334">
        <v>0</v>
      </c>
      <c r="I16760" s="334">
        <v>0</v>
      </c>
      <c r="J16760" s="334">
        <v>0</v>
      </c>
      <c r="K16760" s="334">
        <v>0</v>
      </c>
      <c r="L16760" s="334">
        <v>0</v>
      </c>
      <c r="M16760" s="334">
        <v>0</v>
      </c>
      <c r="N16760" s="334">
        <v>0</v>
      </c>
      <c r="O16760" s="334">
        <v>0</v>
      </c>
      <c r="P16760" s="334">
        <v>0</v>
      </c>
      <c r="Q16760" s="334">
        <v>0</v>
      </c>
      <c r="R16760" s="334">
        <v>0</v>
      </c>
      <c r="S16760" s="334">
        <v>0</v>
      </c>
      <c r="T16760" s="334">
        <v>0</v>
      </c>
      <c r="U16760" s="334">
        <v>0</v>
      </c>
      <c r="V16760" s="334">
        <v>0</v>
      </c>
      <c r="W16760" s="334">
        <v>0</v>
      </c>
      <c r="X16760" s="334">
        <v>0</v>
      </c>
      <c r="Y16760" s="334">
        <v>0</v>
      </c>
      <c r="Z16760" s="334">
        <v>0</v>
      </c>
      <c r="AA16760" s="334">
        <v>0</v>
      </c>
      <c r="AB16760" s="334">
        <v>0</v>
      </c>
      <c r="AD16760" s="334">
        <v>0</v>
      </c>
      <c r="AE16760" s="334">
        <f t="shared" si="2617"/>
        <v>0</v>
      </c>
      <c r="AF16760" s="334">
        <f t="shared" si="2618"/>
        <v>0</v>
      </c>
      <c r="AG16760" s="340">
        <f t="shared" si="2619"/>
        <v>0</v>
      </c>
      <c r="AI16760" s="340">
        <f t="shared" si="2623"/>
        <v>0</v>
      </c>
      <c r="AJ16760" s="340">
        <f t="shared" si="2623"/>
        <v>0</v>
      </c>
      <c r="AK16760" s="340">
        <f t="shared" si="2623"/>
        <v>0</v>
      </c>
      <c r="AL16760" s="340">
        <f t="shared" si="2623"/>
        <v>0</v>
      </c>
      <c r="AM16760" s="340">
        <f t="shared" si="2623"/>
        <v>0</v>
      </c>
    </row>
    <row r="16761" spans="1:39" x14ac:dyDescent="0.35">
      <c r="A16761" s="337">
        <v>38674</v>
      </c>
      <c r="B16761" s="338">
        <f t="shared" si="2614"/>
        <v>2005</v>
      </c>
      <c r="C16761" s="338">
        <f t="shared" si="2615"/>
        <v>11</v>
      </c>
      <c r="D16761" s="338">
        <f t="shared" si="2616"/>
        <v>18</v>
      </c>
      <c r="E16761" s="334">
        <v>0</v>
      </c>
      <c r="F16761" s="334">
        <v>0</v>
      </c>
      <c r="G16761" s="334">
        <v>0</v>
      </c>
      <c r="H16761" s="334">
        <v>0</v>
      </c>
      <c r="I16761" s="334">
        <v>0</v>
      </c>
      <c r="J16761" s="334">
        <v>0</v>
      </c>
      <c r="K16761" s="334">
        <v>0</v>
      </c>
      <c r="L16761" s="334">
        <v>0</v>
      </c>
      <c r="M16761" s="334">
        <v>0</v>
      </c>
      <c r="N16761" s="334">
        <v>0</v>
      </c>
      <c r="O16761" s="334">
        <v>0.4</v>
      </c>
      <c r="P16761" s="334">
        <v>0.2</v>
      </c>
      <c r="Q16761" s="334">
        <v>0</v>
      </c>
      <c r="R16761" s="334">
        <v>0</v>
      </c>
      <c r="S16761" s="334">
        <v>0</v>
      </c>
      <c r="T16761" s="334">
        <v>0</v>
      </c>
      <c r="U16761" s="334">
        <v>0</v>
      </c>
      <c r="V16761" s="334">
        <v>0</v>
      </c>
      <c r="W16761" s="334">
        <v>0</v>
      </c>
      <c r="X16761" s="334">
        <v>0</v>
      </c>
      <c r="Y16761" s="334">
        <v>0</v>
      </c>
      <c r="Z16761" s="334">
        <v>0</v>
      </c>
      <c r="AA16761" s="334">
        <v>0</v>
      </c>
      <c r="AB16761" s="334">
        <v>0</v>
      </c>
      <c r="AD16761" s="334">
        <v>0.6</v>
      </c>
      <c r="AE16761" s="334">
        <f t="shared" si="2617"/>
        <v>0.6</v>
      </c>
      <c r="AF16761" s="334">
        <f t="shared" si="2618"/>
        <v>0.60000000000000009</v>
      </c>
      <c r="AG16761" s="340">
        <f t="shared" si="2619"/>
        <v>1.1102230246251565E-16</v>
      </c>
      <c r="AI16761" s="340">
        <f t="shared" si="2623"/>
        <v>0</v>
      </c>
      <c r="AJ16761" s="340">
        <f t="shared" si="2623"/>
        <v>0</v>
      </c>
      <c r="AK16761" s="340">
        <f t="shared" si="2623"/>
        <v>0</v>
      </c>
      <c r="AL16761" s="340">
        <f t="shared" si="2623"/>
        <v>0</v>
      </c>
      <c r="AM16761" s="340">
        <f t="shared" si="2623"/>
        <v>0</v>
      </c>
    </row>
    <row r="16762" spans="1:39" x14ac:dyDescent="0.35">
      <c r="A16762" s="337">
        <v>38675</v>
      </c>
      <c r="B16762" s="338">
        <f t="shared" si="2614"/>
        <v>2005</v>
      </c>
      <c r="C16762" s="338">
        <f t="shared" si="2615"/>
        <v>11</v>
      </c>
      <c r="D16762" s="338">
        <f t="shared" si="2616"/>
        <v>19</v>
      </c>
      <c r="E16762" s="334">
        <v>0</v>
      </c>
      <c r="F16762" s="334">
        <v>0</v>
      </c>
      <c r="G16762" s="334">
        <v>0</v>
      </c>
      <c r="H16762" s="334">
        <v>0</v>
      </c>
      <c r="I16762" s="334">
        <v>0</v>
      </c>
      <c r="J16762" s="334">
        <v>0</v>
      </c>
      <c r="K16762" s="334">
        <v>0</v>
      </c>
      <c r="L16762" s="334">
        <v>0</v>
      </c>
      <c r="M16762" s="334">
        <v>0</v>
      </c>
      <c r="N16762" s="334">
        <v>0</v>
      </c>
      <c r="O16762" s="334">
        <v>0</v>
      </c>
      <c r="P16762" s="334">
        <v>0</v>
      </c>
      <c r="Q16762" s="334">
        <v>0</v>
      </c>
      <c r="R16762" s="334">
        <v>0</v>
      </c>
      <c r="S16762" s="334">
        <v>0</v>
      </c>
      <c r="T16762" s="334">
        <v>0</v>
      </c>
      <c r="U16762" s="334">
        <v>0</v>
      </c>
      <c r="V16762" s="334">
        <v>0</v>
      </c>
      <c r="W16762" s="334">
        <v>0</v>
      </c>
      <c r="X16762" s="334">
        <v>0</v>
      </c>
      <c r="Y16762" s="334">
        <v>0</v>
      </c>
      <c r="Z16762" s="334">
        <v>0</v>
      </c>
      <c r="AA16762" s="334">
        <v>0</v>
      </c>
      <c r="AB16762" s="334">
        <v>0</v>
      </c>
      <c r="AD16762" s="334">
        <v>0</v>
      </c>
      <c r="AE16762" s="334">
        <f t="shared" si="2617"/>
        <v>0</v>
      </c>
      <c r="AF16762" s="334">
        <f t="shared" si="2618"/>
        <v>0</v>
      </c>
      <c r="AG16762" s="340">
        <f t="shared" si="2619"/>
        <v>0</v>
      </c>
      <c r="AI16762" s="340">
        <f t="shared" si="2623"/>
        <v>0</v>
      </c>
      <c r="AJ16762" s="340">
        <f t="shared" si="2623"/>
        <v>0</v>
      </c>
      <c r="AK16762" s="340">
        <f t="shared" si="2623"/>
        <v>0</v>
      </c>
      <c r="AL16762" s="340">
        <f t="shared" si="2623"/>
        <v>0</v>
      </c>
      <c r="AM16762" s="340">
        <f t="shared" si="2623"/>
        <v>0</v>
      </c>
    </row>
    <row r="16763" spans="1:39" x14ac:dyDescent="0.35">
      <c r="A16763" s="337">
        <v>38676</v>
      </c>
      <c r="B16763" s="338">
        <f t="shared" si="2614"/>
        <v>2005</v>
      </c>
      <c r="C16763" s="338">
        <f t="shared" si="2615"/>
        <v>11</v>
      </c>
      <c r="D16763" s="338">
        <f t="shared" si="2616"/>
        <v>20</v>
      </c>
      <c r="E16763" s="334">
        <v>0</v>
      </c>
      <c r="F16763" s="334">
        <v>0</v>
      </c>
      <c r="G16763" s="334">
        <v>0</v>
      </c>
      <c r="H16763" s="334">
        <v>0</v>
      </c>
      <c r="I16763" s="334">
        <v>0</v>
      </c>
      <c r="J16763" s="334">
        <v>0</v>
      </c>
      <c r="K16763" s="334">
        <v>0</v>
      </c>
      <c r="L16763" s="334">
        <v>0</v>
      </c>
      <c r="M16763" s="334">
        <v>0</v>
      </c>
      <c r="N16763" s="334">
        <v>0</v>
      </c>
      <c r="O16763" s="334">
        <v>0</v>
      </c>
      <c r="P16763" s="334">
        <v>0</v>
      </c>
      <c r="Q16763" s="334">
        <v>0</v>
      </c>
      <c r="R16763" s="334">
        <v>0</v>
      </c>
      <c r="S16763" s="334">
        <v>0</v>
      </c>
      <c r="T16763" s="334">
        <v>0</v>
      </c>
      <c r="U16763" s="334">
        <v>0</v>
      </c>
      <c r="V16763" s="334">
        <v>0</v>
      </c>
      <c r="W16763" s="334">
        <v>0</v>
      </c>
      <c r="X16763" s="334">
        <v>0</v>
      </c>
      <c r="Y16763" s="334">
        <v>0</v>
      </c>
      <c r="Z16763" s="334">
        <v>0</v>
      </c>
      <c r="AA16763" s="334">
        <v>0</v>
      </c>
      <c r="AB16763" s="334">
        <v>0</v>
      </c>
      <c r="AD16763" s="334">
        <v>0</v>
      </c>
      <c r="AE16763" s="334">
        <f t="shared" si="2617"/>
        <v>0</v>
      </c>
      <c r="AF16763" s="334">
        <f t="shared" si="2618"/>
        <v>0</v>
      </c>
      <c r="AG16763" s="340">
        <f t="shared" si="2619"/>
        <v>0</v>
      </c>
      <c r="AI16763" s="340">
        <f t="shared" si="2623"/>
        <v>0</v>
      </c>
      <c r="AJ16763" s="340">
        <f t="shared" si="2623"/>
        <v>0</v>
      </c>
      <c r="AK16763" s="340">
        <f t="shared" si="2623"/>
        <v>0</v>
      </c>
      <c r="AL16763" s="340">
        <f t="shared" si="2623"/>
        <v>0</v>
      </c>
      <c r="AM16763" s="340">
        <f t="shared" si="2623"/>
        <v>0</v>
      </c>
    </row>
    <row r="16764" spans="1:39" x14ac:dyDescent="0.35">
      <c r="A16764" s="337">
        <v>38677</v>
      </c>
      <c r="B16764" s="338">
        <f t="shared" si="2614"/>
        <v>2005</v>
      </c>
      <c r="C16764" s="338">
        <f t="shared" si="2615"/>
        <v>11</v>
      </c>
      <c r="D16764" s="338">
        <f t="shared" si="2616"/>
        <v>21</v>
      </c>
      <c r="E16764" s="334">
        <v>0</v>
      </c>
      <c r="F16764" s="334">
        <v>0</v>
      </c>
      <c r="G16764" s="334">
        <v>0</v>
      </c>
      <c r="H16764" s="334">
        <v>0</v>
      </c>
      <c r="I16764" s="334">
        <v>0</v>
      </c>
      <c r="J16764" s="334">
        <v>0</v>
      </c>
      <c r="K16764" s="334">
        <v>0</v>
      </c>
      <c r="L16764" s="334">
        <v>0</v>
      </c>
      <c r="M16764" s="334">
        <v>0</v>
      </c>
      <c r="N16764" s="334">
        <v>0</v>
      </c>
      <c r="O16764" s="334">
        <v>0</v>
      </c>
      <c r="P16764" s="334">
        <v>0</v>
      </c>
      <c r="Q16764" s="334">
        <v>0</v>
      </c>
      <c r="R16764" s="334">
        <v>0</v>
      </c>
      <c r="S16764" s="334">
        <v>0</v>
      </c>
      <c r="T16764" s="334">
        <v>0</v>
      </c>
      <c r="U16764" s="334">
        <v>0</v>
      </c>
      <c r="V16764" s="334">
        <v>0</v>
      </c>
      <c r="W16764" s="334">
        <v>0</v>
      </c>
      <c r="X16764" s="334">
        <v>0</v>
      </c>
      <c r="Y16764" s="334">
        <v>0</v>
      </c>
      <c r="Z16764" s="334">
        <v>0</v>
      </c>
      <c r="AA16764" s="334">
        <v>0</v>
      </c>
      <c r="AB16764" s="334">
        <v>0</v>
      </c>
      <c r="AD16764" s="334">
        <v>0</v>
      </c>
      <c r="AE16764" s="334">
        <f t="shared" si="2617"/>
        <v>0</v>
      </c>
      <c r="AF16764" s="334">
        <f t="shared" si="2618"/>
        <v>0</v>
      </c>
      <c r="AG16764" s="340">
        <f t="shared" si="2619"/>
        <v>0</v>
      </c>
      <c r="AI16764" s="340">
        <f t="shared" si="2623"/>
        <v>0</v>
      </c>
      <c r="AJ16764" s="340">
        <f t="shared" si="2623"/>
        <v>0</v>
      </c>
      <c r="AK16764" s="340">
        <f t="shared" si="2623"/>
        <v>0</v>
      </c>
      <c r="AL16764" s="340">
        <f t="shared" si="2623"/>
        <v>0</v>
      </c>
      <c r="AM16764" s="340">
        <f t="shared" si="2623"/>
        <v>0</v>
      </c>
    </row>
    <row r="16765" spans="1:39" x14ac:dyDescent="0.35">
      <c r="A16765" s="337">
        <v>38678</v>
      </c>
      <c r="B16765" s="338">
        <f t="shared" si="2614"/>
        <v>2005</v>
      </c>
      <c r="C16765" s="338">
        <f t="shared" si="2615"/>
        <v>11</v>
      </c>
      <c r="D16765" s="338">
        <f t="shared" si="2616"/>
        <v>22</v>
      </c>
      <c r="E16765" s="334">
        <v>0</v>
      </c>
      <c r="F16765" s="334">
        <v>0</v>
      </c>
      <c r="G16765" s="334">
        <v>0</v>
      </c>
      <c r="H16765" s="334">
        <v>0</v>
      </c>
      <c r="I16765" s="334">
        <v>0</v>
      </c>
      <c r="J16765" s="334">
        <v>0</v>
      </c>
      <c r="K16765" s="334">
        <v>0</v>
      </c>
      <c r="L16765" s="334">
        <v>0</v>
      </c>
      <c r="M16765" s="334">
        <v>0</v>
      </c>
      <c r="N16765" s="334">
        <v>0</v>
      </c>
      <c r="O16765" s="334">
        <v>0</v>
      </c>
      <c r="P16765" s="334">
        <v>0</v>
      </c>
      <c r="Q16765" s="334">
        <v>0</v>
      </c>
      <c r="R16765" s="334">
        <v>0</v>
      </c>
      <c r="S16765" s="334">
        <v>0</v>
      </c>
      <c r="T16765" s="334">
        <v>0</v>
      </c>
      <c r="U16765" s="334">
        <v>0</v>
      </c>
      <c r="V16765" s="334">
        <v>0</v>
      </c>
      <c r="W16765" s="334">
        <v>0</v>
      </c>
      <c r="X16765" s="334">
        <v>0</v>
      </c>
      <c r="Y16765" s="334">
        <v>0</v>
      </c>
      <c r="Z16765" s="334">
        <v>0</v>
      </c>
      <c r="AA16765" s="334">
        <v>0</v>
      </c>
      <c r="AB16765" s="334">
        <v>0</v>
      </c>
      <c r="AD16765" s="334">
        <v>0</v>
      </c>
      <c r="AE16765" s="334">
        <f t="shared" si="2617"/>
        <v>0</v>
      </c>
      <c r="AF16765" s="334">
        <f t="shared" si="2618"/>
        <v>0</v>
      </c>
      <c r="AG16765" s="340">
        <f t="shared" si="2619"/>
        <v>0</v>
      </c>
      <c r="AI16765" s="340">
        <f t="shared" si="2623"/>
        <v>0</v>
      </c>
      <c r="AJ16765" s="340">
        <f t="shared" si="2623"/>
        <v>0</v>
      </c>
      <c r="AK16765" s="340">
        <f t="shared" si="2623"/>
        <v>0</v>
      </c>
      <c r="AL16765" s="340">
        <f t="shared" si="2623"/>
        <v>0</v>
      </c>
      <c r="AM16765" s="340">
        <f t="shared" si="2623"/>
        <v>0</v>
      </c>
    </row>
    <row r="16766" spans="1:39" x14ac:dyDescent="0.35">
      <c r="A16766" s="337">
        <v>38679</v>
      </c>
      <c r="B16766" s="338">
        <f t="shared" si="2614"/>
        <v>2005</v>
      </c>
      <c r="C16766" s="338">
        <f t="shared" si="2615"/>
        <v>11</v>
      </c>
      <c r="D16766" s="338">
        <f t="shared" si="2616"/>
        <v>23</v>
      </c>
      <c r="E16766" s="334">
        <v>0</v>
      </c>
      <c r="F16766" s="334">
        <v>0</v>
      </c>
      <c r="G16766" s="334">
        <v>0</v>
      </c>
      <c r="H16766" s="334">
        <v>0</v>
      </c>
      <c r="I16766" s="334">
        <v>0</v>
      </c>
      <c r="J16766" s="334">
        <v>0</v>
      </c>
      <c r="K16766" s="334">
        <v>0</v>
      </c>
      <c r="L16766" s="334">
        <v>0</v>
      </c>
      <c r="M16766" s="334">
        <v>0</v>
      </c>
      <c r="N16766" s="334">
        <v>0</v>
      </c>
      <c r="O16766" s="334">
        <v>0</v>
      </c>
      <c r="P16766" s="334">
        <v>0</v>
      </c>
      <c r="Q16766" s="334">
        <v>0</v>
      </c>
      <c r="R16766" s="334">
        <v>0</v>
      </c>
      <c r="S16766" s="334">
        <v>0</v>
      </c>
      <c r="T16766" s="334">
        <v>0</v>
      </c>
      <c r="U16766" s="334">
        <v>0</v>
      </c>
      <c r="V16766" s="334">
        <v>0</v>
      </c>
      <c r="W16766" s="334">
        <v>0</v>
      </c>
      <c r="X16766" s="334">
        <v>0</v>
      </c>
      <c r="Y16766" s="334">
        <v>0</v>
      </c>
      <c r="Z16766" s="334">
        <v>0</v>
      </c>
      <c r="AA16766" s="334">
        <v>0</v>
      </c>
      <c r="AB16766" s="334">
        <v>0</v>
      </c>
      <c r="AD16766" s="334">
        <v>0</v>
      </c>
      <c r="AE16766" s="334">
        <f t="shared" si="2617"/>
        <v>0</v>
      </c>
      <c r="AF16766" s="334">
        <f t="shared" si="2618"/>
        <v>0</v>
      </c>
      <c r="AG16766" s="340">
        <f t="shared" si="2619"/>
        <v>0</v>
      </c>
      <c r="AI16766" s="340">
        <f t="shared" si="2623"/>
        <v>0</v>
      </c>
      <c r="AJ16766" s="340">
        <f t="shared" si="2623"/>
        <v>0</v>
      </c>
      <c r="AK16766" s="340">
        <f t="shared" si="2623"/>
        <v>0</v>
      </c>
      <c r="AL16766" s="340">
        <f t="shared" si="2623"/>
        <v>0</v>
      </c>
      <c r="AM16766" s="340">
        <f t="shared" si="2623"/>
        <v>0</v>
      </c>
    </row>
    <row r="16767" spans="1:39" x14ac:dyDescent="0.35">
      <c r="A16767" s="337">
        <v>38680</v>
      </c>
      <c r="B16767" s="338">
        <f t="shared" si="2614"/>
        <v>2005</v>
      </c>
      <c r="C16767" s="338">
        <f t="shared" si="2615"/>
        <v>11</v>
      </c>
      <c r="D16767" s="338">
        <f t="shared" si="2616"/>
        <v>24</v>
      </c>
      <c r="E16767" s="334">
        <v>0</v>
      </c>
      <c r="F16767" s="334">
        <v>0</v>
      </c>
      <c r="G16767" s="334">
        <v>0</v>
      </c>
      <c r="H16767" s="334">
        <v>0</v>
      </c>
      <c r="I16767" s="334">
        <v>0</v>
      </c>
      <c r="J16767" s="334">
        <v>0</v>
      </c>
      <c r="K16767" s="334">
        <v>0</v>
      </c>
      <c r="L16767" s="334">
        <v>0</v>
      </c>
      <c r="M16767" s="334">
        <v>0</v>
      </c>
      <c r="N16767" s="334">
        <v>0</v>
      </c>
      <c r="O16767" s="334">
        <v>0</v>
      </c>
      <c r="P16767" s="334">
        <v>0</v>
      </c>
      <c r="Q16767" s="334">
        <v>0</v>
      </c>
      <c r="R16767" s="334">
        <v>0</v>
      </c>
      <c r="S16767" s="334">
        <v>0</v>
      </c>
      <c r="T16767" s="334">
        <v>0</v>
      </c>
      <c r="U16767" s="334">
        <v>0</v>
      </c>
      <c r="V16767" s="334">
        <v>0</v>
      </c>
      <c r="W16767" s="334">
        <v>0</v>
      </c>
      <c r="X16767" s="334">
        <v>0</v>
      </c>
      <c r="Y16767" s="334">
        <v>0</v>
      </c>
      <c r="Z16767" s="334">
        <v>0</v>
      </c>
      <c r="AA16767" s="334">
        <v>0</v>
      </c>
      <c r="AB16767" s="334">
        <v>0</v>
      </c>
      <c r="AD16767" s="334">
        <v>0</v>
      </c>
      <c r="AE16767" s="334">
        <f t="shared" si="2617"/>
        <v>0</v>
      </c>
      <c r="AF16767" s="334">
        <f t="shared" si="2618"/>
        <v>0</v>
      </c>
      <c r="AG16767" s="340">
        <f t="shared" si="2619"/>
        <v>0</v>
      </c>
      <c r="AI16767" s="340">
        <f t="shared" si="2623"/>
        <v>0</v>
      </c>
      <c r="AJ16767" s="340">
        <f t="shared" si="2623"/>
        <v>0</v>
      </c>
      <c r="AK16767" s="340">
        <f t="shared" si="2623"/>
        <v>0</v>
      </c>
      <c r="AL16767" s="340">
        <f t="shared" si="2623"/>
        <v>0</v>
      </c>
      <c r="AM16767" s="340">
        <f t="shared" si="2623"/>
        <v>0</v>
      </c>
    </row>
    <row r="16768" spans="1:39" x14ac:dyDescent="0.35">
      <c r="A16768" s="337">
        <v>38681</v>
      </c>
      <c r="B16768" s="338">
        <f t="shared" si="2614"/>
        <v>2005</v>
      </c>
      <c r="C16768" s="338">
        <f t="shared" si="2615"/>
        <v>11</v>
      </c>
      <c r="D16768" s="338">
        <f t="shared" si="2616"/>
        <v>25</v>
      </c>
      <c r="E16768" s="334">
        <v>0</v>
      </c>
      <c r="F16768" s="334">
        <v>0</v>
      </c>
      <c r="G16768" s="334">
        <v>0</v>
      </c>
      <c r="H16768" s="334">
        <v>0</v>
      </c>
      <c r="I16768" s="334">
        <v>0</v>
      </c>
      <c r="J16768" s="334">
        <v>0</v>
      </c>
      <c r="K16768" s="334">
        <v>0</v>
      </c>
      <c r="L16768" s="334">
        <v>0</v>
      </c>
      <c r="M16768" s="334">
        <v>0</v>
      </c>
      <c r="N16768" s="334">
        <v>0</v>
      </c>
      <c r="O16768" s="334">
        <v>0</v>
      </c>
      <c r="P16768" s="334">
        <v>0</v>
      </c>
      <c r="Q16768" s="334">
        <v>0</v>
      </c>
      <c r="R16768" s="334">
        <v>0</v>
      </c>
      <c r="S16768" s="334">
        <v>0</v>
      </c>
      <c r="T16768" s="334">
        <v>0</v>
      </c>
      <c r="U16768" s="334">
        <v>0</v>
      </c>
      <c r="V16768" s="334">
        <v>0</v>
      </c>
      <c r="W16768" s="334">
        <v>0</v>
      </c>
      <c r="X16768" s="334">
        <v>0</v>
      </c>
      <c r="Y16768" s="334">
        <v>0</v>
      </c>
      <c r="Z16768" s="334">
        <v>0</v>
      </c>
      <c r="AA16768" s="334">
        <v>0</v>
      </c>
      <c r="AB16768" s="334">
        <v>0</v>
      </c>
      <c r="AD16768" s="334">
        <v>0</v>
      </c>
      <c r="AE16768" s="334">
        <f t="shared" si="2617"/>
        <v>0</v>
      </c>
      <c r="AF16768" s="334">
        <f t="shared" si="2618"/>
        <v>0</v>
      </c>
      <c r="AG16768" s="340">
        <f t="shared" si="2619"/>
        <v>0</v>
      </c>
      <c r="AI16768" s="340">
        <f t="shared" si="2623"/>
        <v>0</v>
      </c>
      <c r="AJ16768" s="340">
        <f t="shared" si="2623"/>
        <v>0</v>
      </c>
      <c r="AK16768" s="340">
        <f t="shared" si="2623"/>
        <v>0</v>
      </c>
      <c r="AL16768" s="340">
        <f t="shared" si="2623"/>
        <v>0</v>
      </c>
      <c r="AM16768" s="340">
        <f t="shared" si="2623"/>
        <v>0</v>
      </c>
    </row>
    <row r="16769" spans="1:39" x14ac:dyDescent="0.35">
      <c r="A16769" s="337">
        <v>38682</v>
      </c>
      <c r="B16769" s="338">
        <f t="shared" si="2614"/>
        <v>2005</v>
      </c>
      <c r="C16769" s="338">
        <f t="shared" si="2615"/>
        <v>11</v>
      </c>
      <c r="D16769" s="338">
        <f t="shared" si="2616"/>
        <v>26</v>
      </c>
      <c r="E16769" s="334">
        <v>0</v>
      </c>
      <c r="F16769" s="334">
        <v>0</v>
      </c>
      <c r="G16769" s="334">
        <v>0</v>
      </c>
      <c r="H16769" s="334">
        <v>0</v>
      </c>
      <c r="I16769" s="334">
        <v>0</v>
      </c>
      <c r="J16769" s="334">
        <v>0</v>
      </c>
      <c r="K16769" s="334">
        <v>0</v>
      </c>
      <c r="L16769" s="334">
        <v>0</v>
      </c>
      <c r="M16769" s="334">
        <v>0</v>
      </c>
      <c r="N16769" s="334">
        <v>0</v>
      </c>
      <c r="O16769" s="334">
        <v>0</v>
      </c>
      <c r="P16769" s="334">
        <v>0</v>
      </c>
      <c r="Q16769" s="334">
        <v>0</v>
      </c>
      <c r="R16769" s="334">
        <v>0</v>
      </c>
      <c r="S16769" s="334">
        <v>0</v>
      </c>
      <c r="T16769" s="334">
        <v>0</v>
      </c>
      <c r="U16769" s="334">
        <v>0</v>
      </c>
      <c r="V16769" s="334">
        <v>0</v>
      </c>
      <c r="W16769" s="334">
        <v>0</v>
      </c>
      <c r="X16769" s="334">
        <v>0</v>
      </c>
      <c r="Y16769" s="334">
        <v>0</v>
      </c>
      <c r="Z16769" s="334">
        <v>0.1</v>
      </c>
      <c r="AA16769" s="334">
        <v>0.2</v>
      </c>
      <c r="AB16769" s="334">
        <v>0.1</v>
      </c>
      <c r="AD16769" s="334">
        <v>0.4</v>
      </c>
      <c r="AE16769" s="334">
        <f t="shared" si="2617"/>
        <v>0.4</v>
      </c>
      <c r="AF16769" s="334">
        <f t="shared" si="2618"/>
        <v>0.4</v>
      </c>
      <c r="AG16769" s="340">
        <f t="shared" si="2619"/>
        <v>0</v>
      </c>
      <c r="AI16769" s="340">
        <f t="shared" si="2623"/>
        <v>0</v>
      </c>
      <c r="AJ16769" s="340">
        <f t="shared" si="2623"/>
        <v>0</v>
      </c>
      <c r="AK16769" s="340">
        <f t="shared" si="2623"/>
        <v>0</v>
      </c>
      <c r="AL16769" s="340">
        <f t="shared" si="2623"/>
        <v>0</v>
      </c>
      <c r="AM16769" s="340">
        <f t="shared" si="2623"/>
        <v>0</v>
      </c>
    </row>
    <row r="16770" spans="1:39" x14ac:dyDescent="0.35">
      <c r="A16770" s="337">
        <v>38683</v>
      </c>
      <c r="B16770" s="338">
        <f t="shared" si="2614"/>
        <v>2005</v>
      </c>
      <c r="C16770" s="338">
        <f t="shared" si="2615"/>
        <v>11</v>
      </c>
      <c r="D16770" s="338">
        <f t="shared" si="2616"/>
        <v>27</v>
      </c>
      <c r="E16770" s="334">
        <v>0</v>
      </c>
      <c r="F16770" s="334">
        <v>0</v>
      </c>
      <c r="G16770" s="334">
        <v>0</v>
      </c>
      <c r="H16770" s="334">
        <v>0.2</v>
      </c>
      <c r="I16770" s="334">
        <v>0.2</v>
      </c>
      <c r="J16770" s="334">
        <v>0.2</v>
      </c>
      <c r="K16770" s="334">
        <v>0.2</v>
      </c>
      <c r="L16770" s="334">
        <v>0.2</v>
      </c>
      <c r="M16770" s="334">
        <v>0</v>
      </c>
      <c r="N16770" s="334">
        <v>0</v>
      </c>
      <c r="O16770" s="334">
        <v>0</v>
      </c>
      <c r="P16770" s="334">
        <v>0</v>
      </c>
      <c r="Q16770" s="334">
        <v>0</v>
      </c>
      <c r="R16770" s="334">
        <v>0</v>
      </c>
      <c r="S16770" s="334">
        <v>0</v>
      </c>
      <c r="T16770" s="334">
        <v>0</v>
      </c>
      <c r="U16770" s="334">
        <v>0</v>
      </c>
      <c r="V16770" s="334">
        <v>0</v>
      </c>
      <c r="W16770" s="334">
        <v>0</v>
      </c>
      <c r="X16770" s="334">
        <v>0</v>
      </c>
      <c r="Y16770" s="334">
        <v>0</v>
      </c>
      <c r="Z16770" s="334">
        <v>0</v>
      </c>
      <c r="AA16770" s="334">
        <v>0</v>
      </c>
      <c r="AB16770" s="334">
        <v>0</v>
      </c>
      <c r="AD16770" s="334">
        <v>1</v>
      </c>
      <c r="AE16770" s="334">
        <f t="shared" si="2617"/>
        <v>1</v>
      </c>
      <c r="AF16770" s="334">
        <f t="shared" si="2618"/>
        <v>1</v>
      </c>
      <c r="AG16770" s="340">
        <f t="shared" si="2619"/>
        <v>0</v>
      </c>
      <c r="AI16770" s="340">
        <f t="shared" si="2623"/>
        <v>0</v>
      </c>
      <c r="AJ16770" s="340">
        <f t="shared" si="2623"/>
        <v>0</v>
      </c>
      <c r="AK16770" s="340">
        <f t="shared" si="2623"/>
        <v>0</v>
      </c>
      <c r="AL16770" s="340">
        <f t="shared" si="2623"/>
        <v>0</v>
      </c>
      <c r="AM16770" s="340">
        <f t="shared" si="2623"/>
        <v>0</v>
      </c>
    </row>
    <row r="16771" spans="1:39" x14ac:dyDescent="0.35">
      <c r="A16771" s="337">
        <v>38684</v>
      </c>
      <c r="B16771" s="338">
        <f t="shared" si="2614"/>
        <v>2005</v>
      </c>
      <c r="C16771" s="338">
        <f t="shared" si="2615"/>
        <v>11</v>
      </c>
      <c r="D16771" s="338">
        <f t="shared" si="2616"/>
        <v>28</v>
      </c>
      <c r="E16771" s="334">
        <v>0</v>
      </c>
      <c r="F16771" s="334">
        <v>0</v>
      </c>
      <c r="G16771" s="334">
        <v>0</v>
      </c>
      <c r="H16771" s="334">
        <v>0</v>
      </c>
      <c r="I16771" s="334">
        <v>0</v>
      </c>
      <c r="J16771" s="334">
        <v>0</v>
      </c>
      <c r="K16771" s="334">
        <v>0</v>
      </c>
      <c r="L16771" s="334">
        <v>0</v>
      </c>
      <c r="M16771" s="334">
        <v>0</v>
      </c>
      <c r="N16771" s="334">
        <v>0</v>
      </c>
      <c r="O16771" s="334">
        <v>0</v>
      </c>
      <c r="P16771" s="334">
        <v>0</v>
      </c>
      <c r="Q16771" s="334">
        <v>0</v>
      </c>
      <c r="R16771" s="334">
        <v>0</v>
      </c>
      <c r="S16771" s="334">
        <v>0</v>
      </c>
      <c r="T16771" s="334">
        <v>0</v>
      </c>
      <c r="U16771" s="334">
        <v>0</v>
      </c>
      <c r="V16771" s="334">
        <v>0</v>
      </c>
      <c r="W16771" s="334">
        <v>0</v>
      </c>
      <c r="X16771" s="334">
        <v>0</v>
      </c>
      <c r="Y16771" s="334">
        <v>0</v>
      </c>
      <c r="Z16771" s="334">
        <v>0</v>
      </c>
      <c r="AA16771" s="334">
        <v>0</v>
      </c>
      <c r="AB16771" s="334">
        <v>0</v>
      </c>
      <c r="AD16771" s="334">
        <v>0</v>
      </c>
      <c r="AE16771" s="334">
        <f t="shared" si="2617"/>
        <v>0</v>
      </c>
      <c r="AF16771" s="334">
        <f t="shared" si="2618"/>
        <v>0</v>
      </c>
      <c r="AG16771" s="340">
        <f t="shared" si="2619"/>
        <v>0</v>
      </c>
      <c r="AI16771" s="340">
        <f t="shared" si="2623"/>
        <v>0</v>
      </c>
      <c r="AJ16771" s="340">
        <f t="shared" si="2623"/>
        <v>0</v>
      </c>
      <c r="AK16771" s="340">
        <f t="shared" si="2623"/>
        <v>0</v>
      </c>
      <c r="AL16771" s="340">
        <f t="shared" si="2623"/>
        <v>0</v>
      </c>
      <c r="AM16771" s="340">
        <f t="shared" si="2623"/>
        <v>0</v>
      </c>
    </row>
    <row r="16772" spans="1:39" x14ac:dyDescent="0.35">
      <c r="A16772" s="337">
        <v>38685</v>
      </c>
      <c r="B16772" s="338">
        <f t="shared" ref="B16772:B16835" si="2624">YEAR(A16772)</f>
        <v>2005</v>
      </c>
      <c r="C16772" s="338">
        <f t="shared" ref="C16772:C16835" si="2625">MONTH(A16772)</f>
        <v>11</v>
      </c>
      <c r="D16772" s="338">
        <f t="shared" ref="D16772:D16835" si="2626">DAY(A16772)</f>
        <v>29</v>
      </c>
      <c r="E16772" s="334">
        <v>0</v>
      </c>
      <c r="F16772" s="334">
        <v>0</v>
      </c>
      <c r="G16772" s="334">
        <v>0</v>
      </c>
      <c r="H16772" s="334">
        <v>0</v>
      </c>
      <c r="I16772" s="334">
        <v>0</v>
      </c>
      <c r="J16772" s="334">
        <v>0</v>
      </c>
      <c r="K16772" s="334">
        <v>0</v>
      </c>
      <c r="L16772" s="334">
        <v>0.2</v>
      </c>
      <c r="M16772" s="334">
        <v>0.2</v>
      </c>
      <c r="N16772" s="334">
        <v>0.1</v>
      </c>
      <c r="O16772" s="334">
        <v>0.2</v>
      </c>
      <c r="P16772" s="334">
        <v>0.2</v>
      </c>
      <c r="Q16772" s="334">
        <v>0.2</v>
      </c>
      <c r="R16772" s="334">
        <v>0.1</v>
      </c>
      <c r="S16772" s="334">
        <v>0.2</v>
      </c>
      <c r="T16772" s="334">
        <v>0.2</v>
      </c>
      <c r="U16772" s="334">
        <v>0.2</v>
      </c>
      <c r="V16772" s="334">
        <v>0.1</v>
      </c>
      <c r="W16772" s="334">
        <v>0.2</v>
      </c>
      <c r="X16772" s="334">
        <v>0.2</v>
      </c>
      <c r="Y16772" s="334">
        <v>0.2</v>
      </c>
      <c r="Z16772" s="334">
        <v>0.1</v>
      </c>
      <c r="AA16772" s="334">
        <v>0.2</v>
      </c>
      <c r="AB16772" s="334">
        <v>0.2</v>
      </c>
      <c r="AD16772" s="334">
        <v>3</v>
      </c>
      <c r="AE16772" s="334">
        <f t="shared" ref="AE16772:AE16835" si="2627">AD16772</f>
        <v>3</v>
      </c>
      <c r="AF16772" s="334">
        <f t="shared" ref="AF16772:AF16835" si="2628">SUM(E16772:AB16772)</f>
        <v>3.0000000000000009</v>
      </c>
      <c r="AG16772" s="340">
        <f t="shared" ref="AG16772:AG16835" si="2629">ABS(AF16772-AE16772)</f>
        <v>8.8817841970012523E-16</v>
      </c>
      <c r="AI16772" s="340">
        <f t="shared" ref="AI16772:AM16787" si="2630">IF($C16772=AI$1,$AF16772,0)</f>
        <v>0</v>
      </c>
      <c r="AJ16772" s="340">
        <f t="shared" si="2630"/>
        <v>0</v>
      </c>
      <c r="AK16772" s="340">
        <f t="shared" si="2630"/>
        <v>0</v>
      </c>
      <c r="AL16772" s="340">
        <f t="shared" si="2630"/>
        <v>0</v>
      </c>
      <c r="AM16772" s="340">
        <f t="shared" si="2630"/>
        <v>0</v>
      </c>
    </row>
    <row r="16773" spans="1:39" x14ac:dyDescent="0.35">
      <c r="A16773" s="337">
        <v>38686</v>
      </c>
      <c r="B16773" s="338">
        <f t="shared" si="2624"/>
        <v>2005</v>
      </c>
      <c r="C16773" s="338">
        <f t="shared" si="2625"/>
        <v>11</v>
      </c>
      <c r="D16773" s="338">
        <f t="shared" si="2626"/>
        <v>30</v>
      </c>
      <c r="E16773" s="334">
        <v>0</v>
      </c>
      <c r="F16773" s="334">
        <v>0.1</v>
      </c>
      <c r="G16773" s="334">
        <v>0</v>
      </c>
      <c r="H16773" s="334">
        <v>0.1</v>
      </c>
      <c r="I16773" s="334">
        <v>0</v>
      </c>
      <c r="J16773" s="334">
        <v>0.1</v>
      </c>
      <c r="K16773" s="334">
        <v>0</v>
      </c>
      <c r="L16773" s="334">
        <v>0.1</v>
      </c>
      <c r="M16773" s="334">
        <v>0</v>
      </c>
      <c r="N16773" s="334">
        <v>0</v>
      </c>
      <c r="O16773" s="334">
        <v>0</v>
      </c>
      <c r="P16773" s="334">
        <v>0</v>
      </c>
      <c r="Q16773" s="334">
        <v>0</v>
      </c>
      <c r="R16773" s="334">
        <v>0</v>
      </c>
      <c r="S16773" s="334">
        <v>0</v>
      </c>
      <c r="T16773" s="334">
        <v>0</v>
      </c>
      <c r="U16773" s="334">
        <v>0</v>
      </c>
      <c r="V16773" s="334">
        <v>0</v>
      </c>
      <c r="W16773" s="334">
        <v>0</v>
      </c>
      <c r="X16773" s="334">
        <v>0</v>
      </c>
      <c r="Y16773" s="334">
        <v>0</v>
      </c>
      <c r="Z16773" s="334">
        <v>0</v>
      </c>
      <c r="AA16773" s="334">
        <v>0</v>
      </c>
      <c r="AB16773" s="334">
        <v>0</v>
      </c>
      <c r="AD16773" s="334">
        <v>0.4</v>
      </c>
      <c r="AE16773" s="334">
        <f t="shared" si="2627"/>
        <v>0.4</v>
      </c>
      <c r="AF16773" s="334">
        <f t="shared" si="2628"/>
        <v>0.4</v>
      </c>
      <c r="AG16773" s="340">
        <f t="shared" si="2629"/>
        <v>0</v>
      </c>
      <c r="AI16773" s="340">
        <f t="shared" si="2630"/>
        <v>0</v>
      </c>
      <c r="AJ16773" s="340">
        <f t="shared" si="2630"/>
        <v>0</v>
      </c>
      <c r="AK16773" s="340">
        <f t="shared" si="2630"/>
        <v>0</v>
      </c>
      <c r="AL16773" s="340">
        <f t="shared" si="2630"/>
        <v>0</v>
      </c>
      <c r="AM16773" s="340">
        <f t="shared" si="2630"/>
        <v>0</v>
      </c>
    </row>
    <row r="16774" spans="1:39" x14ac:dyDescent="0.35">
      <c r="A16774" s="337">
        <v>38687</v>
      </c>
      <c r="B16774" s="338">
        <f t="shared" si="2624"/>
        <v>2005</v>
      </c>
      <c r="C16774" s="338">
        <f t="shared" si="2625"/>
        <v>12</v>
      </c>
      <c r="D16774" s="338">
        <f t="shared" si="2626"/>
        <v>1</v>
      </c>
      <c r="E16774" s="334">
        <v>0</v>
      </c>
      <c r="F16774" s="334">
        <v>0.1</v>
      </c>
      <c r="G16774" s="334">
        <v>0</v>
      </c>
      <c r="H16774" s="334">
        <v>0</v>
      </c>
      <c r="I16774" s="334">
        <v>0</v>
      </c>
      <c r="J16774" s="334">
        <v>0.1</v>
      </c>
      <c r="K16774" s="334">
        <v>0</v>
      </c>
      <c r="L16774" s="334">
        <v>0</v>
      </c>
      <c r="M16774" s="334">
        <v>0</v>
      </c>
      <c r="N16774" s="334">
        <v>0.1</v>
      </c>
      <c r="O16774" s="334">
        <v>0</v>
      </c>
      <c r="P16774" s="334">
        <v>0</v>
      </c>
      <c r="Q16774" s="334">
        <v>0</v>
      </c>
      <c r="R16774" s="334">
        <v>0.1</v>
      </c>
      <c r="S16774" s="334">
        <v>0</v>
      </c>
      <c r="T16774" s="334">
        <v>0</v>
      </c>
      <c r="U16774" s="334">
        <v>0</v>
      </c>
      <c r="V16774" s="334">
        <v>0</v>
      </c>
      <c r="W16774" s="334">
        <v>0.1</v>
      </c>
      <c r="X16774" s="334">
        <v>0</v>
      </c>
      <c r="Y16774" s="334">
        <v>0</v>
      </c>
      <c r="Z16774" s="334">
        <v>0</v>
      </c>
      <c r="AA16774" s="334">
        <v>0.1</v>
      </c>
      <c r="AB16774" s="334">
        <v>0</v>
      </c>
      <c r="AD16774" s="334">
        <v>0.6</v>
      </c>
      <c r="AE16774" s="334">
        <f t="shared" si="2627"/>
        <v>0.6</v>
      </c>
      <c r="AF16774" s="334">
        <f t="shared" si="2628"/>
        <v>0.6</v>
      </c>
      <c r="AG16774" s="340">
        <f t="shared" si="2629"/>
        <v>0</v>
      </c>
      <c r="AI16774" s="340">
        <f t="shared" si="2630"/>
        <v>0</v>
      </c>
      <c r="AJ16774" s="340">
        <f t="shared" si="2630"/>
        <v>0</v>
      </c>
      <c r="AK16774" s="340">
        <f t="shared" si="2630"/>
        <v>0</v>
      </c>
      <c r="AL16774" s="340">
        <f t="shared" si="2630"/>
        <v>0</v>
      </c>
      <c r="AM16774" s="340">
        <f t="shared" si="2630"/>
        <v>0</v>
      </c>
    </row>
    <row r="16775" spans="1:39" x14ac:dyDescent="0.35">
      <c r="A16775" s="337">
        <v>38688</v>
      </c>
      <c r="B16775" s="338">
        <f t="shared" si="2624"/>
        <v>2005</v>
      </c>
      <c r="C16775" s="338">
        <f t="shared" si="2625"/>
        <v>12</v>
      </c>
      <c r="D16775" s="338">
        <f t="shared" si="2626"/>
        <v>2</v>
      </c>
      <c r="E16775" s="334">
        <v>0.1</v>
      </c>
      <c r="F16775" s="334">
        <v>0</v>
      </c>
      <c r="G16775" s="334">
        <v>0.1</v>
      </c>
      <c r="H16775" s="334">
        <v>0</v>
      </c>
      <c r="I16775" s="334">
        <v>0.1</v>
      </c>
      <c r="J16775" s="334">
        <v>0</v>
      </c>
      <c r="K16775" s="334">
        <v>0.1</v>
      </c>
      <c r="L16775" s="334">
        <v>0</v>
      </c>
      <c r="M16775" s="334">
        <v>0.1</v>
      </c>
      <c r="N16775" s="334">
        <v>0</v>
      </c>
      <c r="O16775" s="334">
        <v>0.1</v>
      </c>
      <c r="P16775" s="334">
        <v>0</v>
      </c>
      <c r="Q16775" s="334">
        <v>0.1</v>
      </c>
      <c r="R16775" s="334">
        <v>0</v>
      </c>
      <c r="S16775" s="334">
        <v>0.1</v>
      </c>
      <c r="T16775" s="334">
        <v>0</v>
      </c>
      <c r="U16775" s="334">
        <v>0</v>
      </c>
      <c r="V16775" s="334">
        <v>0</v>
      </c>
      <c r="W16775" s="334">
        <v>0.1</v>
      </c>
      <c r="X16775" s="334">
        <v>0</v>
      </c>
      <c r="Y16775" s="334">
        <v>0.1</v>
      </c>
      <c r="Z16775" s="334">
        <v>0</v>
      </c>
      <c r="AA16775" s="334">
        <v>0</v>
      </c>
      <c r="AB16775" s="334">
        <v>0</v>
      </c>
      <c r="AD16775" s="334">
        <v>1</v>
      </c>
      <c r="AE16775" s="334">
        <f t="shared" si="2627"/>
        <v>1</v>
      </c>
      <c r="AF16775" s="334">
        <f t="shared" si="2628"/>
        <v>0.99999999999999989</v>
      </c>
      <c r="AG16775" s="340">
        <f t="shared" si="2629"/>
        <v>1.1102230246251565E-16</v>
      </c>
      <c r="AI16775" s="340">
        <f t="shared" si="2630"/>
        <v>0</v>
      </c>
      <c r="AJ16775" s="340">
        <f t="shared" si="2630"/>
        <v>0</v>
      </c>
      <c r="AK16775" s="340">
        <f t="shared" si="2630"/>
        <v>0</v>
      </c>
      <c r="AL16775" s="340">
        <f t="shared" si="2630"/>
        <v>0</v>
      </c>
      <c r="AM16775" s="340">
        <f t="shared" si="2630"/>
        <v>0</v>
      </c>
    </row>
    <row r="16776" spans="1:39" x14ac:dyDescent="0.35">
      <c r="A16776" s="337">
        <v>38689</v>
      </c>
      <c r="B16776" s="338">
        <f t="shared" si="2624"/>
        <v>2005</v>
      </c>
      <c r="C16776" s="338">
        <f t="shared" si="2625"/>
        <v>12</v>
      </c>
      <c r="D16776" s="338">
        <f t="shared" si="2626"/>
        <v>3</v>
      </c>
      <c r="E16776" s="334">
        <v>0</v>
      </c>
      <c r="F16776" s="334">
        <v>0</v>
      </c>
      <c r="G16776" s="334">
        <v>0</v>
      </c>
      <c r="H16776" s="334">
        <v>0</v>
      </c>
      <c r="I16776" s="334">
        <v>0</v>
      </c>
      <c r="J16776" s="334">
        <v>0</v>
      </c>
      <c r="K16776" s="334">
        <v>0</v>
      </c>
      <c r="L16776" s="334">
        <v>0</v>
      </c>
      <c r="M16776" s="334">
        <v>0</v>
      </c>
      <c r="N16776" s="334">
        <v>0</v>
      </c>
      <c r="O16776" s="334">
        <v>0</v>
      </c>
      <c r="P16776" s="334">
        <v>0</v>
      </c>
      <c r="Q16776" s="334">
        <v>0</v>
      </c>
      <c r="R16776" s="334">
        <v>0</v>
      </c>
      <c r="S16776" s="334">
        <v>0</v>
      </c>
      <c r="T16776" s="334">
        <v>0</v>
      </c>
      <c r="U16776" s="334">
        <v>0</v>
      </c>
      <c r="V16776" s="334">
        <v>0</v>
      </c>
      <c r="W16776" s="334">
        <v>0</v>
      </c>
      <c r="X16776" s="334">
        <v>0</v>
      </c>
      <c r="Y16776" s="334">
        <v>0</v>
      </c>
      <c r="Z16776" s="334">
        <v>0</v>
      </c>
      <c r="AA16776" s="334">
        <v>0</v>
      </c>
      <c r="AB16776" s="334">
        <v>0</v>
      </c>
      <c r="AD16776" s="334">
        <v>0</v>
      </c>
      <c r="AE16776" s="334">
        <f t="shared" si="2627"/>
        <v>0</v>
      </c>
      <c r="AF16776" s="334">
        <f t="shared" si="2628"/>
        <v>0</v>
      </c>
      <c r="AG16776" s="340">
        <f t="shared" si="2629"/>
        <v>0</v>
      </c>
      <c r="AI16776" s="340">
        <f t="shared" si="2630"/>
        <v>0</v>
      </c>
      <c r="AJ16776" s="340">
        <f t="shared" si="2630"/>
        <v>0</v>
      </c>
      <c r="AK16776" s="340">
        <f t="shared" si="2630"/>
        <v>0</v>
      </c>
      <c r="AL16776" s="340">
        <f t="shared" si="2630"/>
        <v>0</v>
      </c>
      <c r="AM16776" s="340">
        <f t="shared" si="2630"/>
        <v>0</v>
      </c>
    </row>
    <row r="16777" spans="1:39" x14ac:dyDescent="0.35">
      <c r="A16777" s="337">
        <v>38690</v>
      </c>
      <c r="B16777" s="338">
        <f t="shared" si="2624"/>
        <v>2005</v>
      </c>
      <c r="C16777" s="338">
        <f t="shared" si="2625"/>
        <v>12</v>
      </c>
      <c r="D16777" s="338">
        <f t="shared" si="2626"/>
        <v>4</v>
      </c>
      <c r="E16777" s="334">
        <v>0</v>
      </c>
      <c r="F16777" s="334">
        <v>0.1</v>
      </c>
      <c r="G16777" s="334">
        <v>0</v>
      </c>
      <c r="H16777" s="334">
        <v>0</v>
      </c>
      <c r="I16777" s="334">
        <v>0.1</v>
      </c>
      <c r="J16777" s="334">
        <v>0</v>
      </c>
      <c r="K16777" s="334">
        <v>0</v>
      </c>
      <c r="L16777" s="334">
        <v>0</v>
      </c>
      <c r="M16777" s="334">
        <v>0</v>
      </c>
      <c r="N16777" s="334">
        <v>0</v>
      </c>
      <c r="O16777" s="334">
        <v>0</v>
      </c>
      <c r="P16777" s="334">
        <v>0</v>
      </c>
      <c r="Q16777" s="334">
        <v>0</v>
      </c>
      <c r="R16777" s="334">
        <v>0</v>
      </c>
      <c r="S16777" s="334">
        <v>0</v>
      </c>
      <c r="T16777" s="334">
        <v>0</v>
      </c>
      <c r="U16777" s="334">
        <v>0</v>
      </c>
      <c r="V16777" s="334">
        <v>0</v>
      </c>
      <c r="W16777" s="334">
        <v>0</v>
      </c>
      <c r="X16777" s="334">
        <v>0</v>
      </c>
      <c r="Y16777" s="334">
        <v>0</v>
      </c>
      <c r="Z16777" s="334">
        <v>0</v>
      </c>
      <c r="AA16777" s="334">
        <v>0</v>
      </c>
      <c r="AB16777" s="334">
        <v>0</v>
      </c>
      <c r="AD16777" s="334">
        <v>0.2</v>
      </c>
      <c r="AE16777" s="334">
        <f t="shared" si="2627"/>
        <v>0.2</v>
      </c>
      <c r="AF16777" s="334">
        <f t="shared" si="2628"/>
        <v>0.2</v>
      </c>
      <c r="AG16777" s="340">
        <f t="shared" si="2629"/>
        <v>0</v>
      </c>
      <c r="AI16777" s="340">
        <f t="shared" si="2630"/>
        <v>0</v>
      </c>
      <c r="AJ16777" s="340">
        <f t="shared" si="2630"/>
        <v>0</v>
      </c>
      <c r="AK16777" s="340">
        <f t="shared" si="2630"/>
        <v>0</v>
      </c>
      <c r="AL16777" s="340">
        <f t="shared" si="2630"/>
        <v>0</v>
      </c>
      <c r="AM16777" s="340">
        <f t="shared" si="2630"/>
        <v>0</v>
      </c>
    </row>
    <row r="16778" spans="1:39" x14ac:dyDescent="0.35">
      <c r="A16778" s="337">
        <v>38691</v>
      </c>
      <c r="B16778" s="338">
        <f t="shared" si="2624"/>
        <v>2005</v>
      </c>
      <c r="C16778" s="338">
        <f t="shared" si="2625"/>
        <v>12</v>
      </c>
      <c r="D16778" s="338">
        <f t="shared" si="2626"/>
        <v>5</v>
      </c>
      <c r="E16778" s="334">
        <v>0.1</v>
      </c>
      <c r="F16778" s="334">
        <v>0</v>
      </c>
      <c r="G16778" s="334">
        <v>0</v>
      </c>
      <c r="H16778" s="334">
        <v>0</v>
      </c>
      <c r="I16778" s="334">
        <v>0</v>
      </c>
      <c r="J16778" s="334">
        <v>0</v>
      </c>
      <c r="K16778" s="334">
        <v>0</v>
      </c>
      <c r="L16778" s="334">
        <v>0</v>
      </c>
      <c r="M16778" s="334">
        <v>0</v>
      </c>
      <c r="N16778" s="334">
        <v>0.1</v>
      </c>
      <c r="O16778" s="334">
        <v>0</v>
      </c>
      <c r="P16778" s="334">
        <v>0.1</v>
      </c>
      <c r="Q16778" s="334">
        <v>0</v>
      </c>
      <c r="R16778" s="334">
        <v>0.1</v>
      </c>
      <c r="S16778" s="334">
        <v>0</v>
      </c>
      <c r="T16778" s="334">
        <v>0</v>
      </c>
      <c r="U16778" s="334">
        <v>0</v>
      </c>
      <c r="V16778" s="334">
        <v>0</v>
      </c>
      <c r="W16778" s="334">
        <v>0</v>
      </c>
      <c r="X16778" s="334">
        <v>0</v>
      </c>
      <c r="Y16778" s="334">
        <v>0</v>
      </c>
      <c r="Z16778" s="334">
        <v>0</v>
      </c>
      <c r="AA16778" s="334">
        <v>0</v>
      </c>
      <c r="AB16778" s="334">
        <v>0</v>
      </c>
      <c r="AD16778" s="334">
        <v>0.4</v>
      </c>
      <c r="AE16778" s="334">
        <f t="shared" si="2627"/>
        <v>0.4</v>
      </c>
      <c r="AF16778" s="334">
        <f t="shared" si="2628"/>
        <v>0.4</v>
      </c>
      <c r="AG16778" s="340">
        <f t="shared" si="2629"/>
        <v>0</v>
      </c>
      <c r="AI16778" s="340">
        <f t="shared" si="2630"/>
        <v>0</v>
      </c>
      <c r="AJ16778" s="340">
        <f t="shared" si="2630"/>
        <v>0</v>
      </c>
      <c r="AK16778" s="340">
        <f t="shared" si="2630"/>
        <v>0</v>
      </c>
      <c r="AL16778" s="340">
        <f t="shared" si="2630"/>
        <v>0</v>
      </c>
      <c r="AM16778" s="340">
        <f t="shared" si="2630"/>
        <v>0</v>
      </c>
    </row>
    <row r="16779" spans="1:39" x14ac:dyDescent="0.35">
      <c r="A16779" s="337">
        <v>38692</v>
      </c>
      <c r="B16779" s="338">
        <f t="shared" si="2624"/>
        <v>2005</v>
      </c>
      <c r="C16779" s="338">
        <f t="shared" si="2625"/>
        <v>12</v>
      </c>
      <c r="D16779" s="338">
        <f t="shared" si="2626"/>
        <v>6</v>
      </c>
      <c r="E16779" s="334">
        <v>0</v>
      </c>
      <c r="F16779" s="334">
        <v>0</v>
      </c>
      <c r="G16779" s="334">
        <v>0</v>
      </c>
      <c r="H16779" s="334">
        <v>0</v>
      </c>
      <c r="I16779" s="334">
        <v>0</v>
      </c>
      <c r="J16779" s="334">
        <v>0</v>
      </c>
      <c r="K16779" s="334">
        <v>0</v>
      </c>
      <c r="L16779" s="334">
        <v>0</v>
      </c>
      <c r="M16779" s="334">
        <v>0</v>
      </c>
      <c r="N16779" s="334">
        <v>0</v>
      </c>
      <c r="O16779" s="334">
        <v>0</v>
      </c>
      <c r="P16779" s="334">
        <v>0</v>
      </c>
      <c r="Q16779" s="334">
        <v>0</v>
      </c>
      <c r="R16779" s="334">
        <v>0</v>
      </c>
      <c r="S16779" s="334">
        <v>0</v>
      </c>
      <c r="T16779" s="334">
        <v>0</v>
      </c>
      <c r="U16779" s="334">
        <v>0</v>
      </c>
      <c r="V16779" s="334">
        <v>0</v>
      </c>
      <c r="W16779" s="334">
        <v>0</v>
      </c>
      <c r="X16779" s="334">
        <v>0</v>
      </c>
      <c r="Y16779" s="334">
        <v>0</v>
      </c>
      <c r="Z16779" s="334">
        <v>0</v>
      </c>
      <c r="AA16779" s="334">
        <v>0</v>
      </c>
      <c r="AB16779" s="334">
        <v>0</v>
      </c>
      <c r="AD16779" s="334">
        <v>0</v>
      </c>
      <c r="AE16779" s="334">
        <f t="shared" si="2627"/>
        <v>0</v>
      </c>
      <c r="AF16779" s="334">
        <f t="shared" si="2628"/>
        <v>0</v>
      </c>
      <c r="AG16779" s="340">
        <f t="shared" si="2629"/>
        <v>0</v>
      </c>
      <c r="AI16779" s="340">
        <f t="shared" si="2630"/>
        <v>0</v>
      </c>
      <c r="AJ16779" s="340">
        <f t="shared" si="2630"/>
        <v>0</v>
      </c>
      <c r="AK16779" s="340">
        <f t="shared" si="2630"/>
        <v>0</v>
      </c>
      <c r="AL16779" s="340">
        <f t="shared" si="2630"/>
        <v>0</v>
      </c>
      <c r="AM16779" s="340">
        <f t="shared" si="2630"/>
        <v>0</v>
      </c>
    </row>
    <row r="16780" spans="1:39" x14ac:dyDescent="0.35">
      <c r="A16780" s="337">
        <v>38693</v>
      </c>
      <c r="B16780" s="338">
        <f t="shared" si="2624"/>
        <v>2005</v>
      </c>
      <c r="C16780" s="338">
        <f t="shared" si="2625"/>
        <v>12</v>
      </c>
      <c r="D16780" s="338">
        <f t="shared" si="2626"/>
        <v>7</v>
      </c>
      <c r="E16780" s="334">
        <v>0</v>
      </c>
      <c r="F16780" s="334">
        <v>0</v>
      </c>
      <c r="G16780" s="334">
        <v>0</v>
      </c>
      <c r="H16780" s="334">
        <v>0</v>
      </c>
      <c r="I16780" s="334">
        <v>0</v>
      </c>
      <c r="J16780" s="334">
        <v>0</v>
      </c>
      <c r="K16780" s="334">
        <v>0</v>
      </c>
      <c r="L16780" s="334">
        <v>0</v>
      </c>
      <c r="M16780" s="334">
        <v>0</v>
      </c>
      <c r="N16780" s="334">
        <v>0</v>
      </c>
      <c r="O16780" s="334">
        <v>0</v>
      </c>
      <c r="P16780" s="334">
        <v>0</v>
      </c>
      <c r="Q16780" s="334">
        <v>0</v>
      </c>
      <c r="R16780" s="334">
        <v>0</v>
      </c>
      <c r="S16780" s="334">
        <v>0</v>
      </c>
      <c r="T16780" s="334">
        <v>0</v>
      </c>
      <c r="U16780" s="334">
        <v>0</v>
      </c>
      <c r="V16780" s="334">
        <v>0</v>
      </c>
      <c r="W16780" s="334">
        <v>0</v>
      </c>
      <c r="X16780" s="334">
        <v>0</v>
      </c>
      <c r="Y16780" s="334">
        <v>0</v>
      </c>
      <c r="Z16780" s="334">
        <v>0</v>
      </c>
      <c r="AA16780" s="334">
        <v>0</v>
      </c>
      <c r="AB16780" s="334">
        <v>0</v>
      </c>
      <c r="AD16780" s="334">
        <v>0</v>
      </c>
      <c r="AE16780" s="334">
        <f t="shared" si="2627"/>
        <v>0</v>
      </c>
      <c r="AF16780" s="334">
        <f t="shared" si="2628"/>
        <v>0</v>
      </c>
      <c r="AG16780" s="340">
        <f t="shared" si="2629"/>
        <v>0</v>
      </c>
      <c r="AI16780" s="340">
        <f t="shared" si="2630"/>
        <v>0</v>
      </c>
      <c r="AJ16780" s="340">
        <f t="shared" si="2630"/>
        <v>0</v>
      </c>
      <c r="AK16780" s="340">
        <f t="shared" si="2630"/>
        <v>0</v>
      </c>
      <c r="AL16780" s="340">
        <f t="shared" si="2630"/>
        <v>0</v>
      </c>
      <c r="AM16780" s="340">
        <f t="shared" si="2630"/>
        <v>0</v>
      </c>
    </row>
    <row r="16781" spans="1:39" x14ac:dyDescent="0.35">
      <c r="A16781" s="337">
        <v>38694</v>
      </c>
      <c r="B16781" s="338">
        <f t="shared" si="2624"/>
        <v>2005</v>
      </c>
      <c r="C16781" s="338">
        <f t="shared" si="2625"/>
        <v>12</v>
      </c>
      <c r="D16781" s="338">
        <f t="shared" si="2626"/>
        <v>8</v>
      </c>
      <c r="E16781" s="334">
        <v>0</v>
      </c>
      <c r="F16781" s="334">
        <v>0</v>
      </c>
      <c r="G16781" s="334">
        <v>0</v>
      </c>
      <c r="H16781" s="334">
        <v>0</v>
      </c>
      <c r="I16781" s="334">
        <v>0</v>
      </c>
      <c r="J16781" s="334">
        <v>0</v>
      </c>
      <c r="K16781" s="334">
        <v>0</v>
      </c>
      <c r="L16781" s="334">
        <v>0</v>
      </c>
      <c r="M16781" s="334">
        <v>0</v>
      </c>
      <c r="N16781" s="334">
        <v>0</v>
      </c>
      <c r="O16781" s="334">
        <v>0</v>
      </c>
      <c r="P16781" s="334">
        <v>0</v>
      </c>
      <c r="Q16781" s="334">
        <v>0</v>
      </c>
      <c r="R16781" s="334">
        <v>0</v>
      </c>
      <c r="S16781" s="334">
        <v>0</v>
      </c>
      <c r="T16781" s="334">
        <v>0</v>
      </c>
      <c r="U16781" s="334">
        <v>0</v>
      </c>
      <c r="V16781" s="334">
        <v>0</v>
      </c>
      <c r="W16781" s="334">
        <v>0</v>
      </c>
      <c r="X16781" s="334">
        <v>0</v>
      </c>
      <c r="Y16781" s="334">
        <v>0</v>
      </c>
      <c r="Z16781" s="334">
        <v>0</v>
      </c>
      <c r="AA16781" s="334">
        <v>0</v>
      </c>
      <c r="AB16781" s="334">
        <v>0</v>
      </c>
      <c r="AD16781" s="334">
        <v>0</v>
      </c>
      <c r="AE16781" s="334">
        <f t="shared" si="2627"/>
        <v>0</v>
      </c>
      <c r="AF16781" s="334">
        <f t="shared" si="2628"/>
        <v>0</v>
      </c>
      <c r="AG16781" s="340">
        <f t="shared" si="2629"/>
        <v>0</v>
      </c>
      <c r="AI16781" s="340">
        <f t="shared" si="2630"/>
        <v>0</v>
      </c>
      <c r="AJ16781" s="340">
        <f t="shared" si="2630"/>
        <v>0</v>
      </c>
      <c r="AK16781" s="340">
        <f t="shared" si="2630"/>
        <v>0</v>
      </c>
      <c r="AL16781" s="340">
        <f t="shared" si="2630"/>
        <v>0</v>
      </c>
      <c r="AM16781" s="340">
        <f t="shared" si="2630"/>
        <v>0</v>
      </c>
    </row>
    <row r="16782" spans="1:39" x14ac:dyDescent="0.35">
      <c r="A16782" s="337">
        <v>38695</v>
      </c>
      <c r="B16782" s="338">
        <f t="shared" si="2624"/>
        <v>2005</v>
      </c>
      <c r="C16782" s="338">
        <f t="shared" si="2625"/>
        <v>12</v>
      </c>
      <c r="D16782" s="338">
        <f t="shared" si="2626"/>
        <v>9</v>
      </c>
      <c r="E16782" s="334">
        <v>0</v>
      </c>
      <c r="F16782" s="334">
        <v>0</v>
      </c>
      <c r="G16782" s="334">
        <v>0</v>
      </c>
      <c r="H16782" s="334">
        <v>0</v>
      </c>
      <c r="I16782" s="334">
        <v>0</v>
      </c>
      <c r="J16782" s="334">
        <v>0</v>
      </c>
      <c r="K16782" s="334">
        <v>0</v>
      </c>
      <c r="L16782" s="334">
        <v>0</v>
      </c>
      <c r="M16782" s="334">
        <v>0</v>
      </c>
      <c r="N16782" s="334">
        <v>0</v>
      </c>
      <c r="O16782" s="334">
        <v>0</v>
      </c>
      <c r="P16782" s="334">
        <v>0</v>
      </c>
      <c r="Q16782" s="334">
        <v>0</v>
      </c>
      <c r="R16782" s="334">
        <v>0</v>
      </c>
      <c r="S16782" s="334">
        <v>0</v>
      </c>
      <c r="T16782" s="334">
        <v>0</v>
      </c>
      <c r="U16782" s="334">
        <v>0</v>
      </c>
      <c r="V16782" s="334">
        <v>0</v>
      </c>
      <c r="W16782" s="334">
        <v>0</v>
      </c>
      <c r="X16782" s="334">
        <v>0</v>
      </c>
      <c r="Y16782" s="334">
        <v>0</v>
      </c>
      <c r="Z16782" s="334">
        <v>0</v>
      </c>
      <c r="AA16782" s="334">
        <v>0</v>
      </c>
      <c r="AB16782" s="334">
        <v>0</v>
      </c>
      <c r="AD16782" s="334">
        <v>0</v>
      </c>
      <c r="AE16782" s="334">
        <f t="shared" si="2627"/>
        <v>0</v>
      </c>
      <c r="AF16782" s="334">
        <f t="shared" si="2628"/>
        <v>0</v>
      </c>
      <c r="AG16782" s="340">
        <f t="shared" si="2629"/>
        <v>0</v>
      </c>
      <c r="AI16782" s="340">
        <f t="shared" si="2630"/>
        <v>0</v>
      </c>
      <c r="AJ16782" s="340">
        <f t="shared" si="2630"/>
        <v>0</v>
      </c>
      <c r="AK16782" s="340">
        <f t="shared" si="2630"/>
        <v>0</v>
      </c>
      <c r="AL16782" s="340">
        <f t="shared" si="2630"/>
        <v>0</v>
      </c>
      <c r="AM16782" s="340">
        <f t="shared" si="2630"/>
        <v>0</v>
      </c>
    </row>
    <row r="16783" spans="1:39" x14ac:dyDescent="0.35">
      <c r="A16783" s="337">
        <v>38696</v>
      </c>
      <c r="B16783" s="338">
        <f t="shared" si="2624"/>
        <v>2005</v>
      </c>
      <c r="C16783" s="338">
        <f t="shared" si="2625"/>
        <v>12</v>
      </c>
      <c r="D16783" s="338">
        <f t="shared" si="2626"/>
        <v>10</v>
      </c>
      <c r="E16783" s="334">
        <v>0</v>
      </c>
      <c r="F16783" s="334">
        <v>0</v>
      </c>
      <c r="G16783" s="334">
        <v>0</v>
      </c>
      <c r="H16783" s="334">
        <v>0</v>
      </c>
      <c r="I16783" s="334">
        <v>0</v>
      </c>
      <c r="J16783" s="334">
        <v>0</v>
      </c>
      <c r="K16783" s="334">
        <v>0</v>
      </c>
      <c r="L16783" s="334">
        <v>0</v>
      </c>
      <c r="M16783" s="334">
        <v>0</v>
      </c>
      <c r="N16783" s="334">
        <v>0</v>
      </c>
      <c r="O16783" s="334">
        <v>0</v>
      </c>
      <c r="P16783" s="334">
        <v>0</v>
      </c>
      <c r="Q16783" s="334">
        <v>0</v>
      </c>
      <c r="R16783" s="334">
        <v>0</v>
      </c>
      <c r="S16783" s="334">
        <v>0</v>
      </c>
      <c r="T16783" s="334">
        <v>0</v>
      </c>
      <c r="U16783" s="334">
        <v>0</v>
      </c>
      <c r="V16783" s="334">
        <v>0</v>
      </c>
      <c r="W16783" s="334">
        <v>0</v>
      </c>
      <c r="X16783" s="334">
        <v>0</v>
      </c>
      <c r="Y16783" s="334">
        <v>0</v>
      </c>
      <c r="Z16783" s="334">
        <v>0</v>
      </c>
      <c r="AA16783" s="334">
        <v>0</v>
      </c>
      <c r="AB16783" s="334">
        <v>0</v>
      </c>
      <c r="AD16783" s="334">
        <v>0</v>
      </c>
      <c r="AE16783" s="334">
        <f t="shared" si="2627"/>
        <v>0</v>
      </c>
      <c r="AF16783" s="334">
        <f t="shared" si="2628"/>
        <v>0</v>
      </c>
      <c r="AG16783" s="340">
        <f t="shared" si="2629"/>
        <v>0</v>
      </c>
      <c r="AI16783" s="340">
        <f t="shared" si="2630"/>
        <v>0</v>
      </c>
      <c r="AJ16783" s="340">
        <f t="shared" si="2630"/>
        <v>0</v>
      </c>
      <c r="AK16783" s="340">
        <f t="shared" si="2630"/>
        <v>0</v>
      </c>
      <c r="AL16783" s="340">
        <f t="shared" si="2630"/>
        <v>0</v>
      </c>
      <c r="AM16783" s="340">
        <f t="shared" si="2630"/>
        <v>0</v>
      </c>
    </row>
    <row r="16784" spans="1:39" x14ac:dyDescent="0.35">
      <c r="A16784" s="337">
        <v>38697</v>
      </c>
      <c r="B16784" s="338">
        <f t="shared" si="2624"/>
        <v>2005</v>
      </c>
      <c r="C16784" s="338">
        <f t="shared" si="2625"/>
        <v>12</v>
      </c>
      <c r="D16784" s="338">
        <f t="shared" si="2626"/>
        <v>11</v>
      </c>
      <c r="E16784" s="334">
        <v>0</v>
      </c>
      <c r="F16784" s="334">
        <v>0</v>
      </c>
      <c r="G16784" s="334">
        <v>0</v>
      </c>
      <c r="H16784" s="334">
        <v>0</v>
      </c>
      <c r="I16784" s="334">
        <v>0</v>
      </c>
      <c r="J16784" s="334">
        <v>0</v>
      </c>
      <c r="K16784" s="334">
        <v>0</v>
      </c>
      <c r="L16784" s="334">
        <v>0</v>
      </c>
      <c r="M16784" s="334">
        <v>0</v>
      </c>
      <c r="N16784" s="334">
        <v>0</v>
      </c>
      <c r="O16784" s="334">
        <v>0</v>
      </c>
      <c r="P16784" s="334">
        <v>0</v>
      </c>
      <c r="Q16784" s="334">
        <v>0</v>
      </c>
      <c r="R16784" s="334">
        <v>0</v>
      </c>
      <c r="S16784" s="334">
        <v>0</v>
      </c>
      <c r="T16784" s="334">
        <v>0</v>
      </c>
      <c r="U16784" s="334">
        <v>0</v>
      </c>
      <c r="V16784" s="334">
        <v>0</v>
      </c>
      <c r="W16784" s="334">
        <v>0</v>
      </c>
      <c r="X16784" s="334">
        <v>0</v>
      </c>
      <c r="Y16784" s="334">
        <v>0</v>
      </c>
      <c r="Z16784" s="334">
        <v>0</v>
      </c>
      <c r="AA16784" s="334">
        <v>0</v>
      </c>
      <c r="AB16784" s="334">
        <v>0</v>
      </c>
      <c r="AD16784" s="334">
        <v>0</v>
      </c>
      <c r="AE16784" s="334">
        <f t="shared" si="2627"/>
        <v>0</v>
      </c>
      <c r="AF16784" s="334">
        <f t="shared" si="2628"/>
        <v>0</v>
      </c>
      <c r="AG16784" s="340">
        <f t="shared" si="2629"/>
        <v>0</v>
      </c>
      <c r="AI16784" s="340">
        <f t="shared" si="2630"/>
        <v>0</v>
      </c>
      <c r="AJ16784" s="340">
        <f t="shared" si="2630"/>
        <v>0</v>
      </c>
      <c r="AK16784" s="340">
        <f t="shared" si="2630"/>
        <v>0</v>
      </c>
      <c r="AL16784" s="340">
        <f t="shared" si="2630"/>
        <v>0</v>
      </c>
      <c r="AM16784" s="340">
        <f t="shared" si="2630"/>
        <v>0</v>
      </c>
    </row>
    <row r="16785" spans="1:39" x14ac:dyDescent="0.35">
      <c r="A16785" s="337">
        <v>38698</v>
      </c>
      <c r="B16785" s="338">
        <f t="shared" si="2624"/>
        <v>2005</v>
      </c>
      <c r="C16785" s="338">
        <f t="shared" si="2625"/>
        <v>12</v>
      </c>
      <c r="D16785" s="338">
        <f t="shared" si="2626"/>
        <v>12</v>
      </c>
      <c r="E16785" s="334">
        <v>0</v>
      </c>
      <c r="F16785" s="334">
        <v>0</v>
      </c>
      <c r="G16785" s="334">
        <v>0</v>
      </c>
      <c r="H16785" s="334">
        <v>0</v>
      </c>
      <c r="I16785" s="334">
        <v>0</v>
      </c>
      <c r="J16785" s="334">
        <v>0</v>
      </c>
      <c r="K16785" s="334">
        <v>0</v>
      </c>
      <c r="L16785" s="334">
        <v>0</v>
      </c>
      <c r="M16785" s="334">
        <v>0</v>
      </c>
      <c r="N16785" s="334">
        <v>0</v>
      </c>
      <c r="O16785" s="334">
        <v>0</v>
      </c>
      <c r="P16785" s="334">
        <v>0</v>
      </c>
      <c r="Q16785" s="334">
        <v>0</v>
      </c>
      <c r="R16785" s="334">
        <v>0</v>
      </c>
      <c r="S16785" s="334">
        <v>0</v>
      </c>
      <c r="T16785" s="334">
        <v>0</v>
      </c>
      <c r="U16785" s="334">
        <v>0</v>
      </c>
      <c r="V16785" s="334">
        <v>0</v>
      </c>
      <c r="W16785" s="334">
        <v>0</v>
      </c>
      <c r="X16785" s="334">
        <v>0</v>
      </c>
      <c r="Y16785" s="334">
        <v>0</v>
      </c>
      <c r="Z16785" s="334">
        <v>0</v>
      </c>
      <c r="AA16785" s="334">
        <v>0</v>
      </c>
      <c r="AB16785" s="334">
        <v>0</v>
      </c>
      <c r="AD16785" s="334">
        <v>0</v>
      </c>
      <c r="AE16785" s="334">
        <f t="shared" si="2627"/>
        <v>0</v>
      </c>
      <c r="AF16785" s="334">
        <f t="shared" si="2628"/>
        <v>0</v>
      </c>
      <c r="AG16785" s="340">
        <f t="shared" si="2629"/>
        <v>0</v>
      </c>
      <c r="AI16785" s="340">
        <f t="shared" si="2630"/>
        <v>0</v>
      </c>
      <c r="AJ16785" s="340">
        <f t="shared" si="2630"/>
        <v>0</v>
      </c>
      <c r="AK16785" s="340">
        <f t="shared" si="2630"/>
        <v>0</v>
      </c>
      <c r="AL16785" s="340">
        <f t="shared" si="2630"/>
        <v>0</v>
      </c>
      <c r="AM16785" s="340">
        <f t="shared" si="2630"/>
        <v>0</v>
      </c>
    </row>
    <row r="16786" spans="1:39" x14ac:dyDescent="0.35">
      <c r="A16786" s="337">
        <v>38699</v>
      </c>
      <c r="B16786" s="338">
        <f t="shared" si="2624"/>
        <v>2005</v>
      </c>
      <c r="C16786" s="338">
        <f t="shared" si="2625"/>
        <v>12</v>
      </c>
      <c r="D16786" s="338">
        <f t="shared" si="2626"/>
        <v>13</v>
      </c>
      <c r="E16786" s="334">
        <v>0</v>
      </c>
      <c r="F16786" s="334">
        <v>0</v>
      </c>
      <c r="G16786" s="334">
        <v>0</v>
      </c>
      <c r="H16786" s="334">
        <v>0</v>
      </c>
      <c r="I16786" s="334">
        <v>0</v>
      </c>
      <c r="J16786" s="334">
        <v>0</v>
      </c>
      <c r="K16786" s="334">
        <v>0</v>
      </c>
      <c r="L16786" s="334">
        <v>0</v>
      </c>
      <c r="M16786" s="334">
        <v>0</v>
      </c>
      <c r="N16786" s="334">
        <v>0</v>
      </c>
      <c r="O16786" s="334">
        <v>0</v>
      </c>
      <c r="P16786" s="334">
        <v>0</v>
      </c>
      <c r="Q16786" s="334">
        <v>0</v>
      </c>
      <c r="R16786" s="334">
        <v>0</v>
      </c>
      <c r="S16786" s="334">
        <v>0</v>
      </c>
      <c r="T16786" s="334">
        <v>0</v>
      </c>
      <c r="U16786" s="334">
        <v>0</v>
      </c>
      <c r="V16786" s="334">
        <v>0</v>
      </c>
      <c r="W16786" s="334">
        <v>0</v>
      </c>
      <c r="X16786" s="334">
        <v>0</v>
      </c>
      <c r="Y16786" s="334">
        <v>0</v>
      </c>
      <c r="Z16786" s="334">
        <v>0</v>
      </c>
      <c r="AA16786" s="334">
        <v>0</v>
      </c>
      <c r="AB16786" s="334">
        <v>0</v>
      </c>
      <c r="AD16786" s="334">
        <v>0</v>
      </c>
      <c r="AE16786" s="334">
        <f t="shared" si="2627"/>
        <v>0</v>
      </c>
      <c r="AF16786" s="334">
        <f t="shared" si="2628"/>
        <v>0</v>
      </c>
      <c r="AG16786" s="340">
        <f t="shared" si="2629"/>
        <v>0</v>
      </c>
      <c r="AI16786" s="340">
        <f t="shared" si="2630"/>
        <v>0</v>
      </c>
      <c r="AJ16786" s="340">
        <f t="shared" si="2630"/>
        <v>0</v>
      </c>
      <c r="AK16786" s="340">
        <f t="shared" si="2630"/>
        <v>0</v>
      </c>
      <c r="AL16786" s="340">
        <f t="shared" si="2630"/>
        <v>0</v>
      </c>
      <c r="AM16786" s="340">
        <f t="shared" si="2630"/>
        <v>0</v>
      </c>
    </row>
    <row r="16787" spans="1:39" x14ac:dyDescent="0.35">
      <c r="A16787" s="337">
        <v>38700</v>
      </c>
      <c r="B16787" s="338">
        <f t="shared" si="2624"/>
        <v>2005</v>
      </c>
      <c r="C16787" s="338">
        <f t="shared" si="2625"/>
        <v>12</v>
      </c>
      <c r="D16787" s="338">
        <f t="shared" si="2626"/>
        <v>14</v>
      </c>
      <c r="E16787" s="334">
        <v>0</v>
      </c>
      <c r="F16787" s="334">
        <v>0</v>
      </c>
      <c r="G16787" s="334">
        <v>0</v>
      </c>
      <c r="H16787" s="334">
        <v>0</v>
      </c>
      <c r="I16787" s="334">
        <v>0</v>
      </c>
      <c r="J16787" s="334">
        <v>0</v>
      </c>
      <c r="K16787" s="334">
        <v>0</v>
      </c>
      <c r="L16787" s="334">
        <v>0</v>
      </c>
      <c r="M16787" s="334">
        <v>0</v>
      </c>
      <c r="N16787" s="334">
        <v>0</v>
      </c>
      <c r="O16787" s="334">
        <v>0</v>
      </c>
      <c r="P16787" s="334">
        <v>0</v>
      </c>
      <c r="Q16787" s="334">
        <v>0</v>
      </c>
      <c r="R16787" s="334">
        <v>0</v>
      </c>
      <c r="S16787" s="334">
        <v>0</v>
      </c>
      <c r="T16787" s="334">
        <v>0</v>
      </c>
      <c r="U16787" s="334">
        <v>0</v>
      </c>
      <c r="V16787" s="334">
        <v>0</v>
      </c>
      <c r="W16787" s="334">
        <v>0</v>
      </c>
      <c r="X16787" s="334">
        <v>0</v>
      </c>
      <c r="Y16787" s="334">
        <v>0</v>
      </c>
      <c r="Z16787" s="334">
        <v>0</v>
      </c>
      <c r="AA16787" s="334">
        <v>0</v>
      </c>
      <c r="AB16787" s="334">
        <v>0</v>
      </c>
      <c r="AD16787" s="334">
        <v>0</v>
      </c>
      <c r="AE16787" s="334">
        <f t="shared" si="2627"/>
        <v>0</v>
      </c>
      <c r="AF16787" s="334">
        <f t="shared" si="2628"/>
        <v>0</v>
      </c>
      <c r="AG16787" s="340">
        <f t="shared" si="2629"/>
        <v>0</v>
      </c>
      <c r="AI16787" s="340">
        <f t="shared" si="2630"/>
        <v>0</v>
      </c>
      <c r="AJ16787" s="340">
        <f t="shared" si="2630"/>
        <v>0</v>
      </c>
      <c r="AK16787" s="340">
        <f t="shared" si="2630"/>
        <v>0</v>
      </c>
      <c r="AL16787" s="340">
        <f t="shared" si="2630"/>
        <v>0</v>
      </c>
      <c r="AM16787" s="340">
        <f t="shared" si="2630"/>
        <v>0</v>
      </c>
    </row>
    <row r="16788" spans="1:39" x14ac:dyDescent="0.35">
      <c r="A16788" s="337">
        <v>38701</v>
      </c>
      <c r="B16788" s="338">
        <f t="shared" si="2624"/>
        <v>2005</v>
      </c>
      <c r="C16788" s="338">
        <f t="shared" si="2625"/>
        <v>12</v>
      </c>
      <c r="D16788" s="338">
        <f t="shared" si="2626"/>
        <v>15</v>
      </c>
      <c r="E16788" s="334">
        <v>0</v>
      </c>
      <c r="F16788" s="334">
        <v>0</v>
      </c>
      <c r="G16788" s="334">
        <v>0</v>
      </c>
      <c r="H16788" s="334">
        <v>0</v>
      </c>
      <c r="I16788" s="334">
        <v>0</v>
      </c>
      <c r="J16788" s="334">
        <v>0</v>
      </c>
      <c r="K16788" s="334">
        <v>0</v>
      </c>
      <c r="L16788" s="334">
        <v>0</v>
      </c>
      <c r="M16788" s="334">
        <v>0</v>
      </c>
      <c r="N16788" s="334">
        <v>0</v>
      </c>
      <c r="O16788" s="334">
        <v>0</v>
      </c>
      <c r="P16788" s="334">
        <v>0</v>
      </c>
      <c r="Q16788" s="334">
        <v>0</v>
      </c>
      <c r="R16788" s="334">
        <v>0</v>
      </c>
      <c r="S16788" s="334">
        <v>0</v>
      </c>
      <c r="T16788" s="334">
        <v>0</v>
      </c>
      <c r="U16788" s="334">
        <v>0</v>
      </c>
      <c r="V16788" s="334">
        <v>0</v>
      </c>
      <c r="W16788" s="334">
        <v>0</v>
      </c>
      <c r="X16788" s="334">
        <v>0</v>
      </c>
      <c r="Y16788" s="334">
        <v>0</v>
      </c>
      <c r="Z16788" s="334">
        <v>0</v>
      </c>
      <c r="AA16788" s="334">
        <v>0</v>
      </c>
      <c r="AB16788" s="334">
        <v>0</v>
      </c>
      <c r="AD16788" s="334">
        <v>0</v>
      </c>
      <c r="AE16788" s="334">
        <f t="shared" si="2627"/>
        <v>0</v>
      </c>
      <c r="AF16788" s="334">
        <f t="shared" si="2628"/>
        <v>0</v>
      </c>
      <c r="AG16788" s="340">
        <f t="shared" si="2629"/>
        <v>0</v>
      </c>
      <c r="AI16788" s="340">
        <f t="shared" ref="AI16788:AM16803" si="2631">IF($C16788=AI$1,$AF16788,0)</f>
        <v>0</v>
      </c>
      <c r="AJ16788" s="340">
        <f t="shared" si="2631"/>
        <v>0</v>
      </c>
      <c r="AK16788" s="340">
        <f t="shared" si="2631"/>
        <v>0</v>
      </c>
      <c r="AL16788" s="340">
        <f t="shared" si="2631"/>
        <v>0</v>
      </c>
      <c r="AM16788" s="340">
        <f t="shared" si="2631"/>
        <v>0</v>
      </c>
    </row>
    <row r="16789" spans="1:39" x14ac:dyDescent="0.35">
      <c r="A16789" s="337">
        <v>38702</v>
      </c>
      <c r="B16789" s="338">
        <f t="shared" si="2624"/>
        <v>2005</v>
      </c>
      <c r="C16789" s="338">
        <f t="shared" si="2625"/>
        <v>12</v>
      </c>
      <c r="D16789" s="338">
        <f t="shared" si="2626"/>
        <v>16</v>
      </c>
      <c r="E16789" s="334">
        <v>0</v>
      </c>
      <c r="F16789" s="334">
        <v>0</v>
      </c>
      <c r="G16789" s="334">
        <v>0</v>
      </c>
      <c r="H16789" s="334">
        <v>0</v>
      </c>
      <c r="I16789" s="334">
        <v>0</v>
      </c>
      <c r="J16789" s="334">
        <v>0</v>
      </c>
      <c r="K16789" s="334">
        <v>0</v>
      </c>
      <c r="L16789" s="334">
        <v>0</v>
      </c>
      <c r="M16789" s="334">
        <v>0</v>
      </c>
      <c r="N16789" s="334">
        <v>0</v>
      </c>
      <c r="O16789" s="334">
        <v>0</v>
      </c>
      <c r="P16789" s="334">
        <v>0</v>
      </c>
      <c r="Q16789" s="334">
        <v>0</v>
      </c>
      <c r="R16789" s="334">
        <v>0</v>
      </c>
      <c r="S16789" s="334">
        <v>0</v>
      </c>
      <c r="T16789" s="334">
        <v>0</v>
      </c>
      <c r="U16789" s="334">
        <v>0</v>
      </c>
      <c r="V16789" s="334">
        <v>0</v>
      </c>
      <c r="W16789" s="334">
        <v>0</v>
      </c>
      <c r="X16789" s="334">
        <v>0</v>
      </c>
      <c r="Y16789" s="334">
        <v>0</v>
      </c>
      <c r="Z16789" s="334">
        <v>0</v>
      </c>
      <c r="AA16789" s="334">
        <v>0</v>
      </c>
      <c r="AB16789" s="334">
        <v>0</v>
      </c>
      <c r="AD16789" s="334">
        <v>0</v>
      </c>
      <c r="AE16789" s="334">
        <f t="shared" si="2627"/>
        <v>0</v>
      </c>
      <c r="AF16789" s="334">
        <f t="shared" si="2628"/>
        <v>0</v>
      </c>
      <c r="AG16789" s="340">
        <f t="shared" si="2629"/>
        <v>0</v>
      </c>
      <c r="AI16789" s="340">
        <f t="shared" si="2631"/>
        <v>0</v>
      </c>
      <c r="AJ16789" s="340">
        <f t="shared" si="2631"/>
        <v>0</v>
      </c>
      <c r="AK16789" s="340">
        <f t="shared" si="2631"/>
        <v>0</v>
      </c>
      <c r="AL16789" s="340">
        <f t="shared" si="2631"/>
        <v>0</v>
      </c>
      <c r="AM16789" s="340">
        <f t="shared" si="2631"/>
        <v>0</v>
      </c>
    </row>
    <row r="16790" spans="1:39" x14ac:dyDescent="0.35">
      <c r="A16790" s="337">
        <v>38703</v>
      </c>
      <c r="B16790" s="338">
        <f t="shared" si="2624"/>
        <v>2005</v>
      </c>
      <c r="C16790" s="338">
        <f t="shared" si="2625"/>
        <v>12</v>
      </c>
      <c r="D16790" s="338">
        <f t="shared" si="2626"/>
        <v>17</v>
      </c>
      <c r="E16790" s="334">
        <v>0</v>
      </c>
      <c r="F16790" s="334">
        <v>0</v>
      </c>
      <c r="G16790" s="334">
        <v>0</v>
      </c>
      <c r="H16790" s="334">
        <v>0</v>
      </c>
      <c r="I16790" s="334">
        <v>0</v>
      </c>
      <c r="J16790" s="334">
        <v>0</v>
      </c>
      <c r="K16790" s="334">
        <v>0</v>
      </c>
      <c r="L16790" s="334">
        <v>0</v>
      </c>
      <c r="M16790" s="334">
        <v>0</v>
      </c>
      <c r="N16790" s="334">
        <v>0</v>
      </c>
      <c r="O16790" s="334">
        <v>0</v>
      </c>
      <c r="P16790" s="334">
        <v>0</v>
      </c>
      <c r="Q16790" s="334">
        <v>0</v>
      </c>
      <c r="R16790" s="334">
        <v>0</v>
      </c>
      <c r="S16790" s="334">
        <v>0</v>
      </c>
      <c r="T16790" s="334">
        <v>0</v>
      </c>
      <c r="U16790" s="334">
        <v>0</v>
      </c>
      <c r="V16790" s="334">
        <v>0</v>
      </c>
      <c r="W16790" s="334">
        <v>0</v>
      </c>
      <c r="X16790" s="334">
        <v>0</v>
      </c>
      <c r="Y16790" s="334">
        <v>0</v>
      </c>
      <c r="Z16790" s="334">
        <v>0</v>
      </c>
      <c r="AA16790" s="334">
        <v>0</v>
      </c>
      <c r="AB16790" s="334">
        <v>0</v>
      </c>
      <c r="AD16790" s="334">
        <v>0</v>
      </c>
      <c r="AE16790" s="334">
        <f t="shared" si="2627"/>
        <v>0</v>
      </c>
      <c r="AF16790" s="334">
        <f t="shared" si="2628"/>
        <v>0</v>
      </c>
      <c r="AG16790" s="340">
        <f t="shared" si="2629"/>
        <v>0</v>
      </c>
      <c r="AI16790" s="340">
        <f t="shared" si="2631"/>
        <v>0</v>
      </c>
      <c r="AJ16790" s="340">
        <f t="shared" si="2631"/>
        <v>0</v>
      </c>
      <c r="AK16790" s="340">
        <f t="shared" si="2631"/>
        <v>0</v>
      </c>
      <c r="AL16790" s="340">
        <f t="shared" si="2631"/>
        <v>0</v>
      </c>
      <c r="AM16790" s="340">
        <f t="shared" si="2631"/>
        <v>0</v>
      </c>
    </row>
    <row r="16791" spans="1:39" x14ac:dyDescent="0.35">
      <c r="A16791" s="337">
        <v>38704</v>
      </c>
      <c r="B16791" s="338">
        <f t="shared" si="2624"/>
        <v>2005</v>
      </c>
      <c r="C16791" s="338">
        <f t="shared" si="2625"/>
        <v>12</v>
      </c>
      <c r="D16791" s="338">
        <f t="shared" si="2626"/>
        <v>18</v>
      </c>
      <c r="E16791" s="334">
        <v>0</v>
      </c>
      <c r="F16791" s="334">
        <v>0</v>
      </c>
      <c r="G16791" s="334">
        <v>0</v>
      </c>
      <c r="H16791" s="334">
        <v>0</v>
      </c>
      <c r="I16791" s="334">
        <v>0</v>
      </c>
      <c r="J16791" s="334">
        <v>0</v>
      </c>
      <c r="K16791" s="334">
        <v>0</v>
      </c>
      <c r="L16791" s="334">
        <v>0</v>
      </c>
      <c r="M16791" s="334">
        <v>0</v>
      </c>
      <c r="N16791" s="334">
        <v>0</v>
      </c>
      <c r="O16791" s="334">
        <v>0</v>
      </c>
      <c r="P16791" s="334">
        <v>0</v>
      </c>
      <c r="Q16791" s="334">
        <v>0</v>
      </c>
      <c r="R16791" s="334">
        <v>0</v>
      </c>
      <c r="S16791" s="334">
        <v>0</v>
      </c>
      <c r="T16791" s="334">
        <v>0</v>
      </c>
      <c r="U16791" s="334">
        <v>0</v>
      </c>
      <c r="V16791" s="334">
        <v>0</v>
      </c>
      <c r="W16791" s="334">
        <v>0</v>
      </c>
      <c r="X16791" s="334">
        <v>0</v>
      </c>
      <c r="Y16791" s="334">
        <v>0</v>
      </c>
      <c r="Z16791" s="334">
        <v>0</v>
      </c>
      <c r="AA16791" s="334">
        <v>0</v>
      </c>
      <c r="AB16791" s="334">
        <v>0</v>
      </c>
      <c r="AD16791" s="334">
        <v>0</v>
      </c>
      <c r="AE16791" s="334">
        <f t="shared" si="2627"/>
        <v>0</v>
      </c>
      <c r="AF16791" s="334">
        <f t="shared" si="2628"/>
        <v>0</v>
      </c>
      <c r="AG16791" s="340">
        <f t="shared" si="2629"/>
        <v>0</v>
      </c>
      <c r="AI16791" s="340">
        <f t="shared" si="2631"/>
        <v>0</v>
      </c>
      <c r="AJ16791" s="340">
        <f t="shared" si="2631"/>
        <v>0</v>
      </c>
      <c r="AK16791" s="340">
        <f t="shared" si="2631"/>
        <v>0</v>
      </c>
      <c r="AL16791" s="340">
        <f t="shared" si="2631"/>
        <v>0</v>
      </c>
      <c r="AM16791" s="340">
        <f t="shared" si="2631"/>
        <v>0</v>
      </c>
    </row>
    <row r="16792" spans="1:39" x14ac:dyDescent="0.35">
      <c r="A16792" s="337">
        <v>38705</v>
      </c>
      <c r="B16792" s="338">
        <f t="shared" si="2624"/>
        <v>2005</v>
      </c>
      <c r="C16792" s="338">
        <f t="shared" si="2625"/>
        <v>12</v>
      </c>
      <c r="D16792" s="338">
        <f t="shared" si="2626"/>
        <v>19</v>
      </c>
      <c r="E16792" s="334">
        <v>0</v>
      </c>
      <c r="F16792" s="334">
        <v>0</v>
      </c>
      <c r="G16792" s="334">
        <v>0</v>
      </c>
      <c r="H16792" s="334">
        <v>0</v>
      </c>
      <c r="I16792" s="334">
        <v>0</v>
      </c>
      <c r="J16792" s="334">
        <v>0</v>
      </c>
      <c r="K16792" s="334">
        <v>0</v>
      </c>
      <c r="L16792" s="334">
        <v>0</v>
      </c>
      <c r="M16792" s="334">
        <v>0</v>
      </c>
      <c r="N16792" s="334">
        <v>0</v>
      </c>
      <c r="O16792" s="334">
        <v>0</v>
      </c>
      <c r="P16792" s="334">
        <v>0</v>
      </c>
      <c r="Q16792" s="334">
        <v>0</v>
      </c>
      <c r="R16792" s="334">
        <v>0</v>
      </c>
      <c r="S16792" s="334">
        <v>0</v>
      </c>
      <c r="T16792" s="334">
        <v>0</v>
      </c>
      <c r="U16792" s="334">
        <v>0</v>
      </c>
      <c r="V16792" s="334">
        <v>0</v>
      </c>
      <c r="W16792" s="334">
        <v>0</v>
      </c>
      <c r="X16792" s="334">
        <v>0</v>
      </c>
      <c r="Y16792" s="334">
        <v>0</v>
      </c>
      <c r="Z16792" s="334">
        <v>0</v>
      </c>
      <c r="AA16792" s="334">
        <v>0</v>
      </c>
      <c r="AB16792" s="334">
        <v>0</v>
      </c>
      <c r="AD16792" s="334">
        <v>0</v>
      </c>
      <c r="AE16792" s="334">
        <f t="shared" si="2627"/>
        <v>0</v>
      </c>
      <c r="AF16792" s="334">
        <f t="shared" si="2628"/>
        <v>0</v>
      </c>
      <c r="AG16792" s="340">
        <f t="shared" si="2629"/>
        <v>0</v>
      </c>
      <c r="AI16792" s="340">
        <f t="shared" si="2631"/>
        <v>0</v>
      </c>
      <c r="AJ16792" s="340">
        <f t="shared" si="2631"/>
        <v>0</v>
      </c>
      <c r="AK16792" s="340">
        <f t="shared" si="2631"/>
        <v>0</v>
      </c>
      <c r="AL16792" s="340">
        <f t="shared" si="2631"/>
        <v>0</v>
      </c>
      <c r="AM16792" s="340">
        <f t="shared" si="2631"/>
        <v>0</v>
      </c>
    </row>
    <row r="16793" spans="1:39" x14ac:dyDescent="0.35">
      <c r="A16793" s="337">
        <v>38706</v>
      </c>
      <c r="B16793" s="338">
        <f t="shared" si="2624"/>
        <v>2005</v>
      </c>
      <c r="C16793" s="338">
        <f t="shared" si="2625"/>
        <v>12</v>
      </c>
      <c r="D16793" s="338">
        <f t="shared" si="2626"/>
        <v>20</v>
      </c>
      <c r="E16793" s="334">
        <v>0</v>
      </c>
      <c r="F16793" s="334">
        <v>0</v>
      </c>
      <c r="G16793" s="334">
        <v>0</v>
      </c>
      <c r="H16793" s="334">
        <v>0</v>
      </c>
      <c r="I16793" s="334">
        <v>0</v>
      </c>
      <c r="J16793" s="334">
        <v>0</v>
      </c>
      <c r="K16793" s="334">
        <v>0</v>
      </c>
      <c r="L16793" s="334">
        <v>0</v>
      </c>
      <c r="M16793" s="334">
        <v>0</v>
      </c>
      <c r="N16793" s="334">
        <v>0</v>
      </c>
      <c r="O16793" s="334">
        <v>0</v>
      </c>
      <c r="P16793" s="334">
        <v>0</v>
      </c>
      <c r="Q16793" s="334">
        <v>0</v>
      </c>
      <c r="R16793" s="334">
        <v>0</v>
      </c>
      <c r="S16793" s="334">
        <v>0</v>
      </c>
      <c r="T16793" s="334">
        <v>0</v>
      </c>
      <c r="U16793" s="334">
        <v>0</v>
      </c>
      <c r="V16793" s="334">
        <v>0</v>
      </c>
      <c r="W16793" s="334">
        <v>0</v>
      </c>
      <c r="X16793" s="334">
        <v>0</v>
      </c>
      <c r="Y16793" s="334">
        <v>0</v>
      </c>
      <c r="Z16793" s="334">
        <v>0</v>
      </c>
      <c r="AA16793" s="334">
        <v>0</v>
      </c>
      <c r="AB16793" s="334">
        <v>0</v>
      </c>
      <c r="AD16793" s="334">
        <v>0</v>
      </c>
      <c r="AE16793" s="334">
        <f t="shared" si="2627"/>
        <v>0</v>
      </c>
      <c r="AF16793" s="334">
        <f t="shared" si="2628"/>
        <v>0</v>
      </c>
      <c r="AG16793" s="340">
        <f t="shared" si="2629"/>
        <v>0</v>
      </c>
      <c r="AI16793" s="340">
        <f t="shared" si="2631"/>
        <v>0</v>
      </c>
      <c r="AJ16793" s="340">
        <f t="shared" si="2631"/>
        <v>0</v>
      </c>
      <c r="AK16793" s="340">
        <f t="shared" si="2631"/>
        <v>0</v>
      </c>
      <c r="AL16793" s="340">
        <f t="shared" si="2631"/>
        <v>0</v>
      </c>
      <c r="AM16793" s="340">
        <f t="shared" si="2631"/>
        <v>0</v>
      </c>
    </row>
    <row r="16794" spans="1:39" x14ac:dyDescent="0.35">
      <c r="A16794" s="337">
        <v>38707</v>
      </c>
      <c r="B16794" s="338">
        <f t="shared" si="2624"/>
        <v>2005</v>
      </c>
      <c r="C16794" s="338">
        <f t="shared" si="2625"/>
        <v>12</v>
      </c>
      <c r="D16794" s="338">
        <f t="shared" si="2626"/>
        <v>21</v>
      </c>
      <c r="E16794" s="334">
        <v>0</v>
      </c>
      <c r="F16794" s="334">
        <v>0</v>
      </c>
      <c r="G16794" s="334">
        <v>0</v>
      </c>
      <c r="H16794" s="334">
        <v>0</v>
      </c>
      <c r="I16794" s="334">
        <v>0</v>
      </c>
      <c r="J16794" s="334">
        <v>0</v>
      </c>
      <c r="K16794" s="334">
        <v>0</v>
      </c>
      <c r="L16794" s="334">
        <v>0</v>
      </c>
      <c r="M16794" s="334">
        <v>0</v>
      </c>
      <c r="N16794" s="334">
        <v>0</v>
      </c>
      <c r="O16794" s="334">
        <v>0</v>
      </c>
      <c r="P16794" s="334">
        <v>0</v>
      </c>
      <c r="Q16794" s="334">
        <v>0</v>
      </c>
      <c r="R16794" s="334">
        <v>0</v>
      </c>
      <c r="S16794" s="334">
        <v>0</v>
      </c>
      <c r="T16794" s="334">
        <v>0</v>
      </c>
      <c r="U16794" s="334">
        <v>0</v>
      </c>
      <c r="V16794" s="334">
        <v>0</v>
      </c>
      <c r="W16794" s="334">
        <v>0</v>
      </c>
      <c r="X16794" s="334">
        <v>0</v>
      </c>
      <c r="Y16794" s="334">
        <v>0</v>
      </c>
      <c r="Z16794" s="334">
        <v>0</v>
      </c>
      <c r="AA16794" s="334">
        <v>0</v>
      </c>
      <c r="AB16794" s="334">
        <v>0</v>
      </c>
      <c r="AD16794" s="334">
        <v>0</v>
      </c>
      <c r="AE16794" s="334">
        <f t="shared" si="2627"/>
        <v>0</v>
      </c>
      <c r="AF16794" s="334">
        <f t="shared" si="2628"/>
        <v>0</v>
      </c>
      <c r="AG16794" s="340">
        <f t="shared" si="2629"/>
        <v>0</v>
      </c>
      <c r="AI16794" s="340">
        <f t="shared" si="2631"/>
        <v>0</v>
      </c>
      <c r="AJ16794" s="340">
        <f t="shared" si="2631"/>
        <v>0</v>
      </c>
      <c r="AK16794" s="340">
        <f t="shared" si="2631"/>
        <v>0</v>
      </c>
      <c r="AL16794" s="340">
        <f t="shared" si="2631"/>
        <v>0</v>
      </c>
      <c r="AM16794" s="340">
        <f t="shared" si="2631"/>
        <v>0</v>
      </c>
    </row>
    <row r="16795" spans="1:39" x14ac:dyDescent="0.35">
      <c r="A16795" s="337">
        <v>38708</v>
      </c>
      <c r="B16795" s="338">
        <f t="shared" si="2624"/>
        <v>2005</v>
      </c>
      <c r="C16795" s="338">
        <f t="shared" si="2625"/>
        <v>12</v>
      </c>
      <c r="D16795" s="338">
        <f t="shared" si="2626"/>
        <v>22</v>
      </c>
      <c r="E16795" s="334">
        <v>0</v>
      </c>
      <c r="F16795" s="334">
        <v>0</v>
      </c>
      <c r="G16795" s="334">
        <v>0</v>
      </c>
      <c r="H16795" s="334">
        <v>0</v>
      </c>
      <c r="I16795" s="334">
        <v>0</v>
      </c>
      <c r="J16795" s="334">
        <v>0</v>
      </c>
      <c r="K16795" s="334">
        <v>0</v>
      </c>
      <c r="L16795" s="334">
        <v>0</v>
      </c>
      <c r="M16795" s="334">
        <v>0</v>
      </c>
      <c r="N16795" s="334">
        <v>0</v>
      </c>
      <c r="O16795" s="334">
        <v>0</v>
      </c>
      <c r="P16795" s="334">
        <v>0</v>
      </c>
      <c r="Q16795" s="334">
        <v>0</v>
      </c>
      <c r="R16795" s="334">
        <v>0</v>
      </c>
      <c r="S16795" s="334">
        <v>0</v>
      </c>
      <c r="T16795" s="334">
        <v>0</v>
      </c>
      <c r="U16795" s="334">
        <v>0</v>
      </c>
      <c r="V16795" s="334">
        <v>0</v>
      </c>
      <c r="W16795" s="334">
        <v>0</v>
      </c>
      <c r="X16795" s="334">
        <v>0</v>
      </c>
      <c r="Y16795" s="334">
        <v>0</v>
      </c>
      <c r="Z16795" s="334">
        <v>0</v>
      </c>
      <c r="AA16795" s="334">
        <v>0</v>
      </c>
      <c r="AB16795" s="334">
        <v>0</v>
      </c>
      <c r="AD16795" s="334">
        <v>0</v>
      </c>
      <c r="AE16795" s="334">
        <f t="shared" si="2627"/>
        <v>0</v>
      </c>
      <c r="AF16795" s="334">
        <f t="shared" si="2628"/>
        <v>0</v>
      </c>
      <c r="AG16795" s="340">
        <f t="shared" si="2629"/>
        <v>0</v>
      </c>
      <c r="AI16795" s="340">
        <f t="shared" si="2631"/>
        <v>0</v>
      </c>
      <c r="AJ16795" s="340">
        <f t="shared" si="2631"/>
        <v>0</v>
      </c>
      <c r="AK16795" s="340">
        <f t="shared" si="2631"/>
        <v>0</v>
      </c>
      <c r="AL16795" s="340">
        <f t="shared" si="2631"/>
        <v>0</v>
      </c>
      <c r="AM16795" s="340">
        <f t="shared" si="2631"/>
        <v>0</v>
      </c>
    </row>
    <row r="16796" spans="1:39" x14ac:dyDescent="0.35">
      <c r="A16796" s="337">
        <v>38709</v>
      </c>
      <c r="B16796" s="338">
        <f t="shared" si="2624"/>
        <v>2005</v>
      </c>
      <c r="C16796" s="338">
        <f t="shared" si="2625"/>
        <v>12</v>
      </c>
      <c r="D16796" s="338">
        <f t="shared" si="2626"/>
        <v>23</v>
      </c>
      <c r="E16796" s="334">
        <v>0</v>
      </c>
      <c r="F16796" s="334">
        <v>0</v>
      </c>
      <c r="G16796" s="334">
        <v>0</v>
      </c>
      <c r="H16796" s="334">
        <v>0</v>
      </c>
      <c r="I16796" s="334">
        <v>0</v>
      </c>
      <c r="J16796" s="334">
        <v>0</v>
      </c>
      <c r="K16796" s="334">
        <v>0</v>
      </c>
      <c r="L16796" s="334">
        <v>0</v>
      </c>
      <c r="M16796" s="334">
        <v>0</v>
      </c>
      <c r="N16796" s="334">
        <v>0</v>
      </c>
      <c r="O16796" s="334">
        <v>0</v>
      </c>
      <c r="P16796" s="334">
        <v>0</v>
      </c>
      <c r="Q16796" s="334">
        <v>0</v>
      </c>
      <c r="R16796" s="334">
        <v>0</v>
      </c>
      <c r="S16796" s="334">
        <v>0</v>
      </c>
      <c r="T16796" s="334">
        <v>0</v>
      </c>
      <c r="U16796" s="334">
        <v>0</v>
      </c>
      <c r="V16796" s="334">
        <v>0</v>
      </c>
      <c r="W16796" s="334">
        <v>0</v>
      </c>
      <c r="X16796" s="334">
        <v>0</v>
      </c>
      <c r="Y16796" s="334">
        <v>0</v>
      </c>
      <c r="Z16796" s="334">
        <v>0</v>
      </c>
      <c r="AA16796" s="334">
        <v>0</v>
      </c>
      <c r="AB16796" s="334">
        <v>0</v>
      </c>
      <c r="AD16796" s="334">
        <v>0</v>
      </c>
      <c r="AE16796" s="334">
        <f t="shared" si="2627"/>
        <v>0</v>
      </c>
      <c r="AF16796" s="334">
        <f t="shared" si="2628"/>
        <v>0</v>
      </c>
      <c r="AG16796" s="340">
        <f t="shared" si="2629"/>
        <v>0</v>
      </c>
      <c r="AI16796" s="340">
        <f t="shared" si="2631"/>
        <v>0</v>
      </c>
      <c r="AJ16796" s="340">
        <f t="shared" si="2631"/>
        <v>0</v>
      </c>
      <c r="AK16796" s="340">
        <f t="shared" si="2631"/>
        <v>0</v>
      </c>
      <c r="AL16796" s="340">
        <f t="shared" si="2631"/>
        <v>0</v>
      </c>
      <c r="AM16796" s="340">
        <f t="shared" si="2631"/>
        <v>0</v>
      </c>
    </row>
    <row r="16797" spans="1:39" x14ac:dyDescent="0.35">
      <c r="A16797" s="337">
        <v>38710</v>
      </c>
      <c r="B16797" s="338">
        <f t="shared" si="2624"/>
        <v>2005</v>
      </c>
      <c r="C16797" s="338">
        <f t="shared" si="2625"/>
        <v>12</v>
      </c>
      <c r="D16797" s="338">
        <f t="shared" si="2626"/>
        <v>24</v>
      </c>
      <c r="E16797" s="334">
        <v>0</v>
      </c>
      <c r="F16797" s="334">
        <v>0</v>
      </c>
      <c r="G16797" s="334">
        <v>0</v>
      </c>
      <c r="H16797" s="334">
        <v>0</v>
      </c>
      <c r="I16797" s="334">
        <v>0</v>
      </c>
      <c r="J16797" s="334">
        <v>0</v>
      </c>
      <c r="K16797" s="334">
        <v>0</v>
      </c>
      <c r="L16797" s="334">
        <v>0</v>
      </c>
      <c r="M16797" s="334">
        <v>0</v>
      </c>
      <c r="N16797" s="334">
        <v>0</v>
      </c>
      <c r="O16797" s="334">
        <v>0</v>
      </c>
      <c r="P16797" s="334">
        <v>0</v>
      </c>
      <c r="Q16797" s="334">
        <v>0</v>
      </c>
      <c r="R16797" s="334">
        <v>0</v>
      </c>
      <c r="S16797" s="334">
        <v>0</v>
      </c>
      <c r="T16797" s="334">
        <v>0</v>
      </c>
      <c r="U16797" s="334">
        <v>0</v>
      </c>
      <c r="V16797" s="334">
        <v>0</v>
      </c>
      <c r="W16797" s="334">
        <v>0</v>
      </c>
      <c r="X16797" s="334">
        <v>0</v>
      </c>
      <c r="Y16797" s="334">
        <v>0</v>
      </c>
      <c r="Z16797" s="334">
        <v>0</v>
      </c>
      <c r="AA16797" s="334">
        <v>0</v>
      </c>
      <c r="AB16797" s="334">
        <v>0</v>
      </c>
      <c r="AD16797" s="334">
        <v>0</v>
      </c>
      <c r="AE16797" s="334">
        <f t="shared" si="2627"/>
        <v>0</v>
      </c>
      <c r="AF16797" s="334">
        <f t="shared" si="2628"/>
        <v>0</v>
      </c>
      <c r="AG16797" s="340">
        <f t="shared" si="2629"/>
        <v>0</v>
      </c>
      <c r="AI16797" s="340">
        <f t="shared" si="2631"/>
        <v>0</v>
      </c>
      <c r="AJ16797" s="340">
        <f t="shared" si="2631"/>
        <v>0</v>
      </c>
      <c r="AK16797" s="340">
        <f t="shared" si="2631"/>
        <v>0</v>
      </c>
      <c r="AL16797" s="340">
        <f t="shared" si="2631"/>
        <v>0</v>
      </c>
      <c r="AM16797" s="340">
        <f t="shared" si="2631"/>
        <v>0</v>
      </c>
    </row>
    <row r="16798" spans="1:39" x14ac:dyDescent="0.35">
      <c r="A16798" s="337">
        <v>38711</v>
      </c>
      <c r="B16798" s="338">
        <f t="shared" si="2624"/>
        <v>2005</v>
      </c>
      <c r="C16798" s="338">
        <f t="shared" si="2625"/>
        <v>12</v>
      </c>
      <c r="D16798" s="338">
        <f t="shared" si="2626"/>
        <v>25</v>
      </c>
      <c r="E16798" s="334">
        <v>0</v>
      </c>
      <c r="F16798" s="334">
        <v>0</v>
      </c>
      <c r="G16798" s="334">
        <v>0</v>
      </c>
      <c r="H16798" s="334">
        <v>0</v>
      </c>
      <c r="I16798" s="334">
        <v>0</v>
      </c>
      <c r="J16798" s="334">
        <v>0</v>
      </c>
      <c r="K16798" s="334">
        <v>0</v>
      </c>
      <c r="L16798" s="334">
        <v>0</v>
      </c>
      <c r="M16798" s="334">
        <v>0</v>
      </c>
      <c r="N16798" s="334">
        <v>0</v>
      </c>
      <c r="O16798" s="334">
        <v>0</v>
      </c>
      <c r="P16798" s="334">
        <v>0</v>
      </c>
      <c r="Q16798" s="334">
        <v>0</v>
      </c>
      <c r="R16798" s="334">
        <v>0</v>
      </c>
      <c r="S16798" s="334">
        <v>0</v>
      </c>
      <c r="T16798" s="334">
        <v>0</v>
      </c>
      <c r="U16798" s="334">
        <v>0</v>
      </c>
      <c r="V16798" s="334">
        <v>0</v>
      </c>
      <c r="W16798" s="334">
        <v>0</v>
      </c>
      <c r="X16798" s="334">
        <v>0</v>
      </c>
      <c r="Y16798" s="334">
        <v>0</v>
      </c>
      <c r="Z16798" s="334">
        <v>0</v>
      </c>
      <c r="AA16798" s="334">
        <v>0</v>
      </c>
      <c r="AB16798" s="334">
        <v>0</v>
      </c>
      <c r="AD16798" s="334">
        <v>0</v>
      </c>
      <c r="AE16798" s="334">
        <f t="shared" si="2627"/>
        <v>0</v>
      </c>
      <c r="AF16798" s="334">
        <f t="shared" si="2628"/>
        <v>0</v>
      </c>
      <c r="AG16798" s="340">
        <f t="shared" si="2629"/>
        <v>0</v>
      </c>
      <c r="AI16798" s="340">
        <f t="shared" si="2631"/>
        <v>0</v>
      </c>
      <c r="AJ16798" s="340">
        <f t="shared" si="2631"/>
        <v>0</v>
      </c>
      <c r="AK16798" s="340">
        <f t="shared" si="2631"/>
        <v>0</v>
      </c>
      <c r="AL16798" s="340">
        <f t="shared" si="2631"/>
        <v>0</v>
      </c>
      <c r="AM16798" s="340">
        <f t="shared" si="2631"/>
        <v>0</v>
      </c>
    </row>
    <row r="16799" spans="1:39" x14ac:dyDescent="0.35">
      <c r="A16799" s="337">
        <v>38712</v>
      </c>
      <c r="B16799" s="338">
        <f t="shared" si="2624"/>
        <v>2005</v>
      </c>
      <c r="C16799" s="338">
        <f t="shared" si="2625"/>
        <v>12</v>
      </c>
      <c r="D16799" s="338">
        <f t="shared" si="2626"/>
        <v>26</v>
      </c>
      <c r="E16799" s="334">
        <v>0</v>
      </c>
      <c r="F16799" s="334">
        <v>0</v>
      </c>
      <c r="G16799" s="334">
        <v>0</v>
      </c>
      <c r="H16799" s="334">
        <v>0</v>
      </c>
      <c r="I16799" s="334">
        <v>0</v>
      </c>
      <c r="J16799" s="334">
        <v>0</v>
      </c>
      <c r="K16799" s="334">
        <v>0</v>
      </c>
      <c r="L16799" s="334">
        <v>0</v>
      </c>
      <c r="M16799" s="334">
        <v>0</v>
      </c>
      <c r="N16799" s="334">
        <v>0</v>
      </c>
      <c r="O16799" s="334">
        <v>0</v>
      </c>
      <c r="P16799" s="334">
        <v>0</v>
      </c>
      <c r="Q16799" s="334">
        <v>0</v>
      </c>
      <c r="R16799" s="334">
        <v>0</v>
      </c>
      <c r="S16799" s="334">
        <v>0</v>
      </c>
      <c r="T16799" s="334">
        <v>0</v>
      </c>
      <c r="U16799" s="334">
        <v>0</v>
      </c>
      <c r="V16799" s="334">
        <v>0</v>
      </c>
      <c r="W16799" s="334">
        <v>0</v>
      </c>
      <c r="X16799" s="334">
        <v>0</v>
      </c>
      <c r="Y16799" s="334">
        <v>0</v>
      </c>
      <c r="Z16799" s="334">
        <v>0</v>
      </c>
      <c r="AA16799" s="334">
        <v>0</v>
      </c>
      <c r="AB16799" s="334">
        <v>0</v>
      </c>
      <c r="AD16799" s="334">
        <v>0</v>
      </c>
      <c r="AE16799" s="334">
        <f t="shared" si="2627"/>
        <v>0</v>
      </c>
      <c r="AF16799" s="334">
        <f t="shared" si="2628"/>
        <v>0</v>
      </c>
      <c r="AG16799" s="340">
        <f t="shared" si="2629"/>
        <v>0</v>
      </c>
      <c r="AI16799" s="340">
        <f t="shared" si="2631"/>
        <v>0</v>
      </c>
      <c r="AJ16799" s="340">
        <f t="shared" si="2631"/>
        <v>0</v>
      </c>
      <c r="AK16799" s="340">
        <f t="shared" si="2631"/>
        <v>0</v>
      </c>
      <c r="AL16799" s="340">
        <f t="shared" si="2631"/>
        <v>0</v>
      </c>
      <c r="AM16799" s="340">
        <f t="shared" si="2631"/>
        <v>0</v>
      </c>
    </row>
    <row r="16800" spans="1:39" x14ac:dyDescent="0.35">
      <c r="A16800" s="337">
        <v>38713</v>
      </c>
      <c r="B16800" s="338">
        <f t="shared" si="2624"/>
        <v>2005</v>
      </c>
      <c r="C16800" s="338">
        <f t="shared" si="2625"/>
        <v>12</v>
      </c>
      <c r="D16800" s="338">
        <f t="shared" si="2626"/>
        <v>27</v>
      </c>
      <c r="E16800" s="334">
        <v>0</v>
      </c>
      <c r="F16800" s="334">
        <v>0</v>
      </c>
      <c r="G16800" s="334">
        <v>0</v>
      </c>
      <c r="H16800" s="334">
        <v>0</v>
      </c>
      <c r="I16800" s="334">
        <v>0</v>
      </c>
      <c r="J16800" s="334">
        <v>0</v>
      </c>
      <c r="K16800" s="334">
        <v>0</v>
      </c>
      <c r="L16800" s="334">
        <v>0</v>
      </c>
      <c r="M16800" s="334">
        <v>0</v>
      </c>
      <c r="N16800" s="334">
        <v>0</v>
      </c>
      <c r="O16800" s="334">
        <v>0</v>
      </c>
      <c r="P16800" s="334">
        <v>0</v>
      </c>
      <c r="Q16800" s="334">
        <v>0</v>
      </c>
      <c r="R16800" s="334">
        <v>0</v>
      </c>
      <c r="S16800" s="334">
        <v>0</v>
      </c>
      <c r="T16800" s="334">
        <v>0</v>
      </c>
      <c r="U16800" s="334">
        <v>0</v>
      </c>
      <c r="V16800" s="334">
        <v>0</v>
      </c>
      <c r="W16800" s="334">
        <v>0</v>
      </c>
      <c r="X16800" s="334">
        <v>0</v>
      </c>
      <c r="Y16800" s="334">
        <v>0</v>
      </c>
      <c r="Z16800" s="334">
        <v>0</v>
      </c>
      <c r="AA16800" s="334">
        <v>0</v>
      </c>
      <c r="AB16800" s="334">
        <v>0</v>
      </c>
      <c r="AD16800" s="334">
        <v>0</v>
      </c>
      <c r="AE16800" s="334">
        <f t="shared" si="2627"/>
        <v>0</v>
      </c>
      <c r="AF16800" s="334">
        <f t="shared" si="2628"/>
        <v>0</v>
      </c>
      <c r="AG16800" s="340">
        <f t="shared" si="2629"/>
        <v>0</v>
      </c>
      <c r="AI16800" s="340">
        <f t="shared" si="2631"/>
        <v>0</v>
      </c>
      <c r="AJ16800" s="340">
        <f t="shared" si="2631"/>
        <v>0</v>
      </c>
      <c r="AK16800" s="340">
        <f t="shared" si="2631"/>
        <v>0</v>
      </c>
      <c r="AL16800" s="340">
        <f t="shared" si="2631"/>
        <v>0</v>
      </c>
      <c r="AM16800" s="340">
        <f t="shared" si="2631"/>
        <v>0</v>
      </c>
    </row>
    <row r="16801" spans="1:39" x14ac:dyDescent="0.35">
      <c r="A16801" s="337">
        <v>38714</v>
      </c>
      <c r="B16801" s="338">
        <f t="shared" si="2624"/>
        <v>2005</v>
      </c>
      <c r="C16801" s="338">
        <f t="shared" si="2625"/>
        <v>12</v>
      </c>
      <c r="D16801" s="338">
        <f t="shared" si="2626"/>
        <v>28</v>
      </c>
      <c r="E16801" s="334">
        <v>0</v>
      </c>
      <c r="F16801" s="334">
        <v>0</v>
      </c>
      <c r="G16801" s="334">
        <v>0</v>
      </c>
      <c r="H16801" s="334">
        <v>0</v>
      </c>
      <c r="I16801" s="334">
        <v>0</v>
      </c>
      <c r="J16801" s="334">
        <v>0</v>
      </c>
      <c r="K16801" s="334">
        <v>0</v>
      </c>
      <c r="L16801" s="334">
        <v>0</v>
      </c>
      <c r="M16801" s="334">
        <v>0</v>
      </c>
      <c r="N16801" s="334">
        <v>0</v>
      </c>
      <c r="O16801" s="334">
        <v>0</v>
      </c>
      <c r="P16801" s="334">
        <v>0</v>
      </c>
      <c r="Q16801" s="334">
        <v>0</v>
      </c>
      <c r="R16801" s="334">
        <v>0</v>
      </c>
      <c r="S16801" s="334">
        <v>0</v>
      </c>
      <c r="T16801" s="334">
        <v>0</v>
      </c>
      <c r="U16801" s="334">
        <v>0</v>
      </c>
      <c r="V16801" s="334">
        <v>0</v>
      </c>
      <c r="W16801" s="334">
        <v>0</v>
      </c>
      <c r="X16801" s="334">
        <v>0</v>
      </c>
      <c r="Y16801" s="334">
        <v>0</v>
      </c>
      <c r="Z16801" s="334">
        <v>0</v>
      </c>
      <c r="AA16801" s="334">
        <v>0</v>
      </c>
      <c r="AB16801" s="334">
        <v>0</v>
      </c>
      <c r="AD16801" s="334">
        <v>0</v>
      </c>
      <c r="AE16801" s="334">
        <f t="shared" si="2627"/>
        <v>0</v>
      </c>
      <c r="AF16801" s="334">
        <f t="shared" si="2628"/>
        <v>0</v>
      </c>
      <c r="AG16801" s="340">
        <f t="shared" si="2629"/>
        <v>0</v>
      </c>
      <c r="AI16801" s="340">
        <f t="shared" si="2631"/>
        <v>0</v>
      </c>
      <c r="AJ16801" s="340">
        <f t="shared" si="2631"/>
        <v>0</v>
      </c>
      <c r="AK16801" s="340">
        <f t="shared" si="2631"/>
        <v>0</v>
      </c>
      <c r="AL16801" s="340">
        <f t="shared" si="2631"/>
        <v>0</v>
      </c>
      <c r="AM16801" s="340">
        <f t="shared" si="2631"/>
        <v>0</v>
      </c>
    </row>
    <row r="16802" spans="1:39" x14ac:dyDescent="0.35">
      <c r="A16802" s="337">
        <v>38715</v>
      </c>
      <c r="B16802" s="338">
        <f t="shared" si="2624"/>
        <v>2005</v>
      </c>
      <c r="C16802" s="338">
        <f t="shared" si="2625"/>
        <v>12</v>
      </c>
      <c r="D16802" s="338">
        <f t="shared" si="2626"/>
        <v>29</v>
      </c>
      <c r="E16802" s="334">
        <v>0</v>
      </c>
      <c r="F16802" s="334">
        <v>0.1</v>
      </c>
      <c r="G16802" s="334">
        <v>0.1</v>
      </c>
      <c r="H16802" s="334">
        <v>0</v>
      </c>
      <c r="I16802" s="334">
        <v>0</v>
      </c>
      <c r="J16802" s="334">
        <v>0</v>
      </c>
      <c r="K16802" s="334">
        <v>0</v>
      </c>
      <c r="L16802" s="334">
        <v>0</v>
      </c>
      <c r="M16802" s="334">
        <v>0</v>
      </c>
      <c r="N16802" s="334">
        <v>0</v>
      </c>
      <c r="O16802" s="334">
        <v>0</v>
      </c>
      <c r="P16802" s="334">
        <v>0</v>
      </c>
      <c r="Q16802" s="334">
        <v>0</v>
      </c>
      <c r="R16802" s="334">
        <v>0</v>
      </c>
      <c r="S16802" s="334">
        <v>0</v>
      </c>
      <c r="T16802" s="334">
        <v>0</v>
      </c>
      <c r="U16802" s="334">
        <v>0</v>
      </c>
      <c r="V16802" s="334">
        <v>0</v>
      </c>
      <c r="W16802" s="334">
        <v>0</v>
      </c>
      <c r="X16802" s="334">
        <v>0</v>
      </c>
      <c r="Y16802" s="334">
        <v>0</v>
      </c>
      <c r="Z16802" s="334">
        <v>0</v>
      </c>
      <c r="AA16802" s="334">
        <v>0</v>
      </c>
      <c r="AB16802" s="334">
        <v>0</v>
      </c>
      <c r="AD16802" s="334">
        <v>0.2</v>
      </c>
      <c r="AE16802" s="334">
        <f t="shared" si="2627"/>
        <v>0.2</v>
      </c>
      <c r="AF16802" s="334">
        <f t="shared" si="2628"/>
        <v>0.2</v>
      </c>
      <c r="AG16802" s="340">
        <f t="shared" si="2629"/>
        <v>0</v>
      </c>
      <c r="AI16802" s="340">
        <f t="shared" si="2631"/>
        <v>0</v>
      </c>
      <c r="AJ16802" s="340">
        <f t="shared" si="2631"/>
        <v>0</v>
      </c>
      <c r="AK16802" s="340">
        <f t="shared" si="2631"/>
        <v>0</v>
      </c>
      <c r="AL16802" s="340">
        <f t="shared" si="2631"/>
        <v>0</v>
      </c>
      <c r="AM16802" s="340">
        <f t="shared" si="2631"/>
        <v>0</v>
      </c>
    </row>
    <row r="16803" spans="1:39" x14ac:dyDescent="0.35">
      <c r="A16803" s="337">
        <v>38716</v>
      </c>
      <c r="B16803" s="338">
        <f t="shared" si="2624"/>
        <v>2005</v>
      </c>
      <c r="C16803" s="338">
        <f t="shared" si="2625"/>
        <v>12</v>
      </c>
      <c r="D16803" s="338">
        <f t="shared" si="2626"/>
        <v>30</v>
      </c>
      <c r="E16803" s="334">
        <v>0</v>
      </c>
      <c r="F16803" s="334">
        <v>0</v>
      </c>
      <c r="G16803" s="334">
        <v>0</v>
      </c>
      <c r="H16803" s="334">
        <v>0</v>
      </c>
      <c r="I16803" s="334">
        <v>0</v>
      </c>
      <c r="J16803" s="334">
        <v>0</v>
      </c>
      <c r="K16803" s="334">
        <v>0</v>
      </c>
      <c r="L16803" s="334">
        <v>0</v>
      </c>
      <c r="M16803" s="334">
        <v>0</v>
      </c>
      <c r="N16803" s="334">
        <v>0</v>
      </c>
      <c r="O16803" s="334">
        <v>0</v>
      </c>
      <c r="P16803" s="334">
        <v>0</v>
      </c>
      <c r="Q16803" s="334">
        <v>0</v>
      </c>
      <c r="R16803" s="334">
        <v>0</v>
      </c>
      <c r="S16803" s="334">
        <v>0</v>
      </c>
      <c r="T16803" s="334">
        <v>0</v>
      </c>
      <c r="U16803" s="334">
        <v>0</v>
      </c>
      <c r="V16803" s="334">
        <v>0</v>
      </c>
      <c r="W16803" s="334">
        <v>0</v>
      </c>
      <c r="X16803" s="334">
        <v>0</v>
      </c>
      <c r="Y16803" s="334">
        <v>0</v>
      </c>
      <c r="Z16803" s="334">
        <v>0</v>
      </c>
      <c r="AA16803" s="334">
        <v>0</v>
      </c>
      <c r="AB16803" s="334">
        <v>0</v>
      </c>
      <c r="AD16803" s="334">
        <v>0</v>
      </c>
      <c r="AE16803" s="334">
        <f t="shared" si="2627"/>
        <v>0</v>
      </c>
      <c r="AF16803" s="334">
        <f t="shared" si="2628"/>
        <v>0</v>
      </c>
      <c r="AG16803" s="340">
        <f t="shared" si="2629"/>
        <v>0</v>
      </c>
      <c r="AI16803" s="340">
        <f t="shared" si="2631"/>
        <v>0</v>
      </c>
      <c r="AJ16803" s="340">
        <f t="shared" si="2631"/>
        <v>0</v>
      </c>
      <c r="AK16803" s="340">
        <f t="shared" si="2631"/>
        <v>0</v>
      </c>
      <c r="AL16803" s="340">
        <f t="shared" si="2631"/>
        <v>0</v>
      </c>
      <c r="AM16803" s="340">
        <f t="shared" si="2631"/>
        <v>0</v>
      </c>
    </row>
    <row r="16804" spans="1:39" x14ac:dyDescent="0.35">
      <c r="A16804" s="337">
        <v>38717</v>
      </c>
      <c r="B16804" s="338">
        <f t="shared" si="2624"/>
        <v>2005</v>
      </c>
      <c r="C16804" s="338">
        <f t="shared" si="2625"/>
        <v>12</v>
      </c>
      <c r="D16804" s="338">
        <f t="shared" si="2626"/>
        <v>31</v>
      </c>
      <c r="E16804" s="334">
        <v>0</v>
      </c>
      <c r="F16804" s="334">
        <v>0</v>
      </c>
      <c r="G16804" s="334">
        <v>0</v>
      </c>
      <c r="H16804" s="334">
        <v>0</v>
      </c>
      <c r="I16804" s="334">
        <v>0</v>
      </c>
      <c r="J16804" s="334">
        <v>0</v>
      </c>
      <c r="K16804" s="334">
        <v>0</v>
      </c>
      <c r="L16804" s="334">
        <v>0</v>
      </c>
      <c r="M16804" s="334">
        <v>0</v>
      </c>
      <c r="N16804" s="334">
        <v>0</v>
      </c>
      <c r="O16804" s="334">
        <v>0</v>
      </c>
      <c r="P16804" s="334">
        <v>0</v>
      </c>
      <c r="Q16804" s="334">
        <v>0</v>
      </c>
      <c r="R16804" s="334">
        <v>0</v>
      </c>
      <c r="S16804" s="334">
        <v>0</v>
      </c>
      <c r="T16804" s="334">
        <v>0</v>
      </c>
      <c r="U16804" s="334">
        <v>0</v>
      </c>
      <c r="V16804" s="334">
        <v>0</v>
      </c>
      <c r="W16804" s="334">
        <v>0</v>
      </c>
      <c r="X16804" s="334">
        <v>0</v>
      </c>
      <c r="Y16804" s="334">
        <v>0</v>
      </c>
      <c r="Z16804" s="334">
        <v>0</v>
      </c>
      <c r="AA16804" s="334">
        <v>0</v>
      </c>
      <c r="AB16804" s="334">
        <v>0</v>
      </c>
      <c r="AD16804" s="334">
        <v>0</v>
      </c>
      <c r="AE16804" s="334">
        <f t="shared" si="2627"/>
        <v>0</v>
      </c>
      <c r="AF16804" s="334">
        <f t="shared" si="2628"/>
        <v>0</v>
      </c>
      <c r="AG16804" s="340">
        <f t="shared" si="2629"/>
        <v>0</v>
      </c>
      <c r="AI16804" s="340">
        <f t="shared" ref="AI16804:AM16819" si="2632">IF($C16804=AI$1,$AF16804,0)</f>
        <v>0</v>
      </c>
      <c r="AJ16804" s="340">
        <f t="shared" si="2632"/>
        <v>0</v>
      </c>
      <c r="AK16804" s="340">
        <f t="shared" si="2632"/>
        <v>0</v>
      </c>
      <c r="AL16804" s="340">
        <f t="shared" si="2632"/>
        <v>0</v>
      </c>
      <c r="AM16804" s="340">
        <f t="shared" si="2632"/>
        <v>0</v>
      </c>
    </row>
    <row r="16805" spans="1:39" x14ac:dyDescent="0.35">
      <c r="A16805" s="337">
        <v>38718</v>
      </c>
      <c r="B16805" s="338">
        <f t="shared" si="2624"/>
        <v>2006</v>
      </c>
      <c r="C16805" s="338">
        <f t="shared" si="2625"/>
        <v>1</v>
      </c>
      <c r="D16805" s="338">
        <f t="shared" si="2626"/>
        <v>1</v>
      </c>
      <c r="E16805" s="334">
        <v>0</v>
      </c>
      <c r="F16805" s="334">
        <v>0</v>
      </c>
      <c r="G16805" s="334">
        <v>0</v>
      </c>
      <c r="H16805" s="334">
        <v>0</v>
      </c>
      <c r="I16805" s="334">
        <v>0</v>
      </c>
      <c r="J16805" s="334">
        <v>0</v>
      </c>
      <c r="K16805" s="334">
        <v>0</v>
      </c>
      <c r="L16805" s="334">
        <v>0</v>
      </c>
      <c r="M16805" s="334">
        <v>0</v>
      </c>
      <c r="N16805" s="334">
        <v>0</v>
      </c>
      <c r="O16805" s="334">
        <v>0</v>
      </c>
      <c r="P16805" s="334">
        <v>0</v>
      </c>
      <c r="Q16805" s="334">
        <v>0</v>
      </c>
      <c r="R16805" s="334">
        <v>0</v>
      </c>
      <c r="S16805" s="334">
        <v>0</v>
      </c>
      <c r="T16805" s="334">
        <v>0</v>
      </c>
      <c r="U16805" s="334">
        <v>0</v>
      </c>
      <c r="V16805" s="334">
        <v>0</v>
      </c>
      <c r="W16805" s="334">
        <v>0</v>
      </c>
      <c r="X16805" s="334">
        <v>0</v>
      </c>
      <c r="Y16805" s="334">
        <v>0</v>
      </c>
      <c r="Z16805" s="334">
        <v>0</v>
      </c>
      <c r="AA16805" s="334">
        <v>0</v>
      </c>
      <c r="AB16805" s="334">
        <v>0</v>
      </c>
      <c r="AD16805" s="334">
        <v>0</v>
      </c>
      <c r="AE16805" s="334">
        <f t="shared" si="2627"/>
        <v>0</v>
      </c>
      <c r="AF16805" s="334">
        <f t="shared" si="2628"/>
        <v>0</v>
      </c>
      <c r="AG16805" s="340">
        <f t="shared" si="2629"/>
        <v>0</v>
      </c>
      <c r="AI16805" s="340">
        <f t="shared" si="2632"/>
        <v>0</v>
      </c>
      <c r="AJ16805" s="340">
        <f t="shared" si="2632"/>
        <v>0</v>
      </c>
      <c r="AK16805" s="340">
        <f t="shared" si="2632"/>
        <v>0</v>
      </c>
      <c r="AL16805" s="340">
        <f t="shared" si="2632"/>
        <v>0</v>
      </c>
      <c r="AM16805" s="340">
        <f t="shared" si="2632"/>
        <v>0</v>
      </c>
    </row>
    <row r="16806" spans="1:39" x14ac:dyDescent="0.35">
      <c r="A16806" s="337">
        <v>38719</v>
      </c>
      <c r="B16806" s="338">
        <f t="shared" si="2624"/>
        <v>2006</v>
      </c>
      <c r="C16806" s="338">
        <f t="shared" si="2625"/>
        <v>1</v>
      </c>
      <c r="D16806" s="338">
        <f t="shared" si="2626"/>
        <v>2</v>
      </c>
      <c r="E16806" s="334">
        <v>0</v>
      </c>
      <c r="F16806" s="334">
        <v>0</v>
      </c>
      <c r="G16806" s="334">
        <v>0</v>
      </c>
      <c r="H16806" s="334">
        <v>0</v>
      </c>
      <c r="I16806" s="334">
        <v>0</v>
      </c>
      <c r="J16806" s="334">
        <v>0</v>
      </c>
      <c r="K16806" s="334">
        <v>0</v>
      </c>
      <c r="L16806" s="334">
        <v>0</v>
      </c>
      <c r="M16806" s="334">
        <v>0</v>
      </c>
      <c r="N16806" s="334">
        <v>0</v>
      </c>
      <c r="O16806" s="334">
        <v>0</v>
      </c>
      <c r="P16806" s="334">
        <v>0</v>
      </c>
      <c r="Q16806" s="334">
        <v>0</v>
      </c>
      <c r="R16806" s="334">
        <v>0</v>
      </c>
      <c r="S16806" s="334">
        <v>0</v>
      </c>
      <c r="T16806" s="334">
        <v>0</v>
      </c>
      <c r="U16806" s="334">
        <v>0</v>
      </c>
      <c r="V16806" s="334">
        <v>0</v>
      </c>
      <c r="W16806" s="334">
        <v>0</v>
      </c>
      <c r="X16806" s="334">
        <v>0</v>
      </c>
      <c r="Y16806" s="334">
        <v>0</v>
      </c>
      <c r="Z16806" s="334">
        <v>0</v>
      </c>
      <c r="AA16806" s="334">
        <v>0</v>
      </c>
      <c r="AB16806" s="334">
        <v>0</v>
      </c>
      <c r="AD16806" s="334">
        <v>0</v>
      </c>
      <c r="AE16806" s="334">
        <f t="shared" si="2627"/>
        <v>0</v>
      </c>
      <c r="AF16806" s="334">
        <f t="shared" si="2628"/>
        <v>0</v>
      </c>
      <c r="AG16806" s="340">
        <f t="shared" si="2629"/>
        <v>0</v>
      </c>
      <c r="AI16806" s="340">
        <f t="shared" si="2632"/>
        <v>0</v>
      </c>
      <c r="AJ16806" s="340">
        <f t="shared" si="2632"/>
        <v>0</v>
      </c>
      <c r="AK16806" s="340">
        <f t="shared" si="2632"/>
        <v>0</v>
      </c>
      <c r="AL16806" s="340">
        <f t="shared" si="2632"/>
        <v>0</v>
      </c>
      <c r="AM16806" s="340">
        <f t="shared" si="2632"/>
        <v>0</v>
      </c>
    </row>
    <row r="16807" spans="1:39" x14ac:dyDescent="0.35">
      <c r="A16807" s="337">
        <v>38720</v>
      </c>
      <c r="B16807" s="338">
        <f t="shared" si="2624"/>
        <v>2006</v>
      </c>
      <c r="C16807" s="338">
        <f t="shared" si="2625"/>
        <v>1</v>
      </c>
      <c r="D16807" s="338">
        <f t="shared" si="2626"/>
        <v>3</v>
      </c>
      <c r="E16807" s="334">
        <v>0</v>
      </c>
      <c r="F16807" s="334">
        <v>0</v>
      </c>
      <c r="G16807" s="334">
        <v>0</v>
      </c>
      <c r="H16807" s="334">
        <v>0</v>
      </c>
      <c r="I16807" s="334">
        <v>0</v>
      </c>
      <c r="J16807" s="334">
        <v>0</v>
      </c>
      <c r="K16807" s="334">
        <v>0</v>
      </c>
      <c r="L16807" s="334">
        <v>0</v>
      </c>
      <c r="M16807" s="334">
        <v>0</v>
      </c>
      <c r="N16807" s="334">
        <v>0</v>
      </c>
      <c r="O16807" s="334">
        <v>0</v>
      </c>
      <c r="P16807" s="334">
        <v>0</v>
      </c>
      <c r="Q16807" s="334">
        <v>0</v>
      </c>
      <c r="R16807" s="334">
        <v>0</v>
      </c>
      <c r="S16807" s="334">
        <v>0</v>
      </c>
      <c r="T16807" s="334">
        <v>0</v>
      </c>
      <c r="U16807" s="334">
        <v>0</v>
      </c>
      <c r="V16807" s="334">
        <v>0</v>
      </c>
      <c r="W16807" s="334">
        <v>0</v>
      </c>
      <c r="X16807" s="334">
        <v>0</v>
      </c>
      <c r="Y16807" s="334">
        <v>0</v>
      </c>
      <c r="Z16807" s="334">
        <v>0</v>
      </c>
      <c r="AA16807" s="334">
        <v>0</v>
      </c>
      <c r="AB16807" s="334">
        <v>0</v>
      </c>
      <c r="AD16807" s="334">
        <v>0</v>
      </c>
      <c r="AE16807" s="334">
        <f t="shared" si="2627"/>
        <v>0</v>
      </c>
      <c r="AF16807" s="334">
        <f t="shared" si="2628"/>
        <v>0</v>
      </c>
      <c r="AG16807" s="340">
        <f t="shared" si="2629"/>
        <v>0</v>
      </c>
      <c r="AI16807" s="340">
        <f t="shared" si="2632"/>
        <v>0</v>
      </c>
      <c r="AJ16807" s="340">
        <f t="shared" si="2632"/>
        <v>0</v>
      </c>
      <c r="AK16807" s="340">
        <f t="shared" si="2632"/>
        <v>0</v>
      </c>
      <c r="AL16807" s="340">
        <f t="shared" si="2632"/>
        <v>0</v>
      </c>
      <c r="AM16807" s="340">
        <f t="shared" si="2632"/>
        <v>0</v>
      </c>
    </row>
    <row r="16808" spans="1:39" x14ac:dyDescent="0.35">
      <c r="A16808" s="337">
        <v>38721</v>
      </c>
      <c r="B16808" s="338">
        <f t="shared" si="2624"/>
        <v>2006</v>
      </c>
      <c r="C16808" s="338">
        <f t="shared" si="2625"/>
        <v>1</v>
      </c>
      <c r="D16808" s="338">
        <f t="shared" si="2626"/>
        <v>4</v>
      </c>
      <c r="E16808" s="334">
        <v>0</v>
      </c>
      <c r="F16808" s="334">
        <v>0</v>
      </c>
      <c r="G16808" s="334">
        <v>0</v>
      </c>
      <c r="H16808" s="334">
        <v>0</v>
      </c>
      <c r="I16808" s="334">
        <v>0</v>
      </c>
      <c r="J16808" s="334">
        <v>0</v>
      </c>
      <c r="K16808" s="334">
        <v>0</v>
      </c>
      <c r="L16808" s="334">
        <v>0</v>
      </c>
      <c r="M16808" s="334">
        <v>0</v>
      </c>
      <c r="N16808" s="334">
        <v>0</v>
      </c>
      <c r="O16808" s="334">
        <v>0</v>
      </c>
      <c r="P16808" s="334">
        <v>0</v>
      </c>
      <c r="Q16808" s="334">
        <v>0</v>
      </c>
      <c r="R16808" s="334">
        <v>0</v>
      </c>
      <c r="S16808" s="334">
        <v>0</v>
      </c>
      <c r="T16808" s="334">
        <v>0</v>
      </c>
      <c r="U16808" s="334">
        <v>0</v>
      </c>
      <c r="V16808" s="334">
        <v>0</v>
      </c>
      <c r="W16808" s="334">
        <v>0</v>
      </c>
      <c r="X16808" s="334">
        <v>0</v>
      </c>
      <c r="Y16808" s="334">
        <v>0</v>
      </c>
      <c r="Z16808" s="334">
        <v>0</v>
      </c>
      <c r="AA16808" s="334">
        <v>0</v>
      </c>
      <c r="AB16808" s="334">
        <v>0</v>
      </c>
      <c r="AD16808" s="334">
        <v>0</v>
      </c>
      <c r="AE16808" s="334">
        <f t="shared" si="2627"/>
        <v>0</v>
      </c>
      <c r="AF16808" s="334">
        <f t="shared" si="2628"/>
        <v>0</v>
      </c>
      <c r="AG16808" s="340">
        <f t="shared" si="2629"/>
        <v>0</v>
      </c>
      <c r="AI16808" s="340">
        <f t="shared" si="2632"/>
        <v>0</v>
      </c>
      <c r="AJ16808" s="340">
        <f t="shared" si="2632"/>
        <v>0</v>
      </c>
      <c r="AK16808" s="340">
        <f t="shared" si="2632"/>
        <v>0</v>
      </c>
      <c r="AL16808" s="340">
        <f t="shared" si="2632"/>
        <v>0</v>
      </c>
      <c r="AM16808" s="340">
        <f t="shared" si="2632"/>
        <v>0</v>
      </c>
    </row>
    <row r="16809" spans="1:39" x14ac:dyDescent="0.35">
      <c r="A16809" s="337">
        <v>38722</v>
      </c>
      <c r="B16809" s="338">
        <f t="shared" si="2624"/>
        <v>2006</v>
      </c>
      <c r="C16809" s="338">
        <f t="shared" si="2625"/>
        <v>1</v>
      </c>
      <c r="D16809" s="338">
        <f t="shared" si="2626"/>
        <v>5</v>
      </c>
      <c r="E16809" s="334">
        <v>0</v>
      </c>
      <c r="F16809" s="334">
        <v>0</v>
      </c>
      <c r="G16809" s="334">
        <v>0</v>
      </c>
      <c r="H16809" s="334">
        <v>0</v>
      </c>
      <c r="I16809" s="334">
        <v>0</v>
      </c>
      <c r="J16809" s="334">
        <v>0</v>
      </c>
      <c r="K16809" s="334">
        <v>0</v>
      </c>
      <c r="L16809" s="334">
        <v>0</v>
      </c>
      <c r="M16809" s="334">
        <v>0</v>
      </c>
      <c r="N16809" s="334">
        <v>0</v>
      </c>
      <c r="O16809" s="334">
        <v>0</v>
      </c>
      <c r="P16809" s="334">
        <v>0</v>
      </c>
      <c r="Q16809" s="334">
        <v>0</v>
      </c>
      <c r="R16809" s="334">
        <v>0</v>
      </c>
      <c r="S16809" s="334">
        <v>0</v>
      </c>
      <c r="T16809" s="334">
        <v>0</v>
      </c>
      <c r="U16809" s="334">
        <v>0</v>
      </c>
      <c r="V16809" s="334">
        <v>0</v>
      </c>
      <c r="W16809" s="334">
        <v>0</v>
      </c>
      <c r="X16809" s="334">
        <v>0</v>
      </c>
      <c r="Y16809" s="334">
        <v>0</v>
      </c>
      <c r="Z16809" s="334">
        <v>0</v>
      </c>
      <c r="AA16809" s="334">
        <v>0</v>
      </c>
      <c r="AB16809" s="334">
        <v>0</v>
      </c>
      <c r="AD16809" s="334">
        <v>0</v>
      </c>
      <c r="AE16809" s="334">
        <f t="shared" si="2627"/>
        <v>0</v>
      </c>
      <c r="AF16809" s="334">
        <f t="shared" si="2628"/>
        <v>0</v>
      </c>
      <c r="AG16809" s="340">
        <f t="shared" si="2629"/>
        <v>0</v>
      </c>
      <c r="AI16809" s="340">
        <f t="shared" si="2632"/>
        <v>0</v>
      </c>
      <c r="AJ16809" s="340">
        <f t="shared" si="2632"/>
        <v>0</v>
      </c>
      <c r="AK16809" s="340">
        <f t="shared" si="2632"/>
        <v>0</v>
      </c>
      <c r="AL16809" s="340">
        <f t="shared" si="2632"/>
        <v>0</v>
      </c>
      <c r="AM16809" s="340">
        <f t="shared" si="2632"/>
        <v>0</v>
      </c>
    </row>
    <row r="16810" spans="1:39" x14ac:dyDescent="0.35">
      <c r="A16810" s="337">
        <v>38723</v>
      </c>
      <c r="B16810" s="338">
        <f t="shared" si="2624"/>
        <v>2006</v>
      </c>
      <c r="C16810" s="338">
        <f t="shared" si="2625"/>
        <v>1</v>
      </c>
      <c r="D16810" s="338">
        <f t="shared" si="2626"/>
        <v>6</v>
      </c>
      <c r="E16810" s="334">
        <v>0</v>
      </c>
      <c r="F16810" s="334">
        <v>0</v>
      </c>
      <c r="G16810" s="334">
        <v>0</v>
      </c>
      <c r="H16810" s="334">
        <v>0</v>
      </c>
      <c r="I16810" s="334">
        <v>0</v>
      </c>
      <c r="J16810" s="334">
        <v>0</v>
      </c>
      <c r="K16810" s="334">
        <v>0</v>
      </c>
      <c r="L16810" s="334">
        <v>0.2</v>
      </c>
      <c r="M16810" s="334">
        <v>0</v>
      </c>
      <c r="N16810" s="334">
        <v>0</v>
      </c>
      <c r="O16810" s="334">
        <v>0</v>
      </c>
      <c r="P16810" s="334">
        <v>0</v>
      </c>
      <c r="Q16810" s="334">
        <v>0</v>
      </c>
      <c r="R16810" s="334">
        <v>0</v>
      </c>
      <c r="S16810" s="334">
        <v>0</v>
      </c>
      <c r="T16810" s="334">
        <v>0</v>
      </c>
      <c r="U16810" s="334">
        <v>0</v>
      </c>
      <c r="V16810" s="334">
        <v>0</v>
      </c>
      <c r="W16810" s="334">
        <v>0</v>
      </c>
      <c r="X16810" s="334">
        <v>0</v>
      </c>
      <c r="Y16810" s="334">
        <v>0</v>
      </c>
      <c r="Z16810" s="334">
        <v>0</v>
      </c>
      <c r="AA16810" s="334">
        <v>0</v>
      </c>
      <c r="AB16810" s="334">
        <v>0</v>
      </c>
      <c r="AD16810" s="334">
        <v>0.2</v>
      </c>
      <c r="AE16810" s="334">
        <f t="shared" si="2627"/>
        <v>0.2</v>
      </c>
      <c r="AF16810" s="334">
        <f t="shared" si="2628"/>
        <v>0.2</v>
      </c>
      <c r="AG16810" s="340">
        <f t="shared" si="2629"/>
        <v>0</v>
      </c>
      <c r="AI16810" s="340">
        <f t="shared" si="2632"/>
        <v>0</v>
      </c>
      <c r="AJ16810" s="340">
        <f t="shared" si="2632"/>
        <v>0</v>
      </c>
      <c r="AK16810" s="340">
        <f t="shared" si="2632"/>
        <v>0</v>
      </c>
      <c r="AL16810" s="340">
        <f t="shared" si="2632"/>
        <v>0</v>
      </c>
      <c r="AM16810" s="340">
        <f t="shared" si="2632"/>
        <v>0</v>
      </c>
    </row>
    <row r="16811" spans="1:39" x14ac:dyDescent="0.35">
      <c r="A16811" s="337">
        <v>38724</v>
      </c>
      <c r="B16811" s="338">
        <f t="shared" si="2624"/>
        <v>2006</v>
      </c>
      <c r="C16811" s="338">
        <f t="shared" si="2625"/>
        <v>1</v>
      </c>
      <c r="D16811" s="338">
        <f t="shared" si="2626"/>
        <v>7</v>
      </c>
      <c r="E16811" s="334">
        <v>0</v>
      </c>
      <c r="F16811" s="334">
        <v>0</v>
      </c>
      <c r="G16811" s="334">
        <v>0</v>
      </c>
      <c r="H16811" s="334">
        <v>0</v>
      </c>
      <c r="I16811" s="334">
        <v>0</v>
      </c>
      <c r="J16811" s="334">
        <v>0</v>
      </c>
      <c r="K16811" s="334">
        <v>0</v>
      </c>
      <c r="L16811" s="334">
        <v>0</v>
      </c>
      <c r="M16811" s="334">
        <v>0</v>
      </c>
      <c r="N16811" s="334">
        <v>0</v>
      </c>
      <c r="O16811" s="334">
        <v>0</v>
      </c>
      <c r="P16811" s="334">
        <v>0</v>
      </c>
      <c r="Q16811" s="334">
        <v>0</v>
      </c>
      <c r="R16811" s="334">
        <v>0</v>
      </c>
      <c r="S16811" s="334">
        <v>0</v>
      </c>
      <c r="T16811" s="334">
        <v>0</v>
      </c>
      <c r="U16811" s="334">
        <v>0</v>
      </c>
      <c r="V16811" s="334">
        <v>0</v>
      </c>
      <c r="W16811" s="334">
        <v>0</v>
      </c>
      <c r="X16811" s="334">
        <v>0</v>
      </c>
      <c r="Y16811" s="334">
        <v>0</v>
      </c>
      <c r="Z16811" s="334">
        <v>0</v>
      </c>
      <c r="AA16811" s="334">
        <v>0</v>
      </c>
      <c r="AB16811" s="334">
        <v>0</v>
      </c>
      <c r="AD16811" s="334">
        <v>0</v>
      </c>
      <c r="AE16811" s="334">
        <f t="shared" si="2627"/>
        <v>0</v>
      </c>
      <c r="AF16811" s="334">
        <f t="shared" si="2628"/>
        <v>0</v>
      </c>
      <c r="AG16811" s="340">
        <f t="shared" si="2629"/>
        <v>0</v>
      </c>
      <c r="AI16811" s="340">
        <f t="shared" si="2632"/>
        <v>0</v>
      </c>
      <c r="AJ16811" s="340">
        <f t="shared" si="2632"/>
        <v>0</v>
      </c>
      <c r="AK16811" s="340">
        <f t="shared" si="2632"/>
        <v>0</v>
      </c>
      <c r="AL16811" s="340">
        <f t="shared" si="2632"/>
        <v>0</v>
      </c>
      <c r="AM16811" s="340">
        <f t="shared" si="2632"/>
        <v>0</v>
      </c>
    </row>
    <row r="16812" spans="1:39" x14ac:dyDescent="0.35">
      <c r="A16812" s="337">
        <v>38725</v>
      </c>
      <c r="B16812" s="338">
        <f t="shared" si="2624"/>
        <v>2006</v>
      </c>
      <c r="C16812" s="338">
        <f t="shared" si="2625"/>
        <v>1</v>
      </c>
      <c r="D16812" s="338">
        <f t="shared" si="2626"/>
        <v>8</v>
      </c>
      <c r="E16812" s="334">
        <v>0</v>
      </c>
      <c r="F16812" s="334">
        <v>0</v>
      </c>
      <c r="G16812" s="334">
        <v>0</v>
      </c>
      <c r="H16812" s="334">
        <v>0</v>
      </c>
      <c r="I16812" s="334">
        <v>0</v>
      </c>
      <c r="J16812" s="334">
        <v>0</v>
      </c>
      <c r="K16812" s="334">
        <v>0</v>
      </c>
      <c r="L16812" s="334">
        <v>0</v>
      </c>
      <c r="M16812" s="334">
        <v>0</v>
      </c>
      <c r="N16812" s="334">
        <v>0</v>
      </c>
      <c r="O16812" s="334">
        <v>0</v>
      </c>
      <c r="P16812" s="334">
        <v>0</v>
      </c>
      <c r="Q16812" s="334">
        <v>0</v>
      </c>
      <c r="R16812" s="334">
        <v>0</v>
      </c>
      <c r="S16812" s="334">
        <v>0</v>
      </c>
      <c r="T16812" s="334">
        <v>0</v>
      </c>
      <c r="U16812" s="334">
        <v>0</v>
      </c>
      <c r="V16812" s="334">
        <v>0</v>
      </c>
      <c r="W16812" s="334">
        <v>0</v>
      </c>
      <c r="X16812" s="334">
        <v>0</v>
      </c>
      <c r="Y16812" s="334">
        <v>0</v>
      </c>
      <c r="Z16812" s="334">
        <v>0</v>
      </c>
      <c r="AA16812" s="334">
        <v>0</v>
      </c>
      <c r="AB16812" s="334">
        <v>0</v>
      </c>
      <c r="AD16812" s="334">
        <v>0</v>
      </c>
      <c r="AE16812" s="334">
        <f t="shared" si="2627"/>
        <v>0</v>
      </c>
      <c r="AF16812" s="334">
        <f t="shared" si="2628"/>
        <v>0</v>
      </c>
      <c r="AG16812" s="340">
        <f t="shared" si="2629"/>
        <v>0</v>
      </c>
      <c r="AI16812" s="340">
        <f t="shared" si="2632"/>
        <v>0</v>
      </c>
      <c r="AJ16812" s="340">
        <f t="shared" si="2632"/>
        <v>0</v>
      </c>
      <c r="AK16812" s="340">
        <f t="shared" si="2632"/>
        <v>0</v>
      </c>
      <c r="AL16812" s="340">
        <f t="shared" si="2632"/>
        <v>0</v>
      </c>
      <c r="AM16812" s="340">
        <f t="shared" si="2632"/>
        <v>0</v>
      </c>
    </row>
    <row r="16813" spans="1:39" x14ac:dyDescent="0.35">
      <c r="A16813" s="337">
        <v>38726</v>
      </c>
      <c r="B16813" s="338">
        <f t="shared" si="2624"/>
        <v>2006</v>
      </c>
      <c r="C16813" s="338">
        <f t="shared" si="2625"/>
        <v>1</v>
      </c>
      <c r="D16813" s="338">
        <f t="shared" si="2626"/>
        <v>9</v>
      </c>
      <c r="E16813" s="334">
        <v>0</v>
      </c>
      <c r="F16813" s="334">
        <v>0</v>
      </c>
      <c r="G16813" s="334">
        <v>0</v>
      </c>
      <c r="H16813" s="334">
        <v>0</v>
      </c>
      <c r="I16813" s="334">
        <v>0</v>
      </c>
      <c r="J16813" s="334">
        <v>0</v>
      </c>
      <c r="K16813" s="334">
        <v>0</v>
      </c>
      <c r="L16813" s="334">
        <v>0</v>
      </c>
      <c r="M16813" s="334">
        <v>0</v>
      </c>
      <c r="N16813" s="334">
        <v>0</v>
      </c>
      <c r="O16813" s="334">
        <v>0</v>
      </c>
      <c r="P16813" s="334">
        <v>0</v>
      </c>
      <c r="Q16813" s="334">
        <v>0</v>
      </c>
      <c r="R16813" s="334">
        <v>0</v>
      </c>
      <c r="S16813" s="334">
        <v>0</v>
      </c>
      <c r="T16813" s="334">
        <v>0</v>
      </c>
      <c r="U16813" s="334">
        <v>0</v>
      </c>
      <c r="V16813" s="334">
        <v>0</v>
      </c>
      <c r="W16813" s="334">
        <v>0</v>
      </c>
      <c r="X16813" s="334">
        <v>0</v>
      </c>
      <c r="Y16813" s="334">
        <v>0</v>
      </c>
      <c r="Z16813" s="334">
        <v>0</v>
      </c>
      <c r="AA16813" s="334">
        <v>0</v>
      </c>
      <c r="AB16813" s="334">
        <v>0</v>
      </c>
      <c r="AD16813" s="334">
        <v>0</v>
      </c>
      <c r="AE16813" s="334">
        <f t="shared" si="2627"/>
        <v>0</v>
      </c>
      <c r="AF16813" s="334">
        <f t="shared" si="2628"/>
        <v>0</v>
      </c>
      <c r="AG16813" s="340">
        <f t="shared" si="2629"/>
        <v>0</v>
      </c>
      <c r="AI16813" s="340">
        <f t="shared" si="2632"/>
        <v>0</v>
      </c>
      <c r="AJ16813" s="340">
        <f t="shared" si="2632"/>
        <v>0</v>
      </c>
      <c r="AK16813" s="340">
        <f t="shared" si="2632"/>
        <v>0</v>
      </c>
      <c r="AL16813" s="340">
        <f t="shared" si="2632"/>
        <v>0</v>
      </c>
      <c r="AM16813" s="340">
        <f t="shared" si="2632"/>
        <v>0</v>
      </c>
    </row>
    <row r="16814" spans="1:39" x14ac:dyDescent="0.35">
      <c r="A16814" s="337">
        <v>38727</v>
      </c>
      <c r="B16814" s="338">
        <f t="shared" si="2624"/>
        <v>2006</v>
      </c>
      <c r="C16814" s="338">
        <f t="shared" si="2625"/>
        <v>1</v>
      </c>
      <c r="D16814" s="338">
        <f t="shared" si="2626"/>
        <v>10</v>
      </c>
      <c r="E16814" s="334">
        <v>0</v>
      </c>
      <c r="F16814" s="334">
        <v>0</v>
      </c>
      <c r="G16814" s="334">
        <v>0</v>
      </c>
      <c r="H16814" s="334">
        <v>0</v>
      </c>
      <c r="I16814" s="334">
        <v>0</v>
      </c>
      <c r="J16814" s="334">
        <v>0</v>
      </c>
      <c r="K16814" s="334">
        <v>0</v>
      </c>
      <c r="L16814" s="334">
        <v>0</v>
      </c>
      <c r="M16814" s="334">
        <v>0</v>
      </c>
      <c r="N16814" s="334">
        <v>0</v>
      </c>
      <c r="O16814" s="334">
        <v>0</v>
      </c>
      <c r="P16814" s="334">
        <v>0</v>
      </c>
      <c r="Q16814" s="334">
        <v>0</v>
      </c>
      <c r="R16814" s="334">
        <v>0</v>
      </c>
      <c r="S16814" s="334">
        <v>0</v>
      </c>
      <c r="T16814" s="334">
        <v>0</v>
      </c>
      <c r="U16814" s="334">
        <v>0</v>
      </c>
      <c r="V16814" s="334">
        <v>0</v>
      </c>
      <c r="W16814" s="334">
        <v>0</v>
      </c>
      <c r="X16814" s="334">
        <v>0</v>
      </c>
      <c r="Y16814" s="334">
        <v>0</v>
      </c>
      <c r="Z16814" s="334">
        <v>0</v>
      </c>
      <c r="AA16814" s="334">
        <v>0</v>
      </c>
      <c r="AB16814" s="334">
        <v>0</v>
      </c>
      <c r="AD16814" s="334">
        <v>0</v>
      </c>
      <c r="AE16814" s="334">
        <f t="shared" si="2627"/>
        <v>0</v>
      </c>
      <c r="AF16814" s="334">
        <f t="shared" si="2628"/>
        <v>0</v>
      </c>
      <c r="AG16814" s="340">
        <f t="shared" si="2629"/>
        <v>0</v>
      </c>
      <c r="AI16814" s="340">
        <f t="shared" si="2632"/>
        <v>0</v>
      </c>
      <c r="AJ16814" s="340">
        <f t="shared" si="2632"/>
        <v>0</v>
      </c>
      <c r="AK16814" s="340">
        <f t="shared" si="2632"/>
        <v>0</v>
      </c>
      <c r="AL16814" s="340">
        <f t="shared" si="2632"/>
        <v>0</v>
      </c>
      <c r="AM16814" s="340">
        <f t="shared" si="2632"/>
        <v>0</v>
      </c>
    </row>
    <row r="16815" spans="1:39" x14ac:dyDescent="0.35">
      <c r="A16815" s="337">
        <v>38728</v>
      </c>
      <c r="B16815" s="338">
        <f t="shared" si="2624"/>
        <v>2006</v>
      </c>
      <c r="C16815" s="338">
        <f t="shared" si="2625"/>
        <v>1</v>
      </c>
      <c r="D16815" s="338">
        <f t="shared" si="2626"/>
        <v>11</v>
      </c>
      <c r="E16815" s="334">
        <v>0</v>
      </c>
      <c r="F16815" s="334">
        <v>0</v>
      </c>
      <c r="G16815" s="334">
        <v>0</v>
      </c>
      <c r="H16815" s="334">
        <v>0</v>
      </c>
      <c r="I16815" s="334">
        <v>0</v>
      </c>
      <c r="J16815" s="334">
        <v>0</v>
      </c>
      <c r="K16815" s="334">
        <v>0</v>
      </c>
      <c r="L16815" s="334">
        <v>0.3</v>
      </c>
      <c r="M16815" s="334">
        <v>0.2</v>
      </c>
      <c r="N16815" s="334">
        <v>0</v>
      </c>
      <c r="O16815" s="334">
        <v>0.3</v>
      </c>
      <c r="P16815" s="334">
        <v>0</v>
      </c>
      <c r="Q16815" s="334">
        <v>0</v>
      </c>
      <c r="R16815" s="334">
        <v>0</v>
      </c>
      <c r="S16815" s="334">
        <v>0</v>
      </c>
      <c r="T16815" s="334">
        <v>0</v>
      </c>
      <c r="U16815" s="334">
        <v>0</v>
      </c>
      <c r="V16815" s="334">
        <v>0</v>
      </c>
      <c r="W16815" s="334">
        <v>0</v>
      </c>
      <c r="X16815" s="334">
        <v>0</v>
      </c>
      <c r="Y16815" s="334">
        <v>0</v>
      </c>
      <c r="Z16815" s="334">
        <v>0</v>
      </c>
      <c r="AA16815" s="334">
        <v>0</v>
      </c>
      <c r="AB16815" s="334">
        <v>0</v>
      </c>
      <c r="AD16815" s="334">
        <v>0.8</v>
      </c>
      <c r="AE16815" s="334">
        <f t="shared" si="2627"/>
        <v>0.8</v>
      </c>
      <c r="AF16815" s="334">
        <f t="shared" si="2628"/>
        <v>0.8</v>
      </c>
      <c r="AG16815" s="340">
        <f t="shared" si="2629"/>
        <v>0</v>
      </c>
      <c r="AI16815" s="340">
        <f t="shared" si="2632"/>
        <v>0</v>
      </c>
      <c r="AJ16815" s="340">
        <f t="shared" si="2632"/>
        <v>0</v>
      </c>
      <c r="AK16815" s="340">
        <f t="shared" si="2632"/>
        <v>0</v>
      </c>
      <c r="AL16815" s="340">
        <f t="shared" si="2632"/>
        <v>0</v>
      </c>
      <c r="AM16815" s="340">
        <f t="shared" si="2632"/>
        <v>0</v>
      </c>
    </row>
    <row r="16816" spans="1:39" x14ac:dyDescent="0.35">
      <c r="A16816" s="337">
        <v>38729</v>
      </c>
      <c r="B16816" s="338">
        <f t="shared" si="2624"/>
        <v>2006</v>
      </c>
      <c r="C16816" s="338">
        <f t="shared" si="2625"/>
        <v>1</v>
      </c>
      <c r="D16816" s="338">
        <f t="shared" si="2626"/>
        <v>12</v>
      </c>
      <c r="E16816" s="334">
        <v>0</v>
      </c>
      <c r="F16816" s="334">
        <v>0</v>
      </c>
      <c r="G16816" s="334">
        <v>0</v>
      </c>
      <c r="H16816" s="334">
        <v>0</v>
      </c>
      <c r="I16816" s="334">
        <v>0</v>
      </c>
      <c r="J16816" s="334">
        <v>0</v>
      </c>
      <c r="K16816" s="334">
        <v>0</v>
      </c>
      <c r="L16816" s="334">
        <v>0</v>
      </c>
      <c r="M16816" s="334">
        <v>0</v>
      </c>
      <c r="N16816" s="334">
        <v>0</v>
      </c>
      <c r="O16816" s="334">
        <v>0</v>
      </c>
      <c r="P16816" s="334">
        <v>0</v>
      </c>
      <c r="Q16816" s="334">
        <v>0</v>
      </c>
      <c r="R16816" s="334">
        <v>0</v>
      </c>
      <c r="S16816" s="334">
        <v>0</v>
      </c>
      <c r="T16816" s="334">
        <v>0</v>
      </c>
      <c r="U16816" s="334">
        <v>0</v>
      </c>
      <c r="V16816" s="334">
        <v>0</v>
      </c>
      <c r="W16816" s="334">
        <v>0</v>
      </c>
      <c r="X16816" s="334">
        <v>0</v>
      </c>
      <c r="Y16816" s="334">
        <v>0</v>
      </c>
      <c r="Z16816" s="334">
        <v>0</v>
      </c>
      <c r="AA16816" s="334">
        <v>0</v>
      </c>
      <c r="AB16816" s="334">
        <v>0</v>
      </c>
      <c r="AD16816" s="334">
        <v>0</v>
      </c>
      <c r="AE16816" s="334">
        <f t="shared" si="2627"/>
        <v>0</v>
      </c>
      <c r="AF16816" s="334">
        <f t="shared" si="2628"/>
        <v>0</v>
      </c>
      <c r="AG16816" s="340">
        <f t="shared" si="2629"/>
        <v>0</v>
      </c>
      <c r="AI16816" s="340">
        <f t="shared" si="2632"/>
        <v>0</v>
      </c>
      <c r="AJ16816" s="340">
        <f t="shared" si="2632"/>
        <v>0</v>
      </c>
      <c r="AK16816" s="340">
        <f t="shared" si="2632"/>
        <v>0</v>
      </c>
      <c r="AL16816" s="340">
        <f t="shared" si="2632"/>
        <v>0</v>
      </c>
      <c r="AM16816" s="340">
        <f t="shared" si="2632"/>
        <v>0</v>
      </c>
    </row>
    <row r="16817" spans="1:39" x14ac:dyDescent="0.35">
      <c r="A16817" s="337">
        <v>38730</v>
      </c>
      <c r="B16817" s="338">
        <f t="shared" si="2624"/>
        <v>2006</v>
      </c>
      <c r="C16817" s="338">
        <f t="shared" si="2625"/>
        <v>1</v>
      </c>
      <c r="D16817" s="338">
        <f t="shared" si="2626"/>
        <v>13</v>
      </c>
      <c r="E16817" s="334">
        <v>0</v>
      </c>
      <c r="F16817" s="334">
        <v>0</v>
      </c>
      <c r="G16817" s="334">
        <v>0</v>
      </c>
      <c r="H16817" s="334">
        <v>0</v>
      </c>
      <c r="I16817" s="334">
        <v>0</v>
      </c>
      <c r="J16817" s="334">
        <v>0</v>
      </c>
      <c r="K16817" s="334">
        <v>0</v>
      </c>
      <c r="L16817" s="334">
        <v>0</v>
      </c>
      <c r="M16817" s="334">
        <v>0</v>
      </c>
      <c r="N16817" s="334">
        <v>0</v>
      </c>
      <c r="O16817" s="334">
        <v>0</v>
      </c>
      <c r="P16817" s="334">
        <v>0</v>
      </c>
      <c r="Q16817" s="334">
        <v>0</v>
      </c>
      <c r="R16817" s="334">
        <v>0</v>
      </c>
      <c r="S16817" s="334">
        <v>0</v>
      </c>
      <c r="T16817" s="334">
        <v>0</v>
      </c>
      <c r="U16817" s="334">
        <v>0</v>
      </c>
      <c r="V16817" s="334">
        <v>0</v>
      </c>
      <c r="W16817" s="334">
        <v>0</v>
      </c>
      <c r="X16817" s="334">
        <v>0</v>
      </c>
      <c r="Y16817" s="334">
        <v>0</v>
      </c>
      <c r="Z16817" s="334">
        <v>0</v>
      </c>
      <c r="AA16817" s="334">
        <v>0</v>
      </c>
      <c r="AB16817" s="334">
        <v>0</v>
      </c>
      <c r="AD16817" s="334">
        <v>0</v>
      </c>
      <c r="AE16817" s="334">
        <f t="shared" si="2627"/>
        <v>0</v>
      </c>
      <c r="AF16817" s="334">
        <f t="shared" si="2628"/>
        <v>0</v>
      </c>
      <c r="AG16817" s="340">
        <f t="shared" si="2629"/>
        <v>0</v>
      </c>
      <c r="AI16817" s="340">
        <f t="shared" si="2632"/>
        <v>0</v>
      </c>
      <c r="AJ16817" s="340">
        <f t="shared" si="2632"/>
        <v>0</v>
      </c>
      <c r="AK16817" s="340">
        <f t="shared" si="2632"/>
        <v>0</v>
      </c>
      <c r="AL16817" s="340">
        <f t="shared" si="2632"/>
        <v>0</v>
      </c>
      <c r="AM16817" s="340">
        <f t="shared" si="2632"/>
        <v>0</v>
      </c>
    </row>
    <row r="16818" spans="1:39" x14ac:dyDescent="0.35">
      <c r="A16818" s="337">
        <v>38731</v>
      </c>
      <c r="B16818" s="338">
        <f t="shared" si="2624"/>
        <v>2006</v>
      </c>
      <c r="C16818" s="338">
        <f t="shared" si="2625"/>
        <v>1</v>
      </c>
      <c r="D16818" s="338">
        <f t="shared" si="2626"/>
        <v>14</v>
      </c>
      <c r="E16818" s="334">
        <v>0</v>
      </c>
      <c r="F16818" s="334">
        <v>0</v>
      </c>
      <c r="G16818" s="334">
        <v>0</v>
      </c>
      <c r="H16818" s="334">
        <v>0</v>
      </c>
      <c r="I16818" s="334">
        <v>0</v>
      </c>
      <c r="J16818" s="334">
        <v>0</v>
      </c>
      <c r="K16818" s="334">
        <v>0</v>
      </c>
      <c r="L16818" s="334">
        <v>0</v>
      </c>
      <c r="M16818" s="334">
        <v>0</v>
      </c>
      <c r="N16818" s="334">
        <v>0</v>
      </c>
      <c r="O16818" s="334">
        <v>0</v>
      </c>
      <c r="P16818" s="334">
        <v>0</v>
      </c>
      <c r="Q16818" s="334">
        <v>0</v>
      </c>
      <c r="R16818" s="334">
        <v>0</v>
      </c>
      <c r="S16818" s="334">
        <v>0</v>
      </c>
      <c r="T16818" s="334">
        <v>0</v>
      </c>
      <c r="U16818" s="334">
        <v>0</v>
      </c>
      <c r="V16818" s="334">
        <v>0</v>
      </c>
      <c r="W16818" s="334">
        <v>0</v>
      </c>
      <c r="X16818" s="334">
        <v>0</v>
      </c>
      <c r="Y16818" s="334">
        <v>0</v>
      </c>
      <c r="Z16818" s="334">
        <v>0</v>
      </c>
      <c r="AA16818" s="334">
        <v>0</v>
      </c>
      <c r="AB16818" s="334">
        <v>0</v>
      </c>
      <c r="AD16818" s="334">
        <v>0</v>
      </c>
      <c r="AE16818" s="334">
        <f t="shared" si="2627"/>
        <v>0</v>
      </c>
      <c r="AF16818" s="334">
        <f t="shared" si="2628"/>
        <v>0</v>
      </c>
      <c r="AG16818" s="340">
        <f t="shared" si="2629"/>
        <v>0</v>
      </c>
      <c r="AI16818" s="340">
        <f t="shared" si="2632"/>
        <v>0</v>
      </c>
      <c r="AJ16818" s="340">
        <f t="shared" si="2632"/>
        <v>0</v>
      </c>
      <c r="AK16818" s="340">
        <f t="shared" si="2632"/>
        <v>0</v>
      </c>
      <c r="AL16818" s="340">
        <f t="shared" si="2632"/>
        <v>0</v>
      </c>
      <c r="AM16818" s="340">
        <f t="shared" si="2632"/>
        <v>0</v>
      </c>
    </row>
    <row r="16819" spans="1:39" x14ac:dyDescent="0.35">
      <c r="A16819" s="337">
        <v>38732</v>
      </c>
      <c r="B16819" s="338">
        <f t="shared" si="2624"/>
        <v>2006</v>
      </c>
      <c r="C16819" s="338">
        <f t="shared" si="2625"/>
        <v>1</v>
      </c>
      <c r="D16819" s="338">
        <f t="shared" si="2626"/>
        <v>15</v>
      </c>
      <c r="E16819" s="334">
        <v>0.1</v>
      </c>
      <c r="F16819" s="334">
        <v>0.1</v>
      </c>
      <c r="G16819" s="334">
        <v>0.1</v>
      </c>
      <c r="H16819" s="334">
        <v>0.1</v>
      </c>
      <c r="I16819" s="334">
        <v>0</v>
      </c>
      <c r="J16819" s="334">
        <v>0</v>
      </c>
      <c r="K16819" s="334">
        <v>0.2</v>
      </c>
      <c r="L16819" s="334">
        <v>0.1</v>
      </c>
      <c r="M16819" s="334">
        <v>0.1</v>
      </c>
      <c r="N16819" s="334">
        <v>0.1</v>
      </c>
      <c r="O16819" s="334">
        <v>0.1</v>
      </c>
      <c r="P16819" s="334">
        <v>0</v>
      </c>
      <c r="Q16819" s="334">
        <v>0</v>
      </c>
      <c r="R16819" s="334">
        <v>0</v>
      </c>
      <c r="S16819" s="334">
        <v>0</v>
      </c>
      <c r="T16819" s="334">
        <v>0</v>
      </c>
      <c r="U16819" s="334">
        <v>0</v>
      </c>
      <c r="V16819" s="334">
        <v>0</v>
      </c>
      <c r="W16819" s="334">
        <v>0</v>
      </c>
      <c r="X16819" s="334">
        <v>0</v>
      </c>
      <c r="Y16819" s="334">
        <v>0</v>
      </c>
      <c r="Z16819" s="334">
        <v>0</v>
      </c>
      <c r="AA16819" s="334">
        <v>0</v>
      </c>
      <c r="AB16819" s="334">
        <v>0</v>
      </c>
      <c r="AD16819" s="334">
        <v>1</v>
      </c>
      <c r="AE16819" s="334">
        <f t="shared" si="2627"/>
        <v>1</v>
      </c>
      <c r="AF16819" s="334">
        <f t="shared" si="2628"/>
        <v>1</v>
      </c>
      <c r="AG16819" s="340">
        <f t="shared" si="2629"/>
        <v>0</v>
      </c>
      <c r="AI16819" s="340">
        <f t="shared" si="2632"/>
        <v>0</v>
      </c>
      <c r="AJ16819" s="340">
        <f t="shared" si="2632"/>
        <v>0</v>
      </c>
      <c r="AK16819" s="340">
        <f t="shared" si="2632"/>
        <v>0</v>
      </c>
      <c r="AL16819" s="340">
        <f t="shared" si="2632"/>
        <v>0</v>
      </c>
      <c r="AM16819" s="340">
        <f t="shared" si="2632"/>
        <v>0</v>
      </c>
    </row>
    <row r="16820" spans="1:39" x14ac:dyDescent="0.35">
      <c r="A16820" s="337">
        <v>38733</v>
      </c>
      <c r="B16820" s="338">
        <f t="shared" si="2624"/>
        <v>2006</v>
      </c>
      <c r="C16820" s="338">
        <f t="shared" si="2625"/>
        <v>1</v>
      </c>
      <c r="D16820" s="338">
        <f t="shared" si="2626"/>
        <v>16</v>
      </c>
      <c r="E16820" s="334">
        <v>0</v>
      </c>
      <c r="F16820" s="334">
        <v>0</v>
      </c>
      <c r="G16820" s="334">
        <v>0</v>
      </c>
      <c r="H16820" s="334">
        <v>0</v>
      </c>
      <c r="I16820" s="334">
        <v>0</v>
      </c>
      <c r="J16820" s="334">
        <v>0</v>
      </c>
      <c r="K16820" s="334">
        <v>0</v>
      </c>
      <c r="L16820" s="334">
        <v>0</v>
      </c>
      <c r="M16820" s="334">
        <v>0</v>
      </c>
      <c r="N16820" s="334">
        <v>0</v>
      </c>
      <c r="O16820" s="334">
        <v>0</v>
      </c>
      <c r="P16820" s="334">
        <v>0</v>
      </c>
      <c r="Q16820" s="334">
        <v>0</v>
      </c>
      <c r="R16820" s="334">
        <v>0</v>
      </c>
      <c r="S16820" s="334">
        <v>0</v>
      </c>
      <c r="T16820" s="334">
        <v>0</v>
      </c>
      <c r="U16820" s="334">
        <v>0</v>
      </c>
      <c r="V16820" s="334">
        <v>0</v>
      </c>
      <c r="W16820" s="334">
        <v>0</v>
      </c>
      <c r="X16820" s="334">
        <v>0</v>
      </c>
      <c r="Y16820" s="334">
        <v>0</v>
      </c>
      <c r="Z16820" s="334">
        <v>0</v>
      </c>
      <c r="AA16820" s="334">
        <v>0</v>
      </c>
      <c r="AB16820" s="334">
        <v>0</v>
      </c>
      <c r="AD16820" s="334">
        <v>0</v>
      </c>
      <c r="AE16820" s="334">
        <f t="shared" si="2627"/>
        <v>0</v>
      </c>
      <c r="AF16820" s="334">
        <f t="shared" si="2628"/>
        <v>0</v>
      </c>
      <c r="AG16820" s="340">
        <f t="shared" si="2629"/>
        <v>0</v>
      </c>
      <c r="AI16820" s="340">
        <f t="shared" ref="AI16820:AM16835" si="2633">IF($C16820=AI$1,$AF16820,0)</f>
        <v>0</v>
      </c>
      <c r="AJ16820" s="340">
        <f t="shared" si="2633"/>
        <v>0</v>
      </c>
      <c r="AK16820" s="340">
        <f t="shared" si="2633"/>
        <v>0</v>
      </c>
      <c r="AL16820" s="340">
        <f t="shared" si="2633"/>
        <v>0</v>
      </c>
      <c r="AM16820" s="340">
        <f t="shared" si="2633"/>
        <v>0</v>
      </c>
    </row>
    <row r="16821" spans="1:39" x14ac:dyDescent="0.35">
      <c r="A16821" s="337">
        <v>38734</v>
      </c>
      <c r="B16821" s="338">
        <f t="shared" si="2624"/>
        <v>2006</v>
      </c>
      <c r="C16821" s="338">
        <f t="shared" si="2625"/>
        <v>1</v>
      </c>
      <c r="D16821" s="338">
        <f t="shared" si="2626"/>
        <v>17</v>
      </c>
      <c r="E16821" s="334">
        <v>0</v>
      </c>
      <c r="F16821" s="334">
        <v>0</v>
      </c>
      <c r="G16821" s="334">
        <v>0</v>
      </c>
      <c r="H16821" s="334">
        <v>0</v>
      </c>
      <c r="I16821" s="334">
        <v>0</v>
      </c>
      <c r="J16821" s="334">
        <v>0</v>
      </c>
      <c r="K16821" s="334">
        <v>0</v>
      </c>
      <c r="L16821" s="334">
        <v>0</v>
      </c>
      <c r="M16821" s="334">
        <v>0</v>
      </c>
      <c r="N16821" s="334">
        <v>0</v>
      </c>
      <c r="O16821" s="334">
        <v>0</v>
      </c>
      <c r="P16821" s="334">
        <v>0</v>
      </c>
      <c r="Q16821" s="334">
        <v>0</v>
      </c>
      <c r="R16821" s="334">
        <v>0</v>
      </c>
      <c r="S16821" s="334">
        <v>0</v>
      </c>
      <c r="T16821" s="334">
        <v>0</v>
      </c>
      <c r="U16821" s="334">
        <v>0</v>
      </c>
      <c r="V16821" s="334">
        <v>0</v>
      </c>
      <c r="W16821" s="334">
        <v>0</v>
      </c>
      <c r="X16821" s="334">
        <v>0</v>
      </c>
      <c r="Y16821" s="334">
        <v>0</v>
      </c>
      <c r="Z16821" s="334">
        <v>0</v>
      </c>
      <c r="AA16821" s="334">
        <v>0</v>
      </c>
      <c r="AB16821" s="334">
        <v>0</v>
      </c>
      <c r="AD16821" s="334">
        <v>0</v>
      </c>
      <c r="AE16821" s="334">
        <f t="shared" si="2627"/>
        <v>0</v>
      </c>
      <c r="AF16821" s="334">
        <f t="shared" si="2628"/>
        <v>0</v>
      </c>
      <c r="AG16821" s="340">
        <f t="shared" si="2629"/>
        <v>0</v>
      </c>
      <c r="AI16821" s="340">
        <f t="shared" si="2633"/>
        <v>0</v>
      </c>
      <c r="AJ16821" s="340">
        <f t="shared" si="2633"/>
        <v>0</v>
      </c>
      <c r="AK16821" s="340">
        <f t="shared" si="2633"/>
        <v>0</v>
      </c>
      <c r="AL16821" s="340">
        <f t="shared" si="2633"/>
        <v>0</v>
      </c>
      <c r="AM16821" s="340">
        <f t="shared" si="2633"/>
        <v>0</v>
      </c>
    </row>
    <row r="16822" spans="1:39" x14ac:dyDescent="0.35">
      <c r="A16822" s="337">
        <v>38735</v>
      </c>
      <c r="B16822" s="338">
        <f t="shared" si="2624"/>
        <v>2006</v>
      </c>
      <c r="C16822" s="338">
        <f t="shared" si="2625"/>
        <v>1</v>
      </c>
      <c r="D16822" s="338">
        <f t="shared" si="2626"/>
        <v>18</v>
      </c>
      <c r="E16822" s="334">
        <v>0</v>
      </c>
      <c r="F16822" s="334">
        <v>0</v>
      </c>
      <c r="G16822" s="334">
        <v>0</v>
      </c>
      <c r="H16822" s="334">
        <v>0</v>
      </c>
      <c r="I16822" s="334">
        <v>0</v>
      </c>
      <c r="J16822" s="334">
        <v>0</v>
      </c>
      <c r="K16822" s="334">
        <v>0</v>
      </c>
      <c r="L16822" s="334">
        <v>0</v>
      </c>
      <c r="M16822" s="334">
        <v>0</v>
      </c>
      <c r="N16822" s="334">
        <v>0</v>
      </c>
      <c r="O16822" s="334">
        <v>0</v>
      </c>
      <c r="P16822" s="334">
        <v>0</v>
      </c>
      <c r="Q16822" s="334">
        <v>0</v>
      </c>
      <c r="R16822" s="334">
        <v>0</v>
      </c>
      <c r="S16822" s="334">
        <v>0</v>
      </c>
      <c r="T16822" s="334">
        <v>0</v>
      </c>
      <c r="U16822" s="334">
        <v>0</v>
      </c>
      <c r="V16822" s="334">
        <v>0</v>
      </c>
      <c r="W16822" s="334">
        <v>0</v>
      </c>
      <c r="X16822" s="334">
        <v>0</v>
      </c>
      <c r="Y16822" s="334">
        <v>0</v>
      </c>
      <c r="Z16822" s="334">
        <v>0</v>
      </c>
      <c r="AA16822" s="334">
        <v>0</v>
      </c>
      <c r="AB16822" s="334">
        <v>0</v>
      </c>
      <c r="AD16822" s="334">
        <v>0</v>
      </c>
      <c r="AE16822" s="334">
        <f t="shared" si="2627"/>
        <v>0</v>
      </c>
      <c r="AF16822" s="334">
        <f t="shared" si="2628"/>
        <v>0</v>
      </c>
      <c r="AG16822" s="340">
        <f t="shared" si="2629"/>
        <v>0</v>
      </c>
      <c r="AI16822" s="340">
        <f t="shared" si="2633"/>
        <v>0</v>
      </c>
      <c r="AJ16822" s="340">
        <f t="shared" si="2633"/>
        <v>0</v>
      </c>
      <c r="AK16822" s="340">
        <f t="shared" si="2633"/>
        <v>0</v>
      </c>
      <c r="AL16822" s="340">
        <f t="shared" si="2633"/>
        <v>0</v>
      </c>
      <c r="AM16822" s="340">
        <f t="shared" si="2633"/>
        <v>0</v>
      </c>
    </row>
    <row r="16823" spans="1:39" x14ac:dyDescent="0.35">
      <c r="A16823" s="337">
        <v>38736</v>
      </c>
      <c r="B16823" s="338">
        <f t="shared" si="2624"/>
        <v>2006</v>
      </c>
      <c r="C16823" s="338">
        <f t="shared" si="2625"/>
        <v>1</v>
      </c>
      <c r="D16823" s="338">
        <f t="shared" si="2626"/>
        <v>19</v>
      </c>
      <c r="E16823" s="334">
        <v>0</v>
      </c>
      <c r="F16823" s="334">
        <v>0</v>
      </c>
      <c r="G16823" s="334">
        <v>0</v>
      </c>
      <c r="H16823" s="334">
        <v>0</v>
      </c>
      <c r="I16823" s="334">
        <v>0</v>
      </c>
      <c r="J16823" s="334">
        <v>0</v>
      </c>
      <c r="K16823" s="334">
        <v>0</v>
      </c>
      <c r="L16823" s="334">
        <v>0</v>
      </c>
      <c r="M16823" s="334">
        <v>0</v>
      </c>
      <c r="N16823" s="334">
        <v>0</v>
      </c>
      <c r="O16823" s="334">
        <v>0</v>
      </c>
      <c r="P16823" s="334">
        <v>0</v>
      </c>
      <c r="Q16823" s="334">
        <v>0</v>
      </c>
      <c r="R16823" s="334">
        <v>0</v>
      </c>
      <c r="S16823" s="334">
        <v>0</v>
      </c>
      <c r="T16823" s="334">
        <v>0</v>
      </c>
      <c r="U16823" s="334">
        <v>0</v>
      </c>
      <c r="V16823" s="334">
        <v>0</v>
      </c>
      <c r="W16823" s="334">
        <v>0</v>
      </c>
      <c r="X16823" s="334">
        <v>0</v>
      </c>
      <c r="Y16823" s="334">
        <v>0</v>
      </c>
      <c r="Z16823" s="334">
        <v>0</v>
      </c>
      <c r="AA16823" s="334">
        <v>0</v>
      </c>
      <c r="AB16823" s="334">
        <v>0</v>
      </c>
      <c r="AD16823" s="334">
        <v>0</v>
      </c>
      <c r="AE16823" s="334">
        <f t="shared" si="2627"/>
        <v>0</v>
      </c>
      <c r="AF16823" s="334">
        <f t="shared" si="2628"/>
        <v>0</v>
      </c>
      <c r="AG16823" s="340">
        <f t="shared" si="2629"/>
        <v>0</v>
      </c>
      <c r="AI16823" s="340">
        <f t="shared" si="2633"/>
        <v>0</v>
      </c>
      <c r="AJ16823" s="340">
        <f t="shared" si="2633"/>
        <v>0</v>
      </c>
      <c r="AK16823" s="340">
        <f t="shared" si="2633"/>
        <v>0</v>
      </c>
      <c r="AL16823" s="340">
        <f t="shared" si="2633"/>
        <v>0</v>
      </c>
      <c r="AM16823" s="340">
        <f t="shared" si="2633"/>
        <v>0</v>
      </c>
    </row>
    <row r="16824" spans="1:39" x14ac:dyDescent="0.35">
      <c r="A16824" s="337">
        <v>38737</v>
      </c>
      <c r="B16824" s="338">
        <f t="shared" si="2624"/>
        <v>2006</v>
      </c>
      <c r="C16824" s="338">
        <f t="shared" si="2625"/>
        <v>1</v>
      </c>
      <c r="D16824" s="338">
        <f t="shared" si="2626"/>
        <v>20</v>
      </c>
      <c r="E16824" s="334">
        <v>0</v>
      </c>
      <c r="F16824" s="334">
        <v>0</v>
      </c>
      <c r="G16824" s="334">
        <v>0</v>
      </c>
      <c r="H16824" s="334">
        <v>0</v>
      </c>
      <c r="I16824" s="334">
        <v>0</v>
      </c>
      <c r="J16824" s="334">
        <v>0</v>
      </c>
      <c r="K16824" s="334">
        <v>0</v>
      </c>
      <c r="L16824" s="334">
        <v>0</v>
      </c>
      <c r="M16824" s="334">
        <v>0</v>
      </c>
      <c r="N16824" s="334">
        <v>0</v>
      </c>
      <c r="O16824" s="334">
        <v>0</v>
      </c>
      <c r="P16824" s="334">
        <v>0</v>
      </c>
      <c r="Q16824" s="334">
        <v>0</v>
      </c>
      <c r="R16824" s="334">
        <v>0</v>
      </c>
      <c r="S16824" s="334">
        <v>0.2</v>
      </c>
      <c r="T16824" s="334">
        <v>0</v>
      </c>
      <c r="U16824" s="334">
        <v>0.1</v>
      </c>
      <c r="V16824" s="334">
        <v>0.2</v>
      </c>
      <c r="W16824" s="334">
        <v>0.1</v>
      </c>
      <c r="X16824" s="334">
        <v>0.2</v>
      </c>
      <c r="Y16824" s="334">
        <v>0.1</v>
      </c>
      <c r="Z16824" s="334">
        <v>0.2</v>
      </c>
      <c r="AA16824" s="334">
        <v>0.1</v>
      </c>
      <c r="AB16824" s="334">
        <v>0.2</v>
      </c>
      <c r="AD16824" s="334">
        <v>1.4</v>
      </c>
      <c r="AE16824" s="334">
        <f t="shared" si="2627"/>
        <v>1.4</v>
      </c>
      <c r="AF16824" s="334">
        <f t="shared" si="2628"/>
        <v>1.4000000000000001</v>
      </c>
      <c r="AG16824" s="340">
        <f t="shared" si="2629"/>
        <v>2.2204460492503131E-16</v>
      </c>
      <c r="AI16824" s="340">
        <f t="shared" si="2633"/>
        <v>0</v>
      </c>
      <c r="AJ16824" s="340">
        <f t="shared" si="2633"/>
        <v>0</v>
      </c>
      <c r="AK16824" s="340">
        <f t="shared" si="2633"/>
        <v>0</v>
      </c>
      <c r="AL16824" s="340">
        <f t="shared" si="2633"/>
        <v>0</v>
      </c>
      <c r="AM16824" s="340">
        <f t="shared" si="2633"/>
        <v>0</v>
      </c>
    </row>
    <row r="16825" spans="1:39" x14ac:dyDescent="0.35">
      <c r="A16825" s="337">
        <v>38738</v>
      </c>
      <c r="B16825" s="338">
        <f t="shared" si="2624"/>
        <v>2006</v>
      </c>
      <c r="C16825" s="338">
        <f t="shared" si="2625"/>
        <v>1</v>
      </c>
      <c r="D16825" s="338">
        <f t="shared" si="2626"/>
        <v>21</v>
      </c>
      <c r="E16825" s="334">
        <v>0</v>
      </c>
      <c r="F16825" s="334">
        <v>0</v>
      </c>
      <c r="G16825" s="334">
        <v>0</v>
      </c>
      <c r="H16825" s="334">
        <v>0</v>
      </c>
      <c r="I16825" s="334">
        <v>0</v>
      </c>
      <c r="J16825" s="334">
        <v>0</v>
      </c>
      <c r="K16825" s="334">
        <v>0</v>
      </c>
      <c r="L16825" s="334">
        <v>0</v>
      </c>
      <c r="M16825" s="334">
        <v>0</v>
      </c>
      <c r="N16825" s="334">
        <v>0</v>
      </c>
      <c r="O16825" s="334">
        <v>0</v>
      </c>
      <c r="P16825" s="334">
        <v>0</v>
      </c>
      <c r="Q16825" s="334">
        <v>0</v>
      </c>
      <c r="R16825" s="334">
        <v>0</v>
      </c>
      <c r="S16825" s="334">
        <v>0</v>
      </c>
      <c r="T16825" s="334">
        <v>0</v>
      </c>
      <c r="U16825" s="334">
        <v>0</v>
      </c>
      <c r="V16825" s="334">
        <v>0</v>
      </c>
      <c r="W16825" s="334">
        <v>0</v>
      </c>
      <c r="X16825" s="334">
        <v>0</v>
      </c>
      <c r="Y16825" s="334">
        <v>0</v>
      </c>
      <c r="Z16825" s="334">
        <v>0</v>
      </c>
      <c r="AA16825" s="334">
        <v>0</v>
      </c>
      <c r="AB16825" s="334">
        <v>0</v>
      </c>
      <c r="AD16825" s="334">
        <v>0</v>
      </c>
      <c r="AE16825" s="334">
        <f t="shared" si="2627"/>
        <v>0</v>
      </c>
      <c r="AF16825" s="334">
        <f t="shared" si="2628"/>
        <v>0</v>
      </c>
      <c r="AG16825" s="340">
        <f t="shared" si="2629"/>
        <v>0</v>
      </c>
      <c r="AI16825" s="340">
        <f t="shared" si="2633"/>
        <v>0</v>
      </c>
      <c r="AJ16825" s="340">
        <f t="shared" si="2633"/>
        <v>0</v>
      </c>
      <c r="AK16825" s="340">
        <f t="shared" si="2633"/>
        <v>0</v>
      </c>
      <c r="AL16825" s="340">
        <f t="shared" si="2633"/>
        <v>0</v>
      </c>
      <c r="AM16825" s="340">
        <f t="shared" si="2633"/>
        <v>0</v>
      </c>
    </row>
    <row r="16826" spans="1:39" x14ac:dyDescent="0.35">
      <c r="A16826" s="337">
        <v>38739</v>
      </c>
      <c r="B16826" s="338">
        <f t="shared" si="2624"/>
        <v>2006</v>
      </c>
      <c r="C16826" s="338">
        <f t="shared" si="2625"/>
        <v>1</v>
      </c>
      <c r="D16826" s="338">
        <f t="shared" si="2626"/>
        <v>22</v>
      </c>
      <c r="E16826" s="334">
        <v>0</v>
      </c>
      <c r="F16826" s="334">
        <v>0</v>
      </c>
      <c r="G16826" s="334">
        <v>0</v>
      </c>
      <c r="H16826" s="334">
        <v>0</v>
      </c>
      <c r="I16826" s="334">
        <v>0</v>
      </c>
      <c r="J16826" s="334">
        <v>0</v>
      </c>
      <c r="K16826" s="334">
        <v>0</v>
      </c>
      <c r="L16826" s="334">
        <v>0</v>
      </c>
      <c r="M16826" s="334">
        <v>0</v>
      </c>
      <c r="N16826" s="334">
        <v>0</v>
      </c>
      <c r="O16826" s="334">
        <v>0</v>
      </c>
      <c r="P16826" s="334">
        <v>0</v>
      </c>
      <c r="Q16826" s="334">
        <v>0</v>
      </c>
      <c r="R16826" s="334">
        <v>0</v>
      </c>
      <c r="S16826" s="334">
        <v>0</v>
      </c>
      <c r="T16826" s="334">
        <v>0</v>
      </c>
      <c r="U16826" s="334">
        <v>0</v>
      </c>
      <c r="V16826" s="334">
        <v>0</v>
      </c>
      <c r="W16826" s="334">
        <v>0</v>
      </c>
      <c r="X16826" s="334">
        <v>0</v>
      </c>
      <c r="Y16826" s="334">
        <v>0</v>
      </c>
      <c r="Z16826" s="334">
        <v>0</v>
      </c>
      <c r="AA16826" s="334">
        <v>0</v>
      </c>
      <c r="AB16826" s="334">
        <v>0</v>
      </c>
      <c r="AD16826" s="334">
        <v>0</v>
      </c>
      <c r="AE16826" s="334">
        <f t="shared" si="2627"/>
        <v>0</v>
      </c>
      <c r="AF16826" s="334">
        <f t="shared" si="2628"/>
        <v>0</v>
      </c>
      <c r="AG16826" s="340">
        <f t="shared" si="2629"/>
        <v>0</v>
      </c>
      <c r="AI16826" s="340">
        <f t="shared" si="2633"/>
        <v>0</v>
      </c>
      <c r="AJ16826" s="340">
        <f t="shared" si="2633"/>
        <v>0</v>
      </c>
      <c r="AK16826" s="340">
        <f t="shared" si="2633"/>
        <v>0</v>
      </c>
      <c r="AL16826" s="340">
        <f t="shared" si="2633"/>
        <v>0</v>
      </c>
      <c r="AM16826" s="340">
        <f t="shared" si="2633"/>
        <v>0</v>
      </c>
    </row>
    <row r="16827" spans="1:39" x14ac:dyDescent="0.35">
      <c r="A16827" s="337">
        <v>38740</v>
      </c>
      <c r="B16827" s="338">
        <f t="shared" si="2624"/>
        <v>2006</v>
      </c>
      <c r="C16827" s="338">
        <f t="shared" si="2625"/>
        <v>1</v>
      </c>
      <c r="D16827" s="338">
        <f t="shared" si="2626"/>
        <v>23</v>
      </c>
      <c r="E16827" s="334">
        <v>0</v>
      </c>
      <c r="F16827" s="334">
        <v>0</v>
      </c>
      <c r="G16827" s="334">
        <v>0</v>
      </c>
      <c r="H16827" s="334">
        <v>0</v>
      </c>
      <c r="I16827" s="334">
        <v>0</v>
      </c>
      <c r="J16827" s="334">
        <v>0</v>
      </c>
      <c r="K16827" s="334">
        <v>0</v>
      </c>
      <c r="L16827" s="334">
        <v>0</v>
      </c>
      <c r="M16827" s="334">
        <v>0</v>
      </c>
      <c r="N16827" s="334">
        <v>0</v>
      </c>
      <c r="O16827" s="334">
        <v>0</v>
      </c>
      <c r="P16827" s="334">
        <v>0</v>
      </c>
      <c r="Q16827" s="334">
        <v>0</v>
      </c>
      <c r="R16827" s="334">
        <v>0</v>
      </c>
      <c r="S16827" s="334">
        <v>0</v>
      </c>
      <c r="T16827" s="334">
        <v>0</v>
      </c>
      <c r="U16827" s="334">
        <v>0</v>
      </c>
      <c r="V16827" s="334">
        <v>0</v>
      </c>
      <c r="W16827" s="334">
        <v>0</v>
      </c>
      <c r="X16827" s="334">
        <v>0</v>
      </c>
      <c r="Y16827" s="334">
        <v>0</v>
      </c>
      <c r="Z16827" s="334">
        <v>0</v>
      </c>
      <c r="AA16827" s="334">
        <v>0</v>
      </c>
      <c r="AB16827" s="334">
        <v>0</v>
      </c>
      <c r="AD16827" s="334">
        <v>0</v>
      </c>
      <c r="AE16827" s="334">
        <f t="shared" si="2627"/>
        <v>0</v>
      </c>
      <c r="AF16827" s="334">
        <f t="shared" si="2628"/>
        <v>0</v>
      </c>
      <c r="AG16827" s="340">
        <f t="shared" si="2629"/>
        <v>0</v>
      </c>
      <c r="AI16827" s="340">
        <f t="shared" si="2633"/>
        <v>0</v>
      </c>
      <c r="AJ16827" s="340">
        <f t="shared" si="2633"/>
        <v>0</v>
      </c>
      <c r="AK16827" s="340">
        <f t="shared" si="2633"/>
        <v>0</v>
      </c>
      <c r="AL16827" s="340">
        <f t="shared" si="2633"/>
        <v>0</v>
      </c>
      <c r="AM16827" s="340">
        <f t="shared" si="2633"/>
        <v>0</v>
      </c>
    </row>
    <row r="16828" spans="1:39" x14ac:dyDescent="0.35">
      <c r="A16828" s="337">
        <v>38741</v>
      </c>
      <c r="B16828" s="338">
        <f t="shared" si="2624"/>
        <v>2006</v>
      </c>
      <c r="C16828" s="338">
        <f t="shared" si="2625"/>
        <v>1</v>
      </c>
      <c r="D16828" s="338">
        <f t="shared" si="2626"/>
        <v>24</v>
      </c>
      <c r="E16828" s="334">
        <v>0</v>
      </c>
      <c r="F16828" s="334">
        <v>0</v>
      </c>
      <c r="G16828" s="334">
        <v>0</v>
      </c>
      <c r="H16828" s="334">
        <v>0</v>
      </c>
      <c r="I16828" s="334">
        <v>0</v>
      </c>
      <c r="J16828" s="334">
        <v>0</v>
      </c>
      <c r="K16828" s="334">
        <v>0</v>
      </c>
      <c r="L16828" s="334">
        <v>0</v>
      </c>
      <c r="M16828" s="334">
        <v>0</v>
      </c>
      <c r="N16828" s="334">
        <v>0</v>
      </c>
      <c r="O16828" s="334">
        <v>0</v>
      </c>
      <c r="P16828" s="334">
        <v>0</v>
      </c>
      <c r="Q16828" s="334">
        <v>0</v>
      </c>
      <c r="R16828" s="334">
        <v>0</v>
      </c>
      <c r="S16828" s="334">
        <v>0</v>
      </c>
      <c r="T16828" s="334">
        <v>0</v>
      </c>
      <c r="U16828" s="334">
        <v>0</v>
      </c>
      <c r="V16828" s="334">
        <v>0</v>
      </c>
      <c r="W16828" s="334">
        <v>0</v>
      </c>
      <c r="X16828" s="334">
        <v>0</v>
      </c>
      <c r="Y16828" s="334">
        <v>0</v>
      </c>
      <c r="Z16828" s="334">
        <v>0</v>
      </c>
      <c r="AA16828" s="334">
        <v>0</v>
      </c>
      <c r="AB16828" s="334">
        <v>0</v>
      </c>
      <c r="AD16828" s="334">
        <v>0</v>
      </c>
      <c r="AE16828" s="334">
        <f t="shared" si="2627"/>
        <v>0</v>
      </c>
      <c r="AF16828" s="334">
        <f t="shared" si="2628"/>
        <v>0</v>
      </c>
      <c r="AG16828" s="340">
        <f t="shared" si="2629"/>
        <v>0</v>
      </c>
      <c r="AI16828" s="340">
        <f t="shared" si="2633"/>
        <v>0</v>
      </c>
      <c r="AJ16828" s="340">
        <f t="shared" si="2633"/>
        <v>0</v>
      </c>
      <c r="AK16828" s="340">
        <f t="shared" si="2633"/>
        <v>0</v>
      </c>
      <c r="AL16828" s="340">
        <f t="shared" si="2633"/>
        <v>0</v>
      </c>
      <c r="AM16828" s="340">
        <f t="shared" si="2633"/>
        <v>0</v>
      </c>
    </row>
    <row r="16829" spans="1:39" x14ac:dyDescent="0.35">
      <c r="A16829" s="337">
        <v>38742</v>
      </c>
      <c r="B16829" s="338">
        <f t="shared" si="2624"/>
        <v>2006</v>
      </c>
      <c r="C16829" s="338">
        <f t="shared" si="2625"/>
        <v>1</v>
      </c>
      <c r="D16829" s="338">
        <f t="shared" si="2626"/>
        <v>25</v>
      </c>
      <c r="E16829" s="334">
        <v>0</v>
      </c>
      <c r="F16829" s="334">
        <v>0</v>
      </c>
      <c r="G16829" s="334">
        <v>0</v>
      </c>
      <c r="H16829" s="334">
        <v>0</v>
      </c>
      <c r="I16829" s="334">
        <v>0</v>
      </c>
      <c r="J16829" s="334">
        <v>0</v>
      </c>
      <c r="K16829" s="334">
        <v>0</v>
      </c>
      <c r="L16829" s="334">
        <v>0</v>
      </c>
      <c r="M16829" s="334">
        <v>0</v>
      </c>
      <c r="N16829" s="334">
        <v>0</v>
      </c>
      <c r="O16829" s="334">
        <v>0</v>
      </c>
      <c r="P16829" s="334">
        <v>0</v>
      </c>
      <c r="Q16829" s="334">
        <v>0</v>
      </c>
      <c r="R16829" s="334">
        <v>0</v>
      </c>
      <c r="S16829" s="334">
        <v>0</v>
      </c>
      <c r="T16829" s="334">
        <v>0</v>
      </c>
      <c r="U16829" s="334">
        <v>0</v>
      </c>
      <c r="V16829" s="334">
        <v>0</v>
      </c>
      <c r="W16829" s="334">
        <v>0</v>
      </c>
      <c r="X16829" s="334">
        <v>0</v>
      </c>
      <c r="Y16829" s="334">
        <v>0</v>
      </c>
      <c r="Z16829" s="334">
        <v>0</v>
      </c>
      <c r="AA16829" s="334">
        <v>0</v>
      </c>
      <c r="AB16829" s="334">
        <v>0</v>
      </c>
      <c r="AD16829" s="334">
        <v>0</v>
      </c>
      <c r="AE16829" s="334">
        <f t="shared" si="2627"/>
        <v>0</v>
      </c>
      <c r="AF16829" s="334">
        <f t="shared" si="2628"/>
        <v>0</v>
      </c>
      <c r="AG16829" s="340">
        <f t="shared" si="2629"/>
        <v>0</v>
      </c>
      <c r="AI16829" s="340">
        <f t="shared" si="2633"/>
        <v>0</v>
      </c>
      <c r="AJ16829" s="340">
        <f t="shared" si="2633"/>
        <v>0</v>
      </c>
      <c r="AK16829" s="340">
        <f t="shared" si="2633"/>
        <v>0</v>
      </c>
      <c r="AL16829" s="340">
        <f t="shared" si="2633"/>
        <v>0</v>
      </c>
      <c r="AM16829" s="340">
        <f t="shared" si="2633"/>
        <v>0</v>
      </c>
    </row>
    <row r="16830" spans="1:39" x14ac:dyDescent="0.35">
      <c r="A16830" s="337">
        <v>38743</v>
      </c>
      <c r="B16830" s="338">
        <f t="shared" si="2624"/>
        <v>2006</v>
      </c>
      <c r="C16830" s="338">
        <f t="shared" si="2625"/>
        <v>1</v>
      </c>
      <c r="D16830" s="338">
        <f t="shared" si="2626"/>
        <v>26</v>
      </c>
      <c r="E16830" s="334">
        <v>0</v>
      </c>
      <c r="F16830" s="334">
        <v>0</v>
      </c>
      <c r="G16830" s="334">
        <v>0</v>
      </c>
      <c r="H16830" s="334">
        <v>0</v>
      </c>
      <c r="I16830" s="334">
        <v>0</v>
      </c>
      <c r="J16830" s="334">
        <v>0</v>
      </c>
      <c r="K16830" s="334">
        <v>0</v>
      </c>
      <c r="L16830" s="334">
        <v>0</v>
      </c>
      <c r="M16830" s="334">
        <v>0</v>
      </c>
      <c r="N16830" s="334">
        <v>0</v>
      </c>
      <c r="O16830" s="334">
        <v>0</v>
      </c>
      <c r="P16830" s="334">
        <v>0</v>
      </c>
      <c r="Q16830" s="334">
        <v>0</v>
      </c>
      <c r="R16830" s="334">
        <v>0</v>
      </c>
      <c r="S16830" s="334">
        <v>0</v>
      </c>
      <c r="T16830" s="334">
        <v>0</v>
      </c>
      <c r="U16830" s="334">
        <v>0</v>
      </c>
      <c r="V16830" s="334">
        <v>0</v>
      </c>
      <c r="W16830" s="334">
        <v>0</v>
      </c>
      <c r="X16830" s="334">
        <v>0</v>
      </c>
      <c r="Y16830" s="334">
        <v>0</v>
      </c>
      <c r="Z16830" s="334">
        <v>0</v>
      </c>
      <c r="AA16830" s="334">
        <v>0</v>
      </c>
      <c r="AB16830" s="334">
        <v>0</v>
      </c>
      <c r="AD16830" s="334">
        <v>0</v>
      </c>
      <c r="AE16830" s="334">
        <f t="shared" si="2627"/>
        <v>0</v>
      </c>
      <c r="AF16830" s="334">
        <f t="shared" si="2628"/>
        <v>0</v>
      </c>
      <c r="AG16830" s="340">
        <f t="shared" si="2629"/>
        <v>0</v>
      </c>
      <c r="AI16830" s="340">
        <f t="shared" si="2633"/>
        <v>0</v>
      </c>
      <c r="AJ16830" s="340">
        <f t="shared" si="2633"/>
        <v>0</v>
      </c>
      <c r="AK16830" s="340">
        <f t="shared" si="2633"/>
        <v>0</v>
      </c>
      <c r="AL16830" s="340">
        <f t="shared" si="2633"/>
        <v>0</v>
      </c>
      <c r="AM16830" s="340">
        <f t="shared" si="2633"/>
        <v>0</v>
      </c>
    </row>
    <row r="16831" spans="1:39" x14ac:dyDescent="0.35">
      <c r="A16831" s="337">
        <v>38744</v>
      </c>
      <c r="B16831" s="338">
        <f t="shared" si="2624"/>
        <v>2006</v>
      </c>
      <c r="C16831" s="338">
        <f t="shared" si="2625"/>
        <v>1</v>
      </c>
      <c r="D16831" s="338">
        <f t="shared" si="2626"/>
        <v>27</v>
      </c>
      <c r="E16831" s="334">
        <v>0</v>
      </c>
      <c r="F16831" s="334">
        <v>0</v>
      </c>
      <c r="G16831" s="334">
        <v>0</v>
      </c>
      <c r="H16831" s="334">
        <v>0</v>
      </c>
      <c r="I16831" s="334">
        <v>0</v>
      </c>
      <c r="J16831" s="334">
        <v>0</v>
      </c>
      <c r="K16831" s="334">
        <v>0</v>
      </c>
      <c r="L16831" s="334">
        <v>0</v>
      </c>
      <c r="M16831" s="334">
        <v>0</v>
      </c>
      <c r="N16831" s="334">
        <v>0</v>
      </c>
      <c r="O16831" s="334">
        <v>0</v>
      </c>
      <c r="P16831" s="334">
        <v>0</v>
      </c>
      <c r="Q16831" s="334">
        <v>0</v>
      </c>
      <c r="R16831" s="334">
        <v>0</v>
      </c>
      <c r="S16831" s="334">
        <v>0</v>
      </c>
      <c r="T16831" s="334">
        <v>0</v>
      </c>
      <c r="U16831" s="334">
        <v>0</v>
      </c>
      <c r="V16831" s="334">
        <v>0</v>
      </c>
      <c r="W16831" s="334">
        <v>0</v>
      </c>
      <c r="X16831" s="334">
        <v>0</v>
      </c>
      <c r="Y16831" s="334">
        <v>0</v>
      </c>
      <c r="Z16831" s="334">
        <v>0</v>
      </c>
      <c r="AA16831" s="334">
        <v>0</v>
      </c>
      <c r="AB16831" s="334">
        <v>0</v>
      </c>
      <c r="AD16831" s="334">
        <v>0</v>
      </c>
      <c r="AE16831" s="334">
        <f t="shared" si="2627"/>
        <v>0</v>
      </c>
      <c r="AF16831" s="334">
        <f t="shared" si="2628"/>
        <v>0</v>
      </c>
      <c r="AG16831" s="340">
        <f t="shared" si="2629"/>
        <v>0</v>
      </c>
      <c r="AI16831" s="340">
        <f t="shared" si="2633"/>
        <v>0</v>
      </c>
      <c r="AJ16831" s="340">
        <f t="shared" si="2633"/>
        <v>0</v>
      </c>
      <c r="AK16831" s="340">
        <f t="shared" si="2633"/>
        <v>0</v>
      </c>
      <c r="AL16831" s="340">
        <f t="shared" si="2633"/>
        <v>0</v>
      </c>
      <c r="AM16831" s="340">
        <f t="shared" si="2633"/>
        <v>0</v>
      </c>
    </row>
    <row r="16832" spans="1:39" x14ac:dyDescent="0.35">
      <c r="A16832" s="337">
        <v>38745</v>
      </c>
      <c r="B16832" s="338">
        <f t="shared" si="2624"/>
        <v>2006</v>
      </c>
      <c r="C16832" s="338">
        <f t="shared" si="2625"/>
        <v>1</v>
      </c>
      <c r="D16832" s="338">
        <f t="shared" si="2626"/>
        <v>28</v>
      </c>
      <c r="E16832" s="334">
        <v>0</v>
      </c>
      <c r="F16832" s="334">
        <v>0</v>
      </c>
      <c r="G16832" s="334">
        <v>0</v>
      </c>
      <c r="H16832" s="334">
        <v>0</v>
      </c>
      <c r="I16832" s="334">
        <v>0</v>
      </c>
      <c r="J16832" s="334">
        <v>0</v>
      </c>
      <c r="K16832" s="334">
        <v>0</v>
      </c>
      <c r="L16832" s="334">
        <v>0</v>
      </c>
      <c r="M16832" s="334">
        <v>0</v>
      </c>
      <c r="N16832" s="334">
        <v>0</v>
      </c>
      <c r="O16832" s="334">
        <v>0</v>
      </c>
      <c r="P16832" s="334">
        <v>0</v>
      </c>
      <c r="Q16832" s="334">
        <v>0</v>
      </c>
      <c r="R16832" s="334">
        <v>0</v>
      </c>
      <c r="S16832" s="334">
        <v>0</v>
      </c>
      <c r="T16832" s="334">
        <v>0</v>
      </c>
      <c r="U16832" s="334">
        <v>0</v>
      </c>
      <c r="V16832" s="334">
        <v>0</v>
      </c>
      <c r="W16832" s="334">
        <v>0</v>
      </c>
      <c r="X16832" s="334">
        <v>0</v>
      </c>
      <c r="Y16832" s="334">
        <v>0</v>
      </c>
      <c r="Z16832" s="334">
        <v>0</v>
      </c>
      <c r="AA16832" s="334">
        <v>0</v>
      </c>
      <c r="AB16832" s="334">
        <v>0</v>
      </c>
      <c r="AD16832" s="334">
        <v>0</v>
      </c>
      <c r="AE16832" s="334">
        <f t="shared" si="2627"/>
        <v>0</v>
      </c>
      <c r="AF16832" s="334">
        <f t="shared" si="2628"/>
        <v>0</v>
      </c>
      <c r="AG16832" s="340">
        <f t="shared" si="2629"/>
        <v>0</v>
      </c>
      <c r="AI16832" s="340">
        <f t="shared" si="2633"/>
        <v>0</v>
      </c>
      <c r="AJ16832" s="340">
        <f t="shared" si="2633"/>
        <v>0</v>
      </c>
      <c r="AK16832" s="340">
        <f t="shared" si="2633"/>
        <v>0</v>
      </c>
      <c r="AL16832" s="340">
        <f t="shared" si="2633"/>
        <v>0</v>
      </c>
      <c r="AM16832" s="340">
        <f t="shared" si="2633"/>
        <v>0</v>
      </c>
    </row>
    <row r="16833" spans="1:39" x14ac:dyDescent="0.35">
      <c r="A16833" s="337">
        <v>38746</v>
      </c>
      <c r="B16833" s="338">
        <f t="shared" si="2624"/>
        <v>2006</v>
      </c>
      <c r="C16833" s="338">
        <f t="shared" si="2625"/>
        <v>1</v>
      </c>
      <c r="D16833" s="338">
        <f t="shared" si="2626"/>
        <v>29</v>
      </c>
      <c r="E16833" s="334">
        <v>0</v>
      </c>
      <c r="F16833" s="334">
        <v>0</v>
      </c>
      <c r="G16833" s="334">
        <v>0</v>
      </c>
      <c r="H16833" s="334">
        <v>0</v>
      </c>
      <c r="I16833" s="334">
        <v>0</v>
      </c>
      <c r="J16833" s="334">
        <v>0</v>
      </c>
      <c r="K16833" s="334">
        <v>0</v>
      </c>
      <c r="L16833" s="334">
        <v>0</v>
      </c>
      <c r="M16833" s="334">
        <v>0</v>
      </c>
      <c r="N16833" s="334">
        <v>0</v>
      </c>
      <c r="O16833" s="334">
        <v>0</v>
      </c>
      <c r="P16833" s="334">
        <v>0</v>
      </c>
      <c r="Q16833" s="334">
        <v>0</v>
      </c>
      <c r="R16833" s="334">
        <v>0</v>
      </c>
      <c r="S16833" s="334">
        <v>0</v>
      </c>
      <c r="T16833" s="334">
        <v>0</v>
      </c>
      <c r="U16833" s="334">
        <v>0</v>
      </c>
      <c r="V16833" s="334">
        <v>0</v>
      </c>
      <c r="W16833" s="334">
        <v>0</v>
      </c>
      <c r="X16833" s="334">
        <v>0</v>
      </c>
      <c r="Y16833" s="334">
        <v>0</v>
      </c>
      <c r="Z16833" s="334">
        <v>0</v>
      </c>
      <c r="AA16833" s="334">
        <v>0</v>
      </c>
      <c r="AB16833" s="334">
        <v>0</v>
      </c>
      <c r="AD16833" s="334">
        <v>0</v>
      </c>
      <c r="AE16833" s="334">
        <f t="shared" si="2627"/>
        <v>0</v>
      </c>
      <c r="AF16833" s="334">
        <f t="shared" si="2628"/>
        <v>0</v>
      </c>
      <c r="AG16833" s="340">
        <f t="shared" si="2629"/>
        <v>0</v>
      </c>
      <c r="AI16833" s="340">
        <f t="shared" si="2633"/>
        <v>0</v>
      </c>
      <c r="AJ16833" s="340">
        <f t="shared" si="2633"/>
        <v>0</v>
      </c>
      <c r="AK16833" s="340">
        <f t="shared" si="2633"/>
        <v>0</v>
      </c>
      <c r="AL16833" s="340">
        <f t="shared" si="2633"/>
        <v>0</v>
      </c>
      <c r="AM16833" s="340">
        <f t="shared" si="2633"/>
        <v>0</v>
      </c>
    </row>
    <row r="16834" spans="1:39" x14ac:dyDescent="0.35">
      <c r="A16834" s="337">
        <v>38747</v>
      </c>
      <c r="B16834" s="338">
        <f t="shared" si="2624"/>
        <v>2006</v>
      </c>
      <c r="C16834" s="338">
        <f t="shared" si="2625"/>
        <v>1</v>
      </c>
      <c r="D16834" s="338">
        <f t="shared" si="2626"/>
        <v>30</v>
      </c>
      <c r="E16834" s="334">
        <v>0</v>
      </c>
      <c r="F16834" s="334">
        <v>0</v>
      </c>
      <c r="G16834" s="334">
        <v>0</v>
      </c>
      <c r="H16834" s="334">
        <v>0</v>
      </c>
      <c r="I16834" s="334">
        <v>0</v>
      </c>
      <c r="J16834" s="334">
        <v>0</v>
      </c>
      <c r="K16834" s="334">
        <v>0</v>
      </c>
      <c r="L16834" s="334">
        <v>0</v>
      </c>
      <c r="M16834" s="334">
        <v>0</v>
      </c>
      <c r="N16834" s="334">
        <v>0</v>
      </c>
      <c r="O16834" s="334">
        <v>0</v>
      </c>
      <c r="P16834" s="334">
        <v>0</v>
      </c>
      <c r="Q16834" s="334">
        <v>0</v>
      </c>
      <c r="R16834" s="334">
        <v>0</v>
      </c>
      <c r="S16834" s="334">
        <v>0</v>
      </c>
      <c r="T16834" s="334">
        <v>0</v>
      </c>
      <c r="U16834" s="334">
        <v>0</v>
      </c>
      <c r="V16834" s="334">
        <v>0</v>
      </c>
      <c r="W16834" s="334">
        <v>0</v>
      </c>
      <c r="X16834" s="334">
        <v>0</v>
      </c>
      <c r="Y16834" s="334">
        <v>0</v>
      </c>
      <c r="Z16834" s="334">
        <v>0</v>
      </c>
      <c r="AA16834" s="334">
        <v>0</v>
      </c>
      <c r="AB16834" s="334">
        <v>0</v>
      </c>
      <c r="AD16834" s="334">
        <v>0</v>
      </c>
      <c r="AE16834" s="334">
        <f t="shared" si="2627"/>
        <v>0</v>
      </c>
      <c r="AF16834" s="334">
        <f t="shared" si="2628"/>
        <v>0</v>
      </c>
      <c r="AG16834" s="340">
        <f t="shared" si="2629"/>
        <v>0</v>
      </c>
      <c r="AI16834" s="340">
        <f t="shared" si="2633"/>
        <v>0</v>
      </c>
      <c r="AJ16834" s="340">
        <f t="shared" si="2633"/>
        <v>0</v>
      </c>
      <c r="AK16834" s="340">
        <f t="shared" si="2633"/>
        <v>0</v>
      </c>
      <c r="AL16834" s="340">
        <f t="shared" si="2633"/>
        <v>0</v>
      </c>
      <c r="AM16834" s="340">
        <f t="shared" si="2633"/>
        <v>0</v>
      </c>
    </row>
    <row r="16835" spans="1:39" x14ac:dyDescent="0.35">
      <c r="A16835" s="337">
        <v>38748</v>
      </c>
      <c r="B16835" s="338">
        <f t="shared" si="2624"/>
        <v>2006</v>
      </c>
      <c r="C16835" s="338">
        <f t="shared" si="2625"/>
        <v>1</v>
      </c>
      <c r="D16835" s="338">
        <f t="shared" si="2626"/>
        <v>31</v>
      </c>
      <c r="E16835" s="334">
        <v>1.9</v>
      </c>
      <c r="F16835" s="334">
        <v>0.9</v>
      </c>
      <c r="G16835" s="334">
        <v>0</v>
      </c>
      <c r="H16835" s="334">
        <v>0</v>
      </c>
      <c r="I16835" s="334">
        <v>0</v>
      </c>
      <c r="J16835" s="334">
        <v>0</v>
      </c>
      <c r="K16835" s="334">
        <v>0</v>
      </c>
      <c r="L16835" s="334">
        <v>0</v>
      </c>
      <c r="M16835" s="334">
        <v>0</v>
      </c>
      <c r="N16835" s="334">
        <v>0</v>
      </c>
      <c r="O16835" s="334">
        <v>0</v>
      </c>
      <c r="P16835" s="334">
        <v>0</v>
      </c>
      <c r="Q16835" s="334">
        <v>0</v>
      </c>
      <c r="R16835" s="334">
        <v>0</v>
      </c>
      <c r="S16835" s="334">
        <v>0</v>
      </c>
      <c r="T16835" s="334">
        <v>0</v>
      </c>
      <c r="U16835" s="334">
        <v>0</v>
      </c>
      <c r="V16835" s="334">
        <v>0</v>
      </c>
      <c r="W16835" s="334">
        <v>0</v>
      </c>
      <c r="X16835" s="334">
        <v>0</v>
      </c>
      <c r="Y16835" s="334">
        <v>0</v>
      </c>
      <c r="Z16835" s="334">
        <v>0</v>
      </c>
      <c r="AA16835" s="334">
        <v>0</v>
      </c>
      <c r="AB16835" s="334">
        <v>0</v>
      </c>
      <c r="AD16835" s="334">
        <v>2.8</v>
      </c>
      <c r="AE16835" s="334">
        <f t="shared" si="2627"/>
        <v>2.8</v>
      </c>
      <c r="AF16835" s="334">
        <f t="shared" si="2628"/>
        <v>2.8</v>
      </c>
      <c r="AG16835" s="340">
        <f t="shared" si="2629"/>
        <v>0</v>
      </c>
      <c r="AI16835" s="340">
        <f t="shared" si="2633"/>
        <v>0</v>
      </c>
      <c r="AJ16835" s="340">
        <f t="shared" si="2633"/>
        <v>0</v>
      </c>
      <c r="AK16835" s="340">
        <f t="shared" si="2633"/>
        <v>0</v>
      </c>
      <c r="AL16835" s="340">
        <f t="shared" si="2633"/>
        <v>0</v>
      </c>
      <c r="AM16835" s="340">
        <f t="shared" si="2633"/>
        <v>0</v>
      </c>
    </row>
    <row r="16836" spans="1:39" x14ac:dyDescent="0.35">
      <c r="A16836" s="337">
        <v>38749</v>
      </c>
      <c r="B16836" s="338">
        <f t="shared" ref="B16836:B16899" si="2634">YEAR(A16836)</f>
        <v>2006</v>
      </c>
      <c r="C16836" s="338">
        <f t="shared" ref="C16836:C16899" si="2635">MONTH(A16836)</f>
        <v>2</v>
      </c>
      <c r="D16836" s="338">
        <f t="shared" ref="D16836:D16899" si="2636">DAY(A16836)</f>
        <v>1</v>
      </c>
      <c r="E16836" s="334">
        <v>0</v>
      </c>
      <c r="F16836" s="334">
        <v>0</v>
      </c>
      <c r="G16836" s="334">
        <v>0</v>
      </c>
      <c r="H16836" s="334">
        <v>0</v>
      </c>
      <c r="I16836" s="334">
        <v>0</v>
      </c>
      <c r="J16836" s="334">
        <v>0</v>
      </c>
      <c r="K16836" s="334">
        <v>0</v>
      </c>
      <c r="L16836" s="334">
        <v>0</v>
      </c>
      <c r="M16836" s="334">
        <v>0</v>
      </c>
      <c r="N16836" s="334">
        <v>0</v>
      </c>
      <c r="O16836" s="334">
        <v>0</v>
      </c>
      <c r="P16836" s="334">
        <v>0</v>
      </c>
      <c r="Q16836" s="334">
        <v>0</v>
      </c>
      <c r="R16836" s="334">
        <v>0</v>
      </c>
      <c r="S16836" s="334">
        <v>0</v>
      </c>
      <c r="T16836" s="334">
        <v>0</v>
      </c>
      <c r="U16836" s="334">
        <v>0</v>
      </c>
      <c r="V16836" s="334">
        <v>0</v>
      </c>
      <c r="W16836" s="334">
        <v>0</v>
      </c>
      <c r="X16836" s="334">
        <v>0</v>
      </c>
      <c r="Y16836" s="334">
        <v>0</v>
      </c>
      <c r="Z16836" s="334">
        <v>0</v>
      </c>
      <c r="AA16836" s="334">
        <v>0</v>
      </c>
      <c r="AB16836" s="334">
        <v>0</v>
      </c>
      <c r="AD16836" s="334">
        <v>0</v>
      </c>
      <c r="AE16836" s="334">
        <f t="shared" ref="AE16836:AE16899" si="2637">AD16836</f>
        <v>0</v>
      </c>
      <c r="AF16836" s="334">
        <f t="shared" ref="AF16836:AF16899" si="2638">SUM(E16836:AB16836)</f>
        <v>0</v>
      </c>
      <c r="AG16836" s="340">
        <f t="shared" ref="AG16836:AG16899" si="2639">ABS(AF16836-AE16836)</f>
        <v>0</v>
      </c>
      <c r="AI16836" s="340">
        <f t="shared" ref="AI16836:AM16851" si="2640">IF($C16836=AI$1,$AF16836,0)</f>
        <v>0</v>
      </c>
      <c r="AJ16836" s="340">
        <f t="shared" si="2640"/>
        <v>0</v>
      </c>
      <c r="AK16836" s="340">
        <f t="shared" si="2640"/>
        <v>0</v>
      </c>
      <c r="AL16836" s="340">
        <f t="shared" si="2640"/>
        <v>0</v>
      </c>
      <c r="AM16836" s="340">
        <f t="shared" si="2640"/>
        <v>0</v>
      </c>
    </row>
    <row r="16837" spans="1:39" x14ac:dyDescent="0.35">
      <c r="A16837" s="337">
        <v>38750</v>
      </c>
      <c r="B16837" s="338">
        <f t="shared" si="2634"/>
        <v>2006</v>
      </c>
      <c r="C16837" s="338">
        <f t="shared" si="2635"/>
        <v>2</v>
      </c>
      <c r="D16837" s="338">
        <f t="shared" si="2636"/>
        <v>2</v>
      </c>
      <c r="E16837" s="334">
        <v>0</v>
      </c>
      <c r="F16837" s="334">
        <v>0</v>
      </c>
      <c r="G16837" s="334">
        <v>0</v>
      </c>
      <c r="H16837" s="334">
        <v>0</v>
      </c>
      <c r="I16837" s="334">
        <v>0</v>
      </c>
      <c r="J16837" s="334">
        <v>0</v>
      </c>
      <c r="K16837" s="334">
        <v>0</v>
      </c>
      <c r="L16837" s="334">
        <v>0</v>
      </c>
      <c r="M16837" s="334">
        <v>0</v>
      </c>
      <c r="N16837" s="334">
        <v>0</v>
      </c>
      <c r="O16837" s="334">
        <v>0</v>
      </c>
      <c r="P16837" s="334">
        <v>0</v>
      </c>
      <c r="Q16837" s="334">
        <v>0</v>
      </c>
      <c r="R16837" s="334">
        <v>0</v>
      </c>
      <c r="S16837" s="334">
        <v>0</v>
      </c>
      <c r="T16837" s="334">
        <v>0</v>
      </c>
      <c r="U16837" s="334">
        <v>0</v>
      </c>
      <c r="V16837" s="334">
        <v>0</v>
      </c>
      <c r="W16837" s="334">
        <v>0</v>
      </c>
      <c r="X16837" s="334">
        <v>0</v>
      </c>
      <c r="Y16837" s="334">
        <v>0</v>
      </c>
      <c r="Z16837" s="334">
        <v>0</v>
      </c>
      <c r="AA16837" s="334">
        <v>0</v>
      </c>
      <c r="AB16837" s="334">
        <v>0</v>
      </c>
      <c r="AD16837" s="334">
        <v>0</v>
      </c>
      <c r="AE16837" s="334">
        <f t="shared" si="2637"/>
        <v>0</v>
      </c>
      <c r="AF16837" s="334">
        <f t="shared" si="2638"/>
        <v>0</v>
      </c>
      <c r="AG16837" s="340">
        <f t="shared" si="2639"/>
        <v>0</v>
      </c>
      <c r="AI16837" s="340">
        <f t="shared" si="2640"/>
        <v>0</v>
      </c>
      <c r="AJ16837" s="340">
        <f t="shared" si="2640"/>
        <v>0</v>
      </c>
      <c r="AK16837" s="340">
        <f t="shared" si="2640"/>
        <v>0</v>
      </c>
      <c r="AL16837" s="340">
        <f t="shared" si="2640"/>
        <v>0</v>
      </c>
      <c r="AM16837" s="340">
        <f t="shared" si="2640"/>
        <v>0</v>
      </c>
    </row>
    <row r="16838" spans="1:39" x14ac:dyDescent="0.35">
      <c r="A16838" s="337">
        <v>38751</v>
      </c>
      <c r="B16838" s="338">
        <f t="shared" si="2634"/>
        <v>2006</v>
      </c>
      <c r="C16838" s="338">
        <f t="shared" si="2635"/>
        <v>2</v>
      </c>
      <c r="D16838" s="338">
        <f t="shared" si="2636"/>
        <v>3</v>
      </c>
      <c r="E16838" s="334">
        <v>0</v>
      </c>
      <c r="F16838" s="334">
        <v>0</v>
      </c>
      <c r="G16838" s="334">
        <v>0</v>
      </c>
      <c r="H16838" s="334">
        <v>0</v>
      </c>
      <c r="I16838" s="334">
        <v>0</v>
      </c>
      <c r="J16838" s="334">
        <v>0</v>
      </c>
      <c r="K16838" s="334">
        <v>0</v>
      </c>
      <c r="L16838" s="334">
        <v>0</v>
      </c>
      <c r="M16838" s="334">
        <v>0</v>
      </c>
      <c r="N16838" s="334">
        <v>0</v>
      </c>
      <c r="O16838" s="334">
        <v>0</v>
      </c>
      <c r="P16838" s="334">
        <v>0</v>
      </c>
      <c r="Q16838" s="334">
        <v>0</v>
      </c>
      <c r="R16838" s="334">
        <v>0</v>
      </c>
      <c r="S16838" s="334">
        <v>0</v>
      </c>
      <c r="T16838" s="334">
        <v>0</v>
      </c>
      <c r="U16838" s="334">
        <v>0</v>
      </c>
      <c r="V16838" s="334">
        <v>0</v>
      </c>
      <c r="W16838" s="334">
        <v>0</v>
      </c>
      <c r="X16838" s="334">
        <v>0</v>
      </c>
      <c r="Y16838" s="334">
        <v>0</v>
      </c>
      <c r="Z16838" s="334">
        <v>0</v>
      </c>
      <c r="AA16838" s="334">
        <v>0</v>
      </c>
      <c r="AB16838" s="334">
        <v>0</v>
      </c>
      <c r="AD16838" s="334">
        <v>0</v>
      </c>
      <c r="AE16838" s="334">
        <f t="shared" si="2637"/>
        <v>0</v>
      </c>
      <c r="AF16838" s="334">
        <f t="shared" si="2638"/>
        <v>0</v>
      </c>
      <c r="AG16838" s="340">
        <f t="shared" si="2639"/>
        <v>0</v>
      </c>
      <c r="AI16838" s="340">
        <f t="shared" si="2640"/>
        <v>0</v>
      </c>
      <c r="AJ16838" s="340">
        <f t="shared" si="2640"/>
        <v>0</v>
      </c>
      <c r="AK16838" s="340">
        <f t="shared" si="2640"/>
        <v>0</v>
      </c>
      <c r="AL16838" s="340">
        <f t="shared" si="2640"/>
        <v>0</v>
      </c>
      <c r="AM16838" s="340">
        <f t="shared" si="2640"/>
        <v>0</v>
      </c>
    </row>
    <row r="16839" spans="1:39" x14ac:dyDescent="0.35">
      <c r="A16839" s="337">
        <v>38752</v>
      </c>
      <c r="B16839" s="338">
        <f t="shared" si="2634"/>
        <v>2006</v>
      </c>
      <c r="C16839" s="338">
        <f t="shared" si="2635"/>
        <v>2</v>
      </c>
      <c r="D16839" s="338">
        <f t="shared" si="2636"/>
        <v>4</v>
      </c>
      <c r="E16839" s="334">
        <v>0</v>
      </c>
      <c r="F16839" s="334">
        <v>0</v>
      </c>
      <c r="G16839" s="334">
        <v>0</v>
      </c>
      <c r="H16839" s="334">
        <v>0</v>
      </c>
      <c r="I16839" s="334">
        <v>0</v>
      </c>
      <c r="J16839" s="334">
        <v>0</v>
      </c>
      <c r="K16839" s="334">
        <v>0</v>
      </c>
      <c r="L16839" s="334">
        <v>0</v>
      </c>
      <c r="M16839" s="334">
        <v>0</v>
      </c>
      <c r="N16839" s="334">
        <v>0</v>
      </c>
      <c r="O16839" s="334">
        <v>0</v>
      </c>
      <c r="P16839" s="334">
        <v>0</v>
      </c>
      <c r="Q16839" s="334">
        <v>0</v>
      </c>
      <c r="R16839" s="334">
        <v>0</v>
      </c>
      <c r="S16839" s="334">
        <v>0</v>
      </c>
      <c r="T16839" s="334">
        <v>0</v>
      </c>
      <c r="U16839" s="334">
        <v>0</v>
      </c>
      <c r="V16839" s="334">
        <v>0</v>
      </c>
      <c r="W16839" s="334">
        <v>0</v>
      </c>
      <c r="X16839" s="334">
        <v>0</v>
      </c>
      <c r="Y16839" s="334">
        <v>0</v>
      </c>
      <c r="Z16839" s="334">
        <v>0</v>
      </c>
      <c r="AA16839" s="334">
        <v>0</v>
      </c>
      <c r="AB16839" s="334">
        <v>0</v>
      </c>
      <c r="AD16839" s="334">
        <v>0</v>
      </c>
      <c r="AE16839" s="334">
        <f t="shared" si="2637"/>
        <v>0</v>
      </c>
      <c r="AF16839" s="334">
        <f t="shared" si="2638"/>
        <v>0</v>
      </c>
      <c r="AG16839" s="340">
        <f t="shared" si="2639"/>
        <v>0</v>
      </c>
      <c r="AI16839" s="340">
        <f t="shared" si="2640"/>
        <v>0</v>
      </c>
      <c r="AJ16839" s="340">
        <f t="shared" si="2640"/>
        <v>0</v>
      </c>
      <c r="AK16839" s="340">
        <f t="shared" si="2640"/>
        <v>0</v>
      </c>
      <c r="AL16839" s="340">
        <f t="shared" si="2640"/>
        <v>0</v>
      </c>
      <c r="AM16839" s="340">
        <f t="shared" si="2640"/>
        <v>0</v>
      </c>
    </row>
    <row r="16840" spans="1:39" x14ac:dyDescent="0.35">
      <c r="A16840" s="337">
        <v>38753</v>
      </c>
      <c r="B16840" s="338">
        <f t="shared" si="2634"/>
        <v>2006</v>
      </c>
      <c r="C16840" s="338">
        <f t="shared" si="2635"/>
        <v>2</v>
      </c>
      <c r="D16840" s="338">
        <f t="shared" si="2636"/>
        <v>5</v>
      </c>
      <c r="E16840" s="334">
        <v>0</v>
      </c>
      <c r="F16840" s="334">
        <v>0</v>
      </c>
      <c r="G16840" s="334">
        <v>0</v>
      </c>
      <c r="H16840" s="334">
        <v>0</v>
      </c>
      <c r="I16840" s="334">
        <v>0</v>
      </c>
      <c r="J16840" s="334">
        <v>0</v>
      </c>
      <c r="K16840" s="334">
        <v>0</v>
      </c>
      <c r="L16840" s="334">
        <v>0</v>
      </c>
      <c r="M16840" s="334">
        <v>0</v>
      </c>
      <c r="N16840" s="334">
        <v>0</v>
      </c>
      <c r="O16840" s="334">
        <v>0</v>
      </c>
      <c r="P16840" s="334">
        <v>0</v>
      </c>
      <c r="Q16840" s="334">
        <v>0</v>
      </c>
      <c r="R16840" s="334">
        <v>0</v>
      </c>
      <c r="S16840" s="334">
        <v>0</v>
      </c>
      <c r="T16840" s="334">
        <v>0</v>
      </c>
      <c r="U16840" s="334">
        <v>0</v>
      </c>
      <c r="V16840" s="334">
        <v>0</v>
      </c>
      <c r="W16840" s="334">
        <v>0</v>
      </c>
      <c r="X16840" s="334">
        <v>0</v>
      </c>
      <c r="Y16840" s="334">
        <v>0</v>
      </c>
      <c r="Z16840" s="334">
        <v>0</v>
      </c>
      <c r="AA16840" s="334">
        <v>0</v>
      </c>
      <c r="AB16840" s="334">
        <v>0</v>
      </c>
      <c r="AD16840" s="334">
        <v>0</v>
      </c>
      <c r="AE16840" s="334">
        <f t="shared" si="2637"/>
        <v>0</v>
      </c>
      <c r="AF16840" s="334">
        <f t="shared" si="2638"/>
        <v>0</v>
      </c>
      <c r="AG16840" s="340">
        <f t="shared" si="2639"/>
        <v>0</v>
      </c>
      <c r="AI16840" s="340">
        <f t="shared" si="2640"/>
        <v>0</v>
      </c>
      <c r="AJ16840" s="340">
        <f t="shared" si="2640"/>
        <v>0</v>
      </c>
      <c r="AK16840" s="340">
        <f t="shared" si="2640"/>
        <v>0</v>
      </c>
      <c r="AL16840" s="340">
        <f t="shared" si="2640"/>
        <v>0</v>
      </c>
      <c r="AM16840" s="340">
        <f t="shared" si="2640"/>
        <v>0</v>
      </c>
    </row>
    <row r="16841" spans="1:39" x14ac:dyDescent="0.35">
      <c r="A16841" s="337">
        <v>38754</v>
      </c>
      <c r="B16841" s="338">
        <f t="shared" si="2634"/>
        <v>2006</v>
      </c>
      <c r="C16841" s="338">
        <f t="shared" si="2635"/>
        <v>2</v>
      </c>
      <c r="D16841" s="338">
        <f t="shared" si="2636"/>
        <v>6</v>
      </c>
      <c r="E16841" s="334">
        <v>0</v>
      </c>
      <c r="F16841" s="334">
        <v>0</v>
      </c>
      <c r="G16841" s="334">
        <v>0</v>
      </c>
      <c r="H16841" s="334">
        <v>0</v>
      </c>
      <c r="I16841" s="334">
        <v>0</v>
      </c>
      <c r="J16841" s="334">
        <v>0</v>
      </c>
      <c r="K16841" s="334">
        <v>0</v>
      </c>
      <c r="L16841" s="334">
        <v>0</v>
      </c>
      <c r="M16841" s="334">
        <v>0</v>
      </c>
      <c r="N16841" s="334">
        <v>0</v>
      </c>
      <c r="O16841" s="334">
        <v>0</v>
      </c>
      <c r="P16841" s="334">
        <v>0</v>
      </c>
      <c r="Q16841" s="334">
        <v>0</v>
      </c>
      <c r="R16841" s="334">
        <v>0</v>
      </c>
      <c r="S16841" s="334">
        <v>0</v>
      </c>
      <c r="T16841" s="334">
        <v>0</v>
      </c>
      <c r="U16841" s="334">
        <v>0</v>
      </c>
      <c r="V16841" s="334">
        <v>0</v>
      </c>
      <c r="W16841" s="334">
        <v>0</v>
      </c>
      <c r="X16841" s="334">
        <v>0</v>
      </c>
      <c r="Y16841" s="334">
        <v>0</v>
      </c>
      <c r="Z16841" s="334">
        <v>0</v>
      </c>
      <c r="AA16841" s="334">
        <v>0</v>
      </c>
      <c r="AB16841" s="334">
        <v>0</v>
      </c>
      <c r="AD16841" s="334">
        <v>0</v>
      </c>
      <c r="AE16841" s="334">
        <f t="shared" si="2637"/>
        <v>0</v>
      </c>
      <c r="AF16841" s="334">
        <f t="shared" si="2638"/>
        <v>0</v>
      </c>
      <c r="AG16841" s="340">
        <f t="shared" si="2639"/>
        <v>0</v>
      </c>
      <c r="AI16841" s="340">
        <f t="shared" si="2640"/>
        <v>0</v>
      </c>
      <c r="AJ16841" s="340">
        <f t="shared" si="2640"/>
        <v>0</v>
      </c>
      <c r="AK16841" s="340">
        <f t="shared" si="2640"/>
        <v>0</v>
      </c>
      <c r="AL16841" s="340">
        <f t="shared" si="2640"/>
        <v>0</v>
      </c>
      <c r="AM16841" s="340">
        <f t="shared" si="2640"/>
        <v>0</v>
      </c>
    </row>
    <row r="16842" spans="1:39" x14ac:dyDescent="0.35">
      <c r="A16842" s="337">
        <v>38755</v>
      </c>
      <c r="B16842" s="338">
        <f t="shared" si="2634"/>
        <v>2006</v>
      </c>
      <c r="C16842" s="338">
        <f t="shared" si="2635"/>
        <v>2</v>
      </c>
      <c r="D16842" s="338">
        <f t="shared" si="2636"/>
        <v>7</v>
      </c>
      <c r="E16842" s="334">
        <v>0</v>
      </c>
      <c r="F16842" s="334">
        <v>0</v>
      </c>
      <c r="G16842" s="334">
        <v>0</v>
      </c>
      <c r="H16842" s="334">
        <v>0</v>
      </c>
      <c r="I16842" s="334">
        <v>0</v>
      </c>
      <c r="J16842" s="334">
        <v>0</v>
      </c>
      <c r="K16842" s="334">
        <v>0</v>
      </c>
      <c r="L16842" s="334">
        <v>0</v>
      </c>
      <c r="M16842" s="334">
        <v>0</v>
      </c>
      <c r="N16842" s="334">
        <v>0</v>
      </c>
      <c r="O16842" s="334">
        <v>0</v>
      </c>
      <c r="P16842" s="334">
        <v>0</v>
      </c>
      <c r="Q16842" s="334">
        <v>0</v>
      </c>
      <c r="R16842" s="334">
        <v>0</v>
      </c>
      <c r="S16842" s="334">
        <v>0</v>
      </c>
      <c r="T16842" s="334">
        <v>0</v>
      </c>
      <c r="U16842" s="334">
        <v>0</v>
      </c>
      <c r="V16842" s="334">
        <v>0</v>
      </c>
      <c r="W16842" s="334">
        <v>0</v>
      </c>
      <c r="X16842" s="334">
        <v>0</v>
      </c>
      <c r="Y16842" s="334">
        <v>0</v>
      </c>
      <c r="Z16842" s="334">
        <v>0</v>
      </c>
      <c r="AA16842" s="334">
        <v>0</v>
      </c>
      <c r="AB16842" s="334">
        <v>0</v>
      </c>
      <c r="AD16842" s="334">
        <v>0</v>
      </c>
      <c r="AE16842" s="334">
        <f t="shared" si="2637"/>
        <v>0</v>
      </c>
      <c r="AF16842" s="334">
        <f t="shared" si="2638"/>
        <v>0</v>
      </c>
      <c r="AG16842" s="340">
        <f t="shared" si="2639"/>
        <v>0</v>
      </c>
      <c r="AI16842" s="340">
        <f t="shared" si="2640"/>
        <v>0</v>
      </c>
      <c r="AJ16842" s="340">
        <f t="shared" si="2640"/>
        <v>0</v>
      </c>
      <c r="AK16842" s="340">
        <f t="shared" si="2640"/>
        <v>0</v>
      </c>
      <c r="AL16842" s="340">
        <f t="shared" si="2640"/>
        <v>0</v>
      </c>
      <c r="AM16842" s="340">
        <f t="shared" si="2640"/>
        <v>0</v>
      </c>
    </row>
    <row r="16843" spans="1:39" x14ac:dyDescent="0.35">
      <c r="A16843" s="337">
        <v>38756</v>
      </c>
      <c r="B16843" s="338">
        <f t="shared" si="2634"/>
        <v>2006</v>
      </c>
      <c r="C16843" s="338">
        <f t="shared" si="2635"/>
        <v>2</v>
      </c>
      <c r="D16843" s="338">
        <f t="shared" si="2636"/>
        <v>8</v>
      </c>
      <c r="E16843" s="334">
        <v>0</v>
      </c>
      <c r="F16843" s="334">
        <v>0</v>
      </c>
      <c r="G16843" s="334">
        <v>0</v>
      </c>
      <c r="H16843" s="334">
        <v>0</v>
      </c>
      <c r="I16843" s="334">
        <v>0</v>
      </c>
      <c r="J16843" s="334">
        <v>0</v>
      </c>
      <c r="K16843" s="334">
        <v>0</v>
      </c>
      <c r="L16843" s="334">
        <v>0</v>
      </c>
      <c r="M16843" s="334">
        <v>0</v>
      </c>
      <c r="N16843" s="334">
        <v>0</v>
      </c>
      <c r="O16843" s="334">
        <v>0</v>
      </c>
      <c r="P16843" s="334">
        <v>0</v>
      </c>
      <c r="Q16843" s="334">
        <v>0</v>
      </c>
      <c r="R16843" s="334">
        <v>0</v>
      </c>
      <c r="S16843" s="334">
        <v>0</v>
      </c>
      <c r="T16843" s="334">
        <v>0</v>
      </c>
      <c r="U16843" s="334">
        <v>0</v>
      </c>
      <c r="V16843" s="334">
        <v>0</v>
      </c>
      <c r="W16843" s="334">
        <v>0</v>
      </c>
      <c r="X16843" s="334">
        <v>0</v>
      </c>
      <c r="Y16843" s="334">
        <v>0</v>
      </c>
      <c r="Z16843" s="334">
        <v>0</v>
      </c>
      <c r="AA16843" s="334">
        <v>0</v>
      </c>
      <c r="AB16843" s="334">
        <v>0</v>
      </c>
      <c r="AD16843" s="334">
        <v>0</v>
      </c>
      <c r="AE16843" s="334">
        <f t="shared" si="2637"/>
        <v>0</v>
      </c>
      <c r="AF16843" s="334">
        <f t="shared" si="2638"/>
        <v>0</v>
      </c>
      <c r="AG16843" s="340">
        <f t="shared" si="2639"/>
        <v>0</v>
      </c>
      <c r="AI16843" s="340">
        <f t="shared" si="2640"/>
        <v>0</v>
      </c>
      <c r="AJ16843" s="340">
        <f t="shared" si="2640"/>
        <v>0</v>
      </c>
      <c r="AK16843" s="340">
        <f t="shared" si="2640"/>
        <v>0</v>
      </c>
      <c r="AL16843" s="340">
        <f t="shared" si="2640"/>
        <v>0</v>
      </c>
      <c r="AM16843" s="340">
        <f t="shared" si="2640"/>
        <v>0</v>
      </c>
    </row>
    <row r="16844" spans="1:39" x14ac:dyDescent="0.35">
      <c r="A16844" s="337">
        <v>38757</v>
      </c>
      <c r="B16844" s="338">
        <f t="shared" si="2634"/>
        <v>2006</v>
      </c>
      <c r="C16844" s="338">
        <f t="shared" si="2635"/>
        <v>2</v>
      </c>
      <c r="D16844" s="338">
        <f t="shared" si="2636"/>
        <v>9</v>
      </c>
      <c r="E16844" s="334">
        <v>0</v>
      </c>
      <c r="F16844" s="334">
        <v>0</v>
      </c>
      <c r="G16844" s="334">
        <v>0</v>
      </c>
      <c r="H16844" s="334">
        <v>0</v>
      </c>
      <c r="I16844" s="334">
        <v>0</v>
      </c>
      <c r="J16844" s="334">
        <v>0</v>
      </c>
      <c r="K16844" s="334">
        <v>0</v>
      </c>
      <c r="L16844" s="334">
        <v>0</v>
      </c>
      <c r="M16844" s="334">
        <v>0</v>
      </c>
      <c r="N16844" s="334">
        <v>0</v>
      </c>
      <c r="O16844" s="334">
        <v>0</v>
      </c>
      <c r="P16844" s="334">
        <v>0</v>
      </c>
      <c r="Q16844" s="334">
        <v>0</v>
      </c>
      <c r="R16844" s="334">
        <v>0</v>
      </c>
      <c r="S16844" s="334">
        <v>0</v>
      </c>
      <c r="T16844" s="334">
        <v>0</v>
      </c>
      <c r="U16844" s="334">
        <v>0</v>
      </c>
      <c r="V16844" s="334">
        <v>0</v>
      </c>
      <c r="W16844" s="334">
        <v>0</v>
      </c>
      <c r="X16844" s="334">
        <v>0</v>
      </c>
      <c r="Y16844" s="334">
        <v>0</v>
      </c>
      <c r="Z16844" s="334">
        <v>0</v>
      </c>
      <c r="AA16844" s="334">
        <v>0</v>
      </c>
      <c r="AB16844" s="334">
        <v>0</v>
      </c>
      <c r="AD16844" s="334">
        <v>0</v>
      </c>
      <c r="AE16844" s="334">
        <f t="shared" si="2637"/>
        <v>0</v>
      </c>
      <c r="AF16844" s="334">
        <f t="shared" si="2638"/>
        <v>0</v>
      </c>
      <c r="AG16844" s="340">
        <f t="shared" si="2639"/>
        <v>0</v>
      </c>
      <c r="AI16844" s="340">
        <f t="shared" si="2640"/>
        <v>0</v>
      </c>
      <c r="AJ16844" s="340">
        <f t="shared" si="2640"/>
        <v>0</v>
      </c>
      <c r="AK16844" s="340">
        <f t="shared" si="2640"/>
        <v>0</v>
      </c>
      <c r="AL16844" s="340">
        <f t="shared" si="2640"/>
        <v>0</v>
      </c>
      <c r="AM16844" s="340">
        <f t="shared" si="2640"/>
        <v>0</v>
      </c>
    </row>
    <row r="16845" spans="1:39" x14ac:dyDescent="0.35">
      <c r="A16845" s="337">
        <v>38758</v>
      </c>
      <c r="B16845" s="338">
        <f t="shared" si="2634"/>
        <v>2006</v>
      </c>
      <c r="C16845" s="338">
        <f t="shared" si="2635"/>
        <v>2</v>
      </c>
      <c r="D16845" s="338">
        <f t="shared" si="2636"/>
        <v>10</v>
      </c>
      <c r="E16845" s="334">
        <v>0</v>
      </c>
      <c r="F16845" s="334">
        <v>0</v>
      </c>
      <c r="G16845" s="334">
        <v>0</v>
      </c>
      <c r="H16845" s="334">
        <v>0</v>
      </c>
      <c r="I16845" s="334">
        <v>0</v>
      </c>
      <c r="J16845" s="334">
        <v>0</v>
      </c>
      <c r="K16845" s="334">
        <v>0</v>
      </c>
      <c r="L16845" s="334">
        <v>0</v>
      </c>
      <c r="M16845" s="334">
        <v>0</v>
      </c>
      <c r="N16845" s="334">
        <v>0</v>
      </c>
      <c r="O16845" s="334">
        <v>0</v>
      </c>
      <c r="P16845" s="334">
        <v>0</v>
      </c>
      <c r="Q16845" s="334">
        <v>0</v>
      </c>
      <c r="R16845" s="334">
        <v>0</v>
      </c>
      <c r="S16845" s="334">
        <v>0</v>
      </c>
      <c r="T16845" s="334">
        <v>0</v>
      </c>
      <c r="U16845" s="334">
        <v>0</v>
      </c>
      <c r="V16845" s="334">
        <v>0</v>
      </c>
      <c r="W16845" s="334">
        <v>0</v>
      </c>
      <c r="X16845" s="334">
        <v>0</v>
      </c>
      <c r="Y16845" s="334">
        <v>0</v>
      </c>
      <c r="Z16845" s="334">
        <v>0</v>
      </c>
      <c r="AA16845" s="334">
        <v>0</v>
      </c>
      <c r="AB16845" s="334">
        <v>0</v>
      </c>
      <c r="AD16845" s="334">
        <v>0</v>
      </c>
      <c r="AE16845" s="334">
        <f t="shared" si="2637"/>
        <v>0</v>
      </c>
      <c r="AF16845" s="334">
        <f t="shared" si="2638"/>
        <v>0</v>
      </c>
      <c r="AG16845" s="340">
        <f t="shared" si="2639"/>
        <v>0</v>
      </c>
      <c r="AI16845" s="340">
        <f t="shared" si="2640"/>
        <v>0</v>
      </c>
      <c r="AJ16845" s="340">
        <f t="shared" si="2640"/>
        <v>0</v>
      </c>
      <c r="AK16845" s="340">
        <f t="shared" si="2640"/>
        <v>0</v>
      </c>
      <c r="AL16845" s="340">
        <f t="shared" si="2640"/>
        <v>0</v>
      </c>
      <c r="AM16845" s="340">
        <f t="shared" si="2640"/>
        <v>0</v>
      </c>
    </row>
    <row r="16846" spans="1:39" x14ac:dyDescent="0.35">
      <c r="A16846" s="337">
        <v>38759</v>
      </c>
      <c r="B16846" s="338">
        <f t="shared" si="2634"/>
        <v>2006</v>
      </c>
      <c r="C16846" s="338">
        <f t="shared" si="2635"/>
        <v>2</v>
      </c>
      <c r="D16846" s="338">
        <f t="shared" si="2636"/>
        <v>11</v>
      </c>
      <c r="E16846" s="334">
        <v>0</v>
      </c>
      <c r="F16846" s="334">
        <v>0</v>
      </c>
      <c r="G16846" s="334">
        <v>0</v>
      </c>
      <c r="H16846" s="334">
        <v>0</v>
      </c>
      <c r="I16846" s="334">
        <v>0</v>
      </c>
      <c r="J16846" s="334">
        <v>0</v>
      </c>
      <c r="K16846" s="334">
        <v>0</v>
      </c>
      <c r="L16846" s="334">
        <v>0</v>
      </c>
      <c r="M16846" s="334">
        <v>0</v>
      </c>
      <c r="N16846" s="334">
        <v>0</v>
      </c>
      <c r="O16846" s="334">
        <v>0</v>
      </c>
      <c r="P16846" s="334">
        <v>0</v>
      </c>
      <c r="Q16846" s="334">
        <v>0</v>
      </c>
      <c r="R16846" s="334">
        <v>0</v>
      </c>
      <c r="S16846" s="334">
        <v>0</v>
      </c>
      <c r="T16846" s="334">
        <v>0</v>
      </c>
      <c r="U16846" s="334">
        <v>0</v>
      </c>
      <c r="V16846" s="334">
        <v>0</v>
      </c>
      <c r="W16846" s="334">
        <v>0</v>
      </c>
      <c r="X16846" s="334">
        <v>0</v>
      </c>
      <c r="Y16846" s="334">
        <v>0</v>
      </c>
      <c r="Z16846" s="334">
        <v>0</v>
      </c>
      <c r="AA16846" s="334">
        <v>0</v>
      </c>
      <c r="AB16846" s="334">
        <v>0</v>
      </c>
      <c r="AD16846" s="334">
        <v>0</v>
      </c>
      <c r="AE16846" s="334">
        <f t="shared" si="2637"/>
        <v>0</v>
      </c>
      <c r="AF16846" s="334">
        <f t="shared" si="2638"/>
        <v>0</v>
      </c>
      <c r="AG16846" s="340">
        <f t="shared" si="2639"/>
        <v>0</v>
      </c>
      <c r="AI16846" s="340">
        <f t="shared" si="2640"/>
        <v>0</v>
      </c>
      <c r="AJ16846" s="340">
        <f t="shared" si="2640"/>
        <v>0</v>
      </c>
      <c r="AK16846" s="340">
        <f t="shared" si="2640"/>
        <v>0</v>
      </c>
      <c r="AL16846" s="340">
        <f t="shared" si="2640"/>
        <v>0</v>
      </c>
      <c r="AM16846" s="340">
        <f t="shared" si="2640"/>
        <v>0</v>
      </c>
    </row>
    <row r="16847" spans="1:39" x14ac:dyDescent="0.35">
      <c r="A16847" s="337">
        <v>38760</v>
      </c>
      <c r="B16847" s="338">
        <f t="shared" si="2634"/>
        <v>2006</v>
      </c>
      <c r="C16847" s="338">
        <f t="shared" si="2635"/>
        <v>2</v>
      </c>
      <c r="D16847" s="338">
        <f t="shared" si="2636"/>
        <v>12</v>
      </c>
      <c r="E16847" s="334">
        <v>0</v>
      </c>
      <c r="F16847" s="334">
        <v>0</v>
      </c>
      <c r="G16847" s="334">
        <v>0</v>
      </c>
      <c r="H16847" s="334">
        <v>0</v>
      </c>
      <c r="I16847" s="334">
        <v>0</v>
      </c>
      <c r="J16847" s="334">
        <v>0</v>
      </c>
      <c r="K16847" s="334">
        <v>0</v>
      </c>
      <c r="L16847" s="334">
        <v>0</v>
      </c>
      <c r="M16847" s="334">
        <v>0</v>
      </c>
      <c r="N16847" s="334">
        <v>0</v>
      </c>
      <c r="O16847" s="334">
        <v>0</v>
      </c>
      <c r="P16847" s="334">
        <v>0</v>
      </c>
      <c r="Q16847" s="334">
        <v>0</v>
      </c>
      <c r="R16847" s="334">
        <v>0</v>
      </c>
      <c r="S16847" s="334">
        <v>0</v>
      </c>
      <c r="T16847" s="334">
        <v>0</v>
      </c>
      <c r="U16847" s="334">
        <v>0</v>
      </c>
      <c r="V16847" s="334">
        <v>0</v>
      </c>
      <c r="W16847" s="334">
        <v>0</v>
      </c>
      <c r="X16847" s="334">
        <v>0</v>
      </c>
      <c r="Y16847" s="334">
        <v>0</v>
      </c>
      <c r="Z16847" s="334">
        <v>0</v>
      </c>
      <c r="AA16847" s="334">
        <v>0</v>
      </c>
      <c r="AB16847" s="334">
        <v>0</v>
      </c>
      <c r="AD16847" s="334">
        <v>0</v>
      </c>
      <c r="AE16847" s="334">
        <f t="shared" si="2637"/>
        <v>0</v>
      </c>
      <c r="AF16847" s="334">
        <f t="shared" si="2638"/>
        <v>0</v>
      </c>
      <c r="AG16847" s="340">
        <f t="shared" si="2639"/>
        <v>0</v>
      </c>
      <c r="AI16847" s="340">
        <f t="shared" si="2640"/>
        <v>0</v>
      </c>
      <c r="AJ16847" s="340">
        <f t="shared" si="2640"/>
        <v>0</v>
      </c>
      <c r="AK16847" s="340">
        <f t="shared" si="2640"/>
        <v>0</v>
      </c>
      <c r="AL16847" s="340">
        <f t="shared" si="2640"/>
        <v>0</v>
      </c>
      <c r="AM16847" s="340">
        <f t="shared" si="2640"/>
        <v>0</v>
      </c>
    </row>
    <row r="16848" spans="1:39" x14ac:dyDescent="0.35">
      <c r="A16848" s="337">
        <v>38761</v>
      </c>
      <c r="B16848" s="338">
        <f t="shared" si="2634"/>
        <v>2006</v>
      </c>
      <c r="C16848" s="338">
        <f t="shared" si="2635"/>
        <v>2</v>
      </c>
      <c r="D16848" s="338">
        <f t="shared" si="2636"/>
        <v>13</v>
      </c>
      <c r="E16848" s="334">
        <v>0</v>
      </c>
      <c r="F16848" s="334">
        <v>0</v>
      </c>
      <c r="G16848" s="334">
        <v>0</v>
      </c>
      <c r="H16848" s="334">
        <v>0</v>
      </c>
      <c r="I16848" s="334">
        <v>0</v>
      </c>
      <c r="J16848" s="334">
        <v>0</v>
      </c>
      <c r="K16848" s="334">
        <v>0</v>
      </c>
      <c r="L16848" s="334">
        <v>0</v>
      </c>
      <c r="M16848" s="334">
        <v>0</v>
      </c>
      <c r="N16848" s="334">
        <v>0</v>
      </c>
      <c r="O16848" s="334">
        <v>0</v>
      </c>
      <c r="P16848" s="334">
        <v>0</v>
      </c>
      <c r="Q16848" s="334">
        <v>0</v>
      </c>
      <c r="R16848" s="334">
        <v>0</v>
      </c>
      <c r="S16848" s="334">
        <v>0</v>
      </c>
      <c r="T16848" s="334">
        <v>0</v>
      </c>
      <c r="U16848" s="334">
        <v>0</v>
      </c>
      <c r="V16848" s="334">
        <v>0</v>
      </c>
      <c r="W16848" s="334">
        <v>0</v>
      </c>
      <c r="X16848" s="334">
        <v>0</v>
      </c>
      <c r="Y16848" s="334">
        <v>0</v>
      </c>
      <c r="Z16848" s="334">
        <v>0</v>
      </c>
      <c r="AA16848" s="334">
        <v>0</v>
      </c>
      <c r="AB16848" s="334">
        <v>0</v>
      </c>
      <c r="AD16848" s="334">
        <v>0</v>
      </c>
      <c r="AE16848" s="334">
        <f t="shared" si="2637"/>
        <v>0</v>
      </c>
      <c r="AF16848" s="334">
        <f t="shared" si="2638"/>
        <v>0</v>
      </c>
      <c r="AG16848" s="340">
        <f t="shared" si="2639"/>
        <v>0</v>
      </c>
      <c r="AI16848" s="340">
        <f t="shared" si="2640"/>
        <v>0</v>
      </c>
      <c r="AJ16848" s="340">
        <f t="shared" si="2640"/>
        <v>0</v>
      </c>
      <c r="AK16848" s="340">
        <f t="shared" si="2640"/>
        <v>0</v>
      </c>
      <c r="AL16848" s="340">
        <f t="shared" si="2640"/>
        <v>0</v>
      </c>
      <c r="AM16848" s="340">
        <f t="shared" si="2640"/>
        <v>0</v>
      </c>
    </row>
    <row r="16849" spans="1:39" x14ac:dyDescent="0.35">
      <c r="A16849" s="337">
        <v>38762</v>
      </c>
      <c r="B16849" s="338">
        <f t="shared" si="2634"/>
        <v>2006</v>
      </c>
      <c r="C16849" s="338">
        <f t="shared" si="2635"/>
        <v>2</v>
      </c>
      <c r="D16849" s="338">
        <f t="shared" si="2636"/>
        <v>14</v>
      </c>
      <c r="E16849" s="334">
        <v>0</v>
      </c>
      <c r="F16849" s="334">
        <v>0</v>
      </c>
      <c r="G16849" s="334">
        <v>0</v>
      </c>
      <c r="H16849" s="334">
        <v>0</v>
      </c>
      <c r="I16849" s="334">
        <v>0</v>
      </c>
      <c r="J16849" s="334">
        <v>0</v>
      </c>
      <c r="K16849" s="334">
        <v>0</v>
      </c>
      <c r="L16849" s="334">
        <v>0</v>
      </c>
      <c r="M16849" s="334">
        <v>0</v>
      </c>
      <c r="N16849" s="334">
        <v>0</v>
      </c>
      <c r="O16849" s="334">
        <v>0</v>
      </c>
      <c r="P16849" s="334">
        <v>0</v>
      </c>
      <c r="Q16849" s="334">
        <v>0</v>
      </c>
      <c r="R16849" s="334">
        <v>0</v>
      </c>
      <c r="S16849" s="334">
        <v>0</v>
      </c>
      <c r="T16849" s="334">
        <v>0</v>
      </c>
      <c r="U16849" s="334">
        <v>0</v>
      </c>
      <c r="V16849" s="334">
        <v>0</v>
      </c>
      <c r="W16849" s="334">
        <v>0</v>
      </c>
      <c r="X16849" s="334">
        <v>0</v>
      </c>
      <c r="Y16849" s="334">
        <v>0</v>
      </c>
      <c r="Z16849" s="334">
        <v>0</v>
      </c>
      <c r="AA16849" s="334">
        <v>0</v>
      </c>
      <c r="AB16849" s="334">
        <v>0</v>
      </c>
      <c r="AD16849" s="334">
        <v>0</v>
      </c>
      <c r="AE16849" s="334">
        <f t="shared" si="2637"/>
        <v>0</v>
      </c>
      <c r="AF16849" s="334">
        <f t="shared" si="2638"/>
        <v>0</v>
      </c>
      <c r="AG16849" s="340">
        <f t="shared" si="2639"/>
        <v>0</v>
      </c>
      <c r="AI16849" s="340">
        <f t="shared" si="2640"/>
        <v>0</v>
      </c>
      <c r="AJ16849" s="340">
        <f t="shared" si="2640"/>
        <v>0</v>
      </c>
      <c r="AK16849" s="340">
        <f t="shared" si="2640"/>
        <v>0</v>
      </c>
      <c r="AL16849" s="340">
        <f t="shared" si="2640"/>
        <v>0</v>
      </c>
      <c r="AM16849" s="340">
        <f t="shared" si="2640"/>
        <v>0</v>
      </c>
    </row>
    <row r="16850" spans="1:39" x14ac:dyDescent="0.35">
      <c r="A16850" s="337">
        <v>38763</v>
      </c>
      <c r="B16850" s="338">
        <f t="shared" si="2634"/>
        <v>2006</v>
      </c>
      <c r="C16850" s="338">
        <f t="shared" si="2635"/>
        <v>2</v>
      </c>
      <c r="D16850" s="338">
        <f t="shared" si="2636"/>
        <v>15</v>
      </c>
      <c r="E16850" s="334">
        <v>0.1</v>
      </c>
      <c r="F16850" s="334">
        <v>0</v>
      </c>
      <c r="G16850" s="334">
        <v>0.1</v>
      </c>
      <c r="H16850" s="334">
        <v>0.1</v>
      </c>
      <c r="I16850" s="334">
        <v>0.1</v>
      </c>
      <c r="J16850" s="334">
        <v>0</v>
      </c>
      <c r="K16850" s="334">
        <v>0</v>
      </c>
      <c r="L16850" s="334">
        <v>0</v>
      </c>
      <c r="M16850" s="334">
        <v>0.1</v>
      </c>
      <c r="N16850" s="334">
        <v>0.1</v>
      </c>
      <c r="O16850" s="334">
        <v>0.1</v>
      </c>
      <c r="P16850" s="334">
        <v>0</v>
      </c>
      <c r="Q16850" s="334">
        <v>0.1</v>
      </c>
      <c r="R16850" s="334">
        <v>0.1</v>
      </c>
      <c r="S16850" s="334">
        <v>0</v>
      </c>
      <c r="T16850" s="334">
        <v>0</v>
      </c>
      <c r="U16850" s="334">
        <v>0.1</v>
      </c>
      <c r="V16850" s="334">
        <v>0</v>
      </c>
      <c r="W16850" s="334">
        <v>0</v>
      </c>
      <c r="X16850" s="334">
        <v>0.1</v>
      </c>
      <c r="Y16850" s="334">
        <v>0.1</v>
      </c>
      <c r="Z16850" s="334">
        <v>0.1</v>
      </c>
      <c r="AA16850" s="334">
        <v>0</v>
      </c>
      <c r="AB16850" s="334">
        <v>0.1</v>
      </c>
      <c r="AD16850" s="334">
        <v>1.4</v>
      </c>
      <c r="AE16850" s="334">
        <f t="shared" si="2637"/>
        <v>1.4</v>
      </c>
      <c r="AF16850" s="334">
        <f t="shared" si="2638"/>
        <v>1.4000000000000001</v>
      </c>
      <c r="AG16850" s="340">
        <f t="shared" si="2639"/>
        <v>2.2204460492503131E-16</v>
      </c>
      <c r="AI16850" s="340">
        <f t="shared" si="2640"/>
        <v>0</v>
      </c>
      <c r="AJ16850" s="340">
        <f t="shared" si="2640"/>
        <v>0</v>
      </c>
      <c r="AK16850" s="340">
        <f t="shared" si="2640"/>
        <v>0</v>
      </c>
      <c r="AL16850" s="340">
        <f t="shared" si="2640"/>
        <v>0</v>
      </c>
      <c r="AM16850" s="340">
        <f t="shared" si="2640"/>
        <v>0</v>
      </c>
    </row>
    <row r="16851" spans="1:39" x14ac:dyDescent="0.35">
      <c r="A16851" s="337">
        <v>38764</v>
      </c>
      <c r="B16851" s="338">
        <f t="shared" si="2634"/>
        <v>2006</v>
      </c>
      <c r="C16851" s="338">
        <f t="shared" si="2635"/>
        <v>2</v>
      </c>
      <c r="D16851" s="338">
        <f t="shared" si="2636"/>
        <v>16</v>
      </c>
      <c r="E16851" s="334">
        <v>0</v>
      </c>
      <c r="F16851" s="334">
        <v>0.1</v>
      </c>
      <c r="G16851" s="334">
        <v>0</v>
      </c>
      <c r="H16851" s="334">
        <v>0.1</v>
      </c>
      <c r="I16851" s="334">
        <v>0</v>
      </c>
      <c r="J16851" s="334">
        <v>0</v>
      </c>
      <c r="K16851" s="334">
        <v>0.1</v>
      </c>
      <c r="L16851" s="334">
        <v>0</v>
      </c>
      <c r="M16851" s="334">
        <v>0.1</v>
      </c>
      <c r="N16851" s="334">
        <v>0</v>
      </c>
      <c r="O16851" s="334">
        <v>0</v>
      </c>
      <c r="P16851" s="334">
        <v>0.1</v>
      </c>
      <c r="Q16851" s="334">
        <v>0</v>
      </c>
      <c r="R16851" s="334">
        <v>0.1</v>
      </c>
      <c r="S16851" s="334">
        <v>0</v>
      </c>
      <c r="T16851" s="334">
        <v>0</v>
      </c>
      <c r="U16851" s="334">
        <v>0</v>
      </c>
      <c r="V16851" s="334">
        <v>0</v>
      </c>
      <c r="W16851" s="334">
        <v>0</v>
      </c>
      <c r="X16851" s="334">
        <v>0</v>
      </c>
      <c r="Y16851" s="334">
        <v>0</v>
      </c>
      <c r="Z16851" s="334">
        <v>0</v>
      </c>
      <c r="AA16851" s="334">
        <v>0</v>
      </c>
      <c r="AB16851" s="334">
        <v>0</v>
      </c>
      <c r="AD16851" s="334">
        <v>0.6</v>
      </c>
      <c r="AE16851" s="334">
        <f t="shared" si="2637"/>
        <v>0.6</v>
      </c>
      <c r="AF16851" s="334">
        <f t="shared" si="2638"/>
        <v>0.6</v>
      </c>
      <c r="AG16851" s="340">
        <f t="shared" si="2639"/>
        <v>0</v>
      </c>
      <c r="AI16851" s="340">
        <f t="shared" si="2640"/>
        <v>0</v>
      </c>
      <c r="AJ16851" s="340">
        <f t="shared" si="2640"/>
        <v>0</v>
      </c>
      <c r="AK16851" s="340">
        <f t="shared" si="2640"/>
        <v>0</v>
      </c>
      <c r="AL16851" s="340">
        <f t="shared" si="2640"/>
        <v>0</v>
      </c>
      <c r="AM16851" s="340">
        <f t="shared" si="2640"/>
        <v>0</v>
      </c>
    </row>
    <row r="16852" spans="1:39" x14ac:dyDescent="0.35">
      <c r="A16852" s="337">
        <v>38765</v>
      </c>
      <c r="B16852" s="338">
        <f t="shared" si="2634"/>
        <v>2006</v>
      </c>
      <c r="C16852" s="338">
        <f t="shared" si="2635"/>
        <v>2</v>
      </c>
      <c r="D16852" s="338">
        <f t="shared" si="2636"/>
        <v>17</v>
      </c>
      <c r="E16852" s="334">
        <v>0</v>
      </c>
      <c r="F16852" s="334">
        <v>0</v>
      </c>
      <c r="G16852" s="334">
        <v>0</v>
      </c>
      <c r="H16852" s="334">
        <v>0</v>
      </c>
      <c r="I16852" s="334">
        <v>0</v>
      </c>
      <c r="J16852" s="334">
        <v>0</v>
      </c>
      <c r="K16852" s="334">
        <v>0</v>
      </c>
      <c r="L16852" s="334">
        <v>0</v>
      </c>
      <c r="M16852" s="334">
        <v>0</v>
      </c>
      <c r="N16852" s="334">
        <v>0</v>
      </c>
      <c r="O16852" s="334">
        <v>0</v>
      </c>
      <c r="P16852" s="334">
        <v>0</v>
      </c>
      <c r="Q16852" s="334">
        <v>0</v>
      </c>
      <c r="R16852" s="334">
        <v>0</v>
      </c>
      <c r="S16852" s="334">
        <v>0</v>
      </c>
      <c r="T16852" s="334">
        <v>0</v>
      </c>
      <c r="U16852" s="334">
        <v>0</v>
      </c>
      <c r="V16852" s="334">
        <v>0</v>
      </c>
      <c r="W16852" s="334">
        <v>0</v>
      </c>
      <c r="X16852" s="334">
        <v>0</v>
      </c>
      <c r="Y16852" s="334">
        <v>0</v>
      </c>
      <c r="Z16852" s="334">
        <v>0</v>
      </c>
      <c r="AA16852" s="334">
        <v>0</v>
      </c>
      <c r="AB16852" s="334">
        <v>0</v>
      </c>
      <c r="AD16852" s="334">
        <v>0</v>
      </c>
      <c r="AE16852" s="334">
        <f t="shared" si="2637"/>
        <v>0</v>
      </c>
      <c r="AF16852" s="334">
        <f t="shared" si="2638"/>
        <v>0</v>
      </c>
      <c r="AG16852" s="340">
        <f t="shared" si="2639"/>
        <v>0</v>
      </c>
      <c r="AI16852" s="340">
        <f t="shared" ref="AI16852:AM16867" si="2641">IF($C16852=AI$1,$AF16852,0)</f>
        <v>0</v>
      </c>
      <c r="AJ16852" s="340">
        <f t="shared" si="2641"/>
        <v>0</v>
      </c>
      <c r="AK16852" s="340">
        <f t="shared" si="2641"/>
        <v>0</v>
      </c>
      <c r="AL16852" s="340">
        <f t="shared" si="2641"/>
        <v>0</v>
      </c>
      <c r="AM16852" s="340">
        <f t="shared" si="2641"/>
        <v>0</v>
      </c>
    </row>
    <row r="16853" spans="1:39" x14ac:dyDescent="0.35">
      <c r="A16853" s="337">
        <v>38766</v>
      </c>
      <c r="B16853" s="338">
        <f t="shared" si="2634"/>
        <v>2006</v>
      </c>
      <c r="C16853" s="338">
        <f t="shared" si="2635"/>
        <v>2</v>
      </c>
      <c r="D16853" s="338">
        <f t="shared" si="2636"/>
        <v>18</v>
      </c>
      <c r="E16853" s="334">
        <v>0</v>
      </c>
      <c r="F16853" s="334">
        <v>0</v>
      </c>
      <c r="G16853" s="334">
        <v>0</v>
      </c>
      <c r="H16853" s="334">
        <v>0</v>
      </c>
      <c r="I16853" s="334">
        <v>0</v>
      </c>
      <c r="J16853" s="334">
        <v>0</v>
      </c>
      <c r="K16853" s="334">
        <v>0</v>
      </c>
      <c r="L16853" s="334">
        <v>0</v>
      </c>
      <c r="M16853" s="334">
        <v>0</v>
      </c>
      <c r="N16853" s="334">
        <v>0</v>
      </c>
      <c r="O16853" s="334">
        <v>0</v>
      </c>
      <c r="P16853" s="334">
        <v>0</v>
      </c>
      <c r="Q16853" s="334">
        <v>0</v>
      </c>
      <c r="R16853" s="334">
        <v>0</v>
      </c>
      <c r="S16853" s="334">
        <v>0</v>
      </c>
      <c r="T16853" s="334">
        <v>0</v>
      </c>
      <c r="U16853" s="334">
        <v>0</v>
      </c>
      <c r="V16853" s="334">
        <v>0</v>
      </c>
      <c r="W16853" s="334">
        <v>0</v>
      </c>
      <c r="X16853" s="334">
        <v>0</v>
      </c>
      <c r="Y16853" s="334">
        <v>0</v>
      </c>
      <c r="Z16853" s="334">
        <v>0</v>
      </c>
      <c r="AA16853" s="334">
        <v>0</v>
      </c>
      <c r="AB16853" s="334">
        <v>0</v>
      </c>
      <c r="AD16853" s="334">
        <v>0</v>
      </c>
      <c r="AE16853" s="334">
        <f t="shared" si="2637"/>
        <v>0</v>
      </c>
      <c r="AF16853" s="334">
        <f t="shared" si="2638"/>
        <v>0</v>
      </c>
      <c r="AG16853" s="340">
        <f t="shared" si="2639"/>
        <v>0</v>
      </c>
      <c r="AI16853" s="340">
        <f t="shared" si="2641"/>
        <v>0</v>
      </c>
      <c r="AJ16853" s="340">
        <f t="shared" si="2641"/>
        <v>0</v>
      </c>
      <c r="AK16853" s="340">
        <f t="shared" si="2641"/>
        <v>0</v>
      </c>
      <c r="AL16853" s="340">
        <f t="shared" si="2641"/>
        <v>0</v>
      </c>
      <c r="AM16853" s="340">
        <f t="shared" si="2641"/>
        <v>0</v>
      </c>
    </row>
    <row r="16854" spans="1:39" x14ac:dyDescent="0.35">
      <c r="A16854" s="337">
        <v>38767</v>
      </c>
      <c r="B16854" s="338">
        <f t="shared" si="2634"/>
        <v>2006</v>
      </c>
      <c r="C16854" s="338">
        <f t="shared" si="2635"/>
        <v>2</v>
      </c>
      <c r="D16854" s="338">
        <f t="shared" si="2636"/>
        <v>19</v>
      </c>
      <c r="E16854" s="334">
        <v>0</v>
      </c>
      <c r="F16854" s="334">
        <v>0</v>
      </c>
      <c r="G16854" s="334">
        <v>0</v>
      </c>
      <c r="H16854" s="334">
        <v>0</v>
      </c>
      <c r="I16854" s="334">
        <v>0</v>
      </c>
      <c r="J16854" s="334">
        <v>0</v>
      </c>
      <c r="K16854" s="334">
        <v>0</v>
      </c>
      <c r="L16854" s="334">
        <v>0</v>
      </c>
      <c r="M16854" s="334">
        <v>0</v>
      </c>
      <c r="N16854" s="334">
        <v>0</v>
      </c>
      <c r="O16854" s="334">
        <v>0</v>
      </c>
      <c r="P16854" s="334">
        <v>0</v>
      </c>
      <c r="Q16854" s="334">
        <v>0</v>
      </c>
      <c r="R16854" s="334">
        <v>0</v>
      </c>
      <c r="S16854" s="334">
        <v>0</v>
      </c>
      <c r="T16854" s="334">
        <v>0</v>
      </c>
      <c r="U16854" s="334">
        <v>0</v>
      </c>
      <c r="V16854" s="334">
        <v>0</v>
      </c>
      <c r="W16854" s="334">
        <v>0</v>
      </c>
      <c r="X16854" s="334">
        <v>0</v>
      </c>
      <c r="Y16854" s="334">
        <v>0</v>
      </c>
      <c r="Z16854" s="334">
        <v>0</v>
      </c>
      <c r="AA16854" s="334">
        <v>0</v>
      </c>
      <c r="AB16854" s="334">
        <v>0</v>
      </c>
      <c r="AD16854" s="334">
        <v>0</v>
      </c>
      <c r="AE16854" s="334">
        <f t="shared" si="2637"/>
        <v>0</v>
      </c>
      <c r="AF16854" s="334">
        <f t="shared" si="2638"/>
        <v>0</v>
      </c>
      <c r="AG16854" s="340">
        <f t="shared" si="2639"/>
        <v>0</v>
      </c>
      <c r="AI16854" s="340">
        <f t="shared" si="2641"/>
        <v>0</v>
      </c>
      <c r="AJ16854" s="340">
        <f t="shared" si="2641"/>
        <v>0</v>
      </c>
      <c r="AK16854" s="340">
        <f t="shared" si="2641"/>
        <v>0</v>
      </c>
      <c r="AL16854" s="340">
        <f t="shared" si="2641"/>
        <v>0</v>
      </c>
      <c r="AM16854" s="340">
        <f t="shared" si="2641"/>
        <v>0</v>
      </c>
    </row>
    <row r="16855" spans="1:39" x14ac:dyDescent="0.35">
      <c r="A16855" s="337">
        <v>38768</v>
      </c>
      <c r="B16855" s="338">
        <f t="shared" si="2634"/>
        <v>2006</v>
      </c>
      <c r="C16855" s="338">
        <f t="shared" si="2635"/>
        <v>2</v>
      </c>
      <c r="D16855" s="338">
        <f t="shared" si="2636"/>
        <v>20</v>
      </c>
      <c r="E16855" s="334">
        <v>0</v>
      </c>
      <c r="F16855" s="334">
        <v>0</v>
      </c>
      <c r="G16855" s="334">
        <v>0</v>
      </c>
      <c r="H16855" s="334">
        <v>0</v>
      </c>
      <c r="I16855" s="334">
        <v>0</v>
      </c>
      <c r="J16855" s="334">
        <v>0</v>
      </c>
      <c r="K16855" s="334">
        <v>0</v>
      </c>
      <c r="L16855" s="334">
        <v>0</v>
      </c>
      <c r="M16855" s="334">
        <v>0</v>
      </c>
      <c r="N16855" s="334">
        <v>0</v>
      </c>
      <c r="O16855" s="334">
        <v>0</v>
      </c>
      <c r="P16855" s="334">
        <v>0</v>
      </c>
      <c r="Q16855" s="334">
        <v>0</v>
      </c>
      <c r="R16855" s="334">
        <v>0</v>
      </c>
      <c r="S16855" s="334">
        <v>0</v>
      </c>
      <c r="T16855" s="334">
        <v>0</v>
      </c>
      <c r="U16855" s="334">
        <v>0</v>
      </c>
      <c r="V16855" s="334">
        <v>0</v>
      </c>
      <c r="W16855" s="334">
        <v>0</v>
      </c>
      <c r="X16855" s="334">
        <v>0</v>
      </c>
      <c r="Y16855" s="334">
        <v>0</v>
      </c>
      <c r="Z16855" s="334">
        <v>0</v>
      </c>
      <c r="AA16855" s="334">
        <v>0</v>
      </c>
      <c r="AB16855" s="334">
        <v>0</v>
      </c>
      <c r="AD16855" s="334">
        <v>0</v>
      </c>
      <c r="AE16855" s="334">
        <f t="shared" si="2637"/>
        <v>0</v>
      </c>
      <c r="AF16855" s="334">
        <f t="shared" si="2638"/>
        <v>0</v>
      </c>
      <c r="AG16855" s="340">
        <f t="shared" si="2639"/>
        <v>0</v>
      </c>
      <c r="AI16855" s="340">
        <f t="shared" si="2641"/>
        <v>0</v>
      </c>
      <c r="AJ16855" s="340">
        <f t="shared" si="2641"/>
        <v>0</v>
      </c>
      <c r="AK16855" s="340">
        <f t="shared" si="2641"/>
        <v>0</v>
      </c>
      <c r="AL16855" s="340">
        <f t="shared" si="2641"/>
        <v>0</v>
      </c>
      <c r="AM16855" s="340">
        <f t="shared" si="2641"/>
        <v>0</v>
      </c>
    </row>
    <row r="16856" spans="1:39" x14ac:dyDescent="0.35">
      <c r="A16856" s="337">
        <v>38769</v>
      </c>
      <c r="B16856" s="338">
        <f t="shared" si="2634"/>
        <v>2006</v>
      </c>
      <c r="C16856" s="338">
        <f t="shared" si="2635"/>
        <v>2</v>
      </c>
      <c r="D16856" s="338">
        <f t="shared" si="2636"/>
        <v>21</v>
      </c>
      <c r="E16856" s="334">
        <v>0</v>
      </c>
      <c r="F16856" s="334">
        <v>0</v>
      </c>
      <c r="G16856" s="334">
        <v>0</v>
      </c>
      <c r="H16856" s="334">
        <v>0</v>
      </c>
      <c r="I16856" s="334">
        <v>0</v>
      </c>
      <c r="J16856" s="334">
        <v>0</v>
      </c>
      <c r="K16856" s="334">
        <v>0</v>
      </c>
      <c r="L16856" s="334">
        <v>0</v>
      </c>
      <c r="M16856" s="334">
        <v>0</v>
      </c>
      <c r="N16856" s="334">
        <v>0</v>
      </c>
      <c r="O16856" s="334">
        <v>0</v>
      </c>
      <c r="P16856" s="334">
        <v>0</v>
      </c>
      <c r="Q16856" s="334">
        <v>0</v>
      </c>
      <c r="R16856" s="334">
        <v>0</v>
      </c>
      <c r="S16856" s="334">
        <v>0</v>
      </c>
      <c r="T16856" s="334">
        <v>0</v>
      </c>
      <c r="U16856" s="334">
        <v>0</v>
      </c>
      <c r="V16856" s="334">
        <v>0</v>
      </c>
      <c r="W16856" s="334">
        <v>0</v>
      </c>
      <c r="X16856" s="334">
        <v>0</v>
      </c>
      <c r="Y16856" s="334">
        <v>0</v>
      </c>
      <c r="Z16856" s="334">
        <v>0</v>
      </c>
      <c r="AA16856" s="334">
        <v>0</v>
      </c>
      <c r="AB16856" s="334">
        <v>0</v>
      </c>
      <c r="AD16856" s="334">
        <v>0</v>
      </c>
      <c r="AE16856" s="334">
        <f t="shared" si="2637"/>
        <v>0</v>
      </c>
      <c r="AF16856" s="334">
        <f t="shared" si="2638"/>
        <v>0</v>
      </c>
      <c r="AG16856" s="340">
        <f t="shared" si="2639"/>
        <v>0</v>
      </c>
      <c r="AI16856" s="340">
        <f t="shared" si="2641"/>
        <v>0</v>
      </c>
      <c r="AJ16856" s="340">
        <f t="shared" si="2641"/>
        <v>0</v>
      </c>
      <c r="AK16856" s="340">
        <f t="shared" si="2641"/>
        <v>0</v>
      </c>
      <c r="AL16856" s="340">
        <f t="shared" si="2641"/>
        <v>0</v>
      </c>
      <c r="AM16856" s="340">
        <f t="shared" si="2641"/>
        <v>0</v>
      </c>
    </row>
    <row r="16857" spans="1:39" x14ac:dyDescent="0.35">
      <c r="A16857" s="337">
        <v>38770</v>
      </c>
      <c r="B16857" s="338">
        <f t="shared" si="2634"/>
        <v>2006</v>
      </c>
      <c r="C16857" s="338">
        <f t="shared" si="2635"/>
        <v>2</v>
      </c>
      <c r="D16857" s="338">
        <f t="shared" si="2636"/>
        <v>22</v>
      </c>
      <c r="E16857" s="334">
        <v>0</v>
      </c>
      <c r="F16857" s="334">
        <v>0</v>
      </c>
      <c r="G16857" s="334">
        <v>0.5</v>
      </c>
      <c r="H16857" s="334">
        <v>0.6</v>
      </c>
      <c r="I16857" s="334">
        <v>0.5</v>
      </c>
      <c r="J16857" s="334">
        <v>0.6</v>
      </c>
      <c r="K16857" s="334">
        <v>0.5</v>
      </c>
      <c r="L16857" s="334">
        <v>0.6</v>
      </c>
      <c r="M16857" s="334">
        <v>0.5</v>
      </c>
      <c r="N16857" s="334">
        <v>0.6</v>
      </c>
      <c r="O16857" s="334">
        <v>0.5</v>
      </c>
      <c r="P16857" s="334">
        <v>0.5</v>
      </c>
      <c r="Q16857" s="334">
        <v>0.6</v>
      </c>
      <c r="R16857" s="334">
        <v>0.5</v>
      </c>
      <c r="S16857" s="334">
        <v>0.6</v>
      </c>
      <c r="T16857" s="334">
        <v>0.5</v>
      </c>
      <c r="U16857" s="334">
        <v>0.6</v>
      </c>
      <c r="V16857" s="334">
        <v>0.5</v>
      </c>
      <c r="W16857" s="334">
        <v>0.6</v>
      </c>
      <c r="X16857" s="334">
        <v>0.5</v>
      </c>
      <c r="Y16857" s="334">
        <v>0</v>
      </c>
      <c r="Z16857" s="334">
        <v>0</v>
      </c>
      <c r="AA16857" s="334">
        <v>0</v>
      </c>
      <c r="AB16857" s="334">
        <v>0</v>
      </c>
      <c r="AD16857" s="334">
        <v>9.8000000000000007</v>
      </c>
      <c r="AE16857" s="334">
        <f t="shared" si="2637"/>
        <v>9.8000000000000007</v>
      </c>
      <c r="AF16857" s="334">
        <f t="shared" si="2638"/>
        <v>9.7999999999999989</v>
      </c>
      <c r="AG16857" s="340">
        <f t="shared" si="2639"/>
        <v>1.7763568394002505E-15</v>
      </c>
      <c r="AI16857" s="340">
        <f t="shared" si="2641"/>
        <v>0</v>
      </c>
      <c r="AJ16857" s="340">
        <f t="shared" si="2641"/>
        <v>0</v>
      </c>
      <c r="AK16857" s="340">
        <f t="shared" si="2641"/>
        <v>0</v>
      </c>
      <c r="AL16857" s="340">
        <f t="shared" si="2641"/>
        <v>0</v>
      </c>
      <c r="AM16857" s="340">
        <f t="shared" si="2641"/>
        <v>0</v>
      </c>
    </row>
    <row r="16858" spans="1:39" x14ac:dyDescent="0.35">
      <c r="A16858" s="337">
        <v>38771</v>
      </c>
      <c r="B16858" s="338">
        <f t="shared" si="2634"/>
        <v>2006</v>
      </c>
      <c r="C16858" s="338">
        <f t="shared" si="2635"/>
        <v>2</v>
      </c>
      <c r="D16858" s="338">
        <f t="shared" si="2636"/>
        <v>23</v>
      </c>
      <c r="E16858" s="334">
        <v>0</v>
      </c>
      <c r="F16858" s="334">
        <v>0</v>
      </c>
      <c r="G16858" s="334">
        <v>0</v>
      </c>
      <c r="H16858" s="334">
        <v>0</v>
      </c>
      <c r="I16858" s="334">
        <v>0</v>
      </c>
      <c r="J16858" s="334">
        <v>0</v>
      </c>
      <c r="K16858" s="334">
        <v>0</v>
      </c>
      <c r="L16858" s="334">
        <v>0</v>
      </c>
      <c r="M16858" s="334">
        <v>0</v>
      </c>
      <c r="N16858" s="334">
        <v>0</v>
      </c>
      <c r="O16858" s="334">
        <v>0</v>
      </c>
      <c r="P16858" s="334">
        <v>0</v>
      </c>
      <c r="Q16858" s="334">
        <v>0</v>
      </c>
      <c r="R16858" s="334">
        <v>0</v>
      </c>
      <c r="S16858" s="334">
        <v>0.3</v>
      </c>
      <c r="T16858" s="334">
        <v>0.3</v>
      </c>
      <c r="U16858" s="334">
        <v>0.2</v>
      </c>
      <c r="V16858" s="334">
        <v>0.3</v>
      </c>
      <c r="W16858" s="334">
        <v>0.3</v>
      </c>
      <c r="X16858" s="334">
        <v>0.3</v>
      </c>
      <c r="Y16858" s="334">
        <v>0.3</v>
      </c>
      <c r="Z16858" s="334">
        <v>0.2</v>
      </c>
      <c r="AA16858" s="334">
        <v>0.3</v>
      </c>
      <c r="AB16858" s="334">
        <v>0.3</v>
      </c>
      <c r="AD16858" s="334">
        <v>2.8</v>
      </c>
      <c r="AE16858" s="334">
        <f t="shared" si="2637"/>
        <v>2.8</v>
      </c>
      <c r="AF16858" s="334">
        <f t="shared" si="2638"/>
        <v>2.8</v>
      </c>
      <c r="AG16858" s="340">
        <f t="shared" si="2639"/>
        <v>0</v>
      </c>
      <c r="AI16858" s="340">
        <f t="shared" si="2641"/>
        <v>0</v>
      </c>
      <c r="AJ16858" s="340">
        <f t="shared" si="2641"/>
        <v>0</v>
      </c>
      <c r="AK16858" s="340">
        <f t="shared" si="2641"/>
        <v>0</v>
      </c>
      <c r="AL16858" s="340">
        <f t="shared" si="2641"/>
        <v>0</v>
      </c>
      <c r="AM16858" s="340">
        <f t="shared" si="2641"/>
        <v>0</v>
      </c>
    </row>
    <row r="16859" spans="1:39" x14ac:dyDescent="0.35">
      <c r="A16859" s="337">
        <v>38772</v>
      </c>
      <c r="B16859" s="338">
        <f t="shared" si="2634"/>
        <v>2006</v>
      </c>
      <c r="C16859" s="338">
        <f t="shared" si="2635"/>
        <v>2</v>
      </c>
      <c r="D16859" s="338">
        <f t="shared" si="2636"/>
        <v>24</v>
      </c>
      <c r="E16859" s="334">
        <v>0.1</v>
      </c>
      <c r="F16859" s="334">
        <v>0.2</v>
      </c>
      <c r="G16859" s="334">
        <v>0.1</v>
      </c>
      <c r="H16859" s="334">
        <v>0.2</v>
      </c>
      <c r="I16859" s="334">
        <v>0.1</v>
      </c>
      <c r="J16859" s="334">
        <v>0.1</v>
      </c>
      <c r="K16859" s="334">
        <v>0.2</v>
      </c>
      <c r="L16859" s="334">
        <v>0.1</v>
      </c>
      <c r="M16859" s="334">
        <v>0.1</v>
      </c>
      <c r="N16859" s="334">
        <v>0.2</v>
      </c>
      <c r="O16859" s="334">
        <v>0.1</v>
      </c>
      <c r="P16859" s="334">
        <v>0.2</v>
      </c>
      <c r="Q16859" s="334">
        <v>0.1</v>
      </c>
      <c r="R16859" s="334">
        <v>0</v>
      </c>
      <c r="S16859" s="334">
        <v>0</v>
      </c>
      <c r="T16859" s="334">
        <v>0</v>
      </c>
      <c r="U16859" s="334">
        <v>0</v>
      </c>
      <c r="V16859" s="334">
        <v>0</v>
      </c>
      <c r="W16859" s="334">
        <v>0</v>
      </c>
      <c r="X16859" s="334">
        <v>0</v>
      </c>
      <c r="Y16859" s="334">
        <v>0</v>
      </c>
      <c r="Z16859" s="334">
        <v>0</v>
      </c>
      <c r="AA16859" s="334">
        <v>0</v>
      </c>
      <c r="AB16859" s="334">
        <v>0</v>
      </c>
      <c r="AD16859" s="334">
        <v>1.8</v>
      </c>
      <c r="AE16859" s="334">
        <f t="shared" si="2637"/>
        <v>1.8</v>
      </c>
      <c r="AF16859" s="334">
        <f t="shared" si="2638"/>
        <v>1.8000000000000003</v>
      </c>
      <c r="AG16859" s="340">
        <f t="shared" si="2639"/>
        <v>2.2204460492503131E-16</v>
      </c>
      <c r="AI16859" s="340">
        <f t="shared" si="2641"/>
        <v>0</v>
      </c>
      <c r="AJ16859" s="340">
        <f t="shared" si="2641"/>
        <v>0</v>
      </c>
      <c r="AK16859" s="340">
        <f t="shared" si="2641"/>
        <v>0</v>
      </c>
      <c r="AL16859" s="340">
        <f t="shared" si="2641"/>
        <v>0</v>
      </c>
      <c r="AM16859" s="340">
        <f t="shared" si="2641"/>
        <v>0</v>
      </c>
    </row>
    <row r="16860" spans="1:39" x14ac:dyDescent="0.35">
      <c r="A16860" s="337">
        <v>38773</v>
      </c>
      <c r="B16860" s="338">
        <f t="shared" si="2634"/>
        <v>2006</v>
      </c>
      <c r="C16860" s="338">
        <f t="shared" si="2635"/>
        <v>2</v>
      </c>
      <c r="D16860" s="338">
        <f t="shared" si="2636"/>
        <v>25</v>
      </c>
      <c r="E16860" s="334">
        <v>0</v>
      </c>
      <c r="F16860" s="334">
        <v>0</v>
      </c>
      <c r="G16860" s="334">
        <v>0</v>
      </c>
      <c r="H16860" s="334">
        <v>0</v>
      </c>
      <c r="I16860" s="334">
        <v>0</v>
      </c>
      <c r="J16860" s="334">
        <v>0</v>
      </c>
      <c r="K16860" s="334">
        <v>0</v>
      </c>
      <c r="L16860" s="334">
        <v>0</v>
      </c>
      <c r="M16860" s="334">
        <v>0</v>
      </c>
      <c r="N16860" s="334">
        <v>0</v>
      </c>
      <c r="O16860" s="334">
        <v>0</v>
      </c>
      <c r="P16860" s="334">
        <v>0</v>
      </c>
      <c r="Q16860" s="334">
        <v>0</v>
      </c>
      <c r="R16860" s="334">
        <v>0</v>
      </c>
      <c r="S16860" s="334">
        <v>0</v>
      </c>
      <c r="T16860" s="334">
        <v>0</v>
      </c>
      <c r="U16860" s="334">
        <v>0</v>
      </c>
      <c r="V16860" s="334">
        <v>0</v>
      </c>
      <c r="W16860" s="334">
        <v>0</v>
      </c>
      <c r="X16860" s="334">
        <v>0</v>
      </c>
      <c r="Y16860" s="334">
        <v>0</v>
      </c>
      <c r="Z16860" s="334">
        <v>0</v>
      </c>
      <c r="AA16860" s="334">
        <v>0</v>
      </c>
      <c r="AB16860" s="334">
        <v>0</v>
      </c>
      <c r="AD16860" s="334">
        <v>0</v>
      </c>
      <c r="AE16860" s="334">
        <f t="shared" si="2637"/>
        <v>0</v>
      </c>
      <c r="AF16860" s="334">
        <f t="shared" si="2638"/>
        <v>0</v>
      </c>
      <c r="AG16860" s="340">
        <f t="shared" si="2639"/>
        <v>0</v>
      </c>
      <c r="AI16860" s="340">
        <f t="shared" si="2641"/>
        <v>0</v>
      </c>
      <c r="AJ16860" s="340">
        <f t="shared" si="2641"/>
        <v>0</v>
      </c>
      <c r="AK16860" s="340">
        <f t="shared" si="2641"/>
        <v>0</v>
      </c>
      <c r="AL16860" s="340">
        <f t="shared" si="2641"/>
        <v>0</v>
      </c>
      <c r="AM16860" s="340">
        <f t="shared" si="2641"/>
        <v>0</v>
      </c>
    </row>
    <row r="16861" spans="1:39" x14ac:dyDescent="0.35">
      <c r="A16861" s="337">
        <v>38774</v>
      </c>
      <c r="B16861" s="338">
        <f t="shared" si="2634"/>
        <v>2006</v>
      </c>
      <c r="C16861" s="338">
        <f t="shared" si="2635"/>
        <v>2</v>
      </c>
      <c r="D16861" s="338">
        <f t="shared" si="2636"/>
        <v>26</v>
      </c>
      <c r="E16861" s="334">
        <v>0</v>
      </c>
      <c r="F16861" s="334">
        <v>0</v>
      </c>
      <c r="G16861" s="334">
        <v>0</v>
      </c>
      <c r="H16861" s="334">
        <v>0</v>
      </c>
      <c r="I16861" s="334">
        <v>0</v>
      </c>
      <c r="J16861" s="334">
        <v>0.1</v>
      </c>
      <c r="K16861" s="334">
        <v>0</v>
      </c>
      <c r="L16861" s="334">
        <v>0</v>
      </c>
      <c r="M16861" s="334">
        <v>0</v>
      </c>
      <c r="N16861" s="334">
        <v>0</v>
      </c>
      <c r="O16861" s="334">
        <v>0</v>
      </c>
      <c r="P16861" s="334">
        <v>0</v>
      </c>
      <c r="Q16861" s="334">
        <v>0</v>
      </c>
      <c r="R16861" s="334">
        <v>0</v>
      </c>
      <c r="S16861" s="334">
        <v>0</v>
      </c>
      <c r="T16861" s="334">
        <v>0</v>
      </c>
      <c r="U16861" s="334">
        <v>0</v>
      </c>
      <c r="V16861" s="334">
        <v>0</v>
      </c>
      <c r="W16861" s="334">
        <v>0</v>
      </c>
      <c r="X16861" s="334">
        <v>0.1</v>
      </c>
      <c r="Y16861" s="334">
        <v>0</v>
      </c>
      <c r="Z16861" s="334">
        <v>0</v>
      </c>
      <c r="AA16861" s="334">
        <v>0</v>
      </c>
      <c r="AB16861" s="334">
        <v>0</v>
      </c>
      <c r="AD16861" s="334">
        <v>0.2</v>
      </c>
      <c r="AE16861" s="334">
        <f t="shared" si="2637"/>
        <v>0.2</v>
      </c>
      <c r="AF16861" s="334">
        <f t="shared" si="2638"/>
        <v>0.2</v>
      </c>
      <c r="AG16861" s="340">
        <f t="shared" si="2639"/>
        <v>0</v>
      </c>
      <c r="AI16861" s="340">
        <f t="shared" si="2641"/>
        <v>0</v>
      </c>
      <c r="AJ16861" s="340">
        <f t="shared" si="2641"/>
        <v>0</v>
      </c>
      <c r="AK16861" s="340">
        <f t="shared" si="2641"/>
        <v>0</v>
      </c>
      <c r="AL16861" s="340">
        <f t="shared" si="2641"/>
        <v>0</v>
      </c>
      <c r="AM16861" s="340">
        <f t="shared" si="2641"/>
        <v>0</v>
      </c>
    </row>
    <row r="16862" spans="1:39" x14ac:dyDescent="0.35">
      <c r="A16862" s="337">
        <v>38775</v>
      </c>
      <c r="B16862" s="338">
        <f t="shared" si="2634"/>
        <v>2006</v>
      </c>
      <c r="C16862" s="338">
        <f t="shared" si="2635"/>
        <v>2</v>
      </c>
      <c r="D16862" s="338">
        <f t="shared" si="2636"/>
        <v>27</v>
      </c>
      <c r="E16862" s="334">
        <v>0</v>
      </c>
      <c r="F16862" s="334">
        <v>0.1</v>
      </c>
      <c r="G16862" s="334">
        <v>0</v>
      </c>
      <c r="H16862" s="334">
        <v>0</v>
      </c>
      <c r="I16862" s="334">
        <v>0.1</v>
      </c>
      <c r="J16862" s="334">
        <v>0</v>
      </c>
      <c r="K16862" s="334">
        <v>0</v>
      </c>
      <c r="L16862" s="334">
        <v>0.1</v>
      </c>
      <c r="M16862" s="334">
        <v>0</v>
      </c>
      <c r="N16862" s="334">
        <v>0.1</v>
      </c>
      <c r="O16862" s="334">
        <v>0</v>
      </c>
      <c r="P16862" s="334">
        <v>0</v>
      </c>
      <c r="Q16862" s="334">
        <v>0</v>
      </c>
      <c r="R16862" s="334">
        <v>0</v>
      </c>
      <c r="S16862" s="334">
        <v>0</v>
      </c>
      <c r="T16862" s="334">
        <v>0</v>
      </c>
      <c r="U16862" s="334">
        <v>0</v>
      </c>
      <c r="V16862" s="334">
        <v>0</v>
      </c>
      <c r="W16862" s="334">
        <v>0</v>
      </c>
      <c r="X16862" s="334">
        <v>0</v>
      </c>
      <c r="Y16862" s="334">
        <v>0</v>
      </c>
      <c r="Z16862" s="334">
        <v>0</v>
      </c>
      <c r="AA16862" s="334">
        <v>0</v>
      </c>
      <c r="AB16862" s="334">
        <v>0</v>
      </c>
      <c r="AD16862" s="334">
        <v>0.4</v>
      </c>
      <c r="AE16862" s="334">
        <f t="shared" si="2637"/>
        <v>0.4</v>
      </c>
      <c r="AF16862" s="334">
        <f t="shared" si="2638"/>
        <v>0.4</v>
      </c>
      <c r="AG16862" s="340">
        <f t="shared" si="2639"/>
        <v>0</v>
      </c>
      <c r="AI16862" s="340">
        <f t="shared" si="2641"/>
        <v>0</v>
      </c>
      <c r="AJ16862" s="340">
        <f t="shared" si="2641"/>
        <v>0</v>
      </c>
      <c r="AK16862" s="340">
        <f t="shared" si="2641"/>
        <v>0</v>
      </c>
      <c r="AL16862" s="340">
        <f t="shared" si="2641"/>
        <v>0</v>
      </c>
      <c r="AM16862" s="340">
        <f t="shared" si="2641"/>
        <v>0</v>
      </c>
    </row>
    <row r="16863" spans="1:39" x14ac:dyDescent="0.35">
      <c r="A16863" s="337">
        <v>38776</v>
      </c>
      <c r="B16863" s="338">
        <f t="shared" si="2634"/>
        <v>2006</v>
      </c>
      <c r="C16863" s="338">
        <f t="shared" si="2635"/>
        <v>2</v>
      </c>
      <c r="D16863" s="338">
        <f t="shared" si="2636"/>
        <v>28</v>
      </c>
      <c r="E16863" s="334">
        <v>0</v>
      </c>
      <c r="F16863" s="334">
        <v>0</v>
      </c>
      <c r="G16863" s="334">
        <v>0</v>
      </c>
      <c r="H16863" s="334">
        <v>0</v>
      </c>
      <c r="I16863" s="334">
        <v>0</v>
      </c>
      <c r="J16863" s="334">
        <v>0</v>
      </c>
      <c r="K16863" s="334">
        <v>0</v>
      </c>
      <c r="L16863" s="334">
        <v>0</v>
      </c>
      <c r="M16863" s="334">
        <v>0</v>
      </c>
      <c r="N16863" s="334">
        <v>0.2</v>
      </c>
      <c r="O16863" s="334">
        <v>0.2</v>
      </c>
      <c r="P16863" s="334">
        <v>0.2</v>
      </c>
      <c r="Q16863" s="334">
        <v>0.2</v>
      </c>
      <c r="R16863" s="334">
        <v>0.2</v>
      </c>
      <c r="S16863" s="334">
        <v>0.2</v>
      </c>
      <c r="T16863" s="334">
        <v>0.2</v>
      </c>
      <c r="U16863" s="334">
        <v>0.2</v>
      </c>
      <c r="V16863" s="334">
        <v>0.2</v>
      </c>
      <c r="W16863" s="334">
        <v>0.2</v>
      </c>
      <c r="X16863" s="334">
        <v>0.2</v>
      </c>
      <c r="Y16863" s="334">
        <v>0.2</v>
      </c>
      <c r="Z16863" s="334">
        <v>0.2</v>
      </c>
      <c r="AA16863" s="334">
        <v>0.2</v>
      </c>
      <c r="AB16863" s="334">
        <v>0</v>
      </c>
      <c r="AD16863" s="334">
        <v>2.8</v>
      </c>
      <c r="AE16863" s="334">
        <f t="shared" si="2637"/>
        <v>2.8</v>
      </c>
      <c r="AF16863" s="334">
        <f t="shared" si="2638"/>
        <v>2.8000000000000003</v>
      </c>
      <c r="AG16863" s="340">
        <f t="shared" si="2639"/>
        <v>4.4408920985006262E-16</v>
      </c>
      <c r="AI16863" s="340">
        <f t="shared" si="2641"/>
        <v>0</v>
      </c>
      <c r="AJ16863" s="340">
        <f t="shared" si="2641"/>
        <v>0</v>
      </c>
      <c r="AK16863" s="340">
        <f t="shared" si="2641"/>
        <v>0</v>
      </c>
      <c r="AL16863" s="340">
        <f t="shared" si="2641"/>
        <v>0</v>
      </c>
      <c r="AM16863" s="340">
        <f t="shared" si="2641"/>
        <v>0</v>
      </c>
    </row>
    <row r="16864" spans="1:39" x14ac:dyDescent="0.35">
      <c r="A16864" s="337">
        <v>38777</v>
      </c>
      <c r="B16864" s="338">
        <f t="shared" si="2634"/>
        <v>2006</v>
      </c>
      <c r="C16864" s="338">
        <f t="shared" si="2635"/>
        <v>3</v>
      </c>
      <c r="D16864" s="338">
        <f t="shared" si="2636"/>
        <v>1</v>
      </c>
      <c r="E16864" s="334">
        <v>0</v>
      </c>
      <c r="F16864" s="334">
        <v>0</v>
      </c>
      <c r="G16864" s="334">
        <v>0</v>
      </c>
      <c r="H16864" s="334">
        <v>0</v>
      </c>
      <c r="I16864" s="334">
        <v>0</v>
      </c>
      <c r="J16864" s="334">
        <v>0</v>
      </c>
      <c r="K16864" s="334">
        <v>0</v>
      </c>
      <c r="L16864" s="334">
        <v>0</v>
      </c>
      <c r="M16864" s="334">
        <v>0</v>
      </c>
      <c r="N16864" s="334">
        <v>0</v>
      </c>
      <c r="O16864" s="334">
        <v>0</v>
      </c>
      <c r="P16864" s="334">
        <v>0</v>
      </c>
      <c r="Q16864" s="334">
        <v>0</v>
      </c>
      <c r="R16864" s="334">
        <v>0</v>
      </c>
      <c r="S16864" s="334">
        <v>0</v>
      </c>
      <c r="T16864" s="334">
        <v>0</v>
      </c>
      <c r="U16864" s="334">
        <v>0</v>
      </c>
      <c r="V16864" s="334">
        <v>0</v>
      </c>
      <c r="W16864" s="334">
        <v>0</v>
      </c>
      <c r="X16864" s="334">
        <v>0</v>
      </c>
      <c r="Y16864" s="334">
        <v>0</v>
      </c>
      <c r="Z16864" s="334">
        <v>0</v>
      </c>
      <c r="AA16864" s="334">
        <v>0</v>
      </c>
      <c r="AB16864" s="334">
        <v>0</v>
      </c>
      <c r="AD16864" s="334">
        <v>0</v>
      </c>
      <c r="AE16864" s="334">
        <f t="shared" si="2637"/>
        <v>0</v>
      </c>
      <c r="AF16864" s="334">
        <f t="shared" si="2638"/>
        <v>0</v>
      </c>
      <c r="AG16864" s="340">
        <f t="shared" si="2639"/>
        <v>0</v>
      </c>
      <c r="AI16864" s="340">
        <f t="shared" si="2641"/>
        <v>0</v>
      </c>
      <c r="AJ16864" s="340">
        <f t="shared" si="2641"/>
        <v>0</v>
      </c>
      <c r="AK16864" s="340">
        <f t="shared" si="2641"/>
        <v>0</v>
      </c>
      <c r="AL16864" s="340">
        <f t="shared" si="2641"/>
        <v>0</v>
      </c>
      <c r="AM16864" s="340">
        <f t="shared" si="2641"/>
        <v>0</v>
      </c>
    </row>
    <row r="16865" spans="1:39" x14ac:dyDescent="0.35">
      <c r="A16865" s="337">
        <v>38778</v>
      </c>
      <c r="B16865" s="338">
        <f t="shared" si="2634"/>
        <v>2006</v>
      </c>
      <c r="C16865" s="338">
        <f t="shared" si="2635"/>
        <v>3</v>
      </c>
      <c r="D16865" s="338">
        <f t="shared" si="2636"/>
        <v>2</v>
      </c>
      <c r="E16865" s="334">
        <v>0</v>
      </c>
      <c r="F16865" s="334">
        <v>0</v>
      </c>
      <c r="G16865" s="334">
        <v>0.1</v>
      </c>
      <c r="H16865" s="334">
        <v>0</v>
      </c>
      <c r="I16865" s="334">
        <v>0</v>
      </c>
      <c r="J16865" s="334">
        <v>0</v>
      </c>
      <c r="K16865" s="334">
        <v>0.1</v>
      </c>
      <c r="L16865" s="334">
        <v>0</v>
      </c>
      <c r="M16865" s="334">
        <v>0</v>
      </c>
      <c r="N16865" s="334">
        <v>0</v>
      </c>
      <c r="O16865" s="334">
        <v>0.1</v>
      </c>
      <c r="P16865" s="334">
        <v>0</v>
      </c>
      <c r="Q16865" s="334">
        <v>0</v>
      </c>
      <c r="R16865" s="334">
        <v>0</v>
      </c>
      <c r="S16865" s="334">
        <v>0.1</v>
      </c>
      <c r="T16865" s="334">
        <v>0</v>
      </c>
      <c r="U16865" s="334">
        <v>0</v>
      </c>
      <c r="V16865" s="334">
        <v>0</v>
      </c>
      <c r="W16865" s="334">
        <v>0.1</v>
      </c>
      <c r="X16865" s="334">
        <v>0</v>
      </c>
      <c r="Y16865" s="334">
        <v>0</v>
      </c>
      <c r="Z16865" s="334">
        <v>0</v>
      </c>
      <c r="AA16865" s="334">
        <v>0.1</v>
      </c>
      <c r="AB16865" s="334">
        <v>0</v>
      </c>
      <c r="AD16865" s="334">
        <v>0.6</v>
      </c>
      <c r="AE16865" s="334">
        <f t="shared" si="2637"/>
        <v>0.6</v>
      </c>
      <c r="AF16865" s="334">
        <f t="shared" si="2638"/>
        <v>0.6</v>
      </c>
      <c r="AG16865" s="340">
        <f t="shared" si="2639"/>
        <v>0</v>
      </c>
      <c r="AI16865" s="340">
        <f t="shared" si="2641"/>
        <v>0</v>
      </c>
      <c r="AJ16865" s="340">
        <f t="shared" si="2641"/>
        <v>0</v>
      </c>
      <c r="AK16865" s="340">
        <f t="shared" si="2641"/>
        <v>0</v>
      </c>
      <c r="AL16865" s="340">
        <f t="shared" si="2641"/>
        <v>0</v>
      </c>
      <c r="AM16865" s="340">
        <f t="shared" si="2641"/>
        <v>0</v>
      </c>
    </row>
    <row r="16866" spans="1:39" x14ac:dyDescent="0.35">
      <c r="A16866" s="337">
        <v>38779</v>
      </c>
      <c r="B16866" s="338">
        <f t="shared" si="2634"/>
        <v>2006</v>
      </c>
      <c r="C16866" s="338">
        <f t="shared" si="2635"/>
        <v>3</v>
      </c>
      <c r="D16866" s="338">
        <f t="shared" si="2636"/>
        <v>3</v>
      </c>
      <c r="E16866" s="334">
        <v>0.1</v>
      </c>
      <c r="F16866" s="334">
        <v>0.2</v>
      </c>
      <c r="G16866" s="334">
        <v>0.1</v>
      </c>
      <c r="H16866" s="334">
        <v>0.1</v>
      </c>
      <c r="I16866" s="334">
        <v>0.2</v>
      </c>
      <c r="J16866" s="334">
        <v>0.1</v>
      </c>
      <c r="K16866" s="334">
        <v>0.1</v>
      </c>
      <c r="L16866" s="334">
        <v>0.2</v>
      </c>
      <c r="M16866" s="334">
        <v>0.1</v>
      </c>
      <c r="N16866" s="334">
        <v>0.1</v>
      </c>
      <c r="O16866" s="334">
        <v>0.2</v>
      </c>
      <c r="P16866" s="334">
        <v>0.1</v>
      </c>
      <c r="Q16866" s="334">
        <v>0.1</v>
      </c>
      <c r="R16866" s="334">
        <v>0.2</v>
      </c>
      <c r="S16866" s="334">
        <v>0.1</v>
      </c>
      <c r="T16866" s="334">
        <v>0.1</v>
      </c>
      <c r="U16866" s="334">
        <v>0.2</v>
      </c>
      <c r="V16866" s="334">
        <v>0.1</v>
      </c>
      <c r="W16866" s="334">
        <v>0.1</v>
      </c>
      <c r="X16866" s="334">
        <v>0.2</v>
      </c>
      <c r="Y16866" s="334">
        <v>0.1</v>
      </c>
      <c r="Z16866" s="334">
        <v>0.1</v>
      </c>
      <c r="AA16866" s="334">
        <v>0.2</v>
      </c>
      <c r="AB16866" s="334">
        <v>0.1</v>
      </c>
      <c r="AD16866" s="334">
        <v>3.2</v>
      </c>
      <c r="AE16866" s="334">
        <f t="shared" si="2637"/>
        <v>3.2</v>
      </c>
      <c r="AF16866" s="334">
        <f t="shared" si="2638"/>
        <v>3.2000000000000011</v>
      </c>
      <c r="AG16866" s="340">
        <f t="shared" si="2639"/>
        <v>8.8817841970012523E-16</v>
      </c>
      <c r="AI16866" s="340">
        <f t="shared" si="2641"/>
        <v>0</v>
      </c>
      <c r="AJ16866" s="340">
        <f t="shared" si="2641"/>
        <v>0</v>
      </c>
      <c r="AK16866" s="340">
        <f t="shared" si="2641"/>
        <v>0</v>
      </c>
      <c r="AL16866" s="340">
        <f t="shared" si="2641"/>
        <v>0</v>
      </c>
      <c r="AM16866" s="340">
        <f t="shared" si="2641"/>
        <v>0</v>
      </c>
    </row>
    <row r="16867" spans="1:39" x14ac:dyDescent="0.35">
      <c r="A16867" s="337">
        <v>38780</v>
      </c>
      <c r="B16867" s="338">
        <f t="shared" si="2634"/>
        <v>2006</v>
      </c>
      <c r="C16867" s="338">
        <f t="shared" si="2635"/>
        <v>3</v>
      </c>
      <c r="D16867" s="338">
        <f t="shared" si="2636"/>
        <v>4</v>
      </c>
      <c r="E16867" s="334">
        <v>0</v>
      </c>
      <c r="F16867" s="334">
        <v>0</v>
      </c>
      <c r="G16867" s="334">
        <v>0</v>
      </c>
      <c r="H16867" s="334">
        <v>0</v>
      </c>
      <c r="I16867" s="334">
        <v>0</v>
      </c>
      <c r="J16867" s="334">
        <v>0</v>
      </c>
      <c r="K16867" s="334">
        <v>0</v>
      </c>
      <c r="L16867" s="334">
        <v>0</v>
      </c>
      <c r="M16867" s="334">
        <v>0</v>
      </c>
      <c r="N16867" s="334">
        <v>0</v>
      </c>
      <c r="O16867" s="334">
        <v>0</v>
      </c>
      <c r="P16867" s="334">
        <v>0</v>
      </c>
      <c r="Q16867" s="334">
        <v>0</v>
      </c>
      <c r="R16867" s="334">
        <v>0</v>
      </c>
      <c r="S16867" s="334">
        <v>0</v>
      </c>
      <c r="T16867" s="334">
        <v>0</v>
      </c>
      <c r="U16867" s="334">
        <v>0</v>
      </c>
      <c r="V16867" s="334">
        <v>0</v>
      </c>
      <c r="W16867" s="334">
        <v>0</v>
      </c>
      <c r="X16867" s="334">
        <v>0</v>
      </c>
      <c r="Y16867" s="334">
        <v>0</v>
      </c>
      <c r="Z16867" s="334">
        <v>0</v>
      </c>
      <c r="AA16867" s="334">
        <v>0</v>
      </c>
      <c r="AB16867" s="334">
        <v>0</v>
      </c>
      <c r="AD16867" s="334">
        <v>0</v>
      </c>
      <c r="AE16867" s="334">
        <f t="shared" si="2637"/>
        <v>0</v>
      </c>
      <c r="AF16867" s="334">
        <f t="shared" si="2638"/>
        <v>0</v>
      </c>
      <c r="AG16867" s="340">
        <f t="shared" si="2639"/>
        <v>0</v>
      </c>
      <c r="AI16867" s="340">
        <f t="shared" si="2641"/>
        <v>0</v>
      </c>
      <c r="AJ16867" s="340">
        <f t="shared" si="2641"/>
        <v>0</v>
      </c>
      <c r="AK16867" s="340">
        <f t="shared" si="2641"/>
        <v>0</v>
      </c>
      <c r="AL16867" s="340">
        <f t="shared" si="2641"/>
        <v>0</v>
      </c>
      <c r="AM16867" s="340">
        <f t="shared" si="2641"/>
        <v>0</v>
      </c>
    </row>
    <row r="16868" spans="1:39" x14ac:dyDescent="0.35">
      <c r="A16868" s="337">
        <v>38781</v>
      </c>
      <c r="B16868" s="338">
        <f t="shared" si="2634"/>
        <v>2006</v>
      </c>
      <c r="C16868" s="338">
        <f t="shared" si="2635"/>
        <v>3</v>
      </c>
      <c r="D16868" s="338">
        <f t="shared" si="2636"/>
        <v>5</v>
      </c>
      <c r="E16868" s="334">
        <v>0</v>
      </c>
      <c r="F16868" s="334">
        <v>0</v>
      </c>
      <c r="G16868" s="334">
        <v>0</v>
      </c>
      <c r="H16868" s="334">
        <v>0</v>
      </c>
      <c r="I16868" s="334">
        <v>0</v>
      </c>
      <c r="J16868" s="334">
        <v>0</v>
      </c>
      <c r="K16868" s="334">
        <v>0</v>
      </c>
      <c r="L16868" s="334">
        <v>0</v>
      </c>
      <c r="M16868" s="334">
        <v>0</v>
      </c>
      <c r="N16868" s="334">
        <v>0</v>
      </c>
      <c r="O16868" s="334">
        <v>0</v>
      </c>
      <c r="P16868" s="334">
        <v>0</v>
      </c>
      <c r="Q16868" s="334">
        <v>0</v>
      </c>
      <c r="R16868" s="334">
        <v>0</v>
      </c>
      <c r="S16868" s="334">
        <v>0</v>
      </c>
      <c r="T16868" s="334">
        <v>0</v>
      </c>
      <c r="U16868" s="334">
        <v>0</v>
      </c>
      <c r="V16868" s="334">
        <v>0</v>
      </c>
      <c r="W16868" s="334">
        <v>0</v>
      </c>
      <c r="X16868" s="334">
        <v>0</v>
      </c>
      <c r="Y16868" s="334">
        <v>0</v>
      </c>
      <c r="Z16868" s="334">
        <v>0</v>
      </c>
      <c r="AA16868" s="334">
        <v>0</v>
      </c>
      <c r="AB16868" s="334">
        <v>0</v>
      </c>
      <c r="AD16868" s="334">
        <v>0</v>
      </c>
      <c r="AE16868" s="334">
        <f t="shared" si="2637"/>
        <v>0</v>
      </c>
      <c r="AF16868" s="334">
        <f t="shared" si="2638"/>
        <v>0</v>
      </c>
      <c r="AG16868" s="340">
        <f t="shared" si="2639"/>
        <v>0</v>
      </c>
      <c r="AI16868" s="340">
        <f t="shared" ref="AI16868:AM16883" si="2642">IF($C16868=AI$1,$AF16868,0)</f>
        <v>0</v>
      </c>
      <c r="AJ16868" s="340">
        <f t="shared" si="2642"/>
        <v>0</v>
      </c>
      <c r="AK16868" s="340">
        <f t="shared" si="2642"/>
        <v>0</v>
      </c>
      <c r="AL16868" s="340">
        <f t="shared" si="2642"/>
        <v>0</v>
      </c>
      <c r="AM16868" s="340">
        <f t="shared" si="2642"/>
        <v>0</v>
      </c>
    </row>
    <row r="16869" spans="1:39" x14ac:dyDescent="0.35">
      <c r="A16869" s="337">
        <v>38782</v>
      </c>
      <c r="B16869" s="338">
        <f t="shared" si="2634"/>
        <v>2006</v>
      </c>
      <c r="C16869" s="338">
        <f t="shared" si="2635"/>
        <v>3</v>
      </c>
      <c r="D16869" s="338">
        <f t="shared" si="2636"/>
        <v>6</v>
      </c>
      <c r="E16869" s="334">
        <v>0</v>
      </c>
      <c r="F16869" s="334">
        <v>0</v>
      </c>
      <c r="G16869" s="334">
        <v>0</v>
      </c>
      <c r="H16869" s="334">
        <v>0</v>
      </c>
      <c r="I16869" s="334">
        <v>0</v>
      </c>
      <c r="J16869" s="334">
        <v>0</v>
      </c>
      <c r="K16869" s="334">
        <v>0</v>
      </c>
      <c r="L16869" s="334">
        <v>0</v>
      </c>
      <c r="M16869" s="334">
        <v>0</v>
      </c>
      <c r="N16869" s="334">
        <v>0</v>
      </c>
      <c r="O16869" s="334">
        <v>0</v>
      </c>
      <c r="P16869" s="334">
        <v>0</v>
      </c>
      <c r="Q16869" s="334">
        <v>0</v>
      </c>
      <c r="R16869" s="334">
        <v>0</v>
      </c>
      <c r="S16869" s="334">
        <v>0</v>
      </c>
      <c r="T16869" s="334">
        <v>0</v>
      </c>
      <c r="U16869" s="334">
        <v>0</v>
      </c>
      <c r="V16869" s="334">
        <v>0</v>
      </c>
      <c r="W16869" s="334">
        <v>0</v>
      </c>
      <c r="X16869" s="334">
        <v>0</v>
      </c>
      <c r="Y16869" s="334">
        <v>0</v>
      </c>
      <c r="Z16869" s="334">
        <v>0</v>
      </c>
      <c r="AA16869" s="334">
        <v>0</v>
      </c>
      <c r="AB16869" s="334">
        <v>0</v>
      </c>
      <c r="AD16869" s="334">
        <v>0</v>
      </c>
      <c r="AE16869" s="334">
        <f t="shared" si="2637"/>
        <v>0</v>
      </c>
      <c r="AF16869" s="334">
        <f t="shared" si="2638"/>
        <v>0</v>
      </c>
      <c r="AG16869" s="340">
        <f t="shared" si="2639"/>
        <v>0</v>
      </c>
      <c r="AI16869" s="340">
        <f t="shared" si="2642"/>
        <v>0</v>
      </c>
      <c r="AJ16869" s="340">
        <f t="shared" si="2642"/>
        <v>0</v>
      </c>
      <c r="AK16869" s="340">
        <f t="shared" si="2642"/>
        <v>0</v>
      </c>
      <c r="AL16869" s="340">
        <f t="shared" si="2642"/>
        <v>0</v>
      </c>
      <c r="AM16869" s="340">
        <f t="shared" si="2642"/>
        <v>0</v>
      </c>
    </row>
    <row r="16870" spans="1:39" x14ac:dyDescent="0.35">
      <c r="A16870" s="337">
        <v>38783</v>
      </c>
      <c r="B16870" s="338">
        <f t="shared" si="2634"/>
        <v>2006</v>
      </c>
      <c r="C16870" s="338">
        <f t="shared" si="2635"/>
        <v>3</v>
      </c>
      <c r="D16870" s="338">
        <f t="shared" si="2636"/>
        <v>7</v>
      </c>
      <c r="E16870" s="334">
        <v>0</v>
      </c>
      <c r="F16870" s="334">
        <v>0</v>
      </c>
      <c r="G16870" s="334">
        <v>0</v>
      </c>
      <c r="H16870" s="334">
        <v>0</v>
      </c>
      <c r="I16870" s="334">
        <v>0</v>
      </c>
      <c r="J16870" s="334">
        <v>0</v>
      </c>
      <c r="K16870" s="334">
        <v>0</v>
      </c>
      <c r="L16870" s="334">
        <v>0</v>
      </c>
      <c r="M16870" s="334">
        <v>0</v>
      </c>
      <c r="N16870" s="334">
        <v>0</v>
      </c>
      <c r="O16870" s="334">
        <v>0</v>
      </c>
      <c r="P16870" s="334">
        <v>0</v>
      </c>
      <c r="Q16870" s="334">
        <v>0</v>
      </c>
      <c r="R16870" s="334">
        <v>0</v>
      </c>
      <c r="S16870" s="334">
        <v>0</v>
      </c>
      <c r="T16870" s="334">
        <v>0</v>
      </c>
      <c r="U16870" s="334">
        <v>0</v>
      </c>
      <c r="V16870" s="334">
        <v>0</v>
      </c>
      <c r="W16870" s="334">
        <v>0</v>
      </c>
      <c r="X16870" s="334">
        <v>0</v>
      </c>
      <c r="Y16870" s="334">
        <v>0</v>
      </c>
      <c r="Z16870" s="334">
        <v>0</v>
      </c>
      <c r="AA16870" s="334">
        <v>0</v>
      </c>
      <c r="AB16870" s="334">
        <v>0</v>
      </c>
      <c r="AD16870" s="334">
        <v>0</v>
      </c>
      <c r="AE16870" s="334">
        <f t="shared" si="2637"/>
        <v>0</v>
      </c>
      <c r="AF16870" s="334">
        <f t="shared" si="2638"/>
        <v>0</v>
      </c>
      <c r="AG16870" s="340">
        <f t="shared" si="2639"/>
        <v>0</v>
      </c>
      <c r="AI16870" s="340">
        <f t="shared" si="2642"/>
        <v>0</v>
      </c>
      <c r="AJ16870" s="340">
        <f t="shared" si="2642"/>
        <v>0</v>
      </c>
      <c r="AK16870" s="340">
        <f t="shared" si="2642"/>
        <v>0</v>
      </c>
      <c r="AL16870" s="340">
        <f t="shared" si="2642"/>
        <v>0</v>
      </c>
      <c r="AM16870" s="340">
        <f t="shared" si="2642"/>
        <v>0</v>
      </c>
    </row>
    <row r="16871" spans="1:39" x14ac:dyDescent="0.35">
      <c r="A16871" s="337">
        <v>38784</v>
      </c>
      <c r="B16871" s="338">
        <f t="shared" si="2634"/>
        <v>2006</v>
      </c>
      <c r="C16871" s="338">
        <f t="shared" si="2635"/>
        <v>3</v>
      </c>
      <c r="D16871" s="338">
        <f t="shared" si="2636"/>
        <v>8</v>
      </c>
      <c r="E16871" s="334">
        <v>0</v>
      </c>
      <c r="F16871" s="334">
        <v>0</v>
      </c>
      <c r="G16871" s="334">
        <v>0</v>
      </c>
      <c r="H16871" s="334">
        <v>0</v>
      </c>
      <c r="I16871" s="334">
        <v>0</v>
      </c>
      <c r="J16871" s="334">
        <v>0</v>
      </c>
      <c r="K16871" s="334">
        <v>0</v>
      </c>
      <c r="L16871" s="334">
        <v>0</v>
      </c>
      <c r="M16871" s="334">
        <v>0</v>
      </c>
      <c r="N16871" s="334">
        <v>0</v>
      </c>
      <c r="O16871" s="334">
        <v>0</v>
      </c>
      <c r="P16871" s="334">
        <v>0</v>
      </c>
      <c r="Q16871" s="334">
        <v>0</v>
      </c>
      <c r="R16871" s="334">
        <v>0</v>
      </c>
      <c r="S16871" s="334">
        <v>0</v>
      </c>
      <c r="T16871" s="334">
        <v>0</v>
      </c>
      <c r="U16871" s="334">
        <v>0</v>
      </c>
      <c r="V16871" s="334">
        <v>0</v>
      </c>
      <c r="W16871" s="334">
        <v>0</v>
      </c>
      <c r="X16871" s="334">
        <v>0</v>
      </c>
      <c r="Y16871" s="334">
        <v>0</v>
      </c>
      <c r="Z16871" s="334">
        <v>0</v>
      </c>
      <c r="AA16871" s="334">
        <v>0</v>
      </c>
      <c r="AB16871" s="334">
        <v>0</v>
      </c>
      <c r="AD16871" s="334">
        <v>0</v>
      </c>
      <c r="AE16871" s="334">
        <f t="shared" si="2637"/>
        <v>0</v>
      </c>
      <c r="AF16871" s="334">
        <f t="shared" si="2638"/>
        <v>0</v>
      </c>
      <c r="AG16871" s="340">
        <f t="shared" si="2639"/>
        <v>0</v>
      </c>
      <c r="AI16871" s="340">
        <f t="shared" si="2642"/>
        <v>0</v>
      </c>
      <c r="AJ16871" s="340">
        <f t="shared" si="2642"/>
        <v>0</v>
      </c>
      <c r="AK16871" s="340">
        <f t="shared" si="2642"/>
        <v>0</v>
      </c>
      <c r="AL16871" s="340">
        <f t="shared" si="2642"/>
        <v>0</v>
      </c>
      <c r="AM16871" s="340">
        <f t="shared" si="2642"/>
        <v>0</v>
      </c>
    </row>
    <row r="16872" spans="1:39" x14ac:dyDescent="0.35">
      <c r="A16872" s="337">
        <v>38785</v>
      </c>
      <c r="B16872" s="338">
        <f t="shared" si="2634"/>
        <v>2006</v>
      </c>
      <c r="C16872" s="338">
        <f t="shared" si="2635"/>
        <v>3</v>
      </c>
      <c r="D16872" s="338">
        <f t="shared" si="2636"/>
        <v>9</v>
      </c>
      <c r="E16872" s="334">
        <v>0</v>
      </c>
      <c r="F16872" s="334">
        <v>0</v>
      </c>
      <c r="G16872" s="334">
        <v>0</v>
      </c>
      <c r="H16872" s="334">
        <v>0</v>
      </c>
      <c r="I16872" s="334">
        <v>0</v>
      </c>
      <c r="J16872" s="334">
        <v>0</v>
      </c>
      <c r="K16872" s="334">
        <v>0</v>
      </c>
      <c r="L16872" s="334">
        <v>0</v>
      </c>
      <c r="M16872" s="334">
        <v>0</v>
      </c>
      <c r="N16872" s="334">
        <v>0</v>
      </c>
      <c r="O16872" s="334">
        <v>0</v>
      </c>
      <c r="P16872" s="334">
        <v>0.3</v>
      </c>
      <c r="Q16872" s="334">
        <v>0.2</v>
      </c>
      <c r="R16872" s="334">
        <v>0.3</v>
      </c>
      <c r="S16872" s="334">
        <v>0</v>
      </c>
      <c r="T16872" s="334">
        <v>0</v>
      </c>
      <c r="U16872" s="334">
        <v>0</v>
      </c>
      <c r="V16872" s="334">
        <v>0</v>
      </c>
      <c r="W16872" s="334">
        <v>0.2</v>
      </c>
      <c r="X16872" s="334">
        <v>0</v>
      </c>
      <c r="Y16872" s="334">
        <v>0</v>
      </c>
      <c r="Z16872" s="334">
        <v>0</v>
      </c>
      <c r="AA16872" s="334">
        <v>0</v>
      </c>
      <c r="AB16872" s="334">
        <v>0</v>
      </c>
      <c r="AD16872" s="334">
        <v>1</v>
      </c>
      <c r="AE16872" s="334">
        <f t="shared" si="2637"/>
        <v>1</v>
      </c>
      <c r="AF16872" s="334">
        <f t="shared" si="2638"/>
        <v>1</v>
      </c>
      <c r="AG16872" s="340">
        <f t="shared" si="2639"/>
        <v>0</v>
      </c>
      <c r="AI16872" s="340">
        <f t="shared" si="2642"/>
        <v>0</v>
      </c>
      <c r="AJ16872" s="340">
        <f t="shared" si="2642"/>
        <v>0</v>
      </c>
      <c r="AK16872" s="340">
        <f t="shared" si="2642"/>
        <v>0</v>
      </c>
      <c r="AL16872" s="340">
        <f t="shared" si="2642"/>
        <v>0</v>
      </c>
      <c r="AM16872" s="340">
        <f t="shared" si="2642"/>
        <v>0</v>
      </c>
    </row>
    <row r="16873" spans="1:39" x14ac:dyDescent="0.35">
      <c r="A16873" s="337">
        <v>38786</v>
      </c>
      <c r="B16873" s="338">
        <f t="shared" si="2634"/>
        <v>2006</v>
      </c>
      <c r="C16873" s="338">
        <f t="shared" si="2635"/>
        <v>3</v>
      </c>
      <c r="D16873" s="338">
        <f t="shared" si="2636"/>
        <v>10</v>
      </c>
      <c r="E16873" s="334">
        <v>0</v>
      </c>
      <c r="F16873" s="334">
        <v>0</v>
      </c>
      <c r="G16873" s="334">
        <v>0</v>
      </c>
      <c r="H16873" s="334">
        <v>0</v>
      </c>
      <c r="I16873" s="334">
        <v>0</v>
      </c>
      <c r="J16873" s="334">
        <v>0</v>
      </c>
      <c r="K16873" s="334">
        <v>0</v>
      </c>
      <c r="L16873" s="334">
        <v>0</v>
      </c>
      <c r="M16873" s="334">
        <v>0</v>
      </c>
      <c r="N16873" s="334">
        <v>0</v>
      </c>
      <c r="O16873" s="334">
        <v>0</v>
      </c>
      <c r="P16873" s="334">
        <v>0</v>
      </c>
      <c r="Q16873" s="334">
        <v>0</v>
      </c>
      <c r="R16873" s="334">
        <v>0</v>
      </c>
      <c r="S16873" s="334">
        <v>0</v>
      </c>
      <c r="T16873" s="334">
        <v>0</v>
      </c>
      <c r="U16873" s="334">
        <v>0</v>
      </c>
      <c r="V16873" s="334">
        <v>0</v>
      </c>
      <c r="W16873" s="334">
        <v>0</v>
      </c>
      <c r="X16873" s="334">
        <v>0</v>
      </c>
      <c r="Y16873" s="334">
        <v>0</v>
      </c>
      <c r="Z16873" s="334">
        <v>0</v>
      </c>
      <c r="AA16873" s="334">
        <v>0</v>
      </c>
      <c r="AB16873" s="334">
        <v>0</v>
      </c>
      <c r="AD16873" s="334">
        <v>0</v>
      </c>
      <c r="AE16873" s="334">
        <f t="shared" si="2637"/>
        <v>0</v>
      </c>
      <c r="AF16873" s="334">
        <f t="shared" si="2638"/>
        <v>0</v>
      </c>
      <c r="AG16873" s="340">
        <f t="shared" si="2639"/>
        <v>0</v>
      </c>
      <c r="AI16873" s="340">
        <f t="shared" si="2642"/>
        <v>0</v>
      </c>
      <c r="AJ16873" s="340">
        <f t="shared" si="2642"/>
        <v>0</v>
      </c>
      <c r="AK16873" s="340">
        <f t="shared" si="2642"/>
        <v>0</v>
      </c>
      <c r="AL16873" s="340">
        <f t="shared" si="2642"/>
        <v>0</v>
      </c>
      <c r="AM16873" s="340">
        <f t="shared" si="2642"/>
        <v>0</v>
      </c>
    </row>
    <row r="16874" spans="1:39" x14ac:dyDescent="0.35">
      <c r="A16874" s="337">
        <v>38787</v>
      </c>
      <c r="B16874" s="338">
        <f t="shared" si="2634"/>
        <v>2006</v>
      </c>
      <c r="C16874" s="338">
        <f t="shared" si="2635"/>
        <v>3</v>
      </c>
      <c r="D16874" s="338">
        <f t="shared" si="2636"/>
        <v>11</v>
      </c>
      <c r="E16874" s="334">
        <v>0</v>
      </c>
      <c r="F16874" s="334">
        <v>0</v>
      </c>
      <c r="G16874" s="334">
        <v>0</v>
      </c>
      <c r="H16874" s="334">
        <v>0</v>
      </c>
      <c r="I16874" s="334">
        <v>0</v>
      </c>
      <c r="J16874" s="334">
        <v>0</v>
      </c>
      <c r="K16874" s="334">
        <v>0</v>
      </c>
      <c r="L16874" s="334">
        <v>0</v>
      </c>
      <c r="M16874" s="334">
        <v>0</v>
      </c>
      <c r="N16874" s="334">
        <v>0</v>
      </c>
      <c r="O16874" s="334">
        <v>0</v>
      </c>
      <c r="P16874" s="334">
        <v>0</v>
      </c>
      <c r="Q16874" s="334">
        <v>0</v>
      </c>
      <c r="R16874" s="334">
        <v>0</v>
      </c>
      <c r="S16874" s="334">
        <v>0</v>
      </c>
      <c r="T16874" s="334">
        <v>0</v>
      </c>
      <c r="U16874" s="334">
        <v>0</v>
      </c>
      <c r="V16874" s="334">
        <v>0</v>
      </c>
      <c r="W16874" s="334">
        <v>0</v>
      </c>
      <c r="X16874" s="334">
        <v>0</v>
      </c>
      <c r="Y16874" s="334">
        <v>0</v>
      </c>
      <c r="Z16874" s="334">
        <v>0</v>
      </c>
      <c r="AA16874" s="334">
        <v>0</v>
      </c>
      <c r="AB16874" s="334">
        <v>0</v>
      </c>
      <c r="AD16874" s="334">
        <v>0</v>
      </c>
      <c r="AE16874" s="334">
        <f t="shared" si="2637"/>
        <v>0</v>
      </c>
      <c r="AF16874" s="334">
        <f t="shared" si="2638"/>
        <v>0</v>
      </c>
      <c r="AG16874" s="340">
        <f t="shared" si="2639"/>
        <v>0</v>
      </c>
      <c r="AI16874" s="340">
        <f t="shared" si="2642"/>
        <v>0</v>
      </c>
      <c r="AJ16874" s="340">
        <f t="shared" si="2642"/>
        <v>0</v>
      </c>
      <c r="AK16874" s="340">
        <f t="shared" si="2642"/>
        <v>0</v>
      </c>
      <c r="AL16874" s="340">
        <f t="shared" si="2642"/>
        <v>0</v>
      </c>
      <c r="AM16874" s="340">
        <f t="shared" si="2642"/>
        <v>0</v>
      </c>
    </row>
    <row r="16875" spans="1:39" x14ac:dyDescent="0.35">
      <c r="A16875" s="337">
        <v>38788</v>
      </c>
      <c r="B16875" s="338">
        <f t="shared" si="2634"/>
        <v>2006</v>
      </c>
      <c r="C16875" s="338">
        <f t="shared" si="2635"/>
        <v>3</v>
      </c>
      <c r="D16875" s="338">
        <f t="shared" si="2636"/>
        <v>12</v>
      </c>
      <c r="E16875" s="334">
        <v>0</v>
      </c>
      <c r="F16875" s="334">
        <v>0.1</v>
      </c>
      <c r="G16875" s="334">
        <v>0</v>
      </c>
      <c r="H16875" s="334">
        <v>0</v>
      </c>
      <c r="I16875" s="334">
        <v>0</v>
      </c>
      <c r="J16875" s="334">
        <v>0.1</v>
      </c>
      <c r="K16875" s="334">
        <v>0</v>
      </c>
      <c r="L16875" s="334">
        <v>0.1</v>
      </c>
      <c r="M16875" s="334">
        <v>0</v>
      </c>
      <c r="N16875" s="334">
        <v>0</v>
      </c>
      <c r="O16875" s="334">
        <v>0.1</v>
      </c>
      <c r="P16875" s="334">
        <v>0</v>
      </c>
      <c r="Q16875" s="334">
        <v>0</v>
      </c>
      <c r="R16875" s="334">
        <v>0.1</v>
      </c>
      <c r="S16875" s="334">
        <v>0</v>
      </c>
      <c r="T16875" s="334">
        <v>0</v>
      </c>
      <c r="U16875" s="334">
        <v>0</v>
      </c>
      <c r="V16875" s="334">
        <v>0.1</v>
      </c>
      <c r="W16875" s="334">
        <v>0</v>
      </c>
      <c r="X16875" s="334">
        <v>0.1</v>
      </c>
      <c r="Y16875" s="334">
        <v>0</v>
      </c>
      <c r="Z16875" s="334">
        <v>0</v>
      </c>
      <c r="AA16875" s="334">
        <v>0.1</v>
      </c>
      <c r="AB16875" s="334">
        <v>0</v>
      </c>
      <c r="AD16875" s="334">
        <v>0.8</v>
      </c>
      <c r="AE16875" s="334">
        <f t="shared" si="2637"/>
        <v>0.8</v>
      </c>
      <c r="AF16875" s="334">
        <f t="shared" si="2638"/>
        <v>0.79999999999999993</v>
      </c>
      <c r="AG16875" s="340">
        <f t="shared" si="2639"/>
        <v>1.1102230246251565E-16</v>
      </c>
      <c r="AI16875" s="340">
        <f t="shared" si="2642"/>
        <v>0</v>
      </c>
      <c r="AJ16875" s="340">
        <f t="shared" si="2642"/>
        <v>0</v>
      </c>
      <c r="AK16875" s="340">
        <f t="shared" si="2642"/>
        <v>0</v>
      </c>
      <c r="AL16875" s="340">
        <f t="shared" si="2642"/>
        <v>0</v>
      </c>
      <c r="AM16875" s="340">
        <f t="shared" si="2642"/>
        <v>0</v>
      </c>
    </row>
    <row r="16876" spans="1:39" x14ac:dyDescent="0.35">
      <c r="A16876" s="337">
        <v>38789</v>
      </c>
      <c r="B16876" s="338">
        <f t="shared" si="2634"/>
        <v>2006</v>
      </c>
      <c r="C16876" s="338">
        <f t="shared" si="2635"/>
        <v>3</v>
      </c>
      <c r="D16876" s="338">
        <f t="shared" si="2636"/>
        <v>13</v>
      </c>
      <c r="E16876" s="334">
        <v>0</v>
      </c>
      <c r="F16876" s="334">
        <v>0</v>
      </c>
      <c r="G16876" s="334">
        <v>0</v>
      </c>
      <c r="H16876" s="334">
        <v>0</v>
      </c>
      <c r="I16876" s="334">
        <v>0</v>
      </c>
      <c r="J16876" s="334">
        <v>0</v>
      </c>
      <c r="K16876" s="334">
        <v>0</v>
      </c>
      <c r="L16876" s="334">
        <v>0</v>
      </c>
      <c r="M16876" s="334">
        <v>0</v>
      </c>
      <c r="N16876" s="334">
        <v>0</v>
      </c>
      <c r="O16876" s="334">
        <v>0</v>
      </c>
      <c r="P16876" s="334">
        <v>0</v>
      </c>
      <c r="Q16876" s="334">
        <v>0</v>
      </c>
      <c r="R16876" s="334">
        <v>0</v>
      </c>
      <c r="S16876" s="334">
        <v>0</v>
      </c>
      <c r="T16876" s="334">
        <v>0</v>
      </c>
      <c r="U16876" s="334">
        <v>0</v>
      </c>
      <c r="V16876" s="334">
        <v>0</v>
      </c>
      <c r="W16876" s="334">
        <v>0</v>
      </c>
      <c r="X16876" s="334">
        <v>0</v>
      </c>
      <c r="Y16876" s="334">
        <v>0</v>
      </c>
      <c r="Z16876" s="334">
        <v>0</v>
      </c>
      <c r="AA16876" s="334">
        <v>0</v>
      </c>
      <c r="AB16876" s="334">
        <v>0</v>
      </c>
      <c r="AD16876" s="334">
        <v>0</v>
      </c>
      <c r="AE16876" s="334">
        <f t="shared" si="2637"/>
        <v>0</v>
      </c>
      <c r="AF16876" s="334">
        <f t="shared" si="2638"/>
        <v>0</v>
      </c>
      <c r="AG16876" s="340">
        <f t="shared" si="2639"/>
        <v>0</v>
      </c>
      <c r="AI16876" s="340">
        <f t="shared" si="2642"/>
        <v>0</v>
      </c>
      <c r="AJ16876" s="340">
        <f t="shared" si="2642"/>
        <v>0</v>
      </c>
      <c r="AK16876" s="340">
        <f t="shared" si="2642"/>
        <v>0</v>
      </c>
      <c r="AL16876" s="340">
        <f t="shared" si="2642"/>
        <v>0</v>
      </c>
      <c r="AM16876" s="340">
        <f t="shared" si="2642"/>
        <v>0</v>
      </c>
    </row>
    <row r="16877" spans="1:39" x14ac:dyDescent="0.35">
      <c r="A16877" s="337">
        <v>38790</v>
      </c>
      <c r="B16877" s="338">
        <f t="shared" si="2634"/>
        <v>2006</v>
      </c>
      <c r="C16877" s="338">
        <f t="shared" si="2635"/>
        <v>3</v>
      </c>
      <c r="D16877" s="338">
        <f t="shared" si="2636"/>
        <v>14</v>
      </c>
      <c r="E16877" s="334">
        <v>0</v>
      </c>
      <c r="F16877" s="334">
        <v>0</v>
      </c>
      <c r="G16877" s="334">
        <v>0</v>
      </c>
      <c r="H16877" s="334">
        <v>0</v>
      </c>
      <c r="I16877" s="334">
        <v>0</v>
      </c>
      <c r="J16877" s="334">
        <v>0</v>
      </c>
      <c r="K16877" s="334">
        <v>0</v>
      </c>
      <c r="L16877" s="334">
        <v>0</v>
      </c>
      <c r="M16877" s="334">
        <v>0</v>
      </c>
      <c r="N16877" s="334">
        <v>0</v>
      </c>
      <c r="O16877" s="334">
        <v>0</v>
      </c>
      <c r="P16877" s="334">
        <v>0</v>
      </c>
      <c r="Q16877" s="334">
        <v>0</v>
      </c>
      <c r="R16877" s="334">
        <v>0</v>
      </c>
      <c r="S16877" s="334">
        <v>0</v>
      </c>
      <c r="T16877" s="334">
        <v>0</v>
      </c>
      <c r="U16877" s="334">
        <v>0</v>
      </c>
      <c r="V16877" s="334">
        <v>0</v>
      </c>
      <c r="W16877" s="334">
        <v>0</v>
      </c>
      <c r="X16877" s="334">
        <v>0</v>
      </c>
      <c r="Y16877" s="334">
        <v>0</v>
      </c>
      <c r="Z16877" s="334">
        <v>0</v>
      </c>
      <c r="AA16877" s="334">
        <v>0</v>
      </c>
      <c r="AB16877" s="334">
        <v>0</v>
      </c>
      <c r="AD16877" s="334">
        <v>0</v>
      </c>
      <c r="AE16877" s="334">
        <f t="shared" si="2637"/>
        <v>0</v>
      </c>
      <c r="AF16877" s="334">
        <f t="shared" si="2638"/>
        <v>0</v>
      </c>
      <c r="AG16877" s="340">
        <f t="shared" si="2639"/>
        <v>0</v>
      </c>
      <c r="AI16877" s="340">
        <f t="shared" si="2642"/>
        <v>0</v>
      </c>
      <c r="AJ16877" s="340">
        <f t="shared" si="2642"/>
        <v>0</v>
      </c>
      <c r="AK16877" s="340">
        <f t="shared" si="2642"/>
        <v>0</v>
      </c>
      <c r="AL16877" s="340">
        <f t="shared" si="2642"/>
        <v>0</v>
      </c>
      <c r="AM16877" s="340">
        <f t="shared" si="2642"/>
        <v>0</v>
      </c>
    </row>
    <row r="16878" spans="1:39" x14ac:dyDescent="0.35">
      <c r="A16878" s="337">
        <v>38791</v>
      </c>
      <c r="B16878" s="338">
        <f t="shared" si="2634"/>
        <v>2006</v>
      </c>
      <c r="C16878" s="338">
        <f t="shared" si="2635"/>
        <v>3</v>
      </c>
      <c r="D16878" s="338">
        <f t="shared" si="2636"/>
        <v>15</v>
      </c>
      <c r="E16878" s="334">
        <v>0</v>
      </c>
      <c r="F16878" s="334">
        <v>0</v>
      </c>
      <c r="G16878" s="334">
        <v>0</v>
      </c>
      <c r="H16878" s="334">
        <v>0</v>
      </c>
      <c r="I16878" s="334">
        <v>0</v>
      </c>
      <c r="J16878" s="334">
        <v>0</v>
      </c>
      <c r="K16878" s="334">
        <v>0</v>
      </c>
      <c r="L16878" s="334">
        <v>0</v>
      </c>
      <c r="M16878" s="334">
        <v>0</v>
      </c>
      <c r="N16878" s="334">
        <v>0</v>
      </c>
      <c r="O16878" s="334">
        <v>0</v>
      </c>
      <c r="P16878" s="334">
        <v>0</v>
      </c>
      <c r="Q16878" s="334">
        <v>0</v>
      </c>
      <c r="R16878" s="334">
        <v>0</v>
      </c>
      <c r="S16878" s="334">
        <v>0</v>
      </c>
      <c r="T16878" s="334">
        <v>0</v>
      </c>
      <c r="U16878" s="334">
        <v>0</v>
      </c>
      <c r="V16878" s="334">
        <v>0</v>
      </c>
      <c r="W16878" s="334">
        <v>0</v>
      </c>
      <c r="X16878" s="334">
        <v>0</v>
      </c>
      <c r="Y16878" s="334">
        <v>0</v>
      </c>
      <c r="Z16878" s="334">
        <v>0</v>
      </c>
      <c r="AA16878" s="334">
        <v>0</v>
      </c>
      <c r="AB16878" s="334">
        <v>0</v>
      </c>
      <c r="AD16878" s="334">
        <v>0</v>
      </c>
      <c r="AE16878" s="334">
        <f t="shared" si="2637"/>
        <v>0</v>
      </c>
      <c r="AF16878" s="334">
        <f t="shared" si="2638"/>
        <v>0</v>
      </c>
      <c r="AG16878" s="340">
        <f t="shared" si="2639"/>
        <v>0</v>
      </c>
      <c r="AI16878" s="340">
        <f t="shared" si="2642"/>
        <v>0</v>
      </c>
      <c r="AJ16878" s="340">
        <f t="shared" si="2642"/>
        <v>0</v>
      </c>
      <c r="AK16878" s="340">
        <f t="shared" si="2642"/>
        <v>0</v>
      </c>
      <c r="AL16878" s="340">
        <f t="shared" si="2642"/>
        <v>0</v>
      </c>
      <c r="AM16878" s="340">
        <f t="shared" si="2642"/>
        <v>0</v>
      </c>
    </row>
    <row r="16879" spans="1:39" x14ac:dyDescent="0.35">
      <c r="A16879" s="337">
        <v>38792</v>
      </c>
      <c r="B16879" s="338">
        <f t="shared" si="2634"/>
        <v>2006</v>
      </c>
      <c r="C16879" s="338">
        <f t="shared" si="2635"/>
        <v>3</v>
      </c>
      <c r="D16879" s="338">
        <f t="shared" si="2636"/>
        <v>16</v>
      </c>
      <c r="E16879" s="334">
        <v>0</v>
      </c>
      <c r="F16879" s="334">
        <v>0</v>
      </c>
      <c r="G16879" s="334">
        <v>0</v>
      </c>
      <c r="H16879" s="334">
        <v>0</v>
      </c>
      <c r="I16879" s="334">
        <v>0</v>
      </c>
      <c r="J16879" s="334">
        <v>0</v>
      </c>
      <c r="K16879" s="334">
        <v>0</v>
      </c>
      <c r="L16879" s="334">
        <v>0</v>
      </c>
      <c r="M16879" s="334">
        <v>0</v>
      </c>
      <c r="N16879" s="334">
        <v>0</v>
      </c>
      <c r="O16879" s="334">
        <v>0</v>
      </c>
      <c r="P16879" s="334">
        <v>0</v>
      </c>
      <c r="Q16879" s="334">
        <v>0</v>
      </c>
      <c r="R16879" s="334">
        <v>0</v>
      </c>
      <c r="S16879" s="334">
        <v>0</v>
      </c>
      <c r="T16879" s="334">
        <v>0</v>
      </c>
      <c r="U16879" s="334">
        <v>0</v>
      </c>
      <c r="V16879" s="334">
        <v>0</v>
      </c>
      <c r="W16879" s="334">
        <v>0</v>
      </c>
      <c r="X16879" s="334">
        <v>0</v>
      </c>
      <c r="Y16879" s="334">
        <v>0</v>
      </c>
      <c r="Z16879" s="334">
        <v>0</v>
      </c>
      <c r="AA16879" s="334">
        <v>0</v>
      </c>
      <c r="AB16879" s="334">
        <v>0</v>
      </c>
      <c r="AD16879" s="334">
        <v>0</v>
      </c>
      <c r="AE16879" s="334">
        <f t="shared" si="2637"/>
        <v>0</v>
      </c>
      <c r="AF16879" s="334">
        <f t="shared" si="2638"/>
        <v>0</v>
      </c>
      <c r="AG16879" s="340">
        <f t="shared" si="2639"/>
        <v>0</v>
      </c>
      <c r="AI16879" s="340">
        <f t="shared" si="2642"/>
        <v>0</v>
      </c>
      <c r="AJ16879" s="340">
        <f t="shared" si="2642"/>
        <v>0</v>
      </c>
      <c r="AK16879" s="340">
        <f t="shared" si="2642"/>
        <v>0</v>
      </c>
      <c r="AL16879" s="340">
        <f t="shared" si="2642"/>
        <v>0</v>
      </c>
      <c r="AM16879" s="340">
        <f t="shared" si="2642"/>
        <v>0</v>
      </c>
    </row>
    <row r="16880" spans="1:39" x14ac:dyDescent="0.35">
      <c r="A16880" s="337">
        <v>38793</v>
      </c>
      <c r="B16880" s="338">
        <f t="shared" si="2634"/>
        <v>2006</v>
      </c>
      <c r="C16880" s="338">
        <f t="shared" si="2635"/>
        <v>3</v>
      </c>
      <c r="D16880" s="338">
        <f t="shared" si="2636"/>
        <v>17</v>
      </c>
      <c r="E16880" s="334">
        <v>0</v>
      </c>
      <c r="F16880" s="334">
        <v>0</v>
      </c>
      <c r="G16880" s="334">
        <v>0</v>
      </c>
      <c r="H16880" s="334">
        <v>0</v>
      </c>
      <c r="I16880" s="334">
        <v>0</v>
      </c>
      <c r="J16880" s="334">
        <v>0</v>
      </c>
      <c r="K16880" s="334">
        <v>0</v>
      </c>
      <c r="L16880" s="334">
        <v>0</v>
      </c>
      <c r="M16880" s="334">
        <v>0</v>
      </c>
      <c r="N16880" s="334">
        <v>0</v>
      </c>
      <c r="O16880" s="334">
        <v>0</v>
      </c>
      <c r="P16880" s="334">
        <v>0</v>
      </c>
      <c r="Q16880" s="334">
        <v>0</v>
      </c>
      <c r="R16880" s="334">
        <v>0</v>
      </c>
      <c r="S16880" s="334">
        <v>0</v>
      </c>
      <c r="T16880" s="334">
        <v>0</v>
      </c>
      <c r="U16880" s="334">
        <v>0</v>
      </c>
      <c r="V16880" s="334">
        <v>0</v>
      </c>
      <c r="W16880" s="334">
        <v>0</v>
      </c>
      <c r="X16880" s="334">
        <v>0</v>
      </c>
      <c r="Y16880" s="334">
        <v>0</v>
      </c>
      <c r="Z16880" s="334">
        <v>0</v>
      </c>
      <c r="AA16880" s="334">
        <v>0</v>
      </c>
      <c r="AB16880" s="334">
        <v>0</v>
      </c>
      <c r="AD16880" s="334">
        <v>0</v>
      </c>
      <c r="AE16880" s="334">
        <f t="shared" si="2637"/>
        <v>0</v>
      </c>
      <c r="AF16880" s="334">
        <f t="shared" si="2638"/>
        <v>0</v>
      </c>
      <c r="AG16880" s="340">
        <f t="shared" si="2639"/>
        <v>0</v>
      </c>
      <c r="AI16880" s="340">
        <f t="shared" si="2642"/>
        <v>0</v>
      </c>
      <c r="AJ16880" s="340">
        <f t="shared" si="2642"/>
        <v>0</v>
      </c>
      <c r="AK16880" s="340">
        <f t="shared" si="2642"/>
        <v>0</v>
      </c>
      <c r="AL16880" s="340">
        <f t="shared" si="2642"/>
        <v>0</v>
      </c>
      <c r="AM16880" s="340">
        <f t="shared" si="2642"/>
        <v>0</v>
      </c>
    </row>
    <row r="16881" spans="1:39" x14ac:dyDescent="0.35">
      <c r="A16881" s="337">
        <v>38794</v>
      </c>
      <c r="B16881" s="338">
        <f t="shared" si="2634"/>
        <v>2006</v>
      </c>
      <c r="C16881" s="338">
        <f t="shared" si="2635"/>
        <v>3</v>
      </c>
      <c r="D16881" s="338">
        <f t="shared" si="2636"/>
        <v>18</v>
      </c>
      <c r="E16881" s="334">
        <v>0</v>
      </c>
      <c r="F16881" s="334">
        <v>0.1</v>
      </c>
      <c r="G16881" s="334">
        <v>0</v>
      </c>
      <c r="H16881" s="334">
        <v>0</v>
      </c>
      <c r="I16881" s="334">
        <v>0</v>
      </c>
      <c r="J16881" s="334">
        <v>0</v>
      </c>
      <c r="K16881" s="334">
        <v>0</v>
      </c>
      <c r="L16881" s="334">
        <v>0</v>
      </c>
      <c r="M16881" s="334">
        <v>0</v>
      </c>
      <c r="N16881" s="334">
        <v>0</v>
      </c>
      <c r="O16881" s="334">
        <v>0</v>
      </c>
      <c r="P16881" s="334">
        <v>0</v>
      </c>
      <c r="Q16881" s="334">
        <v>0</v>
      </c>
      <c r="R16881" s="334">
        <v>0</v>
      </c>
      <c r="S16881" s="334">
        <v>0</v>
      </c>
      <c r="T16881" s="334">
        <v>0.1</v>
      </c>
      <c r="U16881" s="334">
        <v>0</v>
      </c>
      <c r="V16881" s="334">
        <v>0</v>
      </c>
      <c r="W16881" s="334">
        <v>0.1</v>
      </c>
      <c r="X16881" s="334">
        <v>0</v>
      </c>
      <c r="Y16881" s="334">
        <v>0</v>
      </c>
      <c r="Z16881" s="334">
        <v>0</v>
      </c>
      <c r="AA16881" s="334">
        <v>0.1</v>
      </c>
      <c r="AB16881" s="334">
        <v>0</v>
      </c>
      <c r="AD16881" s="334">
        <v>0.4</v>
      </c>
      <c r="AE16881" s="334">
        <f t="shared" si="2637"/>
        <v>0.4</v>
      </c>
      <c r="AF16881" s="334">
        <f t="shared" si="2638"/>
        <v>0.4</v>
      </c>
      <c r="AG16881" s="340">
        <f t="shared" si="2639"/>
        <v>0</v>
      </c>
      <c r="AI16881" s="340">
        <f t="shared" si="2642"/>
        <v>0</v>
      </c>
      <c r="AJ16881" s="340">
        <f t="shared" si="2642"/>
        <v>0</v>
      </c>
      <c r="AK16881" s="340">
        <f t="shared" si="2642"/>
        <v>0</v>
      </c>
      <c r="AL16881" s="340">
        <f t="shared" si="2642"/>
        <v>0</v>
      </c>
      <c r="AM16881" s="340">
        <f t="shared" si="2642"/>
        <v>0</v>
      </c>
    </row>
    <row r="16882" spans="1:39" x14ac:dyDescent="0.35">
      <c r="A16882" s="337">
        <v>38795</v>
      </c>
      <c r="B16882" s="338">
        <f t="shared" si="2634"/>
        <v>2006</v>
      </c>
      <c r="C16882" s="338">
        <f t="shared" si="2635"/>
        <v>3</v>
      </c>
      <c r="D16882" s="338">
        <f t="shared" si="2636"/>
        <v>19</v>
      </c>
      <c r="E16882" s="334">
        <v>0</v>
      </c>
      <c r="F16882" s="334">
        <v>0.1</v>
      </c>
      <c r="G16882" s="334">
        <v>0</v>
      </c>
      <c r="H16882" s="334">
        <v>0.1</v>
      </c>
      <c r="I16882" s="334">
        <v>0</v>
      </c>
      <c r="J16882" s="334">
        <v>0.1</v>
      </c>
      <c r="K16882" s="334">
        <v>0</v>
      </c>
      <c r="L16882" s="334">
        <v>0.1</v>
      </c>
      <c r="M16882" s="334">
        <v>0</v>
      </c>
      <c r="N16882" s="334">
        <v>0.1</v>
      </c>
      <c r="O16882" s="334">
        <v>0</v>
      </c>
      <c r="P16882" s="334">
        <v>0.1</v>
      </c>
      <c r="Q16882" s="334">
        <v>0</v>
      </c>
      <c r="R16882" s="334">
        <v>0</v>
      </c>
      <c r="S16882" s="334">
        <v>0</v>
      </c>
      <c r="T16882" s="334">
        <v>0</v>
      </c>
      <c r="U16882" s="334">
        <v>0</v>
      </c>
      <c r="V16882" s="334">
        <v>0</v>
      </c>
      <c r="W16882" s="334">
        <v>0</v>
      </c>
      <c r="X16882" s="334">
        <v>0</v>
      </c>
      <c r="Y16882" s="334">
        <v>0.1</v>
      </c>
      <c r="Z16882" s="334">
        <v>0</v>
      </c>
      <c r="AA16882" s="334">
        <v>0.1</v>
      </c>
      <c r="AB16882" s="334">
        <v>0</v>
      </c>
      <c r="AD16882" s="334">
        <v>0.8</v>
      </c>
      <c r="AE16882" s="334">
        <f t="shared" si="2637"/>
        <v>0.8</v>
      </c>
      <c r="AF16882" s="334">
        <f t="shared" si="2638"/>
        <v>0.79999999999999993</v>
      </c>
      <c r="AG16882" s="340">
        <f t="shared" si="2639"/>
        <v>1.1102230246251565E-16</v>
      </c>
      <c r="AI16882" s="340">
        <f t="shared" si="2642"/>
        <v>0</v>
      </c>
      <c r="AJ16882" s="340">
        <f t="shared" si="2642"/>
        <v>0</v>
      </c>
      <c r="AK16882" s="340">
        <f t="shared" si="2642"/>
        <v>0</v>
      </c>
      <c r="AL16882" s="340">
        <f t="shared" si="2642"/>
        <v>0</v>
      </c>
      <c r="AM16882" s="340">
        <f t="shared" si="2642"/>
        <v>0</v>
      </c>
    </row>
    <row r="16883" spans="1:39" x14ac:dyDescent="0.35">
      <c r="A16883" s="337">
        <v>38796</v>
      </c>
      <c r="B16883" s="338">
        <f t="shared" si="2634"/>
        <v>2006</v>
      </c>
      <c r="C16883" s="338">
        <f t="shared" si="2635"/>
        <v>3</v>
      </c>
      <c r="D16883" s="338">
        <f t="shared" si="2636"/>
        <v>20</v>
      </c>
      <c r="E16883" s="334">
        <v>0</v>
      </c>
      <c r="F16883" s="334">
        <v>0</v>
      </c>
      <c r="G16883" s="334">
        <v>0.1</v>
      </c>
      <c r="H16883" s="334">
        <v>0</v>
      </c>
      <c r="I16883" s="334">
        <v>0</v>
      </c>
      <c r="J16883" s="334">
        <v>0</v>
      </c>
      <c r="K16883" s="334">
        <v>0</v>
      </c>
      <c r="L16883" s="334">
        <v>0</v>
      </c>
      <c r="M16883" s="334">
        <v>0.1</v>
      </c>
      <c r="N16883" s="334">
        <v>0</v>
      </c>
      <c r="O16883" s="334">
        <v>0</v>
      </c>
      <c r="P16883" s="334">
        <v>0</v>
      </c>
      <c r="Q16883" s="334">
        <v>0</v>
      </c>
      <c r="R16883" s="334">
        <v>0.1</v>
      </c>
      <c r="S16883" s="334">
        <v>0</v>
      </c>
      <c r="T16883" s="334">
        <v>0</v>
      </c>
      <c r="U16883" s="334">
        <v>0</v>
      </c>
      <c r="V16883" s="334">
        <v>0</v>
      </c>
      <c r="W16883" s="334">
        <v>0</v>
      </c>
      <c r="X16883" s="334">
        <v>0</v>
      </c>
      <c r="Y16883" s="334">
        <v>0</v>
      </c>
      <c r="Z16883" s="334">
        <v>0.1</v>
      </c>
      <c r="AA16883" s="334">
        <v>0</v>
      </c>
      <c r="AB16883" s="334">
        <v>0</v>
      </c>
      <c r="AD16883" s="334">
        <v>0.4</v>
      </c>
      <c r="AE16883" s="334">
        <f t="shared" si="2637"/>
        <v>0.4</v>
      </c>
      <c r="AF16883" s="334">
        <f t="shared" si="2638"/>
        <v>0.4</v>
      </c>
      <c r="AG16883" s="340">
        <f t="shared" si="2639"/>
        <v>0</v>
      </c>
      <c r="AI16883" s="340">
        <f t="shared" si="2642"/>
        <v>0</v>
      </c>
      <c r="AJ16883" s="340">
        <f t="shared" si="2642"/>
        <v>0</v>
      </c>
      <c r="AK16883" s="340">
        <f t="shared" si="2642"/>
        <v>0</v>
      </c>
      <c r="AL16883" s="340">
        <f t="shared" si="2642"/>
        <v>0</v>
      </c>
      <c r="AM16883" s="340">
        <f t="shared" si="2642"/>
        <v>0</v>
      </c>
    </row>
    <row r="16884" spans="1:39" x14ac:dyDescent="0.35">
      <c r="A16884" s="337">
        <v>38797</v>
      </c>
      <c r="B16884" s="338">
        <f t="shared" si="2634"/>
        <v>2006</v>
      </c>
      <c r="C16884" s="338">
        <f t="shared" si="2635"/>
        <v>3</v>
      </c>
      <c r="D16884" s="338">
        <f t="shared" si="2636"/>
        <v>21</v>
      </c>
      <c r="E16884" s="334">
        <v>0</v>
      </c>
      <c r="F16884" s="334">
        <v>0</v>
      </c>
      <c r="G16884" s="334">
        <v>0</v>
      </c>
      <c r="H16884" s="334">
        <v>0</v>
      </c>
      <c r="I16884" s="334">
        <v>0</v>
      </c>
      <c r="J16884" s="334">
        <v>0</v>
      </c>
      <c r="K16884" s="334">
        <v>0</v>
      </c>
      <c r="L16884" s="334">
        <v>0</v>
      </c>
      <c r="M16884" s="334">
        <v>0</v>
      </c>
      <c r="N16884" s="334">
        <v>0</v>
      </c>
      <c r="O16884" s="334">
        <v>0</v>
      </c>
      <c r="P16884" s="334">
        <v>0</v>
      </c>
      <c r="Q16884" s="334">
        <v>0</v>
      </c>
      <c r="R16884" s="334">
        <v>0</v>
      </c>
      <c r="S16884" s="334">
        <v>0</v>
      </c>
      <c r="T16884" s="334">
        <v>0</v>
      </c>
      <c r="U16884" s="334">
        <v>0</v>
      </c>
      <c r="V16884" s="334">
        <v>0</v>
      </c>
      <c r="W16884" s="334">
        <v>0</v>
      </c>
      <c r="X16884" s="334">
        <v>0</v>
      </c>
      <c r="Y16884" s="334">
        <v>0</v>
      </c>
      <c r="Z16884" s="334">
        <v>0</v>
      </c>
      <c r="AA16884" s="334">
        <v>0</v>
      </c>
      <c r="AB16884" s="334">
        <v>0</v>
      </c>
      <c r="AD16884" s="334">
        <v>0</v>
      </c>
      <c r="AE16884" s="334">
        <f t="shared" si="2637"/>
        <v>0</v>
      </c>
      <c r="AF16884" s="334">
        <f t="shared" si="2638"/>
        <v>0</v>
      </c>
      <c r="AG16884" s="340">
        <f t="shared" si="2639"/>
        <v>0</v>
      </c>
      <c r="AI16884" s="340">
        <f t="shared" ref="AI16884:AM16899" si="2643">IF($C16884=AI$1,$AF16884,0)</f>
        <v>0</v>
      </c>
      <c r="AJ16884" s="340">
        <f t="shared" si="2643"/>
        <v>0</v>
      </c>
      <c r="AK16884" s="340">
        <f t="shared" si="2643"/>
        <v>0</v>
      </c>
      <c r="AL16884" s="340">
        <f t="shared" si="2643"/>
        <v>0</v>
      </c>
      <c r="AM16884" s="340">
        <f t="shared" si="2643"/>
        <v>0</v>
      </c>
    </row>
    <row r="16885" spans="1:39" x14ac:dyDescent="0.35">
      <c r="A16885" s="337">
        <v>38798</v>
      </c>
      <c r="B16885" s="338">
        <f t="shared" si="2634"/>
        <v>2006</v>
      </c>
      <c r="C16885" s="338">
        <f t="shared" si="2635"/>
        <v>3</v>
      </c>
      <c r="D16885" s="338">
        <f t="shared" si="2636"/>
        <v>22</v>
      </c>
      <c r="E16885" s="334">
        <v>0</v>
      </c>
      <c r="F16885" s="334">
        <v>0</v>
      </c>
      <c r="G16885" s="334">
        <v>0</v>
      </c>
      <c r="H16885" s="334">
        <v>0</v>
      </c>
      <c r="I16885" s="334">
        <v>0</v>
      </c>
      <c r="J16885" s="334">
        <v>0</v>
      </c>
      <c r="K16885" s="334">
        <v>0</v>
      </c>
      <c r="L16885" s="334">
        <v>0</v>
      </c>
      <c r="M16885" s="334">
        <v>0</v>
      </c>
      <c r="N16885" s="334">
        <v>0</v>
      </c>
      <c r="O16885" s="334">
        <v>0</v>
      </c>
      <c r="P16885" s="334">
        <v>0</v>
      </c>
      <c r="Q16885" s="334">
        <v>0</v>
      </c>
      <c r="R16885" s="334">
        <v>0</v>
      </c>
      <c r="S16885" s="334">
        <v>0</v>
      </c>
      <c r="T16885" s="334">
        <v>0</v>
      </c>
      <c r="U16885" s="334">
        <v>0</v>
      </c>
      <c r="V16885" s="334">
        <v>0</v>
      </c>
      <c r="W16885" s="334">
        <v>0</v>
      </c>
      <c r="X16885" s="334">
        <v>0</v>
      </c>
      <c r="Y16885" s="334">
        <v>0</v>
      </c>
      <c r="Z16885" s="334">
        <v>0</v>
      </c>
      <c r="AA16885" s="334">
        <v>0</v>
      </c>
      <c r="AB16885" s="334">
        <v>0</v>
      </c>
      <c r="AD16885" s="334">
        <v>0</v>
      </c>
      <c r="AE16885" s="334">
        <f t="shared" si="2637"/>
        <v>0</v>
      </c>
      <c r="AF16885" s="334">
        <f t="shared" si="2638"/>
        <v>0</v>
      </c>
      <c r="AG16885" s="340">
        <f t="shared" si="2639"/>
        <v>0</v>
      </c>
      <c r="AI16885" s="340">
        <f t="shared" si="2643"/>
        <v>0</v>
      </c>
      <c r="AJ16885" s="340">
        <f t="shared" si="2643"/>
        <v>0</v>
      </c>
      <c r="AK16885" s="340">
        <f t="shared" si="2643"/>
        <v>0</v>
      </c>
      <c r="AL16885" s="340">
        <f t="shared" si="2643"/>
        <v>0</v>
      </c>
      <c r="AM16885" s="340">
        <f t="shared" si="2643"/>
        <v>0</v>
      </c>
    </row>
    <row r="16886" spans="1:39" x14ac:dyDescent="0.35">
      <c r="A16886" s="337">
        <v>38799</v>
      </c>
      <c r="B16886" s="338">
        <f t="shared" si="2634"/>
        <v>2006</v>
      </c>
      <c r="C16886" s="338">
        <f t="shared" si="2635"/>
        <v>3</v>
      </c>
      <c r="D16886" s="338">
        <f t="shared" si="2636"/>
        <v>23</v>
      </c>
      <c r="E16886" s="334">
        <v>0</v>
      </c>
      <c r="F16886" s="334">
        <v>0</v>
      </c>
      <c r="G16886" s="334">
        <v>0</v>
      </c>
      <c r="H16886" s="334">
        <v>0</v>
      </c>
      <c r="I16886" s="334">
        <v>0</v>
      </c>
      <c r="J16886" s="334">
        <v>0</v>
      </c>
      <c r="K16886" s="334">
        <v>0</v>
      </c>
      <c r="L16886" s="334">
        <v>0</v>
      </c>
      <c r="M16886" s="334">
        <v>0</v>
      </c>
      <c r="N16886" s="334">
        <v>0</v>
      </c>
      <c r="O16886" s="334">
        <v>0</v>
      </c>
      <c r="P16886" s="334">
        <v>0</v>
      </c>
      <c r="Q16886" s="334">
        <v>0</v>
      </c>
      <c r="R16886" s="334">
        <v>0</v>
      </c>
      <c r="S16886" s="334">
        <v>0</v>
      </c>
      <c r="T16886" s="334">
        <v>0</v>
      </c>
      <c r="U16886" s="334">
        <v>0</v>
      </c>
      <c r="V16886" s="334">
        <v>0</v>
      </c>
      <c r="W16886" s="334">
        <v>0</v>
      </c>
      <c r="X16886" s="334">
        <v>0</v>
      </c>
      <c r="Y16886" s="334">
        <v>0</v>
      </c>
      <c r="Z16886" s="334">
        <v>0</v>
      </c>
      <c r="AA16886" s="334">
        <v>0</v>
      </c>
      <c r="AB16886" s="334">
        <v>0</v>
      </c>
      <c r="AD16886" s="334">
        <v>0</v>
      </c>
      <c r="AE16886" s="334">
        <f t="shared" si="2637"/>
        <v>0</v>
      </c>
      <c r="AF16886" s="334">
        <f t="shared" si="2638"/>
        <v>0</v>
      </c>
      <c r="AG16886" s="340">
        <f t="shared" si="2639"/>
        <v>0</v>
      </c>
      <c r="AI16886" s="340">
        <f t="shared" si="2643"/>
        <v>0</v>
      </c>
      <c r="AJ16886" s="340">
        <f t="shared" si="2643"/>
        <v>0</v>
      </c>
      <c r="AK16886" s="340">
        <f t="shared" si="2643"/>
        <v>0</v>
      </c>
      <c r="AL16886" s="340">
        <f t="shared" si="2643"/>
        <v>0</v>
      </c>
      <c r="AM16886" s="340">
        <f t="shared" si="2643"/>
        <v>0</v>
      </c>
    </row>
    <row r="16887" spans="1:39" x14ac:dyDescent="0.35">
      <c r="A16887" s="337">
        <v>38800</v>
      </c>
      <c r="B16887" s="338">
        <f t="shared" si="2634"/>
        <v>2006</v>
      </c>
      <c r="C16887" s="338">
        <f t="shared" si="2635"/>
        <v>3</v>
      </c>
      <c r="D16887" s="338">
        <f t="shared" si="2636"/>
        <v>24</v>
      </c>
      <c r="E16887" s="334">
        <v>0</v>
      </c>
      <c r="F16887" s="334">
        <v>0</v>
      </c>
      <c r="G16887" s="334">
        <v>0</v>
      </c>
      <c r="H16887" s="334">
        <v>0</v>
      </c>
      <c r="I16887" s="334">
        <v>0</v>
      </c>
      <c r="J16887" s="334">
        <v>0</v>
      </c>
      <c r="K16887" s="334">
        <v>0</v>
      </c>
      <c r="L16887" s="334">
        <v>0</v>
      </c>
      <c r="M16887" s="334">
        <v>0</v>
      </c>
      <c r="N16887" s="334">
        <v>0</v>
      </c>
      <c r="O16887" s="334">
        <v>0</v>
      </c>
      <c r="P16887" s="334">
        <v>0</v>
      </c>
      <c r="Q16887" s="334">
        <v>0</v>
      </c>
      <c r="R16887" s="334">
        <v>0</v>
      </c>
      <c r="S16887" s="334">
        <v>0</v>
      </c>
      <c r="T16887" s="334">
        <v>0</v>
      </c>
      <c r="U16887" s="334">
        <v>0</v>
      </c>
      <c r="V16887" s="334">
        <v>0</v>
      </c>
      <c r="W16887" s="334">
        <v>0</v>
      </c>
      <c r="X16887" s="334">
        <v>0</v>
      </c>
      <c r="Y16887" s="334">
        <v>0</v>
      </c>
      <c r="Z16887" s="334">
        <v>0</v>
      </c>
      <c r="AA16887" s="334">
        <v>0</v>
      </c>
      <c r="AB16887" s="334">
        <v>0</v>
      </c>
      <c r="AD16887" s="334">
        <v>0</v>
      </c>
      <c r="AE16887" s="334">
        <f t="shared" si="2637"/>
        <v>0</v>
      </c>
      <c r="AF16887" s="334">
        <f t="shared" si="2638"/>
        <v>0</v>
      </c>
      <c r="AG16887" s="340">
        <f t="shared" si="2639"/>
        <v>0</v>
      </c>
      <c r="AI16887" s="340">
        <f t="shared" si="2643"/>
        <v>0</v>
      </c>
      <c r="AJ16887" s="340">
        <f t="shared" si="2643"/>
        <v>0</v>
      </c>
      <c r="AK16887" s="340">
        <f t="shared" si="2643"/>
        <v>0</v>
      </c>
      <c r="AL16887" s="340">
        <f t="shared" si="2643"/>
        <v>0</v>
      </c>
      <c r="AM16887" s="340">
        <f t="shared" si="2643"/>
        <v>0</v>
      </c>
    </row>
    <row r="16888" spans="1:39" x14ac:dyDescent="0.35">
      <c r="A16888" s="337">
        <v>38801</v>
      </c>
      <c r="B16888" s="338">
        <f t="shared" si="2634"/>
        <v>2006</v>
      </c>
      <c r="C16888" s="338">
        <f t="shared" si="2635"/>
        <v>3</v>
      </c>
      <c r="D16888" s="338">
        <f t="shared" si="2636"/>
        <v>25</v>
      </c>
      <c r="E16888" s="334">
        <v>0</v>
      </c>
      <c r="F16888" s="334">
        <v>0</v>
      </c>
      <c r="G16888" s="334">
        <v>0</v>
      </c>
      <c r="H16888" s="334">
        <v>0</v>
      </c>
      <c r="I16888" s="334">
        <v>0</v>
      </c>
      <c r="J16888" s="334">
        <v>0</v>
      </c>
      <c r="K16888" s="334">
        <v>0</v>
      </c>
      <c r="L16888" s="334">
        <v>0</v>
      </c>
      <c r="M16888" s="334">
        <v>0</v>
      </c>
      <c r="N16888" s="334">
        <v>0</v>
      </c>
      <c r="O16888" s="334">
        <v>0</v>
      </c>
      <c r="P16888" s="334">
        <v>0</v>
      </c>
      <c r="Q16888" s="334">
        <v>0</v>
      </c>
      <c r="R16888" s="334">
        <v>0</v>
      </c>
      <c r="S16888" s="334">
        <v>0</v>
      </c>
      <c r="T16888" s="334">
        <v>0</v>
      </c>
      <c r="U16888" s="334">
        <v>0</v>
      </c>
      <c r="V16888" s="334">
        <v>0</v>
      </c>
      <c r="W16888" s="334">
        <v>0</v>
      </c>
      <c r="X16888" s="334">
        <v>0</v>
      </c>
      <c r="Y16888" s="334">
        <v>0</v>
      </c>
      <c r="Z16888" s="334">
        <v>0</v>
      </c>
      <c r="AA16888" s="334">
        <v>0</v>
      </c>
      <c r="AB16888" s="334">
        <v>0</v>
      </c>
      <c r="AD16888" s="334">
        <v>0</v>
      </c>
      <c r="AE16888" s="334">
        <f t="shared" si="2637"/>
        <v>0</v>
      </c>
      <c r="AF16888" s="334">
        <f t="shared" si="2638"/>
        <v>0</v>
      </c>
      <c r="AG16888" s="340">
        <f t="shared" si="2639"/>
        <v>0</v>
      </c>
      <c r="AI16888" s="340">
        <f t="shared" si="2643"/>
        <v>0</v>
      </c>
      <c r="AJ16888" s="340">
        <f t="shared" si="2643"/>
        <v>0</v>
      </c>
      <c r="AK16888" s="340">
        <f t="shared" si="2643"/>
        <v>0</v>
      </c>
      <c r="AL16888" s="340">
        <f t="shared" si="2643"/>
        <v>0</v>
      </c>
      <c r="AM16888" s="340">
        <f t="shared" si="2643"/>
        <v>0</v>
      </c>
    </row>
    <row r="16889" spans="1:39" x14ac:dyDescent="0.35">
      <c r="A16889" s="337">
        <v>38802</v>
      </c>
      <c r="B16889" s="338">
        <f t="shared" si="2634"/>
        <v>2006</v>
      </c>
      <c r="C16889" s="338">
        <f t="shared" si="2635"/>
        <v>3</v>
      </c>
      <c r="D16889" s="338">
        <f t="shared" si="2636"/>
        <v>26</v>
      </c>
      <c r="E16889" s="334">
        <v>0</v>
      </c>
      <c r="F16889" s="334">
        <v>0</v>
      </c>
      <c r="G16889" s="334">
        <v>0</v>
      </c>
      <c r="H16889" s="334">
        <v>0</v>
      </c>
      <c r="I16889" s="334">
        <v>0</v>
      </c>
      <c r="J16889" s="334">
        <v>0</v>
      </c>
      <c r="K16889" s="334">
        <v>0</v>
      </c>
      <c r="L16889" s="334">
        <v>0</v>
      </c>
      <c r="M16889" s="334">
        <v>0</v>
      </c>
      <c r="N16889" s="334">
        <v>0</v>
      </c>
      <c r="O16889" s="334">
        <v>0</v>
      </c>
      <c r="P16889" s="334">
        <v>0</v>
      </c>
      <c r="Q16889" s="334">
        <v>0</v>
      </c>
      <c r="R16889" s="334">
        <v>0</v>
      </c>
      <c r="S16889" s="334">
        <v>0</v>
      </c>
      <c r="T16889" s="334">
        <v>0</v>
      </c>
      <c r="U16889" s="334">
        <v>0</v>
      </c>
      <c r="V16889" s="334">
        <v>0</v>
      </c>
      <c r="W16889" s="334">
        <v>0</v>
      </c>
      <c r="X16889" s="334">
        <v>0</v>
      </c>
      <c r="Y16889" s="334">
        <v>0</v>
      </c>
      <c r="Z16889" s="334">
        <v>0</v>
      </c>
      <c r="AA16889" s="334">
        <v>0</v>
      </c>
      <c r="AB16889" s="334">
        <v>0</v>
      </c>
      <c r="AD16889" s="334">
        <v>0</v>
      </c>
      <c r="AE16889" s="334">
        <f t="shared" si="2637"/>
        <v>0</v>
      </c>
      <c r="AF16889" s="334">
        <f t="shared" si="2638"/>
        <v>0</v>
      </c>
      <c r="AG16889" s="340">
        <f t="shared" si="2639"/>
        <v>0</v>
      </c>
      <c r="AI16889" s="340">
        <f t="shared" si="2643"/>
        <v>0</v>
      </c>
      <c r="AJ16889" s="340">
        <f t="shared" si="2643"/>
        <v>0</v>
      </c>
      <c r="AK16889" s="340">
        <f t="shared" si="2643"/>
        <v>0</v>
      </c>
      <c r="AL16889" s="340">
        <f t="shared" si="2643"/>
        <v>0</v>
      </c>
      <c r="AM16889" s="340">
        <f t="shared" si="2643"/>
        <v>0</v>
      </c>
    </row>
    <row r="16890" spans="1:39" x14ac:dyDescent="0.35">
      <c r="A16890" s="337">
        <v>38803</v>
      </c>
      <c r="B16890" s="338">
        <f t="shared" si="2634"/>
        <v>2006</v>
      </c>
      <c r="C16890" s="338">
        <f t="shared" si="2635"/>
        <v>3</v>
      </c>
      <c r="D16890" s="338">
        <f t="shared" si="2636"/>
        <v>27</v>
      </c>
      <c r="E16890" s="334">
        <v>0</v>
      </c>
      <c r="F16890" s="334">
        <v>0</v>
      </c>
      <c r="G16890" s="334">
        <v>0</v>
      </c>
      <c r="H16890" s="334">
        <v>0</v>
      </c>
      <c r="I16890" s="334">
        <v>0</v>
      </c>
      <c r="J16890" s="334">
        <v>0</v>
      </c>
      <c r="K16890" s="334">
        <v>0</v>
      </c>
      <c r="L16890" s="334">
        <v>0</v>
      </c>
      <c r="M16890" s="334">
        <v>0</v>
      </c>
      <c r="N16890" s="334">
        <v>0</v>
      </c>
      <c r="O16890" s="334">
        <v>0</v>
      </c>
      <c r="P16890" s="334">
        <v>0</v>
      </c>
      <c r="Q16890" s="334">
        <v>0</v>
      </c>
      <c r="R16890" s="334">
        <v>0</v>
      </c>
      <c r="S16890" s="334">
        <v>0</v>
      </c>
      <c r="T16890" s="334">
        <v>0</v>
      </c>
      <c r="U16890" s="334">
        <v>0</v>
      </c>
      <c r="V16890" s="334">
        <v>0</v>
      </c>
      <c r="W16890" s="334">
        <v>0</v>
      </c>
      <c r="X16890" s="334">
        <v>0</v>
      </c>
      <c r="Y16890" s="334">
        <v>0</v>
      </c>
      <c r="Z16890" s="334">
        <v>0</v>
      </c>
      <c r="AA16890" s="334">
        <v>0</v>
      </c>
      <c r="AB16890" s="334">
        <v>0</v>
      </c>
      <c r="AD16890" s="334">
        <v>0</v>
      </c>
      <c r="AE16890" s="334">
        <f t="shared" si="2637"/>
        <v>0</v>
      </c>
      <c r="AF16890" s="334">
        <f t="shared" si="2638"/>
        <v>0</v>
      </c>
      <c r="AG16890" s="340">
        <f t="shared" si="2639"/>
        <v>0</v>
      </c>
      <c r="AI16890" s="340">
        <f t="shared" si="2643"/>
        <v>0</v>
      </c>
      <c r="AJ16890" s="340">
        <f t="shared" si="2643"/>
        <v>0</v>
      </c>
      <c r="AK16890" s="340">
        <f t="shared" si="2643"/>
        <v>0</v>
      </c>
      <c r="AL16890" s="340">
        <f t="shared" si="2643"/>
        <v>0</v>
      </c>
      <c r="AM16890" s="340">
        <f t="shared" si="2643"/>
        <v>0</v>
      </c>
    </row>
    <row r="16891" spans="1:39" x14ac:dyDescent="0.35">
      <c r="A16891" s="337">
        <v>38804</v>
      </c>
      <c r="B16891" s="338">
        <f t="shared" si="2634"/>
        <v>2006</v>
      </c>
      <c r="C16891" s="338">
        <f t="shared" si="2635"/>
        <v>3</v>
      </c>
      <c r="D16891" s="338">
        <f t="shared" si="2636"/>
        <v>28</v>
      </c>
      <c r="E16891" s="334">
        <v>0</v>
      </c>
      <c r="F16891" s="334">
        <v>0</v>
      </c>
      <c r="G16891" s="334">
        <v>0</v>
      </c>
      <c r="H16891" s="334">
        <v>0</v>
      </c>
      <c r="I16891" s="334">
        <v>0</v>
      </c>
      <c r="J16891" s="334">
        <v>0</v>
      </c>
      <c r="K16891" s="334">
        <v>0</v>
      </c>
      <c r="L16891" s="334">
        <v>0</v>
      </c>
      <c r="M16891" s="334">
        <v>0</v>
      </c>
      <c r="N16891" s="334">
        <v>0</v>
      </c>
      <c r="O16891" s="334">
        <v>0</v>
      </c>
      <c r="P16891" s="334">
        <v>0</v>
      </c>
      <c r="Q16891" s="334">
        <v>0</v>
      </c>
      <c r="R16891" s="334">
        <v>0</v>
      </c>
      <c r="S16891" s="334">
        <v>0</v>
      </c>
      <c r="T16891" s="334">
        <v>0</v>
      </c>
      <c r="U16891" s="334">
        <v>0</v>
      </c>
      <c r="V16891" s="334">
        <v>0</v>
      </c>
      <c r="W16891" s="334">
        <v>0</v>
      </c>
      <c r="X16891" s="334">
        <v>0</v>
      </c>
      <c r="Y16891" s="334">
        <v>0</v>
      </c>
      <c r="Z16891" s="334">
        <v>0</v>
      </c>
      <c r="AA16891" s="334">
        <v>0</v>
      </c>
      <c r="AB16891" s="334">
        <v>0</v>
      </c>
      <c r="AD16891" s="334">
        <v>0</v>
      </c>
      <c r="AE16891" s="334">
        <f t="shared" si="2637"/>
        <v>0</v>
      </c>
      <c r="AF16891" s="334">
        <f t="shared" si="2638"/>
        <v>0</v>
      </c>
      <c r="AG16891" s="340">
        <f t="shared" si="2639"/>
        <v>0</v>
      </c>
      <c r="AI16891" s="340">
        <f t="shared" si="2643"/>
        <v>0</v>
      </c>
      <c r="AJ16891" s="340">
        <f t="shared" si="2643"/>
        <v>0</v>
      </c>
      <c r="AK16891" s="340">
        <f t="shared" si="2643"/>
        <v>0</v>
      </c>
      <c r="AL16891" s="340">
        <f t="shared" si="2643"/>
        <v>0</v>
      </c>
      <c r="AM16891" s="340">
        <f t="shared" si="2643"/>
        <v>0</v>
      </c>
    </row>
    <row r="16892" spans="1:39" x14ac:dyDescent="0.35">
      <c r="A16892" s="337">
        <v>38805</v>
      </c>
      <c r="B16892" s="338">
        <f t="shared" si="2634"/>
        <v>2006</v>
      </c>
      <c r="C16892" s="338">
        <f t="shared" si="2635"/>
        <v>3</v>
      </c>
      <c r="D16892" s="338">
        <f t="shared" si="2636"/>
        <v>29</v>
      </c>
      <c r="E16892" s="334">
        <v>0</v>
      </c>
      <c r="F16892" s="334">
        <v>0</v>
      </c>
      <c r="G16892" s="334">
        <v>0</v>
      </c>
      <c r="H16892" s="334">
        <v>0</v>
      </c>
      <c r="I16892" s="334">
        <v>0</v>
      </c>
      <c r="J16892" s="334">
        <v>0</v>
      </c>
      <c r="K16892" s="334">
        <v>0</v>
      </c>
      <c r="L16892" s="334">
        <v>0</v>
      </c>
      <c r="M16892" s="334">
        <v>0</v>
      </c>
      <c r="N16892" s="334">
        <v>0</v>
      </c>
      <c r="O16892" s="334">
        <v>0</v>
      </c>
      <c r="P16892" s="334">
        <v>0</v>
      </c>
      <c r="Q16892" s="334">
        <v>0</v>
      </c>
      <c r="R16892" s="334">
        <v>0</v>
      </c>
      <c r="S16892" s="334">
        <v>0</v>
      </c>
      <c r="T16892" s="334">
        <v>0</v>
      </c>
      <c r="U16892" s="334">
        <v>0</v>
      </c>
      <c r="V16892" s="334">
        <v>0</v>
      </c>
      <c r="W16892" s="334">
        <v>0</v>
      </c>
      <c r="X16892" s="334">
        <v>0</v>
      </c>
      <c r="Y16892" s="334">
        <v>0</v>
      </c>
      <c r="Z16892" s="334">
        <v>0</v>
      </c>
      <c r="AA16892" s="334">
        <v>0</v>
      </c>
      <c r="AB16892" s="334">
        <v>0</v>
      </c>
      <c r="AD16892" s="334">
        <v>0</v>
      </c>
      <c r="AE16892" s="334">
        <f t="shared" si="2637"/>
        <v>0</v>
      </c>
      <c r="AF16892" s="334">
        <f t="shared" si="2638"/>
        <v>0</v>
      </c>
      <c r="AG16892" s="340">
        <f t="shared" si="2639"/>
        <v>0</v>
      </c>
      <c r="AI16892" s="340">
        <f t="shared" si="2643"/>
        <v>0</v>
      </c>
      <c r="AJ16892" s="340">
        <f t="shared" si="2643"/>
        <v>0</v>
      </c>
      <c r="AK16892" s="340">
        <f t="shared" si="2643"/>
        <v>0</v>
      </c>
      <c r="AL16892" s="340">
        <f t="shared" si="2643"/>
        <v>0</v>
      </c>
      <c r="AM16892" s="340">
        <f t="shared" si="2643"/>
        <v>0</v>
      </c>
    </row>
    <row r="16893" spans="1:39" x14ac:dyDescent="0.35">
      <c r="A16893" s="337">
        <v>38806</v>
      </c>
      <c r="B16893" s="338">
        <f t="shared" si="2634"/>
        <v>2006</v>
      </c>
      <c r="C16893" s="338">
        <f t="shared" si="2635"/>
        <v>3</v>
      </c>
      <c r="D16893" s="338">
        <f t="shared" si="2636"/>
        <v>30</v>
      </c>
      <c r="E16893" s="334">
        <v>0</v>
      </c>
      <c r="F16893" s="334">
        <v>0</v>
      </c>
      <c r="G16893" s="334">
        <v>0</v>
      </c>
      <c r="H16893" s="334">
        <v>0</v>
      </c>
      <c r="I16893" s="334">
        <v>0</v>
      </c>
      <c r="J16893" s="334">
        <v>0</v>
      </c>
      <c r="K16893" s="334">
        <v>0</v>
      </c>
      <c r="L16893" s="334">
        <v>0</v>
      </c>
      <c r="M16893" s="334">
        <v>0</v>
      </c>
      <c r="N16893" s="334">
        <v>0</v>
      </c>
      <c r="O16893" s="334">
        <v>0</v>
      </c>
      <c r="P16893" s="334">
        <v>0</v>
      </c>
      <c r="Q16893" s="334">
        <v>0</v>
      </c>
      <c r="R16893" s="334">
        <v>0</v>
      </c>
      <c r="S16893" s="334">
        <v>0</v>
      </c>
      <c r="T16893" s="334">
        <v>0</v>
      </c>
      <c r="U16893" s="334">
        <v>0</v>
      </c>
      <c r="V16893" s="334">
        <v>0</v>
      </c>
      <c r="W16893" s="334">
        <v>0</v>
      </c>
      <c r="X16893" s="334">
        <v>0</v>
      </c>
      <c r="Y16893" s="334">
        <v>0</v>
      </c>
      <c r="Z16893" s="334">
        <v>0</v>
      </c>
      <c r="AA16893" s="334">
        <v>0</v>
      </c>
      <c r="AB16893" s="334">
        <v>0</v>
      </c>
      <c r="AD16893" s="334">
        <v>0</v>
      </c>
      <c r="AE16893" s="334">
        <f t="shared" si="2637"/>
        <v>0</v>
      </c>
      <c r="AF16893" s="334">
        <f t="shared" si="2638"/>
        <v>0</v>
      </c>
      <c r="AG16893" s="340">
        <f t="shared" si="2639"/>
        <v>0</v>
      </c>
      <c r="AI16893" s="340">
        <f t="shared" si="2643"/>
        <v>0</v>
      </c>
      <c r="AJ16893" s="340">
        <f t="shared" si="2643"/>
        <v>0</v>
      </c>
      <c r="AK16893" s="340">
        <f t="shared" si="2643"/>
        <v>0</v>
      </c>
      <c r="AL16893" s="340">
        <f t="shared" si="2643"/>
        <v>0</v>
      </c>
      <c r="AM16893" s="340">
        <f t="shared" si="2643"/>
        <v>0</v>
      </c>
    </row>
    <row r="16894" spans="1:39" x14ac:dyDescent="0.35">
      <c r="A16894" s="337">
        <v>38807</v>
      </c>
      <c r="B16894" s="338">
        <f t="shared" si="2634"/>
        <v>2006</v>
      </c>
      <c r="C16894" s="338">
        <f t="shared" si="2635"/>
        <v>3</v>
      </c>
      <c r="D16894" s="338">
        <f t="shared" si="2636"/>
        <v>31</v>
      </c>
      <c r="E16894" s="334">
        <v>0</v>
      </c>
      <c r="F16894" s="334">
        <v>0</v>
      </c>
      <c r="G16894" s="334">
        <v>0</v>
      </c>
      <c r="H16894" s="334">
        <v>0</v>
      </c>
      <c r="I16894" s="334">
        <v>0</v>
      </c>
      <c r="J16894" s="334">
        <v>0</v>
      </c>
      <c r="K16894" s="334">
        <v>0</v>
      </c>
      <c r="L16894" s="334">
        <v>0</v>
      </c>
      <c r="M16894" s="334">
        <v>0</v>
      </c>
      <c r="N16894" s="334">
        <v>0</v>
      </c>
      <c r="O16894" s="334">
        <v>0</v>
      </c>
      <c r="P16894" s="334">
        <v>0</v>
      </c>
      <c r="Q16894" s="334">
        <v>0</v>
      </c>
      <c r="R16894" s="334">
        <v>0</v>
      </c>
      <c r="S16894" s="334">
        <v>0</v>
      </c>
      <c r="T16894" s="334">
        <v>0</v>
      </c>
      <c r="U16894" s="334">
        <v>0</v>
      </c>
      <c r="V16894" s="334">
        <v>0</v>
      </c>
      <c r="W16894" s="334">
        <v>0</v>
      </c>
      <c r="X16894" s="334">
        <v>0</v>
      </c>
      <c r="Y16894" s="334">
        <v>0</v>
      </c>
      <c r="Z16894" s="334">
        <v>0</v>
      </c>
      <c r="AA16894" s="334">
        <v>0</v>
      </c>
      <c r="AB16894" s="334">
        <v>0</v>
      </c>
      <c r="AD16894" s="334">
        <v>0</v>
      </c>
      <c r="AE16894" s="334">
        <f t="shared" si="2637"/>
        <v>0</v>
      </c>
      <c r="AF16894" s="334">
        <f t="shared" si="2638"/>
        <v>0</v>
      </c>
      <c r="AG16894" s="340">
        <f t="shared" si="2639"/>
        <v>0</v>
      </c>
      <c r="AI16894" s="340">
        <f t="shared" si="2643"/>
        <v>0</v>
      </c>
      <c r="AJ16894" s="340">
        <f t="shared" si="2643"/>
        <v>0</v>
      </c>
      <c r="AK16894" s="340">
        <f t="shared" si="2643"/>
        <v>0</v>
      </c>
      <c r="AL16894" s="340">
        <f t="shared" si="2643"/>
        <v>0</v>
      </c>
      <c r="AM16894" s="340">
        <f t="shared" si="2643"/>
        <v>0</v>
      </c>
    </row>
    <row r="16895" spans="1:39" x14ac:dyDescent="0.35">
      <c r="A16895" s="337">
        <v>38808</v>
      </c>
      <c r="B16895" s="338">
        <f t="shared" si="2634"/>
        <v>2006</v>
      </c>
      <c r="C16895" s="338">
        <f t="shared" si="2635"/>
        <v>4</v>
      </c>
      <c r="D16895" s="338">
        <f t="shared" si="2636"/>
        <v>1</v>
      </c>
      <c r="E16895" s="334">
        <v>0</v>
      </c>
      <c r="F16895" s="334">
        <v>0</v>
      </c>
      <c r="G16895" s="334">
        <v>0</v>
      </c>
      <c r="H16895" s="334">
        <v>0</v>
      </c>
      <c r="I16895" s="334">
        <v>0</v>
      </c>
      <c r="J16895" s="334">
        <v>0</v>
      </c>
      <c r="K16895" s="334">
        <v>0</v>
      </c>
      <c r="L16895" s="334">
        <v>0</v>
      </c>
      <c r="M16895" s="334">
        <v>0</v>
      </c>
      <c r="N16895" s="334">
        <v>0</v>
      </c>
      <c r="O16895" s="334">
        <v>0</v>
      </c>
      <c r="P16895" s="334">
        <v>0</v>
      </c>
      <c r="Q16895" s="334">
        <v>0</v>
      </c>
      <c r="R16895" s="334">
        <v>0</v>
      </c>
      <c r="S16895" s="334">
        <v>0</v>
      </c>
      <c r="T16895" s="334">
        <v>0</v>
      </c>
      <c r="U16895" s="334">
        <v>0</v>
      </c>
      <c r="V16895" s="334">
        <v>0</v>
      </c>
      <c r="W16895" s="334">
        <v>0</v>
      </c>
      <c r="X16895" s="334">
        <v>0</v>
      </c>
      <c r="Y16895" s="334">
        <v>0</v>
      </c>
      <c r="Z16895" s="334">
        <v>0</v>
      </c>
      <c r="AA16895" s="334">
        <v>0</v>
      </c>
      <c r="AB16895" s="334">
        <v>0</v>
      </c>
      <c r="AD16895" s="334">
        <v>0</v>
      </c>
      <c r="AE16895" s="334">
        <f t="shared" si="2637"/>
        <v>0</v>
      </c>
      <c r="AF16895" s="334">
        <f t="shared" si="2638"/>
        <v>0</v>
      </c>
      <c r="AG16895" s="340">
        <f t="shared" si="2639"/>
        <v>0</v>
      </c>
      <c r="AI16895" s="340">
        <f t="shared" si="2643"/>
        <v>0</v>
      </c>
      <c r="AJ16895" s="340">
        <f t="shared" si="2643"/>
        <v>0</v>
      </c>
      <c r="AK16895" s="340">
        <f t="shared" si="2643"/>
        <v>0</v>
      </c>
      <c r="AL16895" s="340">
        <f t="shared" si="2643"/>
        <v>0</v>
      </c>
      <c r="AM16895" s="340">
        <f t="shared" si="2643"/>
        <v>0</v>
      </c>
    </row>
    <row r="16896" spans="1:39" x14ac:dyDescent="0.35">
      <c r="A16896" s="337">
        <v>38809</v>
      </c>
      <c r="B16896" s="338">
        <f t="shared" si="2634"/>
        <v>2006</v>
      </c>
      <c r="C16896" s="338">
        <f t="shared" si="2635"/>
        <v>4</v>
      </c>
      <c r="D16896" s="338">
        <f t="shared" si="2636"/>
        <v>2</v>
      </c>
      <c r="E16896" s="334">
        <v>0</v>
      </c>
      <c r="F16896" s="334">
        <v>0</v>
      </c>
      <c r="G16896" s="334">
        <v>0</v>
      </c>
      <c r="H16896" s="334">
        <v>0</v>
      </c>
      <c r="I16896" s="334">
        <v>0</v>
      </c>
      <c r="J16896" s="334">
        <v>0</v>
      </c>
      <c r="K16896" s="334">
        <v>0</v>
      </c>
      <c r="L16896" s="334">
        <v>0</v>
      </c>
      <c r="M16896" s="334">
        <v>0</v>
      </c>
      <c r="N16896" s="334">
        <v>0</v>
      </c>
      <c r="O16896" s="334">
        <v>0</v>
      </c>
      <c r="P16896" s="334">
        <v>0</v>
      </c>
      <c r="Q16896" s="334">
        <v>0</v>
      </c>
      <c r="R16896" s="334">
        <v>0</v>
      </c>
      <c r="S16896" s="334">
        <v>0</v>
      </c>
      <c r="T16896" s="334">
        <v>0</v>
      </c>
      <c r="U16896" s="334">
        <v>0</v>
      </c>
      <c r="V16896" s="334">
        <v>0</v>
      </c>
      <c r="W16896" s="334">
        <v>0</v>
      </c>
      <c r="X16896" s="334">
        <v>0</v>
      </c>
      <c r="Y16896" s="334">
        <v>0</v>
      </c>
      <c r="Z16896" s="334">
        <v>0</v>
      </c>
      <c r="AA16896" s="334">
        <v>0</v>
      </c>
      <c r="AB16896" s="334">
        <v>0</v>
      </c>
      <c r="AD16896" s="334">
        <v>0</v>
      </c>
      <c r="AE16896" s="334">
        <f t="shared" si="2637"/>
        <v>0</v>
      </c>
      <c r="AF16896" s="334">
        <f t="shared" si="2638"/>
        <v>0</v>
      </c>
      <c r="AG16896" s="340">
        <f t="shared" si="2639"/>
        <v>0</v>
      </c>
      <c r="AI16896" s="340">
        <f t="shared" si="2643"/>
        <v>0</v>
      </c>
      <c r="AJ16896" s="340">
        <f t="shared" si="2643"/>
        <v>0</v>
      </c>
      <c r="AK16896" s="340">
        <f t="shared" si="2643"/>
        <v>0</v>
      </c>
      <c r="AL16896" s="340">
        <f t="shared" si="2643"/>
        <v>0</v>
      </c>
      <c r="AM16896" s="340">
        <f t="shared" si="2643"/>
        <v>0</v>
      </c>
    </row>
    <row r="16897" spans="1:39" x14ac:dyDescent="0.35">
      <c r="A16897" s="337">
        <v>38810</v>
      </c>
      <c r="B16897" s="338">
        <f t="shared" si="2634"/>
        <v>2006</v>
      </c>
      <c r="C16897" s="338">
        <f t="shared" si="2635"/>
        <v>4</v>
      </c>
      <c r="D16897" s="338">
        <f t="shared" si="2636"/>
        <v>3</v>
      </c>
      <c r="E16897" s="334">
        <v>0</v>
      </c>
      <c r="F16897" s="334">
        <v>0</v>
      </c>
      <c r="G16897" s="334">
        <v>0</v>
      </c>
      <c r="H16897" s="334">
        <v>0</v>
      </c>
      <c r="I16897" s="334">
        <v>0</v>
      </c>
      <c r="J16897" s="334">
        <v>0</v>
      </c>
      <c r="K16897" s="334">
        <v>0</v>
      </c>
      <c r="L16897" s="334">
        <v>0</v>
      </c>
      <c r="M16897" s="334">
        <v>0</v>
      </c>
      <c r="N16897" s="334">
        <v>0</v>
      </c>
      <c r="O16897" s="334">
        <v>0</v>
      </c>
      <c r="P16897" s="334">
        <v>0</v>
      </c>
      <c r="Q16897" s="334">
        <v>0</v>
      </c>
      <c r="R16897" s="334">
        <v>0</v>
      </c>
      <c r="S16897" s="334">
        <v>0</v>
      </c>
      <c r="T16897" s="334">
        <v>0</v>
      </c>
      <c r="U16897" s="334">
        <v>0</v>
      </c>
      <c r="V16897" s="334">
        <v>0</v>
      </c>
      <c r="W16897" s="334">
        <v>0</v>
      </c>
      <c r="X16897" s="334">
        <v>0</v>
      </c>
      <c r="Y16897" s="334">
        <v>0</v>
      </c>
      <c r="Z16897" s="334">
        <v>0</v>
      </c>
      <c r="AA16897" s="334">
        <v>0</v>
      </c>
      <c r="AB16897" s="334">
        <v>0</v>
      </c>
      <c r="AD16897" s="334">
        <v>0</v>
      </c>
      <c r="AE16897" s="334">
        <f t="shared" si="2637"/>
        <v>0</v>
      </c>
      <c r="AF16897" s="334">
        <f t="shared" si="2638"/>
        <v>0</v>
      </c>
      <c r="AG16897" s="340">
        <f t="shared" si="2639"/>
        <v>0</v>
      </c>
      <c r="AI16897" s="340">
        <f t="shared" si="2643"/>
        <v>0</v>
      </c>
      <c r="AJ16897" s="340">
        <f t="shared" si="2643"/>
        <v>0</v>
      </c>
      <c r="AK16897" s="340">
        <f t="shared" si="2643"/>
        <v>0</v>
      </c>
      <c r="AL16897" s="340">
        <f t="shared" si="2643"/>
        <v>0</v>
      </c>
      <c r="AM16897" s="340">
        <f t="shared" si="2643"/>
        <v>0</v>
      </c>
    </row>
    <row r="16898" spans="1:39" x14ac:dyDescent="0.35">
      <c r="A16898" s="337">
        <v>38811</v>
      </c>
      <c r="B16898" s="338">
        <f t="shared" si="2634"/>
        <v>2006</v>
      </c>
      <c r="C16898" s="338">
        <f t="shared" si="2635"/>
        <v>4</v>
      </c>
      <c r="D16898" s="338">
        <f t="shared" si="2636"/>
        <v>4</v>
      </c>
      <c r="E16898" s="334">
        <v>0</v>
      </c>
      <c r="F16898" s="334">
        <v>0</v>
      </c>
      <c r="G16898" s="334">
        <v>0</v>
      </c>
      <c r="H16898" s="334">
        <v>0</v>
      </c>
      <c r="I16898" s="334">
        <v>0</v>
      </c>
      <c r="J16898" s="334">
        <v>0</v>
      </c>
      <c r="K16898" s="334">
        <v>0</v>
      </c>
      <c r="L16898" s="334">
        <v>0</v>
      </c>
      <c r="M16898" s="334">
        <v>0</v>
      </c>
      <c r="N16898" s="334">
        <v>0</v>
      </c>
      <c r="O16898" s="334">
        <v>0</v>
      </c>
      <c r="P16898" s="334">
        <v>0</v>
      </c>
      <c r="Q16898" s="334">
        <v>0</v>
      </c>
      <c r="R16898" s="334">
        <v>0</v>
      </c>
      <c r="S16898" s="334">
        <v>0</v>
      </c>
      <c r="T16898" s="334">
        <v>0</v>
      </c>
      <c r="U16898" s="334">
        <v>0</v>
      </c>
      <c r="V16898" s="334">
        <v>0</v>
      </c>
      <c r="W16898" s="334">
        <v>0</v>
      </c>
      <c r="X16898" s="334">
        <v>0</v>
      </c>
      <c r="Y16898" s="334">
        <v>0</v>
      </c>
      <c r="Z16898" s="334">
        <v>0</v>
      </c>
      <c r="AA16898" s="334">
        <v>0.4</v>
      </c>
      <c r="AB16898" s="334">
        <v>0.8</v>
      </c>
      <c r="AD16898" s="334">
        <v>1.2</v>
      </c>
      <c r="AE16898" s="334">
        <f t="shared" si="2637"/>
        <v>1.2</v>
      </c>
      <c r="AF16898" s="334">
        <f t="shared" si="2638"/>
        <v>1.2000000000000002</v>
      </c>
      <c r="AG16898" s="340">
        <f t="shared" si="2639"/>
        <v>2.2204460492503131E-16</v>
      </c>
      <c r="AI16898" s="340">
        <f t="shared" si="2643"/>
        <v>0</v>
      </c>
      <c r="AJ16898" s="340">
        <f t="shared" si="2643"/>
        <v>0</v>
      </c>
      <c r="AK16898" s="340">
        <f t="shared" si="2643"/>
        <v>0</v>
      </c>
      <c r="AL16898" s="340">
        <f t="shared" si="2643"/>
        <v>0</v>
      </c>
      <c r="AM16898" s="340">
        <f t="shared" si="2643"/>
        <v>0</v>
      </c>
    </row>
    <row r="16899" spans="1:39" x14ac:dyDescent="0.35">
      <c r="A16899" s="337">
        <v>38812</v>
      </c>
      <c r="B16899" s="338">
        <f t="shared" si="2634"/>
        <v>2006</v>
      </c>
      <c r="C16899" s="338">
        <f t="shared" si="2635"/>
        <v>4</v>
      </c>
      <c r="D16899" s="338">
        <f t="shared" si="2636"/>
        <v>5</v>
      </c>
      <c r="E16899" s="334">
        <v>0.2</v>
      </c>
      <c r="F16899" s="334">
        <v>0.5</v>
      </c>
      <c r="G16899" s="334">
        <v>0.5</v>
      </c>
      <c r="H16899" s="334">
        <v>0.7</v>
      </c>
      <c r="I16899" s="334">
        <v>0.5</v>
      </c>
      <c r="J16899" s="334">
        <v>1.4</v>
      </c>
      <c r="K16899" s="334">
        <v>0.5</v>
      </c>
      <c r="L16899" s="334">
        <v>0</v>
      </c>
      <c r="M16899" s="334">
        <v>0</v>
      </c>
      <c r="N16899" s="334">
        <v>0.2</v>
      </c>
      <c r="O16899" s="334">
        <v>0</v>
      </c>
      <c r="P16899" s="334">
        <v>0</v>
      </c>
      <c r="Q16899" s="334">
        <v>0</v>
      </c>
      <c r="R16899" s="334">
        <v>0.5</v>
      </c>
      <c r="S16899" s="334">
        <v>1.2</v>
      </c>
      <c r="T16899" s="334">
        <v>0</v>
      </c>
      <c r="U16899" s="334">
        <v>0</v>
      </c>
      <c r="V16899" s="334">
        <v>0</v>
      </c>
      <c r="W16899" s="334">
        <v>0.2</v>
      </c>
      <c r="X16899" s="334">
        <v>0</v>
      </c>
      <c r="Y16899" s="334">
        <v>0</v>
      </c>
      <c r="Z16899" s="334">
        <v>1.4</v>
      </c>
      <c r="AA16899" s="334">
        <v>0.9</v>
      </c>
      <c r="AB16899" s="334">
        <v>0</v>
      </c>
      <c r="AD16899" s="334">
        <v>8.6999999999999993</v>
      </c>
      <c r="AE16899" s="334">
        <f t="shared" si="2637"/>
        <v>8.6999999999999993</v>
      </c>
      <c r="AF16899" s="334">
        <f t="shared" si="2638"/>
        <v>8.7000000000000011</v>
      </c>
      <c r="AG16899" s="340">
        <f t="shared" si="2639"/>
        <v>1.7763568394002505E-15</v>
      </c>
      <c r="AI16899" s="340">
        <f t="shared" si="2643"/>
        <v>0</v>
      </c>
      <c r="AJ16899" s="340">
        <f t="shared" si="2643"/>
        <v>0</v>
      </c>
      <c r="AK16899" s="340">
        <f t="shared" si="2643"/>
        <v>0</v>
      </c>
      <c r="AL16899" s="340">
        <f t="shared" si="2643"/>
        <v>0</v>
      </c>
      <c r="AM16899" s="340">
        <f t="shared" si="2643"/>
        <v>0</v>
      </c>
    </row>
    <row r="16900" spans="1:39" x14ac:dyDescent="0.35">
      <c r="A16900" s="337">
        <v>38813</v>
      </c>
      <c r="B16900" s="338">
        <f t="shared" ref="B16900:B16963" si="2644">YEAR(A16900)</f>
        <v>2006</v>
      </c>
      <c r="C16900" s="338">
        <f t="shared" ref="C16900:C16963" si="2645">MONTH(A16900)</f>
        <v>4</v>
      </c>
      <c r="D16900" s="338">
        <f t="shared" ref="D16900:D16963" si="2646">DAY(A16900)</f>
        <v>6</v>
      </c>
      <c r="E16900" s="334">
        <v>0.7</v>
      </c>
      <c r="F16900" s="334">
        <v>1.2</v>
      </c>
      <c r="G16900" s="334">
        <v>0.9</v>
      </c>
      <c r="H16900" s="334">
        <v>0.2</v>
      </c>
      <c r="I16900" s="334">
        <v>0</v>
      </c>
      <c r="J16900" s="334">
        <v>0</v>
      </c>
      <c r="K16900" s="334">
        <v>0.5</v>
      </c>
      <c r="L16900" s="334">
        <v>0</v>
      </c>
      <c r="M16900" s="334">
        <v>0</v>
      </c>
      <c r="N16900" s="334">
        <v>0</v>
      </c>
      <c r="O16900" s="334">
        <v>0</v>
      </c>
      <c r="P16900" s="334">
        <v>0</v>
      </c>
      <c r="Q16900" s="334">
        <v>0</v>
      </c>
      <c r="R16900" s="334">
        <v>0</v>
      </c>
      <c r="S16900" s="334">
        <v>0</v>
      </c>
      <c r="T16900" s="334">
        <v>0</v>
      </c>
      <c r="U16900" s="334">
        <v>0</v>
      </c>
      <c r="V16900" s="334">
        <v>0</v>
      </c>
      <c r="W16900" s="334">
        <v>0</v>
      </c>
      <c r="X16900" s="334">
        <v>0</v>
      </c>
      <c r="Y16900" s="334">
        <v>0</v>
      </c>
      <c r="Z16900" s="334">
        <v>0</v>
      </c>
      <c r="AA16900" s="334">
        <v>0</v>
      </c>
      <c r="AB16900" s="334">
        <v>0.5</v>
      </c>
      <c r="AD16900" s="334">
        <v>4</v>
      </c>
      <c r="AE16900" s="334">
        <f t="shared" ref="AE16900:AE16963" si="2647">AD16900</f>
        <v>4</v>
      </c>
      <c r="AF16900" s="334">
        <f t="shared" ref="AF16900:AF16963" si="2648">SUM(E16900:AB16900)</f>
        <v>4</v>
      </c>
      <c r="AG16900" s="340">
        <f t="shared" ref="AG16900:AG16963" si="2649">ABS(AF16900-AE16900)</f>
        <v>0</v>
      </c>
      <c r="AI16900" s="340">
        <f t="shared" ref="AI16900:AM16915" si="2650">IF($C16900=AI$1,$AF16900,0)</f>
        <v>0</v>
      </c>
      <c r="AJ16900" s="340">
        <f t="shared" si="2650"/>
        <v>0</v>
      </c>
      <c r="AK16900" s="340">
        <f t="shared" si="2650"/>
        <v>0</v>
      </c>
      <c r="AL16900" s="340">
        <f t="shared" si="2650"/>
        <v>0</v>
      </c>
      <c r="AM16900" s="340">
        <f t="shared" si="2650"/>
        <v>0</v>
      </c>
    </row>
    <row r="16901" spans="1:39" x14ac:dyDescent="0.35">
      <c r="A16901" s="337">
        <v>38814</v>
      </c>
      <c r="B16901" s="338">
        <f t="shared" si="2644"/>
        <v>2006</v>
      </c>
      <c r="C16901" s="338">
        <f t="shared" si="2645"/>
        <v>4</v>
      </c>
      <c r="D16901" s="338">
        <f t="shared" si="2646"/>
        <v>7</v>
      </c>
      <c r="E16901" s="334">
        <v>0.2</v>
      </c>
      <c r="F16901" s="334">
        <v>0</v>
      </c>
      <c r="G16901" s="334">
        <v>0</v>
      </c>
      <c r="H16901" s="334">
        <v>0</v>
      </c>
      <c r="I16901" s="334">
        <v>0</v>
      </c>
      <c r="J16901" s="334">
        <v>0</v>
      </c>
      <c r="K16901" s="334">
        <v>0.2</v>
      </c>
      <c r="L16901" s="334">
        <v>0</v>
      </c>
      <c r="M16901" s="334">
        <v>0</v>
      </c>
      <c r="N16901" s="334">
        <v>0</v>
      </c>
      <c r="O16901" s="334">
        <v>0</v>
      </c>
      <c r="P16901" s="334">
        <v>0</v>
      </c>
      <c r="Q16901" s="334">
        <v>0</v>
      </c>
      <c r="R16901" s="334">
        <v>0</v>
      </c>
      <c r="S16901" s="334">
        <v>0</v>
      </c>
      <c r="T16901" s="334">
        <v>0</v>
      </c>
      <c r="U16901" s="334">
        <v>0</v>
      </c>
      <c r="V16901" s="334">
        <v>0</v>
      </c>
      <c r="W16901" s="334">
        <v>0</v>
      </c>
      <c r="X16901" s="334">
        <v>0</v>
      </c>
      <c r="Y16901" s="334">
        <v>0</v>
      </c>
      <c r="Z16901" s="334">
        <v>0</v>
      </c>
      <c r="AA16901" s="334">
        <v>0</v>
      </c>
      <c r="AB16901" s="334">
        <v>0</v>
      </c>
      <c r="AD16901" s="334">
        <v>0.4</v>
      </c>
      <c r="AE16901" s="334">
        <f t="shared" si="2647"/>
        <v>0.4</v>
      </c>
      <c r="AF16901" s="334">
        <f t="shared" si="2648"/>
        <v>0.4</v>
      </c>
      <c r="AG16901" s="340">
        <f t="shared" si="2649"/>
        <v>0</v>
      </c>
      <c r="AI16901" s="340">
        <f t="shared" si="2650"/>
        <v>0</v>
      </c>
      <c r="AJ16901" s="340">
        <f t="shared" si="2650"/>
        <v>0</v>
      </c>
      <c r="AK16901" s="340">
        <f t="shared" si="2650"/>
        <v>0</v>
      </c>
      <c r="AL16901" s="340">
        <f t="shared" si="2650"/>
        <v>0</v>
      </c>
      <c r="AM16901" s="340">
        <f t="shared" si="2650"/>
        <v>0</v>
      </c>
    </row>
    <row r="16902" spans="1:39" x14ac:dyDescent="0.35">
      <c r="A16902" s="337">
        <v>38815</v>
      </c>
      <c r="B16902" s="338">
        <f t="shared" si="2644"/>
        <v>2006</v>
      </c>
      <c r="C16902" s="338">
        <f t="shared" si="2645"/>
        <v>4</v>
      </c>
      <c r="D16902" s="338">
        <f t="shared" si="2646"/>
        <v>8</v>
      </c>
      <c r="E16902" s="334">
        <v>0</v>
      </c>
      <c r="F16902" s="334">
        <v>0</v>
      </c>
      <c r="G16902" s="334">
        <v>0</v>
      </c>
      <c r="H16902" s="334">
        <v>0</v>
      </c>
      <c r="I16902" s="334">
        <v>0</v>
      </c>
      <c r="J16902" s="334">
        <v>0</v>
      </c>
      <c r="K16902" s="334">
        <v>0</v>
      </c>
      <c r="L16902" s="334">
        <v>0</v>
      </c>
      <c r="M16902" s="334">
        <v>0</v>
      </c>
      <c r="N16902" s="334">
        <v>0</v>
      </c>
      <c r="O16902" s="334">
        <v>0</v>
      </c>
      <c r="P16902" s="334">
        <v>0</v>
      </c>
      <c r="Q16902" s="334">
        <v>0</v>
      </c>
      <c r="R16902" s="334">
        <v>0</v>
      </c>
      <c r="S16902" s="334">
        <v>0</v>
      </c>
      <c r="T16902" s="334">
        <v>0</v>
      </c>
      <c r="U16902" s="334">
        <v>0</v>
      </c>
      <c r="V16902" s="334">
        <v>0</v>
      </c>
      <c r="W16902" s="334">
        <v>0</v>
      </c>
      <c r="X16902" s="334">
        <v>0</v>
      </c>
      <c r="Y16902" s="334">
        <v>1</v>
      </c>
      <c r="Z16902" s="334">
        <v>1.9</v>
      </c>
      <c r="AA16902" s="334">
        <v>0.8</v>
      </c>
      <c r="AB16902" s="334">
        <v>0.6</v>
      </c>
      <c r="AD16902" s="334">
        <v>4.3</v>
      </c>
      <c r="AE16902" s="334">
        <f t="shared" si="2647"/>
        <v>4.3</v>
      </c>
      <c r="AF16902" s="334">
        <f t="shared" si="2648"/>
        <v>4.3</v>
      </c>
      <c r="AG16902" s="340">
        <f t="shared" si="2649"/>
        <v>0</v>
      </c>
      <c r="AI16902" s="340">
        <f t="shared" si="2650"/>
        <v>0</v>
      </c>
      <c r="AJ16902" s="340">
        <f t="shared" si="2650"/>
        <v>0</v>
      </c>
      <c r="AK16902" s="340">
        <f t="shared" si="2650"/>
        <v>0</v>
      </c>
      <c r="AL16902" s="340">
        <f t="shared" si="2650"/>
        <v>0</v>
      </c>
      <c r="AM16902" s="340">
        <f t="shared" si="2650"/>
        <v>0</v>
      </c>
    </row>
    <row r="16903" spans="1:39" x14ac:dyDescent="0.35">
      <c r="A16903" s="337">
        <v>38816</v>
      </c>
      <c r="B16903" s="338">
        <f t="shared" si="2644"/>
        <v>2006</v>
      </c>
      <c r="C16903" s="338">
        <f t="shared" si="2645"/>
        <v>4</v>
      </c>
      <c r="D16903" s="338">
        <f t="shared" si="2646"/>
        <v>9</v>
      </c>
      <c r="E16903" s="334">
        <v>0</v>
      </c>
      <c r="F16903" s="334">
        <v>0</v>
      </c>
      <c r="G16903" s="334">
        <v>0</v>
      </c>
      <c r="H16903" s="334">
        <v>0</v>
      </c>
      <c r="I16903" s="334">
        <v>0</v>
      </c>
      <c r="J16903" s="334">
        <v>0</v>
      </c>
      <c r="K16903" s="334">
        <v>0</v>
      </c>
      <c r="L16903" s="334">
        <v>0</v>
      </c>
      <c r="M16903" s="334">
        <v>0</v>
      </c>
      <c r="N16903" s="334">
        <v>0</v>
      </c>
      <c r="O16903" s="334">
        <v>0</v>
      </c>
      <c r="P16903" s="334">
        <v>0</v>
      </c>
      <c r="Q16903" s="334">
        <v>0</v>
      </c>
      <c r="R16903" s="334">
        <v>0</v>
      </c>
      <c r="S16903" s="334">
        <v>0</v>
      </c>
      <c r="T16903" s="334">
        <v>0.7</v>
      </c>
      <c r="U16903" s="334">
        <v>0.7</v>
      </c>
      <c r="V16903" s="334">
        <v>0</v>
      </c>
      <c r="W16903" s="334">
        <v>0</v>
      </c>
      <c r="X16903" s="334">
        <v>0</v>
      </c>
      <c r="Y16903" s="334">
        <v>0</v>
      </c>
      <c r="Z16903" s="334">
        <v>0</v>
      </c>
      <c r="AA16903" s="334">
        <v>0</v>
      </c>
      <c r="AB16903" s="334">
        <v>0</v>
      </c>
      <c r="AD16903" s="334">
        <v>1.4</v>
      </c>
      <c r="AE16903" s="334">
        <f t="shared" si="2647"/>
        <v>1.4</v>
      </c>
      <c r="AF16903" s="334">
        <f t="shared" si="2648"/>
        <v>1.4</v>
      </c>
      <c r="AG16903" s="340">
        <f t="shared" si="2649"/>
        <v>0</v>
      </c>
      <c r="AI16903" s="340">
        <f t="shared" si="2650"/>
        <v>0</v>
      </c>
      <c r="AJ16903" s="340">
        <f t="shared" si="2650"/>
        <v>0</v>
      </c>
      <c r="AK16903" s="340">
        <f t="shared" si="2650"/>
        <v>0</v>
      </c>
      <c r="AL16903" s="340">
        <f t="shared" si="2650"/>
        <v>0</v>
      </c>
      <c r="AM16903" s="340">
        <f t="shared" si="2650"/>
        <v>0</v>
      </c>
    </row>
    <row r="16904" spans="1:39" x14ac:dyDescent="0.35">
      <c r="A16904" s="337">
        <v>38817</v>
      </c>
      <c r="B16904" s="338">
        <f t="shared" si="2644"/>
        <v>2006</v>
      </c>
      <c r="C16904" s="338">
        <f t="shared" si="2645"/>
        <v>4</v>
      </c>
      <c r="D16904" s="338">
        <f t="shared" si="2646"/>
        <v>10</v>
      </c>
      <c r="E16904" s="334">
        <v>0</v>
      </c>
      <c r="F16904" s="334">
        <v>0</v>
      </c>
      <c r="G16904" s="334">
        <v>0</v>
      </c>
      <c r="H16904" s="334">
        <v>0</v>
      </c>
      <c r="I16904" s="334">
        <v>0</v>
      </c>
      <c r="J16904" s="334">
        <v>0</v>
      </c>
      <c r="K16904" s="334">
        <v>0</v>
      </c>
      <c r="L16904" s="334">
        <v>0</v>
      </c>
      <c r="M16904" s="334">
        <v>1.1000000000000001</v>
      </c>
      <c r="N16904" s="334">
        <v>2</v>
      </c>
      <c r="O16904" s="334">
        <v>0</v>
      </c>
      <c r="P16904" s="334">
        <v>0</v>
      </c>
      <c r="Q16904" s="334">
        <v>0</v>
      </c>
      <c r="R16904" s="334">
        <v>0</v>
      </c>
      <c r="S16904" s="334">
        <v>0</v>
      </c>
      <c r="T16904" s="334">
        <v>0</v>
      </c>
      <c r="U16904" s="334">
        <v>0</v>
      </c>
      <c r="V16904" s="334">
        <v>0</v>
      </c>
      <c r="W16904" s="334">
        <v>0</v>
      </c>
      <c r="X16904" s="334">
        <v>0</v>
      </c>
      <c r="Y16904" s="334">
        <v>0</v>
      </c>
      <c r="Z16904" s="334">
        <v>0</v>
      </c>
      <c r="AA16904" s="334">
        <v>0.3</v>
      </c>
      <c r="AB16904" s="334">
        <v>0</v>
      </c>
      <c r="AD16904" s="334">
        <v>3.4</v>
      </c>
      <c r="AE16904" s="334">
        <f t="shared" si="2647"/>
        <v>3.4</v>
      </c>
      <c r="AF16904" s="334">
        <f t="shared" si="2648"/>
        <v>3.4</v>
      </c>
      <c r="AG16904" s="340">
        <f t="shared" si="2649"/>
        <v>0</v>
      </c>
      <c r="AI16904" s="340">
        <f t="shared" si="2650"/>
        <v>0</v>
      </c>
      <c r="AJ16904" s="340">
        <f t="shared" si="2650"/>
        <v>0</v>
      </c>
      <c r="AK16904" s="340">
        <f t="shared" si="2650"/>
        <v>0</v>
      </c>
      <c r="AL16904" s="340">
        <f t="shared" si="2650"/>
        <v>0</v>
      </c>
      <c r="AM16904" s="340">
        <f t="shared" si="2650"/>
        <v>0</v>
      </c>
    </row>
    <row r="16905" spans="1:39" x14ac:dyDescent="0.35">
      <c r="A16905" s="337">
        <v>38818</v>
      </c>
      <c r="B16905" s="338">
        <f t="shared" si="2644"/>
        <v>2006</v>
      </c>
      <c r="C16905" s="338">
        <f t="shared" si="2645"/>
        <v>4</v>
      </c>
      <c r="D16905" s="338">
        <f t="shared" si="2646"/>
        <v>11</v>
      </c>
      <c r="E16905" s="334">
        <v>0</v>
      </c>
      <c r="F16905" s="334">
        <v>0</v>
      </c>
      <c r="G16905" s="334">
        <v>0</v>
      </c>
      <c r="H16905" s="334">
        <v>0.9</v>
      </c>
      <c r="I16905" s="334">
        <v>0.7</v>
      </c>
      <c r="J16905" s="334">
        <v>0</v>
      </c>
      <c r="K16905" s="334">
        <v>0</v>
      </c>
      <c r="L16905" s="334">
        <v>0</v>
      </c>
      <c r="M16905" s="334">
        <v>0</v>
      </c>
      <c r="N16905" s="334">
        <v>0</v>
      </c>
      <c r="O16905" s="334">
        <v>0</v>
      </c>
      <c r="P16905" s="334">
        <v>0</v>
      </c>
      <c r="Q16905" s="334">
        <v>0</v>
      </c>
      <c r="R16905" s="334">
        <v>0</v>
      </c>
      <c r="S16905" s="334">
        <v>0</v>
      </c>
      <c r="T16905" s="334">
        <v>0</v>
      </c>
      <c r="U16905" s="334">
        <v>0</v>
      </c>
      <c r="V16905" s="334">
        <v>0</v>
      </c>
      <c r="W16905" s="334">
        <v>0</v>
      </c>
      <c r="X16905" s="334">
        <v>0</v>
      </c>
      <c r="Y16905" s="334">
        <v>0</v>
      </c>
      <c r="Z16905" s="334">
        <v>0</v>
      </c>
      <c r="AA16905" s="334">
        <v>0</v>
      </c>
      <c r="AB16905" s="334">
        <v>0</v>
      </c>
      <c r="AD16905" s="334">
        <v>1.6</v>
      </c>
      <c r="AE16905" s="334">
        <f t="shared" si="2647"/>
        <v>1.6</v>
      </c>
      <c r="AF16905" s="334">
        <f t="shared" si="2648"/>
        <v>1.6</v>
      </c>
      <c r="AG16905" s="340">
        <f t="shared" si="2649"/>
        <v>0</v>
      </c>
      <c r="AI16905" s="340">
        <f t="shared" si="2650"/>
        <v>0</v>
      </c>
      <c r="AJ16905" s="340">
        <f t="shared" si="2650"/>
        <v>0</v>
      </c>
      <c r="AK16905" s="340">
        <f t="shared" si="2650"/>
        <v>0</v>
      </c>
      <c r="AL16905" s="340">
        <f t="shared" si="2650"/>
        <v>0</v>
      </c>
      <c r="AM16905" s="340">
        <f t="shared" si="2650"/>
        <v>0</v>
      </c>
    </row>
    <row r="16906" spans="1:39" x14ac:dyDescent="0.35">
      <c r="A16906" s="337">
        <v>38819</v>
      </c>
      <c r="B16906" s="338">
        <f t="shared" si="2644"/>
        <v>2006</v>
      </c>
      <c r="C16906" s="338">
        <f t="shared" si="2645"/>
        <v>4</v>
      </c>
      <c r="D16906" s="338">
        <f t="shared" si="2646"/>
        <v>12</v>
      </c>
      <c r="E16906" s="334">
        <v>0</v>
      </c>
      <c r="F16906" s="334">
        <v>0</v>
      </c>
      <c r="G16906" s="334">
        <v>0</v>
      </c>
      <c r="H16906" s="334">
        <v>0</v>
      </c>
      <c r="I16906" s="334">
        <v>0</v>
      </c>
      <c r="J16906" s="334">
        <v>0</v>
      </c>
      <c r="K16906" s="334">
        <v>0</v>
      </c>
      <c r="L16906" s="334">
        <v>0</v>
      </c>
      <c r="M16906" s="334">
        <v>0</v>
      </c>
      <c r="N16906" s="334">
        <v>0</v>
      </c>
      <c r="O16906" s="334">
        <v>0</v>
      </c>
      <c r="P16906" s="334">
        <v>0</v>
      </c>
      <c r="Q16906" s="334">
        <v>0</v>
      </c>
      <c r="R16906" s="334">
        <v>0</v>
      </c>
      <c r="S16906" s="334">
        <v>0</v>
      </c>
      <c r="T16906" s="334">
        <v>0</v>
      </c>
      <c r="U16906" s="334">
        <v>0</v>
      </c>
      <c r="V16906" s="334">
        <v>0</v>
      </c>
      <c r="W16906" s="334">
        <v>0</v>
      </c>
      <c r="X16906" s="334">
        <v>0</v>
      </c>
      <c r="Y16906" s="334">
        <v>0</v>
      </c>
      <c r="Z16906" s="334">
        <v>0</v>
      </c>
      <c r="AA16906" s="334">
        <v>0</v>
      </c>
      <c r="AB16906" s="334">
        <v>0</v>
      </c>
      <c r="AD16906" s="334">
        <v>0</v>
      </c>
      <c r="AE16906" s="334">
        <f t="shared" si="2647"/>
        <v>0</v>
      </c>
      <c r="AF16906" s="334">
        <f t="shared" si="2648"/>
        <v>0</v>
      </c>
      <c r="AG16906" s="340">
        <f t="shared" si="2649"/>
        <v>0</v>
      </c>
      <c r="AI16906" s="340">
        <f t="shared" si="2650"/>
        <v>0</v>
      </c>
      <c r="AJ16906" s="340">
        <f t="shared" si="2650"/>
        <v>0</v>
      </c>
      <c r="AK16906" s="340">
        <f t="shared" si="2650"/>
        <v>0</v>
      </c>
      <c r="AL16906" s="340">
        <f t="shared" si="2650"/>
        <v>0</v>
      </c>
      <c r="AM16906" s="340">
        <f t="shared" si="2650"/>
        <v>0</v>
      </c>
    </row>
    <row r="16907" spans="1:39" x14ac:dyDescent="0.35">
      <c r="A16907" s="337">
        <v>38820</v>
      </c>
      <c r="B16907" s="338">
        <f t="shared" si="2644"/>
        <v>2006</v>
      </c>
      <c r="C16907" s="338">
        <f t="shared" si="2645"/>
        <v>4</v>
      </c>
      <c r="D16907" s="338">
        <f t="shared" si="2646"/>
        <v>13</v>
      </c>
      <c r="E16907" s="334">
        <v>0</v>
      </c>
      <c r="F16907" s="334">
        <v>0</v>
      </c>
      <c r="G16907" s="334">
        <v>0</v>
      </c>
      <c r="H16907" s="334">
        <v>0</v>
      </c>
      <c r="I16907" s="334">
        <v>0</v>
      </c>
      <c r="J16907" s="334">
        <v>0</v>
      </c>
      <c r="K16907" s="334">
        <v>0</v>
      </c>
      <c r="L16907" s="334">
        <v>0</v>
      </c>
      <c r="M16907" s="334">
        <v>0</v>
      </c>
      <c r="N16907" s="334">
        <v>0</v>
      </c>
      <c r="O16907" s="334">
        <v>0</v>
      </c>
      <c r="P16907" s="334">
        <v>0</v>
      </c>
      <c r="Q16907" s="334">
        <v>0</v>
      </c>
      <c r="R16907" s="334">
        <v>0</v>
      </c>
      <c r="S16907" s="334">
        <v>0</v>
      </c>
      <c r="T16907" s="334">
        <v>0</v>
      </c>
      <c r="U16907" s="334">
        <v>0</v>
      </c>
      <c r="V16907" s="334">
        <v>0</v>
      </c>
      <c r="W16907" s="334">
        <v>0</v>
      </c>
      <c r="X16907" s="334">
        <v>0</v>
      </c>
      <c r="Y16907" s="334">
        <v>0</v>
      </c>
      <c r="Z16907" s="334">
        <v>0</v>
      </c>
      <c r="AA16907" s="334">
        <v>0</v>
      </c>
      <c r="AB16907" s="334">
        <v>0</v>
      </c>
      <c r="AD16907" s="334">
        <v>0</v>
      </c>
      <c r="AE16907" s="334">
        <f t="shared" si="2647"/>
        <v>0</v>
      </c>
      <c r="AF16907" s="334">
        <f t="shared" si="2648"/>
        <v>0</v>
      </c>
      <c r="AG16907" s="340">
        <f t="shared" si="2649"/>
        <v>0</v>
      </c>
      <c r="AI16907" s="340">
        <f t="shared" si="2650"/>
        <v>0</v>
      </c>
      <c r="AJ16907" s="340">
        <f t="shared" si="2650"/>
        <v>0</v>
      </c>
      <c r="AK16907" s="340">
        <f t="shared" si="2650"/>
        <v>0</v>
      </c>
      <c r="AL16907" s="340">
        <f t="shared" si="2650"/>
        <v>0</v>
      </c>
      <c r="AM16907" s="340">
        <f t="shared" si="2650"/>
        <v>0</v>
      </c>
    </row>
    <row r="16908" spans="1:39" x14ac:dyDescent="0.35">
      <c r="A16908" s="337">
        <v>38821</v>
      </c>
      <c r="B16908" s="338">
        <f t="shared" si="2644"/>
        <v>2006</v>
      </c>
      <c r="C16908" s="338">
        <f t="shared" si="2645"/>
        <v>4</v>
      </c>
      <c r="D16908" s="338">
        <f t="shared" si="2646"/>
        <v>14</v>
      </c>
      <c r="E16908" s="334">
        <v>0</v>
      </c>
      <c r="F16908" s="334">
        <v>0</v>
      </c>
      <c r="G16908" s="334">
        <v>0</v>
      </c>
      <c r="H16908" s="334">
        <v>0</v>
      </c>
      <c r="I16908" s="334">
        <v>0</v>
      </c>
      <c r="J16908" s="334">
        <v>0</v>
      </c>
      <c r="K16908" s="334">
        <v>0</v>
      </c>
      <c r="L16908" s="334">
        <v>0</v>
      </c>
      <c r="M16908" s="334">
        <v>0</v>
      </c>
      <c r="N16908" s="334">
        <v>0</v>
      </c>
      <c r="O16908" s="334">
        <v>0</v>
      </c>
      <c r="P16908" s="334">
        <v>0</v>
      </c>
      <c r="Q16908" s="334">
        <v>0</v>
      </c>
      <c r="R16908" s="334">
        <v>0</v>
      </c>
      <c r="S16908" s="334">
        <v>0</v>
      </c>
      <c r="T16908" s="334">
        <v>0</v>
      </c>
      <c r="U16908" s="334">
        <v>0</v>
      </c>
      <c r="V16908" s="334">
        <v>0</v>
      </c>
      <c r="W16908" s="334">
        <v>0</v>
      </c>
      <c r="X16908" s="334">
        <v>0</v>
      </c>
      <c r="Y16908" s="334">
        <v>0</v>
      </c>
      <c r="Z16908" s="334">
        <v>0</v>
      </c>
      <c r="AA16908" s="334">
        <v>0</v>
      </c>
      <c r="AB16908" s="334">
        <v>0</v>
      </c>
      <c r="AD16908" s="334">
        <v>0</v>
      </c>
      <c r="AE16908" s="334">
        <f t="shared" si="2647"/>
        <v>0</v>
      </c>
      <c r="AF16908" s="334">
        <f t="shared" si="2648"/>
        <v>0</v>
      </c>
      <c r="AG16908" s="340">
        <f t="shared" si="2649"/>
        <v>0</v>
      </c>
      <c r="AI16908" s="340">
        <f t="shared" si="2650"/>
        <v>0</v>
      </c>
      <c r="AJ16908" s="340">
        <f t="shared" si="2650"/>
        <v>0</v>
      </c>
      <c r="AK16908" s="340">
        <f t="shared" si="2650"/>
        <v>0</v>
      </c>
      <c r="AL16908" s="340">
        <f t="shared" si="2650"/>
        <v>0</v>
      </c>
      <c r="AM16908" s="340">
        <f t="shared" si="2650"/>
        <v>0</v>
      </c>
    </row>
    <row r="16909" spans="1:39" x14ac:dyDescent="0.35">
      <c r="A16909" s="337">
        <v>38822</v>
      </c>
      <c r="B16909" s="338">
        <f t="shared" si="2644"/>
        <v>2006</v>
      </c>
      <c r="C16909" s="338">
        <f t="shared" si="2645"/>
        <v>4</v>
      </c>
      <c r="D16909" s="338">
        <f t="shared" si="2646"/>
        <v>15</v>
      </c>
      <c r="E16909" s="334">
        <v>0</v>
      </c>
      <c r="F16909" s="334">
        <v>0</v>
      </c>
      <c r="G16909" s="334">
        <v>0</v>
      </c>
      <c r="H16909" s="334">
        <v>0</v>
      </c>
      <c r="I16909" s="334">
        <v>0</v>
      </c>
      <c r="J16909" s="334">
        <v>0</v>
      </c>
      <c r="K16909" s="334">
        <v>0</v>
      </c>
      <c r="L16909" s="334">
        <v>0</v>
      </c>
      <c r="M16909" s="334">
        <v>0</v>
      </c>
      <c r="N16909" s="334">
        <v>0</v>
      </c>
      <c r="O16909" s="334">
        <v>0</v>
      </c>
      <c r="P16909" s="334">
        <v>0</v>
      </c>
      <c r="Q16909" s="334">
        <v>0</v>
      </c>
      <c r="R16909" s="334">
        <v>0</v>
      </c>
      <c r="S16909" s="334">
        <v>0</v>
      </c>
      <c r="T16909" s="334">
        <v>0</v>
      </c>
      <c r="U16909" s="334">
        <v>0.8</v>
      </c>
      <c r="V16909" s="334">
        <v>0</v>
      </c>
      <c r="W16909" s="334">
        <v>0</v>
      </c>
      <c r="X16909" s="334">
        <v>0</v>
      </c>
      <c r="Y16909" s="334">
        <v>0</v>
      </c>
      <c r="Z16909" s="334">
        <v>0</v>
      </c>
      <c r="AA16909" s="334">
        <v>0</v>
      </c>
      <c r="AB16909" s="334">
        <v>0</v>
      </c>
      <c r="AD16909" s="334">
        <v>0.8</v>
      </c>
      <c r="AE16909" s="334">
        <f t="shared" si="2647"/>
        <v>0.8</v>
      </c>
      <c r="AF16909" s="334">
        <f t="shared" si="2648"/>
        <v>0.8</v>
      </c>
      <c r="AG16909" s="340">
        <f t="shared" si="2649"/>
        <v>0</v>
      </c>
      <c r="AI16909" s="340">
        <f t="shared" si="2650"/>
        <v>0</v>
      </c>
      <c r="AJ16909" s="340">
        <f t="shared" si="2650"/>
        <v>0</v>
      </c>
      <c r="AK16909" s="340">
        <f t="shared" si="2650"/>
        <v>0</v>
      </c>
      <c r="AL16909" s="340">
        <f t="shared" si="2650"/>
        <v>0</v>
      </c>
      <c r="AM16909" s="340">
        <f t="shared" si="2650"/>
        <v>0</v>
      </c>
    </row>
    <row r="16910" spans="1:39" x14ac:dyDescent="0.35">
      <c r="A16910" s="337">
        <v>38823</v>
      </c>
      <c r="B16910" s="338">
        <f t="shared" si="2644"/>
        <v>2006</v>
      </c>
      <c r="C16910" s="338">
        <f t="shared" si="2645"/>
        <v>4</v>
      </c>
      <c r="D16910" s="338">
        <f t="shared" si="2646"/>
        <v>16</v>
      </c>
      <c r="E16910" s="334">
        <v>0</v>
      </c>
      <c r="F16910" s="334">
        <v>0</v>
      </c>
      <c r="G16910" s="334">
        <v>0</v>
      </c>
      <c r="H16910" s="334">
        <v>0</v>
      </c>
      <c r="I16910" s="334">
        <v>0</v>
      </c>
      <c r="J16910" s="334">
        <v>0</v>
      </c>
      <c r="K16910" s="334">
        <v>0</v>
      </c>
      <c r="L16910" s="334">
        <v>0</v>
      </c>
      <c r="M16910" s="334">
        <v>0</v>
      </c>
      <c r="N16910" s="334">
        <v>0</v>
      </c>
      <c r="O16910" s="334">
        <v>0</v>
      </c>
      <c r="P16910" s="334">
        <v>0</v>
      </c>
      <c r="Q16910" s="334">
        <v>0</v>
      </c>
      <c r="R16910" s="334">
        <v>0</v>
      </c>
      <c r="S16910" s="334">
        <v>0</v>
      </c>
      <c r="T16910" s="334">
        <v>0</v>
      </c>
      <c r="U16910" s="334">
        <v>0</v>
      </c>
      <c r="V16910" s="334">
        <v>0</v>
      </c>
      <c r="W16910" s="334">
        <v>0</v>
      </c>
      <c r="X16910" s="334">
        <v>0</v>
      </c>
      <c r="Y16910" s="334">
        <v>0</v>
      </c>
      <c r="Z16910" s="334">
        <v>0</v>
      </c>
      <c r="AA16910" s="334">
        <v>0</v>
      </c>
      <c r="AB16910" s="334">
        <v>0</v>
      </c>
      <c r="AD16910" s="334">
        <v>0</v>
      </c>
      <c r="AE16910" s="334">
        <f t="shared" si="2647"/>
        <v>0</v>
      </c>
      <c r="AF16910" s="334">
        <f t="shared" si="2648"/>
        <v>0</v>
      </c>
      <c r="AG16910" s="340">
        <f t="shared" si="2649"/>
        <v>0</v>
      </c>
      <c r="AI16910" s="340">
        <f t="shared" si="2650"/>
        <v>0</v>
      </c>
      <c r="AJ16910" s="340">
        <f t="shared" si="2650"/>
        <v>0</v>
      </c>
      <c r="AK16910" s="340">
        <f t="shared" si="2650"/>
        <v>0</v>
      </c>
      <c r="AL16910" s="340">
        <f t="shared" si="2650"/>
        <v>0</v>
      </c>
      <c r="AM16910" s="340">
        <f t="shared" si="2650"/>
        <v>0</v>
      </c>
    </row>
    <row r="16911" spans="1:39" x14ac:dyDescent="0.35">
      <c r="A16911" s="337">
        <v>38824</v>
      </c>
      <c r="B16911" s="338">
        <f t="shared" si="2644"/>
        <v>2006</v>
      </c>
      <c r="C16911" s="338">
        <f t="shared" si="2645"/>
        <v>4</v>
      </c>
      <c r="D16911" s="338">
        <f t="shared" si="2646"/>
        <v>17</v>
      </c>
      <c r="E16911" s="334">
        <v>0</v>
      </c>
      <c r="F16911" s="334">
        <v>0</v>
      </c>
      <c r="G16911" s="334">
        <v>0</v>
      </c>
      <c r="H16911" s="334">
        <v>0</v>
      </c>
      <c r="I16911" s="334">
        <v>0</v>
      </c>
      <c r="J16911" s="334">
        <v>0</v>
      </c>
      <c r="K16911" s="334">
        <v>0</v>
      </c>
      <c r="L16911" s="334">
        <v>0</v>
      </c>
      <c r="M16911" s="334">
        <v>0</v>
      </c>
      <c r="N16911" s="334">
        <v>0</v>
      </c>
      <c r="O16911" s="334">
        <v>0</v>
      </c>
      <c r="P16911" s="334">
        <v>0</v>
      </c>
      <c r="Q16911" s="334">
        <v>0</v>
      </c>
      <c r="R16911" s="334">
        <v>0</v>
      </c>
      <c r="S16911" s="334">
        <v>0</v>
      </c>
      <c r="T16911" s="334">
        <v>0</v>
      </c>
      <c r="U16911" s="334">
        <v>0</v>
      </c>
      <c r="V16911" s="334">
        <v>0</v>
      </c>
      <c r="W16911" s="334">
        <v>0</v>
      </c>
      <c r="X16911" s="334">
        <v>0</v>
      </c>
      <c r="Y16911" s="334">
        <v>0</v>
      </c>
      <c r="Z16911" s="334">
        <v>0</v>
      </c>
      <c r="AA16911" s="334">
        <v>0</v>
      </c>
      <c r="AB16911" s="334">
        <v>0</v>
      </c>
      <c r="AD16911" s="334">
        <v>0</v>
      </c>
      <c r="AE16911" s="334">
        <f t="shared" si="2647"/>
        <v>0</v>
      </c>
      <c r="AF16911" s="334">
        <f t="shared" si="2648"/>
        <v>0</v>
      </c>
      <c r="AG16911" s="340">
        <f t="shared" si="2649"/>
        <v>0</v>
      </c>
      <c r="AI16911" s="340">
        <f t="shared" si="2650"/>
        <v>0</v>
      </c>
      <c r="AJ16911" s="340">
        <f t="shared" si="2650"/>
        <v>0</v>
      </c>
      <c r="AK16911" s="340">
        <f t="shared" si="2650"/>
        <v>0</v>
      </c>
      <c r="AL16911" s="340">
        <f t="shared" si="2650"/>
        <v>0</v>
      </c>
      <c r="AM16911" s="340">
        <f t="shared" si="2650"/>
        <v>0</v>
      </c>
    </row>
    <row r="16912" spans="1:39" x14ac:dyDescent="0.35">
      <c r="A16912" s="337">
        <v>38825</v>
      </c>
      <c r="B16912" s="338">
        <f t="shared" si="2644"/>
        <v>2006</v>
      </c>
      <c r="C16912" s="338">
        <f t="shared" si="2645"/>
        <v>4</v>
      </c>
      <c r="D16912" s="338">
        <f t="shared" si="2646"/>
        <v>18</v>
      </c>
      <c r="E16912" s="334">
        <v>0</v>
      </c>
      <c r="F16912" s="334">
        <v>0</v>
      </c>
      <c r="G16912" s="334">
        <v>0</v>
      </c>
      <c r="H16912" s="334">
        <v>0</v>
      </c>
      <c r="I16912" s="334">
        <v>0</v>
      </c>
      <c r="J16912" s="334">
        <v>0</v>
      </c>
      <c r="K16912" s="334">
        <v>0</v>
      </c>
      <c r="L16912" s="334">
        <v>0</v>
      </c>
      <c r="M16912" s="334">
        <v>0</v>
      </c>
      <c r="N16912" s="334">
        <v>0</v>
      </c>
      <c r="O16912" s="334">
        <v>0</v>
      </c>
      <c r="P16912" s="334">
        <v>0</v>
      </c>
      <c r="Q16912" s="334">
        <v>0</v>
      </c>
      <c r="R16912" s="334">
        <v>0</v>
      </c>
      <c r="S16912" s="334">
        <v>0</v>
      </c>
      <c r="T16912" s="334">
        <v>0</v>
      </c>
      <c r="U16912" s="334">
        <v>0</v>
      </c>
      <c r="V16912" s="334">
        <v>0</v>
      </c>
      <c r="W16912" s="334">
        <v>0</v>
      </c>
      <c r="X16912" s="334">
        <v>0</v>
      </c>
      <c r="Y16912" s="334">
        <v>0</v>
      </c>
      <c r="Z16912" s="334">
        <v>0</v>
      </c>
      <c r="AA16912" s="334">
        <v>0</v>
      </c>
      <c r="AB16912" s="334">
        <v>0</v>
      </c>
      <c r="AD16912" s="334">
        <v>0</v>
      </c>
      <c r="AE16912" s="334">
        <f t="shared" si="2647"/>
        <v>0</v>
      </c>
      <c r="AF16912" s="334">
        <f t="shared" si="2648"/>
        <v>0</v>
      </c>
      <c r="AG16912" s="340">
        <f t="shared" si="2649"/>
        <v>0</v>
      </c>
      <c r="AI16912" s="340">
        <f t="shared" si="2650"/>
        <v>0</v>
      </c>
      <c r="AJ16912" s="340">
        <f t="shared" si="2650"/>
        <v>0</v>
      </c>
      <c r="AK16912" s="340">
        <f t="shared" si="2650"/>
        <v>0</v>
      </c>
      <c r="AL16912" s="340">
        <f t="shared" si="2650"/>
        <v>0</v>
      </c>
      <c r="AM16912" s="340">
        <f t="shared" si="2650"/>
        <v>0</v>
      </c>
    </row>
    <row r="16913" spans="1:39" x14ac:dyDescent="0.35">
      <c r="A16913" s="337">
        <v>38826</v>
      </c>
      <c r="B16913" s="338">
        <f t="shared" si="2644"/>
        <v>2006</v>
      </c>
      <c r="C16913" s="338">
        <f t="shared" si="2645"/>
        <v>4</v>
      </c>
      <c r="D16913" s="338">
        <f t="shared" si="2646"/>
        <v>19</v>
      </c>
      <c r="E16913" s="334">
        <v>0</v>
      </c>
      <c r="F16913" s="334">
        <v>0</v>
      </c>
      <c r="G16913" s="334">
        <v>0</v>
      </c>
      <c r="H16913" s="334">
        <v>0</v>
      </c>
      <c r="I16913" s="334">
        <v>0</v>
      </c>
      <c r="J16913" s="334">
        <v>0</v>
      </c>
      <c r="K16913" s="334">
        <v>0</v>
      </c>
      <c r="L16913" s="334">
        <v>0</v>
      </c>
      <c r="M16913" s="334">
        <v>0</v>
      </c>
      <c r="N16913" s="334">
        <v>0</v>
      </c>
      <c r="O16913" s="334">
        <v>0</v>
      </c>
      <c r="P16913" s="334">
        <v>0</v>
      </c>
      <c r="Q16913" s="334">
        <v>0</v>
      </c>
      <c r="R16913" s="334">
        <v>0</v>
      </c>
      <c r="S16913" s="334">
        <v>0</v>
      </c>
      <c r="T16913" s="334">
        <v>0</v>
      </c>
      <c r="U16913" s="334">
        <v>0</v>
      </c>
      <c r="V16913" s="334">
        <v>0</v>
      </c>
      <c r="W16913" s="334">
        <v>0</v>
      </c>
      <c r="X16913" s="334">
        <v>0</v>
      </c>
      <c r="Y16913" s="334">
        <v>0</v>
      </c>
      <c r="Z16913" s="334">
        <v>0</v>
      </c>
      <c r="AA16913" s="334">
        <v>0</v>
      </c>
      <c r="AB16913" s="334">
        <v>0</v>
      </c>
      <c r="AD16913" s="334">
        <v>0</v>
      </c>
      <c r="AE16913" s="334">
        <f t="shared" si="2647"/>
        <v>0</v>
      </c>
      <c r="AF16913" s="334">
        <f t="shared" si="2648"/>
        <v>0</v>
      </c>
      <c r="AG16913" s="340">
        <f t="shared" si="2649"/>
        <v>0</v>
      </c>
      <c r="AI16913" s="340">
        <f t="shared" si="2650"/>
        <v>0</v>
      </c>
      <c r="AJ16913" s="340">
        <f t="shared" si="2650"/>
        <v>0</v>
      </c>
      <c r="AK16913" s="340">
        <f t="shared" si="2650"/>
        <v>0</v>
      </c>
      <c r="AL16913" s="340">
        <f t="shared" si="2650"/>
        <v>0</v>
      </c>
      <c r="AM16913" s="340">
        <f t="shared" si="2650"/>
        <v>0</v>
      </c>
    </row>
    <row r="16914" spans="1:39" x14ac:dyDescent="0.35">
      <c r="A16914" s="337">
        <v>38827</v>
      </c>
      <c r="B16914" s="338">
        <f t="shared" si="2644"/>
        <v>2006</v>
      </c>
      <c r="C16914" s="338">
        <f t="shared" si="2645"/>
        <v>4</v>
      </c>
      <c r="D16914" s="338">
        <f t="shared" si="2646"/>
        <v>20</v>
      </c>
      <c r="E16914" s="334">
        <v>0</v>
      </c>
      <c r="F16914" s="334">
        <v>0</v>
      </c>
      <c r="G16914" s="334">
        <v>0</v>
      </c>
      <c r="H16914" s="334">
        <v>0</v>
      </c>
      <c r="I16914" s="334">
        <v>0</v>
      </c>
      <c r="J16914" s="334">
        <v>0</v>
      </c>
      <c r="K16914" s="334">
        <v>0</v>
      </c>
      <c r="L16914" s="334">
        <v>0</v>
      </c>
      <c r="M16914" s="334">
        <v>0</v>
      </c>
      <c r="N16914" s="334">
        <v>0</v>
      </c>
      <c r="O16914" s="334">
        <v>0</v>
      </c>
      <c r="P16914" s="334">
        <v>0</v>
      </c>
      <c r="Q16914" s="334">
        <v>0</v>
      </c>
      <c r="R16914" s="334">
        <v>0</v>
      </c>
      <c r="S16914" s="334">
        <v>0</v>
      </c>
      <c r="T16914" s="334">
        <v>0</v>
      </c>
      <c r="U16914" s="334">
        <v>0</v>
      </c>
      <c r="V16914" s="334">
        <v>0</v>
      </c>
      <c r="W16914" s="334">
        <v>0</v>
      </c>
      <c r="X16914" s="334">
        <v>0</v>
      </c>
      <c r="Y16914" s="334">
        <v>0</v>
      </c>
      <c r="Z16914" s="334">
        <v>0</v>
      </c>
      <c r="AA16914" s="334">
        <v>0</v>
      </c>
      <c r="AB16914" s="334">
        <v>0</v>
      </c>
      <c r="AD16914" s="334">
        <v>0</v>
      </c>
      <c r="AE16914" s="334">
        <f t="shared" si="2647"/>
        <v>0</v>
      </c>
      <c r="AF16914" s="334">
        <f t="shared" si="2648"/>
        <v>0</v>
      </c>
      <c r="AG16914" s="340">
        <f t="shared" si="2649"/>
        <v>0</v>
      </c>
      <c r="AI16914" s="340">
        <f t="shared" si="2650"/>
        <v>0</v>
      </c>
      <c r="AJ16914" s="340">
        <f t="shared" si="2650"/>
        <v>0</v>
      </c>
      <c r="AK16914" s="340">
        <f t="shared" si="2650"/>
        <v>0</v>
      </c>
      <c r="AL16914" s="340">
        <f t="shared" si="2650"/>
        <v>0</v>
      </c>
      <c r="AM16914" s="340">
        <f t="shared" si="2650"/>
        <v>0</v>
      </c>
    </row>
    <row r="16915" spans="1:39" x14ac:dyDescent="0.35">
      <c r="A16915" s="337">
        <v>38828</v>
      </c>
      <c r="B16915" s="338">
        <f t="shared" si="2644"/>
        <v>2006</v>
      </c>
      <c r="C16915" s="338">
        <f t="shared" si="2645"/>
        <v>4</v>
      </c>
      <c r="D16915" s="338">
        <f t="shared" si="2646"/>
        <v>21</v>
      </c>
      <c r="E16915" s="334">
        <v>0</v>
      </c>
      <c r="F16915" s="334">
        <v>0</v>
      </c>
      <c r="G16915" s="334">
        <v>0</v>
      </c>
      <c r="H16915" s="334">
        <v>0</v>
      </c>
      <c r="I16915" s="334">
        <v>0</v>
      </c>
      <c r="J16915" s="334">
        <v>0</v>
      </c>
      <c r="K16915" s="334">
        <v>0</v>
      </c>
      <c r="L16915" s="334">
        <v>0</v>
      </c>
      <c r="M16915" s="334">
        <v>0</v>
      </c>
      <c r="N16915" s="334">
        <v>0</v>
      </c>
      <c r="O16915" s="334">
        <v>0</v>
      </c>
      <c r="P16915" s="334">
        <v>0</v>
      </c>
      <c r="Q16915" s="334">
        <v>0</v>
      </c>
      <c r="R16915" s="334">
        <v>0</v>
      </c>
      <c r="S16915" s="334">
        <v>0</v>
      </c>
      <c r="T16915" s="334">
        <v>0</v>
      </c>
      <c r="U16915" s="334">
        <v>0</v>
      </c>
      <c r="V16915" s="334">
        <v>0</v>
      </c>
      <c r="W16915" s="334">
        <v>0</v>
      </c>
      <c r="X16915" s="334">
        <v>0</v>
      </c>
      <c r="Y16915" s="334">
        <v>0</v>
      </c>
      <c r="Z16915" s="334">
        <v>0</v>
      </c>
      <c r="AA16915" s="334">
        <v>0</v>
      </c>
      <c r="AB16915" s="334">
        <v>0</v>
      </c>
      <c r="AD16915" s="334">
        <v>0</v>
      </c>
      <c r="AE16915" s="334">
        <f t="shared" si="2647"/>
        <v>0</v>
      </c>
      <c r="AF16915" s="334">
        <f t="shared" si="2648"/>
        <v>0</v>
      </c>
      <c r="AG16915" s="340">
        <f t="shared" si="2649"/>
        <v>0</v>
      </c>
      <c r="AI16915" s="340">
        <f t="shared" si="2650"/>
        <v>0</v>
      </c>
      <c r="AJ16915" s="340">
        <f t="shared" si="2650"/>
        <v>0</v>
      </c>
      <c r="AK16915" s="340">
        <f t="shared" si="2650"/>
        <v>0</v>
      </c>
      <c r="AL16915" s="340">
        <f t="shared" si="2650"/>
        <v>0</v>
      </c>
      <c r="AM16915" s="340">
        <f t="shared" si="2650"/>
        <v>0</v>
      </c>
    </row>
    <row r="16916" spans="1:39" x14ac:dyDescent="0.35">
      <c r="A16916" s="337">
        <v>38829</v>
      </c>
      <c r="B16916" s="338">
        <f t="shared" si="2644"/>
        <v>2006</v>
      </c>
      <c r="C16916" s="338">
        <f t="shared" si="2645"/>
        <v>4</v>
      </c>
      <c r="D16916" s="338">
        <f t="shared" si="2646"/>
        <v>22</v>
      </c>
      <c r="E16916" s="334">
        <v>0</v>
      </c>
      <c r="F16916" s="334">
        <v>0</v>
      </c>
      <c r="G16916" s="334">
        <v>0</v>
      </c>
      <c r="H16916" s="334">
        <v>0</v>
      </c>
      <c r="I16916" s="334">
        <v>0</v>
      </c>
      <c r="J16916" s="334">
        <v>0.1</v>
      </c>
      <c r="K16916" s="334">
        <v>0.1</v>
      </c>
      <c r="L16916" s="334">
        <v>0.1</v>
      </c>
      <c r="M16916" s="334">
        <v>0</v>
      </c>
      <c r="N16916" s="334">
        <v>0.1</v>
      </c>
      <c r="O16916" s="334">
        <v>0.1</v>
      </c>
      <c r="P16916" s="334">
        <v>0.1</v>
      </c>
      <c r="Q16916" s="334">
        <v>0</v>
      </c>
      <c r="R16916" s="334">
        <v>0</v>
      </c>
      <c r="S16916" s="334">
        <v>0</v>
      </c>
      <c r="T16916" s="334">
        <v>0</v>
      </c>
      <c r="U16916" s="334">
        <v>0</v>
      </c>
      <c r="V16916" s="334">
        <v>0</v>
      </c>
      <c r="W16916" s="334">
        <v>0</v>
      </c>
      <c r="X16916" s="334">
        <v>0</v>
      </c>
      <c r="Y16916" s="334">
        <v>0</v>
      </c>
      <c r="Z16916" s="334">
        <v>0</v>
      </c>
      <c r="AA16916" s="334">
        <v>0</v>
      </c>
      <c r="AB16916" s="334">
        <v>0</v>
      </c>
      <c r="AD16916" s="334">
        <v>0.6</v>
      </c>
      <c r="AE16916" s="334">
        <f t="shared" si="2647"/>
        <v>0.6</v>
      </c>
      <c r="AF16916" s="334">
        <f t="shared" si="2648"/>
        <v>0.6</v>
      </c>
      <c r="AG16916" s="340">
        <f t="shared" si="2649"/>
        <v>0</v>
      </c>
      <c r="AI16916" s="340">
        <f t="shared" ref="AI16916:AM16931" si="2651">IF($C16916=AI$1,$AF16916,0)</f>
        <v>0</v>
      </c>
      <c r="AJ16916" s="340">
        <f t="shared" si="2651"/>
        <v>0</v>
      </c>
      <c r="AK16916" s="340">
        <f t="shared" si="2651"/>
        <v>0</v>
      </c>
      <c r="AL16916" s="340">
        <f t="shared" si="2651"/>
        <v>0</v>
      </c>
      <c r="AM16916" s="340">
        <f t="shared" si="2651"/>
        <v>0</v>
      </c>
    </row>
    <row r="16917" spans="1:39" x14ac:dyDescent="0.35">
      <c r="A16917" s="337">
        <v>38830</v>
      </c>
      <c r="B16917" s="338">
        <f t="shared" si="2644"/>
        <v>2006</v>
      </c>
      <c r="C16917" s="338">
        <f t="shared" si="2645"/>
        <v>4</v>
      </c>
      <c r="D16917" s="338">
        <f t="shared" si="2646"/>
        <v>23</v>
      </c>
      <c r="E16917" s="334">
        <v>0</v>
      </c>
      <c r="F16917" s="334">
        <v>0</v>
      </c>
      <c r="G16917" s="334">
        <v>0</v>
      </c>
      <c r="H16917" s="334">
        <v>0</v>
      </c>
      <c r="I16917" s="334">
        <v>0</v>
      </c>
      <c r="J16917" s="334">
        <v>0</v>
      </c>
      <c r="K16917" s="334">
        <v>0</v>
      </c>
      <c r="L16917" s="334">
        <v>0</v>
      </c>
      <c r="M16917" s="334">
        <v>0</v>
      </c>
      <c r="N16917" s="334">
        <v>0</v>
      </c>
      <c r="O16917" s="334">
        <v>0</v>
      </c>
      <c r="P16917" s="334">
        <v>0</v>
      </c>
      <c r="Q16917" s="334">
        <v>0</v>
      </c>
      <c r="R16917" s="334">
        <v>0</v>
      </c>
      <c r="S16917" s="334">
        <v>0</v>
      </c>
      <c r="T16917" s="334">
        <v>0</v>
      </c>
      <c r="U16917" s="334">
        <v>0</v>
      </c>
      <c r="V16917" s="334">
        <v>0</v>
      </c>
      <c r="W16917" s="334">
        <v>0</v>
      </c>
      <c r="X16917" s="334">
        <v>0</v>
      </c>
      <c r="Y16917" s="334">
        <v>0</v>
      </c>
      <c r="Z16917" s="334">
        <v>0</v>
      </c>
      <c r="AA16917" s="334">
        <v>0</v>
      </c>
      <c r="AB16917" s="334">
        <v>0</v>
      </c>
      <c r="AD16917" s="334">
        <v>0</v>
      </c>
      <c r="AE16917" s="334">
        <f t="shared" si="2647"/>
        <v>0</v>
      </c>
      <c r="AF16917" s="334">
        <f t="shared" si="2648"/>
        <v>0</v>
      </c>
      <c r="AG16917" s="340">
        <f t="shared" si="2649"/>
        <v>0</v>
      </c>
      <c r="AI16917" s="340">
        <f t="shared" si="2651"/>
        <v>0</v>
      </c>
      <c r="AJ16917" s="340">
        <f t="shared" si="2651"/>
        <v>0</v>
      </c>
      <c r="AK16917" s="340">
        <f t="shared" si="2651"/>
        <v>0</v>
      </c>
      <c r="AL16917" s="340">
        <f t="shared" si="2651"/>
        <v>0</v>
      </c>
      <c r="AM16917" s="340">
        <f t="shared" si="2651"/>
        <v>0</v>
      </c>
    </row>
    <row r="16918" spans="1:39" x14ac:dyDescent="0.35">
      <c r="A16918" s="337">
        <v>38831</v>
      </c>
      <c r="B16918" s="338">
        <f t="shared" si="2644"/>
        <v>2006</v>
      </c>
      <c r="C16918" s="338">
        <f t="shared" si="2645"/>
        <v>4</v>
      </c>
      <c r="D16918" s="338">
        <f t="shared" si="2646"/>
        <v>24</v>
      </c>
      <c r="E16918" s="334">
        <v>0</v>
      </c>
      <c r="F16918" s="334">
        <v>0</v>
      </c>
      <c r="G16918" s="334">
        <v>0</v>
      </c>
      <c r="H16918" s="334">
        <v>0</v>
      </c>
      <c r="I16918" s="334">
        <v>0</v>
      </c>
      <c r="J16918" s="334">
        <v>0</v>
      </c>
      <c r="K16918" s="334">
        <v>0</v>
      </c>
      <c r="L16918" s="334">
        <v>0</v>
      </c>
      <c r="M16918" s="334">
        <v>0</v>
      </c>
      <c r="N16918" s="334">
        <v>0</v>
      </c>
      <c r="O16918" s="334">
        <v>0</v>
      </c>
      <c r="P16918" s="334">
        <v>0</v>
      </c>
      <c r="Q16918" s="334">
        <v>0</v>
      </c>
      <c r="R16918" s="334">
        <v>0</v>
      </c>
      <c r="S16918" s="334">
        <v>0</v>
      </c>
      <c r="T16918" s="334">
        <v>0</v>
      </c>
      <c r="U16918" s="334">
        <v>0</v>
      </c>
      <c r="V16918" s="334">
        <v>0</v>
      </c>
      <c r="W16918" s="334">
        <v>0</v>
      </c>
      <c r="X16918" s="334">
        <v>0</v>
      </c>
      <c r="Y16918" s="334">
        <v>0</v>
      </c>
      <c r="Z16918" s="334">
        <v>0</v>
      </c>
      <c r="AA16918" s="334">
        <v>0</v>
      </c>
      <c r="AB16918" s="334">
        <v>0</v>
      </c>
      <c r="AD16918" s="334">
        <v>0</v>
      </c>
      <c r="AE16918" s="334">
        <f t="shared" si="2647"/>
        <v>0</v>
      </c>
      <c r="AF16918" s="334">
        <f t="shared" si="2648"/>
        <v>0</v>
      </c>
      <c r="AG16918" s="340">
        <f t="shared" si="2649"/>
        <v>0</v>
      </c>
      <c r="AI16918" s="340">
        <f t="shared" si="2651"/>
        <v>0</v>
      </c>
      <c r="AJ16918" s="340">
        <f t="shared" si="2651"/>
        <v>0</v>
      </c>
      <c r="AK16918" s="340">
        <f t="shared" si="2651"/>
        <v>0</v>
      </c>
      <c r="AL16918" s="340">
        <f t="shared" si="2651"/>
        <v>0</v>
      </c>
      <c r="AM16918" s="340">
        <f t="shared" si="2651"/>
        <v>0</v>
      </c>
    </row>
    <row r="16919" spans="1:39" x14ac:dyDescent="0.35">
      <c r="A16919" s="337">
        <v>38832</v>
      </c>
      <c r="B16919" s="338">
        <f t="shared" si="2644"/>
        <v>2006</v>
      </c>
      <c r="C16919" s="338">
        <f t="shared" si="2645"/>
        <v>4</v>
      </c>
      <c r="D16919" s="338">
        <f t="shared" si="2646"/>
        <v>25</v>
      </c>
      <c r="E16919" s="334">
        <v>0</v>
      </c>
      <c r="F16919" s="334">
        <v>0</v>
      </c>
      <c r="G16919" s="334">
        <v>0</v>
      </c>
      <c r="H16919" s="334">
        <v>0</v>
      </c>
      <c r="I16919" s="334">
        <v>0</v>
      </c>
      <c r="J16919" s="334">
        <v>0</v>
      </c>
      <c r="K16919" s="334">
        <v>0</v>
      </c>
      <c r="L16919" s="334">
        <v>0</v>
      </c>
      <c r="M16919" s="334">
        <v>0</v>
      </c>
      <c r="N16919" s="334">
        <v>0</v>
      </c>
      <c r="O16919" s="334">
        <v>0</v>
      </c>
      <c r="P16919" s="334">
        <v>0</v>
      </c>
      <c r="Q16919" s="334">
        <v>0</v>
      </c>
      <c r="R16919" s="334">
        <v>0</v>
      </c>
      <c r="S16919" s="334">
        <v>0</v>
      </c>
      <c r="T16919" s="334">
        <v>0</v>
      </c>
      <c r="U16919" s="334">
        <v>0</v>
      </c>
      <c r="V16919" s="334">
        <v>0</v>
      </c>
      <c r="W16919" s="334">
        <v>0</v>
      </c>
      <c r="X16919" s="334">
        <v>0</v>
      </c>
      <c r="Y16919" s="334">
        <v>0</v>
      </c>
      <c r="Z16919" s="334">
        <v>0</v>
      </c>
      <c r="AA16919" s="334">
        <v>0</v>
      </c>
      <c r="AB16919" s="334">
        <v>0</v>
      </c>
      <c r="AD16919" s="334">
        <v>0</v>
      </c>
      <c r="AE16919" s="334">
        <f t="shared" si="2647"/>
        <v>0</v>
      </c>
      <c r="AF16919" s="334">
        <f t="shared" si="2648"/>
        <v>0</v>
      </c>
      <c r="AG16919" s="340">
        <f t="shared" si="2649"/>
        <v>0</v>
      </c>
      <c r="AI16919" s="340">
        <f t="shared" si="2651"/>
        <v>0</v>
      </c>
      <c r="AJ16919" s="340">
        <f t="shared" si="2651"/>
        <v>0</v>
      </c>
      <c r="AK16919" s="340">
        <f t="shared" si="2651"/>
        <v>0</v>
      </c>
      <c r="AL16919" s="340">
        <f t="shared" si="2651"/>
        <v>0</v>
      </c>
      <c r="AM16919" s="340">
        <f t="shared" si="2651"/>
        <v>0</v>
      </c>
    </row>
    <row r="16920" spans="1:39" x14ac:dyDescent="0.35">
      <c r="A16920" s="337">
        <v>38833</v>
      </c>
      <c r="B16920" s="338">
        <f t="shared" si="2644"/>
        <v>2006</v>
      </c>
      <c r="C16920" s="338">
        <f t="shared" si="2645"/>
        <v>4</v>
      </c>
      <c r="D16920" s="338">
        <f t="shared" si="2646"/>
        <v>26</v>
      </c>
      <c r="E16920" s="334">
        <v>0</v>
      </c>
      <c r="F16920" s="334">
        <v>0</v>
      </c>
      <c r="G16920" s="334">
        <v>0</v>
      </c>
      <c r="H16920" s="334">
        <v>0</v>
      </c>
      <c r="I16920" s="334">
        <v>0</v>
      </c>
      <c r="J16920" s="334">
        <v>0</v>
      </c>
      <c r="K16920" s="334">
        <v>0</v>
      </c>
      <c r="L16920" s="334">
        <v>0</v>
      </c>
      <c r="M16920" s="334">
        <v>0</v>
      </c>
      <c r="N16920" s="334">
        <v>0</v>
      </c>
      <c r="O16920" s="334">
        <v>0</v>
      </c>
      <c r="P16920" s="334">
        <v>0</v>
      </c>
      <c r="Q16920" s="334">
        <v>0</v>
      </c>
      <c r="R16920" s="334">
        <v>0</v>
      </c>
      <c r="S16920" s="334">
        <v>0</v>
      </c>
      <c r="T16920" s="334">
        <v>0</v>
      </c>
      <c r="U16920" s="334">
        <v>0</v>
      </c>
      <c r="V16920" s="334">
        <v>0</v>
      </c>
      <c r="W16920" s="334">
        <v>0</v>
      </c>
      <c r="X16920" s="334">
        <v>0</v>
      </c>
      <c r="Y16920" s="334">
        <v>0</v>
      </c>
      <c r="Z16920" s="334">
        <v>0</v>
      </c>
      <c r="AA16920" s="334">
        <v>0</v>
      </c>
      <c r="AB16920" s="334">
        <v>0</v>
      </c>
      <c r="AD16920" s="334">
        <v>0</v>
      </c>
      <c r="AE16920" s="334">
        <f t="shared" si="2647"/>
        <v>0</v>
      </c>
      <c r="AF16920" s="334">
        <f t="shared" si="2648"/>
        <v>0</v>
      </c>
      <c r="AG16920" s="340">
        <f t="shared" si="2649"/>
        <v>0</v>
      </c>
      <c r="AI16920" s="340">
        <f t="shared" si="2651"/>
        <v>0</v>
      </c>
      <c r="AJ16920" s="340">
        <f t="shared" si="2651"/>
        <v>0</v>
      </c>
      <c r="AK16920" s="340">
        <f t="shared" si="2651"/>
        <v>0</v>
      </c>
      <c r="AL16920" s="340">
        <f t="shared" si="2651"/>
        <v>0</v>
      </c>
      <c r="AM16920" s="340">
        <f t="shared" si="2651"/>
        <v>0</v>
      </c>
    </row>
    <row r="16921" spans="1:39" x14ac:dyDescent="0.35">
      <c r="A16921" s="337">
        <v>38834</v>
      </c>
      <c r="B16921" s="338">
        <f t="shared" si="2644"/>
        <v>2006</v>
      </c>
      <c r="C16921" s="338">
        <f t="shared" si="2645"/>
        <v>4</v>
      </c>
      <c r="D16921" s="338">
        <f t="shared" si="2646"/>
        <v>27</v>
      </c>
      <c r="E16921" s="334">
        <v>0</v>
      </c>
      <c r="F16921" s="334">
        <v>0</v>
      </c>
      <c r="G16921" s="334">
        <v>0</v>
      </c>
      <c r="H16921" s="334">
        <v>0</v>
      </c>
      <c r="I16921" s="334">
        <v>0</v>
      </c>
      <c r="J16921" s="334">
        <v>0</v>
      </c>
      <c r="K16921" s="334">
        <v>0</v>
      </c>
      <c r="L16921" s="334">
        <v>0</v>
      </c>
      <c r="M16921" s="334">
        <v>0</v>
      </c>
      <c r="N16921" s="334">
        <v>0</v>
      </c>
      <c r="O16921" s="334">
        <v>0</v>
      </c>
      <c r="P16921" s="334">
        <v>0</v>
      </c>
      <c r="Q16921" s="334">
        <v>0</v>
      </c>
      <c r="R16921" s="334">
        <v>0</v>
      </c>
      <c r="S16921" s="334">
        <v>0</v>
      </c>
      <c r="T16921" s="334">
        <v>0</v>
      </c>
      <c r="U16921" s="334">
        <v>0</v>
      </c>
      <c r="V16921" s="334">
        <v>0</v>
      </c>
      <c r="W16921" s="334">
        <v>0</v>
      </c>
      <c r="X16921" s="334">
        <v>0</v>
      </c>
      <c r="Y16921" s="334">
        <v>0</v>
      </c>
      <c r="Z16921" s="334">
        <v>0</v>
      </c>
      <c r="AA16921" s="334">
        <v>0</v>
      </c>
      <c r="AB16921" s="334">
        <v>0</v>
      </c>
      <c r="AD16921" s="334">
        <v>0</v>
      </c>
      <c r="AE16921" s="334">
        <f t="shared" si="2647"/>
        <v>0</v>
      </c>
      <c r="AF16921" s="334">
        <f t="shared" si="2648"/>
        <v>0</v>
      </c>
      <c r="AG16921" s="340">
        <f t="shared" si="2649"/>
        <v>0</v>
      </c>
      <c r="AI16921" s="340">
        <f t="shared" si="2651"/>
        <v>0</v>
      </c>
      <c r="AJ16921" s="340">
        <f t="shared" si="2651"/>
        <v>0</v>
      </c>
      <c r="AK16921" s="340">
        <f t="shared" si="2651"/>
        <v>0</v>
      </c>
      <c r="AL16921" s="340">
        <f t="shared" si="2651"/>
        <v>0</v>
      </c>
      <c r="AM16921" s="340">
        <f t="shared" si="2651"/>
        <v>0</v>
      </c>
    </row>
    <row r="16922" spans="1:39" x14ac:dyDescent="0.35">
      <c r="A16922" s="337">
        <v>38835</v>
      </c>
      <c r="B16922" s="338">
        <f t="shared" si="2644"/>
        <v>2006</v>
      </c>
      <c r="C16922" s="338">
        <f t="shared" si="2645"/>
        <v>4</v>
      </c>
      <c r="D16922" s="338">
        <f t="shared" si="2646"/>
        <v>28</v>
      </c>
      <c r="E16922" s="334">
        <v>0</v>
      </c>
      <c r="F16922" s="334">
        <v>0</v>
      </c>
      <c r="G16922" s="334">
        <v>0</v>
      </c>
      <c r="H16922" s="334">
        <v>0</v>
      </c>
      <c r="I16922" s="334">
        <v>0</v>
      </c>
      <c r="J16922" s="334">
        <v>0</v>
      </c>
      <c r="K16922" s="334">
        <v>0</v>
      </c>
      <c r="L16922" s="334">
        <v>0</v>
      </c>
      <c r="M16922" s="334">
        <v>0</v>
      </c>
      <c r="N16922" s="334">
        <v>0</v>
      </c>
      <c r="O16922" s="334">
        <v>0</v>
      </c>
      <c r="P16922" s="334">
        <v>0</v>
      </c>
      <c r="Q16922" s="334">
        <v>0</v>
      </c>
      <c r="R16922" s="334">
        <v>0</v>
      </c>
      <c r="S16922" s="334">
        <v>0</v>
      </c>
      <c r="T16922" s="334">
        <v>0</v>
      </c>
      <c r="U16922" s="334">
        <v>0</v>
      </c>
      <c r="V16922" s="334">
        <v>0</v>
      </c>
      <c r="W16922" s="334">
        <v>0</v>
      </c>
      <c r="X16922" s="334">
        <v>0</v>
      </c>
      <c r="Y16922" s="334">
        <v>0</v>
      </c>
      <c r="Z16922" s="334">
        <v>0</v>
      </c>
      <c r="AA16922" s="334">
        <v>0</v>
      </c>
      <c r="AB16922" s="334">
        <v>0</v>
      </c>
      <c r="AD16922" s="334">
        <v>0</v>
      </c>
      <c r="AE16922" s="334">
        <f t="shared" si="2647"/>
        <v>0</v>
      </c>
      <c r="AF16922" s="334">
        <f t="shared" si="2648"/>
        <v>0</v>
      </c>
      <c r="AG16922" s="340">
        <f t="shared" si="2649"/>
        <v>0</v>
      </c>
      <c r="AI16922" s="340">
        <f t="shared" si="2651"/>
        <v>0</v>
      </c>
      <c r="AJ16922" s="340">
        <f t="shared" si="2651"/>
        <v>0</v>
      </c>
      <c r="AK16922" s="340">
        <f t="shared" si="2651"/>
        <v>0</v>
      </c>
      <c r="AL16922" s="340">
        <f t="shared" si="2651"/>
        <v>0</v>
      </c>
      <c r="AM16922" s="340">
        <f t="shared" si="2651"/>
        <v>0</v>
      </c>
    </row>
    <row r="16923" spans="1:39" x14ac:dyDescent="0.35">
      <c r="A16923" s="337">
        <v>38836</v>
      </c>
      <c r="B16923" s="338">
        <f t="shared" si="2644"/>
        <v>2006</v>
      </c>
      <c r="C16923" s="338">
        <f t="shared" si="2645"/>
        <v>4</v>
      </c>
      <c r="D16923" s="338">
        <f t="shared" si="2646"/>
        <v>29</v>
      </c>
      <c r="E16923" s="334">
        <v>0</v>
      </c>
      <c r="F16923" s="334">
        <v>0</v>
      </c>
      <c r="G16923" s="334">
        <v>0</v>
      </c>
      <c r="H16923" s="334">
        <v>0</v>
      </c>
      <c r="I16923" s="334">
        <v>0</v>
      </c>
      <c r="J16923" s="334">
        <v>0</v>
      </c>
      <c r="K16923" s="334">
        <v>0</v>
      </c>
      <c r="L16923" s="334">
        <v>0</v>
      </c>
      <c r="M16923" s="334">
        <v>0</v>
      </c>
      <c r="N16923" s="334">
        <v>0</v>
      </c>
      <c r="O16923" s="334">
        <v>0</v>
      </c>
      <c r="P16923" s="334">
        <v>0</v>
      </c>
      <c r="Q16923" s="334">
        <v>0</v>
      </c>
      <c r="R16923" s="334">
        <v>0</v>
      </c>
      <c r="S16923" s="334">
        <v>0</v>
      </c>
      <c r="T16923" s="334">
        <v>0</v>
      </c>
      <c r="U16923" s="334">
        <v>0</v>
      </c>
      <c r="V16923" s="334">
        <v>0</v>
      </c>
      <c r="W16923" s="334">
        <v>0</v>
      </c>
      <c r="X16923" s="334">
        <v>0</v>
      </c>
      <c r="Y16923" s="334">
        <v>0</v>
      </c>
      <c r="Z16923" s="334">
        <v>0</v>
      </c>
      <c r="AA16923" s="334">
        <v>0</v>
      </c>
      <c r="AB16923" s="334">
        <v>0</v>
      </c>
      <c r="AD16923" s="334">
        <v>0</v>
      </c>
      <c r="AE16923" s="334">
        <f t="shared" si="2647"/>
        <v>0</v>
      </c>
      <c r="AF16923" s="334">
        <f t="shared" si="2648"/>
        <v>0</v>
      </c>
      <c r="AG16923" s="340">
        <f t="shared" si="2649"/>
        <v>0</v>
      </c>
      <c r="AI16923" s="340">
        <f t="shared" si="2651"/>
        <v>0</v>
      </c>
      <c r="AJ16923" s="340">
        <f t="shared" si="2651"/>
        <v>0</v>
      </c>
      <c r="AK16923" s="340">
        <f t="shared" si="2651"/>
        <v>0</v>
      </c>
      <c r="AL16923" s="340">
        <f t="shared" si="2651"/>
        <v>0</v>
      </c>
      <c r="AM16923" s="340">
        <f t="shared" si="2651"/>
        <v>0</v>
      </c>
    </row>
    <row r="16924" spans="1:39" x14ac:dyDescent="0.35">
      <c r="A16924" s="337">
        <v>38837</v>
      </c>
      <c r="B16924" s="338">
        <f t="shared" si="2644"/>
        <v>2006</v>
      </c>
      <c r="C16924" s="338">
        <f t="shared" si="2645"/>
        <v>4</v>
      </c>
      <c r="D16924" s="338">
        <f t="shared" si="2646"/>
        <v>30</v>
      </c>
      <c r="E16924" s="334">
        <v>0</v>
      </c>
      <c r="F16924" s="334">
        <v>0</v>
      </c>
      <c r="G16924" s="334">
        <v>0</v>
      </c>
      <c r="H16924" s="334">
        <v>0.2</v>
      </c>
      <c r="I16924" s="334">
        <v>1.6</v>
      </c>
      <c r="J16924" s="334">
        <v>1.1000000000000001</v>
      </c>
      <c r="K16924" s="334">
        <v>0.2</v>
      </c>
      <c r="L16924" s="334">
        <v>0</v>
      </c>
      <c r="M16924" s="334">
        <v>0</v>
      </c>
      <c r="N16924" s="334">
        <v>0</v>
      </c>
      <c r="O16924" s="334">
        <v>0</v>
      </c>
      <c r="P16924" s="334">
        <v>0</v>
      </c>
      <c r="Q16924" s="334">
        <v>0</v>
      </c>
      <c r="R16924" s="334">
        <v>0</v>
      </c>
      <c r="S16924" s="334">
        <v>0</v>
      </c>
      <c r="T16924" s="334">
        <v>0</v>
      </c>
      <c r="U16924" s="334">
        <v>0</v>
      </c>
      <c r="V16924" s="334">
        <v>0</v>
      </c>
      <c r="W16924" s="334">
        <v>0</v>
      </c>
      <c r="X16924" s="334">
        <v>0</v>
      </c>
      <c r="Y16924" s="334">
        <v>0</v>
      </c>
      <c r="Z16924" s="334">
        <v>0</v>
      </c>
      <c r="AA16924" s="334">
        <v>0</v>
      </c>
      <c r="AB16924" s="334">
        <v>0</v>
      </c>
      <c r="AD16924" s="334">
        <v>3.1</v>
      </c>
      <c r="AE16924" s="334">
        <f t="shared" si="2647"/>
        <v>3.1</v>
      </c>
      <c r="AF16924" s="334">
        <f t="shared" si="2648"/>
        <v>3.1000000000000005</v>
      </c>
      <c r="AG16924" s="340">
        <f t="shared" si="2649"/>
        <v>4.4408920985006262E-16</v>
      </c>
      <c r="AI16924" s="340">
        <f t="shared" si="2651"/>
        <v>0</v>
      </c>
      <c r="AJ16924" s="340">
        <f t="shared" si="2651"/>
        <v>0</v>
      </c>
      <c r="AK16924" s="340">
        <f t="shared" si="2651"/>
        <v>0</v>
      </c>
      <c r="AL16924" s="340">
        <f t="shared" si="2651"/>
        <v>0</v>
      </c>
      <c r="AM16924" s="340">
        <f t="shared" si="2651"/>
        <v>0</v>
      </c>
    </row>
    <row r="16925" spans="1:39" x14ac:dyDescent="0.35">
      <c r="A16925" s="337">
        <v>38838</v>
      </c>
      <c r="B16925" s="338">
        <f t="shared" si="2644"/>
        <v>2006</v>
      </c>
      <c r="C16925" s="338">
        <f t="shared" si="2645"/>
        <v>5</v>
      </c>
      <c r="D16925" s="338">
        <f t="shared" si="2646"/>
        <v>1</v>
      </c>
      <c r="E16925" s="334">
        <v>0</v>
      </c>
      <c r="F16925" s="334">
        <v>0</v>
      </c>
      <c r="G16925" s="334">
        <v>0</v>
      </c>
      <c r="H16925" s="334">
        <v>0</v>
      </c>
      <c r="I16925" s="334">
        <v>0</v>
      </c>
      <c r="J16925" s="334">
        <v>0</v>
      </c>
      <c r="K16925" s="334">
        <v>0</v>
      </c>
      <c r="L16925" s="334">
        <v>0</v>
      </c>
      <c r="M16925" s="334">
        <v>0</v>
      </c>
      <c r="N16925" s="334">
        <v>0</v>
      </c>
      <c r="O16925" s="334">
        <v>0</v>
      </c>
      <c r="P16925" s="334">
        <v>0</v>
      </c>
      <c r="Q16925" s="334">
        <v>0</v>
      </c>
      <c r="R16925" s="334">
        <v>0</v>
      </c>
      <c r="S16925" s="334">
        <v>0</v>
      </c>
      <c r="T16925" s="334">
        <v>0</v>
      </c>
      <c r="U16925" s="334">
        <v>0</v>
      </c>
      <c r="V16925" s="334">
        <v>0</v>
      </c>
      <c r="W16925" s="334">
        <v>0</v>
      </c>
      <c r="X16925" s="334">
        <v>0</v>
      </c>
      <c r="Y16925" s="334">
        <v>0</v>
      </c>
      <c r="Z16925" s="334">
        <v>0</v>
      </c>
      <c r="AA16925" s="334">
        <v>0</v>
      </c>
      <c r="AB16925" s="334">
        <v>0</v>
      </c>
      <c r="AD16925" s="334">
        <v>0</v>
      </c>
      <c r="AE16925" s="334">
        <f t="shared" si="2647"/>
        <v>0</v>
      </c>
      <c r="AF16925" s="334">
        <f t="shared" si="2648"/>
        <v>0</v>
      </c>
      <c r="AG16925" s="340">
        <f t="shared" si="2649"/>
        <v>0</v>
      </c>
      <c r="AI16925" s="340">
        <f t="shared" si="2651"/>
        <v>0</v>
      </c>
      <c r="AJ16925" s="340">
        <f t="shared" si="2651"/>
        <v>0</v>
      </c>
      <c r="AK16925" s="340">
        <f t="shared" si="2651"/>
        <v>0</v>
      </c>
      <c r="AL16925" s="340">
        <f t="shared" si="2651"/>
        <v>0</v>
      </c>
      <c r="AM16925" s="340">
        <f t="shared" si="2651"/>
        <v>0</v>
      </c>
    </row>
    <row r="16926" spans="1:39" x14ac:dyDescent="0.35">
      <c r="A16926" s="337">
        <v>38839</v>
      </c>
      <c r="B16926" s="338">
        <f t="shared" si="2644"/>
        <v>2006</v>
      </c>
      <c r="C16926" s="338">
        <f t="shared" si="2645"/>
        <v>5</v>
      </c>
      <c r="D16926" s="338">
        <f t="shared" si="2646"/>
        <v>2</v>
      </c>
      <c r="E16926" s="334">
        <v>0</v>
      </c>
      <c r="F16926" s="334">
        <v>0</v>
      </c>
      <c r="G16926" s="334">
        <v>0</v>
      </c>
      <c r="H16926" s="334">
        <v>0</v>
      </c>
      <c r="I16926" s="334">
        <v>0</v>
      </c>
      <c r="J16926" s="334">
        <v>0</v>
      </c>
      <c r="K16926" s="334">
        <v>0</v>
      </c>
      <c r="L16926" s="334">
        <v>0</v>
      </c>
      <c r="M16926" s="334">
        <v>0</v>
      </c>
      <c r="N16926" s="334">
        <v>0</v>
      </c>
      <c r="O16926" s="334">
        <v>0</v>
      </c>
      <c r="P16926" s="334">
        <v>0</v>
      </c>
      <c r="Q16926" s="334">
        <v>0</v>
      </c>
      <c r="R16926" s="334">
        <v>0</v>
      </c>
      <c r="S16926" s="334">
        <v>0</v>
      </c>
      <c r="T16926" s="334">
        <v>0</v>
      </c>
      <c r="U16926" s="334">
        <v>0</v>
      </c>
      <c r="V16926" s="334">
        <v>0.2</v>
      </c>
      <c r="W16926" s="334">
        <v>0</v>
      </c>
      <c r="X16926" s="334">
        <v>0</v>
      </c>
      <c r="Y16926" s="334">
        <v>0</v>
      </c>
      <c r="Z16926" s="334">
        <v>0</v>
      </c>
      <c r="AA16926" s="334">
        <v>0</v>
      </c>
      <c r="AB16926" s="334">
        <v>0</v>
      </c>
      <c r="AD16926" s="334">
        <v>0.2</v>
      </c>
      <c r="AE16926" s="334">
        <f t="shared" si="2647"/>
        <v>0.2</v>
      </c>
      <c r="AF16926" s="334">
        <f t="shared" si="2648"/>
        <v>0.2</v>
      </c>
      <c r="AG16926" s="340">
        <f t="shared" si="2649"/>
        <v>0</v>
      </c>
      <c r="AI16926" s="340">
        <f t="shared" si="2651"/>
        <v>0.2</v>
      </c>
      <c r="AJ16926" s="340">
        <f t="shared" si="2651"/>
        <v>0</v>
      </c>
      <c r="AK16926" s="340">
        <f t="shared" si="2651"/>
        <v>0</v>
      </c>
      <c r="AL16926" s="340">
        <f t="shared" si="2651"/>
        <v>0</v>
      </c>
      <c r="AM16926" s="340">
        <f t="shared" si="2651"/>
        <v>0</v>
      </c>
    </row>
    <row r="16927" spans="1:39" x14ac:dyDescent="0.35">
      <c r="A16927" s="337">
        <v>38840</v>
      </c>
      <c r="B16927" s="338">
        <f t="shared" si="2644"/>
        <v>2006</v>
      </c>
      <c r="C16927" s="338">
        <f t="shared" si="2645"/>
        <v>5</v>
      </c>
      <c r="D16927" s="338">
        <f t="shared" si="2646"/>
        <v>3</v>
      </c>
      <c r="E16927" s="334">
        <v>0.3</v>
      </c>
      <c r="F16927" s="334">
        <v>0.2</v>
      </c>
      <c r="G16927" s="334">
        <v>0.3</v>
      </c>
      <c r="H16927" s="334">
        <v>0</v>
      </c>
      <c r="I16927" s="334">
        <v>0</v>
      </c>
      <c r="J16927" s="334">
        <v>0</v>
      </c>
      <c r="K16927" s="334">
        <v>0</v>
      </c>
      <c r="L16927" s="334">
        <v>0</v>
      </c>
      <c r="M16927" s="334">
        <v>0</v>
      </c>
      <c r="N16927" s="334">
        <v>0</v>
      </c>
      <c r="O16927" s="334">
        <v>0</v>
      </c>
      <c r="P16927" s="334">
        <v>0</v>
      </c>
      <c r="Q16927" s="334">
        <v>0</v>
      </c>
      <c r="R16927" s="334">
        <v>0</v>
      </c>
      <c r="S16927" s="334">
        <v>0</v>
      </c>
      <c r="T16927" s="334">
        <v>0</v>
      </c>
      <c r="U16927" s="334">
        <v>0</v>
      </c>
      <c r="V16927" s="334">
        <v>0</v>
      </c>
      <c r="W16927" s="334">
        <v>0</v>
      </c>
      <c r="X16927" s="334">
        <v>0</v>
      </c>
      <c r="Y16927" s="334">
        <v>0</v>
      </c>
      <c r="Z16927" s="334">
        <v>0</v>
      </c>
      <c r="AA16927" s="334">
        <v>0</v>
      </c>
      <c r="AB16927" s="334">
        <v>0</v>
      </c>
      <c r="AD16927" s="334">
        <v>0.8</v>
      </c>
      <c r="AE16927" s="334">
        <f t="shared" si="2647"/>
        <v>0.8</v>
      </c>
      <c r="AF16927" s="334">
        <f t="shared" si="2648"/>
        <v>0.8</v>
      </c>
      <c r="AG16927" s="340">
        <f t="shared" si="2649"/>
        <v>0</v>
      </c>
      <c r="AI16927" s="340">
        <f t="shared" si="2651"/>
        <v>0.8</v>
      </c>
      <c r="AJ16927" s="340">
        <f t="shared" si="2651"/>
        <v>0</v>
      </c>
      <c r="AK16927" s="340">
        <f t="shared" si="2651"/>
        <v>0</v>
      </c>
      <c r="AL16927" s="340">
        <f t="shared" si="2651"/>
        <v>0</v>
      </c>
      <c r="AM16927" s="340">
        <f t="shared" si="2651"/>
        <v>0</v>
      </c>
    </row>
    <row r="16928" spans="1:39" x14ac:dyDescent="0.35">
      <c r="A16928" s="337">
        <v>38841</v>
      </c>
      <c r="B16928" s="338">
        <f t="shared" si="2644"/>
        <v>2006</v>
      </c>
      <c r="C16928" s="338">
        <f t="shared" si="2645"/>
        <v>5</v>
      </c>
      <c r="D16928" s="338">
        <f t="shared" si="2646"/>
        <v>4</v>
      </c>
      <c r="E16928" s="334">
        <v>0</v>
      </c>
      <c r="F16928" s="334">
        <v>0</v>
      </c>
      <c r="G16928" s="334">
        <v>0</v>
      </c>
      <c r="H16928" s="334">
        <v>0</v>
      </c>
      <c r="I16928" s="334">
        <v>0</v>
      </c>
      <c r="J16928" s="334">
        <v>0</v>
      </c>
      <c r="K16928" s="334">
        <v>0</v>
      </c>
      <c r="L16928" s="334">
        <v>0</v>
      </c>
      <c r="M16928" s="334">
        <v>0</v>
      </c>
      <c r="N16928" s="334">
        <v>0</v>
      </c>
      <c r="O16928" s="334">
        <v>0</v>
      </c>
      <c r="P16928" s="334">
        <v>0</v>
      </c>
      <c r="Q16928" s="334">
        <v>0</v>
      </c>
      <c r="R16928" s="334">
        <v>0</v>
      </c>
      <c r="S16928" s="334">
        <v>0</v>
      </c>
      <c r="T16928" s="334">
        <v>0</v>
      </c>
      <c r="U16928" s="334">
        <v>0</v>
      </c>
      <c r="V16928" s="334">
        <v>0</v>
      </c>
      <c r="W16928" s="334">
        <v>0</v>
      </c>
      <c r="X16928" s="334">
        <v>0</v>
      </c>
      <c r="Y16928" s="334">
        <v>0</v>
      </c>
      <c r="Z16928" s="334">
        <v>0</v>
      </c>
      <c r="AA16928" s="334">
        <v>0</v>
      </c>
      <c r="AB16928" s="334">
        <v>0</v>
      </c>
      <c r="AD16928" s="334">
        <v>0</v>
      </c>
      <c r="AE16928" s="334">
        <f t="shared" si="2647"/>
        <v>0</v>
      </c>
      <c r="AF16928" s="334">
        <f t="shared" si="2648"/>
        <v>0</v>
      </c>
      <c r="AG16928" s="340">
        <f t="shared" si="2649"/>
        <v>0</v>
      </c>
      <c r="AI16928" s="340">
        <f t="shared" si="2651"/>
        <v>0</v>
      </c>
      <c r="AJ16928" s="340">
        <f t="shared" si="2651"/>
        <v>0</v>
      </c>
      <c r="AK16928" s="340">
        <f t="shared" si="2651"/>
        <v>0</v>
      </c>
      <c r="AL16928" s="340">
        <f t="shared" si="2651"/>
        <v>0</v>
      </c>
      <c r="AM16928" s="340">
        <f t="shared" si="2651"/>
        <v>0</v>
      </c>
    </row>
    <row r="16929" spans="1:39" x14ac:dyDescent="0.35">
      <c r="A16929" s="337">
        <v>38842</v>
      </c>
      <c r="B16929" s="338">
        <f t="shared" si="2644"/>
        <v>2006</v>
      </c>
      <c r="C16929" s="338">
        <f t="shared" si="2645"/>
        <v>5</v>
      </c>
      <c r="D16929" s="338">
        <f t="shared" si="2646"/>
        <v>5</v>
      </c>
      <c r="E16929" s="334">
        <v>0</v>
      </c>
      <c r="F16929" s="334">
        <v>0</v>
      </c>
      <c r="G16929" s="334">
        <v>0</v>
      </c>
      <c r="H16929" s="334">
        <v>0</v>
      </c>
      <c r="I16929" s="334">
        <v>0</v>
      </c>
      <c r="J16929" s="334">
        <v>0</v>
      </c>
      <c r="K16929" s="334">
        <v>0</v>
      </c>
      <c r="L16929" s="334">
        <v>0</v>
      </c>
      <c r="M16929" s="334">
        <v>0</v>
      </c>
      <c r="N16929" s="334">
        <v>0</v>
      </c>
      <c r="O16929" s="334">
        <v>0</v>
      </c>
      <c r="P16929" s="334">
        <v>0</v>
      </c>
      <c r="Q16929" s="334">
        <v>0</v>
      </c>
      <c r="R16929" s="334">
        <v>0</v>
      </c>
      <c r="S16929" s="334">
        <v>0</v>
      </c>
      <c r="T16929" s="334">
        <v>0</v>
      </c>
      <c r="U16929" s="334">
        <v>0</v>
      </c>
      <c r="V16929" s="334">
        <v>0</v>
      </c>
      <c r="W16929" s="334">
        <v>0</v>
      </c>
      <c r="X16929" s="334">
        <v>0</v>
      </c>
      <c r="Y16929" s="334">
        <v>0</v>
      </c>
      <c r="Z16929" s="334">
        <v>0</v>
      </c>
      <c r="AA16929" s="334">
        <v>0</v>
      </c>
      <c r="AB16929" s="334">
        <v>0</v>
      </c>
      <c r="AD16929" s="334">
        <v>0</v>
      </c>
      <c r="AE16929" s="334">
        <f t="shared" si="2647"/>
        <v>0</v>
      </c>
      <c r="AF16929" s="334">
        <f t="shared" si="2648"/>
        <v>0</v>
      </c>
      <c r="AG16929" s="340">
        <f t="shared" si="2649"/>
        <v>0</v>
      </c>
      <c r="AI16929" s="340">
        <f t="shared" si="2651"/>
        <v>0</v>
      </c>
      <c r="AJ16929" s="340">
        <f t="shared" si="2651"/>
        <v>0</v>
      </c>
      <c r="AK16929" s="340">
        <f t="shared" si="2651"/>
        <v>0</v>
      </c>
      <c r="AL16929" s="340">
        <f t="shared" si="2651"/>
        <v>0</v>
      </c>
      <c r="AM16929" s="340">
        <f t="shared" si="2651"/>
        <v>0</v>
      </c>
    </row>
    <row r="16930" spans="1:39" x14ac:dyDescent="0.35">
      <c r="A16930" s="337">
        <v>38843</v>
      </c>
      <c r="B16930" s="338">
        <f t="shared" si="2644"/>
        <v>2006</v>
      </c>
      <c r="C16930" s="338">
        <f t="shared" si="2645"/>
        <v>5</v>
      </c>
      <c r="D16930" s="338">
        <f t="shared" si="2646"/>
        <v>6</v>
      </c>
      <c r="E16930" s="334">
        <v>0</v>
      </c>
      <c r="F16930" s="334">
        <v>0</v>
      </c>
      <c r="G16930" s="334">
        <v>0</v>
      </c>
      <c r="H16930" s="334">
        <v>0</v>
      </c>
      <c r="I16930" s="334">
        <v>0</v>
      </c>
      <c r="J16930" s="334">
        <v>0</v>
      </c>
      <c r="K16930" s="334">
        <v>0</v>
      </c>
      <c r="L16930" s="334">
        <v>0</v>
      </c>
      <c r="M16930" s="334">
        <v>0</v>
      </c>
      <c r="N16930" s="334">
        <v>0</v>
      </c>
      <c r="O16930" s="334">
        <v>0</v>
      </c>
      <c r="P16930" s="334">
        <v>0</v>
      </c>
      <c r="Q16930" s="334">
        <v>0</v>
      </c>
      <c r="R16930" s="334">
        <v>0</v>
      </c>
      <c r="S16930" s="334">
        <v>0</v>
      </c>
      <c r="T16930" s="334">
        <v>0</v>
      </c>
      <c r="U16930" s="334">
        <v>0</v>
      </c>
      <c r="V16930" s="334">
        <v>0</v>
      </c>
      <c r="W16930" s="334">
        <v>0</v>
      </c>
      <c r="X16930" s="334">
        <v>0</v>
      </c>
      <c r="Y16930" s="334">
        <v>0</v>
      </c>
      <c r="Z16930" s="334">
        <v>0</v>
      </c>
      <c r="AA16930" s="334">
        <v>0</v>
      </c>
      <c r="AB16930" s="334">
        <v>0</v>
      </c>
      <c r="AD16930" s="334">
        <v>0</v>
      </c>
      <c r="AE16930" s="334">
        <f t="shared" si="2647"/>
        <v>0</v>
      </c>
      <c r="AF16930" s="334">
        <f t="shared" si="2648"/>
        <v>0</v>
      </c>
      <c r="AG16930" s="340">
        <f t="shared" si="2649"/>
        <v>0</v>
      </c>
      <c r="AI16930" s="340">
        <f t="shared" si="2651"/>
        <v>0</v>
      </c>
      <c r="AJ16930" s="340">
        <f t="shared" si="2651"/>
        <v>0</v>
      </c>
      <c r="AK16930" s="340">
        <f t="shared" si="2651"/>
        <v>0</v>
      </c>
      <c r="AL16930" s="340">
        <f t="shared" si="2651"/>
        <v>0</v>
      </c>
      <c r="AM16930" s="340">
        <f t="shared" si="2651"/>
        <v>0</v>
      </c>
    </row>
    <row r="16931" spans="1:39" x14ac:dyDescent="0.35">
      <c r="A16931" s="337">
        <v>38844</v>
      </c>
      <c r="B16931" s="338">
        <f t="shared" si="2644"/>
        <v>2006</v>
      </c>
      <c r="C16931" s="338">
        <f t="shared" si="2645"/>
        <v>5</v>
      </c>
      <c r="D16931" s="338">
        <f t="shared" si="2646"/>
        <v>7</v>
      </c>
      <c r="E16931" s="334">
        <v>0</v>
      </c>
      <c r="F16931" s="334">
        <v>0</v>
      </c>
      <c r="G16931" s="334">
        <v>0</v>
      </c>
      <c r="H16931" s="334">
        <v>0</v>
      </c>
      <c r="I16931" s="334">
        <v>0</v>
      </c>
      <c r="J16931" s="334">
        <v>0</v>
      </c>
      <c r="K16931" s="334">
        <v>0</v>
      </c>
      <c r="L16931" s="334">
        <v>0</v>
      </c>
      <c r="M16931" s="334">
        <v>0</v>
      </c>
      <c r="N16931" s="334">
        <v>0</v>
      </c>
      <c r="O16931" s="334">
        <v>0</v>
      </c>
      <c r="P16931" s="334">
        <v>0</v>
      </c>
      <c r="Q16931" s="334">
        <v>0</v>
      </c>
      <c r="R16931" s="334">
        <v>0</v>
      </c>
      <c r="S16931" s="334">
        <v>0</v>
      </c>
      <c r="T16931" s="334">
        <v>0</v>
      </c>
      <c r="U16931" s="334">
        <v>0</v>
      </c>
      <c r="V16931" s="334">
        <v>0</v>
      </c>
      <c r="W16931" s="334">
        <v>0</v>
      </c>
      <c r="X16931" s="334">
        <v>0</v>
      </c>
      <c r="Y16931" s="334">
        <v>0</v>
      </c>
      <c r="Z16931" s="334">
        <v>0</v>
      </c>
      <c r="AA16931" s="334">
        <v>0</v>
      </c>
      <c r="AB16931" s="334">
        <v>0</v>
      </c>
      <c r="AD16931" s="334">
        <v>0</v>
      </c>
      <c r="AE16931" s="334">
        <f t="shared" si="2647"/>
        <v>0</v>
      </c>
      <c r="AF16931" s="334">
        <f t="shared" si="2648"/>
        <v>0</v>
      </c>
      <c r="AG16931" s="340">
        <f t="shared" si="2649"/>
        <v>0</v>
      </c>
      <c r="AI16931" s="340">
        <f t="shared" si="2651"/>
        <v>0</v>
      </c>
      <c r="AJ16931" s="340">
        <f t="shared" si="2651"/>
        <v>0</v>
      </c>
      <c r="AK16931" s="340">
        <f t="shared" si="2651"/>
        <v>0</v>
      </c>
      <c r="AL16931" s="340">
        <f t="shared" si="2651"/>
        <v>0</v>
      </c>
      <c r="AM16931" s="340">
        <f t="shared" si="2651"/>
        <v>0</v>
      </c>
    </row>
    <row r="16932" spans="1:39" x14ac:dyDescent="0.35">
      <c r="A16932" s="337">
        <v>38845</v>
      </c>
      <c r="B16932" s="338">
        <f t="shared" si="2644"/>
        <v>2006</v>
      </c>
      <c r="C16932" s="338">
        <f t="shared" si="2645"/>
        <v>5</v>
      </c>
      <c r="D16932" s="338">
        <f t="shared" si="2646"/>
        <v>8</v>
      </c>
      <c r="E16932" s="334">
        <v>0</v>
      </c>
      <c r="F16932" s="334">
        <v>0</v>
      </c>
      <c r="G16932" s="334">
        <v>0</v>
      </c>
      <c r="H16932" s="334">
        <v>0</v>
      </c>
      <c r="I16932" s="334">
        <v>0</v>
      </c>
      <c r="J16932" s="334">
        <v>0</v>
      </c>
      <c r="K16932" s="334">
        <v>0</v>
      </c>
      <c r="L16932" s="334">
        <v>0</v>
      </c>
      <c r="M16932" s="334">
        <v>0</v>
      </c>
      <c r="N16932" s="334">
        <v>0</v>
      </c>
      <c r="O16932" s="334">
        <v>0</v>
      </c>
      <c r="P16932" s="334">
        <v>0</v>
      </c>
      <c r="Q16932" s="334">
        <v>0</v>
      </c>
      <c r="R16932" s="334">
        <v>0</v>
      </c>
      <c r="S16932" s="334">
        <v>0</v>
      </c>
      <c r="T16932" s="334">
        <v>0</v>
      </c>
      <c r="U16932" s="334">
        <v>0</v>
      </c>
      <c r="V16932" s="334">
        <v>0</v>
      </c>
      <c r="W16932" s="334">
        <v>0</v>
      </c>
      <c r="X16932" s="334">
        <v>0</v>
      </c>
      <c r="Y16932" s="334">
        <v>0</v>
      </c>
      <c r="Z16932" s="334">
        <v>0</v>
      </c>
      <c r="AA16932" s="334">
        <v>0</v>
      </c>
      <c r="AB16932" s="334">
        <v>0</v>
      </c>
      <c r="AD16932" s="334">
        <v>0</v>
      </c>
      <c r="AE16932" s="334">
        <f t="shared" si="2647"/>
        <v>0</v>
      </c>
      <c r="AF16932" s="334">
        <f t="shared" si="2648"/>
        <v>0</v>
      </c>
      <c r="AG16932" s="340">
        <f t="shared" si="2649"/>
        <v>0</v>
      </c>
      <c r="AI16932" s="340">
        <f t="shared" ref="AI16932:AM16947" si="2652">IF($C16932=AI$1,$AF16932,0)</f>
        <v>0</v>
      </c>
      <c r="AJ16932" s="340">
        <f t="shared" si="2652"/>
        <v>0</v>
      </c>
      <c r="AK16932" s="340">
        <f t="shared" si="2652"/>
        <v>0</v>
      </c>
      <c r="AL16932" s="340">
        <f t="shared" si="2652"/>
        <v>0</v>
      </c>
      <c r="AM16932" s="340">
        <f t="shared" si="2652"/>
        <v>0</v>
      </c>
    </row>
    <row r="16933" spans="1:39" x14ac:dyDescent="0.35">
      <c r="A16933" s="337">
        <v>38846</v>
      </c>
      <c r="B16933" s="338">
        <f t="shared" si="2644"/>
        <v>2006</v>
      </c>
      <c r="C16933" s="338">
        <f t="shared" si="2645"/>
        <v>5</v>
      </c>
      <c r="D16933" s="338">
        <f t="shared" si="2646"/>
        <v>9</v>
      </c>
      <c r="E16933" s="334">
        <v>0</v>
      </c>
      <c r="F16933" s="334">
        <v>0</v>
      </c>
      <c r="G16933" s="334">
        <v>0</v>
      </c>
      <c r="H16933" s="334">
        <v>0</v>
      </c>
      <c r="I16933" s="334">
        <v>0</v>
      </c>
      <c r="J16933" s="334">
        <v>0</v>
      </c>
      <c r="K16933" s="334">
        <v>0</v>
      </c>
      <c r="L16933" s="334">
        <v>0</v>
      </c>
      <c r="M16933" s="334">
        <v>0</v>
      </c>
      <c r="N16933" s="334">
        <v>0</v>
      </c>
      <c r="O16933" s="334">
        <v>0</v>
      </c>
      <c r="P16933" s="334">
        <v>0</v>
      </c>
      <c r="Q16933" s="334">
        <v>0</v>
      </c>
      <c r="R16933" s="334">
        <v>0</v>
      </c>
      <c r="S16933" s="334">
        <v>0</v>
      </c>
      <c r="T16933" s="334">
        <v>0</v>
      </c>
      <c r="U16933" s="334">
        <v>0</v>
      </c>
      <c r="V16933" s="334">
        <v>0</v>
      </c>
      <c r="W16933" s="334">
        <v>0</v>
      </c>
      <c r="X16933" s="334">
        <v>0</v>
      </c>
      <c r="Y16933" s="334">
        <v>0</v>
      </c>
      <c r="Z16933" s="334">
        <v>0</v>
      </c>
      <c r="AA16933" s="334">
        <v>0</v>
      </c>
      <c r="AB16933" s="334">
        <v>0</v>
      </c>
      <c r="AD16933" s="334">
        <v>0</v>
      </c>
      <c r="AE16933" s="334">
        <f t="shared" si="2647"/>
        <v>0</v>
      </c>
      <c r="AF16933" s="334">
        <f t="shared" si="2648"/>
        <v>0</v>
      </c>
      <c r="AG16933" s="340">
        <f t="shared" si="2649"/>
        <v>0</v>
      </c>
      <c r="AI16933" s="340">
        <f t="shared" si="2652"/>
        <v>0</v>
      </c>
      <c r="AJ16933" s="340">
        <f t="shared" si="2652"/>
        <v>0</v>
      </c>
      <c r="AK16933" s="340">
        <f t="shared" si="2652"/>
        <v>0</v>
      </c>
      <c r="AL16933" s="340">
        <f t="shared" si="2652"/>
        <v>0</v>
      </c>
      <c r="AM16933" s="340">
        <f t="shared" si="2652"/>
        <v>0</v>
      </c>
    </row>
    <row r="16934" spans="1:39" x14ac:dyDescent="0.35">
      <c r="A16934" s="337">
        <v>38847</v>
      </c>
      <c r="B16934" s="338">
        <f t="shared" si="2644"/>
        <v>2006</v>
      </c>
      <c r="C16934" s="338">
        <f t="shared" si="2645"/>
        <v>5</v>
      </c>
      <c r="D16934" s="338">
        <f t="shared" si="2646"/>
        <v>10</v>
      </c>
      <c r="E16934" s="334">
        <v>0</v>
      </c>
      <c r="F16934" s="334">
        <v>0</v>
      </c>
      <c r="G16934" s="334">
        <v>0</v>
      </c>
      <c r="H16934" s="334">
        <v>0</v>
      </c>
      <c r="I16934" s="334">
        <v>0</v>
      </c>
      <c r="J16934" s="334">
        <v>0</v>
      </c>
      <c r="K16934" s="334">
        <v>0</v>
      </c>
      <c r="L16934" s="334">
        <v>0</v>
      </c>
      <c r="M16934" s="334">
        <v>0</v>
      </c>
      <c r="N16934" s="334">
        <v>0</v>
      </c>
      <c r="O16934" s="334">
        <v>0</v>
      </c>
      <c r="P16934" s="334">
        <v>0</v>
      </c>
      <c r="Q16934" s="334">
        <v>0</v>
      </c>
      <c r="R16934" s="334">
        <v>0</v>
      </c>
      <c r="S16934" s="334">
        <v>0</v>
      </c>
      <c r="T16934" s="334">
        <v>0</v>
      </c>
      <c r="U16934" s="334">
        <v>0</v>
      </c>
      <c r="V16934" s="334">
        <v>0</v>
      </c>
      <c r="W16934" s="334">
        <v>0</v>
      </c>
      <c r="X16934" s="334">
        <v>0</v>
      </c>
      <c r="Y16934" s="334">
        <v>0</v>
      </c>
      <c r="Z16934" s="334">
        <v>0</v>
      </c>
      <c r="AA16934" s="334">
        <v>0</v>
      </c>
      <c r="AB16934" s="334">
        <v>0</v>
      </c>
      <c r="AD16934" s="334">
        <v>0</v>
      </c>
      <c r="AE16934" s="334">
        <f t="shared" si="2647"/>
        <v>0</v>
      </c>
      <c r="AF16934" s="334">
        <f t="shared" si="2648"/>
        <v>0</v>
      </c>
      <c r="AG16934" s="340">
        <f t="shared" si="2649"/>
        <v>0</v>
      </c>
      <c r="AI16934" s="340">
        <f t="shared" si="2652"/>
        <v>0</v>
      </c>
      <c r="AJ16934" s="340">
        <f t="shared" si="2652"/>
        <v>0</v>
      </c>
      <c r="AK16934" s="340">
        <f t="shared" si="2652"/>
        <v>0</v>
      </c>
      <c r="AL16934" s="340">
        <f t="shared" si="2652"/>
        <v>0</v>
      </c>
      <c r="AM16934" s="340">
        <f t="shared" si="2652"/>
        <v>0</v>
      </c>
    </row>
    <row r="16935" spans="1:39" x14ac:dyDescent="0.35">
      <c r="A16935" s="337">
        <v>38848</v>
      </c>
      <c r="B16935" s="338">
        <f t="shared" si="2644"/>
        <v>2006</v>
      </c>
      <c r="C16935" s="338">
        <f t="shared" si="2645"/>
        <v>5</v>
      </c>
      <c r="D16935" s="338">
        <f t="shared" si="2646"/>
        <v>11</v>
      </c>
      <c r="E16935" s="334">
        <v>0</v>
      </c>
      <c r="F16935" s="334">
        <v>0</v>
      </c>
      <c r="G16935" s="334">
        <v>0</v>
      </c>
      <c r="H16935" s="334">
        <v>0</v>
      </c>
      <c r="I16935" s="334">
        <v>0</v>
      </c>
      <c r="J16935" s="334">
        <v>0</v>
      </c>
      <c r="K16935" s="334">
        <v>0</v>
      </c>
      <c r="L16935" s="334">
        <v>0</v>
      </c>
      <c r="M16935" s="334">
        <v>0</v>
      </c>
      <c r="N16935" s="334">
        <v>0</v>
      </c>
      <c r="O16935" s="334">
        <v>0</v>
      </c>
      <c r="P16935" s="334">
        <v>0</v>
      </c>
      <c r="Q16935" s="334">
        <v>0</v>
      </c>
      <c r="R16935" s="334">
        <v>0</v>
      </c>
      <c r="S16935" s="334">
        <v>0</v>
      </c>
      <c r="T16935" s="334">
        <v>0</v>
      </c>
      <c r="U16935" s="334">
        <v>0</v>
      </c>
      <c r="V16935" s="334">
        <v>0</v>
      </c>
      <c r="W16935" s="334">
        <v>0</v>
      </c>
      <c r="X16935" s="334">
        <v>0</v>
      </c>
      <c r="Y16935" s="334">
        <v>0</v>
      </c>
      <c r="Z16935" s="334">
        <v>0</v>
      </c>
      <c r="AA16935" s="334">
        <v>0</v>
      </c>
      <c r="AB16935" s="334">
        <v>0</v>
      </c>
      <c r="AD16935" s="334">
        <v>0</v>
      </c>
      <c r="AE16935" s="334">
        <f t="shared" si="2647"/>
        <v>0</v>
      </c>
      <c r="AF16935" s="334">
        <f t="shared" si="2648"/>
        <v>0</v>
      </c>
      <c r="AG16935" s="340">
        <f t="shared" si="2649"/>
        <v>0</v>
      </c>
      <c r="AI16935" s="340">
        <f t="shared" si="2652"/>
        <v>0</v>
      </c>
      <c r="AJ16935" s="340">
        <f t="shared" si="2652"/>
        <v>0</v>
      </c>
      <c r="AK16935" s="340">
        <f t="shared" si="2652"/>
        <v>0</v>
      </c>
      <c r="AL16935" s="340">
        <f t="shared" si="2652"/>
        <v>0</v>
      </c>
      <c r="AM16935" s="340">
        <f t="shared" si="2652"/>
        <v>0</v>
      </c>
    </row>
    <row r="16936" spans="1:39" x14ac:dyDescent="0.35">
      <c r="A16936" s="337">
        <v>38849</v>
      </c>
      <c r="B16936" s="338">
        <f t="shared" si="2644"/>
        <v>2006</v>
      </c>
      <c r="C16936" s="338">
        <f t="shared" si="2645"/>
        <v>5</v>
      </c>
      <c r="D16936" s="338">
        <f t="shared" si="2646"/>
        <v>12</v>
      </c>
      <c r="E16936" s="334">
        <v>0</v>
      </c>
      <c r="F16936" s="334">
        <v>0</v>
      </c>
      <c r="G16936" s="334">
        <v>0</v>
      </c>
      <c r="H16936" s="334">
        <v>0</v>
      </c>
      <c r="I16936" s="334">
        <v>0</v>
      </c>
      <c r="J16936" s="334">
        <v>0</v>
      </c>
      <c r="K16936" s="334">
        <v>0</v>
      </c>
      <c r="L16936" s="334">
        <v>0</v>
      </c>
      <c r="M16936" s="334">
        <v>0</v>
      </c>
      <c r="N16936" s="334">
        <v>0</v>
      </c>
      <c r="O16936" s="334">
        <v>0</v>
      </c>
      <c r="P16936" s="334">
        <v>0</v>
      </c>
      <c r="Q16936" s="334">
        <v>0</v>
      </c>
      <c r="R16936" s="334">
        <v>0</v>
      </c>
      <c r="S16936" s="334">
        <v>0</v>
      </c>
      <c r="T16936" s="334">
        <v>0</v>
      </c>
      <c r="U16936" s="334">
        <v>0</v>
      </c>
      <c r="V16936" s="334">
        <v>0</v>
      </c>
      <c r="W16936" s="334">
        <v>0</v>
      </c>
      <c r="X16936" s="334">
        <v>0</v>
      </c>
      <c r="Y16936" s="334">
        <v>0</v>
      </c>
      <c r="Z16936" s="334">
        <v>0</v>
      </c>
      <c r="AA16936" s="334">
        <v>0</v>
      </c>
      <c r="AB16936" s="334">
        <v>0</v>
      </c>
      <c r="AD16936" s="334">
        <v>0</v>
      </c>
      <c r="AE16936" s="334">
        <f t="shared" si="2647"/>
        <v>0</v>
      </c>
      <c r="AF16936" s="334">
        <f t="shared" si="2648"/>
        <v>0</v>
      </c>
      <c r="AG16936" s="340">
        <f t="shared" si="2649"/>
        <v>0</v>
      </c>
      <c r="AI16936" s="340">
        <f t="shared" si="2652"/>
        <v>0</v>
      </c>
      <c r="AJ16936" s="340">
        <f t="shared" si="2652"/>
        <v>0</v>
      </c>
      <c r="AK16936" s="340">
        <f t="shared" si="2652"/>
        <v>0</v>
      </c>
      <c r="AL16936" s="340">
        <f t="shared" si="2652"/>
        <v>0</v>
      </c>
      <c r="AM16936" s="340">
        <f t="shared" si="2652"/>
        <v>0</v>
      </c>
    </row>
    <row r="16937" spans="1:39" x14ac:dyDescent="0.35">
      <c r="A16937" s="337">
        <v>38850</v>
      </c>
      <c r="B16937" s="338">
        <f t="shared" si="2644"/>
        <v>2006</v>
      </c>
      <c r="C16937" s="338">
        <f t="shared" si="2645"/>
        <v>5</v>
      </c>
      <c r="D16937" s="338">
        <f t="shared" si="2646"/>
        <v>13</v>
      </c>
      <c r="E16937" s="334">
        <v>0.3</v>
      </c>
      <c r="F16937" s="334">
        <v>0.3</v>
      </c>
      <c r="G16937" s="334">
        <v>0</v>
      </c>
      <c r="H16937" s="334">
        <v>0</v>
      </c>
      <c r="I16937" s="334">
        <v>0.3</v>
      </c>
      <c r="J16937" s="334">
        <v>0</v>
      </c>
      <c r="K16937" s="334">
        <v>0</v>
      </c>
      <c r="L16937" s="334">
        <v>0</v>
      </c>
      <c r="M16937" s="334">
        <v>0</v>
      </c>
      <c r="N16937" s="334">
        <v>0</v>
      </c>
      <c r="O16937" s="334">
        <v>0</v>
      </c>
      <c r="P16937" s="334">
        <v>0</v>
      </c>
      <c r="Q16937" s="334">
        <v>0</v>
      </c>
      <c r="R16937" s="334">
        <v>0</v>
      </c>
      <c r="S16937" s="334">
        <v>0</v>
      </c>
      <c r="T16937" s="334">
        <v>0</v>
      </c>
      <c r="U16937" s="334">
        <v>0</v>
      </c>
      <c r="V16937" s="334">
        <v>0</v>
      </c>
      <c r="W16937" s="334">
        <v>0</v>
      </c>
      <c r="X16937" s="334">
        <v>0</v>
      </c>
      <c r="Y16937" s="334">
        <v>0</v>
      </c>
      <c r="Z16937" s="334">
        <v>0</v>
      </c>
      <c r="AA16937" s="334">
        <v>0</v>
      </c>
      <c r="AB16937" s="334">
        <v>0</v>
      </c>
      <c r="AD16937" s="334">
        <v>0.9</v>
      </c>
      <c r="AE16937" s="334">
        <f t="shared" si="2647"/>
        <v>0.9</v>
      </c>
      <c r="AF16937" s="334">
        <f t="shared" si="2648"/>
        <v>0.89999999999999991</v>
      </c>
      <c r="AG16937" s="340">
        <f t="shared" si="2649"/>
        <v>1.1102230246251565E-16</v>
      </c>
      <c r="AI16937" s="340">
        <f t="shared" si="2652"/>
        <v>0.89999999999999991</v>
      </c>
      <c r="AJ16937" s="340">
        <f t="shared" si="2652"/>
        <v>0</v>
      </c>
      <c r="AK16937" s="340">
        <f t="shared" si="2652"/>
        <v>0</v>
      </c>
      <c r="AL16937" s="340">
        <f t="shared" si="2652"/>
        <v>0</v>
      </c>
      <c r="AM16937" s="340">
        <f t="shared" si="2652"/>
        <v>0</v>
      </c>
    </row>
    <row r="16938" spans="1:39" x14ac:dyDescent="0.35">
      <c r="A16938" s="337">
        <v>38851</v>
      </c>
      <c r="B16938" s="338">
        <f t="shared" si="2644"/>
        <v>2006</v>
      </c>
      <c r="C16938" s="338">
        <f t="shared" si="2645"/>
        <v>5</v>
      </c>
      <c r="D16938" s="338">
        <f t="shared" si="2646"/>
        <v>14</v>
      </c>
      <c r="E16938" s="334">
        <v>0</v>
      </c>
      <c r="F16938" s="334">
        <v>0</v>
      </c>
      <c r="G16938" s="334">
        <v>0</v>
      </c>
      <c r="H16938" s="334">
        <v>0</v>
      </c>
      <c r="I16938" s="334">
        <v>0</v>
      </c>
      <c r="J16938" s="334">
        <v>0</v>
      </c>
      <c r="K16938" s="334">
        <v>0</v>
      </c>
      <c r="L16938" s="334">
        <v>0</v>
      </c>
      <c r="M16938" s="334">
        <v>0</v>
      </c>
      <c r="N16938" s="334">
        <v>0</v>
      </c>
      <c r="O16938" s="334">
        <v>0</v>
      </c>
      <c r="P16938" s="334">
        <v>0</v>
      </c>
      <c r="Q16938" s="334">
        <v>0</v>
      </c>
      <c r="R16938" s="334">
        <v>0</v>
      </c>
      <c r="S16938" s="334">
        <v>0</v>
      </c>
      <c r="T16938" s="334">
        <v>0</v>
      </c>
      <c r="U16938" s="334">
        <v>0</v>
      </c>
      <c r="V16938" s="334">
        <v>0</v>
      </c>
      <c r="W16938" s="334">
        <v>0</v>
      </c>
      <c r="X16938" s="334">
        <v>0</v>
      </c>
      <c r="Y16938" s="334">
        <v>0</v>
      </c>
      <c r="Z16938" s="334">
        <v>0</v>
      </c>
      <c r="AA16938" s="334">
        <v>0</v>
      </c>
      <c r="AB16938" s="334">
        <v>0</v>
      </c>
      <c r="AD16938" s="334">
        <v>0</v>
      </c>
      <c r="AE16938" s="334">
        <f t="shared" si="2647"/>
        <v>0</v>
      </c>
      <c r="AF16938" s="334">
        <f t="shared" si="2648"/>
        <v>0</v>
      </c>
      <c r="AG16938" s="340">
        <f t="shared" si="2649"/>
        <v>0</v>
      </c>
      <c r="AI16938" s="340">
        <f t="shared" si="2652"/>
        <v>0</v>
      </c>
      <c r="AJ16938" s="340">
        <f t="shared" si="2652"/>
        <v>0</v>
      </c>
      <c r="AK16938" s="340">
        <f t="shared" si="2652"/>
        <v>0</v>
      </c>
      <c r="AL16938" s="340">
        <f t="shared" si="2652"/>
        <v>0</v>
      </c>
      <c r="AM16938" s="340">
        <f t="shared" si="2652"/>
        <v>0</v>
      </c>
    </row>
    <row r="16939" spans="1:39" x14ac:dyDescent="0.35">
      <c r="A16939" s="337">
        <v>38852</v>
      </c>
      <c r="B16939" s="338">
        <f t="shared" si="2644"/>
        <v>2006</v>
      </c>
      <c r="C16939" s="338">
        <f t="shared" si="2645"/>
        <v>5</v>
      </c>
      <c r="D16939" s="338">
        <f t="shared" si="2646"/>
        <v>15</v>
      </c>
      <c r="E16939" s="334">
        <v>0</v>
      </c>
      <c r="F16939" s="334">
        <v>0</v>
      </c>
      <c r="G16939" s="334">
        <v>0</v>
      </c>
      <c r="H16939" s="334">
        <v>0</v>
      </c>
      <c r="I16939" s="334">
        <v>0</v>
      </c>
      <c r="J16939" s="334">
        <v>0</v>
      </c>
      <c r="K16939" s="334">
        <v>0</v>
      </c>
      <c r="L16939" s="334">
        <v>0</v>
      </c>
      <c r="M16939" s="334">
        <v>0</v>
      </c>
      <c r="N16939" s="334">
        <v>0</v>
      </c>
      <c r="O16939" s="334">
        <v>0</v>
      </c>
      <c r="P16939" s="334">
        <v>0</v>
      </c>
      <c r="Q16939" s="334">
        <v>0</v>
      </c>
      <c r="R16939" s="334">
        <v>0</v>
      </c>
      <c r="S16939" s="334">
        <v>0</v>
      </c>
      <c r="T16939" s="334">
        <v>0</v>
      </c>
      <c r="U16939" s="334">
        <v>0</v>
      </c>
      <c r="V16939" s="334">
        <v>0</v>
      </c>
      <c r="W16939" s="334">
        <v>0</v>
      </c>
      <c r="X16939" s="334">
        <v>0</v>
      </c>
      <c r="Y16939" s="334">
        <v>0</v>
      </c>
      <c r="Z16939" s="334">
        <v>0</v>
      </c>
      <c r="AA16939" s="334">
        <v>0</v>
      </c>
      <c r="AB16939" s="334">
        <v>0</v>
      </c>
      <c r="AD16939" s="334">
        <v>0</v>
      </c>
      <c r="AE16939" s="334">
        <f t="shared" si="2647"/>
        <v>0</v>
      </c>
      <c r="AF16939" s="334">
        <f t="shared" si="2648"/>
        <v>0</v>
      </c>
      <c r="AG16939" s="340">
        <f t="shared" si="2649"/>
        <v>0</v>
      </c>
      <c r="AI16939" s="340">
        <f t="shared" si="2652"/>
        <v>0</v>
      </c>
      <c r="AJ16939" s="340">
        <f t="shared" si="2652"/>
        <v>0</v>
      </c>
      <c r="AK16939" s="340">
        <f t="shared" si="2652"/>
        <v>0</v>
      </c>
      <c r="AL16939" s="340">
        <f t="shared" si="2652"/>
        <v>0</v>
      </c>
      <c r="AM16939" s="340">
        <f t="shared" si="2652"/>
        <v>0</v>
      </c>
    </row>
    <row r="16940" spans="1:39" x14ac:dyDescent="0.35">
      <c r="A16940" s="337">
        <v>38853</v>
      </c>
      <c r="B16940" s="338">
        <f t="shared" si="2644"/>
        <v>2006</v>
      </c>
      <c r="C16940" s="338">
        <f t="shared" si="2645"/>
        <v>5</v>
      </c>
      <c r="D16940" s="338">
        <f t="shared" si="2646"/>
        <v>16</v>
      </c>
      <c r="E16940" s="334">
        <v>0</v>
      </c>
      <c r="F16940" s="334">
        <v>0</v>
      </c>
      <c r="G16940" s="334">
        <v>0</v>
      </c>
      <c r="H16940" s="334">
        <v>0</v>
      </c>
      <c r="I16940" s="334">
        <v>0</v>
      </c>
      <c r="J16940" s="334">
        <v>0</v>
      </c>
      <c r="K16940" s="334">
        <v>0</v>
      </c>
      <c r="L16940" s="334">
        <v>0</v>
      </c>
      <c r="M16940" s="334">
        <v>0</v>
      </c>
      <c r="N16940" s="334">
        <v>0</v>
      </c>
      <c r="O16940" s="334">
        <v>0</v>
      </c>
      <c r="P16940" s="334">
        <v>0</v>
      </c>
      <c r="Q16940" s="334">
        <v>0</v>
      </c>
      <c r="R16940" s="334">
        <v>0</v>
      </c>
      <c r="S16940" s="334">
        <v>0</v>
      </c>
      <c r="T16940" s="334">
        <v>0</v>
      </c>
      <c r="U16940" s="334">
        <v>0</v>
      </c>
      <c r="V16940" s="334">
        <v>0</v>
      </c>
      <c r="W16940" s="334">
        <v>0</v>
      </c>
      <c r="X16940" s="334">
        <v>0</v>
      </c>
      <c r="Y16940" s="334">
        <v>0</v>
      </c>
      <c r="Z16940" s="334">
        <v>0</v>
      </c>
      <c r="AA16940" s="334">
        <v>0</v>
      </c>
      <c r="AB16940" s="334">
        <v>0</v>
      </c>
      <c r="AD16940" s="334">
        <v>0</v>
      </c>
      <c r="AE16940" s="334">
        <f t="shared" si="2647"/>
        <v>0</v>
      </c>
      <c r="AF16940" s="334">
        <f t="shared" si="2648"/>
        <v>0</v>
      </c>
      <c r="AG16940" s="340">
        <f t="shared" si="2649"/>
        <v>0</v>
      </c>
      <c r="AI16940" s="340">
        <f t="shared" si="2652"/>
        <v>0</v>
      </c>
      <c r="AJ16940" s="340">
        <f t="shared" si="2652"/>
        <v>0</v>
      </c>
      <c r="AK16940" s="340">
        <f t="shared" si="2652"/>
        <v>0</v>
      </c>
      <c r="AL16940" s="340">
        <f t="shared" si="2652"/>
        <v>0</v>
      </c>
      <c r="AM16940" s="340">
        <f t="shared" si="2652"/>
        <v>0</v>
      </c>
    </row>
    <row r="16941" spans="1:39" x14ac:dyDescent="0.35">
      <c r="A16941" s="337">
        <v>38854</v>
      </c>
      <c r="B16941" s="338">
        <f t="shared" si="2644"/>
        <v>2006</v>
      </c>
      <c r="C16941" s="338">
        <f t="shared" si="2645"/>
        <v>5</v>
      </c>
      <c r="D16941" s="338">
        <f t="shared" si="2646"/>
        <v>17</v>
      </c>
      <c r="E16941" s="334">
        <v>0</v>
      </c>
      <c r="F16941" s="334">
        <v>0</v>
      </c>
      <c r="G16941" s="334">
        <v>0</v>
      </c>
      <c r="H16941" s="334">
        <v>0</v>
      </c>
      <c r="I16941" s="334">
        <v>0</v>
      </c>
      <c r="J16941" s="334">
        <v>0</v>
      </c>
      <c r="K16941" s="334">
        <v>0</v>
      </c>
      <c r="L16941" s="334">
        <v>0</v>
      </c>
      <c r="M16941" s="334">
        <v>0</v>
      </c>
      <c r="N16941" s="334">
        <v>0</v>
      </c>
      <c r="O16941" s="334">
        <v>0</v>
      </c>
      <c r="P16941" s="334">
        <v>0</v>
      </c>
      <c r="Q16941" s="334">
        <v>0</v>
      </c>
      <c r="R16941" s="334">
        <v>0</v>
      </c>
      <c r="S16941" s="334">
        <v>0</v>
      </c>
      <c r="T16941" s="334">
        <v>0</v>
      </c>
      <c r="U16941" s="334">
        <v>0</v>
      </c>
      <c r="V16941" s="334">
        <v>0</v>
      </c>
      <c r="W16941" s="334">
        <v>0</v>
      </c>
      <c r="X16941" s="334">
        <v>0</v>
      </c>
      <c r="Y16941" s="334">
        <v>0</v>
      </c>
      <c r="Z16941" s="334">
        <v>0</v>
      </c>
      <c r="AA16941" s="334">
        <v>0</v>
      </c>
      <c r="AB16941" s="334">
        <v>0</v>
      </c>
      <c r="AD16941" s="334">
        <v>0</v>
      </c>
      <c r="AE16941" s="334">
        <f t="shared" si="2647"/>
        <v>0</v>
      </c>
      <c r="AF16941" s="334">
        <f t="shared" si="2648"/>
        <v>0</v>
      </c>
      <c r="AG16941" s="340">
        <f t="shared" si="2649"/>
        <v>0</v>
      </c>
      <c r="AI16941" s="340">
        <f t="shared" si="2652"/>
        <v>0</v>
      </c>
      <c r="AJ16941" s="340">
        <f t="shared" si="2652"/>
        <v>0</v>
      </c>
      <c r="AK16941" s="340">
        <f t="shared" si="2652"/>
        <v>0</v>
      </c>
      <c r="AL16941" s="340">
        <f t="shared" si="2652"/>
        <v>0</v>
      </c>
      <c r="AM16941" s="340">
        <f t="shared" si="2652"/>
        <v>0</v>
      </c>
    </row>
    <row r="16942" spans="1:39" x14ac:dyDescent="0.35">
      <c r="A16942" s="337">
        <v>38855</v>
      </c>
      <c r="B16942" s="338">
        <f t="shared" si="2644"/>
        <v>2006</v>
      </c>
      <c r="C16942" s="338">
        <f t="shared" si="2645"/>
        <v>5</v>
      </c>
      <c r="D16942" s="338">
        <f t="shared" si="2646"/>
        <v>18</v>
      </c>
      <c r="E16942" s="334">
        <v>0</v>
      </c>
      <c r="F16942" s="334">
        <v>0</v>
      </c>
      <c r="G16942" s="334">
        <v>0</v>
      </c>
      <c r="H16942" s="334">
        <v>0</v>
      </c>
      <c r="I16942" s="334">
        <v>0</v>
      </c>
      <c r="J16942" s="334">
        <v>0</v>
      </c>
      <c r="K16942" s="334">
        <v>0</v>
      </c>
      <c r="L16942" s="334">
        <v>0</v>
      </c>
      <c r="M16942" s="334">
        <v>0</v>
      </c>
      <c r="N16942" s="334">
        <v>0</v>
      </c>
      <c r="O16942" s="334">
        <v>0</v>
      </c>
      <c r="P16942" s="334">
        <v>0</v>
      </c>
      <c r="Q16942" s="334">
        <v>0</v>
      </c>
      <c r="R16942" s="334">
        <v>0</v>
      </c>
      <c r="S16942" s="334">
        <v>0</v>
      </c>
      <c r="T16942" s="334">
        <v>0</v>
      </c>
      <c r="U16942" s="334">
        <v>0</v>
      </c>
      <c r="V16942" s="334">
        <v>0</v>
      </c>
      <c r="W16942" s="334">
        <v>0</v>
      </c>
      <c r="X16942" s="334">
        <v>0</v>
      </c>
      <c r="Y16942" s="334">
        <v>0</v>
      </c>
      <c r="Z16942" s="334">
        <v>0</v>
      </c>
      <c r="AA16942" s="334">
        <v>0</v>
      </c>
      <c r="AB16942" s="334">
        <v>0</v>
      </c>
      <c r="AD16942" s="334">
        <v>0</v>
      </c>
      <c r="AE16942" s="334">
        <f t="shared" si="2647"/>
        <v>0</v>
      </c>
      <c r="AF16942" s="334">
        <f t="shared" si="2648"/>
        <v>0</v>
      </c>
      <c r="AG16942" s="340">
        <f t="shared" si="2649"/>
        <v>0</v>
      </c>
      <c r="AI16942" s="340">
        <f t="shared" si="2652"/>
        <v>0</v>
      </c>
      <c r="AJ16942" s="340">
        <f t="shared" si="2652"/>
        <v>0</v>
      </c>
      <c r="AK16942" s="340">
        <f t="shared" si="2652"/>
        <v>0</v>
      </c>
      <c r="AL16942" s="340">
        <f t="shared" si="2652"/>
        <v>0</v>
      </c>
      <c r="AM16942" s="340">
        <f t="shared" si="2652"/>
        <v>0</v>
      </c>
    </row>
    <row r="16943" spans="1:39" x14ac:dyDescent="0.35">
      <c r="A16943" s="337">
        <v>38856</v>
      </c>
      <c r="B16943" s="338">
        <f t="shared" si="2644"/>
        <v>2006</v>
      </c>
      <c r="C16943" s="338">
        <f t="shared" si="2645"/>
        <v>5</v>
      </c>
      <c r="D16943" s="338">
        <f t="shared" si="2646"/>
        <v>19</v>
      </c>
      <c r="E16943" s="334">
        <v>0</v>
      </c>
      <c r="F16943" s="334">
        <v>0</v>
      </c>
      <c r="G16943" s="334">
        <v>0</v>
      </c>
      <c r="H16943" s="334">
        <v>0</v>
      </c>
      <c r="I16943" s="334">
        <v>0</v>
      </c>
      <c r="J16943" s="334">
        <v>0</v>
      </c>
      <c r="K16943" s="334">
        <v>0</v>
      </c>
      <c r="L16943" s="334">
        <v>0</v>
      </c>
      <c r="M16943" s="334">
        <v>0</v>
      </c>
      <c r="N16943" s="334">
        <v>0</v>
      </c>
      <c r="O16943" s="334">
        <v>0</v>
      </c>
      <c r="P16943" s="334">
        <v>0</v>
      </c>
      <c r="Q16943" s="334">
        <v>0</v>
      </c>
      <c r="R16943" s="334">
        <v>0</v>
      </c>
      <c r="S16943" s="334">
        <v>0</v>
      </c>
      <c r="T16943" s="334">
        <v>0</v>
      </c>
      <c r="U16943" s="334">
        <v>0</v>
      </c>
      <c r="V16943" s="334">
        <v>0</v>
      </c>
      <c r="W16943" s="334">
        <v>0</v>
      </c>
      <c r="X16943" s="334">
        <v>0</v>
      </c>
      <c r="Y16943" s="334">
        <v>0</v>
      </c>
      <c r="Z16943" s="334">
        <v>0</v>
      </c>
      <c r="AA16943" s="334">
        <v>0.2</v>
      </c>
      <c r="AB16943" s="334">
        <v>0</v>
      </c>
      <c r="AD16943" s="334">
        <v>0.2</v>
      </c>
      <c r="AE16943" s="334">
        <f t="shared" si="2647"/>
        <v>0.2</v>
      </c>
      <c r="AF16943" s="334">
        <f t="shared" si="2648"/>
        <v>0.2</v>
      </c>
      <c r="AG16943" s="340">
        <f t="shared" si="2649"/>
        <v>0</v>
      </c>
      <c r="AI16943" s="340">
        <f t="shared" si="2652"/>
        <v>0.2</v>
      </c>
      <c r="AJ16943" s="340">
        <f t="shared" si="2652"/>
        <v>0</v>
      </c>
      <c r="AK16943" s="340">
        <f t="shared" si="2652"/>
        <v>0</v>
      </c>
      <c r="AL16943" s="340">
        <f t="shared" si="2652"/>
        <v>0</v>
      </c>
      <c r="AM16943" s="340">
        <f t="shared" si="2652"/>
        <v>0</v>
      </c>
    </row>
    <row r="16944" spans="1:39" x14ac:dyDescent="0.35">
      <c r="A16944" s="337">
        <v>38857</v>
      </c>
      <c r="B16944" s="338">
        <f t="shared" si="2644"/>
        <v>2006</v>
      </c>
      <c r="C16944" s="338">
        <f t="shared" si="2645"/>
        <v>5</v>
      </c>
      <c r="D16944" s="338">
        <f t="shared" si="2646"/>
        <v>20</v>
      </c>
      <c r="E16944" s="334">
        <v>0</v>
      </c>
      <c r="F16944" s="334">
        <v>0</v>
      </c>
      <c r="G16944" s="334">
        <v>0</v>
      </c>
      <c r="H16944" s="334">
        <v>0</v>
      </c>
      <c r="I16944" s="334">
        <v>0</v>
      </c>
      <c r="J16944" s="334">
        <v>0</v>
      </c>
      <c r="K16944" s="334">
        <v>0</v>
      </c>
      <c r="L16944" s="334">
        <v>0</v>
      </c>
      <c r="M16944" s="334">
        <v>0</v>
      </c>
      <c r="N16944" s="334">
        <v>0</v>
      </c>
      <c r="O16944" s="334">
        <v>0</v>
      </c>
      <c r="P16944" s="334">
        <v>0</v>
      </c>
      <c r="Q16944" s="334">
        <v>0</v>
      </c>
      <c r="R16944" s="334">
        <v>0</v>
      </c>
      <c r="S16944" s="334">
        <v>0</v>
      </c>
      <c r="T16944" s="334">
        <v>0</v>
      </c>
      <c r="U16944" s="334">
        <v>0</v>
      </c>
      <c r="V16944" s="334">
        <v>0</v>
      </c>
      <c r="W16944" s="334">
        <v>0</v>
      </c>
      <c r="X16944" s="334">
        <v>0</v>
      </c>
      <c r="Y16944" s="334">
        <v>0</v>
      </c>
      <c r="Z16944" s="334">
        <v>0</v>
      </c>
      <c r="AA16944" s="334">
        <v>0</v>
      </c>
      <c r="AB16944" s="334">
        <v>0</v>
      </c>
      <c r="AD16944" s="334">
        <v>0</v>
      </c>
      <c r="AE16944" s="334">
        <f t="shared" si="2647"/>
        <v>0</v>
      </c>
      <c r="AF16944" s="334">
        <f t="shared" si="2648"/>
        <v>0</v>
      </c>
      <c r="AG16944" s="340">
        <f t="shared" si="2649"/>
        <v>0</v>
      </c>
      <c r="AI16944" s="340">
        <f t="shared" si="2652"/>
        <v>0</v>
      </c>
      <c r="AJ16944" s="340">
        <f t="shared" si="2652"/>
        <v>0</v>
      </c>
      <c r="AK16944" s="340">
        <f t="shared" si="2652"/>
        <v>0</v>
      </c>
      <c r="AL16944" s="340">
        <f t="shared" si="2652"/>
        <v>0</v>
      </c>
      <c r="AM16944" s="340">
        <f t="shared" si="2652"/>
        <v>0</v>
      </c>
    </row>
    <row r="16945" spans="1:39" x14ac:dyDescent="0.35">
      <c r="A16945" s="337">
        <v>38858</v>
      </c>
      <c r="B16945" s="338">
        <f t="shared" si="2644"/>
        <v>2006</v>
      </c>
      <c r="C16945" s="338">
        <f t="shared" si="2645"/>
        <v>5</v>
      </c>
      <c r="D16945" s="338">
        <f t="shared" si="2646"/>
        <v>21</v>
      </c>
      <c r="E16945" s="334">
        <v>0</v>
      </c>
      <c r="F16945" s="334">
        <v>0</v>
      </c>
      <c r="G16945" s="334">
        <v>0</v>
      </c>
      <c r="H16945" s="334">
        <v>0</v>
      </c>
      <c r="I16945" s="334">
        <v>0</v>
      </c>
      <c r="J16945" s="334">
        <v>0</v>
      </c>
      <c r="K16945" s="334">
        <v>0</v>
      </c>
      <c r="L16945" s="334">
        <v>0</v>
      </c>
      <c r="M16945" s="334">
        <v>0</v>
      </c>
      <c r="N16945" s="334">
        <v>0</v>
      </c>
      <c r="O16945" s="334">
        <v>0</v>
      </c>
      <c r="P16945" s="334">
        <v>0</v>
      </c>
      <c r="Q16945" s="334">
        <v>0</v>
      </c>
      <c r="R16945" s="334">
        <v>0</v>
      </c>
      <c r="S16945" s="334">
        <v>0</v>
      </c>
      <c r="T16945" s="334">
        <v>0</v>
      </c>
      <c r="U16945" s="334">
        <v>0</v>
      </c>
      <c r="V16945" s="334">
        <v>0</v>
      </c>
      <c r="W16945" s="334">
        <v>0</v>
      </c>
      <c r="X16945" s="334">
        <v>0</v>
      </c>
      <c r="Y16945" s="334">
        <v>0</v>
      </c>
      <c r="Z16945" s="334">
        <v>0</v>
      </c>
      <c r="AA16945" s="334">
        <v>0</v>
      </c>
      <c r="AB16945" s="334">
        <v>0</v>
      </c>
      <c r="AD16945" s="334">
        <v>0</v>
      </c>
      <c r="AE16945" s="334">
        <f t="shared" si="2647"/>
        <v>0</v>
      </c>
      <c r="AF16945" s="334">
        <f t="shared" si="2648"/>
        <v>0</v>
      </c>
      <c r="AG16945" s="340">
        <f t="shared" si="2649"/>
        <v>0</v>
      </c>
      <c r="AI16945" s="340">
        <f t="shared" si="2652"/>
        <v>0</v>
      </c>
      <c r="AJ16945" s="340">
        <f t="shared" si="2652"/>
        <v>0</v>
      </c>
      <c r="AK16945" s="340">
        <f t="shared" si="2652"/>
        <v>0</v>
      </c>
      <c r="AL16945" s="340">
        <f t="shared" si="2652"/>
        <v>0</v>
      </c>
      <c r="AM16945" s="340">
        <f t="shared" si="2652"/>
        <v>0</v>
      </c>
    </row>
    <row r="16946" spans="1:39" x14ac:dyDescent="0.35">
      <c r="A16946" s="337">
        <v>38859</v>
      </c>
      <c r="B16946" s="338">
        <f t="shared" si="2644"/>
        <v>2006</v>
      </c>
      <c r="C16946" s="338">
        <f t="shared" si="2645"/>
        <v>5</v>
      </c>
      <c r="D16946" s="338">
        <f t="shared" si="2646"/>
        <v>22</v>
      </c>
      <c r="E16946" s="334">
        <v>0</v>
      </c>
      <c r="F16946" s="334">
        <v>0</v>
      </c>
      <c r="G16946" s="334">
        <v>0</v>
      </c>
      <c r="H16946" s="334">
        <v>0</v>
      </c>
      <c r="I16946" s="334">
        <v>0</v>
      </c>
      <c r="J16946" s="334">
        <v>0</v>
      </c>
      <c r="K16946" s="334">
        <v>0</v>
      </c>
      <c r="L16946" s="334">
        <v>0</v>
      </c>
      <c r="M16946" s="334">
        <v>0</v>
      </c>
      <c r="N16946" s="334">
        <v>0</v>
      </c>
      <c r="O16946" s="334">
        <v>0</v>
      </c>
      <c r="P16946" s="334">
        <v>0</v>
      </c>
      <c r="Q16946" s="334">
        <v>0</v>
      </c>
      <c r="R16946" s="334">
        <v>0</v>
      </c>
      <c r="S16946" s="334">
        <v>0</v>
      </c>
      <c r="T16946" s="334">
        <v>0</v>
      </c>
      <c r="U16946" s="334">
        <v>0</v>
      </c>
      <c r="V16946" s="334">
        <v>0</v>
      </c>
      <c r="W16946" s="334">
        <v>2.2000000000000002</v>
      </c>
      <c r="X16946" s="334">
        <v>0</v>
      </c>
      <c r="Y16946" s="334">
        <v>0</v>
      </c>
      <c r="Z16946" s="334">
        <v>0</v>
      </c>
      <c r="AA16946" s="334">
        <v>0</v>
      </c>
      <c r="AB16946" s="334">
        <v>0</v>
      </c>
      <c r="AD16946" s="334">
        <v>2.2000000000000002</v>
      </c>
      <c r="AE16946" s="334">
        <f t="shared" si="2647"/>
        <v>2.2000000000000002</v>
      </c>
      <c r="AF16946" s="334">
        <f t="shared" si="2648"/>
        <v>2.2000000000000002</v>
      </c>
      <c r="AG16946" s="340">
        <f t="shared" si="2649"/>
        <v>0</v>
      </c>
      <c r="AI16946" s="340">
        <f t="shared" si="2652"/>
        <v>2.2000000000000002</v>
      </c>
      <c r="AJ16946" s="340">
        <f t="shared" si="2652"/>
        <v>0</v>
      </c>
      <c r="AK16946" s="340">
        <f t="shared" si="2652"/>
        <v>0</v>
      </c>
      <c r="AL16946" s="340">
        <f t="shared" si="2652"/>
        <v>0</v>
      </c>
      <c r="AM16946" s="340">
        <f t="shared" si="2652"/>
        <v>0</v>
      </c>
    </row>
    <row r="16947" spans="1:39" x14ac:dyDescent="0.35">
      <c r="A16947" s="337">
        <v>38860</v>
      </c>
      <c r="B16947" s="338">
        <f t="shared" si="2644"/>
        <v>2006</v>
      </c>
      <c r="C16947" s="338">
        <f t="shared" si="2645"/>
        <v>5</v>
      </c>
      <c r="D16947" s="338">
        <f t="shared" si="2646"/>
        <v>23</v>
      </c>
      <c r="E16947" s="334">
        <v>0</v>
      </c>
      <c r="F16947" s="334">
        <v>0</v>
      </c>
      <c r="G16947" s="334">
        <v>0</v>
      </c>
      <c r="H16947" s="334">
        <v>0</v>
      </c>
      <c r="I16947" s="334">
        <v>0</v>
      </c>
      <c r="J16947" s="334">
        <v>0</v>
      </c>
      <c r="K16947" s="334">
        <v>0</v>
      </c>
      <c r="L16947" s="334">
        <v>0</v>
      </c>
      <c r="M16947" s="334">
        <v>0</v>
      </c>
      <c r="N16947" s="334">
        <v>0</v>
      </c>
      <c r="O16947" s="334">
        <v>0</v>
      </c>
      <c r="P16947" s="334">
        <v>0</v>
      </c>
      <c r="Q16947" s="334">
        <v>0</v>
      </c>
      <c r="R16947" s="334">
        <v>0</v>
      </c>
      <c r="S16947" s="334">
        <v>0</v>
      </c>
      <c r="T16947" s="334">
        <v>0</v>
      </c>
      <c r="U16947" s="334">
        <v>0</v>
      </c>
      <c r="V16947" s="334">
        <v>0</v>
      </c>
      <c r="W16947" s="334">
        <v>0</v>
      </c>
      <c r="X16947" s="334">
        <v>0</v>
      </c>
      <c r="Y16947" s="334">
        <v>0</v>
      </c>
      <c r="Z16947" s="334">
        <v>0</v>
      </c>
      <c r="AA16947" s="334">
        <v>0</v>
      </c>
      <c r="AB16947" s="334">
        <v>0</v>
      </c>
      <c r="AD16947" s="334">
        <v>0</v>
      </c>
      <c r="AE16947" s="334">
        <f t="shared" si="2647"/>
        <v>0</v>
      </c>
      <c r="AF16947" s="334">
        <f t="shared" si="2648"/>
        <v>0</v>
      </c>
      <c r="AG16947" s="340">
        <f t="shared" si="2649"/>
        <v>0</v>
      </c>
      <c r="AI16947" s="340">
        <f t="shared" si="2652"/>
        <v>0</v>
      </c>
      <c r="AJ16947" s="340">
        <f t="shared" si="2652"/>
        <v>0</v>
      </c>
      <c r="AK16947" s="340">
        <f t="shared" si="2652"/>
        <v>0</v>
      </c>
      <c r="AL16947" s="340">
        <f t="shared" si="2652"/>
        <v>0</v>
      </c>
      <c r="AM16947" s="340">
        <f t="shared" si="2652"/>
        <v>0</v>
      </c>
    </row>
    <row r="16948" spans="1:39" x14ac:dyDescent="0.35">
      <c r="A16948" s="337">
        <v>38861</v>
      </c>
      <c r="B16948" s="338">
        <f t="shared" si="2644"/>
        <v>2006</v>
      </c>
      <c r="C16948" s="338">
        <f t="shared" si="2645"/>
        <v>5</v>
      </c>
      <c r="D16948" s="338">
        <f t="shared" si="2646"/>
        <v>24</v>
      </c>
      <c r="E16948" s="334">
        <v>0</v>
      </c>
      <c r="F16948" s="334">
        <v>0</v>
      </c>
      <c r="G16948" s="334">
        <v>0</v>
      </c>
      <c r="H16948" s="334">
        <v>0</v>
      </c>
      <c r="I16948" s="334">
        <v>0</v>
      </c>
      <c r="J16948" s="334">
        <v>0</v>
      </c>
      <c r="K16948" s="334">
        <v>0</v>
      </c>
      <c r="L16948" s="334">
        <v>0</v>
      </c>
      <c r="M16948" s="334">
        <v>0</v>
      </c>
      <c r="N16948" s="334">
        <v>0</v>
      </c>
      <c r="O16948" s="334">
        <v>0</v>
      </c>
      <c r="P16948" s="334">
        <v>0</v>
      </c>
      <c r="Q16948" s="334">
        <v>0</v>
      </c>
      <c r="R16948" s="334">
        <v>0</v>
      </c>
      <c r="S16948" s="334">
        <v>0</v>
      </c>
      <c r="T16948" s="334">
        <v>0</v>
      </c>
      <c r="U16948" s="334">
        <v>0</v>
      </c>
      <c r="V16948" s="334">
        <v>0</v>
      </c>
      <c r="W16948" s="334">
        <v>0</v>
      </c>
      <c r="X16948" s="334">
        <v>0</v>
      </c>
      <c r="Y16948" s="334">
        <v>0</v>
      </c>
      <c r="Z16948" s="334">
        <v>0</v>
      </c>
      <c r="AA16948" s="334">
        <v>0</v>
      </c>
      <c r="AB16948" s="334">
        <v>0</v>
      </c>
      <c r="AD16948" s="334">
        <v>0</v>
      </c>
      <c r="AE16948" s="334">
        <f t="shared" si="2647"/>
        <v>0</v>
      </c>
      <c r="AF16948" s="334">
        <f t="shared" si="2648"/>
        <v>0</v>
      </c>
      <c r="AG16948" s="340">
        <f t="shared" si="2649"/>
        <v>0</v>
      </c>
      <c r="AI16948" s="340">
        <f t="shared" ref="AI16948:AM16963" si="2653">IF($C16948=AI$1,$AF16948,0)</f>
        <v>0</v>
      </c>
      <c r="AJ16948" s="340">
        <f t="shared" si="2653"/>
        <v>0</v>
      </c>
      <c r="AK16948" s="340">
        <f t="shared" si="2653"/>
        <v>0</v>
      </c>
      <c r="AL16948" s="340">
        <f t="shared" si="2653"/>
        <v>0</v>
      </c>
      <c r="AM16948" s="340">
        <f t="shared" si="2653"/>
        <v>0</v>
      </c>
    </row>
    <row r="16949" spans="1:39" x14ac:dyDescent="0.35">
      <c r="A16949" s="337">
        <v>38862</v>
      </c>
      <c r="B16949" s="338">
        <f t="shared" si="2644"/>
        <v>2006</v>
      </c>
      <c r="C16949" s="338">
        <f t="shared" si="2645"/>
        <v>5</v>
      </c>
      <c r="D16949" s="338">
        <f t="shared" si="2646"/>
        <v>25</v>
      </c>
      <c r="E16949" s="334">
        <v>0</v>
      </c>
      <c r="F16949" s="334">
        <v>0</v>
      </c>
      <c r="G16949" s="334">
        <v>0</v>
      </c>
      <c r="H16949" s="334">
        <v>0</v>
      </c>
      <c r="I16949" s="334">
        <v>0</v>
      </c>
      <c r="J16949" s="334">
        <v>0</v>
      </c>
      <c r="K16949" s="334">
        <v>0</v>
      </c>
      <c r="L16949" s="334">
        <v>0</v>
      </c>
      <c r="M16949" s="334">
        <v>0</v>
      </c>
      <c r="N16949" s="334">
        <v>0</v>
      </c>
      <c r="O16949" s="334">
        <v>0</v>
      </c>
      <c r="P16949" s="334">
        <v>0</v>
      </c>
      <c r="Q16949" s="334">
        <v>0</v>
      </c>
      <c r="R16949" s="334">
        <v>0</v>
      </c>
      <c r="S16949" s="334">
        <v>0</v>
      </c>
      <c r="T16949" s="334">
        <v>0</v>
      </c>
      <c r="U16949" s="334">
        <v>0</v>
      </c>
      <c r="V16949" s="334">
        <v>0</v>
      </c>
      <c r="W16949" s="334">
        <v>0</v>
      </c>
      <c r="X16949" s="334">
        <v>0</v>
      </c>
      <c r="Y16949" s="334">
        <v>0</v>
      </c>
      <c r="Z16949" s="334">
        <v>0</v>
      </c>
      <c r="AA16949" s="334">
        <v>0.2</v>
      </c>
      <c r="AB16949" s="334">
        <v>5.8</v>
      </c>
      <c r="AD16949" s="334">
        <v>6</v>
      </c>
      <c r="AE16949" s="334">
        <f t="shared" si="2647"/>
        <v>6</v>
      </c>
      <c r="AF16949" s="334">
        <f t="shared" si="2648"/>
        <v>6</v>
      </c>
      <c r="AG16949" s="340">
        <f t="shared" si="2649"/>
        <v>0</v>
      </c>
      <c r="AI16949" s="340">
        <f t="shared" si="2653"/>
        <v>6</v>
      </c>
      <c r="AJ16949" s="340">
        <f t="shared" si="2653"/>
        <v>0</v>
      </c>
      <c r="AK16949" s="340">
        <f t="shared" si="2653"/>
        <v>0</v>
      </c>
      <c r="AL16949" s="340">
        <f t="shared" si="2653"/>
        <v>0</v>
      </c>
      <c r="AM16949" s="340">
        <f t="shared" si="2653"/>
        <v>0</v>
      </c>
    </row>
    <row r="16950" spans="1:39" x14ac:dyDescent="0.35">
      <c r="A16950" s="337">
        <v>38863</v>
      </c>
      <c r="B16950" s="338">
        <f t="shared" si="2644"/>
        <v>2006</v>
      </c>
      <c r="C16950" s="338">
        <f t="shared" si="2645"/>
        <v>5</v>
      </c>
      <c r="D16950" s="338">
        <f t="shared" si="2646"/>
        <v>26</v>
      </c>
      <c r="E16950" s="334">
        <v>0.5</v>
      </c>
      <c r="F16950" s="334">
        <v>0</v>
      </c>
      <c r="G16950" s="334">
        <v>0.3</v>
      </c>
      <c r="H16950" s="334">
        <v>0.3</v>
      </c>
      <c r="I16950" s="334">
        <v>0.8</v>
      </c>
      <c r="J16950" s="334">
        <v>2.7</v>
      </c>
      <c r="K16950" s="334">
        <v>0</v>
      </c>
      <c r="L16950" s="334">
        <v>0</v>
      </c>
      <c r="M16950" s="334">
        <v>0</v>
      </c>
      <c r="N16950" s="334">
        <v>0</v>
      </c>
      <c r="O16950" s="334">
        <v>0</v>
      </c>
      <c r="P16950" s="334">
        <v>0.5</v>
      </c>
      <c r="Q16950" s="334">
        <v>1</v>
      </c>
      <c r="R16950" s="334">
        <v>1</v>
      </c>
      <c r="S16950" s="334">
        <v>0.3</v>
      </c>
      <c r="T16950" s="334">
        <v>0.5</v>
      </c>
      <c r="U16950" s="334">
        <v>0.7</v>
      </c>
      <c r="V16950" s="334">
        <v>1.3</v>
      </c>
      <c r="W16950" s="334">
        <v>1.3</v>
      </c>
      <c r="X16950" s="334">
        <v>1.8</v>
      </c>
      <c r="Y16950" s="334">
        <v>0.7</v>
      </c>
      <c r="Z16950" s="334">
        <v>1.5</v>
      </c>
      <c r="AA16950" s="334">
        <v>0.3</v>
      </c>
      <c r="AB16950" s="334">
        <v>0.3</v>
      </c>
      <c r="AD16950" s="334">
        <v>15.8</v>
      </c>
      <c r="AE16950" s="334">
        <f t="shared" si="2647"/>
        <v>15.8</v>
      </c>
      <c r="AF16950" s="334">
        <f t="shared" si="2648"/>
        <v>15.800000000000002</v>
      </c>
      <c r="AG16950" s="340">
        <f t="shared" si="2649"/>
        <v>1.7763568394002505E-15</v>
      </c>
      <c r="AI16950" s="340">
        <f t="shared" si="2653"/>
        <v>15.800000000000002</v>
      </c>
      <c r="AJ16950" s="340">
        <f t="shared" si="2653"/>
        <v>0</v>
      </c>
      <c r="AK16950" s="340">
        <f t="shared" si="2653"/>
        <v>0</v>
      </c>
      <c r="AL16950" s="340">
        <f t="shared" si="2653"/>
        <v>0</v>
      </c>
      <c r="AM16950" s="340">
        <f t="shared" si="2653"/>
        <v>0</v>
      </c>
    </row>
    <row r="16951" spans="1:39" x14ac:dyDescent="0.35">
      <c r="A16951" s="337">
        <v>38864</v>
      </c>
      <c r="B16951" s="338">
        <f t="shared" si="2644"/>
        <v>2006</v>
      </c>
      <c r="C16951" s="338">
        <f t="shared" si="2645"/>
        <v>5</v>
      </c>
      <c r="D16951" s="338">
        <f t="shared" si="2646"/>
        <v>27</v>
      </c>
      <c r="E16951" s="334">
        <v>0.2</v>
      </c>
      <c r="F16951" s="334">
        <v>1.1000000000000001</v>
      </c>
      <c r="G16951" s="334">
        <v>0.2</v>
      </c>
      <c r="H16951" s="334">
        <v>0</v>
      </c>
      <c r="I16951" s="334">
        <v>0.5</v>
      </c>
      <c r="J16951" s="334">
        <v>0.5</v>
      </c>
      <c r="K16951" s="334">
        <v>0.6</v>
      </c>
      <c r="L16951" s="334">
        <v>0.5</v>
      </c>
      <c r="M16951" s="334">
        <v>0.2</v>
      </c>
      <c r="N16951" s="334">
        <v>0</v>
      </c>
      <c r="O16951" s="334">
        <v>0</v>
      </c>
      <c r="P16951" s="334">
        <v>0</v>
      </c>
      <c r="Q16951" s="334">
        <v>0.2</v>
      </c>
      <c r="R16951" s="334">
        <v>0</v>
      </c>
      <c r="S16951" s="334">
        <v>0</v>
      </c>
      <c r="T16951" s="334">
        <v>0</v>
      </c>
      <c r="U16951" s="334">
        <v>0</v>
      </c>
      <c r="V16951" s="334">
        <v>0</v>
      </c>
      <c r="W16951" s="334">
        <v>0</v>
      </c>
      <c r="X16951" s="334">
        <v>0</v>
      </c>
      <c r="Y16951" s="334">
        <v>0</v>
      </c>
      <c r="Z16951" s="334">
        <v>0</v>
      </c>
      <c r="AA16951" s="334">
        <v>0</v>
      </c>
      <c r="AB16951" s="334">
        <v>0</v>
      </c>
      <c r="AD16951" s="334">
        <v>4</v>
      </c>
      <c r="AE16951" s="334">
        <f t="shared" si="2647"/>
        <v>4</v>
      </c>
      <c r="AF16951" s="334">
        <f t="shared" si="2648"/>
        <v>4</v>
      </c>
      <c r="AG16951" s="340">
        <f t="shared" si="2649"/>
        <v>0</v>
      </c>
      <c r="AI16951" s="340">
        <f t="shared" si="2653"/>
        <v>4</v>
      </c>
      <c r="AJ16951" s="340">
        <f t="shared" si="2653"/>
        <v>0</v>
      </c>
      <c r="AK16951" s="340">
        <f t="shared" si="2653"/>
        <v>0</v>
      </c>
      <c r="AL16951" s="340">
        <f t="shared" si="2653"/>
        <v>0</v>
      </c>
      <c r="AM16951" s="340">
        <f t="shared" si="2653"/>
        <v>0</v>
      </c>
    </row>
    <row r="16952" spans="1:39" x14ac:dyDescent="0.35">
      <c r="A16952" s="337">
        <v>38865</v>
      </c>
      <c r="B16952" s="338">
        <f t="shared" si="2644"/>
        <v>2006</v>
      </c>
      <c r="C16952" s="338">
        <f t="shared" si="2645"/>
        <v>5</v>
      </c>
      <c r="D16952" s="338">
        <f t="shared" si="2646"/>
        <v>28</v>
      </c>
      <c r="E16952" s="334">
        <v>0</v>
      </c>
      <c r="F16952" s="334">
        <v>0</v>
      </c>
      <c r="G16952" s="334">
        <v>0</v>
      </c>
      <c r="H16952" s="334">
        <v>0.2</v>
      </c>
      <c r="I16952" s="334">
        <v>0</v>
      </c>
      <c r="J16952" s="334">
        <v>1.2</v>
      </c>
      <c r="K16952" s="334">
        <v>1.1000000000000001</v>
      </c>
      <c r="L16952" s="334">
        <v>0.9</v>
      </c>
      <c r="M16952" s="334">
        <v>1</v>
      </c>
      <c r="N16952" s="334">
        <v>0.2</v>
      </c>
      <c r="O16952" s="334">
        <v>0.2</v>
      </c>
      <c r="P16952" s="334">
        <v>0</v>
      </c>
      <c r="Q16952" s="334">
        <v>0</v>
      </c>
      <c r="R16952" s="334">
        <v>0</v>
      </c>
      <c r="S16952" s="334">
        <v>0</v>
      </c>
      <c r="T16952" s="334">
        <v>0</v>
      </c>
      <c r="U16952" s="334">
        <v>0</v>
      </c>
      <c r="V16952" s="334">
        <v>0</v>
      </c>
      <c r="W16952" s="334">
        <v>0</v>
      </c>
      <c r="X16952" s="334">
        <v>0</v>
      </c>
      <c r="Y16952" s="334">
        <v>0</v>
      </c>
      <c r="Z16952" s="334">
        <v>0</v>
      </c>
      <c r="AA16952" s="334">
        <v>0</v>
      </c>
      <c r="AB16952" s="334">
        <v>0</v>
      </c>
      <c r="AD16952" s="334">
        <v>4.8</v>
      </c>
      <c r="AE16952" s="334">
        <f t="shared" si="2647"/>
        <v>4.8</v>
      </c>
      <c r="AF16952" s="334">
        <f t="shared" si="2648"/>
        <v>4.8000000000000007</v>
      </c>
      <c r="AG16952" s="340">
        <f t="shared" si="2649"/>
        <v>8.8817841970012523E-16</v>
      </c>
      <c r="AI16952" s="340">
        <f t="shared" si="2653"/>
        <v>4.8000000000000007</v>
      </c>
      <c r="AJ16952" s="340">
        <f t="shared" si="2653"/>
        <v>0</v>
      </c>
      <c r="AK16952" s="340">
        <f t="shared" si="2653"/>
        <v>0</v>
      </c>
      <c r="AL16952" s="340">
        <f t="shared" si="2653"/>
        <v>0</v>
      </c>
      <c r="AM16952" s="340">
        <f t="shared" si="2653"/>
        <v>0</v>
      </c>
    </row>
    <row r="16953" spans="1:39" x14ac:dyDescent="0.35">
      <c r="A16953" s="337">
        <v>38866</v>
      </c>
      <c r="B16953" s="338">
        <f t="shared" si="2644"/>
        <v>2006</v>
      </c>
      <c r="C16953" s="338">
        <f t="shared" si="2645"/>
        <v>5</v>
      </c>
      <c r="D16953" s="338">
        <f t="shared" si="2646"/>
        <v>29</v>
      </c>
      <c r="E16953" s="334">
        <v>0</v>
      </c>
      <c r="F16953" s="334">
        <v>0</v>
      </c>
      <c r="G16953" s="334">
        <v>0</v>
      </c>
      <c r="H16953" s="334">
        <v>0</v>
      </c>
      <c r="I16953" s="334">
        <v>0</v>
      </c>
      <c r="J16953" s="334">
        <v>0</v>
      </c>
      <c r="K16953" s="334">
        <v>0</v>
      </c>
      <c r="L16953" s="334">
        <v>0</v>
      </c>
      <c r="M16953" s="334">
        <v>0</v>
      </c>
      <c r="N16953" s="334">
        <v>0</v>
      </c>
      <c r="O16953" s="334">
        <v>0</v>
      </c>
      <c r="P16953" s="334">
        <v>0</v>
      </c>
      <c r="Q16953" s="334">
        <v>0</v>
      </c>
      <c r="R16953" s="334">
        <v>0</v>
      </c>
      <c r="S16953" s="334">
        <v>0</v>
      </c>
      <c r="T16953" s="334">
        <v>0</v>
      </c>
      <c r="U16953" s="334">
        <v>0</v>
      </c>
      <c r="V16953" s="334">
        <v>0</v>
      </c>
      <c r="W16953" s="334">
        <v>0</v>
      </c>
      <c r="X16953" s="334">
        <v>0</v>
      </c>
      <c r="Y16953" s="334">
        <v>1.6</v>
      </c>
      <c r="Z16953" s="334">
        <v>0</v>
      </c>
      <c r="AA16953" s="334">
        <v>0.2</v>
      </c>
      <c r="AB16953" s="334">
        <v>0</v>
      </c>
      <c r="AD16953" s="334">
        <v>1.8</v>
      </c>
      <c r="AE16953" s="334">
        <f t="shared" si="2647"/>
        <v>1.8</v>
      </c>
      <c r="AF16953" s="334">
        <f t="shared" si="2648"/>
        <v>1.8</v>
      </c>
      <c r="AG16953" s="340">
        <f t="shared" si="2649"/>
        <v>0</v>
      </c>
      <c r="AI16953" s="340">
        <f t="shared" si="2653"/>
        <v>1.8</v>
      </c>
      <c r="AJ16953" s="340">
        <f t="shared" si="2653"/>
        <v>0</v>
      </c>
      <c r="AK16953" s="340">
        <f t="shared" si="2653"/>
        <v>0</v>
      </c>
      <c r="AL16953" s="340">
        <f t="shared" si="2653"/>
        <v>0</v>
      </c>
      <c r="AM16953" s="340">
        <f t="shared" si="2653"/>
        <v>0</v>
      </c>
    </row>
    <row r="16954" spans="1:39" x14ac:dyDescent="0.35">
      <c r="A16954" s="337">
        <v>38867</v>
      </c>
      <c r="B16954" s="338">
        <f t="shared" si="2644"/>
        <v>2006</v>
      </c>
      <c r="C16954" s="338">
        <f t="shared" si="2645"/>
        <v>5</v>
      </c>
      <c r="D16954" s="338">
        <f t="shared" si="2646"/>
        <v>30</v>
      </c>
      <c r="E16954" s="334">
        <v>0</v>
      </c>
      <c r="F16954" s="334">
        <v>0</v>
      </c>
      <c r="G16954" s="334">
        <v>0</v>
      </c>
      <c r="H16954" s="334">
        <v>0</v>
      </c>
      <c r="I16954" s="334">
        <v>0</v>
      </c>
      <c r="J16954" s="334">
        <v>0</v>
      </c>
      <c r="K16954" s="334">
        <v>0</v>
      </c>
      <c r="L16954" s="334">
        <v>0</v>
      </c>
      <c r="M16954" s="334">
        <v>0</v>
      </c>
      <c r="N16954" s="334">
        <v>0</v>
      </c>
      <c r="O16954" s="334">
        <v>0</v>
      </c>
      <c r="P16954" s="334">
        <v>0</v>
      </c>
      <c r="Q16954" s="334">
        <v>0</v>
      </c>
      <c r="R16954" s="334">
        <v>0</v>
      </c>
      <c r="S16954" s="334">
        <v>0.1</v>
      </c>
      <c r="T16954" s="334">
        <v>0</v>
      </c>
      <c r="U16954" s="334">
        <v>0.1</v>
      </c>
      <c r="V16954" s="334">
        <v>0</v>
      </c>
      <c r="W16954" s="334">
        <v>0</v>
      </c>
      <c r="X16954" s="334">
        <v>0</v>
      </c>
      <c r="Y16954" s="334">
        <v>0</v>
      </c>
      <c r="Z16954" s="334">
        <v>0</v>
      </c>
      <c r="AA16954" s="334">
        <v>0</v>
      </c>
      <c r="AB16954" s="334">
        <v>0</v>
      </c>
      <c r="AD16954" s="334">
        <v>0.2</v>
      </c>
      <c r="AE16954" s="334">
        <f t="shared" si="2647"/>
        <v>0.2</v>
      </c>
      <c r="AF16954" s="334">
        <f t="shared" si="2648"/>
        <v>0.2</v>
      </c>
      <c r="AG16954" s="340">
        <f t="shared" si="2649"/>
        <v>0</v>
      </c>
      <c r="AI16954" s="340">
        <f t="shared" si="2653"/>
        <v>0.2</v>
      </c>
      <c r="AJ16954" s="340">
        <f t="shared" si="2653"/>
        <v>0</v>
      </c>
      <c r="AK16954" s="340">
        <f t="shared" si="2653"/>
        <v>0</v>
      </c>
      <c r="AL16954" s="340">
        <f t="shared" si="2653"/>
        <v>0</v>
      </c>
      <c r="AM16954" s="340">
        <f t="shared" si="2653"/>
        <v>0</v>
      </c>
    </row>
    <row r="16955" spans="1:39" x14ac:dyDescent="0.35">
      <c r="A16955" s="337">
        <v>38868</v>
      </c>
      <c r="B16955" s="338">
        <f t="shared" si="2644"/>
        <v>2006</v>
      </c>
      <c r="C16955" s="338">
        <f t="shared" si="2645"/>
        <v>5</v>
      </c>
      <c r="D16955" s="338">
        <f t="shared" si="2646"/>
        <v>31</v>
      </c>
      <c r="E16955" s="334">
        <v>0</v>
      </c>
      <c r="F16955" s="334">
        <v>0</v>
      </c>
      <c r="G16955" s="334">
        <v>0</v>
      </c>
      <c r="H16955" s="334">
        <v>0</v>
      </c>
      <c r="I16955" s="334">
        <v>0</v>
      </c>
      <c r="J16955" s="334">
        <v>0</v>
      </c>
      <c r="K16955" s="334">
        <v>0</v>
      </c>
      <c r="L16955" s="334">
        <v>0</v>
      </c>
      <c r="M16955" s="334">
        <v>0</v>
      </c>
      <c r="N16955" s="334">
        <v>0</v>
      </c>
      <c r="O16955" s="334">
        <v>0</v>
      </c>
      <c r="P16955" s="334">
        <v>0</v>
      </c>
      <c r="Q16955" s="334">
        <v>0</v>
      </c>
      <c r="R16955" s="334">
        <v>0</v>
      </c>
      <c r="S16955" s="334">
        <v>0</v>
      </c>
      <c r="T16955" s="334">
        <v>0</v>
      </c>
      <c r="U16955" s="334">
        <v>0</v>
      </c>
      <c r="V16955" s="334">
        <v>0</v>
      </c>
      <c r="W16955" s="334">
        <v>0</v>
      </c>
      <c r="X16955" s="334">
        <v>0</v>
      </c>
      <c r="Y16955" s="334">
        <v>0</v>
      </c>
      <c r="Z16955" s="334">
        <v>0</v>
      </c>
      <c r="AA16955" s="334">
        <v>0</v>
      </c>
      <c r="AB16955" s="334">
        <v>0</v>
      </c>
      <c r="AD16955" s="334">
        <v>0</v>
      </c>
      <c r="AE16955" s="334">
        <f t="shared" si="2647"/>
        <v>0</v>
      </c>
      <c r="AF16955" s="334">
        <f t="shared" si="2648"/>
        <v>0</v>
      </c>
      <c r="AG16955" s="340">
        <f t="shared" si="2649"/>
        <v>0</v>
      </c>
      <c r="AI16955" s="340">
        <f t="shared" si="2653"/>
        <v>0</v>
      </c>
      <c r="AJ16955" s="340">
        <f t="shared" si="2653"/>
        <v>0</v>
      </c>
      <c r="AK16955" s="340">
        <f t="shared" si="2653"/>
        <v>0</v>
      </c>
      <c r="AL16955" s="340">
        <f t="shared" si="2653"/>
        <v>0</v>
      </c>
      <c r="AM16955" s="340">
        <f t="shared" si="2653"/>
        <v>0</v>
      </c>
    </row>
    <row r="16956" spans="1:39" x14ac:dyDescent="0.35">
      <c r="A16956" s="337">
        <v>38869</v>
      </c>
      <c r="B16956" s="338">
        <f t="shared" si="2644"/>
        <v>2006</v>
      </c>
      <c r="C16956" s="338">
        <f t="shared" si="2645"/>
        <v>6</v>
      </c>
      <c r="D16956" s="338">
        <f t="shared" si="2646"/>
        <v>1</v>
      </c>
      <c r="E16956" s="334">
        <v>0</v>
      </c>
      <c r="F16956" s="334">
        <v>0</v>
      </c>
      <c r="G16956" s="334">
        <v>0</v>
      </c>
      <c r="H16956" s="334">
        <v>0</v>
      </c>
      <c r="I16956" s="334">
        <v>0</v>
      </c>
      <c r="J16956" s="334">
        <v>0</v>
      </c>
      <c r="K16956" s="334">
        <v>0</v>
      </c>
      <c r="L16956" s="334">
        <v>0</v>
      </c>
      <c r="M16956" s="334">
        <v>0</v>
      </c>
      <c r="N16956" s="334">
        <v>0</v>
      </c>
      <c r="O16956" s="334">
        <v>0</v>
      </c>
      <c r="P16956" s="334">
        <v>0</v>
      </c>
      <c r="Q16956" s="334">
        <v>0</v>
      </c>
      <c r="R16956" s="334">
        <v>0</v>
      </c>
      <c r="S16956" s="334">
        <v>0</v>
      </c>
      <c r="T16956" s="334">
        <v>0</v>
      </c>
      <c r="U16956" s="334">
        <v>0</v>
      </c>
      <c r="V16956" s="334">
        <v>0</v>
      </c>
      <c r="W16956" s="334">
        <v>0</v>
      </c>
      <c r="X16956" s="334">
        <v>0</v>
      </c>
      <c r="Y16956" s="334">
        <v>0</v>
      </c>
      <c r="Z16956" s="334">
        <v>0</v>
      </c>
      <c r="AA16956" s="334">
        <v>0</v>
      </c>
      <c r="AB16956" s="334">
        <v>0</v>
      </c>
      <c r="AD16956" s="334">
        <v>0</v>
      </c>
      <c r="AE16956" s="334">
        <f t="shared" si="2647"/>
        <v>0</v>
      </c>
      <c r="AF16956" s="334">
        <f t="shared" si="2648"/>
        <v>0</v>
      </c>
      <c r="AG16956" s="340">
        <f t="shared" si="2649"/>
        <v>0</v>
      </c>
      <c r="AI16956" s="340">
        <f t="shared" si="2653"/>
        <v>0</v>
      </c>
      <c r="AJ16956" s="340">
        <f t="shared" si="2653"/>
        <v>0</v>
      </c>
      <c r="AK16956" s="340">
        <f t="shared" si="2653"/>
        <v>0</v>
      </c>
      <c r="AL16956" s="340">
        <f t="shared" si="2653"/>
        <v>0</v>
      </c>
      <c r="AM16956" s="340">
        <f t="shared" si="2653"/>
        <v>0</v>
      </c>
    </row>
    <row r="16957" spans="1:39" x14ac:dyDescent="0.35">
      <c r="A16957" s="337">
        <v>38870</v>
      </c>
      <c r="B16957" s="338">
        <f t="shared" si="2644"/>
        <v>2006</v>
      </c>
      <c r="C16957" s="338">
        <f t="shared" si="2645"/>
        <v>6</v>
      </c>
      <c r="D16957" s="338">
        <f t="shared" si="2646"/>
        <v>2</v>
      </c>
      <c r="E16957" s="334">
        <v>0</v>
      </c>
      <c r="F16957" s="334">
        <v>0</v>
      </c>
      <c r="G16957" s="334">
        <v>0</v>
      </c>
      <c r="H16957" s="334">
        <v>0</v>
      </c>
      <c r="I16957" s="334">
        <v>0</v>
      </c>
      <c r="J16957" s="334">
        <v>0</v>
      </c>
      <c r="K16957" s="334">
        <v>0</v>
      </c>
      <c r="L16957" s="334">
        <v>0</v>
      </c>
      <c r="M16957" s="334">
        <v>0</v>
      </c>
      <c r="N16957" s="334">
        <v>0</v>
      </c>
      <c r="O16957" s="334">
        <v>0</v>
      </c>
      <c r="P16957" s="334">
        <v>0</v>
      </c>
      <c r="Q16957" s="334">
        <v>0</v>
      </c>
      <c r="R16957" s="334">
        <v>0</v>
      </c>
      <c r="S16957" s="334">
        <v>0</v>
      </c>
      <c r="T16957" s="334">
        <v>0</v>
      </c>
      <c r="U16957" s="334">
        <v>0</v>
      </c>
      <c r="V16957" s="334">
        <v>0</v>
      </c>
      <c r="W16957" s="334">
        <v>0</v>
      </c>
      <c r="X16957" s="334">
        <v>0</v>
      </c>
      <c r="Y16957" s="334">
        <v>0</v>
      </c>
      <c r="Z16957" s="334">
        <v>0</v>
      </c>
      <c r="AA16957" s="334">
        <v>0</v>
      </c>
      <c r="AB16957" s="334">
        <v>0</v>
      </c>
      <c r="AD16957" s="334">
        <v>0</v>
      </c>
      <c r="AE16957" s="334">
        <f t="shared" si="2647"/>
        <v>0</v>
      </c>
      <c r="AF16957" s="334">
        <f t="shared" si="2648"/>
        <v>0</v>
      </c>
      <c r="AG16957" s="340">
        <f t="shared" si="2649"/>
        <v>0</v>
      </c>
      <c r="AI16957" s="340">
        <f t="shared" si="2653"/>
        <v>0</v>
      </c>
      <c r="AJ16957" s="340">
        <f t="shared" si="2653"/>
        <v>0</v>
      </c>
      <c r="AK16957" s="340">
        <f t="shared" si="2653"/>
        <v>0</v>
      </c>
      <c r="AL16957" s="340">
        <f t="shared" si="2653"/>
        <v>0</v>
      </c>
      <c r="AM16957" s="340">
        <f t="shared" si="2653"/>
        <v>0</v>
      </c>
    </row>
    <row r="16958" spans="1:39" x14ac:dyDescent="0.35">
      <c r="A16958" s="337">
        <v>38871</v>
      </c>
      <c r="B16958" s="338">
        <f t="shared" si="2644"/>
        <v>2006</v>
      </c>
      <c r="C16958" s="338">
        <f t="shared" si="2645"/>
        <v>6</v>
      </c>
      <c r="D16958" s="338">
        <f t="shared" si="2646"/>
        <v>3</v>
      </c>
      <c r="E16958" s="334">
        <v>0</v>
      </c>
      <c r="F16958" s="334">
        <v>0</v>
      </c>
      <c r="G16958" s="334">
        <v>0</v>
      </c>
      <c r="H16958" s="334">
        <v>0</v>
      </c>
      <c r="I16958" s="334">
        <v>0</v>
      </c>
      <c r="J16958" s="334">
        <v>0</v>
      </c>
      <c r="K16958" s="334">
        <v>0</v>
      </c>
      <c r="L16958" s="334">
        <v>0</v>
      </c>
      <c r="M16958" s="334">
        <v>0</v>
      </c>
      <c r="N16958" s="334">
        <v>0</v>
      </c>
      <c r="O16958" s="334">
        <v>0</v>
      </c>
      <c r="P16958" s="334">
        <v>0</v>
      </c>
      <c r="Q16958" s="334">
        <v>0</v>
      </c>
      <c r="R16958" s="334">
        <v>0</v>
      </c>
      <c r="S16958" s="334">
        <v>0</v>
      </c>
      <c r="T16958" s="334">
        <v>0</v>
      </c>
      <c r="U16958" s="334">
        <v>0</v>
      </c>
      <c r="V16958" s="334">
        <v>0</v>
      </c>
      <c r="W16958" s="334">
        <v>0</v>
      </c>
      <c r="X16958" s="334">
        <v>0</v>
      </c>
      <c r="Y16958" s="334">
        <v>0</v>
      </c>
      <c r="Z16958" s="334">
        <v>0</v>
      </c>
      <c r="AA16958" s="334">
        <v>0</v>
      </c>
      <c r="AB16958" s="334">
        <v>0</v>
      </c>
      <c r="AD16958" s="334">
        <v>0</v>
      </c>
      <c r="AE16958" s="334">
        <f t="shared" si="2647"/>
        <v>0</v>
      </c>
      <c r="AF16958" s="334">
        <f t="shared" si="2648"/>
        <v>0</v>
      </c>
      <c r="AG16958" s="340">
        <f t="shared" si="2649"/>
        <v>0</v>
      </c>
      <c r="AI16958" s="340">
        <f t="shared" si="2653"/>
        <v>0</v>
      </c>
      <c r="AJ16958" s="340">
        <f t="shared" si="2653"/>
        <v>0</v>
      </c>
      <c r="AK16958" s="340">
        <f t="shared" si="2653"/>
        <v>0</v>
      </c>
      <c r="AL16958" s="340">
        <f t="shared" si="2653"/>
        <v>0</v>
      </c>
      <c r="AM16958" s="340">
        <f t="shared" si="2653"/>
        <v>0</v>
      </c>
    </row>
    <row r="16959" spans="1:39" x14ac:dyDescent="0.35">
      <c r="A16959" s="337">
        <v>38872</v>
      </c>
      <c r="B16959" s="338">
        <f t="shared" si="2644"/>
        <v>2006</v>
      </c>
      <c r="C16959" s="338">
        <f t="shared" si="2645"/>
        <v>6</v>
      </c>
      <c r="D16959" s="338">
        <f t="shared" si="2646"/>
        <v>4</v>
      </c>
      <c r="E16959" s="334">
        <v>0</v>
      </c>
      <c r="F16959" s="334">
        <v>0</v>
      </c>
      <c r="G16959" s="334">
        <v>0</v>
      </c>
      <c r="H16959" s="334">
        <v>0</v>
      </c>
      <c r="I16959" s="334">
        <v>0</v>
      </c>
      <c r="J16959" s="334">
        <v>0</v>
      </c>
      <c r="K16959" s="334">
        <v>0</v>
      </c>
      <c r="L16959" s="334">
        <v>0</v>
      </c>
      <c r="M16959" s="334">
        <v>0</v>
      </c>
      <c r="N16959" s="334">
        <v>0</v>
      </c>
      <c r="O16959" s="334">
        <v>0</v>
      </c>
      <c r="P16959" s="334">
        <v>0</v>
      </c>
      <c r="Q16959" s="334">
        <v>0</v>
      </c>
      <c r="R16959" s="334">
        <v>0</v>
      </c>
      <c r="S16959" s="334">
        <v>0</v>
      </c>
      <c r="T16959" s="334">
        <v>0</v>
      </c>
      <c r="U16959" s="334">
        <v>0</v>
      </c>
      <c r="V16959" s="334">
        <v>0</v>
      </c>
      <c r="W16959" s="334">
        <v>0</v>
      </c>
      <c r="X16959" s="334">
        <v>0</v>
      </c>
      <c r="Y16959" s="334">
        <v>0</v>
      </c>
      <c r="Z16959" s="334">
        <v>0</v>
      </c>
      <c r="AA16959" s="334">
        <v>0</v>
      </c>
      <c r="AB16959" s="334">
        <v>0</v>
      </c>
      <c r="AD16959" s="334">
        <v>0</v>
      </c>
      <c r="AE16959" s="334">
        <f t="shared" si="2647"/>
        <v>0</v>
      </c>
      <c r="AF16959" s="334">
        <f t="shared" si="2648"/>
        <v>0</v>
      </c>
      <c r="AG16959" s="340">
        <f t="shared" si="2649"/>
        <v>0</v>
      </c>
      <c r="AI16959" s="340">
        <f t="shared" si="2653"/>
        <v>0</v>
      </c>
      <c r="AJ16959" s="340">
        <f t="shared" si="2653"/>
        <v>0</v>
      </c>
      <c r="AK16959" s="340">
        <f t="shared" si="2653"/>
        <v>0</v>
      </c>
      <c r="AL16959" s="340">
        <f t="shared" si="2653"/>
        <v>0</v>
      </c>
      <c r="AM16959" s="340">
        <f t="shared" si="2653"/>
        <v>0</v>
      </c>
    </row>
    <row r="16960" spans="1:39" x14ac:dyDescent="0.35">
      <c r="A16960" s="337">
        <v>38873</v>
      </c>
      <c r="B16960" s="338">
        <f t="shared" si="2644"/>
        <v>2006</v>
      </c>
      <c r="C16960" s="338">
        <f t="shared" si="2645"/>
        <v>6</v>
      </c>
      <c r="D16960" s="338">
        <f t="shared" si="2646"/>
        <v>5</v>
      </c>
      <c r="E16960" s="334">
        <v>0</v>
      </c>
      <c r="F16960" s="334">
        <v>0</v>
      </c>
      <c r="G16960" s="334">
        <v>0</v>
      </c>
      <c r="H16960" s="334">
        <v>0</v>
      </c>
      <c r="I16960" s="334">
        <v>0</v>
      </c>
      <c r="J16960" s="334">
        <v>0</v>
      </c>
      <c r="K16960" s="334">
        <v>0</v>
      </c>
      <c r="L16960" s="334">
        <v>0</v>
      </c>
      <c r="M16960" s="334">
        <v>0</v>
      </c>
      <c r="N16960" s="334">
        <v>0</v>
      </c>
      <c r="O16960" s="334">
        <v>0</v>
      </c>
      <c r="P16960" s="334">
        <v>0</v>
      </c>
      <c r="Q16960" s="334">
        <v>0</v>
      </c>
      <c r="R16960" s="334">
        <v>0</v>
      </c>
      <c r="S16960" s="334">
        <v>0</v>
      </c>
      <c r="T16960" s="334">
        <v>0</v>
      </c>
      <c r="U16960" s="334">
        <v>0</v>
      </c>
      <c r="V16960" s="334">
        <v>0</v>
      </c>
      <c r="W16960" s="334">
        <v>0</v>
      </c>
      <c r="X16960" s="334">
        <v>0</v>
      </c>
      <c r="Y16960" s="334">
        <v>0</v>
      </c>
      <c r="Z16960" s="334">
        <v>0</v>
      </c>
      <c r="AA16960" s="334">
        <v>0</v>
      </c>
      <c r="AB16960" s="334">
        <v>0</v>
      </c>
      <c r="AD16960" s="334">
        <v>0</v>
      </c>
      <c r="AE16960" s="334">
        <f t="shared" si="2647"/>
        <v>0</v>
      </c>
      <c r="AF16960" s="334">
        <f t="shared" si="2648"/>
        <v>0</v>
      </c>
      <c r="AG16960" s="340">
        <f t="shared" si="2649"/>
        <v>0</v>
      </c>
      <c r="AI16960" s="340">
        <f t="shared" si="2653"/>
        <v>0</v>
      </c>
      <c r="AJ16960" s="340">
        <f t="shared" si="2653"/>
        <v>0</v>
      </c>
      <c r="AK16960" s="340">
        <f t="shared" si="2653"/>
        <v>0</v>
      </c>
      <c r="AL16960" s="340">
        <f t="shared" si="2653"/>
        <v>0</v>
      </c>
      <c r="AM16960" s="340">
        <f t="shared" si="2653"/>
        <v>0</v>
      </c>
    </row>
    <row r="16961" spans="1:39" x14ac:dyDescent="0.35">
      <c r="A16961" s="337">
        <v>38874</v>
      </c>
      <c r="B16961" s="338">
        <f t="shared" si="2644"/>
        <v>2006</v>
      </c>
      <c r="C16961" s="338">
        <f t="shared" si="2645"/>
        <v>6</v>
      </c>
      <c r="D16961" s="338">
        <f t="shared" si="2646"/>
        <v>6</v>
      </c>
      <c r="E16961" s="334">
        <v>0</v>
      </c>
      <c r="F16961" s="334">
        <v>0</v>
      </c>
      <c r="G16961" s="334">
        <v>0</v>
      </c>
      <c r="H16961" s="334">
        <v>0</v>
      </c>
      <c r="I16961" s="334">
        <v>0</v>
      </c>
      <c r="J16961" s="334">
        <v>0</v>
      </c>
      <c r="K16961" s="334">
        <v>0</v>
      </c>
      <c r="L16961" s="334">
        <v>0</v>
      </c>
      <c r="M16961" s="334">
        <v>0</v>
      </c>
      <c r="N16961" s="334">
        <v>0</v>
      </c>
      <c r="O16961" s="334">
        <v>0</v>
      </c>
      <c r="P16961" s="334">
        <v>0</v>
      </c>
      <c r="Q16961" s="334">
        <v>0</v>
      </c>
      <c r="R16961" s="334">
        <v>0</v>
      </c>
      <c r="S16961" s="334">
        <v>0</v>
      </c>
      <c r="T16961" s="334">
        <v>0</v>
      </c>
      <c r="U16961" s="334">
        <v>0</v>
      </c>
      <c r="V16961" s="334">
        <v>0</v>
      </c>
      <c r="W16961" s="334">
        <v>0</v>
      </c>
      <c r="X16961" s="334">
        <v>0</v>
      </c>
      <c r="Y16961" s="334">
        <v>0</v>
      </c>
      <c r="Z16961" s="334">
        <v>0</v>
      </c>
      <c r="AA16961" s="334">
        <v>0</v>
      </c>
      <c r="AB16961" s="334">
        <v>0</v>
      </c>
      <c r="AD16961" s="334">
        <v>0</v>
      </c>
      <c r="AE16961" s="334">
        <f t="shared" si="2647"/>
        <v>0</v>
      </c>
      <c r="AF16961" s="334">
        <f t="shared" si="2648"/>
        <v>0</v>
      </c>
      <c r="AG16961" s="340">
        <f t="shared" si="2649"/>
        <v>0</v>
      </c>
      <c r="AI16961" s="340">
        <f t="shared" si="2653"/>
        <v>0</v>
      </c>
      <c r="AJ16961" s="340">
        <f t="shared" si="2653"/>
        <v>0</v>
      </c>
      <c r="AK16961" s="340">
        <f t="shared" si="2653"/>
        <v>0</v>
      </c>
      <c r="AL16961" s="340">
        <f t="shared" si="2653"/>
        <v>0</v>
      </c>
      <c r="AM16961" s="340">
        <f t="shared" si="2653"/>
        <v>0</v>
      </c>
    </row>
    <row r="16962" spans="1:39" x14ac:dyDescent="0.35">
      <c r="A16962" s="337">
        <v>38875</v>
      </c>
      <c r="B16962" s="338">
        <f t="shared" si="2644"/>
        <v>2006</v>
      </c>
      <c r="C16962" s="338">
        <f t="shared" si="2645"/>
        <v>6</v>
      </c>
      <c r="D16962" s="338">
        <f t="shared" si="2646"/>
        <v>7</v>
      </c>
      <c r="E16962" s="334">
        <v>0</v>
      </c>
      <c r="F16962" s="334">
        <v>0</v>
      </c>
      <c r="G16962" s="334">
        <v>0</v>
      </c>
      <c r="H16962" s="334">
        <v>0</v>
      </c>
      <c r="I16962" s="334">
        <v>0</v>
      </c>
      <c r="J16962" s="334">
        <v>0</v>
      </c>
      <c r="K16962" s="334">
        <v>0</v>
      </c>
      <c r="L16962" s="334">
        <v>0</v>
      </c>
      <c r="M16962" s="334">
        <v>0</v>
      </c>
      <c r="N16962" s="334">
        <v>0</v>
      </c>
      <c r="O16962" s="334">
        <v>0</v>
      </c>
      <c r="P16962" s="334">
        <v>0</v>
      </c>
      <c r="Q16962" s="334">
        <v>0</v>
      </c>
      <c r="R16962" s="334">
        <v>0</v>
      </c>
      <c r="S16962" s="334">
        <v>0</v>
      </c>
      <c r="T16962" s="334">
        <v>0</v>
      </c>
      <c r="U16962" s="334">
        <v>0</v>
      </c>
      <c r="V16962" s="334">
        <v>0</v>
      </c>
      <c r="W16962" s="334">
        <v>0</v>
      </c>
      <c r="X16962" s="334">
        <v>0</v>
      </c>
      <c r="Y16962" s="334">
        <v>0</v>
      </c>
      <c r="Z16962" s="334">
        <v>0</v>
      </c>
      <c r="AA16962" s="334">
        <v>0</v>
      </c>
      <c r="AB16962" s="334">
        <v>0</v>
      </c>
      <c r="AD16962" s="334">
        <v>0</v>
      </c>
      <c r="AE16962" s="334">
        <f t="shared" si="2647"/>
        <v>0</v>
      </c>
      <c r="AF16962" s="334">
        <f t="shared" si="2648"/>
        <v>0</v>
      </c>
      <c r="AG16962" s="340">
        <f t="shared" si="2649"/>
        <v>0</v>
      </c>
      <c r="AI16962" s="340">
        <f t="shared" si="2653"/>
        <v>0</v>
      </c>
      <c r="AJ16962" s="340">
        <f t="shared" si="2653"/>
        <v>0</v>
      </c>
      <c r="AK16962" s="340">
        <f t="shared" si="2653"/>
        <v>0</v>
      </c>
      <c r="AL16962" s="340">
        <f t="shared" si="2653"/>
        <v>0</v>
      </c>
      <c r="AM16962" s="340">
        <f t="shared" si="2653"/>
        <v>0</v>
      </c>
    </row>
    <row r="16963" spans="1:39" x14ac:dyDescent="0.35">
      <c r="A16963" s="337">
        <v>38876</v>
      </c>
      <c r="B16963" s="338">
        <f t="shared" si="2644"/>
        <v>2006</v>
      </c>
      <c r="C16963" s="338">
        <f t="shared" si="2645"/>
        <v>6</v>
      </c>
      <c r="D16963" s="338">
        <f t="shared" si="2646"/>
        <v>8</v>
      </c>
      <c r="E16963" s="334">
        <v>0.5</v>
      </c>
      <c r="F16963" s="334">
        <v>0</v>
      </c>
      <c r="G16963" s="334">
        <v>0</v>
      </c>
      <c r="H16963" s="334">
        <v>0</v>
      </c>
      <c r="I16963" s="334">
        <v>0</v>
      </c>
      <c r="J16963" s="334">
        <v>0</v>
      </c>
      <c r="K16963" s="334">
        <v>0.2</v>
      </c>
      <c r="L16963" s="334">
        <v>0.2</v>
      </c>
      <c r="M16963" s="334">
        <v>0</v>
      </c>
      <c r="N16963" s="334">
        <v>0</v>
      </c>
      <c r="O16963" s="334">
        <v>0</v>
      </c>
      <c r="P16963" s="334">
        <v>1.2</v>
      </c>
      <c r="Q16963" s="334">
        <v>2.2999999999999998</v>
      </c>
      <c r="R16963" s="334">
        <v>2.2999999999999998</v>
      </c>
      <c r="S16963" s="334">
        <v>1.6</v>
      </c>
      <c r="T16963" s="334">
        <v>2.6</v>
      </c>
      <c r="U16963" s="334">
        <v>2.1</v>
      </c>
      <c r="V16963" s="334">
        <v>0.9</v>
      </c>
      <c r="W16963" s="334">
        <v>0</v>
      </c>
      <c r="X16963" s="334">
        <v>0</v>
      </c>
      <c r="Y16963" s="334">
        <v>0</v>
      </c>
      <c r="Z16963" s="334">
        <v>0</v>
      </c>
      <c r="AA16963" s="334">
        <v>0.2</v>
      </c>
      <c r="AB16963" s="334">
        <v>0</v>
      </c>
      <c r="AD16963" s="334">
        <v>14.1</v>
      </c>
      <c r="AE16963" s="334">
        <f t="shared" si="2647"/>
        <v>14.1</v>
      </c>
      <c r="AF16963" s="334">
        <f t="shared" si="2648"/>
        <v>14.099999999999998</v>
      </c>
      <c r="AG16963" s="340">
        <f t="shared" si="2649"/>
        <v>1.7763568394002505E-15</v>
      </c>
      <c r="AI16963" s="340">
        <f t="shared" si="2653"/>
        <v>0</v>
      </c>
      <c r="AJ16963" s="340">
        <f t="shared" si="2653"/>
        <v>14.099999999999998</v>
      </c>
      <c r="AK16963" s="340">
        <f t="shared" si="2653"/>
        <v>0</v>
      </c>
      <c r="AL16963" s="340">
        <f t="shared" si="2653"/>
        <v>0</v>
      </c>
      <c r="AM16963" s="340">
        <f t="shared" si="2653"/>
        <v>0</v>
      </c>
    </row>
    <row r="16964" spans="1:39" x14ac:dyDescent="0.35">
      <c r="A16964" s="337">
        <v>38877</v>
      </c>
      <c r="B16964" s="338">
        <f t="shared" ref="B16964:B17027" si="2654">YEAR(A16964)</f>
        <v>2006</v>
      </c>
      <c r="C16964" s="338">
        <f t="shared" ref="C16964:C17027" si="2655">MONTH(A16964)</f>
        <v>6</v>
      </c>
      <c r="D16964" s="338">
        <f t="shared" ref="D16964:D17027" si="2656">DAY(A16964)</f>
        <v>9</v>
      </c>
      <c r="E16964" s="334">
        <v>0</v>
      </c>
      <c r="F16964" s="334">
        <v>0</v>
      </c>
      <c r="G16964" s="334">
        <v>0.2</v>
      </c>
      <c r="H16964" s="334">
        <v>0</v>
      </c>
      <c r="I16964" s="334">
        <v>0</v>
      </c>
      <c r="J16964" s="334">
        <v>0</v>
      </c>
      <c r="K16964" s="334">
        <v>0</v>
      </c>
      <c r="L16964" s="334">
        <v>0</v>
      </c>
      <c r="M16964" s="334">
        <v>0</v>
      </c>
      <c r="N16964" s="334">
        <v>0</v>
      </c>
      <c r="O16964" s="334">
        <v>0</v>
      </c>
      <c r="P16964" s="334">
        <v>0</v>
      </c>
      <c r="Q16964" s="334">
        <v>0</v>
      </c>
      <c r="R16964" s="334">
        <v>0</v>
      </c>
      <c r="S16964" s="334">
        <v>0</v>
      </c>
      <c r="T16964" s="334">
        <v>0</v>
      </c>
      <c r="U16964" s="334">
        <v>0</v>
      </c>
      <c r="V16964" s="334">
        <v>0</v>
      </c>
      <c r="W16964" s="334">
        <v>0</v>
      </c>
      <c r="X16964" s="334">
        <v>0</v>
      </c>
      <c r="Y16964" s="334">
        <v>0</v>
      </c>
      <c r="Z16964" s="334">
        <v>0</v>
      </c>
      <c r="AA16964" s="334">
        <v>0</v>
      </c>
      <c r="AB16964" s="334">
        <v>0</v>
      </c>
      <c r="AD16964" s="334">
        <v>0.2</v>
      </c>
      <c r="AE16964" s="334">
        <f t="shared" ref="AE16964:AE17027" si="2657">AD16964</f>
        <v>0.2</v>
      </c>
      <c r="AF16964" s="334">
        <f t="shared" ref="AF16964:AF17027" si="2658">SUM(E16964:AB16964)</f>
        <v>0.2</v>
      </c>
      <c r="AG16964" s="340">
        <f t="shared" ref="AG16964:AG17027" si="2659">ABS(AF16964-AE16964)</f>
        <v>0</v>
      </c>
      <c r="AI16964" s="340">
        <f t="shared" ref="AI16964:AM16979" si="2660">IF($C16964=AI$1,$AF16964,0)</f>
        <v>0</v>
      </c>
      <c r="AJ16964" s="340">
        <f t="shared" si="2660"/>
        <v>0.2</v>
      </c>
      <c r="AK16964" s="340">
        <f t="shared" si="2660"/>
        <v>0</v>
      </c>
      <c r="AL16964" s="340">
        <f t="shared" si="2660"/>
        <v>0</v>
      </c>
      <c r="AM16964" s="340">
        <f t="shared" si="2660"/>
        <v>0</v>
      </c>
    </row>
    <row r="16965" spans="1:39" x14ac:dyDescent="0.35">
      <c r="A16965" s="337">
        <v>38878</v>
      </c>
      <c r="B16965" s="338">
        <f t="shared" si="2654"/>
        <v>2006</v>
      </c>
      <c r="C16965" s="338">
        <f t="shared" si="2655"/>
        <v>6</v>
      </c>
      <c r="D16965" s="338">
        <f t="shared" si="2656"/>
        <v>10</v>
      </c>
      <c r="E16965" s="334">
        <v>0</v>
      </c>
      <c r="F16965" s="334">
        <v>0</v>
      </c>
      <c r="G16965" s="334">
        <v>0</v>
      </c>
      <c r="H16965" s="334">
        <v>0</v>
      </c>
      <c r="I16965" s="334">
        <v>0</v>
      </c>
      <c r="J16965" s="334">
        <v>0</v>
      </c>
      <c r="K16965" s="334">
        <v>0</v>
      </c>
      <c r="L16965" s="334">
        <v>0</v>
      </c>
      <c r="M16965" s="334">
        <v>0</v>
      </c>
      <c r="N16965" s="334">
        <v>0</v>
      </c>
      <c r="O16965" s="334">
        <v>0</v>
      </c>
      <c r="P16965" s="334">
        <v>0</v>
      </c>
      <c r="Q16965" s="334">
        <v>0</v>
      </c>
      <c r="R16965" s="334">
        <v>0</v>
      </c>
      <c r="S16965" s="334">
        <v>0</v>
      </c>
      <c r="T16965" s="334">
        <v>0</v>
      </c>
      <c r="U16965" s="334">
        <v>0</v>
      </c>
      <c r="V16965" s="334">
        <v>0</v>
      </c>
      <c r="W16965" s="334">
        <v>0</v>
      </c>
      <c r="X16965" s="334">
        <v>0</v>
      </c>
      <c r="Y16965" s="334">
        <v>0</v>
      </c>
      <c r="Z16965" s="334">
        <v>0</v>
      </c>
      <c r="AA16965" s="334">
        <v>0</v>
      </c>
      <c r="AB16965" s="334">
        <v>0</v>
      </c>
      <c r="AD16965" s="334">
        <v>0</v>
      </c>
      <c r="AE16965" s="334">
        <f t="shared" si="2657"/>
        <v>0</v>
      </c>
      <c r="AF16965" s="334">
        <f t="shared" si="2658"/>
        <v>0</v>
      </c>
      <c r="AG16965" s="340">
        <f t="shared" si="2659"/>
        <v>0</v>
      </c>
      <c r="AI16965" s="340">
        <f t="shared" si="2660"/>
        <v>0</v>
      </c>
      <c r="AJ16965" s="340">
        <f t="shared" si="2660"/>
        <v>0</v>
      </c>
      <c r="AK16965" s="340">
        <f t="shared" si="2660"/>
        <v>0</v>
      </c>
      <c r="AL16965" s="340">
        <f t="shared" si="2660"/>
        <v>0</v>
      </c>
      <c r="AM16965" s="340">
        <f t="shared" si="2660"/>
        <v>0</v>
      </c>
    </row>
    <row r="16966" spans="1:39" x14ac:dyDescent="0.35">
      <c r="A16966" s="337">
        <v>38879</v>
      </c>
      <c r="B16966" s="338">
        <f t="shared" si="2654"/>
        <v>2006</v>
      </c>
      <c r="C16966" s="338">
        <f t="shared" si="2655"/>
        <v>6</v>
      </c>
      <c r="D16966" s="338">
        <f t="shared" si="2656"/>
        <v>11</v>
      </c>
      <c r="E16966" s="334">
        <v>0</v>
      </c>
      <c r="F16966" s="334">
        <v>0</v>
      </c>
      <c r="G16966" s="334">
        <v>0</v>
      </c>
      <c r="H16966" s="334">
        <v>0</v>
      </c>
      <c r="I16966" s="334">
        <v>0</v>
      </c>
      <c r="J16966" s="334">
        <v>0</v>
      </c>
      <c r="K16966" s="334">
        <v>0</v>
      </c>
      <c r="L16966" s="334">
        <v>0</v>
      </c>
      <c r="M16966" s="334">
        <v>0</v>
      </c>
      <c r="N16966" s="334">
        <v>0</v>
      </c>
      <c r="O16966" s="334">
        <v>0</v>
      </c>
      <c r="P16966" s="334">
        <v>0.6</v>
      </c>
      <c r="Q16966" s="334">
        <v>0.1</v>
      </c>
      <c r="R16966" s="334">
        <v>0</v>
      </c>
      <c r="S16966" s="334">
        <v>0.3</v>
      </c>
      <c r="T16966" s="334">
        <v>0</v>
      </c>
      <c r="U16966" s="334">
        <v>0</v>
      </c>
      <c r="V16966" s="334">
        <v>0</v>
      </c>
      <c r="W16966" s="334">
        <v>0</v>
      </c>
      <c r="X16966" s="334">
        <v>0</v>
      </c>
      <c r="Y16966" s="334">
        <v>0</v>
      </c>
      <c r="Z16966" s="334">
        <v>0</v>
      </c>
      <c r="AA16966" s="334">
        <v>0</v>
      </c>
      <c r="AB16966" s="334">
        <v>0</v>
      </c>
      <c r="AD16966" s="334">
        <v>1</v>
      </c>
      <c r="AE16966" s="334">
        <f t="shared" si="2657"/>
        <v>1</v>
      </c>
      <c r="AF16966" s="334">
        <f t="shared" si="2658"/>
        <v>1</v>
      </c>
      <c r="AG16966" s="340">
        <f t="shared" si="2659"/>
        <v>0</v>
      </c>
      <c r="AI16966" s="340">
        <f t="shared" si="2660"/>
        <v>0</v>
      </c>
      <c r="AJ16966" s="340">
        <f t="shared" si="2660"/>
        <v>1</v>
      </c>
      <c r="AK16966" s="340">
        <f t="shared" si="2660"/>
        <v>0</v>
      </c>
      <c r="AL16966" s="340">
        <f t="shared" si="2660"/>
        <v>0</v>
      </c>
      <c r="AM16966" s="340">
        <f t="shared" si="2660"/>
        <v>0</v>
      </c>
    </row>
    <row r="16967" spans="1:39" x14ac:dyDescent="0.35">
      <c r="A16967" s="337">
        <v>38880</v>
      </c>
      <c r="B16967" s="338">
        <f t="shared" si="2654"/>
        <v>2006</v>
      </c>
      <c r="C16967" s="338">
        <f t="shared" si="2655"/>
        <v>6</v>
      </c>
      <c r="D16967" s="338">
        <f t="shared" si="2656"/>
        <v>12</v>
      </c>
      <c r="E16967" s="334">
        <v>0</v>
      </c>
      <c r="F16967" s="334">
        <v>0</v>
      </c>
      <c r="G16967" s="334">
        <v>0</v>
      </c>
      <c r="H16967" s="334">
        <v>0</v>
      </c>
      <c r="I16967" s="334">
        <v>0</v>
      </c>
      <c r="J16967" s="334">
        <v>0</v>
      </c>
      <c r="K16967" s="334">
        <v>0</v>
      </c>
      <c r="L16967" s="334">
        <v>0</v>
      </c>
      <c r="M16967" s="334">
        <v>0</v>
      </c>
      <c r="N16967" s="334">
        <v>0</v>
      </c>
      <c r="O16967" s="334">
        <v>0</v>
      </c>
      <c r="P16967" s="334">
        <v>0</v>
      </c>
      <c r="Q16967" s="334">
        <v>0</v>
      </c>
      <c r="R16967" s="334">
        <v>0</v>
      </c>
      <c r="S16967" s="334">
        <v>0</v>
      </c>
      <c r="T16967" s="334">
        <v>0</v>
      </c>
      <c r="U16967" s="334">
        <v>0</v>
      </c>
      <c r="V16967" s="334">
        <v>0</v>
      </c>
      <c r="W16967" s="334">
        <v>0</v>
      </c>
      <c r="X16967" s="334">
        <v>0</v>
      </c>
      <c r="Y16967" s="334">
        <v>0</v>
      </c>
      <c r="Z16967" s="334">
        <v>0</v>
      </c>
      <c r="AA16967" s="334">
        <v>0</v>
      </c>
      <c r="AB16967" s="334">
        <v>0</v>
      </c>
      <c r="AD16967" s="334">
        <v>0</v>
      </c>
      <c r="AE16967" s="334">
        <f t="shared" si="2657"/>
        <v>0</v>
      </c>
      <c r="AF16967" s="334">
        <f t="shared" si="2658"/>
        <v>0</v>
      </c>
      <c r="AG16967" s="340">
        <f t="shared" si="2659"/>
        <v>0</v>
      </c>
      <c r="AI16967" s="340">
        <f t="shared" si="2660"/>
        <v>0</v>
      </c>
      <c r="AJ16967" s="340">
        <f t="shared" si="2660"/>
        <v>0</v>
      </c>
      <c r="AK16967" s="340">
        <f t="shared" si="2660"/>
        <v>0</v>
      </c>
      <c r="AL16967" s="340">
        <f t="shared" si="2660"/>
        <v>0</v>
      </c>
      <c r="AM16967" s="340">
        <f t="shared" si="2660"/>
        <v>0</v>
      </c>
    </row>
    <row r="16968" spans="1:39" x14ac:dyDescent="0.35">
      <c r="A16968" s="337">
        <v>38881</v>
      </c>
      <c r="B16968" s="338">
        <f t="shared" si="2654"/>
        <v>2006</v>
      </c>
      <c r="C16968" s="338">
        <f t="shared" si="2655"/>
        <v>6</v>
      </c>
      <c r="D16968" s="338">
        <f t="shared" si="2656"/>
        <v>13</v>
      </c>
      <c r="E16968" s="334">
        <v>0</v>
      </c>
      <c r="F16968" s="334">
        <v>0</v>
      </c>
      <c r="G16968" s="334">
        <v>0</v>
      </c>
      <c r="H16968" s="334">
        <v>0</v>
      </c>
      <c r="I16968" s="334">
        <v>0</v>
      </c>
      <c r="J16968" s="334">
        <v>0</v>
      </c>
      <c r="K16968" s="334">
        <v>0</v>
      </c>
      <c r="L16968" s="334">
        <v>0</v>
      </c>
      <c r="M16968" s="334">
        <v>0</v>
      </c>
      <c r="N16968" s="334">
        <v>0</v>
      </c>
      <c r="O16968" s="334">
        <v>0</v>
      </c>
      <c r="P16968" s="334">
        <v>0</v>
      </c>
      <c r="Q16968" s="334">
        <v>0</v>
      </c>
      <c r="R16968" s="334">
        <v>0</v>
      </c>
      <c r="S16968" s="334">
        <v>0</v>
      </c>
      <c r="T16968" s="334">
        <v>0</v>
      </c>
      <c r="U16968" s="334">
        <v>0</v>
      </c>
      <c r="V16968" s="334">
        <v>0</v>
      </c>
      <c r="W16968" s="334">
        <v>0</v>
      </c>
      <c r="X16968" s="334">
        <v>0</v>
      </c>
      <c r="Y16968" s="334">
        <v>0</v>
      </c>
      <c r="Z16968" s="334">
        <v>0</v>
      </c>
      <c r="AA16968" s="334">
        <v>0</v>
      </c>
      <c r="AB16968" s="334">
        <v>0</v>
      </c>
      <c r="AD16968" s="334">
        <v>0</v>
      </c>
      <c r="AE16968" s="334">
        <f t="shared" si="2657"/>
        <v>0</v>
      </c>
      <c r="AF16968" s="334">
        <f t="shared" si="2658"/>
        <v>0</v>
      </c>
      <c r="AG16968" s="340">
        <f t="shared" si="2659"/>
        <v>0</v>
      </c>
      <c r="AI16968" s="340">
        <f t="shared" si="2660"/>
        <v>0</v>
      </c>
      <c r="AJ16968" s="340">
        <f t="shared" si="2660"/>
        <v>0</v>
      </c>
      <c r="AK16968" s="340">
        <f t="shared" si="2660"/>
        <v>0</v>
      </c>
      <c r="AL16968" s="340">
        <f t="shared" si="2660"/>
        <v>0</v>
      </c>
      <c r="AM16968" s="340">
        <f t="shared" si="2660"/>
        <v>0</v>
      </c>
    </row>
    <row r="16969" spans="1:39" x14ac:dyDescent="0.35">
      <c r="A16969" s="337">
        <v>38882</v>
      </c>
      <c r="B16969" s="338">
        <f t="shared" si="2654"/>
        <v>2006</v>
      </c>
      <c r="C16969" s="338">
        <f t="shared" si="2655"/>
        <v>6</v>
      </c>
      <c r="D16969" s="338">
        <f t="shared" si="2656"/>
        <v>14</v>
      </c>
      <c r="E16969" s="334">
        <v>0.6</v>
      </c>
      <c r="F16969" s="334">
        <v>5.6</v>
      </c>
      <c r="G16969" s="334">
        <v>4</v>
      </c>
      <c r="H16969" s="334">
        <v>7.1</v>
      </c>
      <c r="I16969" s="334">
        <v>1.9</v>
      </c>
      <c r="J16969" s="334">
        <v>0</v>
      </c>
      <c r="K16969" s="334">
        <v>0</v>
      </c>
      <c r="L16969" s="334">
        <v>0</v>
      </c>
      <c r="M16969" s="334">
        <v>0</v>
      </c>
      <c r="N16969" s="334">
        <v>0</v>
      </c>
      <c r="O16969" s="334">
        <v>0</v>
      </c>
      <c r="P16969" s="334">
        <v>0</v>
      </c>
      <c r="Q16969" s="334">
        <v>0</v>
      </c>
      <c r="R16969" s="334">
        <v>0</v>
      </c>
      <c r="S16969" s="334">
        <v>0</v>
      </c>
      <c r="T16969" s="334">
        <v>0</v>
      </c>
      <c r="U16969" s="334">
        <v>0</v>
      </c>
      <c r="V16969" s="334">
        <v>0</v>
      </c>
      <c r="W16969" s="334">
        <v>0</v>
      </c>
      <c r="X16969" s="334">
        <v>0</v>
      </c>
      <c r="Y16969" s="334">
        <v>0</v>
      </c>
      <c r="Z16969" s="334">
        <v>0</v>
      </c>
      <c r="AA16969" s="334">
        <v>0</v>
      </c>
      <c r="AB16969" s="334">
        <v>1.7</v>
      </c>
      <c r="AD16969" s="334">
        <v>20.9</v>
      </c>
      <c r="AE16969" s="334">
        <f t="shared" si="2657"/>
        <v>20.9</v>
      </c>
      <c r="AF16969" s="334">
        <f t="shared" si="2658"/>
        <v>20.899999999999995</v>
      </c>
      <c r="AG16969" s="340">
        <f t="shared" si="2659"/>
        <v>3.5527136788005009E-15</v>
      </c>
      <c r="AI16969" s="340">
        <f t="shared" si="2660"/>
        <v>0</v>
      </c>
      <c r="AJ16969" s="340">
        <f t="shared" si="2660"/>
        <v>20.899999999999995</v>
      </c>
      <c r="AK16969" s="340">
        <f t="shared" si="2660"/>
        <v>0</v>
      </c>
      <c r="AL16969" s="340">
        <f t="shared" si="2660"/>
        <v>0</v>
      </c>
      <c r="AM16969" s="340">
        <f t="shared" si="2660"/>
        <v>0</v>
      </c>
    </row>
    <row r="16970" spans="1:39" x14ac:dyDescent="0.35">
      <c r="A16970" s="337">
        <v>38883</v>
      </c>
      <c r="B16970" s="338">
        <f t="shared" si="2654"/>
        <v>2006</v>
      </c>
      <c r="C16970" s="338">
        <f t="shared" si="2655"/>
        <v>6</v>
      </c>
      <c r="D16970" s="338">
        <f t="shared" si="2656"/>
        <v>15</v>
      </c>
      <c r="E16970" s="334">
        <v>7</v>
      </c>
      <c r="F16970" s="334">
        <v>1.6</v>
      </c>
      <c r="G16970" s="334">
        <v>0.7</v>
      </c>
      <c r="H16970" s="334">
        <v>0.2</v>
      </c>
      <c r="I16970" s="334">
        <v>0</v>
      </c>
      <c r="J16970" s="334">
        <v>0</v>
      </c>
      <c r="K16970" s="334">
        <v>3.1</v>
      </c>
      <c r="L16970" s="334">
        <v>4.5</v>
      </c>
      <c r="M16970" s="334">
        <v>3.1</v>
      </c>
      <c r="N16970" s="334">
        <v>3.8</v>
      </c>
      <c r="O16970" s="334">
        <v>1.8</v>
      </c>
      <c r="P16970" s="334">
        <v>0.9</v>
      </c>
      <c r="Q16970" s="334">
        <v>2.7</v>
      </c>
      <c r="R16970" s="334">
        <v>0.7</v>
      </c>
      <c r="S16970" s="334">
        <v>0.2</v>
      </c>
      <c r="T16970" s="334">
        <v>1.6</v>
      </c>
      <c r="U16970" s="334">
        <v>0</v>
      </c>
      <c r="V16970" s="334">
        <v>0</v>
      </c>
      <c r="W16970" s="334">
        <v>0.4</v>
      </c>
      <c r="X16970" s="334">
        <v>0.2</v>
      </c>
      <c r="Y16970" s="334">
        <v>0</v>
      </c>
      <c r="Z16970" s="334">
        <v>0</v>
      </c>
      <c r="AA16970" s="334">
        <v>0</v>
      </c>
      <c r="AB16970" s="334">
        <v>0</v>
      </c>
      <c r="AD16970" s="334">
        <v>32.5</v>
      </c>
      <c r="AE16970" s="334">
        <f t="shared" si="2657"/>
        <v>32.5</v>
      </c>
      <c r="AF16970" s="334">
        <f t="shared" si="2658"/>
        <v>32.5</v>
      </c>
      <c r="AG16970" s="340">
        <f t="shared" si="2659"/>
        <v>0</v>
      </c>
      <c r="AI16970" s="340">
        <f t="shared" si="2660"/>
        <v>0</v>
      </c>
      <c r="AJ16970" s="340">
        <f t="shared" si="2660"/>
        <v>32.5</v>
      </c>
      <c r="AK16970" s="340">
        <f t="shared" si="2660"/>
        <v>0</v>
      </c>
      <c r="AL16970" s="340">
        <f t="shared" si="2660"/>
        <v>0</v>
      </c>
      <c r="AM16970" s="340">
        <f t="shared" si="2660"/>
        <v>0</v>
      </c>
    </row>
    <row r="16971" spans="1:39" x14ac:dyDescent="0.35">
      <c r="A16971" s="337">
        <v>38884</v>
      </c>
      <c r="B16971" s="338">
        <f t="shared" si="2654"/>
        <v>2006</v>
      </c>
      <c r="C16971" s="338">
        <f t="shared" si="2655"/>
        <v>6</v>
      </c>
      <c r="D16971" s="338">
        <f t="shared" si="2656"/>
        <v>16</v>
      </c>
      <c r="E16971" s="334">
        <v>0</v>
      </c>
      <c r="F16971" s="334">
        <v>0</v>
      </c>
      <c r="G16971" s="334">
        <v>0</v>
      </c>
      <c r="H16971" s="334">
        <v>0.2</v>
      </c>
      <c r="I16971" s="334">
        <v>0.8</v>
      </c>
      <c r="J16971" s="334">
        <v>2.1</v>
      </c>
      <c r="K16971" s="334">
        <v>2.7</v>
      </c>
      <c r="L16971" s="334">
        <v>1</v>
      </c>
      <c r="M16971" s="334">
        <v>0.4</v>
      </c>
      <c r="N16971" s="334">
        <v>0</v>
      </c>
      <c r="O16971" s="334">
        <v>0</v>
      </c>
      <c r="P16971" s="334">
        <v>0</v>
      </c>
      <c r="Q16971" s="334">
        <v>0</v>
      </c>
      <c r="R16971" s="334">
        <v>0.2</v>
      </c>
      <c r="S16971" s="334">
        <v>0</v>
      </c>
      <c r="T16971" s="334">
        <v>0</v>
      </c>
      <c r="U16971" s="334">
        <v>0</v>
      </c>
      <c r="V16971" s="334">
        <v>0</v>
      </c>
      <c r="W16971" s="334">
        <v>0</v>
      </c>
      <c r="X16971" s="334">
        <v>0</v>
      </c>
      <c r="Y16971" s="334">
        <v>0</v>
      </c>
      <c r="Z16971" s="334">
        <v>0</v>
      </c>
      <c r="AA16971" s="334">
        <v>0</v>
      </c>
      <c r="AB16971" s="334">
        <v>0</v>
      </c>
      <c r="AD16971" s="334">
        <v>7.4</v>
      </c>
      <c r="AE16971" s="334">
        <f t="shared" si="2657"/>
        <v>7.4</v>
      </c>
      <c r="AF16971" s="334">
        <f t="shared" si="2658"/>
        <v>7.4000000000000012</v>
      </c>
      <c r="AG16971" s="340">
        <f t="shared" si="2659"/>
        <v>8.8817841970012523E-16</v>
      </c>
      <c r="AI16971" s="340">
        <f t="shared" si="2660"/>
        <v>0</v>
      </c>
      <c r="AJ16971" s="340">
        <f t="shared" si="2660"/>
        <v>7.4000000000000012</v>
      </c>
      <c r="AK16971" s="340">
        <f t="shared" si="2660"/>
        <v>0</v>
      </c>
      <c r="AL16971" s="340">
        <f t="shared" si="2660"/>
        <v>0</v>
      </c>
      <c r="AM16971" s="340">
        <f t="shared" si="2660"/>
        <v>0</v>
      </c>
    </row>
    <row r="16972" spans="1:39" x14ac:dyDescent="0.35">
      <c r="A16972" s="337">
        <v>38885</v>
      </c>
      <c r="B16972" s="338">
        <f t="shared" si="2654"/>
        <v>2006</v>
      </c>
      <c r="C16972" s="338">
        <f t="shared" si="2655"/>
        <v>6</v>
      </c>
      <c r="D16972" s="338">
        <f t="shared" si="2656"/>
        <v>17</v>
      </c>
      <c r="E16972" s="334">
        <v>0</v>
      </c>
      <c r="F16972" s="334">
        <v>0</v>
      </c>
      <c r="G16972" s="334">
        <v>0</v>
      </c>
      <c r="H16972" s="334">
        <v>0</v>
      </c>
      <c r="I16972" s="334">
        <v>0</v>
      </c>
      <c r="J16972" s="334">
        <v>0</v>
      </c>
      <c r="K16972" s="334">
        <v>0</v>
      </c>
      <c r="L16972" s="334">
        <v>0</v>
      </c>
      <c r="M16972" s="334">
        <v>0</v>
      </c>
      <c r="N16972" s="334">
        <v>0</v>
      </c>
      <c r="O16972" s="334">
        <v>0</v>
      </c>
      <c r="P16972" s="334">
        <v>0</v>
      </c>
      <c r="Q16972" s="334">
        <v>0</v>
      </c>
      <c r="R16972" s="334">
        <v>0</v>
      </c>
      <c r="S16972" s="334">
        <v>0</v>
      </c>
      <c r="T16972" s="334">
        <v>0</v>
      </c>
      <c r="U16972" s="334">
        <v>2.4</v>
      </c>
      <c r="V16972" s="334">
        <v>2.1</v>
      </c>
      <c r="W16972" s="334">
        <v>0.3</v>
      </c>
      <c r="X16972" s="334">
        <v>0</v>
      </c>
      <c r="Y16972" s="334">
        <v>0</v>
      </c>
      <c r="Z16972" s="334">
        <v>0</v>
      </c>
      <c r="AA16972" s="334">
        <v>0</v>
      </c>
      <c r="AB16972" s="334">
        <v>0</v>
      </c>
      <c r="AD16972" s="334">
        <v>4.8</v>
      </c>
      <c r="AE16972" s="334">
        <f t="shared" si="2657"/>
        <v>4.8</v>
      </c>
      <c r="AF16972" s="334">
        <f t="shared" si="2658"/>
        <v>4.8</v>
      </c>
      <c r="AG16972" s="340">
        <f t="shared" si="2659"/>
        <v>0</v>
      </c>
      <c r="AI16972" s="340">
        <f t="shared" si="2660"/>
        <v>0</v>
      </c>
      <c r="AJ16972" s="340">
        <f t="shared" si="2660"/>
        <v>4.8</v>
      </c>
      <c r="AK16972" s="340">
        <f t="shared" si="2660"/>
        <v>0</v>
      </c>
      <c r="AL16972" s="340">
        <f t="shared" si="2660"/>
        <v>0</v>
      </c>
      <c r="AM16972" s="340">
        <f t="shared" si="2660"/>
        <v>0</v>
      </c>
    </row>
    <row r="16973" spans="1:39" x14ac:dyDescent="0.35">
      <c r="A16973" s="337">
        <v>38886</v>
      </c>
      <c r="B16973" s="338">
        <f t="shared" si="2654"/>
        <v>2006</v>
      </c>
      <c r="C16973" s="338">
        <f t="shared" si="2655"/>
        <v>6</v>
      </c>
      <c r="D16973" s="338">
        <f t="shared" si="2656"/>
        <v>18</v>
      </c>
      <c r="E16973" s="334">
        <v>0</v>
      </c>
      <c r="F16973" s="334">
        <v>0</v>
      </c>
      <c r="G16973" s="334">
        <v>0</v>
      </c>
      <c r="H16973" s="334">
        <v>0</v>
      </c>
      <c r="I16973" s="334">
        <v>0</v>
      </c>
      <c r="J16973" s="334">
        <v>0</v>
      </c>
      <c r="K16973" s="334">
        <v>0</v>
      </c>
      <c r="L16973" s="334">
        <v>0</v>
      </c>
      <c r="M16973" s="334">
        <v>0</v>
      </c>
      <c r="N16973" s="334">
        <v>0</v>
      </c>
      <c r="O16973" s="334">
        <v>0</v>
      </c>
      <c r="P16973" s="334">
        <v>0</v>
      </c>
      <c r="Q16973" s="334">
        <v>0</v>
      </c>
      <c r="R16973" s="334">
        <v>0</v>
      </c>
      <c r="S16973" s="334">
        <v>0</v>
      </c>
      <c r="T16973" s="334">
        <v>0</v>
      </c>
      <c r="U16973" s="334">
        <v>0</v>
      </c>
      <c r="V16973" s="334">
        <v>0</v>
      </c>
      <c r="W16973" s="334">
        <v>0.9</v>
      </c>
      <c r="X16973" s="334">
        <v>1.5</v>
      </c>
      <c r="Y16973" s="334">
        <v>0</v>
      </c>
      <c r="Z16973" s="334">
        <v>0</v>
      </c>
      <c r="AA16973" s="334">
        <v>0</v>
      </c>
      <c r="AB16973" s="334">
        <v>0</v>
      </c>
      <c r="AD16973" s="334">
        <v>2.4</v>
      </c>
      <c r="AE16973" s="334">
        <f t="shared" si="2657"/>
        <v>2.4</v>
      </c>
      <c r="AF16973" s="334">
        <f t="shared" si="2658"/>
        <v>2.4</v>
      </c>
      <c r="AG16973" s="340">
        <f t="shared" si="2659"/>
        <v>0</v>
      </c>
      <c r="AI16973" s="340">
        <f t="shared" si="2660"/>
        <v>0</v>
      </c>
      <c r="AJ16973" s="340">
        <f t="shared" si="2660"/>
        <v>2.4</v>
      </c>
      <c r="AK16973" s="340">
        <f t="shared" si="2660"/>
        <v>0</v>
      </c>
      <c r="AL16973" s="340">
        <f t="shared" si="2660"/>
        <v>0</v>
      </c>
      <c r="AM16973" s="340">
        <f t="shared" si="2660"/>
        <v>0</v>
      </c>
    </row>
    <row r="16974" spans="1:39" x14ac:dyDescent="0.35">
      <c r="A16974" s="337">
        <v>38887</v>
      </c>
      <c r="B16974" s="338">
        <f t="shared" si="2654"/>
        <v>2006</v>
      </c>
      <c r="C16974" s="338">
        <f t="shared" si="2655"/>
        <v>6</v>
      </c>
      <c r="D16974" s="338">
        <f t="shared" si="2656"/>
        <v>19</v>
      </c>
      <c r="E16974" s="334">
        <v>0</v>
      </c>
      <c r="F16974" s="334">
        <v>0</v>
      </c>
      <c r="G16974" s="334">
        <v>0</v>
      </c>
      <c r="H16974" s="334">
        <v>0</v>
      </c>
      <c r="I16974" s="334">
        <v>0</v>
      </c>
      <c r="J16974" s="334">
        <v>0</v>
      </c>
      <c r="K16974" s="334">
        <v>0</v>
      </c>
      <c r="L16974" s="334">
        <v>0</v>
      </c>
      <c r="M16974" s="334">
        <v>0</v>
      </c>
      <c r="N16974" s="334">
        <v>0</v>
      </c>
      <c r="O16974" s="334">
        <v>0</v>
      </c>
      <c r="P16974" s="334">
        <v>0</v>
      </c>
      <c r="Q16974" s="334">
        <v>0</v>
      </c>
      <c r="R16974" s="334">
        <v>0</v>
      </c>
      <c r="S16974" s="334">
        <v>0</v>
      </c>
      <c r="T16974" s="334">
        <v>0</v>
      </c>
      <c r="U16974" s="334">
        <v>0.6</v>
      </c>
      <c r="V16974" s="334">
        <v>0</v>
      </c>
      <c r="W16974" s="334">
        <v>0</v>
      </c>
      <c r="X16974" s="334">
        <v>0</v>
      </c>
      <c r="Y16974" s="334">
        <v>0</v>
      </c>
      <c r="Z16974" s="334">
        <v>0</v>
      </c>
      <c r="AA16974" s="334">
        <v>0</v>
      </c>
      <c r="AB16974" s="334">
        <v>0</v>
      </c>
      <c r="AD16974" s="334">
        <v>0.6</v>
      </c>
      <c r="AE16974" s="334">
        <f t="shared" si="2657"/>
        <v>0.6</v>
      </c>
      <c r="AF16974" s="334">
        <f t="shared" si="2658"/>
        <v>0.6</v>
      </c>
      <c r="AG16974" s="340">
        <f t="shared" si="2659"/>
        <v>0</v>
      </c>
      <c r="AI16974" s="340">
        <f t="shared" si="2660"/>
        <v>0</v>
      </c>
      <c r="AJ16974" s="340">
        <f t="shared" si="2660"/>
        <v>0.6</v>
      </c>
      <c r="AK16974" s="340">
        <f t="shared" si="2660"/>
        <v>0</v>
      </c>
      <c r="AL16974" s="340">
        <f t="shared" si="2660"/>
        <v>0</v>
      </c>
      <c r="AM16974" s="340">
        <f t="shared" si="2660"/>
        <v>0</v>
      </c>
    </row>
    <row r="16975" spans="1:39" x14ac:dyDescent="0.35">
      <c r="A16975" s="337">
        <v>38888</v>
      </c>
      <c r="B16975" s="338">
        <f t="shared" si="2654"/>
        <v>2006</v>
      </c>
      <c r="C16975" s="338">
        <f t="shared" si="2655"/>
        <v>6</v>
      </c>
      <c r="D16975" s="338">
        <f t="shared" si="2656"/>
        <v>20</v>
      </c>
      <c r="E16975" s="334">
        <v>0.7</v>
      </c>
      <c r="F16975" s="334">
        <v>0</v>
      </c>
      <c r="G16975" s="334">
        <v>0.9</v>
      </c>
      <c r="H16975" s="334">
        <v>3.5</v>
      </c>
      <c r="I16975" s="334">
        <v>2.1</v>
      </c>
      <c r="J16975" s="334">
        <v>4.2</v>
      </c>
      <c r="K16975" s="334">
        <v>4.4000000000000004</v>
      </c>
      <c r="L16975" s="334">
        <v>0.5</v>
      </c>
      <c r="M16975" s="334">
        <v>0</v>
      </c>
      <c r="N16975" s="334">
        <v>0</v>
      </c>
      <c r="O16975" s="334">
        <v>0</v>
      </c>
      <c r="P16975" s="334">
        <v>0</v>
      </c>
      <c r="Q16975" s="334">
        <v>0</v>
      </c>
      <c r="R16975" s="334">
        <v>0</v>
      </c>
      <c r="S16975" s="334">
        <v>3</v>
      </c>
      <c r="T16975" s="334">
        <v>0.2</v>
      </c>
      <c r="U16975" s="334">
        <v>0</v>
      </c>
      <c r="V16975" s="334">
        <v>0.2</v>
      </c>
      <c r="W16975" s="334">
        <v>0</v>
      </c>
      <c r="X16975" s="334">
        <v>0</v>
      </c>
      <c r="Y16975" s="334">
        <v>0</v>
      </c>
      <c r="Z16975" s="334">
        <v>0</v>
      </c>
      <c r="AA16975" s="334">
        <v>0</v>
      </c>
      <c r="AB16975" s="334">
        <v>0</v>
      </c>
      <c r="AD16975" s="334">
        <v>19.7</v>
      </c>
      <c r="AE16975" s="334">
        <f t="shared" si="2657"/>
        <v>19.7</v>
      </c>
      <c r="AF16975" s="334">
        <f t="shared" si="2658"/>
        <v>19.699999999999996</v>
      </c>
      <c r="AG16975" s="340">
        <f t="shared" si="2659"/>
        <v>3.5527136788005009E-15</v>
      </c>
      <c r="AI16975" s="340">
        <f t="shared" si="2660"/>
        <v>0</v>
      </c>
      <c r="AJ16975" s="340">
        <f t="shared" si="2660"/>
        <v>19.699999999999996</v>
      </c>
      <c r="AK16975" s="340">
        <f t="shared" si="2660"/>
        <v>0</v>
      </c>
      <c r="AL16975" s="340">
        <f t="shared" si="2660"/>
        <v>0</v>
      </c>
      <c r="AM16975" s="340">
        <f t="shared" si="2660"/>
        <v>0</v>
      </c>
    </row>
    <row r="16976" spans="1:39" x14ac:dyDescent="0.35">
      <c r="A16976" s="337">
        <v>38889</v>
      </c>
      <c r="B16976" s="338">
        <f t="shared" si="2654"/>
        <v>2006</v>
      </c>
      <c r="C16976" s="338">
        <f t="shared" si="2655"/>
        <v>6</v>
      </c>
      <c r="D16976" s="338">
        <f t="shared" si="2656"/>
        <v>21</v>
      </c>
      <c r="E16976" s="334">
        <v>0</v>
      </c>
      <c r="F16976" s="334">
        <v>0</v>
      </c>
      <c r="G16976" s="334">
        <v>0</v>
      </c>
      <c r="H16976" s="334">
        <v>0</v>
      </c>
      <c r="I16976" s="334">
        <v>0</v>
      </c>
      <c r="J16976" s="334">
        <v>0</v>
      </c>
      <c r="K16976" s="334">
        <v>0</v>
      </c>
      <c r="L16976" s="334">
        <v>0</v>
      </c>
      <c r="M16976" s="334">
        <v>0</v>
      </c>
      <c r="N16976" s="334">
        <v>0</v>
      </c>
      <c r="O16976" s="334">
        <v>0</v>
      </c>
      <c r="P16976" s="334">
        <v>0</v>
      </c>
      <c r="Q16976" s="334">
        <v>0</v>
      </c>
      <c r="R16976" s="334">
        <v>0</v>
      </c>
      <c r="S16976" s="334">
        <v>0</v>
      </c>
      <c r="T16976" s="334">
        <v>0</v>
      </c>
      <c r="U16976" s="334">
        <v>0</v>
      </c>
      <c r="V16976" s="334">
        <v>0</v>
      </c>
      <c r="W16976" s="334">
        <v>17.7</v>
      </c>
      <c r="X16976" s="334">
        <v>1.5</v>
      </c>
      <c r="Y16976" s="334">
        <v>0</v>
      </c>
      <c r="Z16976" s="334">
        <v>0</v>
      </c>
      <c r="AA16976" s="334">
        <v>0</v>
      </c>
      <c r="AB16976" s="334">
        <v>0</v>
      </c>
      <c r="AD16976" s="334">
        <v>19.2</v>
      </c>
      <c r="AE16976" s="334">
        <f t="shared" si="2657"/>
        <v>19.2</v>
      </c>
      <c r="AF16976" s="334">
        <f t="shared" si="2658"/>
        <v>19.2</v>
      </c>
      <c r="AG16976" s="340">
        <f t="shared" si="2659"/>
        <v>0</v>
      </c>
      <c r="AI16976" s="340">
        <f t="shared" si="2660"/>
        <v>0</v>
      </c>
      <c r="AJ16976" s="340">
        <f t="shared" si="2660"/>
        <v>19.2</v>
      </c>
      <c r="AK16976" s="340">
        <f t="shared" si="2660"/>
        <v>0</v>
      </c>
      <c r="AL16976" s="340">
        <f t="shared" si="2660"/>
        <v>0</v>
      </c>
      <c r="AM16976" s="340">
        <f t="shared" si="2660"/>
        <v>0</v>
      </c>
    </row>
    <row r="16977" spans="1:39" x14ac:dyDescent="0.35">
      <c r="A16977" s="337">
        <v>38890</v>
      </c>
      <c r="B16977" s="338">
        <f t="shared" si="2654"/>
        <v>2006</v>
      </c>
      <c r="C16977" s="338">
        <f t="shared" si="2655"/>
        <v>6</v>
      </c>
      <c r="D16977" s="338">
        <f t="shared" si="2656"/>
        <v>22</v>
      </c>
      <c r="E16977" s="334">
        <v>0</v>
      </c>
      <c r="F16977" s="334">
        <v>0</v>
      </c>
      <c r="G16977" s="334">
        <v>0</v>
      </c>
      <c r="H16977" s="334">
        <v>0</v>
      </c>
      <c r="I16977" s="334">
        <v>0</v>
      </c>
      <c r="J16977" s="334">
        <v>0</v>
      </c>
      <c r="K16977" s="334">
        <v>0</v>
      </c>
      <c r="L16977" s="334">
        <v>0</v>
      </c>
      <c r="M16977" s="334">
        <v>0</v>
      </c>
      <c r="N16977" s="334">
        <v>0</v>
      </c>
      <c r="O16977" s="334">
        <v>0</v>
      </c>
      <c r="P16977" s="334">
        <v>0</v>
      </c>
      <c r="Q16977" s="334">
        <v>0</v>
      </c>
      <c r="R16977" s="334">
        <v>0</v>
      </c>
      <c r="S16977" s="334">
        <v>0</v>
      </c>
      <c r="T16977" s="334">
        <v>0</v>
      </c>
      <c r="U16977" s="334">
        <v>0</v>
      </c>
      <c r="V16977" s="334">
        <v>0</v>
      </c>
      <c r="W16977" s="334">
        <v>0</v>
      </c>
      <c r="X16977" s="334">
        <v>0</v>
      </c>
      <c r="Y16977" s="334">
        <v>0</v>
      </c>
      <c r="Z16977" s="334">
        <v>0</v>
      </c>
      <c r="AA16977" s="334">
        <v>0</v>
      </c>
      <c r="AB16977" s="334">
        <v>0</v>
      </c>
      <c r="AD16977" s="334">
        <v>0</v>
      </c>
      <c r="AE16977" s="334">
        <f t="shared" si="2657"/>
        <v>0</v>
      </c>
      <c r="AF16977" s="334">
        <f t="shared" si="2658"/>
        <v>0</v>
      </c>
      <c r="AG16977" s="340">
        <f t="shared" si="2659"/>
        <v>0</v>
      </c>
      <c r="AI16977" s="340">
        <f t="shared" si="2660"/>
        <v>0</v>
      </c>
      <c r="AJ16977" s="340">
        <f t="shared" si="2660"/>
        <v>0</v>
      </c>
      <c r="AK16977" s="340">
        <f t="shared" si="2660"/>
        <v>0</v>
      </c>
      <c r="AL16977" s="340">
        <f t="shared" si="2660"/>
        <v>0</v>
      </c>
      <c r="AM16977" s="340">
        <f t="shared" si="2660"/>
        <v>0</v>
      </c>
    </row>
    <row r="16978" spans="1:39" x14ac:dyDescent="0.35">
      <c r="A16978" s="337">
        <v>38891</v>
      </c>
      <c r="B16978" s="338">
        <f t="shared" si="2654"/>
        <v>2006</v>
      </c>
      <c r="C16978" s="338">
        <f t="shared" si="2655"/>
        <v>6</v>
      </c>
      <c r="D16978" s="338">
        <f t="shared" si="2656"/>
        <v>23</v>
      </c>
      <c r="E16978" s="334">
        <v>0</v>
      </c>
      <c r="F16978" s="334">
        <v>0</v>
      </c>
      <c r="G16978" s="334">
        <v>0</v>
      </c>
      <c r="H16978" s="334">
        <v>0</v>
      </c>
      <c r="I16978" s="334">
        <v>0</v>
      </c>
      <c r="J16978" s="334">
        <v>0</v>
      </c>
      <c r="K16978" s="334">
        <v>0</v>
      </c>
      <c r="L16978" s="334">
        <v>0</v>
      </c>
      <c r="M16978" s="334">
        <v>0</v>
      </c>
      <c r="N16978" s="334">
        <v>0</v>
      </c>
      <c r="O16978" s="334">
        <v>0</v>
      </c>
      <c r="P16978" s="334">
        <v>0</v>
      </c>
      <c r="Q16978" s="334">
        <v>0</v>
      </c>
      <c r="R16978" s="334">
        <v>0</v>
      </c>
      <c r="S16978" s="334">
        <v>0</v>
      </c>
      <c r="T16978" s="334">
        <v>0</v>
      </c>
      <c r="U16978" s="334">
        <v>0</v>
      </c>
      <c r="V16978" s="334">
        <v>0</v>
      </c>
      <c r="W16978" s="334">
        <v>0</v>
      </c>
      <c r="X16978" s="334">
        <v>0</v>
      </c>
      <c r="Y16978" s="334">
        <v>0</v>
      </c>
      <c r="Z16978" s="334">
        <v>0</v>
      </c>
      <c r="AA16978" s="334">
        <v>0</v>
      </c>
      <c r="AB16978" s="334">
        <v>0</v>
      </c>
      <c r="AD16978" s="334">
        <v>0</v>
      </c>
      <c r="AE16978" s="334">
        <f t="shared" si="2657"/>
        <v>0</v>
      </c>
      <c r="AF16978" s="334">
        <f t="shared" si="2658"/>
        <v>0</v>
      </c>
      <c r="AG16978" s="340">
        <f t="shared" si="2659"/>
        <v>0</v>
      </c>
      <c r="AI16978" s="340">
        <f t="shared" si="2660"/>
        <v>0</v>
      </c>
      <c r="AJ16978" s="340">
        <f t="shared" si="2660"/>
        <v>0</v>
      </c>
      <c r="AK16978" s="340">
        <f t="shared" si="2660"/>
        <v>0</v>
      </c>
      <c r="AL16978" s="340">
        <f t="shared" si="2660"/>
        <v>0</v>
      </c>
      <c r="AM16978" s="340">
        <f t="shared" si="2660"/>
        <v>0</v>
      </c>
    </row>
    <row r="16979" spans="1:39" x14ac:dyDescent="0.35">
      <c r="A16979" s="337">
        <v>38892</v>
      </c>
      <c r="B16979" s="338">
        <f t="shared" si="2654"/>
        <v>2006</v>
      </c>
      <c r="C16979" s="338">
        <f t="shared" si="2655"/>
        <v>6</v>
      </c>
      <c r="D16979" s="338">
        <f t="shared" si="2656"/>
        <v>24</v>
      </c>
      <c r="E16979" s="334">
        <v>0</v>
      </c>
      <c r="F16979" s="334">
        <v>0</v>
      </c>
      <c r="G16979" s="334">
        <v>0</v>
      </c>
      <c r="H16979" s="334">
        <v>0</v>
      </c>
      <c r="I16979" s="334">
        <v>0</v>
      </c>
      <c r="J16979" s="334">
        <v>0</v>
      </c>
      <c r="K16979" s="334">
        <v>0</v>
      </c>
      <c r="L16979" s="334">
        <v>0</v>
      </c>
      <c r="M16979" s="334">
        <v>0</v>
      </c>
      <c r="N16979" s="334">
        <v>0</v>
      </c>
      <c r="O16979" s="334">
        <v>0</v>
      </c>
      <c r="P16979" s="334">
        <v>0</v>
      </c>
      <c r="Q16979" s="334">
        <v>0</v>
      </c>
      <c r="R16979" s="334">
        <v>0</v>
      </c>
      <c r="S16979" s="334">
        <v>0</v>
      </c>
      <c r="T16979" s="334">
        <v>0</v>
      </c>
      <c r="U16979" s="334">
        <v>0</v>
      </c>
      <c r="V16979" s="334">
        <v>0</v>
      </c>
      <c r="W16979" s="334">
        <v>0</v>
      </c>
      <c r="X16979" s="334">
        <v>0</v>
      </c>
      <c r="Y16979" s="334">
        <v>0</v>
      </c>
      <c r="Z16979" s="334">
        <v>0</v>
      </c>
      <c r="AA16979" s="334">
        <v>0</v>
      </c>
      <c r="AB16979" s="334">
        <v>0</v>
      </c>
      <c r="AD16979" s="334">
        <v>0</v>
      </c>
      <c r="AE16979" s="334">
        <f t="shared" si="2657"/>
        <v>0</v>
      </c>
      <c r="AF16979" s="334">
        <f t="shared" si="2658"/>
        <v>0</v>
      </c>
      <c r="AG16979" s="340">
        <f t="shared" si="2659"/>
        <v>0</v>
      </c>
      <c r="AI16979" s="340">
        <f t="shared" si="2660"/>
        <v>0</v>
      </c>
      <c r="AJ16979" s="340">
        <f t="shared" si="2660"/>
        <v>0</v>
      </c>
      <c r="AK16979" s="340">
        <f t="shared" si="2660"/>
        <v>0</v>
      </c>
      <c r="AL16979" s="340">
        <f t="shared" si="2660"/>
        <v>0</v>
      </c>
      <c r="AM16979" s="340">
        <f t="shared" si="2660"/>
        <v>0</v>
      </c>
    </row>
    <row r="16980" spans="1:39" x14ac:dyDescent="0.35">
      <c r="A16980" s="337">
        <v>38893</v>
      </c>
      <c r="B16980" s="338">
        <f t="shared" si="2654"/>
        <v>2006</v>
      </c>
      <c r="C16980" s="338">
        <f t="shared" si="2655"/>
        <v>6</v>
      </c>
      <c r="D16980" s="338">
        <f t="shared" si="2656"/>
        <v>25</v>
      </c>
      <c r="E16980" s="334">
        <v>0</v>
      </c>
      <c r="F16980" s="334">
        <v>0</v>
      </c>
      <c r="G16980" s="334">
        <v>0</v>
      </c>
      <c r="H16980" s="334">
        <v>0</v>
      </c>
      <c r="I16980" s="334">
        <v>0</v>
      </c>
      <c r="J16980" s="334">
        <v>0</v>
      </c>
      <c r="K16980" s="334">
        <v>0</v>
      </c>
      <c r="L16980" s="334">
        <v>0</v>
      </c>
      <c r="M16980" s="334">
        <v>0</v>
      </c>
      <c r="N16980" s="334">
        <v>0</v>
      </c>
      <c r="O16980" s="334">
        <v>0</v>
      </c>
      <c r="P16980" s="334">
        <v>0</v>
      </c>
      <c r="Q16980" s="334">
        <v>0</v>
      </c>
      <c r="R16980" s="334">
        <v>0</v>
      </c>
      <c r="S16980" s="334">
        <v>0</v>
      </c>
      <c r="T16980" s="334">
        <v>0</v>
      </c>
      <c r="U16980" s="334">
        <v>0</v>
      </c>
      <c r="V16980" s="334">
        <v>0</v>
      </c>
      <c r="W16980" s="334">
        <v>0</v>
      </c>
      <c r="X16980" s="334">
        <v>0</v>
      </c>
      <c r="Y16980" s="334">
        <v>0</v>
      </c>
      <c r="Z16980" s="334">
        <v>0</v>
      </c>
      <c r="AA16980" s="334">
        <v>0</v>
      </c>
      <c r="AB16980" s="334">
        <v>0</v>
      </c>
      <c r="AD16980" s="334">
        <v>0</v>
      </c>
      <c r="AE16980" s="334">
        <f t="shared" si="2657"/>
        <v>0</v>
      </c>
      <c r="AF16980" s="334">
        <f t="shared" si="2658"/>
        <v>0</v>
      </c>
      <c r="AG16980" s="340">
        <f t="shared" si="2659"/>
        <v>0</v>
      </c>
      <c r="AI16980" s="340">
        <f t="shared" ref="AI16980:AM16995" si="2661">IF($C16980=AI$1,$AF16980,0)</f>
        <v>0</v>
      </c>
      <c r="AJ16980" s="340">
        <f t="shared" si="2661"/>
        <v>0</v>
      </c>
      <c r="AK16980" s="340">
        <f t="shared" si="2661"/>
        <v>0</v>
      </c>
      <c r="AL16980" s="340">
        <f t="shared" si="2661"/>
        <v>0</v>
      </c>
      <c r="AM16980" s="340">
        <f t="shared" si="2661"/>
        <v>0</v>
      </c>
    </row>
    <row r="16981" spans="1:39" x14ac:dyDescent="0.35">
      <c r="A16981" s="337">
        <v>38894</v>
      </c>
      <c r="B16981" s="338">
        <f t="shared" si="2654"/>
        <v>2006</v>
      </c>
      <c r="C16981" s="338">
        <f t="shared" si="2655"/>
        <v>6</v>
      </c>
      <c r="D16981" s="338">
        <f t="shared" si="2656"/>
        <v>26</v>
      </c>
      <c r="E16981" s="334">
        <v>0</v>
      </c>
      <c r="F16981" s="334">
        <v>0</v>
      </c>
      <c r="G16981" s="334">
        <v>0</v>
      </c>
      <c r="H16981" s="334">
        <v>0</v>
      </c>
      <c r="I16981" s="334">
        <v>0</v>
      </c>
      <c r="J16981" s="334">
        <v>0</v>
      </c>
      <c r="K16981" s="334">
        <v>0</v>
      </c>
      <c r="L16981" s="334">
        <v>0</v>
      </c>
      <c r="M16981" s="334">
        <v>0</v>
      </c>
      <c r="N16981" s="334">
        <v>0</v>
      </c>
      <c r="O16981" s="334">
        <v>0</v>
      </c>
      <c r="P16981" s="334">
        <v>0</v>
      </c>
      <c r="Q16981" s="334">
        <v>0</v>
      </c>
      <c r="R16981" s="334">
        <v>0</v>
      </c>
      <c r="S16981" s="334">
        <v>0</v>
      </c>
      <c r="T16981" s="334">
        <v>0</v>
      </c>
      <c r="U16981" s="334">
        <v>0</v>
      </c>
      <c r="V16981" s="334">
        <v>0</v>
      </c>
      <c r="W16981" s="334">
        <v>0</v>
      </c>
      <c r="X16981" s="334">
        <v>0</v>
      </c>
      <c r="Y16981" s="334">
        <v>0</v>
      </c>
      <c r="Z16981" s="334">
        <v>0</v>
      </c>
      <c r="AA16981" s="334">
        <v>0</v>
      </c>
      <c r="AB16981" s="334">
        <v>0</v>
      </c>
      <c r="AD16981" s="334">
        <v>0</v>
      </c>
      <c r="AE16981" s="334">
        <f t="shared" si="2657"/>
        <v>0</v>
      </c>
      <c r="AF16981" s="334">
        <f t="shared" si="2658"/>
        <v>0</v>
      </c>
      <c r="AG16981" s="340">
        <f t="shared" si="2659"/>
        <v>0</v>
      </c>
      <c r="AI16981" s="340">
        <f t="shared" si="2661"/>
        <v>0</v>
      </c>
      <c r="AJ16981" s="340">
        <f t="shared" si="2661"/>
        <v>0</v>
      </c>
      <c r="AK16981" s="340">
        <f t="shared" si="2661"/>
        <v>0</v>
      </c>
      <c r="AL16981" s="340">
        <f t="shared" si="2661"/>
        <v>0</v>
      </c>
      <c r="AM16981" s="340">
        <f t="shared" si="2661"/>
        <v>0</v>
      </c>
    </row>
    <row r="16982" spans="1:39" x14ac:dyDescent="0.35">
      <c r="A16982" s="337">
        <v>38895</v>
      </c>
      <c r="B16982" s="338">
        <f t="shared" si="2654"/>
        <v>2006</v>
      </c>
      <c r="C16982" s="338">
        <f t="shared" si="2655"/>
        <v>6</v>
      </c>
      <c r="D16982" s="338">
        <f t="shared" si="2656"/>
        <v>27</v>
      </c>
      <c r="E16982" s="334">
        <v>0</v>
      </c>
      <c r="F16982" s="334">
        <v>0</v>
      </c>
      <c r="G16982" s="334">
        <v>0</v>
      </c>
      <c r="H16982" s="334">
        <v>0</v>
      </c>
      <c r="I16982" s="334">
        <v>0</v>
      </c>
      <c r="J16982" s="334">
        <v>0</v>
      </c>
      <c r="K16982" s="334">
        <v>0</v>
      </c>
      <c r="L16982" s="334">
        <v>0</v>
      </c>
      <c r="M16982" s="334">
        <v>0</v>
      </c>
      <c r="N16982" s="334">
        <v>0</v>
      </c>
      <c r="O16982" s="334">
        <v>0</v>
      </c>
      <c r="P16982" s="334">
        <v>0</v>
      </c>
      <c r="Q16982" s="334">
        <v>0</v>
      </c>
      <c r="R16982" s="334">
        <v>0</v>
      </c>
      <c r="S16982" s="334">
        <v>0</v>
      </c>
      <c r="T16982" s="334">
        <v>0</v>
      </c>
      <c r="U16982" s="334">
        <v>0</v>
      </c>
      <c r="V16982" s="334">
        <v>0</v>
      </c>
      <c r="W16982" s="334">
        <v>0</v>
      </c>
      <c r="X16982" s="334">
        <v>0</v>
      </c>
      <c r="Y16982" s="334">
        <v>0</v>
      </c>
      <c r="Z16982" s="334">
        <v>0</v>
      </c>
      <c r="AA16982" s="334">
        <v>0</v>
      </c>
      <c r="AB16982" s="334">
        <v>0</v>
      </c>
      <c r="AD16982" s="334">
        <v>0</v>
      </c>
      <c r="AE16982" s="334">
        <f t="shared" si="2657"/>
        <v>0</v>
      </c>
      <c r="AF16982" s="334">
        <f t="shared" si="2658"/>
        <v>0</v>
      </c>
      <c r="AG16982" s="340">
        <f t="shared" si="2659"/>
        <v>0</v>
      </c>
      <c r="AI16982" s="340">
        <f t="shared" si="2661"/>
        <v>0</v>
      </c>
      <c r="AJ16982" s="340">
        <f t="shared" si="2661"/>
        <v>0</v>
      </c>
      <c r="AK16982" s="340">
        <f t="shared" si="2661"/>
        <v>0</v>
      </c>
      <c r="AL16982" s="340">
        <f t="shared" si="2661"/>
        <v>0</v>
      </c>
      <c r="AM16982" s="340">
        <f t="shared" si="2661"/>
        <v>0</v>
      </c>
    </row>
    <row r="16983" spans="1:39" x14ac:dyDescent="0.35">
      <c r="A16983" s="337">
        <v>38896</v>
      </c>
      <c r="B16983" s="338">
        <f t="shared" si="2654"/>
        <v>2006</v>
      </c>
      <c r="C16983" s="338">
        <f t="shared" si="2655"/>
        <v>6</v>
      </c>
      <c r="D16983" s="338">
        <f t="shared" si="2656"/>
        <v>28</v>
      </c>
      <c r="E16983" s="334">
        <v>0</v>
      </c>
      <c r="F16983" s="334">
        <v>0</v>
      </c>
      <c r="G16983" s="334">
        <v>0</v>
      </c>
      <c r="H16983" s="334">
        <v>0</v>
      </c>
      <c r="I16983" s="334">
        <v>0</v>
      </c>
      <c r="J16983" s="334">
        <v>0</v>
      </c>
      <c r="K16983" s="334">
        <v>0</v>
      </c>
      <c r="L16983" s="334">
        <v>0</v>
      </c>
      <c r="M16983" s="334">
        <v>0</v>
      </c>
      <c r="N16983" s="334">
        <v>0</v>
      </c>
      <c r="O16983" s="334">
        <v>0</v>
      </c>
      <c r="P16983" s="334">
        <v>0</v>
      </c>
      <c r="Q16983" s="334">
        <v>0</v>
      </c>
      <c r="R16983" s="334">
        <v>0</v>
      </c>
      <c r="S16983" s="334">
        <v>0</v>
      </c>
      <c r="T16983" s="334">
        <v>0</v>
      </c>
      <c r="U16983" s="334">
        <v>0</v>
      </c>
      <c r="V16983" s="334">
        <v>0</v>
      </c>
      <c r="W16983" s="334">
        <v>0</v>
      </c>
      <c r="X16983" s="334">
        <v>0</v>
      </c>
      <c r="Y16983" s="334">
        <v>0</v>
      </c>
      <c r="Z16983" s="334">
        <v>0</v>
      </c>
      <c r="AA16983" s="334">
        <v>0</v>
      </c>
      <c r="AB16983" s="334">
        <v>0</v>
      </c>
      <c r="AD16983" s="334">
        <v>0</v>
      </c>
      <c r="AE16983" s="334">
        <f t="shared" si="2657"/>
        <v>0</v>
      </c>
      <c r="AF16983" s="334">
        <f t="shared" si="2658"/>
        <v>0</v>
      </c>
      <c r="AG16983" s="340">
        <f t="shared" si="2659"/>
        <v>0</v>
      </c>
      <c r="AI16983" s="340">
        <f t="shared" si="2661"/>
        <v>0</v>
      </c>
      <c r="AJ16983" s="340">
        <f t="shared" si="2661"/>
        <v>0</v>
      </c>
      <c r="AK16983" s="340">
        <f t="shared" si="2661"/>
        <v>0</v>
      </c>
      <c r="AL16983" s="340">
        <f t="shared" si="2661"/>
        <v>0</v>
      </c>
      <c r="AM16983" s="340">
        <f t="shared" si="2661"/>
        <v>0</v>
      </c>
    </row>
    <row r="16984" spans="1:39" x14ac:dyDescent="0.35">
      <c r="A16984" s="337">
        <v>38897</v>
      </c>
      <c r="B16984" s="338">
        <f t="shared" si="2654"/>
        <v>2006</v>
      </c>
      <c r="C16984" s="338">
        <f t="shared" si="2655"/>
        <v>6</v>
      </c>
      <c r="D16984" s="338">
        <f t="shared" si="2656"/>
        <v>29</v>
      </c>
      <c r="E16984" s="334">
        <v>0</v>
      </c>
      <c r="F16984" s="334">
        <v>0</v>
      </c>
      <c r="G16984" s="334">
        <v>0</v>
      </c>
      <c r="H16984" s="334">
        <v>0</v>
      </c>
      <c r="I16984" s="334">
        <v>0</v>
      </c>
      <c r="J16984" s="334">
        <v>0</v>
      </c>
      <c r="K16984" s="334">
        <v>0</v>
      </c>
      <c r="L16984" s="334">
        <v>0</v>
      </c>
      <c r="M16984" s="334">
        <v>0</v>
      </c>
      <c r="N16984" s="334">
        <v>0</v>
      </c>
      <c r="O16984" s="334">
        <v>0</v>
      </c>
      <c r="P16984" s="334">
        <v>0</v>
      </c>
      <c r="Q16984" s="334">
        <v>0</v>
      </c>
      <c r="R16984" s="334">
        <v>0</v>
      </c>
      <c r="S16984" s="334">
        <v>0</v>
      </c>
      <c r="T16984" s="334">
        <v>0</v>
      </c>
      <c r="U16984" s="334">
        <v>0</v>
      </c>
      <c r="V16984" s="334">
        <v>0</v>
      </c>
      <c r="W16984" s="334">
        <v>0</v>
      </c>
      <c r="X16984" s="334">
        <v>0</v>
      </c>
      <c r="Y16984" s="334">
        <v>0</v>
      </c>
      <c r="Z16984" s="334">
        <v>0</v>
      </c>
      <c r="AA16984" s="334">
        <v>0</v>
      </c>
      <c r="AB16984" s="334">
        <v>0</v>
      </c>
      <c r="AD16984" s="334">
        <v>0</v>
      </c>
      <c r="AE16984" s="334">
        <f t="shared" si="2657"/>
        <v>0</v>
      </c>
      <c r="AF16984" s="334">
        <f t="shared" si="2658"/>
        <v>0</v>
      </c>
      <c r="AG16984" s="340">
        <f t="shared" si="2659"/>
        <v>0</v>
      </c>
      <c r="AI16984" s="340">
        <f t="shared" si="2661"/>
        <v>0</v>
      </c>
      <c r="AJ16984" s="340">
        <f t="shared" si="2661"/>
        <v>0</v>
      </c>
      <c r="AK16984" s="340">
        <f t="shared" si="2661"/>
        <v>0</v>
      </c>
      <c r="AL16984" s="340">
        <f t="shared" si="2661"/>
        <v>0</v>
      </c>
      <c r="AM16984" s="340">
        <f t="shared" si="2661"/>
        <v>0</v>
      </c>
    </row>
    <row r="16985" spans="1:39" x14ac:dyDescent="0.35">
      <c r="A16985" s="337">
        <v>38898</v>
      </c>
      <c r="B16985" s="338">
        <f t="shared" si="2654"/>
        <v>2006</v>
      </c>
      <c r="C16985" s="338">
        <f t="shared" si="2655"/>
        <v>6</v>
      </c>
      <c r="D16985" s="338">
        <f t="shared" si="2656"/>
        <v>30</v>
      </c>
      <c r="E16985" s="334">
        <v>0</v>
      </c>
      <c r="F16985" s="334">
        <v>0</v>
      </c>
      <c r="G16985" s="334">
        <v>0</v>
      </c>
      <c r="H16985" s="334">
        <v>0</v>
      </c>
      <c r="I16985" s="334">
        <v>0</v>
      </c>
      <c r="J16985" s="334">
        <v>0</v>
      </c>
      <c r="K16985" s="334">
        <v>0</v>
      </c>
      <c r="L16985" s="334">
        <v>0</v>
      </c>
      <c r="M16985" s="334">
        <v>0</v>
      </c>
      <c r="N16985" s="334">
        <v>0</v>
      </c>
      <c r="O16985" s="334">
        <v>0</v>
      </c>
      <c r="P16985" s="334">
        <v>0</v>
      </c>
      <c r="Q16985" s="334">
        <v>0</v>
      </c>
      <c r="R16985" s="334">
        <v>0</v>
      </c>
      <c r="S16985" s="334">
        <v>0</v>
      </c>
      <c r="T16985" s="334">
        <v>0</v>
      </c>
      <c r="U16985" s="334">
        <v>0</v>
      </c>
      <c r="V16985" s="334">
        <v>0</v>
      </c>
      <c r="W16985" s="334">
        <v>0</v>
      </c>
      <c r="X16985" s="334">
        <v>0</v>
      </c>
      <c r="Y16985" s="334">
        <v>0</v>
      </c>
      <c r="Z16985" s="334">
        <v>0</v>
      </c>
      <c r="AA16985" s="334">
        <v>0</v>
      </c>
      <c r="AB16985" s="334">
        <v>0</v>
      </c>
      <c r="AD16985" s="334">
        <v>0</v>
      </c>
      <c r="AE16985" s="334">
        <f t="shared" si="2657"/>
        <v>0</v>
      </c>
      <c r="AF16985" s="334">
        <f t="shared" si="2658"/>
        <v>0</v>
      </c>
      <c r="AG16985" s="340">
        <f t="shared" si="2659"/>
        <v>0</v>
      </c>
      <c r="AI16985" s="340">
        <f t="shared" si="2661"/>
        <v>0</v>
      </c>
      <c r="AJ16985" s="340">
        <f t="shared" si="2661"/>
        <v>0</v>
      </c>
      <c r="AK16985" s="340">
        <f t="shared" si="2661"/>
        <v>0</v>
      </c>
      <c r="AL16985" s="340">
        <f t="shared" si="2661"/>
        <v>0</v>
      </c>
      <c r="AM16985" s="340">
        <f t="shared" si="2661"/>
        <v>0</v>
      </c>
    </row>
    <row r="16986" spans="1:39" x14ac:dyDescent="0.35">
      <c r="A16986" s="337">
        <v>38899</v>
      </c>
      <c r="B16986" s="338">
        <f t="shared" si="2654"/>
        <v>2006</v>
      </c>
      <c r="C16986" s="338">
        <f t="shared" si="2655"/>
        <v>7</v>
      </c>
      <c r="D16986" s="338">
        <f t="shared" si="2656"/>
        <v>1</v>
      </c>
      <c r="E16986" s="334">
        <v>0</v>
      </c>
      <c r="F16986" s="334">
        <v>0</v>
      </c>
      <c r="G16986" s="334">
        <v>0</v>
      </c>
      <c r="H16986" s="334">
        <v>0</v>
      </c>
      <c r="I16986" s="334">
        <v>0</v>
      </c>
      <c r="J16986" s="334">
        <v>0</v>
      </c>
      <c r="K16986" s="334">
        <v>0</v>
      </c>
      <c r="L16986" s="334">
        <v>0</v>
      </c>
      <c r="M16986" s="334">
        <v>0</v>
      </c>
      <c r="N16986" s="334">
        <v>0</v>
      </c>
      <c r="O16986" s="334">
        <v>0</v>
      </c>
      <c r="P16986" s="334">
        <v>0</v>
      </c>
      <c r="Q16986" s="334">
        <v>0</v>
      </c>
      <c r="R16986" s="334">
        <v>0</v>
      </c>
      <c r="S16986" s="334">
        <v>4.2</v>
      </c>
      <c r="T16986" s="334">
        <v>0</v>
      </c>
      <c r="U16986" s="334">
        <v>0</v>
      </c>
      <c r="V16986" s="334">
        <v>0</v>
      </c>
      <c r="W16986" s="334">
        <v>0</v>
      </c>
      <c r="X16986" s="334">
        <v>0</v>
      </c>
      <c r="Y16986" s="334">
        <v>0.4</v>
      </c>
      <c r="Z16986" s="334">
        <v>0</v>
      </c>
      <c r="AA16986" s="334">
        <v>0</v>
      </c>
      <c r="AB16986" s="334">
        <v>0</v>
      </c>
      <c r="AD16986" s="334">
        <v>4.5999999999999996</v>
      </c>
      <c r="AE16986" s="334">
        <f t="shared" si="2657"/>
        <v>4.5999999999999996</v>
      </c>
      <c r="AF16986" s="334">
        <f t="shared" si="2658"/>
        <v>4.6000000000000005</v>
      </c>
      <c r="AG16986" s="340">
        <f t="shared" si="2659"/>
        <v>8.8817841970012523E-16</v>
      </c>
      <c r="AI16986" s="340">
        <f t="shared" si="2661"/>
        <v>0</v>
      </c>
      <c r="AJ16986" s="340">
        <f t="shared" si="2661"/>
        <v>0</v>
      </c>
      <c r="AK16986" s="340">
        <f t="shared" si="2661"/>
        <v>4.6000000000000005</v>
      </c>
      <c r="AL16986" s="340">
        <f t="shared" si="2661"/>
        <v>0</v>
      </c>
      <c r="AM16986" s="340">
        <f t="shared" si="2661"/>
        <v>0</v>
      </c>
    </row>
    <row r="16987" spans="1:39" x14ac:dyDescent="0.35">
      <c r="A16987" s="337">
        <v>38900</v>
      </c>
      <c r="B16987" s="338">
        <f t="shared" si="2654"/>
        <v>2006</v>
      </c>
      <c r="C16987" s="338">
        <f t="shared" si="2655"/>
        <v>7</v>
      </c>
      <c r="D16987" s="338">
        <f t="shared" si="2656"/>
        <v>2</v>
      </c>
      <c r="E16987" s="334">
        <v>0</v>
      </c>
      <c r="F16987" s="334">
        <v>0</v>
      </c>
      <c r="G16987" s="334">
        <v>0</v>
      </c>
      <c r="H16987" s="334">
        <v>0</v>
      </c>
      <c r="I16987" s="334">
        <v>0</v>
      </c>
      <c r="J16987" s="334">
        <v>0</v>
      </c>
      <c r="K16987" s="334">
        <v>0</v>
      </c>
      <c r="L16987" s="334">
        <v>0</v>
      </c>
      <c r="M16987" s="334">
        <v>0</v>
      </c>
      <c r="N16987" s="334">
        <v>0</v>
      </c>
      <c r="O16987" s="334">
        <v>0</v>
      </c>
      <c r="P16987" s="334">
        <v>0</v>
      </c>
      <c r="Q16987" s="334">
        <v>0</v>
      </c>
      <c r="R16987" s="334">
        <v>0</v>
      </c>
      <c r="S16987" s="334">
        <v>0</v>
      </c>
      <c r="T16987" s="334">
        <v>0</v>
      </c>
      <c r="U16987" s="334">
        <v>0</v>
      </c>
      <c r="V16987" s="334">
        <v>0</v>
      </c>
      <c r="W16987" s="334">
        <v>0</v>
      </c>
      <c r="X16987" s="334">
        <v>0</v>
      </c>
      <c r="Y16987" s="334">
        <v>0</v>
      </c>
      <c r="Z16987" s="334">
        <v>0</v>
      </c>
      <c r="AA16987" s="334">
        <v>0</v>
      </c>
      <c r="AB16987" s="334">
        <v>0</v>
      </c>
      <c r="AD16987" s="334">
        <v>0</v>
      </c>
      <c r="AE16987" s="334">
        <f t="shared" si="2657"/>
        <v>0</v>
      </c>
      <c r="AF16987" s="334">
        <f t="shared" si="2658"/>
        <v>0</v>
      </c>
      <c r="AG16987" s="340">
        <f t="shared" si="2659"/>
        <v>0</v>
      </c>
      <c r="AI16987" s="340">
        <f t="shared" si="2661"/>
        <v>0</v>
      </c>
      <c r="AJ16987" s="340">
        <f t="shared" si="2661"/>
        <v>0</v>
      </c>
      <c r="AK16987" s="340">
        <f t="shared" si="2661"/>
        <v>0</v>
      </c>
      <c r="AL16987" s="340">
        <f t="shared" si="2661"/>
        <v>0</v>
      </c>
      <c r="AM16987" s="340">
        <f t="shared" si="2661"/>
        <v>0</v>
      </c>
    </row>
    <row r="16988" spans="1:39" x14ac:dyDescent="0.35">
      <c r="A16988" s="337">
        <v>38901</v>
      </c>
      <c r="B16988" s="338">
        <f t="shared" si="2654"/>
        <v>2006</v>
      </c>
      <c r="C16988" s="338">
        <f t="shared" si="2655"/>
        <v>7</v>
      </c>
      <c r="D16988" s="338">
        <f t="shared" si="2656"/>
        <v>3</v>
      </c>
      <c r="E16988" s="334">
        <v>0</v>
      </c>
      <c r="F16988" s="334">
        <v>0</v>
      </c>
      <c r="G16988" s="334">
        <v>0</v>
      </c>
      <c r="H16988" s="334">
        <v>0</v>
      </c>
      <c r="I16988" s="334">
        <v>0</v>
      </c>
      <c r="J16988" s="334">
        <v>0</v>
      </c>
      <c r="K16988" s="334">
        <v>0</v>
      </c>
      <c r="L16988" s="334">
        <v>0</v>
      </c>
      <c r="M16988" s="334">
        <v>0</v>
      </c>
      <c r="N16988" s="334">
        <v>0</v>
      </c>
      <c r="O16988" s="334">
        <v>0</v>
      </c>
      <c r="P16988" s="334">
        <v>0</v>
      </c>
      <c r="Q16988" s="334">
        <v>0</v>
      </c>
      <c r="R16988" s="334">
        <v>0</v>
      </c>
      <c r="S16988" s="334">
        <v>0</v>
      </c>
      <c r="T16988" s="334">
        <v>0</v>
      </c>
      <c r="U16988" s="334">
        <v>0</v>
      </c>
      <c r="V16988" s="334">
        <v>0</v>
      </c>
      <c r="W16988" s="334">
        <v>0</v>
      </c>
      <c r="X16988" s="334">
        <v>0</v>
      </c>
      <c r="Y16988" s="334">
        <v>0</v>
      </c>
      <c r="Z16988" s="334">
        <v>0</v>
      </c>
      <c r="AA16988" s="334">
        <v>0</v>
      </c>
      <c r="AB16988" s="334">
        <v>0</v>
      </c>
      <c r="AD16988" s="334">
        <v>0</v>
      </c>
      <c r="AE16988" s="334">
        <f t="shared" si="2657"/>
        <v>0</v>
      </c>
      <c r="AF16988" s="334">
        <f t="shared" si="2658"/>
        <v>0</v>
      </c>
      <c r="AG16988" s="340">
        <f t="shared" si="2659"/>
        <v>0</v>
      </c>
      <c r="AI16988" s="340">
        <f t="shared" si="2661"/>
        <v>0</v>
      </c>
      <c r="AJ16988" s="340">
        <f t="shared" si="2661"/>
        <v>0</v>
      </c>
      <c r="AK16988" s="340">
        <f t="shared" si="2661"/>
        <v>0</v>
      </c>
      <c r="AL16988" s="340">
        <f t="shared" si="2661"/>
        <v>0</v>
      </c>
      <c r="AM16988" s="340">
        <f t="shared" si="2661"/>
        <v>0</v>
      </c>
    </row>
    <row r="16989" spans="1:39" x14ac:dyDescent="0.35">
      <c r="A16989" s="337">
        <v>38902</v>
      </c>
      <c r="B16989" s="338">
        <f t="shared" si="2654"/>
        <v>2006</v>
      </c>
      <c r="C16989" s="338">
        <f t="shared" si="2655"/>
        <v>7</v>
      </c>
      <c r="D16989" s="338">
        <f t="shared" si="2656"/>
        <v>4</v>
      </c>
      <c r="E16989" s="334">
        <v>0</v>
      </c>
      <c r="F16989" s="334">
        <v>0</v>
      </c>
      <c r="G16989" s="334">
        <v>0</v>
      </c>
      <c r="H16989" s="334">
        <v>0</v>
      </c>
      <c r="I16989" s="334">
        <v>0</v>
      </c>
      <c r="J16989" s="334">
        <v>0</v>
      </c>
      <c r="K16989" s="334">
        <v>0</v>
      </c>
      <c r="L16989" s="334">
        <v>0</v>
      </c>
      <c r="M16989" s="334">
        <v>0</v>
      </c>
      <c r="N16989" s="334">
        <v>0</v>
      </c>
      <c r="O16989" s="334">
        <v>0</v>
      </c>
      <c r="P16989" s="334">
        <v>0</v>
      </c>
      <c r="Q16989" s="334">
        <v>0</v>
      </c>
      <c r="R16989" s="334">
        <v>0</v>
      </c>
      <c r="S16989" s="334">
        <v>0</v>
      </c>
      <c r="T16989" s="334">
        <v>0</v>
      </c>
      <c r="U16989" s="334">
        <v>0</v>
      </c>
      <c r="V16989" s="334">
        <v>0</v>
      </c>
      <c r="W16989" s="334">
        <v>0</v>
      </c>
      <c r="X16989" s="334">
        <v>0</v>
      </c>
      <c r="Y16989" s="334">
        <v>0</v>
      </c>
      <c r="Z16989" s="334">
        <v>0</v>
      </c>
      <c r="AA16989" s="334">
        <v>0</v>
      </c>
      <c r="AB16989" s="334">
        <v>0</v>
      </c>
      <c r="AD16989" s="334">
        <v>0</v>
      </c>
      <c r="AE16989" s="334">
        <f t="shared" si="2657"/>
        <v>0</v>
      </c>
      <c r="AF16989" s="334">
        <f t="shared" si="2658"/>
        <v>0</v>
      </c>
      <c r="AG16989" s="340">
        <f t="shared" si="2659"/>
        <v>0</v>
      </c>
      <c r="AI16989" s="340">
        <f t="shared" si="2661"/>
        <v>0</v>
      </c>
      <c r="AJ16989" s="340">
        <f t="shared" si="2661"/>
        <v>0</v>
      </c>
      <c r="AK16989" s="340">
        <f t="shared" si="2661"/>
        <v>0</v>
      </c>
      <c r="AL16989" s="340">
        <f t="shared" si="2661"/>
        <v>0</v>
      </c>
      <c r="AM16989" s="340">
        <f t="shared" si="2661"/>
        <v>0</v>
      </c>
    </row>
    <row r="16990" spans="1:39" x14ac:dyDescent="0.35">
      <c r="A16990" s="337">
        <v>38903</v>
      </c>
      <c r="B16990" s="338">
        <f t="shared" si="2654"/>
        <v>2006</v>
      </c>
      <c r="C16990" s="338">
        <f t="shared" si="2655"/>
        <v>7</v>
      </c>
      <c r="D16990" s="338">
        <f t="shared" si="2656"/>
        <v>5</v>
      </c>
      <c r="E16990" s="334">
        <v>0</v>
      </c>
      <c r="F16990" s="334">
        <v>0</v>
      </c>
      <c r="G16990" s="334">
        <v>0</v>
      </c>
      <c r="H16990" s="334">
        <v>0</v>
      </c>
      <c r="I16990" s="334">
        <v>0</v>
      </c>
      <c r="J16990" s="334">
        <v>0</v>
      </c>
      <c r="K16990" s="334">
        <v>0</v>
      </c>
      <c r="L16990" s="334">
        <v>0</v>
      </c>
      <c r="M16990" s="334">
        <v>0</v>
      </c>
      <c r="N16990" s="334">
        <v>0.1</v>
      </c>
      <c r="O16990" s="334">
        <v>0.3</v>
      </c>
      <c r="P16990" s="334">
        <v>0</v>
      </c>
      <c r="Q16990" s="334">
        <v>0</v>
      </c>
      <c r="R16990" s="334">
        <v>0</v>
      </c>
      <c r="S16990" s="334">
        <v>0</v>
      </c>
      <c r="T16990" s="334">
        <v>0</v>
      </c>
      <c r="U16990" s="334">
        <v>0</v>
      </c>
      <c r="V16990" s="334">
        <v>0</v>
      </c>
      <c r="W16990" s="334">
        <v>0</v>
      </c>
      <c r="X16990" s="334">
        <v>0</v>
      </c>
      <c r="Y16990" s="334">
        <v>0</v>
      </c>
      <c r="Z16990" s="334">
        <v>0</v>
      </c>
      <c r="AA16990" s="334">
        <v>0</v>
      </c>
      <c r="AB16990" s="334">
        <v>0</v>
      </c>
      <c r="AD16990" s="334">
        <v>0.4</v>
      </c>
      <c r="AE16990" s="334">
        <f t="shared" si="2657"/>
        <v>0.4</v>
      </c>
      <c r="AF16990" s="334">
        <f t="shared" si="2658"/>
        <v>0.4</v>
      </c>
      <c r="AG16990" s="340">
        <f t="shared" si="2659"/>
        <v>0</v>
      </c>
      <c r="AI16990" s="340">
        <f t="shared" si="2661"/>
        <v>0</v>
      </c>
      <c r="AJ16990" s="340">
        <f t="shared" si="2661"/>
        <v>0</v>
      </c>
      <c r="AK16990" s="340">
        <f t="shared" si="2661"/>
        <v>0.4</v>
      </c>
      <c r="AL16990" s="340">
        <f t="shared" si="2661"/>
        <v>0</v>
      </c>
      <c r="AM16990" s="340">
        <f t="shared" si="2661"/>
        <v>0</v>
      </c>
    </row>
    <row r="16991" spans="1:39" x14ac:dyDescent="0.35">
      <c r="A16991" s="337">
        <v>38904</v>
      </c>
      <c r="B16991" s="338">
        <f t="shared" si="2654"/>
        <v>2006</v>
      </c>
      <c r="C16991" s="338">
        <f t="shared" si="2655"/>
        <v>7</v>
      </c>
      <c r="D16991" s="338">
        <f t="shared" si="2656"/>
        <v>6</v>
      </c>
      <c r="E16991" s="334">
        <v>0</v>
      </c>
      <c r="F16991" s="334">
        <v>0</v>
      </c>
      <c r="G16991" s="334">
        <v>0</v>
      </c>
      <c r="H16991" s="334">
        <v>0</v>
      </c>
      <c r="I16991" s="334">
        <v>0</v>
      </c>
      <c r="J16991" s="334">
        <v>0</v>
      </c>
      <c r="K16991" s="334">
        <v>0</v>
      </c>
      <c r="L16991" s="334">
        <v>0</v>
      </c>
      <c r="M16991" s="334">
        <v>0</v>
      </c>
      <c r="N16991" s="334">
        <v>0</v>
      </c>
      <c r="O16991" s="334">
        <v>0</v>
      </c>
      <c r="P16991" s="334">
        <v>0</v>
      </c>
      <c r="Q16991" s="334">
        <v>0</v>
      </c>
      <c r="R16991" s="334">
        <v>0</v>
      </c>
      <c r="S16991" s="334">
        <v>0</v>
      </c>
      <c r="T16991" s="334">
        <v>0</v>
      </c>
      <c r="U16991" s="334">
        <v>0</v>
      </c>
      <c r="V16991" s="334">
        <v>6.4</v>
      </c>
      <c r="W16991" s="334">
        <v>13.4</v>
      </c>
      <c r="X16991" s="334">
        <v>4</v>
      </c>
      <c r="Y16991" s="334">
        <v>0</v>
      </c>
      <c r="Z16991" s="334">
        <v>0</v>
      </c>
      <c r="AA16991" s="334">
        <v>0</v>
      </c>
      <c r="AB16991" s="334">
        <v>0</v>
      </c>
      <c r="AD16991" s="334">
        <v>23.8</v>
      </c>
      <c r="AE16991" s="334">
        <f t="shared" si="2657"/>
        <v>23.8</v>
      </c>
      <c r="AF16991" s="334">
        <f t="shared" si="2658"/>
        <v>23.8</v>
      </c>
      <c r="AG16991" s="340">
        <f t="shared" si="2659"/>
        <v>0</v>
      </c>
      <c r="AI16991" s="340">
        <f t="shared" si="2661"/>
        <v>0</v>
      </c>
      <c r="AJ16991" s="340">
        <f t="shared" si="2661"/>
        <v>0</v>
      </c>
      <c r="AK16991" s="340">
        <f t="shared" si="2661"/>
        <v>23.8</v>
      </c>
      <c r="AL16991" s="340">
        <f t="shared" si="2661"/>
        <v>0</v>
      </c>
      <c r="AM16991" s="340">
        <f t="shared" si="2661"/>
        <v>0</v>
      </c>
    </row>
    <row r="16992" spans="1:39" x14ac:dyDescent="0.35">
      <c r="A16992" s="337">
        <v>38905</v>
      </c>
      <c r="B16992" s="338">
        <f t="shared" si="2654"/>
        <v>2006</v>
      </c>
      <c r="C16992" s="338">
        <f t="shared" si="2655"/>
        <v>7</v>
      </c>
      <c r="D16992" s="338">
        <f t="shared" si="2656"/>
        <v>7</v>
      </c>
      <c r="E16992" s="334">
        <v>0</v>
      </c>
      <c r="F16992" s="334">
        <v>0</v>
      </c>
      <c r="G16992" s="334">
        <v>0</v>
      </c>
      <c r="H16992" s="334">
        <v>0</v>
      </c>
      <c r="I16992" s="334">
        <v>0</v>
      </c>
      <c r="J16992" s="334">
        <v>0</v>
      </c>
      <c r="K16992" s="334">
        <v>0</v>
      </c>
      <c r="L16992" s="334">
        <v>0</v>
      </c>
      <c r="M16992" s="334">
        <v>0</v>
      </c>
      <c r="N16992" s="334">
        <v>0</v>
      </c>
      <c r="O16992" s="334">
        <v>0</v>
      </c>
      <c r="P16992" s="334">
        <v>0</v>
      </c>
      <c r="Q16992" s="334">
        <v>0</v>
      </c>
      <c r="R16992" s="334">
        <v>0</v>
      </c>
      <c r="S16992" s="334">
        <v>0</v>
      </c>
      <c r="T16992" s="334">
        <v>0</v>
      </c>
      <c r="U16992" s="334">
        <v>0</v>
      </c>
      <c r="V16992" s="334">
        <v>0</v>
      </c>
      <c r="W16992" s="334">
        <v>0</v>
      </c>
      <c r="X16992" s="334">
        <v>0</v>
      </c>
      <c r="Y16992" s="334">
        <v>0</v>
      </c>
      <c r="Z16992" s="334">
        <v>0</v>
      </c>
      <c r="AA16992" s="334">
        <v>0</v>
      </c>
      <c r="AB16992" s="334">
        <v>0</v>
      </c>
      <c r="AD16992" s="334">
        <v>0</v>
      </c>
      <c r="AE16992" s="334">
        <f t="shared" si="2657"/>
        <v>0</v>
      </c>
      <c r="AF16992" s="334">
        <f t="shared" si="2658"/>
        <v>0</v>
      </c>
      <c r="AG16992" s="340">
        <f t="shared" si="2659"/>
        <v>0</v>
      </c>
      <c r="AI16992" s="340">
        <f t="shared" si="2661"/>
        <v>0</v>
      </c>
      <c r="AJ16992" s="340">
        <f t="shared" si="2661"/>
        <v>0</v>
      </c>
      <c r="AK16992" s="340">
        <f t="shared" si="2661"/>
        <v>0</v>
      </c>
      <c r="AL16992" s="340">
        <f t="shared" si="2661"/>
        <v>0</v>
      </c>
      <c r="AM16992" s="340">
        <f t="shared" si="2661"/>
        <v>0</v>
      </c>
    </row>
    <row r="16993" spans="1:39" x14ac:dyDescent="0.35">
      <c r="A16993" s="337">
        <v>38906</v>
      </c>
      <c r="B16993" s="338">
        <f t="shared" si="2654"/>
        <v>2006</v>
      </c>
      <c r="C16993" s="338">
        <f t="shared" si="2655"/>
        <v>7</v>
      </c>
      <c r="D16993" s="338">
        <f t="shared" si="2656"/>
        <v>8</v>
      </c>
      <c r="E16993" s="334">
        <v>0</v>
      </c>
      <c r="F16993" s="334">
        <v>0</v>
      </c>
      <c r="G16993" s="334">
        <v>0</v>
      </c>
      <c r="H16993" s="334">
        <v>0</v>
      </c>
      <c r="I16993" s="334">
        <v>0</v>
      </c>
      <c r="J16993" s="334">
        <v>0</v>
      </c>
      <c r="K16993" s="334">
        <v>0</v>
      </c>
      <c r="L16993" s="334">
        <v>0</v>
      </c>
      <c r="M16993" s="334">
        <v>0</v>
      </c>
      <c r="N16993" s="334">
        <v>0</v>
      </c>
      <c r="O16993" s="334">
        <v>0</v>
      </c>
      <c r="P16993" s="334">
        <v>0</v>
      </c>
      <c r="Q16993" s="334">
        <v>0</v>
      </c>
      <c r="R16993" s="334">
        <v>0</v>
      </c>
      <c r="S16993" s="334">
        <v>0</v>
      </c>
      <c r="T16993" s="334">
        <v>0</v>
      </c>
      <c r="U16993" s="334">
        <v>0</v>
      </c>
      <c r="V16993" s="334">
        <v>0</v>
      </c>
      <c r="W16993" s="334">
        <v>0</v>
      </c>
      <c r="X16993" s="334">
        <v>0</v>
      </c>
      <c r="Y16993" s="334">
        <v>0</v>
      </c>
      <c r="Z16993" s="334">
        <v>0</v>
      </c>
      <c r="AA16993" s="334">
        <v>0</v>
      </c>
      <c r="AB16993" s="334">
        <v>0</v>
      </c>
      <c r="AD16993" s="334">
        <v>0</v>
      </c>
      <c r="AE16993" s="334">
        <f t="shared" si="2657"/>
        <v>0</v>
      </c>
      <c r="AF16993" s="334">
        <f t="shared" si="2658"/>
        <v>0</v>
      </c>
      <c r="AG16993" s="340">
        <f t="shared" si="2659"/>
        <v>0</v>
      </c>
      <c r="AI16993" s="340">
        <f t="shared" si="2661"/>
        <v>0</v>
      </c>
      <c r="AJ16993" s="340">
        <f t="shared" si="2661"/>
        <v>0</v>
      </c>
      <c r="AK16993" s="340">
        <f t="shared" si="2661"/>
        <v>0</v>
      </c>
      <c r="AL16993" s="340">
        <f t="shared" si="2661"/>
        <v>0</v>
      </c>
      <c r="AM16993" s="340">
        <f t="shared" si="2661"/>
        <v>0</v>
      </c>
    </row>
    <row r="16994" spans="1:39" x14ac:dyDescent="0.35">
      <c r="A16994" s="337">
        <v>38907</v>
      </c>
      <c r="B16994" s="338">
        <f t="shared" si="2654"/>
        <v>2006</v>
      </c>
      <c r="C16994" s="338">
        <f t="shared" si="2655"/>
        <v>7</v>
      </c>
      <c r="D16994" s="338">
        <f t="shared" si="2656"/>
        <v>9</v>
      </c>
      <c r="E16994" s="334">
        <v>0</v>
      </c>
      <c r="F16994" s="334">
        <v>0</v>
      </c>
      <c r="G16994" s="334">
        <v>0</v>
      </c>
      <c r="H16994" s="334">
        <v>0</v>
      </c>
      <c r="I16994" s="334">
        <v>0</v>
      </c>
      <c r="J16994" s="334">
        <v>0</v>
      </c>
      <c r="K16994" s="334">
        <v>0</v>
      </c>
      <c r="L16994" s="334">
        <v>0</v>
      </c>
      <c r="M16994" s="334">
        <v>0</v>
      </c>
      <c r="N16994" s="334">
        <v>0</v>
      </c>
      <c r="O16994" s="334">
        <v>0</v>
      </c>
      <c r="P16994" s="334">
        <v>0</v>
      </c>
      <c r="Q16994" s="334">
        <v>0</v>
      </c>
      <c r="R16994" s="334">
        <v>0</v>
      </c>
      <c r="S16994" s="334">
        <v>0</v>
      </c>
      <c r="T16994" s="334">
        <v>4.7</v>
      </c>
      <c r="U16994" s="334">
        <v>8.1</v>
      </c>
      <c r="V16994" s="334">
        <v>1.4</v>
      </c>
      <c r="W16994" s="334">
        <v>0</v>
      </c>
      <c r="X16994" s="334">
        <v>0</v>
      </c>
      <c r="Y16994" s="334">
        <v>0</v>
      </c>
      <c r="Z16994" s="334">
        <v>0</v>
      </c>
      <c r="AA16994" s="334">
        <v>0</v>
      </c>
      <c r="AB16994" s="334">
        <v>0.4</v>
      </c>
      <c r="AD16994" s="334">
        <v>14.6</v>
      </c>
      <c r="AE16994" s="334">
        <f t="shared" si="2657"/>
        <v>14.6</v>
      </c>
      <c r="AF16994" s="334">
        <f t="shared" si="2658"/>
        <v>14.600000000000001</v>
      </c>
      <c r="AG16994" s="340">
        <f t="shared" si="2659"/>
        <v>1.7763568394002505E-15</v>
      </c>
      <c r="AI16994" s="340">
        <f t="shared" si="2661"/>
        <v>0</v>
      </c>
      <c r="AJ16994" s="340">
        <f t="shared" si="2661"/>
        <v>0</v>
      </c>
      <c r="AK16994" s="340">
        <f t="shared" si="2661"/>
        <v>14.600000000000001</v>
      </c>
      <c r="AL16994" s="340">
        <f t="shared" si="2661"/>
        <v>0</v>
      </c>
      <c r="AM16994" s="340">
        <f t="shared" si="2661"/>
        <v>0</v>
      </c>
    </row>
    <row r="16995" spans="1:39" x14ac:dyDescent="0.35">
      <c r="A16995" s="337">
        <v>38908</v>
      </c>
      <c r="B16995" s="338">
        <f t="shared" si="2654"/>
        <v>2006</v>
      </c>
      <c r="C16995" s="338">
        <f t="shared" si="2655"/>
        <v>7</v>
      </c>
      <c r="D16995" s="338">
        <f t="shared" si="2656"/>
        <v>10</v>
      </c>
      <c r="E16995" s="334">
        <v>0.2</v>
      </c>
      <c r="F16995" s="334">
        <v>0</v>
      </c>
      <c r="G16995" s="334">
        <v>0</v>
      </c>
      <c r="H16995" s="334">
        <v>0</v>
      </c>
      <c r="I16995" s="334">
        <v>0</v>
      </c>
      <c r="J16995" s="334">
        <v>0</v>
      </c>
      <c r="K16995" s="334">
        <v>0</v>
      </c>
      <c r="L16995" s="334">
        <v>0</v>
      </c>
      <c r="M16995" s="334">
        <v>0</v>
      </c>
      <c r="N16995" s="334">
        <v>0</v>
      </c>
      <c r="O16995" s="334">
        <v>0.8</v>
      </c>
      <c r="P16995" s="334">
        <v>2</v>
      </c>
      <c r="Q16995" s="334">
        <v>0</v>
      </c>
      <c r="R16995" s="334">
        <v>0</v>
      </c>
      <c r="S16995" s="334">
        <v>0</v>
      </c>
      <c r="T16995" s="334">
        <v>1</v>
      </c>
      <c r="U16995" s="334">
        <v>0</v>
      </c>
      <c r="V16995" s="334">
        <v>0</v>
      </c>
      <c r="W16995" s="334">
        <v>0</v>
      </c>
      <c r="X16995" s="334">
        <v>0</v>
      </c>
      <c r="Y16995" s="334">
        <v>0</v>
      </c>
      <c r="Z16995" s="334">
        <v>0</v>
      </c>
      <c r="AA16995" s="334">
        <v>0</v>
      </c>
      <c r="AB16995" s="334">
        <v>0</v>
      </c>
      <c r="AD16995" s="334">
        <v>4</v>
      </c>
      <c r="AE16995" s="334">
        <f t="shared" si="2657"/>
        <v>4</v>
      </c>
      <c r="AF16995" s="334">
        <f t="shared" si="2658"/>
        <v>4</v>
      </c>
      <c r="AG16995" s="340">
        <f t="shared" si="2659"/>
        <v>0</v>
      </c>
      <c r="AI16995" s="340">
        <f t="shared" si="2661"/>
        <v>0</v>
      </c>
      <c r="AJ16995" s="340">
        <f t="shared" si="2661"/>
        <v>0</v>
      </c>
      <c r="AK16995" s="340">
        <f t="shared" si="2661"/>
        <v>4</v>
      </c>
      <c r="AL16995" s="340">
        <f t="shared" si="2661"/>
        <v>0</v>
      </c>
      <c r="AM16995" s="340">
        <f t="shared" si="2661"/>
        <v>0</v>
      </c>
    </row>
    <row r="16996" spans="1:39" x14ac:dyDescent="0.35">
      <c r="A16996" s="337">
        <v>38909</v>
      </c>
      <c r="B16996" s="338">
        <f t="shared" si="2654"/>
        <v>2006</v>
      </c>
      <c r="C16996" s="338">
        <f t="shared" si="2655"/>
        <v>7</v>
      </c>
      <c r="D16996" s="338">
        <f t="shared" si="2656"/>
        <v>11</v>
      </c>
      <c r="E16996" s="334">
        <v>0</v>
      </c>
      <c r="F16996" s="334">
        <v>0</v>
      </c>
      <c r="G16996" s="334">
        <v>0</v>
      </c>
      <c r="H16996" s="334">
        <v>0</v>
      </c>
      <c r="I16996" s="334">
        <v>0</v>
      </c>
      <c r="J16996" s="334">
        <v>0</v>
      </c>
      <c r="K16996" s="334">
        <v>0</v>
      </c>
      <c r="L16996" s="334">
        <v>0</v>
      </c>
      <c r="M16996" s="334">
        <v>0</v>
      </c>
      <c r="N16996" s="334">
        <v>0</v>
      </c>
      <c r="O16996" s="334">
        <v>0</v>
      </c>
      <c r="P16996" s="334">
        <v>0</v>
      </c>
      <c r="Q16996" s="334">
        <v>0</v>
      </c>
      <c r="R16996" s="334">
        <v>0</v>
      </c>
      <c r="S16996" s="334">
        <v>0</v>
      </c>
      <c r="T16996" s="334">
        <v>0</v>
      </c>
      <c r="U16996" s="334">
        <v>0</v>
      </c>
      <c r="V16996" s="334">
        <v>0</v>
      </c>
      <c r="W16996" s="334">
        <v>0</v>
      </c>
      <c r="X16996" s="334">
        <v>0</v>
      </c>
      <c r="Y16996" s="334">
        <v>0</v>
      </c>
      <c r="Z16996" s="334">
        <v>0</v>
      </c>
      <c r="AA16996" s="334">
        <v>0</v>
      </c>
      <c r="AB16996" s="334">
        <v>0</v>
      </c>
      <c r="AD16996" s="334">
        <v>0</v>
      </c>
      <c r="AE16996" s="334">
        <f t="shared" si="2657"/>
        <v>0</v>
      </c>
      <c r="AF16996" s="334">
        <f t="shared" si="2658"/>
        <v>0</v>
      </c>
      <c r="AG16996" s="340">
        <f t="shared" si="2659"/>
        <v>0</v>
      </c>
      <c r="AI16996" s="340">
        <f t="shared" ref="AI16996:AM17011" si="2662">IF($C16996=AI$1,$AF16996,0)</f>
        <v>0</v>
      </c>
      <c r="AJ16996" s="340">
        <f t="shared" si="2662"/>
        <v>0</v>
      </c>
      <c r="AK16996" s="340">
        <f t="shared" si="2662"/>
        <v>0</v>
      </c>
      <c r="AL16996" s="340">
        <f t="shared" si="2662"/>
        <v>0</v>
      </c>
      <c r="AM16996" s="340">
        <f t="shared" si="2662"/>
        <v>0</v>
      </c>
    </row>
    <row r="16997" spans="1:39" x14ac:dyDescent="0.35">
      <c r="A16997" s="337">
        <v>38910</v>
      </c>
      <c r="B16997" s="338">
        <f t="shared" si="2654"/>
        <v>2006</v>
      </c>
      <c r="C16997" s="338">
        <f t="shared" si="2655"/>
        <v>7</v>
      </c>
      <c r="D16997" s="338">
        <f t="shared" si="2656"/>
        <v>12</v>
      </c>
      <c r="E16997" s="334">
        <v>0</v>
      </c>
      <c r="F16997" s="334">
        <v>0</v>
      </c>
      <c r="G16997" s="334">
        <v>0</v>
      </c>
      <c r="H16997" s="334">
        <v>0</v>
      </c>
      <c r="I16997" s="334">
        <v>0</v>
      </c>
      <c r="J16997" s="334">
        <v>0</v>
      </c>
      <c r="K16997" s="334">
        <v>0</v>
      </c>
      <c r="L16997" s="334">
        <v>0</v>
      </c>
      <c r="M16997" s="334">
        <v>0</v>
      </c>
      <c r="N16997" s="334">
        <v>0</v>
      </c>
      <c r="O16997" s="334">
        <v>0</v>
      </c>
      <c r="P16997" s="334">
        <v>0</v>
      </c>
      <c r="Q16997" s="334">
        <v>0</v>
      </c>
      <c r="R16997" s="334">
        <v>0</v>
      </c>
      <c r="S16997" s="334">
        <v>0</v>
      </c>
      <c r="T16997" s="334">
        <v>0</v>
      </c>
      <c r="U16997" s="334">
        <v>0</v>
      </c>
      <c r="V16997" s="334">
        <v>0</v>
      </c>
      <c r="W16997" s="334">
        <v>0</v>
      </c>
      <c r="X16997" s="334">
        <v>0</v>
      </c>
      <c r="Y16997" s="334">
        <v>0</v>
      </c>
      <c r="Z16997" s="334">
        <v>0</v>
      </c>
      <c r="AA16997" s="334">
        <v>0</v>
      </c>
      <c r="AB16997" s="334">
        <v>0</v>
      </c>
      <c r="AD16997" s="334">
        <v>0</v>
      </c>
      <c r="AE16997" s="334">
        <f t="shared" si="2657"/>
        <v>0</v>
      </c>
      <c r="AF16997" s="334">
        <f t="shared" si="2658"/>
        <v>0</v>
      </c>
      <c r="AG16997" s="340">
        <f t="shared" si="2659"/>
        <v>0</v>
      </c>
      <c r="AI16997" s="340">
        <f t="shared" si="2662"/>
        <v>0</v>
      </c>
      <c r="AJ16997" s="340">
        <f t="shared" si="2662"/>
        <v>0</v>
      </c>
      <c r="AK16997" s="340">
        <f t="shared" si="2662"/>
        <v>0</v>
      </c>
      <c r="AL16997" s="340">
        <f t="shared" si="2662"/>
        <v>0</v>
      </c>
      <c r="AM16997" s="340">
        <f t="shared" si="2662"/>
        <v>0</v>
      </c>
    </row>
    <row r="16998" spans="1:39" x14ac:dyDescent="0.35">
      <c r="A16998" s="337">
        <v>38911</v>
      </c>
      <c r="B16998" s="338">
        <f t="shared" si="2654"/>
        <v>2006</v>
      </c>
      <c r="C16998" s="338">
        <f t="shared" si="2655"/>
        <v>7</v>
      </c>
      <c r="D16998" s="338">
        <f t="shared" si="2656"/>
        <v>13</v>
      </c>
      <c r="E16998" s="334">
        <v>0</v>
      </c>
      <c r="F16998" s="334">
        <v>0</v>
      </c>
      <c r="G16998" s="334">
        <v>0</v>
      </c>
      <c r="H16998" s="334">
        <v>0</v>
      </c>
      <c r="I16998" s="334">
        <v>0</v>
      </c>
      <c r="J16998" s="334">
        <v>0</v>
      </c>
      <c r="K16998" s="334">
        <v>0</v>
      </c>
      <c r="L16998" s="334">
        <v>0</v>
      </c>
      <c r="M16998" s="334">
        <v>0</v>
      </c>
      <c r="N16998" s="334">
        <v>0</v>
      </c>
      <c r="O16998" s="334">
        <v>0</v>
      </c>
      <c r="P16998" s="334">
        <v>0</v>
      </c>
      <c r="Q16998" s="334">
        <v>0</v>
      </c>
      <c r="R16998" s="334">
        <v>0</v>
      </c>
      <c r="S16998" s="334">
        <v>0</v>
      </c>
      <c r="T16998" s="334">
        <v>0</v>
      </c>
      <c r="U16998" s="334">
        <v>0</v>
      </c>
      <c r="V16998" s="334">
        <v>0</v>
      </c>
      <c r="W16998" s="334">
        <v>0</v>
      </c>
      <c r="X16998" s="334">
        <v>0</v>
      </c>
      <c r="Y16998" s="334">
        <v>0</v>
      </c>
      <c r="Z16998" s="334">
        <v>0</v>
      </c>
      <c r="AA16998" s="334">
        <v>0</v>
      </c>
      <c r="AB16998" s="334">
        <v>0</v>
      </c>
      <c r="AD16998" s="334">
        <v>0</v>
      </c>
      <c r="AE16998" s="334">
        <f t="shared" si="2657"/>
        <v>0</v>
      </c>
      <c r="AF16998" s="334">
        <f t="shared" si="2658"/>
        <v>0</v>
      </c>
      <c r="AG16998" s="340">
        <f t="shared" si="2659"/>
        <v>0</v>
      </c>
      <c r="AI16998" s="340">
        <f t="shared" si="2662"/>
        <v>0</v>
      </c>
      <c r="AJ16998" s="340">
        <f t="shared" si="2662"/>
        <v>0</v>
      </c>
      <c r="AK16998" s="340">
        <f t="shared" si="2662"/>
        <v>0</v>
      </c>
      <c r="AL16998" s="340">
        <f t="shared" si="2662"/>
        <v>0</v>
      </c>
      <c r="AM16998" s="340">
        <f t="shared" si="2662"/>
        <v>0</v>
      </c>
    </row>
    <row r="16999" spans="1:39" x14ac:dyDescent="0.35">
      <c r="A16999" s="337">
        <v>38912</v>
      </c>
      <c r="B16999" s="338">
        <f t="shared" si="2654"/>
        <v>2006</v>
      </c>
      <c r="C16999" s="338">
        <f t="shared" si="2655"/>
        <v>7</v>
      </c>
      <c r="D16999" s="338">
        <f t="shared" si="2656"/>
        <v>14</v>
      </c>
      <c r="E16999" s="334">
        <v>0</v>
      </c>
      <c r="F16999" s="334">
        <v>0</v>
      </c>
      <c r="G16999" s="334">
        <v>0</v>
      </c>
      <c r="H16999" s="334">
        <v>0</v>
      </c>
      <c r="I16999" s="334">
        <v>0</v>
      </c>
      <c r="J16999" s="334">
        <v>0</v>
      </c>
      <c r="K16999" s="334">
        <v>0</v>
      </c>
      <c r="L16999" s="334">
        <v>0</v>
      </c>
      <c r="M16999" s="334">
        <v>0</v>
      </c>
      <c r="N16999" s="334">
        <v>0</v>
      </c>
      <c r="O16999" s="334">
        <v>0</v>
      </c>
      <c r="P16999" s="334">
        <v>0</v>
      </c>
      <c r="Q16999" s="334">
        <v>0</v>
      </c>
      <c r="R16999" s="334">
        <v>0</v>
      </c>
      <c r="S16999" s="334">
        <v>0</v>
      </c>
      <c r="T16999" s="334">
        <v>0</v>
      </c>
      <c r="U16999" s="334">
        <v>0</v>
      </c>
      <c r="V16999" s="334">
        <v>0</v>
      </c>
      <c r="W16999" s="334">
        <v>0</v>
      </c>
      <c r="X16999" s="334">
        <v>0</v>
      </c>
      <c r="Y16999" s="334">
        <v>0</v>
      </c>
      <c r="Z16999" s="334">
        <v>0</v>
      </c>
      <c r="AA16999" s="334">
        <v>0</v>
      </c>
      <c r="AB16999" s="334">
        <v>0</v>
      </c>
      <c r="AD16999" s="334">
        <v>0</v>
      </c>
      <c r="AE16999" s="334">
        <f t="shared" si="2657"/>
        <v>0</v>
      </c>
      <c r="AF16999" s="334">
        <f t="shared" si="2658"/>
        <v>0</v>
      </c>
      <c r="AG16999" s="340">
        <f t="shared" si="2659"/>
        <v>0</v>
      </c>
      <c r="AI16999" s="340">
        <f t="shared" si="2662"/>
        <v>0</v>
      </c>
      <c r="AJ16999" s="340">
        <f t="shared" si="2662"/>
        <v>0</v>
      </c>
      <c r="AK16999" s="340">
        <f t="shared" si="2662"/>
        <v>0</v>
      </c>
      <c r="AL16999" s="340">
        <f t="shared" si="2662"/>
        <v>0</v>
      </c>
      <c r="AM16999" s="340">
        <f t="shared" si="2662"/>
        <v>0</v>
      </c>
    </row>
    <row r="17000" spans="1:39" x14ac:dyDescent="0.35">
      <c r="A17000" s="337">
        <v>38913</v>
      </c>
      <c r="B17000" s="338">
        <f t="shared" si="2654"/>
        <v>2006</v>
      </c>
      <c r="C17000" s="338">
        <f t="shared" si="2655"/>
        <v>7</v>
      </c>
      <c r="D17000" s="338">
        <f t="shared" si="2656"/>
        <v>15</v>
      </c>
      <c r="E17000" s="334">
        <v>0</v>
      </c>
      <c r="F17000" s="334">
        <v>0</v>
      </c>
      <c r="G17000" s="334">
        <v>0</v>
      </c>
      <c r="H17000" s="334">
        <v>0</v>
      </c>
      <c r="I17000" s="334">
        <v>0</v>
      </c>
      <c r="J17000" s="334">
        <v>0</v>
      </c>
      <c r="K17000" s="334">
        <v>0</v>
      </c>
      <c r="L17000" s="334">
        <v>0</v>
      </c>
      <c r="M17000" s="334">
        <v>0</v>
      </c>
      <c r="N17000" s="334">
        <v>0</v>
      </c>
      <c r="O17000" s="334">
        <v>0</v>
      </c>
      <c r="P17000" s="334">
        <v>0</v>
      </c>
      <c r="Q17000" s="334">
        <v>0</v>
      </c>
      <c r="R17000" s="334">
        <v>0</v>
      </c>
      <c r="S17000" s="334">
        <v>0</v>
      </c>
      <c r="T17000" s="334">
        <v>0</v>
      </c>
      <c r="U17000" s="334">
        <v>0</v>
      </c>
      <c r="V17000" s="334">
        <v>0</v>
      </c>
      <c r="W17000" s="334">
        <v>0</v>
      </c>
      <c r="X17000" s="334">
        <v>0</v>
      </c>
      <c r="Y17000" s="334">
        <v>0</v>
      </c>
      <c r="Z17000" s="334">
        <v>0</v>
      </c>
      <c r="AA17000" s="334">
        <v>0</v>
      </c>
      <c r="AB17000" s="334">
        <v>0</v>
      </c>
      <c r="AD17000" s="334">
        <v>0</v>
      </c>
      <c r="AE17000" s="334">
        <f t="shared" si="2657"/>
        <v>0</v>
      </c>
      <c r="AF17000" s="334">
        <f t="shared" si="2658"/>
        <v>0</v>
      </c>
      <c r="AG17000" s="340">
        <f t="shared" si="2659"/>
        <v>0</v>
      </c>
      <c r="AI17000" s="340">
        <f t="shared" si="2662"/>
        <v>0</v>
      </c>
      <c r="AJ17000" s="340">
        <f t="shared" si="2662"/>
        <v>0</v>
      </c>
      <c r="AK17000" s="340">
        <f t="shared" si="2662"/>
        <v>0</v>
      </c>
      <c r="AL17000" s="340">
        <f t="shared" si="2662"/>
        <v>0</v>
      </c>
      <c r="AM17000" s="340">
        <f t="shared" si="2662"/>
        <v>0</v>
      </c>
    </row>
    <row r="17001" spans="1:39" x14ac:dyDescent="0.35">
      <c r="A17001" s="337">
        <v>38914</v>
      </c>
      <c r="B17001" s="338">
        <f t="shared" si="2654"/>
        <v>2006</v>
      </c>
      <c r="C17001" s="338">
        <f t="shared" si="2655"/>
        <v>7</v>
      </c>
      <c r="D17001" s="338">
        <f t="shared" si="2656"/>
        <v>16</v>
      </c>
      <c r="E17001" s="334">
        <v>0</v>
      </c>
      <c r="F17001" s="334">
        <v>0</v>
      </c>
      <c r="G17001" s="334">
        <v>0</v>
      </c>
      <c r="H17001" s="334">
        <v>0</v>
      </c>
      <c r="I17001" s="334">
        <v>0</v>
      </c>
      <c r="J17001" s="334">
        <v>0</v>
      </c>
      <c r="K17001" s="334">
        <v>0</v>
      </c>
      <c r="L17001" s="334">
        <v>0</v>
      </c>
      <c r="M17001" s="334">
        <v>0</v>
      </c>
      <c r="N17001" s="334">
        <v>0</v>
      </c>
      <c r="O17001" s="334">
        <v>0</v>
      </c>
      <c r="P17001" s="334">
        <v>0</v>
      </c>
      <c r="Q17001" s="334">
        <v>0</v>
      </c>
      <c r="R17001" s="334">
        <v>0</v>
      </c>
      <c r="S17001" s="334">
        <v>0</v>
      </c>
      <c r="T17001" s="334">
        <v>0</v>
      </c>
      <c r="U17001" s="334">
        <v>0</v>
      </c>
      <c r="V17001" s="334">
        <v>0</v>
      </c>
      <c r="W17001" s="334">
        <v>0</v>
      </c>
      <c r="X17001" s="334">
        <v>0</v>
      </c>
      <c r="Y17001" s="334">
        <v>0</v>
      </c>
      <c r="Z17001" s="334">
        <v>0</v>
      </c>
      <c r="AA17001" s="334">
        <v>0</v>
      </c>
      <c r="AB17001" s="334">
        <v>0</v>
      </c>
      <c r="AD17001" s="334">
        <v>0</v>
      </c>
      <c r="AE17001" s="334">
        <f t="shared" si="2657"/>
        <v>0</v>
      </c>
      <c r="AF17001" s="334">
        <f t="shared" si="2658"/>
        <v>0</v>
      </c>
      <c r="AG17001" s="340">
        <f t="shared" si="2659"/>
        <v>0</v>
      </c>
      <c r="AI17001" s="340">
        <f t="shared" si="2662"/>
        <v>0</v>
      </c>
      <c r="AJ17001" s="340">
        <f t="shared" si="2662"/>
        <v>0</v>
      </c>
      <c r="AK17001" s="340">
        <f t="shared" si="2662"/>
        <v>0</v>
      </c>
      <c r="AL17001" s="340">
        <f t="shared" si="2662"/>
        <v>0</v>
      </c>
      <c r="AM17001" s="340">
        <f t="shared" si="2662"/>
        <v>0</v>
      </c>
    </row>
    <row r="17002" spans="1:39" x14ac:dyDescent="0.35">
      <c r="A17002" s="337">
        <v>38915</v>
      </c>
      <c r="B17002" s="338">
        <f t="shared" si="2654"/>
        <v>2006</v>
      </c>
      <c r="C17002" s="338">
        <f t="shared" si="2655"/>
        <v>7</v>
      </c>
      <c r="D17002" s="338">
        <f t="shared" si="2656"/>
        <v>17</v>
      </c>
      <c r="E17002" s="334">
        <v>0</v>
      </c>
      <c r="F17002" s="334">
        <v>0</v>
      </c>
      <c r="G17002" s="334">
        <v>0</v>
      </c>
      <c r="H17002" s="334">
        <v>0</v>
      </c>
      <c r="I17002" s="334">
        <v>0</v>
      </c>
      <c r="J17002" s="334">
        <v>0</v>
      </c>
      <c r="K17002" s="334">
        <v>0</v>
      </c>
      <c r="L17002" s="334">
        <v>0</v>
      </c>
      <c r="M17002" s="334">
        <v>0</v>
      </c>
      <c r="N17002" s="334">
        <v>0</v>
      </c>
      <c r="O17002" s="334">
        <v>0</v>
      </c>
      <c r="P17002" s="334">
        <v>0</v>
      </c>
      <c r="Q17002" s="334">
        <v>0</v>
      </c>
      <c r="R17002" s="334">
        <v>0</v>
      </c>
      <c r="S17002" s="334">
        <v>0</v>
      </c>
      <c r="T17002" s="334">
        <v>0</v>
      </c>
      <c r="U17002" s="334">
        <v>0</v>
      </c>
      <c r="V17002" s="334">
        <v>0</v>
      </c>
      <c r="W17002" s="334">
        <v>0</v>
      </c>
      <c r="X17002" s="334">
        <v>0</v>
      </c>
      <c r="Y17002" s="334">
        <v>0</v>
      </c>
      <c r="Z17002" s="334">
        <v>0</v>
      </c>
      <c r="AA17002" s="334">
        <v>0</v>
      </c>
      <c r="AB17002" s="334">
        <v>0</v>
      </c>
      <c r="AD17002" s="334">
        <v>0</v>
      </c>
      <c r="AE17002" s="334">
        <f t="shared" si="2657"/>
        <v>0</v>
      </c>
      <c r="AF17002" s="334">
        <f t="shared" si="2658"/>
        <v>0</v>
      </c>
      <c r="AG17002" s="340">
        <f t="shared" si="2659"/>
        <v>0</v>
      </c>
      <c r="AI17002" s="340">
        <f t="shared" si="2662"/>
        <v>0</v>
      </c>
      <c r="AJ17002" s="340">
        <f t="shared" si="2662"/>
        <v>0</v>
      </c>
      <c r="AK17002" s="340">
        <f t="shared" si="2662"/>
        <v>0</v>
      </c>
      <c r="AL17002" s="340">
        <f t="shared" si="2662"/>
        <v>0</v>
      </c>
      <c r="AM17002" s="340">
        <f t="shared" si="2662"/>
        <v>0</v>
      </c>
    </row>
    <row r="17003" spans="1:39" x14ac:dyDescent="0.35">
      <c r="A17003" s="337">
        <v>38916</v>
      </c>
      <c r="B17003" s="338">
        <f t="shared" si="2654"/>
        <v>2006</v>
      </c>
      <c r="C17003" s="338">
        <f t="shared" si="2655"/>
        <v>7</v>
      </c>
      <c r="D17003" s="338">
        <f t="shared" si="2656"/>
        <v>18</v>
      </c>
      <c r="E17003" s="334">
        <v>0</v>
      </c>
      <c r="F17003" s="334">
        <v>0</v>
      </c>
      <c r="G17003" s="334">
        <v>0</v>
      </c>
      <c r="H17003" s="334">
        <v>0.6</v>
      </c>
      <c r="I17003" s="334">
        <v>0.4</v>
      </c>
      <c r="J17003" s="334">
        <v>0</v>
      </c>
      <c r="K17003" s="334">
        <v>0</v>
      </c>
      <c r="L17003" s="334">
        <v>0</v>
      </c>
      <c r="M17003" s="334">
        <v>0</v>
      </c>
      <c r="N17003" s="334">
        <v>0</v>
      </c>
      <c r="O17003" s="334">
        <v>0</v>
      </c>
      <c r="P17003" s="334">
        <v>0</v>
      </c>
      <c r="Q17003" s="334">
        <v>0</v>
      </c>
      <c r="R17003" s="334">
        <v>0</v>
      </c>
      <c r="S17003" s="334">
        <v>0</v>
      </c>
      <c r="T17003" s="334">
        <v>0</v>
      </c>
      <c r="U17003" s="334">
        <v>0</v>
      </c>
      <c r="V17003" s="334">
        <v>0</v>
      </c>
      <c r="W17003" s="334">
        <v>0</v>
      </c>
      <c r="X17003" s="334">
        <v>0</v>
      </c>
      <c r="Y17003" s="334">
        <v>0</v>
      </c>
      <c r="Z17003" s="334">
        <v>0</v>
      </c>
      <c r="AA17003" s="334">
        <v>0</v>
      </c>
      <c r="AB17003" s="334">
        <v>0</v>
      </c>
      <c r="AD17003" s="334">
        <v>1</v>
      </c>
      <c r="AE17003" s="334">
        <f t="shared" si="2657"/>
        <v>1</v>
      </c>
      <c r="AF17003" s="334">
        <f t="shared" si="2658"/>
        <v>1</v>
      </c>
      <c r="AG17003" s="340">
        <f t="shared" si="2659"/>
        <v>0</v>
      </c>
      <c r="AI17003" s="340">
        <f t="shared" si="2662"/>
        <v>0</v>
      </c>
      <c r="AJ17003" s="340">
        <f t="shared" si="2662"/>
        <v>0</v>
      </c>
      <c r="AK17003" s="340">
        <f t="shared" si="2662"/>
        <v>1</v>
      </c>
      <c r="AL17003" s="340">
        <f t="shared" si="2662"/>
        <v>0</v>
      </c>
      <c r="AM17003" s="340">
        <f t="shared" si="2662"/>
        <v>0</v>
      </c>
    </row>
    <row r="17004" spans="1:39" x14ac:dyDescent="0.35">
      <c r="A17004" s="337">
        <v>38917</v>
      </c>
      <c r="B17004" s="338">
        <f t="shared" si="2654"/>
        <v>2006</v>
      </c>
      <c r="C17004" s="338">
        <f t="shared" si="2655"/>
        <v>7</v>
      </c>
      <c r="D17004" s="338">
        <f t="shared" si="2656"/>
        <v>19</v>
      </c>
      <c r="E17004" s="334">
        <v>0</v>
      </c>
      <c r="F17004" s="334">
        <v>0</v>
      </c>
      <c r="G17004" s="334">
        <v>0</v>
      </c>
      <c r="H17004" s="334">
        <v>0</v>
      </c>
      <c r="I17004" s="334">
        <v>0</v>
      </c>
      <c r="J17004" s="334">
        <v>0</v>
      </c>
      <c r="K17004" s="334">
        <v>0</v>
      </c>
      <c r="L17004" s="334">
        <v>0</v>
      </c>
      <c r="M17004" s="334">
        <v>0</v>
      </c>
      <c r="N17004" s="334">
        <v>0</v>
      </c>
      <c r="O17004" s="334">
        <v>0</v>
      </c>
      <c r="P17004" s="334">
        <v>0</v>
      </c>
      <c r="Q17004" s="334">
        <v>0</v>
      </c>
      <c r="R17004" s="334">
        <v>0</v>
      </c>
      <c r="S17004" s="334">
        <v>0</v>
      </c>
      <c r="T17004" s="334">
        <v>0</v>
      </c>
      <c r="U17004" s="334">
        <v>0</v>
      </c>
      <c r="V17004" s="334">
        <v>0</v>
      </c>
      <c r="W17004" s="334">
        <v>0</v>
      </c>
      <c r="X17004" s="334">
        <v>0</v>
      </c>
      <c r="Y17004" s="334">
        <v>0</v>
      </c>
      <c r="Z17004" s="334">
        <v>0</v>
      </c>
      <c r="AA17004" s="334">
        <v>0</v>
      </c>
      <c r="AB17004" s="334">
        <v>0</v>
      </c>
      <c r="AD17004" s="334">
        <v>0</v>
      </c>
      <c r="AE17004" s="334">
        <f t="shared" si="2657"/>
        <v>0</v>
      </c>
      <c r="AF17004" s="334">
        <f t="shared" si="2658"/>
        <v>0</v>
      </c>
      <c r="AG17004" s="340">
        <f t="shared" si="2659"/>
        <v>0</v>
      </c>
      <c r="AI17004" s="340">
        <f t="shared" si="2662"/>
        <v>0</v>
      </c>
      <c r="AJ17004" s="340">
        <f t="shared" si="2662"/>
        <v>0</v>
      </c>
      <c r="AK17004" s="340">
        <f t="shared" si="2662"/>
        <v>0</v>
      </c>
      <c r="AL17004" s="340">
        <f t="shared" si="2662"/>
        <v>0</v>
      </c>
      <c r="AM17004" s="340">
        <f t="shared" si="2662"/>
        <v>0</v>
      </c>
    </row>
    <row r="17005" spans="1:39" x14ac:dyDescent="0.35">
      <c r="A17005" s="337">
        <v>38918</v>
      </c>
      <c r="B17005" s="338">
        <f t="shared" si="2654"/>
        <v>2006</v>
      </c>
      <c r="C17005" s="338">
        <f t="shared" si="2655"/>
        <v>7</v>
      </c>
      <c r="D17005" s="338">
        <f t="shared" si="2656"/>
        <v>20</v>
      </c>
      <c r="E17005" s="334">
        <v>0</v>
      </c>
      <c r="F17005" s="334">
        <v>0</v>
      </c>
      <c r="G17005" s="334">
        <v>0</v>
      </c>
      <c r="H17005" s="334">
        <v>0.2</v>
      </c>
      <c r="I17005" s="334">
        <v>0</v>
      </c>
      <c r="J17005" s="334">
        <v>0</v>
      </c>
      <c r="K17005" s="334">
        <v>0</v>
      </c>
      <c r="L17005" s="334">
        <v>0</v>
      </c>
      <c r="M17005" s="334">
        <v>0</v>
      </c>
      <c r="N17005" s="334">
        <v>0</v>
      </c>
      <c r="O17005" s="334">
        <v>0</v>
      </c>
      <c r="P17005" s="334">
        <v>0</v>
      </c>
      <c r="Q17005" s="334">
        <v>0</v>
      </c>
      <c r="R17005" s="334">
        <v>0</v>
      </c>
      <c r="S17005" s="334">
        <v>0</v>
      </c>
      <c r="T17005" s="334">
        <v>0</v>
      </c>
      <c r="U17005" s="334">
        <v>0</v>
      </c>
      <c r="V17005" s="334">
        <v>0</v>
      </c>
      <c r="W17005" s="334">
        <v>0</v>
      </c>
      <c r="X17005" s="334">
        <v>0</v>
      </c>
      <c r="Y17005" s="334">
        <v>0</v>
      </c>
      <c r="Z17005" s="334">
        <v>0</v>
      </c>
      <c r="AA17005" s="334">
        <v>0</v>
      </c>
      <c r="AB17005" s="334">
        <v>0</v>
      </c>
      <c r="AD17005" s="334">
        <v>0.2</v>
      </c>
      <c r="AE17005" s="334">
        <f t="shared" si="2657"/>
        <v>0.2</v>
      </c>
      <c r="AF17005" s="334">
        <f t="shared" si="2658"/>
        <v>0.2</v>
      </c>
      <c r="AG17005" s="340">
        <f t="shared" si="2659"/>
        <v>0</v>
      </c>
      <c r="AI17005" s="340">
        <f t="shared" si="2662"/>
        <v>0</v>
      </c>
      <c r="AJ17005" s="340">
        <f t="shared" si="2662"/>
        <v>0</v>
      </c>
      <c r="AK17005" s="340">
        <f t="shared" si="2662"/>
        <v>0.2</v>
      </c>
      <c r="AL17005" s="340">
        <f t="shared" si="2662"/>
        <v>0</v>
      </c>
      <c r="AM17005" s="340">
        <f t="shared" si="2662"/>
        <v>0</v>
      </c>
    </row>
    <row r="17006" spans="1:39" x14ac:dyDescent="0.35">
      <c r="A17006" s="337">
        <v>38919</v>
      </c>
      <c r="B17006" s="338">
        <f t="shared" si="2654"/>
        <v>2006</v>
      </c>
      <c r="C17006" s="338">
        <f t="shared" si="2655"/>
        <v>7</v>
      </c>
      <c r="D17006" s="338">
        <f t="shared" si="2656"/>
        <v>21</v>
      </c>
      <c r="E17006" s="334">
        <v>0</v>
      </c>
      <c r="F17006" s="334">
        <v>0</v>
      </c>
      <c r="G17006" s="334">
        <v>0</v>
      </c>
      <c r="H17006" s="334">
        <v>0</v>
      </c>
      <c r="I17006" s="334">
        <v>0</v>
      </c>
      <c r="J17006" s="334">
        <v>0</v>
      </c>
      <c r="K17006" s="334">
        <v>0</v>
      </c>
      <c r="L17006" s="334">
        <v>0</v>
      </c>
      <c r="M17006" s="334">
        <v>0</v>
      </c>
      <c r="N17006" s="334">
        <v>0</v>
      </c>
      <c r="O17006" s="334">
        <v>0</v>
      </c>
      <c r="P17006" s="334">
        <v>0</v>
      </c>
      <c r="Q17006" s="334">
        <v>0</v>
      </c>
      <c r="R17006" s="334">
        <v>0</v>
      </c>
      <c r="S17006" s="334">
        <v>0</v>
      </c>
      <c r="T17006" s="334">
        <v>0</v>
      </c>
      <c r="U17006" s="334">
        <v>0</v>
      </c>
      <c r="V17006" s="334">
        <v>0</v>
      </c>
      <c r="W17006" s="334">
        <v>0</v>
      </c>
      <c r="X17006" s="334">
        <v>0</v>
      </c>
      <c r="Y17006" s="334">
        <v>0</v>
      </c>
      <c r="Z17006" s="334">
        <v>0</v>
      </c>
      <c r="AA17006" s="334">
        <v>0</v>
      </c>
      <c r="AB17006" s="334">
        <v>0</v>
      </c>
      <c r="AD17006" s="334">
        <v>0</v>
      </c>
      <c r="AE17006" s="334">
        <f t="shared" si="2657"/>
        <v>0</v>
      </c>
      <c r="AF17006" s="334">
        <f t="shared" si="2658"/>
        <v>0</v>
      </c>
      <c r="AG17006" s="340">
        <f t="shared" si="2659"/>
        <v>0</v>
      </c>
      <c r="AI17006" s="340">
        <f t="shared" si="2662"/>
        <v>0</v>
      </c>
      <c r="AJ17006" s="340">
        <f t="shared" si="2662"/>
        <v>0</v>
      </c>
      <c r="AK17006" s="340">
        <f t="shared" si="2662"/>
        <v>0</v>
      </c>
      <c r="AL17006" s="340">
        <f t="shared" si="2662"/>
        <v>0</v>
      </c>
      <c r="AM17006" s="340">
        <f t="shared" si="2662"/>
        <v>0</v>
      </c>
    </row>
    <row r="17007" spans="1:39" x14ac:dyDescent="0.35">
      <c r="A17007" s="337">
        <v>38920</v>
      </c>
      <c r="B17007" s="338">
        <f t="shared" si="2654"/>
        <v>2006</v>
      </c>
      <c r="C17007" s="338">
        <f t="shared" si="2655"/>
        <v>7</v>
      </c>
      <c r="D17007" s="338">
        <f t="shared" si="2656"/>
        <v>22</v>
      </c>
      <c r="E17007" s="334">
        <v>0</v>
      </c>
      <c r="F17007" s="334">
        <v>0</v>
      </c>
      <c r="G17007" s="334">
        <v>0</v>
      </c>
      <c r="H17007" s="334">
        <v>0</v>
      </c>
      <c r="I17007" s="334">
        <v>0</v>
      </c>
      <c r="J17007" s="334">
        <v>0</v>
      </c>
      <c r="K17007" s="334">
        <v>0</v>
      </c>
      <c r="L17007" s="334">
        <v>0</v>
      </c>
      <c r="M17007" s="334">
        <v>0</v>
      </c>
      <c r="N17007" s="334">
        <v>0</v>
      </c>
      <c r="O17007" s="334">
        <v>0</v>
      </c>
      <c r="P17007" s="334">
        <v>0</v>
      </c>
      <c r="Q17007" s="334">
        <v>0</v>
      </c>
      <c r="R17007" s="334">
        <v>0</v>
      </c>
      <c r="S17007" s="334">
        <v>0</v>
      </c>
      <c r="T17007" s="334">
        <v>0</v>
      </c>
      <c r="U17007" s="334">
        <v>0</v>
      </c>
      <c r="V17007" s="334">
        <v>0</v>
      </c>
      <c r="W17007" s="334">
        <v>0</v>
      </c>
      <c r="X17007" s="334">
        <v>0</v>
      </c>
      <c r="Y17007" s="334">
        <v>0</v>
      </c>
      <c r="Z17007" s="334">
        <v>0</v>
      </c>
      <c r="AA17007" s="334">
        <v>0</v>
      </c>
      <c r="AB17007" s="334">
        <v>0</v>
      </c>
      <c r="AD17007" s="334">
        <v>0</v>
      </c>
      <c r="AE17007" s="334">
        <f t="shared" si="2657"/>
        <v>0</v>
      </c>
      <c r="AF17007" s="334">
        <f t="shared" si="2658"/>
        <v>0</v>
      </c>
      <c r="AG17007" s="340">
        <f t="shared" si="2659"/>
        <v>0</v>
      </c>
      <c r="AI17007" s="340">
        <f t="shared" si="2662"/>
        <v>0</v>
      </c>
      <c r="AJ17007" s="340">
        <f t="shared" si="2662"/>
        <v>0</v>
      </c>
      <c r="AK17007" s="340">
        <f t="shared" si="2662"/>
        <v>0</v>
      </c>
      <c r="AL17007" s="340">
        <f t="shared" si="2662"/>
        <v>0</v>
      </c>
      <c r="AM17007" s="340">
        <f t="shared" si="2662"/>
        <v>0</v>
      </c>
    </row>
    <row r="17008" spans="1:39" x14ac:dyDescent="0.35">
      <c r="A17008" s="337">
        <v>38921</v>
      </c>
      <c r="B17008" s="338">
        <f t="shared" si="2654"/>
        <v>2006</v>
      </c>
      <c r="C17008" s="338">
        <f t="shared" si="2655"/>
        <v>7</v>
      </c>
      <c r="D17008" s="338">
        <f t="shared" si="2656"/>
        <v>23</v>
      </c>
      <c r="E17008" s="334">
        <v>0</v>
      </c>
      <c r="F17008" s="334">
        <v>0</v>
      </c>
      <c r="G17008" s="334">
        <v>0</v>
      </c>
      <c r="H17008" s="334">
        <v>0</v>
      </c>
      <c r="I17008" s="334">
        <v>0</v>
      </c>
      <c r="J17008" s="334">
        <v>0</v>
      </c>
      <c r="K17008" s="334">
        <v>0</v>
      </c>
      <c r="L17008" s="334">
        <v>0</v>
      </c>
      <c r="M17008" s="334">
        <v>0</v>
      </c>
      <c r="N17008" s="334">
        <v>0</v>
      </c>
      <c r="O17008" s="334">
        <v>0</v>
      </c>
      <c r="P17008" s="334">
        <v>0</v>
      </c>
      <c r="Q17008" s="334">
        <v>0</v>
      </c>
      <c r="R17008" s="334">
        <v>0</v>
      </c>
      <c r="S17008" s="334">
        <v>0</v>
      </c>
      <c r="T17008" s="334">
        <v>0</v>
      </c>
      <c r="U17008" s="334">
        <v>0</v>
      </c>
      <c r="V17008" s="334">
        <v>0</v>
      </c>
      <c r="W17008" s="334">
        <v>0</v>
      </c>
      <c r="X17008" s="334">
        <v>0</v>
      </c>
      <c r="Y17008" s="334">
        <v>0</v>
      </c>
      <c r="Z17008" s="334">
        <v>0</v>
      </c>
      <c r="AA17008" s="334">
        <v>0</v>
      </c>
      <c r="AB17008" s="334">
        <v>0</v>
      </c>
      <c r="AD17008" s="334">
        <v>0</v>
      </c>
      <c r="AE17008" s="334">
        <f t="shared" si="2657"/>
        <v>0</v>
      </c>
      <c r="AF17008" s="334">
        <f t="shared" si="2658"/>
        <v>0</v>
      </c>
      <c r="AG17008" s="340">
        <f t="shared" si="2659"/>
        <v>0</v>
      </c>
      <c r="AI17008" s="340">
        <f t="shared" si="2662"/>
        <v>0</v>
      </c>
      <c r="AJ17008" s="340">
        <f t="shared" si="2662"/>
        <v>0</v>
      </c>
      <c r="AK17008" s="340">
        <f t="shared" si="2662"/>
        <v>0</v>
      </c>
      <c r="AL17008" s="340">
        <f t="shared" si="2662"/>
        <v>0</v>
      </c>
      <c r="AM17008" s="340">
        <f t="shared" si="2662"/>
        <v>0</v>
      </c>
    </row>
    <row r="17009" spans="1:39" x14ac:dyDescent="0.35">
      <c r="A17009" s="337">
        <v>38922</v>
      </c>
      <c r="B17009" s="338">
        <f t="shared" si="2654"/>
        <v>2006</v>
      </c>
      <c r="C17009" s="338">
        <f t="shared" si="2655"/>
        <v>7</v>
      </c>
      <c r="D17009" s="338">
        <f t="shared" si="2656"/>
        <v>24</v>
      </c>
      <c r="E17009" s="334">
        <v>0</v>
      </c>
      <c r="F17009" s="334">
        <v>0</v>
      </c>
      <c r="G17009" s="334">
        <v>0</v>
      </c>
      <c r="H17009" s="334">
        <v>0</v>
      </c>
      <c r="I17009" s="334">
        <v>0</v>
      </c>
      <c r="J17009" s="334">
        <v>0</v>
      </c>
      <c r="K17009" s="334">
        <v>0</v>
      </c>
      <c r="L17009" s="334">
        <v>0</v>
      </c>
      <c r="M17009" s="334">
        <v>0</v>
      </c>
      <c r="N17009" s="334">
        <v>0</v>
      </c>
      <c r="O17009" s="334">
        <v>0</v>
      </c>
      <c r="P17009" s="334">
        <v>0</v>
      </c>
      <c r="Q17009" s="334">
        <v>0</v>
      </c>
      <c r="R17009" s="334">
        <v>0</v>
      </c>
      <c r="S17009" s="334">
        <v>0</v>
      </c>
      <c r="T17009" s="334">
        <v>0</v>
      </c>
      <c r="U17009" s="334">
        <v>0</v>
      </c>
      <c r="V17009" s="334">
        <v>0</v>
      </c>
      <c r="W17009" s="334">
        <v>0</v>
      </c>
      <c r="X17009" s="334">
        <v>0</v>
      </c>
      <c r="Y17009" s="334">
        <v>0</v>
      </c>
      <c r="Z17009" s="334">
        <v>0</v>
      </c>
      <c r="AA17009" s="334">
        <v>0</v>
      </c>
      <c r="AB17009" s="334">
        <v>0</v>
      </c>
      <c r="AD17009" s="334">
        <v>0</v>
      </c>
      <c r="AE17009" s="334">
        <f t="shared" si="2657"/>
        <v>0</v>
      </c>
      <c r="AF17009" s="334">
        <f t="shared" si="2658"/>
        <v>0</v>
      </c>
      <c r="AG17009" s="340">
        <f t="shared" si="2659"/>
        <v>0</v>
      </c>
      <c r="AI17009" s="340">
        <f t="shared" si="2662"/>
        <v>0</v>
      </c>
      <c r="AJ17009" s="340">
        <f t="shared" si="2662"/>
        <v>0</v>
      </c>
      <c r="AK17009" s="340">
        <f t="shared" si="2662"/>
        <v>0</v>
      </c>
      <c r="AL17009" s="340">
        <f t="shared" si="2662"/>
        <v>0</v>
      </c>
      <c r="AM17009" s="340">
        <f t="shared" si="2662"/>
        <v>0</v>
      </c>
    </row>
    <row r="17010" spans="1:39" x14ac:dyDescent="0.35">
      <c r="A17010" s="337">
        <v>38923</v>
      </c>
      <c r="B17010" s="338">
        <f t="shared" si="2654"/>
        <v>2006</v>
      </c>
      <c r="C17010" s="338">
        <f t="shared" si="2655"/>
        <v>7</v>
      </c>
      <c r="D17010" s="338">
        <f t="shared" si="2656"/>
        <v>25</v>
      </c>
      <c r="E17010" s="334">
        <v>0</v>
      </c>
      <c r="F17010" s="334">
        <v>0</v>
      </c>
      <c r="G17010" s="334">
        <v>0</v>
      </c>
      <c r="H17010" s="334">
        <v>0</v>
      </c>
      <c r="I17010" s="334">
        <v>0</v>
      </c>
      <c r="J17010" s="334">
        <v>0</v>
      </c>
      <c r="K17010" s="334">
        <v>0.2</v>
      </c>
      <c r="L17010" s="334">
        <v>0</v>
      </c>
      <c r="M17010" s="334">
        <v>0</v>
      </c>
      <c r="N17010" s="334">
        <v>0</v>
      </c>
      <c r="O17010" s="334">
        <v>0</v>
      </c>
      <c r="P17010" s="334">
        <v>0</v>
      </c>
      <c r="Q17010" s="334">
        <v>0</v>
      </c>
      <c r="R17010" s="334">
        <v>0</v>
      </c>
      <c r="S17010" s="334">
        <v>0</v>
      </c>
      <c r="T17010" s="334">
        <v>0</v>
      </c>
      <c r="U17010" s="334">
        <v>0</v>
      </c>
      <c r="V17010" s="334">
        <v>0.2</v>
      </c>
      <c r="W17010" s="334">
        <v>0</v>
      </c>
      <c r="X17010" s="334">
        <v>0</v>
      </c>
      <c r="Y17010" s="334">
        <v>0</v>
      </c>
      <c r="Z17010" s="334">
        <v>0</v>
      </c>
      <c r="AA17010" s="334">
        <v>0</v>
      </c>
      <c r="AB17010" s="334">
        <v>0</v>
      </c>
      <c r="AD17010" s="334">
        <v>0.4</v>
      </c>
      <c r="AE17010" s="334">
        <f t="shared" si="2657"/>
        <v>0.4</v>
      </c>
      <c r="AF17010" s="334">
        <f t="shared" si="2658"/>
        <v>0.4</v>
      </c>
      <c r="AG17010" s="340">
        <f t="shared" si="2659"/>
        <v>0</v>
      </c>
      <c r="AI17010" s="340">
        <f t="shared" si="2662"/>
        <v>0</v>
      </c>
      <c r="AJ17010" s="340">
        <f t="shared" si="2662"/>
        <v>0</v>
      </c>
      <c r="AK17010" s="340">
        <f t="shared" si="2662"/>
        <v>0.4</v>
      </c>
      <c r="AL17010" s="340">
        <f t="shared" si="2662"/>
        <v>0</v>
      </c>
      <c r="AM17010" s="340">
        <f t="shared" si="2662"/>
        <v>0</v>
      </c>
    </row>
    <row r="17011" spans="1:39" x14ac:dyDescent="0.35">
      <c r="A17011" s="337">
        <v>38924</v>
      </c>
      <c r="B17011" s="338">
        <f t="shared" si="2654"/>
        <v>2006</v>
      </c>
      <c r="C17011" s="338">
        <f t="shared" si="2655"/>
        <v>7</v>
      </c>
      <c r="D17011" s="338">
        <f t="shared" si="2656"/>
        <v>26</v>
      </c>
      <c r="E17011" s="334">
        <v>0</v>
      </c>
      <c r="F17011" s="334">
        <v>0</v>
      </c>
      <c r="G17011" s="334">
        <v>0</v>
      </c>
      <c r="H17011" s="334">
        <v>0</v>
      </c>
      <c r="I17011" s="334">
        <v>0</v>
      </c>
      <c r="J17011" s="334">
        <v>0</v>
      </c>
      <c r="K17011" s="334">
        <v>0</v>
      </c>
      <c r="L17011" s="334">
        <v>0</v>
      </c>
      <c r="M17011" s="334">
        <v>0</v>
      </c>
      <c r="N17011" s="334">
        <v>0</v>
      </c>
      <c r="O17011" s="334">
        <v>0</v>
      </c>
      <c r="P17011" s="334">
        <v>0</v>
      </c>
      <c r="Q17011" s="334">
        <v>0</v>
      </c>
      <c r="R17011" s="334">
        <v>0</v>
      </c>
      <c r="S17011" s="334">
        <v>0</v>
      </c>
      <c r="T17011" s="334">
        <v>0</v>
      </c>
      <c r="U17011" s="334">
        <v>0</v>
      </c>
      <c r="V17011" s="334">
        <v>0</v>
      </c>
      <c r="W17011" s="334">
        <v>0</v>
      </c>
      <c r="X17011" s="334">
        <v>0</v>
      </c>
      <c r="Y17011" s="334">
        <v>0</v>
      </c>
      <c r="Z17011" s="334">
        <v>0</v>
      </c>
      <c r="AA17011" s="334">
        <v>0</v>
      </c>
      <c r="AB17011" s="334">
        <v>0</v>
      </c>
      <c r="AD17011" s="334">
        <v>0</v>
      </c>
      <c r="AE17011" s="334">
        <f t="shared" si="2657"/>
        <v>0</v>
      </c>
      <c r="AF17011" s="334">
        <f t="shared" si="2658"/>
        <v>0</v>
      </c>
      <c r="AG17011" s="340">
        <f t="shared" si="2659"/>
        <v>0</v>
      </c>
      <c r="AI17011" s="340">
        <f t="shared" si="2662"/>
        <v>0</v>
      </c>
      <c r="AJ17011" s="340">
        <f t="shared" si="2662"/>
        <v>0</v>
      </c>
      <c r="AK17011" s="340">
        <f t="shared" si="2662"/>
        <v>0</v>
      </c>
      <c r="AL17011" s="340">
        <f t="shared" si="2662"/>
        <v>0</v>
      </c>
      <c r="AM17011" s="340">
        <f t="shared" si="2662"/>
        <v>0</v>
      </c>
    </row>
    <row r="17012" spans="1:39" x14ac:dyDescent="0.35">
      <c r="A17012" s="337">
        <v>38925</v>
      </c>
      <c r="B17012" s="338">
        <f t="shared" si="2654"/>
        <v>2006</v>
      </c>
      <c r="C17012" s="338">
        <f t="shared" si="2655"/>
        <v>7</v>
      </c>
      <c r="D17012" s="338">
        <f t="shared" si="2656"/>
        <v>27</v>
      </c>
      <c r="E17012" s="334">
        <v>0</v>
      </c>
      <c r="F17012" s="334">
        <v>0</v>
      </c>
      <c r="G17012" s="334">
        <v>0</v>
      </c>
      <c r="H17012" s="334">
        <v>0</v>
      </c>
      <c r="I17012" s="334">
        <v>0</v>
      </c>
      <c r="J17012" s="334">
        <v>0</v>
      </c>
      <c r="K17012" s="334">
        <v>0</v>
      </c>
      <c r="L17012" s="334">
        <v>0</v>
      </c>
      <c r="M17012" s="334">
        <v>0</v>
      </c>
      <c r="N17012" s="334">
        <v>0</v>
      </c>
      <c r="O17012" s="334">
        <v>0</v>
      </c>
      <c r="P17012" s="334">
        <v>0</v>
      </c>
      <c r="Q17012" s="334">
        <v>0</v>
      </c>
      <c r="R17012" s="334">
        <v>0</v>
      </c>
      <c r="S17012" s="334">
        <v>0</v>
      </c>
      <c r="T17012" s="334">
        <v>0</v>
      </c>
      <c r="U17012" s="334">
        <v>0</v>
      </c>
      <c r="V17012" s="334">
        <v>0</v>
      </c>
      <c r="W17012" s="334">
        <v>0</v>
      </c>
      <c r="X17012" s="334">
        <v>0</v>
      </c>
      <c r="Y17012" s="334">
        <v>0</v>
      </c>
      <c r="Z17012" s="334">
        <v>0</v>
      </c>
      <c r="AA17012" s="334">
        <v>0</v>
      </c>
      <c r="AB17012" s="334">
        <v>0</v>
      </c>
      <c r="AD17012" s="334">
        <v>0</v>
      </c>
      <c r="AE17012" s="334">
        <f t="shared" si="2657"/>
        <v>0</v>
      </c>
      <c r="AF17012" s="334">
        <f t="shared" si="2658"/>
        <v>0</v>
      </c>
      <c r="AG17012" s="340">
        <f t="shared" si="2659"/>
        <v>0</v>
      </c>
      <c r="AI17012" s="340">
        <f t="shared" ref="AI17012:AM17027" si="2663">IF($C17012=AI$1,$AF17012,0)</f>
        <v>0</v>
      </c>
      <c r="AJ17012" s="340">
        <f t="shared" si="2663"/>
        <v>0</v>
      </c>
      <c r="AK17012" s="340">
        <f t="shared" si="2663"/>
        <v>0</v>
      </c>
      <c r="AL17012" s="340">
        <f t="shared" si="2663"/>
        <v>0</v>
      </c>
      <c r="AM17012" s="340">
        <f t="shared" si="2663"/>
        <v>0</v>
      </c>
    </row>
    <row r="17013" spans="1:39" x14ac:dyDescent="0.35">
      <c r="A17013" s="337">
        <v>38926</v>
      </c>
      <c r="B17013" s="338">
        <f t="shared" si="2654"/>
        <v>2006</v>
      </c>
      <c r="C17013" s="338">
        <f t="shared" si="2655"/>
        <v>7</v>
      </c>
      <c r="D17013" s="338">
        <f t="shared" si="2656"/>
        <v>28</v>
      </c>
      <c r="E17013" s="334">
        <v>0</v>
      </c>
      <c r="F17013" s="334">
        <v>0</v>
      </c>
      <c r="G17013" s="334">
        <v>0</v>
      </c>
      <c r="H17013" s="334">
        <v>0</v>
      </c>
      <c r="I17013" s="334">
        <v>0</v>
      </c>
      <c r="J17013" s="334">
        <v>0</v>
      </c>
      <c r="K17013" s="334">
        <v>0</v>
      </c>
      <c r="L17013" s="334">
        <v>0</v>
      </c>
      <c r="M17013" s="334">
        <v>0</v>
      </c>
      <c r="N17013" s="334">
        <v>0</v>
      </c>
      <c r="O17013" s="334">
        <v>0</v>
      </c>
      <c r="P17013" s="334">
        <v>0</v>
      </c>
      <c r="Q17013" s="334">
        <v>0</v>
      </c>
      <c r="R17013" s="334">
        <v>0</v>
      </c>
      <c r="S17013" s="334">
        <v>0</v>
      </c>
      <c r="T17013" s="334">
        <v>0</v>
      </c>
      <c r="U17013" s="334">
        <v>0</v>
      </c>
      <c r="V17013" s="334">
        <v>0</v>
      </c>
      <c r="W17013" s="334">
        <v>0</v>
      </c>
      <c r="X17013" s="334">
        <v>0</v>
      </c>
      <c r="Y17013" s="334">
        <v>0</v>
      </c>
      <c r="Z17013" s="334">
        <v>0</v>
      </c>
      <c r="AA17013" s="334">
        <v>0</v>
      </c>
      <c r="AB17013" s="334">
        <v>0</v>
      </c>
      <c r="AD17013" s="334">
        <v>0</v>
      </c>
      <c r="AE17013" s="334">
        <f t="shared" si="2657"/>
        <v>0</v>
      </c>
      <c r="AF17013" s="334">
        <f t="shared" si="2658"/>
        <v>0</v>
      </c>
      <c r="AG17013" s="340">
        <f t="shared" si="2659"/>
        <v>0</v>
      </c>
      <c r="AI17013" s="340">
        <f t="shared" si="2663"/>
        <v>0</v>
      </c>
      <c r="AJ17013" s="340">
        <f t="shared" si="2663"/>
        <v>0</v>
      </c>
      <c r="AK17013" s="340">
        <f t="shared" si="2663"/>
        <v>0</v>
      </c>
      <c r="AL17013" s="340">
        <f t="shared" si="2663"/>
        <v>0</v>
      </c>
      <c r="AM17013" s="340">
        <f t="shared" si="2663"/>
        <v>0</v>
      </c>
    </row>
    <row r="17014" spans="1:39" x14ac:dyDescent="0.35">
      <c r="A17014" s="337">
        <v>38927</v>
      </c>
      <c r="B17014" s="338">
        <f t="shared" si="2654"/>
        <v>2006</v>
      </c>
      <c r="C17014" s="338">
        <f t="shared" si="2655"/>
        <v>7</v>
      </c>
      <c r="D17014" s="338">
        <f t="shared" si="2656"/>
        <v>29</v>
      </c>
      <c r="E17014" s="334">
        <v>0</v>
      </c>
      <c r="F17014" s="334">
        <v>0</v>
      </c>
      <c r="G17014" s="334">
        <v>0</v>
      </c>
      <c r="H17014" s="334">
        <v>0</v>
      </c>
      <c r="I17014" s="334">
        <v>0</v>
      </c>
      <c r="J17014" s="334">
        <v>0</v>
      </c>
      <c r="K17014" s="334">
        <v>0</v>
      </c>
      <c r="L17014" s="334">
        <v>0</v>
      </c>
      <c r="M17014" s="334">
        <v>0</v>
      </c>
      <c r="N17014" s="334">
        <v>0</v>
      </c>
      <c r="O17014" s="334">
        <v>0</v>
      </c>
      <c r="P17014" s="334">
        <v>0</v>
      </c>
      <c r="Q17014" s="334">
        <v>0</v>
      </c>
      <c r="R17014" s="334">
        <v>0</v>
      </c>
      <c r="S17014" s="334">
        <v>0</v>
      </c>
      <c r="T17014" s="334">
        <v>0</v>
      </c>
      <c r="U17014" s="334">
        <v>0</v>
      </c>
      <c r="V17014" s="334">
        <v>0</v>
      </c>
      <c r="W17014" s="334">
        <v>0</v>
      </c>
      <c r="X17014" s="334">
        <v>0</v>
      </c>
      <c r="Y17014" s="334">
        <v>0</v>
      </c>
      <c r="Z17014" s="334">
        <v>0</v>
      </c>
      <c r="AA17014" s="334">
        <v>0</v>
      </c>
      <c r="AB17014" s="334">
        <v>0</v>
      </c>
      <c r="AD17014" s="334">
        <v>0</v>
      </c>
      <c r="AE17014" s="334">
        <f t="shared" si="2657"/>
        <v>0</v>
      </c>
      <c r="AF17014" s="334">
        <f t="shared" si="2658"/>
        <v>0</v>
      </c>
      <c r="AG17014" s="340">
        <f t="shared" si="2659"/>
        <v>0</v>
      </c>
      <c r="AI17014" s="340">
        <f t="shared" si="2663"/>
        <v>0</v>
      </c>
      <c r="AJ17014" s="340">
        <f t="shared" si="2663"/>
        <v>0</v>
      </c>
      <c r="AK17014" s="340">
        <f t="shared" si="2663"/>
        <v>0</v>
      </c>
      <c r="AL17014" s="340">
        <f t="shared" si="2663"/>
        <v>0</v>
      </c>
      <c r="AM17014" s="340">
        <f t="shared" si="2663"/>
        <v>0</v>
      </c>
    </row>
    <row r="17015" spans="1:39" x14ac:dyDescent="0.35">
      <c r="A17015" s="337">
        <v>38928</v>
      </c>
      <c r="B17015" s="338">
        <f t="shared" si="2654"/>
        <v>2006</v>
      </c>
      <c r="C17015" s="338">
        <f t="shared" si="2655"/>
        <v>7</v>
      </c>
      <c r="D17015" s="338">
        <f t="shared" si="2656"/>
        <v>30</v>
      </c>
      <c r="E17015" s="334">
        <v>0</v>
      </c>
      <c r="F17015" s="334">
        <v>0</v>
      </c>
      <c r="G17015" s="334">
        <v>0</v>
      </c>
      <c r="H17015" s="334">
        <v>0</v>
      </c>
      <c r="I17015" s="334">
        <v>0</v>
      </c>
      <c r="J17015" s="334">
        <v>0</v>
      </c>
      <c r="K17015" s="334">
        <v>0</v>
      </c>
      <c r="L17015" s="334">
        <v>0</v>
      </c>
      <c r="M17015" s="334">
        <v>0</v>
      </c>
      <c r="N17015" s="334">
        <v>0</v>
      </c>
      <c r="O17015" s="334">
        <v>0</v>
      </c>
      <c r="P17015" s="334">
        <v>0</v>
      </c>
      <c r="Q17015" s="334">
        <v>0</v>
      </c>
      <c r="R17015" s="334">
        <v>0</v>
      </c>
      <c r="S17015" s="334">
        <v>0</v>
      </c>
      <c r="T17015" s="334">
        <v>0</v>
      </c>
      <c r="U17015" s="334">
        <v>0</v>
      </c>
      <c r="V17015" s="334">
        <v>0</v>
      </c>
      <c r="W17015" s="334">
        <v>0</v>
      </c>
      <c r="X17015" s="334">
        <v>0.7</v>
      </c>
      <c r="Y17015" s="334">
        <v>1.7</v>
      </c>
      <c r="Z17015" s="334">
        <v>0</v>
      </c>
      <c r="AA17015" s="334">
        <v>0</v>
      </c>
      <c r="AB17015" s="334">
        <v>0</v>
      </c>
      <c r="AD17015" s="334">
        <v>2.4</v>
      </c>
      <c r="AE17015" s="334">
        <f t="shared" si="2657"/>
        <v>2.4</v>
      </c>
      <c r="AF17015" s="334">
        <f t="shared" si="2658"/>
        <v>2.4</v>
      </c>
      <c r="AG17015" s="340">
        <f t="shared" si="2659"/>
        <v>0</v>
      </c>
      <c r="AI17015" s="340">
        <f t="shared" si="2663"/>
        <v>0</v>
      </c>
      <c r="AJ17015" s="340">
        <f t="shared" si="2663"/>
        <v>0</v>
      </c>
      <c r="AK17015" s="340">
        <f t="shared" si="2663"/>
        <v>2.4</v>
      </c>
      <c r="AL17015" s="340">
        <f t="shared" si="2663"/>
        <v>0</v>
      </c>
      <c r="AM17015" s="340">
        <f t="shared" si="2663"/>
        <v>0</v>
      </c>
    </row>
    <row r="17016" spans="1:39" x14ac:dyDescent="0.35">
      <c r="A17016" s="337">
        <v>38929</v>
      </c>
      <c r="B17016" s="338">
        <f t="shared" si="2654"/>
        <v>2006</v>
      </c>
      <c r="C17016" s="338">
        <f t="shared" si="2655"/>
        <v>7</v>
      </c>
      <c r="D17016" s="338">
        <f t="shared" si="2656"/>
        <v>31</v>
      </c>
      <c r="E17016" s="334">
        <v>0</v>
      </c>
      <c r="F17016" s="334">
        <v>0</v>
      </c>
      <c r="G17016" s="334">
        <v>0</v>
      </c>
      <c r="H17016" s="334">
        <v>0</v>
      </c>
      <c r="I17016" s="334">
        <v>0</v>
      </c>
      <c r="J17016" s="334">
        <v>0</v>
      </c>
      <c r="K17016" s="334">
        <v>0</v>
      </c>
      <c r="L17016" s="334">
        <v>0</v>
      </c>
      <c r="M17016" s="334">
        <v>0</v>
      </c>
      <c r="N17016" s="334">
        <v>0</v>
      </c>
      <c r="O17016" s="334">
        <v>0</v>
      </c>
      <c r="P17016" s="334">
        <v>0</v>
      </c>
      <c r="Q17016" s="334">
        <v>0</v>
      </c>
      <c r="R17016" s="334">
        <v>0</v>
      </c>
      <c r="S17016" s="334">
        <v>0</v>
      </c>
      <c r="T17016" s="334">
        <v>0</v>
      </c>
      <c r="U17016" s="334">
        <v>0</v>
      </c>
      <c r="V17016" s="334">
        <v>0</v>
      </c>
      <c r="W17016" s="334">
        <v>0</v>
      </c>
      <c r="X17016" s="334">
        <v>0</v>
      </c>
      <c r="Y17016" s="334">
        <v>0</v>
      </c>
      <c r="Z17016" s="334">
        <v>0</v>
      </c>
      <c r="AA17016" s="334">
        <v>0</v>
      </c>
      <c r="AB17016" s="334">
        <v>0</v>
      </c>
      <c r="AD17016" s="334">
        <v>0</v>
      </c>
      <c r="AE17016" s="334">
        <f t="shared" si="2657"/>
        <v>0</v>
      </c>
      <c r="AF17016" s="334">
        <f t="shared" si="2658"/>
        <v>0</v>
      </c>
      <c r="AG17016" s="340">
        <f t="shared" si="2659"/>
        <v>0</v>
      </c>
      <c r="AI17016" s="340">
        <f t="shared" si="2663"/>
        <v>0</v>
      </c>
      <c r="AJ17016" s="340">
        <f t="shared" si="2663"/>
        <v>0</v>
      </c>
      <c r="AK17016" s="340">
        <f t="shared" si="2663"/>
        <v>0</v>
      </c>
      <c r="AL17016" s="340">
        <f t="shared" si="2663"/>
        <v>0</v>
      </c>
      <c r="AM17016" s="340">
        <f t="shared" si="2663"/>
        <v>0</v>
      </c>
    </row>
    <row r="17017" spans="1:39" x14ac:dyDescent="0.35">
      <c r="A17017" s="337">
        <v>38930</v>
      </c>
      <c r="B17017" s="338">
        <f t="shared" si="2654"/>
        <v>2006</v>
      </c>
      <c r="C17017" s="338">
        <f t="shared" si="2655"/>
        <v>8</v>
      </c>
      <c r="D17017" s="338">
        <f t="shared" si="2656"/>
        <v>1</v>
      </c>
      <c r="E17017" s="334">
        <v>0</v>
      </c>
      <c r="F17017" s="334">
        <v>0</v>
      </c>
      <c r="G17017" s="334">
        <v>0</v>
      </c>
      <c r="H17017" s="334">
        <v>0</v>
      </c>
      <c r="I17017" s="334">
        <v>0</v>
      </c>
      <c r="J17017" s="334">
        <v>0</v>
      </c>
      <c r="K17017" s="334">
        <v>0</v>
      </c>
      <c r="L17017" s="334">
        <v>0</v>
      </c>
      <c r="M17017" s="334">
        <v>0</v>
      </c>
      <c r="N17017" s="334">
        <v>0</v>
      </c>
      <c r="O17017" s="334">
        <v>0</v>
      </c>
      <c r="P17017" s="334">
        <v>0</v>
      </c>
      <c r="Q17017" s="334">
        <v>0</v>
      </c>
      <c r="R17017" s="334">
        <v>0</v>
      </c>
      <c r="S17017" s="334">
        <v>0</v>
      </c>
      <c r="T17017" s="334">
        <v>0</v>
      </c>
      <c r="U17017" s="334">
        <v>0</v>
      </c>
      <c r="V17017" s="334">
        <v>0</v>
      </c>
      <c r="W17017" s="334">
        <v>0</v>
      </c>
      <c r="X17017" s="334">
        <v>0</v>
      </c>
      <c r="Y17017" s="334">
        <v>0</v>
      </c>
      <c r="Z17017" s="334">
        <v>0</v>
      </c>
      <c r="AA17017" s="334">
        <v>0</v>
      </c>
      <c r="AB17017" s="334">
        <v>0</v>
      </c>
      <c r="AD17017" s="334">
        <v>0</v>
      </c>
      <c r="AE17017" s="334">
        <f t="shared" si="2657"/>
        <v>0</v>
      </c>
      <c r="AF17017" s="334">
        <f t="shared" si="2658"/>
        <v>0</v>
      </c>
      <c r="AG17017" s="340">
        <f t="shared" si="2659"/>
        <v>0</v>
      </c>
      <c r="AI17017" s="340">
        <f t="shared" si="2663"/>
        <v>0</v>
      </c>
      <c r="AJ17017" s="340">
        <f t="shared" si="2663"/>
        <v>0</v>
      </c>
      <c r="AK17017" s="340">
        <f t="shared" si="2663"/>
        <v>0</v>
      </c>
      <c r="AL17017" s="340">
        <f t="shared" si="2663"/>
        <v>0</v>
      </c>
      <c r="AM17017" s="340">
        <f t="shared" si="2663"/>
        <v>0</v>
      </c>
    </row>
    <row r="17018" spans="1:39" x14ac:dyDescent="0.35">
      <c r="A17018" s="337">
        <v>38931</v>
      </c>
      <c r="B17018" s="338">
        <f t="shared" si="2654"/>
        <v>2006</v>
      </c>
      <c r="C17018" s="338">
        <f t="shared" si="2655"/>
        <v>8</v>
      </c>
      <c r="D17018" s="338">
        <f t="shared" si="2656"/>
        <v>2</v>
      </c>
      <c r="E17018" s="334">
        <v>0</v>
      </c>
      <c r="F17018" s="334">
        <v>0</v>
      </c>
      <c r="G17018" s="334">
        <v>0</v>
      </c>
      <c r="H17018" s="334">
        <v>0</v>
      </c>
      <c r="I17018" s="334">
        <v>0</v>
      </c>
      <c r="J17018" s="334">
        <v>0</v>
      </c>
      <c r="K17018" s="334">
        <v>0</v>
      </c>
      <c r="L17018" s="334">
        <v>0</v>
      </c>
      <c r="M17018" s="334">
        <v>0</v>
      </c>
      <c r="N17018" s="334">
        <v>0</v>
      </c>
      <c r="O17018" s="334">
        <v>0</v>
      </c>
      <c r="P17018" s="334">
        <v>0</v>
      </c>
      <c r="Q17018" s="334">
        <v>0</v>
      </c>
      <c r="R17018" s="334">
        <v>0</v>
      </c>
      <c r="S17018" s="334">
        <v>0</v>
      </c>
      <c r="T17018" s="334">
        <v>0</v>
      </c>
      <c r="U17018" s="334">
        <v>0</v>
      </c>
      <c r="V17018" s="334">
        <v>0</v>
      </c>
      <c r="W17018" s="334">
        <v>0</v>
      </c>
      <c r="X17018" s="334">
        <v>0</v>
      </c>
      <c r="Y17018" s="334">
        <v>0</v>
      </c>
      <c r="Z17018" s="334">
        <v>0</v>
      </c>
      <c r="AA17018" s="334">
        <v>0</v>
      </c>
      <c r="AB17018" s="334">
        <v>0</v>
      </c>
      <c r="AD17018" s="334">
        <v>0</v>
      </c>
      <c r="AE17018" s="334">
        <f t="shared" si="2657"/>
        <v>0</v>
      </c>
      <c r="AF17018" s="334">
        <f t="shared" si="2658"/>
        <v>0</v>
      </c>
      <c r="AG17018" s="340">
        <f t="shared" si="2659"/>
        <v>0</v>
      </c>
      <c r="AI17018" s="340">
        <f t="shared" si="2663"/>
        <v>0</v>
      </c>
      <c r="AJ17018" s="340">
        <f t="shared" si="2663"/>
        <v>0</v>
      </c>
      <c r="AK17018" s="340">
        <f t="shared" si="2663"/>
        <v>0</v>
      </c>
      <c r="AL17018" s="340">
        <f t="shared" si="2663"/>
        <v>0</v>
      </c>
      <c r="AM17018" s="340">
        <f t="shared" si="2663"/>
        <v>0</v>
      </c>
    </row>
    <row r="17019" spans="1:39" x14ac:dyDescent="0.35">
      <c r="A17019" s="337">
        <v>38932</v>
      </c>
      <c r="B17019" s="338">
        <f t="shared" si="2654"/>
        <v>2006</v>
      </c>
      <c r="C17019" s="338">
        <f t="shared" si="2655"/>
        <v>8</v>
      </c>
      <c r="D17019" s="338">
        <f t="shared" si="2656"/>
        <v>3</v>
      </c>
      <c r="E17019" s="334">
        <v>0</v>
      </c>
      <c r="F17019" s="334">
        <v>0</v>
      </c>
      <c r="G17019" s="334">
        <v>0</v>
      </c>
      <c r="H17019" s="334">
        <v>0</v>
      </c>
      <c r="I17019" s="334">
        <v>0</v>
      </c>
      <c r="J17019" s="334">
        <v>0</v>
      </c>
      <c r="K17019" s="334">
        <v>0</v>
      </c>
      <c r="L17019" s="334">
        <v>0</v>
      </c>
      <c r="M17019" s="334">
        <v>0</v>
      </c>
      <c r="N17019" s="334">
        <v>0</v>
      </c>
      <c r="O17019" s="334">
        <v>0</v>
      </c>
      <c r="P17019" s="334">
        <v>0</v>
      </c>
      <c r="Q17019" s="334">
        <v>0</v>
      </c>
      <c r="R17019" s="334">
        <v>0</v>
      </c>
      <c r="S17019" s="334">
        <v>0</v>
      </c>
      <c r="T17019" s="334">
        <v>0</v>
      </c>
      <c r="U17019" s="334">
        <v>0</v>
      </c>
      <c r="V17019" s="334">
        <v>0</v>
      </c>
      <c r="W17019" s="334">
        <v>0.4</v>
      </c>
      <c r="X17019" s="334">
        <v>0</v>
      </c>
      <c r="Y17019" s="334">
        <v>0</v>
      </c>
      <c r="Z17019" s="334">
        <v>0</v>
      </c>
      <c r="AA17019" s="334">
        <v>0</v>
      </c>
      <c r="AB17019" s="334">
        <v>0</v>
      </c>
      <c r="AD17019" s="334">
        <v>0.4</v>
      </c>
      <c r="AE17019" s="334">
        <f t="shared" si="2657"/>
        <v>0.4</v>
      </c>
      <c r="AF17019" s="334">
        <f t="shared" si="2658"/>
        <v>0.4</v>
      </c>
      <c r="AG17019" s="340">
        <f t="shared" si="2659"/>
        <v>0</v>
      </c>
      <c r="AI17019" s="340">
        <f t="shared" si="2663"/>
        <v>0</v>
      </c>
      <c r="AJ17019" s="340">
        <f t="shared" si="2663"/>
        <v>0</v>
      </c>
      <c r="AK17019" s="340">
        <f t="shared" si="2663"/>
        <v>0</v>
      </c>
      <c r="AL17019" s="340">
        <f t="shared" si="2663"/>
        <v>0.4</v>
      </c>
      <c r="AM17019" s="340">
        <f t="shared" si="2663"/>
        <v>0</v>
      </c>
    </row>
    <row r="17020" spans="1:39" x14ac:dyDescent="0.35">
      <c r="A17020" s="337">
        <v>38933</v>
      </c>
      <c r="B17020" s="338">
        <f t="shared" si="2654"/>
        <v>2006</v>
      </c>
      <c r="C17020" s="338">
        <f t="shared" si="2655"/>
        <v>8</v>
      </c>
      <c r="D17020" s="338">
        <f t="shared" si="2656"/>
        <v>4</v>
      </c>
      <c r="E17020" s="334">
        <v>0</v>
      </c>
      <c r="F17020" s="334">
        <v>0</v>
      </c>
      <c r="G17020" s="334">
        <v>0</v>
      </c>
      <c r="H17020" s="334">
        <v>0</v>
      </c>
      <c r="I17020" s="334">
        <v>0</v>
      </c>
      <c r="J17020" s="334">
        <v>0</v>
      </c>
      <c r="K17020" s="334">
        <v>0</v>
      </c>
      <c r="L17020" s="334">
        <v>0</v>
      </c>
      <c r="M17020" s="334">
        <v>0</v>
      </c>
      <c r="N17020" s="334">
        <v>0</v>
      </c>
      <c r="O17020" s="334">
        <v>0</v>
      </c>
      <c r="P17020" s="334">
        <v>0</v>
      </c>
      <c r="Q17020" s="334">
        <v>0</v>
      </c>
      <c r="R17020" s="334">
        <v>0</v>
      </c>
      <c r="S17020" s="334">
        <v>0</v>
      </c>
      <c r="T17020" s="334">
        <v>0</v>
      </c>
      <c r="U17020" s="334">
        <v>0</v>
      </c>
      <c r="V17020" s="334">
        <v>0</v>
      </c>
      <c r="W17020" s="334">
        <v>0</v>
      </c>
      <c r="X17020" s="334">
        <v>0</v>
      </c>
      <c r="Y17020" s="334">
        <v>0</v>
      </c>
      <c r="Z17020" s="334">
        <v>0</v>
      </c>
      <c r="AA17020" s="334">
        <v>0</v>
      </c>
      <c r="AB17020" s="334">
        <v>0</v>
      </c>
      <c r="AD17020" s="334">
        <v>0</v>
      </c>
      <c r="AE17020" s="334">
        <f t="shared" si="2657"/>
        <v>0</v>
      </c>
      <c r="AF17020" s="334">
        <f t="shared" si="2658"/>
        <v>0</v>
      </c>
      <c r="AG17020" s="340">
        <f t="shared" si="2659"/>
        <v>0</v>
      </c>
      <c r="AI17020" s="340">
        <f t="shared" si="2663"/>
        <v>0</v>
      </c>
      <c r="AJ17020" s="340">
        <f t="shared" si="2663"/>
        <v>0</v>
      </c>
      <c r="AK17020" s="340">
        <f t="shared" si="2663"/>
        <v>0</v>
      </c>
      <c r="AL17020" s="340">
        <f t="shared" si="2663"/>
        <v>0</v>
      </c>
      <c r="AM17020" s="340">
        <f t="shared" si="2663"/>
        <v>0</v>
      </c>
    </row>
    <row r="17021" spans="1:39" x14ac:dyDescent="0.35">
      <c r="A17021" s="337">
        <v>38934</v>
      </c>
      <c r="B17021" s="338">
        <f t="shared" si="2654"/>
        <v>2006</v>
      </c>
      <c r="C17021" s="338">
        <f t="shared" si="2655"/>
        <v>8</v>
      </c>
      <c r="D17021" s="338">
        <f t="shared" si="2656"/>
        <v>5</v>
      </c>
      <c r="E17021" s="334">
        <v>0</v>
      </c>
      <c r="F17021" s="334">
        <v>0</v>
      </c>
      <c r="G17021" s="334">
        <v>0</v>
      </c>
      <c r="H17021" s="334">
        <v>0</v>
      </c>
      <c r="I17021" s="334">
        <v>0</v>
      </c>
      <c r="J17021" s="334">
        <v>0</v>
      </c>
      <c r="K17021" s="334">
        <v>0</v>
      </c>
      <c r="L17021" s="334">
        <v>0</v>
      </c>
      <c r="M17021" s="334">
        <v>0</v>
      </c>
      <c r="N17021" s="334">
        <v>0</v>
      </c>
      <c r="O17021" s="334">
        <v>0</v>
      </c>
      <c r="P17021" s="334">
        <v>0</v>
      </c>
      <c r="Q17021" s="334">
        <v>0</v>
      </c>
      <c r="R17021" s="334">
        <v>0</v>
      </c>
      <c r="S17021" s="334">
        <v>0</v>
      </c>
      <c r="T17021" s="334">
        <v>0</v>
      </c>
      <c r="U17021" s="334">
        <v>0</v>
      </c>
      <c r="V17021" s="334">
        <v>0</v>
      </c>
      <c r="W17021" s="334">
        <v>0</v>
      </c>
      <c r="X17021" s="334">
        <v>0</v>
      </c>
      <c r="Y17021" s="334">
        <v>0</v>
      </c>
      <c r="Z17021" s="334">
        <v>0</v>
      </c>
      <c r="AA17021" s="334">
        <v>0</v>
      </c>
      <c r="AB17021" s="334">
        <v>0</v>
      </c>
      <c r="AD17021" s="334">
        <v>0</v>
      </c>
      <c r="AE17021" s="334">
        <f t="shared" si="2657"/>
        <v>0</v>
      </c>
      <c r="AF17021" s="334">
        <f t="shared" si="2658"/>
        <v>0</v>
      </c>
      <c r="AG17021" s="340">
        <f t="shared" si="2659"/>
        <v>0</v>
      </c>
      <c r="AI17021" s="340">
        <f t="shared" si="2663"/>
        <v>0</v>
      </c>
      <c r="AJ17021" s="340">
        <f t="shared" si="2663"/>
        <v>0</v>
      </c>
      <c r="AK17021" s="340">
        <f t="shared" si="2663"/>
        <v>0</v>
      </c>
      <c r="AL17021" s="340">
        <f t="shared" si="2663"/>
        <v>0</v>
      </c>
      <c r="AM17021" s="340">
        <f t="shared" si="2663"/>
        <v>0</v>
      </c>
    </row>
    <row r="17022" spans="1:39" x14ac:dyDescent="0.35">
      <c r="A17022" s="337">
        <v>38935</v>
      </c>
      <c r="B17022" s="338">
        <f t="shared" si="2654"/>
        <v>2006</v>
      </c>
      <c r="C17022" s="338">
        <f t="shared" si="2655"/>
        <v>8</v>
      </c>
      <c r="D17022" s="338">
        <f t="shared" si="2656"/>
        <v>6</v>
      </c>
      <c r="E17022" s="334">
        <v>0</v>
      </c>
      <c r="F17022" s="334">
        <v>0</v>
      </c>
      <c r="G17022" s="334">
        <v>0</v>
      </c>
      <c r="H17022" s="334">
        <v>0</v>
      </c>
      <c r="I17022" s="334">
        <v>0</v>
      </c>
      <c r="J17022" s="334">
        <v>0</v>
      </c>
      <c r="K17022" s="334">
        <v>0</v>
      </c>
      <c r="L17022" s="334">
        <v>0</v>
      </c>
      <c r="M17022" s="334">
        <v>0</v>
      </c>
      <c r="N17022" s="334">
        <v>0</v>
      </c>
      <c r="O17022" s="334">
        <v>0</v>
      </c>
      <c r="P17022" s="334">
        <v>0</v>
      </c>
      <c r="Q17022" s="334">
        <v>0</v>
      </c>
      <c r="R17022" s="334">
        <v>0</v>
      </c>
      <c r="S17022" s="334">
        <v>0</v>
      </c>
      <c r="T17022" s="334">
        <v>0</v>
      </c>
      <c r="U17022" s="334">
        <v>0</v>
      </c>
      <c r="V17022" s="334">
        <v>0</v>
      </c>
      <c r="W17022" s="334">
        <v>0</v>
      </c>
      <c r="X17022" s="334">
        <v>0</v>
      </c>
      <c r="Y17022" s="334">
        <v>0</v>
      </c>
      <c r="Z17022" s="334">
        <v>0</v>
      </c>
      <c r="AA17022" s="334">
        <v>0</v>
      </c>
      <c r="AB17022" s="334">
        <v>0</v>
      </c>
      <c r="AD17022" s="334">
        <v>0</v>
      </c>
      <c r="AE17022" s="334">
        <f t="shared" si="2657"/>
        <v>0</v>
      </c>
      <c r="AF17022" s="334">
        <f t="shared" si="2658"/>
        <v>0</v>
      </c>
      <c r="AG17022" s="340">
        <f t="shared" si="2659"/>
        <v>0</v>
      </c>
      <c r="AI17022" s="340">
        <f t="shared" si="2663"/>
        <v>0</v>
      </c>
      <c r="AJ17022" s="340">
        <f t="shared" si="2663"/>
        <v>0</v>
      </c>
      <c r="AK17022" s="340">
        <f t="shared" si="2663"/>
        <v>0</v>
      </c>
      <c r="AL17022" s="340">
        <f t="shared" si="2663"/>
        <v>0</v>
      </c>
      <c r="AM17022" s="340">
        <f t="shared" si="2663"/>
        <v>0</v>
      </c>
    </row>
    <row r="17023" spans="1:39" x14ac:dyDescent="0.35">
      <c r="A17023" s="337">
        <v>38936</v>
      </c>
      <c r="B17023" s="338">
        <f t="shared" si="2654"/>
        <v>2006</v>
      </c>
      <c r="C17023" s="338">
        <f t="shared" si="2655"/>
        <v>8</v>
      </c>
      <c r="D17023" s="338">
        <f t="shared" si="2656"/>
        <v>7</v>
      </c>
      <c r="E17023" s="334">
        <v>0</v>
      </c>
      <c r="F17023" s="334">
        <v>0</v>
      </c>
      <c r="G17023" s="334">
        <v>0</v>
      </c>
      <c r="H17023" s="334">
        <v>0</v>
      </c>
      <c r="I17023" s="334">
        <v>0</v>
      </c>
      <c r="J17023" s="334">
        <v>0</v>
      </c>
      <c r="K17023" s="334">
        <v>0</v>
      </c>
      <c r="L17023" s="334">
        <v>0</v>
      </c>
      <c r="M17023" s="334">
        <v>0</v>
      </c>
      <c r="N17023" s="334">
        <v>0</v>
      </c>
      <c r="O17023" s="334">
        <v>0</v>
      </c>
      <c r="P17023" s="334">
        <v>0</v>
      </c>
      <c r="Q17023" s="334">
        <v>0</v>
      </c>
      <c r="R17023" s="334">
        <v>0</v>
      </c>
      <c r="S17023" s="334">
        <v>0</v>
      </c>
      <c r="T17023" s="334">
        <v>0</v>
      </c>
      <c r="U17023" s="334">
        <v>0</v>
      </c>
      <c r="V17023" s="334">
        <v>0</v>
      </c>
      <c r="W17023" s="334">
        <v>0</v>
      </c>
      <c r="X17023" s="334">
        <v>0</v>
      </c>
      <c r="Y17023" s="334">
        <v>0</v>
      </c>
      <c r="Z17023" s="334">
        <v>0</v>
      </c>
      <c r="AA17023" s="334">
        <v>0</v>
      </c>
      <c r="AB17023" s="334">
        <v>0</v>
      </c>
      <c r="AD17023" s="334">
        <v>0</v>
      </c>
      <c r="AE17023" s="334">
        <f t="shared" si="2657"/>
        <v>0</v>
      </c>
      <c r="AF17023" s="334">
        <f t="shared" si="2658"/>
        <v>0</v>
      </c>
      <c r="AG17023" s="340">
        <f t="shared" si="2659"/>
        <v>0</v>
      </c>
      <c r="AI17023" s="340">
        <f t="shared" si="2663"/>
        <v>0</v>
      </c>
      <c r="AJ17023" s="340">
        <f t="shared" si="2663"/>
        <v>0</v>
      </c>
      <c r="AK17023" s="340">
        <f t="shared" si="2663"/>
        <v>0</v>
      </c>
      <c r="AL17023" s="340">
        <f t="shared" si="2663"/>
        <v>0</v>
      </c>
      <c r="AM17023" s="340">
        <f t="shared" si="2663"/>
        <v>0</v>
      </c>
    </row>
    <row r="17024" spans="1:39" x14ac:dyDescent="0.35">
      <c r="A17024" s="337">
        <v>38937</v>
      </c>
      <c r="B17024" s="338">
        <f t="shared" si="2654"/>
        <v>2006</v>
      </c>
      <c r="C17024" s="338">
        <f t="shared" si="2655"/>
        <v>8</v>
      </c>
      <c r="D17024" s="338">
        <f t="shared" si="2656"/>
        <v>8</v>
      </c>
      <c r="E17024" s="334">
        <v>0</v>
      </c>
      <c r="F17024" s="334">
        <v>0</v>
      </c>
      <c r="G17024" s="334">
        <v>0</v>
      </c>
      <c r="H17024" s="334">
        <v>0</v>
      </c>
      <c r="I17024" s="334">
        <v>0</v>
      </c>
      <c r="J17024" s="334">
        <v>0</v>
      </c>
      <c r="K17024" s="334">
        <v>0</v>
      </c>
      <c r="L17024" s="334">
        <v>0</v>
      </c>
      <c r="M17024" s="334">
        <v>0</v>
      </c>
      <c r="N17024" s="334">
        <v>0</v>
      </c>
      <c r="O17024" s="334">
        <v>0</v>
      </c>
      <c r="P17024" s="334">
        <v>0</v>
      </c>
      <c r="Q17024" s="334">
        <v>0</v>
      </c>
      <c r="R17024" s="334">
        <v>0</v>
      </c>
      <c r="S17024" s="334">
        <v>0</v>
      </c>
      <c r="T17024" s="334">
        <v>0</v>
      </c>
      <c r="U17024" s="334">
        <v>0</v>
      </c>
      <c r="V17024" s="334">
        <v>0</v>
      </c>
      <c r="W17024" s="334">
        <v>0</v>
      </c>
      <c r="X17024" s="334">
        <v>0</v>
      </c>
      <c r="Y17024" s="334">
        <v>0</v>
      </c>
      <c r="Z17024" s="334">
        <v>0</v>
      </c>
      <c r="AA17024" s="334">
        <v>0</v>
      </c>
      <c r="AB17024" s="334">
        <v>0</v>
      </c>
      <c r="AD17024" s="334">
        <v>0</v>
      </c>
      <c r="AE17024" s="334">
        <f t="shared" si="2657"/>
        <v>0</v>
      </c>
      <c r="AF17024" s="334">
        <f t="shared" si="2658"/>
        <v>0</v>
      </c>
      <c r="AG17024" s="340">
        <f t="shared" si="2659"/>
        <v>0</v>
      </c>
      <c r="AI17024" s="340">
        <f t="shared" si="2663"/>
        <v>0</v>
      </c>
      <c r="AJ17024" s="340">
        <f t="shared" si="2663"/>
        <v>0</v>
      </c>
      <c r="AK17024" s="340">
        <f t="shared" si="2663"/>
        <v>0</v>
      </c>
      <c r="AL17024" s="340">
        <f t="shared" si="2663"/>
        <v>0</v>
      </c>
      <c r="AM17024" s="340">
        <f t="shared" si="2663"/>
        <v>0</v>
      </c>
    </row>
    <row r="17025" spans="1:39" x14ac:dyDescent="0.35">
      <c r="A17025" s="337">
        <v>38938</v>
      </c>
      <c r="B17025" s="338">
        <f t="shared" si="2654"/>
        <v>2006</v>
      </c>
      <c r="C17025" s="338">
        <f t="shared" si="2655"/>
        <v>8</v>
      </c>
      <c r="D17025" s="338">
        <f t="shared" si="2656"/>
        <v>9</v>
      </c>
      <c r="E17025" s="334">
        <v>0</v>
      </c>
      <c r="F17025" s="334">
        <v>0</v>
      </c>
      <c r="G17025" s="334">
        <v>0</v>
      </c>
      <c r="H17025" s="334">
        <v>0</v>
      </c>
      <c r="I17025" s="334">
        <v>0</v>
      </c>
      <c r="J17025" s="334">
        <v>0</v>
      </c>
      <c r="K17025" s="334">
        <v>0</v>
      </c>
      <c r="L17025" s="334">
        <v>0</v>
      </c>
      <c r="M17025" s="334">
        <v>0.4</v>
      </c>
      <c r="N17025" s="334">
        <v>0</v>
      </c>
      <c r="O17025" s="334">
        <v>0</v>
      </c>
      <c r="P17025" s="334">
        <v>0</v>
      </c>
      <c r="Q17025" s="334">
        <v>0</v>
      </c>
      <c r="R17025" s="334">
        <v>0</v>
      </c>
      <c r="S17025" s="334">
        <v>0</v>
      </c>
      <c r="T17025" s="334">
        <v>0</v>
      </c>
      <c r="U17025" s="334">
        <v>0</v>
      </c>
      <c r="V17025" s="334">
        <v>0</v>
      </c>
      <c r="W17025" s="334">
        <v>0.7</v>
      </c>
      <c r="X17025" s="334">
        <v>0</v>
      </c>
      <c r="Y17025" s="334">
        <v>0</v>
      </c>
      <c r="Z17025" s="334">
        <v>5.3</v>
      </c>
      <c r="AA17025" s="334">
        <v>2.7</v>
      </c>
      <c r="AB17025" s="334">
        <v>0</v>
      </c>
      <c r="AD17025" s="334">
        <v>9.1</v>
      </c>
      <c r="AE17025" s="334">
        <f t="shared" si="2657"/>
        <v>9.1</v>
      </c>
      <c r="AF17025" s="334">
        <f t="shared" si="2658"/>
        <v>9.1000000000000014</v>
      </c>
      <c r="AG17025" s="340">
        <f t="shared" si="2659"/>
        <v>1.7763568394002505E-15</v>
      </c>
      <c r="AI17025" s="340">
        <f t="shared" si="2663"/>
        <v>0</v>
      </c>
      <c r="AJ17025" s="340">
        <f t="shared" si="2663"/>
        <v>0</v>
      </c>
      <c r="AK17025" s="340">
        <f t="shared" si="2663"/>
        <v>0</v>
      </c>
      <c r="AL17025" s="340">
        <f t="shared" si="2663"/>
        <v>9.1000000000000014</v>
      </c>
      <c r="AM17025" s="340">
        <f t="shared" si="2663"/>
        <v>0</v>
      </c>
    </row>
    <row r="17026" spans="1:39" x14ac:dyDescent="0.35">
      <c r="A17026" s="337">
        <v>38939</v>
      </c>
      <c r="B17026" s="338">
        <f t="shared" si="2654"/>
        <v>2006</v>
      </c>
      <c r="C17026" s="338">
        <f t="shared" si="2655"/>
        <v>8</v>
      </c>
      <c r="D17026" s="338">
        <f t="shared" si="2656"/>
        <v>10</v>
      </c>
      <c r="E17026" s="334">
        <v>0</v>
      </c>
      <c r="F17026" s="334">
        <v>0</v>
      </c>
      <c r="G17026" s="334">
        <v>0</v>
      </c>
      <c r="H17026" s="334">
        <v>0.2</v>
      </c>
      <c r="I17026" s="334">
        <v>0</v>
      </c>
      <c r="J17026" s="334">
        <v>0</v>
      </c>
      <c r="K17026" s="334">
        <v>0</v>
      </c>
      <c r="L17026" s="334">
        <v>0</v>
      </c>
      <c r="M17026" s="334">
        <v>0</v>
      </c>
      <c r="N17026" s="334">
        <v>0</v>
      </c>
      <c r="O17026" s="334">
        <v>0</v>
      </c>
      <c r="P17026" s="334">
        <v>0</v>
      </c>
      <c r="Q17026" s="334">
        <v>0</v>
      </c>
      <c r="R17026" s="334">
        <v>0</v>
      </c>
      <c r="S17026" s="334">
        <v>0</v>
      </c>
      <c r="T17026" s="334">
        <v>0</v>
      </c>
      <c r="U17026" s="334">
        <v>0</v>
      </c>
      <c r="V17026" s="334">
        <v>0</v>
      </c>
      <c r="W17026" s="334">
        <v>0</v>
      </c>
      <c r="X17026" s="334">
        <v>4.9000000000000004</v>
      </c>
      <c r="Y17026" s="334">
        <v>0</v>
      </c>
      <c r="Z17026" s="334">
        <v>0</v>
      </c>
      <c r="AA17026" s="334">
        <v>0</v>
      </c>
      <c r="AB17026" s="334">
        <v>0</v>
      </c>
      <c r="AD17026" s="334">
        <v>5.0999999999999996</v>
      </c>
      <c r="AE17026" s="334">
        <f t="shared" si="2657"/>
        <v>5.0999999999999996</v>
      </c>
      <c r="AF17026" s="334">
        <f t="shared" si="2658"/>
        <v>5.1000000000000005</v>
      </c>
      <c r="AG17026" s="340">
        <f t="shared" si="2659"/>
        <v>8.8817841970012523E-16</v>
      </c>
      <c r="AI17026" s="340">
        <f t="shared" si="2663"/>
        <v>0</v>
      </c>
      <c r="AJ17026" s="340">
        <f t="shared" si="2663"/>
        <v>0</v>
      </c>
      <c r="AK17026" s="340">
        <f t="shared" si="2663"/>
        <v>0</v>
      </c>
      <c r="AL17026" s="340">
        <f t="shared" si="2663"/>
        <v>5.1000000000000005</v>
      </c>
      <c r="AM17026" s="340">
        <f t="shared" si="2663"/>
        <v>0</v>
      </c>
    </row>
    <row r="17027" spans="1:39" x14ac:dyDescent="0.35">
      <c r="A17027" s="337">
        <v>38940</v>
      </c>
      <c r="B17027" s="338">
        <f t="shared" si="2654"/>
        <v>2006</v>
      </c>
      <c r="C17027" s="338">
        <f t="shared" si="2655"/>
        <v>8</v>
      </c>
      <c r="D17027" s="338">
        <f t="shared" si="2656"/>
        <v>11</v>
      </c>
      <c r="E17027" s="334">
        <v>0</v>
      </c>
      <c r="F17027" s="334">
        <v>0</v>
      </c>
      <c r="G17027" s="334">
        <v>0</v>
      </c>
      <c r="H17027" s="334">
        <v>0</v>
      </c>
      <c r="I17027" s="334">
        <v>0</v>
      </c>
      <c r="J17027" s="334">
        <v>0.2</v>
      </c>
      <c r="K17027" s="334">
        <v>0</v>
      </c>
      <c r="L17027" s="334">
        <v>2.5</v>
      </c>
      <c r="M17027" s="334">
        <v>2.9</v>
      </c>
      <c r="N17027" s="334">
        <v>1.8</v>
      </c>
      <c r="O17027" s="334">
        <v>1.3</v>
      </c>
      <c r="P17027" s="334">
        <v>1.8</v>
      </c>
      <c r="Q17027" s="334">
        <v>0.2</v>
      </c>
      <c r="R17027" s="334">
        <v>0</v>
      </c>
      <c r="S17027" s="334">
        <v>0</v>
      </c>
      <c r="T17027" s="334">
        <v>0</v>
      </c>
      <c r="U17027" s="334">
        <v>0</v>
      </c>
      <c r="V17027" s="334">
        <v>0</v>
      </c>
      <c r="W17027" s="334">
        <v>0</v>
      </c>
      <c r="X17027" s="334">
        <v>0</v>
      </c>
      <c r="Y17027" s="334">
        <v>0</v>
      </c>
      <c r="Z17027" s="334">
        <v>0</v>
      </c>
      <c r="AA17027" s="334">
        <v>0</v>
      </c>
      <c r="AB17027" s="334">
        <v>0</v>
      </c>
      <c r="AD17027" s="334">
        <v>10.7</v>
      </c>
      <c r="AE17027" s="334">
        <f t="shared" si="2657"/>
        <v>10.7</v>
      </c>
      <c r="AF17027" s="334">
        <f t="shared" si="2658"/>
        <v>10.7</v>
      </c>
      <c r="AG17027" s="340">
        <f t="shared" si="2659"/>
        <v>0</v>
      </c>
      <c r="AI17027" s="340">
        <f t="shared" si="2663"/>
        <v>0</v>
      </c>
      <c r="AJ17027" s="340">
        <f t="shared" si="2663"/>
        <v>0</v>
      </c>
      <c r="AK17027" s="340">
        <f t="shared" si="2663"/>
        <v>0</v>
      </c>
      <c r="AL17027" s="340">
        <f t="shared" si="2663"/>
        <v>10.7</v>
      </c>
      <c r="AM17027" s="340">
        <f t="shared" si="2663"/>
        <v>0</v>
      </c>
    </row>
    <row r="17028" spans="1:39" x14ac:dyDescent="0.35">
      <c r="A17028" s="337">
        <v>38941</v>
      </c>
      <c r="B17028" s="338">
        <f t="shared" ref="B17028:B17091" si="2664">YEAR(A17028)</f>
        <v>2006</v>
      </c>
      <c r="C17028" s="338">
        <f t="shared" ref="C17028:C17091" si="2665">MONTH(A17028)</f>
        <v>8</v>
      </c>
      <c r="D17028" s="338">
        <f t="shared" ref="D17028:D17091" si="2666">DAY(A17028)</f>
        <v>12</v>
      </c>
      <c r="E17028" s="334">
        <v>0</v>
      </c>
      <c r="F17028" s="334">
        <v>0</v>
      </c>
      <c r="G17028" s="334">
        <v>0</v>
      </c>
      <c r="H17028" s="334">
        <v>0</v>
      </c>
      <c r="I17028" s="334">
        <v>0.3</v>
      </c>
      <c r="J17028" s="334">
        <v>0</v>
      </c>
      <c r="K17028" s="334">
        <v>0</v>
      </c>
      <c r="L17028" s="334">
        <v>0.3</v>
      </c>
      <c r="M17028" s="334">
        <v>0</v>
      </c>
      <c r="N17028" s="334">
        <v>0</v>
      </c>
      <c r="O17028" s="334">
        <v>0</v>
      </c>
      <c r="P17028" s="334">
        <v>0</v>
      </c>
      <c r="Q17028" s="334">
        <v>0</v>
      </c>
      <c r="R17028" s="334">
        <v>0</v>
      </c>
      <c r="S17028" s="334">
        <v>1.3</v>
      </c>
      <c r="T17028" s="334">
        <v>0</v>
      </c>
      <c r="U17028" s="334">
        <v>0</v>
      </c>
      <c r="V17028" s="334">
        <v>0</v>
      </c>
      <c r="W17028" s="334">
        <v>0</v>
      </c>
      <c r="X17028" s="334">
        <v>0</v>
      </c>
      <c r="Y17028" s="334">
        <v>0</v>
      </c>
      <c r="Z17028" s="334">
        <v>0</v>
      </c>
      <c r="AA17028" s="334">
        <v>0</v>
      </c>
      <c r="AB17028" s="334">
        <v>0</v>
      </c>
      <c r="AD17028" s="334">
        <v>1.9</v>
      </c>
      <c r="AE17028" s="334">
        <f t="shared" ref="AE17028:AE17091" si="2667">AD17028</f>
        <v>1.9</v>
      </c>
      <c r="AF17028" s="334">
        <f t="shared" ref="AF17028:AF17091" si="2668">SUM(E17028:AB17028)</f>
        <v>1.9</v>
      </c>
      <c r="AG17028" s="340">
        <f t="shared" ref="AG17028:AG17091" si="2669">ABS(AF17028-AE17028)</f>
        <v>0</v>
      </c>
      <c r="AI17028" s="340">
        <f t="shared" ref="AI17028:AM17043" si="2670">IF($C17028=AI$1,$AF17028,0)</f>
        <v>0</v>
      </c>
      <c r="AJ17028" s="340">
        <f t="shared" si="2670"/>
        <v>0</v>
      </c>
      <c r="AK17028" s="340">
        <f t="shared" si="2670"/>
        <v>0</v>
      </c>
      <c r="AL17028" s="340">
        <f t="shared" si="2670"/>
        <v>1.9</v>
      </c>
      <c r="AM17028" s="340">
        <f t="shared" si="2670"/>
        <v>0</v>
      </c>
    </row>
    <row r="17029" spans="1:39" x14ac:dyDescent="0.35">
      <c r="A17029" s="337">
        <v>38942</v>
      </c>
      <c r="B17029" s="338">
        <f t="shared" si="2664"/>
        <v>2006</v>
      </c>
      <c r="C17029" s="338">
        <f t="shared" si="2665"/>
        <v>8</v>
      </c>
      <c r="D17029" s="338">
        <f t="shared" si="2666"/>
        <v>13</v>
      </c>
      <c r="E17029" s="334">
        <v>0</v>
      </c>
      <c r="F17029" s="334">
        <v>0</v>
      </c>
      <c r="G17029" s="334">
        <v>0</v>
      </c>
      <c r="H17029" s="334">
        <v>0</v>
      </c>
      <c r="I17029" s="334">
        <v>0</v>
      </c>
      <c r="J17029" s="334">
        <v>0</v>
      </c>
      <c r="K17029" s="334">
        <v>0</v>
      </c>
      <c r="L17029" s="334">
        <v>0</v>
      </c>
      <c r="M17029" s="334">
        <v>0</v>
      </c>
      <c r="N17029" s="334">
        <v>0</v>
      </c>
      <c r="O17029" s="334">
        <v>0</v>
      </c>
      <c r="P17029" s="334">
        <v>0</v>
      </c>
      <c r="Q17029" s="334">
        <v>0</v>
      </c>
      <c r="R17029" s="334">
        <v>0</v>
      </c>
      <c r="S17029" s="334">
        <v>0</v>
      </c>
      <c r="T17029" s="334">
        <v>0</v>
      </c>
      <c r="U17029" s="334">
        <v>0</v>
      </c>
      <c r="V17029" s="334">
        <v>0</v>
      </c>
      <c r="W17029" s="334">
        <v>0</v>
      </c>
      <c r="X17029" s="334">
        <v>0</v>
      </c>
      <c r="Y17029" s="334">
        <v>0</v>
      </c>
      <c r="Z17029" s="334">
        <v>0</v>
      </c>
      <c r="AA17029" s="334">
        <v>0</v>
      </c>
      <c r="AB17029" s="334">
        <v>0</v>
      </c>
      <c r="AD17029" s="334">
        <v>0</v>
      </c>
      <c r="AE17029" s="334">
        <f t="shared" si="2667"/>
        <v>0</v>
      </c>
      <c r="AF17029" s="334">
        <f t="shared" si="2668"/>
        <v>0</v>
      </c>
      <c r="AG17029" s="340">
        <f t="shared" si="2669"/>
        <v>0</v>
      </c>
      <c r="AI17029" s="340">
        <f t="shared" si="2670"/>
        <v>0</v>
      </c>
      <c r="AJ17029" s="340">
        <f t="shared" si="2670"/>
        <v>0</v>
      </c>
      <c r="AK17029" s="340">
        <f t="shared" si="2670"/>
        <v>0</v>
      </c>
      <c r="AL17029" s="340">
        <f t="shared" si="2670"/>
        <v>0</v>
      </c>
      <c r="AM17029" s="340">
        <f t="shared" si="2670"/>
        <v>0</v>
      </c>
    </row>
    <row r="17030" spans="1:39" x14ac:dyDescent="0.35">
      <c r="A17030" s="337">
        <v>38943</v>
      </c>
      <c r="B17030" s="338">
        <f t="shared" si="2664"/>
        <v>2006</v>
      </c>
      <c r="C17030" s="338">
        <f t="shared" si="2665"/>
        <v>8</v>
      </c>
      <c r="D17030" s="338">
        <f t="shared" si="2666"/>
        <v>14</v>
      </c>
      <c r="E17030" s="334">
        <v>0</v>
      </c>
      <c r="F17030" s="334">
        <v>0</v>
      </c>
      <c r="G17030" s="334">
        <v>0</v>
      </c>
      <c r="H17030" s="334">
        <v>0</v>
      </c>
      <c r="I17030" s="334">
        <v>0</v>
      </c>
      <c r="J17030" s="334">
        <v>0</v>
      </c>
      <c r="K17030" s="334">
        <v>0</v>
      </c>
      <c r="L17030" s="334">
        <v>0</v>
      </c>
      <c r="M17030" s="334">
        <v>0</v>
      </c>
      <c r="N17030" s="334">
        <v>0</v>
      </c>
      <c r="O17030" s="334">
        <v>0</v>
      </c>
      <c r="P17030" s="334">
        <v>0</v>
      </c>
      <c r="Q17030" s="334">
        <v>0</v>
      </c>
      <c r="R17030" s="334">
        <v>0</v>
      </c>
      <c r="S17030" s="334">
        <v>0</v>
      </c>
      <c r="T17030" s="334">
        <v>0</v>
      </c>
      <c r="U17030" s="334">
        <v>0</v>
      </c>
      <c r="V17030" s="334">
        <v>0</v>
      </c>
      <c r="W17030" s="334">
        <v>0</v>
      </c>
      <c r="X17030" s="334">
        <v>0</v>
      </c>
      <c r="Y17030" s="334">
        <v>0</v>
      </c>
      <c r="Z17030" s="334">
        <v>0</v>
      </c>
      <c r="AA17030" s="334">
        <v>0</v>
      </c>
      <c r="AB17030" s="334">
        <v>0</v>
      </c>
      <c r="AD17030" s="334">
        <v>0</v>
      </c>
      <c r="AE17030" s="334">
        <f t="shared" si="2667"/>
        <v>0</v>
      </c>
      <c r="AF17030" s="334">
        <f t="shared" si="2668"/>
        <v>0</v>
      </c>
      <c r="AG17030" s="340">
        <f t="shared" si="2669"/>
        <v>0</v>
      </c>
      <c r="AI17030" s="340">
        <f t="shared" si="2670"/>
        <v>0</v>
      </c>
      <c r="AJ17030" s="340">
        <f t="shared" si="2670"/>
        <v>0</v>
      </c>
      <c r="AK17030" s="340">
        <f t="shared" si="2670"/>
        <v>0</v>
      </c>
      <c r="AL17030" s="340">
        <f t="shared" si="2670"/>
        <v>0</v>
      </c>
      <c r="AM17030" s="340">
        <f t="shared" si="2670"/>
        <v>0</v>
      </c>
    </row>
    <row r="17031" spans="1:39" x14ac:dyDescent="0.35">
      <c r="A17031" s="337">
        <v>38944</v>
      </c>
      <c r="B17031" s="338">
        <f t="shared" si="2664"/>
        <v>2006</v>
      </c>
      <c r="C17031" s="338">
        <f t="shared" si="2665"/>
        <v>8</v>
      </c>
      <c r="D17031" s="338">
        <f t="shared" si="2666"/>
        <v>15</v>
      </c>
      <c r="E17031" s="334">
        <v>0</v>
      </c>
      <c r="F17031" s="334">
        <v>0</v>
      </c>
      <c r="G17031" s="334">
        <v>0</v>
      </c>
      <c r="H17031" s="334">
        <v>0</v>
      </c>
      <c r="I17031" s="334">
        <v>0</v>
      </c>
      <c r="J17031" s="334">
        <v>0</v>
      </c>
      <c r="K17031" s="334">
        <v>0</v>
      </c>
      <c r="L17031" s="334">
        <v>0</v>
      </c>
      <c r="M17031" s="334">
        <v>0</v>
      </c>
      <c r="N17031" s="334">
        <v>0</v>
      </c>
      <c r="O17031" s="334">
        <v>0</v>
      </c>
      <c r="P17031" s="334">
        <v>0</v>
      </c>
      <c r="Q17031" s="334">
        <v>0</v>
      </c>
      <c r="R17031" s="334">
        <v>0</v>
      </c>
      <c r="S17031" s="334">
        <v>0</v>
      </c>
      <c r="T17031" s="334">
        <v>0</v>
      </c>
      <c r="U17031" s="334">
        <v>0</v>
      </c>
      <c r="V17031" s="334">
        <v>0</v>
      </c>
      <c r="W17031" s="334">
        <v>0</v>
      </c>
      <c r="X17031" s="334">
        <v>0</v>
      </c>
      <c r="Y17031" s="334">
        <v>0</v>
      </c>
      <c r="Z17031" s="334">
        <v>0</v>
      </c>
      <c r="AA17031" s="334">
        <v>0</v>
      </c>
      <c r="AB17031" s="334">
        <v>0</v>
      </c>
      <c r="AD17031" s="334">
        <v>0</v>
      </c>
      <c r="AE17031" s="334">
        <f t="shared" si="2667"/>
        <v>0</v>
      </c>
      <c r="AF17031" s="334">
        <f t="shared" si="2668"/>
        <v>0</v>
      </c>
      <c r="AG17031" s="340">
        <f t="shared" si="2669"/>
        <v>0</v>
      </c>
      <c r="AI17031" s="340">
        <f t="shared" si="2670"/>
        <v>0</v>
      </c>
      <c r="AJ17031" s="340">
        <f t="shared" si="2670"/>
        <v>0</v>
      </c>
      <c r="AK17031" s="340">
        <f t="shared" si="2670"/>
        <v>0</v>
      </c>
      <c r="AL17031" s="340">
        <f t="shared" si="2670"/>
        <v>0</v>
      </c>
      <c r="AM17031" s="340">
        <f t="shared" si="2670"/>
        <v>0</v>
      </c>
    </row>
    <row r="17032" spans="1:39" x14ac:dyDescent="0.35">
      <c r="A17032" s="337">
        <v>38945</v>
      </c>
      <c r="B17032" s="338">
        <f t="shared" si="2664"/>
        <v>2006</v>
      </c>
      <c r="C17032" s="338">
        <f t="shared" si="2665"/>
        <v>8</v>
      </c>
      <c r="D17032" s="338">
        <f t="shared" si="2666"/>
        <v>16</v>
      </c>
      <c r="E17032" s="334">
        <v>0.2</v>
      </c>
      <c r="F17032" s="334">
        <v>0</v>
      </c>
      <c r="G17032" s="334">
        <v>0</v>
      </c>
      <c r="H17032" s="334">
        <v>0</v>
      </c>
      <c r="I17032" s="334">
        <v>0</v>
      </c>
      <c r="J17032" s="334">
        <v>0</v>
      </c>
      <c r="K17032" s="334">
        <v>0</v>
      </c>
      <c r="L17032" s="334">
        <v>0</v>
      </c>
      <c r="M17032" s="334">
        <v>0</v>
      </c>
      <c r="N17032" s="334">
        <v>0</v>
      </c>
      <c r="O17032" s="334">
        <v>0</v>
      </c>
      <c r="P17032" s="334">
        <v>0</v>
      </c>
      <c r="Q17032" s="334">
        <v>0</v>
      </c>
      <c r="R17032" s="334">
        <v>0</v>
      </c>
      <c r="S17032" s="334">
        <v>0</v>
      </c>
      <c r="T17032" s="334">
        <v>0</v>
      </c>
      <c r="U17032" s="334">
        <v>0</v>
      </c>
      <c r="V17032" s="334">
        <v>0</v>
      </c>
      <c r="W17032" s="334">
        <v>0</v>
      </c>
      <c r="X17032" s="334">
        <v>0</v>
      </c>
      <c r="Y17032" s="334">
        <v>0</v>
      </c>
      <c r="Z17032" s="334">
        <v>0</v>
      </c>
      <c r="AA17032" s="334">
        <v>0</v>
      </c>
      <c r="AB17032" s="334">
        <v>0</v>
      </c>
      <c r="AD17032" s="334">
        <v>0.2</v>
      </c>
      <c r="AE17032" s="334">
        <f t="shared" si="2667"/>
        <v>0.2</v>
      </c>
      <c r="AF17032" s="334">
        <f t="shared" si="2668"/>
        <v>0.2</v>
      </c>
      <c r="AG17032" s="340">
        <f t="shared" si="2669"/>
        <v>0</v>
      </c>
      <c r="AI17032" s="340">
        <f t="shared" si="2670"/>
        <v>0</v>
      </c>
      <c r="AJ17032" s="340">
        <f t="shared" si="2670"/>
        <v>0</v>
      </c>
      <c r="AK17032" s="340">
        <f t="shared" si="2670"/>
        <v>0</v>
      </c>
      <c r="AL17032" s="340">
        <f t="shared" si="2670"/>
        <v>0.2</v>
      </c>
      <c r="AM17032" s="340">
        <f t="shared" si="2670"/>
        <v>0</v>
      </c>
    </row>
    <row r="17033" spans="1:39" x14ac:dyDescent="0.35">
      <c r="A17033" s="337">
        <v>38946</v>
      </c>
      <c r="B17033" s="338">
        <f t="shared" si="2664"/>
        <v>2006</v>
      </c>
      <c r="C17033" s="338">
        <f t="shared" si="2665"/>
        <v>8</v>
      </c>
      <c r="D17033" s="338">
        <f t="shared" si="2666"/>
        <v>17</v>
      </c>
      <c r="E17033" s="334">
        <v>0</v>
      </c>
      <c r="F17033" s="334">
        <v>0</v>
      </c>
      <c r="G17033" s="334">
        <v>0</v>
      </c>
      <c r="H17033" s="334">
        <v>0</v>
      </c>
      <c r="I17033" s="334">
        <v>0</v>
      </c>
      <c r="J17033" s="334">
        <v>0</v>
      </c>
      <c r="K17033" s="334">
        <v>0</v>
      </c>
      <c r="L17033" s="334">
        <v>0</v>
      </c>
      <c r="M17033" s="334">
        <v>0</v>
      </c>
      <c r="N17033" s="334">
        <v>0</v>
      </c>
      <c r="O17033" s="334">
        <v>0</v>
      </c>
      <c r="P17033" s="334">
        <v>0</v>
      </c>
      <c r="Q17033" s="334">
        <v>0</v>
      </c>
      <c r="R17033" s="334">
        <v>0</v>
      </c>
      <c r="S17033" s="334">
        <v>0</v>
      </c>
      <c r="T17033" s="334">
        <v>0</v>
      </c>
      <c r="U17033" s="334">
        <v>0</v>
      </c>
      <c r="V17033" s="334">
        <v>0</v>
      </c>
      <c r="W17033" s="334">
        <v>0</v>
      </c>
      <c r="X17033" s="334">
        <v>0</v>
      </c>
      <c r="Y17033" s="334">
        <v>0</v>
      </c>
      <c r="Z17033" s="334">
        <v>0</v>
      </c>
      <c r="AA17033" s="334">
        <v>0</v>
      </c>
      <c r="AB17033" s="334">
        <v>0</v>
      </c>
      <c r="AD17033" s="334">
        <v>0</v>
      </c>
      <c r="AE17033" s="334">
        <f t="shared" si="2667"/>
        <v>0</v>
      </c>
      <c r="AF17033" s="334">
        <f t="shared" si="2668"/>
        <v>0</v>
      </c>
      <c r="AG17033" s="340">
        <f t="shared" si="2669"/>
        <v>0</v>
      </c>
      <c r="AI17033" s="340">
        <f t="shared" si="2670"/>
        <v>0</v>
      </c>
      <c r="AJ17033" s="340">
        <f t="shared" si="2670"/>
        <v>0</v>
      </c>
      <c r="AK17033" s="340">
        <f t="shared" si="2670"/>
        <v>0</v>
      </c>
      <c r="AL17033" s="340">
        <f t="shared" si="2670"/>
        <v>0</v>
      </c>
      <c r="AM17033" s="340">
        <f t="shared" si="2670"/>
        <v>0</v>
      </c>
    </row>
    <row r="17034" spans="1:39" x14ac:dyDescent="0.35">
      <c r="A17034" s="337">
        <v>38947</v>
      </c>
      <c r="B17034" s="338">
        <f t="shared" si="2664"/>
        <v>2006</v>
      </c>
      <c r="C17034" s="338">
        <f t="shared" si="2665"/>
        <v>8</v>
      </c>
      <c r="D17034" s="338">
        <f t="shared" si="2666"/>
        <v>18</v>
      </c>
      <c r="E17034" s="334">
        <v>0</v>
      </c>
      <c r="F17034" s="334">
        <v>0</v>
      </c>
      <c r="G17034" s="334">
        <v>0</v>
      </c>
      <c r="H17034" s="334">
        <v>0</v>
      </c>
      <c r="I17034" s="334">
        <v>0</v>
      </c>
      <c r="J17034" s="334">
        <v>0</v>
      </c>
      <c r="K17034" s="334">
        <v>0</v>
      </c>
      <c r="L17034" s="334">
        <v>0</v>
      </c>
      <c r="M17034" s="334">
        <v>0</v>
      </c>
      <c r="N17034" s="334">
        <v>0</v>
      </c>
      <c r="O17034" s="334">
        <v>0</v>
      </c>
      <c r="P17034" s="334">
        <v>0</v>
      </c>
      <c r="Q17034" s="334">
        <v>0</v>
      </c>
      <c r="R17034" s="334">
        <v>0</v>
      </c>
      <c r="S17034" s="334">
        <v>0</v>
      </c>
      <c r="T17034" s="334">
        <v>0</v>
      </c>
      <c r="U17034" s="334">
        <v>0</v>
      </c>
      <c r="V17034" s="334">
        <v>0</v>
      </c>
      <c r="W17034" s="334">
        <v>0</v>
      </c>
      <c r="X17034" s="334">
        <v>0</v>
      </c>
      <c r="Y17034" s="334">
        <v>0</v>
      </c>
      <c r="Z17034" s="334">
        <v>0</v>
      </c>
      <c r="AA17034" s="334">
        <v>0</v>
      </c>
      <c r="AB17034" s="334">
        <v>0</v>
      </c>
      <c r="AD17034" s="334">
        <v>0</v>
      </c>
      <c r="AE17034" s="334">
        <f t="shared" si="2667"/>
        <v>0</v>
      </c>
      <c r="AF17034" s="334">
        <f t="shared" si="2668"/>
        <v>0</v>
      </c>
      <c r="AG17034" s="340">
        <f t="shared" si="2669"/>
        <v>0</v>
      </c>
      <c r="AI17034" s="340">
        <f t="shared" si="2670"/>
        <v>0</v>
      </c>
      <c r="AJ17034" s="340">
        <f t="shared" si="2670"/>
        <v>0</v>
      </c>
      <c r="AK17034" s="340">
        <f t="shared" si="2670"/>
        <v>0</v>
      </c>
      <c r="AL17034" s="340">
        <f t="shared" si="2670"/>
        <v>0</v>
      </c>
      <c r="AM17034" s="340">
        <f t="shared" si="2670"/>
        <v>0</v>
      </c>
    </row>
    <row r="17035" spans="1:39" x14ac:dyDescent="0.35">
      <c r="A17035" s="337">
        <v>38948</v>
      </c>
      <c r="B17035" s="338">
        <f t="shared" si="2664"/>
        <v>2006</v>
      </c>
      <c r="C17035" s="338">
        <f t="shared" si="2665"/>
        <v>8</v>
      </c>
      <c r="D17035" s="338">
        <f t="shared" si="2666"/>
        <v>19</v>
      </c>
      <c r="E17035" s="334">
        <v>0</v>
      </c>
      <c r="F17035" s="334">
        <v>0</v>
      </c>
      <c r="G17035" s="334">
        <v>0</v>
      </c>
      <c r="H17035" s="334">
        <v>0</v>
      </c>
      <c r="I17035" s="334">
        <v>0</v>
      </c>
      <c r="J17035" s="334">
        <v>0</v>
      </c>
      <c r="K17035" s="334">
        <v>0</v>
      </c>
      <c r="L17035" s="334">
        <v>0</v>
      </c>
      <c r="M17035" s="334">
        <v>0</v>
      </c>
      <c r="N17035" s="334">
        <v>0</v>
      </c>
      <c r="O17035" s="334">
        <v>0</v>
      </c>
      <c r="P17035" s="334">
        <v>0</v>
      </c>
      <c r="Q17035" s="334">
        <v>0</v>
      </c>
      <c r="R17035" s="334">
        <v>0</v>
      </c>
      <c r="S17035" s="334">
        <v>0</v>
      </c>
      <c r="T17035" s="334">
        <v>0</v>
      </c>
      <c r="U17035" s="334">
        <v>0</v>
      </c>
      <c r="V17035" s="334">
        <v>0</v>
      </c>
      <c r="W17035" s="334">
        <v>0</v>
      </c>
      <c r="X17035" s="334">
        <v>0</v>
      </c>
      <c r="Y17035" s="334">
        <v>0</v>
      </c>
      <c r="Z17035" s="334">
        <v>0</v>
      </c>
      <c r="AA17035" s="334">
        <v>0</v>
      </c>
      <c r="AB17035" s="334">
        <v>0</v>
      </c>
      <c r="AD17035" s="334">
        <v>0</v>
      </c>
      <c r="AE17035" s="334">
        <f t="shared" si="2667"/>
        <v>0</v>
      </c>
      <c r="AF17035" s="334">
        <f t="shared" si="2668"/>
        <v>0</v>
      </c>
      <c r="AG17035" s="340">
        <f t="shared" si="2669"/>
        <v>0</v>
      </c>
      <c r="AI17035" s="340">
        <f t="shared" si="2670"/>
        <v>0</v>
      </c>
      <c r="AJ17035" s="340">
        <f t="shared" si="2670"/>
        <v>0</v>
      </c>
      <c r="AK17035" s="340">
        <f t="shared" si="2670"/>
        <v>0</v>
      </c>
      <c r="AL17035" s="340">
        <f t="shared" si="2670"/>
        <v>0</v>
      </c>
      <c r="AM17035" s="340">
        <f t="shared" si="2670"/>
        <v>0</v>
      </c>
    </row>
    <row r="17036" spans="1:39" x14ac:dyDescent="0.35">
      <c r="A17036" s="337">
        <v>38949</v>
      </c>
      <c r="B17036" s="338">
        <f t="shared" si="2664"/>
        <v>2006</v>
      </c>
      <c r="C17036" s="338">
        <f t="shared" si="2665"/>
        <v>8</v>
      </c>
      <c r="D17036" s="338">
        <f t="shared" si="2666"/>
        <v>20</v>
      </c>
      <c r="E17036" s="334">
        <v>0</v>
      </c>
      <c r="F17036" s="334">
        <v>0</v>
      </c>
      <c r="G17036" s="334">
        <v>0</v>
      </c>
      <c r="H17036" s="334">
        <v>0</v>
      </c>
      <c r="I17036" s="334">
        <v>0</v>
      </c>
      <c r="J17036" s="334">
        <v>0</v>
      </c>
      <c r="K17036" s="334">
        <v>0</v>
      </c>
      <c r="L17036" s="334">
        <v>0</v>
      </c>
      <c r="M17036" s="334">
        <v>0</v>
      </c>
      <c r="N17036" s="334">
        <v>0</v>
      </c>
      <c r="O17036" s="334">
        <v>0</v>
      </c>
      <c r="P17036" s="334">
        <v>0</v>
      </c>
      <c r="Q17036" s="334">
        <v>0</v>
      </c>
      <c r="R17036" s="334">
        <v>0</v>
      </c>
      <c r="S17036" s="334">
        <v>0</v>
      </c>
      <c r="T17036" s="334">
        <v>0</v>
      </c>
      <c r="U17036" s="334">
        <v>0</v>
      </c>
      <c r="V17036" s="334">
        <v>0</v>
      </c>
      <c r="W17036" s="334">
        <v>0</v>
      </c>
      <c r="X17036" s="334">
        <v>0</v>
      </c>
      <c r="Y17036" s="334">
        <v>0</v>
      </c>
      <c r="Z17036" s="334">
        <v>0</v>
      </c>
      <c r="AA17036" s="334">
        <v>0</v>
      </c>
      <c r="AB17036" s="334">
        <v>0</v>
      </c>
      <c r="AD17036" s="334">
        <v>0</v>
      </c>
      <c r="AE17036" s="334">
        <f t="shared" si="2667"/>
        <v>0</v>
      </c>
      <c r="AF17036" s="334">
        <f t="shared" si="2668"/>
        <v>0</v>
      </c>
      <c r="AG17036" s="340">
        <f t="shared" si="2669"/>
        <v>0</v>
      </c>
      <c r="AI17036" s="340">
        <f t="shared" si="2670"/>
        <v>0</v>
      </c>
      <c r="AJ17036" s="340">
        <f t="shared" si="2670"/>
        <v>0</v>
      </c>
      <c r="AK17036" s="340">
        <f t="shared" si="2670"/>
        <v>0</v>
      </c>
      <c r="AL17036" s="340">
        <f t="shared" si="2670"/>
        <v>0</v>
      </c>
      <c r="AM17036" s="340">
        <f t="shared" si="2670"/>
        <v>0</v>
      </c>
    </row>
    <row r="17037" spans="1:39" x14ac:dyDescent="0.35">
      <c r="A17037" s="337">
        <v>38950</v>
      </c>
      <c r="B17037" s="338">
        <f t="shared" si="2664"/>
        <v>2006</v>
      </c>
      <c r="C17037" s="338">
        <f t="shared" si="2665"/>
        <v>8</v>
      </c>
      <c r="D17037" s="338">
        <f t="shared" si="2666"/>
        <v>21</v>
      </c>
      <c r="E17037" s="334">
        <v>0</v>
      </c>
      <c r="F17037" s="334">
        <v>0</v>
      </c>
      <c r="G17037" s="334">
        <v>0</v>
      </c>
      <c r="H17037" s="334">
        <v>0</v>
      </c>
      <c r="I17037" s="334">
        <v>0</v>
      </c>
      <c r="J17037" s="334">
        <v>0</v>
      </c>
      <c r="K17037" s="334">
        <v>0</v>
      </c>
      <c r="L17037" s="334">
        <v>0</v>
      </c>
      <c r="M17037" s="334">
        <v>0</v>
      </c>
      <c r="N17037" s="334">
        <v>0</v>
      </c>
      <c r="O17037" s="334">
        <v>0</v>
      </c>
      <c r="P17037" s="334">
        <v>0</v>
      </c>
      <c r="Q17037" s="334">
        <v>0</v>
      </c>
      <c r="R17037" s="334">
        <v>0</v>
      </c>
      <c r="S17037" s="334">
        <v>0</v>
      </c>
      <c r="T17037" s="334">
        <v>0</v>
      </c>
      <c r="U17037" s="334">
        <v>0</v>
      </c>
      <c r="V17037" s="334">
        <v>0</v>
      </c>
      <c r="W17037" s="334">
        <v>0</v>
      </c>
      <c r="X17037" s="334">
        <v>0</v>
      </c>
      <c r="Y17037" s="334">
        <v>0</v>
      </c>
      <c r="Z17037" s="334">
        <v>0</v>
      </c>
      <c r="AA17037" s="334">
        <v>0</v>
      </c>
      <c r="AB17037" s="334">
        <v>0</v>
      </c>
      <c r="AD17037" s="334">
        <v>0</v>
      </c>
      <c r="AE17037" s="334">
        <f t="shared" si="2667"/>
        <v>0</v>
      </c>
      <c r="AF17037" s="334">
        <f t="shared" si="2668"/>
        <v>0</v>
      </c>
      <c r="AG17037" s="340">
        <f t="shared" si="2669"/>
        <v>0</v>
      </c>
      <c r="AI17037" s="340">
        <f t="shared" si="2670"/>
        <v>0</v>
      </c>
      <c r="AJ17037" s="340">
        <f t="shared" si="2670"/>
        <v>0</v>
      </c>
      <c r="AK17037" s="340">
        <f t="shared" si="2670"/>
        <v>0</v>
      </c>
      <c r="AL17037" s="340">
        <f t="shared" si="2670"/>
        <v>0</v>
      </c>
      <c r="AM17037" s="340">
        <f t="shared" si="2670"/>
        <v>0</v>
      </c>
    </row>
    <row r="17038" spans="1:39" x14ac:dyDescent="0.35">
      <c r="A17038" s="337">
        <v>38951</v>
      </c>
      <c r="B17038" s="338">
        <f t="shared" si="2664"/>
        <v>2006</v>
      </c>
      <c r="C17038" s="338">
        <f t="shared" si="2665"/>
        <v>8</v>
      </c>
      <c r="D17038" s="338">
        <f t="shared" si="2666"/>
        <v>22</v>
      </c>
      <c r="E17038" s="334">
        <v>0</v>
      </c>
      <c r="F17038" s="334">
        <v>0</v>
      </c>
      <c r="G17038" s="334">
        <v>0</v>
      </c>
      <c r="H17038" s="334">
        <v>0</v>
      </c>
      <c r="I17038" s="334">
        <v>0</v>
      </c>
      <c r="J17038" s="334">
        <v>0</v>
      </c>
      <c r="K17038" s="334">
        <v>0</v>
      </c>
      <c r="L17038" s="334">
        <v>0</v>
      </c>
      <c r="M17038" s="334">
        <v>0</v>
      </c>
      <c r="N17038" s="334">
        <v>0</v>
      </c>
      <c r="O17038" s="334">
        <v>0</v>
      </c>
      <c r="P17038" s="334">
        <v>0</v>
      </c>
      <c r="Q17038" s="334">
        <v>0</v>
      </c>
      <c r="R17038" s="334">
        <v>0</v>
      </c>
      <c r="S17038" s="334">
        <v>0</v>
      </c>
      <c r="T17038" s="334">
        <v>0</v>
      </c>
      <c r="U17038" s="334">
        <v>0</v>
      </c>
      <c r="V17038" s="334">
        <v>0</v>
      </c>
      <c r="W17038" s="334">
        <v>0</v>
      </c>
      <c r="X17038" s="334">
        <v>0</v>
      </c>
      <c r="Y17038" s="334">
        <v>0</v>
      </c>
      <c r="Z17038" s="334">
        <v>0</v>
      </c>
      <c r="AA17038" s="334">
        <v>0</v>
      </c>
      <c r="AB17038" s="334">
        <v>0</v>
      </c>
      <c r="AD17038" s="334">
        <v>0</v>
      </c>
      <c r="AE17038" s="334">
        <f t="shared" si="2667"/>
        <v>0</v>
      </c>
      <c r="AF17038" s="334">
        <f t="shared" si="2668"/>
        <v>0</v>
      </c>
      <c r="AG17038" s="340">
        <f t="shared" si="2669"/>
        <v>0</v>
      </c>
      <c r="AI17038" s="340">
        <f t="shared" si="2670"/>
        <v>0</v>
      </c>
      <c r="AJ17038" s="340">
        <f t="shared" si="2670"/>
        <v>0</v>
      </c>
      <c r="AK17038" s="340">
        <f t="shared" si="2670"/>
        <v>0</v>
      </c>
      <c r="AL17038" s="340">
        <f t="shared" si="2670"/>
        <v>0</v>
      </c>
      <c r="AM17038" s="340">
        <f t="shared" si="2670"/>
        <v>0</v>
      </c>
    </row>
    <row r="17039" spans="1:39" x14ac:dyDescent="0.35">
      <c r="A17039" s="337">
        <v>38952</v>
      </c>
      <c r="B17039" s="338">
        <f t="shared" si="2664"/>
        <v>2006</v>
      </c>
      <c r="C17039" s="338">
        <f t="shared" si="2665"/>
        <v>8</v>
      </c>
      <c r="D17039" s="338">
        <f t="shared" si="2666"/>
        <v>23</v>
      </c>
      <c r="E17039" s="334">
        <v>0</v>
      </c>
      <c r="F17039" s="334">
        <v>0</v>
      </c>
      <c r="G17039" s="334">
        <v>0</v>
      </c>
      <c r="H17039" s="334">
        <v>0</v>
      </c>
      <c r="I17039" s="334">
        <v>0</v>
      </c>
      <c r="J17039" s="334">
        <v>0</v>
      </c>
      <c r="K17039" s="334">
        <v>0</v>
      </c>
      <c r="L17039" s="334">
        <v>0</v>
      </c>
      <c r="M17039" s="334">
        <v>0</v>
      </c>
      <c r="N17039" s="334">
        <v>0</v>
      </c>
      <c r="O17039" s="334">
        <v>0</v>
      </c>
      <c r="P17039" s="334">
        <v>0</v>
      </c>
      <c r="Q17039" s="334">
        <v>0</v>
      </c>
      <c r="R17039" s="334">
        <v>0.9</v>
      </c>
      <c r="S17039" s="334">
        <v>0</v>
      </c>
      <c r="T17039" s="334">
        <v>0</v>
      </c>
      <c r="U17039" s="334">
        <v>0.2</v>
      </c>
      <c r="V17039" s="334">
        <v>0</v>
      </c>
      <c r="W17039" s="334">
        <v>2.1</v>
      </c>
      <c r="X17039" s="334">
        <v>0</v>
      </c>
      <c r="Y17039" s="334">
        <v>0</v>
      </c>
      <c r="Z17039" s="334">
        <v>0</v>
      </c>
      <c r="AA17039" s="334">
        <v>0</v>
      </c>
      <c r="AB17039" s="334">
        <v>0</v>
      </c>
      <c r="AD17039" s="334">
        <v>3.2</v>
      </c>
      <c r="AE17039" s="334">
        <f t="shared" si="2667"/>
        <v>3.2</v>
      </c>
      <c r="AF17039" s="334">
        <f t="shared" si="2668"/>
        <v>3.2</v>
      </c>
      <c r="AG17039" s="340">
        <f t="shared" si="2669"/>
        <v>0</v>
      </c>
      <c r="AI17039" s="340">
        <f t="shared" si="2670"/>
        <v>0</v>
      </c>
      <c r="AJ17039" s="340">
        <f t="shared" si="2670"/>
        <v>0</v>
      </c>
      <c r="AK17039" s="340">
        <f t="shared" si="2670"/>
        <v>0</v>
      </c>
      <c r="AL17039" s="340">
        <f t="shared" si="2670"/>
        <v>3.2</v>
      </c>
      <c r="AM17039" s="340">
        <f t="shared" si="2670"/>
        <v>0</v>
      </c>
    </row>
    <row r="17040" spans="1:39" x14ac:dyDescent="0.35">
      <c r="A17040" s="337">
        <v>38953</v>
      </c>
      <c r="B17040" s="338">
        <f t="shared" si="2664"/>
        <v>2006</v>
      </c>
      <c r="C17040" s="338">
        <f t="shared" si="2665"/>
        <v>8</v>
      </c>
      <c r="D17040" s="338">
        <f t="shared" si="2666"/>
        <v>24</v>
      </c>
      <c r="E17040" s="334">
        <v>0</v>
      </c>
      <c r="F17040" s="334">
        <v>0</v>
      </c>
      <c r="G17040" s="334">
        <v>0</v>
      </c>
      <c r="H17040" s="334">
        <v>0</v>
      </c>
      <c r="I17040" s="334">
        <v>0</v>
      </c>
      <c r="J17040" s="334">
        <v>0</v>
      </c>
      <c r="K17040" s="334">
        <v>0</v>
      </c>
      <c r="L17040" s="334">
        <v>0</v>
      </c>
      <c r="M17040" s="334">
        <v>0</v>
      </c>
      <c r="N17040" s="334">
        <v>0</v>
      </c>
      <c r="O17040" s="334">
        <v>0</v>
      </c>
      <c r="P17040" s="334">
        <v>0</v>
      </c>
      <c r="Q17040" s="334">
        <v>0</v>
      </c>
      <c r="R17040" s="334">
        <v>0</v>
      </c>
      <c r="S17040" s="334">
        <v>0</v>
      </c>
      <c r="T17040" s="334">
        <v>0</v>
      </c>
      <c r="U17040" s="334">
        <v>0</v>
      </c>
      <c r="V17040" s="334">
        <v>0</v>
      </c>
      <c r="W17040" s="334">
        <v>0</v>
      </c>
      <c r="X17040" s="334">
        <v>0</v>
      </c>
      <c r="Y17040" s="334">
        <v>0</v>
      </c>
      <c r="Z17040" s="334">
        <v>0.2</v>
      </c>
      <c r="AA17040" s="334">
        <v>0</v>
      </c>
      <c r="AB17040" s="334">
        <v>0.2</v>
      </c>
      <c r="AD17040" s="334">
        <v>0.4</v>
      </c>
      <c r="AE17040" s="334">
        <f t="shared" si="2667"/>
        <v>0.4</v>
      </c>
      <c r="AF17040" s="334">
        <f t="shared" si="2668"/>
        <v>0.4</v>
      </c>
      <c r="AG17040" s="340">
        <f t="shared" si="2669"/>
        <v>0</v>
      </c>
      <c r="AI17040" s="340">
        <f t="shared" si="2670"/>
        <v>0</v>
      </c>
      <c r="AJ17040" s="340">
        <f t="shared" si="2670"/>
        <v>0</v>
      </c>
      <c r="AK17040" s="340">
        <f t="shared" si="2670"/>
        <v>0</v>
      </c>
      <c r="AL17040" s="340">
        <f t="shared" si="2670"/>
        <v>0.4</v>
      </c>
      <c r="AM17040" s="340">
        <f t="shared" si="2670"/>
        <v>0</v>
      </c>
    </row>
    <row r="17041" spans="1:39" x14ac:dyDescent="0.35">
      <c r="A17041" s="337">
        <v>38954</v>
      </c>
      <c r="B17041" s="338">
        <f t="shared" si="2664"/>
        <v>2006</v>
      </c>
      <c r="C17041" s="338">
        <f t="shared" si="2665"/>
        <v>8</v>
      </c>
      <c r="D17041" s="338">
        <f t="shared" si="2666"/>
        <v>25</v>
      </c>
      <c r="E17041" s="334">
        <v>0</v>
      </c>
      <c r="F17041" s="334">
        <v>0</v>
      </c>
      <c r="G17041" s="334">
        <v>0</v>
      </c>
      <c r="H17041" s="334">
        <v>0</v>
      </c>
      <c r="I17041" s="334">
        <v>0</v>
      </c>
      <c r="J17041" s="334">
        <v>0</v>
      </c>
      <c r="K17041" s="334">
        <v>0</v>
      </c>
      <c r="L17041" s="334">
        <v>0</v>
      </c>
      <c r="M17041" s="334">
        <v>0</v>
      </c>
      <c r="N17041" s="334">
        <v>0</v>
      </c>
      <c r="O17041" s="334">
        <v>0</v>
      </c>
      <c r="P17041" s="334">
        <v>0</v>
      </c>
      <c r="Q17041" s="334">
        <v>0</v>
      </c>
      <c r="R17041" s="334">
        <v>0</v>
      </c>
      <c r="S17041" s="334">
        <v>0</v>
      </c>
      <c r="T17041" s="334">
        <v>0</v>
      </c>
      <c r="U17041" s="334">
        <v>0</v>
      </c>
      <c r="V17041" s="334">
        <v>0</v>
      </c>
      <c r="W17041" s="334">
        <v>0</v>
      </c>
      <c r="X17041" s="334">
        <v>0</v>
      </c>
      <c r="Y17041" s="334">
        <v>0</v>
      </c>
      <c r="Z17041" s="334">
        <v>0</v>
      </c>
      <c r="AA17041" s="334">
        <v>0</v>
      </c>
      <c r="AB17041" s="334">
        <v>0</v>
      </c>
      <c r="AD17041" s="334">
        <v>0</v>
      </c>
      <c r="AE17041" s="334">
        <f t="shared" si="2667"/>
        <v>0</v>
      </c>
      <c r="AF17041" s="334">
        <f t="shared" si="2668"/>
        <v>0</v>
      </c>
      <c r="AG17041" s="340">
        <f t="shared" si="2669"/>
        <v>0</v>
      </c>
      <c r="AI17041" s="340">
        <f t="shared" si="2670"/>
        <v>0</v>
      </c>
      <c r="AJ17041" s="340">
        <f t="shared" si="2670"/>
        <v>0</v>
      </c>
      <c r="AK17041" s="340">
        <f t="shared" si="2670"/>
        <v>0</v>
      </c>
      <c r="AL17041" s="340">
        <f t="shared" si="2670"/>
        <v>0</v>
      </c>
      <c r="AM17041" s="340">
        <f t="shared" si="2670"/>
        <v>0</v>
      </c>
    </row>
    <row r="17042" spans="1:39" x14ac:dyDescent="0.35">
      <c r="A17042" s="337">
        <v>38955</v>
      </c>
      <c r="B17042" s="338">
        <f t="shared" si="2664"/>
        <v>2006</v>
      </c>
      <c r="C17042" s="338">
        <f t="shared" si="2665"/>
        <v>8</v>
      </c>
      <c r="D17042" s="338">
        <f t="shared" si="2666"/>
        <v>26</v>
      </c>
      <c r="E17042" s="334">
        <v>0</v>
      </c>
      <c r="F17042" s="334">
        <v>0</v>
      </c>
      <c r="G17042" s="334">
        <v>0</v>
      </c>
      <c r="H17042" s="334">
        <v>0</v>
      </c>
      <c r="I17042" s="334">
        <v>0</v>
      </c>
      <c r="J17042" s="334">
        <v>0</v>
      </c>
      <c r="K17042" s="334">
        <v>0</v>
      </c>
      <c r="L17042" s="334">
        <v>0</v>
      </c>
      <c r="M17042" s="334">
        <v>0</v>
      </c>
      <c r="N17042" s="334">
        <v>0</v>
      </c>
      <c r="O17042" s="334">
        <v>0</v>
      </c>
      <c r="P17042" s="334">
        <v>0</v>
      </c>
      <c r="Q17042" s="334">
        <v>0</v>
      </c>
      <c r="R17042" s="334">
        <v>0</v>
      </c>
      <c r="S17042" s="334">
        <v>0</v>
      </c>
      <c r="T17042" s="334">
        <v>0</v>
      </c>
      <c r="U17042" s="334">
        <v>0</v>
      </c>
      <c r="V17042" s="334">
        <v>0</v>
      </c>
      <c r="W17042" s="334">
        <v>0</v>
      </c>
      <c r="X17042" s="334">
        <v>0</v>
      </c>
      <c r="Y17042" s="334">
        <v>0</v>
      </c>
      <c r="Z17042" s="334">
        <v>0</v>
      </c>
      <c r="AA17042" s="334">
        <v>0</v>
      </c>
      <c r="AB17042" s="334">
        <v>0</v>
      </c>
      <c r="AD17042" s="334">
        <v>0</v>
      </c>
      <c r="AE17042" s="334">
        <f t="shared" si="2667"/>
        <v>0</v>
      </c>
      <c r="AF17042" s="334">
        <f t="shared" si="2668"/>
        <v>0</v>
      </c>
      <c r="AG17042" s="340">
        <f t="shared" si="2669"/>
        <v>0</v>
      </c>
      <c r="AI17042" s="340">
        <f t="shared" si="2670"/>
        <v>0</v>
      </c>
      <c r="AJ17042" s="340">
        <f t="shared" si="2670"/>
        <v>0</v>
      </c>
      <c r="AK17042" s="340">
        <f t="shared" si="2670"/>
        <v>0</v>
      </c>
      <c r="AL17042" s="340">
        <f t="shared" si="2670"/>
        <v>0</v>
      </c>
      <c r="AM17042" s="340">
        <f t="shared" si="2670"/>
        <v>0</v>
      </c>
    </row>
    <row r="17043" spans="1:39" x14ac:dyDescent="0.35">
      <c r="A17043" s="337">
        <v>38956</v>
      </c>
      <c r="B17043" s="338">
        <f t="shared" si="2664"/>
        <v>2006</v>
      </c>
      <c r="C17043" s="338">
        <f t="shared" si="2665"/>
        <v>8</v>
      </c>
      <c r="D17043" s="338">
        <f t="shared" si="2666"/>
        <v>27</v>
      </c>
      <c r="E17043" s="334">
        <v>0</v>
      </c>
      <c r="F17043" s="334">
        <v>0</v>
      </c>
      <c r="G17043" s="334">
        <v>0</v>
      </c>
      <c r="H17043" s="334">
        <v>0</v>
      </c>
      <c r="I17043" s="334">
        <v>0</v>
      </c>
      <c r="J17043" s="334">
        <v>0</v>
      </c>
      <c r="K17043" s="334">
        <v>0</v>
      </c>
      <c r="L17043" s="334">
        <v>0</v>
      </c>
      <c r="M17043" s="334">
        <v>0</v>
      </c>
      <c r="N17043" s="334">
        <v>0</v>
      </c>
      <c r="O17043" s="334">
        <v>0</v>
      </c>
      <c r="P17043" s="334">
        <v>0</v>
      </c>
      <c r="Q17043" s="334">
        <v>0</v>
      </c>
      <c r="R17043" s="334">
        <v>0</v>
      </c>
      <c r="S17043" s="334">
        <v>0</v>
      </c>
      <c r="T17043" s="334">
        <v>0</v>
      </c>
      <c r="U17043" s="334">
        <v>0</v>
      </c>
      <c r="V17043" s="334">
        <v>0</v>
      </c>
      <c r="W17043" s="334">
        <v>0</v>
      </c>
      <c r="X17043" s="334">
        <v>0</v>
      </c>
      <c r="Y17043" s="334">
        <v>0</v>
      </c>
      <c r="Z17043" s="334">
        <v>0</v>
      </c>
      <c r="AA17043" s="334">
        <v>0</v>
      </c>
      <c r="AB17043" s="334">
        <v>0</v>
      </c>
      <c r="AD17043" s="334">
        <v>0</v>
      </c>
      <c r="AE17043" s="334">
        <f t="shared" si="2667"/>
        <v>0</v>
      </c>
      <c r="AF17043" s="334">
        <f t="shared" si="2668"/>
        <v>0</v>
      </c>
      <c r="AG17043" s="340">
        <f t="shared" si="2669"/>
        <v>0</v>
      </c>
      <c r="AI17043" s="340">
        <f t="shared" si="2670"/>
        <v>0</v>
      </c>
      <c r="AJ17043" s="340">
        <f t="shared" si="2670"/>
        <v>0</v>
      </c>
      <c r="AK17043" s="340">
        <f t="shared" si="2670"/>
        <v>0</v>
      </c>
      <c r="AL17043" s="340">
        <f t="shared" si="2670"/>
        <v>0</v>
      </c>
      <c r="AM17043" s="340">
        <f t="shared" si="2670"/>
        <v>0</v>
      </c>
    </row>
    <row r="17044" spans="1:39" x14ac:dyDescent="0.35">
      <c r="A17044" s="337">
        <v>38957</v>
      </c>
      <c r="B17044" s="338">
        <f t="shared" si="2664"/>
        <v>2006</v>
      </c>
      <c r="C17044" s="338">
        <f t="shared" si="2665"/>
        <v>8</v>
      </c>
      <c r="D17044" s="338">
        <f t="shared" si="2666"/>
        <v>28</v>
      </c>
      <c r="E17044" s="334">
        <v>0</v>
      </c>
      <c r="F17044" s="334">
        <v>0</v>
      </c>
      <c r="G17044" s="334">
        <v>0</v>
      </c>
      <c r="H17044" s="334">
        <v>0</v>
      </c>
      <c r="I17044" s="334">
        <v>0</v>
      </c>
      <c r="J17044" s="334">
        <v>0</v>
      </c>
      <c r="K17044" s="334">
        <v>0</v>
      </c>
      <c r="L17044" s="334">
        <v>0</v>
      </c>
      <c r="M17044" s="334">
        <v>0</v>
      </c>
      <c r="N17044" s="334">
        <v>0</v>
      </c>
      <c r="O17044" s="334">
        <v>0</v>
      </c>
      <c r="P17044" s="334">
        <v>0</v>
      </c>
      <c r="Q17044" s="334">
        <v>0</v>
      </c>
      <c r="R17044" s="334">
        <v>0</v>
      </c>
      <c r="S17044" s="334">
        <v>0</v>
      </c>
      <c r="T17044" s="334">
        <v>0</v>
      </c>
      <c r="U17044" s="334">
        <v>0</v>
      </c>
      <c r="V17044" s="334">
        <v>0</v>
      </c>
      <c r="W17044" s="334">
        <v>0</v>
      </c>
      <c r="X17044" s="334">
        <v>0</v>
      </c>
      <c r="Y17044" s="334">
        <v>0</v>
      </c>
      <c r="Z17044" s="334">
        <v>0</v>
      </c>
      <c r="AA17044" s="334">
        <v>0</v>
      </c>
      <c r="AB17044" s="334">
        <v>0</v>
      </c>
      <c r="AD17044" s="334">
        <v>0</v>
      </c>
      <c r="AE17044" s="334">
        <f t="shared" si="2667"/>
        <v>0</v>
      </c>
      <c r="AF17044" s="334">
        <f t="shared" si="2668"/>
        <v>0</v>
      </c>
      <c r="AG17044" s="340">
        <f t="shared" si="2669"/>
        <v>0</v>
      </c>
      <c r="AI17044" s="340">
        <f t="shared" ref="AI17044:AM17059" si="2671">IF($C17044=AI$1,$AF17044,0)</f>
        <v>0</v>
      </c>
      <c r="AJ17044" s="340">
        <f t="shared" si="2671"/>
        <v>0</v>
      </c>
      <c r="AK17044" s="340">
        <f t="shared" si="2671"/>
        <v>0</v>
      </c>
      <c r="AL17044" s="340">
        <f t="shared" si="2671"/>
        <v>0</v>
      </c>
      <c r="AM17044" s="340">
        <f t="shared" si="2671"/>
        <v>0</v>
      </c>
    </row>
    <row r="17045" spans="1:39" x14ac:dyDescent="0.35">
      <c r="A17045" s="337">
        <v>38958</v>
      </c>
      <c r="B17045" s="338">
        <f t="shared" si="2664"/>
        <v>2006</v>
      </c>
      <c r="C17045" s="338">
        <f t="shared" si="2665"/>
        <v>8</v>
      </c>
      <c r="D17045" s="338">
        <f t="shared" si="2666"/>
        <v>29</v>
      </c>
      <c r="E17045" s="334">
        <v>0</v>
      </c>
      <c r="F17045" s="334">
        <v>0</v>
      </c>
      <c r="G17045" s="334">
        <v>0</v>
      </c>
      <c r="H17045" s="334">
        <v>0</v>
      </c>
      <c r="I17045" s="334">
        <v>0</v>
      </c>
      <c r="J17045" s="334">
        <v>0</v>
      </c>
      <c r="K17045" s="334">
        <v>0</v>
      </c>
      <c r="L17045" s="334">
        <v>0</v>
      </c>
      <c r="M17045" s="334">
        <v>0</v>
      </c>
      <c r="N17045" s="334">
        <v>0</v>
      </c>
      <c r="O17045" s="334">
        <v>0</v>
      </c>
      <c r="P17045" s="334">
        <v>0</v>
      </c>
      <c r="Q17045" s="334">
        <v>0</v>
      </c>
      <c r="R17045" s="334">
        <v>0</v>
      </c>
      <c r="S17045" s="334">
        <v>0</v>
      </c>
      <c r="T17045" s="334">
        <v>0</v>
      </c>
      <c r="U17045" s="334">
        <v>0</v>
      </c>
      <c r="V17045" s="334">
        <v>0</v>
      </c>
      <c r="W17045" s="334">
        <v>0</v>
      </c>
      <c r="X17045" s="334">
        <v>0</v>
      </c>
      <c r="Y17045" s="334">
        <v>0</v>
      </c>
      <c r="Z17045" s="334">
        <v>0</v>
      </c>
      <c r="AA17045" s="334">
        <v>0</v>
      </c>
      <c r="AB17045" s="334">
        <v>0</v>
      </c>
      <c r="AD17045" s="334">
        <v>0</v>
      </c>
      <c r="AE17045" s="334">
        <f t="shared" si="2667"/>
        <v>0</v>
      </c>
      <c r="AF17045" s="334">
        <f t="shared" si="2668"/>
        <v>0</v>
      </c>
      <c r="AG17045" s="340">
        <f t="shared" si="2669"/>
        <v>0</v>
      </c>
      <c r="AI17045" s="340">
        <f t="shared" si="2671"/>
        <v>0</v>
      </c>
      <c r="AJ17045" s="340">
        <f t="shared" si="2671"/>
        <v>0</v>
      </c>
      <c r="AK17045" s="340">
        <f t="shared" si="2671"/>
        <v>0</v>
      </c>
      <c r="AL17045" s="340">
        <f t="shared" si="2671"/>
        <v>0</v>
      </c>
      <c r="AM17045" s="340">
        <f t="shared" si="2671"/>
        <v>0</v>
      </c>
    </row>
    <row r="17046" spans="1:39" x14ac:dyDescent="0.35">
      <c r="A17046" s="337">
        <v>38959</v>
      </c>
      <c r="B17046" s="338">
        <f t="shared" si="2664"/>
        <v>2006</v>
      </c>
      <c r="C17046" s="338">
        <f t="shared" si="2665"/>
        <v>8</v>
      </c>
      <c r="D17046" s="338">
        <f t="shared" si="2666"/>
        <v>30</v>
      </c>
      <c r="E17046" s="334">
        <v>0</v>
      </c>
      <c r="F17046" s="334">
        <v>0</v>
      </c>
      <c r="G17046" s="334">
        <v>0</v>
      </c>
      <c r="H17046" s="334">
        <v>0</v>
      </c>
      <c r="I17046" s="334">
        <v>0</v>
      </c>
      <c r="J17046" s="334">
        <v>0</v>
      </c>
      <c r="K17046" s="334">
        <v>0</v>
      </c>
      <c r="L17046" s="334">
        <v>0</v>
      </c>
      <c r="M17046" s="334">
        <v>0</v>
      </c>
      <c r="N17046" s="334">
        <v>0</v>
      </c>
      <c r="O17046" s="334">
        <v>0</v>
      </c>
      <c r="P17046" s="334">
        <v>0</v>
      </c>
      <c r="Q17046" s="334">
        <v>0</v>
      </c>
      <c r="R17046" s="334">
        <v>0</v>
      </c>
      <c r="S17046" s="334">
        <v>0</v>
      </c>
      <c r="T17046" s="334">
        <v>0</v>
      </c>
      <c r="U17046" s="334">
        <v>0</v>
      </c>
      <c r="V17046" s="334">
        <v>0.3</v>
      </c>
      <c r="W17046" s="334">
        <v>0.3</v>
      </c>
      <c r="X17046" s="334">
        <v>0</v>
      </c>
      <c r="Y17046" s="334">
        <v>0</v>
      </c>
      <c r="Z17046" s="334">
        <v>0</v>
      </c>
      <c r="AA17046" s="334">
        <v>0</v>
      </c>
      <c r="AB17046" s="334">
        <v>0</v>
      </c>
      <c r="AD17046" s="334">
        <v>0.6</v>
      </c>
      <c r="AE17046" s="334">
        <f t="shared" si="2667"/>
        <v>0.6</v>
      </c>
      <c r="AF17046" s="334">
        <f t="shared" si="2668"/>
        <v>0.6</v>
      </c>
      <c r="AG17046" s="340">
        <f t="shared" si="2669"/>
        <v>0</v>
      </c>
      <c r="AI17046" s="340">
        <f t="shared" si="2671"/>
        <v>0</v>
      </c>
      <c r="AJ17046" s="340">
        <f t="shared" si="2671"/>
        <v>0</v>
      </c>
      <c r="AK17046" s="340">
        <f t="shared" si="2671"/>
        <v>0</v>
      </c>
      <c r="AL17046" s="340">
        <f t="shared" si="2671"/>
        <v>0.6</v>
      </c>
      <c r="AM17046" s="340">
        <f t="shared" si="2671"/>
        <v>0</v>
      </c>
    </row>
    <row r="17047" spans="1:39" x14ac:dyDescent="0.35">
      <c r="A17047" s="337">
        <v>38960</v>
      </c>
      <c r="B17047" s="338">
        <f t="shared" si="2664"/>
        <v>2006</v>
      </c>
      <c r="C17047" s="338">
        <f t="shared" si="2665"/>
        <v>8</v>
      </c>
      <c r="D17047" s="338">
        <f t="shared" si="2666"/>
        <v>31</v>
      </c>
      <c r="E17047" s="334">
        <v>0</v>
      </c>
      <c r="F17047" s="334">
        <v>0.3</v>
      </c>
      <c r="G17047" s="334">
        <v>0</v>
      </c>
      <c r="H17047" s="334">
        <v>0</v>
      </c>
      <c r="I17047" s="334">
        <v>0.3</v>
      </c>
      <c r="J17047" s="334">
        <v>0.8</v>
      </c>
      <c r="K17047" s="334">
        <v>0</v>
      </c>
      <c r="L17047" s="334">
        <v>0</v>
      </c>
      <c r="M17047" s="334">
        <v>0</v>
      </c>
      <c r="N17047" s="334">
        <v>0</v>
      </c>
      <c r="O17047" s="334">
        <v>0</v>
      </c>
      <c r="P17047" s="334">
        <v>0.3</v>
      </c>
      <c r="Q17047" s="334">
        <v>0</v>
      </c>
      <c r="R17047" s="334">
        <v>0</v>
      </c>
      <c r="S17047" s="334">
        <v>0</v>
      </c>
      <c r="T17047" s="334">
        <v>0</v>
      </c>
      <c r="U17047" s="334">
        <v>0</v>
      </c>
      <c r="V17047" s="334">
        <v>0</v>
      </c>
      <c r="W17047" s="334">
        <v>0</v>
      </c>
      <c r="X17047" s="334">
        <v>0</v>
      </c>
      <c r="Y17047" s="334">
        <v>0</v>
      </c>
      <c r="Z17047" s="334">
        <v>0</v>
      </c>
      <c r="AA17047" s="334">
        <v>0</v>
      </c>
      <c r="AB17047" s="334">
        <v>0</v>
      </c>
      <c r="AD17047" s="334">
        <v>1.7</v>
      </c>
      <c r="AE17047" s="334">
        <f t="shared" si="2667"/>
        <v>1.7</v>
      </c>
      <c r="AF17047" s="334">
        <f t="shared" si="2668"/>
        <v>1.7</v>
      </c>
      <c r="AG17047" s="340">
        <f t="shared" si="2669"/>
        <v>0</v>
      </c>
      <c r="AI17047" s="340">
        <f t="shared" si="2671"/>
        <v>0</v>
      </c>
      <c r="AJ17047" s="340">
        <f t="shared" si="2671"/>
        <v>0</v>
      </c>
      <c r="AK17047" s="340">
        <f t="shared" si="2671"/>
        <v>0</v>
      </c>
      <c r="AL17047" s="340">
        <f t="shared" si="2671"/>
        <v>1.7</v>
      </c>
      <c r="AM17047" s="340">
        <f t="shared" si="2671"/>
        <v>0</v>
      </c>
    </row>
    <row r="17048" spans="1:39" x14ac:dyDescent="0.35">
      <c r="A17048" s="337">
        <v>38961</v>
      </c>
      <c r="B17048" s="338">
        <f t="shared" si="2664"/>
        <v>2006</v>
      </c>
      <c r="C17048" s="338">
        <f t="shared" si="2665"/>
        <v>9</v>
      </c>
      <c r="D17048" s="338">
        <f t="shared" si="2666"/>
        <v>1</v>
      </c>
      <c r="E17048" s="334">
        <v>0</v>
      </c>
      <c r="F17048" s="334">
        <v>0</v>
      </c>
      <c r="G17048" s="334">
        <v>0</v>
      </c>
      <c r="H17048" s="334">
        <v>0</v>
      </c>
      <c r="I17048" s="334">
        <v>0</v>
      </c>
      <c r="J17048" s="334">
        <v>0</v>
      </c>
      <c r="K17048" s="334">
        <v>0</v>
      </c>
      <c r="L17048" s="334">
        <v>0</v>
      </c>
      <c r="M17048" s="334">
        <v>0</v>
      </c>
      <c r="N17048" s="334">
        <v>0</v>
      </c>
      <c r="O17048" s="334">
        <v>0</v>
      </c>
      <c r="P17048" s="334">
        <v>0</v>
      </c>
      <c r="Q17048" s="334">
        <v>0</v>
      </c>
      <c r="R17048" s="334">
        <v>0</v>
      </c>
      <c r="S17048" s="334">
        <v>0</v>
      </c>
      <c r="T17048" s="334">
        <v>0</v>
      </c>
      <c r="U17048" s="334">
        <v>0</v>
      </c>
      <c r="V17048" s="334">
        <v>0</v>
      </c>
      <c r="W17048" s="334">
        <v>0</v>
      </c>
      <c r="X17048" s="334">
        <v>0</v>
      </c>
      <c r="Y17048" s="334">
        <v>0</v>
      </c>
      <c r="Z17048" s="334">
        <v>0</v>
      </c>
      <c r="AA17048" s="334">
        <v>0</v>
      </c>
      <c r="AB17048" s="334">
        <v>0</v>
      </c>
      <c r="AD17048" s="334">
        <v>0</v>
      </c>
      <c r="AE17048" s="334">
        <f t="shared" si="2667"/>
        <v>0</v>
      </c>
      <c r="AF17048" s="334">
        <f t="shared" si="2668"/>
        <v>0</v>
      </c>
      <c r="AG17048" s="340">
        <f t="shared" si="2669"/>
        <v>0</v>
      </c>
      <c r="AI17048" s="340">
        <f t="shared" si="2671"/>
        <v>0</v>
      </c>
      <c r="AJ17048" s="340">
        <f t="shared" si="2671"/>
        <v>0</v>
      </c>
      <c r="AK17048" s="340">
        <f t="shared" si="2671"/>
        <v>0</v>
      </c>
      <c r="AL17048" s="340">
        <f t="shared" si="2671"/>
        <v>0</v>
      </c>
      <c r="AM17048" s="340">
        <f t="shared" si="2671"/>
        <v>0</v>
      </c>
    </row>
    <row r="17049" spans="1:39" x14ac:dyDescent="0.35">
      <c r="A17049" s="337">
        <v>38962</v>
      </c>
      <c r="B17049" s="338">
        <f t="shared" si="2664"/>
        <v>2006</v>
      </c>
      <c r="C17049" s="338">
        <f t="shared" si="2665"/>
        <v>9</v>
      </c>
      <c r="D17049" s="338">
        <f t="shared" si="2666"/>
        <v>2</v>
      </c>
      <c r="E17049" s="334">
        <v>0</v>
      </c>
      <c r="F17049" s="334">
        <v>0</v>
      </c>
      <c r="G17049" s="334">
        <v>0</v>
      </c>
      <c r="H17049" s="334">
        <v>0</v>
      </c>
      <c r="I17049" s="334">
        <v>0</v>
      </c>
      <c r="J17049" s="334">
        <v>0</v>
      </c>
      <c r="K17049" s="334">
        <v>0</v>
      </c>
      <c r="L17049" s="334">
        <v>0</v>
      </c>
      <c r="M17049" s="334">
        <v>0</v>
      </c>
      <c r="N17049" s="334">
        <v>0</v>
      </c>
      <c r="O17049" s="334">
        <v>0</v>
      </c>
      <c r="P17049" s="334">
        <v>0</v>
      </c>
      <c r="Q17049" s="334">
        <v>0</v>
      </c>
      <c r="R17049" s="334">
        <v>0</v>
      </c>
      <c r="S17049" s="334">
        <v>0</v>
      </c>
      <c r="T17049" s="334">
        <v>0</v>
      </c>
      <c r="U17049" s="334">
        <v>0</v>
      </c>
      <c r="V17049" s="334">
        <v>0</v>
      </c>
      <c r="W17049" s="334">
        <v>0</v>
      </c>
      <c r="X17049" s="334">
        <v>0</v>
      </c>
      <c r="Y17049" s="334">
        <v>0</v>
      </c>
      <c r="Z17049" s="334">
        <v>0</v>
      </c>
      <c r="AA17049" s="334">
        <v>0</v>
      </c>
      <c r="AB17049" s="334">
        <v>0</v>
      </c>
      <c r="AD17049" s="334">
        <v>0</v>
      </c>
      <c r="AE17049" s="334">
        <f t="shared" si="2667"/>
        <v>0</v>
      </c>
      <c r="AF17049" s="334">
        <f t="shared" si="2668"/>
        <v>0</v>
      </c>
      <c r="AG17049" s="340">
        <f t="shared" si="2669"/>
        <v>0</v>
      </c>
      <c r="AI17049" s="340">
        <f t="shared" si="2671"/>
        <v>0</v>
      </c>
      <c r="AJ17049" s="340">
        <f t="shared" si="2671"/>
        <v>0</v>
      </c>
      <c r="AK17049" s="340">
        <f t="shared" si="2671"/>
        <v>0</v>
      </c>
      <c r="AL17049" s="340">
        <f t="shared" si="2671"/>
        <v>0</v>
      </c>
      <c r="AM17049" s="340">
        <f t="shared" si="2671"/>
        <v>0</v>
      </c>
    </row>
    <row r="17050" spans="1:39" x14ac:dyDescent="0.35">
      <c r="A17050" s="337">
        <v>38963</v>
      </c>
      <c r="B17050" s="338">
        <f t="shared" si="2664"/>
        <v>2006</v>
      </c>
      <c r="C17050" s="338">
        <f t="shared" si="2665"/>
        <v>9</v>
      </c>
      <c r="D17050" s="338">
        <f t="shared" si="2666"/>
        <v>3</v>
      </c>
      <c r="E17050" s="334">
        <v>0</v>
      </c>
      <c r="F17050" s="334">
        <v>0</v>
      </c>
      <c r="G17050" s="334">
        <v>0</v>
      </c>
      <c r="H17050" s="334">
        <v>0</v>
      </c>
      <c r="I17050" s="334">
        <v>0</v>
      </c>
      <c r="J17050" s="334">
        <v>0</v>
      </c>
      <c r="K17050" s="334">
        <v>0</v>
      </c>
      <c r="L17050" s="334">
        <v>0</v>
      </c>
      <c r="M17050" s="334">
        <v>0</v>
      </c>
      <c r="N17050" s="334">
        <v>0</v>
      </c>
      <c r="O17050" s="334">
        <v>0</v>
      </c>
      <c r="P17050" s="334">
        <v>0</v>
      </c>
      <c r="Q17050" s="334">
        <v>0</v>
      </c>
      <c r="R17050" s="334">
        <v>0</v>
      </c>
      <c r="S17050" s="334">
        <v>0</v>
      </c>
      <c r="T17050" s="334">
        <v>0</v>
      </c>
      <c r="U17050" s="334">
        <v>0</v>
      </c>
      <c r="V17050" s="334">
        <v>0</v>
      </c>
      <c r="W17050" s="334">
        <v>0</v>
      </c>
      <c r="X17050" s="334">
        <v>0</v>
      </c>
      <c r="Y17050" s="334">
        <v>0</v>
      </c>
      <c r="Z17050" s="334">
        <v>0</v>
      </c>
      <c r="AA17050" s="334">
        <v>0</v>
      </c>
      <c r="AB17050" s="334">
        <v>0</v>
      </c>
      <c r="AD17050" s="334">
        <v>0</v>
      </c>
      <c r="AE17050" s="334">
        <f t="shared" si="2667"/>
        <v>0</v>
      </c>
      <c r="AF17050" s="334">
        <f t="shared" si="2668"/>
        <v>0</v>
      </c>
      <c r="AG17050" s="340">
        <f t="shared" si="2669"/>
        <v>0</v>
      </c>
      <c r="AI17050" s="340">
        <f t="shared" si="2671"/>
        <v>0</v>
      </c>
      <c r="AJ17050" s="340">
        <f t="shared" si="2671"/>
        <v>0</v>
      </c>
      <c r="AK17050" s="340">
        <f t="shared" si="2671"/>
        <v>0</v>
      </c>
      <c r="AL17050" s="340">
        <f t="shared" si="2671"/>
        <v>0</v>
      </c>
      <c r="AM17050" s="340">
        <f t="shared" si="2671"/>
        <v>0</v>
      </c>
    </row>
    <row r="17051" spans="1:39" x14ac:dyDescent="0.35">
      <c r="A17051" s="337">
        <v>38964</v>
      </c>
      <c r="B17051" s="338">
        <f t="shared" si="2664"/>
        <v>2006</v>
      </c>
      <c r="C17051" s="338">
        <f t="shared" si="2665"/>
        <v>9</v>
      </c>
      <c r="D17051" s="338">
        <f t="shared" si="2666"/>
        <v>4</v>
      </c>
      <c r="E17051" s="334">
        <v>0</v>
      </c>
      <c r="F17051" s="334">
        <v>0</v>
      </c>
      <c r="G17051" s="334">
        <v>0</v>
      </c>
      <c r="H17051" s="334">
        <v>0</v>
      </c>
      <c r="I17051" s="334">
        <v>0</v>
      </c>
      <c r="J17051" s="334">
        <v>0</v>
      </c>
      <c r="K17051" s="334">
        <v>0</v>
      </c>
      <c r="L17051" s="334">
        <v>0</v>
      </c>
      <c r="M17051" s="334">
        <v>0</v>
      </c>
      <c r="N17051" s="334">
        <v>0</v>
      </c>
      <c r="O17051" s="334">
        <v>0</v>
      </c>
      <c r="P17051" s="334">
        <v>0</v>
      </c>
      <c r="Q17051" s="334">
        <v>0</v>
      </c>
      <c r="R17051" s="334">
        <v>0</v>
      </c>
      <c r="S17051" s="334">
        <v>0</v>
      </c>
      <c r="T17051" s="334">
        <v>0</v>
      </c>
      <c r="U17051" s="334">
        <v>0</v>
      </c>
      <c r="V17051" s="334">
        <v>0</v>
      </c>
      <c r="W17051" s="334">
        <v>0</v>
      </c>
      <c r="X17051" s="334">
        <v>0</v>
      </c>
      <c r="Y17051" s="334">
        <v>0</v>
      </c>
      <c r="Z17051" s="334">
        <v>0</v>
      </c>
      <c r="AA17051" s="334">
        <v>0</v>
      </c>
      <c r="AB17051" s="334">
        <v>0</v>
      </c>
      <c r="AD17051" s="334">
        <v>0</v>
      </c>
      <c r="AE17051" s="334">
        <f t="shared" si="2667"/>
        <v>0</v>
      </c>
      <c r="AF17051" s="334">
        <f t="shared" si="2668"/>
        <v>0</v>
      </c>
      <c r="AG17051" s="340">
        <f t="shared" si="2669"/>
        <v>0</v>
      </c>
      <c r="AI17051" s="340">
        <f t="shared" si="2671"/>
        <v>0</v>
      </c>
      <c r="AJ17051" s="340">
        <f t="shared" si="2671"/>
        <v>0</v>
      </c>
      <c r="AK17051" s="340">
        <f t="shared" si="2671"/>
        <v>0</v>
      </c>
      <c r="AL17051" s="340">
        <f t="shared" si="2671"/>
        <v>0</v>
      </c>
      <c r="AM17051" s="340">
        <f t="shared" si="2671"/>
        <v>0</v>
      </c>
    </row>
    <row r="17052" spans="1:39" x14ac:dyDescent="0.35">
      <c r="A17052" s="337">
        <v>38965</v>
      </c>
      <c r="B17052" s="338">
        <f t="shared" si="2664"/>
        <v>2006</v>
      </c>
      <c r="C17052" s="338">
        <f t="shared" si="2665"/>
        <v>9</v>
      </c>
      <c r="D17052" s="338">
        <f t="shared" si="2666"/>
        <v>5</v>
      </c>
      <c r="E17052" s="334">
        <v>0</v>
      </c>
      <c r="F17052" s="334">
        <v>0</v>
      </c>
      <c r="G17052" s="334">
        <v>0</v>
      </c>
      <c r="H17052" s="334">
        <v>0</v>
      </c>
      <c r="I17052" s="334">
        <v>0</v>
      </c>
      <c r="J17052" s="334">
        <v>0</v>
      </c>
      <c r="K17052" s="334">
        <v>0</v>
      </c>
      <c r="L17052" s="334">
        <v>0</v>
      </c>
      <c r="M17052" s="334">
        <v>0</v>
      </c>
      <c r="N17052" s="334">
        <v>0</v>
      </c>
      <c r="O17052" s="334">
        <v>0</v>
      </c>
      <c r="P17052" s="334">
        <v>0</v>
      </c>
      <c r="Q17052" s="334">
        <v>0</v>
      </c>
      <c r="R17052" s="334">
        <v>0</v>
      </c>
      <c r="S17052" s="334">
        <v>0</v>
      </c>
      <c r="T17052" s="334">
        <v>0</v>
      </c>
      <c r="U17052" s="334">
        <v>0</v>
      </c>
      <c r="V17052" s="334">
        <v>0</v>
      </c>
      <c r="W17052" s="334">
        <v>0</v>
      </c>
      <c r="X17052" s="334">
        <v>0</v>
      </c>
      <c r="Y17052" s="334">
        <v>0</v>
      </c>
      <c r="Z17052" s="334">
        <v>0</v>
      </c>
      <c r="AA17052" s="334">
        <v>0</v>
      </c>
      <c r="AB17052" s="334">
        <v>0</v>
      </c>
      <c r="AD17052" s="334">
        <v>0</v>
      </c>
      <c r="AE17052" s="334">
        <f t="shared" si="2667"/>
        <v>0</v>
      </c>
      <c r="AF17052" s="334">
        <f t="shared" si="2668"/>
        <v>0</v>
      </c>
      <c r="AG17052" s="340">
        <f t="shared" si="2669"/>
        <v>0</v>
      </c>
      <c r="AI17052" s="340">
        <f t="shared" si="2671"/>
        <v>0</v>
      </c>
      <c r="AJ17052" s="340">
        <f t="shared" si="2671"/>
        <v>0</v>
      </c>
      <c r="AK17052" s="340">
        <f t="shared" si="2671"/>
        <v>0</v>
      </c>
      <c r="AL17052" s="340">
        <f t="shared" si="2671"/>
        <v>0</v>
      </c>
      <c r="AM17052" s="340">
        <f t="shared" si="2671"/>
        <v>0</v>
      </c>
    </row>
    <row r="17053" spans="1:39" x14ac:dyDescent="0.35">
      <c r="A17053" s="337">
        <v>38966</v>
      </c>
      <c r="B17053" s="338">
        <f t="shared" si="2664"/>
        <v>2006</v>
      </c>
      <c r="C17053" s="338">
        <f t="shared" si="2665"/>
        <v>9</v>
      </c>
      <c r="D17053" s="338">
        <f t="shared" si="2666"/>
        <v>6</v>
      </c>
      <c r="E17053" s="334">
        <v>0</v>
      </c>
      <c r="F17053" s="334">
        <v>0</v>
      </c>
      <c r="G17053" s="334">
        <v>0</v>
      </c>
      <c r="H17053" s="334">
        <v>0</v>
      </c>
      <c r="I17053" s="334">
        <v>0</v>
      </c>
      <c r="J17053" s="334">
        <v>0</v>
      </c>
      <c r="K17053" s="334">
        <v>0</v>
      </c>
      <c r="L17053" s="334">
        <v>0</v>
      </c>
      <c r="M17053" s="334">
        <v>0</v>
      </c>
      <c r="N17053" s="334">
        <v>0</v>
      </c>
      <c r="O17053" s="334">
        <v>0</v>
      </c>
      <c r="P17053" s="334">
        <v>0</v>
      </c>
      <c r="Q17053" s="334">
        <v>0</v>
      </c>
      <c r="R17053" s="334">
        <v>0</v>
      </c>
      <c r="S17053" s="334">
        <v>0</v>
      </c>
      <c r="T17053" s="334">
        <v>0</v>
      </c>
      <c r="U17053" s="334">
        <v>0</v>
      </c>
      <c r="V17053" s="334">
        <v>0</v>
      </c>
      <c r="W17053" s="334">
        <v>0</v>
      </c>
      <c r="X17053" s="334">
        <v>0</v>
      </c>
      <c r="Y17053" s="334">
        <v>0</v>
      </c>
      <c r="Z17053" s="334">
        <v>0</v>
      </c>
      <c r="AA17053" s="334">
        <v>0</v>
      </c>
      <c r="AB17053" s="334">
        <v>0</v>
      </c>
      <c r="AD17053" s="334">
        <v>0</v>
      </c>
      <c r="AE17053" s="334">
        <f t="shared" si="2667"/>
        <v>0</v>
      </c>
      <c r="AF17053" s="334">
        <f t="shared" si="2668"/>
        <v>0</v>
      </c>
      <c r="AG17053" s="340">
        <f t="shared" si="2669"/>
        <v>0</v>
      </c>
      <c r="AI17053" s="340">
        <f t="shared" si="2671"/>
        <v>0</v>
      </c>
      <c r="AJ17053" s="340">
        <f t="shared" si="2671"/>
        <v>0</v>
      </c>
      <c r="AK17053" s="340">
        <f t="shared" si="2671"/>
        <v>0</v>
      </c>
      <c r="AL17053" s="340">
        <f t="shared" si="2671"/>
        <v>0</v>
      </c>
      <c r="AM17053" s="340">
        <f t="shared" si="2671"/>
        <v>0</v>
      </c>
    </row>
    <row r="17054" spans="1:39" x14ac:dyDescent="0.35">
      <c r="A17054" s="337">
        <v>38967</v>
      </c>
      <c r="B17054" s="338">
        <f t="shared" si="2664"/>
        <v>2006</v>
      </c>
      <c r="C17054" s="338">
        <f t="shared" si="2665"/>
        <v>9</v>
      </c>
      <c r="D17054" s="338">
        <f t="shared" si="2666"/>
        <v>7</v>
      </c>
      <c r="E17054" s="334">
        <v>0</v>
      </c>
      <c r="F17054" s="334">
        <v>0</v>
      </c>
      <c r="G17054" s="334">
        <v>0</v>
      </c>
      <c r="H17054" s="334">
        <v>0</v>
      </c>
      <c r="I17054" s="334">
        <v>0</v>
      </c>
      <c r="J17054" s="334">
        <v>0</v>
      </c>
      <c r="K17054" s="334">
        <v>0</v>
      </c>
      <c r="L17054" s="334">
        <v>0</v>
      </c>
      <c r="M17054" s="334">
        <v>0</v>
      </c>
      <c r="N17054" s="334">
        <v>0</v>
      </c>
      <c r="O17054" s="334">
        <v>0</v>
      </c>
      <c r="P17054" s="334">
        <v>0</v>
      </c>
      <c r="Q17054" s="334">
        <v>0</v>
      </c>
      <c r="R17054" s="334">
        <v>0</v>
      </c>
      <c r="S17054" s="334">
        <v>0</v>
      </c>
      <c r="T17054" s="334">
        <v>0</v>
      </c>
      <c r="U17054" s="334">
        <v>0</v>
      </c>
      <c r="V17054" s="334">
        <v>0</v>
      </c>
      <c r="W17054" s="334">
        <v>0</v>
      </c>
      <c r="X17054" s="334">
        <v>0</v>
      </c>
      <c r="Y17054" s="334">
        <v>0</v>
      </c>
      <c r="Z17054" s="334">
        <v>0</v>
      </c>
      <c r="AA17054" s="334">
        <v>0</v>
      </c>
      <c r="AB17054" s="334">
        <v>0</v>
      </c>
      <c r="AD17054" s="334">
        <v>0</v>
      </c>
      <c r="AE17054" s="334">
        <f t="shared" si="2667"/>
        <v>0</v>
      </c>
      <c r="AF17054" s="334">
        <f t="shared" si="2668"/>
        <v>0</v>
      </c>
      <c r="AG17054" s="340">
        <f t="shared" si="2669"/>
        <v>0</v>
      </c>
      <c r="AI17054" s="340">
        <f t="shared" si="2671"/>
        <v>0</v>
      </c>
      <c r="AJ17054" s="340">
        <f t="shared" si="2671"/>
        <v>0</v>
      </c>
      <c r="AK17054" s="340">
        <f t="shared" si="2671"/>
        <v>0</v>
      </c>
      <c r="AL17054" s="340">
        <f t="shared" si="2671"/>
        <v>0</v>
      </c>
      <c r="AM17054" s="340">
        <f t="shared" si="2671"/>
        <v>0</v>
      </c>
    </row>
    <row r="17055" spans="1:39" x14ac:dyDescent="0.35">
      <c r="A17055" s="337">
        <v>38968</v>
      </c>
      <c r="B17055" s="338">
        <f t="shared" si="2664"/>
        <v>2006</v>
      </c>
      <c r="C17055" s="338">
        <f t="shared" si="2665"/>
        <v>9</v>
      </c>
      <c r="D17055" s="338">
        <f t="shared" si="2666"/>
        <v>8</v>
      </c>
      <c r="E17055" s="334">
        <v>0</v>
      </c>
      <c r="F17055" s="334">
        <v>0</v>
      </c>
      <c r="G17055" s="334">
        <v>0</v>
      </c>
      <c r="H17055" s="334">
        <v>0</v>
      </c>
      <c r="I17055" s="334">
        <v>0</v>
      </c>
      <c r="J17055" s="334">
        <v>0</v>
      </c>
      <c r="K17055" s="334">
        <v>0</v>
      </c>
      <c r="L17055" s="334">
        <v>0</v>
      </c>
      <c r="M17055" s="334">
        <v>0</v>
      </c>
      <c r="N17055" s="334">
        <v>0</v>
      </c>
      <c r="O17055" s="334">
        <v>0</v>
      </c>
      <c r="P17055" s="334">
        <v>0</v>
      </c>
      <c r="Q17055" s="334">
        <v>0</v>
      </c>
      <c r="R17055" s="334">
        <v>0</v>
      </c>
      <c r="S17055" s="334">
        <v>0</v>
      </c>
      <c r="T17055" s="334">
        <v>0</v>
      </c>
      <c r="U17055" s="334">
        <v>0</v>
      </c>
      <c r="V17055" s="334">
        <v>0</v>
      </c>
      <c r="W17055" s="334">
        <v>0</v>
      </c>
      <c r="X17055" s="334">
        <v>0</v>
      </c>
      <c r="Y17055" s="334">
        <v>0</v>
      </c>
      <c r="Z17055" s="334">
        <v>0</v>
      </c>
      <c r="AA17055" s="334">
        <v>0</v>
      </c>
      <c r="AB17055" s="334">
        <v>0</v>
      </c>
      <c r="AD17055" s="334">
        <v>0</v>
      </c>
      <c r="AE17055" s="334">
        <f t="shared" si="2667"/>
        <v>0</v>
      </c>
      <c r="AF17055" s="334">
        <f t="shared" si="2668"/>
        <v>0</v>
      </c>
      <c r="AG17055" s="340">
        <f t="shared" si="2669"/>
        <v>0</v>
      </c>
      <c r="AI17055" s="340">
        <f t="shared" si="2671"/>
        <v>0</v>
      </c>
      <c r="AJ17055" s="340">
        <f t="shared" si="2671"/>
        <v>0</v>
      </c>
      <c r="AK17055" s="340">
        <f t="shared" si="2671"/>
        <v>0</v>
      </c>
      <c r="AL17055" s="340">
        <f t="shared" si="2671"/>
        <v>0</v>
      </c>
      <c r="AM17055" s="340">
        <f t="shared" si="2671"/>
        <v>0</v>
      </c>
    </row>
    <row r="17056" spans="1:39" x14ac:dyDescent="0.35">
      <c r="A17056" s="337">
        <v>38969</v>
      </c>
      <c r="B17056" s="338">
        <f t="shared" si="2664"/>
        <v>2006</v>
      </c>
      <c r="C17056" s="338">
        <f t="shared" si="2665"/>
        <v>9</v>
      </c>
      <c r="D17056" s="338">
        <f t="shared" si="2666"/>
        <v>9</v>
      </c>
      <c r="E17056" s="334">
        <v>0</v>
      </c>
      <c r="F17056" s="334">
        <v>0</v>
      </c>
      <c r="G17056" s="334">
        <v>0</v>
      </c>
      <c r="H17056" s="334">
        <v>0</v>
      </c>
      <c r="I17056" s="334">
        <v>0</v>
      </c>
      <c r="J17056" s="334">
        <v>0</v>
      </c>
      <c r="K17056" s="334">
        <v>0</v>
      </c>
      <c r="L17056" s="334">
        <v>0</v>
      </c>
      <c r="M17056" s="334">
        <v>0</v>
      </c>
      <c r="N17056" s="334">
        <v>0</v>
      </c>
      <c r="O17056" s="334">
        <v>0</v>
      </c>
      <c r="P17056" s="334">
        <v>0</v>
      </c>
      <c r="Q17056" s="334">
        <v>0</v>
      </c>
      <c r="R17056" s="334">
        <v>0</v>
      </c>
      <c r="S17056" s="334">
        <v>0</v>
      </c>
      <c r="T17056" s="334">
        <v>0</v>
      </c>
      <c r="U17056" s="334">
        <v>0</v>
      </c>
      <c r="V17056" s="334">
        <v>0</v>
      </c>
      <c r="W17056" s="334">
        <v>0</v>
      </c>
      <c r="X17056" s="334">
        <v>0</v>
      </c>
      <c r="Y17056" s="334">
        <v>0</v>
      </c>
      <c r="Z17056" s="334">
        <v>0</v>
      </c>
      <c r="AA17056" s="334">
        <v>0</v>
      </c>
      <c r="AB17056" s="334">
        <v>0</v>
      </c>
      <c r="AD17056" s="334">
        <v>0</v>
      </c>
      <c r="AE17056" s="334">
        <f t="shared" si="2667"/>
        <v>0</v>
      </c>
      <c r="AF17056" s="334">
        <f t="shared" si="2668"/>
        <v>0</v>
      </c>
      <c r="AG17056" s="340">
        <f t="shared" si="2669"/>
        <v>0</v>
      </c>
      <c r="AI17056" s="340">
        <f t="shared" si="2671"/>
        <v>0</v>
      </c>
      <c r="AJ17056" s="340">
        <f t="shared" si="2671"/>
        <v>0</v>
      </c>
      <c r="AK17056" s="340">
        <f t="shared" si="2671"/>
        <v>0</v>
      </c>
      <c r="AL17056" s="340">
        <f t="shared" si="2671"/>
        <v>0</v>
      </c>
      <c r="AM17056" s="340">
        <f t="shared" si="2671"/>
        <v>0</v>
      </c>
    </row>
    <row r="17057" spans="1:39" x14ac:dyDescent="0.35">
      <c r="A17057" s="337">
        <v>38970</v>
      </c>
      <c r="B17057" s="338">
        <f t="shared" si="2664"/>
        <v>2006</v>
      </c>
      <c r="C17057" s="338">
        <f t="shared" si="2665"/>
        <v>9</v>
      </c>
      <c r="D17057" s="338">
        <f t="shared" si="2666"/>
        <v>10</v>
      </c>
      <c r="E17057" s="334">
        <v>0</v>
      </c>
      <c r="F17057" s="334">
        <v>0</v>
      </c>
      <c r="G17057" s="334">
        <v>0</v>
      </c>
      <c r="H17057" s="334">
        <v>0</v>
      </c>
      <c r="I17057" s="334">
        <v>0</v>
      </c>
      <c r="J17057" s="334">
        <v>0</v>
      </c>
      <c r="K17057" s="334">
        <v>0</v>
      </c>
      <c r="L17057" s="334">
        <v>0</v>
      </c>
      <c r="M17057" s="334">
        <v>0</v>
      </c>
      <c r="N17057" s="334">
        <v>0</v>
      </c>
      <c r="O17057" s="334">
        <v>0</v>
      </c>
      <c r="P17057" s="334">
        <v>0</v>
      </c>
      <c r="Q17057" s="334">
        <v>0</v>
      </c>
      <c r="R17057" s="334">
        <v>0</v>
      </c>
      <c r="S17057" s="334">
        <v>0</v>
      </c>
      <c r="T17057" s="334">
        <v>0</v>
      </c>
      <c r="U17057" s="334">
        <v>0</v>
      </c>
      <c r="V17057" s="334">
        <v>0</v>
      </c>
      <c r="W17057" s="334">
        <v>0</v>
      </c>
      <c r="X17057" s="334">
        <v>0</v>
      </c>
      <c r="Y17057" s="334">
        <v>0</v>
      </c>
      <c r="Z17057" s="334">
        <v>0</v>
      </c>
      <c r="AA17057" s="334">
        <v>0</v>
      </c>
      <c r="AB17057" s="334">
        <v>0</v>
      </c>
      <c r="AD17057" s="334">
        <v>0</v>
      </c>
      <c r="AE17057" s="334">
        <f t="shared" si="2667"/>
        <v>0</v>
      </c>
      <c r="AF17057" s="334">
        <f t="shared" si="2668"/>
        <v>0</v>
      </c>
      <c r="AG17057" s="340">
        <f t="shared" si="2669"/>
        <v>0</v>
      </c>
      <c r="AI17057" s="340">
        <f t="shared" si="2671"/>
        <v>0</v>
      </c>
      <c r="AJ17057" s="340">
        <f t="shared" si="2671"/>
        <v>0</v>
      </c>
      <c r="AK17057" s="340">
        <f t="shared" si="2671"/>
        <v>0</v>
      </c>
      <c r="AL17057" s="340">
        <f t="shared" si="2671"/>
        <v>0</v>
      </c>
      <c r="AM17057" s="340">
        <f t="shared" si="2671"/>
        <v>0</v>
      </c>
    </row>
    <row r="17058" spans="1:39" x14ac:dyDescent="0.35">
      <c r="A17058" s="337">
        <v>38971</v>
      </c>
      <c r="B17058" s="338">
        <f t="shared" si="2664"/>
        <v>2006</v>
      </c>
      <c r="C17058" s="338">
        <f t="shared" si="2665"/>
        <v>9</v>
      </c>
      <c r="D17058" s="338">
        <f t="shared" si="2666"/>
        <v>11</v>
      </c>
      <c r="E17058" s="334">
        <v>0</v>
      </c>
      <c r="F17058" s="334">
        <v>0</v>
      </c>
      <c r="G17058" s="334">
        <v>0</v>
      </c>
      <c r="H17058" s="334">
        <v>0</v>
      </c>
      <c r="I17058" s="334">
        <v>0</v>
      </c>
      <c r="J17058" s="334">
        <v>0</v>
      </c>
      <c r="K17058" s="334">
        <v>0</v>
      </c>
      <c r="L17058" s="334">
        <v>0</v>
      </c>
      <c r="M17058" s="334">
        <v>0</v>
      </c>
      <c r="N17058" s="334">
        <v>0</v>
      </c>
      <c r="O17058" s="334">
        <v>0</v>
      </c>
      <c r="P17058" s="334">
        <v>0</v>
      </c>
      <c r="Q17058" s="334">
        <v>0</v>
      </c>
      <c r="R17058" s="334">
        <v>0</v>
      </c>
      <c r="S17058" s="334">
        <v>0</v>
      </c>
      <c r="T17058" s="334">
        <v>0</v>
      </c>
      <c r="U17058" s="334">
        <v>0</v>
      </c>
      <c r="V17058" s="334">
        <v>0</v>
      </c>
      <c r="W17058" s="334">
        <v>0</v>
      </c>
      <c r="X17058" s="334">
        <v>0</v>
      </c>
      <c r="Y17058" s="334">
        <v>0</v>
      </c>
      <c r="Z17058" s="334">
        <v>0</v>
      </c>
      <c r="AA17058" s="334">
        <v>0</v>
      </c>
      <c r="AB17058" s="334">
        <v>0</v>
      </c>
      <c r="AD17058" s="334">
        <v>0</v>
      </c>
      <c r="AE17058" s="334">
        <f t="shared" si="2667"/>
        <v>0</v>
      </c>
      <c r="AF17058" s="334">
        <f t="shared" si="2668"/>
        <v>0</v>
      </c>
      <c r="AG17058" s="340">
        <f t="shared" si="2669"/>
        <v>0</v>
      </c>
      <c r="AI17058" s="340">
        <f t="shared" si="2671"/>
        <v>0</v>
      </c>
      <c r="AJ17058" s="340">
        <f t="shared" si="2671"/>
        <v>0</v>
      </c>
      <c r="AK17058" s="340">
        <f t="shared" si="2671"/>
        <v>0</v>
      </c>
      <c r="AL17058" s="340">
        <f t="shared" si="2671"/>
        <v>0</v>
      </c>
      <c r="AM17058" s="340">
        <f t="shared" si="2671"/>
        <v>0</v>
      </c>
    </row>
    <row r="17059" spans="1:39" x14ac:dyDescent="0.35">
      <c r="A17059" s="337">
        <v>38972</v>
      </c>
      <c r="B17059" s="338">
        <f t="shared" si="2664"/>
        <v>2006</v>
      </c>
      <c r="C17059" s="338">
        <f t="shared" si="2665"/>
        <v>9</v>
      </c>
      <c r="D17059" s="338">
        <f t="shared" si="2666"/>
        <v>12</v>
      </c>
      <c r="E17059" s="334">
        <v>0</v>
      </c>
      <c r="F17059" s="334">
        <v>0</v>
      </c>
      <c r="G17059" s="334">
        <v>0</v>
      </c>
      <c r="H17059" s="334">
        <v>0</v>
      </c>
      <c r="I17059" s="334">
        <v>0</v>
      </c>
      <c r="J17059" s="334">
        <v>0</v>
      </c>
      <c r="K17059" s="334">
        <v>0</v>
      </c>
      <c r="L17059" s="334">
        <v>0</v>
      </c>
      <c r="M17059" s="334">
        <v>0</v>
      </c>
      <c r="N17059" s="334">
        <v>0</v>
      </c>
      <c r="O17059" s="334">
        <v>0</v>
      </c>
      <c r="P17059" s="334">
        <v>0</v>
      </c>
      <c r="Q17059" s="334">
        <v>0</v>
      </c>
      <c r="R17059" s="334">
        <v>0</v>
      </c>
      <c r="S17059" s="334">
        <v>0</v>
      </c>
      <c r="T17059" s="334">
        <v>0</v>
      </c>
      <c r="U17059" s="334">
        <v>0</v>
      </c>
      <c r="V17059" s="334">
        <v>0</v>
      </c>
      <c r="W17059" s="334">
        <v>0</v>
      </c>
      <c r="X17059" s="334">
        <v>0</v>
      </c>
      <c r="Y17059" s="334">
        <v>0</v>
      </c>
      <c r="Z17059" s="334">
        <v>0</v>
      </c>
      <c r="AA17059" s="334">
        <v>0</v>
      </c>
      <c r="AB17059" s="334">
        <v>0</v>
      </c>
      <c r="AD17059" s="334">
        <v>0</v>
      </c>
      <c r="AE17059" s="334">
        <f t="shared" si="2667"/>
        <v>0</v>
      </c>
      <c r="AF17059" s="334">
        <f t="shared" si="2668"/>
        <v>0</v>
      </c>
      <c r="AG17059" s="340">
        <f t="shared" si="2669"/>
        <v>0</v>
      </c>
      <c r="AI17059" s="340">
        <f t="shared" si="2671"/>
        <v>0</v>
      </c>
      <c r="AJ17059" s="340">
        <f t="shared" si="2671"/>
        <v>0</v>
      </c>
      <c r="AK17059" s="340">
        <f t="shared" si="2671"/>
        <v>0</v>
      </c>
      <c r="AL17059" s="340">
        <f t="shared" si="2671"/>
        <v>0</v>
      </c>
      <c r="AM17059" s="340">
        <f t="shared" si="2671"/>
        <v>0</v>
      </c>
    </row>
    <row r="17060" spans="1:39" x14ac:dyDescent="0.35">
      <c r="A17060" s="337">
        <v>38973</v>
      </c>
      <c r="B17060" s="338">
        <f t="shared" si="2664"/>
        <v>2006</v>
      </c>
      <c r="C17060" s="338">
        <f t="shared" si="2665"/>
        <v>9</v>
      </c>
      <c r="D17060" s="338">
        <f t="shared" si="2666"/>
        <v>13</v>
      </c>
      <c r="E17060" s="334">
        <v>0</v>
      </c>
      <c r="F17060" s="334">
        <v>0</v>
      </c>
      <c r="G17060" s="334">
        <v>0</v>
      </c>
      <c r="H17060" s="334">
        <v>0</v>
      </c>
      <c r="I17060" s="334">
        <v>0</v>
      </c>
      <c r="J17060" s="334">
        <v>0</v>
      </c>
      <c r="K17060" s="334">
        <v>0.2</v>
      </c>
      <c r="L17060" s="334">
        <v>1</v>
      </c>
      <c r="M17060" s="334">
        <v>1.7</v>
      </c>
      <c r="N17060" s="334">
        <v>0.2</v>
      </c>
      <c r="O17060" s="334">
        <v>3.1</v>
      </c>
      <c r="P17060" s="334">
        <v>4.7</v>
      </c>
      <c r="Q17060" s="334">
        <v>8</v>
      </c>
      <c r="R17060" s="334">
        <v>2</v>
      </c>
      <c r="S17060" s="334">
        <v>1.5</v>
      </c>
      <c r="T17060" s="334">
        <v>1</v>
      </c>
      <c r="U17060" s="334">
        <v>0.2</v>
      </c>
      <c r="V17060" s="334">
        <v>0.2</v>
      </c>
      <c r="W17060" s="334">
        <v>0</v>
      </c>
      <c r="X17060" s="334">
        <v>0</v>
      </c>
      <c r="Y17060" s="334">
        <v>0</v>
      </c>
      <c r="Z17060" s="334">
        <v>0</v>
      </c>
      <c r="AA17060" s="334">
        <v>0</v>
      </c>
      <c r="AB17060" s="334">
        <v>0.2</v>
      </c>
      <c r="AD17060" s="334">
        <v>24</v>
      </c>
      <c r="AE17060" s="334">
        <f t="shared" si="2667"/>
        <v>24</v>
      </c>
      <c r="AF17060" s="334">
        <f t="shared" si="2668"/>
        <v>23.999999999999996</v>
      </c>
      <c r="AG17060" s="340">
        <f t="shared" si="2669"/>
        <v>3.5527136788005009E-15</v>
      </c>
      <c r="AI17060" s="340">
        <f t="shared" ref="AI17060:AM17075" si="2672">IF($C17060=AI$1,$AF17060,0)</f>
        <v>0</v>
      </c>
      <c r="AJ17060" s="340">
        <f t="shared" si="2672"/>
        <v>0</v>
      </c>
      <c r="AK17060" s="340">
        <f t="shared" si="2672"/>
        <v>0</v>
      </c>
      <c r="AL17060" s="340">
        <f t="shared" si="2672"/>
        <v>0</v>
      </c>
      <c r="AM17060" s="340">
        <f t="shared" si="2672"/>
        <v>23.999999999999996</v>
      </c>
    </row>
    <row r="17061" spans="1:39" x14ac:dyDescent="0.35">
      <c r="A17061" s="337">
        <v>38974</v>
      </c>
      <c r="B17061" s="338">
        <f t="shared" si="2664"/>
        <v>2006</v>
      </c>
      <c r="C17061" s="338">
        <f t="shared" si="2665"/>
        <v>9</v>
      </c>
      <c r="D17061" s="338">
        <f t="shared" si="2666"/>
        <v>14</v>
      </c>
      <c r="E17061" s="334">
        <v>0</v>
      </c>
      <c r="F17061" s="334">
        <v>0.2</v>
      </c>
      <c r="G17061" s="334">
        <v>0.5</v>
      </c>
      <c r="H17061" s="334">
        <v>0.7</v>
      </c>
      <c r="I17061" s="334">
        <v>0</v>
      </c>
      <c r="J17061" s="334">
        <v>1.2</v>
      </c>
      <c r="K17061" s="334">
        <v>1.9</v>
      </c>
      <c r="L17061" s="334">
        <v>1.4</v>
      </c>
      <c r="M17061" s="334">
        <v>2</v>
      </c>
      <c r="N17061" s="334">
        <v>0.9</v>
      </c>
      <c r="O17061" s="334">
        <v>0.9</v>
      </c>
      <c r="P17061" s="334">
        <v>1.2</v>
      </c>
      <c r="Q17061" s="334">
        <v>1.4</v>
      </c>
      <c r="R17061" s="334">
        <v>1.4</v>
      </c>
      <c r="S17061" s="334">
        <v>0.7</v>
      </c>
      <c r="T17061" s="334">
        <v>0.9</v>
      </c>
      <c r="U17061" s="334">
        <v>0.9</v>
      </c>
      <c r="V17061" s="334">
        <v>3.1</v>
      </c>
      <c r="W17061" s="334">
        <v>2.2000000000000002</v>
      </c>
      <c r="X17061" s="334">
        <v>1.2</v>
      </c>
      <c r="Y17061" s="334">
        <v>1.2</v>
      </c>
      <c r="Z17061" s="334">
        <v>1.9</v>
      </c>
      <c r="AA17061" s="334">
        <v>2.6</v>
      </c>
      <c r="AB17061" s="334">
        <v>0.2</v>
      </c>
      <c r="AD17061" s="334">
        <v>28.6</v>
      </c>
      <c r="AE17061" s="334">
        <f t="shared" si="2667"/>
        <v>28.6</v>
      </c>
      <c r="AF17061" s="334">
        <f t="shared" si="2668"/>
        <v>28.599999999999998</v>
      </c>
      <c r="AG17061" s="340">
        <f t="shared" si="2669"/>
        <v>3.5527136788005009E-15</v>
      </c>
      <c r="AI17061" s="340">
        <f t="shared" si="2672"/>
        <v>0</v>
      </c>
      <c r="AJ17061" s="340">
        <f t="shared" si="2672"/>
        <v>0</v>
      </c>
      <c r="AK17061" s="340">
        <f t="shared" si="2672"/>
        <v>0</v>
      </c>
      <c r="AL17061" s="340">
        <f t="shared" si="2672"/>
        <v>0</v>
      </c>
      <c r="AM17061" s="340">
        <f t="shared" si="2672"/>
        <v>28.599999999999998</v>
      </c>
    </row>
    <row r="17062" spans="1:39" x14ac:dyDescent="0.35">
      <c r="A17062" s="337">
        <v>38975</v>
      </c>
      <c r="B17062" s="338">
        <f t="shared" si="2664"/>
        <v>2006</v>
      </c>
      <c r="C17062" s="338">
        <f t="shared" si="2665"/>
        <v>9</v>
      </c>
      <c r="D17062" s="338">
        <f t="shared" si="2666"/>
        <v>15</v>
      </c>
      <c r="E17062" s="334">
        <v>0</v>
      </c>
      <c r="F17062" s="334">
        <v>0</v>
      </c>
      <c r="G17062" s="334">
        <v>0</v>
      </c>
      <c r="H17062" s="334">
        <v>0</v>
      </c>
      <c r="I17062" s="334">
        <v>0</v>
      </c>
      <c r="J17062" s="334">
        <v>0</v>
      </c>
      <c r="K17062" s="334">
        <v>0</v>
      </c>
      <c r="L17062" s="334">
        <v>0</v>
      </c>
      <c r="M17062" s="334">
        <v>0</v>
      </c>
      <c r="N17062" s="334">
        <v>0</v>
      </c>
      <c r="O17062" s="334">
        <v>0</v>
      </c>
      <c r="P17062" s="334">
        <v>0</v>
      </c>
      <c r="Q17062" s="334">
        <v>0</v>
      </c>
      <c r="R17062" s="334">
        <v>0.5</v>
      </c>
      <c r="S17062" s="334">
        <v>0.2</v>
      </c>
      <c r="T17062" s="334">
        <v>0.5</v>
      </c>
      <c r="U17062" s="334">
        <v>0.7</v>
      </c>
      <c r="V17062" s="334">
        <v>0.5</v>
      </c>
      <c r="W17062" s="334">
        <v>0.5</v>
      </c>
      <c r="X17062" s="334">
        <v>0.7</v>
      </c>
      <c r="Y17062" s="334">
        <v>0.2</v>
      </c>
      <c r="Z17062" s="334">
        <v>0.2</v>
      </c>
      <c r="AA17062" s="334">
        <v>0</v>
      </c>
      <c r="AB17062" s="334">
        <v>0.2</v>
      </c>
      <c r="AD17062" s="334">
        <v>4.2</v>
      </c>
      <c r="AE17062" s="334">
        <f t="shared" si="2667"/>
        <v>4.2</v>
      </c>
      <c r="AF17062" s="334">
        <f t="shared" si="2668"/>
        <v>4.2</v>
      </c>
      <c r="AG17062" s="340">
        <f t="shared" si="2669"/>
        <v>0</v>
      </c>
      <c r="AI17062" s="340">
        <f t="shared" si="2672"/>
        <v>0</v>
      </c>
      <c r="AJ17062" s="340">
        <f t="shared" si="2672"/>
        <v>0</v>
      </c>
      <c r="AK17062" s="340">
        <f t="shared" si="2672"/>
        <v>0</v>
      </c>
      <c r="AL17062" s="340">
        <f t="shared" si="2672"/>
        <v>0</v>
      </c>
      <c r="AM17062" s="340">
        <f t="shared" si="2672"/>
        <v>4.2</v>
      </c>
    </row>
    <row r="17063" spans="1:39" x14ac:dyDescent="0.35">
      <c r="A17063" s="337">
        <v>38976</v>
      </c>
      <c r="B17063" s="338">
        <f t="shared" si="2664"/>
        <v>2006</v>
      </c>
      <c r="C17063" s="338">
        <f t="shared" si="2665"/>
        <v>9</v>
      </c>
      <c r="D17063" s="338">
        <f t="shared" si="2666"/>
        <v>16</v>
      </c>
      <c r="E17063" s="334">
        <v>0.1</v>
      </c>
      <c r="F17063" s="334">
        <v>0</v>
      </c>
      <c r="G17063" s="334">
        <v>0.1</v>
      </c>
      <c r="H17063" s="334">
        <v>0</v>
      </c>
      <c r="I17063" s="334">
        <v>0.1</v>
      </c>
      <c r="J17063" s="334">
        <v>0</v>
      </c>
      <c r="K17063" s="334">
        <v>0.1</v>
      </c>
      <c r="L17063" s="334">
        <v>0</v>
      </c>
      <c r="M17063" s="334">
        <v>0</v>
      </c>
      <c r="N17063" s="334">
        <v>0</v>
      </c>
      <c r="O17063" s="334">
        <v>0</v>
      </c>
      <c r="P17063" s="334">
        <v>0</v>
      </c>
      <c r="Q17063" s="334">
        <v>0</v>
      </c>
      <c r="R17063" s="334">
        <v>0</v>
      </c>
      <c r="S17063" s="334">
        <v>0</v>
      </c>
      <c r="T17063" s="334">
        <v>0</v>
      </c>
      <c r="U17063" s="334">
        <v>0</v>
      </c>
      <c r="V17063" s="334">
        <v>0</v>
      </c>
      <c r="W17063" s="334">
        <v>0</v>
      </c>
      <c r="X17063" s="334">
        <v>0</v>
      </c>
      <c r="Y17063" s="334">
        <v>0</v>
      </c>
      <c r="Z17063" s="334">
        <v>0</v>
      </c>
      <c r="AA17063" s="334">
        <v>0</v>
      </c>
      <c r="AB17063" s="334">
        <v>0</v>
      </c>
      <c r="AD17063" s="334">
        <v>0.4</v>
      </c>
      <c r="AE17063" s="334">
        <f t="shared" si="2667"/>
        <v>0.4</v>
      </c>
      <c r="AF17063" s="334">
        <f t="shared" si="2668"/>
        <v>0.4</v>
      </c>
      <c r="AG17063" s="340">
        <f t="shared" si="2669"/>
        <v>0</v>
      </c>
      <c r="AI17063" s="340">
        <f t="shared" si="2672"/>
        <v>0</v>
      </c>
      <c r="AJ17063" s="340">
        <f t="shared" si="2672"/>
        <v>0</v>
      </c>
      <c r="AK17063" s="340">
        <f t="shared" si="2672"/>
        <v>0</v>
      </c>
      <c r="AL17063" s="340">
        <f t="shared" si="2672"/>
        <v>0</v>
      </c>
      <c r="AM17063" s="340">
        <f t="shared" si="2672"/>
        <v>0.4</v>
      </c>
    </row>
    <row r="17064" spans="1:39" x14ac:dyDescent="0.35">
      <c r="A17064" s="337">
        <v>38977</v>
      </c>
      <c r="B17064" s="338">
        <f t="shared" si="2664"/>
        <v>2006</v>
      </c>
      <c r="C17064" s="338">
        <f t="shared" si="2665"/>
        <v>9</v>
      </c>
      <c r="D17064" s="338">
        <f t="shared" si="2666"/>
        <v>17</v>
      </c>
      <c r="E17064" s="334">
        <v>0</v>
      </c>
      <c r="F17064" s="334">
        <v>0</v>
      </c>
      <c r="G17064" s="334">
        <v>0</v>
      </c>
      <c r="H17064" s="334">
        <v>0</v>
      </c>
      <c r="I17064" s="334">
        <v>0</v>
      </c>
      <c r="J17064" s="334">
        <v>0</v>
      </c>
      <c r="K17064" s="334">
        <v>0</v>
      </c>
      <c r="L17064" s="334">
        <v>0</v>
      </c>
      <c r="M17064" s="334">
        <v>0</v>
      </c>
      <c r="N17064" s="334">
        <v>0</v>
      </c>
      <c r="O17064" s="334">
        <v>0</v>
      </c>
      <c r="P17064" s="334">
        <v>0</v>
      </c>
      <c r="Q17064" s="334">
        <v>0</v>
      </c>
      <c r="R17064" s="334">
        <v>0</v>
      </c>
      <c r="S17064" s="334">
        <v>0</v>
      </c>
      <c r="T17064" s="334">
        <v>0</v>
      </c>
      <c r="U17064" s="334">
        <v>0</v>
      </c>
      <c r="V17064" s="334">
        <v>0</v>
      </c>
      <c r="W17064" s="334">
        <v>0</v>
      </c>
      <c r="X17064" s="334">
        <v>0</v>
      </c>
      <c r="Y17064" s="334">
        <v>0</v>
      </c>
      <c r="Z17064" s="334">
        <v>0</v>
      </c>
      <c r="AA17064" s="334">
        <v>0</v>
      </c>
      <c r="AB17064" s="334">
        <v>0</v>
      </c>
      <c r="AD17064" s="334">
        <v>0</v>
      </c>
      <c r="AE17064" s="334">
        <f t="shared" si="2667"/>
        <v>0</v>
      </c>
      <c r="AF17064" s="334">
        <f t="shared" si="2668"/>
        <v>0</v>
      </c>
      <c r="AG17064" s="340">
        <f t="shared" si="2669"/>
        <v>0</v>
      </c>
      <c r="AI17064" s="340">
        <f t="shared" si="2672"/>
        <v>0</v>
      </c>
      <c r="AJ17064" s="340">
        <f t="shared" si="2672"/>
        <v>0</v>
      </c>
      <c r="AK17064" s="340">
        <f t="shared" si="2672"/>
        <v>0</v>
      </c>
      <c r="AL17064" s="340">
        <f t="shared" si="2672"/>
        <v>0</v>
      </c>
      <c r="AM17064" s="340">
        <f t="shared" si="2672"/>
        <v>0</v>
      </c>
    </row>
    <row r="17065" spans="1:39" x14ac:dyDescent="0.35">
      <c r="A17065" s="337">
        <v>38978</v>
      </c>
      <c r="B17065" s="338">
        <f t="shared" si="2664"/>
        <v>2006</v>
      </c>
      <c r="C17065" s="338">
        <f t="shared" si="2665"/>
        <v>9</v>
      </c>
      <c r="D17065" s="338">
        <f t="shared" si="2666"/>
        <v>18</v>
      </c>
      <c r="E17065" s="334">
        <v>0</v>
      </c>
      <c r="F17065" s="334">
        <v>0</v>
      </c>
      <c r="G17065" s="334">
        <v>0</v>
      </c>
      <c r="H17065" s="334">
        <v>0</v>
      </c>
      <c r="I17065" s="334">
        <v>0</v>
      </c>
      <c r="J17065" s="334">
        <v>0</v>
      </c>
      <c r="K17065" s="334">
        <v>0</v>
      </c>
      <c r="L17065" s="334">
        <v>0</v>
      </c>
      <c r="M17065" s="334">
        <v>0</v>
      </c>
      <c r="N17065" s="334">
        <v>0</v>
      </c>
      <c r="O17065" s="334">
        <v>0</v>
      </c>
      <c r="P17065" s="334">
        <v>0</v>
      </c>
      <c r="Q17065" s="334">
        <v>0</v>
      </c>
      <c r="R17065" s="334">
        <v>0</v>
      </c>
      <c r="S17065" s="334">
        <v>0</v>
      </c>
      <c r="T17065" s="334">
        <v>0</v>
      </c>
      <c r="U17065" s="334">
        <v>0</v>
      </c>
      <c r="V17065" s="334">
        <v>0</v>
      </c>
      <c r="W17065" s="334">
        <v>0</v>
      </c>
      <c r="X17065" s="334">
        <v>0</v>
      </c>
      <c r="Y17065" s="334">
        <v>0</v>
      </c>
      <c r="Z17065" s="334">
        <v>0</v>
      </c>
      <c r="AA17065" s="334">
        <v>0</v>
      </c>
      <c r="AB17065" s="334">
        <v>0</v>
      </c>
      <c r="AD17065" s="334">
        <v>0</v>
      </c>
      <c r="AE17065" s="334">
        <f t="shared" si="2667"/>
        <v>0</v>
      </c>
      <c r="AF17065" s="334">
        <f t="shared" si="2668"/>
        <v>0</v>
      </c>
      <c r="AG17065" s="340">
        <f t="shared" si="2669"/>
        <v>0</v>
      </c>
      <c r="AI17065" s="340">
        <f t="shared" si="2672"/>
        <v>0</v>
      </c>
      <c r="AJ17065" s="340">
        <f t="shared" si="2672"/>
        <v>0</v>
      </c>
      <c r="AK17065" s="340">
        <f t="shared" si="2672"/>
        <v>0</v>
      </c>
      <c r="AL17065" s="340">
        <f t="shared" si="2672"/>
        <v>0</v>
      </c>
      <c r="AM17065" s="340">
        <f t="shared" si="2672"/>
        <v>0</v>
      </c>
    </row>
    <row r="17066" spans="1:39" x14ac:dyDescent="0.35">
      <c r="A17066" s="337">
        <v>38979</v>
      </c>
      <c r="B17066" s="338">
        <f t="shared" si="2664"/>
        <v>2006</v>
      </c>
      <c r="C17066" s="338">
        <f t="shared" si="2665"/>
        <v>9</v>
      </c>
      <c r="D17066" s="338">
        <f t="shared" si="2666"/>
        <v>19</v>
      </c>
      <c r="E17066" s="334">
        <v>0</v>
      </c>
      <c r="F17066" s="334">
        <v>0</v>
      </c>
      <c r="G17066" s="334">
        <v>0</v>
      </c>
      <c r="H17066" s="334">
        <v>0</v>
      </c>
      <c r="I17066" s="334">
        <v>0</v>
      </c>
      <c r="J17066" s="334">
        <v>0</v>
      </c>
      <c r="K17066" s="334">
        <v>0</v>
      </c>
      <c r="L17066" s="334">
        <v>0</v>
      </c>
      <c r="M17066" s="334">
        <v>0</v>
      </c>
      <c r="N17066" s="334">
        <v>0</v>
      </c>
      <c r="O17066" s="334">
        <v>0</v>
      </c>
      <c r="P17066" s="334">
        <v>0</v>
      </c>
      <c r="Q17066" s="334">
        <v>0</v>
      </c>
      <c r="R17066" s="334">
        <v>0</v>
      </c>
      <c r="S17066" s="334">
        <v>0</v>
      </c>
      <c r="T17066" s="334">
        <v>0</v>
      </c>
      <c r="U17066" s="334">
        <v>0</v>
      </c>
      <c r="V17066" s="334">
        <v>0</v>
      </c>
      <c r="W17066" s="334">
        <v>0</v>
      </c>
      <c r="X17066" s="334">
        <v>0</v>
      </c>
      <c r="Y17066" s="334">
        <v>0</v>
      </c>
      <c r="Z17066" s="334">
        <v>0</v>
      </c>
      <c r="AA17066" s="334">
        <v>0</v>
      </c>
      <c r="AB17066" s="334">
        <v>0</v>
      </c>
      <c r="AD17066" s="334">
        <v>0</v>
      </c>
      <c r="AE17066" s="334">
        <f t="shared" si="2667"/>
        <v>0</v>
      </c>
      <c r="AF17066" s="334">
        <f t="shared" si="2668"/>
        <v>0</v>
      </c>
      <c r="AG17066" s="340">
        <f t="shared" si="2669"/>
        <v>0</v>
      </c>
      <c r="AI17066" s="340">
        <f t="shared" si="2672"/>
        <v>0</v>
      </c>
      <c r="AJ17066" s="340">
        <f t="shared" si="2672"/>
        <v>0</v>
      </c>
      <c r="AK17066" s="340">
        <f t="shared" si="2672"/>
        <v>0</v>
      </c>
      <c r="AL17066" s="340">
        <f t="shared" si="2672"/>
        <v>0</v>
      </c>
      <c r="AM17066" s="340">
        <f t="shared" si="2672"/>
        <v>0</v>
      </c>
    </row>
    <row r="17067" spans="1:39" x14ac:dyDescent="0.35">
      <c r="A17067" s="337">
        <v>38980</v>
      </c>
      <c r="B17067" s="338">
        <f t="shared" si="2664"/>
        <v>2006</v>
      </c>
      <c r="C17067" s="338">
        <f t="shared" si="2665"/>
        <v>9</v>
      </c>
      <c r="D17067" s="338">
        <f t="shared" si="2666"/>
        <v>20</v>
      </c>
      <c r="E17067" s="334">
        <v>0</v>
      </c>
      <c r="F17067" s="334">
        <v>0</v>
      </c>
      <c r="G17067" s="334">
        <v>0</v>
      </c>
      <c r="H17067" s="334">
        <v>0</v>
      </c>
      <c r="I17067" s="334">
        <v>0</v>
      </c>
      <c r="J17067" s="334">
        <v>0</v>
      </c>
      <c r="K17067" s="334">
        <v>0</v>
      </c>
      <c r="L17067" s="334">
        <v>0</v>
      </c>
      <c r="M17067" s="334">
        <v>0</v>
      </c>
      <c r="N17067" s="334">
        <v>0</v>
      </c>
      <c r="O17067" s="334">
        <v>0</v>
      </c>
      <c r="P17067" s="334">
        <v>0</v>
      </c>
      <c r="Q17067" s="334">
        <v>0</v>
      </c>
      <c r="R17067" s="334">
        <v>0</v>
      </c>
      <c r="S17067" s="334">
        <v>0</v>
      </c>
      <c r="T17067" s="334">
        <v>0</v>
      </c>
      <c r="U17067" s="334">
        <v>0</v>
      </c>
      <c r="V17067" s="334">
        <v>0</v>
      </c>
      <c r="W17067" s="334">
        <v>0</v>
      </c>
      <c r="X17067" s="334">
        <v>0</v>
      </c>
      <c r="Y17067" s="334">
        <v>0</v>
      </c>
      <c r="Z17067" s="334">
        <v>0</v>
      </c>
      <c r="AA17067" s="334">
        <v>0</v>
      </c>
      <c r="AB17067" s="334">
        <v>0</v>
      </c>
      <c r="AD17067" s="334">
        <v>0</v>
      </c>
      <c r="AE17067" s="334">
        <f t="shared" si="2667"/>
        <v>0</v>
      </c>
      <c r="AF17067" s="334">
        <f t="shared" si="2668"/>
        <v>0</v>
      </c>
      <c r="AG17067" s="340">
        <f t="shared" si="2669"/>
        <v>0</v>
      </c>
      <c r="AI17067" s="340">
        <f t="shared" si="2672"/>
        <v>0</v>
      </c>
      <c r="AJ17067" s="340">
        <f t="shared" si="2672"/>
        <v>0</v>
      </c>
      <c r="AK17067" s="340">
        <f t="shared" si="2672"/>
        <v>0</v>
      </c>
      <c r="AL17067" s="340">
        <f t="shared" si="2672"/>
        <v>0</v>
      </c>
      <c r="AM17067" s="340">
        <f t="shared" si="2672"/>
        <v>0</v>
      </c>
    </row>
    <row r="17068" spans="1:39" x14ac:dyDescent="0.35">
      <c r="A17068" s="337">
        <v>38981</v>
      </c>
      <c r="B17068" s="338">
        <f t="shared" si="2664"/>
        <v>2006</v>
      </c>
      <c r="C17068" s="338">
        <f t="shared" si="2665"/>
        <v>9</v>
      </c>
      <c r="D17068" s="338">
        <f t="shared" si="2666"/>
        <v>21</v>
      </c>
      <c r="E17068" s="334">
        <v>0</v>
      </c>
      <c r="F17068" s="334">
        <v>0</v>
      </c>
      <c r="G17068" s="334">
        <v>0</v>
      </c>
      <c r="H17068" s="334">
        <v>0</v>
      </c>
      <c r="I17068" s="334">
        <v>0</v>
      </c>
      <c r="J17068" s="334">
        <v>0</v>
      </c>
      <c r="K17068" s="334">
        <v>0</v>
      </c>
      <c r="L17068" s="334">
        <v>0</v>
      </c>
      <c r="M17068" s="334">
        <v>0</v>
      </c>
      <c r="N17068" s="334">
        <v>0</v>
      </c>
      <c r="O17068" s="334">
        <v>0</v>
      </c>
      <c r="P17068" s="334">
        <v>0.2</v>
      </c>
      <c r="Q17068" s="334">
        <v>0.2</v>
      </c>
      <c r="R17068" s="334">
        <v>0</v>
      </c>
      <c r="S17068" s="334">
        <v>0</v>
      </c>
      <c r="T17068" s="334">
        <v>0</v>
      </c>
      <c r="U17068" s="334">
        <v>0</v>
      </c>
      <c r="V17068" s="334">
        <v>0.2</v>
      </c>
      <c r="W17068" s="334">
        <v>0.5</v>
      </c>
      <c r="X17068" s="334">
        <v>1</v>
      </c>
      <c r="Y17068" s="334">
        <v>0.5</v>
      </c>
      <c r="Z17068" s="334">
        <v>0.5</v>
      </c>
      <c r="AA17068" s="334">
        <v>0.8</v>
      </c>
      <c r="AB17068" s="334">
        <v>0</v>
      </c>
      <c r="AD17068" s="334">
        <v>3.9</v>
      </c>
      <c r="AE17068" s="334">
        <f t="shared" si="2667"/>
        <v>3.9</v>
      </c>
      <c r="AF17068" s="334">
        <f t="shared" si="2668"/>
        <v>3.9000000000000004</v>
      </c>
      <c r="AG17068" s="340">
        <f t="shared" si="2669"/>
        <v>4.4408920985006262E-16</v>
      </c>
      <c r="AI17068" s="340">
        <f t="shared" si="2672"/>
        <v>0</v>
      </c>
      <c r="AJ17068" s="340">
        <f t="shared" si="2672"/>
        <v>0</v>
      </c>
      <c r="AK17068" s="340">
        <f t="shared" si="2672"/>
        <v>0</v>
      </c>
      <c r="AL17068" s="340">
        <f t="shared" si="2672"/>
        <v>0</v>
      </c>
      <c r="AM17068" s="340">
        <f t="shared" si="2672"/>
        <v>3.9000000000000004</v>
      </c>
    </row>
    <row r="17069" spans="1:39" x14ac:dyDescent="0.35">
      <c r="A17069" s="337">
        <v>38982</v>
      </c>
      <c r="B17069" s="338">
        <f t="shared" si="2664"/>
        <v>2006</v>
      </c>
      <c r="C17069" s="338">
        <f t="shared" si="2665"/>
        <v>9</v>
      </c>
      <c r="D17069" s="338">
        <f t="shared" si="2666"/>
        <v>22</v>
      </c>
      <c r="E17069" s="334">
        <v>0</v>
      </c>
      <c r="F17069" s="334">
        <v>0</v>
      </c>
      <c r="G17069" s="334">
        <v>0</v>
      </c>
      <c r="H17069" s="334">
        <v>0</v>
      </c>
      <c r="I17069" s="334">
        <v>0</v>
      </c>
      <c r="J17069" s="334">
        <v>0</v>
      </c>
      <c r="K17069" s="334">
        <v>0</v>
      </c>
      <c r="L17069" s="334">
        <v>0</v>
      </c>
      <c r="M17069" s="334">
        <v>0</v>
      </c>
      <c r="N17069" s="334">
        <v>0</v>
      </c>
      <c r="O17069" s="334">
        <v>0</v>
      </c>
      <c r="P17069" s="334">
        <v>0</v>
      </c>
      <c r="Q17069" s="334">
        <v>0</v>
      </c>
      <c r="R17069" s="334">
        <v>0</v>
      </c>
      <c r="S17069" s="334">
        <v>0</v>
      </c>
      <c r="T17069" s="334">
        <v>0</v>
      </c>
      <c r="U17069" s="334">
        <v>0</v>
      </c>
      <c r="V17069" s="334">
        <v>0</v>
      </c>
      <c r="W17069" s="334">
        <v>0</v>
      </c>
      <c r="X17069" s="334">
        <v>0</v>
      </c>
      <c r="Y17069" s="334">
        <v>0</v>
      </c>
      <c r="Z17069" s="334">
        <v>0</v>
      </c>
      <c r="AA17069" s="334">
        <v>0</v>
      </c>
      <c r="AB17069" s="334">
        <v>0</v>
      </c>
      <c r="AD17069" s="334">
        <v>0</v>
      </c>
      <c r="AE17069" s="334">
        <f t="shared" si="2667"/>
        <v>0</v>
      </c>
      <c r="AF17069" s="334">
        <f t="shared" si="2668"/>
        <v>0</v>
      </c>
      <c r="AG17069" s="340">
        <f t="shared" si="2669"/>
        <v>0</v>
      </c>
      <c r="AI17069" s="340">
        <f t="shared" si="2672"/>
        <v>0</v>
      </c>
      <c r="AJ17069" s="340">
        <f t="shared" si="2672"/>
        <v>0</v>
      </c>
      <c r="AK17069" s="340">
        <f t="shared" si="2672"/>
        <v>0</v>
      </c>
      <c r="AL17069" s="340">
        <f t="shared" si="2672"/>
        <v>0</v>
      </c>
      <c r="AM17069" s="340">
        <f t="shared" si="2672"/>
        <v>0</v>
      </c>
    </row>
    <row r="17070" spans="1:39" x14ac:dyDescent="0.35">
      <c r="A17070" s="337">
        <v>38983</v>
      </c>
      <c r="B17070" s="338">
        <f t="shared" si="2664"/>
        <v>2006</v>
      </c>
      <c r="C17070" s="338">
        <f t="shared" si="2665"/>
        <v>9</v>
      </c>
      <c r="D17070" s="338">
        <f t="shared" si="2666"/>
        <v>23</v>
      </c>
      <c r="E17070" s="334">
        <v>0</v>
      </c>
      <c r="F17070" s="334">
        <v>0</v>
      </c>
      <c r="G17070" s="334">
        <v>0</v>
      </c>
      <c r="H17070" s="334">
        <v>0</v>
      </c>
      <c r="I17070" s="334">
        <v>0</v>
      </c>
      <c r="J17070" s="334">
        <v>0</v>
      </c>
      <c r="K17070" s="334">
        <v>0</v>
      </c>
      <c r="L17070" s="334">
        <v>0</v>
      </c>
      <c r="M17070" s="334">
        <v>0</v>
      </c>
      <c r="N17070" s="334">
        <v>0</v>
      </c>
      <c r="O17070" s="334">
        <v>0</v>
      </c>
      <c r="P17070" s="334">
        <v>0</v>
      </c>
      <c r="Q17070" s="334">
        <v>0</v>
      </c>
      <c r="R17070" s="334">
        <v>0</v>
      </c>
      <c r="S17070" s="334">
        <v>0</v>
      </c>
      <c r="T17070" s="334">
        <v>0</v>
      </c>
      <c r="U17070" s="334">
        <v>0</v>
      </c>
      <c r="V17070" s="334">
        <v>0</v>
      </c>
      <c r="W17070" s="334">
        <v>0</v>
      </c>
      <c r="X17070" s="334">
        <v>0</v>
      </c>
      <c r="Y17070" s="334">
        <v>0</v>
      </c>
      <c r="Z17070" s="334">
        <v>0</v>
      </c>
      <c r="AA17070" s="334">
        <v>0</v>
      </c>
      <c r="AB17070" s="334">
        <v>0</v>
      </c>
      <c r="AD17070" s="334">
        <v>0</v>
      </c>
      <c r="AE17070" s="334">
        <f t="shared" si="2667"/>
        <v>0</v>
      </c>
      <c r="AF17070" s="334">
        <f t="shared" si="2668"/>
        <v>0</v>
      </c>
      <c r="AG17070" s="340">
        <f t="shared" si="2669"/>
        <v>0</v>
      </c>
      <c r="AI17070" s="340">
        <f t="shared" si="2672"/>
        <v>0</v>
      </c>
      <c r="AJ17070" s="340">
        <f t="shared" si="2672"/>
        <v>0</v>
      </c>
      <c r="AK17070" s="340">
        <f t="shared" si="2672"/>
        <v>0</v>
      </c>
      <c r="AL17070" s="340">
        <f t="shared" si="2672"/>
        <v>0</v>
      </c>
      <c r="AM17070" s="340">
        <f t="shared" si="2672"/>
        <v>0</v>
      </c>
    </row>
    <row r="17071" spans="1:39" x14ac:dyDescent="0.35">
      <c r="A17071" s="337">
        <v>38984</v>
      </c>
      <c r="B17071" s="338">
        <f t="shared" si="2664"/>
        <v>2006</v>
      </c>
      <c r="C17071" s="338">
        <f t="shared" si="2665"/>
        <v>9</v>
      </c>
      <c r="D17071" s="338">
        <f t="shared" si="2666"/>
        <v>24</v>
      </c>
      <c r="E17071" s="334">
        <v>0</v>
      </c>
      <c r="F17071" s="334">
        <v>0</v>
      </c>
      <c r="G17071" s="334">
        <v>0</v>
      </c>
      <c r="H17071" s="334">
        <v>0</v>
      </c>
      <c r="I17071" s="334">
        <v>0</v>
      </c>
      <c r="J17071" s="334">
        <v>0</v>
      </c>
      <c r="K17071" s="334">
        <v>0</v>
      </c>
      <c r="L17071" s="334">
        <v>0</v>
      </c>
      <c r="M17071" s="334">
        <v>0</v>
      </c>
      <c r="N17071" s="334">
        <v>0</v>
      </c>
      <c r="O17071" s="334">
        <v>0</v>
      </c>
      <c r="P17071" s="334">
        <v>0</v>
      </c>
      <c r="Q17071" s="334">
        <v>0</v>
      </c>
      <c r="R17071" s="334">
        <v>0</v>
      </c>
      <c r="S17071" s="334">
        <v>0</v>
      </c>
      <c r="T17071" s="334">
        <v>0</v>
      </c>
      <c r="U17071" s="334">
        <v>0</v>
      </c>
      <c r="V17071" s="334">
        <v>0</v>
      </c>
      <c r="W17071" s="334">
        <v>0</v>
      </c>
      <c r="X17071" s="334">
        <v>0</v>
      </c>
      <c r="Y17071" s="334">
        <v>0</v>
      </c>
      <c r="Z17071" s="334">
        <v>0</v>
      </c>
      <c r="AA17071" s="334">
        <v>0</v>
      </c>
      <c r="AB17071" s="334">
        <v>0</v>
      </c>
      <c r="AD17071" s="334">
        <v>0</v>
      </c>
      <c r="AE17071" s="334">
        <f t="shared" si="2667"/>
        <v>0</v>
      </c>
      <c r="AF17071" s="334">
        <f t="shared" si="2668"/>
        <v>0</v>
      </c>
      <c r="AG17071" s="340">
        <f t="shared" si="2669"/>
        <v>0</v>
      </c>
      <c r="AI17071" s="340">
        <f t="shared" si="2672"/>
        <v>0</v>
      </c>
      <c r="AJ17071" s="340">
        <f t="shared" si="2672"/>
        <v>0</v>
      </c>
      <c r="AK17071" s="340">
        <f t="shared" si="2672"/>
        <v>0</v>
      </c>
      <c r="AL17071" s="340">
        <f t="shared" si="2672"/>
        <v>0</v>
      </c>
      <c r="AM17071" s="340">
        <f t="shared" si="2672"/>
        <v>0</v>
      </c>
    </row>
    <row r="17072" spans="1:39" x14ac:dyDescent="0.35">
      <c r="A17072" s="337">
        <v>38985</v>
      </c>
      <c r="B17072" s="338">
        <f t="shared" si="2664"/>
        <v>2006</v>
      </c>
      <c r="C17072" s="338">
        <f t="shared" si="2665"/>
        <v>9</v>
      </c>
      <c r="D17072" s="338">
        <f t="shared" si="2666"/>
        <v>25</v>
      </c>
      <c r="E17072" s="334">
        <v>0</v>
      </c>
      <c r="F17072" s="334">
        <v>0</v>
      </c>
      <c r="G17072" s="334">
        <v>0</v>
      </c>
      <c r="H17072" s="334">
        <v>0</v>
      </c>
      <c r="I17072" s="334">
        <v>0</v>
      </c>
      <c r="J17072" s="334">
        <v>0</v>
      </c>
      <c r="K17072" s="334">
        <v>0</v>
      </c>
      <c r="L17072" s="334">
        <v>0</v>
      </c>
      <c r="M17072" s="334">
        <v>0</v>
      </c>
      <c r="N17072" s="334">
        <v>0</v>
      </c>
      <c r="O17072" s="334">
        <v>0</v>
      </c>
      <c r="P17072" s="334">
        <v>0</v>
      </c>
      <c r="Q17072" s="334">
        <v>0</v>
      </c>
      <c r="R17072" s="334">
        <v>0</v>
      </c>
      <c r="S17072" s="334">
        <v>0</v>
      </c>
      <c r="T17072" s="334">
        <v>0</v>
      </c>
      <c r="U17072" s="334">
        <v>0</v>
      </c>
      <c r="V17072" s="334">
        <v>0</v>
      </c>
      <c r="W17072" s="334">
        <v>0</v>
      </c>
      <c r="X17072" s="334">
        <v>0</v>
      </c>
      <c r="Y17072" s="334">
        <v>0</v>
      </c>
      <c r="Z17072" s="334">
        <v>0</v>
      </c>
      <c r="AA17072" s="334">
        <v>0</v>
      </c>
      <c r="AB17072" s="334">
        <v>0</v>
      </c>
      <c r="AD17072" s="334">
        <v>0</v>
      </c>
      <c r="AE17072" s="334">
        <f t="shared" si="2667"/>
        <v>0</v>
      </c>
      <c r="AF17072" s="334">
        <f t="shared" si="2668"/>
        <v>0</v>
      </c>
      <c r="AG17072" s="340">
        <f t="shared" si="2669"/>
        <v>0</v>
      </c>
      <c r="AI17072" s="340">
        <f t="shared" si="2672"/>
        <v>0</v>
      </c>
      <c r="AJ17072" s="340">
        <f t="shared" si="2672"/>
        <v>0</v>
      </c>
      <c r="AK17072" s="340">
        <f t="shared" si="2672"/>
        <v>0</v>
      </c>
      <c r="AL17072" s="340">
        <f t="shared" si="2672"/>
        <v>0</v>
      </c>
      <c r="AM17072" s="340">
        <f t="shared" si="2672"/>
        <v>0</v>
      </c>
    </row>
    <row r="17073" spans="1:39" x14ac:dyDescent="0.35">
      <c r="A17073" s="337">
        <v>38986</v>
      </c>
      <c r="B17073" s="338">
        <f t="shared" si="2664"/>
        <v>2006</v>
      </c>
      <c r="C17073" s="338">
        <f t="shared" si="2665"/>
        <v>9</v>
      </c>
      <c r="D17073" s="338">
        <f t="shared" si="2666"/>
        <v>26</v>
      </c>
      <c r="E17073" s="334">
        <v>0</v>
      </c>
      <c r="F17073" s="334">
        <v>0</v>
      </c>
      <c r="G17073" s="334">
        <v>0</v>
      </c>
      <c r="H17073" s="334">
        <v>0</v>
      </c>
      <c r="I17073" s="334">
        <v>0</v>
      </c>
      <c r="J17073" s="334">
        <v>0</v>
      </c>
      <c r="K17073" s="334">
        <v>0</v>
      </c>
      <c r="L17073" s="334">
        <v>0</v>
      </c>
      <c r="M17073" s="334">
        <v>0</v>
      </c>
      <c r="N17073" s="334">
        <v>0.4</v>
      </c>
      <c r="O17073" s="334">
        <v>0</v>
      </c>
      <c r="P17073" s="334">
        <v>0</v>
      </c>
      <c r="Q17073" s="334">
        <v>0</v>
      </c>
      <c r="R17073" s="334">
        <v>0</v>
      </c>
      <c r="S17073" s="334">
        <v>0.4</v>
      </c>
      <c r="T17073" s="334">
        <v>0</v>
      </c>
      <c r="U17073" s="334">
        <v>0</v>
      </c>
      <c r="V17073" s="334">
        <v>0</v>
      </c>
      <c r="W17073" s="334">
        <v>0</v>
      </c>
      <c r="X17073" s="334">
        <v>0</v>
      </c>
      <c r="Y17073" s="334">
        <v>0</v>
      </c>
      <c r="Z17073" s="334">
        <v>0</v>
      </c>
      <c r="AA17073" s="334">
        <v>0</v>
      </c>
      <c r="AB17073" s="334">
        <v>0</v>
      </c>
      <c r="AD17073" s="334">
        <v>0.8</v>
      </c>
      <c r="AE17073" s="334">
        <f t="shared" si="2667"/>
        <v>0.8</v>
      </c>
      <c r="AF17073" s="334">
        <f t="shared" si="2668"/>
        <v>0.8</v>
      </c>
      <c r="AG17073" s="340">
        <f t="shared" si="2669"/>
        <v>0</v>
      </c>
      <c r="AI17073" s="340">
        <f t="shared" si="2672"/>
        <v>0</v>
      </c>
      <c r="AJ17073" s="340">
        <f t="shared" si="2672"/>
        <v>0</v>
      </c>
      <c r="AK17073" s="340">
        <f t="shared" si="2672"/>
        <v>0</v>
      </c>
      <c r="AL17073" s="340">
        <f t="shared" si="2672"/>
        <v>0</v>
      </c>
      <c r="AM17073" s="340">
        <f t="shared" si="2672"/>
        <v>0.8</v>
      </c>
    </row>
    <row r="17074" spans="1:39" x14ac:dyDescent="0.35">
      <c r="A17074" s="337">
        <v>38987</v>
      </c>
      <c r="B17074" s="338">
        <f t="shared" si="2664"/>
        <v>2006</v>
      </c>
      <c r="C17074" s="338">
        <f t="shared" si="2665"/>
        <v>9</v>
      </c>
      <c r="D17074" s="338">
        <f t="shared" si="2666"/>
        <v>27</v>
      </c>
      <c r="E17074" s="334">
        <v>0</v>
      </c>
      <c r="F17074" s="334">
        <v>0</v>
      </c>
      <c r="G17074" s="334">
        <v>0</v>
      </c>
      <c r="H17074" s="334">
        <v>0</v>
      </c>
      <c r="I17074" s="334">
        <v>0</v>
      </c>
      <c r="J17074" s="334">
        <v>0</v>
      </c>
      <c r="K17074" s="334">
        <v>0</v>
      </c>
      <c r="L17074" s="334">
        <v>0</v>
      </c>
      <c r="M17074" s="334">
        <v>0</v>
      </c>
      <c r="N17074" s="334">
        <v>0</v>
      </c>
      <c r="O17074" s="334">
        <v>0</v>
      </c>
      <c r="P17074" s="334">
        <v>0</v>
      </c>
      <c r="Q17074" s="334">
        <v>0</v>
      </c>
      <c r="R17074" s="334">
        <v>0</v>
      </c>
      <c r="S17074" s="334">
        <v>0</v>
      </c>
      <c r="T17074" s="334">
        <v>0</v>
      </c>
      <c r="U17074" s="334">
        <v>0</v>
      </c>
      <c r="V17074" s="334">
        <v>0</v>
      </c>
      <c r="W17074" s="334">
        <v>0</v>
      </c>
      <c r="X17074" s="334">
        <v>0</v>
      </c>
      <c r="Y17074" s="334">
        <v>0</v>
      </c>
      <c r="Z17074" s="334">
        <v>0</v>
      </c>
      <c r="AA17074" s="334">
        <v>0</v>
      </c>
      <c r="AB17074" s="334">
        <v>0</v>
      </c>
      <c r="AD17074" s="334">
        <v>0</v>
      </c>
      <c r="AE17074" s="334">
        <f t="shared" si="2667"/>
        <v>0</v>
      </c>
      <c r="AF17074" s="334">
        <f t="shared" si="2668"/>
        <v>0</v>
      </c>
      <c r="AG17074" s="340">
        <f t="shared" si="2669"/>
        <v>0</v>
      </c>
      <c r="AI17074" s="340">
        <f t="shared" si="2672"/>
        <v>0</v>
      </c>
      <c r="AJ17074" s="340">
        <f t="shared" si="2672"/>
        <v>0</v>
      </c>
      <c r="AK17074" s="340">
        <f t="shared" si="2672"/>
        <v>0</v>
      </c>
      <c r="AL17074" s="340">
        <f t="shared" si="2672"/>
        <v>0</v>
      </c>
      <c r="AM17074" s="340">
        <f t="shared" si="2672"/>
        <v>0</v>
      </c>
    </row>
    <row r="17075" spans="1:39" x14ac:dyDescent="0.35">
      <c r="A17075" s="337">
        <v>38988</v>
      </c>
      <c r="B17075" s="338">
        <f t="shared" si="2664"/>
        <v>2006</v>
      </c>
      <c r="C17075" s="338">
        <f t="shared" si="2665"/>
        <v>9</v>
      </c>
      <c r="D17075" s="338">
        <f t="shared" si="2666"/>
        <v>28</v>
      </c>
      <c r="E17075" s="334">
        <v>0</v>
      </c>
      <c r="F17075" s="334">
        <v>0</v>
      </c>
      <c r="G17075" s="334">
        <v>0</v>
      </c>
      <c r="H17075" s="334">
        <v>0</v>
      </c>
      <c r="I17075" s="334">
        <v>0</v>
      </c>
      <c r="J17075" s="334">
        <v>0</v>
      </c>
      <c r="K17075" s="334">
        <v>0</v>
      </c>
      <c r="L17075" s="334">
        <v>0</v>
      </c>
      <c r="M17075" s="334">
        <v>0</v>
      </c>
      <c r="N17075" s="334">
        <v>0</v>
      </c>
      <c r="O17075" s="334">
        <v>0</v>
      </c>
      <c r="P17075" s="334">
        <v>0</v>
      </c>
      <c r="Q17075" s="334">
        <v>0</v>
      </c>
      <c r="R17075" s="334">
        <v>0</v>
      </c>
      <c r="S17075" s="334">
        <v>0</v>
      </c>
      <c r="T17075" s="334">
        <v>0</v>
      </c>
      <c r="U17075" s="334">
        <v>0</v>
      </c>
      <c r="V17075" s="334">
        <v>0</v>
      </c>
      <c r="W17075" s="334">
        <v>0</v>
      </c>
      <c r="X17075" s="334">
        <v>0</v>
      </c>
      <c r="Y17075" s="334">
        <v>0</v>
      </c>
      <c r="Z17075" s="334">
        <v>0</v>
      </c>
      <c r="AA17075" s="334">
        <v>0</v>
      </c>
      <c r="AB17075" s="334">
        <v>0</v>
      </c>
      <c r="AD17075" s="334">
        <v>0</v>
      </c>
      <c r="AE17075" s="334">
        <f t="shared" si="2667"/>
        <v>0</v>
      </c>
      <c r="AF17075" s="334">
        <f t="shared" si="2668"/>
        <v>0</v>
      </c>
      <c r="AG17075" s="340">
        <f t="shared" si="2669"/>
        <v>0</v>
      </c>
      <c r="AI17075" s="340">
        <f t="shared" si="2672"/>
        <v>0</v>
      </c>
      <c r="AJ17075" s="340">
        <f t="shared" si="2672"/>
        <v>0</v>
      </c>
      <c r="AK17075" s="340">
        <f t="shared" si="2672"/>
        <v>0</v>
      </c>
      <c r="AL17075" s="340">
        <f t="shared" si="2672"/>
        <v>0</v>
      </c>
      <c r="AM17075" s="340">
        <f t="shared" si="2672"/>
        <v>0</v>
      </c>
    </row>
    <row r="17076" spans="1:39" x14ac:dyDescent="0.35">
      <c r="A17076" s="337">
        <v>38989</v>
      </c>
      <c r="B17076" s="338">
        <f t="shared" si="2664"/>
        <v>2006</v>
      </c>
      <c r="C17076" s="338">
        <f t="shared" si="2665"/>
        <v>9</v>
      </c>
      <c r="D17076" s="338">
        <f t="shared" si="2666"/>
        <v>29</v>
      </c>
      <c r="E17076" s="334">
        <v>0</v>
      </c>
      <c r="F17076" s="334">
        <v>0</v>
      </c>
      <c r="G17076" s="334">
        <v>0</v>
      </c>
      <c r="H17076" s="334">
        <v>0</v>
      </c>
      <c r="I17076" s="334">
        <v>0</v>
      </c>
      <c r="J17076" s="334">
        <v>0</v>
      </c>
      <c r="K17076" s="334">
        <v>0</v>
      </c>
      <c r="L17076" s="334">
        <v>0</v>
      </c>
      <c r="M17076" s="334">
        <v>0</v>
      </c>
      <c r="N17076" s="334">
        <v>0</v>
      </c>
      <c r="O17076" s="334">
        <v>0</v>
      </c>
      <c r="P17076" s="334">
        <v>0</v>
      </c>
      <c r="Q17076" s="334">
        <v>0</v>
      </c>
      <c r="R17076" s="334">
        <v>0</v>
      </c>
      <c r="S17076" s="334">
        <v>0</v>
      </c>
      <c r="T17076" s="334">
        <v>0</v>
      </c>
      <c r="U17076" s="334">
        <v>0</v>
      </c>
      <c r="V17076" s="334">
        <v>0</v>
      </c>
      <c r="W17076" s="334">
        <v>0</v>
      </c>
      <c r="X17076" s="334">
        <v>0</v>
      </c>
      <c r="Y17076" s="334">
        <v>0</v>
      </c>
      <c r="Z17076" s="334">
        <v>0</v>
      </c>
      <c r="AA17076" s="334">
        <v>0</v>
      </c>
      <c r="AB17076" s="334">
        <v>0</v>
      </c>
      <c r="AD17076" s="334">
        <v>0</v>
      </c>
      <c r="AE17076" s="334">
        <f t="shared" si="2667"/>
        <v>0</v>
      </c>
      <c r="AF17076" s="334">
        <f t="shared" si="2668"/>
        <v>0</v>
      </c>
      <c r="AG17076" s="340">
        <f t="shared" si="2669"/>
        <v>0</v>
      </c>
      <c r="AI17076" s="340">
        <f t="shared" ref="AI17076:AM17091" si="2673">IF($C17076=AI$1,$AF17076,0)</f>
        <v>0</v>
      </c>
      <c r="AJ17076" s="340">
        <f t="shared" si="2673"/>
        <v>0</v>
      </c>
      <c r="AK17076" s="340">
        <f t="shared" si="2673"/>
        <v>0</v>
      </c>
      <c r="AL17076" s="340">
        <f t="shared" si="2673"/>
        <v>0</v>
      </c>
      <c r="AM17076" s="340">
        <f t="shared" si="2673"/>
        <v>0</v>
      </c>
    </row>
    <row r="17077" spans="1:39" x14ac:dyDescent="0.35">
      <c r="A17077" s="337">
        <v>38990</v>
      </c>
      <c r="B17077" s="338">
        <f t="shared" si="2664"/>
        <v>2006</v>
      </c>
      <c r="C17077" s="338">
        <f t="shared" si="2665"/>
        <v>9</v>
      </c>
      <c r="D17077" s="338">
        <f t="shared" si="2666"/>
        <v>30</v>
      </c>
      <c r="E17077" s="334">
        <v>0</v>
      </c>
      <c r="F17077" s="334">
        <v>0</v>
      </c>
      <c r="G17077" s="334">
        <v>0</v>
      </c>
      <c r="H17077" s="334">
        <v>0</v>
      </c>
      <c r="I17077" s="334">
        <v>0</v>
      </c>
      <c r="J17077" s="334">
        <v>0</v>
      </c>
      <c r="K17077" s="334">
        <v>0</v>
      </c>
      <c r="L17077" s="334">
        <v>0</v>
      </c>
      <c r="M17077" s="334">
        <v>0</v>
      </c>
      <c r="N17077" s="334">
        <v>0</v>
      </c>
      <c r="O17077" s="334">
        <v>0</v>
      </c>
      <c r="P17077" s="334">
        <v>0</v>
      </c>
      <c r="Q17077" s="334">
        <v>0</v>
      </c>
      <c r="R17077" s="334">
        <v>0</v>
      </c>
      <c r="S17077" s="334">
        <v>0</v>
      </c>
      <c r="T17077" s="334">
        <v>0</v>
      </c>
      <c r="U17077" s="334">
        <v>0</v>
      </c>
      <c r="V17077" s="334">
        <v>0</v>
      </c>
      <c r="W17077" s="334">
        <v>0</v>
      </c>
      <c r="X17077" s="334">
        <v>0</v>
      </c>
      <c r="Y17077" s="334">
        <v>0</v>
      </c>
      <c r="Z17077" s="334">
        <v>0</v>
      </c>
      <c r="AA17077" s="334">
        <v>0</v>
      </c>
      <c r="AB17077" s="334">
        <v>0</v>
      </c>
      <c r="AD17077" s="334">
        <v>0</v>
      </c>
      <c r="AE17077" s="334">
        <f t="shared" si="2667"/>
        <v>0</v>
      </c>
      <c r="AF17077" s="334">
        <f t="shared" si="2668"/>
        <v>0</v>
      </c>
      <c r="AG17077" s="340">
        <f t="shared" si="2669"/>
        <v>0</v>
      </c>
      <c r="AI17077" s="340">
        <f t="shared" si="2673"/>
        <v>0</v>
      </c>
      <c r="AJ17077" s="340">
        <f t="shared" si="2673"/>
        <v>0</v>
      </c>
      <c r="AK17077" s="340">
        <f t="shared" si="2673"/>
        <v>0</v>
      </c>
      <c r="AL17077" s="340">
        <f t="shared" si="2673"/>
        <v>0</v>
      </c>
      <c r="AM17077" s="340">
        <f t="shared" si="2673"/>
        <v>0</v>
      </c>
    </row>
    <row r="17078" spans="1:39" x14ac:dyDescent="0.35">
      <c r="A17078" s="337">
        <v>38991</v>
      </c>
      <c r="B17078" s="338">
        <f t="shared" si="2664"/>
        <v>2006</v>
      </c>
      <c r="C17078" s="338">
        <f t="shared" si="2665"/>
        <v>10</v>
      </c>
      <c r="D17078" s="338">
        <f t="shared" si="2666"/>
        <v>1</v>
      </c>
      <c r="E17078" s="334">
        <v>0</v>
      </c>
      <c r="F17078" s="334">
        <v>0</v>
      </c>
      <c r="G17078" s="334">
        <v>0</v>
      </c>
      <c r="H17078" s="334">
        <v>0</v>
      </c>
      <c r="I17078" s="334">
        <v>0</v>
      </c>
      <c r="J17078" s="334">
        <v>0</v>
      </c>
      <c r="K17078" s="334">
        <v>0</v>
      </c>
      <c r="L17078" s="334">
        <v>0</v>
      </c>
      <c r="M17078" s="334">
        <v>0</v>
      </c>
      <c r="N17078" s="334">
        <v>0</v>
      </c>
      <c r="O17078" s="334">
        <v>0</v>
      </c>
      <c r="P17078" s="334">
        <v>0</v>
      </c>
      <c r="Q17078" s="334">
        <v>0</v>
      </c>
      <c r="R17078" s="334">
        <v>0</v>
      </c>
      <c r="S17078" s="334">
        <v>0</v>
      </c>
      <c r="T17078" s="334">
        <v>0</v>
      </c>
      <c r="U17078" s="334">
        <v>0</v>
      </c>
      <c r="V17078" s="334">
        <v>0</v>
      </c>
      <c r="W17078" s="334">
        <v>0</v>
      </c>
      <c r="X17078" s="334">
        <v>0</v>
      </c>
      <c r="Y17078" s="334">
        <v>0</v>
      </c>
      <c r="Z17078" s="334">
        <v>0</v>
      </c>
      <c r="AA17078" s="334">
        <v>0</v>
      </c>
      <c r="AB17078" s="334">
        <v>0</v>
      </c>
      <c r="AD17078" s="334">
        <v>0</v>
      </c>
      <c r="AE17078" s="334">
        <f t="shared" si="2667"/>
        <v>0</v>
      </c>
      <c r="AF17078" s="334">
        <f t="shared" si="2668"/>
        <v>0</v>
      </c>
      <c r="AG17078" s="340">
        <f t="shared" si="2669"/>
        <v>0</v>
      </c>
      <c r="AI17078" s="340">
        <f t="shared" si="2673"/>
        <v>0</v>
      </c>
      <c r="AJ17078" s="340">
        <f t="shared" si="2673"/>
        <v>0</v>
      </c>
      <c r="AK17078" s="340">
        <f t="shared" si="2673"/>
        <v>0</v>
      </c>
      <c r="AL17078" s="340">
        <f t="shared" si="2673"/>
        <v>0</v>
      </c>
      <c r="AM17078" s="340">
        <f t="shared" si="2673"/>
        <v>0</v>
      </c>
    </row>
    <row r="17079" spans="1:39" x14ac:dyDescent="0.35">
      <c r="A17079" s="337">
        <v>38992</v>
      </c>
      <c r="B17079" s="338">
        <f t="shared" si="2664"/>
        <v>2006</v>
      </c>
      <c r="C17079" s="338">
        <f t="shared" si="2665"/>
        <v>10</v>
      </c>
      <c r="D17079" s="338">
        <f t="shared" si="2666"/>
        <v>2</v>
      </c>
      <c r="E17079" s="334">
        <v>0</v>
      </c>
      <c r="F17079" s="334">
        <v>0</v>
      </c>
      <c r="G17079" s="334">
        <v>0.2</v>
      </c>
      <c r="H17079" s="334">
        <v>0.2</v>
      </c>
      <c r="I17079" s="334">
        <v>0.2</v>
      </c>
      <c r="J17079" s="334">
        <v>0.2</v>
      </c>
      <c r="K17079" s="334">
        <v>0.2</v>
      </c>
      <c r="L17079" s="334">
        <v>0.2</v>
      </c>
      <c r="M17079" s="334">
        <v>0.2</v>
      </c>
      <c r="N17079" s="334">
        <v>0.2</v>
      </c>
      <c r="O17079" s="334">
        <v>0.2</v>
      </c>
      <c r="P17079" s="334">
        <v>0.2</v>
      </c>
      <c r="Q17079" s="334">
        <v>0.2</v>
      </c>
      <c r="R17079" s="334">
        <v>0.2</v>
      </c>
      <c r="S17079" s="334">
        <v>0</v>
      </c>
      <c r="T17079" s="334">
        <v>0</v>
      </c>
      <c r="U17079" s="334">
        <v>0</v>
      </c>
      <c r="V17079" s="334">
        <v>0</v>
      </c>
      <c r="W17079" s="334">
        <v>0</v>
      </c>
      <c r="X17079" s="334">
        <v>0</v>
      </c>
      <c r="Y17079" s="334">
        <v>0</v>
      </c>
      <c r="Z17079" s="334">
        <v>0.2</v>
      </c>
      <c r="AA17079" s="334">
        <v>0.2</v>
      </c>
      <c r="AB17079" s="334">
        <v>0.2</v>
      </c>
      <c r="AD17079" s="334">
        <v>3</v>
      </c>
      <c r="AE17079" s="334">
        <f t="shared" si="2667"/>
        <v>3</v>
      </c>
      <c r="AF17079" s="334">
        <f t="shared" si="2668"/>
        <v>3.0000000000000004</v>
      </c>
      <c r="AG17079" s="340">
        <f t="shared" si="2669"/>
        <v>4.4408920985006262E-16</v>
      </c>
      <c r="AI17079" s="340">
        <f t="shared" si="2673"/>
        <v>0</v>
      </c>
      <c r="AJ17079" s="340">
        <f t="shared" si="2673"/>
        <v>0</v>
      </c>
      <c r="AK17079" s="340">
        <f t="shared" si="2673"/>
        <v>0</v>
      </c>
      <c r="AL17079" s="340">
        <f t="shared" si="2673"/>
        <v>0</v>
      </c>
      <c r="AM17079" s="340">
        <f t="shared" si="2673"/>
        <v>0</v>
      </c>
    </row>
    <row r="17080" spans="1:39" x14ac:dyDescent="0.35">
      <c r="A17080" s="337">
        <v>38993</v>
      </c>
      <c r="B17080" s="338">
        <f t="shared" si="2664"/>
        <v>2006</v>
      </c>
      <c r="C17080" s="338">
        <f t="shared" si="2665"/>
        <v>10</v>
      </c>
      <c r="D17080" s="338">
        <f t="shared" si="2666"/>
        <v>3</v>
      </c>
      <c r="E17080" s="334">
        <v>0</v>
      </c>
      <c r="F17080" s="334">
        <v>0</v>
      </c>
      <c r="G17080" s="334">
        <v>0</v>
      </c>
      <c r="H17080" s="334">
        <v>0</v>
      </c>
      <c r="I17080" s="334">
        <v>0</v>
      </c>
      <c r="J17080" s="334">
        <v>0</v>
      </c>
      <c r="K17080" s="334">
        <v>0</v>
      </c>
      <c r="L17080" s="334">
        <v>0</v>
      </c>
      <c r="M17080" s="334">
        <v>0</v>
      </c>
      <c r="N17080" s="334">
        <v>0</v>
      </c>
      <c r="O17080" s="334">
        <v>0</v>
      </c>
      <c r="P17080" s="334">
        <v>0</v>
      </c>
      <c r="Q17080" s="334">
        <v>0</v>
      </c>
      <c r="R17080" s="334">
        <v>0.1</v>
      </c>
      <c r="S17080" s="334">
        <v>0</v>
      </c>
      <c r="T17080" s="334">
        <v>0.1</v>
      </c>
      <c r="U17080" s="334">
        <v>0.1</v>
      </c>
      <c r="V17080" s="334">
        <v>0</v>
      </c>
      <c r="W17080" s="334">
        <v>0.1</v>
      </c>
      <c r="X17080" s="334">
        <v>0</v>
      </c>
      <c r="Y17080" s="334">
        <v>0</v>
      </c>
      <c r="Z17080" s="334">
        <v>0</v>
      </c>
      <c r="AA17080" s="334">
        <v>0</v>
      </c>
      <c r="AB17080" s="334">
        <v>0</v>
      </c>
      <c r="AD17080" s="334">
        <v>0.4</v>
      </c>
      <c r="AE17080" s="334">
        <f t="shared" si="2667"/>
        <v>0.4</v>
      </c>
      <c r="AF17080" s="334">
        <f t="shared" si="2668"/>
        <v>0.4</v>
      </c>
      <c r="AG17080" s="340">
        <f t="shared" si="2669"/>
        <v>0</v>
      </c>
      <c r="AI17080" s="340">
        <f t="shared" si="2673"/>
        <v>0</v>
      </c>
      <c r="AJ17080" s="340">
        <f t="shared" si="2673"/>
        <v>0</v>
      </c>
      <c r="AK17080" s="340">
        <f t="shared" si="2673"/>
        <v>0</v>
      </c>
      <c r="AL17080" s="340">
        <f t="shared" si="2673"/>
        <v>0</v>
      </c>
      <c r="AM17080" s="340">
        <f t="shared" si="2673"/>
        <v>0</v>
      </c>
    </row>
    <row r="17081" spans="1:39" x14ac:dyDescent="0.35">
      <c r="A17081" s="337">
        <v>38994</v>
      </c>
      <c r="B17081" s="338">
        <f t="shared" si="2664"/>
        <v>2006</v>
      </c>
      <c r="C17081" s="338">
        <f t="shared" si="2665"/>
        <v>10</v>
      </c>
      <c r="D17081" s="338">
        <f t="shared" si="2666"/>
        <v>4</v>
      </c>
      <c r="E17081" s="334">
        <v>0</v>
      </c>
      <c r="F17081" s="334">
        <v>0</v>
      </c>
      <c r="G17081" s="334">
        <v>0</v>
      </c>
      <c r="H17081" s="334">
        <v>0</v>
      </c>
      <c r="I17081" s="334">
        <v>0</v>
      </c>
      <c r="J17081" s="334">
        <v>0</v>
      </c>
      <c r="K17081" s="334">
        <v>0</v>
      </c>
      <c r="L17081" s="334">
        <v>0</v>
      </c>
      <c r="M17081" s="334">
        <v>0</v>
      </c>
      <c r="N17081" s="334">
        <v>0</v>
      </c>
      <c r="O17081" s="334">
        <v>0</v>
      </c>
      <c r="P17081" s="334">
        <v>0</v>
      </c>
      <c r="Q17081" s="334">
        <v>0</v>
      </c>
      <c r="R17081" s="334">
        <v>0</v>
      </c>
      <c r="S17081" s="334">
        <v>0</v>
      </c>
      <c r="T17081" s="334">
        <v>0</v>
      </c>
      <c r="U17081" s="334">
        <v>0</v>
      </c>
      <c r="V17081" s="334">
        <v>0</v>
      </c>
      <c r="W17081" s="334">
        <v>0</v>
      </c>
      <c r="X17081" s="334">
        <v>0</v>
      </c>
      <c r="Y17081" s="334">
        <v>0</v>
      </c>
      <c r="Z17081" s="334">
        <v>0</v>
      </c>
      <c r="AA17081" s="334">
        <v>0</v>
      </c>
      <c r="AB17081" s="334">
        <v>0</v>
      </c>
      <c r="AD17081" s="334">
        <v>0</v>
      </c>
      <c r="AE17081" s="334">
        <f t="shared" si="2667"/>
        <v>0</v>
      </c>
      <c r="AF17081" s="334">
        <f t="shared" si="2668"/>
        <v>0</v>
      </c>
      <c r="AG17081" s="340">
        <f t="shared" si="2669"/>
        <v>0</v>
      </c>
      <c r="AI17081" s="340">
        <f t="shared" si="2673"/>
        <v>0</v>
      </c>
      <c r="AJ17081" s="340">
        <f t="shared" si="2673"/>
        <v>0</v>
      </c>
      <c r="AK17081" s="340">
        <f t="shared" si="2673"/>
        <v>0</v>
      </c>
      <c r="AL17081" s="340">
        <f t="shared" si="2673"/>
        <v>0</v>
      </c>
      <c r="AM17081" s="340">
        <f t="shared" si="2673"/>
        <v>0</v>
      </c>
    </row>
    <row r="17082" spans="1:39" x14ac:dyDescent="0.35">
      <c r="A17082" s="337">
        <v>38995</v>
      </c>
      <c r="B17082" s="338">
        <f t="shared" si="2664"/>
        <v>2006</v>
      </c>
      <c r="C17082" s="338">
        <f t="shared" si="2665"/>
        <v>10</v>
      </c>
      <c r="D17082" s="338">
        <f t="shared" si="2666"/>
        <v>5</v>
      </c>
      <c r="E17082" s="334">
        <v>0</v>
      </c>
      <c r="F17082" s="334">
        <v>0</v>
      </c>
      <c r="G17082" s="334">
        <v>0</v>
      </c>
      <c r="H17082" s="334">
        <v>0</v>
      </c>
      <c r="I17082" s="334">
        <v>0</v>
      </c>
      <c r="J17082" s="334">
        <v>0</v>
      </c>
      <c r="K17082" s="334">
        <v>0</v>
      </c>
      <c r="L17082" s="334">
        <v>0</v>
      </c>
      <c r="M17082" s="334">
        <v>0</v>
      </c>
      <c r="N17082" s="334">
        <v>0</v>
      </c>
      <c r="O17082" s="334">
        <v>0</v>
      </c>
      <c r="P17082" s="334">
        <v>0</v>
      </c>
      <c r="Q17082" s="334">
        <v>0</v>
      </c>
      <c r="R17082" s="334">
        <v>0</v>
      </c>
      <c r="S17082" s="334">
        <v>0</v>
      </c>
      <c r="T17082" s="334">
        <v>0</v>
      </c>
      <c r="U17082" s="334">
        <v>0</v>
      </c>
      <c r="V17082" s="334">
        <v>0</v>
      </c>
      <c r="W17082" s="334">
        <v>0</v>
      </c>
      <c r="X17082" s="334">
        <v>0</v>
      </c>
      <c r="Y17082" s="334">
        <v>0</v>
      </c>
      <c r="Z17082" s="334">
        <v>0</v>
      </c>
      <c r="AA17082" s="334">
        <v>0</v>
      </c>
      <c r="AB17082" s="334">
        <v>0</v>
      </c>
      <c r="AD17082" s="334">
        <v>0</v>
      </c>
      <c r="AE17082" s="334">
        <f t="shared" si="2667"/>
        <v>0</v>
      </c>
      <c r="AF17082" s="334">
        <f t="shared" si="2668"/>
        <v>0</v>
      </c>
      <c r="AG17082" s="340">
        <f t="shared" si="2669"/>
        <v>0</v>
      </c>
      <c r="AI17082" s="340">
        <f t="shared" si="2673"/>
        <v>0</v>
      </c>
      <c r="AJ17082" s="340">
        <f t="shared" si="2673"/>
        <v>0</v>
      </c>
      <c r="AK17082" s="340">
        <f t="shared" si="2673"/>
        <v>0</v>
      </c>
      <c r="AL17082" s="340">
        <f t="shared" si="2673"/>
        <v>0</v>
      </c>
      <c r="AM17082" s="340">
        <f t="shared" si="2673"/>
        <v>0</v>
      </c>
    </row>
    <row r="17083" spans="1:39" x14ac:dyDescent="0.35">
      <c r="A17083" s="337">
        <v>38996</v>
      </c>
      <c r="B17083" s="338">
        <f t="shared" si="2664"/>
        <v>2006</v>
      </c>
      <c r="C17083" s="338">
        <f t="shared" si="2665"/>
        <v>10</v>
      </c>
      <c r="D17083" s="338">
        <f t="shared" si="2666"/>
        <v>6</v>
      </c>
      <c r="E17083" s="334">
        <v>0</v>
      </c>
      <c r="F17083" s="334">
        <v>0</v>
      </c>
      <c r="G17083" s="334">
        <v>0</v>
      </c>
      <c r="H17083" s="334">
        <v>0</v>
      </c>
      <c r="I17083" s="334">
        <v>0</v>
      </c>
      <c r="J17083" s="334">
        <v>0</v>
      </c>
      <c r="K17083" s="334">
        <v>0</v>
      </c>
      <c r="L17083" s="334">
        <v>0</v>
      </c>
      <c r="M17083" s="334">
        <v>0</v>
      </c>
      <c r="N17083" s="334">
        <v>0</v>
      </c>
      <c r="O17083" s="334">
        <v>0</v>
      </c>
      <c r="P17083" s="334">
        <v>0</v>
      </c>
      <c r="Q17083" s="334">
        <v>0</v>
      </c>
      <c r="R17083" s="334">
        <v>0</v>
      </c>
      <c r="S17083" s="334">
        <v>0</v>
      </c>
      <c r="T17083" s="334">
        <v>0</v>
      </c>
      <c r="U17083" s="334">
        <v>0</v>
      </c>
      <c r="V17083" s="334">
        <v>0</v>
      </c>
      <c r="W17083" s="334">
        <v>0</v>
      </c>
      <c r="X17083" s="334">
        <v>0</v>
      </c>
      <c r="Y17083" s="334">
        <v>0</v>
      </c>
      <c r="Z17083" s="334">
        <v>0</v>
      </c>
      <c r="AA17083" s="334">
        <v>0</v>
      </c>
      <c r="AB17083" s="334">
        <v>0</v>
      </c>
      <c r="AD17083" s="334">
        <v>0</v>
      </c>
      <c r="AE17083" s="334">
        <f t="shared" si="2667"/>
        <v>0</v>
      </c>
      <c r="AF17083" s="334">
        <f t="shared" si="2668"/>
        <v>0</v>
      </c>
      <c r="AG17083" s="340">
        <f t="shared" si="2669"/>
        <v>0</v>
      </c>
      <c r="AI17083" s="340">
        <f t="shared" si="2673"/>
        <v>0</v>
      </c>
      <c r="AJ17083" s="340">
        <f t="shared" si="2673"/>
        <v>0</v>
      </c>
      <c r="AK17083" s="340">
        <f t="shared" si="2673"/>
        <v>0</v>
      </c>
      <c r="AL17083" s="340">
        <f t="shared" si="2673"/>
        <v>0</v>
      </c>
      <c r="AM17083" s="340">
        <f t="shared" si="2673"/>
        <v>0</v>
      </c>
    </row>
    <row r="17084" spans="1:39" x14ac:dyDescent="0.35">
      <c r="A17084" s="337">
        <v>38997</v>
      </c>
      <c r="B17084" s="338">
        <f t="shared" si="2664"/>
        <v>2006</v>
      </c>
      <c r="C17084" s="338">
        <f t="shared" si="2665"/>
        <v>10</v>
      </c>
      <c r="D17084" s="338">
        <f t="shared" si="2666"/>
        <v>7</v>
      </c>
      <c r="E17084" s="334">
        <v>0</v>
      </c>
      <c r="F17084" s="334">
        <v>0</v>
      </c>
      <c r="G17084" s="334">
        <v>1.4</v>
      </c>
      <c r="H17084" s="334">
        <v>0</v>
      </c>
      <c r="I17084" s="334">
        <v>0</v>
      </c>
      <c r="J17084" s="334">
        <v>0</v>
      </c>
      <c r="K17084" s="334">
        <v>0</v>
      </c>
      <c r="L17084" s="334">
        <v>0</v>
      </c>
      <c r="M17084" s="334">
        <v>0</v>
      </c>
      <c r="N17084" s="334">
        <v>0</v>
      </c>
      <c r="O17084" s="334">
        <v>0</v>
      </c>
      <c r="P17084" s="334">
        <v>0</v>
      </c>
      <c r="Q17084" s="334">
        <v>0</v>
      </c>
      <c r="R17084" s="334">
        <v>0</v>
      </c>
      <c r="S17084" s="334">
        <v>0</v>
      </c>
      <c r="T17084" s="334">
        <v>0</v>
      </c>
      <c r="U17084" s="334">
        <v>0</v>
      </c>
      <c r="V17084" s="334">
        <v>0</v>
      </c>
      <c r="W17084" s="334">
        <v>0</v>
      </c>
      <c r="X17084" s="334">
        <v>0</v>
      </c>
      <c r="Y17084" s="334">
        <v>0</v>
      </c>
      <c r="Z17084" s="334">
        <v>0</v>
      </c>
      <c r="AA17084" s="334">
        <v>0</v>
      </c>
      <c r="AB17084" s="334">
        <v>0</v>
      </c>
      <c r="AD17084" s="334">
        <v>1.4</v>
      </c>
      <c r="AE17084" s="334">
        <f t="shared" si="2667"/>
        <v>1.4</v>
      </c>
      <c r="AF17084" s="334">
        <f t="shared" si="2668"/>
        <v>1.4</v>
      </c>
      <c r="AG17084" s="340">
        <f t="shared" si="2669"/>
        <v>0</v>
      </c>
      <c r="AI17084" s="340">
        <f t="shared" si="2673"/>
        <v>0</v>
      </c>
      <c r="AJ17084" s="340">
        <f t="shared" si="2673"/>
        <v>0</v>
      </c>
      <c r="AK17084" s="340">
        <f t="shared" si="2673"/>
        <v>0</v>
      </c>
      <c r="AL17084" s="340">
        <f t="shared" si="2673"/>
        <v>0</v>
      </c>
      <c r="AM17084" s="340">
        <f t="shared" si="2673"/>
        <v>0</v>
      </c>
    </row>
    <row r="17085" spans="1:39" x14ac:dyDescent="0.35">
      <c r="A17085" s="337">
        <v>38998</v>
      </c>
      <c r="B17085" s="338">
        <f t="shared" si="2664"/>
        <v>2006</v>
      </c>
      <c r="C17085" s="338">
        <f t="shared" si="2665"/>
        <v>10</v>
      </c>
      <c r="D17085" s="338">
        <f t="shared" si="2666"/>
        <v>8</v>
      </c>
      <c r="E17085" s="334">
        <v>0</v>
      </c>
      <c r="F17085" s="334">
        <v>0</v>
      </c>
      <c r="G17085" s="334">
        <v>0</v>
      </c>
      <c r="H17085" s="334">
        <v>0</v>
      </c>
      <c r="I17085" s="334">
        <v>0</v>
      </c>
      <c r="J17085" s="334">
        <v>0</v>
      </c>
      <c r="K17085" s="334">
        <v>0</v>
      </c>
      <c r="L17085" s="334">
        <v>0</v>
      </c>
      <c r="M17085" s="334">
        <v>0</v>
      </c>
      <c r="N17085" s="334">
        <v>0</v>
      </c>
      <c r="O17085" s="334">
        <v>0</v>
      </c>
      <c r="P17085" s="334">
        <v>0</v>
      </c>
      <c r="Q17085" s="334">
        <v>0</v>
      </c>
      <c r="R17085" s="334">
        <v>0</v>
      </c>
      <c r="S17085" s="334">
        <v>0</v>
      </c>
      <c r="T17085" s="334">
        <v>0</v>
      </c>
      <c r="U17085" s="334">
        <v>0</v>
      </c>
      <c r="V17085" s="334">
        <v>0</v>
      </c>
      <c r="W17085" s="334">
        <v>0</v>
      </c>
      <c r="X17085" s="334">
        <v>0</v>
      </c>
      <c r="Y17085" s="334">
        <v>0</v>
      </c>
      <c r="Z17085" s="334">
        <v>0</v>
      </c>
      <c r="AA17085" s="334">
        <v>0</v>
      </c>
      <c r="AB17085" s="334">
        <v>0</v>
      </c>
      <c r="AD17085" s="334">
        <v>0</v>
      </c>
      <c r="AE17085" s="334">
        <f t="shared" si="2667"/>
        <v>0</v>
      </c>
      <c r="AF17085" s="334">
        <f t="shared" si="2668"/>
        <v>0</v>
      </c>
      <c r="AG17085" s="340">
        <f t="shared" si="2669"/>
        <v>0</v>
      </c>
      <c r="AI17085" s="340">
        <f t="shared" si="2673"/>
        <v>0</v>
      </c>
      <c r="AJ17085" s="340">
        <f t="shared" si="2673"/>
        <v>0</v>
      </c>
      <c r="AK17085" s="340">
        <f t="shared" si="2673"/>
        <v>0</v>
      </c>
      <c r="AL17085" s="340">
        <f t="shared" si="2673"/>
        <v>0</v>
      </c>
      <c r="AM17085" s="340">
        <f t="shared" si="2673"/>
        <v>0</v>
      </c>
    </row>
    <row r="17086" spans="1:39" x14ac:dyDescent="0.35">
      <c r="A17086" s="337">
        <v>38999</v>
      </c>
      <c r="B17086" s="338">
        <f t="shared" si="2664"/>
        <v>2006</v>
      </c>
      <c r="C17086" s="338">
        <f t="shared" si="2665"/>
        <v>10</v>
      </c>
      <c r="D17086" s="338">
        <f t="shared" si="2666"/>
        <v>9</v>
      </c>
      <c r="E17086" s="334">
        <v>0</v>
      </c>
      <c r="F17086" s="334">
        <v>0</v>
      </c>
      <c r="G17086" s="334">
        <v>0</v>
      </c>
      <c r="H17086" s="334">
        <v>0</v>
      </c>
      <c r="I17086" s="334">
        <v>0</v>
      </c>
      <c r="J17086" s="334">
        <v>0</v>
      </c>
      <c r="K17086" s="334">
        <v>0</v>
      </c>
      <c r="L17086" s="334">
        <v>0</v>
      </c>
      <c r="M17086" s="334">
        <v>0</v>
      </c>
      <c r="N17086" s="334">
        <v>0</v>
      </c>
      <c r="O17086" s="334">
        <v>0</v>
      </c>
      <c r="P17086" s="334">
        <v>0</v>
      </c>
      <c r="Q17086" s="334">
        <v>0</v>
      </c>
      <c r="R17086" s="334">
        <v>0</v>
      </c>
      <c r="S17086" s="334">
        <v>0</v>
      </c>
      <c r="T17086" s="334">
        <v>0</v>
      </c>
      <c r="U17086" s="334">
        <v>0</v>
      </c>
      <c r="V17086" s="334">
        <v>0</v>
      </c>
      <c r="W17086" s="334">
        <v>0</v>
      </c>
      <c r="X17086" s="334">
        <v>0</v>
      </c>
      <c r="Y17086" s="334">
        <v>0</v>
      </c>
      <c r="Z17086" s="334">
        <v>0</v>
      </c>
      <c r="AA17086" s="334">
        <v>0</v>
      </c>
      <c r="AB17086" s="334">
        <v>0</v>
      </c>
      <c r="AD17086" s="334">
        <v>0</v>
      </c>
      <c r="AE17086" s="334">
        <f t="shared" si="2667"/>
        <v>0</v>
      </c>
      <c r="AF17086" s="334">
        <f t="shared" si="2668"/>
        <v>0</v>
      </c>
      <c r="AG17086" s="340">
        <f t="shared" si="2669"/>
        <v>0</v>
      </c>
      <c r="AI17086" s="340">
        <f t="shared" si="2673"/>
        <v>0</v>
      </c>
      <c r="AJ17086" s="340">
        <f t="shared" si="2673"/>
        <v>0</v>
      </c>
      <c r="AK17086" s="340">
        <f t="shared" si="2673"/>
        <v>0</v>
      </c>
      <c r="AL17086" s="340">
        <f t="shared" si="2673"/>
        <v>0</v>
      </c>
      <c r="AM17086" s="340">
        <f t="shared" si="2673"/>
        <v>0</v>
      </c>
    </row>
    <row r="17087" spans="1:39" x14ac:dyDescent="0.35">
      <c r="A17087" s="337">
        <v>39000</v>
      </c>
      <c r="B17087" s="338">
        <f t="shared" si="2664"/>
        <v>2006</v>
      </c>
      <c r="C17087" s="338">
        <f t="shared" si="2665"/>
        <v>10</v>
      </c>
      <c r="D17087" s="338">
        <f t="shared" si="2666"/>
        <v>10</v>
      </c>
      <c r="E17087" s="334">
        <v>0</v>
      </c>
      <c r="F17087" s="334">
        <v>0</v>
      </c>
      <c r="G17087" s="334">
        <v>0</v>
      </c>
      <c r="H17087" s="334">
        <v>0</v>
      </c>
      <c r="I17087" s="334">
        <v>0</v>
      </c>
      <c r="J17087" s="334">
        <v>0</v>
      </c>
      <c r="K17087" s="334">
        <v>0</v>
      </c>
      <c r="L17087" s="334">
        <v>0</v>
      </c>
      <c r="M17087" s="334">
        <v>0</v>
      </c>
      <c r="N17087" s="334">
        <v>0</v>
      </c>
      <c r="O17087" s="334">
        <v>0.1</v>
      </c>
      <c r="P17087" s="334">
        <v>0</v>
      </c>
      <c r="Q17087" s="334">
        <v>0</v>
      </c>
      <c r="R17087" s="334">
        <v>0.1</v>
      </c>
      <c r="S17087" s="334">
        <v>0</v>
      </c>
      <c r="T17087" s="334">
        <v>0</v>
      </c>
      <c r="U17087" s="334">
        <v>0.1</v>
      </c>
      <c r="V17087" s="334">
        <v>0</v>
      </c>
      <c r="W17087" s="334">
        <v>0</v>
      </c>
      <c r="X17087" s="334">
        <v>0</v>
      </c>
      <c r="Y17087" s="334">
        <v>0</v>
      </c>
      <c r="Z17087" s="334">
        <v>0.1</v>
      </c>
      <c r="AA17087" s="334">
        <v>0</v>
      </c>
      <c r="AB17087" s="334">
        <v>0</v>
      </c>
      <c r="AD17087" s="334">
        <v>0.4</v>
      </c>
      <c r="AE17087" s="334">
        <f t="shared" si="2667"/>
        <v>0.4</v>
      </c>
      <c r="AF17087" s="334">
        <f t="shared" si="2668"/>
        <v>0.4</v>
      </c>
      <c r="AG17087" s="340">
        <f t="shared" si="2669"/>
        <v>0</v>
      </c>
      <c r="AI17087" s="340">
        <f t="shared" si="2673"/>
        <v>0</v>
      </c>
      <c r="AJ17087" s="340">
        <f t="shared" si="2673"/>
        <v>0</v>
      </c>
      <c r="AK17087" s="340">
        <f t="shared" si="2673"/>
        <v>0</v>
      </c>
      <c r="AL17087" s="340">
        <f t="shared" si="2673"/>
        <v>0</v>
      </c>
      <c r="AM17087" s="340">
        <f t="shared" si="2673"/>
        <v>0</v>
      </c>
    </row>
    <row r="17088" spans="1:39" x14ac:dyDescent="0.35">
      <c r="A17088" s="337">
        <v>39001</v>
      </c>
      <c r="B17088" s="338">
        <f t="shared" si="2664"/>
        <v>2006</v>
      </c>
      <c r="C17088" s="338">
        <f t="shared" si="2665"/>
        <v>10</v>
      </c>
      <c r="D17088" s="338">
        <f t="shared" si="2666"/>
        <v>11</v>
      </c>
      <c r="E17088" s="334">
        <v>0</v>
      </c>
      <c r="F17088" s="334">
        <v>0</v>
      </c>
      <c r="G17088" s="334">
        <v>0</v>
      </c>
      <c r="H17088" s="334">
        <v>0</v>
      </c>
      <c r="I17088" s="334">
        <v>0</v>
      </c>
      <c r="J17088" s="334">
        <v>0</v>
      </c>
      <c r="K17088" s="334">
        <v>0</v>
      </c>
      <c r="L17088" s="334">
        <v>0</v>
      </c>
      <c r="M17088" s="334">
        <v>0</v>
      </c>
      <c r="N17088" s="334">
        <v>0</v>
      </c>
      <c r="O17088" s="334">
        <v>0</v>
      </c>
      <c r="P17088" s="334">
        <v>0</v>
      </c>
      <c r="Q17088" s="334">
        <v>0</v>
      </c>
      <c r="R17088" s="334">
        <v>0</v>
      </c>
      <c r="S17088" s="334">
        <v>0</v>
      </c>
      <c r="T17088" s="334">
        <v>0</v>
      </c>
      <c r="U17088" s="334">
        <v>0</v>
      </c>
      <c r="V17088" s="334">
        <v>0</v>
      </c>
      <c r="W17088" s="334">
        <v>0</v>
      </c>
      <c r="X17088" s="334">
        <v>0</v>
      </c>
      <c r="Y17088" s="334">
        <v>0</v>
      </c>
      <c r="Z17088" s="334">
        <v>0</v>
      </c>
      <c r="AA17088" s="334">
        <v>0</v>
      </c>
      <c r="AB17088" s="334">
        <v>0</v>
      </c>
      <c r="AD17088" s="334">
        <v>0</v>
      </c>
      <c r="AE17088" s="334">
        <f t="shared" si="2667"/>
        <v>0</v>
      </c>
      <c r="AF17088" s="334">
        <f t="shared" si="2668"/>
        <v>0</v>
      </c>
      <c r="AG17088" s="340">
        <f t="shared" si="2669"/>
        <v>0</v>
      </c>
      <c r="AI17088" s="340">
        <f t="shared" si="2673"/>
        <v>0</v>
      </c>
      <c r="AJ17088" s="340">
        <f t="shared" si="2673"/>
        <v>0</v>
      </c>
      <c r="AK17088" s="340">
        <f t="shared" si="2673"/>
        <v>0</v>
      </c>
      <c r="AL17088" s="340">
        <f t="shared" si="2673"/>
        <v>0</v>
      </c>
      <c r="AM17088" s="340">
        <f t="shared" si="2673"/>
        <v>0</v>
      </c>
    </row>
    <row r="17089" spans="1:39" x14ac:dyDescent="0.35">
      <c r="A17089" s="337">
        <v>39002</v>
      </c>
      <c r="B17089" s="338">
        <f t="shared" si="2664"/>
        <v>2006</v>
      </c>
      <c r="C17089" s="338">
        <f t="shared" si="2665"/>
        <v>10</v>
      </c>
      <c r="D17089" s="338">
        <f t="shared" si="2666"/>
        <v>12</v>
      </c>
      <c r="E17089" s="334">
        <v>0</v>
      </c>
      <c r="F17089" s="334">
        <v>0</v>
      </c>
      <c r="G17089" s="334">
        <v>0</v>
      </c>
      <c r="H17089" s="334">
        <v>0</v>
      </c>
      <c r="I17089" s="334">
        <v>0</v>
      </c>
      <c r="J17089" s="334">
        <v>0</v>
      </c>
      <c r="K17089" s="334">
        <v>0</v>
      </c>
      <c r="L17089" s="334">
        <v>0</v>
      </c>
      <c r="M17089" s="334">
        <v>0</v>
      </c>
      <c r="N17089" s="334">
        <v>0</v>
      </c>
      <c r="O17089" s="334">
        <v>0</v>
      </c>
      <c r="P17089" s="334">
        <v>0</v>
      </c>
      <c r="Q17089" s="334">
        <v>0</v>
      </c>
      <c r="R17089" s="334">
        <v>0</v>
      </c>
      <c r="S17089" s="334">
        <v>0</v>
      </c>
      <c r="T17089" s="334">
        <v>0</v>
      </c>
      <c r="U17089" s="334">
        <v>0</v>
      </c>
      <c r="V17089" s="334">
        <v>0</v>
      </c>
      <c r="W17089" s="334">
        <v>0</v>
      </c>
      <c r="X17089" s="334">
        <v>0</v>
      </c>
      <c r="Y17089" s="334">
        <v>0</v>
      </c>
      <c r="Z17089" s="334">
        <v>0</v>
      </c>
      <c r="AA17089" s="334">
        <v>0</v>
      </c>
      <c r="AB17089" s="334">
        <v>0</v>
      </c>
      <c r="AD17089" s="334">
        <v>0</v>
      </c>
      <c r="AE17089" s="334">
        <f t="shared" si="2667"/>
        <v>0</v>
      </c>
      <c r="AF17089" s="334">
        <f t="shared" si="2668"/>
        <v>0</v>
      </c>
      <c r="AG17089" s="340">
        <f t="shared" si="2669"/>
        <v>0</v>
      </c>
      <c r="AI17089" s="340">
        <f t="shared" si="2673"/>
        <v>0</v>
      </c>
      <c r="AJ17089" s="340">
        <f t="shared" si="2673"/>
        <v>0</v>
      </c>
      <c r="AK17089" s="340">
        <f t="shared" si="2673"/>
        <v>0</v>
      </c>
      <c r="AL17089" s="340">
        <f t="shared" si="2673"/>
        <v>0</v>
      </c>
      <c r="AM17089" s="340">
        <f t="shared" si="2673"/>
        <v>0</v>
      </c>
    </row>
    <row r="17090" spans="1:39" x14ac:dyDescent="0.35">
      <c r="A17090" s="337">
        <v>39003</v>
      </c>
      <c r="B17090" s="338">
        <f t="shared" si="2664"/>
        <v>2006</v>
      </c>
      <c r="C17090" s="338">
        <f t="shared" si="2665"/>
        <v>10</v>
      </c>
      <c r="D17090" s="338">
        <f t="shared" si="2666"/>
        <v>13</v>
      </c>
      <c r="E17090" s="334">
        <v>0</v>
      </c>
      <c r="F17090" s="334">
        <v>0</v>
      </c>
      <c r="G17090" s="334">
        <v>0</v>
      </c>
      <c r="H17090" s="334">
        <v>0</v>
      </c>
      <c r="I17090" s="334">
        <v>0</v>
      </c>
      <c r="J17090" s="334">
        <v>0</v>
      </c>
      <c r="K17090" s="334">
        <v>0</v>
      </c>
      <c r="L17090" s="334">
        <v>0</v>
      </c>
      <c r="M17090" s="334">
        <v>0</v>
      </c>
      <c r="N17090" s="334">
        <v>0</v>
      </c>
      <c r="O17090" s="334">
        <v>0</v>
      </c>
      <c r="P17090" s="334">
        <v>0</v>
      </c>
      <c r="Q17090" s="334">
        <v>0</v>
      </c>
      <c r="R17090" s="334">
        <v>0</v>
      </c>
      <c r="S17090" s="334">
        <v>0</v>
      </c>
      <c r="T17090" s="334">
        <v>0</v>
      </c>
      <c r="U17090" s="334">
        <v>0</v>
      </c>
      <c r="V17090" s="334">
        <v>0</v>
      </c>
      <c r="W17090" s="334">
        <v>0</v>
      </c>
      <c r="X17090" s="334">
        <v>0</v>
      </c>
      <c r="Y17090" s="334">
        <v>0</v>
      </c>
      <c r="Z17090" s="334">
        <v>0</v>
      </c>
      <c r="AA17090" s="334">
        <v>0</v>
      </c>
      <c r="AB17090" s="334">
        <v>0</v>
      </c>
      <c r="AD17090" s="334">
        <v>0</v>
      </c>
      <c r="AE17090" s="334">
        <f t="shared" si="2667"/>
        <v>0</v>
      </c>
      <c r="AF17090" s="334">
        <f t="shared" si="2668"/>
        <v>0</v>
      </c>
      <c r="AG17090" s="340">
        <f t="shared" si="2669"/>
        <v>0</v>
      </c>
      <c r="AI17090" s="340">
        <f t="shared" si="2673"/>
        <v>0</v>
      </c>
      <c r="AJ17090" s="340">
        <f t="shared" si="2673"/>
        <v>0</v>
      </c>
      <c r="AK17090" s="340">
        <f t="shared" si="2673"/>
        <v>0</v>
      </c>
      <c r="AL17090" s="340">
        <f t="shared" si="2673"/>
        <v>0</v>
      </c>
      <c r="AM17090" s="340">
        <f t="shared" si="2673"/>
        <v>0</v>
      </c>
    </row>
    <row r="17091" spans="1:39" x14ac:dyDescent="0.35">
      <c r="A17091" s="337">
        <v>39004</v>
      </c>
      <c r="B17091" s="338">
        <f t="shared" si="2664"/>
        <v>2006</v>
      </c>
      <c r="C17091" s="338">
        <f t="shared" si="2665"/>
        <v>10</v>
      </c>
      <c r="D17091" s="338">
        <f t="shared" si="2666"/>
        <v>14</v>
      </c>
      <c r="E17091" s="334">
        <v>0</v>
      </c>
      <c r="F17091" s="334">
        <v>0</v>
      </c>
      <c r="G17091" s="334">
        <v>0</v>
      </c>
      <c r="H17091" s="334">
        <v>0</v>
      </c>
      <c r="I17091" s="334">
        <v>0</v>
      </c>
      <c r="J17091" s="334">
        <v>0</v>
      </c>
      <c r="K17091" s="334">
        <v>0</v>
      </c>
      <c r="L17091" s="334">
        <v>0</v>
      </c>
      <c r="M17091" s="334">
        <v>0</v>
      </c>
      <c r="N17091" s="334">
        <v>0</v>
      </c>
      <c r="O17091" s="334">
        <v>0</v>
      </c>
      <c r="P17091" s="334">
        <v>0</v>
      </c>
      <c r="Q17091" s="334">
        <v>0</v>
      </c>
      <c r="R17091" s="334">
        <v>0</v>
      </c>
      <c r="S17091" s="334">
        <v>0</v>
      </c>
      <c r="T17091" s="334">
        <v>0</v>
      </c>
      <c r="U17091" s="334">
        <v>0</v>
      </c>
      <c r="V17091" s="334">
        <v>0</v>
      </c>
      <c r="W17091" s="334">
        <v>0</v>
      </c>
      <c r="X17091" s="334">
        <v>0</v>
      </c>
      <c r="Y17091" s="334">
        <v>0</v>
      </c>
      <c r="Z17091" s="334">
        <v>0</v>
      </c>
      <c r="AA17091" s="334">
        <v>0</v>
      </c>
      <c r="AB17091" s="334">
        <v>0</v>
      </c>
      <c r="AD17091" s="334">
        <v>0</v>
      </c>
      <c r="AE17091" s="334">
        <f t="shared" si="2667"/>
        <v>0</v>
      </c>
      <c r="AF17091" s="334">
        <f t="shared" si="2668"/>
        <v>0</v>
      </c>
      <c r="AG17091" s="340">
        <f t="shared" si="2669"/>
        <v>0</v>
      </c>
      <c r="AI17091" s="340">
        <f t="shared" si="2673"/>
        <v>0</v>
      </c>
      <c r="AJ17091" s="340">
        <f t="shared" si="2673"/>
        <v>0</v>
      </c>
      <c r="AK17091" s="340">
        <f t="shared" si="2673"/>
        <v>0</v>
      </c>
      <c r="AL17091" s="340">
        <f t="shared" si="2673"/>
        <v>0</v>
      </c>
      <c r="AM17091" s="340">
        <f t="shared" si="2673"/>
        <v>0</v>
      </c>
    </row>
    <row r="17092" spans="1:39" x14ac:dyDescent="0.35">
      <c r="A17092" s="337">
        <v>39005</v>
      </c>
      <c r="B17092" s="338">
        <f t="shared" ref="B17092:B17155" si="2674">YEAR(A17092)</f>
        <v>2006</v>
      </c>
      <c r="C17092" s="338">
        <f t="shared" ref="C17092:C17155" si="2675">MONTH(A17092)</f>
        <v>10</v>
      </c>
      <c r="D17092" s="338">
        <f t="shared" ref="D17092:D17155" si="2676">DAY(A17092)</f>
        <v>15</v>
      </c>
      <c r="E17092" s="334">
        <v>0</v>
      </c>
      <c r="F17092" s="334">
        <v>0</v>
      </c>
      <c r="G17092" s="334">
        <v>0</v>
      </c>
      <c r="H17092" s="334">
        <v>0</v>
      </c>
      <c r="I17092" s="334">
        <v>0</v>
      </c>
      <c r="J17092" s="334">
        <v>0</v>
      </c>
      <c r="K17092" s="334">
        <v>0.1</v>
      </c>
      <c r="L17092" s="334">
        <v>0.2</v>
      </c>
      <c r="M17092" s="334">
        <v>0.1</v>
      </c>
      <c r="N17092" s="334">
        <v>0.2</v>
      </c>
      <c r="O17092" s="334">
        <v>0.1</v>
      </c>
      <c r="P17092" s="334">
        <v>0</v>
      </c>
      <c r="Q17092" s="334">
        <v>0</v>
      </c>
      <c r="R17092" s="334">
        <v>0.1</v>
      </c>
      <c r="S17092" s="334">
        <v>0.2</v>
      </c>
      <c r="T17092" s="334">
        <v>0.1</v>
      </c>
      <c r="U17092" s="334">
        <v>0</v>
      </c>
      <c r="V17092" s="334">
        <v>0</v>
      </c>
      <c r="W17092" s="334">
        <v>0</v>
      </c>
      <c r="X17092" s="334">
        <v>0</v>
      </c>
      <c r="Y17092" s="334">
        <v>0</v>
      </c>
      <c r="Z17092" s="334">
        <v>0</v>
      </c>
      <c r="AA17092" s="334">
        <v>0.2</v>
      </c>
      <c r="AB17092" s="334">
        <v>0.1</v>
      </c>
      <c r="AD17092" s="334">
        <v>1.4</v>
      </c>
      <c r="AE17092" s="334">
        <f t="shared" ref="AE17092:AE17155" si="2677">AD17092</f>
        <v>1.4</v>
      </c>
      <c r="AF17092" s="334">
        <f t="shared" ref="AF17092:AF17155" si="2678">SUM(E17092:AB17092)</f>
        <v>1.4000000000000001</v>
      </c>
      <c r="AG17092" s="340">
        <f t="shared" ref="AG17092:AG17155" si="2679">ABS(AF17092-AE17092)</f>
        <v>2.2204460492503131E-16</v>
      </c>
      <c r="AI17092" s="340">
        <f t="shared" ref="AI17092:AM17107" si="2680">IF($C17092=AI$1,$AF17092,0)</f>
        <v>0</v>
      </c>
      <c r="AJ17092" s="340">
        <f t="shared" si="2680"/>
        <v>0</v>
      </c>
      <c r="AK17092" s="340">
        <f t="shared" si="2680"/>
        <v>0</v>
      </c>
      <c r="AL17092" s="340">
        <f t="shared" si="2680"/>
        <v>0</v>
      </c>
      <c r="AM17092" s="340">
        <f t="shared" si="2680"/>
        <v>0</v>
      </c>
    </row>
    <row r="17093" spans="1:39" x14ac:dyDescent="0.35">
      <c r="A17093" s="337">
        <v>39006</v>
      </c>
      <c r="B17093" s="338">
        <f t="shared" si="2674"/>
        <v>2006</v>
      </c>
      <c r="C17093" s="338">
        <f t="shared" si="2675"/>
        <v>10</v>
      </c>
      <c r="D17093" s="338">
        <f t="shared" si="2676"/>
        <v>16</v>
      </c>
      <c r="E17093" s="334">
        <v>0.1</v>
      </c>
      <c r="F17093" s="334">
        <v>0.1</v>
      </c>
      <c r="G17093" s="334">
        <v>0.1</v>
      </c>
      <c r="H17093" s="334">
        <v>0.1</v>
      </c>
      <c r="I17093" s="334">
        <v>0</v>
      </c>
      <c r="J17093" s="334">
        <v>0.1</v>
      </c>
      <c r="K17093" s="334">
        <v>0.1</v>
      </c>
      <c r="L17093" s="334">
        <v>0.1</v>
      </c>
      <c r="M17093" s="334">
        <v>0.1</v>
      </c>
      <c r="N17093" s="334">
        <v>0.1</v>
      </c>
      <c r="O17093" s="334">
        <v>0.2</v>
      </c>
      <c r="P17093" s="334">
        <v>0</v>
      </c>
      <c r="Q17093" s="334">
        <v>0.1</v>
      </c>
      <c r="R17093" s="334">
        <v>0.1</v>
      </c>
      <c r="S17093" s="334">
        <v>0.1</v>
      </c>
      <c r="T17093" s="334">
        <v>0.1</v>
      </c>
      <c r="U17093" s="334">
        <v>0.1</v>
      </c>
      <c r="V17093" s="334">
        <v>0.1</v>
      </c>
      <c r="W17093" s="334">
        <v>0.1</v>
      </c>
      <c r="X17093" s="334">
        <v>0</v>
      </c>
      <c r="Y17093" s="334">
        <v>0.1</v>
      </c>
      <c r="Z17093" s="334">
        <v>0.1</v>
      </c>
      <c r="AA17093" s="334">
        <v>0.1</v>
      </c>
      <c r="AB17093" s="334">
        <v>0.1</v>
      </c>
      <c r="AD17093" s="334">
        <v>2.2000000000000002</v>
      </c>
      <c r="AE17093" s="334">
        <f t="shared" si="2677"/>
        <v>2.2000000000000002</v>
      </c>
      <c r="AF17093" s="334">
        <f t="shared" si="2678"/>
        <v>2.2000000000000006</v>
      </c>
      <c r="AG17093" s="340">
        <f t="shared" si="2679"/>
        <v>4.4408920985006262E-16</v>
      </c>
      <c r="AI17093" s="340">
        <f t="shared" si="2680"/>
        <v>0</v>
      </c>
      <c r="AJ17093" s="340">
        <f t="shared" si="2680"/>
        <v>0</v>
      </c>
      <c r="AK17093" s="340">
        <f t="shared" si="2680"/>
        <v>0</v>
      </c>
      <c r="AL17093" s="340">
        <f t="shared" si="2680"/>
        <v>0</v>
      </c>
      <c r="AM17093" s="340">
        <f t="shared" si="2680"/>
        <v>0</v>
      </c>
    </row>
    <row r="17094" spans="1:39" x14ac:dyDescent="0.35">
      <c r="A17094" s="337">
        <v>39007</v>
      </c>
      <c r="B17094" s="338">
        <f t="shared" si="2674"/>
        <v>2006</v>
      </c>
      <c r="C17094" s="338">
        <f t="shared" si="2675"/>
        <v>10</v>
      </c>
      <c r="D17094" s="338">
        <f t="shared" si="2676"/>
        <v>17</v>
      </c>
      <c r="E17094" s="334">
        <v>0</v>
      </c>
      <c r="F17094" s="334">
        <v>0</v>
      </c>
      <c r="G17094" s="334">
        <v>0.1</v>
      </c>
      <c r="H17094" s="334">
        <v>0</v>
      </c>
      <c r="I17094" s="334">
        <v>0.1</v>
      </c>
      <c r="J17094" s="334">
        <v>0</v>
      </c>
      <c r="K17094" s="334">
        <v>0.1</v>
      </c>
      <c r="L17094" s="334">
        <v>0.1</v>
      </c>
      <c r="M17094" s="334">
        <v>0</v>
      </c>
      <c r="N17094" s="334">
        <v>0.1</v>
      </c>
      <c r="O17094" s="334">
        <v>0</v>
      </c>
      <c r="P17094" s="334">
        <v>0.1</v>
      </c>
      <c r="Q17094" s="334">
        <v>0</v>
      </c>
      <c r="R17094" s="334">
        <v>0</v>
      </c>
      <c r="S17094" s="334">
        <v>0</v>
      </c>
      <c r="T17094" s="334">
        <v>0</v>
      </c>
      <c r="U17094" s="334">
        <v>0</v>
      </c>
      <c r="V17094" s="334">
        <v>0</v>
      </c>
      <c r="W17094" s="334">
        <v>0</v>
      </c>
      <c r="X17094" s="334">
        <v>0</v>
      </c>
      <c r="Y17094" s="334">
        <v>0</v>
      </c>
      <c r="Z17094" s="334">
        <v>0</v>
      </c>
      <c r="AA17094" s="334">
        <v>0</v>
      </c>
      <c r="AB17094" s="334">
        <v>0</v>
      </c>
      <c r="AD17094" s="334">
        <v>0.6</v>
      </c>
      <c r="AE17094" s="334">
        <f t="shared" si="2677"/>
        <v>0.6</v>
      </c>
      <c r="AF17094" s="334">
        <f t="shared" si="2678"/>
        <v>0.6</v>
      </c>
      <c r="AG17094" s="340">
        <f t="shared" si="2679"/>
        <v>0</v>
      </c>
      <c r="AI17094" s="340">
        <f t="shared" si="2680"/>
        <v>0</v>
      </c>
      <c r="AJ17094" s="340">
        <f t="shared" si="2680"/>
        <v>0</v>
      </c>
      <c r="AK17094" s="340">
        <f t="shared" si="2680"/>
        <v>0</v>
      </c>
      <c r="AL17094" s="340">
        <f t="shared" si="2680"/>
        <v>0</v>
      </c>
      <c r="AM17094" s="340">
        <f t="shared" si="2680"/>
        <v>0</v>
      </c>
    </row>
    <row r="17095" spans="1:39" x14ac:dyDescent="0.35">
      <c r="A17095" s="337">
        <v>39008</v>
      </c>
      <c r="B17095" s="338">
        <f t="shared" si="2674"/>
        <v>2006</v>
      </c>
      <c r="C17095" s="338">
        <f t="shared" si="2675"/>
        <v>10</v>
      </c>
      <c r="D17095" s="338">
        <f t="shared" si="2676"/>
        <v>18</v>
      </c>
      <c r="E17095" s="334">
        <v>0</v>
      </c>
      <c r="F17095" s="334">
        <v>0</v>
      </c>
      <c r="G17095" s="334">
        <v>0</v>
      </c>
      <c r="H17095" s="334">
        <v>0</v>
      </c>
      <c r="I17095" s="334">
        <v>0</v>
      </c>
      <c r="J17095" s="334">
        <v>0</v>
      </c>
      <c r="K17095" s="334">
        <v>0</v>
      </c>
      <c r="L17095" s="334">
        <v>0</v>
      </c>
      <c r="M17095" s="334">
        <v>0</v>
      </c>
      <c r="N17095" s="334">
        <v>0</v>
      </c>
      <c r="O17095" s="334">
        <v>0</v>
      </c>
      <c r="P17095" s="334">
        <v>0</v>
      </c>
      <c r="Q17095" s="334">
        <v>0</v>
      </c>
      <c r="R17095" s="334">
        <v>0</v>
      </c>
      <c r="S17095" s="334">
        <v>0</v>
      </c>
      <c r="T17095" s="334">
        <v>0</v>
      </c>
      <c r="U17095" s="334">
        <v>0</v>
      </c>
      <c r="V17095" s="334">
        <v>0</v>
      </c>
      <c r="W17095" s="334">
        <v>0</v>
      </c>
      <c r="X17095" s="334">
        <v>0</v>
      </c>
      <c r="Y17095" s="334">
        <v>0</v>
      </c>
      <c r="Z17095" s="334">
        <v>0</v>
      </c>
      <c r="AA17095" s="334">
        <v>0</v>
      </c>
      <c r="AB17095" s="334">
        <v>0</v>
      </c>
      <c r="AD17095" s="334">
        <v>0</v>
      </c>
      <c r="AE17095" s="334">
        <f t="shared" si="2677"/>
        <v>0</v>
      </c>
      <c r="AF17095" s="334">
        <f t="shared" si="2678"/>
        <v>0</v>
      </c>
      <c r="AG17095" s="340">
        <f t="shared" si="2679"/>
        <v>0</v>
      </c>
      <c r="AI17095" s="340">
        <f t="shared" si="2680"/>
        <v>0</v>
      </c>
      <c r="AJ17095" s="340">
        <f t="shared" si="2680"/>
        <v>0</v>
      </c>
      <c r="AK17095" s="340">
        <f t="shared" si="2680"/>
        <v>0</v>
      </c>
      <c r="AL17095" s="340">
        <f t="shared" si="2680"/>
        <v>0</v>
      </c>
      <c r="AM17095" s="340">
        <f t="shared" si="2680"/>
        <v>0</v>
      </c>
    </row>
    <row r="17096" spans="1:39" x14ac:dyDescent="0.35">
      <c r="A17096" s="337">
        <v>39009</v>
      </c>
      <c r="B17096" s="338">
        <f t="shared" si="2674"/>
        <v>2006</v>
      </c>
      <c r="C17096" s="338">
        <f t="shared" si="2675"/>
        <v>10</v>
      </c>
      <c r="D17096" s="338">
        <f t="shared" si="2676"/>
        <v>19</v>
      </c>
      <c r="E17096" s="334">
        <v>0</v>
      </c>
      <c r="F17096" s="334">
        <v>0</v>
      </c>
      <c r="G17096" s="334">
        <v>0</v>
      </c>
      <c r="H17096" s="334">
        <v>0</v>
      </c>
      <c r="I17096" s="334">
        <v>0</v>
      </c>
      <c r="J17096" s="334">
        <v>0</v>
      </c>
      <c r="K17096" s="334">
        <v>0</v>
      </c>
      <c r="L17096" s="334">
        <v>0</v>
      </c>
      <c r="M17096" s="334">
        <v>0</v>
      </c>
      <c r="N17096" s="334">
        <v>0</v>
      </c>
      <c r="O17096" s="334">
        <v>0</v>
      </c>
      <c r="P17096" s="334">
        <v>0</v>
      </c>
      <c r="Q17096" s="334">
        <v>0</v>
      </c>
      <c r="R17096" s="334">
        <v>0</v>
      </c>
      <c r="S17096" s="334">
        <v>0</v>
      </c>
      <c r="T17096" s="334">
        <v>0</v>
      </c>
      <c r="U17096" s="334">
        <v>0</v>
      </c>
      <c r="V17096" s="334">
        <v>0</v>
      </c>
      <c r="W17096" s="334">
        <v>0.8</v>
      </c>
      <c r="X17096" s="334">
        <v>0.8</v>
      </c>
      <c r="Y17096" s="334">
        <v>0.8</v>
      </c>
      <c r="Z17096" s="334">
        <v>0.8</v>
      </c>
      <c r="AA17096" s="334">
        <v>0</v>
      </c>
      <c r="AB17096" s="334">
        <v>0</v>
      </c>
      <c r="AD17096" s="334">
        <v>3.2</v>
      </c>
      <c r="AE17096" s="334">
        <f t="shared" si="2677"/>
        <v>3.2</v>
      </c>
      <c r="AF17096" s="334">
        <f t="shared" si="2678"/>
        <v>3.2</v>
      </c>
      <c r="AG17096" s="340">
        <f t="shared" si="2679"/>
        <v>0</v>
      </c>
      <c r="AI17096" s="340">
        <f t="shared" si="2680"/>
        <v>0</v>
      </c>
      <c r="AJ17096" s="340">
        <f t="shared" si="2680"/>
        <v>0</v>
      </c>
      <c r="AK17096" s="340">
        <f t="shared" si="2680"/>
        <v>0</v>
      </c>
      <c r="AL17096" s="340">
        <f t="shared" si="2680"/>
        <v>0</v>
      </c>
      <c r="AM17096" s="340">
        <f t="shared" si="2680"/>
        <v>0</v>
      </c>
    </row>
    <row r="17097" spans="1:39" x14ac:dyDescent="0.35">
      <c r="A17097" s="337">
        <v>39010</v>
      </c>
      <c r="B17097" s="338">
        <f t="shared" si="2674"/>
        <v>2006</v>
      </c>
      <c r="C17097" s="338">
        <f t="shared" si="2675"/>
        <v>10</v>
      </c>
      <c r="D17097" s="338">
        <f t="shared" si="2676"/>
        <v>20</v>
      </c>
      <c r="E17097" s="334">
        <v>0</v>
      </c>
      <c r="F17097" s="334">
        <v>0</v>
      </c>
      <c r="G17097" s="334">
        <v>0</v>
      </c>
      <c r="H17097" s="334">
        <v>0</v>
      </c>
      <c r="I17097" s="334">
        <v>0</v>
      </c>
      <c r="J17097" s="334">
        <v>0</v>
      </c>
      <c r="K17097" s="334">
        <v>0</v>
      </c>
      <c r="L17097" s="334">
        <v>0</v>
      </c>
      <c r="M17097" s="334">
        <v>1</v>
      </c>
      <c r="N17097" s="334">
        <v>0.6</v>
      </c>
      <c r="O17097" s="334">
        <v>0.3</v>
      </c>
      <c r="P17097" s="334">
        <v>0</v>
      </c>
      <c r="Q17097" s="334">
        <v>0</v>
      </c>
      <c r="R17097" s="334">
        <v>0</v>
      </c>
      <c r="S17097" s="334">
        <v>0</v>
      </c>
      <c r="T17097" s="334">
        <v>0</v>
      </c>
      <c r="U17097" s="334">
        <v>1.3</v>
      </c>
      <c r="V17097" s="334">
        <v>0</v>
      </c>
      <c r="W17097" s="334">
        <v>0</v>
      </c>
      <c r="X17097" s="334">
        <v>0</v>
      </c>
      <c r="Y17097" s="334">
        <v>0</v>
      </c>
      <c r="Z17097" s="334">
        <v>0</v>
      </c>
      <c r="AA17097" s="334">
        <v>0</v>
      </c>
      <c r="AB17097" s="334">
        <v>0</v>
      </c>
      <c r="AD17097" s="334">
        <v>3.2</v>
      </c>
      <c r="AE17097" s="334">
        <f t="shared" si="2677"/>
        <v>3.2</v>
      </c>
      <c r="AF17097" s="334">
        <f t="shared" si="2678"/>
        <v>3.2</v>
      </c>
      <c r="AG17097" s="340">
        <f t="shared" si="2679"/>
        <v>0</v>
      </c>
      <c r="AI17097" s="340">
        <f t="shared" si="2680"/>
        <v>0</v>
      </c>
      <c r="AJ17097" s="340">
        <f t="shared" si="2680"/>
        <v>0</v>
      </c>
      <c r="AK17097" s="340">
        <f t="shared" si="2680"/>
        <v>0</v>
      </c>
      <c r="AL17097" s="340">
        <f t="shared" si="2680"/>
        <v>0</v>
      </c>
      <c r="AM17097" s="340">
        <f t="shared" si="2680"/>
        <v>0</v>
      </c>
    </row>
    <row r="17098" spans="1:39" x14ac:dyDescent="0.35">
      <c r="A17098" s="337">
        <v>39011</v>
      </c>
      <c r="B17098" s="338">
        <f t="shared" si="2674"/>
        <v>2006</v>
      </c>
      <c r="C17098" s="338">
        <f t="shared" si="2675"/>
        <v>10</v>
      </c>
      <c r="D17098" s="338">
        <f t="shared" si="2676"/>
        <v>21</v>
      </c>
      <c r="E17098" s="334">
        <v>0</v>
      </c>
      <c r="F17098" s="334">
        <v>0</v>
      </c>
      <c r="G17098" s="334">
        <v>0.2</v>
      </c>
      <c r="H17098" s="334">
        <v>0.5</v>
      </c>
      <c r="I17098" s="334">
        <v>0.2</v>
      </c>
      <c r="J17098" s="334">
        <v>0</v>
      </c>
      <c r="K17098" s="334">
        <v>0</v>
      </c>
      <c r="L17098" s="334">
        <v>0</v>
      </c>
      <c r="M17098" s="334">
        <v>0</v>
      </c>
      <c r="N17098" s="334">
        <v>0</v>
      </c>
      <c r="O17098" s="334">
        <v>0</v>
      </c>
      <c r="P17098" s="334">
        <v>0.2</v>
      </c>
      <c r="Q17098" s="334">
        <v>0</v>
      </c>
      <c r="R17098" s="334">
        <v>0</v>
      </c>
      <c r="S17098" s="334">
        <v>0</v>
      </c>
      <c r="T17098" s="334">
        <v>0</v>
      </c>
      <c r="U17098" s="334">
        <v>0</v>
      </c>
      <c r="V17098" s="334">
        <v>0</v>
      </c>
      <c r="W17098" s="334">
        <v>0</v>
      </c>
      <c r="X17098" s="334">
        <v>0</v>
      </c>
      <c r="Y17098" s="334">
        <v>0</v>
      </c>
      <c r="Z17098" s="334">
        <v>0</v>
      </c>
      <c r="AA17098" s="334">
        <v>0</v>
      </c>
      <c r="AB17098" s="334">
        <v>0</v>
      </c>
      <c r="AD17098" s="334">
        <v>1.1000000000000001</v>
      </c>
      <c r="AE17098" s="334">
        <f t="shared" si="2677"/>
        <v>1.1000000000000001</v>
      </c>
      <c r="AF17098" s="334">
        <f t="shared" si="2678"/>
        <v>1.0999999999999999</v>
      </c>
      <c r="AG17098" s="340">
        <f t="shared" si="2679"/>
        <v>2.2204460492503131E-16</v>
      </c>
      <c r="AI17098" s="340">
        <f t="shared" si="2680"/>
        <v>0</v>
      </c>
      <c r="AJ17098" s="340">
        <f t="shared" si="2680"/>
        <v>0</v>
      </c>
      <c r="AK17098" s="340">
        <f t="shared" si="2680"/>
        <v>0</v>
      </c>
      <c r="AL17098" s="340">
        <f t="shared" si="2680"/>
        <v>0</v>
      </c>
      <c r="AM17098" s="340">
        <f t="shared" si="2680"/>
        <v>0</v>
      </c>
    </row>
    <row r="17099" spans="1:39" x14ac:dyDescent="0.35">
      <c r="A17099" s="337">
        <v>39012</v>
      </c>
      <c r="B17099" s="338">
        <f t="shared" si="2674"/>
        <v>2006</v>
      </c>
      <c r="C17099" s="338">
        <f t="shared" si="2675"/>
        <v>10</v>
      </c>
      <c r="D17099" s="338">
        <f t="shared" si="2676"/>
        <v>22</v>
      </c>
      <c r="E17099" s="334">
        <v>0</v>
      </c>
      <c r="F17099" s="334">
        <v>0</v>
      </c>
      <c r="G17099" s="334">
        <v>0</v>
      </c>
      <c r="H17099" s="334">
        <v>0</v>
      </c>
      <c r="I17099" s="334">
        <v>0</v>
      </c>
      <c r="J17099" s="334">
        <v>0</v>
      </c>
      <c r="K17099" s="334">
        <v>0</v>
      </c>
      <c r="L17099" s="334">
        <v>0</v>
      </c>
      <c r="M17099" s="334">
        <v>0</v>
      </c>
      <c r="N17099" s="334">
        <v>0</v>
      </c>
      <c r="O17099" s="334">
        <v>0</v>
      </c>
      <c r="P17099" s="334">
        <v>0</v>
      </c>
      <c r="Q17099" s="334">
        <v>0</v>
      </c>
      <c r="R17099" s="334">
        <v>0</v>
      </c>
      <c r="S17099" s="334">
        <v>0</v>
      </c>
      <c r="T17099" s="334">
        <v>0</v>
      </c>
      <c r="U17099" s="334">
        <v>0</v>
      </c>
      <c r="V17099" s="334">
        <v>0</v>
      </c>
      <c r="W17099" s="334">
        <v>0</v>
      </c>
      <c r="X17099" s="334">
        <v>0</v>
      </c>
      <c r="Y17099" s="334">
        <v>0</v>
      </c>
      <c r="Z17099" s="334">
        <v>0</v>
      </c>
      <c r="AA17099" s="334">
        <v>0</v>
      </c>
      <c r="AB17099" s="334">
        <v>0</v>
      </c>
      <c r="AD17099" s="334">
        <v>0</v>
      </c>
      <c r="AE17099" s="334">
        <f t="shared" si="2677"/>
        <v>0</v>
      </c>
      <c r="AF17099" s="334">
        <f t="shared" si="2678"/>
        <v>0</v>
      </c>
      <c r="AG17099" s="340">
        <f t="shared" si="2679"/>
        <v>0</v>
      </c>
      <c r="AI17099" s="340">
        <f t="shared" si="2680"/>
        <v>0</v>
      </c>
      <c r="AJ17099" s="340">
        <f t="shared" si="2680"/>
        <v>0</v>
      </c>
      <c r="AK17099" s="340">
        <f t="shared" si="2680"/>
        <v>0</v>
      </c>
      <c r="AL17099" s="340">
        <f t="shared" si="2680"/>
        <v>0</v>
      </c>
      <c r="AM17099" s="340">
        <f t="shared" si="2680"/>
        <v>0</v>
      </c>
    </row>
    <row r="17100" spans="1:39" x14ac:dyDescent="0.35">
      <c r="A17100" s="337">
        <v>39013</v>
      </c>
      <c r="B17100" s="338">
        <f t="shared" si="2674"/>
        <v>2006</v>
      </c>
      <c r="C17100" s="338">
        <f t="shared" si="2675"/>
        <v>10</v>
      </c>
      <c r="D17100" s="338">
        <f t="shared" si="2676"/>
        <v>23</v>
      </c>
      <c r="E17100" s="334">
        <v>0</v>
      </c>
      <c r="F17100" s="334">
        <v>0</v>
      </c>
      <c r="G17100" s="334">
        <v>0</v>
      </c>
      <c r="H17100" s="334">
        <v>0</v>
      </c>
      <c r="I17100" s="334">
        <v>0</v>
      </c>
      <c r="J17100" s="334">
        <v>0</v>
      </c>
      <c r="K17100" s="334">
        <v>0</v>
      </c>
      <c r="L17100" s="334">
        <v>0</v>
      </c>
      <c r="M17100" s="334">
        <v>0</v>
      </c>
      <c r="N17100" s="334">
        <v>0</v>
      </c>
      <c r="O17100" s="334">
        <v>0</v>
      </c>
      <c r="P17100" s="334">
        <v>0</v>
      </c>
      <c r="Q17100" s="334">
        <v>0</v>
      </c>
      <c r="R17100" s="334">
        <v>0</v>
      </c>
      <c r="S17100" s="334">
        <v>0</v>
      </c>
      <c r="T17100" s="334">
        <v>0</v>
      </c>
      <c r="U17100" s="334">
        <v>0</v>
      </c>
      <c r="V17100" s="334">
        <v>0</v>
      </c>
      <c r="W17100" s="334">
        <v>0</v>
      </c>
      <c r="X17100" s="334">
        <v>0</v>
      </c>
      <c r="Y17100" s="334">
        <v>0</v>
      </c>
      <c r="Z17100" s="334">
        <v>0</v>
      </c>
      <c r="AA17100" s="334">
        <v>0</v>
      </c>
      <c r="AB17100" s="334">
        <v>0</v>
      </c>
      <c r="AD17100" s="334">
        <v>0</v>
      </c>
      <c r="AE17100" s="334">
        <f t="shared" si="2677"/>
        <v>0</v>
      </c>
      <c r="AF17100" s="334">
        <f t="shared" si="2678"/>
        <v>0</v>
      </c>
      <c r="AG17100" s="340">
        <f t="shared" si="2679"/>
        <v>0</v>
      </c>
      <c r="AI17100" s="340">
        <f t="shared" si="2680"/>
        <v>0</v>
      </c>
      <c r="AJ17100" s="340">
        <f t="shared" si="2680"/>
        <v>0</v>
      </c>
      <c r="AK17100" s="340">
        <f t="shared" si="2680"/>
        <v>0</v>
      </c>
      <c r="AL17100" s="340">
        <f t="shared" si="2680"/>
        <v>0</v>
      </c>
      <c r="AM17100" s="340">
        <f t="shared" si="2680"/>
        <v>0</v>
      </c>
    </row>
    <row r="17101" spans="1:39" x14ac:dyDescent="0.35">
      <c r="A17101" s="337">
        <v>39014</v>
      </c>
      <c r="B17101" s="338">
        <f t="shared" si="2674"/>
        <v>2006</v>
      </c>
      <c r="C17101" s="338">
        <f t="shared" si="2675"/>
        <v>10</v>
      </c>
      <c r="D17101" s="338">
        <f t="shared" si="2676"/>
        <v>24</v>
      </c>
      <c r="E17101" s="334">
        <v>0</v>
      </c>
      <c r="F17101" s="334">
        <v>0</v>
      </c>
      <c r="G17101" s="334">
        <v>0</v>
      </c>
      <c r="H17101" s="334">
        <v>0</v>
      </c>
      <c r="I17101" s="334">
        <v>0</v>
      </c>
      <c r="J17101" s="334">
        <v>0</v>
      </c>
      <c r="K17101" s="334">
        <v>0</v>
      </c>
      <c r="L17101" s="334">
        <v>0</v>
      </c>
      <c r="M17101" s="334">
        <v>0</v>
      </c>
      <c r="N17101" s="334">
        <v>0</v>
      </c>
      <c r="O17101" s="334">
        <v>0</v>
      </c>
      <c r="P17101" s="334">
        <v>0</v>
      </c>
      <c r="Q17101" s="334">
        <v>0</v>
      </c>
      <c r="R17101" s="334">
        <v>0</v>
      </c>
      <c r="S17101" s="334">
        <v>0</v>
      </c>
      <c r="T17101" s="334">
        <v>0</v>
      </c>
      <c r="U17101" s="334">
        <v>0</v>
      </c>
      <c r="V17101" s="334">
        <v>0</v>
      </c>
      <c r="W17101" s="334">
        <v>0</v>
      </c>
      <c r="X17101" s="334">
        <v>0</v>
      </c>
      <c r="Y17101" s="334">
        <v>0</v>
      </c>
      <c r="Z17101" s="334">
        <v>0</v>
      </c>
      <c r="AA17101" s="334">
        <v>0</v>
      </c>
      <c r="AB17101" s="334">
        <v>0</v>
      </c>
      <c r="AD17101" s="334">
        <v>0</v>
      </c>
      <c r="AE17101" s="334">
        <f t="shared" si="2677"/>
        <v>0</v>
      </c>
      <c r="AF17101" s="334">
        <f t="shared" si="2678"/>
        <v>0</v>
      </c>
      <c r="AG17101" s="340">
        <f t="shared" si="2679"/>
        <v>0</v>
      </c>
      <c r="AI17101" s="340">
        <f t="shared" si="2680"/>
        <v>0</v>
      </c>
      <c r="AJ17101" s="340">
        <f t="shared" si="2680"/>
        <v>0</v>
      </c>
      <c r="AK17101" s="340">
        <f t="shared" si="2680"/>
        <v>0</v>
      </c>
      <c r="AL17101" s="340">
        <f t="shared" si="2680"/>
        <v>0</v>
      </c>
      <c r="AM17101" s="340">
        <f t="shared" si="2680"/>
        <v>0</v>
      </c>
    </row>
    <row r="17102" spans="1:39" x14ac:dyDescent="0.35">
      <c r="A17102" s="337">
        <v>39015</v>
      </c>
      <c r="B17102" s="338">
        <f t="shared" si="2674"/>
        <v>2006</v>
      </c>
      <c r="C17102" s="338">
        <f t="shared" si="2675"/>
        <v>10</v>
      </c>
      <c r="D17102" s="338">
        <f t="shared" si="2676"/>
        <v>25</v>
      </c>
      <c r="E17102" s="334">
        <v>0</v>
      </c>
      <c r="F17102" s="334">
        <v>0</v>
      </c>
      <c r="G17102" s="334">
        <v>0</v>
      </c>
      <c r="H17102" s="334">
        <v>0</v>
      </c>
      <c r="I17102" s="334">
        <v>0</v>
      </c>
      <c r="J17102" s="334">
        <v>0</v>
      </c>
      <c r="K17102" s="334">
        <v>0</v>
      </c>
      <c r="L17102" s="334">
        <v>0</v>
      </c>
      <c r="M17102" s="334">
        <v>0</v>
      </c>
      <c r="N17102" s="334">
        <v>0</v>
      </c>
      <c r="O17102" s="334">
        <v>0</v>
      </c>
      <c r="P17102" s="334">
        <v>0</v>
      </c>
      <c r="Q17102" s="334">
        <v>0</v>
      </c>
      <c r="R17102" s="334">
        <v>0</v>
      </c>
      <c r="S17102" s="334">
        <v>0</v>
      </c>
      <c r="T17102" s="334">
        <v>0</v>
      </c>
      <c r="U17102" s="334">
        <v>0</v>
      </c>
      <c r="V17102" s="334">
        <v>0</v>
      </c>
      <c r="W17102" s="334">
        <v>0</v>
      </c>
      <c r="X17102" s="334">
        <v>0</v>
      </c>
      <c r="Y17102" s="334">
        <v>0</v>
      </c>
      <c r="Z17102" s="334">
        <v>0</v>
      </c>
      <c r="AA17102" s="334">
        <v>0</v>
      </c>
      <c r="AB17102" s="334">
        <v>0</v>
      </c>
      <c r="AD17102" s="334">
        <v>0</v>
      </c>
      <c r="AE17102" s="334">
        <f t="shared" si="2677"/>
        <v>0</v>
      </c>
      <c r="AF17102" s="334">
        <f t="shared" si="2678"/>
        <v>0</v>
      </c>
      <c r="AG17102" s="340">
        <f t="shared" si="2679"/>
        <v>0</v>
      </c>
      <c r="AI17102" s="340">
        <f t="shared" si="2680"/>
        <v>0</v>
      </c>
      <c r="AJ17102" s="340">
        <f t="shared" si="2680"/>
        <v>0</v>
      </c>
      <c r="AK17102" s="340">
        <f t="shared" si="2680"/>
        <v>0</v>
      </c>
      <c r="AL17102" s="340">
        <f t="shared" si="2680"/>
        <v>0</v>
      </c>
      <c r="AM17102" s="340">
        <f t="shared" si="2680"/>
        <v>0</v>
      </c>
    </row>
    <row r="17103" spans="1:39" x14ac:dyDescent="0.35">
      <c r="A17103" s="337">
        <v>39016</v>
      </c>
      <c r="B17103" s="338">
        <f t="shared" si="2674"/>
        <v>2006</v>
      </c>
      <c r="C17103" s="338">
        <f t="shared" si="2675"/>
        <v>10</v>
      </c>
      <c r="D17103" s="338">
        <f t="shared" si="2676"/>
        <v>26</v>
      </c>
      <c r="E17103" s="334">
        <v>0</v>
      </c>
      <c r="F17103" s="334">
        <v>0</v>
      </c>
      <c r="G17103" s="334">
        <v>0</v>
      </c>
      <c r="H17103" s="334">
        <v>0</v>
      </c>
      <c r="I17103" s="334">
        <v>0</v>
      </c>
      <c r="J17103" s="334">
        <v>0</v>
      </c>
      <c r="K17103" s="334">
        <v>0</v>
      </c>
      <c r="L17103" s="334">
        <v>0</v>
      </c>
      <c r="M17103" s="334">
        <v>0</v>
      </c>
      <c r="N17103" s="334">
        <v>0</v>
      </c>
      <c r="O17103" s="334">
        <v>0</v>
      </c>
      <c r="P17103" s="334">
        <v>0</v>
      </c>
      <c r="Q17103" s="334">
        <v>0</v>
      </c>
      <c r="R17103" s="334">
        <v>0</v>
      </c>
      <c r="S17103" s="334">
        <v>0</v>
      </c>
      <c r="T17103" s="334">
        <v>0</v>
      </c>
      <c r="U17103" s="334">
        <v>0</v>
      </c>
      <c r="V17103" s="334">
        <v>0</v>
      </c>
      <c r="W17103" s="334">
        <v>0</v>
      </c>
      <c r="X17103" s="334">
        <v>0</v>
      </c>
      <c r="Y17103" s="334">
        <v>0</v>
      </c>
      <c r="Z17103" s="334">
        <v>0</v>
      </c>
      <c r="AA17103" s="334">
        <v>0</v>
      </c>
      <c r="AB17103" s="334">
        <v>0</v>
      </c>
      <c r="AD17103" s="334">
        <v>0</v>
      </c>
      <c r="AE17103" s="334">
        <f t="shared" si="2677"/>
        <v>0</v>
      </c>
      <c r="AF17103" s="334">
        <f t="shared" si="2678"/>
        <v>0</v>
      </c>
      <c r="AG17103" s="340">
        <f t="shared" si="2679"/>
        <v>0</v>
      </c>
      <c r="AI17103" s="340">
        <f t="shared" si="2680"/>
        <v>0</v>
      </c>
      <c r="AJ17103" s="340">
        <f t="shared" si="2680"/>
        <v>0</v>
      </c>
      <c r="AK17103" s="340">
        <f t="shared" si="2680"/>
        <v>0</v>
      </c>
      <c r="AL17103" s="340">
        <f t="shared" si="2680"/>
        <v>0</v>
      </c>
      <c r="AM17103" s="340">
        <f t="shared" si="2680"/>
        <v>0</v>
      </c>
    </row>
    <row r="17104" spans="1:39" x14ac:dyDescent="0.35">
      <c r="A17104" s="337">
        <v>39017</v>
      </c>
      <c r="B17104" s="338">
        <f t="shared" si="2674"/>
        <v>2006</v>
      </c>
      <c r="C17104" s="338">
        <f t="shared" si="2675"/>
        <v>10</v>
      </c>
      <c r="D17104" s="338">
        <f t="shared" si="2676"/>
        <v>27</v>
      </c>
      <c r="E17104" s="334">
        <v>0.1</v>
      </c>
      <c r="F17104" s="334">
        <v>0.1</v>
      </c>
      <c r="G17104" s="334">
        <v>0</v>
      </c>
      <c r="H17104" s="334">
        <v>0</v>
      </c>
      <c r="I17104" s="334">
        <v>0</v>
      </c>
      <c r="J17104" s="334">
        <v>0</v>
      </c>
      <c r="K17104" s="334">
        <v>0</v>
      </c>
      <c r="L17104" s="334">
        <v>0.1</v>
      </c>
      <c r="M17104" s="334">
        <v>0</v>
      </c>
      <c r="N17104" s="334">
        <v>0.1</v>
      </c>
      <c r="O17104" s="334">
        <v>0.1</v>
      </c>
      <c r="P17104" s="334">
        <v>0.1</v>
      </c>
      <c r="Q17104" s="334">
        <v>0</v>
      </c>
      <c r="R17104" s="334">
        <v>0</v>
      </c>
      <c r="S17104" s="334">
        <v>0</v>
      </c>
      <c r="T17104" s="334">
        <v>0</v>
      </c>
      <c r="U17104" s="334">
        <v>0</v>
      </c>
      <c r="V17104" s="334">
        <v>0</v>
      </c>
      <c r="W17104" s="334">
        <v>0</v>
      </c>
      <c r="X17104" s="334">
        <v>0</v>
      </c>
      <c r="Y17104" s="334">
        <v>0</v>
      </c>
      <c r="Z17104" s="334">
        <v>0</v>
      </c>
      <c r="AA17104" s="334">
        <v>0</v>
      </c>
      <c r="AB17104" s="334">
        <v>0</v>
      </c>
      <c r="AD17104" s="334">
        <v>0.6</v>
      </c>
      <c r="AE17104" s="334">
        <f t="shared" si="2677"/>
        <v>0.6</v>
      </c>
      <c r="AF17104" s="334">
        <f t="shared" si="2678"/>
        <v>0.6</v>
      </c>
      <c r="AG17104" s="340">
        <f t="shared" si="2679"/>
        <v>0</v>
      </c>
      <c r="AI17104" s="340">
        <f t="shared" si="2680"/>
        <v>0</v>
      </c>
      <c r="AJ17104" s="340">
        <f t="shared" si="2680"/>
        <v>0</v>
      </c>
      <c r="AK17104" s="340">
        <f t="shared" si="2680"/>
        <v>0</v>
      </c>
      <c r="AL17104" s="340">
        <f t="shared" si="2680"/>
        <v>0</v>
      </c>
      <c r="AM17104" s="340">
        <f t="shared" si="2680"/>
        <v>0</v>
      </c>
    </row>
    <row r="17105" spans="1:39" x14ac:dyDescent="0.35">
      <c r="A17105" s="337">
        <v>39018</v>
      </c>
      <c r="B17105" s="338">
        <f t="shared" si="2674"/>
        <v>2006</v>
      </c>
      <c r="C17105" s="338">
        <f t="shared" si="2675"/>
        <v>10</v>
      </c>
      <c r="D17105" s="338">
        <f t="shared" si="2676"/>
        <v>28</v>
      </c>
      <c r="E17105" s="334">
        <v>0</v>
      </c>
      <c r="F17105" s="334">
        <v>0</v>
      </c>
      <c r="G17105" s="334">
        <v>0</v>
      </c>
      <c r="H17105" s="334">
        <v>0</v>
      </c>
      <c r="I17105" s="334">
        <v>0</v>
      </c>
      <c r="J17105" s="334">
        <v>0</v>
      </c>
      <c r="K17105" s="334">
        <v>0</v>
      </c>
      <c r="L17105" s="334">
        <v>0</v>
      </c>
      <c r="M17105" s="334">
        <v>0</v>
      </c>
      <c r="N17105" s="334">
        <v>0</v>
      </c>
      <c r="O17105" s="334">
        <v>0</v>
      </c>
      <c r="P17105" s="334">
        <v>0</v>
      </c>
      <c r="Q17105" s="334">
        <v>0</v>
      </c>
      <c r="R17105" s="334">
        <v>0</v>
      </c>
      <c r="S17105" s="334">
        <v>0</v>
      </c>
      <c r="T17105" s="334">
        <v>0</v>
      </c>
      <c r="U17105" s="334">
        <v>0</v>
      </c>
      <c r="V17105" s="334">
        <v>0</v>
      </c>
      <c r="W17105" s="334">
        <v>0</v>
      </c>
      <c r="X17105" s="334">
        <v>0</v>
      </c>
      <c r="Y17105" s="334">
        <v>0</v>
      </c>
      <c r="Z17105" s="334">
        <v>0</v>
      </c>
      <c r="AA17105" s="334">
        <v>0</v>
      </c>
      <c r="AB17105" s="334">
        <v>0</v>
      </c>
      <c r="AD17105" s="334">
        <v>0</v>
      </c>
      <c r="AE17105" s="334">
        <f t="shared" si="2677"/>
        <v>0</v>
      </c>
      <c r="AF17105" s="334">
        <f t="shared" si="2678"/>
        <v>0</v>
      </c>
      <c r="AG17105" s="340">
        <f t="shared" si="2679"/>
        <v>0</v>
      </c>
      <c r="AI17105" s="340">
        <f t="shared" si="2680"/>
        <v>0</v>
      </c>
      <c r="AJ17105" s="340">
        <f t="shared" si="2680"/>
        <v>0</v>
      </c>
      <c r="AK17105" s="340">
        <f t="shared" si="2680"/>
        <v>0</v>
      </c>
      <c r="AL17105" s="340">
        <f t="shared" si="2680"/>
        <v>0</v>
      </c>
      <c r="AM17105" s="340">
        <f t="shared" si="2680"/>
        <v>0</v>
      </c>
    </row>
    <row r="17106" spans="1:39" x14ac:dyDescent="0.35">
      <c r="A17106" s="337">
        <v>39019</v>
      </c>
      <c r="B17106" s="338">
        <f t="shared" si="2674"/>
        <v>2006</v>
      </c>
      <c r="C17106" s="338">
        <f t="shared" si="2675"/>
        <v>10</v>
      </c>
      <c r="D17106" s="338">
        <f t="shared" si="2676"/>
        <v>29</v>
      </c>
      <c r="E17106" s="334">
        <v>0</v>
      </c>
      <c r="F17106" s="334">
        <v>0.3</v>
      </c>
      <c r="G17106" s="334">
        <v>0.2</v>
      </c>
      <c r="H17106" s="334">
        <v>0.3</v>
      </c>
      <c r="I17106" s="334">
        <v>0.3</v>
      </c>
      <c r="J17106" s="334">
        <v>0.2</v>
      </c>
      <c r="K17106" s="334">
        <v>0.5</v>
      </c>
      <c r="L17106" s="334">
        <v>0.3</v>
      </c>
      <c r="M17106" s="334">
        <v>0.5</v>
      </c>
      <c r="N17106" s="334">
        <v>0.6</v>
      </c>
      <c r="O17106" s="334">
        <v>0.5</v>
      </c>
      <c r="P17106" s="334">
        <v>0.5</v>
      </c>
      <c r="Q17106" s="334">
        <v>0.3</v>
      </c>
      <c r="R17106" s="334">
        <v>0.3</v>
      </c>
      <c r="S17106" s="334">
        <v>0.2</v>
      </c>
      <c r="T17106" s="334">
        <v>0.3</v>
      </c>
      <c r="U17106" s="334">
        <v>0.2</v>
      </c>
      <c r="V17106" s="334">
        <v>0.3</v>
      </c>
      <c r="W17106" s="334">
        <v>0.3</v>
      </c>
      <c r="X17106" s="334">
        <v>0.2</v>
      </c>
      <c r="Y17106" s="334">
        <v>0.3</v>
      </c>
      <c r="Z17106" s="334">
        <v>0</v>
      </c>
      <c r="AA17106" s="334">
        <v>0</v>
      </c>
      <c r="AB17106" s="334">
        <v>0</v>
      </c>
      <c r="AD17106" s="334">
        <v>6.6</v>
      </c>
      <c r="AE17106" s="334">
        <f t="shared" si="2677"/>
        <v>6.6</v>
      </c>
      <c r="AF17106" s="334">
        <f t="shared" si="2678"/>
        <v>6.6</v>
      </c>
      <c r="AG17106" s="340">
        <f t="shared" si="2679"/>
        <v>0</v>
      </c>
      <c r="AI17106" s="340">
        <f t="shared" si="2680"/>
        <v>0</v>
      </c>
      <c r="AJ17106" s="340">
        <f t="shared" si="2680"/>
        <v>0</v>
      </c>
      <c r="AK17106" s="340">
        <f t="shared" si="2680"/>
        <v>0</v>
      </c>
      <c r="AL17106" s="340">
        <f t="shared" si="2680"/>
        <v>0</v>
      </c>
      <c r="AM17106" s="340">
        <f t="shared" si="2680"/>
        <v>0</v>
      </c>
    </row>
    <row r="17107" spans="1:39" x14ac:dyDescent="0.35">
      <c r="A17107" s="337">
        <v>39020</v>
      </c>
      <c r="B17107" s="338">
        <f t="shared" si="2674"/>
        <v>2006</v>
      </c>
      <c r="C17107" s="338">
        <f t="shared" si="2675"/>
        <v>10</v>
      </c>
      <c r="D17107" s="338">
        <f t="shared" si="2676"/>
        <v>30</v>
      </c>
      <c r="E17107" s="334">
        <v>0</v>
      </c>
      <c r="F17107" s="334">
        <v>0</v>
      </c>
      <c r="G17107" s="334">
        <v>0</v>
      </c>
      <c r="H17107" s="334">
        <v>0</v>
      </c>
      <c r="I17107" s="334">
        <v>0</v>
      </c>
      <c r="J17107" s="334">
        <v>0</v>
      </c>
      <c r="K17107" s="334">
        <v>0</v>
      </c>
      <c r="L17107" s="334">
        <v>0</v>
      </c>
      <c r="M17107" s="334">
        <v>0</v>
      </c>
      <c r="N17107" s="334">
        <v>0</v>
      </c>
      <c r="O17107" s="334">
        <v>0</v>
      </c>
      <c r="P17107" s="334">
        <v>0</v>
      </c>
      <c r="Q17107" s="334">
        <v>0</v>
      </c>
      <c r="R17107" s="334">
        <v>0</v>
      </c>
      <c r="S17107" s="334">
        <v>0</v>
      </c>
      <c r="T17107" s="334">
        <v>0</v>
      </c>
      <c r="U17107" s="334">
        <v>0</v>
      </c>
      <c r="V17107" s="334">
        <v>0</v>
      </c>
      <c r="W17107" s="334">
        <v>0</v>
      </c>
      <c r="X17107" s="334">
        <v>0</v>
      </c>
      <c r="Y17107" s="334">
        <v>0</v>
      </c>
      <c r="Z17107" s="334">
        <v>0</v>
      </c>
      <c r="AA17107" s="334">
        <v>0</v>
      </c>
      <c r="AB17107" s="334">
        <v>0</v>
      </c>
      <c r="AD17107" s="334">
        <v>0</v>
      </c>
      <c r="AE17107" s="334">
        <f t="shared" si="2677"/>
        <v>0</v>
      </c>
      <c r="AF17107" s="334">
        <f t="shared" si="2678"/>
        <v>0</v>
      </c>
      <c r="AG17107" s="340">
        <f t="shared" si="2679"/>
        <v>0</v>
      </c>
      <c r="AI17107" s="340">
        <f t="shared" si="2680"/>
        <v>0</v>
      </c>
      <c r="AJ17107" s="340">
        <f t="shared" si="2680"/>
        <v>0</v>
      </c>
      <c r="AK17107" s="340">
        <f t="shared" si="2680"/>
        <v>0</v>
      </c>
      <c r="AL17107" s="340">
        <f t="shared" si="2680"/>
        <v>0</v>
      </c>
      <c r="AM17107" s="340">
        <f t="shared" si="2680"/>
        <v>0</v>
      </c>
    </row>
    <row r="17108" spans="1:39" x14ac:dyDescent="0.35">
      <c r="A17108" s="337">
        <v>39021</v>
      </c>
      <c r="B17108" s="338">
        <f t="shared" si="2674"/>
        <v>2006</v>
      </c>
      <c r="C17108" s="338">
        <f t="shared" si="2675"/>
        <v>10</v>
      </c>
      <c r="D17108" s="338">
        <f t="shared" si="2676"/>
        <v>31</v>
      </c>
      <c r="E17108" s="334">
        <v>0</v>
      </c>
      <c r="F17108" s="334">
        <v>0</v>
      </c>
      <c r="G17108" s="334">
        <v>0</v>
      </c>
      <c r="H17108" s="334">
        <v>0</v>
      </c>
      <c r="I17108" s="334">
        <v>0</v>
      </c>
      <c r="J17108" s="334">
        <v>0</v>
      </c>
      <c r="K17108" s="334">
        <v>0</v>
      </c>
      <c r="L17108" s="334">
        <v>0</v>
      </c>
      <c r="M17108" s="334">
        <v>0</v>
      </c>
      <c r="N17108" s="334">
        <v>0</v>
      </c>
      <c r="O17108" s="334">
        <v>0</v>
      </c>
      <c r="P17108" s="334">
        <v>0</v>
      </c>
      <c r="Q17108" s="334">
        <v>0</v>
      </c>
      <c r="R17108" s="334">
        <v>0</v>
      </c>
      <c r="S17108" s="334">
        <v>0</v>
      </c>
      <c r="T17108" s="334">
        <v>0</v>
      </c>
      <c r="U17108" s="334">
        <v>0</v>
      </c>
      <c r="V17108" s="334">
        <v>0</v>
      </c>
      <c r="W17108" s="334">
        <v>0</v>
      </c>
      <c r="X17108" s="334">
        <v>0</v>
      </c>
      <c r="Y17108" s="334">
        <v>0</v>
      </c>
      <c r="Z17108" s="334">
        <v>0</v>
      </c>
      <c r="AA17108" s="334">
        <v>0</v>
      </c>
      <c r="AB17108" s="334">
        <v>0</v>
      </c>
      <c r="AD17108" s="334">
        <v>0</v>
      </c>
      <c r="AE17108" s="334">
        <f t="shared" si="2677"/>
        <v>0</v>
      </c>
      <c r="AF17108" s="334">
        <f t="shared" si="2678"/>
        <v>0</v>
      </c>
      <c r="AG17108" s="340">
        <f t="shared" si="2679"/>
        <v>0</v>
      </c>
      <c r="AI17108" s="340">
        <f t="shared" ref="AI17108:AM17123" si="2681">IF($C17108=AI$1,$AF17108,0)</f>
        <v>0</v>
      </c>
      <c r="AJ17108" s="340">
        <f t="shared" si="2681"/>
        <v>0</v>
      </c>
      <c r="AK17108" s="340">
        <f t="shared" si="2681"/>
        <v>0</v>
      </c>
      <c r="AL17108" s="340">
        <f t="shared" si="2681"/>
        <v>0</v>
      </c>
      <c r="AM17108" s="340">
        <f t="shared" si="2681"/>
        <v>0</v>
      </c>
    </row>
    <row r="17109" spans="1:39" x14ac:dyDescent="0.35">
      <c r="A17109" s="337">
        <v>39022</v>
      </c>
      <c r="B17109" s="338">
        <f t="shared" si="2674"/>
        <v>2006</v>
      </c>
      <c r="C17109" s="338">
        <f t="shared" si="2675"/>
        <v>11</v>
      </c>
      <c r="D17109" s="338">
        <f t="shared" si="2676"/>
        <v>1</v>
      </c>
      <c r="E17109" s="334">
        <v>0</v>
      </c>
      <c r="F17109" s="334">
        <v>0</v>
      </c>
      <c r="G17109" s="334">
        <v>0</v>
      </c>
      <c r="H17109" s="334">
        <v>0</v>
      </c>
      <c r="I17109" s="334">
        <v>0</v>
      </c>
      <c r="J17109" s="334">
        <v>0</v>
      </c>
      <c r="K17109" s="334">
        <v>0</v>
      </c>
      <c r="L17109" s="334">
        <v>0</v>
      </c>
      <c r="M17109" s="334">
        <v>0</v>
      </c>
      <c r="N17109" s="334">
        <v>0</v>
      </c>
      <c r="O17109" s="334">
        <v>0</v>
      </c>
      <c r="P17109" s="334">
        <v>0</v>
      </c>
      <c r="Q17109" s="334">
        <v>0</v>
      </c>
      <c r="R17109" s="334">
        <v>0</v>
      </c>
      <c r="S17109" s="334">
        <v>0</v>
      </c>
      <c r="T17109" s="334">
        <v>0</v>
      </c>
      <c r="U17109" s="334">
        <v>0</v>
      </c>
      <c r="V17109" s="334">
        <v>0</v>
      </c>
      <c r="W17109" s="334">
        <v>0</v>
      </c>
      <c r="X17109" s="334">
        <v>0</v>
      </c>
      <c r="Y17109" s="334">
        <v>0</v>
      </c>
      <c r="Z17109" s="334">
        <v>0</v>
      </c>
      <c r="AA17109" s="334">
        <v>0</v>
      </c>
      <c r="AB17109" s="334">
        <v>0</v>
      </c>
      <c r="AD17109" s="334">
        <v>0</v>
      </c>
      <c r="AE17109" s="334">
        <f t="shared" si="2677"/>
        <v>0</v>
      </c>
      <c r="AF17109" s="334">
        <f t="shared" si="2678"/>
        <v>0</v>
      </c>
      <c r="AG17109" s="340">
        <f t="shared" si="2679"/>
        <v>0</v>
      </c>
      <c r="AI17109" s="340">
        <f t="shared" si="2681"/>
        <v>0</v>
      </c>
      <c r="AJ17109" s="340">
        <f t="shared" si="2681"/>
        <v>0</v>
      </c>
      <c r="AK17109" s="340">
        <f t="shared" si="2681"/>
        <v>0</v>
      </c>
      <c r="AL17109" s="340">
        <f t="shared" si="2681"/>
        <v>0</v>
      </c>
      <c r="AM17109" s="340">
        <f t="shared" si="2681"/>
        <v>0</v>
      </c>
    </row>
    <row r="17110" spans="1:39" x14ac:dyDescent="0.35">
      <c r="A17110" s="337">
        <v>39023</v>
      </c>
      <c r="B17110" s="338">
        <f t="shared" si="2674"/>
        <v>2006</v>
      </c>
      <c r="C17110" s="338">
        <f t="shared" si="2675"/>
        <v>11</v>
      </c>
      <c r="D17110" s="338">
        <f t="shared" si="2676"/>
        <v>2</v>
      </c>
      <c r="E17110" s="334">
        <v>0</v>
      </c>
      <c r="F17110" s="334">
        <v>0</v>
      </c>
      <c r="G17110" s="334">
        <v>0</v>
      </c>
      <c r="H17110" s="334">
        <v>0</v>
      </c>
      <c r="I17110" s="334">
        <v>0</v>
      </c>
      <c r="J17110" s="334">
        <v>0</v>
      </c>
      <c r="K17110" s="334">
        <v>0</v>
      </c>
      <c r="L17110" s="334">
        <v>0</v>
      </c>
      <c r="M17110" s="334">
        <v>0</v>
      </c>
      <c r="N17110" s="334">
        <v>0</v>
      </c>
      <c r="O17110" s="334">
        <v>0</v>
      </c>
      <c r="P17110" s="334">
        <v>0</v>
      </c>
      <c r="Q17110" s="334">
        <v>0</v>
      </c>
      <c r="R17110" s="334">
        <v>0</v>
      </c>
      <c r="S17110" s="334">
        <v>0</v>
      </c>
      <c r="T17110" s="334">
        <v>0</v>
      </c>
      <c r="U17110" s="334">
        <v>0</v>
      </c>
      <c r="V17110" s="334">
        <v>0</v>
      </c>
      <c r="W17110" s="334">
        <v>0</v>
      </c>
      <c r="X17110" s="334">
        <v>0.1</v>
      </c>
      <c r="Y17110" s="334">
        <v>0.1</v>
      </c>
      <c r="Z17110" s="334">
        <v>0</v>
      </c>
      <c r="AA17110" s="334">
        <v>0</v>
      </c>
      <c r="AB17110" s="334">
        <v>0</v>
      </c>
      <c r="AD17110" s="334">
        <v>0.2</v>
      </c>
      <c r="AE17110" s="334">
        <f t="shared" si="2677"/>
        <v>0.2</v>
      </c>
      <c r="AF17110" s="334">
        <f t="shared" si="2678"/>
        <v>0.2</v>
      </c>
      <c r="AG17110" s="340">
        <f t="shared" si="2679"/>
        <v>0</v>
      </c>
      <c r="AI17110" s="340">
        <f t="shared" si="2681"/>
        <v>0</v>
      </c>
      <c r="AJ17110" s="340">
        <f t="shared" si="2681"/>
        <v>0</v>
      </c>
      <c r="AK17110" s="340">
        <f t="shared" si="2681"/>
        <v>0</v>
      </c>
      <c r="AL17110" s="340">
        <f t="shared" si="2681"/>
        <v>0</v>
      </c>
      <c r="AM17110" s="340">
        <f t="shared" si="2681"/>
        <v>0</v>
      </c>
    </row>
    <row r="17111" spans="1:39" x14ac:dyDescent="0.35">
      <c r="A17111" s="337">
        <v>39024</v>
      </c>
      <c r="B17111" s="338">
        <f t="shared" si="2674"/>
        <v>2006</v>
      </c>
      <c r="C17111" s="338">
        <f t="shared" si="2675"/>
        <v>11</v>
      </c>
      <c r="D17111" s="338">
        <f t="shared" si="2676"/>
        <v>3</v>
      </c>
      <c r="E17111" s="334">
        <v>0</v>
      </c>
      <c r="F17111" s="334">
        <v>0</v>
      </c>
      <c r="G17111" s="334">
        <v>0</v>
      </c>
      <c r="H17111" s="334">
        <v>0</v>
      </c>
      <c r="I17111" s="334">
        <v>0</v>
      </c>
      <c r="J17111" s="334">
        <v>0</v>
      </c>
      <c r="K17111" s="334">
        <v>0.1</v>
      </c>
      <c r="L17111" s="334">
        <v>0</v>
      </c>
      <c r="M17111" s="334">
        <v>0</v>
      </c>
      <c r="N17111" s="334">
        <v>0.1</v>
      </c>
      <c r="O17111" s="334">
        <v>0.1</v>
      </c>
      <c r="P17111" s="334">
        <v>0</v>
      </c>
      <c r="Q17111" s="334">
        <v>0.1</v>
      </c>
      <c r="R17111" s="334">
        <v>0</v>
      </c>
      <c r="S17111" s="334">
        <v>0</v>
      </c>
      <c r="T17111" s="334">
        <v>0</v>
      </c>
      <c r="U17111" s="334">
        <v>0</v>
      </c>
      <c r="V17111" s="334">
        <v>0</v>
      </c>
      <c r="W17111" s="334">
        <v>0</v>
      </c>
      <c r="X17111" s="334">
        <v>0</v>
      </c>
      <c r="Y17111" s="334">
        <v>0</v>
      </c>
      <c r="Z17111" s="334">
        <v>0</v>
      </c>
      <c r="AA17111" s="334">
        <v>0</v>
      </c>
      <c r="AB17111" s="334">
        <v>0</v>
      </c>
      <c r="AD17111" s="334">
        <v>0.4</v>
      </c>
      <c r="AE17111" s="334">
        <f t="shared" si="2677"/>
        <v>0.4</v>
      </c>
      <c r="AF17111" s="334">
        <f t="shared" si="2678"/>
        <v>0.4</v>
      </c>
      <c r="AG17111" s="340">
        <f t="shared" si="2679"/>
        <v>0</v>
      </c>
      <c r="AI17111" s="340">
        <f t="shared" si="2681"/>
        <v>0</v>
      </c>
      <c r="AJ17111" s="340">
        <f t="shared" si="2681"/>
        <v>0</v>
      </c>
      <c r="AK17111" s="340">
        <f t="shared" si="2681"/>
        <v>0</v>
      </c>
      <c r="AL17111" s="340">
        <f t="shared" si="2681"/>
        <v>0</v>
      </c>
      <c r="AM17111" s="340">
        <f t="shared" si="2681"/>
        <v>0</v>
      </c>
    </row>
    <row r="17112" spans="1:39" x14ac:dyDescent="0.35">
      <c r="A17112" s="337">
        <v>39025</v>
      </c>
      <c r="B17112" s="338">
        <f t="shared" si="2674"/>
        <v>2006</v>
      </c>
      <c r="C17112" s="338">
        <f t="shared" si="2675"/>
        <v>11</v>
      </c>
      <c r="D17112" s="338">
        <f t="shared" si="2676"/>
        <v>4</v>
      </c>
      <c r="E17112" s="334">
        <v>0</v>
      </c>
      <c r="F17112" s="334">
        <v>0</v>
      </c>
      <c r="G17112" s="334">
        <v>0</v>
      </c>
      <c r="H17112" s="334">
        <v>0</v>
      </c>
      <c r="I17112" s="334">
        <v>0</v>
      </c>
      <c r="J17112" s="334">
        <v>0</v>
      </c>
      <c r="K17112" s="334">
        <v>0</v>
      </c>
      <c r="L17112" s="334">
        <v>0</v>
      </c>
      <c r="M17112" s="334">
        <v>0</v>
      </c>
      <c r="N17112" s="334">
        <v>0</v>
      </c>
      <c r="O17112" s="334">
        <v>0</v>
      </c>
      <c r="P17112" s="334">
        <v>0</v>
      </c>
      <c r="Q17112" s="334">
        <v>0</v>
      </c>
      <c r="R17112" s="334">
        <v>0</v>
      </c>
      <c r="S17112" s="334">
        <v>0</v>
      </c>
      <c r="T17112" s="334">
        <v>0</v>
      </c>
      <c r="U17112" s="334">
        <v>0</v>
      </c>
      <c r="V17112" s="334">
        <v>0</v>
      </c>
      <c r="W17112" s="334">
        <v>0</v>
      </c>
      <c r="X17112" s="334">
        <v>0</v>
      </c>
      <c r="Y17112" s="334">
        <v>0</v>
      </c>
      <c r="Z17112" s="334">
        <v>0</v>
      </c>
      <c r="AA17112" s="334">
        <v>0</v>
      </c>
      <c r="AB17112" s="334">
        <v>0</v>
      </c>
      <c r="AD17112" s="334">
        <v>0</v>
      </c>
      <c r="AE17112" s="334">
        <f t="shared" si="2677"/>
        <v>0</v>
      </c>
      <c r="AF17112" s="334">
        <f t="shared" si="2678"/>
        <v>0</v>
      </c>
      <c r="AG17112" s="340">
        <f t="shared" si="2679"/>
        <v>0</v>
      </c>
      <c r="AI17112" s="340">
        <f t="shared" si="2681"/>
        <v>0</v>
      </c>
      <c r="AJ17112" s="340">
        <f t="shared" si="2681"/>
        <v>0</v>
      </c>
      <c r="AK17112" s="340">
        <f t="shared" si="2681"/>
        <v>0</v>
      </c>
      <c r="AL17112" s="340">
        <f t="shared" si="2681"/>
        <v>0</v>
      </c>
      <c r="AM17112" s="340">
        <f t="shared" si="2681"/>
        <v>0</v>
      </c>
    </row>
    <row r="17113" spans="1:39" x14ac:dyDescent="0.35">
      <c r="A17113" s="337">
        <v>39026</v>
      </c>
      <c r="B17113" s="338">
        <f t="shared" si="2674"/>
        <v>2006</v>
      </c>
      <c r="C17113" s="338">
        <f t="shared" si="2675"/>
        <v>11</v>
      </c>
      <c r="D17113" s="338">
        <f t="shared" si="2676"/>
        <v>5</v>
      </c>
      <c r="E17113" s="334">
        <v>0</v>
      </c>
      <c r="F17113" s="334">
        <v>0</v>
      </c>
      <c r="G17113" s="334">
        <v>0</v>
      </c>
      <c r="H17113" s="334">
        <v>0</v>
      </c>
      <c r="I17113" s="334">
        <v>0</v>
      </c>
      <c r="J17113" s="334">
        <v>0</v>
      </c>
      <c r="K17113" s="334">
        <v>0</v>
      </c>
      <c r="L17113" s="334">
        <v>0</v>
      </c>
      <c r="M17113" s="334">
        <v>0</v>
      </c>
      <c r="N17113" s="334">
        <v>0</v>
      </c>
      <c r="O17113" s="334">
        <v>0</v>
      </c>
      <c r="P17113" s="334">
        <v>0</v>
      </c>
      <c r="Q17113" s="334">
        <v>0</v>
      </c>
      <c r="R17113" s="334">
        <v>0</v>
      </c>
      <c r="S17113" s="334">
        <v>0</v>
      </c>
      <c r="T17113" s="334">
        <v>0</v>
      </c>
      <c r="U17113" s="334">
        <v>0</v>
      </c>
      <c r="V17113" s="334">
        <v>0</v>
      </c>
      <c r="W17113" s="334">
        <v>0</v>
      </c>
      <c r="X17113" s="334">
        <v>0</v>
      </c>
      <c r="Y17113" s="334">
        <v>0</v>
      </c>
      <c r="Z17113" s="334">
        <v>0</v>
      </c>
      <c r="AA17113" s="334">
        <v>0</v>
      </c>
      <c r="AB17113" s="334">
        <v>0</v>
      </c>
      <c r="AD17113" s="334">
        <v>0</v>
      </c>
      <c r="AE17113" s="334">
        <f t="shared" si="2677"/>
        <v>0</v>
      </c>
      <c r="AF17113" s="334">
        <f t="shared" si="2678"/>
        <v>0</v>
      </c>
      <c r="AG17113" s="340">
        <f t="shared" si="2679"/>
        <v>0</v>
      </c>
      <c r="AI17113" s="340">
        <f t="shared" si="2681"/>
        <v>0</v>
      </c>
      <c r="AJ17113" s="340">
        <f t="shared" si="2681"/>
        <v>0</v>
      </c>
      <c r="AK17113" s="340">
        <f t="shared" si="2681"/>
        <v>0</v>
      </c>
      <c r="AL17113" s="340">
        <f t="shared" si="2681"/>
        <v>0</v>
      </c>
      <c r="AM17113" s="340">
        <f t="shared" si="2681"/>
        <v>0</v>
      </c>
    </row>
    <row r="17114" spans="1:39" x14ac:dyDescent="0.35">
      <c r="A17114" s="337">
        <v>39027</v>
      </c>
      <c r="B17114" s="338">
        <f t="shared" si="2674"/>
        <v>2006</v>
      </c>
      <c r="C17114" s="338">
        <f t="shared" si="2675"/>
        <v>11</v>
      </c>
      <c r="D17114" s="338">
        <f t="shared" si="2676"/>
        <v>6</v>
      </c>
      <c r="E17114" s="334">
        <v>0</v>
      </c>
      <c r="F17114" s="334">
        <v>0</v>
      </c>
      <c r="G17114" s="334">
        <v>0</v>
      </c>
      <c r="H17114" s="334">
        <v>0</v>
      </c>
      <c r="I17114" s="334">
        <v>0</v>
      </c>
      <c r="J17114" s="334">
        <v>0</v>
      </c>
      <c r="K17114" s="334">
        <v>0</v>
      </c>
      <c r="L17114" s="334">
        <v>0</v>
      </c>
      <c r="M17114" s="334">
        <v>0</v>
      </c>
      <c r="N17114" s="334">
        <v>0</v>
      </c>
      <c r="O17114" s="334">
        <v>0</v>
      </c>
      <c r="P17114" s="334">
        <v>0</v>
      </c>
      <c r="Q17114" s="334">
        <v>0</v>
      </c>
      <c r="R17114" s="334">
        <v>0</v>
      </c>
      <c r="S17114" s="334">
        <v>0</v>
      </c>
      <c r="T17114" s="334">
        <v>0</v>
      </c>
      <c r="U17114" s="334">
        <v>0</v>
      </c>
      <c r="V17114" s="334">
        <v>0</v>
      </c>
      <c r="W17114" s="334">
        <v>0</v>
      </c>
      <c r="X17114" s="334">
        <v>0</v>
      </c>
      <c r="Y17114" s="334">
        <v>0</v>
      </c>
      <c r="Z17114" s="334">
        <v>0</v>
      </c>
      <c r="AA17114" s="334">
        <v>0</v>
      </c>
      <c r="AB17114" s="334">
        <v>0</v>
      </c>
      <c r="AD17114" s="334">
        <v>0</v>
      </c>
      <c r="AE17114" s="334">
        <f t="shared" si="2677"/>
        <v>0</v>
      </c>
      <c r="AF17114" s="334">
        <f t="shared" si="2678"/>
        <v>0</v>
      </c>
      <c r="AG17114" s="340">
        <f t="shared" si="2679"/>
        <v>0</v>
      </c>
      <c r="AI17114" s="340">
        <f t="shared" si="2681"/>
        <v>0</v>
      </c>
      <c r="AJ17114" s="340">
        <f t="shared" si="2681"/>
        <v>0</v>
      </c>
      <c r="AK17114" s="340">
        <f t="shared" si="2681"/>
        <v>0</v>
      </c>
      <c r="AL17114" s="340">
        <f t="shared" si="2681"/>
        <v>0</v>
      </c>
      <c r="AM17114" s="340">
        <f t="shared" si="2681"/>
        <v>0</v>
      </c>
    </row>
    <row r="17115" spans="1:39" x14ac:dyDescent="0.35">
      <c r="A17115" s="337">
        <v>39028</v>
      </c>
      <c r="B17115" s="338">
        <f t="shared" si="2674"/>
        <v>2006</v>
      </c>
      <c r="C17115" s="338">
        <f t="shared" si="2675"/>
        <v>11</v>
      </c>
      <c r="D17115" s="338">
        <f t="shared" si="2676"/>
        <v>7</v>
      </c>
      <c r="E17115" s="334">
        <v>0</v>
      </c>
      <c r="F17115" s="334">
        <v>0</v>
      </c>
      <c r="G17115" s="334">
        <v>0</v>
      </c>
      <c r="H17115" s="334">
        <v>0</v>
      </c>
      <c r="I17115" s="334">
        <v>0</v>
      </c>
      <c r="J17115" s="334">
        <v>0</v>
      </c>
      <c r="K17115" s="334">
        <v>0</v>
      </c>
      <c r="L17115" s="334">
        <v>0</v>
      </c>
      <c r="M17115" s="334">
        <v>0</v>
      </c>
      <c r="N17115" s="334">
        <v>0</v>
      </c>
      <c r="O17115" s="334">
        <v>0</v>
      </c>
      <c r="P17115" s="334">
        <v>0</v>
      </c>
      <c r="Q17115" s="334">
        <v>0</v>
      </c>
      <c r="R17115" s="334">
        <v>0</v>
      </c>
      <c r="S17115" s="334">
        <v>0</v>
      </c>
      <c r="T17115" s="334">
        <v>0</v>
      </c>
      <c r="U17115" s="334">
        <v>0</v>
      </c>
      <c r="V17115" s="334">
        <v>0</v>
      </c>
      <c r="W17115" s="334">
        <v>0</v>
      </c>
      <c r="X17115" s="334">
        <v>0</v>
      </c>
      <c r="Y17115" s="334">
        <v>0</v>
      </c>
      <c r="Z17115" s="334">
        <v>1.8</v>
      </c>
      <c r="AA17115" s="334">
        <v>0</v>
      </c>
      <c r="AB17115" s="334">
        <v>0</v>
      </c>
      <c r="AD17115" s="334">
        <v>1.8</v>
      </c>
      <c r="AE17115" s="334">
        <f t="shared" si="2677"/>
        <v>1.8</v>
      </c>
      <c r="AF17115" s="334">
        <f t="shared" si="2678"/>
        <v>1.8</v>
      </c>
      <c r="AG17115" s="340">
        <f t="shared" si="2679"/>
        <v>0</v>
      </c>
      <c r="AI17115" s="340">
        <f t="shared" si="2681"/>
        <v>0</v>
      </c>
      <c r="AJ17115" s="340">
        <f t="shared" si="2681"/>
        <v>0</v>
      </c>
      <c r="AK17115" s="340">
        <f t="shared" si="2681"/>
        <v>0</v>
      </c>
      <c r="AL17115" s="340">
        <f t="shared" si="2681"/>
        <v>0</v>
      </c>
      <c r="AM17115" s="340">
        <f t="shared" si="2681"/>
        <v>0</v>
      </c>
    </row>
    <row r="17116" spans="1:39" x14ac:dyDescent="0.35">
      <c r="A17116" s="337">
        <v>39029</v>
      </c>
      <c r="B17116" s="338">
        <f t="shared" si="2674"/>
        <v>2006</v>
      </c>
      <c r="C17116" s="338">
        <f t="shared" si="2675"/>
        <v>11</v>
      </c>
      <c r="D17116" s="338">
        <f t="shared" si="2676"/>
        <v>8</v>
      </c>
      <c r="E17116" s="334">
        <v>0</v>
      </c>
      <c r="F17116" s="334">
        <v>0</v>
      </c>
      <c r="G17116" s="334">
        <v>0</v>
      </c>
      <c r="H17116" s="334">
        <v>0</v>
      </c>
      <c r="I17116" s="334">
        <v>0</v>
      </c>
      <c r="J17116" s="334">
        <v>0</v>
      </c>
      <c r="K17116" s="334">
        <v>0</v>
      </c>
      <c r="L17116" s="334">
        <v>0</v>
      </c>
      <c r="M17116" s="334">
        <v>0</v>
      </c>
      <c r="N17116" s="334">
        <v>0</v>
      </c>
      <c r="O17116" s="334">
        <v>0</v>
      </c>
      <c r="P17116" s="334">
        <v>0</v>
      </c>
      <c r="Q17116" s="334">
        <v>0</v>
      </c>
      <c r="R17116" s="334">
        <v>0</v>
      </c>
      <c r="S17116" s="334">
        <v>0</v>
      </c>
      <c r="T17116" s="334">
        <v>0.3</v>
      </c>
      <c r="U17116" s="334">
        <v>0.4</v>
      </c>
      <c r="V17116" s="334">
        <v>0.3</v>
      </c>
      <c r="W17116" s="334">
        <v>0.3</v>
      </c>
      <c r="X17116" s="334">
        <v>0.4</v>
      </c>
      <c r="Y17116" s="334">
        <v>0.3</v>
      </c>
      <c r="Z17116" s="334">
        <v>0.3</v>
      </c>
      <c r="AA17116" s="334">
        <v>0.4</v>
      </c>
      <c r="AB17116" s="334">
        <v>0.3</v>
      </c>
      <c r="AD17116" s="334">
        <v>3</v>
      </c>
      <c r="AE17116" s="334">
        <f t="shared" si="2677"/>
        <v>3</v>
      </c>
      <c r="AF17116" s="334">
        <f t="shared" si="2678"/>
        <v>2.9999999999999996</v>
      </c>
      <c r="AG17116" s="340">
        <f t="shared" si="2679"/>
        <v>4.4408920985006262E-16</v>
      </c>
      <c r="AI17116" s="340">
        <f t="shared" si="2681"/>
        <v>0</v>
      </c>
      <c r="AJ17116" s="340">
        <f t="shared" si="2681"/>
        <v>0</v>
      </c>
      <c r="AK17116" s="340">
        <f t="shared" si="2681"/>
        <v>0</v>
      </c>
      <c r="AL17116" s="340">
        <f t="shared" si="2681"/>
        <v>0</v>
      </c>
      <c r="AM17116" s="340">
        <f t="shared" si="2681"/>
        <v>0</v>
      </c>
    </row>
    <row r="17117" spans="1:39" x14ac:dyDescent="0.35">
      <c r="A17117" s="337">
        <v>39030</v>
      </c>
      <c r="B17117" s="338">
        <f t="shared" si="2674"/>
        <v>2006</v>
      </c>
      <c r="C17117" s="338">
        <f t="shared" si="2675"/>
        <v>11</v>
      </c>
      <c r="D17117" s="338">
        <f t="shared" si="2676"/>
        <v>9</v>
      </c>
      <c r="E17117" s="334">
        <v>0.1</v>
      </c>
      <c r="F17117" s="334">
        <v>0</v>
      </c>
      <c r="G17117" s="334">
        <v>0.1</v>
      </c>
      <c r="H17117" s="334">
        <v>0.1</v>
      </c>
      <c r="I17117" s="334">
        <v>0.1</v>
      </c>
      <c r="J17117" s="334">
        <v>0</v>
      </c>
      <c r="K17117" s="334">
        <v>0.1</v>
      </c>
      <c r="L17117" s="334">
        <v>0.1</v>
      </c>
      <c r="M17117" s="334">
        <v>0.1</v>
      </c>
      <c r="N17117" s="334">
        <v>0</v>
      </c>
      <c r="O17117" s="334">
        <v>0.1</v>
      </c>
      <c r="P17117" s="334">
        <v>0.1</v>
      </c>
      <c r="Q17117" s="334">
        <v>0</v>
      </c>
      <c r="R17117" s="334">
        <v>0</v>
      </c>
      <c r="S17117" s="334">
        <v>0.1</v>
      </c>
      <c r="T17117" s="334">
        <v>0.1</v>
      </c>
      <c r="U17117" s="334">
        <v>0.1</v>
      </c>
      <c r="V17117" s="334">
        <v>0</v>
      </c>
      <c r="W17117" s="334">
        <v>0</v>
      </c>
      <c r="X17117" s="334">
        <v>0.1</v>
      </c>
      <c r="Y17117" s="334">
        <v>0.1</v>
      </c>
      <c r="Z17117" s="334">
        <v>0.1</v>
      </c>
      <c r="AA17117" s="334">
        <v>0</v>
      </c>
      <c r="AB17117" s="334">
        <v>0.1</v>
      </c>
      <c r="AD17117" s="334">
        <v>1.6</v>
      </c>
      <c r="AE17117" s="334">
        <f t="shared" si="2677"/>
        <v>1.6</v>
      </c>
      <c r="AF17117" s="334">
        <f t="shared" si="2678"/>
        <v>1.6000000000000003</v>
      </c>
      <c r="AG17117" s="340">
        <f t="shared" si="2679"/>
        <v>2.2204460492503131E-16</v>
      </c>
      <c r="AI17117" s="340">
        <f t="shared" si="2681"/>
        <v>0</v>
      </c>
      <c r="AJ17117" s="340">
        <f t="shared" si="2681"/>
        <v>0</v>
      </c>
      <c r="AK17117" s="340">
        <f t="shared" si="2681"/>
        <v>0</v>
      </c>
      <c r="AL17117" s="340">
        <f t="shared" si="2681"/>
        <v>0</v>
      </c>
      <c r="AM17117" s="340">
        <f t="shared" si="2681"/>
        <v>0</v>
      </c>
    </row>
    <row r="17118" spans="1:39" x14ac:dyDescent="0.35">
      <c r="A17118" s="337">
        <v>39031</v>
      </c>
      <c r="B17118" s="338">
        <f t="shared" si="2674"/>
        <v>2006</v>
      </c>
      <c r="C17118" s="338">
        <f t="shared" si="2675"/>
        <v>11</v>
      </c>
      <c r="D17118" s="338">
        <f t="shared" si="2676"/>
        <v>10</v>
      </c>
      <c r="E17118" s="334">
        <v>0</v>
      </c>
      <c r="F17118" s="334">
        <v>0</v>
      </c>
      <c r="G17118" s="334">
        <v>0</v>
      </c>
      <c r="H17118" s="334">
        <v>0</v>
      </c>
      <c r="I17118" s="334">
        <v>0</v>
      </c>
      <c r="J17118" s="334">
        <v>0</v>
      </c>
      <c r="K17118" s="334">
        <v>0</v>
      </c>
      <c r="L17118" s="334">
        <v>0</v>
      </c>
      <c r="M17118" s="334">
        <v>0</v>
      </c>
      <c r="N17118" s="334">
        <v>0</v>
      </c>
      <c r="O17118" s="334">
        <v>0</v>
      </c>
      <c r="P17118" s="334">
        <v>0</v>
      </c>
      <c r="Q17118" s="334">
        <v>0</v>
      </c>
      <c r="R17118" s="334">
        <v>0</v>
      </c>
      <c r="S17118" s="334">
        <v>0</v>
      </c>
      <c r="T17118" s="334">
        <v>0</v>
      </c>
      <c r="U17118" s="334">
        <v>0</v>
      </c>
      <c r="V17118" s="334">
        <v>0</v>
      </c>
      <c r="W17118" s="334">
        <v>0</v>
      </c>
      <c r="X17118" s="334">
        <v>0</v>
      </c>
      <c r="Y17118" s="334">
        <v>0</v>
      </c>
      <c r="Z17118" s="334">
        <v>0</v>
      </c>
      <c r="AA17118" s="334">
        <v>0</v>
      </c>
      <c r="AB17118" s="334">
        <v>0</v>
      </c>
      <c r="AD17118" s="334">
        <v>0</v>
      </c>
      <c r="AE17118" s="334">
        <f t="shared" si="2677"/>
        <v>0</v>
      </c>
      <c r="AF17118" s="334">
        <f t="shared" si="2678"/>
        <v>0</v>
      </c>
      <c r="AG17118" s="340">
        <f t="shared" si="2679"/>
        <v>0</v>
      </c>
      <c r="AI17118" s="340">
        <f t="shared" si="2681"/>
        <v>0</v>
      </c>
      <c r="AJ17118" s="340">
        <f t="shared" si="2681"/>
        <v>0</v>
      </c>
      <c r="AK17118" s="340">
        <f t="shared" si="2681"/>
        <v>0</v>
      </c>
      <c r="AL17118" s="340">
        <f t="shared" si="2681"/>
        <v>0</v>
      </c>
      <c r="AM17118" s="340">
        <f t="shared" si="2681"/>
        <v>0</v>
      </c>
    </row>
    <row r="17119" spans="1:39" x14ac:dyDescent="0.35">
      <c r="A17119" s="337">
        <v>39032</v>
      </c>
      <c r="B17119" s="338">
        <f t="shared" si="2674"/>
        <v>2006</v>
      </c>
      <c r="C17119" s="338">
        <f t="shared" si="2675"/>
        <v>11</v>
      </c>
      <c r="D17119" s="338">
        <f t="shared" si="2676"/>
        <v>11</v>
      </c>
      <c r="E17119" s="334">
        <v>0</v>
      </c>
      <c r="F17119" s="334">
        <v>0</v>
      </c>
      <c r="G17119" s="334">
        <v>0</v>
      </c>
      <c r="H17119" s="334">
        <v>0</v>
      </c>
      <c r="I17119" s="334">
        <v>0</v>
      </c>
      <c r="J17119" s="334">
        <v>0</v>
      </c>
      <c r="K17119" s="334">
        <v>0</v>
      </c>
      <c r="L17119" s="334">
        <v>0</v>
      </c>
      <c r="M17119" s="334">
        <v>0</v>
      </c>
      <c r="N17119" s="334">
        <v>0</v>
      </c>
      <c r="O17119" s="334">
        <v>0.1</v>
      </c>
      <c r="P17119" s="334">
        <v>0</v>
      </c>
      <c r="Q17119" s="334">
        <v>0.1</v>
      </c>
      <c r="R17119" s="334">
        <v>0</v>
      </c>
      <c r="S17119" s="334">
        <v>0</v>
      </c>
      <c r="T17119" s="334">
        <v>0</v>
      </c>
      <c r="U17119" s="334">
        <v>0</v>
      </c>
      <c r="V17119" s="334">
        <v>0</v>
      </c>
      <c r="W17119" s="334">
        <v>0</v>
      </c>
      <c r="X17119" s="334">
        <v>0</v>
      </c>
      <c r="Y17119" s="334">
        <v>0</v>
      </c>
      <c r="Z17119" s="334">
        <v>0</v>
      </c>
      <c r="AA17119" s="334">
        <v>0</v>
      </c>
      <c r="AB17119" s="334">
        <v>0</v>
      </c>
      <c r="AD17119" s="334">
        <v>0.2</v>
      </c>
      <c r="AE17119" s="334">
        <f t="shared" si="2677"/>
        <v>0.2</v>
      </c>
      <c r="AF17119" s="334">
        <f t="shared" si="2678"/>
        <v>0.2</v>
      </c>
      <c r="AG17119" s="340">
        <f t="shared" si="2679"/>
        <v>0</v>
      </c>
      <c r="AI17119" s="340">
        <f t="shared" si="2681"/>
        <v>0</v>
      </c>
      <c r="AJ17119" s="340">
        <f t="shared" si="2681"/>
        <v>0</v>
      </c>
      <c r="AK17119" s="340">
        <f t="shared" si="2681"/>
        <v>0</v>
      </c>
      <c r="AL17119" s="340">
        <f t="shared" si="2681"/>
        <v>0</v>
      </c>
      <c r="AM17119" s="340">
        <f t="shared" si="2681"/>
        <v>0</v>
      </c>
    </row>
    <row r="17120" spans="1:39" x14ac:dyDescent="0.35">
      <c r="A17120" s="337">
        <v>39033</v>
      </c>
      <c r="B17120" s="338">
        <f t="shared" si="2674"/>
        <v>2006</v>
      </c>
      <c r="C17120" s="338">
        <f t="shared" si="2675"/>
        <v>11</v>
      </c>
      <c r="D17120" s="338">
        <f t="shared" si="2676"/>
        <v>12</v>
      </c>
      <c r="E17120" s="334">
        <v>0</v>
      </c>
      <c r="F17120" s="334">
        <v>0</v>
      </c>
      <c r="G17120" s="334">
        <v>0</v>
      </c>
      <c r="H17120" s="334">
        <v>0</v>
      </c>
      <c r="I17120" s="334">
        <v>0</v>
      </c>
      <c r="J17120" s="334">
        <v>0</v>
      </c>
      <c r="K17120" s="334">
        <v>0</v>
      </c>
      <c r="L17120" s="334">
        <v>0</v>
      </c>
      <c r="M17120" s="334">
        <v>0</v>
      </c>
      <c r="N17120" s="334">
        <v>0</v>
      </c>
      <c r="O17120" s="334">
        <v>0</v>
      </c>
      <c r="P17120" s="334">
        <v>0</v>
      </c>
      <c r="Q17120" s="334">
        <v>0</v>
      </c>
      <c r="R17120" s="334">
        <v>0</v>
      </c>
      <c r="S17120" s="334">
        <v>0</v>
      </c>
      <c r="T17120" s="334">
        <v>0</v>
      </c>
      <c r="U17120" s="334">
        <v>0</v>
      </c>
      <c r="V17120" s="334">
        <v>0</v>
      </c>
      <c r="W17120" s="334">
        <v>0</v>
      </c>
      <c r="X17120" s="334">
        <v>0</v>
      </c>
      <c r="Y17120" s="334">
        <v>0</v>
      </c>
      <c r="Z17120" s="334">
        <v>0</v>
      </c>
      <c r="AA17120" s="334">
        <v>0</v>
      </c>
      <c r="AB17120" s="334">
        <v>0</v>
      </c>
      <c r="AD17120" s="334">
        <v>0</v>
      </c>
      <c r="AE17120" s="334">
        <f t="shared" si="2677"/>
        <v>0</v>
      </c>
      <c r="AF17120" s="334">
        <f t="shared" si="2678"/>
        <v>0</v>
      </c>
      <c r="AG17120" s="340">
        <f t="shared" si="2679"/>
        <v>0</v>
      </c>
      <c r="AI17120" s="340">
        <f t="shared" si="2681"/>
        <v>0</v>
      </c>
      <c r="AJ17120" s="340">
        <f t="shared" si="2681"/>
        <v>0</v>
      </c>
      <c r="AK17120" s="340">
        <f t="shared" si="2681"/>
        <v>0</v>
      </c>
      <c r="AL17120" s="340">
        <f t="shared" si="2681"/>
        <v>0</v>
      </c>
      <c r="AM17120" s="340">
        <f t="shared" si="2681"/>
        <v>0</v>
      </c>
    </row>
    <row r="17121" spans="1:39" x14ac:dyDescent="0.35">
      <c r="A17121" s="337">
        <v>39034</v>
      </c>
      <c r="B17121" s="338">
        <f t="shared" si="2674"/>
        <v>2006</v>
      </c>
      <c r="C17121" s="338">
        <f t="shared" si="2675"/>
        <v>11</v>
      </c>
      <c r="D17121" s="338">
        <f t="shared" si="2676"/>
        <v>13</v>
      </c>
      <c r="E17121" s="334">
        <v>0</v>
      </c>
      <c r="F17121" s="334">
        <v>0</v>
      </c>
      <c r="G17121" s="334">
        <v>0</v>
      </c>
      <c r="H17121" s="334">
        <v>0</v>
      </c>
      <c r="I17121" s="334">
        <v>0</v>
      </c>
      <c r="J17121" s="334">
        <v>0</v>
      </c>
      <c r="K17121" s="334">
        <v>0</v>
      </c>
      <c r="L17121" s="334">
        <v>0</v>
      </c>
      <c r="M17121" s="334">
        <v>0</v>
      </c>
      <c r="N17121" s="334">
        <v>0</v>
      </c>
      <c r="O17121" s="334">
        <v>0</v>
      </c>
      <c r="P17121" s="334">
        <v>0</v>
      </c>
      <c r="Q17121" s="334">
        <v>0</v>
      </c>
      <c r="R17121" s="334">
        <v>0</v>
      </c>
      <c r="S17121" s="334">
        <v>0</v>
      </c>
      <c r="T17121" s="334">
        <v>0</v>
      </c>
      <c r="U17121" s="334">
        <v>0</v>
      </c>
      <c r="V17121" s="334">
        <v>0</v>
      </c>
      <c r="W17121" s="334">
        <v>0</v>
      </c>
      <c r="X17121" s="334">
        <v>0</v>
      </c>
      <c r="Y17121" s="334">
        <v>0</v>
      </c>
      <c r="Z17121" s="334">
        <v>0</v>
      </c>
      <c r="AA17121" s="334">
        <v>0</v>
      </c>
      <c r="AB17121" s="334">
        <v>0</v>
      </c>
      <c r="AD17121" s="334">
        <v>0</v>
      </c>
      <c r="AE17121" s="334">
        <f t="shared" si="2677"/>
        <v>0</v>
      </c>
      <c r="AF17121" s="334">
        <f t="shared" si="2678"/>
        <v>0</v>
      </c>
      <c r="AG17121" s="340">
        <f t="shared" si="2679"/>
        <v>0</v>
      </c>
      <c r="AI17121" s="340">
        <f t="shared" si="2681"/>
        <v>0</v>
      </c>
      <c r="AJ17121" s="340">
        <f t="shared" si="2681"/>
        <v>0</v>
      </c>
      <c r="AK17121" s="340">
        <f t="shared" si="2681"/>
        <v>0</v>
      </c>
      <c r="AL17121" s="340">
        <f t="shared" si="2681"/>
        <v>0</v>
      </c>
      <c r="AM17121" s="340">
        <f t="shared" si="2681"/>
        <v>0</v>
      </c>
    </row>
    <row r="17122" spans="1:39" x14ac:dyDescent="0.35">
      <c r="A17122" s="337">
        <v>39035</v>
      </c>
      <c r="B17122" s="338">
        <f t="shared" si="2674"/>
        <v>2006</v>
      </c>
      <c r="C17122" s="338">
        <f t="shared" si="2675"/>
        <v>11</v>
      </c>
      <c r="D17122" s="338">
        <f t="shared" si="2676"/>
        <v>14</v>
      </c>
      <c r="E17122" s="334">
        <v>0</v>
      </c>
      <c r="F17122" s="334">
        <v>0</v>
      </c>
      <c r="G17122" s="334">
        <v>0</v>
      </c>
      <c r="H17122" s="334">
        <v>0</v>
      </c>
      <c r="I17122" s="334">
        <v>0</v>
      </c>
      <c r="J17122" s="334">
        <v>0</v>
      </c>
      <c r="K17122" s="334">
        <v>0</v>
      </c>
      <c r="L17122" s="334">
        <v>0</v>
      </c>
      <c r="M17122" s="334">
        <v>0</v>
      </c>
      <c r="N17122" s="334">
        <v>0</v>
      </c>
      <c r="O17122" s="334">
        <v>0</v>
      </c>
      <c r="P17122" s="334">
        <v>0</v>
      </c>
      <c r="Q17122" s="334">
        <v>0</v>
      </c>
      <c r="R17122" s="334">
        <v>0</v>
      </c>
      <c r="S17122" s="334">
        <v>0</v>
      </c>
      <c r="T17122" s="334">
        <v>0</v>
      </c>
      <c r="U17122" s="334">
        <v>0</v>
      </c>
      <c r="V17122" s="334">
        <v>0</v>
      </c>
      <c r="W17122" s="334">
        <v>0</v>
      </c>
      <c r="X17122" s="334">
        <v>0</v>
      </c>
      <c r="Y17122" s="334">
        <v>0</v>
      </c>
      <c r="Z17122" s="334">
        <v>0</v>
      </c>
      <c r="AA17122" s="334">
        <v>0</v>
      </c>
      <c r="AB17122" s="334">
        <v>0</v>
      </c>
      <c r="AD17122" s="334">
        <v>0</v>
      </c>
      <c r="AE17122" s="334">
        <f t="shared" si="2677"/>
        <v>0</v>
      </c>
      <c r="AF17122" s="334">
        <f t="shared" si="2678"/>
        <v>0</v>
      </c>
      <c r="AG17122" s="340">
        <f t="shared" si="2679"/>
        <v>0</v>
      </c>
      <c r="AI17122" s="340">
        <f t="shared" si="2681"/>
        <v>0</v>
      </c>
      <c r="AJ17122" s="340">
        <f t="shared" si="2681"/>
        <v>0</v>
      </c>
      <c r="AK17122" s="340">
        <f t="shared" si="2681"/>
        <v>0</v>
      </c>
      <c r="AL17122" s="340">
        <f t="shared" si="2681"/>
        <v>0</v>
      </c>
      <c r="AM17122" s="340">
        <f t="shared" si="2681"/>
        <v>0</v>
      </c>
    </row>
    <row r="17123" spans="1:39" x14ac:dyDescent="0.35">
      <c r="A17123" s="337">
        <v>39036</v>
      </c>
      <c r="B17123" s="338">
        <f t="shared" si="2674"/>
        <v>2006</v>
      </c>
      <c r="C17123" s="338">
        <f t="shared" si="2675"/>
        <v>11</v>
      </c>
      <c r="D17123" s="338">
        <f t="shared" si="2676"/>
        <v>15</v>
      </c>
      <c r="E17123" s="334">
        <v>0</v>
      </c>
      <c r="F17123" s="334">
        <v>0</v>
      </c>
      <c r="G17123" s="334">
        <v>0</v>
      </c>
      <c r="H17123" s="334">
        <v>0</v>
      </c>
      <c r="I17123" s="334">
        <v>0</v>
      </c>
      <c r="J17123" s="334">
        <v>0</v>
      </c>
      <c r="K17123" s="334">
        <v>0</v>
      </c>
      <c r="L17123" s="334">
        <v>0</v>
      </c>
      <c r="M17123" s="334">
        <v>0</v>
      </c>
      <c r="N17123" s="334">
        <v>0</v>
      </c>
      <c r="O17123" s="334">
        <v>0</v>
      </c>
      <c r="P17123" s="334">
        <v>0</v>
      </c>
      <c r="Q17123" s="334">
        <v>0</v>
      </c>
      <c r="R17123" s="334">
        <v>0</v>
      </c>
      <c r="S17123" s="334">
        <v>0</v>
      </c>
      <c r="T17123" s="334">
        <v>0</v>
      </c>
      <c r="U17123" s="334">
        <v>0</v>
      </c>
      <c r="V17123" s="334">
        <v>0</v>
      </c>
      <c r="W17123" s="334">
        <v>0</v>
      </c>
      <c r="X17123" s="334">
        <v>0</v>
      </c>
      <c r="Y17123" s="334">
        <v>0</v>
      </c>
      <c r="Z17123" s="334">
        <v>0</v>
      </c>
      <c r="AA17123" s="334">
        <v>0</v>
      </c>
      <c r="AB17123" s="334">
        <v>0</v>
      </c>
      <c r="AD17123" s="334">
        <v>0</v>
      </c>
      <c r="AE17123" s="334">
        <f t="shared" si="2677"/>
        <v>0</v>
      </c>
      <c r="AF17123" s="334">
        <f t="shared" si="2678"/>
        <v>0</v>
      </c>
      <c r="AG17123" s="340">
        <f t="shared" si="2679"/>
        <v>0</v>
      </c>
      <c r="AI17123" s="340">
        <f t="shared" si="2681"/>
        <v>0</v>
      </c>
      <c r="AJ17123" s="340">
        <f t="shared" si="2681"/>
        <v>0</v>
      </c>
      <c r="AK17123" s="340">
        <f t="shared" si="2681"/>
        <v>0</v>
      </c>
      <c r="AL17123" s="340">
        <f t="shared" si="2681"/>
        <v>0</v>
      </c>
      <c r="AM17123" s="340">
        <f t="shared" si="2681"/>
        <v>0</v>
      </c>
    </row>
    <row r="17124" spans="1:39" x14ac:dyDescent="0.35">
      <c r="A17124" s="337">
        <v>39037</v>
      </c>
      <c r="B17124" s="338">
        <f t="shared" si="2674"/>
        <v>2006</v>
      </c>
      <c r="C17124" s="338">
        <f t="shared" si="2675"/>
        <v>11</v>
      </c>
      <c r="D17124" s="338">
        <f t="shared" si="2676"/>
        <v>16</v>
      </c>
      <c r="E17124" s="334">
        <v>0</v>
      </c>
      <c r="F17124" s="334">
        <v>0</v>
      </c>
      <c r="G17124" s="334">
        <v>0</v>
      </c>
      <c r="H17124" s="334">
        <v>0</v>
      </c>
      <c r="I17124" s="334">
        <v>0</v>
      </c>
      <c r="J17124" s="334">
        <v>0</v>
      </c>
      <c r="K17124" s="334">
        <v>0</v>
      </c>
      <c r="L17124" s="334">
        <v>0</v>
      </c>
      <c r="M17124" s="334">
        <v>0</v>
      </c>
      <c r="N17124" s="334">
        <v>0</v>
      </c>
      <c r="O17124" s="334">
        <v>0</v>
      </c>
      <c r="P17124" s="334">
        <v>0</v>
      </c>
      <c r="Q17124" s="334">
        <v>0</v>
      </c>
      <c r="R17124" s="334">
        <v>0</v>
      </c>
      <c r="S17124" s="334">
        <v>0</v>
      </c>
      <c r="T17124" s="334">
        <v>0</v>
      </c>
      <c r="U17124" s="334">
        <v>0</v>
      </c>
      <c r="V17124" s="334">
        <v>0</v>
      </c>
      <c r="W17124" s="334">
        <v>0</v>
      </c>
      <c r="X17124" s="334">
        <v>0</v>
      </c>
      <c r="Y17124" s="334">
        <v>0</v>
      </c>
      <c r="Z17124" s="334">
        <v>0</v>
      </c>
      <c r="AA17124" s="334">
        <v>0</v>
      </c>
      <c r="AB17124" s="334">
        <v>0</v>
      </c>
      <c r="AD17124" s="334">
        <v>0</v>
      </c>
      <c r="AE17124" s="334">
        <f t="shared" si="2677"/>
        <v>0</v>
      </c>
      <c r="AF17124" s="334">
        <f t="shared" si="2678"/>
        <v>0</v>
      </c>
      <c r="AG17124" s="340">
        <f t="shared" si="2679"/>
        <v>0</v>
      </c>
      <c r="AI17124" s="340">
        <f t="shared" ref="AI17124:AM17139" si="2682">IF($C17124=AI$1,$AF17124,0)</f>
        <v>0</v>
      </c>
      <c r="AJ17124" s="340">
        <f t="shared" si="2682"/>
        <v>0</v>
      </c>
      <c r="AK17124" s="340">
        <f t="shared" si="2682"/>
        <v>0</v>
      </c>
      <c r="AL17124" s="340">
        <f t="shared" si="2682"/>
        <v>0</v>
      </c>
      <c r="AM17124" s="340">
        <f t="shared" si="2682"/>
        <v>0</v>
      </c>
    </row>
    <row r="17125" spans="1:39" x14ac:dyDescent="0.35">
      <c r="A17125" s="337">
        <v>39038</v>
      </c>
      <c r="B17125" s="338">
        <f t="shared" si="2674"/>
        <v>2006</v>
      </c>
      <c r="C17125" s="338">
        <f t="shared" si="2675"/>
        <v>11</v>
      </c>
      <c r="D17125" s="338">
        <f t="shared" si="2676"/>
        <v>17</v>
      </c>
      <c r="E17125" s="334">
        <v>0</v>
      </c>
      <c r="F17125" s="334">
        <v>0</v>
      </c>
      <c r="G17125" s="334">
        <v>0</v>
      </c>
      <c r="H17125" s="334">
        <v>0</v>
      </c>
      <c r="I17125" s="334">
        <v>0</v>
      </c>
      <c r="J17125" s="334">
        <v>0</v>
      </c>
      <c r="K17125" s="334">
        <v>0</v>
      </c>
      <c r="L17125" s="334">
        <v>0</v>
      </c>
      <c r="M17125" s="334">
        <v>0</v>
      </c>
      <c r="N17125" s="334">
        <v>0</v>
      </c>
      <c r="O17125" s="334">
        <v>0</v>
      </c>
      <c r="P17125" s="334">
        <v>0</v>
      </c>
      <c r="Q17125" s="334">
        <v>0</v>
      </c>
      <c r="R17125" s="334">
        <v>0</v>
      </c>
      <c r="S17125" s="334">
        <v>0</v>
      </c>
      <c r="T17125" s="334">
        <v>0</v>
      </c>
      <c r="U17125" s="334">
        <v>0</v>
      </c>
      <c r="V17125" s="334">
        <v>0</v>
      </c>
      <c r="W17125" s="334">
        <v>0</v>
      </c>
      <c r="X17125" s="334">
        <v>0</v>
      </c>
      <c r="Y17125" s="334">
        <v>0</v>
      </c>
      <c r="Z17125" s="334">
        <v>0</v>
      </c>
      <c r="AA17125" s="334">
        <v>0</v>
      </c>
      <c r="AB17125" s="334">
        <v>0</v>
      </c>
      <c r="AD17125" s="334">
        <v>0</v>
      </c>
      <c r="AE17125" s="334">
        <f t="shared" si="2677"/>
        <v>0</v>
      </c>
      <c r="AF17125" s="334">
        <f t="shared" si="2678"/>
        <v>0</v>
      </c>
      <c r="AG17125" s="340">
        <f t="shared" si="2679"/>
        <v>0</v>
      </c>
      <c r="AI17125" s="340">
        <f t="shared" si="2682"/>
        <v>0</v>
      </c>
      <c r="AJ17125" s="340">
        <f t="shared" si="2682"/>
        <v>0</v>
      </c>
      <c r="AK17125" s="340">
        <f t="shared" si="2682"/>
        <v>0</v>
      </c>
      <c r="AL17125" s="340">
        <f t="shared" si="2682"/>
        <v>0</v>
      </c>
      <c r="AM17125" s="340">
        <f t="shared" si="2682"/>
        <v>0</v>
      </c>
    </row>
    <row r="17126" spans="1:39" x14ac:dyDescent="0.35">
      <c r="A17126" s="337">
        <v>39039</v>
      </c>
      <c r="B17126" s="338">
        <f t="shared" si="2674"/>
        <v>2006</v>
      </c>
      <c r="C17126" s="338">
        <f t="shared" si="2675"/>
        <v>11</v>
      </c>
      <c r="D17126" s="338">
        <f t="shared" si="2676"/>
        <v>18</v>
      </c>
      <c r="E17126" s="334">
        <v>0</v>
      </c>
      <c r="F17126" s="334">
        <v>0</v>
      </c>
      <c r="G17126" s="334">
        <v>0</v>
      </c>
      <c r="H17126" s="334">
        <v>0</v>
      </c>
      <c r="I17126" s="334">
        <v>0</v>
      </c>
      <c r="J17126" s="334">
        <v>0</v>
      </c>
      <c r="K17126" s="334">
        <v>0</v>
      </c>
      <c r="L17126" s="334">
        <v>0</v>
      </c>
      <c r="M17126" s="334">
        <v>0</v>
      </c>
      <c r="N17126" s="334">
        <v>0</v>
      </c>
      <c r="O17126" s="334">
        <v>0</v>
      </c>
      <c r="P17126" s="334">
        <v>0</v>
      </c>
      <c r="Q17126" s="334">
        <v>0</v>
      </c>
      <c r="R17126" s="334">
        <v>0</v>
      </c>
      <c r="S17126" s="334">
        <v>0</v>
      </c>
      <c r="T17126" s="334">
        <v>0</v>
      </c>
      <c r="U17126" s="334">
        <v>0</v>
      </c>
      <c r="V17126" s="334">
        <v>0</v>
      </c>
      <c r="W17126" s="334">
        <v>0</v>
      </c>
      <c r="X17126" s="334">
        <v>0</v>
      </c>
      <c r="Y17126" s="334">
        <v>0</v>
      </c>
      <c r="Z17126" s="334">
        <v>0</v>
      </c>
      <c r="AA17126" s="334">
        <v>0</v>
      </c>
      <c r="AB17126" s="334">
        <v>0</v>
      </c>
      <c r="AD17126" s="334">
        <v>0</v>
      </c>
      <c r="AE17126" s="334">
        <f t="shared" si="2677"/>
        <v>0</v>
      </c>
      <c r="AF17126" s="334">
        <f t="shared" si="2678"/>
        <v>0</v>
      </c>
      <c r="AG17126" s="340">
        <f t="shared" si="2679"/>
        <v>0</v>
      </c>
      <c r="AI17126" s="340">
        <f t="shared" si="2682"/>
        <v>0</v>
      </c>
      <c r="AJ17126" s="340">
        <f t="shared" si="2682"/>
        <v>0</v>
      </c>
      <c r="AK17126" s="340">
        <f t="shared" si="2682"/>
        <v>0</v>
      </c>
      <c r="AL17126" s="340">
        <f t="shared" si="2682"/>
        <v>0</v>
      </c>
      <c r="AM17126" s="340">
        <f t="shared" si="2682"/>
        <v>0</v>
      </c>
    </row>
    <row r="17127" spans="1:39" x14ac:dyDescent="0.35">
      <c r="A17127" s="337">
        <v>39040</v>
      </c>
      <c r="B17127" s="338">
        <f t="shared" si="2674"/>
        <v>2006</v>
      </c>
      <c r="C17127" s="338">
        <f t="shared" si="2675"/>
        <v>11</v>
      </c>
      <c r="D17127" s="338">
        <f t="shared" si="2676"/>
        <v>19</v>
      </c>
      <c r="E17127" s="334">
        <v>0</v>
      </c>
      <c r="F17127" s="334">
        <v>0</v>
      </c>
      <c r="G17127" s="334">
        <v>0</v>
      </c>
      <c r="H17127" s="334">
        <v>0</v>
      </c>
      <c r="I17127" s="334">
        <v>0</v>
      </c>
      <c r="J17127" s="334">
        <v>0</v>
      </c>
      <c r="K17127" s="334">
        <v>0</v>
      </c>
      <c r="L17127" s="334">
        <v>0</v>
      </c>
      <c r="M17127" s="334">
        <v>0</v>
      </c>
      <c r="N17127" s="334">
        <v>0</v>
      </c>
      <c r="O17127" s="334">
        <v>0</v>
      </c>
      <c r="P17127" s="334">
        <v>0</v>
      </c>
      <c r="Q17127" s="334">
        <v>0</v>
      </c>
      <c r="R17127" s="334">
        <v>0</v>
      </c>
      <c r="S17127" s="334">
        <v>0</v>
      </c>
      <c r="T17127" s="334">
        <v>0</v>
      </c>
      <c r="U17127" s="334">
        <v>0</v>
      </c>
      <c r="V17127" s="334">
        <v>0</v>
      </c>
      <c r="W17127" s="334">
        <v>0</v>
      </c>
      <c r="X17127" s="334">
        <v>0</v>
      </c>
      <c r="Y17127" s="334">
        <v>0</v>
      </c>
      <c r="Z17127" s="334">
        <v>0</v>
      </c>
      <c r="AA17127" s="334">
        <v>0</v>
      </c>
      <c r="AB17127" s="334">
        <v>0</v>
      </c>
      <c r="AD17127" s="334">
        <v>0</v>
      </c>
      <c r="AE17127" s="334">
        <f t="shared" si="2677"/>
        <v>0</v>
      </c>
      <c r="AF17127" s="334">
        <f t="shared" si="2678"/>
        <v>0</v>
      </c>
      <c r="AG17127" s="340">
        <f t="shared" si="2679"/>
        <v>0</v>
      </c>
      <c r="AI17127" s="340">
        <f t="shared" si="2682"/>
        <v>0</v>
      </c>
      <c r="AJ17127" s="340">
        <f t="shared" si="2682"/>
        <v>0</v>
      </c>
      <c r="AK17127" s="340">
        <f t="shared" si="2682"/>
        <v>0</v>
      </c>
      <c r="AL17127" s="340">
        <f t="shared" si="2682"/>
        <v>0</v>
      </c>
      <c r="AM17127" s="340">
        <f t="shared" si="2682"/>
        <v>0</v>
      </c>
    </row>
    <row r="17128" spans="1:39" x14ac:dyDescent="0.35">
      <c r="A17128" s="337">
        <v>39041</v>
      </c>
      <c r="B17128" s="338">
        <f t="shared" si="2674"/>
        <v>2006</v>
      </c>
      <c r="C17128" s="338">
        <f t="shared" si="2675"/>
        <v>11</v>
      </c>
      <c r="D17128" s="338">
        <f t="shared" si="2676"/>
        <v>20</v>
      </c>
      <c r="E17128" s="334">
        <v>0</v>
      </c>
      <c r="F17128" s="334">
        <v>0</v>
      </c>
      <c r="G17128" s="334">
        <v>0</v>
      </c>
      <c r="H17128" s="334">
        <v>0</v>
      </c>
      <c r="I17128" s="334">
        <v>0</v>
      </c>
      <c r="J17128" s="334">
        <v>0</v>
      </c>
      <c r="K17128" s="334">
        <v>0</v>
      </c>
      <c r="L17128" s="334">
        <v>0</v>
      </c>
      <c r="M17128" s="334">
        <v>0</v>
      </c>
      <c r="N17128" s="334">
        <v>0</v>
      </c>
      <c r="O17128" s="334">
        <v>0</v>
      </c>
      <c r="P17128" s="334">
        <v>0</v>
      </c>
      <c r="Q17128" s="334">
        <v>0</v>
      </c>
      <c r="R17128" s="334">
        <v>0</v>
      </c>
      <c r="S17128" s="334">
        <v>0</v>
      </c>
      <c r="T17128" s="334">
        <v>0</v>
      </c>
      <c r="U17128" s="334">
        <v>0</v>
      </c>
      <c r="V17128" s="334">
        <v>0</v>
      </c>
      <c r="W17128" s="334">
        <v>0</v>
      </c>
      <c r="X17128" s="334">
        <v>0</v>
      </c>
      <c r="Y17128" s="334">
        <v>0</v>
      </c>
      <c r="Z17128" s="334">
        <v>0</v>
      </c>
      <c r="AA17128" s="334">
        <v>0</v>
      </c>
      <c r="AB17128" s="334">
        <v>0</v>
      </c>
      <c r="AD17128" s="334">
        <v>0</v>
      </c>
      <c r="AE17128" s="334">
        <f t="shared" si="2677"/>
        <v>0</v>
      </c>
      <c r="AF17128" s="334">
        <f t="shared" si="2678"/>
        <v>0</v>
      </c>
      <c r="AG17128" s="340">
        <f t="shared" si="2679"/>
        <v>0</v>
      </c>
      <c r="AI17128" s="340">
        <f t="shared" si="2682"/>
        <v>0</v>
      </c>
      <c r="AJ17128" s="340">
        <f t="shared" si="2682"/>
        <v>0</v>
      </c>
      <c r="AK17128" s="340">
        <f t="shared" si="2682"/>
        <v>0</v>
      </c>
      <c r="AL17128" s="340">
        <f t="shared" si="2682"/>
        <v>0</v>
      </c>
      <c r="AM17128" s="340">
        <f t="shared" si="2682"/>
        <v>0</v>
      </c>
    </row>
    <row r="17129" spans="1:39" x14ac:dyDescent="0.35">
      <c r="A17129" s="337">
        <v>39042</v>
      </c>
      <c r="B17129" s="338">
        <f t="shared" si="2674"/>
        <v>2006</v>
      </c>
      <c r="C17129" s="338">
        <f t="shared" si="2675"/>
        <v>11</v>
      </c>
      <c r="D17129" s="338">
        <f t="shared" si="2676"/>
        <v>21</v>
      </c>
      <c r="E17129" s="334">
        <v>0</v>
      </c>
      <c r="F17129" s="334">
        <v>0</v>
      </c>
      <c r="G17129" s="334">
        <v>0</v>
      </c>
      <c r="H17129" s="334">
        <v>0</v>
      </c>
      <c r="I17129" s="334">
        <v>0</v>
      </c>
      <c r="J17129" s="334">
        <v>0</v>
      </c>
      <c r="K17129" s="334">
        <v>0</v>
      </c>
      <c r="L17129" s="334">
        <v>0</v>
      </c>
      <c r="M17129" s="334">
        <v>0</v>
      </c>
      <c r="N17129" s="334">
        <v>0</v>
      </c>
      <c r="O17129" s="334">
        <v>0</v>
      </c>
      <c r="P17129" s="334">
        <v>0</v>
      </c>
      <c r="Q17129" s="334">
        <v>0</v>
      </c>
      <c r="R17129" s="334">
        <v>0</v>
      </c>
      <c r="S17129" s="334">
        <v>0</v>
      </c>
      <c r="T17129" s="334">
        <v>0</v>
      </c>
      <c r="U17129" s="334">
        <v>0</v>
      </c>
      <c r="V17129" s="334">
        <v>0</v>
      </c>
      <c r="W17129" s="334">
        <v>0</v>
      </c>
      <c r="X17129" s="334">
        <v>0</v>
      </c>
      <c r="Y17129" s="334">
        <v>0</v>
      </c>
      <c r="Z17129" s="334">
        <v>0</v>
      </c>
      <c r="AA17129" s="334">
        <v>0</v>
      </c>
      <c r="AB17129" s="334">
        <v>0</v>
      </c>
      <c r="AD17129" s="334">
        <v>0</v>
      </c>
      <c r="AE17129" s="334">
        <f t="shared" si="2677"/>
        <v>0</v>
      </c>
      <c r="AF17129" s="334">
        <f t="shared" si="2678"/>
        <v>0</v>
      </c>
      <c r="AG17129" s="340">
        <f t="shared" si="2679"/>
        <v>0</v>
      </c>
      <c r="AI17129" s="340">
        <f t="shared" si="2682"/>
        <v>0</v>
      </c>
      <c r="AJ17129" s="340">
        <f t="shared" si="2682"/>
        <v>0</v>
      </c>
      <c r="AK17129" s="340">
        <f t="shared" si="2682"/>
        <v>0</v>
      </c>
      <c r="AL17129" s="340">
        <f t="shared" si="2682"/>
        <v>0</v>
      </c>
      <c r="AM17129" s="340">
        <f t="shared" si="2682"/>
        <v>0</v>
      </c>
    </row>
    <row r="17130" spans="1:39" x14ac:dyDescent="0.35">
      <c r="A17130" s="337">
        <v>39043</v>
      </c>
      <c r="B17130" s="338">
        <f t="shared" si="2674"/>
        <v>2006</v>
      </c>
      <c r="C17130" s="338">
        <f t="shared" si="2675"/>
        <v>11</v>
      </c>
      <c r="D17130" s="338">
        <f t="shared" si="2676"/>
        <v>22</v>
      </c>
      <c r="E17130" s="334">
        <v>0</v>
      </c>
      <c r="F17130" s="334">
        <v>0</v>
      </c>
      <c r="G17130" s="334">
        <v>0</v>
      </c>
      <c r="H17130" s="334">
        <v>0</v>
      </c>
      <c r="I17130" s="334">
        <v>0</v>
      </c>
      <c r="J17130" s="334">
        <v>0</v>
      </c>
      <c r="K17130" s="334">
        <v>0</v>
      </c>
      <c r="L17130" s="334">
        <v>0</v>
      </c>
      <c r="M17130" s="334">
        <v>0.1</v>
      </c>
      <c r="N17130" s="334">
        <v>0</v>
      </c>
      <c r="O17130" s="334">
        <v>0</v>
      </c>
      <c r="P17130" s="334">
        <v>0</v>
      </c>
      <c r="Q17130" s="334">
        <v>0</v>
      </c>
      <c r="R17130" s="334">
        <v>0</v>
      </c>
      <c r="S17130" s="334">
        <v>0</v>
      </c>
      <c r="T17130" s="334">
        <v>0</v>
      </c>
      <c r="U17130" s="334">
        <v>0</v>
      </c>
      <c r="V17130" s="334">
        <v>0.1</v>
      </c>
      <c r="W17130" s="334">
        <v>0</v>
      </c>
      <c r="X17130" s="334">
        <v>0</v>
      </c>
      <c r="Y17130" s="334">
        <v>0</v>
      </c>
      <c r="Z17130" s="334">
        <v>0</v>
      </c>
      <c r="AA17130" s="334">
        <v>0</v>
      </c>
      <c r="AB17130" s="334">
        <v>0</v>
      </c>
      <c r="AD17130" s="334">
        <v>0.2</v>
      </c>
      <c r="AE17130" s="334">
        <f t="shared" si="2677"/>
        <v>0.2</v>
      </c>
      <c r="AF17130" s="334">
        <f t="shared" si="2678"/>
        <v>0.2</v>
      </c>
      <c r="AG17130" s="340">
        <f t="shared" si="2679"/>
        <v>0</v>
      </c>
      <c r="AI17130" s="340">
        <f t="shared" si="2682"/>
        <v>0</v>
      </c>
      <c r="AJ17130" s="340">
        <f t="shared" si="2682"/>
        <v>0</v>
      </c>
      <c r="AK17130" s="340">
        <f t="shared" si="2682"/>
        <v>0</v>
      </c>
      <c r="AL17130" s="340">
        <f t="shared" si="2682"/>
        <v>0</v>
      </c>
      <c r="AM17130" s="340">
        <f t="shared" si="2682"/>
        <v>0</v>
      </c>
    </row>
    <row r="17131" spans="1:39" x14ac:dyDescent="0.35">
      <c r="A17131" s="337">
        <v>39044</v>
      </c>
      <c r="B17131" s="338">
        <f t="shared" si="2674"/>
        <v>2006</v>
      </c>
      <c r="C17131" s="338">
        <f t="shared" si="2675"/>
        <v>11</v>
      </c>
      <c r="D17131" s="338">
        <f t="shared" si="2676"/>
        <v>23</v>
      </c>
      <c r="E17131" s="334">
        <v>0</v>
      </c>
      <c r="F17131" s="334">
        <v>0</v>
      </c>
      <c r="G17131" s="334">
        <v>0.4</v>
      </c>
      <c r="H17131" s="334">
        <v>0.8</v>
      </c>
      <c r="I17131" s="334">
        <v>0.5</v>
      </c>
      <c r="J17131" s="334">
        <v>0.4</v>
      </c>
      <c r="K17131" s="334">
        <v>0</v>
      </c>
      <c r="L17131" s="334">
        <v>0.4</v>
      </c>
      <c r="M17131" s="334">
        <v>0.4</v>
      </c>
      <c r="N17131" s="334">
        <v>0.4</v>
      </c>
      <c r="O17131" s="334">
        <v>0</v>
      </c>
      <c r="P17131" s="334">
        <v>0.4</v>
      </c>
      <c r="Q17131" s="334">
        <v>0.4</v>
      </c>
      <c r="R17131" s="334">
        <v>0.5</v>
      </c>
      <c r="S17131" s="334">
        <v>0.4</v>
      </c>
      <c r="T17131" s="334">
        <v>0</v>
      </c>
      <c r="U17131" s="334">
        <v>0.4</v>
      </c>
      <c r="V17131" s="334">
        <v>0.4</v>
      </c>
      <c r="W17131" s="334">
        <v>0</v>
      </c>
      <c r="X17131" s="334">
        <v>0</v>
      </c>
      <c r="Y17131" s="334">
        <v>0</v>
      </c>
      <c r="Z17131" s="334">
        <v>0</v>
      </c>
      <c r="AA17131" s="334">
        <v>0</v>
      </c>
      <c r="AB17131" s="334">
        <v>0</v>
      </c>
      <c r="AD17131" s="334">
        <v>5.8</v>
      </c>
      <c r="AE17131" s="334">
        <f t="shared" si="2677"/>
        <v>5.8</v>
      </c>
      <c r="AF17131" s="334">
        <f t="shared" si="2678"/>
        <v>5.8000000000000007</v>
      </c>
      <c r="AG17131" s="340">
        <f t="shared" si="2679"/>
        <v>8.8817841970012523E-16</v>
      </c>
      <c r="AI17131" s="340">
        <f t="shared" si="2682"/>
        <v>0</v>
      </c>
      <c r="AJ17131" s="340">
        <f t="shared" si="2682"/>
        <v>0</v>
      </c>
      <c r="AK17131" s="340">
        <f t="shared" si="2682"/>
        <v>0</v>
      </c>
      <c r="AL17131" s="340">
        <f t="shared" si="2682"/>
        <v>0</v>
      </c>
      <c r="AM17131" s="340">
        <f t="shared" si="2682"/>
        <v>0</v>
      </c>
    </row>
    <row r="17132" spans="1:39" x14ac:dyDescent="0.35">
      <c r="A17132" s="337">
        <v>39045</v>
      </c>
      <c r="B17132" s="338">
        <f t="shared" si="2674"/>
        <v>2006</v>
      </c>
      <c r="C17132" s="338">
        <f t="shared" si="2675"/>
        <v>11</v>
      </c>
      <c r="D17132" s="338">
        <f t="shared" si="2676"/>
        <v>24</v>
      </c>
      <c r="E17132" s="334">
        <v>0</v>
      </c>
      <c r="F17132" s="334">
        <v>0</v>
      </c>
      <c r="G17132" s="334">
        <v>0</v>
      </c>
      <c r="H17132" s="334">
        <v>0</v>
      </c>
      <c r="I17132" s="334">
        <v>0</v>
      </c>
      <c r="J17132" s="334">
        <v>0</v>
      </c>
      <c r="K17132" s="334">
        <v>0</v>
      </c>
      <c r="L17132" s="334">
        <v>0</v>
      </c>
      <c r="M17132" s="334">
        <v>0</v>
      </c>
      <c r="N17132" s="334">
        <v>0</v>
      </c>
      <c r="O17132" s="334">
        <v>0</v>
      </c>
      <c r="P17132" s="334">
        <v>0</v>
      </c>
      <c r="Q17132" s="334">
        <v>0</v>
      </c>
      <c r="R17132" s="334">
        <v>0</v>
      </c>
      <c r="S17132" s="334">
        <v>0</v>
      </c>
      <c r="T17132" s="334">
        <v>0</v>
      </c>
      <c r="U17132" s="334">
        <v>0</v>
      </c>
      <c r="V17132" s="334">
        <v>0</v>
      </c>
      <c r="W17132" s="334">
        <v>0</v>
      </c>
      <c r="X17132" s="334">
        <v>0</v>
      </c>
      <c r="Y17132" s="334">
        <v>0</v>
      </c>
      <c r="Z17132" s="334">
        <v>0</v>
      </c>
      <c r="AA17132" s="334">
        <v>0</v>
      </c>
      <c r="AB17132" s="334">
        <v>0</v>
      </c>
      <c r="AD17132" s="334">
        <v>0</v>
      </c>
      <c r="AE17132" s="334">
        <f t="shared" si="2677"/>
        <v>0</v>
      </c>
      <c r="AF17132" s="334">
        <f t="shared" si="2678"/>
        <v>0</v>
      </c>
      <c r="AG17132" s="340">
        <f t="shared" si="2679"/>
        <v>0</v>
      </c>
      <c r="AI17132" s="340">
        <f t="shared" si="2682"/>
        <v>0</v>
      </c>
      <c r="AJ17132" s="340">
        <f t="shared" si="2682"/>
        <v>0</v>
      </c>
      <c r="AK17132" s="340">
        <f t="shared" si="2682"/>
        <v>0</v>
      </c>
      <c r="AL17132" s="340">
        <f t="shared" si="2682"/>
        <v>0</v>
      </c>
      <c r="AM17132" s="340">
        <f t="shared" si="2682"/>
        <v>0</v>
      </c>
    </row>
    <row r="17133" spans="1:39" x14ac:dyDescent="0.35">
      <c r="A17133" s="337">
        <v>39046</v>
      </c>
      <c r="B17133" s="338">
        <f t="shared" si="2674"/>
        <v>2006</v>
      </c>
      <c r="C17133" s="338">
        <f t="shared" si="2675"/>
        <v>11</v>
      </c>
      <c r="D17133" s="338">
        <f t="shared" si="2676"/>
        <v>25</v>
      </c>
      <c r="E17133" s="334">
        <v>0</v>
      </c>
      <c r="F17133" s="334">
        <v>0.1</v>
      </c>
      <c r="G17133" s="334">
        <v>0.1</v>
      </c>
      <c r="H17133" s="334">
        <v>0.1</v>
      </c>
      <c r="I17133" s="334">
        <v>0</v>
      </c>
      <c r="J17133" s="334">
        <v>0</v>
      </c>
      <c r="K17133" s="334">
        <v>0.1</v>
      </c>
      <c r="L17133" s="334">
        <v>0.2</v>
      </c>
      <c r="M17133" s="334">
        <v>0.1</v>
      </c>
      <c r="N17133" s="334">
        <v>0.1</v>
      </c>
      <c r="O17133" s="334">
        <v>0.1</v>
      </c>
      <c r="P17133" s="334">
        <v>0.1</v>
      </c>
      <c r="Q17133" s="334">
        <v>0.1</v>
      </c>
      <c r="R17133" s="334">
        <v>0.1</v>
      </c>
      <c r="S17133" s="334">
        <v>0.1</v>
      </c>
      <c r="T17133" s="334">
        <v>0.1</v>
      </c>
      <c r="U17133" s="334">
        <v>0.1</v>
      </c>
      <c r="V17133" s="334">
        <v>0.2</v>
      </c>
      <c r="W17133" s="334">
        <v>0.1</v>
      </c>
      <c r="X17133" s="334">
        <v>0.1</v>
      </c>
      <c r="Y17133" s="334">
        <v>0.1</v>
      </c>
      <c r="Z17133" s="334">
        <v>0.1</v>
      </c>
      <c r="AA17133" s="334">
        <v>0.1</v>
      </c>
      <c r="AB17133" s="334">
        <v>0</v>
      </c>
      <c r="AD17133" s="334">
        <v>2.2000000000000002</v>
      </c>
      <c r="AE17133" s="334">
        <f t="shared" si="2677"/>
        <v>2.2000000000000002</v>
      </c>
      <c r="AF17133" s="334">
        <f t="shared" si="2678"/>
        <v>2.2000000000000006</v>
      </c>
      <c r="AG17133" s="340">
        <f t="shared" si="2679"/>
        <v>4.4408920985006262E-16</v>
      </c>
      <c r="AI17133" s="340">
        <f t="shared" si="2682"/>
        <v>0</v>
      </c>
      <c r="AJ17133" s="340">
        <f t="shared" si="2682"/>
        <v>0</v>
      </c>
      <c r="AK17133" s="340">
        <f t="shared" si="2682"/>
        <v>0</v>
      </c>
      <c r="AL17133" s="340">
        <f t="shared" si="2682"/>
        <v>0</v>
      </c>
      <c r="AM17133" s="340">
        <f t="shared" si="2682"/>
        <v>0</v>
      </c>
    </row>
    <row r="17134" spans="1:39" x14ac:dyDescent="0.35">
      <c r="A17134" s="337">
        <v>39047</v>
      </c>
      <c r="B17134" s="338">
        <f t="shared" si="2674"/>
        <v>2006</v>
      </c>
      <c r="C17134" s="338">
        <f t="shared" si="2675"/>
        <v>11</v>
      </c>
      <c r="D17134" s="338">
        <f t="shared" si="2676"/>
        <v>26</v>
      </c>
      <c r="E17134" s="334">
        <v>0</v>
      </c>
      <c r="F17134" s="334">
        <v>0</v>
      </c>
      <c r="G17134" s="334">
        <v>0</v>
      </c>
      <c r="H17134" s="334">
        <v>0</v>
      </c>
      <c r="I17134" s="334">
        <v>0</v>
      </c>
      <c r="J17134" s="334">
        <v>0</v>
      </c>
      <c r="K17134" s="334">
        <v>0</v>
      </c>
      <c r="L17134" s="334">
        <v>0</v>
      </c>
      <c r="M17134" s="334">
        <v>0</v>
      </c>
      <c r="N17134" s="334">
        <v>0.3</v>
      </c>
      <c r="O17134" s="334">
        <v>0.3</v>
      </c>
      <c r="P17134" s="334">
        <v>0.3</v>
      </c>
      <c r="Q17134" s="334">
        <v>0.3</v>
      </c>
      <c r="R17134" s="334">
        <v>0.3</v>
      </c>
      <c r="S17134" s="334">
        <v>0.3</v>
      </c>
      <c r="T17134" s="334">
        <v>0.3</v>
      </c>
      <c r="U17134" s="334">
        <v>0.2</v>
      </c>
      <c r="V17134" s="334">
        <v>0.3</v>
      </c>
      <c r="W17134" s="334">
        <v>0.3</v>
      </c>
      <c r="X17134" s="334">
        <v>0.3</v>
      </c>
      <c r="Y17134" s="334">
        <v>0.3</v>
      </c>
      <c r="Z17134" s="334">
        <v>0.3</v>
      </c>
      <c r="AA17134" s="334">
        <v>0.3</v>
      </c>
      <c r="AB17134" s="334">
        <v>0.3</v>
      </c>
      <c r="AD17134" s="334">
        <v>4.4000000000000004</v>
      </c>
      <c r="AE17134" s="334">
        <f t="shared" si="2677"/>
        <v>4.4000000000000004</v>
      </c>
      <c r="AF17134" s="334">
        <f t="shared" si="2678"/>
        <v>4.3999999999999995</v>
      </c>
      <c r="AG17134" s="340">
        <f t="shared" si="2679"/>
        <v>8.8817841970012523E-16</v>
      </c>
      <c r="AI17134" s="340">
        <f t="shared" si="2682"/>
        <v>0</v>
      </c>
      <c r="AJ17134" s="340">
        <f t="shared" si="2682"/>
        <v>0</v>
      </c>
      <c r="AK17134" s="340">
        <f t="shared" si="2682"/>
        <v>0</v>
      </c>
      <c r="AL17134" s="340">
        <f t="shared" si="2682"/>
        <v>0</v>
      </c>
      <c r="AM17134" s="340">
        <f t="shared" si="2682"/>
        <v>0</v>
      </c>
    </row>
    <row r="17135" spans="1:39" x14ac:dyDescent="0.35">
      <c r="A17135" s="337">
        <v>39048</v>
      </c>
      <c r="B17135" s="338">
        <f t="shared" si="2674"/>
        <v>2006</v>
      </c>
      <c r="C17135" s="338">
        <f t="shared" si="2675"/>
        <v>11</v>
      </c>
      <c r="D17135" s="338">
        <f t="shared" si="2676"/>
        <v>27</v>
      </c>
      <c r="E17135" s="334">
        <v>0.1</v>
      </c>
      <c r="F17135" s="334">
        <v>0.1</v>
      </c>
      <c r="G17135" s="334">
        <v>0.1</v>
      </c>
      <c r="H17135" s="334">
        <v>0.1</v>
      </c>
      <c r="I17135" s="334">
        <v>0.1</v>
      </c>
      <c r="J17135" s="334">
        <v>0.1</v>
      </c>
      <c r="K17135" s="334">
        <v>0.1</v>
      </c>
      <c r="L17135" s="334">
        <v>0.1</v>
      </c>
      <c r="M17135" s="334">
        <v>0.1</v>
      </c>
      <c r="N17135" s="334">
        <v>0.1</v>
      </c>
      <c r="O17135" s="334">
        <v>0.1</v>
      </c>
      <c r="P17135" s="334">
        <v>0.1</v>
      </c>
      <c r="Q17135" s="334">
        <v>0.1</v>
      </c>
      <c r="R17135" s="334">
        <v>0.1</v>
      </c>
      <c r="S17135" s="334">
        <v>0.1</v>
      </c>
      <c r="T17135" s="334">
        <v>0</v>
      </c>
      <c r="U17135" s="334">
        <v>0.1</v>
      </c>
      <c r="V17135" s="334">
        <v>0.1</v>
      </c>
      <c r="W17135" s="334">
        <v>0.1</v>
      </c>
      <c r="X17135" s="334">
        <v>0</v>
      </c>
      <c r="Y17135" s="334">
        <v>0</v>
      </c>
      <c r="Z17135" s="334">
        <v>0</v>
      </c>
      <c r="AA17135" s="334">
        <v>0</v>
      </c>
      <c r="AB17135" s="334">
        <v>0</v>
      </c>
      <c r="AD17135" s="334">
        <v>1.8</v>
      </c>
      <c r="AE17135" s="334">
        <f t="shared" si="2677"/>
        <v>1.8</v>
      </c>
      <c r="AF17135" s="334">
        <f t="shared" si="2678"/>
        <v>1.8000000000000005</v>
      </c>
      <c r="AG17135" s="340">
        <f t="shared" si="2679"/>
        <v>4.4408920985006262E-16</v>
      </c>
      <c r="AI17135" s="340">
        <f t="shared" si="2682"/>
        <v>0</v>
      </c>
      <c r="AJ17135" s="340">
        <f t="shared" si="2682"/>
        <v>0</v>
      </c>
      <c r="AK17135" s="340">
        <f t="shared" si="2682"/>
        <v>0</v>
      </c>
      <c r="AL17135" s="340">
        <f t="shared" si="2682"/>
        <v>0</v>
      </c>
      <c r="AM17135" s="340">
        <f t="shared" si="2682"/>
        <v>0</v>
      </c>
    </row>
    <row r="17136" spans="1:39" x14ac:dyDescent="0.35">
      <c r="A17136" s="337">
        <v>39049</v>
      </c>
      <c r="B17136" s="338">
        <f t="shared" si="2674"/>
        <v>2006</v>
      </c>
      <c r="C17136" s="338">
        <f t="shared" si="2675"/>
        <v>11</v>
      </c>
      <c r="D17136" s="338">
        <f t="shared" si="2676"/>
        <v>28</v>
      </c>
      <c r="E17136" s="334">
        <v>0</v>
      </c>
      <c r="F17136" s="334">
        <v>0</v>
      </c>
      <c r="G17136" s="334">
        <v>0</v>
      </c>
      <c r="H17136" s="334">
        <v>0</v>
      </c>
      <c r="I17136" s="334">
        <v>0</v>
      </c>
      <c r="J17136" s="334">
        <v>0</v>
      </c>
      <c r="K17136" s="334">
        <v>0</v>
      </c>
      <c r="L17136" s="334">
        <v>0</v>
      </c>
      <c r="M17136" s="334">
        <v>0</v>
      </c>
      <c r="N17136" s="334">
        <v>0</v>
      </c>
      <c r="O17136" s="334">
        <v>0</v>
      </c>
      <c r="P17136" s="334">
        <v>0</v>
      </c>
      <c r="Q17136" s="334">
        <v>0</v>
      </c>
      <c r="R17136" s="334">
        <v>0</v>
      </c>
      <c r="S17136" s="334">
        <v>0</v>
      </c>
      <c r="T17136" s="334">
        <v>0</v>
      </c>
      <c r="U17136" s="334">
        <v>0</v>
      </c>
      <c r="V17136" s="334">
        <v>0</v>
      </c>
      <c r="W17136" s="334">
        <v>0</v>
      </c>
      <c r="X17136" s="334">
        <v>0</v>
      </c>
      <c r="Y17136" s="334">
        <v>0</v>
      </c>
      <c r="Z17136" s="334">
        <v>0</v>
      </c>
      <c r="AA17136" s="334">
        <v>0</v>
      </c>
      <c r="AB17136" s="334">
        <v>0</v>
      </c>
      <c r="AD17136" s="334">
        <v>0</v>
      </c>
      <c r="AE17136" s="334">
        <f t="shared" si="2677"/>
        <v>0</v>
      </c>
      <c r="AF17136" s="334">
        <f t="shared" si="2678"/>
        <v>0</v>
      </c>
      <c r="AG17136" s="340">
        <f t="shared" si="2679"/>
        <v>0</v>
      </c>
      <c r="AI17136" s="340">
        <f t="shared" si="2682"/>
        <v>0</v>
      </c>
      <c r="AJ17136" s="340">
        <f t="shared" si="2682"/>
        <v>0</v>
      </c>
      <c r="AK17136" s="340">
        <f t="shared" si="2682"/>
        <v>0</v>
      </c>
      <c r="AL17136" s="340">
        <f t="shared" si="2682"/>
        <v>0</v>
      </c>
      <c r="AM17136" s="340">
        <f t="shared" si="2682"/>
        <v>0</v>
      </c>
    </row>
    <row r="17137" spans="1:39" x14ac:dyDescent="0.35">
      <c r="A17137" s="337">
        <v>39050</v>
      </c>
      <c r="B17137" s="338">
        <f t="shared" si="2674"/>
        <v>2006</v>
      </c>
      <c r="C17137" s="338">
        <f t="shared" si="2675"/>
        <v>11</v>
      </c>
      <c r="D17137" s="338">
        <f t="shared" si="2676"/>
        <v>29</v>
      </c>
      <c r="E17137" s="334">
        <v>0</v>
      </c>
      <c r="F17137" s="334">
        <v>0</v>
      </c>
      <c r="G17137" s="334">
        <v>0</v>
      </c>
      <c r="H17137" s="334">
        <v>0</v>
      </c>
      <c r="I17137" s="334">
        <v>0</v>
      </c>
      <c r="J17137" s="334">
        <v>0</v>
      </c>
      <c r="K17137" s="334">
        <v>0</v>
      </c>
      <c r="L17137" s="334">
        <v>0</v>
      </c>
      <c r="M17137" s="334">
        <v>0</v>
      </c>
      <c r="N17137" s="334">
        <v>0</v>
      </c>
      <c r="O17137" s="334">
        <v>0</v>
      </c>
      <c r="P17137" s="334">
        <v>0</v>
      </c>
      <c r="Q17137" s="334">
        <v>0</v>
      </c>
      <c r="R17137" s="334">
        <v>0</v>
      </c>
      <c r="S17137" s="334">
        <v>0</v>
      </c>
      <c r="T17137" s="334">
        <v>0</v>
      </c>
      <c r="U17137" s="334">
        <v>0</v>
      </c>
      <c r="V17137" s="334">
        <v>0</v>
      </c>
      <c r="W17137" s="334">
        <v>0</v>
      </c>
      <c r="X17137" s="334">
        <v>0</v>
      </c>
      <c r="Y17137" s="334">
        <v>0</v>
      </c>
      <c r="Z17137" s="334">
        <v>0</v>
      </c>
      <c r="AA17137" s="334">
        <v>0</v>
      </c>
      <c r="AB17137" s="334">
        <v>0</v>
      </c>
      <c r="AD17137" s="334">
        <v>0</v>
      </c>
      <c r="AE17137" s="334">
        <f t="shared" si="2677"/>
        <v>0</v>
      </c>
      <c r="AF17137" s="334">
        <f t="shared" si="2678"/>
        <v>0</v>
      </c>
      <c r="AG17137" s="340">
        <f t="shared" si="2679"/>
        <v>0</v>
      </c>
      <c r="AI17137" s="340">
        <f t="shared" si="2682"/>
        <v>0</v>
      </c>
      <c r="AJ17137" s="340">
        <f t="shared" si="2682"/>
        <v>0</v>
      </c>
      <c r="AK17137" s="340">
        <f t="shared" si="2682"/>
        <v>0</v>
      </c>
      <c r="AL17137" s="340">
        <f t="shared" si="2682"/>
        <v>0</v>
      </c>
      <c r="AM17137" s="340">
        <f t="shared" si="2682"/>
        <v>0</v>
      </c>
    </row>
    <row r="17138" spans="1:39" x14ac:dyDescent="0.35">
      <c r="A17138" s="337">
        <v>39051</v>
      </c>
      <c r="B17138" s="338">
        <f t="shared" si="2674"/>
        <v>2006</v>
      </c>
      <c r="C17138" s="338">
        <f t="shared" si="2675"/>
        <v>11</v>
      </c>
      <c r="D17138" s="338">
        <f t="shared" si="2676"/>
        <v>30</v>
      </c>
      <c r="E17138" s="334">
        <v>0</v>
      </c>
      <c r="F17138" s="334">
        <v>0</v>
      </c>
      <c r="G17138" s="334">
        <v>0</v>
      </c>
      <c r="H17138" s="334">
        <v>0</v>
      </c>
      <c r="I17138" s="334">
        <v>0</v>
      </c>
      <c r="J17138" s="334">
        <v>0</v>
      </c>
      <c r="K17138" s="334">
        <v>0</v>
      </c>
      <c r="L17138" s="334">
        <v>0</v>
      </c>
      <c r="M17138" s="334">
        <v>0</v>
      </c>
      <c r="N17138" s="334">
        <v>0</v>
      </c>
      <c r="O17138" s="334">
        <v>0</v>
      </c>
      <c r="P17138" s="334">
        <v>0</v>
      </c>
      <c r="Q17138" s="334">
        <v>0</v>
      </c>
      <c r="R17138" s="334">
        <v>0</v>
      </c>
      <c r="S17138" s="334">
        <v>0</v>
      </c>
      <c r="T17138" s="334">
        <v>0</v>
      </c>
      <c r="U17138" s="334">
        <v>0</v>
      </c>
      <c r="V17138" s="334">
        <v>0</v>
      </c>
      <c r="W17138" s="334">
        <v>0</v>
      </c>
      <c r="X17138" s="334">
        <v>0</v>
      </c>
      <c r="Y17138" s="334">
        <v>0</v>
      </c>
      <c r="Z17138" s="334">
        <v>0</v>
      </c>
      <c r="AA17138" s="334">
        <v>0</v>
      </c>
      <c r="AB17138" s="334">
        <v>0</v>
      </c>
      <c r="AD17138" s="334">
        <v>0</v>
      </c>
      <c r="AE17138" s="334">
        <f t="shared" si="2677"/>
        <v>0</v>
      </c>
      <c r="AF17138" s="334">
        <f t="shared" si="2678"/>
        <v>0</v>
      </c>
      <c r="AG17138" s="340">
        <f t="shared" si="2679"/>
        <v>0</v>
      </c>
      <c r="AI17138" s="340">
        <f t="shared" si="2682"/>
        <v>0</v>
      </c>
      <c r="AJ17138" s="340">
        <f t="shared" si="2682"/>
        <v>0</v>
      </c>
      <c r="AK17138" s="340">
        <f t="shared" si="2682"/>
        <v>0</v>
      </c>
      <c r="AL17138" s="340">
        <f t="shared" si="2682"/>
        <v>0</v>
      </c>
      <c r="AM17138" s="340">
        <f t="shared" si="2682"/>
        <v>0</v>
      </c>
    </row>
    <row r="17139" spans="1:39" x14ac:dyDescent="0.35">
      <c r="A17139" s="337">
        <v>39052</v>
      </c>
      <c r="B17139" s="338">
        <f t="shared" si="2674"/>
        <v>2006</v>
      </c>
      <c r="C17139" s="338">
        <f t="shared" si="2675"/>
        <v>12</v>
      </c>
      <c r="D17139" s="338">
        <f t="shared" si="2676"/>
        <v>1</v>
      </c>
      <c r="E17139" s="334">
        <v>0</v>
      </c>
      <c r="F17139" s="334">
        <v>0</v>
      </c>
      <c r="G17139" s="334">
        <v>0</v>
      </c>
      <c r="H17139" s="334">
        <v>0</v>
      </c>
      <c r="I17139" s="334">
        <v>0</v>
      </c>
      <c r="J17139" s="334">
        <v>0</v>
      </c>
      <c r="K17139" s="334">
        <v>0</v>
      </c>
      <c r="L17139" s="334">
        <v>0</v>
      </c>
      <c r="M17139" s="334">
        <v>0</v>
      </c>
      <c r="N17139" s="334">
        <v>0</v>
      </c>
      <c r="O17139" s="334">
        <v>0</v>
      </c>
      <c r="P17139" s="334">
        <v>0</v>
      </c>
      <c r="Q17139" s="334">
        <v>0</v>
      </c>
      <c r="R17139" s="334">
        <v>0</v>
      </c>
      <c r="S17139" s="334">
        <v>0</v>
      </c>
      <c r="T17139" s="334">
        <v>0</v>
      </c>
      <c r="U17139" s="334">
        <v>0</v>
      </c>
      <c r="V17139" s="334">
        <v>0</v>
      </c>
      <c r="W17139" s="334">
        <v>0</v>
      </c>
      <c r="X17139" s="334">
        <v>0</v>
      </c>
      <c r="Y17139" s="334">
        <v>0</v>
      </c>
      <c r="Z17139" s="334">
        <v>0</v>
      </c>
      <c r="AA17139" s="334">
        <v>0</v>
      </c>
      <c r="AB17139" s="334">
        <v>0</v>
      </c>
      <c r="AD17139" s="334">
        <v>0</v>
      </c>
      <c r="AE17139" s="334">
        <f t="shared" si="2677"/>
        <v>0</v>
      </c>
      <c r="AF17139" s="334">
        <f t="shared" si="2678"/>
        <v>0</v>
      </c>
      <c r="AG17139" s="340">
        <f t="shared" si="2679"/>
        <v>0</v>
      </c>
      <c r="AI17139" s="340">
        <f t="shared" si="2682"/>
        <v>0</v>
      </c>
      <c r="AJ17139" s="340">
        <f t="shared" si="2682"/>
        <v>0</v>
      </c>
      <c r="AK17139" s="340">
        <f t="shared" si="2682"/>
        <v>0</v>
      </c>
      <c r="AL17139" s="340">
        <f t="shared" si="2682"/>
        <v>0</v>
      </c>
      <c r="AM17139" s="340">
        <f t="shared" si="2682"/>
        <v>0</v>
      </c>
    </row>
    <row r="17140" spans="1:39" x14ac:dyDescent="0.35">
      <c r="A17140" s="337">
        <v>39053</v>
      </c>
      <c r="B17140" s="338">
        <f t="shared" si="2674"/>
        <v>2006</v>
      </c>
      <c r="C17140" s="338">
        <f t="shared" si="2675"/>
        <v>12</v>
      </c>
      <c r="D17140" s="338">
        <f t="shared" si="2676"/>
        <v>2</v>
      </c>
      <c r="E17140" s="334">
        <v>0</v>
      </c>
      <c r="F17140" s="334">
        <v>0</v>
      </c>
      <c r="G17140" s="334">
        <v>0</v>
      </c>
      <c r="H17140" s="334">
        <v>0</v>
      </c>
      <c r="I17140" s="334">
        <v>0</v>
      </c>
      <c r="J17140" s="334">
        <v>0</v>
      </c>
      <c r="K17140" s="334">
        <v>0</v>
      </c>
      <c r="L17140" s="334">
        <v>0</v>
      </c>
      <c r="M17140" s="334">
        <v>0</v>
      </c>
      <c r="N17140" s="334">
        <v>0</v>
      </c>
      <c r="O17140" s="334">
        <v>0</v>
      </c>
      <c r="P17140" s="334">
        <v>0</v>
      </c>
      <c r="Q17140" s="334">
        <v>0</v>
      </c>
      <c r="R17140" s="334">
        <v>0</v>
      </c>
      <c r="S17140" s="334">
        <v>0</v>
      </c>
      <c r="T17140" s="334">
        <v>0</v>
      </c>
      <c r="U17140" s="334">
        <v>0</v>
      </c>
      <c r="V17140" s="334">
        <v>0</v>
      </c>
      <c r="W17140" s="334">
        <v>0</v>
      </c>
      <c r="X17140" s="334">
        <v>0</v>
      </c>
      <c r="Y17140" s="334">
        <v>0</v>
      </c>
      <c r="Z17140" s="334">
        <v>0</v>
      </c>
      <c r="AA17140" s="334">
        <v>0</v>
      </c>
      <c r="AB17140" s="334">
        <v>0</v>
      </c>
      <c r="AD17140" s="334">
        <v>0</v>
      </c>
      <c r="AE17140" s="334">
        <f t="shared" si="2677"/>
        <v>0</v>
      </c>
      <c r="AF17140" s="334">
        <f t="shared" si="2678"/>
        <v>0</v>
      </c>
      <c r="AG17140" s="340">
        <f t="shared" si="2679"/>
        <v>0</v>
      </c>
      <c r="AI17140" s="340">
        <f t="shared" ref="AI17140:AM17155" si="2683">IF($C17140=AI$1,$AF17140,0)</f>
        <v>0</v>
      </c>
      <c r="AJ17140" s="340">
        <f t="shared" si="2683"/>
        <v>0</v>
      </c>
      <c r="AK17140" s="340">
        <f t="shared" si="2683"/>
        <v>0</v>
      </c>
      <c r="AL17140" s="340">
        <f t="shared" si="2683"/>
        <v>0</v>
      </c>
      <c r="AM17140" s="340">
        <f t="shared" si="2683"/>
        <v>0</v>
      </c>
    </row>
    <row r="17141" spans="1:39" x14ac:dyDescent="0.35">
      <c r="A17141" s="337">
        <v>39054</v>
      </c>
      <c r="B17141" s="338">
        <f t="shared" si="2674"/>
        <v>2006</v>
      </c>
      <c r="C17141" s="338">
        <f t="shared" si="2675"/>
        <v>12</v>
      </c>
      <c r="D17141" s="338">
        <f t="shared" si="2676"/>
        <v>3</v>
      </c>
      <c r="E17141" s="334">
        <v>0</v>
      </c>
      <c r="F17141" s="334">
        <v>0</v>
      </c>
      <c r="G17141" s="334">
        <v>0</v>
      </c>
      <c r="H17141" s="334">
        <v>0</v>
      </c>
      <c r="I17141" s="334">
        <v>0</v>
      </c>
      <c r="J17141" s="334">
        <v>0</v>
      </c>
      <c r="K17141" s="334">
        <v>0</v>
      </c>
      <c r="L17141" s="334">
        <v>0</v>
      </c>
      <c r="M17141" s="334">
        <v>0</v>
      </c>
      <c r="N17141" s="334">
        <v>0</v>
      </c>
      <c r="O17141" s="334">
        <v>0</v>
      </c>
      <c r="P17141" s="334">
        <v>0</v>
      </c>
      <c r="Q17141" s="334">
        <v>0</v>
      </c>
      <c r="R17141" s="334">
        <v>0</v>
      </c>
      <c r="S17141" s="334">
        <v>0</v>
      </c>
      <c r="T17141" s="334">
        <v>0</v>
      </c>
      <c r="U17141" s="334">
        <v>0</v>
      </c>
      <c r="V17141" s="334">
        <v>0</v>
      </c>
      <c r="W17141" s="334">
        <v>0</v>
      </c>
      <c r="X17141" s="334">
        <v>0</v>
      </c>
      <c r="Y17141" s="334">
        <v>0</v>
      </c>
      <c r="Z17141" s="334">
        <v>0</v>
      </c>
      <c r="AA17141" s="334">
        <v>0</v>
      </c>
      <c r="AB17141" s="334">
        <v>0</v>
      </c>
      <c r="AD17141" s="334">
        <v>0</v>
      </c>
      <c r="AE17141" s="334">
        <f t="shared" si="2677"/>
        <v>0</v>
      </c>
      <c r="AF17141" s="334">
        <f t="shared" si="2678"/>
        <v>0</v>
      </c>
      <c r="AG17141" s="340">
        <f t="shared" si="2679"/>
        <v>0</v>
      </c>
      <c r="AI17141" s="340">
        <f t="shared" si="2683"/>
        <v>0</v>
      </c>
      <c r="AJ17141" s="340">
        <f t="shared" si="2683"/>
        <v>0</v>
      </c>
      <c r="AK17141" s="340">
        <f t="shared" si="2683"/>
        <v>0</v>
      </c>
      <c r="AL17141" s="340">
        <f t="shared" si="2683"/>
        <v>0</v>
      </c>
      <c r="AM17141" s="340">
        <f t="shared" si="2683"/>
        <v>0</v>
      </c>
    </row>
    <row r="17142" spans="1:39" x14ac:dyDescent="0.35">
      <c r="A17142" s="337">
        <v>39055</v>
      </c>
      <c r="B17142" s="338">
        <f t="shared" si="2674"/>
        <v>2006</v>
      </c>
      <c r="C17142" s="338">
        <f t="shared" si="2675"/>
        <v>12</v>
      </c>
      <c r="D17142" s="338">
        <f t="shared" si="2676"/>
        <v>4</v>
      </c>
      <c r="E17142" s="334">
        <v>0</v>
      </c>
      <c r="F17142" s="334">
        <v>0</v>
      </c>
      <c r="G17142" s="334">
        <v>0</v>
      </c>
      <c r="H17142" s="334">
        <v>0</v>
      </c>
      <c r="I17142" s="334">
        <v>0</v>
      </c>
      <c r="J17142" s="334">
        <v>0</v>
      </c>
      <c r="K17142" s="334">
        <v>0</v>
      </c>
      <c r="L17142" s="334">
        <v>0</v>
      </c>
      <c r="M17142" s="334">
        <v>0</v>
      </c>
      <c r="N17142" s="334">
        <v>0</v>
      </c>
      <c r="O17142" s="334">
        <v>0</v>
      </c>
      <c r="P17142" s="334">
        <v>0</v>
      </c>
      <c r="Q17142" s="334">
        <v>0</v>
      </c>
      <c r="R17142" s="334">
        <v>0</v>
      </c>
      <c r="S17142" s="334">
        <v>0</v>
      </c>
      <c r="T17142" s="334">
        <v>0</v>
      </c>
      <c r="U17142" s="334">
        <v>0</v>
      </c>
      <c r="V17142" s="334">
        <v>0</v>
      </c>
      <c r="W17142" s="334">
        <v>0</v>
      </c>
      <c r="X17142" s="334">
        <v>0</v>
      </c>
      <c r="Y17142" s="334">
        <v>0</v>
      </c>
      <c r="Z17142" s="334">
        <v>0</v>
      </c>
      <c r="AA17142" s="334">
        <v>0</v>
      </c>
      <c r="AB17142" s="334">
        <v>0</v>
      </c>
      <c r="AD17142" s="334">
        <v>0</v>
      </c>
      <c r="AE17142" s="334">
        <f t="shared" si="2677"/>
        <v>0</v>
      </c>
      <c r="AF17142" s="334">
        <f t="shared" si="2678"/>
        <v>0</v>
      </c>
      <c r="AG17142" s="340">
        <f t="shared" si="2679"/>
        <v>0</v>
      </c>
      <c r="AI17142" s="340">
        <f t="shared" si="2683"/>
        <v>0</v>
      </c>
      <c r="AJ17142" s="340">
        <f t="shared" si="2683"/>
        <v>0</v>
      </c>
      <c r="AK17142" s="340">
        <f t="shared" si="2683"/>
        <v>0</v>
      </c>
      <c r="AL17142" s="340">
        <f t="shared" si="2683"/>
        <v>0</v>
      </c>
      <c r="AM17142" s="340">
        <f t="shared" si="2683"/>
        <v>0</v>
      </c>
    </row>
    <row r="17143" spans="1:39" x14ac:dyDescent="0.35">
      <c r="A17143" s="337">
        <v>39056</v>
      </c>
      <c r="B17143" s="338">
        <f t="shared" si="2674"/>
        <v>2006</v>
      </c>
      <c r="C17143" s="338">
        <f t="shared" si="2675"/>
        <v>12</v>
      </c>
      <c r="D17143" s="338">
        <f t="shared" si="2676"/>
        <v>5</v>
      </c>
      <c r="E17143" s="334">
        <v>0</v>
      </c>
      <c r="F17143" s="334">
        <v>0</v>
      </c>
      <c r="G17143" s="334">
        <v>0</v>
      </c>
      <c r="H17143" s="334">
        <v>0</v>
      </c>
      <c r="I17143" s="334">
        <v>0</v>
      </c>
      <c r="J17143" s="334">
        <v>0</v>
      </c>
      <c r="K17143" s="334">
        <v>0</v>
      </c>
      <c r="L17143" s="334">
        <v>0</v>
      </c>
      <c r="M17143" s="334">
        <v>0</v>
      </c>
      <c r="N17143" s="334">
        <v>0</v>
      </c>
      <c r="O17143" s="334">
        <v>0</v>
      </c>
      <c r="P17143" s="334">
        <v>0</v>
      </c>
      <c r="Q17143" s="334">
        <v>0</v>
      </c>
      <c r="R17143" s="334">
        <v>0</v>
      </c>
      <c r="S17143" s="334">
        <v>0</v>
      </c>
      <c r="T17143" s="334">
        <v>0</v>
      </c>
      <c r="U17143" s="334">
        <v>0</v>
      </c>
      <c r="V17143" s="334">
        <v>0</v>
      </c>
      <c r="W17143" s="334">
        <v>0</v>
      </c>
      <c r="X17143" s="334">
        <v>0</v>
      </c>
      <c r="Y17143" s="334">
        <v>0</v>
      </c>
      <c r="Z17143" s="334">
        <v>0</v>
      </c>
      <c r="AA17143" s="334">
        <v>0</v>
      </c>
      <c r="AB17143" s="334">
        <v>0</v>
      </c>
      <c r="AD17143" s="334">
        <v>0</v>
      </c>
      <c r="AE17143" s="334">
        <f t="shared" si="2677"/>
        <v>0</v>
      </c>
      <c r="AF17143" s="334">
        <f t="shared" si="2678"/>
        <v>0</v>
      </c>
      <c r="AG17143" s="340">
        <f t="shared" si="2679"/>
        <v>0</v>
      </c>
      <c r="AI17143" s="340">
        <f t="shared" si="2683"/>
        <v>0</v>
      </c>
      <c r="AJ17143" s="340">
        <f t="shared" si="2683"/>
        <v>0</v>
      </c>
      <c r="AK17143" s="340">
        <f t="shared" si="2683"/>
        <v>0</v>
      </c>
      <c r="AL17143" s="340">
        <f t="shared" si="2683"/>
        <v>0</v>
      </c>
      <c r="AM17143" s="340">
        <f t="shared" si="2683"/>
        <v>0</v>
      </c>
    </row>
    <row r="17144" spans="1:39" x14ac:dyDescent="0.35">
      <c r="A17144" s="337">
        <v>39057</v>
      </c>
      <c r="B17144" s="338">
        <f t="shared" si="2674"/>
        <v>2006</v>
      </c>
      <c r="C17144" s="338">
        <f t="shared" si="2675"/>
        <v>12</v>
      </c>
      <c r="D17144" s="338">
        <f t="shared" si="2676"/>
        <v>6</v>
      </c>
      <c r="E17144" s="334">
        <v>0</v>
      </c>
      <c r="F17144" s="334">
        <v>0</v>
      </c>
      <c r="G17144" s="334">
        <v>0</v>
      </c>
      <c r="H17144" s="334">
        <v>0</v>
      </c>
      <c r="I17144" s="334">
        <v>0</v>
      </c>
      <c r="J17144" s="334">
        <v>0</v>
      </c>
      <c r="K17144" s="334">
        <v>0</v>
      </c>
      <c r="L17144" s="334">
        <v>0</v>
      </c>
      <c r="M17144" s="334">
        <v>0</v>
      </c>
      <c r="N17144" s="334">
        <v>0</v>
      </c>
      <c r="O17144" s="334">
        <v>0</v>
      </c>
      <c r="P17144" s="334">
        <v>0</v>
      </c>
      <c r="Q17144" s="334">
        <v>0</v>
      </c>
      <c r="R17144" s="334">
        <v>0</v>
      </c>
      <c r="S17144" s="334">
        <v>0</v>
      </c>
      <c r="T17144" s="334">
        <v>0</v>
      </c>
      <c r="U17144" s="334">
        <v>0</v>
      </c>
      <c r="V17144" s="334">
        <v>0</v>
      </c>
      <c r="W17144" s="334">
        <v>0</v>
      </c>
      <c r="X17144" s="334">
        <v>0</v>
      </c>
      <c r="Y17144" s="334">
        <v>0</v>
      </c>
      <c r="Z17144" s="334">
        <v>0</v>
      </c>
      <c r="AA17144" s="334">
        <v>0</v>
      </c>
      <c r="AB17144" s="334">
        <v>0</v>
      </c>
      <c r="AD17144" s="334">
        <v>0</v>
      </c>
      <c r="AE17144" s="334">
        <f t="shared" si="2677"/>
        <v>0</v>
      </c>
      <c r="AF17144" s="334">
        <f t="shared" si="2678"/>
        <v>0</v>
      </c>
      <c r="AG17144" s="340">
        <f t="shared" si="2679"/>
        <v>0</v>
      </c>
      <c r="AI17144" s="340">
        <f t="shared" si="2683"/>
        <v>0</v>
      </c>
      <c r="AJ17144" s="340">
        <f t="shared" si="2683"/>
        <v>0</v>
      </c>
      <c r="AK17144" s="340">
        <f t="shared" si="2683"/>
        <v>0</v>
      </c>
      <c r="AL17144" s="340">
        <f t="shared" si="2683"/>
        <v>0</v>
      </c>
      <c r="AM17144" s="340">
        <f t="shared" si="2683"/>
        <v>0</v>
      </c>
    </row>
    <row r="17145" spans="1:39" x14ac:dyDescent="0.35">
      <c r="A17145" s="337">
        <v>39058</v>
      </c>
      <c r="B17145" s="338">
        <f t="shared" si="2674"/>
        <v>2006</v>
      </c>
      <c r="C17145" s="338">
        <f t="shared" si="2675"/>
        <v>12</v>
      </c>
      <c r="D17145" s="338">
        <f t="shared" si="2676"/>
        <v>7</v>
      </c>
      <c r="E17145" s="334">
        <v>0</v>
      </c>
      <c r="F17145" s="334">
        <v>0</v>
      </c>
      <c r="G17145" s="334">
        <v>0</v>
      </c>
      <c r="H17145" s="334">
        <v>0</v>
      </c>
      <c r="I17145" s="334">
        <v>0</v>
      </c>
      <c r="J17145" s="334">
        <v>0</v>
      </c>
      <c r="K17145" s="334">
        <v>0</v>
      </c>
      <c r="L17145" s="334">
        <v>0</v>
      </c>
      <c r="M17145" s="334">
        <v>0</v>
      </c>
      <c r="N17145" s="334">
        <v>0</v>
      </c>
      <c r="O17145" s="334">
        <v>0</v>
      </c>
      <c r="P17145" s="334">
        <v>0</v>
      </c>
      <c r="Q17145" s="334">
        <v>0</v>
      </c>
      <c r="R17145" s="334">
        <v>0</v>
      </c>
      <c r="S17145" s="334">
        <v>0</v>
      </c>
      <c r="T17145" s="334">
        <v>0</v>
      </c>
      <c r="U17145" s="334">
        <v>0</v>
      </c>
      <c r="V17145" s="334">
        <v>0</v>
      </c>
      <c r="W17145" s="334">
        <v>0</v>
      </c>
      <c r="X17145" s="334">
        <v>0</v>
      </c>
      <c r="Y17145" s="334">
        <v>0</v>
      </c>
      <c r="Z17145" s="334">
        <v>0</v>
      </c>
      <c r="AA17145" s="334">
        <v>0</v>
      </c>
      <c r="AB17145" s="334">
        <v>0</v>
      </c>
      <c r="AD17145" s="334">
        <v>0</v>
      </c>
      <c r="AE17145" s="334">
        <f t="shared" si="2677"/>
        <v>0</v>
      </c>
      <c r="AF17145" s="334">
        <f t="shared" si="2678"/>
        <v>0</v>
      </c>
      <c r="AG17145" s="340">
        <f t="shared" si="2679"/>
        <v>0</v>
      </c>
      <c r="AI17145" s="340">
        <f t="shared" si="2683"/>
        <v>0</v>
      </c>
      <c r="AJ17145" s="340">
        <f t="shared" si="2683"/>
        <v>0</v>
      </c>
      <c r="AK17145" s="340">
        <f t="shared" si="2683"/>
        <v>0</v>
      </c>
      <c r="AL17145" s="340">
        <f t="shared" si="2683"/>
        <v>0</v>
      </c>
      <c r="AM17145" s="340">
        <f t="shared" si="2683"/>
        <v>0</v>
      </c>
    </row>
    <row r="17146" spans="1:39" x14ac:dyDescent="0.35">
      <c r="A17146" s="337">
        <v>39059</v>
      </c>
      <c r="B17146" s="338">
        <f t="shared" si="2674"/>
        <v>2006</v>
      </c>
      <c r="C17146" s="338">
        <f t="shared" si="2675"/>
        <v>12</v>
      </c>
      <c r="D17146" s="338">
        <f t="shared" si="2676"/>
        <v>8</v>
      </c>
      <c r="E17146" s="334">
        <v>0</v>
      </c>
      <c r="F17146" s="334">
        <v>0</v>
      </c>
      <c r="G17146" s="334">
        <v>0</v>
      </c>
      <c r="H17146" s="334">
        <v>0</v>
      </c>
      <c r="I17146" s="334">
        <v>0</v>
      </c>
      <c r="J17146" s="334">
        <v>0</v>
      </c>
      <c r="K17146" s="334">
        <v>0</v>
      </c>
      <c r="L17146" s="334">
        <v>0</v>
      </c>
      <c r="M17146" s="334">
        <v>0</v>
      </c>
      <c r="N17146" s="334">
        <v>0</v>
      </c>
      <c r="O17146" s="334">
        <v>0</v>
      </c>
      <c r="P17146" s="334">
        <v>0</v>
      </c>
      <c r="Q17146" s="334">
        <v>0</v>
      </c>
      <c r="R17146" s="334">
        <v>0</v>
      </c>
      <c r="S17146" s="334">
        <v>0</v>
      </c>
      <c r="T17146" s="334">
        <v>0</v>
      </c>
      <c r="U17146" s="334">
        <v>0</v>
      </c>
      <c r="V17146" s="334">
        <v>0</v>
      </c>
      <c r="W17146" s="334">
        <v>0</v>
      </c>
      <c r="X17146" s="334">
        <v>0</v>
      </c>
      <c r="Y17146" s="334">
        <v>0</v>
      </c>
      <c r="Z17146" s="334">
        <v>0</v>
      </c>
      <c r="AA17146" s="334">
        <v>0</v>
      </c>
      <c r="AB17146" s="334">
        <v>0</v>
      </c>
      <c r="AD17146" s="334">
        <v>0</v>
      </c>
      <c r="AE17146" s="334">
        <f t="shared" si="2677"/>
        <v>0</v>
      </c>
      <c r="AF17146" s="334">
        <f t="shared" si="2678"/>
        <v>0</v>
      </c>
      <c r="AG17146" s="340">
        <f t="shared" si="2679"/>
        <v>0</v>
      </c>
      <c r="AI17146" s="340">
        <f t="shared" si="2683"/>
        <v>0</v>
      </c>
      <c r="AJ17146" s="340">
        <f t="shared" si="2683"/>
        <v>0</v>
      </c>
      <c r="AK17146" s="340">
        <f t="shared" si="2683"/>
        <v>0</v>
      </c>
      <c r="AL17146" s="340">
        <f t="shared" si="2683"/>
        <v>0</v>
      </c>
      <c r="AM17146" s="340">
        <f t="shared" si="2683"/>
        <v>0</v>
      </c>
    </row>
    <row r="17147" spans="1:39" x14ac:dyDescent="0.35">
      <c r="A17147" s="337">
        <v>39060</v>
      </c>
      <c r="B17147" s="338">
        <f t="shared" si="2674"/>
        <v>2006</v>
      </c>
      <c r="C17147" s="338">
        <f t="shared" si="2675"/>
        <v>12</v>
      </c>
      <c r="D17147" s="338">
        <f t="shared" si="2676"/>
        <v>9</v>
      </c>
      <c r="E17147" s="334">
        <v>0</v>
      </c>
      <c r="F17147" s="334">
        <v>0</v>
      </c>
      <c r="G17147" s="334">
        <v>0</v>
      </c>
      <c r="H17147" s="334">
        <v>0</v>
      </c>
      <c r="I17147" s="334">
        <v>0</v>
      </c>
      <c r="J17147" s="334">
        <v>0</v>
      </c>
      <c r="K17147" s="334">
        <v>0</v>
      </c>
      <c r="L17147" s="334">
        <v>0</v>
      </c>
      <c r="M17147" s="334">
        <v>0</v>
      </c>
      <c r="N17147" s="334">
        <v>0</v>
      </c>
      <c r="O17147" s="334">
        <v>0</v>
      </c>
      <c r="P17147" s="334">
        <v>0</v>
      </c>
      <c r="Q17147" s="334">
        <v>0</v>
      </c>
      <c r="R17147" s="334">
        <v>0</v>
      </c>
      <c r="S17147" s="334">
        <v>0</v>
      </c>
      <c r="T17147" s="334">
        <v>0</v>
      </c>
      <c r="U17147" s="334">
        <v>0</v>
      </c>
      <c r="V17147" s="334">
        <v>0</v>
      </c>
      <c r="W17147" s="334">
        <v>0</v>
      </c>
      <c r="X17147" s="334">
        <v>0</v>
      </c>
      <c r="Y17147" s="334">
        <v>0</v>
      </c>
      <c r="Z17147" s="334">
        <v>0</v>
      </c>
      <c r="AA17147" s="334">
        <v>0</v>
      </c>
      <c r="AB17147" s="334">
        <v>0</v>
      </c>
      <c r="AD17147" s="334">
        <v>0</v>
      </c>
      <c r="AE17147" s="334">
        <f t="shared" si="2677"/>
        <v>0</v>
      </c>
      <c r="AF17147" s="334">
        <f t="shared" si="2678"/>
        <v>0</v>
      </c>
      <c r="AG17147" s="340">
        <f t="shared" si="2679"/>
        <v>0</v>
      </c>
      <c r="AI17147" s="340">
        <f t="shared" si="2683"/>
        <v>0</v>
      </c>
      <c r="AJ17147" s="340">
        <f t="shared" si="2683"/>
        <v>0</v>
      </c>
      <c r="AK17147" s="340">
        <f t="shared" si="2683"/>
        <v>0</v>
      </c>
      <c r="AL17147" s="340">
        <f t="shared" si="2683"/>
        <v>0</v>
      </c>
      <c r="AM17147" s="340">
        <f t="shared" si="2683"/>
        <v>0</v>
      </c>
    </row>
    <row r="17148" spans="1:39" x14ac:dyDescent="0.35">
      <c r="A17148" s="337">
        <v>39061</v>
      </c>
      <c r="B17148" s="338">
        <f t="shared" si="2674"/>
        <v>2006</v>
      </c>
      <c r="C17148" s="338">
        <f t="shared" si="2675"/>
        <v>12</v>
      </c>
      <c r="D17148" s="338">
        <f t="shared" si="2676"/>
        <v>10</v>
      </c>
      <c r="E17148" s="334">
        <v>0</v>
      </c>
      <c r="F17148" s="334">
        <v>0</v>
      </c>
      <c r="G17148" s="334">
        <v>0</v>
      </c>
      <c r="H17148" s="334">
        <v>0</v>
      </c>
      <c r="I17148" s="334">
        <v>0</v>
      </c>
      <c r="J17148" s="334">
        <v>0</v>
      </c>
      <c r="K17148" s="334">
        <v>0</v>
      </c>
      <c r="L17148" s="334">
        <v>0</v>
      </c>
      <c r="M17148" s="334">
        <v>0</v>
      </c>
      <c r="N17148" s="334">
        <v>0</v>
      </c>
      <c r="O17148" s="334">
        <v>0</v>
      </c>
      <c r="P17148" s="334">
        <v>0</v>
      </c>
      <c r="Q17148" s="334">
        <v>0</v>
      </c>
      <c r="R17148" s="334">
        <v>0</v>
      </c>
      <c r="S17148" s="334">
        <v>0</v>
      </c>
      <c r="T17148" s="334">
        <v>0</v>
      </c>
      <c r="U17148" s="334">
        <v>0</v>
      </c>
      <c r="V17148" s="334">
        <v>0</v>
      </c>
      <c r="W17148" s="334">
        <v>0</v>
      </c>
      <c r="X17148" s="334">
        <v>0</v>
      </c>
      <c r="Y17148" s="334">
        <v>0</v>
      </c>
      <c r="Z17148" s="334">
        <v>0</v>
      </c>
      <c r="AA17148" s="334">
        <v>0</v>
      </c>
      <c r="AB17148" s="334">
        <v>0</v>
      </c>
      <c r="AD17148" s="334">
        <v>0</v>
      </c>
      <c r="AE17148" s="334">
        <f t="shared" si="2677"/>
        <v>0</v>
      </c>
      <c r="AF17148" s="334">
        <f t="shared" si="2678"/>
        <v>0</v>
      </c>
      <c r="AG17148" s="340">
        <f t="shared" si="2679"/>
        <v>0</v>
      </c>
      <c r="AI17148" s="340">
        <f t="shared" si="2683"/>
        <v>0</v>
      </c>
      <c r="AJ17148" s="340">
        <f t="shared" si="2683"/>
        <v>0</v>
      </c>
      <c r="AK17148" s="340">
        <f t="shared" si="2683"/>
        <v>0</v>
      </c>
      <c r="AL17148" s="340">
        <f t="shared" si="2683"/>
        <v>0</v>
      </c>
      <c r="AM17148" s="340">
        <f t="shared" si="2683"/>
        <v>0</v>
      </c>
    </row>
    <row r="17149" spans="1:39" x14ac:dyDescent="0.35">
      <c r="A17149" s="337">
        <v>39062</v>
      </c>
      <c r="B17149" s="338">
        <f t="shared" si="2674"/>
        <v>2006</v>
      </c>
      <c r="C17149" s="338">
        <f t="shared" si="2675"/>
        <v>12</v>
      </c>
      <c r="D17149" s="338">
        <f t="shared" si="2676"/>
        <v>11</v>
      </c>
      <c r="E17149" s="334">
        <v>0</v>
      </c>
      <c r="F17149" s="334">
        <v>0</v>
      </c>
      <c r="G17149" s="334">
        <v>0</v>
      </c>
      <c r="H17149" s="334">
        <v>0</v>
      </c>
      <c r="I17149" s="334">
        <v>0</v>
      </c>
      <c r="J17149" s="334">
        <v>0</v>
      </c>
      <c r="K17149" s="334">
        <v>0</v>
      </c>
      <c r="L17149" s="334">
        <v>0</v>
      </c>
      <c r="M17149" s="334">
        <v>0</v>
      </c>
      <c r="N17149" s="334">
        <v>0</v>
      </c>
      <c r="O17149" s="334">
        <v>0</v>
      </c>
      <c r="P17149" s="334">
        <v>0</v>
      </c>
      <c r="Q17149" s="334">
        <v>0</v>
      </c>
      <c r="R17149" s="334">
        <v>0</v>
      </c>
      <c r="S17149" s="334">
        <v>0</v>
      </c>
      <c r="T17149" s="334">
        <v>0</v>
      </c>
      <c r="U17149" s="334">
        <v>0</v>
      </c>
      <c r="V17149" s="334">
        <v>0</v>
      </c>
      <c r="W17149" s="334">
        <v>0</v>
      </c>
      <c r="X17149" s="334">
        <v>0</v>
      </c>
      <c r="Y17149" s="334">
        <v>0</v>
      </c>
      <c r="Z17149" s="334">
        <v>0</v>
      </c>
      <c r="AA17149" s="334">
        <v>0</v>
      </c>
      <c r="AB17149" s="334">
        <v>0</v>
      </c>
      <c r="AD17149" s="334">
        <v>0</v>
      </c>
      <c r="AE17149" s="334">
        <f t="shared" si="2677"/>
        <v>0</v>
      </c>
      <c r="AF17149" s="334">
        <f t="shared" si="2678"/>
        <v>0</v>
      </c>
      <c r="AG17149" s="340">
        <f t="shared" si="2679"/>
        <v>0</v>
      </c>
      <c r="AI17149" s="340">
        <f t="shared" si="2683"/>
        <v>0</v>
      </c>
      <c r="AJ17149" s="340">
        <f t="shared" si="2683"/>
        <v>0</v>
      </c>
      <c r="AK17149" s="340">
        <f t="shared" si="2683"/>
        <v>0</v>
      </c>
      <c r="AL17149" s="340">
        <f t="shared" si="2683"/>
        <v>0</v>
      </c>
      <c r="AM17149" s="340">
        <f t="shared" si="2683"/>
        <v>0</v>
      </c>
    </row>
    <row r="17150" spans="1:39" x14ac:dyDescent="0.35">
      <c r="A17150" s="337">
        <v>39063</v>
      </c>
      <c r="B17150" s="338">
        <f t="shared" si="2674"/>
        <v>2006</v>
      </c>
      <c r="C17150" s="338">
        <f t="shared" si="2675"/>
        <v>12</v>
      </c>
      <c r="D17150" s="338">
        <f t="shared" si="2676"/>
        <v>12</v>
      </c>
      <c r="E17150" s="334">
        <v>0</v>
      </c>
      <c r="F17150" s="334">
        <v>0</v>
      </c>
      <c r="G17150" s="334">
        <v>0</v>
      </c>
      <c r="H17150" s="334">
        <v>0</v>
      </c>
      <c r="I17150" s="334">
        <v>0</v>
      </c>
      <c r="J17150" s="334">
        <v>0</v>
      </c>
      <c r="K17150" s="334">
        <v>0</v>
      </c>
      <c r="L17150" s="334">
        <v>0</v>
      </c>
      <c r="M17150" s="334">
        <v>0</v>
      </c>
      <c r="N17150" s="334">
        <v>0</v>
      </c>
      <c r="O17150" s="334">
        <v>0</v>
      </c>
      <c r="P17150" s="334">
        <v>0</v>
      </c>
      <c r="Q17150" s="334">
        <v>0</v>
      </c>
      <c r="R17150" s="334">
        <v>0</v>
      </c>
      <c r="S17150" s="334">
        <v>0</v>
      </c>
      <c r="T17150" s="334">
        <v>0</v>
      </c>
      <c r="U17150" s="334">
        <v>0</v>
      </c>
      <c r="V17150" s="334">
        <v>0</v>
      </c>
      <c r="W17150" s="334">
        <v>0</v>
      </c>
      <c r="X17150" s="334">
        <v>0</v>
      </c>
      <c r="Y17150" s="334">
        <v>0</v>
      </c>
      <c r="Z17150" s="334">
        <v>0</v>
      </c>
      <c r="AA17150" s="334">
        <v>0</v>
      </c>
      <c r="AB17150" s="334">
        <v>0</v>
      </c>
      <c r="AD17150" s="334">
        <v>0</v>
      </c>
      <c r="AE17150" s="334">
        <f t="shared" si="2677"/>
        <v>0</v>
      </c>
      <c r="AF17150" s="334">
        <f t="shared" si="2678"/>
        <v>0</v>
      </c>
      <c r="AG17150" s="340">
        <f t="shared" si="2679"/>
        <v>0</v>
      </c>
      <c r="AI17150" s="340">
        <f t="shared" si="2683"/>
        <v>0</v>
      </c>
      <c r="AJ17150" s="340">
        <f t="shared" si="2683"/>
        <v>0</v>
      </c>
      <c r="AK17150" s="340">
        <f t="shared" si="2683"/>
        <v>0</v>
      </c>
      <c r="AL17150" s="340">
        <f t="shared" si="2683"/>
        <v>0</v>
      </c>
      <c r="AM17150" s="340">
        <f t="shared" si="2683"/>
        <v>0</v>
      </c>
    </row>
    <row r="17151" spans="1:39" x14ac:dyDescent="0.35">
      <c r="A17151" s="337">
        <v>39064</v>
      </c>
      <c r="B17151" s="338">
        <f t="shared" si="2674"/>
        <v>2006</v>
      </c>
      <c r="C17151" s="338">
        <f t="shared" si="2675"/>
        <v>12</v>
      </c>
      <c r="D17151" s="338">
        <f t="shared" si="2676"/>
        <v>13</v>
      </c>
      <c r="E17151" s="334">
        <v>0</v>
      </c>
      <c r="F17151" s="334">
        <v>0</v>
      </c>
      <c r="G17151" s="334">
        <v>0</v>
      </c>
      <c r="H17151" s="334">
        <v>0</v>
      </c>
      <c r="I17151" s="334">
        <v>0</v>
      </c>
      <c r="J17151" s="334">
        <v>0</v>
      </c>
      <c r="K17151" s="334">
        <v>0</v>
      </c>
      <c r="L17151" s="334">
        <v>0</v>
      </c>
      <c r="M17151" s="334">
        <v>0</v>
      </c>
      <c r="N17151" s="334">
        <v>0</v>
      </c>
      <c r="O17151" s="334">
        <v>0</v>
      </c>
      <c r="P17151" s="334">
        <v>0</v>
      </c>
      <c r="Q17151" s="334">
        <v>0</v>
      </c>
      <c r="R17151" s="334">
        <v>0</v>
      </c>
      <c r="S17151" s="334">
        <v>0</v>
      </c>
      <c r="T17151" s="334">
        <v>0</v>
      </c>
      <c r="U17151" s="334">
        <v>0</v>
      </c>
      <c r="V17151" s="334">
        <v>0</v>
      </c>
      <c r="W17151" s="334">
        <v>0</v>
      </c>
      <c r="X17151" s="334">
        <v>0</v>
      </c>
      <c r="Y17151" s="334">
        <v>0</v>
      </c>
      <c r="Z17151" s="334">
        <v>0</v>
      </c>
      <c r="AA17151" s="334">
        <v>0</v>
      </c>
      <c r="AB17151" s="334">
        <v>0</v>
      </c>
      <c r="AD17151" s="334">
        <v>0</v>
      </c>
      <c r="AE17151" s="334">
        <f t="shared" si="2677"/>
        <v>0</v>
      </c>
      <c r="AF17151" s="334">
        <f t="shared" si="2678"/>
        <v>0</v>
      </c>
      <c r="AG17151" s="340">
        <f t="shared" si="2679"/>
        <v>0</v>
      </c>
      <c r="AI17151" s="340">
        <f t="shared" si="2683"/>
        <v>0</v>
      </c>
      <c r="AJ17151" s="340">
        <f t="shared" si="2683"/>
        <v>0</v>
      </c>
      <c r="AK17151" s="340">
        <f t="shared" si="2683"/>
        <v>0</v>
      </c>
      <c r="AL17151" s="340">
        <f t="shared" si="2683"/>
        <v>0</v>
      </c>
      <c r="AM17151" s="340">
        <f t="shared" si="2683"/>
        <v>0</v>
      </c>
    </row>
    <row r="17152" spans="1:39" x14ac:dyDescent="0.35">
      <c r="A17152" s="337">
        <v>39065</v>
      </c>
      <c r="B17152" s="338">
        <f t="shared" si="2674"/>
        <v>2006</v>
      </c>
      <c r="C17152" s="338">
        <f t="shared" si="2675"/>
        <v>12</v>
      </c>
      <c r="D17152" s="338">
        <f t="shared" si="2676"/>
        <v>14</v>
      </c>
      <c r="E17152" s="334">
        <v>0</v>
      </c>
      <c r="F17152" s="334">
        <v>0</v>
      </c>
      <c r="G17152" s="334">
        <v>0</v>
      </c>
      <c r="H17152" s="334">
        <v>0</v>
      </c>
      <c r="I17152" s="334">
        <v>0</v>
      </c>
      <c r="J17152" s="334">
        <v>0</v>
      </c>
      <c r="K17152" s="334">
        <v>0</v>
      </c>
      <c r="L17152" s="334">
        <v>0</v>
      </c>
      <c r="M17152" s="334">
        <v>0</v>
      </c>
      <c r="N17152" s="334">
        <v>0</v>
      </c>
      <c r="O17152" s="334">
        <v>0</v>
      </c>
      <c r="P17152" s="334">
        <v>0</v>
      </c>
      <c r="Q17152" s="334">
        <v>0</v>
      </c>
      <c r="R17152" s="334">
        <v>0</v>
      </c>
      <c r="S17152" s="334">
        <v>0</v>
      </c>
      <c r="T17152" s="334">
        <v>0</v>
      </c>
      <c r="U17152" s="334">
        <v>0</v>
      </c>
      <c r="V17152" s="334">
        <v>0</v>
      </c>
      <c r="W17152" s="334">
        <v>0</v>
      </c>
      <c r="X17152" s="334">
        <v>0</v>
      </c>
      <c r="Y17152" s="334">
        <v>0</v>
      </c>
      <c r="Z17152" s="334">
        <v>0</v>
      </c>
      <c r="AA17152" s="334">
        <v>0</v>
      </c>
      <c r="AB17152" s="334">
        <v>0</v>
      </c>
      <c r="AD17152" s="334">
        <v>0</v>
      </c>
      <c r="AE17152" s="334">
        <f t="shared" si="2677"/>
        <v>0</v>
      </c>
      <c r="AF17152" s="334">
        <f t="shared" si="2678"/>
        <v>0</v>
      </c>
      <c r="AG17152" s="340">
        <f t="shared" si="2679"/>
        <v>0</v>
      </c>
      <c r="AI17152" s="340">
        <f t="shared" si="2683"/>
        <v>0</v>
      </c>
      <c r="AJ17152" s="340">
        <f t="shared" si="2683"/>
        <v>0</v>
      </c>
      <c r="AK17152" s="340">
        <f t="shared" si="2683"/>
        <v>0</v>
      </c>
      <c r="AL17152" s="340">
        <f t="shared" si="2683"/>
        <v>0</v>
      </c>
      <c r="AM17152" s="340">
        <f t="shared" si="2683"/>
        <v>0</v>
      </c>
    </row>
    <row r="17153" spans="1:39" x14ac:dyDescent="0.35">
      <c r="A17153" s="337">
        <v>39066</v>
      </c>
      <c r="B17153" s="338">
        <f t="shared" si="2674"/>
        <v>2006</v>
      </c>
      <c r="C17153" s="338">
        <f t="shared" si="2675"/>
        <v>12</v>
      </c>
      <c r="D17153" s="338">
        <f t="shared" si="2676"/>
        <v>15</v>
      </c>
      <c r="E17153" s="334">
        <v>0</v>
      </c>
      <c r="F17153" s="334">
        <v>0</v>
      </c>
      <c r="G17153" s="334">
        <v>0</v>
      </c>
      <c r="H17153" s="334">
        <v>0</v>
      </c>
      <c r="I17153" s="334">
        <v>0</v>
      </c>
      <c r="J17153" s="334">
        <v>0</v>
      </c>
      <c r="K17153" s="334">
        <v>0</v>
      </c>
      <c r="L17153" s="334">
        <v>0</v>
      </c>
      <c r="M17153" s="334">
        <v>0</v>
      </c>
      <c r="N17153" s="334">
        <v>0</v>
      </c>
      <c r="O17153" s="334">
        <v>0</v>
      </c>
      <c r="P17153" s="334">
        <v>0</v>
      </c>
      <c r="Q17153" s="334">
        <v>0</v>
      </c>
      <c r="R17153" s="334">
        <v>0</v>
      </c>
      <c r="S17153" s="334">
        <v>0</v>
      </c>
      <c r="T17153" s="334">
        <v>0</v>
      </c>
      <c r="U17153" s="334">
        <v>0</v>
      </c>
      <c r="V17153" s="334">
        <v>0</v>
      </c>
      <c r="W17153" s="334">
        <v>0</v>
      </c>
      <c r="X17153" s="334">
        <v>0</v>
      </c>
      <c r="Y17153" s="334">
        <v>0</v>
      </c>
      <c r="Z17153" s="334">
        <v>0</v>
      </c>
      <c r="AA17153" s="334">
        <v>0</v>
      </c>
      <c r="AB17153" s="334">
        <v>0</v>
      </c>
      <c r="AD17153" s="334">
        <v>0</v>
      </c>
      <c r="AE17153" s="334">
        <f t="shared" si="2677"/>
        <v>0</v>
      </c>
      <c r="AF17153" s="334">
        <f t="shared" si="2678"/>
        <v>0</v>
      </c>
      <c r="AG17153" s="340">
        <f t="shared" si="2679"/>
        <v>0</v>
      </c>
      <c r="AI17153" s="340">
        <f t="shared" si="2683"/>
        <v>0</v>
      </c>
      <c r="AJ17153" s="340">
        <f t="shared" si="2683"/>
        <v>0</v>
      </c>
      <c r="AK17153" s="340">
        <f t="shared" si="2683"/>
        <v>0</v>
      </c>
      <c r="AL17153" s="340">
        <f t="shared" si="2683"/>
        <v>0</v>
      </c>
      <c r="AM17153" s="340">
        <f t="shared" si="2683"/>
        <v>0</v>
      </c>
    </row>
    <row r="17154" spans="1:39" x14ac:dyDescent="0.35">
      <c r="A17154" s="337">
        <v>39067</v>
      </c>
      <c r="B17154" s="338">
        <f t="shared" si="2674"/>
        <v>2006</v>
      </c>
      <c r="C17154" s="338">
        <f t="shared" si="2675"/>
        <v>12</v>
      </c>
      <c r="D17154" s="338">
        <f t="shared" si="2676"/>
        <v>16</v>
      </c>
      <c r="E17154" s="334">
        <v>0</v>
      </c>
      <c r="F17154" s="334">
        <v>0</v>
      </c>
      <c r="G17154" s="334">
        <v>0</v>
      </c>
      <c r="H17154" s="334">
        <v>0</v>
      </c>
      <c r="I17154" s="334">
        <v>0</v>
      </c>
      <c r="J17154" s="334">
        <v>0</v>
      </c>
      <c r="K17154" s="334">
        <v>0</v>
      </c>
      <c r="L17154" s="334">
        <v>0</v>
      </c>
      <c r="M17154" s="334">
        <v>0</v>
      </c>
      <c r="N17154" s="334">
        <v>0</v>
      </c>
      <c r="O17154" s="334">
        <v>0</v>
      </c>
      <c r="P17154" s="334">
        <v>0</v>
      </c>
      <c r="Q17154" s="334">
        <v>0</v>
      </c>
      <c r="R17154" s="334">
        <v>0</v>
      </c>
      <c r="S17154" s="334">
        <v>0</v>
      </c>
      <c r="T17154" s="334">
        <v>0</v>
      </c>
      <c r="U17154" s="334">
        <v>0</v>
      </c>
      <c r="V17154" s="334">
        <v>0</v>
      </c>
      <c r="W17154" s="334">
        <v>0</v>
      </c>
      <c r="X17154" s="334">
        <v>0</v>
      </c>
      <c r="Y17154" s="334">
        <v>0</v>
      </c>
      <c r="Z17154" s="334">
        <v>0</v>
      </c>
      <c r="AA17154" s="334">
        <v>0</v>
      </c>
      <c r="AB17154" s="334">
        <v>0</v>
      </c>
      <c r="AD17154" s="334">
        <v>0</v>
      </c>
      <c r="AE17154" s="334">
        <f t="shared" si="2677"/>
        <v>0</v>
      </c>
      <c r="AF17154" s="334">
        <f t="shared" si="2678"/>
        <v>0</v>
      </c>
      <c r="AG17154" s="340">
        <f t="shared" si="2679"/>
        <v>0</v>
      </c>
      <c r="AI17154" s="340">
        <f t="shared" si="2683"/>
        <v>0</v>
      </c>
      <c r="AJ17154" s="340">
        <f t="shared" si="2683"/>
        <v>0</v>
      </c>
      <c r="AK17154" s="340">
        <f t="shared" si="2683"/>
        <v>0</v>
      </c>
      <c r="AL17154" s="340">
        <f t="shared" si="2683"/>
        <v>0</v>
      </c>
      <c r="AM17154" s="340">
        <f t="shared" si="2683"/>
        <v>0</v>
      </c>
    </row>
    <row r="17155" spans="1:39" x14ac:dyDescent="0.35">
      <c r="A17155" s="337">
        <v>39068</v>
      </c>
      <c r="B17155" s="338">
        <f t="shared" si="2674"/>
        <v>2006</v>
      </c>
      <c r="C17155" s="338">
        <f t="shared" si="2675"/>
        <v>12</v>
      </c>
      <c r="D17155" s="338">
        <f t="shared" si="2676"/>
        <v>17</v>
      </c>
      <c r="E17155" s="334">
        <v>0</v>
      </c>
      <c r="F17155" s="334">
        <v>0</v>
      </c>
      <c r="G17155" s="334">
        <v>0</v>
      </c>
      <c r="H17155" s="334">
        <v>0</v>
      </c>
      <c r="I17155" s="334">
        <v>0</v>
      </c>
      <c r="J17155" s="334">
        <v>0</v>
      </c>
      <c r="K17155" s="334">
        <v>0</v>
      </c>
      <c r="L17155" s="334">
        <v>0</v>
      </c>
      <c r="M17155" s="334">
        <v>0</v>
      </c>
      <c r="N17155" s="334">
        <v>0</v>
      </c>
      <c r="O17155" s="334">
        <v>0</v>
      </c>
      <c r="P17155" s="334">
        <v>0</v>
      </c>
      <c r="Q17155" s="334">
        <v>0</v>
      </c>
      <c r="R17155" s="334">
        <v>0</v>
      </c>
      <c r="S17155" s="334">
        <v>0</v>
      </c>
      <c r="T17155" s="334">
        <v>0</v>
      </c>
      <c r="U17155" s="334">
        <v>0</v>
      </c>
      <c r="V17155" s="334">
        <v>0</v>
      </c>
      <c r="W17155" s="334">
        <v>0</v>
      </c>
      <c r="X17155" s="334">
        <v>0</v>
      </c>
      <c r="Y17155" s="334">
        <v>0</v>
      </c>
      <c r="Z17155" s="334">
        <v>0</v>
      </c>
      <c r="AA17155" s="334">
        <v>0</v>
      </c>
      <c r="AB17155" s="334">
        <v>0</v>
      </c>
      <c r="AD17155" s="334">
        <v>0</v>
      </c>
      <c r="AE17155" s="334">
        <f t="shared" si="2677"/>
        <v>0</v>
      </c>
      <c r="AF17155" s="334">
        <f t="shared" si="2678"/>
        <v>0</v>
      </c>
      <c r="AG17155" s="340">
        <f t="shared" si="2679"/>
        <v>0</v>
      </c>
      <c r="AI17155" s="340">
        <f t="shared" si="2683"/>
        <v>0</v>
      </c>
      <c r="AJ17155" s="340">
        <f t="shared" si="2683"/>
        <v>0</v>
      </c>
      <c r="AK17155" s="340">
        <f t="shared" si="2683"/>
        <v>0</v>
      </c>
      <c r="AL17155" s="340">
        <f t="shared" si="2683"/>
        <v>0</v>
      </c>
      <c r="AM17155" s="340">
        <f t="shared" si="2683"/>
        <v>0</v>
      </c>
    </row>
    <row r="17156" spans="1:39" x14ac:dyDescent="0.35">
      <c r="A17156" s="337">
        <v>39069</v>
      </c>
      <c r="B17156" s="338">
        <f t="shared" ref="B17156:B17219" si="2684">YEAR(A17156)</f>
        <v>2006</v>
      </c>
      <c r="C17156" s="338">
        <f t="shared" ref="C17156:C17219" si="2685">MONTH(A17156)</f>
        <v>12</v>
      </c>
      <c r="D17156" s="338">
        <f t="shared" ref="D17156:D17219" si="2686">DAY(A17156)</f>
        <v>18</v>
      </c>
      <c r="E17156" s="334">
        <v>0</v>
      </c>
      <c r="F17156" s="334">
        <v>0</v>
      </c>
      <c r="G17156" s="334">
        <v>0</v>
      </c>
      <c r="H17156" s="334">
        <v>0</v>
      </c>
      <c r="I17156" s="334">
        <v>0</v>
      </c>
      <c r="J17156" s="334">
        <v>0</v>
      </c>
      <c r="K17156" s="334">
        <v>0</v>
      </c>
      <c r="L17156" s="334">
        <v>0</v>
      </c>
      <c r="M17156" s="334">
        <v>0</v>
      </c>
      <c r="N17156" s="334">
        <v>0</v>
      </c>
      <c r="O17156" s="334">
        <v>0</v>
      </c>
      <c r="P17156" s="334">
        <v>0</v>
      </c>
      <c r="Q17156" s="334">
        <v>0</v>
      </c>
      <c r="R17156" s="334">
        <v>0</v>
      </c>
      <c r="S17156" s="334">
        <v>0</v>
      </c>
      <c r="T17156" s="334">
        <v>0</v>
      </c>
      <c r="U17156" s="334">
        <v>0</v>
      </c>
      <c r="V17156" s="334">
        <v>0</v>
      </c>
      <c r="W17156" s="334">
        <v>0</v>
      </c>
      <c r="X17156" s="334">
        <v>0</v>
      </c>
      <c r="Y17156" s="334">
        <v>0</v>
      </c>
      <c r="Z17156" s="334">
        <v>0</v>
      </c>
      <c r="AA17156" s="334">
        <v>0</v>
      </c>
      <c r="AB17156" s="334">
        <v>0</v>
      </c>
      <c r="AD17156" s="334">
        <v>0</v>
      </c>
      <c r="AE17156" s="334">
        <f t="shared" ref="AE17156:AE17219" si="2687">AD17156</f>
        <v>0</v>
      </c>
      <c r="AF17156" s="334">
        <f t="shared" ref="AF17156:AF17219" si="2688">SUM(E17156:AB17156)</f>
        <v>0</v>
      </c>
      <c r="AG17156" s="340">
        <f t="shared" ref="AG17156:AG17219" si="2689">ABS(AF17156-AE17156)</f>
        <v>0</v>
      </c>
      <c r="AI17156" s="340">
        <f t="shared" ref="AI17156:AM17171" si="2690">IF($C17156=AI$1,$AF17156,0)</f>
        <v>0</v>
      </c>
      <c r="AJ17156" s="340">
        <f t="shared" si="2690"/>
        <v>0</v>
      </c>
      <c r="AK17156" s="340">
        <f t="shared" si="2690"/>
        <v>0</v>
      </c>
      <c r="AL17156" s="340">
        <f t="shared" si="2690"/>
        <v>0</v>
      </c>
      <c r="AM17156" s="340">
        <f t="shared" si="2690"/>
        <v>0</v>
      </c>
    </row>
    <row r="17157" spans="1:39" x14ac:dyDescent="0.35">
      <c r="A17157" s="337">
        <v>39070</v>
      </c>
      <c r="B17157" s="338">
        <f t="shared" si="2684"/>
        <v>2006</v>
      </c>
      <c r="C17157" s="338">
        <f t="shared" si="2685"/>
        <v>12</v>
      </c>
      <c r="D17157" s="338">
        <f t="shared" si="2686"/>
        <v>19</v>
      </c>
      <c r="E17157" s="334">
        <v>0</v>
      </c>
      <c r="F17157" s="334">
        <v>0</v>
      </c>
      <c r="G17157" s="334">
        <v>0</v>
      </c>
      <c r="H17157" s="334">
        <v>0</v>
      </c>
      <c r="I17157" s="334">
        <v>0</v>
      </c>
      <c r="J17157" s="334">
        <v>0</v>
      </c>
      <c r="K17157" s="334">
        <v>0</v>
      </c>
      <c r="L17157" s="334">
        <v>0</v>
      </c>
      <c r="M17157" s="334">
        <v>0</v>
      </c>
      <c r="N17157" s="334">
        <v>0</v>
      </c>
      <c r="O17157" s="334">
        <v>0</v>
      </c>
      <c r="P17157" s="334">
        <v>0</v>
      </c>
      <c r="Q17157" s="334">
        <v>0</v>
      </c>
      <c r="R17157" s="334">
        <v>0</v>
      </c>
      <c r="S17157" s="334">
        <v>0</v>
      </c>
      <c r="T17157" s="334">
        <v>0</v>
      </c>
      <c r="U17157" s="334">
        <v>0</v>
      </c>
      <c r="V17157" s="334">
        <v>0</v>
      </c>
      <c r="W17157" s="334">
        <v>0</v>
      </c>
      <c r="X17157" s="334">
        <v>0</v>
      </c>
      <c r="Y17157" s="334">
        <v>0</v>
      </c>
      <c r="Z17157" s="334">
        <v>0</v>
      </c>
      <c r="AA17157" s="334">
        <v>0</v>
      </c>
      <c r="AB17157" s="334">
        <v>0</v>
      </c>
      <c r="AD17157" s="334">
        <v>0</v>
      </c>
      <c r="AE17157" s="334">
        <f t="shared" si="2687"/>
        <v>0</v>
      </c>
      <c r="AF17157" s="334">
        <f t="shared" si="2688"/>
        <v>0</v>
      </c>
      <c r="AG17157" s="340">
        <f t="shared" si="2689"/>
        <v>0</v>
      </c>
      <c r="AI17157" s="340">
        <f t="shared" si="2690"/>
        <v>0</v>
      </c>
      <c r="AJ17157" s="340">
        <f t="shared" si="2690"/>
        <v>0</v>
      </c>
      <c r="AK17157" s="340">
        <f t="shared" si="2690"/>
        <v>0</v>
      </c>
      <c r="AL17157" s="340">
        <f t="shared" si="2690"/>
        <v>0</v>
      </c>
      <c r="AM17157" s="340">
        <f t="shared" si="2690"/>
        <v>0</v>
      </c>
    </row>
    <row r="17158" spans="1:39" x14ac:dyDescent="0.35">
      <c r="A17158" s="337">
        <v>39071</v>
      </c>
      <c r="B17158" s="338">
        <f t="shared" si="2684"/>
        <v>2006</v>
      </c>
      <c r="C17158" s="338">
        <f t="shared" si="2685"/>
        <v>12</v>
      </c>
      <c r="D17158" s="338">
        <f t="shared" si="2686"/>
        <v>20</v>
      </c>
      <c r="E17158" s="334">
        <v>0</v>
      </c>
      <c r="F17158" s="334">
        <v>0</v>
      </c>
      <c r="G17158" s="334">
        <v>0</v>
      </c>
      <c r="H17158" s="334">
        <v>0</v>
      </c>
      <c r="I17158" s="334">
        <v>0</v>
      </c>
      <c r="J17158" s="334">
        <v>0</v>
      </c>
      <c r="K17158" s="334">
        <v>0</v>
      </c>
      <c r="L17158" s="334">
        <v>0</v>
      </c>
      <c r="M17158" s="334">
        <v>0</v>
      </c>
      <c r="N17158" s="334">
        <v>0</v>
      </c>
      <c r="O17158" s="334">
        <v>0</v>
      </c>
      <c r="P17158" s="334">
        <v>0</v>
      </c>
      <c r="Q17158" s="334">
        <v>0</v>
      </c>
      <c r="R17158" s="334">
        <v>0</v>
      </c>
      <c r="S17158" s="334">
        <v>0</v>
      </c>
      <c r="T17158" s="334">
        <v>0</v>
      </c>
      <c r="U17158" s="334">
        <v>0</v>
      </c>
      <c r="V17158" s="334">
        <v>0</v>
      </c>
      <c r="W17158" s="334">
        <v>0</v>
      </c>
      <c r="X17158" s="334">
        <v>0</v>
      </c>
      <c r="Y17158" s="334">
        <v>0</v>
      </c>
      <c r="Z17158" s="334">
        <v>0</v>
      </c>
      <c r="AA17158" s="334">
        <v>0</v>
      </c>
      <c r="AB17158" s="334">
        <v>0</v>
      </c>
      <c r="AD17158" s="334">
        <v>0</v>
      </c>
      <c r="AE17158" s="334">
        <f t="shared" si="2687"/>
        <v>0</v>
      </c>
      <c r="AF17158" s="334">
        <f t="shared" si="2688"/>
        <v>0</v>
      </c>
      <c r="AG17158" s="340">
        <f t="shared" si="2689"/>
        <v>0</v>
      </c>
      <c r="AI17158" s="340">
        <f t="shared" si="2690"/>
        <v>0</v>
      </c>
      <c r="AJ17158" s="340">
        <f t="shared" si="2690"/>
        <v>0</v>
      </c>
      <c r="AK17158" s="340">
        <f t="shared" si="2690"/>
        <v>0</v>
      </c>
      <c r="AL17158" s="340">
        <f t="shared" si="2690"/>
        <v>0</v>
      </c>
      <c r="AM17158" s="340">
        <f t="shared" si="2690"/>
        <v>0</v>
      </c>
    </row>
    <row r="17159" spans="1:39" x14ac:dyDescent="0.35">
      <c r="A17159" s="337">
        <v>39072</v>
      </c>
      <c r="B17159" s="338">
        <f t="shared" si="2684"/>
        <v>2006</v>
      </c>
      <c r="C17159" s="338">
        <f t="shared" si="2685"/>
        <v>12</v>
      </c>
      <c r="D17159" s="338">
        <f t="shared" si="2686"/>
        <v>21</v>
      </c>
      <c r="E17159" s="334">
        <v>0</v>
      </c>
      <c r="F17159" s="334">
        <v>0</v>
      </c>
      <c r="G17159" s="334">
        <v>0</v>
      </c>
      <c r="H17159" s="334">
        <v>0</v>
      </c>
      <c r="I17159" s="334">
        <v>0</v>
      </c>
      <c r="J17159" s="334">
        <v>0</v>
      </c>
      <c r="K17159" s="334">
        <v>0</v>
      </c>
      <c r="L17159" s="334">
        <v>0</v>
      </c>
      <c r="M17159" s="334">
        <v>0</v>
      </c>
      <c r="N17159" s="334">
        <v>0</v>
      </c>
      <c r="O17159" s="334">
        <v>0</v>
      </c>
      <c r="P17159" s="334">
        <v>0</v>
      </c>
      <c r="Q17159" s="334">
        <v>0</v>
      </c>
      <c r="R17159" s="334">
        <v>0</v>
      </c>
      <c r="S17159" s="334">
        <v>0</v>
      </c>
      <c r="T17159" s="334">
        <v>0</v>
      </c>
      <c r="U17159" s="334">
        <v>0</v>
      </c>
      <c r="V17159" s="334">
        <v>0</v>
      </c>
      <c r="W17159" s="334">
        <v>0</v>
      </c>
      <c r="X17159" s="334">
        <v>0</v>
      </c>
      <c r="Y17159" s="334">
        <v>0</v>
      </c>
      <c r="Z17159" s="334">
        <v>0</v>
      </c>
      <c r="AA17159" s="334">
        <v>0</v>
      </c>
      <c r="AB17159" s="334">
        <v>0</v>
      </c>
      <c r="AD17159" s="334">
        <v>0</v>
      </c>
      <c r="AE17159" s="334">
        <f t="shared" si="2687"/>
        <v>0</v>
      </c>
      <c r="AF17159" s="334">
        <f t="shared" si="2688"/>
        <v>0</v>
      </c>
      <c r="AG17159" s="340">
        <f t="shared" si="2689"/>
        <v>0</v>
      </c>
      <c r="AI17159" s="340">
        <f t="shared" si="2690"/>
        <v>0</v>
      </c>
      <c r="AJ17159" s="340">
        <f t="shared" si="2690"/>
        <v>0</v>
      </c>
      <c r="AK17159" s="340">
        <f t="shared" si="2690"/>
        <v>0</v>
      </c>
      <c r="AL17159" s="340">
        <f t="shared" si="2690"/>
        <v>0</v>
      </c>
      <c r="AM17159" s="340">
        <f t="shared" si="2690"/>
        <v>0</v>
      </c>
    </row>
    <row r="17160" spans="1:39" x14ac:dyDescent="0.35">
      <c r="A17160" s="337">
        <v>39073</v>
      </c>
      <c r="B17160" s="338">
        <f t="shared" si="2684"/>
        <v>2006</v>
      </c>
      <c r="C17160" s="338">
        <f t="shared" si="2685"/>
        <v>12</v>
      </c>
      <c r="D17160" s="338">
        <f t="shared" si="2686"/>
        <v>22</v>
      </c>
      <c r="E17160" s="334">
        <v>0</v>
      </c>
      <c r="F17160" s="334">
        <v>0</v>
      </c>
      <c r="G17160" s="334">
        <v>0</v>
      </c>
      <c r="H17160" s="334">
        <v>0</v>
      </c>
      <c r="I17160" s="334">
        <v>0</v>
      </c>
      <c r="J17160" s="334">
        <v>0</v>
      </c>
      <c r="K17160" s="334">
        <v>0</v>
      </c>
      <c r="L17160" s="334">
        <v>0</v>
      </c>
      <c r="M17160" s="334">
        <v>0</v>
      </c>
      <c r="N17160" s="334">
        <v>0</v>
      </c>
      <c r="O17160" s="334">
        <v>0</v>
      </c>
      <c r="P17160" s="334">
        <v>0</v>
      </c>
      <c r="Q17160" s="334">
        <v>0</v>
      </c>
      <c r="R17160" s="334">
        <v>0</v>
      </c>
      <c r="S17160" s="334">
        <v>0</v>
      </c>
      <c r="T17160" s="334">
        <v>0</v>
      </c>
      <c r="U17160" s="334">
        <v>0</v>
      </c>
      <c r="V17160" s="334">
        <v>0</v>
      </c>
      <c r="W17160" s="334">
        <v>0</v>
      </c>
      <c r="X17160" s="334">
        <v>0</v>
      </c>
      <c r="Y17160" s="334">
        <v>0</v>
      </c>
      <c r="Z17160" s="334">
        <v>0</v>
      </c>
      <c r="AA17160" s="334">
        <v>0</v>
      </c>
      <c r="AB17160" s="334">
        <v>0</v>
      </c>
      <c r="AD17160" s="334">
        <v>0</v>
      </c>
      <c r="AE17160" s="334">
        <f t="shared" si="2687"/>
        <v>0</v>
      </c>
      <c r="AF17160" s="334">
        <f t="shared" si="2688"/>
        <v>0</v>
      </c>
      <c r="AG17160" s="340">
        <f t="shared" si="2689"/>
        <v>0</v>
      </c>
      <c r="AI17160" s="340">
        <f t="shared" si="2690"/>
        <v>0</v>
      </c>
      <c r="AJ17160" s="340">
        <f t="shared" si="2690"/>
        <v>0</v>
      </c>
      <c r="AK17160" s="340">
        <f t="shared" si="2690"/>
        <v>0</v>
      </c>
      <c r="AL17160" s="340">
        <f t="shared" si="2690"/>
        <v>0</v>
      </c>
      <c r="AM17160" s="340">
        <f t="shared" si="2690"/>
        <v>0</v>
      </c>
    </row>
    <row r="17161" spans="1:39" x14ac:dyDescent="0.35">
      <c r="A17161" s="337">
        <v>39074</v>
      </c>
      <c r="B17161" s="338">
        <f t="shared" si="2684"/>
        <v>2006</v>
      </c>
      <c r="C17161" s="338">
        <f t="shared" si="2685"/>
        <v>12</v>
      </c>
      <c r="D17161" s="338">
        <f t="shared" si="2686"/>
        <v>23</v>
      </c>
      <c r="E17161" s="334">
        <v>0</v>
      </c>
      <c r="F17161" s="334">
        <v>0</v>
      </c>
      <c r="G17161" s="334">
        <v>0</v>
      </c>
      <c r="H17161" s="334">
        <v>0</v>
      </c>
      <c r="I17161" s="334">
        <v>0</v>
      </c>
      <c r="J17161" s="334">
        <v>0</v>
      </c>
      <c r="K17161" s="334">
        <v>0</v>
      </c>
      <c r="L17161" s="334">
        <v>0</v>
      </c>
      <c r="M17161" s="334">
        <v>0</v>
      </c>
      <c r="N17161" s="334">
        <v>0</v>
      </c>
      <c r="O17161" s="334">
        <v>0</v>
      </c>
      <c r="P17161" s="334">
        <v>0</v>
      </c>
      <c r="Q17161" s="334">
        <v>0</v>
      </c>
      <c r="R17161" s="334">
        <v>0</v>
      </c>
      <c r="S17161" s="334">
        <v>0</v>
      </c>
      <c r="T17161" s="334">
        <v>0</v>
      </c>
      <c r="U17161" s="334">
        <v>0</v>
      </c>
      <c r="V17161" s="334">
        <v>0</v>
      </c>
      <c r="W17161" s="334">
        <v>0</v>
      </c>
      <c r="X17161" s="334">
        <v>0</v>
      </c>
      <c r="Y17161" s="334">
        <v>0</v>
      </c>
      <c r="Z17161" s="334">
        <v>0</v>
      </c>
      <c r="AA17161" s="334">
        <v>0</v>
      </c>
      <c r="AB17161" s="334">
        <v>0</v>
      </c>
      <c r="AD17161" s="334">
        <v>0</v>
      </c>
      <c r="AE17161" s="334">
        <f t="shared" si="2687"/>
        <v>0</v>
      </c>
      <c r="AF17161" s="334">
        <f t="shared" si="2688"/>
        <v>0</v>
      </c>
      <c r="AG17161" s="340">
        <f t="shared" si="2689"/>
        <v>0</v>
      </c>
      <c r="AI17161" s="340">
        <f t="shared" si="2690"/>
        <v>0</v>
      </c>
      <c r="AJ17161" s="340">
        <f t="shared" si="2690"/>
        <v>0</v>
      </c>
      <c r="AK17161" s="340">
        <f t="shared" si="2690"/>
        <v>0</v>
      </c>
      <c r="AL17161" s="340">
        <f t="shared" si="2690"/>
        <v>0</v>
      </c>
      <c r="AM17161" s="340">
        <f t="shared" si="2690"/>
        <v>0</v>
      </c>
    </row>
    <row r="17162" spans="1:39" x14ac:dyDescent="0.35">
      <c r="A17162" s="337">
        <v>39075</v>
      </c>
      <c r="B17162" s="338">
        <f t="shared" si="2684"/>
        <v>2006</v>
      </c>
      <c r="C17162" s="338">
        <f t="shared" si="2685"/>
        <v>12</v>
      </c>
      <c r="D17162" s="338">
        <f t="shared" si="2686"/>
        <v>24</v>
      </c>
      <c r="E17162" s="334">
        <v>0</v>
      </c>
      <c r="F17162" s="334">
        <v>0</v>
      </c>
      <c r="G17162" s="334">
        <v>0</v>
      </c>
      <c r="H17162" s="334">
        <v>0</v>
      </c>
      <c r="I17162" s="334">
        <v>0</v>
      </c>
      <c r="J17162" s="334">
        <v>0</v>
      </c>
      <c r="K17162" s="334">
        <v>0</v>
      </c>
      <c r="L17162" s="334">
        <v>0</v>
      </c>
      <c r="M17162" s="334">
        <v>0</v>
      </c>
      <c r="N17162" s="334">
        <v>0</v>
      </c>
      <c r="O17162" s="334">
        <v>0</v>
      </c>
      <c r="P17162" s="334">
        <v>0</v>
      </c>
      <c r="Q17162" s="334">
        <v>0</v>
      </c>
      <c r="R17162" s="334">
        <v>0</v>
      </c>
      <c r="S17162" s="334">
        <v>0</v>
      </c>
      <c r="T17162" s="334">
        <v>0</v>
      </c>
      <c r="U17162" s="334">
        <v>0</v>
      </c>
      <c r="V17162" s="334">
        <v>0</v>
      </c>
      <c r="W17162" s="334">
        <v>0</v>
      </c>
      <c r="X17162" s="334">
        <v>0</v>
      </c>
      <c r="Y17162" s="334">
        <v>0</v>
      </c>
      <c r="Z17162" s="334">
        <v>0</v>
      </c>
      <c r="AA17162" s="334">
        <v>0</v>
      </c>
      <c r="AB17162" s="334">
        <v>0</v>
      </c>
      <c r="AD17162" s="334">
        <v>0</v>
      </c>
      <c r="AE17162" s="334">
        <f t="shared" si="2687"/>
        <v>0</v>
      </c>
      <c r="AF17162" s="334">
        <f t="shared" si="2688"/>
        <v>0</v>
      </c>
      <c r="AG17162" s="340">
        <f t="shared" si="2689"/>
        <v>0</v>
      </c>
      <c r="AI17162" s="340">
        <f t="shared" si="2690"/>
        <v>0</v>
      </c>
      <c r="AJ17162" s="340">
        <f t="shared" si="2690"/>
        <v>0</v>
      </c>
      <c r="AK17162" s="340">
        <f t="shared" si="2690"/>
        <v>0</v>
      </c>
      <c r="AL17162" s="340">
        <f t="shared" si="2690"/>
        <v>0</v>
      </c>
      <c r="AM17162" s="340">
        <f t="shared" si="2690"/>
        <v>0</v>
      </c>
    </row>
    <row r="17163" spans="1:39" x14ac:dyDescent="0.35">
      <c r="A17163" s="337">
        <v>39076</v>
      </c>
      <c r="B17163" s="338">
        <f t="shared" si="2684"/>
        <v>2006</v>
      </c>
      <c r="C17163" s="338">
        <f t="shared" si="2685"/>
        <v>12</v>
      </c>
      <c r="D17163" s="338">
        <f t="shared" si="2686"/>
        <v>25</v>
      </c>
      <c r="E17163" s="334">
        <v>0</v>
      </c>
      <c r="F17163" s="334">
        <v>0</v>
      </c>
      <c r="G17163" s="334">
        <v>0</v>
      </c>
      <c r="H17163" s="334">
        <v>0</v>
      </c>
      <c r="I17163" s="334">
        <v>0</v>
      </c>
      <c r="J17163" s="334">
        <v>0</v>
      </c>
      <c r="K17163" s="334">
        <v>0</v>
      </c>
      <c r="L17163" s="334">
        <v>0</v>
      </c>
      <c r="M17163" s="334">
        <v>0</v>
      </c>
      <c r="N17163" s="334">
        <v>0</v>
      </c>
      <c r="O17163" s="334">
        <v>0</v>
      </c>
      <c r="P17163" s="334">
        <v>0</v>
      </c>
      <c r="Q17163" s="334">
        <v>0</v>
      </c>
      <c r="R17163" s="334">
        <v>0</v>
      </c>
      <c r="S17163" s="334">
        <v>0</v>
      </c>
      <c r="T17163" s="334">
        <v>0</v>
      </c>
      <c r="U17163" s="334">
        <v>0</v>
      </c>
      <c r="V17163" s="334">
        <v>0</v>
      </c>
      <c r="W17163" s="334">
        <v>0</v>
      </c>
      <c r="X17163" s="334">
        <v>0</v>
      </c>
      <c r="Y17163" s="334">
        <v>0</v>
      </c>
      <c r="Z17163" s="334">
        <v>0</v>
      </c>
      <c r="AA17163" s="334">
        <v>0</v>
      </c>
      <c r="AB17163" s="334">
        <v>0</v>
      </c>
      <c r="AD17163" s="334">
        <v>0</v>
      </c>
      <c r="AE17163" s="334">
        <f t="shared" si="2687"/>
        <v>0</v>
      </c>
      <c r="AF17163" s="334">
        <f t="shared" si="2688"/>
        <v>0</v>
      </c>
      <c r="AG17163" s="340">
        <f t="shared" si="2689"/>
        <v>0</v>
      </c>
      <c r="AI17163" s="340">
        <f t="shared" si="2690"/>
        <v>0</v>
      </c>
      <c r="AJ17163" s="340">
        <f t="shared" si="2690"/>
        <v>0</v>
      </c>
      <c r="AK17163" s="340">
        <f t="shared" si="2690"/>
        <v>0</v>
      </c>
      <c r="AL17163" s="340">
        <f t="shared" si="2690"/>
        <v>0</v>
      </c>
      <c r="AM17163" s="340">
        <f t="shared" si="2690"/>
        <v>0</v>
      </c>
    </row>
    <row r="17164" spans="1:39" x14ac:dyDescent="0.35">
      <c r="A17164" s="337">
        <v>39077</v>
      </c>
      <c r="B17164" s="338">
        <f t="shared" si="2684"/>
        <v>2006</v>
      </c>
      <c r="C17164" s="338">
        <f t="shared" si="2685"/>
        <v>12</v>
      </c>
      <c r="D17164" s="338">
        <f t="shared" si="2686"/>
        <v>26</v>
      </c>
      <c r="E17164" s="334">
        <v>0</v>
      </c>
      <c r="F17164" s="334">
        <v>0</v>
      </c>
      <c r="G17164" s="334">
        <v>0</v>
      </c>
      <c r="H17164" s="334">
        <v>0</v>
      </c>
      <c r="I17164" s="334">
        <v>0</v>
      </c>
      <c r="J17164" s="334">
        <v>0</v>
      </c>
      <c r="K17164" s="334">
        <v>0</v>
      </c>
      <c r="L17164" s="334">
        <v>0</v>
      </c>
      <c r="M17164" s="334">
        <v>0</v>
      </c>
      <c r="N17164" s="334">
        <v>0</v>
      </c>
      <c r="O17164" s="334">
        <v>0</v>
      </c>
      <c r="P17164" s="334">
        <v>0</v>
      </c>
      <c r="Q17164" s="334">
        <v>0</v>
      </c>
      <c r="R17164" s="334">
        <v>0</v>
      </c>
      <c r="S17164" s="334">
        <v>0</v>
      </c>
      <c r="T17164" s="334">
        <v>0</v>
      </c>
      <c r="U17164" s="334">
        <v>0</v>
      </c>
      <c r="V17164" s="334">
        <v>0</v>
      </c>
      <c r="W17164" s="334">
        <v>0</v>
      </c>
      <c r="X17164" s="334">
        <v>0</v>
      </c>
      <c r="Y17164" s="334">
        <v>0</v>
      </c>
      <c r="Z17164" s="334">
        <v>0</v>
      </c>
      <c r="AA17164" s="334">
        <v>0</v>
      </c>
      <c r="AB17164" s="334">
        <v>0</v>
      </c>
      <c r="AD17164" s="334">
        <v>0</v>
      </c>
      <c r="AE17164" s="334">
        <f t="shared" si="2687"/>
        <v>0</v>
      </c>
      <c r="AF17164" s="334">
        <f t="shared" si="2688"/>
        <v>0</v>
      </c>
      <c r="AG17164" s="340">
        <f t="shared" si="2689"/>
        <v>0</v>
      </c>
      <c r="AI17164" s="340">
        <f t="shared" si="2690"/>
        <v>0</v>
      </c>
      <c r="AJ17164" s="340">
        <f t="shared" si="2690"/>
        <v>0</v>
      </c>
      <c r="AK17164" s="340">
        <f t="shared" si="2690"/>
        <v>0</v>
      </c>
      <c r="AL17164" s="340">
        <f t="shared" si="2690"/>
        <v>0</v>
      </c>
      <c r="AM17164" s="340">
        <f t="shared" si="2690"/>
        <v>0</v>
      </c>
    </row>
    <row r="17165" spans="1:39" x14ac:dyDescent="0.35">
      <c r="A17165" s="337">
        <v>39078</v>
      </c>
      <c r="B17165" s="338">
        <f t="shared" si="2684"/>
        <v>2006</v>
      </c>
      <c r="C17165" s="338">
        <f t="shared" si="2685"/>
        <v>12</v>
      </c>
      <c r="D17165" s="338">
        <f t="shared" si="2686"/>
        <v>27</v>
      </c>
      <c r="E17165" s="334">
        <v>0.3</v>
      </c>
      <c r="F17165" s="334">
        <v>0.2</v>
      </c>
      <c r="G17165" s="334">
        <v>0.3</v>
      </c>
      <c r="H17165" s="334">
        <v>0.2</v>
      </c>
      <c r="I17165" s="334">
        <v>0</v>
      </c>
      <c r="J17165" s="334">
        <v>0</v>
      </c>
      <c r="K17165" s="334">
        <v>0</v>
      </c>
      <c r="L17165" s="334">
        <v>0</v>
      </c>
      <c r="M17165" s="334">
        <v>0</v>
      </c>
      <c r="N17165" s="334">
        <v>0.3</v>
      </c>
      <c r="O17165" s="334">
        <v>0.2</v>
      </c>
      <c r="P17165" s="334">
        <v>0.3</v>
      </c>
      <c r="Q17165" s="334">
        <v>0.2</v>
      </c>
      <c r="R17165" s="334">
        <v>0.3</v>
      </c>
      <c r="S17165" s="334">
        <v>0.2</v>
      </c>
      <c r="T17165" s="334">
        <v>0.3</v>
      </c>
      <c r="U17165" s="334">
        <v>0.2</v>
      </c>
      <c r="V17165" s="334">
        <v>0.3</v>
      </c>
      <c r="W17165" s="334">
        <v>0.2</v>
      </c>
      <c r="X17165" s="334">
        <v>0.3</v>
      </c>
      <c r="Y17165" s="334">
        <v>0.2</v>
      </c>
      <c r="Z17165" s="334">
        <v>0.3</v>
      </c>
      <c r="AA17165" s="334">
        <v>0.2</v>
      </c>
      <c r="AB17165" s="334">
        <v>0.3</v>
      </c>
      <c r="AD17165" s="334">
        <v>4.8</v>
      </c>
      <c r="AE17165" s="334">
        <f t="shared" si="2687"/>
        <v>4.8</v>
      </c>
      <c r="AF17165" s="334">
        <f t="shared" si="2688"/>
        <v>4.8</v>
      </c>
      <c r="AG17165" s="340">
        <f t="shared" si="2689"/>
        <v>0</v>
      </c>
      <c r="AI17165" s="340">
        <f t="shared" si="2690"/>
        <v>0</v>
      </c>
      <c r="AJ17165" s="340">
        <f t="shared" si="2690"/>
        <v>0</v>
      </c>
      <c r="AK17165" s="340">
        <f t="shared" si="2690"/>
        <v>0</v>
      </c>
      <c r="AL17165" s="340">
        <f t="shared" si="2690"/>
        <v>0</v>
      </c>
      <c r="AM17165" s="340">
        <f t="shared" si="2690"/>
        <v>0</v>
      </c>
    </row>
    <row r="17166" spans="1:39" x14ac:dyDescent="0.35">
      <c r="A17166" s="337">
        <v>39079</v>
      </c>
      <c r="B17166" s="338">
        <f t="shared" si="2684"/>
        <v>2006</v>
      </c>
      <c r="C17166" s="338">
        <f t="shared" si="2685"/>
        <v>12</v>
      </c>
      <c r="D17166" s="338">
        <f t="shared" si="2686"/>
        <v>28</v>
      </c>
      <c r="E17166" s="334">
        <v>0</v>
      </c>
      <c r="F17166" s="334">
        <v>0</v>
      </c>
      <c r="G17166" s="334">
        <v>0</v>
      </c>
      <c r="H17166" s="334">
        <v>0</v>
      </c>
      <c r="I17166" s="334">
        <v>0</v>
      </c>
      <c r="J17166" s="334">
        <v>0</v>
      </c>
      <c r="K17166" s="334">
        <v>0</v>
      </c>
      <c r="L17166" s="334">
        <v>0</v>
      </c>
      <c r="M17166" s="334">
        <v>0</v>
      </c>
      <c r="N17166" s="334">
        <v>0</v>
      </c>
      <c r="O17166" s="334">
        <v>0</v>
      </c>
      <c r="P17166" s="334">
        <v>0</v>
      </c>
      <c r="Q17166" s="334">
        <v>0</v>
      </c>
      <c r="R17166" s="334">
        <v>0</v>
      </c>
      <c r="S17166" s="334">
        <v>0</v>
      </c>
      <c r="T17166" s="334">
        <v>0</v>
      </c>
      <c r="U17166" s="334">
        <v>0</v>
      </c>
      <c r="V17166" s="334">
        <v>0</v>
      </c>
      <c r="W17166" s="334">
        <v>0</v>
      </c>
      <c r="X17166" s="334">
        <v>0</v>
      </c>
      <c r="Y17166" s="334">
        <v>0</v>
      </c>
      <c r="Z17166" s="334">
        <v>0</v>
      </c>
      <c r="AA17166" s="334">
        <v>0</v>
      </c>
      <c r="AB17166" s="334">
        <v>0</v>
      </c>
      <c r="AD17166" s="334">
        <v>0</v>
      </c>
      <c r="AE17166" s="334">
        <f t="shared" si="2687"/>
        <v>0</v>
      </c>
      <c r="AF17166" s="334">
        <f t="shared" si="2688"/>
        <v>0</v>
      </c>
      <c r="AG17166" s="340">
        <f t="shared" si="2689"/>
        <v>0</v>
      </c>
      <c r="AI17166" s="340">
        <f t="shared" si="2690"/>
        <v>0</v>
      </c>
      <c r="AJ17166" s="340">
        <f t="shared" si="2690"/>
        <v>0</v>
      </c>
      <c r="AK17166" s="340">
        <f t="shared" si="2690"/>
        <v>0</v>
      </c>
      <c r="AL17166" s="340">
        <f t="shared" si="2690"/>
        <v>0</v>
      </c>
      <c r="AM17166" s="340">
        <f t="shared" si="2690"/>
        <v>0</v>
      </c>
    </row>
    <row r="17167" spans="1:39" x14ac:dyDescent="0.35">
      <c r="A17167" s="337">
        <v>39080</v>
      </c>
      <c r="B17167" s="338">
        <f t="shared" si="2684"/>
        <v>2006</v>
      </c>
      <c r="C17167" s="338">
        <f t="shared" si="2685"/>
        <v>12</v>
      </c>
      <c r="D17167" s="338">
        <f t="shared" si="2686"/>
        <v>29</v>
      </c>
      <c r="E17167" s="334">
        <v>0</v>
      </c>
      <c r="F17167" s="334">
        <v>0</v>
      </c>
      <c r="G17167" s="334">
        <v>0</v>
      </c>
      <c r="H17167" s="334">
        <v>0</v>
      </c>
      <c r="I17167" s="334">
        <v>0</v>
      </c>
      <c r="J17167" s="334">
        <v>0</v>
      </c>
      <c r="K17167" s="334">
        <v>0</v>
      </c>
      <c r="L17167" s="334">
        <v>0</v>
      </c>
      <c r="M17167" s="334">
        <v>0</v>
      </c>
      <c r="N17167" s="334">
        <v>0</v>
      </c>
      <c r="O17167" s="334">
        <v>0</v>
      </c>
      <c r="P17167" s="334">
        <v>0</v>
      </c>
      <c r="Q17167" s="334">
        <v>0</v>
      </c>
      <c r="R17167" s="334">
        <v>0</v>
      </c>
      <c r="S17167" s="334">
        <v>0</v>
      </c>
      <c r="T17167" s="334">
        <v>0</v>
      </c>
      <c r="U17167" s="334">
        <v>0</v>
      </c>
      <c r="V17167" s="334">
        <v>0</v>
      </c>
      <c r="W17167" s="334">
        <v>0</v>
      </c>
      <c r="X17167" s="334">
        <v>0</v>
      </c>
      <c r="Y17167" s="334">
        <v>0</v>
      </c>
      <c r="Z17167" s="334">
        <v>0</v>
      </c>
      <c r="AA17167" s="334">
        <v>0</v>
      </c>
      <c r="AB17167" s="334">
        <v>0</v>
      </c>
      <c r="AD17167" s="334">
        <v>0</v>
      </c>
      <c r="AE17167" s="334">
        <f t="shared" si="2687"/>
        <v>0</v>
      </c>
      <c r="AF17167" s="334">
        <f t="shared" si="2688"/>
        <v>0</v>
      </c>
      <c r="AG17167" s="340">
        <f t="shared" si="2689"/>
        <v>0</v>
      </c>
      <c r="AI17167" s="340">
        <f t="shared" si="2690"/>
        <v>0</v>
      </c>
      <c r="AJ17167" s="340">
        <f t="shared" si="2690"/>
        <v>0</v>
      </c>
      <c r="AK17167" s="340">
        <f t="shared" si="2690"/>
        <v>0</v>
      </c>
      <c r="AL17167" s="340">
        <f t="shared" si="2690"/>
        <v>0</v>
      </c>
      <c r="AM17167" s="340">
        <f t="shared" si="2690"/>
        <v>0</v>
      </c>
    </row>
    <row r="17168" spans="1:39" x14ac:dyDescent="0.35">
      <c r="A17168" s="337">
        <v>39081</v>
      </c>
      <c r="B17168" s="338">
        <f t="shared" si="2684"/>
        <v>2006</v>
      </c>
      <c r="C17168" s="338">
        <f t="shared" si="2685"/>
        <v>12</v>
      </c>
      <c r="D17168" s="338">
        <f t="shared" si="2686"/>
        <v>30</v>
      </c>
      <c r="E17168" s="334">
        <v>0</v>
      </c>
      <c r="F17168" s="334">
        <v>0</v>
      </c>
      <c r="G17168" s="334">
        <v>0</v>
      </c>
      <c r="H17168" s="334">
        <v>0</v>
      </c>
      <c r="I17168" s="334">
        <v>0</v>
      </c>
      <c r="J17168" s="334">
        <v>0</v>
      </c>
      <c r="K17168" s="334">
        <v>0</v>
      </c>
      <c r="L17168" s="334">
        <v>0</v>
      </c>
      <c r="M17168" s="334">
        <v>0</v>
      </c>
      <c r="N17168" s="334">
        <v>0</v>
      </c>
      <c r="O17168" s="334">
        <v>0</v>
      </c>
      <c r="P17168" s="334">
        <v>0</v>
      </c>
      <c r="Q17168" s="334">
        <v>0</v>
      </c>
      <c r="R17168" s="334">
        <v>0</v>
      </c>
      <c r="S17168" s="334">
        <v>0</v>
      </c>
      <c r="T17168" s="334">
        <v>0</v>
      </c>
      <c r="U17168" s="334">
        <v>0</v>
      </c>
      <c r="V17168" s="334">
        <v>0</v>
      </c>
      <c r="W17168" s="334">
        <v>0</v>
      </c>
      <c r="X17168" s="334">
        <v>0</v>
      </c>
      <c r="Y17168" s="334">
        <v>0</v>
      </c>
      <c r="Z17168" s="334">
        <v>0</v>
      </c>
      <c r="AA17168" s="334">
        <v>0</v>
      </c>
      <c r="AB17168" s="334">
        <v>0</v>
      </c>
      <c r="AD17168" s="334">
        <v>0</v>
      </c>
      <c r="AE17168" s="334">
        <f t="shared" si="2687"/>
        <v>0</v>
      </c>
      <c r="AF17168" s="334">
        <f t="shared" si="2688"/>
        <v>0</v>
      </c>
      <c r="AG17168" s="340">
        <f t="shared" si="2689"/>
        <v>0</v>
      </c>
      <c r="AI17168" s="340">
        <f t="shared" si="2690"/>
        <v>0</v>
      </c>
      <c r="AJ17168" s="340">
        <f t="shared" si="2690"/>
        <v>0</v>
      </c>
      <c r="AK17168" s="340">
        <f t="shared" si="2690"/>
        <v>0</v>
      </c>
      <c r="AL17168" s="340">
        <f t="shared" si="2690"/>
        <v>0</v>
      </c>
      <c r="AM17168" s="340">
        <f t="shared" si="2690"/>
        <v>0</v>
      </c>
    </row>
    <row r="17169" spans="1:39" x14ac:dyDescent="0.35">
      <c r="A17169" s="337">
        <v>39082</v>
      </c>
      <c r="B17169" s="338">
        <f t="shared" si="2684"/>
        <v>2006</v>
      </c>
      <c r="C17169" s="338">
        <f t="shared" si="2685"/>
        <v>12</v>
      </c>
      <c r="D17169" s="338">
        <f t="shared" si="2686"/>
        <v>31</v>
      </c>
      <c r="E17169" s="334">
        <v>0</v>
      </c>
      <c r="F17169" s="334">
        <v>0</v>
      </c>
      <c r="G17169" s="334">
        <v>0</v>
      </c>
      <c r="H17169" s="334">
        <v>0</v>
      </c>
      <c r="I17169" s="334">
        <v>0</v>
      </c>
      <c r="J17169" s="334">
        <v>0</v>
      </c>
      <c r="K17169" s="334">
        <v>0</v>
      </c>
      <c r="L17169" s="334">
        <v>0</v>
      </c>
      <c r="M17169" s="334">
        <v>0</v>
      </c>
      <c r="N17169" s="334">
        <v>0</v>
      </c>
      <c r="O17169" s="334">
        <v>0</v>
      </c>
      <c r="P17169" s="334">
        <v>0</v>
      </c>
      <c r="Q17169" s="334">
        <v>0</v>
      </c>
      <c r="R17169" s="334">
        <v>0</v>
      </c>
      <c r="S17169" s="334">
        <v>0</v>
      </c>
      <c r="T17169" s="334">
        <v>0</v>
      </c>
      <c r="U17169" s="334">
        <v>0</v>
      </c>
      <c r="V17169" s="334">
        <v>0</v>
      </c>
      <c r="W17169" s="334">
        <v>0</v>
      </c>
      <c r="X17169" s="334">
        <v>0</v>
      </c>
      <c r="Y17169" s="334">
        <v>0</v>
      </c>
      <c r="Z17169" s="334">
        <v>0</v>
      </c>
      <c r="AA17169" s="334">
        <v>0</v>
      </c>
      <c r="AB17169" s="334">
        <v>0</v>
      </c>
      <c r="AD17169" s="334">
        <v>0</v>
      </c>
      <c r="AE17169" s="334">
        <f t="shared" si="2687"/>
        <v>0</v>
      </c>
      <c r="AF17169" s="334">
        <f t="shared" si="2688"/>
        <v>0</v>
      </c>
      <c r="AG17169" s="340">
        <f t="shared" si="2689"/>
        <v>0</v>
      </c>
      <c r="AI17169" s="340">
        <f t="shared" si="2690"/>
        <v>0</v>
      </c>
      <c r="AJ17169" s="340">
        <f t="shared" si="2690"/>
        <v>0</v>
      </c>
      <c r="AK17169" s="340">
        <f t="shared" si="2690"/>
        <v>0</v>
      </c>
      <c r="AL17169" s="340">
        <f t="shared" si="2690"/>
        <v>0</v>
      </c>
      <c r="AM17169" s="340">
        <f t="shared" si="2690"/>
        <v>0</v>
      </c>
    </row>
    <row r="17170" spans="1:39" x14ac:dyDescent="0.35">
      <c r="A17170" s="337">
        <v>39083</v>
      </c>
      <c r="B17170" s="338">
        <f t="shared" si="2684"/>
        <v>2007</v>
      </c>
      <c r="C17170" s="338">
        <f t="shared" si="2685"/>
        <v>1</v>
      </c>
      <c r="D17170" s="338">
        <f t="shared" si="2686"/>
        <v>1</v>
      </c>
      <c r="E17170" s="334">
        <v>0</v>
      </c>
      <c r="F17170" s="334">
        <v>0</v>
      </c>
      <c r="G17170" s="334">
        <v>0</v>
      </c>
      <c r="H17170" s="334">
        <v>0</v>
      </c>
      <c r="I17170" s="334">
        <v>0</v>
      </c>
      <c r="J17170" s="334">
        <v>0</v>
      </c>
      <c r="K17170" s="334">
        <v>0</v>
      </c>
      <c r="L17170" s="334">
        <v>0</v>
      </c>
      <c r="M17170" s="334">
        <v>0</v>
      </c>
      <c r="N17170" s="334">
        <v>0</v>
      </c>
      <c r="O17170" s="334">
        <v>0</v>
      </c>
      <c r="P17170" s="334">
        <v>0</v>
      </c>
      <c r="Q17170" s="334">
        <v>0</v>
      </c>
      <c r="R17170" s="334">
        <v>0</v>
      </c>
      <c r="S17170" s="334">
        <v>0</v>
      </c>
      <c r="T17170" s="334">
        <v>0</v>
      </c>
      <c r="U17170" s="334">
        <v>0</v>
      </c>
      <c r="V17170" s="334">
        <v>0</v>
      </c>
      <c r="W17170" s="334">
        <v>0</v>
      </c>
      <c r="X17170" s="334">
        <v>0</v>
      </c>
      <c r="Y17170" s="334">
        <v>0</v>
      </c>
      <c r="Z17170" s="334">
        <v>0</v>
      </c>
      <c r="AA17170" s="334">
        <v>0</v>
      </c>
      <c r="AB17170" s="334">
        <v>0</v>
      </c>
      <c r="AD17170" s="334">
        <v>0</v>
      </c>
      <c r="AE17170" s="334">
        <f t="shared" si="2687"/>
        <v>0</v>
      </c>
      <c r="AF17170" s="334">
        <f t="shared" si="2688"/>
        <v>0</v>
      </c>
      <c r="AG17170" s="340">
        <f t="shared" si="2689"/>
        <v>0</v>
      </c>
      <c r="AI17170" s="340">
        <f t="shared" si="2690"/>
        <v>0</v>
      </c>
      <c r="AJ17170" s="340">
        <f t="shared" si="2690"/>
        <v>0</v>
      </c>
      <c r="AK17170" s="340">
        <f t="shared" si="2690"/>
        <v>0</v>
      </c>
      <c r="AL17170" s="340">
        <f t="shared" si="2690"/>
        <v>0</v>
      </c>
      <c r="AM17170" s="340">
        <f t="shared" si="2690"/>
        <v>0</v>
      </c>
    </row>
    <row r="17171" spans="1:39" x14ac:dyDescent="0.35">
      <c r="A17171" s="337">
        <v>39084</v>
      </c>
      <c r="B17171" s="338">
        <f t="shared" si="2684"/>
        <v>2007</v>
      </c>
      <c r="C17171" s="338">
        <f t="shared" si="2685"/>
        <v>1</v>
      </c>
      <c r="D17171" s="338">
        <f t="shared" si="2686"/>
        <v>2</v>
      </c>
      <c r="E17171" s="334">
        <v>0</v>
      </c>
      <c r="F17171" s="334">
        <v>0</v>
      </c>
      <c r="G17171" s="334">
        <v>0</v>
      </c>
      <c r="H17171" s="334">
        <v>0</v>
      </c>
      <c r="I17171" s="334">
        <v>0</v>
      </c>
      <c r="J17171" s="334">
        <v>0</v>
      </c>
      <c r="K17171" s="334">
        <v>0</v>
      </c>
      <c r="L17171" s="334">
        <v>0</v>
      </c>
      <c r="M17171" s="334">
        <v>0</v>
      </c>
      <c r="N17171" s="334">
        <v>0</v>
      </c>
      <c r="O17171" s="334">
        <v>0</v>
      </c>
      <c r="P17171" s="334">
        <v>0</v>
      </c>
      <c r="Q17171" s="334">
        <v>0</v>
      </c>
      <c r="R17171" s="334">
        <v>0</v>
      </c>
      <c r="S17171" s="334">
        <v>0</v>
      </c>
      <c r="T17171" s="334">
        <v>0</v>
      </c>
      <c r="U17171" s="334">
        <v>0</v>
      </c>
      <c r="V17171" s="334">
        <v>0</v>
      </c>
      <c r="W17171" s="334">
        <v>0</v>
      </c>
      <c r="X17171" s="334">
        <v>0</v>
      </c>
      <c r="Y17171" s="334">
        <v>0</v>
      </c>
      <c r="Z17171" s="334">
        <v>0</v>
      </c>
      <c r="AA17171" s="334">
        <v>0</v>
      </c>
      <c r="AB17171" s="334">
        <v>0</v>
      </c>
      <c r="AD17171" s="334">
        <v>0</v>
      </c>
      <c r="AE17171" s="334">
        <f t="shared" si="2687"/>
        <v>0</v>
      </c>
      <c r="AF17171" s="334">
        <f t="shared" si="2688"/>
        <v>0</v>
      </c>
      <c r="AG17171" s="340">
        <f t="shared" si="2689"/>
        <v>0</v>
      </c>
      <c r="AI17171" s="340">
        <f t="shared" si="2690"/>
        <v>0</v>
      </c>
      <c r="AJ17171" s="340">
        <f t="shared" si="2690"/>
        <v>0</v>
      </c>
      <c r="AK17171" s="340">
        <f t="shared" si="2690"/>
        <v>0</v>
      </c>
      <c r="AL17171" s="340">
        <f t="shared" si="2690"/>
        <v>0</v>
      </c>
      <c r="AM17171" s="340">
        <f t="shared" si="2690"/>
        <v>0</v>
      </c>
    </row>
    <row r="17172" spans="1:39" x14ac:dyDescent="0.35">
      <c r="A17172" s="337">
        <v>39085</v>
      </c>
      <c r="B17172" s="338">
        <f t="shared" si="2684"/>
        <v>2007</v>
      </c>
      <c r="C17172" s="338">
        <f t="shared" si="2685"/>
        <v>1</v>
      </c>
      <c r="D17172" s="338">
        <f t="shared" si="2686"/>
        <v>3</v>
      </c>
      <c r="E17172" s="334">
        <v>0</v>
      </c>
      <c r="F17172" s="334">
        <v>0</v>
      </c>
      <c r="G17172" s="334">
        <v>0</v>
      </c>
      <c r="H17172" s="334">
        <v>0</v>
      </c>
      <c r="I17172" s="334">
        <v>0</v>
      </c>
      <c r="J17172" s="334">
        <v>0</v>
      </c>
      <c r="K17172" s="334">
        <v>0</v>
      </c>
      <c r="L17172" s="334">
        <v>0</v>
      </c>
      <c r="M17172" s="334">
        <v>0</v>
      </c>
      <c r="N17172" s="334">
        <v>0</v>
      </c>
      <c r="O17172" s="334">
        <v>0</v>
      </c>
      <c r="P17172" s="334">
        <v>0</v>
      </c>
      <c r="Q17172" s="334">
        <v>0</v>
      </c>
      <c r="R17172" s="334">
        <v>0</v>
      </c>
      <c r="S17172" s="334">
        <v>0</v>
      </c>
      <c r="T17172" s="334">
        <v>0</v>
      </c>
      <c r="U17172" s="334">
        <v>0</v>
      </c>
      <c r="V17172" s="334">
        <v>0</v>
      </c>
      <c r="W17172" s="334">
        <v>0</v>
      </c>
      <c r="X17172" s="334">
        <v>0</v>
      </c>
      <c r="Y17172" s="334">
        <v>0</v>
      </c>
      <c r="Z17172" s="334">
        <v>0</v>
      </c>
      <c r="AA17172" s="334">
        <v>0</v>
      </c>
      <c r="AB17172" s="334">
        <v>0</v>
      </c>
      <c r="AD17172" s="334">
        <v>0</v>
      </c>
      <c r="AE17172" s="334">
        <f t="shared" si="2687"/>
        <v>0</v>
      </c>
      <c r="AF17172" s="334">
        <f t="shared" si="2688"/>
        <v>0</v>
      </c>
      <c r="AG17172" s="340">
        <f t="shared" si="2689"/>
        <v>0</v>
      </c>
      <c r="AI17172" s="340">
        <f t="shared" ref="AI17172:AM17187" si="2691">IF($C17172=AI$1,$AF17172,0)</f>
        <v>0</v>
      </c>
      <c r="AJ17172" s="340">
        <f t="shared" si="2691"/>
        <v>0</v>
      </c>
      <c r="AK17172" s="340">
        <f t="shared" si="2691"/>
        <v>0</v>
      </c>
      <c r="AL17172" s="340">
        <f t="shared" si="2691"/>
        <v>0</v>
      </c>
      <c r="AM17172" s="340">
        <f t="shared" si="2691"/>
        <v>0</v>
      </c>
    </row>
    <row r="17173" spans="1:39" x14ac:dyDescent="0.35">
      <c r="A17173" s="337">
        <v>39086</v>
      </c>
      <c r="B17173" s="338">
        <f t="shared" si="2684"/>
        <v>2007</v>
      </c>
      <c r="C17173" s="338">
        <f t="shared" si="2685"/>
        <v>1</v>
      </c>
      <c r="D17173" s="338">
        <f t="shared" si="2686"/>
        <v>4</v>
      </c>
      <c r="E17173" s="334">
        <v>0</v>
      </c>
      <c r="F17173" s="334">
        <v>0</v>
      </c>
      <c r="G17173" s="334">
        <v>0</v>
      </c>
      <c r="H17173" s="334">
        <v>0.1</v>
      </c>
      <c r="I17173" s="334">
        <v>0</v>
      </c>
      <c r="J17173" s="334">
        <v>0</v>
      </c>
      <c r="K17173" s="334">
        <v>0</v>
      </c>
      <c r="L17173" s="334">
        <v>0</v>
      </c>
      <c r="M17173" s="334">
        <v>0</v>
      </c>
      <c r="N17173" s="334">
        <v>0</v>
      </c>
      <c r="O17173" s="334">
        <v>0</v>
      </c>
      <c r="P17173" s="334">
        <v>0</v>
      </c>
      <c r="Q17173" s="334">
        <v>0</v>
      </c>
      <c r="R17173" s="334">
        <v>0</v>
      </c>
      <c r="S17173" s="334">
        <v>0</v>
      </c>
      <c r="T17173" s="334">
        <v>0</v>
      </c>
      <c r="U17173" s="334">
        <v>0</v>
      </c>
      <c r="V17173" s="334">
        <v>0</v>
      </c>
      <c r="W17173" s="334">
        <v>0</v>
      </c>
      <c r="X17173" s="334">
        <v>0</v>
      </c>
      <c r="Y17173" s="334">
        <v>0</v>
      </c>
      <c r="Z17173" s="334">
        <v>0</v>
      </c>
      <c r="AA17173" s="334">
        <v>0.2</v>
      </c>
      <c r="AB17173" s="334">
        <v>0.1</v>
      </c>
      <c r="AD17173" s="334">
        <v>0.4</v>
      </c>
      <c r="AE17173" s="334">
        <f t="shared" si="2687"/>
        <v>0.4</v>
      </c>
      <c r="AF17173" s="334">
        <f t="shared" si="2688"/>
        <v>0.4</v>
      </c>
      <c r="AG17173" s="340">
        <f t="shared" si="2689"/>
        <v>0</v>
      </c>
      <c r="AI17173" s="340">
        <f t="shared" si="2691"/>
        <v>0</v>
      </c>
      <c r="AJ17173" s="340">
        <f t="shared" si="2691"/>
        <v>0</v>
      </c>
      <c r="AK17173" s="340">
        <f t="shared" si="2691"/>
        <v>0</v>
      </c>
      <c r="AL17173" s="340">
        <f t="shared" si="2691"/>
        <v>0</v>
      </c>
      <c r="AM17173" s="340">
        <f t="shared" si="2691"/>
        <v>0</v>
      </c>
    </row>
    <row r="17174" spans="1:39" x14ac:dyDescent="0.35">
      <c r="A17174" s="337">
        <v>39087</v>
      </c>
      <c r="B17174" s="338">
        <f t="shared" si="2684"/>
        <v>2007</v>
      </c>
      <c r="C17174" s="338">
        <f t="shared" si="2685"/>
        <v>1</v>
      </c>
      <c r="D17174" s="338">
        <f t="shared" si="2686"/>
        <v>5</v>
      </c>
      <c r="E17174" s="334">
        <v>0</v>
      </c>
      <c r="F17174" s="334">
        <v>0</v>
      </c>
      <c r="G17174" s="334">
        <v>0</v>
      </c>
      <c r="H17174" s="334">
        <v>0</v>
      </c>
      <c r="I17174" s="334">
        <v>0</v>
      </c>
      <c r="J17174" s="334">
        <v>0</v>
      </c>
      <c r="K17174" s="334">
        <v>0</v>
      </c>
      <c r="L17174" s="334">
        <v>0</v>
      </c>
      <c r="M17174" s="334">
        <v>0</v>
      </c>
      <c r="N17174" s="334">
        <v>0</v>
      </c>
      <c r="O17174" s="334">
        <v>0</v>
      </c>
      <c r="P17174" s="334">
        <v>0</v>
      </c>
      <c r="Q17174" s="334">
        <v>0</v>
      </c>
      <c r="R17174" s="334">
        <v>0</v>
      </c>
      <c r="S17174" s="334">
        <v>0</v>
      </c>
      <c r="T17174" s="334">
        <v>0</v>
      </c>
      <c r="U17174" s="334">
        <v>0</v>
      </c>
      <c r="V17174" s="334">
        <v>0</v>
      </c>
      <c r="W17174" s="334">
        <v>0</v>
      </c>
      <c r="X17174" s="334">
        <v>0</v>
      </c>
      <c r="Y17174" s="334">
        <v>0</v>
      </c>
      <c r="Z17174" s="334">
        <v>0</v>
      </c>
      <c r="AA17174" s="334">
        <v>0</v>
      </c>
      <c r="AB17174" s="334">
        <v>0</v>
      </c>
      <c r="AD17174" s="334">
        <v>0</v>
      </c>
      <c r="AE17174" s="334">
        <f t="shared" si="2687"/>
        <v>0</v>
      </c>
      <c r="AF17174" s="334">
        <f t="shared" si="2688"/>
        <v>0</v>
      </c>
      <c r="AG17174" s="340">
        <f t="shared" si="2689"/>
        <v>0</v>
      </c>
      <c r="AI17174" s="340">
        <f t="shared" si="2691"/>
        <v>0</v>
      </c>
      <c r="AJ17174" s="340">
        <f t="shared" si="2691"/>
        <v>0</v>
      </c>
      <c r="AK17174" s="340">
        <f t="shared" si="2691"/>
        <v>0</v>
      </c>
      <c r="AL17174" s="340">
        <f t="shared" si="2691"/>
        <v>0</v>
      </c>
      <c r="AM17174" s="340">
        <f t="shared" si="2691"/>
        <v>0</v>
      </c>
    </row>
    <row r="17175" spans="1:39" x14ac:dyDescent="0.35">
      <c r="A17175" s="337">
        <v>39088</v>
      </c>
      <c r="B17175" s="338">
        <f t="shared" si="2684"/>
        <v>2007</v>
      </c>
      <c r="C17175" s="338">
        <f t="shared" si="2685"/>
        <v>1</v>
      </c>
      <c r="D17175" s="338">
        <f t="shared" si="2686"/>
        <v>6</v>
      </c>
      <c r="E17175" s="334">
        <v>0</v>
      </c>
      <c r="F17175" s="334">
        <v>0</v>
      </c>
      <c r="G17175" s="334">
        <v>0</v>
      </c>
      <c r="H17175" s="334">
        <v>0</v>
      </c>
      <c r="I17175" s="334">
        <v>0</v>
      </c>
      <c r="J17175" s="334">
        <v>0</v>
      </c>
      <c r="K17175" s="334">
        <v>0</v>
      </c>
      <c r="L17175" s="334">
        <v>0</v>
      </c>
      <c r="M17175" s="334">
        <v>0</v>
      </c>
      <c r="N17175" s="334">
        <v>0</v>
      </c>
      <c r="O17175" s="334">
        <v>0</v>
      </c>
      <c r="P17175" s="334">
        <v>0</v>
      </c>
      <c r="Q17175" s="334">
        <v>0</v>
      </c>
      <c r="R17175" s="334">
        <v>0</v>
      </c>
      <c r="S17175" s="334">
        <v>0</v>
      </c>
      <c r="T17175" s="334">
        <v>0</v>
      </c>
      <c r="U17175" s="334">
        <v>0</v>
      </c>
      <c r="V17175" s="334">
        <v>0</v>
      </c>
      <c r="W17175" s="334">
        <v>0</v>
      </c>
      <c r="X17175" s="334">
        <v>0</v>
      </c>
      <c r="Y17175" s="334">
        <v>0</v>
      </c>
      <c r="Z17175" s="334">
        <v>0</v>
      </c>
      <c r="AA17175" s="334">
        <v>0</v>
      </c>
      <c r="AB17175" s="334">
        <v>0</v>
      </c>
      <c r="AD17175" s="334">
        <v>0</v>
      </c>
      <c r="AE17175" s="334">
        <f t="shared" si="2687"/>
        <v>0</v>
      </c>
      <c r="AF17175" s="334">
        <f t="shared" si="2688"/>
        <v>0</v>
      </c>
      <c r="AG17175" s="340">
        <f t="shared" si="2689"/>
        <v>0</v>
      </c>
      <c r="AI17175" s="340">
        <f t="shared" si="2691"/>
        <v>0</v>
      </c>
      <c r="AJ17175" s="340">
        <f t="shared" si="2691"/>
        <v>0</v>
      </c>
      <c r="AK17175" s="340">
        <f t="shared" si="2691"/>
        <v>0</v>
      </c>
      <c r="AL17175" s="340">
        <f t="shared" si="2691"/>
        <v>0</v>
      </c>
      <c r="AM17175" s="340">
        <f t="shared" si="2691"/>
        <v>0</v>
      </c>
    </row>
    <row r="17176" spans="1:39" x14ac:dyDescent="0.35">
      <c r="A17176" s="337">
        <v>39089</v>
      </c>
      <c r="B17176" s="338">
        <f t="shared" si="2684"/>
        <v>2007</v>
      </c>
      <c r="C17176" s="338">
        <f t="shared" si="2685"/>
        <v>1</v>
      </c>
      <c r="D17176" s="338">
        <f t="shared" si="2686"/>
        <v>7</v>
      </c>
      <c r="E17176" s="334">
        <v>0</v>
      </c>
      <c r="F17176" s="334">
        <v>0</v>
      </c>
      <c r="G17176" s="334">
        <v>0</v>
      </c>
      <c r="H17176" s="334">
        <v>0</v>
      </c>
      <c r="I17176" s="334">
        <v>0</v>
      </c>
      <c r="J17176" s="334">
        <v>0</v>
      </c>
      <c r="K17176" s="334">
        <v>0</v>
      </c>
      <c r="L17176" s="334">
        <v>0</v>
      </c>
      <c r="M17176" s="334">
        <v>0</v>
      </c>
      <c r="N17176" s="334">
        <v>0</v>
      </c>
      <c r="O17176" s="334">
        <v>0</v>
      </c>
      <c r="P17176" s="334">
        <v>0</v>
      </c>
      <c r="Q17176" s="334">
        <v>0</v>
      </c>
      <c r="R17176" s="334">
        <v>0</v>
      </c>
      <c r="S17176" s="334">
        <v>0</v>
      </c>
      <c r="T17176" s="334">
        <v>0</v>
      </c>
      <c r="U17176" s="334">
        <v>0</v>
      </c>
      <c r="V17176" s="334">
        <v>0</v>
      </c>
      <c r="W17176" s="334">
        <v>0</v>
      </c>
      <c r="X17176" s="334">
        <v>0</v>
      </c>
      <c r="Y17176" s="334">
        <v>0</v>
      </c>
      <c r="Z17176" s="334">
        <v>0</v>
      </c>
      <c r="AA17176" s="334">
        <v>0</v>
      </c>
      <c r="AB17176" s="334">
        <v>0</v>
      </c>
      <c r="AD17176" s="334">
        <v>0</v>
      </c>
      <c r="AE17176" s="334">
        <f t="shared" si="2687"/>
        <v>0</v>
      </c>
      <c r="AF17176" s="334">
        <f t="shared" si="2688"/>
        <v>0</v>
      </c>
      <c r="AG17176" s="340">
        <f t="shared" si="2689"/>
        <v>0</v>
      </c>
      <c r="AI17176" s="340">
        <f t="shared" si="2691"/>
        <v>0</v>
      </c>
      <c r="AJ17176" s="340">
        <f t="shared" si="2691"/>
        <v>0</v>
      </c>
      <c r="AK17176" s="340">
        <f t="shared" si="2691"/>
        <v>0</v>
      </c>
      <c r="AL17176" s="340">
        <f t="shared" si="2691"/>
        <v>0</v>
      </c>
      <c r="AM17176" s="340">
        <f t="shared" si="2691"/>
        <v>0</v>
      </c>
    </row>
    <row r="17177" spans="1:39" x14ac:dyDescent="0.35">
      <c r="A17177" s="337">
        <v>39090</v>
      </c>
      <c r="B17177" s="338">
        <f t="shared" si="2684"/>
        <v>2007</v>
      </c>
      <c r="C17177" s="338">
        <f t="shared" si="2685"/>
        <v>1</v>
      </c>
      <c r="D17177" s="338">
        <f t="shared" si="2686"/>
        <v>8</v>
      </c>
      <c r="E17177" s="334">
        <v>0</v>
      </c>
      <c r="F17177" s="334">
        <v>0</v>
      </c>
      <c r="G17177" s="334">
        <v>0</v>
      </c>
      <c r="H17177" s="334">
        <v>0</v>
      </c>
      <c r="I17177" s="334">
        <v>0</v>
      </c>
      <c r="J17177" s="334">
        <v>0</v>
      </c>
      <c r="K17177" s="334">
        <v>0</v>
      </c>
      <c r="L17177" s="334">
        <v>0</v>
      </c>
      <c r="M17177" s="334">
        <v>0</v>
      </c>
      <c r="N17177" s="334">
        <v>0</v>
      </c>
      <c r="O17177" s="334">
        <v>0</v>
      </c>
      <c r="P17177" s="334">
        <v>0</v>
      </c>
      <c r="Q17177" s="334">
        <v>0</v>
      </c>
      <c r="R17177" s="334">
        <v>0</v>
      </c>
      <c r="S17177" s="334">
        <v>0</v>
      </c>
      <c r="T17177" s="334">
        <v>0</v>
      </c>
      <c r="U17177" s="334">
        <v>0</v>
      </c>
      <c r="V17177" s="334">
        <v>0</v>
      </c>
      <c r="W17177" s="334">
        <v>0</v>
      </c>
      <c r="X17177" s="334">
        <v>0</v>
      </c>
      <c r="Y17177" s="334">
        <v>0</v>
      </c>
      <c r="Z17177" s="334">
        <v>0</v>
      </c>
      <c r="AA17177" s="334">
        <v>0</v>
      </c>
      <c r="AB17177" s="334">
        <v>0</v>
      </c>
      <c r="AD17177" s="334">
        <v>0</v>
      </c>
      <c r="AE17177" s="334">
        <f t="shared" si="2687"/>
        <v>0</v>
      </c>
      <c r="AF17177" s="334">
        <f t="shared" si="2688"/>
        <v>0</v>
      </c>
      <c r="AG17177" s="340">
        <f t="shared" si="2689"/>
        <v>0</v>
      </c>
      <c r="AI17177" s="340">
        <f t="shared" si="2691"/>
        <v>0</v>
      </c>
      <c r="AJ17177" s="340">
        <f t="shared" si="2691"/>
        <v>0</v>
      </c>
      <c r="AK17177" s="340">
        <f t="shared" si="2691"/>
        <v>0</v>
      </c>
      <c r="AL17177" s="340">
        <f t="shared" si="2691"/>
        <v>0</v>
      </c>
      <c r="AM17177" s="340">
        <f t="shared" si="2691"/>
        <v>0</v>
      </c>
    </row>
    <row r="17178" spans="1:39" x14ac:dyDescent="0.35">
      <c r="A17178" s="337">
        <v>39091</v>
      </c>
      <c r="B17178" s="338">
        <f t="shared" si="2684"/>
        <v>2007</v>
      </c>
      <c r="C17178" s="338">
        <f t="shared" si="2685"/>
        <v>1</v>
      </c>
      <c r="D17178" s="338">
        <f t="shared" si="2686"/>
        <v>9</v>
      </c>
      <c r="E17178" s="334">
        <v>0</v>
      </c>
      <c r="F17178" s="334">
        <v>0</v>
      </c>
      <c r="G17178" s="334">
        <v>0</v>
      </c>
      <c r="H17178" s="334">
        <v>0</v>
      </c>
      <c r="I17178" s="334">
        <v>0</v>
      </c>
      <c r="J17178" s="334">
        <v>0</v>
      </c>
      <c r="K17178" s="334">
        <v>0</v>
      </c>
      <c r="L17178" s="334">
        <v>0</v>
      </c>
      <c r="M17178" s="334">
        <v>0</v>
      </c>
      <c r="N17178" s="334">
        <v>0</v>
      </c>
      <c r="O17178" s="334">
        <v>0</v>
      </c>
      <c r="P17178" s="334">
        <v>0</v>
      </c>
      <c r="Q17178" s="334">
        <v>0</v>
      </c>
      <c r="R17178" s="334">
        <v>0</v>
      </c>
      <c r="S17178" s="334">
        <v>0</v>
      </c>
      <c r="T17178" s="334">
        <v>0</v>
      </c>
      <c r="U17178" s="334">
        <v>0</v>
      </c>
      <c r="V17178" s="334">
        <v>0</v>
      </c>
      <c r="W17178" s="334">
        <v>0</v>
      </c>
      <c r="X17178" s="334">
        <v>0</v>
      </c>
      <c r="Y17178" s="334">
        <v>0</v>
      </c>
      <c r="Z17178" s="334">
        <v>0</v>
      </c>
      <c r="AA17178" s="334">
        <v>0</v>
      </c>
      <c r="AB17178" s="334">
        <v>0</v>
      </c>
      <c r="AD17178" s="334">
        <v>0</v>
      </c>
      <c r="AE17178" s="334">
        <f t="shared" si="2687"/>
        <v>0</v>
      </c>
      <c r="AF17178" s="334">
        <f t="shared" si="2688"/>
        <v>0</v>
      </c>
      <c r="AG17178" s="340">
        <f t="shared" si="2689"/>
        <v>0</v>
      </c>
      <c r="AI17178" s="340">
        <f t="shared" si="2691"/>
        <v>0</v>
      </c>
      <c r="AJ17178" s="340">
        <f t="shared" si="2691"/>
        <v>0</v>
      </c>
      <c r="AK17178" s="340">
        <f t="shared" si="2691"/>
        <v>0</v>
      </c>
      <c r="AL17178" s="340">
        <f t="shared" si="2691"/>
        <v>0</v>
      </c>
      <c r="AM17178" s="340">
        <f t="shared" si="2691"/>
        <v>0</v>
      </c>
    </row>
    <row r="17179" spans="1:39" x14ac:dyDescent="0.35">
      <c r="A17179" s="337">
        <v>39092</v>
      </c>
      <c r="B17179" s="338">
        <f t="shared" si="2684"/>
        <v>2007</v>
      </c>
      <c r="C17179" s="338">
        <f t="shared" si="2685"/>
        <v>1</v>
      </c>
      <c r="D17179" s="338">
        <f t="shared" si="2686"/>
        <v>10</v>
      </c>
      <c r="E17179" s="334">
        <v>0</v>
      </c>
      <c r="F17179" s="334">
        <v>0</v>
      </c>
      <c r="G17179" s="334">
        <v>0</v>
      </c>
      <c r="H17179" s="334">
        <v>0</v>
      </c>
      <c r="I17179" s="334">
        <v>0.1</v>
      </c>
      <c r="J17179" s="334">
        <v>0</v>
      </c>
      <c r="K17179" s="334">
        <v>0.1</v>
      </c>
      <c r="L17179" s="334">
        <v>0</v>
      </c>
      <c r="M17179" s="334">
        <v>0</v>
      </c>
      <c r="N17179" s="334">
        <v>0</v>
      </c>
      <c r="O17179" s="334">
        <v>0</v>
      </c>
      <c r="P17179" s="334">
        <v>0</v>
      </c>
      <c r="Q17179" s="334">
        <v>0</v>
      </c>
      <c r="R17179" s="334">
        <v>0.1</v>
      </c>
      <c r="S17179" s="334">
        <v>0</v>
      </c>
      <c r="T17179" s="334">
        <v>0</v>
      </c>
      <c r="U17179" s="334">
        <v>0</v>
      </c>
      <c r="V17179" s="334">
        <v>0.1</v>
      </c>
      <c r="W17179" s="334">
        <v>0</v>
      </c>
      <c r="X17179" s="334">
        <v>0.1</v>
      </c>
      <c r="Y17179" s="334">
        <v>0</v>
      </c>
      <c r="Z17179" s="334">
        <v>0</v>
      </c>
      <c r="AA17179" s="334">
        <v>0.1</v>
      </c>
      <c r="AB17179" s="334">
        <v>0</v>
      </c>
      <c r="AD17179" s="334">
        <v>0.6</v>
      </c>
      <c r="AE17179" s="334">
        <f t="shared" si="2687"/>
        <v>0.6</v>
      </c>
      <c r="AF17179" s="334">
        <f t="shared" si="2688"/>
        <v>0.6</v>
      </c>
      <c r="AG17179" s="340">
        <f t="shared" si="2689"/>
        <v>0</v>
      </c>
      <c r="AI17179" s="340">
        <f t="shared" si="2691"/>
        <v>0</v>
      </c>
      <c r="AJ17179" s="340">
        <f t="shared" si="2691"/>
        <v>0</v>
      </c>
      <c r="AK17179" s="340">
        <f t="shared" si="2691"/>
        <v>0</v>
      </c>
      <c r="AL17179" s="340">
        <f t="shared" si="2691"/>
        <v>0</v>
      </c>
      <c r="AM17179" s="340">
        <f t="shared" si="2691"/>
        <v>0</v>
      </c>
    </row>
    <row r="17180" spans="1:39" x14ac:dyDescent="0.35">
      <c r="A17180" s="337">
        <v>39093</v>
      </c>
      <c r="B17180" s="338">
        <f t="shared" si="2684"/>
        <v>2007</v>
      </c>
      <c r="C17180" s="338">
        <f t="shared" si="2685"/>
        <v>1</v>
      </c>
      <c r="D17180" s="338">
        <f t="shared" si="2686"/>
        <v>11</v>
      </c>
      <c r="E17180" s="334">
        <v>0</v>
      </c>
      <c r="F17180" s="334">
        <v>0</v>
      </c>
      <c r="G17180" s="334">
        <v>0</v>
      </c>
      <c r="H17180" s="334">
        <v>0</v>
      </c>
      <c r="I17180" s="334">
        <v>0</v>
      </c>
      <c r="J17180" s="334">
        <v>0</v>
      </c>
      <c r="K17180" s="334">
        <v>0</v>
      </c>
      <c r="L17180" s="334">
        <v>0</v>
      </c>
      <c r="M17180" s="334">
        <v>0</v>
      </c>
      <c r="N17180" s="334">
        <v>0</v>
      </c>
      <c r="O17180" s="334">
        <v>0</v>
      </c>
      <c r="P17180" s="334">
        <v>0</v>
      </c>
      <c r="Q17180" s="334">
        <v>0</v>
      </c>
      <c r="R17180" s="334">
        <v>0</v>
      </c>
      <c r="S17180" s="334">
        <v>0</v>
      </c>
      <c r="T17180" s="334">
        <v>0</v>
      </c>
      <c r="U17180" s="334">
        <v>0</v>
      </c>
      <c r="V17180" s="334">
        <v>0</v>
      </c>
      <c r="W17180" s="334">
        <v>0</v>
      </c>
      <c r="X17180" s="334">
        <v>0</v>
      </c>
      <c r="Y17180" s="334">
        <v>0</v>
      </c>
      <c r="Z17180" s="334">
        <v>0</v>
      </c>
      <c r="AA17180" s="334">
        <v>0</v>
      </c>
      <c r="AB17180" s="334">
        <v>0</v>
      </c>
      <c r="AD17180" s="334">
        <v>0</v>
      </c>
      <c r="AE17180" s="334">
        <f t="shared" si="2687"/>
        <v>0</v>
      </c>
      <c r="AF17180" s="334">
        <f t="shared" si="2688"/>
        <v>0</v>
      </c>
      <c r="AG17180" s="340">
        <f t="shared" si="2689"/>
        <v>0</v>
      </c>
      <c r="AI17180" s="340">
        <f t="shared" si="2691"/>
        <v>0</v>
      </c>
      <c r="AJ17180" s="340">
        <f t="shared" si="2691"/>
        <v>0</v>
      </c>
      <c r="AK17180" s="340">
        <f t="shared" si="2691"/>
        <v>0</v>
      </c>
      <c r="AL17180" s="340">
        <f t="shared" si="2691"/>
        <v>0</v>
      </c>
      <c r="AM17180" s="340">
        <f t="shared" si="2691"/>
        <v>0</v>
      </c>
    </row>
    <row r="17181" spans="1:39" x14ac:dyDescent="0.35">
      <c r="A17181" s="337">
        <v>39094</v>
      </c>
      <c r="B17181" s="338">
        <f t="shared" si="2684"/>
        <v>2007</v>
      </c>
      <c r="C17181" s="338">
        <f t="shared" si="2685"/>
        <v>1</v>
      </c>
      <c r="D17181" s="338">
        <f t="shared" si="2686"/>
        <v>12</v>
      </c>
      <c r="E17181" s="334">
        <v>0</v>
      </c>
      <c r="F17181" s="334">
        <v>0</v>
      </c>
      <c r="G17181" s="334">
        <v>0</v>
      </c>
      <c r="H17181" s="334">
        <v>0</v>
      </c>
      <c r="I17181" s="334">
        <v>0</v>
      </c>
      <c r="J17181" s="334">
        <v>0</v>
      </c>
      <c r="K17181" s="334">
        <v>0</v>
      </c>
      <c r="L17181" s="334">
        <v>0</v>
      </c>
      <c r="M17181" s="334">
        <v>0</v>
      </c>
      <c r="N17181" s="334">
        <v>0</v>
      </c>
      <c r="O17181" s="334">
        <v>0</v>
      </c>
      <c r="P17181" s="334">
        <v>0</v>
      </c>
      <c r="Q17181" s="334">
        <v>0</v>
      </c>
      <c r="R17181" s="334">
        <v>0</v>
      </c>
      <c r="S17181" s="334">
        <v>0</v>
      </c>
      <c r="T17181" s="334">
        <v>0</v>
      </c>
      <c r="U17181" s="334">
        <v>0</v>
      </c>
      <c r="V17181" s="334">
        <v>0</v>
      </c>
      <c r="W17181" s="334">
        <v>0</v>
      </c>
      <c r="X17181" s="334">
        <v>0</v>
      </c>
      <c r="Y17181" s="334">
        <v>0</v>
      </c>
      <c r="Z17181" s="334">
        <v>0</v>
      </c>
      <c r="AA17181" s="334">
        <v>0</v>
      </c>
      <c r="AB17181" s="334">
        <v>0</v>
      </c>
      <c r="AD17181" s="334">
        <v>0</v>
      </c>
      <c r="AE17181" s="334">
        <f t="shared" si="2687"/>
        <v>0</v>
      </c>
      <c r="AF17181" s="334">
        <f t="shared" si="2688"/>
        <v>0</v>
      </c>
      <c r="AG17181" s="340">
        <f t="shared" si="2689"/>
        <v>0</v>
      </c>
      <c r="AI17181" s="340">
        <f t="shared" si="2691"/>
        <v>0</v>
      </c>
      <c r="AJ17181" s="340">
        <f t="shared" si="2691"/>
        <v>0</v>
      </c>
      <c r="AK17181" s="340">
        <f t="shared" si="2691"/>
        <v>0</v>
      </c>
      <c r="AL17181" s="340">
        <f t="shared" si="2691"/>
        <v>0</v>
      </c>
      <c r="AM17181" s="340">
        <f t="shared" si="2691"/>
        <v>0</v>
      </c>
    </row>
    <row r="17182" spans="1:39" x14ac:dyDescent="0.35">
      <c r="A17182" s="337">
        <v>39095</v>
      </c>
      <c r="B17182" s="338">
        <f t="shared" si="2684"/>
        <v>2007</v>
      </c>
      <c r="C17182" s="338">
        <f t="shared" si="2685"/>
        <v>1</v>
      </c>
      <c r="D17182" s="338">
        <f t="shared" si="2686"/>
        <v>13</v>
      </c>
      <c r="E17182" s="334">
        <v>0</v>
      </c>
      <c r="F17182" s="334">
        <v>0</v>
      </c>
      <c r="G17182" s="334">
        <v>0</v>
      </c>
      <c r="H17182" s="334">
        <v>0</v>
      </c>
      <c r="I17182" s="334">
        <v>0</v>
      </c>
      <c r="J17182" s="334">
        <v>0</v>
      </c>
      <c r="K17182" s="334">
        <v>0</v>
      </c>
      <c r="L17182" s="334">
        <v>0</v>
      </c>
      <c r="M17182" s="334">
        <v>0</v>
      </c>
      <c r="N17182" s="334">
        <v>0.1</v>
      </c>
      <c r="O17182" s="334">
        <v>0.1</v>
      </c>
      <c r="P17182" s="334">
        <v>0</v>
      </c>
      <c r="Q17182" s="334">
        <v>0.1</v>
      </c>
      <c r="R17182" s="334">
        <v>0.1</v>
      </c>
      <c r="S17182" s="334">
        <v>0.1</v>
      </c>
      <c r="T17182" s="334">
        <v>0.1</v>
      </c>
      <c r="U17182" s="334">
        <v>0</v>
      </c>
      <c r="V17182" s="334">
        <v>0.1</v>
      </c>
      <c r="W17182" s="334">
        <v>0.1</v>
      </c>
      <c r="X17182" s="334">
        <v>0.1</v>
      </c>
      <c r="Y17182" s="334">
        <v>0.1</v>
      </c>
      <c r="Z17182" s="334">
        <v>0</v>
      </c>
      <c r="AA17182" s="334">
        <v>0.1</v>
      </c>
      <c r="AB17182" s="334">
        <v>0.1</v>
      </c>
      <c r="AD17182" s="334">
        <v>1.2</v>
      </c>
      <c r="AE17182" s="334">
        <f t="shared" si="2687"/>
        <v>1.2</v>
      </c>
      <c r="AF17182" s="334">
        <f t="shared" si="2688"/>
        <v>1.2</v>
      </c>
      <c r="AG17182" s="340">
        <f t="shared" si="2689"/>
        <v>0</v>
      </c>
      <c r="AI17182" s="340">
        <f t="shared" si="2691"/>
        <v>0</v>
      </c>
      <c r="AJ17182" s="340">
        <f t="shared" si="2691"/>
        <v>0</v>
      </c>
      <c r="AK17182" s="340">
        <f t="shared" si="2691"/>
        <v>0</v>
      </c>
      <c r="AL17182" s="340">
        <f t="shared" si="2691"/>
        <v>0</v>
      </c>
      <c r="AM17182" s="340">
        <f t="shared" si="2691"/>
        <v>0</v>
      </c>
    </row>
    <row r="17183" spans="1:39" x14ac:dyDescent="0.35">
      <c r="A17183" s="337">
        <v>39096</v>
      </c>
      <c r="B17183" s="338">
        <f t="shared" si="2684"/>
        <v>2007</v>
      </c>
      <c r="C17183" s="338">
        <f t="shared" si="2685"/>
        <v>1</v>
      </c>
      <c r="D17183" s="338">
        <f t="shared" si="2686"/>
        <v>14</v>
      </c>
      <c r="E17183" s="334">
        <v>0</v>
      </c>
      <c r="F17183" s="334">
        <v>0</v>
      </c>
      <c r="G17183" s="334">
        <v>0</v>
      </c>
      <c r="H17183" s="334">
        <v>0</v>
      </c>
      <c r="I17183" s="334">
        <v>0</v>
      </c>
      <c r="J17183" s="334">
        <v>0</v>
      </c>
      <c r="K17183" s="334">
        <v>0</v>
      </c>
      <c r="L17183" s="334">
        <v>0</v>
      </c>
      <c r="M17183" s="334">
        <v>0</v>
      </c>
      <c r="N17183" s="334">
        <v>0</v>
      </c>
      <c r="O17183" s="334">
        <v>0</v>
      </c>
      <c r="P17183" s="334">
        <v>0</v>
      </c>
      <c r="Q17183" s="334">
        <v>0</v>
      </c>
      <c r="R17183" s="334">
        <v>0</v>
      </c>
      <c r="S17183" s="334">
        <v>0</v>
      </c>
      <c r="T17183" s="334">
        <v>0</v>
      </c>
      <c r="U17183" s="334">
        <v>0</v>
      </c>
      <c r="V17183" s="334">
        <v>0</v>
      </c>
      <c r="W17183" s="334">
        <v>0</v>
      </c>
      <c r="X17183" s="334">
        <v>0</v>
      </c>
      <c r="Y17183" s="334">
        <v>0</v>
      </c>
      <c r="Z17183" s="334">
        <v>0</v>
      </c>
      <c r="AA17183" s="334">
        <v>0</v>
      </c>
      <c r="AB17183" s="334">
        <v>0</v>
      </c>
      <c r="AD17183" s="334">
        <v>0</v>
      </c>
      <c r="AE17183" s="334">
        <f t="shared" si="2687"/>
        <v>0</v>
      </c>
      <c r="AF17183" s="334">
        <f t="shared" si="2688"/>
        <v>0</v>
      </c>
      <c r="AG17183" s="340">
        <f t="shared" si="2689"/>
        <v>0</v>
      </c>
      <c r="AI17183" s="340">
        <f t="shared" si="2691"/>
        <v>0</v>
      </c>
      <c r="AJ17183" s="340">
        <f t="shared" si="2691"/>
        <v>0</v>
      </c>
      <c r="AK17183" s="340">
        <f t="shared" si="2691"/>
        <v>0</v>
      </c>
      <c r="AL17183" s="340">
        <f t="shared" si="2691"/>
        <v>0</v>
      </c>
      <c r="AM17183" s="340">
        <f t="shared" si="2691"/>
        <v>0</v>
      </c>
    </row>
    <row r="17184" spans="1:39" x14ac:dyDescent="0.35">
      <c r="A17184" s="337">
        <v>39097</v>
      </c>
      <c r="B17184" s="338">
        <f t="shared" si="2684"/>
        <v>2007</v>
      </c>
      <c r="C17184" s="338">
        <f t="shared" si="2685"/>
        <v>1</v>
      </c>
      <c r="D17184" s="338">
        <f t="shared" si="2686"/>
        <v>15</v>
      </c>
      <c r="E17184" s="334">
        <v>0</v>
      </c>
      <c r="F17184" s="334">
        <v>0</v>
      </c>
      <c r="G17184" s="334">
        <v>0</v>
      </c>
      <c r="H17184" s="334">
        <v>0</v>
      </c>
      <c r="I17184" s="334">
        <v>0</v>
      </c>
      <c r="J17184" s="334">
        <v>0</v>
      </c>
      <c r="K17184" s="334">
        <v>0</v>
      </c>
      <c r="L17184" s="334">
        <v>0</v>
      </c>
      <c r="M17184" s="334">
        <v>0</v>
      </c>
      <c r="N17184" s="334">
        <v>0</v>
      </c>
      <c r="O17184" s="334">
        <v>0</v>
      </c>
      <c r="P17184" s="334">
        <v>0</v>
      </c>
      <c r="Q17184" s="334">
        <v>0</v>
      </c>
      <c r="R17184" s="334">
        <v>0</v>
      </c>
      <c r="S17184" s="334">
        <v>0</v>
      </c>
      <c r="T17184" s="334">
        <v>0</v>
      </c>
      <c r="U17184" s="334">
        <v>0</v>
      </c>
      <c r="V17184" s="334">
        <v>0</v>
      </c>
      <c r="W17184" s="334">
        <v>0</v>
      </c>
      <c r="X17184" s="334">
        <v>0</v>
      </c>
      <c r="Y17184" s="334">
        <v>0</v>
      </c>
      <c r="Z17184" s="334">
        <v>0</v>
      </c>
      <c r="AA17184" s="334">
        <v>0</v>
      </c>
      <c r="AB17184" s="334">
        <v>0</v>
      </c>
      <c r="AD17184" s="334">
        <v>0</v>
      </c>
      <c r="AE17184" s="334">
        <f t="shared" si="2687"/>
        <v>0</v>
      </c>
      <c r="AF17184" s="334">
        <f t="shared" si="2688"/>
        <v>0</v>
      </c>
      <c r="AG17184" s="340">
        <f t="shared" si="2689"/>
        <v>0</v>
      </c>
      <c r="AI17184" s="340">
        <f t="shared" si="2691"/>
        <v>0</v>
      </c>
      <c r="AJ17184" s="340">
        <f t="shared" si="2691"/>
        <v>0</v>
      </c>
      <c r="AK17184" s="340">
        <f t="shared" si="2691"/>
        <v>0</v>
      </c>
      <c r="AL17184" s="340">
        <f t="shared" si="2691"/>
        <v>0</v>
      </c>
      <c r="AM17184" s="340">
        <f t="shared" si="2691"/>
        <v>0</v>
      </c>
    </row>
    <row r="17185" spans="1:39" x14ac:dyDescent="0.35">
      <c r="A17185" s="337">
        <v>39098</v>
      </c>
      <c r="B17185" s="338">
        <f t="shared" si="2684"/>
        <v>2007</v>
      </c>
      <c r="C17185" s="338">
        <f t="shared" si="2685"/>
        <v>1</v>
      </c>
      <c r="D17185" s="338">
        <f t="shared" si="2686"/>
        <v>16</v>
      </c>
      <c r="E17185" s="334">
        <v>0</v>
      </c>
      <c r="F17185" s="334">
        <v>0</v>
      </c>
      <c r="G17185" s="334">
        <v>0</v>
      </c>
      <c r="H17185" s="334">
        <v>0</v>
      </c>
      <c r="I17185" s="334">
        <v>0</v>
      </c>
      <c r="J17185" s="334">
        <v>0</v>
      </c>
      <c r="K17185" s="334">
        <v>0</v>
      </c>
      <c r="L17185" s="334">
        <v>0</v>
      </c>
      <c r="M17185" s="334">
        <v>0</v>
      </c>
      <c r="N17185" s="334">
        <v>0</v>
      </c>
      <c r="O17185" s="334">
        <v>0</v>
      </c>
      <c r="P17185" s="334">
        <v>0</v>
      </c>
      <c r="Q17185" s="334">
        <v>0</v>
      </c>
      <c r="R17185" s="334">
        <v>0</v>
      </c>
      <c r="S17185" s="334">
        <v>0</v>
      </c>
      <c r="T17185" s="334">
        <v>0</v>
      </c>
      <c r="U17185" s="334">
        <v>0</v>
      </c>
      <c r="V17185" s="334">
        <v>0</v>
      </c>
      <c r="W17185" s="334">
        <v>0</v>
      </c>
      <c r="X17185" s="334">
        <v>0</v>
      </c>
      <c r="Y17185" s="334">
        <v>0</v>
      </c>
      <c r="Z17185" s="334">
        <v>0</v>
      </c>
      <c r="AA17185" s="334">
        <v>0</v>
      </c>
      <c r="AB17185" s="334">
        <v>0</v>
      </c>
      <c r="AD17185" s="334">
        <v>0</v>
      </c>
      <c r="AE17185" s="334">
        <f t="shared" si="2687"/>
        <v>0</v>
      </c>
      <c r="AF17185" s="334">
        <f t="shared" si="2688"/>
        <v>0</v>
      </c>
      <c r="AG17185" s="340">
        <f t="shared" si="2689"/>
        <v>0</v>
      </c>
      <c r="AI17185" s="340">
        <f t="shared" si="2691"/>
        <v>0</v>
      </c>
      <c r="AJ17185" s="340">
        <f t="shared" si="2691"/>
        <v>0</v>
      </c>
      <c r="AK17185" s="340">
        <f t="shared" si="2691"/>
        <v>0</v>
      </c>
      <c r="AL17185" s="340">
        <f t="shared" si="2691"/>
        <v>0</v>
      </c>
      <c r="AM17185" s="340">
        <f t="shared" si="2691"/>
        <v>0</v>
      </c>
    </row>
    <row r="17186" spans="1:39" x14ac:dyDescent="0.35">
      <c r="A17186" s="337">
        <v>39099</v>
      </c>
      <c r="B17186" s="338">
        <f t="shared" si="2684"/>
        <v>2007</v>
      </c>
      <c r="C17186" s="338">
        <f t="shared" si="2685"/>
        <v>1</v>
      </c>
      <c r="D17186" s="338">
        <f t="shared" si="2686"/>
        <v>17</v>
      </c>
      <c r="E17186" s="334">
        <v>0.3</v>
      </c>
      <c r="F17186" s="334">
        <v>0.2</v>
      </c>
      <c r="G17186" s="334">
        <v>0.8</v>
      </c>
      <c r="H17186" s="334">
        <v>0.5</v>
      </c>
      <c r="I17186" s="334">
        <v>0.2</v>
      </c>
      <c r="J17186" s="334">
        <v>0.3</v>
      </c>
      <c r="K17186" s="334">
        <v>0</v>
      </c>
      <c r="L17186" s="334">
        <v>0</v>
      </c>
      <c r="M17186" s="334">
        <v>0</v>
      </c>
      <c r="N17186" s="334">
        <v>0</v>
      </c>
      <c r="O17186" s="334">
        <v>0.2</v>
      </c>
      <c r="P17186" s="334">
        <v>0.3</v>
      </c>
      <c r="Q17186" s="334">
        <v>0</v>
      </c>
      <c r="R17186" s="334">
        <v>0</v>
      </c>
      <c r="S17186" s="334">
        <v>0</v>
      </c>
      <c r="T17186" s="334">
        <v>0</v>
      </c>
      <c r="U17186" s="334">
        <v>0</v>
      </c>
      <c r="V17186" s="334">
        <v>0</v>
      </c>
      <c r="W17186" s="334">
        <v>0</v>
      </c>
      <c r="X17186" s="334">
        <v>0</v>
      </c>
      <c r="Y17186" s="334">
        <v>0.2</v>
      </c>
      <c r="Z17186" s="334">
        <v>0</v>
      </c>
      <c r="AA17186" s="334">
        <v>0</v>
      </c>
      <c r="AB17186" s="334">
        <v>0</v>
      </c>
      <c r="AD17186" s="334">
        <v>3</v>
      </c>
      <c r="AE17186" s="334">
        <f t="shared" si="2687"/>
        <v>3</v>
      </c>
      <c r="AF17186" s="334">
        <f t="shared" si="2688"/>
        <v>3</v>
      </c>
      <c r="AG17186" s="340">
        <f t="shared" si="2689"/>
        <v>0</v>
      </c>
      <c r="AI17186" s="340">
        <f t="shared" si="2691"/>
        <v>0</v>
      </c>
      <c r="AJ17186" s="340">
        <f t="shared" si="2691"/>
        <v>0</v>
      </c>
      <c r="AK17186" s="340">
        <f t="shared" si="2691"/>
        <v>0</v>
      </c>
      <c r="AL17186" s="340">
        <f t="shared" si="2691"/>
        <v>0</v>
      </c>
      <c r="AM17186" s="340">
        <f t="shared" si="2691"/>
        <v>0</v>
      </c>
    </row>
    <row r="17187" spans="1:39" x14ac:dyDescent="0.35">
      <c r="A17187" s="337">
        <v>39100</v>
      </c>
      <c r="B17187" s="338">
        <f t="shared" si="2684"/>
        <v>2007</v>
      </c>
      <c r="C17187" s="338">
        <f t="shared" si="2685"/>
        <v>1</v>
      </c>
      <c r="D17187" s="338">
        <f t="shared" si="2686"/>
        <v>18</v>
      </c>
      <c r="E17187" s="334">
        <v>0</v>
      </c>
      <c r="F17187" s="334">
        <v>0</v>
      </c>
      <c r="G17187" s="334">
        <v>0</v>
      </c>
      <c r="H17187" s="334">
        <v>0</v>
      </c>
      <c r="I17187" s="334">
        <v>0</v>
      </c>
      <c r="J17187" s="334">
        <v>0</v>
      </c>
      <c r="K17187" s="334">
        <v>0</v>
      </c>
      <c r="L17187" s="334">
        <v>0</v>
      </c>
      <c r="M17187" s="334">
        <v>0</v>
      </c>
      <c r="N17187" s="334">
        <v>0</v>
      </c>
      <c r="O17187" s="334">
        <v>0</v>
      </c>
      <c r="P17187" s="334">
        <v>0</v>
      </c>
      <c r="Q17187" s="334">
        <v>0</v>
      </c>
      <c r="R17187" s="334">
        <v>0</v>
      </c>
      <c r="S17187" s="334">
        <v>0</v>
      </c>
      <c r="T17187" s="334">
        <v>0</v>
      </c>
      <c r="U17187" s="334">
        <v>0</v>
      </c>
      <c r="V17187" s="334">
        <v>0</v>
      </c>
      <c r="W17187" s="334">
        <v>0</v>
      </c>
      <c r="X17187" s="334">
        <v>0</v>
      </c>
      <c r="Y17187" s="334">
        <v>0</v>
      </c>
      <c r="Z17187" s="334">
        <v>0</v>
      </c>
      <c r="AA17187" s="334">
        <v>0</v>
      </c>
      <c r="AB17187" s="334">
        <v>0</v>
      </c>
      <c r="AD17187" s="334">
        <v>0</v>
      </c>
      <c r="AE17187" s="334">
        <f t="shared" si="2687"/>
        <v>0</v>
      </c>
      <c r="AF17187" s="334">
        <f t="shared" si="2688"/>
        <v>0</v>
      </c>
      <c r="AG17187" s="340">
        <f t="shared" si="2689"/>
        <v>0</v>
      </c>
      <c r="AI17187" s="340">
        <f t="shared" si="2691"/>
        <v>0</v>
      </c>
      <c r="AJ17187" s="340">
        <f t="shared" si="2691"/>
        <v>0</v>
      </c>
      <c r="AK17187" s="340">
        <f t="shared" si="2691"/>
        <v>0</v>
      </c>
      <c r="AL17187" s="340">
        <f t="shared" si="2691"/>
        <v>0</v>
      </c>
      <c r="AM17187" s="340">
        <f t="shared" si="2691"/>
        <v>0</v>
      </c>
    </row>
    <row r="17188" spans="1:39" x14ac:dyDescent="0.35">
      <c r="A17188" s="337">
        <v>39101</v>
      </c>
      <c r="B17188" s="338">
        <f t="shared" si="2684"/>
        <v>2007</v>
      </c>
      <c r="C17188" s="338">
        <f t="shared" si="2685"/>
        <v>1</v>
      </c>
      <c r="D17188" s="338">
        <f t="shared" si="2686"/>
        <v>19</v>
      </c>
      <c r="E17188" s="334">
        <v>0</v>
      </c>
      <c r="F17188" s="334">
        <v>0</v>
      </c>
      <c r="G17188" s="334">
        <v>0</v>
      </c>
      <c r="H17188" s="334">
        <v>0</v>
      </c>
      <c r="I17188" s="334">
        <v>0</v>
      </c>
      <c r="J17188" s="334">
        <v>0</v>
      </c>
      <c r="K17188" s="334">
        <v>0</v>
      </c>
      <c r="L17188" s="334">
        <v>0</v>
      </c>
      <c r="M17188" s="334">
        <v>0</v>
      </c>
      <c r="N17188" s="334">
        <v>0</v>
      </c>
      <c r="O17188" s="334">
        <v>0</v>
      </c>
      <c r="P17188" s="334">
        <v>0</v>
      </c>
      <c r="Q17188" s="334">
        <v>0</v>
      </c>
      <c r="R17188" s="334">
        <v>0</v>
      </c>
      <c r="S17188" s="334">
        <v>0</v>
      </c>
      <c r="T17188" s="334">
        <v>0</v>
      </c>
      <c r="U17188" s="334">
        <v>0</v>
      </c>
      <c r="V17188" s="334">
        <v>0</v>
      </c>
      <c r="W17188" s="334">
        <v>0</v>
      </c>
      <c r="X17188" s="334">
        <v>0</v>
      </c>
      <c r="Y17188" s="334">
        <v>0</v>
      </c>
      <c r="Z17188" s="334">
        <v>0</v>
      </c>
      <c r="AA17188" s="334">
        <v>0</v>
      </c>
      <c r="AB17188" s="334">
        <v>0</v>
      </c>
      <c r="AD17188" s="334">
        <v>0</v>
      </c>
      <c r="AE17188" s="334">
        <f t="shared" si="2687"/>
        <v>0</v>
      </c>
      <c r="AF17188" s="334">
        <f t="shared" si="2688"/>
        <v>0</v>
      </c>
      <c r="AG17188" s="340">
        <f t="shared" si="2689"/>
        <v>0</v>
      </c>
      <c r="AI17188" s="340">
        <f t="shared" ref="AI17188:AM17203" si="2692">IF($C17188=AI$1,$AF17188,0)</f>
        <v>0</v>
      </c>
      <c r="AJ17188" s="340">
        <f t="shared" si="2692"/>
        <v>0</v>
      </c>
      <c r="AK17188" s="340">
        <f t="shared" si="2692"/>
        <v>0</v>
      </c>
      <c r="AL17188" s="340">
        <f t="shared" si="2692"/>
        <v>0</v>
      </c>
      <c r="AM17188" s="340">
        <f t="shared" si="2692"/>
        <v>0</v>
      </c>
    </row>
    <row r="17189" spans="1:39" x14ac:dyDescent="0.35">
      <c r="A17189" s="337">
        <v>39102</v>
      </c>
      <c r="B17189" s="338">
        <f t="shared" si="2684"/>
        <v>2007</v>
      </c>
      <c r="C17189" s="338">
        <f t="shared" si="2685"/>
        <v>1</v>
      </c>
      <c r="D17189" s="338">
        <f t="shared" si="2686"/>
        <v>20</v>
      </c>
      <c r="E17189" s="334">
        <v>0</v>
      </c>
      <c r="F17189" s="334">
        <v>0</v>
      </c>
      <c r="G17189" s="334">
        <v>0</v>
      </c>
      <c r="H17189" s="334">
        <v>0</v>
      </c>
      <c r="I17189" s="334">
        <v>0</v>
      </c>
      <c r="J17189" s="334">
        <v>0</v>
      </c>
      <c r="K17189" s="334">
        <v>0</v>
      </c>
      <c r="L17189" s="334">
        <v>0</v>
      </c>
      <c r="M17189" s="334">
        <v>0</v>
      </c>
      <c r="N17189" s="334">
        <v>0</v>
      </c>
      <c r="O17189" s="334">
        <v>0</v>
      </c>
      <c r="P17189" s="334">
        <v>0</v>
      </c>
      <c r="Q17189" s="334">
        <v>0</v>
      </c>
      <c r="R17189" s="334">
        <v>0</v>
      </c>
      <c r="S17189" s="334">
        <v>0</v>
      </c>
      <c r="T17189" s="334">
        <v>0</v>
      </c>
      <c r="U17189" s="334">
        <v>0</v>
      </c>
      <c r="V17189" s="334">
        <v>0</v>
      </c>
      <c r="W17189" s="334">
        <v>0</v>
      </c>
      <c r="X17189" s="334">
        <v>0</v>
      </c>
      <c r="Y17189" s="334">
        <v>0</v>
      </c>
      <c r="Z17189" s="334">
        <v>0</v>
      </c>
      <c r="AA17189" s="334">
        <v>0</v>
      </c>
      <c r="AB17189" s="334">
        <v>0</v>
      </c>
      <c r="AD17189" s="334">
        <v>0</v>
      </c>
      <c r="AE17189" s="334">
        <f t="shared" si="2687"/>
        <v>0</v>
      </c>
      <c r="AF17189" s="334">
        <f t="shared" si="2688"/>
        <v>0</v>
      </c>
      <c r="AG17189" s="340">
        <f t="shared" si="2689"/>
        <v>0</v>
      </c>
      <c r="AI17189" s="340">
        <f t="shared" si="2692"/>
        <v>0</v>
      </c>
      <c r="AJ17189" s="340">
        <f t="shared" si="2692"/>
        <v>0</v>
      </c>
      <c r="AK17189" s="340">
        <f t="shared" si="2692"/>
        <v>0</v>
      </c>
      <c r="AL17189" s="340">
        <f t="shared" si="2692"/>
        <v>0</v>
      </c>
      <c r="AM17189" s="340">
        <f t="shared" si="2692"/>
        <v>0</v>
      </c>
    </row>
    <row r="17190" spans="1:39" x14ac:dyDescent="0.35">
      <c r="A17190" s="337">
        <v>39103</v>
      </c>
      <c r="B17190" s="338">
        <f t="shared" si="2684"/>
        <v>2007</v>
      </c>
      <c r="C17190" s="338">
        <f t="shared" si="2685"/>
        <v>1</v>
      </c>
      <c r="D17190" s="338">
        <f t="shared" si="2686"/>
        <v>21</v>
      </c>
      <c r="E17190" s="334">
        <v>0</v>
      </c>
      <c r="F17190" s="334">
        <v>0</v>
      </c>
      <c r="G17190" s="334">
        <v>0</v>
      </c>
      <c r="H17190" s="334">
        <v>0</v>
      </c>
      <c r="I17190" s="334">
        <v>0</v>
      </c>
      <c r="J17190" s="334">
        <v>0</v>
      </c>
      <c r="K17190" s="334">
        <v>0</v>
      </c>
      <c r="L17190" s="334">
        <v>0</v>
      </c>
      <c r="M17190" s="334">
        <v>0</v>
      </c>
      <c r="N17190" s="334">
        <v>0</v>
      </c>
      <c r="O17190" s="334">
        <v>0</v>
      </c>
      <c r="P17190" s="334">
        <v>0</v>
      </c>
      <c r="Q17190" s="334">
        <v>0</v>
      </c>
      <c r="R17190" s="334">
        <v>0</v>
      </c>
      <c r="S17190" s="334">
        <v>0</v>
      </c>
      <c r="T17190" s="334">
        <v>0</v>
      </c>
      <c r="U17190" s="334">
        <v>0</v>
      </c>
      <c r="V17190" s="334">
        <v>0</v>
      </c>
      <c r="W17190" s="334">
        <v>0</v>
      </c>
      <c r="X17190" s="334">
        <v>0</v>
      </c>
      <c r="Y17190" s="334">
        <v>0</v>
      </c>
      <c r="Z17190" s="334">
        <v>0</v>
      </c>
      <c r="AA17190" s="334">
        <v>0</v>
      </c>
      <c r="AB17190" s="334">
        <v>0</v>
      </c>
      <c r="AD17190" s="334">
        <v>0</v>
      </c>
      <c r="AE17190" s="334">
        <f t="shared" si="2687"/>
        <v>0</v>
      </c>
      <c r="AF17190" s="334">
        <f t="shared" si="2688"/>
        <v>0</v>
      </c>
      <c r="AG17190" s="340">
        <f t="shared" si="2689"/>
        <v>0</v>
      </c>
      <c r="AI17190" s="340">
        <f t="shared" si="2692"/>
        <v>0</v>
      </c>
      <c r="AJ17190" s="340">
        <f t="shared" si="2692"/>
        <v>0</v>
      </c>
      <c r="AK17190" s="340">
        <f t="shared" si="2692"/>
        <v>0</v>
      </c>
      <c r="AL17190" s="340">
        <f t="shared" si="2692"/>
        <v>0</v>
      </c>
      <c r="AM17190" s="340">
        <f t="shared" si="2692"/>
        <v>0</v>
      </c>
    </row>
    <row r="17191" spans="1:39" x14ac:dyDescent="0.35">
      <c r="A17191" s="337">
        <v>39104</v>
      </c>
      <c r="B17191" s="338">
        <f t="shared" si="2684"/>
        <v>2007</v>
      </c>
      <c r="C17191" s="338">
        <f t="shared" si="2685"/>
        <v>1</v>
      </c>
      <c r="D17191" s="338">
        <f t="shared" si="2686"/>
        <v>22</v>
      </c>
      <c r="E17191" s="334">
        <v>0</v>
      </c>
      <c r="F17191" s="334">
        <v>0</v>
      </c>
      <c r="G17191" s="334">
        <v>0</v>
      </c>
      <c r="H17191" s="334">
        <v>0</v>
      </c>
      <c r="I17191" s="334">
        <v>0</v>
      </c>
      <c r="J17191" s="334">
        <v>0</v>
      </c>
      <c r="K17191" s="334">
        <v>0</v>
      </c>
      <c r="L17191" s="334">
        <v>0</v>
      </c>
      <c r="M17191" s="334">
        <v>0</v>
      </c>
      <c r="N17191" s="334">
        <v>0</v>
      </c>
      <c r="O17191" s="334">
        <v>0.2</v>
      </c>
      <c r="P17191" s="334">
        <v>0</v>
      </c>
      <c r="Q17191" s="334">
        <v>0</v>
      </c>
      <c r="R17191" s="334">
        <v>0</v>
      </c>
      <c r="S17191" s="334">
        <v>0</v>
      </c>
      <c r="T17191" s="334">
        <v>0</v>
      </c>
      <c r="U17191" s="334">
        <v>0</v>
      </c>
      <c r="V17191" s="334">
        <v>0</v>
      </c>
      <c r="W17191" s="334">
        <v>0</v>
      </c>
      <c r="X17191" s="334">
        <v>0</v>
      </c>
      <c r="Y17191" s="334">
        <v>0</v>
      </c>
      <c r="Z17191" s="334">
        <v>0</v>
      </c>
      <c r="AA17191" s="334">
        <v>0</v>
      </c>
      <c r="AB17191" s="334">
        <v>0</v>
      </c>
      <c r="AD17191" s="334">
        <v>0.2</v>
      </c>
      <c r="AE17191" s="334">
        <f t="shared" si="2687"/>
        <v>0.2</v>
      </c>
      <c r="AF17191" s="334">
        <f t="shared" si="2688"/>
        <v>0.2</v>
      </c>
      <c r="AG17191" s="340">
        <f t="shared" si="2689"/>
        <v>0</v>
      </c>
      <c r="AI17191" s="340">
        <f t="shared" si="2692"/>
        <v>0</v>
      </c>
      <c r="AJ17191" s="340">
        <f t="shared" si="2692"/>
        <v>0</v>
      </c>
      <c r="AK17191" s="340">
        <f t="shared" si="2692"/>
        <v>0</v>
      </c>
      <c r="AL17191" s="340">
        <f t="shared" si="2692"/>
        <v>0</v>
      </c>
      <c r="AM17191" s="340">
        <f t="shared" si="2692"/>
        <v>0</v>
      </c>
    </row>
    <row r="17192" spans="1:39" x14ac:dyDescent="0.35">
      <c r="A17192" s="337">
        <v>39105</v>
      </c>
      <c r="B17192" s="338">
        <f t="shared" si="2684"/>
        <v>2007</v>
      </c>
      <c r="C17192" s="338">
        <f t="shared" si="2685"/>
        <v>1</v>
      </c>
      <c r="D17192" s="338">
        <f t="shared" si="2686"/>
        <v>23</v>
      </c>
      <c r="E17192" s="334">
        <v>0</v>
      </c>
      <c r="F17192" s="334">
        <v>0</v>
      </c>
      <c r="G17192" s="334">
        <v>0</v>
      </c>
      <c r="H17192" s="334">
        <v>0</v>
      </c>
      <c r="I17192" s="334">
        <v>0</v>
      </c>
      <c r="J17192" s="334">
        <v>0</v>
      </c>
      <c r="K17192" s="334">
        <v>0</v>
      </c>
      <c r="L17192" s="334">
        <v>0</v>
      </c>
      <c r="M17192" s="334">
        <v>0</v>
      </c>
      <c r="N17192" s="334">
        <v>0</v>
      </c>
      <c r="O17192" s="334">
        <v>0</v>
      </c>
      <c r="P17192" s="334">
        <v>0</v>
      </c>
      <c r="Q17192" s="334">
        <v>0</v>
      </c>
      <c r="R17192" s="334">
        <v>0</v>
      </c>
      <c r="S17192" s="334">
        <v>0</v>
      </c>
      <c r="T17192" s="334">
        <v>0</v>
      </c>
      <c r="U17192" s="334">
        <v>0</v>
      </c>
      <c r="V17192" s="334">
        <v>0</v>
      </c>
      <c r="W17192" s="334">
        <v>0</v>
      </c>
      <c r="X17192" s="334">
        <v>0</v>
      </c>
      <c r="Y17192" s="334">
        <v>0</v>
      </c>
      <c r="Z17192" s="334">
        <v>0</v>
      </c>
      <c r="AA17192" s="334">
        <v>0</v>
      </c>
      <c r="AB17192" s="334">
        <v>0</v>
      </c>
      <c r="AD17192" s="334">
        <v>0</v>
      </c>
      <c r="AE17192" s="334">
        <f t="shared" si="2687"/>
        <v>0</v>
      </c>
      <c r="AF17192" s="334">
        <f t="shared" si="2688"/>
        <v>0</v>
      </c>
      <c r="AG17192" s="340">
        <f t="shared" si="2689"/>
        <v>0</v>
      </c>
      <c r="AI17192" s="340">
        <f t="shared" si="2692"/>
        <v>0</v>
      </c>
      <c r="AJ17192" s="340">
        <f t="shared" si="2692"/>
        <v>0</v>
      </c>
      <c r="AK17192" s="340">
        <f t="shared" si="2692"/>
        <v>0</v>
      </c>
      <c r="AL17192" s="340">
        <f t="shared" si="2692"/>
        <v>0</v>
      </c>
      <c r="AM17192" s="340">
        <f t="shared" si="2692"/>
        <v>0</v>
      </c>
    </row>
    <row r="17193" spans="1:39" x14ac:dyDescent="0.35">
      <c r="A17193" s="337">
        <v>39106</v>
      </c>
      <c r="B17193" s="338">
        <f t="shared" si="2684"/>
        <v>2007</v>
      </c>
      <c r="C17193" s="338">
        <f t="shared" si="2685"/>
        <v>1</v>
      </c>
      <c r="D17193" s="338">
        <f t="shared" si="2686"/>
        <v>24</v>
      </c>
      <c r="E17193" s="334">
        <v>0</v>
      </c>
      <c r="F17193" s="334">
        <v>0</v>
      </c>
      <c r="G17193" s="334">
        <v>0</v>
      </c>
      <c r="H17193" s="334">
        <v>0</v>
      </c>
      <c r="I17193" s="334">
        <v>0</v>
      </c>
      <c r="J17193" s="334">
        <v>0</v>
      </c>
      <c r="K17193" s="334">
        <v>0</v>
      </c>
      <c r="L17193" s="334">
        <v>0</v>
      </c>
      <c r="M17193" s="334">
        <v>0</v>
      </c>
      <c r="N17193" s="334">
        <v>0</v>
      </c>
      <c r="O17193" s="334">
        <v>0</v>
      </c>
      <c r="P17193" s="334">
        <v>0</v>
      </c>
      <c r="Q17193" s="334">
        <v>0</v>
      </c>
      <c r="R17193" s="334">
        <v>0</v>
      </c>
      <c r="S17193" s="334">
        <v>0</v>
      </c>
      <c r="T17193" s="334">
        <v>0</v>
      </c>
      <c r="U17193" s="334">
        <v>0</v>
      </c>
      <c r="V17193" s="334">
        <v>0</v>
      </c>
      <c r="W17193" s="334">
        <v>0</v>
      </c>
      <c r="X17193" s="334">
        <v>0</v>
      </c>
      <c r="Y17193" s="334">
        <v>0</v>
      </c>
      <c r="Z17193" s="334">
        <v>0</v>
      </c>
      <c r="AA17193" s="334">
        <v>0</v>
      </c>
      <c r="AB17193" s="334">
        <v>0</v>
      </c>
      <c r="AD17193" s="334">
        <v>0</v>
      </c>
      <c r="AE17193" s="334">
        <f t="shared" si="2687"/>
        <v>0</v>
      </c>
      <c r="AF17193" s="334">
        <f t="shared" si="2688"/>
        <v>0</v>
      </c>
      <c r="AG17193" s="340">
        <f t="shared" si="2689"/>
        <v>0</v>
      </c>
      <c r="AI17193" s="340">
        <f t="shared" si="2692"/>
        <v>0</v>
      </c>
      <c r="AJ17193" s="340">
        <f t="shared" si="2692"/>
        <v>0</v>
      </c>
      <c r="AK17193" s="340">
        <f t="shared" si="2692"/>
        <v>0</v>
      </c>
      <c r="AL17193" s="340">
        <f t="shared" si="2692"/>
        <v>0</v>
      </c>
      <c r="AM17193" s="340">
        <f t="shared" si="2692"/>
        <v>0</v>
      </c>
    </row>
    <row r="17194" spans="1:39" x14ac:dyDescent="0.35">
      <c r="A17194" s="337">
        <v>39107</v>
      </c>
      <c r="B17194" s="338">
        <f t="shared" si="2684"/>
        <v>2007</v>
      </c>
      <c r="C17194" s="338">
        <f t="shared" si="2685"/>
        <v>1</v>
      </c>
      <c r="D17194" s="338">
        <f t="shared" si="2686"/>
        <v>25</v>
      </c>
      <c r="E17194" s="334">
        <v>0</v>
      </c>
      <c r="F17194" s="334">
        <v>0</v>
      </c>
      <c r="G17194" s="334">
        <v>0</v>
      </c>
      <c r="H17194" s="334">
        <v>0</v>
      </c>
      <c r="I17194" s="334">
        <v>0</v>
      </c>
      <c r="J17194" s="334">
        <v>0</v>
      </c>
      <c r="K17194" s="334">
        <v>0</v>
      </c>
      <c r="L17194" s="334">
        <v>0</v>
      </c>
      <c r="M17194" s="334">
        <v>0</v>
      </c>
      <c r="N17194" s="334">
        <v>0</v>
      </c>
      <c r="O17194" s="334">
        <v>0</v>
      </c>
      <c r="P17194" s="334">
        <v>0</v>
      </c>
      <c r="Q17194" s="334">
        <v>0</v>
      </c>
      <c r="R17194" s="334">
        <v>0</v>
      </c>
      <c r="S17194" s="334">
        <v>0</v>
      </c>
      <c r="T17194" s="334">
        <v>0</v>
      </c>
      <c r="U17194" s="334">
        <v>0</v>
      </c>
      <c r="V17194" s="334">
        <v>0</v>
      </c>
      <c r="W17194" s="334">
        <v>0</v>
      </c>
      <c r="X17194" s="334">
        <v>0</v>
      </c>
      <c r="Y17194" s="334">
        <v>0</v>
      </c>
      <c r="Z17194" s="334">
        <v>0</v>
      </c>
      <c r="AA17194" s="334">
        <v>0</v>
      </c>
      <c r="AB17194" s="334">
        <v>0</v>
      </c>
      <c r="AD17194" s="334">
        <v>0</v>
      </c>
      <c r="AE17194" s="334">
        <f t="shared" si="2687"/>
        <v>0</v>
      </c>
      <c r="AF17194" s="334">
        <f t="shared" si="2688"/>
        <v>0</v>
      </c>
      <c r="AG17194" s="340">
        <f t="shared" si="2689"/>
        <v>0</v>
      </c>
      <c r="AI17194" s="340">
        <f t="shared" si="2692"/>
        <v>0</v>
      </c>
      <c r="AJ17194" s="340">
        <f t="shared" si="2692"/>
        <v>0</v>
      </c>
      <c r="AK17194" s="340">
        <f t="shared" si="2692"/>
        <v>0</v>
      </c>
      <c r="AL17194" s="340">
        <f t="shared" si="2692"/>
        <v>0</v>
      </c>
      <c r="AM17194" s="340">
        <f t="shared" si="2692"/>
        <v>0</v>
      </c>
    </row>
    <row r="17195" spans="1:39" x14ac:dyDescent="0.35">
      <c r="A17195" s="337">
        <v>39108</v>
      </c>
      <c r="B17195" s="338">
        <f t="shared" si="2684"/>
        <v>2007</v>
      </c>
      <c r="C17195" s="338">
        <f t="shared" si="2685"/>
        <v>1</v>
      </c>
      <c r="D17195" s="338">
        <f t="shared" si="2686"/>
        <v>26</v>
      </c>
      <c r="E17195" s="334">
        <v>0</v>
      </c>
      <c r="F17195" s="334">
        <v>0</v>
      </c>
      <c r="G17195" s="334">
        <v>0</v>
      </c>
      <c r="H17195" s="334">
        <v>0</v>
      </c>
      <c r="I17195" s="334">
        <v>0</v>
      </c>
      <c r="J17195" s="334">
        <v>0</v>
      </c>
      <c r="K17195" s="334">
        <v>0</v>
      </c>
      <c r="L17195" s="334">
        <v>0</v>
      </c>
      <c r="M17195" s="334">
        <v>0</v>
      </c>
      <c r="N17195" s="334">
        <v>0</v>
      </c>
      <c r="O17195" s="334">
        <v>0</v>
      </c>
      <c r="P17195" s="334">
        <v>0</v>
      </c>
      <c r="Q17195" s="334">
        <v>0</v>
      </c>
      <c r="R17195" s="334">
        <v>0</v>
      </c>
      <c r="S17195" s="334">
        <v>0</v>
      </c>
      <c r="T17195" s="334">
        <v>0</v>
      </c>
      <c r="U17195" s="334">
        <v>0</v>
      </c>
      <c r="V17195" s="334">
        <v>0</v>
      </c>
      <c r="W17195" s="334">
        <v>0</v>
      </c>
      <c r="X17195" s="334">
        <v>0</v>
      </c>
      <c r="Y17195" s="334">
        <v>0</v>
      </c>
      <c r="Z17195" s="334">
        <v>0</v>
      </c>
      <c r="AA17195" s="334">
        <v>0</v>
      </c>
      <c r="AB17195" s="334">
        <v>0</v>
      </c>
      <c r="AD17195" s="334">
        <v>0</v>
      </c>
      <c r="AE17195" s="334">
        <f t="shared" si="2687"/>
        <v>0</v>
      </c>
      <c r="AF17195" s="334">
        <f t="shared" si="2688"/>
        <v>0</v>
      </c>
      <c r="AG17195" s="340">
        <f t="shared" si="2689"/>
        <v>0</v>
      </c>
      <c r="AI17195" s="340">
        <f t="shared" si="2692"/>
        <v>0</v>
      </c>
      <c r="AJ17195" s="340">
        <f t="shared" si="2692"/>
        <v>0</v>
      </c>
      <c r="AK17195" s="340">
        <f t="shared" si="2692"/>
        <v>0</v>
      </c>
      <c r="AL17195" s="340">
        <f t="shared" si="2692"/>
        <v>0</v>
      </c>
      <c r="AM17195" s="340">
        <f t="shared" si="2692"/>
        <v>0</v>
      </c>
    </row>
    <row r="17196" spans="1:39" x14ac:dyDescent="0.35">
      <c r="A17196" s="337">
        <v>39109</v>
      </c>
      <c r="B17196" s="338">
        <f t="shared" si="2684"/>
        <v>2007</v>
      </c>
      <c r="C17196" s="338">
        <f t="shared" si="2685"/>
        <v>1</v>
      </c>
      <c r="D17196" s="338">
        <f t="shared" si="2686"/>
        <v>27</v>
      </c>
      <c r="E17196" s="334">
        <v>0</v>
      </c>
      <c r="F17196" s="334">
        <v>0</v>
      </c>
      <c r="G17196" s="334">
        <v>0</v>
      </c>
      <c r="H17196" s="334">
        <v>0</v>
      </c>
      <c r="I17196" s="334">
        <v>0</v>
      </c>
      <c r="J17196" s="334">
        <v>0</v>
      </c>
      <c r="K17196" s="334">
        <v>0</v>
      </c>
      <c r="L17196" s="334">
        <v>0</v>
      </c>
      <c r="M17196" s="334">
        <v>0</v>
      </c>
      <c r="N17196" s="334">
        <v>0</v>
      </c>
      <c r="O17196" s="334">
        <v>0</v>
      </c>
      <c r="P17196" s="334">
        <v>0</v>
      </c>
      <c r="Q17196" s="334">
        <v>0</v>
      </c>
      <c r="R17196" s="334">
        <v>0</v>
      </c>
      <c r="S17196" s="334">
        <v>0</v>
      </c>
      <c r="T17196" s="334">
        <v>0</v>
      </c>
      <c r="U17196" s="334">
        <v>0</v>
      </c>
      <c r="V17196" s="334">
        <v>0</v>
      </c>
      <c r="W17196" s="334">
        <v>0</v>
      </c>
      <c r="X17196" s="334">
        <v>0</v>
      </c>
      <c r="Y17196" s="334">
        <v>0</v>
      </c>
      <c r="Z17196" s="334">
        <v>0</v>
      </c>
      <c r="AA17196" s="334">
        <v>0</v>
      </c>
      <c r="AB17196" s="334">
        <v>0</v>
      </c>
      <c r="AD17196" s="334">
        <v>0</v>
      </c>
      <c r="AE17196" s="334">
        <f t="shared" si="2687"/>
        <v>0</v>
      </c>
      <c r="AF17196" s="334">
        <f t="shared" si="2688"/>
        <v>0</v>
      </c>
      <c r="AG17196" s="340">
        <f t="shared" si="2689"/>
        <v>0</v>
      </c>
      <c r="AI17196" s="340">
        <f t="shared" si="2692"/>
        <v>0</v>
      </c>
      <c r="AJ17196" s="340">
        <f t="shared" si="2692"/>
        <v>0</v>
      </c>
      <c r="AK17196" s="340">
        <f t="shared" si="2692"/>
        <v>0</v>
      </c>
      <c r="AL17196" s="340">
        <f t="shared" si="2692"/>
        <v>0</v>
      </c>
      <c r="AM17196" s="340">
        <f t="shared" si="2692"/>
        <v>0</v>
      </c>
    </row>
    <row r="17197" spans="1:39" x14ac:dyDescent="0.35">
      <c r="A17197" s="337">
        <v>39110</v>
      </c>
      <c r="B17197" s="338">
        <f t="shared" si="2684"/>
        <v>2007</v>
      </c>
      <c r="C17197" s="338">
        <f t="shared" si="2685"/>
        <v>1</v>
      </c>
      <c r="D17197" s="338">
        <f t="shared" si="2686"/>
        <v>28</v>
      </c>
      <c r="E17197" s="334">
        <v>0</v>
      </c>
      <c r="F17197" s="334">
        <v>0</v>
      </c>
      <c r="G17197" s="334">
        <v>0</v>
      </c>
      <c r="H17197" s="334">
        <v>0</v>
      </c>
      <c r="I17197" s="334">
        <v>0</v>
      </c>
      <c r="J17197" s="334">
        <v>0</v>
      </c>
      <c r="K17197" s="334">
        <v>0</v>
      </c>
      <c r="L17197" s="334">
        <v>0</v>
      </c>
      <c r="M17197" s="334">
        <v>0</v>
      </c>
      <c r="N17197" s="334">
        <v>0</v>
      </c>
      <c r="O17197" s="334">
        <v>0</v>
      </c>
      <c r="P17197" s="334">
        <v>0</v>
      </c>
      <c r="Q17197" s="334">
        <v>0</v>
      </c>
      <c r="R17197" s="334">
        <v>0</v>
      </c>
      <c r="S17197" s="334">
        <v>0</v>
      </c>
      <c r="T17197" s="334">
        <v>0</v>
      </c>
      <c r="U17197" s="334">
        <v>0</v>
      </c>
      <c r="V17197" s="334">
        <v>0</v>
      </c>
      <c r="W17197" s="334">
        <v>0</v>
      </c>
      <c r="X17197" s="334">
        <v>0</v>
      </c>
      <c r="Y17197" s="334">
        <v>0</v>
      </c>
      <c r="Z17197" s="334">
        <v>0</v>
      </c>
      <c r="AA17197" s="334">
        <v>0</v>
      </c>
      <c r="AB17197" s="334">
        <v>0</v>
      </c>
      <c r="AD17197" s="334">
        <v>0</v>
      </c>
      <c r="AE17197" s="334">
        <f t="shared" si="2687"/>
        <v>0</v>
      </c>
      <c r="AF17197" s="334">
        <f t="shared" si="2688"/>
        <v>0</v>
      </c>
      <c r="AG17197" s="340">
        <f t="shared" si="2689"/>
        <v>0</v>
      </c>
      <c r="AI17197" s="340">
        <f t="shared" si="2692"/>
        <v>0</v>
      </c>
      <c r="AJ17197" s="340">
        <f t="shared" si="2692"/>
        <v>0</v>
      </c>
      <c r="AK17197" s="340">
        <f t="shared" si="2692"/>
        <v>0</v>
      </c>
      <c r="AL17197" s="340">
        <f t="shared" si="2692"/>
        <v>0</v>
      </c>
      <c r="AM17197" s="340">
        <f t="shared" si="2692"/>
        <v>0</v>
      </c>
    </row>
    <row r="17198" spans="1:39" x14ac:dyDescent="0.35">
      <c r="A17198" s="337">
        <v>39111</v>
      </c>
      <c r="B17198" s="338">
        <f t="shared" si="2684"/>
        <v>2007</v>
      </c>
      <c r="C17198" s="338">
        <f t="shared" si="2685"/>
        <v>1</v>
      </c>
      <c r="D17198" s="338">
        <f t="shared" si="2686"/>
        <v>29</v>
      </c>
      <c r="E17198" s="334">
        <v>0</v>
      </c>
      <c r="F17198" s="334">
        <v>0</v>
      </c>
      <c r="G17198" s="334">
        <v>0</v>
      </c>
      <c r="H17198" s="334">
        <v>0</v>
      </c>
      <c r="I17198" s="334">
        <v>0</v>
      </c>
      <c r="J17198" s="334">
        <v>0</v>
      </c>
      <c r="K17198" s="334">
        <v>0</v>
      </c>
      <c r="L17198" s="334">
        <v>0</v>
      </c>
      <c r="M17198" s="334">
        <v>0</v>
      </c>
      <c r="N17198" s="334">
        <v>0</v>
      </c>
      <c r="O17198" s="334">
        <v>0</v>
      </c>
      <c r="P17198" s="334">
        <v>0</v>
      </c>
      <c r="Q17198" s="334">
        <v>0</v>
      </c>
      <c r="R17198" s="334">
        <v>0</v>
      </c>
      <c r="S17198" s="334">
        <v>0</v>
      </c>
      <c r="T17198" s="334">
        <v>0</v>
      </c>
      <c r="U17198" s="334">
        <v>0</v>
      </c>
      <c r="V17198" s="334">
        <v>0</v>
      </c>
      <c r="W17198" s="334">
        <v>0</v>
      </c>
      <c r="X17198" s="334">
        <v>0</v>
      </c>
      <c r="Y17198" s="334">
        <v>0</v>
      </c>
      <c r="Z17198" s="334">
        <v>0</v>
      </c>
      <c r="AA17198" s="334">
        <v>0</v>
      </c>
      <c r="AB17198" s="334">
        <v>0</v>
      </c>
      <c r="AD17198" s="334">
        <v>0</v>
      </c>
      <c r="AE17198" s="334">
        <f t="shared" si="2687"/>
        <v>0</v>
      </c>
      <c r="AF17198" s="334">
        <f t="shared" si="2688"/>
        <v>0</v>
      </c>
      <c r="AG17198" s="340">
        <f t="shared" si="2689"/>
        <v>0</v>
      </c>
      <c r="AI17198" s="340">
        <f t="shared" si="2692"/>
        <v>0</v>
      </c>
      <c r="AJ17198" s="340">
        <f t="shared" si="2692"/>
        <v>0</v>
      </c>
      <c r="AK17198" s="340">
        <f t="shared" si="2692"/>
        <v>0</v>
      </c>
      <c r="AL17198" s="340">
        <f t="shared" si="2692"/>
        <v>0</v>
      </c>
      <c r="AM17198" s="340">
        <f t="shared" si="2692"/>
        <v>0</v>
      </c>
    </row>
    <row r="17199" spans="1:39" x14ac:dyDescent="0.35">
      <c r="A17199" s="337">
        <v>39112</v>
      </c>
      <c r="B17199" s="338">
        <f t="shared" si="2684"/>
        <v>2007</v>
      </c>
      <c r="C17199" s="338">
        <f t="shared" si="2685"/>
        <v>1</v>
      </c>
      <c r="D17199" s="338">
        <f t="shared" si="2686"/>
        <v>30</v>
      </c>
      <c r="E17199" s="334">
        <v>0</v>
      </c>
      <c r="F17199" s="334">
        <v>0</v>
      </c>
      <c r="G17199" s="334">
        <v>0</v>
      </c>
      <c r="H17199" s="334">
        <v>0</v>
      </c>
      <c r="I17199" s="334">
        <v>0</v>
      </c>
      <c r="J17199" s="334">
        <v>0</v>
      </c>
      <c r="K17199" s="334">
        <v>0</v>
      </c>
      <c r="L17199" s="334">
        <v>0</v>
      </c>
      <c r="M17199" s="334">
        <v>0</v>
      </c>
      <c r="N17199" s="334">
        <v>0</v>
      </c>
      <c r="O17199" s="334">
        <v>0</v>
      </c>
      <c r="P17199" s="334">
        <v>0</v>
      </c>
      <c r="Q17199" s="334">
        <v>0</v>
      </c>
      <c r="R17199" s="334">
        <v>0</v>
      </c>
      <c r="S17199" s="334">
        <v>0</v>
      </c>
      <c r="T17199" s="334">
        <v>0</v>
      </c>
      <c r="U17199" s="334">
        <v>0</v>
      </c>
      <c r="V17199" s="334">
        <v>0</v>
      </c>
      <c r="W17199" s="334">
        <v>0</v>
      </c>
      <c r="X17199" s="334">
        <v>0</v>
      </c>
      <c r="Y17199" s="334">
        <v>0</v>
      </c>
      <c r="Z17199" s="334">
        <v>0</v>
      </c>
      <c r="AA17199" s="334">
        <v>0</v>
      </c>
      <c r="AB17199" s="334">
        <v>0</v>
      </c>
      <c r="AD17199" s="334">
        <v>0</v>
      </c>
      <c r="AE17199" s="334">
        <f t="shared" si="2687"/>
        <v>0</v>
      </c>
      <c r="AF17199" s="334">
        <f t="shared" si="2688"/>
        <v>0</v>
      </c>
      <c r="AG17199" s="340">
        <f t="shared" si="2689"/>
        <v>0</v>
      </c>
      <c r="AI17199" s="340">
        <f t="shared" si="2692"/>
        <v>0</v>
      </c>
      <c r="AJ17199" s="340">
        <f t="shared" si="2692"/>
        <v>0</v>
      </c>
      <c r="AK17199" s="340">
        <f t="shared" si="2692"/>
        <v>0</v>
      </c>
      <c r="AL17199" s="340">
        <f t="shared" si="2692"/>
        <v>0</v>
      </c>
      <c r="AM17199" s="340">
        <f t="shared" si="2692"/>
        <v>0</v>
      </c>
    </row>
    <row r="17200" spans="1:39" x14ac:dyDescent="0.35">
      <c r="A17200" s="337">
        <v>39113</v>
      </c>
      <c r="B17200" s="338">
        <f t="shared" si="2684"/>
        <v>2007</v>
      </c>
      <c r="C17200" s="338">
        <f t="shared" si="2685"/>
        <v>1</v>
      </c>
      <c r="D17200" s="338">
        <f t="shared" si="2686"/>
        <v>31</v>
      </c>
      <c r="E17200" s="334">
        <v>0.2</v>
      </c>
      <c r="F17200" s="334">
        <v>0</v>
      </c>
      <c r="G17200" s="334">
        <v>0</v>
      </c>
      <c r="H17200" s="334">
        <v>0</v>
      </c>
      <c r="I17200" s="334">
        <v>0</v>
      </c>
      <c r="J17200" s="334">
        <v>0</v>
      </c>
      <c r="K17200" s="334">
        <v>0</v>
      </c>
      <c r="L17200" s="334">
        <v>0</v>
      </c>
      <c r="M17200" s="334">
        <v>0</v>
      </c>
      <c r="N17200" s="334">
        <v>0</v>
      </c>
      <c r="O17200" s="334">
        <v>0</v>
      </c>
      <c r="P17200" s="334">
        <v>0</v>
      </c>
      <c r="Q17200" s="334">
        <v>0.1</v>
      </c>
      <c r="R17200" s="334">
        <v>0.2</v>
      </c>
      <c r="S17200" s="334">
        <v>0.2</v>
      </c>
      <c r="T17200" s="334">
        <v>0.1</v>
      </c>
      <c r="U17200" s="334">
        <v>0.2</v>
      </c>
      <c r="V17200" s="334">
        <v>0.2</v>
      </c>
      <c r="W17200" s="334">
        <v>0.2</v>
      </c>
      <c r="X17200" s="334">
        <v>0.1</v>
      </c>
      <c r="Y17200" s="334">
        <v>0.2</v>
      </c>
      <c r="Z17200" s="334">
        <v>0.2</v>
      </c>
      <c r="AA17200" s="334">
        <v>0.1</v>
      </c>
      <c r="AB17200" s="334">
        <v>0.2</v>
      </c>
      <c r="AD17200" s="334">
        <v>2.2000000000000002</v>
      </c>
      <c r="AE17200" s="334">
        <f t="shared" si="2687"/>
        <v>2.2000000000000002</v>
      </c>
      <c r="AF17200" s="334">
        <f t="shared" si="2688"/>
        <v>2.2000000000000002</v>
      </c>
      <c r="AG17200" s="340">
        <f t="shared" si="2689"/>
        <v>0</v>
      </c>
      <c r="AI17200" s="340">
        <f t="shared" si="2692"/>
        <v>0</v>
      </c>
      <c r="AJ17200" s="340">
        <f t="shared" si="2692"/>
        <v>0</v>
      </c>
      <c r="AK17200" s="340">
        <f t="shared" si="2692"/>
        <v>0</v>
      </c>
      <c r="AL17200" s="340">
        <f t="shared" si="2692"/>
        <v>0</v>
      </c>
      <c r="AM17200" s="340">
        <f t="shared" si="2692"/>
        <v>0</v>
      </c>
    </row>
    <row r="17201" spans="1:39" x14ac:dyDescent="0.35">
      <c r="A17201" s="337">
        <v>39114</v>
      </c>
      <c r="B17201" s="338">
        <f t="shared" si="2684"/>
        <v>2007</v>
      </c>
      <c r="C17201" s="338">
        <f t="shared" si="2685"/>
        <v>2</v>
      </c>
      <c r="D17201" s="338">
        <f t="shared" si="2686"/>
        <v>1</v>
      </c>
      <c r="E17201" s="334">
        <v>0.4</v>
      </c>
      <c r="F17201" s="334">
        <v>0.1</v>
      </c>
      <c r="G17201" s="334">
        <v>0.2</v>
      </c>
      <c r="H17201" s="334">
        <v>0.2</v>
      </c>
      <c r="I17201" s="334">
        <v>0.2</v>
      </c>
      <c r="J17201" s="334">
        <v>0.2</v>
      </c>
      <c r="K17201" s="334">
        <v>0.1</v>
      </c>
      <c r="L17201" s="334">
        <v>0.2</v>
      </c>
      <c r="M17201" s="334">
        <v>0.2</v>
      </c>
      <c r="N17201" s="334">
        <v>0</v>
      </c>
      <c r="O17201" s="334">
        <v>0</v>
      </c>
      <c r="P17201" s="334">
        <v>0</v>
      </c>
      <c r="Q17201" s="334">
        <v>0</v>
      </c>
      <c r="R17201" s="334">
        <v>0</v>
      </c>
      <c r="S17201" s="334">
        <v>0</v>
      </c>
      <c r="T17201" s="334">
        <v>0</v>
      </c>
      <c r="U17201" s="334">
        <v>0</v>
      </c>
      <c r="V17201" s="334">
        <v>0</v>
      </c>
      <c r="W17201" s="334">
        <v>0</v>
      </c>
      <c r="X17201" s="334">
        <v>0</v>
      </c>
      <c r="Y17201" s="334">
        <v>0</v>
      </c>
      <c r="Z17201" s="334">
        <v>0</v>
      </c>
      <c r="AA17201" s="334">
        <v>0</v>
      </c>
      <c r="AB17201" s="334">
        <v>0</v>
      </c>
      <c r="AD17201" s="334">
        <v>1.8</v>
      </c>
      <c r="AE17201" s="334">
        <f t="shared" si="2687"/>
        <v>1.8</v>
      </c>
      <c r="AF17201" s="334">
        <f t="shared" si="2688"/>
        <v>1.7999999999999998</v>
      </c>
      <c r="AG17201" s="340">
        <f t="shared" si="2689"/>
        <v>2.2204460492503131E-16</v>
      </c>
      <c r="AI17201" s="340">
        <f t="shared" si="2692"/>
        <v>0</v>
      </c>
      <c r="AJ17201" s="340">
        <f t="shared" si="2692"/>
        <v>0</v>
      </c>
      <c r="AK17201" s="340">
        <f t="shared" si="2692"/>
        <v>0</v>
      </c>
      <c r="AL17201" s="340">
        <f t="shared" si="2692"/>
        <v>0</v>
      </c>
      <c r="AM17201" s="340">
        <f t="shared" si="2692"/>
        <v>0</v>
      </c>
    </row>
    <row r="17202" spans="1:39" x14ac:dyDescent="0.35">
      <c r="A17202" s="337">
        <v>39115</v>
      </c>
      <c r="B17202" s="338">
        <f t="shared" si="2684"/>
        <v>2007</v>
      </c>
      <c r="C17202" s="338">
        <f t="shared" si="2685"/>
        <v>2</v>
      </c>
      <c r="D17202" s="338">
        <f t="shared" si="2686"/>
        <v>2</v>
      </c>
      <c r="E17202" s="334">
        <v>0</v>
      </c>
      <c r="F17202" s="334">
        <v>0</v>
      </c>
      <c r="G17202" s="334">
        <v>0</v>
      </c>
      <c r="H17202" s="334">
        <v>0.2</v>
      </c>
      <c r="I17202" s="334">
        <v>0.1</v>
      </c>
      <c r="J17202" s="334">
        <v>0.2</v>
      </c>
      <c r="K17202" s="334">
        <v>0</v>
      </c>
      <c r="L17202" s="334">
        <v>0.1</v>
      </c>
      <c r="M17202" s="334">
        <v>0.2</v>
      </c>
      <c r="N17202" s="334">
        <v>0.1</v>
      </c>
      <c r="O17202" s="334">
        <v>0.2</v>
      </c>
      <c r="P17202" s="334">
        <v>0.2</v>
      </c>
      <c r="Q17202" s="334">
        <v>0.1</v>
      </c>
      <c r="R17202" s="334">
        <v>0.2</v>
      </c>
      <c r="S17202" s="334">
        <v>0.1</v>
      </c>
      <c r="T17202" s="334">
        <v>0.2</v>
      </c>
      <c r="U17202" s="334">
        <v>0.1</v>
      </c>
      <c r="V17202" s="334">
        <v>0.2</v>
      </c>
      <c r="W17202" s="334">
        <v>0</v>
      </c>
      <c r="X17202" s="334">
        <v>0</v>
      </c>
      <c r="Y17202" s="334">
        <v>0</v>
      </c>
      <c r="Z17202" s="334">
        <v>0</v>
      </c>
      <c r="AA17202" s="334">
        <v>0</v>
      </c>
      <c r="AB17202" s="334">
        <v>0</v>
      </c>
      <c r="AD17202" s="334">
        <v>2.2000000000000002</v>
      </c>
      <c r="AE17202" s="334">
        <f t="shared" si="2687"/>
        <v>2.2000000000000002</v>
      </c>
      <c r="AF17202" s="334">
        <f t="shared" si="2688"/>
        <v>2.2000000000000002</v>
      </c>
      <c r="AG17202" s="340">
        <f t="shared" si="2689"/>
        <v>0</v>
      </c>
      <c r="AI17202" s="340">
        <f t="shared" si="2692"/>
        <v>0</v>
      </c>
      <c r="AJ17202" s="340">
        <f t="shared" si="2692"/>
        <v>0</v>
      </c>
      <c r="AK17202" s="340">
        <f t="shared" si="2692"/>
        <v>0</v>
      </c>
      <c r="AL17202" s="340">
        <f t="shared" si="2692"/>
        <v>0</v>
      </c>
      <c r="AM17202" s="340">
        <f t="shared" si="2692"/>
        <v>0</v>
      </c>
    </row>
    <row r="17203" spans="1:39" x14ac:dyDescent="0.35">
      <c r="A17203" s="337">
        <v>39116</v>
      </c>
      <c r="B17203" s="338">
        <f t="shared" si="2684"/>
        <v>2007</v>
      </c>
      <c r="C17203" s="338">
        <f t="shared" si="2685"/>
        <v>2</v>
      </c>
      <c r="D17203" s="338">
        <f t="shared" si="2686"/>
        <v>3</v>
      </c>
      <c r="E17203" s="334">
        <v>0</v>
      </c>
      <c r="F17203" s="334">
        <v>0</v>
      </c>
      <c r="G17203" s="334">
        <v>0</v>
      </c>
      <c r="H17203" s="334">
        <v>0</v>
      </c>
      <c r="I17203" s="334">
        <v>0</v>
      </c>
      <c r="J17203" s="334">
        <v>0</v>
      </c>
      <c r="K17203" s="334">
        <v>0</v>
      </c>
      <c r="L17203" s="334">
        <v>0</v>
      </c>
      <c r="M17203" s="334">
        <v>0</v>
      </c>
      <c r="N17203" s="334">
        <v>0</v>
      </c>
      <c r="O17203" s="334">
        <v>0</v>
      </c>
      <c r="P17203" s="334">
        <v>0</v>
      </c>
      <c r="Q17203" s="334">
        <v>0</v>
      </c>
      <c r="R17203" s="334">
        <v>0</v>
      </c>
      <c r="S17203" s="334">
        <v>0</v>
      </c>
      <c r="T17203" s="334">
        <v>0</v>
      </c>
      <c r="U17203" s="334">
        <v>0</v>
      </c>
      <c r="V17203" s="334">
        <v>0</v>
      </c>
      <c r="W17203" s="334">
        <v>0</v>
      </c>
      <c r="X17203" s="334">
        <v>0</v>
      </c>
      <c r="Y17203" s="334">
        <v>0</v>
      </c>
      <c r="Z17203" s="334">
        <v>0</v>
      </c>
      <c r="AA17203" s="334">
        <v>0</v>
      </c>
      <c r="AB17203" s="334">
        <v>0</v>
      </c>
      <c r="AD17203" s="334">
        <v>0</v>
      </c>
      <c r="AE17203" s="334">
        <f t="shared" si="2687"/>
        <v>0</v>
      </c>
      <c r="AF17203" s="334">
        <f t="shared" si="2688"/>
        <v>0</v>
      </c>
      <c r="AG17203" s="340">
        <f t="shared" si="2689"/>
        <v>0</v>
      </c>
      <c r="AI17203" s="340">
        <f t="shared" si="2692"/>
        <v>0</v>
      </c>
      <c r="AJ17203" s="340">
        <f t="shared" si="2692"/>
        <v>0</v>
      </c>
      <c r="AK17203" s="340">
        <f t="shared" si="2692"/>
        <v>0</v>
      </c>
      <c r="AL17203" s="340">
        <f t="shared" si="2692"/>
        <v>0</v>
      </c>
      <c r="AM17203" s="340">
        <f t="shared" si="2692"/>
        <v>0</v>
      </c>
    </row>
    <row r="17204" spans="1:39" x14ac:dyDescent="0.35">
      <c r="A17204" s="337">
        <v>39117</v>
      </c>
      <c r="B17204" s="338">
        <f t="shared" si="2684"/>
        <v>2007</v>
      </c>
      <c r="C17204" s="338">
        <f t="shared" si="2685"/>
        <v>2</v>
      </c>
      <c r="D17204" s="338">
        <f t="shared" si="2686"/>
        <v>4</v>
      </c>
      <c r="E17204" s="334">
        <v>0</v>
      </c>
      <c r="F17204" s="334">
        <v>0</v>
      </c>
      <c r="G17204" s="334">
        <v>0</v>
      </c>
      <c r="H17204" s="334">
        <v>0</v>
      </c>
      <c r="I17204" s="334">
        <v>0</v>
      </c>
      <c r="J17204" s="334">
        <v>0</v>
      </c>
      <c r="K17204" s="334">
        <v>0</v>
      </c>
      <c r="L17204" s="334">
        <v>0</v>
      </c>
      <c r="M17204" s="334">
        <v>0</v>
      </c>
      <c r="N17204" s="334">
        <v>0</v>
      </c>
      <c r="O17204" s="334">
        <v>0</v>
      </c>
      <c r="P17204" s="334">
        <v>0</v>
      </c>
      <c r="Q17204" s="334">
        <v>0</v>
      </c>
      <c r="R17204" s="334">
        <v>0</v>
      </c>
      <c r="S17204" s="334">
        <v>0</v>
      </c>
      <c r="T17204" s="334">
        <v>0</v>
      </c>
      <c r="U17204" s="334">
        <v>0</v>
      </c>
      <c r="V17204" s="334">
        <v>0</v>
      </c>
      <c r="W17204" s="334">
        <v>0</v>
      </c>
      <c r="X17204" s="334">
        <v>0</v>
      </c>
      <c r="Y17204" s="334">
        <v>0</v>
      </c>
      <c r="Z17204" s="334">
        <v>0</v>
      </c>
      <c r="AA17204" s="334">
        <v>0</v>
      </c>
      <c r="AB17204" s="334">
        <v>0</v>
      </c>
      <c r="AD17204" s="334">
        <v>0</v>
      </c>
      <c r="AE17204" s="334">
        <f t="shared" si="2687"/>
        <v>0</v>
      </c>
      <c r="AF17204" s="334">
        <f t="shared" si="2688"/>
        <v>0</v>
      </c>
      <c r="AG17204" s="340">
        <f t="shared" si="2689"/>
        <v>0</v>
      </c>
      <c r="AI17204" s="340">
        <f t="shared" ref="AI17204:AM17219" si="2693">IF($C17204=AI$1,$AF17204,0)</f>
        <v>0</v>
      </c>
      <c r="AJ17204" s="340">
        <f t="shared" si="2693"/>
        <v>0</v>
      </c>
      <c r="AK17204" s="340">
        <f t="shared" si="2693"/>
        <v>0</v>
      </c>
      <c r="AL17204" s="340">
        <f t="shared" si="2693"/>
        <v>0</v>
      </c>
      <c r="AM17204" s="340">
        <f t="shared" si="2693"/>
        <v>0</v>
      </c>
    </row>
    <row r="17205" spans="1:39" x14ac:dyDescent="0.35">
      <c r="A17205" s="337">
        <v>39118</v>
      </c>
      <c r="B17205" s="338">
        <f t="shared" si="2684"/>
        <v>2007</v>
      </c>
      <c r="C17205" s="338">
        <f t="shared" si="2685"/>
        <v>2</v>
      </c>
      <c r="D17205" s="338">
        <f t="shared" si="2686"/>
        <v>5</v>
      </c>
      <c r="E17205" s="334">
        <v>0</v>
      </c>
      <c r="F17205" s="334">
        <v>0</v>
      </c>
      <c r="G17205" s="334">
        <v>0</v>
      </c>
      <c r="H17205" s="334">
        <v>0</v>
      </c>
      <c r="I17205" s="334">
        <v>0</v>
      </c>
      <c r="J17205" s="334">
        <v>0</v>
      </c>
      <c r="K17205" s="334">
        <v>0</v>
      </c>
      <c r="L17205" s="334">
        <v>0</v>
      </c>
      <c r="M17205" s="334">
        <v>0</v>
      </c>
      <c r="N17205" s="334">
        <v>0</v>
      </c>
      <c r="O17205" s="334">
        <v>0</v>
      </c>
      <c r="P17205" s="334">
        <v>0</v>
      </c>
      <c r="Q17205" s="334">
        <v>0</v>
      </c>
      <c r="R17205" s="334">
        <v>0</v>
      </c>
      <c r="S17205" s="334">
        <v>0</v>
      </c>
      <c r="T17205" s="334">
        <v>0</v>
      </c>
      <c r="U17205" s="334">
        <v>0</v>
      </c>
      <c r="V17205" s="334">
        <v>0</v>
      </c>
      <c r="W17205" s="334">
        <v>0</v>
      </c>
      <c r="X17205" s="334">
        <v>0</v>
      </c>
      <c r="Y17205" s="334">
        <v>0</v>
      </c>
      <c r="Z17205" s="334">
        <v>0</v>
      </c>
      <c r="AA17205" s="334">
        <v>0</v>
      </c>
      <c r="AB17205" s="334">
        <v>0</v>
      </c>
      <c r="AD17205" s="334">
        <v>0</v>
      </c>
      <c r="AE17205" s="334">
        <f t="shared" si="2687"/>
        <v>0</v>
      </c>
      <c r="AF17205" s="334">
        <f t="shared" si="2688"/>
        <v>0</v>
      </c>
      <c r="AG17205" s="340">
        <f t="shared" si="2689"/>
        <v>0</v>
      </c>
      <c r="AI17205" s="340">
        <f t="shared" si="2693"/>
        <v>0</v>
      </c>
      <c r="AJ17205" s="340">
        <f t="shared" si="2693"/>
        <v>0</v>
      </c>
      <c r="AK17205" s="340">
        <f t="shared" si="2693"/>
        <v>0</v>
      </c>
      <c r="AL17205" s="340">
        <f t="shared" si="2693"/>
        <v>0</v>
      </c>
      <c r="AM17205" s="340">
        <f t="shared" si="2693"/>
        <v>0</v>
      </c>
    </row>
    <row r="17206" spans="1:39" x14ac:dyDescent="0.35">
      <c r="A17206" s="337">
        <v>39119</v>
      </c>
      <c r="B17206" s="338">
        <f t="shared" si="2684"/>
        <v>2007</v>
      </c>
      <c r="C17206" s="338">
        <f t="shared" si="2685"/>
        <v>2</v>
      </c>
      <c r="D17206" s="338">
        <f t="shared" si="2686"/>
        <v>6</v>
      </c>
      <c r="E17206" s="334">
        <v>0</v>
      </c>
      <c r="F17206" s="334">
        <v>0</v>
      </c>
      <c r="G17206" s="334">
        <v>0</v>
      </c>
      <c r="H17206" s="334">
        <v>0</v>
      </c>
      <c r="I17206" s="334">
        <v>0</v>
      </c>
      <c r="J17206" s="334">
        <v>0.1</v>
      </c>
      <c r="K17206" s="334">
        <v>0</v>
      </c>
      <c r="L17206" s="334">
        <v>0</v>
      </c>
      <c r="M17206" s="334">
        <v>0.1</v>
      </c>
      <c r="N17206" s="334">
        <v>0</v>
      </c>
      <c r="O17206" s="334">
        <v>0</v>
      </c>
      <c r="P17206" s="334">
        <v>0</v>
      </c>
      <c r="Q17206" s="334">
        <v>0.1</v>
      </c>
      <c r="R17206" s="334">
        <v>0</v>
      </c>
      <c r="S17206" s="334">
        <v>0</v>
      </c>
      <c r="T17206" s="334">
        <v>0.1</v>
      </c>
      <c r="U17206" s="334">
        <v>0</v>
      </c>
      <c r="V17206" s="334">
        <v>0</v>
      </c>
      <c r="W17206" s="334">
        <v>0.1</v>
      </c>
      <c r="X17206" s="334">
        <v>0</v>
      </c>
      <c r="Y17206" s="334">
        <v>0</v>
      </c>
      <c r="Z17206" s="334">
        <v>0</v>
      </c>
      <c r="AA17206" s="334">
        <v>0.1</v>
      </c>
      <c r="AB17206" s="334">
        <v>0</v>
      </c>
      <c r="AD17206" s="334">
        <v>0.6</v>
      </c>
      <c r="AE17206" s="334">
        <f t="shared" si="2687"/>
        <v>0.6</v>
      </c>
      <c r="AF17206" s="334">
        <f t="shared" si="2688"/>
        <v>0.6</v>
      </c>
      <c r="AG17206" s="340">
        <f t="shared" si="2689"/>
        <v>0</v>
      </c>
      <c r="AI17206" s="340">
        <f t="shared" si="2693"/>
        <v>0</v>
      </c>
      <c r="AJ17206" s="340">
        <f t="shared" si="2693"/>
        <v>0</v>
      </c>
      <c r="AK17206" s="340">
        <f t="shared" si="2693"/>
        <v>0</v>
      </c>
      <c r="AL17206" s="340">
        <f t="shared" si="2693"/>
        <v>0</v>
      </c>
      <c r="AM17206" s="340">
        <f t="shared" si="2693"/>
        <v>0</v>
      </c>
    </row>
    <row r="17207" spans="1:39" x14ac:dyDescent="0.35">
      <c r="A17207" s="337">
        <v>39120</v>
      </c>
      <c r="B17207" s="338">
        <f t="shared" si="2684"/>
        <v>2007</v>
      </c>
      <c r="C17207" s="338">
        <f t="shared" si="2685"/>
        <v>2</v>
      </c>
      <c r="D17207" s="338">
        <f t="shared" si="2686"/>
        <v>7</v>
      </c>
      <c r="E17207" s="334">
        <v>0</v>
      </c>
      <c r="F17207" s="334">
        <v>0.1</v>
      </c>
      <c r="G17207" s="334">
        <v>0</v>
      </c>
      <c r="H17207" s="334">
        <v>0</v>
      </c>
      <c r="I17207" s="334">
        <v>0.1</v>
      </c>
      <c r="J17207" s="334">
        <v>0</v>
      </c>
      <c r="K17207" s="334">
        <v>0</v>
      </c>
      <c r="L17207" s="334">
        <v>0.1</v>
      </c>
      <c r="M17207" s="334">
        <v>0</v>
      </c>
      <c r="N17207" s="334">
        <v>0</v>
      </c>
      <c r="O17207" s="334">
        <v>0.1</v>
      </c>
      <c r="P17207" s="334">
        <v>0</v>
      </c>
      <c r="Q17207" s="334">
        <v>0</v>
      </c>
      <c r="R17207" s="334">
        <v>0.1</v>
      </c>
      <c r="S17207" s="334">
        <v>0</v>
      </c>
      <c r="T17207" s="334">
        <v>0</v>
      </c>
      <c r="U17207" s="334">
        <v>0.1</v>
      </c>
      <c r="V17207" s="334">
        <v>0</v>
      </c>
      <c r="W17207" s="334">
        <v>0</v>
      </c>
      <c r="X17207" s="334">
        <v>0.1</v>
      </c>
      <c r="Y17207" s="334">
        <v>0</v>
      </c>
      <c r="Z17207" s="334">
        <v>0</v>
      </c>
      <c r="AA17207" s="334">
        <v>0.1</v>
      </c>
      <c r="AB17207" s="334">
        <v>0</v>
      </c>
      <c r="AD17207" s="334">
        <v>0.8</v>
      </c>
      <c r="AE17207" s="334">
        <f t="shared" si="2687"/>
        <v>0.8</v>
      </c>
      <c r="AF17207" s="334">
        <f t="shared" si="2688"/>
        <v>0.79999999999999993</v>
      </c>
      <c r="AG17207" s="340">
        <f t="shared" si="2689"/>
        <v>1.1102230246251565E-16</v>
      </c>
      <c r="AI17207" s="340">
        <f t="shared" si="2693"/>
        <v>0</v>
      </c>
      <c r="AJ17207" s="340">
        <f t="shared" si="2693"/>
        <v>0</v>
      </c>
      <c r="AK17207" s="340">
        <f t="shared" si="2693"/>
        <v>0</v>
      </c>
      <c r="AL17207" s="340">
        <f t="shared" si="2693"/>
        <v>0</v>
      </c>
      <c r="AM17207" s="340">
        <f t="shared" si="2693"/>
        <v>0</v>
      </c>
    </row>
    <row r="17208" spans="1:39" x14ac:dyDescent="0.35">
      <c r="A17208" s="337">
        <v>39121</v>
      </c>
      <c r="B17208" s="338">
        <f t="shared" si="2684"/>
        <v>2007</v>
      </c>
      <c r="C17208" s="338">
        <f t="shared" si="2685"/>
        <v>2</v>
      </c>
      <c r="D17208" s="338">
        <f t="shared" si="2686"/>
        <v>8</v>
      </c>
      <c r="E17208" s="334">
        <v>0.2</v>
      </c>
      <c r="F17208" s="334">
        <v>0.2</v>
      </c>
      <c r="G17208" s="334">
        <v>0.3</v>
      </c>
      <c r="H17208" s="334">
        <v>0.2</v>
      </c>
      <c r="I17208" s="334">
        <v>0.2</v>
      </c>
      <c r="J17208" s="334">
        <v>0.2</v>
      </c>
      <c r="K17208" s="334">
        <v>0.2</v>
      </c>
      <c r="L17208" s="334">
        <v>0.2</v>
      </c>
      <c r="M17208" s="334">
        <v>0.3</v>
      </c>
      <c r="N17208" s="334">
        <v>0.2</v>
      </c>
      <c r="O17208" s="334">
        <v>0.2</v>
      </c>
      <c r="P17208" s="334">
        <v>0.2</v>
      </c>
      <c r="Q17208" s="334">
        <v>0.2</v>
      </c>
      <c r="R17208" s="334">
        <v>0.2</v>
      </c>
      <c r="S17208" s="334">
        <v>0.2</v>
      </c>
      <c r="T17208" s="334">
        <v>0.3</v>
      </c>
      <c r="U17208" s="334">
        <v>0.2</v>
      </c>
      <c r="V17208" s="334">
        <v>0.2</v>
      </c>
      <c r="W17208" s="334">
        <v>0.2</v>
      </c>
      <c r="X17208" s="334">
        <v>0.2</v>
      </c>
      <c r="Y17208" s="334">
        <v>0.2</v>
      </c>
      <c r="Z17208" s="334">
        <v>0.3</v>
      </c>
      <c r="AA17208" s="334">
        <v>0.2</v>
      </c>
      <c r="AB17208" s="334">
        <v>0.2</v>
      </c>
      <c r="AD17208" s="334">
        <v>5.2</v>
      </c>
      <c r="AE17208" s="334">
        <f t="shared" si="2687"/>
        <v>5.2</v>
      </c>
      <c r="AF17208" s="334">
        <f t="shared" si="2688"/>
        <v>5.2000000000000011</v>
      </c>
      <c r="AG17208" s="340">
        <f t="shared" si="2689"/>
        <v>8.8817841970012523E-16</v>
      </c>
      <c r="AI17208" s="340">
        <f t="shared" si="2693"/>
        <v>0</v>
      </c>
      <c r="AJ17208" s="340">
        <f t="shared" si="2693"/>
        <v>0</v>
      </c>
      <c r="AK17208" s="340">
        <f t="shared" si="2693"/>
        <v>0</v>
      </c>
      <c r="AL17208" s="340">
        <f t="shared" si="2693"/>
        <v>0</v>
      </c>
      <c r="AM17208" s="340">
        <f t="shared" si="2693"/>
        <v>0</v>
      </c>
    </row>
    <row r="17209" spans="1:39" x14ac:dyDescent="0.35">
      <c r="A17209" s="337">
        <v>39122</v>
      </c>
      <c r="B17209" s="338">
        <f t="shared" si="2684"/>
        <v>2007</v>
      </c>
      <c r="C17209" s="338">
        <f t="shared" si="2685"/>
        <v>2</v>
      </c>
      <c r="D17209" s="338">
        <f t="shared" si="2686"/>
        <v>9</v>
      </c>
      <c r="E17209" s="334">
        <v>0.1</v>
      </c>
      <c r="F17209" s="334">
        <v>0</v>
      </c>
      <c r="G17209" s="334">
        <v>0.1</v>
      </c>
      <c r="H17209" s="334">
        <v>0</v>
      </c>
      <c r="I17209" s="334">
        <v>0.1</v>
      </c>
      <c r="J17209" s="334">
        <v>0</v>
      </c>
      <c r="K17209" s="334">
        <v>0.1</v>
      </c>
      <c r="L17209" s="334">
        <v>0</v>
      </c>
      <c r="M17209" s="334">
        <v>0.1</v>
      </c>
      <c r="N17209" s="334">
        <v>0</v>
      </c>
      <c r="O17209" s="334">
        <v>0.1</v>
      </c>
      <c r="P17209" s="334">
        <v>0</v>
      </c>
      <c r="Q17209" s="334">
        <v>0.1</v>
      </c>
      <c r="R17209" s="334">
        <v>0</v>
      </c>
      <c r="S17209" s="334">
        <v>0</v>
      </c>
      <c r="T17209" s="334">
        <v>0.1</v>
      </c>
      <c r="U17209" s="334">
        <v>0</v>
      </c>
      <c r="V17209" s="334">
        <v>0.1</v>
      </c>
      <c r="W17209" s="334">
        <v>0</v>
      </c>
      <c r="X17209" s="334">
        <v>0.1</v>
      </c>
      <c r="Y17209" s="334">
        <v>0</v>
      </c>
      <c r="Z17209" s="334">
        <v>0.1</v>
      </c>
      <c r="AA17209" s="334">
        <v>0</v>
      </c>
      <c r="AB17209" s="334">
        <v>0.1</v>
      </c>
      <c r="AD17209" s="334">
        <v>1.2</v>
      </c>
      <c r="AE17209" s="334">
        <f t="shared" si="2687"/>
        <v>1.2</v>
      </c>
      <c r="AF17209" s="334">
        <f t="shared" si="2688"/>
        <v>1.2</v>
      </c>
      <c r="AG17209" s="340">
        <f t="shared" si="2689"/>
        <v>0</v>
      </c>
      <c r="AI17209" s="340">
        <f t="shared" si="2693"/>
        <v>0</v>
      </c>
      <c r="AJ17209" s="340">
        <f t="shared" si="2693"/>
        <v>0</v>
      </c>
      <c r="AK17209" s="340">
        <f t="shared" si="2693"/>
        <v>0</v>
      </c>
      <c r="AL17209" s="340">
        <f t="shared" si="2693"/>
        <v>0</v>
      </c>
      <c r="AM17209" s="340">
        <f t="shared" si="2693"/>
        <v>0</v>
      </c>
    </row>
    <row r="17210" spans="1:39" x14ac:dyDescent="0.35">
      <c r="A17210" s="337">
        <v>39123</v>
      </c>
      <c r="B17210" s="338">
        <f t="shared" si="2684"/>
        <v>2007</v>
      </c>
      <c r="C17210" s="338">
        <f t="shared" si="2685"/>
        <v>2</v>
      </c>
      <c r="D17210" s="338">
        <f t="shared" si="2686"/>
        <v>10</v>
      </c>
      <c r="E17210" s="334">
        <v>0</v>
      </c>
      <c r="F17210" s="334">
        <v>0.1</v>
      </c>
      <c r="G17210" s="334">
        <v>0</v>
      </c>
      <c r="H17210" s="334">
        <v>0.1</v>
      </c>
      <c r="I17210" s="334">
        <v>0</v>
      </c>
      <c r="J17210" s="334">
        <v>0</v>
      </c>
      <c r="K17210" s="334">
        <v>0</v>
      </c>
      <c r="L17210" s="334">
        <v>0</v>
      </c>
      <c r="M17210" s="334">
        <v>0</v>
      </c>
      <c r="N17210" s="334">
        <v>0</v>
      </c>
      <c r="O17210" s="334">
        <v>0</v>
      </c>
      <c r="P17210" s="334">
        <v>0</v>
      </c>
      <c r="Q17210" s="334">
        <v>0</v>
      </c>
      <c r="R17210" s="334">
        <v>0</v>
      </c>
      <c r="S17210" s="334">
        <v>0</v>
      </c>
      <c r="T17210" s="334">
        <v>0</v>
      </c>
      <c r="U17210" s="334">
        <v>0</v>
      </c>
      <c r="V17210" s="334">
        <v>0</v>
      </c>
      <c r="W17210" s="334">
        <v>0</v>
      </c>
      <c r="X17210" s="334">
        <v>0</v>
      </c>
      <c r="Y17210" s="334">
        <v>0</v>
      </c>
      <c r="Z17210" s="334">
        <v>0</v>
      </c>
      <c r="AA17210" s="334">
        <v>0</v>
      </c>
      <c r="AB17210" s="334">
        <v>0</v>
      </c>
      <c r="AD17210" s="334">
        <v>0.2</v>
      </c>
      <c r="AE17210" s="334">
        <f t="shared" si="2687"/>
        <v>0.2</v>
      </c>
      <c r="AF17210" s="334">
        <f t="shared" si="2688"/>
        <v>0.2</v>
      </c>
      <c r="AG17210" s="340">
        <f t="shared" si="2689"/>
        <v>0</v>
      </c>
      <c r="AI17210" s="340">
        <f t="shared" si="2693"/>
        <v>0</v>
      </c>
      <c r="AJ17210" s="340">
        <f t="shared" si="2693"/>
        <v>0</v>
      </c>
      <c r="AK17210" s="340">
        <f t="shared" si="2693"/>
        <v>0</v>
      </c>
      <c r="AL17210" s="340">
        <f t="shared" si="2693"/>
        <v>0</v>
      </c>
      <c r="AM17210" s="340">
        <f t="shared" si="2693"/>
        <v>0</v>
      </c>
    </row>
    <row r="17211" spans="1:39" x14ac:dyDescent="0.35">
      <c r="A17211" s="337">
        <v>39124</v>
      </c>
      <c r="B17211" s="338">
        <f t="shared" si="2684"/>
        <v>2007</v>
      </c>
      <c r="C17211" s="338">
        <f t="shared" si="2685"/>
        <v>2</v>
      </c>
      <c r="D17211" s="338">
        <f t="shared" si="2686"/>
        <v>11</v>
      </c>
      <c r="E17211" s="334">
        <v>0</v>
      </c>
      <c r="F17211" s="334">
        <v>0</v>
      </c>
      <c r="G17211" s="334">
        <v>0</v>
      </c>
      <c r="H17211" s="334">
        <v>0</v>
      </c>
      <c r="I17211" s="334">
        <v>0</v>
      </c>
      <c r="J17211" s="334">
        <v>0</v>
      </c>
      <c r="K17211" s="334">
        <v>0.2</v>
      </c>
      <c r="L17211" s="334">
        <v>0.2</v>
      </c>
      <c r="M17211" s="334">
        <v>0.2</v>
      </c>
      <c r="N17211" s="334">
        <v>0.2</v>
      </c>
      <c r="O17211" s="334">
        <v>0.1</v>
      </c>
      <c r="P17211" s="334">
        <v>0.2</v>
      </c>
      <c r="Q17211" s="334">
        <v>0.2</v>
      </c>
      <c r="R17211" s="334">
        <v>0.2</v>
      </c>
      <c r="S17211" s="334">
        <v>0.2</v>
      </c>
      <c r="T17211" s="334">
        <v>0.2</v>
      </c>
      <c r="U17211" s="334">
        <v>0.2</v>
      </c>
      <c r="V17211" s="334">
        <v>0.2</v>
      </c>
      <c r="W17211" s="334">
        <v>0.2</v>
      </c>
      <c r="X17211" s="334">
        <v>0.1</v>
      </c>
      <c r="Y17211" s="334">
        <v>0.2</v>
      </c>
      <c r="Z17211" s="334">
        <v>0.2</v>
      </c>
      <c r="AA17211" s="334">
        <v>0.2</v>
      </c>
      <c r="AB17211" s="334">
        <v>0.2</v>
      </c>
      <c r="AD17211" s="334">
        <v>3.4</v>
      </c>
      <c r="AE17211" s="334">
        <f t="shared" si="2687"/>
        <v>3.4</v>
      </c>
      <c r="AF17211" s="334">
        <f t="shared" si="2688"/>
        <v>3.4000000000000012</v>
      </c>
      <c r="AG17211" s="340">
        <f t="shared" si="2689"/>
        <v>1.3322676295501878E-15</v>
      </c>
      <c r="AI17211" s="340">
        <f t="shared" si="2693"/>
        <v>0</v>
      </c>
      <c r="AJ17211" s="340">
        <f t="shared" si="2693"/>
        <v>0</v>
      </c>
      <c r="AK17211" s="340">
        <f t="shared" si="2693"/>
        <v>0</v>
      </c>
      <c r="AL17211" s="340">
        <f t="shared" si="2693"/>
        <v>0</v>
      </c>
      <c r="AM17211" s="340">
        <f t="shared" si="2693"/>
        <v>0</v>
      </c>
    </row>
    <row r="17212" spans="1:39" x14ac:dyDescent="0.35">
      <c r="A17212" s="337">
        <v>39125</v>
      </c>
      <c r="B17212" s="338">
        <f t="shared" si="2684"/>
        <v>2007</v>
      </c>
      <c r="C17212" s="338">
        <f t="shared" si="2685"/>
        <v>2</v>
      </c>
      <c r="D17212" s="338">
        <f t="shared" si="2686"/>
        <v>12</v>
      </c>
      <c r="E17212" s="334">
        <v>0.1</v>
      </c>
      <c r="F17212" s="334">
        <v>0.1</v>
      </c>
      <c r="G17212" s="334">
        <v>0.1</v>
      </c>
      <c r="H17212" s="334">
        <v>0.1</v>
      </c>
      <c r="I17212" s="334">
        <v>0.1</v>
      </c>
      <c r="J17212" s="334">
        <v>0.2</v>
      </c>
      <c r="K17212" s="334">
        <v>0.1</v>
      </c>
      <c r="L17212" s="334">
        <v>0.1</v>
      </c>
      <c r="M17212" s="334">
        <v>0.1</v>
      </c>
      <c r="N17212" s="334">
        <v>0.1</v>
      </c>
      <c r="O17212" s="334">
        <v>0.1</v>
      </c>
      <c r="P17212" s="334">
        <v>0.1</v>
      </c>
      <c r="Q17212" s="334">
        <v>0.1</v>
      </c>
      <c r="R17212" s="334">
        <v>0.1</v>
      </c>
      <c r="S17212" s="334">
        <v>0.1</v>
      </c>
      <c r="T17212" s="334">
        <v>0.1</v>
      </c>
      <c r="U17212" s="334">
        <v>0.1</v>
      </c>
      <c r="V17212" s="334">
        <v>0.1</v>
      </c>
      <c r="W17212" s="334">
        <v>0.2</v>
      </c>
      <c r="X17212" s="334">
        <v>0.1</v>
      </c>
      <c r="Y17212" s="334">
        <v>0.1</v>
      </c>
      <c r="Z17212" s="334">
        <v>0.1</v>
      </c>
      <c r="AA17212" s="334">
        <v>0.1</v>
      </c>
      <c r="AB17212" s="334">
        <v>0.1</v>
      </c>
      <c r="AD17212" s="334">
        <v>2.6</v>
      </c>
      <c r="AE17212" s="334">
        <f t="shared" si="2687"/>
        <v>2.6</v>
      </c>
      <c r="AF17212" s="334">
        <f t="shared" si="2688"/>
        <v>2.600000000000001</v>
      </c>
      <c r="AG17212" s="340">
        <f t="shared" si="2689"/>
        <v>8.8817841970012523E-16</v>
      </c>
      <c r="AI17212" s="340">
        <f t="shared" si="2693"/>
        <v>0</v>
      </c>
      <c r="AJ17212" s="340">
        <f t="shared" si="2693"/>
        <v>0</v>
      </c>
      <c r="AK17212" s="340">
        <f t="shared" si="2693"/>
        <v>0</v>
      </c>
      <c r="AL17212" s="340">
        <f t="shared" si="2693"/>
        <v>0</v>
      </c>
      <c r="AM17212" s="340">
        <f t="shared" si="2693"/>
        <v>0</v>
      </c>
    </row>
    <row r="17213" spans="1:39" x14ac:dyDescent="0.35">
      <c r="A17213" s="337">
        <v>39126</v>
      </c>
      <c r="B17213" s="338">
        <f t="shared" si="2684"/>
        <v>2007</v>
      </c>
      <c r="C17213" s="338">
        <f t="shared" si="2685"/>
        <v>2</v>
      </c>
      <c r="D17213" s="338">
        <f t="shared" si="2686"/>
        <v>13</v>
      </c>
      <c r="E17213" s="334">
        <v>0.1</v>
      </c>
      <c r="F17213" s="334">
        <v>0.1</v>
      </c>
      <c r="G17213" s="334">
        <v>0.1</v>
      </c>
      <c r="H17213" s="334">
        <v>0.1</v>
      </c>
      <c r="I17213" s="334">
        <v>0.1</v>
      </c>
      <c r="J17213" s="334">
        <v>0.1</v>
      </c>
      <c r="K17213" s="334">
        <v>0.1</v>
      </c>
      <c r="L17213" s="334">
        <v>0.1</v>
      </c>
      <c r="M17213" s="334">
        <v>0.1</v>
      </c>
      <c r="N17213" s="334">
        <v>0</v>
      </c>
      <c r="O17213" s="334">
        <v>0.1</v>
      </c>
      <c r="P17213" s="334">
        <v>0.1</v>
      </c>
      <c r="Q17213" s="334">
        <v>0.1</v>
      </c>
      <c r="R17213" s="334">
        <v>0.1</v>
      </c>
      <c r="S17213" s="334">
        <v>0.1</v>
      </c>
      <c r="T17213" s="334">
        <v>0.1</v>
      </c>
      <c r="U17213" s="334">
        <v>0</v>
      </c>
      <c r="V17213" s="334">
        <v>0</v>
      </c>
      <c r="W17213" s="334">
        <v>0</v>
      </c>
      <c r="X17213" s="334">
        <v>0.1</v>
      </c>
      <c r="Y17213" s="334">
        <v>0.1</v>
      </c>
      <c r="Z17213" s="334">
        <v>0.1</v>
      </c>
      <c r="AA17213" s="334">
        <v>0</v>
      </c>
      <c r="AB17213" s="334">
        <v>0</v>
      </c>
      <c r="AD17213" s="334">
        <v>1.8</v>
      </c>
      <c r="AE17213" s="334">
        <f t="shared" si="2687"/>
        <v>1.8</v>
      </c>
      <c r="AF17213" s="334">
        <f t="shared" si="2688"/>
        <v>1.8000000000000005</v>
      </c>
      <c r="AG17213" s="340">
        <f t="shared" si="2689"/>
        <v>4.4408920985006262E-16</v>
      </c>
      <c r="AI17213" s="340">
        <f t="shared" si="2693"/>
        <v>0</v>
      </c>
      <c r="AJ17213" s="340">
        <f t="shared" si="2693"/>
        <v>0</v>
      </c>
      <c r="AK17213" s="340">
        <f t="shared" si="2693"/>
        <v>0</v>
      </c>
      <c r="AL17213" s="340">
        <f t="shared" si="2693"/>
        <v>0</v>
      </c>
      <c r="AM17213" s="340">
        <f t="shared" si="2693"/>
        <v>0</v>
      </c>
    </row>
    <row r="17214" spans="1:39" x14ac:dyDescent="0.35">
      <c r="A17214" s="337">
        <v>39127</v>
      </c>
      <c r="B17214" s="338">
        <f t="shared" si="2684"/>
        <v>2007</v>
      </c>
      <c r="C17214" s="338">
        <f t="shared" si="2685"/>
        <v>2</v>
      </c>
      <c r="D17214" s="338">
        <f t="shared" si="2686"/>
        <v>14</v>
      </c>
      <c r="E17214" s="334">
        <v>0</v>
      </c>
      <c r="F17214" s="334">
        <v>0</v>
      </c>
      <c r="G17214" s="334">
        <v>0</v>
      </c>
      <c r="H17214" s="334">
        <v>0</v>
      </c>
      <c r="I17214" s="334">
        <v>0</v>
      </c>
      <c r="J17214" s="334">
        <v>0</v>
      </c>
      <c r="K17214" s="334">
        <v>0</v>
      </c>
      <c r="L17214" s="334">
        <v>0</v>
      </c>
      <c r="M17214" s="334">
        <v>0</v>
      </c>
      <c r="N17214" s="334">
        <v>0</v>
      </c>
      <c r="O17214" s="334">
        <v>0</v>
      </c>
      <c r="P17214" s="334">
        <v>0</v>
      </c>
      <c r="Q17214" s="334">
        <v>0</v>
      </c>
      <c r="R17214" s="334">
        <v>0</v>
      </c>
      <c r="S17214" s="334">
        <v>0</v>
      </c>
      <c r="T17214" s="334">
        <v>0</v>
      </c>
      <c r="U17214" s="334">
        <v>0</v>
      </c>
      <c r="V17214" s="334">
        <v>0</v>
      </c>
      <c r="W17214" s="334">
        <v>0</v>
      </c>
      <c r="X17214" s="334">
        <v>0</v>
      </c>
      <c r="Y17214" s="334">
        <v>0</v>
      </c>
      <c r="Z17214" s="334">
        <v>0</v>
      </c>
      <c r="AA17214" s="334">
        <v>0</v>
      </c>
      <c r="AB17214" s="334">
        <v>0</v>
      </c>
      <c r="AD17214" s="334">
        <v>0</v>
      </c>
      <c r="AE17214" s="334">
        <f t="shared" si="2687"/>
        <v>0</v>
      </c>
      <c r="AF17214" s="334">
        <f t="shared" si="2688"/>
        <v>0</v>
      </c>
      <c r="AG17214" s="340">
        <f t="shared" si="2689"/>
        <v>0</v>
      </c>
      <c r="AI17214" s="340">
        <f t="shared" si="2693"/>
        <v>0</v>
      </c>
      <c r="AJ17214" s="340">
        <f t="shared" si="2693"/>
        <v>0</v>
      </c>
      <c r="AK17214" s="340">
        <f t="shared" si="2693"/>
        <v>0</v>
      </c>
      <c r="AL17214" s="340">
        <f t="shared" si="2693"/>
        <v>0</v>
      </c>
      <c r="AM17214" s="340">
        <f t="shared" si="2693"/>
        <v>0</v>
      </c>
    </row>
    <row r="17215" spans="1:39" x14ac:dyDescent="0.35">
      <c r="A17215" s="337">
        <v>39128</v>
      </c>
      <c r="B17215" s="338">
        <f t="shared" si="2684"/>
        <v>2007</v>
      </c>
      <c r="C17215" s="338">
        <f t="shared" si="2685"/>
        <v>2</v>
      </c>
      <c r="D17215" s="338">
        <f t="shared" si="2686"/>
        <v>15</v>
      </c>
      <c r="E17215" s="334">
        <v>0</v>
      </c>
      <c r="F17215" s="334">
        <v>0</v>
      </c>
      <c r="G17215" s="334">
        <v>0</v>
      </c>
      <c r="H17215" s="334">
        <v>0</v>
      </c>
      <c r="I17215" s="334">
        <v>0</v>
      </c>
      <c r="J17215" s="334">
        <v>0</v>
      </c>
      <c r="K17215" s="334">
        <v>0</v>
      </c>
      <c r="L17215" s="334">
        <v>0</v>
      </c>
      <c r="M17215" s="334">
        <v>0</v>
      </c>
      <c r="N17215" s="334">
        <v>0</v>
      </c>
      <c r="O17215" s="334">
        <v>0</v>
      </c>
      <c r="P17215" s="334">
        <v>0</v>
      </c>
      <c r="Q17215" s="334">
        <v>0</v>
      </c>
      <c r="R17215" s="334">
        <v>0</v>
      </c>
      <c r="S17215" s="334">
        <v>0</v>
      </c>
      <c r="T17215" s="334">
        <v>0</v>
      </c>
      <c r="U17215" s="334">
        <v>0</v>
      </c>
      <c r="V17215" s="334">
        <v>0</v>
      </c>
      <c r="W17215" s="334">
        <v>0</v>
      </c>
      <c r="X17215" s="334">
        <v>0</v>
      </c>
      <c r="Y17215" s="334">
        <v>0</v>
      </c>
      <c r="Z17215" s="334">
        <v>0</v>
      </c>
      <c r="AA17215" s="334">
        <v>0</v>
      </c>
      <c r="AB17215" s="334">
        <v>0</v>
      </c>
      <c r="AD17215" s="334">
        <v>0</v>
      </c>
      <c r="AE17215" s="334">
        <f t="shared" si="2687"/>
        <v>0</v>
      </c>
      <c r="AF17215" s="334">
        <f t="shared" si="2688"/>
        <v>0</v>
      </c>
      <c r="AG17215" s="340">
        <f t="shared" si="2689"/>
        <v>0</v>
      </c>
      <c r="AI17215" s="340">
        <f t="shared" si="2693"/>
        <v>0</v>
      </c>
      <c r="AJ17215" s="340">
        <f t="shared" si="2693"/>
        <v>0</v>
      </c>
      <c r="AK17215" s="340">
        <f t="shared" si="2693"/>
        <v>0</v>
      </c>
      <c r="AL17215" s="340">
        <f t="shared" si="2693"/>
        <v>0</v>
      </c>
      <c r="AM17215" s="340">
        <f t="shared" si="2693"/>
        <v>0</v>
      </c>
    </row>
    <row r="17216" spans="1:39" x14ac:dyDescent="0.35">
      <c r="A17216" s="337">
        <v>39129</v>
      </c>
      <c r="B17216" s="338">
        <f t="shared" si="2684"/>
        <v>2007</v>
      </c>
      <c r="C17216" s="338">
        <f t="shared" si="2685"/>
        <v>2</v>
      </c>
      <c r="D17216" s="338">
        <f t="shared" si="2686"/>
        <v>16</v>
      </c>
      <c r="E17216" s="334">
        <v>0</v>
      </c>
      <c r="F17216" s="334">
        <v>0</v>
      </c>
      <c r="G17216" s="334">
        <v>0</v>
      </c>
      <c r="H17216" s="334">
        <v>0</v>
      </c>
      <c r="I17216" s="334">
        <v>0</v>
      </c>
      <c r="J17216" s="334">
        <v>0</v>
      </c>
      <c r="K17216" s="334">
        <v>0</v>
      </c>
      <c r="L17216" s="334">
        <v>0</v>
      </c>
      <c r="M17216" s="334">
        <v>0</v>
      </c>
      <c r="N17216" s="334">
        <v>0</v>
      </c>
      <c r="O17216" s="334">
        <v>0</v>
      </c>
      <c r="P17216" s="334">
        <v>0</v>
      </c>
      <c r="Q17216" s="334">
        <v>0</v>
      </c>
      <c r="R17216" s="334">
        <v>0</v>
      </c>
      <c r="S17216" s="334">
        <v>0</v>
      </c>
      <c r="T17216" s="334">
        <v>0</v>
      </c>
      <c r="U17216" s="334">
        <v>0</v>
      </c>
      <c r="V17216" s="334">
        <v>0</v>
      </c>
      <c r="W17216" s="334">
        <v>0</v>
      </c>
      <c r="X17216" s="334">
        <v>0</v>
      </c>
      <c r="Y17216" s="334">
        <v>0</v>
      </c>
      <c r="Z17216" s="334">
        <v>0</v>
      </c>
      <c r="AA17216" s="334">
        <v>0</v>
      </c>
      <c r="AB17216" s="334">
        <v>0</v>
      </c>
      <c r="AD17216" s="334">
        <v>0</v>
      </c>
      <c r="AE17216" s="334">
        <f t="shared" si="2687"/>
        <v>0</v>
      </c>
      <c r="AF17216" s="334">
        <f t="shared" si="2688"/>
        <v>0</v>
      </c>
      <c r="AG17216" s="340">
        <f t="shared" si="2689"/>
        <v>0</v>
      </c>
      <c r="AI17216" s="340">
        <f t="shared" si="2693"/>
        <v>0</v>
      </c>
      <c r="AJ17216" s="340">
        <f t="shared" si="2693"/>
        <v>0</v>
      </c>
      <c r="AK17216" s="340">
        <f t="shared" si="2693"/>
        <v>0</v>
      </c>
      <c r="AL17216" s="340">
        <f t="shared" si="2693"/>
        <v>0</v>
      </c>
      <c r="AM17216" s="340">
        <f t="shared" si="2693"/>
        <v>0</v>
      </c>
    </row>
    <row r="17217" spans="1:39" x14ac:dyDescent="0.35">
      <c r="A17217" s="337">
        <v>39130</v>
      </c>
      <c r="B17217" s="338">
        <f t="shared" si="2684"/>
        <v>2007</v>
      </c>
      <c r="C17217" s="338">
        <f t="shared" si="2685"/>
        <v>2</v>
      </c>
      <c r="D17217" s="338">
        <f t="shared" si="2686"/>
        <v>17</v>
      </c>
      <c r="E17217" s="334">
        <v>0</v>
      </c>
      <c r="F17217" s="334">
        <v>0</v>
      </c>
      <c r="G17217" s="334">
        <v>0</v>
      </c>
      <c r="H17217" s="334">
        <v>0</v>
      </c>
      <c r="I17217" s="334">
        <v>0</v>
      </c>
      <c r="J17217" s="334">
        <v>0</v>
      </c>
      <c r="K17217" s="334">
        <v>0</v>
      </c>
      <c r="L17217" s="334">
        <v>0</v>
      </c>
      <c r="M17217" s="334">
        <v>0</v>
      </c>
      <c r="N17217" s="334">
        <v>0</v>
      </c>
      <c r="O17217" s="334">
        <v>0</v>
      </c>
      <c r="P17217" s="334">
        <v>0</v>
      </c>
      <c r="Q17217" s="334">
        <v>0</v>
      </c>
      <c r="R17217" s="334">
        <v>0</v>
      </c>
      <c r="S17217" s="334">
        <v>0</v>
      </c>
      <c r="T17217" s="334">
        <v>0</v>
      </c>
      <c r="U17217" s="334">
        <v>0</v>
      </c>
      <c r="V17217" s="334">
        <v>0</v>
      </c>
      <c r="W17217" s="334">
        <v>0</v>
      </c>
      <c r="X17217" s="334">
        <v>0</v>
      </c>
      <c r="Y17217" s="334">
        <v>0</v>
      </c>
      <c r="Z17217" s="334">
        <v>0</v>
      </c>
      <c r="AA17217" s="334">
        <v>0</v>
      </c>
      <c r="AB17217" s="334">
        <v>0</v>
      </c>
      <c r="AD17217" s="334">
        <v>0</v>
      </c>
      <c r="AE17217" s="334">
        <f t="shared" si="2687"/>
        <v>0</v>
      </c>
      <c r="AF17217" s="334">
        <f t="shared" si="2688"/>
        <v>0</v>
      </c>
      <c r="AG17217" s="340">
        <f t="shared" si="2689"/>
        <v>0</v>
      </c>
      <c r="AI17217" s="340">
        <f t="shared" si="2693"/>
        <v>0</v>
      </c>
      <c r="AJ17217" s="340">
        <f t="shared" si="2693"/>
        <v>0</v>
      </c>
      <c r="AK17217" s="340">
        <f t="shared" si="2693"/>
        <v>0</v>
      </c>
      <c r="AL17217" s="340">
        <f t="shared" si="2693"/>
        <v>0</v>
      </c>
      <c r="AM17217" s="340">
        <f t="shared" si="2693"/>
        <v>0</v>
      </c>
    </row>
    <row r="17218" spans="1:39" x14ac:dyDescent="0.35">
      <c r="A17218" s="337">
        <v>39131</v>
      </c>
      <c r="B17218" s="338">
        <f t="shared" si="2684"/>
        <v>2007</v>
      </c>
      <c r="C17218" s="338">
        <f t="shared" si="2685"/>
        <v>2</v>
      </c>
      <c r="D17218" s="338">
        <f t="shared" si="2686"/>
        <v>18</v>
      </c>
      <c r="E17218" s="334">
        <v>0</v>
      </c>
      <c r="F17218" s="334">
        <v>0</v>
      </c>
      <c r="G17218" s="334">
        <v>0</v>
      </c>
      <c r="H17218" s="334">
        <v>0</v>
      </c>
      <c r="I17218" s="334">
        <v>0</v>
      </c>
      <c r="J17218" s="334">
        <v>0</v>
      </c>
      <c r="K17218" s="334">
        <v>0</v>
      </c>
      <c r="L17218" s="334">
        <v>0</v>
      </c>
      <c r="M17218" s="334">
        <v>0</v>
      </c>
      <c r="N17218" s="334">
        <v>0</v>
      </c>
      <c r="O17218" s="334">
        <v>0</v>
      </c>
      <c r="P17218" s="334">
        <v>0</v>
      </c>
      <c r="Q17218" s="334">
        <v>0</v>
      </c>
      <c r="R17218" s="334">
        <v>0</v>
      </c>
      <c r="S17218" s="334">
        <v>0</v>
      </c>
      <c r="T17218" s="334">
        <v>0</v>
      </c>
      <c r="U17218" s="334">
        <v>0</v>
      </c>
      <c r="V17218" s="334">
        <v>0</v>
      </c>
      <c r="W17218" s="334">
        <v>0</v>
      </c>
      <c r="X17218" s="334">
        <v>0</v>
      </c>
      <c r="Y17218" s="334">
        <v>0</v>
      </c>
      <c r="Z17218" s="334">
        <v>0</v>
      </c>
      <c r="AA17218" s="334">
        <v>0</v>
      </c>
      <c r="AB17218" s="334">
        <v>0</v>
      </c>
      <c r="AD17218" s="334">
        <v>0</v>
      </c>
      <c r="AE17218" s="334">
        <f t="shared" si="2687"/>
        <v>0</v>
      </c>
      <c r="AF17218" s="334">
        <f t="shared" si="2688"/>
        <v>0</v>
      </c>
      <c r="AG17218" s="340">
        <f t="shared" si="2689"/>
        <v>0</v>
      </c>
      <c r="AI17218" s="340">
        <f t="shared" si="2693"/>
        <v>0</v>
      </c>
      <c r="AJ17218" s="340">
        <f t="shared" si="2693"/>
        <v>0</v>
      </c>
      <c r="AK17218" s="340">
        <f t="shared" si="2693"/>
        <v>0</v>
      </c>
      <c r="AL17218" s="340">
        <f t="shared" si="2693"/>
        <v>0</v>
      </c>
      <c r="AM17218" s="340">
        <f t="shared" si="2693"/>
        <v>0</v>
      </c>
    </row>
    <row r="17219" spans="1:39" x14ac:dyDescent="0.35">
      <c r="A17219" s="337">
        <v>39132</v>
      </c>
      <c r="B17219" s="338">
        <f t="shared" si="2684"/>
        <v>2007</v>
      </c>
      <c r="C17219" s="338">
        <f t="shared" si="2685"/>
        <v>2</v>
      </c>
      <c r="D17219" s="338">
        <f t="shared" si="2686"/>
        <v>19</v>
      </c>
      <c r="E17219" s="334">
        <v>0</v>
      </c>
      <c r="F17219" s="334">
        <v>0</v>
      </c>
      <c r="G17219" s="334">
        <v>0</v>
      </c>
      <c r="H17219" s="334">
        <v>0</v>
      </c>
      <c r="I17219" s="334">
        <v>0</v>
      </c>
      <c r="J17219" s="334">
        <v>0</v>
      </c>
      <c r="K17219" s="334">
        <v>0</v>
      </c>
      <c r="L17219" s="334">
        <v>0</v>
      </c>
      <c r="M17219" s="334">
        <v>0</v>
      </c>
      <c r="N17219" s="334">
        <v>0</v>
      </c>
      <c r="O17219" s="334">
        <v>0</v>
      </c>
      <c r="P17219" s="334">
        <v>0</v>
      </c>
      <c r="Q17219" s="334">
        <v>0</v>
      </c>
      <c r="R17219" s="334">
        <v>0</v>
      </c>
      <c r="S17219" s="334">
        <v>0</v>
      </c>
      <c r="T17219" s="334">
        <v>0</v>
      </c>
      <c r="U17219" s="334">
        <v>0</v>
      </c>
      <c r="V17219" s="334">
        <v>0</v>
      </c>
      <c r="W17219" s="334">
        <v>0</v>
      </c>
      <c r="X17219" s="334">
        <v>0</v>
      </c>
      <c r="Y17219" s="334">
        <v>0</v>
      </c>
      <c r="Z17219" s="334">
        <v>0</v>
      </c>
      <c r="AA17219" s="334">
        <v>0</v>
      </c>
      <c r="AB17219" s="334">
        <v>0</v>
      </c>
      <c r="AD17219" s="334">
        <v>0</v>
      </c>
      <c r="AE17219" s="334">
        <f t="shared" si="2687"/>
        <v>0</v>
      </c>
      <c r="AF17219" s="334">
        <f t="shared" si="2688"/>
        <v>0</v>
      </c>
      <c r="AG17219" s="340">
        <f t="shared" si="2689"/>
        <v>0</v>
      </c>
      <c r="AI17219" s="340">
        <f t="shared" si="2693"/>
        <v>0</v>
      </c>
      <c r="AJ17219" s="340">
        <f t="shared" si="2693"/>
        <v>0</v>
      </c>
      <c r="AK17219" s="340">
        <f t="shared" si="2693"/>
        <v>0</v>
      </c>
      <c r="AL17219" s="340">
        <f t="shared" si="2693"/>
        <v>0</v>
      </c>
      <c r="AM17219" s="340">
        <f t="shared" si="2693"/>
        <v>0</v>
      </c>
    </row>
    <row r="17220" spans="1:39" x14ac:dyDescent="0.35">
      <c r="A17220" s="337">
        <v>39133</v>
      </c>
      <c r="B17220" s="338">
        <f t="shared" ref="B17220:B17283" si="2694">YEAR(A17220)</f>
        <v>2007</v>
      </c>
      <c r="C17220" s="338">
        <f t="shared" ref="C17220:C17283" si="2695">MONTH(A17220)</f>
        <v>2</v>
      </c>
      <c r="D17220" s="338">
        <f t="shared" ref="D17220:D17283" si="2696">DAY(A17220)</f>
        <v>20</v>
      </c>
      <c r="E17220" s="334">
        <v>0</v>
      </c>
      <c r="F17220" s="334">
        <v>0</v>
      </c>
      <c r="G17220" s="334">
        <v>0</v>
      </c>
      <c r="H17220" s="334">
        <v>0</v>
      </c>
      <c r="I17220" s="334">
        <v>0</v>
      </c>
      <c r="J17220" s="334">
        <v>0</v>
      </c>
      <c r="K17220" s="334">
        <v>0</v>
      </c>
      <c r="L17220" s="334">
        <v>0</v>
      </c>
      <c r="M17220" s="334">
        <v>0</v>
      </c>
      <c r="N17220" s="334">
        <v>0</v>
      </c>
      <c r="O17220" s="334">
        <v>0</v>
      </c>
      <c r="P17220" s="334">
        <v>0</v>
      </c>
      <c r="Q17220" s="334">
        <v>0</v>
      </c>
      <c r="R17220" s="334">
        <v>0</v>
      </c>
      <c r="S17220" s="334">
        <v>0</v>
      </c>
      <c r="T17220" s="334">
        <v>0</v>
      </c>
      <c r="U17220" s="334">
        <v>0</v>
      </c>
      <c r="V17220" s="334">
        <v>0</v>
      </c>
      <c r="W17220" s="334">
        <v>0</v>
      </c>
      <c r="X17220" s="334">
        <v>0</v>
      </c>
      <c r="Y17220" s="334">
        <v>0</v>
      </c>
      <c r="Z17220" s="334">
        <v>0</v>
      </c>
      <c r="AA17220" s="334">
        <v>0</v>
      </c>
      <c r="AB17220" s="334">
        <v>0</v>
      </c>
      <c r="AD17220" s="334">
        <v>0</v>
      </c>
      <c r="AE17220" s="334">
        <f t="shared" ref="AE17220:AE17283" si="2697">AD17220</f>
        <v>0</v>
      </c>
      <c r="AF17220" s="334">
        <f t="shared" ref="AF17220:AF17283" si="2698">SUM(E17220:AB17220)</f>
        <v>0</v>
      </c>
      <c r="AG17220" s="340">
        <f t="shared" ref="AG17220:AG17283" si="2699">ABS(AF17220-AE17220)</f>
        <v>0</v>
      </c>
      <c r="AI17220" s="340">
        <f t="shared" ref="AI17220:AM17235" si="2700">IF($C17220=AI$1,$AF17220,0)</f>
        <v>0</v>
      </c>
      <c r="AJ17220" s="340">
        <f t="shared" si="2700"/>
        <v>0</v>
      </c>
      <c r="AK17220" s="340">
        <f t="shared" si="2700"/>
        <v>0</v>
      </c>
      <c r="AL17220" s="340">
        <f t="shared" si="2700"/>
        <v>0</v>
      </c>
      <c r="AM17220" s="340">
        <f t="shared" si="2700"/>
        <v>0</v>
      </c>
    </row>
    <row r="17221" spans="1:39" x14ac:dyDescent="0.35">
      <c r="A17221" s="337">
        <v>39134</v>
      </c>
      <c r="B17221" s="338">
        <f t="shared" si="2694"/>
        <v>2007</v>
      </c>
      <c r="C17221" s="338">
        <f t="shared" si="2695"/>
        <v>2</v>
      </c>
      <c r="D17221" s="338">
        <f t="shared" si="2696"/>
        <v>21</v>
      </c>
      <c r="E17221" s="334">
        <v>0</v>
      </c>
      <c r="F17221" s="334">
        <v>0</v>
      </c>
      <c r="G17221" s="334">
        <v>0</v>
      </c>
      <c r="H17221" s="334">
        <v>0</v>
      </c>
      <c r="I17221" s="334">
        <v>0</v>
      </c>
      <c r="J17221" s="334">
        <v>0</v>
      </c>
      <c r="K17221" s="334">
        <v>0</v>
      </c>
      <c r="L17221" s="334">
        <v>0</v>
      </c>
      <c r="M17221" s="334">
        <v>0</v>
      </c>
      <c r="N17221" s="334">
        <v>0</v>
      </c>
      <c r="O17221" s="334">
        <v>0</v>
      </c>
      <c r="P17221" s="334">
        <v>0</v>
      </c>
      <c r="Q17221" s="334">
        <v>0</v>
      </c>
      <c r="R17221" s="334">
        <v>0</v>
      </c>
      <c r="S17221" s="334">
        <v>0</v>
      </c>
      <c r="T17221" s="334">
        <v>0</v>
      </c>
      <c r="U17221" s="334">
        <v>0</v>
      </c>
      <c r="V17221" s="334">
        <v>0</v>
      </c>
      <c r="W17221" s="334">
        <v>0</v>
      </c>
      <c r="X17221" s="334">
        <v>0</v>
      </c>
      <c r="Y17221" s="334">
        <v>0</v>
      </c>
      <c r="Z17221" s="334">
        <v>0</v>
      </c>
      <c r="AA17221" s="334">
        <v>0</v>
      </c>
      <c r="AB17221" s="334">
        <v>0</v>
      </c>
      <c r="AD17221" s="334">
        <v>0</v>
      </c>
      <c r="AE17221" s="334">
        <f t="shared" si="2697"/>
        <v>0</v>
      </c>
      <c r="AF17221" s="334">
        <f t="shared" si="2698"/>
        <v>0</v>
      </c>
      <c r="AG17221" s="340">
        <f t="shared" si="2699"/>
        <v>0</v>
      </c>
      <c r="AI17221" s="340">
        <f t="shared" si="2700"/>
        <v>0</v>
      </c>
      <c r="AJ17221" s="340">
        <f t="shared" si="2700"/>
        <v>0</v>
      </c>
      <c r="AK17221" s="340">
        <f t="shared" si="2700"/>
        <v>0</v>
      </c>
      <c r="AL17221" s="340">
        <f t="shared" si="2700"/>
        <v>0</v>
      </c>
      <c r="AM17221" s="340">
        <f t="shared" si="2700"/>
        <v>0</v>
      </c>
    </row>
    <row r="17222" spans="1:39" x14ac:dyDescent="0.35">
      <c r="A17222" s="337">
        <v>39135</v>
      </c>
      <c r="B17222" s="338">
        <f t="shared" si="2694"/>
        <v>2007</v>
      </c>
      <c r="C17222" s="338">
        <f t="shared" si="2695"/>
        <v>2</v>
      </c>
      <c r="D17222" s="338">
        <f t="shared" si="2696"/>
        <v>22</v>
      </c>
      <c r="E17222" s="334">
        <v>0</v>
      </c>
      <c r="F17222" s="334">
        <v>0</v>
      </c>
      <c r="G17222" s="334">
        <v>0</v>
      </c>
      <c r="H17222" s="334">
        <v>0</v>
      </c>
      <c r="I17222" s="334">
        <v>0</v>
      </c>
      <c r="J17222" s="334">
        <v>0</v>
      </c>
      <c r="K17222" s="334">
        <v>0</v>
      </c>
      <c r="L17222" s="334">
        <v>0</v>
      </c>
      <c r="M17222" s="334">
        <v>0</v>
      </c>
      <c r="N17222" s="334">
        <v>0</v>
      </c>
      <c r="O17222" s="334">
        <v>0</v>
      </c>
      <c r="P17222" s="334">
        <v>0</v>
      </c>
      <c r="Q17222" s="334">
        <v>0</v>
      </c>
      <c r="R17222" s="334">
        <v>0</v>
      </c>
      <c r="S17222" s="334">
        <v>0.1</v>
      </c>
      <c r="T17222" s="334">
        <v>0</v>
      </c>
      <c r="U17222" s="334">
        <v>0</v>
      </c>
      <c r="V17222" s="334">
        <v>0.1</v>
      </c>
      <c r="W17222" s="334">
        <v>0</v>
      </c>
      <c r="X17222" s="334">
        <v>0.1</v>
      </c>
      <c r="Y17222" s="334">
        <v>0</v>
      </c>
      <c r="Z17222" s="334">
        <v>0</v>
      </c>
      <c r="AA17222" s="334">
        <v>0.1</v>
      </c>
      <c r="AB17222" s="334">
        <v>0</v>
      </c>
      <c r="AD17222" s="334">
        <v>0.4</v>
      </c>
      <c r="AE17222" s="334">
        <f t="shared" si="2697"/>
        <v>0.4</v>
      </c>
      <c r="AF17222" s="334">
        <f t="shared" si="2698"/>
        <v>0.4</v>
      </c>
      <c r="AG17222" s="340">
        <f t="shared" si="2699"/>
        <v>0</v>
      </c>
      <c r="AI17222" s="340">
        <f t="shared" si="2700"/>
        <v>0</v>
      </c>
      <c r="AJ17222" s="340">
        <f t="shared" si="2700"/>
        <v>0</v>
      </c>
      <c r="AK17222" s="340">
        <f t="shared" si="2700"/>
        <v>0</v>
      </c>
      <c r="AL17222" s="340">
        <f t="shared" si="2700"/>
        <v>0</v>
      </c>
      <c r="AM17222" s="340">
        <f t="shared" si="2700"/>
        <v>0</v>
      </c>
    </row>
    <row r="17223" spans="1:39" x14ac:dyDescent="0.35">
      <c r="A17223" s="337">
        <v>39136</v>
      </c>
      <c r="B17223" s="338">
        <f t="shared" si="2694"/>
        <v>2007</v>
      </c>
      <c r="C17223" s="338">
        <f t="shared" si="2695"/>
        <v>2</v>
      </c>
      <c r="D17223" s="338">
        <f t="shared" si="2696"/>
        <v>23</v>
      </c>
      <c r="E17223" s="334">
        <v>0</v>
      </c>
      <c r="F17223" s="334">
        <v>0</v>
      </c>
      <c r="G17223" s="334">
        <v>0</v>
      </c>
      <c r="H17223" s="334">
        <v>0</v>
      </c>
      <c r="I17223" s="334">
        <v>0</v>
      </c>
      <c r="J17223" s="334">
        <v>0</v>
      </c>
      <c r="K17223" s="334">
        <v>0</v>
      </c>
      <c r="L17223" s="334">
        <v>0</v>
      </c>
      <c r="M17223" s="334">
        <v>0</v>
      </c>
      <c r="N17223" s="334">
        <v>0</v>
      </c>
      <c r="O17223" s="334">
        <v>0</v>
      </c>
      <c r="P17223" s="334">
        <v>0</v>
      </c>
      <c r="Q17223" s="334">
        <v>0</v>
      </c>
      <c r="R17223" s="334">
        <v>0</v>
      </c>
      <c r="S17223" s="334">
        <v>0</v>
      </c>
      <c r="T17223" s="334">
        <v>0</v>
      </c>
      <c r="U17223" s="334">
        <v>0</v>
      </c>
      <c r="V17223" s="334">
        <v>0</v>
      </c>
      <c r="W17223" s="334">
        <v>0</v>
      </c>
      <c r="X17223" s="334">
        <v>0</v>
      </c>
      <c r="Y17223" s="334">
        <v>0</v>
      </c>
      <c r="Z17223" s="334">
        <v>0</v>
      </c>
      <c r="AA17223" s="334">
        <v>0</v>
      </c>
      <c r="AB17223" s="334">
        <v>0</v>
      </c>
      <c r="AD17223" s="334">
        <v>0</v>
      </c>
      <c r="AE17223" s="334">
        <f t="shared" si="2697"/>
        <v>0</v>
      </c>
      <c r="AF17223" s="334">
        <f t="shared" si="2698"/>
        <v>0</v>
      </c>
      <c r="AG17223" s="340">
        <f t="shared" si="2699"/>
        <v>0</v>
      </c>
      <c r="AI17223" s="340">
        <f t="shared" si="2700"/>
        <v>0</v>
      </c>
      <c r="AJ17223" s="340">
        <f t="shared" si="2700"/>
        <v>0</v>
      </c>
      <c r="AK17223" s="340">
        <f t="shared" si="2700"/>
        <v>0</v>
      </c>
      <c r="AL17223" s="340">
        <f t="shared" si="2700"/>
        <v>0</v>
      </c>
      <c r="AM17223" s="340">
        <f t="shared" si="2700"/>
        <v>0</v>
      </c>
    </row>
    <row r="17224" spans="1:39" x14ac:dyDescent="0.35">
      <c r="A17224" s="337">
        <v>39137</v>
      </c>
      <c r="B17224" s="338">
        <f t="shared" si="2694"/>
        <v>2007</v>
      </c>
      <c r="C17224" s="338">
        <f t="shared" si="2695"/>
        <v>2</v>
      </c>
      <c r="D17224" s="338">
        <f t="shared" si="2696"/>
        <v>24</v>
      </c>
      <c r="E17224" s="334">
        <v>0</v>
      </c>
      <c r="F17224" s="334">
        <v>0</v>
      </c>
      <c r="G17224" s="334">
        <v>0</v>
      </c>
      <c r="H17224" s="334">
        <v>0</v>
      </c>
      <c r="I17224" s="334">
        <v>0</v>
      </c>
      <c r="J17224" s="334">
        <v>0</v>
      </c>
      <c r="K17224" s="334">
        <v>0</v>
      </c>
      <c r="L17224" s="334">
        <v>0</v>
      </c>
      <c r="M17224" s="334">
        <v>0</v>
      </c>
      <c r="N17224" s="334">
        <v>0</v>
      </c>
      <c r="O17224" s="334">
        <v>0</v>
      </c>
      <c r="P17224" s="334">
        <v>0</v>
      </c>
      <c r="Q17224" s="334">
        <v>0</v>
      </c>
      <c r="R17224" s="334">
        <v>0</v>
      </c>
      <c r="S17224" s="334">
        <v>0</v>
      </c>
      <c r="T17224" s="334">
        <v>0</v>
      </c>
      <c r="U17224" s="334">
        <v>0</v>
      </c>
      <c r="V17224" s="334">
        <v>0</v>
      </c>
      <c r="W17224" s="334">
        <v>0</v>
      </c>
      <c r="X17224" s="334">
        <v>0</v>
      </c>
      <c r="Y17224" s="334">
        <v>0</v>
      </c>
      <c r="Z17224" s="334">
        <v>0</v>
      </c>
      <c r="AA17224" s="334">
        <v>0</v>
      </c>
      <c r="AB17224" s="334">
        <v>0</v>
      </c>
      <c r="AD17224" s="334">
        <v>0</v>
      </c>
      <c r="AE17224" s="334">
        <f t="shared" si="2697"/>
        <v>0</v>
      </c>
      <c r="AF17224" s="334">
        <f t="shared" si="2698"/>
        <v>0</v>
      </c>
      <c r="AG17224" s="340">
        <f t="shared" si="2699"/>
        <v>0</v>
      </c>
      <c r="AI17224" s="340">
        <f t="shared" si="2700"/>
        <v>0</v>
      </c>
      <c r="AJ17224" s="340">
        <f t="shared" si="2700"/>
        <v>0</v>
      </c>
      <c r="AK17224" s="340">
        <f t="shared" si="2700"/>
        <v>0</v>
      </c>
      <c r="AL17224" s="340">
        <f t="shared" si="2700"/>
        <v>0</v>
      </c>
      <c r="AM17224" s="340">
        <f t="shared" si="2700"/>
        <v>0</v>
      </c>
    </row>
    <row r="17225" spans="1:39" x14ac:dyDescent="0.35">
      <c r="A17225" s="337">
        <v>39138</v>
      </c>
      <c r="B17225" s="338">
        <f t="shared" si="2694"/>
        <v>2007</v>
      </c>
      <c r="C17225" s="338">
        <f t="shared" si="2695"/>
        <v>2</v>
      </c>
      <c r="D17225" s="338">
        <f t="shared" si="2696"/>
        <v>25</v>
      </c>
      <c r="E17225" s="334">
        <v>0</v>
      </c>
      <c r="F17225" s="334">
        <v>0</v>
      </c>
      <c r="G17225" s="334">
        <v>0</v>
      </c>
      <c r="H17225" s="334">
        <v>0</v>
      </c>
      <c r="I17225" s="334">
        <v>0</v>
      </c>
      <c r="J17225" s="334">
        <v>0</v>
      </c>
      <c r="K17225" s="334">
        <v>0</v>
      </c>
      <c r="L17225" s="334">
        <v>0</v>
      </c>
      <c r="M17225" s="334">
        <v>0</v>
      </c>
      <c r="N17225" s="334">
        <v>0</v>
      </c>
      <c r="O17225" s="334">
        <v>0</v>
      </c>
      <c r="P17225" s="334">
        <v>0</v>
      </c>
      <c r="Q17225" s="334">
        <v>0</v>
      </c>
      <c r="R17225" s="334">
        <v>0</v>
      </c>
      <c r="S17225" s="334">
        <v>0</v>
      </c>
      <c r="T17225" s="334">
        <v>0</v>
      </c>
      <c r="U17225" s="334">
        <v>0</v>
      </c>
      <c r="V17225" s="334">
        <v>0</v>
      </c>
      <c r="W17225" s="334">
        <v>0.1</v>
      </c>
      <c r="X17225" s="334">
        <v>0</v>
      </c>
      <c r="Y17225" s="334">
        <v>0.1</v>
      </c>
      <c r="Z17225" s="334">
        <v>0.1</v>
      </c>
      <c r="AA17225" s="334">
        <v>0</v>
      </c>
      <c r="AB17225" s="334">
        <v>0.1</v>
      </c>
      <c r="AD17225" s="334">
        <v>0.4</v>
      </c>
      <c r="AE17225" s="334">
        <f t="shared" si="2697"/>
        <v>0.4</v>
      </c>
      <c r="AF17225" s="334">
        <f t="shared" si="2698"/>
        <v>0.4</v>
      </c>
      <c r="AG17225" s="340">
        <f t="shared" si="2699"/>
        <v>0</v>
      </c>
      <c r="AI17225" s="340">
        <f t="shared" si="2700"/>
        <v>0</v>
      </c>
      <c r="AJ17225" s="340">
        <f t="shared" si="2700"/>
        <v>0</v>
      </c>
      <c r="AK17225" s="340">
        <f t="shared" si="2700"/>
        <v>0</v>
      </c>
      <c r="AL17225" s="340">
        <f t="shared" si="2700"/>
        <v>0</v>
      </c>
      <c r="AM17225" s="340">
        <f t="shared" si="2700"/>
        <v>0</v>
      </c>
    </row>
    <row r="17226" spans="1:39" x14ac:dyDescent="0.35">
      <c r="A17226" s="337">
        <v>39139</v>
      </c>
      <c r="B17226" s="338">
        <f t="shared" si="2694"/>
        <v>2007</v>
      </c>
      <c r="C17226" s="338">
        <f t="shared" si="2695"/>
        <v>2</v>
      </c>
      <c r="D17226" s="338">
        <f t="shared" si="2696"/>
        <v>26</v>
      </c>
      <c r="E17226" s="334">
        <v>0.1</v>
      </c>
      <c r="F17226" s="334">
        <v>0</v>
      </c>
      <c r="G17226" s="334">
        <v>0.1</v>
      </c>
      <c r="H17226" s="334">
        <v>0</v>
      </c>
      <c r="I17226" s="334">
        <v>0.1</v>
      </c>
      <c r="J17226" s="334">
        <v>0.1</v>
      </c>
      <c r="K17226" s="334">
        <v>0</v>
      </c>
      <c r="L17226" s="334">
        <v>0</v>
      </c>
      <c r="M17226" s="334">
        <v>0</v>
      </c>
      <c r="N17226" s="334">
        <v>0.1</v>
      </c>
      <c r="O17226" s="334">
        <v>0</v>
      </c>
      <c r="P17226" s="334">
        <v>0.1</v>
      </c>
      <c r="Q17226" s="334">
        <v>0.1</v>
      </c>
      <c r="R17226" s="334">
        <v>0</v>
      </c>
      <c r="S17226" s="334">
        <v>0.1</v>
      </c>
      <c r="T17226" s="334">
        <v>0</v>
      </c>
      <c r="U17226" s="334">
        <v>0.1</v>
      </c>
      <c r="V17226" s="334">
        <v>0.1</v>
      </c>
      <c r="W17226" s="334">
        <v>0</v>
      </c>
      <c r="X17226" s="334">
        <v>0</v>
      </c>
      <c r="Y17226" s="334">
        <v>0</v>
      </c>
      <c r="Z17226" s="334">
        <v>0.1</v>
      </c>
      <c r="AA17226" s="334">
        <v>0</v>
      </c>
      <c r="AB17226" s="334">
        <v>0.1</v>
      </c>
      <c r="AD17226" s="334">
        <v>1.2</v>
      </c>
      <c r="AE17226" s="334">
        <f t="shared" si="2697"/>
        <v>1.2</v>
      </c>
      <c r="AF17226" s="334">
        <f t="shared" si="2698"/>
        <v>1.2</v>
      </c>
      <c r="AG17226" s="340">
        <f t="shared" si="2699"/>
        <v>0</v>
      </c>
      <c r="AI17226" s="340">
        <f t="shared" si="2700"/>
        <v>0</v>
      </c>
      <c r="AJ17226" s="340">
        <f t="shared" si="2700"/>
        <v>0</v>
      </c>
      <c r="AK17226" s="340">
        <f t="shared" si="2700"/>
        <v>0</v>
      </c>
      <c r="AL17226" s="340">
        <f t="shared" si="2700"/>
        <v>0</v>
      </c>
      <c r="AM17226" s="340">
        <f t="shared" si="2700"/>
        <v>0</v>
      </c>
    </row>
    <row r="17227" spans="1:39" x14ac:dyDescent="0.35">
      <c r="A17227" s="337">
        <v>39140</v>
      </c>
      <c r="B17227" s="338">
        <f t="shared" si="2694"/>
        <v>2007</v>
      </c>
      <c r="C17227" s="338">
        <f t="shared" si="2695"/>
        <v>2</v>
      </c>
      <c r="D17227" s="338">
        <f t="shared" si="2696"/>
        <v>27</v>
      </c>
      <c r="E17227" s="334">
        <v>0</v>
      </c>
      <c r="F17227" s="334">
        <v>0.1</v>
      </c>
      <c r="G17227" s="334">
        <v>0</v>
      </c>
      <c r="H17227" s="334">
        <v>0.1</v>
      </c>
      <c r="I17227" s="334">
        <v>0</v>
      </c>
      <c r="J17227" s="334">
        <v>0.1</v>
      </c>
      <c r="K17227" s="334">
        <v>0</v>
      </c>
      <c r="L17227" s="334">
        <v>0</v>
      </c>
      <c r="M17227" s="334">
        <v>0.1</v>
      </c>
      <c r="N17227" s="334">
        <v>0</v>
      </c>
      <c r="O17227" s="334">
        <v>0.1</v>
      </c>
      <c r="P17227" s="334">
        <v>0</v>
      </c>
      <c r="Q17227" s="334">
        <v>0</v>
      </c>
      <c r="R17227" s="334">
        <v>0.1</v>
      </c>
      <c r="S17227" s="334">
        <v>0</v>
      </c>
      <c r="T17227" s="334">
        <v>0.1</v>
      </c>
      <c r="U17227" s="334">
        <v>0</v>
      </c>
      <c r="V17227" s="334">
        <v>0</v>
      </c>
      <c r="W17227" s="334">
        <v>0.1</v>
      </c>
      <c r="X17227" s="334">
        <v>0</v>
      </c>
      <c r="Y17227" s="334">
        <v>0.1</v>
      </c>
      <c r="Z17227" s="334">
        <v>0</v>
      </c>
      <c r="AA17227" s="334">
        <v>0.1</v>
      </c>
      <c r="AB17227" s="334">
        <v>0</v>
      </c>
      <c r="AD17227" s="334">
        <v>1</v>
      </c>
      <c r="AE17227" s="334">
        <f t="shared" si="2697"/>
        <v>1</v>
      </c>
      <c r="AF17227" s="334">
        <f t="shared" si="2698"/>
        <v>0.99999999999999989</v>
      </c>
      <c r="AG17227" s="340">
        <f t="shared" si="2699"/>
        <v>1.1102230246251565E-16</v>
      </c>
      <c r="AI17227" s="340">
        <f t="shared" si="2700"/>
        <v>0</v>
      </c>
      <c r="AJ17227" s="340">
        <f t="shared" si="2700"/>
        <v>0</v>
      </c>
      <c r="AK17227" s="340">
        <f t="shared" si="2700"/>
        <v>0</v>
      </c>
      <c r="AL17227" s="340">
        <f t="shared" si="2700"/>
        <v>0</v>
      </c>
      <c r="AM17227" s="340">
        <f t="shared" si="2700"/>
        <v>0</v>
      </c>
    </row>
    <row r="17228" spans="1:39" x14ac:dyDescent="0.35">
      <c r="A17228" s="337">
        <v>39141</v>
      </c>
      <c r="B17228" s="338">
        <f t="shared" si="2694"/>
        <v>2007</v>
      </c>
      <c r="C17228" s="338">
        <f t="shared" si="2695"/>
        <v>2</v>
      </c>
      <c r="D17228" s="338">
        <f t="shared" si="2696"/>
        <v>28</v>
      </c>
      <c r="E17228" s="334">
        <v>0.1</v>
      </c>
      <c r="F17228" s="334">
        <v>0.1</v>
      </c>
      <c r="G17228" s="334">
        <v>0.1</v>
      </c>
      <c r="H17228" s="334">
        <v>0.1</v>
      </c>
      <c r="I17228" s="334">
        <v>0.1</v>
      </c>
      <c r="J17228" s="334">
        <v>0</v>
      </c>
      <c r="K17228" s="334">
        <v>0.1</v>
      </c>
      <c r="L17228" s="334">
        <v>0.1</v>
      </c>
      <c r="M17228" s="334">
        <v>0.1</v>
      </c>
      <c r="N17228" s="334">
        <v>0.1</v>
      </c>
      <c r="O17228" s="334">
        <v>0.1</v>
      </c>
      <c r="P17228" s="334">
        <v>0.1</v>
      </c>
      <c r="Q17228" s="334">
        <v>0.1</v>
      </c>
      <c r="R17228" s="334">
        <v>0.1</v>
      </c>
      <c r="S17228" s="334">
        <v>0.1</v>
      </c>
      <c r="T17228" s="334">
        <v>0.1</v>
      </c>
      <c r="U17228" s="334">
        <v>0.1</v>
      </c>
      <c r="V17228" s="334">
        <v>0</v>
      </c>
      <c r="W17228" s="334">
        <v>0.1</v>
      </c>
      <c r="X17228" s="334">
        <v>0.1</v>
      </c>
      <c r="Y17228" s="334">
        <v>0.1</v>
      </c>
      <c r="Z17228" s="334">
        <v>0.1</v>
      </c>
      <c r="AA17228" s="334">
        <v>0.1</v>
      </c>
      <c r="AB17228" s="334">
        <v>0.1</v>
      </c>
      <c r="AD17228" s="334">
        <v>2.2000000000000002</v>
      </c>
      <c r="AE17228" s="334">
        <f t="shared" si="2697"/>
        <v>2.2000000000000002</v>
      </c>
      <c r="AF17228" s="334">
        <f t="shared" si="2698"/>
        <v>2.2000000000000006</v>
      </c>
      <c r="AG17228" s="340">
        <f t="shared" si="2699"/>
        <v>4.4408920985006262E-16</v>
      </c>
      <c r="AI17228" s="340">
        <f t="shared" si="2700"/>
        <v>0</v>
      </c>
      <c r="AJ17228" s="340">
        <f t="shared" si="2700"/>
        <v>0</v>
      </c>
      <c r="AK17228" s="340">
        <f t="shared" si="2700"/>
        <v>0</v>
      </c>
      <c r="AL17228" s="340">
        <f t="shared" si="2700"/>
        <v>0</v>
      </c>
      <c r="AM17228" s="340">
        <f t="shared" si="2700"/>
        <v>0</v>
      </c>
    </row>
    <row r="17229" spans="1:39" x14ac:dyDescent="0.35">
      <c r="A17229" s="337">
        <v>39142</v>
      </c>
      <c r="B17229" s="338">
        <f t="shared" si="2694"/>
        <v>2007</v>
      </c>
      <c r="C17229" s="338">
        <f t="shared" si="2695"/>
        <v>3</v>
      </c>
      <c r="D17229" s="338">
        <f t="shared" si="2696"/>
        <v>1</v>
      </c>
      <c r="E17229" s="334">
        <v>0.1</v>
      </c>
      <c r="F17229" s="334">
        <v>0</v>
      </c>
      <c r="G17229" s="334">
        <v>0.1</v>
      </c>
      <c r="H17229" s="334">
        <v>0</v>
      </c>
      <c r="I17229" s="334">
        <v>0.1</v>
      </c>
      <c r="J17229" s="334">
        <v>0</v>
      </c>
      <c r="K17229" s="334">
        <v>0.1</v>
      </c>
      <c r="L17229" s="334">
        <v>0.1</v>
      </c>
      <c r="M17229" s="334">
        <v>0</v>
      </c>
      <c r="N17229" s="334">
        <v>0.1</v>
      </c>
      <c r="O17229" s="334">
        <v>0</v>
      </c>
      <c r="P17229" s="334">
        <v>0.1</v>
      </c>
      <c r="Q17229" s="334">
        <v>0</v>
      </c>
      <c r="R17229" s="334">
        <v>0.1</v>
      </c>
      <c r="S17229" s="334">
        <v>0.1</v>
      </c>
      <c r="T17229" s="334">
        <v>0</v>
      </c>
      <c r="U17229" s="334">
        <v>0</v>
      </c>
      <c r="V17229" s="334">
        <v>0</v>
      </c>
      <c r="W17229" s="334">
        <v>0</v>
      </c>
      <c r="X17229" s="334">
        <v>0.1</v>
      </c>
      <c r="Y17229" s="334">
        <v>0</v>
      </c>
      <c r="Z17229" s="334">
        <v>0.1</v>
      </c>
      <c r="AA17229" s="334">
        <v>0</v>
      </c>
      <c r="AB17229" s="334">
        <v>0.1</v>
      </c>
      <c r="AD17229" s="334">
        <v>1.2</v>
      </c>
      <c r="AE17229" s="334">
        <f t="shared" si="2697"/>
        <v>1.2</v>
      </c>
      <c r="AF17229" s="334">
        <f t="shared" si="2698"/>
        <v>1.2</v>
      </c>
      <c r="AG17229" s="340">
        <f t="shared" si="2699"/>
        <v>0</v>
      </c>
      <c r="AI17229" s="340">
        <f t="shared" si="2700"/>
        <v>0</v>
      </c>
      <c r="AJ17229" s="340">
        <f t="shared" si="2700"/>
        <v>0</v>
      </c>
      <c r="AK17229" s="340">
        <f t="shared" si="2700"/>
        <v>0</v>
      </c>
      <c r="AL17229" s="340">
        <f t="shared" si="2700"/>
        <v>0</v>
      </c>
      <c r="AM17229" s="340">
        <f t="shared" si="2700"/>
        <v>0</v>
      </c>
    </row>
    <row r="17230" spans="1:39" x14ac:dyDescent="0.35">
      <c r="A17230" s="337">
        <v>39143</v>
      </c>
      <c r="B17230" s="338">
        <f t="shared" si="2694"/>
        <v>2007</v>
      </c>
      <c r="C17230" s="338">
        <f t="shared" si="2695"/>
        <v>3</v>
      </c>
      <c r="D17230" s="338">
        <f t="shared" si="2696"/>
        <v>2</v>
      </c>
      <c r="E17230" s="334">
        <v>0</v>
      </c>
      <c r="F17230" s="334">
        <v>0</v>
      </c>
      <c r="G17230" s="334">
        <v>0</v>
      </c>
      <c r="H17230" s="334">
        <v>0</v>
      </c>
      <c r="I17230" s="334">
        <v>0</v>
      </c>
      <c r="J17230" s="334">
        <v>0</v>
      </c>
      <c r="K17230" s="334">
        <v>0</v>
      </c>
      <c r="L17230" s="334">
        <v>0</v>
      </c>
      <c r="M17230" s="334">
        <v>0</v>
      </c>
      <c r="N17230" s="334">
        <v>0</v>
      </c>
      <c r="O17230" s="334">
        <v>0</v>
      </c>
      <c r="P17230" s="334">
        <v>0</v>
      </c>
      <c r="Q17230" s="334">
        <v>0</v>
      </c>
      <c r="R17230" s="334">
        <v>0</v>
      </c>
      <c r="S17230" s="334">
        <v>0</v>
      </c>
      <c r="T17230" s="334">
        <v>0</v>
      </c>
      <c r="U17230" s="334">
        <v>0</v>
      </c>
      <c r="V17230" s="334">
        <v>0</v>
      </c>
      <c r="W17230" s="334">
        <v>0</v>
      </c>
      <c r="X17230" s="334">
        <v>0</v>
      </c>
      <c r="Y17230" s="334">
        <v>0</v>
      </c>
      <c r="Z17230" s="334">
        <v>0</v>
      </c>
      <c r="AA17230" s="334">
        <v>0</v>
      </c>
      <c r="AB17230" s="334">
        <v>0</v>
      </c>
      <c r="AD17230" s="334">
        <v>0</v>
      </c>
      <c r="AE17230" s="334">
        <f t="shared" si="2697"/>
        <v>0</v>
      </c>
      <c r="AF17230" s="334">
        <f t="shared" si="2698"/>
        <v>0</v>
      </c>
      <c r="AG17230" s="340">
        <f t="shared" si="2699"/>
        <v>0</v>
      </c>
      <c r="AI17230" s="340">
        <f t="shared" si="2700"/>
        <v>0</v>
      </c>
      <c r="AJ17230" s="340">
        <f t="shared" si="2700"/>
        <v>0</v>
      </c>
      <c r="AK17230" s="340">
        <f t="shared" si="2700"/>
        <v>0</v>
      </c>
      <c r="AL17230" s="340">
        <f t="shared" si="2700"/>
        <v>0</v>
      </c>
      <c r="AM17230" s="340">
        <f t="shared" si="2700"/>
        <v>0</v>
      </c>
    </row>
    <row r="17231" spans="1:39" x14ac:dyDescent="0.35">
      <c r="A17231" s="337">
        <v>39144</v>
      </c>
      <c r="B17231" s="338">
        <f t="shared" si="2694"/>
        <v>2007</v>
      </c>
      <c r="C17231" s="338">
        <f t="shared" si="2695"/>
        <v>3</v>
      </c>
      <c r="D17231" s="338">
        <f t="shared" si="2696"/>
        <v>3</v>
      </c>
      <c r="E17231" s="334">
        <v>0</v>
      </c>
      <c r="F17231" s="334">
        <v>0</v>
      </c>
      <c r="G17231" s="334">
        <v>0</v>
      </c>
      <c r="H17231" s="334">
        <v>0</v>
      </c>
      <c r="I17231" s="334">
        <v>0</v>
      </c>
      <c r="J17231" s="334">
        <v>0</v>
      </c>
      <c r="K17231" s="334">
        <v>0</v>
      </c>
      <c r="L17231" s="334">
        <v>0</v>
      </c>
      <c r="M17231" s="334">
        <v>0</v>
      </c>
      <c r="N17231" s="334">
        <v>0</v>
      </c>
      <c r="O17231" s="334">
        <v>0</v>
      </c>
      <c r="P17231" s="334">
        <v>0</v>
      </c>
      <c r="Q17231" s="334">
        <v>0</v>
      </c>
      <c r="R17231" s="334">
        <v>0</v>
      </c>
      <c r="S17231" s="334">
        <v>0</v>
      </c>
      <c r="T17231" s="334">
        <v>0</v>
      </c>
      <c r="U17231" s="334">
        <v>0</v>
      </c>
      <c r="V17231" s="334">
        <v>0</v>
      </c>
      <c r="W17231" s="334">
        <v>0</v>
      </c>
      <c r="X17231" s="334">
        <v>0</v>
      </c>
      <c r="Y17231" s="334">
        <v>0</v>
      </c>
      <c r="Z17231" s="334">
        <v>0</v>
      </c>
      <c r="AA17231" s="334">
        <v>0</v>
      </c>
      <c r="AB17231" s="334">
        <v>0</v>
      </c>
      <c r="AD17231" s="334">
        <v>0</v>
      </c>
      <c r="AE17231" s="334">
        <f t="shared" si="2697"/>
        <v>0</v>
      </c>
      <c r="AF17231" s="334">
        <f t="shared" si="2698"/>
        <v>0</v>
      </c>
      <c r="AG17231" s="340">
        <f t="shared" si="2699"/>
        <v>0</v>
      </c>
      <c r="AI17231" s="340">
        <f t="shared" si="2700"/>
        <v>0</v>
      </c>
      <c r="AJ17231" s="340">
        <f t="shared" si="2700"/>
        <v>0</v>
      </c>
      <c r="AK17231" s="340">
        <f t="shared" si="2700"/>
        <v>0</v>
      </c>
      <c r="AL17231" s="340">
        <f t="shared" si="2700"/>
        <v>0</v>
      </c>
      <c r="AM17231" s="340">
        <f t="shared" si="2700"/>
        <v>0</v>
      </c>
    </row>
    <row r="17232" spans="1:39" x14ac:dyDescent="0.35">
      <c r="A17232" s="337">
        <v>39145</v>
      </c>
      <c r="B17232" s="338">
        <f t="shared" si="2694"/>
        <v>2007</v>
      </c>
      <c r="C17232" s="338">
        <f t="shared" si="2695"/>
        <v>3</v>
      </c>
      <c r="D17232" s="338">
        <f t="shared" si="2696"/>
        <v>4</v>
      </c>
      <c r="E17232" s="334">
        <v>0</v>
      </c>
      <c r="F17232" s="334">
        <v>0</v>
      </c>
      <c r="G17232" s="334">
        <v>0</v>
      </c>
      <c r="H17232" s="334">
        <v>0</v>
      </c>
      <c r="I17232" s="334">
        <v>0</v>
      </c>
      <c r="J17232" s="334">
        <v>0</v>
      </c>
      <c r="K17232" s="334">
        <v>0</v>
      </c>
      <c r="L17232" s="334">
        <v>0</v>
      </c>
      <c r="M17232" s="334">
        <v>0</v>
      </c>
      <c r="N17232" s="334">
        <v>0</v>
      </c>
      <c r="O17232" s="334">
        <v>0</v>
      </c>
      <c r="P17232" s="334">
        <v>0</v>
      </c>
      <c r="Q17232" s="334">
        <v>0</v>
      </c>
      <c r="R17232" s="334">
        <v>0</v>
      </c>
      <c r="S17232" s="334">
        <v>0</v>
      </c>
      <c r="T17232" s="334">
        <v>0</v>
      </c>
      <c r="U17232" s="334">
        <v>0</v>
      </c>
      <c r="V17232" s="334">
        <v>0</v>
      </c>
      <c r="W17232" s="334">
        <v>0</v>
      </c>
      <c r="X17232" s="334">
        <v>0</v>
      </c>
      <c r="Y17232" s="334">
        <v>0</v>
      </c>
      <c r="Z17232" s="334">
        <v>0</v>
      </c>
      <c r="AA17232" s="334">
        <v>0</v>
      </c>
      <c r="AB17232" s="334">
        <v>0</v>
      </c>
      <c r="AD17232" s="334">
        <v>0</v>
      </c>
      <c r="AE17232" s="334">
        <f t="shared" si="2697"/>
        <v>0</v>
      </c>
      <c r="AF17232" s="334">
        <f t="shared" si="2698"/>
        <v>0</v>
      </c>
      <c r="AG17232" s="340">
        <f t="shared" si="2699"/>
        <v>0</v>
      </c>
      <c r="AI17232" s="340">
        <f t="shared" si="2700"/>
        <v>0</v>
      </c>
      <c r="AJ17232" s="340">
        <f t="shared" si="2700"/>
        <v>0</v>
      </c>
      <c r="AK17232" s="340">
        <f t="shared" si="2700"/>
        <v>0</v>
      </c>
      <c r="AL17232" s="340">
        <f t="shared" si="2700"/>
        <v>0</v>
      </c>
      <c r="AM17232" s="340">
        <f t="shared" si="2700"/>
        <v>0</v>
      </c>
    </row>
    <row r="17233" spans="1:39" x14ac:dyDescent="0.35">
      <c r="A17233" s="337">
        <v>39146</v>
      </c>
      <c r="B17233" s="338">
        <f t="shared" si="2694"/>
        <v>2007</v>
      </c>
      <c r="C17233" s="338">
        <f t="shared" si="2695"/>
        <v>3</v>
      </c>
      <c r="D17233" s="338">
        <f t="shared" si="2696"/>
        <v>5</v>
      </c>
      <c r="E17233" s="334">
        <v>0</v>
      </c>
      <c r="F17233" s="334">
        <v>0</v>
      </c>
      <c r="G17233" s="334">
        <v>0</v>
      </c>
      <c r="H17233" s="334">
        <v>0</v>
      </c>
      <c r="I17233" s="334">
        <v>0</v>
      </c>
      <c r="J17233" s="334">
        <v>0</v>
      </c>
      <c r="K17233" s="334">
        <v>0</v>
      </c>
      <c r="L17233" s="334">
        <v>0</v>
      </c>
      <c r="M17233" s="334">
        <v>0</v>
      </c>
      <c r="N17233" s="334">
        <v>0</v>
      </c>
      <c r="O17233" s="334">
        <v>0</v>
      </c>
      <c r="P17233" s="334">
        <v>0</v>
      </c>
      <c r="Q17233" s="334">
        <v>0</v>
      </c>
      <c r="R17233" s="334">
        <v>0</v>
      </c>
      <c r="S17233" s="334">
        <v>0</v>
      </c>
      <c r="T17233" s="334">
        <v>0</v>
      </c>
      <c r="U17233" s="334">
        <v>0</v>
      </c>
      <c r="V17233" s="334">
        <v>0</v>
      </c>
      <c r="W17233" s="334">
        <v>0</v>
      </c>
      <c r="X17233" s="334">
        <v>0</v>
      </c>
      <c r="Y17233" s="334">
        <v>0</v>
      </c>
      <c r="Z17233" s="334">
        <v>0</v>
      </c>
      <c r="AA17233" s="334">
        <v>0</v>
      </c>
      <c r="AB17233" s="334">
        <v>0</v>
      </c>
      <c r="AD17233" s="334">
        <v>0</v>
      </c>
      <c r="AE17233" s="334">
        <f t="shared" si="2697"/>
        <v>0</v>
      </c>
      <c r="AF17233" s="334">
        <f t="shared" si="2698"/>
        <v>0</v>
      </c>
      <c r="AG17233" s="340">
        <f t="shared" si="2699"/>
        <v>0</v>
      </c>
      <c r="AI17233" s="340">
        <f t="shared" si="2700"/>
        <v>0</v>
      </c>
      <c r="AJ17233" s="340">
        <f t="shared" si="2700"/>
        <v>0</v>
      </c>
      <c r="AK17233" s="340">
        <f t="shared" si="2700"/>
        <v>0</v>
      </c>
      <c r="AL17233" s="340">
        <f t="shared" si="2700"/>
        <v>0</v>
      </c>
      <c r="AM17233" s="340">
        <f t="shared" si="2700"/>
        <v>0</v>
      </c>
    </row>
    <row r="17234" spans="1:39" x14ac:dyDescent="0.35">
      <c r="A17234" s="337">
        <v>39147</v>
      </c>
      <c r="B17234" s="338">
        <f t="shared" si="2694"/>
        <v>2007</v>
      </c>
      <c r="C17234" s="338">
        <f t="shared" si="2695"/>
        <v>3</v>
      </c>
      <c r="D17234" s="338">
        <f t="shared" si="2696"/>
        <v>6</v>
      </c>
      <c r="E17234" s="334">
        <v>0</v>
      </c>
      <c r="F17234" s="334">
        <v>0</v>
      </c>
      <c r="G17234" s="334">
        <v>0</v>
      </c>
      <c r="H17234" s="334">
        <v>0</v>
      </c>
      <c r="I17234" s="334">
        <v>0</v>
      </c>
      <c r="J17234" s="334">
        <v>0</v>
      </c>
      <c r="K17234" s="334">
        <v>0</v>
      </c>
      <c r="L17234" s="334">
        <v>0</v>
      </c>
      <c r="M17234" s="334">
        <v>0</v>
      </c>
      <c r="N17234" s="334">
        <v>0</v>
      </c>
      <c r="O17234" s="334">
        <v>0</v>
      </c>
      <c r="P17234" s="334">
        <v>0</v>
      </c>
      <c r="Q17234" s="334">
        <v>0</v>
      </c>
      <c r="R17234" s="334">
        <v>0</v>
      </c>
      <c r="S17234" s="334">
        <v>0</v>
      </c>
      <c r="T17234" s="334">
        <v>0</v>
      </c>
      <c r="U17234" s="334">
        <v>0</v>
      </c>
      <c r="V17234" s="334">
        <v>0</v>
      </c>
      <c r="W17234" s="334">
        <v>0</v>
      </c>
      <c r="X17234" s="334">
        <v>0</v>
      </c>
      <c r="Y17234" s="334">
        <v>0</v>
      </c>
      <c r="Z17234" s="334">
        <v>0</v>
      </c>
      <c r="AA17234" s="334">
        <v>0</v>
      </c>
      <c r="AB17234" s="334">
        <v>0</v>
      </c>
      <c r="AD17234" s="334">
        <v>0</v>
      </c>
      <c r="AE17234" s="334">
        <f t="shared" si="2697"/>
        <v>0</v>
      </c>
      <c r="AF17234" s="334">
        <f t="shared" si="2698"/>
        <v>0</v>
      </c>
      <c r="AG17234" s="340">
        <f t="shared" si="2699"/>
        <v>0</v>
      </c>
      <c r="AI17234" s="340">
        <f t="shared" si="2700"/>
        <v>0</v>
      </c>
      <c r="AJ17234" s="340">
        <f t="shared" si="2700"/>
        <v>0</v>
      </c>
      <c r="AK17234" s="340">
        <f t="shared" si="2700"/>
        <v>0</v>
      </c>
      <c r="AL17234" s="340">
        <f t="shared" si="2700"/>
        <v>0</v>
      </c>
      <c r="AM17234" s="340">
        <f t="shared" si="2700"/>
        <v>0</v>
      </c>
    </row>
    <row r="17235" spans="1:39" x14ac:dyDescent="0.35">
      <c r="A17235" s="337">
        <v>39148</v>
      </c>
      <c r="B17235" s="338">
        <f t="shared" si="2694"/>
        <v>2007</v>
      </c>
      <c r="C17235" s="338">
        <f t="shared" si="2695"/>
        <v>3</v>
      </c>
      <c r="D17235" s="338">
        <f t="shared" si="2696"/>
        <v>7</v>
      </c>
      <c r="E17235" s="334">
        <v>0</v>
      </c>
      <c r="F17235" s="334">
        <v>0</v>
      </c>
      <c r="G17235" s="334">
        <v>0</v>
      </c>
      <c r="H17235" s="334">
        <v>0</v>
      </c>
      <c r="I17235" s="334">
        <v>0</v>
      </c>
      <c r="J17235" s="334">
        <v>0</v>
      </c>
      <c r="K17235" s="334">
        <v>0</v>
      </c>
      <c r="L17235" s="334">
        <v>0</v>
      </c>
      <c r="M17235" s="334">
        <v>0</v>
      </c>
      <c r="N17235" s="334">
        <v>0</v>
      </c>
      <c r="O17235" s="334">
        <v>0</v>
      </c>
      <c r="P17235" s="334">
        <v>0</v>
      </c>
      <c r="Q17235" s="334">
        <v>0</v>
      </c>
      <c r="R17235" s="334">
        <v>0</v>
      </c>
      <c r="S17235" s="334">
        <v>0</v>
      </c>
      <c r="T17235" s="334">
        <v>0</v>
      </c>
      <c r="U17235" s="334">
        <v>0</v>
      </c>
      <c r="V17235" s="334">
        <v>0</v>
      </c>
      <c r="W17235" s="334">
        <v>0</v>
      </c>
      <c r="X17235" s="334">
        <v>0</v>
      </c>
      <c r="Y17235" s="334">
        <v>0</v>
      </c>
      <c r="Z17235" s="334">
        <v>0</v>
      </c>
      <c r="AA17235" s="334">
        <v>0</v>
      </c>
      <c r="AB17235" s="334">
        <v>0</v>
      </c>
      <c r="AD17235" s="334">
        <v>0</v>
      </c>
      <c r="AE17235" s="334">
        <f t="shared" si="2697"/>
        <v>0</v>
      </c>
      <c r="AF17235" s="334">
        <f t="shared" si="2698"/>
        <v>0</v>
      </c>
      <c r="AG17235" s="340">
        <f t="shared" si="2699"/>
        <v>0</v>
      </c>
      <c r="AI17235" s="340">
        <f t="shared" si="2700"/>
        <v>0</v>
      </c>
      <c r="AJ17235" s="340">
        <f t="shared" si="2700"/>
        <v>0</v>
      </c>
      <c r="AK17235" s="340">
        <f t="shared" si="2700"/>
        <v>0</v>
      </c>
      <c r="AL17235" s="340">
        <f t="shared" si="2700"/>
        <v>0</v>
      </c>
      <c r="AM17235" s="340">
        <f t="shared" si="2700"/>
        <v>0</v>
      </c>
    </row>
    <row r="17236" spans="1:39" x14ac:dyDescent="0.35">
      <c r="A17236" s="337">
        <v>39149</v>
      </c>
      <c r="B17236" s="338">
        <f t="shared" si="2694"/>
        <v>2007</v>
      </c>
      <c r="C17236" s="338">
        <f t="shared" si="2695"/>
        <v>3</v>
      </c>
      <c r="D17236" s="338">
        <f t="shared" si="2696"/>
        <v>8</v>
      </c>
      <c r="E17236" s="334">
        <v>0</v>
      </c>
      <c r="F17236" s="334">
        <v>0</v>
      </c>
      <c r="G17236" s="334">
        <v>0</v>
      </c>
      <c r="H17236" s="334">
        <v>0</v>
      </c>
      <c r="I17236" s="334">
        <v>0</v>
      </c>
      <c r="J17236" s="334">
        <v>0</v>
      </c>
      <c r="K17236" s="334">
        <v>0</v>
      </c>
      <c r="L17236" s="334">
        <v>0</v>
      </c>
      <c r="M17236" s="334">
        <v>0</v>
      </c>
      <c r="N17236" s="334">
        <v>0</v>
      </c>
      <c r="O17236" s="334">
        <v>0</v>
      </c>
      <c r="P17236" s="334">
        <v>0</v>
      </c>
      <c r="Q17236" s="334">
        <v>0</v>
      </c>
      <c r="R17236" s="334">
        <v>0</v>
      </c>
      <c r="S17236" s="334">
        <v>0</v>
      </c>
      <c r="T17236" s="334">
        <v>0</v>
      </c>
      <c r="U17236" s="334">
        <v>0</v>
      </c>
      <c r="V17236" s="334">
        <v>0</v>
      </c>
      <c r="W17236" s="334">
        <v>0</v>
      </c>
      <c r="X17236" s="334">
        <v>0</v>
      </c>
      <c r="Y17236" s="334">
        <v>0</v>
      </c>
      <c r="Z17236" s="334">
        <v>0</v>
      </c>
      <c r="AA17236" s="334">
        <v>0</v>
      </c>
      <c r="AB17236" s="334">
        <v>0</v>
      </c>
      <c r="AD17236" s="334">
        <v>0</v>
      </c>
      <c r="AE17236" s="334">
        <f t="shared" si="2697"/>
        <v>0</v>
      </c>
      <c r="AF17236" s="334">
        <f t="shared" si="2698"/>
        <v>0</v>
      </c>
      <c r="AG17236" s="340">
        <f t="shared" si="2699"/>
        <v>0</v>
      </c>
      <c r="AI17236" s="340">
        <f t="shared" ref="AI17236:AM17251" si="2701">IF($C17236=AI$1,$AF17236,0)</f>
        <v>0</v>
      </c>
      <c r="AJ17236" s="340">
        <f t="shared" si="2701"/>
        <v>0</v>
      </c>
      <c r="AK17236" s="340">
        <f t="shared" si="2701"/>
        <v>0</v>
      </c>
      <c r="AL17236" s="340">
        <f t="shared" si="2701"/>
        <v>0</v>
      </c>
      <c r="AM17236" s="340">
        <f t="shared" si="2701"/>
        <v>0</v>
      </c>
    </row>
    <row r="17237" spans="1:39" x14ac:dyDescent="0.35">
      <c r="A17237" s="337">
        <v>39150</v>
      </c>
      <c r="B17237" s="338">
        <f t="shared" si="2694"/>
        <v>2007</v>
      </c>
      <c r="C17237" s="338">
        <f t="shared" si="2695"/>
        <v>3</v>
      </c>
      <c r="D17237" s="338">
        <f t="shared" si="2696"/>
        <v>9</v>
      </c>
      <c r="E17237" s="334">
        <v>0</v>
      </c>
      <c r="F17237" s="334">
        <v>0</v>
      </c>
      <c r="G17237" s="334">
        <v>0</v>
      </c>
      <c r="H17237" s="334">
        <v>0</v>
      </c>
      <c r="I17237" s="334">
        <v>0</v>
      </c>
      <c r="J17237" s="334">
        <v>0</v>
      </c>
      <c r="K17237" s="334">
        <v>0</v>
      </c>
      <c r="L17237" s="334">
        <v>0</v>
      </c>
      <c r="M17237" s="334">
        <v>0</v>
      </c>
      <c r="N17237" s="334">
        <v>0</v>
      </c>
      <c r="O17237" s="334">
        <v>0</v>
      </c>
      <c r="P17237" s="334">
        <v>0</v>
      </c>
      <c r="Q17237" s="334">
        <v>0</v>
      </c>
      <c r="R17237" s="334">
        <v>0</v>
      </c>
      <c r="S17237" s="334">
        <v>0</v>
      </c>
      <c r="T17237" s="334">
        <v>0</v>
      </c>
      <c r="U17237" s="334">
        <v>0</v>
      </c>
      <c r="V17237" s="334">
        <v>0</v>
      </c>
      <c r="W17237" s="334">
        <v>0</v>
      </c>
      <c r="X17237" s="334">
        <v>0</v>
      </c>
      <c r="Y17237" s="334">
        <v>0</v>
      </c>
      <c r="Z17237" s="334">
        <v>0</v>
      </c>
      <c r="AA17237" s="334">
        <v>0</v>
      </c>
      <c r="AB17237" s="334">
        <v>0</v>
      </c>
      <c r="AD17237" s="334">
        <v>0</v>
      </c>
      <c r="AE17237" s="334">
        <f t="shared" si="2697"/>
        <v>0</v>
      </c>
      <c r="AF17237" s="334">
        <f t="shared" si="2698"/>
        <v>0</v>
      </c>
      <c r="AG17237" s="340">
        <f t="shared" si="2699"/>
        <v>0</v>
      </c>
      <c r="AI17237" s="340">
        <f t="shared" si="2701"/>
        <v>0</v>
      </c>
      <c r="AJ17237" s="340">
        <f t="shared" si="2701"/>
        <v>0</v>
      </c>
      <c r="AK17237" s="340">
        <f t="shared" si="2701"/>
        <v>0</v>
      </c>
      <c r="AL17237" s="340">
        <f t="shared" si="2701"/>
        <v>0</v>
      </c>
      <c r="AM17237" s="340">
        <f t="shared" si="2701"/>
        <v>0</v>
      </c>
    </row>
    <row r="17238" spans="1:39" x14ac:dyDescent="0.35">
      <c r="A17238" s="337">
        <v>39151</v>
      </c>
      <c r="B17238" s="338">
        <f t="shared" si="2694"/>
        <v>2007</v>
      </c>
      <c r="C17238" s="338">
        <f t="shared" si="2695"/>
        <v>3</v>
      </c>
      <c r="D17238" s="338">
        <f t="shared" si="2696"/>
        <v>10</v>
      </c>
      <c r="E17238" s="334">
        <v>0</v>
      </c>
      <c r="F17238" s="334">
        <v>0</v>
      </c>
      <c r="G17238" s="334">
        <v>0</v>
      </c>
      <c r="H17238" s="334">
        <v>0</v>
      </c>
      <c r="I17238" s="334">
        <v>0</v>
      </c>
      <c r="J17238" s="334">
        <v>0</v>
      </c>
      <c r="K17238" s="334">
        <v>0</v>
      </c>
      <c r="L17238" s="334">
        <v>0</v>
      </c>
      <c r="M17238" s="334">
        <v>0</v>
      </c>
      <c r="N17238" s="334">
        <v>0</v>
      </c>
      <c r="O17238" s="334">
        <v>0</v>
      </c>
      <c r="P17238" s="334">
        <v>0</v>
      </c>
      <c r="Q17238" s="334">
        <v>0</v>
      </c>
      <c r="R17238" s="334">
        <v>0</v>
      </c>
      <c r="S17238" s="334">
        <v>0</v>
      </c>
      <c r="T17238" s="334">
        <v>0</v>
      </c>
      <c r="U17238" s="334">
        <v>0</v>
      </c>
      <c r="V17238" s="334">
        <v>0</v>
      </c>
      <c r="W17238" s="334">
        <v>0</v>
      </c>
      <c r="X17238" s="334">
        <v>0</v>
      </c>
      <c r="Y17238" s="334">
        <v>0</v>
      </c>
      <c r="Z17238" s="334">
        <v>0</v>
      </c>
      <c r="AA17238" s="334">
        <v>0</v>
      </c>
      <c r="AB17238" s="334">
        <v>0</v>
      </c>
      <c r="AD17238" s="334">
        <v>0</v>
      </c>
      <c r="AE17238" s="334">
        <f t="shared" si="2697"/>
        <v>0</v>
      </c>
      <c r="AF17238" s="334">
        <f t="shared" si="2698"/>
        <v>0</v>
      </c>
      <c r="AG17238" s="340">
        <f t="shared" si="2699"/>
        <v>0</v>
      </c>
      <c r="AI17238" s="340">
        <f t="shared" si="2701"/>
        <v>0</v>
      </c>
      <c r="AJ17238" s="340">
        <f t="shared" si="2701"/>
        <v>0</v>
      </c>
      <c r="AK17238" s="340">
        <f t="shared" si="2701"/>
        <v>0</v>
      </c>
      <c r="AL17238" s="340">
        <f t="shared" si="2701"/>
        <v>0</v>
      </c>
      <c r="AM17238" s="340">
        <f t="shared" si="2701"/>
        <v>0</v>
      </c>
    </row>
    <row r="17239" spans="1:39" x14ac:dyDescent="0.35">
      <c r="A17239" s="337">
        <v>39152</v>
      </c>
      <c r="B17239" s="338">
        <f t="shared" si="2694"/>
        <v>2007</v>
      </c>
      <c r="C17239" s="338">
        <f t="shared" si="2695"/>
        <v>3</v>
      </c>
      <c r="D17239" s="338">
        <f t="shared" si="2696"/>
        <v>11</v>
      </c>
      <c r="E17239" s="334">
        <v>0</v>
      </c>
      <c r="F17239" s="334">
        <v>0</v>
      </c>
      <c r="G17239" s="334">
        <v>0</v>
      </c>
      <c r="H17239" s="334">
        <v>0</v>
      </c>
      <c r="I17239" s="334">
        <v>0</v>
      </c>
      <c r="J17239" s="334">
        <v>0</v>
      </c>
      <c r="K17239" s="334">
        <v>0</v>
      </c>
      <c r="L17239" s="334">
        <v>0</v>
      </c>
      <c r="M17239" s="334">
        <v>0</v>
      </c>
      <c r="N17239" s="334">
        <v>0</v>
      </c>
      <c r="O17239" s="334">
        <v>0</v>
      </c>
      <c r="P17239" s="334">
        <v>0</v>
      </c>
      <c r="Q17239" s="334">
        <v>0</v>
      </c>
      <c r="R17239" s="334">
        <v>0</v>
      </c>
      <c r="S17239" s="334">
        <v>0</v>
      </c>
      <c r="T17239" s="334">
        <v>0</v>
      </c>
      <c r="U17239" s="334">
        <v>0</v>
      </c>
      <c r="V17239" s="334">
        <v>0</v>
      </c>
      <c r="W17239" s="334">
        <v>0</v>
      </c>
      <c r="X17239" s="334">
        <v>0</v>
      </c>
      <c r="Y17239" s="334">
        <v>0</v>
      </c>
      <c r="Z17239" s="334">
        <v>0</v>
      </c>
      <c r="AA17239" s="334">
        <v>0</v>
      </c>
      <c r="AB17239" s="334">
        <v>0</v>
      </c>
      <c r="AD17239" s="334">
        <v>0</v>
      </c>
      <c r="AE17239" s="334">
        <f t="shared" si="2697"/>
        <v>0</v>
      </c>
      <c r="AF17239" s="334">
        <f t="shared" si="2698"/>
        <v>0</v>
      </c>
      <c r="AG17239" s="340">
        <f t="shared" si="2699"/>
        <v>0</v>
      </c>
      <c r="AI17239" s="340">
        <f t="shared" si="2701"/>
        <v>0</v>
      </c>
      <c r="AJ17239" s="340">
        <f t="shared" si="2701"/>
        <v>0</v>
      </c>
      <c r="AK17239" s="340">
        <f t="shared" si="2701"/>
        <v>0</v>
      </c>
      <c r="AL17239" s="340">
        <f t="shared" si="2701"/>
        <v>0</v>
      </c>
      <c r="AM17239" s="340">
        <f t="shared" si="2701"/>
        <v>0</v>
      </c>
    </row>
    <row r="17240" spans="1:39" x14ac:dyDescent="0.35">
      <c r="A17240" s="337">
        <v>39153</v>
      </c>
      <c r="B17240" s="338">
        <f t="shared" si="2694"/>
        <v>2007</v>
      </c>
      <c r="C17240" s="338">
        <f t="shared" si="2695"/>
        <v>3</v>
      </c>
      <c r="D17240" s="338">
        <f t="shared" si="2696"/>
        <v>12</v>
      </c>
      <c r="E17240" s="334">
        <v>0</v>
      </c>
      <c r="F17240" s="334">
        <v>0</v>
      </c>
      <c r="G17240" s="334">
        <v>0</v>
      </c>
      <c r="H17240" s="334">
        <v>0</v>
      </c>
      <c r="I17240" s="334">
        <v>0.2</v>
      </c>
      <c r="J17240" s="334">
        <v>0.3</v>
      </c>
      <c r="K17240" s="334">
        <v>0</v>
      </c>
      <c r="L17240" s="334">
        <v>0</v>
      </c>
      <c r="M17240" s="334">
        <v>0</v>
      </c>
      <c r="N17240" s="334">
        <v>0</v>
      </c>
      <c r="O17240" s="334">
        <v>0</v>
      </c>
      <c r="P17240" s="334">
        <v>0</v>
      </c>
      <c r="Q17240" s="334">
        <v>0</v>
      </c>
      <c r="R17240" s="334">
        <v>0</v>
      </c>
      <c r="S17240" s="334">
        <v>0</v>
      </c>
      <c r="T17240" s="334">
        <v>0</v>
      </c>
      <c r="U17240" s="334">
        <v>0</v>
      </c>
      <c r="V17240" s="334">
        <v>0.2</v>
      </c>
      <c r="W17240" s="334">
        <v>0.3</v>
      </c>
      <c r="X17240" s="334">
        <v>0.2</v>
      </c>
      <c r="Y17240" s="334">
        <v>0.3</v>
      </c>
      <c r="Z17240" s="334">
        <v>0.2</v>
      </c>
      <c r="AA17240" s="334">
        <v>0.3</v>
      </c>
      <c r="AB17240" s="334">
        <v>0.2</v>
      </c>
      <c r="AD17240" s="334">
        <v>2.2000000000000002</v>
      </c>
      <c r="AE17240" s="334">
        <f t="shared" si="2697"/>
        <v>2.2000000000000002</v>
      </c>
      <c r="AF17240" s="334">
        <f t="shared" si="2698"/>
        <v>2.2000000000000002</v>
      </c>
      <c r="AG17240" s="340">
        <f t="shared" si="2699"/>
        <v>0</v>
      </c>
      <c r="AI17240" s="340">
        <f t="shared" si="2701"/>
        <v>0</v>
      </c>
      <c r="AJ17240" s="340">
        <f t="shared" si="2701"/>
        <v>0</v>
      </c>
      <c r="AK17240" s="340">
        <f t="shared" si="2701"/>
        <v>0</v>
      </c>
      <c r="AL17240" s="340">
        <f t="shared" si="2701"/>
        <v>0</v>
      </c>
      <c r="AM17240" s="340">
        <f t="shared" si="2701"/>
        <v>0</v>
      </c>
    </row>
    <row r="17241" spans="1:39" x14ac:dyDescent="0.35">
      <c r="A17241" s="337">
        <v>39154</v>
      </c>
      <c r="B17241" s="338">
        <f t="shared" si="2694"/>
        <v>2007</v>
      </c>
      <c r="C17241" s="338">
        <f t="shared" si="2695"/>
        <v>3</v>
      </c>
      <c r="D17241" s="338">
        <f t="shared" si="2696"/>
        <v>13</v>
      </c>
      <c r="E17241" s="334">
        <v>0.2</v>
      </c>
      <c r="F17241" s="334">
        <v>0.2</v>
      </c>
      <c r="G17241" s="334">
        <v>0.2</v>
      </c>
      <c r="H17241" s="334">
        <v>0.3</v>
      </c>
      <c r="I17241" s="334">
        <v>0.2</v>
      </c>
      <c r="J17241" s="334">
        <v>0.2</v>
      </c>
      <c r="K17241" s="334">
        <v>0.2</v>
      </c>
      <c r="L17241" s="334">
        <v>0.2</v>
      </c>
      <c r="M17241" s="334">
        <v>0.2</v>
      </c>
      <c r="N17241" s="334">
        <v>0.3</v>
      </c>
      <c r="O17241" s="334">
        <v>0.4</v>
      </c>
      <c r="P17241" s="334">
        <v>0.2</v>
      </c>
      <c r="Q17241" s="334">
        <v>0</v>
      </c>
      <c r="R17241" s="334">
        <v>0</v>
      </c>
      <c r="S17241" s="334">
        <v>0</v>
      </c>
      <c r="T17241" s="334">
        <v>0</v>
      </c>
      <c r="U17241" s="334">
        <v>0</v>
      </c>
      <c r="V17241" s="334">
        <v>0</v>
      </c>
      <c r="W17241" s="334">
        <v>0</v>
      </c>
      <c r="X17241" s="334">
        <v>0</v>
      </c>
      <c r="Y17241" s="334">
        <v>0</v>
      </c>
      <c r="Z17241" s="334">
        <v>0</v>
      </c>
      <c r="AA17241" s="334">
        <v>0</v>
      </c>
      <c r="AB17241" s="334">
        <v>0</v>
      </c>
      <c r="AD17241" s="334">
        <v>2.8</v>
      </c>
      <c r="AE17241" s="334">
        <f t="shared" si="2697"/>
        <v>2.8</v>
      </c>
      <c r="AF17241" s="334">
        <f t="shared" si="2698"/>
        <v>2.8</v>
      </c>
      <c r="AG17241" s="340">
        <f t="shared" si="2699"/>
        <v>0</v>
      </c>
      <c r="AI17241" s="340">
        <f t="shared" si="2701"/>
        <v>0</v>
      </c>
      <c r="AJ17241" s="340">
        <f t="shared" si="2701"/>
        <v>0</v>
      </c>
      <c r="AK17241" s="340">
        <f t="shared" si="2701"/>
        <v>0</v>
      </c>
      <c r="AL17241" s="340">
        <f t="shared" si="2701"/>
        <v>0</v>
      </c>
      <c r="AM17241" s="340">
        <f t="shared" si="2701"/>
        <v>0</v>
      </c>
    </row>
    <row r="17242" spans="1:39" x14ac:dyDescent="0.35">
      <c r="A17242" s="337">
        <v>39155</v>
      </c>
      <c r="B17242" s="338">
        <f t="shared" si="2694"/>
        <v>2007</v>
      </c>
      <c r="C17242" s="338">
        <f t="shared" si="2695"/>
        <v>3</v>
      </c>
      <c r="D17242" s="338">
        <f t="shared" si="2696"/>
        <v>14</v>
      </c>
      <c r="E17242" s="334">
        <v>0</v>
      </c>
      <c r="F17242" s="334">
        <v>0</v>
      </c>
      <c r="G17242" s="334">
        <v>0</v>
      </c>
      <c r="H17242" s="334">
        <v>0</v>
      </c>
      <c r="I17242" s="334">
        <v>0</v>
      </c>
      <c r="J17242" s="334">
        <v>0</v>
      </c>
      <c r="K17242" s="334">
        <v>0</v>
      </c>
      <c r="L17242" s="334">
        <v>0</v>
      </c>
      <c r="M17242" s="334">
        <v>0</v>
      </c>
      <c r="N17242" s="334">
        <v>0</v>
      </c>
      <c r="O17242" s="334">
        <v>0</v>
      </c>
      <c r="P17242" s="334">
        <v>0</v>
      </c>
      <c r="Q17242" s="334">
        <v>0</v>
      </c>
      <c r="R17242" s="334">
        <v>0</v>
      </c>
      <c r="S17242" s="334">
        <v>0</v>
      </c>
      <c r="T17242" s="334">
        <v>0</v>
      </c>
      <c r="U17242" s="334">
        <v>0</v>
      </c>
      <c r="V17242" s="334">
        <v>0.1</v>
      </c>
      <c r="W17242" s="334">
        <v>0</v>
      </c>
      <c r="X17242" s="334">
        <v>0.1</v>
      </c>
      <c r="Y17242" s="334">
        <v>0</v>
      </c>
      <c r="Z17242" s="334">
        <v>0.2</v>
      </c>
      <c r="AA17242" s="334">
        <v>0.1</v>
      </c>
      <c r="AB17242" s="334">
        <v>0.1</v>
      </c>
      <c r="AD17242" s="334">
        <v>0.6</v>
      </c>
      <c r="AE17242" s="334">
        <f t="shared" si="2697"/>
        <v>0.6</v>
      </c>
      <c r="AF17242" s="334">
        <f t="shared" si="2698"/>
        <v>0.6</v>
      </c>
      <c r="AG17242" s="340">
        <f t="shared" si="2699"/>
        <v>0</v>
      </c>
      <c r="AI17242" s="340">
        <f t="shared" si="2701"/>
        <v>0</v>
      </c>
      <c r="AJ17242" s="340">
        <f t="shared" si="2701"/>
        <v>0</v>
      </c>
      <c r="AK17242" s="340">
        <f t="shared" si="2701"/>
        <v>0</v>
      </c>
      <c r="AL17242" s="340">
        <f t="shared" si="2701"/>
        <v>0</v>
      </c>
      <c r="AM17242" s="340">
        <f t="shared" si="2701"/>
        <v>0</v>
      </c>
    </row>
    <row r="17243" spans="1:39" x14ac:dyDescent="0.35">
      <c r="A17243" s="337">
        <v>39156</v>
      </c>
      <c r="B17243" s="338">
        <f t="shared" si="2694"/>
        <v>2007</v>
      </c>
      <c r="C17243" s="338">
        <f t="shared" si="2695"/>
        <v>3</v>
      </c>
      <c r="D17243" s="338">
        <f t="shared" si="2696"/>
        <v>15</v>
      </c>
      <c r="E17243" s="334">
        <v>0</v>
      </c>
      <c r="F17243" s="334">
        <v>0</v>
      </c>
      <c r="G17243" s="334">
        <v>0</v>
      </c>
      <c r="H17243" s="334">
        <v>0</v>
      </c>
      <c r="I17243" s="334">
        <v>0</v>
      </c>
      <c r="J17243" s="334">
        <v>0</v>
      </c>
      <c r="K17243" s="334">
        <v>0</v>
      </c>
      <c r="L17243" s="334">
        <v>0</v>
      </c>
      <c r="M17243" s="334">
        <v>0</v>
      </c>
      <c r="N17243" s="334">
        <v>0</v>
      </c>
      <c r="O17243" s="334">
        <v>0</v>
      </c>
      <c r="P17243" s="334">
        <v>0</v>
      </c>
      <c r="Q17243" s="334">
        <v>0</v>
      </c>
      <c r="R17243" s="334">
        <v>0</v>
      </c>
      <c r="S17243" s="334">
        <v>0</v>
      </c>
      <c r="T17243" s="334">
        <v>0</v>
      </c>
      <c r="U17243" s="334">
        <v>0</v>
      </c>
      <c r="V17243" s="334">
        <v>0</v>
      </c>
      <c r="W17243" s="334">
        <v>0</v>
      </c>
      <c r="X17243" s="334">
        <v>0</v>
      </c>
      <c r="Y17243" s="334">
        <v>0</v>
      </c>
      <c r="Z17243" s="334">
        <v>0</v>
      </c>
      <c r="AA17243" s="334">
        <v>0</v>
      </c>
      <c r="AB17243" s="334">
        <v>0</v>
      </c>
      <c r="AD17243" s="334">
        <v>0</v>
      </c>
      <c r="AE17243" s="334">
        <f t="shared" si="2697"/>
        <v>0</v>
      </c>
      <c r="AF17243" s="334">
        <f t="shared" si="2698"/>
        <v>0</v>
      </c>
      <c r="AG17243" s="340">
        <f t="shared" si="2699"/>
        <v>0</v>
      </c>
      <c r="AI17243" s="340">
        <f t="shared" si="2701"/>
        <v>0</v>
      </c>
      <c r="AJ17243" s="340">
        <f t="shared" si="2701"/>
        <v>0</v>
      </c>
      <c r="AK17243" s="340">
        <f t="shared" si="2701"/>
        <v>0</v>
      </c>
      <c r="AL17243" s="340">
        <f t="shared" si="2701"/>
        <v>0</v>
      </c>
      <c r="AM17243" s="340">
        <f t="shared" si="2701"/>
        <v>0</v>
      </c>
    </row>
    <row r="17244" spans="1:39" x14ac:dyDescent="0.35">
      <c r="A17244" s="337">
        <v>39157</v>
      </c>
      <c r="B17244" s="338">
        <f t="shared" si="2694"/>
        <v>2007</v>
      </c>
      <c r="C17244" s="338">
        <f t="shared" si="2695"/>
        <v>3</v>
      </c>
      <c r="D17244" s="338">
        <f t="shared" si="2696"/>
        <v>16</v>
      </c>
      <c r="E17244" s="334">
        <v>0</v>
      </c>
      <c r="F17244" s="334">
        <v>0</v>
      </c>
      <c r="G17244" s="334">
        <v>0</v>
      </c>
      <c r="H17244" s="334">
        <v>0</v>
      </c>
      <c r="I17244" s="334">
        <v>0</v>
      </c>
      <c r="J17244" s="334">
        <v>0</v>
      </c>
      <c r="K17244" s="334">
        <v>0</v>
      </c>
      <c r="L17244" s="334">
        <v>0</v>
      </c>
      <c r="M17244" s="334">
        <v>0</v>
      </c>
      <c r="N17244" s="334">
        <v>0</v>
      </c>
      <c r="O17244" s="334">
        <v>0</v>
      </c>
      <c r="P17244" s="334">
        <v>0</v>
      </c>
      <c r="Q17244" s="334">
        <v>0</v>
      </c>
      <c r="R17244" s="334">
        <v>0</v>
      </c>
      <c r="S17244" s="334">
        <v>0</v>
      </c>
      <c r="T17244" s="334">
        <v>0</v>
      </c>
      <c r="U17244" s="334">
        <v>0</v>
      </c>
      <c r="V17244" s="334">
        <v>0</v>
      </c>
      <c r="W17244" s="334">
        <v>0</v>
      </c>
      <c r="X17244" s="334">
        <v>0</v>
      </c>
      <c r="Y17244" s="334">
        <v>0</v>
      </c>
      <c r="Z17244" s="334">
        <v>0</v>
      </c>
      <c r="AA17244" s="334">
        <v>0</v>
      </c>
      <c r="AB17244" s="334">
        <v>0</v>
      </c>
      <c r="AD17244" s="334">
        <v>0</v>
      </c>
      <c r="AE17244" s="334">
        <f t="shared" si="2697"/>
        <v>0</v>
      </c>
      <c r="AF17244" s="334">
        <f t="shared" si="2698"/>
        <v>0</v>
      </c>
      <c r="AG17244" s="340">
        <f t="shared" si="2699"/>
        <v>0</v>
      </c>
      <c r="AI17244" s="340">
        <f t="shared" si="2701"/>
        <v>0</v>
      </c>
      <c r="AJ17244" s="340">
        <f t="shared" si="2701"/>
        <v>0</v>
      </c>
      <c r="AK17244" s="340">
        <f t="shared" si="2701"/>
        <v>0</v>
      </c>
      <c r="AL17244" s="340">
        <f t="shared" si="2701"/>
        <v>0</v>
      </c>
      <c r="AM17244" s="340">
        <f t="shared" si="2701"/>
        <v>0</v>
      </c>
    </row>
    <row r="17245" spans="1:39" x14ac:dyDescent="0.35">
      <c r="A17245" s="337">
        <v>39158</v>
      </c>
      <c r="B17245" s="338">
        <f t="shared" si="2694"/>
        <v>2007</v>
      </c>
      <c r="C17245" s="338">
        <f t="shared" si="2695"/>
        <v>3</v>
      </c>
      <c r="D17245" s="338">
        <f t="shared" si="2696"/>
        <v>17</v>
      </c>
      <c r="E17245" s="334">
        <v>0</v>
      </c>
      <c r="F17245" s="334">
        <v>0</v>
      </c>
      <c r="G17245" s="334">
        <v>0</v>
      </c>
      <c r="H17245" s="334">
        <v>0</v>
      </c>
      <c r="I17245" s="334">
        <v>0</v>
      </c>
      <c r="J17245" s="334">
        <v>0</v>
      </c>
      <c r="K17245" s="334">
        <v>0</v>
      </c>
      <c r="L17245" s="334">
        <v>0</v>
      </c>
      <c r="M17245" s="334">
        <v>0</v>
      </c>
      <c r="N17245" s="334">
        <v>0</v>
      </c>
      <c r="O17245" s="334">
        <v>0</v>
      </c>
      <c r="P17245" s="334">
        <v>0</v>
      </c>
      <c r="Q17245" s="334">
        <v>0</v>
      </c>
      <c r="R17245" s="334">
        <v>0</v>
      </c>
      <c r="S17245" s="334">
        <v>0</v>
      </c>
      <c r="T17245" s="334">
        <v>0</v>
      </c>
      <c r="U17245" s="334">
        <v>0</v>
      </c>
      <c r="V17245" s="334">
        <v>0</v>
      </c>
      <c r="W17245" s="334">
        <v>0</v>
      </c>
      <c r="X17245" s="334">
        <v>0</v>
      </c>
      <c r="Y17245" s="334">
        <v>0</v>
      </c>
      <c r="Z17245" s="334">
        <v>0</v>
      </c>
      <c r="AA17245" s="334">
        <v>0</v>
      </c>
      <c r="AB17245" s="334">
        <v>0</v>
      </c>
      <c r="AD17245" s="334">
        <v>0</v>
      </c>
      <c r="AE17245" s="334">
        <f t="shared" si="2697"/>
        <v>0</v>
      </c>
      <c r="AF17245" s="334">
        <f t="shared" si="2698"/>
        <v>0</v>
      </c>
      <c r="AG17245" s="340">
        <f t="shared" si="2699"/>
        <v>0</v>
      </c>
      <c r="AI17245" s="340">
        <f t="shared" si="2701"/>
        <v>0</v>
      </c>
      <c r="AJ17245" s="340">
        <f t="shared" si="2701"/>
        <v>0</v>
      </c>
      <c r="AK17245" s="340">
        <f t="shared" si="2701"/>
        <v>0</v>
      </c>
      <c r="AL17245" s="340">
        <f t="shared" si="2701"/>
        <v>0</v>
      </c>
      <c r="AM17245" s="340">
        <f t="shared" si="2701"/>
        <v>0</v>
      </c>
    </row>
    <row r="17246" spans="1:39" x14ac:dyDescent="0.35">
      <c r="A17246" s="337">
        <v>39159</v>
      </c>
      <c r="B17246" s="338">
        <f t="shared" si="2694"/>
        <v>2007</v>
      </c>
      <c r="C17246" s="338">
        <f t="shared" si="2695"/>
        <v>3</v>
      </c>
      <c r="D17246" s="338">
        <f t="shared" si="2696"/>
        <v>18</v>
      </c>
      <c r="E17246" s="334">
        <v>0</v>
      </c>
      <c r="F17246" s="334">
        <v>0</v>
      </c>
      <c r="G17246" s="334">
        <v>0</v>
      </c>
      <c r="H17246" s="334">
        <v>0.1</v>
      </c>
      <c r="I17246" s="334">
        <v>0</v>
      </c>
      <c r="J17246" s="334">
        <v>0</v>
      </c>
      <c r="K17246" s="334">
        <v>0</v>
      </c>
      <c r="L17246" s="334">
        <v>0.1</v>
      </c>
      <c r="M17246" s="334">
        <v>0</v>
      </c>
      <c r="N17246" s="334">
        <v>0</v>
      </c>
      <c r="O17246" s="334">
        <v>0</v>
      </c>
      <c r="P17246" s="334">
        <v>0.1</v>
      </c>
      <c r="Q17246" s="334">
        <v>0</v>
      </c>
      <c r="R17246" s="334">
        <v>0</v>
      </c>
      <c r="S17246" s="334">
        <v>0.1</v>
      </c>
      <c r="T17246" s="334">
        <v>0</v>
      </c>
      <c r="U17246" s="334">
        <v>0</v>
      </c>
      <c r="V17246" s="334">
        <v>0</v>
      </c>
      <c r="W17246" s="334">
        <v>0.1</v>
      </c>
      <c r="X17246" s="334">
        <v>0</v>
      </c>
      <c r="Y17246" s="334">
        <v>0</v>
      </c>
      <c r="Z17246" s="334">
        <v>0</v>
      </c>
      <c r="AA17246" s="334">
        <v>0.1</v>
      </c>
      <c r="AB17246" s="334">
        <v>0</v>
      </c>
      <c r="AD17246" s="334">
        <v>0.6</v>
      </c>
      <c r="AE17246" s="334">
        <f t="shared" si="2697"/>
        <v>0.6</v>
      </c>
      <c r="AF17246" s="334">
        <f t="shared" si="2698"/>
        <v>0.6</v>
      </c>
      <c r="AG17246" s="340">
        <f t="shared" si="2699"/>
        <v>0</v>
      </c>
      <c r="AI17246" s="340">
        <f t="shared" si="2701"/>
        <v>0</v>
      </c>
      <c r="AJ17246" s="340">
        <f t="shared" si="2701"/>
        <v>0</v>
      </c>
      <c r="AK17246" s="340">
        <f t="shared" si="2701"/>
        <v>0</v>
      </c>
      <c r="AL17246" s="340">
        <f t="shared" si="2701"/>
        <v>0</v>
      </c>
      <c r="AM17246" s="340">
        <f t="shared" si="2701"/>
        <v>0</v>
      </c>
    </row>
    <row r="17247" spans="1:39" x14ac:dyDescent="0.35">
      <c r="A17247" s="337">
        <v>39160</v>
      </c>
      <c r="B17247" s="338">
        <f t="shared" si="2694"/>
        <v>2007</v>
      </c>
      <c r="C17247" s="338">
        <f t="shared" si="2695"/>
        <v>3</v>
      </c>
      <c r="D17247" s="338">
        <f t="shared" si="2696"/>
        <v>19</v>
      </c>
      <c r="E17247" s="334">
        <v>0</v>
      </c>
      <c r="F17247" s="334">
        <v>0</v>
      </c>
      <c r="G17247" s="334">
        <v>0</v>
      </c>
      <c r="H17247" s="334">
        <v>0.1</v>
      </c>
      <c r="I17247" s="334">
        <v>0</v>
      </c>
      <c r="J17247" s="334">
        <v>0</v>
      </c>
      <c r="K17247" s="334">
        <v>0</v>
      </c>
      <c r="L17247" s="334">
        <v>0</v>
      </c>
      <c r="M17247" s="334">
        <v>0</v>
      </c>
      <c r="N17247" s="334">
        <v>0</v>
      </c>
      <c r="O17247" s="334">
        <v>0.1</v>
      </c>
      <c r="P17247" s="334">
        <v>0</v>
      </c>
      <c r="Q17247" s="334">
        <v>0</v>
      </c>
      <c r="R17247" s="334">
        <v>0</v>
      </c>
      <c r="S17247" s="334">
        <v>0</v>
      </c>
      <c r="T17247" s="334">
        <v>0</v>
      </c>
      <c r="U17247" s="334">
        <v>0</v>
      </c>
      <c r="V17247" s="334">
        <v>0</v>
      </c>
      <c r="W17247" s="334">
        <v>0</v>
      </c>
      <c r="X17247" s="334">
        <v>0</v>
      </c>
      <c r="Y17247" s="334">
        <v>0</v>
      </c>
      <c r="Z17247" s="334">
        <v>0</v>
      </c>
      <c r="AA17247" s="334">
        <v>0</v>
      </c>
      <c r="AB17247" s="334">
        <v>0</v>
      </c>
      <c r="AD17247" s="334">
        <v>0.2</v>
      </c>
      <c r="AE17247" s="334">
        <f t="shared" si="2697"/>
        <v>0.2</v>
      </c>
      <c r="AF17247" s="334">
        <f t="shared" si="2698"/>
        <v>0.2</v>
      </c>
      <c r="AG17247" s="340">
        <f t="shared" si="2699"/>
        <v>0</v>
      </c>
      <c r="AI17247" s="340">
        <f t="shared" si="2701"/>
        <v>0</v>
      </c>
      <c r="AJ17247" s="340">
        <f t="shared" si="2701"/>
        <v>0</v>
      </c>
      <c r="AK17247" s="340">
        <f t="shared" si="2701"/>
        <v>0</v>
      </c>
      <c r="AL17247" s="340">
        <f t="shared" si="2701"/>
        <v>0</v>
      </c>
      <c r="AM17247" s="340">
        <f t="shared" si="2701"/>
        <v>0</v>
      </c>
    </row>
    <row r="17248" spans="1:39" x14ac:dyDescent="0.35">
      <c r="A17248" s="337">
        <v>39161</v>
      </c>
      <c r="B17248" s="338">
        <f t="shared" si="2694"/>
        <v>2007</v>
      </c>
      <c r="C17248" s="338">
        <f t="shared" si="2695"/>
        <v>3</v>
      </c>
      <c r="D17248" s="338">
        <f t="shared" si="2696"/>
        <v>20</v>
      </c>
      <c r="E17248" s="334">
        <v>0</v>
      </c>
      <c r="F17248" s="334">
        <v>0</v>
      </c>
      <c r="G17248" s="334">
        <v>0</v>
      </c>
      <c r="H17248" s="334">
        <v>0</v>
      </c>
      <c r="I17248" s="334">
        <v>0</v>
      </c>
      <c r="J17248" s="334">
        <v>0</v>
      </c>
      <c r="K17248" s="334">
        <v>0</v>
      </c>
      <c r="L17248" s="334">
        <v>0</v>
      </c>
      <c r="M17248" s="334">
        <v>0</v>
      </c>
      <c r="N17248" s="334">
        <v>0.4</v>
      </c>
      <c r="O17248" s="334">
        <v>0.4</v>
      </c>
      <c r="P17248" s="334">
        <v>0</v>
      </c>
      <c r="Q17248" s="334">
        <v>0</v>
      </c>
      <c r="R17248" s="334">
        <v>0</v>
      </c>
      <c r="S17248" s="334">
        <v>0</v>
      </c>
      <c r="T17248" s="334">
        <v>0</v>
      </c>
      <c r="U17248" s="334">
        <v>0</v>
      </c>
      <c r="V17248" s="334">
        <v>0</v>
      </c>
      <c r="W17248" s="334">
        <v>0</v>
      </c>
      <c r="X17248" s="334">
        <v>0</v>
      </c>
      <c r="Y17248" s="334">
        <v>0</v>
      </c>
      <c r="Z17248" s="334">
        <v>0</v>
      </c>
      <c r="AA17248" s="334">
        <v>0.4</v>
      </c>
      <c r="AB17248" s="334">
        <v>0.4</v>
      </c>
      <c r="AD17248" s="334">
        <v>1.6</v>
      </c>
      <c r="AE17248" s="334">
        <f t="shared" si="2697"/>
        <v>1.6</v>
      </c>
      <c r="AF17248" s="334">
        <f t="shared" si="2698"/>
        <v>1.6</v>
      </c>
      <c r="AG17248" s="340">
        <f t="shared" si="2699"/>
        <v>0</v>
      </c>
      <c r="AI17248" s="340">
        <f t="shared" si="2701"/>
        <v>0</v>
      </c>
      <c r="AJ17248" s="340">
        <f t="shared" si="2701"/>
        <v>0</v>
      </c>
      <c r="AK17248" s="340">
        <f t="shared" si="2701"/>
        <v>0</v>
      </c>
      <c r="AL17248" s="340">
        <f t="shared" si="2701"/>
        <v>0</v>
      </c>
      <c r="AM17248" s="340">
        <f t="shared" si="2701"/>
        <v>0</v>
      </c>
    </row>
    <row r="17249" spans="1:39" x14ac:dyDescent="0.35">
      <c r="A17249" s="337">
        <v>39162</v>
      </c>
      <c r="B17249" s="338">
        <f t="shared" si="2694"/>
        <v>2007</v>
      </c>
      <c r="C17249" s="338">
        <f t="shared" si="2695"/>
        <v>3</v>
      </c>
      <c r="D17249" s="338">
        <f t="shared" si="2696"/>
        <v>21</v>
      </c>
      <c r="E17249" s="334">
        <v>0.3</v>
      </c>
      <c r="F17249" s="334">
        <v>0.3</v>
      </c>
      <c r="G17249" s="334">
        <v>0.3</v>
      </c>
      <c r="H17249" s="334">
        <v>0</v>
      </c>
      <c r="I17249" s="334">
        <v>0</v>
      </c>
      <c r="J17249" s="334">
        <v>0.3</v>
      </c>
      <c r="K17249" s="334">
        <v>0.5</v>
      </c>
      <c r="L17249" s="334">
        <v>0.3</v>
      </c>
      <c r="M17249" s="334">
        <v>0.3</v>
      </c>
      <c r="N17249" s="334">
        <v>0.3</v>
      </c>
      <c r="O17249" s="334">
        <v>0</v>
      </c>
      <c r="P17249" s="334">
        <v>0</v>
      </c>
      <c r="Q17249" s="334">
        <v>0</v>
      </c>
      <c r="R17249" s="334">
        <v>0</v>
      </c>
      <c r="S17249" s="334">
        <v>0</v>
      </c>
      <c r="T17249" s="334">
        <v>0</v>
      </c>
      <c r="U17249" s="334">
        <v>0</v>
      </c>
      <c r="V17249" s="334">
        <v>0</v>
      </c>
      <c r="W17249" s="334">
        <v>0</v>
      </c>
      <c r="X17249" s="334">
        <v>0</v>
      </c>
      <c r="Y17249" s="334">
        <v>0</v>
      </c>
      <c r="Z17249" s="334">
        <v>0</v>
      </c>
      <c r="AA17249" s="334">
        <v>0</v>
      </c>
      <c r="AB17249" s="334">
        <v>0</v>
      </c>
      <c r="AD17249" s="334">
        <v>2.6</v>
      </c>
      <c r="AE17249" s="334">
        <f t="shared" si="2697"/>
        <v>2.6</v>
      </c>
      <c r="AF17249" s="334">
        <f t="shared" si="2698"/>
        <v>2.5999999999999996</v>
      </c>
      <c r="AG17249" s="340">
        <f t="shared" si="2699"/>
        <v>4.4408920985006262E-16</v>
      </c>
      <c r="AI17249" s="340">
        <f t="shared" si="2701"/>
        <v>0</v>
      </c>
      <c r="AJ17249" s="340">
        <f t="shared" si="2701"/>
        <v>0</v>
      </c>
      <c r="AK17249" s="340">
        <f t="shared" si="2701"/>
        <v>0</v>
      </c>
      <c r="AL17249" s="340">
        <f t="shared" si="2701"/>
        <v>0</v>
      </c>
      <c r="AM17249" s="340">
        <f t="shared" si="2701"/>
        <v>0</v>
      </c>
    </row>
    <row r="17250" spans="1:39" x14ac:dyDescent="0.35">
      <c r="A17250" s="337">
        <v>39163</v>
      </c>
      <c r="B17250" s="338">
        <f t="shared" si="2694"/>
        <v>2007</v>
      </c>
      <c r="C17250" s="338">
        <f t="shared" si="2695"/>
        <v>3</v>
      </c>
      <c r="D17250" s="338">
        <f t="shared" si="2696"/>
        <v>22</v>
      </c>
      <c r="E17250" s="334">
        <v>0</v>
      </c>
      <c r="F17250" s="334">
        <v>0</v>
      </c>
      <c r="G17250" s="334">
        <v>0</v>
      </c>
      <c r="H17250" s="334">
        <v>0</v>
      </c>
      <c r="I17250" s="334">
        <v>0</v>
      </c>
      <c r="J17250" s="334">
        <v>0</v>
      </c>
      <c r="K17250" s="334">
        <v>0</v>
      </c>
      <c r="L17250" s="334">
        <v>0</v>
      </c>
      <c r="M17250" s="334">
        <v>0</v>
      </c>
      <c r="N17250" s="334">
        <v>0</v>
      </c>
      <c r="O17250" s="334">
        <v>0</v>
      </c>
      <c r="P17250" s="334">
        <v>0</v>
      </c>
      <c r="Q17250" s="334">
        <v>0</v>
      </c>
      <c r="R17250" s="334">
        <v>0</v>
      </c>
      <c r="S17250" s="334">
        <v>0</v>
      </c>
      <c r="T17250" s="334">
        <v>0</v>
      </c>
      <c r="U17250" s="334">
        <v>0</v>
      </c>
      <c r="V17250" s="334">
        <v>0</v>
      </c>
      <c r="W17250" s="334">
        <v>0</v>
      </c>
      <c r="X17250" s="334">
        <v>0</v>
      </c>
      <c r="Y17250" s="334">
        <v>0</v>
      </c>
      <c r="Z17250" s="334">
        <v>0</v>
      </c>
      <c r="AA17250" s="334">
        <v>0</v>
      </c>
      <c r="AB17250" s="334">
        <v>0</v>
      </c>
      <c r="AD17250" s="334">
        <v>0</v>
      </c>
      <c r="AE17250" s="334">
        <f t="shared" si="2697"/>
        <v>0</v>
      </c>
      <c r="AF17250" s="334">
        <f t="shared" si="2698"/>
        <v>0</v>
      </c>
      <c r="AG17250" s="340">
        <f t="shared" si="2699"/>
        <v>0</v>
      </c>
      <c r="AI17250" s="340">
        <f t="shared" si="2701"/>
        <v>0</v>
      </c>
      <c r="AJ17250" s="340">
        <f t="shared" si="2701"/>
        <v>0</v>
      </c>
      <c r="AK17250" s="340">
        <f t="shared" si="2701"/>
        <v>0</v>
      </c>
      <c r="AL17250" s="340">
        <f t="shared" si="2701"/>
        <v>0</v>
      </c>
      <c r="AM17250" s="340">
        <f t="shared" si="2701"/>
        <v>0</v>
      </c>
    </row>
    <row r="17251" spans="1:39" x14ac:dyDescent="0.35">
      <c r="A17251" s="337">
        <v>39164</v>
      </c>
      <c r="B17251" s="338">
        <f t="shared" si="2694"/>
        <v>2007</v>
      </c>
      <c r="C17251" s="338">
        <f t="shared" si="2695"/>
        <v>3</v>
      </c>
      <c r="D17251" s="338">
        <f t="shared" si="2696"/>
        <v>23</v>
      </c>
      <c r="E17251" s="334">
        <v>0</v>
      </c>
      <c r="F17251" s="334">
        <v>0</v>
      </c>
      <c r="G17251" s="334">
        <v>0</v>
      </c>
      <c r="H17251" s="334">
        <v>0</v>
      </c>
      <c r="I17251" s="334">
        <v>0</v>
      </c>
      <c r="J17251" s="334">
        <v>0</v>
      </c>
      <c r="K17251" s="334">
        <v>0</v>
      </c>
      <c r="L17251" s="334">
        <v>0</v>
      </c>
      <c r="M17251" s="334">
        <v>0</v>
      </c>
      <c r="N17251" s="334">
        <v>0</v>
      </c>
      <c r="O17251" s="334">
        <v>0</v>
      </c>
      <c r="P17251" s="334">
        <v>0</v>
      </c>
      <c r="Q17251" s="334">
        <v>0</v>
      </c>
      <c r="R17251" s="334">
        <v>0</v>
      </c>
      <c r="S17251" s="334">
        <v>0</v>
      </c>
      <c r="T17251" s="334">
        <v>0</v>
      </c>
      <c r="U17251" s="334">
        <v>0</v>
      </c>
      <c r="V17251" s="334">
        <v>0</v>
      </c>
      <c r="W17251" s="334">
        <v>0</v>
      </c>
      <c r="X17251" s="334">
        <v>0</v>
      </c>
      <c r="Y17251" s="334">
        <v>0</v>
      </c>
      <c r="Z17251" s="334">
        <v>0</v>
      </c>
      <c r="AA17251" s="334">
        <v>0</v>
      </c>
      <c r="AB17251" s="334">
        <v>0</v>
      </c>
      <c r="AD17251" s="334">
        <v>0</v>
      </c>
      <c r="AE17251" s="334">
        <f t="shared" si="2697"/>
        <v>0</v>
      </c>
      <c r="AF17251" s="334">
        <f t="shared" si="2698"/>
        <v>0</v>
      </c>
      <c r="AG17251" s="340">
        <f t="shared" si="2699"/>
        <v>0</v>
      </c>
      <c r="AI17251" s="340">
        <f t="shared" si="2701"/>
        <v>0</v>
      </c>
      <c r="AJ17251" s="340">
        <f t="shared" si="2701"/>
        <v>0</v>
      </c>
      <c r="AK17251" s="340">
        <f t="shared" si="2701"/>
        <v>0</v>
      </c>
      <c r="AL17251" s="340">
        <f t="shared" si="2701"/>
        <v>0</v>
      </c>
      <c r="AM17251" s="340">
        <f t="shared" si="2701"/>
        <v>0</v>
      </c>
    </row>
    <row r="17252" spans="1:39" x14ac:dyDescent="0.35">
      <c r="A17252" s="337">
        <v>39165</v>
      </c>
      <c r="B17252" s="338">
        <f t="shared" si="2694"/>
        <v>2007</v>
      </c>
      <c r="C17252" s="338">
        <f t="shared" si="2695"/>
        <v>3</v>
      </c>
      <c r="D17252" s="338">
        <f t="shared" si="2696"/>
        <v>24</v>
      </c>
      <c r="E17252" s="334">
        <v>0</v>
      </c>
      <c r="F17252" s="334">
        <v>0</v>
      </c>
      <c r="G17252" s="334">
        <v>0</v>
      </c>
      <c r="H17252" s="334">
        <v>0</v>
      </c>
      <c r="I17252" s="334">
        <v>0</v>
      </c>
      <c r="J17252" s="334">
        <v>0</v>
      </c>
      <c r="K17252" s="334">
        <v>0</v>
      </c>
      <c r="L17252" s="334">
        <v>0</v>
      </c>
      <c r="M17252" s="334">
        <v>0</v>
      </c>
      <c r="N17252" s="334">
        <v>0</v>
      </c>
      <c r="O17252" s="334">
        <v>0</v>
      </c>
      <c r="P17252" s="334">
        <v>0</v>
      </c>
      <c r="Q17252" s="334">
        <v>0</v>
      </c>
      <c r="R17252" s="334">
        <v>0</v>
      </c>
      <c r="S17252" s="334">
        <v>0</v>
      </c>
      <c r="T17252" s="334">
        <v>0</v>
      </c>
      <c r="U17252" s="334">
        <v>0</v>
      </c>
      <c r="V17252" s="334">
        <v>0</v>
      </c>
      <c r="W17252" s="334">
        <v>0</v>
      </c>
      <c r="X17252" s="334">
        <v>0</v>
      </c>
      <c r="Y17252" s="334">
        <v>0</v>
      </c>
      <c r="Z17252" s="334">
        <v>0</v>
      </c>
      <c r="AA17252" s="334">
        <v>0</v>
      </c>
      <c r="AB17252" s="334">
        <v>0</v>
      </c>
      <c r="AD17252" s="334">
        <v>0</v>
      </c>
      <c r="AE17252" s="334">
        <f t="shared" si="2697"/>
        <v>0</v>
      </c>
      <c r="AF17252" s="334">
        <f t="shared" si="2698"/>
        <v>0</v>
      </c>
      <c r="AG17252" s="340">
        <f t="shared" si="2699"/>
        <v>0</v>
      </c>
      <c r="AI17252" s="340">
        <f t="shared" ref="AI17252:AM17267" si="2702">IF($C17252=AI$1,$AF17252,0)</f>
        <v>0</v>
      </c>
      <c r="AJ17252" s="340">
        <f t="shared" si="2702"/>
        <v>0</v>
      </c>
      <c r="AK17252" s="340">
        <f t="shared" si="2702"/>
        <v>0</v>
      </c>
      <c r="AL17252" s="340">
        <f t="shared" si="2702"/>
        <v>0</v>
      </c>
      <c r="AM17252" s="340">
        <f t="shared" si="2702"/>
        <v>0</v>
      </c>
    </row>
    <row r="17253" spans="1:39" x14ac:dyDescent="0.35">
      <c r="A17253" s="337">
        <v>39166</v>
      </c>
      <c r="B17253" s="338">
        <f t="shared" si="2694"/>
        <v>2007</v>
      </c>
      <c r="C17253" s="338">
        <f t="shared" si="2695"/>
        <v>3</v>
      </c>
      <c r="D17253" s="338">
        <f t="shared" si="2696"/>
        <v>25</v>
      </c>
      <c r="E17253" s="334">
        <v>0</v>
      </c>
      <c r="F17253" s="334">
        <v>0</v>
      </c>
      <c r="G17253" s="334">
        <v>0</v>
      </c>
      <c r="H17253" s="334">
        <v>0</v>
      </c>
      <c r="I17253" s="334">
        <v>0</v>
      </c>
      <c r="J17253" s="334">
        <v>0</v>
      </c>
      <c r="K17253" s="334">
        <v>0</v>
      </c>
      <c r="L17253" s="334">
        <v>0</v>
      </c>
      <c r="M17253" s="334">
        <v>0</v>
      </c>
      <c r="N17253" s="334">
        <v>0</v>
      </c>
      <c r="O17253" s="334">
        <v>0</v>
      </c>
      <c r="P17253" s="334">
        <v>0</v>
      </c>
      <c r="Q17253" s="334">
        <v>0</v>
      </c>
      <c r="R17253" s="334">
        <v>0</v>
      </c>
      <c r="S17253" s="334">
        <v>0</v>
      </c>
      <c r="T17253" s="334">
        <v>0</v>
      </c>
      <c r="U17253" s="334">
        <v>0</v>
      </c>
      <c r="V17253" s="334">
        <v>0</v>
      </c>
      <c r="W17253" s="334">
        <v>0</v>
      </c>
      <c r="X17253" s="334">
        <v>0</v>
      </c>
      <c r="Y17253" s="334">
        <v>0</v>
      </c>
      <c r="Z17253" s="334">
        <v>0</v>
      </c>
      <c r="AA17253" s="334">
        <v>0</v>
      </c>
      <c r="AB17253" s="334">
        <v>0</v>
      </c>
      <c r="AD17253" s="334">
        <v>0</v>
      </c>
      <c r="AE17253" s="334">
        <f t="shared" si="2697"/>
        <v>0</v>
      </c>
      <c r="AF17253" s="334">
        <f t="shared" si="2698"/>
        <v>0</v>
      </c>
      <c r="AG17253" s="340">
        <f t="shared" si="2699"/>
        <v>0</v>
      </c>
      <c r="AI17253" s="340">
        <f t="shared" si="2702"/>
        <v>0</v>
      </c>
      <c r="AJ17253" s="340">
        <f t="shared" si="2702"/>
        <v>0</v>
      </c>
      <c r="AK17253" s="340">
        <f t="shared" si="2702"/>
        <v>0</v>
      </c>
      <c r="AL17253" s="340">
        <f t="shared" si="2702"/>
        <v>0</v>
      </c>
      <c r="AM17253" s="340">
        <f t="shared" si="2702"/>
        <v>0</v>
      </c>
    </row>
    <row r="17254" spans="1:39" x14ac:dyDescent="0.35">
      <c r="A17254" s="337">
        <v>39167</v>
      </c>
      <c r="B17254" s="338">
        <f t="shared" si="2694"/>
        <v>2007</v>
      </c>
      <c r="C17254" s="338">
        <f t="shared" si="2695"/>
        <v>3</v>
      </c>
      <c r="D17254" s="338">
        <f t="shared" si="2696"/>
        <v>26</v>
      </c>
      <c r="E17254" s="334">
        <v>0</v>
      </c>
      <c r="F17254" s="334">
        <v>0</v>
      </c>
      <c r="G17254" s="334">
        <v>0</v>
      </c>
      <c r="H17254" s="334">
        <v>0</v>
      </c>
      <c r="I17254" s="334">
        <v>0</v>
      </c>
      <c r="J17254" s="334">
        <v>0</v>
      </c>
      <c r="K17254" s="334">
        <v>0</v>
      </c>
      <c r="L17254" s="334">
        <v>0</v>
      </c>
      <c r="M17254" s="334">
        <v>0</v>
      </c>
      <c r="N17254" s="334">
        <v>0</v>
      </c>
      <c r="O17254" s="334">
        <v>0</v>
      </c>
      <c r="P17254" s="334">
        <v>0</v>
      </c>
      <c r="Q17254" s="334">
        <v>0</v>
      </c>
      <c r="R17254" s="334">
        <v>0</v>
      </c>
      <c r="S17254" s="334">
        <v>0</v>
      </c>
      <c r="T17254" s="334">
        <v>0</v>
      </c>
      <c r="U17254" s="334">
        <v>0</v>
      </c>
      <c r="V17254" s="334">
        <v>0</v>
      </c>
      <c r="W17254" s="334">
        <v>0</v>
      </c>
      <c r="X17254" s="334">
        <v>0</v>
      </c>
      <c r="Y17254" s="334">
        <v>0</v>
      </c>
      <c r="Z17254" s="334">
        <v>0</v>
      </c>
      <c r="AA17254" s="334">
        <v>0</v>
      </c>
      <c r="AB17254" s="334">
        <v>0</v>
      </c>
      <c r="AD17254" s="334">
        <v>0</v>
      </c>
      <c r="AE17254" s="334">
        <f t="shared" si="2697"/>
        <v>0</v>
      </c>
      <c r="AF17254" s="334">
        <f t="shared" si="2698"/>
        <v>0</v>
      </c>
      <c r="AG17254" s="340">
        <f t="shared" si="2699"/>
        <v>0</v>
      </c>
      <c r="AI17254" s="340">
        <f t="shared" si="2702"/>
        <v>0</v>
      </c>
      <c r="AJ17254" s="340">
        <f t="shared" si="2702"/>
        <v>0</v>
      </c>
      <c r="AK17254" s="340">
        <f t="shared" si="2702"/>
        <v>0</v>
      </c>
      <c r="AL17254" s="340">
        <f t="shared" si="2702"/>
        <v>0</v>
      </c>
      <c r="AM17254" s="340">
        <f t="shared" si="2702"/>
        <v>0</v>
      </c>
    </row>
    <row r="17255" spans="1:39" x14ac:dyDescent="0.35">
      <c r="A17255" s="337">
        <v>39168</v>
      </c>
      <c r="B17255" s="338">
        <f t="shared" si="2694"/>
        <v>2007</v>
      </c>
      <c r="C17255" s="338">
        <f t="shared" si="2695"/>
        <v>3</v>
      </c>
      <c r="D17255" s="338">
        <f t="shared" si="2696"/>
        <v>27</v>
      </c>
      <c r="E17255" s="334">
        <v>0</v>
      </c>
      <c r="F17255" s="334">
        <v>0</v>
      </c>
      <c r="G17255" s="334">
        <v>0</v>
      </c>
      <c r="H17255" s="334">
        <v>0</v>
      </c>
      <c r="I17255" s="334">
        <v>0</v>
      </c>
      <c r="J17255" s="334">
        <v>0</v>
      </c>
      <c r="K17255" s="334">
        <v>0</v>
      </c>
      <c r="L17255" s="334">
        <v>1.1000000000000001</v>
      </c>
      <c r="M17255" s="334">
        <v>1</v>
      </c>
      <c r="N17255" s="334">
        <v>0.6</v>
      </c>
      <c r="O17255" s="334">
        <v>0.5</v>
      </c>
      <c r="P17255" s="334">
        <v>1.1000000000000001</v>
      </c>
      <c r="Q17255" s="334">
        <v>1</v>
      </c>
      <c r="R17255" s="334">
        <v>0.6</v>
      </c>
      <c r="S17255" s="334">
        <v>0.5</v>
      </c>
      <c r="T17255" s="334">
        <v>0.5</v>
      </c>
      <c r="U17255" s="334">
        <v>0.6</v>
      </c>
      <c r="V17255" s="334">
        <v>0.5</v>
      </c>
      <c r="W17255" s="334">
        <v>0</v>
      </c>
      <c r="X17255" s="334">
        <v>0</v>
      </c>
      <c r="Y17255" s="334">
        <v>0</v>
      </c>
      <c r="Z17255" s="334">
        <v>0</v>
      </c>
      <c r="AA17255" s="334">
        <v>0</v>
      </c>
      <c r="AB17255" s="334">
        <v>0</v>
      </c>
      <c r="AD17255" s="334">
        <v>8</v>
      </c>
      <c r="AE17255" s="334">
        <f t="shared" si="2697"/>
        <v>8</v>
      </c>
      <c r="AF17255" s="334">
        <f t="shared" si="2698"/>
        <v>8</v>
      </c>
      <c r="AG17255" s="340">
        <f t="shared" si="2699"/>
        <v>0</v>
      </c>
      <c r="AI17255" s="340">
        <f t="shared" si="2702"/>
        <v>0</v>
      </c>
      <c r="AJ17255" s="340">
        <f t="shared" si="2702"/>
        <v>0</v>
      </c>
      <c r="AK17255" s="340">
        <f t="shared" si="2702"/>
        <v>0</v>
      </c>
      <c r="AL17255" s="340">
        <f t="shared" si="2702"/>
        <v>0</v>
      </c>
      <c r="AM17255" s="340">
        <f t="shared" si="2702"/>
        <v>0</v>
      </c>
    </row>
    <row r="17256" spans="1:39" x14ac:dyDescent="0.35">
      <c r="A17256" s="337">
        <v>39169</v>
      </c>
      <c r="B17256" s="338">
        <f t="shared" si="2694"/>
        <v>2007</v>
      </c>
      <c r="C17256" s="338">
        <f t="shared" si="2695"/>
        <v>3</v>
      </c>
      <c r="D17256" s="338">
        <f t="shared" si="2696"/>
        <v>28</v>
      </c>
      <c r="E17256" s="334">
        <v>0</v>
      </c>
      <c r="F17256" s="334">
        <v>0</v>
      </c>
      <c r="G17256" s="334">
        <v>0</v>
      </c>
      <c r="H17256" s="334">
        <v>0</v>
      </c>
      <c r="I17256" s="334">
        <v>0</v>
      </c>
      <c r="J17256" s="334">
        <v>0</v>
      </c>
      <c r="K17256" s="334">
        <v>0</v>
      </c>
      <c r="L17256" s="334">
        <v>0</v>
      </c>
      <c r="M17256" s="334">
        <v>0</v>
      </c>
      <c r="N17256" s="334">
        <v>0</v>
      </c>
      <c r="O17256" s="334">
        <v>0</v>
      </c>
      <c r="P17256" s="334">
        <v>0</v>
      </c>
      <c r="Q17256" s="334">
        <v>0</v>
      </c>
      <c r="R17256" s="334">
        <v>0</v>
      </c>
      <c r="S17256" s="334">
        <v>0</v>
      </c>
      <c r="T17256" s="334">
        <v>0</v>
      </c>
      <c r="U17256" s="334">
        <v>0</v>
      </c>
      <c r="V17256" s="334">
        <v>0</v>
      </c>
      <c r="W17256" s="334">
        <v>0</v>
      </c>
      <c r="X17256" s="334">
        <v>0</v>
      </c>
      <c r="Y17256" s="334">
        <v>0</v>
      </c>
      <c r="Z17256" s="334">
        <v>0</v>
      </c>
      <c r="AA17256" s="334">
        <v>0</v>
      </c>
      <c r="AB17256" s="334">
        <v>0</v>
      </c>
      <c r="AD17256" s="334">
        <v>0</v>
      </c>
      <c r="AE17256" s="334">
        <f t="shared" si="2697"/>
        <v>0</v>
      </c>
      <c r="AF17256" s="334">
        <f t="shared" si="2698"/>
        <v>0</v>
      </c>
      <c r="AG17256" s="340">
        <f t="shared" si="2699"/>
        <v>0</v>
      </c>
      <c r="AI17256" s="340">
        <f t="shared" si="2702"/>
        <v>0</v>
      </c>
      <c r="AJ17256" s="340">
        <f t="shared" si="2702"/>
        <v>0</v>
      </c>
      <c r="AK17256" s="340">
        <f t="shared" si="2702"/>
        <v>0</v>
      </c>
      <c r="AL17256" s="340">
        <f t="shared" si="2702"/>
        <v>0</v>
      </c>
      <c r="AM17256" s="340">
        <f t="shared" si="2702"/>
        <v>0</v>
      </c>
    </row>
    <row r="17257" spans="1:39" x14ac:dyDescent="0.35">
      <c r="A17257" s="337">
        <v>39170</v>
      </c>
      <c r="B17257" s="338">
        <f t="shared" si="2694"/>
        <v>2007</v>
      </c>
      <c r="C17257" s="338">
        <f t="shared" si="2695"/>
        <v>3</v>
      </c>
      <c r="D17257" s="338">
        <f t="shared" si="2696"/>
        <v>29</v>
      </c>
      <c r="E17257" s="334">
        <v>0</v>
      </c>
      <c r="F17257" s="334">
        <v>0</v>
      </c>
      <c r="G17257" s="334">
        <v>0</v>
      </c>
      <c r="H17257" s="334">
        <v>0</v>
      </c>
      <c r="I17257" s="334">
        <v>0</v>
      </c>
      <c r="J17257" s="334">
        <v>0</v>
      </c>
      <c r="K17257" s="334">
        <v>0</v>
      </c>
      <c r="L17257" s="334">
        <v>0</v>
      </c>
      <c r="M17257" s="334">
        <v>0</v>
      </c>
      <c r="N17257" s="334">
        <v>0</v>
      </c>
      <c r="O17257" s="334">
        <v>0</v>
      </c>
      <c r="P17257" s="334">
        <v>0</v>
      </c>
      <c r="Q17257" s="334">
        <v>0</v>
      </c>
      <c r="R17257" s="334">
        <v>0</v>
      </c>
      <c r="S17257" s="334">
        <v>0</v>
      </c>
      <c r="T17257" s="334">
        <v>0</v>
      </c>
      <c r="U17257" s="334">
        <v>0</v>
      </c>
      <c r="V17257" s="334">
        <v>0</v>
      </c>
      <c r="W17257" s="334">
        <v>0</v>
      </c>
      <c r="X17257" s="334">
        <v>0</v>
      </c>
      <c r="Y17257" s="334">
        <v>0</v>
      </c>
      <c r="Z17257" s="334">
        <v>0</v>
      </c>
      <c r="AA17257" s="334">
        <v>0</v>
      </c>
      <c r="AB17257" s="334">
        <v>0</v>
      </c>
      <c r="AD17257" s="334">
        <v>0</v>
      </c>
      <c r="AE17257" s="334">
        <f t="shared" si="2697"/>
        <v>0</v>
      </c>
      <c r="AF17257" s="334">
        <f t="shared" si="2698"/>
        <v>0</v>
      </c>
      <c r="AG17257" s="340">
        <f t="shared" si="2699"/>
        <v>0</v>
      </c>
      <c r="AI17257" s="340">
        <f t="shared" si="2702"/>
        <v>0</v>
      </c>
      <c r="AJ17257" s="340">
        <f t="shared" si="2702"/>
        <v>0</v>
      </c>
      <c r="AK17257" s="340">
        <f t="shared" si="2702"/>
        <v>0</v>
      </c>
      <c r="AL17257" s="340">
        <f t="shared" si="2702"/>
        <v>0</v>
      </c>
      <c r="AM17257" s="340">
        <f t="shared" si="2702"/>
        <v>0</v>
      </c>
    </row>
    <row r="17258" spans="1:39" x14ac:dyDescent="0.35">
      <c r="A17258" s="337">
        <v>39171</v>
      </c>
      <c r="B17258" s="338">
        <f t="shared" si="2694"/>
        <v>2007</v>
      </c>
      <c r="C17258" s="338">
        <f t="shared" si="2695"/>
        <v>3</v>
      </c>
      <c r="D17258" s="338">
        <f t="shared" si="2696"/>
        <v>30</v>
      </c>
      <c r="E17258" s="334">
        <v>0</v>
      </c>
      <c r="F17258" s="334">
        <v>0</v>
      </c>
      <c r="G17258" s="334">
        <v>0</v>
      </c>
      <c r="H17258" s="334">
        <v>0</v>
      </c>
      <c r="I17258" s="334">
        <v>0</v>
      </c>
      <c r="J17258" s="334">
        <v>0</v>
      </c>
      <c r="K17258" s="334">
        <v>0</v>
      </c>
      <c r="L17258" s="334">
        <v>0</v>
      </c>
      <c r="M17258" s="334">
        <v>0</v>
      </c>
      <c r="N17258" s="334">
        <v>0</v>
      </c>
      <c r="O17258" s="334">
        <v>0</v>
      </c>
      <c r="P17258" s="334">
        <v>0</v>
      </c>
      <c r="Q17258" s="334">
        <v>0</v>
      </c>
      <c r="R17258" s="334">
        <v>0</v>
      </c>
      <c r="S17258" s="334">
        <v>0</v>
      </c>
      <c r="T17258" s="334">
        <v>0</v>
      </c>
      <c r="U17258" s="334">
        <v>0</v>
      </c>
      <c r="V17258" s="334">
        <v>0</v>
      </c>
      <c r="W17258" s="334">
        <v>0</v>
      </c>
      <c r="X17258" s="334">
        <v>0</v>
      </c>
      <c r="Y17258" s="334">
        <v>0</v>
      </c>
      <c r="Z17258" s="334">
        <v>0</v>
      </c>
      <c r="AA17258" s="334">
        <v>0</v>
      </c>
      <c r="AB17258" s="334">
        <v>0</v>
      </c>
      <c r="AD17258" s="334">
        <v>0</v>
      </c>
      <c r="AE17258" s="334">
        <f t="shared" si="2697"/>
        <v>0</v>
      </c>
      <c r="AF17258" s="334">
        <f t="shared" si="2698"/>
        <v>0</v>
      </c>
      <c r="AG17258" s="340">
        <f t="shared" si="2699"/>
        <v>0</v>
      </c>
      <c r="AI17258" s="340">
        <f t="shared" si="2702"/>
        <v>0</v>
      </c>
      <c r="AJ17258" s="340">
        <f t="shared" si="2702"/>
        <v>0</v>
      </c>
      <c r="AK17258" s="340">
        <f t="shared" si="2702"/>
        <v>0</v>
      </c>
      <c r="AL17258" s="340">
        <f t="shared" si="2702"/>
        <v>0</v>
      </c>
      <c r="AM17258" s="340">
        <f t="shared" si="2702"/>
        <v>0</v>
      </c>
    </row>
    <row r="17259" spans="1:39" x14ac:dyDescent="0.35">
      <c r="A17259" s="337">
        <v>39172</v>
      </c>
      <c r="B17259" s="338">
        <f t="shared" si="2694"/>
        <v>2007</v>
      </c>
      <c r="C17259" s="338">
        <f t="shared" si="2695"/>
        <v>3</v>
      </c>
      <c r="D17259" s="338">
        <f t="shared" si="2696"/>
        <v>31</v>
      </c>
      <c r="E17259" s="334">
        <v>0</v>
      </c>
      <c r="F17259" s="334">
        <v>0</v>
      </c>
      <c r="G17259" s="334">
        <v>0</v>
      </c>
      <c r="H17259" s="334">
        <v>0</v>
      </c>
      <c r="I17259" s="334">
        <v>0</v>
      </c>
      <c r="J17259" s="334">
        <v>0</v>
      </c>
      <c r="K17259" s="334">
        <v>0</v>
      </c>
      <c r="L17259" s="334">
        <v>0</v>
      </c>
      <c r="M17259" s="334">
        <v>0</v>
      </c>
      <c r="N17259" s="334">
        <v>0</v>
      </c>
      <c r="O17259" s="334">
        <v>0</v>
      </c>
      <c r="P17259" s="334">
        <v>0</v>
      </c>
      <c r="Q17259" s="334">
        <v>0</v>
      </c>
      <c r="R17259" s="334">
        <v>0</v>
      </c>
      <c r="S17259" s="334">
        <v>0</v>
      </c>
      <c r="T17259" s="334">
        <v>0</v>
      </c>
      <c r="U17259" s="334">
        <v>0</v>
      </c>
      <c r="V17259" s="334">
        <v>0</v>
      </c>
      <c r="W17259" s="334">
        <v>0</v>
      </c>
      <c r="X17259" s="334">
        <v>0</v>
      </c>
      <c r="Y17259" s="334">
        <v>0</v>
      </c>
      <c r="Z17259" s="334">
        <v>0</v>
      </c>
      <c r="AA17259" s="334">
        <v>0</v>
      </c>
      <c r="AB17259" s="334">
        <v>0</v>
      </c>
      <c r="AD17259" s="334">
        <v>0</v>
      </c>
      <c r="AE17259" s="334">
        <f t="shared" si="2697"/>
        <v>0</v>
      </c>
      <c r="AF17259" s="334">
        <f t="shared" si="2698"/>
        <v>0</v>
      </c>
      <c r="AG17259" s="340">
        <f t="shared" si="2699"/>
        <v>0</v>
      </c>
      <c r="AI17259" s="340">
        <f t="shared" si="2702"/>
        <v>0</v>
      </c>
      <c r="AJ17259" s="340">
        <f t="shared" si="2702"/>
        <v>0</v>
      </c>
      <c r="AK17259" s="340">
        <f t="shared" si="2702"/>
        <v>0</v>
      </c>
      <c r="AL17259" s="340">
        <f t="shared" si="2702"/>
        <v>0</v>
      </c>
      <c r="AM17259" s="340">
        <f t="shared" si="2702"/>
        <v>0</v>
      </c>
    </row>
    <row r="17260" spans="1:39" x14ac:dyDescent="0.35">
      <c r="A17260" s="337">
        <v>39173</v>
      </c>
      <c r="B17260" s="338">
        <f t="shared" si="2694"/>
        <v>2007</v>
      </c>
      <c r="C17260" s="338">
        <f t="shared" si="2695"/>
        <v>4</v>
      </c>
      <c r="D17260" s="338">
        <f t="shared" si="2696"/>
        <v>1</v>
      </c>
      <c r="E17260" s="334">
        <v>0</v>
      </c>
      <c r="F17260" s="334">
        <v>0</v>
      </c>
      <c r="G17260" s="334">
        <v>0</v>
      </c>
      <c r="H17260" s="334">
        <v>0</v>
      </c>
      <c r="I17260" s="334">
        <v>0</v>
      </c>
      <c r="J17260" s="334">
        <v>0</v>
      </c>
      <c r="K17260" s="334">
        <v>0</v>
      </c>
      <c r="L17260" s="334">
        <v>0</v>
      </c>
      <c r="M17260" s="334">
        <v>0</v>
      </c>
      <c r="N17260" s="334">
        <v>0.2</v>
      </c>
      <c r="O17260" s="334">
        <v>0.2</v>
      </c>
      <c r="P17260" s="334">
        <v>0.2</v>
      </c>
      <c r="Q17260" s="334">
        <v>0.2</v>
      </c>
      <c r="R17260" s="334">
        <v>0.2</v>
      </c>
      <c r="S17260" s="334">
        <v>0.2</v>
      </c>
      <c r="T17260" s="334">
        <v>0.2</v>
      </c>
      <c r="U17260" s="334">
        <v>0.2</v>
      </c>
      <c r="V17260" s="334">
        <v>0.2</v>
      </c>
      <c r="W17260" s="334">
        <v>0.2</v>
      </c>
      <c r="X17260" s="334">
        <v>0.2</v>
      </c>
      <c r="Y17260" s="334">
        <v>0.2</v>
      </c>
      <c r="Z17260" s="334">
        <v>0.2</v>
      </c>
      <c r="AA17260" s="334">
        <v>0.2</v>
      </c>
      <c r="AB17260" s="334">
        <v>0.2</v>
      </c>
      <c r="AD17260" s="334">
        <v>3</v>
      </c>
      <c r="AE17260" s="334">
        <f t="shared" si="2697"/>
        <v>3</v>
      </c>
      <c r="AF17260" s="334">
        <f t="shared" si="2698"/>
        <v>3.0000000000000004</v>
      </c>
      <c r="AG17260" s="340">
        <f t="shared" si="2699"/>
        <v>4.4408920985006262E-16</v>
      </c>
      <c r="AI17260" s="340">
        <f t="shared" si="2702"/>
        <v>0</v>
      </c>
      <c r="AJ17260" s="340">
        <f t="shared" si="2702"/>
        <v>0</v>
      </c>
      <c r="AK17260" s="340">
        <f t="shared" si="2702"/>
        <v>0</v>
      </c>
      <c r="AL17260" s="340">
        <f t="shared" si="2702"/>
        <v>0</v>
      </c>
      <c r="AM17260" s="340">
        <f t="shared" si="2702"/>
        <v>0</v>
      </c>
    </row>
    <row r="17261" spans="1:39" x14ac:dyDescent="0.35">
      <c r="A17261" s="337">
        <v>39174</v>
      </c>
      <c r="B17261" s="338">
        <f t="shared" si="2694"/>
        <v>2007</v>
      </c>
      <c r="C17261" s="338">
        <f t="shared" si="2695"/>
        <v>4</v>
      </c>
      <c r="D17261" s="338">
        <f t="shared" si="2696"/>
        <v>2</v>
      </c>
      <c r="E17261" s="334">
        <v>0.1</v>
      </c>
      <c r="F17261" s="334">
        <v>0.1</v>
      </c>
      <c r="G17261" s="334">
        <v>0</v>
      </c>
      <c r="H17261" s="334">
        <v>0.1</v>
      </c>
      <c r="I17261" s="334">
        <v>0.1</v>
      </c>
      <c r="J17261" s="334">
        <v>0.1</v>
      </c>
      <c r="K17261" s="334">
        <v>0</v>
      </c>
      <c r="L17261" s="334">
        <v>0.1</v>
      </c>
      <c r="M17261" s="334">
        <v>0.1</v>
      </c>
      <c r="N17261" s="334">
        <v>0.1</v>
      </c>
      <c r="O17261" s="334">
        <v>0.1</v>
      </c>
      <c r="P17261" s="334">
        <v>0</v>
      </c>
      <c r="Q17261" s="334">
        <v>0.1</v>
      </c>
      <c r="R17261" s="334">
        <v>0.1</v>
      </c>
      <c r="S17261" s="334">
        <v>0.1</v>
      </c>
      <c r="T17261" s="334">
        <v>0.1</v>
      </c>
      <c r="U17261" s="334">
        <v>0</v>
      </c>
      <c r="V17261" s="334">
        <v>0.1</v>
      </c>
      <c r="W17261" s="334">
        <v>0</v>
      </c>
      <c r="X17261" s="334">
        <v>0.1</v>
      </c>
      <c r="Y17261" s="334">
        <v>0.1</v>
      </c>
      <c r="Z17261" s="334">
        <v>0</v>
      </c>
      <c r="AA17261" s="334">
        <v>0.1</v>
      </c>
      <c r="AB17261" s="334">
        <v>0.1</v>
      </c>
      <c r="AD17261" s="334">
        <v>1.8</v>
      </c>
      <c r="AE17261" s="334">
        <f t="shared" si="2697"/>
        <v>1.8</v>
      </c>
      <c r="AF17261" s="334">
        <f t="shared" si="2698"/>
        <v>1.8000000000000005</v>
      </c>
      <c r="AG17261" s="340">
        <f t="shared" si="2699"/>
        <v>4.4408920985006262E-16</v>
      </c>
      <c r="AI17261" s="340">
        <f t="shared" si="2702"/>
        <v>0</v>
      </c>
      <c r="AJ17261" s="340">
        <f t="shared" si="2702"/>
        <v>0</v>
      </c>
      <c r="AK17261" s="340">
        <f t="shared" si="2702"/>
        <v>0</v>
      </c>
      <c r="AL17261" s="340">
        <f t="shared" si="2702"/>
        <v>0</v>
      </c>
      <c r="AM17261" s="340">
        <f t="shared" si="2702"/>
        <v>0</v>
      </c>
    </row>
    <row r="17262" spans="1:39" x14ac:dyDescent="0.35">
      <c r="A17262" s="337">
        <v>39175</v>
      </c>
      <c r="B17262" s="338">
        <f t="shared" si="2694"/>
        <v>2007</v>
      </c>
      <c r="C17262" s="338">
        <f t="shared" si="2695"/>
        <v>4</v>
      </c>
      <c r="D17262" s="338">
        <f t="shared" si="2696"/>
        <v>3</v>
      </c>
      <c r="E17262" s="334">
        <v>0.1</v>
      </c>
      <c r="F17262" s="334">
        <v>0.1</v>
      </c>
      <c r="G17262" s="334">
        <v>0.1</v>
      </c>
      <c r="H17262" s="334">
        <v>0.1</v>
      </c>
      <c r="I17262" s="334">
        <v>0.1</v>
      </c>
      <c r="J17262" s="334">
        <v>0.1</v>
      </c>
      <c r="K17262" s="334">
        <v>0.1</v>
      </c>
      <c r="L17262" s="334">
        <v>0.1</v>
      </c>
      <c r="M17262" s="334">
        <v>0.1</v>
      </c>
      <c r="N17262" s="334">
        <v>0.1</v>
      </c>
      <c r="O17262" s="334">
        <v>0</v>
      </c>
      <c r="P17262" s="334">
        <v>0.1</v>
      </c>
      <c r="Q17262" s="334">
        <v>0.1</v>
      </c>
      <c r="R17262" s="334">
        <v>0</v>
      </c>
      <c r="S17262" s="334">
        <v>0</v>
      </c>
      <c r="T17262" s="334">
        <v>0</v>
      </c>
      <c r="U17262" s="334">
        <v>0.1</v>
      </c>
      <c r="V17262" s="334">
        <v>0.1</v>
      </c>
      <c r="W17262" s="334">
        <v>0.1</v>
      </c>
      <c r="X17262" s="334">
        <v>0.1</v>
      </c>
      <c r="Y17262" s="334">
        <v>0.1</v>
      </c>
      <c r="Z17262" s="334">
        <v>0.1</v>
      </c>
      <c r="AA17262" s="334">
        <v>0.1</v>
      </c>
      <c r="AB17262" s="334">
        <v>0.1</v>
      </c>
      <c r="AD17262" s="334">
        <v>2</v>
      </c>
      <c r="AE17262" s="334">
        <f t="shared" si="2697"/>
        <v>2</v>
      </c>
      <c r="AF17262" s="334">
        <f t="shared" si="2698"/>
        <v>2.0000000000000004</v>
      </c>
      <c r="AG17262" s="340">
        <f t="shared" si="2699"/>
        <v>4.4408920985006262E-16</v>
      </c>
      <c r="AI17262" s="340">
        <f t="shared" si="2702"/>
        <v>0</v>
      </c>
      <c r="AJ17262" s="340">
        <f t="shared" si="2702"/>
        <v>0</v>
      </c>
      <c r="AK17262" s="340">
        <f t="shared" si="2702"/>
        <v>0</v>
      </c>
      <c r="AL17262" s="340">
        <f t="shared" si="2702"/>
        <v>0</v>
      </c>
      <c r="AM17262" s="340">
        <f t="shared" si="2702"/>
        <v>0</v>
      </c>
    </row>
    <row r="17263" spans="1:39" x14ac:dyDescent="0.35">
      <c r="A17263" s="337">
        <v>39176</v>
      </c>
      <c r="B17263" s="338">
        <f t="shared" si="2694"/>
        <v>2007</v>
      </c>
      <c r="C17263" s="338">
        <f t="shared" si="2695"/>
        <v>4</v>
      </c>
      <c r="D17263" s="338">
        <f t="shared" si="2696"/>
        <v>4</v>
      </c>
      <c r="E17263" s="334">
        <v>0</v>
      </c>
      <c r="F17263" s="334">
        <v>0</v>
      </c>
      <c r="G17263" s="334">
        <v>0</v>
      </c>
      <c r="H17263" s="334">
        <v>0</v>
      </c>
      <c r="I17263" s="334">
        <v>0</v>
      </c>
      <c r="J17263" s="334">
        <v>0.1</v>
      </c>
      <c r="K17263" s="334">
        <v>0</v>
      </c>
      <c r="L17263" s="334">
        <v>0</v>
      </c>
      <c r="M17263" s="334">
        <v>0</v>
      </c>
      <c r="N17263" s="334">
        <v>0</v>
      </c>
      <c r="O17263" s="334">
        <v>0</v>
      </c>
      <c r="P17263" s="334">
        <v>0</v>
      </c>
      <c r="Q17263" s="334">
        <v>0</v>
      </c>
      <c r="R17263" s="334">
        <v>0</v>
      </c>
      <c r="S17263" s="334">
        <v>0</v>
      </c>
      <c r="T17263" s="334">
        <v>0</v>
      </c>
      <c r="U17263" s="334">
        <v>0</v>
      </c>
      <c r="V17263" s="334">
        <v>0.1</v>
      </c>
      <c r="W17263" s="334">
        <v>0</v>
      </c>
      <c r="X17263" s="334">
        <v>0</v>
      </c>
      <c r="Y17263" s="334">
        <v>0</v>
      </c>
      <c r="Z17263" s="334">
        <v>0</v>
      </c>
      <c r="AA17263" s="334">
        <v>0</v>
      </c>
      <c r="AB17263" s="334">
        <v>0</v>
      </c>
      <c r="AD17263" s="334">
        <v>0.2</v>
      </c>
      <c r="AE17263" s="334">
        <f t="shared" si="2697"/>
        <v>0.2</v>
      </c>
      <c r="AF17263" s="334">
        <f t="shared" si="2698"/>
        <v>0.2</v>
      </c>
      <c r="AG17263" s="340">
        <f t="shared" si="2699"/>
        <v>0</v>
      </c>
      <c r="AI17263" s="340">
        <f t="shared" si="2702"/>
        <v>0</v>
      </c>
      <c r="AJ17263" s="340">
        <f t="shared" si="2702"/>
        <v>0</v>
      </c>
      <c r="AK17263" s="340">
        <f t="shared" si="2702"/>
        <v>0</v>
      </c>
      <c r="AL17263" s="340">
        <f t="shared" si="2702"/>
        <v>0</v>
      </c>
      <c r="AM17263" s="340">
        <f t="shared" si="2702"/>
        <v>0</v>
      </c>
    </row>
    <row r="17264" spans="1:39" x14ac:dyDescent="0.35">
      <c r="A17264" s="337">
        <v>39177</v>
      </c>
      <c r="B17264" s="338">
        <f t="shared" si="2694"/>
        <v>2007</v>
      </c>
      <c r="C17264" s="338">
        <f t="shared" si="2695"/>
        <v>4</v>
      </c>
      <c r="D17264" s="338">
        <f t="shared" si="2696"/>
        <v>5</v>
      </c>
      <c r="E17264" s="334">
        <v>0</v>
      </c>
      <c r="F17264" s="334">
        <v>0</v>
      </c>
      <c r="G17264" s="334">
        <v>0.1</v>
      </c>
      <c r="H17264" s="334">
        <v>0</v>
      </c>
      <c r="I17264" s="334">
        <v>0</v>
      </c>
      <c r="J17264" s="334">
        <v>0</v>
      </c>
      <c r="K17264" s="334">
        <v>0</v>
      </c>
      <c r="L17264" s="334">
        <v>0</v>
      </c>
      <c r="M17264" s="334">
        <v>0.1</v>
      </c>
      <c r="N17264" s="334">
        <v>0</v>
      </c>
      <c r="O17264" s="334">
        <v>0</v>
      </c>
      <c r="P17264" s="334">
        <v>0</v>
      </c>
      <c r="Q17264" s="334">
        <v>0</v>
      </c>
      <c r="R17264" s="334">
        <v>0</v>
      </c>
      <c r="S17264" s="334">
        <v>0.1</v>
      </c>
      <c r="T17264" s="334">
        <v>0</v>
      </c>
      <c r="U17264" s="334">
        <v>0</v>
      </c>
      <c r="V17264" s="334">
        <v>0</v>
      </c>
      <c r="W17264" s="334">
        <v>0</v>
      </c>
      <c r="X17264" s="334">
        <v>0</v>
      </c>
      <c r="Y17264" s="334">
        <v>0</v>
      </c>
      <c r="Z17264" s="334">
        <v>0.1</v>
      </c>
      <c r="AA17264" s="334">
        <v>0</v>
      </c>
      <c r="AB17264" s="334">
        <v>0</v>
      </c>
      <c r="AD17264" s="334">
        <v>0.4</v>
      </c>
      <c r="AE17264" s="334">
        <f t="shared" si="2697"/>
        <v>0.4</v>
      </c>
      <c r="AF17264" s="334">
        <f t="shared" si="2698"/>
        <v>0.4</v>
      </c>
      <c r="AG17264" s="340">
        <f t="shared" si="2699"/>
        <v>0</v>
      </c>
      <c r="AI17264" s="340">
        <f t="shared" si="2702"/>
        <v>0</v>
      </c>
      <c r="AJ17264" s="340">
        <f t="shared" si="2702"/>
        <v>0</v>
      </c>
      <c r="AK17264" s="340">
        <f t="shared" si="2702"/>
        <v>0</v>
      </c>
      <c r="AL17264" s="340">
        <f t="shared" si="2702"/>
        <v>0</v>
      </c>
      <c r="AM17264" s="340">
        <f t="shared" si="2702"/>
        <v>0</v>
      </c>
    </row>
    <row r="17265" spans="1:39" x14ac:dyDescent="0.35">
      <c r="A17265" s="337">
        <v>39178</v>
      </c>
      <c r="B17265" s="338">
        <f t="shared" si="2694"/>
        <v>2007</v>
      </c>
      <c r="C17265" s="338">
        <f t="shared" si="2695"/>
        <v>4</v>
      </c>
      <c r="D17265" s="338">
        <f t="shared" si="2696"/>
        <v>6</v>
      </c>
      <c r="E17265" s="334">
        <v>0</v>
      </c>
      <c r="F17265" s="334">
        <v>0.1</v>
      </c>
      <c r="G17265" s="334">
        <v>0</v>
      </c>
      <c r="H17265" s="334">
        <v>0</v>
      </c>
      <c r="I17265" s="334">
        <v>0.1</v>
      </c>
      <c r="J17265" s="334">
        <v>0</v>
      </c>
      <c r="K17265" s="334">
        <v>0</v>
      </c>
      <c r="L17265" s="334">
        <v>0</v>
      </c>
      <c r="M17265" s="334">
        <v>0.1</v>
      </c>
      <c r="N17265" s="334">
        <v>0</v>
      </c>
      <c r="O17265" s="334">
        <v>0</v>
      </c>
      <c r="P17265" s="334">
        <v>0.1</v>
      </c>
      <c r="Q17265" s="334">
        <v>0</v>
      </c>
      <c r="R17265" s="334">
        <v>0</v>
      </c>
      <c r="S17265" s="334">
        <v>0</v>
      </c>
      <c r="T17265" s="334">
        <v>0</v>
      </c>
      <c r="U17265" s="334">
        <v>0</v>
      </c>
      <c r="V17265" s="334">
        <v>0</v>
      </c>
      <c r="W17265" s="334">
        <v>0</v>
      </c>
      <c r="X17265" s="334">
        <v>0</v>
      </c>
      <c r="Y17265" s="334">
        <v>0</v>
      </c>
      <c r="Z17265" s="334">
        <v>0</v>
      </c>
      <c r="AA17265" s="334">
        <v>0</v>
      </c>
      <c r="AB17265" s="334">
        <v>0</v>
      </c>
      <c r="AD17265" s="334">
        <v>0.4</v>
      </c>
      <c r="AE17265" s="334">
        <f t="shared" si="2697"/>
        <v>0.4</v>
      </c>
      <c r="AF17265" s="334">
        <f t="shared" si="2698"/>
        <v>0.4</v>
      </c>
      <c r="AG17265" s="340">
        <f t="shared" si="2699"/>
        <v>0</v>
      </c>
      <c r="AI17265" s="340">
        <f t="shared" si="2702"/>
        <v>0</v>
      </c>
      <c r="AJ17265" s="340">
        <f t="shared" si="2702"/>
        <v>0</v>
      </c>
      <c r="AK17265" s="340">
        <f t="shared" si="2702"/>
        <v>0</v>
      </c>
      <c r="AL17265" s="340">
        <f t="shared" si="2702"/>
        <v>0</v>
      </c>
      <c r="AM17265" s="340">
        <f t="shared" si="2702"/>
        <v>0</v>
      </c>
    </row>
    <row r="17266" spans="1:39" x14ac:dyDescent="0.35">
      <c r="A17266" s="337">
        <v>39179</v>
      </c>
      <c r="B17266" s="338">
        <f t="shared" si="2694"/>
        <v>2007</v>
      </c>
      <c r="C17266" s="338">
        <f t="shared" si="2695"/>
        <v>4</v>
      </c>
      <c r="D17266" s="338">
        <f t="shared" si="2696"/>
        <v>7</v>
      </c>
      <c r="E17266" s="334">
        <v>0</v>
      </c>
      <c r="F17266" s="334">
        <v>0</v>
      </c>
      <c r="G17266" s="334">
        <v>0</v>
      </c>
      <c r="H17266" s="334">
        <v>0</v>
      </c>
      <c r="I17266" s="334">
        <v>0</v>
      </c>
      <c r="J17266" s="334">
        <v>0</v>
      </c>
      <c r="K17266" s="334">
        <v>0</v>
      </c>
      <c r="L17266" s="334">
        <v>0</v>
      </c>
      <c r="M17266" s="334">
        <v>0</v>
      </c>
      <c r="N17266" s="334">
        <v>0</v>
      </c>
      <c r="O17266" s="334">
        <v>0</v>
      </c>
      <c r="P17266" s="334">
        <v>0</v>
      </c>
      <c r="Q17266" s="334">
        <v>0</v>
      </c>
      <c r="R17266" s="334">
        <v>0</v>
      </c>
      <c r="S17266" s="334">
        <v>0</v>
      </c>
      <c r="T17266" s="334">
        <v>0</v>
      </c>
      <c r="U17266" s="334">
        <v>0</v>
      </c>
      <c r="V17266" s="334">
        <v>0</v>
      </c>
      <c r="W17266" s="334">
        <v>0</v>
      </c>
      <c r="X17266" s="334">
        <v>0</v>
      </c>
      <c r="Y17266" s="334">
        <v>0</v>
      </c>
      <c r="Z17266" s="334">
        <v>0</v>
      </c>
      <c r="AA17266" s="334">
        <v>0</v>
      </c>
      <c r="AB17266" s="334">
        <v>0</v>
      </c>
      <c r="AD17266" s="334">
        <v>0</v>
      </c>
      <c r="AE17266" s="334">
        <f t="shared" si="2697"/>
        <v>0</v>
      </c>
      <c r="AF17266" s="334">
        <f t="shared" si="2698"/>
        <v>0</v>
      </c>
      <c r="AG17266" s="340">
        <f t="shared" si="2699"/>
        <v>0</v>
      </c>
      <c r="AI17266" s="340">
        <f t="shared" si="2702"/>
        <v>0</v>
      </c>
      <c r="AJ17266" s="340">
        <f t="shared" si="2702"/>
        <v>0</v>
      </c>
      <c r="AK17266" s="340">
        <f t="shared" si="2702"/>
        <v>0</v>
      </c>
      <c r="AL17266" s="340">
        <f t="shared" si="2702"/>
        <v>0</v>
      </c>
      <c r="AM17266" s="340">
        <f t="shared" si="2702"/>
        <v>0</v>
      </c>
    </row>
    <row r="17267" spans="1:39" x14ac:dyDescent="0.35">
      <c r="A17267" s="337">
        <v>39180</v>
      </c>
      <c r="B17267" s="338">
        <f t="shared" si="2694"/>
        <v>2007</v>
      </c>
      <c r="C17267" s="338">
        <f t="shared" si="2695"/>
        <v>4</v>
      </c>
      <c r="D17267" s="338">
        <f t="shared" si="2696"/>
        <v>8</v>
      </c>
      <c r="E17267" s="334">
        <v>0</v>
      </c>
      <c r="F17267" s="334">
        <v>0</v>
      </c>
      <c r="G17267" s="334">
        <v>0</v>
      </c>
      <c r="H17267" s="334">
        <v>0</v>
      </c>
      <c r="I17267" s="334">
        <v>0</v>
      </c>
      <c r="J17267" s="334">
        <v>0</v>
      </c>
      <c r="K17267" s="334">
        <v>0</v>
      </c>
      <c r="L17267" s="334">
        <v>0</v>
      </c>
      <c r="M17267" s="334">
        <v>0</v>
      </c>
      <c r="N17267" s="334">
        <v>0</v>
      </c>
      <c r="O17267" s="334">
        <v>0</v>
      </c>
      <c r="P17267" s="334">
        <v>0</v>
      </c>
      <c r="Q17267" s="334">
        <v>0</v>
      </c>
      <c r="R17267" s="334">
        <v>0</v>
      </c>
      <c r="S17267" s="334">
        <v>0</v>
      </c>
      <c r="T17267" s="334">
        <v>0</v>
      </c>
      <c r="U17267" s="334">
        <v>0</v>
      </c>
      <c r="V17267" s="334">
        <v>0</v>
      </c>
      <c r="W17267" s="334">
        <v>0</v>
      </c>
      <c r="X17267" s="334">
        <v>0</v>
      </c>
      <c r="Y17267" s="334">
        <v>0</v>
      </c>
      <c r="Z17267" s="334">
        <v>0</v>
      </c>
      <c r="AA17267" s="334">
        <v>0</v>
      </c>
      <c r="AB17267" s="334">
        <v>0</v>
      </c>
      <c r="AD17267" s="334">
        <v>0</v>
      </c>
      <c r="AE17267" s="334">
        <f t="shared" si="2697"/>
        <v>0</v>
      </c>
      <c r="AF17267" s="334">
        <f t="shared" si="2698"/>
        <v>0</v>
      </c>
      <c r="AG17267" s="340">
        <f t="shared" si="2699"/>
        <v>0</v>
      </c>
      <c r="AI17267" s="340">
        <f t="shared" si="2702"/>
        <v>0</v>
      </c>
      <c r="AJ17267" s="340">
        <f t="shared" si="2702"/>
        <v>0</v>
      </c>
      <c r="AK17267" s="340">
        <f t="shared" si="2702"/>
        <v>0</v>
      </c>
      <c r="AL17267" s="340">
        <f t="shared" si="2702"/>
        <v>0</v>
      </c>
      <c r="AM17267" s="340">
        <f t="shared" si="2702"/>
        <v>0</v>
      </c>
    </row>
    <row r="17268" spans="1:39" x14ac:dyDescent="0.35">
      <c r="A17268" s="337">
        <v>39181</v>
      </c>
      <c r="B17268" s="338">
        <f t="shared" si="2694"/>
        <v>2007</v>
      </c>
      <c r="C17268" s="338">
        <f t="shared" si="2695"/>
        <v>4</v>
      </c>
      <c r="D17268" s="338">
        <f t="shared" si="2696"/>
        <v>9</v>
      </c>
      <c r="E17268" s="334">
        <v>0</v>
      </c>
      <c r="F17268" s="334">
        <v>0</v>
      </c>
      <c r="G17268" s="334">
        <v>0</v>
      </c>
      <c r="H17268" s="334">
        <v>0</v>
      </c>
      <c r="I17268" s="334">
        <v>0</v>
      </c>
      <c r="J17268" s="334">
        <v>0</v>
      </c>
      <c r="K17268" s="334">
        <v>0</v>
      </c>
      <c r="L17268" s="334">
        <v>0</v>
      </c>
      <c r="M17268" s="334">
        <v>0</v>
      </c>
      <c r="N17268" s="334">
        <v>0</v>
      </c>
      <c r="O17268" s="334">
        <v>0</v>
      </c>
      <c r="P17268" s="334">
        <v>0</v>
      </c>
      <c r="Q17268" s="334">
        <v>0</v>
      </c>
      <c r="R17268" s="334">
        <v>0</v>
      </c>
      <c r="S17268" s="334">
        <v>1</v>
      </c>
      <c r="T17268" s="334">
        <v>1</v>
      </c>
      <c r="U17268" s="334">
        <v>1.1000000000000001</v>
      </c>
      <c r="V17268" s="334">
        <v>1</v>
      </c>
      <c r="W17268" s="334">
        <v>1</v>
      </c>
      <c r="X17268" s="334">
        <v>1</v>
      </c>
      <c r="Y17268" s="334">
        <v>1</v>
      </c>
      <c r="Z17268" s="334">
        <v>1.1000000000000001</v>
      </c>
      <c r="AA17268" s="334">
        <v>1</v>
      </c>
      <c r="AB17268" s="334">
        <v>1</v>
      </c>
      <c r="AD17268" s="334">
        <v>10.199999999999999</v>
      </c>
      <c r="AE17268" s="334">
        <f t="shared" si="2697"/>
        <v>10.199999999999999</v>
      </c>
      <c r="AF17268" s="334">
        <f t="shared" si="2698"/>
        <v>10.199999999999999</v>
      </c>
      <c r="AG17268" s="340">
        <f t="shared" si="2699"/>
        <v>0</v>
      </c>
      <c r="AI17268" s="340">
        <f t="shared" ref="AI17268:AM17283" si="2703">IF($C17268=AI$1,$AF17268,0)</f>
        <v>0</v>
      </c>
      <c r="AJ17268" s="340">
        <f t="shared" si="2703"/>
        <v>0</v>
      </c>
      <c r="AK17268" s="340">
        <f t="shared" si="2703"/>
        <v>0</v>
      </c>
      <c r="AL17268" s="340">
        <f t="shared" si="2703"/>
        <v>0</v>
      </c>
      <c r="AM17268" s="340">
        <f t="shared" si="2703"/>
        <v>0</v>
      </c>
    </row>
    <row r="17269" spans="1:39" x14ac:dyDescent="0.35">
      <c r="A17269" s="337">
        <v>39182</v>
      </c>
      <c r="B17269" s="338">
        <f t="shared" si="2694"/>
        <v>2007</v>
      </c>
      <c r="C17269" s="338">
        <f t="shared" si="2695"/>
        <v>4</v>
      </c>
      <c r="D17269" s="338">
        <f t="shared" si="2696"/>
        <v>10</v>
      </c>
      <c r="E17269" s="334">
        <v>0.4</v>
      </c>
      <c r="F17269" s="334">
        <v>0.5</v>
      </c>
      <c r="G17269" s="334">
        <v>0.4</v>
      </c>
      <c r="H17269" s="334">
        <v>0.4</v>
      </c>
      <c r="I17269" s="334">
        <v>0.4</v>
      </c>
      <c r="J17269" s="334">
        <v>0.5</v>
      </c>
      <c r="K17269" s="334">
        <v>0.4</v>
      </c>
      <c r="L17269" s="334">
        <v>0.4</v>
      </c>
      <c r="M17269" s="334">
        <v>0.4</v>
      </c>
      <c r="N17269" s="334">
        <v>0.5</v>
      </c>
      <c r="O17269" s="334">
        <v>0.4</v>
      </c>
      <c r="P17269" s="334">
        <v>0.4</v>
      </c>
      <c r="Q17269" s="334">
        <v>0.5</v>
      </c>
      <c r="R17269" s="334">
        <v>0.4</v>
      </c>
      <c r="S17269" s="334">
        <v>0.4</v>
      </c>
      <c r="T17269" s="334">
        <v>0.4</v>
      </c>
      <c r="U17269" s="334">
        <v>0</v>
      </c>
      <c r="V17269" s="334">
        <v>0</v>
      </c>
      <c r="W17269" s="334">
        <v>0.5</v>
      </c>
      <c r="X17269" s="334">
        <v>0.4</v>
      </c>
      <c r="Y17269" s="334">
        <v>0.4</v>
      </c>
      <c r="Z17269" s="334">
        <v>0.4</v>
      </c>
      <c r="AA17269" s="334">
        <v>0.5</v>
      </c>
      <c r="AB17269" s="334">
        <v>0.4</v>
      </c>
      <c r="AD17269" s="334">
        <v>9.4</v>
      </c>
      <c r="AE17269" s="334">
        <f t="shared" si="2697"/>
        <v>9.4</v>
      </c>
      <c r="AF17269" s="334">
        <f t="shared" si="2698"/>
        <v>9.4000000000000021</v>
      </c>
      <c r="AG17269" s="340">
        <f t="shared" si="2699"/>
        <v>1.7763568394002505E-15</v>
      </c>
      <c r="AI17269" s="340">
        <f t="shared" si="2703"/>
        <v>0</v>
      </c>
      <c r="AJ17269" s="340">
        <f t="shared" si="2703"/>
        <v>0</v>
      </c>
      <c r="AK17269" s="340">
        <f t="shared" si="2703"/>
        <v>0</v>
      </c>
      <c r="AL17269" s="340">
        <f t="shared" si="2703"/>
        <v>0</v>
      </c>
      <c r="AM17269" s="340">
        <f t="shared" si="2703"/>
        <v>0</v>
      </c>
    </row>
    <row r="17270" spans="1:39" x14ac:dyDescent="0.35">
      <c r="A17270" s="337">
        <v>39183</v>
      </c>
      <c r="B17270" s="338">
        <f t="shared" si="2694"/>
        <v>2007</v>
      </c>
      <c r="C17270" s="338">
        <f t="shared" si="2695"/>
        <v>4</v>
      </c>
      <c r="D17270" s="338">
        <f t="shared" si="2696"/>
        <v>11</v>
      </c>
      <c r="E17270" s="334">
        <v>0.1</v>
      </c>
      <c r="F17270" s="334">
        <v>0</v>
      </c>
      <c r="G17270" s="334">
        <v>0.1</v>
      </c>
      <c r="H17270" s="334">
        <v>0</v>
      </c>
      <c r="I17270" s="334">
        <v>0</v>
      </c>
      <c r="J17270" s="334">
        <v>0</v>
      </c>
      <c r="K17270" s="334">
        <v>0</v>
      </c>
      <c r="L17270" s="334">
        <v>0</v>
      </c>
      <c r="M17270" s="334">
        <v>0</v>
      </c>
      <c r="N17270" s="334">
        <v>0</v>
      </c>
      <c r="O17270" s="334">
        <v>0</v>
      </c>
      <c r="P17270" s="334">
        <v>0</v>
      </c>
      <c r="Q17270" s="334">
        <v>0</v>
      </c>
      <c r="R17270" s="334">
        <v>0</v>
      </c>
      <c r="S17270" s="334">
        <v>0</v>
      </c>
      <c r="T17270" s="334">
        <v>0</v>
      </c>
      <c r="U17270" s="334">
        <v>0</v>
      </c>
      <c r="V17270" s="334">
        <v>0</v>
      </c>
      <c r="W17270" s="334">
        <v>0</v>
      </c>
      <c r="X17270" s="334">
        <v>0</v>
      </c>
      <c r="Y17270" s="334">
        <v>0</v>
      </c>
      <c r="Z17270" s="334">
        <v>0</v>
      </c>
      <c r="AA17270" s="334">
        <v>0</v>
      </c>
      <c r="AB17270" s="334">
        <v>0</v>
      </c>
      <c r="AD17270" s="334">
        <v>0.2</v>
      </c>
      <c r="AE17270" s="334">
        <f t="shared" si="2697"/>
        <v>0.2</v>
      </c>
      <c r="AF17270" s="334">
        <f t="shared" si="2698"/>
        <v>0.2</v>
      </c>
      <c r="AG17270" s="340">
        <f t="shared" si="2699"/>
        <v>0</v>
      </c>
      <c r="AI17270" s="340">
        <f t="shared" si="2703"/>
        <v>0</v>
      </c>
      <c r="AJ17270" s="340">
        <f t="shared" si="2703"/>
        <v>0</v>
      </c>
      <c r="AK17270" s="340">
        <f t="shared" si="2703"/>
        <v>0</v>
      </c>
      <c r="AL17270" s="340">
        <f t="shared" si="2703"/>
        <v>0</v>
      </c>
      <c r="AM17270" s="340">
        <f t="shared" si="2703"/>
        <v>0</v>
      </c>
    </row>
    <row r="17271" spans="1:39" x14ac:dyDescent="0.35">
      <c r="A17271" s="337">
        <v>39184</v>
      </c>
      <c r="B17271" s="338">
        <f t="shared" si="2694"/>
        <v>2007</v>
      </c>
      <c r="C17271" s="338">
        <f t="shared" si="2695"/>
        <v>4</v>
      </c>
      <c r="D17271" s="338">
        <f t="shared" si="2696"/>
        <v>12</v>
      </c>
      <c r="E17271" s="334">
        <v>0</v>
      </c>
      <c r="F17271" s="334">
        <v>0</v>
      </c>
      <c r="G17271" s="334">
        <v>0</v>
      </c>
      <c r="H17271" s="334">
        <v>0</v>
      </c>
      <c r="I17271" s="334">
        <v>0</v>
      </c>
      <c r="J17271" s="334">
        <v>0</v>
      </c>
      <c r="K17271" s="334">
        <v>0</v>
      </c>
      <c r="L17271" s="334">
        <v>0</v>
      </c>
      <c r="M17271" s="334">
        <v>0</v>
      </c>
      <c r="N17271" s="334">
        <v>0</v>
      </c>
      <c r="O17271" s="334">
        <v>0</v>
      </c>
      <c r="P17271" s="334">
        <v>0</v>
      </c>
      <c r="Q17271" s="334">
        <v>0</v>
      </c>
      <c r="R17271" s="334">
        <v>0</v>
      </c>
      <c r="S17271" s="334">
        <v>0</v>
      </c>
      <c r="T17271" s="334">
        <v>0</v>
      </c>
      <c r="U17271" s="334">
        <v>0</v>
      </c>
      <c r="V17271" s="334">
        <v>0</v>
      </c>
      <c r="W17271" s="334">
        <v>0</v>
      </c>
      <c r="X17271" s="334">
        <v>0</v>
      </c>
      <c r="Y17271" s="334">
        <v>0</v>
      </c>
      <c r="Z17271" s="334">
        <v>0</v>
      </c>
      <c r="AA17271" s="334">
        <v>0</v>
      </c>
      <c r="AB17271" s="334">
        <v>0</v>
      </c>
      <c r="AD17271" s="334">
        <v>0</v>
      </c>
      <c r="AE17271" s="334">
        <f t="shared" si="2697"/>
        <v>0</v>
      </c>
      <c r="AF17271" s="334">
        <f t="shared" si="2698"/>
        <v>0</v>
      </c>
      <c r="AG17271" s="340">
        <f t="shared" si="2699"/>
        <v>0</v>
      </c>
      <c r="AI17271" s="340">
        <f t="shared" si="2703"/>
        <v>0</v>
      </c>
      <c r="AJ17271" s="340">
        <f t="shared" si="2703"/>
        <v>0</v>
      </c>
      <c r="AK17271" s="340">
        <f t="shared" si="2703"/>
        <v>0</v>
      </c>
      <c r="AL17271" s="340">
        <f t="shared" si="2703"/>
        <v>0</v>
      </c>
      <c r="AM17271" s="340">
        <f t="shared" si="2703"/>
        <v>0</v>
      </c>
    </row>
    <row r="17272" spans="1:39" x14ac:dyDescent="0.35">
      <c r="A17272" s="337">
        <v>39185</v>
      </c>
      <c r="B17272" s="338">
        <f t="shared" si="2694"/>
        <v>2007</v>
      </c>
      <c r="C17272" s="338">
        <f t="shared" si="2695"/>
        <v>4</v>
      </c>
      <c r="D17272" s="338">
        <f t="shared" si="2696"/>
        <v>13</v>
      </c>
      <c r="E17272" s="334">
        <v>0</v>
      </c>
      <c r="F17272" s="334">
        <v>0</v>
      </c>
      <c r="G17272" s="334">
        <v>0</v>
      </c>
      <c r="H17272" s="334">
        <v>0</v>
      </c>
      <c r="I17272" s="334">
        <v>0</v>
      </c>
      <c r="J17272" s="334">
        <v>0</v>
      </c>
      <c r="K17272" s="334">
        <v>0</v>
      </c>
      <c r="L17272" s="334">
        <v>0</v>
      </c>
      <c r="M17272" s="334">
        <v>0</v>
      </c>
      <c r="N17272" s="334">
        <v>0</v>
      </c>
      <c r="O17272" s="334">
        <v>0</v>
      </c>
      <c r="P17272" s="334">
        <v>0</v>
      </c>
      <c r="Q17272" s="334">
        <v>0</v>
      </c>
      <c r="R17272" s="334">
        <v>0</v>
      </c>
      <c r="S17272" s="334">
        <v>0</v>
      </c>
      <c r="T17272" s="334">
        <v>0</v>
      </c>
      <c r="U17272" s="334">
        <v>0</v>
      </c>
      <c r="V17272" s="334">
        <v>0</v>
      </c>
      <c r="W17272" s="334">
        <v>0</v>
      </c>
      <c r="X17272" s="334">
        <v>0</v>
      </c>
      <c r="Y17272" s="334">
        <v>0</v>
      </c>
      <c r="Z17272" s="334">
        <v>0</v>
      </c>
      <c r="AA17272" s="334">
        <v>0</v>
      </c>
      <c r="AB17272" s="334">
        <v>0</v>
      </c>
      <c r="AD17272" s="334">
        <v>0</v>
      </c>
      <c r="AE17272" s="334">
        <f t="shared" si="2697"/>
        <v>0</v>
      </c>
      <c r="AF17272" s="334">
        <f t="shared" si="2698"/>
        <v>0</v>
      </c>
      <c r="AG17272" s="340">
        <f t="shared" si="2699"/>
        <v>0</v>
      </c>
      <c r="AI17272" s="340">
        <f t="shared" si="2703"/>
        <v>0</v>
      </c>
      <c r="AJ17272" s="340">
        <f t="shared" si="2703"/>
        <v>0</v>
      </c>
      <c r="AK17272" s="340">
        <f t="shared" si="2703"/>
        <v>0</v>
      </c>
      <c r="AL17272" s="340">
        <f t="shared" si="2703"/>
        <v>0</v>
      </c>
      <c r="AM17272" s="340">
        <f t="shared" si="2703"/>
        <v>0</v>
      </c>
    </row>
    <row r="17273" spans="1:39" x14ac:dyDescent="0.35">
      <c r="A17273" s="337">
        <v>39186</v>
      </c>
      <c r="B17273" s="338">
        <f t="shared" si="2694"/>
        <v>2007</v>
      </c>
      <c r="C17273" s="338">
        <f t="shared" si="2695"/>
        <v>4</v>
      </c>
      <c r="D17273" s="338">
        <f t="shared" si="2696"/>
        <v>14</v>
      </c>
      <c r="E17273" s="334">
        <v>0</v>
      </c>
      <c r="F17273" s="334">
        <v>0</v>
      </c>
      <c r="G17273" s="334">
        <v>0</v>
      </c>
      <c r="H17273" s="334">
        <v>0</v>
      </c>
      <c r="I17273" s="334">
        <v>0</v>
      </c>
      <c r="J17273" s="334">
        <v>0</v>
      </c>
      <c r="K17273" s="334">
        <v>0</v>
      </c>
      <c r="L17273" s="334">
        <v>0</v>
      </c>
      <c r="M17273" s="334">
        <v>0</v>
      </c>
      <c r="N17273" s="334">
        <v>0</v>
      </c>
      <c r="O17273" s="334">
        <v>0</v>
      </c>
      <c r="P17273" s="334">
        <v>0</v>
      </c>
      <c r="Q17273" s="334">
        <v>0</v>
      </c>
      <c r="R17273" s="334">
        <v>0</v>
      </c>
      <c r="S17273" s="334">
        <v>0</v>
      </c>
      <c r="T17273" s="334">
        <v>0</v>
      </c>
      <c r="U17273" s="334">
        <v>0</v>
      </c>
      <c r="V17273" s="334">
        <v>0</v>
      </c>
      <c r="W17273" s="334">
        <v>0</v>
      </c>
      <c r="X17273" s="334">
        <v>0</v>
      </c>
      <c r="Y17273" s="334">
        <v>0</v>
      </c>
      <c r="Z17273" s="334">
        <v>0</v>
      </c>
      <c r="AA17273" s="334">
        <v>0</v>
      </c>
      <c r="AB17273" s="334">
        <v>0</v>
      </c>
      <c r="AD17273" s="334">
        <v>0</v>
      </c>
      <c r="AE17273" s="334">
        <f t="shared" si="2697"/>
        <v>0</v>
      </c>
      <c r="AF17273" s="334">
        <f t="shared" si="2698"/>
        <v>0</v>
      </c>
      <c r="AG17273" s="340">
        <f t="shared" si="2699"/>
        <v>0</v>
      </c>
      <c r="AI17273" s="340">
        <f t="shared" si="2703"/>
        <v>0</v>
      </c>
      <c r="AJ17273" s="340">
        <f t="shared" si="2703"/>
        <v>0</v>
      </c>
      <c r="AK17273" s="340">
        <f t="shared" si="2703"/>
        <v>0</v>
      </c>
      <c r="AL17273" s="340">
        <f t="shared" si="2703"/>
        <v>0</v>
      </c>
      <c r="AM17273" s="340">
        <f t="shared" si="2703"/>
        <v>0</v>
      </c>
    </row>
    <row r="17274" spans="1:39" x14ac:dyDescent="0.35">
      <c r="A17274" s="337">
        <v>39187</v>
      </c>
      <c r="B17274" s="338">
        <f t="shared" si="2694"/>
        <v>2007</v>
      </c>
      <c r="C17274" s="338">
        <f t="shared" si="2695"/>
        <v>4</v>
      </c>
      <c r="D17274" s="338">
        <f t="shared" si="2696"/>
        <v>15</v>
      </c>
      <c r="E17274" s="334">
        <v>0</v>
      </c>
      <c r="F17274" s="334">
        <v>0</v>
      </c>
      <c r="G17274" s="334">
        <v>0</v>
      </c>
      <c r="H17274" s="334">
        <v>0</v>
      </c>
      <c r="I17274" s="334">
        <v>0</v>
      </c>
      <c r="J17274" s="334">
        <v>0</v>
      </c>
      <c r="K17274" s="334">
        <v>0</v>
      </c>
      <c r="L17274" s="334">
        <v>0</v>
      </c>
      <c r="M17274" s="334">
        <v>0</v>
      </c>
      <c r="N17274" s="334">
        <v>0</v>
      </c>
      <c r="O17274" s="334">
        <v>0</v>
      </c>
      <c r="P17274" s="334">
        <v>0</v>
      </c>
      <c r="Q17274" s="334">
        <v>0</v>
      </c>
      <c r="R17274" s="334">
        <v>0</v>
      </c>
      <c r="S17274" s="334">
        <v>0</v>
      </c>
      <c r="T17274" s="334">
        <v>0</v>
      </c>
      <c r="U17274" s="334">
        <v>0</v>
      </c>
      <c r="V17274" s="334">
        <v>0</v>
      </c>
      <c r="W17274" s="334">
        <v>0</v>
      </c>
      <c r="X17274" s="334">
        <v>0</v>
      </c>
      <c r="Y17274" s="334">
        <v>0</v>
      </c>
      <c r="Z17274" s="334">
        <v>0</v>
      </c>
      <c r="AA17274" s="334">
        <v>0</v>
      </c>
      <c r="AB17274" s="334">
        <v>0</v>
      </c>
      <c r="AD17274" s="334">
        <v>0</v>
      </c>
      <c r="AE17274" s="334">
        <f t="shared" si="2697"/>
        <v>0</v>
      </c>
      <c r="AF17274" s="334">
        <f t="shared" si="2698"/>
        <v>0</v>
      </c>
      <c r="AG17274" s="340">
        <f t="shared" si="2699"/>
        <v>0</v>
      </c>
      <c r="AI17274" s="340">
        <f t="shared" si="2703"/>
        <v>0</v>
      </c>
      <c r="AJ17274" s="340">
        <f t="shared" si="2703"/>
        <v>0</v>
      </c>
      <c r="AK17274" s="340">
        <f t="shared" si="2703"/>
        <v>0</v>
      </c>
      <c r="AL17274" s="340">
        <f t="shared" si="2703"/>
        <v>0</v>
      </c>
      <c r="AM17274" s="340">
        <f t="shared" si="2703"/>
        <v>0</v>
      </c>
    </row>
    <row r="17275" spans="1:39" x14ac:dyDescent="0.35">
      <c r="A17275" s="337">
        <v>39188</v>
      </c>
      <c r="B17275" s="338">
        <f t="shared" si="2694"/>
        <v>2007</v>
      </c>
      <c r="C17275" s="338">
        <f t="shared" si="2695"/>
        <v>4</v>
      </c>
      <c r="D17275" s="338">
        <f t="shared" si="2696"/>
        <v>16</v>
      </c>
      <c r="E17275" s="334">
        <v>0</v>
      </c>
      <c r="F17275" s="334">
        <v>0</v>
      </c>
      <c r="G17275" s="334">
        <v>0</v>
      </c>
      <c r="H17275" s="334">
        <v>0</v>
      </c>
      <c r="I17275" s="334">
        <v>0</v>
      </c>
      <c r="J17275" s="334">
        <v>0</v>
      </c>
      <c r="K17275" s="334">
        <v>0</v>
      </c>
      <c r="L17275" s="334">
        <v>0</v>
      </c>
      <c r="M17275" s="334">
        <v>0</v>
      </c>
      <c r="N17275" s="334">
        <v>0</v>
      </c>
      <c r="O17275" s="334">
        <v>0</v>
      </c>
      <c r="P17275" s="334">
        <v>0</v>
      </c>
      <c r="Q17275" s="334">
        <v>0</v>
      </c>
      <c r="R17275" s="334">
        <v>0</v>
      </c>
      <c r="S17275" s="334">
        <v>0</v>
      </c>
      <c r="T17275" s="334">
        <v>0</v>
      </c>
      <c r="U17275" s="334">
        <v>0</v>
      </c>
      <c r="V17275" s="334">
        <v>0</v>
      </c>
      <c r="W17275" s="334">
        <v>0</v>
      </c>
      <c r="X17275" s="334">
        <v>0</v>
      </c>
      <c r="Y17275" s="334">
        <v>0</v>
      </c>
      <c r="Z17275" s="334">
        <v>0</v>
      </c>
      <c r="AA17275" s="334">
        <v>0</v>
      </c>
      <c r="AB17275" s="334">
        <v>0</v>
      </c>
      <c r="AD17275" s="334">
        <v>0</v>
      </c>
      <c r="AE17275" s="334">
        <f t="shared" si="2697"/>
        <v>0</v>
      </c>
      <c r="AF17275" s="334">
        <f t="shared" si="2698"/>
        <v>0</v>
      </c>
      <c r="AG17275" s="340">
        <f t="shared" si="2699"/>
        <v>0</v>
      </c>
      <c r="AI17275" s="340">
        <f t="shared" si="2703"/>
        <v>0</v>
      </c>
      <c r="AJ17275" s="340">
        <f t="shared" si="2703"/>
        <v>0</v>
      </c>
      <c r="AK17275" s="340">
        <f t="shared" si="2703"/>
        <v>0</v>
      </c>
      <c r="AL17275" s="340">
        <f t="shared" si="2703"/>
        <v>0</v>
      </c>
      <c r="AM17275" s="340">
        <f t="shared" si="2703"/>
        <v>0</v>
      </c>
    </row>
    <row r="17276" spans="1:39" x14ac:dyDescent="0.35">
      <c r="A17276" s="337">
        <v>39189</v>
      </c>
      <c r="B17276" s="338">
        <f t="shared" si="2694"/>
        <v>2007</v>
      </c>
      <c r="C17276" s="338">
        <f t="shared" si="2695"/>
        <v>4</v>
      </c>
      <c r="D17276" s="338">
        <f t="shared" si="2696"/>
        <v>17</v>
      </c>
      <c r="E17276" s="334">
        <v>0</v>
      </c>
      <c r="F17276" s="334">
        <v>0</v>
      </c>
      <c r="G17276" s="334">
        <v>0</v>
      </c>
      <c r="H17276" s="334">
        <v>0</v>
      </c>
      <c r="I17276" s="334">
        <v>0</v>
      </c>
      <c r="J17276" s="334">
        <v>0</v>
      </c>
      <c r="K17276" s="334">
        <v>0</v>
      </c>
      <c r="L17276" s="334">
        <v>0</v>
      </c>
      <c r="M17276" s="334">
        <v>0</v>
      </c>
      <c r="N17276" s="334">
        <v>0</v>
      </c>
      <c r="O17276" s="334">
        <v>0</v>
      </c>
      <c r="P17276" s="334">
        <v>0</v>
      </c>
      <c r="Q17276" s="334">
        <v>0</v>
      </c>
      <c r="R17276" s="334">
        <v>0</v>
      </c>
      <c r="S17276" s="334">
        <v>0</v>
      </c>
      <c r="T17276" s="334">
        <v>0</v>
      </c>
      <c r="U17276" s="334">
        <v>0</v>
      </c>
      <c r="V17276" s="334">
        <v>0</v>
      </c>
      <c r="W17276" s="334">
        <v>0</v>
      </c>
      <c r="X17276" s="334">
        <v>0</v>
      </c>
      <c r="Y17276" s="334">
        <v>0</v>
      </c>
      <c r="Z17276" s="334">
        <v>0</v>
      </c>
      <c r="AA17276" s="334">
        <v>0</v>
      </c>
      <c r="AB17276" s="334">
        <v>0</v>
      </c>
      <c r="AD17276" s="334">
        <v>0</v>
      </c>
      <c r="AE17276" s="334">
        <f t="shared" si="2697"/>
        <v>0</v>
      </c>
      <c r="AF17276" s="334">
        <f t="shared" si="2698"/>
        <v>0</v>
      </c>
      <c r="AG17276" s="340">
        <f t="shared" si="2699"/>
        <v>0</v>
      </c>
      <c r="AI17276" s="340">
        <f t="shared" si="2703"/>
        <v>0</v>
      </c>
      <c r="AJ17276" s="340">
        <f t="shared" si="2703"/>
        <v>0</v>
      </c>
      <c r="AK17276" s="340">
        <f t="shared" si="2703"/>
        <v>0</v>
      </c>
      <c r="AL17276" s="340">
        <f t="shared" si="2703"/>
        <v>0</v>
      </c>
      <c r="AM17276" s="340">
        <f t="shared" si="2703"/>
        <v>0</v>
      </c>
    </row>
    <row r="17277" spans="1:39" x14ac:dyDescent="0.35">
      <c r="A17277" s="337">
        <v>39190</v>
      </c>
      <c r="B17277" s="338">
        <f t="shared" si="2694"/>
        <v>2007</v>
      </c>
      <c r="C17277" s="338">
        <f t="shared" si="2695"/>
        <v>4</v>
      </c>
      <c r="D17277" s="338">
        <f t="shared" si="2696"/>
        <v>18</v>
      </c>
      <c r="E17277" s="334">
        <v>0</v>
      </c>
      <c r="F17277" s="334">
        <v>0</v>
      </c>
      <c r="G17277" s="334">
        <v>0</v>
      </c>
      <c r="H17277" s="334">
        <v>0</v>
      </c>
      <c r="I17277" s="334">
        <v>0</v>
      </c>
      <c r="J17277" s="334">
        <v>0</v>
      </c>
      <c r="K17277" s="334">
        <v>0</v>
      </c>
      <c r="L17277" s="334">
        <v>0</v>
      </c>
      <c r="M17277" s="334">
        <v>0</v>
      </c>
      <c r="N17277" s="334">
        <v>0</v>
      </c>
      <c r="O17277" s="334">
        <v>0</v>
      </c>
      <c r="P17277" s="334">
        <v>0</v>
      </c>
      <c r="Q17277" s="334">
        <v>0.4</v>
      </c>
      <c r="R17277" s="334">
        <v>0.3</v>
      </c>
      <c r="S17277" s="334">
        <v>0.4</v>
      </c>
      <c r="T17277" s="334">
        <v>0.3</v>
      </c>
      <c r="U17277" s="334">
        <v>0.4</v>
      </c>
      <c r="V17277" s="334">
        <v>0.3</v>
      </c>
      <c r="W17277" s="334">
        <v>0.4</v>
      </c>
      <c r="X17277" s="334">
        <v>0.3</v>
      </c>
      <c r="Y17277" s="334">
        <v>0.4</v>
      </c>
      <c r="Z17277" s="334">
        <v>0.3</v>
      </c>
      <c r="AA17277" s="334">
        <v>0.4</v>
      </c>
      <c r="AB17277" s="334">
        <v>0.3</v>
      </c>
      <c r="AD17277" s="334">
        <v>4.2</v>
      </c>
      <c r="AE17277" s="334">
        <f t="shared" si="2697"/>
        <v>4.2</v>
      </c>
      <c r="AF17277" s="334">
        <f t="shared" si="2698"/>
        <v>4.1999999999999993</v>
      </c>
      <c r="AG17277" s="340">
        <f t="shared" si="2699"/>
        <v>8.8817841970012523E-16</v>
      </c>
      <c r="AI17277" s="340">
        <f t="shared" si="2703"/>
        <v>0</v>
      </c>
      <c r="AJ17277" s="340">
        <f t="shared" si="2703"/>
        <v>0</v>
      </c>
      <c r="AK17277" s="340">
        <f t="shared" si="2703"/>
        <v>0</v>
      </c>
      <c r="AL17277" s="340">
        <f t="shared" si="2703"/>
        <v>0</v>
      </c>
      <c r="AM17277" s="340">
        <f t="shared" si="2703"/>
        <v>0</v>
      </c>
    </row>
    <row r="17278" spans="1:39" x14ac:dyDescent="0.35">
      <c r="A17278" s="337">
        <v>39191</v>
      </c>
      <c r="B17278" s="338">
        <f t="shared" si="2694"/>
        <v>2007</v>
      </c>
      <c r="C17278" s="338">
        <f t="shared" si="2695"/>
        <v>4</v>
      </c>
      <c r="D17278" s="338">
        <f t="shared" si="2696"/>
        <v>19</v>
      </c>
      <c r="E17278" s="334">
        <v>0.3</v>
      </c>
      <c r="F17278" s="334">
        <v>0.3</v>
      </c>
      <c r="G17278" s="334">
        <v>0.3</v>
      </c>
      <c r="H17278" s="334">
        <v>0.3</v>
      </c>
      <c r="I17278" s="334">
        <v>0.3</v>
      </c>
      <c r="J17278" s="334">
        <v>0.3</v>
      </c>
      <c r="K17278" s="334">
        <v>0.3</v>
      </c>
      <c r="L17278" s="334">
        <v>0.3</v>
      </c>
      <c r="M17278" s="334">
        <v>0.3</v>
      </c>
      <c r="N17278" s="334">
        <v>0</v>
      </c>
      <c r="O17278" s="334">
        <v>0</v>
      </c>
      <c r="P17278" s="334">
        <v>0</v>
      </c>
      <c r="Q17278" s="334">
        <v>0.3</v>
      </c>
      <c r="R17278" s="334">
        <v>0.2</v>
      </c>
      <c r="S17278" s="334">
        <v>0.3</v>
      </c>
      <c r="T17278" s="334">
        <v>0.3</v>
      </c>
      <c r="U17278" s="334">
        <v>0.3</v>
      </c>
      <c r="V17278" s="334">
        <v>0.3</v>
      </c>
      <c r="W17278" s="334">
        <v>0.3</v>
      </c>
      <c r="X17278" s="334">
        <v>0.3</v>
      </c>
      <c r="Y17278" s="334">
        <v>0.3</v>
      </c>
      <c r="Z17278" s="334">
        <v>0.3</v>
      </c>
      <c r="AA17278" s="334">
        <v>0.3</v>
      </c>
      <c r="AB17278" s="334">
        <v>0.3</v>
      </c>
      <c r="AD17278" s="334">
        <v>6.2</v>
      </c>
      <c r="AE17278" s="334">
        <f t="shared" si="2697"/>
        <v>6.2</v>
      </c>
      <c r="AF17278" s="334">
        <f t="shared" si="2698"/>
        <v>6.1999999999999984</v>
      </c>
      <c r="AG17278" s="340">
        <f t="shared" si="2699"/>
        <v>1.7763568394002505E-15</v>
      </c>
      <c r="AI17278" s="340">
        <f t="shared" si="2703"/>
        <v>0</v>
      </c>
      <c r="AJ17278" s="340">
        <f t="shared" si="2703"/>
        <v>0</v>
      </c>
      <c r="AK17278" s="340">
        <f t="shared" si="2703"/>
        <v>0</v>
      </c>
      <c r="AL17278" s="340">
        <f t="shared" si="2703"/>
        <v>0</v>
      </c>
      <c r="AM17278" s="340">
        <f t="shared" si="2703"/>
        <v>0</v>
      </c>
    </row>
    <row r="17279" spans="1:39" x14ac:dyDescent="0.35">
      <c r="A17279" s="337">
        <v>39192</v>
      </c>
      <c r="B17279" s="338">
        <f t="shared" si="2694"/>
        <v>2007</v>
      </c>
      <c r="C17279" s="338">
        <f t="shared" si="2695"/>
        <v>4</v>
      </c>
      <c r="D17279" s="338">
        <f t="shared" si="2696"/>
        <v>20</v>
      </c>
      <c r="E17279" s="334">
        <v>0.3</v>
      </c>
      <c r="F17279" s="334">
        <v>0.2</v>
      </c>
      <c r="G17279" s="334">
        <v>0.3</v>
      </c>
      <c r="H17279" s="334">
        <v>0.2</v>
      </c>
      <c r="I17279" s="334">
        <v>0.3</v>
      </c>
      <c r="J17279" s="334">
        <v>0.3</v>
      </c>
      <c r="K17279" s="334">
        <v>0.2</v>
      </c>
      <c r="L17279" s="334">
        <v>0.3</v>
      </c>
      <c r="M17279" s="334">
        <v>0.2</v>
      </c>
      <c r="N17279" s="334">
        <v>0.3</v>
      </c>
      <c r="O17279" s="334">
        <v>0.2</v>
      </c>
      <c r="P17279" s="334">
        <v>0.3</v>
      </c>
      <c r="Q17279" s="334">
        <v>0.3</v>
      </c>
      <c r="R17279" s="334">
        <v>0.2</v>
      </c>
      <c r="S17279" s="334">
        <v>0.3</v>
      </c>
      <c r="T17279" s="334">
        <v>0.2</v>
      </c>
      <c r="U17279" s="334">
        <v>0.3</v>
      </c>
      <c r="V17279" s="334">
        <v>0.2</v>
      </c>
      <c r="W17279" s="334">
        <v>0.3</v>
      </c>
      <c r="X17279" s="334">
        <v>0.3</v>
      </c>
      <c r="Y17279" s="334">
        <v>0.2</v>
      </c>
      <c r="Z17279" s="334">
        <v>0.3</v>
      </c>
      <c r="AA17279" s="334">
        <v>0.2</v>
      </c>
      <c r="AB17279" s="334">
        <v>0.3</v>
      </c>
      <c r="AD17279" s="334">
        <v>6.2</v>
      </c>
      <c r="AE17279" s="334">
        <f t="shared" si="2697"/>
        <v>6.2</v>
      </c>
      <c r="AF17279" s="334">
        <f t="shared" si="2698"/>
        <v>6.1999999999999993</v>
      </c>
      <c r="AG17279" s="340">
        <f t="shared" si="2699"/>
        <v>8.8817841970012523E-16</v>
      </c>
      <c r="AI17279" s="340">
        <f t="shared" si="2703"/>
        <v>0</v>
      </c>
      <c r="AJ17279" s="340">
        <f t="shared" si="2703"/>
        <v>0</v>
      </c>
      <c r="AK17279" s="340">
        <f t="shared" si="2703"/>
        <v>0</v>
      </c>
      <c r="AL17279" s="340">
        <f t="shared" si="2703"/>
        <v>0</v>
      </c>
      <c r="AM17279" s="340">
        <f t="shared" si="2703"/>
        <v>0</v>
      </c>
    </row>
    <row r="17280" spans="1:39" x14ac:dyDescent="0.35">
      <c r="A17280" s="337">
        <v>39193</v>
      </c>
      <c r="B17280" s="338">
        <f t="shared" si="2694"/>
        <v>2007</v>
      </c>
      <c r="C17280" s="338">
        <f t="shared" si="2695"/>
        <v>4</v>
      </c>
      <c r="D17280" s="338">
        <f t="shared" si="2696"/>
        <v>21</v>
      </c>
      <c r="E17280" s="334">
        <v>0.5</v>
      </c>
      <c r="F17280" s="334">
        <v>0.4</v>
      </c>
      <c r="G17280" s="334">
        <v>0.5</v>
      </c>
      <c r="H17280" s="334">
        <v>0</v>
      </c>
      <c r="I17280" s="334">
        <v>0</v>
      </c>
      <c r="J17280" s="334">
        <v>0</v>
      </c>
      <c r="K17280" s="334">
        <v>0</v>
      </c>
      <c r="L17280" s="334">
        <v>0</v>
      </c>
      <c r="M17280" s="334">
        <v>0</v>
      </c>
      <c r="N17280" s="334">
        <v>0</v>
      </c>
      <c r="O17280" s="334">
        <v>0</v>
      </c>
      <c r="P17280" s="334">
        <v>0</v>
      </c>
      <c r="Q17280" s="334">
        <v>0</v>
      </c>
      <c r="R17280" s="334">
        <v>0</v>
      </c>
      <c r="S17280" s="334">
        <v>0</v>
      </c>
      <c r="T17280" s="334">
        <v>0</v>
      </c>
      <c r="U17280" s="334">
        <v>0</v>
      </c>
      <c r="V17280" s="334">
        <v>0</v>
      </c>
      <c r="W17280" s="334">
        <v>0</v>
      </c>
      <c r="X17280" s="334">
        <v>0</v>
      </c>
      <c r="Y17280" s="334">
        <v>0</v>
      </c>
      <c r="Z17280" s="334">
        <v>0</v>
      </c>
      <c r="AA17280" s="334">
        <v>0</v>
      </c>
      <c r="AB17280" s="334">
        <v>0</v>
      </c>
      <c r="AD17280" s="334">
        <v>1.4</v>
      </c>
      <c r="AE17280" s="334">
        <f t="shared" si="2697"/>
        <v>1.4</v>
      </c>
      <c r="AF17280" s="334">
        <f t="shared" si="2698"/>
        <v>1.4</v>
      </c>
      <c r="AG17280" s="340">
        <f t="shared" si="2699"/>
        <v>0</v>
      </c>
      <c r="AI17280" s="340">
        <f t="shared" si="2703"/>
        <v>0</v>
      </c>
      <c r="AJ17280" s="340">
        <f t="shared" si="2703"/>
        <v>0</v>
      </c>
      <c r="AK17280" s="340">
        <f t="shared" si="2703"/>
        <v>0</v>
      </c>
      <c r="AL17280" s="340">
        <f t="shared" si="2703"/>
        <v>0</v>
      </c>
      <c r="AM17280" s="340">
        <f t="shared" si="2703"/>
        <v>0</v>
      </c>
    </row>
    <row r="17281" spans="1:39" x14ac:dyDescent="0.35">
      <c r="A17281" s="337">
        <v>39194</v>
      </c>
      <c r="B17281" s="338">
        <f t="shared" si="2694"/>
        <v>2007</v>
      </c>
      <c r="C17281" s="338">
        <f t="shared" si="2695"/>
        <v>4</v>
      </c>
      <c r="D17281" s="338">
        <f t="shared" si="2696"/>
        <v>22</v>
      </c>
      <c r="E17281" s="334">
        <v>0</v>
      </c>
      <c r="F17281" s="334">
        <v>0</v>
      </c>
      <c r="G17281" s="334">
        <v>0</v>
      </c>
      <c r="H17281" s="334">
        <v>0</v>
      </c>
      <c r="I17281" s="334">
        <v>0</v>
      </c>
      <c r="J17281" s="334">
        <v>0</v>
      </c>
      <c r="K17281" s="334">
        <v>0</v>
      </c>
      <c r="L17281" s="334">
        <v>0</v>
      </c>
      <c r="M17281" s="334">
        <v>0</v>
      </c>
      <c r="N17281" s="334">
        <v>0</v>
      </c>
      <c r="O17281" s="334">
        <v>0</v>
      </c>
      <c r="P17281" s="334">
        <v>0</v>
      </c>
      <c r="Q17281" s="334">
        <v>0</v>
      </c>
      <c r="R17281" s="334">
        <v>0</v>
      </c>
      <c r="S17281" s="334">
        <v>0</v>
      </c>
      <c r="T17281" s="334">
        <v>0</v>
      </c>
      <c r="U17281" s="334">
        <v>0</v>
      </c>
      <c r="V17281" s="334">
        <v>0</v>
      </c>
      <c r="W17281" s="334">
        <v>0</v>
      </c>
      <c r="X17281" s="334">
        <v>0</v>
      </c>
      <c r="Y17281" s="334">
        <v>0</v>
      </c>
      <c r="Z17281" s="334">
        <v>0</v>
      </c>
      <c r="AA17281" s="334">
        <v>0</v>
      </c>
      <c r="AB17281" s="334">
        <v>0</v>
      </c>
      <c r="AD17281" s="334">
        <v>0</v>
      </c>
      <c r="AE17281" s="334">
        <f t="shared" si="2697"/>
        <v>0</v>
      </c>
      <c r="AF17281" s="334">
        <f t="shared" si="2698"/>
        <v>0</v>
      </c>
      <c r="AG17281" s="340">
        <f t="shared" si="2699"/>
        <v>0</v>
      </c>
      <c r="AI17281" s="340">
        <f t="shared" si="2703"/>
        <v>0</v>
      </c>
      <c r="AJ17281" s="340">
        <f t="shared" si="2703"/>
        <v>0</v>
      </c>
      <c r="AK17281" s="340">
        <f t="shared" si="2703"/>
        <v>0</v>
      </c>
      <c r="AL17281" s="340">
        <f t="shared" si="2703"/>
        <v>0</v>
      </c>
      <c r="AM17281" s="340">
        <f t="shared" si="2703"/>
        <v>0</v>
      </c>
    </row>
    <row r="17282" spans="1:39" x14ac:dyDescent="0.35">
      <c r="A17282" s="337">
        <v>39195</v>
      </c>
      <c r="B17282" s="338">
        <f t="shared" si="2694"/>
        <v>2007</v>
      </c>
      <c r="C17282" s="338">
        <f t="shared" si="2695"/>
        <v>4</v>
      </c>
      <c r="D17282" s="338">
        <f t="shared" si="2696"/>
        <v>23</v>
      </c>
      <c r="E17282" s="334">
        <v>0</v>
      </c>
      <c r="F17282" s="334">
        <v>0</v>
      </c>
      <c r="G17282" s="334">
        <v>0</v>
      </c>
      <c r="H17282" s="334">
        <v>0</v>
      </c>
      <c r="I17282" s="334">
        <v>0</v>
      </c>
      <c r="J17282" s="334">
        <v>0</v>
      </c>
      <c r="K17282" s="334">
        <v>0</v>
      </c>
      <c r="L17282" s="334">
        <v>0</v>
      </c>
      <c r="M17282" s="334">
        <v>0</v>
      </c>
      <c r="N17282" s="334">
        <v>0</v>
      </c>
      <c r="O17282" s="334">
        <v>0</v>
      </c>
      <c r="P17282" s="334">
        <v>0</v>
      </c>
      <c r="Q17282" s="334">
        <v>0</v>
      </c>
      <c r="R17282" s="334">
        <v>0</v>
      </c>
      <c r="S17282" s="334">
        <v>0</v>
      </c>
      <c r="T17282" s="334">
        <v>0</v>
      </c>
      <c r="U17282" s="334">
        <v>0</v>
      </c>
      <c r="V17282" s="334">
        <v>0</v>
      </c>
      <c r="W17282" s="334">
        <v>0</v>
      </c>
      <c r="X17282" s="334">
        <v>0</v>
      </c>
      <c r="Y17282" s="334">
        <v>0</v>
      </c>
      <c r="Z17282" s="334">
        <v>0</v>
      </c>
      <c r="AA17282" s="334">
        <v>0</v>
      </c>
      <c r="AB17282" s="334">
        <v>0</v>
      </c>
      <c r="AD17282" s="334">
        <v>0</v>
      </c>
      <c r="AE17282" s="334">
        <f t="shared" si="2697"/>
        <v>0</v>
      </c>
      <c r="AF17282" s="334">
        <f t="shared" si="2698"/>
        <v>0</v>
      </c>
      <c r="AG17282" s="340">
        <f t="shared" si="2699"/>
        <v>0</v>
      </c>
      <c r="AI17282" s="340">
        <f t="shared" si="2703"/>
        <v>0</v>
      </c>
      <c r="AJ17282" s="340">
        <f t="shared" si="2703"/>
        <v>0</v>
      </c>
      <c r="AK17282" s="340">
        <f t="shared" si="2703"/>
        <v>0</v>
      </c>
      <c r="AL17282" s="340">
        <f t="shared" si="2703"/>
        <v>0</v>
      </c>
      <c r="AM17282" s="340">
        <f t="shared" si="2703"/>
        <v>0</v>
      </c>
    </row>
    <row r="17283" spans="1:39" x14ac:dyDescent="0.35">
      <c r="A17283" s="337">
        <v>39196</v>
      </c>
      <c r="B17283" s="338">
        <f t="shared" si="2694"/>
        <v>2007</v>
      </c>
      <c r="C17283" s="338">
        <f t="shared" si="2695"/>
        <v>4</v>
      </c>
      <c r="D17283" s="338">
        <f t="shared" si="2696"/>
        <v>24</v>
      </c>
      <c r="E17283" s="334">
        <v>0</v>
      </c>
      <c r="F17283" s="334">
        <v>0</v>
      </c>
      <c r="G17283" s="334">
        <v>0</v>
      </c>
      <c r="H17283" s="334">
        <v>0</v>
      </c>
      <c r="I17283" s="334">
        <v>0</v>
      </c>
      <c r="J17283" s="334">
        <v>0</v>
      </c>
      <c r="K17283" s="334">
        <v>0</v>
      </c>
      <c r="L17283" s="334">
        <v>0</v>
      </c>
      <c r="M17283" s="334">
        <v>0</v>
      </c>
      <c r="N17283" s="334">
        <v>0</v>
      </c>
      <c r="O17283" s="334">
        <v>0</v>
      </c>
      <c r="P17283" s="334">
        <v>0</v>
      </c>
      <c r="Q17283" s="334">
        <v>0</v>
      </c>
      <c r="R17283" s="334">
        <v>0</v>
      </c>
      <c r="S17283" s="334">
        <v>0</v>
      </c>
      <c r="T17283" s="334">
        <v>0</v>
      </c>
      <c r="U17283" s="334">
        <v>0</v>
      </c>
      <c r="V17283" s="334">
        <v>0</v>
      </c>
      <c r="W17283" s="334">
        <v>0</v>
      </c>
      <c r="X17283" s="334">
        <v>0</v>
      </c>
      <c r="Y17283" s="334">
        <v>0</v>
      </c>
      <c r="Z17283" s="334">
        <v>0</v>
      </c>
      <c r="AA17283" s="334">
        <v>0</v>
      </c>
      <c r="AB17283" s="334">
        <v>0</v>
      </c>
      <c r="AD17283" s="334">
        <v>0</v>
      </c>
      <c r="AE17283" s="334">
        <f t="shared" si="2697"/>
        <v>0</v>
      </c>
      <c r="AF17283" s="334">
        <f t="shared" si="2698"/>
        <v>0</v>
      </c>
      <c r="AG17283" s="340">
        <f t="shared" si="2699"/>
        <v>0</v>
      </c>
      <c r="AI17283" s="340">
        <f t="shared" si="2703"/>
        <v>0</v>
      </c>
      <c r="AJ17283" s="340">
        <f t="shared" si="2703"/>
        <v>0</v>
      </c>
      <c r="AK17283" s="340">
        <f t="shared" si="2703"/>
        <v>0</v>
      </c>
      <c r="AL17283" s="340">
        <f t="shared" si="2703"/>
        <v>0</v>
      </c>
      <c r="AM17283" s="340">
        <f t="shared" si="2703"/>
        <v>0</v>
      </c>
    </row>
    <row r="17284" spans="1:39" x14ac:dyDescent="0.35">
      <c r="A17284" s="337">
        <v>39197</v>
      </c>
      <c r="B17284" s="338">
        <f t="shared" ref="B17284:B17347" si="2704">YEAR(A17284)</f>
        <v>2007</v>
      </c>
      <c r="C17284" s="338">
        <f t="shared" ref="C17284:C17347" si="2705">MONTH(A17284)</f>
        <v>4</v>
      </c>
      <c r="D17284" s="338">
        <f t="shared" ref="D17284:D17347" si="2706">DAY(A17284)</f>
        <v>25</v>
      </c>
      <c r="E17284" s="334">
        <v>0</v>
      </c>
      <c r="F17284" s="334">
        <v>0</v>
      </c>
      <c r="G17284" s="334">
        <v>0</v>
      </c>
      <c r="H17284" s="334">
        <v>0</v>
      </c>
      <c r="I17284" s="334">
        <v>0</v>
      </c>
      <c r="J17284" s="334">
        <v>0</v>
      </c>
      <c r="K17284" s="334">
        <v>0</v>
      </c>
      <c r="L17284" s="334">
        <v>0</v>
      </c>
      <c r="M17284" s="334">
        <v>0</v>
      </c>
      <c r="N17284" s="334">
        <v>0</v>
      </c>
      <c r="O17284" s="334">
        <v>0</v>
      </c>
      <c r="P17284" s="334">
        <v>0</v>
      </c>
      <c r="Q17284" s="334">
        <v>0</v>
      </c>
      <c r="R17284" s="334">
        <v>0</v>
      </c>
      <c r="S17284" s="334">
        <v>0</v>
      </c>
      <c r="T17284" s="334">
        <v>0</v>
      </c>
      <c r="U17284" s="334">
        <v>0</v>
      </c>
      <c r="V17284" s="334">
        <v>0</v>
      </c>
      <c r="W17284" s="334">
        <v>0</v>
      </c>
      <c r="X17284" s="334">
        <v>0</v>
      </c>
      <c r="Y17284" s="334">
        <v>0</v>
      </c>
      <c r="Z17284" s="334">
        <v>0</v>
      </c>
      <c r="AA17284" s="334">
        <v>0</v>
      </c>
      <c r="AB17284" s="334">
        <v>0</v>
      </c>
      <c r="AD17284" s="334">
        <v>0</v>
      </c>
      <c r="AE17284" s="334">
        <f t="shared" ref="AE17284:AE17347" si="2707">AD17284</f>
        <v>0</v>
      </c>
      <c r="AF17284" s="334">
        <f t="shared" ref="AF17284:AF17347" si="2708">SUM(E17284:AB17284)</f>
        <v>0</v>
      </c>
      <c r="AG17284" s="340">
        <f t="shared" ref="AG17284:AG17347" si="2709">ABS(AF17284-AE17284)</f>
        <v>0</v>
      </c>
      <c r="AI17284" s="340">
        <f t="shared" ref="AI17284:AM17299" si="2710">IF($C17284=AI$1,$AF17284,0)</f>
        <v>0</v>
      </c>
      <c r="AJ17284" s="340">
        <f t="shared" si="2710"/>
        <v>0</v>
      </c>
      <c r="AK17284" s="340">
        <f t="shared" si="2710"/>
        <v>0</v>
      </c>
      <c r="AL17284" s="340">
        <f t="shared" si="2710"/>
        <v>0</v>
      </c>
      <c r="AM17284" s="340">
        <f t="shared" si="2710"/>
        <v>0</v>
      </c>
    </row>
    <row r="17285" spans="1:39" x14ac:dyDescent="0.35">
      <c r="A17285" s="337">
        <v>39198</v>
      </c>
      <c r="B17285" s="338">
        <f t="shared" si="2704"/>
        <v>2007</v>
      </c>
      <c r="C17285" s="338">
        <f t="shared" si="2705"/>
        <v>4</v>
      </c>
      <c r="D17285" s="338">
        <f t="shared" si="2706"/>
        <v>26</v>
      </c>
      <c r="E17285" s="334">
        <v>0</v>
      </c>
      <c r="F17285" s="334">
        <v>0</v>
      </c>
      <c r="G17285" s="334">
        <v>0</v>
      </c>
      <c r="H17285" s="334">
        <v>0</v>
      </c>
      <c r="I17285" s="334">
        <v>0</v>
      </c>
      <c r="J17285" s="334">
        <v>0</v>
      </c>
      <c r="K17285" s="334">
        <v>0</v>
      </c>
      <c r="L17285" s="334">
        <v>0</v>
      </c>
      <c r="M17285" s="334">
        <v>0</v>
      </c>
      <c r="N17285" s="334">
        <v>0</v>
      </c>
      <c r="O17285" s="334">
        <v>0</v>
      </c>
      <c r="P17285" s="334">
        <v>0</v>
      </c>
      <c r="Q17285" s="334">
        <v>0</v>
      </c>
      <c r="R17285" s="334">
        <v>0</v>
      </c>
      <c r="S17285" s="334">
        <v>0</v>
      </c>
      <c r="T17285" s="334">
        <v>0</v>
      </c>
      <c r="U17285" s="334">
        <v>0</v>
      </c>
      <c r="V17285" s="334">
        <v>0</v>
      </c>
      <c r="W17285" s="334">
        <v>0</v>
      </c>
      <c r="X17285" s="334">
        <v>0</v>
      </c>
      <c r="Y17285" s="334">
        <v>0</v>
      </c>
      <c r="Z17285" s="334">
        <v>0</v>
      </c>
      <c r="AA17285" s="334">
        <v>0</v>
      </c>
      <c r="AB17285" s="334">
        <v>0</v>
      </c>
      <c r="AD17285" s="334">
        <v>0</v>
      </c>
      <c r="AE17285" s="334">
        <f t="shared" si="2707"/>
        <v>0</v>
      </c>
      <c r="AF17285" s="334">
        <f t="shared" si="2708"/>
        <v>0</v>
      </c>
      <c r="AG17285" s="340">
        <f t="shared" si="2709"/>
        <v>0</v>
      </c>
      <c r="AI17285" s="340">
        <f t="shared" si="2710"/>
        <v>0</v>
      </c>
      <c r="AJ17285" s="340">
        <f t="shared" si="2710"/>
        <v>0</v>
      </c>
      <c r="AK17285" s="340">
        <f t="shared" si="2710"/>
        <v>0</v>
      </c>
      <c r="AL17285" s="340">
        <f t="shared" si="2710"/>
        <v>0</v>
      </c>
      <c r="AM17285" s="340">
        <f t="shared" si="2710"/>
        <v>0</v>
      </c>
    </row>
    <row r="17286" spans="1:39" x14ac:dyDescent="0.35">
      <c r="A17286" s="337">
        <v>39199</v>
      </c>
      <c r="B17286" s="338">
        <f t="shared" si="2704"/>
        <v>2007</v>
      </c>
      <c r="C17286" s="338">
        <f t="shared" si="2705"/>
        <v>4</v>
      </c>
      <c r="D17286" s="338">
        <f t="shared" si="2706"/>
        <v>27</v>
      </c>
      <c r="E17286" s="334">
        <v>0</v>
      </c>
      <c r="F17286" s="334">
        <v>0</v>
      </c>
      <c r="G17286" s="334">
        <v>0</v>
      </c>
      <c r="H17286" s="334">
        <v>0</v>
      </c>
      <c r="I17286" s="334">
        <v>0</v>
      </c>
      <c r="J17286" s="334">
        <v>0</v>
      </c>
      <c r="K17286" s="334">
        <v>0</v>
      </c>
      <c r="L17286" s="334">
        <v>0</v>
      </c>
      <c r="M17286" s="334">
        <v>0</v>
      </c>
      <c r="N17286" s="334">
        <v>0</v>
      </c>
      <c r="O17286" s="334">
        <v>0</v>
      </c>
      <c r="P17286" s="334">
        <v>0</v>
      </c>
      <c r="Q17286" s="334">
        <v>0</v>
      </c>
      <c r="R17286" s="334">
        <v>0</v>
      </c>
      <c r="S17286" s="334">
        <v>0</v>
      </c>
      <c r="T17286" s="334">
        <v>0</v>
      </c>
      <c r="U17286" s="334">
        <v>0</v>
      </c>
      <c r="V17286" s="334">
        <v>0</v>
      </c>
      <c r="W17286" s="334">
        <v>0</v>
      </c>
      <c r="X17286" s="334">
        <v>0</v>
      </c>
      <c r="Y17286" s="334">
        <v>0</v>
      </c>
      <c r="Z17286" s="334">
        <v>0</v>
      </c>
      <c r="AA17286" s="334">
        <v>0</v>
      </c>
      <c r="AB17286" s="334">
        <v>0</v>
      </c>
      <c r="AD17286" s="334">
        <v>0</v>
      </c>
      <c r="AE17286" s="334">
        <f t="shared" si="2707"/>
        <v>0</v>
      </c>
      <c r="AF17286" s="334">
        <f t="shared" si="2708"/>
        <v>0</v>
      </c>
      <c r="AG17286" s="340">
        <f t="shared" si="2709"/>
        <v>0</v>
      </c>
      <c r="AI17286" s="340">
        <f t="shared" si="2710"/>
        <v>0</v>
      </c>
      <c r="AJ17286" s="340">
        <f t="shared" si="2710"/>
        <v>0</v>
      </c>
      <c r="AK17286" s="340">
        <f t="shared" si="2710"/>
        <v>0</v>
      </c>
      <c r="AL17286" s="340">
        <f t="shared" si="2710"/>
        <v>0</v>
      </c>
      <c r="AM17286" s="340">
        <f t="shared" si="2710"/>
        <v>0</v>
      </c>
    </row>
    <row r="17287" spans="1:39" x14ac:dyDescent="0.35">
      <c r="A17287" s="337">
        <v>39200</v>
      </c>
      <c r="B17287" s="338">
        <f t="shared" si="2704"/>
        <v>2007</v>
      </c>
      <c r="C17287" s="338">
        <f t="shared" si="2705"/>
        <v>4</v>
      </c>
      <c r="D17287" s="338">
        <f t="shared" si="2706"/>
        <v>28</v>
      </c>
      <c r="E17287" s="334">
        <v>0</v>
      </c>
      <c r="F17287" s="334">
        <v>0</v>
      </c>
      <c r="G17287" s="334">
        <v>0</v>
      </c>
      <c r="H17287" s="334">
        <v>0</v>
      </c>
      <c r="I17287" s="334">
        <v>0</v>
      </c>
      <c r="J17287" s="334">
        <v>0</v>
      </c>
      <c r="K17287" s="334">
        <v>0</v>
      </c>
      <c r="L17287" s="334">
        <v>0</v>
      </c>
      <c r="M17287" s="334">
        <v>0</v>
      </c>
      <c r="N17287" s="334">
        <v>0</v>
      </c>
      <c r="O17287" s="334">
        <v>0</v>
      </c>
      <c r="P17287" s="334">
        <v>0</v>
      </c>
      <c r="Q17287" s="334">
        <v>0</v>
      </c>
      <c r="R17287" s="334">
        <v>0</v>
      </c>
      <c r="S17287" s="334">
        <v>0</v>
      </c>
      <c r="T17287" s="334">
        <v>0</v>
      </c>
      <c r="U17287" s="334">
        <v>0</v>
      </c>
      <c r="V17287" s="334">
        <v>0</v>
      </c>
      <c r="W17287" s="334">
        <v>0</v>
      </c>
      <c r="X17287" s="334">
        <v>0</v>
      </c>
      <c r="Y17287" s="334">
        <v>0</v>
      </c>
      <c r="Z17287" s="334">
        <v>0</v>
      </c>
      <c r="AA17287" s="334">
        <v>0</v>
      </c>
      <c r="AB17287" s="334">
        <v>0</v>
      </c>
      <c r="AD17287" s="334">
        <v>0</v>
      </c>
      <c r="AE17287" s="334">
        <f t="shared" si="2707"/>
        <v>0</v>
      </c>
      <c r="AF17287" s="334">
        <f t="shared" si="2708"/>
        <v>0</v>
      </c>
      <c r="AG17287" s="340">
        <f t="shared" si="2709"/>
        <v>0</v>
      </c>
      <c r="AI17287" s="340">
        <f t="shared" si="2710"/>
        <v>0</v>
      </c>
      <c r="AJ17287" s="340">
        <f t="shared" si="2710"/>
        <v>0</v>
      </c>
      <c r="AK17287" s="340">
        <f t="shared" si="2710"/>
        <v>0</v>
      </c>
      <c r="AL17287" s="340">
        <f t="shared" si="2710"/>
        <v>0</v>
      </c>
      <c r="AM17287" s="340">
        <f t="shared" si="2710"/>
        <v>0</v>
      </c>
    </row>
    <row r="17288" spans="1:39" x14ac:dyDescent="0.35">
      <c r="A17288" s="337">
        <v>39201</v>
      </c>
      <c r="B17288" s="338">
        <f t="shared" si="2704"/>
        <v>2007</v>
      </c>
      <c r="C17288" s="338">
        <f t="shared" si="2705"/>
        <v>4</v>
      </c>
      <c r="D17288" s="338">
        <f t="shared" si="2706"/>
        <v>29</v>
      </c>
      <c r="E17288" s="334">
        <v>0</v>
      </c>
      <c r="F17288" s="334">
        <v>0</v>
      </c>
      <c r="G17288" s="334">
        <v>0</v>
      </c>
      <c r="H17288" s="334">
        <v>0</v>
      </c>
      <c r="I17288" s="334">
        <v>0</v>
      </c>
      <c r="J17288" s="334">
        <v>0</v>
      </c>
      <c r="K17288" s="334">
        <v>0.4</v>
      </c>
      <c r="L17288" s="334">
        <v>0</v>
      </c>
      <c r="M17288" s="334">
        <v>0.4</v>
      </c>
      <c r="N17288" s="334">
        <v>0</v>
      </c>
      <c r="O17288" s="334">
        <v>0</v>
      </c>
      <c r="P17288" s="334">
        <v>0</v>
      </c>
      <c r="Q17288" s="334">
        <v>0</v>
      </c>
      <c r="R17288" s="334">
        <v>0</v>
      </c>
      <c r="S17288" s="334">
        <v>0</v>
      </c>
      <c r="T17288" s="334">
        <v>0</v>
      </c>
      <c r="U17288" s="334">
        <v>0</v>
      </c>
      <c r="V17288" s="334">
        <v>0</v>
      </c>
      <c r="W17288" s="334">
        <v>0</v>
      </c>
      <c r="X17288" s="334">
        <v>0</v>
      </c>
      <c r="Y17288" s="334">
        <v>0</v>
      </c>
      <c r="Z17288" s="334">
        <v>0</v>
      </c>
      <c r="AA17288" s="334">
        <v>0</v>
      </c>
      <c r="AB17288" s="334">
        <v>0</v>
      </c>
      <c r="AD17288" s="334">
        <v>0.8</v>
      </c>
      <c r="AE17288" s="334">
        <f t="shared" si="2707"/>
        <v>0.8</v>
      </c>
      <c r="AF17288" s="334">
        <f t="shared" si="2708"/>
        <v>0.8</v>
      </c>
      <c r="AG17288" s="340">
        <f t="shared" si="2709"/>
        <v>0</v>
      </c>
      <c r="AI17288" s="340">
        <f t="shared" si="2710"/>
        <v>0</v>
      </c>
      <c r="AJ17288" s="340">
        <f t="shared" si="2710"/>
        <v>0</v>
      </c>
      <c r="AK17288" s="340">
        <f t="shared" si="2710"/>
        <v>0</v>
      </c>
      <c r="AL17288" s="340">
        <f t="shared" si="2710"/>
        <v>0</v>
      </c>
      <c r="AM17288" s="340">
        <f t="shared" si="2710"/>
        <v>0</v>
      </c>
    </row>
    <row r="17289" spans="1:39" x14ac:dyDescent="0.35">
      <c r="A17289" s="337">
        <v>39202</v>
      </c>
      <c r="B17289" s="338">
        <f t="shared" si="2704"/>
        <v>2007</v>
      </c>
      <c r="C17289" s="338">
        <f t="shared" si="2705"/>
        <v>4</v>
      </c>
      <c r="D17289" s="338">
        <f t="shared" si="2706"/>
        <v>30</v>
      </c>
      <c r="E17289" s="334">
        <v>0</v>
      </c>
      <c r="F17289" s="334">
        <v>0</v>
      </c>
      <c r="G17289" s="334">
        <v>0</v>
      </c>
      <c r="H17289" s="334">
        <v>0</v>
      </c>
      <c r="I17289" s="334">
        <v>0</v>
      </c>
      <c r="J17289" s="334">
        <v>0</v>
      </c>
      <c r="K17289" s="334">
        <v>0</v>
      </c>
      <c r="L17289" s="334">
        <v>0</v>
      </c>
      <c r="M17289" s="334">
        <v>0</v>
      </c>
      <c r="N17289" s="334">
        <v>0</v>
      </c>
      <c r="O17289" s="334">
        <v>0</v>
      </c>
      <c r="P17289" s="334">
        <v>0</v>
      </c>
      <c r="Q17289" s="334">
        <v>0</v>
      </c>
      <c r="R17289" s="334">
        <v>0</v>
      </c>
      <c r="S17289" s="334">
        <v>0</v>
      </c>
      <c r="T17289" s="334">
        <v>0</v>
      </c>
      <c r="U17289" s="334">
        <v>0</v>
      </c>
      <c r="V17289" s="334">
        <v>0</v>
      </c>
      <c r="W17289" s="334">
        <v>0</v>
      </c>
      <c r="X17289" s="334">
        <v>0</v>
      </c>
      <c r="Y17289" s="334">
        <v>0</v>
      </c>
      <c r="Z17289" s="334">
        <v>0</v>
      </c>
      <c r="AA17289" s="334">
        <v>0</v>
      </c>
      <c r="AB17289" s="334">
        <v>0</v>
      </c>
      <c r="AD17289" s="334">
        <v>0</v>
      </c>
      <c r="AE17289" s="334">
        <f t="shared" si="2707"/>
        <v>0</v>
      </c>
      <c r="AF17289" s="334">
        <f t="shared" si="2708"/>
        <v>0</v>
      </c>
      <c r="AG17289" s="340">
        <f t="shared" si="2709"/>
        <v>0</v>
      </c>
      <c r="AI17289" s="340">
        <f t="shared" si="2710"/>
        <v>0</v>
      </c>
      <c r="AJ17289" s="340">
        <f t="shared" si="2710"/>
        <v>0</v>
      </c>
      <c r="AK17289" s="340">
        <f t="shared" si="2710"/>
        <v>0</v>
      </c>
      <c r="AL17289" s="340">
        <f t="shared" si="2710"/>
        <v>0</v>
      </c>
      <c r="AM17289" s="340">
        <f t="shared" si="2710"/>
        <v>0</v>
      </c>
    </row>
    <row r="17290" spans="1:39" x14ac:dyDescent="0.35">
      <c r="A17290" s="337">
        <v>39203</v>
      </c>
      <c r="B17290" s="338">
        <f t="shared" si="2704"/>
        <v>2007</v>
      </c>
      <c r="C17290" s="338">
        <f t="shared" si="2705"/>
        <v>5</v>
      </c>
      <c r="D17290" s="338">
        <f t="shared" si="2706"/>
        <v>1</v>
      </c>
      <c r="E17290" s="334">
        <v>0</v>
      </c>
      <c r="F17290" s="334">
        <v>0</v>
      </c>
      <c r="G17290" s="334">
        <v>0</v>
      </c>
      <c r="H17290" s="334">
        <v>0</v>
      </c>
      <c r="I17290" s="334">
        <v>0</v>
      </c>
      <c r="J17290" s="334">
        <v>0</v>
      </c>
      <c r="K17290" s="334">
        <v>0</v>
      </c>
      <c r="L17290" s="334">
        <v>0</v>
      </c>
      <c r="M17290" s="334">
        <v>0</v>
      </c>
      <c r="N17290" s="334">
        <v>0</v>
      </c>
      <c r="O17290" s="334">
        <v>0</v>
      </c>
      <c r="P17290" s="334">
        <v>0</v>
      </c>
      <c r="Q17290" s="334">
        <v>0</v>
      </c>
      <c r="R17290" s="334">
        <v>0</v>
      </c>
      <c r="S17290" s="334">
        <v>0</v>
      </c>
      <c r="T17290" s="334">
        <v>0</v>
      </c>
      <c r="U17290" s="334">
        <v>0</v>
      </c>
      <c r="V17290" s="334">
        <v>0</v>
      </c>
      <c r="W17290" s="334">
        <v>0</v>
      </c>
      <c r="X17290" s="334">
        <v>0</v>
      </c>
      <c r="Y17290" s="334">
        <v>0</v>
      </c>
      <c r="Z17290" s="334">
        <v>0</v>
      </c>
      <c r="AA17290" s="334">
        <v>0</v>
      </c>
      <c r="AB17290" s="334">
        <v>0</v>
      </c>
      <c r="AD17290" s="334">
        <v>0</v>
      </c>
      <c r="AE17290" s="334">
        <f t="shared" si="2707"/>
        <v>0</v>
      </c>
      <c r="AF17290" s="334">
        <f t="shared" si="2708"/>
        <v>0</v>
      </c>
      <c r="AG17290" s="340">
        <f t="shared" si="2709"/>
        <v>0</v>
      </c>
      <c r="AI17290" s="340">
        <f t="shared" si="2710"/>
        <v>0</v>
      </c>
      <c r="AJ17290" s="340">
        <f t="shared" si="2710"/>
        <v>0</v>
      </c>
      <c r="AK17290" s="340">
        <f t="shared" si="2710"/>
        <v>0</v>
      </c>
      <c r="AL17290" s="340">
        <f t="shared" si="2710"/>
        <v>0</v>
      </c>
      <c r="AM17290" s="340">
        <f t="shared" si="2710"/>
        <v>0</v>
      </c>
    </row>
    <row r="17291" spans="1:39" x14ac:dyDescent="0.35">
      <c r="A17291" s="337">
        <v>39204</v>
      </c>
      <c r="B17291" s="338">
        <f t="shared" si="2704"/>
        <v>2007</v>
      </c>
      <c r="C17291" s="338">
        <f t="shared" si="2705"/>
        <v>5</v>
      </c>
      <c r="D17291" s="338">
        <f t="shared" si="2706"/>
        <v>2</v>
      </c>
      <c r="E17291" s="334">
        <v>0</v>
      </c>
      <c r="F17291" s="334">
        <v>0</v>
      </c>
      <c r="G17291" s="334">
        <v>0</v>
      </c>
      <c r="H17291" s="334">
        <v>0</v>
      </c>
      <c r="I17291" s="334">
        <v>0</v>
      </c>
      <c r="J17291" s="334">
        <v>0</v>
      </c>
      <c r="K17291" s="334">
        <v>0</v>
      </c>
      <c r="L17291" s="334">
        <v>0</v>
      </c>
      <c r="M17291" s="334">
        <v>0</v>
      </c>
      <c r="N17291" s="334">
        <v>0</v>
      </c>
      <c r="O17291" s="334">
        <v>1</v>
      </c>
      <c r="P17291" s="334">
        <v>0</v>
      </c>
      <c r="Q17291" s="334">
        <v>0</v>
      </c>
      <c r="R17291" s="334">
        <v>0</v>
      </c>
      <c r="S17291" s="334">
        <v>0</v>
      </c>
      <c r="T17291" s="334">
        <v>0</v>
      </c>
      <c r="U17291" s="334">
        <v>0</v>
      </c>
      <c r="V17291" s="334">
        <v>0</v>
      </c>
      <c r="W17291" s="334">
        <v>0</v>
      </c>
      <c r="X17291" s="334">
        <v>0</v>
      </c>
      <c r="Y17291" s="334">
        <v>0</v>
      </c>
      <c r="Z17291" s="334">
        <v>0</v>
      </c>
      <c r="AA17291" s="334">
        <v>0</v>
      </c>
      <c r="AB17291" s="334">
        <v>0</v>
      </c>
      <c r="AD17291" s="334">
        <v>1</v>
      </c>
      <c r="AE17291" s="334">
        <f t="shared" si="2707"/>
        <v>1</v>
      </c>
      <c r="AF17291" s="334">
        <f t="shared" si="2708"/>
        <v>1</v>
      </c>
      <c r="AG17291" s="340">
        <f t="shared" si="2709"/>
        <v>0</v>
      </c>
      <c r="AI17291" s="340">
        <f t="shared" si="2710"/>
        <v>1</v>
      </c>
      <c r="AJ17291" s="340">
        <f t="shared" si="2710"/>
        <v>0</v>
      </c>
      <c r="AK17291" s="340">
        <f t="shared" si="2710"/>
        <v>0</v>
      </c>
      <c r="AL17291" s="340">
        <f t="shared" si="2710"/>
        <v>0</v>
      </c>
      <c r="AM17291" s="340">
        <f t="shared" si="2710"/>
        <v>0</v>
      </c>
    </row>
    <row r="17292" spans="1:39" x14ac:dyDescent="0.35">
      <c r="A17292" s="337">
        <v>39205</v>
      </c>
      <c r="B17292" s="338">
        <f t="shared" si="2704"/>
        <v>2007</v>
      </c>
      <c r="C17292" s="338">
        <f t="shared" si="2705"/>
        <v>5</v>
      </c>
      <c r="D17292" s="338">
        <f t="shared" si="2706"/>
        <v>3</v>
      </c>
      <c r="E17292" s="334">
        <v>0</v>
      </c>
      <c r="F17292" s="334">
        <v>0</v>
      </c>
      <c r="G17292" s="334">
        <v>0</v>
      </c>
      <c r="H17292" s="334">
        <v>0</v>
      </c>
      <c r="I17292" s="334">
        <v>0</v>
      </c>
      <c r="J17292" s="334">
        <v>0</v>
      </c>
      <c r="K17292" s="334">
        <v>0</v>
      </c>
      <c r="L17292" s="334">
        <v>0</v>
      </c>
      <c r="M17292" s="334">
        <v>0</v>
      </c>
      <c r="N17292" s="334">
        <v>1.2</v>
      </c>
      <c r="O17292" s="334">
        <v>6.8</v>
      </c>
      <c r="P17292" s="334">
        <v>6.5</v>
      </c>
      <c r="Q17292" s="334">
        <v>7</v>
      </c>
      <c r="R17292" s="334">
        <v>3.2</v>
      </c>
      <c r="S17292" s="334">
        <v>5.7</v>
      </c>
      <c r="T17292" s="334">
        <v>5</v>
      </c>
      <c r="U17292" s="334">
        <v>1</v>
      </c>
      <c r="V17292" s="334">
        <v>0.2</v>
      </c>
      <c r="W17292" s="334">
        <v>0.4</v>
      </c>
      <c r="X17292" s="334">
        <v>0</v>
      </c>
      <c r="Y17292" s="334">
        <v>0</v>
      </c>
      <c r="Z17292" s="334">
        <v>0</v>
      </c>
      <c r="AA17292" s="334">
        <v>0</v>
      </c>
      <c r="AB17292" s="334">
        <v>0</v>
      </c>
      <c r="AD17292" s="334">
        <v>37</v>
      </c>
      <c r="AE17292" s="334">
        <f t="shared" si="2707"/>
        <v>37</v>
      </c>
      <c r="AF17292" s="334">
        <f t="shared" si="2708"/>
        <v>37</v>
      </c>
      <c r="AG17292" s="340">
        <f t="shared" si="2709"/>
        <v>0</v>
      </c>
      <c r="AI17292" s="340">
        <f t="shared" si="2710"/>
        <v>37</v>
      </c>
      <c r="AJ17292" s="340">
        <f t="shared" si="2710"/>
        <v>0</v>
      </c>
      <c r="AK17292" s="340">
        <f t="shared" si="2710"/>
        <v>0</v>
      </c>
      <c r="AL17292" s="340">
        <f t="shared" si="2710"/>
        <v>0</v>
      </c>
      <c r="AM17292" s="340">
        <f t="shared" si="2710"/>
        <v>0</v>
      </c>
    </row>
    <row r="17293" spans="1:39" x14ac:dyDescent="0.35">
      <c r="A17293" s="337">
        <v>39206</v>
      </c>
      <c r="B17293" s="338">
        <f t="shared" si="2704"/>
        <v>2007</v>
      </c>
      <c r="C17293" s="338">
        <f t="shared" si="2705"/>
        <v>5</v>
      </c>
      <c r="D17293" s="338">
        <f t="shared" si="2706"/>
        <v>4</v>
      </c>
      <c r="E17293" s="334">
        <v>0</v>
      </c>
      <c r="F17293" s="334">
        <v>0.2</v>
      </c>
      <c r="G17293" s="334">
        <v>0</v>
      </c>
      <c r="H17293" s="334">
        <v>0</v>
      </c>
      <c r="I17293" s="334">
        <v>0</v>
      </c>
      <c r="J17293" s="334">
        <v>0</v>
      </c>
      <c r="K17293" s="334">
        <v>0</v>
      </c>
      <c r="L17293" s="334">
        <v>0</v>
      </c>
      <c r="M17293" s="334">
        <v>0</v>
      </c>
      <c r="N17293" s="334">
        <v>0</v>
      </c>
      <c r="O17293" s="334">
        <v>0.2</v>
      </c>
      <c r="P17293" s="334">
        <v>0.5</v>
      </c>
      <c r="Q17293" s="334">
        <v>1</v>
      </c>
      <c r="R17293" s="334">
        <v>1.7</v>
      </c>
      <c r="S17293" s="334">
        <v>1.5</v>
      </c>
      <c r="T17293" s="334">
        <v>0.7</v>
      </c>
      <c r="U17293" s="334">
        <v>0.7</v>
      </c>
      <c r="V17293" s="334">
        <v>0.7</v>
      </c>
      <c r="W17293" s="334">
        <v>0.7</v>
      </c>
      <c r="X17293" s="334">
        <v>0</v>
      </c>
      <c r="Y17293" s="334">
        <v>0</v>
      </c>
      <c r="Z17293" s="334">
        <v>0</v>
      </c>
      <c r="AA17293" s="334">
        <v>0</v>
      </c>
      <c r="AB17293" s="334">
        <v>0</v>
      </c>
      <c r="AD17293" s="334">
        <v>7.9</v>
      </c>
      <c r="AE17293" s="334">
        <f t="shared" si="2707"/>
        <v>7.9</v>
      </c>
      <c r="AF17293" s="334">
        <f t="shared" si="2708"/>
        <v>7.9</v>
      </c>
      <c r="AG17293" s="340">
        <f t="shared" si="2709"/>
        <v>0</v>
      </c>
      <c r="AI17293" s="340">
        <f t="shared" si="2710"/>
        <v>7.9</v>
      </c>
      <c r="AJ17293" s="340">
        <f t="shared" si="2710"/>
        <v>0</v>
      </c>
      <c r="AK17293" s="340">
        <f t="shared" si="2710"/>
        <v>0</v>
      </c>
      <c r="AL17293" s="340">
        <f t="shared" si="2710"/>
        <v>0</v>
      </c>
      <c r="AM17293" s="340">
        <f t="shared" si="2710"/>
        <v>0</v>
      </c>
    </row>
    <row r="17294" spans="1:39" x14ac:dyDescent="0.35">
      <c r="A17294" s="337">
        <v>39207</v>
      </c>
      <c r="B17294" s="338">
        <f t="shared" si="2704"/>
        <v>2007</v>
      </c>
      <c r="C17294" s="338">
        <f t="shared" si="2705"/>
        <v>5</v>
      </c>
      <c r="D17294" s="338">
        <f t="shared" si="2706"/>
        <v>5</v>
      </c>
      <c r="E17294" s="334">
        <v>0</v>
      </c>
      <c r="F17294" s="334">
        <v>0</v>
      </c>
      <c r="G17294" s="334">
        <v>0</v>
      </c>
      <c r="H17294" s="334">
        <v>0</v>
      </c>
      <c r="I17294" s="334">
        <v>0</v>
      </c>
      <c r="J17294" s="334">
        <v>0</v>
      </c>
      <c r="K17294" s="334">
        <v>0</v>
      </c>
      <c r="L17294" s="334">
        <v>0</v>
      </c>
      <c r="M17294" s="334">
        <v>0</v>
      </c>
      <c r="N17294" s="334">
        <v>0</v>
      </c>
      <c r="O17294" s="334">
        <v>0</v>
      </c>
      <c r="P17294" s="334">
        <v>0</v>
      </c>
      <c r="Q17294" s="334">
        <v>0</v>
      </c>
      <c r="R17294" s="334">
        <v>0</v>
      </c>
      <c r="S17294" s="334">
        <v>0</v>
      </c>
      <c r="T17294" s="334">
        <v>0</v>
      </c>
      <c r="U17294" s="334">
        <v>0</v>
      </c>
      <c r="V17294" s="334">
        <v>0</v>
      </c>
      <c r="W17294" s="334">
        <v>0</v>
      </c>
      <c r="X17294" s="334">
        <v>0</v>
      </c>
      <c r="Y17294" s="334">
        <v>0</v>
      </c>
      <c r="Z17294" s="334">
        <v>0</v>
      </c>
      <c r="AA17294" s="334">
        <v>0</v>
      </c>
      <c r="AB17294" s="334">
        <v>0</v>
      </c>
      <c r="AD17294" s="334">
        <v>0</v>
      </c>
      <c r="AE17294" s="334">
        <f t="shared" si="2707"/>
        <v>0</v>
      </c>
      <c r="AF17294" s="334">
        <f t="shared" si="2708"/>
        <v>0</v>
      </c>
      <c r="AG17294" s="340">
        <f t="shared" si="2709"/>
        <v>0</v>
      </c>
      <c r="AI17294" s="340">
        <f t="shared" si="2710"/>
        <v>0</v>
      </c>
      <c r="AJ17294" s="340">
        <f t="shared" si="2710"/>
        <v>0</v>
      </c>
      <c r="AK17294" s="340">
        <f t="shared" si="2710"/>
        <v>0</v>
      </c>
      <c r="AL17294" s="340">
        <f t="shared" si="2710"/>
        <v>0</v>
      </c>
      <c r="AM17294" s="340">
        <f t="shared" si="2710"/>
        <v>0</v>
      </c>
    </row>
    <row r="17295" spans="1:39" x14ac:dyDescent="0.35">
      <c r="A17295" s="337">
        <v>39208</v>
      </c>
      <c r="B17295" s="338">
        <f t="shared" si="2704"/>
        <v>2007</v>
      </c>
      <c r="C17295" s="338">
        <f t="shared" si="2705"/>
        <v>5</v>
      </c>
      <c r="D17295" s="338">
        <f t="shared" si="2706"/>
        <v>6</v>
      </c>
      <c r="E17295" s="334">
        <v>0</v>
      </c>
      <c r="F17295" s="334">
        <v>0</v>
      </c>
      <c r="G17295" s="334">
        <v>0</v>
      </c>
      <c r="H17295" s="334">
        <v>0</v>
      </c>
      <c r="I17295" s="334">
        <v>0</v>
      </c>
      <c r="J17295" s="334">
        <v>0</v>
      </c>
      <c r="K17295" s="334">
        <v>0</v>
      </c>
      <c r="L17295" s="334">
        <v>0</v>
      </c>
      <c r="M17295" s="334">
        <v>0</v>
      </c>
      <c r="N17295" s="334">
        <v>0</v>
      </c>
      <c r="O17295" s="334">
        <v>0</v>
      </c>
      <c r="P17295" s="334">
        <v>0</v>
      </c>
      <c r="Q17295" s="334">
        <v>0</v>
      </c>
      <c r="R17295" s="334">
        <v>0</v>
      </c>
      <c r="S17295" s="334">
        <v>0</v>
      </c>
      <c r="T17295" s="334">
        <v>0</v>
      </c>
      <c r="U17295" s="334">
        <v>0</v>
      </c>
      <c r="V17295" s="334">
        <v>0</v>
      </c>
      <c r="W17295" s="334">
        <v>0</v>
      </c>
      <c r="X17295" s="334">
        <v>0</v>
      </c>
      <c r="Y17295" s="334">
        <v>0</v>
      </c>
      <c r="Z17295" s="334">
        <v>0</v>
      </c>
      <c r="AA17295" s="334">
        <v>0</v>
      </c>
      <c r="AB17295" s="334">
        <v>0</v>
      </c>
      <c r="AD17295" s="334">
        <v>0</v>
      </c>
      <c r="AE17295" s="334">
        <f t="shared" si="2707"/>
        <v>0</v>
      </c>
      <c r="AF17295" s="334">
        <f t="shared" si="2708"/>
        <v>0</v>
      </c>
      <c r="AG17295" s="340">
        <f t="shared" si="2709"/>
        <v>0</v>
      </c>
      <c r="AI17295" s="340">
        <f t="shared" si="2710"/>
        <v>0</v>
      </c>
      <c r="AJ17295" s="340">
        <f t="shared" si="2710"/>
        <v>0</v>
      </c>
      <c r="AK17295" s="340">
        <f t="shared" si="2710"/>
        <v>0</v>
      </c>
      <c r="AL17295" s="340">
        <f t="shared" si="2710"/>
        <v>0</v>
      </c>
      <c r="AM17295" s="340">
        <f t="shared" si="2710"/>
        <v>0</v>
      </c>
    </row>
    <row r="17296" spans="1:39" x14ac:dyDescent="0.35">
      <c r="A17296" s="337">
        <v>39209</v>
      </c>
      <c r="B17296" s="338">
        <f t="shared" si="2704"/>
        <v>2007</v>
      </c>
      <c r="C17296" s="338">
        <f t="shared" si="2705"/>
        <v>5</v>
      </c>
      <c r="D17296" s="338">
        <f t="shared" si="2706"/>
        <v>7</v>
      </c>
      <c r="E17296" s="334">
        <v>0</v>
      </c>
      <c r="F17296" s="334">
        <v>0</v>
      </c>
      <c r="G17296" s="334">
        <v>0</v>
      </c>
      <c r="H17296" s="334">
        <v>0</v>
      </c>
      <c r="I17296" s="334">
        <v>0</v>
      </c>
      <c r="J17296" s="334">
        <v>0</v>
      </c>
      <c r="K17296" s="334">
        <v>0</v>
      </c>
      <c r="L17296" s="334">
        <v>0</v>
      </c>
      <c r="M17296" s="334">
        <v>0</v>
      </c>
      <c r="N17296" s="334">
        <v>0</v>
      </c>
      <c r="O17296" s="334">
        <v>0</v>
      </c>
      <c r="P17296" s="334">
        <v>0</v>
      </c>
      <c r="Q17296" s="334">
        <v>0</v>
      </c>
      <c r="R17296" s="334">
        <v>0</v>
      </c>
      <c r="S17296" s="334">
        <v>0</v>
      </c>
      <c r="T17296" s="334">
        <v>0</v>
      </c>
      <c r="U17296" s="334">
        <v>0</v>
      </c>
      <c r="V17296" s="334">
        <v>0</v>
      </c>
      <c r="W17296" s="334">
        <v>0</v>
      </c>
      <c r="X17296" s="334">
        <v>0</v>
      </c>
      <c r="Y17296" s="334">
        <v>0</v>
      </c>
      <c r="Z17296" s="334">
        <v>0</v>
      </c>
      <c r="AA17296" s="334">
        <v>0</v>
      </c>
      <c r="AB17296" s="334">
        <v>0</v>
      </c>
      <c r="AD17296" s="334">
        <v>0</v>
      </c>
      <c r="AE17296" s="334">
        <f t="shared" si="2707"/>
        <v>0</v>
      </c>
      <c r="AF17296" s="334">
        <f t="shared" si="2708"/>
        <v>0</v>
      </c>
      <c r="AG17296" s="340">
        <f t="shared" si="2709"/>
        <v>0</v>
      </c>
      <c r="AI17296" s="340">
        <f t="shared" si="2710"/>
        <v>0</v>
      </c>
      <c r="AJ17296" s="340">
        <f t="shared" si="2710"/>
        <v>0</v>
      </c>
      <c r="AK17296" s="340">
        <f t="shared" si="2710"/>
        <v>0</v>
      </c>
      <c r="AL17296" s="340">
        <f t="shared" si="2710"/>
        <v>0</v>
      </c>
      <c r="AM17296" s="340">
        <f t="shared" si="2710"/>
        <v>0</v>
      </c>
    </row>
    <row r="17297" spans="1:39" x14ac:dyDescent="0.35">
      <c r="A17297" s="337">
        <v>39210</v>
      </c>
      <c r="B17297" s="338">
        <f t="shared" si="2704"/>
        <v>2007</v>
      </c>
      <c r="C17297" s="338">
        <f t="shared" si="2705"/>
        <v>5</v>
      </c>
      <c r="D17297" s="338">
        <f t="shared" si="2706"/>
        <v>8</v>
      </c>
      <c r="E17297" s="334">
        <v>0</v>
      </c>
      <c r="F17297" s="334">
        <v>0</v>
      </c>
      <c r="G17297" s="334">
        <v>0</v>
      </c>
      <c r="H17297" s="334">
        <v>0</v>
      </c>
      <c r="I17297" s="334">
        <v>0</v>
      </c>
      <c r="J17297" s="334">
        <v>0</v>
      </c>
      <c r="K17297" s="334">
        <v>0</v>
      </c>
      <c r="L17297" s="334">
        <v>0</v>
      </c>
      <c r="M17297" s="334">
        <v>0</v>
      </c>
      <c r="N17297" s="334">
        <v>0</v>
      </c>
      <c r="O17297" s="334">
        <v>0</v>
      </c>
      <c r="P17297" s="334">
        <v>0</v>
      </c>
      <c r="Q17297" s="334">
        <v>0</v>
      </c>
      <c r="R17297" s="334">
        <v>0</v>
      </c>
      <c r="S17297" s="334">
        <v>0</v>
      </c>
      <c r="T17297" s="334">
        <v>0</v>
      </c>
      <c r="U17297" s="334">
        <v>0</v>
      </c>
      <c r="V17297" s="334">
        <v>0</v>
      </c>
      <c r="W17297" s="334">
        <v>0</v>
      </c>
      <c r="X17297" s="334">
        <v>0</v>
      </c>
      <c r="Y17297" s="334">
        <v>0</v>
      </c>
      <c r="Z17297" s="334">
        <v>0</v>
      </c>
      <c r="AA17297" s="334">
        <v>0</v>
      </c>
      <c r="AB17297" s="334">
        <v>0</v>
      </c>
      <c r="AD17297" s="334">
        <v>0</v>
      </c>
      <c r="AE17297" s="334">
        <f t="shared" si="2707"/>
        <v>0</v>
      </c>
      <c r="AF17297" s="334">
        <f t="shared" si="2708"/>
        <v>0</v>
      </c>
      <c r="AG17297" s="340">
        <f t="shared" si="2709"/>
        <v>0</v>
      </c>
      <c r="AI17297" s="340">
        <f t="shared" si="2710"/>
        <v>0</v>
      </c>
      <c r="AJ17297" s="340">
        <f t="shared" si="2710"/>
        <v>0</v>
      </c>
      <c r="AK17297" s="340">
        <f t="shared" si="2710"/>
        <v>0</v>
      </c>
      <c r="AL17297" s="340">
        <f t="shared" si="2710"/>
        <v>0</v>
      </c>
      <c r="AM17297" s="340">
        <f t="shared" si="2710"/>
        <v>0</v>
      </c>
    </row>
    <row r="17298" spans="1:39" x14ac:dyDescent="0.35">
      <c r="A17298" s="337">
        <v>39211</v>
      </c>
      <c r="B17298" s="338">
        <f t="shared" si="2704"/>
        <v>2007</v>
      </c>
      <c r="C17298" s="338">
        <f t="shared" si="2705"/>
        <v>5</v>
      </c>
      <c r="D17298" s="338">
        <f t="shared" si="2706"/>
        <v>9</v>
      </c>
      <c r="E17298" s="334">
        <v>0</v>
      </c>
      <c r="F17298" s="334">
        <v>0</v>
      </c>
      <c r="G17298" s="334">
        <v>0</v>
      </c>
      <c r="H17298" s="334">
        <v>0</v>
      </c>
      <c r="I17298" s="334">
        <v>0</v>
      </c>
      <c r="J17298" s="334">
        <v>0</v>
      </c>
      <c r="K17298" s="334">
        <v>0</v>
      </c>
      <c r="L17298" s="334">
        <v>0</v>
      </c>
      <c r="M17298" s="334">
        <v>0</v>
      </c>
      <c r="N17298" s="334">
        <v>0</v>
      </c>
      <c r="O17298" s="334">
        <v>0</v>
      </c>
      <c r="P17298" s="334">
        <v>0</v>
      </c>
      <c r="Q17298" s="334">
        <v>0</v>
      </c>
      <c r="R17298" s="334">
        <v>0</v>
      </c>
      <c r="S17298" s="334">
        <v>0</v>
      </c>
      <c r="T17298" s="334">
        <v>0</v>
      </c>
      <c r="U17298" s="334">
        <v>0</v>
      </c>
      <c r="V17298" s="334">
        <v>0</v>
      </c>
      <c r="W17298" s="334">
        <v>0</v>
      </c>
      <c r="X17298" s="334">
        <v>0</v>
      </c>
      <c r="Y17298" s="334">
        <v>0</v>
      </c>
      <c r="Z17298" s="334">
        <v>0</v>
      </c>
      <c r="AA17298" s="334">
        <v>0</v>
      </c>
      <c r="AB17298" s="334">
        <v>0</v>
      </c>
      <c r="AD17298" s="334">
        <v>0</v>
      </c>
      <c r="AE17298" s="334">
        <f t="shared" si="2707"/>
        <v>0</v>
      </c>
      <c r="AF17298" s="334">
        <f t="shared" si="2708"/>
        <v>0</v>
      </c>
      <c r="AG17298" s="340">
        <f t="shared" si="2709"/>
        <v>0</v>
      </c>
      <c r="AI17298" s="340">
        <f t="shared" si="2710"/>
        <v>0</v>
      </c>
      <c r="AJ17298" s="340">
        <f t="shared" si="2710"/>
        <v>0</v>
      </c>
      <c r="AK17298" s="340">
        <f t="shared" si="2710"/>
        <v>0</v>
      </c>
      <c r="AL17298" s="340">
        <f t="shared" si="2710"/>
        <v>0</v>
      </c>
      <c r="AM17298" s="340">
        <f t="shared" si="2710"/>
        <v>0</v>
      </c>
    </row>
    <row r="17299" spans="1:39" x14ac:dyDescent="0.35">
      <c r="A17299" s="337">
        <v>39212</v>
      </c>
      <c r="B17299" s="338">
        <f t="shared" si="2704"/>
        <v>2007</v>
      </c>
      <c r="C17299" s="338">
        <f t="shared" si="2705"/>
        <v>5</v>
      </c>
      <c r="D17299" s="338">
        <f t="shared" si="2706"/>
        <v>10</v>
      </c>
      <c r="E17299" s="334">
        <v>0</v>
      </c>
      <c r="F17299" s="334">
        <v>0</v>
      </c>
      <c r="G17299" s="334">
        <v>0</v>
      </c>
      <c r="H17299" s="334">
        <v>0</v>
      </c>
      <c r="I17299" s="334">
        <v>0</v>
      </c>
      <c r="J17299" s="334">
        <v>0</v>
      </c>
      <c r="K17299" s="334">
        <v>0</v>
      </c>
      <c r="L17299" s="334">
        <v>0</v>
      </c>
      <c r="M17299" s="334">
        <v>0</v>
      </c>
      <c r="N17299" s="334">
        <v>0</v>
      </c>
      <c r="O17299" s="334">
        <v>0</v>
      </c>
      <c r="P17299" s="334">
        <v>0</v>
      </c>
      <c r="Q17299" s="334">
        <v>0</v>
      </c>
      <c r="R17299" s="334">
        <v>0</v>
      </c>
      <c r="S17299" s="334">
        <v>0</v>
      </c>
      <c r="T17299" s="334">
        <v>0</v>
      </c>
      <c r="U17299" s="334">
        <v>0</v>
      </c>
      <c r="V17299" s="334">
        <v>0</v>
      </c>
      <c r="W17299" s="334">
        <v>0</v>
      </c>
      <c r="X17299" s="334">
        <v>0</v>
      </c>
      <c r="Y17299" s="334">
        <v>0</v>
      </c>
      <c r="Z17299" s="334">
        <v>0</v>
      </c>
      <c r="AA17299" s="334">
        <v>0</v>
      </c>
      <c r="AB17299" s="334">
        <v>0</v>
      </c>
      <c r="AD17299" s="334">
        <v>0</v>
      </c>
      <c r="AE17299" s="334">
        <f t="shared" si="2707"/>
        <v>0</v>
      </c>
      <c r="AF17299" s="334">
        <f t="shared" si="2708"/>
        <v>0</v>
      </c>
      <c r="AG17299" s="340">
        <f t="shared" si="2709"/>
        <v>0</v>
      </c>
      <c r="AI17299" s="340">
        <f t="shared" si="2710"/>
        <v>0</v>
      </c>
      <c r="AJ17299" s="340">
        <f t="shared" si="2710"/>
        <v>0</v>
      </c>
      <c r="AK17299" s="340">
        <f t="shared" si="2710"/>
        <v>0</v>
      </c>
      <c r="AL17299" s="340">
        <f t="shared" si="2710"/>
        <v>0</v>
      </c>
      <c r="AM17299" s="340">
        <f t="shared" si="2710"/>
        <v>0</v>
      </c>
    </row>
    <row r="17300" spans="1:39" x14ac:dyDescent="0.35">
      <c r="A17300" s="337">
        <v>39213</v>
      </c>
      <c r="B17300" s="338">
        <f t="shared" si="2704"/>
        <v>2007</v>
      </c>
      <c r="C17300" s="338">
        <f t="shared" si="2705"/>
        <v>5</v>
      </c>
      <c r="D17300" s="338">
        <f t="shared" si="2706"/>
        <v>11</v>
      </c>
      <c r="E17300" s="334">
        <v>0</v>
      </c>
      <c r="F17300" s="334">
        <v>0</v>
      </c>
      <c r="G17300" s="334">
        <v>0</v>
      </c>
      <c r="H17300" s="334">
        <v>0</v>
      </c>
      <c r="I17300" s="334">
        <v>0</v>
      </c>
      <c r="J17300" s="334">
        <v>0</v>
      </c>
      <c r="K17300" s="334">
        <v>0</v>
      </c>
      <c r="L17300" s="334">
        <v>0</v>
      </c>
      <c r="M17300" s="334">
        <v>0</v>
      </c>
      <c r="N17300" s="334">
        <v>0</v>
      </c>
      <c r="O17300" s="334">
        <v>0</v>
      </c>
      <c r="P17300" s="334">
        <v>0</v>
      </c>
      <c r="Q17300" s="334">
        <v>0</v>
      </c>
      <c r="R17300" s="334">
        <v>0</v>
      </c>
      <c r="S17300" s="334">
        <v>0</v>
      </c>
      <c r="T17300" s="334">
        <v>0</v>
      </c>
      <c r="U17300" s="334">
        <v>0</v>
      </c>
      <c r="V17300" s="334">
        <v>0</v>
      </c>
      <c r="W17300" s="334">
        <v>0</v>
      </c>
      <c r="X17300" s="334">
        <v>0</v>
      </c>
      <c r="Y17300" s="334">
        <v>0</v>
      </c>
      <c r="Z17300" s="334">
        <v>0</v>
      </c>
      <c r="AA17300" s="334">
        <v>0</v>
      </c>
      <c r="AB17300" s="334">
        <v>0</v>
      </c>
      <c r="AD17300" s="334">
        <v>0</v>
      </c>
      <c r="AE17300" s="334">
        <f t="shared" si="2707"/>
        <v>0</v>
      </c>
      <c r="AF17300" s="334">
        <f t="shared" si="2708"/>
        <v>0</v>
      </c>
      <c r="AG17300" s="340">
        <f t="shared" si="2709"/>
        <v>0</v>
      </c>
      <c r="AI17300" s="340">
        <f t="shared" ref="AI17300:AM17315" si="2711">IF($C17300=AI$1,$AF17300,0)</f>
        <v>0</v>
      </c>
      <c r="AJ17300" s="340">
        <f t="shared" si="2711"/>
        <v>0</v>
      </c>
      <c r="AK17300" s="340">
        <f t="shared" si="2711"/>
        <v>0</v>
      </c>
      <c r="AL17300" s="340">
        <f t="shared" si="2711"/>
        <v>0</v>
      </c>
      <c r="AM17300" s="340">
        <f t="shared" si="2711"/>
        <v>0</v>
      </c>
    </row>
    <row r="17301" spans="1:39" x14ac:dyDescent="0.35">
      <c r="A17301" s="337">
        <v>39214</v>
      </c>
      <c r="B17301" s="338">
        <f t="shared" si="2704"/>
        <v>2007</v>
      </c>
      <c r="C17301" s="338">
        <f t="shared" si="2705"/>
        <v>5</v>
      </c>
      <c r="D17301" s="338">
        <f t="shared" si="2706"/>
        <v>12</v>
      </c>
      <c r="E17301" s="334">
        <v>0</v>
      </c>
      <c r="F17301" s="334">
        <v>0</v>
      </c>
      <c r="G17301" s="334">
        <v>0</v>
      </c>
      <c r="H17301" s="334">
        <v>0</v>
      </c>
      <c r="I17301" s="334">
        <v>0</v>
      </c>
      <c r="J17301" s="334">
        <v>0</v>
      </c>
      <c r="K17301" s="334">
        <v>0</v>
      </c>
      <c r="L17301" s="334">
        <v>0</v>
      </c>
      <c r="M17301" s="334">
        <v>0</v>
      </c>
      <c r="N17301" s="334">
        <v>0</v>
      </c>
      <c r="O17301" s="334">
        <v>0</v>
      </c>
      <c r="P17301" s="334">
        <v>0</v>
      </c>
      <c r="Q17301" s="334">
        <v>0</v>
      </c>
      <c r="R17301" s="334">
        <v>0</v>
      </c>
      <c r="S17301" s="334">
        <v>0</v>
      </c>
      <c r="T17301" s="334">
        <v>0</v>
      </c>
      <c r="U17301" s="334">
        <v>0</v>
      </c>
      <c r="V17301" s="334">
        <v>0</v>
      </c>
      <c r="W17301" s="334">
        <v>0</v>
      </c>
      <c r="X17301" s="334">
        <v>0</v>
      </c>
      <c r="Y17301" s="334">
        <v>0</v>
      </c>
      <c r="Z17301" s="334">
        <v>0</v>
      </c>
      <c r="AA17301" s="334">
        <v>0</v>
      </c>
      <c r="AB17301" s="334">
        <v>0</v>
      </c>
      <c r="AD17301" s="334">
        <v>0</v>
      </c>
      <c r="AE17301" s="334">
        <f t="shared" si="2707"/>
        <v>0</v>
      </c>
      <c r="AF17301" s="334">
        <f t="shared" si="2708"/>
        <v>0</v>
      </c>
      <c r="AG17301" s="340">
        <f t="shared" si="2709"/>
        <v>0</v>
      </c>
      <c r="AI17301" s="340">
        <f t="shared" si="2711"/>
        <v>0</v>
      </c>
      <c r="AJ17301" s="340">
        <f t="shared" si="2711"/>
        <v>0</v>
      </c>
      <c r="AK17301" s="340">
        <f t="shared" si="2711"/>
        <v>0</v>
      </c>
      <c r="AL17301" s="340">
        <f t="shared" si="2711"/>
        <v>0</v>
      </c>
      <c r="AM17301" s="340">
        <f t="shared" si="2711"/>
        <v>0</v>
      </c>
    </row>
    <row r="17302" spans="1:39" x14ac:dyDescent="0.35">
      <c r="A17302" s="337">
        <v>39215</v>
      </c>
      <c r="B17302" s="338">
        <f t="shared" si="2704"/>
        <v>2007</v>
      </c>
      <c r="C17302" s="338">
        <f t="shared" si="2705"/>
        <v>5</v>
      </c>
      <c r="D17302" s="338">
        <f t="shared" si="2706"/>
        <v>13</v>
      </c>
      <c r="E17302" s="334">
        <v>0</v>
      </c>
      <c r="F17302" s="334">
        <v>0</v>
      </c>
      <c r="G17302" s="334">
        <v>0</v>
      </c>
      <c r="H17302" s="334">
        <v>0</v>
      </c>
      <c r="I17302" s="334">
        <v>0</v>
      </c>
      <c r="J17302" s="334">
        <v>0</v>
      </c>
      <c r="K17302" s="334">
        <v>0.7</v>
      </c>
      <c r="L17302" s="334">
        <v>2.2000000000000002</v>
      </c>
      <c r="M17302" s="334">
        <v>0.2</v>
      </c>
      <c r="N17302" s="334">
        <v>0</v>
      </c>
      <c r="O17302" s="334">
        <v>0</v>
      </c>
      <c r="P17302" s="334">
        <v>0</v>
      </c>
      <c r="Q17302" s="334">
        <v>0</v>
      </c>
      <c r="R17302" s="334">
        <v>0</v>
      </c>
      <c r="S17302" s="334">
        <v>0</v>
      </c>
      <c r="T17302" s="334">
        <v>0</v>
      </c>
      <c r="U17302" s="334">
        <v>0</v>
      </c>
      <c r="V17302" s="334">
        <v>0</v>
      </c>
      <c r="W17302" s="334">
        <v>0.2</v>
      </c>
      <c r="X17302" s="334">
        <v>0</v>
      </c>
      <c r="Y17302" s="334">
        <v>0.2</v>
      </c>
      <c r="Z17302" s="334">
        <v>0</v>
      </c>
      <c r="AA17302" s="334">
        <v>0</v>
      </c>
      <c r="AB17302" s="334">
        <v>0</v>
      </c>
      <c r="AD17302" s="334">
        <v>3.5</v>
      </c>
      <c r="AE17302" s="334">
        <f t="shared" si="2707"/>
        <v>3.5</v>
      </c>
      <c r="AF17302" s="334">
        <f t="shared" si="2708"/>
        <v>3.5000000000000009</v>
      </c>
      <c r="AG17302" s="340">
        <f t="shared" si="2709"/>
        <v>8.8817841970012523E-16</v>
      </c>
      <c r="AI17302" s="340">
        <f t="shared" si="2711"/>
        <v>3.5000000000000009</v>
      </c>
      <c r="AJ17302" s="340">
        <f t="shared" si="2711"/>
        <v>0</v>
      </c>
      <c r="AK17302" s="340">
        <f t="shared" si="2711"/>
        <v>0</v>
      </c>
      <c r="AL17302" s="340">
        <f t="shared" si="2711"/>
        <v>0</v>
      </c>
      <c r="AM17302" s="340">
        <f t="shared" si="2711"/>
        <v>0</v>
      </c>
    </row>
    <row r="17303" spans="1:39" x14ac:dyDescent="0.35">
      <c r="A17303" s="337">
        <v>39216</v>
      </c>
      <c r="B17303" s="338">
        <f t="shared" si="2704"/>
        <v>2007</v>
      </c>
      <c r="C17303" s="338">
        <f t="shared" si="2705"/>
        <v>5</v>
      </c>
      <c r="D17303" s="338">
        <f t="shared" si="2706"/>
        <v>14</v>
      </c>
      <c r="E17303" s="334">
        <v>0</v>
      </c>
      <c r="F17303" s="334">
        <v>0</v>
      </c>
      <c r="G17303" s="334">
        <v>0</v>
      </c>
      <c r="H17303" s="334">
        <v>0</v>
      </c>
      <c r="I17303" s="334">
        <v>0</v>
      </c>
      <c r="J17303" s="334">
        <v>0</v>
      </c>
      <c r="K17303" s="334">
        <v>0</v>
      </c>
      <c r="L17303" s="334">
        <v>0</v>
      </c>
      <c r="M17303" s="334">
        <v>0</v>
      </c>
      <c r="N17303" s="334">
        <v>0</v>
      </c>
      <c r="O17303" s="334">
        <v>0</v>
      </c>
      <c r="P17303" s="334">
        <v>0</v>
      </c>
      <c r="Q17303" s="334">
        <v>0</v>
      </c>
      <c r="R17303" s="334">
        <v>1.2</v>
      </c>
      <c r="S17303" s="334">
        <v>0</v>
      </c>
      <c r="T17303" s="334">
        <v>0</v>
      </c>
      <c r="U17303" s="334">
        <v>0</v>
      </c>
      <c r="V17303" s="334">
        <v>0</v>
      </c>
      <c r="W17303" s="334">
        <v>0</v>
      </c>
      <c r="X17303" s="334">
        <v>0</v>
      </c>
      <c r="Y17303" s="334">
        <v>0</v>
      </c>
      <c r="Z17303" s="334">
        <v>0</v>
      </c>
      <c r="AA17303" s="334">
        <v>0</v>
      </c>
      <c r="AB17303" s="334">
        <v>0</v>
      </c>
      <c r="AD17303" s="334">
        <v>1.2</v>
      </c>
      <c r="AE17303" s="334">
        <f t="shared" si="2707"/>
        <v>1.2</v>
      </c>
      <c r="AF17303" s="334">
        <f t="shared" si="2708"/>
        <v>1.2</v>
      </c>
      <c r="AG17303" s="340">
        <f t="shared" si="2709"/>
        <v>0</v>
      </c>
      <c r="AI17303" s="340">
        <f t="shared" si="2711"/>
        <v>1.2</v>
      </c>
      <c r="AJ17303" s="340">
        <f t="shared" si="2711"/>
        <v>0</v>
      </c>
      <c r="AK17303" s="340">
        <f t="shared" si="2711"/>
        <v>0</v>
      </c>
      <c r="AL17303" s="340">
        <f t="shared" si="2711"/>
        <v>0</v>
      </c>
      <c r="AM17303" s="340">
        <f t="shared" si="2711"/>
        <v>0</v>
      </c>
    </row>
    <row r="17304" spans="1:39" x14ac:dyDescent="0.35">
      <c r="A17304" s="337">
        <v>39217</v>
      </c>
      <c r="B17304" s="338">
        <f t="shared" si="2704"/>
        <v>2007</v>
      </c>
      <c r="C17304" s="338">
        <f t="shared" si="2705"/>
        <v>5</v>
      </c>
      <c r="D17304" s="338">
        <f t="shared" si="2706"/>
        <v>15</v>
      </c>
      <c r="E17304" s="334">
        <v>0</v>
      </c>
      <c r="F17304" s="334">
        <v>0</v>
      </c>
      <c r="G17304" s="334">
        <v>0</v>
      </c>
      <c r="H17304" s="334">
        <v>0</v>
      </c>
      <c r="I17304" s="334">
        <v>0</v>
      </c>
      <c r="J17304" s="334">
        <v>0</v>
      </c>
      <c r="K17304" s="334">
        <v>0</v>
      </c>
      <c r="L17304" s="334">
        <v>0</v>
      </c>
      <c r="M17304" s="334">
        <v>0</v>
      </c>
      <c r="N17304" s="334">
        <v>0</v>
      </c>
      <c r="O17304" s="334">
        <v>0</v>
      </c>
      <c r="P17304" s="334">
        <v>0</v>
      </c>
      <c r="Q17304" s="334">
        <v>0</v>
      </c>
      <c r="R17304" s="334">
        <v>0</v>
      </c>
      <c r="S17304" s="334">
        <v>0</v>
      </c>
      <c r="T17304" s="334">
        <v>0</v>
      </c>
      <c r="U17304" s="334">
        <v>0</v>
      </c>
      <c r="V17304" s="334">
        <v>0</v>
      </c>
      <c r="W17304" s="334">
        <v>0</v>
      </c>
      <c r="X17304" s="334">
        <v>0</v>
      </c>
      <c r="Y17304" s="334">
        <v>0</v>
      </c>
      <c r="Z17304" s="334">
        <v>0</v>
      </c>
      <c r="AA17304" s="334">
        <v>0</v>
      </c>
      <c r="AB17304" s="334">
        <v>0</v>
      </c>
      <c r="AD17304" s="334">
        <v>0</v>
      </c>
      <c r="AE17304" s="334">
        <f t="shared" si="2707"/>
        <v>0</v>
      </c>
      <c r="AF17304" s="334">
        <f t="shared" si="2708"/>
        <v>0</v>
      </c>
      <c r="AG17304" s="340">
        <f t="shared" si="2709"/>
        <v>0</v>
      </c>
      <c r="AI17304" s="340">
        <f t="shared" si="2711"/>
        <v>0</v>
      </c>
      <c r="AJ17304" s="340">
        <f t="shared" si="2711"/>
        <v>0</v>
      </c>
      <c r="AK17304" s="340">
        <f t="shared" si="2711"/>
        <v>0</v>
      </c>
      <c r="AL17304" s="340">
        <f t="shared" si="2711"/>
        <v>0</v>
      </c>
      <c r="AM17304" s="340">
        <f t="shared" si="2711"/>
        <v>0</v>
      </c>
    </row>
    <row r="17305" spans="1:39" x14ac:dyDescent="0.35">
      <c r="A17305" s="337">
        <v>39218</v>
      </c>
      <c r="B17305" s="338">
        <f t="shared" si="2704"/>
        <v>2007</v>
      </c>
      <c r="C17305" s="338">
        <f t="shared" si="2705"/>
        <v>5</v>
      </c>
      <c r="D17305" s="338">
        <f t="shared" si="2706"/>
        <v>16</v>
      </c>
      <c r="E17305" s="334">
        <v>0</v>
      </c>
      <c r="F17305" s="334">
        <v>0</v>
      </c>
      <c r="G17305" s="334">
        <v>0</v>
      </c>
      <c r="H17305" s="334">
        <v>0</v>
      </c>
      <c r="I17305" s="334">
        <v>0</v>
      </c>
      <c r="J17305" s="334">
        <v>0</v>
      </c>
      <c r="K17305" s="334">
        <v>0</v>
      </c>
      <c r="L17305" s="334">
        <v>0</v>
      </c>
      <c r="M17305" s="334">
        <v>0</v>
      </c>
      <c r="N17305" s="334">
        <v>0</v>
      </c>
      <c r="O17305" s="334">
        <v>0</v>
      </c>
      <c r="P17305" s="334">
        <v>0</v>
      </c>
      <c r="Q17305" s="334">
        <v>0</v>
      </c>
      <c r="R17305" s="334">
        <v>0</v>
      </c>
      <c r="S17305" s="334">
        <v>0</v>
      </c>
      <c r="T17305" s="334">
        <v>0</v>
      </c>
      <c r="U17305" s="334">
        <v>0</v>
      </c>
      <c r="V17305" s="334">
        <v>0</v>
      </c>
      <c r="W17305" s="334">
        <v>0</v>
      </c>
      <c r="X17305" s="334">
        <v>0</v>
      </c>
      <c r="Y17305" s="334">
        <v>0</v>
      </c>
      <c r="Z17305" s="334">
        <v>0</v>
      </c>
      <c r="AA17305" s="334">
        <v>0</v>
      </c>
      <c r="AB17305" s="334">
        <v>0</v>
      </c>
      <c r="AD17305" s="334">
        <v>0</v>
      </c>
      <c r="AE17305" s="334">
        <f t="shared" si="2707"/>
        <v>0</v>
      </c>
      <c r="AF17305" s="334">
        <f t="shared" si="2708"/>
        <v>0</v>
      </c>
      <c r="AG17305" s="340">
        <f t="shared" si="2709"/>
        <v>0</v>
      </c>
      <c r="AI17305" s="340">
        <f t="shared" si="2711"/>
        <v>0</v>
      </c>
      <c r="AJ17305" s="340">
        <f t="shared" si="2711"/>
        <v>0</v>
      </c>
      <c r="AK17305" s="340">
        <f t="shared" si="2711"/>
        <v>0</v>
      </c>
      <c r="AL17305" s="340">
        <f t="shared" si="2711"/>
        <v>0</v>
      </c>
      <c r="AM17305" s="340">
        <f t="shared" si="2711"/>
        <v>0</v>
      </c>
    </row>
    <row r="17306" spans="1:39" x14ac:dyDescent="0.35">
      <c r="A17306" s="337">
        <v>39219</v>
      </c>
      <c r="B17306" s="338">
        <f t="shared" si="2704"/>
        <v>2007</v>
      </c>
      <c r="C17306" s="338">
        <f t="shared" si="2705"/>
        <v>5</v>
      </c>
      <c r="D17306" s="338">
        <f t="shared" si="2706"/>
        <v>17</v>
      </c>
      <c r="E17306" s="334">
        <v>0</v>
      </c>
      <c r="F17306" s="334">
        <v>0</v>
      </c>
      <c r="G17306" s="334">
        <v>0</v>
      </c>
      <c r="H17306" s="334">
        <v>0</v>
      </c>
      <c r="I17306" s="334">
        <v>0</v>
      </c>
      <c r="J17306" s="334">
        <v>0</v>
      </c>
      <c r="K17306" s="334">
        <v>0</v>
      </c>
      <c r="L17306" s="334">
        <v>0</v>
      </c>
      <c r="M17306" s="334">
        <v>0</v>
      </c>
      <c r="N17306" s="334">
        <v>0</v>
      </c>
      <c r="O17306" s="334">
        <v>0</v>
      </c>
      <c r="P17306" s="334">
        <v>0</v>
      </c>
      <c r="Q17306" s="334">
        <v>0</v>
      </c>
      <c r="R17306" s="334">
        <v>0</v>
      </c>
      <c r="S17306" s="334">
        <v>0</v>
      </c>
      <c r="T17306" s="334">
        <v>0</v>
      </c>
      <c r="U17306" s="334">
        <v>0</v>
      </c>
      <c r="V17306" s="334">
        <v>0</v>
      </c>
      <c r="W17306" s="334">
        <v>0</v>
      </c>
      <c r="X17306" s="334">
        <v>0</v>
      </c>
      <c r="Y17306" s="334">
        <v>0</v>
      </c>
      <c r="Z17306" s="334">
        <v>0</v>
      </c>
      <c r="AA17306" s="334">
        <v>0</v>
      </c>
      <c r="AB17306" s="334">
        <v>0</v>
      </c>
      <c r="AD17306" s="334">
        <v>0</v>
      </c>
      <c r="AE17306" s="334">
        <f t="shared" si="2707"/>
        <v>0</v>
      </c>
      <c r="AF17306" s="334">
        <f t="shared" si="2708"/>
        <v>0</v>
      </c>
      <c r="AG17306" s="340">
        <f t="shared" si="2709"/>
        <v>0</v>
      </c>
      <c r="AI17306" s="340">
        <f t="shared" si="2711"/>
        <v>0</v>
      </c>
      <c r="AJ17306" s="340">
        <f t="shared" si="2711"/>
        <v>0</v>
      </c>
      <c r="AK17306" s="340">
        <f t="shared" si="2711"/>
        <v>0</v>
      </c>
      <c r="AL17306" s="340">
        <f t="shared" si="2711"/>
        <v>0</v>
      </c>
      <c r="AM17306" s="340">
        <f t="shared" si="2711"/>
        <v>0</v>
      </c>
    </row>
    <row r="17307" spans="1:39" x14ac:dyDescent="0.35">
      <c r="A17307" s="337">
        <v>39220</v>
      </c>
      <c r="B17307" s="338">
        <f t="shared" si="2704"/>
        <v>2007</v>
      </c>
      <c r="C17307" s="338">
        <f t="shared" si="2705"/>
        <v>5</v>
      </c>
      <c r="D17307" s="338">
        <f t="shared" si="2706"/>
        <v>18</v>
      </c>
      <c r="E17307" s="334">
        <v>0</v>
      </c>
      <c r="F17307" s="334">
        <v>0</v>
      </c>
      <c r="G17307" s="334">
        <v>0</v>
      </c>
      <c r="H17307" s="334">
        <v>0</v>
      </c>
      <c r="I17307" s="334">
        <v>0</v>
      </c>
      <c r="J17307" s="334">
        <v>0</v>
      </c>
      <c r="K17307" s="334">
        <v>0</v>
      </c>
      <c r="L17307" s="334">
        <v>0</v>
      </c>
      <c r="M17307" s="334">
        <v>0</v>
      </c>
      <c r="N17307" s="334">
        <v>0</v>
      </c>
      <c r="O17307" s="334">
        <v>0</v>
      </c>
      <c r="P17307" s="334">
        <v>0</v>
      </c>
      <c r="Q17307" s="334">
        <v>0</v>
      </c>
      <c r="R17307" s="334">
        <v>0</v>
      </c>
      <c r="S17307" s="334">
        <v>0</v>
      </c>
      <c r="T17307" s="334">
        <v>0</v>
      </c>
      <c r="U17307" s="334">
        <v>0</v>
      </c>
      <c r="V17307" s="334">
        <v>0</v>
      </c>
      <c r="W17307" s="334">
        <v>0</v>
      </c>
      <c r="X17307" s="334">
        <v>0</v>
      </c>
      <c r="Y17307" s="334">
        <v>0</v>
      </c>
      <c r="Z17307" s="334">
        <v>0</v>
      </c>
      <c r="AA17307" s="334">
        <v>0</v>
      </c>
      <c r="AB17307" s="334">
        <v>0</v>
      </c>
      <c r="AD17307" s="334">
        <v>0</v>
      </c>
      <c r="AE17307" s="334">
        <f t="shared" si="2707"/>
        <v>0</v>
      </c>
      <c r="AF17307" s="334">
        <f t="shared" si="2708"/>
        <v>0</v>
      </c>
      <c r="AG17307" s="340">
        <f t="shared" si="2709"/>
        <v>0</v>
      </c>
      <c r="AI17307" s="340">
        <f t="shared" si="2711"/>
        <v>0</v>
      </c>
      <c r="AJ17307" s="340">
        <f t="shared" si="2711"/>
        <v>0</v>
      </c>
      <c r="AK17307" s="340">
        <f t="shared" si="2711"/>
        <v>0</v>
      </c>
      <c r="AL17307" s="340">
        <f t="shared" si="2711"/>
        <v>0</v>
      </c>
      <c r="AM17307" s="340">
        <f t="shared" si="2711"/>
        <v>0</v>
      </c>
    </row>
    <row r="17308" spans="1:39" x14ac:dyDescent="0.35">
      <c r="A17308" s="337">
        <v>39221</v>
      </c>
      <c r="B17308" s="338">
        <f t="shared" si="2704"/>
        <v>2007</v>
      </c>
      <c r="C17308" s="338">
        <f t="shared" si="2705"/>
        <v>5</v>
      </c>
      <c r="D17308" s="338">
        <f t="shared" si="2706"/>
        <v>19</v>
      </c>
      <c r="E17308" s="334">
        <v>0</v>
      </c>
      <c r="F17308" s="334">
        <v>0</v>
      </c>
      <c r="G17308" s="334">
        <v>0</v>
      </c>
      <c r="H17308" s="334">
        <v>0</v>
      </c>
      <c r="I17308" s="334">
        <v>0</v>
      </c>
      <c r="J17308" s="334">
        <v>0</v>
      </c>
      <c r="K17308" s="334">
        <v>0</v>
      </c>
      <c r="L17308" s="334">
        <v>0</v>
      </c>
      <c r="M17308" s="334">
        <v>0</v>
      </c>
      <c r="N17308" s="334">
        <v>0</v>
      </c>
      <c r="O17308" s="334">
        <v>0</v>
      </c>
      <c r="P17308" s="334">
        <v>0</v>
      </c>
      <c r="Q17308" s="334">
        <v>0</v>
      </c>
      <c r="R17308" s="334">
        <v>0</v>
      </c>
      <c r="S17308" s="334">
        <v>0</v>
      </c>
      <c r="T17308" s="334">
        <v>0</v>
      </c>
      <c r="U17308" s="334">
        <v>0</v>
      </c>
      <c r="V17308" s="334">
        <v>0</v>
      </c>
      <c r="W17308" s="334">
        <v>0</v>
      </c>
      <c r="X17308" s="334">
        <v>0</v>
      </c>
      <c r="Y17308" s="334">
        <v>0</v>
      </c>
      <c r="Z17308" s="334">
        <v>0</v>
      </c>
      <c r="AA17308" s="334">
        <v>0</v>
      </c>
      <c r="AB17308" s="334">
        <v>0</v>
      </c>
      <c r="AD17308" s="334">
        <v>0</v>
      </c>
      <c r="AE17308" s="334">
        <f t="shared" si="2707"/>
        <v>0</v>
      </c>
      <c r="AF17308" s="334">
        <f t="shared" si="2708"/>
        <v>0</v>
      </c>
      <c r="AG17308" s="340">
        <f t="shared" si="2709"/>
        <v>0</v>
      </c>
      <c r="AI17308" s="340">
        <f t="shared" si="2711"/>
        <v>0</v>
      </c>
      <c r="AJ17308" s="340">
        <f t="shared" si="2711"/>
        <v>0</v>
      </c>
      <c r="AK17308" s="340">
        <f t="shared" si="2711"/>
        <v>0</v>
      </c>
      <c r="AL17308" s="340">
        <f t="shared" si="2711"/>
        <v>0</v>
      </c>
      <c r="AM17308" s="340">
        <f t="shared" si="2711"/>
        <v>0</v>
      </c>
    </row>
    <row r="17309" spans="1:39" x14ac:dyDescent="0.35">
      <c r="A17309" s="337">
        <v>39222</v>
      </c>
      <c r="B17309" s="338">
        <f t="shared" si="2704"/>
        <v>2007</v>
      </c>
      <c r="C17309" s="338">
        <f t="shared" si="2705"/>
        <v>5</v>
      </c>
      <c r="D17309" s="338">
        <f t="shared" si="2706"/>
        <v>20</v>
      </c>
      <c r="E17309" s="334">
        <v>0</v>
      </c>
      <c r="F17309" s="334">
        <v>0</v>
      </c>
      <c r="G17309" s="334">
        <v>0</v>
      </c>
      <c r="H17309" s="334">
        <v>0</v>
      </c>
      <c r="I17309" s="334">
        <v>0</v>
      </c>
      <c r="J17309" s="334">
        <v>0</v>
      </c>
      <c r="K17309" s="334">
        <v>0</v>
      </c>
      <c r="L17309" s="334">
        <v>0</v>
      </c>
      <c r="M17309" s="334">
        <v>0</v>
      </c>
      <c r="N17309" s="334">
        <v>0</v>
      </c>
      <c r="O17309" s="334">
        <v>0</v>
      </c>
      <c r="P17309" s="334">
        <v>0</v>
      </c>
      <c r="Q17309" s="334">
        <v>0</v>
      </c>
      <c r="R17309" s="334">
        <v>0</v>
      </c>
      <c r="S17309" s="334">
        <v>0.4</v>
      </c>
      <c r="T17309" s="334">
        <v>0</v>
      </c>
      <c r="U17309" s="334">
        <v>0</v>
      </c>
      <c r="V17309" s="334">
        <v>0</v>
      </c>
      <c r="W17309" s="334">
        <v>0</v>
      </c>
      <c r="X17309" s="334">
        <v>0</v>
      </c>
      <c r="Y17309" s="334">
        <v>1.1000000000000001</v>
      </c>
      <c r="Z17309" s="334">
        <v>4</v>
      </c>
      <c r="AA17309" s="334">
        <v>3</v>
      </c>
      <c r="AB17309" s="334">
        <v>2.5</v>
      </c>
      <c r="AD17309" s="334">
        <v>11</v>
      </c>
      <c r="AE17309" s="334">
        <f t="shared" si="2707"/>
        <v>11</v>
      </c>
      <c r="AF17309" s="334">
        <f t="shared" si="2708"/>
        <v>11</v>
      </c>
      <c r="AG17309" s="340">
        <f t="shared" si="2709"/>
        <v>0</v>
      </c>
      <c r="AI17309" s="340">
        <f t="shared" si="2711"/>
        <v>11</v>
      </c>
      <c r="AJ17309" s="340">
        <f t="shared" si="2711"/>
        <v>0</v>
      </c>
      <c r="AK17309" s="340">
        <f t="shared" si="2711"/>
        <v>0</v>
      </c>
      <c r="AL17309" s="340">
        <f t="shared" si="2711"/>
        <v>0</v>
      </c>
      <c r="AM17309" s="340">
        <f t="shared" si="2711"/>
        <v>0</v>
      </c>
    </row>
    <row r="17310" spans="1:39" x14ac:dyDescent="0.35">
      <c r="A17310" s="337">
        <v>39223</v>
      </c>
      <c r="B17310" s="338">
        <f t="shared" si="2704"/>
        <v>2007</v>
      </c>
      <c r="C17310" s="338">
        <f t="shared" si="2705"/>
        <v>5</v>
      </c>
      <c r="D17310" s="338">
        <f t="shared" si="2706"/>
        <v>21</v>
      </c>
      <c r="E17310" s="334">
        <v>0.9</v>
      </c>
      <c r="F17310" s="334">
        <v>0.8</v>
      </c>
      <c r="G17310" s="334">
        <v>0.9</v>
      </c>
      <c r="H17310" s="334">
        <v>0.9</v>
      </c>
      <c r="I17310" s="334">
        <v>0.8</v>
      </c>
      <c r="J17310" s="334">
        <v>0.9</v>
      </c>
      <c r="K17310" s="334">
        <v>0.9</v>
      </c>
      <c r="L17310" s="334">
        <v>0.8</v>
      </c>
      <c r="M17310" s="334">
        <v>0.9</v>
      </c>
      <c r="N17310" s="334">
        <v>0.9</v>
      </c>
      <c r="O17310" s="334">
        <v>0.8</v>
      </c>
      <c r="P17310" s="334">
        <v>0.9</v>
      </c>
      <c r="Q17310" s="334">
        <v>0.9</v>
      </c>
      <c r="R17310" s="334">
        <v>0.8</v>
      </c>
      <c r="S17310" s="334">
        <v>0.9</v>
      </c>
      <c r="T17310" s="334">
        <v>0.9</v>
      </c>
      <c r="U17310" s="334">
        <v>0.8</v>
      </c>
      <c r="V17310" s="334">
        <v>0</v>
      </c>
      <c r="W17310" s="334">
        <v>0</v>
      </c>
      <c r="X17310" s="334">
        <v>0.9</v>
      </c>
      <c r="Y17310" s="334">
        <v>0</v>
      </c>
      <c r="Z17310" s="334">
        <v>0</v>
      </c>
      <c r="AA17310" s="334">
        <v>0</v>
      </c>
      <c r="AB17310" s="334">
        <v>0</v>
      </c>
      <c r="AD17310" s="334">
        <v>15.6</v>
      </c>
      <c r="AE17310" s="334">
        <f t="shared" si="2707"/>
        <v>15.6</v>
      </c>
      <c r="AF17310" s="334">
        <f t="shared" si="2708"/>
        <v>15.600000000000005</v>
      </c>
      <c r="AG17310" s="340">
        <f t="shared" si="2709"/>
        <v>5.3290705182007514E-15</v>
      </c>
      <c r="AI17310" s="340">
        <f t="shared" si="2711"/>
        <v>15.600000000000005</v>
      </c>
      <c r="AJ17310" s="340">
        <f t="shared" si="2711"/>
        <v>0</v>
      </c>
      <c r="AK17310" s="340">
        <f t="shared" si="2711"/>
        <v>0</v>
      </c>
      <c r="AL17310" s="340">
        <f t="shared" si="2711"/>
        <v>0</v>
      </c>
      <c r="AM17310" s="340">
        <f t="shared" si="2711"/>
        <v>0</v>
      </c>
    </row>
    <row r="17311" spans="1:39" x14ac:dyDescent="0.35">
      <c r="A17311" s="337">
        <v>39224</v>
      </c>
      <c r="B17311" s="338">
        <f t="shared" si="2704"/>
        <v>2007</v>
      </c>
      <c r="C17311" s="338">
        <f t="shared" si="2705"/>
        <v>5</v>
      </c>
      <c r="D17311" s="338">
        <f t="shared" si="2706"/>
        <v>22</v>
      </c>
      <c r="E17311" s="334">
        <v>0</v>
      </c>
      <c r="F17311" s="334">
        <v>0</v>
      </c>
      <c r="G17311" s="334">
        <v>0</v>
      </c>
      <c r="H17311" s="334">
        <v>0</v>
      </c>
      <c r="I17311" s="334">
        <v>0</v>
      </c>
      <c r="J17311" s="334">
        <v>0</v>
      </c>
      <c r="K17311" s="334">
        <v>0</v>
      </c>
      <c r="L17311" s="334">
        <v>0</v>
      </c>
      <c r="M17311" s="334">
        <v>0</v>
      </c>
      <c r="N17311" s="334">
        <v>0</v>
      </c>
      <c r="O17311" s="334">
        <v>0</v>
      </c>
      <c r="P17311" s="334">
        <v>0</v>
      </c>
      <c r="Q17311" s="334">
        <v>0</v>
      </c>
      <c r="R17311" s="334">
        <v>0</v>
      </c>
      <c r="S17311" s="334">
        <v>0</v>
      </c>
      <c r="T17311" s="334">
        <v>0</v>
      </c>
      <c r="U17311" s="334">
        <v>0</v>
      </c>
      <c r="V17311" s="334">
        <v>0</v>
      </c>
      <c r="W17311" s="334">
        <v>0</v>
      </c>
      <c r="X17311" s="334">
        <v>0</v>
      </c>
      <c r="Y17311" s="334">
        <v>0</v>
      </c>
      <c r="Z17311" s="334">
        <v>0</v>
      </c>
      <c r="AA17311" s="334">
        <v>0</v>
      </c>
      <c r="AB17311" s="334">
        <v>0</v>
      </c>
      <c r="AD17311" s="334">
        <v>0</v>
      </c>
      <c r="AE17311" s="334">
        <f t="shared" si="2707"/>
        <v>0</v>
      </c>
      <c r="AF17311" s="334">
        <f t="shared" si="2708"/>
        <v>0</v>
      </c>
      <c r="AG17311" s="340">
        <f t="shared" si="2709"/>
        <v>0</v>
      </c>
      <c r="AI17311" s="340">
        <f t="shared" si="2711"/>
        <v>0</v>
      </c>
      <c r="AJ17311" s="340">
        <f t="shared" si="2711"/>
        <v>0</v>
      </c>
      <c r="AK17311" s="340">
        <f t="shared" si="2711"/>
        <v>0</v>
      </c>
      <c r="AL17311" s="340">
        <f t="shared" si="2711"/>
        <v>0</v>
      </c>
      <c r="AM17311" s="340">
        <f t="shared" si="2711"/>
        <v>0</v>
      </c>
    </row>
    <row r="17312" spans="1:39" x14ac:dyDescent="0.35">
      <c r="A17312" s="337">
        <v>39225</v>
      </c>
      <c r="B17312" s="338">
        <f t="shared" si="2704"/>
        <v>2007</v>
      </c>
      <c r="C17312" s="338">
        <f t="shared" si="2705"/>
        <v>5</v>
      </c>
      <c r="D17312" s="338">
        <f t="shared" si="2706"/>
        <v>23</v>
      </c>
      <c r="E17312" s="334">
        <v>0</v>
      </c>
      <c r="F17312" s="334">
        <v>0</v>
      </c>
      <c r="G17312" s="334">
        <v>0</v>
      </c>
      <c r="H17312" s="334">
        <v>0</v>
      </c>
      <c r="I17312" s="334">
        <v>0</v>
      </c>
      <c r="J17312" s="334">
        <v>0.4</v>
      </c>
      <c r="K17312" s="334">
        <v>0.4</v>
      </c>
      <c r="L17312" s="334">
        <v>0</v>
      </c>
      <c r="M17312" s="334">
        <v>0</v>
      </c>
      <c r="N17312" s="334">
        <v>0</v>
      </c>
      <c r="O17312" s="334">
        <v>0</v>
      </c>
      <c r="P17312" s="334">
        <v>0</v>
      </c>
      <c r="Q17312" s="334">
        <v>0</v>
      </c>
      <c r="R17312" s="334">
        <v>0</v>
      </c>
      <c r="S17312" s="334">
        <v>0</v>
      </c>
      <c r="T17312" s="334">
        <v>0.4</v>
      </c>
      <c r="U17312" s="334">
        <v>0.4</v>
      </c>
      <c r="V17312" s="334">
        <v>0.4</v>
      </c>
      <c r="W17312" s="334">
        <v>0.4</v>
      </c>
      <c r="X17312" s="334">
        <v>0.4</v>
      </c>
      <c r="Y17312" s="334">
        <v>0.4</v>
      </c>
      <c r="Z17312" s="334">
        <v>0.4</v>
      </c>
      <c r="AA17312" s="334">
        <v>0.4</v>
      </c>
      <c r="AB17312" s="334">
        <v>0.4</v>
      </c>
      <c r="AD17312" s="334">
        <v>4.4000000000000004</v>
      </c>
      <c r="AE17312" s="334">
        <f t="shared" si="2707"/>
        <v>4.4000000000000004</v>
      </c>
      <c r="AF17312" s="334">
        <f t="shared" si="2708"/>
        <v>4.3999999999999995</v>
      </c>
      <c r="AG17312" s="340">
        <f t="shared" si="2709"/>
        <v>8.8817841970012523E-16</v>
      </c>
      <c r="AI17312" s="340">
        <f t="shared" si="2711"/>
        <v>4.3999999999999995</v>
      </c>
      <c r="AJ17312" s="340">
        <f t="shared" si="2711"/>
        <v>0</v>
      </c>
      <c r="AK17312" s="340">
        <f t="shared" si="2711"/>
        <v>0</v>
      </c>
      <c r="AL17312" s="340">
        <f t="shared" si="2711"/>
        <v>0</v>
      </c>
      <c r="AM17312" s="340">
        <f t="shared" si="2711"/>
        <v>0</v>
      </c>
    </row>
    <row r="17313" spans="1:39" x14ac:dyDescent="0.35">
      <c r="A17313" s="337">
        <v>39226</v>
      </c>
      <c r="B17313" s="338">
        <f t="shared" si="2704"/>
        <v>2007</v>
      </c>
      <c r="C17313" s="338">
        <f t="shared" si="2705"/>
        <v>5</v>
      </c>
      <c r="D17313" s="338">
        <f t="shared" si="2706"/>
        <v>24</v>
      </c>
      <c r="E17313" s="334">
        <v>0.4</v>
      </c>
      <c r="F17313" s="334">
        <v>0.7</v>
      </c>
      <c r="G17313" s="334">
        <v>0.8</v>
      </c>
      <c r="H17313" s="334">
        <v>0.7</v>
      </c>
      <c r="I17313" s="334">
        <v>0.8</v>
      </c>
      <c r="J17313" s="334">
        <v>0.7</v>
      </c>
      <c r="K17313" s="334">
        <v>0.4</v>
      </c>
      <c r="L17313" s="334">
        <v>0.3</v>
      </c>
      <c r="M17313" s="334">
        <v>0.4</v>
      </c>
      <c r="N17313" s="334">
        <v>0.4</v>
      </c>
      <c r="O17313" s="334">
        <v>0</v>
      </c>
      <c r="P17313" s="334">
        <v>0</v>
      </c>
      <c r="Q17313" s="334">
        <v>0</v>
      </c>
      <c r="R17313" s="334">
        <v>0</v>
      </c>
      <c r="S17313" s="334">
        <v>0</v>
      </c>
      <c r="T17313" s="334">
        <v>0.4</v>
      </c>
      <c r="U17313" s="334">
        <v>0.3</v>
      </c>
      <c r="V17313" s="334">
        <v>0.4</v>
      </c>
      <c r="W17313" s="334">
        <v>0.4</v>
      </c>
      <c r="X17313" s="334">
        <v>0.4</v>
      </c>
      <c r="Y17313" s="334">
        <v>0.3</v>
      </c>
      <c r="Z17313" s="334">
        <v>0.4</v>
      </c>
      <c r="AA17313" s="334">
        <v>0</v>
      </c>
      <c r="AB17313" s="334">
        <v>0</v>
      </c>
      <c r="AD17313" s="334">
        <v>8.1999999999999993</v>
      </c>
      <c r="AE17313" s="334">
        <f t="shared" si="2707"/>
        <v>8.1999999999999993</v>
      </c>
      <c r="AF17313" s="334">
        <f t="shared" si="2708"/>
        <v>8.2000000000000028</v>
      </c>
      <c r="AG17313" s="340">
        <f t="shared" si="2709"/>
        <v>3.5527136788005009E-15</v>
      </c>
      <c r="AI17313" s="340">
        <f t="shared" si="2711"/>
        <v>8.2000000000000028</v>
      </c>
      <c r="AJ17313" s="340">
        <f t="shared" si="2711"/>
        <v>0</v>
      </c>
      <c r="AK17313" s="340">
        <f t="shared" si="2711"/>
        <v>0</v>
      </c>
      <c r="AL17313" s="340">
        <f t="shared" si="2711"/>
        <v>0</v>
      </c>
      <c r="AM17313" s="340">
        <f t="shared" si="2711"/>
        <v>0</v>
      </c>
    </row>
    <row r="17314" spans="1:39" x14ac:dyDescent="0.35">
      <c r="A17314" s="337">
        <v>39227</v>
      </c>
      <c r="B17314" s="338">
        <f t="shared" si="2704"/>
        <v>2007</v>
      </c>
      <c r="C17314" s="338">
        <f t="shared" si="2705"/>
        <v>5</v>
      </c>
      <c r="D17314" s="338">
        <f t="shared" si="2706"/>
        <v>25</v>
      </c>
      <c r="E17314" s="334">
        <v>0</v>
      </c>
      <c r="F17314" s="334">
        <v>0</v>
      </c>
      <c r="G17314" s="334">
        <v>0</v>
      </c>
      <c r="H17314" s="334">
        <v>0</v>
      </c>
      <c r="I17314" s="334">
        <v>0</v>
      </c>
      <c r="J17314" s="334">
        <v>0</v>
      </c>
      <c r="K17314" s="334">
        <v>0.6</v>
      </c>
      <c r="L17314" s="334">
        <v>0</v>
      </c>
      <c r="M17314" s="334">
        <v>0</v>
      </c>
      <c r="N17314" s="334">
        <v>0</v>
      </c>
      <c r="O17314" s="334">
        <v>0</v>
      </c>
      <c r="P17314" s="334">
        <v>0</v>
      </c>
      <c r="Q17314" s="334">
        <v>0</v>
      </c>
      <c r="R17314" s="334">
        <v>0</v>
      </c>
      <c r="S17314" s="334">
        <v>0</v>
      </c>
      <c r="T17314" s="334">
        <v>0</v>
      </c>
      <c r="U17314" s="334">
        <v>0</v>
      </c>
      <c r="V17314" s="334">
        <v>0</v>
      </c>
      <c r="W17314" s="334">
        <v>0</v>
      </c>
      <c r="X17314" s="334">
        <v>0</v>
      </c>
      <c r="Y17314" s="334">
        <v>0</v>
      </c>
      <c r="Z17314" s="334">
        <v>0</v>
      </c>
      <c r="AA17314" s="334">
        <v>0</v>
      </c>
      <c r="AB17314" s="334">
        <v>0</v>
      </c>
      <c r="AD17314" s="334">
        <v>0.6</v>
      </c>
      <c r="AE17314" s="334">
        <f t="shared" si="2707"/>
        <v>0.6</v>
      </c>
      <c r="AF17314" s="334">
        <f t="shared" si="2708"/>
        <v>0.6</v>
      </c>
      <c r="AG17314" s="340">
        <f t="shared" si="2709"/>
        <v>0</v>
      </c>
      <c r="AI17314" s="340">
        <f t="shared" si="2711"/>
        <v>0.6</v>
      </c>
      <c r="AJ17314" s="340">
        <f t="shared" si="2711"/>
        <v>0</v>
      </c>
      <c r="AK17314" s="340">
        <f t="shared" si="2711"/>
        <v>0</v>
      </c>
      <c r="AL17314" s="340">
        <f t="shared" si="2711"/>
        <v>0</v>
      </c>
      <c r="AM17314" s="340">
        <f t="shared" si="2711"/>
        <v>0</v>
      </c>
    </row>
    <row r="17315" spans="1:39" x14ac:dyDescent="0.35">
      <c r="A17315" s="337">
        <v>39228</v>
      </c>
      <c r="B17315" s="338">
        <f t="shared" si="2704"/>
        <v>2007</v>
      </c>
      <c r="C17315" s="338">
        <f t="shared" si="2705"/>
        <v>5</v>
      </c>
      <c r="D17315" s="338">
        <f t="shared" si="2706"/>
        <v>26</v>
      </c>
      <c r="E17315" s="334">
        <v>0</v>
      </c>
      <c r="F17315" s="334">
        <v>0</v>
      </c>
      <c r="G17315" s="334">
        <v>0</v>
      </c>
      <c r="H17315" s="334">
        <v>0</v>
      </c>
      <c r="I17315" s="334">
        <v>0</v>
      </c>
      <c r="J17315" s="334">
        <v>0</v>
      </c>
      <c r="K17315" s="334">
        <v>0</v>
      </c>
      <c r="L17315" s="334">
        <v>0</v>
      </c>
      <c r="M17315" s="334">
        <v>0</v>
      </c>
      <c r="N17315" s="334">
        <v>0</v>
      </c>
      <c r="O17315" s="334">
        <v>0</v>
      </c>
      <c r="P17315" s="334">
        <v>0</v>
      </c>
      <c r="Q17315" s="334">
        <v>0</v>
      </c>
      <c r="R17315" s="334">
        <v>0</v>
      </c>
      <c r="S17315" s="334">
        <v>0</v>
      </c>
      <c r="T17315" s="334">
        <v>0</v>
      </c>
      <c r="U17315" s="334">
        <v>0</v>
      </c>
      <c r="V17315" s="334">
        <v>0</v>
      </c>
      <c r="W17315" s="334">
        <v>0</v>
      </c>
      <c r="X17315" s="334">
        <v>0</v>
      </c>
      <c r="Y17315" s="334">
        <v>0</v>
      </c>
      <c r="Z17315" s="334">
        <v>0</v>
      </c>
      <c r="AA17315" s="334">
        <v>0</v>
      </c>
      <c r="AB17315" s="334">
        <v>0</v>
      </c>
      <c r="AD17315" s="334">
        <v>0</v>
      </c>
      <c r="AE17315" s="334">
        <f t="shared" si="2707"/>
        <v>0</v>
      </c>
      <c r="AF17315" s="334">
        <f t="shared" si="2708"/>
        <v>0</v>
      </c>
      <c r="AG17315" s="340">
        <f t="shared" si="2709"/>
        <v>0</v>
      </c>
      <c r="AI17315" s="340">
        <f t="shared" si="2711"/>
        <v>0</v>
      </c>
      <c r="AJ17315" s="340">
        <f t="shared" si="2711"/>
        <v>0</v>
      </c>
      <c r="AK17315" s="340">
        <f t="shared" si="2711"/>
        <v>0</v>
      </c>
      <c r="AL17315" s="340">
        <f t="shared" si="2711"/>
        <v>0</v>
      </c>
      <c r="AM17315" s="340">
        <f t="shared" si="2711"/>
        <v>0</v>
      </c>
    </row>
    <row r="17316" spans="1:39" x14ac:dyDescent="0.35">
      <c r="A17316" s="337">
        <v>39229</v>
      </c>
      <c r="B17316" s="338">
        <f t="shared" si="2704"/>
        <v>2007</v>
      </c>
      <c r="C17316" s="338">
        <f t="shared" si="2705"/>
        <v>5</v>
      </c>
      <c r="D17316" s="338">
        <f t="shared" si="2706"/>
        <v>27</v>
      </c>
      <c r="E17316" s="334">
        <v>0</v>
      </c>
      <c r="F17316" s="334">
        <v>0</v>
      </c>
      <c r="G17316" s="334">
        <v>0</v>
      </c>
      <c r="H17316" s="334">
        <v>0</v>
      </c>
      <c r="I17316" s="334">
        <v>0</v>
      </c>
      <c r="J17316" s="334">
        <v>0</v>
      </c>
      <c r="K17316" s="334">
        <v>0</v>
      </c>
      <c r="L17316" s="334">
        <v>0</v>
      </c>
      <c r="M17316" s="334">
        <v>0</v>
      </c>
      <c r="N17316" s="334">
        <v>0</v>
      </c>
      <c r="O17316" s="334">
        <v>0</v>
      </c>
      <c r="P17316" s="334">
        <v>0</v>
      </c>
      <c r="Q17316" s="334">
        <v>0</v>
      </c>
      <c r="R17316" s="334">
        <v>0</v>
      </c>
      <c r="S17316" s="334">
        <v>0</v>
      </c>
      <c r="T17316" s="334">
        <v>0</v>
      </c>
      <c r="U17316" s="334">
        <v>0</v>
      </c>
      <c r="V17316" s="334">
        <v>0.2</v>
      </c>
      <c r="W17316" s="334">
        <v>0.1</v>
      </c>
      <c r="X17316" s="334">
        <v>0.2</v>
      </c>
      <c r="Y17316" s="334">
        <v>0.1</v>
      </c>
      <c r="Z17316" s="334">
        <v>0</v>
      </c>
      <c r="AA17316" s="334">
        <v>0.2</v>
      </c>
      <c r="AB17316" s="334">
        <v>0</v>
      </c>
      <c r="AD17316" s="334">
        <v>0.8</v>
      </c>
      <c r="AE17316" s="334">
        <f t="shared" si="2707"/>
        <v>0.8</v>
      </c>
      <c r="AF17316" s="334">
        <f t="shared" si="2708"/>
        <v>0.8</v>
      </c>
      <c r="AG17316" s="340">
        <f t="shared" si="2709"/>
        <v>0</v>
      </c>
      <c r="AI17316" s="340">
        <f t="shared" ref="AI17316:AM17331" si="2712">IF($C17316=AI$1,$AF17316,0)</f>
        <v>0.8</v>
      </c>
      <c r="AJ17316" s="340">
        <f t="shared" si="2712"/>
        <v>0</v>
      </c>
      <c r="AK17316" s="340">
        <f t="shared" si="2712"/>
        <v>0</v>
      </c>
      <c r="AL17316" s="340">
        <f t="shared" si="2712"/>
        <v>0</v>
      </c>
      <c r="AM17316" s="340">
        <f t="shared" si="2712"/>
        <v>0</v>
      </c>
    </row>
    <row r="17317" spans="1:39" x14ac:dyDescent="0.35">
      <c r="A17317" s="337">
        <v>39230</v>
      </c>
      <c r="B17317" s="338">
        <f t="shared" si="2704"/>
        <v>2007</v>
      </c>
      <c r="C17317" s="338">
        <f t="shared" si="2705"/>
        <v>5</v>
      </c>
      <c r="D17317" s="338">
        <f t="shared" si="2706"/>
        <v>28</v>
      </c>
      <c r="E17317" s="334">
        <v>0</v>
      </c>
      <c r="F17317" s="334">
        <v>0</v>
      </c>
      <c r="G17317" s="334">
        <v>0</v>
      </c>
      <c r="H17317" s="334">
        <v>0</v>
      </c>
      <c r="I17317" s="334">
        <v>0</v>
      </c>
      <c r="J17317" s="334">
        <v>0</v>
      </c>
      <c r="K17317" s="334">
        <v>0</v>
      </c>
      <c r="L17317" s="334">
        <v>0</v>
      </c>
      <c r="M17317" s="334">
        <v>0.4</v>
      </c>
      <c r="N17317" s="334">
        <v>0</v>
      </c>
      <c r="O17317" s="334">
        <v>0</v>
      </c>
      <c r="P17317" s="334">
        <v>0</v>
      </c>
      <c r="Q17317" s="334">
        <v>0</v>
      </c>
      <c r="R17317" s="334">
        <v>0</v>
      </c>
      <c r="S17317" s="334">
        <v>0</v>
      </c>
      <c r="T17317" s="334">
        <v>0</v>
      </c>
      <c r="U17317" s="334">
        <v>0</v>
      </c>
      <c r="V17317" s="334">
        <v>0</v>
      </c>
      <c r="W17317" s="334">
        <v>0</v>
      </c>
      <c r="X17317" s="334">
        <v>0</v>
      </c>
      <c r="Y17317" s="334">
        <v>0</v>
      </c>
      <c r="Z17317" s="334">
        <v>0</v>
      </c>
      <c r="AA17317" s="334">
        <v>0</v>
      </c>
      <c r="AB17317" s="334">
        <v>0</v>
      </c>
      <c r="AD17317" s="334">
        <v>0.4</v>
      </c>
      <c r="AE17317" s="334">
        <f t="shared" si="2707"/>
        <v>0.4</v>
      </c>
      <c r="AF17317" s="334">
        <f t="shared" si="2708"/>
        <v>0.4</v>
      </c>
      <c r="AG17317" s="340">
        <f t="shared" si="2709"/>
        <v>0</v>
      </c>
      <c r="AI17317" s="340">
        <f t="shared" si="2712"/>
        <v>0.4</v>
      </c>
      <c r="AJ17317" s="340">
        <f t="shared" si="2712"/>
        <v>0</v>
      </c>
      <c r="AK17317" s="340">
        <f t="shared" si="2712"/>
        <v>0</v>
      </c>
      <c r="AL17317" s="340">
        <f t="shared" si="2712"/>
        <v>0</v>
      </c>
      <c r="AM17317" s="340">
        <f t="shared" si="2712"/>
        <v>0</v>
      </c>
    </row>
    <row r="17318" spans="1:39" x14ac:dyDescent="0.35">
      <c r="A17318" s="337">
        <v>39231</v>
      </c>
      <c r="B17318" s="338">
        <f t="shared" si="2704"/>
        <v>2007</v>
      </c>
      <c r="C17318" s="338">
        <f t="shared" si="2705"/>
        <v>5</v>
      </c>
      <c r="D17318" s="338">
        <f t="shared" si="2706"/>
        <v>29</v>
      </c>
      <c r="E17318" s="334">
        <v>0</v>
      </c>
      <c r="F17318" s="334">
        <v>0</v>
      </c>
      <c r="G17318" s="334">
        <v>0</v>
      </c>
      <c r="H17318" s="334">
        <v>0</v>
      </c>
      <c r="I17318" s="334">
        <v>0</v>
      </c>
      <c r="J17318" s="334">
        <v>0</v>
      </c>
      <c r="K17318" s="334">
        <v>0</v>
      </c>
      <c r="L17318" s="334">
        <v>0</v>
      </c>
      <c r="M17318" s="334">
        <v>0</v>
      </c>
      <c r="N17318" s="334">
        <v>0</v>
      </c>
      <c r="O17318" s="334">
        <v>0</v>
      </c>
      <c r="P17318" s="334">
        <v>0</v>
      </c>
      <c r="Q17318" s="334">
        <v>0</v>
      </c>
      <c r="R17318" s="334">
        <v>0</v>
      </c>
      <c r="S17318" s="334">
        <v>0</v>
      </c>
      <c r="T17318" s="334">
        <v>0</v>
      </c>
      <c r="U17318" s="334">
        <v>0</v>
      </c>
      <c r="V17318" s="334">
        <v>0</v>
      </c>
      <c r="W17318" s="334">
        <v>0</v>
      </c>
      <c r="X17318" s="334">
        <v>0</v>
      </c>
      <c r="Y17318" s="334">
        <v>0</v>
      </c>
      <c r="Z17318" s="334">
        <v>0</v>
      </c>
      <c r="AA17318" s="334">
        <v>0</v>
      </c>
      <c r="AB17318" s="334">
        <v>0</v>
      </c>
      <c r="AD17318" s="334">
        <v>0</v>
      </c>
      <c r="AE17318" s="334">
        <f t="shared" si="2707"/>
        <v>0</v>
      </c>
      <c r="AF17318" s="334">
        <f t="shared" si="2708"/>
        <v>0</v>
      </c>
      <c r="AG17318" s="340">
        <f t="shared" si="2709"/>
        <v>0</v>
      </c>
      <c r="AI17318" s="340">
        <f t="shared" si="2712"/>
        <v>0</v>
      </c>
      <c r="AJ17318" s="340">
        <f t="shared" si="2712"/>
        <v>0</v>
      </c>
      <c r="AK17318" s="340">
        <f t="shared" si="2712"/>
        <v>0</v>
      </c>
      <c r="AL17318" s="340">
        <f t="shared" si="2712"/>
        <v>0</v>
      </c>
      <c r="AM17318" s="340">
        <f t="shared" si="2712"/>
        <v>0</v>
      </c>
    </row>
    <row r="17319" spans="1:39" x14ac:dyDescent="0.35">
      <c r="A17319" s="337">
        <v>39232</v>
      </c>
      <c r="B17319" s="338">
        <f t="shared" si="2704"/>
        <v>2007</v>
      </c>
      <c r="C17319" s="338">
        <f t="shared" si="2705"/>
        <v>5</v>
      </c>
      <c r="D17319" s="338">
        <f t="shared" si="2706"/>
        <v>30</v>
      </c>
      <c r="E17319" s="334">
        <v>0</v>
      </c>
      <c r="F17319" s="334">
        <v>0</v>
      </c>
      <c r="G17319" s="334">
        <v>0</v>
      </c>
      <c r="H17319" s="334">
        <v>0</v>
      </c>
      <c r="I17319" s="334">
        <v>0</v>
      </c>
      <c r="J17319" s="334">
        <v>0</v>
      </c>
      <c r="K17319" s="334">
        <v>0</v>
      </c>
      <c r="L17319" s="334">
        <v>0</v>
      </c>
      <c r="M17319" s="334">
        <v>0</v>
      </c>
      <c r="N17319" s="334">
        <v>0</v>
      </c>
      <c r="O17319" s="334">
        <v>0</v>
      </c>
      <c r="P17319" s="334">
        <v>0</v>
      </c>
      <c r="Q17319" s="334">
        <v>0</v>
      </c>
      <c r="R17319" s="334">
        <v>0</v>
      </c>
      <c r="S17319" s="334">
        <v>0</v>
      </c>
      <c r="T17319" s="334">
        <v>0</v>
      </c>
      <c r="U17319" s="334">
        <v>0</v>
      </c>
      <c r="V17319" s="334">
        <v>0</v>
      </c>
      <c r="W17319" s="334">
        <v>0</v>
      </c>
      <c r="X17319" s="334">
        <v>0</v>
      </c>
      <c r="Y17319" s="334">
        <v>0</v>
      </c>
      <c r="Z17319" s="334">
        <v>0</v>
      </c>
      <c r="AA17319" s="334">
        <v>0</v>
      </c>
      <c r="AB17319" s="334">
        <v>0</v>
      </c>
      <c r="AD17319" s="334">
        <v>0</v>
      </c>
      <c r="AE17319" s="334">
        <f t="shared" si="2707"/>
        <v>0</v>
      </c>
      <c r="AF17319" s="334">
        <f t="shared" si="2708"/>
        <v>0</v>
      </c>
      <c r="AG17319" s="340">
        <f t="shared" si="2709"/>
        <v>0</v>
      </c>
      <c r="AI17319" s="340">
        <f t="shared" si="2712"/>
        <v>0</v>
      </c>
      <c r="AJ17319" s="340">
        <f t="shared" si="2712"/>
        <v>0</v>
      </c>
      <c r="AK17319" s="340">
        <f t="shared" si="2712"/>
        <v>0</v>
      </c>
      <c r="AL17319" s="340">
        <f t="shared" si="2712"/>
        <v>0</v>
      </c>
      <c r="AM17319" s="340">
        <f t="shared" si="2712"/>
        <v>0</v>
      </c>
    </row>
    <row r="17320" spans="1:39" x14ac:dyDescent="0.35">
      <c r="A17320" s="337">
        <v>39233</v>
      </c>
      <c r="B17320" s="338">
        <f t="shared" si="2704"/>
        <v>2007</v>
      </c>
      <c r="C17320" s="338">
        <f t="shared" si="2705"/>
        <v>5</v>
      </c>
      <c r="D17320" s="338">
        <f t="shared" si="2706"/>
        <v>31</v>
      </c>
      <c r="E17320" s="334">
        <v>0</v>
      </c>
      <c r="F17320" s="334">
        <v>0</v>
      </c>
      <c r="G17320" s="334">
        <v>0</v>
      </c>
      <c r="H17320" s="334">
        <v>0</v>
      </c>
      <c r="I17320" s="334">
        <v>0</v>
      </c>
      <c r="J17320" s="334">
        <v>0</v>
      </c>
      <c r="K17320" s="334">
        <v>0</v>
      </c>
      <c r="L17320" s="334">
        <v>0</v>
      </c>
      <c r="M17320" s="334">
        <v>0</v>
      </c>
      <c r="N17320" s="334">
        <v>0</v>
      </c>
      <c r="O17320" s="334">
        <v>0</v>
      </c>
      <c r="P17320" s="334">
        <v>0</v>
      </c>
      <c r="Q17320" s="334">
        <v>0</v>
      </c>
      <c r="R17320" s="334">
        <v>0</v>
      </c>
      <c r="S17320" s="334">
        <v>0</v>
      </c>
      <c r="T17320" s="334">
        <v>0</v>
      </c>
      <c r="U17320" s="334">
        <v>0</v>
      </c>
      <c r="V17320" s="334">
        <v>0</v>
      </c>
      <c r="W17320" s="334">
        <v>0</v>
      </c>
      <c r="X17320" s="334">
        <v>0</v>
      </c>
      <c r="Y17320" s="334">
        <v>0</v>
      </c>
      <c r="Z17320" s="334">
        <v>0</v>
      </c>
      <c r="AA17320" s="334">
        <v>0</v>
      </c>
      <c r="AB17320" s="334">
        <v>0</v>
      </c>
      <c r="AD17320" s="334">
        <v>0</v>
      </c>
      <c r="AE17320" s="334">
        <f t="shared" si="2707"/>
        <v>0</v>
      </c>
      <c r="AF17320" s="334">
        <f t="shared" si="2708"/>
        <v>0</v>
      </c>
      <c r="AG17320" s="340">
        <f t="shared" si="2709"/>
        <v>0</v>
      </c>
      <c r="AI17320" s="340">
        <f t="shared" si="2712"/>
        <v>0</v>
      </c>
      <c r="AJ17320" s="340">
        <f t="shared" si="2712"/>
        <v>0</v>
      </c>
      <c r="AK17320" s="340">
        <f t="shared" si="2712"/>
        <v>0</v>
      </c>
      <c r="AL17320" s="340">
        <f t="shared" si="2712"/>
        <v>0</v>
      </c>
      <c r="AM17320" s="340">
        <f t="shared" si="2712"/>
        <v>0</v>
      </c>
    </row>
    <row r="17321" spans="1:39" x14ac:dyDescent="0.35">
      <c r="A17321" s="337">
        <v>39234</v>
      </c>
      <c r="B17321" s="338">
        <f t="shared" si="2704"/>
        <v>2007</v>
      </c>
      <c r="C17321" s="338">
        <f t="shared" si="2705"/>
        <v>6</v>
      </c>
      <c r="D17321" s="338">
        <f t="shared" si="2706"/>
        <v>1</v>
      </c>
      <c r="E17321" s="334">
        <v>0</v>
      </c>
      <c r="F17321" s="334">
        <v>0</v>
      </c>
      <c r="G17321" s="334">
        <v>0</v>
      </c>
      <c r="H17321" s="334">
        <v>0</v>
      </c>
      <c r="I17321" s="334">
        <v>0</v>
      </c>
      <c r="J17321" s="334">
        <v>0</v>
      </c>
      <c r="K17321" s="334">
        <v>0</v>
      </c>
      <c r="L17321" s="334">
        <v>0</v>
      </c>
      <c r="M17321" s="334">
        <v>0</v>
      </c>
      <c r="N17321" s="334">
        <v>0</v>
      </c>
      <c r="O17321" s="334">
        <v>0</v>
      </c>
      <c r="P17321" s="334">
        <v>0</v>
      </c>
      <c r="Q17321" s="334">
        <v>0</v>
      </c>
      <c r="R17321" s="334">
        <v>0</v>
      </c>
      <c r="S17321" s="334">
        <v>0</v>
      </c>
      <c r="T17321" s="334">
        <v>0</v>
      </c>
      <c r="U17321" s="334">
        <v>0</v>
      </c>
      <c r="V17321" s="334">
        <v>0</v>
      </c>
      <c r="W17321" s="334">
        <v>0</v>
      </c>
      <c r="X17321" s="334">
        <v>0</v>
      </c>
      <c r="Y17321" s="334">
        <v>0</v>
      </c>
      <c r="Z17321" s="334">
        <v>0</v>
      </c>
      <c r="AA17321" s="334">
        <v>0</v>
      </c>
      <c r="AB17321" s="334">
        <v>0</v>
      </c>
      <c r="AD17321" s="334">
        <v>0</v>
      </c>
      <c r="AE17321" s="334">
        <f t="shared" si="2707"/>
        <v>0</v>
      </c>
      <c r="AF17321" s="334">
        <f t="shared" si="2708"/>
        <v>0</v>
      </c>
      <c r="AG17321" s="340">
        <f t="shared" si="2709"/>
        <v>0</v>
      </c>
      <c r="AI17321" s="340">
        <f t="shared" si="2712"/>
        <v>0</v>
      </c>
      <c r="AJ17321" s="340">
        <f t="shared" si="2712"/>
        <v>0</v>
      </c>
      <c r="AK17321" s="340">
        <f t="shared" si="2712"/>
        <v>0</v>
      </c>
      <c r="AL17321" s="340">
        <f t="shared" si="2712"/>
        <v>0</v>
      </c>
      <c r="AM17321" s="340">
        <f t="shared" si="2712"/>
        <v>0</v>
      </c>
    </row>
    <row r="17322" spans="1:39" x14ac:dyDescent="0.35">
      <c r="A17322" s="337">
        <v>39235</v>
      </c>
      <c r="B17322" s="338">
        <f t="shared" si="2704"/>
        <v>2007</v>
      </c>
      <c r="C17322" s="338">
        <f t="shared" si="2705"/>
        <v>6</v>
      </c>
      <c r="D17322" s="338">
        <f t="shared" si="2706"/>
        <v>2</v>
      </c>
      <c r="E17322" s="334">
        <v>0</v>
      </c>
      <c r="F17322" s="334">
        <v>0</v>
      </c>
      <c r="G17322" s="334">
        <v>0</v>
      </c>
      <c r="H17322" s="334">
        <v>0</v>
      </c>
      <c r="I17322" s="334">
        <v>0</v>
      </c>
      <c r="J17322" s="334">
        <v>0</v>
      </c>
      <c r="K17322" s="334">
        <v>0</v>
      </c>
      <c r="L17322" s="334">
        <v>0</v>
      </c>
      <c r="M17322" s="334">
        <v>0</v>
      </c>
      <c r="N17322" s="334">
        <v>0</v>
      </c>
      <c r="O17322" s="334">
        <v>0</v>
      </c>
      <c r="P17322" s="334">
        <v>0</v>
      </c>
      <c r="Q17322" s="334">
        <v>0</v>
      </c>
      <c r="R17322" s="334">
        <v>0</v>
      </c>
      <c r="S17322" s="334">
        <v>0</v>
      </c>
      <c r="T17322" s="334">
        <v>0</v>
      </c>
      <c r="U17322" s="334">
        <v>0</v>
      </c>
      <c r="V17322" s="334">
        <v>0</v>
      </c>
      <c r="W17322" s="334">
        <v>0</v>
      </c>
      <c r="X17322" s="334">
        <v>0</v>
      </c>
      <c r="Y17322" s="334">
        <v>0.6</v>
      </c>
      <c r="Z17322" s="334">
        <v>0</v>
      </c>
      <c r="AA17322" s="334">
        <v>0</v>
      </c>
      <c r="AB17322" s="334">
        <v>0</v>
      </c>
      <c r="AD17322" s="334">
        <v>0.6</v>
      </c>
      <c r="AE17322" s="334">
        <f t="shared" si="2707"/>
        <v>0.6</v>
      </c>
      <c r="AF17322" s="334">
        <f t="shared" si="2708"/>
        <v>0.6</v>
      </c>
      <c r="AG17322" s="340">
        <f t="shared" si="2709"/>
        <v>0</v>
      </c>
      <c r="AI17322" s="340">
        <f t="shared" si="2712"/>
        <v>0</v>
      </c>
      <c r="AJ17322" s="340">
        <f t="shared" si="2712"/>
        <v>0.6</v>
      </c>
      <c r="AK17322" s="340">
        <f t="shared" si="2712"/>
        <v>0</v>
      </c>
      <c r="AL17322" s="340">
        <f t="shared" si="2712"/>
        <v>0</v>
      </c>
      <c r="AM17322" s="340">
        <f t="shared" si="2712"/>
        <v>0</v>
      </c>
    </row>
    <row r="17323" spans="1:39" x14ac:dyDescent="0.35">
      <c r="A17323" s="337">
        <v>39236</v>
      </c>
      <c r="B17323" s="338">
        <f t="shared" si="2704"/>
        <v>2007</v>
      </c>
      <c r="C17323" s="338">
        <f t="shared" si="2705"/>
        <v>6</v>
      </c>
      <c r="D17323" s="338">
        <f t="shared" si="2706"/>
        <v>3</v>
      </c>
      <c r="E17323" s="334">
        <v>0</v>
      </c>
      <c r="F17323" s="334">
        <v>0</v>
      </c>
      <c r="G17323" s="334">
        <v>0</v>
      </c>
      <c r="H17323" s="334">
        <v>0</v>
      </c>
      <c r="I17323" s="334">
        <v>0</v>
      </c>
      <c r="J17323" s="334">
        <v>0</v>
      </c>
      <c r="K17323" s="334">
        <v>0</v>
      </c>
      <c r="L17323" s="334">
        <v>0</v>
      </c>
      <c r="M17323" s="334">
        <v>0</v>
      </c>
      <c r="N17323" s="334">
        <v>0</v>
      </c>
      <c r="O17323" s="334">
        <v>0</v>
      </c>
      <c r="P17323" s="334">
        <v>0</v>
      </c>
      <c r="Q17323" s="334">
        <v>0</v>
      </c>
      <c r="R17323" s="334">
        <v>0</v>
      </c>
      <c r="S17323" s="334">
        <v>0</v>
      </c>
      <c r="T17323" s="334">
        <v>0</v>
      </c>
      <c r="U17323" s="334">
        <v>0</v>
      </c>
      <c r="V17323" s="334">
        <v>0</v>
      </c>
      <c r="W17323" s="334">
        <v>1.1000000000000001</v>
      </c>
      <c r="X17323" s="334">
        <v>1.3</v>
      </c>
      <c r="Y17323" s="334">
        <v>0</v>
      </c>
      <c r="Z17323" s="334">
        <v>0</v>
      </c>
      <c r="AA17323" s="334">
        <v>0</v>
      </c>
      <c r="AB17323" s="334">
        <v>0</v>
      </c>
      <c r="AD17323" s="334">
        <v>2.4</v>
      </c>
      <c r="AE17323" s="334">
        <f t="shared" si="2707"/>
        <v>2.4</v>
      </c>
      <c r="AF17323" s="334">
        <f t="shared" si="2708"/>
        <v>2.4000000000000004</v>
      </c>
      <c r="AG17323" s="340">
        <f t="shared" si="2709"/>
        <v>4.4408920985006262E-16</v>
      </c>
      <c r="AI17323" s="340">
        <f t="shared" si="2712"/>
        <v>0</v>
      </c>
      <c r="AJ17323" s="340">
        <f t="shared" si="2712"/>
        <v>2.4000000000000004</v>
      </c>
      <c r="AK17323" s="340">
        <f t="shared" si="2712"/>
        <v>0</v>
      </c>
      <c r="AL17323" s="340">
        <f t="shared" si="2712"/>
        <v>0</v>
      </c>
      <c r="AM17323" s="340">
        <f t="shared" si="2712"/>
        <v>0</v>
      </c>
    </row>
    <row r="17324" spans="1:39" x14ac:dyDescent="0.35">
      <c r="A17324" s="337">
        <v>39237</v>
      </c>
      <c r="B17324" s="338">
        <f t="shared" si="2704"/>
        <v>2007</v>
      </c>
      <c r="C17324" s="338">
        <f t="shared" si="2705"/>
        <v>6</v>
      </c>
      <c r="D17324" s="338">
        <f t="shared" si="2706"/>
        <v>4</v>
      </c>
      <c r="E17324" s="334">
        <v>0</v>
      </c>
      <c r="F17324" s="334">
        <v>0</v>
      </c>
      <c r="G17324" s="334">
        <v>0</v>
      </c>
      <c r="H17324" s="334">
        <v>0</v>
      </c>
      <c r="I17324" s="334">
        <v>0</v>
      </c>
      <c r="J17324" s="334">
        <v>0</v>
      </c>
      <c r="K17324" s="334">
        <v>0</v>
      </c>
      <c r="L17324" s="334">
        <v>0</v>
      </c>
      <c r="M17324" s="334">
        <v>0</v>
      </c>
      <c r="N17324" s="334">
        <v>0</v>
      </c>
      <c r="O17324" s="334">
        <v>0</v>
      </c>
      <c r="P17324" s="334">
        <v>0</v>
      </c>
      <c r="Q17324" s="334">
        <v>0</v>
      </c>
      <c r="R17324" s="334">
        <v>0</v>
      </c>
      <c r="S17324" s="334">
        <v>0</v>
      </c>
      <c r="T17324" s="334">
        <v>0</v>
      </c>
      <c r="U17324" s="334">
        <v>0</v>
      </c>
      <c r="V17324" s="334">
        <v>0</v>
      </c>
      <c r="W17324" s="334">
        <v>0</v>
      </c>
      <c r="X17324" s="334">
        <v>0</v>
      </c>
      <c r="Y17324" s="334">
        <v>0</v>
      </c>
      <c r="Z17324" s="334">
        <v>0</v>
      </c>
      <c r="AA17324" s="334">
        <v>0</v>
      </c>
      <c r="AB17324" s="334">
        <v>0</v>
      </c>
      <c r="AD17324" s="334">
        <v>0</v>
      </c>
      <c r="AE17324" s="334">
        <f t="shared" si="2707"/>
        <v>0</v>
      </c>
      <c r="AF17324" s="334">
        <f t="shared" si="2708"/>
        <v>0</v>
      </c>
      <c r="AG17324" s="340">
        <f t="shared" si="2709"/>
        <v>0</v>
      </c>
      <c r="AI17324" s="340">
        <f t="shared" si="2712"/>
        <v>0</v>
      </c>
      <c r="AJ17324" s="340">
        <f t="shared" si="2712"/>
        <v>0</v>
      </c>
      <c r="AK17324" s="340">
        <f t="shared" si="2712"/>
        <v>0</v>
      </c>
      <c r="AL17324" s="340">
        <f t="shared" si="2712"/>
        <v>0</v>
      </c>
      <c r="AM17324" s="340">
        <f t="shared" si="2712"/>
        <v>0</v>
      </c>
    </row>
    <row r="17325" spans="1:39" x14ac:dyDescent="0.35">
      <c r="A17325" s="337">
        <v>39238</v>
      </c>
      <c r="B17325" s="338">
        <f t="shared" si="2704"/>
        <v>2007</v>
      </c>
      <c r="C17325" s="338">
        <f t="shared" si="2705"/>
        <v>6</v>
      </c>
      <c r="D17325" s="338">
        <f t="shared" si="2706"/>
        <v>5</v>
      </c>
      <c r="E17325" s="334">
        <v>0</v>
      </c>
      <c r="F17325" s="334">
        <v>0</v>
      </c>
      <c r="G17325" s="334">
        <v>0</v>
      </c>
      <c r="H17325" s="334">
        <v>0</v>
      </c>
      <c r="I17325" s="334">
        <v>0</v>
      </c>
      <c r="J17325" s="334">
        <v>0</v>
      </c>
      <c r="K17325" s="334">
        <v>0</v>
      </c>
      <c r="L17325" s="334">
        <v>0</v>
      </c>
      <c r="M17325" s="334">
        <v>0</v>
      </c>
      <c r="N17325" s="334">
        <v>0</v>
      </c>
      <c r="O17325" s="334">
        <v>0</v>
      </c>
      <c r="P17325" s="334">
        <v>0</v>
      </c>
      <c r="Q17325" s="334">
        <v>0</v>
      </c>
      <c r="R17325" s="334">
        <v>0</v>
      </c>
      <c r="S17325" s="334">
        <v>0</v>
      </c>
      <c r="T17325" s="334">
        <v>0</v>
      </c>
      <c r="U17325" s="334">
        <v>0</v>
      </c>
      <c r="V17325" s="334">
        <v>0</v>
      </c>
      <c r="W17325" s="334">
        <v>0</v>
      </c>
      <c r="X17325" s="334">
        <v>53.7</v>
      </c>
      <c r="Y17325" s="334">
        <v>8.9</v>
      </c>
      <c r="Z17325" s="334">
        <v>7.1</v>
      </c>
      <c r="AA17325" s="334">
        <v>2.5</v>
      </c>
      <c r="AB17325" s="334">
        <v>0.2</v>
      </c>
      <c r="AD17325" s="334">
        <v>72.400000000000006</v>
      </c>
      <c r="AE17325" s="334">
        <f t="shared" si="2707"/>
        <v>72.400000000000006</v>
      </c>
      <c r="AF17325" s="334">
        <f t="shared" si="2708"/>
        <v>72.400000000000006</v>
      </c>
      <c r="AG17325" s="340">
        <f t="shared" si="2709"/>
        <v>0</v>
      </c>
      <c r="AI17325" s="340">
        <f t="shared" si="2712"/>
        <v>0</v>
      </c>
      <c r="AJ17325" s="340">
        <f t="shared" si="2712"/>
        <v>72.400000000000006</v>
      </c>
      <c r="AK17325" s="340">
        <f t="shared" si="2712"/>
        <v>0</v>
      </c>
      <c r="AL17325" s="340">
        <f t="shared" si="2712"/>
        <v>0</v>
      </c>
      <c r="AM17325" s="340">
        <f t="shared" si="2712"/>
        <v>0</v>
      </c>
    </row>
    <row r="17326" spans="1:39" x14ac:dyDescent="0.35">
      <c r="A17326" s="337">
        <v>39239</v>
      </c>
      <c r="B17326" s="338">
        <f t="shared" si="2704"/>
        <v>2007</v>
      </c>
      <c r="C17326" s="338">
        <f t="shared" si="2705"/>
        <v>6</v>
      </c>
      <c r="D17326" s="338">
        <f t="shared" si="2706"/>
        <v>6</v>
      </c>
      <c r="E17326" s="334">
        <v>0</v>
      </c>
      <c r="F17326" s="334">
        <v>0</v>
      </c>
      <c r="G17326" s="334">
        <v>0</v>
      </c>
      <c r="H17326" s="334">
        <v>0</v>
      </c>
      <c r="I17326" s="334">
        <v>0.6</v>
      </c>
      <c r="J17326" s="334">
        <v>1.4</v>
      </c>
      <c r="K17326" s="334">
        <v>1.6</v>
      </c>
      <c r="L17326" s="334">
        <v>7.4</v>
      </c>
      <c r="M17326" s="334">
        <v>5.9</v>
      </c>
      <c r="N17326" s="334">
        <v>4.9000000000000004</v>
      </c>
      <c r="O17326" s="334">
        <v>2.7</v>
      </c>
      <c r="P17326" s="334">
        <v>1.8</v>
      </c>
      <c r="Q17326" s="334">
        <v>0.2</v>
      </c>
      <c r="R17326" s="334">
        <v>0</v>
      </c>
      <c r="S17326" s="334">
        <v>0</v>
      </c>
      <c r="T17326" s="334">
        <v>0</v>
      </c>
      <c r="U17326" s="334">
        <v>0</v>
      </c>
      <c r="V17326" s="334">
        <v>0</v>
      </c>
      <c r="W17326" s="334">
        <v>0</v>
      </c>
      <c r="X17326" s="334">
        <v>0</v>
      </c>
      <c r="Y17326" s="334">
        <v>0</v>
      </c>
      <c r="Z17326" s="334">
        <v>0</v>
      </c>
      <c r="AA17326" s="334">
        <v>0</v>
      </c>
      <c r="AB17326" s="334">
        <v>0</v>
      </c>
      <c r="AD17326" s="334">
        <v>26.5</v>
      </c>
      <c r="AE17326" s="334">
        <f t="shared" si="2707"/>
        <v>26.5</v>
      </c>
      <c r="AF17326" s="334">
        <f t="shared" si="2708"/>
        <v>26.499999999999996</v>
      </c>
      <c r="AG17326" s="340">
        <f t="shared" si="2709"/>
        <v>3.5527136788005009E-15</v>
      </c>
      <c r="AI17326" s="340">
        <f t="shared" si="2712"/>
        <v>0</v>
      </c>
      <c r="AJ17326" s="340">
        <f t="shared" si="2712"/>
        <v>26.499999999999996</v>
      </c>
      <c r="AK17326" s="340">
        <f t="shared" si="2712"/>
        <v>0</v>
      </c>
      <c r="AL17326" s="340">
        <f t="shared" si="2712"/>
        <v>0</v>
      </c>
      <c r="AM17326" s="340">
        <f t="shared" si="2712"/>
        <v>0</v>
      </c>
    </row>
    <row r="17327" spans="1:39" x14ac:dyDescent="0.35">
      <c r="A17327" s="337">
        <v>39240</v>
      </c>
      <c r="B17327" s="338">
        <f t="shared" si="2704"/>
        <v>2007</v>
      </c>
      <c r="C17327" s="338">
        <f t="shared" si="2705"/>
        <v>6</v>
      </c>
      <c r="D17327" s="338">
        <f t="shared" si="2706"/>
        <v>7</v>
      </c>
      <c r="E17327" s="334">
        <v>0</v>
      </c>
      <c r="F17327" s="334">
        <v>0</v>
      </c>
      <c r="G17327" s="334">
        <v>0</v>
      </c>
      <c r="H17327" s="334">
        <v>0</v>
      </c>
      <c r="I17327" s="334">
        <v>0</v>
      </c>
      <c r="J17327" s="334">
        <v>0</v>
      </c>
      <c r="K17327" s="334">
        <v>0</v>
      </c>
      <c r="L17327" s="334">
        <v>0</v>
      </c>
      <c r="M17327" s="334">
        <v>0</v>
      </c>
      <c r="N17327" s="334">
        <v>0</v>
      </c>
      <c r="O17327" s="334">
        <v>0</v>
      </c>
      <c r="P17327" s="334">
        <v>0</v>
      </c>
      <c r="Q17327" s="334">
        <v>0</v>
      </c>
      <c r="R17327" s="334">
        <v>0</v>
      </c>
      <c r="S17327" s="334">
        <v>0</v>
      </c>
      <c r="T17327" s="334">
        <v>0</v>
      </c>
      <c r="U17327" s="334">
        <v>0</v>
      </c>
      <c r="V17327" s="334">
        <v>0</v>
      </c>
      <c r="W17327" s="334">
        <v>0</v>
      </c>
      <c r="X17327" s="334">
        <v>0</v>
      </c>
      <c r="Y17327" s="334">
        <v>0</v>
      </c>
      <c r="Z17327" s="334">
        <v>0</v>
      </c>
      <c r="AA17327" s="334">
        <v>0</v>
      </c>
      <c r="AB17327" s="334">
        <v>0</v>
      </c>
      <c r="AD17327" s="334">
        <v>0</v>
      </c>
      <c r="AE17327" s="334">
        <f t="shared" si="2707"/>
        <v>0</v>
      </c>
      <c r="AF17327" s="334">
        <f t="shared" si="2708"/>
        <v>0</v>
      </c>
      <c r="AG17327" s="340">
        <f t="shared" si="2709"/>
        <v>0</v>
      </c>
      <c r="AI17327" s="340">
        <f t="shared" si="2712"/>
        <v>0</v>
      </c>
      <c r="AJ17327" s="340">
        <f t="shared" si="2712"/>
        <v>0</v>
      </c>
      <c r="AK17327" s="340">
        <f t="shared" si="2712"/>
        <v>0</v>
      </c>
      <c r="AL17327" s="340">
        <f t="shared" si="2712"/>
        <v>0</v>
      </c>
      <c r="AM17327" s="340">
        <f t="shared" si="2712"/>
        <v>0</v>
      </c>
    </row>
    <row r="17328" spans="1:39" x14ac:dyDescent="0.35">
      <c r="A17328" s="337">
        <v>39241</v>
      </c>
      <c r="B17328" s="338">
        <f t="shared" si="2704"/>
        <v>2007</v>
      </c>
      <c r="C17328" s="338">
        <f t="shared" si="2705"/>
        <v>6</v>
      </c>
      <c r="D17328" s="338">
        <f t="shared" si="2706"/>
        <v>8</v>
      </c>
      <c r="E17328" s="334">
        <v>0</v>
      </c>
      <c r="F17328" s="334">
        <v>0</v>
      </c>
      <c r="G17328" s="334">
        <v>0</v>
      </c>
      <c r="H17328" s="334">
        <v>0</v>
      </c>
      <c r="I17328" s="334">
        <v>0</v>
      </c>
      <c r="J17328" s="334">
        <v>0</v>
      </c>
      <c r="K17328" s="334">
        <v>0</v>
      </c>
      <c r="L17328" s="334">
        <v>0</v>
      </c>
      <c r="M17328" s="334">
        <v>0</v>
      </c>
      <c r="N17328" s="334">
        <v>0</v>
      </c>
      <c r="O17328" s="334">
        <v>0</v>
      </c>
      <c r="P17328" s="334">
        <v>0</v>
      </c>
      <c r="Q17328" s="334">
        <v>0</v>
      </c>
      <c r="R17328" s="334">
        <v>0</v>
      </c>
      <c r="S17328" s="334">
        <v>0</v>
      </c>
      <c r="T17328" s="334">
        <v>0</v>
      </c>
      <c r="U17328" s="334">
        <v>0</v>
      </c>
      <c r="V17328" s="334">
        <v>0</v>
      </c>
      <c r="W17328" s="334">
        <v>0</v>
      </c>
      <c r="X17328" s="334">
        <v>0</v>
      </c>
      <c r="Y17328" s="334">
        <v>0</v>
      </c>
      <c r="Z17328" s="334">
        <v>0</v>
      </c>
      <c r="AA17328" s="334">
        <v>0</v>
      </c>
      <c r="AB17328" s="334">
        <v>0</v>
      </c>
      <c r="AD17328" s="334">
        <v>0</v>
      </c>
      <c r="AE17328" s="334">
        <f t="shared" si="2707"/>
        <v>0</v>
      </c>
      <c r="AF17328" s="334">
        <f t="shared" si="2708"/>
        <v>0</v>
      </c>
      <c r="AG17328" s="340">
        <f t="shared" si="2709"/>
        <v>0</v>
      </c>
      <c r="AI17328" s="340">
        <f t="shared" si="2712"/>
        <v>0</v>
      </c>
      <c r="AJ17328" s="340">
        <f t="shared" si="2712"/>
        <v>0</v>
      </c>
      <c r="AK17328" s="340">
        <f t="shared" si="2712"/>
        <v>0</v>
      </c>
      <c r="AL17328" s="340">
        <f t="shared" si="2712"/>
        <v>0</v>
      </c>
      <c r="AM17328" s="340">
        <f t="shared" si="2712"/>
        <v>0</v>
      </c>
    </row>
    <row r="17329" spans="1:39" x14ac:dyDescent="0.35">
      <c r="A17329" s="337">
        <v>39242</v>
      </c>
      <c r="B17329" s="338">
        <f t="shared" si="2704"/>
        <v>2007</v>
      </c>
      <c r="C17329" s="338">
        <f t="shared" si="2705"/>
        <v>6</v>
      </c>
      <c r="D17329" s="338">
        <f t="shared" si="2706"/>
        <v>9</v>
      </c>
      <c r="E17329" s="334">
        <v>0</v>
      </c>
      <c r="F17329" s="334">
        <v>0</v>
      </c>
      <c r="G17329" s="334">
        <v>0</v>
      </c>
      <c r="H17329" s="334">
        <v>0</v>
      </c>
      <c r="I17329" s="334">
        <v>0</v>
      </c>
      <c r="J17329" s="334">
        <v>0</v>
      </c>
      <c r="K17329" s="334">
        <v>0.1</v>
      </c>
      <c r="L17329" s="334">
        <v>0</v>
      </c>
      <c r="M17329" s="334">
        <v>0</v>
      </c>
      <c r="N17329" s="334">
        <v>0</v>
      </c>
      <c r="O17329" s="334">
        <v>0</v>
      </c>
      <c r="P17329" s="334">
        <v>0</v>
      </c>
      <c r="Q17329" s="334">
        <v>0</v>
      </c>
      <c r="R17329" s="334">
        <v>0</v>
      </c>
      <c r="S17329" s="334">
        <v>0</v>
      </c>
      <c r="T17329" s="334">
        <v>0</v>
      </c>
      <c r="U17329" s="334">
        <v>0</v>
      </c>
      <c r="V17329" s="334">
        <v>0</v>
      </c>
      <c r="W17329" s="334">
        <v>0.1</v>
      </c>
      <c r="X17329" s="334">
        <v>0</v>
      </c>
      <c r="Y17329" s="334">
        <v>0</v>
      </c>
      <c r="Z17329" s="334">
        <v>0</v>
      </c>
      <c r="AA17329" s="334">
        <v>0</v>
      </c>
      <c r="AB17329" s="334">
        <v>0</v>
      </c>
      <c r="AD17329" s="334">
        <v>0.2</v>
      </c>
      <c r="AE17329" s="334">
        <f t="shared" si="2707"/>
        <v>0.2</v>
      </c>
      <c r="AF17329" s="334">
        <f t="shared" si="2708"/>
        <v>0.2</v>
      </c>
      <c r="AG17329" s="340">
        <f t="shared" si="2709"/>
        <v>0</v>
      </c>
      <c r="AI17329" s="340">
        <f t="shared" si="2712"/>
        <v>0</v>
      </c>
      <c r="AJ17329" s="340">
        <f t="shared" si="2712"/>
        <v>0.2</v>
      </c>
      <c r="AK17329" s="340">
        <f t="shared" si="2712"/>
        <v>0</v>
      </c>
      <c r="AL17329" s="340">
        <f t="shared" si="2712"/>
        <v>0</v>
      </c>
      <c r="AM17329" s="340">
        <f t="shared" si="2712"/>
        <v>0</v>
      </c>
    </row>
    <row r="17330" spans="1:39" x14ac:dyDescent="0.35">
      <c r="A17330" s="337">
        <v>39243</v>
      </c>
      <c r="B17330" s="338">
        <f t="shared" si="2704"/>
        <v>2007</v>
      </c>
      <c r="C17330" s="338">
        <f t="shared" si="2705"/>
        <v>6</v>
      </c>
      <c r="D17330" s="338">
        <f t="shared" si="2706"/>
        <v>10</v>
      </c>
      <c r="E17330" s="334">
        <v>0</v>
      </c>
      <c r="F17330" s="334">
        <v>0</v>
      </c>
      <c r="G17330" s="334">
        <v>0</v>
      </c>
      <c r="H17330" s="334">
        <v>0</v>
      </c>
      <c r="I17330" s="334">
        <v>0</v>
      </c>
      <c r="J17330" s="334">
        <v>0</v>
      </c>
      <c r="K17330" s="334">
        <v>0</v>
      </c>
      <c r="L17330" s="334">
        <v>0</v>
      </c>
      <c r="M17330" s="334">
        <v>0</v>
      </c>
      <c r="N17330" s="334">
        <v>0</v>
      </c>
      <c r="O17330" s="334">
        <v>0</v>
      </c>
      <c r="P17330" s="334">
        <v>0</v>
      </c>
      <c r="Q17330" s="334">
        <v>0</v>
      </c>
      <c r="R17330" s="334">
        <v>0</v>
      </c>
      <c r="S17330" s="334">
        <v>0</v>
      </c>
      <c r="T17330" s="334">
        <v>0</v>
      </c>
      <c r="U17330" s="334">
        <v>0</v>
      </c>
      <c r="V17330" s="334">
        <v>0</v>
      </c>
      <c r="W17330" s="334">
        <v>0</v>
      </c>
      <c r="X17330" s="334">
        <v>0</v>
      </c>
      <c r="Y17330" s="334">
        <v>0</v>
      </c>
      <c r="Z17330" s="334">
        <v>0</v>
      </c>
      <c r="AA17330" s="334">
        <v>0</v>
      </c>
      <c r="AB17330" s="334">
        <v>0</v>
      </c>
      <c r="AD17330" s="334">
        <v>0</v>
      </c>
      <c r="AE17330" s="334">
        <f t="shared" si="2707"/>
        <v>0</v>
      </c>
      <c r="AF17330" s="334">
        <f t="shared" si="2708"/>
        <v>0</v>
      </c>
      <c r="AG17330" s="340">
        <f t="shared" si="2709"/>
        <v>0</v>
      </c>
      <c r="AI17330" s="340">
        <f t="shared" si="2712"/>
        <v>0</v>
      </c>
      <c r="AJ17330" s="340">
        <f t="shared" si="2712"/>
        <v>0</v>
      </c>
      <c r="AK17330" s="340">
        <f t="shared" si="2712"/>
        <v>0</v>
      </c>
      <c r="AL17330" s="340">
        <f t="shared" si="2712"/>
        <v>0</v>
      </c>
      <c r="AM17330" s="340">
        <f t="shared" si="2712"/>
        <v>0</v>
      </c>
    </row>
    <row r="17331" spans="1:39" x14ac:dyDescent="0.35">
      <c r="A17331" s="337">
        <v>39244</v>
      </c>
      <c r="B17331" s="338">
        <f t="shared" si="2704"/>
        <v>2007</v>
      </c>
      <c r="C17331" s="338">
        <f t="shared" si="2705"/>
        <v>6</v>
      </c>
      <c r="D17331" s="338">
        <f t="shared" si="2706"/>
        <v>11</v>
      </c>
      <c r="E17331" s="334">
        <v>0</v>
      </c>
      <c r="F17331" s="334">
        <v>0</v>
      </c>
      <c r="G17331" s="334">
        <v>0</v>
      </c>
      <c r="H17331" s="334">
        <v>0</v>
      </c>
      <c r="I17331" s="334">
        <v>0</v>
      </c>
      <c r="J17331" s="334">
        <v>0</v>
      </c>
      <c r="K17331" s="334">
        <v>0</v>
      </c>
      <c r="L17331" s="334">
        <v>0</v>
      </c>
      <c r="M17331" s="334">
        <v>0</v>
      </c>
      <c r="N17331" s="334">
        <v>0</v>
      </c>
      <c r="O17331" s="334">
        <v>0</v>
      </c>
      <c r="P17331" s="334">
        <v>0</v>
      </c>
      <c r="Q17331" s="334">
        <v>0</v>
      </c>
      <c r="R17331" s="334">
        <v>0</v>
      </c>
      <c r="S17331" s="334">
        <v>0</v>
      </c>
      <c r="T17331" s="334">
        <v>0</v>
      </c>
      <c r="U17331" s="334">
        <v>0.6</v>
      </c>
      <c r="V17331" s="334">
        <v>0</v>
      </c>
      <c r="W17331" s="334">
        <v>0</v>
      </c>
      <c r="X17331" s="334">
        <v>0.4</v>
      </c>
      <c r="Y17331" s="334">
        <v>0</v>
      </c>
      <c r="Z17331" s="334">
        <v>0</v>
      </c>
      <c r="AA17331" s="334">
        <v>0</v>
      </c>
      <c r="AB17331" s="334">
        <v>0</v>
      </c>
      <c r="AD17331" s="334">
        <v>1</v>
      </c>
      <c r="AE17331" s="334">
        <f t="shared" si="2707"/>
        <v>1</v>
      </c>
      <c r="AF17331" s="334">
        <f t="shared" si="2708"/>
        <v>1</v>
      </c>
      <c r="AG17331" s="340">
        <f t="shared" si="2709"/>
        <v>0</v>
      </c>
      <c r="AI17331" s="340">
        <f t="shared" si="2712"/>
        <v>0</v>
      </c>
      <c r="AJ17331" s="340">
        <f t="shared" si="2712"/>
        <v>1</v>
      </c>
      <c r="AK17331" s="340">
        <f t="shared" si="2712"/>
        <v>0</v>
      </c>
      <c r="AL17331" s="340">
        <f t="shared" si="2712"/>
        <v>0</v>
      </c>
      <c r="AM17331" s="340">
        <f t="shared" si="2712"/>
        <v>0</v>
      </c>
    </row>
    <row r="17332" spans="1:39" x14ac:dyDescent="0.35">
      <c r="A17332" s="337">
        <v>39245</v>
      </c>
      <c r="B17332" s="338">
        <f t="shared" si="2704"/>
        <v>2007</v>
      </c>
      <c r="C17332" s="338">
        <f t="shared" si="2705"/>
        <v>6</v>
      </c>
      <c r="D17332" s="338">
        <f t="shared" si="2706"/>
        <v>12</v>
      </c>
      <c r="E17332" s="334">
        <v>0</v>
      </c>
      <c r="F17332" s="334">
        <v>0</v>
      </c>
      <c r="G17332" s="334">
        <v>0</v>
      </c>
      <c r="H17332" s="334">
        <v>0</v>
      </c>
      <c r="I17332" s="334">
        <v>0</v>
      </c>
      <c r="J17332" s="334">
        <v>0</v>
      </c>
      <c r="K17332" s="334">
        <v>0</v>
      </c>
      <c r="L17332" s="334">
        <v>0</v>
      </c>
      <c r="M17332" s="334">
        <v>0</v>
      </c>
      <c r="N17332" s="334">
        <v>0</v>
      </c>
      <c r="O17332" s="334">
        <v>0</v>
      </c>
      <c r="P17332" s="334">
        <v>0</v>
      </c>
      <c r="Q17332" s="334">
        <v>0</v>
      </c>
      <c r="R17332" s="334">
        <v>0</v>
      </c>
      <c r="S17332" s="334">
        <v>1.8</v>
      </c>
      <c r="T17332" s="334">
        <v>0.2</v>
      </c>
      <c r="U17332" s="334">
        <v>0</v>
      </c>
      <c r="V17332" s="334">
        <v>0</v>
      </c>
      <c r="W17332" s="334">
        <v>0</v>
      </c>
      <c r="X17332" s="334">
        <v>0</v>
      </c>
      <c r="Y17332" s="334">
        <v>0</v>
      </c>
      <c r="Z17332" s="334">
        <v>0</v>
      </c>
      <c r="AA17332" s="334">
        <v>0</v>
      </c>
      <c r="AB17332" s="334">
        <v>0</v>
      </c>
      <c r="AD17332" s="334">
        <v>2</v>
      </c>
      <c r="AE17332" s="334">
        <f t="shared" si="2707"/>
        <v>2</v>
      </c>
      <c r="AF17332" s="334">
        <f t="shared" si="2708"/>
        <v>2</v>
      </c>
      <c r="AG17332" s="340">
        <f t="shared" si="2709"/>
        <v>0</v>
      </c>
      <c r="AI17332" s="340">
        <f t="shared" ref="AI17332:AM17347" si="2713">IF($C17332=AI$1,$AF17332,0)</f>
        <v>0</v>
      </c>
      <c r="AJ17332" s="340">
        <f t="shared" si="2713"/>
        <v>2</v>
      </c>
      <c r="AK17332" s="340">
        <f t="shared" si="2713"/>
        <v>0</v>
      </c>
      <c r="AL17332" s="340">
        <f t="shared" si="2713"/>
        <v>0</v>
      </c>
      <c r="AM17332" s="340">
        <f t="shared" si="2713"/>
        <v>0</v>
      </c>
    </row>
    <row r="17333" spans="1:39" x14ac:dyDescent="0.35">
      <c r="A17333" s="337">
        <v>39246</v>
      </c>
      <c r="B17333" s="338">
        <f t="shared" si="2704"/>
        <v>2007</v>
      </c>
      <c r="C17333" s="338">
        <f t="shared" si="2705"/>
        <v>6</v>
      </c>
      <c r="D17333" s="338">
        <f t="shared" si="2706"/>
        <v>13</v>
      </c>
      <c r="E17333" s="334">
        <v>0</v>
      </c>
      <c r="F17333" s="334">
        <v>0</v>
      </c>
      <c r="G17333" s="334">
        <v>0</v>
      </c>
      <c r="H17333" s="334">
        <v>0</v>
      </c>
      <c r="I17333" s="334">
        <v>0</v>
      </c>
      <c r="J17333" s="334">
        <v>0</v>
      </c>
      <c r="K17333" s="334">
        <v>0</v>
      </c>
      <c r="L17333" s="334">
        <v>0</v>
      </c>
      <c r="M17333" s="334">
        <v>0</v>
      </c>
      <c r="N17333" s="334">
        <v>0</v>
      </c>
      <c r="O17333" s="334">
        <v>0</v>
      </c>
      <c r="P17333" s="334">
        <v>0</v>
      </c>
      <c r="Q17333" s="334">
        <v>0</v>
      </c>
      <c r="R17333" s="334">
        <v>0</v>
      </c>
      <c r="S17333" s="334">
        <v>0</v>
      </c>
      <c r="T17333" s="334">
        <v>0</v>
      </c>
      <c r="U17333" s="334">
        <v>0</v>
      </c>
      <c r="V17333" s="334">
        <v>0</v>
      </c>
      <c r="W17333" s="334">
        <v>0</v>
      </c>
      <c r="X17333" s="334">
        <v>0</v>
      </c>
      <c r="Y17333" s="334">
        <v>0</v>
      </c>
      <c r="Z17333" s="334">
        <v>0</v>
      </c>
      <c r="AA17333" s="334">
        <v>0</v>
      </c>
      <c r="AB17333" s="334">
        <v>0</v>
      </c>
      <c r="AD17333" s="334">
        <v>0</v>
      </c>
      <c r="AE17333" s="334">
        <f t="shared" si="2707"/>
        <v>0</v>
      </c>
      <c r="AF17333" s="334">
        <f t="shared" si="2708"/>
        <v>0</v>
      </c>
      <c r="AG17333" s="340">
        <f t="shared" si="2709"/>
        <v>0</v>
      </c>
      <c r="AI17333" s="340">
        <f t="shared" si="2713"/>
        <v>0</v>
      </c>
      <c r="AJ17333" s="340">
        <f t="shared" si="2713"/>
        <v>0</v>
      </c>
      <c r="AK17333" s="340">
        <f t="shared" si="2713"/>
        <v>0</v>
      </c>
      <c r="AL17333" s="340">
        <f t="shared" si="2713"/>
        <v>0</v>
      </c>
      <c r="AM17333" s="340">
        <f t="shared" si="2713"/>
        <v>0</v>
      </c>
    </row>
    <row r="17334" spans="1:39" x14ac:dyDescent="0.35">
      <c r="A17334" s="337">
        <v>39247</v>
      </c>
      <c r="B17334" s="338">
        <f t="shared" si="2704"/>
        <v>2007</v>
      </c>
      <c r="C17334" s="338">
        <f t="shared" si="2705"/>
        <v>6</v>
      </c>
      <c r="D17334" s="338">
        <f t="shared" si="2706"/>
        <v>14</v>
      </c>
      <c r="E17334" s="334">
        <v>0</v>
      </c>
      <c r="F17334" s="334">
        <v>0</v>
      </c>
      <c r="G17334" s="334">
        <v>0</v>
      </c>
      <c r="H17334" s="334">
        <v>0</v>
      </c>
      <c r="I17334" s="334">
        <v>0</v>
      </c>
      <c r="J17334" s="334">
        <v>0</v>
      </c>
      <c r="K17334" s="334">
        <v>0</v>
      </c>
      <c r="L17334" s="334">
        <v>0</v>
      </c>
      <c r="M17334" s="334">
        <v>0</v>
      </c>
      <c r="N17334" s="334">
        <v>0.4</v>
      </c>
      <c r="O17334" s="334">
        <v>0</v>
      </c>
      <c r="P17334" s="334">
        <v>0</v>
      </c>
      <c r="Q17334" s="334">
        <v>0</v>
      </c>
      <c r="R17334" s="334">
        <v>0</v>
      </c>
      <c r="S17334" s="334">
        <v>0</v>
      </c>
      <c r="T17334" s="334">
        <v>0</v>
      </c>
      <c r="U17334" s="334">
        <v>0</v>
      </c>
      <c r="V17334" s="334">
        <v>0</v>
      </c>
      <c r="W17334" s="334">
        <v>0</v>
      </c>
      <c r="X17334" s="334">
        <v>0</v>
      </c>
      <c r="Y17334" s="334">
        <v>0</v>
      </c>
      <c r="Z17334" s="334">
        <v>0</v>
      </c>
      <c r="AA17334" s="334">
        <v>0</v>
      </c>
      <c r="AB17334" s="334">
        <v>0</v>
      </c>
      <c r="AD17334" s="334">
        <v>0.4</v>
      </c>
      <c r="AE17334" s="334">
        <f t="shared" si="2707"/>
        <v>0.4</v>
      </c>
      <c r="AF17334" s="334">
        <f t="shared" si="2708"/>
        <v>0.4</v>
      </c>
      <c r="AG17334" s="340">
        <f t="shared" si="2709"/>
        <v>0</v>
      </c>
      <c r="AI17334" s="340">
        <f t="shared" si="2713"/>
        <v>0</v>
      </c>
      <c r="AJ17334" s="340">
        <f t="shared" si="2713"/>
        <v>0.4</v>
      </c>
      <c r="AK17334" s="340">
        <f t="shared" si="2713"/>
        <v>0</v>
      </c>
      <c r="AL17334" s="340">
        <f t="shared" si="2713"/>
        <v>0</v>
      </c>
      <c r="AM17334" s="340">
        <f t="shared" si="2713"/>
        <v>0</v>
      </c>
    </row>
    <row r="17335" spans="1:39" x14ac:dyDescent="0.35">
      <c r="A17335" s="337">
        <v>39248</v>
      </c>
      <c r="B17335" s="338">
        <f t="shared" si="2704"/>
        <v>2007</v>
      </c>
      <c r="C17335" s="338">
        <f t="shared" si="2705"/>
        <v>6</v>
      </c>
      <c r="D17335" s="338">
        <f t="shared" si="2706"/>
        <v>15</v>
      </c>
      <c r="E17335" s="334">
        <v>0</v>
      </c>
      <c r="F17335" s="334">
        <v>0</v>
      </c>
      <c r="G17335" s="334">
        <v>0</v>
      </c>
      <c r="H17335" s="334">
        <v>0</v>
      </c>
      <c r="I17335" s="334">
        <v>0</v>
      </c>
      <c r="J17335" s="334">
        <v>0</v>
      </c>
      <c r="K17335" s="334">
        <v>0</v>
      </c>
      <c r="L17335" s="334">
        <v>0</v>
      </c>
      <c r="M17335" s="334">
        <v>0</v>
      </c>
      <c r="N17335" s="334">
        <v>0</v>
      </c>
      <c r="O17335" s="334">
        <v>6.6</v>
      </c>
      <c r="P17335" s="334">
        <v>1.9</v>
      </c>
      <c r="Q17335" s="334">
        <v>0</v>
      </c>
      <c r="R17335" s="334">
        <v>0</v>
      </c>
      <c r="S17335" s="334">
        <v>0</v>
      </c>
      <c r="T17335" s="334">
        <v>0</v>
      </c>
      <c r="U17335" s="334">
        <v>0</v>
      </c>
      <c r="V17335" s="334">
        <v>0</v>
      </c>
      <c r="W17335" s="334">
        <v>0</v>
      </c>
      <c r="X17335" s="334">
        <v>0</v>
      </c>
      <c r="Y17335" s="334">
        <v>0</v>
      </c>
      <c r="Z17335" s="334">
        <v>0</v>
      </c>
      <c r="AA17335" s="334">
        <v>0</v>
      </c>
      <c r="AB17335" s="334">
        <v>0.5</v>
      </c>
      <c r="AD17335" s="334">
        <v>9</v>
      </c>
      <c r="AE17335" s="334">
        <f t="shared" si="2707"/>
        <v>9</v>
      </c>
      <c r="AF17335" s="334">
        <f t="shared" si="2708"/>
        <v>9</v>
      </c>
      <c r="AG17335" s="340">
        <f t="shared" si="2709"/>
        <v>0</v>
      </c>
      <c r="AI17335" s="340">
        <f t="shared" si="2713"/>
        <v>0</v>
      </c>
      <c r="AJ17335" s="340">
        <f t="shared" si="2713"/>
        <v>9</v>
      </c>
      <c r="AK17335" s="340">
        <f t="shared" si="2713"/>
        <v>0</v>
      </c>
      <c r="AL17335" s="340">
        <f t="shared" si="2713"/>
        <v>0</v>
      </c>
      <c r="AM17335" s="340">
        <f t="shared" si="2713"/>
        <v>0</v>
      </c>
    </row>
    <row r="17336" spans="1:39" x14ac:dyDescent="0.35">
      <c r="A17336" s="337">
        <v>39249</v>
      </c>
      <c r="B17336" s="338">
        <f t="shared" si="2704"/>
        <v>2007</v>
      </c>
      <c r="C17336" s="338">
        <f t="shared" si="2705"/>
        <v>6</v>
      </c>
      <c r="D17336" s="338">
        <f t="shared" si="2706"/>
        <v>16</v>
      </c>
      <c r="E17336" s="334">
        <v>1</v>
      </c>
      <c r="F17336" s="334">
        <v>0.6</v>
      </c>
      <c r="G17336" s="334">
        <v>0</v>
      </c>
      <c r="H17336" s="334">
        <v>0.6</v>
      </c>
      <c r="I17336" s="334">
        <v>1.4</v>
      </c>
      <c r="J17336" s="334">
        <v>0.2</v>
      </c>
      <c r="K17336" s="334">
        <v>0</v>
      </c>
      <c r="L17336" s="334">
        <v>0.4</v>
      </c>
      <c r="M17336" s="334">
        <v>0.6</v>
      </c>
      <c r="N17336" s="334">
        <v>0.2</v>
      </c>
      <c r="O17336" s="334">
        <v>0</v>
      </c>
      <c r="P17336" s="334">
        <v>0</v>
      </c>
      <c r="Q17336" s="334">
        <v>0</v>
      </c>
      <c r="R17336" s="334">
        <v>0</v>
      </c>
      <c r="S17336" s="334">
        <v>0</v>
      </c>
      <c r="T17336" s="334">
        <v>0</v>
      </c>
      <c r="U17336" s="334">
        <v>0</v>
      </c>
      <c r="V17336" s="334">
        <v>0</v>
      </c>
      <c r="W17336" s="334">
        <v>0</v>
      </c>
      <c r="X17336" s="334">
        <v>0</v>
      </c>
      <c r="Y17336" s="334">
        <v>0</v>
      </c>
      <c r="Z17336" s="334">
        <v>0</v>
      </c>
      <c r="AA17336" s="334">
        <v>0</v>
      </c>
      <c r="AB17336" s="334">
        <v>1.9</v>
      </c>
      <c r="AD17336" s="334">
        <v>6.9</v>
      </c>
      <c r="AE17336" s="334">
        <f t="shared" si="2707"/>
        <v>6.9</v>
      </c>
      <c r="AF17336" s="334">
        <f t="shared" si="2708"/>
        <v>6.9</v>
      </c>
      <c r="AG17336" s="340">
        <f t="shared" si="2709"/>
        <v>0</v>
      </c>
      <c r="AI17336" s="340">
        <f t="shared" si="2713"/>
        <v>0</v>
      </c>
      <c r="AJ17336" s="340">
        <f t="shared" si="2713"/>
        <v>6.9</v>
      </c>
      <c r="AK17336" s="340">
        <f t="shared" si="2713"/>
        <v>0</v>
      </c>
      <c r="AL17336" s="340">
        <f t="shared" si="2713"/>
        <v>0</v>
      </c>
      <c r="AM17336" s="340">
        <f t="shared" si="2713"/>
        <v>0</v>
      </c>
    </row>
    <row r="17337" spans="1:39" x14ac:dyDescent="0.35">
      <c r="A17337" s="337">
        <v>39250</v>
      </c>
      <c r="B17337" s="338">
        <f t="shared" si="2704"/>
        <v>2007</v>
      </c>
      <c r="C17337" s="338">
        <f t="shared" si="2705"/>
        <v>6</v>
      </c>
      <c r="D17337" s="338">
        <f t="shared" si="2706"/>
        <v>17</v>
      </c>
      <c r="E17337" s="334">
        <v>1.6</v>
      </c>
      <c r="F17337" s="334">
        <v>0.7</v>
      </c>
      <c r="G17337" s="334">
        <v>0.2</v>
      </c>
      <c r="H17337" s="334">
        <v>0.9</v>
      </c>
      <c r="I17337" s="334">
        <v>1.6</v>
      </c>
      <c r="J17337" s="334">
        <v>0.9</v>
      </c>
      <c r="K17337" s="334">
        <v>4.2</v>
      </c>
      <c r="L17337" s="334">
        <v>1.9</v>
      </c>
      <c r="M17337" s="334">
        <v>0.5</v>
      </c>
      <c r="N17337" s="334">
        <v>2.2999999999999998</v>
      </c>
      <c r="O17337" s="334">
        <v>0.2</v>
      </c>
      <c r="P17337" s="334">
        <v>0.5</v>
      </c>
      <c r="Q17337" s="334">
        <v>0.7</v>
      </c>
      <c r="R17337" s="334">
        <v>4.2</v>
      </c>
      <c r="S17337" s="334">
        <v>3.2</v>
      </c>
      <c r="T17337" s="334">
        <v>1.4</v>
      </c>
      <c r="U17337" s="334">
        <v>2.6</v>
      </c>
      <c r="V17337" s="334">
        <v>0</v>
      </c>
      <c r="W17337" s="334">
        <v>0</v>
      </c>
      <c r="X17337" s="334">
        <v>0</v>
      </c>
      <c r="Y17337" s="334">
        <v>0</v>
      </c>
      <c r="Z17337" s="334">
        <v>0</v>
      </c>
      <c r="AA17337" s="334">
        <v>0</v>
      </c>
      <c r="AB17337" s="334">
        <v>0</v>
      </c>
      <c r="AD17337" s="334">
        <v>27.6</v>
      </c>
      <c r="AE17337" s="334">
        <f t="shared" si="2707"/>
        <v>27.6</v>
      </c>
      <c r="AF17337" s="334">
        <f t="shared" si="2708"/>
        <v>27.599999999999998</v>
      </c>
      <c r="AG17337" s="340">
        <f t="shared" si="2709"/>
        <v>3.5527136788005009E-15</v>
      </c>
      <c r="AI17337" s="340">
        <f t="shared" si="2713"/>
        <v>0</v>
      </c>
      <c r="AJ17337" s="340">
        <f t="shared" si="2713"/>
        <v>27.599999999999998</v>
      </c>
      <c r="AK17337" s="340">
        <f t="shared" si="2713"/>
        <v>0</v>
      </c>
      <c r="AL17337" s="340">
        <f t="shared" si="2713"/>
        <v>0</v>
      </c>
      <c r="AM17337" s="340">
        <f t="shared" si="2713"/>
        <v>0</v>
      </c>
    </row>
    <row r="17338" spans="1:39" x14ac:dyDescent="0.35">
      <c r="A17338" s="337">
        <v>39251</v>
      </c>
      <c r="B17338" s="338">
        <f t="shared" si="2704"/>
        <v>2007</v>
      </c>
      <c r="C17338" s="338">
        <f t="shared" si="2705"/>
        <v>6</v>
      </c>
      <c r="D17338" s="338">
        <f t="shared" si="2706"/>
        <v>18</v>
      </c>
      <c r="E17338" s="334">
        <v>0</v>
      </c>
      <c r="F17338" s="334">
        <v>0</v>
      </c>
      <c r="G17338" s="334">
        <v>0</v>
      </c>
      <c r="H17338" s="334">
        <v>0</v>
      </c>
      <c r="I17338" s="334">
        <v>0</v>
      </c>
      <c r="J17338" s="334">
        <v>0</v>
      </c>
      <c r="K17338" s="334">
        <v>0</v>
      </c>
      <c r="L17338" s="334">
        <v>0</v>
      </c>
      <c r="M17338" s="334">
        <v>0</v>
      </c>
      <c r="N17338" s="334">
        <v>0</v>
      </c>
      <c r="O17338" s="334">
        <v>0</v>
      </c>
      <c r="P17338" s="334">
        <v>0</v>
      </c>
      <c r="Q17338" s="334">
        <v>0</v>
      </c>
      <c r="R17338" s="334">
        <v>0</v>
      </c>
      <c r="S17338" s="334">
        <v>0</v>
      </c>
      <c r="T17338" s="334">
        <v>0.4</v>
      </c>
      <c r="U17338" s="334">
        <v>0</v>
      </c>
      <c r="V17338" s="334">
        <v>2.8</v>
      </c>
      <c r="W17338" s="334">
        <v>0.2</v>
      </c>
      <c r="X17338" s="334">
        <v>0</v>
      </c>
      <c r="Y17338" s="334">
        <v>0</v>
      </c>
      <c r="Z17338" s="334">
        <v>0</v>
      </c>
      <c r="AA17338" s="334">
        <v>0</v>
      </c>
      <c r="AB17338" s="334">
        <v>0</v>
      </c>
      <c r="AD17338" s="334">
        <v>3.4</v>
      </c>
      <c r="AE17338" s="334">
        <f t="shared" si="2707"/>
        <v>3.4</v>
      </c>
      <c r="AF17338" s="334">
        <f t="shared" si="2708"/>
        <v>3.4</v>
      </c>
      <c r="AG17338" s="340">
        <f t="shared" si="2709"/>
        <v>0</v>
      </c>
      <c r="AI17338" s="340">
        <f t="shared" si="2713"/>
        <v>0</v>
      </c>
      <c r="AJ17338" s="340">
        <f t="shared" si="2713"/>
        <v>3.4</v>
      </c>
      <c r="AK17338" s="340">
        <f t="shared" si="2713"/>
        <v>0</v>
      </c>
      <c r="AL17338" s="340">
        <f t="shared" si="2713"/>
        <v>0</v>
      </c>
      <c r="AM17338" s="340">
        <f t="shared" si="2713"/>
        <v>0</v>
      </c>
    </row>
    <row r="17339" spans="1:39" x14ac:dyDescent="0.35">
      <c r="A17339" s="337">
        <v>39252</v>
      </c>
      <c r="B17339" s="338">
        <f t="shared" si="2704"/>
        <v>2007</v>
      </c>
      <c r="C17339" s="338">
        <f t="shared" si="2705"/>
        <v>6</v>
      </c>
      <c r="D17339" s="338">
        <f t="shared" si="2706"/>
        <v>19</v>
      </c>
      <c r="E17339" s="334">
        <v>0</v>
      </c>
      <c r="F17339" s="334">
        <v>0</v>
      </c>
      <c r="G17339" s="334">
        <v>0</v>
      </c>
      <c r="H17339" s="334">
        <v>0</v>
      </c>
      <c r="I17339" s="334">
        <v>0</v>
      </c>
      <c r="J17339" s="334">
        <v>0</v>
      </c>
      <c r="K17339" s="334">
        <v>0</v>
      </c>
      <c r="L17339" s="334">
        <v>0</v>
      </c>
      <c r="M17339" s="334">
        <v>0</v>
      </c>
      <c r="N17339" s="334">
        <v>0</v>
      </c>
      <c r="O17339" s="334">
        <v>0</v>
      </c>
      <c r="P17339" s="334">
        <v>0</v>
      </c>
      <c r="Q17339" s="334">
        <v>0</v>
      </c>
      <c r="R17339" s="334">
        <v>0</v>
      </c>
      <c r="S17339" s="334">
        <v>0</v>
      </c>
      <c r="T17339" s="334">
        <v>0</v>
      </c>
      <c r="U17339" s="334">
        <v>0</v>
      </c>
      <c r="V17339" s="334">
        <v>0</v>
      </c>
      <c r="W17339" s="334">
        <v>0</v>
      </c>
      <c r="X17339" s="334">
        <v>0</v>
      </c>
      <c r="Y17339" s="334">
        <v>0</v>
      </c>
      <c r="Z17339" s="334">
        <v>0</v>
      </c>
      <c r="AA17339" s="334">
        <v>0</v>
      </c>
      <c r="AB17339" s="334">
        <v>0</v>
      </c>
      <c r="AD17339" s="334">
        <v>0</v>
      </c>
      <c r="AE17339" s="334">
        <f t="shared" si="2707"/>
        <v>0</v>
      </c>
      <c r="AF17339" s="334">
        <f t="shared" si="2708"/>
        <v>0</v>
      </c>
      <c r="AG17339" s="340">
        <f t="shared" si="2709"/>
        <v>0</v>
      </c>
      <c r="AI17339" s="340">
        <f t="shared" si="2713"/>
        <v>0</v>
      </c>
      <c r="AJ17339" s="340">
        <f t="shared" si="2713"/>
        <v>0</v>
      </c>
      <c r="AK17339" s="340">
        <f t="shared" si="2713"/>
        <v>0</v>
      </c>
      <c r="AL17339" s="340">
        <f t="shared" si="2713"/>
        <v>0</v>
      </c>
      <c r="AM17339" s="340">
        <f t="shared" si="2713"/>
        <v>0</v>
      </c>
    </row>
    <row r="17340" spans="1:39" x14ac:dyDescent="0.35">
      <c r="A17340" s="337">
        <v>39253</v>
      </c>
      <c r="B17340" s="338">
        <f t="shared" si="2704"/>
        <v>2007</v>
      </c>
      <c r="C17340" s="338">
        <f t="shared" si="2705"/>
        <v>6</v>
      </c>
      <c r="D17340" s="338">
        <f t="shared" si="2706"/>
        <v>20</v>
      </c>
      <c r="E17340" s="334">
        <v>0</v>
      </c>
      <c r="F17340" s="334">
        <v>0</v>
      </c>
      <c r="G17340" s="334">
        <v>0</v>
      </c>
      <c r="H17340" s="334">
        <v>0</v>
      </c>
      <c r="I17340" s="334">
        <v>0</v>
      </c>
      <c r="J17340" s="334">
        <v>0</v>
      </c>
      <c r="K17340" s="334">
        <v>0</v>
      </c>
      <c r="L17340" s="334">
        <v>0</v>
      </c>
      <c r="M17340" s="334">
        <v>0</v>
      </c>
      <c r="N17340" s="334">
        <v>0</v>
      </c>
      <c r="O17340" s="334">
        <v>0</v>
      </c>
      <c r="P17340" s="334">
        <v>0</v>
      </c>
      <c r="Q17340" s="334">
        <v>0</v>
      </c>
      <c r="R17340" s="334">
        <v>0</v>
      </c>
      <c r="S17340" s="334">
        <v>0</v>
      </c>
      <c r="T17340" s="334">
        <v>0</v>
      </c>
      <c r="U17340" s="334">
        <v>0</v>
      </c>
      <c r="V17340" s="334">
        <v>0</v>
      </c>
      <c r="W17340" s="334">
        <v>0</v>
      </c>
      <c r="X17340" s="334">
        <v>0</v>
      </c>
      <c r="Y17340" s="334">
        <v>0</v>
      </c>
      <c r="Z17340" s="334">
        <v>0</v>
      </c>
      <c r="AA17340" s="334">
        <v>0</v>
      </c>
      <c r="AB17340" s="334">
        <v>0</v>
      </c>
      <c r="AD17340" s="334">
        <v>0</v>
      </c>
      <c r="AE17340" s="334">
        <f t="shared" si="2707"/>
        <v>0</v>
      </c>
      <c r="AF17340" s="334">
        <f t="shared" si="2708"/>
        <v>0</v>
      </c>
      <c r="AG17340" s="340">
        <f t="shared" si="2709"/>
        <v>0</v>
      </c>
      <c r="AI17340" s="340">
        <f t="shared" si="2713"/>
        <v>0</v>
      </c>
      <c r="AJ17340" s="340">
        <f t="shared" si="2713"/>
        <v>0</v>
      </c>
      <c r="AK17340" s="340">
        <f t="shared" si="2713"/>
        <v>0</v>
      </c>
      <c r="AL17340" s="340">
        <f t="shared" si="2713"/>
        <v>0</v>
      </c>
      <c r="AM17340" s="340">
        <f t="shared" si="2713"/>
        <v>0</v>
      </c>
    </row>
    <row r="17341" spans="1:39" x14ac:dyDescent="0.35">
      <c r="A17341" s="337">
        <v>39254</v>
      </c>
      <c r="B17341" s="338">
        <f t="shared" si="2704"/>
        <v>2007</v>
      </c>
      <c r="C17341" s="338">
        <f t="shared" si="2705"/>
        <v>6</v>
      </c>
      <c r="D17341" s="338">
        <f t="shared" si="2706"/>
        <v>21</v>
      </c>
      <c r="E17341" s="334">
        <v>0</v>
      </c>
      <c r="F17341" s="334">
        <v>0</v>
      </c>
      <c r="G17341" s="334">
        <v>0</v>
      </c>
      <c r="H17341" s="334">
        <v>0</v>
      </c>
      <c r="I17341" s="334">
        <v>0</v>
      </c>
      <c r="J17341" s="334">
        <v>0</v>
      </c>
      <c r="K17341" s="334">
        <v>0</v>
      </c>
      <c r="L17341" s="334">
        <v>0</v>
      </c>
      <c r="M17341" s="334">
        <v>0</v>
      </c>
      <c r="N17341" s="334">
        <v>0</v>
      </c>
      <c r="O17341" s="334">
        <v>0</v>
      </c>
      <c r="P17341" s="334">
        <v>0</v>
      </c>
      <c r="Q17341" s="334">
        <v>0</v>
      </c>
      <c r="R17341" s="334">
        <v>0</v>
      </c>
      <c r="S17341" s="334">
        <v>0</v>
      </c>
      <c r="T17341" s="334">
        <v>0</v>
      </c>
      <c r="U17341" s="334">
        <v>0</v>
      </c>
      <c r="V17341" s="334">
        <v>0</v>
      </c>
      <c r="W17341" s="334">
        <v>0</v>
      </c>
      <c r="X17341" s="334">
        <v>0</v>
      </c>
      <c r="Y17341" s="334">
        <v>0</v>
      </c>
      <c r="Z17341" s="334">
        <v>0</v>
      </c>
      <c r="AA17341" s="334">
        <v>0</v>
      </c>
      <c r="AB17341" s="334">
        <v>0</v>
      </c>
      <c r="AD17341" s="334">
        <v>0</v>
      </c>
      <c r="AE17341" s="334">
        <f t="shared" si="2707"/>
        <v>0</v>
      </c>
      <c r="AF17341" s="334">
        <f t="shared" si="2708"/>
        <v>0</v>
      </c>
      <c r="AG17341" s="340">
        <f t="shared" si="2709"/>
        <v>0</v>
      </c>
      <c r="AI17341" s="340">
        <f t="shared" si="2713"/>
        <v>0</v>
      </c>
      <c r="AJ17341" s="340">
        <f t="shared" si="2713"/>
        <v>0</v>
      </c>
      <c r="AK17341" s="340">
        <f t="shared" si="2713"/>
        <v>0</v>
      </c>
      <c r="AL17341" s="340">
        <f t="shared" si="2713"/>
        <v>0</v>
      </c>
      <c r="AM17341" s="340">
        <f t="shared" si="2713"/>
        <v>0</v>
      </c>
    </row>
    <row r="17342" spans="1:39" x14ac:dyDescent="0.35">
      <c r="A17342" s="337">
        <v>39255</v>
      </c>
      <c r="B17342" s="338">
        <f t="shared" si="2704"/>
        <v>2007</v>
      </c>
      <c r="C17342" s="338">
        <f t="shared" si="2705"/>
        <v>6</v>
      </c>
      <c r="D17342" s="338">
        <f t="shared" si="2706"/>
        <v>22</v>
      </c>
      <c r="E17342" s="334">
        <v>0</v>
      </c>
      <c r="F17342" s="334">
        <v>0</v>
      </c>
      <c r="G17342" s="334">
        <v>0</v>
      </c>
      <c r="H17342" s="334">
        <v>0</v>
      </c>
      <c r="I17342" s="334">
        <v>0</v>
      </c>
      <c r="J17342" s="334">
        <v>0</v>
      </c>
      <c r="K17342" s="334">
        <v>0</v>
      </c>
      <c r="L17342" s="334">
        <v>0</v>
      </c>
      <c r="M17342" s="334">
        <v>0</v>
      </c>
      <c r="N17342" s="334">
        <v>0</v>
      </c>
      <c r="O17342" s="334">
        <v>0</v>
      </c>
      <c r="P17342" s="334">
        <v>0</v>
      </c>
      <c r="Q17342" s="334">
        <v>0</v>
      </c>
      <c r="R17342" s="334">
        <v>0</v>
      </c>
      <c r="S17342" s="334">
        <v>0</v>
      </c>
      <c r="T17342" s="334">
        <v>0</v>
      </c>
      <c r="U17342" s="334">
        <v>0</v>
      </c>
      <c r="V17342" s="334">
        <v>0</v>
      </c>
      <c r="W17342" s="334">
        <v>0</v>
      </c>
      <c r="X17342" s="334">
        <v>0</v>
      </c>
      <c r="Y17342" s="334">
        <v>0</v>
      </c>
      <c r="Z17342" s="334">
        <v>0</v>
      </c>
      <c r="AA17342" s="334">
        <v>0</v>
      </c>
      <c r="AB17342" s="334">
        <v>0</v>
      </c>
      <c r="AD17342" s="334">
        <v>0</v>
      </c>
      <c r="AE17342" s="334">
        <f t="shared" si="2707"/>
        <v>0</v>
      </c>
      <c r="AF17342" s="334">
        <f t="shared" si="2708"/>
        <v>0</v>
      </c>
      <c r="AG17342" s="340">
        <f t="shared" si="2709"/>
        <v>0</v>
      </c>
      <c r="AI17342" s="340">
        <f t="shared" si="2713"/>
        <v>0</v>
      </c>
      <c r="AJ17342" s="340">
        <f t="shared" si="2713"/>
        <v>0</v>
      </c>
      <c r="AK17342" s="340">
        <f t="shared" si="2713"/>
        <v>0</v>
      </c>
      <c r="AL17342" s="340">
        <f t="shared" si="2713"/>
        <v>0</v>
      </c>
      <c r="AM17342" s="340">
        <f t="shared" si="2713"/>
        <v>0</v>
      </c>
    </row>
    <row r="17343" spans="1:39" x14ac:dyDescent="0.35">
      <c r="A17343" s="337">
        <v>39256</v>
      </c>
      <c r="B17343" s="338">
        <f t="shared" si="2704"/>
        <v>2007</v>
      </c>
      <c r="C17343" s="338">
        <f t="shared" si="2705"/>
        <v>6</v>
      </c>
      <c r="D17343" s="338">
        <f t="shared" si="2706"/>
        <v>23</v>
      </c>
      <c r="E17343" s="334">
        <v>0</v>
      </c>
      <c r="F17343" s="334">
        <v>0</v>
      </c>
      <c r="G17343" s="334">
        <v>0</v>
      </c>
      <c r="H17343" s="334">
        <v>0</v>
      </c>
      <c r="I17343" s="334">
        <v>0</v>
      </c>
      <c r="J17343" s="334">
        <v>0</v>
      </c>
      <c r="K17343" s="334">
        <v>0</v>
      </c>
      <c r="L17343" s="334">
        <v>0</v>
      </c>
      <c r="M17343" s="334">
        <v>0</v>
      </c>
      <c r="N17343" s="334">
        <v>0</v>
      </c>
      <c r="O17343" s="334">
        <v>0</v>
      </c>
      <c r="P17343" s="334">
        <v>0</v>
      </c>
      <c r="Q17343" s="334">
        <v>0</v>
      </c>
      <c r="R17343" s="334">
        <v>0</v>
      </c>
      <c r="S17343" s="334">
        <v>0.2</v>
      </c>
      <c r="T17343" s="334">
        <v>0</v>
      </c>
      <c r="U17343" s="334">
        <v>0</v>
      </c>
      <c r="V17343" s="334">
        <v>0</v>
      </c>
      <c r="W17343" s="334">
        <v>0</v>
      </c>
      <c r="X17343" s="334">
        <v>0</v>
      </c>
      <c r="Y17343" s="334">
        <v>0</v>
      </c>
      <c r="Z17343" s="334">
        <v>0</v>
      </c>
      <c r="AA17343" s="334">
        <v>0</v>
      </c>
      <c r="AB17343" s="334">
        <v>0</v>
      </c>
      <c r="AD17343" s="334">
        <v>0.2</v>
      </c>
      <c r="AE17343" s="334">
        <f t="shared" si="2707"/>
        <v>0.2</v>
      </c>
      <c r="AF17343" s="334">
        <f t="shared" si="2708"/>
        <v>0.2</v>
      </c>
      <c r="AG17343" s="340">
        <f t="shared" si="2709"/>
        <v>0</v>
      </c>
      <c r="AI17343" s="340">
        <f t="shared" si="2713"/>
        <v>0</v>
      </c>
      <c r="AJ17343" s="340">
        <f t="shared" si="2713"/>
        <v>0.2</v>
      </c>
      <c r="AK17343" s="340">
        <f t="shared" si="2713"/>
        <v>0</v>
      </c>
      <c r="AL17343" s="340">
        <f t="shared" si="2713"/>
        <v>0</v>
      </c>
      <c r="AM17343" s="340">
        <f t="shared" si="2713"/>
        <v>0</v>
      </c>
    </row>
    <row r="17344" spans="1:39" x14ac:dyDescent="0.35">
      <c r="A17344" s="337">
        <v>39257</v>
      </c>
      <c r="B17344" s="338">
        <f t="shared" si="2704"/>
        <v>2007</v>
      </c>
      <c r="C17344" s="338">
        <f t="shared" si="2705"/>
        <v>6</v>
      </c>
      <c r="D17344" s="338">
        <f t="shared" si="2706"/>
        <v>24</v>
      </c>
      <c r="E17344" s="334">
        <v>0</v>
      </c>
      <c r="F17344" s="334">
        <v>0</v>
      </c>
      <c r="G17344" s="334">
        <v>0</v>
      </c>
      <c r="H17344" s="334">
        <v>0</v>
      </c>
      <c r="I17344" s="334">
        <v>0</v>
      </c>
      <c r="J17344" s="334">
        <v>0</v>
      </c>
      <c r="K17344" s="334">
        <v>0</v>
      </c>
      <c r="L17344" s="334">
        <v>0</v>
      </c>
      <c r="M17344" s="334">
        <v>0</v>
      </c>
      <c r="N17344" s="334">
        <v>0</v>
      </c>
      <c r="O17344" s="334">
        <v>0</v>
      </c>
      <c r="P17344" s="334">
        <v>0</v>
      </c>
      <c r="Q17344" s="334">
        <v>0</v>
      </c>
      <c r="R17344" s="334">
        <v>0</v>
      </c>
      <c r="S17344" s="334">
        <v>2.6</v>
      </c>
      <c r="T17344" s="334">
        <v>0.6</v>
      </c>
      <c r="U17344" s="334">
        <v>0.2</v>
      </c>
      <c r="V17344" s="334">
        <v>0</v>
      </c>
      <c r="W17344" s="334">
        <v>0</v>
      </c>
      <c r="X17344" s="334">
        <v>0</v>
      </c>
      <c r="Y17344" s="334">
        <v>0</v>
      </c>
      <c r="Z17344" s="334">
        <v>0</v>
      </c>
      <c r="AA17344" s="334">
        <v>0</v>
      </c>
      <c r="AB17344" s="334">
        <v>0</v>
      </c>
      <c r="AD17344" s="334">
        <v>3.4</v>
      </c>
      <c r="AE17344" s="334">
        <f t="shared" si="2707"/>
        <v>3.4</v>
      </c>
      <c r="AF17344" s="334">
        <f t="shared" si="2708"/>
        <v>3.4000000000000004</v>
      </c>
      <c r="AG17344" s="340">
        <f t="shared" si="2709"/>
        <v>4.4408920985006262E-16</v>
      </c>
      <c r="AI17344" s="340">
        <f t="shared" si="2713"/>
        <v>0</v>
      </c>
      <c r="AJ17344" s="340">
        <f t="shared" si="2713"/>
        <v>3.4000000000000004</v>
      </c>
      <c r="AK17344" s="340">
        <f t="shared" si="2713"/>
        <v>0</v>
      </c>
      <c r="AL17344" s="340">
        <f t="shared" si="2713"/>
        <v>0</v>
      </c>
      <c r="AM17344" s="340">
        <f t="shared" si="2713"/>
        <v>0</v>
      </c>
    </row>
    <row r="17345" spans="1:39" x14ac:dyDescent="0.35">
      <c r="A17345" s="337">
        <v>39258</v>
      </c>
      <c r="B17345" s="338">
        <f t="shared" si="2704"/>
        <v>2007</v>
      </c>
      <c r="C17345" s="338">
        <f t="shared" si="2705"/>
        <v>6</v>
      </c>
      <c r="D17345" s="338">
        <f t="shared" si="2706"/>
        <v>25</v>
      </c>
      <c r="E17345" s="334">
        <v>0</v>
      </c>
      <c r="F17345" s="334">
        <v>0</v>
      </c>
      <c r="G17345" s="334">
        <v>0</v>
      </c>
      <c r="H17345" s="334">
        <v>0</v>
      </c>
      <c r="I17345" s="334">
        <v>0</v>
      </c>
      <c r="J17345" s="334">
        <v>0</v>
      </c>
      <c r="K17345" s="334">
        <v>0</v>
      </c>
      <c r="L17345" s="334">
        <v>0</v>
      </c>
      <c r="M17345" s="334">
        <v>0</v>
      </c>
      <c r="N17345" s="334">
        <v>0</v>
      </c>
      <c r="O17345" s="334">
        <v>0</v>
      </c>
      <c r="P17345" s="334">
        <v>0</v>
      </c>
      <c r="Q17345" s="334">
        <v>0</v>
      </c>
      <c r="R17345" s="334">
        <v>0</v>
      </c>
      <c r="S17345" s="334">
        <v>0.9</v>
      </c>
      <c r="T17345" s="334">
        <v>3.8</v>
      </c>
      <c r="U17345" s="334">
        <v>0.5</v>
      </c>
      <c r="V17345" s="334">
        <v>0</v>
      </c>
      <c r="W17345" s="334">
        <v>0</v>
      </c>
      <c r="X17345" s="334">
        <v>0</v>
      </c>
      <c r="Y17345" s="334">
        <v>0</v>
      </c>
      <c r="Z17345" s="334">
        <v>0</v>
      </c>
      <c r="AA17345" s="334">
        <v>0</v>
      </c>
      <c r="AB17345" s="334">
        <v>0</v>
      </c>
      <c r="AD17345" s="334">
        <v>5.2</v>
      </c>
      <c r="AE17345" s="334">
        <f t="shared" si="2707"/>
        <v>5.2</v>
      </c>
      <c r="AF17345" s="334">
        <f t="shared" si="2708"/>
        <v>5.2</v>
      </c>
      <c r="AG17345" s="340">
        <f t="shared" si="2709"/>
        <v>0</v>
      </c>
      <c r="AI17345" s="340">
        <f t="shared" si="2713"/>
        <v>0</v>
      </c>
      <c r="AJ17345" s="340">
        <f t="shared" si="2713"/>
        <v>5.2</v>
      </c>
      <c r="AK17345" s="340">
        <f t="shared" si="2713"/>
        <v>0</v>
      </c>
      <c r="AL17345" s="340">
        <f t="shared" si="2713"/>
        <v>0</v>
      </c>
      <c r="AM17345" s="340">
        <f t="shared" si="2713"/>
        <v>0</v>
      </c>
    </row>
    <row r="17346" spans="1:39" x14ac:dyDescent="0.35">
      <c r="A17346" s="337">
        <v>39259</v>
      </c>
      <c r="B17346" s="338">
        <f t="shared" si="2704"/>
        <v>2007</v>
      </c>
      <c r="C17346" s="338">
        <f t="shared" si="2705"/>
        <v>6</v>
      </c>
      <c r="D17346" s="338">
        <f t="shared" si="2706"/>
        <v>26</v>
      </c>
      <c r="E17346" s="334">
        <v>0</v>
      </c>
      <c r="F17346" s="334">
        <v>0</v>
      </c>
      <c r="G17346" s="334">
        <v>0</v>
      </c>
      <c r="H17346" s="334">
        <v>0</v>
      </c>
      <c r="I17346" s="334">
        <v>0</v>
      </c>
      <c r="J17346" s="334">
        <v>0</v>
      </c>
      <c r="K17346" s="334">
        <v>0</v>
      </c>
      <c r="L17346" s="334">
        <v>0</v>
      </c>
      <c r="M17346" s="334">
        <v>0</v>
      </c>
      <c r="N17346" s="334">
        <v>0</v>
      </c>
      <c r="O17346" s="334">
        <v>0</v>
      </c>
      <c r="P17346" s="334">
        <v>0</v>
      </c>
      <c r="Q17346" s="334">
        <v>0</v>
      </c>
      <c r="R17346" s="334">
        <v>0</v>
      </c>
      <c r="S17346" s="334">
        <v>0</v>
      </c>
      <c r="T17346" s="334">
        <v>0</v>
      </c>
      <c r="U17346" s="334">
        <v>0</v>
      </c>
      <c r="V17346" s="334">
        <v>0</v>
      </c>
      <c r="W17346" s="334">
        <v>0</v>
      </c>
      <c r="X17346" s="334">
        <v>0</v>
      </c>
      <c r="Y17346" s="334">
        <v>0</v>
      </c>
      <c r="Z17346" s="334">
        <v>0</v>
      </c>
      <c r="AA17346" s="334">
        <v>0</v>
      </c>
      <c r="AB17346" s="334">
        <v>0</v>
      </c>
      <c r="AD17346" s="334">
        <v>0</v>
      </c>
      <c r="AE17346" s="334">
        <f t="shared" si="2707"/>
        <v>0</v>
      </c>
      <c r="AF17346" s="334">
        <f t="shared" si="2708"/>
        <v>0</v>
      </c>
      <c r="AG17346" s="340">
        <f t="shared" si="2709"/>
        <v>0</v>
      </c>
      <c r="AI17346" s="340">
        <f t="shared" si="2713"/>
        <v>0</v>
      </c>
      <c r="AJ17346" s="340">
        <f t="shared" si="2713"/>
        <v>0</v>
      </c>
      <c r="AK17346" s="340">
        <f t="shared" si="2713"/>
        <v>0</v>
      </c>
      <c r="AL17346" s="340">
        <f t="shared" si="2713"/>
        <v>0</v>
      </c>
      <c r="AM17346" s="340">
        <f t="shared" si="2713"/>
        <v>0</v>
      </c>
    </row>
    <row r="17347" spans="1:39" x14ac:dyDescent="0.35">
      <c r="A17347" s="337">
        <v>39260</v>
      </c>
      <c r="B17347" s="338">
        <f t="shared" si="2704"/>
        <v>2007</v>
      </c>
      <c r="C17347" s="338">
        <f t="shared" si="2705"/>
        <v>6</v>
      </c>
      <c r="D17347" s="338">
        <f t="shared" si="2706"/>
        <v>27</v>
      </c>
      <c r="E17347" s="334">
        <v>0</v>
      </c>
      <c r="F17347" s="334">
        <v>0</v>
      </c>
      <c r="G17347" s="334">
        <v>0</v>
      </c>
      <c r="H17347" s="334">
        <v>0</v>
      </c>
      <c r="I17347" s="334">
        <v>0</v>
      </c>
      <c r="J17347" s="334">
        <v>0</v>
      </c>
      <c r="K17347" s="334">
        <v>0</v>
      </c>
      <c r="L17347" s="334">
        <v>0</v>
      </c>
      <c r="M17347" s="334">
        <v>0</v>
      </c>
      <c r="N17347" s="334">
        <v>0</v>
      </c>
      <c r="O17347" s="334">
        <v>0</v>
      </c>
      <c r="P17347" s="334">
        <v>0</v>
      </c>
      <c r="Q17347" s="334">
        <v>0</v>
      </c>
      <c r="R17347" s="334">
        <v>0</v>
      </c>
      <c r="S17347" s="334">
        <v>0</v>
      </c>
      <c r="T17347" s="334">
        <v>0</v>
      </c>
      <c r="U17347" s="334">
        <v>0</v>
      </c>
      <c r="V17347" s="334">
        <v>0</v>
      </c>
      <c r="W17347" s="334">
        <v>0</v>
      </c>
      <c r="X17347" s="334">
        <v>0</v>
      </c>
      <c r="Y17347" s="334">
        <v>0</v>
      </c>
      <c r="Z17347" s="334">
        <v>0</v>
      </c>
      <c r="AA17347" s="334">
        <v>0</v>
      </c>
      <c r="AB17347" s="334">
        <v>0</v>
      </c>
      <c r="AD17347" s="334">
        <v>0</v>
      </c>
      <c r="AE17347" s="334">
        <f t="shared" si="2707"/>
        <v>0</v>
      </c>
      <c r="AF17347" s="334">
        <f t="shared" si="2708"/>
        <v>0</v>
      </c>
      <c r="AG17347" s="340">
        <f t="shared" si="2709"/>
        <v>0</v>
      </c>
      <c r="AI17347" s="340">
        <f t="shared" si="2713"/>
        <v>0</v>
      </c>
      <c r="AJ17347" s="340">
        <f t="shared" si="2713"/>
        <v>0</v>
      </c>
      <c r="AK17347" s="340">
        <f t="shared" si="2713"/>
        <v>0</v>
      </c>
      <c r="AL17347" s="340">
        <f t="shared" si="2713"/>
        <v>0</v>
      </c>
      <c r="AM17347" s="340">
        <f t="shared" si="2713"/>
        <v>0</v>
      </c>
    </row>
    <row r="17348" spans="1:39" x14ac:dyDescent="0.35">
      <c r="A17348" s="337">
        <v>39261</v>
      </c>
      <c r="B17348" s="338">
        <f t="shared" ref="B17348:B17411" si="2714">YEAR(A17348)</f>
        <v>2007</v>
      </c>
      <c r="C17348" s="338">
        <f t="shared" ref="C17348:C17411" si="2715">MONTH(A17348)</f>
        <v>6</v>
      </c>
      <c r="D17348" s="338">
        <f t="shared" ref="D17348:D17411" si="2716">DAY(A17348)</f>
        <v>28</v>
      </c>
      <c r="E17348" s="334">
        <v>0</v>
      </c>
      <c r="F17348" s="334">
        <v>0</v>
      </c>
      <c r="G17348" s="334">
        <v>0</v>
      </c>
      <c r="H17348" s="334">
        <v>0</v>
      </c>
      <c r="I17348" s="334">
        <v>0</v>
      </c>
      <c r="J17348" s="334">
        <v>0</v>
      </c>
      <c r="K17348" s="334">
        <v>0</v>
      </c>
      <c r="L17348" s="334">
        <v>0</v>
      </c>
      <c r="M17348" s="334">
        <v>0</v>
      </c>
      <c r="N17348" s="334">
        <v>0</v>
      </c>
      <c r="O17348" s="334">
        <v>0</v>
      </c>
      <c r="P17348" s="334">
        <v>0</v>
      </c>
      <c r="Q17348" s="334">
        <v>0</v>
      </c>
      <c r="R17348" s="334">
        <v>0</v>
      </c>
      <c r="S17348" s="334">
        <v>0</v>
      </c>
      <c r="T17348" s="334">
        <v>0</v>
      </c>
      <c r="U17348" s="334">
        <v>0</v>
      </c>
      <c r="V17348" s="334">
        <v>0</v>
      </c>
      <c r="W17348" s="334">
        <v>0</v>
      </c>
      <c r="X17348" s="334">
        <v>0</v>
      </c>
      <c r="Y17348" s="334">
        <v>0.2</v>
      </c>
      <c r="Z17348" s="334">
        <v>0</v>
      </c>
      <c r="AA17348" s="334">
        <v>0</v>
      </c>
      <c r="AB17348" s="334">
        <v>0</v>
      </c>
      <c r="AD17348" s="334">
        <v>0.2</v>
      </c>
      <c r="AE17348" s="334">
        <f t="shared" ref="AE17348:AE17411" si="2717">AD17348</f>
        <v>0.2</v>
      </c>
      <c r="AF17348" s="334">
        <f t="shared" ref="AF17348:AF17411" si="2718">SUM(E17348:AB17348)</f>
        <v>0.2</v>
      </c>
      <c r="AG17348" s="340">
        <f t="shared" ref="AG17348:AG17411" si="2719">ABS(AF17348-AE17348)</f>
        <v>0</v>
      </c>
      <c r="AI17348" s="340">
        <f t="shared" ref="AI17348:AM17363" si="2720">IF($C17348=AI$1,$AF17348,0)</f>
        <v>0</v>
      </c>
      <c r="AJ17348" s="340">
        <f t="shared" si="2720"/>
        <v>0.2</v>
      </c>
      <c r="AK17348" s="340">
        <f t="shared" si="2720"/>
        <v>0</v>
      </c>
      <c r="AL17348" s="340">
        <f t="shared" si="2720"/>
        <v>0</v>
      </c>
      <c r="AM17348" s="340">
        <f t="shared" si="2720"/>
        <v>0</v>
      </c>
    </row>
    <row r="17349" spans="1:39" x14ac:dyDescent="0.35">
      <c r="A17349" s="337">
        <v>39262</v>
      </c>
      <c r="B17349" s="338">
        <f t="shared" si="2714"/>
        <v>2007</v>
      </c>
      <c r="C17349" s="338">
        <f t="shared" si="2715"/>
        <v>6</v>
      </c>
      <c r="D17349" s="338">
        <f t="shared" si="2716"/>
        <v>29</v>
      </c>
      <c r="E17349" s="334">
        <v>0</v>
      </c>
      <c r="F17349" s="334">
        <v>0</v>
      </c>
      <c r="G17349" s="334">
        <v>0</v>
      </c>
      <c r="H17349" s="334">
        <v>0</v>
      </c>
      <c r="I17349" s="334">
        <v>0</v>
      </c>
      <c r="J17349" s="334">
        <v>0</v>
      </c>
      <c r="K17349" s="334">
        <v>0</v>
      </c>
      <c r="L17349" s="334">
        <v>0</v>
      </c>
      <c r="M17349" s="334">
        <v>0</v>
      </c>
      <c r="N17349" s="334">
        <v>0</v>
      </c>
      <c r="O17349" s="334">
        <v>0.3</v>
      </c>
      <c r="P17349" s="334">
        <v>0</v>
      </c>
      <c r="Q17349" s="334">
        <v>0</v>
      </c>
      <c r="R17349" s="334">
        <v>2.4</v>
      </c>
      <c r="S17349" s="334">
        <v>0.6</v>
      </c>
      <c r="T17349" s="334">
        <v>0</v>
      </c>
      <c r="U17349" s="334">
        <v>0</v>
      </c>
      <c r="V17349" s="334">
        <v>0</v>
      </c>
      <c r="W17349" s="334">
        <v>0</v>
      </c>
      <c r="X17349" s="334">
        <v>0</v>
      </c>
      <c r="Y17349" s="334">
        <v>0</v>
      </c>
      <c r="Z17349" s="334">
        <v>0</v>
      </c>
      <c r="AA17349" s="334">
        <v>0.9</v>
      </c>
      <c r="AB17349" s="334">
        <v>0</v>
      </c>
      <c r="AD17349" s="334">
        <v>4.2</v>
      </c>
      <c r="AE17349" s="334">
        <f t="shared" si="2717"/>
        <v>4.2</v>
      </c>
      <c r="AF17349" s="334">
        <f t="shared" si="2718"/>
        <v>4.2</v>
      </c>
      <c r="AG17349" s="340">
        <f t="shared" si="2719"/>
        <v>0</v>
      </c>
      <c r="AI17349" s="340">
        <f t="shared" si="2720"/>
        <v>0</v>
      </c>
      <c r="AJ17349" s="340">
        <f t="shared" si="2720"/>
        <v>4.2</v>
      </c>
      <c r="AK17349" s="340">
        <f t="shared" si="2720"/>
        <v>0</v>
      </c>
      <c r="AL17349" s="340">
        <f t="shared" si="2720"/>
        <v>0</v>
      </c>
      <c r="AM17349" s="340">
        <f t="shared" si="2720"/>
        <v>0</v>
      </c>
    </row>
    <row r="17350" spans="1:39" x14ac:dyDescent="0.35">
      <c r="A17350" s="337">
        <v>39263</v>
      </c>
      <c r="B17350" s="338">
        <f t="shared" si="2714"/>
        <v>2007</v>
      </c>
      <c r="C17350" s="338">
        <f t="shared" si="2715"/>
        <v>6</v>
      </c>
      <c r="D17350" s="338">
        <f t="shared" si="2716"/>
        <v>30</v>
      </c>
      <c r="E17350" s="334">
        <v>0</v>
      </c>
      <c r="F17350" s="334">
        <v>0</v>
      </c>
      <c r="G17350" s="334">
        <v>0</v>
      </c>
      <c r="H17350" s="334">
        <v>0</v>
      </c>
      <c r="I17350" s="334">
        <v>0</v>
      </c>
      <c r="J17350" s="334">
        <v>0</v>
      </c>
      <c r="K17350" s="334">
        <v>0</v>
      </c>
      <c r="L17350" s="334">
        <v>0</v>
      </c>
      <c r="M17350" s="334">
        <v>0</v>
      </c>
      <c r="N17350" s="334">
        <v>0</v>
      </c>
      <c r="O17350" s="334">
        <v>0</v>
      </c>
      <c r="P17350" s="334">
        <v>0</v>
      </c>
      <c r="Q17350" s="334">
        <v>0</v>
      </c>
      <c r="R17350" s="334">
        <v>0</v>
      </c>
      <c r="S17350" s="334">
        <v>0</v>
      </c>
      <c r="T17350" s="334">
        <v>0</v>
      </c>
      <c r="U17350" s="334">
        <v>0</v>
      </c>
      <c r="V17350" s="334">
        <v>0</v>
      </c>
      <c r="W17350" s="334">
        <v>0</v>
      </c>
      <c r="X17350" s="334">
        <v>0</v>
      </c>
      <c r="Y17350" s="334">
        <v>0</v>
      </c>
      <c r="Z17350" s="334">
        <v>0</v>
      </c>
      <c r="AA17350" s="334">
        <v>0</v>
      </c>
      <c r="AB17350" s="334">
        <v>0</v>
      </c>
      <c r="AD17350" s="334">
        <v>0</v>
      </c>
      <c r="AE17350" s="334">
        <f t="shared" si="2717"/>
        <v>0</v>
      </c>
      <c r="AF17350" s="334">
        <f t="shared" si="2718"/>
        <v>0</v>
      </c>
      <c r="AG17350" s="340">
        <f t="shared" si="2719"/>
        <v>0</v>
      </c>
      <c r="AI17350" s="340">
        <f t="shared" si="2720"/>
        <v>0</v>
      </c>
      <c r="AJ17350" s="340">
        <f t="shared" si="2720"/>
        <v>0</v>
      </c>
      <c r="AK17350" s="340">
        <f t="shared" si="2720"/>
        <v>0</v>
      </c>
      <c r="AL17350" s="340">
        <f t="shared" si="2720"/>
        <v>0</v>
      </c>
      <c r="AM17350" s="340">
        <f t="shared" si="2720"/>
        <v>0</v>
      </c>
    </row>
    <row r="17351" spans="1:39" x14ac:dyDescent="0.35">
      <c r="A17351" s="337">
        <v>39264</v>
      </c>
      <c r="B17351" s="338">
        <f t="shared" si="2714"/>
        <v>2007</v>
      </c>
      <c r="C17351" s="338">
        <f t="shared" si="2715"/>
        <v>7</v>
      </c>
      <c r="D17351" s="338">
        <f t="shared" si="2716"/>
        <v>1</v>
      </c>
      <c r="E17351" s="334">
        <v>0</v>
      </c>
      <c r="F17351" s="334">
        <v>0</v>
      </c>
      <c r="G17351" s="334">
        <v>0</v>
      </c>
      <c r="H17351" s="334">
        <v>0</v>
      </c>
      <c r="I17351" s="334">
        <v>0</v>
      </c>
      <c r="J17351" s="334">
        <v>0</v>
      </c>
      <c r="K17351" s="334">
        <v>0</v>
      </c>
      <c r="L17351" s="334">
        <v>0</v>
      </c>
      <c r="M17351" s="334">
        <v>0</v>
      </c>
      <c r="N17351" s="334">
        <v>0</v>
      </c>
      <c r="O17351" s="334">
        <v>0</v>
      </c>
      <c r="P17351" s="334">
        <v>0</v>
      </c>
      <c r="Q17351" s="334">
        <v>0</v>
      </c>
      <c r="R17351" s="334">
        <v>0</v>
      </c>
      <c r="S17351" s="334">
        <v>0</v>
      </c>
      <c r="T17351" s="334">
        <v>0</v>
      </c>
      <c r="U17351" s="334">
        <v>0</v>
      </c>
      <c r="V17351" s="334">
        <v>0</v>
      </c>
      <c r="W17351" s="334">
        <v>0</v>
      </c>
      <c r="X17351" s="334">
        <v>0</v>
      </c>
      <c r="Y17351" s="334">
        <v>0</v>
      </c>
      <c r="Z17351" s="334">
        <v>0</v>
      </c>
      <c r="AA17351" s="334">
        <v>0</v>
      </c>
      <c r="AB17351" s="334">
        <v>0</v>
      </c>
      <c r="AD17351" s="334">
        <v>0</v>
      </c>
      <c r="AE17351" s="334">
        <f t="shared" si="2717"/>
        <v>0</v>
      </c>
      <c r="AF17351" s="334">
        <f t="shared" si="2718"/>
        <v>0</v>
      </c>
      <c r="AG17351" s="340">
        <f t="shared" si="2719"/>
        <v>0</v>
      </c>
      <c r="AI17351" s="340">
        <f t="shared" si="2720"/>
        <v>0</v>
      </c>
      <c r="AJ17351" s="340">
        <f t="shared" si="2720"/>
        <v>0</v>
      </c>
      <c r="AK17351" s="340">
        <f t="shared" si="2720"/>
        <v>0</v>
      </c>
      <c r="AL17351" s="340">
        <f t="shared" si="2720"/>
        <v>0</v>
      </c>
      <c r="AM17351" s="340">
        <f t="shared" si="2720"/>
        <v>0</v>
      </c>
    </row>
    <row r="17352" spans="1:39" x14ac:dyDescent="0.35">
      <c r="A17352" s="337">
        <v>39265</v>
      </c>
      <c r="B17352" s="338">
        <f t="shared" si="2714"/>
        <v>2007</v>
      </c>
      <c r="C17352" s="338">
        <f t="shared" si="2715"/>
        <v>7</v>
      </c>
      <c r="D17352" s="338">
        <f t="shared" si="2716"/>
        <v>2</v>
      </c>
      <c r="E17352" s="334">
        <v>0</v>
      </c>
      <c r="F17352" s="334">
        <v>0</v>
      </c>
      <c r="G17352" s="334">
        <v>0</v>
      </c>
      <c r="H17352" s="334">
        <v>0</v>
      </c>
      <c r="I17352" s="334">
        <v>0</v>
      </c>
      <c r="J17352" s="334">
        <v>0</v>
      </c>
      <c r="K17352" s="334">
        <v>0</v>
      </c>
      <c r="L17352" s="334">
        <v>0</v>
      </c>
      <c r="M17352" s="334">
        <v>0</v>
      </c>
      <c r="N17352" s="334">
        <v>0</v>
      </c>
      <c r="O17352" s="334">
        <v>0</v>
      </c>
      <c r="P17352" s="334">
        <v>0</v>
      </c>
      <c r="Q17352" s="334">
        <v>0</v>
      </c>
      <c r="R17352" s="334">
        <v>0</v>
      </c>
      <c r="S17352" s="334">
        <v>0</v>
      </c>
      <c r="T17352" s="334">
        <v>0</v>
      </c>
      <c r="U17352" s="334">
        <v>0</v>
      </c>
      <c r="V17352" s="334">
        <v>0</v>
      </c>
      <c r="W17352" s="334">
        <v>0</v>
      </c>
      <c r="X17352" s="334">
        <v>0</v>
      </c>
      <c r="Y17352" s="334">
        <v>0</v>
      </c>
      <c r="Z17352" s="334">
        <v>0</v>
      </c>
      <c r="AA17352" s="334">
        <v>0</v>
      </c>
      <c r="AB17352" s="334">
        <v>0</v>
      </c>
      <c r="AD17352" s="334">
        <v>0</v>
      </c>
      <c r="AE17352" s="334">
        <f t="shared" si="2717"/>
        <v>0</v>
      </c>
      <c r="AF17352" s="334">
        <f t="shared" si="2718"/>
        <v>0</v>
      </c>
      <c r="AG17352" s="340">
        <f t="shared" si="2719"/>
        <v>0</v>
      </c>
      <c r="AI17352" s="340">
        <f t="shared" si="2720"/>
        <v>0</v>
      </c>
      <c r="AJ17352" s="340">
        <f t="shared" si="2720"/>
        <v>0</v>
      </c>
      <c r="AK17352" s="340">
        <f t="shared" si="2720"/>
        <v>0</v>
      </c>
      <c r="AL17352" s="340">
        <f t="shared" si="2720"/>
        <v>0</v>
      </c>
      <c r="AM17352" s="340">
        <f t="shared" si="2720"/>
        <v>0</v>
      </c>
    </row>
    <row r="17353" spans="1:39" x14ac:dyDescent="0.35">
      <c r="A17353" s="337">
        <v>39266</v>
      </c>
      <c r="B17353" s="338">
        <f t="shared" si="2714"/>
        <v>2007</v>
      </c>
      <c r="C17353" s="338">
        <f t="shared" si="2715"/>
        <v>7</v>
      </c>
      <c r="D17353" s="338">
        <f t="shared" si="2716"/>
        <v>3</v>
      </c>
      <c r="E17353" s="334">
        <v>0</v>
      </c>
      <c r="F17353" s="334">
        <v>0</v>
      </c>
      <c r="G17353" s="334">
        <v>0</v>
      </c>
      <c r="H17353" s="334">
        <v>0</v>
      </c>
      <c r="I17353" s="334">
        <v>0</v>
      </c>
      <c r="J17353" s="334">
        <v>0</v>
      </c>
      <c r="K17353" s="334">
        <v>0</v>
      </c>
      <c r="L17353" s="334">
        <v>0</v>
      </c>
      <c r="M17353" s="334">
        <v>0</v>
      </c>
      <c r="N17353" s="334">
        <v>0</v>
      </c>
      <c r="O17353" s="334">
        <v>0</v>
      </c>
      <c r="P17353" s="334">
        <v>0</v>
      </c>
      <c r="Q17353" s="334">
        <v>0</v>
      </c>
      <c r="R17353" s="334">
        <v>0</v>
      </c>
      <c r="S17353" s="334">
        <v>0</v>
      </c>
      <c r="T17353" s="334">
        <v>0</v>
      </c>
      <c r="U17353" s="334">
        <v>0</v>
      </c>
      <c r="V17353" s="334">
        <v>0</v>
      </c>
      <c r="W17353" s="334">
        <v>0</v>
      </c>
      <c r="X17353" s="334">
        <v>0</v>
      </c>
      <c r="Y17353" s="334">
        <v>0</v>
      </c>
      <c r="Z17353" s="334">
        <v>0</v>
      </c>
      <c r="AA17353" s="334">
        <v>0</v>
      </c>
      <c r="AB17353" s="334">
        <v>0</v>
      </c>
      <c r="AD17353" s="334">
        <v>0</v>
      </c>
      <c r="AE17353" s="334">
        <f t="shared" si="2717"/>
        <v>0</v>
      </c>
      <c r="AF17353" s="334">
        <f t="shared" si="2718"/>
        <v>0</v>
      </c>
      <c r="AG17353" s="340">
        <f t="shared" si="2719"/>
        <v>0</v>
      </c>
      <c r="AI17353" s="340">
        <f t="shared" si="2720"/>
        <v>0</v>
      </c>
      <c r="AJ17353" s="340">
        <f t="shared" si="2720"/>
        <v>0</v>
      </c>
      <c r="AK17353" s="340">
        <f t="shared" si="2720"/>
        <v>0</v>
      </c>
      <c r="AL17353" s="340">
        <f t="shared" si="2720"/>
        <v>0</v>
      </c>
      <c r="AM17353" s="340">
        <f t="shared" si="2720"/>
        <v>0</v>
      </c>
    </row>
    <row r="17354" spans="1:39" x14ac:dyDescent="0.35">
      <c r="A17354" s="337">
        <v>39267</v>
      </c>
      <c r="B17354" s="338">
        <f t="shared" si="2714"/>
        <v>2007</v>
      </c>
      <c r="C17354" s="338">
        <f t="shared" si="2715"/>
        <v>7</v>
      </c>
      <c r="D17354" s="338">
        <f t="shared" si="2716"/>
        <v>4</v>
      </c>
      <c r="E17354" s="334">
        <v>0</v>
      </c>
      <c r="F17354" s="334">
        <v>0</v>
      </c>
      <c r="G17354" s="334">
        <v>0</v>
      </c>
      <c r="H17354" s="334">
        <v>0</v>
      </c>
      <c r="I17354" s="334">
        <v>0</v>
      </c>
      <c r="J17354" s="334">
        <v>0</v>
      </c>
      <c r="K17354" s="334">
        <v>0</v>
      </c>
      <c r="L17354" s="334">
        <v>0</v>
      </c>
      <c r="M17354" s="334">
        <v>0</v>
      </c>
      <c r="N17354" s="334">
        <v>0</v>
      </c>
      <c r="O17354" s="334">
        <v>0</v>
      </c>
      <c r="P17354" s="334">
        <v>0</v>
      </c>
      <c r="Q17354" s="334">
        <v>0</v>
      </c>
      <c r="R17354" s="334">
        <v>0</v>
      </c>
      <c r="S17354" s="334">
        <v>0</v>
      </c>
      <c r="T17354" s="334">
        <v>0</v>
      </c>
      <c r="U17354" s="334">
        <v>0</v>
      </c>
      <c r="V17354" s="334">
        <v>0</v>
      </c>
      <c r="W17354" s="334">
        <v>0</v>
      </c>
      <c r="X17354" s="334">
        <v>0</v>
      </c>
      <c r="Y17354" s="334">
        <v>0</v>
      </c>
      <c r="Z17354" s="334">
        <v>0</v>
      </c>
      <c r="AA17354" s="334">
        <v>0</v>
      </c>
      <c r="AB17354" s="334">
        <v>0</v>
      </c>
      <c r="AD17354" s="334">
        <v>0</v>
      </c>
      <c r="AE17354" s="334">
        <f t="shared" si="2717"/>
        <v>0</v>
      </c>
      <c r="AF17354" s="334">
        <f t="shared" si="2718"/>
        <v>0</v>
      </c>
      <c r="AG17354" s="340">
        <f t="shared" si="2719"/>
        <v>0</v>
      </c>
      <c r="AI17354" s="340">
        <f t="shared" si="2720"/>
        <v>0</v>
      </c>
      <c r="AJ17354" s="340">
        <f t="shared" si="2720"/>
        <v>0</v>
      </c>
      <c r="AK17354" s="340">
        <f t="shared" si="2720"/>
        <v>0</v>
      </c>
      <c r="AL17354" s="340">
        <f t="shared" si="2720"/>
        <v>0</v>
      </c>
      <c r="AM17354" s="340">
        <f t="shared" si="2720"/>
        <v>0</v>
      </c>
    </row>
    <row r="17355" spans="1:39" x14ac:dyDescent="0.35">
      <c r="A17355" s="337">
        <v>39268</v>
      </c>
      <c r="B17355" s="338">
        <f t="shared" si="2714"/>
        <v>2007</v>
      </c>
      <c r="C17355" s="338">
        <f t="shared" si="2715"/>
        <v>7</v>
      </c>
      <c r="D17355" s="338">
        <f t="shared" si="2716"/>
        <v>5</v>
      </c>
      <c r="E17355" s="334">
        <v>0</v>
      </c>
      <c r="F17355" s="334">
        <v>0</v>
      </c>
      <c r="G17355" s="334">
        <v>0</v>
      </c>
      <c r="H17355" s="334">
        <v>0</v>
      </c>
      <c r="I17355" s="334">
        <v>0</v>
      </c>
      <c r="J17355" s="334">
        <v>0</v>
      </c>
      <c r="K17355" s="334">
        <v>0</v>
      </c>
      <c r="L17355" s="334">
        <v>0</v>
      </c>
      <c r="M17355" s="334">
        <v>0</v>
      </c>
      <c r="N17355" s="334">
        <v>0</v>
      </c>
      <c r="O17355" s="334">
        <v>0</v>
      </c>
      <c r="P17355" s="334">
        <v>0</v>
      </c>
      <c r="Q17355" s="334">
        <v>0</v>
      </c>
      <c r="R17355" s="334">
        <v>0</v>
      </c>
      <c r="S17355" s="334">
        <v>0</v>
      </c>
      <c r="T17355" s="334">
        <v>0</v>
      </c>
      <c r="U17355" s="334">
        <v>0</v>
      </c>
      <c r="V17355" s="334">
        <v>0</v>
      </c>
      <c r="W17355" s="334">
        <v>0</v>
      </c>
      <c r="X17355" s="334">
        <v>0</v>
      </c>
      <c r="Y17355" s="334">
        <v>0</v>
      </c>
      <c r="Z17355" s="334">
        <v>0</v>
      </c>
      <c r="AA17355" s="334">
        <v>0</v>
      </c>
      <c r="AB17355" s="334">
        <v>0</v>
      </c>
      <c r="AD17355" s="334">
        <v>0</v>
      </c>
      <c r="AE17355" s="334">
        <f t="shared" si="2717"/>
        <v>0</v>
      </c>
      <c r="AF17355" s="334">
        <f t="shared" si="2718"/>
        <v>0</v>
      </c>
      <c r="AG17355" s="340">
        <f t="shared" si="2719"/>
        <v>0</v>
      </c>
      <c r="AI17355" s="340">
        <f t="shared" si="2720"/>
        <v>0</v>
      </c>
      <c r="AJ17355" s="340">
        <f t="shared" si="2720"/>
        <v>0</v>
      </c>
      <c r="AK17355" s="340">
        <f t="shared" si="2720"/>
        <v>0</v>
      </c>
      <c r="AL17355" s="340">
        <f t="shared" si="2720"/>
        <v>0</v>
      </c>
      <c r="AM17355" s="340">
        <f t="shared" si="2720"/>
        <v>0</v>
      </c>
    </row>
    <row r="17356" spans="1:39" x14ac:dyDescent="0.35">
      <c r="A17356" s="337">
        <v>39269</v>
      </c>
      <c r="B17356" s="338">
        <f t="shared" si="2714"/>
        <v>2007</v>
      </c>
      <c r="C17356" s="338">
        <f t="shared" si="2715"/>
        <v>7</v>
      </c>
      <c r="D17356" s="338">
        <f t="shared" si="2716"/>
        <v>6</v>
      </c>
      <c r="E17356" s="334">
        <v>0</v>
      </c>
      <c r="F17356" s="334">
        <v>0</v>
      </c>
      <c r="G17356" s="334">
        <v>0</v>
      </c>
      <c r="H17356" s="334">
        <v>0</v>
      </c>
      <c r="I17356" s="334">
        <v>0</v>
      </c>
      <c r="J17356" s="334">
        <v>0</v>
      </c>
      <c r="K17356" s="334">
        <v>0</v>
      </c>
      <c r="L17356" s="334">
        <v>0</v>
      </c>
      <c r="M17356" s="334">
        <v>0</v>
      </c>
      <c r="N17356" s="334">
        <v>0</v>
      </c>
      <c r="O17356" s="334">
        <v>0</v>
      </c>
      <c r="P17356" s="334">
        <v>0</v>
      </c>
      <c r="Q17356" s="334">
        <v>0</v>
      </c>
      <c r="R17356" s="334">
        <v>0</v>
      </c>
      <c r="S17356" s="334">
        <v>0</v>
      </c>
      <c r="T17356" s="334">
        <v>0</v>
      </c>
      <c r="U17356" s="334">
        <v>0</v>
      </c>
      <c r="V17356" s="334">
        <v>0</v>
      </c>
      <c r="W17356" s="334">
        <v>0</v>
      </c>
      <c r="X17356" s="334">
        <v>0</v>
      </c>
      <c r="Y17356" s="334">
        <v>0</v>
      </c>
      <c r="Z17356" s="334">
        <v>0</v>
      </c>
      <c r="AA17356" s="334">
        <v>0</v>
      </c>
      <c r="AB17356" s="334">
        <v>0</v>
      </c>
      <c r="AD17356" s="334">
        <v>0</v>
      </c>
      <c r="AE17356" s="334">
        <f t="shared" si="2717"/>
        <v>0</v>
      </c>
      <c r="AF17356" s="334">
        <f t="shared" si="2718"/>
        <v>0</v>
      </c>
      <c r="AG17356" s="340">
        <f t="shared" si="2719"/>
        <v>0</v>
      </c>
      <c r="AI17356" s="340">
        <f t="shared" si="2720"/>
        <v>0</v>
      </c>
      <c r="AJ17356" s="340">
        <f t="shared" si="2720"/>
        <v>0</v>
      </c>
      <c r="AK17356" s="340">
        <f t="shared" si="2720"/>
        <v>0</v>
      </c>
      <c r="AL17356" s="340">
        <f t="shared" si="2720"/>
        <v>0</v>
      </c>
      <c r="AM17356" s="340">
        <f t="shared" si="2720"/>
        <v>0</v>
      </c>
    </row>
    <row r="17357" spans="1:39" x14ac:dyDescent="0.35">
      <c r="A17357" s="337">
        <v>39270</v>
      </c>
      <c r="B17357" s="338">
        <f t="shared" si="2714"/>
        <v>2007</v>
      </c>
      <c r="C17357" s="338">
        <f t="shared" si="2715"/>
        <v>7</v>
      </c>
      <c r="D17357" s="338">
        <f t="shared" si="2716"/>
        <v>7</v>
      </c>
      <c r="E17357" s="334">
        <v>0</v>
      </c>
      <c r="F17357" s="334">
        <v>0</v>
      </c>
      <c r="G17357" s="334">
        <v>0</v>
      </c>
      <c r="H17357" s="334">
        <v>0</v>
      </c>
      <c r="I17357" s="334">
        <v>1</v>
      </c>
      <c r="J17357" s="334">
        <v>0</v>
      </c>
      <c r="K17357" s="334">
        <v>0</v>
      </c>
      <c r="L17357" s="334">
        <v>0</v>
      </c>
      <c r="M17357" s="334">
        <v>0</v>
      </c>
      <c r="N17357" s="334">
        <v>0</v>
      </c>
      <c r="O17357" s="334">
        <v>0</v>
      </c>
      <c r="P17357" s="334">
        <v>0</v>
      </c>
      <c r="Q17357" s="334">
        <v>0</v>
      </c>
      <c r="R17357" s="334">
        <v>0</v>
      </c>
      <c r="S17357" s="334">
        <v>0</v>
      </c>
      <c r="T17357" s="334">
        <v>0</v>
      </c>
      <c r="U17357" s="334">
        <v>0</v>
      </c>
      <c r="V17357" s="334">
        <v>0</v>
      </c>
      <c r="W17357" s="334">
        <v>0</v>
      </c>
      <c r="X17357" s="334">
        <v>0</v>
      </c>
      <c r="Y17357" s="334">
        <v>0</v>
      </c>
      <c r="Z17357" s="334">
        <v>0</v>
      </c>
      <c r="AA17357" s="334">
        <v>0</v>
      </c>
      <c r="AB17357" s="334">
        <v>0</v>
      </c>
      <c r="AD17357" s="334">
        <v>1</v>
      </c>
      <c r="AE17357" s="334">
        <f t="shared" si="2717"/>
        <v>1</v>
      </c>
      <c r="AF17357" s="334">
        <f t="shared" si="2718"/>
        <v>1</v>
      </c>
      <c r="AG17357" s="340">
        <f t="shared" si="2719"/>
        <v>0</v>
      </c>
      <c r="AI17357" s="340">
        <f t="shared" si="2720"/>
        <v>0</v>
      </c>
      <c r="AJ17357" s="340">
        <f t="shared" si="2720"/>
        <v>0</v>
      </c>
      <c r="AK17357" s="340">
        <f t="shared" si="2720"/>
        <v>1</v>
      </c>
      <c r="AL17357" s="340">
        <f t="shared" si="2720"/>
        <v>0</v>
      </c>
      <c r="AM17357" s="340">
        <f t="shared" si="2720"/>
        <v>0</v>
      </c>
    </row>
    <row r="17358" spans="1:39" x14ac:dyDescent="0.35">
      <c r="A17358" s="337">
        <v>39271</v>
      </c>
      <c r="B17358" s="338">
        <f t="shared" si="2714"/>
        <v>2007</v>
      </c>
      <c r="C17358" s="338">
        <f t="shared" si="2715"/>
        <v>7</v>
      </c>
      <c r="D17358" s="338">
        <f t="shared" si="2716"/>
        <v>8</v>
      </c>
      <c r="E17358" s="334">
        <v>0</v>
      </c>
      <c r="F17358" s="334">
        <v>0</v>
      </c>
      <c r="G17358" s="334">
        <v>0</v>
      </c>
      <c r="H17358" s="334">
        <v>0</v>
      </c>
      <c r="I17358" s="334">
        <v>0</v>
      </c>
      <c r="J17358" s="334">
        <v>0</v>
      </c>
      <c r="K17358" s="334">
        <v>0</v>
      </c>
      <c r="L17358" s="334">
        <v>0</v>
      </c>
      <c r="M17358" s="334">
        <v>0</v>
      </c>
      <c r="N17358" s="334">
        <v>0</v>
      </c>
      <c r="O17358" s="334">
        <v>0</v>
      </c>
      <c r="P17358" s="334">
        <v>0</v>
      </c>
      <c r="Q17358" s="334">
        <v>0</v>
      </c>
      <c r="R17358" s="334">
        <v>0</v>
      </c>
      <c r="S17358" s="334">
        <v>0</v>
      </c>
      <c r="T17358" s="334">
        <v>0</v>
      </c>
      <c r="U17358" s="334">
        <v>0</v>
      </c>
      <c r="V17358" s="334">
        <v>0</v>
      </c>
      <c r="W17358" s="334">
        <v>0</v>
      </c>
      <c r="X17358" s="334">
        <v>0</v>
      </c>
      <c r="Y17358" s="334">
        <v>0</v>
      </c>
      <c r="Z17358" s="334">
        <v>0</v>
      </c>
      <c r="AA17358" s="334">
        <v>0</v>
      </c>
      <c r="AB17358" s="334">
        <v>0</v>
      </c>
      <c r="AD17358" s="334">
        <v>0</v>
      </c>
      <c r="AE17358" s="334">
        <f t="shared" si="2717"/>
        <v>0</v>
      </c>
      <c r="AF17358" s="334">
        <f t="shared" si="2718"/>
        <v>0</v>
      </c>
      <c r="AG17358" s="340">
        <f t="shared" si="2719"/>
        <v>0</v>
      </c>
      <c r="AI17358" s="340">
        <f t="shared" si="2720"/>
        <v>0</v>
      </c>
      <c r="AJ17358" s="340">
        <f t="shared" si="2720"/>
        <v>0</v>
      </c>
      <c r="AK17358" s="340">
        <f t="shared" si="2720"/>
        <v>0</v>
      </c>
      <c r="AL17358" s="340">
        <f t="shared" si="2720"/>
        <v>0</v>
      </c>
      <c r="AM17358" s="340">
        <f t="shared" si="2720"/>
        <v>0</v>
      </c>
    </row>
    <row r="17359" spans="1:39" x14ac:dyDescent="0.35">
      <c r="A17359" s="337">
        <v>39272</v>
      </c>
      <c r="B17359" s="338">
        <f t="shared" si="2714"/>
        <v>2007</v>
      </c>
      <c r="C17359" s="338">
        <f t="shared" si="2715"/>
        <v>7</v>
      </c>
      <c r="D17359" s="338">
        <f t="shared" si="2716"/>
        <v>9</v>
      </c>
      <c r="E17359" s="334">
        <v>0</v>
      </c>
      <c r="F17359" s="334">
        <v>0</v>
      </c>
      <c r="G17359" s="334">
        <v>0</v>
      </c>
      <c r="H17359" s="334">
        <v>0</v>
      </c>
      <c r="I17359" s="334">
        <v>0</v>
      </c>
      <c r="J17359" s="334">
        <v>0</v>
      </c>
      <c r="K17359" s="334">
        <v>0</v>
      </c>
      <c r="L17359" s="334">
        <v>0.3</v>
      </c>
      <c r="M17359" s="334">
        <v>0.9</v>
      </c>
      <c r="N17359" s="334">
        <v>1.2</v>
      </c>
      <c r="O17359" s="334">
        <v>0</v>
      </c>
      <c r="P17359" s="334">
        <v>0</v>
      </c>
      <c r="Q17359" s="334">
        <v>0</v>
      </c>
      <c r="R17359" s="334">
        <v>0</v>
      </c>
      <c r="S17359" s="334">
        <v>0</v>
      </c>
      <c r="T17359" s="334">
        <v>0</v>
      </c>
      <c r="U17359" s="334">
        <v>0</v>
      </c>
      <c r="V17359" s="334">
        <v>0</v>
      </c>
      <c r="W17359" s="334">
        <v>0</v>
      </c>
      <c r="X17359" s="334">
        <v>0</v>
      </c>
      <c r="Y17359" s="334">
        <v>0</v>
      </c>
      <c r="Z17359" s="334">
        <v>0</v>
      </c>
      <c r="AA17359" s="334">
        <v>0</v>
      </c>
      <c r="AB17359" s="334">
        <v>0</v>
      </c>
      <c r="AD17359" s="334">
        <v>2.4</v>
      </c>
      <c r="AE17359" s="334">
        <f t="shared" si="2717"/>
        <v>2.4</v>
      </c>
      <c r="AF17359" s="334">
        <f t="shared" si="2718"/>
        <v>2.4</v>
      </c>
      <c r="AG17359" s="340">
        <f t="shared" si="2719"/>
        <v>0</v>
      </c>
      <c r="AI17359" s="340">
        <f t="shared" si="2720"/>
        <v>0</v>
      </c>
      <c r="AJ17359" s="340">
        <f t="shared" si="2720"/>
        <v>0</v>
      </c>
      <c r="AK17359" s="340">
        <f t="shared" si="2720"/>
        <v>2.4</v>
      </c>
      <c r="AL17359" s="340">
        <f t="shared" si="2720"/>
        <v>0</v>
      </c>
      <c r="AM17359" s="340">
        <f t="shared" si="2720"/>
        <v>0</v>
      </c>
    </row>
    <row r="17360" spans="1:39" x14ac:dyDescent="0.35">
      <c r="A17360" s="337">
        <v>39273</v>
      </c>
      <c r="B17360" s="338">
        <f t="shared" si="2714"/>
        <v>2007</v>
      </c>
      <c r="C17360" s="338">
        <f t="shared" si="2715"/>
        <v>7</v>
      </c>
      <c r="D17360" s="338">
        <f t="shared" si="2716"/>
        <v>10</v>
      </c>
      <c r="E17360" s="334">
        <v>0</v>
      </c>
      <c r="F17360" s="334">
        <v>0</v>
      </c>
      <c r="G17360" s="334">
        <v>0</v>
      </c>
      <c r="H17360" s="334">
        <v>0</v>
      </c>
      <c r="I17360" s="334">
        <v>0</v>
      </c>
      <c r="J17360" s="334">
        <v>0</v>
      </c>
      <c r="K17360" s="334">
        <v>0</v>
      </c>
      <c r="L17360" s="334">
        <v>0</v>
      </c>
      <c r="M17360" s="334">
        <v>0</v>
      </c>
      <c r="N17360" s="334">
        <v>0</v>
      </c>
      <c r="O17360" s="334">
        <v>0</v>
      </c>
      <c r="P17360" s="334">
        <v>0</v>
      </c>
      <c r="Q17360" s="334">
        <v>0</v>
      </c>
      <c r="R17360" s="334">
        <v>0</v>
      </c>
      <c r="S17360" s="334">
        <v>0</v>
      </c>
      <c r="T17360" s="334">
        <v>0</v>
      </c>
      <c r="U17360" s="334">
        <v>0</v>
      </c>
      <c r="V17360" s="334">
        <v>0</v>
      </c>
      <c r="W17360" s="334">
        <v>0</v>
      </c>
      <c r="X17360" s="334">
        <v>0</v>
      </c>
      <c r="Y17360" s="334">
        <v>0</v>
      </c>
      <c r="Z17360" s="334">
        <v>0</v>
      </c>
      <c r="AA17360" s="334">
        <v>0</v>
      </c>
      <c r="AB17360" s="334">
        <v>0</v>
      </c>
      <c r="AD17360" s="334">
        <v>0</v>
      </c>
      <c r="AE17360" s="334">
        <f t="shared" si="2717"/>
        <v>0</v>
      </c>
      <c r="AF17360" s="334">
        <f t="shared" si="2718"/>
        <v>0</v>
      </c>
      <c r="AG17360" s="340">
        <f t="shared" si="2719"/>
        <v>0</v>
      </c>
      <c r="AI17360" s="340">
        <f t="shared" si="2720"/>
        <v>0</v>
      </c>
      <c r="AJ17360" s="340">
        <f t="shared" si="2720"/>
        <v>0</v>
      </c>
      <c r="AK17360" s="340">
        <f t="shared" si="2720"/>
        <v>0</v>
      </c>
      <c r="AL17360" s="340">
        <f t="shared" si="2720"/>
        <v>0</v>
      </c>
      <c r="AM17360" s="340">
        <f t="shared" si="2720"/>
        <v>0</v>
      </c>
    </row>
    <row r="17361" spans="1:39" x14ac:dyDescent="0.35">
      <c r="A17361" s="337">
        <v>39274</v>
      </c>
      <c r="B17361" s="338">
        <f t="shared" si="2714"/>
        <v>2007</v>
      </c>
      <c r="C17361" s="338">
        <f t="shared" si="2715"/>
        <v>7</v>
      </c>
      <c r="D17361" s="338">
        <f t="shared" si="2716"/>
        <v>11</v>
      </c>
      <c r="E17361" s="334">
        <v>0</v>
      </c>
      <c r="F17361" s="334">
        <v>0</v>
      </c>
      <c r="G17361" s="334">
        <v>0</v>
      </c>
      <c r="H17361" s="334">
        <v>0</v>
      </c>
      <c r="I17361" s="334">
        <v>0</v>
      </c>
      <c r="J17361" s="334">
        <v>0</v>
      </c>
      <c r="K17361" s="334">
        <v>0</v>
      </c>
      <c r="L17361" s="334">
        <v>0</v>
      </c>
      <c r="M17361" s="334">
        <v>0</v>
      </c>
      <c r="N17361" s="334">
        <v>0</v>
      </c>
      <c r="O17361" s="334">
        <v>0</v>
      </c>
      <c r="P17361" s="334">
        <v>0</v>
      </c>
      <c r="Q17361" s="334">
        <v>0</v>
      </c>
      <c r="R17361" s="334">
        <v>0</v>
      </c>
      <c r="S17361" s="334">
        <v>0</v>
      </c>
      <c r="T17361" s="334">
        <v>0</v>
      </c>
      <c r="U17361" s="334">
        <v>0</v>
      </c>
      <c r="V17361" s="334">
        <v>0</v>
      </c>
      <c r="W17361" s="334">
        <v>0</v>
      </c>
      <c r="X17361" s="334">
        <v>0</v>
      </c>
      <c r="Y17361" s="334">
        <v>0</v>
      </c>
      <c r="Z17361" s="334">
        <v>0</v>
      </c>
      <c r="AA17361" s="334">
        <v>0</v>
      </c>
      <c r="AB17361" s="334">
        <v>0</v>
      </c>
      <c r="AD17361" s="334">
        <v>0</v>
      </c>
      <c r="AE17361" s="334">
        <f t="shared" si="2717"/>
        <v>0</v>
      </c>
      <c r="AF17361" s="334">
        <f t="shared" si="2718"/>
        <v>0</v>
      </c>
      <c r="AG17361" s="340">
        <f t="shared" si="2719"/>
        <v>0</v>
      </c>
      <c r="AI17361" s="340">
        <f t="shared" si="2720"/>
        <v>0</v>
      </c>
      <c r="AJ17361" s="340">
        <f t="shared" si="2720"/>
        <v>0</v>
      </c>
      <c r="AK17361" s="340">
        <f t="shared" si="2720"/>
        <v>0</v>
      </c>
      <c r="AL17361" s="340">
        <f t="shared" si="2720"/>
        <v>0</v>
      </c>
      <c r="AM17361" s="340">
        <f t="shared" si="2720"/>
        <v>0</v>
      </c>
    </row>
    <row r="17362" spans="1:39" x14ac:dyDescent="0.35">
      <c r="A17362" s="337">
        <v>39275</v>
      </c>
      <c r="B17362" s="338">
        <f t="shared" si="2714"/>
        <v>2007</v>
      </c>
      <c r="C17362" s="338">
        <f t="shared" si="2715"/>
        <v>7</v>
      </c>
      <c r="D17362" s="338">
        <f t="shared" si="2716"/>
        <v>12</v>
      </c>
      <c r="E17362" s="334">
        <v>0</v>
      </c>
      <c r="F17362" s="334">
        <v>0</v>
      </c>
      <c r="G17362" s="334">
        <v>0</v>
      </c>
      <c r="H17362" s="334">
        <v>0</v>
      </c>
      <c r="I17362" s="334">
        <v>0</v>
      </c>
      <c r="J17362" s="334">
        <v>0</v>
      </c>
      <c r="K17362" s="334">
        <v>0</v>
      </c>
      <c r="L17362" s="334">
        <v>0</v>
      </c>
      <c r="M17362" s="334">
        <v>0</v>
      </c>
      <c r="N17362" s="334">
        <v>0</v>
      </c>
      <c r="O17362" s="334">
        <v>0</v>
      </c>
      <c r="P17362" s="334">
        <v>0</v>
      </c>
      <c r="Q17362" s="334">
        <v>0</v>
      </c>
      <c r="R17362" s="334">
        <v>0</v>
      </c>
      <c r="S17362" s="334">
        <v>0</v>
      </c>
      <c r="T17362" s="334">
        <v>0</v>
      </c>
      <c r="U17362" s="334">
        <v>0</v>
      </c>
      <c r="V17362" s="334">
        <v>0</v>
      </c>
      <c r="W17362" s="334">
        <v>0</v>
      </c>
      <c r="X17362" s="334">
        <v>0</v>
      </c>
      <c r="Y17362" s="334">
        <v>0</v>
      </c>
      <c r="Z17362" s="334">
        <v>0</v>
      </c>
      <c r="AA17362" s="334">
        <v>0</v>
      </c>
      <c r="AB17362" s="334">
        <v>0</v>
      </c>
      <c r="AD17362" s="334">
        <v>0</v>
      </c>
      <c r="AE17362" s="334">
        <f t="shared" si="2717"/>
        <v>0</v>
      </c>
      <c r="AF17362" s="334">
        <f t="shared" si="2718"/>
        <v>0</v>
      </c>
      <c r="AG17362" s="340">
        <f t="shared" si="2719"/>
        <v>0</v>
      </c>
      <c r="AI17362" s="340">
        <f t="shared" si="2720"/>
        <v>0</v>
      </c>
      <c r="AJ17362" s="340">
        <f t="shared" si="2720"/>
        <v>0</v>
      </c>
      <c r="AK17362" s="340">
        <f t="shared" si="2720"/>
        <v>0</v>
      </c>
      <c r="AL17362" s="340">
        <f t="shared" si="2720"/>
        <v>0</v>
      </c>
      <c r="AM17362" s="340">
        <f t="shared" si="2720"/>
        <v>0</v>
      </c>
    </row>
    <row r="17363" spans="1:39" x14ac:dyDescent="0.35">
      <c r="A17363" s="337">
        <v>39276</v>
      </c>
      <c r="B17363" s="338">
        <f t="shared" si="2714"/>
        <v>2007</v>
      </c>
      <c r="C17363" s="338">
        <f t="shared" si="2715"/>
        <v>7</v>
      </c>
      <c r="D17363" s="338">
        <f t="shared" si="2716"/>
        <v>13</v>
      </c>
      <c r="E17363" s="334">
        <v>0</v>
      </c>
      <c r="F17363" s="334">
        <v>0</v>
      </c>
      <c r="G17363" s="334">
        <v>0</v>
      </c>
      <c r="H17363" s="334">
        <v>0</v>
      </c>
      <c r="I17363" s="334">
        <v>0</v>
      </c>
      <c r="J17363" s="334">
        <v>0</v>
      </c>
      <c r="K17363" s="334">
        <v>0</v>
      </c>
      <c r="L17363" s="334">
        <v>0</v>
      </c>
      <c r="M17363" s="334">
        <v>0</v>
      </c>
      <c r="N17363" s="334">
        <v>0</v>
      </c>
      <c r="O17363" s="334">
        <v>0</v>
      </c>
      <c r="P17363" s="334">
        <v>0</v>
      </c>
      <c r="Q17363" s="334">
        <v>0</v>
      </c>
      <c r="R17363" s="334">
        <v>0</v>
      </c>
      <c r="S17363" s="334">
        <v>0</v>
      </c>
      <c r="T17363" s="334">
        <v>0</v>
      </c>
      <c r="U17363" s="334">
        <v>0</v>
      </c>
      <c r="V17363" s="334">
        <v>0</v>
      </c>
      <c r="W17363" s="334">
        <v>0</v>
      </c>
      <c r="X17363" s="334">
        <v>0</v>
      </c>
      <c r="Y17363" s="334">
        <v>0</v>
      </c>
      <c r="Z17363" s="334">
        <v>0</v>
      </c>
      <c r="AA17363" s="334">
        <v>0</v>
      </c>
      <c r="AB17363" s="334">
        <v>0</v>
      </c>
      <c r="AD17363" s="334">
        <v>0</v>
      </c>
      <c r="AE17363" s="334">
        <f t="shared" si="2717"/>
        <v>0</v>
      </c>
      <c r="AF17363" s="334">
        <f t="shared" si="2718"/>
        <v>0</v>
      </c>
      <c r="AG17363" s="340">
        <f t="shared" si="2719"/>
        <v>0</v>
      </c>
      <c r="AI17363" s="340">
        <f t="shared" si="2720"/>
        <v>0</v>
      </c>
      <c r="AJ17363" s="340">
        <f t="shared" si="2720"/>
        <v>0</v>
      </c>
      <c r="AK17363" s="340">
        <f t="shared" si="2720"/>
        <v>0</v>
      </c>
      <c r="AL17363" s="340">
        <f t="shared" si="2720"/>
        <v>0</v>
      </c>
      <c r="AM17363" s="340">
        <f t="shared" si="2720"/>
        <v>0</v>
      </c>
    </row>
    <row r="17364" spans="1:39" x14ac:dyDescent="0.35">
      <c r="A17364" s="337">
        <v>39277</v>
      </c>
      <c r="B17364" s="338">
        <f t="shared" si="2714"/>
        <v>2007</v>
      </c>
      <c r="C17364" s="338">
        <f t="shared" si="2715"/>
        <v>7</v>
      </c>
      <c r="D17364" s="338">
        <f t="shared" si="2716"/>
        <v>14</v>
      </c>
      <c r="E17364" s="334">
        <v>0</v>
      </c>
      <c r="F17364" s="334">
        <v>0</v>
      </c>
      <c r="G17364" s="334">
        <v>0</v>
      </c>
      <c r="H17364" s="334">
        <v>0</v>
      </c>
      <c r="I17364" s="334">
        <v>0</v>
      </c>
      <c r="J17364" s="334">
        <v>0</v>
      </c>
      <c r="K17364" s="334">
        <v>0</v>
      </c>
      <c r="L17364" s="334">
        <v>0</v>
      </c>
      <c r="M17364" s="334">
        <v>0</v>
      </c>
      <c r="N17364" s="334">
        <v>0</v>
      </c>
      <c r="O17364" s="334">
        <v>0</v>
      </c>
      <c r="P17364" s="334">
        <v>0</v>
      </c>
      <c r="Q17364" s="334">
        <v>0</v>
      </c>
      <c r="R17364" s="334">
        <v>0</v>
      </c>
      <c r="S17364" s="334">
        <v>0</v>
      </c>
      <c r="T17364" s="334">
        <v>0</v>
      </c>
      <c r="U17364" s="334">
        <v>0</v>
      </c>
      <c r="V17364" s="334">
        <v>0</v>
      </c>
      <c r="W17364" s="334">
        <v>0</v>
      </c>
      <c r="X17364" s="334">
        <v>0</v>
      </c>
      <c r="Y17364" s="334">
        <v>0</v>
      </c>
      <c r="Z17364" s="334">
        <v>0</v>
      </c>
      <c r="AA17364" s="334">
        <v>0</v>
      </c>
      <c r="AB17364" s="334">
        <v>0</v>
      </c>
      <c r="AD17364" s="334">
        <v>0</v>
      </c>
      <c r="AE17364" s="334">
        <f t="shared" si="2717"/>
        <v>0</v>
      </c>
      <c r="AF17364" s="334">
        <f t="shared" si="2718"/>
        <v>0</v>
      </c>
      <c r="AG17364" s="340">
        <f t="shared" si="2719"/>
        <v>0</v>
      </c>
      <c r="AI17364" s="340">
        <f t="shared" ref="AI17364:AM17379" si="2721">IF($C17364=AI$1,$AF17364,0)</f>
        <v>0</v>
      </c>
      <c r="AJ17364" s="340">
        <f t="shared" si="2721"/>
        <v>0</v>
      </c>
      <c r="AK17364" s="340">
        <f t="shared" si="2721"/>
        <v>0</v>
      </c>
      <c r="AL17364" s="340">
        <f t="shared" si="2721"/>
        <v>0</v>
      </c>
      <c r="AM17364" s="340">
        <f t="shared" si="2721"/>
        <v>0</v>
      </c>
    </row>
    <row r="17365" spans="1:39" x14ac:dyDescent="0.35">
      <c r="A17365" s="337">
        <v>39278</v>
      </c>
      <c r="B17365" s="338">
        <f t="shared" si="2714"/>
        <v>2007</v>
      </c>
      <c r="C17365" s="338">
        <f t="shared" si="2715"/>
        <v>7</v>
      </c>
      <c r="D17365" s="338">
        <f t="shared" si="2716"/>
        <v>15</v>
      </c>
      <c r="E17365" s="334">
        <v>0</v>
      </c>
      <c r="F17365" s="334">
        <v>0</v>
      </c>
      <c r="G17365" s="334">
        <v>0</v>
      </c>
      <c r="H17365" s="334">
        <v>0</v>
      </c>
      <c r="I17365" s="334">
        <v>0</v>
      </c>
      <c r="J17365" s="334">
        <v>0</v>
      </c>
      <c r="K17365" s="334">
        <v>0</v>
      </c>
      <c r="L17365" s="334">
        <v>0</v>
      </c>
      <c r="M17365" s="334">
        <v>0</v>
      </c>
      <c r="N17365" s="334">
        <v>0</v>
      </c>
      <c r="O17365" s="334">
        <v>0</v>
      </c>
      <c r="P17365" s="334">
        <v>0</v>
      </c>
      <c r="Q17365" s="334">
        <v>0</v>
      </c>
      <c r="R17365" s="334">
        <v>0</v>
      </c>
      <c r="S17365" s="334">
        <v>0</v>
      </c>
      <c r="T17365" s="334">
        <v>0</v>
      </c>
      <c r="U17365" s="334">
        <v>0</v>
      </c>
      <c r="V17365" s="334">
        <v>0</v>
      </c>
      <c r="W17365" s="334">
        <v>0</v>
      </c>
      <c r="X17365" s="334">
        <v>0</v>
      </c>
      <c r="Y17365" s="334">
        <v>0</v>
      </c>
      <c r="Z17365" s="334">
        <v>1.2</v>
      </c>
      <c r="AA17365" s="334">
        <v>0</v>
      </c>
      <c r="AB17365" s="334">
        <v>0</v>
      </c>
      <c r="AD17365" s="334">
        <v>1.2</v>
      </c>
      <c r="AE17365" s="334">
        <f t="shared" si="2717"/>
        <v>1.2</v>
      </c>
      <c r="AF17365" s="334">
        <f t="shared" si="2718"/>
        <v>1.2</v>
      </c>
      <c r="AG17365" s="340">
        <f t="shared" si="2719"/>
        <v>0</v>
      </c>
      <c r="AI17365" s="340">
        <f t="shared" si="2721"/>
        <v>0</v>
      </c>
      <c r="AJ17365" s="340">
        <f t="shared" si="2721"/>
        <v>0</v>
      </c>
      <c r="AK17365" s="340">
        <f t="shared" si="2721"/>
        <v>1.2</v>
      </c>
      <c r="AL17365" s="340">
        <f t="shared" si="2721"/>
        <v>0</v>
      </c>
      <c r="AM17365" s="340">
        <f t="shared" si="2721"/>
        <v>0</v>
      </c>
    </row>
    <row r="17366" spans="1:39" x14ac:dyDescent="0.35">
      <c r="A17366" s="337">
        <v>39279</v>
      </c>
      <c r="B17366" s="338">
        <f t="shared" si="2714"/>
        <v>2007</v>
      </c>
      <c r="C17366" s="338">
        <f t="shared" si="2715"/>
        <v>7</v>
      </c>
      <c r="D17366" s="338">
        <f t="shared" si="2716"/>
        <v>16</v>
      </c>
      <c r="E17366" s="334">
        <v>0</v>
      </c>
      <c r="F17366" s="334">
        <v>0</v>
      </c>
      <c r="G17366" s="334">
        <v>0</v>
      </c>
      <c r="H17366" s="334">
        <v>0</v>
      </c>
      <c r="I17366" s="334">
        <v>0</v>
      </c>
      <c r="J17366" s="334">
        <v>0</v>
      </c>
      <c r="K17366" s="334">
        <v>0</v>
      </c>
      <c r="L17366" s="334">
        <v>0</v>
      </c>
      <c r="M17366" s="334">
        <v>0</v>
      </c>
      <c r="N17366" s="334">
        <v>0</v>
      </c>
      <c r="O17366" s="334">
        <v>0</v>
      </c>
      <c r="P17366" s="334">
        <v>0</v>
      </c>
      <c r="Q17366" s="334">
        <v>0</v>
      </c>
      <c r="R17366" s="334">
        <v>0</v>
      </c>
      <c r="S17366" s="334">
        <v>0</v>
      </c>
      <c r="T17366" s="334">
        <v>0</v>
      </c>
      <c r="U17366" s="334">
        <v>0</v>
      </c>
      <c r="V17366" s="334">
        <v>0</v>
      </c>
      <c r="W17366" s="334">
        <v>0</v>
      </c>
      <c r="X17366" s="334">
        <v>0</v>
      </c>
      <c r="Y17366" s="334">
        <v>0</v>
      </c>
      <c r="Z17366" s="334">
        <v>0</v>
      </c>
      <c r="AA17366" s="334">
        <v>0</v>
      </c>
      <c r="AB17366" s="334">
        <v>0</v>
      </c>
      <c r="AD17366" s="334">
        <v>0</v>
      </c>
      <c r="AE17366" s="334">
        <f t="shared" si="2717"/>
        <v>0</v>
      </c>
      <c r="AF17366" s="334">
        <f t="shared" si="2718"/>
        <v>0</v>
      </c>
      <c r="AG17366" s="340">
        <f t="shared" si="2719"/>
        <v>0</v>
      </c>
      <c r="AI17366" s="340">
        <f t="shared" si="2721"/>
        <v>0</v>
      </c>
      <c r="AJ17366" s="340">
        <f t="shared" si="2721"/>
        <v>0</v>
      </c>
      <c r="AK17366" s="340">
        <f t="shared" si="2721"/>
        <v>0</v>
      </c>
      <c r="AL17366" s="340">
        <f t="shared" si="2721"/>
        <v>0</v>
      </c>
      <c r="AM17366" s="340">
        <f t="shared" si="2721"/>
        <v>0</v>
      </c>
    </row>
    <row r="17367" spans="1:39" x14ac:dyDescent="0.35">
      <c r="A17367" s="337">
        <v>39280</v>
      </c>
      <c r="B17367" s="338">
        <f t="shared" si="2714"/>
        <v>2007</v>
      </c>
      <c r="C17367" s="338">
        <f t="shared" si="2715"/>
        <v>7</v>
      </c>
      <c r="D17367" s="338">
        <f t="shared" si="2716"/>
        <v>17</v>
      </c>
      <c r="E17367" s="334">
        <v>0</v>
      </c>
      <c r="F17367" s="334">
        <v>0</v>
      </c>
      <c r="G17367" s="334">
        <v>0</v>
      </c>
      <c r="H17367" s="334">
        <v>0</v>
      </c>
      <c r="I17367" s="334">
        <v>0</v>
      </c>
      <c r="J17367" s="334">
        <v>0</v>
      </c>
      <c r="K17367" s="334">
        <v>0</v>
      </c>
      <c r="L17367" s="334">
        <v>0</v>
      </c>
      <c r="M17367" s="334">
        <v>0</v>
      </c>
      <c r="N17367" s="334">
        <v>0</v>
      </c>
      <c r="O17367" s="334">
        <v>0</v>
      </c>
      <c r="P17367" s="334">
        <v>0</v>
      </c>
      <c r="Q17367" s="334">
        <v>0</v>
      </c>
      <c r="R17367" s="334">
        <v>0</v>
      </c>
      <c r="S17367" s="334">
        <v>0</v>
      </c>
      <c r="T17367" s="334">
        <v>0</v>
      </c>
      <c r="U17367" s="334">
        <v>0</v>
      </c>
      <c r="V17367" s="334">
        <v>0</v>
      </c>
      <c r="W17367" s="334">
        <v>0</v>
      </c>
      <c r="X17367" s="334">
        <v>0</v>
      </c>
      <c r="Y17367" s="334">
        <v>0</v>
      </c>
      <c r="Z17367" s="334">
        <v>0</v>
      </c>
      <c r="AA17367" s="334">
        <v>0</v>
      </c>
      <c r="AB17367" s="334">
        <v>0</v>
      </c>
      <c r="AD17367" s="334">
        <v>0</v>
      </c>
      <c r="AE17367" s="334">
        <f t="shared" si="2717"/>
        <v>0</v>
      </c>
      <c r="AF17367" s="334">
        <f t="shared" si="2718"/>
        <v>0</v>
      </c>
      <c r="AG17367" s="340">
        <f t="shared" si="2719"/>
        <v>0</v>
      </c>
      <c r="AI17367" s="340">
        <f t="shared" si="2721"/>
        <v>0</v>
      </c>
      <c r="AJ17367" s="340">
        <f t="shared" si="2721"/>
        <v>0</v>
      </c>
      <c r="AK17367" s="340">
        <f t="shared" si="2721"/>
        <v>0</v>
      </c>
      <c r="AL17367" s="340">
        <f t="shared" si="2721"/>
        <v>0</v>
      </c>
      <c r="AM17367" s="340">
        <f t="shared" si="2721"/>
        <v>0</v>
      </c>
    </row>
    <row r="17368" spans="1:39" x14ac:dyDescent="0.35">
      <c r="A17368" s="337">
        <v>39281</v>
      </c>
      <c r="B17368" s="338">
        <f t="shared" si="2714"/>
        <v>2007</v>
      </c>
      <c r="C17368" s="338">
        <f t="shared" si="2715"/>
        <v>7</v>
      </c>
      <c r="D17368" s="338">
        <f t="shared" si="2716"/>
        <v>18</v>
      </c>
      <c r="E17368" s="334">
        <v>0</v>
      </c>
      <c r="F17368" s="334">
        <v>0</v>
      </c>
      <c r="G17368" s="334">
        <v>0</v>
      </c>
      <c r="H17368" s="334">
        <v>0</v>
      </c>
      <c r="I17368" s="334">
        <v>0</v>
      </c>
      <c r="J17368" s="334">
        <v>7.5</v>
      </c>
      <c r="K17368" s="334">
        <v>0.6</v>
      </c>
      <c r="L17368" s="334">
        <v>1.7</v>
      </c>
      <c r="M17368" s="334">
        <v>0</v>
      </c>
      <c r="N17368" s="334">
        <v>0</v>
      </c>
      <c r="O17368" s="334">
        <v>0</v>
      </c>
      <c r="P17368" s="334">
        <v>0</v>
      </c>
      <c r="Q17368" s="334">
        <v>0</v>
      </c>
      <c r="R17368" s="334">
        <v>0</v>
      </c>
      <c r="S17368" s="334">
        <v>0</v>
      </c>
      <c r="T17368" s="334">
        <v>0</v>
      </c>
      <c r="U17368" s="334">
        <v>0</v>
      </c>
      <c r="V17368" s="334">
        <v>0</v>
      </c>
      <c r="W17368" s="334">
        <v>0</v>
      </c>
      <c r="X17368" s="334">
        <v>0</v>
      </c>
      <c r="Y17368" s="334">
        <v>0</v>
      </c>
      <c r="Z17368" s="334">
        <v>0</v>
      </c>
      <c r="AA17368" s="334">
        <v>0</v>
      </c>
      <c r="AB17368" s="334">
        <v>0</v>
      </c>
      <c r="AD17368" s="334">
        <v>9.8000000000000007</v>
      </c>
      <c r="AE17368" s="334">
        <f t="shared" si="2717"/>
        <v>9.8000000000000007</v>
      </c>
      <c r="AF17368" s="334">
        <f t="shared" si="2718"/>
        <v>9.7999999999999989</v>
      </c>
      <c r="AG17368" s="340">
        <f t="shared" si="2719"/>
        <v>1.7763568394002505E-15</v>
      </c>
      <c r="AI17368" s="340">
        <f t="shared" si="2721"/>
        <v>0</v>
      </c>
      <c r="AJ17368" s="340">
        <f t="shared" si="2721"/>
        <v>0</v>
      </c>
      <c r="AK17368" s="340">
        <f t="shared" si="2721"/>
        <v>9.7999999999999989</v>
      </c>
      <c r="AL17368" s="340">
        <f t="shared" si="2721"/>
        <v>0</v>
      </c>
      <c r="AM17368" s="340">
        <f t="shared" si="2721"/>
        <v>0</v>
      </c>
    </row>
    <row r="17369" spans="1:39" x14ac:dyDescent="0.35">
      <c r="A17369" s="337">
        <v>39282</v>
      </c>
      <c r="B17369" s="338">
        <f t="shared" si="2714"/>
        <v>2007</v>
      </c>
      <c r="C17369" s="338">
        <f t="shared" si="2715"/>
        <v>7</v>
      </c>
      <c r="D17369" s="338">
        <f t="shared" si="2716"/>
        <v>19</v>
      </c>
      <c r="E17369" s="334">
        <v>0</v>
      </c>
      <c r="F17369" s="334">
        <v>0</v>
      </c>
      <c r="G17369" s="334">
        <v>0</v>
      </c>
      <c r="H17369" s="334">
        <v>0</v>
      </c>
      <c r="I17369" s="334">
        <v>0</v>
      </c>
      <c r="J17369" s="334">
        <v>0</v>
      </c>
      <c r="K17369" s="334">
        <v>0</v>
      </c>
      <c r="L17369" s="334">
        <v>0</v>
      </c>
      <c r="M17369" s="334">
        <v>0</v>
      </c>
      <c r="N17369" s="334">
        <v>0</v>
      </c>
      <c r="O17369" s="334">
        <v>0</v>
      </c>
      <c r="P17369" s="334">
        <v>0</v>
      </c>
      <c r="Q17369" s="334">
        <v>0</v>
      </c>
      <c r="R17369" s="334">
        <v>0</v>
      </c>
      <c r="S17369" s="334">
        <v>0</v>
      </c>
      <c r="T17369" s="334">
        <v>0</v>
      </c>
      <c r="U17369" s="334">
        <v>0</v>
      </c>
      <c r="V17369" s="334">
        <v>0</v>
      </c>
      <c r="W17369" s="334">
        <v>0</v>
      </c>
      <c r="X17369" s="334">
        <v>0</v>
      </c>
      <c r="Y17369" s="334">
        <v>0</v>
      </c>
      <c r="Z17369" s="334">
        <v>0</v>
      </c>
      <c r="AA17369" s="334">
        <v>0</v>
      </c>
      <c r="AB17369" s="334">
        <v>0</v>
      </c>
      <c r="AD17369" s="334">
        <v>0</v>
      </c>
      <c r="AE17369" s="334">
        <f t="shared" si="2717"/>
        <v>0</v>
      </c>
      <c r="AF17369" s="334">
        <f t="shared" si="2718"/>
        <v>0</v>
      </c>
      <c r="AG17369" s="340">
        <f t="shared" si="2719"/>
        <v>0</v>
      </c>
      <c r="AI17369" s="340">
        <f t="shared" si="2721"/>
        <v>0</v>
      </c>
      <c r="AJ17369" s="340">
        <f t="shared" si="2721"/>
        <v>0</v>
      </c>
      <c r="AK17369" s="340">
        <f t="shared" si="2721"/>
        <v>0</v>
      </c>
      <c r="AL17369" s="340">
        <f t="shared" si="2721"/>
        <v>0</v>
      </c>
      <c r="AM17369" s="340">
        <f t="shared" si="2721"/>
        <v>0</v>
      </c>
    </row>
    <row r="17370" spans="1:39" x14ac:dyDescent="0.35">
      <c r="A17370" s="337">
        <v>39283</v>
      </c>
      <c r="B17370" s="338">
        <f t="shared" si="2714"/>
        <v>2007</v>
      </c>
      <c r="C17370" s="338">
        <f t="shared" si="2715"/>
        <v>7</v>
      </c>
      <c r="D17370" s="338">
        <f t="shared" si="2716"/>
        <v>20</v>
      </c>
      <c r="E17370" s="334">
        <v>0</v>
      </c>
      <c r="F17370" s="334">
        <v>0</v>
      </c>
      <c r="G17370" s="334">
        <v>0</v>
      </c>
      <c r="H17370" s="334">
        <v>0</v>
      </c>
      <c r="I17370" s="334">
        <v>0</v>
      </c>
      <c r="J17370" s="334">
        <v>0</v>
      </c>
      <c r="K17370" s="334">
        <v>0</v>
      </c>
      <c r="L17370" s="334">
        <v>0</v>
      </c>
      <c r="M17370" s="334">
        <v>0</v>
      </c>
      <c r="N17370" s="334">
        <v>0</v>
      </c>
      <c r="O17370" s="334">
        <v>0</v>
      </c>
      <c r="P17370" s="334">
        <v>0</v>
      </c>
      <c r="Q17370" s="334">
        <v>0</v>
      </c>
      <c r="R17370" s="334">
        <v>0</v>
      </c>
      <c r="S17370" s="334">
        <v>0</v>
      </c>
      <c r="T17370" s="334">
        <v>0</v>
      </c>
      <c r="U17370" s="334">
        <v>0</v>
      </c>
      <c r="V17370" s="334">
        <v>0</v>
      </c>
      <c r="W17370" s="334">
        <v>0</v>
      </c>
      <c r="X17370" s="334">
        <v>0</v>
      </c>
      <c r="Y17370" s="334">
        <v>0</v>
      </c>
      <c r="Z17370" s="334">
        <v>0</v>
      </c>
      <c r="AA17370" s="334">
        <v>0</v>
      </c>
      <c r="AB17370" s="334">
        <v>0</v>
      </c>
      <c r="AD17370" s="334">
        <v>0</v>
      </c>
      <c r="AE17370" s="334">
        <f t="shared" si="2717"/>
        <v>0</v>
      </c>
      <c r="AF17370" s="334">
        <f t="shared" si="2718"/>
        <v>0</v>
      </c>
      <c r="AG17370" s="340">
        <f t="shared" si="2719"/>
        <v>0</v>
      </c>
      <c r="AI17370" s="340">
        <f t="shared" si="2721"/>
        <v>0</v>
      </c>
      <c r="AJ17370" s="340">
        <f t="shared" si="2721"/>
        <v>0</v>
      </c>
      <c r="AK17370" s="340">
        <f t="shared" si="2721"/>
        <v>0</v>
      </c>
      <c r="AL17370" s="340">
        <f t="shared" si="2721"/>
        <v>0</v>
      </c>
      <c r="AM17370" s="340">
        <f t="shared" si="2721"/>
        <v>0</v>
      </c>
    </row>
    <row r="17371" spans="1:39" x14ac:dyDescent="0.35">
      <c r="A17371" s="337">
        <v>39284</v>
      </c>
      <c r="B17371" s="338">
        <f t="shared" si="2714"/>
        <v>2007</v>
      </c>
      <c r="C17371" s="338">
        <f t="shared" si="2715"/>
        <v>7</v>
      </c>
      <c r="D17371" s="338">
        <f t="shared" si="2716"/>
        <v>21</v>
      </c>
      <c r="E17371" s="334">
        <v>0</v>
      </c>
      <c r="F17371" s="334">
        <v>0</v>
      </c>
      <c r="G17371" s="334">
        <v>0</v>
      </c>
      <c r="H17371" s="334">
        <v>0</v>
      </c>
      <c r="I17371" s="334">
        <v>0</v>
      </c>
      <c r="J17371" s="334">
        <v>0</v>
      </c>
      <c r="K17371" s="334">
        <v>0</v>
      </c>
      <c r="L17371" s="334">
        <v>0</v>
      </c>
      <c r="M17371" s="334">
        <v>0</v>
      </c>
      <c r="N17371" s="334">
        <v>0</v>
      </c>
      <c r="O17371" s="334">
        <v>0</v>
      </c>
      <c r="P17371" s="334">
        <v>0</v>
      </c>
      <c r="Q17371" s="334">
        <v>0</v>
      </c>
      <c r="R17371" s="334">
        <v>0</v>
      </c>
      <c r="S17371" s="334">
        <v>0</v>
      </c>
      <c r="T17371" s="334">
        <v>0</v>
      </c>
      <c r="U17371" s="334">
        <v>0</v>
      </c>
      <c r="V17371" s="334">
        <v>0</v>
      </c>
      <c r="W17371" s="334">
        <v>0</v>
      </c>
      <c r="X17371" s="334">
        <v>0</v>
      </c>
      <c r="Y17371" s="334">
        <v>0</v>
      </c>
      <c r="Z17371" s="334">
        <v>0</v>
      </c>
      <c r="AA17371" s="334">
        <v>0</v>
      </c>
      <c r="AB17371" s="334">
        <v>0</v>
      </c>
      <c r="AD17371" s="334">
        <v>0</v>
      </c>
      <c r="AE17371" s="334">
        <f t="shared" si="2717"/>
        <v>0</v>
      </c>
      <c r="AF17371" s="334">
        <f t="shared" si="2718"/>
        <v>0</v>
      </c>
      <c r="AG17371" s="340">
        <f t="shared" si="2719"/>
        <v>0</v>
      </c>
      <c r="AI17371" s="340">
        <f t="shared" si="2721"/>
        <v>0</v>
      </c>
      <c r="AJ17371" s="340">
        <f t="shared" si="2721"/>
        <v>0</v>
      </c>
      <c r="AK17371" s="340">
        <f t="shared" si="2721"/>
        <v>0</v>
      </c>
      <c r="AL17371" s="340">
        <f t="shared" si="2721"/>
        <v>0</v>
      </c>
      <c r="AM17371" s="340">
        <f t="shared" si="2721"/>
        <v>0</v>
      </c>
    </row>
    <row r="17372" spans="1:39" x14ac:dyDescent="0.35">
      <c r="A17372" s="337">
        <v>39285</v>
      </c>
      <c r="B17372" s="338">
        <f t="shared" si="2714"/>
        <v>2007</v>
      </c>
      <c r="C17372" s="338">
        <f t="shared" si="2715"/>
        <v>7</v>
      </c>
      <c r="D17372" s="338">
        <f t="shared" si="2716"/>
        <v>22</v>
      </c>
      <c r="E17372" s="334">
        <v>0</v>
      </c>
      <c r="F17372" s="334">
        <v>0</v>
      </c>
      <c r="G17372" s="334">
        <v>0</v>
      </c>
      <c r="H17372" s="334">
        <v>0</v>
      </c>
      <c r="I17372" s="334">
        <v>0</v>
      </c>
      <c r="J17372" s="334">
        <v>0</v>
      </c>
      <c r="K17372" s="334">
        <v>0</v>
      </c>
      <c r="L17372" s="334">
        <v>0</v>
      </c>
      <c r="M17372" s="334">
        <v>0</v>
      </c>
      <c r="N17372" s="334">
        <v>0</v>
      </c>
      <c r="O17372" s="334">
        <v>0</v>
      </c>
      <c r="P17372" s="334">
        <v>0</v>
      </c>
      <c r="Q17372" s="334">
        <v>0</v>
      </c>
      <c r="R17372" s="334">
        <v>0</v>
      </c>
      <c r="S17372" s="334">
        <v>0</v>
      </c>
      <c r="T17372" s="334">
        <v>0</v>
      </c>
      <c r="U17372" s="334">
        <v>0</v>
      </c>
      <c r="V17372" s="334">
        <v>0</v>
      </c>
      <c r="W17372" s="334">
        <v>0</v>
      </c>
      <c r="X17372" s="334">
        <v>0</v>
      </c>
      <c r="Y17372" s="334">
        <v>0</v>
      </c>
      <c r="Z17372" s="334">
        <v>0</v>
      </c>
      <c r="AA17372" s="334">
        <v>0</v>
      </c>
      <c r="AB17372" s="334">
        <v>0</v>
      </c>
      <c r="AD17372" s="334">
        <v>0</v>
      </c>
      <c r="AE17372" s="334">
        <f t="shared" si="2717"/>
        <v>0</v>
      </c>
      <c r="AF17372" s="334">
        <f t="shared" si="2718"/>
        <v>0</v>
      </c>
      <c r="AG17372" s="340">
        <f t="shared" si="2719"/>
        <v>0</v>
      </c>
      <c r="AI17372" s="340">
        <f t="shared" si="2721"/>
        <v>0</v>
      </c>
      <c r="AJ17372" s="340">
        <f t="shared" si="2721"/>
        <v>0</v>
      </c>
      <c r="AK17372" s="340">
        <f t="shared" si="2721"/>
        <v>0</v>
      </c>
      <c r="AL17372" s="340">
        <f t="shared" si="2721"/>
        <v>0</v>
      </c>
      <c r="AM17372" s="340">
        <f t="shared" si="2721"/>
        <v>0</v>
      </c>
    </row>
    <row r="17373" spans="1:39" x14ac:dyDescent="0.35">
      <c r="A17373" s="337">
        <v>39286</v>
      </c>
      <c r="B17373" s="338">
        <f t="shared" si="2714"/>
        <v>2007</v>
      </c>
      <c r="C17373" s="338">
        <f t="shared" si="2715"/>
        <v>7</v>
      </c>
      <c r="D17373" s="338">
        <f t="shared" si="2716"/>
        <v>23</v>
      </c>
      <c r="E17373" s="334">
        <v>0</v>
      </c>
      <c r="F17373" s="334">
        <v>0</v>
      </c>
      <c r="G17373" s="334">
        <v>0</v>
      </c>
      <c r="H17373" s="334">
        <v>0</v>
      </c>
      <c r="I17373" s="334">
        <v>0</v>
      </c>
      <c r="J17373" s="334">
        <v>0</v>
      </c>
      <c r="K17373" s="334">
        <v>0</v>
      </c>
      <c r="L17373" s="334">
        <v>0</v>
      </c>
      <c r="M17373" s="334">
        <v>0</v>
      </c>
      <c r="N17373" s="334">
        <v>0</v>
      </c>
      <c r="O17373" s="334">
        <v>0</v>
      </c>
      <c r="P17373" s="334">
        <v>0</v>
      </c>
      <c r="Q17373" s="334">
        <v>0</v>
      </c>
      <c r="R17373" s="334">
        <v>0</v>
      </c>
      <c r="S17373" s="334">
        <v>0</v>
      </c>
      <c r="T17373" s="334">
        <v>0</v>
      </c>
      <c r="U17373" s="334">
        <v>0</v>
      </c>
      <c r="V17373" s="334">
        <v>0</v>
      </c>
      <c r="W17373" s="334">
        <v>0</v>
      </c>
      <c r="X17373" s="334">
        <v>0</v>
      </c>
      <c r="Y17373" s="334">
        <v>0</v>
      </c>
      <c r="Z17373" s="334">
        <v>0</v>
      </c>
      <c r="AA17373" s="334">
        <v>0</v>
      </c>
      <c r="AB17373" s="334">
        <v>0</v>
      </c>
      <c r="AD17373" s="334">
        <v>0</v>
      </c>
      <c r="AE17373" s="334">
        <f t="shared" si="2717"/>
        <v>0</v>
      </c>
      <c r="AF17373" s="334">
        <f t="shared" si="2718"/>
        <v>0</v>
      </c>
      <c r="AG17373" s="340">
        <f t="shared" si="2719"/>
        <v>0</v>
      </c>
      <c r="AI17373" s="340">
        <f t="shared" si="2721"/>
        <v>0</v>
      </c>
      <c r="AJ17373" s="340">
        <f t="shared" si="2721"/>
        <v>0</v>
      </c>
      <c r="AK17373" s="340">
        <f t="shared" si="2721"/>
        <v>0</v>
      </c>
      <c r="AL17373" s="340">
        <f t="shared" si="2721"/>
        <v>0</v>
      </c>
      <c r="AM17373" s="340">
        <f t="shared" si="2721"/>
        <v>0</v>
      </c>
    </row>
    <row r="17374" spans="1:39" x14ac:dyDescent="0.35">
      <c r="A17374" s="337">
        <v>39287</v>
      </c>
      <c r="B17374" s="338">
        <f t="shared" si="2714"/>
        <v>2007</v>
      </c>
      <c r="C17374" s="338">
        <f t="shared" si="2715"/>
        <v>7</v>
      </c>
      <c r="D17374" s="338">
        <f t="shared" si="2716"/>
        <v>24</v>
      </c>
      <c r="E17374" s="334">
        <v>0</v>
      </c>
      <c r="F17374" s="334">
        <v>0</v>
      </c>
      <c r="G17374" s="334">
        <v>0</v>
      </c>
      <c r="H17374" s="334">
        <v>0</v>
      </c>
      <c r="I17374" s="334">
        <v>0</v>
      </c>
      <c r="J17374" s="334">
        <v>0</v>
      </c>
      <c r="K17374" s="334">
        <v>0</v>
      </c>
      <c r="L17374" s="334">
        <v>0</v>
      </c>
      <c r="M17374" s="334">
        <v>0</v>
      </c>
      <c r="N17374" s="334">
        <v>0</v>
      </c>
      <c r="O17374" s="334">
        <v>0</v>
      </c>
      <c r="P17374" s="334">
        <v>0</v>
      </c>
      <c r="Q17374" s="334">
        <v>0</v>
      </c>
      <c r="R17374" s="334">
        <v>0</v>
      </c>
      <c r="S17374" s="334">
        <v>0</v>
      </c>
      <c r="T17374" s="334">
        <v>0</v>
      </c>
      <c r="U17374" s="334">
        <v>0.2</v>
      </c>
      <c r="V17374" s="334">
        <v>0</v>
      </c>
      <c r="W17374" s="334">
        <v>0.2</v>
      </c>
      <c r="X17374" s="334">
        <v>0</v>
      </c>
      <c r="Y17374" s="334">
        <v>0</v>
      </c>
      <c r="Z17374" s="334">
        <v>0</v>
      </c>
      <c r="AA17374" s="334">
        <v>0</v>
      </c>
      <c r="AB17374" s="334">
        <v>7.8</v>
      </c>
      <c r="AD17374" s="334">
        <v>8.1999999999999993</v>
      </c>
      <c r="AE17374" s="334">
        <f t="shared" si="2717"/>
        <v>8.1999999999999993</v>
      </c>
      <c r="AF17374" s="334">
        <f t="shared" si="2718"/>
        <v>8.1999999999999993</v>
      </c>
      <c r="AG17374" s="340">
        <f t="shared" si="2719"/>
        <v>0</v>
      </c>
      <c r="AI17374" s="340">
        <f t="shared" si="2721"/>
        <v>0</v>
      </c>
      <c r="AJ17374" s="340">
        <f t="shared" si="2721"/>
        <v>0</v>
      </c>
      <c r="AK17374" s="340">
        <f t="shared" si="2721"/>
        <v>8.1999999999999993</v>
      </c>
      <c r="AL17374" s="340">
        <f t="shared" si="2721"/>
        <v>0</v>
      </c>
      <c r="AM17374" s="340">
        <f t="shared" si="2721"/>
        <v>0</v>
      </c>
    </row>
    <row r="17375" spans="1:39" x14ac:dyDescent="0.35">
      <c r="A17375" s="337">
        <v>39288</v>
      </c>
      <c r="B17375" s="338">
        <f t="shared" si="2714"/>
        <v>2007</v>
      </c>
      <c r="C17375" s="338">
        <f t="shared" si="2715"/>
        <v>7</v>
      </c>
      <c r="D17375" s="338">
        <f t="shared" si="2716"/>
        <v>25</v>
      </c>
      <c r="E17375" s="334">
        <v>0</v>
      </c>
      <c r="F17375" s="334">
        <v>1.2</v>
      </c>
      <c r="G17375" s="334">
        <v>0</v>
      </c>
      <c r="H17375" s="334">
        <v>0</v>
      </c>
      <c r="I17375" s="334">
        <v>0.2</v>
      </c>
      <c r="J17375" s="334">
        <v>0</v>
      </c>
      <c r="K17375" s="334">
        <v>0</v>
      </c>
      <c r="L17375" s="334">
        <v>0</v>
      </c>
      <c r="M17375" s="334">
        <v>0</v>
      </c>
      <c r="N17375" s="334">
        <v>0</v>
      </c>
      <c r="O17375" s="334">
        <v>0</v>
      </c>
      <c r="P17375" s="334">
        <v>0</v>
      </c>
      <c r="Q17375" s="334">
        <v>0</v>
      </c>
      <c r="R17375" s="334">
        <v>0</v>
      </c>
      <c r="S17375" s="334">
        <v>0</v>
      </c>
      <c r="T17375" s="334">
        <v>0</v>
      </c>
      <c r="U17375" s="334">
        <v>0</v>
      </c>
      <c r="V17375" s="334">
        <v>0.7</v>
      </c>
      <c r="W17375" s="334">
        <v>0</v>
      </c>
      <c r="X17375" s="334">
        <v>0</v>
      </c>
      <c r="Y17375" s="334">
        <v>0</v>
      </c>
      <c r="Z17375" s="334">
        <v>0</v>
      </c>
      <c r="AA17375" s="334">
        <v>0</v>
      </c>
      <c r="AB17375" s="334">
        <v>0</v>
      </c>
      <c r="AD17375" s="334">
        <v>2.1</v>
      </c>
      <c r="AE17375" s="334">
        <f t="shared" si="2717"/>
        <v>2.1</v>
      </c>
      <c r="AF17375" s="334">
        <f t="shared" si="2718"/>
        <v>2.0999999999999996</v>
      </c>
      <c r="AG17375" s="340">
        <f t="shared" si="2719"/>
        <v>4.4408920985006262E-16</v>
      </c>
      <c r="AI17375" s="340">
        <f t="shared" si="2721"/>
        <v>0</v>
      </c>
      <c r="AJ17375" s="340">
        <f t="shared" si="2721"/>
        <v>0</v>
      </c>
      <c r="AK17375" s="340">
        <f t="shared" si="2721"/>
        <v>2.0999999999999996</v>
      </c>
      <c r="AL17375" s="340">
        <f t="shared" si="2721"/>
        <v>0</v>
      </c>
      <c r="AM17375" s="340">
        <f t="shared" si="2721"/>
        <v>0</v>
      </c>
    </row>
    <row r="17376" spans="1:39" x14ac:dyDescent="0.35">
      <c r="A17376" s="337">
        <v>39289</v>
      </c>
      <c r="B17376" s="338">
        <f t="shared" si="2714"/>
        <v>2007</v>
      </c>
      <c r="C17376" s="338">
        <f t="shared" si="2715"/>
        <v>7</v>
      </c>
      <c r="D17376" s="338">
        <f t="shared" si="2716"/>
        <v>26</v>
      </c>
      <c r="E17376" s="334">
        <v>0</v>
      </c>
      <c r="F17376" s="334">
        <v>0</v>
      </c>
      <c r="G17376" s="334">
        <v>0</v>
      </c>
      <c r="H17376" s="334">
        <v>0</v>
      </c>
      <c r="I17376" s="334">
        <v>0</v>
      </c>
      <c r="J17376" s="334">
        <v>0</v>
      </c>
      <c r="K17376" s="334">
        <v>0</v>
      </c>
      <c r="L17376" s="334">
        <v>0</v>
      </c>
      <c r="M17376" s="334">
        <v>0</v>
      </c>
      <c r="N17376" s="334">
        <v>0</v>
      </c>
      <c r="O17376" s="334">
        <v>0</v>
      </c>
      <c r="P17376" s="334">
        <v>0</v>
      </c>
      <c r="Q17376" s="334">
        <v>0</v>
      </c>
      <c r="R17376" s="334">
        <v>0</v>
      </c>
      <c r="S17376" s="334">
        <v>0</v>
      </c>
      <c r="T17376" s="334">
        <v>0</v>
      </c>
      <c r="U17376" s="334">
        <v>0</v>
      </c>
      <c r="V17376" s="334">
        <v>0</v>
      </c>
      <c r="W17376" s="334">
        <v>0</v>
      </c>
      <c r="X17376" s="334">
        <v>0</v>
      </c>
      <c r="Y17376" s="334">
        <v>0</v>
      </c>
      <c r="Z17376" s="334">
        <v>0</v>
      </c>
      <c r="AA17376" s="334">
        <v>0</v>
      </c>
      <c r="AB17376" s="334">
        <v>0</v>
      </c>
      <c r="AD17376" s="334">
        <v>0</v>
      </c>
      <c r="AE17376" s="334">
        <f t="shared" si="2717"/>
        <v>0</v>
      </c>
      <c r="AF17376" s="334">
        <f t="shared" si="2718"/>
        <v>0</v>
      </c>
      <c r="AG17376" s="340">
        <f t="shared" si="2719"/>
        <v>0</v>
      </c>
      <c r="AI17376" s="340">
        <f t="shared" si="2721"/>
        <v>0</v>
      </c>
      <c r="AJ17376" s="340">
        <f t="shared" si="2721"/>
        <v>0</v>
      </c>
      <c r="AK17376" s="340">
        <f t="shared" si="2721"/>
        <v>0</v>
      </c>
      <c r="AL17376" s="340">
        <f t="shared" si="2721"/>
        <v>0</v>
      </c>
      <c r="AM17376" s="340">
        <f t="shared" si="2721"/>
        <v>0</v>
      </c>
    </row>
    <row r="17377" spans="1:39" x14ac:dyDescent="0.35">
      <c r="A17377" s="337">
        <v>39290</v>
      </c>
      <c r="B17377" s="338">
        <f t="shared" si="2714"/>
        <v>2007</v>
      </c>
      <c r="C17377" s="338">
        <f t="shared" si="2715"/>
        <v>7</v>
      </c>
      <c r="D17377" s="338">
        <f t="shared" si="2716"/>
        <v>27</v>
      </c>
      <c r="E17377" s="334">
        <v>0</v>
      </c>
      <c r="F17377" s="334">
        <v>0</v>
      </c>
      <c r="G17377" s="334">
        <v>0</v>
      </c>
      <c r="H17377" s="334">
        <v>0</v>
      </c>
      <c r="I17377" s="334">
        <v>0</v>
      </c>
      <c r="J17377" s="334">
        <v>0</v>
      </c>
      <c r="K17377" s="334">
        <v>0</v>
      </c>
      <c r="L17377" s="334">
        <v>0</v>
      </c>
      <c r="M17377" s="334">
        <v>0</v>
      </c>
      <c r="N17377" s="334">
        <v>0</v>
      </c>
      <c r="O17377" s="334">
        <v>0</v>
      </c>
      <c r="P17377" s="334">
        <v>0</v>
      </c>
      <c r="Q17377" s="334">
        <v>0</v>
      </c>
      <c r="R17377" s="334">
        <v>0</v>
      </c>
      <c r="S17377" s="334">
        <v>0</v>
      </c>
      <c r="T17377" s="334">
        <v>0</v>
      </c>
      <c r="U17377" s="334">
        <v>0</v>
      </c>
      <c r="V17377" s="334">
        <v>0</v>
      </c>
      <c r="W17377" s="334">
        <v>0</v>
      </c>
      <c r="X17377" s="334">
        <v>0</v>
      </c>
      <c r="Y17377" s="334">
        <v>0</v>
      </c>
      <c r="Z17377" s="334">
        <v>0</v>
      </c>
      <c r="AA17377" s="334">
        <v>0</v>
      </c>
      <c r="AB17377" s="334">
        <v>0</v>
      </c>
      <c r="AD17377" s="334">
        <v>0</v>
      </c>
      <c r="AE17377" s="334">
        <f t="shared" si="2717"/>
        <v>0</v>
      </c>
      <c r="AF17377" s="334">
        <f t="shared" si="2718"/>
        <v>0</v>
      </c>
      <c r="AG17377" s="340">
        <f t="shared" si="2719"/>
        <v>0</v>
      </c>
      <c r="AI17377" s="340">
        <f t="shared" si="2721"/>
        <v>0</v>
      </c>
      <c r="AJ17377" s="340">
        <f t="shared" si="2721"/>
        <v>0</v>
      </c>
      <c r="AK17377" s="340">
        <f t="shared" si="2721"/>
        <v>0</v>
      </c>
      <c r="AL17377" s="340">
        <f t="shared" si="2721"/>
        <v>0</v>
      </c>
      <c r="AM17377" s="340">
        <f t="shared" si="2721"/>
        <v>0</v>
      </c>
    </row>
    <row r="17378" spans="1:39" x14ac:dyDescent="0.35">
      <c r="A17378" s="337">
        <v>39291</v>
      </c>
      <c r="B17378" s="338">
        <f t="shared" si="2714"/>
        <v>2007</v>
      </c>
      <c r="C17378" s="338">
        <f t="shared" si="2715"/>
        <v>7</v>
      </c>
      <c r="D17378" s="338">
        <f t="shared" si="2716"/>
        <v>28</v>
      </c>
      <c r="E17378" s="334">
        <v>0</v>
      </c>
      <c r="F17378" s="334">
        <v>0</v>
      </c>
      <c r="G17378" s="334">
        <v>0</v>
      </c>
      <c r="H17378" s="334">
        <v>0</v>
      </c>
      <c r="I17378" s="334">
        <v>0</v>
      </c>
      <c r="J17378" s="334">
        <v>0</v>
      </c>
      <c r="K17378" s="334">
        <v>0</v>
      </c>
      <c r="L17378" s="334">
        <v>0</v>
      </c>
      <c r="M17378" s="334">
        <v>0</v>
      </c>
      <c r="N17378" s="334">
        <v>0</v>
      </c>
      <c r="O17378" s="334">
        <v>0</v>
      </c>
      <c r="P17378" s="334">
        <v>0</v>
      </c>
      <c r="Q17378" s="334">
        <v>0</v>
      </c>
      <c r="R17378" s="334">
        <v>0</v>
      </c>
      <c r="S17378" s="334">
        <v>0</v>
      </c>
      <c r="T17378" s="334">
        <v>0</v>
      </c>
      <c r="U17378" s="334">
        <v>0</v>
      </c>
      <c r="V17378" s="334">
        <v>0</v>
      </c>
      <c r="W17378" s="334">
        <v>0</v>
      </c>
      <c r="X17378" s="334">
        <v>0</v>
      </c>
      <c r="Y17378" s="334">
        <v>0</v>
      </c>
      <c r="Z17378" s="334">
        <v>0</v>
      </c>
      <c r="AA17378" s="334">
        <v>0</v>
      </c>
      <c r="AB17378" s="334">
        <v>0</v>
      </c>
      <c r="AD17378" s="334">
        <v>0</v>
      </c>
      <c r="AE17378" s="334">
        <f t="shared" si="2717"/>
        <v>0</v>
      </c>
      <c r="AF17378" s="334">
        <f t="shared" si="2718"/>
        <v>0</v>
      </c>
      <c r="AG17378" s="340">
        <f t="shared" si="2719"/>
        <v>0</v>
      </c>
      <c r="AI17378" s="340">
        <f t="shared" si="2721"/>
        <v>0</v>
      </c>
      <c r="AJ17378" s="340">
        <f t="shared" si="2721"/>
        <v>0</v>
      </c>
      <c r="AK17378" s="340">
        <f t="shared" si="2721"/>
        <v>0</v>
      </c>
      <c r="AL17378" s="340">
        <f t="shared" si="2721"/>
        <v>0</v>
      </c>
      <c r="AM17378" s="340">
        <f t="shared" si="2721"/>
        <v>0</v>
      </c>
    </row>
    <row r="17379" spans="1:39" x14ac:dyDescent="0.35">
      <c r="A17379" s="337">
        <v>39292</v>
      </c>
      <c r="B17379" s="338">
        <f t="shared" si="2714"/>
        <v>2007</v>
      </c>
      <c r="C17379" s="338">
        <f t="shared" si="2715"/>
        <v>7</v>
      </c>
      <c r="D17379" s="338">
        <f t="shared" si="2716"/>
        <v>29</v>
      </c>
      <c r="E17379" s="334">
        <v>0</v>
      </c>
      <c r="F17379" s="334">
        <v>0</v>
      </c>
      <c r="G17379" s="334">
        <v>0</v>
      </c>
      <c r="H17379" s="334">
        <v>0</v>
      </c>
      <c r="I17379" s="334">
        <v>0</v>
      </c>
      <c r="J17379" s="334">
        <v>0</v>
      </c>
      <c r="K17379" s="334">
        <v>0</v>
      </c>
      <c r="L17379" s="334">
        <v>0</v>
      </c>
      <c r="M17379" s="334">
        <v>0</v>
      </c>
      <c r="N17379" s="334">
        <v>0</v>
      </c>
      <c r="O17379" s="334">
        <v>0</v>
      </c>
      <c r="P17379" s="334">
        <v>0</v>
      </c>
      <c r="Q17379" s="334">
        <v>0</v>
      </c>
      <c r="R17379" s="334">
        <v>0</v>
      </c>
      <c r="S17379" s="334">
        <v>0</v>
      </c>
      <c r="T17379" s="334">
        <v>0</v>
      </c>
      <c r="U17379" s="334">
        <v>0</v>
      </c>
      <c r="V17379" s="334">
        <v>0</v>
      </c>
      <c r="W17379" s="334">
        <v>0</v>
      </c>
      <c r="X17379" s="334">
        <v>0</v>
      </c>
      <c r="Y17379" s="334">
        <v>0</v>
      </c>
      <c r="Z17379" s="334">
        <v>0</v>
      </c>
      <c r="AA17379" s="334">
        <v>0</v>
      </c>
      <c r="AB17379" s="334">
        <v>0</v>
      </c>
      <c r="AD17379" s="334">
        <v>0</v>
      </c>
      <c r="AE17379" s="334">
        <f t="shared" si="2717"/>
        <v>0</v>
      </c>
      <c r="AF17379" s="334">
        <f t="shared" si="2718"/>
        <v>0</v>
      </c>
      <c r="AG17379" s="340">
        <f t="shared" si="2719"/>
        <v>0</v>
      </c>
      <c r="AI17379" s="340">
        <f t="shared" si="2721"/>
        <v>0</v>
      </c>
      <c r="AJ17379" s="340">
        <f t="shared" si="2721"/>
        <v>0</v>
      </c>
      <c r="AK17379" s="340">
        <f t="shared" si="2721"/>
        <v>0</v>
      </c>
      <c r="AL17379" s="340">
        <f t="shared" si="2721"/>
        <v>0</v>
      </c>
      <c r="AM17379" s="340">
        <f t="shared" si="2721"/>
        <v>0</v>
      </c>
    </row>
    <row r="17380" spans="1:39" x14ac:dyDescent="0.35">
      <c r="A17380" s="337">
        <v>39293</v>
      </c>
      <c r="B17380" s="338">
        <f t="shared" si="2714"/>
        <v>2007</v>
      </c>
      <c r="C17380" s="338">
        <f t="shared" si="2715"/>
        <v>7</v>
      </c>
      <c r="D17380" s="338">
        <f t="shared" si="2716"/>
        <v>30</v>
      </c>
      <c r="E17380" s="334">
        <v>0</v>
      </c>
      <c r="F17380" s="334">
        <v>0</v>
      </c>
      <c r="G17380" s="334">
        <v>0</v>
      </c>
      <c r="H17380" s="334">
        <v>0</v>
      </c>
      <c r="I17380" s="334">
        <v>0</v>
      </c>
      <c r="J17380" s="334">
        <v>0</v>
      </c>
      <c r="K17380" s="334">
        <v>0</v>
      </c>
      <c r="L17380" s="334">
        <v>0</v>
      </c>
      <c r="M17380" s="334">
        <v>0</v>
      </c>
      <c r="N17380" s="334">
        <v>0</v>
      </c>
      <c r="O17380" s="334">
        <v>0</v>
      </c>
      <c r="P17380" s="334">
        <v>0</v>
      </c>
      <c r="Q17380" s="334">
        <v>0</v>
      </c>
      <c r="R17380" s="334">
        <v>0</v>
      </c>
      <c r="S17380" s="334">
        <v>0</v>
      </c>
      <c r="T17380" s="334">
        <v>0</v>
      </c>
      <c r="U17380" s="334">
        <v>0</v>
      </c>
      <c r="V17380" s="334">
        <v>0.4</v>
      </c>
      <c r="W17380" s="334">
        <v>0</v>
      </c>
      <c r="X17380" s="334">
        <v>0</v>
      </c>
      <c r="Y17380" s="334">
        <v>0</v>
      </c>
      <c r="Z17380" s="334">
        <v>0</v>
      </c>
      <c r="AA17380" s="334">
        <v>0</v>
      </c>
      <c r="AB17380" s="334">
        <v>0</v>
      </c>
      <c r="AD17380" s="334">
        <v>0.4</v>
      </c>
      <c r="AE17380" s="334">
        <f t="shared" si="2717"/>
        <v>0.4</v>
      </c>
      <c r="AF17380" s="334">
        <f t="shared" si="2718"/>
        <v>0.4</v>
      </c>
      <c r="AG17380" s="340">
        <f t="shared" si="2719"/>
        <v>0</v>
      </c>
      <c r="AI17380" s="340">
        <f t="shared" ref="AI17380:AM17395" si="2722">IF($C17380=AI$1,$AF17380,0)</f>
        <v>0</v>
      </c>
      <c r="AJ17380" s="340">
        <f t="shared" si="2722"/>
        <v>0</v>
      </c>
      <c r="AK17380" s="340">
        <f t="shared" si="2722"/>
        <v>0.4</v>
      </c>
      <c r="AL17380" s="340">
        <f t="shared" si="2722"/>
        <v>0</v>
      </c>
      <c r="AM17380" s="340">
        <f t="shared" si="2722"/>
        <v>0</v>
      </c>
    </row>
    <row r="17381" spans="1:39" x14ac:dyDescent="0.35">
      <c r="A17381" s="337">
        <v>39294</v>
      </c>
      <c r="B17381" s="338">
        <f t="shared" si="2714"/>
        <v>2007</v>
      </c>
      <c r="C17381" s="338">
        <f t="shared" si="2715"/>
        <v>7</v>
      </c>
      <c r="D17381" s="338">
        <f t="shared" si="2716"/>
        <v>31</v>
      </c>
      <c r="E17381" s="334">
        <v>0</v>
      </c>
      <c r="F17381" s="334">
        <v>0</v>
      </c>
      <c r="G17381" s="334">
        <v>0</v>
      </c>
      <c r="H17381" s="334">
        <v>0</v>
      </c>
      <c r="I17381" s="334">
        <v>0</v>
      </c>
      <c r="J17381" s="334">
        <v>0</v>
      </c>
      <c r="K17381" s="334">
        <v>0</v>
      </c>
      <c r="L17381" s="334">
        <v>0</v>
      </c>
      <c r="M17381" s="334">
        <v>0</v>
      </c>
      <c r="N17381" s="334">
        <v>0</v>
      </c>
      <c r="O17381" s="334">
        <v>0</v>
      </c>
      <c r="P17381" s="334">
        <v>0</v>
      </c>
      <c r="Q17381" s="334">
        <v>0</v>
      </c>
      <c r="R17381" s="334">
        <v>0</v>
      </c>
      <c r="S17381" s="334">
        <v>0</v>
      </c>
      <c r="T17381" s="334">
        <v>0</v>
      </c>
      <c r="U17381" s="334">
        <v>0</v>
      </c>
      <c r="V17381" s="334">
        <v>0</v>
      </c>
      <c r="W17381" s="334">
        <v>0</v>
      </c>
      <c r="X17381" s="334">
        <v>0</v>
      </c>
      <c r="Y17381" s="334">
        <v>0</v>
      </c>
      <c r="Z17381" s="334">
        <v>0</v>
      </c>
      <c r="AA17381" s="334">
        <v>0</v>
      </c>
      <c r="AB17381" s="334">
        <v>0</v>
      </c>
      <c r="AD17381" s="334">
        <v>0</v>
      </c>
      <c r="AE17381" s="334">
        <f t="shared" si="2717"/>
        <v>0</v>
      </c>
      <c r="AF17381" s="334">
        <f t="shared" si="2718"/>
        <v>0</v>
      </c>
      <c r="AG17381" s="340">
        <f t="shared" si="2719"/>
        <v>0</v>
      </c>
      <c r="AI17381" s="340">
        <f t="shared" si="2722"/>
        <v>0</v>
      </c>
      <c r="AJ17381" s="340">
        <f t="shared" si="2722"/>
        <v>0</v>
      </c>
      <c r="AK17381" s="340">
        <f t="shared" si="2722"/>
        <v>0</v>
      </c>
      <c r="AL17381" s="340">
        <f t="shared" si="2722"/>
        <v>0</v>
      </c>
      <c r="AM17381" s="340">
        <f t="shared" si="2722"/>
        <v>0</v>
      </c>
    </row>
    <row r="17382" spans="1:39" x14ac:dyDescent="0.35">
      <c r="A17382" s="337">
        <v>39295</v>
      </c>
      <c r="B17382" s="338">
        <f t="shared" si="2714"/>
        <v>2007</v>
      </c>
      <c r="C17382" s="338">
        <f t="shared" si="2715"/>
        <v>8</v>
      </c>
      <c r="D17382" s="338">
        <f t="shared" si="2716"/>
        <v>1</v>
      </c>
      <c r="E17382" s="334">
        <v>0</v>
      </c>
      <c r="F17382" s="334">
        <v>0</v>
      </c>
      <c r="G17382" s="334">
        <v>0</v>
      </c>
      <c r="H17382" s="334">
        <v>0</v>
      </c>
      <c r="I17382" s="334">
        <v>0</v>
      </c>
      <c r="J17382" s="334">
        <v>0</v>
      </c>
      <c r="K17382" s="334">
        <v>0</v>
      </c>
      <c r="L17382" s="334">
        <v>0</v>
      </c>
      <c r="M17382" s="334">
        <v>0</v>
      </c>
      <c r="N17382" s="334">
        <v>0</v>
      </c>
      <c r="O17382" s="334">
        <v>0</v>
      </c>
      <c r="P17382" s="334">
        <v>0</v>
      </c>
      <c r="Q17382" s="334">
        <v>0</v>
      </c>
      <c r="R17382" s="334">
        <v>0</v>
      </c>
      <c r="S17382" s="334">
        <v>0</v>
      </c>
      <c r="T17382" s="334">
        <v>0</v>
      </c>
      <c r="U17382" s="334">
        <v>0</v>
      </c>
      <c r="V17382" s="334">
        <v>0</v>
      </c>
      <c r="W17382" s="334">
        <v>0</v>
      </c>
      <c r="X17382" s="334">
        <v>0</v>
      </c>
      <c r="Y17382" s="334">
        <v>0</v>
      </c>
      <c r="Z17382" s="334">
        <v>0</v>
      </c>
      <c r="AA17382" s="334">
        <v>0</v>
      </c>
      <c r="AB17382" s="334">
        <v>0</v>
      </c>
      <c r="AD17382" s="334">
        <v>0</v>
      </c>
      <c r="AE17382" s="334">
        <f t="shared" si="2717"/>
        <v>0</v>
      </c>
      <c r="AF17382" s="334">
        <f t="shared" si="2718"/>
        <v>0</v>
      </c>
      <c r="AG17382" s="340">
        <f t="shared" si="2719"/>
        <v>0</v>
      </c>
      <c r="AI17382" s="340">
        <f t="shared" si="2722"/>
        <v>0</v>
      </c>
      <c r="AJ17382" s="340">
        <f t="shared" si="2722"/>
        <v>0</v>
      </c>
      <c r="AK17382" s="340">
        <f t="shared" si="2722"/>
        <v>0</v>
      </c>
      <c r="AL17382" s="340">
        <f t="shared" si="2722"/>
        <v>0</v>
      </c>
      <c r="AM17382" s="340">
        <f t="shared" si="2722"/>
        <v>0</v>
      </c>
    </row>
    <row r="17383" spans="1:39" x14ac:dyDescent="0.35">
      <c r="A17383" s="337">
        <v>39296</v>
      </c>
      <c r="B17383" s="338">
        <f t="shared" si="2714"/>
        <v>2007</v>
      </c>
      <c r="C17383" s="338">
        <f t="shared" si="2715"/>
        <v>8</v>
      </c>
      <c r="D17383" s="338">
        <f t="shared" si="2716"/>
        <v>2</v>
      </c>
      <c r="E17383" s="334">
        <v>0</v>
      </c>
      <c r="F17383" s="334">
        <v>0</v>
      </c>
      <c r="G17383" s="334">
        <v>0</v>
      </c>
      <c r="H17383" s="334">
        <v>0</v>
      </c>
      <c r="I17383" s="334">
        <v>0</v>
      </c>
      <c r="J17383" s="334">
        <v>0</v>
      </c>
      <c r="K17383" s="334">
        <v>0</v>
      </c>
      <c r="L17383" s="334">
        <v>0</v>
      </c>
      <c r="M17383" s="334">
        <v>0</v>
      </c>
      <c r="N17383" s="334">
        <v>0</v>
      </c>
      <c r="O17383" s="334">
        <v>0</v>
      </c>
      <c r="P17383" s="334">
        <v>0</v>
      </c>
      <c r="Q17383" s="334">
        <v>0</v>
      </c>
      <c r="R17383" s="334">
        <v>0</v>
      </c>
      <c r="S17383" s="334">
        <v>0</v>
      </c>
      <c r="T17383" s="334">
        <v>0</v>
      </c>
      <c r="U17383" s="334">
        <v>0</v>
      </c>
      <c r="V17383" s="334">
        <v>0</v>
      </c>
      <c r="W17383" s="334">
        <v>0</v>
      </c>
      <c r="X17383" s="334">
        <v>0</v>
      </c>
      <c r="Y17383" s="334">
        <v>0</v>
      </c>
      <c r="Z17383" s="334">
        <v>0</v>
      </c>
      <c r="AA17383" s="334">
        <v>0</v>
      </c>
      <c r="AB17383" s="334">
        <v>0</v>
      </c>
      <c r="AD17383" s="334">
        <v>0</v>
      </c>
      <c r="AE17383" s="334">
        <f t="shared" si="2717"/>
        <v>0</v>
      </c>
      <c r="AF17383" s="334">
        <f t="shared" si="2718"/>
        <v>0</v>
      </c>
      <c r="AG17383" s="340">
        <f t="shared" si="2719"/>
        <v>0</v>
      </c>
      <c r="AI17383" s="340">
        <f t="shared" si="2722"/>
        <v>0</v>
      </c>
      <c r="AJ17383" s="340">
        <f t="shared" si="2722"/>
        <v>0</v>
      </c>
      <c r="AK17383" s="340">
        <f t="shared" si="2722"/>
        <v>0</v>
      </c>
      <c r="AL17383" s="340">
        <f t="shared" si="2722"/>
        <v>0</v>
      </c>
      <c r="AM17383" s="340">
        <f t="shared" si="2722"/>
        <v>0</v>
      </c>
    </row>
    <row r="17384" spans="1:39" x14ac:dyDescent="0.35">
      <c r="A17384" s="337">
        <v>39297</v>
      </c>
      <c r="B17384" s="338">
        <f t="shared" si="2714"/>
        <v>2007</v>
      </c>
      <c r="C17384" s="338">
        <f t="shared" si="2715"/>
        <v>8</v>
      </c>
      <c r="D17384" s="338">
        <f t="shared" si="2716"/>
        <v>3</v>
      </c>
      <c r="E17384" s="334">
        <v>0</v>
      </c>
      <c r="F17384" s="334">
        <v>0</v>
      </c>
      <c r="G17384" s="334">
        <v>0</v>
      </c>
      <c r="H17384" s="334">
        <v>0</v>
      </c>
      <c r="I17384" s="334">
        <v>0</v>
      </c>
      <c r="J17384" s="334">
        <v>0</v>
      </c>
      <c r="K17384" s="334">
        <v>0</v>
      </c>
      <c r="L17384" s="334">
        <v>0</v>
      </c>
      <c r="M17384" s="334">
        <v>0</v>
      </c>
      <c r="N17384" s="334">
        <v>0</v>
      </c>
      <c r="O17384" s="334">
        <v>0</v>
      </c>
      <c r="P17384" s="334">
        <v>0</v>
      </c>
      <c r="Q17384" s="334">
        <v>0</v>
      </c>
      <c r="R17384" s="334">
        <v>0</v>
      </c>
      <c r="S17384" s="334">
        <v>0</v>
      </c>
      <c r="T17384" s="334">
        <v>0</v>
      </c>
      <c r="U17384" s="334">
        <v>0</v>
      </c>
      <c r="V17384" s="334">
        <v>0</v>
      </c>
      <c r="W17384" s="334">
        <v>0</v>
      </c>
      <c r="X17384" s="334">
        <v>0</v>
      </c>
      <c r="Y17384" s="334">
        <v>0</v>
      </c>
      <c r="Z17384" s="334">
        <v>0</v>
      </c>
      <c r="AA17384" s="334">
        <v>0</v>
      </c>
      <c r="AB17384" s="334">
        <v>0</v>
      </c>
      <c r="AD17384" s="334">
        <v>0</v>
      </c>
      <c r="AE17384" s="334">
        <f t="shared" si="2717"/>
        <v>0</v>
      </c>
      <c r="AF17384" s="334">
        <f t="shared" si="2718"/>
        <v>0</v>
      </c>
      <c r="AG17384" s="340">
        <f t="shared" si="2719"/>
        <v>0</v>
      </c>
      <c r="AI17384" s="340">
        <f t="shared" si="2722"/>
        <v>0</v>
      </c>
      <c r="AJ17384" s="340">
        <f t="shared" si="2722"/>
        <v>0</v>
      </c>
      <c r="AK17384" s="340">
        <f t="shared" si="2722"/>
        <v>0</v>
      </c>
      <c r="AL17384" s="340">
        <f t="shared" si="2722"/>
        <v>0</v>
      </c>
      <c r="AM17384" s="340">
        <f t="shared" si="2722"/>
        <v>0</v>
      </c>
    </row>
    <row r="17385" spans="1:39" x14ac:dyDescent="0.35">
      <c r="A17385" s="337">
        <v>39298</v>
      </c>
      <c r="B17385" s="338">
        <f t="shared" si="2714"/>
        <v>2007</v>
      </c>
      <c r="C17385" s="338">
        <f t="shared" si="2715"/>
        <v>8</v>
      </c>
      <c r="D17385" s="338">
        <f t="shared" si="2716"/>
        <v>4</v>
      </c>
      <c r="E17385" s="334">
        <v>0</v>
      </c>
      <c r="F17385" s="334">
        <v>0</v>
      </c>
      <c r="G17385" s="334">
        <v>0</v>
      </c>
      <c r="H17385" s="334">
        <v>0.5</v>
      </c>
      <c r="I17385" s="334">
        <v>1.4</v>
      </c>
      <c r="J17385" s="334">
        <v>0</v>
      </c>
      <c r="K17385" s="334">
        <v>0</v>
      </c>
      <c r="L17385" s="334">
        <v>0</v>
      </c>
      <c r="M17385" s="334">
        <v>0</v>
      </c>
      <c r="N17385" s="334">
        <v>0</v>
      </c>
      <c r="O17385" s="334">
        <v>0</v>
      </c>
      <c r="P17385" s="334">
        <v>0</v>
      </c>
      <c r="Q17385" s="334">
        <v>0</v>
      </c>
      <c r="R17385" s="334">
        <v>0</v>
      </c>
      <c r="S17385" s="334">
        <v>0</v>
      </c>
      <c r="T17385" s="334">
        <v>0</v>
      </c>
      <c r="U17385" s="334">
        <v>0</v>
      </c>
      <c r="V17385" s="334">
        <v>0</v>
      </c>
      <c r="W17385" s="334">
        <v>0</v>
      </c>
      <c r="X17385" s="334">
        <v>0</v>
      </c>
      <c r="Y17385" s="334">
        <v>0.9</v>
      </c>
      <c r="Z17385" s="334">
        <v>0</v>
      </c>
      <c r="AA17385" s="334">
        <v>0</v>
      </c>
      <c r="AB17385" s="334">
        <v>0</v>
      </c>
      <c r="AD17385" s="334">
        <v>2.8</v>
      </c>
      <c r="AE17385" s="334">
        <f t="shared" si="2717"/>
        <v>2.8</v>
      </c>
      <c r="AF17385" s="334">
        <f t="shared" si="2718"/>
        <v>2.8</v>
      </c>
      <c r="AG17385" s="340">
        <f t="shared" si="2719"/>
        <v>0</v>
      </c>
      <c r="AI17385" s="340">
        <f t="shared" si="2722"/>
        <v>0</v>
      </c>
      <c r="AJ17385" s="340">
        <f t="shared" si="2722"/>
        <v>0</v>
      </c>
      <c r="AK17385" s="340">
        <f t="shared" si="2722"/>
        <v>0</v>
      </c>
      <c r="AL17385" s="340">
        <f t="shared" si="2722"/>
        <v>2.8</v>
      </c>
      <c r="AM17385" s="340">
        <f t="shared" si="2722"/>
        <v>0</v>
      </c>
    </row>
    <row r="17386" spans="1:39" x14ac:dyDescent="0.35">
      <c r="A17386" s="337">
        <v>39299</v>
      </c>
      <c r="B17386" s="338">
        <f t="shared" si="2714"/>
        <v>2007</v>
      </c>
      <c r="C17386" s="338">
        <f t="shared" si="2715"/>
        <v>8</v>
      </c>
      <c r="D17386" s="338">
        <f t="shared" si="2716"/>
        <v>5</v>
      </c>
      <c r="E17386" s="334">
        <v>0</v>
      </c>
      <c r="F17386" s="334">
        <v>0</v>
      </c>
      <c r="G17386" s="334">
        <v>0</v>
      </c>
      <c r="H17386" s="334">
        <v>0</v>
      </c>
      <c r="I17386" s="334">
        <v>0</v>
      </c>
      <c r="J17386" s="334">
        <v>0</v>
      </c>
      <c r="K17386" s="334">
        <v>0</v>
      </c>
      <c r="L17386" s="334">
        <v>0</v>
      </c>
      <c r="M17386" s="334">
        <v>0</v>
      </c>
      <c r="N17386" s="334">
        <v>0</v>
      </c>
      <c r="O17386" s="334">
        <v>0</v>
      </c>
      <c r="P17386" s="334">
        <v>0</v>
      </c>
      <c r="Q17386" s="334">
        <v>0</v>
      </c>
      <c r="R17386" s="334">
        <v>0</v>
      </c>
      <c r="S17386" s="334">
        <v>0</v>
      </c>
      <c r="T17386" s="334">
        <v>0</v>
      </c>
      <c r="U17386" s="334">
        <v>1.3</v>
      </c>
      <c r="V17386" s="334">
        <v>0</v>
      </c>
      <c r="W17386" s="334">
        <v>0</v>
      </c>
      <c r="X17386" s="334">
        <v>0</v>
      </c>
      <c r="Y17386" s="334">
        <v>0</v>
      </c>
      <c r="Z17386" s="334">
        <v>0</v>
      </c>
      <c r="AA17386" s="334">
        <v>0</v>
      </c>
      <c r="AB17386" s="334">
        <v>0.3</v>
      </c>
      <c r="AD17386" s="334">
        <v>1.6</v>
      </c>
      <c r="AE17386" s="334">
        <f t="shared" si="2717"/>
        <v>1.6</v>
      </c>
      <c r="AF17386" s="334">
        <f t="shared" si="2718"/>
        <v>1.6</v>
      </c>
      <c r="AG17386" s="340">
        <f t="shared" si="2719"/>
        <v>0</v>
      </c>
      <c r="AI17386" s="340">
        <f t="shared" si="2722"/>
        <v>0</v>
      </c>
      <c r="AJ17386" s="340">
        <f t="shared" si="2722"/>
        <v>0</v>
      </c>
      <c r="AK17386" s="340">
        <f t="shared" si="2722"/>
        <v>0</v>
      </c>
      <c r="AL17386" s="340">
        <f t="shared" si="2722"/>
        <v>1.6</v>
      </c>
      <c r="AM17386" s="340">
        <f t="shared" si="2722"/>
        <v>0</v>
      </c>
    </row>
    <row r="17387" spans="1:39" x14ac:dyDescent="0.35">
      <c r="A17387" s="337">
        <v>39300</v>
      </c>
      <c r="B17387" s="338">
        <f t="shared" si="2714"/>
        <v>2007</v>
      </c>
      <c r="C17387" s="338">
        <f t="shared" si="2715"/>
        <v>8</v>
      </c>
      <c r="D17387" s="338">
        <f t="shared" si="2716"/>
        <v>6</v>
      </c>
      <c r="E17387" s="334">
        <v>0</v>
      </c>
      <c r="F17387" s="334">
        <v>0</v>
      </c>
      <c r="G17387" s="334">
        <v>0</v>
      </c>
      <c r="H17387" s="334">
        <v>0</v>
      </c>
      <c r="I17387" s="334">
        <v>0</v>
      </c>
      <c r="J17387" s="334">
        <v>0</v>
      </c>
      <c r="K17387" s="334">
        <v>0</v>
      </c>
      <c r="L17387" s="334">
        <v>0</v>
      </c>
      <c r="M17387" s="334">
        <v>0</v>
      </c>
      <c r="N17387" s="334">
        <v>0</v>
      </c>
      <c r="O17387" s="334">
        <v>0</v>
      </c>
      <c r="P17387" s="334">
        <v>0</v>
      </c>
      <c r="Q17387" s="334">
        <v>0</v>
      </c>
      <c r="R17387" s="334">
        <v>0</v>
      </c>
      <c r="S17387" s="334">
        <v>0</v>
      </c>
      <c r="T17387" s="334">
        <v>0</v>
      </c>
      <c r="U17387" s="334">
        <v>0</v>
      </c>
      <c r="V17387" s="334">
        <v>0</v>
      </c>
      <c r="W17387" s="334">
        <v>0</v>
      </c>
      <c r="X17387" s="334">
        <v>0</v>
      </c>
      <c r="Y17387" s="334">
        <v>0</v>
      </c>
      <c r="Z17387" s="334">
        <v>0</v>
      </c>
      <c r="AA17387" s="334">
        <v>0</v>
      </c>
      <c r="AB17387" s="334">
        <v>0</v>
      </c>
      <c r="AD17387" s="334">
        <v>0</v>
      </c>
      <c r="AE17387" s="334">
        <f t="shared" si="2717"/>
        <v>0</v>
      </c>
      <c r="AF17387" s="334">
        <f t="shared" si="2718"/>
        <v>0</v>
      </c>
      <c r="AG17387" s="340">
        <f t="shared" si="2719"/>
        <v>0</v>
      </c>
      <c r="AI17387" s="340">
        <f t="shared" si="2722"/>
        <v>0</v>
      </c>
      <c r="AJ17387" s="340">
        <f t="shared" si="2722"/>
        <v>0</v>
      </c>
      <c r="AK17387" s="340">
        <f t="shared" si="2722"/>
        <v>0</v>
      </c>
      <c r="AL17387" s="340">
        <f t="shared" si="2722"/>
        <v>0</v>
      </c>
      <c r="AM17387" s="340">
        <f t="shared" si="2722"/>
        <v>0</v>
      </c>
    </row>
    <row r="17388" spans="1:39" x14ac:dyDescent="0.35">
      <c r="A17388" s="337">
        <v>39301</v>
      </c>
      <c r="B17388" s="338">
        <f t="shared" si="2714"/>
        <v>2007</v>
      </c>
      <c r="C17388" s="338">
        <f t="shared" si="2715"/>
        <v>8</v>
      </c>
      <c r="D17388" s="338">
        <f t="shared" si="2716"/>
        <v>7</v>
      </c>
      <c r="E17388" s="334">
        <v>0</v>
      </c>
      <c r="F17388" s="334">
        <v>0</v>
      </c>
      <c r="G17388" s="334">
        <v>0</v>
      </c>
      <c r="H17388" s="334">
        <v>0</v>
      </c>
      <c r="I17388" s="334">
        <v>0</v>
      </c>
      <c r="J17388" s="334">
        <v>0</v>
      </c>
      <c r="K17388" s="334">
        <v>0</v>
      </c>
      <c r="L17388" s="334">
        <v>0</v>
      </c>
      <c r="M17388" s="334">
        <v>0</v>
      </c>
      <c r="N17388" s="334">
        <v>0</v>
      </c>
      <c r="O17388" s="334">
        <v>0</v>
      </c>
      <c r="P17388" s="334">
        <v>0</v>
      </c>
      <c r="Q17388" s="334">
        <v>0</v>
      </c>
      <c r="R17388" s="334">
        <v>0</v>
      </c>
      <c r="S17388" s="334">
        <v>0</v>
      </c>
      <c r="T17388" s="334">
        <v>0</v>
      </c>
      <c r="U17388" s="334">
        <v>0</v>
      </c>
      <c r="V17388" s="334">
        <v>0</v>
      </c>
      <c r="W17388" s="334">
        <v>0</v>
      </c>
      <c r="X17388" s="334">
        <v>0</v>
      </c>
      <c r="Y17388" s="334">
        <v>0</v>
      </c>
      <c r="Z17388" s="334">
        <v>0</v>
      </c>
      <c r="AA17388" s="334">
        <v>0</v>
      </c>
      <c r="AB17388" s="334">
        <v>0</v>
      </c>
      <c r="AD17388" s="334">
        <v>0</v>
      </c>
      <c r="AE17388" s="334">
        <f t="shared" si="2717"/>
        <v>0</v>
      </c>
      <c r="AF17388" s="334">
        <f t="shared" si="2718"/>
        <v>0</v>
      </c>
      <c r="AG17388" s="340">
        <f t="shared" si="2719"/>
        <v>0</v>
      </c>
      <c r="AI17388" s="340">
        <f t="shared" si="2722"/>
        <v>0</v>
      </c>
      <c r="AJ17388" s="340">
        <f t="shared" si="2722"/>
        <v>0</v>
      </c>
      <c r="AK17388" s="340">
        <f t="shared" si="2722"/>
        <v>0</v>
      </c>
      <c r="AL17388" s="340">
        <f t="shared" si="2722"/>
        <v>0</v>
      </c>
      <c r="AM17388" s="340">
        <f t="shared" si="2722"/>
        <v>0</v>
      </c>
    </row>
    <row r="17389" spans="1:39" x14ac:dyDescent="0.35">
      <c r="A17389" s="337">
        <v>39302</v>
      </c>
      <c r="B17389" s="338">
        <f t="shared" si="2714"/>
        <v>2007</v>
      </c>
      <c r="C17389" s="338">
        <f t="shared" si="2715"/>
        <v>8</v>
      </c>
      <c r="D17389" s="338">
        <f t="shared" si="2716"/>
        <v>8</v>
      </c>
      <c r="E17389" s="334">
        <v>0</v>
      </c>
      <c r="F17389" s="334">
        <v>0</v>
      </c>
      <c r="G17389" s="334">
        <v>0</v>
      </c>
      <c r="H17389" s="334">
        <v>0</v>
      </c>
      <c r="I17389" s="334">
        <v>0</v>
      </c>
      <c r="J17389" s="334">
        <v>0</v>
      </c>
      <c r="K17389" s="334">
        <v>0</v>
      </c>
      <c r="L17389" s="334">
        <v>0</v>
      </c>
      <c r="M17389" s="334">
        <v>1.8</v>
      </c>
      <c r="N17389" s="334">
        <v>2.2999999999999998</v>
      </c>
      <c r="O17389" s="334">
        <v>0.2</v>
      </c>
      <c r="P17389" s="334">
        <v>0.6</v>
      </c>
      <c r="Q17389" s="334">
        <v>0.4</v>
      </c>
      <c r="R17389" s="334">
        <v>0</v>
      </c>
      <c r="S17389" s="334">
        <v>0</v>
      </c>
      <c r="T17389" s="334">
        <v>0</v>
      </c>
      <c r="U17389" s="334">
        <v>0</v>
      </c>
      <c r="V17389" s="334">
        <v>0</v>
      </c>
      <c r="W17389" s="334">
        <v>0</v>
      </c>
      <c r="X17389" s="334">
        <v>0</v>
      </c>
      <c r="Y17389" s="334">
        <v>0.4</v>
      </c>
      <c r="Z17389" s="334">
        <v>0.4</v>
      </c>
      <c r="AA17389" s="334">
        <v>0</v>
      </c>
      <c r="AB17389" s="334">
        <v>2.7</v>
      </c>
      <c r="AD17389" s="334">
        <v>8.8000000000000007</v>
      </c>
      <c r="AE17389" s="334">
        <f t="shared" si="2717"/>
        <v>8.8000000000000007</v>
      </c>
      <c r="AF17389" s="334">
        <f t="shared" si="2718"/>
        <v>8.8000000000000007</v>
      </c>
      <c r="AG17389" s="340">
        <f t="shared" si="2719"/>
        <v>0</v>
      </c>
      <c r="AI17389" s="340">
        <f t="shared" si="2722"/>
        <v>0</v>
      </c>
      <c r="AJ17389" s="340">
        <f t="shared" si="2722"/>
        <v>0</v>
      </c>
      <c r="AK17389" s="340">
        <f t="shared" si="2722"/>
        <v>0</v>
      </c>
      <c r="AL17389" s="340">
        <f t="shared" si="2722"/>
        <v>8.8000000000000007</v>
      </c>
      <c r="AM17389" s="340">
        <f t="shared" si="2722"/>
        <v>0</v>
      </c>
    </row>
    <row r="17390" spans="1:39" x14ac:dyDescent="0.35">
      <c r="A17390" s="337">
        <v>39303</v>
      </c>
      <c r="B17390" s="338">
        <f t="shared" si="2714"/>
        <v>2007</v>
      </c>
      <c r="C17390" s="338">
        <f t="shared" si="2715"/>
        <v>8</v>
      </c>
      <c r="D17390" s="338">
        <f t="shared" si="2716"/>
        <v>9</v>
      </c>
      <c r="E17390" s="334">
        <v>0</v>
      </c>
      <c r="F17390" s="334">
        <v>1.5</v>
      </c>
      <c r="G17390" s="334">
        <v>0.4</v>
      </c>
      <c r="H17390" s="334">
        <v>1.1000000000000001</v>
      </c>
      <c r="I17390" s="334">
        <v>0.4</v>
      </c>
      <c r="J17390" s="334">
        <v>0.4</v>
      </c>
      <c r="K17390" s="334">
        <v>1.1000000000000001</v>
      </c>
      <c r="L17390" s="334">
        <v>0</v>
      </c>
      <c r="M17390" s="334">
        <v>0</v>
      </c>
      <c r="N17390" s="334">
        <v>0</v>
      </c>
      <c r="O17390" s="334">
        <v>0</v>
      </c>
      <c r="P17390" s="334">
        <v>0.8</v>
      </c>
      <c r="Q17390" s="334">
        <v>0.4</v>
      </c>
      <c r="R17390" s="334">
        <v>0</v>
      </c>
      <c r="S17390" s="334">
        <v>0</v>
      </c>
      <c r="T17390" s="334">
        <v>0</v>
      </c>
      <c r="U17390" s="334">
        <v>0</v>
      </c>
      <c r="V17390" s="334">
        <v>0</v>
      </c>
      <c r="W17390" s="334">
        <v>0.4</v>
      </c>
      <c r="X17390" s="334">
        <v>0</v>
      </c>
      <c r="Y17390" s="334">
        <v>0</v>
      </c>
      <c r="Z17390" s="334">
        <v>0</v>
      </c>
      <c r="AA17390" s="334">
        <v>0.4</v>
      </c>
      <c r="AB17390" s="334">
        <v>0.4</v>
      </c>
      <c r="AD17390" s="334">
        <v>7.3</v>
      </c>
      <c r="AE17390" s="334">
        <f t="shared" si="2717"/>
        <v>7.3</v>
      </c>
      <c r="AF17390" s="334">
        <f t="shared" si="2718"/>
        <v>7.3000000000000016</v>
      </c>
      <c r="AG17390" s="340">
        <f t="shared" si="2719"/>
        <v>1.7763568394002505E-15</v>
      </c>
      <c r="AI17390" s="340">
        <f t="shared" si="2722"/>
        <v>0</v>
      </c>
      <c r="AJ17390" s="340">
        <f t="shared" si="2722"/>
        <v>0</v>
      </c>
      <c r="AK17390" s="340">
        <f t="shared" si="2722"/>
        <v>0</v>
      </c>
      <c r="AL17390" s="340">
        <f t="shared" si="2722"/>
        <v>7.3000000000000016</v>
      </c>
      <c r="AM17390" s="340">
        <f t="shared" si="2722"/>
        <v>0</v>
      </c>
    </row>
    <row r="17391" spans="1:39" x14ac:dyDescent="0.35">
      <c r="A17391" s="337">
        <v>39304</v>
      </c>
      <c r="B17391" s="338">
        <f t="shared" si="2714"/>
        <v>2007</v>
      </c>
      <c r="C17391" s="338">
        <f t="shared" si="2715"/>
        <v>8</v>
      </c>
      <c r="D17391" s="338">
        <f t="shared" si="2716"/>
        <v>10</v>
      </c>
      <c r="E17391" s="334">
        <v>1</v>
      </c>
      <c r="F17391" s="334">
        <v>1</v>
      </c>
      <c r="G17391" s="334">
        <v>0.5</v>
      </c>
      <c r="H17391" s="334">
        <v>0</v>
      </c>
      <c r="I17391" s="334">
        <v>0</v>
      </c>
      <c r="J17391" s="334">
        <v>0</v>
      </c>
      <c r="K17391" s="334">
        <v>0</v>
      </c>
      <c r="L17391" s="334">
        <v>0</v>
      </c>
      <c r="M17391" s="334">
        <v>0.5</v>
      </c>
      <c r="N17391" s="334">
        <v>1</v>
      </c>
      <c r="O17391" s="334">
        <v>0.5</v>
      </c>
      <c r="P17391" s="334">
        <v>0</v>
      </c>
      <c r="Q17391" s="334">
        <v>0</v>
      </c>
      <c r="R17391" s="334">
        <v>1</v>
      </c>
      <c r="S17391" s="334">
        <v>0</v>
      </c>
      <c r="T17391" s="334">
        <v>0</v>
      </c>
      <c r="U17391" s="334">
        <v>0</v>
      </c>
      <c r="V17391" s="334">
        <v>0</v>
      </c>
      <c r="W17391" s="334">
        <v>0</v>
      </c>
      <c r="X17391" s="334">
        <v>0</v>
      </c>
      <c r="Y17391" s="334">
        <v>0</v>
      </c>
      <c r="Z17391" s="334">
        <v>0</v>
      </c>
      <c r="AA17391" s="334">
        <v>0</v>
      </c>
      <c r="AB17391" s="334">
        <v>0</v>
      </c>
      <c r="AD17391" s="334">
        <v>5.5</v>
      </c>
      <c r="AE17391" s="334">
        <f t="shared" si="2717"/>
        <v>5.5</v>
      </c>
      <c r="AF17391" s="334">
        <f t="shared" si="2718"/>
        <v>5.5</v>
      </c>
      <c r="AG17391" s="340">
        <f t="shared" si="2719"/>
        <v>0</v>
      </c>
      <c r="AI17391" s="340">
        <f t="shared" si="2722"/>
        <v>0</v>
      </c>
      <c r="AJ17391" s="340">
        <f t="shared" si="2722"/>
        <v>0</v>
      </c>
      <c r="AK17391" s="340">
        <f t="shared" si="2722"/>
        <v>0</v>
      </c>
      <c r="AL17391" s="340">
        <f t="shared" si="2722"/>
        <v>5.5</v>
      </c>
      <c r="AM17391" s="340">
        <f t="shared" si="2722"/>
        <v>0</v>
      </c>
    </row>
    <row r="17392" spans="1:39" x14ac:dyDescent="0.35">
      <c r="A17392" s="337">
        <v>39305</v>
      </c>
      <c r="B17392" s="338">
        <f t="shared" si="2714"/>
        <v>2007</v>
      </c>
      <c r="C17392" s="338">
        <f t="shared" si="2715"/>
        <v>8</v>
      </c>
      <c r="D17392" s="338">
        <f t="shared" si="2716"/>
        <v>11</v>
      </c>
      <c r="E17392" s="334">
        <v>0</v>
      </c>
      <c r="F17392" s="334">
        <v>0</v>
      </c>
      <c r="G17392" s="334">
        <v>0</v>
      </c>
      <c r="H17392" s="334">
        <v>0</v>
      </c>
      <c r="I17392" s="334">
        <v>0</v>
      </c>
      <c r="J17392" s="334">
        <v>0</v>
      </c>
      <c r="K17392" s="334">
        <v>0</v>
      </c>
      <c r="L17392" s="334">
        <v>0</v>
      </c>
      <c r="M17392" s="334">
        <v>0</v>
      </c>
      <c r="N17392" s="334">
        <v>0</v>
      </c>
      <c r="O17392" s="334">
        <v>0</v>
      </c>
      <c r="P17392" s="334">
        <v>0</v>
      </c>
      <c r="Q17392" s="334">
        <v>0</v>
      </c>
      <c r="R17392" s="334">
        <v>0</v>
      </c>
      <c r="S17392" s="334">
        <v>0</v>
      </c>
      <c r="T17392" s="334">
        <v>0</v>
      </c>
      <c r="U17392" s="334">
        <v>0</v>
      </c>
      <c r="V17392" s="334">
        <v>0</v>
      </c>
      <c r="W17392" s="334">
        <v>0</v>
      </c>
      <c r="X17392" s="334">
        <v>0</v>
      </c>
      <c r="Y17392" s="334">
        <v>0</v>
      </c>
      <c r="Z17392" s="334">
        <v>0</v>
      </c>
      <c r="AA17392" s="334">
        <v>0</v>
      </c>
      <c r="AB17392" s="334">
        <v>0</v>
      </c>
      <c r="AD17392" s="334">
        <v>0</v>
      </c>
      <c r="AE17392" s="334">
        <f t="shared" si="2717"/>
        <v>0</v>
      </c>
      <c r="AF17392" s="334">
        <f t="shared" si="2718"/>
        <v>0</v>
      </c>
      <c r="AG17392" s="340">
        <f t="shared" si="2719"/>
        <v>0</v>
      </c>
      <c r="AI17392" s="340">
        <f t="shared" si="2722"/>
        <v>0</v>
      </c>
      <c r="AJ17392" s="340">
        <f t="shared" si="2722"/>
        <v>0</v>
      </c>
      <c r="AK17392" s="340">
        <f t="shared" si="2722"/>
        <v>0</v>
      </c>
      <c r="AL17392" s="340">
        <f t="shared" si="2722"/>
        <v>0</v>
      </c>
      <c r="AM17392" s="340">
        <f t="shared" si="2722"/>
        <v>0</v>
      </c>
    </row>
    <row r="17393" spans="1:39" x14ac:dyDescent="0.35">
      <c r="A17393" s="337">
        <v>39306</v>
      </c>
      <c r="B17393" s="338">
        <f t="shared" si="2714"/>
        <v>2007</v>
      </c>
      <c r="C17393" s="338">
        <f t="shared" si="2715"/>
        <v>8</v>
      </c>
      <c r="D17393" s="338">
        <f t="shared" si="2716"/>
        <v>12</v>
      </c>
      <c r="E17393" s="334">
        <v>0</v>
      </c>
      <c r="F17393" s="334">
        <v>0</v>
      </c>
      <c r="G17393" s="334">
        <v>0</v>
      </c>
      <c r="H17393" s="334">
        <v>0</v>
      </c>
      <c r="I17393" s="334">
        <v>0</v>
      </c>
      <c r="J17393" s="334">
        <v>0</v>
      </c>
      <c r="K17393" s="334">
        <v>0</v>
      </c>
      <c r="L17393" s="334">
        <v>0</v>
      </c>
      <c r="M17393" s="334">
        <v>0</v>
      </c>
      <c r="N17393" s="334">
        <v>0</v>
      </c>
      <c r="O17393" s="334">
        <v>0</v>
      </c>
      <c r="P17393" s="334">
        <v>0</v>
      </c>
      <c r="Q17393" s="334">
        <v>0</v>
      </c>
      <c r="R17393" s="334">
        <v>0</v>
      </c>
      <c r="S17393" s="334">
        <v>0</v>
      </c>
      <c r="T17393" s="334">
        <v>0</v>
      </c>
      <c r="U17393" s="334">
        <v>0</v>
      </c>
      <c r="V17393" s="334">
        <v>0</v>
      </c>
      <c r="W17393" s="334">
        <v>0</v>
      </c>
      <c r="X17393" s="334">
        <v>0</v>
      </c>
      <c r="Y17393" s="334">
        <v>0</v>
      </c>
      <c r="Z17393" s="334">
        <v>0</v>
      </c>
      <c r="AA17393" s="334">
        <v>0</v>
      </c>
      <c r="AB17393" s="334">
        <v>0</v>
      </c>
      <c r="AD17393" s="334">
        <v>0</v>
      </c>
      <c r="AE17393" s="334">
        <f t="shared" si="2717"/>
        <v>0</v>
      </c>
      <c r="AF17393" s="334">
        <f t="shared" si="2718"/>
        <v>0</v>
      </c>
      <c r="AG17393" s="340">
        <f t="shared" si="2719"/>
        <v>0</v>
      </c>
      <c r="AI17393" s="340">
        <f t="shared" si="2722"/>
        <v>0</v>
      </c>
      <c r="AJ17393" s="340">
        <f t="shared" si="2722"/>
        <v>0</v>
      </c>
      <c r="AK17393" s="340">
        <f t="shared" si="2722"/>
        <v>0</v>
      </c>
      <c r="AL17393" s="340">
        <f t="shared" si="2722"/>
        <v>0</v>
      </c>
      <c r="AM17393" s="340">
        <f t="shared" si="2722"/>
        <v>0</v>
      </c>
    </row>
    <row r="17394" spans="1:39" x14ac:dyDescent="0.35">
      <c r="A17394" s="337">
        <v>39307</v>
      </c>
      <c r="B17394" s="338">
        <f t="shared" si="2714"/>
        <v>2007</v>
      </c>
      <c r="C17394" s="338">
        <f t="shared" si="2715"/>
        <v>8</v>
      </c>
      <c r="D17394" s="338">
        <f t="shared" si="2716"/>
        <v>13</v>
      </c>
      <c r="E17394" s="334">
        <v>0</v>
      </c>
      <c r="F17394" s="334">
        <v>0</v>
      </c>
      <c r="G17394" s="334">
        <v>0</v>
      </c>
      <c r="H17394" s="334">
        <v>0</v>
      </c>
      <c r="I17394" s="334">
        <v>0</v>
      </c>
      <c r="J17394" s="334">
        <v>0</v>
      </c>
      <c r="K17394" s="334">
        <v>0</v>
      </c>
      <c r="L17394" s="334">
        <v>0</v>
      </c>
      <c r="M17394" s="334">
        <v>0</v>
      </c>
      <c r="N17394" s="334">
        <v>0</v>
      </c>
      <c r="O17394" s="334">
        <v>0</v>
      </c>
      <c r="P17394" s="334">
        <v>0</v>
      </c>
      <c r="Q17394" s="334">
        <v>0</v>
      </c>
      <c r="R17394" s="334">
        <v>0</v>
      </c>
      <c r="S17394" s="334">
        <v>0</v>
      </c>
      <c r="T17394" s="334">
        <v>0</v>
      </c>
      <c r="U17394" s="334">
        <v>0</v>
      </c>
      <c r="V17394" s="334">
        <v>0</v>
      </c>
      <c r="W17394" s="334">
        <v>0</v>
      </c>
      <c r="X17394" s="334">
        <v>0</v>
      </c>
      <c r="Y17394" s="334">
        <v>0</v>
      </c>
      <c r="Z17394" s="334">
        <v>0</v>
      </c>
      <c r="AA17394" s="334">
        <v>0</v>
      </c>
      <c r="AB17394" s="334">
        <v>0</v>
      </c>
      <c r="AD17394" s="334">
        <v>0</v>
      </c>
      <c r="AE17394" s="334">
        <f t="shared" si="2717"/>
        <v>0</v>
      </c>
      <c r="AF17394" s="334">
        <f t="shared" si="2718"/>
        <v>0</v>
      </c>
      <c r="AG17394" s="340">
        <f t="shared" si="2719"/>
        <v>0</v>
      </c>
      <c r="AI17394" s="340">
        <f t="shared" si="2722"/>
        <v>0</v>
      </c>
      <c r="AJ17394" s="340">
        <f t="shared" si="2722"/>
        <v>0</v>
      </c>
      <c r="AK17394" s="340">
        <f t="shared" si="2722"/>
        <v>0</v>
      </c>
      <c r="AL17394" s="340">
        <f t="shared" si="2722"/>
        <v>0</v>
      </c>
      <c r="AM17394" s="340">
        <f t="shared" si="2722"/>
        <v>0</v>
      </c>
    </row>
    <row r="17395" spans="1:39" x14ac:dyDescent="0.35">
      <c r="A17395" s="337">
        <v>39308</v>
      </c>
      <c r="B17395" s="338">
        <f t="shared" si="2714"/>
        <v>2007</v>
      </c>
      <c r="C17395" s="338">
        <f t="shared" si="2715"/>
        <v>8</v>
      </c>
      <c r="D17395" s="338">
        <f t="shared" si="2716"/>
        <v>14</v>
      </c>
      <c r="E17395" s="334">
        <v>0</v>
      </c>
      <c r="F17395" s="334">
        <v>0</v>
      </c>
      <c r="G17395" s="334">
        <v>0</v>
      </c>
      <c r="H17395" s="334">
        <v>0</v>
      </c>
      <c r="I17395" s="334">
        <v>0</v>
      </c>
      <c r="J17395" s="334">
        <v>0</v>
      </c>
      <c r="K17395" s="334">
        <v>0</v>
      </c>
      <c r="L17395" s="334">
        <v>0</v>
      </c>
      <c r="M17395" s="334">
        <v>0</v>
      </c>
      <c r="N17395" s="334">
        <v>0</v>
      </c>
      <c r="O17395" s="334">
        <v>0</v>
      </c>
      <c r="P17395" s="334">
        <v>0</v>
      </c>
      <c r="Q17395" s="334">
        <v>0</v>
      </c>
      <c r="R17395" s="334">
        <v>0</v>
      </c>
      <c r="S17395" s="334">
        <v>0</v>
      </c>
      <c r="T17395" s="334">
        <v>0</v>
      </c>
      <c r="U17395" s="334">
        <v>0</v>
      </c>
      <c r="V17395" s="334">
        <v>0</v>
      </c>
      <c r="W17395" s="334">
        <v>0</v>
      </c>
      <c r="X17395" s="334">
        <v>0</v>
      </c>
      <c r="Y17395" s="334">
        <v>0</v>
      </c>
      <c r="Z17395" s="334">
        <v>0</v>
      </c>
      <c r="AA17395" s="334">
        <v>0</v>
      </c>
      <c r="AB17395" s="334">
        <v>0</v>
      </c>
      <c r="AD17395" s="334">
        <v>0</v>
      </c>
      <c r="AE17395" s="334">
        <f t="shared" si="2717"/>
        <v>0</v>
      </c>
      <c r="AF17395" s="334">
        <f t="shared" si="2718"/>
        <v>0</v>
      </c>
      <c r="AG17395" s="340">
        <f t="shared" si="2719"/>
        <v>0</v>
      </c>
      <c r="AI17395" s="340">
        <f t="shared" si="2722"/>
        <v>0</v>
      </c>
      <c r="AJ17395" s="340">
        <f t="shared" si="2722"/>
        <v>0</v>
      </c>
      <c r="AK17395" s="340">
        <f t="shared" si="2722"/>
        <v>0</v>
      </c>
      <c r="AL17395" s="340">
        <f t="shared" si="2722"/>
        <v>0</v>
      </c>
      <c r="AM17395" s="340">
        <f t="shared" si="2722"/>
        <v>0</v>
      </c>
    </row>
    <row r="17396" spans="1:39" x14ac:dyDescent="0.35">
      <c r="A17396" s="337">
        <v>39309</v>
      </c>
      <c r="B17396" s="338">
        <f t="shared" si="2714"/>
        <v>2007</v>
      </c>
      <c r="C17396" s="338">
        <f t="shared" si="2715"/>
        <v>8</v>
      </c>
      <c r="D17396" s="338">
        <f t="shared" si="2716"/>
        <v>15</v>
      </c>
      <c r="E17396" s="334">
        <v>0</v>
      </c>
      <c r="F17396" s="334">
        <v>0</v>
      </c>
      <c r="G17396" s="334">
        <v>0</v>
      </c>
      <c r="H17396" s="334">
        <v>0</v>
      </c>
      <c r="I17396" s="334">
        <v>0</v>
      </c>
      <c r="J17396" s="334">
        <v>0</v>
      </c>
      <c r="K17396" s="334">
        <v>0</v>
      </c>
      <c r="L17396" s="334">
        <v>0</v>
      </c>
      <c r="M17396" s="334">
        <v>0</v>
      </c>
      <c r="N17396" s="334">
        <v>0</v>
      </c>
      <c r="O17396" s="334">
        <v>0</v>
      </c>
      <c r="P17396" s="334">
        <v>0</v>
      </c>
      <c r="Q17396" s="334">
        <v>0</v>
      </c>
      <c r="R17396" s="334">
        <v>0</v>
      </c>
      <c r="S17396" s="334">
        <v>0</v>
      </c>
      <c r="T17396" s="334">
        <v>0</v>
      </c>
      <c r="U17396" s="334">
        <v>0</v>
      </c>
      <c r="V17396" s="334">
        <v>0</v>
      </c>
      <c r="W17396" s="334">
        <v>0</v>
      </c>
      <c r="X17396" s="334">
        <v>0</v>
      </c>
      <c r="Y17396" s="334">
        <v>0</v>
      </c>
      <c r="Z17396" s="334">
        <v>0</v>
      </c>
      <c r="AA17396" s="334">
        <v>0</v>
      </c>
      <c r="AB17396" s="334">
        <v>0</v>
      </c>
      <c r="AD17396" s="334">
        <v>0</v>
      </c>
      <c r="AE17396" s="334">
        <f t="shared" si="2717"/>
        <v>0</v>
      </c>
      <c r="AF17396" s="334">
        <f t="shared" si="2718"/>
        <v>0</v>
      </c>
      <c r="AG17396" s="340">
        <f t="shared" si="2719"/>
        <v>0</v>
      </c>
      <c r="AI17396" s="340">
        <f t="shared" ref="AI17396:AM17411" si="2723">IF($C17396=AI$1,$AF17396,0)</f>
        <v>0</v>
      </c>
      <c r="AJ17396" s="340">
        <f t="shared" si="2723"/>
        <v>0</v>
      </c>
      <c r="AK17396" s="340">
        <f t="shared" si="2723"/>
        <v>0</v>
      </c>
      <c r="AL17396" s="340">
        <f t="shared" si="2723"/>
        <v>0</v>
      </c>
      <c r="AM17396" s="340">
        <f t="shared" si="2723"/>
        <v>0</v>
      </c>
    </row>
    <row r="17397" spans="1:39" x14ac:dyDescent="0.35">
      <c r="A17397" s="337">
        <v>39310</v>
      </c>
      <c r="B17397" s="338">
        <f t="shared" si="2714"/>
        <v>2007</v>
      </c>
      <c r="C17397" s="338">
        <f t="shared" si="2715"/>
        <v>8</v>
      </c>
      <c r="D17397" s="338">
        <f t="shared" si="2716"/>
        <v>16</v>
      </c>
      <c r="E17397" s="334">
        <v>0</v>
      </c>
      <c r="F17397" s="334">
        <v>0</v>
      </c>
      <c r="G17397" s="334">
        <v>0</v>
      </c>
      <c r="H17397" s="334">
        <v>0</v>
      </c>
      <c r="I17397" s="334">
        <v>0</v>
      </c>
      <c r="J17397" s="334">
        <v>0</v>
      </c>
      <c r="K17397" s="334">
        <v>0</v>
      </c>
      <c r="L17397" s="334">
        <v>0</v>
      </c>
      <c r="M17397" s="334">
        <v>0</v>
      </c>
      <c r="N17397" s="334">
        <v>0</v>
      </c>
      <c r="O17397" s="334">
        <v>0</v>
      </c>
      <c r="P17397" s="334">
        <v>0</v>
      </c>
      <c r="Q17397" s="334">
        <v>0</v>
      </c>
      <c r="R17397" s="334">
        <v>0</v>
      </c>
      <c r="S17397" s="334">
        <v>0</v>
      </c>
      <c r="T17397" s="334">
        <v>0</v>
      </c>
      <c r="U17397" s="334">
        <v>0</v>
      </c>
      <c r="V17397" s="334">
        <v>0</v>
      </c>
      <c r="W17397" s="334">
        <v>0</v>
      </c>
      <c r="X17397" s="334">
        <v>0</v>
      </c>
      <c r="Y17397" s="334">
        <v>0</v>
      </c>
      <c r="Z17397" s="334">
        <v>0</v>
      </c>
      <c r="AA17397" s="334">
        <v>0</v>
      </c>
      <c r="AB17397" s="334">
        <v>0</v>
      </c>
      <c r="AD17397" s="334">
        <v>0</v>
      </c>
      <c r="AE17397" s="334">
        <f t="shared" si="2717"/>
        <v>0</v>
      </c>
      <c r="AF17397" s="334">
        <f t="shared" si="2718"/>
        <v>0</v>
      </c>
      <c r="AG17397" s="340">
        <f t="shared" si="2719"/>
        <v>0</v>
      </c>
      <c r="AI17397" s="340">
        <f t="shared" si="2723"/>
        <v>0</v>
      </c>
      <c r="AJ17397" s="340">
        <f t="shared" si="2723"/>
        <v>0</v>
      </c>
      <c r="AK17397" s="340">
        <f t="shared" si="2723"/>
        <v>0</v>
      </c>
      <c r="AL17397" s="340">
        <f t="shared" si="2723"/>
        <v>0</v>
      </c>
      <c r="AM17397" s="340">
        <f t="shared" si="2723"/>
        <v>0</v>
      </c>
    </row>
    <row r="17398" spans="1:39" x14ac:dyDescent="0.35">
      <c r="A17398" s="337">
        <v>39311</v>
      </c>
      <c r="B17398" s="338">
        <f t="shared" si="2714"/>
        <v>2007</v>
      </c>
      <c r="C17398" s="338">
        <f t="shared" si="2715"/>
        <v>8</v>
      </c>
      <c r="D17398" s="338">
        <f t="shared" si="2716"/>
        <v>17</v>
      </c>
      <c r="E17398" s="334">
        <v>0</v>
      </c>
      <c r="F17398" s="334">
        <v>0</v>
      </c>
      <c r="G17398" s="334">
        <v>0</v>
      </c>
      <c r="H17398" s="334">
        <v>0</v>
      </c>
      <c r="I17398" s="334">
        <v>0</v>
      </c>
      <c r="J17398" s="334">
        <v>0</v>
      </c>
      <c r="K17398" s="334">
        <v>0</v>
      </c>
      <c r="L17398" s="334">
        <v>0</v>
      </c>
      <c r="M17398" s="334">
        <v>0</v>
      </c>
      <c r="N17398" s="334">
        <v>0</v>
      </c>
      <c r="O17398" s="334">
        <v>0</v>
      </c>
      <c r="P17398" s="334">
        <v>0</v>
      </c>
      <c r="Q17398" s="334">
        <v>0</v>
      </c>
      <c r="R17398" s="334">
        <v>0</v>
      </c>
      <c r="S17398" s="334">
        <v>0</v>
      </c>
      <c r="T17398" s="334">
        <v>0</v>
      </c>
      <c r="U17398" s="334">
        <v>0</v>
      </c>
      <c r="V17398" s="334">
        <v>0</v>
      </c>
      <c r="W17398" s="334">
        <v>0</v>
      </c>
      <c r="X17398" s="334">
        <v>0</v>
      </c>
      <c r="Y17398" s="334">
        <v>0</v>
      </c>
      <c r="Z17398" s="334">
        <v>0</v>
      </c>
      <c r="AA17398" s="334">
        <v>0</v>
      </c>
      <c r="AB17398" s="334">
        <v>0</v>
      </c>
      <c r="AD17398" s="334">
        <v>0</v>
      </c>
      <c r="AE17398" s="334">
        <f t="shared" si="2717"/>
        <v>0</v>
      </c>
      <c r="AF17398" s="334">
        <f t="shared" si="2718"/>
        <v>0</v>
      </c>
      <c r="AG17398" s="340">
        <f t="shared" si="2719"/>
        <v>0</v>
      </c>
      <c r="AI17398" s="340">
        <f t="shared" si="2723"/>
        <v>0</v>
      </c>
      <c r="AJ17398" s="340">
        <f t="shared" si="2723"/>
        <v>0</v>
      </c>
      <c r="AK17398" s="340">
        <f t="shared" si="2723"/>
        <v>0</v>
      </c>
      <c r="AL17398" s="340">
        <f t="shared" si="2723"/>
        <v>0</v>
      </c>
      <c r="AM17398" s="340">
        <f t="shared" si="2723"/>
        <v>0</v>
      </c>
    </row>
    <row r="17399" spans="1:39" x14ac:dyDescent="0.35">
      <c r="A17399" s="337">
        <v>39312</v>
      </c>
      <c r="B17399" s="338">
        <f t="shared" si="2714"/>
        <v>2007</v>
      </c>
      <c r="C17399" s="338">
        <f t="shared" si="2715"/>
        <v>8</v>
      </c>
      <c r="D17399" s="338">
        <f t="shared" si="2716"/>
        <v>18</v>
      </c>
      <c r="E17399" s="334">
        <v>0</v>
      </c>
      <c r="F17399" s="334">
        <v>0</v>
      </c>
      <c r="G17399" s="334">
        <v>0</v>
      </c>
      <c r="H17399" s="334">
        <v>0</v>
      </c>
      <c r="I17399" s="334">
        <v>0</v>
      </c>
      <c r="J17399" s="334">
        <v>0</v>
      </c>
      <c r="K17399" s="334">
        <v>0</v>
      </c>
      <c r="L17399" s="334">
        <v>0</v>
      </c>
      <c r="M17399" s="334">
        <v>0</v>
      </c>
      <c r="N17399" s="334">
        <v>0</v>
      </c>
      <c r="O17399" s="334">
        <v>0</v>
      </c>
      <c r="P17399" s="334">
        <v>0</v>
      </c>
      <c r="Q17399" s="334">
        <v>0</v>
      </c>
      <c r="R17399" s="334">
        <v>0</v>
      </c>
      <c r="S17399" s="334">
        <v>0</v>
      </c>
      <c r="T17399" s="334">
        <v>0</v>
      </c>
      <c r="U17399" s="334">
        <v>0</v>
      </c>
      <c r="V17399" s="334">
        <v>0.2</v>
      </c>
      <c r="W17399" s="334">
        <v>0</v>
      </c>
      <c r="X17399" s="334">
        <v>0</v>
      </c>
      <c r="Y17399" s="334">
        <v>0</v>
      </c>
      <c r="Z17399" s="334">
        <v>0</v>
      </c>
      <c r="AA17399" s="334">
        <v>0</v>
      </c>
      <c r="AB17399" s="334">
        <v>0</v>
      </c>
      <c r="AD17399" s="334">
        <v>0.2</v>
      </c>
      <c r="AE17399" s="334">
        <f t="shared" si="2717"/>
        <v>0.2</v>
      </c>
      <c r="AF17399" s="334">
        <f t="shared" si="2718"/>
        <v>0.2</v>
      </c>
      <c r="AG17399" s="340">
        <f t="shared" si="2719"/>
        <v>0</v>
      </c>
      <c r="AI17399" s="340">
        <f t="shared" si="2723"/>
        <v>0</v>
      </c>
      <c r="AJ17399" s="340">
        <f t="shared" si="2723"/>
        <v>0</v>
      </c>
      <c r="AK17399" s="340">
        <f t="shared" si="2723"/>
        <v>0</v>
      </c>
      <c r="AL17399" s="340">
        <f t="shared" si="2723"/>
        <v>0.2</v>
      </c>
      <c r="AM17399" s="340">
        <f t="shared" si="2723"/>
        <v>0</v>
      </c>
    </row>
    <row r="17400" spans="1:39" x14ac:dyDescent="0.35">
      <c r="A17400" s="337">
        <v>39313</v>
      </c>
      <c r="B17400" s="338">
        <f t="shared" si="2714"/>
        <v>2007</v>
      </c>
      <c r="C17400" s="338">
        <f t="shared" si="2715"/>
        <v>8</v>
      </c>
      <c r="D17400" s="338">
        <f t="shared" si="2716"/>
        <v>19</v>
      </c>
      <c r="E17400" s="334">
        <v>0</v>
      </c>
      <c r="F17400" s="334">
        <v>0</v>
      </c>
      <c r="G17400" s="334">
        <v>0</v>
      </c>
      <c r="H17400" s="334">
        <v>0</v>
      </c>
      <c r="I17400" s="334">
        <v>0</v>
      </c>
      <c r="J17400" s="334">
        <v>0</v>
      </c>
      <c r="K17400" s="334">
        <v>0</v>
      </c>
      <c r="L17400" s="334">
        <v>0</v>
      </c>
      <c r="M17400" s="334">
        <v>0</v>
      </c>
      <c r="N17400" s="334">
        <v>0</v>
      </c>
      <c r="O17400" s="334">
        <v>0</v>
      </c>
      <c r="P17400" s="334">
        <v>0</v>
      </c>
      <c r="Q17400" s="334">
        <v>0</v>
      </c>
      <c r="R17400" s="334">
        <v>0</v>
      </c>
      <c r="S17400" s="334">
        <v>0</v>
      </c>
      <c r="T17400" s="334">
        <v>0</v>
      </c>
      <c r="U17400" s="334">
        <v>0</v>
      </c>
      <c r="V17400" s="334">
        <v>0</v>
      </c>
      <c r="W17400" s="334">
        <v>0</v>
      </c>
      <c r="X17400" s="334">
        <v>0</v>
      </c>
      <c r="Y17400" s="334">
        <v>0</v>
      </c>
      <c r="Z17400" s="334">
        <v>0</v>
      </c>
      <c r="AA17400" s="334">
        <v>0</v>
      </c>
      <c r="AB17400" s="334">
        <v>0</v>
      </c>
      <c r="AD17400" s="334">
        <v>0</v>
      </c>
      <c r="AE17400" s="334">
        <f t="shared" si="2717"/>
        <v>0</v>
      </c>
      <c r="AF17400" s="334">
        <f t="shared" si="2718"/>
        <v>0</v>
      </c>
      <c r="AG17400" s="340">
        <f t="shared" si="2719"/>
        <v>0</v>
      </c>
      <c r="AI17400" s="340">
        <f t="shared" si="2723"/>
        <v>0</v>
      </c>
      <c r="AJ17400" s="340">
        <f t="shared" si="2723"/>
        <v>0</v>
      </c>
      <c r="AK17400" s="340">
        <f t="shared" si="2723"/>
        <v>0</v>
      </c>
      <c r="AL17400" s="340">
        <f t="shared" si="2723"/>
        <v>0</v>
      </c>
      <c r="AM17400" s="340">
        <f t="shared" si="2723"/>
        <v>0</v>
      </c>
    </row>
    <row r="17401" spans="1:39" x14ac:dyDescent="0.35">
      <c r="A17401" s="337">
        <v>39314</v>
      </c>
      <c r="B17401" s="338">
        <f t="shared" si="2714"/>
        <v>2007</v>
      </c>
      <c r="C17401" s="338">
        <f t="shared" si="2715"/>
        <v>8</v>
      </c>
      <c r="D17401" s="338">
        <f t="shared" si="2716"/>
        <v>20</v>
      </c>
      <c r="E17401" s="334">
        <v>0</v>
      </c>
      <c r="F17401" s="334">
        <v>0</v>
      </c>
      <c r="G17401" s="334">
        <v>0</v>
      </c>
      <c r="H17401" s="334">
        <v>0</v>
      </c>
      <c r="I17401" s="334">
        <v>0</v>
      </c>
      <c r="J17401" s="334">
        <v>0</v>
      </c>
      <c r="K17401" s="334">
        <v>0</v>
      </c>
      <c r="L17401" s="334">
        <v>0</v>
      </c>
      <c r="M17401" s="334">
        <v>0</v>
      </c>
      <c r="N17401" s="334">
        <v>0</v>
      </c>
      <c r="O17401" s="334">
        <v>0</v>
      </c>
      <c r="P17401" s="334">
        <v>0</v>
      </c>
      <c r="Q17401" s="334">
        <v>0</v>
      </c>
      <c r="R17401" s="334">
        <v>0</v>
      </c>
      <c r="S17401" s="334">
        <v>0</v>
      </c>
      <c r="T17401" s="334">
        <v>0</v>
      </c>
      <c r="U17401" s="334">
        <v>0</v>
      </c>
      <c r="V17401" s="334">
        <v>0</v>
      </c>
      <c r="W17401" s="334">
        <v>0</v>
      </c>
      <c r="X17401" s="334">
        <v>0</v>
      </c>
      <c r="Y17401" s="334">
        <v>0</v>
      </c>
      <c r="Z17401" s="334">
        <v>0</v>
      </c>
      <c r="AA17401" s="334">
        <v>0</v>
      </c>
      <c r="AB17401" s="334">
        <v>0</v>
      </c>
      <c r="AD17401" s="334">
        <v>0</v>
      </c>
      <c r="AE17401" s="334">
        <f t="shared" si="2717"/>
        <v>0</v>
      </c>
      <c r="AF17401" s="334">
        <f t="shared" si="2718"/>
        <v>0</v>
      </c>
      <c r="AG17401" s="340">
        <f t="shared" si="2719"/>
        <v>0</v>
      </c>
      <c r="AI17401" s="340">
        <f t="shared" si="2723"/>
        <v>0</v>
      </c>
      <c r="AJ17401" s="340">
        <f t="shared" si="2723"/>
        <v>0</v>
      </c>
      <c r="AK17401" s="340">
        <f t="shared" si="2723"/>
        <v>0</v>
      </c>
      <c r="AL17401" s="340">
        <f t="shared" si="2723"/>
        <v>0</v>
      </c>
      <c r="AM17401" s="340">
        <f t="shared" si="2723"/>
        <v>0</v>
      </c>
    </row>
    <row r="17402" spans="1:39" x14ac:dyDescent="0.35">
      <c r="A17402" s="337">
        <v>39315</v>
      </c>
      <c r="B17402" s="338">
        <f t="shared" si="2714"/>
        <v>2007</v>
      </c>
      <c r="C17402" s="338">
        <f t="shared" si="2715"/>
        <v>8</v>
      </c>
      <c r="D17402" s="338">
        <f t="shared" si="2716"/>
        <v>21</v>
      </c>
      <c r="E17402" s="334">
        <v>0</v>
      </c>
      <c r="F17402" s="334">
        <v>0</v>
      </c>
      <c r="G17402" s="334">
        <v>0</v>
      </c>
      <c r="H17402" s="334">
        <v>0</v>
      </c>
      <c r="I17402" s="334">
        <v>0</v>
      </c>
      <c r="J17402" s="334">
        <v>0</v>
      </c>
      <c r="K17402" s="334">
        <v>0</v>
      </c>
      <c r="L17402" s="334">
        <v>0</v>
      </c>
      <c r="M17402" s="334">
        <v>0</v>
      </c>
      <c r="N17402" s="334">
        <v>0</v>
      </c>
      <c r="O17402" s="334">
        <v>0</v>
      </c>
      <c r="P17402" s="334">
        <v>0</v>
      </c>
      <c r="Q17402" s="334">
        <v>0</v>
      </c>
      <c r="R17402" s="334">
        <v>0</v>
      </c>
      <c r="S17402" s="334">
        <v>0</v>
      </c>
      <c r="T17402" s="334">
        <v>0</v>
      </c>
      <c r="U17402" s="334">
        <v>0</v>
      </c>
      <c r="V17402" s="334">
        <v>0</v>
      </c>
      <c r="W17402" s="334">
        <v>0</v>
      </c>
      <c r="X17402" s="334">
        <v>0</v>
      </c>
      <c r="Y17402" s="334">
        <v>0</v>
      </c>
      <c r="Z17402" s="334">
        <v>0</v>
      </c>
      <c r="AA17402" s="334">
        <v>0</v>
      </c>
      <c r="AB17402" s="334">
        <v>0</v>
      </c>
      <c r="AD17402" s="334">
        <v>0</v>
      </c>
      <c r="AE17402" s="334">
        <f t="shared" si="2717"/>
        <v>0</v>
      </c>
      <c r="AF17402" s="334">
        <f t="shared" si="2718"/>
        <v>0</v>
      </c>
      <c r="AG17402" s="340">
        <f t="shared" si="2719"/>
        <v>0</v>
      </c>
      <c r="AI17402" s="340">
        <f t="shared" si="2723"/>
        <v>0</v>
      </c>
      <c r="AJ17402" s="340">
        <f t="shared" si="2723"/>
        <v>0</v>
      </c>
      <c r="AK17402" s="340">
        <f t="shared" si="2723"/>
        <v>0</v>
      </c>
      <c r="AL17402" s="340">
        <f t="shared" si="2723"/>
        <v>0</v>
      </c>
      <c r="AM17402" s="340">
        <f t="shared" si="2723"/>
        <v>0</v>
      </c>
    </row>
    <row r="17403" spans="1:39" x14ac:dyDescent="0.35">
      <c r="A17403" s="337">
        <v>39316</v>
      </c>
      <c r="B17403" s="338">
        <f t="shared" si="2714"/>
        <v>2007</v>
      </c>
      <c r="C17403" s="338">
        <f t="shared" si="2715"/>
        <v>8</v>
      </c>
      <c r="D17403" s="338">
        <f t="shared" si="2716"/>
        <v>22</v>
      </c>
      <c r="E17403" s="334">
        <v>0</v>
      </c>
      <c r="F17403" s="334">
        <v>0</v>
      </c>
      <c r="G17403" s="334">
        <v>0</v>
      </c>
      <c r="H17403" s="334">
        <v>0</v>
      </c>
      <c r="I17403" s="334">
        <v>0</v>
      </c>
      <c r="J17403" s="334">
        <v>0</v>
      </c>
      <c r="K17403" s="334">
        <v>0</v>
      </c>
      <c r="L17403" s="334">
        <v>0</v>
      </c>
      <c r="M17403" s="334">
        <v>0</v>
      </c>
      <c r="N17403" s="334">
        <v>0</v>
      </c>
      <c r="O17403" s="334">
        <v>0</v>
      </c>
      <c r="P17403" s="334">
        <v>0</v>
      </c>
      <c r="Q17403" s="334">
        <v>0</v>
      </c>
      <c r="R17403" s="334">
        <v>0</v>
      </c>
      <c r="S17403" s="334">
        <v>0</v>
      </c>
      <c r="T17403" s="334">
        <v>0</v>
      </c>
      <c r="U17403" s="334">
        <v>0</v>
      </c>
      <c r="V17403" s="334">
        <v>0</v>
      </c>
      <c r="W17403" s="334">
        <v>0</v>
      </c>
      <c r="X17403" s="334">
        <v>0</v>
      </c>
      <c r="Y17403" s="334">
        <v>0</v>
      </c>
      <c r="Z17403" s="334">
        <v>0</v>
      </c>
      <c r="AA17403" s="334">
        <v>0</v>
      </c>
      <c r="AB17403" s="334">
        <v>0</v>
      </c>
      <c r="AD17403" s="334">
        <v>0</v>
      </c>
      <c r="AE17403" s="334">
        <f t="shared" si="2717"/>
        <v>0</v>
      </c>
      <c r="AF17403" s="334">
        <f t="shared" si="2718"/>
        <v>0</v>
      </c>
      <c r="AG17403" s="340">
        <f t="shared" si="2719"/>
        <v>0</v>
      </c>
      <c r="AI17403" s="340">
        <f t="shared" si="2723"/>
        <v>0</v>
      </c>
      <c r="AJ17403" s="340">
        <f t="shared" si="2723"/>
        <v>0</v>
      </c>
      <c r="AK17403" s="340">
        <f t="shared" si="2723"/>
        <v>0</v>
      </c>
      <c r="AL17403" s="340">
        <f t="shared" si="2723"/>
        <v>0</v>
      </c>
      <c r="AM17403" s="340">
        <f t="shared" si="2723"/>
        <v>0</v>
      </c>
    </row>
    <row r="17404" spans="1:39" x14ac:dyDescent="0.35">
      <c r="A17404" s="337">
        <v>39317</v>
      </c>
      <c r="B17404" s="338">
        <f t="shared" si="2714"/>
        <v>2007</v>
      </c>
      <c r="C17404" s="338">
        <f t="shared" si="2715"/>
        <v>8</v>
      </c>
      <c r="D17404" s="338">
        <f t="shared" si="2716"/>
        <v>23</v>
      </c>
      <c r="E17404" s="334">
        <v>0</v>
      </c>
      <c r="F17404" s="334">
        <v>0</v>
      </c>
      <c r="G17404" s="334">
        <v>0</v>
      </c>
      <c r="H17404" s="334">
        <v>0</v>
      </c>
      <c r="I17404" s="334">
        <v>0</v>
      </c>
      <c r="J17404" s="334">
        <v>0</v>
      </c>
      <c r="K17404" s="334">
        <v>0</v>
      </c>
      <c r="L17404" s="334">
        <v>0</v>
      </c>
      <c r="M17404" s="334">
        <v>0</v>
      </c>
      <c r="N17404" s="334">
        <v>0</v>
      </c>
      <c r="O17404" s="334">
        <v>0</v>
      </c>
      <c r="P17404" s="334">
        <v>1.7</v>
      </c>
      <c r="Q17404" s="334">
        <v>0.8</v>
      </c>
      <c r="R17404" s="334">
        <v>0</v>
      </c>
      <c r="S17404" s="334">
        <v>0</v>
      </c>
      <c r="T17404" s="334">
        <v>0</v>
      </c>
      <c r="U17404" s="334">
        <v>0.6</v>
      </c>
      <c r="V17404" s="334">
        <v>0</v>
      </c>
      <c r="W17404" s="334">
        <v>0</v>
      </c>
      <c r="X17404" s="334">
        <v>0</v>
      </c>
      <c r="Y17404" s="334">
        <v>0</v>
      </c>
      <c r="Z17404" s="334">
        <v>0</v>
      </c>
      <c r="AA17404" s="334">
        <v>0</v>
      </c>
      <c r="AB17404" s="334">
        <v>0</v>
      </c>
      <c r="AD17404" s="334">
        <v>3.1</v>
      </c>
      <c r="AE17404" s="334">
        <f t="shared" si="2717"/>
        <v>3.1</v>
      </c>
      <c r="AF17404" s="334">
        <f t="shared" si="2718"/>
        <v>3.1</v>
      </c>
      <c r="AG17404" s="340">
        <f t="shared" si="2719"/>
        <v>0</v>
      </c>
      <c r="AI17404" s="340">
        <f t="shared" si="2723"/>
        <v>0</v>
      </c>
      <c r="AJ17404" s="340">
        <f t="shared" si="2723"/>
        <v>0</v>
      </c>
      <c r="AK17404" s="340">
        <f t="shared" si="2723"/>
        <v>0</v>
      </c>
      <c r="AL17404" s="340">
        <f t="shared" si="2723"/>
        <v>3.1</v>
      </c>
      <c r="AM17404" s="340">
        <f t="shared" si="2723"/>
        <v>0</v>
      </c>
    </row>
    <row r="17405" spans="1:39" x14ac:dyDescent="0.35">
      <c r="A17405" s="337">
        <v>39318</v>
      </c>
      <c r="B17405" s="338">
        <f t="shared" si="2714"/>
        <v>2007</v>
      </c>
      <c r="C17405" s="338">
        <f t="shared" si="2715"/>
        <v>8</v>
      </c>
      <c r="D17405" s="338">
        <f t="shared" si="2716"/>
        <v>24</v>
      </c>
      <c r="E17405" s="334">
        <v>0</v>
      </c>
      <c r="F17405" s="334">
        <v>0</v>
      </c>
      <c r="G17405" s="334">
        <v>0</v>
      </c>
      <c r="H17405" s="334">
        <v>0</v>
      </c>
      <c r="I17405" s="334">
        <v>0</v>
      </c>
      <c r="J17405" s="334">
        <v>0</v>
      </c>
      <c r="K17405" s="334">
        <v>0</v>
      </c>
      <c r="L17405" s="334">
        <v>0</v>
      </c>
      <c r="M17405" s="334">
        <v>0</v>
      </c>
      <c r="N17405" s="334">
        <v>0</v>
      </c>
      <c r="O17405" s="334">
        <v>0</v>
      </c>
      <c r="P17405" s="334">
        <v>0</v>
      </c>
      <c r="Q17405" s="334">
        <v>0</v>
      </c>
      <c r="R17405" s="334">
        <v>0</v>
      </c>
      <c r="S17405" s="334">
        <v>0</v>
      </c>
      <c r="T17405" s="334">
        <v>0</v>
      </c>
      <c r="U17405" s="334">
        <v>0</v>
      </c>
      <c r="V17405" s="334">
        <v>0</v>
      </c>
      <c r="W17405" s="334">
        <v>0</v>
      </c>
      <c r="X17405" s="334">
        <v>0</v>
      </c>
      <c r="Y17405" s="334">
        <v>0</v>
      </c>
      <c r="Z17405" s="334">
        <v>0</v>
      </c>
      <c r="AA17405" s="334">
        <v>0</v>
      </c>
      <c r="AB17405" s="334">
        <v>0</v>
      </c>
      <c r="AD17405" s="334">
        <v>0</v>
      </c>
      <c r="AE17405" s="334">
        <f t="shared" si="2717"/>
        <v>0</v>
      </c>
      <c r="AF17405" s="334">
        <f t="shared" si="2718"/>
        <v>0</v>
      </c>
      <c r="AG17405" s="340">
        <f t="shared" si="2719"/>
        <v>0</v>
      </c>
      <c r="AI17405" s="340">
        <f t="shared" si="2723"/>
        <v>0</v>
      </c>
      <c r="AJ17405" s="340">
        <f t="shared" si="2723"/>
        <v>0</v>
      </c>
      <c r="AK17405" s="340">
        <f t="shared" si="2723"/>
        <v>0</v>
      </c>
      <c r="AL17405" s="340">
        <f t="shared" si="2723"/>
        <v>0</v>
      </c>
      <c r="AM17405" s="340">
        <f t="shared" si="2723"/>
        <v>0</v>
      </c>
    </row>
    <row r="17406" spans="1:39" x14ac:dyDescent="0.35">
      <c r="A17406" s="337">
        <v>39319</v>
      </c>
      <c r="B17406" s="338">
        <f t="shared" si="2714"/>
        <v>2007</v>
      </c>
      <c r="C17406" s="338">
        <f t="shared" si="2715"/>
        <v>8</v>
      </c>
      <c r="D17406" s="338">
        <f t="shared" si="2716"/>
        <v>25</v>
      </c>
      <c r="E17406" s="334">
        <v>0</v>
      </c>
      <c r="F17406" s="334">
        <v>0</v>
      </c>
      <c r="G17406" s="334">
        <v>0</v>
      </c>
      <c r="H17406" s="334">
        <v>0</v>
      </c>
      <c r="I17406" s="334">
        <v>0</v>
      </c>
      <c r="J17406" s="334">
        <v>0</v>
      </c>
      <c r="K17406" s="334">
        <v>0</v>
      </c>
      <c r="L17406" s="334">
        <v>0</v>
      </c>
      <c r="M17406" s="334">
        <v>0</v>
      </c>
      <c r="N17406" s="334">
        <v>0</v>
      </c>
      <c r="O17406" s="334">
        <v>0</v>
      </c>
      <c r="P17406" s="334">
        <v>0</v>
      </c>
      <c r="Q17406" s="334">
        <v>0</v>
      </c>
      <c r="R17406" s="334">
        <v>0</v>
      </c>
      <c r="S17406" s="334">
        <v>0</v>
      </c>
      <c r="T17406" s="334">
        <v>0</v>
      </c>
      <c r="U17406" s="334">
        <v>0</v>
      </c>
      <c r="V17406" s="334">
        <v>0</v>
      </c>
      <c r="W17406" s="334">
        <v>0</v>
      </c>
      <c r="X17406" s="334">
        <v>0</v>
      </c>
      <c r="Y17406" s="334">
        <v>0</v>
      </c>
      <c r="Z17406" s="334">
        <v>0</v>
      </c>
      <c r="AA17406" s="334">
        <v>0</v>
      </c>
      <c r="AB17406" s="334">
        <v>0.4</v>
      </c>
      <c r="AD17406" s="334">
        <v>0.4</v>
      </c>
      <c r="AE17406" s="334">
        <f t="shared" si="2717"/>
        <v>0.4</v>
      </c>
      <c r="AF17406" s="334">
        <f t="shared" si="2718"/>
        <v>0.4</v>
      </c>
      <c r="AG17406" s="340">
        <f t="shared" si="2719"/>
        <v>0</v>
      </c>
      <c r="AI17406" s="340">
        <f t="shared" si="2723"/>
        <v>0</v>
      </c>
      <c r="AJ17406" s="340">
        <f t="shared" si="2723"/>
        <v>0</v>
      </c>
      <c r="AK17406" s="340">
        <f t="shared" si="2723"/>
        <v>0</v>
      </c>
      <c r="AL17406" s="340">
        <f t="shared" si="2723"/>
        <v>0.4</v>
      </c>
      <c r="AM17406" s="340">
        <f t="shared" si="2723"/>
        <v>0</v>
      </c>
    </row>
    <row r="17407" spans="1:39" x14ac:dyDescent="0.35">
      <c r="A17407" s="337">
        <v>39320</v>
      </c>
      <c r="B17407" s="338">
        <f t="shared" si="2714"/>
        <v>2007</v>
      </c>
      <c r="C17407" s="338">
        <f t="shared" si="2715"/>
        <v>8</v>
      </c>
      <c r="D17407" s="338">
        <f t="shared" si="2716"/>
        <v>26</v>
      </c>
      <c r="E17407" s="334">
        <v>1.5</v>
      </c>
      <c r="F17407" s="334">
        <v>0.5</v>
      </c>
      <c r="G17407" s="334">
        <v>0.2</v>
      </c>
      <c r="H17407" s="334">
        <v>0.5</v>
      </c>
      <c r="I17407" s="334">
        <v>0.2</v>
      </c>
      <c r="J17407" s="334">
        <v>0</v>
      </c>
      <c r="K17407" s="334">
        <v>0</v>
      </c>
      <c r="L17407" s="334">
        <v>0</v>
      </c>
      <c r="M17407" s="334">
        <v>0</v>
      </c>
      <c r="N17407" s="334">
        <v>0</v>
      </c>
      <c r="O17407" s="334">
        <v>3.2</v>
      </c>
      <c r="P17407" s="334">
        <v>3.4</v>
      </c>
      <c r="Q17407" s="334">
        <v>4.7</v>
      </c>
      <c r="R17407" s="334">
        <v>2.7</v>
      </c>
      <c r="S17407" s="334">
        <v>0.7</v>
      </c>
      <c r="T17407" s="334">
        <v>0.7</v>
      </c>
      <c r="U17407" s="334">
        <v>0</v>
      </c>
      <c r="V17407" s="334">
        <v>0</v>
      </c>
      <c r="W17407" s="334">
        <v>0</v>
      </c>
      <c r="X17407" s="334">
        <v>0</v>
      </c>
      <c r="Y17407" s="334">
        <v>0</v>
      </c>
      <c r="Z17407" s="334">
        <v>0</v>
      </c>
      <c r="AA17407" s="334">
        <v>0</v>
      </c>
      <c r="AB17407" s="334">
        <v>0</v>
      </c>
      <c r="AD17407" s="334">
        <v>18.3</v>
      </c>
      <c r="AE17407" s="334">
        <f t="shared" si="2717"/>
        <v>18.3</v>
      </c>
      <c r="AF17407" s="334">
        <f t="shared" si="2718"/>
        <v>18.299999999999997</v>
      </c>
      <c r="AG17407" s="340">
        <f t="shared" si="2719"/>
        <v>3.5527136788005009E-15</v>
      </c>
      <c r="AI17407" s="340">
        <f t="shared" si="2723"/>
        <v>0</v>
      </c>
      <c r="AJ17407" s="340">
        <f t="shared" si="2723"/>
        <v>0</v>
      </c>
      <c r="AK17407" s="340">
        <f t="shared" si="2723"/>
        <v>0</v>
      </c>
      <c r="AL17407" s="340">
        <f t="shared" si="2723"/>
        <v>18.299999999999997</v>
      </c>
      <c r="AM17407" s="340">
        <f t="shared" si="2723"/>
        <v>0</v>
      </c>
    </row>
    <row r="17408" spans="1:39" x14ac:dyDescent="0.35">
      <c r="A17408" s="337">
        <v>39321</v>
      </c>
      <c r="B17408" s="338">
        <f t="shared" si="2714"/>
        <v>2007</v>
      </c>
      <c r="C17408" s="338">
        <f t="shared" si="2715"/>
        <v>8</v>
      </c>
      <c r="D17408" s="338">
        <f t="shared" si="2716"/>
        <v>27</v>
      </c>
      <c r="E17408" s="334">
        <v>0</v>
      </c>
      <c r="F17408" s="334">
        <v>0</v>
      </c>
      <c r="G17408" s="334">
        <v>0</v>
      </c>
      <c r="H17408" s="334">
        <v>0</v>
      </c>
      <c r="I17408" s="334">
        <v>0.2</v>
      </c>
      <c r="J17408" s="334">
        <v>0.4</v>
      </c>
      <c r="K17408" s="334">
        <v>0.2</v>
      </c>
      <c r="L17408" s="334">
        <v>0.2</v>
      </c>
      <c r="M17408" s="334">
        <v>0</v>
      </c>
      <c r="N17408" s="334">
        <v>0</v>
      </c>
      <c r="O17408" s="334">
        <v>3.1</v>
      </c>
      <c r="P17408" s="334">
        <v>1.2</v>
      </c>
      <c r="Q17408" s="334">
        <v>0</v>
      </c>
      <c r="R17408" s="334">
        <v>0.2</v>
      </c>
      <c r="S17408" s="334">
        <v>0</v>
      </c>
      <c r="T17408" s="334">
        <v>0</v>
      </c>
      <c r="U17408" s="334">
        <v>0</v>
      </c>
      <c r="V17408" s="334">
        <v>0</v>
      </c>
      <c r="W17408" s="334">
        <v>0</v>
      </c>
      <c r="X17408" s="334">
        <v>0</v>
      </c>
      <c r="Y17408" s="334">
        <v>0</v>
      </c>
      <c r="Z17408" s="334">
        <v>0</v>
      </c>
      <c r="AA17408" s="334">
        <v>0</v>
      </c>
      <c r="AB17408" s="334">
        <v>0</v>
      </c>
      <c r="AD17408" s="334">
        <v>5.5</v>
      </c>
      <c r="AE17408" s="334">
        <f t="shared" si="2717"/>
        <v>5.5</v>
      </c>
      <c r="AF17408" s="334">
        <f t="shared" si="2718"/>
        <v>5.5</v>
      </c>
      <c r="AG17408" s="340">
        <f t="shared" si="2719"/>
        <v>0</v>
      </c>
      <c r="AI17408" s="340">
        <f t="shared" si="2723"/>
        <v>0</v>
      </c>
      <c r="AJ17408" s="340">
        <f t="shared" si="2723"/>
        <v>0</v>
      </c>
      <c r="AK17408" s="340">
        <f t="shared" si="2723"/>
        <v>0</v>
      </c>
      <c r="AL17408" s="340">
        <f t="shared" si="2723"/>
        <v>5.5</v>
      </c>
      <c r="AM17408" s="340">
        <f t="shared" si="2723"/>
        <v>0</v>
      </c>
    </row>
    <row r="17409" spans="1:39" x14ac:dyDescent="0.35">
      <c r="A17409" s="337">
        <v>39322</v>
      </c>
      <c r="B17409" s="338">
        <f t="shared" si="2714"/>
        <v>2007</v>
      </c>
      <c r="C17409" s="338">
        <f t="shared" si="2715"/>
        <v>8</v>
      </c>
      <c r="D17409" s="338">
        <f t="shared" si="2716"/>
        <v>28</v>
      </c>
      <c r="E17409" s="334">
        <v>0</v>
      </c>
      <c r="F17409" s="334">
        <v>0</v>
      </c>
      <c r="G17409" s="334">
        <v>0</v>
      </c>
      <c r="H17409" s="334">
        <v>0</v>
      </c>
      <c r="I17409" s="334">
        <v>0</v>
      </c>
      <c r="J17409" s="334">
        <v>0</v>
      </c>
      <c r="K17409" s="334">
        <v>0</v>
      </c>
      <c r="L17409" s="334">
        <v>0</v>
      </c>
      <c r="M17409" s="334">
        <v>0</v>
      </c>
      <c r="N17409" s="334">
        <v>0</v>
      </c>
      <c r="O17409" s="334">
        <v>0</v>
      </c>
      <c r="P17409" s="334">
        <v>0</v>
      </c>
      <c r="Q17409" s="334">
        <v>0</v>
      </c>
      <c r="R17409" s="334">
        <v>0</v>
      </c>
      <c r="S17409" s="334">
        <v>0</v>
      </c>
      <c r="T17409" s="334">
        <v>0</v>
      </c>
      <c r="U17409" s="334">
        <v>0</v>
      </c>
      <c r="V17409" s="334">
        <v>0</v>
      </c>
      <c r="W17409" s="334">
        <v>0</v>
      </c>
      <c r="X17409" s="334">
        <v>0</v>
      </c>
      <c r="Y17409" s="334">
        <v>0</v>
      </c>
      <c r="Z17409" s="334">
        <v>0</v>
      </c>
      <c r="AA17409" s="334">
        <v>0</v>
      </c>
      <c r="AB17409" s="334">
        <v>0</v>
      </c>
      <c r="AD17409" s="334">
        <v>0</v>
      </c>
      <c r="AE17409" s="334">
        <f t="shared" si="2717"/>
        <v>0</v>
      </c>
      <c r="AF17409" s="334">
        <f t="shared" si="2718"/>
        <v>0</v>
      </c>
      <c r="AG17409" s="340">
        <f t="shared" si="2719"/>
        <v>0</v>
      </c>
      <c r="AI17409" s="340">
        <f t="shared" si="2723"/>
        <v>0</v>
      </c>
      <c r="AJ17409" s="340">
        <f t="shared" si="2723"/>
        <v>0</v>
      </c>
      <c r="AK17409" s="340">
        <f t="shared" si="2723"/>
        <v>0</v>
      </c>
      <c r="AL17409" s="340">
        <f t="shared" si="2723"/>
        <v>0</v>
      </c>
      <c r="AM17409" s="340">
        <f t="shared" si="2723"/>
        <v>0</v>
      </c>
    </row>
    <row r="17410" spans="1:39" x14ac:dyDescent="0.35">
      <c r="A17410" s="337">
        <v>39323</v>
      </c>
      <c r="B17410" s="338">
        <f t="shared" si="2714"/>
        <v>2007</v>
      </c>
      <c r="C17410" s="338">
        <f t="shared" si="2715"/>
        <v>8</v>
      </c>
      <c r="D17410" s="338">
        <f t="shared" si="2716"/>
        <v>29</v>
      </c>
      <c r="E17410" s="334">
        <v>0</v>
      </c>
      <c r="F17410" s="334">
        <v>0</v>
      </c>
      <c r="G17410" s="334">
        <v>0</v>
      </c>
      <c r="H17410" s="334">
        <v>0</v>
      </c>
      <c r="I17410" s="334">
        <v>0</v>
      </c>
      <c r="J17410" s="334">
        <v>0</v>
      </c>
      <c r="K17410" s="334">
        <v>0</v>
      </c>
      <c r="L17410" s="334">
        <v>0</v>
      </c>
      <c r="M17410" s="334">
        <v>0</v>
      </c>
      <c r="N17410" s="334">
        <v>0</v>
      </c>
      <c r="O17410" s="334">
        <v>0</v>
      </c>
      <c r="P17410" s="334">
        <v>0</v>
      </c>
      <c r="Q17410" s="334">
        <v>0</v>
      </c>
      <c r="R17410" s="334">
        <v>0</v>
      </c>
      <c r="S17410" s="334">
        <v>0</v>
      </c>
      <c r="T17410" s="334">
        <v>0</v>
      </c>
      <c r="U17410" s="334">
        <v>0</v>
      </c>
      <c r="V17410" s="334">
        <v>0</v>
      </c>
      <c r="W17410" s="334">
        <v>0</v>
      </c>
      <c r="X17410" s="334">
        <v>0</v>
      </c>
      <c r="Y17410" s="334">
        <v>0</v>
      </c>
      <c r="Z17410" s="334">
        <v>0</v>
      </c>
      <c r="AA17410" s="334">
        <v>0</v>
      </c>
      <c r="AB17410" s="334">
        <v>0</v>
      </c>
      <c r="AD17410" s="334">
        <v>0</v>
      </c>
      <c r="AE17410" s="334">
        <f t="shared" si="2717"/>
        <v>0</v>
      </c>
      <c r="AF17410" s="334">
        <f t="shared" si="2718"/>
        <v>0</v>
      </c>
      <c r="AG17410" s="340">
        <f t="shared" si="2719"/>
        <v>0</v>
      </c>
      <c r="AI17410" s="340">
        <f t="shared" si="2723"/>
        <v>0</v>
      </c>
      <c r="AJ17410" s="340">
        <f t="shared" si="2723"/>
        <v>0</v>
      </c>
      <c r="AK17410" s="340">
        <f t="shared" si="2723"/>
        <v>0</v>
      </c>
      <c r="AL17410" s="340">
        <f t="shared" si="2723"/>
        <v>0</v>
      </c>
      <c r="AM17410" s="340">
        <f t="shared" si="2723"/>
        <v>0</v>
      </c>
    </row>
    <row r="17411" spans="1:39" x14ac:dyDescent="0.35">
      <c r="A17411" s="337">
        <v>39324</v>
      </c>
      <c r="B17411" s="338">
        <f t="shared" si="2714"/>
        <v>2007</v>
      </c>
      <c r="C17411" s="338">
        <f t="shared" si="2715"/>
        <v>8</v>
      </c>
      <c r="D17411" s="338">
        <f t="shared" si="2716"/>
        <v>30</v>
      </c>
      <c r="E17411" s="334">
        <v>0</v>
      </c>
      <c r="F17411" s="334">
        <v>0</v>
      </c>
      <c r="G17411" s="334">
        <v>0</v>
      </c>
      <c r="H17411" s="334">
        <v>0</v>
      </c>
      <c r="I17411" s="334">
        <v>0</v>
      </c>
      <c r="J17411" s="334">
        <v>0</v>
      </c>
      <c r="K17411" s="334">
        <v>0</v>
      </c>
      <c r="L17411" s="334">
        <v>0</v>
      </c>
      <c r="M17411" s="334">
        <v>0</v>
      </c>
      <c r="N17411" s="334">
        <v>0</v>
      </c>
      <c r="O17411" s="334">
        <v>0</v>
      </c>
      <c r="P17411" s="334">
        <v>0</v>
      </c>
      <c r="Q17411" s="334">
        <v>0</v>
      </c>
      <c r="R17411" s="334">
        <v>0</v>
      </c>
      <c r="S17411" s="334">
        <v>0</v>
      </c>
      <c r="T17411" s="334">
        <v>0</v>
      </c>
      <c r="U17411" s="334">
        <v>0</v>
      </c>
      <c r="V17411" s="334">
        <v>0</v>
      </c>
      <c r="W17411" s="334">
        <v>0</v>
      </c>
      <c r="X17411" s="334">
        <v>0</v>
      </c>
      <c r="Y17411" s="334">
        <v>0</v>
      </c>
      <c r="Z17411" s="334">
        <v>0</v>
      </c>
      <c r="AA17411" s="334">
        <v>0</v>
      </c>
      <c r="AB17411" s="334">
        <v>0</v>
      </c>
      <c r="AD17411" s="334">
        <v>0</v>
      </c>
      <c r="AE17411" s="334">
        <f t="shared" si="2717"/>
        <v>0</v>
      </c>
      <c r="AF17411" s="334">
        <f t="shared" si="2718"/>
        <v>0</v>
      </c>
      <c r="AG17411" s="340">
        <f t="shared" si="2719"/>
        <v>0</v>
      </c>
      <c r="AI17411" s="340">
        <f t="shared" si="2723"/>
        <v>0</v>
      </c>
      <c r="AJ17411" s="340">
        <f t="shared" si="2723"/>
        <v>0</v>
      </c>
      <c r="AK17411" s="340">
        <f t="shared" si="2723"/>
        <v>0</v>
      </c>
      <c r="AL17411" s="340">
        <f t="shared" si="2723"/>
        <v>0</v>
      </c>
      <c r="AM17411" s="340">
        <f t="shared" si="2723"/>
        <v>0</v>
      </c>
    </row>
    <row r="17412" spans="1:39" x14ac:dyDescent="0.35">
      <c r="A17412" s="337">
        <v>39325</v>
      </c>
      <c r="B17412" s="338">
        <f t="shared" ref="B17412:B17475" si="2724">YEAR(A17412)</f>
        <v>2007</v>
      </c>
      <c r="C17412" s="338">
        <f t="shared" ref="C17412:C17475" si="2725">MONTH(A17412)</f>
        <v>8</v>
      </c>
      <c r="D17412" s="338">
        <f t="shared" ref="D17412:D17475" si="2726">DAY(A17412)</f>
        <v>31</v>
      </c>
      <c r="E17412" s="334">
        <v>0</v>
      </c>
      <c r="F17412" s="334">
        <v>0</v>
      </c>
      <c r="G17412" s="334">
        <v>0</v>
      </c>
      <c r="H17412" s="334">
        <v>0</v>
      </c>
      <c r="I17412" s="334">
        <v>0</v>
      </c>
      <c r="J17412" s="334">
        <v>0</v>
      </c>
      <c r="K17412" s="334">
        <v>0</v>
      </c>
      <c r="L17412" s="334">
        <v>0</v>
      </c>
      <c r="M17412" s="334">
        <v>0</v>
      </c>
      <c r="N17412" s="334">
        <v>0</v>
      </c>
      <c r="O17412" s="334">
        <v>0</v>
      </c>
      <c r="P17412" s="334">
        <v>0</v>
      </c>
      <c r="Q17412" s="334">
        <v>0</v>
      </c>
      <c r="R17412" s="334">
        <v>0</v>
      </c>
      <c r="S17412" s="334">
        <v>0</v>
      </c>
      <c r="T17412" s="334">
        <v>0</v>
      </c>
      <c r="U17412" s="334">
        <v>0.8</v>
      </c>
      <c r="V17412" s="334">
        <v>0</v>
      </c>
      <c r="W17412" s="334">
        <v>0</v>
      </c>
      <c r="X17412" s="334">
        <v>0</v>
      </c>
      <c r="Y17412" s="334">
        <v>0</v>
      </c>
      <c r="Z17412" s="334">
        <v>0</v>
      </c>
      <c r="AA17412" s="334">
        <v>0</v>
      </c>
      <c r="AB17412" s="334">
        <v>0</v>
      </c>
      <c r="AD17412" s="334">
        <v>0.8</v>
      </c>
      <c r="AE17412" s="334">
        <f t="shared" ref="AE17412:AE17475" si="2727">AD17412</f>
        <v>0.8</v>
      </c>
      <c r="AF17412" s="334">
        <f t="shared" ref="AF17412:AF17475" si="2728">SUM(E17412:AB17412)</f>
        <v>0.8</v>
      </c>
      <c r="AG17412" s="340">
        <f t="shared" ref="AG17412:AG17475" si="2729">ABS(AF17412-AE17412)</f>
        <v>0</v>
      </c>
      <c r="AI17412" s="340">
        <f t="shared" ref="AI17412:AM17427" si="2730">IF($C17412=AI$1,$AF17412,0)</f>
        <v>0</v>
      </c>
      <c r="AJ17412" s="340">
        <f t="shared" si="2730"/>
        <v>0</v>
      </c>
      <c r="AK17412" s="340">
        <f t="shared" si="2730"/>
        <v>0</v>
      </c>
      <c r="AL17412" s="340">
        <f t="shared" si="2730"/>
        <v>0.8</v>
      </c>
      <c r="AM17412" s="340">
        <f t="shared" si="2730"/>
        <v>0</v>
      </c>
    </row>
    <row r="17413" spans="1:39" x14ac:dyDescent="0.35">
      <c r="A17413" s="337">
        <v>39326</v>
      </c>
      <c r="B17413" s="338">
        <f t="shared" si="2724"/>
        <v>2007</v>
      </c>
      <c r="C17413" s="338">
        <f t="shared" si="2725"/>
        <v>9</v>
      </c>
      <c r="D17413" s="338">
        <f t="shared" si="2726"/>
        <v>1</v>
      </c>
      <c r="E17413" s="334">
        <v>0</v>
      </c>
      <c r="F17413" s="334">
        <v>1.1000000000000001</v>
      </c>
      <c r="G17413" s="334">
        <v>0</v>
      </c>
      <c r="H17413" s="334">
        <v>0</v>
      </c>
      <c r="I17413" s="334">
        <v>0</v>
      </c>
      <c r="J17413" s="334">
        <v>0</v>
      </c>
      <c r="K17413" s="334">
        <v>0</v>
      </c>
      <c r="L17413" s="334">
        <v>0.2</v>
      </c>
      <c r="M17413" s="334">
        <v>0</v>
      </c>
      <c r="N17413" s="334">
        <v>0</v>
      </c>
      <c r="O17413" s="334">
        <v>0</v>
      </c>
      <c r="P17413" s="334">
        <v>0</v>
      </c>
      <c r="Q17413" s="334">
        <v>0</v>
      </c>
      <c r="R17413" s="334">
        <v>0</v>
      </c>
      <c r="S17413" s="334">
        <v>0</v>
      </c>
      <c r="T17413" s="334">
        <v>0</v>
      </c>
      <c r="U17413" s="334">
        <v>0.2</v>
      </c>
      <c r="V17413" s="334">
        <v>0</v>
      </c>
      <c r="W17413" s="334">
        <v>0</v>
      </c>
      <c r="X17413" s="334">
        <v>0</v>
      </c>
      <c r="Y17413" s="334">
        <v>0</v>
      </c>
      <c r="Z17413" s="334">
        <v>0</v>
      </c>
      <c r="AA17413" s="334">
        <v>0</v>
      </c>
      <c r="AB17413" s="334">
        <v>0</v>
      </c>
      <c r="AD17413" s="334">
        <v>1.5</v>
      </c>
      <c r="AE17413" s="334">
        <f t="shared" si="2727"/>
        <v>1.5</v>
      </c>
      <c r="AF17413" s="334">
        <f t="shared" si="2728"/>
        <v>1.5</v>
      </c>
      <c r="AG17413" s="340">
        <f t="shared" si="2729"/>
        <v>0</v>
      </c>
      <c r="AI17413" s="340">
        <f t="shared" si="2730"/>
        <v>0</v>
      </c>
      <c r="AJ17413" s="340">
        <f t="shared" si="2730"/>
        <v>0</v>
      </c>
      <c r="AK17413" s="340">
        <f t="shared" si="2730"/>
        <v>0</v>
      </c>
      <c r="AL17413" s="340">
        <f t="shared" si="2730"/>
        <v>0</v>
      </c>
      <c r="AM17413" s="340">
        <f t="shared" si="2730"/>
        <v>1.5</v>
      </c>
    </row>
    <row r="17414" spans="1:39" x14ac:dyDescent="0.35">
      <c r="A17414" s="337">
        <v>39327</v>
      </c>
      <c r="B17414" s="338">
        <f t="shared" si="2724"/>
        <v>2007</v>
      </c>
      <c r="C17414" s="338">
        <f t="shared" si="2725"/>
        <v>9</v>
      </c>
      <c r="D17414" s="338">
        <f t="shared" si="2726"/>
        <v>2</v>
      </c>
      <c r="E17414" s="334">
        <v>0</v>
      </c>
      <c r="F17414" s="334">
        <v>0</v>
      </c>
      <c r="G17414" s="334">
        <v>0</v>
      </c>
      <c r="H17414" s="334">
        <v>0</v>
      </c>
      <c r="I17414" s="334">
        <v>0</v>
      </c>
      <c r="J17414" s="334">
        <v>0</v>
      </c>
      <c r="K17414" s="334">
        <v>0</v>
      </c>
      <c r="L17414" s="334">
        <v>0</v>
      </c>
      <c r="M17414" s="334">
        <v>0</v>
      </c>
      <c r="N17414" s="334">
        <v>0</v>
      </c>
      <c r="O17414" s="334">
        <v>0</v>
      </c>
      <c r="P17414" s="334">
        <v>0</v>
      </c>
      <c r="Q17414" s="334">
        <v>0</v>
      </c>
      <c r="R17414" s="334">
        <v>0</v>
      </c>
      <c r="S17414" s="334">
        <v>0</v>
      </c>
      <c r="T17414" s="334">
        <v>0</v>
      </c>
      <c r="U17414" s="334">
        <v>0</v>
      </c>
      <c r="V17414" s="334">
        <v>0</v>
      </c>
      <c r="W17414" s="334">
        <v>0</v>
      </c>
      <c r="X17414" s="334">
        <v>0</v>
      </c>
      <c r="Y17414" s="334">
        <v>0</v>
      </c>
      <c r="Z17414" s="334">
        <v>0</v>
      </c>
      <c r="AA17414" s="334">
        <v>0</v>
      </c>
      <c r="AB17414" s="334">
        <v>0</v>
      </c>
      <c r="AD17414" s="334">
        <v>0</v>
      </c>
      <c r="AE17414" s="334">
        <f t="shared" si="2727"/>
        <v>0</v>
      </c>
      <c r="AF17414" s="334">
        <f t="shared" si="2728"/>
        <v>0</v>
      </c>
      <c r="AG17414" s="340">
        <f t="shared" si="2729"/>
        <v>0</v>
      </c>
      <c r="AI17414" s="340">
        <f t="shared" si="2730"/>
        <v>0</v>
      </c>
      <c r="AJ17414" s="340">
        <f t="shared" si="2730"/>
        <v>0</v>
      </c>
      <c r="AK17414" s="340">
        <f t="shared" si="2730"/>
        <v>0</v>
      </c>
      <c r="AL17414" s="340">
        <f t="shared" si="2730"/>
        <v>0</v>
      </c>
      <c r="AM17414" s="340">
        <f t="shared" si="2730"/>
        <v>0</v>
      </c>
    </row>
    <row r="17415" spans="1:39" x14ac:dyDescent="0.35">
      <c r="A17415" s="337">
        <v>39328</v>
      </c>
      <c r="B17415" s="338">
        <f t="shared" si="2724"/>
        <v>2007</v>
      </c>
      <c r="C17415" s="338">
        <f t="shared" si="2725"/>
        <v>9</v>
      </c>
      <c r="D17415" s="338">
        <f t="shared" si="2726"/>
        <v>3</v>
      </c>
      <c r="E17415" s="334">
        <v>0</v>
      </c>
      <c r="F17415" s="334">
        <v>0</v>
      </c>
      <c r="G17415" s="334">
        <v>0</v>
      </c>
      <c r="H17415" s="334">
        <v>0</v>
      </c>
      <c r="I17415" s="334">
        <v>0</v>
      </c>
      <c r="J17415" s="334">
        <v>0</v>
      </c>
      <c r="K17415" s="334">
        <v>0</v>
      </c>
      <c r="L17415" s="334">
        <v>0</v>
      </c>
      <c r="M17415" s="334">
        <v>0</v>
      </c>
      <c r="N17415" s="334">
        <v>0</v>
      </c>
      <c r="O17415" s="334">
        <v>0</v>
      </c>
      <c r="P17415" s="334">
        <v>0</v>
      </c>
      <c r="Q17415" s="334">
        <v>0</v>
      </c>
      <c r="R17415" s="334">
        <v>0</v>
      </c>
      <c r="S17415" s="334">
        <v>0</v>
      </c>
      <c r="T17415" s="334">
        <v>0</v>
      </c>
      <c r="U17415" s="334">
        <v>0</v>
      </c>
      <c r="V17415" s="334">
        <v>0</v>
      </c>
      <c r="W17415" s="334">
        <v>0</v>
      </c>
      <c r="X17415" s="334">
        <v>0</v>
      </c>
      <c r="Y17415" s="334">
        <v>0</v>
      </c>
      <c r="Z17415" s="334">
        <v>0</v>
      </c>
      <c r="AA17415" s="334">
        <v>0</v>
      </c>
      <c r="AB17415" s="334">
        <v>0</v>
      </c>
      <c r="AD17415" s="334">
        <v>0</v>
      </c>
      <c r="AE17415" s="334">
        <f t="shared" si="2727"/>
        <v>0</v>
      </c>
      <c r="AF17415" s="334">
        <f t="shared" si="2728"/>
        <v>0</v>
      </c>
      <c r="AG17415" s="340">
        <f t="shared" si="2729"/>
        <v>0</v>
      </c>
      <c r="AI17415" s="340">
        <f t="shared" si="2730"/>
        <v>0</v>
      </c>
      <c r="AJ17415" s="340">
        <f t="shared" si="2730"/>
        <v>0</v>
      </c>
      <c r="AK17415" s="340">
        <f t="shared" si="2730"/>
        <v>0</v>
      </c>
      <c r="AL17415" s="340">
        <f t="shared" si="2730"/>
        <v>0</v>
      </c>
      <c r="AM17415" s="340">
        <f t="shared" si="2730"/>
        <v>0</v>
      </c>
    </row>
    <row r="17416" spans="1:39" x14ac:dyDescent="0.35">
      <c r="A17416" s="337">
        <v>39329</v>
      </c>
      <c r="B17416" s="338">
        <f t="shared" si="2724"/>
        <v>2007</v>
      </c>
      <c r="C17416" s="338">
        <f t="shared" si="2725"/>
        <v>9</v>
      </c>
      <c r="D17416" s="338">
        <f t="shared" si="2726"/>
        <v>4</v>
      </c>
      <c r="E17416" s="334">
        <v>0</v>
      </c>
      <c r="F17416" s="334">
        <v>0</v>
      </c>
      <c r="G17416" s="334">
        <v>0</v>
      </c>
      <c r="H17416" s="334">
        <v>0</v>
      </c>
      <c r="I17416" s="334">
        <v>0</v>
      </c>
      <c r="J17416" s="334">
        <v>0</v>
      </c>
      <c r="K17416" s="334">
        <v>0</v>
      </c>
      <c r="L17416" s="334">
        <v>0</v>
      </c>
      <c r="M17416" s="334">
        <v>0</v>
      </c>
      <c r="N17416" s="334">
        <v>0</v>
      </c>
      <c r="O17416" s="334">
        <v>0</v>
      </c>
      <c r="P17416" s="334">
        <v>0</v>
      </c>
      <c r="Q17416" s="334">
        <v>0</v>
      </c>
      <c r="R17416" s="334">
        <v>0</v>
      </c>
      <c r="S17416" s="334">
        <v>0</v>
      </c>
      <c r="T17416" s="334">
        <v>0</v>
      </c>
      <c r="U17416" s="334">
        <v>0</v>
      </c>
      <c r="V17416" s="334">
        <v>0</v>
      </c>
      <c r="W17416" s="334">
        <v>0</v>
      </c>
      <c r="X17416" s="334">
        <v>0</v>
      </c>
      <c r="Y17416" s="334">
        <v>0</v>
      </c>
      <c r="Z17416" s="334">
        <v>0</v>
      </c>
      <c r="AA17416" s="334">
        <v>0</v>
      </c>
      <c r="AB17416" s="334">
        <v>0</v>
      </c>
      <c r="AD17416" s="334">
        <v>0</v>
      </c>
      <c r="AE17416" s="334">
        <f t="shared" si="2727"/>
        <v>0</v>
      </c>
      <c r="AF17416" s="334">
        <f t="shared" si="2728"/>
        <v>0</v>
      </c>
      <c r="AG17416" s="340">
        <f t="shared" si="2729"/>
        <v>0</v>
      </c>
      <c r="AI17416" s="340">
        <f t="shared" si="2730"/>
        <v>0</v>
      </c>
      <c r="AJ17416" s="340">
        <f t="shared" si="2730"/>
        <v>0</v>
      </c>
      <c r="AK17416" s="340">
        <f t="shared" si="2730"/>
        <v>0</v>
      </c>
      <c r="AL17416" s="340">
        <f t="shared" si="2730"/>
        <v>0</v>
      </c>
      <c r="AM17416" s="340">
        <f t="shared" si="2730"/>
        <v>0</v>
      </c>
    </row>
    <row r="17417" spans="1:39" x14ac:dyDescent="0.35">
      <c r="A17417" s="337">
        <v>39330</v>
      </c>
      <c r="B17417" s="338">
        <f t="shared" si="2724"/>
        <v>2007</v>
      </c>
      <c r="C17417" s="338">
        <f t="shared" si="2725"/>
        <v>9</v>
      </c>
      <c r="D17417" s="338">
        <f t="shared" si="2726"/>
        <v>5</v>
      </c>
      <c r="E17417" s="334">
        <v>0</v>
      </c>
      <c r="F17417" s="334">
        <v>0</v>
      </c>
      <c r="G17417" s="334">
        <v>0</v>
      </c>
      <c r="H17417" s="334">
        <v>0</v>
      </c>
      <c r="I17417" s="334">
        <v>0</v>
      </c>
      <c r="J17417" s="334">
        <v>0</v>
      </c>
      <c r="K17417" s="334">
        <v>0</v>
      </c>
      <c r="L17417" s="334">
        <v>0</v>
      </c>
      <c r="M17417" s="334">
        <v>0</v>
      </c>
      <c r="N17417" s="334">
        <v>0</v>
      </c>
      <c r="O17417" s="334">
        <v>0</v>
      </c>
      <c r="P17417" s="334">
        <v>0</v>
      </c>
      <c r="Q17417" s="334">
        <v>0</v>
      </c>
      <c r="R17417" s="334">
        <v>0</v>
      </c>
      <c r="S17417" s="334">
        <v>0</v>
      </c>
      <c r="T17417" s="334">
        <v>0</v>
      </c>
      <c r="U17417" s="334">
        <v>0</v>
      </c>
      <c r="V17417" s="334">
        <v>0</v>
      </c>
      <c r="W17417" s="334">
        <v>0</v>
      </c>
      <c r="X17417" s="334">
        <v>0</v>
      </c>
      <c r="Y17417" s="334">
        <v>0</v>
      </c>
      <c r="Z17417" s="334">
        <v>0</v>
      </c>
      <c r="AA17417" s="334">
        <v>0</v>
      </c>
      <c r="AB17417" s="334">
        <v>0</v>
      </c>
      <c r="AD17417" s="334">
        <v>0</v>
      </c>
      <c r="AE17417" s="334">
        <f t="shared" si="2727"/>
        <v>0</v>
      </c>
      <c r="AF17417" s="334">
        <f t="shared" si="2728"/>
        <v>0</v>
      </c>
      <c r="AG17417" s="340">
        <f t="shared" si="2729"/>
        <v>0</v>
      </c>
      <c r="AI17417" s="340">
        <f t="shared" si="2730"/>
        <v>0</v>
      </c>
      <c r="AJ17417" s="340">
        <f t="shared" si="2730"/>
        <v>0</v>
      </c>
      <c r="AK17417" s="340">
        <f t="shared" si="2730"/>
        <v>0</v>
      </c>
      <c r="AL17417" s="340">
        <f t="shared" si="2730"/>
        <v>0</v>
      </c>
      <c r="AM17417" s="340">
        <f t="shared" si="2730"/>
        <v>0</v>
      </c>
    </row>
    <row r="17418" spans="1:39" x14ac:dyDescent="0.35">
      <c r="A17418" s="337">
        <v>39331</v>
      </c>
      <c r="B17418" s="338">
        <f t="shared" si="2724"/>
        <v>2007</v>
      </c>
      <c r="C17418" s="338">
        <f t="shared" si="2725"/>
        <v>9</v>
      </c>
      <c r="D17418" s="338">
        <f t="shared" si="2726"/>
        <v>6</v>
      </c>
      <c r="E17418" s="334">
        <v>0</v>
      </c>
      <c r="F17418" s="334">
        <v>0</v>
      </c>
      <c r="G17418" s="334">
        <v>0.9</v>
      </c>
      <c r="H17418" s="334">
        <v>0.7</v>
      </c>
      <c r="I17418" s="334">
        <v>0</v>
      </c>
      <c r="J17418" s="334">
        <v>0</v>
      </c>
      <c r="K17418" s="334">
        <v>0</v>
      </c>
      <c r="L17418" s="334">
        <v>0</v>
      </c>
      <c r="M17418" s="334">
        <v>0</v>
      </c>
      <c r="N17418" s="334">
        <v>0</v>
      </c>
      <c r="O17418" s="334">
        <v>0</v>
      </c>
      <c r="P17418" s="334">
        <v>0</v>
      </c>
      <c r="Q17418" s="334">
        <v>1.1000000000000001</v>
      </c>
      <c r="R17418" s="334">
        <v>1.1000000000000001</v>
      </c>
      <c r="S17418" s="334">
        <v>0</v>
      </c>
      <c r="T17418" s="334">
        <v>0</v>
      </c>
      <c r="U17418" s="334">
        <v>0</v>
      </c>
      <c r="V17418" s="334">
        <v>0</v>
      </c>
      <c r="W17418" s="334">
        <v>0</v>
      </c>
      <c r="X17418" s="334">
        <v>0</v>
      </c>
      <c r="Y17418" s="334">
        <v>0</v>
      </c>
      <c r="Z17418" s="334">
        <v>0</v>
      </c>
      <c r="AA17418" s="334">
        <v>0</v>
      </c>
      <c r="AB17418" s="334">
        <v>0</v>
      </c>
      <c r="AD17418" s="334">
        <v>3.8</v>
      </c>
      <c r="AE17418" s="334">
        <f t="shared" si="2727"/>
        <v>3.8</v>
      </c>
      <c r="AF17418" s="334">
        <f t="shared" si="2728"/>
        <v>3.8000000000000003</v>
      </c>
      <c r="AG17418" s="340">
        <f t="shared" si="2729"/>
        <v>4.4408920985006262E-16</v>
      </c>
      <c r="AI17418" s="340">
        <f t="shared" si="2730"/>
        <v>0</v>
      </c>
      <c r="AJ17418" s="340">
        <f t="shared" si="2730"/>
        <v>0</v>
      </c>
      <c r="AK17418" s="340">
        <f t="shared" si="2730"/>
        <v>0</v>
      </c>
      <c r="AL17418" s="340">
        <f t="shared" si="2730"/>
        <v>0</v>
      </c>
      <c r="AM17418" s="340">
        <f t="shared" si="2730"/>
        <v>3.8000000000000003</v>
      </c>
    </row>
    <row r="17419" spans="1:39" x14ac:dyDescent="0.35">
      <c r="A17419" s="337">
        <v>39332</v>
      </c>
      <c r="B17419" s="338">
        <f t="shared" si="2724"/>
        <v>2007</v>
      </c>
      <c r="C17419" s="338">
        <f t="shared" si="2725"/>
        <v>9</v>
      </c>
      <c r="D17419" s="338">
        <f t="shared" si="2726"/>
        <v>7</v>
      </c>
      <c r="E17419" s="334">
        <v>0</v>
      </c>
      <c r="F17419" s="334">
        <v>0</v>
      </c>
      <c r="G17419" s="334">
        <v>0</v>
      </c>
      <c r="H17419" s="334">
        <v>0</v>
      </c>
      <c r="I17419" s="334">
        <v>0</v>
      </c>
      <c r="J17419" s="334">
        <v>0</v>
      </c>
      <c r="K17419" s="334">
        <v>0</v>
      </c>
      <c r="L17419" s="334">
        <v>0</v>
      </c>
      <c r="M17419" s="334">
        <v>0</v>
      </c>
      <c r="N17419" s="334">
        <v>0</v>
      </c>
      <c r="O17419" s="334">
        <v>0</v>
      </c>
      <c r="P17419" s="334">
        <v>0</v>
      </c>
      <c r="Q17419" s="334">
        <v>0</v>
      </c>
      <c r="R17419" s="334">
        <v>0</v>
      </c>
      <c r="S17419" s="334">
        <v>0</v>
      </c>
      <c r="T17419" s="334">
        <v>0</v>
      </c>
      <c r="U17419" s="334">
        <v>0</v>
      </c>
      <c r="V17419" s="334">
        <v>0</v>
      </c>
      <c r="W17419" s="334">
        <v>0.2</v>
      </c>
      <c r="X17419" s="334">
        <v>0</v>
      </c>
      <c r="Y17419" s="334">
        <v>0</v>
      </c>
      <c r="Z17419" s="334">
        <v>0</v>
      </c>
      <c r="AA17419" s="334">
        <v>0</v>
      </c>
      <c r="AB17419" s="334">
        <v>0</v>
      </c>
      <c r="AD17419" s="334">
        <v>0.2</v>
      </c>
      <c r="AE17419" s="334">
        <f t="shared" si="2727"/>
        <v>0.2</v>
      </c>
      <c r="AF17419" s="334">
        <f t="shared" si="2728"/>
        <v>0.2</v>
      </c>
      <c r="AG17419" s="340">
        <f t="shared" si="2729"/>
        <v>0</v>
      </c>
      <c r="AI17419" s="340">
        <f t="shared" si="2730"/>
        <v>0</v>
      </c>
      <c r="AJ17419" s="340">
        <f t="shared" si="2730"/>
        <v>0</v>
      </c>
      <c r="AK17419" s="340">
        <f t="shared" si="2730"/>
        <v>0</v>
      </c>
      <c r="AL17419" s="340">
        <f t="shared" si="2730"/>
        <v>0</v>
      </c>
      <c r="AM17419" s="340">
        <f t="shared" si="2730"/>
        <v>0.2</v>
      </c>
    </row>
    <row r="17420" spans="1:39" x14ac:dyDescent="0.35">
      <c r="A17420" s="337">
        <v>39333</v>
      </c>
      <c r="B17420" s="338">
        <f t="shared" si="2724"/>
        <v>2007</v>
      </c>
      <c r="C17420" s="338">
        <f t="shared" si="2725"/>
        <v>9</v>
      </c>
      <c r="D17420" s="338">
        <f t="shared" si="2726"/>
        <v>8</v>
      </c>
      <c r="E17420" s="334">
        <v>0</v>
      </c>
      <c r="F17420" s="334">
        <v>0</v>
      </c>
      <c r="G17420" s="334">
        <v>0</v>
      </c>
      <c r="H17420" s="334">
        <v>0</v>
      </c>
      <c r="I17420" s="334">
        <v>0</v>
      </c>
      <c r="J17420" s="334">
        <v>0</v>
      </c>
      <c r="K17420" s="334">
        <v>0</v>
      </c>
      <c r="L17420" s="334">
        <v>0</v>
      </c>
      <c r="M17420" s="334">
        <v>0</v>
      </c>
      <c r="N17420" s="334">
        <v>0</v>
      </c>
      <c r="O17420" s="334">
        <v>0</v>
      </c>
      <c r="P17420" s="334">
        <v>0.2</v>
      </c>
      <c r="Q17420" s="334">
        <v>0</v>
      </c>
      <c r="R17420" s="334">
        <v>0</v>
      </c>
      <c r="S17420" s="334">
        <v>0</v>
      </c>
      <c r="T17420" s="334">
        <v>0.2</v>
      </c>
      <c r="U17420" s="334">
        <v>0.2</v>
      </c>
      <c r="V17420" s="334">
        <v>0</v>
      </c>
      <c r="W17420" s="334">
        <v>0</v>
      </c>
      <c r="X17420" s="334">
        <v>0</v>
      </c>
      <c r="Y17420" s="334">
        <v>0</v>
      </c>
      <c r="Z17420" s="334">
        <v>0</v>
      </c>
      <c r="AA17420" s="334">
        <v>0</v>
      </c>
      <c r="AB17420" s="334">
        <v>0</v>
      </c>
      <c r="AD17420" s="334">
        <v>0.6</v>
      </c>
      <c r="AE17420" s="334">
        <f t="shared" si="2727"/>
        <v>0.6</v>
      </c>
      <c r="AF17420" s="334">
        <f t="shared" si="2728"/>
        <v>0.60000000000000009</v>
      </c>
      <c r="AG17420" s="340">
        <f t="shared" si="2729"/>
        <v>1.1102230246251565E-16</v>
      </c>
      <c r="AI17420" s="340">
        <f t="shared" si="2730"/>
        <v>0</v>
      </c>
      <c r="AJ17420" s="340">
        <f t="shared" si="2730"/>
        <v>0</v>
      </c>
      <c r="AK17420" s="340">
        <f t="shared" si="2730"/>
        <v>0</v>
      </c>
      <c r="AL17420" s="340">
        <f t="shared" si="2730"/>
        <v>0</v>
      </c>
      <c r="AM17420" s="340">
        <f t="shared" si="2730"/>
        <v>0.60000000000000009</v>
      </c>
    </row>
    <row r="17421" spans="1:39" x14ac:dyDescent="0.35">
      <c r="A17421" s="337">
        <v>39334</v>
      </c>
      <c r="B17421" s="338">
        <f t="shared" si="2724"/>
        <v>2007</v>
      </c>
      <c r="C17421" s="338">
        <f t="shared" si="2725"/>
        <v>9</v>
      </c>
      <c r="D17421" s="338">
        <f t="shared" si="2726"/>
        <v>9</v>
      </c>
      <c r="E17421" s="334">
        <v>0</v>
      </c>
      <c r="F17421" s="334">
        <v>0</v>
      </c>
      <c r="G17421" s="334">
        <v>0</v>
      </c>
      <c r="H17421" s="334">
        <v>0</v>
      </c>
      <c r="I17421" s="334">
        <v>0</v>
      </c>
      <c r="J17421" s="334">
        <v>0</v>
      </c>
      <c r="K17421" s="334">
        <v>0</v>
      </c>
      <c r="L17421" s="334">
        <v>0</v>
      </c>
      <c r="M17421" s="334">
        <v>0</v>
      </c>
      <c r="N17421" s="334">
        <v>0</v>
      </c>
      <c r="O17421" s="334">
        <v>0</v>
      </c>
      <c r="P17421" s="334">
        <v>0</v>
      </c>
      <c r="Q17421" s="334">
        <v>0</v>
      </c>
      <c r="R17421" s="334">
        <v>0</v>
      </c>
      <c r="S17421" s="334">
        <v>0</v>
      </c>
      <c r="T17421" s="334">
        <v>0</v>
      </c>
      <c r="U17421" s="334">
        <v>0</v>
      </c>
      <c r="V17421" s="334">
        <v>0</v>
      </c>
      <c r="W17421" s="334">
        <v>0</v>
      </c>
      <c r="X17421" s="334">
        <v>0</v>
      </c>
      <c r="Y17421" s="334">
        <v>0</v>
      </c>
      <c r="Z17421" s="334">
        <v>0</v>
      </c>
      <c r="AA17421" s="334">
        <v>0</v>
      </c>
      <c r="AB17421" s="334">
        <v>0</v>
      </c>
      <c r="AD17421" s="334">
        <v>0</v>
      </c>
      <c r="AE17421" s="334">
        <f t="shared" si="2727"/>
        <v>0</v>
      </c>
      <c r="AF17421" s="334">
        <f t="shared" si="2728"/>
        <v>0</v>
      </c>
      <c r="AG17421" s="340">
        <f t="shared" si="2729"/>
        <v>0</v>
      </c>
      <c r="AI17421" s="340">
        <f t="shared" si="2730"/>
        <v>0</v>
      </c>
      <c r="AJ17421" s="340">
        <f t="shared" si="2730"/>
        <v>0</v>
      </c>
      <c r="AK17421" s="340">
        <f t="shared" si="2730"/>
        <v>0</v>
      </c>
      <c r="AL17421" s="340">
        <f t="shared" si="2730"/>
        <v>0</v>
      </c>
      <c r="AM17421" s="340">
        <f t="shared" si="2730"/>
        <v>0</v>
      </c>
    </row>
    <row r="17422" spans="1:39" x14ac:dyDescent="0.35">
      <c r="A17422" s="337">
        <v>39335</v>
      </c>
      <c r="B17422" s="338">
        <f t="shared" si="2724"/>
        <v>2007</v>
      </c>
      <c r="C17422" s="338">
        <f t="shared" si="2725"/>
        <v>9</v>
      </c>
      <c r="D17422" s="338">
        <f t="shared" si="2726"/>
        <v>10</v>
      </c>
      <c r="E17422" s="334">
        <v>0</v>
      </c>
      <c r="F17422" s="334">
        <v>0</v>
      </c>
      <c r="G17422" s="334">
        <v>0</v>
      </c>
      <c r="H17422" s="334">
        <v>0</v>
      </c>
      <c r="I17422" s="334">
        <v>0</v>
      </c>
      <c r="J17422" s="334">
        <v>0</v>
      </c>
      <c r="K17422" s="334">
        <v>0</v>
      </c>
      <c r="L17422" s="334">
        <v>0</v>
      </c>
      <c r="M17422" s="334">
        <v>0</v>
      </c>
      <c r="N17422" s="334">
        <v>0</v>
      </c>
      <c r="O17422" s="334">
        <v>0</v>
      </c>
      <c r="P17422" s="334">
        <v>0</v>
      </c>
      <c r="Q17422" s="334">
        <v>0</v>
      </c>
      <c r="R17422" s="334">
        <v>0</v>
      </c>
      <c r="S17422" s="334">
        <v>0</v>
      </c>
      <c r="T17422" s="334">
        <v>0</v>
      </c>
      <c r="U17422" s="334">
        <v>0</v>
      </c>
      <c r="V17422" s="334">
        <v>0</v>
      </c>
      <c r="W17422" s="334">
        <v>0</v>
      </c>
      <c r="X17422" s="334">
        <v>0</v>
      </c>
      <c r="Y17422" s="334">
        <v>0</v>
      </c>
      <c r="Z17422" s="334">
        <v>0</v>
      </c>
      <c r="AA17422" s="334">
        <v>0</v>
      </c>
      <c r="AB17422" s="334">
        <v>0</v>
      </c>
      <c r="AD17422" s="334">
        <v>0</v>
      </c>
      <c r="AE17422" s="334">
        <f t="shared" si="2727"/>
        <v>0</v>
      </c>
      <c r="AF17422" s="334">
        <f t="shared" si="2728"/>
        <v>0</v>
      </c>
      <c r="AG17422" s="340">
        <f t="shared" si="2729"/>
        <v>0</v>
      </c>
      <c r="AI17422" s="340">
        <f t="shared" si="2730"/>
        <v>0</v>
      </c>
      <c r="AJ17422" s="340">
        <f t="shared" si="2730"/>
        <v>0</v>
      </c>
      <c r="AK17422" s="340">
        <f t="shared" si="2730"/>
        <v>0</v>
      </c>
      <c r="AL17422" s="340">
        <f t="shared" si="2730"/>
        <v>0</v>
      </c>
      <c r="AM17422" s="340">
        <f t="shared" si="2730"/>
        <v>0</v>
      </c>
    </row>
    <row r="17423" spans="1:39" x14ac:dyDescent="0.35">
      <c r="A17423" s="337">
        <v>39336</v>
      </c>
      <c r="B17423" s="338">
        <f t="shared" si="2724"/>
        <v>2007</v>
      </c>
      <c r="C17423" s="338">
        <f t="shared" si="2725"/>
        <v>9</v>
      </c>
      <c r="D17423" s="338">
        <f t="shared" si="2726"/>
        <v>11</v>
      </c>
      <c r="E17423" s="334">
        <v>0</v>
      </c>
      <c r="F17423" s="334">
        <v>0</v>
      </c>
      <c r="G17423" s="334">
        <v>0</v>
      </c>
      <c r="H17423" s="334">
        <v>0</v>
      </c>
      <c r="I17423" s="334">
        <v>0</v>
      </c>
      <c r="J17423" s="334">
        <v>0</v>
      </c>
      <c r="K17423" s="334">
        <v>0</v>
      </c>
      <c r="L17423" s="334">
        <v>0</v>
      </c>
      <c r="M17423" s="334">
        <v>0</v>
      </c>
      <c r="N17423" s="334">
        <v>0</v>
      </c>
      <c r="O17423" s="334">
        <v>0</v>
      </c>
      <c r="P17423" s="334">
        <v>0</v>
      </c>
      <c r="Q17423" s="334">
        <v>0</v>
      </c>
      <c r="R17423" s="334">
        <v>0</v>
      </c>
      <c r="S17423" s="334">
        <v>0</v>
      </c>
      <c r="T17423" s="334">
        <v>0</v>
      </c>
      <c r="U17423" s="334">
        <v>0</v>
      </c>
      <c r="V17423" s="334">
        <v>0</v>
      </c>
      <c r="W17423" s="334">
        <v>0</v>
      </c>
      <c r="X17423" s="334">
        <v>0</v>
      </c>
      <c r="Y17423" s="334">
        <v>0</v>
      </c>
      <c r="Z17423" s="334">
        <v>0</v>
      </c>
      <c r="AA17423" s="334">
        <v>0</v>
      </c>
      <c r="AB17423" s="334">
        <v>0</v>
      </c>
      <c r="AD17423" s="334">
        <v>0</v>
      </c>
      <c r="AE17423" s="334">
        <f t="shared" si="2727"/>
        <v>0</v>
      </c>
      <c r="AF17423" s="334">
        <f t="shared" si="2728"/>
        <v>0</v>
      </c>
      <c r="AG17423" s="340">
        <f t="shared" si="2729"/>
        <v>0</v>
      </c>
      <c r="AI17423" s="340">
        <f t="shared" si="2730"/>
        <v>0</v>
      </c>
      <c r="AJ17423" s="340">
        <f t="shared" si="2730"/>
        <v>0</v>
      </c>
      <c r="AK17423" s="340">
        <f t="shared" si="2730"/>
        <v>0</v>
      </c>
      <c r="AL17423" s="340">
        <f t="shared" si="2730"/>
        <v>0</v>
      </c>
      <c r="AM17423" s="340">
        <f t="shared" si="2730"/>
        <v>0</v>
      </c>
    </row>
    <row r="17424" spans="1:39" x14ac:dyDescent="0.35">
      <c r="A17424" s="337">
        <v>39337</v>
      </c>
      <c r="B17424" s="338">
        <f t="shared" si="2724"/>
        <v>2007</v>
      </c>
      <c r="C17424" s="338">
        <f t="shared" si="2725"/>
        <v>9</v>
      </c>
      <c r="D17424" s="338">
        <f t="shared" si="2726"/>
        <v>12</v>
      </c>
      <c r="E17424" s="334">
        <v>2.2000000000000002</v>
      </c>
      <c r="F17424" s="334">
        <v>3</v>
      </c>
      <c r="G17424" s="334">
        <v>2.2000000000000002</v>
      </c>
      <c r="H17424" s="334">
        <v>2.2000000000000002</v>
      </c>
      <c r="I17424" s="334">
        <v>1.3</v>
      </c>
      <c r="J17424" s="334">
        <v>2.8</v>
      </c>
      <c r="K17424" s="334">
        <v>4.5999999999999996</v>
      </c>
      <c r="L17424" s="334">
        <v>1.5</v>
      </c>
      <c r="M17424" s="334">
        <v>0.2</v>
      </c>
      <c r="N17424" s="334">
        <v>0</v>
      </c>
      <c r="O17424" s="334">
        <v>0</v>
      </c>
      <c r="P17424" s="334">
        <v>0</v>
      </c>
      <c r="Q17424" s="334">
        <v>0</v>
      </c>
      <c r="R17424" s="334">
        <v>0</v>
      </c>
      <c r="S17424" s="334">
        <v>0</v>
      </c>
      <c r="T17424" s="334">
        <v>0</v>
      </c>
      <c r="U17424" s="334">
        <v>0</v>
      </c>
      <c r="V17424" s="334">
        <v>0</v>
      </c>
      <c r="W17424" s="334">
        <v>0</v>
      </c>
      <c r="X17424" s="334">
        <v>0</v>
      </c>
      <c r="Y17424" s="334">
        <v>0</v>
      </c>
      <c r="Z17424" s="334">
        <v>0</v>
      </c>
      <c r="AA17424" s="334">
        <v>0</v>
      </c>
      <c r="AB17424" s="334">
        <v>0</v>
      </c>
      <c r="AD17424" s="334">
        <v>20</v>
      </c>
      <c r="AE17424" s="334">
        <f t="shared" si="2727"/>
        <v>20</v>
      </c>
      <c r="AF17424" s="334">
        <f t="shared" si="2728"/>
        <v>20.000000000000004</v>
      </c>
      <c r="AG17424" s="340">
        <f t="shared" si="2729"/>
        <v>3.5527136788005009E-15</v>
      </c>
      <c r="AI17424" s="340">
        <f t="shared" si="2730"/>
        <v>0</v>
      </c>
      <c r="AJ17424" s="340">
        <f t="shared" si="2730"/>
        <v>0</v>
      </c>
      <c r="AK17424" s="340">
        <f t="shared" si="2730"/>
        <v>0</v>
      </c>
      <c r="AL17424" s="340">
        <f t="shared" si="2730"/>
        <v>0</v>
      </c>
      <c r="AM17424" s="340">
        <f t="shared" si="2730"/>
        <v>20.000000000000004</v>
      </c>
    </row>
    <row r="17425" spans="1:39" x14ac:dyDescent="0.35">
      <c r="A17425" s="337">
        <v>39338</v>
      </c>
      <c r="B17425" s="338">
        <f t="shared" si="2724"/>
        <v>2007</v>
      </c>
      <c r="C17425" s="338">
        <f t="shared" si="2725"/>
        <v>9</v>
      </c>
      <c r="D17425" s="338">
        <f t="shared" si="2726"/>
        <v>13</v>
      </c>
      <c r="E17425" s="334">
        <v>0</v>
      </c>
      <c r="F17425" s="334">
        <v>0</v>
      </c>
      <c r="G17425" s="334">
        <v>0</v>
      </c>
      <c r="H17425" s="334">
        <v>0</v>
      </c>
      <c r="I17425" s="334">
        <v>0</v>
      </c>
      <c r="J17425" s="334">
        <v>0</v>
      </c>
      <c r="K17425" s="334">
        <v>0</v>
      </c>
      <c r="L17425" s="334">
        <v>0</v>
      </c>
      <c r="M17425" s="334">
        <v>0</v>
      </c>
      <c r="N17425" s="334">
        <v>0</v>
      </c>
      <c r="O17425" s="334">
        <v>0</v>
      </c>
      <c r="P17425" s="334">
        <v>0</v>
      </c>
      <c r="Q17425" s="334">
        <v>0</v>
      </c>
      <c r="R17425" s="334">
        <v>0</v>
      </c>
      <c r="S17425" s="334">
        <v>0</v>
      </c>
      <c r="T17425" s="334">
        <v>0</v>
      </c>
      <c r="U17425" s="334">
        <v>0</v>
      </c>
      <c r="V17425" s="334">
        <v>0</v>
      </c>
      <c r="W17425" s="334">
        <v>0</v>
      </c>
      <c r="X17425" s="334">
        <v>0</v>
      </c>
      <c r="Y17425" s="334">
        <v>0</v>
      </c>
      <c r="Z17425" s="334">
        <v>0</v>
      </c>
      <c r="AA17425" s="334">
        <v>0</v>
      </c>
      <c r="AB17425" s="334">
        <v>0</v>
      </c>
      <c r="AD17425" s="334">
        <v>0</v>
      </c>
      <c r="AE17425" s="334">
        <f t="shared" si="2727"/>
        <v>0</v>
      </c>
      <c r="AF17425" s="334">
        <f t="shared" si="2728"/>
        <v>0</v>
      </c>
      <c r="AG17425" s="340">
        <f t="shared" si="2729"/>
        <v>0</v>
      </c>
      <c r="AI17425" s="340">
        <f t="shared" si="2730"/>
        <v>0</v>
      </c>
      <c r="AJ17425" s="340">
        <f t="shared" si="2730"/>
        <v>0</v>
      </c>
      <c r="AK17425" s="340">
        <f t="shared" si="2730"/>
        <v>0</v>
      </c>
      <c r="AL17425" s="340">
        <f t="shared" si="2730"/>
        <v>0</v>
      </c>
      <c r="AM17425" s="340">
        <f t="shared" si="2730"/>
        <v>0</v>
      </c>
    </row>
    <row r="17426" spans="1:39" x14ac:dyDescent="0.35">
      <c r="A17426" s="337">
        <v>39339</v>
      </c>
      <c r="B17426" s="338">
        <f t="shared" si="2724"/>
        <v>2007</v>
      </c>
      <c r="C17426" s="338">
        <f t="shared" si="2725"/>
        <v>9</v>
      </c>
      <c r="D17426" s="338">
        <f t="shared" si="2726"/>
        <v>14</v>
      </c>
      <c r="E17426" s="334">
        <v>0</v>
      </c>
      <c r="F17426" s="334">
        <v>0</v>
      </c>
      <c r="G17426" s="334">
        <v>0</v>
      </c>
      <c r="H17426" s="334">
        <v>0</v>
      </c>
      <c r="I17426" s="334">
        <v>0</v>
      </c>
      <c r="J17426" s="334">
        <v>0</v>
      </c>
      <c r="K17426" s="334">
        <v>0</v>
      </c>
      <c r="L17426" s="334">
        <v>0</v>
      </c>
      <c r="M17426" s="334">
        <v>0</v>
      </c>
      <c r="N17426" s="334">
        <v>0</v>
      </c>
      <c r="O17426" s="334">
        <v>0</v>
      </c>
      <c r="P17426" s="334">
        <v>0</v>
      </c>
      <c r="Q17426" s="334">
        <v>0</v>
      </c>
      <c r="R17426" s="334">
        <v>0</v>
      </c>
      <c r="S17426" s="334">
        <v>0</v>
      </c>
      <c r="T17426" s="334">
        <v>0</v>
      </c>
      <c r="U17426" s="334">
        <v>0</v>
      </c>
      <c r="V17426" s="334">
        <v>0</v>
      </c>
      <c r="W17426" s="334">
        <v>0</v>
      </c>
      <c r="X17426" s="334">
        <v>0</v>
      </c>
      <c r="Y17426" s="334">
        <v>0</v>
      </c>
      <c r="Z17426" s="334">
        <v>0</v>
      </c>
      <c r="AA17426" s="334">
        <v>0</v>
      </c>
      <c r="AB17426" s="334">
        <v>0</v>
      </c>
      <c r="AD17426" s="334">
        <v>0</v>
      </c>
      <c r="AE17426" s="334">
        <f t="shared" si="2727"/>
        <v>0</v>
      </c>
      <c r="AF17426" s="334">
        <f t="shared" si="2728"/>
        <v>0</v>
      </c>
      <c r="AG17426" s="340">
        <f t="shared" si="2729"/>
        <v>0</v>
      </c>
      <c r="AI17426" s="340">
        <f t="shared" si="2730"/>
        <v>0</v>
      </c>
      <c r="AJ17426" s="340">
        <f t="shared" si="2730"/>
        <v>0</v>
      </c>
      <c r="AK17426" s="340">
        <f t="shared" si="2730"/>
        <v>0</v>
      </c>
      <c r="AL17426" s="340">
        <f t="shared" si="2730"/>
        <v>0</v>
      </c>
      <c r="AM17426" s="340">
        <f t="shared" si="2730"/>
        <v>0</v>
      </c>
    </row>
    <row r="17427" spans="1:39" x14ac:dyDescent="0.35">
      <c r="A17427" s="337">
        <v>39340</v>
      </c>
      <c r="B17427" s="338">
        <f t="shared" si="2724"/>
        <v>2007</v>
      </c>
      <c r="C17427" s="338">
        <f t="shared" si="2725"/>
        <v>9</v>
      </c>
      <c r="D17427" s="338">
        <f t="shared" si="2726"/>
        <v>15</v>
      </c>
      <c r="E17427" s="334">
        <v>0</v>
      </c>
      <c r="F17427" s="334">
        <v>0</v>
      </c>
      <c r="G17427" s="334">
        <v>0</v>
      </c>
      <c r="H17427" s="334">
        <v>0</v>
      </c>
      <c r="I17427" s="334">
        <v>0</v>
      </c>
      <c r="J17427" s="334">
        <v>0</v>
      </c>
      <c r="K17427" s="334">
        <v>0</v>
      </c>
      <c r="L17427" s="334">
        <v>0</v>
      </c>
      <c r="M17427" s="334">
        <v>0</v>
      </c>
      <c r="N17427" s="334">
        <v>0</v>
      </c>
      <c r="O17427" s="334">
        <v>0</v>
      </c>
      <c r="P17427" s="334">
        <v>0</v>
      </c>
      <c r="Q17427" s="334">
        <v>0</v>
      </c>
      <c r="R17427" s="334">
        <v>0</v>
      </c>
      <c r="S17427" s="334">
        <v>0</v>
      </c>
      <c r="T17427" s="334">
        <v>0</v>
      </c>
      <c r="U17427" s="334">
        <v>0</v>
      </c>
      <c r="V17427" s="334">
        <v>0</v>
      </c>
      <c r="W17427" s="334">
        <v>0</v>
      </c>
      <c r="X17427" s="334">
        <v>0</v>
      </c>
      <c r="Y17427" s="334">
        <v>0</v>
      </c>
      <c r="Z17427" s="334">
        <v>0</v>
      </c>
      <c r="AA17427" s="334">
        <v>0</v>
      </c>
      <c r="AB17427" s="334">
        <v>0</v>
      </c>
      <c r="AD17427" s="334">
        <v>0</v>
      </c>
      <c r="AE17427" s="334">
        <f t="shared" si="2727"/>
        <v>0</v>
      </c>
      <c r="AF17427" s="334">
        <f t="shared" si="2728"/>
        <v>0</v>
      </c>
      <c r="AG17427" s="340">
        <f t="shared" si="2729"/>
        <v>0</v>
      </c>
      <c r="AI17427" s="340">
        <f t="shared" si="2730"/>
        <v>0</v>
      </c>
      <c r="AJ17427" s="340">
        <f t="shared" si="2730"/>
        <v>0</v>
      </c>
      <c r="AK17427" s="340">
        <f t="shared" si="2730"/>
        <v>0</v>
      </c>
      <c r="AL17427" s="340">
        <f t="shared" si="2730"/>
        <v>0</v>
      </c>
      <c r="AM17427" s="340">
        <f t="shared" si="2730"/>
        <v>0</v>
      </c>
    </row>
    <row r="17428" spans="1:39" x14ac:dyDescent="0.35">
      <c r="A17428" s="337">
        <v>39341</v>
      </c>
      <c r="B17428" s="338">
        <f t="shared" si="2724"/>
        <v>2007</v>
      </c>
      <c r="C17428" s="338">
        <f t="shared" si="2725"/>
        <v>9</v>
      </c>
      <c r="D17428" s="338">
        <f t="shared" si="2726"/>
        <v>16</v>
      </c>
      <c r="E17428" s="334">
        <v>0</v>
      </c>
      <c r="F17428" s="334">
        <v>0</v>
      </c>
      <c r="G17428" s="334">
        <v>0</v>
      </c>
      <c r="H17428" s="334">
        <v>0</v>
      </c>
      <c r="I17428" s="334">
        <v>0</v>
      </c>
      <c r="J17428" s="334">
        <v>0</v>
      </c>
      <c r="K17428" s="334">
        <v>0</v>
      </c>
      <c r="L17428" s="334">
        <v>0</v>
      </c>
      <c r="M17428" s="334">
        <v>0</v>
      </c>
      <c r="N17428" s="334">
        <v>0</v>
      </c>
      <c r="O17428" s="334">
        <v>0</v>
      </c>
      <c r="P17428" s="334">
        <v>0</v>
      </c>
      <c r="Q17428" s="334">
        <v>0</v>
      </c>
      <c r="R17428" s="334">
        <v>0</v>
      </c>
      <c r="S17428" s="334">
        <v>0</v>
      </c>
      <c r="T17428" s="334">
        <v>0</v>
      </c>
      <c r="U17428" s="334">
        <v>0</v>
      </c>
      <c r="V17428" s="334">
        <v>0</v>
      </c>
      <c r="W17428" s="334">
        <v>0</v>
      </c>
      <c r="X17428" s="334">
        <v>0</v>
      </c>
      <c r="Y17428" s="334">
        <v>0</v>
      </c>
      <c r="Z17428" s="334">
        <v>0</v>
      </c>
      <c r="AA17428" s="334">
        <v>0</v>
      </c>
      <c r="AB17428" s="334">
        <v>0</v>
      </c>
      <c r="AD17428" s="334">
        <v>0</v>
      </c>
      <c r="AE17428" s="334">
        <f t="shared" si="2727"/>
        <v>0</v>
      </c>
      <c r="AF17428" s="334">
        <f t="shared" si="2728"/>
        <v>0</v>
      </c>
      <c r="AG17428" s="340">
        <f t="shared" si="2729"/>
        <v>0</v>
      </c>
      <c r="AI17428" s="340">
        <f t="shared" ref="AI17428:AM17443" si="2731">IF($C17428=AI$1,$AF17428,0)</f>
        <v>0</v>
      </c>
      <c r="AJ17428" s="340">
        <f t="shared" si="2731"/>
        <v>0</v>
      </c>
      <c r="AK17428" s="340">
        <f t="shared" si="2731"/>
        <v>0</v>
      </c>
      <c r="AL17428" s="340">
        <f t="shared" si="2731"/>
        <v>0</v>
      </c>
      <c r="AM17428" s="340">
        <f t="shared" si="2731"/>
        <v>0</v>
      </c>
    </row>
    <row r="17429" spans="1:39" x14ac:dyDescent="0.35">
      <c r="A17429" s="337">
        <v>39342</v>
      </c>
      <c r="B17429" s="338">
        <f t="shared" si="2724"/>
        <v>2007</v>
      </c>
      <c r="C17429" s="338">
        <f t="shared" si="2725"/>
        <v>9</v>
      </c>
      <c r="D17429" s="338">
        <f t="shared" si="2726"/>
        <v>17</v>
      </c>
      <c r="E17429" s="334">
        <v>0</v>
      </c>
      <c r="F17429" s="334">
        <v>0</v>
      </c>
      <c r="G17429" s="334">
        <v>0</v>
      </c>
      <c r="H17429" s="334">
        <v>0</v>
      </c>
      <c r="I17429" s="334">
        <v>0.3</v>
      </c>
      <c r="J17429" s="334">
        <v>0</v>
      </c>
      <c r="K17429" s="334">
        <v>1</v>
      </c>
      <c r="L17429" s="334">
        <v>0</v>
      </c>
      <c r="M17429" s="334">
        <v>0.3</v>
      </c>
      <c r="N17429" s="334">
        <v>0</v>
      </c>
      <c r="O17429" s="334">
        <v>0</v>
      </c>
      <c r="P17429" s="334">
        <v>0</v>
      </c>
      <c r="Q17429" s="334">
        <v>0</v>
      </c>
      <c r="R17429" s="334">
        <v>0</v>
      </c>
      <c r="S17429" s="334">
        <v>0</v>
      </c>
      <c r="T17429" s="334">
        <v>0</v>
      </c>
      <c r="U17429" s="334">
        <v>0</v>
      </c>
      <c r="V17429" s="334">
        <v>0</v>
      </c>
      <c r="W17429" s="334">
        <v>0</v>
      </c>
      <c r="X17429" s="334">
        <v>0</v>
      </c>
      <c r="Y17429" s="334">
        <v>0</v>
      </c>
      <c r="Z17429" s="334">
        <v>0</v>
      </c>
      <c r="AA17429" s="334">
        <v>0</v>
      </c>
      <c r="AB17429" s="334">
        <v>0</v>
      </c>
      <c r="AD17429" s="334">
        <v>1.6</v>
      </c>
      <c r="AE17429" s="334">
        <f t="shared" si="2727"/>
        <v>1.6</v>
      </c>
      <c r="AF17429" s="334">
        <f t="shared" si="2728"/>
        <v>1.6</v>
      </c>
      <c r="AG17429" s="340">
        <f t="shared" si="2729"/>
        <v>0</v>
      </c>
      <c r="AI17429" s="340">
        <f t="shared" si="2731"/>
        <v>0</v>
      </c>
      <c r="AJ17429" s="340">
        <f t="shared" si="2731"/>
        <v>0</v>
      </c>
      <c r="AK17429" s="340">
        <f t="shared" si="2731"/>
        <v>0</v>
      </c>
      <c r="AL17429" s="340">
        <f t="shared" si="2731"/>
        <v>0</v>
      </c>
      <c r="AM17429" s="340">
        <f t="shared" si="2731"/>
        <v>1.6</v>
      </c>
    </row>
    <row r="17430" spans="1:39" x14ac:dyDescent="0.35">
      <c r="A17430" s="337">
        <v>39343</v>
      </c>
      <c r="B17430" s="338">
        <f t="shared" si="2724"/>
        <v>2007</v>
      </c>
      <c r="C17430" s="338">
        <f t="shared" si="2725"/>
        <v>9</v>
      </c>
      <c r="D17430" s="338">
        <f t="shared" si="2726"/>
        <v>18</v>
      </c>
      <c r="E17430" s="334">
        <v>0</v>
      </c>
      <c r="F17430" s="334">
        <v>0</v>
      </c>
      <c r="G17430" s="334">
        <v>0</v>
      </c>
      <c r="H17430" s="334">
        <v>0</v>
      </c>
      <c r="I17430" s="334">
        <v>0</v>
      </c>
      <c r="J17430" s="334">
        <v>0</v>
      </c>
      <c r="K17430" s="334">
        <v>0</v>
      </c>
      <c r="L17430" s="334">
        <v>0</v>
      </c>
      <c r="M17430" s="334">
        <v>0</v>
      </c>
      <c r="N17430" s="334">
        <v>0</v>
      </c>
      <c r="O17430" s="334">
        <v>0</v>
      </c>
      <c r="P17430" s="334">
        <v>0</v>
      </c>
      <c r="Q17430" s="334">
        <v>0</v>
      </c>
      <c r="R17430" s="334">
        <v>0</v>
      </c>
      <c r="S17430" s="334">
        <v>0</v>
      </c>
      <c r="T17430" s="334">
        <v>0</v>
      </c>
      <c r="U17430" s="334">
        <v>0</v>
      </c>
      <c r="V17430" s="334">
        <v>0</v>
      </c>
      <c r="W17430" s="334">
        <v>0</v>
      </c>
      <c r="X17430" s="334">
        <v>0</v>
      </c>
      <c r="Y17430" s="334">
        <v>0</v>
      </c>
      <c r="Z17430" s="334">
        <v>0</v>
      </c>
      <c r="AA17430" s="334">
        <v>0</v>
      </c>
      <c r="AB17430" s="334">
        <v>0</v>
      </c>
      <c r="AD17430" s="334">
        <v>0</v>
      </c>
      <c r="AE17430" s="334">
        <f t="shared" si="2727"/>
        <v>0</v>
      </c>
      <c r="AF17430" s="334">
        <f t="shared" si="2728"/>
        <v>0</v>
      </c>
      <c r="AG17430" s="340">
        <f t="shared" si="2729"/>
        <v>0</v>
      </c>
      <c r="AI17430" s="340">
        <f t="shared" si="2731"/>
        <v>0</v>
      </c>
      <c r="AJ17430" s="340">
        <f t="shared" si="2731"/>
        <v>0</v>
      </c>
      <c r="AK17430" s="340">
        <f t="shared" si="2731"/>
        <v>0</v>
      </c>
      <c r="AL17430" s="340">
        <f t="shared" si="2731"/>
        <v>0</v>
      </c>
      <c r="AM17430" s="340">
        <f t="shared" si="2731"/>
        <v>0</v>
      </c>
    </row>
    <row r="17431" spans="1:39" x14ac:dyDescent="0.35">
      <c r="A17431" s="337">
        <v>39344</v>
      </c>
      <c r="B17431" s="338">
        <f t="shared" si="2724"/>
        <v>2007</v>
      </c>
      <c r="C17431" s="338">
        <f t="shared" si="2725"/>
        <v>9</v>
      </c>
      <c r="D17431" s="338">
        <f t="shared" si="2726"/>
        <v>19</v>
      </c>
      <c r="E17431" s="334">
        <v>0</v>
      </c>
      <c r="F17431" s="334">
        <v>0</v>
      </c>
      <c r="G17431" s="334">
        <v>0</v>
      </c>
      <c r="H17431" s="334">
        <v>0</v>
      </c>
      <c r="I17431" s="334">
        <v>0</v>
      </c>
      <c r="J17431" s="334">
        <v>0</v>
      </c>
      <c r="K17431" s="334">
        <v>0</v>
      </c>
      <c r="L17431" s="334">
        <v>0</v>
      </c>
      <c r="M17431" s="334">
        <v>0</v>
      </c>
      <c r="N17431" s="334">
        <v>0</v>
      </c>
      <c r="O17431" s="334">
        <v>0</v>
      </c>
      <c r="P17431" s="334">
        <v>0</v>
      </c>
      <c r="Q17431" s="334">
        <v>0</v>
      </c>
      <c r="R17431" s="334">
        <v>0</v>
      </c>
      <c r="S17431" s="334">
        <v>0</v>
      </c>
      <c r="T17431" s="334">
        <v>0</v>
      </c>
      <c r="U17431" s="334">
        <v>0</v>
      </c>
      <c r="V17431" s="334">
        <v>0</v>
      </c>
      <c r="W17431" s="334">
        <v>0</v>
      </c>
      <c r="X17431" s="334">
        <v>0</v>
      </c>
      <c r="Y17431" s="334">
        <v>0</v>
      </c>
      <c r="Z17431" s="334">
        <v>0</v>
      </c>
      <c r="AA17431" s="334">
        <v>0</v>
      </c>
      <c r="AB17431" s="334">
        <v>0</v>
      </c>
      <c r="AD17431" s="334">
        <v>0</v>
      </c>
      <c r="AE17431" s="334">
        <f t="shared" si="2727"/>
        <v>0</v>
      </c>
      <c r="AF17431" s="334">
        <f t="shared" si="2728"/>
        <v>0</v>
      </c>
      <c r="AG17431" s="340">
        <f t="shared" si="2729"/>
        <v>0</v>
      </c>
      <c r="AI17431" s="340">
        <f t="shared" si="2731"/>
        <v>0</v>
      </c>
      <c r="AJ17431" s="340">
        <f t="shared" si="2731"/>
        <v>0</v>
      </c>
      <c r="AK17431" s="340">
        <f t="shared" si="2731"/>
        <v>0</v>
      </c>
      <c r="AL17431" s="340">
        <f t="shared" si="2731"/>
        <v>0</v>
      </c>
      <c r="AM17431" s="340">
        <f t="shared" si="2731"/>
        <v>0</v>
      </c>
    </row>
    <row r="17432" spans="1:39" x14ac:dyDescent="0.35">
      <c r="A17432" s="337">
        <v>39345</v>
      </c>
      <c r="B17432" s="338">
        <f t="shared" si="2724"/>
        <v>2007</v>
      </c>
      <c r="C17432" s="338">
        <f t="shared" si="2725"/>
        <v>9</v>
      </c>
      <c r="D17432" s="338">
        <f t="shared" si="2726"/>
        <v>20</v>
      </c>
      <c r="E17432" s="334">
        <v>0</v>
      </c>
      <c r="F17432" s="334">
        <v>0</v>
      </c>
      <c r="G17432" s="334">
        <v>0</v>
      </c>
      <c r="H17432" s="334">
        <v>0</v>
      </c>
      <c r="I17432" s="334">
        <v>0</v>
      </c>
      <c r="J17432" s="334">
        <v>0</v>
      </c>
      <c r="K17432" s="334">
        <v>0</v>
      </c>
      <c r="L17432" s="334">
        <v>0</v>
      </c>
      <c r="M17432" s="334">
        <v>0</v>
      </c>
      <c r="N17432" s="334">
        <v>0</v>
      </c>
      <c r="O17432" s="334">
        <v>0</v>
      </c>
      <c r="P17432" s="334">
        <v>0</v>
      </c>
      <c r="Q17432" s="334">
        <v>0</v>
      </c>
      <c r="R17432" s="334">
        <v>0</v>
      </c>
      <c r="S17432" s="334">
        <v>0</v>
      </c>
      <c r="T17432" s="334">
        <v>0</v>
      </c>
      <c r="U17432" s="334">
        <v>0</v>
      </c>
      <c r="V17432" s="334">
        <v>0</v>
      </c>
      <c r="W17432" s="334">
        <v>2.4</v>
      </c>
      <c r="X17432" s="334">
        <v>1.4</v>
      </c>
      <c r="Y17432" s="334">
        <v>0.2</v>
      </c>
      <c r="Z17432" s="334">
        <v>0</v>
      </c>
      <c r="AA17432" s="334">
        <v>0.2</v>
      </c>
      <c r="AB17432" s="334">
        <v>0</v>
      </c>
      <c r="AD17432" s="334">
        <v>4.2</v>
      </c>
      <c r="AE17432" s="334">
        <f t="shared" si="2727"/>
        <v>4.2</v>
      </c>
      <c r="AF17432" s="334">
        <f t="shared" si="2728"/>
        <v>4.2</v>
      </c>
      <c r="AG17432" s="340">
        <f t="shared" si="2729"/>
        <v>0</v>
      </c>
      <c r="AI17432" s="340">
        <f t="shared" si="2731"/>
        <v>0</v>
      </c>
      <c r="AJ17432" s="340">
        <f t="shared" si="2731"/>
        <v>0</v>
      </c>
      <c r="AK17432" s="340">
        <f t="shared" si="2731"/>
        <v>0</v>
      </c>
      <c r="AL17432" s="340">
        <f t="shared" si="2731"/>
        <v>0</v>
      </c>
      <c r="AM17432" s="340">
        <f t="shared" si="2731"/>
        <v>4.2</v>
      </c>
    </row>
    <row r="17433" spans="1:39" x14ac:dyDescent="0.35">
      <c r="A17433" s="337">
        <v>39346</v>
      </c>
      <c r="B17433" s="338">
        <f t="shared" si="2724"/>
        <v>2007</v>
      </c>
      <c r="C17433" s="338">
        <f t="shared" si="2725"/>
        <v>9</v>
      </c>
      <c r="D17433" s="338">
        <f t="shared" si="2726"/>
        <v>21</v>
      </c>
      <c r="E17433" s="334">
        <v>0</v>
      </c>
      <c r="F17433" s="334">
        <v>0</v>
      </c>
      <c r="G17433" s="334">
        <v>0</v>
      </c>
      <c r="H17433" s="334">
        <v>0</v>
      </c>
      <c r="I17433" s="334">
        <v>0</v>
      </c>
      <c r="J17433" s="334">
        <v>0</v>
      </c>
      <c r="K17433" s="334">
        <v>0</v>
      </c>
      <c r="L17433" s="334">
        <v>0</v>
      </c>
      <c r="M17433" s="334">
        <v>0</v>
      </c>
      <c r="N17433" s="334">
        <v>0</v>
      </c>
      <c r="O17433" s="334">
        <v>0</v>
      </c>
      <c r="P17433" s="334">
        <v>0</v>
      </c>
      <c r="Q17433" s="334">
        <v>0</v>
      </c>
      <c r="R17433" s="334">
        <v>0</v>
      </c>
      <c r="S17433" s="334">
        <v>0</v>
      </c>
      <c r="T17433" s="334">
        <v>0</v>
      </c>
      <c r="U17433" s="334">
        <v>0</v>
      </c>
      <c r="V17433" s="334">
        <v>0</v>
      </c>
      <c r="W17433" s="334">
        <v>0</v>
      </c>
      <c r="X17433" s="334">
        <v>0</v>
      </c>
      <c r="Y17433" s="334">
        <v>0</v>
      </c>
      <c r="Z17433" s="334">
        <v>0</v>
      </c>
      <c r="AA17433" s="334">
        <v>0</v>
      </c>
      <c r="AB17433" s="334">
        <v>0</v>
      </c>
      <c r="AD17433" s="334">
        <v>0</v>
      </c>
      <c r="AE17433" s="334">
        <f t="shared" si="2727"/>
        <v>0</v>
      </c>
      <c r="AF17433" s="334">
        <f t="shared" si="2728"/>
        <v>0</v>
      </c>
      <c r="AG17433" s="340">
        <f t="shared" si="2729"/>
        <v>0</v>
      </c>
      <c r="AI17433" s="340">
        <f t="shared" si="2731"/>
        <v>0</v>
      </c>
      <c r="AJ17433" s="340">
        <f t="shared" si="2731"/>
        <v>0</v>
      </c>
      <c r="AK17433" s="340">
        <f t="shared" si="2731"/>
        <v>0</v>
      </c>
      <c r="AL17433" s="340">
        <f t="shared" si="2731"/>
        <v>0</v>
      </c>
      <c r="AM17433" s="340">
        <f t="shared" si="2731"/>
        <v>0</v>
      </c>
    </row>
    <row r="17434" spans="1:39" x14ac:dyDescent="0.35">
      <c r="A17434" s="337">
        <v>39347</v>
      </c>
      <c r="B17434" s="338">
        <f t="shared" si="2724"/>
        <v>2007</v>
      </c>
      <c r="C17434" s="338">
        <f t="shared" si="2725"/>
        <v>9</v>
      </c>
      <c r="D17434" s="338">
        <f t="shared" si="2726"/>
        <v>22</v>
      </c>
      <c r="E17434" s="334">
        <v>0</v>
      </c>
      <c r="F17434" s="334">
        <v>0</v>
      </c>
      <c r="G17434" s="334">
        <v>0</v>
      </c>
      <c r="H17434" s="334">
        <v>0</v>
      </c>
      <c r="I17434" s="334">
        <v>0</v>
      </c>
      <c r="J17434" s="334">
        <v>0</v>
      </c>
      <c r="K17434" s="334">
        <v>0</v>
      </c>
      <c r="L17434" s="334">
        <v>0</v>
      </c>
      <c r="M17434" s="334">
        <v>0</v>
      </c>
      <c r="N17434" s="334">
        <v>0</v>
      </c>
      <c r="O17434" s="334">
        <v>0</v>
      </c>
      <c r="P17434" s="334">
        <v>0</v>
      </c>
      <c r="Q17434" s="334">
        <v>0</v>
      </c>
      <c r="R17434" s="334">
        <v>0</v>
      </c>
      <c r="S17434" s="334">
        <v>0</v>
      </c>
      <c r="T17434" s="334">
        <v>0</v>
      </c>
      <c r="U17434" s="334">
        <v>0</v>
      </c>
      <c r="V17434" s="334">
        <v>0</v>
      </c>
      <c r="W17434" s="334">
        <v>0</v>
      </c>
      <c r="X17434" s="334">
        <v>0</v>
      </c>
      <c r="Y17434" s="334">
        <v>1.4</v>
      </c>
      <c r="Z17434" s="334">
        <v>2.5</v>
      </c>
      <c r="AA17434" s="334">
        <v>1.6</v>
      </c>
      <c r="AB17434" s="334">
        <v>1.6</v>
      </c>
      <c r="AD17434" s="334">
        <v>7.1</v>
      </c>
      <c r="AE17434" s="334">
        <f t="shared" si="2727"/>
        <v>7.1</v>
      </c>
      <c r="AF17434" s="334">
        <f t="shared" si="2728"/>
        <v>7.1</v>
      </c>
      <c r="AG17434" s="340">
        <f t="shared" si="2729"/>
        <v>0</v>
      </c>
      <c r="AI17434" s="340">
        <f t="shared" si="2731"/>
        <v>0</v>
      </c>
      <c r="AJ17434" s="340">
        <f t="shared" si="2731"/>
        <v>0</v>
      </c>
      <c r="AK17434" s="340">
        <f t="shared" si="2731"/>
        <v>0</v>
      </c>
      <c r="AL17434" s="340">
        <f t="shared" si="2731"/>
        <v>0</v>
      </c>
      <c r="AM17434" s="340">
        <f t="shared" si="2731"/>
        <v>7.1</v>
      </c>
    </row>
    <row r="17435" spans="1:39" x14ac:dyDescent="0.35">
      <c r="A17435" s="337">
        <v>39348</v>
      </c>
      <c r="B17435" s="338">
        <f t="shared" si="2724"/>
        <v>2007</v>
      </c>
      <c r="C17435" s="338">
        <f t="shared" si="2725"/>
        <v>9</v>
      </c>
      <c r="D17435" s="338">
        <f t="shared" si="2726"/>
        <v>23</v>
      </c>
      <c r="E17435" s="334">
        <v>0.2</v>
      </c>
      <c r="F17435" s="334">
        <v>0.2</v>
      </c>
      <c r="G17435" s="334">
        <v>0.5</v>
      </c>
      <c r="H17435" s="334">
        <v>0.7</v>
      </c>
      <c r="I17435" s="334">
        <v>0</v>
      </c>
      <c r="J17435" s="334">
        <v>0</v>
      </c>
      <c r="K17435" s="334">
        <v>0</v>
      </c>
      <c r="L17435" s="334">
        <v>0.2</v>
      </c>
      <c r="M17435" s="334">
        <v>0.9</v>
      </c>
      <c r="N17435" s="334">
        <v>0.5</v>
      </c>
      <c r="O17435" s="334">
        <v>0</v>
      </c>
      <c r="P17435" s="334">
        <v>0</v>
      </c>
      <c r="Q17435" s="334">
        <v>0</v>
      </c>
      <c r="R17435" s="334">
        <v>0</v>
      </c>
      <c r="S17435" s="334">
        <v>0</v>
      </c>
      <c r="T17435" s="334">
        <v>0</v>
      </c>
      <c r="U17435" s="334">
        <v>0.2</v>
      </c>
      <c r="V17435" s="334">
        <v>0</v>
      </c>
      <c r="W17435" s="334">
        <v>0</v>
      </c>
      <c r="X17435" s="334">
        <v>0</v>
      </c>
      <c r="Y17435" s="334">
        <v>0</v>
      </c>
      <c r="Z17435" s="334">
        <v>0</v>
      </c>
      <c r="AA17435" s="334">
        <v>0</v>
      </c>
      <c r="AB17435" s="334">
        <v>0</v>
      </c>
      <c r="AD17435" s="334">
        <v>3.4</v>
      </c>
      <c r="AE17435" s="334">
        <f t="shared" si="2727"/>
        <v>3.4</v>
      </c>
      <c r="AF17435" s="334">
        <f t="shared" si="2728"/>
        <v>3.4000000000000004</v>
      </c>
      <c r="AG17435" s="340">
        <f t="shared" si="2729"/>
        <v>4.4408920985006262E-16</v>
      </c>
      <c r="AI17435" s="340">
        <f t="shared" si="2731"/>
        <v>0</v>
      </c>
      <c r="AJ17435" s="340">
        <f t="shared" si="2731"/>
        <v>0</v>
      </c>
      <c r="AK17435" s="340">
        <f t="shared" si="2731"/>
        <v>0</v>
      </c>
      <c r="AL17435" s="340">
        <f t="shared" si="2731"/>
        <v>0</v>
      </c>
      <c r="AM17435" s="340">
        <f t="shared" si="2731"/>
        <v>3.4000000000000004</v>
      </c>
    </row>
    <row r="17436" spans="1:39" x14ac:dyDescent="0.35">
      <c r="A17436" s="337">
        <v>39349</v>
      </c>
      <c r="B17436" s="338">
        <f t="shared" si="2724"/>
        <v>2007</v>
      </c>
      <c r="C17436" s="338">
        <f t="shared" si="2725"/>
        <v>9</v>
      </c>
      <c r="D17436" s="338">
        <f t="shared" si="2726"/>
        <v>24</v>
      </c>
      <c r="E17436" s="334">
        <v>0</v>
      </c>
      <c r="F17436" s="334">
        <v>0</v>
      </c>
      <c r="G17436" s="334">
        <v>0</v>
      </c>
      <c r="H17436" s="334">
        <v>0</v>
      </c>
      <c r="I17436" s="334">
        <v>0</v>
      </c>
      <c r="J17436" s="334">
        <v>0</v>
      </c>
      <c r="K17436" s="334">
        <v>0</v>
      </c>
      <c r="L17436" s="334">
        <v>0</v>
      </c>
      <c r="M17436" s="334">
        <v>0</v>
      </c>
      <c r="N17436" s="334">
        <v>0</v>
      </c>
      <c r="O17436" s="334">
        <v>0</v>
      </c>
      <c r="P17436" s="334">
        <v>0</v>
      </c>
      <c r="Q17436" s="334">
        <v>0</v>
      </c>
      <c r="R17436" s="334">
        <v>0</v>
      </c>
      <c r="S17436" s="334">
        <v>0</v>
      </c>
      <c r="T17436" s="334">
        <v>0</v>
      </c>
      <c r="U17436" s="334">
        <v>0</v>
      </c>
      <c r="V17436" s="334">
        <v>0</v>
      </c>
      <c r="W17436" s="334">
        <v>0</v>
      </c>
      <c r="X17436" s="334">
        <v>0</v>
      </c>
      <c r="Y17436" s="334">
        <v>0</v>
      </c>
      <c r="Z17436" s="334">
        <v>0</v>
      </c>
      <c r="AA17436" s="334">
        <v>0</v>
      </c>
      <c r="AB17436" s="334">
        <v>0</v>
      </c>
      <c r="AD17436" s="334">
        <v>0</v>
      </c>
      <c r="AE17436" s="334">
        <f t="shared" si="2727"/>
        <v>0</v>
      </c>
      <c r="AF17436" s="334">
        <f t="shared" si="2728"/>
        <v>0</v>
      </c>
      <c r="AG17436" s="340">
        <f t="shared" si="2729"/>
        <v>0</v>
      </c>
      <c r="AI17436" s="340">
        <f t="shared" si="2731"/>
        <v>0</v>
      </c>
      <c r="AJ17436" s="340">
        <f t="shared" si="2731"/>
        <v>0</v>
      </c>
      <c r="AK17436" s="340">
        <f t="shared" si="2731"/>
        <v>0</v>
      </c>
      <c r="AL17436" s="340">
        <f t="shared" si="2731"/>
        <v>0</v>
      </c>
      <c r="AM17436" s="340">
        <f t="shared" si="2731"/>
        <v>0</v>
      </c>
    </row>
    <row r="17437" spans="1:39" x14ac:dyDescent="0.35">
      <c r="A17437" s="337">
        <v>39350</v>
      </c>
      <c r="B17437" s="338">
        <f t="shared" si="2724"/>
        <v>2007</v>
      </c>
      <c r="C17437" s="338">
        <f t="shared" si="2725"/>
        <v>9</v>
      </c>
      <c r="D17437" s="338">
        <f t="shared" si="2726"/>
        <v>25</v>
      </c>
      <c r="E17437" s="334">
        <v>0</v>
      </c>
      <c r="F17437" s="334">
        <v>0</v>
      </c>
      <c r="G17437" s="334">
        <v>0</v>
      </c>
      <c r="H17437" s="334">
        <v>0</v>
      </c>
      <c r="I17437" s="334">
        <v>0</v>
      </c>
      <c r="J17437" s="334">
        <v>0</v>
      </c>
      <c r="K17437" s="334">
        <v>0</v>
      </c>
      <c r="L17437" s="334">
        <v>0</v>
      </c>
      <c r="M17437" s="334">
        <v>0</v>
      </c>
      <c r="N17437" s="334">
        <v>0</v>
      </c>
      <c r="O17437" s="334">
        <v>0</v>
      </c>
      <c r="P17437" s="334">
        <v>0</v>
      </c>
      <c r="Q17437" s="334">
        <v>0</v>
      </c>
      <c r="R17437" s="334">
        <v>0</v>
      </c>
      <c r="S17437" s="334">
        <v>0</v>
      </c>
      <c r="T17437" s="334">
        <v>0</v>
      </c>
      <c r="U17437" s="334">
        <v>1</v>
      </c>
      <c r="V17437" s="334">
        <v>0</v>
      </c>
      <c r="W17437" s="334">
        <v>0</v>
      </c>
      <c r="X17437" s="334">
        <v>0</v>
      </c>
      <c r="Y17437" s="334">
        <v>0</v>
      </c>
      <c r="Z17437" s="334">
        <v>0</v>
      </c>
      <c r="AA17437" s="334">
        <v>0</v>
      </c>
      <c r="AB17437" s="334">
        <v>0</v>
      </c>
      <c r="AD17437" s="334">
        <v>1</v>
      </c>
      <c r="AE17437" s="334">
        <f t="shared" si="2727"/>
        <v>1</v>
      </c>
      <c r="AF17437" s="334">
        <f t="shared" si="2728"/>
        <v>1</v>
      </c>
      <c r="AG17437" s="340">
        <f t="shared" si="2729"/>
        <v>0</v>
      </c>
      <c r="AI17437" s="340">
        <f t="shared" si="2731"/>
        <v>0</v>
      </c>
      <c r="AJ17437" s="340">
        <f t="shared" si="2731"/>
        <v>0</v>
      </c>
      <c r="AK17437" s="340">
        <f t="shared" si="2731"/>
        <v>0</v>
      </c>
      <c r="AL17437" s="340">
        <f t="shared" si="2731"/>
        <v>0</v>
      </c>
      <c r="AM17437" s="340">
        <f t="shared" si="2731"/>
        <v>1</v>
      </c>
    </row>
    <row r="17438" spans="1:39" x14ac:dyDescent="0.35">
      <c r="A17438" s="337">
        <v>39351</v>
      </c>
      <c r="B17438" s="338">
        <f t="shared" si="2724"/>
        <v>2007</v>
      </c>
      <c r="C17438" s="338">
        <f t="shared" si="2725"/>
        <v>9</v>
      </c>
      <c r="D17438" s="338">
        <f t="shared" si="2726"/>
        <v>26</v>
      </c>
      <c r="E17438" s="334">
        <v>0</v>
      </c>
      <c r="F17438" s="334">
        <v>0</v>
      </c>
      <c r="G17438" s="334">
        <v>0</v>
      </c>
      <c r="H17438" s="334">
        <v>0</v>
      </c>
      <c r="I17438" s="334">
        <v>0</v>
      </c>
      <c r="J17438" s="334">
        <v>0</v>
      </c>
      <c r="K17438" s="334">
        <v>0</v>
      </c>
      <c r="L17438" s="334">
        <v>0</v>
      </c>
      <c r="M17438" s="334">
        <v>0</v>
      </c>
      <c r="N17438" s="334">
        <v>0</v>
      </c>
      <c r="O17438" s="334">
        <v>0</v>
      </c>
      <c r="P17438" s="334">
        <v>0</v>
      </c>
      <c r="Q17438" s="334">
        <v>0</v>
      </c>
      <c r="R17438" s="334">
        <v>0</v>
      </c>
      <c r="S17438" s="334">
        <v>0</v>
      </c>
      <c r="T17438" s="334">
        <v>0.4</v>
      </c>
      <c r="U17438" s="334">
        <v>0</v>
      </c>
      <c r="V17438" s="334">
        <v>0</v>
      </c>
      <c r="W17438" s="334">
        <v>0</v>
      </c>
      <c r="X17438" s="334">
        <v>0</v>
      </c>
      <c r="Y17438" s="334">
        <v>0</v>
      </c>
      <c r="Z17438" s="334">
        <v>0</v>
      </c>
      <c r="AA17438" s="334">
        <v>0</v>
      </c>
      <c r="AB17438" s="334">
        <v>0</v>
      </c>
      <c r="AD17438" s="334">
        <v>0.4</v>
      </c>
      <c r="AE17438" s="334">
        <f t="shared" si="2727"/>
        <v>0.4</v>
      </c>
      <c r="AF17438" s="334">
        <f t="shared" si="2728"/>
        <v>0.4</v>
      </c>
      <c r="AG17438" s="340">
        <f t="shared" si="2729"/>
        <v>0</v>
      </c>
      <c r="AI17438" s="340">
        <f t="shared" si="2731"/>
        <v>0</v>
      </c>
      <c r="AJ17438" s="340">
        <f t="shared" si="2731"/>
        <v>0</v>
      </c>
      <c r="AK17438" s="340">
        <f t="shared" si="2731"/>
        <v>0</v>
      </c>
      <c r="AL17438" s="340">
        <f t="shared" si="2731"/>
        <v>0</v>
      </c>
      <c r="AM17438" s="340">
        <f t="shared" si="2731"/>
        <v>0.4</v>
      </c>
    </row>
    <row r="17439" spans="1:39" x14ac:dyDescent="0.35">
      <c r="A17439" s="337">
        <v>39352</v>
      </c>
      <c r="B17439" s="338">
        <f t="shared" si="2724"/>
        <v>2007</v>
      </c>
      <c r="C17439" s="338">
        <f t="shared" si="2725"/>
        <v>9</v>
      </c>
      <c r="D17439" s="338">
        <f t="shared" si="2726"/>
        <v>27</v>
      </c>
      <c r="E17439" s="334">
        <v>0</v>
      </c>
      <c r="F17439" s="334">
        <v>0</v>
      </c>
      <c r="G17439" s="334">
        <v>0</v>
      </c>
      <c r="H17439" s="334">
        <v>0</v>
      </c>
      <c r="I17439" s="334">
        <v>0</v>
      </c>
      <c r="J17439" s="334">
        <v>0</v>
      </c>
      <c r="K17439" s="334">
        <v>0</v>
      </c>
      <c r="L17439" s="334">
        <v>0</v>
      </c>
      <c r="M17439" s="334">
        <v>0</v>
      </c>
      <c r="N17439" s="334">
        <v>0</v>
      </c>
      <c r="O17439" s="334">
        <v>0</v>
      </c>
      <c r="P17439" s="334">
        <v>0</v>
      </c>
      <c r="Q17439" s="334">
        <v>0</v>
      </c>
      <c r="R17439" s="334">
        <v>0</v>
      </c>
      <c r="S17439" s="334">
        <v>0</v>
      </c>
      <c r="T17439" s="334">
        <v>0</v>
      </c>
      <c r="U17439" s="334">
        <v>0</v>
      </c>
      <c r="V17439" s="334">
        <v>0</v>
      </c>
      <c r="W17439" s="334">
        <v>0</v>
      </c>
      <c r="X17439" s="334">
        <v>0</v>
      </c>
      <c r="Y17439" s="334">
        <v>0</v>
      </c>
      <c r="Z17439" s="334">
        <v>0</v>
      </c>
      <c r="AA17439" s="334">
        <v>0</v>
      </c>
      <c r="AB17439" s="334">
        <v>0</v>
      </c>
      <c r="AD17439" s="334">
        <v>0</v>
      </c>
      <c r="AE17439" s="334">
        <f t="shared" si="2727"/>
        <v>0</v>
      </c>
      <c r="AF17439" s="334">
        <f t="shared" si="2728"/>
        <v>0</v>
      </c>
      <c r="AG17439" s="340">
        <f t="shared" si="2729"/>
        <v>0</v>
      </c>
      <c r="AI17439" s="340">
        <f t="shared" si="2731"/>
        <v>0</v>
      </c>
      <c r="AJ17439" s="340">
        <f t="shared" si="2731"/>
        <v>0</v>
      </c>
      <c r="AK17439" s="340">
        <f t="shared" si="2731"/>
        <v>0</v>
      </c>
      <c r="AL17439" s="340">
        <f t="shared" si="2731"/>
        <v>0</v>
      </c>
      <c r="AM17439" s="340">
        <f t="shared" si="2731"/>
        <v>0</v>
      </c>
    </row>
    <row r="17440" spans="1:39" x14ac:dyDescent="0.35">
      <c r="A17440" s="337">
        <v>39353</v>
      </c>
      <c r="B17440" s="338">
        <f t="shared" si="2724"/>
        <v>2007</v>
      </c>
      <c r="C17440" s="338">
        <f t="shared" si="2725"/>
        <v>9</v>
      </c>
      <c r="D17440" s="338">
        <f t="shared" si="2726"/>
        <v>28</v>
      </c>
      <c r="E17440" s="334">
        <v>0</v>
      </c>
      <c r="F17440" s="334">
        <v>0</v>
      </c>
      <c r="G17440" s="334">
        <v>0</v>
      </c>
      <c r="H17440" s="334">
        <v>0</v>
      </c>
      <c r="I17440" s="334">
        <v>0</v>
      </c>
      <c r="J17440" s="334">
        <v>0</v>
      </c>
      <c r="K17440" s="334">
        <v>0</v>
      </c>
      <c r="L17440" s="334">
        <v>0</v>
      </c>
      <c r="M17440" s="334">
        <v>0</v>
      </c>
      <c r="N17440" s="334">
        <v>0</v>
      </c>
      <c r="O17440" s="334">
        <v>0</v>
      </c>
      <c r="P17440" s="334">
        <v>0</v>
      </c>
      <c r="Q17440" s="334">
        <v>0</v>
      </c>
      <c r="R17440" s="334">
        <v>0</v>
      </c>
      <c r="S17440" s="334">
        <v>0</v>
      </c>
      <c r="T17440" s="334">
        <v>0</v>
      </c>
      <c r="U17440" s="334">
        <v>0</v>
      </c>
      <c r="V17440" s="334">
        <v>0</v>
      </c>
      <c r="W17440" s="334">
        <v>0</v>
      </c>
      <c r="X17440" s="334">
        <v>0</v>
      </c>
      <c r="Y17440" s="334">
        <v>0</v>
      </c>
      <c r="Z17440" s="334">
        <v>0</v>
      </c>
      <c r="AA17440" s="334">
        <v>0</v>
      </c>
      <c r="AB17440" s="334">
        <v>0.2</v>
      </c>
      <c r="AD17440" s="334">
        <v>0.2</v>
      </c>
      <c r="AE17440" s="334">
        <f t="shared" si="2727"/>
        <v>0.2</v>
      </c>
      <c r="AF17440" s="334">
        <f t="shared" si="2728"/>
        <v>0.2</v>
      </c>
      <c r="AG17440" s="340">
        <f t="shared" si="2729"/>
        <v>0</v>
      </c>
      <c r="AI17440" s="340">
        <f t="shared" si="2731"/>
        <v>0</v>
      </c>
      <c r="AJ17440" s="340">
        <f t="shared" si="2731"/>
        <v>0</v>
      </c>
      <c r="AK17440" s="340">
        <f t="shared" si="2731"/>
        <v>0</v>
      </c>
      <c r="AL17440" s="340">
        <f t="shared" si="2731"/>
        <v>0</v>
      </c>
      <c r="AM17440" s="340">
        <f t="shared" si="2731"/>
        <v>0.2</v>
      </c>
    </row>
    <row r="17441" spans="1:39" x14ac:dyDescent="0.35">
      <c r="A17441" s="337">
        <v>39354</v>
      </c>
      <c r="B17441" s="338">
        <f t="shared" si="2724"/>
        <v>2007</v>
      </c>
      <c r="C17441" s="338">
        <f t="shared" si="2725"/>
        <v>9</v>
      </c>
      <c r="D17441" s="338">
        <f t="shared" si="2726"/>
        <v>29</v>
      </c>
      <c r="E17441" s="334">
        <v>0.1</v>
      </c>
      <c r="F17441" s="334">
        <v>0</v>
      </c>
      <c r="G17441" s="334">
        <v>0.1</v>
      </c>
      <c r="H17441" s="334">
        <v>0</v>
      </c>
      <c r="I17441" s="334">
        <v>0</v>
      </c>
      <c r="J17441" s="334">
        <v>0</v>
      </c>
      <c r="K17441" s="334">
        <v>0</v>
      </c>
      <c r="L17441" s="334">
        <v>0</v>
      </c>
      <c r="M17441" s="334">
        <v>0</v>
      </c>
      <c r="N17441" s="334">
        <v>0</v>
      </c>
      <c r="O17441" s="334">
        <v>0</v>
      </c>
      <c r="P17441" s="334">
        <v>0</v>
      </c>
      <c r="Q17441" s="334">
        <v>0</v>
      </c>
      <c r="R17441" s="334">
        <v>0</v>
      </c>
      <c r="S17441" s="334">
        <v>0</v>
      </c>
      <c r="T17441" s="334">
        <v>0</v>
      </c>
      <c r="U17441" s="334">
        <v>0</v>
      </c>
      <c r="V17441" s="334">
        <v>0</v>
      </c>
      <c r="W17441" s="334">
        <v>0</v>
      </c>
      <c r="X17441" s="334">
        <v>0</v>
      </c>
      <c r="Y17441" s="334">
        <v>0</v>
      </c>
      <c r="Z17441" s="334">
        <v>0</v>
      </c>
      <c r="AA17441" s="334">
        <v>0</v>
      </c>
      <c r="AB17441" s="334">
        <v>0</v>
      </c>
      <c r="AD17441" s="334">
        <v>0.2</v>
      </c>
      <c r="AE17441" s="334">
        <f t="shared" si="2727"/>
        <v>0.2</v>
      </c>
      <c r="AF17441" s="334">
        <f t="shared" si="2728"/>
        <v>0.2</v>
      </c>
      <c r="AG17441" s="340">
        <f t="shared" si="2729"/>
        <v>0</v>
      </c>
      <c r="AI17441" s="340">
        <f t="shared" si="2731"/>
        <v>0</v>
      </c>
      <c r="AJ17441" s="340">
        <f t="shared" si="2731"/>
        <v>0</v>
      </c>
      <c r="AK17441" s="340">
        <f t="shared" si="2731"/>
        <v>0</v>
      </c>
      <c r="AL17441" s="340">
        <f t="shared" si="2731"/>
        <v>0</v>
      </c>
      <c r="AM17441" s="340">
        <f t="shared" si="2731"/>
        <v>0.2</v>
      </c>
    </row>
    <row r="17442" spans="1:39" x14ac:dyDescent="0.35">
      <c r="A17442" s="337">
        <v>39355</v>
      </c>
      <c r="B17442" s="338">
        <f t="shared" si="2724"/>
        <v>2007</v>
      </c>
      <c r="C17442" s="338">
        <f t="shared" si="2725"/>
        <v>9</v>
      </c>
      <c r="D17442" s="338">
        <f t="shared" si="2726"/>
        <v>30</v>
      </c>
      <c r="E17442" s="334">
        <v>0</v>
      </c>
      <c r="F17442" s="334">
        <v>0</v>
      </c>
      <c r="G17442" s="334">
        <v>0</v>
      </c>
      <c r="H17442" s="334">
        <v>0</v>
      </c>
      <c r="I17442" s="334">
        <v>0</v>
      </c>
      <c r="J17442" s="334">
        <v>0</v>
      </c>
      <c r="K17442" s="334">
        <v>0</v>
      </c>
      <c r="L17442" s="334">
        <v>0</v>
      </c>
      <c r="M17442" s="334">
        <v>0</v>
      </c>
      <c r="N17442" s="334">
        <v>0</v>
      </c>
      <c r="O17442" s="334">
        <v>0</v>
      </c>
      <c r="P17442" s="334">
        <v>0</v>
      </c>
      <c r="Q17442" s="334">
        <v>0</v>
      </c>
      <c r="R17442" s="334">
        <v>0</v>
      </c>
      <c r="S17442" s="334">
        <v>0</v>
      </c>
      <c r="T17442" s="334">
        <v>0</v>
      </c>
      <c r="U17442" s="334">
        <v>0</v>
      </c>
      <c r="V17442" s="334">
        <v>0</v>
      </c>
      <c r="W17442" s="334">
        <v>0</v>
      </c>
      <c r="X17442" s="334">
        <v>0</v>
      </c>
      <c r="Y17442" s="334">
        <v>0</v>
      </c>
      <c r="Z17442" s="334">
        <v>0</v>
      </c>
      <c r="AA17442" s="334">
        <v>0</v>
      </c>
      <c r="AB17442" s="334">
        <v>0</v>
      </c>
      <c r="AD17442" s="334">
        <v>0</v>
      </c>
      <c r="AE17442" s="334">
        <f t="shared" si="2727"/>
        <v>0</v>
      </c>
      <c r="AF17442" s="334">
        <f t="shared" si="2728"/>
        <v>0</v>
      </c>
      <c r="AG17442" s="340">
        <f t="shared" si="2729"/>
        <v>0</v>
      </c>
      <c r="AI17442" s="340">
        <f t="shared" si="2731"/>
        <v>0</v>
      </c>
      <c r="AJ17442" s="340">
        <f t="shared" si="2731"/>
        <v>0</v>
      </c>
      <c r="AK17442" s="340">
        <f t="shared" si="2731"/>
        <v>0</v>
      </c>
      <c r="AL17442" s="340">
        <f t="shared" si="2731"/>
        <v>0</v>
      </c>
      <c r="AM17442" s="340">
        <f t="shared" si="2731"/>
        <v>0</v>
      </c>
    </row>
    <row r="17443" spans="1:39" x14ac:dyDescent="0.35">
      <c r="A17443" s="337">
        <v>39356</v>
      </c>
      <c r="B17443" s="338">
        <f t="shared" si="2724"/>
        <v>2007</v>
      </c>
      <c r="C17443" s="338">
        <f t="shared" si="2725"/>
        <v>10</v>
      </c>
      <c r="D17443" s="338">
        <f t="shared" si="2726"/>
        <v>1</v>
      </c>
      <c r="E17443" s="334">
        <v>0</v>
      </c>
      <c r="F17443" s="334">
        <v>0</v>
      </c>
      <c r="G17443" s="334">
        <v>0</v>
      </c>
      <c r="H17443" s="334">
        <v>0</v>
      </c>
      <c r="I17443" s="334">
        <v>0</v>
      </c>
      <c r="J17443" s="334">
        <v>0</v>
      </c>
      <c r="K17443" s="334">
        <v>0</v>
      </c>
      <c r="L17443" s="334">
        <v>0</v>
      </c>
      <c r="M17443" s="334">
        <v>0</v>
      </c>
      <c r="N17443" s="334">
        <v>0</v>
      </c>
      <c r="O17443" s="334">
        <v>0</v>
      </c>
      <c r="P17443" s="334">
        <v>0</v>
      </c>
      <c r="Q17443" s="334">
        <v>0</v>
      </c>
      <c r="R17443" s="334">
        <v>0</v>
      </c>
      <c r="S17443" s="334">
        <v>0</v>
      </c>
      <c r="T17443" s="334">
        <v>0</v>
      </c>
      <c r="U17443" s="334">
        <v>0</v>
      </c>
      <c r="V17443" s="334">
        <v>0</v>
      </c>
      <c r="W17443" s="334">
        <v>0</v>
      </c>
      <c r="X17443" s="334">
        <v>0</v>
      </c>
      <c r="Y17443" s="334">
        <v>0</v>
      </c>
      <c r="Z17443" s="334">
        <v>0</v>
      </c>
      <c r="AA17443" s="334">
        <v>0</v>
      </c>
      <c r="AB17443" s="334">
        <v>0</v>
      </c>
      <c r="AD17443" s="334">
        <v>0</v>
      </c>
      <c r="AE17443" s="334">
        <f t="shared" si="2727"/>
        <v>0</v>
      </c>
      <c r="AF17443" s="334">
        <f t="shared" si="2728"/>
        <v>0</v>
      </c>
      <c r="AG17443" s="340">
        <f t="shared" si="2729"/>
        <v>0</v>
      </c>
      <c r="AI17443" s="340">
        <f t="shared" si="2731"/>
        <v>0</v>
      </c>
      <c r="AJ17443" s="340">
        <f t="shared" si="2731"/>
        <v>0</v>
      </c>
      <c r="AK17443" s="340">
        <f t="shared" si="2731"/>
        <v>0</v>
      </c>
      <c r="AL17443" s="340">
        <f t="shared" si="2731"/>
        <v>0</v>
      </c>
      <c r="AM17443" s="340">
        <f t="shared" si="2731"/>
        <v>0</v>
      </c>
    </row>
    <row r="17444" spans="1:39" x14ac:dyDescent="0.35">
      <c r="A17444" s="337">
        <v>39357</v>
      </c>
      <c r="B17444" s="338">
        <f t="shared" si="2724"/>
        <v>2007</v>
      </c>
      <c r="C17444" s="338">
        <f t="shared" si="2725"/>
        <v>10</v>
      </c>
      <c r="D17444" s="338">
        <f t="shared" si="2726"/>
        <v>2</v>
      </c>
      <c r="E17444" s="334">
        <v>0</v>
      </c>
      <c r="F17444" s="334">
        <v>0</v>
      </c>
      <c r="G17444" s="334">
        <v>0</v>
      </c>
      <c r="H17444" s="334">
        <v>0</v>
      </c>
      <c r="I17444" s="334">
        <v>0</v>
      </c>
      <c r="J17444" s="334">
        <v>0</v>
      </c>
      <c r="K17444" s="334">
        <v>0</v>
      </c>
      <c r="L17444" s="334">
        <v>0</v>
      </c>
      <c r="M17444" s="334">
        <v>0</v>
      </c>
      <c r="N17444" s="334">
        <v>0</v>
      </c>
      <c r="O17444" s="334">
        <v>0</v>
      </c>
      <c r="P17444" s="334">
        <v>0</v>
      </c>
      <c r="Q17444" s="334">
        <v>0</v>
      </c>
      <c r="R17444" s="334">
        <v>0</v>
      </c>
      <c r="S17444" s="334">
        <v>0</v>
      </c>
      <c r="T17444" s="334">
        <v>0</v>
      </c>
      <c r="U17444" s="334">
        <v>0</v>
      </c>
      <c r="V17444" s="334">
        <v>0</v>
      </c>
      <c r="W17444" s="334">
        <v>0</v>
      </c>
      <c r="X17444" s="334">
        <v>0</v>
      </c>
      <c r="Y17444" s="334">
        <v>0</v>
      </c>
      <c r="Z17444" s="334">
        <v>0</v>
      </c>
      <c r="AA17444" s="334">
        <v>0</v>
      </c>
      <c r="AB17444" s="334">
        <v>0</v>
      </c>
      <c r="AD17444" s="334">
        <v>0</v>
      </c>
      <c r="AE17444" s="334">
        <f t="shared" si="2727"/>
        <v>0</v>
      </c>
      <c r="AF17444" s="334">
        <f t="shared" si="2728"/>
        <v>0</v>
      </c>
      <c r="AG17444" s="340">
        <f t="shared" si="2729"/>
        <v>0</v>
      </c>
      <c r="AI17444" s="340">
        <f t="shared" ref="AI17444:AM17459" si="2732">IF($C17444=AI$1,$AF17444,0)</f>
        <v>0</v>
      </c>
      <c r="AJ17444" s="340">
        <f t="shared" si="2732"/>
        <v>0</v>
      </c>
      <c r="AK17444" s="340">
        <f t="shared" si="2732"/>
        <v>0</v>
      </c>
      <c r="AL17444" s="340">
        <f t="shared" si="2732"/>
        <v>0</v>
      </c>
      <c r="AM17444" s="340">
        <f t="shared" si="2732"/>
        <v>0</v>
      </c>
    </row>
    <row r="17445" spans="1:39" x14ac:dyDescent="0.35">
      <c r="A17445" s="337">
        <v>39358</v>
      </c>
      <c r="B17445" s="338">
        <f t="shared" si="2724"/>
        <v>2007</v>
      </c>
      <c r="C17445" s="338">
        <f t="shared" si="2725"/>
        <v>10</v>
      </c>
      <c r="D17445" s="338">
        <f t="shared" si="2726"/>
        <v>3</v>
      </c>
      <c r="E17445" s="334">
        <v>0</v>
      </c>
      <c r="F17445" s="334">
        <v>0</v>
      </c>
      <c r="G17445" s="334">
        <v>0</v>
      </c>
      <c r="H17445" s="334">
        <v>0</v>
      </c>
      <c r="I17445" s="334">
        <v>0</v>
      </c>
      <c r="J17445" s="334">
        <v>0</v>
      </c>
      <c r="K17445" s="334">
        <v>0</v>
      </c>
      <c r="L17445" s="334">
        <v>0</v>
      </c>
      <c r="M17445" s="334">
        <v>0</v>
      </c>
      <c r="N17445" s="334">
        <v>0</v>
      </c>
      <c r="O17445" s="334">
        <v>0</v>
      </c>
      <c r="P17445" s="334">
        <v>0</v>
      </c>
      <c r="Q17445" s="334">
        <v>0</v>
      </c>
      <c r="R17445" s="334">
        <v>0</v>
      </c>
      <c r="S17445" s="334">
        <v>0</v>
      </c>
      <c r="T17445" s="334">
        <v>0</v>
      </c>
      <c r="U17445" s="334">
        <v>0</v>
      </c>
      <c r="V17445" s="334">
        <v>0</v>
      </c>
      <c r="W17445" s="334">
        <v>1.6</v>
      </c>
      <c r="X17445" s="334">
        <v>1.1000000000000001</v>
      </c>
      <c r="Y17445" s="334">
        <v>1.1000000000000001</v>
      </c>
      <c r="Z17445" s="334">
        <v>0</v>
      </c>
      <c r="AA17445" s="334">
        <v>0</v>
      </c>
      <c r="AB17445" s="334">
        <v>0</v>
      </c>
      <c r="AD17445" s="334">
        <v>3.8</v>
      </c>
      <c r="AE17445" s="334">
        <f t="shared" si="2727"/>
        <v>3.8</v>
      </c>
      <c r="AF17445" s="334">
        <f t="shared" si="2728"/>
        <v>3.8000000000000003</v>
      </c>
      <c r="AG17445" s="340">
        <f t="shared" si="2729"/>
        <v>4.4408920985006262E-16</v>
      </c>
      <c r="AI17445" s="340">
        <f t="shared" si="2732"/>
        <v>0</v>
      </c>
      <c r="AJ17445" s="340">
        <f t="shared" si="2732"/>
        <v>0</v>
      </c>
      <c r="AK17445" s="340">
        <f t="shared" si="2732"/>
        <v>0</v>
      </c>
      <c r="AL17445" s="340">
        <f t="shared" si="2732"/>
        <v>0</v>
      </c>
      <c r="AM17445" s="340">
        <f t="shared" si="2732"/>
        <v>0</v>
      </c>
    </row>
    <row r="17446" spans="1:39" x14ac:dyDescent="0.35">
      <c r="A17446" s="337">
        <v>39359</v>
      </c>
      <c r="B17446" s="338">
        <f t="shared" si="2724"/>
        <v>2007</v>
      </c>
      <c r="C17446" s="338">
        <f t="shared" si="2725"/>
        <v>10</v>
      </c>
      <c r="D17446" s="338">
        <f t="shared" si="2726"/>
        <v>4</v>
      </c>
      <c r="E17446" s="334">
        <v>0</v>
      </c>
      <c r="F17446" s="334">
        <v>0</v>
      </c>
      <c r="G17446" s="334">
        <v>0</v>
      </c>
      <c r="H17446" s="334">
        <v>0</v>
      </c>
      <c r="I17446" s="334">
        <v>0</v>
      </c>
      <c r="J17446" s="334">
        <v>0</v>
      </c>
      <c r="K17446" s="334">
        <v>0</v>
      </c>
      <c r="L17446" s="334">
        <v>0</v>
      </c>
      <c r="M17446" s="334">
        <v>0.4</v>
      </c>
      <c r="N17446" s="334">
        <v>0</v>
      </c>
      <c r="O17446" s="334">
        <v>0</v>
      </c>
      <c r="P17446" s="334">
        <v>0</v>
      </c>
      <c r="Q17446" s="334">
        <v>0</v>
      </c>
      <c r="R17446" s="334">
        <v>0</v>
      </c>
      <c r="S17446" s="334">
        <v>0</v>
      </c>
      <c r="T17446" s="334">
        <v>0</v>
      </c>
      <c r="U17446" s="334">
        <v>0.4</v>
      </c>
      <c r="V17446" s="334">
        <v>0</v>
      </c>
      <c r="W17446" s="334">
        <v>0</v>
      </c>
      <c r="X17446" s="334">
        <v>0.7</v>
      </c>
      <c r="Y17446" s="334">
        <v>2.5</v>
      </c>
      <c r="Z17446" s="334">
        <v>1.1000000000000001</v>
      </c>
      <c r="AA17446" s="334">
        <v>0</v>
      </c>
      <c r="AB17446" s="334">
        <v>0</v>
      </c>
      <c r="AD17446" s="334">
        <v>5.0999999999999996</v>
      </c>
      <c r="AE17446" s="334">
        <f t="shared" si="2727"/>
        <v>5.0999999999999996</v>
      </c>
      <c r="AF17446" s="334">
        <f t="shared" si="2728"/>
        <v>5.0999999999999996</v>
      </c>
      <c r="AG17446" s="340">
        <f t="shared" si="2729"/>
        <v>0</v>
      </c>
      <c r="AI17446" s="340">
        <f t="shared" si="2732"/>
        <v>0</v>
      </c>
      <c r="AJ17446" s="340">
        <f t="shared" si="2732"/>
        <v>0</v>
      </c>
      <c r="AK17446" s="340">
        <f t="shared" si="2732"/>
        <v>0</v>
      </c>
      <c r="AL17446" s="340">
        <f t="shared" si="2732"/>
        <v>0</v>
      </c>
      <c r="AM17446" s="340">
        <f t="shared" si="2732"/>
        <v>0</v>
      </c>
    </row>
    <row r="17447" spans="1:39" x14ac:dyDescent="0.35">
      <c r="A17447" s="337">
        <v>39360</v>
      </c>
      <c r="B17447" s="338">
        <f t="shared" si="2724"/>
        <v>2007</v>
      </c>
      <c r="C17447" s="338">
        <f t="shared" si="2725"/>
        <v>10</v>
      </c>
      <c r="D17447" s="338">
        <f t="shared" si="2726"/>
        <v>5</v>
      </c>
      <c r="E17447" s="334">
        <v>0</v>
      </c>
      <c r="F17447" s="334">
        <v>0</v>
      </c>
      <c r="G17447" s="334">
        <v>0</v>
      </c>
      <c r="H17447" s="334">
        <v>0</v>
      </c>
      <c r="I17447" s="334">
        <v>0</v>
      </c>
      <c r="J17447" s="334">
        <v>0</v>
      </c>
      <c r="K17447" s="334">
        <v>0</v>
      </c>
      <c r="L17447" s="334">
        <v>0</v>
      </c>
      <c r="M17447" s="334">
        <v>0</v>
      </c>
      <c r="N17447" s="334">
        <v>0</v>
      </c>
      <c r="O17447" s="334">
        <v>0</v>
      </c>
      <c r="P17447" s="334">
        <v>0</v>
      </c>
      <c r="Q17447" s="334">
        <v>0</v>
      </c>
      <c r="R17447" s="334">
        <v>0</v>
      </c>
      <c r="S17447" s="334">
        <v>0</v>
      </c>
      <c r="T17447" s="334">
        <v>0</v>
      </c>
      <c r="U17447" s="334">
        <v>0</v>
      </c>
      <c r="V17447" s="334">
        <v>0</v>
      </c>
      <c r="W17447" s="334">
        <v>0</v>
      </c>
      <c r="X17447" s="334">
        <v>0</v>
      </c>
      <c r="Y17447" s="334">
        <v>0</v>
      </c>
      <c r="Z17447" s="334">
        <v>0</v>
      </c>
      <c r="AA17447" s="334">
        <v>0</v>
      </c>
      <c r="AB17447" s="334">
        <v>0</v>
      </c>
      <c r="AD17447" s="334">
        <v>0</v>
      </c>
      <c r="AE17447" s="334">
        <f t="shared" si="2727"/>
        <v>0</v>
      </c>
      <c r="AF17447" s="334">
        <f t="shared" si="2728"/>
        <v>0</v>
      </c>
      <c r="AG17447" s="340">
        <f t="shared" si="2729"/>
        <v>0</v>
      </c>
      <c r="AI17447" s="340">
        <f t="shared" si="2732"/>
        <v>0</v>
      </c>
      <c r="AJ17447" s="340">
        <f t="shared" si="2732"/>
        <v>0</v>
      </c>
      <c r="AK17447" s="340">
        <f t="shared" si="2732"/>
        <v>0</v>
      </c>
      <c r="AL17447" s="340">
        <f t="shared" si="2732"/>
        <v>0</v>
      </c>
      <c r="AM17447" s="340">
        <f t="shared" si="2732"/>
        <v>0</v>
      </c>
    </row>
    <row r="17448" spans="1:39" x14ac:dyDescent="0.35">
      <c r="A17448" s="337">
        <v>39361</v>
      </c>
      <c r="B17448" s="338">
        <f t="shared" si="2724"/>
        <v>2007</v>
      </c>
      <c r="C17448" s="338">
        <f t="shared" si="2725"/>
        <v>10</v>
      </c>
      <c r="D17448" s="338">
        <f t="shared" si="2726"/>
        <v>6</v>
      </c>
      <c r="E17448" s="334">
        <v>0</v>
      </c>
      <c r="F17448" s="334">
        <v>0</v>
      </c>
      <c r="G17448" s="334">
        <v>0</v>
      </c>
      <c r="H17448" s="334">
        <v>0</v>
      </c>
      <c r="I17448" s="334">
        <v>0</v>
      </c>
      <c r="J17448" s="334">
        <v>0</v>
      </c>
      <c r="K17448" s="334">
        <v>0</v>
      </c>
      <c r="L17448" s="334">
        <v>0</v>
      </c>
      <c r="M17448" s="334">
        <v>0</v>
      </c>
      <c r="N17448" s="334">
        <v>0</v>
      </c>
      <c r="O17448" s="334">
        <v>0</v>
      </c>
      <c r="P17448" s="334">
        <v>0</v>
      </c>
      <c r="Q17448" s="334">
        <v>0</v>
      </c>
      <c r="R17448" s="334">
        <v>0</v>
      </c>
      <c r="S17448" s="334">
        <v>0</v>
      </c>
      <c r="T17448" s="334">
        <v>0</v>
      </c>
      <c r="U17448" s="334">
        <v>0</v>
      </c>
      <c r="V17448" s="334">
        <v>0</v>
      </c>
      <c r="W17448" s="334">
        <v>0</v>
      </c>
      <c r="X17448" s="334">
        <v>0</v>
      </c>
      <c r="Y17448" s="334">
        <v>0</v>
      </c>
      <c r="Z17448" s="334">
        <v>0</v>
      </c>
      <c r="AA17448" s="334">
        <v>0</v>
      </c>
      <c r="AB17448" s="334">
        <v>0</v>
      </c>
      <c r="AD17448" s="334">
        <v>0</v>
      </c>
      <c r="AE17448" s="334">
        <f t="shared" si="2727"/>
        <v>0</v>
      </c>
      <c r="AF17448" s="334">
        <f t="shared" si="2728"/>
        <v>0</v>
      </c>
      <c r="AG17448" s="340">
        <f t="shared" si="2729"/>
        <v>0</v>
      </c>
      <c r="AI17448" s="340">
        <f t="shared" si="2732"/>
        <v>0</v>
      </c>
      <c r="AJ17448" s="340">
        <f t="shared" si="2732"/>
        <v>0</v>
      </c>
      <c r="AK17448" s="340">
        <f t="shared" si="2732"/>
        <v>0</v>
      </c>
      <c r="AL17448" s="340">
        <f t="shared" si="2732"/>
        <v>0</v>
      </c>
      <c r="AM17448" s="340">
        <f t="shared" si="2732"/>
        <v>0</v>
      </c>
    </row>
    <row r="17449" spans="1:39" x14ac:dyDescent="0.35">
      <c r="A17449" s="337">
        <v>39362</v>
      </c>
      <c r="B17449" s="338">
        <f t="shared" si="2724"/>
        <v>2007</v>
      </c>
      <c r="C17449" s="338">
        <f t="shared" si="2725"/>
        <v>10</v>
      </c>
      <c r="D17449" s="338">
        <f t="shared" si="2726"/>
        <v>7</v>
      </c>
      <c r="E17449" s="334">
        <v>0</v>
      </c>
      <c r="F17449" s="334">
        <v>0</v>
      </c>
      <c r="G17449" s="334">
        <v>0</v>
      </c>
      <c r="H17449" s="334">
        <v>0</v>
      </c>
      <c r="I17449" s="334">
        <v>0</v>
      </c>
      <c r="J17449" s="334">
        <v>0</v>
      </c>
      <c r="K17449" s="334">
        <v>0</v>
      </c>
      <c r="L17449" s="334">
        <v>0</v>
      </c>
      <c r="M17449" s="334">
        <v>0</v>
      </c>
      <c r="N17449" s="334">
        <v>0</v>
      </c>
      <c r="O17449" s="334">
        <v>0</v>
      </c>
      <c r="P17449" s="334">
        <v>0</v>
      </c>
      <c r="Q17449" s="334">
        <v>0</v>
      </c>
      <c r="R17449" s="334">
        <v>0</v>
      </c>
      <c r="S17449" s="334">
        <v>0</v>
      </c>
      <c r="T17449" s="334">
        <v>0</v>
      </c>
      <c r="U17449" s="334">
        <v>0</v>
      </c>
      <c r="V17449" s="334">
        <v>0</v>
      </c>
      <c r="W17449" s="334">
        <v>0</v>
      </c>
      <c r="X17449" s="334">
        <v>0</v>
      </c>
      <c r="Y17449" s="334">
        <v>0</v>
      </c>
      <c r="Z17449" s="334">
        <v>0</v>
      </c>
      <c r="AA17449" s="334">
        <v>0</v>
      </c>
      <c r="AB17449" s="334">
        <v>0</v>
      </c>
      <c r="AD17449" s="334">
        <v>0</v>
      </c>
      <c r="AE17449" s="334">
        <f t="shared" si="2727"/>
        <v>0</v>
      </c>
      <c r="AF17449" s="334">
        <f t="shared" si="2728"/>
        <v>0</v>
      </c>
      <c r="AG17449" s="340">
        <f t="shared" si="2729"/>
        <v>0</v>
      </c>
      <c r="AI17449" s="340">
        <f t="shared" si="2732"/>
        <v>0</v>
      </c>
      <c r="AJ17449" s="340">
        <f t="shared" si="2732"/>
        <v>0</v>
      </c>
      <c r="AK17449" s="340">
        <f t="shared" si="2732"/>
        <v>0</v>
      </c>
      <c r="AL17449" s="340">
        <f t="shared" si="2732"/>
        <v>0</v>
      </c>
      <c r="AM17449" s="340">
        <f t="shared" si="2732"/>
        <v>0</v>
      </c>
    </row>
    <row r="17450" spans="1:39" x14ac:dyDescent="0.35">
      <c r="A17450" s="337">
        <v>39363</v>
      </c>
      <c r="B17450" s="338">
        <f t="shared" si="2724"/>
        <v>2007</v>
      </c>
      <c r="C17450" s="338">
        <f t="shared" si="2725"/>
        <v>10</v>
      </c>
      <c r="D17450" s="338">
        <f t="shared" si="2726"/>
        <v>8</v>
      </c>
      <c r="E17450" s="334">
        <v>0</v>
      </c>
      <c r="F17450" s="334">
        <v>0</v>
      </c>
      <c r="G17450" s="334">
        <v>0</v>
      </c>
      <c r="H17450" s="334">
        <v>0</v>
      </c>
      <c r="I17450" s="334">
        <v>0</v>
      </c>
      <c r="J17450" s="334">
        <v>0</v>
      </c>
      <c r="K17450" s="334">
        <v>0</v>
      </c>
      <c r="L17450" s="334">
        <v>0.6</v>
      </c>
      <c r="M17450" s="334">
        <v>0</v>
      </c>
      <c r="N17450" s="334">
        <v>0</v>
      </c>
      <c r="O17450" s="334">
        <v>0</v>
      </c>
      <c r="P17450" s="334">
        <v>0</v>
      </c>
      <c r="Q17450" s="334">
        <v>0</v>
      </c>
      <c r="R17450" s="334">
        <v>0</v>
      </c>
      <c r="S17450" s="334">
        <v>0</v>
      </c>
      <c r="T17450" s="334">
        <v>0</v>
      </c>
      <c r="U17450" s="334">
        <v>0</v>
      </c>
      <c r="V17450" s="334">
        <v>0</v>
      </c>
      <c r="W17450" s="334">
        <v>0</v>
      </c>
      <c r="X17450" s="334">
        <v>0</v>
      </c>
      <c r="Y17450" s="334">
        <v>0</v>
      </c>
      <c r="Z17450" s="334">
        <v>0</v>
      </c>
      <c r="AA17450" s="334">
        <v>0</v>
      </c>
      <c r="AB17450" s="334">
        <v>0</v>
      </c>
      <c r="AD17450" s="334">
        <v>0.6</v>
      </c>
      <c r="AE17450" s="334">
        <f t="shared" si="2727"/>
        <v>0.6</v>
      </c>
      <c r="AF17450" s="334">
        <f t="shared" si="2728"/>
        <v>0.6</v>
      </c>
      <c r="AG17450" s="340">
        <f t="shared" si="2729"/>
        <v>0</v>
      </c>
      <c r="AI17450" s="340">
        <f t="shared" si="2732"/>
        <v>0</v>
      </c>
      <c r="AJ17450" s="340">
        <f t="shared" si="2732"/>
        <v>0</v>
      </c>
      <c r="AK17450" s="340">
        <f t="shared" si="2732"/>
        <v>0</v>
      </c>
      <c r="AL17450" s="340">
        <f t="shared" si="2732"/>
        <v>0</v>
      </c>
      <c r="AM17450" s="340">
        <f t="shared" si="2732"/>
        <v>0</v>
      </c>
    </row>
    <row r="17451" spans="1:39" x14ac:dyDescent="0.35">
      <c r="A17451" s="337">
        <v>39364</v>
      </c>
      <c r="B17451" s="338">
        <f t="shared" si="2724"/>
        <v>2007</v>
      </c>
      <c r="C17451" s="338">
        <f t="shared" si="2725"/>
        <v>10</v>
      </c>
      <c r="D17451" s="338">
        <f t="shared" si="2726"/>
        <v>9</v>
      </c>
      <c r="E17451" s="334">
        <v>0</v>
      </c>
      <c r="F17451" s="334">
        <v>0</v>
      </c>
      <c r="G17451" s="334">
        <v>0</v>
      </c>
      <c r="H17451" s="334">
        <v>0</v>
      </c>
      <c r="I17451" s="334">
        <v>0</v>
      </c>
      <c r="J17451" s="334">
        <v>0</v>
      </c>
      <c r="K17451" s="334">
        <v>0</v>
      </c>
      <c r="L17451" s="334">
        <v>0</v>
      </c>
      <c r="M17451" s="334">
        <v>0</v>
      </c>
      <c r="N17451" s="334">
        <v>0</v>
      </c>
      <c r="O17451" s="334">
        <v>0</v>
      </c>
      <c r="P17451" s="334">
        <v>0</v>
      </c>
      <c r="Q17451" s="334">
        <v>0</v>
      </c>
      <c r="R17451" s="334">
        <v>0</v>
      </c>
      <c r="S17451" s="334">
        <v>0</v>
      </c>
      <c r="T17451" s="334">
        <v>0</v>
      </c>
      <c r="U17451" s="334">
        <v>0</v>
      </c>
      <c r="V17451" s="334">
        <v>0</v>
      </c>
      <c r="W17451" s="334">
        <v>0</v>
      </c>
      <c r="X17451" s="334">
        <v>0</v>
      </c>
      <c r="Y17451" s="334">
        <v>0</v>
      </c>
      <c r="Z17451" s="334">
        <v>0</v>
      </c>
      <c r="AA17451" s="334">
        <v>0</v>
      </c>
      <c r="AB17451" s="334">
        <v>0</v>
      </c>
      <c r="AD17451" s="334">
        <v>0</v>
      </c>
      <c r="AE17451" s="334">
        <f t="shared" si="2727"/>
        <v>0</v>
      </c>
      <c r="AF17451" s="334">
        <f t="shared" si="2728"/>
        <v>0</v>
      </c>
      <c r="AG17451" s="340">
        <f t="shared" si="2729"/>
        <v>0</v>
      </c>
      <c r="AI17451" s="340">
        <f t="shared" si="2732"/>
        <v>0</v>
      </c>
      <c r="AJ17451" s="340">
        <f t="shared" si="2732"/>
        <v>0</v>
      </c>
      <c r="AK17451" s="340">
        <f t="shared" si="2732"/>
        <v>0</v>
      </c>
      <c r="AL17451" s="340">
        <f t="shared" si="2732"/>
        <v>0</v>
      </c>
      <c r="AM17451" s="340">
        <f t="shared" si="2732"/>
        <v>0</v>
      </c>
    </row>
    <row r="17452" spans="1:39" x14ac:dyDescent="0.35">
      <c r="A17452" s="337">
        <v>39365</v>
      </c>
      <c r="B17452" s="338">
        <f t="shared" si="2724"/>
        <v>2007</v>
      </c>
      <c r="C17452" s="338">
        <f t="shared" si="2725"/>
        <v>10</v>
      </c>
      <c r="D17452" s="338">
        <f t="shared" si="2726"/>
        <v>10</v>
      </c>
      <c r="E17452" s="334">
        <v>0</v>
      </c>
      <c r="F17452" s="334">
        <v>0</v>
      </c>
      <c r="G17452" s="334">
        <v>0</v>
      </c>
      <c r="H17452" s="334">
        <v>0</v>
      </c>
      <c r="I17452" s="334">
        <v>0</v>
      </c>
      <c r="J17452" s="334">
        <v>0</v>
      </c>
      <c r="K17452" s="334">
        <v>0</v>
      </c>
      <c r="L17452" s="334">
        <v>0</v>
      </c>
      <c r="M17452" s="334">
        <v>0</v>
      </c>
      <c r="N17452" s="334">
        <v>0</v>
      </c>
      <c r="O17452" s="334">
        <v>0</v>
      </c>
      <c r="P17452" s="334">
        <v>0</v>
      </c>
      <c r="Q17452" s="334">
        <v>0</v>
      </c>
      <c r="R17452" s="334">
        <v>0</v>
      </c>
      <c r="S17452" s="334">
        <v>0</v>
      </c>
      <c r="T17452" s="334">
        <v>0</v>
      </c>
      <c r="U17452" s="334">
        <v>0</v>
      </c>
      <c r="V17452" s="334">
        <v>0</v>
      </c>
      <c r="W17452" s="334">
        <v>0</v>
      </c>
      <c r="X17452" s="334">
        <v>0</v>
      </c>
      <c r="Y17452" s="334">
        <v>0</v>
      </c>
      <c r="Z17452" s="334">
        <v>0</v>
      </c>
      <c r="AA17452" s="334">
        <v>0</v>
      </c>
      <c r="AB17452" s="334">
        <v>0</v>
      </c>
      <c r="AD17452" s="334">
        <v>0</v>
      </c>
      <c r="AE17452" s="334">
        <f t="shared" si="2727"/>
        <v>0</v>
      </c>
      <c r="AF17452" s="334">
        <f t="shared" si="2728"/>
        <v>0</v>
      </c>
      <c r="AG17452" s="340">
        <f t="shared" si="2729"/>
        <v>0</v>
      </c>
      <c r="AI17452" s="340">
        <f t="shared" si="2732"/>
        <v>0</v>
      </c>
      <c r="AJ17452" s="340">
        <f t="shared" si="2732"/>
        <v>0</v>
      </c>
      <c r="AK17452" s="340">
        <f t="shared" si="2732"/>
        <v>0</v>
      </c>
      <c r="AL17452" s="340">
        <f t="shared" si="2732"/>
        <v>0</v>
      </c>
      <c r="AM17452" s="340">
        <f t="shared" si="2732"/>
        <v>0</v>
      </c>
    </row>
    <row r="17453" spans="1:39" x14ac:dyDescent="0.35">
      <c r="A17453" s="337">
        <v>39366</v>
      </c>
      <c r="B17453" s="338">
        <f t="shared" si="2724"/>
        <v>2007</v>
      </c>
      <c r="C17453" s="338">
        <f t="shared" si="2725"/>
        <v>10</v>
      </c>
      <c r="D17453" s="338">
        <f t="shared" si="2726"/>
        <v>11</v>
      </c>
      <c r="E17453" s="334">
        <v>0</v>
      </c>
      <c r="F17453" s="334">
        <v>0</v>
      </c>
      <c r="G17453" s="334">
        <v>0</v>
      </c>
      <c r="H17453" s="334">
        <v>0</v>
      </c>
      <c r="I17453" s="334">
        <v>0</v>
      </c>
      <c r="J17453" s="334">
        <v>0</v>
      </c>
      <c r="K17453" s="334">
        <v>0</v>
      </c>
      <c r="L17453" s="334">
        <v>0</v>
      </c>
      <c r="M17453" s="334">
        <v>0</v>
      </c>
      <c r="N17453" s="334">
        <v>0</v>
      </c>
      <c r="O17453" s="334">
        <v>0</v>
      </c>
      <c r="P17453" s="334">
        <v>0</v>
      </c>
      <c r="Q17453" s="334">
        <v>0</v>
      </c>
      <c r="R17453" s="334">
        <v>0</v>
      </c>
      <c r="S17453" s="334">
        <v>0</v>
      </c>
      <c r="T17453" s="334">
        <v>0</v>
      </c>
      <c r="U17453" s="334">
        <v>0</v>
      </c>
      <c r="V17453" s="334">
        <v>0</v>
      </c>
      <c r="W17453" s="334">
        <v>0</v>
      </c>
      <c r="X17453" s="334">
        <v>0</v>
      </c>
      <c r="Y17453" s="334">
        <v>0</v>
      </c>
      <c r="Z17453" s="334">
        <v>0</v>
      </c>
      <c r="AA17453" s="334">
        <v>0</v>
      </c>
      <c r="AB17453" s="334">
        <v>0</v>
      </c>
      <c r="AD17453" s="334">
        <v>0</v>
      </c>
      <c r="AE17453" s="334">
        <f t="shared" si="2727"/>
        <v>0</v>
      </c>
      <c r="AF17453" s="334">
        <f t="shared" si="2728"/>
        <v>0</v>
      </c>
      <c r="AG17453" s="340">
        <f t="shared" si="2729"/>
        <v>0</v>
      </c>
      <c r="AI17453" s="340">
        <f t="shared" si="2732"/>
        <v>0</v>
      </c>
      <c r="AJ17453" s="340">
        <f t="shared" si="2732"/>
        <v>0</v>
      </c>
      <c r="AK17453" s="340">
        <f t="shared" si="2732"/>
        <v>0</v>
      </c>
      <c r="AL17453" s="340">
        <f t="shared" si="2732"/>
        <v>0</v>
      </c>
      <c r="AM17453" s="340">
        <f t="shared" si="2732"/>
        <v>0</v>
      </c>
    </row>
    <row r="17454" spans="1:39" x14ac:dyDescent="0.35">
      <c r="A17454" s="337">
        <v>39367</v>
      </c>
      <c r="B17454" s="338">
        <f t="shared" si="2724"/>
        <v>2007</v>
      </c>
      <c r="C17454" s="338">
        <f t="shared" si="2725"/>
        <v>10</v>
      </c>
      <c r="D17454" s="338">
        <f t="shared" si="2726"/>
        <v>12</v>
      </c>
      <c r="E17454" s="334">
        <v>0</v>
      </c>
      <c r="F17454" s="334">
        <v>0</v>
      </c>
      <c r="G17454" s="334">
        <v>0</v>
      </c>
      <c r="H17454" s="334">
        <v>0</v>
      </c>
      <c r="I17454" s="334">
        <v>0</v>
      </c>
      <c r="J17454" s="334">
        <v>0</v>
      </c>
      <c r="K17454" s="334">
        <v>0</v>
      </c>
      <c r="L17454" s="334">
        <v>0</v>
      </c>
      <c r="M17454" s="334">
        <v>0</v>
      </c>
      <c r="N17454" s="334">
        <v>0</v>
      </c>
      <c r="O17454" s="334">
        <v>0</v>
      </c>
      <c r="P17454" s="334">
        <v>0</v>
      </c>
      <c r="Q17454" s="334">
        <v>0</v>
      </c>
      <c r="R17454" s="334">
        <v>0</v>
      </c>
      <c r="S17454" s="334">
        <v>0</v>
      </c>
      <c r="T17454" s="334">
        <v>0</v>
      </c>
      <c r="U17454" s="334">
        <v>0</v>
      </c>
      <c r="V17454" s="334">
        <v>0</v>
      </c>
      <c r="W17454" s="334">
        <v>0</v>
      </c>
      <c r="X17454" s="334">
        <v>0</v>
      </c>
      <c r="Y17454" s="334">
        <v>0</v>
      </c>
      <c r="Z17454" s="334">
        <v>0</v>
      </c>
      <c r="AA17454" s="334">
        <v>0</v>
      </c>
      <c r="AB17454" s="334">
        <v>0</v>
      </c>
      <c r="AD17454" s="334">
        <v>0</v>
      </c>
      <c r="AE17454" s="334">
        <f t="shared" si="2727"/>
        <v>0</v>
      </c>
      <c r="AF17454" s="334">
        <f t="shared" si="2728"/>
        <v>0</v>
      </c>
      <c r="AG17454" s="340">
        <f t="shared" si="2729"/>
        <v>0</v>
      </c>
      <c r="AI17454" s="340">
        <f t="shared" si="2732"/>
        <v>0</v>
      </c>
      <c r="AJ17454" s="340">
        <f t="shared" si="2732"/>
        <v>0</v>
      </c>
      <c r="AK17454" s="340">
        <f t="shared" si="2732"/>
        <v>0</v>
      </c>
      <c r="AL17454" s="340">
        <f t="shared" si="2732"/>
        <v>0</v>
      </c>
      <c r="AM17454" s="340">
        <f t="shared" si="2732"/>
        <v>0</v>
      </c>
    </row>
    <row r="17455" spans="1:39" x14ac:dyDescent="0.35">
      <c r="A17455" s="337">
        <v>39368</v>
      </c>
      <c r="B17455" s="338">
        <f t="shared" si="2724"/>
        <v>2007</v>
      </c>
      <c r="C17455" s="338">
        <f t="shared" si="2725"/>
        <v>10</v>
      </c>
      <c r="D17455" s="338">
        <f t="shared" si="2726"/>
        <v>13</v>
      </c>
      <c r="E17455" s="334">
        <v>0</v>
      </c>
      <c r="F17455" s="334">
        <v>0</v>
      </c>
      <c r="G17455" s="334">
        <v>0</v>
      </c>
      <c r="H17455" s="334">
        <v>0</v>
      </c>
      <c r="I17455" s="334">
        <v>0</v>
      </c>
      <c r="J17455" s="334">
        <v>0</v>
      </c>
      <c r="K17455" s="334">
        <v>0</v>
      </c>
      <c r="L17455" s="334">
        <v>0</v>
      </c>
      <c r="M17455" s="334">
        <v>0</v>
      </c>
      <c r="N17455" s="334">
        <v>0</v>
      </c>
      <c r="O17455" s="334">
        <v>0</v>
      </c>
      <c r="P17455" s="334">
        <v>0</v>
      </c>
      <c r="Q17455" s="334">
        <v>0</v>
      </c>
      <c r="R17455" s="334">
        <v>0</v>
      </c>
      <c r="S17455" s="334">
        <v>0</v>
      </c>
      <c r="T17455" s="334">
        <v>0</v>
      </c>
      <c r="U17455" s="334">
        <v>0</v>
      </c>
      <c r="V17455" s="334">
        <v>0</v>
      </c>
      <c r="W17455" s="334">
        <v>0</v>
      </c>
      <c r="X17455" s="334">
        <v>0</v>
      </c>
      <c r="Y17455" s="334">
        <v>0</v>
      </c>
      <c r="Z17455" s="334">
        <v>0</v>
      </c>
      <c r="AA17455" s="334">
        <v>0</v>
      </c>
      <c r="AB17455" s="334">
        <v>0</v>
      </c>
      <c r="AD17455" s="334">
        <v>0</v>
      </c>
      <c r="AE17455" s="334">
        <f t="shared" si="2727"/>
        <v>0</v>
      </c>
      <c r="AF17455" s="334">
        <f t="shared" si="2728"/>
        <v>0</v>
      </c>
      <c r="AG17455" s="340">
        <f t="shared" si="2729"/>
        <v>0</v>
      </c>
      <c r="AI17455" s="340">
        <f t="shared" si="2732"/>
        <v>0</v>
      </c>
      <c r="AJ17455" s="340">
        <f t="shared" si="2732"/>
        <v>0</v>
      </c>
      <c r="AK17455" s="340">
        <f t="shared" si="2732"/>
        <v>0</v>
      </c>
      <c r="AL17455" s="340">
        <f t="shared" si="2732"/>
        <v>0</v>
      </c>
      <c r="AM17455" s="340">
        <f t="shared" si="2732"/>
        <v>0</v>
      </c>
    </row>
    <row r="17456" spans="1:39" x14ac:dyDescent="0.35">
      <c r="A17456" s="337">
        <v>39369</v>
      </c>
      <c r="B17456" s="338">
        <f t="shared" si="2724"/>
        <v>2007</v>
      </c>
      <c r="C17456" s="338">
        <f t="shared" si="2725"/>
        <v>10</v>
      </c>
      <c r="D17456" s="338">
        <f t="shared" si="2726"/>
        <v>14</v>
      </c>
      <c r="E17456" s="334">
        <v>0</v>
      </c>
      <c r="F17456" s="334">
        <v>0</v>
      </c>
      <c r="G17456" s="334">
        <v>0</v>
      </c>
      <c r="H17456" s="334">
        <v>0</v>
      </c>
      <c r="I17456" s="334">
        <v>0</v>
      </c>
      <c r="J17456" s="334">
        <v>0</v>
      </c>
      <c r="K17456" s="334">
        <v>0</v>
      </c>
      <c r="L17456" s="334">
        <v>0</v>
      </c>
      <c r="M17456" s="334">
        <v>0</v>
      </c>
      <c r="N17456" s="334">
        <v>0</v>
      </c>
      <c r="O17456" s="334">
        <v>0</v>
      </c>
      <c r="P17456" s="334">
        <v>0</v>
      </c>
      <c r="Q17456" s="334">
        <v>0</v>
      </c>
      <c r="R17456" s="334">
        <v>0</v>
      </c>
      <c r="S17456" s="334">
        <v>0</v>
      </c>
      <c r="T17456" s="334">
        <v>0</v>
      </c>
      <c r="U17456" s="334">
        <v>0</v>
      </c>
      <c r="V17456" s="334">
        <v>0</v>
      </c>
      <c r="W17456" s="334">
        <v>0</v>
      </c>
      <c r="X17456" s="334">
        <v>0</v>
      </c>
      <c r="Y17456" s="334">
        <v>0</v>
      </c>
      <c r="Z17456" s="334">
        <v>0</v>
      </c>
      <c r="AA17456" s="334">
        <v>0</v>
      </c>
      <c r="AB17456" s="334">
        <v>0</v>
      </c>
      <c r="AD17456" s="334">
        <v>0</v>
      </c>
      <c r="AE17456" s="334">
        <f t="shared" si="2727"/>
        <v>0</v>
      </c>
      <c r="AF17456" s="334">
        <f t="shared" si="2728"/>
        <v>0</v>
      </c>
      <c r="AG17456" s="340">
        <f t="shared" si="2729"/>
        <v>0</v>
      </c>
      <c r="AI17456" s="340">
        <f t="shared" si="2732"/>
        <v>0</v>
      </c>
      <c r="AJ17456" s="340">
        <f t="shared" si="2732"/>
        <v>0</v>
      </c>
      <c r="AK17456" s="340">
        <f t="shared" si="2732"/>
        <v>0</v>
      </c>
      <c r="AL17456" s="340">
        <f t="shared" si="2732"/>
        <v>0</v>
      </c>
      <c r="AM17456" s="340">
        <f t="shared" si="2732"/>
        <v>0</v>
      </c>
    </row>
    <row r="17457" spans="1:39" x14ac:dyDescent="0.35">
      <c r="A17457" s="337">
        <v>39370</v>
      </c>
      <c r="B17457" s="338">
        <f t="shared" si="2724"/>
        <v>2007</v>
      </c>
      <c r="C17457" s="338">
        <f t="shared" si="2725"/>
        <v>10</v>
      </c>
      <c r="D17457" s="338">
        <f t="shared" si="2726"/>
        <v>15</v>
      </c>
      <c r="E17457" s="334">
        <v>0</v>
      </c>
      <c r="F17457" s="334">
        <v>0</v>
      </c>
      <c r="G17457" s="334">
        <v>0</v>
      </c>
      <c r="H17457" s="334">
        <v>0</v>
      </c>
      <c r="I17457" s="334">
        <v>0</v>
      </c>
      <c r="J17457" s="334">
        <v>0</v>
      </c>
      <c r="K17457" s="334">
        <v>0</v>
      </c>
      <c r="L17457" s="334">
        <v>0</v>
      </c>
      <c r="M17457" s="334">
        <v>0</v>
      </c>
      <c r="N17457" s="334">
        <v>0</v>
      </c>
      <c r="O17457" s="334">
        <v>0</v>
      </c>
      <c r="P17457" s="334">
        <v>0</v>
      </c>
      <c r="Q17457" s="334">
        <v>0</v>
      </c>
      <c r="R17457" s="334">
        <v>0</v>
      </c>
      <c r="S17457" s="334">
        <v>0</v>
      </c>
      <c r="T17457" s="334">
        <v>0</v>
      </c>
      <c r="U17457" s="334">
        <v>0</v>
      </c>
      <c r="V17457" s="334">
        <v>0</v>
      </c>
      <c r="W17457" s="334">
        <v>0</v>
      </c>
      <c r="X17457" s="334">
        <v>0</v>
      </c>
      <c r="Y17457" s="334">
        <v>0</v>
      </c>
      <c r="Z17457" s="334">
        <v>0</v>
      </c>
      <c r="AA17457" s="334">
        <v>0</v>
      </c>
      <c r="AB17457" s="334">
        <v>0</v>
      </c>
      <c r="AD17457" s="334">
        <v>0</v>
      </c>
      <c r="AE17457" s="334">
        <f t="shared" si="2727"/>
        <v>0</v>
      </c>
      <c r="AF17457" s="334">
        <f t="shared" si="2728"/>
        <v>0</v>
      </c>
      <c r="AG17457" s="340">
        <f t="shared" si="2729"/>
        <v>0</v>
      </c>
      <c r="AI17457" s="340">
        <f t="shared" si="2732"/>
        <v>0</v>
      </c>
      <c r="AJ17457" s="340">
        <f t="shared" si="2732"/>
        <v>0</v>
      </c>
      <c r="AK17457" s="340">
        <f t="shared" si="2732"/>
        <v>0</v>
      </c>
      <c r="AL17457" s="340">
        <f t="shared" si="2732"/>
        <v>0</v>
      </c>
      <c r="AM17457" s="340">
        <f t="shared" si="2732"/>
        <v>0</v>
      </c>
    </row>
    <row r="17458" spans="1:39" x14ac:dyDescent="0.35">
      <c r="A17458" s="337">
        <v>39371</v>
      </c>
      <c r="B17458" s="338">
        <f t="shared" si="2724"/>
        <v>2007</v>
      </c>
      <c r="C17458" s="338">
        <f t="shared" si="2725"/>
        <v>10</v>
      </c>
      <c r="D17458" s="338">
        <f t="shared" si="2726"/>
        <v>16</v>
      </c>
      <c r="E17458" s="334">
        <v>0</v>
      </c>
      <c r="F17458" s="334">
        <v>0</v>
      </c>
      <c r="G17458" s="334">
        <v>0</v>
      </c>
      <c r="H17458" s="334">
        <v>0</v>
      </c>
      <c r="I17458" s="334">
        <v>0</v>
      </c>
      <c r="J17458" s="334">
        <v>0</v>
      </c>
      <c r="K17458" s="334">
        <v>0</v>
      </c>
      <c r="L17458" s="334">
        <v>0</v>
      </c>
      <c r="M17458" s="334">
        <v>0</v>
      </c>
      <c r="N17458" s="334">
        <v>0</v>
      </c>
      <c r="O17458" s="334">
        <v>0</v>
      </c>
      <c r="P17458" s="334">
        <v>0</v>
      </c>
      <c r="Q17458" s="334">
        <v>0</v>
      </c>
      <c r="R17458" s="334">
        <v>0</v>
      </c>
      <c r="S17458" s="334">
        <v>0</v>
      </c>
      <c r="T17458" s="334">
        <v>0</v>
      </c>
      <c r="U17458" s="334">
        <v>0</v>
      </c>
      <c r="V17458" s="334">
        <v>0</v>
      </c>
      <c r="W17458" s="334">
        <v>0</v>
      </c>
      <c r="X17458" s="334">
        <v>0</v>
      </c>
      <c r="Y17458" s="334">
        <v>0</v>
      </c>
      <c r="Z17458" s="334">
        <v>0</v>
      </c>
      <c r="AA17458" s="334">
        <v>0</v>
      </c>
      <c r="AB17458" s="334">
        <v>0</v>
      </c>
      <c r="AD17458" s="334">
        <v>0</v>
      </c>
      <c r="AE17458" s="334">
        <f t="shared" si="2727"/>
        <v>0</v>
      </c>
      <c r="AF17458" s="334">
        <f t="shared" si="2728"/>
        <v>0</v>
      </c>
      <c r="AG17458" s="340">
        <f t="shared" si="2729"/>
        <v>0</v>
      </c>
      <c r="AI17458" s="340">
        <f t="shared" si="2732"/>
        <v>0</v>
      </c>
      <c r="AJ17458" s="340">
        <f t="shared" si="2732"/>
        <v>0</v>
      </c>
      <c r="AK17458" s="340">
        <f t="shared" si="2732"/>
        <v>0</v>
      </c>
      <c r="AL17458" s="340">
        <f t="shared" si="2732"/>
        <v>0</v>
      </c>
      <c r="AM17458" s="340">
        <f t="shared" si="2732"/>
        <v>0</v>
      </c>
    </row>
    <row r="17459" spans="1:39" x14ac:dyDescent="0.35">
      <c r="A17459" s="337">
        <v>39372</v>
      </c>
      <c r="B17459" s="338">
        <f t="shared" si="2724"/>
        <v>2007</v>
      </c>
      <c r="C17459" s="338">
        <f t="shared" si="2725"/>
        <v>10</v>
      </c>
      <c r="D17459" s="338">
        <f t="shared" si="2726"/>
        <v>17</v>
      </c>
      <c r="E17459" s="334">
        <v>0</v>
      </c>
      <c r="F17459" s="334">
        <v>0</v>
      </c>
      <c r="G17459" s="334">
        <v>0</v>
      </c>
      <c r="H17459" s="334">
        <v>0</v>
      </c>
      <c r="I17459" s="334">
        <v>0</v>
      </c>
      <c r="J17459" s="334">
        <v>0</v>
      </c>
      <c r="K17459" s="334">
        <v>0</v>
      </c>
      <c r="L17459" s="334">
        <v>0</v>
      </c>
      <c r="M17459" s="334">
        <v>0</v>
      </c>
      <c r="N17459" s="334">
        <v>0</v>
      </c>
      <c r="O17459" s="334">
        <v>0</v>
      </c>
      <c r="P17459" s="334">
        <v>0</v>
      </c>
      <c r="Q17459" s="334">
        <v>0</v>
      </c>
      <c r="R17459" s="334">
        <v>0</v>
      </c>
      <c r="S17459" s="334">
        <v>0</v>
      </c>
      <c r="T17459" s="334">
        <v>0</v>
      </c>
      <c r="U17459" s="334">
        <v>0</v>
      </c>
      <c r="V17459" s="334">
        <v>0</v>
      </c>
      <c r="W17459" s="334">
        <v>0</v>
      </c>
      <c r="X17459" s="334">
        <v>0</v>
      </c>
      <c r="Y17459" s="334">
        <v>0</v>
      </c>
      <c r="Z17459" s="334">
        <v>0</v>
      </c>
      <c r="AA17459" s="334">
        <v>0</v>
      </c>
      <c r="AB17459" s="334">
        <v>0</v>
      </c>
      <c r="AD17459" s="334">
        <v>0</v>
      </c>
      <c r="AE17459" s="334">
        <f t="shared" si="2727"/>
        <v>0</v>
      </c>
      <c r="AF17459" s="334">
        <f t="shared" si="2728"/>
        <v>0</v>
      </c>
      <c r="AG17459" s="340">
        <f t="shared" si="2729"/>
        <v>0</v>
      </c>
      <c r="AI17459" s="340">
        <f t="shared" si="2732"/>
        <v>0</v>
      </c>
      <c r="AJ17459" s="340">
        <f t="shared" si="2732"/>
        <v>0</v>
      </c>
      <c r="AK17459" s="340">
        <f t="shared" si="2732"/>
        <v>0</v>
      </c>
      <c r="AL17459" s="340">
        <f t="shared" si="2732"/>
        <v>0</v>
      </c>
      <c r="AM17459" s="340">
        <f t="shared" si="2732"/>
        <v>0</v>
      </c>
    </row>
    <row r="17460" spans="1:39" x14ac:dyDescent="0.35">
      <c r="A17460" s="337">
        <v>39373</v>
      </c>
      <c r="B17460" s="338">
        <f t="shared" si="2724"/>
        <v>2007</v>
      </c>
      <c r="C17460" s="338">
        <f t="shared" si="2725"/>
        <v>10</v>
      </c>
      <c r="D17460" s="338">
        <f t="shared" si="2726"/>
        <v>18</v>
      </c>
      <c r="E17460" s="334">
        <v>0</v>
      </c>
      <c r="F17460" s="334">
        <v>0</v>
      </c>
      <c r="G17460" s="334">
        <v>0</v>
      </c>
      <c r="H17460" s="334">
        <v>0</v>
      </c>
      <c r="I17460" s="334">
        <v>0</v>
      </c>
      <c r="J17460" s="334">
        <v>0</v>
      </c>
      <c r="K17460" s="334">
        <v>0</v>
      </c>
      <c r="L17460" s="334">
        <v>0</v>
      </c>
      <c r="M17460" s="334">
        <v>0</v>
      </c>
      <c r="N17460" s="334">
        <v>0</v>
      </c>
      <c r="O17460" s="334">
        <v>0</v>
      </c>
      <c r="P17460" s="334">
        <v>0</v>
      </c>
      <c r="Q17460" s="334">
        <v>0</v>
      </c>
      <c r="R17460" s="334">
        <v>0</v>
      </c>
      <c r="S17460" s="334">
        <v>0</v>
      </c>
      <c r="T17460" s="334">
        <v>0</v>
      </c>
      <c r="U17460" s="334">
        <v>0</v>
      </c>
      <c r="V17460" s="334">
        <v>0</v>
      </c>
      <c r="W17460" s="334">
        <v>0</v>
      </c>
      <c r="X17460" s="334">
        <v>0</v>
      </c>
      <c r="Y17460" s="334">
        <v>0</v>
      </c>
      <c r="Z17460" s="334">
        <v>0</v>
      </c>
      <c r="AA17460" s="334">
        <v>0</v>
      </c>
      <c r="AB17460" s="334">
        <v>0</v>
      </c>
      <c r="AD17460" s="334">
        <v>0</v>
      </c>
      <c r="AE17460" s="334">
        <f t="shared" si="2727"/>
        <v>0</v>
      </c>
      <c r="AF17460" s="334">
        <f t="shared" si="2728"/>
        <v>0</v>
      </c>
      <c r="AG17460" s="340">
        <f t="shared" si="2729"/>
        <v>0</v>
      </c>
      <c r="AI17460" s="340">
        <f t="shared" ref="AI17460:AM17475" si="2733">IF($C17460=AI$1,$AF17460,0)</f>
        <v>0</v>
      </c>
      <c r="AJ17460" s="340">
        <f t="shared" si="2733"/>
        <v>0</v>
      </c>
      <c r="AK17460" s="340">
        <f t="shared" si="2733"/>
        <v>0</v>
      </c>
      <c r="AL17460" s="340">
        <f t="shared" si="2733"/>
        <v>0</v>
      </c>
      <c r="AM17460" s="340">
        <f t="shared" si="2733"/>
        <v>0</v>
      </c>
    </row>
    <row r="17461" spans="1:39" x14ac:dyDescent="0.35">
      <c r="A17461" s="337">
        <v>39374</v>
      </c>
      <c r="B17461" s="338">
        <f t="shared" si="2724"/>
        <v>2007</v>
      </c>
      <c r="C17461" s="338">
        <f t="shared" si="2725"/>
        <v>10</v>
      </c>
      <c r="D17461" s="338">
        <f t="shared" si="2726"/>
        <v>19</v>
      </c>
      <c r="E17461" s="334">
        <v>0</v>
      </c>
      <c r="F17461" s="334">
        <v>0</v>
      </c>
      <c r="G17461" s="334">
        <v>0</v>
      </c>
      <c r="H17461" s="334">
        <v>0</v>
      </c>
      <c r="I17461" s="334">
        <v>0</v>
      </c>
      <c r="J17461" s="334">
        <v>0</v>
      </c>
      <c r="K17461" s="334">
        <v>0</v>
      </c>
      <c r="L17461" s="334">
        <v>0</v>
      </c>
      <c r="M17461" s="334">
        <v>0</v>
      </c>
      <c r="N17461" s="334">
        <v>0</v>
      </c>
      <c r="O17461" s="334">
        <v>0</v>
      </c>
      <c r="P17461" s="334">
        <v>0</v>
      </c>
      <c r="Q17461" s="334">
        <v>0</v>
      </c>
      <c r="R17461" s="334">
        <v>0</v>
      </c>
      <c r="S17461" s="334">
        <v>0</v>
      </c>
      <c r="T17461" s="334">
        <v>0</v>
      </c>
      <c r="U17461" s="334">
        <v>0</v>
      </c>
      <c r="V17461" s="334">
        <v>0</v>
      </c>
      <c r="W17461" s="334">
        <v>0.8</v>
      </c>
      <c r="X17461" s="334">
        <v>0</v>
      </c>
      <c r="Y17461" s="334">
        <v>0</v>
      </c>
      <c r="Z17461" s="334">
        <v>0</v>
      </c>
      <c r="AA17461" s="334">
        <v>0</v>
      </c>
      <c r="AB17461" s="334">
        <v>0</v>
      </c>
      <c r="AD17461" s="334">
        <v>0.8</v>
      </c>
      <c r="AE17461" s="334">
        <f t="shared" si="2727"/>
        <v>0.8</v>
      </c>
      <c r="AF17461" s="334">
        <f t="shared" si="2728"/>
        <v>0.8</v>
      </c>
      <c r="AG17461" s="340">
        <f t="shared" si="2729"/>
        <v>0</v>
      </c>
      <c r="AI17461" s="340">
        <f t="shared" si="2733"/>
        <v>0</v>
      </c>
      <c r="AJ17461" s="340">
        <f t="shared" si="2733"/>
        <v>0</v>
      </c>
      <c r="AK17461" s="340">
        <f t="shared" si="2733"/>
        <v>0</v>
      </c>
      <c r="AL17461" s="340">
        <f t="shared" si="2733"/>
        <v>0</v>
      </c>
      <c r="AM17461" s="340">
        <f t="shared" si="2733"/>
        <v>0</v>
      </c>
    </row>
    <row r="17462" spans="1:39" x14ac:dyDescent="0.35">
      <c r="A17462" s="337">
        <v>39375</v>
      </c>
      <c r="B17462" s="338">
        <f t="shared" si="2724"/>
        <v>2007</v>
      </c>
      <c r="C17462" s="338">
        <f t="shared" si="2725"/>
        <v>10</v>
      </c>
      <c r="D17462" s="338">
        <f t="shared" si="2726"/>
        <v>20</v>
      </c>
      <c r="E17462" s="334">
        <v>0</v>
      </c>
      <c r="F17462" s="334">
        <v>0</v>
      </c>
      <c r="G17462" s="334">
        <v>0</v>
      </c>
      <c r="H17462" s="334">
        <v>0</v>
      </c>
      <c r="I17462" s="334">
        <v>0</v>
      </c>
      <c r="J17462" s="334">
        <v>0</v>
      </c>
      <c r="K17462" s="334">
        <v>0</v>
      </c>
      <c r="L17462" s="334">
        <v>0</v>
      </c>
      <c r="M17462" s="334">
        <v>0</v>
      </c>
      <c r="N17462" s="334">
        <v>0</v>
      </c>
      <c r="O17462" s="334">
        <v>0</v>
      </c>
      <c r="P17462" s="334">
        <v>0</v>
      </c>
      <c r="Q17462" s="334">
        <v>0</v>
      </c>
      <c r="R17462" s="334">
        <v>0</v>
      </c>
      <c r="S17462" s="334">
        <v>0</v>
      </c>
      <c r="T17462" s="334">
        <v>0</v>
      </c>
      <c r="U17462" s="334">
        <v>0</v>
      </c>
      <c r="V17462" s="334">
        <v>0</v>
      </c>
      <c r="W17462" s="334">
        <v>0</v>
      </c>
      <c r="X17462" s="334">
        <v>0</v>
      </c>
      <c r="Y17462" s="334">
        <v>0</v>
      </c>
      <c r="Z17462" s="334">
        <v>0</v>
      </c>
      <c r="AA17462" s="334">
        <v>0</v>
      </c>
      <c r="AB17462" s="334">
        <v>0</v>
      </c>
      <c r="AD17462" s="334">
        <v>0</v>
      </c>
      <c r="AE17462" s="334">
        <f t="shared" si="2727"/>
        <v>0</v>
      </c>
      <c r="AF17462" s="334">
        <f t="shared" si="2728"/>
        <v>0</v>
      </c>
      <c r="AG17462" s="340">
        <f t="shared" si="2729"/>
        <v>0</v>
      </c>
      <c r="AI17462" s="340">
        <f t="shared" si="2733"/>
        <v>0</v>
      </c>
      <c r="AJ17462" s="340">
        <f t="shared" si="2733"/>
        <v>0</v>
      </c>
      <c r="AK17462" s="340">
        <f t="shared" si="2733"/>
        <v>0</v>
      </c>
      <c r="AL17462" s="340">
        <f t="shared" si="2733"/>
        <v>0</v>
      </c>
      <c r="AM17462" s="340">
        <f t="shared" si="2733"/>
        <v>0</v>
      </c>
    </row>
    <row r="17463" spans="1:39" x14ac:dyDescent="0.35">
      <c r="A17463" s="337">
        <v>39376</v>
      </c>
      <c r="B17463" s="338">
        <f t="shared" si="2724"/>
        <v>2007</v>
      </c>
      <c r="C17463" s="338">
        <f t="shared" si="2725"/>
        <v>10</v>
      </c>
      <c r="D17463" s="338">
        <f t="shared" si="2726"/>
        <v>21</v>
      </c>
      <c r="E17463" s="334">
        <v>0</v>
      </c>
      <c r="F17463" s="334">
        <v>0</v>
      </c>
      <c r="G17463" s="334">
        <v>0</v>
      </c>
      <c r="H17463" s="334">
        <v>0</v>
      </c>
      <c r="I17463" s="334">
        <v>0</v>
      </c>
      <c r="J17463" s="334">
        <v>0</v>
      </c>
      <c r="K17463" s="334">
        <v>0</v>
      </c>
      <c r="L17463" s="334">
        <v>0</v>
      </c>
      <c r="M17463" s="334">
        <v>0</v>
      </c>
      <c r="N17463" s="334">
        <v>0</v>
      </c>
      <c r="O17463" s="334">
        <v>0</v>
      </c>
      <c r="P17463" s="334">
        <v>0</v>
      </c>
      <c r="Q17463" s="334">
        <v>0</v>
      </c>
      <c r="R17463" s="334">
        <v>0</v>
      </c>
      <c r="S17463" s="334">
        <v>0</v>
      </c>
      <c r="T17463" s="334">
        <v>0</v>
      </c>
      <c r="U17463" s="334">
        <v>0</v>
      </c>
      <c r="V17463" s="334">
        <v>0</v>
      </c>
      <c r="W17463" s="334">
        <v>0</v>
      </c>
      <c r="X17463" s="334">
        <v>0</v>
      </c>
      <c r="Y17463" s="334">
        <v>0</v>
      </c>
      <c r="Z17463" s="334">
        <v>0</v>
      </c>
      <c r="AA17463" s="334">
        <v>0</v>
      </c>
      <c r="AB17463" s="334">
        <v>0</v>
      </c>
      <c r="AD17463" s="334">
        <v>0</v>
      </c>
      <c r="AE17463" s="334">
        <f t="shared" si="2727"/>
        <v>0</v>
      </c>
      <c r="AF17463" s="334">
        <f t="shared" si="2728"/>
        <v>0</v>
      </c>
      <c r="AG17463" s="340">
        <f t="shared" si="2729"/>
        <v>0</v>
      </c>
      <c r="AI17463" s="340">
        <f t="shared" si="2733"/>
        <v>0</v>
      </c>
      <c r="AJ17463" s="340">
        <f t="shared" si="2733"/>
        <v>0</v>
      </c>
      <c r="AK17463" s="340">
        <f t="shared" si="2733"/>
        <v>0</v>
      </c>
      <c r="AL17463" s="340">
        <f t="shared" si="2733"/>
        <v>0</v>
      </c>
      <c r="AM17463" s="340">
        <f t="shared" si="2733"/>
        <v>0</v>
      </c>
    </row>
    <row r="17464" spans="1:39" x14ac:dyDescent="0.35">
      <c r="A17464" s="337">
        <v>39377</v>
      </c>
      <c r="B17464" s="338">
        <f t="shared" si="2724"/>
        <v>2007</v>
      </c>
      <c r="C17464" s="338">
        <f t="shared" si="2725"/>
        <v>10</v>
      </c>
      <c r="D17464" s="338">
        <f t="shared" si="2726"/>
        <v>22</v>
      </c>
      <c r="E17464" s="334">
        <v>0</v>
      </c>
      <c r="F17464" s="334">
        <v>0</v>
      </c>
      <c r="G17464" s="334">
        <v>0</v>
      </c>
      <c r="H17464" s="334">
        <v>0</v>
      </c>
      <c r="I17464" s="334">
        <v>0</v>
      </c>
      <c r="J17464" s="334">
        <v>0</v>
      </c>
      <c r="K17464" s="334">
        <v>0</v>
      </c>
      <c r="L17464" s="334">
        <v>0</v>
      </c>
      <c r="M17464" s="334">
        <v>0</v>
      </c>
      <c r="N17464" s="334">
        <v>0</v>
      </c>
      <c r="O17464" s="334">
        <v>0</v>
      </c>
      <c r="P17464" s="334">
        <v>0</v>
      </c>
      <c r="Q17464" s="334">
        <v>0</v>
      </c>
      <c r="R17464" s="334">
        <v>0</v>
      </c>
      <c r="S17464" s="334">
        <v>0</v>
      </c>
      <c r="T17464" s="334">
        <v>0</v>
      </c>
      <c r="U17464" s="334">
        <v>0</v>
      </c>
      <c r="V17464" s="334">
        <v>0</v>
      </c>
      <c r="W17464" s="334">
        <v>0</v>
      </c>
      <c r="X17464" s="334">
        <v>0</v>
      </c>
      <c r="Y17464" s="334">
        <v>0</v>
      </c>
      <c r="Z17464" s="334">
        <v>0</v>
      </c>
      <c r="AA17464" s="334">
        <v>0</v>
      </c>
      <c r="AB17464" s="334">
        <v>0</v>
      </c>
      <c r="AD17464" s="334">
        <v>0</v>
      </c>
      <c r="AE17464" s="334">
        <f t="shared" si="2727"/>
        <v>0</v>
      </c>
      <c r="AF17464" s="334">
        <f t="shared" si="2728"/>
        <v>0</v>
      </c>
      <c r="AG17464" s="340">
        <f t="shared" si="2729"/>
        <v>0</v>
      </c>
      <c r="AI17464" s="340">
        <f t="shared" si="2733"/>
        <v>0</v>
      </c>
      <c r="AJ17464" s="340">
        <f t="shared" si="2733"/>
        <v>0</v>
      </c>
      <c r="AK17464" s="340">
        <f t="shared" si="2733"/>
        <v>0</v>
      </c>
      <c r="AL17464" s="340">
        <f t="shared" si="2733"/>
        <v>0</v>
      </c>
      <c r="AM17464" s="340">
        <f t="shared" si="2733"/>
        <v>0</v>
      </c>
    </row>
    <row r="17465" spans="1:39" x14ac:dyDescent="0.35">
      <c r="A17465" s="337">
        <v>39378</v>
      </c>
      <c r="B17465" s="338">
        <f t="shared" si="2724"/>
        <v>2007</v>
      </c>
      <c r="C17465" s="338">
        <f t="shared" si="2725"/>
        <v>10</v>
      </c>
      <c r="D17465" s="338">
        <f t="shared" si="2726"/>
        <v>23</v>
      </c>
      <c r="E17465" s="334">
        <v>0</v>
      </c>
      <c r="F17465" s="334">
        <v>0</v>
      </c>
      <c r="G17465" s="334">
        <v>0</v>
      </c>
      <c r="H17465" s="334">
        <v>0</v>
      </c>
      <c r="I17465" s="334">
        <v>0</v>
      </c>
      <c r="J17465" s="334">
        <v>0</v>
      </c>
      <c r="K17465" s="334">
        <v>0</v>
      </c>
      <c r="L17465" s="334">
        <v>0</v>
      </c>
      <c r="M17465" s="334">
        <v>0</v>
      </c>
      <c r="N17465" s="334">
        <v>0</v>
      </c>
      <c r="O17465" s="334">
        <v>0</v>
      </c>
      <c r="P17465" s="334">
        <v>0</v>
      </c>
      <c r="Q17465" s="334">
        <v>0</v>
      </c>
      <c r="R17465" s="334">
        <v>0</v>
      </c>
      <c r="S17465" s="334">
        <v>0</v>
      </c>
      <c r="T17465" s="334">
        <v>0</v>
      </c>
      <c r="U17465" s="334">
        <v>0</v>
      </c>
      <c r="V17465" s="334">
        <v>0</v>
      </c>
      <c r="W17465" s="334">
        <v>0</v>
      </c>
      <c r="X17465" s="334">
        <v>0</v>
      </c>
      <c r="Y17465" s="334">
        <v>0</v>
      </c>
      <c r="Z17465" s="334">
        <v>0</v>
      </c>
      <c r="AA17465" s="334">
        <v>0</v>
      </c>
      <c r="AB17465" s="334">
        <v>0</v>
      </c>
      <c r="AD17465" s="334">
        <v>0</v>
      </c>
      <c r="AE17465" s="334">
        <f t="shared" si="2727"/>
        <v>0</v>
      </c>
      <c r="AF17465" s="334">
        <f t="shared" si="2728"/>
        <v>0</v>
      </c>
      <c r="AG17465" s="340">
        <f t="shared" si="2729"/>
        <v>0</v>
      </c>
      <c r="AI17465" s="340">
        <f t="shared" si="2733"/>
        <v>0</v>
      </c>
      <c r="AJ17465" s="340">
        <f t="shared" si="2733"/>
        <v>0</v>
      </c>
      <c r="AK17465" s="340">
        <f t="shared" si="2733"/>
        <v>0</v>
      </c>
      <c r="AL17465" s="340">
        <f t="shared" si="2733"/>
        <v>0</v>
      </c>
      <c r="AM17465" s="340">
        <f t="shared" si="2733"/>
        <v>0</v>
      </c>
    </row>
    <row r="17466" spans="1:39" x14ac:dyDescent="0.35">
      <c r="A17466" s="337">
        <v>39379</v>
      </c>
      <c r="B17466" s="338">
        <f t="shared" si="2724"/>
        <v>2007</v>
      </c>
      <c r="C17466" s="338">
        <f t="shared" si="2725"/>
        <v>10</v>
      </c>
      <c r="D17466" s="338">
        <f t="shared" si="2726"/>
        <v>24</v>
      </c>
      <c r="E17466" s="334">
        <v>0</v>
      </c>
      <c r="F17466" s="334">
        <v>0</v>
      </c>
      <c r="G17466" s="334">
        <v>0</v>
      </c>
      <c r="H17466" s="334">
        <v>0</v>
      </c>
      <c r="I17466" s="334">
        <v>0</v>
      </c>
      <c r="J17466" s="334">
        <v>0</v>
      </c>
      <c r="K17466" s="334">
        <v>0</v>
      </c>
      <c r="L17466" s="334">
        <v>0</v>
      </c>
      <c r="M17466" s="334">
        <v>0</v>
      </c>
      <c r="N17466" s="334">
        <v>0</v>
      </c>
      <c r="O17466" s="334">
        <v>0</v>
      </c>
      <c r="P17466" s="334">
        <v>0</v>
      </c>
      <c r="Q17466" s="334">
        <v>0</v>
      </c>
      <c r="R17466" s="334">
        <v>0</v>
      </c>
      <c r="S17466" s="334">
        <v>0</v>
      </c>
      <c r="T17466" s="334">
        <v>0</v>
      </c>
      <c r="U17466" s="334">
        <v>0</v>
      </c>
      <c r="V17466" s="334">
        <v>0</v>
      </c>
      <c r="W17466" s="334">
        <v>0</v>
      </c>
      <c r="X17466" s="334">
        <v>0</v>
      </c>
      <c r="Y17466" s="334">
        <v>0</v>
      </c>
      <c r="Z17466" s="334">
        <v>1.2</v>
      </c>
      <c r="AA17466" s="334">
        <v>2.4</v>
      </c>
      <c r="AB17466" s="334">
        <v>1.2</v>
      </c>
      <c r="AD17466" s="334">
        <v>4.8</v>
      </c>
      <c r="AE17466" s="334">
        <f t="shared" si="2727"/>
        <v>4.8</v>
      </c>
      <c r="AF17466" s="334">
        <f t="shared" si="2728"/>
        <v>4.8</v>
      </c>
      <c r="AG17466" s="340">
        <f t="shared" si="2729"/>
        <v>0</v>
      </c>
      <c r="AI17466" s="340">
        <f t="shared" si="2733"/>
        <v>0</v>
      </c>
      <c r="AJ17466" s="340">
        <f t="shared" si="2733"/>
        <v>0</v>
      </c>
      <c r="AK17466" s="340">
        <f t="shared" si="2733"/>
        <v>0</v>
      </c>
      <c r="AL17466" s="340">
        <f t="shared" si="2733"/>
        <v>0</v>
      </c>
      <c r="AM17466" s="340">
        <f t="shared" si="2733"/>
        <v>0</v>
      </c>
    </row>
    <row r="17467" spans="1:39" x14ac:dyDescent="0.35">
      <c r="A17467" s="337">
        <v>39380</v>
      </c>
      <c r="B17467" s="338">
        <f t="shared" si="2724"/>
        <v>2007</v>
      </c>
      <c r="C17467" s="338">
        <f t="shared" si="2725"/>
        <v>10</v>
      </c>
      <c r="D17467" s="338">
        <f t="shared" si="2726"/>
        <v>25</v>
      </c>
      <c r="E17467" s="334">
        <v>0</v>
      </c>
      <c r="F17467" s="334">
        <v>0</v>
      </c>
      <c r="G17467" s="334">
        <v>0</v>
      </c>
      <c r="H17467" s="334">
        <v>0</v>
      </c>
      <c r="I17467" s="334">
        <v>0</v>
      </c>
      <c r="J17467" s="334">
        <v>0</v>
      </c>
      <c r="K17467" s="334">
        <v>0</v>
      </c>
      <c r="L17467" s="334">
        <v>0</v>
      </c>
      <c r="M17467" s="334">
        <v>0</v>
      </c>
      <c r="N17467" s="334">
        <v>0</v>
      </c>
      <c r="O17467" s="334">
        <v>0</v>
      </c>
      <c r="P17467" s="334">
        <v>0</v>
      </c>
      <c r="Q17467" s="334">
        <v>0</v>
      </c>
      <c r="R17467" s="334">
        <v>0</v>
      </c>
      <c r="S17467" s="334">
        <v>0</v>
      </c>
      <c r="T17467" s="334">
        <v>0</v>
      </c>
      <c r="U17467" s="334">
        <v>0</v>
      </c>
      <c r="V17467" s="334">
        <v>0</v>
      </c>
      <c r="W17467" s="334">
        <v>0</v>
      </c>
      <c r="X17467" s="334">
        <v>0</v>
      </c>
      <c r="Y17467" s="334">
        <v>0</v>
      </c>
      <c r="Z17467" s="334">
        <v>0</v>
      </c>
      <c r="AA17467" s="334">
        <v>0</v>
      </c>
      <c r="AB17467" s="334">
        <v>0</v>
      </c>
      <c r="AD17467" s="334">
        <v>0</v>
      </c>
      <c r="AE17467" s="334">
        <f t="shared" si="2727"/>
        <v>0</v>
      </c>
      <c r="AF17467" s="334">
        <f t="shared" si="2728"/>
        <v>0</v>
      </c>
      <c r="AG17467" s="340">
        <f t="shared" si="2729"/>
        <v>0</v>
      </c>
      <c r="AI17467" s="340">
        <f t="shared" si="2733"/>
        <v>0</v>
      </c>
      <c r="AJ17467" s="340">
        <f t="shared" si="2733"/>
        <v>0</v>
      </c>
      <c r="AK17467" s="340">
        <f t="shared" si="2733"/>
        <v>0</v>
      </c>
      <c r="AL17467" s="340">
        <f t="shared" si="2733"/>
        <v>0</v>
      </c>
      <c r="AM17467" s="340">
        <f t="shared" si="2733"/>
        <v>0</v>
      </c>
    </row>
    <row r="17468" spans="1:39" x14ac:dyDescent="0.35">
      <c r="A17468" s="337">
        <v>39381</v>
      </c>
      <c r="B17468" s="338">
        <f t="shared" si="2724"/>
        <v>2007</v>
      </c>
      <c r="C17468" s="338">
        <f t="shared" si="2725"/>
        <v>10</v>
      </c>
      <c r="D17468" s="338">
        <f t="shared" si="2726"/>
        <v>26</v>
      </c>
      <c r="E17468" s="334">
        <v>0</v>
      </c>
      <c r="F17468" s="334">
        <v>0</v>
      </c>
      <c r="G17468" s="334">
        <v>0</v>
      </c>
      <c r="H17468" s="334">
        <v>0</v>
      </c>
      <c r="I17468" s="334">
        <v>0</v>
      </c>
      <c r="J17468" s="334">
        <v>0</v>
      </c>
      <c r="K17468" s="334">
        <v>0</v>
      </c>
      <c r="L17468" s="334">
        <v>0</v>
      </c>
      <c r="M17468" s="334">
        <v>0</v>
      </c>
      <c r="N17468" s="334">
        <v>0</v>
      </c>
      <c r="O17468" s="334">
        <v>0</v>
      </c>
      <c r="P17468" s="334">
        <v>0</v>
      </c>
      <c r="Q17468" s="334">
        <v>0</v>
      </c>
      <c r="R17468" s="334">
        <v>0</v>
      </c>
      <c r="S17468" s="334">
        <v>0</v>
      </c>
      <c r="T17468" s="334">
        <v>0</v>
      </c>
      <c r="U17468" s="334">
        <v>0</v>
      </c>
      <c r="V17468" s="334">
        <v>0</v>
      </c>
      <c r="W17468" s="334">
        <v>0</v>
      </c>
      <c r="X17468" s="334">
        <v>0</v>
      </c>
      <c r="Y17468" s="334">
        <v>0</v>
      </c>
      <c r="Z17468" s="334">
        <v>0</v>
      </c>
      <c r="AA17468" s="334">
        <v>0</v>
      </c>
      <c r="AB17468" s="334">
        <v>0</v>
      </c>
      <c r="AD17468" s="334">
        <v>0</v>
      </c>
      <c r="AE17468" s="334">
        <f t="shared" si="2727"/>
        <v>0</v>
      </c>
      <c r="AF17468" s="334">
        <f t="shared" si="2728"/>
        <v>0</v>
      </c>
      <c r="AG17468" s="340">
        <f t="shared" si="2729"/>
        <v>0</v>
      </c>
      <c r="AI17468" s="340">
        <f t="shared" si="2733"/>
        <v>0</v>
      </c>
      <c r="AJ17468" s="340">
        <f t="shared" si="2733"/>
        <v>0</v>
      </c>
      <c r="AK17468" s="340">
        <f t="shared" si="2733"/>
        <v>0</v>
      </c>
      <c r="AL17468" s="340">
        <f t="shared" si="2733"/>
        <v>0</v>
      </c>
      <c r="AM17468" s="340">
        <f t="shared" si="2733"/>
        <v>0</v>
      </c>
    </row>
    <row r="17469" spans="1:39" x14ac:dyDescent="0.35">
      <c r="A17469" s="337">
        <v>39382</v>
      </c>
      <c r="B17469" s="338">
        <f t="shared" si="2724"/>
        <v>2007</v>
      </c>
      <c r="C17469" s="338">
        <f t="shared" si="2725"/>
        <v>10</v>
      </c>
      <c r="D17469" s="338">
        <f t="shared" si="2726"/>
        <v>27</v>
      </c>
      <c r="E17469" s="334">
        <v>0</v>
      </c>
      <c r="F17469" s="334">
        <v>0</v>
      </c>
      <c r="G17469" s="334">
        <v>0</v>
      </c>
      <c r="H17469" s="334">
        <v>0</v>
      </c>
      <c r="I17469" s="334">
        <v>0</v>
      </c>
      <c r="J17469" s="334">
        <v>0</v>
      </c>
      <c r="K17469" s="334">
        <v>0</v>
      </c>
      <c r="L17469" s="334">
        <v>0</v>
      </c>
      <c r="M17469" s="334">
        <v>0</v>
      </c>
      <c r="N17469" s="334">
        <v>0</v>
      </c>
      <c r="O17469" s="334">
        <v>0</v>
      </c>
      <c r="P17469" s="334">
        <v>0</v>
      </c>
      <c r="Q17469" s="334">
        <v>0</v>
      </c>
      <c r="R17469" s="334">
        <v>0</v>
      </c>
      <c r="S17469" s="334">
        <v>0</v>
      </c>
      <c r="T17469" s="334">
        <v>0</v>
      </c>
      <c r="U17469" s="334">
        <v>0</v>
      </c>
      <c r="V17469" s="334">
        <v>0</v>
      </c>
      <c r="W17469" s="334">
        <v>0</v>
      </c>
      <c r="X17469" s="334">
        <v>0</v>
      </c>
      <c r="Y17469" s="334">
        <v>0</v>
      </c>
      <c r="Z17469" s="334">
        <v>0</v>
      </c>
      <c r="AA17469" s="334">
        <v>0</v>
      </c>
      <c r="AB17469" s="334">
        <v>0</v>
      </c>
      <c r="AD17469" s="334">
        <v>0</v>
      </c>
      <c r="AE17469" s="334">
        <f t="shared" si="2727"/>
        <v>0</v>
      </c>
      <c r="AF17469" s="334">
        <f t="shared" si="2728"/>
        <v>0</v>
      </c>
      <c r="AG17469" s="340">
        <f t="shared" si="2729"/>
        <v>0</v>
      </c>
      <c r="AI17469" s="340">
        <f t="shared" si="2733"/>
        <v>0</v>
      </c>
      <c r="AJ17469" s="340">
        <f t="shared" si="2733"/>
        <v>0</v>
      </c>
      <c r="AK17469" s="340">
        <f t="shared" si="2733"/>
        <v>0</v>
      </c>
      <c r="AL17469" s="340">
        <f t="shared" si="2733"/>
        <v>0</v>
      </c>
      <c r="AM17469" s="340">
        <f t="shared" si="2733"/>
        <v>0</v>
      </c>
    </row>
    <row r="17470" spans="1:39" x14ac:dyDescent="0.35">
      <c r="A17470" s="337">
        <v>39383</v>
      </c>
      <c r="B17470" s="338">
        <f t="shared" si="2724"/>
        <v>2007</v>
      </c>
      <c r="C17470" s="338">
        <f t="shared" si="2725"/>
        <v>10</v>
      </c>
      <c r="D17470" s="338">
        <f t="shared" si="2726"/>
        <v>28</v>
      </c>
      <c r="E17470" s="334">
        <v>0</v>
      </c>
      <c r="F17470" s="334">
        <v>0</v>
      </c>
      <c r="G17470" s="334">
        <v>0</v>
      </c>
      <c r="H17470" s="334">
        <v>0</v>
      </c>
      <c r="I17470" s="334">
        <v>0</v>
      </c>
      <c r="J17470" s="334">
        <v>0</v>
      </c>
      <c r="K17470" s="334">
        <v>0</v>
      </c>
      <c r="L17470" s="334">
        <v>0</v>
      </c>
      <c r="M17470" s="334">
        <v>0</v>
      </c>
      <c r="N17470" s="334">
        <v>0</v>
      </c>
      <c r="O17470" s="334">
        <v>0</v>
      </c>
      <c r="P17470" s="334">
        <v>0</v>
      </c>
      <c r="Q17470" s="334">
        <v>0</v>
      </c>
      <c r="R17470" s="334">
        <v>0</v>
      </c>
      <c r="S17470" s="334">
        <v>0</v>
      </c>
      <c r="T17470" s="334">
        <v>0</v>
      </c>
      <c r="U17470" s="334">
        <v>0</v>
      </c>
      <c r="V17470" s="334">
        <v>0</v>
      </c>
      <c r="W17470" s="334">
        <v>0</v>
      </c>
      <c r="X17470" s="334">
        <v>0</v>
      </c>
      <c r="Y17470" s="334">
        <v>0</v>
      </c>
      <c r="Z17470" s="334">
        <v>0</v>
      </c>
      <c r="AA17470" s="334">
        <v>0</v>
      </c>
      <c r="AB17470" s="334">
        <v>0</v>
      </c>
      <c r="AD17470" s="334">
        <v>0</v>
      </c>
      <c r="AE17470" s="334">
        <f t="shared" si="2727"/>
        <v>0</v>
      </c>
      <c r="AF17470" s="334">
        <f t="shared" si="2728"/>
        <v>0</v>
      </c>
      <c r="AG17470" s="340">
        <f t="shared" si="2729"/>
        <v>0</v>
      </c>
      <c r="AI17470" s="340">
        <f t="shared" si="2733"/>
        <v>0</v>
      </c>
      <c r="AJ17470" s="340">
        <f t="shared" si="2733"/>
        <v>0</v>
      </c>
      <c r="AK17470" s="340">
        <f t="shared" si="2733"/>
        <v>0</v>
      </c>
      <c r="AL17470" s="340">
        <f t="shared" si="2733"/>
        <v>0</v>
      </c>
      <c r="AM17470" s="340">
        <f t="shared" si="2733"/>
        <v>0</v>
      </c>
    </row>
    <row r="17471" spans="1:39" x14ac:dyDescent="0.35">
      <c r="A17471" s="337">
        <v>39384</v>
      </c>
      <c r="B17471" s="338">
        <f t="shared" si="2724"/>
        <v>2007</v>
      </c>
      <c r="C17471" s="338">
        <f t="shared" si="2725"/>
        <v>10</v>
      </c>
      <c r="D17471" s="338">
        <f t="shared" si="2726"/>
        <v>29</v>
      </c>
      <c r="E17471" s="334">
        <v>0</v>
      </c>
      <c r="F17471" s="334">
        <v>0</v>
      </c>
      <c r="G17471" s="334">
        <v>0</v>
      </c>
      <c r="H17471" s="334">
        <v>0</v>
      </c>
      <c r="I17471" s="334">
        <v>0</v>
      </c>
      <c r="J17471" s="334">
        <v>0</v>
      </c>
      <c r="K17471" s="334">
        <v>0</v>
      </c>
      <c r="L17471" s="334">
        <v>0</v>
      </c>
      <c r="M17471" s="334">
        <v>0</v>
      </c>
      <c r="N17471" s="334">
        <v>0</v>
      </c>
      <c r="O17471" s="334">
        <v>0</v>
      </c>
      <c r="P17471" s="334">
        <v>0</v>
      </c>
      <c r="Q17471" s="334">
        <v>0</v>
      </c>
      <c r="R17471" s="334">
        <v>0</v>
      </c>
      <c r="S17471" s="334">
        <v>0</v>
      </c>
      <c r="T17471" s="334">
        <v>0</v>
      </c>
      <c r="U17471" s="334">
        <v>0</v>
      </c>
      <c r="V17471" s="334">
        <v>0</v>
      </c>
      <c r="W17471" s="334">
        <v>0</v>
      </c>
      <c r="X17471" s="334">
        <v>0</v>
      </c>
      <c r="Y17471" s="334">
        <v>0</v>
      </c>
      <c r="Z17471" s="334">
        <v>0</v>
      </c>
      <c r="AA17471" s="334">
        <v>0</v>
      </c>
      <c r="AB17471" s="334">
        <v>0</v>
      </c>
      <c r="AD17471" s="334">
        <v>0</v>
      </c>
      <c r="AE17471" s="334">
        <f t="shared" si="2727"/>
        <v>0</v>
      </c>
      <c r="AF17471" s="334">
        <f t="shared" si="2728"/>
        <v>0</v>
      </c>
      <c r="AG17471" s="340">
        <f t="shared" si="2729"/>
        <v>0</v>
      </c>
      <c r="AI17471" s="340">
        <f t="shared" si="2733"/>
        <v>0</v>
      </c>
      <c r="AJ17471" s="340">
        <f t="shared" si="2733"/>
        <v>0</v>
      </c>
      <c r="AK17471" s="340">
        <f t="shared" si="2733"/>
        <v>0</v>
      </c>
      <c r="AL17471" s="340">
        <f t="shared" si="2733"/>
        <v>0</v>
      </c>
      <c r="AM17471" s="340">
        <f t="shared" si="2733"/>
        <v>0</v>
      </c>
    </row>
    <row r="17472" spans="1:39" x14ac:dyDescent="0.35">
      <c r="A17472" s="337">
        <v>39385</v>
      </c>
      <c r="B17472" s="338">
        <f t="shared" si="2724"/>
        <v>2007</v>
      </c>
      <c r="C17472" s="338">
        <f t="shared" si="2725"/>
        <v>10</v>
      </c>
      <c r="D17472" s="338">
        <f t="shared" si="2726"/>
        <v>30</v>
      </c>
      <c r="E17472" s="334">
        <v>0</v>
      </c>
      <c r="F17472" s="334">
        <v>0</v>
      </c>
      <c r="G17472" s="334">
        <v>0.4</v>
      </c>
      <c r="H17472" s="334">
        <v>0</v>
      </c>
      <c r="I17472" s="334">
        <v>0</v>
      </c>
      <c r="J17472" s="334">
        <v>0</v>
      </c>
      <c r="K17472" s="334">
        <v>0</v>
      </c>
      <c r="L17472" s="334">
        <v>0</v>
      </c>
      <c r="M17472" s="334">
        <v>0</v>
      </c>
      <c r="N17472" s="334">
        <v>0</v>
      </c>
      <c r="O17472" s="334">
        <v>0</v>
      </c>
      <c r="P17472" s="334">
        <v>0</v>
      </c>
      <c r="Q17472" s="334">
        <v>0</v>
      </c>
      <c r="R17472" s="334">
        <v>0</v>
      </c>
      <c r="S17472" s="334">
        <v>0</v>
      </c>
      <c r="T17472" s="334">
        <v>0</v>
      </c>
      <c r="U17472" s="334">
        <v>0</v>
      </c>
      <c r="V17472" s="334">
        <v>0</v>
      </c>
      <c r="W17472" s="334">
        <v>0</v>
      </c>
      <c r="X17472" s="334">
        <v>0</v>
      </c>
      <c r="Y17472" s="334">
        <v>0</v>
      </c>
      <c r="Z17472" s="334">
        <v>0</v>
      </c>
      <c r="AA17472" s="334">
        <v>0</v>
      </c>
      <c r="AB17472" s="334">
        <v>0</v>
      </c>
      <c r="AD17472" s="334">
        <v>0.4</v>
      </c>
      <c r="AE17472" s="334">
        <f t="shared" si="2727"/>
        <v>0.4</v>
      </c>
      <c r="AF17472" s="334">
        <f t="shared" si="2728"/>
        <v>0.4</v>
      </c>
      <c r="AG17472" s="340">
        <f t="shared" si="2729"/>
        <v>0</v>
      </c>
      <c r="AI17472" s="340">
        <f t="shared" si="2733"/>
        <v>0</v>
      </c>
      <c r="AJ17472" s="340">
        <f t="shared" si="2733"/>
        <v>0</v>
      </c>
      <c r="AK17472" s="340">
        <f t="shared" si="2733"/>
        <v>0</v>
      </c>
      <c r="AL17472" s="340">
        <f t="shared" si="2733"/>
        <v>0</v>
      </c>
      <c r="AM17472" s="340">
        <f t="shared" si="2733"/>
        <v>0</v>
      </c>
    </row>
    <row r="17473" spans="1:39" x14ac:dyDescent="0.35">
      <c r="A17473" s="337">
        <v>39386</v>
      </c>
      <c r="B17473" s="338">
        <f t="shared" si="2724"/>
        <v>2007</v>
      </c>
      <c r="C17473" s="338">
        <f t="shared" si="2725"/>
        <v>10</v>
      </c>
      <c r="D17473" s="338">
        <f t="shared" si="2726"/>
        <v>31</v>
      </c>
      <c r="E17473" s="334">
        <v>0</v>
      </c>
      <c r="F17473" s="334">
        <v>0</v>
      </c>
      <c r="G17473" s="334">
        <v>0</v>
      </c>
      <c r="H17473" s="334">
        <v>0</v>
      </c>
      <c r="I17473" s="334">
        <v>0</v>
      </c>
      <c r="J17473" s="334">
        <v>0</v>
      </c>
      <c r="K17473" s="334">
        <v>0</v>
      </c>
      <c r="L17473" s="334">
        <v>0</v>
      </c>
      <c r="M17473" s="334">
        <v>0</v>
      </c>
      <c r="N17473" s="334">
        <v>0</v>
      </c>
      <c r="O17473" s="334">
        <v>0</v>
      </c>
      <c r="P17473" s="334">
        <v>0</v>
      </c>
      <c r="Q17473" s="334">
        <v>0</v>
      </c>
      <c r="R17473" s="334">
        <v>0</v>
      </c>
      <c r="S17473" s="334">
        <v>0</v>
      </c>
      <c r="T17473" s="334">
        <v>0</v>
      </c>
      <c r="U17473" s="334">
        <v>0</v>
      </c>
      <c r="V17473" s="334">
        <v>0</v>
      </c>
      <c r="W17473" s="334">
        <v>0</v>
      </c>
      <c r="X17473" s="334">
        <v>0</v>
      </c>
      <c r="Y17473" s="334">
        <v>0</v>
      </c>
      <c r="Z17473" s="334">
        <v>0</v>
      </c>
      <c r="AA17473" s="334">
        <v>0</v>
      </c>
      <c r="AB17473" s="334">
        <v>0</v>
      </c>
      <c r="AD17473" s="334">
        <v>0</v>
      </c>
      <c r="AE17473" s="334">
        <f t="shared" si="2727"/>
        <v>0</v>
      </c>
      <c r="AF17473" s="334">
        <f t="shared" si="2728"/>
        <v>0</v>
      </c>
      <c r="AG17473" s="340">
        <f t="shared" si="2729"/>
        <v>0</v>
      </c>
      <c r="AI17473" s="340">
        <f t="shared" si="2733"/>
        <v>0</v>
      </c>
      <c r="AJ17473" s="340">
        <f t="shared" si="2733"/>
        <v>0</v>
      </c>
      <c r="AK17473" s="340">
        <f t="shared" si="2733"/>
        <v>0</v>
      </c>
      <c r="AL17473" s="340">
        <f t="shared" si="2733"/>
        <v>0</v>
      </c>
      <c r="AM17473" s="340">
        <f t="shared" si="2733"/>
        <v>0</v>
      </c>
    </row>
    <row r="17474" spans="1:39" x14ac:dyDescent="0.35">
      <c r="A17474" s="337">
        <v>39387</v>
      </c>
      <c r="B17474" s="338">
        <f t="shared" si="2724"/>
        <v>2007</v>
      </c>
      <c r="C17474" s="338">
        <f t="shared" si="2725"/>
        <v>11</v>
      </c>
      <c r="D17474" s="338">
        <f t="shared" si="2726"/>
        <v>1</v>
      </c>
      <c r="E17474" s="334">
        <v>0</v>
      </c>
      <c r="F17474" s="334">
        <v>0</v>
      </c>
      <c r="G17474" s="334">
        <v>0</v>
      </c>
      <c r="H17474" s="334">
        <v>0</v>
      </c>
      <c r="I17474" s="334">
        <v>0</v>
      </c>
      <c r="J17474" s="334">
        <v>0</v>
      </c>
      <c r="K17474" s="334">
        <v>0</v>
      </c>
      <c r="L17474" s="334">
        <v>0</v>
      </c>
      <c r="M17474" s="334">
        <v>0</v>
      </c>
      <c r="N17474" s="334">
        <v>0</v>
      </c>
      <c r="O17474" s="334">
        <v>0</v>
      </c>
      <c r="P17474" s="334">
        <v>0</v>
      </c>
      <c r="Q17474" s="334">
        <v>0</v>
      </c>
      <c r="R17474" s="334">
        <v>0</v>
      </c>
      <c r="S17474" s="334">
        <v>0</v>
      </c>
      <c r="T17474" s="334">
        <v>0</v>
      </c>
      <c r="U17474" s="334">
        <v>0</v>
      </c>
      <c r="V17474" s="334">
        <v>0</v>
      </c>
      <c r="W17474" s="334">
        <v>0</v>
      </c>
      <c r="X17474" s="334">
        <v>0</v>
      </c>
      <c r="Y17474" s="334">
        <v>0</v>
      </c>
      <c r="Z17474" s="334">
        <v>0</v>
      </c>
      <c r="AA17474" s="334">
        <v>0</v>
      </c>
      <c r="AB17474" s="334">
        <v>0</v>
      </c>
      <c r="AD17474" s="334">
        <v>0</v>
      </c>
      <c r="AE17474" s="334">
        <f t="shared" si="2727"/>
        <v>0</v>
      </c>
      <c r="AF17474" s="334">
        <f t="shared" si="2728"/>
        <v>0</v>
      </c>
      <c r="AG17474" s="340">
        <f t="shared" si="2729"/>
        <v>0</v>
      </c>
      <c r="AI17474" s="340">
        <f t="shared" si="2733"/>
        <v>0</v>
      </c>
      <c r="AJ17474" s="340">
        <f t="shared" si="2733"/>
        <v>0</v>
      </c>
      <c r="AK17474" s="340">
        <f t="shared" si="2733"/>
        <v>0</v>
      </c>
      <c r="AL17474" s="340">
        <f t="shared" si="2733"/>
        <v>0</v>
      </c>
      <c r="AM17474" s="340">
        <f t="shared" si="2733"/>
        <v>0</v>
      </c>
    </row>
    <row r="17475" spans="1:39" x14ac:dyDescent="0.35">
      <c r="A17475" s="337">
        <v>39388</v>
      </c>
      <c r="B17475" s="338">
        <f t="shared" si="2724"/>
        <v>2007</v>
      </c>
      <c r="C17475" s="338">
        <f t="shared" si="2725"/>
        <v>11</v>
      </c>
      <c r="D17475" s="338">
        <f t="shared" si="2726"/>
        <v>2</v>
      </c>
      <c r="E17475" s="334">
        <v>0</v>
      </c>
      <c r="F17475" s="334">
        <v>0</v>
      </c>
      <c r="G17475" s="334">
        <v>0</v>
      </c>
      <c r="H17475" s="334">
        <v>0</v>
      </c>
      <c r="I17475" s="334">
        <v>0</v>
      </c>
      <c r="J17475" s="334">
        <v>0</v>
      </c>
      <c r="K17475" s="334">
        <v>0</v>
      </c>
      <c r="L17475" s="334">
        <v>0</v>
      </c>
      <c r="M17475" s="334">
        <v>0</v>
      </c>
      <c r="N17475" s="334">
        <v>0</v>
      </c>
      <c r="O17475" s="334">
        <v>0</v>
      </c>
      <c r="P17475" s="334">
        <v>0</v>
      </c>
      <c r="Q17475" s="334">
        <v>0</v>
      </c>
      <c r="R17475" s="334">
        <v>0</v>
      </c>
      <c r="S17475" s="334">
        <v>0</v>
      </c>
      <c r="T17475" s="334">
        <v>0</v>
      </c>
      <c r="U17475" s="334">
        <v>0</v>
      </c>
      <c r="V17475" s="334">
        <v>0</v>
      </c>
      <c r="W17475" s="334">
        <v>0</v>
      </c>
      <c r="X17475" s="334">
        <v>0</v>
      </c>
      <c r="Y17475" s="334">
        <v>0</v>
      </c>
      <c r="Z17475" s="334">
        <v>0</v>
      </c>
      <c r="AA17475" s="334">
        <v>0</v>
      </c>
      <c r="AB17475" s="334">
        <v>0</v>
      </c>
      <c r="AD17475" s="334">
        <v>0</v>
      </c>
      <c r="AE17475" s="334">
        <f t="shared" si="2727"/>
        <v>0</v>
      </c>
      <c r="AF17475" s="334">
        <f t="shared" si="2728"/>
        <v>0</v>
      </c>
      <c r="AG17475" s="340">
        <f t="shared" si="2729"/>
        <v>0</v>
      </c>
      <c r="AI17475" s="340">
        <f t="shared" si="2733"/>
        <v>0</v>
      </c>
      <c r="AJ17475" s="340">
        <f t="shared" si="2733"/>
        <v>0</v>
      </c>
      <c r="AK17475" s="340">
        <f t="shared" si="2733"/>
        <v>0</v>
      </c>
      <c r="AL17475" s="340">
        <f t="shared" si="2733"/>
        <v>0</v>
      </c>
      <c r="AM17475" s="340">
        <f t="shared" si="2733"/>
        <v>0</v>
      </c>
    </row>
    <row r="17476" spans="1:39" x14ac:dyDescent="0.35">
      <c r="A17476" s="337">
        <v>39389</v>
      </c>
      <c r="B17476" s="338">
        <f t="shared" ref="B17476:B17539" si="2734">YEAR(A17476)</f>
        <v>2007</v>
      </c>
      <c r="C17476" s="338">
        <f t="shared" ref="C17476:C17539" si="2735">MONTH(A17476)</f>
        <v>11</v>
      </c>
      <c r="D17476" s="338">
        <f t="shared" ref="D17476:D17539" si="2736">DAY(A17476)</f>
        <v>3</v>
      </c>
      <c r="E17476" s="334">
        <v>0</v>
      </c>
      <c r="F17476" s="334">
        <v>0</v>
      </c>
      <c r="G17476" s="334">
        <v>0</v>
      </c>
      <c r="H17476" s="334">
        <v>0</v>
      </c>
      <c r="I17476" s="334">
        <v>0</v>
      </c>
      <c r="J17476" s="334">
        <v>0</v>
      </c>
      <c r="K17476" s="334">
        <v>0</v>
      </c>
      <c r="L17476" s="334">
        <v>0</v>
      </c>
      <c r="M17476" s="334">
        <v>0</v>
      </c>
      <c r="N17476" s="334">
        <v>0</v>
      </c>
      <c r="O17476" s="334">
        <v>0</v>
      </c>
      <c r="P17476" s="334">
        <v>0</v>
      </c>
      <c r="Q17476" s="334">
        <v>0</v>
      </c>
      <c r="R17476" s="334">
        <v>0</v>
      </c>
      <c r="S17476" s="334">
        <v>0</v>
      </c>
      <c r="T17476" s="334">
        <v>0</v>
      </c>
      <c r="U17476" s="334">
        <v>0</v>
      </c>
      <c r="V17476" s="334">
        <v>0</v>
      </c>
      <c r="W17476" s="334">
        <v>0</v>
      </c>
      <c r="X17476" s="334">
        <v>0</v>
      </c>
      <c r="Y17476" s="334">
        <v>0</v>
      </c>
      <c r="Z17476" s="334">
        <v>0</v>
      </c>
      <c r="AA17476" s="334">
        <v>0</v>
      </c>
      <c r="AB17476" s="334">
        <v>0</v>
      </c>
      <c r="AD17476" s="334">
        <v>0</v>
      </c>
      <c r="AE17476" s="334">
        <f t="shared" ref="AE17476:AE17539" si="2737">AD17476</f>
        <v>0</v>
      </c>
      <c r="AF17476" s="334">
        <f t="shared" ref="AF17476:AF17539" si="2738">SUM(E17476:AB17476)</f>
        <v>0</v>
      </c>
      <c r="AG17476" s="340">
        <f t="shared" ref="AG17476:AG17539" si="2739">ABS(AF17476-AE17476)</f>
        <v>0</v>
      </c>
      <c r="AI17476" s="340">
        <f t="shared" ref="AI17476:AM17491" si="2740">IF($C17476=AI$1,$AF17476,0)</f>
        <v>0</v>
      </c>
      <c r="AJ17476" s="340">
        <f t="shared" si="2740"/>
        <v>0</v>
      </c>
      <c r="AK17476" s="340">
        <f t="shared" si="2740"/>
        <v>0</v>
      </c>
      <c r="AL17476" s="340">
        <f t="shared" si="2740"/>
        <v>0</v>
      </c>
      <c r="AM17476" s="340">
        <f t="shared" si="2740"/>
        <v>0</v>
      </c>
    </row>
    <row r="17477" spans="1:39" x14ac:dyDescent="0.35">
      <c r="A17477" s="337">
        <v>39390</v>
      </c>
      <c r="B17477" s="338">
        <f t="shared" si="2734"/>
        <v>2007</v>
      </c>
      <c r="C17477" s="338">
        <f t="shared" si="2735"/>
        <v>11</v>
      </c>
      <c r="D17477" s="338">
        <f t="shared" si="2736"/>
        <v>4</v>
      </c>
      <c r="E17477" s="334">
        <v>0</v>
      </c>
      <c r="F17477" s="334">
        <v>0</v>
      </c>
      <c r="G17477" s="334">
        <v>0</v>
      </c>
      <c r="H17477" s="334">
        <v>0</v>
      </c>
      <c r="I17477" s="334">
        <v>0</v>
      </c>
      <c r="J17477" s="334">
        <v>0.3</v>
      </c>
      <c r="K17477" s="334">
        <v>0.3</v>
      </c>
      <c r="L17477" s="334">
        <v>0.2</v>
      </c>
      <c r="M17477" s="334">
        <v>0.3</v>
      </c>
      <c r="N17477" s="334">
        <v>0.3</v>
      </c>
      <c r="O17477" s="334">
        <v>0.3</v>
      </c>
      <c r="P17477" s="334">
        <v>0.2</v>
      </c>
      <c r="Q17477" s="334">
        <v>0</v>
      </c>
      <c r="R17477" s="334">
        <v>0</v>
      </c>
      <c r="S17477" s="334">
        <v>0</v>
      </c>
      <c r="T17477" s="334">
        <v>0</v>
      </c>
      <c r="U17477" s="334">
        <v>0.3</v>
      </c>
      <c r="V17477" s="334">
        <v>0</v>
      </c>
      <c r="W17477" s="334">
        <v>0</v>
      </c>
      <c r="X17477" s="334">
        <v>0</v>
      </c>
      <c r="Y17477" s="334">
        <v>0</v>
      </c>
      <c r="Z17477" s="334">
        <v>0</v>
      </c>
      <c r="AA17477" s="334">
        <v>0</v>
      </c>
      <c r="AB17477" s="334">
        <v>0</v>
      </c>
      <c r="AD17477" s="334">
        <v>2.2000000000000002</v>
      </c>
      <c r="AE17477" s="334">
        <f t="shared" si="2737"/>
        <v>2.2000000000000002</v>
      </c>
      <c r="AF17477" s="334">
        <f t="shared" si="2738"/>
        <v>2.2000000000000002</v>
      </c>
      <c r="AG17477" s="340">
        <f t="shared" si="2739"/>
        <v>0</v>
      </c>
      <c r="AI17477" s="340">
        <f t="shared" si="2740"/>
        <v>0</v>
      </c>
      <c r="AJ17477" s="340">
        <f t="shared" si="2740"/>
        <v>0</v>
      </c>
      <c r="AK17477" s="340">
        <f t="shared" si="2740"/>
        <v>0</v>
      </c>
      <c r="AL17477" s="340">
        <f t="shared" si="2740"/>
        <v>0</v>
      </c>
      <c r="AM17477" s="340">
        <f t="shared" si="2740"/>
        <v>0</v>
      </c>
    </row>
    <row r="17478" spans="1:39" x14ac:dyDescent="0.35">
      <c r="A17478" s="337">
        <v>39391</v>
      </c>
      <c r="B17478" s="338">
        <f t="shared" si="2734"/>
        <v>2007</v>
      </c>
      <c r="C17478" s="338">
        <f t="shared" si="2735"/>
        <v>11</v>
      </c>
      <c r="D17478" s="338">
        <f t="shared" si="2736"/>
        <v>5</v>
      </c>
      <c r="E17478" s="334">
        <v>0</v>
      </c>
      <c r="F17478" s="334">
        <v>0</v>
      </c>
      <c r="G17478" s="334">
        <v>0</v>
      </c>
      <c r="H17478" s="334">
        <v>0</v>
      </c>
      <c r="I17478" s="334">
        <v>0</v>
      </c>
      <c r="J17478" s="334">
        <v>0</v>
      </c>
      <c r="K17478" s="334">
        <v>0</v>
      </c>
      <c r="L17478" s="334">
        <v>0</v>
      </c>
      <c r="M17478" s="334">
        <v>0</v>
      </c>
      <c r="N17478" s="334">
        <v>0</v>
      </c>
      <c r="O17478" s="334">
        <v>0</v>
      </c>
      <c r="P17478" s="334">
        <v>0</v>
      </c>
      <c r="Q17478" s="334">
        <v>0</v>
      </c>
      <c r="R17478" s="334">
        <v>0</v>
      </c>
      <c r="S17478" s="334">
        <v>0</v>
      </c>
      <c r="T17478" s="334">
        <v>0</v>
      </c>
      <c r="U17478" s="334">
        <v>0</v>
      </c>
      <c r="V17478" s="334">
        <v>0</v>
      </c>
      <c r="W17478" s="334">
        <v>0</v>
      </c>
      <c r="X17478" s="334">
        <v>0</v>
      </c>
      <c r="Y17478" s="334">
        <v>0</v>
      </c>
      <c r="Z17478" s="334">
        <v>0</v>
      </c>
      <c r="AA17478" s="334">
        <v>0</v>
      </c>
      <c r="AB17478" s="334">
        <v>0</v>
      </c>
      <c r="AD17478" s="334">
        <v>0</v>
      </c>
      <c r="AE17478" s="334">
        <f t="shared" si="2737"/>
        <v>0</v>
      </c>
      <c r="AF17478" s="334">
        <f t="shared" si="2738"/>
        <v>0</v>
      </c>
      <c r="AG17478" s="340">
        <f t="shared" si="2739"/>
        <v>0</v>
      </c>
      <c r="AI17478" s="340">
        <f t="shared" si="2740"/>
        <v>0</v>
      </c>
      <c r="AJ17478" s="340">
        <f t="shared" si="2740"/>
        <v>0</v>
      </c>
      <c r="AK17478" s="340">
        <f t="shared" si="2740"/>
        <v>0</v>
      </c>
      <c r="AL17478" s="340">
        <f t="shared" si="2740"/>
        <v>0</v>
      </c>
      <c r="AM17478" s="340">
        <f t="shared" si="2740"/>
        <v>0</v>
      </c>
    </row>
    <row r="17479" spans="1:39" x14ac:dyDescent="0.35">
      <c r="A17479" s="337">
        <v>39392</v>
      </c>
      <c r="B17479" s="338">
        <f t="shared" si="2734"/>
        <v>2007</v>
      </c>
      <c r="C17479" s="338">
        <f t="shared" si="2735"/>
        <v>11</v>
      </c>
      <c r="D17479" s="338">
        <f t="shared" si="2736"/>
        <v>6</v>
      </c>
      <c r="E17479" s="334">
        <v>0</v>
      </c>
      <c r="F17479" s="334">
        <v>0</v>
      </c>
      <c r="G17479" s="334">
        <v>0</v>
      </c>
      <c r="H17479" s="334">
        <v>0</v>
      </c>
      <c r="I17479" s="334">
        <v>0</v>
      </c>
      <c r="J17479" s="334">
        <v>0</v>
      </c>
      <c r="K17479" s="334">
        <v>0</v>
      </c>
      <c r="L17479" s="334">
        <v>0</v>
      </c>
      <c r="M17479" s="334">
        <v>0</v>
      </c>
      <c r="N17479" s="334">
        <v>0</v>
      </c>
      <c r="O17479" s="334">
        <v>0</v>
      </c>
      <c r="P17479" s="334">
        <v>0</v>
      </c>
      <c r="Q17479" s="334">
        <v>0</v>
      </c>
      <c r="R17479" s="334">
        <v>0</v>
      </c>
      <c r="S17479" s="334">
        <v>0</v>
      </c>
      <c r="T17479" s="334">
        <v>0</v>
      </c>
      <c r="U17479" s="334">
        <v>0</v>
      </c>
      <c r="V17479" s="334">
        <v>0</v>
      </c>
      <c r="W17479" s="334">
        <v>0</v>
      </c>
      <c r="X17479" s="334">
        <v>0</v>
      </c>
      <c r="Y17479" s="334">
        <v>0</v>
      </c>
      <c r="Z17479" s="334">
        <v>0</v>
      </c>
      <c r="AA17479" s="334">
        <v>0</v>
      </c>
      <c r="AB17479" s="334">
        <v>0</v>
      </c>
      <c r="AD17479" s="334">
        <v>0</v>
      </c>
      <c r="AE17479" s="334">
        <f t="shared" si="2737"/>
        <v>0</v>
      </c>
      <c r="AF17479" s="334">
        <f t="shared" si="2738"/>
        <v>0</v>
      </c>
      <c r="AG17479" s="340">
        <f t="shared" si="2739"/>
        <v>0</v>
      </c>
      <c r="AI17479" s="340">
        <f t="shared" si="2740"/>
        <v>0</v>
      </c>
      <c r="AJ17479" s="340">
        <f t="shared" si="2740"/>
        <v>0</v>
      </c>
      <c r="AK17479" s="340">
        <f t="shared" si="2740"/>
        <v>0</v>
      </c>
      <c r="AL17479" s="340">
        <f t="shared" si="2740"/>
        <v>0</v>
      </c>
      <c r="AM17479" s="340">
        <f t="shared" si="2740"/>
        <v>0</v>
      </c>
    </row>
    <row r="17480" spans="1:39" x14ac:dyDescent="0.35">
      <c r="A17480" s="337">
        <v>39393</v>
      </c>
      <c r="B17480" s="338">
        <f t="shared" si="2734"/>
        <v>2007</v>
      </c>
      <c r="C17480" s="338">
        <f t="shared" si="2735"/>
        <v>11</v>
      </c>
      <c r="D17480" s="338">
        <f t="shared" si="2736"/>
        <v>7</v>
      </c>
      <c r="E17480" s="334">
        <v>0</v>
      </c>
      <c r="F17480" s="334">
        <v>0</v>
      </c>
      <c r="G17480" s="334">
        <v>0</v>
      </c>
      <c r="H17480" s="334">
        <v>0</v>
      </c>
      <c r="I17480" s="334">
        <v>0</v>
      </c>
      <c r="J17480" s="334">
        <v>0</v>
      </c>
      <c r="K17480" s="334">
        <v>0</v>
      </c>
      <c r="L17480" s="334">
        <v>0</v>
      </c>
      <c r="M17480" s="334">
        <v>0</v>
      </c>
      <c r="N17480" s="334">
        <v>0</v>
      </c>
      <c r="O17480" s="334">
        <v>0</v>
      </c>
      <c r="P17480" s="334">
        <v>0</v>
      </c>
      <c r="Q17480" s="334">
        <v>0</v>
      </c>
      <c r="R17480" s="334">
        <v>0</v>
      </c>
      <c r="S17480" s="334">
        <v>0</v>
      </c>
      <c r="T17480" s="334">
        <v>0</v>
      </c>
      <c r="U17480" s="334">
        <v>0</v>
      </c>
      <c r="V17480" s="334">
        <v>0</v>
      </c>
      <c r="W17480" s="334">
        <v>0</v>
      </c>
      <c r="X17480" s="334">
        <v>0</v>
      </c>
      <c r="Y17480" s="334">
        <v>0</v>
      </c>
      <c r="Z17480" s="334">
        <v>0</v>
      </c>
      <c r="AA17480" s="334">
        <v>0</v>
      </c>
      <c r="AB17480" s="334">
        <v>0</v>
      </c>
      <c r="AD17480" s="334">
        <v>0</v>
      </c>
      <c r="AE17480" s="334">
        <f t="shared" si="2737"/>
        <v>0</v>
      </c>
      <c r="AF17480" s="334">
        <f t="shared" si="2738"/>
        <v>0</v>
      </c>
      <c r="AG17480" s="340">
        <f t="shared" si="2739"/>
        <v>0</v>
      </c>
      <c r="AI17480" s="340">
        <f t="shared" si="2740"/>
        <v>0</v>
      </c>
      <c r="AJ17480" s="340">
        <f t="shared" si="2740"/>
        <v>0</v>
      </c>
      <c r="AK17480" s="340">
        <f t="shared" si="2740"/>
        <v>0</v>
      </c>
      <c r="AL17480" s="340">
        <f t="shared" si="2740"/>
        <v>0</v>
      </c>
      <c r="AM17480" s="340">
        <f t="shared" si="2740"/>
        <v>0</v>
      </c>
    </row>
    <row r="17481" spans="1:39" x14ac:dyDescent="0.35">
      <c r="A17481" s="337">
        <v>39394</v>
      </c>
      <c r="B17481" s="338">
        <f t="shared" si="2734"/>
        <v>2007</v>
      </c>
      <c r="C17481" s="338">
        <f t="shared" si="2735"/>
        <v>11</v>
      </c>
      <c r="D17481" s="338">
        <f t="shared" si="2736"/>
        <v>8</v>
      </c>
      <c r="E17481" s="334">
        <v>0</v>
      </c>
      <c r="F17481" s="334">
        <v>0</v>
      </c>
      <c r="G17481" s="334">
        <v>0</v>
      </c>
      <c r="H17481" s="334">
        <v>0</v>
      </c>
      <c r="I17481" s="334">
        <v>0</v>
      </c>
      <c r="J17481" s="334">
        <v>0</v>
      </c>
      <c r="K17481" s="334">
        <v>0</v>
      </c>
      <c r="L17481" s="334">
        <v>0</v>
      </c>
      <c r="M17481" s="334">
        <v>0</v>
      </c>
      <c r="N17481" s="334">
        <v>0</v>
      </c>
      <c r="O17481" s="334">
        <v>0</v>
      </c>
      <c r="P17481" s="334">
        <v>0</v>
      </c>
      <c r="Q17481" s="334">
        <v>0</v>
      </c>
      <c r="R17481" s="334">
        <v>0</v>
      </c>
      <c r="S17481" s="334">
        <v>0</v>
      </c>
      <c r="T17481" s="334">
        <v>0</v>
      </c>
      <c r="U17481" s="334">
        <v>0</v>
      </c>
      <c r="V17481" s="334">
        <v>0</v>
      </c>
      <c r="W17481" s="334">
        <v>0</v>
      </c>
      <c r="X17481" s="334">
        <v>0</v>
      </c>
      <c r="Y17481" s="334">
        <v>0</v>
      </c>
      <c r="Z17481" s="334">
        <v>0</v>
      </c>
      <c r="AA17481" s="334">
        <v>0</v>
      </c>
      <c r="AB17481" s="334">
        <v>0</v>
      </c>
      <c r="AD17481" s="334">
        <v>0</v>
      </c>
      <c r="AE17481" s="334">
        <f t="shared" si="2737"/>
        <v>0</v>
      </c>
      <c r="AF17481" s="334">
        <f t="shared" si="2738"/>
        <v>0</v>
      </c>
      <c r="AG17481" s="340">
        <f t="shared" si="2739"/>
        <v>0</v>
      </c>
      <c r="AI17481" s="340">
        <f t="shared" si="2740"/>
        <v>0</v>
      </c>
      <c r="AJ17481" s="340">
        <f t="shared" si="2740"/>
        <v>0</v>
      </c>
      <c r="AK17481" s="340">
        <f t="shared" si="2740"/>
        <v>0</v>
      </c>
      <c r="AL17481" s="340">
        <f t="shared" si="2740"/>
        <v>0</v>
      </c>
      <c r="AM17481" s="340">
        <f t="shared" si="2740"/>
        <v>0</v>
      </c>
    </row>
    <row r="17482" spans="1:39" x14ac:dyDescent="0.35">
      <c r="A17482" s="337">
        <v>39395</v>
      </c>
      <c r="B17482" s="338">
        <f t="shared" si="2734"/>
        <v>2007</v>
      </c>
      <c r="C17482" s="338">
        <f t="shared" si="2735"/>
        <v>11</v>
      </c>
      <c r="D17482" s="338">
        <f t="shared" si="2736"/>
        <v>9</v>
      </c>
      <c r="E17482" s="334">
        <v>0</v>
      </c>
      <c r="F17482" s="334">
        <v>0.1</v>
      </c>
      <c r="G17482" s="334">
        <v>0.2</v>
      </c>
      <c r="H17482" s="334">
        <v>0.1</v>
      </c>
      <c r="I17482" s="334">
        <v>0</v>
      </c>
      <c r="J17482" s="334">
        <v>0</v>
      </c>
      <c r="K17482" s="334">
        <v>0</v>
      </c>
      <c r="L17482" s="334">
        <v>0</v>
      </c>
      <c r="M17482" s="334">
        <v>0</v>
      </c>
      <c r="N17482" s="334">
        <v>0</v>
      </c>
      <c r="O17482" s="334">
        <v>0</v>
      </c>
      <c r="P17482" s="334">
        <v>0</v>
      </c>
      <c r="Q17482" s="334">
        <v>0</v>
      </c>
      <c r="R17482" s="334">
        <v>0</v>
      </c>
      <c r="S17482" s="334">
        <v>0</v>
      </c>
      <c r="T17482" s="334">
        <v>0</v>
      </c>
      <c r="U17482" s="334">
        <v>0</v>
      </c>
      <c r="V17482" s="334">
        <v>0</v>
      </c>
      <c r="W17482" s="334">
        <v>0</v>
      </c>
      <c r="X17482" s="334">
        <v>0</v>
      </c>
      <c r="Y17482" s="334">
        <v>0</v>
      </c>
      <c r="Z17482" s="334">
        <v>0</v>
      </c>
      <c r="AA17482" s="334">
        <v>0</v>
      </c>
      <c r="AB17482" s="334">
        <v>0</v>
      </c>
      <c r="AD17482" s="334">
        <v>0.4</v>
      </c>
      <c r="AE17482" s="334">
        <f t="shared" si="2737"/>
        <v>0.4</v>
      </c>
      <c r="AF17482" s="334">
        <f t="shared" si="2738"/>
        <v>0.4</v>
      </c>
      <c r="AG17482" s="340">
        <f t="shared" si="2739"/>
        <v>0</v>
      </c>
      <c r="AI17482" s="340">
        <f t="shared" si="2740"/>
        <v>0</v>
      </c>
      <c r="AJ17482" s="340">
        <f t="shared" si="2740"/>
        <v>0</v>
      </c>
      <c r="AK17482" s="340">
        <f t="shared" si="2740"/>
        <v>0</v>
      </c>
      <c r="AL17482" s="340">
        <f t="shared" si="2740"/>
        <v>0</v>
      </c>
      <c r="AM17482" s="340">
        <f t="shared" si="2740"/>
        <v>0</v>
      </c>
    </row>
    <row r="17483" spans="1:39" x14ac:dyDescent="0.35">
      <c r="A17483" s="337">
        <v>39396</v>
      </c>
      <c r="B17483" s="338">
        <f t="shared" si="2734"/>
        <v>2007</v>
      </c>
      <c r="C17483" s="338">
        <f t="shared" si="2735"/>
        <v>11</v>
      </c>
      <c r="D17483" s="338">
        <f t="shared" si="2736"/>
        <v>10</v>
      </c>
      <c r="E17483" s="334">
        <v>0</v>
      </c>
      <c r="F17483" s="334">
        <v>0</v>
      </c>
      <c r="G17483" s="334">
        <v>0</v>
      </c>
      <c r="H17483" s="334">
        <v>0</v>
      </c>
      <c r="I17483" s="334">
        <v>0</v>
      </c>
      <c r="J17483" s="334">
        <v>0</v>
      </c>
      <c r="K17483" s="334">
        <v>0</v>
      </c>
      <c r="L17483" s="334">
        <v>0</v>
      </c>
      <c r="M17483" s="334">
        <v>0</v>
      </c>
      <c r="N17483" s="334">
        <v>0</v>
      </c>
      <c r="O17483" s="334">
        <v>0</v>
      </c>
      <c r="P17483" s="334">
        <v>0</v>
      </c>
      <c r="Q17483" s="334">
        <v>0</v>
      </c>
      <c r="R17483" s="334">
        <v>0</v>
      </c>
      <c r="S17483" s="334">
        <v>0</v>
      </c>
      <c r="T17483" s="334">
        <v>0</v>
      </c>
      <c r="U17483" s="334">
        <v>0</v>
      </c>
      <c r="V17483" s="334">
        <v>0</v>
      </c>
      <c r="W17483" s="334">
        <v>0</v>
      </c>
      <c r="X17483" s="334">
        <v>0</v>
      </c>
      <c r="Y17483" s="334">
        <v>0</v>
      </c>
      <c r="Z17483" s="334">
        <v>0</v>
      </c>
      <c r="AA17483" s="334">
        <v>0</v>
      </c>
      <c r="AB17483" s="334">
        <v>0</v>
      </c>
      <c r="AD17483" s="334">
        <v>0</v>
      </c>
      <c r="AE17483" s="334">
        <f t="shared" si="2737"/>
        <v>0</v>
      </c>
      <c r="AF17483" s="334">
        <f t="shared" si="2738"/>
        <v>0</v>
      </c>
      <c r="AG17483" s="340">
        <f t="shared" si="2739"/>
        <v>0</v>
      </c>
      <c r="AI17483" s="340">
        <f t="shared" si="2740"/>
        <v>0</v>
      </c>
      <c r="AJ17483" s="340">
        <f t="shared" si="2740"/>
        <v>0</v>
      </c>
      <c r="AK17483" s="340">
        <f t="shared" si="2740"/>
        <v>0</v>
      </c>
      <c r="AL17483" s="340">
        <f t="shared" si="2740"/>
        <v>0</v>
      </c>
      <c r="AM17483" s="340">
        <f t="shared" si="2740"/>
        <v>0</v>
      </c>
    </row>
    <row r="17484" spans="1:39" x14ac:dyDescent="0.35">
      <c r="A17484" s="337">
        <v>39397</v>
      </c>
      <c r="B17484" s="338">
        <f t="shared" si="2734"/>
        <v>2007</v>
      </c>
      <c r="C17484" s="338">
        <f t="shared" si="2735"/>
        <v>11</v>
      </c>
      <c r="D17484" s="338">
        <f t="shared" si="2736"/>
        <v>11</v>
      </c>
      <c r="E17484" s="334">
        <v>0</v>
      </c>
      <c r="F17484" s="334">
        <v>0</v>
      </c>
      <c r="G17484" s="334">
        <v>0</v>
      </c>
      <c r="H17484" s="334">
        <v>0</v>
      </c>
      <c r="I17484" s="334">
        <v>0</v>
      </c>
      <c r="J17484" s="334">
        <v>0</v>
      </c>
      <c r="K17484" s="334">
        <v>0</v>
      </c>
      <c r="L17484" s="334">
        <v>0</v>
      </c>
      <c r="M17484" s="334">
        <v>0</v>
      </c>
      <c r="N17484" s="334">
        <v>0</v>
      </c>
      <c r="O17484" s="334">
        <v>0</v>
      </c>
      <c r="P17484" s="334">
        <v>0</v>
      </c>
      <c r="Q17484" s="334">
        <v>0</v>
      </c>
      <c r="R17484" s="334">
        <v>0</v>
      </c>
      <c r="S17484" s="334">
        <v>0</v>
      </c>
      <c r="T17484" s="334">
        <v>0</v>
      </c>
      <c r="U17484" s="334">
        <v>0</v>
      </c>
      <c r="V17484" s="334">
        <v>0</v>
      </c>
      <c r="W17484" s="334">
        <v>0</v>
      </c>
      <c r="X17484" s="334">
        <v>0</v>
      </c>
      <c r="Y17484" s="334">
        <v>0</v>
      </c>
      <c r="Z17484" s="334">
        <v>0</v>
      </c>
      <c r="AA17484" s="334">
        <v>0</v>
      </c>
      <c r="AB17484" s="334">
        <v>0</v>
      </c>
      <c r="AD17484" s="334">
        <v>0</v>
      </c>
      <c r="AE17484" s="334">
        <f t="shared" si="2737"/>
        <v>0</v>
      </c>
      <c r="AF17484" s="334">
        <f t="shared" si="2738"/>
        <v>0</v>
      </c>
      <c r="AG17484" s="340">
        <f t="shared" si="2739"/>
        <v>0</v>
      </c>
      <c r="AI17484" s="340">
        <f t="shared" si="2740"/>
        <v>0</v>
      </c>
      <c r="AJ17484" s="340">
        <f t="shared" si="2740"/>
        <v>0</v>
      </c>
      <c r="AK17484" s="340">
        <f t="shared" si="2740"/>
        <v>0</v>
      </c>
      <c r="AL17484" s="340">
        <f t="shared" si="2740"/>
        <v>0</v>
      </c>
      <c r="AM17484" s="340">
        <f t="shared" si="2740"/>
        <v>0</v>
      </c>
    </row>
    <row r="17485" spans="1:39" x14ac:dyDescent="0.35">
      <c r="A17485" s="337">
        <v>39398</v>
      </c>
      <c r="B17485" s="338">
        <f t="shared" si="2734"/>
        <v>2007</v>
      </c>
      <c r="C17485" s="338">
        <f t="shared" si="2735"/>
        <v>11</v>
      </c>
      <c r="D17485" s="338">
        <f t="shared" si="2736"/>
        <v>12</v>
      </c>
      <c r="E17485" s="334">
        <v>0</v>
      </c>
      <c r="F17485" s="334">
        <v>0</v>
      </c>
      <c r="G17485" s="334">
        <v>0</v>
      </c>
      <c r="H17485" s="334">
        <v>0</v>
      </c>
      <c r="I17485" s="334">
        <v>0</v>
      </c>
      <c r="J17485" s="334">
        <v>0</v>
      </c>
      <c r="K17485" s="334">
        <v>0</v>
      </c>
      <c r="L17485" s="334">
        <v>0</v>
      </c>
      <c r="M17485" s="334">
        <v>0</v>
      </c>
      <c r="N17485" s="334">
        <v>0</v>
      </c>
      <c r="O17485" s="334">
        <v>0</v>
      </c>
      <c r="P17485" s="334">
        <v>0</v>
      </c>
      <c r="Q17485" s="334">
        <v>0</v>
      </c>
      <c r="R17485" s="334">
        <v>0</v>
      </c>
      <c r="S17485" s="334">
        <v>0</v>
      </c>
      <c r="T17485" s="334">
        <v>0</v>
      </c>
      <c r="U17485" s="334">
        <v>0</v>
      </c>
      <c r="V17485" s="334">
        <v>0</v>
      </c>
      <c r="W17485" s="334">
        <v>0</v>
      </c>
      <c r="X17485" s="334">
        <v>0</v>
      </c>
      <c r="Y17485" s="334">
        <v>0</v>
      </c>
      <c r="Z17485" s="334">
        <v>0</v>
      </c>
      <c r="AA17485" s="334">
        <v>0</v>
      </c>
      <c r="AB17485" s="334">
        <v>0</v>
      </c>
      <c r="AD17485" s="334">
        <v>0</v>
      </c>
      <c r="AE17485" s="334">
        <f t="shared" si="2737"/>
        <v>0</v>
      </c>
      <c r="AF17485" s="334">
        <f t="shared" si="2738"/>
        <v>0</v>
      </c>
      <c r="AG17485" s="340">
        <f t="shared" si="2739"/>
        <v>0</v>
      </c>
      <c r="AI17485" s="340">
        <f t="shared" si="2740"/>
        <v>0</v>
      </c>
      <c r="AJ17485" s="340">
        <f t="shared" si="2740"/>
        <v>0</v>
      </c>
      <c r="AK17485" s="340">
        <f t="shared" si="2740"/>
        <v>0</v>
      </c>
      <c r="AL17485" s="340">
        <f t="shared" si="2740"/>
        <v>0</v>
      </c>
      <c r="AM17485" s="340">
        <f t="shared" si="2740"/>
        <v>0</v>
      </c>
    </row>
    <row r="17486" spans="1:39" x14ac:dyDescent="0.35">
      <c r="A17486" s="337">
        <v>39399</v>
      </c>
      <c r="B17486" s="338">
        <f t="shared" si="2734"/>
        <v>2007</v>
      </c>
      <c r="C17486" s="338">
        <f t="shared" si="2735"/>
        <v>11</v>
      </c>
      <c r="D17486" s="338">
        <f t="shared" si="2736"/>
        <v>13</v>
      </c>
      <c r="E17486" s="334">
        <v>0</v>
      </c>
      <c r="F17486" s="334">
        <v>0</v>
      </c>
      <c r="G17486" s="334">
        <v>0</v>
      </c>
      <c r="H17486" s="334">
        <v>0</v>
      </c>
      <c r="I17486" s="334">
        <v>0</v>
      </c>
      <c r="J17486" s="334">
        <v>0</v>
      </c>
      <c r="K17486" s="334">
        <v>0</v>
      </c>
      <c r="L17486" s="334">
        <v>0</v>
      </c>
      <c r="M17486" s="334">
        <v>0</v>
      </c>
      <c r="N17486" s="334">
        <v>0</v>
      </c>
      <c r="O17486" s="334">
        <v>0</v>
      </c>
      <c r="P17486" s="334">
        <v>0</v>
      </c>
      <c r="Q17486" s="334">
        <v>0</v>
      </c>
      <c r="R17486" s="334">
        <v>0</v>
      </c>
      <c r="S17486" s="334">
        <v>0</v>
      </c>
      <c r="T17486" s="334">
        <v>0</v>
      </c>
      <c r="U17486" s="334">
        <v>0</v>
      </c>
      <c r="V17486" s="334">
        <v>0</v>
      </c>
      <c r="W17486" s="334">
        <v>0</v>
      </c>
      <c r="X17486" s="334">
        <v>0</v>
      </c>
      <c r="Y17486" s="334">
        <v>0</v>
      </c>
      <c r="Z17486" s="334">
        <v>0</v>
      </c>
      <c r="AA17486" s="334">
        <v>0</v>
      </c>
      <c r="AB17486" s="334">
        <v>0</v>
      </c>
      <c r="AD17486" s="334">
        <v>0</v>
      </c>
      <c r="AE17486" s="334">
        <f t="shared" si="2737"/>
        <v>0</v>
      </c>
      <c r="AF17486" s="334">
        <f t="shared" si="2738"/>
        <v>0</v>
      </c>
      <c r="AG17486" s="340">
        <f t="shared" si="2739"/>
        <v>0</v>
      </c>
      <c r="AI17486" s="340">
        <f t="shared" si="2740"/>
        <v>0</v>
      </c>
      <c r="AJ17486" s="340">
        <f t="shared" si="2740"/>
        <v>0</v>
      </c>
      <c r="AK17486" s="340">
        <f t="shared" si="2740"/>
        <v>0</v>
      </c>
      <c r="AL17486" s="340">
        <f t="shared" si="2740"/>
        <v>0</v>
      </c>
      <c r="AM17486" s="340">
        <f t="shared" si="2740"/>
        <v>0</v>
      </c>
    </row>
    <row r="17487" spans="1:39" x14ac:dyDescent="0.35">
      <c r="A17487" s="337">
        <v>39400</v>
      </c>
      <c r="B17487" s="338">
        <f t="shared" si="2734"/>
        <v>2007</v>
      </c>
      <c r="C17487" s="338">
        <f t="shared" si="2735"/>
        <v>11</v>
      </c>
      <c r="D17487" s="338">
        <f t="shared" si="2736"/>
        <v>14</v>
      </c>
      <c r="E17487" s="334">
        <v>0</v>
      </c>
      <c r="F17487" s="334">
        <v>0</v>
      </c>
      <c r="G17487" s="334">
        <v>0</v>
      </c>
      <c r="H17487" s="334">
        <v>0</v>
      </c>
      <c r="I17487" s="334">
        <v>0</v>
      </c>
      <c r="J17487" s="334">
        <v>0</v>
      </c>
      <c r="K17487" s="334">
        <v>0</v>
      </c>
      <c r="L17487" s="334">
        <v>0</v>
      </c>
      <c r="M17487" s="334">
        <v>0</v>
      </c>
      <c r="N17487" s="334">
        <v>0</v>
      </c>
      <c r="O17487" s="334">
        <v>0</v>
      </c>
      <c r="P17487" s="334">
        <v>0</v>
      </c>
      <c r="Q17487" s="334">
        <v>0</v>
      </c>
      <c r="R17487" s="334">
        <v>0</v>
      </c>
      <c r="S17487" s="334">
        <v>0</v>
      </c>
      <c r="T17487" s="334">
        <v>0</v>
      </c>
      <c r="U17487" s="334">
        <v>0</v>
      </c>
      <c r="V17487" s="334">
        <v>0</v>
      </c>
      <c r="W17487" s="334">
        <v>0</v>
      </c>
      <c r="X17487" s="334">
        <v>0</v>
      </c>
      <c r="Y17487" s="334">
        <v>0</v>
      </c>
      <c r="Z17487" s="334">
        <v>0</v>
      </c>
      <c r="AA17487" s="334">
        <v>0</v>
      </c>
      <c r="AB17487" s="334">
        <v>0</v>
      </c>
      <c r="AD17487" s="334">
        <v>0</v>
      </c>
      <c r="AE17487" s="334">
        <f t="shared" si="2737"/>
        <v>0</v>
      </c>
      <c r="AF17487" s="334">
        <f t="shared" si="2738"/>
        <v>0</v>
      </c>
      <c r="AG17487" s="340">
        <f t="shared" si="2739"/>
        <v>0</v>
      </c>
      <c r="AI17487" s="340">
        <f t="shared" si="2740"/>
        <v>0</v>
      </c>
      <c r="AJ17487" s="340">
        <f t="shared" si="2740"/>
        <v>0</v>
      </c>
      <c r="AK17487" s="340">
        <f t="shared" si="2740"/>
        <v>0</v>
      </c>
      <c r="AL17487" s="340">
        <f t="shared" si="2740"/>
        <v>0</v>
      </c>
      <c r="AM17487" s="340">
        <f t="shared" si="2740"/>
        <v>0</v>
      </c>
    </row>
    <row r="17488" spans="1:39" x14ac:dyDescent="0.35">
      <c r="A17488" s="337">
        <v>39401</v>
      </c>
      <c r="B17488" s="338">
        <f t="shared" si="2734"/>
        <v>2007</v>
      </c>
      <c r="C17488" s="338">
        <f t="shared" si="2735"/>
        <v>11</v>
      </c>
      <c r="D17488" s="338">
        <f t="shared" si="2736"/>
        <v>15</v>
      </c>
      <c r="E17488" s="334">
        <v>0</v>
      </c>
      <c r="F17488" s="334">
        <v>0</v>
      </c>
      <c r="G17488" s="334">
        <v>0</v>
      </c>
      <c r="H17488" s="334">
        <v>0</v>
      </c>
      <c r="I17488" s="334">
        <v>0</v>
      </c>
      <c r="J17488" s="334">
        <v>0</v>
      </c>
      <c r="K17488" s="334">
        <v>0</v>
      </c>
      <c r="L17488" s="334">
        <v>0</v>
      </c>
      <c r="M17488" s="334">
        <v>0</v>
      </c>
      <c r="N17488" s="334">
        <v>0</v>
      </c>
      <c r="O17488" s="334">
        <v>0</v>
      </c>
      <c r="P17488" s="334">
        <v>0</v>
      </c>
      <c r="Q17488" s="334">
        <v>0</v>
      </c>
      <c r="R17488" s="334">
        <v>0</v>
      </c>
      <c r="S17488" s="334">
        <v>0</v>
      </c>
      <c r="T17488" s="334">
        <v>0</v>
      </c>
      <c r="U17488" s="334">
        <v>0</v>
      </c>
      <c r="V17488" s="334">
        <v>0</v>
      </c>
      <c r="W17488" s="334">
        <v>0</v>
      </c>
      <c r="X17488" s="334">
        <v>0</v>
      </c>
      <c r="Y17488" s="334">
        <v>0</v>
      </c>
      <c r="Z17488" s="334">
        <v>0</v>
      </c>
      <c r="AA17488" s="334">
        <v>0</v>
      </c>
      <c r="AB17488" s="334">
        <v>0</v>
      </c>
      <c r="AD17488" s="334">
        <v>0</v>
      </c>
      <c r="AE17488" s="334">
        <f t="shared" si="2737"/>
        <v>0</v>
      </c>
      <c r="AF17488" s="334">
        <f t="shared" si="2738"/>
        <v>0</v>
      </c>
      <c r="AG17488" s="340">
        <f t="shared" si="2739"/>
        <v>0</v>
      </c>
      <c r="AI17488" s="340">
        <f t="shared" si="2740"/>
        <v>0</v>
      </c>
      <c r="AJ17488" s="340">
        <f t="shared" si="2740"/>
        <v>0</v>
      </c>
      <c r="AK17488" s="340">
        <f t="shared" si="2740"/>
        <v>0</v>
      </c>
      <c r="AL17488" s="340">
        <f t="shared" si="2740"/>
        <v>0</v>
      </c>
      <c r="AM17488" s="340">
        <f t="shared" si="2740"/>
        <v>0</v>
      </c>
    </row>
    <row r="17489" spans="1:39" x14ac:dyDescent="0.35">
      <c r="A17489" s="337">
        <v>39402</v>
      </c>
      <c r="B17489" s="338">
        <f t="shared" si="2734"/>
        <v>2007</v>
      </c>
      <c r="C17489" s="338">
        <f t="shared" si="2735"/>
        <v>11</v>
      </c>
      <c r="D17489" s="338">
        <f t="shared" si="2736"/>
        <v>16</v>
      </c>
      <c r="E17489" s="334">
        <v>0</v>
      </c>
      <c r="F17489" s="334">
        <v>0</v>
      </c>
      <c r="G17489" s="334">
        <v>0</v>
      </c>
      <c r="H17489" s="334">
        <v>0</v>
      </c>
      <c r="I17489" s="334">
        <v>0</v>
      </c>
      <c r="J17489" s="334">
        <v>0</v>
      </c>
      <c r="K17489" s="334">
        <v>0</v>
      </c>
      <c r="L17489" s="334">
        <v>0</v>
      </c>
      <c r="M17489" s="334">
        <v>0</v>
      </c>
      <c r="N17489" s="334">
        <v>0</v>
      </c>
      <c r="O17489" s="334">
        <v>0</v>
      </c>
      <c r="P17489" s="334">
        <v>0</v>
      </c>
      <c r="Q17489" s="334">
        <v>0</v>
      </c>
      <c r="R17489" s="334">
        <v>0</v>
      </c>
      <c r="S17489" s="334">
        <v>0</v>
      </c>
      <c r="T17489" s="334">
        <v>0</v>
      </c>
      <c r="U17489" s="334">
        <v>0</v>
      </c>
      <c r="V17489" s="334">
        <v>0</v>
      </c>
      <c r="W17489" s="334">
        <v>0</v>
      </c>
      <c r="X17489" s="334">
        <v>0</v>
      </c>
      <c r="Y17489" s="334">
        <v>0</v>
      </c>
      <c r="Z17489" s="334">
        <v>0</v>
      </c>
      <c r="AA17489" s="334">
        <v>0</v>
      </c>
      <c r="AB17489" s="334">
        <v>0</v>
      </c>
      <c r="AD17489" s="334">
        <v>0</v>
      </c>
      <c r="AE17489" s="334">
        <f t="shared" si="2737"/>
        <v>0</v>
      </c>
      <c r="AF17489" s="334">
        <f t="shared" si="2738"/>
        <v>0</v>
      </c>
      <c r="AG17489" s="340">
        <f t="shared" si="2739"/>
        <v>0</v>
      </c>
      <c r="AI17489" s="340">
        <f t="shared" si="2740"/>
        <v>0</v>
      </c>
      <c r="AJ17489" s="340">
        <f t="shared" si="2740"/>
        <v>0</v>
      </c>
      <c r="AK17489" s="340">
        <f t="shared" si="2740"/>
        <v>0</v>
      </c>
      <c r="AL17489" s="340">
        <f t="shared" si="2740"/>
        <v>0</v>
      </c>
      <c r="AM17489" s="340">
        <f t="shared" si="2740"/>
        <v>0</v>
      </c>
    </row>
    <row r="17490" spans="1:39" x14ac:dyDescent="0.35">
      <c r="A17490" s="337">
        <v>39403</v>
      </c>
      <c r="B17490" s="338">
        <f t="shared" si="2734"/>
        <v>2007</v>
      </c>
      <c r="C17490" s="338">
        <f t="shared" si="2735"/>
        <v>11</v>
      </c>
      <c r="D17490" s="338">
        <f t="shared" si="2736"/>
        <v>17</v>
      </c>
      <c r="E17490" s="334">
        <v>0</v>
      </c>
      <c r="F17490" s="334">
        <v>0</v>
      </c>
      <c r="G17490" s="334">
        <v>0</v>
      </c>
      <c r="H17490" s="334">
        <v>0</v>
      </c>
      <c r="I17490" s="334">
        <v>0</v>
      </c>
      <c r="J17490" s="334">
        <v>0</v>
      </c>
      <c r="K17490" s="334">
        <v>0</v>
      </c>
      <c r="L17490" s="334">
        <v>0</v>
      </c>
      <c r="M17490" s="334">
        <v>0</v>
      </c>
      <c r="N17490" s="334">
        <v>0</v>
      </c>
      <c r="O17490" s="334">
        <v>0</v>
      </c>
      <c r="P17490" s="334">
        <v>0</v>
      </c>
      <c r="Q17490" s="334">
        <v>0</v>
      </c>
      <c r="R17490" s="334">
        <v>0</v>
      </c>
      <c r="S17490" s="334">
        <v>0</v>
      </c>
      <c r="T17490" s="334">
        <v>0</v>
      </c>
      <c r="U17490" s="334">
        <v>0</v>
      </c>
      <c r="V17490" s="334">
        <v>0</v>
      </c>
      <c r="W17490" s="334">
        <v>0</v>
      </c>
      <c r="X17490" s="334">
        <v>0</v>
      </c>
      <c r="Y17490" s="334">
        <v>0</v>
      </c>
      <c r="Z17490" s="334">
        <v>0</v>
      </c>
      <c r="AA17490" s="334">
        <v>0</v>
      </c>
      <c r="AB17490" s="334">
        <v>0</v>
      </c>
      <c r="AD17490" s="334">
        <v>0</v>
      </c>
      <c r="AE17490" s="334">
        <f t="shared" si="2737"/>
        <v>0</v>
      </c>
      <c r="AF17490" s="334">
        <f t="shared" si="2738"/>
        <v>0</v>
      </c>
      <c r="AG17490" s="340">
        <f t="shared" si="2739"/>
        <v>0</v>
      </c>
      <c r="AI17490" s="340">
        <f t="shared" si="2740"/>
        <v>0</v>
      </c>
      <c r="AJ17490" s="340">
        <f t="shared" si="2740"/>
        <v>0</v>
      </c>
      <c r="AK17490" s="340">
        <f t="shared" si="2740"/>
        <v>0</v>
      </c>
      <c r="AL17490" s="340">
        <f t="shared" si="2740"/>
        <v>0</v>
      </c>
      <c r="AM17490" s="340">
        <f t="shared" si="2740"/>
        <v>0</v>
      </c>
    </row>
    <row r="17491" spans="1:39" x14ac:dyDescent="0.35">
      <c r="A17491" s="337">
        <v>39404</v>
      </c>
      <c r="B17491" s="338">
        <f t="shared" si="2734"/>
        <v>2007</v>
      </c>
      <c r="C17491" s="338">
        <f t="shared" si="2735"/>
        <v>11</v>
      </c>
      <c r="D17491" s="338">
        <f t="shared" si="2736"/>
        <v>18</v>
      </c>
      <c r="E17491" s="334">
        <v>0</v>
      </c>
      <c r="F17491" s="334">
        <v>0</v>
      </c>
      <c r="G17491" s="334">
        <v>0</v>
      </c>
      <c r="H17491" s="334">
        <v>0</v>
      </c>
      <c r="I17491" s="334">
        <v>0</v>
      </c>
      <c r="J17491" s="334">
        <v>0</v>
      </c>
      <c r="K17491" s="334">
        <v>0</v>
      </c>
      <c r="L17491" s="334">
        <v>0</v>
      </c>
      <c r="M17491" s="334">
        <v>0</v>
      </c>
      <c r="N17491" s="334">
        <v>0</v>
      </c>
      <c r="O17491" s="334">
        <v>0</v>
      </c>
      <c r="P17491" s="334">
        <v>0</v>
      </c>
      <c r="Q17491" s="334">
        <v>0</v>
      </c>
      <c r="R17491" s="334">
        <v>0</v>
      </c>
      <c r="S17491" s="334">
        <v>0</v>
      </c>
      <c r="T17491" s="334">
        <v>0</v>
      </c>
      <c r="U17491" s="334">
        <v>0</v>
      </c>
      <c r="V17491" s="334">
        <v>0</v>
      </c>
      <c r="W17491" s="334">
        <v>0</v>
      </c>
      <c r="X17491" s="334">
        <v>0</v>
      </c>
      <c r="Y17491" s="334">
        <v>0</v>
      </c>
      <c r="Z17491" s="334">
        <v>0</v>
      </c>
      <c r="AA17491" s="334">
        <v>0</v>
      </c>
      <c r="AB17491" s="334">
        <v>0</v>
      </c>
      <c r="AD17491" s="334">
        <v>0</v>
      </c>
      <c r="AE17491" s="334">
        <f t="shared" si="2737"/>
        <v>0</v>
      </c>
      <c r="AF17491" s="334">
        <f t="shared" si="2738"/>
        <v>0</v>
      </c>
      <c r="AG17491" s="340">
        <f t="shared" si="2739"/>
        <v>0</v>
      </c>
      <c r="AI17491" s="340">
        <f t="shared" si="2740"/>
        <v>0</v>
      </c>
      <c r="AJ17491" s="340">
        <f t="shared" si="2740"/>
        <v>0</v>
      </c>
      <c r="AK17491" s="340">
        <f t="shared" si="2740"/>
        <v>0</v>
      </c>
      <c r="AL17491" s="340">
        <f t="shared" si="2740"/>
        <v>0</v>
      </c>
      <c r="AM17491" s="340">
        <f t="shared" si="2740"/>
        <v>0</v>
      </c>
    </row>
    <row r="17492" spans="1:39" x14ac:dyDescent="0.35">
      <c r="A17492" s="337">
        <v>39405</v>
      </c>
      <c r="B17492" s="338">
        <f t="shared" si="2734"/>
        <v>2007</v>
      </c>
      <c r="C17492" s="338">
        <f t="shared" si="2735"/>
        <v>11</v>
      </c>
      <c r="D17492" s="338">
        <f t="shared" si="2736"/>
        <v>19</v>
      </c>
      <c r="E17492" s="334">
        <v>0</v>
      </c>
      <c r="F17492" s="334">
        <v>0</v>
      </c>
      <c r="G17492" s="334">
        <v>0</v>
      </c>
      <c r="H17492" s="334">
        <v>0</v>
      </c>
      <c r="I17492" s="334">
        <v>0</v>
      </c>
      <c r="J17492" s="334">
        <v>0</v>
      </c>
      <c r="K17492" s="334">
        <v>0</v>
      </c>
      <c r="L17492" s="334">
        <v>0</v>
      </c>
      <c r="M17492" s="334">
        <v>0</v>
      </c>
      <c r="N17492" s="334">
        <v>0</v>
      </c>
      <c r="O17492" s="334">
        <v>0</v>
      </c>
      <c r="P17492" s="334">
        <v>0</v>
      </c>
      <c r="Q17492" s="334">
        <v>0</v>
      </c>
      <c r="R17492" s="334">
        <v>0</v>
      </c>
      <c r="S17492" s="334">
        <v>0</v>
      </c>
      <c r="T17492" s="334">
        <v>0</v>
      </c>
      <c r="U17492" s="334">
        <v>0</v>
      </c>
      <c r="V17492" s="334">
        <v>0</v>
      </c>
      <c r="W17492" s="334">
        <v>0</v>
      </c>
      <c r="X17492" s="334">
        <v>0</v>
      </c>
      <c r="Y17492" s="334">
        <v>0</v>
      </c>
      <c r="Z17492" s="334">
        <v>0</v>
      </c>
      <c r="AA17492" s="334">
        <v>0</v>
      </c>
      <c r="AB17492" s="334">
        <v>0</v>
      </c>
      <c r="AD17492" s="334">
        <v>0</v>
      </c>
      <c r="AE17492" s="334">
        <f t="shared" si="2737"/>
        <v>0</v>
      </c>
      <c r="AF17492" s="334">
        <f t="shared" si="2738"/>
        <v>0</v>
      </c>
      <c r="AG17492" s="340">
        <f t="shared" si="2739"/>
        <v>0</v>
      </c>
      <c r="AI17492" s="340">
        <f t="shared" ref="AI17492:AM17507" si="2741">IF($C17492=AI$1,$AF17492,0)</f>
        <v>0</v>
      </c>
      <c r="AJ17492" s="340">
        <f t="shared" si="2741"/>
        <v>0</v>
      </c>
      <c r="AK17492" s="340">
        <f t="shared" si="2741"/>
        <v>0</v>
      </c>
      <c r="AL17492" s="340">
        <f t="shared" si="2741"/>
        <v>0</v>
      </c>
      <c r="AM17492" s="340">
        <f t="shared" si="2741"/>
        <v>0</v>
      </c>
    </row>
    <row r="17493" spans="1:39" x14ac:dyDescent="0.35">
      <c r="A17493" s="337">
        <v>39406</v>
      </c>
      <c r="B17493" s="338">
        <f t="shared" si="2734"/>
        <v>2007</v>
      </c>
      <c r="C17493" s="338">
        <f t="shared" si="2735"/>
        <v>11</v>
      </c>
      <c r="D17493" s="338">
        <f t="shared" si="2736"/>
        <v>20</v>
      </c>
      <c r="E17493" s="334">
        <v>0</v>
      </c>
      <c r="F17493" s="334">
        <v>0</v>
      </c>
      <c r="G17493" s="334">
        <v>0</v>
      </c>
      <c r="H17493" s="334">
        <v>0</v>
      </c>
      <c r="I17493" s="334">
        <v>0</v>
      </c>
      <c r="J17493" s="334">
        <v>0</v>
      </c>
      <c r="K17493" s="334">
        <v>0</v>
      </c>
      <c r="L17493" s="334">
        <v>0</v>
      </c>
      <c r="M17493" s="334">
        <v>0</v>
      </c>
      <c r="N17493" s="334">
        <v>0</v>
      </c>
      <c r="O17493" s="334">
        <v>0</v>
      </c>
      <c r="P17493" s="334">
        <v>0</v>
      </c>
      <c r="Q17493" s="334">
        <v>0</v>
      </c>
      <c r="R17493" s="334">
        <v>0</v>
      </c>
      <c r="S17493" s="334">
        <v>0</v>
      </c>
      <c r="T17493" s="334">
        <v>0</v>
      </c>
      <c r="U17493" s="334">
        <v>0</v>
      </c>
      <c r="V17493" s="334">
        <v>0</v>
      </c>
      <c r="W17493" s="334">
        <v>0.2</v>
      </c>
      <c r="X17493" s="334">
        <v>0.1</v>
      </c>
      <c r="Y17493" s="334">
        <v>0.2</v>
      </c>
      <c r="Z17493" s="334">
        <v>0.2</v>
      </c>
      <c r="AA17493" s="334">
        <v>0.1</v>
      </c>
      <c r="AB17493" s="334">
        <v>0.2</v>
      </c>
      <c r="AD17493" s="334">
        <v>1</v>
      </c>
      <c r="AE17493" s="334">
        <f t="shared" si="2737"/>
        <v>1</v>
      </c>
      <c r="AF17493" s="334">
        <f t="shared" si="2738"/>
        <v>1</v>
      </c>
      <c r="AG17493" s="340">
        <f t="shared" si="2739"/>
        <v>0</v>
      </c>
      <c r="AI17493" s="340">
        <f t="shared" si="2741"/>
        <v>0</v>
      </c>
      <c r="AJ17493" s="340">
        <f t="shared" si="2741"/>
        <v>0</v>
      </c>
      <c r="AK17493" s="340">
        <f t="shared" si="2741"/>
        <v>0</v>
      </c>
      <c r="AL17493" s="340">
        <f t="shared" si="2741"/>
        <v>0</v>
      </c>
      <c r="AM17493" s="340">
        <f t="shared" si="2741"/>
        <v>0</v>
      </c>
    </row>
    <row r="17494" spans="1:39" x14ac:dyDescent="0.35">
      <c r="A17494" s="337">
        <v>39407</v>
      </c>
      <c r="B17494" s="338">
        <f t="shared" si="2734"/>
        <v>2007</v>
      </c>
      <c r="C17494" s="338">
        <f t="shared" si="2735"/>
        <v>11</v>
      </c>
      <c r="D17494" s="338">
        <f t="shared" si="2736"/>
        <v>21</v>
      </c>
      <c r="E17494" s="334">
        <v>0</v>
      </c>
      <c r="F17494" s="334">
        <v>0</v>
      </c>
      <c r="G17494" s="334">
        <v>0</v>
      </c>
      <c r="H17494" s="334">
        <v>0</v>
      </c>
      <c r="I17494" s="334">
        <v>0</v>
      </c>
      <c r="J17494" s="334">
        <v>0</v>
      </c>
      <c r="K17494" s="334">
        <v>0</v>
      </c>
      <c r="L17494" s="334">
        <v>0</v>
      </c>
      <c r="M17494" s="334">
        <v>0</v>
      </c>
      <c r="N17494" s="334">
        <v>0</v>
      </c>
      <c r="O17494" s="334">
        <v>0</v>
      </c>
      <c r="P17494" s="334">
        <v>0</v>
      </c>
      <c r="Q17494" s="334">
        <v>0</v>
      </c>
      <c r="R17494" s="334">
        <v>0</v>
      </c>
      <c r="S17494" s="334">
        <v>0</v>
      </c>
      <c r="T17494" s="334">
        <v>0</v>
      </c>
      <c r="U17494" s="334">
        <v>0</v>
      </c>
      <c r="V17494" s="334">
        <v>0</v>
      </c>
      <c r="W17494" s="334">
        <v>0</v>
      </c>
      <c r="X17494" s="334">
        <v>0</v>
      </c>
      <c r="Y17494" s="334">
        <v>0</v>
      </c>
      <c r="Z17494" s="334">
        <v>0</v>
      </c>
      <c r="AA17494" s="334">
        <v>0</v>
      </c>
      <c r="AB17494" s="334">
        <v>0</v>
      </c>
      <c r="AD17494" s="334">
        <v>0</v>
      </c>
      <c r="AE17494" s="334">
        <f t="shared" si="2737"/>
        <v>0</v>
      </c>
      <c r="AF17494" s="334">
        <f t="shared" si="2738"/>
        <v>0</v>
      </c>
      <c r="AG17494" s="340">
        <f t="shared" si="2739"/>
        <v>0</v>
      </c>
      <c r="AI17494" s="340">
        <f t="shared" si="2741"/>
        <v>0</v>
      </c>
      <c r="AJ17494" s="340">
        <f t="shared" si="2741"/>
        <v>0</v>
      </c>
      <c r="AK17494" s="340">
        <f t="shared" si="2741"/>
        <v>0</v>
      </c>
      <c r="AL17494" s="340">
        <f t="shared" si="2741"/>
        <v>0</v>
      </c>
      <c r="AM17494" s="340">
        <f t="shared" si="2741"/>
        <v>0</v>
      </c>
    </row>
    <row r="17495" spans="1:39" x14ac:dyDescent="0.35">
      <c r="A17495" s="337">
        <v>39408</v>
      </c>
      <c r="B17495" s="338">
        <f t="shared" si="2734"/>
        <v>2007</v>
      </c>
      <c r="C17495" s="338">
        <f t="shared" si="2735"/>
        <v>11</v>
      </c>
      <c r="D17495" s="338">
        <f t="shared" si="2736"/>
        <v>22</v>
      </c>
      <c r="E17495" s="334">
        <v>0</v>
      </c>
      <c r="F17495" s="334">
        <v>0</v>
      </c>
      <c r="G17495" s="334">
        <v>0</v>
      </c>
      <c r="H17495" s="334">
        <v>0</v>
      </c>
      <c r="I17495" s="334">
        <v>0</v>
      </c>
      <c r="J17495" s="334">
        <v>0</v>
      </c>
      <c r="K17495" s="334">
        <v>0</v>
      </c>
      <c r="L17495" s="334">
        <v>0</v>
      </c>
      <c r="M17495" s="334">
        <v>0</v>
      </c>
      <c r="N17495" s="334">
        <v>0</v>
      </c>
      <c r="O17495" s="334">
        <v>0</v>
      </c>
      <c r="P17495" s="334">
        <v>0</v>
      </c>
      <c r="Q17495" s="334">
        <v>0</v>
      </c>
      <c r="R17495" s="334">
        <v>0</v>
      </c>
      <c r="S17495" s="334">
        <v>0</v>
      </c>
      <c r="T17495" s="334">
        <v>0</v>
      </c>
      <c r="U17495" s="334">
        <v>0</v>
      </c>
      <c r="V17495" s="334">
        <v>0</v>
      </c>
      <c r="W17495" s="334">
        <v>0</v>
      </c>
      <c r="X17495" s="334">
        <v>0</v>
      </c>
      <c r="Y17495" s="334">
        <v>0</v>
      </c>
      <c r="Z17495" s="334">
        <v>0</v>
      </c>
      <c r="AA17495" s="334">
        <v>0</v>
      </c>
      <c r="AB17495" s="334">
        <v>0</v>
      </c>
      <c r="AD17495" s="334">
        <v>0</v>
      </c>
      <c r="AE17495" s="334">
        <f t="shared" si="2737"/>
        <v>0</v>
      </c>
      <c r="AF17495" s="334">
        <f t="shared" si="2738"/>
        <v>0</v>
      </c>
      <c r="AG17495" s="340">
        <f t="shared" si="2739"/>
        <v>0</v>
      </c>
      <c r="AI17495" s="340">
        <f t="shared" si="2741"/>
        <v>0</v>
      </c>
      <c r="AJ17495" s="340">
        <f t="shared" si="2741"/>
        <v>0</v>
      </c>
      <c r="AK17495" s="340">
        <f t="shared" si="2741"/>
        <v>0</v>
      </c>
      <c r="AL17495" s="340">
        <f t="shared" si="2741"/>
        <v>0</v>
      </c>
      <c r="AM17495" s="340">
        <f t="shared" si="2741"/>
        <v>0</v>
      </c>
    </row>
    <row r="17496" spans="1:39" x14ac:dyDescent="0.35">
      <c r="A17496" s="337">
        <v>39409</v>
      </c>
      <c r="B17496" s="338">
        <f t="shared" si="2734"/>
        <v>2007</v>
      </c>
      <c r="C17496" s="338">
        <f t="shared" si="2735"/>
        <v>11</v>
      </c>
      <c r="D17496" s="338">
        <f t="shared" si="2736"/>
        <v>23</v>
      </c>
      <c r="E17496" s="334">
        <v>0</v>
      </c>
      <c r="F17496" s="334">
        <v>0</v>
      </c>
      <c r="G17496" s="334">
        <v>0</v>
      </c>
      <c r="H17496" s="334">
        <v>0</v>
      </c>
      <c r="I17496" s="334">
        <v>0</v>
      </c>
      <c r="J17496" s="334">
        <v>0</v>
      </c>
      <c r="K17496" s="334">
        <v>0</v>
      </c>
      <c r="L17496" s="334">
        <v>0</v>
      </c>
      <c r="M17496" s="334">
        <v>0</v>
      </c>
      <c r="N17496" s="334">
        <v>0</v>
      </c>
      <c r="O17496" s="334">
        <v>0</v>
      </c>
      <c r="P17496" s="334">
        <v>0</v>
      </c>
      <c r="Q17496" s="334">
        <v>0</v>
      </c>
      <c r="R17496" s="334">
        <v>0</v>
      </c>
      <c r="S17496" s="334">
        <v>0</v>
      </c>
      <c r="T17496" s="334">
        <v>0</v>
      </c>
      <c r="U17496" s="334">
        <v>0</v>
      </c>
      <c r="V17496" s="334">
        <v>0</v>
      </c>
      <c r="W17496" s="334">
        <v>0</v>
      </c>
      <c r="X17496" s="334">
        <v>0</v>
      </c>
      <c r="Y17496" s="334">
        <v>0</v>
      </c>
      <c r="Z17496" s="334">
        <v>0</v>
      </c>
      <c r="AA17496" s="334">
        <v>0</v>
      </c>
      <c r="AB17496" s="334">
        <v>0</v>
      </c>
      <c r="AD17496" s="334">
        <v>0</v>
      </c>
      <c r="AE17496" s="334">
        <f t="shared" si="2737"/>
        <v>0</v>
      </c>
      <c r="AF17496" s="334">
        <f t="shared" si="2738"/>
        <v>0</v>
      </c>
      <c r="AG17496" s="340">
        <f t="shared" si="2739"/>
        <v>0</v>
      </c>
      <c r="AI17496" s="340">
        <f t="shared" si="2741"/>
        <v>0</v>
      </c>
      <c r="AJ17496" s="340">
        <f t="shared" si="2741"/>
        <v>0</v>
      </c>
      <c r="AK17496" s="340">
        <f t="shared" si="2741"/>
        <v>0</v>
      </c>
      <c r="AL17496" s="340">
        <f t="shared" si="2741"/>
        <v>0</v>
      </c>
      <c r="AM17496" s="340">
        <f t="shared" si="2741"/>
        <v>0</v>
      </c>
    </row>
    <row r="17497" spans="1:39" x14ac:dyDescent="0.35">
      <c r="A17497" s="337">
        <v>39410</v>
      </c>
      <c r="B17497" s="338">
        <f t="shared" si="2734"/>
        <v>2007</v>
      </c>
      <c r="C17497" s="338">
        <f t="shared" si="2735"/>
        <v>11</v>
      </c>
      <c r="D17497" s="338">
        <f t="shared" si="2736"/>
        <v>24</v>
      </c>
      <c r="E17497" s="334">
        <v>0</v>
      </c>
      <c r="F17497" s="334">
        <v>0</v>
      </c>
      <c r="G17497" s="334">
        <v>0</v>
      </c>
      <c r="H17497" s="334">
        <v>0</v>
      </c>
      <c r="I17497" s="334">
        <v>0</v>
      </c>
      <c r="J17497" s="334">
        <v>0</v>
      </c>
      <c r="K17497" s="334">
        <v>0</v>
      </c>
      <c r="L17497" s="334">
        <v>0</v>
      </c>
      <c r="M17497" s="334">
        <v>0</v>
      </c>
      <c r="N17497" s="334">
        <v>0</v>
      </c>
      <c r="O17497" s="334">
        <v>0</v>
      </c>
      <c r="P17497" s="334">
        <v>0</v>
      </c>
      <c r="Q17497" s="334">
        <v>0</v>
      </c>
      <c r="R17497" s="334">
        <v>0</v>
      </c>
      <c r="S17497" s="334">
        <v>0</v>
      </c>
      <c r="T17497" s="334">
        <v>0</v>
      </c>
      <c r="U17497" s="334">
        <v>0</v>
      </c>
      <c r="V17497" s="334">
        <v>0</v>
      </c>
      <c r="W17497" s="334">
        <v>0</v>
      </c>
      <c r="X17497" s="334">
        <v>0</v>
      </c>
      <c r="Y17497" s="334">
        <v>0</v>
      </c>
      <c r="Z17497" s="334">
        <v>0</v>
      </c>
      <c r="AA17497" s="334">
        <v>0</v>
      </c>
      <c r="AB17497" s="334">
        <v>0</v>
      </c>
      <c r="AD17497" s="334">
        <v>0</v>
      </c>
      <c r="AE17497" s="334">
        <f t="shared" si="2737"/>
        <v>0</v>
      </c>
      <c r="AF17497" s="334">
        <f t="shared" si="2738"/>
        <v>0</v>
      </c>
      <c r="AG17497" s="340">
        <f t="shared" si="2739"/>
        <v>0</v>
      </c>
      <c r="AI17497" s="340">
        <f t="shared" si="2741"/>
        <v>0</v>
      </c>
      <c r="AJ17497" s="340">
        <f t="shared" si="2741"/>
        <v>0</v>
      </c>
      <c r="AK17497" s="340">
        <f t="shared" si="2741"/>
        <v>0</v>
      </c>
      <c r="AL17497" s="340">
        <f t="shared" si="2741"/>
        <v>0</v>
      </c>
      <c r="AM17497" s="340">
        <f t="shared" si="2741"/>
        <v>0</v>
      </c>
    </row>
    <row r="17498" spans="1:39" x14ac:dyDescent="0.35">
      <c r="A17498" s="337">
        <v>39411</v>
      </c>
      <c r="B17498" s="338">
        <f t="shared" si="2734"/>
        <v>2007</v>
      </c>
      <c r="C17498" s="338">
        <f t="shared" si="2735"/>
        <v>11</v>
      </c>
      <c r="D17498" s="338">
        <f t="shared" si="2736"/>
        <v>25</v>
      </c>
      <c r="E17498" s="334">
        <v>0</v>
      </c>
      <c r="F17498" s="334">
        <v>0</v>
      </c>
      <c r="G17498" s="334">
        <v>0</v>
      </c>
      <c r="H17498" s="334">
        <v>0</v>
      </c>
      <c r="I17498" s="334">
        <v>0</v>
      </c>
      <c r="J17498" s="334">
        <v>0</v>
      </c>
      <c r="K17498" s="334">
        <v>0</v>
      </c>
      <c r="L17498" s="334">
        <v>0</v>
      </c>
      <c r="M17498" s="334">
        <v>0</v>
      </c>
      <c r="N17498" s="334">
        <v>0</v>
      </c>
      <c r="O17498" s="334">
        <v>0</v>
      </c>
      <c r="P17498" s="334">
        <v>0</v>
      </c>
      <c r="Q17498" s="334">
        <v>0</v>
      </c>
      <c r="R17498" s="334">
        <v>0</v>
      </c>
      <c r="S17498" s="334">
        <v>0</v>
      </c>
      <c r="T17498" s="334">
        <v>0</v>
      </c>
      <c r="U17498" s="334">
        <v>0</v>
      </c>
      <c r="V17498" s="334">
        <v>0</v>
      </c>
      <c r="W17498" s="334">
        <v>0</v>
      </c>
      <c r="X17498" s="334">
        <v>0</v>
      </c>
      <c r="Y17498" s="334">
        <v>0</v>
      </c>
      <c r="Z17498" s="334">
        <v>0</v>
      </c>
      <c r="AA17498" s="334">
        <v>0</v>
      </c>
      <c r="AB17498" s="334">
        <v>0</v>
      </c>
      <c r="AD17498" s="334">
        <v>0</v>
      </c>
      <c r="AE17498" s="334">
        <f t="shared" si="2737"/>
        <v>0</v>
      </c>
      <c r="AF17498" s="334">
        <f t="shared" si="2738"/>
        <v>0</v>
      </c>
      <c r="AG17498" s="340">
        <f t="shared" si="2739"/>
        <v>0</v>
      </c>
      <c r="AI17498" s="340">
        <f t="shared" si="2741"/>
        <v>0</v>
      </c>
      <c r="AJ17498" s="340">
        <f t="shared" si="2741"/>
        <v>0</v>
      </c>
      <c r="AK17498" s="340">
        <f t="shared" si="2741"/>
        <v>0</v>
      </c>
      <c r="AL17498" s="340">
        <f t="shared" si="2741"/>
        <v>0</v>
      </c>
      <c r="AM17498" s="340">
        <f t="shared" si="2741"/>
        <v>0</v>
      </c>
    </row>
    <row r="17499" spans="1:39" x14ac:dyDescent="0.35">
      <c r="A17499" s="337">
        <v>39412</v>
      </c>
      <c r="B17499" s="338">
        <f t="shared" si="2734"/>
        <v>2007</v>
      </c>
      <c r="C17499" s="338">
        <f t="shared" si="2735"/>
        <v>11</v>
      </c>
      <c r="D17499" s="338">
        <f t="shared" si="2736"/>
        <v>26</v>
      </c>
      <c r="E17499" s="334">
        <v>0</v>
      </c>
      <c r="F17499" s="334">
        <v>0</v>
      </c>
      <c r="G17499" s="334">
        <v>0</v>
      </c>
      <c r="H17499" s="334">
        <v>0</v>
      </c>
      <c r="I17499" s="334">
        <v>0.1</v>
      </c>
      <c r="J17499" s="334">
        <v>0</v>
      </c>
      <c r="K17499" s="334">
        <v>0.1</v>
      </c>
      <c r="L17499" s="334">
        <v>0</v>
      </c>
      <c r="M17499" s="334">
        <v>0</v>
      </c>
      <c r="N17499" s="334">
        <v>0.1</v>
      </c>
      <c r="O17499" s="334">
        <v>0</v>
      </c>
      <c r="P17499" s="334">
        <v>0</v>
      </c>
      <c r="Q17499" s="334">
        <v>0.1</v>
      </c>
      <c r="R17499" s="334">
        <v>0</v>
      </c>
      <c r="S17499" s="334">
        <v>0.1</v>
      </c>
      <c r="T17499" s="334">
        <v>0</v>
      </c>
      <c r="U17499" s="334">
        <v>0</v>
      </c>
      <c r="V17499" s="334">
        <v>0.1</v>
      </c>
      <c r="W17499" s="334">
        <v>0</v>
      </c>
      <c r="X17499" s="334">
        <v>0</v>
      </c>
      <c r="Y17499" s="334">
        <v>0</v>
      </c>
      <c r="Z17499" s="334">
        <v>0</v>
      </c>
      <c r="AA17499" s="334">
        <v>0</v>
      </c>
      <c r="AB17499" s="334">
        <v>0</v>
      </c>
      <c r="AD17499" s="334">
        <v>0.6</v>
      </c>
      <c r="AE17499" s="334">
        <f t="shared" si="2737"/>
        <v>0.6</v>
      </c>
      <c r="AF17499" s="334">
        <f t="shared" si="2738"/>
        <v>0.6</v>
      </c>
      <c r="AG17499" s="340">
        <f t="shared" si="2739"/>
        <v>0</v>
      </c>
      <c r="AI17499" s="340">
        <f t="shared" si="2741"/>
        <v>0</v>
      </c>
      <c r="AJ17499" s="340">
        <f t="shared" si="2741"/>
        <v>0</v>
      </c>
      <c r="AK17499" s="340">
        <f t="shared" si="2741"/>
        <v>0</v>
      </c>
      <c r="AL17499" s="340">
        <f t="shared" si="2741"/>
        <v>0</v>
      </c>
      <c r="AM17499" s="340">
        <f t="shared" si="2741"/>
        <v>0</v>
      </c>
    </row>
    <row r="17500" spans="1:39" x14ac:dyDescent="0.35">
      <c r="A17500" s="337">
        <v>39413</v>
      </c>
      <c r="B17500" s="338">
        <f t="shared" si="2734"/>
        <v>2007</v>
      </c>
      <c r="C17500" s="338">
        <f t="shared" si="2735"/>
        <v>11</v>
      </c>
      <c r="D17500" s="338">
        <f t="shared" si="2736"/>
        <v>27</v>
      </c>
      <c r="E17500" s="334">
        <v>0</v>
      </c>
      <c r="F17500" s="334">
        <v>0</v>
      </c>
      <c r="G17500" s="334">
        <v>0</v>
      </c>
      <c r="H17500" s="334">
        <v>0.6</v>
      </c>
      <c r="I17500" s="334">
        <v>0.6</v>
      </c>
      <c r="J17500" s="334">
        <v>0.5</v>
      </c>
      <c r="K17500" s="334">
        <v>0.6</v>
      </c>
      <c r="L17500" s="334">
        <v>0.6</v>
      </c>
      <c r="M17500" s="334">
        <v>0.6</v>
      </c>
      <c r="N17500" s="334">
        <v>0.5</v>
      </c>
      <c r="O17500" s="334">
        <v>0.6</v>
      </c>
      <c r="P17500" s="334">
        <v>0</v>
      </c>
      <c r="Q17500" s="334">
        <v>0</v>
      </c>
      <c r="R17500" s="334">
        <v>0</v>
      </c>
      <c r="S17500" s="334">
        <v>0</v>
      </c>
      <c r="T17500" s="334">
        <v>0</v>
      </c>
      <c r="U17500" s="334">
        <v>0</v>
      </c>
      <c r="V17500" s="334">
        <v>0</v>
      </c>
      <c r="W17500" s="334">
        <v>0.6</v>
      </c>
      <c r="X17500" s="334">
        <v>0</v>
      </c>
      <c r="Y17500" s="334">
        <v>0</v>
      </c>
      <c r="Z17500" s="334">
        <v>0</v>
      </c>
      <c r="AA17500" s="334">
        <v>0</v>
      </c>
      <c r="AB17500" s="334">
        <v>0</v>
      </c>
      <c r="AD17500" s="334">
        <v>5.2</v>
      </c>
      <c r="AE17500" s="334">
        <f t="shared" si="2737"/>
        <v>5.2</v>
      </c>
      <c r="AF17500" s="334">
        <f t="shared" si="2738"/>
        <v>5.1999999999999993</v>
      </c>
      <c r="AG17500" s="340">
        <f t="shared" si="2739"/>
        <v>8.8817841970012523E-16</v>
      </c>
      <c r="AI17500" s="340">
        <f t="shared" si="2741"/>
        <v>0</v>
      </c>
      <c r="AJ17500" s="340">
        <f t="shared" si="2741"/>
        <v>0</v>
      </c>
      <c r="AK17500" s="340">
        <f t="shared" si="2741"/>
        <v>0</v>
      </c>
      <c r="AL17500" s="340">
        <f t="shared" si="2741"/>
        <v>0</v>
      </c>
      <c r="AM17500" s="340">
        <f t="shared" si="2741"/>
        <v>0</v>
      </c>
    </row>
    <row r="17501" spans="1:39" x14ac:dyDescent="0.35">
      <c r="A17501" s="337">
        <v>39414</v>
      </c>
      <c r="B17501" s="338">
        <f t="shared" si="2734"/>
        <v>2007</v>
      </c>
      <c r="C17501" s="338">
        <f t="shared" si="2735"/>
        <v>11</v>
      </c>
      <c r="D17501" s="338">
        <f t="shared" si="2736"/>
        <v>28</v>
      </c>
      <c r="E17501" s="334">
        <v>0</v>
      </c>
      <c r="F17501" s="334">
        <v>0</v>
      </c>
      <c r="G17501" s="334">
        <v>0</v>
      </c>
      <c r="H17501" s="334">
        <v>0</v>
      </c>
      <c r="I17501" s="334">
        <v>0</v>
      </c>
      <c r="J17501" s="334">
        <v>0</v>
      </c>
      <c r="K17501" s="334">
        <v>0</v>
      </c>
      <c r="L17501" s="334">
        <v>0</v>
      </c>
      <c r="M17501" s="334">
        <v>0</v>
      </c>
      <c r="N17501" s="334">
        <v>0</v>
      </c>
      <c r="O17501" s="334">
        <v>0</v>
      </c>
      <c r="P17501" s="334">
        <v>0</v>
      </c>
      <c r="Q17501" s="334">
        <v>0</v>
      </c>
      <c r="R17501" s="334">
        <v>0</v>
      </c>
      <c r="S17501" s="334">
        <v>0</v>
      </c>
      <c r="T17501" s="334">
        <v>0</v>
      </c>
      <c r="U17501" s="334">
        <v>0</v>
      </c>
      <c r="V17501" s="334">
        <v>0</v>
      </c>
      <c r="W17501" s="334">
        <v>0</v>
      </c>
      <c r="X17501" s="334">
        <v>0</v>
      </c>
      <c r="Y17501" s="334">
        <v>0</v>
      </c>
      <c r="Z17501" s="334">
        <v>0</v>
      </c>
      <c r="AA17501" s="334">
        <v>0</v>
      </c>
      <c r="AB17501" s="334">
        <v>0</v>
      </c>
      <c r="AD17501" s="334">
        <v>0</v>
      </c>
      <c r="AE17501" s="334">
        <f t="shared" si="2737"/>
        <v>0</v>
      </c>
      <c r="AF17501" s="334">
        <f t="shared" si="2738"/>
        <v>0</v>
      </c>
      <c r="AG17501" s="340">
        <f t="shared" si="2739"/>
        <v>0</v>
      </c>
      <c r="AI17501" s="340">
        <f t="shared" si="2741"/>
        <v>0</v>
      </c>
      <c r="AJ17501" s="340">
        <f t="shared" si="2741"/>
        <v>0</v>
      </c>
      <c r="AK17501" s="340">
        <f t="shared" si="2741"/>
        <v>0</v>
      </c>
      <c r="AL17501" s="340">
        <f t="shared" si="2741"/>
        <v>0</v>
      </c>
      <c r="AM17501" s="340">
        <f t="shared" si="2741"/>
        <v>0</v>
      </c>
    </row>
    <row r="17502" spans="1:39" x14ac:dyDescent="0.35">
      <c r="A17502" s="337">
        <v>39415</v>
      </c>
      <c r="B17502" s="338">
        <f t="shared" si="2734"/>
        <v>2007</v>
      </c>
      <c r="C17502" s="338">
        <f t="shared" si="2735"/>
        <v>11</v>
      </c>
      <c r="D17502" s="338">
        <f t="shared" si="2736"/>
        <v>29</v>
      </c>
      <c r="E17502" s="334">
        <v>0</v>
      </c>
      <c r="F17502" s="334">
        <v>0</v>
      </c>
      <c r="G17502" s="334">
        <v>0</v>
      </c>
      <c r="H17502" s="334">
        <v>0</v>
      </c>
      <c r="I17502" s="334">
        <v>0</v>
      </c>
      <c r="J17502" s="334">
        <v>0</v>
      </c>
      <c r="K17502" s="334">
        <v>0</v>
      </c>
      <c r="L17502" s="334">
        <v>0</v>
      </c>
      <c r="M17502" s="334">
        <v>0</v>
      </c>
      <c r="N17502" s="334">
        <v>0</v>
      </c>
      <c r="O17502" s="334">
        <v>0</v>
      </c>
      <c r="P17502" s="334">
        <v>0</v>
      </c>
      <c r="Q17502" s="334">
        <v>0</v>
      </c>
      <c r="R17502" s="334">
        <v>0</v>
      </c>
      <c r="S17502" s="334">
        <v>0</v>
      </c>
      <c r="T17502" s="334">
        <v>0</v>
      </c>
      <c r="U17502" s="334">
        <v>0</v>
      </c>
      <c r="V17502" s="334">
        <v>0</v>
      </c>
      <c r="W17502" s="334">
        <v>0</v>
      </c>
      <c r="X17502" s="334">
        <v>0</v>
      </c>
      <c r="Y17502" s="334">
        <v>0</v>
      </c>
      <c r="Z17502" s="334">
        <v>0</v>
      </c>
      <c r="AA17502" s="334">
        <v>0</v>
      </c>
      <c r="AB17502" s="334">
        <v>0</v>
      </c>
      <c r="AD17502" s="334">
        <v>0</v>
      </c>
      <c r="AE17502" s="334">
        <f t="shared" si="2737"/>
        <v>0</v>
      </c>
      <c r="AF17502" s="334">
        <f t="shared" si="2738"/>
        <v>0</v>
      </c>
      <c r="AG17502" s="340">
        <f t="shared" si="2739"/>
        <v>0</v>
      </c>
      <c r="AI17502" s="340">
        <f t="shared" si="2741"/>
        <v>0</v>
      </c>
      <c r="AJ17502" s="340">
        <f t="shared" si="2741"/>
        <v>0</v>
      </c>
      <c r="AK17502" s="340">
        <f t="shared" si="2741"/>
        <v>0</v>
      </c>
      <c r="AL17502" s="340">
        <f t="shared" si="2741"/>
        <v>0</v>
      </c>
      <c r="AM17502" s="340">
        <f t="shared" si="2741"/>
        <v>0</v>
      </c>
    </row>
    <row r="17503" spans="1:39" x14ac:dyDescent="0.35">
      <c r="A17503" s="337">
        <v>39416</v>
      </c>
      <c r="B17503" s="338">
        <f t="shared" si="2734"/>
        <v>2007</v>
      </c>
      <c r="C17503" s="338">
        <f t="shared" si="2735"/>
        <v>11</v>
      </c>
      <c r="D17503" s="338">
        <f t="shared" si="2736"/>
        <v>30</v>
      </c>
      <c r="E17503" s="334">
        <v>0</v>
      </c>
      <c r="F17503" s="334">
        <v>0</v>
      </c>
      <c r="G17503" s="334">
        <v>0</v>
      </c>
      <c r="H17503" s="334">
        <v>0</v>
      </c>
      <c r="I17503" s="334">
        <v>0</v>
      </c>
      <c r="J17503" s="334">
        <v>0</v>
      </c>
      <c r="K17503" s="334">
        <v>0</v>
      </c>
      <c r="L17503" s="334">
        <v>0</v>
      </c>
      <c r="M17503" s="334">
        <v>0</v>
      </c>
      <c r="N17503" s="334">
        <v>0</v>
      </c>
      <c r="O17503" s="334">
        <v>0</v>
      </c>
      <c r="P17503" s="334">
        <v>0</v>
      </c>
      <c r="Q17503" s="334">
        <v>0</v>
      </c>
      <c r="R17503" s="334">
        <v>0</v>
      </c>
      <c r="S17503" s="334">
        <v>0</v>
      </c>
      <c r="T17503" s="334">
        <v>0</v>
      </c>
      <c r="U17503" s="334">
        <v>0</v>
      </c>
      <c r="V17503" s="334">
        <v>0</v>
      </c>
      <c r="W17503" s="334">
        <v>0</v>
      </c>
      <c r="X17503" s="334">
        <v>0</v>
      </c>
      <c r="Y17503" s="334">
        <v>0</v>
      </c>
      <c r="Z17503" s="334">
        <v>0</v>
      </c>
      <c r="AA17503" s="334">
        <v>0</v>
      </c>
      <c r="AB17503" s="334">
        <v>0</v>
      </c>
      <c r="AD17503" s="334">
        <v>0</v>
      </c>
      <c r="AE17503" s="334">
        <f t="shared" si="2737"/>
        <v>0</v>
      </c>
      <c r="AF17503" s="334">
        <f t="shared" si="2738"/>
        <v>0</v>
      </c>
      <c r="AG17503" s="340">
        <f t="shared" si="2739"/>
        <v>0</v>
      </c>
      <c r="AI17503" s="340">
        <f t="shared" si="2741"/>
        <v>0</v>
      </c>
      <c r="AJ17503" s="340">
        <f t="shared" si="2741"/>
        <v>0</v>
      </c>
      <c r="AK17503" s="340">
        <f t="shared" si="2741"/>
        <v>0</v>
      </c>
      <c r="AL17503" s="340">
        <f t="shared" si="2741"/>
        <v>0</v>
      </c>
      <c r="AM17503" s="340">
        <f t="shared" si="2741"/>
        <v>0</v>
      </c>
    </row>
    <row r="17504" spans="1:39" x14ac:dyDescent="0.35">
      <c r="A17504" s="337">
        <v>39417</v>
      </c>
      <c r="B17504" s="338">
        <f t="shared" si="2734"/>
        <v>2007</v>
      </c>
      <c r="C17504" s="338">
        <f t="shared" si="2735"/>
        <v>12</v>
      </c>
      <c r="D17504" s="338">
        <f t="shared" si="2736"/>
        <v>1</v>
      </c>
      <c r="E17504" s="334">
        <v>0.1</v>
      </c>
      <c r="F17504" s="334">
        <v>0</v>
      </c>
      <c r="G17504" s="334">
        <v>0.1</v>
      </c>
      <c r="H17504" s="334">
        <v>0</v>
      </c>
      <c r="I17504" s="334">
        <v>0.1</v>
      </c>
      <c r="J17504" s="334">
        <v>0</v>
      </c>
      <c r="K17504" s="334">
        <v>0</v>
      </c>
      <c r="L17504" s="334">
        <v>0.1</v>
      </c>
      <c r="M17504" s="334">
        <v>0</v>
      </c>
      <c r="N17504" s="334">
        <v>0.1</v>
      </c>
      <c r="O17504" s="334">
        <v>0</v>
      </c>
      <c r="P17504" s="334">
        <v>0.1</v>
      </c>
      <c r="Q17504" s="334">
        <v>0</v>
      </c>
      <c r="R17504" s="334">
        <v>0.1</v>
      </c>
      <c r="S17504" s="334">
        <v>0</v>
      </c>
      <c r="T17504" s="334">
        <v>0.1</v>
      </c>
      <c r="U17504" s="334">
        <v>0</v>
      </c>
      <c r="V17504" s="334">
        <v>0</v>
      </c>
      <c r="W17504" s="334">
        <v>0</v>
      </c>
      <c r="X17504" s="334">
        <v>0</v>
      </c>
      <c r="Y17504" s="334">
        <v>0</v>
      </c>
      <c r="Z17504" s="334">
        <v>0.1</v>
      </c>
      <c r="AA17504" s="334">
        <v>0</v>
      </c>
      <c r="AB17504" s="334">
        <v>0.1</v>
      </c>
      <c r="AD17504" s="334">
        <v>1</v>
      </c>
      <c r="AE17504" s="334">
        <f t="shared" si="2737"/>
        <v>1</v>
      </c>
      <c r="AF17504" s="334">
        <f t="shared" si="2738"/>
        <v>0.99999999999999989</v>
      </c>
      <c r="AG17504" s="340">
        <f t="shared" si="2739"/>
        <v>1.1102230246251565E-16</v>
      </c>
      <c r="AI17504" s="340">
        <f t="shared" si="2741"/>
        <v>0</v>
      </c>
      <c r="AJ17504" s="340">
        <f t="shared" si="2741"/>
        <v>0</v>
      </c>
      <c r="AK17504" s="340">
        <f t="shared" si="2741"/>
        <v>0</v>
      </c>
      <c r="AL17504" s="340">
        <f t="shared" si="2741"/>
        <v>0</v>
      </c>
      <c r="AM17504" s="340">
        <f t="shared" si="2741"/>
        <v>0</v>
      </c>
    </row>
    <row r="17505" spans="1:39" x14ac:dyDescent="0.35">
      <c r="A17505" s="337">
        <v>39418</v>
      </c>
      <c r="B17505" s="338">
        <f t="shared" si="2734"/>
        <v>2007</v>
      </c>
      <c r="C17505" s="338">
        <f t="shared" si="2735"/>
        <v>12</v>
      </c>
      <c r="D17505" s="338">
        <f t="shared" si="2736"/>
        <v>2</v>
      </c>
      <c r="E17505" s="334">
        <v>0</v>
      </c>
      <c r="F17505" s="334">
        <v>0</v>
      </c>
      <c r="G17505" s="334">
        <v>0</v>
      </c>
      <c r="H17505" s="334">
        <v>0</v>
      </c>
      <c r="I17505" s="334">
        <v>0</v>
      </c>
      <c r="J17505" s="334">
        <v>0.1</v>
      </c>
      <c r="K17505" s="334">
        <v>0</v>
      </c>
      <c r="L17505" s="334">
        <v>0</v>
      </c>
      <c r="M17505" s="334">
        <v>0</v>
      </c>
      <c r="N17505" s="334">
        <v>0</v>
      </c>
      <c r="O17505" s="334">
        <v>0</v>
      </c>
      <c r="P17505" s="334">
        <v>0</v>
      </c>
      <c r="Q17505" s="334">
        <v>0</v>
      </c>
      <c r="R17505" s="334">
        <v>0</v>
      </c>
      <c r="S17505" s="334">
        <v>0</v>
      </c>
      <c r="T17505" s="334">
        <v>0</v>
      </c>
      <c r="U17505" s="334">
        <v>0</v>
      </c>
      <c r="V17505" s="334">
        <v>0.1</v>
      </c>
      <c r="W17505" s="334">
        <v>0</v>
      </c>
      <c r="X17505" s="334">
        <v>0</v>
      </c>
      <c r="Y17505" s="334">
        <v>0</v>
      </c>
      <c r="Z17505" s="334">
        <v>0</v>
      </c>
      <c r="AA17505" s="334">
        <v>0</v>
      </c>
      <c r="AB17505" s="334">
        <v>0</v>
      </c>
      <c r="AD17505" s="334">
        <v>0.2</v>
      </c>
      <c r="AE17505" s="334">
        <f t="shared" si="2737"/>
        <v>0.2</v>
      </c>
      <c r="AF17505" s="334">
        <f t="shared" si="2738"/>
        <v>0.2</v>
      </c>
      <c r="AG17505" s="340">
        <f t="shared" si="2739"/>
        <v>0</v>
      </c>
      <c r="AI17505" s="340">
        <f t="shared" si="2741"/>
        <v>0</v>
      </c>
      <c r="AJ17505" s="340">
        <f t="shared" si="2741"/>
        <v>0</v>
      </c>
      <c r="AK17505" s="340">
        <f t="shared" si="2741"/>
        <v>0</v>
      </c>
      <c r="AL17505" s="340">
        <f t="shared" si="2741"/>
        <v>0</v>
      </c>
      <c r="AM17505" s="340">
        <f t="shared" si="2741"/>
        <v>0</v>
      </c>
    </row>
    <row r="17506" spans="1:39" x14ac:dyDescent="0.35">
      <c r="A17506" s="337">
        <v>39419</v>
      </c>
      <c r="B17506" s="338">
        <f t="shared" si="2734"/>
        <v>2007</v>
      </c>
      <c r="C17506" s="338">
        <f t="shared" si="2735"/>
        <v>12</v>
      </c>
      <c r="D17506" s="338">
        <f t="shared" si="2736"/>
        <v>3</v>
      </c>
      <c r="E17506" s="334">
        <v>0</v>
      </c>
      <c r="F17506" s="334">
        <v>0</v>
      </c>
      <c r="G17506" s="334">
        <v>0</v>
      </c>
      <c r="H17506" s="334">
        <v>0</v>
      </c>
      <c r="I17506" s="334">
        <v>0</v>
      </c>
      <c r="J17506" s="334">
        <v>0.1</v>
      </c>
      <c r="K17506" s="334">
        <v>0</v>
      </c>
      <c r="L17506" s="334">
        <v>0</v>
      </c>
      <c r="M17506" s="334">
        <v>0</v>
      </c>
      <c r="N17506" s="334">
        <v>0</v>
      </c>
      <c r="O17506" s="334">
        <v>0</v>
      </c>
      <c r="P17506" s="334">
        <v>0</v>
      </c>
      <c r="Q17506" s="334">
        <v>0</v>
      </c>
      <c r="R17506" s="334">
        <v>0</v>
      </c>
      <c r="S17506" s="334">
        <v>0</v>
      </c>
      <c r="T17506" s="334">
        <v>0</v>
      </c>
      <c r="U17506" s="334">
        <v>0.1</v>
      </c>
      <c r="V17506" s="334">
        <v>0</v>
      </c>
      <c r="W17506" s="334">
        <v>0</v>
      </c>
      <c r="X17506" s="334">
        <v>0</v>
      </c>
      <c r="Y17506" s="334">
        <v>0</v>
      </c>
      <c r="Z17506" s="334">
        <v>0</v>
      </c>
      <c r="AA17506" s="334">
        <v>0</v>
      </c>
      <c r="AB17506" s="334">
        <v>0</v>
      </c>
      <c r="AD17506" s="334">
        <v>0.2</v>
      </c>
      <c r="AE17506" s="334">
        <f t="shared" si="2737"/>
        <v>0.2</v>
      </c>
      <c r="AF17506" s="334">
        <f t="shared" si="2738"/>
        <v>0.2</v>
      </c>
      <c r="AG17506" s="340">
        <f t="shared" si="2739"/>
        <v>0</v>
      </c>
      <c r="AI17506" s="340">
        <f t="shared" si="2741"/>
        <v>0</v>
      </c>
      <c r="AJ17506" s="340">
        <f t="shared" si="2741"/>
        <v>0</v>
      </c>
      <c r="AK17506" s="340">
        <f t="shared" si="2741"/>
        <v>0</v>
      </c>
      <c r="AL17506" s="340">
        <f t="shared" si="2741"/>
        <v>0</v>
      </c>
      <c r="AM17506" s="340">
        <f t="shared" si="2741"/>
        <v>0</v>
      </c>
    </row>
    <row r="17507" spans="1:39" x14ac:dyDescent="0.35">
      <c r="A17507" s="337">
        <v>39420</v>
      </c>
      <c r="B17507" s="338">
        <f t="shared" si="2734"/>
        <v>2007</v>
      </c>
      <c r="C17507" s="338">
        <f t="shared" si="2735"/>
        <v>12</v>
      </c>
      <c r="D17507" s="338">
        <f t="shared" si="2736"/>
        <v>4</v>
      </c>
      <c r="E17507" s="334">
        <v>0</v>
      </c>
      <c r="F17507" s="334">
        <v>0</v>
      </c>
      <c r="G17507" s="334">
        <v>0</v>
      </c>
      <c r="H17507" s="334">
        <v>0</v>
      </c>
      <c r="I17507" s="334">
        <v>0</v>
      </c>
      <c r="J17507" s="334">
        <v>0.1</v>
      </c>
      <c r="K17507" s="334">
        <v>0</v>
      </c>
      <c r="L17507" s="334">
        <v>0</v>
      </c>
      <c r="M17507" s="334">
        <v>0</v>
      </c>
      <c r="N17507" s="334">
        <v>0</v>
      </c>
      <c r="O17507" s="334">
        <v>0</v>
      </c>
      <c r="P17507" s="334">
        <v>0</v>
      </c>
      <c r="Q17507" s="334">
        <v>0</v>
      </c>
      <c r="R17507" s="334">
        <v>0</v>
      </c>
      <c r="S17507" s="334">
        <v>0</v>
      </c>
      <c r="T17507" s="334">
        <v>0</v>
      </c>
      <c r="U17507" s="334">
        <v>0</v>
      </c>
      <c r="V17507" s="334">
        <v>0</v>
      </c>
      <c r="W17507" s="334">
        <v>0</v>
      </c>
      <c r="X17507" s="334">
        <v>0</v>
      </c>
      <c r="Y17507" s="334">
        <v>0.1</v>
      </c>
      <c r="Z17507" s="334">
        <v>0</v>
      </c>
      <c r="AA17507" s="334">
        <v>0</v>
      </c>
      <c r="AB17507" s="334">
        <v>0</v>
      </c>
      <c r="AD17507" s="334">
        <v>0.2</v>
      </c>
      <c r="AE17507" s="334">
        <f t="shared" si="2737"/>
        <v>0.2</v>
      </c>
      <c r="AF17507" s="334">
        <f t="shared" si="2738"/>
        <v>0.2</v>
      </c>
      <c r="AG17507" s="340">
        <f t="shared" si="2739"/>
        <v>0</v>
      </c>
      <c r="AI17507" s="340">
        <f t="shared" si="2741"/>
        <v>0</v>
      </c>
      <c r="AJ17507" s="340">
        <f t="shared" si="2741"/>
        <v>0</v>
      </c>
      <c r="AK17507" s="340">
        <f t="shared" si="2741"/>
        <v>0</v>
      </c>
      <c r="AL17507" s="340">
        <f t="shared" si="2741"/>
        <v>0</v>
      </c>
      <c r="AM17507" s="340">
        <f t="shared" si="2741"/>
        <v>0</v>
      </c>
    </row>
    <row r="17508" spans="1:39" x14ac:dyDescent="0.35">
      <c r="A17508" s="337">
        <v>39421</v>
      </c>
      <c r="B17508" s="338">
        <f t="shared" si="2734"/>
        <v>2007</v>
      </c>
      <c r="C17508" s="338">
        <f t="shared" si="2735"/>
        <v>12</v>
      </c>
      <c r="D17508" s="338">
        <f t="shared" si="2736"/>
        <v>5</v>
      </c>
      <c r="E17508" s="334">
        <v>0.1</v>
      </c>
      <c r="F17508" s="334">
        <v>0.1</v>
      </c>
      <c r="G17508" s="334">
        <v>0.1</v>
      </c>
      <c r="H17508" s="334">
        <v>0.1</v>
      </c>
      <c r="I17508" s="334">
        <v>0</v>
      </c>
      <c r="J17508" s="334">
        <v>0</v>
      </c>
      <c r="K17508" s="334">
        <v>0</v>
      </c>
      <c r="L17508" s="334">
        <v>0</v>
      </c>
      <c r="M17508" s="334">
        <v>0</v>
      </c>
      <c r="N17508" s="334">
        <v>0</v>
      </c>
      <c r="O17508" s="334">
        <v>0</v>
      </c>
      <c r="P17508" s="334">
        <v>0</v>
      </c>
      <c r="Q17508" s="334">
        <v>0</v>
      </c>
      <c r="R17508" s="334">
        <v>0.2</v>
      </c>
      <c r="S17508" s="334">
        <v>0.1</v>
      </c>
      <c r="T17508" s="334">
        <v>0.1</v>
      </c>
      <c r="U17508" s="334">
        <v>0.1</v>
      </c>
      <c r="V17508" s="334">
        <v>0.1</v>
      </c>
      <c r="W17508" s="334">
        <v>0</v>
      </c>
      <c r="X17508" s="334">
        <v>0</v>
      </c>
      <c r="Y17508" s="334">
        <v>0</v>
      </c>
      <c r="Z17508" s="334">
        <v>0</v>
      </c>
      <c r="AA17508" s="334">
        <v>0</v>
      </c>
      <c r="AB17508" s="334">
        <v>0</v>
      </c>
      <c r="AD17508" s="334">
        <v>1</v>
      </c>
      <c r="AE17508" s="334">
        <f t="shared" si="2737"/>
        <v>1</v>
      </c>
      <c r="AF17508" s="334">
        <f t="shared" si="2738"/>
        <v>1</v>
      </c>
      <c r="AG17508" s="340">
        <f t="shared" si="2739"/>
        <v>0</v>
      </c>
      <c r="AI17508" s="340">
        <f t="shared" ref="AI17508:AM17523" si="2742">IF($C17508=AI$1,$AF17508,0)</f>
        <v>0</v>
      </c>
      <c r="AJ17508" s="340">
        <f t="shared" si="2742"/>
        <v>0</v>
      </c>
      <c r="AK17508" s="340">
        <f t="shared" si="2742"/>
        <v>0</v>
      </c>
      <c r="AL17508" s="340">
        <f t="shared" si="2742"/>
        <v>0</v>
      </c>
      <c r="AM17508" s="340">
        <f t="shared" si="2742"/>
        <v>0</v>
      </c>
    </row>
    <row r="17509" spans="1:39" x14ac:dyDescent="0.35">
      <c r="A17509" s="337">
        <v>39422</v>
      </c>
      <c r="B17509" s="338">
        <f t="shared" si="2734"/>
        <v>2007</v>
      </c>
      <c r="C17509" s="338">
        <f t="shared" si="2735"/>
        <v>12</v>
      </c>
      <c r="D17509" s="338">
        <f t="shared" si="2736"/>
        <v>6</v>
      </c>
      <c r="E17509" s="334">
        <v>0</v>
      </c>
      <c r="F17509" s="334">
        <v>0</v>
      </c>
      <c r="G17509" s="334">
        <v>0</v>
      </c>
      <c r="H17509" s="334">
        <v>0</v>
      </c>
      <c r="I17509" s="334">
        <v>0</v>
      </c>
      <c r="J17509" s="334">
        <v>0</v>
      </c>
      <c r="K17509" s="334">
        <v>0</v>
      </c>
      <c r="L17509" s="334">
        <v>0</v>
      </c>
      <c r="M17509" s="334">
        <v>0</v>
      </c>
      <c r="N17509" s="334">
        <v>0</v>
      </c>
      <c r="O17509" s="334">
        <v>0</v>
      </c>
      <c r="P17509" s="334">
        <v>0</v>
      </c>
      <c r="Q17509" s="334">
        <v>0</v>
      </c>
      <c r="R17509" s="334">
        <v>0</v>
      </c>
      <c r="S17509" s="334">
        <v>0</v>
      </c>
      <c r="T17509" s="334">
        <v>0</v>
      </c>
      <c r="U17509" s="334">
        <v>0</v>
      </c>
      <c r="V17509" s="334">
        <v>0</v>
      </c>
      <c r="W17509" s="334">
        <v>0</v>
      </c>
      <c r="X17509" s="334">
        <v>0</v>
      </c>
      <c r="Y17509" s="334">
        <v>0</v>
      </c>
      <c r="Z17509" s="334">
        <v>0</v>
      </c>
      <c r="AA17509" s="334">
        <v>0</v>
      </c>
      <c r="AB17509" s="334">
        <v>0</v>
      </c>
      <c r="AD17509" s="334">
        <v>0</v>
      </c>
      <c r="AE17509" s="334">
        <f t="shared" si="2737"/>
        <v>0</v>
      </c>
      <c r="AF17509" s="334">
        <f t="shared" si="2738"/>
        <v>0</v>
      </c>
      <c r="AG17509" s="340">
        <f t="shared" si="2739"/>
        <v>0</v>
      </c>
      <c r="AI17509" s="340">
        <f t="shared" si="2742"/>
        <v>0</v>
      </c>
      <c r="AJ17509" s="340">
        <f t="shared" si="2742"/>
        <v>0</v>
      </c>
      <c r="AK17509" s="340">
        <f t="shared" si="2742"/>
        <v>0</v>
      </c>
      <c r="AL17509" s="340">
        <f t="shared" si="2742"/>
        <v>0</v>
      </c>
      <c r="AM17509" s="340">
        <f t="shared" si="2742"/>
        <v>0</v>
      </c>
    </row>
    <row r="17510" spans="1:39" x14ac:dyDescent="0.35">
      <c r="A17510" s="337">
        <v>39423</v>
      </c>
      <c r="B17510" s="338">
        <f t="shared" si="2734"/>
        <v>2007</v>
      </c>
      <c r="C17510" s="338">
        <f t="shared" si="2735"/>
        <v>12</v>
      </c>
      <c r="D17510" s="338">
        <f t="shared" si="2736"/>
        <v>7</v>
      </c>
      <c r="E17510" s="334">
        <v>0</v>
      </c>
      <c r="F17510" s="334">
        <v>0</v>
      </c>
      <c r="G17510" s="334">
        <v>0</v>
      </c>
      <c r="H17510" s="334">
        <v>0</v>
      </c>
      <c r="I17510" s="334">
        <v>0</v>
      </c>
      <c r="J17510" s="334">
        <v>0</v>
      </c>
      <c r="K17510" s="334">
        <v>0</v>
      </c>
      <c r="L17510" s="334">
        <v>0</v>
      </c>
      <c r="M17510" s="334">
        <v>0</v>
      </c>
      <c r="N17510" s="334">
        <v>0</v>
      </c>
      <c r="O17510" s="334">
        <v>0</v>
      </c>
      <c r="P17510" s="334">
        <v>0</v>
      </c>
      <c r="Q17510" s="334">
        <v>0</v>
      </c>
      <c r="R17510" s="334">
        <v>0</v>
      </c>
      <c r="S17510" s="334">
        <v>0</v>
      </c>
      <c r="T17510" s="334">
        <v>0</v>
      </c>
      <c r="U17510" s="334">
        <v>0</v>
      </c>
      <c r="V17510" s="334">
        <v>0</v>
      </c>
      <c r="W17510" s="334">
        <v>0</v>
      </c>
      <c r="X17510" s="334">
        <v>0</v>
      </c>
      <c r="Y17510" s="334">
        <v>0</v>
      </c>
      <c r="Z17510" s="334">
        <v>0</v>
      </c>
      <c r="AA17510" s="334">
        <v>0</v>
      </c>
      <c r="AB17510" s="334">
        <v>0</v>
      </c>
      <c r="AD17510" s="334">
        <v>0</v>
      </c>
      <c r="AE17510" s="334">
        <f t="shared" si="2737"/>
        <v>0</v>
      </c>
      <c r="AF17510" s="334">
        <f t="shared" si="2738"/>
        <v>0</v>
      </c>
      <c r="AG17510" s="340">
        <f t="shared" si="2739"/>
        <v>0</v>
      </c>
      <c r="AI17510" s="340">
        <f t="shared" si="2742"/>
        <v>0</v>
      </c>
      <c r="AJ17510" s="340">
        <f t="shared" si="2742"/>
        <v>0</v>
      </c>
      <c r="AK17510" s="340">
        <f t="shared" si="2742"/>
        <v>0</v>
      </c>
      <c r="AL17510" s="340">
        <f t="shared" si="2742"/>
        <v>0</v>
      </c>
      <c r="AM17510" s="340">
        <f t="shared" si="2742"/>
        <v>0</v>
      </c>
    </row>
    <row r="17511" spans="1:39" x14ac:dyDescent="0.35">
      <c r="A17511" s="337">
        <v>39424</v>
      </c>
      <c r="B17511" s="338">
        <f t="shared" si="2734"/>
        <v>2007</v>
      </c>
      <c r="C17511" s="338">
        <f t="shared" si="2735"/>
        <v>12</v>
      </c>
      <c r="D17511" s="338">
        <f t="shared" si="2736"/>
        <v>8</v>
      </c>
      <c r="E17511" s="334">
        <v>0</v>
      </c>
      <c r="F17511" s="334">
        <v>0</v>
      </c>
      <c r="G17511" s="334">
        <v>0</v>
      </c>
      <c r="H17511" s="334">
        <v>0</v>
      </c>
      <c r="I17511" s="334">
        <v>0</v>
      </c>
      <c r="J17511" s="334">
        <v>0</v>
      </c>
      <c r="K17511" s="334">
        <v>0</v>
      </c>
      <c r="L17511" s="334">
        <v>0</v>
      </c>
      <c r="M17511" s="334">
        <v>0</v>
      </c>
      <c r="N17511" s="334">
        <v>0</v>
      </c>
      <c r="O17511" s="334">
        <v>0</v>
      </c>
      <c r="P17511" s="334">
        <v>0</v>
      </c>
      <c r="Q17511" s="334">
        <v>0</v>
      </c>
      <c r="R17511" s="334">
        <v>0</v>
      </c>
      <c r="S17511" s="334">
        <v>0</v>
      </c>
      <c r="T17511" s="334">
        <v>0</v>
      </c>
      <c r="U17511" s="334">
        <v>0</v>
      </c>
      <c r="V17511" s="334">
        <v>0</v>
      </c>
      <c r="W17511" s="334">
        <v>0</v>
      </c>
      <c r="X17511" s="334">
        <v>0</v>
      </c>
      <c r="Y17511" s="334">
        <v>0</v>
      </c>
      <c r="Z17511" s="334">
        <v>0</v>
      </c>
      <c r="AA17511" s="334">
        <v>0</v>
      </c>
      <c r="AB17511" s="334">
        <v>0</v>
      </c>
      <c r="AD17511" s="334">
        <v>0</v>
      </c>
      <c r="AE17511" s="334">
        <f t="shared" si="2737"/>
        <v>0</v>
      </c>
      <c r="AF17511" s="334">
        <f t="shared" si="2738"/>
        <v>0</v>
      </c>
      <c r="AG17511" s="340">
        <f t="shared" si="2739"/>
        <v>0</v>
      </c>
      <c r="AI17511" s="340">
        <f t="shared" si="2742"/>
        <v>0</v>
      </c>
      <c r="AJ17511" s="340">
        <f t="shared" si="2742"/>
        <v>0</v>
      </c>
      <c r="AK17511" s="340">
        <f t="shared" si="2742"/>
        <v>0</v>
      </c>
      <c r="AL17511" s="340">
        <f t="shared" si="2742"/>
        <v>0</v>
      </c>
      <c r="AM17511" s="340">
        <f t="shared" si="2742"/>
        <v>0</v>
      </c>
    </row>
    <row r="17512" spans="1:39" x14ac:dyDescent="0.35">
      <c r="A17512" s="337">
        <v>39425</v>
      </c>
      <c r="B17512" s="338">
        <f t="shared" si="2734"/>
        <v>2007</v>
      </c>
      <c r="C17512" s="338">
        <f t="shared" si="2735"/>
        <v>12</v>
      </c>
      <c r="D17512" s="338">
        <f t="shared" si="2736"/>
        <v>9</v>
      </c>
      <c r="E17512" s="334">
        <v>0</v>
      </c>
      <c r="F17512" s="334">
        <v>0</v>
      </c>
      <c r="G17512" s="334">
        <v>0</v>
      </c>
      <c r="H17512" s="334">
        <v>0</v>
      </c>
      <c r="I17512" s="334">
        <v>0</v>
      </c>
      <c r="J17512" s="334">
        <v>0</v>
      </c>
      <c r="K17512" s="334">
        <v>0</v>
      </c>
      <c r="L17512" s="334">
        <v>0</v>
      </c>
      <c r="M17512" s="334">
        <v>0</v>
      </c>
      <c r="N17512" s="334">
        <v>0</v>
      </c>
      <c r="O17512" s="334">
        <v>0</v>
      </c>
      <c r="P17512" s="334">
        <v>0</v>
      </c>
      <c r="Q17512" s="334">
        <v>0</v>
      </c>
      <c r="R17512" s="334">
        <v>0</v>
      </c>
      <c r="S17512" s="334">
        <v>0</v>
      </c>
      <c r="T17512" s="334">
        <v>0</v>
      </c>
      <c r="U17512" s="334">
        <v>0</v>
      </c>
      <c r="V17512" s="334">
        <v>0</v>
      </c>
      <c r="W17512" s="334">
        <v>0</v>
      </c>
      <c r="X17512" s="334">
        <v>0</v>
      </c>
      <c r="Y17512" s="334">
        <v>0</v>
      </c>
      <c r="Z17512" s="334">
        <v>0</v>
      </c>
      <c r="AA17512" s="334">
        <v>0</v>
      </c>
      <c r="AB17512" s="334">
        <v>0</v>
      </c>
      <c r="AD17512" s="334">
        <v>0</v>
      </c>
      <c r="AE17512" s="334">
        <f t="shared" si="2737"/>
        <v>0</v>
      </c>
      <c r="AF17512" s="334">
        <f t="shared" si="2738"/>
        <v>0</v>
      </c>
      <c r="AG17512" s="340">
        <f t="shared" si="2739"/>
        <v>0</v>
      </c>
      <c r="AI17512" s="340">
        <f t="shared" si="2742"/>
        <v>0</v>
      </c>
      <c r="AJ17512" s="340">
        <f t="shared" si="2742"/>
        <v>0</v>
      </c>
      <c r="AK17512" s="340">
        <f t="shared" si="2742"/>
        <v>0</v>
      </c>
      <c r="AL17512" s="340">
        <f t="shared" si="2742"/>
        <v>0</v>
      </c>
      <c r="AM17512" s="340">
        <f t="shared" si="2742"/>
        <v>0</v>
      </c>
    </row>
    <row r="17513" spans="1:39" x14ac:dyDescent="0.35">
      <c r="A17513" s="337">
        <v>39426</v>
      </c>
      <c r="B17513" s="338">
        <f t="shared" si="2734"/>
        <v>2007</v>
      </c>
      <c r="C17513" s="338">
        <f t="shared" si="2735"/>
        <v>12</v>
      </c>
      <c r="D17513" s="338">
        <f t="shared" si="2736"/>
        <v>10</v>
      </c>
      <c r="E17513" s="334">
        <v>0.3</v>
      </c>
      <c r="F17513" s="334">
        <v>0.2</v>
      </c>
      <c r="G17513" s="334">
        <v>0.3</v>
      </c>
      <c r="H17513" s="334">
        <v>0.2</v>
      </c>
      <c r="I17513" s="334">
        <v>0</v>
      </c>
      <c r="J17513" s="334">
        <v>0</v>
      </c>
      <c r="K17513" s="334">
        <v>0.3</v>
      </c>
      <c r="L17513" s="334">
        <v>0.2</v>
      </c>
      <c r="M17513" s="334">
        <v>0.3</v>
      </c>
      <c r="N17513" s="334">
        <v>0</v>
      </c>
      <c r="O17513" s="334">
        <v>0</v>
      </c>
      <c r="P17513" s="334">
        <v>0</v>
      </c>
      <c r="Q17513" s="334">
        <v>0</v>
      </c>
      <c r="R17513" s="334">
        <v>0</v>
      </c>
      <c r="S17513" s="334">
        <v>0</v>
      </c>
      <c r="T17513" s="334">
        <v>0</v>
      </c>
      <c r="U17513" s="334">
        <v>0</v>
      </c>
      <c r="V17513" s="334">
        <v>0</v>
      </c>
      <c r="W17513" s="334">
        <v>0</v>
      </c>
      <c r="X17513" s="334">
        <v>0</v>
      </c>
      <c r="Y17513" s="334">
        <v>0</v>
      </c>
      <c r="Z17513" s="334">
        <v>0</v>
      </c>
      <c r="AA17513" s="334">
        <v>0</v>
      </c>
      <c r="AB17513" s="334">
        <v>0</v>
      </c>
      <c r="AD17513" s="334">
        <v>1.8</v>
      </c>
      <c r="AE17513" s="334">
        <f t="shared" si="2737"/>
        <v>1.8</v>
      </c>
      <c r="AF17513" s="334">
        <f t="shared" si="2738"/>
        <v>1.8</v>
      </c>
      <c r="AG17513" s="340">
        <f t="shared" si="2739"/>
        <v>0</v>
      </c>
      <c r="AI17513" s="340">
        <f t="shared" si="2742"/>
        <v>0</v>
      </c>
      <c r="AJ17513" s="340">
        <f t="shared" si="2742"/>
        <v>0</v>
      </c>
      <c r="AK17513" s="340">
        <f t="shared" si="2742"/>
        <v>0</v>
      </c>
      <c r="AL17513" s="340">
        <f t="shared" si="2742"/>
        <v>0</v>
      </c>
      <c r="AM17513" s="340">
        <f t="shared" si="2742"/>
        <v>0</v>
      </c>
    </row>
    <row r="17514" spans="1:39" x14ac:dyDescent="0.35">
      <c r="A17514" s="337">
        <v>39427</v>
      </c>
      <c r="B17514" s="338">
        <f t="shared" si="2734"/>
        <v>2007</v>
      </c>
      <c r="C17514" s="338">
        <f t="shared" si="2735"/>
        <v>12</v>
      </c>
      <c r="D17514" s="338">
        <f t="shared" si="2736"/>
        <v>11</v>
      </c>
      <c r="E17514" s="334">
        <v>0</v>
      </c>
      <c r="F17514" s="334">
        <v>0</v>
      </c>
      <c r="G17514" s="334">
        <v>0</v>
      </c>
      <c r="H17514" s="334">
        <v>0</v>
      </c>
      <c r="I17514" s="334">
        <v>0</v>
      </c>
      <c r="J17514" s="334">
        <v>0</v>
      </c>
      <c r="K17514" s="334">
        <v>0</v>
      </c>
      <c r="L17514" s="334">
        <v>0</v>
      </c>
      <c r="M17514" s="334">
        <v>0</v>
      </c>
      <c r="N17514" s="334">
        <v>0</v>
      </c>
      <c r="O17514" s="334">
        <v>0</v>
      </c>
      <c r="P17514" s="334">
        <v>0</v>
      </c>
      <c r="Q17514" s="334">
        <v>0</v>
      </c>
      <c r="R17514" s="334">
        <v>0</v>
      </c>
      <c r="S17514" s="334">
        <v>0</v>
      </c>
      <c r="T17514" s="334">
        <v>0</v>
      </c>
      <c r="U17514" s="334">
        <v>0</v>
      </c>
      <c r="V17514" s="334">
        <v>0</v>
      </c>
      <c r="W17514" s="334">
        <v>0</v>
      </c>
      <c r="X17514" s="334">
        <v>0</v>
      </c>
      <c r="Y17514" s="334">
        <v>0</v>
      </c>
      <c r="Z17514" s="334">
        <v>0</v>
      </c>
      <c r="AA17514" s="334">
        <v>0</v>
      </c>
      <c r="AB17514" s="334">
        <v>0</v>
      </c>
      <c r="AD17514" s="334">
        <v>0</v>
      </c>
      <c r="AE17514" s="334">
        <f t="shared" si="2737"/>
        <v>0</v>
      </c>
      <c r="AF17514" s="334">
        <f t="shared" si="2738"/>
        <v>0</v>
      </c>
      <c r="AG17514" s="340">
        <f t="shared" si="2739"/>
        <v>0</v>
      </c>
      <c r="AI17514" s="340">
        <f t="shared" si="2742"/>
        <v>0</v>
      </c>
      <c r="AJ17514" s="340">
        <f t="shared" si="2742"/>
        <v>0</v>
      </c>
      <c r="AK17514" s="340">
        <f t="shared" si="2742"/>
        <v>0</v>
      </c>
      <c r="AL17514" s="340">
        <f t="shared" si="2742"/>
        <v>0</v>
      </c>
      <c r="AM17514" s="340">
        <f t="shared" si="2742"/>
        <v>0</v>
      </c>
    </row>
    <row r="17515" spans="1:39" x14ac:dyDescent="0.35">
      <c r="A17515" s="337">
        <v>39428</v>
      </c>
      <c r="B17515" s="338">
        <f t="shared" si="2734"/>
        <v>2007</v>
      </c>
      <c r="C17515" s="338">
        <f t="shared" si="2735"/>
        <v>12</v>
      </c>
      <c r="D17515" s="338">
        <f t="shared" si="2736"/>
        <v>12</v>
      </c>
      <c r="E17515" s="334">
        <v>0</v>
      </c>
      <c r="F17515" s="334">
        <v>0</v>
      </c>
      <c r="G17515" s="334">
        <v>0</v>
      </c>
      <c r="H17515" s="334">
        <v>0</v>
      </c>
      <c r="I17515" s="334">
        <v>0</v>
      </c>
      <c r="J17515" s="334">
        <v>0</v>
      </c>
      <c r="K17515" s="334">
        <v>0</v>
      </c>
      <c r="L17515" s="334">
        <v>0</v>
      </c>
      <c r="M17515" s="334">
        <v>0</v>
      </c>
      <c r="N17515" s="334">
        <v>0</v>
      </c>
      <c r="O17515" s="334">
        <v>0</v>
      </c>
      <c r="P17515" s="334">
        <v>0</v>
      </c>
      <c r="Q17515" s="334">
        <v>0</v>
      </c>
      <c r="R17515" s="334">
        <v>0</v>
      </c>
      <c r="S17515" s="334">
        <v>0</v>
      </c>
      <c r="T17515" s="334">
        <v>0</v>
      </c>
      <c r="U17515" s="334">
        <v>0</v>
      </c>
      <c r="V17515" s="334">
        <v>0</v>
      </c>
      <c r="W17515" s="334">
        <v>0</v>
      </c>
      <c r="X17515" s="334">
        <v>0</v>
      </c>
      <c r="Y17515" s="334">
        <v>0</v>
      </c>
      <c r="Z17515" s="334">
        <v>0</v>
      </c>
      <c r="AA17515" s="334">
        <v>0</v>
      </c>
      <c r="AB17515" s="334">
        <v>0</v>
      </c>
      <c r="AD17515" s="334">
        <v>0</v>
      </c>
      <c r="AE17515" s="334">
        <f t="shared" si="2737"/>
        <v>0</v>
      </c>
      <c r="AF17515" s="334">
        <f t="shared" si="2738"/>
        <v>0</v>
      </c>
      <c r="AG17515" s="340">
        <f t="shared" si="2739"/>
        <v>0</v>
      </c>
      <c r="AI17515" s="340">
        <f t="shared" si="2742"/>
        <v>0</v>
      </c>
      <c r="AJ17515" s="340">
        <f t="shared" si="2742"/>
        <v>0</v>
      </c>
      <c r="AK17515" s="340">
        <f t="shared" si="2742"/>
        <v>0</v>
      </c>
      <c r="AL17515" s="340">
        <f t="shared" si="2742"/>
        <v>0</v>
      </c>
      <c r="AM17515" s="340">
        <f t="shared" si="2742"/>
        <v>0</v>
      </c>
    </row>
    <row r="17516" spans="1:39" x14ac:dyDescent="0.35">
      <c r="A17516" s="337">
        <v>39429</v>
      </c>
      <c r="B17516" s="338">
        <f t="shared" si="2734"/>
        <v>2007</v>
      </c>
      <c r="C17516" s="338">
        <f t="shared" si="2735"/>
        <v>12</v>
      </c>
      <c r="D17516" s="338">
        <f t="shared" si="2736"/>
        <v>13</v>
      </c>
      <c r="E17516" s="334">
        <v>0</v>
      </c>
      <c r="F17516" s="334">
        <v>0</v>
      </c>
      <c r="G17516" s="334">
        <v>0</v>
      </c>
      <c r="H17516" s="334">
        <v>0</v>
      </c>
      <c r="I17516" s="334">
        <v>0</v>
      </c>
      <c r="J17516" s="334">
        <v>0</v>
      </c>
      <c r="K17516" s="334">
        <v>0</v>
      </c>
      <c r="L17516" s="334">
        <v>0</v>
      </c>
      <c r="M17516" s="334">
        <v>0</v>
      </c>
      <c r="N17516" s="334">
        <v>0</v>
      </c>
      <c r="O17516" s="334">
        <v>0</v>
      </c>
      <c r="P17516" s="334">
        <v>0</v>
      </c>
      <c r="Q17516" s="334">
        <v>0</v>
      </c>
      <c r="R17516" s="334">
        <v>0</v>
      </c>
      <c r="S17516" s="334">
        <v>0</v>
      </c>
      <c r="T17516" s="334">
        <v>0</v>
      </c>
      <c r="U17516" s="334">
        <v>0</v>
      </c>
      <c r="V17516" s="334">
        <v>0</v>
      </c>
      <c r="W17516" s="334">
        <v>0</v>
      </c>
      <c r="X17516" s="334">
        <v>0</v>
      </c>
      <c r="Y17516" s="334">
        <v>0</v>
      </c>
      <c r="Z17516" s="334">
        <v>0</v>
      </c>
      <c r="AA17516" s="334">
        <v>0</v>
      </c>
      <c r="AB17516" s="334">
        <v>0</v>
      </c>
      <c r="AD17516" s="334">
        <v>0</v>
      </c>
      <c r="AE17516" s="334">
        <f t="shared" si="2737"/>
        <v>0</v>
      </c>
      <c r="AF17516" s="334">
        <f t="shared" si="2738"/>
        <v>0</v>
      </c>
      <c r="AG17516" s="340">
        <f t="shared" si="2739"/>
        <v>0</v>
      </c>
      <c r="AI17516" s="340">
        <f t="shared" si="2742"/>
        <v>0</v>
      </c>
      <c r="AJ17516" s="340">
        <f t="shared" si="2742"/>
        <v>0</v>
      </c>
      <c r="AK17516" s="340">
        <f t="shared" si="2742"/>
        <v>0</v>
      </c>
      <c r="AL17516" s="340">
        <f t="shared" si="2742"/>
        <v>0</v>
      </c>
      <c r="AM17516" s="340">
        <f t="shared" si="2742"/>
        <v>0</v>
      </c>
    </row>
    <row r="17517" spans="1:39" x14ac:dyDescent="0.35">
      <c r="A17517" s="337">
        <v>39430</v>
      </c>
      <c r="B17517" s="338">
        <f t="shared" si="2734"/>
        <v>2007</v>
      </c>
      <c r="C17517" s="338">
        <f t="shared" si="2735"/>
        <v>12</v>
      </c>
      <c r="D17517" s="338">
        <f t="shared" si="2736"/>
        <v>14</v>
      </c>
      <c r="E17517" s="334">
        <v>0</v>
      </c>
      <c r="F17517" s="334">
        <v>0</v>
      </c>
      <c r="G17517" s="334">
        <v>0</v>
      </c>
      <c r="H17517" s="334">
        <v>0</v>
      </c>
      <c r="I17517" s="334">
        <v>0</v>
      </c>
      <c r="J17517" s="334">
        <v>0</v>
      </c>
      <c r="K17517" s="334">
        <v>0</v>
      </c>
      <c r="L17517" s="334">
        <v>0</v>
      </c>
      <c r="M17517" s="334">
        <v>0</v>
      </c>
      <c r="N17517" s="334">
        <v>0</v>
      </c>
      <c r="O17517" s="334">
        <v>0</v>
      </c>
      <c r="P17517" s="334">
        <v>0</v>
      </c>
      <c r="Q17517" s="334">
        <v>0</v>
      </c>
      <c r="R17517" s="334">
        <v>0</v>
      </c>
      <c r="S17517" s="334">
        <v>0</v>
      </c>
      <c r="T17517" s="334">
        <v>0</v>
      </c>
      <c r="U17517" s="334">
        <v>0</v>
      </c>
      <c r="V17517" s="334">
        <v>0</v>
      </c>
      <c r="W17517" s="334">
        <v>0</v>
      </c>
      <c r="X17517" s="334">
        <v>0</v>
      </c>
      <c r="Y17517" s="334">
        <v>0</v>
      </c>
      <c r="Z17517" s="334">
        <v>0</v>
      </c>
      <c r="AA17517" s="334">
        <v>0</v>
      </c>
      <c r="AB17517" s="334">
        <v>0</v>
      </c>
      <c r="AD17517" s="334">
        <v>0</v>
      </c>
      <c r="AE17517" s="334">
        <f t="shared" si="2737"/>
        <v>0</v>
      </c>
      <c r="AF17517" s="334">
        <f t="shared" si="2738"/>
        <v>0</v>
      </c>
      <c r="AG17517" s="340">
        <f t="shared" si="2739"/>
        <v>0</v>
      </c>
      <c r="AI17517" s="340">
        <f t="shared" si="2742"/>
        <v>0</v>
      </c>
      <c r="AJ17517" s="340">
        <f t="shared" si="2742"/>
        <v>0</v>
      </c>
      <c r="AK17517" s="340">
        <f t="shared" si="2742"/>
        <v>0</v>
      </c>
      <c r="AL17517" s="340">
        <f t="shared" si="2742"/>
        <v>0</v>
      </c>
      <c r="AM17517" s="340">
        <f t="shared" si="2742"/>
        <v>0</v>
      </c>
    </row>
    <row r="17518" spans="1:39" x14ac:dyDescent="0.35">
      <c r="A17518" s="337">
        <v>39431</v>
      </c>
      <c r="B17518" s="338">
        <f t="shared" si="2734"/>
        <v>2007</v>
      </c>
      <c r="C17518" s="338">
        <f t="shared" si="2735"/>
        <v>12</v>
      </c>
      <c r="D17518" s="338">
        <f t="shared" si="2736"/>
        <v>15</v>
      </c>
      <c r="E17518" s="334">
        <v>0</v>
      </c>
      <c r="F17518" s="334">
        <v>0</v>
      </c>
      <c r="G17518" s="334">
        <v>0</v>
      </c>
      <c r="H17518" s="334">
        <v>0</v>
      </c>
      <c r="I17518" s="334">
        <v>0</v>
      </c>
      <c r="J17518" s="334">
        <v>0</v>
      </c>
      <c r="K17518" s="334">
        <v>0</v>
      </c>
      <c r="L17518" s="334">
        <v>0</v>
      </c>
      <c r="M17518" s="334">
        <v>0</v>
      </c>
      <c r="N17518" s="334">
        <v>0</v>
      </c>
      <c r="O17518" s="334">
        <v>0</v>
      </c>
      <c r="P17518" s="334">
        <v>0</v>
      </c>
      <c r="Q17518" s="334">
        <v>0</v>
      </c>
      <c r="R17518" s="334">
        <v>0</v>
      </c>
      <c r="S17518" s="334">
        <v>0</v>
      </c>
      <c r="T17518" s="334">
        <v>0</v>
      </c>
      <c r="U17518" s="334">
        <v>0</v>
      </c>
      <c r="V17518" s="334">
        <v>0</v>
      </c>
      <c r="W17518" s="334">
        <v>0</v>
      </c>
      <c r="X17518" s="334">
        <v>0</v>
      </c>
      <c r="Y17518" s="334">
        <v>0</v>
      </c>
      <c r="Z17518" s="334">
        <v>0</v>
      </c>
      <c r="AA17518" s="334">
        <v>0</v>
      </c>
      <c r="AB17518" s="334">
        <v>0</v>
      </c>
      <c r="AD17518" s="334">
        <v>0</v>
      </c>
      <c r="AE17518" s="334">
        <f t="shared" si="2737"/>
        <v>0</v>
      </c>
      <c r="AF17518" s="334">
        <f t="shared" si="2738"/>
        <v>0</v>
      </c>
      <c r="AG17518" s="340">
        <f t="shared" si="2739"/>
        <v>0</v>
      </c>
      <c r="AI17518" s="340">
        <f t="shared" si="2742"/>
        <v>0</v>
      </c>
      <c r="AJ17518" s="340">
        <f t="shared" si="2742"/>
        <v>0</v>
      </c>
      <c r="AK17518" s="340">
        <f t="shared" si="2742"/>
        <v>0</v>
      </c>
      <c r="AL17518" s="340">
        <f t="shared" si="2742"/>
        <v>0</v>
      </c>
      <c r="AM17518" s="340">
        <f t="shared" si="2742"/>
        <v>0</v>
      </c>
    </row>
    <row r="17519" spans="1:39" x14ac:dyDescent="0.35">
      <c r="A17519" s="337">
        <v>39432</v>
      </c>
      <c r="B17519" s="338">
        <f t="shared" si="2734"/>
        <v>2007</v>
      </c>
      <c r="C17519" s="338">
        <f t="shared" si="2735"/>
        <v>12</v>
      </c>
      <c r="D17519" s="338">
        <f t="shared" si="2736"/>
        <v>16</v>
      </c>
      <c r="E17519" s="334">
        <v>0</v>
      </c>
      <c r="F17519" s="334">
        <v>0</v>
      </c>
      <c r="G17519" s="334">
        <v>0</v>
      </c>
      <c r="H17519" s="334">
        <v>0</v>
      </c>
      <c r="I17519" s="334">
        <v>0</v>
      </c>
      <c r="J17519" s="334">
        <v>0</v>
      </c>
      <c r="K17519" s="334">
        <v>0</v>
      </c>
      <c r="L17519" s="334">
        <v>0</v>
      </c>
      <c r="M17519" s="334">
        <v>0</v>
      </c>
      <c r="N17519" s="334">
        <v>0</v>
      </c>
      <c r="O17519" s="334">
        <v>0</v>
      </c>
      <c r="P17519" s="334">
        <v>0</v>
      </c>
      <c r="Q17519" s="334">
        <v>0</v>
      </c>
      <c r="R17519" s="334">
        <v>0</v>
      </c>
      <c r="S17519" s="334">
        <v>0</v>
      </c>
      <c r="T17519" s="334">
        <v>0</v>
      </c>
      <c r="U17519" s="334">
        <v>0</v>
      </c>
      <c r="V17519" s="334">
        <v>0</v>
      </c>
      <c r="W17519" s="334">
        <v>0</v>
      </c>
      <c r="X17519" s="334">
        <v>0</v>
      </c>
      <c r="Y17519" s="334">
        <v>0</v>
      </c>
      <c r="Z17519" s="334">
        <v>0</v>
      </c>
      <c r="AA17519" s="334">
        <v>0</v>
      </c>
      <c r="AB17519" s="334">
        <v>0</v>
      </c>
      <c r="AD17519" s="334">
        <v>0</v>
      </c>
      <c r="AE17519" s="334">
        <f t="shared" si="2737"/>
        <v>0</v>
      </c>
      <c r="AF17519" s="334">
        <f t="shared" si="2738"/>
        <v>0</v>
      </c>
      <c r="AG17519" s="340">
        <f t="shared" si="2739"/>
        <v>0</v>
      </c>
      <c r="AI17519" s="340">
        <f t="shared" si="2742"/>
        <v>0</v>
      </c>
      <c r="AJ17519" s="340">
        <f t="shared" si="2742"/>
        <v>0</v>
      </c>
      <c r="AK17519" s="340">
        <f t="shared" si="2742"/>
        <v>0</v>
      </c>
      <c r="AL17519" s="340">
        <f t="shared" si="2742"/>
        <v>0</v>
      </c>
      <c r="AM17519" s="340">
        <f t="shared" si="2742"/>
        <v>0</v>
      </c>
    </row>
    <row r="17520" spans="1:39" x14ac:dyDescent="0.35">
      <c r="A17520" s="337">
        <v>39433</v>
      </c>
      <c r="B17520" s="338">
        <f t="shared" si="2734"/>
        <v>2007</v>
      </c>
      <c r="C17520" s="338">
        <f t="shared" si="2735"/>
        <v>12</v>
      </c>
      <c r="D17520" s="338">
        <f t="shared" si="2736"/>
        <v>17</v>
      </c>
      <c r="E17520" s="334">
        <v>0</v>
      </c>
      <c r="F17520" s="334">
        <v>0</v>
      </c>
      <c r="G17520" s="334">
        <v>0</v>
      </c>
      <c r="H17520" s="334">
        <v>0</v>
      </c>
      <c r="I17520" s="334">
        <v>0</v>
      </c>
      <c r="J17520" s="334">
        <v>0</v>
      </c>
      <c r="K17520" s="334">
        <v>0</v>
      </c>
      <c r="L17520" s="334">
        <v>0</v>
      </c>
      <c r="M17520" s="334">
        <v>0</v>
      </c>
      <c r="N17520" s="334">
        <v>0</v>
      </c>
      <c r="O17520" s="334">
        <v>0</v>
      </c>
      <c r="P17520" s="334">
        <v>0</v>
      </c>
      <c r="Q17520" s="334">
        <v>0</v>
      </c>
      <c r="R17520" s="334">
        <v>0</v>
      </c>
      <c r="S17520" s="334">
        <v>0</v>
      </c>
      <c r="T17520" s="334">
        <v>0</v>
      </c>
      <c r="U17520" s="334">
        <v>0</v>
      </c>
      <c r="V17520" s="334">
        <v>0</v>
      </c>
      <c r="W17520" s="334">
        <v>0</v>
      </c>
      <c r="X17520" s="334">
        <v>0</v>
      </c>
      <c r="Y17520" s="334">
        <v>0</v>
      </c>
      <c r="Z17520" s="334">
        <v>0</v>
      </c>
      <c r="AA17520" s="334">
        <v>0</v>
      </c>
      <c r="AB17520" s="334">
        <v>0</v>
      </c>
      <c r="AD17520" s="334">
        <v>0</v>
      </c>
      <c r="AE17520" s="334">
        <f t="shared" si="2737"/>
        <v>0</v>
      </c>
      <c r="AF17520" s="334">
        <f t="shared" si="2738"/>
        <v>0</v>
      </c>
      <c r="AG17520" s="340">
        <f t="shared" si="2739"/>
        <v>0</v>
      </c>
      <c r="AI17520" s="340">
        <f t="shared" si="2742"/>
        <v>0</v>
      </c>
      <c r="AJ17520" s="340">
        <f t="shared" si="2742"/>
        <v>0</v>
      </c>
      <c r="AK17520" s="340">
        <f t="shared" si="2742"/>
        <v>0</v>
      </c>
      <c r="AL17520" s="340">
        <f t="shared" si="2742"/>
        <v>0</v>
      </c>
      <c r="AM17520" s="340">
        <f t="shared" si="2742"/>
        <v>0</v>
      </c>
    </row>
    <row r="17521" spans="1:39" x14ac:dyDescent="0.35">
      <c r="A17521" s="337">
        <v>39434</v>
      </c>
      <c r="B17521" s="338">
        <f t="shared" si="2734"/>
        <v>2007</v>
      </c>
      <c r="C17521" s="338">
        <f t="shared" si="2735"/>
        <v>12</v>
      </c>
      <c r="D17521" s="338">
        <f t="shared" si="2736"/>
        <v>18</v>
      </c>
      <c r="E17521" s="334">
        <v>0</v>
      </c>
      <c r="F17521" s="334">
        <v>0</v>
      </c>
      <c r="G17521" s="334">
        <v>0</v>
      </c>
      <c r="H17521" s="334">
        <v>0</v>
      </c>
      <c r="I17521" s="334">
        <v>0</v>
      </c>
      <c r="J17521" s="334">
        <v>0</v>
      </c>
      <c r="K17521" s="334">
        <v>0</v>
      </c>
      <c r="L17521" s="334">
        <v>0</v>
      </c>
      <c r="M17521" s="334">
        <v>0</v>
      </c>
      <c r="N17521" s="334">
        <v>0</v>
      </c>
      <c r="O17521" s="334">
        <v>0</v>
      </c>
      <c r="P17521" s="334">
        <v>0</v>
      </c>
      <c r="Q17521" s="334">
        <v>0</v>
      </c>
      <c r="R17521" s="334">
        <v>0</v>
      </c>
      <c r="S17521" s="334">
        <v>0</v>
      </c>
      <c r="T17521" s="334">
        <v>0</v>
      </c>
      <c r="U17521" s="334">
        <v>0</v>
      </c>
      <c r="V17521" s="334">
        <v>0</v>
      </c>
      <c r="W17521" s="334">
        <v>0</v>
      </c>
      <c r="X17521" s="334">
        <v>0</v>
      </c>
      <c r="Y17521" s="334">
        <v>0</v>
      </c>
      <c r="Z17521" s="334">
        <v>0</v>
      </c>
      <c r="AA17521" s="334">
        <v>0</v>
      </c>
      <c r="AB17521" s="334">
        <v>0</v>
      </c>
      <c r="AD17521" s="334">
        <v>0</v>
      </c>
      <c r="AE17521" s="334">
        <f t="shared" si="2737"/>
        <v>0</v>
      </c>
      <c r="AF17521" s="334">
        <f t="shared" si="2738"/>
        <v>0</v>
      </c>
      <c r="AG17521" s="340">
        <f t="shared" si="2739"/>
        <v>0</v>
      </c>
      <c r="AI17521" s="340">
        <f t="shared" si="2742"/>
        <v>0</v>
      </c>
      <c r="AJ17521" s="340">
        <f t="shared" si="2742"/>
        <v>0</v>
      </c>
      <c r="AK17521" s="340">
        <f t="shared" si="2742"/>
        <v>0</v>
      </c>
      <c r="AL17521" s="340">
        <f t="shared" si="2742"/>
        <v>0</v>
      </c>
      <c r="AM17521" s="340">
        <f t="shared" si="2742"/>
        <v>0</v>
      </c>
    </row>
    <row r="17522" spans="1:39" x14ac:dyDescent="0.35">
      <c r="A17522" s="337">
        <v>39435</v>
      </c>
      <c r="B17522" s="338">
        <f t="shared" si="2734"/>
        <v>2007</v>
      </c>
      <c r="C17522" s="338">
        <f t="shared" si="2735"/>
        <v>12</v>
      </c>
      <c r="D17522" s="338">
        <f t="shared" si="2736"/>
        <v>19</v>
      </c>
      <c r="E17522" s="334">
        <v>0</v>
      </c>
      <c r="F17522" s="334">
        <v>0</v>
      </c>
      <c r="G17522" s="334">
        <v>0</v>
      </c>
      <c r="H17522" s="334">
        <v>0</v>
      </c>
      <c r="I17522" s="334">
        <v>0</v>
      </c>
      <c r="J17522" s="334">
        <v>0</v>
      </c>
      <c r="K17522" s="334">
        <v>0</v>
      </c>
      <c r="L17522" s="334">
        <v>0</v>
      </c>
      <c r="M17522" s="334">
        <v>0</v>
      </c>
      <c r="N17522" s="334">
        <v>0</v>
      </c>
      <c r="O17522" s="334">
        <v>0</v>
      </c>
      <c r="P17522" s="334">
        <v>0</v>
      </c>
      <c r="Q17522" s="334">
        <v>0</v>
      </c>
      <c r="R17522" s="334">
        <v>0</v>
      </c>
      <c r="S17522" s="334">
        <v>0</v>
      </c>
      <c r="T17522" s="334">
        <v>0</v>
      </c>
      <c r="U17522" s="334">
        <v>0</v>
      </c>
      <c r="V17522" s="334">
        <v>0</v>
      </c>
      <c r="W17522" s="334">
        <v>0</v>
      </c>
      <c r="X17522" s="334">
        <v>0</v>
      </c>
      <c r="Y17522" s="334">
        <v>0</v>
      </c>
      <c r="Z17522" s="334">
        <v>0</v>
      </c>
      <c r="AA17522" s="334">
        <v>0</v>
      </c>
      <c r="AB17522" s="334">
        <v>0</v>
      </c>
      <c r="AD17522" s="334">
        <v>0</v>
      </c>
      <c r="AE17522" s="334">
        <f t="shared" si="2737"/>
        <v>0</v>
      </c>
      <c r="AF17522" s="334">
        <f t="shared" si="2738"/>
        <v>0</v>
      </c>
      <c r="AG17522" s="340">
        <f t="shared" si="2739"/>
        <v>0</v>
      </c>
      <c r="AI17522" s="340">
        <f t="shared" si="2742"/>
        <v>0</v>
      </c>
      <c r="AJ17522" s="340">
        <f t="shared" si="2742"/>
        <v>0</v>
      </c>
      <c r="AK17522" s="340">
        <f t="shared" si="2742"/>
        <v>0</v>
      </c>
      <c r="AL17522" s="340">
        <f t="shared" si="2742"/>
        <v>0</v>
      </c>
      <c r="AM17522" s="340">
        <f t="shared" si="2742"/>
        <v>0</v>
      </c>
    </row>
    <row r="17523" spans="1:39" x14ac:dyDescent="0.35">
      <c r="A17523" s="337">
        <v>39436</v>
      </c>
      <c r="B17523" s="338">
        <f t="shared" si="2734"/>
        <v>2007</v>
      </c>
      <c r="C17523" s="338">
        <f t="shared" si="2735"/>
        <v>12</v>
      </c>
      <c r="D17523" s="338">
        <f t="shared" si="2736"/>
        <v>20</v>
      </c>
      <c r="E17523" s="334">
        <v>0</v>
      </c>
      <c r="F17523" s="334">
        <v>0</v>
      </c>
      <c r="G17523" s="334">
        <v>0</v>
      </c>
      <c r="H17523" s="334">
        <v>0</v>
      </c>
      <c r="I17523" s="334">
        <v>0</v>
      </c>
      <c r="J17523" s="334">
        <v>0</v>
      </c>
      <c r="K17523" s="334">
        <v>0</v>
      </c>
      <c r="L17523" s="334">
        <v>0</v>
      </c>
      <c r="M17523" s="334">
        <v>0</v>
      </c>
      <c r="N17523" s="334">
        <v>0</v>
      </c>
      <c r="O17523" s="334">
        <v>0</v>
      </c>
      <c r="P17523" s="334">
        <v>0</v>
      </c>
      <c r="Q17523" s="334">
        <v>0</v>
      </c>
      <c r="R17523" s="334">
        <v>0</v>
      </c>
      <c r="S17523" s="334">
        <v>0</v>
      </c>
      <c r="T17523" s="334">
        <v>0</v>
      </c>
      <c r="U17523" s="334">
        <v>0</v>
      </c>
      <c r="V17523" s="334">
        <v>0</v>
      </c>
      <c r="W17523" s="334">
        <v>0</v>
      </c>
      <c r="X17523" s="334">
        <v>0</v>
      </c>
      <c r="Y17523" s="334">
        <v>0</v>
      </c>
      <c r="Z17523" s="334">
        <v>0</v>
      </c>
      <c r="AA17523" s="334">
        <v>0</v>
      </c>
      <c r="AB17523" s="334">
        <v>0</v>
      </c>
      <c r="AD17523" s="334">
        <v>0</v>
      </c>
      <c r="AE17523" s="334">
        <f t="shared" si="2737"/>
        <v>0</v>
      </c>
      <c r="AF17523" s="334">
        <f t="shared" si="2738"/>
        <v>0</v>
      </c>
      <c r="AG17523" s="340">
        <f t="shared" si="2739"/>
        <v>0</v>
      </c>
      <c r="AI17523" s="340">
        <f t="shared" si="2742"/>
        <v>0</v>
      </c>
      <c r="AJ17523" s="340">
        <f t="shared" si="2742"/>
        <v>0</v>
      </c>
      <c r="AK17523" s="340">
        <f t="shared" si="2742"/>
        <v>0</v>
      </c>
      <c r="AL17523" s="340">
        <f t="shared" si="2742"/>
        <v>0</v>
      </c>
      <c r="AM17523" s="340">
        <f t="shared" si="2742"/>
        <v>0</v>
      </c>
    </row>
    <row r="17524" spans="1:39" x14ac:dyDescent="0.35">
      <c r="A17524" s="337">
        <v>39437</v>
      </c>
      <c r="B17524" s="338">
        <f t="shared" si="2734"/>
        <v>2007</v>
      </c>
      <c r="C17524" s="338">
        <f t="shared" si="2735"/>
        <v>12</v>
      </c>
      <c r="D17524" s="338">
        <f t="shared" si="2736"/>
        <v>21</v>
      </c>
      <c r="E17524" s="334">
        <v>0</v>
      </c>
      <c r="F17524" s="334">
        <v>0</v>
      </c>
      <c r="G17524" s="334">
        <v>0</v>
      </c>
      <c r="H17524" s="334">
        <v>0</v>
      </c>
      <c r="I17524" s="334">
        <v>0</v>
      </c>
      <c r="J17524" s="334">
        <v>0</v>
      </c>
      <c r="K17524" s="334">
        <v>0</v>
      </c>
      <c r="L17524" s="334">
        <v>0</v>
      </c>
      <c r="M17524" s="334">
        <v>0</v>
      </c>
      <c r="N17524" s="334">
        <v>0</v>
      </c>
      <c r="O17524" s="334">
        <v>0</v>
      </c>
      <c r="P17524" s="334">
        <v>0</v>
      </c>
      <c r="Q17524" s="334">
        <v>0</v>
      </c>
      <c r="R17524" s="334">
        <v>0</v>
      </c>
      <c r="S17524" s="334">
        <v>0</v>
      </c>
      <c r="T17524" s="334">
        <v>0</v>
      </c>
      <c r="U17524" s="334">
        <v>0</v>
      </c>
      <c r="V17524" s="334">
        <v>0</v>
      </c>
      <c r="W17524" s="334">
        <v>0</v>
      </c>
      <c r="X17524" s="334">
        <v>0</v>
      </c>
      <c r="Y17524" s="334">
        <v>0</v>
      </c>
      <c r="Z17524" s="334">
        <v>0</v>
      </c>
      <c r="AA17524" s="334">
        <v>0</v>
      </c>
      <c r="AB17524" s="334">
        <v>0</v>
      </c>
      <c r="AD17524" s="334">
        <v>0</v>
      </c>
      <c r="AE17524" s="334">
        <f t="shared" si="2737"/>
        <v>0</v>
      </c>
      <c r="AF17524" s="334">
        <f t="shared" si="2738"/>
        <v>0</v>
      </c>
      <c r="AG17524" s="340">
        <f t="shared" si="2739"/>
        <v>0</v>
      </c>
      <c r="AI17524" s="340">
        <f t="shared" ref="AI17524:AM17539" si="2743">IF($C17524=AI$1,$AF17524,0)</f>
        <v>0</v>
      </c>
      <c r="AJ17524" s="340">
        <f t="shared" si="2743"/>
        <v>0</v>
      </c>
      <c r="AK17524" s="340">
        <f t="shared" si="2743"/>
        <v>0</v>
      </c>
      <c r="AL17524" s="340">
        <f t="shared" si="2743"/>
        <v>0</v>
      </c>
      <c r="AM17524" s="340">
        <f t="shared" si="2743"/>
        <v>0</v>
      </c>
    </row>
    <row r="17525" spans="1:39" x14ac:dyDescent="0.35">
      <c r="A17525" s="337">
        <v>39438</v>
      </c>
      <c r="B17525" s="338">
        <f t="shared" si="2734"/>
        <v>2007</v>
      </c>
      <c r="C17525" s="338">
        <f t="shared" si="2735"/>
        <v>12</v>
      </c>
      <c r="D17525" s="338">
        <f t="shared" si="2736"/>
        <v>22</v>
      </c>
      <c r="E17525" s="334">
        <v>0</v>
      </c>
      <c r="F17525" s="334">
        <v>0</v>
      </c>
      <c r="G17525" s="334">
        <v>0</v>
      </c>
      <c r="H17525" s="334">
        <v>0</v>
      </c>
      <c r="I17525" s="334">
        <v>0</v>
      </c>
      <c r="J17525" s="334">
        <v>0</v>
      </c>
      <c r="K17525" s="334">
        <v>0</v>
      </c>
      <c r="L17525" s="334">
        <v>0</v>
      </c>
      <c r="M17525" s="334">
        <v>0</v>
      </c>
      <c r="N17525" s="334">
        <v>0</v>
      </c>
      <c r="O17525" s="334">
        <v>0</v>
      </c>
      <c r="P17525" s="334">
        <v>0</v>
      </c>
      <c r="Q17525" s="334">
        <v>0</v>
      </c>
      <c r="R17525" s="334">
        <v>0</v>
      </c>
      <c r="S17525" s="334">
        <v>0</v>
      </c>
      <c r="T17525" s="334">
        <v>0</v>
      </c>
      <c r="U17525" s="334">
        <v>0</v>
      </c>
      <c r="V17525" s="334">
        <v>0</v>
      </c>
      <c r="W17525" s="334">
        <v>0</v>
      </c>
      <c r="X17525" s="334">
        <v>0</v>
      </c>
      <c r="Y17525" s="334">
        <v>0</v>
      </c>
      <c r="Z17525" s="334">
        <v>0</v>
      </c>
      <c r="AA17525" s="334">
        <v>0</v>
      </c>
      <c r="AB17525" s="334">
        <v>0</v>
      </c>
      <c r="AD17525" s="334">
        <v>0</v>
      </c>
      <c r="AE17525" s="334">
        <f t="shared" si="2737"/>
        <v>0</v>
      </c>
      <c r="AF17525" s="334">
        <f t="shared" si="2738"/>
        <v>0</v>
      </c>
      <c r="AG17525" s="340">
        <f t="shared" si="2739"/>
        <v>0</v>
      </c>
      <c r="AI17525" s="340">
        <f t="shared" si="2743"/>
        <v>0</v>
      </c>
      <c r="AJ17525" s="340">
        <f t="shared" si="2743"/>
        <v>0</v>
      </c>
      <c r="AK17525" s="340">
        <f t="shared" si="2743"/>
        <v>0</v>
      </c>
      <c r="AL17525" s="340">
        <f t="shared" si="2743"/>
        <v>0</v>
      </c>
      <c r="AM17525" s="340">
        <f t="shared" si="2743"/>
        <v>0</v>
      </c>
    </row>
    <row r="17526" spans="1:39" x14ac:dyDescent="0.35">
      <c r="A17526" s="337">
        <v>39439</v>
      </c>
      <c r="B17526" s="338">
        <f t="shared" si="2734"/>
        <v>2007</v>
      </c>
      <c r="C17526" s="338">
        <f t="shared" si="2735"/>
        <v>12</v>
      </c>
      <c r="D17526" s="338">
        <f t="shared" si="2736"/>
        <v>23</v>
      </c>
      <c r="E17526" s="334">
        <v>0</v>
      </c>
      <c r="F17526" s="334">
        <v>0</v>
      </c>
      <c r="G17526" s="334">
        <v>0</v>
      </c>
      <c r="H17526" s="334">
        <v>0</v>
      </c>
      <c r="I17526" s="334">
        <v>0</v>
      </c>
      <c r="J17526" s="334">
        <v>0</v>
      </c>
      <c r="K17526" s="334">
        <v>0</v>
      </c>
      <c r="L17526" s="334">
        <v>0</v>
      </c>
      <c r="M17526" s="334">
        <v>0</v>
      </c>
      <c r="N17526" s="334">
        <v>0</v>
      </c>
      <c r="O17526" s="334">
        <v>0</v>
      </c>
      <c r="P17526" s="334">
        <v>0</v>
      </c>
      <c r="Q17526" s="334">
        <v>0</v>
      </c>
      <c r="R17526" s="334">
        <v>0</v>
      </c>
      <c r="S17526" s="334">
        <v>0</v>
      </c>
      <c r="T17526" s="334">
        <v>0</v>
      </c>
      <c r="U17526" s="334">
        <v>0</v>
      </c>
      <c r="V17526" s="334">
        <v>0</v>
      </c>
      <c r="W17526" s="334">
        <v>0</v>
      </c>
      <c r="X17526" s="334">
        <v>0</v>
      </c>
      <c r="Y17526" s="334">
        <v>0</v>
      </c>
      <c r="Z17526" s="334">
        <v>0</v>
      </c>
      <c r="AA17526" s="334">
        <v>0</v>
      </c>
      <c r="AB17526" s="334">
        <v>0</v>
      </c>
      <c r="AD17526" s="334">
        <v>0</v>
      </c>
      <c r="AE17526" s="334">
        <f t="shared" si="2737"/>
        <v>0</v>
      </c>
      <c r="AF17526" s="334">
        <f t="shared" si="2738"/>
        <v>0</v>
      </c>
      <c r="AG17526" s="340">
        <f t="shared" si="2739"/>
        <v>0</v>
      </c>
      <c r="AI17526" s="340">
        <f t="shared" si="2743"/>
        <v>0</v>
      </c>
      <c r="AJ17526" s="340">
        <f t="shared" si="2743"/>
        <v>0</v>
      </c>
      <c r="AK17526" s="340">
        <f t="shared" si="2743"/>
        <v>0</v>
      </c>
      <c r="AL17526" s="340">
        <f t="shared" si="2743"/>
        <v>0</v>
      </c>
      <c r="AM17526" s="340">
        <f t="shared" si="2743"/>
        <v>0</v>
      </c>
    </row>
    <row r="17527" spans="1:39" x14ac:dyDescent="0.35">
      <c r="A17527" s="337">
        <v>39440</v>
      </c>
      <c r="B17527" s="338">
        <f t="shared" si="2734"/>
        <v>2007</v>
      </c>
      <c r="C17527" s="338">
        <f t="shared" si="2735"/>
        <v>12</v>
      </c>
      <c r="D17527" s="338">
        <f t="shared" si="2736"/>
        <v>24</v>
      </c>
      <c r="E17527" s="334">
        <v>0</v>
      </c>
      <c r="F17527" s="334">
        <v>0</v>
      </c>
      <c r="G17527" s="334">
        <v>0</v>
      </c>
      <c r="H17527" s="334">
        <v>0</v>
      </c>
      <c r="I17527" s="334">
        <v>0</v>
      </c>
      <c r="J17527" s="334">
        <v>0</v>
      </c>
      <c r="K17527" s="334">
        <v>0</v>
      </c>
      <c r="L17527" s="334">
        <v>0</v>
      </c>
      <c r="M17527" s="334">
        <v>0</v>
      </c>
      <c r="N17527" s="334">
        <v>0</v>
      </c>
      <c r="O17527" s="334">
        <v>0</v>
      </c>
      <c r="P17527" s="334">
        <v>0</v>
      </c>
      <c r="Q17527" s="334">
        <v>0</v>
      </c>
      <c r="R17527" s="334">
        <v>0</v>
      </c>
      <c r="S17527" s="334">
        <v>0</v>
      </c>
      <c r="T17527" s="334">
        <v>0</v>
      </c>
      <c r="U17527" s="334">
        <v>0</v>
      </c>
      <c r="V17527" s="334">
        <v>0</v>
      </c>
      <c r="W17527" s="334">
        <v>0</v>
      </c>
      <c r="X17527" s="334">
        <v>0</v>
      </c>
      <c r="Y17527" s="334">
        <v>0</v>
      </c>
      <c r="Z17527" s="334">
        <v>0</v>
      </c>
      <c r="AA17527" s="334">
        <v>0</v>
      </c>
      <c r="AB17527" s="334">
        <v>0</v>
      </c>
      <c r="AD17527" s="334">
        <v>0</v>
      </c>
      <c r="AE17527" s="334">
        <f t="shared" si="2737"/>
        <v>0</v>
      </c>
      <c r="AF17527" s="334">
        <f t="shared" si="2738"/>
        <v>0</v>
      </c>
      <c r="AG17527" s="340">
        <f t="shared" si="2739"/>
        <v>0</v>
      </c>
      <c r="AI17527" s="340">
        <f t="shared" si="2743"/>
        <v>0</v>
      </c>
      <c r="AJ17527" s="340">
        <f t="shared" si="2743"/>
        <v>0</v>
      </c>
      <c r="AK17527" s="340">
        <f t="shared" si="2743"/>
        <v>0</v>
      </c>
      <c r="AL17527" s="340">
        <f t="shared" si="2743"/>
        <v>0</v>
      </c>
      <c r="AM17527" s="340">
        <f t="shared" si="2743"/>
        <v>0</v>
      </c>
    </row>
    <row r="17528" spans="1:39" x14ac:dyDescent="0.35">
      <c r="A17528" s="337">
        <v>39441</v>
      </c>
      <c r="B17528" s="338">
        <f t="shared" si="2734"/>
        <v>2007</v>
      </c>
      <c r="C17528" s="338">
        <f t="shared" si="2735"/>
        <v>12</v>
      </c>
      <c r="D17528" s="338">
        <f t="shared" si="2736"/>
        <v>25</v>
      </c>
      <c r="E17528" s="334">
        <v>0</v>
      </c>
      <c r="F17528" s="334">
        <v>0</v>
      </c>
      <c r="G17528" s="334">
        <v>0</v>
      </c>
      <c r="H17528" s="334">
        <v>0</v>
      </c>
      <c r="I17528" s="334">
        <v>0</v>
      </c>
      <c r="J17528" s="334">
        <v>0</v>
      </c>
      <c r="K17528" s="334">
        <v>0</v>
      </c>
      <c r="L17528" s="334">
        <v>0</v>
      </c>
      <c r="M17528" s="334">
        <v>0</v>
      </c>
      <c r="N17528" s="334">
        <v>0</v>
      </c>
      <c r="O17528" s="334">
        <v>0</v>
      </c>
      <c r="P17528" s="334">
        <v>0</v>
      </c>
      <c r="Q17528" s="334">
        <v>0</v>
      </c>
      <c r="R17528" s="334">
        <v>0</v>
      </c>
      <c r="S17528" s="334">
        <v>0</v>
      </c>
      <c r="T17528" s="334">
        <v>0</v>
      </c>
      <c r="U17528" s="334">
        <v>0</v>
      </c>
      <c r="V17528" s="334">
        <v>0</v>
      </c>
      <c r="W17528" s="334">
        <v>0</v>
      </c>
      <c r="X17528" s="334">
        <v>0</v>
      </c>
      <c r="Y17528" s="334">
        <v>0</v>
      </c>
      <c r="Z17528" s="334">
        <v>0</v>
      </c>
      <c r="AA17528" s="334">
        <v>0</v>
      </c>
      <c r="AB17528" s="334">
        <v>0</v>
      </c>
      <c r="AD17528" s="334">
        <v>0</v>
      </c>
      <c r="AE17528" s="334">
        <f t="shared" si="2737"/>
        <v>0</v>
      </c>
      <c r="AF17528" s="334">
        <f t="shared" si="2738"/>
        <v>0</v>
      </c>
      <c r="AG17528" s="340">
        <f t="shared" si="2739"/>
        <v>0</v>
      </c>
      <c r="AI17528" s="340">
        <f t="shared" si="2743"/>
        <v>0</v>
      </c>
      <c r="AJ17528" s="340">
        <f t="shared" si="2743"/>
        <v>0</v>
      </c>
      <c r="AK17528" s="340">
        <f t="shared" si="2743"/>
        <v>0</v>
      </c>
      <c r="AL17528" s="340">
        <f t="shared" si="2743"/>
        <v>0</v>
      </c>
      <c r="AM17528" s="340">
        <f t="shared" si="2743"/>
        <v>0</v>
      </c>
    </row>
    <row r="17529" spans="1:39" x14ac:dyDescent="0.35">
      <c r="A17529" s="337">
        <v>39442</v>
      </c>
      <c r="B17529" s="338">
        <f t="shared" si="2734"/>
        <v>2007</v>
      </c>
      <c r="C17529" s="338">
        <f t="shared" si="2735"/>
        <v>12</v>
      </c>
      <c r="D17529" s="338">
        <f t="shared" si="2736"/>
        <v>26</v>
      </c>
      <c r="E17529" s="334">
        <v>0</v>
      </c>
      <c r="F17529" s="334">
        <v>0</v>
      </c>
      <c r="G17529" s="334">
        <v>0</v>
      </c>
      <c r="H17529" s="334">
        <v>0</v>
      </c>
      <c r="I17529" s="334">
        <v>0</v>
      </c>
      <c r="J17529" s="334">
        <v>0</v>
      </c>
      <c r="K17529" s="334">
        <v>0</v>
      </c>
      <c r="L17529" s="334">
        <v>0</v>
      </c>
      <c r="M17529" s="334">
        <v>0</v>
      </c>
      <c r="N17529" s="334">
        <v>0</v>
      </c>
      <c r="O17529" s="334">
        <v>0</v>
      </c>
      <c r="P17529" s="334">
        <v>0.1</v>
      </c>
      <c r="Q17529" s="334">
        <v>0.1</v>
      </c>
      <c r="R17529" s="334">
        <v>0</v>
      </c>
      <c r="S17529" s="334">
        <v>0.1</v>
      </c>
      <c r="T17529" s="334">
        <v>0.1</v>
      </c>
      <c r="U17529" s="334">
        <v>0.1</v>
      </c>
      <c r="V17529" s="334">
        <v>0</v>
      </c>
      <c r="W17529" s="334">
        <v>0.1</v>
      </c>
      <c r="X17529" s="334">
        <v>0.1</v>
      </c>
      <c r="Y17529" s="334">
        <v>0.1</v>
      </c>
      <c r="Z17529" s="334">
        <v>0</v>
      </c>
      <c r="AA17529" s="334">
        <v>0.1</v>
      </c>
      <c r="AB17529" s="334">
        <v>0.1</v>
      </c>
      <c r="AD17529" s="334">
        <v>1</v>
      </c>
      <c r="AE17529" s="334">
        <f t="shared" si="2737"/>
        <v>1</v>
      </c>
      <c r="AF17529" s="334">
        <f t="shared" si="2738"/>
        <v>0.99999999999999989</v>
      </c>
      <c r="AG17529" s="340">
        <f t="shared" si="2739"/>
        <v>1.1102230246251565E-16</v>
      </c>
      <c r="AI17529" s="340">
        <f t="shared" si="2743"/>
        <v>0</v>
      </c>
      <c r="AJ17529" s="340">
        <f t="shared" si="2743"/>
        <v>0</v>
      </c>
      <c r="AK17529" s="340">
        <f t="shared" si="2743"/>
        <v>0</v>
      </c>
      <c r="AL17529" s="340">
        <f t="shared" si="2743"/>
        <v>0</v>
      </c>
      <c r="AM17529" s="340">
        <f t="shared" si="2743"/>
        <v>0</v>
      </c>
    </row>
    <row r="17530" spans="1:39" x14ac:dyDescent="0.35">
      <c r="A17530" s="337">
        <v>39443</v>
      </c>
      <c r="B17530" s="338">
        <f t="shared" si="2734"/>
        <v>2007</v>
      </c>
      <c r="C17530" s="338">
        <f t="shared" si="2735"/>
        <v>12</v>
      </c>
      <c r="D17530" s="338">
        <f t="shared" si="2736"/>
        <v>27</v>
      </c>
      <c r="E17530" s="334">
        <v>0.1</v>
      </c>
      <c r="F17530" s="334">
        <v>0.1</v>
      </c>
      <c r="G17530" s="334">
        <v>0.2</v>
      </c>
      <c r="H17530" s="334">
        <v>0.1</v>
      </c>
      <c r="I17530" s="334">
        <v>0.1</v>
      </c>
      <c r="J17530" s="334">
        <v>0</v>
      </c>
      <c r="K17530" s="334">
        <v>0</v>
      </c>
      <c r="L17530" s="334">
        <v>0</v>
      </c>
      <c r="M17530" s="334">
        <v>0</v>
      </c>
      <c r="N17530" s="334">
        <v>0</v>
      </c>
      <c r="O17530" s="334">
        <v>0</v>
      </c>
      <c r="P17530" s="334">
        <v>0</v>
      </c>
      <c r="Q17530" s="334">
        <v>0</v>
      </c>
      <c r="R17530" s="334">
        <v>0</v>
      </c>
      <c r="S17530" s="334">
        <v>0</v>
      </c>
      <c r="T17530" s="334">
        <v>0</v>
      </c>
      <c r="U17530" s="334">
        <v>0</v>
      </c>
      <c r="V17530" s="334">
        <v>0</v>
      </c>
      <c r="W17530" s="334">
        <v>0</v>
      </c>
      <c r="X17530" s="334">
        <v>0</v>
      </c>
      <c r="Y17530" s="334">
        <v>0</v>
      </c>
      <c r="Z17530" s="334">
        <v>0</v>
      </c>
      <c r="AA17530" s="334">
        <v>0</v>
      </c>
      <c r="AB17530" s="334">
        <v>0</v>
      </c>
      <c r="AD17530" s="334">
        <v>0.6</v>
      </c>
      <c r="AE17530" s="334">
        <f t="shared" si="2737"/>
        <v>0.6</v>
      </c>
      <c r="AF17530" s="334">
        <f t="shared" si="2738"/>
        <v>0.6</v>
      </c>
      <c r="AG17530" s="340">
        <f t="shared" si="2739"/>
        <v>0</v>
      </c>
      <c r="AI17530" s="340">
        <f t="shared" si="2743"/>
        <v>0</v>
      </c>
      <c r="AJ17530" s="340">
        <f t="shared" si="2743"/>
        <v>0</v>
      </c>
      <c r="AK17530" s="340">
        <f t="shared" si="2743"/>
        <v>0</v>
      </c>
      <c r="AL17530" s="340">
        <f t="shared" si="2743"/>
        <v>0</v>
      </c>
      <c r="AM17530" s="340">
        <f t="shared" si="2743"/>
        <v>0</v>
      </c>
    </row>
    <row r="17531" spans="1:39" x14ac:dyDescent="0.35">
      <c r="A17531" s="337">
        <v>39444</v>
      </c>
      <c r="B17531" s="338">
        <f t="shared" si="2734"/>
        <v>2007</v>
      </c>
      <c r="C17531" s="338">
        <f t="shared" si="2735"/>
        <v>12</v>
      </c>
      <c r="D17531" s="338">
        <f t="shared" si="2736"/>
        <v>28</v>
      </c>
      <c r="E17531" s="334">
        <v>0</v>
      </c>
      <c r="F17531" s="334">
        <v>0</v>
      </c>
      <c r="G17531" s="334">
        <v>0</v>
      </c>
      <c r="H17531" s="334">
        <v>0</v>
      </c>
      <c r="I17531" s="334">
        <v>0</v>
      </c>
      <c r="J17531" s="334">
        <v>0</v>
      </c>
      <c r="K17531" s="334">
        <v>0</v>
      </c>
      <c r="L17531" s="334">
        <v>0</v>
      </c>
      <c r="M17531" s="334">
        <v>0</v>
      </c>
      <c r="N17531" s="334">
        <v>0</v>
      </c>
      <c r="O17531" s="334">
        <v>0</v>
      </c>
      <c r="P17531" s="334">
        <v>0</v>
      </c>
      <c r="Q17531" s="334">
        <v>0</v>
      </c>
      <c r="R17531" s="334">
        <v>0</v>
      </c>
      <c r="S17531" s="334">
        <v>0</v>
      </c>
      <c r="T17531" s="334">
        <v>0</v>
      </c>
      <c r="U17531" s="334">
        <v>0</v>
      </c>
      <c r="V17531" s="334">
        <v>0</v>
      </c>
      <c r="W17531" s="334">
        <v>0</v>
      </c>
      <c r="X17531" s="334">
        <v>0</v>
      </c>
      <c r="Y17531" s="334">
        <v>0</v>
      </c>
      <c r="Z17531" s="334">
        <v>0</v>
      </c>
      <c r="AA17531" s="334">
        <v>0</v>
      </c>
      <c r="AB17531" s="334">
        <v>0</v>
      </c>
      <c r="AD17531" s="334">
        <v>0</v>
      </c>
      <c r="AE17531" s="334">
        <f t="shared" si="2737"/>
        <v>0</v>
      </c>
      <c r="AF17531" s="334">
        <f t="shared" si="2738"/>
        <v>0</v>
      </c>
      <c r="AG17531" s="340">
        <f t="shared" si="2739"/>
        <v>0</v>
      </c>
      <c r="AI17531" s="340">
        <f t="shared" si="2743"/>
        <v>0</v>
      </c>
      <c r="AJ17531" s="340">
        <f t="shared" si="2743"/>
        <v>0</v>
      </c>
      <c r="AK17531" s="340">
        <f t="shared" si="2743"/>
        <v>0</v>
      </c>
      <c r="AL17531" s="340">
        <f t="shared" si="2743"/>
        <v>0</v>
      </c>
      <c r="AM17531" s="340">
        <f t="shared" si="2743"/>
        <v>0</v>
      </c>
    </row>
    <row r="17532" spans="1:39" x14ac:dyDescent="0.35">
      <c r="A17532" s="337">
        <v>39445</v>
      </c>
      <c r="B17532" s="338">
        <f t="shared" si="2734"/>
        <v>2007</v>
      </c>
      <c r="C17532" s="338">
        <f t="shared" si="2735"/>
        <v>12</v>
      </c>
      <c r="D17532" s="338">
        <f t="shared" si="2736"/>
        <v>29</v>
      </c>
      <c r="E17532" s="334">
        <v>0</v>
      </c>
      <c r="F17532" s="334">
        <v>0</v>
      </c>
      <c r="G17532" s="334">
        <v>0</v>
      </c>
      <c r="H17532" s="334">
        <v>0</v>
      </c>
      <c r="I17532" s="334">
        <v>0</v>
      </c>
      <c r="J17532" s="334">
        <v>0</v>
      </c>
      <c r="K17532" s="334">
        <v>0</v>
      </c>
      <c r="L17532" s="334">
        <v>0</v>
      </c>
      <c r="M17532" s="334">
        <v>0</v>
      </c>
      <c r="N17532" s="334">
        <v>0</v>
      </c>
      <c r="O17532" s="334">
        <v>0</v>
      </c>
      <c r="P17532" s="334">
        <v>0</v>
      </c>
      <c r="Q17532" s="334">
        <v>0</v>
      </c>
      <c r="R17532" s="334">
        <v>0</v>
      </c>
      <c r="S17532" s="334">
        <v>0</v>
      </c>
      <c r="T17532" s="334">
        <v>0</v>
      </c>
      <c r="U17532" s="334">
        <v>0</v>
      </c>
      <c r="V17532" s="334">
        <v>0</v>
      </c>
      <c r="W17532" s="334">
        <v>0</v>
      </c>
      <c r="X17532" s="334">
        <v>0</v>
      </c>
      <c r="Y17532" s="334">
        <v>0</v>
      </c>
      <c r="Z17532" s="334">
        <v>0</v>
      </c>
      <c r="AA17532" s="334">
        <v>0</v>
      </c>
      <c r="AB17532" s="334">
        <v>0</v>
      </c>
      <c r="AD17532" s="334">
        <v>0</v>
      </c>
      <c r="AE17532" s="334">
        <f t="shared" si="2737"/>
        <v>0</v>
      </c>
      <c r="AF17532" s="334">
        <f t="shared" si="2738"/>
        <v>0</v>
      </c>
      <c r="AG17532" s="340">
        <f t="shared" si="2739"/>
        <v>0</v>
      </c>
      <c r="AI17532" s="340">
        <f t="shared" si="2743"/>
        <v>0</v>
      </c>
      <c r="AJ17532" s="340">
        <f t="shared" si="2743"/>
        <v>0</v>
      </c>
      <c r="AK17532" s="340">
        <f t="shared" si="2743"/>
        <v>0</v>
      </c>
      <c r="AL17532" s="340">
        <f t="shared" si="2743"/>
        <v>0</v>
      </c>
      <c r="AM17532" s="340">
        <f t="shared" si="2743"/>
        <v>0</v>
      </c>
    </row>
    <row r="17533" spans="1:39" x14ac:dyDescent="0.35">
      <c r="A17533" s="337">
        <v>39446</v>
      </c>
      <c r="B17533" s="338">
        <f t="shared" si="2734"/>
        <v>2007</v>
      </c>
      <c r="C17533" s="338">
        <f t="shared" si="2735"/>
        <v>12</v>
      </c>
      <c r="D17533" s="338">
        <f t="shared" si="2736"/>
        <v>30</v>
      </c>
      <c r="E17533" s="334">
        <v>0</v>
      </c>
      <c r="F17533" s="334">
        <v>0</v>
      </c>
      <c r="G17533" s="334">
        <v>0</v>
      </c>
      <c r="H17533" s="334">
        <v>0</v>
      </c>
      <c r="I17533" s="334">
        <v>0</v>
      </c>
      <c r="J17533" s="334">
        <v>0</v>
      </c>
      <c r="K17533" s="334">
        <v>0</v>
      </c>
      <c r="L17533" s="334">
        <v>0</v>
      </c>
      <c r="M17533" s="334">
        <v>0</v>
      </c>
      <c r="N17533" s="334">
        <v>0</v>
      </c>
      <c r="O17533" s="334">
        <v>0</v>
      </c>
      <c r="P17533" s="334">
        <v>0</v>
      </c>
      <c r="Q17533" s="334">
        <v>0</v>
      </c>
      <c r="R17533" s="334">
        <v>0</v>
      </c>
      <c r="S17533" s="334">
        <v>0</v>
      </c>
      <c r="T17533" s="334">
        <v>0</v>
      </c>
      <c r="U17533" s="334">
        <v>0</v>
      </c>
      <c r="V17533" s="334">
        <v>0</v>
      </c>
      <c r="W17533" s="334">
        <v>0</v>
      </c>
      <c r="X17533" s="334">
        <v>0</v>
      </c>
      <c r="Y17533" s="334">
        <v>0</v>
      </c>
      <c r="Z17533" s="334">
        <v>0</v>
      </c>
      <c r="AA17533" s="334">
        <v>0</v>
      </c>
      <c r="AB17533" s="334">
        <v>0</v>
      </c>
      <c r="AD17533" s="334">
        <v>0</v>
      </c>
      <c r="AE17533" s="334">
        <f t="shared" si="2737"/>
        <v>0</v>
      </c>
      <c r="AF17533" s="334">
        <f t="shared" si="2738"/>
        <v>0</v>
      </c>
      <c r="AG17533" s="340">
        <f t="shared" si="2739"/>
        <v>0</v>
      </c>
      <c r="AI17533" s="340">
        <f t="shared" si="2743"/>
        <v>0</v>
      </c>
      <c r="AJ17533" s="340">
        <f t="shared" si="2743"/>
        <v>0</v>
      </c>
      <c r="AK17533" s="340">
        <f t="shared" si="2743"/>
        <v>0</v>
      </c>
      <c r="AL17533" s="340">
        <f t="shared" si="2743"/>
        <v>0</v>
      </c>
      <c r="AM17533" s="340">
        <f t="shared" si="2743"/>
        <v>0</v>
      </c>
    </row>
    <row r="17534" spans="1:39" x14ac:dyDescent="0.35">
      <c r="A17534" s="337">
        <v>39447</v>
      </c>
      <c r="B17534" s="338">
        <f t="shared" si="2734"/>
        <v>2007</v>
      </c>
      <c r="C17534" s="338">
        <f t="shared" si="2735"/>
        <v>12</v>
      </c>
      <c r="D17534" s="338">
        <f t="shared" si="2736"/>
        <v>31</v>
      </c>
      <c r="E17534" s="334">
        <v>0.1</v>
      </c>
      <c r="F17534" s="334">
        <v>0.2</v>
      </c>
      <c r="G17534" s="334">
        <v>0.1</v>
      </c>
      <c r="H17534" s="334">
        <v>0</v>
      </c>
      <c r="I17534" s="334">
        <v>0</v>
      </c>
      <c r="J17534" s="334">
        <v>0</v>
      </c>
      <c r="K17534" s="334">
        <v>0</v>
      </c>
      <c r="L17534" s="334">
        <v>0</v>
      </c>
      <c r="M17534" s="334">
        <v>0</v>
      </c>
      <c r="N17534" s="334">
        <v>0</v>
      </c>
      <c r="O17534" s="334">
        <v>0</v>
      </c>
      <c r="P17534" s="334">
        <v>0</v>
      </c>
      <c r="Q17534" s="334">
        <v>0</v>
      </c>
      <c r="R17534" s="334">
        <v>0</v>
      </c>
      <c r="S17534" s="334">
        <v>0</v>
      </c>
      <c r="T17534" s="334">
        <v>0</v>
      </c>
      <c r="U17534" s="334">
        <v>0</v>
      </c>
      <c r="V17534" s="334">
        <v>0</v>
      </c>
      <c r="W17534" s="334">
        <v>0</v>
      </c>
      <c r="X17534" s="334">
        <v>0</v>
      </c>
      <c r="Y17534" s="334">
        <v>0</v>
      </c>
      <c r="Z17534" s="334">
        <v>0</v>
      </c>
      <c r="AA17534" s="334">
        <v>0</v>
      </c>
      <c r="AB17534" s="334">
        <v>0</v>
      </c>
      <c r="AD17534" s="334">
        <v>0.4</v>
      </c>
      <c r="AE17534" s="334">
        <f t="shared" si="2737"/>
        <v>0.4</v>
      </c>
      <c r="AF17534" s="334">
        <f t="shared" si="2738"/>
        <v>0.4</v>
      </c>
      <c r="AG17534" s="340">
        <f t="shared" si="2739"/>
        <v>0</v>
      </c>
      <c r="AI17534" s="340">
        <f t="shared" si="2743"/>
        <v>0</v>
      </c>
      <c r="AJ17534" s="340">
        <f t="shared" si="2743"/>
        <v>0</v>
      </c>
      <c r="AK17534" s="340">
        <f t="shared" si="2743"/>
        <v>0</v>
      </c>
      <c r="AL17534" s="340">
        <f t="shared" si="2743"/>
        <v>0</v>
      </c>
      <c r="AM17534" s="340">
        <f t="shared" si="2743"/>
        <v>0</v>
      </c>
    </row>
    <row r="17535" spans="1:39" x14ac:dyDescent="0.35">
      <c r="A17535" s="337">
        <v>39448</v>
      </c>
      <c r="B17535" s="338">
        <f t="shared" si="2734"/>
        <v>2008</v>
      </c>
      <c r="C17535" s="338">
        <f t="shared" si="2735"/>
        <v>1</v>
      </c>
      <c r="D17535" s="338">
        <f t="shared" si="2736"/>
        <v>1</v>
      </c>
      <c r="E17535" s="334">
        <v>0</v>
      </c>
      <c r="F17535" s="334">
        <v>0</v>
      </c>
      <c r="G17535" s="334">
        <v>0</v>
      </c>
      <c r="H17535" s="334">
        <v>0</v>
      </c>
      <c r="I17535" s="334">
        <v>0</v>
      </c>
      <c r="J17535" s="334">
        <v>0</v>
      </c>
      <c r="K17535" s="334">
        <v>0</v>
      </c>
      <c r="L17535" s="334">
        <v>0</v>
      </c>
      <c r="M17535" s="334">
        <v>0</v>
      </c>
      <c r="N17535" s="334">
        <v>0</v>
      </c>
      <c r="O17535" s="334">
        <v>0</v>
      </c>
      <c r="P17535" s="334">
        <v>0</v>
      </c>
      <c r="Q17535" s="334">
        <v>0</v>
      </c>
      <c r="R17535" s="334">
        <v>0</v>
      </c>
      <c r="S17535" s="334">
        <v>0</v>
      </c>
      <c r="T17535" s="334">
        <v>0</v>
      </c>
      <c r="U17535" s="334">
        <v>0</v>
      </c>
      <c r="V17535" s="334">
        <v>0</v>
      </c>
      <c r="W17535" s="334">
        <v>0</v>
      </c>
      <c r="X17535" s="334">
        <v>0</v>
      </c>
      <c r="Y17535" s="334">
        <v>0</v>
      </c>
      <c r="Z17535" s="334">
        <v>0</v>
      </c>
      <c r="AA17535" s="334">
        <v>0</v>
      </c>
      <c r="AB17535" s="334">
        <v>0</v>
      </c>
      <c r="AD17535" s="334">
        <v>0</v>
      </c>
      <c r="AE17535" s="334">
        <f t="shared" si="2737"/>
        <v>0</v>
      </c>
      <c r="AF17535" s="334">
        <f t="shared" si="2738"/>
        <v>0</v>
      </c>
      <c r="AG17535" s="340">
        <f t="shared" si="2739"/>
        <v>0</v>
      </c>
      <c r="AI17535" s="340">
        <f t="shared" si="2743"/>
        <v>0</v>
      </c>
      <c r="AJ17535" s="340">
        <f t="shared" si="2743"/>
        <v>0</v>
      </c>
      <c r="AK17535" s="340">
        <f t="shared" si="2743"/>
        <v>0</v>
      </c>
      <c r="AL17535" s="340">
        <f t="shared" si="2743"/>
        <v>0</v>
      </c>
      <c r="AM17535" s="340">
        <f t="shared" si="2743"/>
        <v>0</v>
      </c>
    </row>
    <row r="17536" spans="1:39" x14ac:dyDescent="0.35">
      <c r="A17536" s="337">
        <v>39449</v>
      </c>
      <c r="B17536" s="338">
        <f t="shared" si="2734"/>
        <v>2008</v>
      </c>
      <c r="C17536" s="338">
        <f t="shared" si="2735"/>
        <v>1</v>
      </c>
      <c r="D17536" s="338">
        <f t="shared" si="2736"/>
        <v>2</v>
      </c>
      <c r="E17536" s="334">
        <v>0</v>
      </c>
      <c r="F17536" s="334">
        <v>0</v>
      </c>
      <c r="G17536" s="334">
        <v>0</v>
      </c>
      <c r="H17536" s="334">
        <v>0</v>
      </c>
      <c r="I17536" s="334">
        <v>0</v>
      </c>
      <c r="J17536" s="334">
        <v>0</v>
      </c>
      <c r="K17536" s="334">
        <v>0</v>
      </c>
      <c r="L17536" s="334">
        <v>0</v>
      </c>
      <c r="M17536" s="334">
        <v>0</v>
      </c>
      <c r="N17536" s="334">
        <v>0</v>
      </c>
      <c r="O17536" s="334">
        <v>0</v>
      </c>
      <c r="P17536" s="334">
        <v>0</v>
      </c>
      <c r="Q17536" s="334">
        <v>0</v>
      </c>
      <c r="R17536" s="334">
        <v>0</v>
      </c>
      <c r="S17536" s="334">
        <v>0</v>
      </c>
      <c r="T17536" s="334">
        <v>0</v>
      </c>
      <c r="U17536" s="334">
        <v>0</v>
      </c>
      <c r="V17536" s="334">
        <v>0</v>
      </c>
      <c r="W17536" s="334">
        <v>0</v>
      </c>
      <c r="X17536" s="334">
        <v>0</v>
      </c>
      <c r="Y17536" s="334">
        <v>0</v>
      </c>
      <c r="Z17536" s="334">
        <v>0</v>
      </c>
      <c r="AA17536" s="334">
        <v>0</v>
      </c>
      <c r="AB17536" s="334">
        <v>0</v>
      </c>
      <c r="AD17536" s="334">
        <v>0</v>
      </c>
      <c r="AE17536" s="334">
        <f t="shared" si="2737"/>
        <v>0</v>
      </c>
      <c r="AF17536" s="334">
        <f t="shared" si="2738"/>
        <v>0</v>
      </c>
      <c r="AG17536" s="340">
        <f t="shared" si="2739"/>
        <v>0</v>
      </c>
      <c r="AI17536" s="340">
        <f t="shared" si="2743"/>
        <v>0</v>
      </c>
      <c r="AJ17536" s="340">
        <f t="shared" si="2743"/>
        <v>0</v>
      </c>
      <c r="AK17536" s="340">
        <f t="shared" si="2743"/>
        <v>0</v>
      </c>
      <c r="AL17536" s="340">
        <f t="shared" si="2743"/>
        <v>0</v>
      </c>
      <c r="AM17536" s="340">
        <f t="shared" si="2743"/>
        <v>0</v>
      </c>
    </row>
    <row r="17537" spans="1:39" x14ac:dyDescent="0.35">
      <c r="A17537" s="337">
        <v>39450</v>
      </c>
      <c r="B17537" s="338">
        <f t="shared" si="2734"/>
        <v>2008</v>
      </c>
      <c r="C17537" s="338">
        <f t="shared" si="2735"/>
        <v>1</v>
      </c>
      <c r="D17537" s="338">
        <f t="shared" si="2736"/>
        <v>3</v>
      </c>
      <c r="E17537" s="334">
        <v>0</v>
      </c>
      <c r="F17537" s="334">
        <v>0</v>
      </c>
      <c r="G17537" s="334">
        <v>0</v>
      </c>
      <c r="H17537" s="334">
        <v>0</v>
      </c>
      <c r="I17537" s="334">
        <v>0</v>
      </c>
      <c r="J17537" s="334">
        <v>0</v>
      </c>
      <c r="K17537" s="334">
        <v>0</v>
      </c>
      <c r="L17537" s="334">
        <v>0</v>
      </c>
      <c r="M17537" s="334">
        <v>0</v>
      </c>
      <c r="N17537" s="334">
        <v>0</v>
      </c>
      <c r="O17537" s="334">
        <v>0</v>
      </c>
      <c r="P17537" s="334">
        <v>0</v>
      </c>
      <c r="Q17537" s="334">
        <v>0</v>
      </c>
      <c r="R17537" s="334">
        <v>0</v>
      </c>
      <c r="S17537" s="334">
        <v>0</v>
      </c>
      <c r="T17537" s="334">
        <v>0</v>
      </c>
      <c r="U17537" s="334">
        <v>0</v>
      </c>
      <c r="V17537" s="334">
        <v>0</v>
      </c>
      <c r="W17537" s="334">
        <v>0</v>
      </c>
      <c r="X17537" s="334">
        <v>0</v>
      </c>
      <c r="Y17537" s="334">
        <v>0</v>
      </c>
      <c r="Z17537" s="334">
        <v>0</v>
      </c>
      <c r="AA17537" s="334">
        <v>0</v>
      </c>
      <c r="AB17537" s="334">
        <v>0</v>
      </c>
      <c r="AD17537" s="334">
        <v>0</v>
      </c>
      <c r="AE17537" s="334">
        <f t="shared" si="2737"/>
        <v>0</v>
      </c>
      <c r="AF17537" s="334">
        <f t="shared" si="2738"/>
        <v>0</v>
      </c>
      <c r="AG17537" s="340">
        <f t="shared" si="2739"/>
        <v>0</v>
      </c>
      <c r="AI17537" s="340">
        <f t="shared" si="2743"/>
        <v>0</v>
      </c>
      <c r="AJ17537" s="340">
        <f t="shared" si="2743"/>
        <v>0</v>
      </c>
      <c r="AK17537" s="340">
        <f t="shared" si="2743"/>
        <v>0</v>
      </c>
      <c r="AL17537" s="340">
        <f t="shared" si="2743"/>
        <v>0</v>
      </c>
      <c r="AM17537" s="340">
        <f t="shared" si="2743"/>
        <v>0</v>
      </c>
    </row>
    <row r="17538" spans="1:39" x14ac:dyDescent="0.35">
      <c r="A17538" s="337">
        <v>39451</v>
      </c>
      <c r="B17538" s="338">
        <f t="shared" si="2734"/>
        <v>2008</v>
      </c>
      <c r="C17538" s="338">
        <f t="shared" si="2735"/>
        <v>1</v>
      </c>
      <c r="D17538" s="338">
        <f t="shared" si="2736"/>
        <v>4</v>
      </c>
      <c r="E17538" s="334">
        <v>0</v>
      </c>
      <c r="F17538" s="334">
        <v>0</v>
      </c>
      <c r="G17538" s="334">
        <v>0</v>
      </c>
      <c r="H17538" s="334">
        <v>0</v>
      </c>
      <c r="I17538" s="334">
        <v>0</v>
      </c>
      <c r="J17538" s="334">
        <v>0</v>
      </c>
      <c r="K17538" s="334">
        <v>0</v>
      </c>
      <c r="L17538" s="334">
        <v>0</v>
      </c>
      <c r="M17538" s="334">
        <v>0</v>
      </c>
      <c r="N17538" s="334">
        <v>0</v>
      </c>
      <c r="O17538" s="334">
        <v>0</v>
      </c>
      <c r="P17538" s="334">
        <v>0</v>
      </c>
      <c r="Q17538" s="334">
        <v>0</v>
      </c>
      <c r="R17538" s="334">
        <v>0</v>
      </c>
      <c r="S17538" s="334">
        <v>0</v>
      </c>
      <c r="T17538" s="334">
        <v>0</v>
      </c>
      <c r="U17538" s="334">
        <v>0</v>
      </c>
      <c r="V17538" s="334">
        <v>0</v>
      </c>
      <c r="W17538" s="334">
        <v>0</v>
      </c>
      <c r="X17538" s="334">
        <v>0</v>
      </c>
      <c r="Y17538" s="334">
        <v>0</v>
      </c>
      <c r="Z17538" s="334">
        <v>0</v>
      </c>
      <c r="AA17538" s="334">
        <v>0</v>
      </c>
      <c r="AB17538" s="334">
        <v>0</v>
      </c>
      <c r="AD17538" s="334">
        <v>0</v>
      </c>
      <c r="AE17538" s="334">
        <f t="shared" si="2737"/>
        <v>0</v>
      </c>
      <c r="AF17538" s="334">
        <f t="shared" si="2738"/>
        <v>0</v>
      </c>
      <c r="AG17538" s="340">
        <f t="shared" si="2739"/>
        <v>0</v>
      </c>
      <c r="AI17538" s="340">
        <f t="shared" si="2743"/>
        <v>0</v>
      </c>
      <c r="AJ17538" s="340">
        <f t="shared" si="2743"/>
        <v>0</v>
      </c>
      <c r="AK17538" s="340">
        <f t="shared" si="2743"/>
        <v>0</v>
      </c>
      <c r="AL17538" s="340">
        <f t="shared" si="2743"/>
        <v>0</v>
      </c>
      <c r="AM17538" s="340">
        <f t="shared" si="2743"/>
        <v>0</v>
      </c>
    </row>
    <row r="17539" spans="1:39" x14ac:dyDescent="0.35">
      <c r="A17539" s="337">
        <v>39452</v>
      </c>
      <c r="B17539" s="338">
        <f t="shared" si="2734"/>
        <v>2008</v>
      </c>
      <c r="C17539" s="338">
        <f t="shared" si="2735"/>
        <v>1</v>
      </c>
      <c r="D17539" s="338">
        <f t="shared" si="2736"/>
        <v>5</v>
      </c>
      <c r="E17539" s="334">
        <v>0</v>
      </c>
      <c r="F17539" s="334">
        <v>0</v>
      </c>
      <c r="G17539" s="334">
        <v>0</v>
      </c>
      <c r="H17539" s="334">
        <v>0</v>
      </c>
      <c r="I17539" s="334">
        <v>0</v>
      </c>
      <c r="J17539" s="334">
        <v>0</v>
      </c>
      <c r="K17539" s="334">
        <v>0</v>
      </c>
      <c r="L17539" s="334">
        <v>0</v>
      </c>
      <c r="M17539" s="334">
        <v>0</v>
      </c>
      <c r="N17539" s="334">
        <v>0</v>
      </c>
      <c r="O17539" s="334">
        <v>0</v>
      </c>
      <c r="P17539" s="334">
        <v>0</v>
      </c>
      <c r="Q17539" s="334">
        <v>0</v>
      </c>
      <c r="R17539" s="334">
        <v>0</v>
      </c>
      <c r="S17539" s="334">
        <v>0</v>
      </c>
      <c r="T17539" s="334">
        <v>0</v>
      </c>
      <c r="U17539" s="334">
        <v>0</v>
      </c>
      <c r="V17539" s="334">
        <v>0</v>
      </c>
      <c r="W17539" s="334">
        <v>0</v>
      </c>
      <c r="X17539" s="334">
        <v>0</v>
      </c>
      <c r="Y17539" s="334">
        <v>0</v>
      </c>
      <c r="Z17539" s="334">
        <v>0</v>
      </c>
      <c r="AA17539" s="334">
        <v>0</v>
      </c>
      <c r="AB17539" s="334">
        <v>0</v>
      </c>
      <c r="AD17539" s="334">
        <v>0</v>
      </c>
      <c r="AE17539" s="334">
        <f t="shared" si="2737"/>
        <v>0</v>
      </c>
      <c r="AF17539" s="334">
        <f t="shared" si="2738"/>
        <v>0</v>
      </c>
      <c r="AG17539" s="340">
        <f t="shared" si="2739"/>
        <v>0</v>
      </c>
      <c r="AI17539" s="340">
        <f t="shared" si="2743"/>
        <v>0</v>
      </c>
      <c r="AJ17539" s="340">
        <f t="shared" si="2743"/>
        <v>0</v>
      </c>
      <c r="AK17539" s="340">
        <f t="shared" si="2743"/>
        <v>0</v>
      </c>
      <c r="AL17539" s="340">
        <f t="shared" si="2743"/>
        <v>0</v>
      </c>
      <c r="AM17539" s="340">
        <f t="shared" si="2743"/>
        <v>0</v>
      </c>
    </row>
    <row r="17540" spans="1:39" x14ac:dyDescent="0.35">
      <c r="A17540" s="337">
        <v>39453</v>
      </c>
      <c r="B17540" s="338">
        <f t="shared" ref="B17540:B17603" si="2744">YEAR(A17540)</f>
        <v>2008</v>
      </c>
      <c r="C17540" s="338">
        <f t="shared" ref="C17540:C17603" si="2745">MONTH(A17540)</f>
        <v>1</v>
      </c>
      <c r="D17540" s="338">
        <f t="shared" ref="D17540:D17603" si="2746">DAY(A17540)</f>
        <v>6</v>
      </c>
      <c r="E17540" s="334">
        <v>0</v>
      </c>
      <c r="F17540" s="334">
        <v>0</v>
      </c>
      <c r="G17540" s="334">
        <v>0</v>
      </c>
      <c r="H17540" s="334">
        <v>0</v>
      </c>
      <c r="I17540" s="334">
        <v>0</v>
      </c>
      <c r="J17540" s="334">
        <v>0</v>
      </c>
      <c r="K17540" s="334">
        <v>0</v>
      </c>
      <c r="L17540" s="334">
        <v>0</v>
      </c>
      <c r="M17540" s="334">
        <v>0</v>
      </c>
      <c r="N17540" s="334">
        <v>0</v>
      </c>
      <c r="O17540" s="334">
        <v>0</v>
      </c>
      <c r="P17540" s="334">
        <v>0</v>
      </c>
      <c r="Q17540" s="334">
        <v>0</v>
      </c>
      <c r="R17540" s="334">
        <v>0</v>
      </c>
      <c r="S17540" s="334">
        <v>0</v>
      </c>
      <c r="T17540" s="334">
        <v>0</v>
      </c>
      <c r="U17540" s="334">
        <v>0</v>
      </c>
      <c r="V17540" s="334">
        <v>0</v>
      </c>
      <c r="W17540" s="334">
        <v>0</v>
      </c>
      <c r="X17540" s="334">
        <v>0</v>
      </c>
      <c r="Y17540" s="334">
        <v>0</v>
      </c>
      <c r="Z17540" s="334">
        <v>0</v>
      </c>
      <c r="AA17540" s="334">
        <v>0</v>
      </c>
      <c r="AB17540" s="334">
        <v>0</v>
      </c>
      <c r="AD17540" s="334">
        <v>0</v>
      </c>
      <c r="AE17540" s="334">
        <f t="shared" ref="AE17540:AE17603" si="2747">AD17540</f>
        <v>0</v>
      </c>
      <c r="AF17540" s="334">
        <f t="shared" ref="AF17540:AF17603" si="2748">SUM(E17540:AB17540)</f>
        <v>0</v>
      </c>
      <c r="AG17540" s="340">
        <f t="shared" ref="AG17540:AG17603" si="2749">ABS(AF17540-AE17540)</f>
        <v>0</v>
      </c>
      <c r="AI17540" s="340">
        <f t="shared" ref="AI17540:AM17555" si="2750">IF($C17540=AI$1,$AF17540,0)</f>
        <v>0</v>
      </c>
      <c r="AJ17540" s="340">
        <f t="shared" si="2750"/>
        <v>0</v>
      </c>
      <c r="AK17540" s="340">
        <f t="shared" si="2750"/>
        <v>0</v>
      </c>
      <c r="AL17540" s="340">
        <f t="shared" si="2750"/>
        <v>0</v>
      </c>
      <c r="AM17540" s="340">
        <f t="shared" si="2750"/>
        <v>0</v>
      </c>
    </row>
    <row r="17541" spans="1:39" x14ac:dyDescent="0.35">
      <c r="A17541" s="337">
        <v>39454</v>
      </c>
      <c r="B17541" s="338">
        <f t="shared" si="2744"/>
        <v>2008</v>
      </c>
      <c r="C17541" s="338">
        <f t="shared" si="2745"/>
        <v>1</v>
      </c>
      <c r="D17541" s="338">
        <f t="shared" si="2746"/>
        <v>7</v>
      </c>
      <c r="E17541" s="334">
        <v>0</v>
      </c>
      <c r="F17541" s="334">
        <v>0</v>
      </c>
      <c r="G17541" s="334">
        <v>0</v>
      </c>
      <c r="H17541" s="334">
        <v>0</v>
      </c>
      <c r="I17541" s="334">
        <v>0</v>
      </c>
      <c r="J17541" s="334">
        <v>0</v>
      </c>
      <c r="K17541" s="334">
        <v>0</v>
      </c>
      <c r="L17541" s="334">
        <v>0</v>
      </c>
      <c r="M17541" s="334">
        <v>0</v>
      </c>
      <c r="N17541" s="334">
        <v>0</v>
      </c>
      <c r="O17541" s="334">
        <v>0</v>
      </c>
      <c r="P17541" s="334">
        <v>0</v>
      </c>
      <c r="Q17541" s="334">
        <v>0</v>
      </c>
      <c r="R17541" s="334">
        <v>0</v>
      </c>
      <c r="S17541" s="334">
        <v>0</v>
      </c>
      <c r="T17541" s="334">
        <v>0</v>
      </c>
      <c r="U17541" s="334">
        <v>0</v>
      </c>
      <c r="V17541" s="334">
        <v>0</v>
      </c>
      <c r="W17541" s="334">
        <v>0</v>
      </c>
      <c r="X17541" s="334">
        <v>0</v>
      </c>
      <c r="Y17541" s="334">
        <v>0</v>
      </c>
      <c r="Z17541" s="334">
        <v>0</v>
      </c>
      <c r="AA17541" s="334">
        <v>0</v>
      </c>
      <c r="AB17541" s="334">
        <v>0</v>
      </c>
      <c r="AD17541" s="334">
        <v>0</v>
      </c>
      <c r="AE17541" s="334">
        <f t="shared" si="2747"/>
        <v>0</v>
      </c>
      <c r="AF17541" s="334">
        <f t="shared" si="2748"/>
        <v>0</v>
      </c>
      <c r="AG17541" s="340">
        <f t="shared" si="2749"/>
        <v>0</v>
      </c>
      <c r="AI17541" s="340">
        <f t="shared" si="2750"/>
        <v>0</v>
      </c>
      <c r="AJ17541" s="340">
        <f t="shared" si="2750"/>
        <v>0</v>
      </c>
      <c r="AK17541" s="340">
        <f t="shared" si="2750"/>
        <v>0</v>
      </c>
      <c r="AL17541" s="340">
        <f t="shared" si="2750"/>
        <v>0</v>
      </c>
      <c r="AM17541" s="340">
        <f t="shared" si="2750"/>
        <v>0</v>
      </c>
    </row>
    <row r="17542" spans="1:39" x14ac:dyDescent="0.35">
      <c r="A17542" s="337">
        <v>39455</v>
      </c>
      <c r="B17542" s="338">
        <f t="shared" si="2744"/>
        <v>2008</v>
      </c>
      <c r="C17542" s="338">
        <f t="shared" si="2745"/>
        <v>1</v>
      </c>
      <c r="D17542" s="338">
        <f t="shared" si="2746"/>
        <v>8</v>
      </c>
      <c r="E17542" s="334">
        <v>0</v>
      </c>
      <c r="F17542" s="334">
        <v>0</v>
      </c>
      <c r="G17542" s="334">
        <v>0</v>
      </c>
      <c r="H17542" s="334">
        <v>0</v>
      </c>
      <c r="I17542" s="334">
        <v>0</v>
      </c>
      <c r="J17542" s="334">
        <v>0</v>
      </c>
      <c r="K17542" s="334">
        <v>0</v>
      </c>
      <c r="L17542" s="334">
        <v>0</v>
      </c>
      <c r="M17542" s="334">
        <v>0</v>
      </c>
      <c r="N17542" s="334">
        <v>0</v>
      </c>
      <c r="O17542" s="334">
        <v>0</v>
      </c>
      <c r="P17542" s="334">
        <v>0</v>
      </c>
      <c r="Q17542" s="334">
        <v>0</v>
      </c>
      <c r="R17542" s="334">
        <v>0</v>
      </c>
      <c r="S17542" s="334">
        <v>0</v>
      </c>
      <c r="T17542" s="334">
        <v>0</v>
      </c>
      <c r="U17542" s="334">
        <v>0</v>
      </c>
      <c r="V17542" s="334">
        <v>0</v>
      </c>
      <c r="W17542" s="334">
        <v>0</v>
      </c>
      <c r="X17542" s="334">
        <v>0</v>
      </c>
      <c r="Y17542" s="334">
        <v>0</v>
      </c>
      <c r="Z17542" s="334">
        <v>0</v>
      </c>
      <c r="AA17542" s="334">
        <v>0</v>
      </c>
      <c r="AB17542" s="334">
        <v>0</v>
      </c>
      <c r="AD17542" s="334">
        <v>0</v>
      </c>
      <c r="AE17542" s="334">
        <f t="shared" si="2747"/>
        <v>0</v>
      </c>
      <c r="AF17542" s="334">
        <f t="shared" si="2748"/>
        <v>0</v>
      </c>
      <c r="AG17542" s="340">
        <f t="shared" si="2749"/>
        <v>0</v>
      </c>
      <c r="AI17542" s="340">
        <f t="shared" si="2750"/>
        <v>0</v>
      </c>
      <c r="AJ17542" s="340">
        <f t="shared" si="2750"/>
        <v>0</v>
      </c>
      <c r="AK17542" s="340">
        <f t="shared" si="2750"/>
        <v>0</v>
      </c>
      <c r="AL17542" s="340">
        <f t="shared" si="2750"/>
        <v>0</v>
      </c>
      <c r="AM17542" s="340">
        <f t="shared" si="2750"/>
        <v>0</v>
      </c>
    </row>
    <row r="17543" spans="1:39" x14ac:dyDescent="0.35">
      <c r="A17543" s="337">
        <v>39456</v>
      </c>
      <c r="B17543" s="338">
        <f t="shared" si="2744"/>
        <v>2008</v>
      </c>
      <c r="C17543" s="338">
        <f t="shared" si="2745"/>
        <v>1</v>
      </c>
      <c r="D17543" s="338">
        <f t="shared" si="2746"/>
        <v>9</v>
      </c>
      <c r="E17543" s="334">
        <v>0</v>
      </c>
      <c r="F17543" s="334">
        <v>0</v>
      </c>
      <c r="G17543" s="334">
        <v>0</v>
      </c>
      <c r="H17543" s="334">
        <v>0</v>
      </c>
      <c r="I17543" s="334">
        <v>0</v>
      </c>
      <c r="J17543" s="334">
        <v>0</v>
      </c>
      <c r="K17543" s="334">
        <v>0</v>
      </c>
      <c r="L17543" s="334">
        <v>0</v>
      </c>
      <c r="M17543" s="334">
        <v>0</v>
      </c>
      <c r="N17543" s="334">
        <v>0</v>
      </c>
      <c r="O17543" s="334">
        <v>0</v>
      </c>
      <c r="P17543" s="334">
        <v>0</v>
      </c>
      <c r="Q17543" s="334">
        <v>0</v>
      </c>
      <c r="R17543" s="334">
        <v>0</v>
      </c>
      <c r="S17543" s="334">
        <v>0</v>
      </c>
      <c r="T17543" s="334">
        <v>0</v>
      </c>
      <c r="U17543" s="334">
        <v>0</v>
      </c>
      <c r="V17543" s="334">
        <v>0</v>
      </c>
      <c r="W17543" s="334">
        <v>0</v>
      </c>
      <c r="X17543" s="334">
        <v>0</v>
      </c>
      <c r="Y17543" s="334">
        <v>0</v>
      </c>
      <c r="Z17543" s="334">
        <v>0</v>
      </c>
      <c r="AA17543" s="334">
        <v>0</v>
      </c>
      <c r="AB17543" s="334">
        <v>0</v>
      </c>
      <c r="AD17543" s="334">
        <v>0</v>
      </c>
      <c r="AE17543" s="334">
        <f t="shared" si="2747"/>
        <v>0</v>
      </c>
      <c r="AF17543" s="334">
        <f t="shared" si="2748"/>
        <v>0</v>
      </c>
      <c r="AG17543" s="340">
        <f t="shared" si="2749"/>
        <v>0</v>
      </c>
      <c r="AI17543" s="340">
        <f t="shared" si="2750"/>
        <v>0</v>
      </c>
      <c r="AJ17543" s="340">
        <f t="shared" si="2750"/>
        <v>0</v>
      </c>
      <c r="AK17543" s="340">
        <f t="shared" si="2750"/>
        <v>0</v>
      </c>
      <c r="AL17543" s="340">
        <f t="shared" si="2750"/>
        <v>0</v>
      </c>
      <c r="AM17543" s="340">
        <f t="shared" si="2750"/>
        <v>0</v>
      </c>
    </row>
    <row r="17544" spans="1:39" x14ac:dyDescent="0.35">
      <c r="A17544" s="337">
        <v>39457</v>
      </c>
      <c r="B17544" s="338">
        <f t="shared" si="2744"/>
        <v>2008</v>
      </c>
      <c r="C17544" s="338">
        <f t="shared" si="2745"/>
        <v>1</v>
      </c>
      <c r="D17544" s="338">
        <f t="shared" si="2746"/>
        <v>10</v>
      </c>
      <c r="E17544" s="334">
        <v>0</v>
      </c>
      <c r="F17544" s="334">
        <v>0</v>
      </c>
      <c r="G17544" s="334">
        <v>0</v>
      </c>
      <c r="H17544" s="334">
        <v>0</v>
      </c>
      <c r="I17544" s="334">
        <v>0</v>
      </c>
      <c r="J17544" s="334">
        <v>0</v>
      </c>
      <c r="K17544" s="334">
        <v>0</v>
      </c>
      <c r="L17544" s="334">
        <v>0</v>
      </c>
      <c r="M17544" s="334">
        <v>0</v>
      </c>
      <c r="N17544" s="334">
        <v>0</v>
      </c>
      <c r="O17544" s="334">
        <v>0</v>
      </c>
      <c r="P17544" s="334">
        <v>0</v>
      </c>
      <c r="Q17544" s="334">
        <v>0</v>
      </c>
      <c r="R17544" s="334">
        <v>0</v>
      </c>
      <c r="S17544" s="334">
        <v>0</v>
      </c>
      <c r="T17544" s="334">
        <v>0</v>
      </c>
      <c r="U17544" s="334">
        <v>0</v>
      </c>
      <c r="V17544" s="334">
        <v>0</v>
      </c>
      <c r="W17544" s="334">
        <v>0</v>
      </c>
      <c r="X17544" s="334">
        <v>0</v>
      </c>
      <c r="Y17544" s="334">
        <v>0</v>
      </c>
      <c r="Z17544" s="334">
        <v>0</v>
      </c>
      <c r="AA17544" s="334">
        <v>0</v>
      </c>
      <c r="AB17544" s="334">
        <v>0</v>
      </c>
      <c r="AD17544" s="334">
        <v>0</v>
      </c>
      <c r="AE17544" s="334">
        <f t="shared" si="2747"/>
        <v>0</v>
      </c>
      <c r="AF17544" s="334">
        <f t="shared" si="2748"/>
        <v>0</v>
      </c>
      <c r="AG17544" s="340">
        <f t="shared" si="2749"/>
        <v>0</v>
      </c>
      <c r="AI17544" s="340">
        <f t="shared" si="2750"/>
        <v>0</v>
      </c>
      <c r="AJ17544" s="340">
        <f t="shared" si="2750"/>
        <v>0</v>
      </c>
      <c r="AK17544" s="340">
        <f t="shared" si="2750"/>
        <v>0</v>
      </c>
      <c r="AL17544" s="340">
        <f t="shared" si="2750"/>
        <v>0</v>
      </c>
      <c r="AM17544" s="340">
        <f t="shared" si="2750"/>
        <v>0</v>
      </c>
    </row>
    <row r="17545" spans="1:39" x14ac:dyDescent="0.35">
      <c r="A17545" s="337">
        <v>39458</v>
      </c>
      <c r="B17545" s="338">
        <f t="shared" si="2744"/>
        <v>2008</v>
      </c>
      <c r="C17545" s="338">
        <f t="shared" si="2745"/>
        <v>1</v>
      </c>
      <c r="D17545" s="338">
        <f t="shared" si="2746"/>
        <v>11</v>
      </c>
      <c r="E17545" s="334">
        <v>0</v>
      </c>
      <c r="F17545" s="334">
        <v>0</v>
      </c>
      <c r="G17545" s="334">
        <v>0</v>
      </c>
      <c r="H17545" s="334">
        <v>0</v>
      </c>
      <c r="I17545" s="334">
        <v>0</v>
      </c>
      <c r="J17545" s="334">
        <v>0</v>
      </c>
      <c r="K17545" s="334">
        <v>0</v>
      </c>
      <c r="L17545" s="334">
        <v>0</v>
      </c>
      <c r="M17545" s="334">
        <v>0</v>
      </c>
      <c r="N17545" s="334">
        <v>0</v>
      </c>
      <c r="O17545" s="334">
        <v>0</v>
      </c>
      <c r="P17545" s="334">
        <v>0</v>
      </c>
      <c r="Q17545" s="334">
        <v>0</v>
      </c>
      <c r="R17545" s="334">
        <v>0</v>
      </c>
      <c r="S17545" s="334">
        <v>0</v>
      </c>
      <c r="T17545" s="334">
        <v>0</v>
      </c>
      <c r="U17545" s="334">
        <v>0</v>
      </c>
      <c r="V17545" s="334">
        <v>0</v>
      </c>
      <c r="W17545" s="334">
        <v>0</v>
      </c>
      <c r="X17545" s="334">
        <v>0</v>
      </c>
      <c r="Y17545" s="334">
        <v>0</v>
      </c>
      <c r="Z17545" s="334">
        <v>0</v>
      </c>
      <c r="AA17545" s="334">
        <v>0</v>
      </c>
      <c r="AB17545" s="334">
        <v>0</v>
      </c>
      <c r="AD17545" s="334">
        <v>0</v>
      </c>
      <c r="AE17545" s="334">
        <f t="shared" si="2747"/>
        <v>0</v>
      </c>
      <c r="AF17545" s="334">
        <f t="shared" si="2748"/>
        <v>0</v>
      </c>
      <c r="AG17545" s="340">
        <f t="shared" si="2749"/>
        <v>0</v>
      </c>
      <c r="AI17545" s="340">
        <f t="shared" si="2750"/>
        <v>0</v>
      </c>
      <c r="AJ17545" s="340">
        <f t="shared" si="2750"/>
        <v>0</v>
      </c>
      <c r="AK17545" s="340">
        <f t="shared" si="2750"/>
        <v>0</v>
      </c>
      <c r="AL17545" s="340">
        <f t="shared" si="2750"/>
        <v>0</v>
      </c>
      <c r="AM17545" s="340">
        <f t="shared" si="2750"/>
        <v>0</v>
      </c>
    </row>
    <row r="17546" spans="1:39" x14ac:dyDescent="0.35">
      <c r="A17546" s="337">
        <v>39459</v>
      </c>
      <c r="B17546" s="338">
        <f t="shared" si="2744"/>
        <v>2008</v>
      </c>
      <c r="C17546" s="338">
        <f t="shared" si="2745"/>
        <v>1</v>
      </c>
      <c r="D17546" s="338">
        <f t="shared" si="2746"/>
        <v>12</v>
      </c>
      <c r="E17546" s="334">
        <v>0</v>
      </c>
      <c r="F17546" s="334">
        <v>0</v>
      </c>
      <c r="G17546" s="334">
        <v>0</v>
      </c>
      <c r="H17546" s="334">
        <v>0</v>
      </c>
      <c r="I17546" s="334">
        <v>0</v>
      </c>
      <c r="J17546" s="334">
        <v>0</v>
      </c>
      <c r="K17546" s="334">
        <v>0</v>
      </c>
      <c r="L17546" s="334">
        <v>0</v>
      </c>
      <c r="M17546" s="334">
        <v>0</v>
      </c>
      <c r="N17546" s="334">
        <v>0</v>
      </c>
      <c r="O17546" s="334">
        <v>0</v>
      </c>
      <c r="P17546" s="334">
        <v>0</v>
      </c>
      <c r="Q17546" s="334">
        <v>0</v>
      </c>
      <c r="R17546" s="334">
        <v>0</v>
      </c>
      <c r="S17546" s="334">
        <v>0</v>
      </c>
      <c r="T17546" s="334">
        <v>0</v>
      </c>
      <c r="U17546" s="334">
        <v>0</v>
      </c>
      <c r="V17546" s="334">
        <v>0</v>
      </c>
      <c r="W17546" s="334">
        <v>0</v>
      </c>
      <c r="X17546" s="334">
        <v>0</v>
      </c>
      <c r="Y17546" s="334">
        <v>0</v>
      </c>
      <c r="Z17546" s="334">
        <v>0</v>
      </c>
      <c r="AA17546" s="334">
        <v>0</v>
      </c>
      <c r="AB17546" s="334">
        <v>0</v>
      </c>
      <c r="AD17546" s="334">
        <v>0</v>
      </c>
      <c r="AE17546" s="334">
        <f t="shared" si="2747"/>
        <v>0</v>
      </c>
      <c r="AF17546" s="334">
        <f t="shared" si="2748"/>
        <v>0</v>
      </c>
      <c r="AG17546" s="340">
        <f t="shared" si="2749"/>
        <v>0</v>
      </c>
      <c r="AI17546" s="340">
        <f t="shared" si="2750"/>
        <v>0</v>
      </c>
      <c r="AJ17546" s="340">
        <f t="shared" si="2750"/>
        <v>0</v>
      </c>
      <c r="AK17546" s="340">
        <f t="shared" si="2750"/>
        <v>0</v>
      </c>
      <c r="AL17546" s="340">
        <f t="shared" si="2750"/>
        <v>0</v>
      </c>
      <c r="AM17546" s="340">
        <f t="shared" si="2750"/>
        <v>0</v>
      </c>
    </row>
    <row r="17547" spans="1:39" x14ac:dyDescent="0.35">
      <c r="A17547" s="337">
        <v>39460</v>
      </c>
      <c r="B17547" s="338">
        <f t="shared" si="2744"/>
        <v>2008</v>
      </c>
      <c r="C17547" s="338">
        <f t="shared" si="2745"/>
        <v>1</v>
      </c>
      <c r="D17547" s="338">
        <f t="shared" si="2746"/>
        <v>13</v>
      </c>
      <c r="E17547" s="334">
        <v>0</v>
      </c>
      <c r="F17547" s="334">
        <v>0</v>
      </c>
      <c r="G17547" s="334">
        <v>0</v>
      </c>
      <c r="H17547" s="334">
        <v>0</v>
      </c>
      <c r="I17547" s="334">
        <v>0</v>
      </c>
      <c r="J17547" s="334">
        <v>0</v>
      </c>
      <c r="K17547" s="334">
        <v>0</v>
      </c>
      <c r="L17547" s="334">
        <v>0</v>
      </c>
      <c r="M17547" s="334">
        <v>0</v>
      </c>
      <c r="N17547" s="334">
        <v>0</v>
      </c>
      <c r="O17547" s="334">
        <v>0</v>
      </c>
      <c r="P17547" s="334">
        <v>0</v>
      </c>
      <c r="Q17547" s="334">
        <v>0</v>
      </c>
      <c r="R17547" s="334">
        <v>0</v>
      </c>
      <c r="S17547" s="334">
        <v>0</v>
      </c>
      <c r="T17547" s="334">
        <v>0</v>
      </c>
      <c r="U17547" s="334">
        <v>0</v>
      </c>
      <c r="V17547" s="334">
        <v>0</v>
      </c>
      <c r="W17547" s="334">
        <v>0</v>
      </c>
      <c r="X17547" s="334">
        <v>0</v>
      </c>
      <c r="Y17547" s="334">
        <v>0</v>
      </c>
      <c r="Z17547" s="334">
        <v>0</v>
      </c>
      <c r="AA17547" s="334">
        <v>0</v>
      </c>
      <c r="AB17547" s="334">
        <v>0</v>
      </c>
      <c r="AD17547" s="334">
        <v>0</v>
      </c>
      <c r="AE17547" s="334">
        <f t="shared" si="2747"/>
        <v>0</v>
      </c>
      <c r="AF17547" s="334">
        <f t="shared" si="2748"/>
        <v>0</v>
      </c>
      <c r="AG17547" s="340">
        <f t="shared" si="2749"/>
        <v>0</v>
      </c>
      <c r="AI17547" s="340">
        <f t="shared" si="2750"/>
        <v>0</v>
      </c>
      <c r="AJ17547" s="340">
        <f t="shared" si="2750"/>
        <v>0</v>
      </c>
      <c r="AK17547" s="340">
        <f t="shared" si="2750"/>
        <v>0</v>
      </c>
      <c r="AL17547" s="340">
        <f t="shared" si="2750"/>
        <v>0</v>
      </c>
      <c r="AM17547" s="340">
        <f t="shared" si="2750"/>
        <v>0</v>
      </c>
    </row>
    <row r="17548" spans="1:39" x14ac:dyDescent="0.35">
      <c r="A17548" s="337">
        <v>39461</v>
      </c>
      <c r="B17548" s="338">
        <f t="shared" si="2744"/>
        <v>2008</v>
      </c>
      <c r="C17548" s="338">
        <f t="shared" si="2745"/>
        <v>1</v>
      </c>
      <c r="D17548" s="338">
        <f t="shared" si="2746"/>
        <v>14</v>
      </c>
      <c r="E17548" s="334">
        <v>0</v>
      </c>
      <c r="F17548" s="334">
        <v>0</v>
      </c>
      <c r="G17548" s="334">
        <v>0</v>
      </c>
      <c r="H17548" s="334">
        <v>0</v>
      </c>
      <c r="I17548" s="334">
        <v>0</v>
      </c>
      <c r="J17548" s="334">
        <v>0</v>
      </c>
      <c r="K17548" s="334">
        <v>0</v>
      </c>
      <c r="L17548" s="334">
        <v>0</v>
      </c>
      <c r="M17548" s="334">
        <v>0</v>
      </c>
      <c r="N17548" s="334">
        <v>0</v>
      </c>
      <c r="O17548" s="334">
        <v>0</v>
      </c>
      <c r="P17548" s="334">
        <v>0</v>
      </c>
      <c r="Q17548" s="334">
        <v>0</v>
      </c>
      <c r="R17548" s="334">
        <v>0</v>
      </c>
      <c r="S17548" s="334">
        <v>0</v>
      </c>
      <c r="T17548" s="334">
        <v>0</v>
      </c>
      <c r="U17548" s="334">
        <v>0</v>
      </c>
      <c r="V17548" s="334">
        <v>0</v>
      </c>
      <c r="W17548" s="334">
        <v>0</v>
      </c>
      <c r="X17548" s="334">
        <v>0</v>
      </c>
      <c r="Y17548" s="334">
        <v>0</v>
      </c>
      <c r="Z17548" s="334">
        <v>0</v>
      </c>
      <c r="AA17548" s="334">
        <v>0</v>
      </c>
      <c r="AB17548" s="334">
        <v>0</v>
      </c>
      <c r="AD17548" s="334">
        <v>0</v>
      </c>
      <c r="AE17548" s="334">
        <f t="shared" si="2747"/>
        <v>0</v>
      </c>
      <c r="AF17548" s="334">
        <f t="shared" si="2748"/>
        <v>0</v>
      </c>
      <c r="AG17548" s="340">
        <f t="shared" si="2749"/>
        <v>0</v>
      </c>
      <c r="AI17548" s="340">
        <f t="shared" si="2750"/>
        <v>0</v>
      </c>
      <c r="AJ17548" s="340">
        <f t="shared" si="2750"/>
        <v>0</v>
      </c>
      <c r="AK17548" s="340">
        <f t="shared" si="2750"/>
        <v>0</v>
      </c>
      <c r="AL17548" s="340">
        <f t="shared" si="2750"/>
        <v>0</v>
      </c>
      <c r="AM17548" s="340">
        <f t="shared" si="2750"/>
        <v>0</v>
      </c>
    </row>
    <row r="17549" spans="1:39" x14ac:dyDescent="0.35">
      <c r="A17549" s="337">
        <v>39462</v>
      </c>
      <c r="B17549" s="338">
        <f t="shared" si="2744"/>
        <v>2008</v>
      </c>
      <c r="C17549" s="338">
        <f t="shared" si="2745"/>
        <v>1</v>
      </c>
      <c r="D17549" s="338">
        <f t="shared" si="2746"/>
        <v>15</v>
      </c>
      <c r="E17549" s="334">
        <v>0</v>
      </c>
      <c r="F17549" s="334">
        <v>0</v>
      </c>
      <c r="G17549" s="334">
        <v>0</v>
      </c>
      <c r="H17549" s="334">
        <v>0</v>
      </c>
      <c r="I17549" s="334">
        <v>0</v>
      </c>
      <c r="J17549" s="334">
        <v>0</v>
      </c>
      <c r="K17549" s="334">
        <v>0</v>
      </c>
      <c r="L17549" s="334">
        <v>0</v>
      </c>
      <c r="M17549" s="334">
        <v>0</v>
      </c>
      <c r="N17549" s="334">
        <v>0</v>
      </c>
      <c r="O17549" s="334">
        <v>0</v>
      </c>
      <c r="P17549" s="334">
        <v>0</v>
      </c>
      <c r="Q17549" s="334">
        <v>0</v>
      </c>
      <c r="R17549" s="334">
        <v>0</v>
      </c>
      <c r="S17549" s="334">
        <v>0</v>
      </c>
      <c r="T17549" s="334">
        <v>0</v>
      </c>
      <c r="U17549" s="334">
        <v>0</v>
      </c>
      <c r="V17549" s="334">
        <v>0</v>
      </c>
      <c r="W17549" s="334">
        <v>0</v>
      </c>
      <c r="X17549" s="334">
        <v>0</v>
      </c>
      <c r="Y17549" s="334">
        <v>0</v>
      </c>
      <c r="Z17549" s="334">
        <v>0</v>
      </c>
      <c r="AA17549" s="334">
        <v>0</v>
      </c>
      <c r="AB17549" s="334">
        <v>0</v>
      </c>
      <c r="AD17549" s="334">
        <v>0</v>
      </c>
      <c r="AE17549" s="334">
        <f t="shared" si="2747"/>
        <v>0</v>
      </c>
      <c r="AF17549" s="334">
        <f t="shared" si="2748"/>
        <v>0</v>
      </c>
      <c r="AG17549" s="340">
        <f t="shared" si="2749"/>
        <v>0</v>
      </c>
      <c r="AI17549" s="340">
        <f t="shared" si="2750"/>
        <v>0</v>
      </c>
      <c r="AJ17549" s="340">
        <f t="shared" si="2750"/>
        <v>0</v>
      </c>
      <c r="AK17549" s="340">
        <f t="shared" si="2750"/>
        <v>0</v>
      </c>
      <c r="AL17549" s="340">
        <f t="shared" si="2750"/>
        <v>0</v>
      </c>
      <c r="AM17549" s="340">
        <f t="shared" si="2750"/>
        <v>0</v>
      </c>
    </row>
    <row r="17550" spans="1:39" x14ac:dyDescent="0.35">
      <c r="A17550" s="337">
        <v>39463</v>
      </c>
      <c r="B17550" s="338">
        <f t="shared" si="2744"/>
        <v>2008</v>
      </c>
      <c r="C17550" s="338">
        <f t="shared" si="2745"/>
        <v>1</v>
      </c>
      <c r="D17550" s="338">
        <f t="shared" si="2746"/>
        <v>16</v>
      </c>
      <c r="E17550" s="334">
        <v>0</v>
      </c>
      <c r="F17550" s="334">
        <v>0</v>
      </c>
      <c r="G17550" s="334">
        <v>0</v>
      </c>
      <c r="H17550" s="334">
        <v>0</v>
      </c>
      <c r="I17550" s="334">
        <v>0</v>
      </c>
      <c r="J17550" s="334">
        <v>0</v>
      </c>
      <c r="K17550" s="334">
        <v>0</v>
      </c>
      <c r="L17550" s="334">
        <v>0</v>
      </c>
      <c r="M17550" s="334">
        <v>0</v>
      </c>
      <c r="N17550" s="334">
        <v>0</v>
      </c>
      <c r="O17550" s="334">
        <v>0</v>
      </c>
      <c r="P17550" s="334">
        <v>0</v>
      </c>
      <c r="Q17550" s="334">
        <v>0</v>
      </c>
      <c r="R17550" s="334">
        <v>0</v>
      </c>
      <c r="S17550" s="334">
        <v>0</v>
      </c>
      <c r="T17550" s="334">
        <v>0</v>
      </c>
      <c r="U17550" s="334">
        <v>0</v>
      </c>
      <c r="V17550" s="334">
        <v>0</v>
      </c>
      <c r="W17550" s="334">
        <v>0</v>
      </c>
      <c r="X17550" s="334">
        <v>0</v>
      </c>
      <c r="Y17550" s="334">
        <v>0</v>
      </c>
      <c r="Z17550" s="334">
        <v>0</v>
      </c>
      <c r="AA17550" s="334">
        <v>0</v>
      </c>
      <c r="AB17550" s="334">
        <v>0</v>
      </c>
      <c r="AD17550" s="334">
        <v>0</v>
      </c>
      <c r="AE17550" s="334">
        <f t="shared" si="2747"/>
        <v>0</v>
      </c>
      <c r="AF17550" s="334">
        <f t="shared" si="2748"/>
        <v>0</v>
      </c>
      <c r="AG17550" s="340">
        <f t="shared" si="2749"/>
        <v>0</v>
      </c>
      <c r="AI17550" s="340">
        <f t="shared" si="2750"/>
        <v>0</v>
      </c>
      <c r="AJ17550" s="340">
        <f t="shared" si="2750"/>
        <v>0</v>
      </c>
      <c r="AK17550" s="340">
        <f t="shared" si="2750"/>
        <v>0</v>
      </c>
      <c r="AL17550" s="340">
        <f t="shared" si="2750"/>
        <v>0</v>
      </c>
      <c r="AM17550" s="340">
        <f t="shared" si="2750"/>
        <v>0</v>
      </c>
    </row>
    <row r="17551" spans="1:39" x14ac:dyDescent="0.35">
      <c r="A17551" s="337">
        <v>39464</v>
      </c>
      <c r="B17551" s="338">
        <f t="shared" si="2744"/>
        <v>2008</v>
      </c>
      <c r="C17551" s="338">
        <f t="shared" si="2745"/>
        <v>1</v>
      </c>
      <c r="D17551" s="338">
        <f t="shared" si="2746"/>
        <v>17</v>
      </c>
      <c r="E17551" s="334">
        <v>0</v>
      </c>
      <c r="F17551" s="334">
        <v>0</v>
      </c>
      <c r="G17551" s="334">
        <v>0</v>
      </c>
      <c r="H17551" s="334">
        <v>0</v>
      </c>
      <c r="I17551" s="334">
        <v>0</v>
      </c>
      <c r="J17551" s="334">
        <v>0</v>
      </c>
      <c r="K17551" s="334">
        <v>0</v>
      </c>
      <c r="L17551" s="334">
        <v>0</v>
      </c>
      <c r="M17551" s="334">
        <v>0.1</v>
      </c>
      <c r="N17551" s="334">
        <v>0.2</v>
      </c>
      <c r="O17551" s="334">
        <v>0</v>
      </c>
      <c r="P17551" s="334">
        <v>0</v>
      </c>
      <c r="Q17551" s="334">
        <v>0</v>
      </c>
      <c r="R17551" s="334">
        <v>0</v>
      </c>
      <c r="S17551" s="334">
        <v>0</v>
      </c>
      <c r="T17551" s="334">
        <v>0</v>
      </c>
      <c r="U17551" s="334">
        <v>0.1</v>
      </c>
      <c r="V17551" s="334">
        <v>0.1</v>
      </c>
      <c r="W17551" s="334">
        <v>0.2</v>
      </c>
      <c r="X17551" s="334">
        <v>0.1</v>
      </c>
      <c r="Y17551" s="334">
        <v>0.1</v>
      </c>
      <c r="Z17551" s="334">
        <v>0.2</v>
      </c>
      <c r="AA17551" s="334">
        <v>0.1</v>
      </c>
      <c r="AB17551" s="334">
        <v>0.4</v>
      </c>
      <c r="AD17551" s="334">
        <v>1.6</v>
      </c>
      <c r="AE17551" s="334">
        <f t="shared" si="2747"/>
        <v>1.6</v>
      </c>
      <c r="AF17551" s="334">
        <f t="shared" si="2748"/>
        <v>1.6</v>
      </c>
      <c r="AG17551" s="340">
        <f t="shared" si="2749"/>
        <v>0</v>
      </c>
      <c r="AI17551" s="340">
        <f t="shared" si="2750"/>
        <v>0</v>
      </c>
      <c r="AJ17551" s="340">
        <f t="shared" si="2750"/>
        <v>0</v>
      </c>
      <c r="AK17551" s="340">
        <f t="shared" si="2750"/>
        <v>0</v>
      </c>
      <c r="AL17551" s="340">
        <f t="shared" si="2750"/>
        <v>0</v>
      </c>
      <c r="AM17551" s="340">
        <f t="shared" si="2750"/>
        <v>0</v>
      </c>
    </row>
    <row r="17552" spans="1:39" x14ac:dyDescent="0.35">
      <c r="A17552" s="337">
        <v>39465</v>
      </c>
      <c r="B17552" s="338">
        <f t="shared" si="2744"/>
        <v>2008</v>
      </c>
      <c r="C17552" s="338">
        <f t="shared" si="2745"/>
        <v>1</v>
      </c>
      <c r="D17552" s="338">
        <f t="shared" si="2746"/>
        <v>18</v>
      </c>
      <c r="E17552" s="334">
        <v>0.1</v>
      </c>
      <c r="F17552" s="334">
        <v>0.1</v>
      </c>
      <c r="G17552" s="334">
        <v>0.1</v>
      </c>
      <c r="H17552" s="334">
        <v>0.1</v>
      </c>
      <c r="I17552" s="334">
        <v>0.1</v>
      </c>
      <c r="J17552" s="334">
        <v>0.1</v>
      </c>
      <c r="K17552" s="334">
        <v>0.2</v>
      </c>
      <c r="L17552" s="334">
        <v>0.1</v>
      </c>
      <c r="M17552" s="334">
        <v>0.1</v>
      </c>
      <c r="N17552" s="334">
        <v>0.1</v>
      </c>
      <c r="O17552" s="334">
        <v>0.1</v>
      </c>
      <c r="P17552" s="334">
        <v>0.1</v>
      </c>
      <c r="Q17552" s="334">
        <v>0.1</v>
      </c>
      <c r="R17552" s="334">
        <v>0</v>
      </c>
      <c r="S17552" s="334">
        <v>0</v>
      </c>
      <c r="T17552" s="334">
        <v>0</v>
      </c>
      <c r="U17552" s="334">
        <v>0</v>
      </c>
      <c r="V17552" s="334">
        <v>0</v>
      </c>
      <c r="W17552" s="334">
        <v>0</v>
      </c>
      <c r="X17552" s="334">
        <v>0</v>
      </c>
      <c r="Y17552" s="334">
        <v>0</v>
      </c>
      <c r="Z17552" s="334">
        <v>0</v>
      </c>
      <c r="AA17552" s="334">
        <v>0</v>
      </c>
      <c r="AB17552" s="334">
        <v>0</v>
      </c>
      <c r="AD17552" s="334">
        <v>1.4</v>
      </c>
      <c r="AE17552" s="334">
        <f t="shared" si="2747"/>
        <v>1.4</v>
      </c>
      <c r="AF17552" s="334">
        <f t="shared" si="2748"/>
        <v>1.4000000000000004</v>
      </c>
      <c r="AG17552" s="340">
        <f t="shared" si="2749"/>
        <v>4.4408920985006262E-16</v>
      </c>
      <c r="AI17552" s="340">
        <f t="shared" si="2750"/>
        <v>0</v>
      </c>
      <c r="AJ17552" s="340">
        <f t="shared" si="2750"/>
        <v>0</v>
      </c>
      <c r="AK17552" s="340">
        <f t="shared" si="2750"/>
        <v>0</v>
      </c>
      <c r="AL17552" s="340">
        <f t="shared" si="2750"/>
        <v>0</v>
      </c>
      <c r="AM17552" s="340">
        <f t="shared" si="2750"/>
        <v>0</v>
      </c>
    </row>
    <row r="17553" spans="1:39" x14ac:dyDescent="0.35">
      <c r="A17553" s="337">
        <v>39466</v>
      </c>
      <c r="B17553" s="338">
        <f t="shared" si="2744"/>
        <v>2008</v>
      </c>
      <c r="C17553" s="338">
        <f t="shared" si="2745"/>
        <v>1</v>
      </c>
      <c r="D17553" s="338">
        <f t="shared" si="2746"/>
        <v>19</v>
      </c>
      <c r="E17553" s="334">
        <v>0</v>
      </c>
      <c r="F17553" s="334">
        <v>0</v>
      </c>
      <c r="G17553" s="334">
        <v>0</v>
      </c>
      <c r="H17553" s="334">
        <v>0</v>
      </c>
      <c r="I17553" s="334">
        <v>0</v>
      </c>
      <c r="J17553" s="334">
        <v>0</v>
      </c>
      <c r="K17553" s="334">
        <v>0.2</v>
      </c>
      <c r="L17553" s="334">
        <v>0.2</v>
      </c>
      <c r="M17553" s="334">
        <v>0.2</v>
      </c>
      <c r="N17553" s="334">
        <v>0.3</v>
      </c>
      <c r="O17553" s="334">
        <v>0.2</v>
      </c>
      <c r="P17553" s="334">
        <v>0.2</v>
      </c>
      <c r="Q17553" s="334">
        <v>0.2</v>
      </c>
      <c r="R17553" s="334">
        <v>0.2</v>
      </c>
      <c r="S17553" s="334">
        <v>0.2</v>
      </c>
      <c r="T17553" s="334">
        <v>0.2</v>
      </c>
      <c r="U17553" s="334">
        <v>0.3</v>
      </c>
      <c r="V17553" s="334">
        <v>0.2</v>
      </c>
      <c r="W17553" s="334">
        <v>0.2</v>
      </c>
      <c r="X17553" s="334">
        <v>0.2</v>
      </c>
      <c r="Y17553" s="334">
        <v>0</v>
      </c>
      <c r="Z17553" s="334">
        <v>0</v>
      </c>
      <c r="AA17553" s="334">
        <v>0</v>
      </c>
      <c r="AB17553" s="334">
        <v>0</v>
      </c>
      <c r="AD17553" s="334">
        <v>3</v>
      </c>
      <c r="AE17553" s="334">
        <f t="shared" si="2747"/>
        <v>3</v>
      </c>
      <c r="AF17553" s="334">
        <f t="shared" si="2748"/>
        <v>3.0000000000000004</v>
      </c>
      <c r="AG17553" s="340">
        <f t="shared" si="2749"/>
        <v>4.4408920985006262E-16</v>
      </c>
      <c r="AI17553" s="340">
        <f t="shared" si="2750"/>
        <v>0</v>
      </c>
      <c r="AJ17553" s="340">
        <f t="shared" si="2750"/>
        <v>0</v>
      </c>
      <c r="AK17553" s="340">
        <f t="shared" si="2750"/>
        <v>0</v>
      </c>
      <c r="AL17553" s="340">
        <f t="shared" si="2750"/>
        <v>0</v>
      </c>
      <c r="AM17553" s="340">
        <f t="shared" si="2750"/>
        <v>0</v>
      </c>
    </row>
    <row r="17554" spans="1:39" x14ac:dyDescent="0.35">
      <c r="A17554" s="337">
        <v>39467</v>
      </c>
      <c r="B17554" s="338">
        <f t="shared" si="2744"/>
        <v>2008</v>
      </c>
      <c r="C17554" s="338">
        <f t="shared" si="2745"/>
        <v>1</v>
      </c>
      <c r="D17554" s="338">
        <f t="shared" si="2746"/>
        <v>20</v>
      </c>
      <c r="E17554" s="334">
        <v>0</v>
      </c>
      <c r="F17554" s="334">
        <v>0</v>
      </c>
      <c r="G17554" s="334">
        <v>0</v>
      </c>
      <c r="H17554" s="334">
        <v>0</v>
      </c>
      <c r="I17554" s="334">
        <v>0</v>
      </c>
      <c r="J17554" s="334">
        <v>0</v>
      </c>
      <c r="K17554" s="334">
        <v>0</v>
      </c>
      <c r="L17554" s="334">
        <v>0</v>
      </c>
      <c r="M17554" s="334">
        <v>0.1</v>
      </c>
      <c r="N17554" s="334">
        <v>0</v>
      </c>
      <c r="O17554" s="334">
        <v>0</v>
      </c>
      <c r="P17554" s="334">
        <v>0.1</v>
      </c>
      <c r="Q17554" s="334">
        <v>0.1</v>
      </c>
      <c r="R17554" s="334">
        <v>0.1</v>
      </c>
      <c r="S17554" s="334">
        <v>0</v>
      </c>
      <c r="T17554" s="334">
        <v>0</v>
      </c>
      <c r="U17554" s="334">
        <v>0</v>
      </c>
      <c r="V17554" s="334">
        <v>0</v>
      </c>
      <c r="W17554" s="334">
        <v>0</v>
      </c>
      <c r="X17554" s="334">
        <v>0</v>
      </c>
      <c r="Y17554" s="334">
        <v>0</v>
      </c>
      <c r="Z17554" s="334">
        <v>0</v>
      </c>
      <c r="AA17554" s="334">
        <v>0</v>
      </c>
      <c r="AB17554" s="334">
        <v>0</v>
      </c>
      <c r="AD17554" s="334">
        <v>0.4</v>
      </c>
      <c r="AE17554" s="334">
        <f t="shared" si="2747"/>
        <v>0.4</v>
      </c>
      <c r="AF17554" s="334">
        <f t="shared" si="2748"/>
        <v>0.4</v>
      </c>
      <c r="AG17554" s="340">
        <f t="shared" si="2749"/>
        <v>0</v>
      </c>
      <c r="AI17554" s="340">
        <f t="shared" si="2750"/>
        <v>0</v>
      </c>
      <c r="AJ17554" s="340">
        <f t="shared" si="2750"/>
        <v>0</v>
      </c>
      <c r="AK17554" s="340">
        <f t="shared" si="2750"/>
        <v>0</v>
      </c>
      <c r="AL17554" s="340">
        <f t="shared" si="2750"/>
        <v>0</v>
      </c>
      <c r="AM17554" s="340">
        <f t="shared" si="2750"/>
        <v>0</v>
      </c>
    </row>
    <row r="17555" spans="1:39" x14ac:dyDescent="0.35">
      <c r="A17555" s="337">
        <v>39468</v>
      </c>
      <c r="B17555" s="338">
        <f t="shared" si="2744"/>
        <v>2008</v>
      </c>
      <c r="C17555" s="338">
        <f t="shared" si="2745"/>
        <v>1</v>
      </c>
      <c r="D17555" s="338">
        <f t="shared" si="2746"/>
        <v>21</v>
      </c>
      <c r="E17555" s="334">
        <v>0</v>
      </c>
      <c r="F17555" s="334">
        <v>0</v>
      </c>
      <c r="G17555" s="334">
        <v>0</v>
      </c>
      <c r="H17555" s="334">
        <v>0</v>
      </c>
      <c r="I17555" s="334">
        <v>0</v>
      </c>
      <c r="J17555" s="334">
        <v>0</v>
      </c>
      <c r="K17555" s="334">
        <v>0</v>
      </c>
      <c r="L17555" s="334">
        <v>0</v>
      </c>
      <c r="M17555" s="334">
        <v>0</v>
      </c>
      <c r="N17555" s="334">
        <v>0</v>
      </c>
      <c r="O17555" s="334">
        <v>0</v>
      </c>
      <c r="P17555" s="334">
        <v>0</v>
      </c>
      <c r="Q17555" s="334">
        <v>0</v>
      </c>
      <c r="R17555" s="334">
        <v>0</v>
      </c>
      <c r="S17555" s="334">
        <v>0</v>
      </c>
      <c r="T17555" s="334">
        <v>0</v>
      </c>
      <c r="U17555" s="334">
        <v>0</v>
      </c>
      <c r="V17555" s="334">
        <v>0</v>
      </c>
      <c r="W17555" s="334">
        <v>0</v>
      </c>
      <c r="X17555" s="334">
        <v>0</v>
      </c>
      <c r="Y17555" s="334">
        <v>0</v>
      </c>
      <c r="Z17555" s="334">
        <v>0</v>
      </c>
      <c r="AA17555" s="334">
        <v>0</v>
      </c>
      <c r="AB17555" s="334">
        <v>0</v>
      </c>
      <c r="AD17555" s="334">
        <v>0</v>
      </c>
      <c r="AE17555" s="334">
        <f t="shared" si="2747"/>
        <v>0</v>
      </c>
      <c r="AF17555" s="334">
        <f t="shared" si="2748"/>
        <v>0</v>
      </c>
      <c r="AG17555" s="340">
        <f t="shared" si="2749"/>
        <v>0</v>
      </c>
      <c r="AI17555" s="340">
        <f t="shared" si="2750"/>
        <v>0</v>
      </c>
      <c r="AJ17555" s="340">
        <f t="shared" si="2750"/>
        <v>0</v>
      </c>
      <c r="AK17555" s="340">
        <f t="shared" si="2750"/>
        <v>0</v>
      </c>
      <c r="AL17555" s="340">
        <f t="shared" si="2750"/>
        <v>0</v>
      </c>
      <c r="AM17555" s="340">
        <f t="shared" si="2750"/>
        <v>0</v>
      </c>
    </row>
    <row r="17556" spans="1:39" x14ac:dyDescent="0.35">
      <c r="A17556" s="337">
        <v>39469</v>
      </c>
      <c r="B17556" s="338">
        <f t="shared" si="2744"/>
        <v>2008</v>
      </c>
      <c r="C17556" s="338">
        <f t="shared" si="2745"/>
        <v>1</v>
      </c>
      <c r="D17556" s="338">
        <f t="shared" si="2746"/>
        <v>22</v>
      </c>
      <c r="E17556" s="334">
        <v>0</v>
      </c>
      <c r="F17556" s="334">
        <v>0</v>
      </c>
      <c r="G17556" s="334">
        <v>0</v>
      </c>
      <c r="H17556" s="334">
        <v>0</v>
      </c>
      <c r="I17556" s="334">
        <v>0</v>
      </c>
      <c r="J17556" s="334">
        <v>0</v>
      </c>
      <c r="K17556" s="334">
        <v>0</v>
      </c>
      <c r="L17556" s="334">
        <v>0</v>
      </c>
      <c r="M17556" s="334">
        <v>0</v>
      </c>
      <c r="N17556" s="334">
        <v>0</v>
      </c>
      <c r="O17556" s="334">
        <v>0</v>
      </c>
      <c r="P17556" s="334">
        <v>0</v>
      </c>
      <c r="Q17556" s="334">
        <v>0</v>
      </c>
      <c r="R17556" s="334">
        <v>0</v>
      </c>
      <c r="S17556" s="334">
        <v>0</v>
      </c>
      <c r="T17556" s="334">
        <v>0</v>
      </c>
      <c r="U17556" s="334">
        <v>0</v>
      </c>
      <c r="V17556" s="334">
        <v>0</v>
      </c>
      <c r="W17556" s="334">
        <v>0</v>
      </c>
      <c r="X17556" s="334">
        <v>0</v>
      </c>
      <c r="Y17556" s="334">
        <v>0</v>
      </c>
      <c r="Z17556" s="334">
        <v>0</v>
      </c>
      <c r="AA17556" s="334">
        <v>0</v>
      </c>
      <c r="AB17556" s="334">
        <v>0</v>
      </c>
      <c r="AD17556" s="334">
        <v>0</v>
      </c>
      <c r="AE17556" s="334">
        <f t="shared" si="2747"/>
        <v>0</v>
      </c>
      <c r="AF17556" s="334">
        <f t="shared" si="2748"/>
        <v>0</v>
      </c>
      <c r="AG17556" s="340">
        <f t="shared" si="2749"/>
        <v>0</v>
      </c>
      <c r="AI17556" s="340">
        <f t="shared" ref="AI17556:AM17571" si="2751">IF($C17556=AI$1,$AF17556,0)</f>
        <v>0</v>
      </c>
      <c r="AJ17556" s="340">
        <f t="shared" si="2751"/>
        <v>0</v>
      </c>
      <c r="AK17556" s="340">
        <f t="shared" si="2751"/>
        <v>0</v>
      </c>
      <c r="AL17556" s="340">
        <f t="shared" si="2751"/>
        <v>0</v>
      </c>
      <c r="AM17556" s="340">
        <f t="shared" si="2751"/>
        <v>0</v>
      </c>
    </row>
    <row r="17557" spans="1:39" x14ac:dyDescent="0.35">
      <c r="A17557" s="337">
        <v>39470</v>
      </c>
      <c r="B17557" s="338">
        <f t="shared" si="2744"/>
        <v>2008</v>
      </c>
      <c r="C17557" s="338">
        <f t="shared" si="2745"/>
        <v>1</v>
      </c>
      <c r="D17557" s="338">
        <f t="shared" si="2746"/>
        <v>23</v>
      </c>
      <c r="E17557" s="334">
        <v>0</v>
      </c>
      <c r="F17557" s="334">
        <v>0</v>
      </c>
      <c r="G17557" s="334">
        <v>0</v>
      </c>
      <c r="H17557" s="334">
        <v>0</v>
      </c>
      <c r="I17557" s="334">
        <v>0</v>
      </c>
      <c r="J17557" s="334">
        <v>0</v>
      </c>
      <c r="K17557" s="334">
        <v>0</v>
      </c>
      <c r="L17557" s="334">
        <v>0</v>
      </c>
      <c r="M17557" s="334">
        <v>0</v>
      </c>
      <c r="N17557" s="334">
        <v>0</v>
      </c>
      <c r="O17557" s="334">
        <v>0</v>
      </c>
      <c r="P17557" s="334">
        <v>0</v>
      </c>
      <c r="Q17557" s="334">
        <v>0</v>
      </c>
      <c r="R17557" s="334">
        <v>0</v>
      </c>
      <c r="S17557" s="334">
        <v>0</v>
      </c>
      <c r="T17557" s="334">
        <v>0</v>
      </c>
      <c r="U17557" s="334">
        <v>0</v>
      </c>
      <c r="V17557" s="334">
        <v>0</v>
      </c>
      <c r="W17557" s="334">
        <v>0</v>
      </c>
      <c r="X17557" s="334">
        <v>0</v>
      </c>
      <c r="Y17557" s="334">
        <v>0</v>
      </c>
      <c r="Z17557" s="334">
        <v>0</v>
      </c>
      <c r="AA17557" s="334">
        <v>0</v>
      </c>
      <c r="AB17557" s="334">
        <v>0</v>
      </c>
      <c r="AD17557" s="334">
        <v>0</v>
      </c>
      <c r="AE17557" s="334">
        <f t="shared" si="2747"/>
        <v>0</v>
      </c>
      <c r="AF17557" s="334">
        <f t="shared" si="2748"/>
        <v>0</v>
      </c>
      <c r="AG17557" s="340">
        <f t="shared" si="2749"/>
        <v>0</v>
      </c>
      <c r="AI17557" s="340">
        <f t="shared" si="2751"/>
        <v>0</v>
      </c>
      <c r="AJ17557" s="340">
        <f t="shared" si="2751"/>
        <v>0</v>
      </c>
      <c r="AK17557" s="340">
        <f t="shared" si="2751"/>
        <v>0</v>
      </c>
      <c r="AL17557" s="340">
        <f t="shared" si="2751"/>
        <v>0</v>
      </c>
      <c r="AM17557" s="340">
        <f t="shared" si="2751"/>
        <v>0</v>
      </c>
    </row>
    <row r="17558" spans="1:39" x14ac:dyDescent="0.35">
      <c r="A17558" s="337">
        <v>39471</v>
      </c>
      <c r="B17558" s="338">
        <f t="shared" si="2744"/>
        <v>2008</v>
      </c>
      <c r="C17558" s="338">
        <f t="shared" si="2745"/>
        <v>1</v>
      </c>
      <c r="D17558" s="338">
        <f t="shared" si="2746"/>
        <v>24</v>
      </c>
      <c r="E17558" s="334">
        <v>0</v>
      </c>
      <c r="F17558" s="334">
        <v>0</v>
      </c>
      <c r="G17558" s="334">
        <v>0</v>
      </c>
      <c r="H17558" s="334">
        <v>0</v>
      </c>
      <c r="I17558" s="334">
        <v>0</v>
      </c>
      <c r="J17558" s="334">
        <v>0</v>
      </c>
      <c r="K17558" s="334">
        <v>0</v>
      </c>
      <c r="L17558" s="334">
        <v>0</v>
      </c>
      <c r="M17558" s="334">
        <v>0</v>
      </c>
      <c r="N17558" s="334">
        <v>0</v>
      </c>
      <c r="O17558" s="334">
        <v>0</v>
      </c>
      <c r="P17558" s="334">
        <v>0</v>
      </c>
      <c r="Q17558" s="334">
        <v>0</v>
      </c>
      <c r="R17558" s="334">
        <v>0</v>
      </c>
      <c r="S17558" s="334">
        <v>0</v>
      </c>
      <c r="T17558" s="334">
        <v>0</v>
      </c>
      <c r="U17558" s="334">
        <v>0</v>
      </c>
      <c r="V17558" s="334">
        <v>0</v>
      </c>
      <c r="W17558" s="334">
        <v>0</v>
      </c>
      <c r="X17558" s="334">
        <v>0</v>
      </c>
      <c r="Y17558" s="334">
        <v>0.1</v>
      </c>
      <c r="Z17558" s="334">
        <v>0</v>
      </c>
      <c r="AA17558" s="334">
        <v>0</v>
      </c>
      <c r="AB17558" s="334">
        <v>0.1</v>
      </c>
      <c r="AD17558" s="334">
        <v>0.2</v>
      </c>
      <c r="AE17558" s="334">
        <f t="shared" si="2747"/>
        <v>0.2</v>
      </c>
      <c r="AF17558" s="334">
        <f t="shared" si="2748"/>
        <v>0.2</v>
      </c>
      <c r="AG17558" s="340">
        <f t="shared" si="2749"/>
        <v>0</v>
      </c>
      <c r="AI17558" s="340">
        <f t="shared" si="2751"/>
        <v>0</v>
      </c>
      <c r="AJ17558" s="340">
        <f t="shared" si="2751"/>
        <v>0</v>
      </c>
      <c r="AK17558" s="340">
        <f t="shared" si="2751"/>
        <v>0</v>
      </c>
      <c r="AL17558" s="340">
        <f t="shared" si="2751"/>
        <v>0</v>
      </c>
      <c r="AM17558" s="340">
        <f t="shared" si="2751"/>
        <v>0</v>
      </c>
    </row>
    <row r="17559" spans="1:39" x14ac:dyDescent="0.35">
      <c r="A17559" s="337">
        <v>39472</v>
      </c>
      <c r="B17559" s="338">
        <f t="shared" si="2744"/>
        <v>2008</v>
      </c>
      <c r="C17559" s="338">
        <f t="shared" si="2745"/>
        <v>1</v>
      </c>
      <c r="D17559" s="338">
        <f t="shared" si="2746"/>
        <v>25</v>
      </c>
      <c r="E17559" s="334">
        <v>0</v>
      </c>
      <c r="F17559" s="334">
        <v>0</v>
      </c>
      <c r="G17559" s="334">
        <v>0</v>
      </c>
      <c r="H17559" s="334">
        <v>0</v>
      </c>
      <c r="I17559" s="334">
        <v>0</v>
      </c>
      <c r="J17559" s="334">
        <v>0</v>
      </c>
      <c r="K17559" s="334">
        <v>0</v>
      </c>
      <c r="L17559" s="334">
        <v>0</v>
      </c>
      <c r="M17559" s="334">
        <v>0</v>
      </c>
      <c r="N17559" s="334">
        <v>0</v>
      </c>
      <c r="O17559" s="334">
        <v>0</v>
      </c>
      <c r="P17559" s="334">
        <v>0</v>
      </c>
      <c r="Q17559" s="334">
        <v>0</v>
      </c>
      <c r="R17559" s="334">
        <v>0</v>
      </c>
      <c r="S17559" s="334">
        <v>0</v>
      </c>
      <c r="T17559" s="334">
        <v>0</v>
      </c>
      <c r="U17559" s="334">
        <v>0</v>
      </c>
      <c r="V17559" s="334">
        <v>0</v>
      </c>
      <c r="W17559" s="334">
        <v>0</v>
      </c>
      <c r="X17559" s="334">
        <v>0</v>
      </c>
      <c r="Y17559" s="334">
        <v>0</v>
      </c>
      <c r="Z17559" s="334">
        <v>0</v>
      </c>
      <c r="AA17559" s="334">
        <v>0</v>
      </c>
      <c r="AB17559" s="334">
        <v>0</v>
      </c>
      <c r="AD17559" s="334">
        <v>0</v>
      </c>
      <c r="AE17559" s="334">
        <f t="shared" si="2747"/>
        <v>0</v>
      </c>
      <c r="AF17559" s="334">
        <f t="shared" si="2748"/>
        <v>0</v>
      </c>
      <c r="AG17559" s="340">
        <f t="shared" si="2749"/>
        <v>0</v>
      </c>
      <c r="AI17559" s="340">
        <f t="shared" si="2751"/>
        <v>0</v>
      </c>
      <c r="AJ17559" s="340">
        <f t="shared" si="2751"/>
        <v>0</v>
      </c>
      <c r="AK17559" s="340">
        <f t="shared" si="2751"/>
        <v>0</v>
      </c>
      <c r="AL17559" s="340">
        <f t="shared" si="2751"/>
        <v>0</v>
      </c>
      <c r="AM17559" s="340">
        <f t="shared" si="2751"/>
        <v>0</v>
      </c>
    </row>
    <row r="17560" spans="1:39" x14ac:dyDescent="0.35">
      <c r="A17560" s="337">
        <v>39473</v>
      </c>
      <c r="B17560" s="338">
        <f t="shared" si="2744"/>
        <v>2008</v>
      </c>
      <c r="C17560" s="338">
        <f t="shared" si="2745"/>
        <v>1</v>
      </c>
      <c r="D17560" s="338">
        <f t="shared" si="2746"/>
        <v>26</v>
      </c>
      <c r="E17560" s="334">
        <v>0</v>
      </c>
      <c r="F17560" s="334">
        <v>0</v>
      </c>
      <c r="G17560" s="334">
        <v>0</v>
      </c>
      <c r="H17560" s="334">
        <v>0</v>
      </c>
      <c r="I17560" s="334">
        <v>0</v>
      </c>
      <c r="J17560" s="334">
        <v>0</v>
      </c>
      <c r="K17560" s="334">
        <v>0</v>
      </c>
      <c r="L17560" s="334">
        <v>0</v>
      </c>
      <c r="M17560" s="334">
        <v>0</v>
      </c>
      <c r="N17560" s="334">
        <v>0</v>
      </c>
      <c r="O17560" s="334">
        <v>0</v>
      </c>
      <c r="P17560" s="334">
        <v>0</v>
      </c>
      <c r="Q17560" s="334">
        <v>0</v>
      </c>
      <c r="R17560" s="334">
        <v>0</v>
      </c>
      <c r="S17560" s="334">
        <v>0</v>
      </c>
      <c r="T17560" s="334">
        <v>0</v>
      </c>
      <c r="U17560" s="334">
        <v>0</v>
      </c>
      <c r="V17560" s="334">
        <v>0</v>
      </c>
      <c r="W17560" s="334">
        <v>0</v>
      </c>
      <c r="X17560" s="334">
        <v>0</v>
      </c>
      <c r="Y17560" s="334">
        <v>0</v>
      </c>
      <c r="Z17560" s="334">
        <v>0</v>
      </c>
      <c r="AA17560" s="334">
        <v>0</v>
      </c>
      <c r="AB17560" s="334">
        <v>0</v>
      </c>
      <c r="AD17560" s="334">
        <v>0</v>
      </c>
      <c r="AE17560" s="334">
        <f t="shared" si="2747"/>
        <v>0</v>
      </c>
      <c r="AF17560" s="334">
        <f t="shared" si="2748"/>
        <v>0</v>
      </c>
      <c r="AG17560" s="340">
        <f t="shared" si="2749"/>
        <v>0</v>
      </c>
      <c r="AI17560" s="340">
        <f t="shared" si="2751"/>
        <v>0</v>
      </c>
      <c r="AJ17560" s="340">
        <f t="shared" si="2751"/>
        <v>0</v>
      </c>
      <c r="AK17560" s="340">
        <f t="shared" si="2751"/>
        <v>0</v>
      </c>
      <c r="AL17560" s="340">
        <f t="shared" si="2751"/>
        <v>0</v>
      </c>
      <c r="AM17560" s="340">
        <f t="shared" si="2751"/>
        <v>0</v>
      </c>
    </row>
    <row r="17561" spans="1:39" x14ac:dyDescent="0.35">
      <c r="A17561" s="337">
        <v>39474</v>
      </c>
      <c r="B17561" s="338">
        <f t="shared" si="2744"/>
        <v>2008</v>
      </c>
      <c r="C17561" s="338">
        <f t="shared" si="2745"/>
        <v>1</v>
      </c>
      <c r="D17561" s="338">
        <f t="shared" si="2746"/>
        <v>27</v>
      </c>
      <c r="E17561" s="334">
        <v>0</v>
      </c>
      <c r="F17561" s="334">
        <v>0</v>
      </c>
      <c r="G17561" s="334">
        <v>0</v>
      </c>
      <c r="H17561" s="334">
        <v>0</v>
      </c>
      <c r="I17561" s="334">
        <v>0</v>
      </c>
      <c r="J17561" s="334">
        <v>0</v>
      </c>
      <c r="K17561" s="334">
        <v>0</v>
      </c>
      <c r="L17561" s="334">
        <v>0</v>
      </c>
      <c r="M17561" s="334">
        <v>0</v>
      </c>
      <c r="N17561" s="334">
        <v>0</v>
      </c>
      <c r="O17561" s="334">
        <v>0.1</v>
      </c>
      <c r="P17561" s="334">
        <v>0.1</v>
      </c>
      <c r="Q17561" s="334">
        <v>0.1</v>
      </c>
      <c r="R17561" s="334">
        <v>0</v>
      </c>
      <c r="S17561" s="334">
        <v>0.1</v>
      </c>
      <c r="T17561" s="334">
        <v>0.1</v>
      </c>
      <c r="U17561" s="334">
        <v>0.1</v>
      </c>
      <c r="V17561" s="334">
        <v>0.1</v>
      </c>
      <c r="W17561" s="334">
        <v>0.1</v>
      </c>
      <c r="X17561" s="334">
        <v>0.1</v>
      </c>
      <c r="Y17561" s="334">
        <v>0</v>
      </c>
      <c r="Z17561" s="334">
        <v>0.1</v>
      </c>
      <c r="AA17561" s="334">
        <v>0.1</v>
      </c>
      <c r="AB17561" s="334">
        <v>0.1</v>
      </c>
      <c r="AD17561" s="334">
        <v>1.2</v>
      </c>
      <c r="AE17561" s="334">
        <f t="shared" si="2747"/>
        <v>1.2</v>
      </c>
      <c r="AF17561" s="334">
        <f t="shared" si="2748"/>
        <v>1.2</v>
      </c>
      <c r="AG17561" s="340">
        <f t="shared" si="2749"/>
        <v>0</v>
      </c>
      <c r="AI17561" s="340">
        <f t="shared" si="2751"/>
        <v>0</v>
      </c>
      <c r="AJ17561" s="340">
        <f t="shared" si="2751"/>
        <v>0</v>
      </c>
      <c r="AK17561" s="340">
        <f t="shared" si="2751"/>
        <v>0</v>
      </c>
      <c r="AL17561" s="340">
        <f t="shared" si="2751"/>
        <v>0</v>
      </c>
      <c r="AM17561" s="340">
        <f t="shared" si="2751"/>
        <v>0</v>
      </c>
    </row>
    <row r="17562" spans="1:39" x14ac:dyDescent="0.35">
      <c r="A17562" s="337">
        <v>39475</v>
      </c>
      <c r="B17562" s="338">
        <f t="shared" si="2744"/>
        <v>2008</v>
      </c>
      <c r="C17562" s="338">
        <f t="shared" si="2745"/>
        <v>1</v>
      </c>
      <c r="D17562" s="338">
        <f t="shared" si="2746"/>
        <v>28</v>
      </c>
      <c r="E17562" s="334">
        <v>0.1</v>
      </c>
      <c r="F17562" s="334">
        <v>0</v>
      </c>
      <c r="G17562" s="334">
        <v>0.1</v>
      </c>
      <c r="H17562" s="334">
        <v>0.1</v>
      </c>
      <c r="I17562" s="334">
        <v>0.1</v>
      </c>
      <c r="J17562" s="334">
        <v>0</v>
      </c>
      <c r="K17562" s="334">
        <v>0.1</v>
      </c>
      <c r="L17562" s="334">
        <v>0.1</v>
      </c>
      <c r="M17562" s="334">
        <v>0</v>
      </c>
      <c r="N17562" s="334">
        <v>0</v>
      </c>
      <c r="O17562" s="334">
        <v>0</v>
      </c>
      <c r="P17562" s="334">
        <v>0</v>
      </c>
      <c r="Q17562" s="334">
        <v>0</v>
      </c>
      <c r="R17562" s="334">
        <v>0.1</v>
      </c>
      <c r="S17562" s="334">
        <v>0.1</v>
      </c>
      <c r="T17562" s="334">
        <v>0</v>
      </c>
      <c r="U17562" s="334">
        <v>0</v>
      </c>
      <c r="V17562" s="334">
        <v>0.1</v>
      </c>
      <c r="W17562" s="334">
        <v>0</v>
      </c>
      <c r="X17562" s="334">
        <v>0.1</v>
      </c>
      <c r="Y17562" s="334">
        <v>0</v>
      </c>
      <c r="Z17562" s="334">
        <v>0</v>
      </c>
      <c r="AA17562" s="334">
        <v>0</v>
      </c>
      <c r="AB17562" s="334">
        <v>0</v>
      </c>
      <c r="AD17562" s="334">
        <v>1</v>
      </c>
      <c r="AE17562" s="334">
        <f t="shared" si="2747"/>
        <v>1</v>
      </c>
      <c r="AF17562" s="334">
        <f t="shared" si="2748"/>
        <v>0.99999999999999989</v>
      </c>
      <c r="AG17562" s="340">
        <f t="shared" si="2749"/>
        <v>1.1102230246251565E-16</v>
      </c>
      <c r="AI17562" s="340">
        <f t="shared" si="2751"/>
        <v>0</v>
      </c>
      <c r="AJ17562" s="340">
        <f t="shared" si="2751"/>
        <v>0</v>
      </c>
      <c r="AK17562" s="340">
        <f t="shared" si="2751"/>
        <v>0</v>
      </c>
      <c r="AL17562" s="340">
        <f t="shared" si="2751"/>
        <v>0</v>
      </c>
      <c r="AM17562" s="340">
        <f t="shared" si="2751"/>
        <v>0</v>
      </c>
    </row>
    <row r="17563" spans="1:39" x14ac:dyDescent="0.35">
      <c r="A17563" s="337">
        <v>39476</v>
      </c>
      <c r="B17563" s="338">
        <f t="shared" si="2744"/>
        <v>2008</v>
      </c>
      <c r="C17563" s="338">
        <f t="shared" si="2745"/>
        <v>1</v>
      </c>
      <c r="D17563" s="338">
        <f t="shared" si="2746"/>
        <v>29</v>
      </c>
      <c r="E17563" s="334">
        <v>0</v>
      </c>
      <c r="F17563" s="334">
        <v>0</v>
      </c>
      <c r="G17563" s="334">
        <v>0</v>
      </c>
      <c r="H17563" s="334">
        <v>0</v>
      </c>
      <c r="I17563" s="334">
        <v>0</v>
      </c>
      <c r="J17563" s="334">
        <v>0</v>
      </c>
      <c r="K17563" s="334">
        <v>0</v>
      </c>
      <c r="L17563" s="334">
        <v>0</v>
      </c>
      <c r="M17563" s="334">
        <v>0</v>
      </c>
      <c r="N17563" s="334">
        <v>0</v>
      </c>
      <c r="O17563" s="334">
        <v>0</v>
      </c>
      <c r="P17563" s="334">
        <v>0</v>
      </c>
      <c r="Q17563" s="334">
        <v>0</v>
      </c>
      <c r="R17563" s="334">
        <v>0</v>
      </c>
      <c r="S17563" s="334">
        <v>0</v>
      </c>
      <c r="T17563" s="334">
        <v>0</v>
      </c>
      <c r="U17563" s="334">
        <v>0</v>
      </c>
      <c r="V17563" s="334">
        <v>0</v>
      </c>
      <c r="W17563" s="334">
        <v>0</v>
      </c>
      <c r="X17563" s="334">
        <v>0</v>
      </c>
      <c r="Y17563" s="334">
        <v>0</v>
      </c>
      <c r="Z17563" s="334">
        <v>0</v>
      </c>
      <c r="AA17563" s="334">
        <v>0</v>
      </c>
      <c r="AB17563" s="334">
        <v>0</v>
      </c>
      <c r="AD17563" s="334">
        <v>0</v>
      </c>
      <c r="AE17563" s="334">
        <f t="shared" si="2747"/>
        <v>0</v>
      </c>
      <c r="AF17563" s="334">
        <f t="shared" si="2748"/>
        <v>0</v>
      </c>
      <c r="AG17563" s="340">
        <f t="shared" si="2749"/>
        <v>0</v>
      </c>
      <c r="AI17563" s="340">
        <f t="shared" si="2751"/>
        <v>0</v>
      </c>
      <c r="AJ17563" s="340">
        <f t="shared" si="2751"/>
        <v>0</v>
      </c>
      <c r="AK17563" s="340">
        <f t="shared" si="2751"/>
        <v>0</v>
      </c>
      <c r="AL17563" s="340">
        <f t="shared" si="2751"/>
        <v>0</v>
      </c>
      <c r="AM17563" s="340">
        <f t="shared" si="2751"/>
        <v>0</v>
      </c>
    </row>
    <row r="17564" spans="1:39" x14ac:dyDescent="0.35">
      <c r="A17564" s="337">
        <v>39477</v>
      </c>
      <c r="B17564" s="338">
        <f t="shared" si="2744"/>
        <v>2008</v>
      </c>
      <c r="C17564" s="338">
        <f t="shared" si="2745"/>
        <v>1</v>
      </c>
      <c r="D17564" s="338">
        <f t="shared" si="2746"/>
        <v>30</v>
      </c>
      <c r="E17564" s="334">
        <v>0</v>
      </c>
      <c r="F17564" s="334">
        <v>0</v>
      </c>
      <c r="G17564" s="334">
        <v>0</v>
      </c>
      <c r="H17564" s="334">
        <v>0</v>
      </c>
      <c r="I17564" s="334">
        <v>0</v>
      </c>
      <c r="J17564" s="334">
        <v>0</v>
      </c>
      <c r="K17564" s="334">
        <v>0</v>
      </c>
      <c r="L17564" s="334">
        <v>0</v>
      </c>
      <c r="M17564" s="334">
        <v>0</v>
      </c>
      <c r="N17564" s="334">
        <v>0</v>
      </c>
      <c r="O17564" s="334">
        <v>0</v>
      </c>
      <c r="P17564" s="334">
        <v>0</v>
      </c>
      <c r="Q17564" s="334">
        <v>0</v>
      </c>
      <c r="R17564" s="334">
        <v>0</v>
      </c>
      <c r="S17564" s="334">
        <v>0</v>
      </c>
      <c r="T17564" s="334">
        <v>0</v>
      </c>
      <c r="U17564" s="334">
        <v>0</v>
      </c>
      <c r="V17564" s="334">
        <v>0</v>
      </c>
      <c r="W17564" s="334">
        <v>0</v>
      </c>
      <c r="X17564" s="334">
        <v>0</v>
      </c>
      <c r="Y17564" s="334">
        <v>0</v>
      </c>
      <c r="Z17564" s="334">
        <v>0</v>
      </c>
      <c r="AA17564" s="334">
        <v>0</v>
      </c>
      <c r="AB17564" s="334">
        <v>0</v>
      </c>
      <c r="AD17564" s="334">
        <v>0</v>
      </c>
      <c r="AE17564" s="334">
        <f t="shared" si="2747"/>
        <v>0</v>
      </c>
      <c r="AF17564" s="334">
        <f t="shared" si="2748"/>
        <v>0</v>
      </c>
      <c r="AG17564" s="340">
        <f t="shared" si="2749"/>
        <v>0</v>
      </c>
      <c r="AI17564" s="340">
        <f t="shared" si="2751"/>
        <v>0</v>
      </c>
      <c r="AJ17564" s="340">
        <f t="shared" si="2751"/>
        <v>0</v>
      </c>
      <c r="AK17564" s="340">
        <f t="shared" si="2751"/>
        <v>0</v>
      </c>
      <c r="AL17564" s="340">
        <f t="shared" si="2751"/>
        <v>0</v>
      </c>
      <c r="AM17564" s="340">
        <f t="shared" si="2751"/>
        <v>0</v>
      </c>
    </row>
    <row r="17565" spans="1:39" x14ac:dyDescent="0.35">
      <c r="A17565" s="337">
        <v>39478</v>
      </c>
      <c r="B17565" s="338">
        <f t="shared" si="2744"/>
        <v>2008</v>
      </c>
      <c r="C17565" s="338">
        <f t="shared" si="2745"/>
        <v>1</v>
      </c>
      <c r="D17565" s="338">
        <f t="shared" si="2746"/>
        <v>31</v>
      </c>
      <c r="E17565" s="334">
        <v>0</v>
      </c>
      <c r="F17565" s="334">
        <v>0</v>
      </c>
      <c r="G17565" s="334">
        <v>0</v>
      </c>
      <c r="H17565" s="334">
        <v>0</v>
      </c>
      <c r="I17565" s="334">
        <v>0</v>
      </c>
      <c r="J17565" s="334">
        <v>0</v>
      </c>
      <c r="K17565" s="334">
        <v>0</v>
      </c>
      <c r="L17565" s="334">
        <v>0</v>
      </c>
      <c r="M17565" s="334">
        <v>0</v>
      </c>
      <c r="N17565" s="334">
        <v>0</v>
      </c>
      <c r="O17565" s="334">
        <v>0</v>
      </c>
      <c r="P17565" s="334">
        <v>0</v>
      </c>
      <c r="Q17565" s="334">
        <v>0</v>
      </c>
      <c r="R17565" s="334">
        <v>0</v>
      </c>
      <c r="S17565" s="334">
        <v>0</v>
      </c>
      <c r="T17565" s="334">
        <v>0</v>
      </c>
      <c r="U17565" s="334">
        <v>0</v>
      </c>
      <c r="V17565" s="334">
        <v>0</v>
      </c>
      <c r="W17565" s="334">
        <v>0</v>
      </c>
      <c r="X17565" s="334">
        <v>0</v>
      </c>
      <c r="Y17565" s="334">
        <v>0</v>
      </c>
      <c r="Z17565" s="334">
        <v>0</v>
      </c>
      <c r="AA17565" s="334">
        <v>0</v>
      </c>
      <c r="AB17565" s="334">
        <v>0</v>
      </c>
      <c r="AD17565" s="334">
        <v>0</v>
      </c>
      <c r="AE17565" s="334">
        <f t="shared" si="2747"/>
        <v>0</v>
      </c>
      <c r="AF17565" s="334">
        <f t="shared" si="2748"/>
        <v>0</v>
      </c>
      <c r="AG17565" s="340">
        <f t="shared" si="2749"/>
        <v>0</v>
      </c>
      <c r="AI17565" s="340">
        <f t="shared" si="2751"/>
        <v>0</v>
      </c>
      <c r="AJ17565" s="340">
        <f t="shared" si="2751"/>
        <v>0</v>
      </c>
      <c r="AK17565" s="340">
        <f t="shared" si="2751"/>
        <v>0</v>
      </c>
      <c r="AL17565" s="340">
        <f t="shared" si="2751"/>
        <v>0</v>
      </c>
      <c r="AM17565" s="340">
        <f t="shared" si="2751"/>
        <v>0</v>
      </c>
    </row>
    <row r="17566" spans="1:39" x14ac:dyDescent="0.35">
      <c r="A17566" s="337">
        <v>39479</v>
      </c>
      <c r="B17566" s="338">
        <f t="shared" si="2744"/>
        <v>2008</v>
      </c>
      <c r="C17566" s="338">
        <f t="shared" si="2745"/>
        <v>2</v>
      </c>
      <c r="D17566" s="338">
        <f t="shared" si="2746"/>
        <v>1</v>
      </c>
      <c r="E17566" s="334">
        <v>0</v>
      </c>
      <c r="F17566" s="334">
        <v>0</v>
      </c>
      <c r="G17566" s="334">
        <v>0</v>
      </c>
      <c r="H17566" s="334">
        <v>0</v>
      </c>
      <c r="I17566" s="334">
        <v>0</v>
      </c>
      <c r="J17566" s="334">
        <v>0</v>
      </c>
      <c r="K17566" s="334">
        <v>0</v>
      </c>
      <c r="L17566" s="334">
        <v>0</v>
      </c>
      <c r="M17566" s="334">
        <v>0</v>
      </c>
      <c r="N17566" s="334">
        <v>0</v>
      </c>
      <c r="O17566" s="334">
        <v>0</v>
      </c>
      <c r="P17566" s="334">
        <v>0</v>
      </c>
      <c r="Q17566" s="334">
        <v>0</v>
      </c>
      <c r="R17566" s="334">
        <v>0</v>
      </c>
      <c r="S17566" s="334">
        <v>0</v>
      </c>
      <c r="T17566" s="334">
        <v>0</v>
      </c>
      <c r="U17566" s="334">
        <v>0</v>
      </c>
      <c r="V17566" s="334">
        <v>0</v>
      </c>
      <c r="W17566" s="334">
        <v>0</v>
      </c>
      <c r="X17566" s="334">
        <v>0</v>
      </c>
      <c r="Y17566" s="334">
        <v>0</v>
      </c>
      <c r="Z17566" s="334">
        <v>0</v>
      </c>
      <c r="AA17566" s="334">
        <v>0</v>
      </c>
      <c r="AB17566" s="334">
        <v>0</v>
      </c>
      <c r="AD17566" s="334">
        <v>0</v>
      </c>
      <c r="AE17566" s="334">
        <f t="shared" si="2747"/>
        <v>0</v>
      </c>
      <c r="AF17566" s="334">
        <f t="shared" si="2748"/>
        <v>0</v>
      </c>
      <c r="AG17566" s="340">
        <f t="shared" si="2749"/>
        <v>0</v>
      </c>
      <c r="AI17566" s="340">
        <f t="shared" si="2751"/>
        <v>0</v>
      </c>
      <c r="AJ17566" s="340">
        <f t="shared" si="2751"/>
        <v>0</v>
      </c>
      <c r="AK17566" s="340">
        <f t="shared" si="2751"/>
        <v>0</v>
      </c>
      <c r="AL17566" s="340">
        <f t="shared" si="2751"/>
        <v>0</v>
      </c>
      <c r="AM17566" s="340">
        <f t="shared" si="2751"/>
        <v>0</v>
      </c>
    </row>
    <row r="17567" spans="1:39" x14ac:dyDescent="0.35">
      <c r="A17567" s="337">
        <v>39480</v>
      </c>
      <c r="B17567" s="338">
        <f t="shared" si="2744"/>
        <v>2008</v>
      </c>
      <c r="C17567" s="338">
        <f t="shared" si="2745"/>
        <v>2</v>
      </c>
      <c r="D17567" s="338">
        <f t="shared" si="2746"/>
        <v>2</v>
      </c>
      <c r="E17567" s="334">
        <v>0</v>
      </c>
      <c r="F17567" s="334">
        <v>0</v>
      </c>
      <c r="G17567" s="334">
        <v>0</v>
      </c>
      <c r="H17567" s="334">
        <v>0</v>
      </c>
      <c r="I17567" s="334">
        <v>0</v>
      </c>
      <c r="J17567" s="334">
        <v>0</v>
      </c>
      <c r="K17567" s="334">
        <v>0</v>
      </c>
      <c r="L17567" s="334">
        <v>0</v>
      </c>
      <c r="M17567" s="334">
        <v>0</v>
      </c>
      <c r="N17567" s="334">
        <v>0</v>
      </c>
      <c r="O17567" s="334">
        <v>0</v>
      </c>
      <c r="P17567" s="334">
        <v>0</v>
      </c>
      <c r="Q17567" s="334">
        <v>0</v>
      </c>
      <c r="R17567" s="334">
        <v>0</v>
      </c>
      <c r="S17567" s="334">
        <v>0</v>
      </c>
      <c r="T17567" s="334">
        <v>0</v>
      </c>
      <c r="U17567" s="334">
        <v>0</v>
      </c>
      <c r="V17567" s="334">
        <v>0</v>
      </c>
      <c r="W17567" s="334">
        <v>0</v>
      </c>
      <c r="X17567" s="334">
        <v>0</v>
      </c>
      <c r="Y17567" s="334">
        <v>0</v>
      </c>
      <c r="Z17567" s="334">
        <v>0</v>
      </c>
      <c r="AA17567" s="334">
        <v>0</v>
      </c>
      <c r="AB17567" s="334">
        <v>0</v>
      </c>
      <c r="AD17567" s="334">
        <v>0</v>
      </c>
      <c r="AE17567" s="334">
        <f t="shared" si="2747"/>
        <v>0</v>
      </c>
      <c r="AF17567" s="334">
        <f t="shared" si="2748"/>
        <v>0</v>
      </c>
      <c r="AG17567" s="340">
        <f t="shared" si="2749"/>
        <v>0</v>
      </c>
      <c r="AI17567" s="340">
        <f t="shared" si="2751"/>
        <v>0</v>
      </c>
      <c r="AJ17567" s="340">
        <f t="shared" si="2751"/>
        <v>0</v>
      </c>
      <c r="AK17567" s="340">
        <f t="shared" si="2751"/>
        <v>0</v>
      </c>
      <c r="AL17567" s="340">
        <f t="shared" si="2751"/>
        <v>0</v>
      </c>
      <c r="AM17567" s="340">
        <f t="shared" si="2751"/>
        <v>0</v>
      </c>
    </row>
    <row r="17568" spans="1:39" x14ac:dyDescent="0.35">
      <c r="A17568" s="337">
        <v>39481</v>
      </c>
      <c r="B17568" s="338">
        <f t="shared" si="2744"/>
        <v>2008</v>
      </c>
      <c r="C17568" s="338">
        <f t="shared" si="2745"/>
        <v>2</v>
      </c>
      <c r="D17568" s="338">
        <f t="shared" si="2746"/>
        <v>3</v>
      </c>
      <c r="E17568" s="334">
        <v>0</v>
      </c>
      <c r="F17568" s="334">
        <v>0</v>
      </c>
      <c r="G17568" s="334">
        <v>0</v>
      </c>
      <c r="H17568" s="334">
        <v>0</v>
      </c>
      <c r="I17568" s="334">
        <v>0</v>
      </c>
      <c r="J17568" s="334">
        <v>0</v>
      </c>
      <c r="K17568" s="334">
        <v>0</v>
      </c>
      <c r="L17568" s="334">
        <v>0</v>
      </c>
      <c r="M17568" s="334">
        <v>0</v>
      </c>
      <c r="N17568" s="334">
        <v>0</v>
      </c>
      <c r="O17568" s="334">
        <v>0</v>
      </c>
      <c r="P17568" s="334">
        <v>0</v>
      </c>
      <c r="Q17568" s="334">
        <v>0</v>
      </c>
      <c r="R17568" s="334">
        <v>0</v>
      </c>
      <c r="S17568" s="334">
        <v>0.1</v>
      </c>
      <c r="T17568" s="334">
        <v>0</v>
      </c>
      <c r="U17568" s="334">
        <v>0</v>
      </c>
      <c r="V17568" s="334">
        <v>0.1</v>
      </c>
      <c r="W17568" s="334">
        <v>0</v>
      </c>
      <c r="X17568" s="334">
        <v>0.1</v>
      </c>
      <c r="Y17568" s="334">
        <v>0</v>
      </c>
      <c r="Z17568" s="334">
        <v>0</v>
      </c>
      <c r="AA17568" s="334">
        <v>0.1</v>
      </c>
      <c r="AB17568" s="334">
        <v>0</v>
      </c>
      <c r="AD17568" s="334">
        <v>0.4</v>
      </c>
      <c r="AE17568" s="334">
        <f t="shared" si="2747"/>
        <v>0.4</v>
      </c>
      <c r="AF17568" s="334">
        <f t="shared" si="2748"/>
        <v>0.4</v>
      </c>
      <c r="AG17568" s="340">
        <f t="shared" si="2749"/>
        <v>0</v>
      </c>
      <c r="AI17568" s="340">
        <f t="shared" si="2751"/>
        <v>0</v>
      </c>
      <c r="AJ17568" s="340">
        <f t="shared" si="2751"/>
        <v>0</v>
      </c>
      <c r="AK17568" s="340">
        <f t="shared" si="2751"/>
        <v>0</v>
      </c>
      <c r="AL17568" s="340">
        <f t="shared" si="2751"/>
        <v>0</v>
      </c>
      <c r="AM17568" s="340">
        <f t="shared" si="2751"/>
        <v>0</v>
      </c>
    </row>
    <row r="17569" spans="1:39" x14ac:dyDescent="0.35">
      <c r="A17569" s="337">
        <v>39482</v>
      </c>
      <c r="B17569" s="338">
        <f t="shared" si="2744"/>
        <v>2008</v>
      </c>
      <c r="C17569" s="338">
        <f t="shared" si="2745"/>
        <v>2</v>
      </c>
      <c r="D17569" s="338">
        <f t="shared" si="2746"/>
        <v>4</v>
      </c>
      <c r="E17569" s="334">
        <v>0</v>
      </c>
      <c r="F17569" s="334">
        <v>0.1</v>
      </c>
      <c r="G17569" s="334">
        <v>0</v>
      </c>
      <c r="H17569" s="334">
        <v>0</v>
      </c>
      <c r="I17569" s="334">
        <v>0</v>
      </c>
      <c r="J17569" s="334">
        <v>0</v>
      </c>
      <c r="K17569" s="334">
        <v>0</v>
      </c>
      <c r="L17569" s="334">
        <v>0</v>
      </c>
      <c r="M17569" s="334">
        <v>0</v>
      </c>
      <c r="N17569" s="334">
        <v>0.1</v>
      </c>
      <c r="O17569" s="334">
        <v>0</v>
      </c>
      <c r="P17569" s="334">
        <v>0</v>
      </c>
      <c r="Q17569" s="334">
        <v>0</v>
      </c>
      <c r="R17569" s="334">
        <v>0</v>
      </c>
      <c r="S17569" s="334">
        <v>0</v>
      </c>
      <c r="T17569" s="334">
        <v>0</v>
      </c>
      <c r="U17569" s="334">
        <v>0</v>
      </c>
      <c r="V17569" s="334">
        <v>0</v>
      </c>
      <c r="W17569" s="334">
        <v>0</v>
      </c>
      <c r="X17569" s="334">
        <v>0</v>
      </c>
      <c r="Y17569" s="334">
        <v>0</v>
      </c>
      <c r="Z17569" s="334">
        <v>0</v>
      </c>
      <c r="AA17569" s="334">
        <v>0</v>
      </c>
      <c r="AB17569" s="334">
        <v>0</v>
      </c>
      <c r="AD17569" s="334">
        <v>0.2</v>
      </c>
      <c r="AE17569" s="334">
        <f t="shared" si="2747"/>
        <v>0.2</v>
      </c>
      <c r="AF17569" s="334">
        <f t="shared" si="2748"/>
        <v>0.2</v>
      </c>
      <c r="AG17569" s="340">
        <f t="shared" si="2749"/>
        <v>0</v>
      </c>
      <c r="AI17569" s="340">
        <f t="shared" si="2751"/>
        <v>0</v>
      </c>
      <c r="AJ17569" s="340">
        <f t="shared" si="2751"/>
        <v>0</v>
      </c>
      <c r="AK17569" s="340">
        <f t="shared" si="2751"/>
        <v>0</v>
      </c>
      <c r="AL17569" s="340">
        <f t="shared" si="2751"/>
        <v>0</v>
      </c>
      <c r="AM17569" s="340">
        <f t="shared" si="2751"/>
        <v>0</v>
      </c>
    </row>
    <row r="17570" spans="1:39" x14ac:dyDescent="0.35">
      <c r="A17570" s="337">
        <v>39483</v>
      </c>
      <c r="B17570" s="338">
        <f t="shared" si="2744"/>
        <v>2008</v>
      </c>
      <c r="C17570" s="338">
        <f t="shared" si="2745"/>
        <v>2</v>
      </c>
      <c r="D17570" s="338">
        <f t="shared" si="2746"/>
        <v>5</v>
      </c>
      <c r="E17570" s="334">
        <v>0</v>
      </c>
      <c r="F17570" s="334">
        <v>0</v>
      </c>
      <c r="G17570" s="334">
        <v>0</v>
      </c>
      <c r="H17570" s="334">
        <v>0</v>
      </c>
      <c r="I17570" s="334">
        <v>0</v>
      </c>
      <c r="J17570" s="334">
        <v>0</v>
      </c>
      <c r="K17570" s="334">
        <v>0</v>
      </c>
      <c r="L17570" s="334">
        <v>0</v>
      </c>
      <c r="M17570" s="334">
        <v>0</v>
      </c>
      <c r="N17570" s="334">
        <v>0</v>
      </c>
      <c r="O17570" s="334">
        <v>0</v>
      </c>
      <c r="P17570" s="334">
        <v>0</v>
      </c>
      <c r="Q17570" s="334">
        <v>0</v>
      </c>
      <c r="R17570" s="334">
        <v>0</v>
      </c>
      <c r="S17570" s="334">
        <v>0</v>
      </c>
      <c r="T17570" s="334">
        <v>0</v>
      </c>
      <c r="U17570" s="334">
        <v>0</v>
      </c>
      <c r="V17570" s="334">
        <v>0</v>
      </c>
      <c r="W17570" s="334">
        <v>0</v>
      </c>
      <c r="X17570" s="334">
        <v>0</v>
      </c>
      <c r="Y17570" s="334">
        <v>0</v>
      </c>
      <c r="Z17570" s="334">
        <v>0</v>
      </c>
      <c r="AA17570" s="334">
        <v>0</v>
      </c>
      <c r="AB17570" s="334">
        <v>0</v>
      </c>
      <c r="AD17570" s="334">
        <v>0</v>
      </c>
      <c r="AE17570" s="334">
        <f t="shared" si="2747"/>
        <v>0</v>
      </c>
      <c r="AF17570" s="334">
        <f t="shared" si="2748"/>
        <v>0</v>
      </c>
      <c r="AG17570" s="340">
        <f t="shared" si="2749"/>
        <v>0</v>
      </c>
      <c r="AI17570" s="340">
        <f t="shared" si="2751"/>
        <v>0</v>
      </c>
      <c r="AJ17570" s="340">
        <f t="shared" si="2751"/>
        <v>0</v>
      </c>
      <c r="AK17570" s="340">
        <f t="shared" si="2751"/>
        <v>0</v>
      </c>
      <c r="AL17570" s="340">
        <f t="shared" si="2751"/>
        <v>0</v>
      </c>
      <c r="AM17570" s="340">
        <f t="shared" si="2751"/>
        <v>0</v>
      </c>
    </row>
    <row r="17571" spans="1:39" x14ac:dyDescent="0.35">
      <c r="A17571" s="337">
        <v>39484</v>
      </c>
      <c r="B17571" s="338">
        <f t="shared" si="2744"/>
        <v>2008</v>
      </c>
      <c r="C17571" s="338">
        <f t="shared" si="2745"/>
        <v>2</v>
      </c>
      <c r="D17571" s="338">
        <f t="shared" si="2746"/>
        <v>6</v>
      </c>
      <c r="E17571" s="334">
        <v>0</v>
      </c>
      <c r="F17571" s="334">
        <v>0</v>
      </c>
      <c r="G17571" s="334">
        <v>0</v>
      </c>
      <c r="H17571" s="334">
        <v>0</v>
      </c>
      <c r="I17571" s="334">
        <v>0</v>
      </c>
      <c r="J17571" s="334">
        <v>0</v>
      </c>
      <c r="K17571" s="334">
        <v>0</v>
      </c>
      <c r="L17571" s="334">
        <v>0</v>
      </c>
      <c r="M17571" s="334">
        <v>0</v>
      </c>
      <c r="N17571" s="334">
        <v>0</v>
      </c>
      <c r="O17571" s="334">
        <v>0</v>
      </c>
      <c r="P17571" s="334">
        <v>0</v>
      </c>
      <c r="Q17571" s="334">
        <v>0</v>
      </c>
      <c r="R17571" s="334">
        <v>0</v>
      </c>
      <c r="S17571" s="334">
        <v>0</v>
      </c>
      <c r="T17571" s="334">
        <v>0</v>
      </c>
      <c r="U17571" s="334">
        <v>0</v>
      </c>
      <c r="V17571" s="334">
        <v>0</v>
      </c>
      <c r="W17571" s="334">
        <v>0</v>
      </c>
      <c r="X17571" s="334">
        <v>0</v>
      </c>
      <c r="Y17571" s="334">
        <v>0</v>
      </c>
      <c r="Z17571" s="334">
        <v>0</v>
      </c>
      <c r="AA17571" s="334">
        <v>0</v>
      </c>
      <c r="AB17571" s="334">
        <v>0</v>
      </c>
      <c r="AD17571" s="334">
        <v>0</v>
      </c>
      <c r="AE17571" s="334">
        <f t="shared" si="2747"/>
        <v>0</v>
      </c>
      <c r="AF17571" s="334">
        <f t="shared" si="2748"/>
        <v>0</v>
      </c>
      <c r="AG17571" s="340">
        <f t="shared" si="2749"/>
        <v>0</v>
      </c>
      <c r="AI17571" s="340">
        <f t="shared" si="2751"/>
        <v>0</v>
      </c>
      <c r="AJ17571" s="340">
        <f t="shared" si="2751"/>
        <v>0</v>
      </c>
      <c r="AK17571" s="340">
        <f t="shared" si="2751"/>
        <v>0</v>
      </c>
      <c r="AL17571" s="340">
        <f t="shared" si="2751"/>
        <v>0</v>
      </c>
      <c r="AM17571" s="340">
        <f t="shared" si="2751"/>
        <v>0</v>
      </c>
    </row>
    <row r="17572" spans="1:39" x14ac:dyDescent="0.35">
      <c r="A17572" s="337">
        <v>39485</v>
      </c>
      <c r="B17572" s="338">
        <f t="shared" si="2744"/>
        <v>2008</v>
      </c>
      <c r="C17572" s="338">
        <f t="shared" si="2745"/>
        <v>2</v>
      </c>
      <c r="D17572" s="338">
        <f t="shared" si="2746"/>
        <v>7</v>
      </c>
      <c r="E17572" s="334">
        <v>0</v>
      </c>
      <c r="F17572" s="334">
        <v>0</v>
      </c>
      <c r="G17572" s="334">
        <v>0</v>
      </c>
      <c r="H17572" s="334">
        <v>0</v>
      </c>
      <c r="I17572" s="334">
        <v>0</v>
      </c>
      <c r="J17572" s="334">
        <v>0</v>
      </c>
      <c r="K17572" s="334">
        <v>0</v>
      </c>
      <c r="L17572" s="334">
        <v>0</v>
      </c>
      <c r="M17572" s="334">
        <v>0</v>
      </c>
      <c r="N17572" s="334">
        <v>0</v>
      </c>
      <c r="O17572" s="334">
        <v>0</v>
      </c>
      <c r="P17572" s="334">
        <v>0</v>
      </c>
      <c r="Q17572" s="334">
        <v>0</v>
      </c>
      <c r="R17572" s="334">
        <v>0</v>
      </c>
      <c r="S17572" s="334">
        <v>0</v>
      </c>
      <c r="T17572" s="334">
        <v>0</v>
      </c>
      <c r="U17572" s="334">
        <v>0</v>
      </c>
      <c r="V17572" s="334">
        <v>0</v>
      </c>
      <c r="W17572" s="334">
        <v>0</v>
      </c>
      <c r="X17572" s="334">
        <v>0</v>
      </c>
      <c r="Y17572" s="334">
        <v>0</v>
      </c>
      <c r="Z17572" s="334">
        <v>0</v>
      </c>
      <c r="AA17572" s="334">
        <v>0</v>
      </c>
      <c r="AB17572" s="334">
        <v>0</v>
      </c>
      <c r="AD17572" s="334">
        <v>0</v>
      </c>
      <c r="AE17572" s="334">
        <f t="shared" si="2747"/>
        <v>0</v>
      </c>
      <c r="AF17572" s="334">
        <f t="shared" si="2748"/>
        <v>0</v>
      </c>
      <c r="AG17572" s="340">
        <f t="shared" si="2749"/>
        <v>0</v>
      </c>
      <c r="AI17572" s="340">
        <f t="shared" ref="AI17572:AM17587" si="2752">IF($C17572=AI$1,$AF17572,0)</f>
        <v>0</v>
      </c>
      <c r="AJ17572" s="340">
        <f t="shared" si="2752"/>
        <v>0</v>
      </c>
      <c r="AK17572" s="340">
        <f t="shared" si="2752"/>
        <v>0</v>
      </c>
      <c r="AL17572" s="340">
        <f t="shared" si="2752"/>
        <v>0</v>
      </c>
      <c r="AM17572" s="340">
        <f t="shared" si="2752"/>
        <v>0</v>
      </c>
    </row>
    <row r="17573" spans="1:39" x14ac:dyDescent="0.35">
      <c r="A17573" s="337">
        <v>39486</v>
      </c>
      <c r="B17573" s="338">
        <f t="shared" si="2744"/>
        <v>2008</v>
      </c>
      <c r="C17573" s="338">
        <f t="shared" si="2745"/>
        <v>2</v>
      </c>
      <c r="D17573" s="338">
        <f t="shared" si="2746"/>
        <v>8</v>
      </c>
      <c r="E17573" s="334">
        <v>0</v>
      </c>
      <c r="F17573" s="334">
        <v>0</v>
      </c>
      <c r="G17573" s="334">
        <v>0</v>
      </c>
      <c r="H17573" s="334">
        <v>0</v>
      </c>
      <c r="I17573" s="334">
        <v>0</v>
      </c>
      <c r="J17573" s="334">
        <v>0</v>
      </c>
      <c r="K17573" s="334">
        <v>0</v>
      </c>
      <c r="L17573" s="334">
        <v>0</v>
      </c>
      <c r="M17573" s="334">
        <v>0.1</v>
      </c>
      <c r="N17573" s="334">
        <v>0.2</v>
      </c>
      <c r="O17573" s="334">
        <v>0</v>
      </c>
      <c r="P17573" s="334">
        <v>0.1</v>
      </c>
      <c r="Q17573" s="334">
        <v>0.1</v>
      </c>
      <c r="R17573" s="334">
        <v>0.2</v>
      </c>
      <c r="S17573" s="334">
        <v>0.1</v>
      </c>
      <c r="T17573" s="334">
        <v>0.1</v>
      </c>
      <c r="U17573" s="334">
        <v>0.2</v>
      </c>
      <c r="V17573" s="334">
        <v>0.1</v>
      </c>
      <c r="W17573" s="334">
        <v>0.1</v>
      </c>
      <c r="X17573" s="334">
        <v>0.2</v>
      </c>
      <c r="Y17573" s="334">
        <v>0.1</v>
      </c>
      <c r="Z17573" s="334">
        <v>0.1</v>
      </c>
      <c r="AA17573" s="334">
        <v>0.2</v>
      </c>
      <c r="AB17573" s="334">
        <v>0.1</v>
      </c>
      <c r="AD17573" s="334">
        <v>2</v>
      </c>
      <c r="AE17573" s="334">
        <f t="shared" si="2747"/>
        <v>2</v>
      </c>
      <c r="AF17573" s="334">
        <f t="shared" si="2748"/>
        <v>2</v>
      </c>
      <c r="AG17573" s="340">
        <f t="shared" si="2749"/>
        <v>0</v>
      </c>
      <c r="AI17573" s="340">
        <f t="shared" si="2752"/>
        <v>0</v>
      </c>
      <c r="AJ17573" s="340">
        <f t="shared" si="2752"/>
        <v>0</v>
      </c>
      <c r="AK17573" s="340">
        <f t="shared" si="2752"/>
        <v>0</v>
      </c>
      <c r="AL17573" s="340">
        <f t="shared" si="2752"/>
        <v>0</v>
      </c>
      <c r="AM17573" s="340">
        <f t="shared" si="2752"/>
        <v>0</v>
      </c>
    </row>
    <row r="17574" spans="1:39" x14ac:dyDescent="0.35">
      <c r="A17574" s="337">
        <v>39487</v>
      </c>
      <c r="B17574" s="338">
        <f t="shared" si="2744"/>
        <v>2008</v>
      </c>
      <c r="C17574" s="338">
        <f t="shared" si="2745"/>
        <v>2</v>
      </c>
      <c r="D17574" s="338">
        <f t="shared" si="2746"/>
        <v>9</v>
      </c>
      <c r="E17574" s="334">
        <v>0.1</v>
      </c>
      <c r="F17574" s="334">
        <v>0</v>
      </c>
      <c r="G17574" s="334">
        <v>0</v>
      </c>
      <c r="H17574" s="334">
        <v>0</v>
      </c>
      <c r="I17574" s="334">
        <v>0</v>
      </c>
      <c r="J17574" s="334">
        <v>0</v>
      </c>
      <c r="K17574" s="334">
        <v>0</v>
      </c>
      <c r="L17574" s="334">
        <v>0</v>
      </c>
      <c r="M17574" s="334">
        <v>0</v>
      </c>
      <c r="N17574" s="334">
        <v>0</v>
      </c>
      <c r="O17574" s="334">
        <v>0.1</v>
      </c>
      <c r="P17574" s="334">
        <v>0</v>
      </c>
      <c r="Q17574" s="334">
        <v>0.1</v>
      </c>
      <c r="R17574" s="334">
        <v>0.1</v>
      </c>
      <c r="S17574" s="334">
        <v>0.1</v>
      </c>
      <c r="T17574" s="334">
        <v>0</v>
      </c>
      <c r="U17574" s="334">
        <v>0.1</v>
      </c>
      <c r="V17574" s="334">
        <v>0.1</v>
      </c>
      <c r="W17574" s="334">
        <v>0.1</v>
      </c>
      <c r="X17574" s="334">
        <v>0</v>
      </c>
      <c r="Y17574" s="334">
        <v>0.1</v>
      </c>
      <c r="Z17574" s="334">
        <v>0.1</v>
      </c>
      <c r="AA17574" s="334">
        <v>0</v>
      </c>
      <c r="AB17574" s="334">
        <v>0</v>
      </c>
      <c r="AD17574" s="334">
        <v>1</v>
      </c>
      <c r="AE17574" s="334">
        <f t="shared" si="2747"/>
        <v>1</v>
      </c>
      <c r="AF17574" s="334">
        <f t="shared" si="2748"/>
        <v>0.99999999999999989</v>
      </c>
      <c r="AG17574" s="340">
        <f t="shared" si="2749"/>
        <v>1.1102230246251565E-16</v>
      </c>
      <c r="AI17574" s="340">
        <f t="shared" si="2752"/>
        <v>0</v>
      </c>
      <c r="AJ17574" s="340">
        <f t="shared" si="2752"/>
        <v>0</v>
      </c>
      <c r="AK17574" s="340">
        <f t="shared" si="2752"/>
        <v>0</v>
      </c>
      <c r="AL17574" s="340">
        <f t="shared" si="2752"/>
        <v>0</v>
      </c>
      <c r="AM17574" s="340">
        <f t="shared" si="2752"/>
        <v>0</v>
      </c>
    </row>
    <row r="17575" spans="1:39" x14ac:dyDescent="0.35">
      <c r="A17575" s="337">
        <v>39488</v>
      </c>
      <c r="B17575" s="338">
        <f t="shared" si="2744"/>
        <v>2008</v>
      </c>
      <c r="C17575" s="338">
        <f t="shared" si="2745"/>
        <v>2</v>
      </c>
      <c r="D17575" s="338">
        <f t="shared" si="2746"/>
        <v>10</v>
      </c>
      <c r="E17575" s="334">
        <v>0.1</v>
      </c>
      <c r="F17575" s="334">
        <v>0.1</v>
      </c>
      <c r="G17575" s="334">
        <v>0.1</v>
      </c>
      <c r="H17575" s="334">
        <v>0</v>
      </c>
      <c r="I17575" s="334">
        <v>0.1</v>
      </c>
      <c r="J17575" s="334">
        <v>0.1</v>
      </c>
      <c r="K17575" s="334">
        <v>0.1</v>
      </c>
      <c r="L17575" s="334">
        <v>0</v>
      </c>
      <c r="M17575" s="334">
        <v>0</v>
      </c>
      <c r="N17575" s="334">
        <v>0</v>
      </c>
      <c r="O17575" s="334">
        <v>0</v>
      </c>
      <c r="P17575" s="334">
        <v>0</v>
      </c>
      <c r="Q17575" s="334">
        <v>0</v>
      </c>
      <c r="R17575" s="334">
        <v>0</v>
      </c>
      <c r="S17575" s="334">
        <v>0</v>
      </c>
      <c r="T17575" s="334">
        <v>0</v>
      </c>
      <c r="U17575" s="334">
        <v>0</v>
      </c>
      <c r="V17575" s="334">
        <v>0</v>
      </c>
      <c r="W17575" s="334">
        <v>0</v>
      </c>
      <c r="X17575" s="334">
        <v>0</v>
      </c>
      <c r="Y17575" s="334">
        <v>0</v>
      </c>
      <c r="Z17575" s="334">
        <v>0</v>
      </c>
      <c r="AA17575" s="334">
        <v>0</v>
      </c>
      <c r="AB17575" s="334">
        <v>0</v>
      </c>
      <c r="AD17575" s="334">
        <v>0.6</v>
      </c>
      <c r="AE17575" s="334">
        <f t="shared" si="2747"/>
        <v>0.6</v>
      </c>
      <c r="AF17575" s="334">
        <f t="shared" si="2748"/>
        <v>0.6</v>
      </c>
      <c r="AG17575" s="340">
        <f t="shared" si="2749"/>
        <v>0</v>
      </c>
      <c r="AI17575" s="340">
        <f t="shared" si="2752"/>
        <v>0</v>
      </c>
      <c r="AJ17575" s="340">
        <f t="shared" si="2752"/>
        <v>0</v>
      </c>
      <c r="AK17575" s="340">
        <f t="shared" si="2752"/>
        <v>0</v>
      </c>
      <c r="AL17575" s="340">
        <f t="shared" si="2752"/>
        <v>0</v>
      </c>
      <c r="AM17575" s="340">
        <f t="shared" si="2752"/>
        <v>0</v>
      </c>
    </row>
    <row r="17576" spans="1:39" x14ac:dyDescent="0.35">
      <c r="A17576" s="337">
        <v>39489</v>
      </c>
      <c r="B17576" s="338">
        <f t="shared" si="2744"/>
        <v>2008</v>
      </c>
      <c r="C17576" s="338">
        <f t="shared" si="2745"/>
        <v>2</v>
      </c>
      <c r="D17576" s="338">
        <f t="shared" si="2746"/>
        <v>11</v>
      </c>
      <c r="E17576" s="334">
        <v>0</v>
      </c>
      <c r="F17576" s="334">
        <v>0</v>
      </c>
      <c r="G17576" s="334">
        <v>0</v>
      </c>
      <c r="H17576" s="334">
        <v>0</v>
      </c>
      <c r="I17576" s="334">
        <v>0</v>
      </c>
      <c r="J17576" s="334">
        <v>0</v>
      </c>
      <c r="K17576" s="334">
        <v>0</v>
      </c>
      <c r="L17576" s="334">
        <v>0</v>
      </c>
      <c r="M17576" s="334">
        <v>0</v>
      </c>
      <c r="N17576" s="334">
        <v>0</v>
      </c>
      <c r="O17576" s="334">
        <v>0</v>
      </c>
      <c r="P17576" s="334">
        <v>0</v>
      </c>
      <c r="Q17576" s="334">
        <v>0</v>
      </c>
      <c r="R17576" s="334">
        <v>0</v>
      </c>
      <c r="S17576" s="334">
        <v>0</v>
      </c>
      <c r="T17576" s="334">
        <v>0</v>
      </c>
      <c r="U17576" s="334">
        <v>0</v>
      </c>
      <c r="V17576" s="334">
        <v>0</v>
      </c>
      <c r="W17576" s="334">
        <v>0</v>
      </c>
      <c r="X17576" s="334">
        <v>0</v>
      </c>
      <c r="Y17576" s="334">
        <v>0</v>
      </c>
      <c r="Z17576" s="334">
        <v>0</v>
      </c>
      <c r="AA17576" s="334">
        <v>0</v>
      </c>
      <c r="AB17576" s="334">
        <v>0</v>
      </c>
      <c r="AD17576" s="334">
        <v>0</v>
      </c>
      <c r="AE17576" s="334">
        <f t="shared" si="2747"/>
        <v>0</v>
      </c>
      <c r="AF17576" s="334">
        <f t="shared" si="2748"/>
        <v>0</v>
      </c>
      <c r="AG17576" s="340">
        <f t="shared" si="2749"/>
        <v>0</v>
      </c>
      <c r="AI17576" s="340">
        <f t="shared" si="2752"/>
        <v>0</v>
      </c>
      <c r="AJ17576" s="340">
        <f t="shared" si="2752"/>
        <v>0</v>
      </c>
      <c r="AK17576" s="340">
        <f t="shared" si="2752"/>
        <v>0</v>
      </c>
      <c r="AL17576" s="340">
        <f t="shared" si="2752"/>
        <v>0</v>
      </c>
      <c r="AM17576" s="340">
        <f t="shared" si="2752"/>
        <v>0</v>
      </c>
    </row>
    <row r="17577" spans="1:39" x14ac:dyDescent="0.35">
      <c r="A17577" s="337">
        <v>39490</v>
      </c>
      <c r="B17577" s="338">
        <f t="shared" si="2744"/>
        <v>2008</v>
      </c>
      <c r="C17577" s="338">
        <f t="shared" si="2745"/>
        <v>2</v>
      </c>
      <c r="D17577" s="338">
        <f t="shared" si="2746"/>
        <v>12</v>
      </c>
      <c r="E17577" s="334">
        <v>0</v>
      </c>
      <c r="F17577" s="334">
        <v>0</v>
      </c>
      <c r="G17577" s="334">
        <v>0</v>
      </c>
      <c r="H17577" s="334">
        <v>0</v>
      </c>
      <c r="I17577" s="334">
        <v>0</v>
      </c>
      <c r="J17577" s="334">
        <v>0</v>
      </c>
      <c r="K17577" s="334">
        <v>0</v>
      </c>
      <c r="L17577" s="334">
        <v>0</v>
      </c>
      <c r="M17577" s="334">
        <v>0</v>
      </c>
      <c r="N17577" s="334">
        <v>0</v>
      </c>
      <c r="O17577" s="334">
        <v>0</v>
      </c>
      <c r="P17577" s="334">
        <v>0</v>
      </c>
      <c r="Q17577" s="334">
        <v>0</v>
      </c>
      <c r="R17577" s="334">
        <v>0</v>
      </c>
      <c r="S17577" s="334">
        <v>0</v>
      </c>
      <c r="T17577" s="334">
        <v>0</v>
      </c>
      <c r="U17577" s="334">
        <v>0</v>
      </c>
      <c r="V17577" s="334">
        <v>0</v>
      </c>
      <c r="W17577" s="334">
        <v>0</v>
      </c>
      <c r="X17577" s="334">
        <v>0</v>
      </c>
      <c r="Y17577" s="334">
        <v>0</v>
      </c>
      <c r="Z17577" s="334">
        <v>0</v>
      </c>
      <c r="AA17577" s="334">
        <v>0</v>
      </c>
      <c r="AB17577" s="334">
        <v>0</v>
      </c>
      <c r="AD17577" s="334">
        <v>0</v>
      </c>
      <c r="AE17577" s="334">
        <f t="shared" si="2747"/>
        <v>0</v>
      </c>
      <c r="AF17577" s="334">
        <f t="shared" si="2748"/>
        <v>0</v>
      </c>
      <c r="AG17577" s="340">
        <f t="shared" si="2749"/>
        <v>0</v>
      </c>
      <c r="AI17577" s="340">
        <f t="shared" si="2752"/>
        <v>0</v>
      </c>
      <c r="AJ17577" s="340">
        <f t="shared" si="2752"/>
        <v>0</v>
      </c>
      <c r="AK17577" s="340">
        <f t="shared" si="2752"/>
        <v>0</v>
      </c>
      <c r="AL17577" s="340">
        <f t="shared" si="2752"/>
        <v>0</v>
      </c>
      <c r="AM17577" s="340">
        <f t="shared" si="2752"/>
        <v>0</v>
      </c>
    </row>
    <row r="17578" spans="1:39" x14ac:dyDescent="0.35">
      <c r="A17578" s="337">
        <v>39491</v>
      </c>
      <c r="B17578" s="338">
        <f t="shared" si="2744"/>
        <v>2008</v>
      </c>
      <c r="C17578" s="338">
        <f t="shared" si="2745"/>
        <v>2</v>
      </c>
      <c r="D17578" s="338">
        <f t="shared" si="2746"/>
        <v>13</v>
      </c>
      <c r="E17578" s="334">
        <v>1</v>
      </c>
      <c r="F17578" s="334">
        <v>0.3</v>
      </c>
      <c r="G17578" s="334">
        <v>0.3</v>
      </c>
      <c r="H17578" s="334">
        <v>0.3</v>
      </c>
      <c r="I17578" s="334">
        <v>0.4</v>
      </c>
      <c r="J17578" s="334">
        <v>0.6</v>
      </c>
      <c r="K17578" s="334">
        <v>0.3</v>
      </c>
      <c r="L17578" s="334">
        <v>0.4</v>
      </c>
      <c r="M17578" s="334">
        <v>0</v>
      </c>
      <c r="N17578" s="334">
        <v>0.3</v>
      </c>
      <c r="O17578" s="334">
        <v>0.3</v>
      </c>
      <c r="P17578" s="334">
        <v>0</v>
      </c>
      <c r="Q17578" s="334">
        <v>0</v>
      </c>
      <c r="R17578" s="334">
        <v>0</v>
      </c>
      <c r="S17578" s="334">
        <v>0</v>
      </c>
      <c r="T17578" s="334">
        <v>0</v>
      </c>
      <c r="U17578" s="334">
        <v>0</v>
      </c>
      <c r="V17578" s="334">
        <v>0</v>
      </c>
      <c r="W17578" s="334">
        <v>0</v>
      </c>
      <c r="X17578" s="334">
        <v>0</v>
      </c>
      <c r="Y17578" s="334">
        <v>0</v>
      </c>
      <c r="Z17578" s="334">
        <v>0</v>
      </c>
      <c r="AA17578" s="334">
        <v>0</v>
      </c>
      <c r="AB17578" s="334">
        <v>0</v>
      </c>
      <c r="AD17578" s="334">
        <v>4.2</v>
      </c>
      <c r="AE17578" s="334">
        <f t="shared" si="2747"/>
        <v>4.2</v>
      </c>
      <c r="AF17578" s="334">
        <f t="shared" si="2748"/>
        <v>4.2</v>
      </c>
      <c r="AG17578" s="340">
        <f t="shared" si="2749"/>
        <v>0</v>
      </c>
      <c r="AI17578" s="340">
        <f t="shared" si="2752"/>
        <v>0</v>
      </c>
      <c r="AJ17578" s="340">
        <f t="shared" si="2752"/>
        <v>0</v>
      </c>
      <c r="AK17578" s="340">
        <f t="shared" si="2752"/>
        <v>0</v>
      </c>
      <c r="AL17578" s="340">
        <f t="shared" si="2752"/>
        <v>0</v>
      </c>
      <c r="AM17578" s="340">
        <f t="shared" si="2752"/>
        <v>0</v>
      </c>
    </row>
    <row r="17579" spans="1:39" x14ac:dyDescent="0.35">
      <c r="A17579" s="337">
        <v>39492</v>
      </c>
      <c r="B17579" s="338">
        <f t="shared" si="2744"/>
        <v>2008</v>
      </c>
      <c r="C17579" s="338">
        <f t="shared" si="2745"/>
        <v>2</v>
      </c>
      <c r="D17579" s="338">
        <f t="shared" si="2746"/>
        <v>14</v>
      </c>
      <c r="E17579" s="334">
        <v>0</v>
      </c>
      <c r="F17579" s="334">
        <v>0</v>
      </c>
      <c r="G17579" s="334">
        <v>0</v>
      </c>
      <c r="H17579" s="334">
        <v>0</v>
      </c>
      <c r="I17579" s="334">
        <v>0</v>
      </c>
      <c r="J17579" s="334">
        <v>0</v>
      </c>
      <c r="K17579" s="334">
        <v>0</v>
      </c>
      <c r="L17579" s="334">
        <v>0</v>
      </c>
      <c r="M17579" s="334">
        <v>0</v>
      </c>
      <c r="N17579" s="334">
        <v>0</v>
      </c>
      <c r="O17579" s="334">
        <v>0</v>
      </c>
      <c r="P17579" s="334">
        <v>0</v>
      </c>
      <c r="Q17579" s="334">
        <v>0</v>
      </c>
      <c r="R17579" s="334">
        <v>0</v>
      </c>
      <c r="S17579" s="334">
        <v>0</v>
      </c>
      <c r="T17579" s="334">
        <v>0</v>
      </c>
      <c r="U17579" s="334">
        <v>0</v>
      </c>
      <c r="V17579" s="334">
        <v>0</v>
      </c>
      <c r="W17579" s="334">
        <v>0</v>
      </c>
      <c r="X17579" s="334">
        <v>0</v>
      </c>
      <c r="Y17579" s="334">
        <v>0</v>
      </c>
      <c r="Z17579" s="334">
        <v>0</v>
      </c>
      <c r="AA17579" s="334">
        <v>0</v>
      </c>
      <c r="AB17579" s="334">
        <v>0</v>
      </c>
      <c r="AD17579" s="334">
        <v>0</v>
      </c>
      <c r="AE17579" s="334">
        <f t="shared" si="2747"/>
        <v>0</v>
      </c>
      <c r="AF17579" s="334">
        <f t="shared" si="2748"/>
        <v>0</v>
      </c>
      <c r="AG17579" s="340">
        <f t="shared" si="2749"/>
        <v>0</v>
      </c>
      <c r="AI17579" s="340">
        <f t="shared" si="2752"/>
        <v>0</v>
      </c>
      <c r="AJ17579" s="340">
        <f t="shared" si="2752"/>
        <v>0</v>
      </c>
      <c r="AK17579" s="340">
        <f t="shared" si="2752"/>
        <v>0</v>
      </c>
      <c r="AL17579" s="340">
        <f t="shared" si="2752"/>
        <v>0</v>
      </c>
      <c r="AM17579" s="340">
        <f t="shared" si="2752"/>
        <v>0</v>
      </c>
    </row>
    <row r="17580" spans="1:39" x14ac:dyDescent="0.35">
      <c r="A17580" s="337">
        <v>39493</v>
      </c>
      <c r="B17580" s="338">
        <f t="shared" si="2744"/>
        <v>2008</v>
      </c>
      <c r="C17580" s="338">
        <f t="shared" si="2745"/>
        <v>2</v>
      </c>
      <c r="D17580" s="338">
        <f t="shared" si="2746"/>
        <v>15</v>
      </c>
      <c r="E17580" s="334">
        <v>0</v>
      </c>
      <c r="F17580" s="334">
        <v>0</v>
      </c>
      <c r="G17580" s="334">
        <v>0</v>
      </c>
      <c r="H17580" s="334">
        <v>0</v>
      </c>
      <c r="I17580" s="334">
        <v>0</v>
      </c>
      <c r="J17580" s="334">
        <v>0</v>
      </c>
      <c r="K17580" s="334">
        <v>0</v>
      </c>
      <c r="L17580" s="334">
        <v>0</v>
      </c>
      <c r="M17580" s="334">
        <v>0</v>
      </c>
      <c r="N17580" s="334">
        <v>0</v>
      </c>
      <c r="O17580" s="334">
        <v>0</v>
      </c>
      <c r="P17580" s="334">
        <v>0</v>
      </c>
      <c r="Q17580" s="334">
        <v>0</v>
      </c>
      <c r="R17580" s="334">
        <v>0</v>
      </c>
      <c r="S17580" s="334">
        <v>0</v>
      </c>
      <c r="T17580" s="334">
        <v>0</v>
      </c>
      <c r="U17580" s="334">
        <v>0</v>
      </c>
      <c r="V17580" s="334">
        <v>0</v>
      </c>
      <c r="W17580" s="334">
        <v>0</v>
      </c>
      <c r="X17580" s="334">
        <v>0</v>
      </c>
      <c r="Y17580" s="334">
        <v>0</v>
      </c>
      <c r="Z17580" s="334">
        <v>0</v>
      </c>
      <c r="AA17580" s="334">
        <v>0</v>
      </c>
      <c r="AB17580" s="334">
        <v>0</v>
      </c>
      <c r="AD17580" s="334">
        <v>0</v>
      </c>
      <c r="AE17580" s="334">
        <f t="shared" si="2747"/>
        <v>0</v>
      </c>
      <c r="AF17580" s="334">
        <f t="shared" si="2748"/>
        <v>0</v>
      </c>
      <c r="AG17580" s="340">
        <f t="shared" si="2749"/>
        <v>0</v>
      </c>
      <c r="AI17580" s="340">
        <f t="shared" si="2752"/>
        <v>0</v>
      </c>
      <c r="AJ17580" s="340">
        <f t="shared" si="2752"/>
        <v>0</v>
      </c>
      <c r="AK17580" s="340">
        <f t="shared" si="2752"/>
        <v>0</v>
      </c>
      <c r="AL17580" s="340">
        <f t="shared" si="2752"/>
        <v>0</v>
      </c>
      <c r="AM17580" s="340">
        <f t="shared" si="2752"/>
        <v>0</v>
      </c>
    </row>
    <row r="17581" spans="1:39" x14ac:dyDescent="0.35">
      <c r="A17581" s="337">
        <v>39494</v>
      </c>
      <c r="B17581" s="338">
        <f t="shared" si="2744"/>
        <v>2008</v>
      </c>
      <c r="C17581" s="338">
        <f t="shared" si="2745"/>
        <v>2</v>
      </c>
      <c r="D17581" s="338">
        <f t="shared" si="2746"/>
        <v>16</v>
      </c>
      <c r="E17581" s="334">
        <v>0</v>
      </c>
      <c r="F17581" s="334">
        <v>0</v>
      </c>
      <c r="G17581" s="334">
        <v>0</v>
      </c>
      <c r="H17581" s="334">
        <v>0</v>
      </c>
      <c r="I17581" s="334">
        <v>0</v>
      </c>
      <c r="J17581" s="334">
        <v>0</v>
      </c>
      <c r="K17581" s="334">
        <v>0</v>
      </c>
      <c r="L17581" s="334">
        <v>0</v>
      </c>
      <c r="M17581" s="334">
        <v>0</v>
      </c>
      <c r="N17581" s="334">
        <v>0</v>
      </c>
      <c r="O17581" s="334">
        <v>0</v>
      </c>
      <c r="P17581" s="334">
        <v>0</v>
      </c>
      <c r="Q17581" s="334">
        <v>0</v>
      </c>
      <c r="R17581" s="334">
        <v>0</v>
      </c>
      <c r="S17581" s="334">
        <v>0</v>
      </c>
      <c r="T17581" s="334">
        <v>0</v>
      </c>
      <c r="U17581" s="334">
        <v>0</v>
      </c>
      <c r="V17581" s="334">
        <v>0</v>
      </c>
      <c r="W17581" s="334">
        <v>0</v>
      </c>
      <c r="X17581" s="334">
        <v>0</v>
      </c>
      <c r="Y17581" s="334">
        <v>0</v>
      </c>
      <c r="Z17581" s="334">
        <v>0</v>
      </c>
      <c r="AA17581" s="334">
        <v>0</v>
      </c>
      <c r="AB17581" s="334">
        <v>0</v>
      </c>
      <c r="AD17581" s="334">
        <v>0</v>
      </c>
      <c r="AE17581" s="334">
        <f t="shared" si="2747"/>
        <v>0</v>
      </c>
      <c r="AF17581" s="334">
        <f t="shared" si="2748"/>
        <v>0</v>
      </c>
      <c r="AG17581" s="340">
        <f t="shared" si="2749"/>
        <v>0</v>
      </c>
      <c r="AI17581" s="340">
        <f t="shared" si="2752"/>
        <v>0</v>
      </c>
      <c r="AJ17581" s="340">
        <f t="shared" si="2752"/>
        <v>0</v>
      </c>
      <c r="AK17581" s="340">
        <f t="shared" si="2752"/>
        <v>0</v>
      </c>
      <c r="AL17581" s="340">
        <f t="shared" si="2752"/>
        <v>0</v>
      </c>
      <c r="AM17581" s="340">
        <f t="shared" si="2752"/>
        <v>0</v>
      </c>
    </row>
    <row r="17582" spans="1:39" x14ac:dyDescent="0.35">
      <c r="A17582" s="337">
        <v>39495</v>
      </c>
      <c r="B17582" s="338">
        <f t="shared" si="2744"/>
        <v>2008</v>
      </c>
      <c r="C17582" s="338">
        <f t="shared" si="2745"/>
        <v>2</v>
      </c>
      <c r="D17582" s="338">
        <f t="shared" si="2746"/>
        <v>17</v>
      </c>
      <c r="E17582" s="334">
        <v>0</v>
      </c>
      <c r="F17582" s="334">
        <v>0</v>
      </c>
      <c r="G17582" s="334">
        <v>0</v>
      </c>
      <c r="H17582" s="334">
        <v>0</v>
      </c>
      <c r="I17582" s="334">
        <v>0</v>
      </c>
      <c r="J17582" s="334">
        <v>0</v>
      </c>
      <c r="K17582" s="334">
        <v>0</v>
      </c>
      <c r="L17582" s="334">
        <v>0</v>
      </c>
      <c r="M17582" s="334">
        <v>0</v>
      </c>
      <c r="N17582" s="334">
        <v>0</v>
      </c>
      <c r="O17582" s="334">
        <v>0</v>
      </c>
      <c r="P17582" s="334">
        <v>0</v>
      </c>
      <c r="Q17582" s="334">
        <v>0</v>
      </c>
      <c r="R17582" s="334">
        <v>0</v>
      </c>
      <c r="S17582" s="334">
        <v>0</v>
      </c>
      <c r="T17582" s="334">
        <v>0</v>
      </c>
      <c r="U17582" s="334">
        <v>0</v>
      </c>
      <c r="V17582" s="334">
        <v>0</v>
      </c>
      <c r="W17582" s="334">
        <v>0</v>
      </c>
      <c r="X17582" s="334">
        <v>0</v>
      </c>
      <c r="Y17582" s="334">
        <v>0</v>
      </c>
      <c r="Z17582" s="334">
        <v>0</v>
      </c>
      <c r="AA17582" s="334">
        <v>0</v>
      </c>
      <c r="AB17582" s="334">
        <v>0</v>
      </c>
      <c r="AD17582" s="334">
        <v>0</v>
      </c>
      <c r="AE17582" s="334">
        <f t="shared" si="2747"/>
        <v>0</v>
      </c>
      <c r="AF17582" s="334">
        <f t="shared" si="2748"/>
        <v>0</v>
      </c>
      <c r="AG17582" s="340">
        <f t="shared" si="2749"/>
        <v>0</v>
      </c>
      <c r="AI17582" s="340">
        <f t="shared" si="2752"/>
        <v>0</v>
      </c>
      <c r="AJ17582" s="340">
        <f t="shared" si="2752"/>
        <v>0</v>
      </c>
      <c r="AK17582" s="340">
        <f t="shared" si="2752"/>
        <v>0</v>
      </c>
      <c r="AL17582" s="340">
        <f t="shared" si="2752"/>
        <v>0</v>
      </c>
      <c r="AM17582" s="340">
        <f t="shared" si="2752"/>
        <v>0</v>
      </c>
    </row>
    <row r="17583" spans="1:39" x14ac:dyDescent="0.35">
      <c r="A17583" s="337">
        <v>39496</v>
      </c>
      <c r="B17583" s="338">
        <f t="shared" si="2744"/>
        <v>2008</v>
      </c>
      <c r="C17583" s="338">
        <f t="shared" si="2745"/>
        <v>2</v>
      </c>
      <c r="D17583" s="338">
        <f t="shared" si="2746"/>
        <v>18</v>
      </c>
      <c r="E17583" s="334">
        <v>0</v>
      </c>
      <c r="F17583" s="334">
        <v>0</v>
      </c>
      <c r="G17583" s="334">
        <v>0</v>
      </c>
      <c r="H17583" s="334">
        <v>0</v>
      </c>
      <c r="I17583" s="334">
        <v>0</v>
      </c>
      <c r="J17583" s="334">
        <v>0</v>
      </c>
      <c r="K17583" s="334">
        <v>0</v>
      </c>
      <c r="L17583" s="334">
        <v>0</v>
      </c>
      <c r="M17583" s="334">
        <v>0</v>
      </c>
      <c r="N17583" s="334">
        <v>0</v>
      </c>
      <c r="O17583" s="334">
        <v>0</v>
      </c>
      <c r="P17583" s="334">
        <v>0</v>
      </c>
      <c r="Q17583" s="334">
        <v>0</v>
      </c>
      <c r="R17583" s="334">
        <v>0</v>
      </c>
      <c r="S17583" s="334">
        <v>0</v>
      </c>
      <c r="T17583" s="334">
        <v>0</v>
      </c>
      <c r="U17583" s="334">
        <v>0</v>
      </c>
      <c r="V17583" s="334">
        <v>0</v>
      </c>
      <c r="W17583" s="334">
        <v>0</v>
      </c>
      <c r="X17583" s="334">
        <v>0</v>
      </c>
      <c r="Y17583" s="334">
        <v>0</v>
      </c>
      <c r="Z17583" s="334">
        <v>0</v>
      </c>
      <c r="AA17583" s="334">
        <v>0</v>
      </c>
      <c r="AB17583" s="334">
        <v>0</v>
      </c>
      <c r="AD17583" s="334">
        <v>0</v>
      </c>
      <c r="AE17583" s="334">
        <f t="shared" si="2747"/>
        <v>0</v>
      </c>
      <c r="AF17583" s="334">
        <f t="shared" si="2748"/>
        <v>0</v>
      </c>
      <c r="AG17583" s="340">
        <f t="shared" si="2749"/>
        <v>0</v>
      </c>
      <c r="AI17583" s="340">
        <f t="shared" si="2752"/>
        <v>0</v>
      </c>
      <c r="AJ17583" s="340">
        <f t="shared" si="2752"/>
        <v>0</v>
      </c>
      <c r="AK17583" s="340">
        <f t="shared" si="2752"/>
        <v>0</v>
      </c>
      <c r="AL17583" s="340">
        <f t="shared" si="2752"/>
        <v>0</v>
      </c>
      <c r="AM17583" s="340">
        <f t="shared" si="2752"/>
        <v>0</v>
      </c>
    </row>
    <row r="17584" spans="1:39" x14ac:dyDescent="0.35">
      <c r="A17584" s="337">
        <v>39497</v>
      </c>
      <c r="B17584" s="338">
        <f t="shared" si="2744"/>
        <v>2008</v>
      </c>
      <c r="C17584" s="338">
        <f t="shared" si="2745"/>
        <v>2</v>
      </c>
      <c r="D17584" s="338">
        <f t="shared" si="2746"/>
        <v>19</v>
      </c>
      <c r="E17584" s="334">
        <v>0</v>
      </c>
      <c r="F17584" s="334">
        <v>0</v>
      </c>
      <c r="G17584" s="334">
        <v>0</v>
      </c>
      <c r="H17584" s="334">
        <v>0</v>
      </c>
      <c r="I17584" s="334">
        <v>0</v>
      </c>
      <c r="J17584" s="334">
        <v>0</v>
      </c>
      <c r="K17584" s="334">
        <v>0</v>
      </c>
      <c r="L17584" s="334">
        <v>0</v>
      </c>
      <c r="M17584" s="334">
        <v>0</v>
      </c>
      <c r="N17584" s="334">
        <v>0</v>
      </c>
      <c r="O17584" s="334">
        <v>0</v>
      </c>
      <c r="P17584" s="334">
        <v>0</v>
      </c>
      <c r="Q17584" s="334">
        <v>0</v>
      </c>
      <c r="R17584" s="334">
        <v>0</v>
      </c>
      <c r="S17584" s="334">
        <v>0</v>
      </c>
      <c r="T17584" s="334">
        <v>0</v>
      </c>
      <c r="U17584" s="334">
        <v>0</v>
      </c>
      <c r="V17584" s="334">
        <v>0</v>
      </c>
      <c r="W17584" s="334">
        <v>0</v>
      </c>
      <c r="X17584" s="334">
        <v>0</v>
      </c>
      <c r="Y17584" s="334">
        <v>0</v>
      </c>
      <c r="Z17584" s="334">
        <v>0</v>
      </c>
      <c r="AA17584" s="334">
        <v>0</v>
      </c>
      <c r="AB17584" s="334">
        <v>0</v>
      </c>
      <c r="AD17584" s="334">
        <v>0</v>
      </c>
      <c r="AE17584" s="334">
        <f t="shared" si="2747"/>
        <v>0</v>
      </c>
      <c r="AF17584" s="334">
        <f t="shared" si="2748"/>
        <v>0</v>
      </c>
      <c r="AG17584" s="340">
        <f t="shared" si="2749"/>
        <v>0</v>
      </c>
      <c r="AI17584" s="340">
        <f t="shared" si="2752"/>
        <v>0</v>
      </c>
      <c r="AJ17584" s="340">
        <f t="shared" si="2752"/>
        <v>0</v>
      </c>
      <c r="AK17584" s="340">
        <f t="shared" si="2752"/>
        <v>0</v>
      </c>
      <c r="AL17584" s="340">
        <f t="shared" si="2752"/>
        <v>0</v>
      </c>
      <c r="AM17584" s="340">
        <f t="shared" si="2752"/>
        <v>0</v>
      </c>
    </row>
    <row r="17585" spans="1:39" x14ac:dyDescent="0.35">
      <c r="A17585" s="337">
        <v>39498</v>
      </c>
      <c r="B17585" s="338">
        <f t="shared" si="2744"/>
        <v>2008</v>
      </c>
      <c r="C17585" s="338">
        <f t="shared" si="2745"/>
        <v>2</v>
      </c>
      <c r="D17585" s="338">
        <f t="shared" si="2746"/>
        <v>20</v>
      </c>
      <c r="E17585" s="334">
        <v>0</v>
      </c>
      <c r="F17585" s="334">
        <v>0</v>
      </c>
      <c r="G17585" s="334">
        <v>0</v>
      </c>
      <c r="H17585" s="334">
        <v>0</v>
      </c>
      <c r="I17585" s="334">
        <v>0</v>
      </c>
      <c r="J17585" s="334">
        <v>0</v>
      </c>
      <c r="K17585" s="334">
        <v>0</v>
      </c>
      <c r="L17585" s="334">
        <v>0</v>
      </c>
      <c r="M17585" s="334">
        <v>0</v>
      </c>
      <c r="N17585" s="334">
        <v>0</v>
      </c>
      <c r="O17585" s="334">
        <v>0</v>
      </c>
      <c r="P17585" s="334">
        <v>0</v>
      </c>
      <c r="Q17585" s="334">
        <v>0</v>
      </c>
      <c r="R17585" s="334">
        <v>0</v>
      </c>
      <c r="S17585" s="334">
        <v>0</v>
      </c>
      <c r="T17585" s="334">
        <v>0</v>
      </c>
      <c r="U17585" s="334">
        <v>0</v>
      </c>
      <c r="V17585" s="334">
        <v>0</v>
      </c>
      <c r="W17585" s="334">
        <v>0</v>
      </c>
      <c r="X17585" s="334">
        <v>0</v>
      </c>
      <c r="Y17585" s="334">
        <v>0</v>
      </c>
      <c r="Z17585" s="334">
        <v>0</v>
      </c>
      <c r="AA17585" s="334">
        <v>0</v>
      </c>
      <c r="AB17585" s="334">
        <v>0</v>
      </c>
      <c r="AD17585" s="334">
        <v>0</v>
      </c>
      <c r="AE17585" s="334">
        <f t="shared" si="2747"/>
        <v>0</v>
      </c>
      <c r="AF17585" s="334">
        <f t="shared" si="2748"/>
        <v>0</v>
      </c>
      <c r="AG17585" s="340">
        <f t="shared" si="2749"/>
        <v>0</v>
      </c>
      <c r="AI17585" s="340">
        <f t="shared" si="2752"/>
        <v>0</v>
      </c>
      <c r="AJ17585" s="340">
        <f t="shared" si="2752"/>
        <v>0</v>
      </c>
      <c r="AK17585" s="340">
        <f t="shared" si="2752"/>
        <v>0</v>
      </c>
      <c r="AL17585" s="340">
        <f t="shared" si="2752"/>
        <v>0</v>
      </c>
      <c r="AM17585" s="340">
        <f t="shared" si="2752"/>
        <v>0</v>
      </c>
    </row>
    <row r="17586" spans="1:39" x14ac:dyDescent="0.35">
      <c r="A17586" s="337">
        <v>39499</v>
      </c>
      <c r="B17586" s="338">
        <f t="shared" si="2744"/>
        <v>2008</v>
      </c>
      <c r="C17586" s="338">
        <f t="shared" si="2745"/>
        <v>2</v>
      </c>
      <c r="D17586" s="338">
        <f t="shared" si="2746"/>
        <v>21</v>
      </c>
      <c r="E17586" s="334">
        <v>0</v>
      </c>
      <c r="F17586" s="334">
        <v>0</v>
      </c>
      <c r="G17586" s="334">
        <v>0</v>
      </c>
      <c r="H17586" s="334">
        <v>0</v>
      </c>
      <c r="I17586" s="334">
        <v>0</v>
      </c>
      <c r="J17586" s="334">
        <v>0</v>
      </c>
      <c r="K17586" s="334">
        <v>0</v>
      </c>
      <c r="L17586" s="334">
        <v>0</v>
      </c>
      <c r="M17586" s="334">
        <v>0</v>
      </c>
      <c r="N17586" s="334">
        <v>0</v>
      </c>
      <c r="O17586" s="334">
        <v>0</v>
      </c>
      <c r="P17586" s="334">
        <v>0</v>
      </c>
      <c r="Q17586" s="334">
        <v>0</v>
      </c>
      <c r="R17586" s="334">
        <v>0</v>
      </c>
      <c r="S17586" s="334">
        <v>0</v>
      </c>
      <c r="T17586" s="334">
        <v>0</v>
      </c>
      <c r="U17586" s="334">
        <v>0</v>
      </c>
      <c r="V17586" s="334">
        <v>0</v>
      </c>
      <c r="W17586" s="334">
        <v>0</v>
      </c>
      <c r="X17586" s="334">
        <v>0</v>
      </c>
      <c r="Y17586" s="334">
        <v>0</v>
      </c>
      <c r="Z17586" s="334">
        <v>0</v>
      </c>
      <c r="AA17586" s="334">
        <v>0</v>
      </c>
      <c r="AB17586" s="334">
        <v>0</v>
      </c>
      <c r="AD17586" s="334">
        <v>0</v>
      </c>
      <c r="AE17586" s="334">
        <f t="shared" si="2747"/>
        <v>0</v>
      </c>
      <c r="AF17586" s="334">
        <f t="shared" si="2748"/>
        <v>0</v>
      </c>
      <c r="AG17586" s="340">
        <f t="shared" si="2749"/>
        <v>0</v>
      </c>
      <c r="AI17586" s="340">
        <f t="shared" si="2752"/>
        <v>0</v>
      </c>
      <c r="AJ17586" s="340">
        <f t="shared" si="2752"/>
        <v>0</v>
      </c>
      <c r="AK17586" s="340">
        <f t="shared" si="2752"/>
        <v>0</v>
      </c>
      <c r="AL17586" s="340">
        <f t="shared" si="2752"/>
        <v>0</v>
      </c>
      <c r="AM17586" s="340">
        <f t="shared" si="2752"/>
        <v>0</v>
      </c>
    </row>
    <row r="17587" spans="1:39" x14ac:dyDescent="0.35">
      <c r="A17587" s="337">
        <v>39500</v>
      </c>
      <c r="B17587" s="338">
        <f t="shared" si="2744"/>
        <v>2008</v>
      </c>
      <c r="C17587" s="338">
        <f t="shared" si="2745"/>
        <v>2</v>
      </c>
      <c r="D17587" s="338">
        <f t="shared" si="2746"/>
        <v>22</v>
      </c>
      <c r="E17587" s="334">
        <v>0</v>
      </c>
      <c r="F17587" s="334">
        <v>0</v>
      </c>
      <c r="G17587" s="334">
        <v>0</v>
      </c>
      <c r="H17587" s="334">
        <v>0</v>
      </c>
      <c r="I17587" s="334">
        <v>0</v>
      </c>
      <c r="J17587" s="334">
        <v>0</v>
      </c>
      <c r="K17587" s="334">
        <v>0</v>
      </c>
      <c r="L17587" s="334">
        <v>0</v>
      </c>
      <c r="M17587" s="334">
        <v>0</v>
      </c>
      <c r="N17587" s="334">
        <v>0</v>
      </c>
      <c r="O17587" s="334">
        <v>0</v>
      </c>
      <c r="P17587" s="334">
        <v>0</v>
      </c>
      <c r="Q17587" s="334">
        <v>0</v>
      </c>
      <c r="R17587" s="334">
        <v>0</v>
      </c>
      <c r="S17587" s="334">
        <v>0</v>
      </c>
      <c r="T17587" s="334">
        <v>0</v>
      </c>
      <c r="U17587" s="334">
        <v>0</v>
      </c>
      <c r="V17587" s="334">
        <v>0</v>
      </c>
      <c r="W17587" s="334">
        <v>0</v>
      </c>
      <c r="X17587" s="334">
        <v>0</v>
      </c>
      <c r="Y17587" s="334">
        <v>0</v>
      </c>
      <c r="Z17587" s="334">
        <v>0</v>
      </c>
      <c r="AA17587" s="334">
        <v>0</v>
      </c>
      <c r="AB17587" s="334">
        <v>0</v>
      </c>
      <c r="AD17587" s="334">
        <v>0</v>
      </c>
      <c r="AE17587" s="334">
        <f t="shared" si="2747"/>
        <v>0</v>
      </c>
      <c r="AF17587" s="334">
        <f t="shared" si="2748"/>
        <v>0</v>
      </c>
      <c r="AG17587" s="340">
        <f t="shared" si="2749"/>
        <v>0</v>
      </c>
      <c r="AI17587" s="340">
        <f t="shared" si="2752"/>
        <v>0</v>
      </c>
      <c r="AJ17587" s="340">
        <f t="shared" si="2752"/>
        <v>0</v>
      </c>
      <c r="AK17587" s="340">
        <f t="shared" si="2752"/>
        <v>0</v>
      </c>
      <c r="AL17587" s="340">
        <f t="shared" si="2752"/>
        <v>0</v>
      </c>
      <c r="AM17587" s="340">
        <f t="shared" si="2752"/>
        <v>0</v>
      </c>
    </row>
    <row r="17588" spans="1:39" x14ac:dyDescent="0.35">
      <c r="A17588" s="337">
        <v>39501</v>
      </c>
      <c r="B17588" s="338">
        <f t="shared" si="2744"/>
        <v>2008</v>
      </c>
      <c r="C17588" s="338">
        <f t="shared" si="2745"/>
        <v>2</v>
      </c>
      <c r="D17588" s="338">
        <f t="shared" si="2746"/>
        <v>23</v>
      </c>
      <c r="E17588" s="334">
        <v>0</v>
      </c>
      <c r="F17588" s="334">
        <v>0</v>
      </c>
      <c r="G17588" s="334">
        <v>0</v>
      </c>
      <c r="H17588" s="334">
        <v>0</v>
      </c>
      <c r="I17588" s="334">
        <v>0</v>
      </c>
      <c r="J17588" s="334">
        <v>0</v>
      </c>
      <c r="K17588" s="334">
        <v>0</v>
      </c>
      <c r="L17588" s="334">
        <v>0</v>
      </c>
      <c r="M17588" s="334">
        <v>0</v>
      </c>
      <c r="N17588" s="334">
        <v>0</v>
      </c>
      <c r="O17588" s="334">
        <v>0</v>
      </c>
      <c r="P17588" s="334">
        <v>0</v>
      </c>
      <c r="Q17588" s="334">
        <v>0</v>
      </c>
      <c r="R17588" s="334">
        <v>0</v>
      </c>
      <c r="S17588" s="334">
        <v>0</v>
      </c>
      <c r="T17588" s="334">
        <v>0</v>
      </c>
      <c r="U17588" s="334">
        <v>0</v>
      </c>
      <c r="V17588" s="334">
        <v>0</v>
      </c>
      <c r="W17588" s="334">
        <v>0</v>
      </c>
      <c r="X17588" s="334">
        <v>0</v>
      </c>
      <c r="Y17588" s="334">
        <v>0</v>
      </c>
      <c r="Z17588" s="334">
        <v>0</v>
      </c>
      <c r="AA17588" s="334">
        <v>0</v>
      </c>
      <c r="AB17588" s="334">
        <v>0</v>
      </c>
      <c r="AD17588" s="334">
        <v>0</v>
      </c>
      <c r="AE17588" s="334">
        <f t="shared" si="2747"/>
        <v>0</v>
      </c>
      <c r="AF17588" s="334">
        <f t="shared" si="2748"/>
        <v>0</v>
      </c>
      <c r="AG17588" s="340">
        <f t="shared" si="2749"/>
        <v>0</v>
      </c>
      <c r="AI17588" s="340">
        <f t="shared" ref="AI17588:AM17603" si="2753">IF($C17588=AI$1,$AF17588,0)</f>
        <v>0</v>
      </c>
      <c r="AJ17588" s="340">
        <f t="shared" si="2753"/>
        <v>0</v>
      </c>
      <c r="AK17588" s="340">
        <f t="shared" si="2753"/>
        <v>0</v>
      </c>
      <c r="AL17588" s="340">
        <f t="shared" si="2753"/>
        <v>0</v>
      </c>
      <c r="AM17588" s="340">
        <f t="shared" si="2753"/>
        <v>0</v>
      </c>
    </row>
    <row r="17589" spans="1:39" x14ac:dyDescent="0.35">
      <c r="A17589" s="337">
        <v>39502</v>
      </c>
      <c r="B17589" s="338">
        <f t="shared" si="2744"/>
        <v>2008</v>
      </c>
      <c r="C17589" s="338">
        <f t="shared" si="2745"/>
        <v>2</v>
      </c>
      <c r="D17589" s="338">
        <f t="shared" si="2746"/>
        <v>24</v>
      </c>
      <c r="E17589" s="334">
        <v>0</v>
      </c>
      <c r="F17589" s="334">
        <v>0</v>
      </c>
      <c r="G17589" s="334">
        <v>0</v>
      </c>
      <c r="H17589" s="334">
        <v>0</v>
      </c>
      <c r="I17589" s="334">
        <v>0</v>
      </c>
      <c r="J17589" s="334">
        <v>0</v>
      </c>
      <c r="K17589" s="334">
        <v>0</v>
      </c>
      <c r="L17589" s="334">
        <v>0</v>
      </c>
      <c r="M17589" s="334">
        <v>0</v>
      </c>
      <c r="N17589" s="334">
        <v>0</v>
      </c>
      <c r="O17589" s="334">
        <v>0</v>
      </c>
      <c r="P17589" s="334">
        <v>0</v>
      </c>
      <c r="Q17589" s="334">
        <v>0</v>
      </c>
      <c r="R17589" s="334">
        <v>0</v>
      </c>
      <c r="S17589" s="334">
        <v>0</v>
      </c>
      <c r="T17589" s="334">
        <v>0.1</v>
      </c>
      <c r="U17589" s="334">
        <v>0</v>
      </c>
      <c r="V17589" s="334">
        <v>0</v>
      </c>
      <c r="W17589" s="334">
        <v>0.1</v>
      </c>
      <c r="X17589" s="334">
        <v>0</v>
      </c>
      <c r="Y17589" s="334">
        <v>0.1</v>
      </c>
      <c r="Z17589" s="334">
        <v>0</v>
      </c>
      <c r="AA17589" s="334">
        <v>0.1</v>
      </c>
      <c r="AB17589" s="334">
        <v>0</v>
      </c>
      <c r="AD17589" s="334">
        <v>0.4</v>
      </c>
      <c r="AE17589" s="334">
        <f t="shared" si="2747"/>
        <v>0.4</v>
      </c>
      <c r="AF17589" s="334">
        <f t="shared" si="2748"/>
        <v>0.4</v>
      </c>
      <c r="AG17589" s="340">
        <f t="shared" si="2749"/>
        <v>0</v>
      </c>
      <c r="AI17589" s="340">
        <f t="shared" si="2753"/>
        <v>0</v>
      </c>
      <c r="AJ17589" s="340">
        <f t="shared" si="2753"/>
        <v>0</v>
      </c>
      <c r="AK17589" s="340">
        <f t="shared" si="2753"/>
        <v>0</v>
      </c>
      <c r="AL17589" s="340">
        <f t="shared" si="2753"/>
        <v>0</v>
      </c>
      <c r="AM17589" s="340">
        <f t="shared" si="2753"/>
        <v>0</v>
      </c>
    </row>
    <row r="17590" spans="1:39" x14ac:dyDescent="0.35">
      <c r="A17590" s="337">
        <v>39503</v>
      </c>
      <c r="B17590" s="338">
        <f t="shared" si="2744"/>
        <v>2008</v>
      </c>
      <c r="C17590" s="338">
        <f t="shared" si="2745"/>
        <v>2</v>
      </c>
      <c r="D17590" s="338">
        <f t="shared" si="2746"/>
        <v>25</v>
      </c>
      <c r="E17590" s="334">
        <v>0</v>
      </c>
      <c r="F17590" s="334">
        <v>0</v>
      </c>
      <c r="G17590" s="334">
        <v>0</v>
      </c>
      <c r="H17590" s="334">
        <v>0</v>
      </c>
      <c r="I17590" s="334">
        <v>0</v>
      </c>
      <c r="J17590" s="334">
        <v>0</v>
      </c>
      <c r="K17590" s="334">
        <v>0</v>
      </c>
      <c r="L17590" s="334">
        <v>0</v>
      </c>
      <c r="M17590" s="334">
        <v>0</v>
      </c>
      <c r="N17590" s="334">
        <v>0</v>
      </c>
      <c r="O17590" s="334">
        <v>0</v>
      </c>
      <c r="P17590" s="334">
        <v>0</v>
      </c>
      <c r="Q17590" s="334">
        <v>0</v>
      </c>
      <c r="R17590" s="334">
        <v>0</v>
      </c>
      <c r="S17590" s="334">
        <v>0</v>
      </c>
      <c r="T17590" s="334">
        <v>0</v>
      </c>
      <c r="U17590" s="334">
        <v>0</v>
      </c>
      <c r="V17590" s="334">
        <v>0</v>
      </c>
      <c r="W17590" s="334">
        <v>0</v>
      </c>
      <c r="X17590" s="334">
        <v>0</v>
      </c>
      <c r="Y17590" s="334">
        <v>0</v>
      </c>
      <c r="Z17590" s="334">
        <v>0</v>
      </c>
      <c r="AA17590" s="334">
        <v>0</v>
      </c>
      <c r="AB17590" s="334">
        <v>0</v>
      </c>
      <c r="AD17590" s="334">
        <v>0</v>
      </c>
      <c r="AE17590" s="334">
        <f t="shared" si="2747"/>
        <v>0</v>
      </c>
      <c r="AF17590" s="334">
        <f t="shared" si="2748"/>
        <v>0</v>
      </c>
      <c r="AG17590" s="340">
        <f t="shared" si="2749"/>
        <v>0</v>
      </c>
      <c r="AI17590" s="340">
        <f t="shared" si="2753"/>
        <v>0</v>
      </c>
      <c r="AJ17590" s="340">
        <f t="shared" si="2753"/>
        <v>0</v>
      </c>
      <c r="AK17590" s="340">
        <f t="shared" si="2753"/>
        <v>0</v>
      </c>
      <c r="AL17590" s="340">
        <f t="shared" si="2753"/>
        <v>0</v>
      </c>
      <c r="AM17590" s="340">
        <f t="shared" si="2753"/>
        <v>0</v>
      </c>
    </row>
    <row r="17591" spans="1:39" x14ac:dyDescent="0.35">
      <c r="A17591" s="337">
        <v>39504</v>
      </c>
      <c r="B17591" s="338">
        <f t="shared" si="2744"/>
        <v>2008</v>
      </c>
      <c r="C17591" s="338">
        <f t="shared" si="2745"/>
        <v>2</v>
      </c>
      <c r="D17591" s="338">
        <f t="shared" si="2746"/>
        <v>26</v>
      </c>
      <c r="E17591" s="334">
        <v>0</v>
      </c>
      <c r="F17591" s="334">
        <v>0</v>
      </c>
      <c r="G17591" s="334">
        <v>0</v>
      </c>
      <c r="H17591" s="334">
        <v>0</v>
      </c>
      <c r="I17591" s="334">
        <v>0</v>
      </c>
      <c r="J17591" s="334">
        <v>0</v>
      </c>
      <c r="K17591" s="334">
        <v>0</v>
      </c>
      <c r="L17591" s="334">
        <v>0</v>
      </c>
      <c r="M17591" s="334">
        <v>0</v>
      </c>
      <c r="N17591" s="334">
        <v>0</v>
      </c>
      <c r="O17591" s="334">
        <v>0</v>
      </c>
      <c r="P17591" s="334">
        <v>0</v>
      </c>
      <c r="Q17591" s="334">
        <v>0</v>
      </c>
      <c r="R17591" s="334">
        <v>0</v>
      </c>
      <c r="S17591" s="334">
        <v>0</v>
      </c>
      <c r="T17591" s="334">
        <v>0</v>
      </c>
      <c r="U17591" s="334">
        <v>0</v>
      </c>
      <c r="V17591" s="334">
        <v>0</v>
      </c>
      <c r="W17591" s="334">
        <v>0</v>
      </c>
      <c r="X17591" s="334">
        <v>0</v>
      </c>
      <c r="Y17591" s="334">
        <v>0</v>
      </c>
      <c r="Z17591" s="334">
        <v>0</v>
      </c>
      <c r="AA17591" s="334">
        <v>0</v>
      </c>
      <c r="AB17591" s="334">
        <v>0</v>
      </c>
      <c r="AD17591" s="334">
        <v>0</v>
      </c>
      <c r="AE17591" s="334">
        <f t="shared" si="2747"/>
        <v>0</v>
      </c>
      <c r="AF17591" s="334">
        <f t="shared" si="2748"/>
        <v>0</v>
      </c>
      <c r="AG17591" s="340">
        <f t="shared" si="2749"/>
        <v>0</v>
      </c>
      <c r="AI17591" s="340">
        <f t="shared" si="2753"/>
        <v>0</v>
      </c>
      <c r="AJ17591" s="340">
        <f t="shared" si="2753"/>
        <v>0</v>
      </c>
      <c r="AK17591" s="340">
        <f t="shared" si="2753"/>
        <v>0</v>
      </c>
      <c r="AL17591" s="340">
        <f t="shared" si="2753"/>
        <v>0</v>
      </c>
      <c r="AM17591" s="340">
        <f t="shared" si="2753"/>
        <v>0</v>
      </c>
    </row>
    <row r="17592" spans="1:39" x14ac:dyDescent="0.35">
      <c r="A17592" s="337">
        <v>39505</v>
      </c>
      <c r="B17592" s="338">
        <f t="shared" si="2744"/>
        <v>2008</v>
      </c>
      <c r="C17592" s="338">
        <f t="shared" si="2745"/>
        <v>2</v>
      </c>
      <c r="D17592" s="338">
        <f t="shared" si="2746"/>
        <v>27</v>
      </c>
      <c r="E17592" s="334">
        <v>0</v>
      </c>
      <c r="F17592" s="334">
        <v>0</v>
      </c>
      <c r="G17592" s="334">
        <v>0</v>
      </c>
      <c r="H17592" s="334">
        <v>0</v>
      </c>
      <c r="I17592" s="334">
        <v>0</v>
      </c>
      <c r="J17592" s="334">
        <v>0</v>
      </c>
      <c r="K17592" s="334">
        <v>0</v>
      </c>
      <c r="L17592" s="334">
        <v>0</v>
      </c>
      <c r="M17592" s="334">
        <v>0</v>
      </c>
      <c r="N17592" s="334">
        <v>0</v>
      </c>
      <c r="O17592" s="334">
        <v>0</v>
      </c>
      <c r="P17592" s="334">
        <v>0</v>
      </c>
      <c r="Q17592" s="334">
        <v>0</v>
      </c>
      <c r="R17592" s="334">
        <v>0</v>
      </c>
      <c r="S17592" s="334">
        <v>0</v>
      </c>
      <c r="T17592" s="334">
        <v>0</v>
      </c>
      <c r="U17592" s="334">
        <v>0</v>
      </c>
      <c r="V17592" s="334">
        <v>0</v>
      </c>
      <c r="W17592" s="334">
        <v>0</v>
      </c>
      <c r="X17592" s="334">
        <v>0</v>
      </c>
      <c r="Y17592" s="334">
        <v>0</v>
      </c>
      <c r="Z17592" s="334">
        <v>0</v>
      </c>
      <c r="AA17592" s="334">
        <v>0</v>
      </c>
      <c r="AB17592" s="334">
        <v>0</v>
      </c>
      <c r="AD17592" s="334">
        <v>0</v>
      </c>
      <c r="AE17592" s="334">
        <f t="shared" si="2747"/>
        <v>0</v>
      </c>
      <c r="AF17592" s="334">
        <f t="shared" si="2748"/>
        <v>0</v>
      </c>
      <c r="AG17592" s="340">
        <f t="shared" si="2749"/>
        <v>0</v>
      </c>
      <c r="AI17592" s="340">
        <f t="shared" si="2753"/>
        <v>0</v>
      </c>
      <c r="AJ17592" s="340">
        <f t="shared" si="2753"/>
        <v>0</v>
      </c>
      <c r="AK17592" s="340">
        <f t="shared" si="2753"/>
        <v>0</v>
      </c>
      <c r="AL17592" s="340">
        <f t="shared" si="2753"/>
        <v>0</v>
      </c>
      <c r="AM17592" s="340">
        <f t="shared" si="2753"/>
        <v>0</v>
      </c>
    </row>
    <row r="17593" spans="1:39" x14ac:dyDescent="0.35">
      <c r="A17593" s="337">
        <v>39506</v>
      </c>
      <c r="B17593" s="338">
        <f t="shared" si="2744"/>
        <v>2008</v>
      </c>
      <c r="C17593" s="338">
        <f t="shared" si="2745"/>
        <v>2</v>
      </c>
      <c r="D17593" s="338">
        <f t="shared" si="2746"/>
        <v>28</v>
      </c>
      <c r="E17593" s="334">
        <v>0</v>
      </c>
      <c r="F17593" s="334">
        <v>0</v>
      </c>
      <c r="G17593" s="334">
        <v>0</v>
      </c>
      <c r="H17593" s="334">
        <v>0</v>
      </c>
      <c r="I17593" s="334">
        <v>0</v>
      </c>
      <c r="J17593" s="334">
        <v>0.5</v>
      </c>
      <c r="K17593" s="334">
        <v>0.5</v>
      </c>
      <c r="L17593" s="334">
        <v>0.5</v>
      </c>
      <c r="M17593" s="334">
        <v>0.5</v>
      </c>
      <c r="N17593" s="334">
        <v>0.5</v>
      </c>
      <c r="O17593" s="334">
        <v>0.5</v>
      </c>
      <c r="P17593" s="334">
        <v>0</v>
      </c>
      <c r="Q17593" s="334">
        <v>0</v>
      </c>
      <c r="R17593" s="334">
        <v>0</v>
      </c>
      <c r="S17593" s="334">
        <v>0</v>
      </c>
      <c r="T17593" s="334">
        <v>0</v>
      </c>
      <c r="U17593" s="334">
        <v>0</v>
      </c>
      <c r="V17593" s="334">
        <v>0</v>
      </c>
      <c r="W17593" s="334">
        <v>0</v>
      </c>
      <c r="X17593" s="334">
        <v>0</v>
      </c>
      <c r="Y17593" s="334">
        <v>0</v>
      </c>
      <c r="Z17593" s="334">
        <v>0</v>
      </c>
      <c r="AA17593" s="334">
        <v>0</v>
      </c>
      <c r="AB17593" s="334">
        <v>0</v>
      </c>
      <c r="AD17593" s="334">
        <v>3</v>
      </c>
      <c r="AE17593" s="334">
        <f t="shared" si="2747"/>
        <v>3</v>
      </c>
      <c r="AF17593" s="334">
        <f t="shared" si="2748"/>
        <v>3</v>
      </c>
      <c r="AG17593" s="340">
        <f t="shared" si="2749"/>
        <v>0</v>
      </c>
      <c r="AI17593" s="340">
        <f t="shared" si="2753"/>
        <v>0</v>
      </c>
      <c r="AJ17593" s="340">
        <f t="shared" si="2753"/>
        <v>0</v>
      </c>
      <c r="AK17593" s="340">
        <f t="shared" si="2753"/>
        <v>0</v>
      </c>
      <c r="AL17593" s="340">
        <f t="shared" si="2753"/>
        <v>0</v>
      </c>
      <c r="AM17593" s="340">
        <f t="shared" si="2753"/>
        <v>0</v>
      </c>
    </row>
    <row r="17594" spans="1:39" x14ac:dyDescent="0.35">
      <c r="A17594" s="337">
        <v>39507</v>
      </c>
      <c r="B17594" s="338">
        <f t="shared" si="2744"/>
        <v>2008</v>
      </c>
      <c r="C17594" s="338">
        <f t="shared" si="2745"/>
        <v>2</v>
      </c>
      <c r="D17594" s="338">
        <f t="shared" si="2746"/>
        <v>29</v>
      </c>
      <c r="E17594" s="334">
        <v>0</v>
      </c>
      <c r="F17594" s="334">
        <v>0</v>
      </c>
      <c r="G17594" s="334">
        <v>0</v>
      </c>
      <c r="H17594" s="334">
        <v>0</v>
      </c>
      <c r="I17594" s="334">
        <v>0</v>
      </c>
      <c r="J17594" s="334">
        <v>0</v>
      </c>
      <c r="K17594" s="334">
        <v>0</v>
      </c>
      <c r="L17594" s="334">
        <v>0</v>
      </c>
      <c r="M17594" s="334">
        <v>0</v>
      </c>
      <c r="N17594" s="334">
        <v>0</v>
      </c>
      <c r="O17594" s="334">
        <v>0</v>
      </c>
      <c r="P17594" s="334">
        <v>0</v>
      </c>
      <c r="Q17594" s="334">
        <v>0</v>
      </c>
      <c r="R17594" s="334">
        <v>0</v>
      </c>
      <c r="S17594" s="334">
        <v>0</v>
      </c>
      <c r="T17594" s="334">
        <v>0</v>
      </c>
      <c r="U17594" s="334">
        <v>0</v>
      </c>
      <c r="V17594" s="334">
        <v>0</v>
      </c>
      <c r="W17594" s="334">
        <v>0</v>
      </c>
      <c r="X17594" s="334">
        <v>0</v>
      </c>
      <c r="Y17594" s="334">
        <v>0</v>
      </c>
      <c r="Z17594" s="334">
        <v>0</v>
      </c>
      <c r="AA17594" s="334">
        <v>0</v>
      </c>
      <c r="AB17594" s="334">
        <v>0</v>
      </c>
      <c r="AD17594" s="334">
        <v>0</v>
      </c>
      <c r="AE17594" s="334">
        <f t="shared" si="2747"/>
        <v>0</v>
      </c>
      <c r="AF17594" s="334">
        <f t="shared" si="2748"/>
        <v>0</v>
      </c>
      <c r="AG17594" s="340">
        <f t="shared" si="2749"/>
        <v>0</v>
      </c>
      <c r="AI17594" s="340">
        <f t="shared" si="2753"/>
        <v>0</v>
      </c>
      <c r="AJ17594" s="340">
        <f t="shared" si="2753"/>
        <v>0</v>
      </c>
      <c r="AK17594" s="340">
        <f t="shared" si="2753"/>
        <v>0</v>
      </c>
      <c r="AL17594" s="340">
        <f t="shared" si="2753"/>
        <v>0</v>
      </c>
      <c r="AM17594" s="340">
        <f t="shared" si="2753"/>
        <v>0</v>
      </c>
    </row>
    <row r="17595" spans="1:39" x14ac:dyDescent="0.35">
      <c r="A17595" s="337">
        <v>39508</v>
      </c>
      <c r="B17595" s="338">
        <f t="shared" si="2744"/>
        <v>2008</v>
      </c>
      <c r="C17595" s="338">
        <f t="shared" si="2745"/>
        <v>3</v>
      </c>
      <c r="D17595" s="338">
        <f t="shared" si="2746"/>
        <v>1</v>
      </c>
      <c r="E17595" s="334">
        <v>0</v>
      </c>
      <c r="F17595" s="334">
        <v>0</v>
      </c>
      <c r="G17595" s="334">
        <v>0</v>
      </c>
      <c r="H17595" s="334">
        <v>0</v>
      </c>
      <c r="I17595" s="334">
        <v>0</v>
      </c>
      <c r="J17595" s="334">
        <v>0</v>
      </c>
      <c r="K17595" s="334">
        <v>0</v>
      </c>
      <c r="L17595" s="334">
        <v>0</v>
      </c>
      <c r="M17595" s="334">
        <v>0</v>
      </c>
      <c r="N17595" s="334">
        <v>0</v>
      </c>
      <c r="O17595" s="334">
        <v>0</v>
      </c>
      <c r="P17595" s="334">
        <v>0</v>
      </c>
      <c r="Q17595" s="334">
        <v>0</v>
      </c>
      <c r="R17595" s="334">
        <v>0</v>
      </c>
      <c r="S17595" s="334">
        <v>0</v>
      </c>
      <c r="T17595" s="334">
        <v>0</v>
      </c>
      <c r="U17595" s="334">
        <v>0</v>
      </c>
      <c r="V17595" s="334">
        <v>0</v>
      </c>
      <c r="W17595" s="334">
        <v>0</v>
      </c>
      <c r="X17595" s="334">
        <v>0</v>
      </c>
      <c r="Y17595" s="334">
        <v>0</v>
      </c>
      <c r="Z17595" s="334">
        <v>0</v>
      </c>
      <c r="AA17595" s="334">
        <v>0</v>
      </c>
      <c r="AB17595" s="334">
        <v>0</v>
      </c>
      <c r="AD17595" s="334">
        <v>0</v>
      </c>
      <c r="AE17595" s="334">
        <f t="shared" si="2747"/>
        <v>0</v>
      </c>
      <c r="AF17595" s="334">
        <f t="shared" si="2748"/>
        <v>0</v>
      </c>
      <c r="AG17595" s="340">
        <f t="shared" si="2749"/>
        <v>0</v>
      </c>
      <c r="AI17595" s="340">
        <f t="shared" si="2753"/>
        <v>0</v>
      </c>
      <c r="AJ17595" s="340">
        <f t="shared" si="2753"/>
        <v>0</v>
      </c>
      <c r="AK17595" s="340">
        <f t="shared" si="2753"/>
        <v>0</v>
      </c>
      <c r="AL17595" s="340">
        <f t="shared" si="2753"/>
        <v>0</v>
      </c>
      <c r="AM17595" s="340">
        <f t="shared" si="2753"/>
        <v>0</v>
      </c>
    </row>
    <row r="17596" spans="1:39" x14ac:dyDescent="0.35">
      <c r="A17596" s="337">
        <v>39509</v>
      </c>
      <c r="B17596" s="338">
        <f t="shared" si="2744"/>
        <v>2008</v>
      </c>
      <c r="C17596" s="338">
        <f t="shared" si="2745"/>
        <v>3</v>
      </c>
      <c r="D17596" s="338">
        <f t="shared" si="2746"/>
        <v>2</v>
      </c>
      <c r="E17596" s="334">
        <v>0</v>
      </c>
      <c r="F17596" s="334">
        <v>0</v>
      </c>
      <c r="G17596" s="334">
        <v>0</v>
      </c>
      <c r="H17596" s="334">
        <v>0</v>
      </c>
      <c r="I17596" s="334">
        <v>0</v>
      </c>
      <c r="J17596" s="334">
        <v>0</v>
      </c>
      <c r="K17596" s="334">
        <v>0</v>
      </c>
      <c r="L17596" s="334">
        <v>0</v>
      </c>
      <c r="M17596" s="334">
        <v>0</v>
      </c>
      <c r="N17596" s="334">
        <v>0</v>
      </c>
      <c r="O17596" s="334">
        <v>0</v>
      </c>
      <c r="P17596" s="334">
        <v>0</v>
      </c>
      <c r="Q17596" s="334">
        <v>0</v>
      </c>
      <c r="R17596" s="334">
        <v>0</v>
      </c>
      <c r="S17596" s="334">
        <v>0</v>
      </c>
      <c r="T17596" s="334">
        <v>0</v>
      </c>
      <c r="U17596" s="334">
        <v>0</v>
      </c>
      <c r="V17596" s="334">
        <v>0</v>
      </c>
      <c r="W17596" s="334">
        <v>0</v>
      </c>
      <c r="X17596" s="334">
        <v>0</v>
      </c>
      <c r="Y17596" s="334">
        <v>0</v>
      </c>
      <c r="Z17596" s="334">
        <v>0</v>
      </c>
      <c r="AA17596" s="334">
        <v>0</v>
      </c>
      <c r="AB17596" s="334">
        <v>0</v>
      </c>
      <c r="AD17596" s="334">
        <v>0</v>
      </c>
      <c r="AE17596" s="334">
        <f t="shared" si="2747"/>
        <v>0</v>
      </c>
      <c r="AF17596" s="334">
        <f t="shared" si="2748"/>
        <v>0</v>
      </c>
      <c r="AG17596" s="340">
        <f t="shared" si="2749"/>
        <v>0</v>
      </c>
      <c r="AI17596" s="340">
        <f t="shared" si="2753"/>
        <v>0</v>
      </c>
      <c r="AJ17596" s="340">
        <f t="shared" si="2753"/>
        <v>0</v>
      </c>
      <c r="AK17596" s="340">
        <f t="shared" si="2753"/>
        <v>0</v>
      </c>
      <c r="AL17596" s="340">
        <f t="shared" si="2753"/>
        <v>0</v>
      </c>
      <c r="AM17596" s="340">
        <f t="shared" si="2753"/>
        <v>0</v>
      </c>
    </row>
    <row r="17597" spans="1:39" x14ac:dyDescent="0.35">
      <c r="A17597" s="337">
        <v>39510</v>
      </c>
      <c r="B17597" s="338">
        <f t="shared" si="2744"/>
        <v>2008</v>
      </c>
      <c r="C17597" s="338">
        <f t="shared" si="2745"/>
        <v>3</v>
      </c>
      <c r="D17597" s="338">
        <f t="shared" si="2746"/>
        <v>3</v>
      </c>
      <c r="E17597" s="334">
        <v>0</v>
      </c>
      <c r="F17597" s="334">
        <v>0</v>
      </c>
      <c r="G17597" s="334">
        <v>0</v>
      </c>
      <c r="H17597" s="334">
        <v>0</v>
      </c>
      <c r="I17597" s="334">
        <v>0</v>
      </c>
      <c r="J17597" s="334">
        <v>0</v>
      </c>
      <c r="K17597" s="334">
        <v>0</v>
      </c>
      <c r="L17597" s="334">
        <v>0</v>
      </c>
      <c r="M17597" s="334">
        <v>0</v>
      </c>
      <c r="N17597" s="334">
        <v>0</v>
      </c>
      <c r="O17597" s="334">
        <v>0</v>
      </c>
      <c r="P17597" s="334">
        <v>0</v>
      </c>
      <c r="Q17597" s="334">
        <v>0</v>
      </c>
      <c r="R17597" s="334">
        <v>0</v>
      </c>
      <c r="S17597" s="334">
        <v>0</v>
      </c>
      <c r="T17597" s="334">
        <v>0</v>
      </c>
      <c r="U17597" s="334">
        <v>0</v>
      </c>
      <c r="V17597" s="334">
        <v>0</v>
      </c>
      <c r="W17597" s="334">
        <v>0</v>
      </c>
      <c r="X17597" s="334">
        <v>0</v>
      </c>
      <c r="Y17597" s="334">
        <v>0</v>
      </c>
      <c r="Z17597" s="334">
        <v>0</v>
      </c>
      <c r="AA17597" s="334">
        <v>0</v>
      </c>
      <c r="AB17597" s="334">
        <v>0</v>
      </c>
      <c r="AD17597" s="334">
        <v>0</v>
      </c>
      <c r="AE17597" s="334">
        <f t="shared" si="2747"/>
        <v>0</v>
      </c>
      <c r="AF17597" s="334">
        <f t="shared" si="2748"/>
        <v>0</v>
      </c>
      <c r="AG17597" s="340">
        <f t="shared" si="2749"/>
        <v>0</v>
      </c>
      <c r="AI17597" s="340">
        <f t="shared" si="2753"/>
        <v>0</v>
      </c>
      <c r="AJ17597" s="340">
        <f t="shared" si="2753"/>
        <v>0</v>
      </c>
      <c r="AK17597" s="340">
        <f t="shared" si="2753"/>
        <v>0</v>
      </c>
      <c r="AL17597" s="340">
        <f t="shared" si="2753"/>
        <v>0</v>
      </c>
      <c r="AM17597" s="340">
        <f t="shared" si="2753"/>
        <v>0</v>
      </c>
    </row>
    <row r="17598" spans="1:39" x14ac:dyDescent="0.35">
      <c r="A17598" s="337">
        <v>39511</v>
      </c>
      <c r="B17598" s="338">
        <f t="shared" si="2744"/>
        <v>2008</v>
      </c>
      <c r="C17598" s="338">
        <f t="shared" si="2745"/>
        <v>3</v>
      </c>
      <c r="D17598" s="338">
        <f t="shared" si="2746"/>
        <v>4</v>
      </c>
      <c r="E17598" s="334">
        <v>0</v>
      </c>
      <c r="F17598" s="334">
        <v>0</v>
      </c>
      <c r="G17598" s="334">
        <v>0</v>
      </c>
      <c r="H17598" s="334">
        <v>0</v>
      </c>
      <c r="I17598" s="334">
        <v>0.1</v>
      </c>
      <c r="J17598" s="334">
        <v>0</v>
      </c>
      <c r="K17598" s="334">
        <v>0</v>
      </c>
      <c r="L17598" s="334">
        <v>0</v>
      </c>
      <c r="M17598" s="334">
        <v>0</v>
      </c>
      <c r="N17598" s="334">
        <v>0.1</v>
      </c>
      <c r="O17598" s="334">
        <v>0</v>
      </c>
      <c r="P17598" s="334">
        <v>0</v>
      </c>
      <c r="Q17598" s="334">
        <v>0</v>
      </c>
      <c r="R17598" s="334">
        <v>0</v>
      </c>
      <c r="S17598" s="334">
        <v>0</v>
      </c>
      <c r="T17598" s="334">
        <v>0</v>
      </c>
      <c r="U17598" s="334">
        <v>0</v>
      </c>
      <c r="V17598" s="334">
        <v>0</v>
      </c>
      <c r="W17598" s="334">
        <v>0</v>
      </c>
      <c r="X17598" s="334">
        <v>0</v>
      </c>
      <c r="Y17598" s="334">
        <v>0</v>
      </c>
      <c r="Z17598" s="334">
        <v>0</v>
      </c>
      <c r="AA17598" s="334">
        <v>0</v>
      </c>
      <c r="AB17598" s="334">
        <v>0</v>
      </c>
      <c r="AD17598" s="334">
        <v>0.2</v>
      </c>
      <c r="AE17598" s="334">
        <f t="shared" si="2747"/>
        <v>0.2</v>
      </c>
      <c r="AF17598" s="334">
        <f t="shared" si="2748"/>
        <v>0.2</v>
      </c>
      <c r="AG17598" s="340">
        <f t="shared" si="2749"/>
        <v>0</v>
      </c>
      <c r="AI17598" s="340">
        <f t="shared" si="2753"/>
        <v>0</v>
      </c>
      <c r="AJ17598" s="340">
        <f t="shared" si="2753"/>
        <v>0</v>
      </c>
      <c r="AK17598" s="340">
        <f t="shared" si="2753"/>
        <v>0</v>
      </c>
      <c r="AL17598" s="340">
        <f t="shared" si="2753"/>
        <v>0</v>
      </c>
      <c r="AM17598" s="340">
        <f t="shared" si="2753"/>
        <v>0</v>
      </c>
    </row>
    <row r="17599" spans="1:39" x14ac:dyDescent="0.35">
      <c r="A17599" s="337">
        <v>39512</v>
      </c>
      <c r="B17599" s="338">
        <f t="shared" si="2744"/>
        <v>2008</v>
      </c>
      <c r="C17599" s="338">
        <f t="shared" si="2745"/>
        <v>3</v>
      </c>
      <c r="D17599" s="338">
        <f t="shared" si="2746"/>
        <v>5</v>
      </c>
      <c r="E17599" s="334">
        <v>0</v>
      </c>
      <c r="F17599" s="334">
        <v>0</v>
      </c>
      <c r="G17599" s="334">
        <v>0</v>
      </c>
      <c r="H17599" s="334">
        <v>0</v>
      </c>
      <c r="I17599" s="334">
        <v>0</v>
      </c>
      <c r="J17599" s="334">
        <v>0</v>
      </c>
      <c r="K17599" s="334">
        <v>0</v>
      </c>
      <c r="L17599" s="334">
        <v>0</v>
      </c>
      <c r="M17599" s="334">
        <v>0</v>
      </c>
      <c r="N17599" s="334">
        <v>0</v>
      </c>
      <c r="O17599" s="334">
        <v>0</v>
      </c>
      <c r="P17599" s="334">
        <v>0</v>
      </c>
      <c r="Q17599" s="334">
        <v>0</v>
      </c>
      <c r="R17599" s="334">
        <v>0</v>
      </c>
      <c r="S17599" s="334">
        <v>0</v>
      </c>
      <c r="T17599" s="334">
        <v>0</v>
      </c>
      <c r="U17599" s="334">
        <v>0</v>
      </c>
      <c r="V17599" s="334">
        <v>0</v>
      </c>
      <c r="W17599" s="334">
        <v>0</v>
      </c>
      <c r="X17599" s="334">
        <v>0</v>
      </c>
      <c r="Y17599" s="334">
        <v>0</v>
      </c>
      <c r="Z17599" s="334">
        <v>0</v>
      </c>
      <c r="AA17599" s="334">
        <v>0</v>
      </c>
      <c r="AB17599" s="334">
        <v>0</v>
      </c>
      <c r="AD17599" s="334">
        <v>0</v>
      </c>
      <c r="AE17599" s="334">
        <f t="shared" si="2747"/>
        <v>0</v>
      </c>
      <c r="AF17599" s="334">
        <f t="shared" si="2748"/>
        <v>0</v>
      </c>
      <c r="AG17599" s="340">
        <f t="shared" si="2749"/>
        <v>0</v>
      </c>
      <c r="AI17599" s="340">
        <f t="shared" si="2753"/>
        <v>0</v>
      </c>
      <c r="AJ17599" s="340">
        <f t="shared" si="2753"/>
        <v>0</v>
      </c>
      <c r="AK17599" s="340">
        <f t="shared" si="2753"/>
        <v>0</v>
      </c>
      <c r="AL17599" s="340">
        <f t="shared" si="2753"/>
        <v>0</v>
      </c>
      <c r="AM17599" s="340">
        <f t="shared" si="2753"/>
        <v>0</v>
      </c>
    </row>
    <row r="17600" spans="1:39" x14ac:dyDescent="0.35">
      <c r="A17600" s="337">
        <v>39513</v>
      </c>
      <c r="B17600" s="338">
        <f t="shared" si="2744"/>
        <v>2008</v>
      </c>
      <c r="C17600" s="338">
        <f t="shared" si="2745"/>
        <v>3</v>
      </c>
      <c r="D17600" s="338">
        <f t="shared" si="2746"/>
        <v>6</v>
      </c>
      <c r="E17600" s="334">
        <v>0</v>
      </c>
      <c r="F17600" s="334">
        <v>0</v>
      </c>
      <c r="G17600" s="334">
        <v>0</v>
      </c>
      <c r="H17600" s="334">
        <v>0</v>
      </c>
      <c r="I17600" s="334">
        <v>0</v>
      </c>
      <c r="J17600" s="334">
        <v>0</v>
      </c>
      <c r="K17600" s="334">
        <v>0</v>
      </c>
      <c r="L17600" s="334">
        <v>0</v>
      </c>
      <c r="M17600" s="334">
        <v>0</v>
      </c>
      <c r="N17600" s="334">
        <v>0</v>
      </c>
      <c r="O17600" s="334">
        <v>0</v>
      </c>
      <c r="P17600" s="334">
        <v>0</v>
      </c>
      <c r="Q17600" s="334">
        <v>0</v>
      </c>
      <c r="R17600" s="334">
        <v>0</v>
      </c>
      <c r="S17600" s="334">
        <v>0</v>
      </c>
      <c r="T17600" s="334">
        <v>0</v>
      </c>
      <c r="U17600" s="334">
        <v>0</v>
      </c>
      <c r="V17600" s="334">
        <v>0</v>
      </c>
      <c r="W17600" s="334">
        <v>0</v>
      </c>
      <c r="X17600" s="334">
        <v>0</v>
      </c>
      <c r="Y17600" s="334">
        <v>0</v>
      </c>
      <c r="Z17600" s="334">
        <v>0</v>
      </c>
      <c r="AA17600" s="334">
        <v>0</v>
      </c>
      <c r="AB17600" s="334">
        <v>0</v>
      </c>
      <c r="AD17600" s="334">
        <v>0</v>
      </c>
      <c r="AE17600" s="334">
        <f t="shared" si="2747"/>
        <v>0</v>
      </c>
      <c r="AF17600" s="334">
        <f t="shared" si="2748"/>
        <v>0</v>
      </c>
      <c r="AG17600" s="340">
        <f t="shared" si="2749"/>
        <v>0</v>
      </c>
      <c r="AI17600" s="340">
        <f t="shared" si="2753"/>
        <v>0</v>
      </c>
      <c r="AJ17600" s="340">
        <f t="shared" si="2753"/>
        <v>0</v>
      </c>
      <c r="AK17600" s="340">
        <f t="shared" si="2753"/>
        <v>0</v>
      </c>
      <c r="AL17600" s="340">
        <f t="shared" si="2753"/>
        <v>0</v>
      </c>
      <c r="AM17600" s="340">
        <f t="shared" si="2753"/>
        <v>0</v>
      </c>
    </row>
    <row r="17601" spans="1:39" x14ac:dyDescent="0.35">
      <c r="A17601" s="337">
        <v>39514</v>
      </c>
      <c r="B17601" s="338">
        <f t="shared" si="2744"/>
        <v>2008</v>
      </c>
      <c r="C17601" s="338">
        <f t="shared" si="2745"/>
        <v>3</v>
      </c>
      <c r="D17601" s="338">
        <f t="shared" si="2746"/>
        <v>7</v>
      </c>
      <c r="E17601" s="334">
        <v>0</v>
      </c>
      <c r="F17601" s="334">
        <v>0</v>
      </c>
      <c r="G17601" s="334">
        <v>0</v>
      </c>
      <c r="H17601" s="334">
        <v>0</v>
      </c>
      <c r="I17601" s="334">
        <v>0</v>
      </c>
      <c r="J17601" s="334">
        <v>0</v>
      </c>
      <c r="K17601" s="334">
        <v>0</v>
      </c>
      <c r="L17601" s="334">
        <v>0</v>
      </c>
      <c r="M17601" s="334">
        <v>0</v>
      </c>
      <c r="N17601" s="334">
        <v>0</v>
      </c>
      <c r="O17601" s="334">
        <v>0</v>
      </c>
      <c r="P17601" s="334">
        <v>0</v>
      </c>
      <c r="Q17601" s="334">
        <v>0</v>
      </c>
      <c r="R17601" s="334">
        <v>0</v>
      </c>
      <c r="S17601" s="334">
        <v>0</v>
      </c>
      <c r="T17601" s="334">
        <v>0</v>
      </c>
      <c r="U17601" s="334">
        <v>0</v>
      </c>
      <c r="V17601" s="334">
        <v>0</v>
      </c>
      <c r="W17601" s="334">
        <v>0</v>
      </c>
      <c r="X17601" s="334">
        <v>0</v>
      </c>
      <c r="Y17601" s="334">
        <v>0</v>
      </c>
      <c r="Z17601" s="334">
        <v>0</v>
      </c>
      <c r="AA17601" s="334">
        <v>0</v>
      </c>
      <c r="AB17601" s="334">
        <v>0</v>
      </c>
      <c r="AD17601" s="334">
        <v>0</v>
      </c>
      <c r="AE17601" s="334">
        <f t="shared" si="2747"/>
        <v>0</v>
      </c>
      <c r="AF17601" s="334">
        <f t="shared" si="2748"/>
        <v>0</v>
      </c>
      <c r="AG17601" s="340">
        <f t="shared" si="2749"/>
        <v>0</v>
      </c>
      <c r="AI17601" s="340">
        <f t="shared" si="2753"/>
        <v>0</v>
      </c>
      <c r="AJ17601" s="340">
        <f t="shared" si="2753"/>
        <v>0</v>
      </c>
      <c r="AK17601" s="340">
        <f t="shared" si="2753"/>
        <v>0</v>
      </c>
      <c r="AL17601" s="340">
        <f t="shared" si="2753"/>
        <v>0</v>
      </c>
      <c r="AM17601" s="340">
        <f t="shared" si="2753"/>
        <v>0</v>
      </c>
    </row>
    <row r="17602" spans="1:39" x14ac:dyDescent="0.35">
      <c r="A17602" s="337">
        <v>39515</v>
      </c>
      <c r="B17602" s="338">
        <f t="shared" si="2744"/>
        <v>2008</v>
      </c>
      <c r="C17602" s="338">
        <f t="shared" si="2745"/>
        <v>3</v>
      </c>
      <c r="D17602" s="338">
        <f t="shared" si="2746"/>
        <v>8</v>
      </c>
      <c r="E17602" s="334">
        <v>0</v>
      </c>
      <c r="F17602" s="334">
        <v>0</v>
      </c>
      <c r="G17602" s="334">
        <v>0</v>
      </c>
      <c r="H17602" s="334">
        <v>0</v>
      </c>
      <c r="I17602" s="334">
        <v>0</v>
      </c>
      <c r="J17602" s="334">
        <v>0</v>
      </c>
      <c r="K17602" s="334">
        <v>0</v>
      </c>
      <c r="L17602" s="334">
        <v>0</v>
      </c>
      <c r="M17602" s="334">
        <v>0</v>
      </c>
      <c r="N17602" s="334">
        <v>0</v>
      </c>
      <c r="O17602" s="334">
        <v>0</v>
      </c>
      <c r="P17602" s="334">
        <v>0</v>
      </c>
      <c r="Q17602" s="334">
        <v>0</v>
      </c>
      <c r="R17602" s="334">
        <v>0</v>
      </c>
      <c r="S17602" s="334">
        <v>0</v>
      </c>
      <c r="T17602" s="334">
        <v>0</v>
      </c>
      <c r="U17602" s="334">
        <v>0</v>
      </c>
      <c r="V17602" s="334">
        <v>0</v>
      </c>
      <c r="W17602" s="334">
        <v>0</v>
      </c>
      <c r="X17602" s="334">
        <v>0</v>
      </c>
      <c r="Y17602" s="334">
        <v>0</v>
      </c>
      <c r="Z17602" s="334">
        <v>0</v>
      </c>
      <c r="AA17602" s="334">
        <v>0</v>
      </c>
      <c r="AB17602" s="334">
        <v>0</v>
      </c>
      <c r="AD17602" s="334">
        <v>0</v>
      </c>
      <c r="AE17602" s="334">
        <f t="shared" si="2747"/>
        <v>0</v>
      </c>
      <c r="AF17602" s="334">
        <f t="shared" si="2748"/>
        <v>0</v>
      </c>
      <c r="AG17602" s="340">
        <f t="shared" si="2749"/>
        <v>0</v>
      </c>
      <c r="AI17602" s="340">
        <f t="shared" si="2753"/>
        <v>0</v>
      </c>
      <c r="AJ17602" s="340">
        <f t="shared" si="2753"/>
        <v>0</v>
      </c>
      <c r="AK17602" s="340">
        <f t="shared" si="2753"/>
        <v>0</v>
      </c>
      <c r="AL17602" s="340">
        <f t="shared" si="2753"/>
        <v>0</v>
      </c>
      <c r="AM17602" s="340">
        <f t="shared" si="2753"/>
        <v>0</v>
      </c>
    </row>
    <row r="17603" spans="1:39" x14ac:dyDescent="0.35">
      <c r="A17603" s="337">
        <v>39516</v>
      </c>
      <c r="B17603" s="338">
        <f t="shared" si="2744"/>
        <v>2008</v>
      </c>
      <c r="C17603" s="338">
        <f t="shared" si="2745"/>
        <v>3</v>
      </c>
      <c r="D17603" s="338">
        <f t="shared" si="2746"/>
        <v>9</v>
      </c>
      <c r="E17603" s="334">
        <v>0</v>
      </c>
      <c r="F17603" s="334">
        <v>0</v>
      </c>
      <c r="G17603" s="334">
        <v>0</v>
      </c>
      <c r="H17603" s="334">
        <v>0</v>
      </c>
      <c r="I17603" s="334">
        <v>0</v>
      </c>
      <c r="J17603" s="334">
        <v>0</v>
      </c>
      <c r="K17603" s="334">
        <v>0</v>
      </c>
      <c r="L17603" s="334">
        <v>0</v>
      </c>
      <c r="M17603" s="334">
        <v>0</v>
      </c>
      <c r="N17603" s="334">
        <v>0</v>
      </c>
      <c r="O17603" s="334">
        <v>0</v>
      </c>
      <c r="P17603" s="334">
        <v>0</v>
      </c>
      <c r="Q17603" s="334">
        <v>0</v>
      </c>
      <c r="R17603" s="334">
        <v>0</v>
      </c>
      <c r="S17603" s="334">
        <v>0</v>
      </c>
      <c r="T17603" s="334">
        <v>0</v>
      </c>
      <c r="U17603" s="334">
        <v>0</v>
      </c>
      <c r="V17603" s="334">
        <v>0</v>
      </c>
      <c r="W17603" s="334">
        <v>0</v>
      </c>
      <c r="X17603" s="334">
        <v>0</v>
      </c>
      <c r="Y17603" s="334">
        <v>0</v>
      </c>
      <c r="Z17603" s="334">
        <v>0</v>
      </c>
      <c r="AA17603" s="334">
        <v>0</v>
      </c>
      <c r="AB17603" s="334">
        <v>0</v>
      </c>
      <c r="AD17603" s="334">
        <v>0</v>
      </c>
      <c r="AE17603" s="334">
        <f t="shared" si="2747"/>
        <v>0</v>
      </c>
      <c r="AF17603" s="334">
        <f t="shared" si="2748"/>
        <v>0</v>
      </c>
      <c r="AG17603" s="340">
        <f t="shared" si="2749"/>
        <v>0</v>
      </c>
      <c r="AI17603" s="340">
        <f t="shared" si="2753"/>
        <v>0</v>
      </c>
      <c r="AJ17603" s="340">
        <f t="shared" si="2753"/>
        <v>0</v>
      </c>
      <c r="AK17603" s="340">
        <f t="shared" si="2753"/>
        <v>0</v>
      </c>
      <c r="AL17603" s="340">
        <f t="shared" si="2753"/>
        <v>0</v>
      </c>
      <c r="AM17603" s="340">
        <f t="shared" si="2753"/>
        <v>0</v>
      </c>
    </row>
    <row r="17604" spans="1:39" x14ac:dyDescent="0.35">
      <c r="A17604" s="337">
        <v>39517</v>
      </c>
      <c r="B17604" s="338">
        <f t="shared" ref="B17604:B17667" si="2754">YEAR(A17604)</f>
        <v>2008</v>
      </c>
      <c r="C17604" s="338">
        <f t="shared" ref="C17604:C17667" si="2755">MONTH(A17604)</f>
        <v>3</v>
      </c>
      <c r="D17604" s="338">
        <f t="shared" ref="D17604:D17667" si="2756">DAY(A17604)</f>
        <v>10</v>
      </c>
      <c r="E17604" s="334">
        <v>0</v>
      </c>
      <c r="F17604" s="334">
        <v>0</v>
      </c>
      <c r="G17604" s="334">
        <v>0</v>
      </c>
      <c r="H17604" s="334">
        <v>0</v>
      </c>
      <c r="I17604" s="334">
        <v>0</v>
      </c>
      <c r="J17604" s="334">
        <v>0</v>
      </c>
      <c r="K17604" s="334">
        <v>0</v>
      </c>
      <c r="L17604" s="334">
        <v>0</v>
      </c>
      <c r="M17604" s="334">
        <v>0</v>
      </c>
      <c r="N17604" s="334">
        <v>0</v>
      </c>
      <c r="O17604" s="334">
        <v>0</v>
      </c>
      <c r="P17604" s="334">
        <v>0</v>
      </c>
      <c r="Q17604" s="334">
        <v>0</v>
      </c>
      <c r="R17604" s="334">
        <v>0</v>
      </c>
      <c r="S17604" s="334">
        <v>0</v>
      </c>
      <c r="T17604" s="334">
        <v>0</v>
      </c>
      <c r="U17604" s="334">
        <v>0</v>
      </c>
      <c r="V17604" s="334">
        <v>0</v>
      </c>
      <c r="W17604" s="334">
        <v>0</v>
      </c>
      <c r="X17604" s="334">
        <v>0</v>
      </c>
      <c r="Y17604" s="334">
        <v>0</v>
      </c>
      <c r="Z17604" s="334">
        <v>0</v>
      </c>
      <c r="AA17604" s="334">
        <v>0</v>
      </c>
      <c r="AB17604" s="334">
        <v>0</v>
      </c>
      <c r="AD17604" s="334">
        <v>0</v>
      </c>
      <c r="AE17604" s="334">
        <f t="shared" ref="AE17604:AE17667" si="2757">AD17604</f>
        <v>0</v>
      </c>
      <c r="AF17604" s="334">
        <f t="shared" ref="AF17604:AF17667" si="2758">SUM(E17604:AB17604)</f>
        <v>0</v>
      </c>
      <c r="AG17604" s="340">
        <f t="shared" ref="AG17604:AG17667" si="2759">ABS(AF17604-AE17604)</f>
        <v>0</v>
      </c>
      <c r="AI17604" s="340">
        <f t="shared" ref="AI17604:AM17619" si="2760">IF($C17604=AI$1,$AF17604,0)</f>
        <v>0</v>
      </c>
      <c r="AJ17604" s="340">
        <f t="shared" si="2760"/>
        <v>0</v>
      </c>
      <c r="AK17604" s="340">
        <f t="shared" si="2760"/>
        <v>0</v>
      </c>
      <c r="AL17604" s="340">
        <f t="shared" si="2760"/>
        <v>0</v>
      </c>
      <c r="AM17604" s="340">
        <f t="shared" si="2760"/>
        <v>0</v>
      </c>
    </row>
    <row r="17605" spans="1:39" x14ac:dyDescent="0.35">
      <c r="A17605" s="337">
        <v>39518</v>
      </c>
      <c r="B17605" s="338">
        <f t="shared" si="2754"/>
        <v>2008</v>
      </c>
      <c r="C17605" s="338">
        <f t="shared" si="2755"/>
        <v>3</v>
      </c>
      <c r="D17605" s="338">
        <f t="shared" si="2756"/>
        <v>11</v>
      </c>
      <c r="E17605" s="334">
        <v>0</v>
      </c>
      <c r="F17605" s="334">
        <v>0</v>
      </c>
      <c r="G17605" s="334">
        <v>0</v>
      </c>
      <c r="H17605" s="334">
        <v>0</v>
      </c>
      <c r="I17605" s="334">
        <v>0</v>
      </c>
      <c r="J17605" s="334">
        <v>0</v>
      </c>
      <c r="K17605" s="334">
        <v>0</v>
      </c>
      <c r="L17605" s="334">
        <v>0</v>
      </c>
      <c r="M17605" s="334">
        <v>0</v>
      </c>
      <c r="N17605" s="334">
        <v>0</v>
      </c>
      <c r="O17605" s="334">
        <v>0</v>
      </c>
      <c r="P17605" s="334">
        <v>0</v>
      </c>
      <c r="Q17605" s="334">
        <v>0</v>
      </c>
      <c r="R17605" s="334">
        <v>0</v>
      </c>
      <c r="S17605" s="334">
        <v>0</v>
      </c>
      <c r="T17605" s="334">
        <v>0</v>
      </c>
      <c r="U17605" s="334">
        <v>0</v>
      </c>
      <c r="V17605" s="334">
        <v>0</v>
      </c>
      <c r="W17605" s="334">
        <v>0</v>
      </c>
      <c r="X17605" s="334">
        <v>0</v>
      </c>
      <c r="Y17605" s="334">
        <v>0</v>
      </c>
      <c r="Z17605" s="334">
        <v>0</v>
      </c>
      <c r="AA17605" s="334">
        <v>0</v>
      </c>
      <c r="AB17605" s="334">
        <v>0</v>
      </c>
      <c r="AD17605" s="334">
        <v>0</v>
      </c>
      <c r="AE17605" s="334">
        <f t="shared" si="2757"/>
        <v>0</v>
      </c>
      <c r="AF17605" s="334">
        <f t="shared" si="2758"/>
        <v>0</v>
      </c>
      <c r="AG17605" s="340">
        <f t="shared" si="2759"/>
        <v>0</v>
      </c>
      <c r="AI17605" s="340">
        <f t="shared" si="2760"/>
        <v>0</v>
      </c>
      <c r="AJ17605" s="340">
        <f t="shared" si="2760"/>
        <v>0</v>
      </c>
      <c r="AK17605" s="340">
        <f t="shared" si="2760"/>
        <v>0</v>
      </c>
      <c r="AL17605" s="340">
        <f t="shared" si="2760"/>
        <v>0</v>
      </c>
      <c r="AM17605" s="340">
        <f t="shared" si="2760"/>
        <v>0</v>
      </c>
    </row>
    <row r="17606" spans="1:39" x14ac:dyDescent="0.35">
      <c r="A17606" s="337">
        <v>39519</v>
      </c>
      <c r="B17606" s="338">
        <f t="shared" si="2754"/>
        <v>2008</v>
      </c>
      <c r="C17606" s="338">
        <f t="shared" si="2755"/>
        <v>3</v>
      </c>
      <c r="D17606" s="338">
        <f t="shared" si="2756"/>
        <v>12</v>
      </c>
      <c r="E17606" s="334">
        <v>0</v>
      </c>
      <c r="F17606" s="334">
        <v>0</v>
      </c>
      <c r="G17606" s="334">
        <v>0</v>
      </c>
      <c r="H17606" s="334">
        <v>0</v>
      </c>
      <c r="I17606" s="334">
        <v>0</v>
      </c>
      <c r="J17606" s="334">
        <v>0</v>
      </c>
      <c r="K17606" s="334">
        <v>0</v>
      </c>
      <c r="L17606" s="334">
        <v>0</v>
      </c>
      <c r="M17606" s="334">
        <v>0</v>
      </c>
      <c r="N17606" s="334">
        <v>0</v>
      </c>
      <c r="O17606" s="334">
        <v>0</v>
      </c>
      <c r="P17606" s="334">
        <v>0</v>
      </c>
      <c r="Q17606" s="334">
        <v>0</v>
      </c>
      <c r="R17606" s="334">
        <v>0</v>
      </c>
      <c r="S17606" s="334">
        <v>0</v>
      </c>
      <c r="T17606" s="334">
        <v>0</v>
      </c>
      <c r="U17606" s="334">
        <v>0</v>
      </c>
      <c r="V17606" s="334">
        <v>0</v>
      </c>
      <c r="W17606" s="334">
        <v>0</v>
      </c>
      <c r="X17606" s="334">
        <v>0</v>
      </c>
      <c r="Y17606" s="334">
        <v>0</v>
      </c>
      <c r="Z17606" s="334">
        <v>0</v>
      </c>
      <c r="AA17606" s="334">
        <v>0</v>
      </c>
      <c r="AB17606" s="334">
        <v>0</v>
      </c>
      <c r="AD17606" s="334">
        <v>0</v>
      </c>
      <c r="AE17606" s="334">
        <f t="shared" si="2757"/>
        <v>0</v>
      </c>
      <c r="AF17606" s="334">
        <f t="shared" si="2758"/>
        <v>0</v>
      </c>
      <c r="AG17606" s="340">
        <f t="shared" si="2759"/>
        <v>0</v>
      </c>
      <c r="AI17606" s="340">
        <f t="shared" si="2760"/>
        <v>0</v>
      </c>
      <c r="AJ17606" s="340">
        <f t="shared" si="2760"/>
        <v>0</v>
      </c>
      <c r="AK17606" s="340">
        <f t="shared" si="2760"/>
        <v>0</v>
      </c>
      <c r="AL17606" s="340">
        <f t="shared" si="2760"/>
        <v>0</v>
      </c>
      <c r="AM17606" s="340">
        <f t="shared" si="2760"/>
        <v>0</v>
      </c>
    </row>
    <row r="17607" spans="1:39" x14ac:dyDescent="0.35">
      <c r="A17607" s="337">
        <v>39520</v>
      </c>
      <c r="B17607" s="338">
        <f t="shared" si="2754"/>
        <v>2008</v>
      </c>
      <c r="C17607" s="338">
        <f t="shared" si="2755"/>
        <v>3</v>
      </c>
      <c r="D17607" s="338">
        <f t="shared" si="2756"/>
        <v>13</v>
      </c>
      <c r="E17607" s="334">
        <v>0</v>
      </c>
      <c r="F17607" s="334">
        <v>0</v>
      </c>
      <c r="G17607" s="334">
        <v>0</v>
      </c>
      <c r="H17607" s="334">
        <v>0</v>
      </c>
      <c r="I17607" s="334">
        <v>0</v>
      </c>
      <c r="J17607" s="334">
        <v>0</v>
      </c>
      <c r="K17607" s="334">
        <v>0</v>
      </c>
      <c r="L17607" s="334">
        <v>0</v>
      </c>
      <c r="M17607" s="334">
        <v>0</v>
      </c>
      <c r="N17607" s="334">
        <v>0</v>
      </c>
      <c r="O17607" s="334">
        <v>0</v>
      </c>
      <c r="P17607" s="334">
        <v>0</v>
      </c>
      <c r="Q17607" s="334">
        <v>0</v>
      </c>
      <c r="R17607" s="334">
        <v>0</v>
      </c>
      <c r="S17607" s="334">
        <v>0</v>
      </c>
      <c r="T17607" s="334">
        <v>0</v>
      </c>
      <c r="U17607" s="334">
        <v>0</v>
      </c>
      <c r="V17607" s="334">
        <v>0</v>
      </c>
      <c r="W17607" s="334">
        <v>0</v>
      </c>
      <c r="X17607" s="334">
        <v>0</v>
      </c>
      <c r="Y17607" s="334">
        <v>0</v>
      </c>
      <c r="Z17607" s="334">
        <v>0</v>
      </c>
      <c r="AA17607" s="334">
        <v>0</v>
      </c>
      <c r="AB17607" s="334">
        <v>0</v>
      </c>
      <c r="AD17607" s="334">
        <v>0</v>
      </c>
      <c r="AE17607" s="334">
        <f t="shared" si="2757"/>
        <v>0</v>
      </c>
      <c r="AF17607" s="334">
        <f t="shared" si="2758"/>
        <v>0</v>
      </c>
      <c r="AG17607" s="340">
        <f t="shared" si="2759"/>
        <v>0</v>
      </c>
      <c r="AI17607" s="340">
        <f t="shared" si="2760"/>
        <v>0</v>
      </c>
      <c r="AJ17607" s="340">
        <f t="shared" si="2760"/>
        <v>0</v>
      </c>
      <c r="AK17607" s="340">
        <f t="shared" si="2760"/>
        <v>0</v>
      </c>
      <c r="AL17607" s="340">
        <f t="shared" si="2760"/>
        <v>0</v>
      </c>
      <c r="AM17607" s="340">
        <f t="shared" si="2760"/>
        <v>0</v>
      </c>
    </row>
    <row r="17608" spans="1:39" x14ac:dyDescent="0.35">
      <c r="A17608" s="337">
        <v>39521</v>
      </c>
      <c r="B17608" s="338">
        <f t="shared" si="2754"/>
        <v>2008</v>
      </c>
      <c r="C17608" s="338">
        <f t="shared" si="2755"/>
        <v>3</v>
      </c>
      <c r="D17608" s="338">
        <f t="shared" si="2756"/>
        <v>14</v>
      </c>
      <c r="E17608" s="334">
        <v>0</v>
      </c>
      <c r="F17608" s="334">
        <v>0</v>
      </c>
      <c r="G17608" s="334">
        <v>0</v>
      </c>
      <c r="H17608" s="334">
        <v>0</v>
      </c>
      <c r="I17608" s="334">
        <v>0</v>
      </c>
      <c r="J17608" s="334">
        <v>0</v>
      </c>
      <c r="K17608" s="334">
        <v>0</v>
      </c>
      <c r="L17608" s="334">
        <v>0</v>
      </c>
      <c r="M17608" s="334">
        <v>0</v>
      </c>
      <c r="N17608" s="334">
        <v>0</v>
      </c>
      <c r="O17608" s="334">
        <v>0</v>
      </c>
      <c r="P17608" s="334">
        <v>0</v>
      </c>
      <c r="Q17608" s="334">
        <v>0</v>
      </c>
      <c r="R17608" s="334">
        <v>0</v>
      </c>
      <c r="S17608" s="334">
        <v>0</v>
      </c>
      <c r="T17608" s="334">
        <v>0</v>
      </c>
      <c r="U17608" s="334">
        <v>0</v>
      </c>
      <c r="V17608" s="334">
        <v>0</v>
      </c>
      <c r="W17608" s="334">
        <v>0</v>
      </c>
      <c r="X17608" s="334">
        <v>0</v>
      </c>
      <c r="Y17608" s="334">
        <v>0</v>
      </c>
      <c r="Z17608" s="334">
        <v>0</v>
      </c>
      <c r="AA17608" s="334">
        <v>0</v>
      </c>
      <c r="AB17608" s="334">
        <v>0</v>
      </c>
      <c r="AD17608" s="334">
        <v>0</v>
      </c>
      <c r="AE17608" s="334">
        <f t="shared" si="2757"/>
        <v>0</v>
      </c>
      <c r="AF17608" s="334">
        <f t="shared" si="2758"/>
        <v>0</v>
      </c>
      <c r="AG17608" s="340">
        <f t="shared" si="2759"/>
        <v>0</v>
      </c>
      <c r="AI17608" s="340">
        <f t="shared" si="2760"/>
        <v>0</v>
      </c>
      <c r="AJ17608" s="340">
        <f t="shared" si="2760"/>
        <v>0</v>
      </c>
      <c r="AK17608" s="340">
        <f t="shared" si="2760"/>
        <v>0</v>
      </c>
      <c r="AL17608" s="340">
        <f t="shared" si="2760"/>
        <v>0</v>
      </c>
      <c r="AM17608" s="340">
        <f t="shared" si="2760"/>
        <v>0</v>
      </c>
    </row>
    <row r="17609" spans="1:39" x14ac:dyDescent="0.35">
      <c r="A17609" s="337">
        <v>39522</v>
      </c>
      <c r="B17609" s="338">
        <f t="shared" si="2754"/>
        <v>2008</v>
      </c>
      <c r="C17609" s="338">
        <f t="shared" si="2755"/>
        <v>3</v>
      </c>
      <c r="D17609" s="338">
        <f t="shared" si="2756"/>
        <v>15</v>
      </c>
      <c r="E17609" s="334">
        <v>0</v>
      </c>
      <c r="F17609" s="334">
        <v>0.2</v>
      </c>
      <c r="G17609" s="334">
        <v>0.1</v>
      </c>
      <c r="H17609" s="334">
        <v>0.2</v>
      </c>
      <c r="I17609" s="334">
        <v>0</v>
      </c>
      <c r="J17609" s="334">
        <v>0</v>
      </c>
      <c r="K17609" s="334">
        <v>0</v>
      </c>
      <c r="L17609" s="334">
        <v>0.2</v>
      </c>
      <c r="M17609" s="334">
        <v>0.1</v>
      </c>
      <c r="N17609" s="334">
        <v>0.2</v>
      </c>
      <c r="O17609" s="334">
        <v>0.2</v>
      </c>
      <c r="P17609" s="334">
        <v>0.1</v>
      </c>
      <c r="Q17609" s="334">
        <v>0.2</v>
      </c>
      <c r="R17609" s="334">
        <v>0.1</v>
      </c>
      <c r="S17609" s="334">
        <v>0</v>
      </c>
      <c r="T17609" s="334">
        <v>0</v>
      </c>
      <c r="U17609" s="334">
        <v>0</v>
      </c>
      <c r="V17609" s="334">
        <v>0</v>
      </c>
      <c r="W17609" s="334">
        <v>0.2</v>
      </c>
      <c r="X17609" s="334">
        <v>0.2</v>
      </c>
      <c r="Y17609" s="334">
        <v>0.1</v>
      </c>
      <c r="Z17609" s="334">
        <v>0.4</v>
      </c>
      <c r="AA17609" s="334">
        <v>0.1</v>
      </c>
      <c r="AB17609" s="334">
        <v>0.2</v>
      </c>
      <c r="AD17609" s="334">
        <v>2.8</v>
      </c>
      <c r="AE17609" s="334">
        <f t="shared" si="2757"/>
        <v>2.8</v>
      </c>
      <c r="AF17609" s="334">
        <f t="shared" si="2758"/>
        <v>2.8000000000000003</v>
      </c>
      <c r="AG17609" s="340">
        <f t="shared" si="2759"/>
        <v>4.4408920985006262E-16</v>
      </c>
      <c r="AI17609" s="340">
        <f t="shared" si="2760"/>
        <v>0</v>
      </c>
      <c r="AJ17609" s="340">
        <f t="shared" si="2760"/>
        <v>0</v>
      </c>
      <c r="AK17609" s="340">
        <f t="shared" si="2760"/>
        <v>0</v>
      </c>
      <c r="AL17609" s="340">
        <f t="shared" si="2760"/>
        <v>0</v>
      </c>
      <c r="AM17609" s="340">
        <f t="shared" si="2760"/>
        <v>0</v>
      </c>
    </row>
    <row r="17610" spans="1:39" x14ac:dyDescent="0.35">
      <c r="A17610" s="337">
        <v>39523</v>
      </c>
      <c r="B17610" s="338">
        <f t="shared" si="2754"/>
        <v>2008</v>
      </c>
      <c r="C17610" s="338">
        <f t="shared" si="2755"/>
        <v>3</v>
      </c>
      <c r="D17610" s="338">
        <f t="shared" si="2756"/>
        <v>16</v>
      </c>
      <c r="E17610" s="334">
        <v>0.1</v>
      </c>
      <c r="F17610" s="334">
        <v>0.1</v>
      </c>
      <c r="G17610" s="334">
        <v>0.1</v>
      </c>
      <c r="H17610" s="334">
        <v>0.1</v>
      </c>
      <c r="I17610" s="334">
        <v>0.1</v>
      </c>
      <c r="J17610" s="334">
        <v>0</v>
      </c>
      <c r="K17610" s="334">
        <v>0</v>
      </c>
      <c r="L17610" s="334">
        <v>0</v>
      </c>
      <c r="M17610" s="334">
        <v>0.1</v>
      </c>
      <c r="N17610" s="334">
        <v>0.1</v>
      </c>
      <c r="O17610" s="334">
        <v>0.1</v>
      </c>
      <c r="P17610" s="334">
        <v>0</v>
      </c>
      <c r="Q17610" s="334">
        <v>0</v>
      </c>
      <c r="R17610" s="334">
        <v>0</v>
      </c>
      <c r="S17610" s="334">
        <v>0</v>
      </c>
      <c r="T17610" s="334">
        <v>0</v>
      </c>
      <c r="U17610" s="334">
        <v>0</v>
      </c>
      <c r="V17610" s="334">
        <v>0</v>
      </c>
      <c r="W17610" s="334">
        <v>0</v>
      </c>
      <c r="X17610" s="334">
        <v>0</v>
      </c>
      <c r="Y17610" s="334">
        <v>0</v>
      </c>
      <c r="Z17610" s="334">
        <v>0</v>
      </c>
      <c r="AA17610" s="334">
        <v>0</v>
      </c>
      <c r="AB17610" s="334">
        <v>0</v>
      </c>
      <c r="AD17610" s="334">
        <v>0.8</v>
      </c>
      <c r="AE17610" s="334">
        <f t="shared" si="2757"/>
        <v>0.8</v>
      </c>
      <c r="AF17610" s="334">
        <f t="shared" si="2758"/>
        <v>0.79999999999999993</v>
      </c>
      <c r="AG17610" s="340">
        <f t="shared" si="2759"/>
        <v>1.1102230246251565E-16</v>
      </c>
      <c r="AI17610" s="340">
        <f t="shared" si="2760"/>
        <v>0</v>
      </c>
      <c r="AJ17610" s="340">
        <f t="shared" si="2760"/>
        <v>0</v>
      </c>
      <c r="AK17610" s="340">
        <f t="shared" si="2760"/>
        <v>0</v>
      </c>
      <c r="AL17610" s="340">
        <f t="shared" si="2760"/>
        <v>0</v>
      </c>
      <c r="AM17610" s="340">
        <f t="shared" si="2760"/>
        <v>0</v>
      </c>
    </row>
    <row r="17611" spans="1:39" x14ac:dyDescent="0.35">
      <c r="A17611" s="337">
        <v>39524</v>
      </c>
      <c r="B17611" s="338">
        <f t="shared" si="2754"/>
        <v>2008</v>
      </c>
      <c r="C17611" s="338">
        <f t="shared" si="2755"/>
        <v>3</v>
      </c>
      <c r="D17611" s="338">
        <f t="shared" si="2756"/>
        <v>17</v>
      </c>
      <c r="E17611" s="334">
        <v>0</v>
      </c>
      <c r="F17611" s="334">
        <v>0</v>
      </c>
      <c r="G17611" s="334">
        <v>0</v>
      </c>
      <c r="H17611" s="334">
        <v>0</v>
      </c>
      <c r="I17611" s="334">
        <v>0</v>
      </c>
      <c r="J17611" s="334">
        <v>0</v>
      </c>
      <c r="K17611" s="334">
        <v>0</v>
      </c>
      <c r="L17611" s="334">
        <v>0</v>
      </c>
      <c r="M17611" s="334">
        <v>0</v>
      </c>
      <c r="N17611" s="334">
        <v>0</v>
      </c>
      <c r="O17611" s="334">
        <v>0</v>
      </c>
      <c r="P17611" s="334">
        <v>0</v>
      </c>
      <c r="Q17611" s="334">
        <v>0</v>
      </c>
      <c r="R17611" s="334">
        <v>0</v>
      </c>
      <c r="S17611" s="334">
        <v>0</v>
      </c>
      <c r="T17611" s="334">
        <v>0</v>
      </c>
      <c r="U17611" s="334">
        <v>0</v>
      </c>
      <c r="V17611" s="334">
        <v>0</v>
      </c>
      <c r="W17611" s="334">
        <v>0</v>
      </c>
      <c r="X17611" s="334">
        <v>0</v>
      </c>
      <c r="Y17611" s="334">
        <v>0</v>
      </c>
      <c r="Z17611" s="334">
        <v>0</v>
      </c>
      <c r="AA17611" s="334">
        <v>0</v>
      </c>
      <c r="AB17611" s="334">
        <v>0</v>
      </c>
      <c r="AD17611" s="334">
        <v>0</v>
      </c>
      <c r="AE17611" s="334">
        <f t="shared" si="2757"/>
        <v>0</v>
      </c>
      <c r="AF17611" s="334">
        <f t="shared" si="2758"/>
        <v>0</v>
      </c>
      <c r="AG17611" s="340">
        <f t="shared" si="2759"/>
        <v>0</v>
      </c>
      <c r="AI17611" s="340">
        <f t="shared" si="2760"/>
        <v>0</v>
      </c>
      <c r="AJ17611" s="340">
        <f t="shared" si="2760"/>
        <v>0</v>
      </c>
      <c r="AK17611" s="340">
        <f t="shared" si="2760"/>
        <v>0</v>
      </c>
      <c r="AL17611" s="340">
        <f t="shared" si="2760"/>
        <v>0</v>
      </c>
      <c r="AM17611" s="340">
        <f t="shared" si="2760"/>
        <v>0</v>
      </c>
    </row>
    <row r="17612" spans="1:39" x14ac:dyDescent="0.35">
      <c r="A17612" s="337">
        <v>39525</v>
      </c>
      <c r="B17612" s="338">
        <f t="shared" si="2754"/>
        <v>2008</v>
      </c>
      <c r="C17612" s="338">
        <f t="shared" si="2755"/>
        <v>3</v>
      </c>
      <c r="D17612" s="338">
        <f t="shared" si="2756"/>
        <v>18</v>
      </c>
      <c r="E17612" s="334">
        <v>0</v>
      </c>
      <c r="F17612" s="334">
        <v>0</v>
      </c>
      <c r="G17612" s="334">
        <v>0</v>
      </c>
      <c r="H17612" s="334">
        <v>0</v>
      </c>
      <c r="I17612" s="334">
        <v>0</v>
      </c>
      <c r="J17612" s="334">
        <v>0</v>
      </c>
      <c r="K17612" s="334">
        <v>0</v>
      </c>
      <c r="L17612" s="334">
        <v>0</v>
      </c>
      <c r="M17612" s="334">
        <v>0</v>
      </c>
      <c r="N17612" s="334">
        <v>0</v>
      </c>
      <c r="O17612" s="334">
        <v>0</v>
      </c>
      <c r="P17612" s="334">
        <v>0</v>
      </c>
      <c r="Q17612" s="334">
        <v>0</v>
      </c>
      <c r="R17612" s="334">
        <v>0</v>
      </c>
      <c r="S17612" s="334">
        <v>0</v>
      </c>
      <c r="T17612" s="334">
        <v>0</v>
      </c>
      <c r="U17612" s="334">
        <v>0</v>
      </c>
      <c r="V17612" s="334">
        <v>0</v>
      </c>
      <c r="W17612" s="334">
        <v>0</v>
      </c>
      <c r="X17612" s="334">
        <v>0</v>
      </c>
      <c r="Y17612" s="334">
        <v>0</v>
      </c>
      <c r="Z17612" s="334">
        <v>0</v>
      </c>
      <c r="AA17612" s="334">
        <v>0</v>
      </c>
      <c r="AB17612" s="334">
        <v>0</v>
      </c>
      <c r="AD17612" s="334">
        <v>0</v>
      </c>
      <c r="AE17612" s="334">
        <f t="shared" si="2757"/>
        <v>0</v>
      </c>
      <c r="AF17612" s="334">
        <f t="shared" si="2758"/>
        <v>0</v>
      </c>
      <c r="AG17612" s="340">
        <f t="shared" si="2759"/>
        <v>0</v>
      </c>
      <c r="AI17612" s="340">
        <f t="shared" si="2760"/>
        <v>0</v>
      </c>
      <c r="AJ17612" s="340">
        <f t="shared" si="2760"/>
        <v>0</v>
      </c>
      <c r="AK17612" s="340">
        <f t="shared" si="2760"/>
        <v>0</v>
      </c>
      <c r="AL17612" s="340">
        <f t="shared" si="2760"/>
        <v>0</v>
      </c>
      <c r="AM17612" s="340">
        <f t="shared" si="2760"/>
        <v>0</v>
      </c>
    </row>
    <row r="17613" spans="1:39" x14ac:dyDescent="0.35">
      <c r="A17613" s="337">
        <v>39526</v>
      </c>
      <c r="B17613" s="338">
        <f t="shared" si="2754"/>
        <v>2008</v>
      </c>
      <c r="C17613" s="338">
        <f t="shared" si="2755"/>
        <v>3</v>
      </c>
      <c r="D17613" s="338">
        <f t="shared" si="2756"/>
        <v>19</v>
      </c>
      <c r="E17613" s="334">
        <v>0</v>
      </c>
      <c r="F17613" s="334">
        <v>0</v>
      </c>
      <c r="G17613" s="334">
        <v>0</v>
      </c>
      <c r="H17613" s="334">
        <v>0</v>
      </c>
      <c r="I17613" s="334">
        <v>0</v>
      </c>
      <c r="J17613" s="334">
        <v>0</v>
      </c>
      <c r="K17613" s="334">
        <v>0</v>
      </c>
      <c r="L17613" s="334">
        <v>0</v>
      </c>
      <c r="M17613" s="334">
        <v>0</v>
      </c>
      <c r="N17613" s="334">
        <v>0</v>
      </c>
      <c r="O17613" s="334">
        <v>0</v>
      </c>
      <c r="P17613" s="334">
        <v>0</v>
      </c>
      <c r="Q17613" s="334">
        <v>0</v>
      </c>
      <c r="R17613" s="334">
        <v>0</v>
      </c>
      <c r="S17613" s="334">
        <v>0</v>
      </c>
      <c r="T17613" s="334">
        <v>0</v>
      </c>
      <c r="U17613" s="334">
        <v>0</v>
      </c>
      <c r="V17613" s="334">
        <v>0</v>
      </c>
      <c r="W17613" s="334">
        <v>0</v>
      </c>
      <c r="X17613" s="334">
        <v>0</v>
      </c>
      <c r="Y17613" s="334">
        <v>0</v>
      </c>
      <c r="Z17613" s="334">
        <v>0</v>
      </c>
      <c r="AA17613" s="334">
        <v>0</v>
      </c>
      <c r="AB17613" s="334">
        <v>0</v>
      </c>
      <c r="AD17613" s="334">
        <v>0</v>
      </c>
      <c r="AE17613" s="334">
        <f t="shared" si="2757"/>
        <v>0</v>
      </c>
      <c r="AF17613" s="334">
        <f t="shared" si="2758"/>
        <v>0</v>
      </c>
      <c r="AG17613" s="340">
        <f t="shared" si="2759"/>
        <v>0</v>
      </c>
      <c r="AI17613" s="340">
        <f t="shared" si="2760"/>
        <v>0</v>
      </c>
      <c r="AJ17613" s="340">
        <f t="shared" si="2760"/>
        <v>0</v>
      </c>
      <c r="AK17613" s="340">
        <f t="shared" si="2760"/>
        <v>0</v>
      </c>
      <c r="AL17613" s="340">
        <f t="shared" si="2760"/>
        <v>0</v>
      </c>
      <c r="AM17613" s="340">
        <f t="shared" si="2760"/>
        <v>0</v>
      </c>
    </row>
    <row r="17614" spans="1:39" x14ac:dyDescent="0.35">
      <c r="A17614" s="337">
        <v>39527</v>
      </c>
      <c r="B17614" s="338">
        <f t="shared" si="2754"/>
        <v>2008</v>
      </c>
      <c r="C17614" s="338">
        <f t="shared" si="2755"/>
        <v>3</v>
      </c>
      <c r="D17614" s="338">
        <f t="shared" si="2756"/>
        <v>20</v>
      </c>
      <c r="E17614" s="334">
        <v>0</v>
      </c>
      <c r="F17614" s="334">
        <v>0</v>
      </c>
      <c r="G17614" s="334">
        <v>0</v>
      </c>
      <c r="H17614" s="334">
        <v>0</v>
      </c>
      <c r="I17614" s="334">
        <v>0</v>
      </c>
      <c r="J17614" s="334">
        <v>0</v>
      </c>
      <c r="K17614" s="334">
        <v>0</v>
      </c>
      <c r="L17614" s="334">
        <v>0</v>
      </c>
      <c r="M17614" s="334">
        <v>0</v>
      </c>
      <c r="N17614" s="334">
        <v>0</v>
      </c>
      <c r="O17614" s="334">
        <v>0</v>
      </c>
      <c r="P17614" s="334">
        <v>0</v>
      </c>
      <c r="Q17614" s="334">
        <v>0</v>
      </c>
      <c r="R17614" s="334">
        <v>0</v>
      </c>
      <c r="S17614" s="334">
        <v>0</v>
      </c>
      <c r="T17614" s="334">
        <v>0</v>
      </c>
      <c r="U17614" s="334">
        <v>0</v>
      </c>
      <c r="V17614" s="334">
        <v>0</v>
      </c>
      <c r="W17614" s="334">
        <v>0</v>
      </c>
      <c r="X17614" s="334">
        <v>0</v>
      </c>
      <c r="Y17614" s="334">
        <v>0</v>
      </c>
      <c r="Z17614" s="334">
        <v>0</v>
      </c>
      <c r="AA17614" s="334">
        <v>0</v>
      </c>
      <c r="AB17614" s="334">
        <v>0</v>
      </c>
      <c r="AD17614" s="334">
        <v>0</v>
      </c>
      <c r="AE17614" s="334">
        <f t="shared" si="2757"/>
        <v>0</v>
      </c>
      <c r="AF17614" s="334">
        <f t="shared" si="2758"/>
        <v>0</v>
      </c>
      <c r="AG17614" s="340">
        <f t="shared" si="2759"/>
        <v>0</v>
      </c>
      <c r="AI17614" s="340">
        <f t="shared" si="2760"/>
        <v>0</v>
      </c>
      <c r="AJ17614" s="340">
        <f t="shared" si="2760"/>
        <v>0</v>
      </c>
      <c r="AK17614" s="340">
        <f t="shared" si="2760"/>
        <v>0</v>
      </c>
      <c r="AL17614" s="340">
        <f t="shared" si="2760"/>
        <v>0</v>
      </c>
      <c r="AM17614" s="340">
        <f t="shared" si="2760"/>
        <v>0</v>
      </c>
    </row>
    <row r="17615" spans="1:39" x14ac:dyDescent="0.35">
      <c r="A17615" s="337">
        <v>39528</v>
      </c>
      <c r="B17615" s="338">
        <f t="shared" si="2754"/>
        <v>2008</v>
      </c>
      <c r="C17615" s="338">
        <f t="shared" si="2755"/>
        <v>3</v>
      </c>
      <c r="D17615" s="338">
        <f t="shared" si="2756"/>
        <v>21</v>
      </c>
      <c r="E17615" s="334">
        <v>0</v>
      </c>
      <c r="F17615" s="334">
        <v>0</v>
      </c>
      <c r="G17615" s="334">
        <v>0</v>
      </c>
      <c r="H17615" s="334">
        <v>0</v>
      </c>
      <c r="I17615" s="334">
        <v>0</v>
      </c>
      <c r="J17615" s="334">
        <v>0</v>
      </c>
      <c r="K17615" s="334">
        <v>0</v>
      </c>
      <c r="L17615" s="334">
        <v>0</v>
      </c>
      <c r="M17615" s="334">
        <v>0</v>
      </c>
      <c r="N17615" s="334">
        <v>0</v>
      </c>
      <c r="O17615" s="334">
        <v>0</v>
      </c>
      <c r="P17615" s="334">
        <v>0</v>
      </c>
      <c r="Q17615" s="334">
        <v>0</v>
      </c>
      <c r="R17615" s="334">
        <v>0</v>
      </c>
      <c r="S17615" s="334">
        <v>0</v>
      </c>
      <c r="T17615" s="334">
        <v>0</v>
      </c>
      <c r="U17615" s="334">
        <v>0</v>
      </c>
      <c r="V17615" s="334">
        <v>0</v>
      </c>
      <c r="W17615" s="334">
        <v>0</v>
      </c>
      <c r="X17615" s="334">
        <v>0</v>
      </c>
      <c r="Y17615" s="334">
        <v>0</v>
      </c>
      <c r="Z17615" s="334">
        <v>0</v>
      </c>
      <c r="AA17615" s="334">
        <v>0</v>
      </c>
      <c r="AB17615" s="334">
        <v>0</v>
      </c>
      <c r="AD17615" s="334">
        <v>0</v>
      </c>
      <c r="AE17615" s="334">
        <f t="shared" si="2757"/>
        <v>0</v>
      </c>
      <c r="AF17615" s="334">
        <f t="shared" si="2758"/>
        <v>0</v>
      </c>
      <c r="AG17615" s="340">
        <f t="shared" si="2759"/>
        <v>0</v>
      </c>
      <c r="AI17615" s="340">
        <f t="shared" si="2760"/>
        <v>0</v>
      </c>
      <c r="AJ17615" s="340">
        <f t="shared" si="2760"/>
        <v>0</v>
      </c>
      <c r="AK17615" s="340">
        <f t="shared" si="2760"/>
        <v>0</v>
      </c>
      <c r="AL17615" s="340">
        <f t="shared" si="2760"/>
        <v>0</v>
      </c>
      <c r="AM17615" s="340">
        <f t="shared" si="2760"/>
        <v>0</v>
      </c>
    </row>
    <row r="17616" spans="1:39" x14ac:dyDescent="0.35">
      <c r="A17616" s="337">
        <v>39529</v>
      </c>
      <c r="B17616" s="338">
        <f t="shared" si="2754"/>
        <v>2008</v>
      </c>
      <c r="C17616" s="338">
        <f t="shared" si="2755"/>
        <v>3</v>
      </c>
      <c r="D17616" s="338">
        <f t="shared" si="2756"/>
        <v>22</v>
      </c>
      <c r="E17616" s="334">
        <v>0</v>
      </c>
      <c r="F17616" s="334">
        <v>0</v>
      </c>
      <c r="G17616" s="334">
        <v>0</v>
      </c>
      <c r="H17616" s="334">
        <v>0</v>
      </c>
      <c r="I17616" s="334">
        <v>0</v>
      </c>
      <c r="J17616" s="334">
        <v>0</v>
      </c>
      <c r="K17616" s="334">
        <v>0</v>
      </c>
      <c r="L17616" s="334">
        <v>0</v>
      </c>
      <c r="M17616" s="334">
        <v>0</v>
      </c>
      <c r="N17616" s="334">
        <v>0</v>
      </c>
      <c r="O17616" s="334">
        <v>0</v>
      </c>
      <c r="P17616" s="334">
        <v>0</v>
      </c>
      <c r="Q17616" s="334">
        <v>0</v>
      </c>
      <c r="R17616" s="334">
        <v>0</v>
      </c>
      <c r="S17616" s="334">
        <v>0</v>
      </c>
      <c r="T17616" s="334">
        <v>0</v>
      </c>
      <c r="U17616" s="334">
        <v>0</v>
      </c>
      <c r="V17616" s="334">
        <v>0</v>
      </c>
      <c r="W17616" s="334">
        <v>0</v>
      </c>
      <c r="X17616" s="334">
        <v>0</v>
      </c>
      <c r="Y17616" s="334">
        <v>0</v>
      </c>
      <c r="Z17616" s="334">
        <v>0</v>
      </c>
      <c r="AA17616" s="334">
        <v>0</v>
      </c>
      <c r="AB17616" s="334">
        <v>0</v>
      </c>
      <c r="AD17616" s="334">
        <v>0</v>
      </c>
      <c r="AE17616" s="334">
        <f t="shared" si="2757"/>
        <v>0</v>
      </c>
      <c r="AF17616" s="334">
        <f t="shared" si="2758"/>
        <v>0</v>
      </c>
      <c r="AG17616" s="340">
        <f t="shared" si="2759"/>
        <v>0</v>
      </c>
      <c r="AI17616" s="340">
        <f t="shared" si="2760"/>
        <v>0</v>
      </c>
      <c r="AJ17616" s="340">
        <f t="shared" si="2760"/>
        <v>0</v>
      </c>
      <c r="AK17616" s="340">
        <f t="shared" si="2760"/>
        <v>0</v>
      </c>
      <c r="AL17616" s="340">
        <f t="shared" si="2760"/>
        <v>0</v>
      </c>
      <c r="AM17616" s="340">
        <f t="shared" si="2760"/>
        <v>0</v>
      </c>
    </row>
    <row r="17617" spans="1:39" x14ac:dyDescent="0.35">
      <c r="A17617" s="337">
        <v>39530</v>
      </c>
      <c r="B17617" s="338">
        <f t="shared" si="2754"/>
        <v>2008</v>
      </c>
      <c r="C17617" s="338">
        <f t="shared" si="2755"/>
        <v>3</v>
      </c>
      <c r="D17617" s="338">
        <f t="shared" si="2756"/>
        <v>23</v>
      </c>
      <c r="E17617" s="334">
        <v>0</v>
      </c>
      <c r="F17617" s="334">
        <v>0</v>
      </c>
      <c r="G17617" s="334">
        <v>0</v>
      </c>
      <c r="H17617" s="334">
        <v>0</v>
      </c>
      <c r="I17617" s="334">
        <v>0</v>
      </c>
      <c r="J17617" s="334">
        <v>0</v>
      </c>
      <c r="K17617" s="334">
        <v>0</v>
      </c>
      <c r="L17617" s="334">
        <v>0</v>
      </c>
      <c r="M17617" s="334">
        <v>0</v>
      </c>
      <c r="N17617" s="334">
        <v>0</v>
      </c>
      <c r="O17617" s="334">
        <v>0</v>
      </c>
      <c r="P17617" s="334">
        <v>0</v>
      </c>
      <c r="Q17617" s="334">
        <v>0</v>
      </c>
      <c r="R17617" s="334">
        <v>0</v>
      </c>
      <c r="S17617" s="334">
        <v>0</v>
      </c>
      <c r="T17617" s="334">
        <v>0</v>
      </c>
      <c r="U17617" s="334">
        <v>0</v>
      </c>
      <c r="V17617" s="334">
        <v>0</v>
      </c>
      <c r="W17617" s="334">
        <v>0</v>
      </c>
      <c r="X17617" s="334">
        <v>0</v>
      </c>
      <c r="Y17617" s="334">
        <v>0</v>
      </c>
      <c r="Z17617" s="334">
        <v>0</v>
      </c>
      <c r="AA17617" s="334">
        <v>0</v>
      </c>
      <c r="AB17617" s="334">
        <v>0</v>
      </c>
      <c r="AD17617" s="334">
        <v>0</v>
      </c>
      <c r="AE17617" s="334">
        <f t="shared" si="2757"/>
        <v>0</v>
      </c>
      <c r="AF17617" s="334">
        <f t="shared" si="2758"/>
        <v>0</v>
      </c>
      <c r="AG17617" s="340">
        <f t="shared" si="2759"/>
        <v>0</v>
      </c>
      <c r="AI17617" s="340">
        <f t="shared" si="2760"/>
        <v>0</v>
      </c>
      <c r="AJ17617" s="340">
        <f t="shared" si="2760"/>
        <v>0</v>
      </c>
      <c r="AK17617" s="340">
        <f t="shared" si="2760"/>
        <v>0</v>
      </c>
      <c r="AL17617" s="340">
        <f t="shared" si="2760"/>
        <v>0</v>
      </c>
      <c r="AM17617" s="340">
        <f t="shared" si="2760"/>
        <v>0</v>
      </c>
    </row>
    <row r="17618" spans="1:39" x14ac:dyDescent="0.35">
      <c r="A17618" s="337">
        <v>39531</v>
      </c>
      <c r="B17618" s="338">
        <f t="shared" si="2754"/>
        <v>2008</v>
      </c>
      <c r="C17618" s="338">
        <f t="shared" si="2755"/>
        <v>3</v>
      </c>
      <c r="D17618" s="338">
        <f t="shared" si="2756"/>
        <v>24</v>
      </c>
      <c r="E17618" s="334">
        <v>0</v>
      </c>
      <c r="F17618" s="334">
        <v>0</v>
      </c>
      <c r="G17618" s="334">
        <v>0</v>
      </c>
      <c r="H17618" s="334">
        <v>0</v>
      </c>
      <c r="I17618" s="334">
        <v>0</v>
      </c>
      <c r="J17618" s="334">
        <v>0</v>
      </c>
      <c r="K17618" s="334">
        <v>0.3</v>
      </c>
      <c r="L17618" s="334">
        <v>0.4</v>
      </c>
      <c r="M17618" s="334">
        <v>0.3</v>
      </c>
      <c r="N17618" s="334">
        <v>0</v>
      </c>
      <c r="O17618" s="334">
        <v>0</v>
      </c>
      <c r="P17618" s="334">
        <v>0</v>
      </c>
      <c r="Q17618" s="334">
        <v>0</v>
      </c>
      <c r="R17618" s="334">
        <v>0</v>
      </c>
      <c r="S17618" s="334">
        <v>0</v>
      </c>
      <c r="T17618" s="334">
        <v>0</v>
      </c>
      <c r="U17618" s="334">
        <v>0</v>
      </c>
      <c r="V17618" s="334">
        <v>0</v>
      </c>
      <c r="W17618" s="334">
        <v>0</v>
      </c>
      <c r="X17618" s="334">
        <v>0</v>
      </c>
      <c r="Y17618" s="334">
        <v>0</v>
      </c>
      <c r="Z17618" s="334">
        <v>0</v>
      </c>
      <c r="AA17618" s="334">
        <v>0</v>
      </c>
      <c r="AB17618" s="334">
        <v>0</v>
      </c>
      <c r="AD17618" s="334">
        <v>1</v>
      </c>
      <c r="AE17618" s="334">
        <f t="shared" si="2757"/>
        <v>1</v>
      </c>
      <c r="AF17618" s="334">
        <f t="shared" si="2758"/>
        <v>1</v>
      </c>
      <c r="AG17618" s="340">
        <f t="shared" si="2759"/>
        <v>0</v>
      </c>
      <c r="AI17618" s="340">
        <f t="shared" si="2760"/>
        <v>0</v>
      </c>
      <c r="AJ17618" s="340">
        <f t="shared" si="2760"/>
        <v>0</v>
      </c>
      <c r="AK17618" s="340">
        <f t="shared" si="2760"/>
        <v>0</v>
      </c>
      <c r="AL17618" s="340">
        <f t="shared" si="2760"/>
        <v>0</v>
      </c>
      <c r="AM17618" s="340">
        <f t="shared" si="2760"/>
        <v>0</v>
      </c>
    </row>
    <row r="17619" spans="1:39" x14ac:dyDescent="0.35">
      <c r="A17619" s="337">
        <v>39532</v>
      </c>
      <c r="B17619" s="338">
        <f t="shared" si="2754"/>
        <v>2008</v>
      </c>
      <c r="C17619" s="338">
        <f t="shared" si="2755"/>
        <v>3</v>
      </c>
      <c r="D17619" s="338">
        <f t="shared" si="2756"/>
        <v>25</v>
      </c>
      <c r="E17619" s="334">
        <v>0</v>
      </c>
      <c r="F17619" s="334">
        <v>0</v>
      </c>
      <c r="G17619" s="334">
        <v>0</v>
      </c>
      <c r="H17619" s="334">
        <v>0</v>
      </c>
      <c r="I17619" s="334">
        <v>0</v>
      </c>
      <c r="J17619" s="334">
        <v>0</v>
      </c>
      <c r="K17619" s="334">
        <v>0</v>
      </c>
      <c r="L17619" s="334">
        <v>0</v>
      </c>
      <c r="M17619" s="334">
        <v>0</v>
      </c>
      <c r="N17619" s="334">
        <v>0</v>
      </c>
      <c r="O17619" s="334">
        <v>0</v>
      </c>
      <c r="P17619" s="334">
        <v>0</v>
      </c>
      <c r="Q17619" s="334">
        <v>0</v>
      </c>
      <c r="R17619" s="334">
        <v>0</v>
      </c>
      <c r="S17619" s="334">
        <v>0</v>
      </c>
      <c r="T17619" s="334">
        <v>0</v>
      </c>
      <c r="U17619" s="334">
        <v>0</v>
      </c>
      <c r="V17619" s="334">
        <v>0</v>
      </c>
      <c r="W17619" s="334">
        <v>0</v>
      </c>
      <c r="X17619" s="334">
        <v>0</v>
      </c>
      <c r="Y17619" s="334">
        <v>0</v>
      </c>
      <c r="Z17619" s="334">
        <v>0</v>
      </c>
      <c r="AA17619" s="334">
        <v>0</v>
      </c>
      <c r="AB17619" s="334">
        <v>0</v>
      </c>
      <c r="AD17619" s="334">
        <v>0</v>
      </c>
      <c r="AE17619" s="334">
        <f t="shared" si="2757"/>
        <v>0</v>
      </c>
      <c r="AF17619" s="334">
        <f t="shared" si="2758"/>
        <v>0</v>
      </c>
      <c r="AG17619" s="340">
        <f t="shared" si="2759"/>
        <v>0</v>
      </c>
      <c r="AI17619" s="340">
        <f t="shared" si="2760"/>
        <v>0</v>
      </c>
      <c r="AJ17619" s="340">
        <f t="shared" si="2760"/>
        <v>0</v>
      </c>
      <c r="AK17619" s="340">
        <f t="shared" si="2760"/>
        <v>0</v>
      </c>
      <c r="AL17619" s="340">
        <f t="shared" si="2760"/>
        <v>0</v>
      </c>
      <c r="AM17619" s="340">
        <f t="shared" si="2760"/>
        <v>0</v>
      </c>
    </row>
    <row r="17620" spans="1:39" x14ac:dyDescent="0.35">
      <c r="A17620" s="337">
        <v>39533</v>
      </c>
      <c r="B17620" s="338">
        <f t="shared" si="2754"/>
        <v>2008</v>
      </c>
      <c r="C17620" s="338">
        <f t="shared" si="2755"/>
        <v>3</v>
      </c>
      <c r="D17620" s="338">
        <f t="shared" si="2756"/>
        <v>26</v>
      </c>
      <c r="E17620" s="334">
        <v>0</v>
      </c>
      <c r="F17620" s="334">
        <v>0</v>
      </c>
      <c r="G17620" s="334">
        <v>0</v>
      </c>
      <c r="H17620" s="334">
        <v>0</v>
      </c>
      <c r="I17620" s="334">
        <v>0</v>
      </c>
      <c r="J17620" s="334">
        <v>0</v>
      </c>
      <c r="K17620" s="334">
        <v>0</v>
      </c>
      <c r="L17620" s="334">
        <v>0</v>
      </c>
      <c r="M17620" s="334">
        <v>0</v>
      </c>
      <c r="N17620" s="334">
        <v>0</v>
      </c>
      <c r="O17620" s="334">
        <v>0</v>
      </c>
      <c r="P17620" s="334">
        <v>0</v>
      </c>
      <c r="Q17620" s="334">
        <v>0</v>
      </c>
      <c r="R17620" s="334">
        <v>0</v>
      </c>
      <c r="S17620" s="334">
        <v>0</v>
      </c>
      <c r="T17620" s="334">
        <v>0</v>
      </c>
      <c r="U17620" s="334">
        <v>0</v>
      </c>
      <c r="V17620" s="334">
        <v>0</v>
      </c>
      <c r="W17620" s="334">
        <v>0</v>
      </c>
      <c r="X17620" s="334">
        <v>0</v>
      </c>
      <c r="Y17620" s="334">
        <v>0</v>
      </c>
      <c r="Z17620" s="334">
        <v>0</v>
      </c>
      <c r="AA17620" s="334">
        <v>0</v>
      </c>
      <c r="AB17620" s="334">
        <v>0</v>
      </c>
      <c r="AD17620" s="334">
        <v>0</v>
      </c>
      <c r="AE17620" s="334">
        <f t="shared" si="2757"/>
        <v>0</v>
      </c>
      <c r="AF17620" s="334">
        <f t="shared" si="2758"/>
        <v>0</v>
      </c>
      <c r="AG17620" s="340">
        <f t="shared" si="2759"/>
        <v>0</v>
      </c>
      <c r="AI17620" s="340">
        <f t="shared" ref="AI17620:AM17635" si="2761">IF($C17620=AI$1,$AF17620,0)</f>
        <v>0</v>
      </c>
      <c r="AJ17620" s="340">
        <f t="shared" si="2761"/>
        <v>0</v>
      </c>
      <c r="AK17620" s="340">
        <f t="shared" si="2761"/>
        <v>0</v>
      </c>
      <c r="AL17620" s="340">
        <f t="shared" si="2761"/>
        <v>0</v>
      </c>
      <c r="AM17620" s="340">
        <f t="shared" si="2761"/>
        <v>0</v>
      </c>
    </row>
    <row r="17621" spans="1:39" x14ac:dyDescent="0.35">
      <c r="A17621" s="337">
        <v>39534</v>
      </c>
      <c r="B17621" s="338">
        <f t="shared" si="2754"/>
        <v>2008</v>
      </c>
      <c r="C17621" s="338">
        <f t="shared" si="2755"/>
        <v>3</v>
      </c>
      <c r="D17621" s="338">
        <f t="shared" si="2756"/>
        <v>27</v>
      </c>
      <c r="E17621" s="334">
        <v>0</v>
      </c>
      <c r="F17621" s="334">
        <v>0</v>
      </c>
      <c r="G17621" s="334">
        <v>0</v>
      </c>
      <c r="H17621" s="334">
        <v>0</v>
      </c>
      <c r="I17621" s="334">
        <v>0</v>
      </c>
      <c r="J17621" s="334">
        <v>0</v>
      </c>
      <c r="K17621" s="334">
        <v>0</v>
      </c>
      <c r="L17621" s="334">
        <v>0</v>
      </c>
      <c r="M17621" s="334">
        <v>0</v>
      </c>
      <c r="N17621" s="334">
        <v>0</v>
      </c>
      <c r="O17621" s="334">
        <v>0</v>
      </c>
      <c r="P17621" s="334">
        <v>0</v>
      </c>
      <c r="Q17621" s="334">
        <v>0</v>
      </c>
      <c r="R17621" s="334">
        <v>0</v>
      </c>
      <c r="S17621" s="334">
        <v>0</v>
      </c>
      <c r="T17621" s="334">
        <v>0</v>
      </c>
      <c r="U17621" s="334">
        <v>0</v>
      </c>
      <c r="V17621" s="334">
        <v>0</v>
      </c>
      <c r="W17621" s="334">
        <v>0</v>
      </c>
      <c r="X17621" s="334">
        <v>0</v>
      </c>
      <c r="Y17621" s="334">
        <v>0</v>
      </c>
      <c r="Z17621" s="334">
        <v>0</v>
      </c>
      <c r="AA17621" s="334">
        <v>0</v>
      </c>
      <c r="AB17621" s="334">
        <v>0</v>
      </c>
      <c r="AD17621" s="334">
        <v>0</v>
      </c>
      <c r="AE17621" s="334">
        <f t="shared" si="2757"/>
        <v>0</v>
      </c>
      <c r="AF17621" s="334">
        <f t="shared" si="2758"/>
        <v>0</v>
      </c>
      <c r="AG17621" s="340">
        <f t="shared" si="2759"/>
        <v>0</v>
      </c>
      <c r="AI17621" s="340">
        <f t="shared" si="2761"/>
        <v>0</v>
      </c>
      <c r="AJ17621" s="340">
        <f t="shared" si="2761"/>
        <v>0</v>
      </c>
      <c r="AK17621" s="340">
        <f t="shared" si="2761"/>
        <v>0</v>
      </c>
      <c r="AL17621" s="340">
        <f t="shared" si="2761"/>
        <v>0</v>
      </c>
      <c r="AM17621" s="340">
        <f t="shared" si="2761"/>
        <v>0</v>
      </c>
    </row>
    <row r="17622" spans="1:39" x14ac:dyDescent="0.35">
      <c r="A17622" s="337">
        <v>39535</v>
      </c>
      <c r="B17622" s="338">
        <f t="shared" si="2754"/>
        <v>2008</v>
      </c>
      <c r="C17622" s="338">
        <f t="shared" si="2755"/>
        <v>3</v>
      </c>
      <c r="D17622" s="338">
        <f t="shared" si="2756"/>
        <v>28</v>
      </c>
      <c r="E17622" s="334">
        <v>0</v>
      </c>
      <c r="F17622" s="334">
        <v>0</v>
      </c>
      <c r="G17622" s="334">
        <v>0</v>
      </c>
      <c r="H17622" s="334">
        <v>0</v>
      </c>
      <c r="I17622" s="334">
        <v>0</v>
      </c>
      <c r="J17622" s="334">
        <v>0</v>
      </c>
      <c r="K17622" s="334">
        <v>0</v>
      </c>
      <c r="L17622" s="334">
        <v>0</v>
      </c>
      <c r="M17622" s="334">
        <v>0</v>
      </c>
      <c r="N17622" s="334">
        <v>0</v>
      </c>
      <c r="O17622" s="334">
        <v>0</v>
      </c>
      <c r="P17622" s="334">
        <v>0</v>
      </c>
      <c r="Q17622" s="334">
        <v>0</v>
      </c>
      <c r="R17622" s="334">
        <v>0</v>
      </c>
      <c r="S17622" s="334">
        <v>0</v>
      </c>
      <c r="T17622" s="334">
        <v>0</v>
      </c>
      <c r="U17622" s="334">
        <v>0</v>
      </c>
      <c r="V17622" s="334">
        <v>0</v>
      </c>
      <c r="W17622" s="334">
        <v>0</v>
      </c>
      <c r="X17622" s="334">
        <v>0</v>
      </c>
      <c r="Y17622" s="334">
        <v>0</v>
      </c>
      <c r="Z17622" s="334">
        <v>0</v>
      </c>
      <c r="AA17622" s="334">
        <v>0</v>
      </c>
      <c r="AB17622" s="334">
        <v>0</v>
      </c>
      <c r="AD17622" s="334">
        <v>0</v>
      </c>
      <c r="AE17622" s="334">
        <f t="shared" si="2757"/>
        <v>0</v>
      </c>
      <c r="AF17622" s="334">
        <f t="shared" si="2758"/>
        <v>0</v>
      </c>
      <c r="AG17622" s="340">
        <f t="shared" si="2759"/>
        <v>0</v>
      </c>
      <c r="AI17622" s="340">
        <f t="shared" si="2761"/>
        <v>0</v>
      </c>
      <c r="AJ17622" s="340">
        <f t="shared" si="2761"/>
        <v>0</v>
      </c>
      <c r="AK17622" s="340">
        <f t="shared" si="2761"/>
        <v>0</v>
      </c>
      <c r="AL17622" s="340">
        <f t="shared" si="2761"/>
        <v>0</v>
      </c>
      <c r="AM17622" s="340">
        <f t="shared" si="2761"/>
        <v>0</v>
      </c>
    </row>
    <row r="17623" spans="1:39" x14ac:dyDescent="0.35">
      <c r="A17623" s="337">
        <v>39536</v>
      </c>
      <c r="B17623" s="338">
        <f t="shared" si="2754"/>
        <v>2008</v>
      </c>
      <c r="C17623" s="338">
        <f t="shared" si="2755"/>
        <v>3</v>
      </c>
      <c r="D17623" s="338">
        <f t="shared" si="2756"/>
        <v>29</v>
      </c>
      <c r="E17623" s="334">
        <v>0</v>
      </c>
      <c r="F17623" s="334">
        <v>0</v>
      </c>
      <c r="G17623" s="334">
        <v>0</v>
      </c>
      <c r="H17623" s="334">
        <v>0</v>
      </c>
      <c r="I17623" s="334">
        <v>0</v>
      </c>
      <c r="J17623" s="334">
        <v>0</v>
      </c>
      <c r="K17623" s="334">
        <v>0</v>
      </c>
      <c r="L17623" s="334">
        <v>0</v>
      </c>
      <c r="M17623" s="334">
        <v>0</v>
      </c>
      <c r="N17623" s="334">
        <v>0</v>
      </c>
      <c r="O17623" s="334">
        <v>0</v>
      </c>
      <c r="P17623" s="334">
        <v>0</v>
      </c>
      <c r="Q17623" s="334">
        <v>0</v>
      </c>
      <c r="R17623" s="334">
        <v>0</v>
      </c>
      <c r="S17623" s="334">
        <v>0</v>
      </c>
      <c r="T17623" s="334">
        <v>0</v>
      </c>
      <c r="U17623" s="334">
        <v>0</v>
      </c>
      <c r="V17623" s="334">
        <v>0</v>
      </c>
      <c r="W17623" s="334">
        <v>0</v>
      </c>
      <c r="X17623" s="334">
        <v>0</v>
      </c>
      <c r="Y17623" s="334">
        <v>0</v>
      </c>
      <c r="Z17623" s="334">
        <v>0</v>
      </c>
      <c r="AA17623" s="334">
        <v>0</v>
      </c>
      <c r="AB17623" s="334">
        <v>0</v>
      </c>
      <c r="AD17623" s="334">
        <v>0</v>
      </c>
      <c r="AE17623" s="334">
        <f t="shared" si="2757"/>
        <v>0</v>
      </c>
      <c r="AF17623" s="334">
        <f t="shared" si="2758"/>
        <v>0</v>
      </c>
      <c r="AG17623" s="340">
        <f t="shared" si="2759"/>
        <v>0</v>
      </c>
      <c r="AI17623" s="340">
        <f t="shared" si="2761"/>
        <v>0</v>
      </c>
      <c r="AJ17623" s="340">
        <f t="shared" si="2761"/>
        <v>0</v>
      </c>
      <c r="AK17623" s="340">
        <f t="shared" si="2761"/>
        <v>0</v>
      </c>
      <c r="AL17623" s="340">
        <f t="shared" si="2761"/>
        <v>0</v>
      </c>
      <c r="AM17623" s="340">
        <f t="shared" si="2761"/>
        <v>0</v>
      </c>
    </row>
    <row r="17624" spans="1:39" x14ac:dyDescent="0.35">
      <c r="A17624" s="337">
        <v>39537</v>
      </c>
      <c r="B17624" s="338">
        <f t="shared" si="2754"/>
        <v>2008</v>
      </c>
      <c r="C17624" s="338">
        <f t="shared" si="2755"/>
        <v>3</v>
      </c>
      <c r="D17624" s="338">
        <f t="shared" si="2756"/>
        <v>30</v>
      </c>
      <c r="E17624" s="334">
        <v>0.2</v>
      </c>
      <c r="F17624" s="334">
        <v>0.2</v>
      </c>
      <c r="G17624" s="334">
        <v>0.4</v>
      </c>
      <c r="H17624" s="334">
        <v>0.4</v>
      </c>
      <c r="I17624" s="334">
        <v>0.2</v>
      </c>
      <c r="J17624" s="334">
        <v>0.2</v>
      </c>
      <c r="K17624" s="334">
        <v>0.2</v>
      </c>
      <c r="L17624" s="334">
        <v>0.2</v>
      </c>
      <c r="M17624" s="334">
        <v>0.2</v>
      </c>
      <c r="N17624" s="334">
        <v>0.2</v>
      </c>
      <c r="O17624" s="334">
        <v>0.2</v>
      </c>
      <c r="P17624" s="334">
        <v>0.2</v>
      </c>
      <c r="Q17624" s="334">
        <v>0.2</v>
      </c>
      <c r="R17624" s="334">
        <v>0.2</v>
      </c>
      <c r="S17624" s="334">
        <v>0</v>
      </c>
      <c r="T17624" s="334">
        <v>0</v>
      </c>
      <c r="U17624" s="334">
        <v>0.2</v>
      </c>
      <c r="V17624" s="334">
        <v>0.2</v>
      </c>
      <c r="W17624" s="334">
        <v>0.2</v>
      </c>
      <c r="X17624" s="334">
        <v>0.2</v>
      </c>
      <c r="Y17624" s="334">
        <v>0</v>
      </c>
      <c r="Z17624" s="334">
        <v>0</v>
      </c>
      <c r="AA17624" s="334">
        <v>0</v>
      </c>
      <c r="AB17624" s="334">
        <v>0</v>
      </c>
      <c r="AD17624" s="334">
        <v>4</v>
      </c>
      <c r="AE17624" s="334">
        <f t="shared" si="2757"/>
        <v>4</v>
      </c>
      <c r="AF17624" s="334">
        <f t="shared" si="2758"/>
        <v>4.0000000000000018</v>
      </c>
      <c r="AG17624" s="340">
        <f t="shared" si="2759"/>
        <v>1.7763568394002505E-15</v>
      </c>
      <c r="AI17624" s="340">
        <f t="shared" si="2761"/>
        <v>0</v>
      </c>
      <c r="AJ17624" s="340">
        <f t="shared" si="2761"/>
        <v>0</v>
      </c>
      <c r="AK17624" s="340">
        <f t="shared" si="2761"/>
        <v>0</v>
      </c>
      <c r="AL17624" s="340">
        <f t="shared" si="2761"/>
        <v>0</v>
      </c>
      <c r="AM17624" s="340">
        <f t="shared" si="2761"/>
        <v>0</v>
      </c>
    </row>
    <row r="17625" spans="1:39" x14ac:dyDescent="0.35">
      <c r="A17625" s="337">
        <v>39538</v>
      </c>
      <c r="B17625" s="338">
        <f t="shared" si="2754"/>
        <v>2008</v>
      </c>
      <c r="C17625" s="338">
        <f t="shared" si="2755"/>
        <v>3</v>
      </c>
      <c r="D17625" s="338">
        <f t="shared" si="2756"/>
        <v>31</v>
      </c>
      <c r="E17625" s="334">
        <v>0</v>
      </c>
      <c r="F17625" s="334">
        <v>0</v>
      </c>
      <c r="G17625" s="334">
        <v>0</v>
      </c>
      <c r="H17625" s="334">
        <v>0</v>
      </c>
      <c r="I17625" s="334">
        <v>0</v>
      </c>
      <c r="J17625" s="334">
        <v>0</v>
      </c>
      <c r="K17625" s="334">
        <v>0</v>
      </c>
      <c r="L17625" s="334">
        <v>0</v>
      </c>
      <c r="M17625" s="334">
        <v>0</v>
      </c>
      <c r="N17625" s="334">
        <v>0</v>
      </c>
      <c r="O17625" s="334">
        <v>0</v>
      </c>
      <c r="P17625" s="334">
        <v>0</v>
      </c>
      <c r="Q17625" s="334">
        <v>0</v>
      </c>
      <c r="R17625" s="334">
        <v>0</v>
      </c>
      <c r="S17625" s="334">
        <v>0</v>
      </c>
      <c r="T17625" s="334">
        <v>0</v>
      </c>
      <c r="U17625" s="334">
        <v>0</v>
      </c>
      <c r="V17625" s="334">
        <v>0</v>
      </c>
      <c r="W17625" s="334">
        <v>0</v>
      </c>
      <c r="X17625" s="334">
        <v>0</v>
      </c>
      <c r="Y17625" s="334">
        <v>0</v>
      </c>
      <c r="Z17625" s="334">
        <v>0</v>
      </c>
      <c r="AA17625" s="334">
        <v>0</v>
      </c>
      <c r="AB17625" s="334">
        <v>0</v>
      </c>
      <c r="AD17625" s="334">
        <v>0</v>
      </c>
      <c r="AE17625" s="334">
        <f t="shared" si="2757"/>
        <v>0</v>
      </c>
      <c r="AF17625" s="334">
        <f t="shared" si="2758"/>
        <v>0</v>
      </c>
      <c r="AG17625" s="340">
        <f t="shared" si="2759"/>
        <v>0</v>
      </c>
      <c r="AI17625" s="340">
        <f t="shared" si="2761"/>
        <v>0</v>
      </c>
      <c r="AJ17625" s="340">
        <f t="shared" si="2761"/>
        <v>0</v>
      </c>
      <c r="AK17625" s="340">
        <f t="shared" si="2761"/>
        <v>0</v>
      </c>
      <c r="AL17625" s="340">
        <f t="shared" si="2761"/>
        <v>0</v>
      </c>
      <c r="AM17625" s="340">
        <f t="shared" si="2761"/>
        <v>0</v>
      </c>
    </row>
    <row r="17626" spans="1:39" x14ac:dyDescent="0.35">
      <c r="A17626" s="337">
        <v>39539</v>
      </c>
      <c r="B17626" s="338">
        <f t="shared" si="2754"/>
        <v>2008</v>
      </c>
      <c r="C17626" s="338">
        <f t="shared" si="2755"/>
        <v>4</v>
      </c>
      <c r="D17626" s="338">
        <f t="shared" si="2756"/>
        <v>1</v>
      </c>
      <c r="E17626" s="334">
        <v>0</v>
      </c>
      <c r="F17626" s="334">
        <v>0</v>
      </c>
      <c r="G17626" s="334">
        <v>0</v>
      </c>
      <c r="H17626" s="334">
        <v>0</v>
      </c>
      <c r="I17626" s="334">
        <v>0</v>
      </c>
      <c r="J17626" s="334">
        <v>0</v>
      </c>
      <c r="K17626" s="334">
        <v>0</v>
      </c>
      <c r="L17626" s="334">
        <v>0</v>
      </c>
      <c r="M17626" s="334">
        <v>0</v>
      </c>
      <c r="N17626" s="334">
        <v>0</v>
      </c>
      <c r="O17626" s="334">
        <v>0</v>
      </c>
      <c r="P17626" s="334">
        <v>0</v>
      </c>
      <c r="Q17626" s="334">
        <v>0</v>
      </c>
      <c r="R17626" s="334">
        <v>0</v>
      </c>
      <c r="S17626" s="334">
        <v>0</v>
      </c>
      <c r="T17626" s="334">
        <v>0</v>
      </c>
      <c r="U17626" s="334">
        <v>0</v>
      </c>
      <c r="V17626" s="334">
        <v>0</v>
      </c>
      <c r="W17626" s="334">
        <v>0</v>
      </c>
      <c r="X17626" s="334">
        <v>0</v>
      </c>
      <c r="Y17626" s="334">
        <v>0</v>
      </c>
      <c r="Z17626" s="334">
        <v>0</v>
      </c>
      <c r="AA17626" s="334">
        <v>0</v>
      </c>
      <c r="AB17626" s="334">
        <v>0</v>
      </c>
      <c r="AD17626" s="334">
        <v>0</v>
      </c>
      <c r="AE17626" s="334">
        <f t="shared" si="2757"/>
        <v>0</v>
      </c>
      <c r="AF17626" s="334">
        <f t="shared" si="2758"/>
        <v>0</v>
      </c>
      <c r="AG17626" s="340">
        <f t="shared" si="2759"/>
        <v>0</v>
      </c>
      <c r="AI17626" s="340">
        <f t="shared" si="2761"/>
        <v>0</v>
      </c>
      <c r="AJ17626" s="340">
        <f t="shared" si="2761"/>
        <v>0</v>
      </c>
      <c r="AK17626" s="340">
        <f t="shared" si="2761"/>
        <v>0</v>
      </c>
      <c r="AL17626" s="340">
        <f t="shared" si="2761"/>
        <v>0</v>
      </c>
      <c r="AM17626" s="340">
        <f t="shared" si="2761"/>
        <v>0</v>
      </c>
    </row>
    <row r="17627" spans="1:39" x14ac:dyDescent="0.35">
      <c r="A17627" s="337">
        <v>39540</v>
      </c>
      <c r="B17627" s="338">
        <f t="shared" si="2754"/>
        <v>2008</v>
      </c>
      <c r="C17627" s="338">
        <f t="shared" si="2755"/>
        <v>4</v>
      </c>
      <c r="D17627" s="338">
        <f t="shared" si="2756"/>
        <v>2</v>
      </c>
      <c r="E17627" s="334">
        <v>0</v>
      </c>
      <c r="F17627" s="334">
        <v>0</v>
      </c>
      <c r="G17627" s="334">
        <v>0</v>
      </c>
      <c r="H17627" s="334">
        <v>0</v>
      </c>
      <c r="I17627" s="334">
        <v>0</v>
      </c>
      <c r="J17627" s="334">
        <v>0</v>
      </c>
      <c r="K17627" s="334">
        <v>0</v>
      </c>
      <c r="L17627" s="334">
        <v>0</v>
      </c>
      <c r="M17627" s="334">
        <v>0</v>
      </c>
      <c r="N17627" s="334">
        <v>0</v>
      </c>
      <c r="O17627" s="334">
        <v>0</v>
      </c>
      <c r="P17627" s="334">
        <v>0</v>
      </c>
      <c r="Q17627" s="334">
        <v>0</v>
      </c>
      <c r="R17627" s="334">
        <v>0</v>
      </c>
      <c r="S17627" s="334">
        <v>0</v>
      </c>
      <c r="T17627" s="334">
        <v>0</v>
      </c>
      <c r="U17627" s="334">
        <v>0</v>
      </c>
      <c r="V17627" s="334">
        <v>0</v>
      </c>
      <c r="W17627" s="334">
        <v>0</v>
      </c>
      <c r="X17627" s="334">
        <v>0</v>
      </c>
      <c r="Y17627" s="334">
        <v>0</v>
      </c>
      <c r="Z17627" s="334">
        <v>0</v>
      </c>
      <c r="AA17627" s="334">
        <v>0</v>
      </c>
      <c r="AB17627" s="334">
        <v>0</v>
      </c>
      <c r="AD17627" s="334">
        <v>0</v>
      </c>
      <c r="AE17627" s="334">
        <f t="shared" si="2757"/>
        <v>0</v>
      </c>
      <c r="AF17627" s="334">
        <f t="shared" si="2758"/>
        <v>0</v>
      </c>
      <c r="AG17627" s="340">
        <f t="shared" si="2759"/>
        <v>0</v>
      </c>
      <c r="AI17627" s="340">
        <f t="shared" si="2761"/>
        <v>0</v>
      </c>
      <c r="AJ17627" s="340">
        <f t="shared" si="2761"/>
        <v>0</v>
      </c>
      <c r="AK17627" s="340">
        <f t="shared" si="2761"/>
        <v>0</v>
      </c>
      <c r="AL17627" s="340">
        <f t="shared" si="2761"/>
        <v>0</v>
      </c>
      <c r="AM17627" s="340">
        <f t="shared" si="2761"/>
        <v>0</v>
      </c>
    </row>
    <row r="17628" spans="1:39" x14ac:dyDescent="0.35">
      <c r="A17628" s="337">
        <v>39541</v>
      </c>
      <c r="B17628" s="338">
        <f t="shared" si="2754"/>
        <v>2008</v>
      </c>
      <c r="C17628" s="338">
        <f t="shared" si="2755"/>
        <v>4</v>
      </c>
      <c r="D17628" s="338">
        <f t="shared" si="2756"/>
        <v>3</v>
      </c>
      <c r="E17628" s="334">
        <v>0</v>
      </c>
      <c r="F17628" s="334">
        <v>0</v>
      </c>
      <c r="G17628" s="334">
        <v>0</v>
      </c>
      <c r="H17628" s="334">
        <v>0</v>
      </c>
      <c r="I17628" s="334">
        <v>0</v>
      </c>
      <c r="J17628" s="334">
        <v>0</v>
      </c>
      <c r="K17628" s="334">
        <v>0</v>
      </c>
      <c r="L17628" s="334">
        <v>0</v>
      </c>
      <c r="M17628" s="334">
        <v>0</v>
      </c>
      <c r="N17628" s="334">
        <v>0</v>
      </c>
      <c r="O17628" s="334">
        <v>0</v>
      </c>
      <c r="P17628" s="334">
        <v>0</v>
      </c>
      <c r="Q17628" s="334">
        <v>0</v>
      </c>
      <c r="R17628" s="334">
        <v>0</v>
      </c>
      <c r="S17628" s="334">
        <v>0</v>
      </c>
      <c r="T17628" s="334">
        <v>0</v>
      </c>
      <c r="U17628" s="334">
        <v>0</v>
      </c>
      <c r="V17628" s="334">
        <v>0</v>
      </c>
      <c r="W17628" s="334">
        <v>0</v>
      </c>
      <c r="X17628" s="334">
        <v>0</v>
      </c>
      <c r="Y17628" s="334">
        <v>0</v>
      </c>
      <c r="Z17628" s="334">
        <v>0</v>
      </c>
      <c r="AA17628" s="334">
        <v>0</v>
      </c>
      <c r="AB17628" s="334">
        <v>0</v>
      </c>
      <c r="AD17628" s="334">
        <v>0</v>
      </c>
      <c r="AE17628" s="334">
        <f t="shared" si="2757"/>
        <v>0</v>
      </c>
      <c r="AF17628" s="334">
        <f t="shared" si="2758"/>
        <v>0</v>
      </c>
      <c r="AG17628" s="340">
        <f t="shared" si="2759"/>
        <v>0</v>
      </c>
      <c r="AI17628" s="340">
        <f t="shared" si="2761"/>
        <v>0</v>
      </c>
      <c r="AJ17628" s="340">
        <f t="shared" si="2761"/>
        <v>0</v>
      </c>
      <c r="AK17628" s="340">
        <f t="shared" si="2761"/>
        <v>0</v>
      </c>
      <c r="AL17628" s="340">
        <f t="shared" si="2761"/>
        <v>0</v>
      </c>
      <c r="AM17628" s="340">
        <f t="shared" si="2761"/>
        <v>0</v>
      </c>
    </row>
    <row r="17629" spans="1:39" x14ac:dyDescent="0.35">
      <c r="A17629" s="337">
        <v>39542</v>
      </c>
      <c r="B17629" s="338">
        <f t="shared" si="2754"/>
        <v>2008</v>
      </c>
      <c r="C17629" s="338">
        <f t="shared" si="2755"/>
        <v>4</v>
      </c>
      <c r="D17629" s="338">
        <f t="shared" si="2756"/>
        <v>4</v>
      </c>
      <c r="E17629" s="334">
        <v>0</v>
      </c>
      <c r="F17629" s="334">
        <v>0</v>
      </c>
      <c r="G17629" s="334">
        <v>0</v>
      </c>
      <c r="H17629" s="334">
        <v>0</v>
      </c>
      <c r="I17629" s="334">
        <v>0</v>
      </c>
      <c r="J17629" s="334">
        <v>0</v>
      </c>
      <c r="K17629" s="334">
        <v>0</v>
      </c>
      <c r="L17629" s="334">
        <v>0</v>
      </c>
      <c r="M17629" s="334">
        <v>0</v>
      </c>
      <c r="N17629" s="334">
        <v>0</v>
      </c>
      <c r="O17629" s="334">
        <v>0</v>
      </c>
      <c r="P17629" s="334">
        <v>0</v>
      </c>
      <c r="Q17629" s="334">
        <v>0</v>
      </c>
      <c r="R17629" s="334">
        <v>0</v>
      </c>
      <c r="S17629" s="334">
        <v>0</v>
      </c>
      <c r="T17629" s="334">
        <v>0</v>
      </c>
      <c r="U17629" s="334">
        <v>0</v>
      </c>
      <c r="V17629" s="334">
        <v>0</v>
      </c>
      <c r="W17629" s="334">
        <v>0</v>
      </c>
      <c r="X17629" s="334">
        <v>0</v>
      </c>
      <c r="Y17629" s="334">
        <v>0</v>
      </c>
      <c r="Z17629" s="334">
        <v>0</v>
      </c>
      <c r="AA17629" s="334">
        <v>0.2</v>
      </c>
      <c r="AB17629" s="334">
        <v>0.2</v>
      </c>
      <c r="AD17629" s="334">
        <v>0.4</v>
      </c>
      <c r="AE17629" s="334">
        <f t="shared" si="2757"/>
        <v>0.4</v>
      </c>
      <c r="AF17629" s="334">
        <f t="shared" si="2758"/>
        <v>0.4</v>
      </c>
      <c r="AG17629" s="340">
        <f t="shared" si="2759"/>
        <v>0</v>
      </c>
      <c r="AI17629" s="340">
        <f t="shared" si="2761"/>
        <v>0</v>
      </c>
      <c r="AJ17629" s="340">
        <f t="shared" si="2761"/>
        <v>0</v>
      </c>
      <c r="AK17629" s="340">
        <f t="shared" si="2761"/>
        <v>0</v>
      </c>
      <c r="AL17629" s="340">
        <f t="shared" si="2761"/>
        <v>0</v>
      </c>
      <c r="AM17629" s="340">
        <f t="shared" si="2761"/>
        <v>0</v>
      </c>
    </row>
    <row r="17630" spans="1:39" x14ac:dyDescent="0.35">
      <c r="A17630" s="337">
        <v>39543</v>
      </c>
      <c r="B17630" s="338">
        <f t="shared" si="2754"/>
        <v>2008</v>
      </c>
      <c r="C17630" s="338">
        <f t="shared" si="2755"/>
        <v>4</v>
      </c>
      <c r="D17630" s="338">
        <f t="shared" si="2756"/>
        <v>5</v>
      </c>
      <c r="E17630" s="334">
        <v>0.2</v>
      </c>
      <c r="F17630" s="334">
        <v>0.3</v>
      </c>
      <c r="G17630" s="334">
        <v>0.2</v>
      </c>
      <c r="H17630" s="334">
        <v>0.3</v>
      </c>
      <c r="I17630" s="334">
        <v>0.2</v>
      </c>
      <c r="J17630" s="334">
        <v>0.3</v>
      </c>
      <c r="K17630" s="334">
        <v>0.2</v>
      </c>
      <c r="L17630" s="334">
        <v>0.3</v>
      </c>
      <c r="M17630" s="334">
        <v>0.2</v>
      </c>
      <c r="N17630" s="334">
        <v>0</v>
      </c>
      <c r="O17630" s="334">
        <v>0</v>
      </c>
      <c r="P17630" s="334">
        <v>0</v>
      </c>
      <c r="Q17630" s="334">
        <v>0</v>
      </c>
      <c r="R17630" s="334">
        <v>0</v>
      </c>
      <c r="S17630" s="334">
        <v>0</v>
      </c>
      <c r="T17630" s="334">
        <v>0</v>
      </c>
      <c r="U17630" s="334">
        <v>0</v>
      </c>
      <c r="V17630" s="334">
        <v>0</v>
      </c>
      <c r="W17630" s="334">
        <v>0</v>
      </c>
      <c r="X17630" s="334">
        <v>0</v>
      </c>
      <c r="Y17630" s="334">
        <v>0</v>
      </c>
      <c r="Z17630" s="334">
        <v>0</v>
      </c>
      <c r="AA17630" s="334">
        <v>0</v>
      </c>
      <c r="AB17630" s="334">
        <v>0</v>
      </c>
      <c r="AD17630" s="334">
        <v>2.2000000000000002</v>
      </c>
      <c r="AE17630" s="334">
        <f t="shared" si="2757"/>
        <v>2.2000000000000002</v>
      </c>
      <c r="AF17630" s="334">
        <f t="shared" si="2758"/>
        <v>2.2000000000000002</v>
      </c>
      <c r="AG17630" s="340">
        <f t="shared" si="2759"/>
        <v>0</v>
      </c>
      <c r="AI17630" s="340">
        <f t="shared" si="2761"/>
        <v>0</v>
      </c>
      <c r="AJ17630" s="340">
        <f t="shared" si="2761"/>
        <v>0</v>
      </c>
      <c r="AK17630" s="340">
        <f t="shared" si="2761"/>
        <v>0</v>
      </c>
      <c r="AL17630" s="340">
        <f t="shared" si="2761"/>
        <v>0</v>
      </c>
      <c r="AM17630" s="340">
        <f t="shared" si="2761"/>
        <v>0</v>
      </c>
    </row>
    <row r="17631" spans="1:39" x14ac:dyDescent="0.35">
      <c r="A17631" s="337">
        <v>39544</v>
      </c>
      <c r="B17631" s="338">
        <f t="shared" si="2754"/>
        <v>2008</v>
      </c>
      <c r="C17631" s="338">
        <f t="shared" si="2755"/>
        <v>4</v>
      </c>
      <c r="D17631" s="338">
        <f t="shared" si="2756"/>
        <v>6</v>
      </c>
      <c r="E17631" s="334">
        <v>0</v>
      </c>
      <c r="F17631" s="334">
        <v>0</v>
      </c>
      <c r="G17631" s="334">
        <v>0</v>
      </c>
      <c r="H17631" s="334">
        <v>0</v>
      </c>
      <c r="I17631" s="334">
        <v>0</v>
      </c>
      <c r="J17631" s="334">
        <v>0</v>
      </c>
      <c r="K17631" s="334">
        <v>0</v>
      </c>
      <c r="L17631" s="334">
        <v>0</v>
      </c>
      <c r="M17631" s="334">
        <v>0</v>
      </c>
      <c r="N17631" s="334">
        <v>0</v>
      </c>
      <c r="O17631" s="334">
        <v>0</v>
      </c>
      <c r="P17631" s="334">
        <v>0</v>
      </c>
      <c r="Q17631" s="334">
        <v>0</v>
      </c>
      <c r="R17631" s="334">
        <v>0</v>
      </c>
      <c r="S17631" s="334">
        <v>0</v>
      </c>
      <c r="T17631" s="334">
        <v>0</v>
      </c>
      <c r="U17631" s="334">
        <v>0</v>
      </c>
      <c r="V17631" s="334">
        <v>0</v>
      </c>
      <c r="W17631" s="334">
        <v>0</v>
      </c>
      <c r="X17631" s="334">
        <v>0</v>
      </c>
      <c r="Y17631" s="334">
        <v>0</v>
      </c>
      <c r="Z17631" s="334">
        <v>0</v>
      </c>
      <c r="AA17631" s="334">
        <v>0</v>
      </c>
      <c r="AB17631" s="334">
        <v>0</v>
      </c>
      <c r="AD17631" s="334">
        <v>0</v>
      </c>
      <c r="AE17631" s="334">
        <f t="shared" si="2757"/>
        <v>0</v>
      </c>
      <c r="AF17631" s="334">
        <f t="shared" si="2758"/>
        <v>0</v>
      </c>
      <c r="AG17631" s="340">
        <f t="shared" si="2759"/>
        <v>0</v>
      </c>
      <c r="AI17631" s="340">
        <f t="shared" si="2761"/>
        <v>0</v>
      </c>
      <c r="AJ17631" s="340">
        <f t="shared" si="2761"/>
        <v>0</v>
      </c>
      <c r="AK17631" s="340">
        <f t="shared" si="2761"/>
        <v>0</v>
      </c>
      <c r="AL17631" s="340">
        <f t="shared" si="2761"/>
        <v>0</v>
      </c>
      <c r="AM17631" s="340">
        <f t="shared" si="2761"/>
        <v>0</v>
      </c>
    </row>
    <row r="17632" spans="1:39" x14ac:dyDescent="0.35">
      <c r="A17632" s="337">
        <v>39545</v>
      </c>
      <c r="B17632" s="338">
        <f t="shared" si="2754"/>
        <v>2008</v>
      </c>
      <c r="C17632" s="338">
        <f t="shared" si="2755"/>
        <v>4</v>
      </c>
      <c r="D17632" s="338">
        <f t="shared" si="2756"/>
        <v>7</v>
      </c>
      <c r="E17632" s="334">
        <v>0</v>
      </c>
      <c r="F17632" s="334">
        <v>0</v>
      </c>
      <c r="G17632" s="334">
        <v>0</v>
      </c>
      <c r="H17632" s="334">
        <v>0</v>
      </c>
      <c r="I17632" s="334">
        <v>0</v>
      </c>
      <c r="J17632" s="334">
        <v>0</v>
      </c>
      <c r="K17632" s="334">
        <v>0</v>
      </c>
      <c r="L17632" s="334">
        <v>0</v>
      </c>
      <c r="M17632" s="334">
        <v>0</v>
      </c>
      <c r="N17632" s="334">
        <v>0</v>
      </c>
      <c r="O17632" s="334">
        <v>0</v>
      </c>
      <c r="P17632" s="334">
        <v>0</v>
      </c>
      <c r="Q17632" s="334">
        <v>0</v>
      </c>
      <c r="R17632" s="334">
        <v>0</v>
      </c>
      <c r="S17632" s="334">
        <v>0</v>
      </c>
      <c r="T17632" s="334">
        <v>0.2</v>
      </c>
      <c r="U17632" s="334">
        <v>0</v>
      </c>
      <c r="V17632" s="334">
        <v>0</v>
      </c>
      <c r="W17632" s="334">
        <v>0</v>
      </c>
      <c r="X17632" s="334">
        <v>0</v>
      </c>
      <c r="Y17632" s="334">
        <v>0</v>
      </c>
      <c r="Z17632" s="334">
        <v>0</v>
      </c>
      <c r="AA17632" s="334">
        <v>0</v>
      </c>
      <c r="AB17632" s="334">
        <v>0</v>
      </c>
      <c r="AD17632" s="334">
        <v>0.2</v>
      </c>
      <c r="AE17632" s="334">
        <f t="shared" si="2757"/>
        <v>0.2</v>
      </c>
      <c r="AF17632" s="334">
        <f t="shared" si="2758"/>
        <v>0.2</v>
      </c>
      <c r="AG17632" s="340">
        <f t="shared" si="2759"/>
        <v>0</v>
      </c>
      <c r="AI17632" s="340">
        <f t="shared" si="2761"/>
        <v>0</v>
      </c>
      <c r="AJ17632" s="340">
        <f t="shared" si="2761"/>
        <v>0</v>
      </c>
      <c r="AK17632" s="340">
        <f t="shared" si="2761"/>
        <v>0</v>
      </c>
      <c r="AL17632" s="340">
        <f t="shared" si="2761"/>
        <v>0</v>
      </c>
      <c r="AM17632" s="340">
        <f t="shared" si="2761"/>
        <v>0</v>
      </c>
    </row>
    <row r="17633" spans="1:39" x14ac:dyDescent="0.35">
      <c r="A17633" s="337">
        <v>39546</v>
      </c>
      <c r="B17633" s="338">
        <f t="shared" si="2754"/>
        <v>2008</v>
      </c>
      <c r="C17633" s="338">
        <f t="shared" si="2755"/>
        <v>4</v>
      </c>
      <c r="D17633" s="338">
        <f t="shared" si="2756"/>
        <v>8</v>
      </c>
      <c r="E17633" s="334">
        <v>0</v>
      </c>
      <c r="F17633" s="334">
        <v>0</v>
      </c>
      <c r="G17633" s="334">
        <v>0</v>
      </c>
      <c r="H17633" s="334">
        <v>0</v>
      </c>
      <c r="I17633" s="334">
        <v>0</v>
      </c>
      <c r="J17633" s="334">
        <v>0</v>
      </c>
      <c r="K17633" s="334">
        <v>0</v>
      </c>
      <c r="L17633" s="334">
        <v>0</v>
      </c>
      <c r="M17633" s="334">
        <v>0</v>
      </c>
      <c r="N17633" s="334">
        <v>0</v>
      </c>
      <c r="O17633" s="334">
        <v>0</v>
      </c>
      <c r="P17633" s="334">
        <v>0</v>
      </c>
      <c r="Q17633" s="334">
        <v>0</v>
      </c>
      <c r="R17633" s="334">
        <v>0</v>
      </c>
      <c r="S17633" s="334">
        <v>0</v>
      </c>
      <c r="T17633" s="334">
        <v>0</v>
      </c>
      <c r="U17633" s="334">
        <v>0</v>
      </c>
      <c r="V17633" s="334">
        <v>0</v>
      </c>
      <c r="W17633" s="334">
        <v>0</v>
      </c>
      <c r="X17633" s="334">
        <v>0</v>
      </c>
      <c r="Y17633" s="334">
        <v>0</v>
      </c>
      <c r="Z17633" s="334">
        <v>0</v>
      </c>
      <c r="AA17633" s="334">
        <v>0</v>
      </c>
      <c r="AB17633" s="334">
        <v>0</v>
      </c>
      <c r="AD17633" s="334">
        <v>0</v>
      </c>
      <c r="AE17633" s="334">
        <f t="shared" si="2757"/>
        <v>0</v>
      </c>
      <c r="AF17633" s="334">
        <f t="shared" si="2758"/>
        <v>0</v>
      </c>
      <c r="AG17633" s="340">
        <f t="shared" si="2759"/>
        <v>0</v>
      </c>
      <c r="AI17633" s="340">
        <f t="shared" si="2761"/>
        <v>0</v>
      </c>
      <c r="AJ17633" s="340">
        <f t="shared" si="2761"/>
        <v>0</v>
      </c>
      <c r="AK17633" s="340">
        <f t="shared" si="2761"/>
        <v>0</v>
      </c>
      <c r="AL17633" s="340">
        <f t="shared" si="2761"/>
        <v>0</v>
      </c>
      <c r="AM17633" s="340">
        <f t="shared" si="2761"/>
        <v>0</v>
      </c>
    </row>
    <row r="17634" spans="1:39" x14ac:dyDescent="0.35">
      <c r="A17634" s="337">
        <v>39547</v>
      </c>
      <c r="B17634" s="338">
        <f t="shared" si="2754"/>
        <v>2008</v>
      </c>
      <c r="C17634" s="338">
        <f t="shared" si="2755"/>
        <v>4</v>
      </c>
      <c r="D17634" s="338">
        <f t="shared" si="2756"/>
        <v>9</v>
      </c>
      <c r="E17634" s="334">
        <v>0</v>
      </c>
      <c r="F17634" s="334">
        <v>0</v>
      </c>
      <c r="G17634" s="334">
        <v>0</v>
      </c>
      <c r="H17634" s="334">
        <v>0</v>
      </c>
      <c r="I17634" s="334">
        <v>0</v>
      </c>
      <c r="J17634" s="334">
        <v>0</v>
      </c>
      <c r="K17634" s="334">
        <v>0</v>
      </c>
      <c r="L17634" s="334">
        <v>0</v>
      </c>
      <c r="M17634" s="334">
        <v>0</v>
      </c>
      <c r="N17634" s="334">
        <v>0</v>
      </c>
      <c r="O17634" s="334">
        <v>0</v>
      </c>
      <c r="P17634" s="334">
        <v>0</v>
      </c>
      <c r="Q17634" s="334">
        <v>0</v>
      </c>
      <c r="R17634" s="334">
        <v>0</v>
      </c>
      <c r="S17634" s="334">
        <v>0</v>
      </c>
      <c r="T17634" s="334">
        <v>0</v>
      </c>
      <c r="U17634" s="334">
        <v>0</v>
      </c>
      <c r="V17634" s="334">
        <v>0</v>
      </c>
      <c r="W17634" s="334">
        <v>0</v>
      </c>
      <c r="X17634" s="334">
        <v>0</v>
      </c>
      <c r="Y17634" s="334">
        <v>0</v>
      </c>
      <c r="Z17634" s="334">
        <v>0</v>
      </c>
      <c r="AA17634" s="334">
        <v>0</v>
      </c>
      <c r="AB17634" s="334">
        <v>0</v>
      </c>
      <c r="AD17634" s="334">
        <v>0</v>
      </c>
      <c r="AE17634" s="334">
        <f t="shared" si="2757"/>
        <v>0</v>
      </c>
      <c r="AF17634" s="334">
        <f t="shared" si="2758"/>
        <v>0</v>
      </c>
      <c r="AG17634" s="340">
        <f t="shared" si="2759"/>
        <v>0</v>
      </c>
      <c r="AI17634" s="340">
        <f t="shared" si="2761"/>
        <v>0</v>
      </c>
      <c r="AJ17634" s="340">
        <f t="shared" si="2761"/>
        <v>0</v>
      </c>
      <c r="AK17634" s="340">
        <f t="shared" si="2761"/>
        <v>0</v>
      </c>
      <c r="AL17634" s="340">
        <f t="shared" si="2761"/>
        <v>0</v>
      </c>
      <c r="AM17634" s="340">
        <f t="shared" si="2761"/>
        <v>0</v>
      </c>
    </row>
    <row r="17635" spans="1:39" x14ac:dyDescent="0.35">
      <c r="A17635" s="337">
        <v>39548</v>
      </c>
      <c r="B17635" s="338">
        <f t="shared" si="2754"/>
        <v>2008</v>
      </c>
      <c r="C17635" s="338">
        <f t="shared" si="2755"/>
        <v>4</v>
      </c>
      <c r="D17635" s="338">
        <f t="shared" si="2756"/>
        <v>10</v>
      </c>
      <c r="E17635" s="334">
        <v>0</v>
      </c>
      <c r="F17635" s="334">
        <v>0</v>
      </c>
      <c r="G17635" s="334">
        <v>0</v>
      </c>
      <c r="H17635" s="334">
        <v>0</v>
      </c>
      <c r="I17635" s="334">
        <v>0.8</v>
      </c>
      <c r="J17635" s="334">
        <v>0.8</v>
      </c>
      <c r="K17635" s="334">
        <v>0.8</v>
      </c>
      <c r="L17635" s="334">
        <v>2.4</v>
      </c>
      <c r="M17635" s="334">
        <v>2.4</v>
      </c>
      <c r="N17635" s="334">
        <v>2.4</v>
      </c>
      <c r="O17635" s="334">
        <v>2.4</v>
      </c>
      <c r="P17635" s="334">
        <v>0.8</v>
      </c>
      <c r="Q17635" s="334">
        <v>0</v>
      </c>
      <c r="R17635" s="334">
        <v>0</v>
      </c>
      <c r="S17635" s="334">
        <v>0</v>
      </c>
      <c r="T17635" s="334">
        <v>0.8</v>
      </c>
      <c r="U17635" s="334">
        <v>0.8</v>
      </c>
      <c r="V17635" s="334">
        <v>0</v>
      </c>
      <c r="W17635" s="334">
        <v>0</v>
      </c>
      <c r="X17635" s="334">
        <v>0</v>
      </c>
      <c r="Y17635" s="334">
        <v>0</v>
      </c>
      <c r="Z17635" s="334">
        <v>0</v>
      </c>
      <c r="AA17635" s="334">
        <v>0</v>
      </c>
      <c r="AB17635" s="334">
        <v>0</v>
      </c>
      <c r="AD17635" s="334">
        <v>14.4</v>
      </c>
      <c r="AE17635" s="334">
        <f t="shared" si="2757"/>
        <v>14.4</v>
      </c>
      <c r="AF17635" s="334">
        <f t="shared" si="2758"/>
        <v>14.400000000000004</v>
      </c>
      <c r="AG17635" s="340">
        <f t="shared" si="2759"/>
        <v>3.5527136788005009E-15</v>
      </c>
      <c r="AI17635" s="340">
        <f t="shared" si="2761"/>
        <v>0</v>
      </c>
      <c r="AJ17635" s="340">
        <f t="shared" si="2761"/>
        <v>0</v>
      </c>
      <c r="AK17635" s="340">
        <f t="shared" si="2761"/>
        <v>0</v>
      </c>
      <c r="AL17635" s="340">
        <f t="shared" si="2761"/>
        <v>0</v>
      </c>
      <c r="AM17635" s="340">
        <f t="shared" si="2761"/>
        <v>0</v>
      </c>
    </row>
    <row r="17636" spans="1:39" x14ac:dyDescent="0.35">
      <c r="A17636" s="337">
        <v>39549</v>
      </c>
      <c r="B17636" s="338">
        <f t="shared" si="2754"/>
        <v>2008</v>
      </c>
      <c r="C17636" s="338">
        <f t="shared" si="2755"/>
        <v>4</v>
      </c>
      <c r="D17636" s="338">
        <f t="shared" si="2756"/>
        <v>11</v>
      </c>
      <c r="E17636" s="334">
        <v>0</v>
      </c>
      <c r="F17636" s="334">
        <v>0</v>
      </c>
      <c r="G17636" s="334">
        <v>0</v>
      </c>
      <c r="H17636" s="334">
        <v>0</v>
      </c>
      <c r="I17636" s="334">
        <v>0</v>
      </c>
      <c r="J17636" s="334">
        <v>0</v>
      </c>
      <c r="K17636" s="334">
        <v>0</v>
      </c>
      <c r="L17636" s="334">
        <v>0</v>
      </c>
      <c r="M17636" s="334">
        <v>0</v>
      </c>
      <c r="N17636" s="334">
        <v>0</v>
      </c>
      <c r="O17636" s="334">
        <v>0</v>
      </c>
      <c r="P17636" s="334">
        <v>0</v>
      </c>
      <c r="Q17636" s="334">
        <v>0</v>
      </c>
      <c r="R17636" s="334">
        <v>0</v>
      </c>
      <c r="S17636" s="334">
        <v>0</v>
      </c>
      <c r="T17636" s="334">
        <v>0</v>
      </c>
      <c r="U17636" s="334">
        <v>0</v>
      </c>
      <c r="V17636" s="334">
        <v>0</v>
      </c>
      <c r="W17636" s="334">
        <v>0</v>
      </c>
      <c r="X17636" s="334">
        <v>0</v>
      </c>
      <c r="Y17636" s="334">
        <v>0</v>
      </c>
      <c r="Z17636" s="334">
        <v>0</v>
      </c>
      <c r="AA17636" s="334">
        <v>0</v>
      </c>
      <c r="AB17636" s="334">
        <v>0</v>
      </c>
      <c r="AD17636" s="334">
        <v>0</v>
      </c>
      <c r="AE17636" s="334">
        <f t="shared" si="2757"/>
        <v>0</v>
      </c>
      <c r="AF17636" s="334">
        <f t="shared" si="2758"/>
        <v>0</v>
      </c>
      <c r="AG17636" s="340">
        <f t="shared" si="2759"/>
        <v>0</v>
      </c>
      <c r="AI17636" s="340">
        <f t="shared" ref="AI17636:AM17651" si="2762">IF($C17636=AI$1,$AF17636,0)</f>
        <v>0</v>
      </c>
      <c r="AJ17636" s="340">
        <f t="shared" si="2762"/>
        <v>0</v>
      </c>
      <c r="AK17636" s="340">
        <f t="shared" si="2762"/>
        <v>0</v>
      </c>
      <c r="AL17636" s="340">
        <f t="shared" si="2762"/>
        <v>0</v>
      </c>
      <c r="AM17636" s="340">
        <f t="shared" si="2762"/>
        <v>0</v>
      </c>
    </row>
    <row r="17637" spans="1:39" x14ac:dyDescent="0.35">
      <c r="A17637" s="337">
        <v>39550</v>
      </c>
      <c r="B17637" s="338">
        <f t="shared" si="2754"/>
        <v>2008</v>
      </c>
      <c r="C17637" s="338">
        <f t="shared" si="2755"/>
        <v>4</v>
      </c>
      <c r="D17637" s="338">
        <f t="shared" si="2756"/>
        <v>12</v>
      </c>
      <c r="E17637" s="334">
        <v>0</v>
      </c>
      <c r="F17637" s="334">
        <v>0</v>
      </c>
      <c r="G17637" s="334">
        <v>0</v>
      </c>
      <c r="H17637" s="334">
        <v>0</v>
      </c>
      <c r="I17637" s="334">
        <v>0</v>
      </c>
      <c r="J17637" s="334">
        <v>0</v>
      </c>
      <c r="K17637" s="334">
        <v>0</v>
      </c>
      <c r="L17637" s="334">
        <v>0</v>
      </c>
      <c r="M17637" s="334">
        <v>0</v>
      </c>
      <c r="N17637" s="334">
        <v>0</v>
      </c>
      <c r="O17637" s="334">
        <v>0</v>
      </c>
      <c r="P17637" s="334">
        <v>0</v>
      </c>
      <c r="Q17637" s="334">
        <v>0</v>
      </c>
      <c r="R17637" s="334">
        <v>0</v>
      </c>
      <c r="S17637" s="334">
        <v>0</v>
      </c>
      <c r="T17637" s="334">
        <v>0</v>
      </c>
      <c r="U17637" s="334">
        <v>0</v>
      </c>
      <c r="V17637" s="334">
        <v>0</v>
      </c>
      <c r="W17637" s="334">
        <v>0</v>
      </c>
      <c r="X17637" s="334">
        <v>0</v>
      </c>
      <c r="Y17637" s="334">
        <v>0</v>
      </c>
      <c r="Z17637" s="334">
        <v>0</v>
      </c>
      <c r="AA17637" s="334">
        <v>0</v>
      </c>
      <c r="AB17637" s="334">
        <v>0</v>
      </c>
      <c r="AD17637" s="334">
        <v>0</v>
      </c>
      <c r="AE17637" s="334">
        <f t="shared" si="2757"/>
        <v>0</v>
      </c>
      <c r="AF17637" s="334">
        <f t="shared" si="2758"/>
        <v>0</v>
      </c>
      <c r="AG17637" s="340">
        <f t="shared" si="2759"/>
        <v>0</v>
      </c>
      <c r="AI17637" s="340">
        <f t="shared" si="2762"/>
        <v>0</v>
      </c>
      <c r="AJ17637" s="340">
        <f t="shared" si="2762"/>
        <v>0</v>
      </c>
      <c r="AK17637" s="340">
        <f t="shared" si="2762"/>
        <v>0</v>
      </c>
      <c r="AL17637" s="340">
        <f t="shared" si="2762"/>
        <v>0</v>
      </c>
      <c r="AM17637" s="340">
        <f t="shared" si="2762"/>
        <v>0</v>
      </c>
    </row>
    <row r="17638" spans="1:39" x14ac:dyDescent="0.35">
      <c r="A17638" s="337">
        <v>39551</v>
      </c>
      <c r="B17638" s="338">
        <f t="shared" si="2754"/>
        <v>2008</v>
      </c>
      <c r="C17638" s="338">
        <f t="shared" si="2755"/>
        <v>4</v>
      </c>
      <c r="D17638" s="338">
        <f t="shared" si="2756"/>
        <v>13</v>
      </c>
      <c r="E17638" s="334">
        <v>0</v>
      </c>
      <c r="F17638" s="334">
        <v>0</v>
      </c>
      <c r="G17638" s="334">
        <v>0</v>
      </c>
      <c r="H17638" s="334">
        <v>0</v>
      </c>
      <c r="I17638" s="334">
        <v>0</v>
      </c>
      <c r="J17638" s="334">
        <v>0</v>
      </c>
      <c r="K17638" s="334">
        <v>0</v>
      </c>
      <c r="L17638" s="334">
        <v>0</v>
      </c>
      <c r="M17638" s="334">
        <v>0</v>
      </c>
      <c r="N17638" s="334">
        <v>0</v>
      </c>
      <c r="O17638" s="334">
        <v>0</v>
      </c>
      <c r="P17638" s="334">
        <v>0</v>
      </c>
      <c r="Q17638" s="334">
        <v>0</v>
      </c>
      <c r="R17638" s="334">
        <v>0</v>
      </c>
      <c r="S17638" s="334">
        <v>0</v>
      </c>
      <c r="T17638" s="334">
        <v>0</v>
      </c>
      <c r="U17638" s="334">
        <v>0</v>
      </c>
      <c r="V17638" s="334">
        <v>0</v>
      </c>
      <c r="W17638" s="334">
        <v>0</v>
      </c>
      <c r="X17638" s="334">
        <v>0</v>
      </c>
      <c r="Y17638" s="334">
        <v>0</v>
      </c>
      <c r="Z17638" s="334">
        <v>0</v>
      </c>
      <c r="AA17638" s="334">
        <v>0</v>
      </c>
      <c r="AB17638" s="334">
        <v>0</v>
      </c>
      <c r="AD17638" s="334">
        <v>0</v>
      </c>
      <c r="AE17638" s="334">
        <f t="shared" si="2757"/>
        <v>0</v>
      </c>
      <c r="AF17638" s="334">
        <f t="shared" si="2758"/>
        <v>0</v>
      </c>
      <c r="AG17638" s="340">
        <f t="shared" si="2759"/>
        <v>0</v>
      </c>
      <c r="AI17638" s="340">
        <f t="shared" si="2762"/>
        <v>0</v>
      </c>
      <c r="AJ17638" s="340">
        <f t="shared" si="2762"/>
        <v>0</v>
      </c>
      <c r="AK17638" s="340">
        <f t="shared" si="2762"/>
        <v>0</v>
      </c>
      <c r="AL17638" s="340">
        <f t="shared" si="2762"/>
        <v>0</v>
      </c>
      <c r="AM17638" s="340">
        <f t="shared" si="2762"/>
        <v>0</v>
      </c>
    </row>
    <row r="17639" spans="1:39" x14ac:dyDescent="0.35">
      <c r="A17639" s="337">
        <v>39552</v>
      </c>
      <c r="B17639" s="338">
        <f t="shared" si="2754"/>
        <v>2008</v>
      </c>
      <c r="C17639" s="338">
        <f t="shared" si="2755"/>
        <v>4</v>
      </c>
      <c r="D17639" s="338">
        <f t="shared" si="2756"/>
        <v>14</v>
      </c>
      <c r="E17639" s="334">
        <v>0</v>
      </c>
      <c r="F17639" s="334">
        <v>0</v>
      </c>
      <c r="G17639" s="334">
        <v>0</v>
      </c>
      <c r="H17639" s="334">
        <v>0</v>
      </c>
      <c r="I17639" s="334">
        <v>0</v>
      </c>
      <c r="J17639" s="334">
        <v>0</v>
      </c>
      <c r="K17639" s="334">
        <v>0</v>
      </c>
      <c r="L17639" s="334">
        <v>0</v>
      </c>
      <c r="M17639" s="334">
        <v>0</v>
      </c>
      <c r="N17639" s="334">
        <v>0</v>
      </c>
      <c r="O17639" s="334">
        <v>0</v>
      </c>
      <c r="P17639" s="334">
        <v>0</v>
      </c>
      <c r="Q17639" s="334">
        <v>0</v>
      </c>
      <c r="R17639" s="334">
        <v>0</v>
      </c>
      <c r="S17639" s="334">
        <v>0</v>
      </c>
      <c r="T17639" s="334">
        <v>0</v>
      </c>
      <c r="U17639" s="334">
        <v>0</v>
      </c>
      <c r="V17639" s="334">
        <v>0</v>
      </c>
      <c r="W17639" s="334">
        <v>0</v>
      </c>
      <c r="X17639" s="334">
        <v>0</v>
      </c>
      <c r="Y17639" s="334">
        <v>0</v>
      </c>
      <c r="Z17639" s="334">
        <v>0</v>
      </c>
      <c r="AA17639" s="334">
        <v>0</v>
      </c>
      <c r="AB17639" s="334">
        <v>0</v>
      </c>
      <c r="AD17639" s="334">
        <v>0</v>
      </c>
      <c r="AE17639" s="334">
        <f t="shared" si="2757"/>
        <v>0</v>
      </c>
      <c r="AF17639" s="334">
        <f t="shared" si="2758"/>
        <v>0</v>
      </c>
      <c r="AG17639" s="340">
        <f t="shared" si="2759"/>
        <v>0</v>
      </c>
      <c r="AI17639" s="340">
        <f t="shared" si="2762"/>
        <v>0</v>
      </c>
      <c r="AJ17639" s="340">
        <f t="shared" si="2762"/>
        <v>0</v>
      </c>
      <c r="AK17639" s="340">
        <f t="shared" si="2762"/>
        <v>0</v>
      </c>
      <c r="AL17639" s="340">
        <f t="shared" si="2762"/>
        <v>0</v>
      </c>
      <c r="AM17639" s="340">
        <f t="shared" si="2762"/>
        <v>0</v>
      </c>
    </row>
    <row r="17640" spans="1:39" x14ac:dyDescent="0.35">
      <c r="A17640" s="337">
        <v>39553</v>
      </c>
      <c r="B17640" s="338">
        <f t="shared" si="2754"/>
        <v>2008</v>
      </c>
      <c r="C17640" s="338">
        <f t="shared" si="2755"/>
        <v>4</v>
      </c>
      <c r="D17640" s="338">
        <f t="shared" si="2756"/>
        <v>15</v>
      </c>
      <c r="E17640" s="334">
        <v>0</v>
      </c>
      <c r="F17640" s="334">
        <v>0</v>
      </c>
      <c r="G17640" s="334">
        <v>0</v>
      </c>
      <c r="H17640" s="334">
        <v>0</v>
      </c>
      <c r="I17640" s="334">
        <v>0</v>
      </c>
      <c r="J17640" s="334">
        <v>0</v>
      </c>
      <c r="K17640" s="334">
        <v>0</v>
      </c>
      <c r="L17640" s="334">
        <v>0</v>
      </c>
      <c r="M17640" s="334">
        <v>0</v>
      </c>
      <c r="N17640" s="334">
        <v>0</v>
      </c>
      <c r="O17640" s="334">
        <v>0</v>
      </c>
      <c r="P17640" s="334">
        <v>0</v>
      </c>
      <c r="Q17640" s="334">
        <v>0</v>
      </c>
      <c r="R17640" s="334">
        <v>0</v>
      </c>
      <c r="S17640" s="334">
        <v>0</v>
      </c>
      <c r="T17640" s="334">
        <v>0</v>
      </c>
      <c r="U17640" s="334">
        <v>0</v>
      </c>
      <c r="V17640" s="334">
        <v>0</v>
      </c>
      <c r="W17640" s="334">
        <v>0</v>
      </c>
      <c r="X17640" s="334">
        <v>0</v>
      </c>
      <c r="Y17640" s="334">
        <v>0</v>
      </c>
      <c r="Z17640" s="334">
        <v>0</v>
      </c>
      <c r="AA17640" s="334">
        <v>0</v>
      </c>
      <c r="AB17640" s="334">
        <v>0</v>
      </c>
      <c r="AD17640" s="334">
        <v>0</v>
      </c>
      <c r="AE17640" s="334">
        <f t="shared" si="2757"/>
        <v>0</v>
      </c>
      <c r="AF17640" s="334">
        <f t="shared" si="2758"/>
        <v>0</v>
      </c>
      <c r="AG17640" s="340">
        <f t="shared" si="2759"/>
        <v>0</v>
      </c>
      <c r="AI17640" s="340">
        <f t="shared" si="2762"/>
        <v>0</v>
      </c>
      <c r="AJ17640" s="340">
        <f t="shared" si="2762"/>
        <v>0</v>
      </c>
      <c r="AK17640" s="340">
        <f t="shared" si="2762"/>
        <v>0</v>
      </c>
      <c r="AL17640" s="340">
        <f t="shared" si="2762"/>
        <v>0</v>
      </c>
      <c r="AM17640" s="340">
        <f t="shared" si="2762"/>
        <v>0</v>
      </c>
    </row>
    <row r="17641" spans="1:39" x14ac:dyDescent="0.35">
      <c r="A17641" s="337">
        <v>39554</v>
      </c>
      <c r="B17641" s="338">
        <f t="shared" si="2754"/>
        <v>2008</v>
      </c>
      <c r="C17641" s="338">
        <f t="shared" si="2755"/>
        <v>4</v>
      </c>
      <c r="D17641" s="338">
        <f t="shared" si="2756"/>
        <v>16</v>
      </c>
      <c r="E17641" s="334">
        <v>0</v>
      </c>
      <c r="F17641" s="334">
        <v>0</v>
      </c>
      <c r="G17641" s="334">
        <v>0</v>
      </c>
      <c r="H17641" s="334">
        <v>0</v>
      </c>
      <c r="I17641" s="334">
        <v>0</v>
      </c>
      <c r="J17641" s="334">
        <v>0</v>
      </c>
      <c r="K17641" s="334">
        <v>0</v>
      </c>
      <c r="L17641" s="334">
        <v>0</v>
      </c>
      <c r="M17641" s="334">
        <v>0</v>
      </c>
      <c r="N17641" s="334">
        <v>0</v>
      </c>
      <c r="O17641" s="334">
        <v>0</v>
      </c>
      <c r="P17641" s="334">
        <v>0</v>
      </c>
      <c r="Q17641" s="334">
        <v>0</v>
      </c>
      <c r="R17641" s="334">
        <v>0</v>
      </c>
      <c r="S17641" s="334">
        <v>0</v>
      </c>
      <c r="T17641" s="334">
        <v>0</v>
      </c>
      <c r="U17641" s="334">
        <v>0</v>
      </c>
      <c r="V17641" s="334">
        <v>0</v>
      </c>
      <c r="W17641" s="334">
        <v>0</v>
      </c>
      <c r="X17641" s="334">
        <v>0</v>
      </c>
      <c r="Y17641" s="334">
        <v>0</v>
      </c>
      <c r="Z17641" s="334">
        <v>0</v>
      </c>
      <c r="AA17641" s="334">
        <v>0</v>
      </c>
      <c r="AB17641" s="334">
        <v>0</v>
      </c>
      <c r="AD17641" s="334">
        <v>0</v>
      </c>
      <c r="AE17641" s="334">
        <f t="shared" si="2757"/>
        <v>0</v>
      </c>
      <c r="AF17641" s="334">
        <f t="shared" si="2758"/>
        <v>0</v>
      </c>
      <c r="AG17641" s="340">
        <f t="shared" si="2759"/>
        <v>0</v>
      </c>
      <c r="AI17641" s="340">
        <f t="shared" si="2762"/>
        <v>0</v>
      </c>
      <c r="AJ17641" s="340">
        <f t="shared" si="2762"/>
        <v>0</v>
      </c>
      <c r="AK17641" s="340">
        <f t="shared" si="2762"/>
        <v>0</v>
      </c>
      <c r="AL17641" s="340">
        <f t="shared" si="2762"/>
        <v>0</v>
      </c>
      <c r="AM17641" s="340">
        <f t="shared" si="2762"/>
        <v>0</v>
      </c>
    </row>
    <row r="17642" spans="1:39" x14ac:dyDescent="0.35">
      <c r="A17642" s="337">
        <v>39555</v>
      </c>
      <c r="B17642" s="338">
        <f t="shared" si="2754"/>
        <v>2008</v>
      </c>
      <c r="C17642" s="338">
        <f t="shared" si="2755"/>
        <v>4</v>
      </c>
      <c r="D17642" s="338">
        <f t="shared" si="2756"/>
        <v>17</v>
      </c>
      <c r="E17642" s="334">
        <v>0</v>
      </c>
      <c r="F17642" s="334">
        <v>0</v>
      </c>
      <c r="G17642" s="334">
        <v>0</v>
      </c>
      <c r="H17642" s="334">
        <v>0</v>
      </c>
      <c r="I17642" s="334">
        <v>0</v>
      </c>
      <c r="J17642" s="334">
        <v>0</v>
      </c>
      <c r="K17642" s="334">
        <v>0</v>
      </c>
      <c r="L17642" s="334">
        <v>0</v>
      </c>
      <c r="M17642" s="334">
        <v>0</v>
      </c>
      <c r="N17642" s="334">
        <v>0</v>
      </c>
      <c r="O17642" s="334">
        <v>0</v>
      </c>
      <c r="P17642" s="334">
        <v>0</v>
      </c>
      <c r="Q17642" s="334">
        <v>0</v>
      </c>
      <c r="R17642" s="334">
        <v>0</v>
      </c>
      <c r="S17642" s="334">
        <v>0</v>
      </c>
      <c r="T17642" s="334">
        <v>0</v>
      </c>
      <c r="U17642" s="334">
        <v>0</v>
      </c>
      <c r="V17642" s="334">
        <v>0</v>
      </c>
      <c r="W17642" s="334">
        <v>0</v>
      </c>
      <c r="X17642" s="334">
        <v>0</v>
      </c>
      <c r="Y17642" s="334">
        <v>0</v>
      </c>
      <c r="Z17642" s="334">
        <v>0</v>
      </c>
      <c r="AA17642" s="334">
        <v>0</v>
      </c>
      <c r="AB17642" s="334">
        <v>0</v>
      </c>
      <c r="AD17642" s="334">
        <v>0</v>
      </c>
      <c r="AE17642" s="334">
        <f t="shared" si="2757"/>
        <v>0</v>
      </c>
      <c r="AF17642" s="334">
        <f t="shared" si="2758"/>
        <v>0</v>
      </c>
      <c r="AG17642" s="340">
        <f t="shared" si="2759"/>
        <v>0</v>
      </c>
      <c r="AI17642" s="340">
        <f t="shared" si="2762"/>
        <v>0</v>
      </c>
      <c r="AJ17642" s="340">
        <f t="shared" si="2762"/>
        <v>0</v>
      </c>
      <c r="AK17642" s="340">
        <f t="shared" si="2762"/>
        <v>0</v>
      </c>
      <c r="AL17642" s="340">
        <f t="shared" si="2762"/>
        <v>0</v>
      </c>
      <c r="AM17642" s="340">
        <f t="shared" si="2762"/>
        <v>0</v>
      </c>
    </row>
    <row r="17643" spans="1:39" x14ac:dyDescent="0.35">
      <c r="A17643" s="337">
        <v>39556</v>
      </c>
      <c r="B17643" s="338">
        <f t="shared" si="2754"/>
        <v>2008</v>
      </c>
      <c r="C17643" s="338">
        <f t="shared" si="2755"/>
        <v>4</v>
      </c>
      <c r="D17643" s="338">
        <f t="shared" si="2756"/>
        <v>18</v>
      </c>
      <c r="E17643" s="334">
        <v>0</v>
      </c>
      <c r="F17643" s="334">
        <v>0</v>
      </c>
      <c r="G17643" s="334">
        <v>0</v>
      </c>
      <c r="H17643" s="334">
        <v>0</v>
      </c>
      <c r="I17643" s="334">
        <v>0</v>
      </c>
      <c r="J17643" s="334">
        <v>0</v>
      </c>
      <c r="K17643" s="334">
        <v>0</v>
      </c>
      <c r="L17643" s="334">
        <v>0</v>
      </c>
      <c r="M17643" s="334">
        <v>0</v>
      </c>
      <c r="N17643" s="334">
        <v>0.3</v>
      </c>
      <c r="O17643" s="334">
        <v>0.6</v>
      </c>
      <c r="P17643" s="334">
        <v>0.4</v>
      </c>
      <c r="Q17643" s="334">
        <v>0.6</v>
      </c>
      <c r="R17643" s="334">
        <v>0.6</v>
      </c>
      <c r="S17643" s="334">
        <v>0.9</v>
      </c>
      <c r="T17643" s="334">
        <v>0.7</v>
      </c>
      <c r="U17643" s="334">
        <v>0.3</v>
      </c>
      <c r="V17643" s="334">
        <v>0.3</v>
      </c>
      <c r="W17643" s="334">
        <v>0.3</v>
      </c>
      <c r="X17643" s="334">
        <v>0.3</v>
      </c>
      <c r="Y17643" s="334">
        <v>0.3</v>
      </c>
      <c r="Z17643" s="334">
        <v>0.3</v>
      </c>
      <c r="AA17643" s="334">
        <v>0.7</v>
      </c>
      <c r="AB17643" s="334">
        <v>0.6</v>
      </c>
      <c r="AD17643" s="334">
        <v>7.2</v>
      </c>
      <c r="AE17643" s="334">
        <f t="shared" si="2757"/>
        <v>7.2</v>
      </c>
      <c r="AF17643" s="334">
        <f t="shared" si="2758"/>
        <v>7.1999999999999984</v>
      </c>
      <c r="AG17643" s="340">
        <f t="shared" si="2759"/>
        <v>1.7763568394002505E-15</v>
      </c>
      <c r="AI17643" s="340">
        <f t="shared" si="2762"/>
        <v>0</v>
      </c>
      <c r="AJ17643" s="340">
        <f t="shared" si="2762"/>
        <v>0</v>
      </c>
      <c r="AK17643" s="340">
        <f t="shared" si="2762"/>
        <v>0</v>
      </c>
      <c r="AL17643" s="340">
        <f t="shared" si="2762"/>
        <v>0</v>
      </c>
      <c r="AM17643" s="340">
        <f t="shared" si="2762"/>
        <v>0</v>
      </c>
    </row>
    <row r="17644" spans="1:39" x14ac:dyDescent="0.35">
      <c r="A17644" s="337">
        <v>39557</v>
      </c>
      <c r="B17644" s="338">
        <f t="shared" si="2754"/>
        <v>2008</v>
      </c>
      <c r="C17644" s="338">
        <f t="shared" si="2755"/>
        <v>4</v>
      </c>
      <c r="D17644" s="338">
        <f t="shared" si="2756"/>
        <v>19</v>
      </c>
      <c r="E17644" s="334">
        <v>0.2</v>
      </c>
      <c r="F17644" s="334">
        <v>0.2</v>
      </c>
      <c r="G17644" s="334">
        <v>0.2</v>
      </c>
      <c r="H17644" s="334">
        <v>0.2</v>
      </c>
      <c r="I17644" s="334">
        <v>0.2</v>
      </c>
      <c r="J17644" s="334">
        <v>0.2</v>
      </c>
      <c r="K17644" s="334">
        <v>0.1</v>
      </c>
      <c r="L17644" s="334">
        <v>0.2</v>
      </c>
      <c r="M17644" s="334">
        <v>0.2</v>
      </c>
      <c r="N17644" s="334">
        <v>0.2</v>
      </c>
      <c r="O17644" s="334">
        <v>0.2</v>
      </c>
      <c r="P17644" s="334">
        <v>0.2</v>
      </c>
      <c r="Q17644" s="334">
        <v>0.2</v>
      </c>
      <c r="R17644" s="334">
        <v>0.2</v>
      </c>
      <c r="S17644" s="334">
        <v>0.2</v>
      </c>
      <c r="T17644" s="334">
        <v>0.2</v>
      </c>
      <c r="U17644" s="334">
        <v>0.2</v>
      </c>
      <c r="V17644" s="334">
        <v>0.1</v>
      </c>
      <c r="W17644" s="334">
        <v>0.2</v>
      </c>
      <c r="X17644" s="334">
        <v>0.2</v>
      </c>
      <c r="Y17644" s="334">
        <v>0.2</v>
      </c>
      <c r="Z17644" s="334">
        <v>0.2</v>
      </c>
      <c r="AA17644" s="334">
        <v>0.2</v>
      </c>
      <c r="AB17644" s="334">
        <v>0.2</v>
      </c>
      <c r="AD17644" s="334">
        <v>4.5999999999999996</v>
      </c>
      <c r="AE17644" s="334">
        <f t="shared" si="2757"/>
        <v>4.5999999999999996</v>
      </c>
      <c r="AF17644" s="334">
        <f t="shared" si="2758"/>
        <v>4.6000000000000023</v>
      </c>
      <c r="AG17644" s="340">
        <f t="shared" si="2759"/>
        <v>2.6645352591003757E-15</v>
      </c>
      <c r="AI17644" s="340">
        <f t="shared" si="2762"/>
        <v>0</v>
      </c>
      <c r="AJ17644" s="340">
        <f t="shared" si="2762"/>
        <v>0</v>
      </c>
      <c r="AK17644" s="340">
        <f t="shared" si="2762"/>
        <v>0</v>
      </c>
      <c r="AL17644" s="340">
        <f t="shared" si="2762"/>
        <v>0</v>
      </c>
      <c r="AM17644" s="340">
        <f t="shared" si="2762"/>
        <v>0</v>
      </c>
    </row>
    <row r="17645" spans="1:39" x14ac:dyDescent="0.35">
      <c r="A17645" s="337">
        <v>39558</v>
      </c>
      <c r="B17645" s="338">
        <f t="shared" si="2754"/>
        <v>2008</v>
      </c>
      <c r="C17645" s="338">
        <f t="shared" si="2755"/>
        <v>4</v>
      </c>
      <c r="D17645" s="338">
        <f t="shared" si="2756"/>
        <v>20</v>
      </c>
      <c r="E17645" s="334">
        <v>0.1</v>
      </c>
      <c r="F17645" s="334">
        <v>0.1</v>
      </c>
      <c r="G17645" s="334">
        <v>0.1</v>
      </c>
      <c r="H17645" s="334">
        <v>0.1</v>
      </c>
      <c r="I17645" s="334">
        <v>0.1</v>
      </c>
      <c r="J17645" s="334">
        <v>0.1</v>
      </c>
      <c r="K17645" s="334">
        <v>0.2</v>
      </c>
      <c r="L17645" s="334">
        <v>0.1</v>
      </c>
      <c r="M17645" s="334">
        <v>0.1</v>
      </c>
      <c r="N17645" s="334">
        <v>0.1</v>
      </c>
      <c r="O17645" s="334">
        <v>0.1</v>
      </c>
      <c r="P17645" s="334">
        <v>0.1</v>
      </c>
      <c r="Q17645" s="334">
        <v>0.1</v>
      </c>
      <c r="R17645" s="334">
        <v>0</v>
      </c>
      <c r="S17645" s="334">
        <v>0</v>
      </c>
      <c r="T17645" s="334">
        <v>0</v>
      </c>
      <c r="U17645" s="334">
        <v>0</v>
      </c>
      <c r="V17645" s="334">
        <v>0</v>
      </c>
      <c r="W17645" s="334">
        <v>0</v>
      </c>
      <c r="X17645" s="334">
        <v>0</v>
      </c>
      <c r="Y17645" s="334">
        <v>0</v>
      </c>
      <c r="Z17645" s="334">
        <v>0</v>
      </c>
      <c r="AA17645" s="334">
        <v>0</v>
      </c>
      <c r="AB17645" s="334">
        <v>0</v>
      </c>
      <c r="AD17645" s="334">
        <v>1.4</v>
      </c>
      <c r="AE17645" s="334">
        <f t="shared" si="2757"/>
        <v>1.4</v>
      </c>
      <c r="AF17645" s="334">
        <f t="shared" si="2758"/>
        <v>1.4000000000000004</v>
      </c>
      <c r="AG17645" s="340">
        <f t="shared" si="2759"/>
        <v>4.4408920985006262E-16</v>
      </c>
      <c r="AI17645" s="340">
        <f t="shared" si="2762"/>
        <v>0</v>
      </c>
      <c r="AJ17645" s="340">
        <f t="shared" si="2762"/>
        <v>0</v>
      </c>
      <c r="AK17645" s="340">
        <f t="shared" si="2762"/>
        <v>0</v>
      </c>
      <c r="AL17645" s="340">
        <f t="shared" si="2762"/>
        <v>0</v>
      </c>
      <c r="AM17645" s="340">
        <f t="shared" si="2762"/>
        <v>0</v>
      </c>
    </row>
    <row r="17646" spans="1:39" x14ac:dyDescent="0.35">
      <c r="A17646" s="337">
        <v>39559</v>
      </c>
      <c r="B17646" s="338">
        <f t="shared" si="2754"/>
        <v>2008</v>
      </c>
      <c r="C17646" s="338">
        <f t="shared" si="2755"/>
        <v>4</v>
      </c>
      <c r="D17646" s="338">
        <f t="shared" si="2756"/>
        <v>21</v>
      </c>
      <c r="E17646" s="334">
        <v>0</v>
      </c>
      <c r="F17646" s="334">
        <v>0</v>
      </c>
      <c r="G17646" s="334">
        <v>0</v>
      </c>
      <c r="H17646" s="334">
        <v>0</v>
      </c>
      <c r="I17646" s="334">
        <v>0</v>
      </c>
      <c r="J17646" s="334">
        <v>0</v>
      </c>
      <c r="K17646" s="334">
        <v>0.1</v>
      </c>
      <c r="L17646" s="334">
        <v>0.1</v>
      </c>
      <c r="M17646" s="334">
        <v>0.1</v>
      </c>
      <c r="N17646" s="334">
        <v>0.1</v>
      </c>
      <c r="O17646" s="334">
        <v>0.2</v>
      </c>
      <c r="P17646" s="334">
        <v>0.1</v>
      </c>
      <c r="Q17646" s="334">
        <v>0.1</v>
      </c>
      <c r="R17646" s="334">
        <v>0.1</v>
      </c>
      <c r="S17646" s="334">
        <v>0.1</v>
      </c>
      <c r="T17646" s="334">
        <v>0.1</v>
      </c>
      <c r="U17646" s="334">
        <v>0.1</v>
      </c>
      <c r="V17646" s="334">
        <v>0.1</v>
      </c>
      <c r="W17646" s="334">
        <v>0.1</v>
      </c>
      <c r="X17646" s="334">
        <v>0.2</v>
      </c>
      <c r="Y17646" s="334">
        <v>0.1</v>
      </c>
      <c r="Z17646" s="334">
        <v>0.1</v>
      </c>
      <c r="AA17646" s="334">
        <v>0.1</v>
      </c>
      <c r="AB17646" s="334">
        <v>0.1</v>
      </c>
      <c r="AD17646" s="334">
        <v>2</v>
      </c>
      <c r="AE17646" s="334">
        <f t="shared" si="2757"/>
        <v>2</v>
      </c>
      <c r="AF17646" s="334">
        <f t="shared" si="2758"/>
        <v>2.0000000000000004</v>
      </c>
      <c r="AG17646" s="340">
        <f t="shared" si="2759"/>
        <v>4.4408920985006262E-16</v>
      </c>
      <c r="AI17646" s="340">
        <f t="shared" si="2762"/>
        <v>0</v>
      </c>
      <c r="AJ17646" s="340">
        <f t="shared" si="2762"/>
        <v>0</v>
      </c>
      <c r="AK17646" s="340">
        <f t="shared" si="2762"/>
        <v>0</v>
      </c>
      <c r="AL17646" s="340">
        <f t="shared" si="2762"/>
        <v>0</v>
      </c>
      <c r="AM17646" s="340">
        <f t="shared" si="2762"/>
        <v>0</v>
      </c>
    </row>
    <row r="17647" spans="1:39" x14ac:dyDescent="0.35">
      <c r="A17647" s="337">
        <v>39560</v>
      </c>
      <c r="B17647" s="338">
        <f t="shared" si="2754"/>
        <v>2008</v>
      </c>
      <c r="C17647" s="338">
        <f t="shared" si="2755"/>
        <v>4</v>
      </c>
      <c r="D17647" s="338">
        <f t="shared" si="2756"/>
        <v>22</v>
      </c>
      <c r="E17647" s="334">
        <v>0</v>
      </c>
      <c r="F17647" s="334">
        <v>0</v>
      </c>
      <c r="G17647" s="334">
        <v>0</v>
      </c>
      <c r="H17647" s="334">
        <v>0</v>
      </c>
      <c r="I17647" s="334">
        <v>0</v>
      </c>
      <c r="J17647" s="334">
        <v>0</v>
      </c>
      <c r="K17647" s="334">
        <v>0</v>
      </c>
      <c r="L17647" s="334">
        <v>0.1</v>
      </c>
      <c r="M17647" s="334">
        <v>0</v>
      </c>
      <c r="N17647" s="334">
        <v>0</v>
      </c>
      <c r="O17647" s="334">
        <v>0</v>
      </c>
      <c r="P17647" s="334">
        <v>0.1</v>
      </c>
      <c r="Q17647" s="334">
        <v>0</v>
      </c>
      <c r="R17647" s="334">
        <v>0</v>
      </c>
      <c r="S17647" s="334">
        <v>0</v>
      </c>
      <c r="T17647" s="334">
        <v>0</v>
      </c>
      <c r="U17647" s="334">
        <v>0</v>
      </c>
      <c r="V17647" s="334">
        <v>0</v>
      </c>
      <c r="W17647" s="334">
        <v>0</v>
      </c>
      <c r="X17647" s="334">
        <v>0</v>
      </c>
      <c r="Y17647" s="334">
        <v>0</v>
      </c>
      <c r="Z17647" s="334">
        <v>0</v>
      </c>
      <c r="AA17647" s="334">
        <v>0</v>
      </c>
      <c r="AB17647" s="334">
        <v>0</v>
      </c>
      <c r="AD17647" s="334">
        <v>0.2</v>
      </c>
      <c r="AE17647" s="334">
        <f t="shared" si="2757"/>
        <v>0.2</v>
      </c>
      <c r="AF17647" s="334">
        <f t="shared" si="2758"/>
        <v>0.2</v>
      </c>
      <c r="AG17647" s="340">
        <f t="shared" si="2759"/>
        <v>0</v>
      </c>
      <c r="AI17647" s="340">
        <f t="shared" si="2762"/>
        <v>0</v>
      </c>
      <c r="AJ17647" s="340">
        <f t="shared" si="2762"/>
        <v>0</v>
      </c>
      <c r="AK17647" s="340">
        <f t="shared" si="2762"/>
        <v>0</v>
      </c>
      <c r="AL17647" s="340">
        <f t="shared" si="2762"/>
        <v>0</v>
      </c>
      <c r="AM17647" s="340">
        <f t="shared" si="2762"/>
        <v>0</v>
      </c>
    </row>
    <row r="17648" spans="1:39" x14ac:dyDescent="0.35">
      <c r="A17648" s="337">
        <v>39561</v>
      </c>
      <c r="B17648" s="338">
        <f t="shared" si="2754"/>
        <v>2008</v>
      </c>
      <c r="C17648" s="338">
        <f t="shared" si="2755"/>
        <v>4</v>
      </c>
      <c r="D17648" s="338">
        <f t="shared" si="2756"/>
        <v>23</v>
      </c>
      <c r="E17648" s="334">
        <v>0</v>
      </c>
      <c r="F17648" s="334">
        <v>0</v>
      </c>
      <c r="G17648" s="334">
        <v>0</v>
      </c>
      <c r="H17648" s="334">
        <v>0</v>
      </c>
      <c r="I17648" s="334">
        <v>0</v>
      </c>
      <c r="J17648" s="334">
        <v>0</v>
      </c>
      <c r="K17648" s="334">
        <v>0</v>
      </c>
      <c r="L17648" s="334">
        <v>0</v>
      </c>
      <c r="M17648" s="334">
        <v>0</v>
      </c>
      <c r="N17648" s="334">
        <v>0</v>
      </c>
      <c r="O17648" s="334">
        <v>0</v>
      </c>
      <c r="P17648" s="334">
        <v>0</v>
      </c>
      <c r="Q17648" s="334">
        <v>0.1</v>
      </c>
      <c r="R17648" s="334">
        <v>0</v>
      </c>
      <c r="S17648" s="334">
        <v>0.1</v>
      </c>
      <c r="T17648" s="334">
        <v>0</v>
      </c>
      <c r="U17648" s="334">
        <v>0.1</v>
      </c>
      <c r="V17648" s="334">
        <v>0</v>
      </c>
      <c r="W17648" s="334">
        <v>0</v>
      </c>
      <c r="X17648" s="334">
        <v>0.1</v>
      </c>
      <c r="Y17648" s="334">
        <v>0</v>
      </c>
      <c r="Z17648" s="334">
        <v>0.1</v>
      </c>
      <c r="AA17648" s="334">
        <v>0</v>
      </c>
      <c r="AB17648" s="334">
        <v>0.1</v>
      </c>
      <c r="AD17648" s="334">
        <v>0.6</v>
      </c>
      <c r="AE17648" s="334">
        <f t="shared" si="2757"/>
        <v>0.6</v>
      </c>
      <c r="AF17648" s="334">
        <f t="shared" si="2758"/>
        <v>0.6</v>
      </c>
      <c r="AG17648" s="340">
        <f t="shared" si="2759"/>
        <v>0</v>
      </c>
      <c r="AI17648" s="340">
        <f t="shared" si="2762"/>
        <v>0</v>
      </c>
      <c r="AJ17648" s="340">
        <f t="shared" si="2762"/>
        <v>0</v>
      </c>
      <c r="AK17648" s="340">
        <f t="shared" si="2762"/>
        <v>0</v>
      </c>
      <c r="AL17648" s="340">
        <f t="shared" si="2762"/>
        <v>0</v>
      </c>
      <c r="AM17648" s="340">
        <f t="shared" si="2762"/>
        <v>0</v>
      </c>
    </row>
    <row r="17649" spans="1:39" x14ac:dyDescent="0.35">
      <c r="A17649" s="337">
        <v>39562</v>
      </c>
      <c r="B17649" s="338">
        <f t="shared" si="2754"/>
        <v>2008</v>
      </c>
      <c r="C17649" s="338">
        <f t="shared" si="2755"/>
        <v>4</v>
      </c>
      <c r="D17649" s="338">
        <f t="shared" si="2756"/>
        <v>24</v>
      </c>
      <c r="E17649" s="334">
        <v>0</v>
      </c>
      <c r="F17649" s="334">
        <v>0</v>
      </c>
      <c r="G17649" s="334">
        <v>0</v>
      </c>
      <c r="H17649" s="334">
        <v>0.1</v>
      </c>
      <c r="I17649" s="334">
        <v>0</v>
      </c>
      <c r="J17649" s="334">
        <v>0</v>
      </c>
      <c r="K17649" s="334">
        <v>0</v>
      </c>
      <c r="L17649" s="334">
        <v>0</v>
      </c>
      <c r="M17649" s="334">
        <v>0</v>
      </c>
      <c r="N17649" s="334">
        <v>0</v>
      </c>
      <c r="O17649" s="334">
        <v>0.1</v>
      </c>
      <c r="P17649" s="334">
        <v>0</v>
      </c>
      <c r="Q17649" s="334">
        <v>0</v>
      </c>
      <c r="R17649" s="334">
        <v>0</v>
      </c>
      <c r="S17649" s="334">
        <v>0</v>
      </c>
      <c r="T17649" s="334">
        <v>0</v>
      </c>
      <c r="U17649" s="334">
        <v>0</v>
      </c>
      <c r="V17649" s="334">
        <v>0</v>
      </c>
      <c r="W17649" s="334">
        <v>0</v>
      </c>
      <c r="X17649" s="334">
        <v>0</v>
      </c>
      <c r="Y17649" s="334">
        <v>0</v>
      </c>
      <c r="Z17649" s="334">
        <v>0</v>
      </c>
      <c r="AA17649" s="334">
        <v>0</v>
      </c>
      <c r="AB17649" s="334">
        <v>0</v>
      </c>
      <c r="AD17649" s="334">
        <v>0.2</v>
      </c>
      <c r="AE17649" s="334">
        <f t="shared" si="2757"/>
        <v>0.2</v>
      </c>
      <c r="AF17649" s="334">
        <f t="shared" si="2758"/>
        <v>0.2</v>
      </c>
      <c r="AG17649" s="340">
        <f t="shared" si="2759"/>
        <v>0</v>
      </c>
      <c r="AI17649" s="340">
        <f t="shared" si="2762"/>
        <v>0</v>
      </c>
      <c r="AJ17649" s="340">
        <f t="shared" si="2762"/>
        <v>0</v>
      </c>
      <c r="AK17649" s="340">
        <f t="shared" si="2762"/>
        <v>0</v>
      </c>
      <c r="AL17649" s="340">
        <f t="shared" si="2762"/>
        <v>0</v>
      </c>
      <c r="AM17649" s="340">
        <f t="shared" si="2762"/>
        <v>0</v>
      </c>
    </row>
    <row r="17650" spans="1:39" x14ac:dyDescent="0.35">
      <c r="A17650" s="337">
        <v>39563</v>
      </c>
      <c r="B17650" s="338">
        <f t="shared" si="2754"/>
        <v>2008</v>
      </c>
      <c r="C17650" s="338">
        <f t="shared" si="2755"/>
        <v>4</v>
      </c>
      <c r="D17650" s="338">
        <f t="shared" si="2756"/>
        <v>25</v>
      </c>
      <c r="E17650" s="334">
        <v>0.2</v>
      </c>
      <c r="F17650" s="334">
        <v>0.2</v>
      </c>
      <c r="G17650" s="334">
        <v>0.2</v>
      </c>
      <c r="H17650" s="334">
        <v>0.2</v>
      </c>
      <c r="I17650" s="334">
        <v>0.2</v>
      </c>
      <c r="J17650" s="334">
        <v>0.2</v>
      </c>
      <c r="K17650" s="334">
        <v>0.2</v>
      </c>
      <c r="L17650" s="334">
        <v>0</v>
      </c>
      <c r="M17650" s="334">
        <v>0</v>
      </c>
      <c r="N17650" s="334">
        <v>0</v>
      </c>
      <c r="O17650" s="334">
        <v>0</v>
      </c>
      <c r="P17650" s="334">
        <v>0.2</v>
      </c>
      <c r="Q17650" s="334">
        <v>0</v>
      </c>
      <c r="R17650" s="334">
        <v>0</v>
      </c>
      <c r="S17650" s="334">
        <v>0</v>
      </c>
      <c r="T17650" s="334">
        <v>0</v>
      </c>
      <c r="U17650" s="334">
        <v>0.2</v>
      </c>
      <c r="V17650" s="334">
        <v>0</v>
      </c>
      <c r="W17650" s="334">
        <v>0.2</v>
      </c>
      <c r="X17650" s="334">
        <v>0.2</v>
      </c>
      <c r="Y17650" s="334">
        <v>0</v>
      </c>
      <c r="Z17650" s="334">
        <v>0</v>
      </c>
      <c r="AA17650" s="334">
        <v>0</v>
      </c>
      <c r="AB17650" s="334">
        <v>0</v>
      </c>
      <c r="AD17650" s="334">
        <v>2.2000000000000002</v>
      </c>
      <c r="AE17650" s="334">
        <f t="shared" si="2757"/>
        <v>2.2000000000000002</v>
      </c>
      <c r="AF17650" s="334">
        <f t="shared" si="2758"/>
        <v>2.1999999999999997</v>
      </c>
      <c r="AG17650" s="340">
        <f t="shared" si="2759"/>
        <v>4.4408920985006262E-16</v>
      </c>
      <c r="AI17650" s="340">
        <f t="shared" si="2762"/>
        <v>0</v>
      </c>
      <c r="AJ17650" s="340">
        <f t="shared" si="2762"/>
        <v>0</v>
      </c>
      <c r="AK17650" s="340">
        <f t="shared" si="2762"/>
        <v>0</v>
      </c>
      <c r="AL17650" s="340">
        <f t="shared" si="2762"/>
        <v>0</v>
      </c>
      <c r="AM17650" s="340">
        <f t="shared" si="2762"/>
        <v>0</v>
      </c>
    </row>
    <row r="17651" spans="1:39" x14ac:dyDescent="0.35">
      <c r="A17651" s="337">
        <v>39564</v>
      </c>
      <c r="B17651" s="338">
        <f t="shared" si="2754"/>
        <v>2008</v>
      </c>
      <c r="C17651" s="338">
        <f t="shared" si="2755"/>
        <v>4</v>
      </c>
      <c r="D17651" s="338">
        <f t="shared" si="2756"/>
        <v>26</v>
      </c>
      <c r="E17651" s="334">
        <v>0</v>
      </c>
      <c r="F17651" s="334">
        <v>0</v>
      </c>
      <c r="G17651" s="334">
        <v>0</v>
      </c>
      <c r="H17651" s="334">
        <v>0</v>
      </c>
      <c r="I17651" s="334">
        <v>0</v>
      </c>
      <c r="J17651" s="334">
        <v>0</v>
      </c>
      <c r="K17651" s="334">
        <v>0</v>
      </c>
      <c r="L17651" s="334">
        <v>0</v>
      </c>
      <c r="M17651" s="334">
        <v>0</v>
      </c>
      <c r="N17651" s="334">
        <v>0</v>
      </c>
      <c r="O17651" s="334">
        <v>0</v>
      </c>
      <c r="P17651" s="334">
        <v>0</v>
      </c>
      <c r="Q17651" s="334">
        <v>0</v>
      </c>
      <c r="R17651" s="334">
        <v>0</v>
      </c>
      <c r="S17651" s="334">
        <v>0</v>
      </c>
      <c r="T17651" s="334">
        <v>0</v>
      </c>
      <c r="U17651" s="334">
        <v>0</v>
      </c>
      <c r="V17651" s="334">
        <v>0</v>
      </c>
      <c r="W17651" s="334">
        <v>0</v>
      </c>
      <c r="X17651" s="334">
        <v>0</v>
      </c>
      <c r="Y17651" s="334">
        <v>0</v>
      </c>
      <c r="Z17651" s="334">
        <v>0</v>
      </c>
      <c r="AA17651" s="334">
        <v>0</v>
      </c>
      <c r="AB17651" s="334">
        <v>0</v>
      </c>
      <c r="AD17651" s="334">
        <v>0</v>
      </c>
      <c r="AE17651" s="334">
        <f t="shared" si="2757"/>
        <v>0</v>
      </c>
      <c r="AF17651" s="334">
        <f t="shared" si="2758"/>
        <v>0</v>
      </c>
      <c r="AG17651" s="340">
        <f t="shared" si="2759"/>
        <v>0</v>
      </c>
      <c r="AI17651" s="340">
        <f t="shared" si="2762"/>
        <v>0</v>
      </c>
      <c r="AJ17651" s="340">
        <f t="shared" si="2762"/>
        <v>0</v>
      </c>
      <c r="AK17651" s="340">
        <f t="shared" si="2762"/>
        <v>0</v>
      </c>
      <c r="AL17651" s="340">
        <f t="shared" si="2762"/>
        <v>0</v>
      </c>
      <c r="AM17651" s="340">
        <f t="shared" si="2762"/>
        <v>0</v>
      </c>
    </row>
    <row r="17652" spans="1:39" x14ac:dyDescent="0.35">
      <c r="A17652" s="337">
        <v>39565</v>
      </c>
      <c r="B17652" s="338">
        <f t="shared" si="2754"/>
        <v>2008</v>
      </c>
      <c r="C17652" s="338">
        <f t="shared" si="2755"/>
        <v>4</v>
      </c>
      <c r="D17652" s="338">
        <f t="shared" si="2756"/>
        <v>27</v>
      </c>
      <c r="E17652" s="334">
        <v>0</v>
      </c>
      <c r="F17652" s="334">
        <v>0</v>
      </c>
      <c r="G17652" s="334">
        <v>0</v>
      </c>
      <c r="H17652" s="334">
        <v>0</v>
      </c>
      <c r="I17652" s="334">
        <v>0</v>
      </c>
      <c r="J17652" s="334">
        <v>0</v>
      </c>
      <c r="K17652" s="334">
        <v>0</v>
      </c>
      <c r="L17652" s="334">
        <v>0</v>
      </c>
      <c r="M17652" s="334">
        <v>0</v>
      </c>
      <c r="N17652" s="334">
        <v>0</v>
      </c>
      <c r="O17652" s="334">
        <v>0</v>
      </c>
      <c r="P17652" s="334">
        <v>0</v>
      </c>
      <c r="Q17652" s="334">
        <v>0</v>
      </c>
      <c r="R17652" s="334">
        <v>0</v>
      </c>
      <c r="S17652" s="334">
        <v>0</v>
      </c>
      <c r="T17652" s="334">
        <v>0</v>
      </c>
      <c r="U17652" s="334">
        <v>0</v>
      </c>
      <c r="V17652" s="334">
        <v>0</v>
      </c>
      <c r="W17652" s="334">
        <v>0</v>
      </c>
      <c r="X17652" s="334">
        <v>0</v>
      </c>
      <c r="Y17652" s="334">
        <v>0</v>
      </c>
      <c r="Z17652" s="334">
        <v>0</v>
      </c>
      <c r="AA17652" s="334">
        <v>0</v>
      </c>
      <c r="AB17652" s="334">
        <v>0</v>
      </c>
      <c r="AD17652" s="334">
        <v>0</v>
      </c>
      <c r="AE17652" s="334">
        <f t="shared" si="2757"/>
        <v>0</v>
      </c>
      <c r="AF17652" s="334">
        <f t="shared" si="2758"/>
        <v>0</v>
      </c>
      <c r="AG17652" s="340">
        <f t="shared" si="2759"/>
        <v>0</v>
      </c>
      <c r="AI17652" s="340">
        <f t="shared" ref="AI17652:AM17667" si="2763">IF($C17652=AI$1,$AF17652,0)</f>
        <v>0</v>
      </c>
      <c r="AJ17652" s="340">
        <f t="shared" si="2763"/>
        <v>0</v>
      </c>
      <c r="AK17652" s="340">
        <f t="shared" si="2763"/>
        <v>0</v>
      </c>
      <c r="AL17652" s="340">
        <f t="shared" si="2763"/>
        <v>0</v>
      </c>
      <c r="AM17652" s="340">
        <f t="shared" si="2763"/>
        <v>0</v>
      </c>
    </row>
    <row r="17653" spans="1:39" x14ac:dyDescent="0.35">
      <c r="A17653" s="337">
        <v>39566</v>
      </c>
      <c r="B17653" s="338">
        <f t="shared" si="2754"/>
        <v>2008</v>
      </c>
      <c r="C17653" s="338">
        <f t="shared" si="2755"/>
        <v>4</v>
      </c>
      <c r="D17653" s="338">
        <f t="shared" si="2756"/>
        <v>28</v>
      </c>
      <c r="E17653" s="334">
        <v>0</v>
      </c>
      <c r="F17653" s="334">
        <v>0</v>
      </c>
      <c r="G17653" s="334">
        <v>0</v>
      </c>
      <c r="H17653" s="334">
        <v>0</v>
      </c>
      <c r="I17653" s="334">
        <v>0</v>
      </c>
      <c r="J17653" s="334">
        <v>0</v>
      </c>
      <c r="K17653" s="334">
        <v>0</v>
      </c>
      <c r="L17653" s="334">
        <v>0</v>
      </c>
      <c r="M17653" s="334">
        <v>0</v>
      </c>
      <c r="N17653" s="334">
        <v>0</v>
      </c>
      <c r="O17653" s="334">
        <v>0</v>
      </c>
      <c r="P17653" s="334">
        <v>0</v>
      </c>
      <c r="Q17653" s="334">
        <v>0</v>
      </c>
      <c r="R17653" s="334">
        <v>0</v>
      </c>
      <c r="S17653" s="334">
        <v>0</v>
      </c>
      <c r="T17653" s="334">
        <v>0</v>
      </c>
      <c r="U17653" s="334">
        <v>0</v>
      </c>
      <c r="V17653" s="334">
        <v>0</v>
      </c>
      <c r="W17653" s="334">
        <v>0</v>
      </c>
      <c r="X17653" s="334">
        <v>0</v>
      </c>
      <c r="Y17653" s="334">
        <v>0</v>
      </c>
      <c r="Z17653" s="334">
        <v>0</v>
      </c>
      <c r="AA17653" s="334">
        <v>0</v>
      </c>
      <c r="AB17653" s="334">
        <v>0</v>
      </c>
      <c r="AD17653" s="334">
        <v>0</v>
      </c>
      <c r="AE17653" s="334">
        <f t="shared" si="2757"/>
        <v>0</v>
      </c>
      <c r="AF17653" s="334">
        <f t="shared" si="2758"/>
        <v>0</v>
      </c>
      <c r="AG17653" s="340">
        <f t="shared" si="2759"/>
        <v>0</v>
      </c>
      <c r="AI17653" s="340">
        <f t="shared" si="2763"/>
        <v>0</v>
      </c>
      <c r="AJ17653" s="340">
        <f t="shared" si="2763"/>
        <v>0</v>
      </c>
      <c r="AK17653" s="340">
        <f t="shared" si="2763"/>
        <v>0</v>
      </c>
      <c r="AL17653" s="340">
        <f t="shared" si="2763"/>
        <v>0</v>
      </c>
      <c r="AM17653" s="340">
        <f t="shared" si="2763"/>
        <v>0</v>
      </c>
    </row>
    <row r="17654" spans="1:39" x14ac:dyDescent="0.35">
      <c r="A17654" s="337">
        <v>39567</v>
      </c>
      <c r="B17654" s="338">
        <f t="shared" si="2754"/>
        <v>2008</v>
      </c>
      <c r="C17654" s="338">
        <f t="shared" si="2755"/>
        <v>4</v>
      </c>
      <c r="D17654" s="338">
        <f t="shared" si="2756"/>
        <v>29</v>
      </c>
      <c r="E17654" s="334">
        <v>0</v>
      </c>
      <c r="F17654" s="334">
        <v>0</v>
      </c>
      <c r="G17654" s="334">
        <v>0</v>
      </c>
      <c r="H17654" s="334">
        <v>0</v>
      </c>
      <c r="I17654" s="334">
        <v>0</v>
      </c>
      <c r="J17654" s="334">
        <v>0</v>
      </c>
      <c r="K17654" s="334">
        <v>0</v>
      </c>
      <c r="L17654" s="334">
        <v>0</v>
      </c>
      <c r="M17654" s="334">
        <v>0</v>
      </c>
      <c r="N17654" s="334">
        <v>0</v>
      </c>
      <c r="O17654" s="334">
        <v>0</v>
      </c>
      <c r="P17654" s="334">
        <v>0</v>
      </c>
      <c r="Q17654" s="334">
        <v>0</v>
      </c>
      <c r="R17654" s="334">
        <v>0</v>
      </c>
      <c r="S17654" s="334">
        <v>0</v>
      </c>
      <c r="T17654" s="334">
        <v>0</v>
      </c>
      <c r="U17654" s="334">
        <v>0</v>
      </c>
      <c r="V17654" s="334">
        <v>0</v>
      </c>
      <c r="W17654" s="334">
        <v>0</v>
      </c>
      <c r="X17654" s="334">
        <v>0</v>
      </c>
      <c r="Y17654" s="334">
        <v>0</v>
      </c>
      <c r="Z17654" s="334">
        <v>0</v>
      </c>
      <c r="AA17654" s="334">
        <v>0</v>
      </c>
      <c r="AB17654" s="334">
        <v>0</v>
      </c>
      <c r="AD17654" s="334">
        <v>0</v>
      </c>
      <c r="AE17654" s="334">
        <f t="shared" si="2757"/>
        <v>0</v>
      </c>
      <c r="AF17654" s="334">
        <f t="shared" si="2758"/>
        <v>0</v>
      </c>
      <c r="AG17654" s="340">
        <f t="shared" si="2759"/>
        <v>0</v>
      </c>
      <c r="AI17654" s="340">
        <f t="shared" si="2763"/>
        <v>0</v>
      </c>
      <c r="AJ17654" s="340">
        <f t="shared" si="2763"/>
        <v>0</v>
      </c>
      <c r="AK17654" s="340">
        <f t="shared" si="2763"/>
        <v>0</v>
      </c>
      <c r="AL17654" s="340">
        <f t="shared" si="2763"/>
        <v>0</v>
      </c>
      <c r="AM17654" s="340">
        <f t="shared" si="2763"/>
        <v>0</v>
      </c>
    </row>
    <row r="17655" spans="1:39" x14ac:dyDescent="0.35">
      <c r="A17655" s="337">
        <v>39568</v>
      </c>
      <c r="B17655" s="338">
        <f t="shared" si="2754"/>
        <v>2008</v>
      </c>
      <c r="C17655" s="338">
        <f t="shared" si="2755"/>
        <v>4</v>
      </c>
      <c r="D17655" s="338">
        <f t="shared" si="2756"/>
        <v>30</v>
      </c>
      <c r="E17655" s="334">
        <v>0</v>
      </c>
      <c r="F17655" s="334">
        <v>0</v>
      </c>
      <c r="G17655" s="334">
        <v>0</v>
      </c>
      <c r="H17655" s="334">
        <v>0.1</v>
      </c>
      <c r="I17655" s="334">
        <v>0</v>
      </c>
      <c r="J17655" s="334">
        <v>0.1</v>
      </c>
      <c r="K17655" s="334">
        <v>0</v>
      </c>
      <c r="L17655" s="334">
        <v>0</v>
      </c>
      <c r="M17655" s="334">
        <v>0</v>
      </c>
      <c r="N17655" s="334">
        <v>0</v>
      </c>
      <c r="O17655" s="334">
        <v>0</v>
      </c>
      <c r="P17655" s="334">
        <v>0</v>
      </c>
      <c r="Q17655" s="334">
        <v>0</v>
      </c>
      <c r="R17655" s="334">
        <v>0</v>
      </c>
      <c r="S17655" s="334">
        <v>0</v>
      </c>
      <c r="T17655" s="334">
        <v>0</v>
      </c>
      <c r="U17655" s="334">
        <v>0</v>
      </c>
      <c r="V17655" s="334">
        <v>0</v>
      </c>
      <c r="W17655" s="334">
        <v>0</v>
      </c>
      <c r="X17655" s="334">
        <v>0</v>
      </c>
      <c r="Y17655" s="334">
        <v>0</v>
      </c>
      <c r="Z17655" s="334">
        <v>0</v>
      </c>
      <c r="AA17655" s="334">
        <v>0</v>
      </c>
      <c r="AB17655" s="334">
        <v>0</v>
      </c>
      <c r="AD17655" s="334">
        <v>0.2</v>
      </c>
      <c r="AE17655" s="334">
        <f t="shared" si="2757"/>
        <v>0.2</v>
      </c>
      <c r="AF17655" s="334">
        <f t="shared" si="2758"/>
        <v>0.2</v>
      </c>
      <c r="AG17655" s="340">
        <f t="shared" si="2759"/>
        <v>0</v>
      </c>
      <c r="AI17655" s="340">
        <f t="shared" si="2763"/>
        <v>0</v>
      </c>
      <c r="AJ17655" s="340">
        <f t="shared" si="2763"/>
        <v>0</v>
      </c>
      <c r="AK17655" s="340">
        <f t="shared" si="2763"/>
        <v>0</v>
      </c>
      <c r="AL17655" s="340">
        <f t="shared" si="2763"/>
        <v>0</v>
      </c>
      <c r="AM17655" s="340">
        <f t="shared" si="2763"/>
        <v>0</v>
      </c>
    </row>
    <row r="17656" spans="1:39" x14ac:dyDescent="0.35">
      <c r="A17656" s="337">
        <v>39569</v>
      </c>
      <c r="B17656" s="338">
        <f t="shared" si="2754"/>
        <v>2008</v>
      </c>
      <c r="C17656" s="338">
        <f t="shared" si="2755"/>
        <v>5</v>
      </c>
      <c r="D17656" s="338">
        <f t="shared" si="2756"/>
        <v>1</v>
      </c>
      <c r="E17656" s="334">
        <v>2.1</v>
      </c>
      <c r="F17656" s="334">
        <v>2.2000000000000002</v>
      </c>
      <c r="G17656" s="334">
        <v>2.1</v>
      </c>
      <c r="H17656" s="334">
        <v>0</v>
      </c>
      <c r="I17656" s="334">
        <v>0</v>
      </c>
      <c r="J17656" s="334">
        <v>0</v>
      </c>
      <c r="K17656" s="334">
        <v>0</v>
      </c>
      <c r="L17656" s="334">
        <v>0</v>
      </c>
      <c r="M17656" s="334">
        <v>0</v>
      </c>
      <c r="N17656" s="334">
        <v>0</v>
      </c>
      <c r="O17656" s="334">
        <v>0</v>
      </c>
      <c r="P17656" s="334">
        <v>0</v>
      </c>
      <c r="Q17656" s="334">
        <v>0</v>
      </c>
      <c r="R17656" s="334">
        <v>0</v>
      </c>
      <c r="S17656" s="334">
        <v>0</v>
      </c>
      <c r="T17656" s="334">
        <v>0</v>
      </c>
      <c r="U17656" s="334">
        <v>0</v>
      </c>
      <c r="V17656" s="334">
        <v>0</v>
      </c>
      <c r="W17656" s="334">
        <v>0</v>
      </c>
      <c r="X17656" s="334">
        <v>0</v>
      </c>
      <c r="Y17656" s="334">
        <v>0</v>
      </c>
      <c r="Z17656" s="334">
        <v>0</v>
      </c>
      <c r="AA17656" s="334">
        <v>0</v>
      </c>
      <c r="AB17656" s="334">
        <v>0</v>
      </c>
      <c r="AD17656" s="334">
        <v>6.4</v>
      </c>
      <c r="AE17656" s="334">
        <f t="shared" si="2757"/>
        <v>6.4</v>
      </c>
      <c r="AF17656" s="334">
        <f t="shared" si="2758"/>
        <v>6.4</v>
      </c>
      <c r="AG17656" s="340">
        <f t="shared" si="2759"/>
        <v>0</v>
      </c>
      <c r="AI17656" s="340">
        <f t="shared" si="2763"/>
        <v>6.4</v>
      </c>
      <c r="AJ17656" s="340">
        <f t="shared" si="2763"/>
        <v>0</v>
      </c>
      <c r="AK17656" s="340">
        <f t="shared" si="2763"/>
        <v>0</v>
      </c>
      <c r="AL17656" s="340">
        <f t="shared" si="2763"/>
        <v>0</v>
      </c>
      <c r="AM17656" s="340">
        <f t="shared" si="2763"/>
        <v>0</v>
      </c>
    </row>
    <row r="17657" spans="1:39" x14ac:dyDescent="0.35">
      <c r="A17657" s="337">
        <v>39570</v>
      </c>
      <c r="B17657" s="338">
        <f t="shared" si="2754"/>
        <v>2008</v>
      </c>
      <c r="C17657" s="338">
        <f t="shared" si="2755"/>
        <v>5</v>
      </c>
      <c r="D17657" s="338">
        <f t="shared" si="2756"/>
        <v>2</v>
      </c>
      <c r="E17657" s="334">
        <v>0</v>
      </c>
      <c r="F17657" s="334">
        <v>0</v>
      </c>
      <c r="G17657" s="334">
        <v>0</v>
      </c>
      <c r="H17657" s="334">
        <v>0</v>
      </c>
      <c r="I17657" s="334">
        <v>0</v>
      </c>
      <c r="J17657" s="334">
        <v>0</v>
      </c>
      <c r="K17657" s="334">
        <v>0</v>
      </c>
      <c r="L17657" s="334">
        <v>0</v>
      </c>
      <c r="M17657" s="334">
        <v>0</v>
      </c>
      <c r="N17657" s="334">
        <v>0</v>
      </c>
      <c r="O17657" s="334">
        <v>0</v>
      </c>
      <c r="P17657" s="334">
        <v>0</v>
      </c>
      <c r="Q17657" s="334">
        <v>0</v>
      </c>
      <c r="R17657" s="334">
        <v>0</v>
      </c>
      <c r="S17657" s="334">
        <v>0</v>
      </c>
      <c r="T17657" s="334">
        <v>0</v>
      </c>
      <c r="U17657" s="334">
        <v>0</v>
      </c>
      <c r="V17657" s="334">
        <v>0</v>
      </c>
      <c r="W17657" s="334">
        <v>0</v>
      </c>
      <c r="X17657" s="334">
        <v>0</v>
      </c>
      <c r="Y17657" s="334">
        <v>0</v>
      </c>
      <c r="Z17657" s="334">
        <v>0</v>
      </c>
      <c r="AA17657" s="334">
        <v>0</v>
      </c>
      <c r="AB17657" s="334">
        <v>0</v>
      </c>
      <c r="AD17657" s="334">
        <v>0</v>
      </c>
      <c r="AE17657" s="334">
        <f t="shared" si="2757"/>
        <v>0</v>
      </c>
      <c r="AF17657" s="334">
        <f t="shared" si="2758"/>
        <v>0</v>
      </c>
      <c r="AG17657" s="340">
        <f t="shared" si="2759"/>
        <v>0</v>
      </c>
      <c r="AI17657" s="340">
        <f t="shared" si="2763"/>
        <v>0</v>
      </c>
      <c r="AJ17657" s="340">
        <f t="shared" si="2763"/>
        <v>0</v>
      </c>
      <c r="AK17657" s="340">
        <f t="shared" si="2763"/>
        <v>0</v>
      </c>
      <c r="AL17657" s="340">
        <f t="shared" si="2763"/>
        <v>0</v>
      </c>
      <c r="AM17657" s="340">
        <f t="shared" si="2763"/>
        <v>0</v>
      </c>
    </row>
    <row r="17658" spans="1:39" x14ac:dyDescent="0.35">
      <c r="A17658" s="337">
        <v>39571</v>
      </c>
      <c r="B17658" s="338">
        <f t="shared" si="2754"/>
        <v>2008</v>
      </c>
      <c r="C17658" s="338">
        <f t="shared" si="2755"/>
        <v>5</v>
      </c>
      <c r="D17658" s="338">
        <f t="shared" si="2756"/>
        <v>3</v>
      </c>
      <c r="E17658" s="334">
        <v>0</v>
      </c>
      <c r="F17658" s="334">
        <v>0</v>
      </c>
      <c r="G17658" s="334">
        <v>0</v>
      </c>
      <c r="H17658" s="334">
        <v>0</v>
      </c>
      <c r="I17658" s="334">
        <v>0</v>
      </c>
      <c r="J17658" s="334">
        <v>0</v>
      </c>
      <c r="K17658" s="334">
        <v>0</v>
      </c>
      <c r="L17658" s="334">
        <v>0</v>
      </c>
      <c r="M17658" s="334">
        <v>0</v>
      </c>
      <c r="N17658" s="334">
        <v>0</v>
      </c>
      <c r="O17658" s="334">
        <v>0</v>
      </c>
      <c r="P17658" s="334">
        <v>0</v>
      </c>
      <c r="Q17658" s="334">
        <v>0</v>
      </c>
      <c r="R17658" s="334">
        <v>0</v>
      </c>
      <c r="S17658" s="334">
        <v>0</v>
      </c>
      <c r="T17658" s="334">
        <v>0</v>
      </c>
      <c r="U17658" s="334">
        <v>0</v>
      </c>
      <c r="V17658" s="334">
        <v>0</v>
      </c>
      <c r="W17658" s="334">
        <v>0</v>
      </c>
      <c r="X17658" s="334">
        <v>0</v>
      </c>
      <c r="Y17658" s="334">
        <v>0</v>
      </c>
      <c r="Z17658" s="334">
        <v>0</v>
      </c>
      <c r="AA17658" s="334">
        <v>0</v>
      </c>
      <c r="AB17658" s="334">
        <v>0</v>
      </c>
      <c r="AD17658" s="334">
        <v>0</v>
      </c>
      <c r="AE17658" s="334">
        <f t="shared" si="2757"/>
        <v>0</v>
      </c>
      <c r="AF17658" s="334">
        <f t="shared" si="2758"/>
        <v>0</v>
      </c>
      <c r="AG17658" s="340">
        <f t="shared" si="2759"/>
        <v>0</v>
      </c>
      <c r="AI17658" s="340">
        <f t="shared" si="2763"/>
        <v>0</v>
      </c>
      <c r="AJ17658" s="340">
        <f t="shared" si="2763"/>
        <v>0</v>
      </c>
      <c r="AK17658" s="340">
        <f t="shared" si="2763"/>
        <v>0</v>
      </c>
      <c r="AL17658" s="340">
        <f t="shared" si="2763"/>
        <v>0</v>
      </c>
      <c r="AM17658" s="340">
        <f t="shared" si="2763"/>
        <v>0</v>
      </c>
    </row>
    <row r="17659" spans="1:39" x14ac:dyDescent="0.35">
      <c r="A17659" s="337">
        <v>39572</v>
      </c>
      <c r="B17659" s="338">
        <f t="shared" si="2754"/>
        <v>2008</v>
      </c>
      <c r="C17659" s="338">
        <f t="shared" si="2755"/>
        <v>5</v>
      </c>
      <c r="D17659" s="338">
        <f t="shared" si="2756"/>
        <v>4</v>
      </c>
      <c r="E17659" s="334">
        <v>0</v>
      </c>
      <c r="F17659" s="334">
        <v>0</v>
      </c>
      <c r="G17659" s="334">
        <v>0</v>
      </c>
      <c r="H17659" s="334">
        <v>0</v>
      </c>
      <c r="I17659" s="334">
        <v>0</v>
      </c>
      <c r="J17659" s="334">
        <v>0</v>
      </c>
      <c r="K17659" s="334">
        <v>0</v>
      </c>
      <c r="L17659" s="334">
        <v>0</v>
      </c>
      <c r="M17659" s="334">
        <v>0</v>
      </c>
      <c r="N17659" s="334">
        <v>0</v>
      </c>
      <c r="O17659" s="334">
        <v>0</v>
      </c>
      <c r="P17659" s="334">
        <v>0</v>
      </c>
      <c r="Q17659" s="334">
        <v>0</v>
      </c>
      <c r="R17659" s="334">
        <v>0</v>
      </c>
      <c r="S17659" s="334">
        <v>0</v>
      </c>
      <c r="T17659" s="334">
        <v>0</v>
      </c>
      <c r="U17659" s="334">
        <v>0</v>
      </c>
      <c r="V17659" s="334">
        <v>0</v>
      </c>
      <c r="W17659" s="334">
        <v>0</v>
      </c>
      <c r="X17659" s="334">
        <v>0</v>
      </c>
      <c r="Y17659" s="334">
        <v>0</v>
      </c>
      <c r="Z17659" s="334">
        <v>0</v>
      </c>
      <c r="AA17659" s="334">
        <v>0</v>
      </c>
      <c r="AB17659" s="334">
        <v>0</v>
      </c>
      <c r="AD17659" s="334">
        <v>0</v>
      </c>
      <c r="AE17659" s="334">
        <f t="shared" si="2757"/>
        <v>0</v>
      </c>
      <c r="AF17659" s="334">
        <f t="shared" si="2758"/>
        <v>0</v>
      </c>
      <c r="AG17659" s="340">
        <f t="shared" si="2759"/>
        <v>0</v>
      </c>
      <c r="AI17659" s="340">
        <f t="shared" si="2763"/>
        <v>0</v>
      </c>
      <c r="AJ17659" s="340">
        <f t="shared" si="2763"/>
        <v>0</v>
      </c>
      <c r="AK17659" s="340">
        <f t="shared" si="2763"/>
        <v>0</v>
      </c>
      <c r="AL17659" s="340">
        <f t="shared" si="2763"/>
        <v>0</v>
      </c>
      <c r="AM17659" s="340">
        <f t="shared" si="2763"/>
        <v>0</v>
      </c>
    </row>
    <row r="17660" spans="1:39" x14ac:dyDescent="0.35">
      <c r="A17660" s="337">
        <v>39573</v>
      </c>
      <c r="B17660" s="338">
        <f t="shared" si="2754"/>
        <v>2008</v>
      </c>
      <c r="C17660" s="338">
        <f t="shared" si="2755"/>
        <v>5</v>
      </c>
      <c r="D17660" s="338">
        <f t="shared" si="2756"/>
        <v>5</v>
      </c>
      <c r="E17660" s="334">
        <v>0</v>
      </c>
      <c r="F17660" s="334">
        <v>0</v>
      </c>
      <c r="G17660" s="334">
        <v>0</v>
      </c>
      <c r="H17660" s="334">
        <v>0</v>
      </c>
      <c r="I17660" s="334">
        <v>0</v>
      </c>
      <c r="J17660" s="334">
        <v>0</v>
      </c>
      <c r="K17660" s="334">
        <v>0</v>
      </c>
      <c r="L17660" s="334">
        <v>0</v>
      </c>
      <c r="M17660" s="334">
        <v>0</v>
      </c>
      <c r="N17660" s="334">
        <v>0</v>
      </c>
      <c r="O17660" s="334">
        <v>0</v>
      </c>
      <c r="P17660" s="334">
        <v>0</v>
      </c>
      <c r="Q17660" s="334">
        <v>0</v>
      </c>
      <c r="R17660" s="334">
        <v>0</v>
      </c>
      <c r="S17660" s="334">
        <v>0</v>
      </c>
      <c r="T17660" s="334">
        <v>0</v>
      </c>
      <c r="U17660" s="334">
        <v>0</v>
      </c>
      <c r="V17660" s="334">
        <v>0</v>
      </c>
      <c r="W17660" s="334">
        <v>0</v>
      </c>
      <c r="X17660" s="334">
        <v>0</v>
      </c>
      <c r="Y17660" s="334">
        <v>0</v>
      </c>
      <c r="Z17660" s="334">
        <v>0</v>
      </c>
      <c r="AA17660" s="334">
        <v>0</v>
      </c>
      <c r="AB17660" s="334">
        <v>0</v>
      </c>
      <c r="AD17660" s="334">
        <v>0</v>
      </c>
      <c r="AE17660" s="334">
        <f t="shared" si="2757"/>
        <v>0</v>
      </c>
      <c r="AF17660" s="334">
        <f t="shared" si="2758"/>
        <v>0</v>
      </c>
      <c r="AG17660" s="340">
        <f t="shared" si="2759"/>
        <v>0</v>
      </c>
      <c r="AI17660" s="340">
        <f t="shared" si="2763"/>
        <v>0</v>
      </c>
      <c r="AJ17660" s="340">
        <f t="shared" si="2763"/>
        <v>0</v>
      </c>
      <c r="AK17660" s="340">
        <f t="shared" si="2763"/>
        <v>0</v>
      </c>
      <c r="AL17660" s="340">
        <f t="shared" si="2763"/>
        <v>0</v>
      </c>
      <c r="AM17660" s="340">
        <f t="shared" si="2763"/>
        <v>0</v>
      </c>
    </row>
    <row r="17661" spans="1:39" x14ac:dyDescent="0.35">
      <c r="A17661" s="337">
        <v>39574</v>
      </c>
      <c r="B17661" s="338">
        <f t="shared" si="2754"/>
        <v>2008</v>
      </c>
      <c r="C17661" s="338">
        <f t="shared" si="2755"/>
        <v>5</v>
      </c>
      <c r="D17661" s="338">
        <f t="shared" si="2756"/>
        <v>6</v>
      </c>
      <c r="E17661" s="334">
        <v>0</v>
      </c>
      <c r="F17661" s="334">
        <v>0</v>
      </c>
      <c r="G17661" s="334">
        <v>0</v>
      </c>
      <c r="H17661" s="334">
        <v>0</v>
      </c>
      <c r="I17661" s="334">
        <v>0</v>
      </c>
      <c r="J17661" s="334">
        <v>0</v>
      </c>
      <c r="K17661" s="334">
        <v>0</v>
      </c>
      <c r="L17661" s="334">
        <v>0.3</v>
      </c>
      <c r="M17661" s="334">
        <v>0</v>
      </c>
      <c r="N17661" s="334">
        <v>0.3</v>
      </c>
      <c r="O17661" s="334">
        <v>0.2</v>
      </c>
      <c r="P17661" s="334">
        <v>0.3</v>
      </c>
      <c r="Q17661" s="334">
        <v>0</v>
      </c>
      <c r="R17661" s="334">
        <v>0</v>
      </c>
      <c r="S17661" s="334">
        <v>0</v>
      </c>
      <c r="T17661" s="334">
        <v>0.3</v>
      </c>
      <c r="U17661" s="334">
        <v>0</v>
      </c>
      <c r="V17661" s="334">
        <v>0</v>
      </c>
      <c r="W17661" s="334">
        <v>0</v>
      </c>
      <c r="X17661" s="334">
        <v>0</v>
      </c>
      <c r="Y17661" s="334">
        <v>0</v>
      </c>
      <c r="Z17661" s="334">
        <v>0</v>
      </c>
      <c r="AA17661" s="334">
        <v>0</v>
      </c>
      <c r="AB17661" s="334">
        <v>0</v>
      </c>
      <c r="AD17661" s="334">
        <v>1.4</v>
      </c>
      <c r="AE17661" s="334">
        <f t="shared" si="2757"/>
        <v>1.4</v>
      </c>
      <c r="AF17661" s="334">
        <f t="shared" si="2758"/>
        <v>1.4000000000000001</v>
      </c>
      <c r="AG17661" s="340">
        <f t="shared" si="2759"/>
        <v>2.2204460492503131E-16</v>
      </c>
      <c r="AI17661" s="340">
        <f t="shared" si="2763"/>
        <v>1.4000000000000001</v>
      </c>
      <c r="AJ17661" s="340">
        <f t="shared" si="2763"/>
        <v>0</v>
      </c>
      <c r="AK17661" s="340">
        <f t="shared" si="2763"/>
        <v>0</v>
      </c>
      <c r="AL17661" s="340">
        <f t="shared" si="2763"/>
        <v>0</v>
      </c>
      <c r="AM17661" s="340">
        <f t="shared" si="2763"/>
        <v>0</v>
      </c>
    </row>
    <row r="17662" spans="1:39" x14ac:dyDescent="0.35">
      <c r="A17662" s="337">
        <v>39575</v>
      </c>
      <c r="B17662" s="338">
        <f t="shared" si="2754"/>
        <v>2008</v>
      </c>
      <c r="C17662" s="338">
        <f t="shared" si="2755"/>
        <v>5</v>
      </c>
      <c r="D17662" s="338">
        <f t="shared" si="2756"/>
        <v>7</v>
      </c>
      <c r="E17662" s="334">
        <v>0</v>
      </c>
      <c r="F17662" s="334">
        <v>0</v>
      </c>
      <c r="G17662" s="334">
        <v>0</v>
      </c>
      <c r="H17662" s="334">
        <v>0</v>
      </c>
      <c r="I17662" s="334">
        <v>0</v>
      </c>
      <c r="J17662" s="334">
        <v>0</v>
      </c>
      <c r="K17662" s="334">
        <v>0</v>
      </c>
      <c r="L17662" s="334">
        <v>0</v>
      </c>
      <c r="M17662" s="334">
        <v>0</v>
      </c>
      <c r="N17662" s="334">
        <v>0</v>
      </c>
      <c r="O17662" s="334">
        <v>0</v>
      </c>
      <c r="P17662" s="334">
        <v>0</v>
      </c>
      <c r="Q17662" s="334">
        <v>0</v>
      </c>
      <c r="R17662" s="334">
        <v>0</v>
      </c>
      <c r="S17662" s="334">
        <v>0.6</v>
      </c>
      <c r="T17662" s="334">
        <v>0.5</v>
      </c>
      <c r="U17662" s="334">
        <v>0</v>
      </c>
      <c r="V17662" s="334">
        <v>0</v>
      </c>
      <c r="W17662" s="334">
        <v>0</v>
      </c>
      <c r="X17662" s="334">
        <v>0</v>
      </c>
      <c r="Y17662" s="334">
        <v>0</v>
      </c>
      <c r="Z17662" s="334">
        <v>0</v>
      </c>
      <c r="AA17662" s="334">
        <v>0.6</v>
      </c>
      <c r="AB17662" s="334">
        <v>0.5</v>
      </c>
      <c r="AD17662" s="334">
        <v>2.2000000000000002</v>
      </c>
      <c r="AE17662" s="334">
        <f t="shared" si="2757"/>
        <v>2.2000000000000002</v>
      </c>
      <c r="AF17662" s="334">
        <f t="shared" si="2758"/>
        <v>2.2000000000000002</v>
      </c>
      <c r="AG17662" s="340">
        <f t="shared" si="2759"/>
        <v>0</v>
      </c>
      <c r="AI17662" s="340">
        <f t="shared" si="2763"/>
        <v>2.2000000000000002</v>
      </c>
      <c r="AJ17662" s="340">
        <f t="shared" si="2763"/>
        <v>0</v>
      </c>
      <c r="AK17662" s="340">
        <f t="shared" si="2763"/>
        <v>0</v>
      </c>
      <c r="AL17662" s="340">
        <f t="shared" si="2763"/>
        <v>0</v>
      </c>
      <c r="AM17662" s="340">
        <f t="shared" si="2763"/>
        <v>0</v>
      </c>
    </row>
    <row r="17663" spans="1:39" x14ac:dyDescent="0.35">
      <c r="A17663" s="337">
        <v>39576</v>
      </c>
      <c r="B17663" s="338">
        <f t="shared" si="2754"/>
        <v>2008</v>
      </c>
      <c r="C17663" s="338">
        <f t="shared" si="2755"/>
        <v>5</v>
      </c>
      <c r="D17663" s="338">
        <f t="shared" si="2756"/>
        <v>8</v>
      </c>
      <c r="E17663" s="334">
        <v>0.5</v>
      </c>
      <c r="F17663" s="334">
        <v>0.4</v>
      </c>
      <c r="G17663" s="334">
        <v>0</v>
      </c>
      <c r="H17663" s="334">
        <v>0.5</v>
      </c>
      <c r="I17663" s="334">
        <v>0.4</v>
      </c>
      <c r="J17663" s="334">
        <v>0.5</v>
      </c>
      <c r="K17663" s="334">
        <v>0.4</v>
      </c>
      <c r="L17663" s="334">
        <v>0.5</v>
      </c>
      <c r="M17663" s="334">
        <v>0.4</v>
      </c>
      <c r="N17663" s="334">
        <v>0.5</v>
      </c>
      <c r="O17663" s="334">
        <v>0.4</v>
      </c>
      <c r="P17663" s="334">
        <v>0.5</v>
      </c>
      <c r="Q17663" s="334">
        <v>0</v>
      </c>
      <c r="R17663" s="334">
        <v>0</v>
      </c>
      <c r="S17663" s="334">
        <v>0</v>
      </c>
      <c r="T17663" s="334">
        <v>0.9</v>
      </c>
      <c r="U17663" s="334">
        <v>0.5</v>
      </c>
      <c r="V17663" s="334">
        <v>0.4</v>
      </c>
      <c r="W17663" s="334">
        <v>0.5</v>
      </c>
      <c r="X17663" s="334">
        <v>0.9</v>
      </c>
      <c r="Y17663" s="334">
        <v>0.4</v>
      </c>
      <c r="Z17663" s="334">
        <v>0.5</v>
      </c>
      <c r="AA17663" s="334">
        <v>0.4</v>
      </c>
      <c r="AB17663" s="334">
        <v>0.5</v>
      </c>
      <c r="AD17663" s="334">
        <v>10</v>
      </c>
      <c r="AE17663" s="334">
        <f t="shared" si="2757"/>
        <v>10</v>
      </c>
      <c r="AF17663" s="334">
        <f t="shared" si="2758"/>
        <v>10.000000000000002</v>
      </c>
      <c r="AG17663" s="340">
        <f t="shared" si="2759"/>
        <v>1.7763568394002505E-15</v>
      </c>
      <c r="AI17663" s="340">
        <f t="shared" si="2763"/>
        <v>10.000000000000002</v>
      </c>
      <c r="AJ17663" s="340">
        <f t="shared" si="2763"/>
        <v>0</v>
      </c>
      <c r="AK17663" s="340">
        <f t="shared" si="2763"/>
        <v>0</v>
      </c>
      <c r="AL17663" s="340">
        <f t="shared" si="2763"/>
        <v>0</v>
      </c>
      <c r="AM17663" s="340">
        <f t="shared" si="2763"/>
        <v>0</v>
      </c>
    </row>
    <row r="17664" spans="1:39" x14ac:dyDescent="0.35">
      <c r="A17664" s="337">
        <v>39577</v>
      </c>
      <c r="B17664" s="338">
        <f t="shared" si="2754"/>
        <v>2008</v>
      </c>
      <c r="C17664" s="338">
        <f t="shared" si="2755"/>
        <v>5</v>
      </c>
      <c r="D17664" s="338">
        <f t="shared" si="2756"/>
        <v>9</v>
      </c>
      <c r="E17664" s="334">
        <v>0.3</v>
      </c>
      <c r="F17664" s="334">
        <v>0.3</v>
      </c>
      <c r="G17664" s="334">
        <v>0.3</v>
      </c>
      <c r="H17664" s="334">
        <v>0.3</v>
      </c>
      <c r="I17664" s="334">
        <v>0.3</v>
      </c>
      <c r="J17664" s="334">
        <v>0.3</v>
      </c>
      <c r="K17664" s="334">
        <v>0</v>
      </c>
      <c r="L17664" s="334">
        <v>0</v>
      </c>
      <c r="M17664" s="334">
        <v>0</v>
      </c>
      <c r="N17664" s="334">
        <v>0</v>
      </c>
      <c r="O17664" s="334">
        <v>0</v>
      </c>
      <c r="P17664" s="334">
        <v>0</v>
      </c>
      <c r="Q17664" s="334">
        <v>0</v>
      </c>
      <c r="R17664" s="334">
        <v>0</v>
      </c>
      <c r="S17664" s="334">
        <v>0</v>
      </c>
      <c r="T17664" s="334">
        <v>0</v>
      </c>
      <c r="U17664" s="334">
        <v>0</v>
      </c>
      <c r="V17664" s="334">
        <v>0</v>
      </c>
      <c r="W17664" s="334">
        <v>0</v>
      </c>
      <c r="X17664" s="334">
        <v>0</v>
      </c>
      <c r="Y17664" s="334">
        <v>0</v>
      </c>
      <c r="Z17664" s="334">
        <v>0</v>
      </c>
      <c r="AA17664" s="334">
        <v>0</v>
      </c>
      <c r="AB17664" s="334">
        <v>0</v>
      </c>
      <c r="AD17664" s="334">
        <v>1.8</v>
      </c>
      <c r="AE17664" s="334">
        <f t="shared" si="2757"/>
        <v>1.8</v>
      </c>
      <c r="AF17664" s="334">
        <f t="shared" si="2758"/>
        <v>1.8</v>
      </c>
      <c r="AG17664" s="340">
        <f t="shared" si="2759"/>
        <v>0</v>
      </c>
      <c r="AI17664" s="340">
        <f t="shared" si="2763"/>
        <v>1.8</v>
      </c>
      <c r="AJ17664" s="340">
        <f t="shared" si="2763"/>
        <v>0</v>
      </c>
      <c r="AK17664" s="340">
        <f t="shared" si="2763"/>
        <v>0</v>
      </c>
      <c r="AL17664" s="340">
        <f t="shared" si="2763"/>
        <v>0</v>
      </c>
      <c r="AM17664" s="340">
        <f t="shared" si="2763"/>
        <v>0</v>
      </c>
    </row>
    <row r="17665" spans="1:39" x14ac:dyDescent="0.35">
      <c r="A17665" s="337">
        <v>39578</v>
      </c>
      <c r="B17665" s="338">
        <f t="shared" si="2754"/>
        <v>2008</v>
      </c>
      <c r="C17665" s="338">
        <f t="shared" si="2755"/>
        <v>5</v>
      </c>
      <c r="D17665" s="338">
        <f t="shared" si="2756"/>
        <v>10</v>
      </c>
      <c r="E17665" s="334">
        <v>0</v>
      </c>
      <c r="F17665" s="334">
        <v>0</v>
      </c>
      <c r="G17665" s="334">
        <v>0</v>
      </c>
      <c r="H17665" s="334">
        <v>0</v>
      </c>
      <c r="I17665" s="334">
        <v>0</v>
      </c>
      <c r="J17665" s="334">
        <v>0</v>
      </c>
      <c r="K17665" s="334">
        <v>0</v>
      </c>
      <c r="L17665" s="334">
        <v>0</v>
      </c>
      <c r="M17665" s="334">
        <v>0</v>
      </c>
      <c r="N17665" s="334">
        <v>0</v>
      </c>
      <c r="O17665" s="334">
        <v>0</v>
      </c>
      <c r="P17665" s="334">
        <v>0</v>
      </c>
      <c r="Q17665" s="334">
        <v>0</v>
      </c>
      <c r="R17665" s="334">
        <v>0</v>
      </c>
      <c r="S17665" s="334">
        <v>0</v>
      </c>
      <c r="T17665" s="334">
        <v>0</v>
      </c>
      <c r="U17665" s="334">
        <v>0</v>
      </c>
      <c r="V17665" s="334">
        <v>0</v>
      </c>
      <c r="W17665" s="334">
        <v>0</v>
      </c>
      <c r="X17665" s="334">
        <v>0</v>
      </c>
      <c r="Y17665" s="334">
        <v>0</v>
      </c>
      <c r="Z17665" s="334">
        <v>0</v>
      </c>
      <c r="AA17665" s="334">
        <v>0</v>
      </c>
      <c r="AB17665" s="334">
        <v>0</v>
      </c>
      <c r="AD17665" s="334">
        <v>0</v>
      </c>
      <c r="AE17665" s="334">
        <f t="shared" si="2757"/>
        <v>0</v>
      </c>
      <c r="AF17665" s="334">
        <f t="shared" si="2758"/>
        <v>0</v>
      </c>
      <c r="AG17665" s="340">
        <f t="shared" si="2759"/>
        <v>0</v>
      </c>
      <c r="AI17665" s="340">
        <f t="shared" si="2763"/>
        <v>0</v>
      </c>
      <c r="AJ17665" s="340">
        <f t="shared" si="2763"/>
        <v>0</v>
      </c>
      <c r="AK17665" s="340">
        <f t="shared" si="2763"/>
        <v>0</v>
      </c>
      <c r="AL17665" s="340">
        <f t="shared" si="2763"/>
        <v>0</v>
      </c>
      <c r="AM17665" s="340">
        <f t="shared" si="2763"/>
        <v>0</v>
      </c>
    </row>
    <row r="17666" spans="1:39" x14ac:dyDescent="0.35">
      <c r="A17666" s="337">
        <v>39579</v>
      </c>
      <c r="B17666" s="338">
        <f t="shared" si="2754"/>
        <v>2008</v>
      </c>
      <c r="C17666" s="338">
        <f t="shared" si="2755"/>
        <v>5</v>
      </c>
      <c r="D17666" s="338">
        <f t="shared" si="2756"/>
        <v>11</v>
      </c>
      <c r="E17666" s="334">
        <v>0</v>
      </c>
      <c r="F17666" s="334">
        <v>0</v>
      </c>
      <c r="G17666" s="334">
        <v>0</v>
      </c>
      <c r="H17666" s="334">
        <v>0</v>
      </c>
      <c r="I17666" s="334">
        <v>0</v>
      </c>
      <c r="J17666" s="334">
        <v>0</v>
      </c>
      <c r="K17666" s="334">
        <v>0</v>
      </c>
      <c r="L17666" s="334">
        <v>0</v>
      </c>
      <c r="M17666" s="334">
        <v>0</v>
      </c>
      <c r="N17666" s="334">
        <v>0</v>
      </c>
      <c r="O17666" s="334">
        <v>0</v>
      </c>
      <c r="P17666" s="334">
        <v>0</v>
      </c>
      <c r="Q17666" s="334">
        <v>0</v>
      </c>
      <c r="R17666" s="334">
        <v>0</v>
      </c>
      <c r="S17666" s="334">
        <v>0</v>
      </c>
      <c r="T17666" s="334">
        <v>0</v>
      </c>
      <c r="U17666" s="334">
        <v>0</v>
      </c>
      <c r="V17666" s="334">
        <v>0</v>
      </c>
      <c r="W17666" s="334">
        <v>0</v>
      </c>
      <c r="X17666" s="334">
        <v>0</v>
      </c>
      <c r="Y17666" s="334">
        <v>0</v>
      </c>
      <c r="Z17666" s="334">
        <v>0</v>
      </c>
      <c r="AA17666" s="334">
        <v>0</v>
      </c>
      <c r="AB17666" s="334">
        <v>0</v>
      </c>
      <c r="AD17666" s="334">
        <v>0</v>
      </c>
      <c r="AE17666" s="334">
        <f t="shared" si="2757"/>
        <v>0</v>
      </c>
      <c r="AF17666" s="334">
        <f t="shared" si="2758"/>
        <v>0</v>
      </c>
      <c r="AG17666" s="340">
        <f t="shared" si="2759"/>
        <v>0</v>
      </c>
      <c r="AI17666" s="340">
        <f t="shared" si="2763"/>
        <v>0</v>
      </c>
      <c r="AJ17666" s="340">
        <f t="shared" si="2763"/>
        <v>0</v>
      </c>
      <c r="AK17666" s="340">
        <f t="shared" si="2763"/>
        <v>0</v>
      </c>
      <c r="AL17666" s="340">
        <f t="shared" si="2763"/>
        <v>0</v>
      </c>
      <c r="AM17666" s="340">
        <f t="shared" si="2763"/>
        <v>0</v>
      </c>
    </row>
    <row r="17667" spans="1:39" x14ac:dyDescent="0.35">
      <c r="A17667" s="337">
        <v>39580</v>
      </c>
      <c r="B17667" s="338">
        <f t="shared" si="2754"/>
        <v>2008</v>
      </c>
      <c r="C17667" s="338">
        <f t="shared" si="2755"/>
        <v>5</v>
      </c>
      <c r="D17667" s="338">
        <f t="shared" si="2756"/>
        <v>12</v>
      </c>
      <c r="E17667" s="334">
        <v>0</v>
      </c>
      <c r="F17667" s="334">
        <v>0</v>
      </c>
      <c r="G17667" s="334">
        <v>0</v>
      </c>
      <c r="H17667" s="334">
        <v>0</v>
      </c>
      <c r="I17667" s="334">
        <v>0</v>
      </c>
      <c r="J17667" s="334">
        <v>0</v>
      </c>
      <c r="K17667" s="334">
        <v>0</v>
      </c>
      <c r="L17667" s="334">
        <v>0</v>
      </c>
      <c r="M17667" s="334">
        <v>0</v>
      </c>
      <c r="N17667" s="334">
        <v>0</v>
      </c>
      <c r="O17667" s="334">
        <v>0</v>
      </c>
      <c r="P17667" s="334">
        <v>0.5</v>
      </c>
      <c r="Q17667" s="334">
        <v>0</v>
      </c>
      <c r="R17667" s="334">
        <v>0.4</v>
      </c>
      <c r="S17667" s="334">
        <v>0.5</v>
      </c>
      <c r="T17667" s="334">
        <v>0</v>
      </c>
      <c r="U17667" s="334">
        <v>0</v>
      </c>
      <c r="V17667" s="334">
        <v>0</v>
      </c>
      <c r="W17667" s="334">
        <v>0</v>
      </c>
      <c r="X17667" s="334">
        <v>0</v>
      </c>
      <c r="Y17667" s="334">
        <v>0</v>
      </c>
      <c r="Z17667" s="334">
        <v>0</v>
      </c>
      <c r="AA17667" s="334">
        <v>0</v>
      </c>
      <c r="AB17667" s="334">
        <v>0</v>
      </c>
      <c r="AD17667" s="334">
        <v>1.4</v>
      </c>
      <c r="AE17667" s="334">
        <f t="shared" si="2757"/>
        <v>1.4</v>
      </c>
      <c r="AF17667" s="334">
        <f t="shared" si="2758"/>
        <v>1.4</v>
      </c>
      <c r="AG17667" s="340">
        <f t="shared" si="2759"/>
        <v>0</v>
      </c>
      <c r="AI17667" s="340">
        <f t="shared" si="2763"/>
        <v>1.4</v>
      </c>
      <c r="AJ17667" s="340">
        <f t="shared" si="2763"/>
        <v>0</v>
      </c>
      <c r="AK17667" s="340">
        <f t="shared" si="2763"/>
        <v>0</v>
      </c>
      <c r="AL17667" s="340">
        <f t="shared" si="2763"/>
        <v>0</v>
      </c>
      <c r="AM17667" s="340">
        <f t="shared" si="2763"/>
        <v>0</v>
      </c>
    </row>
    <row r="17668" spans="1:39" x14ac:dyDescent="0.35">
      <c r="A17668" s="337">
        <v>39581</v>
      </c>
      <c r="B17668" s="338">
        <f t="shared" ref="B17668:B17731" si="2764">YEAR(A17668)</f>
        <v>2008</v>
      </c>
      <c r="C17668" s="338">
        <f t="shared" ref="C17668:C17731" si="2765">MONTH(A17668)</f>
        <v>5</v>
      </c>
      <c r="D17668" s="338">
        <f t="shared" ref="D17668:D17731" si="2766">DAY(A17668)</f>
        <v>13</v>
      </c>
      <c r="E17668" s="334">
        <v>0</v>
      </c>
      <c r="F17668" s="334">
        <v>0</v>
      </c>
      <c r="G17668" s="334">
        <v>0</v>
      </c>
      <c r="H17668" s="334">
        <v>0</v>
      </c>
      <c r="I17668" s="334">
        <v>0</v>
      </c>
      <c r="J17668" s="334">
        <v>0</v>
      </c>
      <c r="K17668" s="334">
        <v>0</v>
      </c>
      <c r="L17668" s="334">
        <v>0</v>
      </c>
      <c r="M17668" s="334">
        <v>0</v>
      </c>
      <c r="N17668" s="334">
        <v>0</v>
      </c>
      <c r="O17668" s="334">
        <v>0</v>
      </c>
      <c r="P17668" s="334">
        <v>0</v>
      </c>
      <c r="Q17668" s="334">
        <v>0</v>
      </c>
      <c r="R17668" s="334">
        <v>0</v>
      </c>
      <c r="S17668" s="334">
        <v>0</v>
      </c>
      <c r="T17668" s="334">
        <v>0</v>
      </c>
      <c r="U17668" s="334">
        <v>0</v>
      </c>
      <c r="V17668" s="334">
        <v>0</v>
      </c>
      <c r="W17668" s="334">
        <v>0</v>
      </c>
      <c r="X17668" s="334">
        <v>0</v>
      </c>
      <c r="Y17668" s="334">
        <v>0</v>
      </c>
      <c r="Z17668" s="334">
        <v>0</v>
      </c>
      <c r="AA17668" s="334">
        <v>0</v>
      </c>
      <c r="AB17668" s="334">
        <v>0</v>
      </c>
      <c r="AD17668" s="334">
        <v>0</v>
      </c>
      <c r="AE17668" s="334">
        <f t="shared" ref="AE17668:AE17731" si="2767">AD17668</f>
        <v>0</v>
      </c>
      <c r="AF17668" s="334">
        <f t="shared" ref="AF17668:AF17731" si="2768">SUM(E17668:AB17668)</f>
        <v>0</v>
      </c>
      <c r="AG17668" s="340">
        <f t="shared" ref="AG17668:AG17731" si="2769">ABS(AF17668-AE17668)</f>
        <v>0</v>
      </c>
      <c r="AI17668" s="340">
        <f t="shared" ref="AI17668:AM17683" si="2770">IF($C17668=AI$1,$AF17668,0)</f>
        <v>0</v>
      </c>
      <c r="AJ17668" s="340">
        <f t="shared" si="2770"/>
        <v>0</v>
      </c>
      <c r="AK17668" s="340">
        <f t="shared" si="2770"/>
        <v>0</v>
      </c>
      <c r="AL17668" s="340">
        <f t="shared" si="2770"/>
        <v>0</v>
      </c>
      <c r="AM17668" s="340">
        <f t="shared" si="2770"/>
        <v>0</v>
      </c>
    </row>
    <row r="17669" spans="1:39" x14ac:dyDescent="0.35">
      <c r="A17669" s="337">
        <v>39582</v>
      </c>
      <c r="B17669" s="338">
        <f t="shared" si="2764"/>
        <v>2008</v>
      </c>
      <c r="C17669" s="338">
        <f t="shared" si="2765"/>
        <v>5</v>
      </c>
      <c r="D17669" s="338">
        <f t="shared" si="2766"/>
        <v>14</v>
      </c>
      <c r="E17669" s="334">
        <v>0</v>
      </c>
      <c r="F17669" s="334">
        <v>0</v>
      </c>
      <c r="G17669" s="334">
        <v>0</v>
      </c>
      <c r="H17669" s="334">
        <v>0</v>
      </c>
      <c r="I17669" s="334">
        <v>0</v>
      </c>
      <c r="J17669" s="334">
        <v>0</v>
      </c>
      <c r="K17669" s="334">
        <v>0</v>
      </c>
      <c r="L17669" s="334">
        <v>0</v>
      </c>
      <c r="M17669" s="334">
        <v>0</v>
      </c>
      <c r="N17669" s="334">
        <v>0</v>
      </c>
      <c r="O17669" s="334">
        <v>0</v>
      </c>
      <c r="P17669" s="334">
        <v>0</v>
      </c>
      <c r="Q17669" s="334">
        <v>0</v>
      </c>
      <c r="R17669" s="334">
        <v>0</v>
      </c>
      <c r="S17669" s="334">
        <v>0</v>
      </c>
      <c r="T17669" s="334">
        <v>0</v>
      </c>
      <c r="U17669" s="334">
        <v>0</v>
      </c>
      <c r="V17669" s="334">
        <v>0</v>
      </c>
      <c r="W17669" s="334">
        <v>0</v>
      </c>
      <c r="X17669" s="334">
        <v>0</v>
      </c>
      <c r="Y17669" s="334">
        <v>0</v>
      </c>
      <c r="Z17669" s="334">
        <v>0</v>
      </c>
      <c r="AA17669" s="334">
        <v>0</v>
      </c>
      <c r="AB17669" s="334">
        <v>0</v>
      </c>
      <c r="AD17669" s="334">
        <v>0</v>
      </c>
      <c r="AE17669" s="334">
        <f t="shared" si="2767"/>
        <v>0</v>
      </c>
      <c r="AF17669" s="334">
        <f t="shared" si="2768"/>
        <v>0</v>
      </c>
      <c r="AG17669" s="340">
        <f t="shared" si="2769"/>
        <v>0</v>
      </c>
      <c r="AI17669" s="340">
        <f t="shared" si="2770"/>
        <v>0</v>
      </c>
      <c r="AJ17669" s="340">
        <f t="shared" si="2770"/>
        <v>0</v>
      </c>
      <c r="AK17669" s="340">
        <f t="shared" si="2770"/>
        <v>0</v>
      </c>
      <c r="AL17669" s="340">
        <f t="shared" si="2770"/>
        <v>0</v>
      </c>
      <c r="AM17669" s="340">
        <f t="shared" si="2770"/>
        <v>0</v>
      </c>
    </row>
    <row r="17670" spans="1:39" x14ac:dyDescent="0.35">
      <c r="A17670" s="337">
        <v>39583</v>
      </c>
      <c r="B17670" s="338">
        <f t="shared" si="2764"/>
        <v>2008</v>
      </c>
      <c r="C17670" s="338">
        <f t="shared" si="2765"/>
        <v>5</v>
      </c>
      <c r="D17670" s="338">
        <f t="shared" si="2766"/>
        <v>15</v>
      </c>
      <c r="E17670" s="334">
        <v>0</v>
      </c>
      <c r="F17670" s="334">
        <v>0</v>
      </c>
      <c r="G17670" s="334">
        <v>0</v>
      </c>
      <c r="H17670" s="334">
        <v>0</v>
      </c>
      <c r="I17670" s="334">
        <v>0</v>
      </c>
      <c r="J17670" s="334">
        <v>0</v>
      </c>
      <c r="K17670" s="334">
        <v>0</v>
      </c>
      <c r="L17670" s="334">
        <v>0</v>
      </c>
      <c r="M17670" s="334">
        <v>0</v>
      </c>
      <c r="N17670" s="334">
        <v>0</v>
      </c>
      <c r="O17670" s="334">
        <v>0</v>
      </c>
      <c r="P17670" s="334">
        <v>0</v>
      </c>
      <c r="Q17670" s="334">
        <v>0</v>
      </c>
      <c r="R17670" s="334">
        <v>0</v>
      </c>
      <c r="S17670" s="334">
        <v>0</v>
      </c>
      <c r="T17670" s="334">
        <v>0</v>
      </c>
      <c r="U17670" s="334">
        <v>0</v>
      </c>
      <c r="V17670" s="334">
        <v>0</v>
      </c>
      <c r="W17670" s="334">
        <v>0</v>
      </c>
      <c r="X17670" s="334">
        <v>0</v>
      </c>
      <c r="Y17670" s="334">
        <v>0</v>
      </c>
      <c r="Z17670" s="334">
        <v>0</v>
      </c>
      <c r="AA17670" s="334">
        <v>0</v>
      </c>
      <c r="AB17670" s="334">
        <v>0</v>
      </c>
      <c r="AD17670" s="334">
        <v>0</v>
      </c>
      <c r="AE17670" s="334">
        <f t="shared" si="2767"/>
        <v>0</v>
      </c>
      <c r="AF17670" s="334">
        <f t="shared" si="2768"/>
        <v>0</v>
      </c>
      <c r="AG17670" s="340">
        <f t="shared" si="2769"/>
        <v>0</v>
      </c>
      <c r="AI17670" s="340">
        <f t="shared" si="2770"/>
        <v>0</v>
      </c>
      <c r="AJ17670" s="340">
        <f t="shared" si="2770"/>
        <v>0</v>
      </c>
      <c r="AK17670" s="340">
        <f t="shared" si="2770"/>
        <v>0</v>
      </c>
      <c r="AL17670" s="340">
        <f t="shared" si="2770"/>
        <v>0</v>
      </c>
      <c r="AM17670" s="340">
        <f t="shared" si="2770"/>
        <v>0</v>
      </c>
    </row>
    <row r="17671" spans="1:39" x14ac:dyDescent="0.35">
      <c r="A17671" s="337">
        <v>39584</v>
      </c>
      <c r="B17671" s="338">
        <f t="shared" si="2764"/>
        <v>2008</v>
      </c>
      <c r="C17671" s="338">
        <f t="shared" si="2765"/>
        <v>5</v>
      </c>
      <c r="D17671" s="338">
        <f t="shared" si="2766"/>
        <v>16</v>
      </c>
      <c r="E17671" s="334">
        <v>0</v>
      </c>
      <c r="F17671" s="334">
        <v>0</v>
      </c>
      <c r="G17671" s="334">
        <v>0</v>
      </c>
      <c r="H17671" s="334">
        <v>0</v>
      </c>
      <c r="I17671" s="334">
        <v>0</v>
      </c>
      <c r="J17671" s="334">
        <v>0</v>
      </c>
      <c r="K17671" s="334">
        <v>0</v>
      </c>
      <c r="L17671" s="334">
        <v>0</v>
      </c>
      <c r="M17671" s="334">
        <v>0</v>
      </c>
      <c r="N17671" s="334">
        <v>0</v>
      </c>
      <c r="O17671" s="334">
        <v>0</v>
      </c>
      <c r="P17671" s="334">
        <v>0</v>
      </c>
      <c r="Q17671" s="334">
        <v>0</v>
      </c>
      <c r="R17671" s="334">
        <v>0</v>
      </c>
      <c r="S17671" s="334">
        <v>0</v>
      </c>
      <c r="T17671" s="334">
        <v>0</v>
      </c>
      <c r="U17671" s="334">
        <v>0</v>
      </c>
      <c r="V17671" s="334">
        <v>0</v>
      </c>
      <c r="W17671" s="334">
        <v>0</v>
      </c>
      <c r="X17671" s="334">
        <v>0</v>
      </c>
      <c r="Y17671" s="334">
        <v>0</v>
      </c>
      <c r="Z17671" s="334">
        <v>0</v>
      </c>
      <c r="AA17671" s="334">
        <v>0</v>
      </c>
      <c r="AB17671" s="334">
        <v>0</v>
      </c>
      <c r="AD17671" s="334">
        <v>0</v>
      </c>
      <c r="AE17671" s="334">
        <f t="shared" si="2767"/>
        <v>0</v>
      </c>
      <c r="AF17671" s="334">
        <f t="shared" si="2768"/>
        <v>0</v>
      </c>
      <c r="AG17671" s="340">
        <f t="shared" si="2769"/>
        <v>0</v>
      </c>
      <c r="AI17671" s="340">
        <f t="shared" si="2770"/>
        <v>0</v>
      </c>
      <c r="AJ17671" s="340">
        <f t="shared" si="2770"/>
        <v>0</v>
      </c>
      <c r="AK17671" s="340">
        <f t="shared" si="2770"/>
        <v>0</v>
      </c>
      <c r="AL17671" s="340">
        <f t="shared" si="2770"/>
        <v>0</v>
      </c>
      <c r="AM17671" s="340">
        <f t="shared" si="2770"/>
        <v>0</v>
      </c>
    </row>
    <row r="17672" spans="1:39" x14ac:dyDescent="0.35">
      <c r="A17672" s="337">
        <v>39585</v>
      </c>
      <c r="B17672" s="338">
        <f t="shared" si="2764"/>
        <v>2008</v>
      </c>
      <c r="C17672" s="338">
        <f t="shared" si="2765"/>
        <v>5</v>
      </c>
      <c r="D17672" s="338">
        <f t="shared" si="2766"/>
        <v>17</v>
      </c>
      <c r="E17672" s="334">
        <v>0</v>
      </c>
      <c r="F17672" s="334">
        <v>0</v>
      </c>
      <c r="G17672" s="334">
        <v>0</v>
      </c>
      <c r="H17672" s="334">
        <v>0</v>
      </c>
      <c r="I17672" s="334">
        <v>0</v>
      </c>
      <c r="J17672" s="334">
        <v>0</v>
      </c>
      <c r="K17672" s="334">
        <v>0</v>
      </c>
      <c r="L17672" s="334">
        <v>0</v>
      </c>
      <c r="M17672" s="334">
        <v>0</v>
      </c>
      <c r="N17672" s="334">
        <v>0</v>
      </c>
      <c r="O17672" s="334">
        <v>0</v>
      </c>
      <c r="P17672" s="334">
        <v>0</v>
      </c>
      <c r="Q17672" s="334">
        <v>0</v>
      </c>
      <c r="R17672" s="334">
        <v>0</v>
      </c>
      <c r="S17672" s="334">
        <v>0</v>
      </c>
      <c r="T17672" s="334">
        <v>0</v>
      </c>
      <c r="U17672" s="334">
        <v>0</v>
      </c>
      <c r="V17672" s="334">
        <v>0</v>
      </c>
      <c r="W17672" s="334">
        <v>0</v>
      </c>
      <c r="X17672" s="334">
        <v>0</v>
      </c>
      <c r="Y17672" s="334">
        <v>0</v>
      </c>
      <c r="Z17672" s="334">
        <v>0</v>
      </c>
      <c r="AA17672" s="334">
        <v>0</v>
      </c>
      <c r="AB17672" s="334">
        <v>0</v>
      </c>
      <c r="AD17672" s="334">
        <v>0</v>
      </c>
      <c r="AE17672" s="334">
        <f t="shared" si="2767"/>
        <v>0</v>
      </c>
      <c r="AF17672" s="334">
        <f t="shared" si="2768"/>
        <v>0</v>
      </c>
      <c r="AG17672" s="340">
        <f t="shared" si="2769"/>
        <v>0</v>
      </c>
      <c r="AI17672" s="340">
        <f t="shared" si="2770"/>
        <v>0</v>
      </c>
      <c r="AJ17672" s="340">
        <f t="shared" si="2770"/>
        <v>0</v>
      </c>
      <c r="AK17672" s="340">
        <f t="shared" si="2770"/>
        <v>0</v>
      </c>
      <c r="AL17672" s="340">
        <f t="shared" si="2770"/>
        <v>0</v>
      </c>
      <c r="AM17672" s="340">
        <f t="shared" si="2770"/>
        <v>0</v>
      </c>
    </row>
    <row r="17673" spans="1:39" x14ac:dyDescent="0.35">
      <c r="A17673" s="337">
        <v>39586</v>
      </c>
      <c r="B17673" s="338">
        <f t="shared" si="2764"/>
        <v>2008</v>
      </c>
      <c r="C17673" s="338">
        <f t="shared" si="2765"/>
        <v>5</v>
      </c>
      <c r="D17673" s="338">
        <f t="shared" si="2766"/>
        <v>18</v>
      </c>
      <c r="E17673" s="334">
        <v>0</v>
      </c>
      <c r="F17673" s="334">
        <v>0</v>
      </c>
      <c r="G17673" s="334">
        <v>0</v>
      </c>
      <c r="H17673" s="334">
        <v>0</v>
      </c>
      <c r="I17673" s="334">
        <v>0</v>
      </c>
      <c r="J17673" s="334">
        <v>0</v>
      </c>
      <c r="K17673" s="334">
        <v>0</v>
      </c>
      <c r="L17673" s="334">
        <v>0</v>
      </c>
      <c r="M17673" s="334">
        <v>0</v>
      </c>
      <c r="N17673" s="334">
        <v>0</v>
      </c>
      <c r="O17673" s="334">
        <v>0</v>
      </c>
      <c r="P17673" s="334">
        <v>0</v>
      </c>
      <c r="Q17673" s="334">
        <v>0</v>
      </c>
      <c r="R17673" s="334">
        <v>0</v>
      </c>
      <c r="S17673" s="334">
        <v>0</v>
      </c>
      <c r="T17673" s="334">
        <v>0</v>
      </c>
      <c r="U17673" s="334">
        <v>0</v>
      </c>
      <c r="V17673" s="334">
        <v>0</v>
      </c>
      <c r="W17673" s="334">
        <v>0</v>
      </c>
      <c r="X17673" s="334">
        <v>0</v>
      </c>
      <c r="Y17673" s="334">
        <v>0</v>
      </c>
      <c r="Z17673" s="334">
        <v>0</v>
      </c>
      <c r="AA17673" s="334">
        <v>0</v>
      </c>
      <c r="AB17673" s="334">
        <v>0</v>
      </c>
      <c r="AD17673" s="334">
        <v>0</v>
      </c>
      <c r="AE17673" s="334">
        <f t="shared" si="2767"/>
        <v>0</v>
      </c>
      <c r="AF17673" s="334">
        <f t="shared" si="2768"/>
        <v>0</v>
      </c>
      <c r="AG17673" s="340">
        <f t="shared" si="2769"/>
        <v>0</v>
      </c>
      <c r="AI17673" s="340">
        <f t="shared" si="2770"/>
        <v>0</v>
      </c>
      <c r="AJ17673" s="340">
        <f t="shared" si="2770"/>
        <v>0</v>
      </c>
      <c r="AK17673" s="340">
        <f t="shared" si="2770"/>
        <v>0</v>
      </c>
      <c r="AL17673" s="340">
        <f t="shared" si="2770"/>
        <v>0</v>
      </c>
      <c r="AM17673" s="340">
        <f t="shared" si="2770"/>
        <v>0</v>
      </c>
    </row>
    <row r="17674" spans="1:39" x14ac:dyDescent="0.35">
      <c r="A17674" s="337">
        <v>39587</v>
      </c>
      <c r="B17674" s="338">
        <f t="shared" si="2764"/>
        <v>2008</v>
      </c>
      <c r="C17674" s="338">
        <f t="shared" si="2765"/>
        <v>5</v>
      </c>
      <c r="D17674" s="338">
        <f t="shared" si="2766"/>
        <v>19</v>
      </c>
      <c r="E17674" s="334">
        <v>0</v>
      </c>
      <c r="F17674" s="334">
        <v>0</v>
      </c>
      <c r="G17674" s="334">
        <v>0</v>
      </c>
      <c r="H17674" s="334">
        <v>0</v>
      </c>
      <c r="I17674" s="334">
        <v>0</v>
      </c>
      <c r="J17674" s="334">
        <v>0</v>
      </c>
      <c r="K17674" s="334">
        <v>0</v>
      </c>
      <c r="L17674" s="334">
        <v>0</v>
      </c>
      <c r="M17674" s="334">
        <v>0</v>
      </c>
      <c r="N17674" s="334">
        <v>0</v>
      </c>
      <c r="O17674" s="334">
        <v>0</v>
      </c>
      <c r="P17674" s="334">
        <v>0</v>
      </c>
      <c r="Q17674" s="334">
        <v>0</v>
      </c>
      <c r="R17674" s="334">
        <v>0</v>
      </c>
      <c r="S17674" s="334">
        <v>0</v>
      </c>
      <c r="T17674" s="334">
        <v>0</v>
      </c>
      <c r="U17674" s="334">
        <v>0</v>
      </c>
      <c r="V17674" s="334">
        <v>0</v>
      </c>
      <c r="W17674" s="334">
        <v>0</v>
      </c>
      <c r="X17674" s="334">
        <v>0</v>
      </c>
      <c r="Y17674" s="334">
        <v>0</v>
      </c>
      <c r="Z17674" s="334">
        <v>0</v>
      </c>
      <c r="AA17674" s="334">
        <v>0</v>
      </c>
      <c r="AB17674" s="334">
        <v>0</v>
      </c>
      <c r="AD17674" s="334">
        <v>0</v>
      </c>
      <c r="AE17674" s="334">
        <f t="shared" si="2767"/>
        <v>0</v>
      </c>
      <c r="AF17674" s="334">
        <f t="shared" si="2768"/>
        <v>0</v>
      </c>
      <c r="AG17674" s="340">
        <f t="shared" si="2769"/>
        <v>0</v>
      </c>
      <c r="AI17674" s="340">
        <f t="shared" si="2770"/>
        <v>0</v>
      </c>
      <c r="AJ17674" s="340">
        <f t="shared" si="2770"/>
        <v>0</v>
      </c>
      <c r="AK17674" s="340">
        <f t="shared" si="2770"/>
        <v>0</v>
      </c>
      <c r="AL17674" s="340">
        <f t="shared" si="2770"/>
        <v>0</v>
      </c>
      <c r="AM17674" s="340">
        <f t="shared" si="2770"/>
        <v>0</v>
      </c>
    </row>
    <row r="17675" spans="1:39" x14ac:dyDescent="0.35">
      <c r="A17675" s="337">
        <v>39588</v>
      </c>
      <c r="B17675" s="338">
        <f t="shared" si="2764"/>
        <v>2008</v>
      </c>
      <c r="C17675" s="338">
        <f t="shared" si="2765"/>
        <v>5</v>
      </c>
      <c r="D17675" s="338">
        <f t="shared" si="2766"/>
        <v>20</v>
      </c>
      <c r="E17675" s="334">
        <v>0</v>
      </c>
      <c r="F17675" s="334">
        <v>0</v>
      </c>
      <c r="G17675" s="334">
        <v>0</v>
      </c>
      <c r="H17675" s="334">
        <v>0</v>
      </c>
      <c r="I17675" s="334">
        <v>0</v>
      </c>
      <c r="J17675" s="334">
        <v>0</v>
      </c>
      <c r="K17675" s="334">
        <v>0</v>
      </c>
      <c r="L17675" s="334">
        <v>0</v>
      </c>
      <c r="M17675" s="334">
        <v>0</v>
      </c>
      <c r="N17675" s="334">
        <v>0</v>
      </c>
      <c r="O17675" s="334">
        <v>0</v>
      </c>
      <c r="P17675" s="334">
        <v>0</v>
      </c>
      <c r="Q17675" s="334">
        <v>0</v>
      </c>
      <c r="R17675" s="334">
        <v>0</v>
      </c>
      <c r="S17675" s="334">
        <v>0</v>
      </c>
      <c r="T17675" s="334">
        <v>0</v>
      </c>
      <c r="U17675" s="334">
        <v>0</v>
      </c>
      <c r="V17675" s="334">
        <v>0</v>
      </c>
      <c r="W17675" s="334">
        <v>0</v>
      </c>
      <c r="X17675" s="334">
        <v>0</v>
      </c>
      <c r="Y17675" s="334">
        <v>0</v>
      </c>
      <c r="Z17675" s="334">
        <v>0</v>
      </c>
      <c r="AA17675" s="334">
        <v>0</v>
      </c>
      <c r="AB17675" s="334">
        <v>0</v>
      </c>
      <c r="AD17675" s="334">
        <v>0</v>
      </c>
      <c r="AE17675" s="334">
        <f t="shared" si="2767"/>
        <v>0</v>
      </c>
      <c r="AF17675" s="334">
        <f t="shared" si="2768"/>
        <v>0</v>
      </c>
      <c r="AG17675" s="340">
        <f t="shared" si="2769"/>
        <v>0</v>
      </c>
      <c r="AI17675" s="340">
        <f t="shared" si="2770"/>
        <v>0</v>
      </c>
      <c r="AJ17675" s="340">
        <f t="shared" si="2770"/>
        <v>0</v>
      </c>
      <c r="AK17675" s="340">
        <f t="shared" si="2770"/>
        <v>0</v>
      </c>
      <c r="AL17675" s="340">
        <f t="shared" si="2770"/>
        <v>0</v>
      </c>
      <c r="AM17675" s="340">
        <f t="shared" si="2770"/>
        <v>0</v>
      </c>
    </row>
    <row r="17676" spans="1:39" x14ac:dyDescent="0.35">
      <c r="A17676" s="337">
        <v>39589</v>
      </c>
      <c r="B17676" s="338">
        <f t="shared" si="2764"/>
        <v>2008</v>
      </c>
      <c r="C17676" s="338">
        <f t="shared" si="2765"/>
        <v>5</v>
      </c>
      <c r="D17676" s="338">
        <f t="shared" si="2766"/>
        <v>21</v>
      </c>
      <c r="E17676" s="334">
        <v>0</v>
      </c>
      <c r="F17676" s="334">
        <v>0</v>
      </c>
      <c r="G17676" s="334">
        <v>0</v>
      </c>
      <c r="H17676" s="334">
        <v>0</v>
      </c>
      <c r="I17676" s="334">
        <v>1</v>
      </c>
      <c r="J17676" s="334">
        <v>4.5</v>
      </c>
      <c r="K17676" s="334">
        <v>4.0999999999999996</v>
      </c>
      <c r="L17676" s="334">
        <v>3.9</v>
      </c>
      <c r="M17676" s="334">
        <v>1.4</v>
      </c>
      <c r="N17676" s="334">
        <v>0.4</v>
      </c>
      <c r="O17676" s="334">
        <v>0</v>
      </c>
      <c r="P17676" s="334">
        <v>0</v>
      </c>
      <c r="Q17676" s="334">
        <v>0</v>
      </c>
      <c r="R17676" s="334">
        <v>0</v>
      </c>
      <c r="S17676" s="334">
        <v>0</v>
      </c>
      <c r="T17676" s="334">
        <v>0</v>
      </c>
      <c r="U17676" s="334">
        <v>0</v>
      </c>
      <c r="V17676" s="334">
        <v>0</v>
      </c>
      <c r="W17676" s="334">
        <v>0</v>
      </c>
      <c r="X17676" s="334">
        <v>0</v>
      </c>
      <c r="Y17676" s="334">
        <v>0</v>
      </c>
      <c r="Z17676" s="334">
        <v>0</v>
      </c>
      <c r="AA17676" s="334">
        <v>0</v>
      </c>
      <c r="AB17676" s="334">
        <v>0.4</v>
      </c>
      <c r="AD17676" s="334">
        <v>15.7</v>
      </c>
      <c r="AE17676" s="334">
        <f t="shared" si="2767"/>
        <v>15.7</v>
      </c>
      <c r="AF17676" s="334">
        <f t="shared" si="2768"/>
        <v>15.700000000000001</v>
      </c>
      <c r="AG17676" s="340">
        <f t="shared" si="2769"/>
        <v>1.7763568394002505E-15</v>
      </c>
      <c r="AI17676" s="340">
        <f t="shared" si="2770"/>
        <v>15.700000000000001</v>
      </c>
      <c r="AJ17676" s="340">
        <f t="shared" si="2770"/>
        <v>0</v>
      </c>
      <c r="AK17676" s="340">
        <f t="shared" si="2770"/>
        <v>0</v>
      </c>
      <c r="AL17676" s="340">
        <f t="shared" si="2770"/>
        <v>0</v>
      </c>
      <c r="AM17676" s="340">
        <f t="shared" si="2770"/>
        <v>0</v>
      </c>
    </row>
    <row r="17677" spans="1:39" x14ac:dyDescent="0.35">
      <c r="A17677" s="337">
        <v>39590</v>
      </c>
      <c r="B17677" s="338">
        <f t="shared" si="2764"/>
        <v>2008</v>
      </c>
      <c r="C17677" s="338">
        <f t="shared" si="2765"/>
        <v>5</v>
      </c>
      <c r="D17677" s="338">
        <f t="shared" si="2766"/>
        <v>22</v>
      </c>
      <c r="E17677" s="334">
        <v>0</v>
      </c>
      <c r="F17677" s="334">
        <v>0</v>
      </c>
      <c r="G17677" s="334">
        <v>0</v>
      </c>
      <c r="H17677" s="334">
        <v>0</v>
      </c>
      <c r="I17677" s="334">
        <v>0</v>
      </c>
      <c r="J17677" s="334">
        <v>0</v>
      </c>
      <c r="K17677" s="334">
        <v>0.5</v>
      </c>
      <c r="L17677" s="334">
        <v>0.9</v>
      </c>
      <c r="M17677" s="334">
        <v>1.1000000000000001</v>
      </c>
      <c r="N17677" s="334">
        <v>0.7</v>
      </c>
      <c r="O17677" s="334">
        <v>0.9</v>
      </c>
      <c r="P17677" s="334">
        <v>0.7</v>
      </c>
      <c r="Q17677" s="334">
        <v>0.9</v>
      </c>
      <c r="R17677" s="334">
        <v>0.5</v>
      </c>
      <c r="S17677" s="334">
        <v>1.1000000000000001</v>
      </c>
      <c r="T17677" s="334">
        <v>1.1000000000000001</v>
      </c>
      <c r="U17677" s="334">
        <v>1.4</v>
      </c>
      <c r="V17677" s="334">
        <v>0.9</v>
      </c>
      <c r="W17677" s="334">
        <v>2.5</v>
      </c>
      <c r="X17677" s="334">
        <v>2.5</v>
      </c>
      <c r="Y17677" s="334">
        <v>2</v>
      </c>
      <c r="Z17677" s="334">
        <v>0.2</v>
      </c>
      <c r="AA17677" s="334">
        <v>0.7</v>
      </c>
      <c r="AB17677" s="334">
        <v>1.8</v>
      </c>
      <c r="AD17677" s="334">
        <v>20.399999999999999</v>
      </c>
      <c r="AE17677" s="334">
        <f t="shared" si="2767"/>
        <v>20.399999999999999</v>
      </c>
      <c r="AF17677" s="334">
        <f t="shared" si="2768"/>
        <v>20.400000000000002</v>
      </c>
      <c r="AG17677" s="340">
        <f t="shared" si="2769"/>
        <v>3.5527136788005009E-15</v>
      </c>
      <c r="AI17677" s="340">
        <f t="shared" si="2770"/>
        <v>20.400000000000002</v>
      </c>
      <c r="AJ17677" s="340">
        <f t="shared" si="2770"/>
        <v>0</v>
      </c>
      <c r="AK17677" s="340">
        <f t="shared" si="2770"/>
        <v>0</v>
      </c>
      <c r="AL17677" s="340">
        <f t="shared" si="2770"/>
        <v>0</v>
      </c>
      <c r="AM17677" s="340">
        <f t="shared" si="2770"/>
        <v>0</v>
      </c>
    </row>
    <row r="17678" spans="1:39" x14ac:dyDescent="0.35">
      <c r="A17678" s="337">
        <v>39591</v>
      </c>
      <c r="B17678" s="338">
        <f t="shared" si="2764"/>
        <v>2008</v>
      </c>
      <c r="C17678" s="338">
        <f t="shared" si="2765"/>
        <v>5</v>
      </c>
      <c r="D17678" s="338">
        <f t="shared" si="2766"/>
        <v>23</v>
      </c>
      <c r="E17678" s="334">
        <v>1.5</v>
      </c>
      <c r="F17678" s="334">
        <v>0.8</v>
      </c>
      <c r="G17678" s="334">
        <v>0.5</v>
      </c>
      <c r="H17678" s="334">
        <v>0</v>
      </c>
      <c r="I17678" s="334">
        <v>0</v>
      </c>
      <c r="J17678" s="334">
        <v>0</v>
      </c>
      <c r="K17678" s="334">
        <v>0</v>
      </c>
      <c r="L17678" s="334">
        <v>0</v>
      </c>
      <c r="M17678" s="334">
        <v>0</v>
      </c>
      <c r="N17678" s="334">
        <v>0</v>
      </c>
      <c r="O17678" s="334">
        <v>0</v>
      </c>
      <c r="P17678" s="334">
        <v>0</v>
      </c>
      <c r="Q17678" s="334">
        <v>0</v>
      </c>
      <c r="R17678" s="334">
        <v>0</v>
      </c>
      <c r="S17678" s="334">
        <v>0</v>
      </c>
      <c r="T17678" s="334">
        <v>0.2</v>
      </c>
      <c r="U17678" s="334">
        <v>0.2</v>
      </c>
      <c r="V17678" s="334">
        <v>0</v>
      </c>
      <c r="W17678" s="334">
        <v>1.2</v>
      </c>
      <c r="X17678" s="334">
        <v>2.2999999999999998</v>
      </c>
      <c r="Y17678" s="334">
        <v>0.7</v>
      </c>
      <c r="Z17678" s="334">
        <v>1</v>
      </c>
      <c r="AA17678" s="334">
        <v>0.2</v>
      </c>
      <c r="AB17678" s="334">
        <v>0</v>
      </c>
      <c r="AD17678" s="334">
        <v>8.6</v>
      </c>
      <c r="AE17678" s="334">
        <f t="shared" si="2767"/>
        <v>8.6</v>
      </c>
      <c r="AF17678" s="334">
        <f t="shared" si="2768"/>
        <v>8.6</v>
      </c>
      <c r="AG17678" s="340">
        <f t="shared" si="2769"/>
        <v>0</v>
      </c>
      <c r="AI17678" s="340">
        <f t="shared" si="2770"/>
        <v>8.6</v>
      </c>
      <c r="AJ17678" s="340">
        <f t="shared" si="2770"/>
        <v>0</v>
      </c>
      <c r="AK17678" s="340">
        <f t="shared" si="2770"/>
        <v>0</v>
      </c>
      <c r="AL17678" s="340">
        <f t="shared" si="2770"/>
        <v>0</v>
      </c>
      <c r="AM17678" s="340">
        <f t="shared" si="2770"/>
        <v>0</v>
      </c>
    </row>
    <row r="17679" spans="1:39" x14ac:dyDescent="0.35">
      <c r="A17679" s="337">
        <v>39592</v>
      </c>
      <c r="B17679" s="338">
        <f t="shared" si="2764"/>
        <v>2008</v>
      </c>
      <c r="C17679" s="338">
        <f t="shared" si="2765"/>
        <v>5</v>
      </c>
      <c r="D17679" s="338">
        <f t="shared" si="2766"/>
        <v>24</v>
      </c>
      <c r="E17679" s="334">
        <v>0.4</v>
      </c>
      <c r="F17679" s="334">
        <v>0.4</v>
      </c>
      <c r="G17679" s="334">
        <v>0.7</v>
      </c>
      <c r="H17679" s="334">
        <v>0.4</v>
      </c>
      <c r="I17679" s="334">
        <v>0.2</v>
      </c>
      <c r="J17679" s="334">
        <v>0</v>
      </c>
      <c r="K17679" s="334">
        <v>0.9</v>
      </c>
      <c r="L17679" s="334">
        <v>2.2000000000000002</v>
      </c>
      <c r="M17679" s="334">
        <v>1.1000000000000001</v>
      </c>
      <c r="N17679" s="334">
        <v>2</v>
      </c>
      <c r="O17679" s="334">
        <v>0.2</v>
      </c>
      <c r="P17679" s="334">
        <v>0</v>
      </c>
      <c r="Q17679" s="334">
        <v>0</v>
      </c>
      <c r="R17679" s="334">
        <v>0.9</v>
      </c>
      <c r="S17679" s="334">
        <v>1.5</v>
      </c>
      <c r="T17679" s="334">
        <v>1.1000000000000001</v>
      </c>
      <c r="U17679" s="334">
        <v>1.5</v>
      </c>
      <c r="V17679" s="334">
        <v>0.9</v>
      </c>
      <c r="W17679" s="334">
        <v>0.2</v>
      </c>
      <c r="X17679" s="334">
        <v>0</v>
      </c>
      <c r="Y17679" s="334">
        <v>0</v>
      </c>
      <c r="Z17679" s="334">
        <v>0</v>
      </c>
      <c r="AA17679" s="334">
        <v>0</v>
      </c>
      <c r="AB17679" s="334">
        <v>0</v>
      </c>
      <c r="AD17679" s="334">
        <v>14.6</v>
      </c>
      <c r="AE17679" s="334">
        <f t="shared" si="2767"/>
        <v>14.6</v>
      </c>
      <c r="AF17679" s="334">
        <f t="shared" si="2768"/>
        <v>14.6</v>
      </c>
      <c r="AG17679" s="340">
        <f t="shared" si="2769"/>
        <v>0</v>
      </c>
      <c r="AI17679" s="340">
        <f t="shared" si="2770"/>
        <v>14.6</v>
      </c>
      <c r="AJ17679" s="340">
        <f t="shared" si="2770"/>
        <v>0</v>
      </c>
      <c r="AK17679" s="340">
        <f t="shared" si="2770"/>
        <v>0</v>
      </c>
      <c r="AL17679" s="340">
        <f t="shared" si="2770"/>
        <v>0</v>
      </c>
      <c r="AM17679" s="340">
        <f t="shared" si="2770"/>
        <v>0</v>
      </c>
    </row>
    <row r="17680" spans="1:39" x14ac:dyDescent="0.35">
      <c r="A17680" s="337">
        <v>39593</v>
      </c>
      <c r="B17680" s="338">
        <f t="shared" si="2764"/>
        <v>2008</v>
      </c>
      <c r="C17680" s="338">
        <f t="shared" si="2765"/>
        <v>5</v>
      </c>
      <c r="D17680" s="338">
        <f t="shared" si="2766"/>
        <v>25</v>
      </c>
      <c r="E17680" s="334">
        <v>0</v>
      </c>
      <c r="F17680" s="334">
        <v>0</v>
      </c>
      <c r="G17680" s="334">
        <v>0</v>
      </c>
      <c r="H17680" s="334">
        <v>0</v>
      </c>
      <c r="I17680" s="334">
        <v>0</v>
      </c>
      <c r="J17680" s="334">
        <v>0</v>
      </c>
      <c r="K17680" s="334">
        <v>0</v>
      </c>
      <c r="L17680" s="334">
        <v>0.3</v>
      </c>
      <c r="M17680" s="334">
        <v>0</v>
      </c>
      <c r="N17680" s="334">
        <v>0</v>
      </c>
      <c r="O17680" s="334">
        <v>0.3</v>
      </c>
      <c r="P17680" s="334">
        <v>1.1000000000000001</v>
      </c>
      <c r="Q17680" s="334">
        <v>1.4</v>
      </c>
      <c r="R17680" s="334">
        <v>0.5</v>
      </c>
      <c r="S17680" s="334">
        <v>0</v>
      </c>
      <c r="T17680" s="334">
        <v>0.8</v>
      </c>
      <c r="U17680" s="334">
        <v>0.3</v>
      </c>
      <c r="V17680" s="334">
        <v>0.3</v>
      </c>
      <c r="W17680" s="334">
        <v>0.3</v>
      </c>
      <c r="X17680" s="334">
        <v>0</v>
      </c>
      <c r="Y17680" s="334">
        <v>0.8</v>
      </c>
      <c r="Z17680" s="334">
        <v>0</v>
      </c>
      <c r="AA17680" s="334">
        <v>0</v>
      </c>
      <c r="AB17680" s="334">
        <v>0</v>
      </c>
      <c r="AD17680" s="334">
        <v>6.1</v>
      </c>
      <c r="AE17680" s="334">
        <f t="shared" si="2767"/>
        <v>6.1</v>
      </c>
      <c r="AF17680" s="334">
        <f t="shared" si="2768"/>
        <v>6.1</v>
      </c>
      <c r="AG17680" s="340">
        <f t="shared" si="2769"/>
        <v>0</v>
      </c>
      <c r="AI17680" s="340">
        <f t="shared" si="2770"/>
        <v>6.1</v>
      </c>
      <c r="AJ17680" s="340">
        <f t="shared" si="2770"/>
        <v>0</v>
      </c>
      <c r="AK17680" s="340">
        <f t="shared" si="2770"/>
        <v>0</v>
      </c>
      <c r="AL17680" s="340">
        <f t="shared" si="2770"/>
        <v>0</v>
      </c>
      <c r="AM17680" s="340">
        <f t="shared" si="2770"/>
        <v>0</v>
      </c>
    </row>
    <row r="17681" spans="1:39" x14ac:dyDescent="0.35">
      <c r="A17681" s="337">
        <v>39594</v>
      </c>
      <c r="B17681" s="338">
        <f t="shared" si="2764"/>
        <v>2008</v>
      </c>
      <c r="C17681" s="338">
        <f t="shared" si="2765"/>
        <v>5</v>
      </c>
      <c r="D17681" s="338">
        <f t="shared" si="2766"/>
        <v>26</v>
      </c>
      <c r="E17681" s="334">
        <v>0</v>
      </c>
      <c r="F17681" s="334">
        <v>0.9</v>
      </c>
      <c r="G17681" s="334">
        <v>0</v>
      </c>
      <c r="H17681" s="334">
        <v>1.1000000000000001</v>
      </c>
      <c r="I17681" s="334">
        <v>0</v>
      </c>
      <c r="J17681" s="334">
        <v>0</v>
      </c>
      <c r="K17681" s="334">
        <v>1.1000000000000001</v>
      </c>
      <c r="L17681" s="334">
        <v>0</v>
      </c>
      <c r="M17681" s="334">
        <v>0</v>
      </c>
      <c r="N17681" s="334">
        <v>0</v>
      </c>
      <c r="O17681" s="334">
        <v>0</v>
      </c>
      <c r="P17681" s="334">
        <v>0</v>
      </c>
      <c r="Q17681" s="334">
        <v>0</v>
      </c>
      <c r="R17681" s="334">
        <v>0.3</v>
      </c>
      <c r="S17681" s="334">
        <v>0</v>
      </c>
      <c r="T17681" s="334">
        <v>0</v>
      </c>
      <c r="U17681" s="334">
        <v>0</v>
      </c>
      <c r="V17681" s="334">
        <v>0.6</v>
      </c>
      <c r="W17681" s="334">
        <v>0.6</v>
      </c>
      <c r="X17681" s="334">
        <v>0</v>
      </c>
      <c r="Y17681" s="334">
        <v>0</v>
      </c>
      <c r="Z17681" s="334">
        <v>0</v>
      </c>
      <c r="AA17681" s="334">
        <v>0</v>
      </c>
      <c r="AB17681" s="334">
        <v>0</v>
      </c>
      <c r="AD17681" s="334">
        <v>4.5999999999999996</v>
      </c>
      <c r="AE17681" s="334">
        <f t="shared" si="2767"/>
        <v>4.5999999999999996</v>
      </c>
      <c r="AF17681" s="334">
        <f t="shared" si="2768"/>
        <v>4.5999999999999996</v>
      </c>
      <c r="AG17681" s="340">
        <f t="shared" si="2769"/>
        <v>0</v>
      </c>
      <c r="AI17681" s="340">
        <f t="shared" si="2770"/>
        <v>4.5999999999999996</v>
      </c>
      <c r="AJ17681" s="340">
        <f t="shared" si="2770"/>
        <v>0</v>
      </c>
      <c r="AK17681" s="340">
        <f t="shared" si="2770"/>
        <v>0</v>
      </c>
      <c r="AL17681" s="340">
        <f t="shared" si="2770"/>
        <v>0</v>
      </c>
      <c r="AM17681" s="340">
        <f t="shared" si="2770"/>
        <v>0</v>
      </c>
    </row>
    <row r="17682" spans="1:39" x14ac:dyDescent="0.35">
      <c r="A17682" s="337">
        <v>39595</v>
      </c>
      <c r="B17682" s="338">
        <f t="shared" si="2764"/>
        <v>2008</v>
      </c>
      <c r="C17682" s="338">
        <f t="shared" si="2765"/>
        <v>5</v>
      </c>
      <c r="D17682" s="338">
        <f t="shared" si="2766"/>
        <v>27</v>
      </c>
      <c r="E17682" s="334">
        <v>0</v>
      </c>
      <c r="F17682" s="334">
        <v>0</v>
      </c>
      <c r="G17682" s="334">
        <v>0</v>
      </c>
      <c r="H17682" s="334">
        <v>0</v>
      </c>
      <c r="I17682" s="334">
        <v>0</v>
      </c>
      <c r="J17682" s="334">
        <v>0</v>
      </c>
      <c r="K17682" s="334">
        <v>0</v>
      </c>
      <c r="L17682" s="334">
        <v>0</v>
      </c>
      <c r="M17682" s="334">
        <v>0</v>
      </c>
      <c r="N17682" s="334">
        <v>0</v>
      </c>
      <c r="O17682" s="334">
        <v>0</v>
      </c>
      <c r="P17682" s="334">
        <v>0</v>
      </c>
      <c r="Q17682" s="334">
        <v>0</v>
      </c>
      <c r="R17682" s="334">
        <v>0</v>
      </c>
      <c r="S17682" s="334">
        <v>0</v>
      </c>
      <c r="T17682" s="334">
        <v>0</v>
      </c>
      <c r="U17682" s="334">
        <v>0</v>
      </c>
      <c r="V17682" s="334">
        <v>0</v>
      </c>
      <c r="W17682" s="334">
        <v>0</v>
      </c>
      <c r="X17682" s="334">
        <v>0</v>
      </c>
      <c r="Y17682" s="334">
        <v>0</v>
      </c>
      <c r="Z17682" s="334">
        <v>0</v>
      </c>
      <c r="AA17682" s="334">
        <v>0</v>
      </c>
      <c r="AB17682" s="334">
        <v>0</v>
      </c>
      <c r="AD17682" s="334">
        <v>0</v>
      </c>
      <c r="AE17682" s="334">
        <f t="shared" si="2767"/>
        <v>0</v>
      </c>
      <c r="AF17682" s="334">
        <f t="shared" si="2768"/>
        <v>0</v>
      </c>
      <c r="AG17682" s="340">
        <f t="shared" si="2769"/>
        <v>0</v>
      </c>
      <c r="AI17682" s="340">
        <f t="shared" si="2770"/>
        <v>0</v>
      </c>
      <c r="AJ17682" s="340">
        <f t="shared" si="2770"/>
        <v>0</v>
      </c>
      <c r="AK17682" s="340">
        <f t="shared" si="2770"/>
        <v>0</v>
      </c>
      <c r="AL17682" s="340">
        <f t="shared" si="2770"/>
        <v>0</v>
      </c>
      <c r="AM17682" s="340">
        <f t="shared" si="2770"/>
        <v>0</v>
      </c>
    </row>
    <row r="17683" spans="1:39" x14ac:dyDescent="0.35">
      <c r="A17683" s="337">
        <v>39596</v>
      </c>
      <c r="B17683" s="338">
        <f t="shared" si="2764"/>
        <v>2008</v>
      </c>
      <c r="C17683" s="338">
        <f t="shared" si="2765"/>
        <v>5</v>
      </c>
      <c r="D17683" s="338">
        <f t="shared" si="2766"/>
        <v>28</v>
      </c>
      <c r="E17683" s="334">
        <v>0</v>
      </c>
      <c r="F17683" s="334">
        <v>0</v>
      </c>
      <c r="G17683" s="334">
        <v>0</v>
      </c>
      <c r="H17683" s="334">
        <v>0</v>
      </c>
      <c r="I17683" s="334">
        <v>0</v>
      </c>
      <c r="J17683" s="334">
        <v>0</v>
      </c>
      <c r="K17683" s="334">
        <v>0</v>
      </c>
      <c r="L17683" s="334">
        <v>0</v>
      </c>
      <c r="M17683" s="334">
        <v>0</v>
      </c>
      <c r="N17683" s="334">
        <v>0</v>
      </c>
      <c r="O17683" s="334">
        <v>0</v>
      </c>
      <c r="P17683" s="334">
        <v>0</v>
      </c>
      <c r="Q17683" s="334">
        <v>0</v>
      </c>
      <c r="R17683" s="334">
        <v>0</v>
      </c>
      <c r="S17683" s="334">
        <v>0</v>
      </c>
      <c r="T17683" s="334">
        <v>0</v>
      </c>
      <c r="U17683" s="334">
        <v>0</v>
      </c>
      <c r="V17683" s="334">
        <v>0</v>
      </c>
      <c r="W17683" s="334">
        <v>0</v>
      </c>
      <c r="X17683" s="334">
        <v>0</v>
      </c>
      <c r="Y17683" s="334">
        <v>0</v>
      </c>
      <c r="Z17683" s="334">
        <v>0</v>
      </c>
      <c r="AA17683" s="334">
        <v>0</v>
      </c>
      <c r="AB17683" s="334">
        <v>0</v>
      </c>
      <c r="AD17683" s="334">
        <v>0</v>
      </c>
      <c r="AE17683" s="334">
        <f t="shared" si="2767"/>
        <v>0</v>
      </c>
      <c r="AF17683" s="334">
        <f t="shared" si="2768"/>
        <v>0</v>
      </c>
      <c r="AG17683" s="340">
        <f t="shared" si="2769"/>
        <v>0</v>
      </c>
      <c r="AI17683" s="340">
        <f t="shared" si="2770"/>
        <v>0</v>
      </c>
      <c r="AJ17683" s="340">
        <f t="shared" si="2770"/>
        <v>0</v>
      </c>
      <c r="AK17683" s="340">
        <f t="shared" si="2770"/>
        <v>0</v>
      </c>
      <c r="AL17683" s="340">
        <f t="shared" si="2770"/>
        <v>0</v>
      </c>
      <c r="AM17683" s="340">
        <f t="shared" si="2770"/>
        <v>0</v>
      </c>
    </row>
    <row r="17684" spans="1:39" x14ac:dyDescent="0.35">
      <c r="A17684" s="337">
        <v>39597</v>
      </c>
      <c r="B17684" s="338">
        <f t="shared" si="2764"/>
        <v>2008</v>
      </c>
      <c r="C17684" s="338">
        <f t="shared" si="2765"/>
        <v>5</v>
      </c>
      <c r="D17684" s="338">
        <f t="shared" si="2766"/>
        <v>29</v>
      </c>
      <c r="E17684" s="334">
        <v>0</v>
      </c>
      <c r="F17684" s="334">
        <v>0</v>
      </c>
      <c r="G17684" s="334">
        <v>0</v>
      </c>
      <c r="H17684" s="334">
        <v>0</v>
      </c>
      <c r="I17684" s="334">
        <v>0</v>
      </c>
      <c r="J17684" s="334">
        <v>0</v>
      </c>
      <c r="K17684" s="334">
        <v>0</v>
      </c>
      <c r="L17684" s="334">
        <v>0</v>
      </c>
      <c r="M17684" s="334">
        <v>0</v>
      </c>
      <c r="N17684" s="334">
        <v>0</v>
      </c>
      <c r="O17684" s="334">
        <v>0</v>
      </c>
      <c r="P17684" s="334">
        <v>0</v>
      </c>
      <c r="Q17684" s="334">
        <v>0</v>
      </c>
      <c r="R17684" s="334">
        <v>0</v>
      </c>
      <c r="S17684" s="334">
        <v>0</v>
      </c>
      <c r="T17684" s="334">
        <v>0.2</v>
      </c>
      <c r="U17684" s="334">
        <v>0</v>
      </c>
      <c r="V17684" s="334">
        <v>0</v>
      </c>
      <c r="W17684" s="334">
        <v>0</v>
      </c>
      <c r="X17684" s="334">
        <v>0</v>
      </c>
      <c r="Y17684" s="334">
        <v>0</v>
      </c>
      <c r="Z17684" s="334">
        <v>0</v>
      </c>
      <c r="AA17684" s="334">
        <v>0</v>
      </c>
      <c r="AB17684" s="334">
        <v>0</v>
      </c>
      <c r="AD17684" s="334">
        <v>0.2</v>
      </c>
      <c r="AE17684" s="334">
        <f t="shared" si="2767"/>
        <v>0.2</v>
      </c>
      <c r="AF17684" s="334">
        <f t="shared" si="2768"/>
        <v>0.2</v>
      </c>
      <c r="AG17684" s="340">
        <f t="shared" si="2769"/>
        <v>0</v>
      </c>
      <c r="AI17684" s="340">
        <f t="shared" ref="AI17684:AM17699" si="2771">IF($C17684=AI$1,$AF17684,0)</f>
        <v>0.2</v>
      </c>
      <c r="AJ17684" s="340">
        <f t="shared" si="2771"/>
        <v>0</v>
      </c>
      <c r="AK17684" s="340">
        <f t="shared" si="2771"/>
        <v>0</v>
      </c>
      <c r="AL17684" s="340">
        <f t="shared" si="2771"/>
        <v>0</v>
      </c>
      <c r="AM17684" s="340">
        <f t="shared" si="2771"/>
        <v>0</v>
      </c>
    </row>
    <row r="17685" spans="1:39" x14ac:dyDescent="0.35">
      <c r="A17685" s="337">
        <v>39598</v>
      </c>
      <c r="B17685" s="338">
        <f t="shared" si="2764"/>
        <v>2008</v>
      </c>
      <c r="C17685" s="338">
        <f t="shared" si="2765"/>
        <v>5</v>
      </c>
      <c r="D17685" s="338">
        <f t="shared" si="2766"/>
        <v>30</v>
      </c>
      <c r="E17685" s="334">
        <v>0</v>
      </c>
      <c r="F17685" s="334">
        <v>0</v>
      </c>
      <c r="G17685" s="334">
        <v>0</v>
      </c>
      <c r="H17685" s="334">
        <v>0</v>
      </c>
      <c r="I17685" s="334">
        <v>0</v>
      </c>
      <c r="J17685" s="334">
        <v>0</v>
      </c>
      <c r="K17685" s="334">
        <v>0</v>
      </c>
      <c r="L17685" s="334">
        <v>0</v>
      </c>
      <c r="M17685" s="334">
        <v>0</v>
      </c>
      <c r="N17685" s="334">
        <v>0</v>
      </c>
      <c r="O17685" s="334">
        <v>0</v>
      </c>
      <c r="P17685" s="334">
        <v>0</v>
      </c>
      <c r="Q17685" s="334">
        <v>3.6</v>
      </c>
      <c r="R17685" s="334">
        <v>0.2</v>
      </c>
      <c r="S17685" s="334">
        <v>0</v>
      </c>
      <c r="T17685" s="334">
        <v>0</v>
      </c>
      <c r="U17685" s="334">
        <v>0</v>
      </c>
      <c r="V17685" s="334">
        <v>0</v>
      </c>
      <c r="W17685" s="334">
        <v>4</v>
      </c>
      <c r="X17685" s="334">
        <v>1</v>
      </c>
      <c r="Y17685" s="334">
        <v>0</v>
      </c>
      <c r="Z17685" s="334">
        <v>0</v>
      </c>
      <c r="AA17685" s="334">
        <v>0</v>
      </c>
      <c r="AB17685" s="334">
        <v>0</v>
      </c>
      <c r="AD17685" s="334">
        <v>8.8000000000000007</v>
      </c>
      <c r="AE17685" s="334">
        <f t="shared" si="2767"/>
        <v>8.8000000000000007</v>
      </c>
      <c r="AF17685" s="334">
        <f t="shared" si="2768"/>
        <v>8.8000000000000007</v>
      </c>
      <c r="AG17685" s="340">
        <f t="shared" si="2769"/>
        <v>0</v>
      </c>
      <c r="AI17685" s="340">
        <f t="shared" si="2771"/>
        <v>8.8000000000000007</v>
      </c>
      <c r="AJ17685" s="340">
        <f t="shared" si="2771"/>
        <v>0</v>
      </c>
      <c r="AK17685" s="340">
        <f t="shared" si="2771"/>
        <v>0</v>
      </c>
      <c r="AL17685" s="340">
        <f t="shared" si="2771"/>
        <v>0</v>
      </c>
      <c r="AM17685" s="340">
        <f t="shared" si="2771"/>
        <v>0</v>
      </c>
    </row>
    <row r="17686" spans="1:39" x14ac:dyDescent="0.35">
      <c r="A17686" s="337">
        <v>39599</v>
      </c>
      <c r="B17686" s="338">
        <f t="shared" si="2764"/>
        <v>2008</v>
      </c>
      <c r="C17686" s="338">
        <f t="shared" si="2765"/>
        <v>5</v>
      </c>
      <c r="D17686" s="338">
        <f t="shared" si="2766"/>
        <v>31</v>
      </c>
      <c r="E17686" s="334">
        <v>0</v>
      </c>
      <c r="F17686" s="334">
        <v>0</v>
      </c>
      <c r="G17686" s="334">
        <v>0</v>
      </c>
      <c r="H17686" s="334">
        <v>0</v>
      </c>
      <c r="I17686" s="334">
        <v>0</v>
      </c>
      <c r="J17686" s="334">
        <v>0</v>
      </c>
      <c r="K17686" s="334">
        <v>0</v>
      </c>
      <c r="L17686" s="334">
        <v>0</v>
      </c>
      <c r="M17686" s="334">
        <v>0</v>
      </c>
      <c r="N17686" s="334">
        <v>0</v>
      </c>
      <c r="O17686" s="334">
        <v>0</v>
      </c>
      <c r="P17686" s="334">
        <v>0</v>
      </c>
      <c r="Q17686" s="334">
        <v>0</v>
      </c>
      <c r="R17686" s="334">
        <v>0</v>
      </c>
      <c r="S17686" s="334">
        <v>0</v>
      </c>
      <c r="T17686" s="334">
        <v>0</v>
      </c>
      <c r="U17686" s="334">
        <v>0</v>
      </c>
      <c r="V17686" s="334">
        <v>0</v>
      </c>
      <c r="W17686" s="334">
        <v>0</v>
      </c>
      <c r="X17686" s="334">
        <v>0</v>
      </c>
      <c r="Y17686" s="334">
        <v>0</v>
      </c>
      <c r="Z17686" s="334">
        <v>0</v>
      </c>
      <c r="AA17686" s="334">
        <v>0</v>
      </c>
      <c r="AB17686" s="334">
        <v>0</v>
      </c>
      <c r="AD17686" s="334">
        <v>0</v>
      </c>
      <c r="AE17686" s="334">
        <f t="shared" si="2767"/>
        <v>0</v>
      </c>
      <c r="AF17686" s="334">
        <f t="shared" si="2768"/>
        <v>0</v>
      </c>
      <c r="AG17686" s="340">
        <f t="shared" si="2769"/>
        <v>0</v>
      </c>
      <c r="AI17686" s="340">
        <f t="shared" si="2771"/>
        <v>0</v>
      </c>
      <c r="AJ17686" s="340">
        <f t="shared" si="2771"/>
        <v>0</v>
      </c>
      <c r="AK17686" s="340">
        <f t="shared" si="2771"/>
        <v>0</v>
      </c>
      <c r="AL17686" s="340">
        <f t="shared" si="2771"/>
        <v>0</v>
      </c>
      <c r="AM17686" s="340">
        <f t="shared" si="2771"/>
        <v>0</v>
      </c>
    </row>
    <row r="17687" spans="1:39" x14ac:dyDescent="0.35">
      <c r="A17687" s="337">
        <v>39600</v>
      </c>
      <c r="B17687" s="338">
        <f t="shared" si="2764"/>
        <v>2008</v>
      </c>
      <c r="C17687" s="338">
        <f t="shared" si="2765"/>
        <v>6</v>
      </c>
      <c r="D17687" s="338">
        <f t="shared" si="2766"/>
        <v>1</v>
      </c>
      <c r="E17687" s="334">
        <v>0</v>
      </c>
      <c r="F17687" s="334">
        <v>0</v>
      </c>
      <c r="G17687" s="334">
        <v>0</v>
      </c>
      <c r="H17687" s="334">
        <v>0</v>
      </c>
      <c r="I17687" s="334">
        <v>0</v>
      </c>
      <c r="J17687" s="334">
        <v>0</v>
      </c>
      <c r="K17687" s="334">
        <v>0</v>
      </c>
      <c r="L17687" s="334">
        <v>0</v>
      </c>
      <c r="M17687" s="334">
        <v>0</v>
      </c>
      <c r="N17687" s="334">
        <v>0</v>
      </c>
      <c r="O17687" s="334">
        <v>0</v>
      </c>
      <c r="P17687" s="334">
        <v>0</v>
      </c>
      <c r="Q17687" s="334">
        <v>0</v>
      </c>
      <c r="R17687" s="334">
        <v>0</v>
      </c>
      <c r="S17687" s="334">
        <v>0</v>
      </c>
      <c r="T17687" s="334">
        <v>0</v>
      </c>
      <c r="U17687" s="334">
        <v>0</v>
      </c>
      <c r="V17687" s="334">
        <v>0</v>
      </c>
      <c r="W17687" s="334">
        <v>0</v>
      </c>
      <c r="X17687" s="334">
        <v>0</v>
      </c>
      <c r="Y17687" s="334">
        <v>0.4</v>
      </c>
      <c r="Z17687" s="334">
        <v>0</v>
      </c>
      <c r="AA17687" s="334">
        <v>0.4</v>
      </c>
      <c r="AB17687" s="334">
        <v>0</v>
      </c>
      <c r="AD17687" s="334">
        <v>0.8</v>
      </c>
      <c r="AE17687" s="334">
        <f t="shared" si="2767"/>
        <v>0.8</v>
      </c>
      <c r="AF17687" s="334">
        <f t="shared" si="2768"/>
        <v>0.8</v>
      </c>
      <c r="AG17687" s="340">
        <f t="shared" si="2769"/>
        <v>0</v>
      </c>
      <c r="AI17687" s="340">
        <f t="shared" si="2771"/>
        <v>0</v>
      </c>
      <c r="AJ17687" s="340">
        <f t="shared" si="2771"/>
        <v>0.8</v>
      </c>
      <c r="AK17687" s="340">
        <f t="shared" si="2771"/>
        <v>0</v>
      </c>
      <c r="AL17687" s="340">
        <f t="shared" si="2771"/>
        <v>0</v>
      </c>
      <c r="AM17687" s="340">
        <f t="shared" si="2771"/>
        <v>0</v>
      </c>
    </row>
    <row r="17688" spans="1:39" x14ac:dyDescent="0.35">
      <c r="A17688" s="337">
        <v>39601</v>
      </c>
      <c r="B17688" s="338">
        <f t="shared" si="2764"/>
        <v>2008</v>
      </c>
      <c r="C17688" s="338">
        <f t="shared" si="2765"/>
        <v>6</v>
      </c>
      <c r="D17688" s="338">
        <f t="shared" si="2766"/>
        <v>2</v>
      </c>
      <c r="E17688" s="334">
        <v>0</v>
      </c>
      <c r="F17688" s="334">
        <v>0.3</v>
      </c>
      <c r="G17688" s="334">
        <v>0</v>
      </c>
      <c r="H17688" s="334">
        <v>0</v>
      </c>
      <c r="I17688" s="334">
        <v>0</v>
      </c>
      <c r="J17688" s="334">
        <v>0</v>
      </c>
      <c r="K17688" s="334">
        <v>0</v>
      </c>
      <c r="L17688" s="334">
        <v>0</v>
      </c>
      <c r="M17688" s="334">
        <v>0</v>
      </c>
      <c r="N17688" s="334">
        <v>0</v>
      </c>
      <c r="O17688" s="334">
        <v>0</v>
      </c>
      <c r="P17688" s="334">
        <v>0</v>
      </c>
      <c r="Q17688" s="334">
        <v>0</v>
      </c>
      <c r="R17688" s="334">
        <v>0</v>
      </c>
      <c r="S17688" s="334">
        <v>0</v>
      </c>
      <c r="T17688" s="334">
        <v>0</v>
      </c>
      <c r="U17688" s="334">
        <v>0</v>
      </c>
      <c r="V17688" s="334">
        <v>0</v>
      </c>
      <c r="W17688" s="334">
        <v>0.9</v>
      </c>
      <c r="X17688" s="334">
        <v>0</v>
      </c>
      <c r="Y17688" s="334">
        <v>0</v>
      </c>
      <c r="Z17688" s="334">
        <v>0</v>
      </c>
      <c r="AA17688" s="334">
        <v>0</v>
      </c>
      <c r="AB17688" s="334">
        <v>0</v>
      </c>
      <c r="AD17688" s="334">
        <v>1.2</v>
      </c>
      <c r="AE17688" s="334">
        <f t="shared" si="2767"/>
        <v>1.2</v>
      </c>
      <c r="AF17688" s="334">
        <f t="shared" si="2768"/>
        <v>1.2</v>
      </c>
      <c r="AG17688" s="340">
        <f t="shared" si="2769"/>
        <v>0</v>
      </c>
      <c r="AI17688" s="340">
        <f t="shared" si="2771"/>
        <v>0</v>
      </c>
      <c r="AJ17688" s="340">
        <f t="shared" si="2771"/>
        <v>1.2</v>
      </c>
      <c r="AK17688" s="340">
        <f t="shared" si="2771"/>
        <v>0</v>
      </c>
      <c r="AL17688" s="340">
        <f t="shared" si="2771"/>
        <v>0</v>
      </c>
      <c r="AM17688" s="340">
        <f t="shared" si="2771"/>
        <v>0</v>
      </c>
    </row>
    <row r="17689" spans="1:39" x14ac:dyDescent="0.35">
      <c r="A17689" s="337">
        <v>39602</v>
      </c>
      <c r="B17689" s="338">
        <f t="shared" si="2764"/>
        <v>2008</v>
      </c>
      <c r="C17689" s="338">
        <f t="shared" si="2765"/>
        <v>6</v>
      </c>
      <c r="D17689" s="338">
        <f t="shared" si="2766"/>
        <v>3</v>
      </c>
      <c r="E17689" s="334">
        <v>0.3</v>
      </c>
      <c r="F17689" s="334">
        <v>0</v>
      </c>
      <c r="G17689" s="334">
        <v>0</v>
      </c>
      <c r="H17689" s="334">
        <v>0</v>
      </c>
      <c r="I17689" s="334">
        <v>0</v>
      </c>
      <c r="J17689" s="334">
        <v>0</v>
      </c>
      <c r="K17689" s="334">
        <v>0</v>
      </c>
      <c r="L17689" s="334">
        <v>0</v>
      </c>
      <c r="M17689" s="334">
        <v>0</v>
      </c>
      <c r="N17689" s="334">
        <v>0</v>
      </c>
      <c r="O17689" s="334">
        <v>0</v>
      </c>
      <c r="P17689" s="334">
        <v>0.3</v>
      </c>
      <c r="Q17689" s="334">
        <v>0.3</v>
      </c>
      <c r="R17689" s="334">
        <v>0</v>
      </c>
      <c r="S17689" s="334">
        <v>0</v>
      </c>
      <c r="T17689" s="334">
        <v>0</v>
      </c>
      <c r="U17689" s="334">
        <v>0</v>
      </c>
      <c r="V17689" s="334">
        <v>0</v>
      </c>
      <c r="W17689" s="334">
        <v>0.8</v>
      </c>
      <c r="X17689" s="334">
        <v>2.6</v>
      </c>
      <c r="Y17689" s="334">
        <v>0</v>
      </c>
      <c r="Z17689" s="334">
        <v>0</v>
      </c>
      <c r="AA17689" s="334">
        <v>0</v>
      </c>
      <c r="AB17689" s="334">
        <v>0</v>
      </c>
      <c r="AD17689" s="334">
        <v>4.3</v>
      </c>
      <c r="AE17689" s="334">
        <f t="shared" si="2767"/>
        <v>4.3</v>
      </c>
      <c r="AF17689" s="334">
        <f t="shared" si="2768"/>
        <v>4.3</v>
      </c>
      <c r="AG17689" s="340">
        <f t="shared" si="2769"/>
        <v>0</v>
      </c>
      <c r="AI17689" s="340">
        <f t="shared" si="2771"/>
        <v>0</v>
      </c>
      <c r="AJ17689" s="340">
        <f t="shared" si="2771"/>
        <v>4.3</v>
      </c>
      <c r="AK17689" s="340">
        <f t="shared" si="2771"/>
        <v>0</v>
      </c>
      <c r="AL17689" s="340">
        <f t="shared" si="2771"/>
        <v>0</v>
      </c>
      <c r="AM17689" s="340">
        <f t="shared" si="2771"/>
        <v>0</v>
      </c>
    </row>
    <row r="17690" spans="1:39" x14ac:dyDescent="0.35">
      <c r="A17690" s="337">
        <v>39603</v>
      </c>
      <c r="B17690" s="338">
        <f t="shared" si="2764"/>
        <v>2008</v>
      </c>
      <c r="C17690" s="338">
        <f t="shared" si="2765"/>
        <v>6</v>
      </c>
      <c r="D17690" s="338">
        <f t="shared" si="2766"/>
        <v>4</v>
      </c>
      <c r="E17690" s="334">
        <v>0</v>
      </c>
      <c r="F17690" s="334">
        <v>0</v>
      </c>
      <c r="G17690" s="334">
        <v>0</v>
      </c>
      <c r="H17690" s="334">
        <v>0</v>
      </c>
      <c r="I17690" s="334">
        <v>0</v>
      </c>
      <c r="J17690" s="334">
        <v>0</v>
      </c>
      <c r="K17690" s="334">
        <v>0</v>
      </c>
      <c r="L17690" s="334">
        <v>0</v>
      </c>
      <c r="M17690" s="334">
        <v>0</v>
      </c>
      <c r="N17690" s="334">
        <v>0</v>
      </c>
      <c r="O17690" s="334">
        <v>0</v>
      </c>
      <c r="P17690" s="334">
        <v>0</v>
      </c>
      <c r="Q17690" s="334">
        <v>1</v>
      </c>
      <c r="R17690" s="334">
        <v>0</v>
      </c>
      <c r="S17690" s="334">
        <v>0</v>
      </c>
      <c r="T17690" s="334">
        <v>0</v>
      </c>
      <c r="U17690" s="334">
        <v>0</v>
      </c>
      <c r="V17690" s="334">
        <v>0</v>
      </c>
      <c r="W17690" s="334">
        <v>0</v>
      </c>
      <c r="X17690" s="334">
        <v>0</v>
      </c>
      <c r="Y17690" s="334">
        <v>0</v>
      </c>
      <c r="Z17690" s="334">
        <v>0</v>
      </c>
      <c r="AA17690" s="334">
        <v>0</v>
      </c>
      <c r="AB17690" s="334">
        <v>0</v>
      </c>
      <c r="AD17690" s="334">
        <v>1</v>
      </c>
      <c r="AE17690" s="334">
        <f t="shared" si="2767"/>
        <v>1</v>
      </c>
      <c r="AF17690" s="334">
        <f t="shared" si="2768"/>
        <v>1</v>
      </c>
      <c r="AG17690" s="340">
        <f t="shared" si="2769"/>
        <v>0</v>
      </c>
      <c r="AI17690" s="340">
        <f t="shared" si="2771"/>
        <v>0</v>
      </c>
      <c r="AJ17690" s="340">
        <f t="shared" si="2771"/>
        <v>1</v>
      </c>
      <c r="AK17690" s="340">
        <f t="shared" si="2771"/>
        <v>0</v>
      </c>
      <c r="AL17690" s="340">
        <f t="shared" si="2771"/>
        <v>0</v>
      </c>
      <c r="AM17690" s="340">
        <f t="shared" si="2771"/>
        <v>0</v>
      </c>
    </row>
    <row r="17691" spans="1:39" x14ac:dyDescent="0.35">
      <c r="A17691" s="337">
        <v>39604</v>
      </c>
      <c r="B17691" s="338">
        <f t="shared" si="2764"/>
        <v>2008</v>
      </c>
      <c r="C17691" s="338">
        <f t="shared" si="2765"/>
        <v>6</v>
      </c>
      <c r="D17691" s="338">
        <f t="shared" si="2766"/>
        <v>5</v>
      </c>
      <c r="E17691" s="334">
        <v>0</v>
      </c>
      <c r="F17691" s="334">
        <v>0</v>
      </c>
      <c r="G17691" s="334">
        <v>0</v>
      </c>
      <c r="H17691" s="334">
        <v>0</v>
      </c>
      <c r="I17691" s="334">
        <v>0</v>
      </c>
      <c r="J17691" s="334">
        <v>0</v>
      </c>
      <c r="K17691" s="334">
        <v>0</v>
      </c>
      <c r="L17691" s="334">
        <v>0</v>
      </c>
      <c r="M17691" s="334">
        <v>0</v>
      </c>
      <c r="N17691" s="334">
        <v>0</v>
      </c>
      <c r="O17691" s="334">
        <v>0</v>
      </c>
      <c r="P17691" s="334">
        <v>0</v>
      </c>
      <c r="Q17691" s="334">
        <v>0</v>
      </c>
      <c r="R17691" s="334">
        <v>0</v>
      </c>
      <c r="S17691" s="334">
        <v>0</v>
      </c>
      <c r="T17691" s="334">
        <v>0.4</v>
      </c>
      <c r="U17691" s="334">
        <v>0</v>
      </c>
      <c r="V17691" s="334">
        <v>0</v>
      </c>
      <c r="W17691" s="334">
        <v>0</v>
      </c>
      <c r="X17691" s="334">
        <v>0</v>
      </c>
      <c r="Y17691" s="334">
        <v>0</v>
      </c>
      <c r="Z17691" s="334">
        <v>0</v>
      </c>
      <c r="AA17691" s="334">
        <v>0</v>
      </c>
      <c r="AB17691" s="334">
        <v>0</v>
      </c>
      <c r="AD17691" s="334">
        <v>0.4</v>
      </c>
      <c r="AE17691" s="334">
        <f t="shared" si="2767"/>
        <v>0.4</v>
      </c>
      <c r="AF17691" s="334">
        <f t="shared" si="2768"/>
        <v>0.4</v>
      </c>
      <c r="AG17691" s="340">
        <f t="shared" si="2769"/>
        <v>0</v>
      </c>
      <c r="AI17691" s="340">
        <f t="shared" si="2771"/>
        <v>0</v>
      </c>
      <c r="AJ17691" s="340">
        <f t="shared" si="2771"/>
        <v>0.4</v>
      </c>
      <c r="AK17691" s="340">
        <f t="shared" si="2771"/>
        <v>0</v>
      </c>
      <c r="AL17691" s="340">
        <f t="shared" si="2771"/>
        <v>0</v>
      </c>
      <c r="AM17691" s="340">
        <f t="shared" si="2771"/>
        <v>0</v>
      </c>
    </row>
    <row r="17692" spans="1:39" x14ac:dyDescent="0.35">
      <c r="A17692" s="337">
        <v>39605</v>
      </c>
      <c r="B17692" s="338">
        <f t="shared" si="2764"/>
        <v>2008</v>
      </c>
      <c r="C17692" s="338">
        <f t="shared" si="2765"/>
        <v>6</v>
      </c>
      <c r="D17692" s="338">
        <f t="shared" si="2766"/>
        <v>6</v>
      </c>
      <c r="E17692" s="334">
        <v>0</v>
      </c>
      <c r="F17692" s="334">
        <v>0</v>
      </c>
      <c r="G17692" s="334">
        <v>0</v>
      </c>
      <c r="H17692" s="334">
        <v>0</v>
      </c>
      <c r="I17692" s="334">
        <v>0</v>
      </c>
      <c r="J17692" s="334">
        <v>0</v>
      </c>
      <c r="K17692" s="334">
        <v>0</v>
      </c>
      <c r="L17692" s="334">
        <v>0</v>
      </c>
      <c r="M17692" s="334">
        <v>0</v>
      </c>
      <c r="N17692" s="334">
        <v>0</v>
      </c>
      <c r="O17692" s="334">
        <v>0</v>
      </c>
      <c r="P17692" s="334">
        <v>1.1000000000000001</v>
      </c>
      <c r="Q17692" s="334">
        <v>0</v>
      </c>
      <c r="R17692" s="334">
        <v>0</v>
      </c>
      <c r="S17692" s="334">
        <v>1.1000000000000001</v>
      </c>
      <c r="T17692" s="334">
        <v>0</v>
      </c>
      <c r="U17692" s="334">
        <v>0</v>
      </c>
      <c r="V17692" s="334">
        <v>0</v>
      </c>
      <c r="W17692" s="334">
        <v>0</v>
      </c>
      <c r="X17692" s="334">
        <v>0</v>
      </c>
      <c r="Y17692" s="334">
        <v>0</v>
      </c>
      <c r="Z17692" s="334">
        <v>0</v>
      </c>
      <c r="AA17692" s="334">
        <v>0</v>
      </c>
      <c r="AB17692" s="334">
        <v>0</v>
      </c>
      <c r="AD17692" s="334">
        <v>2.2000000000000002</v>
      </c>
      <c r="AE17692" s="334">
        <f t="shared" si="2767"/>
        <v>2.2000000000000002</v>
      </c>
      <c r="AF17692" s="334">
        <f t="shared" si="2768"/>
        <v>2.2000000000000002</v>
      </c>
      <c r="AG17692" s="340">
        <f t="shared" si="2769"/>
        <v>0</v>
      </c>
      <c r="AI17692" s="340">
        <f t="shared" si="2771"/>
        <v>0</v>
      </c>
      <c r="AJ17692" s="340">
        <f t="shared" si="2771"/>
        <v>2.2000000000000002</v>
      </c>
      <c r="AK17692" s="340">
        <f t="shared" si="2771"/>
        <v>0</v>
      </c>
      <c r="AL17692" s="340">
        <f t="shared" si="2771"/>
        <v>0</v>
      </c>
      <c r="AM17692" s="340">
        <f t="shared" si="2771"/>
        <v>0</v>
      </c>
    </row>
    <row r="17693" spans="1:39" x14ac:dyDescent="0.35">
      <c r="A17693" s="337">
        <v>39606</v>
      </c>
      <c r="B17693" s="338">
        <f t="shared" si="2764"/>
        <v>2008</v>
      </c>
      <c r="C17693" s="338">
        <f t="shared" si="2765"/>
        <v>6</v>
      </c>
      <c r="D17693" s="338">
        <f t="shared" si="2766"/>
        <v>7</v>
      </c>
      <c r="E17693" s="334">
        <v>0</v>
      </c>
      <c r="F17693" s="334">
        <v>0.4</v>
      </c>
      <c r="G17693" s="334">
        <v>0.8</v>
      </c>
      <c r="H17693" s="334">
        <v>0.2</v>
      </c>
      <c r="I17693" s="334">
        <v>1</v>
      </c>
      <c r="J17693" s="334">
        <v>0.6</v>
      </c>
      <c r="K17693" s="334">
        <v>1.2</v>
      </c>
      <c r="L17693" s="334">
        <v>3.2</v>
      </c>
      <c r="M17693" s="334">
        <v>6.7</v>
      </c>
      <c r="N17693" s="334">
        <v>6</v>
      </c>
      <c r="O17693" s="334">
        <v>0</v>
      </c>
      <c r="P17693" s="334">
        <v>0</v>
      </c>
      <c r="Q17693" s="334">
        <v>0.2</v>
      </c>
      <c r="R17693" s="334">
        <v>0.2</v>
      </c>
      <c r="S17693" s="334">
        <v>0.6</v>
      </c>
      <c r="T17693" s="334">
        <v>4.4000000000000004</v>
      </c>
      <c r="U17693" s="334">
        <v>2.9</v>
      </c>
      <c r="V17693" s="334">
        <v>2.8</v>
      </c>
      <c r="W17693" s="334">
        <v>1</v>
      </c>
      <c r="X17693" s="334">
        <v>2.2000000000000002</v>
      </c>
      <c r="Y17693" s="334">
        <v>0.4</v>
      </c>
      <c r="Z17693" s="334">
        <v>0</v>
      </c>
      <c r="AA17693" s="334">
        <v>0</v>
      </c>
      <c r="AB17693" s="334">
        <v>0.2</v>
      </c>
      <c r="AD17693" s="334">
        <v>35</v>
      </c>
      <c r="AE17693" s="334">
        <f t="shared" si="2767"/>
        <v>35</v>
      </c>
      <c r="AF17693" s="334">
        <f t="shared" si="2768"/>
        <v>35.000000000000007</v>
      </c>
      <c r="AG17693" s="340">
        <f t="shared" si="2769"/>
        <v>7.1054273576010019E-15</v>
      </c>
      <c r="AI17693" s="340">
        <f t="shared" si="2771"/>
        <v>0</v>
      </c>
      <c r="AJ17693" s="340">
        <f t="shared" si="2771"/>
        <v>35.000000000000007</v>
      </c>
      <c r="AK17693" s="340">
        <f t="shared" si="2771"/>
        <v>0</v>
      </c>
      <c r="AL17693" s="340">
        <f t="shared" si="2771"/>
        <v>0</v>
      </c>
      <c r="AM17693" s="340">
        <f t="shared" si="2771"/>
        <v>0</v>
      </c>
    </row>
    <row r="17694" spans="1:39" x14ac:dyDescent="0.35">
      <c r="A17694" s="337">
        <v>39607</v>
      </c>
      <c r="B17694" s="338">
        <f t="shared" si="2764"/>
        <v>2008</v>
      </c>
      <c r="C17694" s="338">
        <f t="shared" si="2765"/>
        <v>6</v>
      </c>
      <c r="D17694" s="338">
        <f t="shared" si="2766"/>
        <v>8</v>
      </c>
      <c r="E17694" s="334">
        <v>0</v>
      </c>
      <c r="F17694" s="334">
        <v>0</v>
      </c>
      <c r="G17694" s="334">
        <v>0</v>
      </c>
      <c r="H17694" s="334">
        <v>0</v>
      </c>
      <c r="I17694" s="334">
        <v>0</v>
      </c>
      <c r="J17694" s="334">
        <v>0</v>
      </c>
      <c r="K17694" s="334">
        <v>0</v>
      </c>
      <c r="L17694" s="334">
        <v>0</v>
      </c>
      <c r="M17694" s="334">
        <v>0</v>
      </c>
      <c r="N17694" s="334">
        <v>0</v>
      </c>
      <c r="O17694" s="334">
        <v>0</v>
      </c>
      <c r="P17694" s="334">
        <v>0.4</v>
      </c>
      <c r="Q17694" s="334">
        <v>0</v>
      </c>
      <c r="R17694" s="334">
        <v>0</v>
      </c>
      <c r="S17694" s="334">
        <v>0</v>
      </c>
      <c r="T17694" s="334">
        <v>0</v>
      </c>
      <c r="U17694" s="334">
        <v>1.2</v>
      </c>
      <c r="V17694" s="334">
        <v>0.8</v>
      </c>
      <c r="W17694" s="334">
        <v>0</v>
      </c>
      <c r="X17694" s="334">
        <v>0</v>
      </c>
      <c r="Y17694" s="334">
        <v>0</v>
      </c>
      <c r="Z17694" s="334">
        <v>0</v>
      </c>
      <c r="AA17694" s="334">
        <v>0</v>
      </c>
      <c r="AB17694" s="334">
        <v>0</v>
      </c>
      <c r="AD17694" s="334">
        <v>2.4</v>
      </c>
      <c r="AE17694" s="334">
        <f t="shared" si="2767"/>
        <v>2.4</v>
      </c>
      <c r="AF17694" s="334">
        <f t="shared" si="2768"/>
        <v>2.4000000000000004</v>
      </c>
      <c r="AG17694" s="340">
        <f t="shared" si="2769"/>
        <v>4.4408920985006262E-16</v>
      </c>
      <c r="AI17694" s="340">
        <f t="shared" si="2771"/>
        <v>0</v>
      </c>
      <c r="AJ17694" s="340">
        <f t="shared" si="2771"/>
        <v>2.4000000000000004</v>
      </c>
      <c r="AK17694" s="340">
        <f t="shared" si="2771"/>
        <v>0</v>
      </c>
      <c r="AL17694" s="340">
        <f t="shared" si="2771"/>
        <v>0</v>
      </c>
      <c r="AM17694" s="340">
        <f t="shared" si="2771"/>
        <v>0</v>
      </c>
    </row>
    <row r="17695" spans="1:39" x14ac:dyDescent="0.35">
      <c r="A17695" s="337">
        <v>39608</v>
      </c>
      <c r="B17695" s="338">
        <f t="shared" si="2764"/>
        <v>2008</v>
      </c>
      <c r="C17695" s="338">
        <f t="shared" si="2765"/>
        <v>6</v>
      </c>
      <c r="D17695" s="338">
        <f t="shared" si="2766"/>
        <v>9</v>
      </c>
      <c r="E17695" s="334">
        <v>0</v>
      </c>
      <c r="F17695" s="334">
        <v>0</v>
      </c>
      <c r="G17695" s="334">
        <v>0</v>
      </c>
      <c r="H17695" s="334">
        <v>0</v>
      </c>
      <c r="I17695" s="334">
        <v>0</v>
      </c>
      <c r="J17695" s="334">
        <v>0</v>
      </c>
      <c r="K17695" s="334">
        <v>0</v>
      </c>
      <c r="L17695" s="334">
        <v>0</v>
      </c>
      <c r="M17695" s="334">
        <v>0</v>
      </c>
      <c r="N17695" s="334">
        <v>0</v>
      </c>
      <c r="O17695" s="334">
        <v>0</v>
      </c>
      <c r="P17695" s="334">
        <v>0.3</v>
      </c>
      <c r="Q17695" s="334">
        <v>0</v>
      </c>
      <c r="R17695" s="334">
        <v>0</v>
      </c>
      <c r="S17695" s="334">
        <v>0</v>
      </c>
      <c r="T17695" s="334">
        <v>0</v>
      </c>
      <c r="U17695" s="334">
        <v>0</v>
      </c>
      <c r="V17695" s="334">
        <v>0.5</v>
      </c>
      <c r="W17695" s="334">
        <v>0</v>
      </c>
      <c r="X17695" s="334">
        <v>0</v>
      </c>
      <c r="Y17695" s="334">
        <v>0</v>
      </c>
      <c r="Z17695" s="334">
        <v>0</v>
      </c>
      <c r="AA17695" s="334">
        <v>0</v>
      </c>
      <c r="AB17695" s="334">
        <v>0</v>
      </c>
      <c r="AD17695" s="334">
        <v>0.8</v>
      </c>
      <c r="AE17695" s="334">
        <f t="shared" si="2767"/>
        <v>0.8</v>
      </c>
      <c r="AF17695" s="334">
        <f t="shared" si="2768"/>
        <v>0.8</v>
      </c>
      <c r="AG17695" s="340">
        <f t="shared" si="2769"/>
        <v>0</v>
      </c>
      <c r="AI17695" s="340">
        <f t="shared" si="2771"/>
        <v>0</v>
      </c>
      <c r="AJ17695" s="340">
        <f t="shared" si="2771"/>
        <v>0.8</v>
      </c>
      <c r="AK17695" s="340">
        <f t="shared" si="2771"/>
        <v>0</v>
      </c>
      <c r="AL17695" s="340">
        <f t="shared" si="2771"/>
        <v>0</v>
      </c>
      <c r="AM17695" s="340">
        <f t="shared" si="2771"/>
        <v>0</v>
      </c>
    </row>
    <row r="17696" spans="1:39" x14ac:dyDescent="0.35">
      <c r="A17696" s="337">
        <v>39609</v>
      </c>
      <c r="B17696" s="338">
        <f t="shared" si="2764"/>
        <v>2008</v>
      </c>
      <c r="C17696" s="338">
        <f t="shared" si="2765"/>
        <v>6</v>
      </c>
      <c r="D17696" s="338">
        <f t="shared" si="2766"/>
        <v>10</v>
      </c>
      <c r="E17696" s="334">
        <v>0</v>
      </c>
      <c r="F17696" s="334">
        <v>0</v>
      </c>
      <c r="G17696" s="334">
        <v>0</v>
      </c>
      <c r="H17696" s="334">
        <v>0.5</v>
      </c>
      <c r="I17696" s="334">
        <v>0</v>
      </c>
      <c r="J17696" s="334">
        <v>0</v>
      </c>
      <c r="K17696" s="334">
        <v>0.2</v>
      </c>
      <c r="L17696" s="334">
        <v>0.7</v>
      </c>
      <c r="M17696" s="334">
        <v>2</v>
      </c>
      <c r="N17696" s="334">
        <v>3.8</v>
      </c>
      <c r="O17696" s="334">
        <v>0.7</v>
      </c>
      <c r="P17696" s="334">
        <v>0.9</v>
      </c>
      <c r="Q17696" s="334">
        <v>1.6</v>
      </c>
      <c r="R17696" s="334">
        <v>0.5</v>
      </c>
      <c r="S17696" s="334">
        <v>0</v>
      </c>
      <c r="T17696" s="334">
        <v>0</v>
      </c>
      <c r="U17696" s="334">
        <v>0</v>
      </c>
      <c r="V17696" s="334">
        <v>2.2999999999999998</v>
      </c>
      <c r="W17696" s="334">
        <v>0</v>
      </c>
      <c r="X17696" s="334">
        <v>1.1000000000000001</v>
      </c>
      <c r="Y17696" s="334">
        <v>3.9</v>
      </c>
      <c r="Z17696" s="334">
        <v>3.8</v>
      </c>
      <c r="AA17696" s="334">
        <v>1.8</v>
      </c>
      <c r="AB17696" s="334">
        <v>3.4</v>
      </c>
      <c r="AD17696" s="334">
        <v>27.2</v>
      </c>
      <c r="AE17696" s="334">
        <f t="shared" si="2767"/>
        <v>27.2</v>
      </c>
      <c r="AF17696" s="334">
        <f t="shared" si="2768"/>
        <v>27.2</v>
      </c>
      <c r="AG17696" s="340">
        <f t="shared" si="2769"/>
        <v>0</v>
      </c>
      <c r="AI17696" s="340">
        <f t="shared" si="2771"/>
        <v>0</v>
      </c>
      <c r="AJ17696" s="340">
        <f t="shared" si="2771"/>
        <v>27.2</v>
      </c>
      <c r="AK17696" s="340">
        <f t="shared" si="2771"/>
        <v>0</v>
      </c>
      <c r="AL17696" s="340">
        <f t="shared" si="2771"/>
        <v>0</v>
      </c>
      <c r="AM17696" s="340">
        <f t="shared" si="2771"/>
        <v>0</v>
      </c>
    </row>
    <row r="17697" spans="1:39" x14ac:dyDescent="0.35">
      <c r="A17697" s="337">
        <v>39610</v>
      </c>
      <c r="B17697" s="338">
        <f t="shared" si="2764"/>
        <v>2008</v>
      </c>
      <c r="C17697" s="338">
        <f t="shared" si="2765"/>
        <v>6</v>
      </c>
      <c r="D17697" s="338">
        <f t="shared" si="2766"/>
        <v>11</v>
      </c>
      <c r="E17697" s="334">
        <v>1.5</v>
      </c>
      <c r="F17697" s="334">
        <v>1</v>
      </c>
      <c r="G17697" s="334">
        <v>2.1</v>
      </c>
      <c r="H17697" s="334">
        <v>1.1000000000000001</v>
      </c>
      <c r="I17697" s="334">
        <v>0.6</v>
      </c>
      <c r="J17697" s="334">
        <v>1.1000000000000001</v>
      </c>
      <c r="K17697" s="334">
        <v>0.4</v>
      </c>
      <c r="L17697" s="334">
        <v>1.3</v>
      </c>
      <c r="M17697" s="334">
        <v>1.3</v>
      </c>
      <c r="N17697" s="334">
        <v>0</v>
      </c>
      <c r="O17697" s="334">
        <v>0</v>
      </c>
      <c r="P17697" s="334">
        <v>0</v>
      </c>
      <c r="Q17697" s="334">
        <v>0</v>
      </c>
      <c r="R17697" s="334">
        <v>0.4</v>
      </c>
      <c r="S17697" s="334">
        <v>0</v>
      </c>
      <c r="T17697" s="334">
        <v>0</v>
      </c>
      <c r="U17697" s="334">
        <v>0</v>
      </c>
      <c r="V17697" s="334">
        <v>0</v>
      </c>
      <c r="W17697" s="334">
        <v>0</v>
      </c>
      <c r="X17697" s="334">
        <v>0</v>
      </c>
      <c r="Y17697" s="334">
        <v>0</v>
      </c>
      <c r="Z17697" s="334">
        <v>0</v>
      </c>
      <c r="AA17697" s="334">
        <v>0.6</v>
      </c>
      <c r="AB17697" s="334">
        <v>5.2</v>
      </c>
      <c r="AD17697" s="334">
        <v>16.600000000000001</v>
      </c>
      <c r="AE17697" s="334">
        <f t="shared" si="2767"/>
        <v>16.600000000000001</v>
      </c>
      <c r="AF17697" s="334">
        <f t="shared" si="2768"/>
        <v>16.600000000000001</v>
      </c>
      <c r="AG17697" s="340">
        <f t="shared" si="2769"/>
        <v>0</v>
      </c>
      <c r="AI17697" s="340">
        <f t="shared" si="2771"/>
        <v>0</v>
      </c>
      <c r="AJ17697" s="340">
        <f t="shared" si="2771"/>
        <v>16.600000000000001</v>
      </c>
      <c r="AK17697" s="340">
        <f t="shared" si="2771"/>
        <v>0</v>
      </c>
      <c r="AL17697" s="340">
        <f t="shared" si="2771"/>
        <v>0</v>
      </c>
      <c r="AM17697" s="340">
        <f t="shared" si="2771"/>
        <v>0</v>
      </c>
    </row>
    <row r="17698" spans="1:39" x14ac:dyDescent="0.35">
      <c r="A17698" s="337">
        <v>39611</v>
      </c>
      <c r="B17698" s="338">
        <f t="shared" si="2764"/>
        <v>2008</v>
      </c>
      <c r="C17698" s="338">
        <f t="shared" si="2765"/>
        <v>6</v>
      </c>
      <c r="D17698" s="338">
        <f t="shared" si="2766"/>
        <v>12</v>
      </c>
      <c r="E17698" s="334">
        <v>0</v>
      </c>
      <c r="F17698" s="334">
        <v>0</v>
      </c>
      <c r="G17698" s="334">
        <v>0.8</v>
      </c>
      <c r="H17698" s="334">
        <v>2</v>
      </c>
      <c r="I17698" s="334">
        <v>0</v>
      </c>
      <c r="J17698" s="334">
        <v>0</v>
      </c>
      <c r="K17698" s="334">
        <v>0</v>
      </c>
      <c r="L17698" s="334">
        <v>0</v>
      </c>
      <c r="M17698" s="334">
        <v>0</v>
      </c>
      <c r="N17698" s="334">
        <v>0</v>
      </c>
      <c r="O17698" s="334">
        <v>0</v>
      </c>
      <c r="P17698" s="334">
        <v>0</v>
      </c>
      <c r="Q17698" s="334">
        <v>0</v>
      </c>
      <c r="R17698" s="334">
        <v>0</v>
      </c>
      <c r="S17698" s="334">
        <v>0</v>
      </c>
      <c r="T17698" s="334">
        <v>0</v>
      </c>
      <c r="U17698" s="334">
        <v>0</v>
      </c>
      <c r="V17698" s="334">
        <v>0</v>
      </c>
      <c r="W17698" s="334">
        <v>0</v>
      </c>
      <c r="X17698" s="334">
        <v>0</v>
      </c>
      <c r="Y17698" s="334">
        <v>0</v>
      </c>
      <c r="Z17698" s="334">
        <v>0</v>
      </c>
      <c r="AA17698" s="334">
        <v>0</v>
      </c>
      <c r="AB17698" s="334">
        <v>0</v>
      </c>
      <c r="AD17698" s="334">
        <v>2.8</v>
      </c>
      <c r="AE17698" s="334">
        <f t="shared" si="2767"/>
        <v>2.8</v>
      </c>
      <c r="AF17698" s="334">
        <f t="shared" si="2768"/>
        <v>2.8</v>
      </c>
      <c r="AG17698" s="340">
        <f t="shared" si="2769"/>
        <v>0</v>
      </c>
      <c r="AI17698" s="340">
        <f t="shared" si="2771"/>
        <v>0</v>
      </c>
      <c r="AJ17698" s="340">
        <f t="shared" si="2771"/>
        <v>2.8</v>
      </c>
      <c r="AK17698" s="340">
        <f t="shared" si="2771"/>
        <v>0</v>
      </c>
      <c r="AL17698" s="340">
        <f t="shared" si="2771"/>
        <v>0</v>
      </c>
      <c r="AM17698" s="340">
        <f t="shared" si="2771"/>
        <v>0</v>
      </c>
    </row>
    <row r="17699" spans="1:39" x14ac:dyDescent="0.35">
      <c r="A17699" s="337">
        <v>39612</v>
      </c>
      <c r="B17699" s="338">
        <f t="shared" si="2764"/>
        <v>2008</v>
      </c>
      <c r="C17699" s="338">
        <f t="shared" si="2765"/>
        <v>6</v>
      </c>
      <c r="D17699" s="338">
        <f t="shared" si="2766"/>
        <v>13</v>
      </c>
      <c r="E17699" s="334">
        <v>0</v>
      </c>
      <c r="F17699" s="334">
        <v>0</v>
      </c>
      <c r="G17699" s="334">
        <v>0</v>
      </c>
      <c r="H17699" s="334">
        <v>0</v>
      </c>
      <c r="I17699" s="334">
        <v>0</v>
      </c>
      <c r="J17699" s="334">
        <v>0</v>
      </c>
      <c r="K17699" s="334">
        <v>0</v>
      </c>
      <c r="L17699" s="334">
        <v>0</v>
      </c>
      <c r="M17699" s="334">
        <v>0</v>
      </c>
      <c r="N17699" s="334">
        <v>0</v>
      </c>
      <c r="O17699" s="334">
        <v>0</v>
      </c>
      <c r="P17699" s="334">
        <v>0</v>
      </c>
      <c r="Q17699" s="334">
        <v>0</v>
      </c>
      <c r="R17699" s="334">
        <v>2.9</v>
      </c>
      <c r="S17699" s="334">
        <v>0.2</v>
      </c>
      <c r="T17699" s="334">
        <v>0</v>
      </c>
      <c r="U17699" s="334">
        <v>0.2</v>
      </c>
      <c r="V17699" s="334">
        <v>0</v>
      </c>
      <c r="W17699" s="334">
        <v>0.8</v>
      </c>
      <c r="X17699" s="334">
        <v>0</v>
      </c>
      <c r="Y17699" s="334">
        <v>0</v>
      </c>
      <c r="Z17699" s="334">
        <v>0</v>
      </c>
      <c r="AA17699" s="334">
        <v>0</v>
      </c>
      <c r="AB17699" s="334">
        <v>0</v>
      </c>
      <c r="AD17699" s="334">
        <v>4.0999999999999996</v>
      </c>
      <c r="AE17699" s="334">
        <f t="shared" si="2767"/>
        <v>4.0999999999999996</v>
      </c>
      <c r="AF17699" s="334">
        <f t="shared" si="2768"/>
        <v>4.1000000000000005</v>
      </c>
      <c r="AG17699" s="340">
        <f t="shared" si="2769"/>
        <v>8.8817841970012523E-16</v>
      </c>
      <c r="AI17699" s="340">
        <f t="shared" si="2771"/>
        <v>0</v>
      </c>
      <c r="AJ17699" s="340">
        <f t="shared" si="2771"/>
        <v>4.1000000000000005</v>
      </c>
      <c r="AK17699" s="340">
        <f t="shared" si="2771"/>
        <v>0</v>
      </c>
      <c r="AL17699" s="340">
        <f t="shared" si="2771"/>
        <v>0</v>
      </c>
      <c r="AM17699" s="340">
        <f t="shared" si="2771"/>
        <v>0</v>
      </c>
    </row>
    <row r="17700" spans="1:39" x14ac:dyDescent="0.35">
      <c r="A17700" s="337">
        <v>39613</v>
      </c>
      <c r="B17700" s="338">
        <f t="shared" si="2764"/>
        <v>2008</v>
      </c>
      <c r="C17700" s="338">
        <f t="shared" si="2765"/>
        <v>6</v>
      </c>
      <c r="D17700" s="338">
        <f t="shared" si="2766"/>
        <v>14</v>
      </c>
      <c r="E17700" s="334">
        <v>0</v>
      </c>
      <c r="F17700" s="334">
        <v>0</v>
      </c>
      <c r="G17700" s="334">
        <v>0</v>
      </c>
      <c r="H17700" s="334">
        <v>0.2</v>
      </c>
      <c r="I17700" s="334">
        <v>0.4</v>
      </c>
      <c r="J17700" s="334">
        <v>0</v>
      </c>
      <c r="K17700" s="334">
        <v>0</v>
      </c>
      <c r="L17700" s="334">
        <v>0</v>
      </c>
      <c r="M17700" s="334">
        <v>0</v>
      </c>
      <c r="N17700" s="334">
        <v>0</v>
      </c>
      <c r="O17700" s="334">
        <v>0</v>
      </c>
      <c r="P17700" s="334">
        <v>0</v>
      </c>
      <c r="Q17700" s="334">
        <v>0</v>
      </c>
      <c r="R17700" s="334">
        <v>0</v>
      </c>
      <c r="S17700" s="334">
        <v>0</v>
      </c>
      <c r="T17700" s="334">
        <v>0</v>
      </c>
      <c r="U17700" s="334">
        <v>0</v>
      </c>
      <c r="V17700" s="334">
        <v>0</v>
      </c>
      <c r="W17700" s="334">
        <v>0</v>
      </c>
      <c r="X17700" s="334">
        <v>0</v>
      </c>
      <c r="Y17700" s="334">
        <v>0</v>
      </c>
      <c r="Z17700" s="334">
        <v>0</v>
      </c>
      <c r="AA17700" s="334">
        <v>0</v>
      </c>
      <c r="AB17700" s="334">
        <v>0</v>
      </c>
      <c r="AD17700" s="334">
        <v>0.6</v>
      </c>
      <c r="AE17700" s="334">
        <f t="shared" si="2767"/>
        <v>0.6</v>
      </c>
      <c r="AF17700" s="334">
        <f t="shared" si="2768"/>
        <v>0.60000000000000009</v>
      </c>
      <c r="AG17700" s="340">
        <f t="shared" si="2769"/>
        <v>1.1102230246251565E-16</v>
      </c>
      <c r="AI17700" s="340">
        <f t="shared" ref="AI17700:AM17715" si="2772">IF($C17700=AI$1,$AF17700,0)</f>
        <v>0</v>
      </c>
      <c r="AJ17700" s="340">
        <f t="shared" si="2772"/>
        <v>0.60000000000000009</v>
      </c>
      <c r="AK17700" s="340">
        <f t="shared" si="2772"/>
        <v>0</v>
      </c>
      <c r="AL17700" s="340">
        <f t="shared" si="2772"/>
        <v>0</v>
      </c>
      <c r="AM17700" s="340">
        <f t="shared" si="2772"/>
        <v>0</v>
      </c>
    </row>
    <row r="17701" spans="1:39" x14ac:dyDescent="0.35">
      <c r="A17701" s="337">
        <v>39614</v>
      </c>
      <c r="B17701" s="338">
        <f t="shared" si="2764"/>
        <v>2008</v>
      </c>
      <c r="C17701" s="338">
        <f t="shared" si="2765"/>
        <v>6</v>
      </c>
      <c r="D17701" s="338">
        <f t="shared" si="2766"/>
        <v>15</v>
      </c>
      <c r="E17701" s="334">
        <v>0</v>
      </c>
      <c r="F17701" s="334">
        <v>0</v>
      </c>
      <c r="G17701" s="334">
        <v>0</v>
      </c>
      <c r="H17701" s="334">
        <v>0</v>
      </c>
      <c r="I17701" s="334">
        <v>0</v>
      </c>
      <c r="J17701" s="334">
        <v>0</v>
      </c>
      <c r="K17701" s="334">
        <v>0</v>
      </c>
      <c r="L17701" s="334">
        <v>0</v>
      </c>
      <c r="M17701" s="334">
        <v>0</v>
      </c>
      <c r="N17701" s="334">
        <v>0</v>
      </c>
      <c r="O17701" s="334">
        <v>0</v>
      </c>
      <c r="P17701" s="334">
        <v>0</v>
      </c>
      <c r="Q17701" s="334">
        <v>0</v>
      </c>
      <c r="R17701" s="334">
        <v>0</v>
      </c>
      <c r="S17701" s="334">
        <v>0</v>
      </c>
      <c r="T17701" s="334">
        <v>0</v>
      </c>
      <c r="U17701" s="334">
        <v>0</v>
      </c>
      <c r="V17701" s="334">
        <v>0</v>
      </c>
      <c r="W17701" s="334">
        <v>0</v>
      </c>
      <c r="X17701" s="334">
        <v>0</v>
      </c>
      <c r="Y17701" s="334">
        <v>0</v>
      </c>
      <c r="Z17701" s="334">
        <v>0</v>
      </c>
      <c r="AA17701" s="334">
        <v>0</v>
      </c>
      <c r="AB17701" s="334">
        <v>0</v>
      </c>
      <c r="AD17701" s="334">
        <v>0</v>
      </c>
      <c r="AE17701" s="334">
        <f t="shared" si="2767"/>
        <v>0</v>
      </c>
      <c r="AF17701" s="334">
        <f t="shared" si="2768"/>
        <v>0</v>
      </c>
      <c r="AG17701" s="340">
        <f t="shared" si="2769"/>
        <v>0</v>
      </c>
      <c r="AI17701" s="340">
        <f t="shared" si="2772"/>
        <v>0</v>
      </c>
      <c r="AJ17701" s="340">
        <f t="shared" si="2772"/>
        <v>0</v>
      </c>
      <c r="AK17701" s="340">
        <f t="shared" si="2772"/>
        <v>0</v>
      </c>
      <c r="AL17701" s="340">
        <f t="shared" si="2772"/>
        <v>0</v>
      </c>
      <c r="AM17701" s="340">
        <f t="shared" si="2772"/>
        <v>0</v>
      </c>
    </row>
    <row r="17702" spans="1:39" x14ac:dyDescent="0.35">
      <c r="A17702" s="337">
        <v>39615</v>
      </c>
      <c r="B17702" s="338">
        <f t="shared" si="2764"/>
        <v>2008</v>
      </c>
      <c r="C17702" s="338">
        <f t="shared" si="2765"/>
        <v>6</v>
      </c>
      <c r="D17702" s="338">
        <f t="shared" si="2766"/>
        <v>16</v>
      </c>
      <c r="E17702" s="334">
        <v>0</v>
      </c>
      <c r="F17702" s="334">
        <v>0</v>
      </c>
      <c r="G17702" s="334">
        <v>0</v>
      </c>
      <c r="H17702" s="334">
        <v>0</v>
      </c>
      <c r="I17702" s="334">
        <v>0</v>
      </c>
      <c r="J17702" s="334">
        <v>0</v>
      </c>
      <c r="K17702" s="334">
        <v>0</v>
      </c>
      <c r="L17702" s="334">
        <v>0</v>
      </c>
      <c r="M17702" s="334">
        <v>0</v>
      </c>
      <c r="N17702" s="334">
        <v>0</v>
      </c>
      <c r="O17702" s="334">
        <v>0</v>
      </c>
      <c r="P17702" s="334">
        <v>0</v>
      </c>
      <c r="Q17702" s="334">
        <v>0</v>
      </c>
      <c r="R17702" s="334">
        <v>0</v>
      </c>
      <c r="S17702" s="334">
        <v>0</v>
      </c>
      <c r="T17702" s="334">
        <v>0</v>
      </c>
      <c r="U17702" s="334">
        <v>0</v>
      </c>
      <c r="V17702" s="334">
        <v>0</v>
      </c>
      <c r="W17702" s="334">
        <v>0</v>
      </c>
      <c r="X17702" s="334">
        <v>0</v>
      </c>
      <c r="Y17702" s="334">
        <v>0</v>
      </c>
      <c r="Z17702" s="334">
        <v>0</v>
      </c>
      <c r="AA17702" s="334">
        <v>0</v>
      </c>
      <c r="AB17702" s="334">
        <v>0</v>
      </c>
      <c r="AD17702" s="334">
        <v>0</v>
      </c>
      <c r="AE17702" s="334">
        <f t="shared" si="2767"/>
        <v>0</v>
      </c>
      <c r="AF17702" s="334">
        <f t="shared" si="2768"/>
        <v>0</v>
      </c>
      <c r="AG17702" s="340">
        <f t="shared" si="2769"/>
        <v>0</v>
      </c>
      <c r="AI17702" s="340">
        <f t="shared" si="2772"/>
        <v>0</v>
      </c>
      <c r="AJ17702" s="340">
        <f t="shared" si="2772"/>
        <v>0</v>
      </c>
      <c r="AK17702" s="340">
        <f t="shared" si="2772"/>
        <v>0</v>
      </c>
      <c r="AL17702" s="340">
        <f t="shared" si="2772"/>
        <v>0</v>
      </c>
      <c r="AM17702" s="340">
        <f t="shared" si="2772"/>
        <v>0</v>
      </c>
    </row>
    <row r="17703" spans="1:39" x14ac:dyDescent="0.35">
      <c r="A17703" s="337">
        <v>39616</v>
      </c>
      <c r="B17703" s="338">
        <f t="shared" si="2764"/>
        <v>2008</v>
      </c>
      <c r="C17703" s="338">
        <f t="shared" si="2765"/>
        <v>6</v>
      </c>
      <c r="D17703" s="338">
        <f t="shared" si="2766"/>
        <v>17</v>
      </c>
      <c r="E17703" s="334">
        <v>0</v>
      </c>
      <c r="F17703" s="334">
        <v>0</v>
      </c>
      <c r="G17703" s="334">
        <v>0</v>
      </c>
      <c r="H17703" s="334">
        <v>0</v>
      </c>
      <c r="I17703" s="334">
        <v>0</v>
      </c>
      <c r="J17703" s="334">
        <v>0</v>
      </c>
      <c r="K17703" s="334">
        <v>0</v>
      </c>
      <c r="L17703" s="334">
        <v>0</v>
      </c>
      <c r="M17703" s="334">
        <v>0</v>
      </c>
      <c r="N17703" s="334">
        <v>0</v>
      </c>
      <c r="O17703" s="334">
        <v>0</v>
      </c>
      <c r="P17703" s="334">
        <v>0</v>
      </c>
      <c r="Q17703" s="334">
        <v>0</v>
      </c>
      <c r="R17703" s="334">
        <v>0</v>
      </c>
      <c r="S17703" s="334">
        <v>0</v>
      </c>
      <c r="T17703" s="334">
        <v>0</v>
      </c>
      <c r="U17703" s="334">
        <v>0</v>
      </c>
      <c r="V17703" s="334">
        <v>0</v>
      </c>
      <c r="W17703" s="334">
        <v>0</v>
      </c>
      <c r="X17703" s="334">
        <v>0</v>
      </c>
      <c r="Y17703" s="334">
        <v>0</v>
      </c>
      <c r="Z17703" s="334">
        <v>0</v>
      </c>
      <c r="AA17703" s="334">
        <v>0</v>
      </c>
      <c r="AB17703" s="334">
        <v>0</v>
      </c>
      <c r="AD17703" s="334">
        <v>0</v>
      </c>
      <c r="AE17703" s="334">
        <f t="shared" si="2767"/>
        <v>0</v>
      </c>
      <c r="AF17703" s="334">
        <f t="shared" si="2768"/>
        <v>0</v>
      </c>
      <c r="AG17703" s="340">
        <f t="shared" si="2769"/>
        <v>0</v>
      </c>
      <c r="AI17703" s="340">
        <f t="shared" si="2772"/>
        <v>0</v>
      </c>
      <c r="AJ17703" s="340">
        <f t="shared" si="2772"/>
        <v>0</v>
      </c>
      <c r="AK17703" s="340">
        <f t="shared" si="2772"/>
        <v>0</v>
      </c>
      <c r="AL17703" s="340">
        <f t="shared" si="2772"/>
        <v>0</v>
      </c>
      <c r="AM17703" s="340">
        <f t="shared" si="2772"/>
        <v>0</v>
      </c>
    </row>
    <row r="17704" spans="1:39" x14ac:dyDescent="0.35">
      <c r="A17704" s="337">
        <v>39617</v>
      </c>
      <c r="B17704" s="338">
        <f t="shared" si="2764"/>
        <v>2008</v>
      </c>
      <c r="C17704" s="338">
        <f t="shared" si="2765"/>
        <v>6</v>
      </c>
      <c r="D17704" s="338">
        <f t="shared" si="2766"/>
        <v>18</v>
      </c>
      <c r="E17704" s="334">
        <v>0</v>
      </c>
      <c r="F17704" s="334">
        <v>0</v>
      </c>
      <c r="G17704" s="334">
        <v>0</v>
      </c>
      <c r="H17704" s="334">
        <v>0</v>
      </c>
      <c r="I17704" s="334">
        <v>0</v>
      </c>
      <c r="J17704" s="334">
        <v>0</v>
      </c>
      <c r="K17704" s="334">
        <v>0</v>
      </c>
      <c r="L17704" s="334">
        <v>0</v>
      </c>
      <c r="M17704" s="334">
        <v>0</v>
      </c>
      <c r="N17704" s="334">
        <v>0</v>
      </c>
      <c r="O17704" s="334">
        <v>0</v>
      </c>
      <c r="P17704" s="334">
        <v>0</v>
      </c>
      <c r="Q17704" s="334">
        <v>0</v>
      </c>
      <c r="R17704" s="334">
        <v>0</v>
      </c>
      <c r="S17704" s="334">
        <v>0</v>
      </c>
      <c r="T17704" s="334">
        <v>0</v>
      </c>
      <c r="U17704" s="334">
        <v>0</v>
      </c>
      <c r="V17704" s="334">
        <v>0</v>
      </c>
      <c r="W17704" s="334">
        <v>0</v>
      </c>
      <c r="X17704" s="334">
        <v>0</v>
      </c>
      <c r="Y17704" s="334">
        <v>0</v>
      </c>
      <c r="Z17704" s="334">
        <v>0</v>
      </c>
      <c r="AA17704" s="334">
        <v>0</v>
      </c>
      <c r="AB17704" s="334">
        <v>0</v>
      </c>
      <c r="AD17704" s="334">
        <v>0</v>
      </c>
      <c r="AE17704" s="334">
        <f t="shared" si="2767"/>
        <v>0</v>
      </c>
      <c r="AF17704" s="334">
        <f t="shared" si="2768"/>
        <v>0</v>
      </c>
      <c r="AG17704" s="340">
        <f t="shared" si="2769"/>
        <v>0</v>
      </c>
      <c r="AI17704" s="340">
        <f t="shared" si="2772"/>
        <v>0</v>
      </c>
      <c r="AJ17704" s="340">
        <f t="shared" si="2772"/>
        <v>0</v>
      </c>
      <c r="AK17704" s="340">
        <f t="shared" si="2772"/>
        <v>0</v>
      </c>
      <c r="AL17704" s="340">
        <f t="shared" si="2772"/>
        <v>0</v>
      </c>
      <c r="AM17704" s="340">
        <f t="shared" si="2772"/>
        <v>0</v>
      </c>
    </row>
    <row r="17705" spans="1:39" x14ac:dyDescent="0.35">
      <c r="A17705" s="337">
        <v>39618</v>
      </c>
      <c r="B17705" s="338">
        <f t="shared" si="2764"/>
        <v>2008</v>
      </c>
      <c r="C17705" s="338">
        <f t="shared" si="2765"/>
        <v>6</v>
      </c>
      <c r="D17705" s="338">
        <f t="shared" si="2766"/>
        <v>19</v>
      </c>
      <c r="E17705" s="334">
        <v>0</v>
      </c>
      <c r="F17705" s="334">
        <v>0</v>
      </c>
      <c r="G17705" s="334">
        <v>0</v>
      </c>
      <c r="H17705" s="334">
        <v>0</v>
      </c>
      <c r="I17705" s="334">
        <v>0</v>
      </c>
      <c r="J17705" s="334">
        <v>0</v>
      </c>
      <c r="K17705" s="334">
        <v>0</v>
      </c>
      <c r="L17705" s="334">
        <v>0</v>
      </c>
      <c r="M17705" s="334">
        <v>0</v>
      </c>
      <c r="N17705" s="334">
        <v>0</v>
      </c>
      <c r="O17705" s="334">
        <v>0</v>
      </c>
      <c r="P17705" s="334">
        <v>0</v>
      </c>
      <c r="Q17705" s="334">
        <v>0</v>
      </c>
      <c r="R17705" s="334">
        <v>0</v>
      </c>
      <c r="S17705" s="334">
        <v>0</v>
      </c>
      <c r="T17705" s="334">
        <v>0</v>
      </c>
      <c r="U17705" s="334">
        <v>0</v>
      </c>
      <c r="V17705" s="334">
        <v>0</v>
      </c>
      <c r="W17705" s="334">
        <v>0</v>
      </c>
      <c r="X17705" s="334">
        <v>0</v>
      </c>
      <c r="Y17705" s="334">
        <v>0</v>
      </c>
      <c r="Z17705" s="334">
        <v>0</v>
      </c>
      <c r="AA17705" s="334">
        <v>0</v>
      </c>
      <c r="AB17705" s="334">
        <v>0</v>
      </c>
      <c r="AD17705" s="334">
        <v>0</v>
      </c>
      <c r="AE17705" s="334">
        <f t="shared" si="2767"/>
        <v>0</v>
      </c>
      <c r="AF17705" s="334">
        <f t="shared" si="2768"/>
        <v>0</v>
      </c>
      <c r="AG17705" s="340">
        <f t="shared" si="2769"/>
        <v>0</v>
      </c>
      <c r="AI17705" s="340">
        <f t="shared" si="2772"/>
        <v>0</v>
      </c>
      <c r="AJ17705" s="340">
        <f t="shared" si="2772"/>
        <v>0</v>
      </c>
      <c r="AK17705" s="340">
        <f t="shared" si="2772"/>
        <v>0</v>
      </c>
      <c r="AL17705" s="340">
        <f t="shared" si="2772"/>
        <v>0</v>
      </c>
      <c r="AM17705" s="340">
        <f t="shared" si="2772"/>
        <v>0</v>
      </c>
    </row>
    <row r="17706" spans="1:39" x14ac:dyDescent="0.35">
      <c r="A17706" s="337">
        <v>39619</v>
      </c>
      <c r="B17706" s="338">
        <f t="shared" si="2764"/>
        <v>2008</v>
      </c>
      <c r="C17706" s="338">
        <f t="shared" si="2765"/>
        <v>6</v>
      </c>
      <c r="D17706" s="338">
        <f t="shared" si="2766"/>
        <v>20</v>
      </c>
      <c r="E17706" s="334">
        <v>0</v>
      </c>
      <c r="F17706" s="334">
        <v>0</v>
      </c>
      <c r="G17706" s="334">
        <v>0</v>
      </c>
      <c r="H17706" s="334">
        <v>0</v>
      </c>
      <c r="I17706" s="334">
        <v>0</v>
      </c>
      <c r="J17706" s="334">
        <v>0</v>
      </c>
      <c r="K17706" s="334">
        <v>0</v>
      </c>
      <c r="L17706" s="334">
        <v>0</v>
      </c>
      <c r="M17706" s="334">
        <v>0</v>
      </c>
      <c r="N17706" s="334">
        <v>0</v>
      </c>
      <c r="O17706" s="334">
        <v>0</v>
      </c>
      <c r="P17706" s="334">
        <v>0</v>
      </c>
      <c r="Q17706" s="334">
        <v>0</v>
      </c>
      <c r="R17706" s="334">
        <v>0</v>
      </c>
      <c r="S17706" s="334">
        <v>0</v>
      </c>
      <c r="T17706" s="334">
        <v>0</v>
      </c>
      <c r="U17706" s="334">
        <v>0</v>
      </c>
      <c r="V17706" s="334">
        <v>0</v>
      </c>
      <c r="W17706" s="334">
        <v>0</v>
      </c>
      <c r="X17706" s="334">
        <v>0</v>
      </c>
      <c r="Y17706" s="334">
        <v>0</v>
      </c>
      <c r="Z17706" s="334">
        <v>0</v>
      </c>
      <c r="AA17706" s="334">
        <v>0</v>
      </c>
      <c r="AB17706" s="334">
        <v>0</v>
      </c>
      <c r="AD17706" s="334">
        <v>0</v>
      </c>
      <c r="AE17706" s="334">
        <f t="shared" si="2767"/>
        <v>0</v>
      </c>
      <c r="AF17706" s="334">
        <f t="shared" si="2768"/>
        <v>0</v>
      </c>
      <c r="AG17706" s="340">
        <f t="shared" si="2769"/>
        <v>0</v>
      </c>
      <c r="AI17706" s="340">
        <f t="shared" si="2772"/>
        <v>0</v>
      </c>
      <c r="AJ17706" s="340">
        <f t="shared" si="2772"/>
        <v>0</v>
      </c>
      <c r="AK17706" s="340">
        <f t="shared" si="2772"/>
        <v>0</v>
      </c>
      <c r="AL17706" s="340">
        <f t="shared" si="2772"/>
        <v>0</v>
      </c>
      <c r="AM17706" s="340">
        <f t="shared" si="2772"/>
        <v>0</v>
      </c>
    </row>
    <row r="17707" spans="1:39" x14ac:dyDescent="0.35">
      <c r="A17707" s="337">
        <v>39620</v>
      </c>
      <c r="B17707" s="338">
        <f t="shared" si="2764"/>
        <v>2008</v>
      </c>
      <c r="C17707" s="338">
        <f t="shared" si="2765"/>
        <v>6</v>
      </c>
      <c r="D17707" s="338">
        <f t="shared" si="2766"/>
        <v>21</v>
      </c>
      <c r="E17707" s="334">
        <v>0</v>
      </c>
      <c r="F17707" s="334">
        <v>0</v>
      </c>
      <c r="G17707" s="334">
        <v>0</v>
      </c>
      <c r="H17707" s="334">
        <v>0</v>
      </c>
      <c r="I17707" s="334">
        <v>0</v>
      </c>
      <c r="J17707" s="334">
        <v>0</v>
      </c>
      <c r="K17707" s="334">
        <v>0</v>
      </c>
      <c r="L17707" s="334">
        <v>0</v>
      </c>
      <c r="M17707" s="334">
        <v>0</v>
      </c>
      <c r="N17707" s="334">
        <v>0</v>
      </c>
      <c r="O17707" s="334">
        <v>0</v>
      </c>
      <c r="P17707" s="334">
        <v>0</v>
      </c>
      <c r="Q17707" s="334">
        <v>0</v>
      </c>
      <c r="R17707" s="334">
        <v>0</v>
      </c>
      <c r="S17707" s="334">
        <v>0</v>
      </c>
      <c r="T17707" s="334">
        <v>0</v>
      </c>
      <c r="U17707" s="334">
        <v>0</v>
      </c>
      <c r="V17707" s="334">
        <v>0</v>
      </c>
      <c r="W17707" s="334">
        <v>0</v>
      </c>
      <c r="X17707" s="334">
        <v>0</v>
      </c>
      <c r="Y17707" s="334">
        <v>0</v>
      </c>
      <c r="Z17707" s="334">
        <v>0</v>
      </c>
      <c r="AA17707" s="334">
        <v>0</v>
      </c>
      <c r="AB17707" s="334">
        <v>0</v>
      </c>
      <c r="AD17707" s="334">
        <v>0</v>
      </c>
      <c r="AE17707" s="334">
        <f t="shared" si="2767"/>
        <v>0</v>
      </c>
      <c r="AF17707" s="334">
        <f t="shared" si="2768"/>
        <v>0</v>
      </c>
      <c r="AG17707" s="340">
        <f t="shared" si="2769"/>
        <v>0</v>
      </c>
      <c r="AI17707" s="340">
        <f t="shared" si="2772"/>
        <v>0</v>
      </c>
      <c r="AJ17707" s="340">
        <f t="shared" si="2772"/>
        <v>0</v>
      </c>
      <c r="AK17707" s="340">
        <f t="shared" si="2772"/>
        <v>0</v>
      </c>
      <c r="AL17707" s="340">
        <f t="shared" si="2772"/>
        <v>0</v>
      </c>
      <c r="AM17707" s="340">
        <f t="shared" si="2772"/>
        <v>0</v>
      </c>
    </row>
    <row r="17708" spans="1:39" x14ac:dyDescent="0.35">
      <c r="A17708" s="337">
        <v>39621</v>
      </c>
      <c r="B17708" s="338">
        <f t="shared" si="2764"/>
        <v>2008</v>
      </c>
      <c r="C17708" s="338">
        <f t="shared" si="2765"/>
        <v>6</v>
      </c>
      <c r="D17708" s="338">
        <f t="shared" si="2766"/>
        <v>22</v>
      </c>
      <c r="E17708" s="334">
        <v>0</v>
      </c>
      <c r="F17708" s="334">
        <v>0</v>
      </c>
      <c r="G17708" s="334">
        <v>0</v>
      </c>
      <c r="H17708" s="334">
        <v>0</v>
      </c>
      <c r="I17708" s="334">
        <v>0</v>
      </c>
      <c r="J17708" s="334">
        <v>0</v>
      </c>
      <c r="K17708" s="334">
        <v>0</v>
      </c>
      <c r="L17708" s="334">
        <v>0</v>
      </c>
      <c r="M17708" s="334">
        <v>0</v>
      </c>
      <c r="N17708" s="334">
        <v>0</v>
      </c>
      <c r="O17708" s="334">
        <v>0.3</v>
      </c>
      <c r="P17708" s="334">
        <v>0.8</v>
      </c>
      <c r="Q17708" s="334">
        <v>0</v>
      </c>
      <c r="R17708" s="334">
        <v>0</v>
      </c>
      <c r="S17708" s="334">
        <v>0</v>
      </c>
      <c r="T17708" s="334">
        <v>0</v>
      </c>
      <c r="U17708" s="334">
        <v>0</v>
      </c>
      <c r="V17708" s="334">
        <v>0</v>
      </c>
      <c r="W17708" s="334">
        <v>0</v>
      </c>
      <c r="X17708" s="334">
        <v>0</v>
      </c>
      <c r="Y17708" s="334">
        <v>0</v>
      </c>
      <c r="Z17708" s="334">
        <v>0</v>
      </c>
      <c r="AA17708" s="334">
        <v>0</v>
      </c>
      <c r="AB17708" s="334">
        <v>0</v>
      </c>
      <c r="AD17708" s="334">
        <v>1.1000000000000001</v>
      </c>
      <c r="AE17708" s="334">
        <f t="shared" si="2767"/>
        <v>1.1000000000000001</v>
      </c>
      <c r="AF17708" s="334">
        <f t="shared" si="2768"/>
        <v>1.1000000000000001</v>
      </c>
      <c r="AG17708" s="340">
        <f t="shared" si="2769"/>
        <v>0</v>
      </c>
      <c r="AI17708" s="340">
        <f t="shared" si="2772"/>
        <v>0</v>
      </c>
      <c r="AJ17708" s="340">
        <f t="shared" si="2772"/>
        <v>1.1000000000000001</v>
      </c>
      <c r="AK17708" s="340">
        <f t="shared" si="2772"/>
        <v>0</v>
      </c>
      <c r="AL17708" s="340">
        <f t="shared" si="2772"/>
        <v>0</v>
      </c>
      <c r="AM17708" s="340">
        <f t="shared" si="2772"/>
        <v>0</v>
      </c>
    </row>
    <row r="17709" spans="1:39" x14ac:dyDescent="0.35">
      <c r="A17709" s="337">
        <v>39622</v>
      </c>
      <c r="B17709" s="338">
        <f t="shared" si="2764"/>
        <v>2008</v>
      </c>
      <c r="C17709" s="338">
        <f t="shared" si="2765"/>
        <v>6</v>
      </c>
      <c r="D17709" s="338">
        <f t="shared" si="2766"/>
        <v>23</v>
      </c>
      <c r="E17709" s="334">
        <v>0</v>
      </c>
      <c r="F17709" s="334">
        <v>0</v>
      </c>
      <c r="G17709" s="334">
        <v>0</v>
      </c>
      <c r="H17709" s="334">
        <v>0</v>
      </c>
      <c r="I17709" s="334">
        <v>0</v>
      </c>
      <c r="J17709" s="334">
        <v>0</v>
      </c>
      <c r="K17709" s="334">
        <v>0</v>
      </c>
      <c r="L17709" s="334">
        <v>0</v>
      </c>
      <c r="M17709" s="334">
        <v>0</v>
      </c>
      <c r="N17709" s="334">
        <v>0</v>
      </c>
      <c r="O17709" s="334">
        <v>0</v>
      </c>
      <c r="P17709" s="334">
        <v>0</v>
      </c>
      <c r="Q17709" s="334">
        <v>0</v>
      </c>
      <c r="R17709" s="334">
        <v>0</v>
      </c>
      <c r="S17709" s="334">
        <v>0</v>
      </c>
      <c r="T17709" s="334">
        <v>0</v>
      </c>
      <c r="U17709" s="334">
        <v>0</v>
      </c>
      <c r="V17709" s="334">
        <v>0</v>
      </c>
      <c r="W17709" s="334">
        <v>0</v>
      </c>
      <c r="X17709" s="334">
        <v>0</v>
      </c>
      <c r="Y17709" s="334">
        <v>0</v>
      </c>
      <c r="Z17709" s="334">
        <v>0</v>
      </c>
      <c r="AA17709" s="334">
        <v>0</v>
      </c>
      <c r="AB17709" s="334">
        <v>0</v>
      </c>
      <c r="AD17709" s="334">
        <v>0</v>
      </c>
      <c r="AE17709" s="334">
        <f t="shared" si="2767"/>
        <v>0</v>
      </c>
      <c r="AF17709" s="334">
        <f t="shared" si="2768"/>
        <v>0</v>
      </c>
      <c r="AG17709" s="340">
        <f t="shared" si="2769"/>
        <v>0</v>
      </c>
      <c r="AI17709" s="340">
        <f t="shared" si="2772"/>
        <v>0</v>
      </c>
      <c r="AJ17709" s="340">
        <f t="shared" si="2772"/>
        <v>0</v>
      </c>
      <c r="AK17709" s="340">
        <f t="shared" si="2772"/>
        <v>0</v>
      </c>
      <c r="AL17709" s="340">
        <f t="shared" si="2772"/>
        <v>0</v>
      </c>
      <c r="AM17709" s="340">
        <f t="shared" si="2772"/>
        <v>0</v>
      </c>
    </row>
    <row r="17710" spans="1:39" x14ac:dyDescent="0.35">
      <c r="A17710" s="337">
        <v>39623</v>
      </c>
      <c r="B17710" s="338">
        <f t="shared" si="2764"/>
        <v>2008</v>
      </c>
      <c r="C17710" s="338">
        <f t="shared" si="2765"/>
        <v>6</v>
      </c>
      <c r="D17710" s="338">
        <f t="shared" si="2766"/>
        <v>24</v>
      </c>
      <c r="E17710" s="334">
        <v>0</v>
      </c>
      <c r="F17710" s="334">
        <v>0</v>
      </c>
      <c r="G17710" s="334">
        <v>0.3</v>
      </c>
      <c r="H17710" s="334">
        <v>0.3</v>
      </c>
      <c r="I17710" s="334">
        <v>0.3</v>
      </c>
      <c r="J17710" s="334">
        <v>1.1000000000000001</v>
      </c>
      <c r="K17710" s="334">
        <v>1.2</v>
      </c>
      <c r="L17710" s="334">
        <v>5.3</v>
      </c>
      <c r="M17710" s="334">
        <v>1.6</v>
      </c>
      <c r="N17710" s="334">
        <v>0</v>
      </c>
      <c r="O17710" s="334">
        <v>0.3</v>
      </c>
      <c r="P17710" s="334">
        <v>0</v>
      </c>
      <c r="Q17710" s="334">
        <v>0</v>
      </c>
      <c r="R17710" s="334">
        <v>0</v>
      </c>
      <c r="S17710" s="334">
        <v>0</v>
      </c>
      <c r="T17710" s="334">
        <v>0</v>
      </c>
      <c r="U17710" s="334">
        <v>0.3</v>
      </c>
      <c r="V17710" s="334">
        <v>0</v>
      </c>
      <c r="W17710" s="334">
        <v>0</v>
      </c>
      <c r="X17710" s="334">
        <v>0.3</v>
      </c>
      <c r="Y17710" s="334">
        <v>0</v>
      </c>
      <c r="Z17710" s="334">
        <v>0</v>
      </c>
      <c r="AA17710" s="334">
        <v>0</v>
      </c>
      <c r="AB17710" s="334">
        <v>0</v>
      </c>
      <c r="AD17710" s="334">
        <v>11</v>
      </c>
      <c r="AE17710" s="334">
        <f t="shared" si="2767"/>
        <v>11</v>
      </c>
      <c r="AF17710" s="334">
        <f t="shared" si="2768"/>
        <v>11.000000000000002</v>
      </c>
      <c r="AG17710" s="340">
        <f t="shared" si="2769"/>
        <v>1.7763568394002505E-15</v>
      </c>
      <c r="AI17710" s="340">
        <f t="shared" si="2772"/>
        <v>0</v>
      </c>
      <c r="AJ17710" s="340">
        <f t="shared" si="2772"/>
        <v>11.000000000000002</v>
      </c>
      <c r="AK17710" s="340">
        <f t="shared" si="2772"/>
        <v>0</v>
      </c>
      <c r="AL17710" s="340">
        <f t="shared" si="2772"/>
        <v>0</v>
      </c>
      <c r="AM17710" s="340">
        <f t="shared" si="2772"/>
        <v>0</v>
      </c>
    </row>
    <row r="17711" spans="1:39" x14ac:dyDescent="0.35">
      <c r="A17711" s="337">
        <v>39624</v>
      </c>
      <c r="B17711" s="338">
        <f t="shared" si="2764"/>
        <v>2008</v>
      </c>
      <c r="C17711" s="338">
        <f t="shared" si="2765"/>
        <v>6</v>
      </c>
      <c r="D17711" s="338">
        <f t="shared" si="2766"/>
        <v>25</v>
      </c>
      <c r="E17711" s="334">
        <v>0</v>
      </c>
      <c r="F17711" s="334">
        <v>0</v>
      </c>
      <c r="G17711" s="334">
        <v>0</v>
      </c>
      <c r="H17711" s="334">
        <v>0</v>
      </c>
      <c r="I17711" s="334">
        <v>0</v>
      </c>
      <c r="J17711" s="334">
        <v>0</v>
      </c>
      <c r="K17711" s="334">
        <v>0</v>
      </c>
      <c r="L17711" s="334">
        <v>0</v>
      </c>
      <c r="M17711" s="334">
        <v>0</v>
      </c>
      <c r="N17711" s="334">
        <v>0</v>
      </c>
      <c r="O17711" s="334">
        <v>0</v>
      </c>
      <c r="P17711" s="334">
        <v>0</v>
      </c>
      <c r="Q17711" s="334">
        <v>0</v>
      </c>
      <c r="R17711" s="334">
        <v>0</v>
      </c>
      <c r="S17711" s="334">
        <v>0</v>
      </c>
      <c r="T17711" s="334">
        <v>0</v>
      </c>
      <c r="U17711" s="334">
        <v>0</v>
      </c>
      <c r="V17711" s="334">
        <v>0</v>
      </c>
      <c r="W17711" s="334">
        <v>0</v>
      </c>
      <c r="X17711" s="334">
        <v>0</v>
      </c>
      <c r="Y17711" s="334">
        <v>0</v>
      </c>
      <c r="Z17711" s="334">
        <v>0</v>
      </c>
      <c r="AA17711" s="334">
        <v>0</v>
      </c>
      <c r="AB17711" s="334">
        <v>0</v>
      </c>
      <c r="AD17711" s="334">
        <v>0</v>
      </c>
      <c r="AE17711" s="334">
        <f t="shared" si="2767"/>
        <v>0</v>
      </c>
      <c r="AF17711" s="334">
        <f t="shared" si="2768"/>
        <v>0</v>
      </c>
      <c r="AG17711" s="340">
        <f t="shared" si="2769"/>
        <v>0</v>
      </c>
      <c r="AI17711" s="340">
        <f t="shared" si="2772"/>
        <v>0</v>
      </c>
      <c r="AJ17711" s="340">
        <f t="shared" si="2772"/>
        <v>0</v>
      </c>
      <c r="AK17711" s="340">
        <f t="shared" si="2772"/>
        <v>0</v>
      </c>
      <c r="AL17711" s="340">
        <f t="shared" si="2772"/>
        <v>0</v>
      </c>
      <c r="AM17711" s="340">
        <f t="shared" si="2772"/>
        <v>0</v>
      </c>
    </row>
    <row r="17712" spans="1:39" x14ac:dyDescent="0.35">
      <c r="A17712" s="337">
        <v>39625</v>
      </c>
      <c r="B17712" s="338">
        <f t="shared" si="2764"/>
        <v>2008</v>
      </c>
      <c r="C17712" s="338">
        <f t="shared" si="2765"/>
        <v>6</v>
      </c>
      <c r="D17712" s="338">
        <f t="shared" si="2766"/>
        <v>26</v>
      </c>
      <c r="E17712" s="334">
        <v>0</v>
      </c>
      <c r="F17712" s="334">
        <v>0</v>
      </c>
      <c r="G17712" s="334">
        <v>0</v>
      </c>
      <c r="H17712" s="334">
        <v>0</v>
      </c>
      <c r="I17712" s="334">
        <v>0</v>
      </c>
      <c r="J17712" s="334">
        <v>0</v>
      </c>
      <c r="K17712" s="334">
        <v>0</v>
      </c>
      <c r="L17712" s="334">
        <v>0</v>
      </c>
      <c r="M17712" s="334">
        <v>0</v>
      </c>
      <c r="N17712" s="334">
        <v>0</v>
      </c>
      <c r="O17712" s="334">
        <v>0</v>
      </c>
      <c r="P17712" s="334">
        <v>0</v>
      </c>
      <c r="Q17712" s="334">
        <v>0</v>
      </c>
      <c r="R17712" s="334">
        <v>0</v>
      </c>
      <c r="S17712" s="334">
        <v>0</v>
      </c>
      <c r="T17712" s="334">
        <v>0</v>
      </c>
      <c r="U17712" s="334">
        <v>0</v>
      </c>
      <c r="V17712" s="334">
        <v>0</v>
      </c>
      <c r="W17712" s="334">
        <v>0</v>
      </c>
      <c r="X17712" s="334">
        <v>0</v>
      </c>
      <c r="Y17712" s="334">
        <v>0</v>
      </c>
      <c r="Z17712" s="334">
        <v>0</v>
      </c>
      <c r="AA17712" s="334">
        <v>0</v>
      </c>
      <c r="AB17712" s="334">
        <v>0</v>
      </c>
      <c r="AD17712" s="334">
        <v>0</v>
      </c>
      <c r="AE17712" s="334">
        <f t="shared" si="2767"/>
        <v>0</v>
      </c>
      <c r="AF17712" s="334">
        <f t="shared" si="2768"/>
        <v>0</v>
      </c>
      <c r="AG17712" s="340">
        <f t="shared" si="2769"/>
        <v>0</v>
      </c>
      <c r="AI17712" s="340">
        <f t="shared" si="2772"/>
        <v>0</v>
      </c>
      <c r="AJ17712" s="340">
        <f t="shared" si="2772"/>
        <v>0</v>
      </c>
      <c r="AK17712" s="340">
        <f t="shared" si="2772"/>
        <v>0</v>
      </c>
      <c r="AL17712" s="340">
        <f t="shared" si="2772"/>
        <v>0</v>
      </c>
      <c r="AM17712" s="340">
        <f t="shared" si="2772"/>
        <v>0</v>
      </c>
    </row>
    <row r="17713" spans="1:39" x14ac:dyDescent="0.35">
      <c r="A17713" s="337">
        <v>39626</v>
      </c>
      <c r="B17713" s="338">
        <f t="shared" si="2764"/>
        <v>2008</v>
      </c>
      <c r="C17713" s="338">
        <f t="shared" si="2765"/>
        <v>6</v>
      </c>
      <c r="D17713" s="338">
        <f t="shared" si="2766"/>
        <v>27</v>
      </c>
      <c r="E17713" s="334">
        <v>0</v>
      </c>
      <c r="F17713" s="334">
        <v>0</v>
      </c>
      <c r="G17713" s="334">
        <v>0</v>
      </c>
      <c r="H17713" s="334">
        <v>0</v>
      </c>
      <c r="I17713" s="334">
        <v>0</v>
      </c>
      <c r="J17713" s="334">
        <v>0</v>
      </c>
      <c r="K17713" s="334">
        <v>0</v>
      </c>
      <c r="L17713" s="334">
        <v>0</v>
      </c>
      <c r="M17713" s="334">
        <v>0</v>
      </c>
      <c r="N17713" s="334">
        <v>0</v>
      </c>
      <c r="O17713" s="334">
        <v>0</v>
      </c>
      <c r="P17713" s="334">
        <v>0</v>
      </c>
      <c r="Q17713" s="334">
        <v>0</v>
      </c>
      <c r="R17713" s="334">
        <v>0</v>
      </c>
      <c r="S17713" s="334">
        <v>0</v>
      </c>
      <c r="T17713" s="334">
        <v>0</v>
      </c>
      <c r="U17713" s="334">
        <v>0</v>
      </c>
      <c r="V17713" s="334">
        <v>0</v>
      </c>
      <c r="W17713" s="334">
        <v>0</v>
      </c>
      <c r="X17713" s="334">
        <v>0</v>
      </c>
      <c r="Y17713" s="334">
        <v>0</v>
      </c>
      <c r="Z17713" s="334">
        <v>0</v>
      </c>
      <c r="AA17713" s="334">
        <v>0</v>
      </c>
      <c r="AB17713" s="334">
        <v>0</v>
      </c>
      <c r="AD17713" s="334">
        <v>0</v>
      </c>
      <c r="AE17713" s="334">
        <f t="shared" si="2767"/>
        <v>0</v>
      </c>
      <c r="AF17713" s="334">
        <f t="shared" si="2768"/>
        <v>0</v>
      </c>
      <c r="AG17713" s="340">
        <f t="shared" si="2769"/>
        <v>0</v>
      </c>
      <c r="AI17713" s="340">
        <f t="shared" si="2772"/>
        <v>0</v>
      </c>
      <c r="AJ17713" s="340">
        <f t="shared" si="2772"/>
        <v>0</v>
      </c>
      <c r="AK17713" s="340">
        <f t="shared" si="2772"/>
        <v>0</v>
      </c>
      <c r="AL17713" s="340">
        <f t="shared" si="2772"/>
        <v>0</v>
      </c>
      <c r="AM17713" s="340">
        <f t="shared" si="2772"/>
        <v>0</v>
      </c>
    </row>
    <row r="17714" spans="1:39" x14ac:dyDescent="0.35">
      <c r="A17714" s="337">
        <v>39627</v>
      </c>
      <c r="B17714" s="338">
        <f t="shared" si="2764"/>
        <v>2008</v>
      </c>
      <c r="C17714" s="338">
        <f t="shared" si="2765"/>
        <v>6</v>
      </c>
      <c r="D17714" s="338">
        <f t="shared" si="2766"/>
        <v>28</v>
      </c>
      <c r="E17714" s="334">
        <v>0</v>
      </c>
      <c r="F17714" s="334">
        <v>0</v>
      </c>
      <c r="G17714" s="334">
        <v>0</v>
      </c>
      <c r="H17714" s="334">
        <v>0</v>
      </c>
      <c r="I17714" s="334">
        <v>0</v>
      </c>
      <c r="J17714" s="334">
        <v>0</v>
      </c>
      <c r="K17714" s="334">
        <v>0</v>
      </c>
      <c r="L17714" s="334">
        <v>0</v>
      </c>
      <c r="M17714" s="334">
        <v>0</v>
      </c>
      <c r="N17714" s="334">
        <v>0</v>
      </c>
      <c r="O17714" s="334">
        <v>0</v>
      </c>
      <c r="P17714" s="334">
        <v>0</v>
      </c>
      <c r="Q17714" s="334">
        <v>0</v>
      </c>
      <c r="R17714" s="334">
        <v>0</v>
      </c>
      <c r="S17714" s="334">
        <v>0</v>
      </c>
      <c r="T17714" s="334">
        <v>0</v>
      </c>
      <c r="U17714" s="334">
        <v>0</v>
      </c>
      <c r="V17714" s="334">
        <v>0</v>
      </c>
      <c r="W17714" s="334">
        <v>0</v>
      </c>
      <c r="X17714" s="334">
        <v>0</v>
      </c>
      <c r="Y17714" s="334">
        <v>0</v>
      </c>
      <c r="Z17714" s="334">
        <v>0</v>
      </c>
      <c r="AA17714" s="334">
        <v>0</v>
      </c>
      <c r="AB17714" s="334">
        <v>0</v>
      </c>
      <c r="AD17714" s="334">
        <v>0</v>
      </c>
      <c r="AE17714" s="334">
        <f t="shared" si="2767"/>
        <v>0</v>
      </c>
      <c r="AF17714" s="334">
        <f t="shared" si="2768"/>
        <v>0</v>
      </c>
      <c r="AG17714" s="340">
        <f t="shared" si="2769"/>
        <v>0</v>
      </c>
      <c r="AI17714" s="340">
        <f t="shared" si="2772"/>
        <v>0</v>
      </c>
      <c r="AJ17714" s="340">
        <f t="shared" si="2772"/>
        <v>0</v>
      </c>
      <c r="AK17714" s="340">
        <f t="shared" si="2772"/>
        <v>0</v>
      </c>
      <c r="AL17714" s="340">
        <f t="shared" si="2772"/>
        <v>0</v>
      </c>
      <c r="AM17714" s="340">
        <f t="shared" si="2772"/>
        <v>0</v>
      </c>
    </row>
    <row r="17715" spans="1:39" x14ac:dyDescent="0.35">
      <c r="A17715" s="337">
        <v>39628</v>
      </c>
      <c r="B17715" s="338">
        <f t="shared" si="2764"/>
        <v>2008</v>
      </c>
      <c r="C17715" s="338">
        <f t="shared" si="2765"/>
        <v>6</v>
      </c>
      <c r="D17715" s="338">
        <f t="shared" si="2766"/>
        <v>29</v>
      </c>
      <c r="E17715" s="334">
        <v>0</v>
      </c>
      <c r="F17715" s="334">
        <v>0</v>
      </c>
      <c r="G17715" s="334">
        <v>0</v>
      </c>
      <c r="H17715" s="334">
        <v>0</v>
      </c>
      <c r="I17715" s="334">
        <v>0</v>
      </c>
      <c r="J17715" s="334">
        <v>0</v>
      </c>
      <c r="K17715" s="334">
        <v>0</v>
      </c>
      <c r="L17715" s="334">
        <v>0</v>
      </c>
      <c r="M17715" s="334">
        <v>0</v>
      </c>
      <c r="N17715" s="334">
        <v>0</v>
      </c>
      <c r="O17715" s="334">
        <v>0</v>
      </c>
      <c r="P17715" s="334">
        <v>0</v>
      </c>
      <c r="Q17715" s="334">
        <v>0</v>
      </c>
      <c r="R17715" s="334">
        <v>0</v>
      </c>
      <c r="S17715" s="334">
        <v>0</v>
      </c>
      <c r="T17715" s="334">
        <v>0</v>
      </c>
      <c r="U17715" s="334">
        <v>0</v>
      </c>
      <c r="V17715" s="334">
        <v>0</v>
      </c>
      <c r="W17715" s="334">
        <v>0</v>
      </c>
      <c r="X17715" s="334">
        <v>0</v>
      </c>
      <c r="Y17715" s="334">
        <v>0</v>
      </c>
      <c r="Z17715" s="334">
        <v>0</v>
      </c>
      <c r="AA17715" s="334">
        <v>0</v>
      </c>
      <c r="AB17715" s="334">
        <v>0</v>
      </c>
      <c r="AD17715" s="334">
        <v>0</v>
      </c>
      <c r="AE17715" s="334">
        <f t="shared" si="2767"/>
        <v>0</v>
      </c>
      <c r="AF17715" s="334">
        <f t="shared" si="2768"/>
        <v>0</v>
      </c>
      <c r="AG17715" s="340">
        <f t="shared" si="2769"/>
        <v>0</v>
      </c>
      <c r="AI17715" s="340">
        <f t="shared" si="2772"/>
        <v>0</v>
      </c>
      <c r="AJ17715" s="340">
        <f t="shared" si="2772"/>
        <v>0</v>
      </c>
      <c r="AK17715" s="340">
        <f t="shared" si="2772"/>
        <v>0</v>
      </c>
      <c r="AL17715" s="340">
        <f t="shared" si="2772"/>
        <v>0</v>
      </c>
      <c r="AM17715" s="340">
        <f t="shared" si="2772"/>
        <v>0</v>
      </c>
    </row>
    <row r="17716" spans="1:39" x14ac:dyDescent="0.35">
      <c r="A17716" s="337">
        <v>39629</v>
      </c>
      <c r="B17716" s="338">
        <f t="shared" si="2764"/>
        <v>2008</v>
      </c>
      <c r="C17716" s="338">
        <f t="shared" si="2765"/>
        <v>6</v>
      </c>
      <c r="D17716" s="338">
        <f t="shared" si="2766"/>
        <v>30</v>
      </c>
      <c r="E17716" s="334">
        <v>0</v>
      </c>
      <c r="F17716" s="334">
        <v>0</v>
      </c>
      <c r="G17716" s="334">
        <v>0</v>
      </c>
      <c r="H17716" s="334">
        <v>0</v>
      </c>
      <c r="I17716" s="334">
        <v>0</v>
      </c>
      <c r="J17716" s="334">
        <v>0</v>
      </c>
      <c r="K17716" s="334">
        <v>0</v>
      </c>
      <c r="L17716" s="334">
        <v>0</v>
      </c>
      <c r="M17716" s="334">
        <v>0</v>
      </c>
      <c r="N17716" s="334">
        <v>0</v>
      </c>
      <c r="O17716" s="334">
        <v>0</v>
      </c>
      <c r="P17716" s="334">
        <v>0</v>
      </c>
      <c r="Q17716" s="334">
        <v>0</v>
      </c>
      <c r="R17716" s="334">
        <v>0</v>
      </c>
      <c r="S17716" s="334">
        <v>0</v>
      </c>
      <c r="T17716" s="334">
        <v>0</v>
      </c>
      <c r="U17716" s="334">
        <v>0</v>
      </c>
      <c r="V17716" s="334">
        <v>1.4</v>
      </c>
      <c r="W17716" s="334">
        <v>0.2</v>
      </c>
      <c r="X17716" s="334">
        <v>0.2</v>
      </c>
      <c r="Y17716" s="334">
        <v>0</v>
      </c>
      <c r="Z17716" s="334">
        <v>0</v>
      </c>
      <c r="AA17716" s="334">
        <v>0</v>
      </c>
      <c r="AB17716" s="334">
        <v>0</v>
      </c>
      <c r="AD17716" s="334">
        <v>1.8</v>
      </c>
      <c r="AE17716" s="334">
        <f t="shared" si="2767"/>
        <v>1.8</v>
      </c>
      <c r="AF17716" s="334">
        <f t="shared" si="2768"/>
        <v>1.7999999999999998</v>
      </c>
      <c r="AG17716" s="340">
        <f t="shared" si="2769"/>
        <v>2.2204460492503131E-16</v>
      </c>
      <c r="AI17716" s="340">
        <f t="shared" ref="AI17716:AM17731" si="2773">IF($C17716=AI$1,$AF17716,0)</f>
        <v>0</v>
      </c>
      <c r="AJ17716" s="340">
        <f t="shared" si="2773"/>
        <v>1.7999999999999998</v>
      </c>
      <c r="AK17716" s="340">
        <f t="shared" si="2773"/>
        <v>0</v>
      </c>
      <c r="AL17716" s="340">
        <f t="shared" si="2773"/>
        <v>0</v>
      </c>
      <c r="AM17716" s="340">
        <f t="shared" si="2773"/>
        <v>0</v>
      </c>
    </row>
    <row r="17717" spans="1:39" x14ac:dyDescent="0.35">
      <c r="A17717" s="337">
        <v>39630</v>
      </c>
      <c r="B17717" s="338">
        <f t="shared" si="2764"/>
        <v>2008</v>
      </c>
      <c r="C17717" s="338">
        <f t="shared" si="2765"/>
        <v>7</v>
      </c>
      <c r="D17717" s="338">
        <f t="shared" si="2766"/>
        <v>1</v>
      </c>
      <c r="E17717" s="334">
        <v>0</v>
      </c>
      <c r="F17717" s="334">
        <v>0</v>
      </c>
      <c r="G17717" s="334">
        <v>0</v>
      </c>
      <c r="H17717" s="334">
        <v>0</v>
      </c>
      <c r="I17717" s="334">
        <v>0</v>
      </c>
      <c r="J17717" s="334">
        <v>0</v>
      </c>
      <c r="K17717" s="334">
        <v>0</v>
      </c>
      <c r="L17717" s="334">
        <v>0</v>
      </c>
      <c r="M17717" s="334">
        <v>0</v>
      </c>
      <c r="N17717" s="334">
        <v>0</v>
      </c>
      <c r="O17717" s="334">
        <v>0</v>
      </c>
      <c r="P17717" s="334">
        <v>0</v>
      </c>
      <c r="Q17717" s="334">
        <v>0</v>
      </c>
      <c r="R17717" s="334">
        <v>0</v>
      </c>
      <c r="S17717" s="334">
        <v>0</v>
      </c>
      <c r="T17717" s="334">
        <v>0</v>
      </c>
      <c r="U17717" s="334">
        <v>0</v>
      </c>
      <c r="V17717" s="334">
        <v>0</v>
      </c>
      <c r="W17717" s="334">
        <v>0</v>
      </c>
      <c r="X17717" s="334">
        <v>0</v>
      </c>
      <c r="Y17717" s="334">
        <v>0</v>
      </c>
      <c r="Z17717" s="334">
        <v>0</v>
      </c>
      <c r="AA17717" s="334">
        <v>0</v>
      </c>
      <c r="AB17717" s="334">
        <v>0</v>
      </c>
      <c r="AD17717" s="334">
        <v>0</v>
      </c>
      <c r="AE17717" s="334">
        <f t="shared" si="2767"/>
        <v>0</v>
      </c>
      <c r="AF17717" s="334">
        <f t="shared" si="2768"/>
        <v>0</v>
      </c>
      <c r="AG17717" s="340">
        <f t="shared" si="2769"/>
        <v>0</v>
      </c>
      <c r="AI17717" s="340">
        <f t="shared" si="2773"/>
        <v>0</v>
      </c>
      <c r="AJ17717" s="340">
        <f t="shared" si="2773"/>
        <v>0</v>
      </c>
      <c r="AK17717" s="340">
        <f t="shared" si="2773"/>
        <v>0</v>
      </c>
      <c r="AL17717" s="340">
        <f t="shared" si="2773"/>
        <v>0</v>
      </c>
      <c r="AM17717" s="340">
        <f t="shared" si="2773"/>
        <v>0</v>
      </c>
    </row>
    <row r="17718" spans="1:39" x14ac:dyDescent="0.35">
      <c r="A17718" s="337">
        <v>39631</v>
      </c>
      <c r="B17718" s="338">
        <f t="shared" si="2764"/>
        <v>2008</v>
      </c>
      <c r="C17718" s="338">
        <f t="shared" si="2765"/>
        <v>7</v>
      </c>
      <c r="D17718" s="338">
        <f t="shared" si="2766"/>
        <v>2</v>
      </c>
      <c r="E17718" s="334">
        <v>0</v>
      </c>
      <c r="F17718" s="334">
        <v>0</v>
      </c>
      <c r="G17718" s="334">
        <v>0</v>
      </c>
      <c r="H17718" s="334">
        <v>0</v>
      </c>
      <c r="I17718" s="334">
        <v>0</v>
      </c>
      <c r="J17718" s="334">
        <v>0</v>
      </c>
      <c r="K17718" s="334">
        <v>0</v>
      </c>
      <c r="L17718" s="334">
        <v>0</v>
      </c>
      <c r="M17718" s="334">
        <v>0</v>
      </c>
      <c r="N17718" s="334">
        <v>0</v>
      </c>
      <c r="O17718" s="334">
        <v>0.2</v>
      </c>
      <c r="P17718" s="334">
        <v>0</v>
      </c>
      <c r="Q17718" s="334">
        <v>0</v>
      </c>
      <c r="R17718" s="334">
        <v>0</v>
      </c>
      <c r="S17718" s="334">
        <v>0</v>
      </c>
      <c r="T17718" s="334">
        <v>0</v>
      </c>
      <c r="U17718" s="334">
        <v>0</v>
      </c>
      <c r="V17718" s="334">
        <v>0</v>
      </c>
      <c r="W17718" s="334">
        <v>0</v>
      </c>
      <c r="X17718" s="334">
        <v>0</v>
      </c>
      <c r="Y17718" s="334">
        <v>0</v>
      </c>
      <c r="Z17718" s="334">
        <v>0</v>
      </c>
      <c r="AA17718" s="334">
        <v>0</v>
      </c>
      <c r="AB17718" s="334">
        <v>0</v>
      </c>
      <c r="AD17718" s="334">
        <v>0.2</v>
      </c>
      <c r="AE17718" s="334">
        <f t="shared" si="2767"/>
        <v>0.2</v>
      </c>
      <c r="AF17718" s="334">
        <f t="shared" si="2768"/>
        <v>0.2</v>
      </c>
      <c r="AG17718" s="340">
        <f t="shared" si="2769"/>
        <v>0</v>
      </c>
      <c r="AI17718" s="340">
        <f t="shared" si="2773"/>
        <v>0</v>
      </c>
      <c r="AJ17718" s="340">
        <f t="shared" si="2773"/>
        <v>0</v>
      </c>
      <c r="AK17718" s="340">
        <f t="shared" si="2773"/>
        <v>0.2</v>
      </c>
      <c r="AL17718" s="340">
        <f t="shared" si="2773"/>
        <v>0</v>
      </c>
      <c r="AM17718" s="340">
        <f t="shared" si="2773"/>
        <v>0</v>
      </c>
    </row>
    <row r="17719" spans="1:39" x14ac:dyDescent="0.35">
      <c r="A17719" s="337">
        <v>39632</v>
      </c>
      <c r="B17719" s="338">
        <f t="shared" si="2764"/>
        <v>2008</v>
      </c>
      <c r="C17719" s="338">
        <f t="shared" si="2765"/>
        <v>7</v>
      </c>
      <c r="D17719" s="338">
        <f t="shared" si="2766"/>
        <v>3</v>
      </c>
      <c r="E17719" s="334">
        <v>0</v>
      </c>
      <c r="F17719" s="334">
        <v>0</v>
      </c>
      <c r="G17719" s="334">
        <v>0</v>
      </c>
      <c r="H17719" s="334">
        <v>0</v>
      </c>
      <c r="I17719" s="334">
        <v>0</v>
      </c>
      <c r="J17719" s="334">
        <v>0</v>
      </c>
      <c r="K17719" s="334">
        <v>0</v>
      </c>
      <c r="L17719" s="334">
        <v>0</v>
      </c>
      <c r="M17719" s="334">
        <v>0</v>
      </c>
      <c r="N17719" s="334">
        <v>0</v>
      </c>
      <c r="O17719" s="334">
        <v>0</v>
      </c>
      <c r="P17719" s="334">
        <v>0</v>
      </c>
      <c r="Q17719" s="334">
        <v>0</v>
      </c>
      <c r="R17719" s="334">
        <v>0</v>
      </c>
      <c r="S17719" s="334">
        <v>0</v>
      </c>
      <c r="T17719" s="334">
        <v>0</v>
      </c>
      <c r="U17719" s="334">
        <v>0</v>
      </c>
      <c r="V17719" s="334">
        <v>0</v>
      </c>
      <c r="W17719" s="334">
        <v>0</v>
      </c>
      <c r="X17719" s="334">
        <v>0</v>
      </c>
      <c r="Y17719" s="334">
        <v>0</v>
      </c>
      <c r="Z17719" s="334">
        <v>0</v>
      </c>
      <c r="AA17719" s="334">
        <v>0</v>
      </c>
      <c r="AB17719" s="334">
        <v>0</v>
      </c>
      <c r="AD17719" s="334">
        <v>0</v>
      </c>
      <c r="AE17719" s="334">
        <f t="shared" si="2767"/>
        <v>0</v>
      </c>
      <c r="AF17719" s="334">
        <f t="shared" si="2768"/>
        <v>0</v>
      </c>
      <c r="AG17719" s="340">
        <f t="shared" si="2769"/>
        <v>0</v>
      </c>
      <c r="AI17719" s="340">
        <f t="shared" si="2773"/>
        <v>0</v>
      </c>
      <c r="AJ17719" s="340">
        <f t="shared" si="2773"/>
        <v>0</v>
      </c>
      <c r="AK17719" s="340">
        <f t="shared" si="2773"/>
        <v>0</v>
      </c>
      <c r="AL17719" s="340">
        <f t="shared" si="2773"/>
        <v>0</v>
      </c>
      <c r="AM17719" s="340">
        <f t="shared" si="2773"/>
        <v>0</v>
      </c>
    </row>
    <row r="17720" spans="1:39" x14ac:dyDescent="0.35">
      <c r="A17720" s="337">
        <v>39633</v>
      </c>
      <c r="B17720" s="338">
        <f t="shared" si="2764"/>
        <v>2008</v>
      </c>
      <c r="C17720" s="338">
        <f t="shared" si="2765"/>
        <v>7</v>
      </c>
      <c r="D17720" s="338">
        <f t="shared" si="2766"/>
        <v>4</v>
      </c>
      <c r="E17720" s="334">
        <v>0</v>
      </c>
      <c r="F17720" s="334">
        <v>0</v>
      </c>
      <c r="G17720" s="334">
        <v>0</v>
      </c>
      <c r="H17720" s="334">
        <v>0</v>
      </c>
      <c r="I17720" s="334">
        <v>0</v>
      </c>
      <c r="J17720" s="334">
        <v>0</v>
      </c>
      <c r="K17720" s="334">
        <v>0</v>
      </c>
      <c r="L17720" s="334">
        <v>0</v>
      </c>
      <c r="M17720" s="334">
        <v>0</v>
      </c>
      <c r="N17720" s="334">
        <v>0</v>
      </c>
      <c r="O17720" s="334">
        <v>0</v>
      </c>
      <c r="P17720" s="334">
        <v>0</v>
      </c>
      <c r="Q17720" s="334">
        <v>0</v>
      </c>
      <c r="R17720" s="334">
        <v>0</v>
      </c>
      <c r="S17720" s="334">
        <v>0</v>
      </c>
      <c r="T17720" s="334">
        <v>0</v>
      </c>
      <c r="U17720" s="334">
        <v>2.6</v>
      </c>
      <c r="V17720" s="334">
        <v>0</v>
      </c>
      <c r="W17720" s="334">
        <v>0</v>
      </c>
      <c r="X17720" s="334">
        <v>0</v>
      </c>
      <c r="Y17720" s="334">
        <v>0</v>
      </c>
      <c r="Z17720" s="334">
        <v>0</v>
      </c>
      <c r="AA17720" s="334">
        <v>4</v>
      </c>
      <c r="AB17720" s="334">
        <v>0</v>
      </c>
      <c r="AD17720" s="334">
        <v>6.6</v>
      </c>
      <c r="AE17720" s="334">
        <f t="shared" si="2767"/>
        <v>6.6</v>
      </c>
      <c r="AF17720" s="334">
        <f t="shared" si="2768"/>
        <v>6.6</v>
      </c>
      <c r="AG17720" s="340">
        <f t="shared" si="2769"/>
        <v>0</v>
      </c>
      <c r="AI17720" s="340">
        <f t="shared" si="2773"/>
        <v>0</v>
      </c>
      <c r="AJ17720" s="340">
        <f t="shared" si="2773"/>
        <v>0</v>
      </c>
      <c r="AK17720" s="340">
        <f t="shared" si="2773"/>
        <v>6.6</v>
      </c>
      <c r="AL17720" s="340">
        <f t="shared" si="2773"/>
        <v>0</v>
      </c>
      <c r="AM17720" s="340">
        <f t="shared" si="2773"/>
        <v>0</v>
      </c>
    </row>
    <row r="17721" spans="1:39" x14ac:dyDescent="0.35">
      <c r="A17721" s="337">
        <v>39634</v>
      </c>
      <c r="B17721" s="338">
        <f t="shared" si="2764"/>
        <v>2008</v>
      </c>
      <c r="C17721" s="338">
        <f t="shared" si="2765"/>
        <v>7</v>
      </c>
      <c r="D17721" s="338">
        <f t="shared" si="2766"/>
        <v>5</v>
      </c>
      <c r="E17721" s="334">
        <v>0</v>
      </c>
      <c r="F17721" s="334">
        <v>0</v>
      </c>
      <c r="G17721" s="334">
        <v>0</v>
      </c>
      <c r="H17721" s="334">
        <v>0</v>
      </c>
      <c r="I17721" s="334">
        <v>0</v>
      </c>
      <c r="J17721" s="334">
        <v>0</v>
      </c>
      <c r="K17721" s="334">
        <v>0</v>
      </c>
      <c r="L17721" s="334">
        <v>0</v>
      </c>
      <c r="M17721" s="334">
        <v>0</v>
      </c>
      <c r="N17721" s="334">
        <v>0</v>
      </c>
      <c r="O17721" s="334">
        <v>0</v>
      </c>
      <c r="P17721" s="334">
        <v>0</v>
      </c>
      <c r="Q17721" s="334">
        <v>0</v>
      </c>
      <c r="R17721" s="334">
        <v>0</v>
      </c>
      <c r="S17721" s="334">
        <v>0</v>
      </c>
      <c r="T17721" s="334">
        <v>0</v>
      </c>
      <c r="U17721" s="334">
        <v>0</v>
      </c>
      <c r="V17721" s="334">
        <v>0</v>
      </c>
      <c r="W17721" s="334">
        <v>0.3</v>
      </c>
      <c r="X17721" s="334">
        <v>0</v>
      </c>
      <c r="Y17721" s="334">
        <v>0</v>
      </c>
      <c r="Z17721" s="334">
        <v>0</v>
      </c>
      <c r="AA17721" s="334">
        <v>0</v>
      </c>
      <c r="AB17721" s="334">
        <v>0</v>
      </c>
      <c r="AD17721" s="334">
        <v>0.3</v>
      </c>
      <c r="AE17721" s="334">
        <f t="shared" si="2767"/>
        <v>0.3</v>
      </c>
      <c r="AF17721" s="334">
        <f t="shared" si="2768"/>
        <v>0.3</v>
      </c>
      <c r="AG17721" s="340">
        <f t="shared" si="2769"/>
        <v>0</v>
      </c>
      <c r="AI17721" s="340">
        <f t="shared" si="2773"/>
        <v>0</v>
      </c>
      <c r="AJ17721" s="340">
        <f t="shared" si="2773"/>
        <v>0</v>
      </c>
      <c r="AK17721" s="340">
        <f t="shared" si="2773"/>
        <v>0.3</v>
      </c>
      <c r="AL17721" s="340">
        <f t="shared" si="2773"/>
        <v>0</v>
      </c>
      <c r="AM17721" s="340">
        <f t="shared" si="2773"/>
        <v>0</v>
      </c>
    </row>
    <row r="17722" spans="1:39" x14ac:dyDescent="0.35">
      <c r="A17722" s="337">
        <v>39635</v>
      </c>
      <c r="B17722" s="338">
        <f t="shared" si="2764"/>
        <v>2008</v>
      </c>
      <c r="C17722" s="338">
        <f t="shared" si="2765"/>
        <v>7</v>
      </c>
      <c r="D17722" s="338">
        <f t="shared" si="2766"/>
        <v>6</v>
      </c>
      <c r="E17722" s="334">
        <v>0</v>
      </c>
      <c r="F17722" s="334">
        <v>0</v>
      </c>
      <c r="G17722" s="334">
        <v>0</v>
      </c>
      <c r="H17722" s="334">
        <v>0</v>
      </c>
      <c r="I17722" s="334">
        <v>0</v>
      </c>
      <c r="J17722" s="334">
        <v>0</v>
      </c>
      <c r="K17722" s="334">
        <v>0</v>
      </c>
      <c r="L17722" s="334">
        <v>0</v>
      </c>
      <c r="M17722" s="334">
        <v>0</v>
      </c>
      <c r="N17722" s="334">
        <v>0</v>
      </c>
      <c r="O17722" s="334">
        <v>0</v>
      </c>
      <c r="P17722" s="334">
        <v>0</v>
      </c>
      <c r="Q17722" s="334">
        <v>0</v>
      </c>
      <c r="R17722" s="334">
        <v>0</v>
      </c>
      <c r="S17722" s="334">
        <v>0</v>
      </c>
      <c r="T17722" s="334">
        <v>0</v>
      </c>
      <c r="U17722" s="334">
        <v>0</v>
      </c>
      <c r="V17722" s="334">
        <v>0</v>
      </c>
      <c r="W17722" s="334">
        <v>0</v>
      </c>
      <c r="X17722" s="334">
        <v>0</v>
      </c>
      <c r="Y17722" s="334">
        <v>0</v>
      </c>
      <c r="Z17722" s="334">
        <v>1.2</v>
      </c>
      <c r="AA17722" s="334">
        <v>0.2</v>
      </c>
      <c r="AB17722" s="334">
        <v>0</v>
      </c>
      <c r="AD17722" s="334">
        <v>1.4</v>
      </c>
      <c r="AE17722" s="334">
        <f t="shared" si="2767"/>
        <v>1.4</v>
      </c>
      <c r="AF17722" s="334">
        <f t="shared" si="2768"/>
        <v>1.4</v>
      </c>
      <c r="AG17722" s="340">
        <f t="shared" si="2769"/>
        <v>0</v>
      </c>
      <c r="AI17722" s="340">
        <f t="shared" si="2773"/>
        <v>0</v>
      </c>
      <c r="AJ17722" s="340">
        <f t="shared" si="2773"/>
        <v>0</v>
      </c>
      <c r="AK17722" s="340">
        <f t="shared" si="2773"/>
        <v>1.4</v>
      </c>
      <c r="AL17722" s="340">
        <f t="shared" si="2773"/>
        <v>0</v>
      </c>
      <c r="AM17722" s="340">
        <f t="shared" si="2773"/>
        <v>0</v>
      </c>
    </row>
    <row r="17723" spans="1:39" x14ac:dyDescent="0.35">
      <c r="A17723" s="337">
        <v>39636</v>
      </c>
      <c r="B17723" s="338">
        <f t="shared" si="2764"/>
        <v>2008</v>
      </c>
      <c r="C17723" s="338">
        <f t="shared" si="2765"/>
        <v>7</v>
      </c>
      <c r="D17723" s="338">
        <f t="shared" si="2766"/>
        <v>7</v>
      </c>
      <c r="E17723" s="334">
        <v>0</v>
      </c>
      <c r="F17723" s="334">
        <v>0</v>
      </c>
      <c r="G17723" s="334">
        <v>0</v>
      </c>
      <c r="H17723" s="334">
        <v>0</v>
      </c>
      <c r="I17723" s="334">
        <v>0</v>
      </c>
      <c r="J17723" s="334">
        <v>0</v>
      </c>
      <c r="K17723" s="334">
        <v>0</v>
      </c>
      <c r="L17723" s="334">
        <v>0</v>
      </c>
      <c r="M17723" s="334">
        <v>0</v>
      </c>
      <c r="N17723" s="334">
        <v>0</v>
      </c>
      <c r="O17723" s="334">
        <v>0</v>
      </c>
      <c r="P17723" s="334">
        <v>0</v>
      </c>
      <c r="Q17723" s="334">
        <v>0</v>
      </c>
      <c r="R17723" s="334">
        <v>0</v>
      </c>
      <c r="S17723" s="334">
        <v>0</v>
      </c>
      <c r="T17723" s="334">
        <v>14.1</v>
      </c>
      <c r="U17723" s="334">
        <v>2.5</v>
      </c>
      <c r="V17723" s="334">
        <v>0</v>
      </c>
      <c r="W17723" s="334">
        <v>0</v>
      </c>
      <c r="X17723" s="334">
        <v>0</v>
      </c>
      <c r="Y17723" s="334">
        <v>0</v>
      </c>
      <c r="Z17723" s="334">
        <v>0</v>
      </c>
      <c r="AA17723" s="334">
        <v>0</v>
      </c>
      <c r="AB17723" s="334">
        <v>0</v>
      </c>
      <c r="AD17723" s="334">
        <v>16.600000000000001</v>
      </c>
      <c r="AE17723" s="334">
        <f t="shared" si="2767"/>
        <v>16.600000000000001</v>
      </c>
      <c r="AF17723" s="334">
        <f t="shared" si="2768"/>
        <v>16.600000000000001</v>
      </c>
      <c r="AG17723" s="340">
        <f t="shared" si="2769"/>
        <v>0</v>
      </c>
      <c r="AI17723" s="340">
        <f t="shared" si="2773"/>
        <v>0</v>
      </c>
      <c r="AJ17723" s="340">
        <f t="shared" si="2773"/>
        <v>0</v>
      </c>
      <c r="AK17723" s="340">
        <f t="shared" si="2773"/>
        <v>16.600000000000001</v>
      </c>
      <c r="AL17723" s="340">
        <f t="shared" si="2773"/>
        <v>0</v>
      </c>
      <c r="AM17723" s="340">
        <f t="shared" si="2773"/>
        <v>0</v>
      </c>
    </row>
    <row r="17724" spans="1:39" x14ac:dyDescent="0.35">
      <c r="A17724" s="337">
        <v>39637</v>
      </c>
      <c r="B17724" s="338">
        <f t="shared" si="2764"/>
        <v>2008</v>
      </c>
      <c r="C17724" s="338">
        <f t="shared" si="2765"/>
        <v>7</v>
      </c>
      <c r="D17724" s="338">
        <f t="shared" si="2766"/>
        <v>8</v>
      </c>
      <c r="E17724" s="334">
        <v>0</v>
      </c>
      <c r="F17724" s="334">
        <v>0</v>
      </c>
      <c r="G17724" s="334">
        <v>0</v>
      </c>
      <c r="H17724" s="334">
        <v>0</v>
      </c>
      <c r="I17724" s="334">
        <v>0</v>
      </c>
      <c r="J17724" s="334">
        <v>0</v>
      </c>
      <c r="K17724" s="334">
        <v>0.1</v>
      </c>
      <c r="L17724" s="334">
        <v>0</v>
      </c>
      <c r="M17724" s="334">
        <v>0</v>
      </c>
      <c r="N17724" s="334">
        <v>0</v>
      </c>
      <c r="O17724" s="334">
        <v>0</v>
      </c>
      <c r="P17724" s="334">
        <v>0</v>
      </c>
      <c r="Q17724" s="334">
        <v>0</v>
      </c>
      <c r="R17724" s="334">
        <v>0</v>
      </c>
      <c r="S17724" s="334">
        <v>0</v>
      </c>
      <c r="T17724" s="334">
        <v>0</v>
      </c>
      <c r="U17724" s="334">
        <v>0</v>
      </c>
      <c r="V17724" s="334">
        <v>0</v>
      </c>
      <c r="W17724" s="334">
        <v>0.1</v>
      </c>
      <c r="X17724" s="334">
        <v>0</v>
      </c>
      <c r="Y17724" s="334">
        <v>0</v>
      </c>
      <c r="Z17724" s="334">
        <v>0</v>
      </c>
      <c r="AA17724" s="334">
        <v>0</v>
      </c>
      <c r="AB17724" s="334">
        <v>0</v>
      </c>
      <c r="AD17724" s="334">
        <v>0.2</v>
      </c>
      <c r="AE17724" s="334">
        <f t="shared" si="2767"/>
        <v>0.2</v>
      </c>
      <c r="AF17724" s="334">
        <f t="shared" si="2768"/>
        <v>0.2</v>
      </c>
      <c r="AG17724" s="340">
        <f t="shared" si="2769"/>
        <v>0</v>
      </c>
      <c r="AI17724" s="340">
        <f t="shared" si="2773"/>
        <v>0</v>
      </c>
      <c r="AJ17724" s="340">
        <f t="shared" si="2773"/>
        <v>0</v>
      </c>
      <c r="AK17724" s="340">
        <f t="shared" si="2773"/>
        <v>0.2</v>
      </c>
      <c r="AL17724" s="340">
        <f t="shared" si="2773"/>
        <v>0</v>
      </c>
      <c r="AM17724" s="340">
        <f t="shared" si="2773"/>
        <v>0</v>
      </c>
    </row>
    <row r="17725" spans="1:39" x14ac:dyDescent="0.35">
      <c r="A17725" s="337">
        <v>39638</v>
      </c>
      <c r="B17725" s="338">
        <f t="shared" si="2764"/>
        <v>2008</v>
      </c>
      <c r="C17725" s="338">
        <f t="shared" si="2765"/>
        <v>7</v>
      </c>
      <c r="D17725" s="338">
        <f t="shared" si="2766"/>
        <v>9</v>
      </c>
      <c r="E17725" s="334">
        <v>0</v>
      </c>
      <c r="F17725" s="334">
        <v>0</v>
      </c>
      <c r="G17725" s="334">
        <v>0</v>
      </c>
      <c r="H17725" s="334">
        <v>0</v>
      </c>
      <c r="I17725" s="334">
        <v>0</v>
      </c>
      <c r="J17725" s="334">
        <v>0</v>
      </c>
      <c r="K17725" s="334">
        <v>0</v>
      </c>
      <c r="L17725" s="334">
        <v>0</v>
      </c>
      <c r="M17725" s="334">
        <v>0</v>
      </c>
      <c r="N17725" s="334">
        <v>0</v>
      </c>
      <c r="O17725" s="334">
        <v>0</v>
      </c>
      <c r="P17725" s="334">
        <v>0</v>
      </c>
      <c r="Q17725" s="334">
        <v>0</v>
      </c>
      <c r="R17725" s="334">
        <v>0</v>
      </c>
      <c r="S17725" s="334">
        <v>0</v>
      </c>
      <c r="T17725" s="334">
        <v>0</v>
      </c>
      <c r="U17725" s="334">
        <v>0</v>
      </c>
      <c r="V17725" s="334">
        <v>0</v>
      </c>
      <c r="W17725" s="334">
        <v>0</v>
      </c>
      <c r="X17725" s="334">
        <v>0</v>
      </c>
      <c r="Y17725" s="334">
        <v>0</v>
      </c>
      <c r="Z17725" s="334">
        <v>0</v>
      </c>
      <c r="AA17725" s="334">
        <v>0</v>
      </c>
      <c r="AB17725" s="334">
        <v>0</v>
      </c>
      <c r="AD17725" s="334">
        <v>0</v>
      </c>
      <c r="AE17725" s="334">
        <f t="shared" si="2767"/>
        <v>0</v>
      </c>
      <c r="AF17725" s="334">
        <f t="shared" si="2768"/>
        <v>0</v>
      </c>
      <c r="AG17725" s="340">
        <f t="shared" si="2769"/>
        <v>0</v>
      </c>
      <c r="AI17725" s="340">
        <f t="shared" si="2773"/>
        <v>0</v>
      </c>
      <c r="AJ17725" s="340">
        <f t="shared" si="2773"/>
        <v>0</v>
      </c>
      <c r="AK17725" s="340">
        <f t="shared" si="2773"/>
        <v>0</v>
      </c>
      <c r="AL17725" s="340">
        <f t="shared" si="2773"/>
        <v>0</v>
      </c>
      <c r="AM17725" s="340">
        <f t="shared" si="2773"/>
        <v>0</v>
      </c>
    </row>
    <row r="17726" spans="1:39" x14ac:dyDescent="0.35">
      <c r="A17726" s="337">
        <v>39639</v>
      </c>
      <c r="B17726" s="338">
        <f t="shared" si="2764"/>
        <v>2008</v>
      </c>
      <c r="C17726" s="338">
        <f t="shared" si="2765"/>
        <v>7</v>
      </c>
      <c r="D17726" s="338">
        <f t="shared" si="2766"/>
        <v>10</v>
      </c>
      <c r="E17726" s="334">
        <v>0</v>
      </c>
      <c r="F17726" s="334">
        <v>0</v>
      </c>
      <c r="G17726" s="334">
        <v>0</v>
      </c>
      <c r="H17726" s="334">
        <v>0</v>
      </c>
      <c r="I17726" s="334">
        <v>0</v>
      </c>
      <c r="J17726" s="334">
        <v>0</v>
      </c>
      <c r="K17726" s="334">
        <v>0</v>
      </c>
      <c r="L17726" s="334">
        <v>0</v>
      </c>
      <c r="M17726" s="334">
        <v>0</v>
      </c>
      <c r="N17726" s="334">
        <v>0</v>
      </c>
      <c r="O17726" s="334">
        <v>0</v>
      </c>
      <c r="P17726" s="334">
        <v>0</v>
      </c>
      <c r="Q17726" s="334">
        <v>0</v>
      </c>
      <c r="R17726" s="334">
        <v>0</v>
      </c>
      <c r="S17726" s="334">
        <v>0</v>
      </c>
      <c r="T17726" s="334">
        <v>0</v>
      </c>
      <c r="U17726" s="334">
        <v>6</v>
      </c>
      <c r="V17726" s="334">
        <v>0.4</v>
      </c>
      <c r="W17726" s="334">
        <v>1.1000000000000001</v>
      </c>
      <c r="X17726" s="334">
        <v>0</v>
      </c>
      <c r="Y17726" s="334">
        <v>0</v>
      </c>
      <c r="Z17726" s="334">
        <v>0</v>
      </c>
      <c r="AA17726" s="334">
        <v>0</v>
      </c>
      <c r="AB17726" s="334">
        <v>1.1000000000000001</v>
      </c>
      <c r="AD17726" s="334">
        <v>8.6</v>
      </c>
      <c r="AE17726" s="334">
        <f t="shared" si="2767"/>
        <v>8.6</v>
      </c>
      <c r="AF17726" s="334">
        <f t="shared" si="2768"/>
        <v>8.6</v>
      </c>
      <c r="AG17726" s="340">
        <f t="shared" si="2769"/>
        <v>0</v>
      </c>
      <c r="AI17726" s="340">
        <f t="shared" si="2773"/>
        <v>0</v>
      </c>
      <c r="AJ17726" s="340">
        <f t="shared" si="2773"/>
        <v>0</v>
      </c>
      <c r="AK17726" s="340">
        <f t="shared" si="2773"/>
        <v>8.6</v>
      </c>
      <c r="AL17726" s="340">
        <f t="shared" si="2773"/>
        <v>0</v>
      </c>
      <c r="AM17726" s="340">
        <f t="shared" si="2773"/>
        <v>0</v>
      </c>
    </row>
    <row r="17727" spans="1:39" x14ac:dyDescent="0.35">
      <c r="A17727" s="337">
        <v>39640</v>
      </c>
      <c r="B17727" s="338">
        <f t="shared" si="2764"/>
        <v>2008</v>
      </c>
      <c r="C17727" s="338">
        <f t="shared" si="2765"/>
        <v>7</v>
      </c>
      <c r="D17727" s="338">
        <f t="shared" si="2766"/>
        <v>11</v>
      </c>
      <c r="E17727" s="334">
        <v>2</v>
      </c>
      <c r="F17727" s="334">
        <v>1</v>
      </c>
      <c r="G17727" s="334">
        <v>0</v>
      </c>
      <c r="H17727" s="334">
        <v>0</v>
      </c>
      <c r="I17727" s="334">
        <v>0</v>
      </c>
      <c r="J17727" s="334">
        <v>0</v>
      </c>
      <c r="K17727" s="334">
        <v>0</v>
      </c>
      <c r="L17727" s="334">
        <v>0</v>
      </c>
      <c r="M17727" s="334">
        <v>0</v>
      </c>
      <c r="N17727" s="334">
        <v>0</v>
      </c>
      <c r="O17727" s="334">
        <v>0</v>
      </c>
      <c r="P17727" s="334">
        <v>0</v>
      </c>
      <c r="Q17727" s="334">
        <v>0</v>
      </c>
      <c r="R17727" s="334">
        <v>0</v>
      </c>
      <c r="S17727" s="334">
        <v>0</v>
      </c>
      <c r="T17727" s="334">
        <v>0</v>
      </c>
      <c r="U17727" s="334">
        <v>0</v>
      </c>
      <c r="V17727" s="334">
        <v>0</v>
      </c>
      <c r="W17727" s="334">
        <v>0</v>
      </c>
      <c r="X17727" s="334">
        <v>0</v>
      </c>
      <c r="Y17727" s="334">
        <v>0</v>
      </c>
      <c r="Z17727" s="334">
        <v>0</v>
      </c>
      <c r="AA17727" s="334">
        <v>0</v>
      </c>
      <c r="AB17727" s="334">
        <v>0</v>
      </c>
      <c r="AD17727" s="334">
        <v>3</v>
      </c>
      <c r="AE17727" s="334">
        <f t="shared" si="2767"/>
        <v>3</v>
      </c>
      <c r="AF17727" s="334">
        <f t="shared" si="2768"/>
        <v>3</v>
      </c>
      <c r="AG17727" s="340">
        <f t="shared" si="2769"/>
        <v>0</v>
      </c>
      <c r="AI17727" s="340">
        <f t="shared" si="2773"/>
        <v>0</v>
      </c>
      <c r="AJ17727" s="340">
        <f t="shared" si="2773"/>
        <v>0</v>
      </c>
      <c r="AK17727" s="340">
        <f t="shared" si="2773"/>
        <v>3</v>
      </c>
      <c r="AL17727" s="340">
        <f t="shared" si="2773"/>
        <v>0</v>
      </c>
      <c r="AM17727" s="340">
        <f t="shared" si="2773"/>
        <v>0</v>
      </c>
    </row>
    <row r="17728" spans="1:39" x14ac:dyDescent="0.35">
      <c r="A17728" s="337">
        <v>39641</v>
      </c>
      <c r="B17728" s="338">
        <f t="shared" si="2764"/>
        <v>2008</v>
      </c>
      <c r="C17728" s="338">
        <f t="shared" si="2765"/>
        <v>7</v>
      </c>
      <c r="D17728" s="338">
        <f t="shared" si="2766"/>
        <v>12</v>
      </c>
      <c r="E17728" s="334">
        <v>0</v>
      </c>
      <c r="F17728" s="334">
        <v>0</v>
      </c>
      <c r="G17728" s="334">
        <v>0</v>
      </c>
      <c r="H17728" s="334">
        <v>0</v>
      </c>
      <c r="I17728" s="334">
        <v>0</v>
      </c>
      <c r="J17728" s="334">
        <v>0</v>
      </c>
      <c r="K17728" s="334">
        <v>0</v>
      </c>
      <c r="L17728" s="334">
        <v>0</v>
      </c>
      <c r="M17728" s="334">
        <v>0</v>
      </c>
      <c r="N17728" s="334">
        <v>0</v>
      </c>
      <c r="O17728" s="334">
        <v>0</v>
      </c>
      <c r="P17728" s="334">
        <v>0</v>
      </c>
      <c r="Q17728" s="334">
        <v>0</v>
      </c>
      <c r="R17728" s="334">
        <v>0</v>
      </c>
      <c r="S17728" s="334">
        <v>0</v>
      </c>
      <c r="T17728" s="334">
        <v>0</v>
      </c>
      <c r="U17728" s="334">
        <v>0</v>
      </c>
      <c r="V17728" s="334">
        <v>0</v>
      </c>
      <c r="W17728" s="334">
        <v>0</v>
      </c>
      <c r="X17728" s="334">
        <v>0</v>
      </c>
      <c r="Y17728" s="334">
        <v>0</v>
      </c>
      <c r="Z17728" s="334">
        <v>0</v>
      </c>
      <c r="AA17728" s="334">
        <v>0</v>
      </c>
      <c r="AB17728" s="334">
        <v>0</v>
      </c>
      <c r="AD17728" s="334">
        <v>0</v>
      </c>
      <c r="AE17728" s="334">
        <f t="shared" si="2767"/>
        <v>0</v>
      </c>
      <c r="AF17728" s="334">
        <f t="shared" si="2768"/>
        <v>0</v>
      </c>
      <c r="AG17728" s="340">
        <f t="shared" si="2769"/>
        <v>0</v>
      </c>
      <c r="AI17728" s="340">
        <f t="shared" si="2773"/>
        <v>0</v>
      </c>
      <c r="AJ17728" s="340">
        <f t="shared" si="2773"/>
        <v>0</v>
      </c>
      <c r="AK17728" s="340">
        <f t="shared" si="2773"/>
        <v>0</v>
      </c>
      <c r="AL17728" s="340">
        <f t="shared" si="2773"/>
        <v>0</v>
      </c>
      <c r="AM17728" s="340">
        <f t="shared" si="2773"/>
        <v>0</v>
      </c>
    </row>
    <row r="17729" spans="1:39" x14ac:dyDescent="0.35">
      <c r="A17729" s="337">
        <v>39642</v>
      </c>
      <c r="B17729" s="338">
        <f t="shared" si="2764"/>
        <v>2008</v>
      </c>
      <c r="C17729" s="338">
        <f t="shared" si="2765"/>
        <v>7</v>
      </c>
      <c r="D17729" s="338">
        <f t="shared" si="2766"/>
        <v>13</v>
      </c>
      <c r="E17729" s="334">
        <v>0</v>
      </c>
      <c r="F17729" s="334">
        <v>0</v>
      </c>
      <c r="G17729" s="334">
        <v>0</v>
      </c>
      <c r="H17729" s="334">
        <v>0</v>
      </c>
      <c r="I17729" s="334">
        <v>0</v>
      </c>
      <c r="J17729" s="334">
        <v>0</v>
      </c>
      <c r="K17729" s="334">
        <v>0</v>
      </c>
      <c r="L17729" s="334">
        <v>0</v>
      </c>
      <c r="M17729" s="334">
        <v>0</v>
      </c>
      <c r="N17729" s="334">
        <v>0</v>
      </c>
      <c r="O17729" s="334">
        <v>0</v>
      </c>
      <c r="P17729" s="334">
        <v>0</v>
      </c>
      <c r="Q17729" s="334">
        <v>0</v>
      </c>
      <c r="R17729" s="334">
        <v>0</v>
      </c>
      <c r="S17729" s="334">
        <v>0</v>
      </c>
      <c r="T17729" s="334">
        <v>0</v>
      </c>
      <c r="U17729" s="334">
        <v>0</v>
      </c>
      <c r="V17729" s="334">
        <v>0</v>
      </c>
      <c r="W17729" s="334">
        <v>0</v>
      </c>
      <c r="X17729" s="334">
        <v>0</v>
      </c>
      <c r="Y17729" s="334">
        <v>0</v>
      </c>
      <c r="Z17729" s="334">
        <v>0</v>
      </c>
      <c r="AA17729" s="334">
        <v>0</v>
      </c>
      <c r="AB17729" s="334">
        <v>9.8000000000000007</v>
      </c>
      <c r="AD17729" s="334">
        <v>9.8000000000000007</v>
      </c>
      <c r="AE17729" s="334">
        <f t="shared" si="2767"/>
        <v>9.8000000000000007</v>
      </c>
      <c r="AF17729" s="334">
        <f t="shared" si="2768"/>
        <v>9.8000000000000007</v>
      </c>
      <c r="AG17729" s="340">
        <f t="shared" si="2769"/>
        <v>0</v>
      </c>
      <c r="AI17729" s="340">
        <f t="shared" si="2773"/>
        <v>0</v>
      </c>
      <c r="AJ17729" s="340">
        <f t="shared" si="2773"/>
        <v>0</v>
      </c>
      <c r="AK17729" s="340">
        <f t="shared" si="2773"/>
        <v>9.8000000000000007</v>
      </c>
      <c r="AL17729" s="340">
        <f t="shared" si="2773"/>
        <v>0</v>
      </c>
      <c r="AM17729" s="340">
        <f t="shared" si="2773"/>
        <v>0</v>
      </c>
    </row>
    <row r="17730" spans="1:39" x14ac:dyDescent="0.35">
      <c r="A17730" s="337">
        <v>39643</v>
      </c>
      <c r="B17730" s="338">
        <f t="shared" si="2764"/>
        <v>2008</v>
      </c>
      <c r="C17730" s="338">
        <f t="shared" si="2765"/>
        <v>7</v>
      </c>
      <c r="D17730" s="338">
        <f t="shared" si="2766"/>
        <v>14</v>
      </c>
      <c r="E17730" s="334">
        <v>0</v>
      </c>
      <c r="F17730" s="334">
        <v>0</v>
      </c>
      <c r="G17730" s="334">
        <v>0.4</v>
      </c>
      <c r="H17730" s="334">
        <v>0.4</v>
      </c>
      <c r="I17730" s="334">
        <v>0</v>
      </c>
      <c r="J17730" s="334">
        <v>0</v>
      </c>
      <c r="K17730" s="334">
        <v>0</v>
      </c>
      <c r="L17730" s="334">
        <v>0</v>
      </c>
      <c r="M17730" s="334">
        <v>0</v>
      </c>
      <c r="N17730" s="334">
        <v>0</v>
      </c>
      <c r="O17730" s="334">
        <v>0</v>
      </c>
      <c r="P17730" s="334">
        <v>0</v>
      </c>
      <c r="Q17730" s="334">
        <v>0</v>
      </c>
      <c r="R17730" s="334">
        <v>0</v>
      </c>
      <c r="S17730" s="334">
        <v>0</v>
      </c>
      <c r="T17730" s="334">
        <v>0</v>
      </c>
      <c r="U17730" s="334">
        <v>0</v>
      </c>
      <c r="V17730" s="334">
        <v>0</v>
      </c>
      <c r="W17730" s="334">
        <v>0</v>
      </c>
      <c r="X17730" s="334">
        <v>0</v>
      </c>
      <c r="Y17730" s="334">
        <v>0</v>
      </c>
      <c r="Z17730" s="334">
        <v>0</v>
      </c>
      <c r="AA17730" s="334">
        <v>0</v>
      </c>
      <c r="AB17730" s="334">
        <v>0</v>
      </c>
      <c r="AD17730" s="334">
        <v>0.8</v>
      </c>
      <c r="AE17730" s="334">
        <f t="shared" si="2767"/>
        <v>0.8</v>
      </c>
      <c r="AF17730" s="334">
        <f t="shared" si="2768"/>
        <v>0.8</v>
      </c>
      <c r="AG17730" s="340">
        <f t="shared" si="2769"/>
        <v>0</v>
      </c>
      <c r="AI17730" s="340">
        <f t="shared" si="2773"/>
        <v>0</v>
      </c>
      <c r="AJ17730" s="340">
        <f t="shared" si="2773"/>
        <v>0</v>
      </c>
      <c r="AK17730" s="340">
        <f t="shared" si="2773"/>
        <v>0.8</v>
      </c>
      <c r="AL17730" s="340">
        <f t="shared" si="2773"/>
        <v>0</v>
      </c>
      <c r="AM17730" s="340">
        <f t="shared" si="2773"/>
        <v>0</v>
      </c>
    </row>
    <row r="17731" spans="1:39" x14ac:dyDescent="0.35">
      <c r="A17731" s="337">
        <v>39644</v>
      </c>
      <c r="B17731" s="338">
        <f t="shared" si="2764"/>
        <v>2008</v>
      </c>
      <c r="C17731" s="338">
        <f t="shared" si="2765"/>
        <v>7</v>
      </c>
      <c r="D17731" s="338">
        <f t="shared" si="2766"/>
        <v>15</v>
      </c>
      <c r="E17731" s="334">
        <v>0</v>
      </c>
      <c r="F17731" s="334">
        <v>0</v>
      </c>
      <c r="G17731" s="334">
        <v>0</v>
      </c>
      <c r="H17731" s="334">
        <v>1.6</v>
      </c>
      <c r="I17731" s="334">
        <v>0.4</v>
      </c>
      <c r="J17731" s="334">
        <v>0</v>
      </c>
      <c r="K17731" s="334">
        <v>0</v>
      </c>
      <c r="L17731" s="334">
        <v>0</v>
      </c>
      <c r="M17731" s="334">
        <v>0</v>
      </c>
      <c r="N17731" s="334">
        <v>0</v>
      </c>
      <c r="O17731" s="334">
        <v>0</v>
      </c>
      <c r="P17731" s="334">
        <v>0</v>
      </c>
      <c r="Q17731" s="334">
        <v>0</v>
      </c>
      <c r="R17731" s="334">
        <v>0</v>
      </c>
      <c r="S17731" s="334">
        <v>0.8</v>
      </c>
      <c r="T17731" s="334">
        <v>0</v>
      </c>
      <c r="U17731" s="334">
        <v>0</v>
      </c>
      <c r="V17731" s="334">
        <v>0</v>
      </c>
      <c r="W17731" s="334">
        <v>0</v>
      </c>
      <c r="X17731" s="334">
        <v>0</v>
      </c>
      <c r="Y17731" s="334">
        <v>0</v>
      </c>
      <c r="Z17731" s="334">
        <v>0</v>
      </c>
      <c r="AA17731" s="334">
        <v>0</v>
      </c>
      <c r="AB17731" s="334">
        <v>0</v>
      </c>
      <c r="AD17731" s="334">
        <v>2.8</v>
      </c>
      <c r="AE17731" s="334">
        <f t="shared" si="2767"/>
        <v>2.8</v>
      </c>
      <c r="AF17731" s="334">
        <f t="shared" si="2768"/>
        <v>2.8</v>
      </c>
      <c r="AG17731" s="340">
        <f t="shared" si="2769"/>
        <v>0</v>
      </c>
      <c r="AI17731" s="340">
        <f t="shared" si="2773"/>
        <v>0</v>
      </c>
      <c r="AJ17731" s="340">
        <f t="shared" si="2773"/>
        <v>0</v>
      </c>
      <c r="AK17731" s="340">
        <f t="shared" si="2773"/>
        <v>2.8</v>
      </c>
      <c r="AL17731" s="340">
        <f t="shared" si="2773"/>
        <v>0</v>
      </c>
      <c r="AM17731" s="340">
        <f t="shared" si="2773"/>
        <v>0</v>
      </c>
    </row>
    <row r="17732" spans="1:39" x14ac:dyDescent="0.35">
      <c r="A17732" s="337">
        <v>39645</v>
      </c>
      <c r="B17732" s="338">
        <f t="shared" ref="B17732:B17795" si="2774">YEAR(A17732)</f>
        <v>2008</v>
      </c>
      <c r="C17732" s="338">
        <f t="shared" ref="C17732:C17795" si="2775">MONTH(A17732)</f>
        <v>7</v>
      </c>
      <c r="D17732" s="338">
        <f t="shared" ref="D17732:D17795" si="2776">DAY(A17732)</f>
        <v>16</v>
      </c>
      <c r="E17732" s="334">
        <v>0.2</v>
      </c>
      <c r="F17732" s="334">
        <v>0</v>
      </c>
      <c r="G17732" s="334">
        <v>0</v>
      </c>
      <c r="H17732" s="334">
        <v>0.4</v>
      </c>
      <c r="I17732" s="334">
        <v>0</v>
      </c>
      <c r="J17732" s="334">
        <v>0</v>
      </c>
      <c r="K17732" s="334">
        <v>0</v>
      </c>
      <c r="L17732" s="334">
        <v>0.2</v>
      </c>
      <c r="M17732" s="334">
        <v>0</v>
      </c>
      <c r="N17732" s="334">
        <v>0</v>
      </c>
      <c r="O17732" s="334">
        <v>0</v>
      </c>
      <c r="P17732" s="334">
        <v>0</v>
      </c>
      <c r="Q17732" s="334">
        <v>0</v>
      </c>
      <c r="R17732" s="334">
        <v>0</v>
      </c>
      <c r="S17732" s="334">
        <v>0</v>
      </c>
      <c r="T17732" s="334">
        <v>0</v>
      </c>
      <c r="U17732" s="334">
        <v>0</v>
      </c>
      <c r="V17732" s="334">
        <v>0.2</v>
      </c>
      <c r="W17732" s="334">
        <v>0</v>
      </c>
      <c r="X17732" s="334">
        <v>0</v>
      </c>
      <c r="Y17732" s="334">
        <v>0</v>
      </c>
      <c r="Z17732" s="334">
        <v>0</v>
      </c>
      <c r="AA17732" s="334">
        <v>0</v>
      </c>
      <c r="AB17732" s="334">
        <v>0</v>
      </c>
      <c r="AD17732" s="334">
        <v>1</v>
      </c>
      <c r="AE17732" s="334">
        <f t="shared" ref="AE17732:AE17795" si="2777">AD17732</f>
        <v>1</v>
      </c>
      <c r="AF17732" s="334">
        <f t="shared" ref="AF17732:AF17795" si="2778">SUM(E17732:AB17732)</f>
        <v>1</v>
      </c>
      <c r="AG17732" s="340">
        <f t="shared" ref="AG17732:AG17795" si="2779">ABS(AF17732-AE17732)</f>
        <v>0</v>
      </c>
      <c r="AI17732" s="340">
        <f t="shared" ref="AI17732:AM17747" si="2780">IF($C17732=AI$1,$AF17732,0)</f>
        <v>0</v>
      </c>
      <c r="AJ17732" s="340">
        <f t="shared" si="2780"/>
        <v>0</v>
      </c>
      <c r="AK17732" s="340">
        <f t="shared" si="2780"/>
        <v>1</v>
      </c>
      <c r="AL17732" s="340">
        <f t="shared" si="2780"/>
        <v>0</v>
      </c>
      <c r="AM17732" s="340">
        <f t="shared" si="2780"/>
        <v>0</v>
      </c>
    </row>
    <row r="17733" spans="1:39" x14ac:dyDescent="0.35">
      <c r="A17733" s="337">
        <v>39646</v>
      </c>
      <c r="B17733" s="338">
        <f t="shared" si="2774"/>
        <v>2008</v>
      </c>
      <c r="C17733" s="338">
        <f t="shared" si="2775"/>
        <v>7</v>
      </c>
      <c r="D17733" s="338">
        <f t="shared" si="2776"/>
        <v>17</v>
      </c>
      <c r="E17733" s="334">
        <v>0</v>
      </c>
      <c r="F17733" s="334">
        <v>0</v>
      </c>
      <c r="G17733" s="334">
        <v>0</v>
      </c>
      <c r="H17733" s="334">
        <v>0</v>
      </c>
      <c r="I17733" s="334">
        <v>0</v>
      </c>
      <c r="J17733" s="334">
        <v>0</v>
      </c>
      <c r="K17733" s="334">
        <v>0</v>
      </c>
      <c r="L17733" s="334">
        <v>0</v>
      </c>
      <c r="M17733" s="334">
        <v>0</v>
      </c>
      <c r="N17733" s="334">
        <v>0</v>
      </c>
      <c r="O17733" s="334">
        <v>0</v>
      </c>
      <c r="P17733" s="334">
        <v>0</v>
      </c>
      <c r="Q17733" s="334">
        <v>0</v>
      </c>
      <c r="R17733" s="334">
        <v>0</v>
      </c>
      <c r="S17733" s="334">
        <v>0</v>
      </c>
      <c r="T17733" s="334">
        <v>0</v>
      </c>
      <c r="U17733" s="334">
        <v>0</v>
      </c>
      <c r="V17733" s="334">
        <v>0</v>
      </c>
      <c r="W17733" s="334">
        <v>0</v>
      </c>
      <c r="X17733" s="334">
        <v>0</v>
      </c>
      <c r="Y17733" s="334">
        <v>0</v>
      </c>
      <c r="Z17733" s="334">
        <v>0</v>
      </c>
      <c r="AA17733" s="334">
        <v>0</v>
      </c>
      <c r="AB17733" s="334">
        <v>0</v>
      </c>
      <c r="AD17733" s="334">
        <v>0</v>
      </c>
      <c r="AE17733" s="334">
        <f t="shared" si="2777"/>
        <v>0</v>
      </c>
      <c r="AF17733" s="334">
        <f t="shared" si="2778"/>
        <v>0</v>
      </c>
      <c r="AG17733" s="340">
        <f t="shared" si="2779"/>
        <v>0</v>
      </c>
      <c r="AI17733" s="340">
        <f t="shared" si="2780"/>
        <v>0</v>
      </c>
      <c r="AJ17733" s="340">
        <f t="shared" si="2780"/>
        <v>0</v>
      </c>
      <c r="AK17733" s="340">
        <f t="shared" si="2780"/>
        <v>0</v>
      </c>
      <c r="AL17733" s="340">
        <f t="shared" si="2780"/>
        <v>0</v>
      </c>
      <c r="AM17733" s="340">
        <f t="shared" si="2780"/>
        <v>0</v>
      </c>
    </row>
    <row r="17734" spans="1:39" x14ac:dyDescent="0.35">
      <c r="A17734" s="337">
        <v>39647</v>
      </c>
      <c r="B17734" s="338">
        <f t="shared" si="2774"/>
        <v>2008</v>
      </c>
      <c r="C17734" s="338">
        <f t="shared" si="2775"/>
        <v>7</v>
      </c>
      <c r="D17734" s="338">
        <f t="shared" si="2776"/>
        <v>18</v>
      </c>
      <c r="E17734" s="334">
        <v>0</v>
      </c>
      <c r="F17734" s="334">
        <v>0</v>
      </c>
      <c r="G17734" s="334">
        <v>0.2</v>
      </c>
      <c r="H17734" s="334">
        <v>0</v>
      </c>
      <c r="I17734" s="334">
        <v>0</v>
      </c>
      <c r="J17734" s="334">
        <v>0</v>
      </c>
      <c r="K17734" s="334">
        <v>0</v>
      </c>
      <c r="L17734" s="334">
        <v>0.2</v>
      </c>
      <c r="M17734" s="334">
        <v>0</v>
      </c>
      <c r="N17734" s="334">
        <v>0</v>
      </c>
      <c r="O17734" s="334">
        <v>0</v>
      </c>
      <c r="P17734" s="334">
        <v>0</v>
      </c>
      <c r="Q17734" s="334">
        <v>0</v>
      </c>
      <c r="R17734" s="334">
        <v>0</v>
      </c>
      <c r="S17734" s="334">
        <v>4.5</v>
      </c>
      <c r="T17734" s="334">
        <v>0.4</v>
      </c>
      <c r="U17734" s="334">
        <v>0</v>
      </c>
      <c r="V17734" s="334">
        <v>0</v>
      </c>
      <c r="W17734" s="334">
        <v>0.2</v>
      </c>
      <c r="X17734" s="334">
        <v>0</v>
      </c>
      <c r="Y17734" s="334">
        <v>0</v>
      </c>
      <c r="Z17734" s="334">
        <v>0</v>
      </c>
      <c r="AA17734" s="334">
        <v>0</v>
      </c>
      <c r="AB17734" s="334">
        <v>0</v>
      </c>
      <c r="AD17734" s="334">
        <v>5.5</v>
      </c>
      <c r="AE17734" s="334">
        <f t="shared" si="2777"/>
        <v>5.5</v>
      </c>
      <c r="AF17734" s="334">
        <f t="shared" si="2778"/>
        <v>5.5000000000000009</v>
      </c>
      <c r="AG17734" s="340">
        <f t="shared" si="2779"/>
        <v>8.8817841970012523E-16</v>
      </c>
      <c r="AI17734" s="340">
        <f t="shared" si="2780"/>
        <v>0</v>
      </c>
      <c r="AJ17734" s="340">
        <f t="shared" si="2780"/>
        <v>0</v>
      </c>
      <c r="AK17734" s="340">
        <f t="shared" si="2780"/>
        <v>5.5000000000000009</v>
      </c>
      <c r="AL17734" s="340">
        <f t="shared" si="2780"/>
        <v>0</v>
      </c>
      <c r="AM17734" s="340">
        <f t="shared" si="2780"/>
        <v>0</v>
      </c>
    </row>
    <row r="17735" spans="1:39" x14ac:dyDescent="0.35">
      <c r="A17735" s="337">
        <v>39648</v>
      </c>
      <c r="B17735" s="338">
        <f t="shared" si="2774"/>
        <v>2008</v>
      </c>
      <c r="C17735" s="338">
        <f t="shared" si="2775"/>
        <v>7</v>
      </c>
      <c r="D17735" s="338">
        <f t="shared" si="2776"/>
        <v>19</v>
      </c>
      <c r="E17735" s="334">
        <v>0</v>
      </c>
      <c r="F17735" s="334">
        <v>0</v>
      </c>
      <c r="G17735" s="334">
        <v>0</v>
      </c>
      <c r="H17735" s="334">
        <v>0</v>
      </c>
      <c r="I17735" s="334">
        <v>0</v>
      </c>
      <c r="J17735" s="334">
        <v>0</v>
      </c>
      <c r="K17735" s="334">
        <v>0</v>
      </c>
      <c r="L17735" s="334">
        <v>0</v>
      </c>
      <c r="M17735" s="334">
        <v>0</v>
      </c>
      <c r="N17735" s="334">
        <v>0</v>
      </c>
      <c r="O17735" s="334">
        <v>0</v>
      </c>
      <c r="P17735" s="334">
        <v>0</v>
      </c>
      <c r="Q17735" s="334">
        <v>0</v>
      </c>
      <c r="R17735" s="334">
        <v>0</v>
      </c>
      <c r="S17735" s="334">
        <v>0</v>
      </c>
      <c r="T17735" s="334">
        <v>0</v>
      </c>
      <c r="U17735" s="334">
        <v>0</v>
      </c>
      <c r="V17735" s="334">
        <v>0</v>
      </c>
      <c r="W17735" s="334">
        <v>0</v>
      </c>
      <c r="X17735" s="334">
        <v>0</v>
      </c>
      <c r="Y17735" s="334">
        <v>0</v>
      </c>
      <c r="Z17735" s="334">
        <v>0</v>
      </c>
      <c r="AA17735" s="334">
        <v>0</v>
      </c>
      <c r="AB17735" s="334">
        <v>0</v>
      </c>
      <c r="AD17735" s="334">
        <v>0</v>
      </c>
      <c r="AE17735" s="334">
        <f t="shared" si="2777"/>
        <v>0</v>
      </c>
      <c r="AF17735" s="334">
        <f t="shared" si="2778"/>
        <v>0</v>
      </c>
      <c r="AG17735" s="340">
        <f t="shared" si="2779"/>
        <v>0</v>
      </c>
      <c r="AI17735" s="340">
        <f t="shared" si="2780"/>
        <v>0</v>
      </c>
      <c r="AJ17735" s="340">
        <f t="shared" si="2780"/>
        <v>0</v>
      </c>
      <c r="AK17735" s="340">
        <f t="shared" si="2780"/>
        <v>0</v>
      </c>
      <c r="AL17735" s="340">
        <f t="shared" si="2780"/>
        <v>0</v>
      </c>
      <c r="AM17735" s="340">
        <f t="shared" si="2780"/>
        <v>0</v>
      </c>
    </row>
    <row r="17736" spans="1:39" x14ac:dyDescent="0.35">
      <c r="A17736" s="337">
        <v>39649</v>
      </c>
      <c r="B17736" s="338">
        <f t="shared" si="2774"/>
        <v>2008</v>
      </c>
      <c r="C17736" s="338">
        <f t="shared" si="2775"/>
        <v>7</v>
      </c>
      <c r="D17736" s="338">
        <f t="shared" si="2776"/>
        <v>20</v>
      </c>
      <c r="E17736" s="334">
        <v>0</v>
      </c>
      <c r="F17736" s="334">
        <v>0</v>
      </c>
      <c r="G17736" s="334">
        <v>0</v>
      </c>
      <c r="H17736" s="334">
        <v>0</v>
      </c>
      <c r="I17736" s="334">
        <v>0</v>
      </c>
      <c r="J17736" s="334">
        <v>0</v>
      </c>
      <c r="K17736" s="334">
        <v>0</v>
      </c>
      <c r="L17736" s="334">
        <v>0</v>
      </c>
      <c r="M17736" s="334">
        <v>0</v>
      </c>
      <c r="N17736" s="334">
        <v>0</v>
      </c>
      <c r="O17736" s="334">
        <v>0</v>
      </c>
      <c r="P17736" s="334">
        <v>0</v>
      </c>
      <c r="Q17736" s="334">
        <v>0</v>
      </c>
      <c r="R17736" s="334">
        <v>0</v>
      </c>
      <c r="S17736" s="334">
        <v>0</v>
      </c>
      <c r="T17736" s="334">
        <v>0</v>
      </c>
      <c r="U17736" s="334">
        <v>0</v>
      </c>
      <c r="V17736" s="334">
        <v>0</v>
      </c>
      <c r="W17736" s="334">
        <v>0</v>
      </c>
      <c r="X17736" s="334">
        <v>0</v>
      </c>
      <c r="Y17736" s="334">
        <v>0</v>
      </c>
      <c r="Z17736" s="334">
        <v>0</v>
      </c>
      <c r="AA17736" s="334">
        <v>0</v>
      </c>
      <c r="AB17736" s="334">
        <v>0</v>
      </c>
      <c r="AD17736" s="334">
        <v>0</v>
      </c>
      <c r="AE17736" s="334">
        <f t="shared" si="2777"/>
        <v>0</v>
      </c>
      <c r="AF17736" s="334">
        <f t="shared" si="2778"/>
        <v>0</v>
      </c>
      <c r="AG17736" s="340">
        <f t="shared" si="2779"/>
        <v>0</v>
      </c>
      <c r="AI17736" s="340">
        <f t="shared" si="2780"/>
        <v>0</v>
      </c>
      <c r="AJ17736" s="340">
        <f t="shared" si="2780"/>
        <v>0</v>
      </c>
      <c r="AK17736" s="340">
        <f t="shared" si="2780"/>
        <v>0</v>
      </c>
      <c r="AL17736" s="340">
        <f t="shared" si="2780"/>
        <v>0</v>
      </c>
      <c r="AM17736" s="340">
        <f t="shared" si="2780"/>
        <v>0</v>
      </c>
    </row>
    <row r="17737" spans="1:39" x14ac:dyDescent="0.35">
      <c r="A17737" s="337">
        <v>39650</v>
      </c>
      <c r="B17737" s="338">
        <f t="shared" si="2774"/>
        <v>2008</v>
      </c>
      <c r="C17737" s="338">
        <f t="shared" si="2775"/>
        <v>7</v>
      </c>
      <c r="D17737" s="338">
        <f t="shared" si="2776"/>
        <v>21</v>
      </c>
      <c r="E17737" s="334">
        <v>0</v>
      </c>
      <c r="F17737" s="334">
        <v>0</v>
      </c>
      <c r="G17737" s="334">
        <v>0</v>
      </c>
      <c r="H17737" s="334">
        <v>0</v>
      </c>
      <c r="I17737" s="334">
        <v>0</v>
      </c>
      <c r="J17737" s="334">
        <v>0</v>
      </c>
      <c r="K17737" s="334">
        <v>0</v>
      </c>
      <c r="L17737" s="334">
        <v>0</v>
      </c>
      <c r="M17737" s="334">
        <v>0</v>
      </c>
      <c r="N17737" s="334">
        <v>0</v>
      </c>
      <c r="O17737" s="334">
        <v>0</v>
      </c>
      <c r="P17737" s="334">
        <v>0</v>
      </c>
      <c r="Q17737" s="334">
        <v>0</v>
      </c>
      <c r="R17737" s="334">
        <v>0</v>
      </c>
      <c r="S17737" s="334">
        <v>0</v>
      </c>
      <c r="T17737" s="334">
        <v>0</v>
      </c>
      <c r="U17737" s="334">
        <v>0</v>
      </c>
      <c r="V17737" s="334">
        <v>0</v>
      </c>
      <c r="W17737" s="334">
        <v>0</v>
      </c>
      <c r="X17737" s="334">
        <v>0</v>
      </c>
      <c r="Y17737" s="334">
        <v>0</v>
      </c>
      <c r="Z17737" s="334">
        <v>0</v>
      </c>
      <c r="AA17737" s="334">
        <v>0</v>
      </c>
      <c r="AB17737" s="334">
        <v>0</v>
      </c>
      <c r="AD17737" s="334">
        <v>0</v>
      </c>
      <c r="AE17737" s="334">
        <f t="shared" si="2777"/>
        <v>0</v>
      </c>
      <c r="AF17737" s="334">
        <f t="shared" si="2778"/>
        <v>0</v>
      </c>
      <c r="AG17737" s="340">
        <f t="shared" si="2779"/>
        <v>0</v>
      </c>
      <c r="AI17737" s="340">
        <f t="shared" si="2780"/>
        <v>0</v>
      </c>
      <c r="AJ17737" s="340">
        <f t="shared" si="2780"/>
        <v>0</v>
      </c>
      <c r="AK17737" s="340">
        <f t="shared" si="2780"/>
        <v>0</v>
      </c>
      <c r="AL17737" s="340">
        <f t="shared" si="2780"/>
        <v>0</v>
      </c>
      <c r="AM17737" s="340">
        <f t="shared" si="2780"/>
        <v>0</v>
      </c>
    </row>
    <row r="17738" spans="1:39" x14ac:dyDescent="0.35">
      <c r="A17738" s="337">
        <v>39651</v>
      </c>
      <c r="B17738" s="338">
        <f t="shared" si="2774"/>
        <v>2008</v>
      </c>
      <c r="C17738" s="338">
        <f t="shared" si="2775"/>
        <v>7</v>
      </c>
      <c r="D17738" s="338">
        <f t="shared" si="2776"/>
        <v>22</v>
      </c>
      <c r="E17738" s="334">
        <v>0</v>
      </c>
      <c r="F17738" s="334">
        <v>0</v>
      </c>
      <c r="G17738" s="334">
        <v>0</v>
      </c>
      <c r="H17738" s="334">
        <v>0</v>
      </c>
      <c r="I17738" s="334">
        <v>0</v>
      </c>
      <c r="J17738" s="334">
        <v>0</v>
      </c>
      <c r="K17738" s="334">
        <v>0</v>
      </c>
      <c r="L17738" s="334">
        <v>0</v>
      </c>
      <c r="M17738" s="334">
        <v>0</v>
      </c>
      <c r="N17738" s="334">
        <v>0</v>
      </c>
      <c r="O17738" s="334">
        <v>0</v>
      </c>
      <c r="P17738" s="334">
        <v>0</v>
      </c>
      <c r="Q17738" s="334">
        <v>0</v>
      </c>
      <c r="R17738" s="334">
        <v>0</v>
      </c>
      <c r="S17738" s="334">
        <v>0</v>
      </c>
      <c r="T17738" s="334">
        <v>0</v>
      </c>
      <c r="U17738" s="334">
        <v>0</v>
      </c>
      <c r="V17738" s="334">
        <v>0</v>
      </c>
      <c r="W17738" s="334">
        <v>0</v>
      </c>
      <c r="X17738" s="334">
        <v>0</v>
      </c>
      <c r="Y17738" s="334">
        <v>0</v>
      </c>
      <c r="Z17738" s="334">
        <v>0</v>
      </c>
      <c r="AA17738" s="334">
        <v>0</v>
      </c>
      <c r="AB17738" s="334">
        <v>0</v>
      </c>
      <c r="AD17738" s="334">
        <v>0</v>
      </c>
      <c r="AE17738" s="334">
        <f t="shared" si="2777"/>
        <v>0</v>
      </c>
      <c r="AF17738" s="334">
        <f t="shared" si="2778"/>
        <v>0</v>
      </c>
      <c r="AG17738" s="340">
        <f t="shared" si="2779"/>
        <v>0</v>
      </c>
      <c r="AI17738" s="340">
        <f t="shared" si="2780"/>
        <v>0</v>
      </c>
      <c r="AJ17738" s="340">
        <f t="shared" si="2780"/>
        <v>0</v>
      </c>
      <c r="AK17738" s="340">
        <f t="shared" si="2780"/>
        <v>0</v>
      </c>
      <c r="AL17738" s="340">
        <f t="shared" si="2780"/>
        <v>0</v>
      </c>
      <c r="AM17738" s="340">
        <f t="shared" si="2780"/>
        <v>0</v>
      </c>
    </row>
    <row r="17739" spans="1:39" x14ac:dyDescent="0.35">
      <c r="A17739" s="337">
        <v>39652</v>
      </c>
      <c r="B17739" s="338">
        <f t="shared" si="2774"/>
        <v>2008</v>
      </c>
      <c r="C17739" s="338">
        <f t="shared" si="2775"/>
        <v>7</v>
      </c>
      <c r="D17739" s="338">
        <f t="shared" si="2776"/>
        <v>23</v>
      </c>
      <c r="E17739" s="334">
        <v>0</v>
      </c>
      <c r="F17739" s="334">
        <v>0</v>
      </c>
      <c r="G17739" s="334">
        <v>0</v>
      </c>
      <c r="H17739" s="334">
        <v>0</v>
      </c>
      <c r="I17739" s="334">
        <v>0</v>
      </c>
      <c r="J17739" s="334">
        <v>0</v>
      </c>
      <c r="K17739" s="334">
        <v>0</v>
      </c>
      <c r="L17739" s="334">
        <v>0</v>
      </c>
      <c r="M17739" s="334">
        <v>0</v>
      </c>
      <c r="N17739" s="334">
        <v>0</v>
      </c>
      <c r="O17739" s="334">
        <v>0</v>
      </c>
      <c r="P17739" s="334">
        <v>0</v>
      </c>
      <c r="Q17739" s="334">
        <v>0</v>
      </c>
      <c r="R17739" s="334">
        <v>0</v>
      </c>
      <c r="S17739" s="334">
        <v>0</v>
      </c>
      <c r="T17739" s="334">
        <v>0</v>
      </c>
      <c r="U17739" s="334">
        <v>0</v>
      </c>
      <c r="V17739" s="334">
        <v>0</v>
      </c>
      <c r="W17739" s="334">
        <v>0</v>
      </c>
      <c r="X17739" s="334">
        <v>0.1</v>
      </c>
      <c r="Y17739" s="334">
        <v>0</v>
      </c>
      <c r="Z17739" s="334">
        <v>0</v>
      </c>
      <c r="AA17739" s="334">
        <v>0.1</v>
      </c>
      <c r="AB17739" s="334">
        <v>0</v>
      </c>
      <c r="AD17739" s="334">
        <v>0.2</v>
      </c>
      <c r="AE17739" s="334">
        <f t="shared" si="2777"/>
        <v>0.2</v>
      </c>
      <c r="AF17739" s="334">
        <f t="shared" si="2778"/>
        <v>0.2</v>
      </c>
      <c r="AG17739" s="340">
        <f t="shared" si="2779"/>
        <v>0</v>
      </c>
      <c r="AI17739" s="340">
        <f t="shared" si="2780"/>
        <v>0</v>
      </c>
      <c r="AJ17739" s="340">
        <f t="shared" si="2780"/>
        <v>0</v>
      </c>
      <c r="AK17739" s="340">
        <f t="shared" si="2780"/>
        <v>0.2</v>
      </c>
      <c r="AL17739" s="340">
        <f t="shared" si="2780"/>
        <v>0</v>
      </c>
      <c r="AM17739" s="340">
        <f t="shared" si="2780"/>
        <v>0</v>
      </c>
    </row>
    <row r="17740" spans="1:39" x14ac:dyDescent="0.35">
      <c r="A17740" s="337">
        <v>39653</v>
      </c>
      <c r="B17740" s="338">
        <f t="shared" si="2774"/>
        <v>2008</v>
      </c>
      <c r="C17740" s="338">
        <f t="shared" si="2775"/>
        <v>7</v>
      </c>
      <c r="D17740" s="338">
        <f t="shared" si="2776"/>
        <v>24</v>
      </c>
      <c r="E17740" s="334">
        <v>0</v>
      </c>
      <c r="F17740" s="334">
        <v>0</v>
      </c>
      <c r="G17740" s="334">
        <v>0</v>
      </c>
      <c r="H17740" s="334">
        <v>0</v>
      </c>
      <c r="I17740" s="334">
        <v>0</v>
      </c>
      <c r="J17740" s="334">
        <v>1.8</v>
      </c>
      <c r="K17740" s="334">
        <v>1.8</v>
      </c>
      <c r="L17740" s="334">
        <v>0</v>
      </c>
      <c r="M17740" s="334">
        <v>0</v>
      </c>
      <c r="N17740" s="334">
        <v>0</v>
      </c>
      <c r="O17740" s="334">
        <v>0</v>
      </c>
      <c r="P17740" s="334">
        <v>0</v>
      </c>
      <c r="Q17740" s="334">
        <v>0</v>
      </c>
      <c r="R17740" s="334">
        <v>0</v>
      </c>
      <c r="S17740" s="334">
        <v>0</v>
      </c>
      <c r="T17740" s="334">
        <v>0</v>
      </c>
      <c r="U17740" s="334">
        <v>0</v>
      </c>
      <c r="V17740" s="334">
        <v>0</v>
      </c>
      <c r="W17740" s="334">
        <v>0</v>
      </c>
      <c r="X17740" s="334">
        <v>0</v>
      </c>
      <c r="Y17740" s="334">
        <v>0</v>
      </c>
      <c r="Z17740" s="334">
        <v>0</v>
      </c>
      <c r="AA17740" s="334">
        <v>0</v>
      </c>
      <c r="AB17740" s="334">
        <v>0</v>
      </c>
      <c r="AD17740" s="334">
        <v>3.6</v>
      </c>
      <c r="AE17740" s="334">
        <f t="shared" si="2777"/>
        <v>3.6</v>
      </c>
      <c r="AF17740" s="334">
        <f t="shared" si="2778"/>
        <v>3.6</v>
      </c>
      <c r="AG17740" s="340">
        <f t="shared" si="2779"/>
        <v>0</v>
      </c>
      <c r="AI17740" s="340">
        <f t="shared" si="2780"/>
        <v>0</v>
      </c>
      <c r="AJ17740" s="340">
        <f t="shared" si="2780"/>
        <v>0</v>
      </c>
      <c r="AK17740" s="340">
        <f t="shared" si="2780"/>
        <v>3.6</v>
      </c>
      <c r="AL17740" s="340">
        <f t="shared" si="2780"/>
        <v>0</v>
      </c>
      <c r="AM17740" s="340">
        <f t="shared" si="2780"/>
        <v>0</v>
      </c>
    </row>
    <row r="17741" spans="1:39" x14ac:dyDescent="0.35">
      <c r="A17741" s="337">
        <v>39654</v>
      </c>
      <c r="B17741" s="338">
        <f t="shared" si="2774"/>
        <v>2008</v>
      </c>
      <c r="C17741" s="338">
        <f t="shared" si="2775"/>
        <v>7</v>
      </c>
      <c r="D17741" s="338">
        <f t="shared" si="2776"/>
        <v>25</v>
      </c>
      <c r="E17741" s="334">
        <v>0</v>
      </c>
      <c r="F17741" s="334">
        <v>0</v>
      </c>
      <c r="G17741" s="334">
        <v>0</v>
      </c>
      <c r="H17741" s="334">
        <v>0</v>
      </c>
      <c r="I17741" s="334">
        <v>0</v>
      </c>
      <c r="J17741" s="334">
        <v>0</v>
      </c>
      <c r="K17741" s="334">
        <v>0</v>
      </c>
      <c r="L17741" s="334">
        <v>0</v>
      </c>
      <c r="M17741" s="334">
        <v>0</v>
      </c>
      <c r="N17741" s="334">
        <v>0</v>
      </c>
      <c r="O17741" s="334">
        <v>0</v>
      </c>
      <c r="P17741" s="334">
        <v>0</v>
      </c>
      <c r="Q17741" s="334">
        <v>0</v>
      </c>
      <c r="R17741" s="334">
        <v>0</v>
      </c>
      <c r="S17741" s="334">
        <v>0</v>
      </c>
      <c r="T17741" s="334">
        <v>0</v>
      </c>
      <c r="U17741" s="334">
        <v>0</v>
      </c>
      <c r="V17741" s="334">
        <v>0</v>
      </c>
      <c r="W17741" s="334">
        <v>0</v>
      </c>
      <c r="X17741" s="334">
        <v>0</v>
      </c>
      <c r="Y17741" s="334">
        <v>0</v>
      </c>
      <c r="Z17741" s="334">
        <v>0</v>
      </c>
      <c r="AA17741" s="334">
        <v>0</v>
      </c>
      <c r="AB17741" s="334">
        <v>0</v>
      </c>
      <c r="AD17741" s="334">
        <v>0</v>
      </c>
      <c r="AE17741" s="334">
        <f t="shared" si="2777"/>
        <v>0</v>
      </c>
      <c r="AF17741" s="334">
        <f t="shared" si="2778"/>
        <v>0</v>
      </c>
      <c r="AG17741" s="340">
        <f t="shared" si="2779"/>
        <v>0</v>
      </c>
      <c r="AI17741" s="340">
        <f t="shared" si="2780"/>
        <v>0</v>
      </c>
      <c r="AJ17741" s="340">
        <f t="shared" si="2780"/>
        <v>0</v>
      </c>
      <c r="AK17741" s="340">
        <f t="shared" si="2780"/>
        <v>0</v>
      </c>
      <c r="AL17741" s="340">
        <f t="shared" si="2780"/>
        <v>0</v>
      </c>
      <c r="AM17741" s="340">
        <f t="shared" si="2780"/>
        <v>0</v>
      </c>
    </row>
    <row r="17742" spans="1:39" x14ac:dyDescent="0.35">
      <c r="A17742" s="337">
        <v>39655</v>
      </c>
      <c r="B17742" s="338">
        <f t="shared" si="2774"/>
        <v>2008</v>
      </c>
      <c r="C17742" s="338">
        <f t="shared" si="2775"/>
        <v>7</v>
      </c>
      <c r="D17742" s="338">
        <f t="shared" si="2776"/>
        <v>26</v>
      </c>
      <c r="E17742" s="334">
        <v>0</v>
      </c>
      <c r="F17742" s="334">
        <v>0</v>
      </c>
      <c r="G17742" s="334">
        <v>0</v>
      </c>
      <c r="H17742" s="334">
        <v>0</v>
      </c>
      <c r="I17742" s="334">
        <v>0</v>
      </c>
      <c r="J17742" s="334">
        <v>0</v>
      </c>
      <c r="K17742" s="334">
        <v>0</v>
      </c>
      <c r="L17742" s="334">
        <v>0</v>
      </c>
      <c r="M17742" s="334">
        <v>0</v>
      </c>
      <c r="N17742" s="334">
        <v>0</v>
      </c>
      <c r="O17742" s="334">
        <v>0</v>
      </c>
      <c r="P17742" s="334">
        <v>0</v>
      </c>
      <c r="Q17742" s="334">
        <v>0</v>
      </c>
      <c r="R17742" s="334">
        <v>0</v>
      </c>
      <c r="S17742" s="334">
        <v>0</v>
      </c>
      <c r="T17742" s="334">
        <v>0</v>
      </c>
      <c r="U17742" s="334">
        <v>0.4</v>
      </c>
      <c r="V17742" s="334">
        <v>0.4</v>
      </c>
      <c r="W17742" s="334">
        <v>0.4</v>
      </c>
      <c r="X17742" s="334">
        <v>0.3</v>
      </c>
      <c r="Y17742" s="334">
        <v>0</v>
      </c>
      <c r="Z17742" s="334">
        <v>0</v>
      </c>
      <c r="AA17742" s="334">
        <v>0</v>
      </c>
      <c r="AB17742" s="334">
        <v>0.3</v>
      </c>
      <c r="AD17742" s="334">
        <v>1.8</v>
      </c>
      <c r="AE17742" s="334">
        <f t="shared" si="2777"/>
        <v>1.8</v>
      </c>
      <c r="AF17742" s="334">
        <f t="shared" si="2778"/>
        <v>1.8000000000000003</v>
      </c>
      <c r="AG17742" s="340">
        <f t="shared" si="2779"/>
        <v>2.2204460492503131E-16</v>
      </c>
      <c r="AI17742" s="340">
        <f t="shared" si="2780"/>
        <v>0</v>
      </c>
      <c r="AJ17742" s="340">
        <f t="shared" si="2780"/>
        <v>0</v>
      </c>
      <c r="AK17742" s="340">
        <f t="shared" si="2780"/>
        <v>1.8000000000000003</v>
      </c>
      <c r="AL17742" s="340">
        <f t="shared" si="2780"/>
        <v>0</v>
      </c>
      <c r="AM17742" s="340">
        <f t="shared" si="2780"/>
        <v>0</v>
      </c>
    </row>
    <row r="17743" spans="1:39" x14ac:dyDescent="0.35">
      <c r="A17743" s="337">
        <v>39656</v>
      </c>
      <c r="B17743" s="338">
        <f t="shared" si="2774"/>
        <v>2008</v>
      </c>
      <c r="C17743" s="338">
        <f t="shared" si="2775"/>
        <v>7</v>
      </c>
      <c r="D17743" s="338">
        <f t="shared" si="2776"/>
        <v>27</v>
      </c>
      <c r="E17743" s="334">
        <v>1.5</v>
      </c>
      <c r="F17743" s="334">
        <v>2</v>
      </c>
      <c r="G17743" s="334">
        <v>1.5</v>
      </c>
      <c r="H17743" s="334">
        <v>1</v>
      </c>
      <c r="I17743" s="334">
        <v>0</v>
      </c>
      <c r="J17743" s="334">
        <v>0</v>
      </c>
      <c r="K17743" s="334">
        <v>0</v>
      </c>
      <c r="L17743" s="334">
        <v>0</v>
      </c>
      <c r="M17743" s="334">
        <v>0</v>
      </c>
      <c r="N17743" s="334">
        <v>0</v>
      </c>
      <c r="O17743" s="334">
        <v>0</v>
      </c>
      <c r="P17743" s="334">
        <v>0</v>
      </c>
      <c r="Q17743" s="334">
        <v>0</v>
      </c>
      <c r="R17743" s="334">
        <v>0</v>
      </c>
      <c r="S17743" s="334">
        <v>1.5</v>
      </c>
      <c r="T17743" s="334">
        <v>0</v>
      </c>
      <c r="U17743" s="334">
        <v>0</v>
      </c>
      <c r="V17743" s="334">
        <v>2</v>
      </c>
      <c r="W17743" s="334">
        <v>0</v>
      </c>
      <c r="X17743" s="334">
        <v>2</v>
      </c>
      <c r="Y17743" s="334">
        <v>1</v>
      </c>
      <c r="Z17743" s="334">
        <v>1.5</v>
      </c>
      <c r="AA17743" s="334">
        <v>0</v>
      </c>
      <c r="AB17743" s="334">
        <v>0</v>
      </c>
      <c r="AD17743" s="334">
        <v>14</v>
      </c>
      <c r="AE17743" s="334">
        <f t="shared" si="2777"/>
        <v>14</v>
      </c>
      <c r="AF17743" s="334">
        <f t="shared" si="2778"/>
        <v>14</v>
      </c>
      <c r="AG17743" s="340">
        <f t="shared" si="2779"/>
        <v>0</v>
      </c>
      <c r="AI17743" s="340">
        <f t="shared" si="2780"/>
        <v>0</v>
      </c>
      <c r="AJ17743" s="340">
        <f t="shared" si="2780"/>
        <v>0</v>
      </c>
      <c r="AK17743" s="340">
        <f t="shared" si="2780"/>
        <v>14</v>
      </c>
      <c r="AL17743" s="340">
        <f t="shared" si="2780"/>
        <v>0</v>
      </c>
      <c r="AM17743" s="340">
        <f t="shared" si="2780"/>
        <v>0</v>
      </c>
    </row>
    <row r="17744" spans="1:39" x14ac:dyDescent="0.35">
      <c r="A17744" s="337">
        <v>39657</v>
      </c>
      <c r="B17744" s="338">
        <f t="shared" si="2774"/>
        <v>2008</v>
      </c>
      <c r="C17744" s="338">
        <f t="shared" si="2775"/>
        <v>7</v>
      </c>
      <c r="D17744" s="338">
        <f t="shared" si="2776"/>
        <v>28</v>
      </c>
      <c r="E17744" s="334">
        <v>0</v>
      </c>
      <c r="F17744" s="334">
        <v>0</v>
      </c>
      <c r="G17744" s="334">
        <v>0</v>
      </c>
      <c r="H17744" s="334">
        <v>0</v>
      </c>
      <c r="I17744" s="334">
        <v>0</v>
      </c>
      <c r="J17744" s="334">
        <v>0</v>
      </c>
      <c r="K17744" s="334">
        <v>0</v>
      </c>
      <c r="L17744" s="334">
        <v>0</v>
      </c>
      <c r="M17744" s="334">
        <v>0</v>
      </c>
      <c r="N17744" s="334">
        <v>0</v>
      </c>
      <c r="O17744" s="334">
        <v>0</v>
      </c>
      <c r="P17744" s="334">
        <v>0</v>
      </c>
      <c r="Q17744" s="334">
        <v>0</v>
      </c>
      <c r="R17744" s="334">
        <v>0</v>
      </c>
      <c r="S17744" s="334">
        <v>0</v>
      </c>
      <c r="T17744" s="334">
        <v>0</v>
      </c>
      <c r="U17744" s="334">
        <v>0</v>
      </c>
      <c r="V17744" s="334">
        <v>0</v>
      </c>
      <c r="W17744" s="334">
        <v>0</v>
      </c>
      <c r="X17744" s="334">
        <v>0</v>
      </c>
      <c r="Y17744" s="334">
        <v>0</v>
      </c>
      <c r="Z17744" s="334">
        <v>0</v>
      </c>
      <c r="AA17744" s="334">
        <v>0</v>
      </c>
      <c r="AB17744" s="334">
        <v>0</v>
      </c>
      <c r="AD17744" s="334">
        <v>0</v>
      </c>
      <c r="AE17744" s="334">
        <f t="shared" si="2777"/>
        <v>0</v>
      </c>
      <c r="AF17744" s="334">
        <f t="shared" si="2778"/>
        <v>0</v>
      </c>
      <c r="AG17744" s="340">
        <f t="shared" si="2779"/>
        <v>0</v>
      </c>
      <c r="AI17744" s="340">
        <f t="shared" si="2780"/>
        <v>0</v>
      </c>
      <c r="AJ17744" s="340">
        <f t="shared" si="2780"/>
        <v>0</v>
      </c>
      <c r="AK17744" s="340">
        <f t="shared" si="2780"/>
        <v>0</v>
      </c>
      <c r="AL17744" s="340">
        <f t="shared" si="2780"/>
        <v>0</v>
      </c>
      <c r="AM17744" s="340">
        <f t="shared" si="2780"/>
        <v>0</v>
      </c>
    </row>
    <row r="17745" spans="1:39" x14ac:dyDescent="0.35">
      <c r="A17745" s="337">
        <v>39658</v>
      </c>
      <c r="B17745" s="338">
        <f t="shared" si="2774"/>
        <v>2008</v>
      </c>
      <c r="C17745" s="338">
        <f t="shared" si="2775"/>
        <v>7</v>
      </c>
      <c r="D17745" s="338">
        <f t="shared" si="2776"/>
        <v>29</v>
      </c>
      <c r="E17745" s="334">
        <v>0</v>
      </c>
      <c r="F17745" s="334">
        <v>0</v>
      </c>
      <c r="G17745" s="334">
        <v>0</v>
      </c>
      <c r="H17745" s="334">
        <v>0</v>
      </c>
      <c r="I17745" s="334">
        <v>0</v>
      </c>
      <c r="J17745" s="334">
        <v>0</v>
      </c>
      <c r="K17745" s="334">
        <v>0</v>
      </c>
      <c r="L17745" s="334">
        <v>0</v>
      </c>
      <c r="M17745" s="334">
        <v>0</v>
      </c>
      <c r="N17745" s="334">
        <v>0</v>
      </c>
      <c r="O17745" s="334">
        <v>0</v>
      </c>
      <c r="P17745" s="334">
        <v>0</v>
      </c>
      <c r="Q17745" s="334">
        <v>0</v>
      </c>
      <c r="R17745" s="334">
        <v>0</v>
      </c>
      <c r="S17745" s="334">
        <v>0</v>
      </c>
      <c r="T17745" s="334">
        <v>0</v>
      </c>
      <c r="U17745" s="334">
        <v>0</v>
      </c>
      <c r="V17745" s="334">
        <v>0</v>
      </c>
      <c r="W17745" s="334">
        <v>0</v>
      </c>
      <c r="X17745" s="334">
        <v>0</v>
      </c>
      <c r="Y17745" s="334">
        <v>0</v>
      </c>
      <c r="Z17745" s="334">
        <v>0</v>
      </c>
      <c r="AA17745" s="334">
        <v>0</v>
      </c>
      <c r="AB17745" s="334">
        <v>0</v>
      </c>
      <c r="AD17745" s="334">
        <v>0</v>
      </c>
      <c r="AE17745" s="334">
        <f t="shared" si="2777"/>
        <v>0</v>
      </c>
      <c r="AF17745" s="334">
        <f t="shared" si="2778"/>
        <v>0</v>
      </c>
      <c r="AG17745" s="340">
        <f t="shared" si="2779"/>
        <v>0</v>
      </c>
      <c r="AI17745" s="340">
        <f t="shared" si="2780"/>
        <v>0</v>
      </c>
      <c r="AJ17745" s="340">
        <f t="shared" si="2780"/>
        <v>0</v>
      </c>
      <c r="AK17745" s="340">
        <f t="shared" si="2780"/>
        <v>0</v>
      </c>
      <c r="AL17745" s="340">
        <f t="shared" si="2780"/>
        <v>0</v>
      </c>
      <c r="AM17745" s="340">
        <f t="shared" si="2780"/>
        <v>0</v>
      </c>
    </row>
    <row r="17746" spans="1:39" x14ac:dyDescent="0.35">
      <c r="A17746" s="337">
        <v>39659</v>
      </c>
      <c r="B17746" s="338">
        <f t="shared" si="2774"/>
        <v>2008</v>
      </c>
      <c r="C17746" s="338">
        <f t="shared" si="2775"/>
        <v>7</v>
      </c>
      <c r="D17746" s="338">
        <f t="shared" si="2776"/>
        <v>30</v>
      </c>
      <c r="E17746" s="334">
        <v>0</v>
      </c>
      <c r="F17746" s="334">
        <v>0</v>
      </c>
      <c r="G17746" s="334">
        <v>0</v>
      </c>
      <c r="H17746" s="334">
        <v>0</v>
      </c>
      <c r="I17746" s="334">
        <v>0</v>
      </c>
      <c r="J17746" s="334">
        <v>0</v>
      </c>
      <c r="K17746" s="334">
        <v>0</v>
      </c>
      <c r="L17746" s="334">
        <v>0.6</v>
      </c>
      <c r="M17746" s="334">
        <v>0</v>
      </c>
      <c r="N17746" s="334">
        <v>0</v>
      </c>
      <c r="O17746" s="334">
        <v>0</v>
      </c>
      <c r="P17746" s="334">
        <v>0</v>
      </c>
      <c r="Q17746" s="334">
        <v>0</v>
      </c>
      <c r="R17746" s="334">
        <v>0</v>
      </c>
      <c r="S17746" s="334">
        <v>0</v>
      </c>
      <c r="T17746" s="334">
        <v>0</v>
      </c>
      <c r="U17746" s="334">
        <v>0</v>
      </c>
      <c r="V17746" s="334">
        <v>0</v>
      </c>
      <c r="W17746" s="334">
        <v>0</v>
      </c>
      <c r="X17746" s="334">
        <v>0</v>
      </c>
      <c r="Y17746" s="334">
        <v>0</v>
      </c>
      <c r="Z17746" s="334">
        <v>0</v>
      </c>
      <c r="AA17746" s="334">
        <v>0</v>
      </c>
      <c r="AB17746" s="334">
        <v>0</v>
      </c>
      <c r="AD17746" s="334">
        <v>0.6</v>
      </c>
      <c r="AE17746" s="334">
        <f t="shared" si="2777"/>
        <v>0.6</v>
      </c>
      <c r="AF17746" s="334">
        <f t="shared" si="2778"/>
        <v>0.6</v>
      </c>
      <c r="AG17746" s="340">
        <f t="shared" si="2779"/>
        <v>0</v>
      </c>
      <c r="AI17746" s="340">
        <f t="shared" si="2780"/>
        <v>0</v>
      </c>
      <c r="AJ17746" s="340">
        <f t="shared" si="2780"/>
        <v>0</v>
      </c>
      <c r="AK17746" s="340">
        <f t="shared" si="2780"/>
        <v>0.6</v>
      </c>
      <c r="AL17746" s="340">
        <f t="shared" si="2780"/>
        <v>0</v>
      </c>
      <c r="AM17746" s="340">
        <f t="shared" si="2780"/>
        <v>0</v>
      </c>
    </row>
    <row r="17747" spans="1:39" x14ac:dyDescent="0.35">
      <c r="A17747" s="337">
        <v>39660</v>
      </c>
      <c r="B17747" s="338">
        <f t="shared" si="2774"/>
        <v>2008</v>
      </c>
      <c r="C17747" s="338">
        <f t="shared" si="2775"/>
        <v>7</v>
      </c>
      <c r="D17747" s="338">
        <f t="shared" si="2776"/>
        <v>31</v>
      </c>
      <c r="E17747" s="334">
        <v>0</v>
      </c>
      <c r="F17747" s="334">
        <v>0</v>
      </c>
      <c r="G17747" s="334">
        <v>0</v>
      </c>
      <c r="H17747" s="334">
        <v>0</v>
      </c>
      <c r="I17747" s="334">
        <v>0</v>
      </c>
      <c r="J17747" s="334">
        <v>0</v>
      </c>
      <c r="K17747" s="334">
        <v>0</v>
      </c>
      <c r="L17747" s="334">
        <v>0</v>
      </c>
      <c r="M17747" s="334">
        <v>0</v>
      </c>
      <c r="N17747" s="334">
        <v>0</v>
      </c>
      <c r="O17747" s="334">
        <v>0</v>
      </c>
      <c r="P17747" s="334">
        <v>0</v>
      </c>
      <c r="Q17747" s="334">
        <v>0</v>
      </c>
      <c r="R17747" s="334">
        <v>0</v>
      </c>
      <c r="S17747" s="334">
        <v>0</v>
      </c>
      <c r="T17747" s="334">
        <v>0</v>
      </c>
      <c r="U17747" s="334">
        <v>0</v>
      </c>
      <c r="V17747" s="334">
        <v>0</v>
      </c>
      <c r="W17747" s="334">
        <v>0</v>
      </c>
      <c r="X17747" s="334">
        <v>0</v>
      </c>
      <c r="Y17747" s="334">
        <v>0</v>
      </c>
      <c r="Z17747" s="334">
        <v>0</v>
      </c>
      <c r="AA17747" s="334">
        <v>0</v>
      </c>
      <c r="AB17747" s="334">
        <v>0</v>
      </c>
      <c r="AD17747" s="334">
        <v>0</v>
      </c>
      <c r="AE17747" s="334">
        <f t="shared" si="2777"/>
        <v>0</v>
      </c>
      <c r="AF17747" s="334">
        <f t="shared" si="2778"/>
        <v>0</v>
      </c>
      <c r="AG17747" s="340">
        <f t="shared" si="2779"/>
        <v>0</v>
      </c>
      <c r="AI17747" s="340">
        <f t="shared" si="2780"/>
        <v>0</v>
      </c>
      <c r="AJ17747" s="340">
        <f t="shared" si="2780"/>
        <v>0</v>
      </c>
      <c r="AK17747" s="340">
        <f t="shared" si="2780"/>
        <v>0</v>
      </c>
      <c r="AL17747" s="340">
        <f t="shared" si="2780"/>
        <v>0</v>
      </c>
      <c r="AM17747" s="340">
        <f t="shared" si="2780"/>
        <v>0</v>
      </c>
    </row>
    <row r="17748" spans="1:39" x14ac:dyDescent="0.35">
      <c r="A17748" s="337">
        <v>39661</v>
      </c>
      <c r="B17748" s="338">
        <f t="shared" si="2774"/>
        <v>2008</v>
      </c>
      <c r="C17748" s="338">
        <f t="shared" si="2775"/>
        <v>8</v>
      </c>
      <c r="D17748" s="338">
        <f t="shared" si="2776"/>
        <v>1</v>
      </c>
      <c r="E17748" s="334">
        <v>0</v>
      </c>
      <c r="F17748" s="334">
        <v>0</v>
      </c>
      <c r="G17748" s="334">
        <v>0</v>
      </c>
      <c r="H17748" s="334">
        <v>0</v>
      </c>
      <c r="I17748" s="334">
        <v>0</v>
      </c>
      <c r="J17748" s="334">
        <v>0</v>
      </c>
      <c r="K17748" s="334">
        <v>0</v>
      </c>
      <c r="L17748" s="334">
        <v>0</v>
      </c>
      <c r="M17748" s="334">
        <v>0</v>
      </c>
      <c r="N17748" s="334">
        <v>0</v>
      </c>
      <c r="O17748" s="334">
        <v>0</v>
      </c>
      <c r="P17748" s="334">
        <v>0</v>
      </c>
      <c r="Q17748" s="334">
        <v>0</v>
      </c>
      <c r="R17748" s="334">
        <v>0</v>
      </c>
      <c r="S17748" s="334">
        <v>0</v>
      </c>
      <c r="T17748" s="334">
        <v>0</v>
      </c>
      <c r="U17748" s="334">
        <v>0</v>
      </c>
      <c r="V17748" s="334">
        <v>0</v>
      </c>
      <c r="W17748" s="334">
        <v>0</v>
      </c>
      <c r="X17748" s="334">
        <v>0</v>
      </c>
      <c r="Y17748" s="334">
        <v>0</v>
      </c>
      <c r="Z17748" s="334">
        <v>0</v>
      </c>
      <c r="AA17748" s="334">
        <v>0</v>
      </c>
      <c r="AB17748" s="334">
        <v>0</v>
      </c>
      <c r="AD17748" s="334">
        <v>0</v>
      </c>
      <c r="AE17748" s="334">
        <f t="shared" si="2777"/>
        <v>0</v>
      </c>
      <c r="AF17748" s="334">
        <f t="shared" si="2778"/>
        <v>0</v>
      </c>
      <c r="AG17748" s="340">
        <f t="shared" si="2779"/>
        <v>0</v>
      </c>
      <c r="AI17748" s="340">
        <f t="shared" ref="AI17748:AM17763" si="2781">IF($C17748=AI$1,$AF17748,0)</f>
        <v>0</v>
      </c>
      <c r="AJ17748" s="340">
        <f t="shared" si="2781"/>
        <v>0</v>
      </c>
      <c r="AK17748" s="340">
        <f t="shared" si="2781"/>
        <v>0</v>
      </c>
      <c r="AL17748" s="340">
        <f t="shared" si="2781"/>
        <v>0</v>
      </c>
      <c r="AM17748" s="340">
        <f t="shared" si="2781"/>
        <v>0</v>
      </c>
    </row>
    <row r="17749" spans="1:39" x14ac:dyDescent="0.35">
      <c r="A17749" s="337">
        <v>39662</v>
      </c>
      <c r="B17749" s="338">
        <f t="shared" si="2774"/>
        <v>2008</v>
      </c>
      <c r="C17749" s="338">
        <f t="shared" si="2775"/>
        <v>8</v>
      </c>
      <c r="D17749" s="338">
        <f t="shared" si="2776"/>
        <v>2</v>
      </c>
      <c r="E17749" s="334">
        <v>0</v>
      </c>
      <c r="F17749" s="334">
        <v>0</v>
      </c>
      <c r="G17749" s="334">
        <v>0</v>
      </c>
      <c r="H17749" s="334">
        <v>0</v>
      </c>
      <c r="I17749" s="334">
        <v>0</v>
      </c>
      <c r="J17749" s="334">
        <v>0</v>
      </c>
      <c r="K17749" s="334">
        <v>0</v>
      </c>
      <c r="L17749" s="334">
        <v>0</v>
      </c>
      <c r="M17749" s="334">
        <v>0</v>
      </c>
      <c r="N17749" s="334">
        <v>0</v>
      </c>
      <c r="O17749" s="334">
        <v>0</v>
      </c>
      <c r="P17749" s="334">
        <v>0</v>
      </c>
      <c r="Q17749" s="334">
        <v>0</v>
      </c>
      <c r="R17749" s="334">
        <v>0</v>
      </c>
      <c r="S17749" s="334">
        <v>0</v>
      </c>
      <c r="T17749" s="334">
        <v>0</v>
      </c>
      <c r="U17749" s="334">
        <v>0</v>
      </c>
      <c r="V17749" s="334">
        <v>0</v>
      </c>
      <c r="W17749" s="334">
        <v>0</v>
      </c>
      <c r="X17749" s="334">
        <v>0</v>
      </c>
      <c r="Y17749" s="334">
        <v>0</v>
      </c>
      <c r="Z17749" s="334">
        <v>0</v>
      </c>
      <c r="AA17749" s="334">
        <v>0</v>
      </c>
      <c r="AB17749" s="334">
        <v>0</v>
      </c>
      <c r="AD17749" s="334">
        <v>0</v>
      </c>
      <c r="AE17749" s="334">
        <f t="shared" si="2777"/>
        <v>0</v>
      </c>
      <c r="AF17749" s="334">
        <f t="shared" si="2778"/>
        <v>0</v>
      </c>
      <c r="AG17749" s="340">
        <f t="shared" si="2779"/>
        <v>0</v>
      </c>
      <c r="AI17749" s="340">
        <f t="shared" si="2781"/>
        <v>0</v>
      </c>
      <c r="AJ17749" s="340">
        <f t="shared" si="2781"/>
        <v>0</v>
      </c>
      <c r="AK17749" s="340">
        <f t="shared" si="2781"/>
        <v>0</v>
      </c>
      <c r="AL17749" s="340">
        <f t="shared" si="2781"/>
        <v>0</v>
      </c>
      <c r="AM17749" s="340">
        <f t="shared" si="2781"/>
        <v>0</v>
      </c>
    </row>
    <row r="17750" spans="1:39" x14ac:dyDescent="0.35">
      <c r="A17750" s="337">
        <v>39663</v>
      </c>
      <c r="B17750" s="338">
        <f t="shared" si="2774"/>
        <v>2008</v>
      </c>
      <c r="C17750" s="338">
        <f t="shared" si="2775"/>
        <v>8</v>
      </c>
      <c r="D17750" s="338">
        <f t="shared" si="2776"/>
        <v>3</v>
      </c>
      <c r="E17750" s="334">
        <v>0</v>
      </c>
      <c r="F17750" s="334">
        <v>0</v>
      </c>
      <c r="G17750" s="334">
        <v>0</v>
      </c>
      <c r="H17750" s="334">
        <v>0</v>
      </c>
      <c r="I17750" s="334">
        <v>0</v>
      </c>
      <c r="J17750" s="334">
        <v>0</v>
      </c>
      <c r="K17750" s="334">
        <v>0</v>
      </c>
      <c r="L17750" s="334">
        <v>0</v>
      </c>
      <c r="M17750" s="334">
        <v>0</v>
      </c>
      <c r="N17750" s="334">
        <v>0</v>
      </c>
      <c r="O17750" s="334">
        <v>0</v>
      </c>
      <c r="P17750" s="334">
        <v>0</v>
      </c>
      <c r="Q17750" s="334">
        <v>0</v>
      </c>
      <c r="R17750" s="334">
        <v>0</v>
      </c>
      <c r="S17750" s="334">
        <v>0</v>
      </c>
      <c r="T17750" s="334">
        <v>0</v>
      </c>
      <c r="U17750" s="334">
        <v>4.0999999999999996</v>
      </c>
      <c r="V17750" s="334">
        <v>2.7</v>
      </c>
      <c r="W17750" s="334">
        <v>0</v>
      </c>
      <c r="X17750" s="334">
        <v>0</v>
      </c>
      <c r="Y17750" s="334">
        <v>0</v>
      </c>
      <c r="Z17750" s="334">
        <v>0</v>
      </c>
      <c r="AA17750" s="334">
        <v>0</v>
      </c>
      <c r="AB17750" s="334">
        <v>0</v>
      </c>
      <c r="AD17750" s="334">
        <v>6.8</v>
      </c>
      <c r="AE17750" s="334">
        <f t="shared" si="2777"/>
        <v>6.8</v>
      </c>
      <c r="AF17750" s="334">
        <f t="shared" si="2778"/>
        <v>6.8</v>
      </c>
      <c r="AG17750" s="340">
        <f t="shared" si="2779"/>
        <v>0</v>
      </c>
      <c r="AI17750" s="340">
        <f t="shared" si="2781"/>
        <v>0</v>
      </c>
      <c r="AJ17750" s="340">
        <f t="shared" si="2781"/>
        <v>0</v>
      </c>
      <c r="AK17750" s="340">
        <f t="shared" si="2781"/>
        <v>0</v>
      </c>
      <c r="AL17750" s="340">
        <f t="shared" si="2781"/>
        <v>6.8</v>
      </c>
      <c r="AM17750" s="340">
        <f t="shared" si="2781"/>
        <v>0</v>
      </c>
    </row>
    <row r="17751" spans="1:39" x14ac:dyDescent="0.35">
      <c r="A17751" s="337">
        <v>39664</v>
      </c>
      <c r="B17751" s="338">
        <f t="shared" si="2774"/>
        <v>2008</v>
      </c>
      <c r="C17751" s="338">
        <f t="shared" si="2775"/>
        <v>8</v>
      </c>
      <c r="D17751" s="338">
        <f t="shared" si="2776"/>
        <v>4</v>
      </c>
      <c r="E17751" s="334">
        <v>0</v>
      </c>
      <c r="F17751" s="334">
        <v>0</v>
      </c>
      <c r="G17751" s="334">
        <v>0</v>
      </c>
      <c r="H17751" s="334">
        <v>0</v>
      </c>
      <c r="I17751" s="334">
        <v>0</v>
      </c>
      <c r="J17751" s="334">
        <v>0</v>
      </c>
      <c r="K17751" s="334">
        <v>0</v>
      </c>
      <c r="L17751" s="334">
        <v>0</v>
      </c>
      <c r="M17751" s="334">
        <v>0</v>
      </c>
      <c r="N17751" s="334">
        <v>0</v>
      </c>
      <c r="O17751" s="334">
        <v>0</v>
      </c>
      <c r="P17751" s="334">
        <v>0</v>
      </c>
      <c r="Q17751" s="334">
        <v>0</v>
      </c>
      <c r="R17751" s="334">
        <v>0</v>
      </c>
      <c r="S17751" s="334">
        <v>0</v>
      </c>
      <c r="T17751" s="334">
        <v>0</v>
      </c>
      <c r="U17751" s="334">
        <v>0</v>
      </c>
      <c r="V17751" s="334">
        <v>0</v>
      </c>
      <c r="W17751" s="334">
        <v>0</v>
      </c>
      <c r="X17751" s="334">
        <v>0</v>
      </c>
      <c r="Y17751" s="334">
        <v>0</v>
      </c>
      <c r="Z17751" s="334">
        <v>0</v>
      </c>
      <c r="AA17751" s="334">
        <v>0</v>
      </c>
      <c r="AB17751" s="334">
        <v>0</v>
      </c>
      <c r="AD17751" s="334">
        <v>0</v>
      </c>
      <c r="AE17751" s="334">
        <f t="shared" si="2777"/>
        <v>0</v>
      </c>
      <c r="AF17751" s="334">
        <f t="shared" si="2778"/>
        <v>0</v>
      </c>
      <c r="AG17751" s="340">
        <f t="shared" si="2779"/>
        <v>0</v>
      </c>
      <c r="AI17751" s="340">
        <f t="shared" si="2781"/>
        <v>0</v>
      </c>
      <c r="AJ17751" s="340">
        <f t="shared" si="2781"/>
        <v>0</v>
      </c>
      <c r="AK17751" s="340">
        <f t="shared" si="2781"/>
        <v>0</v>
      </c>
      <c r="AL17751" s="340">
        <f t="shared" si="2781"/>
        <v>0</v>
      </c>
      <c r="AM17751" s="340">
        <f t="shared" si="2781"/>
        <v>0</v>
      </c>
    </row>
    <row r="17752" spans="1:39" x14ac:dyDescent="0.35">
      <c r="A17752" s="337">
        <v>39665</v>
      </c>
      <c r="B17752" s="338">
        <f t="shared" si="2774"/>
        <v>2008</v>
      </c>
      <c r="C17752" s="338">
        <f t="shared" si="2775"/>
        <v>8</v>
      </c>
      <c r="D17752" s="338">
        <f t="shared" si="2776"/>
        <v>5</v>
      </c>
      <c r="E17752" s="334">
        <v>0</v>
      </c>
      <c r="F17752" s="334">
        <v>0</v>
      </c>
      <c r="G17752" s="334">
        <v>0</v>
      </c>
      <c r="H17752" s="334">
        <v>0</v>
      </c>
      <c r="I17752" s="334">
        <v>0</v>
      </c>
      <c r="J17752" s="334">
        <v>0</v>
      </c>
      <c r="K17752" s="334">
        <v>0</v>
      </c>
      <c r="L17752" s="334">
        <v>0</v>
      </c>
      <c r="M17752" s="334">
        <v>0</v>
      </c>
      <c r="N17752" s="334">
        <v>0</v>
      </c>
      <c r="O17752" s="334">
        <v>0</v>
      </c>
      <c r="P17752" s="334">
        <v>0</v>
      </c>
      <c r="Q17752" s="334">
        <v>0</v>
      </c>
      <c r="R17752" s="334">
        <v>0</v>
      </c>
      <c r="S17752" s="334">
        <v>0</v>
      </c>
      <c r="T17752" s="334">
        <v>0</v>
      </c>
      <c r="U17752" s="334">
        <v>0</v>
      </c>
      <c r="V17752" s="334">
        <v>0</v>
      </c>
      <c r="W17752" s="334">
        <v>0</v>
      </c>
      <c r="X17752" s="334">
        <v>0</v>
      </c>
      <c r="Y17752" s="334">
        <v>0</v>
      </c>
      <c r="Z17752" s="334">
        <v>0</v>
      </c>
      <c r="AA17752" s="334">
        <v>0</v>
      </c>
      <c r="AB17752" s="334">
        <v>0</v>
      </c>
      <c r="AD17752" s="334">
        <v>0</v>
      </c>
      <c r="AE17752" s="334">
        <f t="shared" si="2777"/>
        <v>0</v>
      </c>
      <c r="AF17752" s="334">
        <f t="shared" si="2778"/>
        <v>0</v>
      </c>
      <c r="AG17752" s="340">
        <f t="shared" si="2779"/>
        <v>0</v>
      </c>
      <c r="AI17752" s="340">
        <f t="shared" si="2781"/>
        <v>0</v>
      </c>
      <c r="AJ17752" s="340">
        <f t="shared" si="2781"/>
        <v>0</v>
      </c>
      <c r="AK17752" s="340">
        <f t="shared" si="2781"/>
        <v>0</v>
      </c>
      <c r="AL17752" s="340">
        <f t="shared" si="2781"/>
        <v>0</v>
      </c>
      <c r="AM17752" s="340">
        <f t="shared" si="2781"/>
        <v>0</v>
      </c>
    </row>
    <row r="17753" spans="1:39" x14ac:dyDescent="0.35">
      <c r="A17753" s="337">
        <v>39666</v>
      </c>
      <c r="B17753" s="338">
        <f t="shared" si="2774"/>
        <v>2008</v>
      </c>
      <c r="C17753" s="338">
        <f t="shared" si="2775"/>
        <v>8</v>
      </c>
      <c r="D17753" s="338">
        <f t="shared" si="2776"/>
        <v>6</v>
      </c>
      <c r="E17753" s="334">
        <v>0</v>
      </c>
      <c r="F17753" s="334">
        <v>0</v>
      </c>
      <c r="G17753" s="334">
        <v>0</v>
      </c>
      <c r="H17753" s="334">
        <v>0</v>
      </c>
      <c r="I17753" s="334">
        <v>0</v>
      </c>
      <c r="J17753" s="334">
        <v>0</v>
      </c>
      <c r="K17753" s="334">
        <v>0</v>
      </c>
      <c r="L17753" s="334">
        <v>0</v>
      </c>
      <c r="M17753" s="334">
        <v>0</v>
      </c>
      <c r="N17753" s="334">
        <v>0</v>
      </c>
      <c r="O17753" s="334">
        <v>0</v>
      </c>
      <c r="P17753" s="334">
        <v>0</v>
      </c>
      <c r="Q17753" s="334">
        <v>0</v>
      </c>
      <c r="R17753" s="334">
        <v>0</v>
      </c>
      <c r="S17753" s="334">
        <v>0</v>
      </c>
      <c r="T17753" s="334">
        <v>0</v>
      </c>
      <c r="U17753" s="334">
        <v>0</v>
      </c>
      <c r="V17753" s="334">
        <v>0</v>
      </c>
      <c r="W17753" s="334">
        <v>0</v>
      </c>
      <c r="X17753" s="334">
        <v>0</v>
      </c>
      <c r="Y17753" s="334">
        <v>0</v>
      </c>
      <c r="Z17753" s="334">
        <v>0</v>
      </c>
      <c r="AA17753" s="334">
        <v>0</v>
      </c>
      <c r="AB17753" s="334">
        <v>0</v>
      </c>
      <c r="AD17753" s="334">
        <v>0</v>
      </c>
      <c r="AE17753" s="334">
        <f t="shared" si="2777"/>
        <v>0</v>
      </c>
      <c r="AF17753" s="334">
        <f t="shared" si="2778"/>
        <v>0</v>
      </c>
      <c r="AG17753" s="340">
        <f t="shared" si="2779"/>
        <v>0</v>
      </c>
      <c r="AI17753" s="340">
        <f t="shared" si="2781"/>
        <v>0</v>
      </c>
      <c r="AJ17753" s="340">
        <f t="shared" si="2781"/>
        <v>0</v>
      </c>
      <c r="AK17753" s="340">
        <f t="shared" si="2781"/>
        <v>0</v>
      </c>
      <c r="AL17753" s="340">
        <f t="shared" si="2781"/>
        <v>0</v>
      </c>
      <c r="AM17753" s="340">
        <f t="shared" si="2781"/>
        <v>0</v>
      </c>
    </row>
    <row r="17754" spans="1:39" x14ac:dyDescent="0.35">
      <c r="A17754" s="337">
        <v>39667</v>
      </c>
      <c r="B17754" s="338">
        <f t="shared" si="2774"/>
        <v>2008</v>
      </c>
      <c r="C17754" s="338">
        <f t="shared" si="2775"/>
        <v>8</v>
      </c>
      <c r="D17754" s="338">
        <f t="shared" si="2776"/>
        <v>7</v>
      </c>
      <c r="E17754" s="334">
        <v>0</v>
      </c>
      <c r="F17754" s="334">
        <v>0</v>
      </c>
      <c r="G17754" s="334">
        <v>0</v>
      </c>
      <c r="H17754" s="334">
        <v>0</v>
      </c>
      <c r="I17754" s="334">
        <v>0</v>
      </c>
      <c r="J17754" s="334">
        <v>0</v>
      </c>
      <c r="K17754" s="334">
        <v>0</v>
      </c>
      <c r="L17754" s="334">
        <v>0</v>
      </c>
      <c r="M17754" s="334">
        <v>0</v>
      </c>
      <c r="N17754" s="334">
        <v>0</v>
      </c>
      <c r="O17754" s="334">
        <v>0</v>
      </c>
      <c r="P17754" s="334">
        <v>0</v>
      </c>
      <c r="Q17754" s="334">
        <v>0</v>
      </c>
      <c r="R17754" s="334">
        <v>0</v>
      </c>
      <c r="S17754" s="334">
        <v>0</v>
      </c>
      <c r="T17754" s="334">
        <v>0</v>
      </c>
      <c r="U17754" s="334">
        <v>0</v>
      </c>
      <c r="V17754" s="334">
        <v>0</v>
      </c>
      <c r="W17754" s="334">
        <v>0</v>
      </c>
      <c r="X17754" s="334">
        <v>0</v>
      </c>
      <c r="Y17754" s="334">
        <v>0</v>
      </c>
      <c r="Z17754" s="334">
        <v>0</v>
      </c>
      <c r="AA17754" s="334">
        <v>0</v>
      </c>
      <c r="AB17754" s="334">
        <v>0</v>
      </c>
      <c r="AD17754" s="334">
        <v>0</v>
      </c>
      <c r="AE17754" s="334">
        <f t="shared" si="2777"/>
        <v>0</v>
      </c>
      <c r="AF17754" s="334">
        <f t="shared" si="2778"/>
        <v>0</v>
      </c>
      <c r="AG17754" s="340">
        <f t="shared" si="2779"/>
        <v>0</v>
      </c>
      <c r="AI17754" s="340">
        <f t="shared" si="2781"/>
        <v>0</v>
      </c>
      <c r="AJ17754" s="340">
        <f t="shared" si="2781"/>
        <v>0</v>
      </c>
      <c r="AK17754" s="340">
        <f t="shared" si="2781"/>
        <v>0</v>
      </c>
      <c r="AL17754" s="340">
        <f t="shared" si="2781"/>
        <v>0</v>
      </c>
      <c r="AM17754" s="340">
        <f t="shared" si="2781"/>
        <v>0</v>
      </c>
    </row>
    <row r="17755" spans="1:39" x14ac:dyDescent="0.35">
      <c r="A17755" s="337">
        <v>39668</v>
      </c>
      <c r="B17755" s="338">
        <f t="shared" si="2774"/>
        <v>2008</v>
      </c>
      <c r="C17755" s="338">
        <f t="shared" si="2775"/>
        <v>8</v>
      </c>
      <c r="D17755" s="338">
        <f t="shared" si="2776"/>
        <v>8</v>
      </c>
      <c r="E17755" s="334">
        <v>0</v>
      </c>
      <c r="F17755" s="334">
        <v>0</v>
      </c>
      <c r="G17755" s="334">
        <v>0</v>
      </c>
      <c r="H17755" s="334">
        <v>0</v>
      </c>
      <c r="I17755" s="334">
        <v>0</v>
      </c>
      <c r="J17755" s="334">
        <v>0</v>
      </c>
      <c r="K17755" s="334">
        <v>0</v>
      </c>
      <c r="L17755" s="334">
        <v>0</v>
      </c>
      <c r="M17755" s="334">
        <v>0</v>
      </c>
      <c r="N17755" s="334">
        <v>0</v>
      </c>
      <c r="O17755" s="334">
        <v>0</v>
      </c>
      <c r="P17755" s="334">
        <v>0</v>
      </c>
      <c r="Q17755" s="334">
        <v>0</v>
      </c>
      <c r="R17755" s="334">
        <v>0</v>
      </c>
      <c r="S17755" s="334">
        <v>0</v>
      </c>
      <c r="T17755" s="334">
        <v>0</v>
      </c>
      <c r="U17755" s="334">
        <v>0</v>
      </c>
      <c r="V17755" s="334">
        <v>0</v>
      </c>
      <c r="W17755" s="334">
        <v>0</v>
      </c>
      <c r="X17755" s="334">
        <v>0</v>
      </c>
      <c r="Y17755" s="334">
        <v>0</v>
      </c>
      <c r="Z17755" s="334">
        <v>0</v>
      </c>
      <c r="AA17755" s="334">
        <v>0</v>
      </c>
      <c r="AB17755" s="334">
        <v>0</v>
      </c>
      <c r="AD17755" s="334">
        <v>0</v>
      </c>
      <c r="AE17755" s="334">
        <f t="shared" si="2777"/>
        <v>0</v>
      </c>
      <c r="AF17755" s="334">
        <f t="shared" si="2778"/>
        <v>0</v>
      </c>
      <c r="AG17755" s="340">
        <f t="shared" si="2779"/>
        <v>0</v>
      </c>
      <c r="AI17755" s="340">
        <f t="shared" si="2781"/>
        <v>0</v>
      </c>
      <c r="AJ17755" s="340">
        <f t="shared" si="2781"/>
        <v>0</v>
      </c>
      <c r="AK17755" s="340">
        <f t="shared" si="2781"/>
        <v>0</v>
      </c>
      <c r="AL17755" s="340">
        <f t="shared" si="2781"/>
        <v>0</v>
      </c>
      <c r="AM17755" s="340">
        <f t="shared" si="2781"/>
        <v>0</v>
      </c>
    </row>
    <row r="17756" spans="1:39" x14ac:dyDescent="0.35">
      <c r="A17756" s="337">
        <v>39669</v>
      </c>
      <c r="B17756" s="338">
        <f t="shared" si="2774"/>
        <v>2008</v>
      </c>
      <c r="C17756" s="338">
        <f t="shared" si="2775"/>
        <v>8</v>
      </c>
      <c r="D17756" s="338">
        <f t="shared" si="2776"/>
        <v>9</v>
      </c>
      <c r="E17756" s="334">
        <v>0</v>
      </c>
      <c r="F17756" s="334">
        <v>0</v>
      </c>
      <c r="G17756" s="334">
        <v>0</v>
      </c>
      <c r="H17756" s="334">
        <v>0</v>
      </c>
      <c r="I17756" s="334">
        <v>0</v>
      </c>
      <c r="J17756" s="334">
        <v>0</v>
      </c>
      <c r="K17756" s="334">
        <v>0</v>
      </c>
      <c r="L17756" s="334">
        <v>0</v>
      </c>
      <c r="M17756" s="334">
        <v>0</v>
      </c>
      <c r="N17756" s="334">
        <v>0</v>
      </c>
      <c r="O17756" s="334">
        <v>0</v>
      </c>
      <c r="P17756" s="334">
        <v>0</v>
      </c>
      <c r="Q17756" s="334">
        <v>0</v>
      </c>
      <c r="R17756" s="334">
        <v>0</v>
      </c>
      <c r="S17756" s="334">
        <v>0</v>
      </c>
      <c r="T17756" s="334">
        <v>0</v>
      </c>
      <c r="U17756" s="334">
        <v>0</v>
      </c>
      <c r="V17756" s="334">
        <v>0</v>
      </c>
      <c r="W17756" s="334">
        <v>0</v>
      </c>
      <c r="X17756" s="334">
        <v>0</v>
      </c>
      <c r="Y17756" s="334">
        <v>0</v>
      </c>
      <c r="Z17756" s="334">
        <v>0</v>
      </c>
      <c r="AA17756" s="334">
        <v>0</v>
      </c>
      <c r="AB17756" s="334">
        <v>0</v>
      </c>
      <c r="AD17756" s="334">
        <v>0</v>
      </c>
      <c r="AE17756" s="334">
        <f t="shared" si="2777"/>
        <v>0</v>
      </c>
      <c r="AF17756" s="334">
        <f t="shared" si="2778"/>
        <v>0</v>
      </c>
      <c r="AG17756" s="340">
        <f t="shared" si="2779"/>
        <v>0</v>
      </c>
      <c r="AI17756" s="340">
        <f t="shared" si="2781"/>
        <v>0</v>
      </c>
      <c r="AJ17756" s="340">
        <f t="shared" si="2781"/>
        <v>0</v>
      </c>
      <c r="AK17756" s="340">
        <f t="shared" si="2781"/>
        <v>0</v>
      </c>
      <c r="AL17756" s="340">
        <f t="shared" si="2781"/>
        <v>0</v>
      </c>
      <c r="AM17756" s="340">
        <f t="shared" si="2781"/>
        <v>0</v>
      </c>
    </row>
    <row r="17757" spans="1:39" x14ac:dyDescent="0.35">
      <c r="A17757" s="337">
        <v>39670</v>
      </c>
      <c r="B17757" s="338">
        <f t="shared" si="2774"/>
        <v>2008</v>
      </c>
      <c r="C17757" s="338">
        <f t="shared" si="2775"/>
        <v>8</v>
      </c>
      <c r="D17757" s="338">
        <f t="shared" si="2776"/>
        <v>10</v>
      </c>
      <c r="E17757" s="334">
        <v>0</v>
      </c>
      <c r="F17757" s="334">
        <v>0</v>
      </c>
      <c r="G17757" s="334">
        <v>0</v>
      </c>
      <c r="H17757" s="334">
        <v>0</v>
      </c>
      <c r="I17757" s="334">
        <v>0</v>
      </c>
      <c r="J17757" s="334">
        <v>0</v>
      </c>
      <c r="K17757" s="334">
        <v>0</v>
      </c>
      <c r="L17757" s="334">
        <v>0</v>
      </c>
      <c r="M17757" s="334">
        <v>0</v>
      </c>
      <c r="N17757" s="334">
        <v>0</v>
      </c>
      <c r="O17757" s="334">
        <v>0</v>
      </c>
      <c r="P17757" s="334">
        <v>0</v>
      </c>
      <c r="Q17757" s="334">
        <v>0</v>
      </c>
      <c r="R17757" s="334">
        <v>0</v>
      </c>
      <c r="S17757" s="334">
        <v>0</v>
      </c>
      <c r="T17757" s="334">
        <v>0</v>
      </c>
      <c r="U17757" s="334">
        <v>0</v>
      </c>
      <c r="V17757" s="334">
        <v>0</v>
      </c>
      <c r="W17757" s="334">
        <v>0</v>
      </c>
      <c r="X17757" s="334">
        <v>0</v>
      </c>
      <c r="Y17757" s="334">
        <v>0</v>
      </c>
      <c r="Z17757" s="334">
        <v>0</v>
      </c>
      <c r="AA17757" s="334">
        <v>0</v>
      </c>
      <c r="AB17757" s="334">
        <v>0</v>
      </c>
      <c r="AD17757" s="334">
        <v>0</v>
      </c>
      <c r="AE17757" s="334">
        <f t="shared" si="2777"/>
        <v>0</v>
      </c>
      <c r="AF17757" s="334">
        <f t="shared" si="2778"/>
        <v>0</v>
      </c>
      <c r="AG17757" s="340">
        <f t="shared" si="2779"/>
        <v>0</v>
      </c>
      <c r="AI17757" s="340">
        <f t="shared" si="2781"/>
        <v>0</v>
      </c>
      <c r="AJ17757" s="340">
        <f t="shared" si="2781"/>
        <v>0</v>
      </c>
      <c r="AK17757" s="340">
        <f t="shared" si="2781"/>
        <v>0</v>
      </c>
      <c r="AL17757" s="340">
        <f t="shared" si="2781"/>
        <v>0</v>
      </c>
      <c r="AM17757" s="340">
        <f t="shared" si="2781"/>
        <v>0</v>
      </c>
    </row>
    <row r="17758" spans="1:39" x14ac:dyDescent="0.35">
      <c r="A17758" s="337">
        <v>39671</v>
      </c>
      <c r="B17758" s="338">
        <f t="shared" si="2774"/>
        <v>2008</v>
      </c>
      <c r="C17758" s="338">
        <f t="shared" si="2775"/>
        <v>8</v>
      </c>
      <c r="D17758" s="338">
        <f t="shared" si="2776"/>
        <v>11</v>
      </c>
      <c r="E17758" s="334">
        <v>0</v>
      </c>
      <c r="F17758" s="334">
        <v>0</v>
      </c>
      <c r="G17758" s="334">
        <v>0</v>
      </c>
      <c r="H17758" s="334">
        <v>0</v>
      </c>
      <c r="I17758" s="334">
        <v>0</v>
      </c>
      <c r="J17758" s="334">
        <v>0</v>
      </c>
      <c r="K17758" s="334">
        <v>0</v>
      </c>
      <c r="L17758" s="334">
        <v>0</v>
      </c>
      <c r="M17758" s="334">
        <v>0</v>
      </c>
      <c r="N17758" s="334">
        <v>0</v>
      </c>
      <c r="O17758" s="334">
        <v>0</v>
      </c>
      <c r="P17758" s="334">
        <v>0</v>
      </c>
      <c r="Q17758" s="334">
        <v>0</v>
      </c>
      <c r="R17758" s="334">
        <v>0</v>
      </c>
      <c r="S17758" s="334">
        <v>0</v>
      </c>
      <c r="T17758" s="334">
        <v>0</v>
      </c>
      <c r="U17758" s="334">
        <v>0</v>
      </c>
      <c r="V17758" s="334">
        <v>0</v>
      </c>
      <c r="W17758" s="334">
        <v>0</v>
      </c>
      <c r="X17758" s="334">
        <v>0</v>
      </c>
      <c r="Y17758" s="334">
        <v>0</v>
      </c>
      <c r="Z17758" s="334">
        <v>0</v>
      </c>
      <c r="AA17758" s="334">
        <v>0</v>
      </c>
      <c r="AB17758" s="334">
        <v>0</v>
      </c>
      <c r="AD17758" s="334">
        <v>0</v>
      </c>
      <c r="AE17758" s="334">
        <f t="shared" si="2777"/>
        <v>0</v>
      </c>
      <c r="AF17758" s="334">
        <f t="shared" si="2778"/>
        <v>0</v>
      </c>
      <c r="AG17758" s="340">
        <f t="shared" si="2779"/>
        <v>0</v>
      </c>
      <c r="AI17758" s="340">
        <f t="shared" si="2781"/>
        <v>0</v>
      </c>
      <c r="AJ17758" s="340">
        <f t="shared" si="2781"/>
        <v>0</v>
      </c>
      <c r="AK17758" s="340">
        <f t="shared" si="2781"/>
        <v>0</v>
      </c>
      <c r="AL17758" s="340">
        <f t="shared" si="2781"/>
        <v>0</v>
      </c>
      <c r="AM17758" s="340">
        <f t="shared" si="2781"/>
        <v>0</v>
      </c>
    </row>
    <row r="17759" spans="1:39" x14ac:dyDescent="0.35">
      <c r="A17759" s="337">
        <v>39672</v>
      </c>
      <c r="B17759" s="338">
        <f t="shared" si="2774"/>
        <v>2008</v>
      </c>
      <c r="C17759" s="338">
        <f t="shared" si="2775"/>
        <v>8</v>
      </c>
      <c r="D17759" s="338">
        <f t="shared" si="2776"/>
        <v>12</v>
      </c>
      <c r="E17759" s="334">
        <v>0</v>
      </c>
      <c r="F17759" s="334">
        <v>0</v>
      </c>
      <c r="G17759" s="334">
        <v>0</v>
      </c>
      <c r="H17759" s="334">
        <v>0</v>
      </c>
      <c r="I17759" s="334">
        <v>0</v>
      </c>
      <c r="J17759" s="334">
        <v>0</v>
      </c>
      <c r="K17759" s="334">
        <v>0</v>
      </c>
      <c r="L17759" s="334">
        <v>0</v>
      </c>
      <c r="M17759" s="334">
        <v>0</v>
      </c>
      <c r="N17759" s="334">
        <v>0</v>
      </c>
      <c r="O17759" s="334">
        <v>0</v>
      </c>
      <c r="P17759" s="334">
        <v>0</v>
      </c>
      <c r="Q17759" s="334">
        <v>0</v>
      </c>
      <c r="R17759" s="334">
        <v>0</v>
      </c>
      <c r="S17759" s="334">
        <v>0</v>
      </c>
      <c r="T17759" s="334">
        <v>0</v>
      </c>
      <c r="U17759" s="334">
        <v>0</v>
      </c>
      <c r="V17759" s="334">
        <v>0</v>
      </c>
      <c r="W17759" s="334">
        <v>0</v>
      </c>
      <c r="X17759" s="334">
        <v>0</v>
      </c>
      <c r="Y17759" s="334">
        <v>0</v>
      </c>
      <c r="Z17759" s="334">
        <v>0</v>
      </c>
      <c r="AA17759" s="334">
        <v>0</v>
      </c>
      <c r="AB17759" s="334">
        <v>0</v>
      </c>
      <c r="AD17759" s="334">
        <v>0</v>
      </c>
      <c r="AE17759" s="334">
        <f t="shared" si="2777"/>
        <v>0</v>
      </c>
      <c r="AF17759" s="334">
        <f t="shared" si="2778"/>
        <v>0</v>
      </c>
      <c r="AG17759" s="340">
        <f t="shared" si="2779"/>
        <v>0</v>
      </c>
      <c r="AI17759" s="340">
        <f t="shared" si="2781"/>
        <v>0</v>
      </c>
      <c r="AJ17759" s="340">
        <f t="shared" si="2781"/>
        <v>0</v>
      </c>
      <c r="AK17759" s="340">
        <f t="shared" si="2781"/>
        <v>0</v>
      </c>
      <c r="AL17759" s="340">
        <f t="shared" si="2781"/>
        <v>0</v>
      </c>
      <c r="AM17759" s="340">
        <f t="shared" si="2781"/>
        <v>0</v>
      </c>
    </row>
    <row r="17760" spans="1:39" x14ac:dyDescent="0.35">
      <c r="A17760" s="337">
        <v>39673</v>
      </c>
      <c r="B17760" s="338">
        <f t="shared" si="2774"/>
        <v>2008</v>
      </c>
      <c r="C17760" s="338">
        <f t="shared" si="2775"/>
        <v>8</v>
      </c>
      <c r="D17760" s="338">
        <f t="shared" si="2776"/>
        <v>13</v>
      </c>
      <c r="E17760" s="334">
        <v>0</v>
      </c>
      <c r="F17760" s="334">
        <v>0</v>
      </c>
      <c r="G17760" s="334">
        <v>0</v>
      </c>
      <c r="H17760" s="334">
        <v>0</v>
      </c>
      <c r="I17760" s="334">
        <v>0</v>
      </c>
      <c r="J17760" s="334">
        <v>0</v>
      </c>
      <c r="K17760" s="334">
        <v>0</v>
      </c>
      <c r="L17760" s="334">
        <v>0</v>
      </c>
      <c r="M17760" s="334">
        <v>0</v>
      </c>
      <c r="N17760" s="334">
        <v>0</v>
      </c>
      <c r="O17760" s="334">
        <v>0</v>
      </c>
      <c r="P17760" s="334">
        <v>0</v>
      </c>
      <c r="Q17760" s="334">
        <v>0</v>
      </c>
      <c r="R17760" s="334">
        <v>0</v>
      </c>
      <c r="S17760" s="334">
        <v>0</v>
      </c>
      <c r="T17760" s="334">
        <v>0</v>
      </c>
      <c r="U17760" s="334">
        <v>0</v>
      </c>
      <c r="V17760" s="334">
        <v>0</v>
      </c>
      <c r="W17760" s="334">
        <v>0</v>
      </c>
      <c r="X17760" s="334">
        <v>0</v>
      </c>
      <c r="Y17760" s="334">
        <v>0</v>
      </c>
      <c r="Z17760" s="334">
        <v>0</v>
      </c>
      <c r="AA17760" s="334">
        <v>0</v>
      </c>
      <c r="AB17760" s="334">
        <v>0</v>
      </c>
      <c r="AD17760" s="334">
        <v>0</v>
      </c>
      <c r="AE17760" s="334">
        <f t="shared" si="2777"/>
        <v>0</v>
      </c>
      <c r="AF17760" s="334">
        <f t="shared" si="2778"/>
        <v>0</v>
      </c>
      <c r="AG17760" s="340">
        <f t="shared" si="2779"/>
        <v>0</v>
      </c>
      <c r="AI17760" s="340">
        <f t="shared" si="2781"/>
        <v>0</v>
      </c>
      <c r="AJ17760" s="340">
        <f t="shared" si="2781"/>
        <v>0</v>
      </c>
      <c r="AK17760" s="340">
        <f t="shared" si="2781"/>
        <v>0</v>
      </c>
      <c r="AL17760" s="340">
        <f t="shared" si="2781"/>
        <v>0</v>
      </c>
      <c r="AM17760" s="340">
        <f t="shared" si="2781"/>
        <v>0</v>
      </c>
    </row>
    <row r="17761" spans="1:39" x14ac:dyDescent="0.35">
      <c r="A17761" s="337">
        <v>39674</v>
      </c>
      <c r="B17761" s="338">
        <f t="shared" si="2774"/>
        <v>2008</v>
      </c>
      <c r="C17761" s="338">
        <f t="shared" si="2775"/>
        <v>8</v>
      </c>
      <c r="D17761" s="338">
        <f t="shared" si="2776"/>
        <v>14</v>
      </c>
      <c r="E17761" s="334">
        <v>0</v>
      </c>
      <c r="F17761" s="334">
        <v>0</v>
      </c>
      <c r="G17761" s="334">
        <v>0</v>
      </c>
      <c r="H17761" s="334">
        <v>0</v>
      </c>
      <c r="I17761" s="334">
        <v>0</v>
      </c>
      <c r="J17761" s="334">
        <v>0</v>
      </c>
      <c r="K17761" s="334">
        <v>0</v>
      </c>
      <c r="L17761" s="334">
        <v>0</v>
      </c>
      <c r="M17761" s="334">
        <v>0</v>
      </c>
      <c r="N17761" s="334">
        <v>0</v>
      </c>
      <c r="O17761" s="334">
        <v>0</v>
      </c>
      <c r="P17761" s="334">
        <v>0</v>
      </c>
      <c r="Q17761" s="334">
        <v>0</v>
      </c>
      <c r="R17761" s="334">
        <v>0</v>
      </c>
      <c r="S17761" s="334">
        <v>0</v>
      </c>
      <c r="T17761" s="334">
        <v>0</v>
      </c>
      <c r="U17761" s="334">
        <v>0</v>
      </c>
      <c r="V17761" s="334">
        <v>0</v>
      </c>
      <c r="W17761" s="334">
        <v>0</v>
      </c>
      <c r="X17761" s="334">
        <v>0</v>
      </c>
      <c r="Y17761" s="334">
        <v>0</v>
      </c>
      <c r="Z17761" s="334">
        <v>0</v>
      </c>
      <c r="AA17761" s="334">
        <v>0</v>
      </c>
      <c r="AB17761" s="334">
        <v>0</v>
      </c>
      <c r="AD17761" s="334">
        <v>0</v>
      </c>
      <c r="AE17761" s="334">
        <f t="shared" si="2777"/>
        <v>0</v>
      </c>
      <c r="AF17761" s="334">
        <f t="shared" si="2778"/>
        <v>0</v>
      </c>
      <c r="AG17761" s="340">
        <f t="shared" si="2779"/>
        <v>0</v>
      </c>
      <c r="AI17761" s="340">
        <f t="shared" si="2781"/>
        <v>0</v>
      </c>
      <c r="AJ17761" s="340">
        <f t="shared" si="2781"/>
        <v>0</v>
      </c>
      <c r="AK17761" s="340">
        <f t="shared" si="2781"/>
        <v>0</v>
      </c>
      <c r="AL17761" s="340">
        <f t="shared" si="2781"/>
        <v>0</v>
      </c>
      <c r="AM17761" s="340">
        <f t="shared" si="2781"/>
        <v>0</v>
      </c>
    </row>
    <row r="17762" spans="1:39" x14ac:dyDescent="0.35">
      <c r="A17762" s="337">
        <v>39675</v>
      </c>
      <c r="B17762" s="338">
        <f t="shared" si="2774"/>
        <v>2008</v>
      </c>
      <c r="C17762" s="338">
        <f t="shared" si="2775"/>
        <v>8</v>
      </c>
      <c r="D17762" s="338">
        <f t="shared" si="2776"/>
        <v>15</v>
      </c>
      <c r="E17762" s="334">
        <v>0</v>
      </c>
      <c r="F17762" s="334">
        <v>0</v>
      </c>
      <c r="G17762" s="334">
        <v>0</v>
      </c>
      <c r="H17762" s="334">
        <v>0</v>
      </c>
      <c r="I17762" s="334">
        <v>0</v>
      </c>
      <c r="J17762" s="334">
        <v>0</v>
      </c>
      <c r="K17762" s="334">
        <v>0</v>
      </c>
      <c r="L17762" s="334">
        <v>0</v>
      </c>
      <c r="M17762" s="334">
        <v>0</v>
      </c>
      <c r="N17762" s="334">
        <v>0</v>
      </c>
      <c r="O17762" s="334">
        <v>0</v>
      </c>
      <c r="P17762" s="334">
        <v>0</v>
      </c>
      <c r="Q17762" s="334">
        <v>0</v>
      </c>
      <c r="R17762" s="334">
        <v>0</v>
      </c>
      <c r="S17762" s="334">
        <v>0</v>
      </c>
      <c r="T17762" s="334">
        <v>0</v>
      </c>
      <c r="U17762" s="334">
        <v>0</v>
      </c>
      <c r="V17762" s="334">
        <v>0</v>
      </c>
      <c r="W17762" s="334">
        <v>0</v>
      </c>
      <c r="X17762" s="334">
        <v>0</v>
      </c>
      <c r="Y17762" s="334">
        <v>0</v>
      </c>
      <c r="Z17762" s="334">
        <v>0</v>
      </c>
      <c r="AA17762" s="334">
        <v>0</v>
      </c>
      <c r="AB17762" s="334">
        <v>0</v>
      </c>
      <c r="AD17762" s="334">
        <v>0</v>
      </c>
      <c r="AE17762" s="334">
        <f t="shared" si="2777"/>
        <v>0</v>
      </c>
      <c r="AF17762" s="334">
        <f t="shared" si="2778"/>
        <v>0</v>
      </c>
      <c r="AG17762" s="340">
        <f t="shared" si="2779"/>
        <v>0</v>
      </c>
      <c r="AI17762" s="340">
        <f t="shared" si="2781"/>
        <v>0</v>
      </c>
      <c r="AJ17762" s="340">
        <f t="shared" si="2781"/>
        <v>0</v>
      </c>
      <c r="AK17762" s="340">
        <f t="shared" si="2781"/>
        <v>0</v>
      </c>
      <c r="AL17762" s="340">
        <f t="shared" si="2781"/>
        <v>0</v>
      </c>
      <c r="AM17762" s="340">
        <f t="shared" si="2781"/>
        <v>0</v>
      </c>
    </row>
    <row r="17763" spans="1:39" x14ac:dyDescent="0.35">
      <c r="A17763" s="337">
        <v>39676</v>
      </c>
      <c r="B17763" s="338">
        <f t="shared" si="2774"/>
        <v>2008</v>
      </c>
      <c r="C17763" s="338">
        <f t="shared" si="2775"/>
        <v>8</v>
      </c>
      <c r="D17763" s="338">
        <f t="shared" si="2776"/>
        <v>16</v>
      </c>
      <c r="E17763" s="334">
        <v>0</v>
      </c>
      <c r="F17763" s="334">
        <v>0</v>
      </c>
      <c r="G17763" s="334">
        <v>0</v>
      </c>
      <c r="H17763" s="334">
        <v>0</v>
      </c>
      <c r="I17763" s="334">
        <v>0</v>
      </c>
      <c r="J17763" s="334">
        <v>0</v>
      </c>
      <c r="K17763" s="334">
        <v>0</v>
      </c>
      <c r="L17763" s="334">
        <v>0</v>
      </c>
      <c r="M17763" s="334">
        <v>0</v>
      </c>
      <c r="N17763" s="334">
        <v>0</v>
      </c>
      <c r="O17763" s="334">
        <v>0</v>
      </c>
      <c r="P17763" s="334">
        <v>0</v>
      </c>
      <c r="Q17763" s="334">
        <v>0</v>
      </c>
      <c r="R17763" s="334">
        <v>0</v>
      </c>
      <c r="S17763" s="334">
        <v>0</v>
      </c>
      <c r="T17763" s="334">
        <v>0</v>
      </c>
      <c r="U17763" s="334">
        <v>0</v>
      </c>
      <c r="V17763" s="334">
        <v>0</v>
      </c>
      <c r="W17763" s="334">
        <v>0</v>
      </c>
      <c r="X17763" s="334">
        <v>0</v>
      </c>
      <c r="Y17763" s="334">
        <v>0</v>
      </c>
      <c r="Z17763" s="334">
        <v>0</v>
      </c>
      <c r="AA17763" s="334">
        <v>0</v>
      </c>
      <c r="AB17763" s="334">
        <v>0</v>
      </c>
      <c r="AD17763" s="334">
        <v>0</v>
      </c>
      <c r="AE17763" s="334">
        <f t="shared" si="2777"/>
        <v>0</v>
      </c>
      <c r="AF17763" s="334">
        <f t="shared" si="2778"/>
        <v>0</v>
      </c>
      <c r="AG17763" s="340">
        <f t="shared" si="2779"/>
        <v>0</v>
      </c>
      <c r="AI17763" s="340">
        <f t="shared" si="2781"/>
        <v>0</v>
      </c>
      <c r="AJ17763" s="340">
        <f t="shared" si="2781"/>
        <v>0</v>
      </c>
      <c r="AK17763" s="340">
        <f t="shared" si="2781"/>
        <v>0</v>
      </c>
      <c r="AL17763" s="340">
        <f t="shared" si="2781"/>
        <v>0</v>
      </c>
      <c r="AM17763" s="340">
        <f t="shared" si="2781"/>
        <v>0</v>
      </c>
    </row>
    <row r="17764" spans="1:39" x14ac:dyDescent="0.35">
      <c r="A17764" s="337">
        <v>39677</v>
      </c>
      <c r="B17764" s="338">
        <f t="shared" si="2774"/>
        <v>2008</v>
      </c>
      <c r="C17764" s="338">
        <f t="shared" si="2775"/>
        <v>8</v>
      </c>
      <c r="D17764" s="338">
        <f t="shared" si="2776"/>
        <v>17</v>
      </c>
      <c r="E17764" s="334">
        <v>0</v>
      </c>
      <c r="F17764" s="334">
        <v>0</v>
      </c>
      <c r="G17764" s="334">
        <v>0</v>
      </c>
      <c r="H17764" s="334">
        <v>0</v>
      </c>
      <c r="I17764" s="334">
        <v>0</v>
      </c>
      <c r="J17764" s="334">
        <v>0</v>
      </c>
      <c r="K17764" s="334">
        <v>0</v>
      </c>
      <c r="L17764" s="334">
        <v>0</v>
      </c>
      <c r="M17764" s="334">
        <v>0</v>
      </c>
      <c r="N17764" s="334">
        <v>0</v>
      </c>
      <c r="O17764" s="334">
        <v>0</v>
      </c>
      <c r="P17764" s="334">
        <v>0</v>
      </c>
      <c r="Q17764" s="334">
        <v>0</v>
      </c>
      <c r="R17764" s="334">
        <v>0</v>
      </c>
      <c r="S17764" s="334">
        <v>0</v>
      </c>
      <c r="T17764" s="334">
        <v>0</v>
      </c>
      <c r="U17764" s="334">
        <v>0</v>
      </c>
      <c r="V17764" s="334">
        <v>0</v>
      </c>
      <c r="W17764" s="334">
        <v>1.2</v>
      </c>
      <c r="X17764" s="334">
        <v>1.2</v>
      </c>
      <c r="Y17764" s="334">
        <v>0</v>
      </c>
      <c r="Z17764" s="334">
        <v>0</v>
      </c>
      <c r="AA17764" s="334">
        <v>0</v>
      </c>
      <c r="AB17764" s="334">
        <v>0</v>
      </c>
      <c r="AD17764" s="334">
        <v>2.4</v>
      </c>
      <c r="AE17764" s="334">
        <f t="shared" si="2777"/>
        <v>2.4</v>
      </c>
      <c r="AF17764" s="334">
        <f t="shared" si="2778"/>
        <v>2.4</v>
      </c>
      <c r="AG17764" s="340">
        <f t="shared" si="2779"/>
        <v>0</v>
      </c>
      <c r="AI17764" s="340">
        <f t="shared" ref="AI17764:AM17779" si="2782">IF($C17764=AI$1,$AF17764,0)</f>
        <v>0</v>
      </c>
      <c r="AJ17764" s="340">
        <f t="shared" si="2782"/>
        <v>0</v>
      </c>
      <c r="AK17764" s="340">
        <f t="shared" si="2782"/>
        <v>0</v>
      </c>
      <c r="AL17764" s="340">
        <f t="shared" si="2782"/>
        <v>2.4</v>
      </c>
      <c r="AM17764" s="340">
        <f t="shared" si="2782"/>
        <v>0</v>
      </c>
    </row>
    <row r="17765" spans="1:39" x14ac:dyDescent="0.35">
      <c r="A17765" s="337">
        <v>39678</v>
      </c>
      <c r="B17765" s="338">
        <f t="shared" si="2774"/>
        <v>2008</v>
      </c>
      <c r="C17765" s="338">
        <f t="shared" si="2775"/>
        <v>8</v>
      </c>
      <c r="D17765" s="338">
        <f t="shared" si="2776"/>
        <v>18</v>
      </c>
      <c r="E17765" s="334">
        <v>0</v>
      </c>
      <c r="F17765" s="334">
        <v>0</v>
      </c>
      <c r="G17765" s="334">
        <v>0</v>
      </c>
      <c r="H17765" s="334">
        <v>0</v>
      </c>
      <c r="I17765" s="334">
        <v>0</v>
      </c>
      <c r="J17765" s="334">
        <v>0</v>
      </c>
      <c r="K17765" s="334">
        <v>0</v>
      </c>
      <c r="L17765" s="334">
        <v>0</v>
      </c>
      <c r="M17765" s="334">
        <v>0</v>
      </c>
      <c r="N17765" s="334">
        <v>0</v>
      </c>
      <c r="O17765" s="334">
        <v>0</v>
      </c>
      <c r="P17765" s="334">
        <v>0</v>
      </c>
      <c r="Q17765" s="334">
        <v>0</v>
      </c>
      <c r="R17765" s="334">
        <v>0</v>
      </c>
      <c r="S17765" s="334">
        <v>0</v>
      </c>
      <c r="T17765" s="334">
        <v>0</v>
      </c>
      <c r="U17765" s="334">
        <v>0</v>
      </c>
      <c r="V17765" s="334">
        <v>0</v>
      </c>
      <c r="W17765" s="334">
        <v>0</v>
      </c>
      <c r="X17765" s="334">
        <v>0</v>
      </c>
      <c r="Y17765" s="334">
        <v>0</v>
      </c>
      <c r="Z17765" s="334">
        <v>0</v>
      </c>
      <c r="AA17765" s="334">
        <v>0</v>
      </c>
      <c r="AB17765" s="334">
        <v>0</v>
      </c>
      <c r="AD17765" s="334">
        <v>0</v>
      </c>
      <c r="AE17765" s="334">
        <f t="shared" si="2777"/>
        <v>0</v>
      </c>
      <c r="AF17765" s="334">
        <f t="shared" si="2778"/>
        <v>0</v>
      </c>
      <c r="AG17765" s="340">
        <f t="shared" si="2779"/>
        <v>0</v>
      </c>
      <c r="AI17765" s="340">
        <f t="shared" si="2782"/>
        <v>0</v>
      </c>
      <c r="AJ17765" s="340">
        <f t="shared" si="2782"/>
        <v>0</v>
      </c>
      <c r="AK17765" s="340">
        <f t="shared" si="2782"/>
        <v>0</v>
      </c>
      <c r="AL17765" s="340">
        <f t="shared" si="2782"/>
        <v>0</v>
      </c>
      <c r="AM17765" s="340">
        <f t="shared" si="2782"/>
        <v>0</v>
      </c>
    </row>
    <row r="17766" spans="1:39" x14ac:dyDescent="0.35">
      <c r="A17766" s="337">
        <v>39679</v>
      </c>
      <c r="B17766" s="338">
        <f t="shared" si="2774"/>
        <v>2008</v>
      </c>
      <c r="C17766" s="338">
        <f t="shared" si="2775"/>
        <v>8</v>
      </c>
      <c r="D17766" s="338">
        <f t="shared" si="2776"/>
        <v>19</v>
      </c>
      <c r="E17766" s="334">
        <v>0</v>
      </c>
      <c r="F17766" s="334">
        <v>0</v>
      </c>
      <c r="G17766" s="334">
        <v>0</v>
      </c>
      <c r="H17766" s="334">
        <v>0</v>
      </c>
      <c r="I17766" s="334">
        <v>0</v>
      </c>
      <c r="J17766" s="334">
        <v>0</v>
      </c>
      <c r="K17766" s="334">
        <v>0.1</v>
      </c>
      <c r="L17766" s="334">
        <v>0</v>
      </c>
      <c r="M17766" s="334">
        <v>0</v>
      </c>
      <c r="N17766" s="334">
        <v>0</v>
      </c>
      <c r="O17766" s="334">
        <v>0</v>
      </c>
      <c r="P17766" s="334">
        <v>0</v>
      </c>
      <c r="Q17766" s="334">
        <v>0</v>
      </c>
      <c r="R17766" s="334">
        <v>0</v>
      </c>
      <c r="S17766" s="334">
        <v>0</v>
      </c>
      <c r="T17766" s="334">
        <v>0</v>
      </c>
      <c r="U17766" s="334">
        <v>0</v>
      </c>
      <c r="V17766" s="334">
        <v>0</v>
      </c>
      <c r="W17766" s="334">
        <v>0.1</v>
      </c>
      <c r="X17766" s="334">
        <v>0</v>
      </c>
      <c r="Y17766" s="334">
        <v>0</v>
      </c>
      <c r="Z17766" s="334">
        <v>0</v>
      </c>
      <c r="AA17766" s="334">
        <v>0</v>
      </c>
      <c r="AB17766" s="334">
        <v>0</v>
      </c>
      <c r="AD17766" s="334">
        <v>0.2</v>
      </c>
      <c r="AE17766" s="334">
        <f t="shared" si="2777"/>
        <v>0.2</v>
      </c>
      <c r="AF17766" s="334">
        <f t="shared" si="2778"/>
        <v>0.2</v>
      </c>
      <c r="AG17766" s="340">
        <f t="shared" si="2779"/>
        <v>0</v>
      </c>
      <c r="AI17766" s="340">
        <f t="shared" si="2782"/>
        <v>0</v>
      </c>
      <c r="AJ17766" s="340">
        <f t="shared" si="2782"/>
        <v>0</v>
      </c>
      <c r="AK17766" s="340">
        <f t="shared" si="2782"/>
        <v>0</v>
      </c>
      <c r="AL17766" s="340">
        <f t="shared" si="2782"/>
        <v>0.2</v>
      </c>
      <c r="AM17766" s="340">
        <f t="shared" si="2782"/>
        <v>0</v>
      </c>
    </row>
    <row r="17767" spans="1:39" x14ac:dyDescent="0.35">
      <c r="A17767" s="337">
        <v>39680</v>
      </c>
      <c r="B17767" s="338">
        <f t="shared" si="2774"/>
        <v>2008</v>
      </c>
      <c r="C17767" s="338">
        <f t="shared" si="2775"/>
        <v>8</v>
      </c>
      <c r="D17767" s="338">
        <f t="shared" si="2776"/>
        <v>20</v>
      </c>
      <c r="E17767" s="334">
        <v>0</v>
      </c>
      <c r="F17767" s="334">
        <v>0</v>
      </c>
      <c r="G17767" s="334">
        <v>0</v>
      </c>
      <c r="H17767" s="334">
        <v>0</v>
      </c>
      <c r="I17767" s="334">
        <v>0</v>
      </c>
      <c r="J17767" s="334">
        <v>0</v>
      </c>
      <c r="K17767" s="334">
        <v>0</v>
      </c>
      <c r="L17767" s="334">
        <v>0</v>
      </c>
      <c r="M17767" s="334">
        <v>0</v>
      </c>
      <c r="N17767" s="334">
        <v>0</v>
      </c>
      <c r="O17767" s="334">
        <v>0.2</v>
      </c>
      <c r="P17767" s="334">
        <v>0</v>
      </c>
      <c r="Q17767" s="334">
        <v>0</v>
      </c>
      <c r="R17767" s="334">
        <v>0</v>
      </c>
      <c r="S17767" s="334">
        <v>0</v>
      </c>
      <c r="T17767" s="334">
        <v>0</v>
      </c>
      <c r="U17767" s="334">
        <v>0</v>
      </c>
      <c r="V17767" s="334">
        <v>0</v>
      </c>
      <c r="W17767" s="334">
        <v>0</v>
      </c>
      <c r="X17767" s="334">
        <v>0</v>
      </c>
      <c r="Y17767" s="334">
        <v>0</v>
      </c>
      <c r="Z17767" s="334">
        <v>0</v>
      </c>
      <c r="AA17767" s="334">
        <v>0</v>
      </c>
      <c r="AB17767" s="334">
        <v>0</v>
      </c>
      <c r="AD17767" s="334">
        <v>0.2</v>
      </c>
      <c r="AE17767" s="334">
        <f t="shared" si="2777"/>
        <v>0.2</v>
      </c>
      <c r="AF17767" s="334">
        <f t="shared" si="2778"/>
        <v>0.2</v>
      </c>
      <c r="AG17767" s="340">
        <f t="shared" si="2779"/>
        <v>0</v>
      </c>
      <c r="AI17767" s="340">
        <f t="shared" si="2782"/>
        <v>0</v>
      </c>
      <c r="AJ17767" s="340">
        <f t="shared" si="2782"/>
        <v>0</v>
      </c>
      <c r="AK17767" s="340">
        <f t="shared" si="2782"/>
        <v>0</v>
      </c>
      <c r="AL17767" s="340">
        <f t="shared" si="2782"/>
        <v>0.2</v>
      </c>
      <c r="AM17767" s="340">
        <f t="shared" si="2782"/>
        <v>0</v>
      </c>
    </row>
    <row r="17768" spans="1:39" x14ac:dyDescent="0.35">
      <c r="A17768" s="337">
        <v>39681</v>
      </c>
      <c r="B17768" s="338">
        <f t="shared" si="2774"/>
        <v>2008</v>
      </c>
      <c r="C17768" s="338">
        <f t="shared" si="2775"/>
        <v>8</v>
      </c>
      <c r="D17768" s="338">
        <f t="shared" si="2776"/>
        <v>21</v>
      </c>
      <c r="E17768" s="334">
        <v>0</v>
      </c>
      <c r="F17768" s="334">
        <v>0</v>
      </c>
      <c r="G17768" s="334">
        <v>0</v>
      </c>
      <c r="H17768" s="334">
        <v>0</v>
      </c>
      <c r="I17768" s="334">
        <v>0</v>
      </c>
      <c r="J17768" s="334">
        <v>0</v>
      </c>
      <c r="K17768" s="334">
        <v>0</v>
      </c>
      <c r="L17768" s="334">
        <v>1.2</v>
      </c>
      <c r="M17768" s="334">
        <v>1.2</v>
      </c>
      <c r="N17768" s="334">
        <v>0</v>
      </c>
      <c r="O17768" s="334">
        <v>1.2</v>
      </c>
      <c r="P17768" s="334">
        <v>0</v>
      </c>
      <c r="Q17768" s="334">
        <v>0</v>
      </c>
      <c r="R17768" s="334">
        <v>0</v>
      </c>
      <c r="S17768" s="334">
        <v>0</v>
      </c>
      <c r="T17768" s="334">
        <v>1.2</v>
      </c>
      <c r="U17768" s="334">
        <v>1.2</v>
      </c>
      <c r="V17768" s="334">
        <v>0</v>
      </c>
      <c r="W17768" s="334">
        <v>1.2</v>
      </c>
      <c r="X17768" s="334">
        <v>1.2</v>
      </c>
      <c r="Y17768" s="334">
        <v>1.2</v>
      </c>
      <c r="Z17768" s="334">
        <v>1.2</v>
      </c>
      <c r="AA17768" s="334">
        <v>1.2</v>
      </c>
      <c r="AB17768" s="334">
        <v>1.2</v>
      </c>
      <c r="AD17768" s="334">
        <v>13.2</v>
      </c>
      <c r="AE17768" s="334">
        <f t="shared" si="2777"/>
        <v>13.2</v>
      </c>
      <c r="AF17768" s="334">
        <f t="shared" si="2778"/>
        <v>13.199999999999998</v>
      </c>
      <c r="AG17768" s="340">
        <f t="shared" si="2779"/>
        <v>1.7763568394002505E-15</v>
      </c>
      <c r="AI17768" s="340">
        <f t="shared" si="2782"/>
        <v>0</v>
      </c>
      <c r="AJ17768" s="340">
        <f t="shared" si="2782"/>
        <v>0</v>
      </c>
      <c r="AK17768" s="340">
        <f t="shared" si="2782"/>
        <v>0</v>
      </c>
      <c r="AL17768" s="340">
        <f t="shared" si="2782"/>
        <v>13.199999999999998</v>
      </c>
      <c r="AM17768" s="340">
        <f t="shared" si="2782"/>
        <v>0</v>
      </c>
    </row>
    <row r="17769" spans="1:39" x14ac:dyDescent="0.35">
      <c r="A17769" s="337">
        <v>39682</v>
      </c>
      <c r="B17769" s="338">
        <f t="shared" si="2774"/>
        <v>2008</v>
      </c>
      <c r="C17769" s="338">
        <f t="shared" si="2775"/>
        <v>8</v>
      </c>
      <c r="D17769" s="338">
        <f t="shared" si="2776"/>
        <v>22</v>
      </c>
      <c r="E17769" s="334">
        <v>0.3</v>
      </c>
      <c r="F17769" s="334">
        <v>0.3</v>
      </c>
      <c r="G17769" s="334">
        <v>0.4</v>
      </c>
      <c r="H17769" s="334">
        <v>0.3</v>
      </c>
      <c r="I17769" s="334">
        <v>0</v>
      </c>
      <c r="J17769" s="334">
        <v>0</v>
      </c>
      <c r="K17769" s="334">
        <v>0</v>
      </c>
      <c r="L17769" s="334">
        <v>0.3</v>
      </c>
      <c r="M17769" s="334">
        <v>0</v>
      </c>
      <c r="N17769" s="334">
        <v>0</v>
      </c>
      <c r="O17769" s="334">
        <v>0</v>
      </c>
      <c r="P17769" s="334">
        <v>0</v>
      </c>
      <c r="Q17769" s="334">
        <v>0</v>
      </c>
      <c r="R17769" s="334">
        <v>0</v>
      </c>
      <c r="S17769" s="334">
        <v>0</v>
      </c>
      <c r="T17769" s="334">
        <v>0</v>
      </c>
      <c r="U17769" s="334">
        <v>0</v>
      </c>
      <c r="V17769" s="334">
        <v>0</v>
      </c>
      <c r="W17769" s="334">
        <v>0</v>
      </c>
      <c r="X17769" s="334">
        <v>0</v>
      </c>
      <c r="Y17769" s="334">
        <v>0</v>
      </c>
      <c r="Z17769" s="334">
        <v>0</v>
      </c>
      <c r="AA17769" s="334">
        <v>0</v>
      </c>
      <c r="AB17769" s="334">
        <v>0</v>
      </c>
      <c r="AD17769" s="334">
        <v>1.6</v>
      </c>
      <c r="AE17769" s="334">
        <f t="shared" si="2777"/>
        <v>1.6</v>
      </c>
      <c r="AF17769" s="334">
        <f t="shared" si="2778"/>
        <v>1.6</v>
      </c>
      <c r="AG17769" s="340">
        <f t="shared" si="2779"/>
        <v>0</v>
      </c>
      <c r="AI17769" s="340">
        <f t="shared" si="2782"/>
        <v>0</v>
      </c>
      <c r="AJ17769" s="340">
        <f t="shared" si="2782"/>
        <v>0</v>
      </c>
      <c r="AK17769" s="340">
        <f t="shared" si="2782"/>
        <v>0</v>
      </c>
      <c r="AL17769" s="340">
        <f t="shared" si="2782"/>
        <v>1.6</v>
      </c>
      <c r="AM17769" s="340">
        <f t="shared" si="2782"/>
        <v>0</v>
      </c>
    </row>
    <row r="17770" spans="1:39" x14ac:dyDescent="0.35">
      <c r="A17770" s="337">
        <v>39683</v>
      </c>
      <c r="B17770" s="338">
        <f t="shared" si="2774"/>
        <v>2008</v>
      </c>
      <c r="C17770" s="338">
        <f t="shared" si="2775"/>
        <v>8</v>
      </c>
      <c r="D17770" s="338">
        <f t="shared" si="2776"/>
        <v>23</v>
      </c>
      <c r="E17770" s="334">
        <v>0</v>
      </c>
      <c r="F17770" s="334">
        <v>0</v>
      </c>
      <c r="G17770" s="334">
        <v>0</v>
      </c>
      <c r="H17770" s="334">
        <v>0</v>
      </c>
      <c r="I17770" s="334">
        <v>0</v>
      </c>
      <c r="J17770" s="334">
        <v>0</v>
      </c>
      <c r="K17770" s="334">
        <v>0</v>
      </c>
      <c r="L17770" s="334">
        <v>0</v>
      </c>
      <c r="M17770" s="334">
        <v>0</v>
      </c>
      <c r="N17770" s="334">
        <v>0</v>
      </c>
      <c r="O17770" s="334">
        <v>0</v>
      </c>
      <c r="P17770" s="334">
        <v>0</v>
      </c>
      <c r="Q17770" s="334">
        <v>0</v>
      </c>
      <c r="R17770" s="334">
        <v>0</v>
      </c>
      <c r="S17770" s="334">
        <v>0</v>
      </c>
      <c r="T17770" s="334">
        <v>0</v>
      </c>
      <c r="U17770" s="334">
        <v>0</v>
      </c>
      <c r="V17770" s="334">
        <v>0</v>
      </c>
      <c r="W17770" s="334">
        <v>0</v>
      </c>
      <c r="X17770" s="334">
        <v>0</v>
      </c>
      <c r="Y17770" s="334">
        <v>0</v>
      </c>
      <c r="Z17770" s="334">
        <v>0</v>
      </c>
      <c r="AA17770" s="334">
        <v>0</v>
      </c>
      <c r="AB17770" s="334">
        <v>0</v>
      </c>
      <c r="AD17770" s="334">
        <v>0</v>
      </c>
      <c r="AE17770" s="334">
        <f t="shared" si="2777"/>
        <v>0</v>
      </c>
      <c r="AF17770" s="334">
        <f t="shared" si="2778"/>
        <v>0</v>
      </c>
      <c r="AG17770" s="340">
        <f t="shared" si="2779"/>
        <v>0</v>
      </c>
      <c r="AI17770" s="340">
        <f t="shared" si="2782"/>
        <v>0</v>
      </c>
      <c r="AJ17770" s="340">
        <f t="shared" si="2782"/>
        <v>0</v>
      </c>
      <c r="AK17770" s="340">
        <f t="shared" si="2782"/>
        <v>0</v>
      </c>
      <c r="AL17770" s="340">
        <f t="shared" si="2782"/>
        <v>0</v>
      </c>
      <c r="AM17770" s="340">
        <f t="shared" si="2782"/>
        <v>0</v>
      </c>
    </row>
    <row r="17771" spans="1:39" x14ac:dyDescent="0.35">
      <c r="A17771" s="337">
        <v>39684</v>
      </c>
      <c r="B17771" s="338">
        <f t="shared" si="2774"/>
        <v>2008</v>
      </c>
      <c r="C17771" s="338">
        <f t="shared" si="2775"/>
        <v>8</v>
      </c>
      <c r="D17771" s="338">
        <f t="shared" si="2776"/>
        <v>24</v>
      </c>
      <c r="E17771" s="334">
        <v>0</v>
      </c>
      <c r="F17771" s="334">
        <v>0</v>
      </c>
      <c r="G17771" s="334">
        <v>0</v>
      </c>
      <c r="H17771" s="334">
        <v>0</v>
      </c>
      <c r="I17771" s="334">
        <v>0</v>
      </c>
      <c r="J17771" s="334">
        <v>0</v>
      </c>
      <c r="K17771" s="334">
        <v>0</v>
      </c>
      <c r="L17771" s="334">
        <v>0</v>
      </c>
      <c r="M17771" s="334">
        <v>0</v>
      </c>
      <c r="N17771" s="334">
        <v>0</v>
      </c>
      <c r="O17771" s="334">
        <v>0</v>
      </c>
      <c r="P17771" s="334">
        <v>0</v>
      </c>
      <c r="Q17771" s="334">
        <v>0</v>
      </c>
      <c r="R17771" s="334">
        <v>0</v>
      </c>
      <c r="S17771" s="334">
        <v>0</v>
      </c>
      <c r="T17771" s="334">
        <v>0</v>
      </c>
      <c r="U17771" s="334">
        <v>0</v>
      </c>
      <c r="V17771" s="334">
        <v>0</v>
      </c>
      <c r="W17771" s="334">
        <v>0</v>
      </c>
      <c r="X17771" s="334">
        <v>0</v>
      </c>
      <c r="Y17771" s="334">
        <v>0</v>
      </c>
      <c r="Z17771" s="334">
        <v>0</v>
      </c>
      <c r="AA17771" s="334">
        <v>0</v>
      </c>
      <c r="AB17771" s="334">
        <v>0</v>
      </c>
      <c r="AD17771" s="334">
        <v>0</v>
      </c>
      <c r="AE17771" s="334">
        <f t="shared" si="2777"/>
        <v>0</v>
      </c>
      <c r="AF17771" s="334">
        <f t="shared" si="2778"/>
        <v>0</v>
      </c>
      <c r="AG17771" s="340">
        <f t="shared" si="2779"/>
        <v>0</v>
      </c>
      <c r="AI17771" s="340">
        <f t="shared" si="2782"/>
        <v>0</v>
      </c>
      <c r="AJ17771" s="340">
        <f t="shared" si="2782"/>
        <v>0</v>
      </c>
      <c r="AK17771" s="340">
        <f t="shared" si="2782"/>
        <v>0</v>
      </c>
      <c r="AL17771" s="340">
        <f t="shared" si="2782"/>
        <v>0</v>
      </c>
      <c r="AM17771" s="340">
        <f t="shared" si="2782"/>
        <v>0</v>
      </c>
    </row>
    <row r="17772" spans="1:39" x14ac:dyDescent="0.35">
      <c r="A17772" s="337">
        <v>39685</v>
      </c>
      <c r="B17772" s="338">
        <f t="shared" si="2774"/>
        <v>2008</v>
      </c>
      <c r="C17772" s="338">
        <f t="shared" si="2775"/>
        <v>8</v>
      </c>
      <c r="D17772" s="338">
        <f t="shared" si="2776"/>
        <v>25</v>
      </c>
      <c r="E17772" s="334">
        <v>0</v>
      </c>
      <c r="F17772" s="334">
        <v>0</v>
      </c>
      <c r="G17772" s="334">
        <v>0</v>
      </c>
      <c r="H17772" s="334">
        <v>0</v>
      </c>
      <c r="I17772" s="334">
        <v>0</v>
      </c>
      <c r="J17772" s="334">
        <v>0</v>
      </c>
      <c r="K17772" s="334">
        <v>0</v>
      </c>
      <c r="L17772" s="334">
        <v>0</v>
      </c>
      <c r="M17772" s="334">
        <v>0</v>
      </c>
      <c r="N17772" s="334">
        <v>0</v>
      </c>
      <c r="O17772" s="334">
        <v>0</v>
      </c>
      <c r="P17772" s="334">
        <v>0</v>
      </c>
      <c r="Q17772" s="334">
        <v>0</v>
      </c>
      <c r="R17772" s="334">
        <v>0</v>
      </c>
      <c r="S17772" s="334">
        <v>0</v>
      </c>
      <c r="T17772" s="334">
        <v>0</v>
      </c>
      <c r="U17772" s="334">
        <v>0</v>
      </c>
      <c r="V17772" s="334">
        <v>0</v>
      </c>
      <c r="W17772" s="334">
        <v>0</v>
      </c>
      <c r="X17772" s="334">
        <v>0</v>
      </c>
      <c r="Y17772" s="334">
        <v>0</v>
      </c>
      <c r="Z17772" s="334">
        <v>0</v>
      </c>
      <c r="AA17772" s="334">
        <v>0</v>
      </c>
      <c r="AB17772" s="334">
        <v>0</v>
      </c>
      <c r="AD17772" s="334">
        <v>0</v>
      </c>
      <c r="AE17772" s="334">
        <f t="shared" si="2777"/>
        <v>0</v>
      </c>
      <c r="AF17772" s="334">
        <f t="shared" si="2778"/>
        <v>0</v>
      </c>
      <c r="AG17772" s="340">
        <f t="shared" si="2779"/>
        <v>0</v>
      </c>
      <c r="AI17772" s="340">
        <f t="shared" si="2782"/>
        <v>0</v>
      </c>
      <c r="AJ17772" s="340">
        <f t="shared" si="2782"/>
        <v>0</v>
      </c>
      <c r="AK17772" s="340">
        <f t="shared" si="2782"/>
        <v>0</v>
      </c>
      <c r="AL17772" s="340">
        <f t="shared" si="2782"/>
        <v>0</v>
      </c>
      <c r="AM17772" s="340">
        <f t="shared" si="2782"/>
        <v>0</v>
      </c>
    </row>
    <row r="17773" spans="1:39" x14ac:dyDescent="0.35">
      <c r="A17773" s="337">
        <v>39686</v>
      </c>
      <c r="B17773" s="338">
        <f t="shared" si="2774"/>
        <v>2008</v>
      </c>
      <c r="C17773" s="338">
        <f t="shared" si="2775"/>
        <v>8</v>
      </c>
      <c r="D17773" s="338">
        <f t="shared" si="2776"/>
        <v>26</v>
      </c>
      <c r="E17773" s="334">
        <v>0.8</v>
      </c>
      <c r="F17773" s="334">
        <v>0</v>
      </c>
      <c r="G17773" s="334">
        <v>0</v>
      </c>
      <c r="H17773" s="334">
        <v>0.9</v>
      </c>
      <c r="I17773" s="334">
        <v>0.8</v>
      </c>
      <c r="J17773" s="334">
        <v>0.8</v>
      </c>
      <c r="K17773" s="334">
        <v>0.9</v>
      </c>
      <c r="L17773" s="334">
        <v>0.8</v>
      </c>
      <c r="M17773" s="334">
        <v>0.8</v>
      </c>
      <c r="N17773" s="334">
        <v>0.9</v>
      </c>
      <c r="O17773" s="334">
        <v>0.8</v>
      </c>
      <c r="P17773" s="334">
        <v>0.8</v>
      </c>
      <c r="Q17773" s="334">
        <v>0</v>
      </c>
      <c r="R17773" s="334">
        <v>0</v>
      </c>
      <c r="S17773" s="334">
        <v>0</v>
      </c>
      <c r="T17773" s="334">
        <v>0</v>
      </c>
      <c r="U17773" s="334">
        <v>1.3</v>
      </c>
      <c r="V17773" s="334">
        <v>0</v>
      </c>
      <c r="W17773" s="334">
        <v>0</v>
      </c>
      <c r="X17773" s="334">
        <v>0</v>
      </c>
      <c r="Y17773" s="334">
        <v>0</v>
      </c>
      <c r="Z17773" s="334">
        <v>0</v>
      </c>
      <c r="AA17773" s="334">
        <v>0</v>
      </c>
      <c r="AB17773" s="334">
        <v>0</v>
      </c>
      <c r="AD17773" s="334">
        <v>9.6</v>
      </c>
      <c r="AE17773" s="334">
        <f t="shared" si="2777"/>
        <v>9.6</v>
      </c>
      <c r="AF17773" s="334">
        <f t="shared" si="2778"/>
        <v>9.6000000000000014</v>
      </c>
      <c r="AG17773" s="340">
        <f t="shared" si="2779"/>
        <v>1.7763568394002505E-15</v>
      </c>
      <c r="AI17773" s="340">
        <f t="shared" si="2782"/>
        <v>0</v>
      </c>
      <c r="AJ17773" s="340">
        <f t="shared" si="2782"/>
        <v>0</v>
      </c>
      <c r="AK17773" s="340">
        <f t="shared" si="2782"/>
        <v>0</v>
      </c>
      <c r="AL17773" s="340">
        <f t="shared" si="2782"/>
        <v>9.6000000000000014</v>
      </c>
      <c r="AM17773" s="340">
        <f t="shared" si="2782"/>
        <v>0</v>
      </c>
    </row>
    <row r="17774" spans="1:39" x14ac:dyDescent="0.35">
      <c r="A17774" s="337">
        <v>39687</v>
      </c>
      <c r="B17774" s="338">
        <f t="shared" si="2774"/>
        <v>2008</v>
      </c>
      <c r="C17774" s="338">
        <f t="shared" si="2775"/>
        <v>8</v>
      </c>
      <c r="D17774" s="338">
        <f t="shared" si="2776"/>
        <v>27</v>
      </c>
      <c r="E17774" s="334">
        <v>0</v>
      </c>
      <c r="F17774" s="334">
        <v>0</v>
      </c>
      <c r="G17774" s="334">
        <v>0</v>
      </c>
      <c r="H17774" s="334">
        <v>0</v>
      </c>
      <c r="I17774" s="334">
        <v>0</v>
      </c>
      <c r="J17774" s="334">
        <v>0</v>
      </c>
      <c r="K17774" s="334">
        <v>0</v>
      </c>
      <c r="L17774" s="334">
        <v>0</v>
      </c>
      <c r="M17774" s="334">
        <v>0</v>
      </c>
      <c r="N17774" s="334">
        <v>0</v>
      </c>
      <c r="O17774" s="334">
        <v>0</v>
      </c>
      <c r="P17774" s="334">
        <v>0</v>
      </c>
      <c r="Q17774" s="334">
        <v>0</v>
      </c>
      <c r="R17774" s="334">
        <v>0</v>
      </c>
      <c r="S17774" s="334">
        <v>0</v>
      </c>
      <c r="T17774" s="334">
        <v>0</v>
      </c>
      <c r="U17774" s="334">
        <v>0</v>
      </c>
      <c r="V17774" s="334">
        <v>0</v>
      </c>
      <c r="W17774" s="334">
        <v>0</v>
      </c>
      <c r="X17774" s="334">
        <v>0</v>
      </c>
      <c r="Y17774" s="334">
        <v>0</v>
      </c>
      <c r="Z17774" s="334">
        <v>0</v>
      </c>
      <c r="AA17774" s="334">
        <v>0</v>
      </c>
      <c r="AB17774" s="334">
        <v>0</v>
      </c>
      <c r="AD17774" s="334">
        <v>0</v>
      </c>
      <c r="AE17774" s="334">
        <f t="shared" si="2777"/>
        <v>0</v>
      </c>
      <c r="AF17774" s="334">
        <f t="shared" si="2778"/>
        <v>0</v>
      </c>
      <c r="AG17774" s="340">
        <f t="shared" si="2779"/>
        <v>0</v>
      </c>
      <c r="AI17774" s="340">
        <f t="shared" si="2782"/>
        <v>0</v>
      </c>
      <c r="AJ17774" s="340">
        <f t="shared" si="2782"/>
        <v>0</v>
      </c>
      <c r="AK17774" s="340">
        <f t="shared" si="2782"/>
        <v>0</v>
      </c>
      <c r="AL17774" s="340">
        <f t="shared" si="2782"/>
        <v>0</v>
      </c>
      <c r="AM17774" s="340">
        <f t="shared" si="2782"/>
        <v>0</v>
      </c>
    </row>
    <row r="17775" spans="1:39" x14ac:dyDescent="0.35">
      <c r="A17775" s="337">
        <v>39688</v>
      </c>
      <c r="B17775" s="338">
        <f t="shared" si="2774"/>
        <v>2008</v>
      </c>
      <c r="C17775" s="338">
        <f t="shared" si="2775"/>
        <v>8</v>
      </c>
      <c r="D17775" s="338">
        <f t="shared" si="2776"/>
        <v>28</v>
      </c>
      <c r="E17775" s="334">
        <v>0</v>
      </c>
      <c r="F17775" s="334">
        <v>0</v>
      </c>
      <c r="G17775" s="334">
        <v>0</v>
      </c>
      <c r="H17775" s="334">
        <v>0</v>
      </c>
      <c r="I17775" s="334">
        <v>0</v>
      </c>
      <c r="J17775" s="334">
        <v>0</v>
      </c>
      <c r="K17775" s="334">
        <v>0</v>
      </c>
      <c r="L17775" s="334">
        <v>0</v>
      </c>
      <c r="M17775" s="334">
        <v>0</v>
      </c>
      <c r="N17775" s="334">
        <v>0</v>
      </c>
      <c r="O17775" s="334">
        <v>0</v>
      </c>
      <c r="P17775" s="334">
        <v>0</v>
      </c>
      <c r="Q17775" s="334">
        <v>0</v>
      </c>
      <c r="R17775" s="334">
        <v>0</v>
      </c>
      <c r="S17775" s="334">
        <v>0</v>
      </c>
      <c r="T17775" s="334">
        <v>0</v>
      </c>
      <c r="U17775" s="334">
        <v>0</v>
      </c>
      <c r="V17775" s="334">
        <v>0</v>
      </c>
      <c r="W17775" s="334">
        <v>0</v>
      </c>
      <c r="X17775" s="334">
        <v>0</v>
      </c>
      <c r="Y17775" s="334">
        <v>0</v>
      </c>
      <c r="Z17775" s="334">
        <v>0</v>
      </c>
      <c r="AA17775" s="334">
        <v>0</v>
      </c>
      <c r="AB17775" s="334">
        <v>0</v>
      </c>
      <c r="AD17775" s="334">
        <v>0</v>
      </c>
      <c r="AE17775" s="334">
        <f t="shared" si="2777"/>
        <v>0</v>
      </c>
      <c r="AF17775" s="334">
        <f t="shared" si="2778"/>
        <v>0</v>
      </c>
      <c r="AG17775" s="340">
        <f t="shared" si="2779"/>
        <v>0</v>
      </c>
      <c r="AI17775" s="340">
        <f t="shared" si="2782"/>
        <v>0</v>
      </c>
      <c r="AJ17775" s="340">
        <f t="shared" si="2782"/>
        <v>0</v>
      </c>
      <c r="AK17775" s="340">
        <f t="shared" si="2782"/>
        <v>0</v>
      </c>
      <c r="AL17775" s="340">
        <f t="shared" si="2782"/>
        <v>0</v>
      </c>
      <c r="AM17775" s="340">
        <f t="shared" si="2782"/>
        <v>0</v>
      </c>
    </row>
    <row r="17776" spans="1:39" x14ac:dyDescent="0.35">
      <c r="A17776" s="337">
        <v>39689</v>
      </c>
      <c r="B17776" s="338">
        <f t="shared" si="2774"/>
        <v>2008</v>
      </c>
      <c r="C17776" s="338">
        <f t="shared" si="2775"/>
        <v>8</v>
      </c>
      <c r="D17776" s="338">
        <f t="shared" si="2776"/>
        <v>29</v>
      </c>
      <c r="E17776" s="334">
        <v>0</v>
      </c>
      <c r="F17776" s="334">
        <v>0</v>
      </c>
      <c r="G17776" s="334">
        <v>0</v>
      </c>
      <c r="H17776" s="334">
        <v>0</v>
      </c>
      <c r="I17776" s="334">
        <v>0</v>
      </c>
      <c r="J17776" s="334">
        <v>0</v>
      </c>
      <c r="K17776" s="334">
        <v>0</v>
      </c>
      <c r="L17776" s="334">
        <v>0</v>
      </c>
      <c r="M17776" s="334">
        <v>0</v>
      </c>
      <c r="N17776" s="334">
        <v>0</v>
      </c>
      <c r="O17776" s="334">
        <v>0</v>
      </c>
      <c r="P17776" s="334">
        <v>0</v>
      </c>
      <c r="Q17776" s="334">
        <v>0</v>
      </c>
      <c r="R17776" s="334">
        <v>0</v>
      </c>
      <c r="S17776" s="334">
        <v>0</v>
      </c>
      <c r="T17776" s="334">
        <v>0</v>
      </c>
      <c r="U17776" s="334">
        <v>0</v>
      </c>
      <c r="V17776" s="334">
        <v>0</v>
      </c>
      <c r="W17776" s="334">
        <v>0</v>
      </c>
      <c r="X17776" s="334">
        <v>0</v>
      </c>
      <c r="Y17776" s="334">
        <v>0</v>
      </c>
      <c r="Z17776" s="334">
        <v>0</v>
      </c>
      <c r="AA17776" s="334">
        <v>0</v>
      </c>
      <c r="AB17776" s="334">
        <v>0</v>
      </c>
      <c r="AD17776" s="334">
        <v>0</v>
      </c>
      <c r="AE17776" s="334">
        <f t="shared" si="2777"/>
        <v>0</v>
      </c>
      <c r="AF17776" s="334">
        <f t="shared" si="2778"/>
        <v>0</v>
      </c>
      <c r="AG17776" s="340">
        <f t="shared" si="2779"/>
        <v>0</v>
      </c>
      <c r="AI17776" s="340">
        <f t="shared" si="2782"/>
        <v>0</v>
      </c>
      <c r="AJ17776" s="340">
        <f t="shared" si="2782"/>
        <v>0</v>
      </c>
      <c r="AK17776" s="340">
        <f t="shared" si="2782"/>
        <v>0</v>
      </c>
      <c r="AL17776" s="340">
        <f t="shared" si="2782"/>
        <v>0</v>
      </c>
      <c r="AM17776" s="340">
        <f t="shared" si="2782"/>
        <v>0</v>
      </c>
    </row>
    <row r="17777" spans="1:39" x14ac:dyDescent="0.35">
      <c r="A17777" s="337">
        <v>39690</v>
      </c>
      <c r="B17777" s="338">
        <f t="shared" si="2774"/>
        <v>2008</v>
      </c>
      <c r="C17777" s="338">
        <f t="shared" si="2775"/>
        <v>8</v>
      </c>
      <c r="D17777" s="338">
        <f t="shared" si="2776"/>
        <v>30</v>
      </c>
      <c r="E17777" s="334">
        <v>0</v>
      </c>
      <c r="F17777" s="334">
        <v>0</v>
      </c>
      <c r="G17777" s="334">
        <v>0</v>
      </c>
      <c r="H17777" s="334">
        <v>0</v>
      </c>
      <c r="I17777" s="334">
        <v>0</v>
      </c>
      <c r="J17777" s="334">
        <v>0</v>
      </c>
      <c r="K17777" s="334">
        <v>0</v>
      </c>
      <c r="L17777" s="334">
        <v>0</v>
      </c>
      <c r="M17777" s="334">
        <v>0</v>
      </c>
      <c r="N17777" s="334">
        <v>0</v>
      </c>
      <c r="O17777" s="334">
        <v>0</v>
      </c>
      <c r="P17777" s="334">
        <v>0</v>
      </c>
      <c r="Q17777" s="334">
        <v>0</v>
      </c>
      <c r="R17777" s="334">
        <v>0</v>
      </c>
      <c r="S17777" s="334">
        <v>0</v>
      </c>
      <c r="T17777" s="334">
        <v>0</v>
      </c>
      <c r="U17777" s="334">
        <v>0</v>
      </c>
      <c r="V17777" s="334">
        <v>0</v>
      </c>
      <c r="W17777" s="334">
        <v>1.3</v>
      </c>
      <c r="X17777" s="334">
        <v>1.3</v>
      </c>
      <c r="Y17777" s="334">
        <v>1.3</v>
      </c>
      <c r="Z17777" s="334">
        <v>1.4</v>
      </c>
      <c r="AA17777" s="334">
        <v>1.3</v>
      </c>
      <c r="AB17777" s="334">
        <v>2.6</v>
      </c>
      <c r="AD17777" s="334">
        <v>9.1999999999999993</v>
      </c>
      <c r="AE17777" s="334">
        <f t="shared" si="2777"/>
        <v>9.1999999999999993</v>
      </c>
      <c r="AF17777" s="334">
        <f t="shared" si="2778"/>
        <v>9.2000000000000011</v>
      </c>
      <c r="AG17777" s="340">
        <f t="shared" si="2779"/>
        <v>1.7763568394002505E-15</v>
      </c>
      <c r="AI17777" s="340">
        <f t="shared" si="2782"/>
        <v>0</v>
      </c>
      <c r="AJ17777" s="340">
        <f t="shared" si="2782"/>
        <v>0</v>
      </c>
      <c r="AK17777" s="340">
        <f t="shared" si="2782"/>
        <v>0</v>
      </c>
      <c r="AL17777" s="340">
        <f t="shared" si="2782"/>
        <v>9.2000000000000011</v>
      </c>
      <c r="AM17777" s="340">
        <f t="shared" si="2782"/>
        <v>0</v>
      </c>
    </row>
    <row r="17778" spans="1:39" x14ac:dyDescent="0.35">
      <c r="A17778" s="337">
        <v>39691</v>
      </c>
      <c r="B17778" s="338">
        <f t="shared" si="2774"/>
        <v>2008</v>
      </c>
      <c r="C17778" s="338">
        <f t="shared" si="2775"/>
        <v>8</v>
      </c>
      <c r="D17778" s="338">
        <f t="shared" si="2776"/>
        <v>31</v>
      </c>
      <c r="E17778" s="334">
        <v>0.6</v>
      </c>
      <c r="F17778" s="334">
        <v>0.6</v>
      </c>
      <c r="G17778" s="334">
        <v>0.6</v>
      </c>
      <c r="H17778" s="334">
        <v>0.6</v>
      </c>
      <c r="I17778" s="334">
        <v>0.7</v>
      </c>
      <c r="J17778" s="334">
        <v>0.6</v>
      </c>
      <c r="K17778" s="334">
        <v>0.6</v>
      </c>
      <c r="L17778" s="334">
        <v>0.6</v>
      </c>
      <c r="M17778" s="334">
        <v>0.6</v>
      </c>
      <c r="N17778" s="334">
        <v>0.6</v>
      </c>
      <c r="O17778" s="334">
        <v>0.6</v>
      </c>
      <c r="P17778" s="334">
        <v>0.6</v>
      </c>
      <c r="Q17778" s="334">
        <v>0.7</v>
      </c>
      <c r="R17778" s="334">
        <v>0.6</v>
      </c>
      <c r="S17778" s="334">
        <v>0.6</v>
      </c>
      <c r="T17778" s="334">
        <v>0</v>
      </c>
      <c r="U17778" s="334">
        <v>0</v>
      </c>
      <c r="V17778" s="334">
        <v>0.6</v>
      </c>
      <c r="W17778" s="334">
        <v>0</v>
      </c>
      <c r="X17778" s="334">
        <v>0</v>
      </c>
      <c r="Y17778" s="334">
        <v>0.6</v>
      </c>
      <c r="Z17778" s="334">
        <v>0</v>
      </c>
      <c r="AA17778" s="334">
        <v>0</v>
      </c>
      <c r="AB17778" s="334">
        <v>0</v>
      </c>
      <c r="AD17778" s="334">
        <v>10.4</v>
      </c>
      <c r="AE17778" s="334">
        <f t="shared" si="2777"/>
        <v>10.4</v>
      </c>
      <c r="AF17778" s="334">
        <f t="shared" si="2778"/>
        <v>10.399999999999997</v>
      </c>
      <c r="AG17778" s="340">
        <f t="shared" si="2779"/>
        <v>3.5527136788005009E-15</v>
      </c>
      <c r="AI17778" s="340">
        <f t="shared" si="2782"/>
        <v>0</v>
      </c>
      <c r="AJ17778" s="340">
        <f t="shared" si="2782"/>
        <v>0</v>
      </c>
      <c r="AK17778" s="340">
        <f t="shared" si="2782"/>
        <v>0</v>
      </c>
      <c r="AL17778" s="340">
        <f t="shared" si="2782"/>
        <v>10.399999999999997</v>
      </c>
      <c r="AM17778" s="340">
        <f t="shared" si="2782"/>
        <v>0</v>
      </c>
    </row>
    <row r="17779" spans="1:39" x14ac:dyDescent="0.35">
      <c r="A17779" s="337">
        <v>39692</v>
      </c>
      <c r="B17779" s="338">
        <f t="shared" si="2774"/>
        <v>2008</v>
      </c>
      <c r="C17779" s="338">
        <f t="shared" si="2775"/>
        <v>9</v>
      </c>
      <c r="D17779" s="338">
        <f t="shared" si="2776"/>
        <v>1</v>
      </c>
      <c r="E17779" s="334">
        <v>0</v>
      </c>
      <c r="F17779" s="334">
        <v>0</v>
      </c>
      <c r="G17779" s="334">
        <v>0</v>
      </c>
      <c r="H17779" s="334">
        <v>0</v>
      </c>
      <c r="I17779" s="334">
        <v>0</v>
      </c>
      <c r="J17779" s="334">
        <v>0</v>
      </c>
      <c r="K17779" s="334">
        <v>0</v>
      </c>
      <c r="L17779" s="334">
        <v>0</v>
      </c>
      <c r="M17779" s="334">
        <v>0</v>
      </c>
      <c r="N17779" s="334">
        <v>0</v>
      </c>
      <c r="O17779" s="334">
        <v>0</v>
      </c>
      <c r="P17779" s="334">
        <v>0</v>
      </c>
      <c r="Q17779" s="334">
        <v>0</v>
      </c>
      <c r="R17779" s="334">
        <v>0</v>
      </c>
      <c r="S17779" s="334">
        <v>0</v>
      </c>
      <c r="T17779" s="334">
        <v>0</v>
      </c>
      <c r="U17779" s="334">
        <v>0</v>
      </c>
      <c r="V17779" s="334">
        <v>0</v>
      </c>
      <c r="W17779" s="334">
        <v>0</v>
      </c>
      <c r="X17779" s="334">
        <v>0</v>
      </c>
      <c r="Y17779" s="334">
        <v>0</v>
      </c>
      <c r="Z17779" s="334">
        <v>0</v>
      </c>
      <c r="AA17779" s="334">
        <v>0</v>
      </c>
      <c r="AB17779" s="334">
        <v>0</v>
      </c>
      <c r="AD17779" s="334">
        <v>0</v>
      </c>
      <c r="AE17779" s="334">
        <f t="shared" si="2777"/>
        <v>0</v>
      </c>
      <c r="AF17779" s="334">
        <f t="shared" si="2778"/>
        <v>0</v>
      </c>
      <c r="AG17779" s="340">
        <f t="shared" si="2779"/>
        <v>0</v>
      </c>
      <c r="AI17779" s="340">
        <f t="shared" si="2782"/>
        <v>0</v>
      </c>
      <c r="AJ17779" s="340">
        <f t="shared" si="2782"/>
        <v>0</v>
      </c>
      <c r="AK17779" s="340">
        <f t="shared" si="2782"/>
        <v>0</v>
      </c>
      <c r="AL17779" s="340">
        <f t="shared" si="2782"/>
        <v>0</v>
      </c>
      <c r="AM17779" s="340">
        <f t="shared" si="2782"/>
        <v>0</v>
      </c>
    </row>
    <row r="17780" spans="1:39" x14ac:dyDescent="0.35">
      <c r="A17780" s="337">
        <v>39693</v>
      </c>
      <c r="B17780" s="338">
        <f t="shared" si="2774"/>
        <v>2008</v>
      </c>
      <c r="C17780" s="338">
        <f t="shared" si="2775"/>
        <v>9</v>
      </c>
      <c r="D17780" s="338">
        <f t="shared" si="2776"/>
        <v>2</v>
      </c>
      <c r="E17780" s="334">
        <v>0</v>
      </c>
      <c r="F17780" s="334">
        <v>0</v>
      </c>
      <c r="G17780" s="334">
        <v>0</v>
      </c>
      <c r="H17780" s="334">
        <v>0</v>
      </c>
      <c r="I17780" s="334">
        <v>0</v>
      </c>
      <c r="J17780" s="334">
        <v>0</v>
      </c>
      <c r="K17780" s="334">
        <v>0</v>
      </c>
      <c r="L17780" s="334">
        <v>0</v>
      </c>
      <c r="M17780" s="334">
        <v>0</v>
      </c>
      <c r="N17780" s="334">
        <v>0</v>
      </c>
      <c r="O17780" s="334">
        <v>0</v>
      </c>
      <c r="P17780" s="334">
        <v>0</v>
      </c>
      <c r="Q17780" s="334">
        <v>0</v>
      </c>
      <c r="R17780" s="334">
        <v>0</v>
      </c>
      <c r="S17780" s="334">
        <v>0</v>
      </c>
      <c r="T17780" s="334">
        <v>0</v>
      </c>
      <c r="U17780" s="334">
        <v>0</v>
      </c>
      <c r="V17780" s="334">
        <v>0</v>
      </c>
      <c r="W17780" s="334">
        <v>0</v>
      </c>
      <c r="X17780" s="334">
        <v>0</v>
      </c>
      <c r="Y17780" s="334">
        <v>0</v>
      </c>
      <c r="Z17780" s="334">
        <v>0</v>
      </c>
      <c r="AA17780" s="334">
        <v>0</v>
      </c>
      <c r="AB17780" s="334">
        <v>0</v>
      </c>
      <c r="AD17780" s="334">
        <v>0</v>
      </c>
      <c r="AE17780" s="334">
        <f t="shared" si="2777"/>
        <v>0</v>
      </c>
      <c r="AF17780" s="334">
        <f t="shared" si="2778"/>
        <v>0</v>
      </c>
      <c r="AG17780" s="340">
        <f t="shared" si="2779"/>
        <v>0</v>
      </c>
      <c r="AI17780" s="340">
        <f t="shared" ref="AI17780:AM17795" si="2783">IF($C17780=AI$1,$AF17780,0)</f>
        <v>0</v>
      </c>
      <c r="AJ17780" s="340">
        <f t="shared" si="2783"/>
        <v>0</v>
      </c>
      <c r="AK17780" s="340">
        <f t="shared" si="2783"/>
        <v>0</v>
      </c>
      <c r="AL17780" s="340">
        <f t="shared" si="2783"/>
        <v>0</v>
      </c>
      <c r="AM17780" s="340">
        <f t="shared" si="2783"/>
        <v>0</v>
      </c>
    </row>
    <row r="17781" spans="1:39" x14ac:dyDescent="0.35">
      <c r="A17781" s="337">
        <v>39694</v>
      </c>
      <c r="B17781" s="338">
        <f t="shared" si="2774"/>
        <v>2008</v>
      </c>
      <c r="C17781" s="338">
        <f t="shared" si="2775"/>
        <v>9</v>
      </c>
      <c r="D17781" s="338">
        <f t="shared" si="2776"/>
        <v>3</v>
      </c>
      <c r="E17781" s="334">
        <v>0</v>
      </c>
      <c r="F17781" s="334">
        <v>0</v>
      </c>
      <c r="G17781" s="334">
        <v>0</v>
      </c>
      <c r="H17781" s="334">
        <v>0</v>
      </c>
      <c r="I17781" s="334">
        <v>0</v>
      </c>
      <c r="J17781" s="334">
        <v>0</v>
      </c>
      <c r="K17781" s="334">
        <v>0</v>
      </c>
      <c r="L17781" s="334">
        <v>0</v>
      </c>
      <c r="M17781" s="334">
        <v>0</v>
      </c>
      <c r="N17781" s="334">
        <v>0</v>
      </c>
      <c r="O17781" s="334">
        <v>0.2</v>
      </c>
      <c r="P17781" s="334">
        <v>0</v>
      </c>
      <c r="Q17781" s="334">
        <v>0</v>
      </c>
      <c r="R17781" s="334">
        <v>0</v>
      </c>
      <c r="S17781" s="334">
        <v>0</v>
      </c>
      <c r="T17781" s="334">
        <v>0</v>
      </c>
      <c r="U17781" s="334">
        <v>0</v>
      </c>
      <c r="V17781" s="334">
        <v>0</v>
      </c>
      <c r="W17781" s="334">
        <v>0</v>
      </c>
      <c r="X17781" s="334">
        <v>0</v>
      </c>
      <c r="Y17781" s="334">
        <v>0</v>
      </c>
      <c r="Z17781" s="334">
        <v>0</v>
      </c>
      <c r="AA17781" s="334">
        <v>0</v>
      </c>
      <c r="AB17781" s="334">
        <v>0</v>
      </c>
      <c r="AD17781" s="334">
        <v>0.2</v>
      </c>
      <c r="AE17781" s="334">
        <f t="shared" si="2777"/>
        <v>0.2</v>
      </c>
      <c r="AF17781" s="334">
        <f t="shared" si="2778"/>
        <v>0.2</v>
      </c>
      <c r="AG17781" s="340">
        <f t="shared" si="2779"/>
        <v>0</v>
      </c>
      <c r="AI17781" s="340">
        <f t="shared" si="2783"/>
        <v>0</v>
      </c>
      <c r="AJ17781" s="340">
        <f t="shared" si="2783"/>
        <v>0</v>
      </c>
      <c r="AK17781" s="340">
        <f t="shared" si="2783"/>
        <v>0</v>
      </c>
      <c r="AL17781" s="340">
        <f t="shared" si="2783"/>
        <v>0</v>
      </c>
      <c r="AM17781" s="340">
        <f t="shared" si="2783"/>
        <v>0.2</v>
      </c>
    </row>
    <row r="17782" spans="1:39" x14ac:dyDescent="0.35">
      <c r="A17782" s="337">
        <v>39695</v>
      </c>
      <c r="B17782" s="338">
        <f t="shared" si="2774"/>
        <v>2008</v>
      </c>
      <c r="C17782" s="338">
        <f t="shared" si="2775"/>
        <v>9</v>
      </c>
      <c r="D17782" s="338">
        <f t="shared" si="2776"/>
        <v>4</v>
      </c>
      <c r="E17782" s="334">
        <v>0</v>
      </c>
      <c r="F17782" s="334">
        <v>0</v>
      </c>
      <c r="G17782" s="334">
        <v>0</v>
      </c>
      <c r="H17782" s="334">
        <v>0</v>
      </c>
      <c r="I17782" s="334">
        <v>0</v>
      </c>
      <c r="J17782" s="334">
        <v>0</v>
      </c>
      <c r="K17782" s="334">
        <v>0</v>
      </c>
      <c r="L17782" s="334">
        <v>0</v>
      </c>
      <c r="M17782" s="334">
        <v>0</v>
      </c>
      <c r="N17782" s="334">
        <v>0</v>
      </c>
      <c r="O17782" s="334">
        <v>0</v>
      </c>
      <c r="P17782" s="334">
        <v>0</v>
      </c>
      <c r="Q17782" s="334">
        <v>0</v>
      </c>
      <c r="R17782" s="334">
        <v>0</v>
      </c>
      <c r="S17782" s="334">
        <v>0</v>
      </c>
      <c r="T17782" s="334">
        <v>0</v>
      </c>
      <c r="U17782" s="334">
        <v>0</v>
      </c>
      <c r="V17782" s="334">
        <v>0</v>
      </c>
      <c r="W17782" s="334">
        <v>0</v>
      </c>
      <c r="X17782" s="334">
        <v>0</v>
      </c>
      <c r="Y17782" s="334">
        <v>0</v>
      </c>
      <c r="Z17782" s="334">
        <v>0</v>
      </c>
      <c r="AA17782" s="334">
        <v>0</v>
      </c>
      <c r="AB17782" s="334">
        <v>0</v>
      </c>
      <c r="AD17782" s="334">
        <v>0</v>
      </c>
      <c r="AE17782" s="334">
        <f t="shared" si="2777"/>
        <v>0</v>
      </c>
      <c r="AF17782" s="334">
        <f t="shared" si="2778"/>
        <v>0</v>
      </c>
      <c r="AG17782" s="340">
        <f t="shared" si="2779"/>
        <v>0</v>
      </c>
      <c r="AI17782" s="340">
        <f t="shared" si="2783"/>
        <v>0</v>
      </c>
      <c r="AJ17782" s="340">
        <f t="shared" si="2783"/>
        <v>0</v>
      </c>
      <c r="AK17782" s="340">
        <f t="shared" si="2783"/>
        <v>0</v>
      </c>
      <c r="AL17782" s="340">
        <f t="shared" si="2783"/>
        <v>0</v>
      </c>
      <c r="AM17782" s="340">
        <f t="shared" si="2783"/>
        <v>0</v>
      </c>
    </row>
    <row r="17783" spans="1:39" x14ac:dyDescent="0.35">
      <c r="A17783" s="337">
        <v>39696</v>
      </c>
      <c r="B17783" s="338">
        <f t="shared" si="2774"/>
        <v>2008</v>
      </c>
      <c r="C17783" s="338">
        <f t="shared" si="2775"/>
        <v>9</v>
      </c>
      <c r="D17783" s="338">
        <f t="shared" si="2776"/>
        <v>5</v>
      </c>
      <c r="E17783" s="334">
        <v>0</v>
      </c>
      <c r="F17783" s="334">
        <v>0</v>
      </c>
      <c r="G17783" s="334">
        <v>0</v>
      </c>
      <c r="H17783" s="334">
        <v>0</v>
      </c>
      <c r="I17783" s="334">
        <v>0</v>
      </c>
      <c r="J17783" s="334">
        <v>0</v>
      </c>
      <c r="K17783" s="334">
        <v>0</v>
      </c>
      <c r="L17783" s="334">
        <v>0</v>
      </c>
      <c r="M17783" s="334">
        <v>0</v>
      </c>
      <c r="N17783" s="334">
        <v>0</v>
      </c>
      <c r="O17783" s="334">
        <v>0</v>
      </c>
      <c r="P17783" s="334">
        <v>0</v>
      </c>
      <c r="Q17783" s="334">
        <v>0</v>
      </c>
      <c r="R17783" s="334">
        <v>0</v>
      </c>
      <c r="S17783" s="334">
        <v>0</v>
      </c>
      <c r="T17783" s="334">
        <v>0</v>
      </c>
      <c r="U17783" s="334">
        <v>0.1</v>
      </c>
      <c r="V17783" s="334">
        <v>0</v>
      </c>
      <c r="W17783" s="334">
        <v>0</v>
      </c>
      <c r="X17783" s="334">
        <v>0.1</v>
      </c>
      <c r="Y17783" s="334">
        <v>0</v>
      </c>
      <c r="Z17783" s="334">
        <v>0</v>
      </c>
      <c r="AA17783" s="334">
        <v>0</v>
      </c>
      <c r="AB17783" s="334">
        <v>0</v>
      </c>
      <c r="AD17783" s="334">
        <v>0.2</v>
      </c>
      <c r="AE17783" s="334">
        <f t="shared" si="2777"/>
        <v>0.2</v>
      </c>
      <c r="AF17783" s="334">
        <f t="shared" si="2778"/>
        <v>0.2</v>
      </c>
      <c r="AG17783" s="340">
        <f t="shared" si="2779"/>
        <v>0</v>
      </c>
      <c r="AI17783" s="340">
        <f t="shared" si="2783"/>
        <v>0</v>
      </c>
      <c r="AJ17783" s="340">
        <f t="shared" si="2783"/>
        <v>0</v>
      </c>
      <c r="AK17783" s="340">
        <f t="shared" si="2783"/>
        <v>0</v>
      </c>
      <c r="AL17783" s="340">
        <f t="shared" si="2783"/>
        <v>0</v>
      </c>
      <c r="AM17783" s="340">
        <f t="shared" si="2783"/>
        <v>0.2</v>
      </c>
    </row>
    <row r="17784" spans="1:39" x14ac:dyDescent="0.35">
      <c r="A17784" s="337">
        <v>39697</v>
      </c>
      <c r="B17784" s="338">
        <f t="shared" si="2774"/>
        <v>2008</v>
      </c>
      <c r="C17784" s="338">
        <f t="shared" si="2775"/>
        <v>9</v>
      </c>
      <c r="D17784" s="338">
        <f t="shared" si="2776"/>
        <v>6</v>
      </c>
      <c r="E17784" s="334">
        <v>0</v>
      </c>
      <c r="F17784" s="334">
        <v>0</v>
      </c>
      <c r="G17784" s="334">
        <v>0</v>
      </c>
      <c r="H17784" s="334">
        <v>0</v>
      </c>
      <c r="I17784" s="334">
        <v>0</v>
      </c>
      <c r="J17784" s="334">
        <v>0</v>
      </c>
      <c r="K17784" s="334">
        <v>0</v>
      </c>
      <c r="L17784" s="334">
        <v>0</v>
      </c>
      <c r="M17784" s="334">
        <v>0</v>
      </c>
      <c r="N17784" s="334">
        <v>0</v>
      </c>
      <c r="O17784" s="334">
        <v>0</v>
      </c>
      <c r="P17784" s="334">
        <v>0</v>
      </c>
      <c r="Q17784" s="334">
        <v>0</v>
      </c>
      <c r="R17784" s="334">
        <v>0</v>
      </c>
      <c r="S17784" s="334">
        <v>0</v>
      </c>
      <c r="T17784" s="334">
        <v>0.3</v>
      </c>
      <c r="U17784" s="334">
        <v>0</v>
      </c>
      <c r="V17784" s="334">
        <v>0.2</v>
      </c>
      <c r="W17784" s="334">
        <v>0.3</v>
      </c>
      <c r="X17784" s="334">
        <v>0.2</v>
      </c>
      <c r="Y17784" s="334">
        <v>0</v>
      </c>
      <c r="Z17784" s="334">
        <v>0</v>
      </c>
      <c r="AA17784" s="334">
        <v>0</v>
      </c>
      <c r="AB17784" s="334">
        <v>0</v>
      </c>
      <c r="AD17784" s="334">
        <v>1</v>
      </c>
      <c r="AE17784" s="334">
        <f t="shared" si="2777"/>
        <v>1</v>
      </c>
      <c r="AF17784" s="334">
        <f t="shared" si="2778"/>
        <v>1</v>
      </c>
      <c r="AG17784" s="340">
        <f t="shared" si="2779"/>
        <v>0</v>
      </c>
      <c r="AI17784" s="340">
        <f t="shared" si="2783"/>
        <v>0</v>
      </c>
      <c r="AJ17784" s="340">
        <f t="shared" si="2783"/>
        <v>0</v>
      </c>
      <c r="AK17784" s="340">
        <f t="shared" si="2783"/>
        <v>0</v>
      </c>
      <c r="AL17784" s="340">
        <f t="shared" si="2783"/>
        <v>0</v>
      </c>
      <c r="AM17784" s="340">
        <f t="shared" si="2783"/>
        <v>1</v>
      </c>
    </row>
    <row r="17785" spans="1:39" x14ac:dyDescent="0.35">
      <c r="A17785" s="337">
        <v>39698</v>
      </c>
      <c r="B17785" s="338">
        <f t="shared" si="2774"/>
        <v>2008</v>
      </c>
      <c r="C17785" s="338">
        <f t="shared" si="2775"/>
        <v>9</v>
      </c>
      <c r="D17785" s="338">
        <f t="shared" si="2776"/>
        <v>7</v>
      </c>
      <c r="E17785" s="334">
        <v>0</v>
      </c>
      <c r="F17785" s="334">
        <v>0</v>
      </c>
      <c r="G17785" s="334">
        <v>0</v>
      </c>
      <c r="H17785" s="334">
        <v>0</v>
      </c>
      <c r="I17785" s="334">
        <v>0</v>
      </c>
      <c r="J17785" s="334">
        <v>0</v>
      </c>
      <c r="K17785" s="334">
        <v>0</v>
      </c>
      <c r="L17785" s="334">
        <v>0</v>
      </c>
      <c r="M17785" s="334">
        <v>0</v>
      </c>
      <c r="N17785" s="334">
        <v>0</v>
      </c>
      <c r="O17785" s="334">
        <v>0</v>
      </c>
      <c r="P17785" s="334">
        <v>0</v>
      </c>
      <c r="Q17785" s="334">
        <v>0</v>
      </c>
      <c r="R17785" s="334">
        <v>0</v>
      </c>
      <c r="S17785" s="334">
        <v>0</v>
      </c>
      <c r="T17785" s="334">
        <v>0</v>
      </c>
      <c r="U17785" s="334">
        <v>1.2</v>
      </c>
      <c r="V17785" s="334">
        <v>0</v>
      </c>
      <c r="W17785" s="334">
        <v>0</v>
      </c>
      <c r="X17785" s="334">
        <v>0</v>
      </c>
      <c r="Y17785" s="334">
        <v>0</v>
      </c>
      <c r="Z17785" s="334">
        <v>0</v>
      </c>
      <c r="AA17785" s="334">
        <v>0</v>
      </c>
      <c r="AB17785" s="334">
        <v>0</v>
      </c>
      <c r="AD17785" s="334">
        <v>1.2</v>
      </c>
      <c r="AE17785" s="334">
        <f t="shared" si="2777"/>
        <v>1.2</v>
      </c>
      <c r="AF17785" s="334">
        <f t="shared" si="2778"/>
        <v>1.2</v>
      </c>
      <c r="AG17785" s="340">
        <f t="shared" si="2779"/>
        <v>0</v>
      </c>
      <c r="AI17785" s="340">
        <f t="shared" si="2783"/>
        <v>0</v>
      </c>
      <c r="AJ17785" s="340">
        <f t="shared" si="2783"/>
        <v>0</v>
      </c>
      <c r="AK17785" s="340">
        <f t="shared" si="2783"/>
        <v>0</v>
      </c>
      <c r="AL17785" s="340">
        <f t="shared" si="2783"/>
        <v>0</v>
      </c>
      <c r="AM17785" s="340">
        <f t="shared" si="2783"/>
        <v>1.2</v>
      </c>
    </row>
    <row r="17786" spans="1:39" x14ac:dyDescent="0.35">
      <c r="A17786" s="337">
        <v>39699</v>
      </c>
      <c r="B17786" s="338">
        <f t="shared" si="2774"/>
        <v>2008</v>
      </c>
      <c r="C17786" s="338">
        <f t="shared" si="2775"/>
        <v>9</v>
      </c>
      <c r="D17786" s="338">
        <f t="shared" si="2776"/>
        <v>8</v>
      </c>
      <c r="E17786" s="334">
        <v>0</v>
      </c>
      <c r="F17786" s="334">
        <v>0</v>
      </c>
      <c r="G17786" s="334">
        <v>0</v>
      </c>
      <c r="H17786" s="334">
        <v>0</v>
      </c>
      <c r="I17786" s="334">
        <v>0</v>
      </c>
      <c r="J17786" s="334">
        <v>0</v>
      </c>
      <c r="K17786" s="334">
        <v>0</v>
      </c>
      <c r="L17786" s="334">
        <v>0</v>
      </c>
      <c r="M17786" s="334">
        <v>0</v>
      </c>
      <c r="N17786" s="334">
        <v>0</v>
      </c>
      <c r="O17786" s="334">
        <v>0</v>
      </c>
      <c r="P17786" s="334">
        <v>0</v>
      </c>
      <c r="Q17786" s="334">
        <v>0</v>
      </c>
      <c r="R17786" s="334">
        <v>0</v>
      </c>
      <c r="S17786" s="334">
        <v>0</v>
      </c>
      <c r="T17786" s="334">
        <v>0</v>
      </c>
      <c r="U17786" s="334">
        <v>0</v>
      </c>
      <c r="V17786" s="334">
        <v>0</v>
      </c>
      <c r="W17786" s="334">
        <v>0</v>
      </c>
      <c r="X17786" s="334">
        <v>0</v>
      </c>
      <c r="Y17786" s="334">
        <v>0</v>
      </c>
      <c r="Z17786" s="334">
        <v>0</v>
      </c>
      <c r="AA17786" s="334">
        <v>0</v>
      </c>
      <c r="AB17786" s="334">
        <v>0</v>
      </c>
      <c r="AD17786" s="334">
        <v>0</v>
      </c>
      <c r="AE17786" s="334">
        <f t="shared" si="2777"/>
        <v>0</v>
      </c>
      <c r="AF17786" s="334">
        <f t="shared" si="2778"/>
        <v>0</v>
      </c>
      <c r="AG17786" s="340">
        <f t="shared" si="2779"/>
        <v>0</v>
      </c>
      <c r="AI17786" s="340">
        <f t="shared" si="2783"/>
        <v>0</v>
      </c>
      <c r="AJ17786" s="340">
        <f t="shared" si="2783"/>
        <v>0</v>
      </c>
      <c r="AK17786" s="340">
        <f t="shared" si="2783"/>
        <v>0</v>
      </c>
      <c r="AL17786" s="340">
        <f t="shared" si="2783"/>
        <v>0</v>
      </c>
      <c r="AM17786" s="340">
        <f t="shared" si="2783"/>
        <v>0</v>
      </c>
    </row>
    <row r="17787" spans="1:39" x14ac:dyDescent="0.35">
      <c r="A17787" s="337">
        <v>39700</v>
      </c>
      <c r="B17787" s="338">
        <f t="shared" si="2774"/>
        <v>2008</v>
      </c>
      <c r="C17787" s="338">
        <f t="shared" si="2775"/>
        <v>9</v>
      </c>
      <c r="D17787" s="338">
        <f t="shared" si="2776"/>
        <v>9</v>
      </c>
      <c r="E17787" s="334">
        <v>0</v>
      </c>
      <c r="F17787" s="334">
        <v>0</v>
      </c>
      <c r="G17787" s="334">
        <v>0</v>
      </c>
      <c r="H17787" s="334">
        <v>0</v>
      </c>
      <c r="I17787" s="334">
        <v>0</v>
      </c>
      <c r="J17787" s="334">
        <v>0</v>
      </c>
      <c r="K17787" s="334">
        <v>0</v>
      </c>
      <c r="L17787" s="334">
        <v>0</v>
      </c>
      <c r="M17787" s="334">
        <v>0</v>
      </c>
      <c r="N17787" s="334">
        <v>0</v>
      </c>
      <c r="O17787" s="334">
        <v>0</v>
      </c>
      <c r="P17787" s="334">
        <v>0</v>
      </c>
      <c r="Q17787" s="334">
        <v>0</v>
      </c>
      <c r="R17787" s="334">
        <v>0.3</v>
      </c>
      <c r="S17787" s="334">
        <v>0</v>
      </c>
      <c r="T17787" s="334">
        <v>0</v>
      </c>
      <c r="U17787" s="334">
        <v>0</v>
      </c>
      <c r="V17787" s="334">
        <v>0.3</v>
      </c>
      <c r="W17787" s="334">
        <v>0</v>
      </c>
      <c r="X17787" s="334">
        <v>0</v>
      </c>
      <c r="Y17787" s="334">
        <v>0</v>
      </c>
      <c r="Z17787" s="334">
        <v>0</v>
      </c>
      <c r="AA17787" s="334">
        <v>0</v>
      </c>
      <c r="AB17787" s="334">
        <v>0</v>
      </c>
      <c r="AD17787" s="334">
        <v>0.6</v>
      </c>
      <c r="AE17787" s="334">
        <f t="shared" si="2777"/>
        <v>0.6</v>
      </c>
      <c r="AF17787" s="334">
        <f t="shared" si="2778"/>
        <v>0.6</v>
      </c>
      <c r="AG17787" s="340">
        <f t="shared" si="2779"/>
        <v>0</v>
      </c>
      <c r="AI17787" s="340">
        <f t="shared" si="2783"/>
        <v>0</v>
      </c>
      <c r="AJ17787" s="340">
        <f t="shared" si="2783"/>
        <v>0</v>
      </c>
      <c r="AK17787" s="340">
        <f t="shared" si="2783"/>
        <v>0</v>
      </c>
      <c r="AL17787" s="340">
        <f t="shared" si="2783"/>
        <v>0</v>
      </c>
      <c r="AM17787" s="340">
        <f t="shared" si="2783"/>
        <v>0.6</v>
      </c>
    </row>
    <row r="17788" spans="1:39" x14ac:dyDescent="0.35">
      <c r="A17788" s="337">
        <v>39701</v>
      </c>
      <c r="B17788" s="338">
        <f t="shared" si="2774"/>
        <v>2008</v>
      </c>
      <c r="C17788" s="338">
        <f t="shared" si="2775"/>
        <v>9</v>
      </c>
      <c r="D17788" s="338">
        <f t="shared" si="2776"/>
        <v>10</v>
      </c>
      <c r="E17788" s="334">
        <v>0</v>
      </c>
      <c r="F17788" s="334">
        <v>0</v>
      </c>
      <c r="G17788" s="334">
        <v>0</v>
      </c>
      <c r="H17788" s="334">
        <v>0</v>
      </c>
      <c r="I17788" s="334">
        <v>0</v>
      </c>
      <c r="J17788" s="334">
        <v>0</v>
      </c>
      <c r="K17788" s="334">
        <v>0</v>
      </c>
      <c r="L17788" s="334">
        <v>0</v>
      </c>
      <c r="M17788" s="334">
        <v>0</v>
      </c>
      <c r="N17788" s="334">
        <v>0</v>
      </c>
      <c r="O17788" s="334">
        <v>0</v>
      </c>
      <c r="P17788" s="334">
        <v>0</v>
      </c>
      <c r="Q17788" s="334">
        <v>0</v>
      </c>
      <c r="R17788" s="334">
        <v>0</v>
      </c>
      <c r="S17788" s="334">
        <v>0</v>
      </c>
      <c r="T17788" s="334">
        <v>0</v>
      </c>
      <c r="U17788" s="334">
        <v>0</v>
      </c>
      <c r="V17788" s="334">
        <v>0</v>
      </c>
      <c r="W17788" s="334">
        <v>0</v>
      </c>
      <c r="X17788" s="334">
        <v>0</v>
      </c>
      <c r="Y17788" s="334">
        <v>0</v>
      </c>
      <c r="Z17788" s="334">
        <v>0</v>
      </c>
      <c r="AA17788" s="334">
        <v>0</v>
      </c>
      <c r="AB17788" s="334">
        <v>0</v>
      </c>
      <c r="AD17788" s="334">
        <v>0</v>
      </c>
      <c r="AE17788" s="334">
        <f t="shared" si="2777"/>
        <v>0</v>
      </c>
      <c r="AF17788" s="334">
        <f t="shared" si="2778"/>
        <v>0</v>
      </c>
      <c r="AG17788" s="340">
        <f t="shared" si="2779"/>
        <v>0</v>
      </c>
      <c r="AI17788" s="340">
        <f t="shared" si="2783"/>
        <v>0</v>
      </c>
      <c r="AJ17788" s="340">
        <f t="shared" si="2783"/>
        <v>0</v>
      </c>
      <c r="AK17788" s="340">
        <f t="shared" si="2783"/>
        <v>0</v>
      </c>
      <c r="AL17788" s="340">
        <f t="shared" si="2783"/>
        <v>0</v>
      </c>
      <c r="AM17788" s="340">
        <f t="shared" si="2783"/>
        <v>0</v>
      </c>
    </row>
    <row r="17789" spans="1:39" x14ac:dyDescent="0.35">
      <c r="A17789" s="337">
        <v>39702</v>
      </c>
      <c r="B17789" s="338">
        <f t="shared" si="2774"/>
        <v>2008</v>
      </c>
      <c r="C17789" s="338">
        <f t="shared" si="2775"/>
        <v>9</v>
      </c>
      <c r="D17789" s="338">
        <f t="shared" si="2776"/>
        <v>11</v>
      </c>
      <c r="E17789" s="334">
        <v>0</v>
      </c>
      <c r="F17789" s="334">
        <v>0</v>
      </c>
      <c r="G17789" s="334">
        <v>0</v>
      </c>
      <c r="H17789" s="334">
        <v>0</v>
      </c>
      <c r="I17789" s="334">
        <v>0</v>
      </c>
      <c r="J17789" s="334">
        <v>0</v>
      </c>
      <c r="K17789" s="334">
        <v>0</v>
      </c>
      <c r="L17789" s="334">
        <v>0</v>
      </c>
      <c r="M17789" s="334">
        <v>0</v>
      </c>
      <c r="N17789" s="334">
        <v>0</v>
      </c>
      <c r="O17789" s="334">
        <v>0</v>
      </c>
      <c r="P17789" s="334">
        <v>0</v>
      </c>
      <c r="Q17789" s="334">
        <v>0</v>
      </c>
      <c r="R17789" s="334">
        <v>0</v>
      </c>
      <c r="S17789" s="334">
        <v>0</v>
      </c>
      <c r="T17789" s="334">
        <v>0</v>
      </c>
      <c r="U17789" s="334">
        <v>0</v>
      </c>
      <c r="V17789" s="334">
        <v>0</v>
      </c>
      <c r="W17789" s="334">
        <v>0</v>
      </c>
      <c r="X17789" s="334">
        <v>0</v>
      </c>
      <c r="Y17789" s="334">
        <v>0</v>
      </c>
      <c r="Z17789" s="334">
        <v>0</v>
      </c>
      <c r="AA17789" s="334">
        <v>0</v>
      </c>
      <c r="AB17789" s="334">
        <v>0</v>
      </c>
      <c r="AD17789" s="334">
        <v>0</v>
      </c>
      <c r="AE17789" s="334">
        <f t="shared" si="2777"/>
        <v>0</v>
      </c>
      <c r="AF17789" s="334">
        <f t="shared" si="2778"/>
        <v>0</v>
      </c>
      <c r="AG17789" s="340">
        <f t="shared" si="2779"/>
        <v>0</v>
      </c>
      <c r="AI17789" s="340">
        <f t="shared" si="2783"/>
        <v>0</v>
      </c>
      <c r="AJ17789" s="340">
        <f t="shared" si="2783"/>
        <v>0</v>
      </c>
      <c r="AK17789" s="340">
        <f t="shared" si="2783"/>
        <v>0</v>
      </c>
      <c r="AL17789" s="340">
        <f t="shared" si="2783"/>
        <v>0</v>
      </c>
      <c r="AM17789" s="340">
        <f t="shared" si="2783"/>
        <v>0</v>
      </c>
    </row>
    <row r="17790" spans="1:39" x14ac:dyDescent="0.35">
      <c r="A17790" s="337">
        <v>39703</v>
      </c>
      <c r="B17790" s="338">
        <f t="shared" si="2774"/>
        <v>2008</v>
      </c>
      <c r="C17790" s="338">
        <f t="shared" si="2775"/>
        <v>9</v>
      </c>
      <c r="D17790" s="338">
        <f t="shared" si="2776"/>
        <v>12</v>
      </c>
      <c r="E17790" s="334">
        <v>0</v>
      </c>
      <c r="F17790" s="334">
        <v>0</v>
      </c>
      <c r="G17790" s="334">
        <v>0</v>
      </c>
      <c r="H17790" s="334">
        <v>0</v>
      </c>
      <c r="I17790" s="334">
        <v>0</v>
      </c>
      <c r="J17790" s="334">
        <v>0</v>
      </c>
      <c r="K17790" s="334">
        <v>0</v>
      </c>
      <c r="L17790" s="334">
        <v>0</v>
      </c>
      <c r="M17790" s="334">
        <v>0</v>
      </c>
      <c r="N17790" s="334">
        <v>0</v>
      </c>
      <c r="O17790" s="334">
        <v>0</v>
      </c>
      <c r="P17790" s="334">
        <v>0</v>
      </c>
      <c r="Q17790" s="334">
        <v>0</v>
      </c>
      <c r="R17790" s="334">
        <v>0</v>
      </c>
      <c r="S17790" s="334">
        <v>0.9</v>
      </c>
      <c r="T17790" s="334">
        <v>0.9</v>
      </c>
      <c r="U17790" s="334">
        <v>0.9</v>
      </c>
      <c r="V17790" s="334">
        <v>0.8</v>
      </c>
      <c r="W17790" s="334">
        <v>0.9</v>
      </c>
      <c r="X17790" s="334">
        <v>0.9</v>
      </c>
      <c r="Y17790" s="334">
        <v>0.9</v>
      </c>
      <c r="Z17790" s="334">
        <v>0</v>
      </c>
      <c r="AA17790" s="334">
        <v>0</v>
      </c>
      <c r="AB17790" s="334">
        <v>0</v>
      </c>
      <c r="AD17790" s="334">
        <v>6.2</v>
      </c>
      <c r="AE17790" s="334">
        <f t="shared" si="2777"/>
        <v>6.2</v>
      </c>
      <c r="AF17790" s="334">
        <f t="shared" si="2778"/>
        <v>6.2000000000000011</v>
      </c>
      <c r="AG17790" s="340">
        <f t="shared" si="2779"/>
        <v>8.8817841970012523E-16</v>
      </c>
      <c r="AI17790" s="340">
        <f t="shared" si="2783"/>
        <v>0</v>
      </c>
      <c r="AJ17790" s="340">
        <f t="shared" si="2783"/>
        <v>0</v>
      </c>
      <c r="AK17790" s="340">
        <f t="shared" si="2783"/>
        <v>0</v>
      </c>
      <c r="AL17790" s="340">
        <f t="shared" si="2783"/>
        <v>0</v>
      </c>
      <c r="AM17790" s="340">
        <f t="shared" si="2783"/>
        <v>6.2000000000000011</v>
      </c>
    </row>
    <row r="17791" spans="1:39" x14ac:dyDescent="0.35">
      <c r="A17791" s="337">
        <v>39704</v>
      </c>
      <c r="B17791" s="338">
        <f t="shared" si="2774"/>
        <v>2008</v>
      </c>
      <c r="C17791" s="338">
        <f t="shared" si="2775"/>
        <v>9</v>
      </c>
      <c r="D17791" s="338">
        <f t="shared" si="2776"/>
        <v>13</v>
      </c>
      <c r="E17791" s="334">
        <v>0</v>
      </c>
      <c r="F17791" s="334">
        <v>0</v>
      </c>
      <c r="G17791" s="334">
        <v>0</v>
      </c>
      <c r="H17791" s="334">
        <v>0</v>
      </c>
      <c r="I17791" s="334">
        <v>0</v>
      </c>
      <c r="J17791" s="334">
        <v>0</v>
      </c>
      <c r="K17791" s="334">
        <v>0</v>
      </c>
      <c r="L17791" s="334">
        <v>0</v>
      </c>
      <c r="M17791" s="334">
        <v>0</v>
      </c>
      <c r="N17791" s="334">
        <v>0</v>
      </c>
      <c r="O17791" s="334">
        <v>0</v>
      </c>
      <c r="P17791" s="334">
        <v>0</v>
      </c>
      <c r="Q17791" s="334">
        <v>0</v>
      </c>
      <c r="R17791" s="334">
        <v>0</v>
      </c>
      <c r="S17791" s="334">
        <v>0</v>
      </c>
      <c r="T17791" s="334">
        <v>0</v>
      </c>
      <c r="U17791" s="334">
        <v>0</v>
      </c>
      <c r="V17791" s="334">
        <v>0</v>
      </c>
      <c r="W17791" s="334">
        <v>0</v>
      </c>
      <c r="X17791" s="334">
        <v>0</v>
      </c>
      <c r="Y17791" s="334">
        <v>0</v>
      </c>
      <c r="Z17791" s="334">
        <v>0</v>
      </c>
      <c r="AA17791" s="334">
        <v>0</v>
      </c>
      <c r="AB17791" s="334">
        <v>0</v>
      </c>
      <c r="AD17791" s="334">
        <v>0</v>
      </c>
      <c r="AE17791" s="334">
        <f t="shared" si="2777"/>
        <v>0</v>
      </c>
      <c r="AF17791" s="334">
        <f t="shared" si="2778"/>
        <v>0</v>
      </c>
      <c r="AG17791" s="340">
        <f t="shared" si="2779"/>
        <v>0</v>
      </c>
      <c r="AI17791" s="340">
        <f t="shared" si="2783"/>
        <v>0</v>
      </c>
      <c r="AJ17791" s="340">
        <f t="shared" si="2783"/>
        <v>0</v>
      </c>
      <c r="AK17791" s="340">
        <f t="shared" si="2783"/>
        <v>0</v>
      </c>
      <c r="AL17791" s="340">
        <f t="shared" si="2783"/>
        <v>0</v>
      </c>
      <c r="AM17791" s="340">
        <f t="shared" si="2783"/>
        <v>0</v>
      </c>
    </row>
    <row r="17792" spans="1:39" x14ac:dyDescent="0.35">
      <c r="A17792" s="337">
        <v>39705</v>
      </c>
      <c r="B17792" s="338">
        <f t="shared" si="2774"/>
        <v>2008</v>
      </c>
      <c r="C17792" s="338">
        <f t="shared" si="2775"/>
        <v>9</v>
      </c>
      <c r="D17792" s="338">
        <f t="shared" si="2776"/>
        <v>14</v>
      </c>
      <c r="E17792" s="334">
        <v>0</v>
      </c>
      <c r="F17792" s="334">
        <v>0</v>
      </c>
      <c r="G17792" s="334">
        <v>0</v>
      </c>
      <c r="H17792" s="334">
        <v>0</v>
      </c>
      <c r="I17792" s="334">
        <v>0</v>
      </c>
      <c r="J17792" s="334">
        <v>0</v>
      </c>
      <c r="K17792" s="334">
        <v>0</v>
      </c>
      <c r="L17792" s="334">
        <v>0</v>
      </c>
      <c r="M17792" s="334">
        <v>0</v>
      </c>
      <c r="N17792" s="334">
        <v>0</v>
      </c>
      <c r="O17792" s="334">
        <v>0</v>
      </c>
      <c r="P17792" s="334">
        <v>0</v>
      </c>
      <c r="Q17792" s="334">
        <v>0</v>
      </c>
      <c r="R17792" s="334">
        <v>0</v>
      </c>
      <c r="S17792" s="334">
        <v>0</v>
      </c>
      <c r="T17792" s="334">
        <v>0</v>
      </c>
      <c r="U17792" s="334">
        <v>0</v>
      </c>
      <c r="V17792" s="334">
        <v>0</v>
      </c>
      <c r="W17792" s="334">
        <v>0</v>
      </c>
      <c r="X17792" s="334">
        <v>0</v>
      </c>
      <c r="Y17792" s="334">
        <v>0</v>
      </c>
      <c r="Z17792" s="334">
        <v>0</v>
      </c>
      <c r="AA17792" s="334">
        <v>0</v>
      </c>
      <c r="AB17792" s="334">
        <v>0</v>
      </c>
      <c r="AD17792" s="334">
        <v>0</v>
      </c>
      <c r="AE17792" s="334">
        <f t="shared" si="2777"/>
        <v>0</v>
      </c>
      <c r="AF17792" s="334">
        <f t="shared" si="2778"/>
        <v>0</v>
      </c>
      <c r="AG17792" s="340">
        <f t="shared" si="2779"/>
        <v>0</v>
      </c>
      <c r="AI17792" s="340">
        <f t="shared" si="2783"/>
        <v>0</v>
      </c>
      <c r="AJ17792" s="340">
        <f t="shared" si="2783"/>
        <v>0</v>
      </c>
      <c r="AK17792" s="340">
        <f t="shared" si="2783"/>
        <v>0</v>
      </c>
      <c r="AL17792" s="340">
        <f t="shared" si="2783"/>
        <v>0</v>
      </c>
      <c r="AM17792" s="340">
        <f t="shared" si="2783"/>
        <v>0</v>
      </c>
    </row>
    <row r="17793" spans="1:39" x14ac:dyDescent="0.35">
      <c r="A17793" s="337">
        <v>39706</v>
      </c>
      <c r="B17793" s="338">
        <f t="shared" si="2774"/>
        <v>2008</v>
      </c>
      <c r="C17793" s="338">
        <f t="shared" si="2775"/>
        <v>9</v>
      </c>
      <c r="D17793" s="338">
        <f t="shared" si="2776"/>
        <v>15</v>
      </c>
      <c r="E17793" s="334">
        <v>0</v>
      </c>
      <c r="F17793" s="334">
        <v>0</v>
      </c>
      <c r="G17793" s="334">
        <v>0</v>
      </c>
      <c r="H17793" s="334">
        <v>0</v>
      </c>
      <c r="I17793" s="334">
        <v>0</v>
      </c>
      <c r="J17793" s="334">
        <v>0</v>
      </c>
      <c r="K17793" s="334">
        <v>0</v>
      </c>
      <c r="L17793" s="334">
        <v>0</v>
      </c>
      <c r="M17793" s="334">
        <v>0</v>
      </c>
      <c r="N17793" s="334">
        <v>0</v>
      </c>
      <c r="O17793" s="334">
        <v>0</v>
      </c>
      <c r="P17793" s="334">
        <v>0</v>
      </c>
      <c r="Q17793" s="334">
        <v>0</v>
      </c>
      <c r="R17793" s="334">
        <v>0</v>
      </c>
      <c r="S17793" s="334">
        <v>0</v>
      </c>
      <c r="T17793" s="334">
        <v>0</v>
      </c>
      <c r="U17793" s="334">
        <v>0</v>
      </c>
      <c r="V17793" s="334">
        <v>0</v>
      </c>
      <c r="W17793" s="334">
        <v>0</v>
      </c>
      <c r="X17793" s="334">
        <v>0</v>
      </c>
      <c r="Y17793" s="334">
        <v>0</v>
      </c>
      <c r="Z17793" s="334">
        <v>0</v>
      </c>
      <c r="AA17793" s="334">
        <v>0</v>
      </c>
      <c r="AB17793" s="334">
        <v>0</v>
      </c>
      <c r="AD17793" s="334">
        <v>0</v>
      </c>
      <c r="AE17793" s="334">
        <f t="shared" si="2777"/>
        <v>0</v>
      </c>
      <c r="AF17793" s="334">
        <f t="shared" si="2778"/>
        <v>0</v>
      </c>
      <c r="AG17793" s="340">
        <f t="shared" si="2779"/>
        <v>0</v>
      </c>
      <c r="AI17793" s="340">
        <f t="shared" si="2783"/>
        <v>0</v>
      </c>
      <c r="AJ17793" s="340">
        <f t="shared" si="2783"/>
        <v>0</v>
      </c>
      <c r="AK17793" s="340">
        <f t="shared" si="2783"/>
        <v>0</v>
      </c>
      <c r="AL17793" s="340">
        <f t="shared" si="2783"/>
        <v>0</v>
      </c>
      <c r="AM17793" s="340">
        <f t="shared" si="2783"/>
        <v>0</v>
      </c>
    </row>
    <row r="17794" spans="1:39" x14ac:dyDescent="0.35">
      <c r="A17794" s="337">
        <v>39707</v>
      </c>
      <c r="B17794" s="338">
        <f t="shared" si="2774"/>
        <v>2008</v>
      </c>
      <c r="C17794" s="338">
        <f t="shared" si="2775"/>
        <v>9</v>
      </c>
      <c r="D17794" s="338">
        <f t="shared" si="2776"/>
        <v>16</v>
      </c>
      <c r="E17794" s="334">
        <v>0</v>
      </c>
      <c r="F17794" s="334">
        <v>0</v>
      </c>
      <c r="G17794" s="334">
        <v>0</v>
      </c>
      <c r="H17794" s="334">
        <v>0</v>
      </c>
      <c r="I17794" s="334">
        <v>0</v>
      </c>
      <c r="J17794" s="334">
        <v>0</v>
      </c>
      <c r="K17794" s="334">
        <v>0</v>
      </c>
      <c r="L17794" s="334">
        <v>0</v>
      </c>
      <c r="M17794" s="334">
        <v>0</v>
      </c>
      <c r="N17794" s="334">
        <v>0</v>
      </c>
      <c r="O17794" s="334">
        <v>0</v>
      </c>
      <c r="P17794" s="334">
        <v>0</v>
      </c>
      <c r="Q17794" s="334">
        <v>0</v>
      </c>
      <c r="R17794" s="334">
        <v>0</v>
      </c>
      <c r="S17794" s="334">
        <v>0</v>
      </c>
      <c r="T17794" s="334">
        <v>0</v>
      </c>
      <c r="U17794" s="334">
        <v>0</v>
      </c>
      <c r="V17794" s="334">
        <v>0</v>
      </c>
      <c r="W17794" s="334">
        <v>0</v>
      </c>
      <c r="X17794" s="334">
        <v>0</v>
      </c>
      <c r="Y17794" s="334">
        <v>0</v>
      </c>
      <c r="Z17794" s="334">
        <v>0</v>
      </c>
      <c r="AA17794" s="334">
        <v>0</v>
      </c>
      <c r="AB17794" s="334">
        <v>0</v>
      </c>
      <c r="AD17794" s="334">
        <v>0</v>
      </c>
      <c r="AE17794" s="334">
        <f t="shared" si="2777"/>
        <v>0</v>
      </c>
      <c r="AF17794" s="334">
        <f t="shared" si="2778"/>
        <v>0</v>
      </c>
      <c r="AG17794" s="340">
        <f t="shared" si="2779"/>
        <v>0</v>
      </c>
      <c r="AI17794" s="340">
        <f t="shared" si="2783"/>
        <v>0</v>
      </c>
      <c r="AJ17794" s="340">
        <f t="shared" si="2783"/>
        <v>0</v>
      </c>
      <c r="AK17794" s="340">
        <f t="shared" si="2783"/>
        <v>0</v>
      </c>
      <c r="AL17794" s="340">
        <f t="shared" si="2783"/>
        <v>0</v>
      </c>
      <c r="AM17794" s="340">
        <f t="shared" si="2783"/>
        <v>0</v>
      </c>
    </row>
    <row r="17795" spans="1:39" x14ac:dyDescent="0.35">
      <c r="A17795" s="337">
        <v>39708</v>
      </c>
      <c r="B17795" s="338">
        <f t="shared" si="2774"/>
        <v>2008</v>
      </c>
      <c r="C17795" s="338">
        <f t="shared" si="2775"/>
        <v>9</v>
      </c>
      <c r="D17795" s="338">
        <f t="shared" si="2776"/>
        <v>17</v>
      </c>
      <c r="E17795" s="334">
        <v>0</v>
      </c>
      <c r="F17795" s="334">
        <v>0</v>
      </c>
      <c r="G17795" s="334">
        <v>0</v>
      </c>
      <c r="H17795" s="334">
        <v>0</v>
      </c>
      <c r="I17795" s="334">
        <v>0</v>
      </c>
      <c r="J17795" s="334">
        <v>0</v>
      </c>
      <c r="K17795" s="334">
        <v>0</v>
      </c>
      <c r="L17795" s="334">
        <v>0</v>
      </c>
      <c r="M17795" s="334">
        <v>0</v>
      </c>
      <c r="N17795" s="334">
        <v>0</v>
      </c>
      <c r="O17795" s="334">
        <v>0</v>
      </c>
      <c r="P17795" s="334">
        <v>0</v>
      </c>
      <c r="Q17795" s="334">
        <v>0</v>
      </c>
      <c r="R17795" s="334">
        <v>0</v>
      </c>
      <c r="S17795" s="334">
        <v>0</v>
      </c>
      <c r="T17795" s="334">
        <v>0</v>
      </c>
      <c r="U17795" s="334">
        <v>0</v>
      </c>
      <c r="V17795" s="334">
        <v>0</v>
      </c>
      <c r="W17795" s="334">
        <v>0</v>
      </c>
      <c r="X17795" s="334">
        <v>0</v>
      </c>
      <c r="Y17795" s="334">
        <v>0</v>
      </c>
      <c r="Z17795" s="334">
        <v>0</v>
      </c>
      <c r="AA17795" s="334">
        <v>0</v>
      </c>
      <c r="AB17795" s="334">
        <v>0</v>
      </c>
      <c r="AD17795" s="334">
        <v>0</v>
      </c>
      <c r="AE17795" s="334">
        <f t="shared" si="2777"/>
        <v>0</v>
      </c>
      <c r="AF17795" s="334">
        <f t="shared" si="2778"/>
        <v>0</v>
      </c>
      <c r="AG17795" s="340">
        <f t="shared" si="2779"/>
        <v>0</v>
      </c>
      <c r="AI17795" s="340">
        <f t="shared" si="2783"/>
        <v>0</v>
      </c>
      <c r="AJ17795" s="340">
        <f t="shared" si="2783"/>
        <v>0</v>
      </c>
      <c r="AK17795" s="340">
        <f t="shared" si="2783"/>
        <v>0</v>
      </c>
      <c r="AL17795" s="340">
        <f t="shared" si="2783"/>
        <v>0</v>
      </c>
      <c r="AM17795" s="340">
        <f t="shared" si="2783"/>
        <v>0</v>
      </c>
    </row>
    <row r="17796" spans="1:39" x14ac:dyDescent="0.35">
      <c r="A17796" s="337">
        <v>39709</v>
      </c>
      <c r="B17796" s="338">
        <f t="shared" ref="B17796:B17859" si="2784">YEAR(A17796)</f>
        <v>2008</v>
      </c>
      <c r="C17796" s="338">
        <f t="shared" ref="C17796:C17859" si="2785">MONTH(A17796)</f>
        <v>9</v>
      </c>
      <c r="D17796" s="338">
        <f t="shared" ref="D17796:D17859" si="2786">DAY(A17796)</f>
        <v>18</v>
      </c>
      <c r="E17796" s="334">
        <v>0</v>
      </c>
      <c r="F17796" s="334">
        <v>0</v>
      </c>
      <c r="G17796" s="334">
        <v>0</v>
      </c>
      <c r="H17796" s="334">
        <v>0</v>
      </c>
      <c r="I17796" s="334">
        <v>0</v>
      </c>
      <c r="J17796" s="334">
        <v>0</v>
      </c>
      <c r="K17796" s="334">
        <v>0</v>
      </c>
      <c r="L17796" s="334">
        <v>0</v>
      </c>
      <c r="M17796" s="334">
        <v>0</v>
      </c>
      <c r="N17796" s="334">
        <v>0</v>
      </c>
      <c r="O17796" s="334">
        <v>0</v>
      </c>
      <c r="P17796" s="334">
        <v>0</v>
      </c>
      <c r="Q17796" s="334">
        <v>0</v>
      </c>
      <c r="R17796" s="334">
        <v>0</v>
      </c>
      <c r="S17796" s="334">
        <v>0</v>
      </c>
      <c r="T17796" s="334">
        <v>0</v>
      </c>
      <c r="U17796" s="334">
        <v>0</v>
      </c>
      <c r="V17796" s="334">
        <v>0</v>
      </c>
      <c r="W17796" s="334">
        <v>0</v>
      </c>
      <c r="X17796" s="334">
        <v>0</v>
      </c>
      <c r="Y17796" s="334">
        <v>0</v>
      </c>
      <c r="Z17796" s="334">
        <v>0</v>
      </c>
      <c r="AA17796" s="334">
        <v>0</v>
      </c>
      <c r="AB17796" s="334">
        <v>0</v>
      </c>
      <c r="AD17796" s="334">
        <v>0</v>
      </c>
      <c r="AE17796" s="334">
        <f t="shared" ref="AE17796:AE17859" si="2787">AD17796</f>
        <v>0</v>
      </c>
      <c r="AF17796" s="334">
        <f t="shared" ref="AF17796:AF17859" si="2788">SUM(E17796:AB17796)</f>
        <v>0</v>
      </c>
      <c r="AG17796" s="340">
        <f t="shared" ref="AG17796:AG17859" si="2789">ABS(AF17796-AE17796)</f>
        <v>0</v>
      </c>
      <c r="AI17796" s="340">
        <f t="shared" ref="AI17796:AM17811" si="2790">IF($C17796=AI$1,$AF17796,0)</f>
        <v>0</v>
      </c>
      <c r="AJ17796" s="340">
        <f t="shared" si="2790"/>
        <v>0</v>
      </c>
      <c r="AK17796" s="340">
        <f t="shared" si="2790"/>
        <v>0</v>
      </c>
      <c r="AL17796" s="340">
        <f t="shared" si="2790"/>
        <v>0</v>
      </c>
      <c r="AM17796" s="340">
        <f t="shared" si="2790"/>
        <v>0</v>
      </c>
    </row>
    <row r="17797" spans="1:39" x14ac:dyDescent="0.35">
      <c r="A17797" s="337">
        <v>39710</v>
      </c>
      <c r="B17797" s="338">
        <f t="shared" si="2784"/>
        <v>2008</v>
      </c>
      <c r="C17797" s="338">
        <f t="shared" si="2785"/>
        <v>9</v>
      </c>
      <c r="D17797" s="338">
        <f t="shared" si="2786"/>
        <v>19</v>
      </c>
      <c r="E17797" s="334">
        <v>0</v>
      </c>
      <c r="F17797" s="334">
        <v>0</v>
      </c>
      <c r="G17797" s="334">
        <v>0</v>
      </c>
      <c r="H17797" s="334">
        <v>0</v>
      </c>
      <c r="I17797" s="334">
        <v>0</v>
      </c>
      <c r="J17797" s="334">
        <v>0</v>
      </c>
      <c r="K17797" s="334">
        <v>0</v>
      </c>
      <c r="L17797" s="334">
        <v>0</v>
      </c>
      <c r="M17797" s="334">
        <v>0</v>
      </c>
      <c r="N17797" s="334">
        <v>0</v>
      </c>
      <c r="O17797" s="334">
        <v>0</v>
      </c>
      <c r="P17797" s="334">
        <v>0</v>
      </c>
      <c r="Q17797" s="334">
        <v>0</v>
      </c>
      <c r="R17797" s="334">
        <v>0</v>
      </c>
      <c r="S17797" s="334">
        <v>0</v>
      </c>
      <c r="T17797" s="334">
        <v>0</v>
      </c>
      <c r="U17797" s="334">
        <v>0</v>
      </c>
      <c r="V17797" s="334">
        <v>0</v>
      </c>
      <c r="W17797" s="334">
        <v>0</v>
      </c>
      <c r="X17797" s="334">
        <v>0</v>
      </c>
      <c r="Y17797" s="334">
        <v>0</v>
      </c>
      <c r="Z17797" s="334">
        <v>0</v>
      </c>
      <c r="AA17797" s="334">
        <v>0</v>
      </c>
      <c r="AB17797" s="334">
        <v>0</v>
      </c>
      <c r="AD17797" s="334">
        <v>0</v>
      </c>
      <c r="AE17797" s="334">
        <f t="shared" si="2787"/>
        <v>0</v>
      </c>
      <c r="AF17797" s="334">
        <f t="shared" si="2788"/>
        <v>0</v>
      </c>
      <c r="AG17797" s="340">
        <f t="shared" si="2789"/>
        <v>0</v>
      </c>
      <c r="AI17797" s="340">
        <f t="shared" si="2790"/>
        <v>0</v>
      </c>
      <c r="AJ17797" s="340">
        <f t="shared" si="2790"/>
        <v>0</v>
      </c>
      <c r="AK17797" s="340">
        <f t="shared" si="2790"/>
        <v>0</v>
      </c>
      <c r="AL17797" s="340">
        <f t="shared" si="2790"/>
        <v>0</v>
      </c>
      <c r="AM17797" s="340">
        <f t="shared" si="2790"/>
        <v>0</v>
      </c>
    </row>
    <row r="17798" spans="1:39" x14ac:dyDescent="0.35">
      <c r="A17798" s="337">
        <v>39711</v>
      </c>
      <c r="B17798" s="338">
        <f t="shared" si="2784"/>
        <v>2008</v>
      </c>
      <c r="C17798" s="338">
        <f t="shared" si="2785"/>
        <v>9</v>
      </c>
      <c r="D17798" s="338">
        <f t="shared" si="2786"/>
        <v>20</v>
      </c>
      <c r="E17798" s="334">
        <v>0</v>
      </c>
      <c r="F17798" s="334">
        <v>0</v>
      </c>
      <c r="G17798" s="334">
        <v>0</v>
      </c>
      <c r="H17798" s="334">
        <v>0</v>
      </c>
      <c r="I17798" s="334">
        <v>0</v>
      </c>
      <c r="J17798" s="334">
        <v>0</v>
      </c>
      <c r="K17798" s="334">
        <v>0</v>
      </c>
      <c r="L17798" s="334">
        <v>0</v>
      </c>
      <c r="M17798" s="334">
        <v>0</v>
      </c>
      <c r="N17798" s="334">
        <v>0</v>
      </c>
      <c r="O17798" s="334">
        <v>0</v>
      </c>
      <c r="P17798" s="334">
        <v>0</v>
      </c>
      <c r="Q17798" s="334">
        <v>0</v>
      </c>
      <c r="R17798" s="334">
        <v>0</v>
      </c>
      <c r="S17798" s="334">
        <v>0</v>
      </c>
      <c r="T17798" s="334">
        <v>0</v>
      </c>
      <c r="U17798" s="334">
        <v>0</v>
      </c>
      <c r="V17798" s="334">
        <v>0</v>
      </c>
      <c r="W17798" s="334">
        <v>0</v>
      </c>
      <c r="X17798" s="334">
        <v>0</v>
      </c>
      <c r="Y17798" s="334">
        <v>0</v>
      </c>
      <c r="Z17798" s="334">
        <v>0</v>
      </c>
      <c r="AA17798" s="334">
        <v>0</v>
      </c>
      <c r="AB17798" s="334">
        <v>0</v>
      </c>
      <c r="AD17798" s="334">
        <v>0</v>
      </c>
      <c r="AE17798" s="334">
        <f t="shared" si="2787"/>
        <v>0</v>
      </c>
      <c r="AF17798" s="334">
        <f t="shared" si="2788"/>
        <v>0</v>
      </c>
      <c r="AG17798" s="340">
        <f t="shared" si="2789"/>
        <v>0</v>
      </c>
      <c r="AI17798" s="340">
        <f t="shared" si="2790"/>
        <v>0</v>
      </c>
      <c r="AJ17798" s="340">
        <f t="shared" si="2790"/>
        <v>0</v>
      </c>
      <c r="AK17798" s="340">
        <f t="shared" si="2790"/>
        <v>0</v>
      </c>
      <c r="AL17798" s="340">
        <f t="shared" si="2790"/>
        <v>0</v>
      </c>
      <c r="AM17798" s="340">
        <f t="shared" si="2790"/>
        <v>0</v>
      </c>
    </row>
    <row r="17799" spans="1:39" x14ac:dyDescent="0.35">
      <c r="A17799" s="337">
        <v>39712</v>
      </c>
      <c r="B17799" s="338">
        <f t="shared" si="2784"/>
        <v>2008</v>
      </c>
      <c r="C17799" s="338">
        <f t="shared" si="2785"/>
        <v>9</v>
      </c>
      <c r="D17799" s="338">
        <f t="shared" si="2786"/>
        <v>21</v>
      </c>
      <c r="E17799" s="334">
        <v>0</v>
      </c>
      <c r="F17799" s="334">
        <v>0</v>
      </c>
      <c r="G17799" s="334">
        <v>0</v>
      </c>
      <c r="H17799" s="334">
        <v>0</v>
      </c>
      <c r="I17799" s="334">
        <v>0</v>
      </c>
      <c r="J17799" s="334">
        <v>0</v>
      </c>
      <c r="K17799" s="334">
        <v>0</v>
      </c>
      <c r="L17799" s="334">
        <v>0.4</v>
      </c>
      <c r="M17799" s="334">
        <v>0.3</v>
      </c>
      <c r="N17799" s="334">
        <v>0</v>
      </c>
      <c r="O17799" s="334">
        <v>0.4</v>
      </c>
      <c r="P17799" s="334">
        <v>0.4</v>
      </c>
      <c r="Q17799" s="334">
        <v>0</v>
      </c>
      <c r="R17799" s="334">
        <v>0</v>
      </c>
      <c r="S17799" s="334">
        <v>0.3</v>
      </c>
      <c r="T17799" s="334">
        <v>0.4</v>
      </c>
      <c r="U17799" s="334">
        <v>0.4</v>
      </c>
      <c r="V17799" s="334">
        <v>0</v>
      </c>
      <c r="W17799" s="334">
        <v>0</v>
      </c>
      <c r="X17799" s="334">
        <v>0.3</v>
      </c>
      <c r="Y17799" s="334">
        <v>0.4</v>
      </c>
      <c r="Z17799" s="334">
        <v>0.4</v>
      </c>
      <c r="AA17799" s="334">
        <v>0.3</v>
      </c>
      <c r="AB17799" s="334">
        <v>0.4</v>
      </c>
      <c r="AD17799" s="334">
        <v>4.4000000000000004</v>
      </c>
      <c r="AE17799" s="334">
        <f t="shared" si="2787"/>
        <v>4.4000000000000004</v>
      </c>
      <c r="AF17799" s="334">
        <f t="shared" si="2788"/>
        <v>4.3999999999999995</v>
      </c>
      <c r="AG17799" s="340">
        <f t="shared" si="2789"/>
        <v>8.8817841970012523E-16</v>
      </c>
      <c r="AI17799" s="340">
        <f t="shared" si="2790"/>
        <v>0</v>
      </c>
      <c r="AJ17799" s="340">
        <f t="shared" si="2790"/>
        <v>0</v>
      </c>
      <c r="AK17799" s="340">
        <f t="shared" si="2790"/>
        <v>0</v>
      </c>
      <c r="AL17799" s="340">
        <f t="shared" si="2790"/>
        <v>0</v>
      </c>
      <c r="AM17799" s="340">
        <f t="shared" si="2790"/>
        <v>4.3999999999999995</v>
      </c>
    </row>
    <row r="17800" spans="1:39" x14ac:dyDescent="0.35">
      <c r="A17800" s="337">
        <v>39713</v>
      </c>
      <c r="B17800" s="338">
        <f t="shared" si="2784"/>
        <v>2008</v>
      </c>
      <c r="C17800" s="338">
        <f t="shared" si="2785"/>
        <v>9</v>
      </c>
      <c r="D17800" s="338">
        <f t="shared" si="2786"/>
        <v>22</v>
      </c>
      <c r="E17800" s="334">
        <v>0.2</v>
      </c>
      <c r="F17800" s="334">
        <v>0.3</v>
      </c>
      <c r="G17800" s="334">
        <v>0</v>
      </c>
      <c r="H17800" s="334">
        <v>0</v>
      </c>
      <c r="I17800" s="334">
        <v>0</v>
      </c>
      <c r="J17800" s="334">
        <v>0</v>
      </c>
      <c r="K17800" s="334">
        <v>0</v>
      </c>
      <c r="L17800" s="334">
        <v>0</v>
      </c>
      <c r="M17800" s="334">
        <v>0</v>
      </c>
      <c r="N17800" s="334">
        <v>0</v>
      </c>
      <c r="O17800" s="334">
        <v>0</v>
      </c>
      <c r="P17800" s="334">
        <v>0</v>
      </c>
      <c r="Q17800" s="334">
        <v>0</v>
      </c>
      <c r="R17800" s="334">
        <v>0</v>
      </c>
      <c r="S17800" s="334">
        <v>0</v>
      </c>
      <c r="T17800" s="334">
        <v>0</v>
      </c>
      <c r="U17800" s="334">
        <v>0</v>
      </c>
      <c r="V17800" s="334">
        <v>0</v>
      </c>
      <c r="W17800" s="334">
        <v>0.2</v>
      </c>
      <c r="X17800" s="334">
        <v>0</v>
      </c>
      <c r="Y17800" s="334">
        <v>0</v>
      </c>
      <c r="Z17800" s="334">
        <v>0.2</v>
      </c>
      <c r="AA17800" s="334">
        <v>0.3</v>
      </c>
      <c r="AB17800" s="334">
        <v>0.2</v>
      </c>
      <c r="AD17800" s="334">
        <v>1.4</v>
      </c>
      <c r="AE17800" s="334">
        <f t="shared" si="2787"/>
        <v>1.4</v>
      </c>
      <c r="AF17800" s="334">
        <f t="shared" si="2788"/>
        <v>1.4</v>
      </c>
      <c r="AG17800" s="340">
        <f t="shared" si="2789"/>
        <v>0</v>
      </c>
      <c r="AI17800" s="340">
        <f t="shared" si="2790"/>
        <v>0</v>
      </c>
      <c r="AJ17800" s="340">
        <f t="shared" si="2790"/>
        <v>0</v>
      </c>
      <c r="AK17800" s="340">
        <f t="shared" si="2790"/>
        <v>0</v>
      </c>
      <c r="AL17800" s="340">
        <f t="shared" si="2790"/>
        <v>0</v>
      </c>
      <c r="AM17800" s="340">
        <f t="shared" si="2790"/>
        <v>1.4</v>
      </c>
    </row>
    <row r="17801" spans="1:39" x14ac:dyDescent="0.35">
      <c r="A17801" s="337">
        <v>39714</v>
      </c>
      <c r="B17801" s="338">
        <f t="shared" si="2784"/>
        <v>2008</v>
      </c>
      <c r="C17801" s="338">
        <f t="shared" si="2785"/>
        <v>9</v>
      </c>
      <c r="D17801" s="338">
        <f t="shared" si="2786"/>
        <v>23</v>
      </c>
      <c r="E17801" s="334">
        <v>3.3</v>
      </c>
      <c r="F17801" s="334">
        <v>3.4</v>
      </c>
      <c r="G17801" s="334">
        <v>3.3</v>
      </c>
      <c r="H17801" s="334">
        <v>0</v>
      </c>
      <c r="I17801" s="334">
        <v>0</v>
      </c>
      <c r="J17801" s="334">
        <v>0</v>
      </c>
      <c r="K17801" s="334">
        <v>0</v>
      </c>
      <c r="L17801" s="334">
        <v>0</v>
      </c>
      <c r="M17801" s="334">
        <v>0</v>
      </c>
      <c r="N17801" s="334">
        <v>0</v>
      </c>
      <c r="O17801" s="334">
        <v>0</v>
      </c>
      <c r="P17801" s="334">
        <v>0</v>
      </c>
      <c r="Q17801" s="334">
        <v>0</v>
      </c>
      <c r="R17801" s="334">
        <v>0</v>
      </c>
      <c r="S17801" s="334">
        <v>0</v>
      </c>
      <c r="T17801" s="334">
        <v>0</v>
      </c>
      <c r="U17801" s="334">
        <v>0</v>
      </c>
      <c r="V17801" s="334">
        <v>0</v>
      </c>
      <c r="W17801" s="334">
        <v>0</v>
      </c>
      <c r="X17801" s="334">
        <v>0</v>
      </c>
      <c r="Y17801" s="334">
        <v>0</v>
      </c>
      <c r="Z17801" s="334">
        <v>0</v>
      </c>
      <c r="AA17801" s="334">
        <v>0</v>
      </c>
      <c r="AB17801" s="334">
        <v>0</v>
      </c>
      <c r="AD17801" s="334">
        <v>10</v>
      </c>
      <c r="AE17801" s="334">
        <f t="shared" si="2787"/>
        <v>10</v>
      </c>
      <c r="AF17801" s="334">
        <f t="shared" si="2788"/>
        <v>10</v>
      </c>
      <c r="AG17801" s="340">
        <f t="shared" si="2789"/>
        <v>0</v>
      </c>
      <c r="AI17801" s="340">
        <f t="shared" si="2790"/>
        <v>0</v>
      </c>
      <c r="AJ17801" s="340">
        <f t="shared" si="2790"/>
        <v>0</v>
      </c>
      <c r="AK17801" s="340">
        <f t="shared" si="2790"/>
        <v>0</v>
      </c>
      <c r="AL17801" s="340">
        <f t="shared" si="2790"/>
        <v>0</v>
      </c>
      <c r="AM17801" s="340">
        <f t="shared" si="2790"/>
        <v>10</v>
      </c>
    </row>
    <row r="17802" spans="1:39" x14ac:dyDescent="0.35">
      <c r="A17802" s="337">
        <v>39715</v>
      </c>
      <c r="B17802" s="338">
        <f t="shared" si="2784"/>
        <v>2008</v>
      </c>
      <c r="C17802" s="338">
        <f t="shared" si="2785"/>
        <v>9</v>
      </c>
      <c r="D17802" s="338">
        <f t="shared" si="2786"/>
        <v>24</v>
      </c>
      <c r="E17802" s="334">
        <v>0</v>
      </c>
      <c r="F17802" s="334">
        <v>0</v>
      </c>
      <c r="G17802" s="334">
        <v>0</v>
      </c>
      <c r="H17802" s="334">
        <v>0</v>
      </c>
      <c r="I17802" s="334">
        <v>0</v>
      </c>
      <c r="J17802" s="334">
        <v>0</v>
      </c>
      <c r="K17802" s="334">
        <v>0</v>
      </c>
      <c r="L17802" s="334">
        <v>0</v>
      </c>
      <c r="M17802" s="334">
        <v>0</v>
      </c>
      <c r="N17802" s="334">
        <v>0</v>
      </c>
      <c r="O17802" s="334">
        <v>0</v>
      </c>
      <c r="P17802" s="334">
        <v>0</v>
      </c>
      <c r="Q17802" s="334">
        <v>0</v>
      </c>
      <c r="R17802" s="334">
        <v>0</v>
      </c>
      <c r="S17802" s="334">
        <v>0</v>
      </c>
      <c r="T17802" s="334">
        <v>0</v>
      </c>
      <c r="U17802" s="334">
        <v>0</v>
      </c>
      <c r="V17802" s="334">
        <v>0</v>
      </c>
      <c r="W17802" s="334">
        <v>0</v>
      </c>
      <c r="X17802" s="334">
        <v>0</v>
      </c>
      <c r="Y17802" s="334">
        <v>0</v>
      </c>
      <c r="Z17802" s="334">
        <v>0</v>
      </c>
      <c r="AA17802" s="334">
        <v>0</v>
      </c>
      <c r="AB17802" s="334">
        <v>0</v>
      </c>
      <c r="AD17802" s="334">
        <v>0</v>
      </c>
      <c r="AE17802" s="334">
        <f t="shared" si="2787"/>
        <v>0</v>
      </c>
      <c r="AF17802" s="334">
        <f t="shared" si="2788"/>
        <v>0</v>
      </c>
      <c r="AG17802" s="340">
        <f t="shared" si="2789"/>
        <v>0</v>
      </c>
      <c r="AI17802" s="340">
        <f t="shared" si="2790"/>
        <v>0</v>
      </c>
      <c r="AJ17802" s="340">
        <f t="shared" si="2790"/>
        <v>0</v>
      </c>
      <c r="AK17802" s="340">
        <f t="shared" si="2790"/>
        <v>0</v>
      </c>
      <c r="AL17802" s="340">
        <f t="shared" si="2790"/>
        <v>0</v>
      </c>
      <c r="AM17802" s="340">
        <f t="shared" si="2790"/>
        <v>0</v>
      </c>
    </row>
    <row r="17803" spans="1:39" x14ac:dyDescent="0.35">
      <c r="A17803" s="337">
        <v>39716</v>
      </c>
      <c r="B17803" s="338">
        <f t="shared" si="2784"/>
        <v>2008</v>
      </c>
      <c r="C17803" s="338">
        <f t="shared" si="2785"/>
        <v>9</v>
      </c>
      <c r="D17803" s="338">
        <f t="shared" si="2786"/>
        <v>25</v>
      </c>
      <c r="E17803" s="334">
        <v>0</v>
      </c>
      <c r="F17803" s="334">
        <v>0</v>
      </c>
      <c r="G17803" s="334">
        <v>0</v>
      </c>
      <c r="H17803" s="334">
        <v>0</v>
      </c>
      <c r="I17803" s="334">
        <v>0</v>
      </c>
      <c r="J17803" s="334">
        <v>0</v>
      </c>
      <c r="K17803" s="334">
        <v>0</v>
      </c>
      <c r="L17803" s="334">
        <v>0</v>
      </c>
      <c r="M17803" s="334">
        <v>0</v>
      </c>
      <c r="N17803" s="334">
        <v>0</v>
      </c>
      <c r="O17803" s="334">
        <v>0</v>
      </c>
      <c r="P17803" s="334">
        <v>0</v>
      </c>
      <c r="Q17803" s="334">
        <v>0</v>
      </c>
      <c r="R17803" s="334">
        <v>0</v>
      </c>
      <c r="S17803" s="334">
        <v>0</v>
      </c>
      <c r="T17803" s="334">
        <v>0</v>
      </c>
      <c r="U17803" s="334">
        <v>0</v>
      </c>
      <c r="V17803" s="334">
        <v>0</v>
      </c>
      <c r="W17803" s="334">
        <v>1.3</v>
      </c>
      <c r="X17803" s="334">
        <v>1.3</v>
      </c>
      <c r="Y17803" s="334">
        <v>0</v>
      </c>
      <c r="Z17803" s="334">
        <v>0</v>
      </c>
      <c r="AA17803" s="334">
        <v>0</v>
      </c>
      <c r="AB17803" s="334">
        <v>0</v>
      </c>
      <c r="AD17803" s="334">
        <v>2.6</v>
      </c>
      <c r="AE17803" s="334">
        <f t="shared" si="2787"/>
        <v>2.6</v>
      </c>
      <c r="AF17803" s="334">
        <f t="shared" si="2788"/>
        <v>2.6</v>
      </c>
      <c r="AG17803" s="340">
        <f t="shared" si="2789"/>
        <v>0</v>
      </c>
      <c r="AI17803" s="340">
        <f t="shared" si="2790"/>
        <v>0</v>
      </c>
      <c r="AJ17803" s="340">
        <f t="shared" si="2790"/>
        <v>0</v>
      </c>
      <c r="AK17803" s="340">
        <f t="shared" si="2790"/>
        <v>0</v>
      </c>
      <c r="AL17803" s="340">
        <f t="shared" si="2790"/>
        <v>0</v>
      </c>
      <c r="AM17803" s="340">
        <f t="shared" si="2790"/>
        <v>2.6</v>
      </c>
    </row>
    <row r="17804" spans="1:39" x14ac:dyDescent="0.35">
      <c r="A17804" s="337">
        <v>39717</v>
      </c>
      <c r="B17804" s="338">
        <f t="shared" si="2784"/>
        <v>2008</v>
      </c>
      <c r="C17804" s="338">
        <f t="shared" si="2785"/>
        <v>9</v>
      </c>
      <c r="D17804" s="338">
        <f t="shared" si="2786"/>
        <v>26</v>
      </c>
      <c r="E17804" s="334">
        <v>0</v>
      </c>
      <c r="F17804" s="334">
        <v>0</v>
      </c>
      <c r="G17804" s="334">
        <v>0</v>
      </c>
      <c r="H17804" s="334">
        <v>0</v>
      </c>
      <c r="I17804" s="334">
        <v>0</v>
      </c>
      <c r="J17804" s="334">
        <v>0</v>
      </c>
      <c r="K17804" s="334">
        <v>0</v>
      </c>
      <c r="L17804" s="334">
        <v>0</v>
      </c>
      <c r="M17804" s="334">
        <v>0</v>
      </c>
      <c r="N17804" s="334">
        <v>0</v>
      </c>
      <c r="O17804" s="334">
        <v>0</v>
      </c>
      <c r="P17804" s="334">
        <v>0</v>
      </c>
      <c r="Q17804" s="334">
        <v>0</v>
      </c>
      <c r="R17804" s="334">
        <v>0</v>
      </c>
      <c r="S17804" s="334">
        <v>0</v>
      </c>
      <c r="T17804" s="334">
        <v>0</v>
      </c>
      <c r="U17804" s="334">
        <v>0</v>
      </c>
      <c r="V17804" s="334">
        <v>0</v>
      </c>
      <c r="W17804" s="334">
        <v>0</v>
      </c>
      <c r="X17804" s="334">
        <v>0</v>
      </c>
      <c r="Y17804" s="334">
        <v>0</v>
      </c>
      <c r="Z17804" s="334">
        <v>0</v>
      </c>
      <c r="AA17804" s="334">
        <v>0</v>
      </c>
      <c r="AB17804" s="334">
        <v>0</v>
      </c>
      <c r="AD17804" s="334">
        <v>0</v>
      </c>
      <c r="AE17804" s="334">
        <f t="shared" si="2787"/>
        <v>0</v>
      </c>
      <c r="AF17804" s="334">
        <f t="shared" si="2788"/>
        <v>0</v>
      </c>
      <c r="AG17804" s="340">
        <f t="shared" si="2789"/>
        <v>0</v>
      </c>
      <c r="AI17804" s="340">
        <f t="shared" si="2790"/>
        <v>0</v>
      </c>
      <c r="AJ17804" s="340">
        <f t="shared" si="2790"/>
        <v>0</v>
      </c>
      <c r="AK17804" s="340">
        <f t="shared" si="2790"/>
        <v>0</v>
      </c>
      <c r="AL17804" s="340">
        <f t="shared" si="2790"/>
        <v>0</v>
      </c>
      <c r="AM17804" s="340">
        <f t="shared" si="2790"/>
        <v>0</v>
      </c>
    </row>
    <row r="17805" spans="1:39" x14ac:dyDescent="0.35">
      <c r="A17805" s="337">
        <v>39718</v>
      </c>
      <c r="B17805" s="338">
        <f t="shared" si="2784"/>
        <v>2008</v>
      </c>
      <c r="C17805" s="338">
        <f t="shared" si="2785"/>
        <v>9</v>
      </c>
      <c r="D17805" s="338">
        <f t="shared" si="2786"/>
        <v>27</v>
      </c>
      <c r="E17805" s="334">
        <v>0</v>
      </c>
      <c r="F17805" s="334">
        <v>0</v>
      </c>
      <c r="G17805" s="334">
        <v>0</v>
      </c>
      <c r="H17805" s="334">
        <v>0</v>
      </c>
      <c r="I17805" s="334">
        <v>0</v>
      </c>
      <c r="J17805" s="334">
        <v>0</v>
      </c>
      <c r="K17805" s="334">
        <v>0</v>
      </c>
      <c r="L17805" s="334">
        <v>0</v>
      </c>
      <c r="M17805" s="334">
        <v>0</v>
      </c>
      <c r="N17805" s="334">
        <v>0</v>
      </c>
      <c r="O17805" s="334">
        <v>0</v>
      </c>
      <c r="P17805" s="334">
        <v>0</v>
      </c>
      <c r="Q17805" s="334">
        <v>0</v>
      </c>
      <c r="R17805" s="334">
        <v>0</v>
      </c>
      <c r="S17805" s="334">
        <v>0</v>
      </c>
      <c r="T17805" s="334">
        <v>0</v>
      </c>
      <c r="U17805" s="334">
        <v>0</v>
      </c>
      <c r="V17805" s="334">
        <v>0</v>
      </c>
      <c r="W17805" s="334">
        <v>0</v>
      </c>
      <c r="X17805" s="334">
        <v>0</v>
      </c>
      <c r="Y17805" s="334">
        <v>0</v>
      </c>
      <c r="Z17805" s="334">
        <v>0</v>
      </c>
      <c r="AA17805" s="334">
        <v>0</v>
      </c>
      <c r="AB17805" s="334">
        <v>0</v>
      </c>
      <c r="AD17805" s="334">
        <v>0</v>
      </c>
      <c r="AE17805" s="334">
        <f t="shared" si="2787"/>
        <v>0</v>
      </c>
      <c r="AF17805" s="334">
        <f t="shared" si="2788"/>
        <v>0</v>
      </c>
      <c r="AG17805" s="340">
        <f t="shared" si="2789"/>
        <v>0</v>
      </c>
      <c r="AI17805" s="340">
        <f t="shared" si="2790"/>
        <v>0</v>
      </c>
      <c r="AJ17805" s="340">
        <f t="shared" si="2790"/>
        <v>0</v>
      </c>
      <c r="AK17805" s="340">
        <f t="shared" si="2790"/>
        <v>0</v>
      </c>
      <c r="AL17805" s="340">
        <f t="shared" si="2790"/>
        <v>0</v>
      </c>
      <c r="AM17805" s="340">
        <f t="shared" si="2790"/>
        <v>0</v>
      </c>
    </row>
    <row r="17806" spans="1:39" x14ac:dyDescent="0.35">
      <c r="A17806" s="337">
        <v>39719</v>
      </c>
      <c r="B17806" s="338">
        <f t="shared" si="2784"/>
        <v>2008</v>
      </c>
      <c r="C17806" s="338">
        <f t="shared" si="2785"/>
        <v>9</v>
      </c>
      <c r="D17806" s="338">
        <f t="shared" si="2786"/>
        <v>28</v>
      </c>
      <c r="E17806" s="334">
        <v>0</v>
      </c>
      <c r="F17806" s="334">
        <v>0</v>
      </c>
      <c r="G17806" s="334">
        <v>0</v>
      </c>
      <c r="H17806" s="334">
        <v>0</v>
      </c>
      <c r="I17806" s="334">
        <v>0</v>
      </c>
      <c r="J17806" s="334">
        <v>0</v>
      </c>
      <c r="K17806" s="334">
        <v>0</v>
      </c>
      <c r="L17806" s="334">
        <v>0</v>
      </c>
      <c r="M17806" s="334">
        <v>0</v>
      </c>
      <c r="N17806" s="334">
        <v>0</v>
      </c>
      <c r="O17806" s="334">
        <v>0</v>
      </c>
      <c r="P17806" s="334">
        <v>0</v>
      </c>
      <c r="Q17806" s="334">
        <v>0</v>
      </c>
      <c r="R17806" s="334">
        <v>0</v>
      </c>
      <c r="S17806" s="334">
        <v>0</v>
      </c>
      <c r="T17806" s="334">
        <v>0</v>
      </c>
      <c r="U17806" s="334">
        <v>0</v>
      </c>
      <c r="V17806" s="334">
        <v>0</v>
      </c>
      <c r="W17806" s="334">
        <v>0</v>
      </c>
      <c r="X17806" s="334">
        <v>0</v>
      </c>
      <c r="Y17806" s="334">
        <v>0</v>
      </c>
      <c r="Z17806" s="334">
        <v>0</v>
      </c>
      <c r="AA17806" s="334">
        <v>0</v>
      </c>
      <c r="AB17806" s="334">
        <v>0</v>
      </c>
      <c r="AD17806" s="334">
        <v>0</v>
      </c>
      <c r="AE17806" s="334">
        <f t="shared" si="2787"/>
        <v>0</v>
      </c>
      <c r="AF17806" s="334">
        <f t="shared" si="2788"/>
        <v>0</v>
      </c>
      <c r="AG17806" s="340">
        <f t="shared" si="2789"/>
        <v>0</v>
      </c>
      <c r="AI17806" s="340">
        <f t="shared" si="2790"/>
        <v>0</v>
      </c>
      <c r="AJ17806" s="340">
        <f t="shared" si="2790"/>
        <v>0</v>
      </c>
      <c r="AK17806" s="340">
        <f t="shared" si="2790"/>
        <v>0</v>
      </c>
      <c r="AL17806" s="340">
        <f t="shared" si="2790"/>
        <v>0</v>
      </c>
      <c r="AM17806" s="340">
        <f t="shared" si="2790"/>
        <v>0</v>
      </c>
    </row>
    <row r="17807" spans="1:39" x14ac:dyDescent="0.35">
      <c r="A17807" s="337">
        <v>39720</v>
      </c>
      <c r="B17807" s="338">
        <f t="shared" si="2784"/>
        <v>2008</v>
      </c>
      <c r="C17807" s="338">
        <f t="shared" si="2785"/>
        <v>9</v>
      </c>
      <c r="D17807" s="338">
        <f t="shared" si="2786"/>
        <v>29</v>
      </c>
      <c r="E17807" s="334">
        <v>0</v>
      </c>
      <c r="F17807" s="334">
        <v>0</v>
      </c>
      <c r="G17807" s="334">
        <v>0</v>
      </c>
      <c r="H17807" s="334">
        <v>0</v>
      </c>
      <c r="I17807" s="334">
        <v>0</v>
      </c>
      <c r="J17807" s="334">
        <v>0</v>
      </c>
      <c r="K17807" s="334">
        <v>0</v>
      </c>
      <c r="L17807" s="334">
        <v>0</v>
      </c>
      <c r="M17807" s="334">
        <v>0</v>
      </c>
      <c r="N17807" s="334">
        <v>0</v>
      </c>
      <c r="O17807" s="334">
        <v>0</v>
      </c>
      <c r="P17807" s="334">
        <v>0</v>
      </c>
      <c r="Q17807" s="334">
        <v>0</v>
      </c>
      <c r="R17807" s="334">
        <v>0</v>
      </c>
      <c r="S17807" s="334">
        <v>0</v>
      </c>
      <c r="T17807" s="334">
        <v>0</v>
      </c>
      <c r="U17807" s="334">
        <v>0</v>
      </c>
      <c r="V17807" s="334">
        <v>0</v>
      </c>
      <c r="W17807" s="334">
        <v>0</v>
      </c>
      <c r="X17807" s="334">
        <v>0</v>
      </c>
      <c r="Y17807" s="334">
        <v>0</v>
      </c>
      <c r="Z17807" s="334">
        <v>0</v>
      </c>
      <c r="AA17807" s="334">
        <v>0</v>
      </c>
      <c r="AB17807" s="334">
        <v>0</v>
      </c>
      <c r="AD17807" s="334">
        <v>0</v>
      </c>
      <c r="AE17807" s="334">
        <f t="shared" si="2787"/>
        <v>0</v>
      </c>
      <c r="AF17807" s="334">
        <f t="shared" si="2788"/>
        <v>0</v>
      </c>
      <c r="AG17807" s="340">
        <f t="shared" si="2789"/>
        <v>0</v>
      </c>
      <c r="AI17807" s="340">
        <f t="shared" si="2790"/>
        <v>0</v>
      </c>
      <c r="AJ17807" s="340">
        <f t="shared" si="2790"/>
        <v>0</v>
      </c>
      <c r="AK17807" s="340">
        <f t="shared" si="2790"/>
        <v>0</v>
      </c>
      <c r="AL17807" s="340">
        <f t="shared" si="2790"/>
        <v>0</v>
      </c>
      <c r="AM17807" s="340">
        <f t="shared" si="2790"/>
        <v>0</v>
      </c>
    </row>
    <row r="17808" spans="1:39" x14ac:dyDescent="0.35">
      <c r="A17808" s="337">
        <v>39721</v>
      </c>
      <c r="B17808" s="338">
        <f t="shared" si="2784"/>
        <v>2008</v>
      </c>
      <c r="C17808" s="338">
        <f t="shared" si="2785"/>
        <v>9</v>
      </c>
      <c r="D17808" s="338">
        <f t="shared" si="2786"/>
        <v>30</v>
      </c>
      <c r="E17808" s="334">
        <v>0</v>
      </c>
      <c r="F17808" s="334">
        <v>0</v>
      </c>
      <c r="G17808" s="334">
        <v>0</v>
      </c>
      <c r="H17808" s="334">
        <v>0</v>
      </c>
      <c r="I17808" s="334">
        <v>0</v>
      </c>
      <c r="J17808" s="334">
        <v>0</v>
      </c>
      <c r="K17808" s="334">
        <v>0</v>
      </c>
      <c r="L17808" s="334">
        <v>0</v>
      </c>
      <c r="M17808" s="334">
        <v>0</v>
      </c>
      <c r="N17808" s="334">
        <v>0</v>
      </c>
      <c r="O17808" s="334">
        <v>0</v>
      </c>
      <c r="P17808" s="334">
        <v>0</v>
      </c>
      <c r="Q17808" s="334">
        <v>0</v>
      </c>
      <c r="R17808" s="334">
        <v>0</v>
      </c>
      <c r="S17808" s="334">
        <v>0</v>
      </c>
      <c r="T17808" s="334">
        <v>0</v>
      </c>
      <c r="U17808" s="334">
        <v>0</v>
      </c>
      <c r="V17808" s="334">
        <v>0</v>
      </c>
      <c r="W17808" s="334">
        <v>0</v>
      </c>
      <c r="X17808" s="334">
        <v>0</v>
      </c>
      <c r="Y17808" s="334">
        <v>0</v>
      </c>
      <c r="Z17808" s="334">
        <v>0</v>
      </c>
      <c r="AA17808" s="334">
        <v>0</v>
      </c>
      <c r="AB17808" s="334">
        <v>0</v>
      </c>
      <c r="AD17808" s="334">
        <v>0</v>
      </c>
      <c r="AE17808" s="334">
        <f t="shared" si="2787"/>
        <v>0</v>
      </c>
      <c r="AF17808" s="334">
        <f t="shared" si="2788"/>
        <v>0</v>
      </c>
      <c r="AG17808" s="340">
        <f t="shared" si="2789"/>
        <v>0</v>
      </c>
      <c r="AI17808" s="340">
        <f t="shared" si="2790"/>
        <v>0</v>
      </c>
      <c r="AJ17808" s="340">
        <f t="shared" si="2790"/>
        <v>0</v>
      </c>
      <c r="AK17808" s="340">
        <f t="shared" si="2790"/>
        <v>0</v>
      </c>
      <c r="AL17808" s="340">
        <f t="shared" si="2790"/>
        <v>0</v>
      </c>
      <c r="AM17808" s="340">
        <f t="shared" si="2790"/>
        <v>0</v>
      </c>
    </row>
    <row r="17809" spans="1:39" x14ac:dyDescent="0.35">
      <c r="A17809" s="337">
        <v>39722</v>
      </c>
      <c r="B17809" s="338">
        <f t="shared" si="2784"/>
        <v>2008</v>
      </c>
      <c r="C17809" s="338">
        <f t="shared" si="2785"/>
        <v>10</v>
      </c>
      <c r="D17809" s="338">
        <f t="shared" si="2786"/>
        <v>1</v>
      </c>
      <c r="E17809" s="334">
        <v>0</v>
      </c>
      <c r="F17809" s="334">
        <v>0</v>
      </c>
      <c r="G17809" s="334">
        <v>0</v>
      </c>
      <c r="H17809" s="334">
        <v>0</v>
      </c>
      <c r="I17809" s="334">
        <v>0</v>
      </c>
      <c r="J17809" s="334">
        <v>0</v>
      </c>
      <c r="K17809" s="334">
        <v>0</v>
      </c>
      <c r="L17809" s="334">
        <v>0</v>
      </c>
      <c r="M17809" s="334">
        <v>0</v>
      </c>
      <c r="N17809" s="334">
        <v>0</v>
      </c>
      <c r="O17809" s="334">
        <v>0</v>
      </c>
      <c r="P17809" s="334">
        <v>0</v>
      </c>
      <c r="Q17809" s="334">
        <v>0</v>
      </c>
      <c r="R17809" s="334">
        <v>0</v>
      </c>
      <c r="S17809" s="334">
        <v>0</v>
      </c>
      <c r="T17809" s="334">
        <v>0</v>
      </c>
      <c r="U17809" s="334">
        <v>0</v>
      </c>
      <c r="V17809" s="334">
        <v>0</v>
      </c>
      <c r="W17809" s="334">
        <v>0</v>
      </c>
      <c r="X17809" s="334">
        <v>0</v>
      </c>
      <c r="Y17809" s="334">
        <v>0</v>
      </c>
      <c r="Z17809" s="334">
        <v>0</v>
      </c>
      <c r="AA17809" s="334">
        <v>0</v>
      </c>
      <c r="AB17809" s="334">
        <v>0</v>
      </c>
      <c r="AD17809" s="334">
        <v>0</v>
      </c>
      <c r="AE17809" s="334">
        <f t="shared" si="2787"/>
        <v>0</v>
      </c>
      <c r="AF17809" s="334">
        <f t="shared" si="2788"/>
        <v>0</v>
      </c>
      <c r="AG17809" s="340">
        <f t="shared" si="2789"/>
        <v>0</v>
      </c>
      <c r="AI17809" s="340">
        <f t="shared" si="2790"/>
        <v>0</v>
      </c>
      <c r="AJ17809" s="340">
        <f t="shared" si="2790"/>
        <v>0</v>
      </c>
      <c r="AK17809" s="340">
        <f t="shared" si="2790"/>
        <v>0</v>
      </c>
      <c r="AL17809" s="340">
        <f t="shared" si="2790"/>
        <v>0</v>
      </c>
      <c r="AM17809" s="340">
        <f t="shared" si="2790"/>
        <v>0</v>
      </c>
    </row>
    <row r="17810" spans="1:39" x14ac:dyDescent="0.35">
      <c r="A17810" s="337">
        <v>39723</v>
      </c>
      <c r="B17810" s="338">
        <f t="shared" si="2784"/>
        <v>2008</v>
      </c>
      <c r="C17810" s="338">
        <f t="shared" si="2785"/>
        <v>10</v>
      </c>
      <c r="D17810" s="338">
        <f t="shared" si="2786"/>
        <v>2</v>
      </c>
      <c r="E17810" s="334">
        <v>0</v>
      </c>
      <c r="F17810" s="334">
        <v>0</v>
      </c>
      <c r="G17810" s="334">
        <v>0</v>
      </c>
      <c r="H17810" s="334">
        <v>0</v>
      </c>
      <c r="I17810" s="334">
        <v>0</v>
      </c>
      <c r="J17810" s="334">
        <v>0</v>
      </c>
      <c r="K17810" s="334">
        <v>0</v>
      </c>
      <c r="L17810" s="334">
        <v>0</v>
      </c>
      <c r="M17810" s="334">
        <v>0</v>
      </c>
      <c r="N17810" s="334">
        <v>0</v>
      </c>
      <c r="O17810" s="334">
        <v>0</v>
      </c>
      <c r="P17810" s="334">
        <v>0</v>
      </c>
      <c r="Q17810" s="334">
        <v>0</v>
      </c>
      <c r="R17810" s="334">
        <v>0</v>
      </c>
      <c r="S17810" s="334">
        <v>0</v>
      </c>
      <c r="T17810" s="334">
        <v>0</v>
      </c>
      <c r="U17810" s="334">
        <v>0</v>
      </c>
      <c r="V17810" s="334">
        <v>0</v>
      </c>
      <c r="W17810" s="334">
        <v>0</v>
      </c>
      <c r="X17810" s="334">
        <v>0</v>
      </c>
      <c r="Y17810" s="334">
        <v>0</v>
      </c>
      <c r="Z17810" s="334">
        <v>0</v>
      </c>
      <c r="AA17810" s="334">
        <v>0</v>
      </c>
      <c r="AB17810" s="334">
        <v>0</v>
      </c>
      <c r="AD17810" s="334">
        <v>0</v>
      </c>
      <c r="AE17810" s="334">
        <f t="shared" si="2787"/>
        <v>0</v>
      </c>
      <c r="AF17810" s="334">
        <f t="shared" si="2788"/>
        <v>0</v>
      </c>
      <c r="AG17810" s="340">
        <f t="shared" si="2789"/>
        <v>0</v>
      </c>
      <c r="AI17810" s="340">
        <f t="shared" si="2790"/>
        <v>0</v>
      </c>
      <c r="AJ17810" s="340">
        <f t="shared" si="2790"/>
        <v>0</v>
      </c>
      <c r="AK17810" s="340">
        <f t="shared" si="2790"/>
        <v>0</v>
      </c>
      <c r="AL17810" s="340">
        <f t="shared" si="2790"/>
        <v>0</v>
      </c>
      <c r="AM17810" s="340">
        <f t="shared" si="2790"/>
        <v>0</v>
      </c>
    </row>
    <row r="17811" spans="1:39" x14ac:dyDescent="0.35">
      <c r="A17811" s="337">
        <v>39724</v>
      </c>
      <c r="B17811" s="338">
        <f t="shared" si="2784"/>
        <v>2008</v>
      </c>
      <c r="C17811" s="338">
        <f t="shared" si="2785"/>
        <v>10</v>
      </c>
      <c r="D17811" s="338">
        <f t="shared" si="2786"/>
        <v>3</v>
      </c>
      <c r="E17811" s="334">
        <v>0</v>
      </c>
      <c r="F17811" s="334">
        <v>0</v>
      </c>
      <c r="G17811" s="334">
        <v>0</v>
      </c>
      <c r="H17811" s="334">
        <v>0</v>
      </c>
      <c r="I17811" s="334">
        <v>0</v>
      </c>
      <c r="J17811" s="334">
        <v>0</v>
      </c>
      <c r="K17811" s="334">
        <v>0</v>
      </c>
      <c r="L17811" s="334">
        <v>0</v>
      </c>
      <c r="M17811" s="334">
        <v>0</v>
      </c>
      <c r="N17811" s="334">
        <v>0</v>
      </c>
      <c r="O17811" s="334">
        <v>0</v>
      </c>
      <c r="P17811" s="334">
        <v>0</v>
      </c>
      <c r="Q17811" s="334">
        <v>0</v>
      </c>
      <c r="R17811" s="334">
        <v>0</v>
      </c>
      <c r="S17811" s="334">
        <v>0</v>
      </c>
      <c r="T17811" s="334">
        <v>0</v>
      </c>
      <c r="U17811" s="334">
        <v>0</v>
      </c>
      <c r="V17811" s="334">
        <v>0</v>
      </c>
      <c r="W17811" s="334">
        <v>0</v>
      </c>
      <c r="X17811" s="334">
        <v>0</v>
      </c>
      <c r="Y17811" s="334">
        <v>0</v>
      </c>
      <c r="Z17811" s="334">
        <v>0</v>
      </c>
      <c r="AA17811" s="334">
        <v>0</v>
      </c>
      <c r="AB17811" s="334">
        <v>0</v>
      </c>
      <c r="AD17811" s="334">
        <v>0</v>
      </c>
      <c r="AE17811" s="334">
        <f t="shared" si="2787"/>
        <v>0</v>
      </c>
      <c r="AF17811" s="334">
        <f t="shared" si="2788"/>
        <v>0</v>
      </c>
      <c r="AG17811" s="340">
        <f t="shared" si="2789"/>
        <v>0</v>
      </c>
      <c r="AI17811" s="340">
        <f t="shared" si="2790"/>
        <v>0</v>
      </c>
      <c r="AJ17811" s="340">
        <f t="shared" si="2790"/>
        <v>0</v>
      </c>
      <c r="AK17811" s="340">
        <f t="shared" si="2790"/>
        <v>0</v>
      </c>
      <c r="AL17811" s="340">
        <f t="shared" si="2790"/>
        <v>0</v>
      </c>
      <c r="AM17811" s="340">
        <f t="shared" si="2790"/>
        <v>0</v>
      </c>
    </row>
    <row r="17812" spans="1:39" x14ac:dyDescent="0.35">
      <c r="A17812" s="337">
        <v>39725</v>
      </c>
      <c r="B17812" s="338">
        <f t="shared" si="2784"/>
        <v>2008</v>
      </c>
      <c r="C17812" s="338">
        <f t="shared" si="2785"/>
        <v>10</v>
      </c>
      <c r="D17812" s="338">
        <f t="shared" si="2786"/>
        <v>4</v>
      </c>
      <c r="E17812" s="334">
        <v>0</v>
      </c>
      <c r="F17812" s="334">
        <v>0</v>
      </c>
      <c r="G17812" s="334">
        <v>0</v>
      </c>
      <c r="H17812" s="334">
        <v>0</v>
      </c>
      <c r="I17812" s="334">
        <v>0</v>
      </c>
      <c r="J17812" s="334">
        <v>0</v>
      </c>
      <c r="K17812" s="334">
        <v>0</v>
      </c>
      <c r="L17812" s="334">
        <v>0</v>
      </c>
      <c r="M17812" s="334">
        <v>0</v>
      </c>
      <c r="N17812" s="334">
        <v>0</v>
      </c>
      <c r="O17812" s="334">
        <v>0</v>
      </c>
      <c r="P17812" s="334">
        <v>0</v>
      </c>
      <c r="Q17812" s="334">
        <v>0</v>
      </c>
      <c r="R17812" s="334">
        <v>0.3</v>
      </c>
      <c r="S17812" s="334">
        <v>0.2</v>
      </c>
      <c r="T17812" s="334">
        <v>0.3</v>
      </c>
      <c r="U17812" s="334">
        <v>0</v>
      </c>
      <c r="V17812" s="334">
        <v>0</v>
      </c>
      <c r="W17812" s="334">
        <v>0</v>
      </c>
      <c r="X17812" s="334">
        <v>0</v>
      </c>
      <c r="Y17812" s="334">
        <v>0</v>
      </c>
      <c r="Z17812" s="334">
        <v>0</v>
      </c>
      <c r="AA17812" s="334">
        <v>0</v>
      </c>
      <c r="AB17812" s="334">
        <v>0</v>
      </c>
      <c r="AD17812" s="334">
        <v>0.8</v>
      </c>
      <c r="AE17812" s="334">
        <f t="shared" si="2787"/>
        <v>0.8</v>
      </c>
      <c r="AF17812" s="334">
        <f t="shared" si="2788"/>
        <v>0.8</v>
      </c>
      <c r="AG17812" s="340">
        <f t="shared" si="2789"/>
        <v>0</v>
      </c>
      <c r="AI17812" s="340">
        <f t="shared" ref="AI17812:AM17827" si="2791">IF($C17812=AI$1,$AF17812,0)</f>
        <v>0</v>
      </c>
      <c r="AJ17812" s="340">
        <f t="shared" si="2791"/>
        <v>0</v>
      </c>
      <c r="AK17812" s="340">
        <f t="shared" si="2791"/>
        <v>0</v>
      </c>
      <c r="AL17812" s="340">
        <f t="shared" si="2791"/>
        <v>0</v>
      </c>
      <c r="AM17812" s="340">
        <f t="shared" si="2791"/>
        <v>0</v>
      </c>
    </row>
    <row r="17813" spans="1:39" x14ac:dyDescent="0.35">
      <c r="A17813" s="337">
        <v>39726</v>
      </c>
      <c r="B17813" s="338">
        <f t="shared" si="2784"/>
        <v>2008</v>
      </c>
      <c r="C17813" s="338">
        <f t="shared" si="2785"/>
        <v>10</v>
      </c>
      <c r="D17813" s="338">
        <f t="shared" si="2786"/>
        <v>5</v>
      </c>
      <c r="E17813" s="334">
        <v>0</v>
      </c>
      <c r="F17813" s="334">
        <v>0</v>
      </c>
      <c r="G17813" s="334">
        <v>0</v>
      </c>
      <c r="H17813" s="334">
        <v>0</v>
      </c>
      <c r="I17813" s="334">
        <v>0</v>
      </c>
      <c r="J17813" s="334">
        <v>0</v>
      </c>
      <c r="K17813" s="334">
        <v>0</v>
      </c>
      <c r="L17813" s="334">
        <v>0</v>
      </c>
      <c r="M17813" s="334">
        <v>0</v>
      </c>
      <c r="N17813" s="334">
        <v>0</v>
      </c>
      <c r="O17813" s="334">
        <v>0</v>
      </c>
      <c r="P17813" s="334">
        <v>0</v>
      </c>
      <c r="Q17813" s="334">
        <v>0</v>
      </c>
      <c r="R17813" s="334">
        <v>0</v>
      </c>
      <c r="S17813" s="334">
        <v>0</v>
      </c>
      <c r="T17813" s="334">
        <v>0</v>
      </c>
      <c r="U17813" s="334">
        <v>0</v>
      </c>
      <c r="V17813" s="334">
        <v>0</v>
      </c>
      <c r="W17813" s="334">
        <v>0</v>
      </c>
      <c r="X17813" s="334">
        <v>0</v>
      </c>
      <c r="Y17813" s="334">
        <v>0</v>
      </c>
      <c r="Z17813" s="334">
        <v>0</v>
      </c>
      <c r="AA17813" s="334">
        <v>0</v>
      </c>
      <c r="AB17813" s="334">
        <v>0</v>
      </c>
      <c r="AD17813" s="334">
        <v>0</v>
      </c>
      <c r="AE17813" s="334">
        <f t="shared" si="2787"/>
        <v>0</v>
      </c>
      <c r="AF17813" s="334">
        <f t="shared" si="2788"/>
        <v>0</v>
      </c>
      <c r="AG17813" s="340">
        <f t="shared" si="2789"/>
        <v>0</v>
      </c>
      <c r="AI17813" s="340">
        <f t="shared" si="2791"/>
        <v>0</v>
      </c>
      <c r="AJ17813" s="340">
        <f t="shared" si="2791"/>
        <v>0</v>
      </c>
      <c r="AK17813" s="340">
        <f t="shared" si="2791"/>
        <v>0</v>
      </c>
      <c r="AL17813" s="340">
        <f t="shared" si="2791"/>
        <v>0</v>
      </c>
      <c r="AM17813" s="340">
        <f t="shared" si="2791"/>
        <v>0</v>
      </c>
    </row>
    <row r="17814" spans="1:39" x14ac:dyDescent="0.35">
      <c r="A17814" s="337">
        <v>39727</v>
      </c>
      <c r="B17814" s="338">
        <f t="shared" si="2784"/>
        <v>2008</v>
      </c>
      <c r="C17814" s="338">
        <f t="shared" si="2785"/>
        <v>10</v>
      </c>
      <c r="D17814" s="338">
        <f t="shared" si="2786"/>
        <v>6</v>
      </c>
      <c r="E17814" s="334">
        <v>0</v>
      </c>
      <c r="F17814" s="334">
        <v>0</v>
      </c>
      <c r="G17814" s="334">
        <v>0</v>
      </c>
      <c r="H17814" s="334">
        <v>0</v>
      </c>
      <c r="I17814" s="334">
        <v>0</v>
      </c>
      <c r="J17814" s="334">
        <v>0</v>
      </c>
      <c r="K17814" s="334">
        <v>0</v>
      </c>
      <c r="L17814" s="334">
        <v>0</v>
      </c>
      <c r="M17814" s="334">
        <v>0</v>
      </c>
      <c r="N17814" s="334">
        <v>0</v>
      </c>
      <c r="O17814" s="334">
        <v>0</v>
      </c>
      <c r="P17814" s="334">
        <v>0</v>
      </c>
      <c r="Q17814" s="334">
        <v>0</v>
      </c>
      <c r="R17814" s="334">
        <v>0</v>
      </c>
      <c r="S17814" s="334">
        <v>0</v>
      </c>
      <c r="T17814" s="334">
        <v>0</v>
      </c>
      <c r="U17814" s="334">
        <v>0</v>
      </c>
      <c r="V17814" s="334">
        <v>0</v>
      </c>
      <c r="W17814" s="334">
        <v>0</v>
      </c>
      <c r="X17814" s="334">
        <v>0</v>
      </c>
      <c r="Y17814" s="334">
        <v>0</v>
      </c>
      <c r="Z17814" s="334">
        <v>0</v>
      </c>
      <c r="AA17814" s="334">
        <v>0</v>
      </c>
      <c r="AB17814" s="334">
        <v>0</v>
      </c>
      <c r="AD17814" s="334">
        <v>0</v>
      </c>
      <c r="AE17814" s="334">
        <f t="shared" si="2787"/>
        <v>0</v>
      </c>
      <c r="AF17814" s="334">
        <f t="shared" si="2788"/>
        <v>0</v>
      </c>
      <c r="AG17814" s="340">
        <f t="shared" si="2789"/>
        <v>0</v>
      </c>
      <c r="AI17814" s="340">
        <f t="shared" si="2791"/>
        <v>0</v>
      </c>
      <c r="AJ17814" s="340">
        <f t="shared" si="2791"/>
        <v>0</v>
      </c>
      <c r="AK17814" s="340">
        <f t="shared" si="2791"/>
        <v>0</v>
      </c>
      <c r="AL17814" s="340">
        <f t="shared" si="2791"/>
        <v>0</v>
      </c>
      <c r="AM17814" s="340">
        <f t="shared" si="2791"/>
        <v>0</v>
      </c>
    </row>
    <row r="17815" spans="1:39" x14ac:dyDescent="0.35">
      <c r="A17815" s="337">
        <v>39728</v>
      </c>
      <c r="B17815" s="338">
        <f t="shared" si="2784"/>
        <v>2008</v>
      </c>
      <c r="C17815" s="338">
        <f t="shared" si="2785"/>
        <v>10</v>
      </c>
      <c r="D17815" s="338">
        <f t="shared" si="2786"/>
        <v>7</v>
      </c>
      <c r="E17815" s="334">
        <v>0</v>
      </c>
      <c r="F17815" s="334">
        <v>0</v>
      </c>
      <c r="G17815" s="334">
        <v>0</v>
      </c>
      <c r="H17815" s="334">
        <v>0</v>
      </c>
      <c r="I17815" s="334">
        <v>0</v>
      </c>
      <c r="J17815" s="334">
        <v>0</v>
      </c>
      <c r="K17815" s="334">
        <v>0</v>
      </c>
      <c r="L17815" s="334">
        <v>0</v>
      </c>
      <c r="M17815" s="334">
        <v>0</v>
      </c>
      <c r="N17815" s="334">
        <v>0</v>
      </c>
      <c r="O17815" s="334">
        <v>0</v>
      </c>
      <c r="P17815" s="334">
        <v>0</v>
      </c>
      <c r="Q17815" s="334">
        <v>1</v>
      </c>
      <c r="R17815" s="334">
        <v>0</v>
      </c>
      <c r="S17815" s="334">
        <v>0</v>
      </c>
      <c r="T17815" s="334">
        <v>0</v>
      </c>
      <c r="U17815" s="334">
        <v>0</v>
      </c>
      <c r="V17815" s="334">
        <v>0</v>
      </c>
      <c r="W17815" s="334">
        <v>0</v>
      </c>
      <c r="X17815" s="334">
        <v>0</v>
      </c>
      <c r="Y17815" s="334">
        <v>0</v>
      </c>
      <c r="Z17815" s="334">
        <v>0</v>
      </c>
      <c r="AA17815" s="334">
        <v>0</v>
      </c>
      <c r="AB17815" s="334">
        <v>0</v>
      </c>
      <c r="AD17815" s="334">
        <v>1</v>
      </c>
      <c r="AE17815" s="334">
        <f t="shared" si="2787"/>
        <v>1</v>
      </c>
      <c r="AF17815" s="334">
        <f t="shared" si="2788"/>
        <v>1</v>
      </c>
      <c r="AG17815" s="340">
        <f t="shared" si="2789"/>
        <v>0</v>
      </c>
      <c r="AI17815" s="340">
        <f t="shared" si="2791"/>
        <v>0</v>
      </c>
      <c r="AJ17815" s="340">
        <f t="shared" si="2791"/>
        <v>0</v>
      </c>
      <c r="AK17815" s="340">
        <f t="shared" si="2791"/>
        <v>0</v>
      </c>
      <c r="AL17815" s="340">
        <f t="shared" si="2791"/>
        <v>0</v>
      </c>
      <c r="AM17815" s="340">
        <f t="shared" si="2791"/>
        <v>0</v>
      </c>
    </row>
    <row r="17816" spans="1:39" x14ac:dyDescent="0.35">
      <c r="A17816" s="337">
        <v>39729</v>
      </c>
      <c r="B17816" s="338">
        <f t="shared" si="2784"/>
        <v>2008</v>
      </c>
      <c r="C17816" s="338">
        <f t="shared" si="2785"/>
        <v>10</v>
      </c>
      <c r="D17816" s="338">
        <f t="shared" si="2786"/>
        <v>8</v>
      </c>
      <c r="E17816" s="334">
        <v>0</v>
      </c>
      <c r="F17816" s="334">
        <v>0</v>
      </c>
      <c r="G17816" s="334">
        <v>0</v>
      </c>
      <c r="H17816" s="334">
        <v>0</v>
      </c>
      <c r="I17816" s="334">
        <v>0</v>
      </c>
      <c r="J17816" s="334">
        <v>0</v>
      </c>
      <c r="K17816" s="334">
        <v>0</v>
      </c>
      <c r="L17816" s="334">
        <v>0</v>
      </c>
      <c r="M17816" s="334">
        <v>0</v>
      </c>
      <c r="N17816" s="334">
        <v>0</v>
      </c>
      <c r="O17816" s="334">
        <v>0</v>
      </c>
      <c r="P17816" s="334">
        <v>0</v>
      </c>
      <c r="Q17816" s="334">
        <v>0</v>
      </c>
      <c r="R17816" s="334">
        <v>0</v>
      </c>
      <c r="S17816" s="334">
        <v>0</v>
      </c>
      <c r="T17816" s="334">
        <v>0</v>
      </c>
      <c r="U17816" s="334">
        <v>0</v>
      </c>
      <c r="V17816" s="334">
        <v>0</v>
      </c>
      <c r="W17816" s="334">
        <v>0</v>
      </c>
      <c r="X17816" s="334">
        <v>0</v>
      </c>
      <c r="Y17816" s="334">
        <v>0</v>
      </c>
      <c r="Z17816" s="334">
        <v>0</v>
      </c>
      <c r="AA17816" s="334">
        <v>0</v>
      </c>
      <c r="AB17816" s="334">
        <v>0</v>
      </c>
      <c r="AD17816" s="334">
        <v>0</v>
      </c>
      <c r="AE17816" s="334">
        <f t="shared" si="2787"/>
        <v>0</v>
      </c>
      <c r="AF17816" s="334">
        <f t="shared" si="2788"/>
        <v>0</v>
      </c>
      <c r="AG17816" s="340">
        <f t="shared" si="2789"/>
        <v>0</v>
      </c>
      <c r="AI17816" s="340">
        <f t="shared" si="2791"/>
        <v>0</v>
      </c>
      <c r="AJ17816" s="340">
        <f t="shared" si="2791"/>
        <v>0</v>
      </c>
      <c r="AK17816" s="340">
        <f t="shared" si="2791"/>
        <v>0</v>
      </c>
      <c r="AL17816" s="340">
        <f t="shared" si="2791"/>
        <v>0</v>
      </c>
      <c r="AM17816" s="340">
        <f t="shared" si="2791"/>
        <v>0</v>
      </c>
    </row>
    <row r="17817" spans="1:39" x14ac:dyDescent="0.35">
      <c r="A17817" s="337">
        <v>39730</v>
      </c>
      <c r="B17817" s="338">
        <f t="shared" si="2784"/>
        <v>2008</v>
      </c>
      <c r="C17817" s="338">
        <f t="shared" si="2785"/>
        <v>10</v>
      </c>
      <c r="D17817" s="338">
        <f t="shared" si="2786"/>
        <v>9</v>
      </c>
      <c r="E17817" s="334">
        <v>0</v>
      </c>
      <c r="F17817" s="334">
        <v>0</v>
      </c>
      <c r="G17817" s="334">
        <v>0</v>
      </c>
      <c r="H17817" s="334">
        <v>0</v>
      </c>
      <c r="I17817" s="334">
        <v>0</v>
      </c>
      <c r="J17817" s="334">
        <v>0</v>
      </c>
      <c r="K17817" s="334">
        <v>0</v>
      </c>
      <c r="L17817" s="334">
        <v>0</v>
      </c>
      <c r="M17817" s="334">
        <v>0</v>
      </c>
      <c r="N17817" s="334">
        <v>0</v>
      </c>
      <c r="O17817" s="334">
        <v>0</v>
      </c>
      <c r="P17817" s="334">
        <v>0</v>
      </c>
      <c r="Q17817" s="334">
        <v>0</v>
      </c>
      <c r="R17817" s="334">
        <v>0</v>
      </c>
      <c r="S17817" s="334">
        <v>0</v>
      </c>
      <c r="T17817" s="334">
        <v>0</v>
      </c>
      <c r="U17817" s="334">
        <v>0</v>
      </c>
      <c r="V17817" s="334">
        <v>0</v>
      </c>
      <c r="W17817" s="334">
        <v>0</v>
      </c>
      <c r="X17817" s="334">
        <v>0</v>
      </c>
      <c r="Y17817" s="334">
        <v>0</v>
      </c>
      <c r="Z17817" s="334">
        <v>0</v>
      </c>
      <c r="AA17817" s="334">
        <v>0</v>
      </c>
      <c r="AB17817" s="334">
        <v>0</v>
      </c>
      <c r="AD17817" s="334">
        <v>0</v>
      </c>
      <c r="AE17817" s="334">
        <f t="shared" si="2787"/>
        <v>0</v>
      </c>
      <c r="AF17817" s="334">
        <f t="shared" si="2788"/>
        <v>0</v>
      </c>
      <c r="AG17817" s="340">
        <f t="shared" si="2789"/>
        <v>0</v>
      </c>
      <c r="AI17817" s="340">
        <f t="shared" si="2791"/>
        <v>0</v>
      </c>
      <c r="AJ17817" s="340">
        <f t="shared" si="2791"/>
        <v>0</v>
      </c>
      <c r="AK17817" s="340">
        <f t="shared" si="2791"/>
        <v>0</v>
      </c>
      <c r="AL17817" s="340">
        <f t="shared" si="2791"/>
        <v>0</v>
      </c>
      <c r="AM17817" s="340">
        <f t="shared" si="2791"/>
        <v>0</v>
      </c>
    </row>
    <row r="17818" spans="1:39" x14ac:dyDescent="0.35">
      <c r="A17818" s="337">
        <v>39731</v>
      </c>
      <c r="B17818" s="338">
        <f t="shared" si="2784"/>
        <v>2008</v>
      </c>
      <c r="C17818" s="338">
        <f t="shared" si="2785"/>
        <v>10</v>
      </c>
      <c r="D17818" s="338">
        <f t="shared" si="2786"/>
        <v>10</v>
      </c>
      <c r="E17818" s="334">
        <v>0</v>
      </c>
      <c r="F17818" s="334">
        <v>0</v>
      </c>
      <c r="G17818" s="334">
        <v>0</v>
      </c>
      <c r="H17818" s="334">
        <v>0</v>
      </c>
      <c r="I17818" s="334">
        <v>0</v>
      </c>
      <c r="J17818" s="334">
        <v>0</v>
      </c>
      <c r="K17818" s="334">
        <v>0</v>
      </c>
      <c r="L17818" s="334">
        <v>0</v>
      </c>
      <c r="M17818" s="334">
        <v>0</v>
      </c>
      <c r="N17818" s="334">
        <v>0</v>
      </c>
      <c r="O17818" s="334">
        <v>0</v>
      </c>
      <c r="P17818" s="334">
        <v>0</v>
      </c>
      <c r="Q17818" s="334">
        <v>0</v>
      </c>
      <c r="R17818" s="334">
        <v>0</v>
      </c>
      <c r="S17818" s="334">
        <v>0</v>
      </c>
      <c r="T17818" s="334">
        <v>0</v>
      </c>
      <c r="U17818" s="334">
        <v>0</v>
      </c>
      <c r="V17818" s="334">
        <v>0</v>
      </c>
      <c r="W17818" s="334">
        <v>0</v>
      </c>
      <c r="X17818" s="334">
        <v>0</v>
      </c>
      <c r="Y17818" s="334">
        <v>0</v>
      </c>
      <c r="Z17818" s="334">
        <v>0</v>
      </c>
      <c r="AA17818" s="334">
        <v>0</v>
      </c>
      <c r="AB17818" s="334">
        <v>0</v>
      </c>
      <c r="AD17818" s="334">
        <v>0</v>
      </c>
      <c r="AE17818" s="334">
        <f t="shared" si="2787"/>
        <v>0</v>
      </c>
      <c r="AF17818" s="334">
        <f t="shared" si="2788"/>
        <v>0</v>
      </c>
      <c r="AG17818" s="340">
        <f t="shared" si="2789"/>
        <v>0</v>
      </c>
      <c r="AI17818" s="340">
        <f t="shared" si="2791"/>
        <v>0</v>
      </c>
      <c r="AJ17818" s="340">
        <f t="shared" si="2791"/>
        <v>0</v>
      </c>
      <c r="AK17818" s="340">
        <f t="shared" si="2791"/>
        <v>0</v>
      </c>
      <c r="AL17818" s="340">
        <f t="shared" si="2791"/>
        <v>0</v>
      </c>
      <c r="AM17818" s="340">
        <f t="shared" si="2791"/>
        <v>0</v>
      </c>
    </row>
    <row r="17819" spans="1:39" x14ac:dyDescent="0.35">
      <c r="A17819" s="337">
        <v>39732</v>
      </c>
      <c r="B17819" s="338">
        <f t="shared" si="2784"/>
        <v>2008</v>
      </c>
      <c r="C17819" s="338">
        <f t="shared" si="2785"/>
        <v>10</v>
      </c>
      <c r="D17819" s="338">
        <f t="shared" si="2786"/>
        <v>11</v>
      </c>
      <c r="E17819" s="334">
        <v>0</v>
      </c>
      <c r="F17819" s="334">
        <v>0</v>
      </c>
      <c r="G17819" s="334">
        <v>0</v>
      </c>
      <c r="H17819" s="334">
        <v>0</v>
      </c>
      <c r="I17819" s="334">
        <v>0</v>
      </c>
      <c r="J17819" s="334">
        <v>0</v>
      </c>
      <c r="K17819" s="334">
        <v>0</v>
      </c>
      <c r="L17819" s="334">
        <v>0</v>
      </c>
      <c r="M17819" s="334">
        <v>0</v>
      </c>
      <c r="N17819" s="334">
        <v>0</v>
      </c>
      <c r="O17819" s="334">
        <v>0</v>
      </c>
      <c r="P17819" s="334">
        <v>0</v>
      </c>
      <c r="Q17819" s="334">
        <v>0</v>
      </c>
      <c r="R17819" s="334">
        <v>0</v>
      </c>
      <c r="S17819" s="334">
        <v>0</v>
      </c>
      <c r="T17819" s="334">
        <v>0</v>
      </c>
      <c r="U17819" s="334">
        <v>0</v>
      </c>
      <c r="V17819" s="334">
        <v>0</v>
      </c>
      <c r="W17819" s="334">
        <v>0</v>
      </c>
      <c r="X17819" s="334">
        <v>0</v>
      </c>
      <c r="Y17819" s="334">
        <v>0</v>
      </c>
      <c r="Z17819" s="334">
        <v>0</v>
      </c>
      <c r="AA17819" s="334">
        <v>0</v>
      </c>
      <c r="AB17819" s="334">
        <v>0</v>
      </c>
      <c r="AD17819" s="334">
        <v>0</v>
      </c>
      <c r="AE17819" s="334">
        <f t="shared" si="2787"/>
        <v>0</v>
      </c>
      <c r="AF17819" s="334">
        <f t="shared" si="2788"/>
        <v>0</v>
      </c>
      <c r="AG17819" s="340">
        <f t="shared" si="2789"/>
        <v>0</v>
      </c>
      <c r="AI17819" s="340">
        <f t="shared" si="2791"/>
        <v>0</v>
      </c>
      <c r="AJ17819" s="340">
        <f t="shared" si="2791"/>
        <v>0</v>
      </c>
      <c r="AK17819" s="340">
        <f t="shared" si="2791"/>
        <v>0</v>
      </c>
      <c r="AL17819" s="340">
        <f t="shared" si="2791"/>
        <v>0</v>
      </c>
      <c r="AM17819" s="340">
        <f t="shared" si="2791"/>
        <v>0</v>
      </c>
    </row>
    <row r="17820" spans="1:39" x14ac:dyDescent="0.35">
      <c r="A17820" s="337">
        <v>39733</v>
      </c>
      <c r="B17820" s="338">
        <f t="shared" si="2784"/>
        <v>2008</v>
      </c>
      <c r="C17820" s="338">
        <f t="shared" si="2785"/>
        <v>10</v>
      </c>
      <c r="D17820" s="338">
        <f t="shared" si="2786"/>
        <v>12</v>
      </c>
      <c r="E17820" s="334">
        <v>0</v>
      </c>
      <c r="F17820" s="334">
        <v>0</v>
      </c>
      <c r="G17820" s="334">
        <v>0</v>
      </c>
      <c r="H17820" s="334">
        <v>0</v>
      </c>
      <c r="I17820" s="334">
        <v>0</v>
      </c>
      <c r="J17820" s="334">
        <v>0</v>
      </c>
      <c r="K17820" s="334">
        <v>0</v>
      </c>
      <c r="L17820" s="334">
        <v>0</v>
      </c>
      <c r="M17820" s="334">
        <v>0</v>
      </c>
      <c r="N17820" s="334">
        <v>0</v>
      </c>
      <c r="O17820" s="334">
        <v>0</v>
      </c>
      <c r="P17820" s="334">
        <v>0</v>
      </c>
      <c r="Q17820" s="334">
        <v>0</v>
      </c>
      <c r="R17820" s="334">
        <v>0</v>
      </c>
      <c r="S17820" s="334">
        <v>0</v>
      </c>
      <c r="T17820" s="334">
        <v>0</v>
      </c>
      <c r="U17820" s="334">
        <v>0</v>
      </c>
      <c r="V17820" s="334">
        <v>0</v>
      </c>
      <c r="W17820" s="334">
        <v>0</v>
      </c>
      <c r="X17820" s="334">
        <v>0</v>
      </c>
      <c r="Y17820" s="334">
        <v>0</v>
      </c>
      <c r="Z17820" s="334">
        <v>0</v>
      </c>
      <c r="AA17820" s="334">
        <v>0</v>
      </c>
      <c r="AB17820" s="334">
        <v>0</v>
      </c>
      <c r="AD17820" s="334">
        <v>0</v>
      </c>
      <c r="AE17820" s="334">
        <f t="shared" si="2787"/>
        <v>0</v>
      </c>
      <c r="AF17820" s="334">
        <f t="shared" si="2788"/>
        <v>0</v>
      </c>
      <c r="AG17820" s="340">
        <f t="shared" si="2789"/>
        <v>0</v>
      </c>
      <c r="AI17820" s="340">
        <f t="shared" si="2791"/>
        <v>0</v>
      </c>
      <c r="AJ17820" s="340">
        <f t="shared" si="2791"/>
        <v>0</v>
      </c>
      <c r="AK17820" s="340">
        <f t="shared" si="2791"/>
        <v>0</v>
      </c>
      <c r="AL17820" s="340">
        <f t="shared" si="2791"/>
        <v>0</v>
      </c>
      <c r="AM17820" s="340">
        <f t="shared" si="2791"/>
        <v>0</v>
      </c>
    </row>
    <row r="17821" spans="1:39" x14ac:dyDescent="0.35">
      <c r="A17821" s="337">
        <v>39734</v>
      </c>
      <c r="B17821" s="338">
        <f t="shared" si="2784"/>
        <v>2008</v>
      </c>
      <c r="C17821" s="338">
        <f t="shared" si="2785"/>
        <v>10</v>
      </c>
      <c r="D17821" s="338">
        <f t="shared" si="2786"/>
        <v>13</v>
      </c>
      <c r="E17821" s="334">
        <v>0</v>
      </c>
      <c r="F17821" s="334">
        <v>0</v>
      </c>
      <c r="G17821" s="334">
        <v>0</v>
      </c>
      <c r="H17821" s="334">
        <v>0</v>
      </c>
      <c r="I17821" s="334">
        <v>0</v>
      </c>
      <c r="J17821" s="334">
        <v>0</v>
      </c>
      <c r="K17821" s="334">
        <v>0</v>
      </c>
      <c r="L17821" s="334">
        <v>0</v>
      </c>
      <c r="M17821" s="334">
        <v>0</v>
      </c>
      <c r="N17821" s="334">
        <v>0</v>
      </c>
      <c r="O17821" s="334">
        <v>0</v>
      </c>
      <c r="P17821" s="334">
        <v>0</v>
      </c>
      <c r="Q17821" s="334">
        <v>0</v>
      </c>
      <c r="R17821" s="334">
        <v>0</v>
      </c>
      <c r="S17821" s="334">
        <v>0</v>
      </c>
      <c r="T17821" s="334">
        <v>0</v>
      </c>
      <c r="U17821" s="334">
        <v>0</v>
      </c>
      <c r="V17821" s="334">
        <v>0</v>
      </c>
      <c r="W17821" s="334">
        <v>0</v>
      </c>
      <c r="X17821" s="334">
        <v>0</v>
      </c>
      <c r="Y17821" s="334">
        <v>0</v>
      </c>
      <c r="Z17821" s="334">
        <v>0</v>
      </c>
      <c r="AA17821" s="334">
        <v>0</v>
      </c>
      <c r="AB17821" s="334">
        <v>0</v>
      </c>
      <c r="AD17821" s="334">
        <v>0</v>
      </c>
      <c r="AE17821" s="334">
        <f t="shared" si="2787"/>
        <v>0</v>
      </c>
      <c r="AF17821" s="334">
        <f t="shared" si="2788"/>
        <v>0</v>
      </c>
      <c r="AG17821" s="340">
        <f t="shared" si="2789"/>
        <v>0</v>
      </c>
      <c r="AI17821" s="340">
        <f t="shared" si="2791"/>
        <v>0</v>
      </c>
      <c r="AJ17821" s="340">
        <f t="shared" si="2791"/>
        <v>0</v>
      </c>
      <c r="AK17821" s="340">
        <f t="shared" si="2791"/>
        <v>0</v>
      </c>
      <c r="AL17821" s="340">
        <f t="shared" si="2791"/>
        <v>0</v>
      </c>
      <c r="AM17821" s="340">
        <f t="shared" si="2791"/>
        <v>0</v>
      </c>
    </row>
    <row r="17822" spans="1:39" x14ac:dyDescent="0.35">
      <c r="A17822" s="337">
        <v>39735</v>
      </c>
      <c r="B17822" s="338">
        <f t="shared" si="2784"/>
        <v>2008</v>
      </c>
      <c r="C17822" s="338">
        <f t="shared" si="2785"/>
        <v>10</v>
      </c>
      <c r="D17822" s="338">
        <f t="shared" si="2786"/>
        <v>14</v>
      </c>
      <c r="E17822" s="334">
        <v>1.1000000000000001</v>
      </c>
      <c r="F17822" s="334">
        <v>1.1000000000000001</v>
      </c>
      <c r="G17822" s="334">
        <v>1.1000000000000001</v>
      </c>
      <c r="H17822" s="334">
        <v>1.1000000000000001</v>
      </c>
      <c r="I17822" s="334">
        <v>1.1000000000000001</v>
      </c>
      <c r="J17822" s="334">
        <v>1.1000000000000001</v>
      </c>
      <c r="K17822" s="334">
        <v>0</v>
      </c>
      <c r="L17822" s="334">
        <v>0</v>
      </c>
      <c r="M17822" s="334">
        <v>0</v>
      </c>
      <c r="N17822" s="334">
        <v>0</v>
      </c>
      <c r="O17822" s="334">
        <v>0</v>
      </c>
      <c r="P17822" s="334">
        <v>0</v>
      </c>
      <c r="Q17822" s="334">
        <v>0</v>
      </c>
      <c r="R17822" s="334">
        <v>0</v>
      </c>
      <c r="S17822" s="334">
        <v>0</v>
      </c>
      <c r="T17822" s="334">
        <v>0</v>
      </c>
      <c r="U17822" s="334">
        <v>0</v>
      </c>
      <c r="V17822" s="334">
        <v>0</v>
      </c>
      <c r="W17822" s="334">
        <v>0</v>
      </c>
      <c r="X17822" s="334">
        <v>0</v>
      </c>
      <c r="Y17822" s="334">
        <v>0</v>
      </c>
      <c r="Z17822" s="334">
        <v>0</v>
      </c>
      <c r="AA17822" s="334">
        <v>0</v>
      </c>
      <c r="AB17822" s="334">
        <v>0</v>
      </c>
      <c r="AD17822" s="334">
        <v>6.6</v>
      </c>
      <c r="AE17822" s="334">
        <f t="shared" si="2787"/>
        <v>6.6</v>
      </c>
      <c r="AF17822" s="334">
        <f t="shared" si="2788"/>
        <v>6.6</v>
      </c>
      <c r="AG17822" s="340">
        <f t="shared" si="2789"/>
        <v>0</v>
      </c>
      <c r="AI17822" s="340">
        <f t="shared" si="2791"/>
        <v>0</v>
      </c>
      <c r="AJ17822" s="340">
        <f t="shared" si="2791"/>
        <v>0</v>
      </c>
      <c r="AK17822" s="340">
        <f t="shared" si="2791"/>
        <v>0</v>
      </c>
      <c r="AL17822" s="340">
        <f t="shared" si="2791"/>
        <v>0</v>
      </c>
      <c r="AM17822" s="340">
        <f t="shared" si="2791"/>
        <v>0</v>
      </c>
    </row>
    <row r="17823" spans="1:39" x14ac:dyDescent="0.35">
      <c r="A17823" s="337">
        <v>39736</v>
      </c>
      <c r="B17823" s="338">
        <f t="shared" si="2784"/>
        <v>2008</v>
      </c>
      <c r="C17823" s="338">
        <f t="shared" si="2785"/>
        <v>10</v>
      </c>
      <c r="D17823" s="338">
        <f t="shared" si="2786"/>
        <v>15</v>
      </c>
      <c r="E17823" s="334">
        <v>0</v>
      </c>
      <c r="F17823" s="334">
        <v>0</v>
      </c>
      <c r="G17823" s="334">
        <v>0</v>
      </c>
      <c r="H17823" s="334">
        <v>0</v>
      </c>
      <c r="I17823" s="334">
        <v>0</v>
      </c>
      <c r="J17823" s="334">
        <v>0</v>
      </c>
      <c r="K17823" s="334">
        <v>0</v>
      </c>
      <c r="L17823" s="334">
        <v>0</v>
      </c>
      <c r="M17823" s="334">
        <v>0</v>
      </c>
      <c r="N17823" s="334">
        <v>0</v>
      </c>
      <c r="O17823" s="334">
        <v>0</v>
      </c>
      <c r="P17823" s="334">
        <v>0</v>
      </c>
      <c r="Q17823" s="334">
        <v>0</v>
      </c>
      <c r="R17823" s="334">
        <v>0</v>
      </c>
      <c r="S17823" s="334">
        <v>0</v>
      </c>
      <c r="T17823" s="334">
        <v>0</v>
      </c>
      <c r="U17823" s="334">
        <v>0</v>
      </c>
      <c r="V17823" s="334">
        <v>0</v>
      </c>
      <c r="W17823" s="334">
        <v>0</v>
      </c>
      <c r="X17823" s="334">
        <v>0</v>
      </c>
      <c r="Y17823" s="334">
        <v>0</v>
      </c>
      <c r="Z17823" s="334">
        <v>0</v>
      </c>
      <c r="AA17823" s="334">
        <v>0</v>
      </c>
      <c r="AB17823" s="334">
        <v>0</v>
      </c>
      <c r="AD17823" s="334">
        <v>0</v>
      </c>
      <c r="AE17823" s="334">
        <f t="shared" si="2787"/>
        <v>0</v>
      </c>
      <c r="AF17823" s="334">
        <f t="shared" si="2788"/>
        <v>0</v>
      </c>
      <c r="AG17823" s="340">
        <f t="shared" si="2789"/>
        <v>0</v>
      </c>
      <c r="AI17823" s="340">
        <f t="shared" si="2791"/>
        <v>0</v>
      </c>
      <c r="AJ17823" s="340">
        <f t="shared" si="2791"/>
        <v>0</v>
      </c>
      <c r="AK17823" s="340">
        <f t="shared" si="2791"/>
        <v>0</v>
      </c>
      <c r="AL17823" s="340">
        <f t="shared" si="2791"/>
        <v>0</v>
      </c>
      <c r="AM17823" s="340">
        <f t="shared" si="2791"/>
        <v>0</v>
      </c>
    </row>
    <row r="17824" spans="1:39" x14ac:dyDescent="0.35">
      <c r="A17824" s="337">
        <v>39737</v>
      </c>
      <c r="B17824" s="338">
        <f t="shared" si="2784"/>
        <v>2008</v>
      </c>
      <c r="C17824" s="338">
        <f t="shared" si="2785"/>
        <v>10</v>
      </c>
      <c r="D17824" s="338">
        <f t="shared" si="2786"/>
        <v>16</v>
      </c>
      <c r="E17824" s="334">
        <v>0</v>
      </c>
      <c r="F17824" s="334">
        <v>0</v>
      </c>
      <c r="G17824" s="334">
        <v>0</v>
      </c>
      <c r="H17824" s="334">
        <v>0</v>
      </c>
      <c r="I17824" s="334">
        <v>0</v>
      </c>
      <c r="J17824" s="334">
        <v>0</v>
      </c>
      <c r="K17824" s="334">
        <v>0</v>
      </c>
      <c r="L17824" s="334">
        <v>0</v>
      </c>
      <c r="M17824" s="334">
        <v>0</v>
      </c>
      <c r="N17824" s="334">
        <v>0</v>
      </c>
      <c r="O17824" s="334">
        <v>0</v>
      </c>
      <c r="P17824" s="334">
        <v>0</v>
      </c>
      <c r="Q17824" s="334">
        <v>0</v>
      </c>
      <c r="R17824" s="334">
        <v>0</v>
      </c>
      <c r="S17824" s="334">
        <v>0</v>
      </c>
      <c r="T17824" s="334">
        <v>0</v>
      </c>
      <c r="U17824" s="334">
        <v>0</v>
      </c>
      <c r="V17824" s="334">
        <v>0</v>
      </c>
      <c r="W17824" s="334">
        <v>0</v>
      </c>
      <c r="X17824" s="334">
        <v>0</v>
      </c>
      <c r="Y17824" s="334">
        <v>0</v>
      </c>
      <c r="Z17824" s="334">
        <v>0</v>
      </c>
      <c r="AA17824" s="334">
        <v>0</v>
      </c>
      <c r="AB17824" s="334">
        <v>0</v>
      </c>
      <c r="AD17824" s="334">
        <v>0</v>
      </c>
      <c r="AE17824" s="334">
        <f t="shared" si="2787"/>
        <v>0</v>
      </c>
      <c r="AF17824" s="334">
        <f t="shared" si="2788"/>
        <v>0</v>
      </c>
      <c r="AG17824" s="340">
        <f t="shared" si="2789"/>
        <v>0</v>
      </c>
      <c r="AI17824" s="340">
        <f t="shared" si="2791"/>
        <v>0</v>
      </c>
      <c r="AJ17824" s="340">
        <f t="shared" si="2791"/>
        <v>0</v>
      </c>
      <c r="AK17824" s="340">
        <f t="shared" si="2791"/>
        <v>0</v>
      </c>
      <c r="AL17824" s="340">
        <f t="shared" si="2791"/>
        <v>0</v>
      </c>
      <c r="AM17824" s="340">
        <f t="shared" si="2791"/>
        <v>0</v>
      </c>
    </row>
    <row r="17825" spans="1:39" x14ac:dyDescent="0.35">
      <c r="A17825" s="337">
        <v>39738</v>
      </c>
      <c r="B17825" s="338">
        <f t="shared" si="2784"/>
        <v>2008</v>
      </c>
      <c r="C17825" s="338">
        <f t="shared" si="2785"/>
        <v>10</v>
      </c>
      <c r="D17825" s="338">
        <f t="shared" si="2786"/>
        <v>17</v>
      </c>
      <c r="E17825" s="334">
        <v>0</v>
      </c>
      <c r="F17825" s="334">
        <v>0</v>
      </c>
      <c r="G17825" s="334">
        <v>0</v>
      </c>
      <c r="H17825" s="334">
        <v>0</v>
      </c>
      <c r="I17825" s="334">
        <v>0</v>
      </c>
      <c r="J17825" s="334">
        <v>0</v>
      </c>
      <c r="K17825" s="334">
        <v>0</v>
      </c>
      <c r="L17825" s="334">
        <v>0</v>
      </c>
      <c r="M17825" s="334">
        <v>0</v>
      </c>
      <c r="N17825" s="334">
        <v>0</v>
      </c>
      <c r="O17825" s="334">
        <v>0</v>
      </c>
      <c r="P17825" s="334">
        <v>0</v>
      </c>
      <c r="Q17825" s="334">
        <v>0</v>
      </c>
      <c r="R17825" s="334">
        <v>0</v>
      </c>
      <c r="S17825" s="334">
        <v>0</v>
      </c>
      <c r="T17825" s="334">
        <v>0</v>
      </c>
      <c r="U17825" s="334">
        <v>0</v>
      </c>
      <c r="V17825" s="334">
        <v>0</v>
      </c>
      <c r="W17825" s="334">
        <v>0</v>
      </c>
      <c r="X17825" s="334">
        <v>0</v>
      </c>
      <c r="Y17825" s="334">
        <v>0</v>
      </c>
      <c r="Z17825" s="334">
        <v>0</v>
      </c>
      <c r="AA17825" s="334">
        <v>0</v>
      </c>
      <c r="AB17825" s="334">
        <v>0</v>
      </c>
      <c r="AD17825" s="334">
        <v>0</v>
      </c>
      <c r="AE17825" s="334">
        <f t="shared" si="2787"/>
        <v>0</v>
      </c>
      <c r="AF17825" s="334">
        <f t="shared" si="2788"/>
        <v>0</v>
      </c>
      <c r="AG17825" s="340">
        <f t="shared" si="2789"/>
        <v>0</v>
      </c>
      <c r="AI17825" s="340">
        <f t="shared" si="2791"/>
        <v>0</v>
      </c>
      <c r="AJ17825" s="340">
        <f t="shared" si="2791"/>
        <v>0</v>
      </c>
      <c r="AK17825" s="340">
        <f t="shared" si="2791"/>
        <v>0</v>
      </c>
      <c r="AL17825" s="340">
        <f t="shared" si="2791"/>
        <v>0</v>
      </c>
      <c r="AM17825" s="340">
        <f t="shared" si="2791"/>
        <v>0</v>
      </c>
    </row>
    <row r="17826" spans="1:39" x14ac:dyDescent="0.35">
      <c r="A17826" s="337">
        <v>39739</v>
      </c>
      <c r="B17826" s="338">
        <f t="shared" si="2784"/>
        <v>2008</v>
      </c>
      <c r="C17826" s="338">
        <f t="shared" si="2785"/>
        <v>10</v>
      </c>
      <c r="D17826" s="338">
        <f t="shared" si="2786"/>
        <v>18</v>
      </c>
      <c r="E17826" s="334">
        <v>0</v>
      </c>
      <c r="F17826" s="334">
        <v>0</v>
      </c>
      <c r="G17826" s="334">
        <v>0</v>
      </c>
      <c r="H17826" s="334">
        <v>0</v>
      </c>
      <c r="I17826" s="334">
        <v>0</v>
      </c>
      <c r="J17826" s="334">
        <v>0</v>
      </c>
      <c r="K17826" s="334">
        <v>0</v>
      </c>
      <c r="L17826" s="334">
        <v>0</v>
      </c>
      <c r="M17826" s="334">
        <v>0</v>
      </c>
      <c r="N17826" s="334">
        <v>0</v>
      </c>
      <c r="O17826" s="334">
        <v>0</v>
      </c>
      <c r="P17826" s="334">
        <v>0</v>
      </c>
      <c r="Q17826" s="334">
        <v>0</v>
      </c>
      <c r="R17826" s="334">
        <v>0</v>
      </c>
      <c r="S17826" s="334">
        <v>0</v>
      </c>
      <c r="T17826" s="334">
        <v>0</v>
      </c>
      <c r="U17826" s="334">
        <v>0</v>
      </c>
      <c r="V17826" s="334">
        <v>0</v>
      </c>
      <c r="W17826" s="334">
        <v>0</v>
      </c>
      <c r="X17826" s="334">
        <v>0</v>
      </c>
      <c r="Y17826" s="334">
        <v>0</v>
      </c>
      <c r="Z17826" s="334">
        <v>0</v>
      </c>
      <c r="AA17826" s="334">
        <v>0</v>
      </c>
      <c r="AB17826" s="334">
        <v>0</v>
      </c>
      <c r="AD17826" s="334">
        <v>0</v>
      </c>
      <c r="AE17826" s="334">
        <f t="shared" si="2787"/>
        <v>0</v>
      </c>
      <c r="AF17826" s="334">
        <f t="shared" si="2788"/>
        <v>0</v>
      </c>
      <c r="AG17826" s="340">
        <f t="shared" si="2789"/>
        <v>0</v>
      </c>
      <c r="AI17826" s="340">
        <f t="shared" si="2791"/>
        <v>0</v>
      </c>
      <c r="AJ17826" s="340">
        <f t="shared" si="2791"/>
        <v>0</v>
      </c>
      <c r="AK17826" s="340">
        <f t="shared" si="2791"/>
        <v>0</v>
      </c>
      <c r="AL17826" s="340">
        <f t="shared" si="2791"/>
        <v>0</v>
      </c>
      <c r="AM17826" s="340">
        <f t="shared" si="2791"/>
        <v>0</v>
      </c>
    </row>
    <row r="17827" spans="1:39" x14ac:dyDescent="0.35">
      <c r="A17827" s="337">
        <v>39740</v>
      </c>
      <c r="B17827" s="338">
        <f t="shared" si="2784"/>
        <v>2008</v>
      </c>
      <c r="C17827" s="338">
        <f t="shared" si="2785"/>
        <v>10</v>
      </c>
      <c r="D17827" s="338">
        <f t="shared" si="2786"/>
        <v>19</v>
      </c>
      <c r="E17827" s="334">
        <v>0</v>
      </c>
      <c r="F17827" s="334">
        <v>0</v>
      </c>
      <c r="G17827" s="334">
        <v>0</v>
      </c>
      <c r="H17827" s="334">
        <v>0</v>
      </c>
      <c r="I17827" s="334">
        <v>0</v>
      </c>
      <c r="J17827" s="334">
        <v>0</v>
      </c>
      <c r="K17827" s="334">
        <v>0</v>
      </c>
      <c r="L17827" s="334">
        <v>0</v>
      </c>
      <c r="M17827" s="334">
        <v>0</v>
      </c>
      <c r="N17827" s="334">
        <v>0</v>
      </c>
      <c r="O17827" s="334">
        <v>0</v>
      </c>
      <c r="P17827" s="334">
        <v>0</v>
      </c>
      <c r="Q17827" s="334">
        <v>0</v>
      </c>
      <c r="R17827" s="334">
        <v>0</v>
      </c>
      <c r="S17827" s="334">
        <v>0</v>
      </c>
      <c r="T17827" s="334">
        <v>0</v>
      </c>
      <c r="U17827" s="334">
        <v>0</v>
      </c>
      <c r="V17827" s="334">
        <v>0</v>
      </c>
      <c r="W17827" s="334">
        <v>0</v>
      </c>
      <c r="X17827" s="334">
        <v>0</v>
      </c>
      <c r="Y17827" s="334">
        <v>0</v>
      </c>
      <c r="Z17827" s="334">
        <v>0</v>
      </c>
      <c r="AA17827" s="334">
        <v>0</v>
      </c>
      <c r="AB17827" s="334">
        <v>0</v>
      </c>
      <c r="AD17827" s="334">
        <v>0</v>
      </c>
      <c r="AE17827" s="334">
        <f t="shared" si="2787"/>
        <v>0</v>
      </c>
      <c r="AF17827" s="334">
        <f t="shared" si="2788"/>
        <v>0</v>
      </c>
      <c r="AG17827" s="340">
        <f t="shared" si="2789"/>
        <v>0</v>
      </c>
      <c r="AI17827" s="340">
        <f t="shared" si="2791"/>
        <v>0</v>
      </c>
      <c r="AJ17827" s="340">
        <f t="shared" si="2791"/>
        <v>0</v>
      </c>
      <c r="AK17827" s="340">
        <f t="shared" si="2791"/>
        <v>0</v>
      </c>
      <c r="AL17827" s="340">
        <f t="shared" si="2791"/>
        <v>0</v>
      </c>
      <c r="AM17827" s="340">
        <f t="shared" si="2791"/>
        <v>0</v>
      </c>
    </row>
    <row r="17828" spans="1:39" x14ac:dyDescent="0.35">
      <c r="A17828" s="337">
        <v>39741</v>
      </c>
      <c r="B17828" s="338">
        <f t="shared" si="2784"/>
        <v>2008</v>
      </c>
      <c r="C17828" s="338">
        <f t="shared" si="2785"/>
        <v>10</v>
      </c>
      <c r="D17828" s="338">
        <f t="shared" si="2786"/>
        <v>20</v>
      </c>
      <c r="E17828" s="334">
        <v>0</v>
      </c>
      <c r="F17828" s="334">
        <v>0</v>
      </c>
      <c r="G17828" s="334">
        <v>0</v>
      </c>
      <c r="H17828" s="334">
        <v>0</v>
      </c>
      <c r="I17828" s="334">
        <v>0</v>
      </c>
      <c r="J17828" s="334">
        <v>0</v>
      </c>
      <c r="K17828" s="334">
        <v>0</v>
      </c>
      <c r="L17828" s="334">
        <v>0</v>
      </c>
      <c r="M17828" s="334">
        <v>0</v>
      </c>
      <c r="N17828" s="334">
        <v>0</v>
      </c>
      <c r="O17828" s="334">
        <v>0</v>
      </c>
      <c r="P17828" s="334">
        <v>0</v>
      </c>
      <c r="Q17828" s="334">
        <v>0</v>
      </c>
      <c r="R17828" s="334">
        <v>0</v>
      </c>
      <c r="S17828" s="334">
        <v>0</v>
      </c>
      <c r="T17828" s="334">
        <v>0</v>
      </c>
      <c r="U17828" s="334">
        <v>0</v>
      </c>
      <c r="V17828" s="334">
        <v>0</v>
      </c>
      <c r="W17828" s="334">
        <v>0</v>
      </c>
      <c r="X17828" s="334">
        <v>0</v>
      </c>
      <c r="Y17828" s="334">
        <v>0</v>
      </c>
      <c r="Z17828" s="334">
        <v>0</v>
      </c>
      <c r="AA17828" s="334">
        <v>0</v>
      </c>
      <c r="AB17828" s="334">
        <v>0</v>
      </c>
      <c r="AD17828" s="334">
        <v>0</v>
      </c>
      <c r="AE17828" s="334">
        <f t="shared" si="2787"/>
        <v>0</v>
      </c>
      <c r="AF17828" s="334">
        <f t="shared" si="2788"/>
        <v>0</v>
      </c>
      <c r="AG17828" s="340">
        <f t="shared" si="2789"/>
        <v>0</v>
      </c>
      <c r="AI17828" s="340">
        <f t="shared" ref="AI17828:AM17843" si="2792">IF($C17828=AI$1,$AF17828,0)</f>
        <v>0</v>
      </c>
      <c r="AJ17828" s="340">
        <f t="shared" si="2792"/>
        <v>0</v>
      </c>
      <c r="AK17828" s="340">
        <f t="shared" si="2792"/>
        <v>0</v>
      </c>
      <c r="AL17828" s="340">
        <f t="shared" si="2792"/>
        <v>0</v>
      </c>
      <c r="AM17828" s="340">
        <f t="shared" si="2792"/>
        <v>0</v>
      </c>
    </row>
    <row r="17829" spans="1:39" x14ac:dyDescent="0.35">
      <c r="A17829" s="337">
        <v>39742</v>
      </c>
      <c r="B17829" s="338">
        <f t="shared" si="2784"/>
        <v>2008</v>
      </c>
      <c r="C17829" s="338">
        <f t="shared" si="2785"/>
        <v>10</v>
      </c>
      <c r="D17829" s="338">
        <f t="shared" si="2786"/>
        <v>21</v>
      </c>
      <c r="E17829" s="334">
        <v>0</v>
      </c>
      <c r="F17829" s="334">
        <v>0</v>
      </c>
      <c r="G17829" s="334">
        <v>0</v>
      </c>
      <c r="H17829" s="334">
        <v>0</v>
      </c>
      <c r="I17829" s="334">
        <v>0</v>
      </c>
      <c r="J17829" s="334">
        <v>0</v>
      </c>
      <c r="K17829" s="334">
        <v>0</v>
      </c>
      <c r="L17829" s="334">
        <v>0</v>
      </c>
      <c r="M17829" s="334">
        <v>0</v>
      </c>
      <c r="N17829" s="334">
        <v>0</v>
      </c>
      <c r="O17829" s="334">
        <v>0</v>
      </c>
      <c r="P17829" s="334">
        <v>0</v>
      </c>
      <c r="Q17829" s="334">
        <v>0</v>
      </c>
      <c r="R17829" s="334">
        <v>0</v>
      </c>
      <c r="S17829" s="334">
        <v>0</v>
      </c>
      <c r="T17829" s="334">
        <v>0</v>
      </c>
      <c r="U17829" s="334">
        <v>0</v>
      </c>
      <c r="V17829" s="334">
        <v>0</v>
      </c>
      <c r="W17829" s="334">
        <v>0</v>
      </c>
      <c r="X17829" s="334">
        <v>0</v>
      </c>
      <c r="Y17829" s="334">
        <v>0</v>
      </c>
      <c r="Z17829" s="334">
        <v>0</v>
      </c>
      <c r="AA17829" s="334">
        <v>0</v>
      </c>
      <c r="AB17829" s="334">
        <v>0</v>
      </c>
      <c r="AD17829" s="334">
        <v>0</v>
      </c>
      <c r="AE17829" s="334">
        <f t="shared" si="2787"/>
        <v>0</v>
      </c>
      <c r="AF17829" s="334">
        <f t="shared" si="2788"/>
        <v>0</v>
      </c>
      <c r="AG17829" s="340">
        <f t="shared" si="2789"/>
        <v>0</v>
      </c>
      <c r="AI17829" s="340">
        <f t="shared" si="2792"/>
        <v>0</v>
      </c>
      <c r="AJ17829" s="340">
        <f t="shared" si="2792"/>
        <v>0</v>
      </c>
      <c r="AK17829" s="340">
        <f t="shared" si="2792"/>
        <v>0</v>
      </c>
      <c r="AL17829" s="340">
        <f t="shared" si="2792"/>
        <v>0</v>
      </c>
      <c r="AM17829" s="340">
        <f t="shared" si="2792"/>
        <v>0</v>
      </c>
    </row>
    <row r="17830" spans="1:39" x14ac:dyDescent="0.35">
      <c r="A17830" s="337">
        <v>39743</v>
      </c>
      <c r="B17830" s="338">
        <f t="shared" si="2784"/>
        <v>2008</v>
      </c>
      <c r="C17830" s="338">
        <f t="shared" si="2785"/>
        <v>10</v>
      </c>
      <c r="D17830" s="338">
        <f t="shared" si="2786"/>
        <v>22</v>
      </c>
      <c r="E17830" s="334">
        <v>0</v>
      </c>
      <c r="F17830" s="334">
        <v>0</v>
      </c>
      <c r="G17830" s="334">
        <v>0</v>
      </c>
      <c r="H17830" s="334">
        <v>0</v>
      </c>
      <c r="I17830" s="334">
        <v>0</v>
      </c>
      <c r="J17830" s="334">
        <v>0</v>
      </c>
      <c r="K17830" s="334">
        <v>0</v>
      </c>
      <c r="L17830" s="334">
        <v>0</v>
      </c>
      <c r="M17830" s="334">
        <v>0</v>
      </c>
      <c r="N17830" s="334">
        <v>0</v>
      </c>
      <c r="O17830" s="334">
        <v>0</v>
      </c>
      <c r="P17830" s="334">
        <v>0</v>
      </c>
      <c r="Q17830" s="334">
        <v>0</v>
      </c>
      <c r="R17830" s="334">
        <v>0</v>
      </c>
      <c r="S17830" s="334">
        <v>0</v>
      </c>
      <c r="T17830" s="334">
        <v>0</v>
      </c>
      <c r="U17830" s="334">
        <v>0</v>
      </c>
      <c r="V17830" s="334">
        <v>0</v>
      </c>
      <c r="W17830" s="334">
        <v>0</v>
      </c>
      <c r="X17830" s="334">
        <v>0</v>
      </c>
      <c r="Y17830" s="334">
        <v>0</v>
      </c>
      <c r="Z17830" s="334">
        <v>0</v>
      </c>
      <c r="AA17830" s="334">
        <v>0</v>
      </c>
      <c r="AB17830" s="334">
        <v>0</v>
      </c>
      <c r="AD17830" s="334">
        <v>0</v>
      </c>
      <c r="AE17830" s="334">
        <f t="shared" si="2787"/>
        <v>0</v>
      </c>
      <c r="AF17830" s="334">
        <f t="shared" si="2788"/>
        <v>0</v>
      </c>
      <c r="AG17830" s="340">
        <f t="shared" si="2789"/>
        <v>0</v>
      </c>
      <c r="AI17830" s="340">
        <f t="shared" si="2792"/>
        <v>0</v>
      </c>
      <c r="AJ17830" s="340">
        <f t="shared" si="2792"/>
        <v>0</v>
      </c>
      <c r="AK17830" s="340">
        <f t="shared" si="2792"/>
        <v>0</v>
      </c>
      <c r="AL17830" s="340">
        <f t="shared" si="2792"/>
        <v>0</v>
      </c>
      <c r="AM17830" s="340">
        <f t="shared" si="2792"/>
        <v>0</v>
      </c>
    </row>
    <row r="17831" spans="1:39" x14ac:dyDescent="0.35">
      <c r="A17831" s="337">
        <v>39744</v>
      </c>
      <c r="B17831" s="338">
        <f t="shared" si="2784"/>
        <v>2008</v>
      </c>
      <c r="C17831" s="338">
        <f t="shared" si="2785"/>
        <v>10</v>
      </c>
      <c r="D17831" s="338">
        <f t="shared" si="2786"/>
        <v>23</v>
      </c>
      <c r="E17831" s="334">
        <v>0</v>
      </c>
      <c r="F17831" s="334">
        <v>0</v>
      </c>
      <c r="G17831" s="334">
        <v>0</v>
      </c>
      <c r="H17831" s="334">
        <v>0</v>
      </c>
      <c r="I17831" s="334">
        <v>0</v>
      </c>
      <c r="J17831" s="334">
        <v>0</v>
      </c>
      <c r="K17831" s="334">
        <v>0</v>
      </c>
      <c r="L17831" s="334">
        <v>0</v>
      </c>
      <c r="M17831" s="334">
        <v>0</v>
      </c>
      <c r="N17831" s="334">
        <v>0</v>
      </c>
      <c r="O17831" s="334">
        <v>0</v>
      </c>
      <c r="P17831" s="334">
        <v>0</v>
      </c>
      <c r="Q17831" s="334">
        <v>0</v>
      </c>
      <c r="R17831" s="334">
        <v>0</v>
      </c>
      <c r="S17831" s="334">
        <v>0</v>
      </c>
      <c r="T17831" s="334">
        <v>0</v>
      </c>
      <c r="U17831" s="334">
        <v>0</v>
      </c>
      <c r="V17831" s="334">
        <v>0</v>
      </c>
      <c r="W17831" s="334">
        <v>0</v>
      </c>
      <c r="X17831" s="334">
        <v>0</v>
      </c>
      <c r="Y17831" s="334">
        <v>0</v>
      </c>
      <c r="Z17831" s="334">
        <v>0</v>
      </c>
      <c r="AA17831" s="334">
        <v>0</v>
      </c>
      <c r="AB17831" s="334">
        <v>0</v>
      </c>
      <c r="AD17831" s="334">
        <v>0</v>
      </c>
      <c r="AE17831" s="334">
        <f t="shared" si="2787"/>
        <v>0</v>
      </c>
      <c r="AF17831" s="334">
        <f t="shared" si="2788"/>
        <v>0</v>
      </c>
      <c r="AG17831" s="340">
        <f t="shared" si="2789"/>
        <v>0</v>
      </c>
      <c r="AI17831" s="340">
        <f t="shared" si="2792"/>
        <v>0</v>
      </c>
      <c r="AJ17831" s="340">
        <f t="shared" si="2792"/>
        <v>0</v>
      </c>
      <c r="AK17831" s="340">
        <f t="shared" si="2792"/>
        <v>0</v>
      </c>
      <c r="AL17831" s="340">
        <f t="shared" si="2792"/>
        <v>0</v>
      </c>
      <c r="AM17831" s="340">
        <f t="shared" si="2792"/>
        <v>0</v>
      </c>
    </row>
    <row r="17832" spans="1:39" x14ac:dyDescent="0.35">
      <c r="A17832" s="337">
        <v>39745</v>
      </c>
      <c r="B17832" s="338">
        <f t="shared" si="2784"/>
        <v>2008</v>
      </c>
      <c r="C17832" s="338">
        <f t="shared" si="2785"/>
        <v>10</v>
      </c>
      <c r="D17832" s="338">
        <f t="shared" si="2786"/>
        <v>24</v>
      </c>
      <c r="E17832" s="334">
        <v>0</v>
      </c>
      <c r="F17832" s="334">
        <v>0</v>
      </c>
      <c r="G17832" s="334">
        <v>0</v>
      </c>
      <c r="H17832" s="334">
        <v>0</v>
      </c>
      <c r="I17832" s="334">
        <v>0</v>
      </c>
      <c r="J17832" s="334">
        <v>0</v>
      </c>
      <c r="K17832" s="334">
        <v>0</v>
      </c>
      <c r="L17832" s="334">
        <v>0</v>
      </c>
      <c r="M17832" s="334">
        <v>0</v>
      </c>
      <c r="N17832" s="334">
        <v>0</v>
      </c>
      <c r="O17832" s="334">
        <v>0</v>
      </c>
      <c r="P17832" s="334">
        <v>0</v>
      </c>
      <c r="Q17832" s="334">
        <v>0</v>
      </c>
      <c r="R17832" s="334">
        <v>0</v>
      </c>
      <c r="S17832" s="334">
        <v>0</v>
      </c>
      <c r="T17832" s="334">
        <v>0</v>
      </c>
      <c r="U17832" s="334">
        <v>0</v>
      </c>
      <c r="V17832" s="334">
        <v>0</v>
      </c>
      <c r="W17832" s="334">
        <v>0</v>
      </c>
      <c r="X17832" s="334">
        <v>0</v>
      </c>
      <c r="Y17832" s="334">
        <v>0</v>
      </c>
      <c r="Z17832" s="334">
        <v>0</v>
      </c>
      <c r="AA17832" s="334">
        <v>0</v>
      </c>
      <c r="AB17832" s="334">
        <v>0</v>
      </c>
      <c r="AD17832" s="334">
        <v>0</v>
      </c>
      <c r="AE17832" s="334">
        <f t="shared" si="2787"/>
        <v>0</v>
      </c>
      <c r="AF17832" s="334">
        <f t="shared" si="2788"/>
        <v>0</v>
      </c>
      <c r="AG17832" s="340">
        <f t="shared" si="2789"/>
        <v>0</v>
      </c>
      <c r="AI17832" s="340">
        <f t="shared" si="2792"/>
        <v>0</v>
      </c>
      <c r="AJ17832" s="340">
        <f t="shared" si="2792"/>
        <v>0</v>
      </c>
      <c r="AK17832" s="340">
        <f t="shared" si="2792"/>
        <v>0</v>
      </c>
      <c r="AL17832" s="340">
        <f t="shared" si="2792"/>
        <v>0</v>
      </c>
      <c r="AM17832" s="340">
        <f t="shared" si="2792"/>
        <v>0</v>
      </c>
    </row>
    <row r="17833" spans="1:39" x14ac:dyDescent="0.35">
      <c r="A17833" s="337">
        <v>39746</v>
      </c>
      <c r="B17833" s="338">
        <f t="shared" si="2784"/>
        <v>2008</v>
      </c>
      <c r="C17833" s="338">
        <f t="shared" si="2785"/>
        <v>10</v>
      </c>
      <c r="D17833" s="338">
        <f t="shared" si="2786"/>
        <v>25</v>
      </c>
      <c r="E17833" s="334">
        <v>0</v>
      </c>
      <c r="F17833" s="334">
        <v>0</v>
      </c>
      <c r="G17833" s="334">
        <v>0</v>
      </c>
      <c r="H17833" s="334">
        <v>0</v>
      </c>
      <c r="I17833" s="334">
        <v>0</v>
      </c>
      <c r="J17833" s="334">
        <v>0</v>
      </c>
      <c r="K17833" s="334">
        <v>0</v>
      </c>
      <c r="L17833" s="334">
        <v>0</v>
      </c>
      <c r="M17833" s="334">
        <v>0</v>
      </c>
      <c r="N17833" s="334">
        <v>0</v>
      </c>
      <c r="O17833" s="334">
        <v>0</v>
      </c>
      <c r="P17833" s="334">
        <v>0</v>
      </c>
      <c r="Q17833" s="334">
        <v>0</v>
      </c>
      <c r="R17833" s="334">
        <v>0</v>
      </c>
      <c r="S17833" s="334">
        <v>0</v>
      </c>
      <c r="T17833" s="334">
        <v>0</v>
      </c>
      <c r="U17833" s="334">
        <v>0</v>
      </c>
      <c r="V17833" s="334">
        <v>0</v>
      </c>
      <c r="W17833" s="334">
        <v>0</v>
      </c>
      <c r="X17833" s="334">
        <v>0</v>
      </c>
      <c r="Y17833" s="334">
        <v>0</v>
      </c>
      <c r="Z17833" s="334">
        <v>0</v>
      </c>
      <c r="AA17833" s="334">
        <v>0</v>
      </c>
      <c r="AB17833" s="334">
        <v>0</v>
      </c>
      <c r="AD17833" s="334">
        <v>0</v>
      </c>
      <c r="AE17833" s="334">
        <f t="shared" si="2787"/>
        <v>0</v>
      </c>
      <c r="AF17833" s="334">
        <f t="shared" si="2788"/>
        <v>0</v>
      </c>
      <c r="AG17833" s="340">
        <f t="shared" si="2789"/>
        <v>0</v>
      </c>
      <c r="AI17833" s="340">
        <f t="shared" si="2792"/>
        <v>0</v>
      </c>
      <c r="AJ17833" s="340">
        <f t="shared" si="2792"/>
        <v>0</v>
      </c>
      <c r="AK17833" s="340">
        <f t="shared" si="2792"/>
        <v>0</v>
      </c>
      <c r="AL17833" s="340">
        <f t="shared" si="2792"/>
        <v>0</v>
      </c>
      <c r="AM17833" s="340">
        <f t="shared" si="2792"/>
        <v>0</v>
      </c>
    </row>
    <row r="17834" spans="1:39" x14ac:dyDescent="0.35">
      <c r="A17834" s="337">
        <v>39747</v>
      </c>
      <c r="B17834" s="338">
        <f t="shared" si="2784"/>
        <v>2008</v>
      </c>
      <c r="C17834" s="338">
        <f t="shared" si="2785"/>
        <v>10</v>
      </c>
      <c r="D17834" s="338">
        <f t="shared" si="2786"/>
        <v>26</v>
      </c>
      <c r="E17834" s="334">
        <v>0</v>
      </c>
      <c r="F17834" s="334">
        <v>0</v>
      </c>
      <c r="G17834" s="334">
        <v>0</v>
      </c>
      <c r="H17834" s="334">
        <v>0</v>
      </c>
      <c r="I17834" s="334">
        <v>0</v>
      </c>
      <c r="J17834" s="334">
        <v>0</v>
      </c>
      <c r="K17834" s="334">
        <v>0</v>
      </c>
      <c r="L17834" s="334">
        <v>0</v>
      </c>
      <c r="M17834" s="334">
        <v>0</v>
      </c>
      <c r="N17834" s="334">
        <v>0</v>
      </c>
      <c r="O17834" s="334">
        <v>0</v>
      </c>
      <c r="P17834" s="334">
        <v>0</v>
      </c>
      <c r="Q17834" s="334">
        <v>0</v>
      </c>
      <c r="R17834" s="334">
        <v>0</v>
      </c>
      <c r="S17834" s="334">
        <v>0</v>
      </c>
      <c r="T17834" s="334">
        <v>0</v>
      </c>
      <c r="U17834" s="334">
        <v>0</v>
      </c>
      <c r="V17834" s="334">
        <v>0</v>
      </c>
      <c r="W17834" s="334">
        <v>0</v>
      </c>
      <c r="X17834" s="334">
        <v>0</v>
      </c>
      <c r="Y17834" s="334">
        <v>0</v>
      </c>
      <c r="Z17834" s="334">
        <v>0</v>
      </c>
      <c r="AA17834" s="334">
        <v>0</v>
      </c>
      <c r="AB17834" s="334">
        <v>0</v>
      </c>
      <c r="AD17834" s="334">
        <v>0</v>
      </c>
      <c r="AE17834" s="334">
        <f t="shared" si="2787"/>
        <v>0</v>
      </c>
      <c r="AF17834" s="334">
        <f t="shared" si="2788"/>
        <v>0</v>
      </c>
      <c r="AG17834" s="340">
        <f t="shared" si="2789"/>
        <v>0</v>
      </c>
      <c r="AI17834" s="340">
        <f t="shared" si="2792"/>
        <v>0</v>
      </c>
      <c r="AJ17834" s="340">
        <f t="shared" si="2792"/>
        <v>0</v>
      </c>
      <c r="AK17834" s="340">
        <f t="shared" si="2792"/>
        <v>0</v>
      </c>
      <c r="AL17834" s="340">
        <f t="shared" si="2792"/>
        <v>0</v>
      </c>
      <c r="AM17834" s="340">
        <f t="shared" si="2792"/>
        <v>0</v>
      </c>
    </row>
    <row r="17835" spans="1:39" x14ac:dyDescent="0.35">
      <c r="A17835" s="337">
        <v>39748</v>
      </c>
      <c r="B17835" s="338">
        <f t="shared" si="2784"/>
        <v>2008</v>
      </c>
      <c r="C17835" s="338">
        <f t="shared" si="2785"/>
        <v>10</v>
      </c>
      <c r="D17835" s="338">
        <f t="shared" si="2786"/>
        <v>27</v>
      </c>
      <c r="E17835" s="334">
        <v>0</v>
      </c>
      <c r="F17835" s="334">
        <v>0</v>
      </c>
      <c r="G17835" s="334">
        <v>0</v>
      </c>
      <c r="H17835" s="334">
        <v>0</v>
      </c>
      <c r="I17835" s="334">
        <v>0</v>
      </c>
      <c r="J17835" s="334">
        <v>0</v>
      </c>
      <c r="K17835" s="334">
        <v>0</v>
      </c>
      <c r="L17835" s="334">
        <v>0</v>
      </c>
      <c r="M17835" s="334">
        <v>0</v>
      </c>
      <c r="N17835" s="334">
        <v>0</v>
      </c>
      <c r="O17835" s="334">
        <v>0</v>
      </c>
      <c r="P17835" s="334">
        <v>0</v>
      </c>
      <c r="Q17835" s="334">
        <v>0</v>
      </c>
      <c r="R17835" s="334">
        <v>0</v>
      </c>
      <c r="S17835" s="334">
        <v>0</v>
      </c>
      <c r="T17835" s="334">
        <v>0</v>
      </c>
      <c r="U17835" s="334">
        <v>0</v>
      </c>
      <c r="V17835" s="334">
        <v>0</v>
      </c>
      <c r="W17835" s="334">
        <v>0</v>
      </c>
      <c r="X17835" s="334">
        <v>0</v>
      </c>
      <c r="Y17835" s="334">
        <v>0</v>
      </c>
      <c r="Z17835" s="334">
        <v>0</v>
      </c>
      <c r="AA17835" s="334">
        <v>0</v>
      </c>
      <c r="AB17835" s="334">
        <v>0</v>
      </c>
      <c r="AD17835" s="334">
        <v>0</v>
      </c>
      <c r="AE17835" s="334">
        <f t="shared" si="2787"/>
        <v>0</v>
      </c>
      <c r="AF17835" s="334">
        <f t="shared" si="2788"/>
        <v>0</v>
      </c>
      <c r="AG17835" s="340">
        <f t="shared" si="2789"/>
        <v>0</v>
      </c>
      <c r="AI17835" s="340">
        <f t="shared" si="2792"/>
        <v>0</v>
      </c>
      <c r="AJ17835" s="340">
        <f t="shared" si="2792"/>
        <v>0</v>
      </c>
      <c r="AK17835" s="340">
        <f t="shared" si="2792"/>
        <v>0</v>
      </c>
      <c r="AL17835" s="340">
        <f t="shared" si="2792"/>
        <v>0</v>
      </c>
      <c r="AM17835" s="340">
        <f t="shared" si="2792"/>
        <v>0</v>
      </c>
    </row>
    <row r="17836" spans="1:39" x14ac:dyDescent="0.35">
      <c r="A17836" s="337">
        <v>39749</v>
      </c>
      <c r="B17836" s="338">
        <f t="shared" si="2784"/>
        <v>2008</v>
      </c>
      <c r="C17836" s="338">
        <f t="shared" si="2785"/>
        <v>10</v>
      </c>
      <c r="D17836" s="338">
        <f t="shared" si="2786"/>
        <v>28</v>
      </c>
      <c r="E17836" s="334">
        <v>0</v>
      </c>
      <c r="F17836" s="334">
        <v>0</v>
      </c>
      <c r="G17836" s="334">
        <v>0</v>
      </c>
      <c r="H17836" s="334">
        <v>0</v>
      </c>
      <c r="I17836" s="334">
        <v>0</v>
      </c>
      <c r="J17836" s="334">
        <v>0</v>
      </c>
      <c r="K17836" s="334">
        <v>0</v>
      </c>
      <c r="L17836" s="334">
        <v>0</v>
      </c>
      <c r="M17836" s="334">
        <v>0</v>
      </c>
      <c r="N17836" s="334">
        <v>0</v>
      </c>
      <c r="O17836" s="334">
        <v>0</v>
      </c>
      <c r="P17836" s="334">
        <v>0</v>
      </c>
      <c r="Q17836" s="334">
        <v>0</v>
      </c>
      <c r="R17836" s="334">
        <v>0</v>
      </c>
      <c r="S17836" s="334">
        <v>0</v>
      </c>
      <c r="T17836" s="334">
        <v>0</v>
      </c>
      <c r="U17836" s="334">
        <v>0</v>
      </c>
      <c r="V17836" s="334">
        <v>0</v>
      </c>
      <c r="W17836" s="334">
        <v>0</v>
      </c>
      <c r="X17836" s="334">
        <v>0</v>
      </c>
      <c r="Y17836" s="334">
        <v>0</v>
      </c>
      <c r="Z17836" s="334">
        <v>0</v>
      </c>
      <c r="AA17836" s="334">
        <v>0</v>
      </c>
      <c r="AB17836" s="334">
        <v>0</v>
      </c>
      <c r="AD17836" s="334">
        <v>0</v>
      </c>
      <c r="AE17836" s="334">
        <f t="shared" si="2787"/>
        <v>0</v>
      </c>
      <c r="AF17836" s="334">
        <f t="shared" si="2788"/>
        <v>0</v>
      </c>
      <c r="AG17836" s="340">
        <f t="shared" si="2789"/>
        <v>0</v>
      </c>
      <c r="AI17836" s="340">
        <f t="shared" si="2792"/>
        <v>0</v>
      </c>
      <c r="AJ17836" s="340">
        <f t="shared" si="2792"/>
        <v>0</v>
      </c>
      <c r="AK17836" s="340">
        <f t="shared" si="2792"/>
        <v>0</v>
      </c>
      <c r="AL17836" s="340">
        <f t="shared" si="2792"/>
        <v>0</v>
      </c>
      <c r="AM17836" s="340">
        <f t="shared" si="2792"/>
        <v>0</v>
      </c>
    </row>
    <row r="17837" spans="1:39" x14ac:dyDescent="0.35">
      <c r="A17837" s="337">
        <v>39750</v>
      </c>
      <c r="B17837" s="338">
        <f t="shared" si="2784"/>
        <v>2008</v>
      </c>
      <c r="C17837" s="338">
        <f t="shared" si="2785"/>
        <v>10</v>
      </c>
      <c r="D17837" s="338">
        <f t="shared" si="2786"/>
        <v>29</v>
      </c>
      <c r="E17837" s="334">
        <v>0</v>
      </c>
      <c r="F17837" s="334">
        <v>0</v>
      </c>
      <c r="G17837" s="334">
        <v>0</v>
      </c>
      <c r="H17837" s="334">
        <v>0</v>
      </c>
      <c r="I17837" s="334">
        <v>0</v>
      </c>
      <c r="J17837" s="334">
        <v>0</v>
      </c>
      <c r="K17837" s="334">
        <v>0</v>
      </c>
      <c r="L17837" s="334">
        <v>0</v>
      </c>
      <c r="M17837" s="334">
        <v>0</v>
      </c>
      <c r="N17837" s="334">
        <v>0</v>
      </c>
      <c r="O17837" s="334">
        <v>0</v>
      </c>
      <c r="P17837" s="334">
        <v>0</v>
      </c>
      <c r="Q17837" s="334">
        <v>0</v>
      </c>
      <c r="R17837" s="334">
        <v>0</v>
      </c>
      <c r="S17837" s="334">
        <v>0</v>
      </c>
      <c r="T17837" s="334">
        <v>0</v>
      </c>
      <c r="U17837" s="334">
        <v>0</v>
      </c>
      <c r="V17837" s="334">
        <v>0</v>
      </c>
      <c r="W17837" s="334">
        <v>0</v>
      </c>
      <c r="X17837" s="334">
        <v>0</v>
      </c>
      <c r="Y17837" s="334">
        <v>0</v>
      </c>
      <c r="Z17837" s="334">
        <v>0</v>
      </c>
      <c r="AA17837" s="334">
        <v>0</v>
      </c>
      <c r="AB17837" s="334">
        <v>0</v>
      </c>
      <c r="AD17837" s="334">
        <v>0</v>
      </c>
      <c r="AE17837" s="334">
        <f t="shared" si="2787"/>
        <v>0</v>
      </c>
      <c r="AF17837" s="334">
        <f t="shared" si="2788"/>
        <v>0</v>
      </c>
      <c r="AG17837" s="340">
        <f t="shared" si="2789"/>
        <v>0</v>
      </c>
      <c r="AI17837" s="340">
        <f t="shared" si="2792"/>
        <v>0</v>
      </c>
      <c r="AJ17837" s="340">
        <f t="shared" si="2792"/>
        <v>0</v>
      </c>
      <c r="AK17837" s="340">
        <f t="shared" si="2792"/>
        <v>0</v>
      </c>
      <c r="AL17837" s="340">
        <f t="shared" si="2792"/>
        <v>0</v>
      </c>
      <c r="AM17837" s="340">
        <f t="shared" si="2792"/>
        <v>0</v>
      </c>
    </row>
    <row r="17838" spans="1:39" x14ac:dyDescent="0.35">
      <c r="A17838" s="337">
        <v>39751</v>
      </c>
      <c r="B17838" s="338">
        <f t="shared" si="2784"/>
        <v>2008</v>
      </c>
      <c r="C17838" s="338">
        <f t="shared" si="2785"/>
        <v>10</v>
      </c>
      <c r="D17838" s="338">
        <f t="shared" si="2786"/>
        <v>30</v>
      </c>
      <c r="E17838" s="334">
        <v>0</v>
      </c>
      <c r="F17838" s="334">
        <v>0</v>
      </c>
      <c r="G17838" s="334">
        <v>0</v>
      </c>
      <c r="H17838" s="334">
        <v>0</v>
      </c>
      <c r="I17838" s="334">
        <v>0</v>
      </c>
      <c r="J17838" s="334">
        <v>0</v>
      </c>
      <c r="K17838" s="334">
        <v>0</v>
      </c>
      <c r="L17838" s="334">
        <v>0</v>
      </c>
      <c r="M17838" s="334">
        <v>0</v>
      </c>
      <c r="N17838" s="334">
        <v>0</v>
      </c>
      <c r="O17838" s="334">
        <v>0</v>
      </c>
      <c r="P17838" s="334">
        <v>0</v>
      </c>
      <c r="Q17838" s="334">
        <v>0</v>
      </c>
      <c r="R17838" s="334">
        <v>0</v>
      </c>
      <c r="S17838" s="334">
        <v>0</v>
      </c>
      <c r="T17838" s="334">
        <v>0</v>
      </c>
      <c r="U17838" s="334">
        <v>0</v>
      </c>
      <c r="V17838" s="334">
        <v>0</v>
      </c>
      <c r="W17838" s="334">
        <v>0</v>
      </c>
      <c r="X17838" s="334">
        <v>0</v>
      </c>
      <c r="Y17838" s="334">
        <v>0</v>
      </c>
      <c r="Z17838" s="334">
        <v>0</v>
      </c>
      <c r="AA17838" s="334">
        <v>0</v>
      </c>
      <c r="AB17838" s="334">
        <v>0</v>
      </c>
      <c r="AD17838" s="334">
        <v>0</v>
      </c>
      <c r="AE17838" s="334">
        <f t="shared" si="2787"/>
        <v>0</v>
      </c>
      <c r="AF17838" s="334">
        <f t="shared" si="2788"/>
        <v>0</v>
      </c>
      <c r="AG17838" s="340">
        <f t="shared" si="2789"/>
        <v>0</v>
      </c>
      <c r="AI17838" s="340">
        <f t="shared" si="2792"/>
        <v>0</v>
      </c>
      <c r="AJ17838" s="340">
        <f t="shared" si="2792"/>
        <v>0</v>
      </c>
      <c r="AK17838" s="340">
        <f t="shared" si="2792"/>
        <v>0</v>
      </c>
      <c r="AL17838" s="340">
        <f t="shared" si="2792"/>
        <v>0</v>
      </c>
      <c r="AM17838" s="340">
        <f t="shared" si="2792"/>
        <v>0</v>
      </c>
    </row>
    <row r="17839" spans="1:39" x14ac:dyDescent="0.35">
      <c r="A17839" s="337">
        <v>39752</v>
      </c>
      <c r="B17839" s="338">
        <f t="shared" si="2784"/>
        <v>2008</v>
      </c>
      <c r="C17839" s="338">
        <f t="shared" si="2785"/>
        <v>10</v>
      </c>
      <c r="D17839" s="338">
        <f t="shared" si="2786"/>
        <v>31</v>
      </c>
      <c r="E17839" s="334">
        <v>0</v>
      </c>
      <c r="F17839" s="334">
        <v>0</v>
      </c>
      <c r="G17839" s="334">
        <v>0</v>
      </c>
      <c r="H17839" s="334">
        <v>0</v>
      </c>
      <c r="I17839" s="334">
        <v>0</v>
      </c>
      <c r="J17839" s="334">
        <v>0</v>
      </c>
      <c r="K17839" s="334">
        <v>0</v>
      </c>
      <c r="L17839" s="334">
        <v>0</v>
      </c>
      <c r="M17839" s="334">
        <v>0</v>
      </c>
      <c r="N17839" s="334">
        <v>0</v>
      </c>
      <c r="O17839" s="334">
        <v>0</v>
      </c>
      <c r="P17839" s="334">
        <v>0</v>
      </c>
      <c r="Q17839" s="334">
        <v>0</v>
      </c>
      <c r="R17839" s="334">
        <v>0</v>
      </c>
      <c r="S17839" s="334">
        <v>0</v>
      </c>
      <c r="T17839" s="334">
        <v>0</v>
      </c>
      <c r="U17839" s="334">
        <v>0</v>
      </c>
      <c r="V17839" s="334">
        <v>0</v>
      </c>
      <c r="W17839" s="334">
        <v>0</v>
      </c>
      <c r="X17839" s="334">
        <v>0</v>
      </c>
      <c r="Y17839" s="334">
        <v>0</v>
      </c>
      <c r="Z17839" s="334">
        <v>0</v>
      </c>
      <c r="AA17839" s="334">
        <v>0</v>
      </c>
      <c r="AB17839" s="334">
        <v>0</v>
      </c>
      <c r="AD17839" s="334">
        <v>0</v>
      </c>
      <c r="AE17839" s="334">
        <f t="shared" si="2787"/>
        <v>0</v>
      </c>
      <c r="AF17839" s="334">
        <f t="shared" si="2788"/>
        <v>0</v>
      </c>
      <c r="AG17839" s="340">
        <f t="shared" si="2789"/>
        <v>0</v>
      </c>
      <c r="AI17839" s="340">
        <f t="shared" si="2792"/>
        <v>0</v>
      </c>
      <c r="AJ17839" s="340">
        <f t="shared" si="2792"/>
        <v>0</v>
      </c>
      <c r="AK17839" s="340">
        <f t="shared" si="2792"/>
        <v>0</v>
      </c>
      <c r="AL17839" s="340">
        <f t="shared" si="2792"/>
        <v>0</v>
      </c>
      <c r="AM17839" s="340">
        <f t="shared" si="2792"/>
        <v>0</v>
      </c>
    </row>
    <row r="17840" spans="1:39" x14ac:dyDescent="0.35">
      <c r="A17840" s="337">
        <v>39753</v>
      </c>
      <c r="B17840" s="338">
        <f t="shared" si="2784"/>
        <v>2008</v>
      </c>
      <c r="C17840" s="338">
        <f t="shared" si="2785"/>
        <v>11</v>
      </c>
      <c r="D17840" s="338">
        <f t="shared" si="2786"/>
        <v>1</v>
      </c>
      <c r="E17840" s="334">
        <v>0</v>
      </c>
      <c r="F17840" s="334">
        <v>0</v>
      </c>
      <c r="G17840" s="334">
        <v>0</v>
      </c>
      <c r="H17840" s="334">
        <v>0</v>
      </c>
      <c r="I17840" s="334">
        <v>0</v>
      </c>
      <c r="J17840" s="334">
        <v>0</v>
      </c>
      <c r="K17840" s="334">
        <v>0</v>
      </c>
      <c r="L17840" s="334">
        <v>0</v>
      </c>
      <c r="M17840" s="334">
        <v>0</v>
      </c>
      <c r="N17840" s="334">
        <v>0</v>
      </c>
      <c r="O17840" s="334">
        <v>0</v>
      </c>
      <c r="P17840" s="334">
        <v>0</v>
      </c>
      <c r="Q17840" s="334">
        <v>0</v>
      </c>
      <c r="R17840" s="334">
        <v>0</v>
      </c>
      <c r="S17840" s="334">
        <v>0</v>
      </c>
      <c r="T17840" s="334">
        <v>0</v>
      </c>
      <c r="U17840" s="334">
        <v>0</v>
      </c>
      <c r="V17840" s="334">
        <v>0</v>
      </c>
      <c r="W17840" s="334">
        <v>0</v>
      </c>
      <c r="X17840" s="334">
        <v>0</v>
      </c>
      <c r="Y17840" s="334">
        <v>0</v>
      </c>
      <c r="Z17840" s="334">
        <v>0</v>
      </c>
      <c r="AA17840" s="334">
        <v>0</v>
      </c>
      <c r="AB17840" s="334">
        <v>0</v>
      </c>
      <c r="AD17840" s="334">
        <v>0</v>
      </c>
      <c r="AE17840" s="334">
        <f t="shared" si="2787"/>
        <v>0</v>
      </c>
      <c r="AF17840" s="334">
        <f t="shared" si="2788"/>
        <v>0</v>
      </c>
      <c r="AG17840" s="340">
        <f t="shared" si="2789"/>
        <v>0</v>
      </c>
      <c r="AI17840" s="340">
        <f t="shared" si="2792"/>
        <v>0</v>
      </c>
      <c r="AJ17840" s="340">
        <f t="shared" si="2792"/>
        <v>0</v>
      </c>
      <c r="AK17840" s="340">
        <f t="shared" si="2792"/>
        <v>0</v>
      </c>
      <c r="AL17840" s="340">
        <f t="shared" si="2792"/>
        <v>0</v>
      </c>
      <c r="AM17840" s="340">
        <f t="shared" si="2792"/>
        <v>0</v>
      </c>
    </row>
    <row r="17841" spans="1:39" x14ac:dyDescent="0.35">
      <c r="A17841" s="337">
        <v>39754</v>
      </c>
      <c r="B17841" s="338">
        <f t="shared" si="2784"/>
        <v>2008</v>
      </c>
      <c r="C17841" s="338">
        <f t="shared" si="2785"/>
        <v>11</v>
      </c>
      <c r="D17841" s="338">
        <f t="shared" si="2786"/>
        <v>2</v>
      </c>
      <c r="E17841" s="334">
        <v>0</v>
      </c>
      <c r="F17841" s="334">
        <v>0</v>
      </c>
      <c r="G17841" s="334">
        <v>0</v>
      </c>
      <c r="H17841" s="334">
        <v>0</v>
      </c>
      <c r="I17841" s="334">
        <v>0</v>
      </c>
      <c r="J17841" s="334">
        <v>0</v>
      </c>
      <c r="K17841" s="334">
        <v>0</v>
      </c>
      <c r="L17841" s="334">
        <v>0</v>
      </c>
      <c r="M17841" s="334">
        <v>0</v>
      </c>
      <c r="N17841" s="334">
        <v>0</v>
      </c>
      <c r="O17841" s="334">
        <v>0</v>
      </c>
      <c r="P17841" s="334">
        <v>0</v>
      </c>
      <c r="Q17841" s="334">
        <v>0</v>
      </c>
      <c r="R17841" s="334">
        <v>0</v>
      </c>
      <c r="S17841" s="334">
        <v>0</v>
      </c>
      <c r="T17841" s="334">
        <v>0</v>
      </c>
      <c r="U17841" s="334">
        <v>0</v>
      </c>
      <c r="V17841" s="334">
        <v>0</v>
      </c>
      <c r="W17841" s="334">
        <v>0</v>
      </c>
      <c r="X17841" s="334">
        <v>0</v>
      </c>
      <c r="Y17841" s="334">
        <v>0</v>
      </c>
      <c r="Z17841" s="334">
        <v>0</v>
      </c>
      <c r="AA17841" s="334">
        <v>0</v>
      </c>
      <c r="AB17841" s="334">
        <v>0</v>
      </c>
      <c r="AD17841" s="334">
        <v>0</v>
      </c>
      <c r="AE17841" s="334">
        <f t="shared" si="2787"/>
        <v>0</v>
      </c>
      <c r="AF17841" s="334">
        <f t="shared" si="2788"/>
        <v>0</v>
      </c>
      <c r="AG17841" s="340">
        <f t="shared" si="2789"/>
        <v>0</v>
      </c>
      <c r="AI17841" s="340">
        <f t="shared" si="2792"/>
        <v>0</v>
      </c>
      <c r="AJ17841" s="340">
        <f t="shared" si="2792"/>
        <v>0</v>
      </c>
      <c r="AK17841" s="340">
        <f t="shared" si="2792"/>
        <v>0</v>
      </c>
      <c r="AL17841" s="340">
        <f t="shared" si="2792"/>
        <v>0</v>
      </c>
      <c r="AM17841" s="340">
        <f t="shared" si="2792"/>
        <v>0</v>
      </c>
    </row>
    <row r="17842" spans="1:39" x14ac:dyDescent="0.35">
      <c r="A17842" s="337">
        <v>39755</v>
      </c>
      <c r="B17842" s="338">
        <f t="shared" si="2784"/>
        <v>2008</v>
      </c>
      <c r="C17842" s="338">
        <f t="shared" si="2785"/>
        <v>11</v>
      </c>
      <c r="D17842" s="338">
        <f t="shared" si="2786"/>
        <v>3</v>
      </c>
      <c r="E17842" s="334">
        <v>0</v>
      </c>
      <c r="F17842" s="334">
        <v>0</v>
      </c>
      <c r="G17842" s="334">
        <v>0</v>
      </c>
      <c r="H17842" s="334">
        <v>0</v>
      </c>
      <c r="I17842" s="334">
        <v>0</v>
      </c>
      <c r="J17842" s="334">
        <v>0</v>
      </c>
      <c r="K17842" s="334">
        <v>0</v>
      </c>
      <c r="L17842" s="334">
        <v>0</v>
      </c>
      <c r="M17842" s="334">
        <v>0</v>
      </c>
      <c r="N17842" s="334">
        <v>0</v>
      </c>
      <c r="O17842" s="334">
        <v>0</v>
      </c>
      <c r="P17842" s="334">
        <v>0</v>
      </c>
      <c r="Q17842" s="334">
        <v>0</v>
      </c>
      <c r="R17842" s="334">
        <v>0</v>
      </c>
      <c r="S17842" s="334">
        <v>0</v>
      </c>
      <c r="T17842" s="334">
        <v>0</v>
      </c>
      <c r="U17842" s="334">
        <v>0</v>
      </c>
      <c r="V17842" s="334">
        <v>0</v>
      </c>
      <c r="W17842" s="334">
        <v>0</v>
      </c>
      <c r="X17842" s="334">
        <v>0</v>
      </c>
      <c r="Y17842" s="334">
        <v>0</v>
      </c>
      <c r="Z17842" s="334">
        <v>0</v>
      </c>
      <c r="AA17842" s="334">
        <v>0</v>
      </c>
      <c r="AB17842" s="334">
        <v>0</v>
      </c>
      <c r="AD17842" s="334">
        <v>0</v>
      </c>
      <c r="AE17842" s="334">
        <f t="shared" si="2787"/>
        <v>0</v>
      </c>
      <c r="AF17842" s="334">
        <f t="shared" si="2788"/>
        <v>0</v>
      </c>
      <c r="AG17842" s="340">
        <f t="shared" si="2789"/>
        <v>0</v>
      </c>
      <c r="AI17842" s="340">
        <f t="shared" si="2792"/>
        <v>0</v>
      </c>
      <c r="AJ17842" s="340">
        <f t="shared" si="2792"/>
        <v>0</v>
      </c>
      <c r="AK17842" s="340">
        <f t="shared" si="2792"/>
        <v>0</v>
      </c>
      <c r="AL17842" s="340">
        <f t="shared" si="2792"/>
        <v>0</v>
      </c>
      <c r="AM17842" s="340">
        <f t="shared" si="2792"/>
        <v>0</v>
      </c>
    </row>
    <row r="17843" spans="1:39" x14ac:dyDescent="0.35">
      <c r="A17843" s="337">
        <v>39756</v>
      </c>
      <c r="B17843" s="338">
        <f t="shared" si="2784"/>
        <v>2008</v>
      </c>
      <c r="C17843" s="338">
        <f t="shared" si="2785"/>
        <v>11</v>
      </c>
      <c r="D17843" s="338">
        <f t="shared" si="2786"/>
        <v>4</v>
      </c>
      <c r="E17843" s="334">
        <v>0</v>
      </c>
      <c r="F17843" s="334">
        <v>0</v>
      </c>
      <c r="G17843" s="334">
        <v>0</v>
      </c>
      <c r="H17843" s="334">
        <v>0</v>
      </c>
      <c r="I17843" s="334">
        <v>0</v>
      </c>
      <c r="J17843" s="334">
        <v>0</v>
      </c>
      <c r="K17843" s="334">
        <v>0</v>
      </c>
      <c r="L17843" s="334">
        <v>0</v>
      </c>
      <c r="M17843" s="334">
        <v>0</v>
      </c>
      <c r="N17843" s="334">
        <v>0</v>
      </c>
      <c r="O17843" s="334">
        <v>0</v>
      </c>
      <c r="P17843" s="334">
        <v>0</v>
      </c>
      <c r="Q17843" s="334">
        <v>0</v>
      </c>
      <c r="R17843" s="334">
        <v>0</v>
      </c>
      <c r="S17843" s="334">
        <v>0</v>
      </c>
      <c r="T17843" s="334">
        <v>0</v>
      </c>
      <c r="U17843" s="334">
        <v>0</v>
      </c>
      <c r="V17843" s="334">
        <v>0</v>
      </c>
      <c r="W17843" s="334">
        <v>0</v>
      </c>
      <c r="X17843" s="334">
        <v>0.4</v>
      </c>
      <c r="Y17843" s="334">
        <v>0.4</v>
      </c>
      <c r="Z17843" s="334">
        <v>0.4</v>
      </c>
      <c r="AA17843" s="334">
        <v>0.4</v>
      </c>
      <c r="AB17843" s="334">
        <v>0.4</v>
      </c>
      <c r="AD17843" s="334">
        <v>2</v>
      </c>
      <c r="AE17843" s="334">
        <f t="shared" si="2787"/>
        <v>2</v>
      </c>
      <c r="AF17843" s="334">
        <f t="shared" si="2788"/>
        <v>2</v>
      </c>
      <c r="AG17843" s="340">
        <f t="shared" si="2789"/>
        <v>0</v>
      </c>
      <c r="AI17843" s="340">
        <f t="shared" si="2792"/>
        <v>0</v>
      </c>
      <c r="AJ17843" s="340">
        <f t="shared" si="2792"/>
        <v>0</v>
      </c>
      <c r="AK17843" s="340">
        <f t="shared" si="2792"/>
        <v>0</v>
      </c>
      <c r="AL17843" s="340">
        <f t="shared" si="2792"/>
        <v>0</v>
      </c>
      <c r="AM17843" s="340">
        <f t="shared" si="2792"/>
        <v>0</v>
      </c>
    </row>
    <row r="17844" spans="1:39" x14ac:dyDescent="0.35">
      <c r="A17844" s="337">
        <v>39757</v>
      </c>
      <c r="B17844" s="338">
        <f t="shared" si="2784"/>
        <v>2008</v>
      </c>
      <c r="C17844" s="338">
        <f t="shared" si="2785"/>
        <v>11</v>
      </c>
      <c r="D17844" s="338">
        <f t="shared" si="2786"/>
        <v>5</v>
      </c>
      <c r="E17844" s="334">
        <v>0.3</v>
      </c>
      <c r="F17844" s="334">
        <v>0.3</v>
      </c>
      <c r="G17844" s="334">
        <v>0.4</v>
      </c>
      <c r="H17844" s="334">
        <v>0.3</v>
      </c>
      <c r="I17844" s="334">
        <v>0.3</v>
      </c>
      <c r="J17844" s="334">
        <v>0.3</v>
      </c>
      <c r="K17844" s="334">
        <v>0.3</v>
      </c>
      <c r="L17844" s="334">
        <v>0.3</v>
      </c>
      <c r="M17844" s="334">
        <v>0.4</v>
      </c>
      <c r="N17844" s="334">
        <v>0.3</v>
      </c>
      <c r="O17844" s="334">
        <v>0.3</v>
      </c>
      <c r="P17844" s="334">
        <v>0.3</v>
      </c>
      <c r="Q17844" s="334">
        <v>0.3</v>
      </c>
      <c r="R17844" s="334">
        <v>0</v>
      </c>
      <c r="S17844" s="334">
        <v>0</v>
      </c>
      <c r="T17844" s="334">
        <v>0</v>
      </c>
      <c r="U17844" s="334">
        <v>0</v>
      </c>
      <c r="V17844" s="334">
        <v>0</v>
      </c>
      <c r="W17844" s="334">
        <v>0</v>
      </c>
      <c r="X17844" s="334">
        <v>0</v>
      </c>
      <c r="Y17844" s="334">
        <v>0.3</v>
      </c>
      <c r="Z17844" s="334">
        <v>0.4</v>
      </c>
      <c r="AA17844" s="334">
        <v>0.3</v>
      </c>
      <c r="AB17844" s="334">
        <v>0.3</v>
      </c>
      <c r="AD17844" s="334">
        <v>5.4</v>
      </c>
      <c r="AE17844" s="334">
        <f t="shared" si="2787"/>
        <v>5.4</v>
      </c>
      <c r="AF17844" s="334">
        <f t="shared" si="2788"/>
        <v>5.3999999999999995</v>
      </c>
      <c r="AG17844" s="340">
        <f t="shared" si="2789"/>
        <v>8.8817841970012523E-16</v>
      </c>
      <c r="AI17844" s="340">
        <f t="shared" ref="AI17844:AM17859" si="2793">IF($C17844=AI$1,$AF17844,0)</f>
        <v>0</v>
      </c>
      <c r="AJ17844" s="340">
        <f t="shared" si="2793"/>
        <v>0</v>
      </c>
      <c r="AK17844" s="340">
        <f t="shared" si="2793"/>
        <v>0</v>
      </c>
      <c r="AL17844" s="340">
        <f t="shared" si="2793"/>
        <v>0</v>
      </c>
      <c r="AM17844" s="340">
        <f t="shared" si="2793"/>
        <v>0</v>
      </c>
    </row>
    <row r="17845" spans="1:39" x14ac:dyDescent="0.35">
      <c r="A17845" s="337">
        <v>39758</v>
      </c>
      <c r="B17845" s="338">
        <f t="shared" si="2784"/>
        <v>2008</v>
      </c>
      <c r="C17845" s="338">
        <f t="shared" si="2785"/>
        <v>11</v>
      </c>
      <c r="D17845" s="338">
        <f t="shared" si="2786"/>
        <v>6</v>
      </c>
      <c r="E17845" s="334">
        <v>0</v>
      </c>
      <c r="F17845" s="334">
        <v>0</v>
      </c>
      <c r="G17845" s="334">
        <v>0</v>
      </c>
      <c r="H17845" s="334">
        <v>0</v>
      </c>
      <c r="I17845" s="334">
        <v>0</v>
      </c>
      <c r="J17845" s="334">
        <v>0</v>
      </c>
      <c r="K17845" s="334">
        <v>0</v>
      </c>
      <c r="L17845" s="334">
        <v>0</v>
      </c>
      <c r="M17845" s="334">
        <v>0</v>
      </c>
      <c r="N17845" s="334">
        <v>0</v>
      </c>
      <c r="O17845" s="334">
        <v>0</v>
      </c>
      <c r="P17845" s="334">
        <v>0</v>
      </c>
      <c r="Q17845" s="334">
        <v>0</v>
      </c>
      <c r="R17845" s="334">
        <v>0</v>
      </c>
      <c r="S17845" s="334">
        <v>0</v>
      </c>
      <c r="T17845" s="334">
        <v>0</v>
      </c>
      <c r="U17845" s="334">
        <v>0</v>
      </c>
      <c r="V17845" s="334">
        <v>0</v>
      </c>
      <c r="W17845" s="334">
        <v>0</v>
      </c>
      <c r="X17845" s="334">
        <v>0</v>
      </c>
      <c r="Y17845" s="334">
        <v>0</v>
      </c>
      <c r="Z17845" s="334">
        <v>0</v>
      </c>
      <c r="AA17845" s="334">
        <v>0</v>
      </c>
      <c r="AB17845" s="334">
        <v>0</v>
      </c>
      <c r="AD17845" s="334">
        <v>0</v>
      </c>
      <c r="AE17845" s="334">
        <f t="shared" si="2787"/>
        <v>0</v>
      </c>
      <c r="AF17845" s="334">
        <f t="shared" si="2788"/>
        <v>0</v>
      </c>
      <c r="AG17845" s="340">
        <f t="shared" si="2789"/>
        <v>0</v>
      </c>
      <c r="AI17845" s="340">
        <f t="shared" si="2793"/>
        <v>0</v>
      </c>
      <c r="AJ17845" s="340">
        <f t="shared" si="2793"/>
        <v>0</v>
      </c>
      <c r="AK17845" s="340">
        <f t="shared" si="2793"/>
        <v>0</v>
      </c>
      <c r="AL17845" s="340">
        <f t="shared" si="2793"/>
        <v>0</v>
      </c>
      <c r="AM17845" s="340">
        <f t="shared" si="2793"/>
        <v>0</v>
      </c>
    </row>
    <row r="17846" spans="1:39" x14ac:dyDescent="0.35">
      <c r="A17846" s="337">
        <v>39759</v>
      </c>
      <c r="B17846" s="338">
        <f t="shared" si="2784"/>
        <v>2008</v>
      </c>
      <c r="C17846" s="338">
        <f t="shared" si="2785"/>
        <v>11</v>
      </c>
      <c r="D17846" s="338">
        <f t="shared" si="2786"/>
        <v>7</v>
      </c>
      <c r="E17846" s="334">
        <v>0</v>
      </c>
      <c r="F17846" s="334">
        <v>0</v>
      </c>
      <c r="G17846" s="334">
        <v>0</v>
      </c>
      <c r="H17846" s="334">
        <v>0</v>
      </c>
      <c r="I17846" s="334">
        <v>0</v>
      </c>
      <c r="J17846" s="334">
        <v>0</v>
      </c>
      <c r="K17846" s="334">
        <v>0</v>
      </c>
      <c r="L17846" s="334">
        <v>0</v>
      </c>
      <c r="M17846" s="334">
        <v>0</v>
      </c>
      <c r="N17846" s="334">
        <v>0</v>
      </c>
      <c r="O17846" s="334">
        <v>0</v>
      </c>
      <c r="P17846" s="334">
        <v>0</v>
      </c>
      <c r="Q17846" s="334">
        <v>0</v>
      </c>
      <c r="R17846" s="334">
        <v>0</v>
      </c>
      <c r="S17846" s="334">
        <v>0</v>
      </c>
      <c r="T17846" s="334">
        <v>0</v>
      </c>
      <c r="U17846" s="334">
        <v>0</v>
      </c>
      <c r="V17846" s="334">
        <v>0</v>
      </c>
      <c r="W17846" s="334">
        <v>0</v>
      </c>
      <c r="X17846" s="334">
        <v>0</v>
      </c>
      <c r="Y17846" s="334">
        <v>0</v>
      </c>
      <c r="Z17846" s="334">
        <v>0</v>
      </c>
      <c r="AA17846" s="334">
        <v>0</v>
      </c>
      <c r="AB17846" s="334">
        <v>0</v>
      </c>
      <c r="AD17846" s="334">
        <v>0</v>
      </c>
      <c r="AE17846" s="334">
        <f t="shared" si="2787"/>
        <v>0</v>
      </c>
      <c r="AF17846" s="334">
        <f t="shared" si="2788"/>
        <v>0</v>
      </c>
      <c r="AG17846" s="340">
        <f t="shared" si="2789"/>
        <v>0</v>
      </c>
      <c r="AI17846" s="340">
        <f t="shared" si="2793"/>
        <v>0</v>
      </c>
      <c r="AJ17846" s="340">
        <f t="shared" si="2793"/>
        <v>0</v>
      </c>
      <c r="AK17846" s="340">
        <f t="shared" si="2793"/>
        <v>0</v>
      </c>
      <c r="AL17846" s="340">
        <f t="shared" si="2793"/>
        <v>0</v>
      </c>
      <c r="AM17846" s="340">
        <f t="shared" si="2793"/>
        <v>0</v>
      </c>
    </row>
    <row r="17847" spans="1:39" x14ac:dyDescent="0.35">
      <c r="A17847" s="337">
        <v>39760</v>
      </c>
      <c r="B17847" s="338">
        <f t="shared" si="2784"/>
        <v>2008</v>
      </c>
      <c r="C17847" s="338">
        <f t="shared" si="2785"/>
        <v>11</v>
      </c>
      <c r="D17847" s="338">
        <f t="shared" si="2786"/>
        <v>8</v>
      </c>
      <c r="E17847" s="334">
        <v>0</v>
      </c>
      <c r="F17847" s="334">
        <v>0</v>
      </c>
      <c r="G17847" s="334">
        <v>0</v>
      </c>
      <c r="H17847" s="334">
        <v>0</v>
      </c>
      <c r="I17847" s="334">
        <v>0</v>
      </c>
      <c r="J17847" s="334">
        <v>0</v>
      </c>
      <c r="K17847" s="334">
        <v>0</v>
      </c>
      <c r="L17847" s="334">
        <v>0</v>
      </c>
      <c r="M17847" s="334">
        <v>0</v>
      </c>
      <c r="N17847" s="334">
        <v>0</v>
      </c>
      <c r="O17847" s="334">
        <v>0</v>
      </c>
      <c r="P17847" s="334">
        <v>0</v>
      </c>
      <c r="Q17847" s="334">
        <v>0</v>
      </c>
      <c r="R17847" s="334">
        <v>0</v>
      </c>
      <c r="S17847" s="334">
        <v>0</v>
      </c>
      <c r="T17847" s="334">
        <v>0</v>
      </c>
      <c r="U17847" s="334">
        <v>0</v>
      </c>
      <c r="V17847" s="334">
        <v>0</v>
      </c>
      <c r="W17847" s="334">
        <v>0</v>
      </c>
      <c r="X17847" s="334">
        <v>0</v>
      </c>
      <c r="Y17847" s="334">
        <v>0</v>
      </c>
      <c r="Z17847" s="334">
        <v>0</v>
      </c>
      <c r="AA17847" s="334">
        <v>0</v>
      </c>
      <c r="AB17847" s="334">
        <v>0</v>
      </c>
      <c r="AD17847" s="334">
        <v>0</v>
      </c>
      <c r="AE17847" s="334">
        <f t="shared" si="2787"/>
        <v>0</v>
      </c>
      <c r="AF17847" s="334">
        <f t="shared" si="2788"/>
        <v>0</v>
      </c>
      <c r="AG17847" s="340">
        <f t="shared" si="2789"/>
        <v>0</v>
      </c>
      <c r="AI17847" s="340">
        <f t="shared" si="2793"/>
        <v>0</v>
      </c>
      <c r="AJ17847" s="340">
        <f t="shared" si="2793"/>
        <v>0</v>
      </c>
      <c r="AK17847" s="340">
        <f t="shared" si="2793"/>
        <v>0</v>
      </c>
      <c r="AL17847" s="340">
        <f t="shared" si="2793"/>
        <v>0</v>
      </c>
      <c r="AM17847" s="340">
        <f t="shared" si="2793"/>
        <v>0</v>
      </c>
    </row>
    <row r="17848" spans="1:39" x14ac:dyDescent="0.35">
      <c r="A17848" s="337">
        <v>39761</v>
      </c>
      <c r="B17848" s="338">
        <f t="shared" si="2784"/>
        <v>2008</v>
      </c>
      <c r="C17848" s="338">
        <f t="shared" si="2785"/>
        <v>11</v>
      </c>
      <c r="D17848" s="338">
        <f t="shared" si="2786"/>
        <v>9</v>
      </c>
      <c r="E17848" s="334">
        <v>0</v>
      </c>
      <c r="F17848" s="334">
        <v>0</v>
      </c>
      <c r="G17848" s="334">
        <v>0</v>
      </c>
      <c r="H17848" s="334">
        <v>0</v>
      </c>
      <c r="I17848" s="334">
        <v>0</v>
      </c>
      <c r="J17848" s="334">
        <v>0</v>
      </c>
      <c r="K17848" s="334">
        <v>0</v>
      </c>
      <c r="L17848" s="334">
        <v>0</v>
      </c>
      <c r="M17848" s="334">
        <v>0</v>
      </c>
      <c r="N17848" s="334">
        <v>0</v>
      </c>
      <c r="O17848" s="334">
        <v>0</v>
      </c>
      <c r="P17848" s="334">
        <v>0</v>
      </c>
      <c r="Q17848" s="334">
        <v>0</v>
      </c>
      <c r="R17848" s="334">
        <v>0</v>
      </c>
      <c r="S17848" s="334">
        <v>0</v>
      </c>
      <c r="T17848" s="334">
        <v>0</v>
      </c>
      <c r="U17848" s="334">
        <v>0</v>
      </c>
      <c r="V17848" s="334">
        <v>0</v>
      </c>
      <c r="W17848" s="334">
        <v>0</v>
      </c>
      <c r="X17848" s="334">
        <v>0</v>
      </c>
      <c r="Y17848" s="334">
        <v>0</v>
      </c>
      <c r="Z17848" s="334">
        <v>0</v>
      </c>
      <c r="AA17848" s="334">
        <v>0</v>
      </c>
      <c r="AB17848" s="334">
        <v>0</v>
      </c>
      <c r="AD17848" s="334">
        <v>0</v>
      </c>
      <c r="AE17848" s="334">
        <f t="shared" si="2787"/>
        <v>0</v>
      </c>
      <c r="AF17848" s="334">
        <f t="shared" si="2788"/>
        <v>0</v>
      </c>
      <c r="AG17848" s="340">
        <f t="shared" si="2789"/>
        <v>0</v>
      </c>
      <c r="AI17848" s="340">
        <f t="shared" si="2793"/>
        <v>0</v>
      </c>
      <c r="AJ17848" s="340">
        <f t="shared" si="2793"/>
        <v>0</v>
      </c>
      <c r="AK17848" s="340">
        <f t="shared" si="2793"/>
        <v>0</v>
      </c>
      <c r="AL17848" s="340">
        <f t="shared" si="2793"/>
        <v>0</v>
      </c>
      <c r="AM17848" s="340">
        <f t="shared" si="2793"/>
        <v>0</v>
      </c>
    </row>
    <row r="17849" spans="1:39" x14ac:dyDescent="0.35">
      <c r="A17849" s="337">
        <v>39762</v>
      </c>
      <c r="B17849" s="338">
        <f t="shared" si="2784"/>
        <v>2008</v>
      </c>
      <c r="C17849" s="338">
        <f t="shared" si="2785"/>
        <v>11</v>
      </c>
      <c r="D17849" s="338">
        <f t="shared" si="2786"/>
        <v>10</v>
      </c>
      <c r="E17849" s="334">
        <v>0</v>
      </c>
      <c r="F17849" s="334">
        <v>0</v>
      </c>
      <c r="G17849" s="334">
        <v>0</v>
      </c>
      <c r="H17849" s="334">
        <v>0</v>
      </c>
      <c r="I17849" s="334">
        <v>0</v>
      </c>
      <c r="J17849" s="334">
        <v>0</v>
      </c>
      <c r="K17849" s="334">
        <v>0</v>
      </c>
      <c r="L17849" s="334">
        <v>0</v>
      </c>
      <c r="M17849" s="334">
        <v>0</v>
      </c>
      <c r="N17849" s="334">
        <v>0</v>
      </c>
      <c r="O17849" s="334">
        <v>0</v>
      </c>
      <c r="P17849" s="334">
        <v>0</v>
      </c>
      <c r="Q17849" s="334">
        <v>0</v>
      </c>
      <c r="R17849" s="334">
        <v>0</v>
      </c>
      <c r="S17849" s="334">
        <v>0</v>
      </c>
      <c r="T17849" s="334">
        <v>0</v>
      </c>
      <c r="U17849" s="334">
        <v>0</v>
      </c>
      <c r="V17849" s="334">
        <v>0</v>
      </c>
      <c r="W17849" s="334">
        <v>0</v>
      </c>
      <c r="X17849" s="334">
        <v>0</v>
      </c>
      <c r="Y17849" s="334">
        <v>0</v>
      </c>
      <c r="Z17849" s="334">
        <v>0</v>
      </c>
      <c r="AA17849" s="334">
        <v>0</v>
      </c>
      <c r="AB17849" s="334">
        <v>0</v>
      </c>
      <c r="AD17849" s="334">
        <v>0</v>
      </c>
      <c r="AE17849" s="334">
        <f t="shared" si="2787"/>
        <v>0</v>
      </c>
      <c r="AF17849" s="334">
        <f t="shared" si="2788"/>
        <v>0</v>
      </c>
      <c r="AG17849" s="340">
        <f t="shared" si="2789"/>
        <v>0</v>
      </c>
      <c r="AI17849" s="340">
        <f t="shared" si="2793"/>
        <v>0</v>
      </c>
      <c r="AJ17849" s="340">
        <f t="shared" si="2793"/>
        <v>0</v>
      </c>
      <c r="AK17849" s="340">
        <f t="shared" si="2793"/>
        <v>0</v>
      </c>
      <c r="AL17849" s="340">
        <f t="shared" si="2793"/>
        <v>0</v>
      </c>
      <c r="AM17849" s="340">
        <f t="shared" si="2793"/>
        <v>0</v>
      </c>
    </row>
    <row r="17850" spans="1:39" x14ac:dyDescent="0.35">
      <c r="A17850" s="337">
        <v>39763</v>
      </c>
      <c r="B17850" s="338">
        <f t="shared" si="2784"/>
        <v>2008</v>
      </c>
      <c r="C17850" s="338">
        <f t="shared" si="2785"/>
        <v>11</v>
      </c>
      <c r="D17850" s="338">
        <f t="shared" si="2786"/>
        <v>11</v>
      </c>
      <c r="E17850" s="334">
        <v>0</v>
      </c>
      <c r="F17850" s="334">
        <v>0</v>
      </c>
      <c r="G17850" s="334">
        <v>0</v>
      </c>
      <c r="H17850" s="334">
        <v>0</v>
      </c>
      <c r="I17850" s="334">
        <v>0</v>
      </c>
      <c r="J17850" s="334">
        <v>0</v>
      </c>
      <c r="K17850" s="334">
        <v>0</v>
      </c>
      <c r="L17850" s="334">
        <v>0</v>
      </c>
      <c r="M17850" s="334">
        <v>0</v>
      </c>
      <c r="N17850" s="334">
        <v>0</v>
      </c>
      <c r="O17850" s="334">
        <v>0</v>
      </c>
      <c r="P17850" s="334">
        <v>0</v>
      </c>
      <c r="Q17850" s="334">
        <v>0</v>
      </c>
      <c r="R17850" s="334">
        <v>0</v>
      </c>
      <c r="S17850" s="334">
        <v>0</v>
      </c>
      <c r="T17850" s="334">
        <v>0</v>
      </c>
      <c r="U17850" s="334">
        <v>0</v>
      </c>
      <c r="V17850" s="334">
        <v>0</v>
      </c>
      <c r="W17850" s="334">
        <v>0</v>
      </c>
      <c r="X17850" s="334">
        <v>0</v>
      </c>
      <c r="Y17850" s="334">
        <v>0</v>
      </c>
      <c r="Z17850" s="334">
        <v>0</v>
      </c>
      <c r="AA17850" s="334">
        <v>0</v>
      </c>
      <c r="AB17850" s="334">
        <v>0</v>
      </c>
      <c r="AD17850" s="334">
        <v>0</v>
      </c>
      <c r="AE17850" s="334">
        <f t="shared" si="2787"/>
        <v>0</v>
      </c>
      <c r="AF17850" s="334">
        <f t="shared" si="2788"/>
        <v>0</v>
      </c>
      <c r="AG17850" s="340">
        <f t="shared" si="2789"/>
        <v>0</v>
      </c>
      <c r="AI17850" s="340">
        <f t="shared" si="2793"/>
        <v>0</v>
      </c>
      <c r="AJ17850" s="340">
        <f t="shared" si="2793"/>
        <v>0</v>
      </c>
      <c r="AK17850" s="340">
        <f t="shared" si="2793"/>
        <v>0</v>
      </c>
      <c r="AL17850" s="340">
        <f t="shared" si="2793"/>
        <v>0</v>
      </c>
      <c r="AM17850" s="340">
        <f t="shared" si="2793"/>
        <v>0</v>
      </c>
    </row>
    <row r="17851" spans="1:39" x14ac:dyDescent="0.35">
      <c r="A17851" s="337">
        <v>39764</v>
      </c>
      <c r="B17851" s="338">
        <f t="shared" si="2784"/>
        <v>2008</v>
      </c>
      <c r="C17851" s="338">
        <f t="shared" si="2785"/>
        <v>11</v>
      </c>
      <c r="D17851" s="338">
        <f t="shared" si="2786"/>
        <v>12</v>
      </c>
      <c r="E17851" s="334">
        <v>0</v>
      </c>
      <c r="F17851" s="334">
        <v>0</v>
      </c>
      <c r="G17851" s="334">
        <v>0</v>
      </c>
      <c r="H17851" s="334">
        <v>0</v>
      </c>
      <c r="I17851" s="334">
        <v>0</v>
      </c>
      <c r="J17851" s="334">
        <v>0</v>
      </c>
      <c r="K17851" s="334">
        <v>0</v>
      </c>
      <c r="L17851" s="334">
        <v>0</v>
      </c>
      <c r="M17851" s="334">
        <v>0</v>
      </c>
      <c r="N17851" s="334">
        <v>0</v>
      </c>
      <c r="O17851" s="334">
        <v>0</v>
      </c>
      <c r="P17851" s="334">
        <v>0</v>
      </c>
      <c r="Q17851" s="334">
        <v>0</v>
      </c>
      <c r="R17851" s="334">
        <v>0</v>
      </c>
      <c r="S17851" s="334">
        <v>0</v>
      </c>
      <c r="T17851" s="334">
        <v>0</v>
      </c>
      <c r="U17851" s="334">
        <v>0</v>
      </c>
      <c r="V17851" s="334">
        <v>0</v>
      </c>
      <c r="W17851" s="334">
        <v>0</v>
      </c>
      <c r="X17851" s="334">
        <v>0</v>
      </c>
      <c r="Y17851" s="334">
        <v>0</v>
      </c>
      <c r="Z17851" s="334">
        <v>0</v>
      </c>
      <c r="AA17851" s="334">
        <v>0</v>
      </c>
      <c r="AB17851" s="334">
        <v>0</v>
      </c>
      <c r="AD17851" s="334">
        <v>0</v>
      </c>
      <c r="AE17851" s="334">
        <f t="shared" si="2787"/>
        <v>0</v>
      </c>
      <c r="AF17851" s="334">
        <f t="shared" si="2788"/>
        <v>0</v>
      </c>
      <c r="AG17851" s="340">
        <f t="shared" si="2789"/>
        <v>0</v>
      </c>
      <c r="AI17851" s="340">
        <f t="shared" si="2793"/>
        <v>0</v>
      </c>
      <c r="AJ17851" s="340">
        <f t="shared" si="2793"/>
        <v>0</v>
      </c>
      <c r="AK17851" s="340">
        <f t="shared" si="2793"/>
        <v>0</v>
      </c>
      <c r="AL17851" s="340">
        <f t="shared" si="2793"/>
        <v>0</v>
      </c>
      <c r="AM17851" s="340">
        <f t="shared" si="2793"/>
        <v>0</v>
      </c>
    </row>
    <row r="17852" spans="1:39" x14ac:dyDescent="0.35">
      <c r="A17852" s="337">
        <v>39765</v>
      </c>
      <c r="B17852" s="338">
        <f t="shared" si="2784"/>
        <v>2008</v>
      </c>
      <c r="C17852" s="338">
        <f t="shared" si="2785"/>
        <v>11</v>
      </c>
      <c r="D17852" s="338">
        <f t="shared" si="2786"/>
        <v>13</v>
      </c>
      <c r="E17852" s="334">
        <v>0</v>
      </c>
      <c r="F17852" s="334">
        <v>0</v>
      </c>
      <c r="G17852" s="334">
        <v>0</v>
      </c>
      <c r="H17852" s="334">
        <v>0</v>
      </c>
      <c r="I17852" s="334">
        <v>0</v>
      </c>
      <c r="J17852" s="334">
        <v>0</v>
      </c>
      <c r="K17852" s="334">
        <v>0</v>
      </c>
      <c r="L17852" s="334">
        <v>0</v>
      </c>
      <c r="M17852" s="334">
        <v>0</v>
      </c>
      <c r="N17852" s="334">
        <v>0</v>
      </c>
      <c r="O17852" s="334">
        <v>0</v>
      </c>
      <c r="P17852" s="334">
        <v>0</v>
      </c>
      <c r="Q17852" s="334">
        <v>0</v>
      </c>
      <c r="R17852" s="334">
        <v>0</v>
      </c>
      <c r="S17852" s="334">
        <v>0</v>
      </c>
      <c r="T17852" s="334">
        <v>0</v>
      </c>
      <c r="U17852" s="334">
        <v>0</v>
      </c>
      <c r="V17852" s="334">
        <v>0</v>
      </c>
      <c r="W17852" s="334">
        <v>0</v>
      </c>
      <c r="X17852" s="334">
        <v>0</v>
      </c>
      <c r="Y17852" s="334">
        <v>0</v>
      </c>
      <c r="Z17852" s="334">
        <v>0</v>
      </c>
      <c r="AA17852" s="334">
        <v>0</v>
      </c>
      <c r="AB17852" s="334">
        <v>0</v>
      </c>
      <c r="AD17852" s="334">
        <v>0</v>
      </c>
      <c r="AE17852" s="334">
        <f t="shared" si="2787"/>
        <v>0</v>
      </c>
      <c r="AF17852" s="334">
        <f t="shared" si="2788"/>
        <v>0</v>
      </c>
      <c r="AG17852" s="340">
        <f t="shared" si="2789"/>
        <v>0</v>
      </c>
      <c r="AI17852" s="340">
        <f t="shared" si="2793"/>
        <v>0</v>
      </c>
      <c r="AJ17852" s="340">
        <f t="shared" si="2793"/>
        <v>0</v>
      </c>
      <c r="AK17852" s="340">
        <f t="shared" si="2793"/>
        <v>0</v>
      </c>
      <c r="AL17852" s="340">
        <f t="shared" si="2793"/>
        <v>0</v>
      </c>
      <c r="AM17852" s="340">
        <f t="shared" si="2793"/>
        <v>0</v>
      </c>
    </row>
    <row r="17853" spans="1:39" x14ac:dyDescent="0.35">
      <c r="A17853" s="337">
        <v>39766</v>
      </c>
      <c r="B17853" s="338">
        <f t="shared" si="2784"/>
        <v>2008</v>
      </c>
      <c r="C17853" s="338">
        <f t="shared" si="2785"/>
        <v>11</v>
      </c>
      <c r="D17853" s="338">
        <f t="shared" si="2786"/>
        <v>14</v>
      </c>
      <c r="E17853" s="334">
        <v>0</v>
      </c>
      <c r="F17853" s="334">
        <v>0</v>
      </c>
      <c r="G17853" s="334">
        <v>0</v>
      </c>
      <c r="H17853" s="334">
        <v>0</v>
      </c>
      <c r="I17853" s="334">
        <v>0</v>
      </c>
      <c r="J17853" s="334">
        <v>0</v>
      </c>
      <c r="K17853" s="334">
        <v>0</v>
      </c>
      <c r="L17853" s="334">
        <v>0</v>
      </c>
      <c r="M17853" s="334">
        <v>0</v>
      </c>
      <c r="N17853" s="334">
        <v>0</v>
      </c>
      <c r="O17853" s="334">
        <v>0</v>
      </c>
      <c r="P17853" s="334">
        <v>0</v>
      </c>
      <c r="Q17853" s="334">
        <v>0</v>
      </c>
      <c r="R17853" s="334">
        <v>0</v>
      </c>
      <c r="S17853" s="334">
        <v>0</v>
      </c>
      <c r="T17853" s="334">
        <v>0</v>
      </c>
      <c r="U17853" s="334">
        <v>0</v>
      </c>
      <c r="V17853" s="334">
        <v>0</v>
      </c>
      <c r="W17853" s="334">
        <v>0</v>
      </c>
      <c r="X17853" s="334">
        <v>0</v>
      </c>
      <c r="Y17853" s="334">
        <v>0</v>
      </c>
      <c r="Z17853" s="334">
        <v>0</v>
      </c>
      <c r="AA17853" s="334">
        <v>0</v>
      </c>
      <c r="AB17853" s="334">
        <v>0</v>
      </c>
      <c r="AD17853" s="334">
        <v>0</v>
      </c>
      <c r="AE17853" s="334">
        <f t="shared" si="2787"/>
        <v>0</v>
      </c>
      <c r="AF17853" s="334">
        <f t="shared" si="2788"/>
        <v>0</v>
      </c>
      <c r="AG17853" s="340">
        <f t="shared" si="2789"/>
        <v>0</v>
      </c>
      <c r="AI17853" s="340">
        <f t="shared" si="2793"/>
        <v>0</v>
      </c>
      <c r="AJ17853" s="340">
        <f t="shared" si="2793"/>
        <v>0</v>
      </c>
      <c r="AK17853" s="340">
        <f t="shared" si="2793"/>
        <v>0</v>
      </c>
      <c r="AL17853" s="340">
        <f t="shared" si="2793"/>
        <v>0</v>
      </c>
      <c r="AM17853" s="340">
        <f t="shared" si="2793"/>
        <v>0</v>
      </c>
    </row>
    <row r="17854" spans="1:39" x14ac:dyDescent="0.35">
      <c r="A17854" s="337">
        <v>39767</v>
      </c>
      <c r="B17854" s="338">
        <f t="shared" si="2784"/>
        <v>2008</v>
      </c>
      <c r="C17854" s="338">
        <f t="shared" si="2785"/>
        <v>11</v>
      </c>
      <c r="D17854" s="338">
        <f t="shared" si="2786"/>
        <v>15</v>
      </c>
      <c r="E17854" s="334">
        <v>0</v>
      </c>
      <c r="F17854" s="334">
        <v>0</v>
      </c>
      <c r="G17854" s="334">
        <v>0</v>
      </c>
      <c r="H17854" s="334">
        <v>0</v>
      </c>
      <c r="I17854" s="334">
        <v>0</v>
      </c>
      <c r="J17854" s="334">
        <v>0</v>
      </c>
      <c r="K17854" s="334">
        <v>0</v>
      </c>
      <c r="L17854" s="334">
        <v>0</v>
      </c>
      <c r="M17854" s="334">
        <v>0</v>
      </c>
      <c r="N17854" s="334">
        <v>0</v>
      </c>
      <c r="O17854" s="334">
        <v>0</v>
      </c>
      <c r="P17854" s="334">
        <v>0</v>
      </c>
      <c r="Q17854" s="334">
        <v>0</v>
      </c>
      <c r="R17854" s="334">
        <v>0</v>
      </c>
      <c r="S17854" s="334">
        <v>0</v>
      </c>
      <c r="T17854" s="334">
        <v>0</v>
      </c>
      <c r="U17854" s="334">
        <v>0</v>
      </c>
      <c r="V17854" s="334">
        <v>0</v>
      </c>
      <c r="W17854" s="334">
        <v>0</v>
      </c>
      <c r="X17854" s="334">
        <v>0</v>
      </c>
      <c r="Y17854" s="334">
        <v>0</v>
      </c>
      <c r="Z17854" s="334">
        <v>0.4</v>
      </c>
      <c r="AA17854" s="334">
        <v>0.4</v>
      </c>
      <c r="AB17854" s="334">
        <v>0.4</v>
      </c>
      <c r="AD17854" s="334">
        <v>1.2</v>
      </c>
      <c r="AE17854" s="334">
        <f t="shared" si="2787"/>
        <v>1.2</v>
      </c>
      <c r="AF17854" s="334">
        <f t="shared" si="2788"/>
        <v>1.2000000000000002</v>
      </c>
      <c r="AG17854" s="340">
        <f t="shared" si="2789"/>
        <v>2.2204460492503131E-16</v>
      </c>
      <c r="AI17854" s="340">
        <f t="shared" si="2793"/>
        <v>0</v>
      </c>
      <c r="AJ17854" s="340">
        <f t="shared" si="2793"/>
        <v>0</v>
      </c>
      <c r="AK17854" s="340">
        <f t="shared" si="2793"/>
        <v>0</v>
      </c>
      <c r="AL17854" s="340">
        <f t="shared" si="2793"/>
        <v>0</v>
      </c>
      <c r="AM17854" s="340">
        <f t="shared" si="2793"/>
        <v>0</v>
      </c>
    </row>
    <row r="17855" spans="1:39" x14ac:dyDescent="0.35">
      <c r="A17855" s="337">
        <v>39768</v>
      </c>
      <c r="B17855" s="338">
        <f t="shared" si="2784"/>
        <v>2008</v>
      </c>
      <c r="C17855" s="338">
        <f t="shared" si="2785"/>
        <v>11</v>
      </c>
      <c r="D17855" s="338">
        <f t="shared" si="2786"/>
        <v>16</v>
      </c>
      <c r="E17855" s="334">
        <v>0.4</v>
      </c>
      <c r="F17855" s="334">
        <v>0.4</v>
      </c>
      <c r="G17855" s="334">
        <v>0.4</v>
      </c>
      <c r="H17855" s="334">
        <v>0.4</v>
      </c>
      <c r="I17855" s="334">
        <v>0.4</v>
      </c>
      <c r="J17855" s="334">
        <v>0.4</v>
      </c>
      <c r="K17855" s="334">
        <v>0.4</v>
      </c>
      <c r="L17855" s="334">
        <v>0.4</v>
      </c>
      <c r="M17855" s="334">
        <v>0.4</v>
      </c>
      <c r="N17855" s="334">
        <v>0.4</v>
      </c>
      <c r="O17855" s="334">
        <v>0.4</v>
      </c>
      <c r="P17855" s="334">
        <v>0.4</v>
      </c>
      <c r="Q17855" s="334">
        <v>0</v>
      </c>
      <c r="R17855" s="334">
        <v>0.4</v>
      </c>
      <c r="S17855" s="334">
        <v>0</v>
      </c>
      <c r="T17855" s="334">
        <v>0.4</v>
      </c>
      <c r="U17855" s="334">
        <v>0</v>
      </c>
      <c r="V17855" s="334">
        <v>0</v>
      </c>
      <c r="W17855" s="334">
        <v>0.4</v>
      </c>
      <c r="X17855" s="334">
        <v>0.4</v>
      </c>
      <c r="Y17855" s="334">
        <v>0.4</v>
      </c>
      <c r="Z17855" s="334">
        <v>0.4</v>
      </c>
      <c r="AA17855" s="334">
        <v>0.4</v>
      </c>
      <c r="AB17855" s="334">
        <v>0.4</v>
      </c>
      <c r="AD17855" s="334">
        <v>8</v>
      </c>
      <c r="AE17855" s="334">
        <f t="shared" si="2787"/>
        <v>8</v>
      </c>
      <c r="AF17855" s="334">
        <f t="shared" si="2788"/>
        <v>8.0000000000000018</v>
      </c>
      <c r="AG17855" s="340">
        <f t="shared" si="2789"/>
        <v>1.7763568394002505E-15</v>
      </c>
      <c r="AI17855" s="340">
        <f t="shared" si="2793"/>
        <v>0</v>
      </c>
      <c r="AJ17855" s="340">
        <f t="shared" si="2793"/>
        <v>0</v>
      </c>
      <c r="AK17855" s="340">
        <f t="shared" si="2793"/>
        <v>0</v>
      </c>
      <c r="AL17855" s="340">
        <f t="shared" si="2793"/>
        <v>0</v>
      </c>
      <c r="AM17855" s="340">
        <f t="shared" si="2793"/>
        <v>0</v>
      </c>
    </row>
    <row r="17856" spans="1:39" x14ac:dyDescent="0.35">
      <c r="A17856" s="337">
        <v>39769</v>
      </c>
      <c r="B17856" s="338">
        <f t="shared" si="2784"/>
        <v>2008</v>
      </c>
      <c r="C17856" s="338">
        <f t="shared" si="2785"/>
        <v>11</v>
      </c>
      <c r="D17856" s="338">
        <f t="shared" si="2786"/>
        <v>17</v>
      </c>
      <c r="E17856" s="334">
        <v>0.1</v>
      </c>
      <c r="F17856" s="334">
        <v>0</v>
      </c>
      <c r="G17856" s="334">
        <v>0.1</v>
      </c>
      <c r="H17856" s="334">
        <v>0.1</v>
      </c>
      <c r="I17856" s="334">
        <v>0</v>
      </c>
      <c r="J17856" s="334">
        <v>0.1</v>
      </c>
      <c r="K17856" s="334">
        <v>0</v>
      </c>
      <c r="L17856" s="334">
        <v>0</v>
      </c>
      <c r="M17856" s="334">
        <v>0</v>
      </c>
      <c r="N17856" s="334">
        <v>0</v>
      </c>
      <c r="O17856" s="334">
        <v>0</v>
      </c>
      <c r="P17856" s="334">
        <v>0</v>
      </c>
      <c r="Q17856" s="334">
        <v>0</v>
      </c>
      <c r="R17856" s="334">
        <v>0</v>
      </c>
      <c r="S17856" s="334">
        <v>0</v>
      </c>
      <c r="T17856" s="334">
        <v>0</v>
      </c>
      <c r="U17856" s="334">
        <v>0</v>
      </c>
      <c r="V17856" s="334">
        <v>0</v>
      </c>
      <c r="W17856" s="334">
        <v>0</v>
      </c>
      <c r="X17856" s="334">
        <v>0</v>
      </c>
      <c r="Y17856" s="334">
        <v>0</v>
      </c>
      <c r="Z17856" s="334">
        <v>0</v>
      </c>
      <c r="AA17856" s="334">
        <v>0</v>
      </c>
      <c r="AB17856" s="334">
        <v>0</v>
      </c>
      <c r="AD17856" s="334">
        <v>0.4</v>
      </c>
      <c r="AE17856" s="334">
        <f t="shared" si="2787"/>
        <v>0.4</v>
      </c>
      <c r="AF17856" s="334">
        <f t="shared" si="2788"/>
        <v>0.4</v>
      </c>
      <c r="AG17856" s="340">
        <f t="shared" si="2789"/>
        <v>0</v>
      </c>
      <c r="AI17856" s="340">
        <f t="shared" si="2793"/>
        <v>0</v>
      </c>
      <c r="AJ17856" s="340">
        <f t="shared" si="2793"/>
        <v>0</v>
      </c>
      <c r="AK17856" s="340">
        <f t="shared" si="2793"/>
        <v>0</v>
      </c>
      <c r="AL17856" s="340">
        <f t="shared" si="2793"/>
        <v>0</v>
      </c>
      <c r="AM17856" s="340">
        <f t="shared" si="2793"/>
        <v>0</v>
      </c>
    </row>
    <row r="17857" spans="1:39" x14ac:dyDescent="0.35">
      <c r="A17857" s="337">
        <v>39770</v>
      </c>
      <c r="B17857" s="338">
        <f t="shared" si="2784"/>
        <v>2008</v>
      </c>
      <c r="C17857" s="338">
        <f t="shared" si="2785"/>
        <v>11</v>
      </c>
      <c r="D17857" s="338">
        <f t="shared" si="2786"/>
        <v>18</v>
      </c>
      <c r="E17857" s="334">
        <v>0</v>
      </c>
      <c r="F17857" s="334">
        <v>0</v>
      </c>
      <c r="G17857" s="334">
        <v>0</v>
      </c>
      <c r="H17857" s="334">
        <v>0</v>
      </c>
      <c r="I17857" s="334">
        <v>0</v>
      </c>
      <c r="J17857" s="334">
        <v>0</v>
      </c>
      <c r="K17857" s="334">
        <v>0</v>
      </c>
      <c r="L17857" s="334">
        <v>0</v>
      </c>
      <c r="M17857" s="334">
        <v>0</v>
      </c>
      <c r="N17857" s="334">
        <v>0</v>
      </c>
      <c r="O17857" s="334">
        <v>0</v>
      </c>
      <c r="P17857" s="334">
        <v>0</v>
      </c>
      <c r="Q17857" s="334">
        <v>0</v>
      </c>
      <c r="R17857" s="334">
        <v>0</v>
      </c>
      <c r="S17857" s="334">
        <v>0</v>
      </c>
      <c r="T17857" s="334">
        <v>0</v>
      </c>
      <c r="U17857" s="334">
        <v>0</v>
      </c>
      <c r="V17857" s="334">
        <v>0</v>
      </c>
      <c r="W17857" s="334">
        <v>0</v>
      </c>
      <c r="X17857" s="334">
        <v>0</v>
      </c>
      <c r="Y17857" s="334">
        <v>0</v>
      </c>
      <c r="Z17857" s="334">
        <v>0</v>
      </c>
      <c r="AA17857" s="334">
        <v>0.5</v>
      </c>
      <c r="AB17857" s="334">
        <v>0.5</v>
      </c>
      <c r="AD17857" s="334">
        <v>1</v>
      </c>
      <c r="AE17857" s="334">
        <f t="shared" si="2787"/>
        <v>1</v>
      </c>
      <c r="AF17857" s="334">
        <f t="shared" si="2788"/>
        <v>1</v>
      </c>
      <c r="AG17857" s="340">
        <f t="shared" si="2789"/>
        <v>0</v>
      </c>
      <c r="AI17857" s="340">
        <f t="shared" si="2793"/>
        <v>0</v>
      </c>
      <c r="AJ17857" s="340">
        <f t="shared" si="2793"/>
        <v>0</v>
      </c>
      <c r="AK17857" s="340">
        <f t="shared" si="2793"/>
        <v>0</v>
      </c>
      <c r="AL17857" s="340">
        <f t="shared" si="2793"/>
        <v>0</v>
      </c>
      <c r="AM17857" s="340">
        <f t="shared" si="2793"/>
        <v>0</v>
      </c>
    </row>
    <row r="17858" spans="1:39" x14ac:dyDescent="0.35">
      <c r="A17858" s="337">
        <v>39771</v>
      </c>
      <c r="B17858" s="338">
        <f t="shared" si="2784"/>
        <v>2008</v>
      </c>
      <c r="C17858" s="338">
        <f t="shared" si="2785"/>
        <v>11</v>
      </c>
      <c r="D17858" s="338">
        <f t="shared" si="2786"/>
        <v>19</v>
      </c>
      <c r="E17858" s="334">
        <v>0.2</v>
      </c>
      <c r="F17858" s="334">
        <v>0.3</v>
      </c>
      <c r="G17858" s="334">
        <v>0.2</v>
      </c>
      <c r="H17858" s="334">
        <v>0.2</v>
      </c>
      <c r="I17858" s="334">
        <v>0</v>
      </c>
      <c r="J17858" s="334">
        <v>0</v>
      </c>
      <c r="K17858" s="334">
        <v>0</v>
      </c>
      <c r="L17858" s="334">
        <v>0</v>
      </c>
      <c r="M17858" s="334">
        <v>0</v>
      </c>
      <c r="N17858" s="334">
        <v>0</v>
      </c>
      <c r="O17858" s="334">
        <v>0</v>
      </c>
      <c r="P17858" s="334">
        <v>0.1</v>
      </c>
      <c r="Q17858" s="334">
        <v>0</v>
      </c>
      <c r="R17858" s="334">
        <v>0.2</v>
      </c>
      <c r="S17858" s="334">
        <v>0</v>
      </c>
      <c r="T17858" s="334">
        <v>0</v>
      </c>
      <c r="U17858" s="334">
        <v>0</v>
      </c>
      <c r="V17858" s="334">
        <v>0</v>
      </c>
      <c r="W17858" s="334">
        <v>0</v>
      </c>
      <c r="X17858" s="334">
        <v>0</v>
      </c>
      <c r="Y17858" s="334">
        <v>0</v>
      </c>
      <c r="Z17858" s="334">
        <v>0</v>
      </c>
      <c r="AA17858" s="334">
        <v>0</v>
      </c>
      <c r="AB17858" s="334">
        <v>0</v>
      </c>
      <c r="AD17858" s="334">
        <v>1.2</v>
      </c>
      <c r="AE17858" s="334">
        <f t="shared" si="2787"/>
        <v>1.2</v>
      </c>
      <c r="AF17858" s="334">
        <f t="shared" si="2788"/>
        <v>1.2</v>
      </c>
      <c r="AG17858" s="340">
        <f t="shared" si="2789"/>
        <v>0</v>
      </c>
      <c r="AI17858" s="340">
        <f t="shared" si="2793"/>
        <v>0</v>
      </c>
      <c r="AJ17858" s="340">
        <f t="shared" si="2793"/>
        <v>0</v>
      </c>
      <c r="AK17858" s="340">
        <f t="shared" si="2793"/>
        <v>0</v>
      </c>
      <c r="AL17858" s="340">
        <f t="shared" si="2793"/>
        <v>0</v>
      </c>
      <c r="AM17858" s="340">
        <f t="shared" si="2793"/>
        <v>0</v>
      </c>
    </row>
    <row r="17859" spans="1:39" x14ac:dyDescent="0.35">
      <c r="A17859" s="337">
        <v>39772</v>
      </c>
      <c r="B17859" s="338">
        <f t="shared" si="2784"/>
        <v>2008</v>
      </c>
      <c r="C17859" s="338">
        <f t="shared" si="2785"/>
        <v>11</v>
      </c>
      <c r="D17859" s="338">
        <f t="shared" si="2786"/>
        <v>20</v>
      </c>
      <c r="E17859" s="334">
        <v>0</v>
      </c>
      <c r="F17859" s="334">
        <v>0</v>
      </c>
      <c r="G17859" s="334">
        <v>0</v>
      </c>
      <c r="H17859" s="334">
        <v>0</v>
      </c>
      <c r="I17859" s="334">
        <v>0</v>
      </c>
      <c r="J17859" s="334">
        <v>0</v>
      </c>
      <c r="K17859" s="334">
        <v>0</v>
      </c>
      <c r="L17859" s="334">
        <v>0</v>
      </c>
      <c r="M17859" s="334">
        <v>0</v>
      </c>
      <c r="N17859" s="334">
        <v>0</v>
      </c>
      <c r="O17859" s="334">
        <v>0</v>
      </c>
      <c r="P17859" s="334">
        <v>0</v>
      </c>
      <c r="Q17859" s="334">
        <v>0</v>
      </c>
      <c r="R17859" s="334">
        <v>0</v>
      </c>
      <c r="S17859" s="334">
        <v>0</v>
      </c>
      <c r="T17859" s="334">
        <v>0</v>
      </c>
      <c r="U17859" s="334">
        <v>0</v>
      </c>
      <c r="V17859" s="334">
        <v>0</v>
      </c>
      <c r="W17859" s="334">
        <v>0</v>
      </c>
      <c r="X17859" s="334">
        <v>0</v>
      </c>
      <c r="Y17859" s="334">
        <v>0</v>
      </c>
      <c r="Z17859" s="334">
        <v>0</v>
      </c>
      <c r="AA17859" s="334">
        <v>0</v>
      </c>
      <c r="AB17859" s="334">
        <v>0</v>
      </c>
      <c r="AD17859" s="334">
        <v>0</v>
      </c>
      <c r="AE17859" s="334">
        <f t="shared" si="2787"/>
        <v>0</v>
      </c>
      <c r="AF17859" s="334">
        <f t="shared" si="2788"/>
        <v>0</v>
      </c>
      <c r="AG17859" s="340">
        <f t="shared" si="2789"/>
        <v>0</v>
      </c>
      <c r="AI17859" s="340">
        <f t="shared" si="2793"/>
        <v>0</v>
      </c>
      <c r="AJ17859" s="340">
        <f t="shared" si="2793"/>
        <v>0</v>
      </c>
      <c r="AK17859" s="340">
        <f t="shared" si="2793"/>
        <v>0</v>
      </c>
      <c r="AL17859" s="340">
        <f t="shared" si="2793"/>
        <v>0</v>
      </c>
      <c r="AM17859" s="340">
        <f t="shared" si="2793"/>
        <v>0</v>
      </c>
    </row>
    <row r="17860" spans="1:39" x14ac:dyDescent="0.35">
      <c r="A17860" s="337">
        <v>39773</v>
      </c>
      <c r="B17860" s="338">
        <f t="shared" ref="B17860:B17923" si="2794">YEAR(A17860)</f>
        <v>2008</v>
      </c>
      <c r="C17860" s="338">
        <f t="shared" ref="C17860:C17923" si="2795">MONTH(A17860)</f>
        <v>11</v>
      </c>
      <c r="D17860" s="338">
        <f t="shared" ref="D17860:D17923" si="2796">DAY(A17860)</f>
        <v>21</v>
      </c>
      <c r="E17860" s="334">
        <v>0</v>
      </c>
      <c r="F17860" s="334">
        <v>0</v>
      </c>
      <c r="G17860" s="334">
        <v>0</v>
      </c>
      <c r="H17860" s="334">
        <v>0</v>
      </c>
      <c r="I17860" s="334">
        <v>0</v>
      </c>
      <c r="J17860" s="334">
        <v>0</v>
      </c>
      <c r="K17860" s="334">
        <v>0</v>
      </c>
      <c r="L17860" s="334">
        <v>0</v>
      </c>
      <c r="M17860" s="334">
        <v>0</v>
      </c>
      <c r="N17860" s="334">
        <v>0</v>
      </c>
      <c r="O17860" s="334">
        <v>0</v>
      </c>
      <c r="P17860" s="334">
        <v>0</v>
      </c>
      <c r="Q17860" s="334">
        <v>0</v>
      </c>
      <c r="R17860" s="334">
        <v>0</v>
      </c>
      <c r="S17860" s="334">
        <v>0</v>
      </c>
      <c r="T17860" s="334">
        <v>0</v>
      </c>
      <c r="U17860" s="334">
        <v>0</v>
      </c>
      <c r="V17860" s="334">
        <v>0</v>
      </c>
      <c r="W17860" s="334">
        <v>0</v>
      </c>
      <c r="X17860" s="334">
        <v>0</v>
      </c>
      <c r="Y17860" s="334">
        <v>0</v>
      </c>
      <c r="Z17860" s="334">
        <v>0</v>
      </c>
      <c r="AA17860" s="334">
        <v>0</v>
      </c>
      <c r="AB17860" s="334">
        <v>0</v>
      </c>
      <c r="AD17860" s="334">
        <v>0</v>
      </c>
      <c r="AE17860" s="334">
        <f t="shared" ref="AE17860:AE17923" si="2797">AD17860</f>
        <v>0</v>
      </c>
      <c r="AF17860" s="334">
        <f t="shared" ref="AF17860:AF17923" si="2798">SUM(E17860:AB17860)</f>
        <v>0</v>
      </c>
      <c r="AG17860" s="340">
        <f t="shared" ref="AG17860:AG17923" si="2799">ABS(AF17860-AE17860)</f>
        <v>0</v>
      </c>
      <c r="AI17860" s="340">
        <f t="shared" ref="AI17860:AM17875" si="2800">IF($C17860=AI$1,$AF17860,0)</f>
        <v>0</v>
      </c>
      <c r="AJ17860" s="340">
        <f t="shared" si="2800"/>
        <v>0</v>
      </c>
      <c r="AK17860" s="340">
        <f t="shared" si="2800"/>
        <v>0</v>
      </c>
      <c r="AL17860" s="340">
        <f t="shared" si="2800"/>
        <v>0</v>
      </c>
      <c r="AM17860" s="340">
        <f t="shared" si="2800"/>
        <v>0</v>
      </c>
    </row>
    <row r="17861" spans="1:39" x14ac:dyDescent="0.35">
      <c r="A17861" s="337">
        <v>39774</v>
      </c>
      <c r="B17861" s="338">
        <f t="shared" si="2794"/>
        <v>2008</v>
      </c>
      <c r="C17861" s="338">
        <f t="shared" si="2795"/>
        <v>11</v>
      </c>
      <c r="D17861" s="338">
        <f t="shared" si="2796"/>
        <v>22</v>
      </c>
      <c r="E17861" s="334">
        <v>0</v>
      </c>
      <c r="F17861" s="334">
        <v>0</v>
      </c>
      <c r="G17861" s="334">
        <v>0</v>
      </c>
      <c r="H17861" s="334">
        <v>0</v>
      </c>
      <c r="I17861" s="334">
        <v>0</v>
      </c>
      <c r="J17861" s="334">
        <v>0</v>
      </c>
      <c r="K17861" s="334">
        <v>0</v>
      </c>
      <c r="L17861" s="334">
        <v>0</v>
      </c>
      <c r="M17861" s="334">
        <v>0</v>
      </c>
      <c r="N17861" s="334">
        <v>0</v>
      </c>
      <c r="O17861" s="334">
        <v>0</v>
      </c>
      <c r="P17861" s="334">
        <v>0</v>
      </c>
      <c r="Q17861" s="334">
        <v>0</v>
      </c>
      <c r="R17861" s="334">
        <v>0</v>
      </c>
      <c r="S17861" s="334">
        <v>0</v>
      </c>
      <c r="T17861" s="334">
        <v>0</v>
      </c>
      <c r="U17861" s="334">
        <v>0</v>
      </c>
      <c r="V17861" s="334">
        <v>0</v>
      </c>
      <c r="W17861" s="334">
        <v>0</v>
      </c>
      <c r="X17861" s="334">
        <v>0</v>
      </c>
      <c r="Y17861" s="334">
        <v>0</v>
      </c>
      <c r="Z17861" s="334">
        <v>0</v>
      </c>
      <c r="AA17861" s="334">
        <v>0</v>
      </c>
      <c r="AB17861" s="334">
        <v>0</v>
      </c>
      <c r="AD17861" s="334">
        <v>0</v>
      </c>
      <c r="AE17861" s="334">
        <f t="shared" si="2797"/>
        <v>0</v>
      </c>
      <c r="AF17861" s="334">
        <f t="shared" si="2798"/>
        <v>0</v>
      </c>
      <c r="AG17861" s="340">
        <f t="shared" si="2799"/>
        <v>0</v>
      </c>
      <c r="AI17861" s="340">
        <f t="shared" si="2800"/>
        <v>0</v>
      </c>
      <c r="AJ17861" s="340">
        <f t="shared" si="2800"/>
        <v>0</v>
      </c>
      <c r="AK17861" s="340">
        <f t="shared" si="2800"/>
        <v>0</v>
      </c>
      <c r="AL17861" s="340">
        <f t="shared" si="2800"/>
        <v>0</v>
      </c>
      <c r="AM17861" s="340">
        <f t="shared" si="2800"/>
        <v>0</v>
      </c>
    </row>
    <row r="17862" spans="1:39" x14ac:dyDescent="0.35">
      <c r="A17862" s="337">
        <v>39775</v>
      </c>
      <c r="B17862" s="338">
        <f t="shared" si="2794"/>
        <v>2008</v>
      </c>
      <c r="C17862" s="338">
        <f t="shared" si="2795"/>
        <v>11</v>
      </c>
      <c r="D17862" s="338">
        <f t="shared" si="2796"/>
        <v>23</v>
      </c>
      <c r="E17862" s="334">
        <v>0</v>
      </c>
      <c r="F17862" s="334">
        <v>0</v>
      </c>
      <c r="G17862" s="334">
        <v>0</v>
      </c>
      <c r="H17862" s="334">
        <v>0</v>
      </c>
      <c r="I17862" s="334">
        <v>0</v>
      </c>
      <c r="J17862" s="334">
        <v>0</v>
      </c>
      <c r="K17862" s="334">
        <v>0</v>
      </c>
      <c r="L17862" s="334">
        <v>0</v>
      </c>
      <c r="M17862" s="334">
        <v>0</v>
      </c>
      <c r="N17862" s="334">
        <v>0</v>
      </c>
      <c r="O17862" s="334">
        <v>0</v>
      </c>
      <c r="P17862" s="334">
        <v>0</v>
      </c>
      <c r="Q17862" s="334">
        <v>0</v>
      </c>
      <c r="R17862" s="334">
        <v>0</v>
      </c>
      <c r="S17862" s="334">
        <v>0</v>
      </c>
      <c r="T17862" s="334">
        <v>0</v>
      </c>
      <c r="U17862" s="334">
        <v>0</v>
      </c>
      <c r="V17862" s="334">
        <v>0</v>
      </c>
      <c r="W17862" s="334">
        <v>0</v>
      </c>
      <c r="X17862" s="334">
        <v>0</v>
      </c>
      <c r="Y17862" s="334">
        <v>0</v>
      </c>
      <c r="Z17862" s="334">
        <v>0</v>
      </c>
      <c r="AA17862" s="334">
        <v>0</v>
      </c>
      <c r="AB17862" s="334">
        <v>0</v>
      </c>
      <c r="AD17862" s="334">
        <v>0</v>
      </c>
      <c r="AE17862" s="334">
        <f t="shared" si="2797"/>
        <v>0</v>
      </c>
      <c r="AF17862" s="334">
        <f t="shared" si="2798"/>
        <v>0</v>
      </c>
      <c r="AG17862" s="340">
        <f t="shared" si="2799"/>
        <v>0</v>
      </c>
      <c r="AI17862" s="340">
        <f t="shared" si="2800"/>
        <v>0</v>
      </c>
      <c r="AJ17862" s="340">
        <f t="shared" si="2800"/>
        <v>0</v>
      </c>
      <c r="AK17862" s="340">
        <f t="shared" si="2800"/>
        <v>0</v>
      </c>
      <c r="AL17862" s="340">
        <f t="shared" si="2800"/>
        <v>0</v>
      </c>
      <c r="AM17862" s="340">
        <f t="shared" si="2800"/>
        <v>0</v>
      </c>
    </row>
    <row r="17863" spans="1:39" x14ac:dyDescent="0.35">
      <c r="A17863" s="337">
        <v>39776</v>
      </c>
      <c r="B17863" s="338">
        <f t="shared" si="2794"/>
        <v>2008</v>
      </c>
      <c r="C17863" s="338">
        <f t="shared" si="2795"/>
        <v>11</v>
      </c>
      <c r="D17863" s="338">
        <f t="shared" si="2796"/>
        <v>24</v>
      </c>
      <c r="E17863" s="334">
        <v>0</v>
      </c>
      <c r="F17863" s="334">
        <v>0</v>
      </c>
      <c r="G17863" s="334">
        <v>0</v>
      </c>
      <c r="H17863" s="334">
        <v>0</v>
      </c>
      <c r="I17863" s="334">
        <v>0</v>
      </c>
      <c r="J17863" s="334">
        <v>0</v>
      </c>
      <c r="K17863" s="334">
        <v>0</v>
      </c>
      <c r="L17863" s="334">
        <v>0</v>
      </c>
      <c r="M17863" s="334">
        <v>0</v>
      </c>
      <c r="N17863" s="334">
        <v>0</v>
      </c>
      <c r="O17863" s="334">
        <v>0</v>
      </c>
      <c r="P17863" s="334">
        <v>0</v>
      </c>
      <c r="Q17863" s="334">
        <v>0</v>
      </c>
      <c r="R17863" s="334">
        <v>0</v>
      </c>
      <c r="S17863" s="334">
        <v>0</v>
      </c>
      <c r="T17863" s="334">
        <v>0</v>
      </c>
      <c r="U17863" s="334">
        <v>0</v>
      </c>
      <c r="V17863" s="334">
        <v>0</v>
      </c>
      <c r="W17863" s="334">
        <v>0</v>
      </c>
      <c r="X17863" s="334">
        <v>0</v>
      </c>
      <c r="Y17863" s="334">
        <v>0</v>
      </c>
      <c r="Z17863" s="334">
        <v>0</v>
      </c>
      <c r="AA17863" s="334">
        <v>0</v>
      </c>
      <c r="AB17863" s="334">
        <v>0</v>
      </c>
      <c r="AD17863" s="334">
        <v>0</v>
      </c>
      <c r="AE17863" s="334">
        <f t="shared" si="2797"/>
        <v>0</v>
      </c>
      <c r="AF17863" s="334">
        <f t="shared" si="2798"/>
        <v>0</v>
      </c>
      <c r="AG17863" s="340">
        <f t="shared" si="2799"/>
        <v>0</v>
      </c>
      <c r="AI17863" s="340">
        <f t="shared" si="2800"/>
        <v>0</v>
      </c>
      <c r="AJ17863" s="340">
        <f t="shared" si="2800"/>
        <v>0</v>
      </c>
      <c r="AK17863" s="340">
        <f t="shared" si="2800"/>
        <v>0</v>
      </c>
      <c r="AL17863" s="340">
        <f t="shared" si="2800"/>
        <v>0</v>
      </c>
      <c r="AM17863" s="340">
        <f t="shared" si="2800"/>
        <v>0</v>
      </c>
    </row>
    <row r="17864" spans="1:39" x14ac:dyDescent="0.35">
      <c r="A17864" s="337">
        <v>39777</v>
      </c>
      <c r="B17864" s="338">
        <f t="shared" si="2794"/>
        <v>2008</v>
      </c>
      <c r="C17864" s="338">
        <f t="shared" si="2795"/>
        <v>11</v>
      </c>
      <c r="D17864" s="338">
        <f t="shared" si="2796"/>
        <v>25</v>
      </c>
      <c r="E17864" s="334">
        <v>0</v>
      </c>
      <c r="F17864" s="334">
        <v>0</v>
      </c>
      <c r="G17864" s="334">
        <v>0</v>
      </c>
      <c r="H17864" s="334">
        <v>0</v>
      </c>
      <c r="I17864" s="334">
        <v>0</v>
      </c>
      <c r="J17864" s="334">
        <v>0</v>
      </c>
      <c r="K17864" s="334">
        <v>0</v>
      </c>
      <c r="L17864" s="334">
        <v>0</v>
      </c>
      <c r="M17864" s="334">
        <v>0</v>
      </c>
      <c r="N17864" s="334">
        <v>0</v>
      </c>
      <c r="O17864" s="334">
        <v>0</v>
      </c>
      <c r="P17864" s="334">
        <v>0</v>
      </c>
      <c r="Q17864" s="334">
        <v>0</v>
      </c>
      <c r="R17864" s="334">
        <v>0</v>
      </c>
      <c r="S17864" s="334">
        <v>0</v>
      </c>
      <c r="T17864" s="334">
        <v>0</v>
      </c>
      <c r="U17864" s="334">
        <v>0</v>
      </c>
      <c r="V17864" s="334">
        <v>0</v>
      </c>
      <c r="W17864" s="334">
        <v>0</v>
      </c>
      <c r="X17864" s="334">
        <v>0</v>
      </c>
      <c r="Y17864" s="334">
        <v>0</v>
      </c>
      <c r="Z17864" s="334">
        <v>0</v>
      </c>
      <c r="AA17864" s="334">
        <v>0</v>
      </c>
      <c r="AB17864" s="334">
        <v>0</v>
      </c>
      <c r="AD17864" s="334">
        <v>0</v>
      </c>
      <c r="AE17864" s="334">
        <f t="shared" si="2797"/>
        <v>0</v>
      </c>
      <c r="AF17864" s="334">
        <f t="shared" si="2798"/>
        <v>0</v>
      </c>
      <c r="AG17864" s="340">
        <f t="shared" si="2799"/>
        <v>0</v>
      </c>
      <c r="AI17864" s="340">
        <f t="shared" si="2800"/>
        <v>0</v>
      </c>
      <c r="AJ17864" s="340">
        <f t="shared" si="2800"/>
        <v>0</v>
      </c>
      <c r="AK17864" s="340">
        <f t="shared" si="2800"/>
        <v>0</v>
      </c>
      <c r="AL17864" s="340">
        <f t="shared" si="2800"/>
        <v>0</v>
      </c>
      <c r="AM17864" s="340">
        <f t="shared" si="2800"/>
        <v>0</v>
      </c>
    </row>
    <row r="17865" spans="1:39" x14ac:dyDescent="0.35">
      <c r="A17865" s="337">
        <v>39778</v>
      </c>
      <c r="B17865" s="338">
        <f t="shared" si="2794"/>
        <v>2008</v>
      </c>
      <c r="C17865" s="338">
        <f t="shared" si="2795"/>
        <v>11</v>
      </c>
      <c r="D17865" s="338">
        <f t="shared" si="2796"/>
        <v>26</v>
      </c>
      <c r="E17865" s="334">
        <v>0</v>
      </c>
      <c r="F17865" s="334">
        <v>0</v>
      </c>
      <c r="G17865" s="334">
        <v>0</v>
      </c>
      <c r="H17865" s="334">
        <v>0</v>
      </c>
      <c r="I17865" s="334">
        <v>0</v>
      </c>
      <c r="J17865" s="334">
        <v>0</v>
      </c>
      <c r="K17865" s="334">
        <v>0</v>
      </c>
      <c r="L17865" s="334">
        <v>0</v>
      </c>
      <c r="M17865" s="334">
        <v>0</v>
      </c>
      <c r="N17865" s="334">
        <v>0</v>
      </c>
      <c r="O17865" s="334">
        <v>0</v>
      </c>
      <c r="P17865" s="334">
        <v>0</v>
      </c>
      <c r="Q17865" s="334">
        <v>0</v>
      </c>
      <c r="R17865" s="334">
        <v>0</v>
      </c>
      <c r="S17865" s="334">
        <v>0</v>
      </c>
      <c r="T17865" s="334">
        <v>0</v>
      </c>
      <c r="U17865" s="334">
        <v>0</v>
      </c>
      <c r="V17865" s="334">
        <v>0</v>
      </c>
      <c r="W17865" s="334">
        <v>0</v>
      </c>
      <c r="X17865" s="334">
        <v>0</v>
      </c>
      <c r="Y17865" s="334">
        <v>0</v>
      </c>
      <c r="Z17865" s="334">
        <v>0</v>
      </c>
      <c r="AA17865" s="334">
        <v>0</v>
      </c>
      <c r="AB17865" s="334">
        <v>0</v>
      </c>
      <c r="AD17865" s="334">
        <v>0</v>
      </c>
      <c r="AE17865" s="334">
        <f t="shared" si="2797"/>
        <v>0</v>
      </c>
      <c r="AF17865" s="334">
        <f t="shared" si="2798"/>
        <v>0</v>
      </c>
      <c r="AG17865" s="340">
        <f t="shared" si="2799"/>
        <v>0</v>
      </c>
      <c r="AI17865" s="340">
        <f t="shared" si="2800"/>
        <v>0</v>
      </c>
      <c r="AJ17865" s="340">
        <f t="shared" si="2800"/>
        <v>0</v>
      </c>
      <c r="AK17865" s="340">
        <f t="shared" si="2800"/>
        <v>0</v>
      </c>
      <c r="AL17865" s="340">
        <f t="shared" si="2800"/>
        <v>0</v>
      </c>
      <c r="AM17865" s="340">
        <f t="shared" si="2800"/>
        <v>0</v>
      </c>
    </row>
    <row r="17866" spans="1:39" x14ac:dyDescent="0.35">
      <c r="A17866" s="337">
        <v>39779</v>
      </c>
      <c r="B17866" s="338">
        <f t="shared" si="2794"/>
        <v>2008</v>
      </c>
      <c r="C17866" s="338">
        <f t="shared" si="2795"/>
        <v>11</v>
      </c>
      <c r="D17866" s="338">
        <f t="shared" si="2796"/>
        <v>27</v>
      </c>
      <c r="E17866" s="334">
        <v>0</v>
      </c>
      <c r="F17866" s="334">
        <v>0</v>
      </c>
      <c r="G17866" s="334">
        <v>0</v>
      </c>
      <c r="H17866" s="334">
        <v>0</v>
      </c>
      <c r="I17866" s="334">
        <v>0</v>
      </c>
      <c r="J17866" s="334">
        <v>0</v>
      </c>
      <c r="K17866" s="334">
        <v>0</v>
      </c>
      <c r="L17866" s="334">
        <v>0</v>
      </c>
      <c r="M17866" s="334">
        <v>0</v>
      </c>
      <c r="N17866" s="334">
        <v>0</v>
      </c>
      <c r="O17866" s="334">
        <v>0</v>
      </c>
      <c r="P17866" s="334">
        <v>0</v>
      </c>
      <c r="Q17866" s="334">
        <v>0</v>
      </c>
      <c r="R17866" s="334">
        <v>0</v>
      </c>
      <c r="S17866" s="334">
        <v>0</v>
      </c>
      <c r="T17866" s="334">
        <v>0</v>
      </c>
      <c r="U17866" s="334">
        <v>0</v>
      </c>
      <c r="V17866" s="334">
        <v>0</v>
      </c>
      <c r="W17866" s="334">
        <v>0</v>
      </c>
      <c r="X17866" s="334">
        <v>0</v>
      </c>
      <c r="Y17866" s="334">
        <v>0</v>
      </c>
      <c r="Z17866" s="334">
        <v>0</v>
      </c>
      <c r="AA17866" s="334">
        <v>0</v>
      </c>
      <c r="AB17866" s="334">
        <v>0</v>
      </c>
      <c r="AD17866" s="334">
        <v>0</v>
      </c>
      <c r="AE17866" s="334">
        <f t="shared" si="2797"/>
        <v>0</v>
      </c>
      <c r="AF17866" s="334">
        <f t="shared" si="2798"/>
        <v>0</v>
      </c>
      <c r="AG17866" s="340">
        <f t="shared" si="2799"/>
        <v>0</v>
      </c>
      <c r="AI17866" s="340">
        <f t="shared" si="2800"/>
        <v>0</v>
      </c>
      <c r="AJ17866" s="340">
        <f t="shared" si="2800"/>
        <v>0</v>
      </c>
      <c r="AK17866" s="340">
        <f t="shared" si="2800"/>
        <v>0</v>
      </c>
      <c r="AL17866" s="340">
        <f t="shared" si="2800"/>
        <v>0</v>
      </c>
      <c r="AM17866" s="340">
        <f t="shared" si="2800"/>
        <v>0</v>
      </c>
    </row>
    <row r="17867" spans="1:39" x14ac:dyDescent="0.35">
      <c r="A17867" s="337">
        <v>39780</v>
      </c>
      <c r="B17867" s="338">
        <f t="shared" si="2794"/>
        <v>2008</v>
      </c>
      <c r="C17867" s="338">
        <f t="shared" si="2795"/>
        <v>11</v>
      </c>
      <c r="D17867" s="338">
        <f t="shared" si="2796"/>
        <v>28</v>
      </c>
      <c r="E17867" s="334">
        <v>0</v>
      </c>
      <c r="F17867" s="334">
        <v>0</v>
      </c>
      <c r="G17867" s="334">
        <v>0</v>
      </c>
      <c r="H17867" s="334">
        <v>0</v>
      </c>
      <c r="I17867" s="334">
        <v>0</v>
      </c>
      <c r="J17867" s="334">
        <v>0</v>
      </c>
      <c r="K17867" s="334">
        <v>0</v>
      </c>
      <c r="L17867" s="334">
        <v>0</v>
      </c>
      <c r="M17867" s="334">
        <v>0</v>
      </c>
      <c r="N17867" s="334">
        <v>0</v>
      </c>
      <c r="O17867" s="334">
        <v>0</v>
      </c>
      <c r="P17867" s="334">
        <v>0</v>
      </c>
      <c r="Q17867" s="334">
        <v>0</v>
      </c>
      <c r="R17867" s="334">
        <v>0</v>
      </c>
      <c r="S17867" s="334">
        <v>0</v>
      </c>
      <c r="T17867" s="334">
        <v>0</v>
      </c>
      <c r="U17867" s="334">
        <v>0</v>
      </c>
      <c r="V17867" s="334">
        <v>0</v>
      </c>
      <c r="W17867" s="334">
        <v>0</v>
      </c>
      <c r="X17867" s="334">
        <v>0</v>
      </c>
      <c r="Y17867" s="334">
        <v>0</v>
      </c>
      <c r="Z17867" s="334">
        <v>0</v>
      </c>
      <c r="AA17867" s="334">
        <v>0</v>
      </c>
      <c r="AB17867" s="334">
        <v>0</v>
      </c>
      <c r="AD17867" s="334">
        <v>0</v>
      </c>
      <c r="AE17867" s="334">
        <f t="shared" si="2797"/>
        <v>0</v>
      </c>
      <c r="AF17867" s="334">
        <f t="shared" si="2798"/>
        <v>0</v>
      </c>
      <c r="AG17867" s="340">
        <f t="shared" si="2799"/>
        <v>0</v>
      </c>
      <c r="AI17867" s="340">
        <f t="shared" si="2800"/>
        <v>0</v>
      </c>
      <c r="AJ17867" s="340">
        <f t="shared" si="2800"/>
        <v>0</v>
      </c>
      <c r="AK17867" s="340">
        <f t="shared" si="2800"/>
        <v>0</v>
      </c>
      <c r="AL17867" s="340">
        <f t="shared" si="2800"/>
        <v>0</v>
      </c>
      <c r="AM17867" s="340">
        <f t="shared" si="2800"/>
        <v>0</v>
      </c>
    </row>
    <row r="17868" spans="1:39" x14ac:dyDescent="0.35">
      <c r="A17868" s="337">
        <v>39781</v>
      </c>
      <c r="B17868" s="338">
        <f t="shared" si="2794"/>
        <v>2008</v>
      </c>
      <c r="C17868" s="338">
        <f t="shared" si="2795"/>
        <v>11</v>
      </c>
      <c r="D17868" s="338">
        <f t="shared" si="2796"/>
        <v>29</v>
      </c>
      <c r="E17868" s="334">
        <v>0</v>
      </c>
      <c r="F17868" s="334">
        <v>0</v>
      </c>
      <c r="G17868" s="334">
        <v>0</v>
      </c>
      <c r="H17868" s="334">
        <v>0</v>
      </c>
      <c r="I17868" s="334">
        <v>0</v>
      </c>
      <c r="J17868" s="334">
        <v>0</v>
      </c>
      <c r="K17868" s="334">
        <v>0</v>
      </c>
      <c r="L17868" s="334">
        <v>0</v>
      </c>
      <c r="M17868" s="334">
        <v>0</v>
      </c>
      <c r="N17868" s="334">
        <v>0</v>
      </c>
      <c r="O17868" s="334">
        <v>0</v>
      </c>
      <c r="P17868" s="334">
        <v>0</v>
      </c>
      <c r="Q17868" s="334">
        <v>0</v>
      </c>
      <c r="R17868" s="334">
        <v>0</v>
      </c>
      <c r="S17868" s="334">
        <v>0</v>
      </c>
      <c r="T17868" s="334">
        <v>0</v>
      </c>
      <c r="U17868" s="334">
        <v>0</v>
      </c>
      <c r="V17868" s="334">
        <v>0</v>
      </c>
      <c r="W17868" s="334">
        <v>0</v>
      </c>
      <c r="X17868" s="334">
        <v>0</v>
      </c>
      <c r="Y17868" s="334">
        <v>0</v>
      </c>
      <c r="Z17868" s="334">
        <v>0</v>
      </c>
      <c r="AA17868" s="334">
        <v>0</v>
      </c>
      <c r="AB17868" s="334">
        <v>0</v>
      </c>
      <c r="AD17868" s="334">
        <v>0</v>
      </c>
      <c r="AE17868" s="334">
        <f t="shared" si="2797"/>
        <v>0</v>
      </c>
      <c r="AF17868" s="334">
        <f t="shared" si="2798"/>
        <v>0</v>
      </c>
      <c r="AG17868" s="340">
        <f t="shared" si="2799"/>
        <v>0</v>
      </c>
      <c r="AI17868" s="340">
        <f t="shared" si="2800"/>
        <v>0</v>
      </c>
      <c r="AJ17868" s="340">
        <f t="shared" si="2800"/>
        <v>0</v>
      </c>
      <c r="AK17868" s="340">
        <f t="shared" si="2800"/>
        <v>0</v>
      </c>
      <c r="AL17868" s="340">
        <f t="shared" si="2800"/>
        <v>0</v>
      </c>
      <c r="AM17868" s="340">
        <f t="shared" si="2800"/>
        <v>0</v>
      </c>
    </row>
    <row r="17869" spans="1:39" x14ac:dyDescent="0.35">
      <c r="A17869" s="337">
        <v>39782</v>
      </c>
      <c r="B17869" s="338">
        <f t="shared" si="2794"/>
        <v>2008</v>
      </c>
      <c r="C17869" s="338">
        <f t="shared" si="2795"/>
        <v>11</v>
      </c>
      <c r="D17869" s="338">
        <f t="shared" si="2796"/>
        <v>30</v>
      </c>
      <c r="E17869" s="334">
        <v>0</v>
      </c>
      <c r="F17869" s="334">
        <v>0</v>
      </c>
      <c r="G17869" s="334">
        <v>0</v>
      </c>
      <c r="H17869" s="334">
        <v>0</v>
      </c>
      <c r="I17869" s="334">
        <v>0</v>
      </c>
      <c r="J17869" s="334">
        <v>0</v>
      </c>
      <c r="K17869" s="334">
        <v>0</v>
      </c>
      <c r="L17869" s="334">
        <v>0</v>
      </c>
      <c r="M17869" s="334">
        <v>0</v>
      </c>
      <c r="N17869" s="334">
        <v>0</v>
      </c>
      <c r="O17869" s="334">
        <v>0</v>
      </c>
      <c r="P17869" s="334">
        <v>0</v>
      </c>
      <c r="Q17869" s="334">
        <v>0</v>
      </c>
      <c r="R17869" s="334">
        <v>0</v>
      </c>
      <c r="S17869" s="334">
        <v>0</v>
      </c>
      <c r="T17869" s="334">
        <v>0</v>
      </c>
      <c r="U17869" s="334">
        <v>0</v>
      </c>
      <c r="V17869" s="334">
        <v>0</v>
      </c>
      <c r="W17869" s="334">
        <v>0</v>
      </c>
      <c r="X17869" s="334">
        <v>0</v>
      </c>
      <c r="Y17869" s="334">
        <v>0</v>
      </c>
      <c r="Z17869" s="334">
        <v>0</v>
      </c>
      <c r="AA17869" s="334">
        <v>0</v>
      </c>
      <c r="AB17869" s="334">
        <v>0</v>
      </c>
      <c r="AD17869" s="334">
        <v>0</v>
      </c>
      <c r="AE17869" s="334">
        <f t="shared" si="2797"/>
        <v>0</v>
      </c>
      <c r="AF17869" s="334">
        <f t="shared" si="2798"/>
        <v>0</v>
      </c>
      <c r="AG17869" s="340">
        <f t="shared" si="2799"/>
        <v>0</v>
      </c>
      <c r="AI17869" s="340">
        <f t="shared" si="2800"/>
        <v>0</v>
      </c>
      <c r="AJ17869" s="340">
        <f t="shared" si="2800"/>
        <v>0</v>
      </c>
      <c r="AK17869" s="340">
        <f t="shared" si="2800"/>
        <v>0</v>
      </c>
      <c r="AL17869" s="340">
        <f t="shared" si="2800"/>
        <v>0</v>
      </c>
      <c r="AM17869" s="340">
        <f t="shared" si="2800"/>
        <v>0</v>
      </c>
    </row>
    <row r="17870" spans="1:39" x14ac:dyDescent="0.35">
      <c r="A17870" s="337">
        <v>39783</v>
      </c>
      <c r="B17870" s="338">
        <f t="shared" si="2794"/>
        <v>2008</v>
      </c>
      <c r="C17870" s="338">
        <f t="shared" si="2795"/>
        <v>12</v>
      </c>
      <c r="D17870" s="338">
        <f t="shared" si="2796"/>
        <v>1</v>
      </c>
      <c r="E17870" s="334">
        <v>0</v>
      </c>
      <c r="F17870" s="334">
        <v>0</v>
      </c>
      <c r="G17870" s="334">
        <v>0</v>
      </c>
      <c r="H17870" s="334">
        <v>0</v>
      </c>
      <c r="I17870" s="334">
        <v>0</v>
      </c>
      <c r="J17870" s="334">
        <v>0</v>
      </c>
      <c r="K17870" s="334">
        <v>0</v>
      </c>
      <c r="L17870" s="334">
        <v>0</v>
      </c>
      <c r="M17870" s="334">
        <v>0</v>
      </c>
      <c r="N17870" s="334">
        <v>0</v>
      </c>
      <c r="O17870" s="334">
        <v>0</v>
      </c>
      <c r="P17870" s="334">
        <v>0</v>
      </c>
      <c r="Q17870" s="334">
        <v>0</v>
      </c>
      <c r="R17870" s="334">
        <v>0</v>
      </c>
      <c r="S17870" s="334">
        <v>0</v>
      </c>
      <c r="T17870" s="334">
        <v>0</v>
      </c>
      <c r="U17870" s="334">
        <v>0</v>
      </c>
      <c r="V17870" s="334">
        <v>0</v>
      </c>
      <c r="W17870" s="334">
        <v>0</v>
      </c>
      <c r="X17870" s="334">
        <v>0</v>
      </c>
      <c r="Y17870" s="334">
        <v>0</v>
      </c>
      <c r="Z17870" s="334">
        <v>0</v>
      </c>
      <c r="AA17870" s="334">
        <v>0</v>
      </c>
      <c r="AB17870" s="334">
        <v>0</v>
      </c>
      <c r="AD17870" s="334">
        <v>0</v>
      </c>
      <c r="AE17870" s="334">
        <f t="shared" si="2797"/>
        <v>0</v>
      </c>
      <c r="AF17870" s="334">
        <f t="shared" si="2798"/>
        <v>0</v>
      </c>
      <c r="AG17870" s="340">
        <f t="shared" si="2799"/>
        <v>0</v>
      </c>
      <c r="AI17870" s="340">
        <f t="shared" si="2800"/>
        <v>0</v>
      </c>
      <c r="AJ17870" s="340">
        <f t="shared" si="2800"/>
        <v>0</v>
      </c>
      <c r="AK17870" s="340">
        <f t="shared" si="2800"/>
        <v>0</v>
      </c>
      <c r="AL17870" s="340">
        <f t="shared" si="2800"/>
        <v>0</v>
      </c>
      <c r="AM17870" s="340">
        <f t="shared" si="2800"/>
        <v>0</v>
      </c>
    </row>
    <row r="17871" spans="1:39" x14ac:dyDescent="0.35">
      <c r="A17871" s="337">
        <v>39784</v>
      </c>
      <c r="B17871" s="338">
        <f t="shared" si="2794"/>
        <v>2008</v>
      </c>
      <c r="C17871" s="338">
        <f t="shared" si="2795"/>
        <v>12</v>
      </c>
      <c r="D17871" s="338">
        <f t="shared" si="2796"/>
        <v>2</v>
      </c>
      <c r="E17871" s="334">
        <v>0</v>
      </c>
      <c r="F17871" s="334">
        <v>0</v>
      </c>
      <c r="G17871" s="334">
        <v>0</v>
      </c>
      <c r="H17871" s="334">
        <v>0</v>
      </c>
      <c r="I17871" s="334">
        <v>0</v>
      </c>
      <c r="J17871" s="334">
        <v>0</v>
      </c>
      <c r="K17871" s="334">
        <v>0.1</v>
      </c>
      <c r="L17871" s="334">
        <v>0</v>
      </c>
      <c r="M17871" s="334">
        <v>0</v>
      </c>
      <c r="N17871" s="334">
        <v>0</v>
      </c>
      <c r="O17871" s="334">
        <v>0</v>
      </c>
      <c r="P17871" s="334">
        <v>0</v>
      </c>
      <c r="Q17871" s="334">
        <v>0</v>
      </c>
      <c r="R17871" s="334">
        <v>0</v>
      </c>
      <c r="S17871" s="334">
        <v>0</v>
      </c>
      <c r="T17871" s="334">
        <v>0</v>
      </c>
      <c r="U17871" s="334">
        <v>0.1</v>
      </c>
      <c r="V17871" s="334">
        <v>0</v>
      </c>
      <c r="W17871" s="334">
        <v>0</v>
      </c>
      <c r="X17871" s="334">
        <v>0</v>
      </c>
      <c r="Y17871" s="334">
        <v>0</v>
      </c>
      <c r="Z17871" s="334">
        <v>0</v>
      </c>
      <c r="AA17871" s="334">
        <v>0</v>
      </c>
      <c r="AB17871" s="334">
        <v>0</v>
      </c>
      <c r="AD17871" s="334">
        <v>0.2</v>
      </c>
      <c r="AE17871" s="334">
        <f t="shared" si="2797"/>
        <v>0.2</v>
      </c>
      <c r="AF17871" s="334">
        <f t="shared" si="2798"/>
        <v>0.2</v>
      </c>
      <c r="AG17871" s="340">
        <f t="shared" si="2799"/>
        <v>0</v>
      </c>
      <c r="AI17871" s="340">
        <f t="shared" si="2800"/>
        <v>0</v>
      </c>
      <c r="AJ17871" s="340">
        <f t="shared" si="2800"/>
        <v>0</v>
      </c>
      <c r="AK17871" s="340">
        <f t="shared" si="2800"/>
        <v>0</v>
      </c>
      <c r="AL17871" s="340">
        <f t="shared" si="2800"/>
        <v>0</v>
      </c>
      <c r="AM17871" s="340">
        <f t="shared" si="2800"/>
        <v>0</v>
      </c>
    </row>
    <row r="17872" spans="1:39" x14ac:dyDescent="0.35">
      <c r="A17872" s="337">
        <v>39785</v>
      </c>
      <c r="B17872" s="338">
        <f t="shared" si="2794"/>
        <v>2008</v>
      </c>
      <c r="C17872" s="338">
        <f t="shared" si="2795"/>
        <v>12</v>
      </c>
      <c r="D17872" s="338">
        <f t="shared" si="2796"/>
        <v>3</v>
      </c>
      <c r="E17872" s="334">
        <v>0</v>
      </c>
      <c r="F17872" s="334">
        <v>0</v>
      </c>
      <c r="G17872" s="334">
        <v>0</v>
      </c>
      <c r="H17872" s="334">
        <v>0</v>
      </c>
      <c r="I17872" s="334">
        <v>0</v>
      </c>
      <c r="J17872" s="334">
        <v>0</v>
      </c>
      <c r="K17872" s="334">
        <v>0</v>
      </c>
      <c r="L17872" s="334">
        <v>0</v>
      </c>
      <c r="M17872" s="334">
        <v>0</v>
      </c>
      <c r="N17872" s="334">
        <v>0</v>
      </c>
      <c r="O17872" s="334">
        <v>0</v>
      </c>
      <c r="P17872" s="334">
        <v>0</v>
      </c>
      <c r="Q17872" s="334">
        <v>0</v>
      </c>
      <c r="R17872" s="334">
        <v>0</v>
      </c>
      <c r="S17872" s="334">
        <v>0</v>
      </c>
      <c r="T17872" s="334">
        <v>0</v>
      </c>
      <c r="U17872" s="334">
        <v>0</v>
      </c>
      <c r="V17872" s="334">
        <v>0</v>
      </c>
      <c r="W17872" s="334">
        <v>0</v>
      </c>
      <c r="X17872" s="334">
        <v>0</v>
      </c>
      <c r="Y17872" s="334">
        <v>0</v>
      </c>
      <c r="Z17872" s="334">
        <v>0</v>
      </c>
      <c r="AA17872" s="334">
        <v>0</v>
      </c>
      <c r="AB17872" s="334">
        <v>0</v>
      </c>
      <c r="AD17872" s="334">
        <v>0</v>
      </c>
      <c r="AE17872" s="334">
        <f t="shared" si="2797"/>
        <v>0</v>
      </c>
      <c r="AF17872" s="334">
        <f t="shared" si="2798"/>
        <v>0</v>
      </c>
      <c r="AG17872" s="340">
        <f t="shared" si="2799"/>
        <v>0</v>
      </c>
      <c r="AI17872" s="340">
        <f t="shared" si="2800"/>
        <v>0</v>
      </c>
      <c r="AJ17872" s="340">
        <f t="shared" si="2800"/>
        <v>0</v>
      </c>
      <c r="AK17872" s="340">
        <f t="shared" si="2800"/>
        <v>0</v>
      </c>
      <c r="AL17872" s="340">
        <f t="shared" si="2800"/>
        <v>0</v>
      </c>
      <c r="AM17872" s="340">
        <f t="shared" si="2800"/>
        <v>0</v>
      </c>
    </row>
    <row r="17873" spans="1:39" x14ac:dyDescent="0.35">
      <c r="A17873" s="337">
        <v>39786</v>
      </c>
      <c r="B17873" s="338">
        <f t="shared" si="2794"/>
        <v>2008</v>
      </c>
      <c r="C17873" s="338">
        <f t="shared" si="2795"/>
        <v>12</v>
      </c>
      <c r="D17873" s="338">
        <f t="shared" si="2796"/>
        <v>4</v>
      </c>
      <c r="E17873" s="334">
        <v>0</v>
      </c>
      <c r="F17873" s="334">
        <v>0</v>
      </c>
      <c r="G17873" s="334">
        <v>0</v>
      </c>
      <c r="H17873" s="334">
        <v>0</v>
      </c>
      <c r="I17873" s="334">
        <v>0</v>
      </c>
      <c r="J17873" s="334">
        <v>0</v>
      </c>
      <c r="K17873" s="334">
        <v>0</v>
      </c>
      <c r="L17873" s="334">
        <v>0</v>
      </c>
      <c r="M17873" s="334">
        <v>0</v>
      </c>
      <c r="N17873" s="334">
        <v>0</v>
      </c>
      <c r="O17873" s="334">
        <v>0</v>
      </c>
      <c r="P17873" s="334">
        <v>0</v>
      </c>
      <c r="Q17873" s="334">
        <v>0</v>
      </c>
      <c r="R17873" s="334">
        <v>0</v>
      </c>
      <c r="S17873" s="334">
        <v>0</v>
      </c>
      <c r="T17873" s="334">
        <v>0</v>
      </c>
      <c r="U17873" s="334">
        <v>0</v>
      </c>
      <c r="V17873" s="334">
        <v>0</v>
      </c>
      <c r="W17873" s="334">
        <v>0</v>
      </c>
      <c r="X17873" s="334">
        <v>0</v>
      </c>
      <c r="Y17873" s="334">
        <v>0</v>
      </c>
      <c r="Z17873" s="334">
        <v>0</v>
      </c>
      <c r="AA17873" s="334">
        <v>0</v>
      </c>
      <c r="AB17873" s="334">
        <v>0</v>
      </c>
      <c r="AD17873" s="334">
        <v>0</v>
      </c>
      <c r="AE17873" s="334">
        <f t="shared" si="2797"/>
        <v>0</v>
      </c>
      <c r="AF17873" s="334">
        <f t="shared" si="2798"/>
        <v>0</v>
      </c>
      <c r="AG17873" s="340">
        <f t="shared" si="2799"/>
        <v>0</v>
      </c>
      <c r="AI17873" s="340">
        <f t="shared" si="2800"/>
        <v>0</v>
      </c>
      <c r="AJ17873" s="340">
        <f t="shared" si="2800"/>
        <v>0</v>
      </c>
      <c r="AK17873" s="340">
        <f t="shared" si="2800"/>
        <v>0</v>
      </c>
      <c r="AL17873" s="340">
        <f t="shared" si="2800"/>
        <v>0</v>
      </c>
      <c r="AM17873" s="340">
        <f t="shared" si="2800"/>
        <v>0</v>
      </c>
    </row>
    <row r="17874" spans="1:39" x14ac:dyDescent="0.35">
      <c r="A17874" s="337">
        <v>39787</v>
      </c>
      <c r="B17874" s="338">
        <f t="shared" si="2794"/>
        <v>2008</v>
      </c>
      <c r="C17874" s="338">
        <f t="shared" si="2795"/>
        <v>12</v>
      </c>
      <c r="D17874" s="338">
        <f t="shared" si="2796"/>
        <v>5</v>
      </c>
      <c r="E17874" s="334">
        <v>0</v>
      </c>
      <c r="F17874" s="334">
        <v>0</v>
      </c>
      <c r="G17874" s="334">
        <v>0</v>
      </c>
      <c r="H17874" s="334">
        <v>0</v>
      </c>
      <c r="I17874" s="334">
        <v>0</v>
      </c>
      <c r="J17874" s="334">
        <v>0</v>
      </c>
      <c r="K17874" s="334">
        <v>0</v>
      </c>
      <c r="L17874" s="334">
        <v>0</v>
      </c>
      <c r="M17874" s="334">
        <v>0</v>
      </c>
      <c r="N17874" s="334">
        <v>0</v>
      </c>
      <c r="O17874" s="334">
        <v>0</v>
      </c>
      <c r="P17874" s="334">
        <v>0</v>
      </c>
      <c r="Q17874" s="334">
        <v>0</v>
      </c>
      <c r="R17874" s="334">
        <v>0</v>
      </c>
      <c r="S17874" s="334">
        <v>0</v>
      </c>
      <c r="T17874" s="334">
        <v>0</v>
      </c>
      <c r="U17874" s="334">
        <v>0</v>
      </c>
      <c r="V17874" s="334">
        <v>0</v>
      </c>
      <c r="W17874" s="334">
        <v>0</v>
      </c>
      <c r="X17874" s="334">
        <v>0</v>
      </c>
      <c r="Y17874" s="334">
        <v>0</v>
      </c>
      <c r="Z17874" s="334">
        <v>0</v>
      </c>
      <c r="AA17874" s="334">
        <v>0</v>
      </c>
      <c r="AB17874" s="334">
        <v>0</v>
      </c>
      <c r="AD17874" s="334">
        <v>0</v>
      </c>
      <c r="AE17874" s="334">
        <f t="shared" si="2797"/>
        <v>0</v>
      </c>
      <c r="AF17874" s="334">
        <f t="shared" si="2798"/>
        <v>0</v>
      </c>
      <c r="AG17874" s="340">
        <f t="shared" si="2799"/>
        <v>0</v>
      </c>
      <c r="AI17874" s="340">
        <f t="shared" si="2800"/>
        <v>0</v>
      </c>
      <c r="AJ17874" s="340">
        <f t="shared" si="2800"/>
        <v>0</v>
      </c>
      <c r="AK17874" s="340">
        <f t="shared" si="2800"/>
        <v>0</v>
      </c>
      <c r="AL17874" s="340">
        <f t="shared" si="2800"/>
        <v>0</v>
      </c>
      <c r="AM17874" s="340">
        <f t="shared" si="2800"/>
        <v>0</v>
      </c>
    </row>
    <row r="17875" spans="1:39" x14ac:dyDescent="0.35">
      <c r="A17875" s="337">
        <v>39788</v>
      </c>
      <c r="B17875" s="338">
        <f t="shared" si="2794"/>
        <v>2008</v>
      </c>
      <c r="C17875" s="338">
        <f t="shared" si="2795"/>
        <v>12</v>
      </c>
      <c r="D17875" s="338">
        <f t="shared" si="2796"/>
        <v>6</v>
      </c>
      <c r="E17875" s="334">
        <v>0</v>
      </c>
      <c r="F17875" s="334">
        <v>0</v>
      </c>
      <c r="G17875" s="334">
        <v>0</v>
      </c>
      <c r="H17875" s="334">
        <v>0</v>
      </c>
      <c r="I17875" s="334">
        <v>0</v>
      </c>
      <c r="J17875" s="334">
        <v>0</v>
      </c>
      <c r="K17875" s="334">
        <v>0</v>
      </c>
      <c r="L17875" s="334">
        <v>0</v>
      </c>
      <c r="M17875" s="334">
        <v>0</v>
      </c>
      <c r="N17875" s="334">
        <v>0</v>
      </c>
      <c r="O17875" s="334">
        <v>0</v>
      </c>
      <c r="P17875" s="334">
        <v>0</v>
      </c>
      <c r="Q17875" s="334">
        <v>0</v>
      </c>
      <c r="R17875" s="334">
        <v>0</v>
      </c>
      <c r="S17875" s="334">
        <v>0</v>
      </c>
      <c r="T17875" s="334">
        <v>0</v>
      </c>
      <c r="U17875" s="334">
        <v>0</v>
      </c>
      <c r="V17875" s="334">
        <v>0</v>
      </c>
      <c r="W17875" s="334">
        <v>0</v>
      </c>
      <c r="X17875" s="334">
        <v>0</v>
      </c>
      <c r="Y17875" s="334">
        <v>0</v>
      </c>
      <c r="Z17875" s="334">
        <v>0</v>
      </c>
      <c r="AA17875" s="334">
        <v>0</v>
      </c>
      <c r="AB17875" s="334">
        <v>0</v>
      </c>
      <c r="AD17875" s="334">
        <v>0</v>
      </c>
      <c r="AE17875" s="334">
        <f t="shared" si="2797"/>
        <v>0</v>
      </c>
      <c r="AF17875" s="334">
        <f t="shared" si="2798"/>
        <v>0</v>
      </c>
      <c r="AG17875" s="340">
        <f t="shared" si="2799"/>
        <v>0</v>
      </c>
      <c r="AI17875" s="340">
        <f t="shared" si="2800"/>
        <v>0</v>
      </c>
      <c r="AJ17875" s="340">
        <f t="shared" si="2800"/>
        <v>0</v>
      </c>
      <c r="AK17875" s="340">
        <f t="shared" si="2800"/>
        <v>0</v>
      </c>
      <c r="AL17875" s="340">
        <f t="shared" si="2800"/>
        <v>0</v>
      </c>
      <c r="AM17875" s="340">
        <f t="shared" si="2800"/>
        <v>0</v>
      </c>
    </row>
    <row r="17876" spans="1:39" x14ac:dyDescent="0.35">
      <c r="A17876" s="337">
        <v>39789</v>
      </c>
      <c r="B17876" s="338">
        <f t="shared" si="2794"/>
        <v>2008</v>
      </c>
      <c r="C17876" s="338">
        <f t="shared" si="2795"/>
        <v>12</v>
      </c>
      <c r="D17876" s="338">
        <f t="shared" si="2796"/>
        <v>7</v>
      </c>
      <c r="E17876" s="334">
        <v>0</v>
      </c>
      <c r="F17876" s="334">
        <v>0</v>
      </c>
      <c r="G17876" s="334">
        <v>0</v>
      </c>
      <c r="H17876" s="334">
        <v>0</v>
      </c>
      <c r="I17876" s="334">
        <v>0</v>
      </c>
      <c r="J17876" s="334">
        <v>0</v>
      </c>
      <c r="K17876" s="334">
        <v>0</v>
      </c>
      <c r="L17876" s="334">
        <v>0</v>
      </c>
      <c r="M17876" s="334">
        <v>0</v>
      </c>
      <c r="N17876" s="334">
        <v>0</v>
      </c>
      <c r="O17876" s="334">
        <v>0.6</v>
      </c>
      <c r="P17876" s="334">
        <v>0.6</v>
      </c>
      <c r="Q17876" s="334">
        <v>1.2</v>
      </c>
      <c r="R17876" s="334">
        <v>1.2</v>
      </c>
      <c r="S17876" s="334">
        <v>1.2</v>
      </c>
      <c r="T17876" s="334">
        <v>0.6</v>
      </c>
      <c r="U17876" s="334">
        <v>0.6</v>
      </c>
      <c r="V17876" s="334">
        <v>0.6</v>
      </c>
      <c r="W17876" s="334">
        <v>0.6</v>
      </c>
      <c r="X17876" s="334">
        <v>0.6</v>
      </c>
      <c r="Y17876" s="334">
        <v>0.6</v>
      </c>
      <c r="Z17876" s="334">
        <v>0.6</v>
      </c>
      <c r="AA17876" s="334">
        <v>0.6</v>
      </c>
      <c r="AB17876" s="334">
        <v>1.2</v>
      </c>
      <c r="AD17876" s="334">
        <v>10.8</v>
      </c>
      <c r="AE17876" s="334">
        <f t="shared" si="2797"/>
        <v>10.8</v>
      </c>
      <c r="AF17876" s="334">
        <f t="shared" si="2798"/>
        <v>10.799999999999997</v>
      </c>
      <c r="AG17876" s="340">
        <f t="shared" si="2799"/>
        <v>3.5527136788005009E-15</v>
      </c>
      <c r="AI17876" s="340">
        <f t="shared" ref="AI17876:AM17891" si="2801">IF($C17876=AI$1,$AF17876,0)</f>
        <v>0</v>
      </c>
      <c r="AJ17876" s="340">
        <f t="shared" si="2801"/>
        <v>0</v>
      </c>
      <c r="AK17876" s="340">
        <f t="shared" si="2801"/>
        <v>0</v>
      </c>
      <c r="AL17876" s="340">
        <f t="shared" si="2801"/>
        <v>0</v>
      </c>
      <c r="AM17876" s="340">
        <f t="shared" si="2801"/>
        <v>0</v>
      </c>
    </row>
    <row r="17877" spans="1:39" x14ac:dyDescent="0.35">
      <c r="A17877" s="337">
        <v>39790</v>
      </c>
      <c r="B17877" s="338">
        <f t="shared" si="2794"/>
        <v>2008</v>
      </c>
      <c r="C17877" s="338">
        <f t="shared" si="2795"/>
        <v>12</v>
      </c>
      <c r="D17877" s="338">
        <f t="shared" si="2796"/>
        <v>8</v>
      </c>
      <c r="E17877" s="334">
        <v>0</v>
      </c>
      <c r="F17877" s="334">
        <v>0.1</v>
      </c>
      <c r="G17877" s="334">
        <v>0</v>
      </c>
      <c r="H17877" s="334">
        <v>0.1</v>
      </c>
      <c r="I17877" s="334">
        <v>0.1</v>
      </c>
      <c r="J17877" s="334">
        <v>0</v>
      </c>
      <c r="K17877" s="334">
        <v>0.1</v>
      </c>
      <c r="L17877" s="334">
        <v>0</v>
      </c>
      <c r="M17877" s="334">
        <v>0.1</v>
      </c>
      <c r="N17877" s="334">
        <v>0</v>
      </c>
      <c r="O17877" s="334">
        <v>0.1</v>
      </c>
      <c r="P17877" s="334">
        <v>0</v>
      </c>
      <c r="Q17877" s="334">
        <v>0.1</v>
      </c>
      <c r="R17877" s="334">
        <v>0</v>
      </c>
      <c r="S17877" s="334">
        <v>0</v>
      </c>
      <c r="T17877" s="334">
        <v>0</v>
      </c>
      <c r="U17877" s="334">
        <v>0</v>
      </c>
      <c r="V17877" s="334">
        <v>0</v>
      </c>
      <c r="W17877" s="334">
        <v>0</v>
      </c>
      <c r="X17877" s="334">
        <v>0</v>
      </c>
      <c r="Y17877" s="334">
        <v>0</v>
      </c>
      <c r="Z17877" s="334">
        <v>0</v>
      </c>
      <c r="AA17877" s="334">
        <v>0.1</v>
      </c>
      <c r="AB17877" s="334">
        <v>0</v>
      </c>
      <c r="AD17877" s="334">
        <v>0.8</v>
      </c>
      <c r="AE17877" s="334">
        <f t="shared" si="2797"/>
        <v>0.8</v>
      </c>
      <c r="AF17877" s="334">
        <f t="shared" si="2798"/>
        <v>0.79999999999999993</v>
      </c>
      <c r="AG17877" s="340">
        <f t="shared" si="2799"/>
        <v>1.1102230246251565E-16</v>
      </c>
      <c r="AI17877" s="340">
        <f t="shared" si="2801"/>
        <v>0</v>
      </c>
      <c r="AJ17877" s="340">
        <f t="shared" si="2801"/>
        <v>0</v>
      </c>
      <c r="AK17877" s="340">
        <f t="shared" si="2801"/>
        <v>0</v>
      </c>
      <c r="AL17877" s="340">
        <f t="shared" si="2801"/>
        <v>0</v>
      </c>
      <c r="AM17877" s="340">
        <f t="shared" si="2801"/>
        <v>0</v>
      </c>
    </row>
    <row r="17878" spans="1:39" x14ac:dyDescent="0.35">
      <c r="A17878" s="337">
        <v>39791</v>
      </c>
      <c r="B17878" s="338">
        <f t="shared" si="2794"/>
        <v>2008</v>
      </c>
      <c r="C17878" s="338">
        <f t="shared" si="2795"/>
        <v>12</v>
      </c>
      <c r="D17878" s="338">
        <f t="shared" si="2796"/>
        <v>9</v>
      </c>
      <c r="E17878" s="334">
        <v>0.1</v>
      </c>
      <c r="F17878" s="334">
        <v>0</v>
      </c>
      <c r="G17878" s="334">
        <v>0.1</v>
      </c>
      <c r="H17878" s="334">
        <v>0.1</v>
      </c>
      <c r="I17878" s="334">
        <v>0.1</v>
      </c>
      <c r="J17878" s="334">
        <v>0.1</v>
      </c>
      <c r="K17878" s="334">
        <v>0.1</v>
      </c>
      <c r="L17878" s="334">
        <v>0.2</v>
      </c>
      <c r="M17878" s="334">
        <v>0.1</v>
      </c>
      <c r="N17878" s="334">
        <v>0</v>
      </c>
      <c r="O17878" s="334">
        <v>0.1</v>
      </c>
      <c r="P17878" s="334">
        <v>0</v>
      </c>
      <c r="Q17878" s="334">
        <v>0</v>
      </c>
      <c r="R17878" s="334">
        <v>0</v>
      </c>
      <c r="S17878" s="334">
        <v>0</v>
      </c>
      <c r="T17878" s="334">
        <v>0</v>
      </c>
      <c r="U17878" s="334">
        <v>0</v>
      </c>
      <c r="V17878" s="334">
        <v>0</v>
      </c>
      <c r="W17878" s="334">
        <v>0</v>
      </c>
      <c r="X17878" s="334">
        <v>0</v>
      </c>
      <c r="Y17878" s="334">
        <v>0</v>
      </c>
      <c r="Z17878" s="334">
        <v>0</v>
      </c>
      <c r="AA17878" s="334">
        <v>0</v>
      </c>
      <c r="AB17878" s="334">
        <v>0</v>
      </c>
      <c r="AD17878" s="334">
        <v>1</v>
      </c>
      <c r="AE17878" s="334">
        <f t="shared" si="2797"/>
        <v>1</v>
      </c>
      <c r="AF17878" s="334">
        <f t="shared" si="2798"/>
        <v>1</v>
      </c>
      <c r="AG17878" s="340">
        <f t="shared" si="2799"/>
        <v>0</v>
      </c>
      <c r="AI17878" s="340">
        <f t="shared" si="2801"/>
        <v>0</v>
      </c>
      <c r="AJ17878" s="340">
        <f t="shared" si="2801"/>
        <v>0</v>
      </c>
      <c r="AK17878" s="340">
        <f t="shared" si="2801"/>
        <v>0</v>
      </c>
      <c r="AL17878" s="340">
        <f t="shared" si="2801"/>
        <v>0</v>
      </c>
      <c r="AM17878" s="340">
        <f t="shared" si="2801"/>
        <v>0</v>
      </c>
    </row>
    <row r="17879" spans="1:39" x14ac:dyDescent="0.35">
      <c r="A17879" s="337">
        <v>39792</v>
      </c>
      <c r="B17879" s="338">
        <f t="shared" si="2794"/>
        <v>2008</v>
      </c>
      <c r="C17879" s="338">
        <f t="shared" si="2795"/>
        <v>12</v>
      </c>
      <c r="D17879" s="338">
        <f t="shared" si="2796"/>
        <v>10</v>
      </c>
      <c r="E17879" s="334">
        <v>0</v>
      </c>
      <c r="F17879" s="334">
        <v>0</v>
      </c>
      <c r="G17879" s="334">
        <v>0</v>
      </c>
      <c r="H17879" s="334">
        <v>0</v>
      </c>
      <c r="I17879" s="334">
        <v>0</v>
      </c>
      <c r="J17879" s="334">
        <v>0</v>
      </c>
      <c r="K17879" s="334">
        <v>0</v>
      </c>
      <c r="L17879" s="334">
        <v>0</v>
      </c>
      <c r="M17879" s="334">
        <v>0</v>
      </c>
      <c r="N17879" s="334">
        <v>0</v>
      </c>
      <c r="O17879" s="334">
        <v>0</v>
      </c>
      <c r="P17879" s="334">
        <v>0</v>
      </c>
      <c r="Q17879" s="334">
        <v>0</v>
      </c>
      <c r="R17879" s="334">
        <v>0</v>
      </c>
      <c r="S17879" s="334">
        <v>0</v>
      </c>
      <c r="T17879" s="334">
        <v>0</v>
      </c>
      <c r="U17879" s="334">
        <v>0</v>
      </c>
      <c r="V17879" s="334">
        <v>0</v>
      </c>
      <c r="W17879" s="334">
        <v>0</v>
      </c>
      <c r="X17879" s="334">
        <v>0</v>
      </c>
      <c r="Y17879" s="334">
        <v>0</v>
      </c>
      <c r="Z17879" s="334">
        <v>0</v>
      </c>
      <c r="AA17879" s="334">
        <v>0</v>
      </c>
      <c r="AB17879" s="334">
        <v>0</v>
      </c>
      <c r="AD17879" s="334">
        <v>0</v>
      </c>
      <c r="AE17879" s="334">
        <f t="shared" si="2797"/>
        <v>0</v>
      </c>
      <c r="AF17879" s="334">
        <f t="shared" si="2798"/>
        <v>0</v>
      </c>
      <c r="AG17879" s="340">
        <f t="shared" si="2799"/>
        <v>0</v>
      </c>
      <c r="AI17879" s="340">
        <f t="shared" si="2801"/>
        <v>0</v>
      </c>
      <c r="AJ17879" s="340">
        <f t="shared" si="2801"/>
        <v>0</v>
      </c>
      <c r="AK17879" s="340">
        <f t="shared" si="2801"/>
        <v>0</v>
      </c>
      <c r="AL17879" s="340">
        <f t="shared" si="2801"/>
        <v>0</v>
      </c>
      <c r="AM17879" s="340">
        <f t="shared" si="2801"/>
        <v>0</v>
      </c>
    </row>
    <row r="17880" spans="1:39" x14ac:dyDescent="0.35">
      <c r="A17880" s="337">
        <v>39793</v>
      </c>
      <c r="B17880" s="338">
        <f t="shared" si="2794"/>
        <v>2008</v>
      </c>
      <c r="C17880" s="338">
        <f t="shared" si="2795"/>
        <v>12</v>
      </c>
      <c r="D17880" s="338">
        <f t="shared" si="2796"/>
        <v>11</v>
      </c>
      <c r="E17880" s="334">
        <v>0</v>
      </c>
      <c r="F17880" s="334">
        <v>0</v>
      </c>
      <c r="G17880" s="334">
        <v>0</v>
      </c>
      <c r="H17880" s="334">
        <v>0</v>
      </c>
      <c r="I17880" s="334">
        <v>0</v>
      </c>
      <c r="J17880" s="334">
        <v>0</v>
      </c>
      <c r="K17880" s="334">
        <v>0</v>
      </c>
      <c r="L17880" s="334">
        <v>0</v>
      </c>
      <c r="M17880" s="334">
        <v>0</v>
      </c>
      <c r="N17880" s="334">
        <v>0</v>
      </c>
      <c r="O17880" s="334">
        <v>0</v>
      </c>
      <c r="P17880" s="334">
        <v>0</v>
      </c>
      <c r="Q17880" s="334">
        <v>0</v>
      </c>
      <c r="R17880" s="334">
        <v>0</v>
      </c>
      <c r="S17880" s="334">
        <v>0</v>
      </c>
      <c r="T17880" s="334">
        <v>0</v>
      </c>
      <c r="U17880" s="334">
        <v>0</v>
      </c>
      <c r="V17880" s="334">
        <v>0</v>
      </c>
      <c r="W17880" s="334">
        <v>0</v>
      </c>
      <c r="X17880" s="334">
        <v>0</v>
      </c>
      <c r="Y17880" s="334">
        <v>0</v>
      </c>
      <c r="Z17880" s="334">
        <v>0</v>
      </c>
      <c r="AA17880" s="334">
        <v>0</v>
      </c>
      <c r="AB17880" s="334">
        <v>0</v>
      </c>
      <c r="AD17880" s="334">
        <v>0</v>
      </c>
      <c r="AE17880" s="334">
        <f t="shared" si="2797"/>
        <v>0</v>
      </c>
      <c r="AF17880" s="334">
        <f t="shared" si="2798"/>
        <v>0</v>
      </c>
      <c r="AG17880" s="340">
        <f t="shared" si="2799"/>
        <v>0</v>
      </c>
      <c r="AI17880" s="340">
        <f t="shared" si="2801"/>
        <v>0</v>
      </c>
      <c r="AJ17880" s="340">
        <f t="shared" si="2801"/>
        <v>0</v>
      </c>
      <c r="AK17880" s="340">
        <f t="shared" si="2801"/>
        <v>0</v>
      </c>
      <c r="AL17880" s="340">
        <f t="shared" si="2801"/>
        <v>0</v>
      </c>
      <c r="AM17880" s="340">
        <f t="shared" si="2801"/>
        <v>0</v>
      </c>
    </row>
    <row r="17881" spans="1:39" x14ac:dyDescent="0.35">
      <c r="A17881" s="337">
        <v>39794</v>
      </c>
      <c r="B17881" s="338">
        <f t="shared" si="2794"/>
        <v>2008</v>
      </c>
      <c r="C17881" s="338">
        <f t="shared" si="2795"/>
        <v>12</v>
      </c>
      <c r="D17881" s="338">
        <f t="shared" si="2796"/>
        <v>12</v>
      </c>
      <c r="E17881" s="334">
        <v>0</v>
      </c>
      <c r="F17881" s="334">
        <v>0</v>
      </c>
      <c r="G17881" s="334">
        <v>0</v>
      </c>
      <c r="H17881" s="334">
        <v>0</v>
      </c>
      <c r="I17881" s="334">
        <v>0</v>
      </c>
      <c r="J17881" s="334">
        <v>0</v>
      </c>
      <c r="K17881" s="334">
        <v>0</v>
      </c>
      <c r="L17881" s="334">
        <v>0</v>
      </c>
      <c r="M17881" s="334">
        <v>0</v>
      </c>
      <c r="N17881" s="334">
        <v>0</v>
      </c>
      <c r="O17881" s="334">
        <v>0</v>
      </c>
      <c r="P17881" s="334">
        <v>0</v>
      </c>
      <c r="Q17881" s="334">
        <v>0.4</v>
      </c>
      <c r="R17881" s="334">
        <v>0.5</v>
      </c>
      <c r="S17881" s="334">
        <v>0.8</v>
      </c>
      <c r="T17881" s="334">
        <v>0.9</v>
      </c>
      <c r="U17881" s="334">
        <v>0.9</v>
      </c>
      <c r="V17881" s="334">
        <v>0.4</v>
      </c>
      <c r="W17881" s="334">
        <v>0.9</v>
      </c>
      <c r="X17881" s="334">
        <v>0.8</v>
      </c>
      <c r="Y17881" s="334">
        <v>0.9</v>
      </c>
      <c r="Z17881" s="334">
        <v>0.4</v>
      </c>
      <c r="AA17881" s="334">
        <v>0.5</v>
      </c>
      <c r="AB17881" s="334">
        <v>0.4</v>
      </c>
      <c r="AD17881" s="334">
        <v>7.8</v>
      </c>
      <c r="AE17881" s="334">
        <f t="shared" si="2797"/>
        <v>7.8</v>
      </c>
      <c r="AF17881" s="334">
        <f t="shared" si="2798"/>
        <v>7.8000000000000007</v>
      </c>
      <c r="AG17881" s="340">
        <f t="shared" si="2799"/>
        <v>8.8817841970012523E-16</v>
      </c>
      <c r="AI17881" s="340">
        <f t="shared" si="2801"/>
        <v>0</v>
      </c>
      <c r="AJ17881" s="340">
        <f t="shared" si="2801"/>
        <v>0</v>
      </c>
      <c r="AK17881" s="340">
        <f t="shared" si="2801"/>
        <v>0</v>
      </c>
      <c r="AL17881" s="340">
        <f t="shared" si="2801"/>
        <v>0</v>
      </c>
      <c r="AM17881" s="340">
        <f t="shared" si="2801"/>
        <v>0</v>
      </c>
    </row>
    <row r="17882" spans="1:39" x14ac:dyDescent="0.35">
      <c r="A17882" s="337">
        <v>39795</v>
      </c>
      <c r="B17882" s="338">
        <f t="shared" si="2794"/>
        <v>2008</v>
      </c>
      <c r="C17882" s="338">
        <f t="shared" si="2795"/>
        <v>12</v>
      </c>
      <c r="D17882" s="338">
        <f t="shared" si="2796"/>
        <v>13</v>
      </c>
      <c r="E17882" s="334">
        <v>0.1</v>
      </c>
      <c r="F17882" s="334">
        <v>0</v>
      </c>
      <c r="G17882" s="334">
        <v>0.1</v>
      </c>
      <c r="H17882" s="334">
        <v>0.1</v>
      </c>
      <c r="I17882" s="334">
        <v>0</v>
      </c>
      <c r="J17882" s="334">
        <v>0.1</v>
      </c>
      <c r="K17882" s="334">
        <v>0.1</v>
      </c>
      <c r="L17882" s="334">
        <v>0.1</v>
      </c>
      <c r="M17882" s="334">
        <v>0</v>
      </c>
      <c r="N17882" s="334">
        <v>0</v>
      </c>
      <c r="O17882" s="334">
        <v>0.1</v>
      </c>
      <c r="P17882" s="334">
        <v>0.1</v>
      </c>
      <c r="Q17882" s="334">
        <v>0</v>
      </c>
      <c r="R17882" s="334">
        <v>0.1</v>
      </c>
      <c r="S17882" s="334">
        <v>0.1</v>
      </c>
      <c r="T17882" s="334">
        <v>0</v>
      </c>
      <c r="U17882" s="334">
        <v>0.1</v>
      </c>
      <c r="V17882" s="334">
        <v>0.1</v>
      </c>
      <c r="W17882" s="334">
        <v>0.1</v>
      </c>
      <c r="X17882" s="334">
        <v>0</v>
      </c>
      <c r="Y17882" s="334">
        <v>0.1</v>
      </c>
      <c r="Z17882" s="334">
        <v>0.1</v>
      </c>
      <c r="AA17882" s="334">
        <v>0</v>
      </c>
      <c r="AB17882" s="334">
        <v>0.1</v>
      </c>
      <c r="AD17882" s="334">
        <v>1.6</v>
      </c>
      <c r="AE17882" s="334">
        <f t="shared" si="2797"/>
        <v>1.6</v>
      </c>
      <c r="AF17882" s="334">
        <f t="shared" si="2798"/>
        <v>1.6000000000000003</v>
      </c>
      <c r="AG17882" s="340">
        <f t="shared" si="2799"/>
        <v>2.2204460492503131E-16</v>
      </c>
      <c r="AI17882" s="340">
        <f t="shared" si="2801"/>
        <v>0</v>
      </c>
      <c r="AJ17882" s="340">
        <f t="shared" si="2801"/>
        <v>0</v>
      </c>
      <c r="AK17882" s="340">
        <f t="shared" si="2801"/>
        <v>0</v>
      </c>
      <c r="AL17882" s="340">
        <f t="shared" si="2801"/>
        <v>0</v>
      </c>
      <c r="AM17882" s="340">
        <f t="shared" si="2801"/>
        <v>0</v>
      </c>
    </row>
    <row r="17883" spans="1:39" x14ac:dyDescent="0.35">
      <c r="A17883" s="337">
        <v>39796</v>
      </c>
      <c r="B17883" s="338">
        <f t="shared" si="2794"/>
        <v>2008</v>
      </c>
      <c r="C17883" s="338">
        <f t="shared" si="2795"/>
        <v>12</v>
      </c>
      <c r="D17883" s="338">
        <f t="shared" si="2796"/>
        <v>14</v>
      </c>
      <c r="E17883" s="334">
        <v>0</v>
      </c>
      <c r="F17883" s="334">
        <v>0</v>
      </c>
      <c r="G17883" s="334">
        <v>0.1</v>
      </c>
      <c r="H17883" s="334">
        <v>0</v>
      </c>
      <c r="I17883" s="334">
        <v>0</v>
      </c>
      <c r="J17883" s="334">
        <v>0</v>
      </c>
      <c r="K17883" s="334">
        <v>0</v>
      </c>
      <c r="L17883" s="334">
        <v>0</v>
      </c>
      <c r="M17883" s="334">
        <v>0</v>
      </c>
      <c r="N17883" s="334">
        <v>0.1</v>
      </c>
      <c r="O17883" s="334">
        <v>0</v>
      </c>
      <c r="P17883" s="334">
        <v>0</v>
      </c>
      <c r="Q17883" s="334">
        <v>0</v>
      </c>
      <c r="R17883" s="334">
        <v>0</v>
      </c>
      <c r="S17883" s="334">
        <v>0</v>
      </c>
      <c r="T17883" s="334">
        <v>0</v>
      </c>
      <c r="U17883" s="334">
        <v>0</v>
      </c>
      <c r="V17883" s="334">
        <v>0</v>
      </c>
      <c r="W17883" s="334">
        <v>0</v>
      </c>
      <c r="X17883" s="334">
        <v>0</v>
      </c>
      <c r="Y17883" s="334">
        <v>0</v>
      </c>
      <c r="Z17883" s="334">
        <v>0</v>
      </c>
      <c r="AA17883" s="334">
        <v>0</v>
      </c>
      <c r="AB17883" s="334">
        <v>0</v>
      </c>
      <c r="AD17883" s="334">
        <v>0.2</v>
      </c>
      <c r="AE17883" s="334">
        <f t="shared" si="2797"/>
        <v>0.2</v>
      </c>
      <c r="AF17883" s="334">
        <f t="shared" si="2798"/>
        <v>0.2</v>
      </c>
      <c r="AG17883" s="340">
        <f t="shared" si="2799"/>
        <v>0</v>
      </c>
      <c r="AI17883" s="340">
        <f t="shared" si="2801"/>
        <v>0</v>
      </c>
      <c r="AJ17883" s="340">
        <f t="shared" si="2801"/>
        <v>0</v>
      </c>
      <c r="AK17883" s="340">
        <f t="shared" si="2801"/>
        <v>0</v>
      </c>
      <c r="AL17883" s="340">
        <f t="shared" si="2801"/>
        <v>0</v>
      </c>
      <c r="AM17883" s="340">
        <f t="shared" si="2801"/>
        <v>0</v>
      </c>
    </row>
    <row r="17884" spans="1:39" x14ac:dyDescent="0.35">
      <c r="A17884" s="337">
        <v>39797</v>
      </c>
      <c r="B17884" s="338">
        <f t="shared" si="2794"/>
        <v>2008</v>
      </c>
      <c r="C17884" s="338">
        <f t="shared" si="2795"/>
        <v>12</v>
      </c>
      <c r="D17884" s="338">
        <f t="shared" si="2796"/>
        <v>15</v>
      </c>
      <c r="E17884" s="334">
        <v>0</v>
      </c>
      <c r="F17884" s="334">
        <v>0</v>
      </c>
      <c r="G17884" s="334">
        <v>0</v>
      </c>
      <c r="H17884" s="334">
        <v>0</v>
      </c>
      <c r="I17884" s="334">
        <v>0</v>
      </c>
      <c r="J17884" s="334">
        <v>0</v>
      </c>
      <c r="K17884" s="334">
        <v>0</v>
      </c>
      <c r="L17884" s="334">
        <v>0</v>
      </c>
      <c r="M17884" s="334">
        <v>0</v>
      </c>
      <c r="N17884" s="334">
        <v>0</v>
      </c>
      <c r="O17884" s="334">
        <v>0</v>
      </c>
      <c r="P17884" s="334">
        <v>0</v>
      </c>
      <c r="Q17884" s="334">
        <v>0</v>
      </c>
      <c r="R17884" s="334">
        <v>0</v>
      </c>
      <c r="S17884" s="334">
        <v>0</v>
      </c>
      <c r="T17884" s="334">
        <v>0</v>
      </c>
      <c r="U17884" s="334">
        <v>0</v>
      </c>
      <c r="V17884" s="334">
        <v>0</v>
      </c>
      <c r="W17884" s="334">
        <v>0</v>
      </c>
      <c r="X17884" s="334">
        <v>0</v>
      </c>
      <c r="Y17884" s="334">
        <v>0</v>
      </c>
      <c r="Z17884" s="334">
        <v>0</v>
      </c>
      <c r="AA17884" s="334">
        <v>0</v>
      </c>
      <c r="AB17884" s="334">
        <v>0</v>
      </c>
      <c r="AD17884" s="334">
        <v>0</v>
      </c>
      <c r="AE17884" s="334">
        <f t="shared" si="2797"/>
        <v>0</v>
      </c>
      <c r="AF17884" s="334">
        <f t="shared" si="2798"/>
        <v>0</v>
      </c>
      <c r="AG17884" s="340">
        <f t="shared" si="2799"/>
        <v>0</v>
      </c>
      <c r="AI17884" s="340">
        <f t="shared" si="2801"/>
        <v>0</v>
      </c>
      <c r="AJ17884" s="340">
        <f t="shared" si="2801"/>
        <v>0</v>
      </c>
      <c r="AK17884" s="340">
        <f t="shared" si="2801"/>
        <v>0</v>
      </c>
      <c r="AL17884" s="340">
        <f t="shared" si="2801"/>
        <v>0</v>
      </c>
      <c r="AM17884" s="340">
        <f t="shared" si="2801"/>
        <v>0</v>
      </c>
    </row>
    <row r="17885" spans="1:39" x14ac:dyDescent="0.35">
      <c r="A17885" s="337">
        <v>39798</v>
      </c>
      <c r="B17885" s="338">
        <f t="shared" si="2794"/>
        <v>2008</v>
      </c>
      <c r="C17885" s="338">
        <f t="shared" si="2795"/>
        <v>12</v>
      </c>
      <c r="D17885" s="338">
        <f t="shared" si="2796"/>
        <v>16</v>
      </c>
      <c r="E17885" s="334">
        <v>0</v>
      </c>
      <c r="F17885" s="334">
        <v>0</v>
      </c>
      <c r="G17885" s="334">
        <v>0.2</v>
      </c>
      <c r="H17885" s="334">
        <v>0.2</v>
      </c>
      <c r="I17885" s="334">
        <v>0.2</v>
      </c>
      <c r="J17885" s="334">
        <v>0.1</v>
      </c>
      <c r="K17885" s="334">
        <v>0.2</v>
      </c>
      <c r="L17885" s="334">
        <v>0.2</v>
      </c>
      <c r="M17885" s="334">
        <v>0.2</v>
      </c>
      <c r="N17885" s="334">
        <v>0.2</v>
      </c>
      <c r="O17885" s="334">
        <v>0.2</v>
      </c>
      <c r="P17885" s="334">
        <v>0</v>
      </c>
      <c r="Q17885" s="334">
        <v>0.1</v>
      </c>
      <c r="R17885" s="334">
        <v>0.2</v>
      </c>
      <c r="S17885" s="334">
        <v>0.2</v>
      </c>
      <c r="T17885" s="334">
        <v>0</v>
      </c>
      <c r="U17885" s="334">
        <v>0</v>
      </c>
      <c r="V17885" s="334">
        <v>0</v>
      </c>
      <c r="W17885" s="334">
        <v>0</v>
      </c>
      <c r="X17885" s="334">
        <v>0</v>
      </c>
      <c r="Y17885" s="334">
        <v>0</v>
      </c>
      <c r="Z17885" s="334">
        <v>0</v>
      </c>
      <c r="AA17885" s="334">
        <v>0</v>
      </c>
      <c r="AB17885" s="334">
        <v>0</v>
      </c>
      <c r="AD17885" s="334">
        <v>2.2000000000000002</v>
      </c>
      <c r="AE17885" s="334">
        <f t="shared" si="2797"/>
        <v>2.2000000000000002</v>
      </c>
      <c r="AF17885" s="334">
        <f t="shared" si="2798"/>
        <v>2.2000000000000002</v>
      </c>
      <c r="AG17885" s="340">
        <f t="shared" si="2799"/>
        <v>0</v>
      </c>
      <c r="AI17885" s="340">
        <f t="shared" si="2801"/>
        <v>0</v>
      </c>
      <c r="AJ17885" s="340">
        <f t="shared" si="2801"/>
        <v>0</v>
      </c>
      <c r="AK17885" s="340">
        <f t="shared" si="2801"/>
        <v>0</v>
      </c>
      <c r="AL17885" s="340">
        <f t="shared" si="2801"/>
        <v>0</v>
      </c>
      <c r="AM17885" s="340">
        <f t="shared" si="2801"/>
        <v>0</v>
      </c>
    </row>
    <row r="17886" spans="1:39" x14ac:dyDescent="0.35">
      <c r="A17886" s="337">
        <v>39799</v>
      </c>
      <c r="B17886" s="338">
        <f t="shared" si="2794"/>
        <v>2008</v>
      </c>
      <c r="C17886" s="338">
        <f t="shared" si="2795"/>
        <v>12</v>
      </c>
      <c r="D17886" s="338">
        <f t="shared" si="2796"/>
        <v>17</v>
      </c>
      <c r="E17886" s="334">
        <v>0</v>
      </c>
      <c r="F17886" s="334">
        <v>0</v>
      </c>
      <c r="G17886" s="334">
        <v>0.1</v>
      </c>
      <c r="H17886" s="334">
        <v>0.1</v>
      </c>
      <c r="I17886" s="334">
        <v>0.1</v>
      </c>
      <c r="J17886" s="334">
        <v>0.1</v>
      </c>
      <c r="K17886" s="334">
        <v>0</v>
      </c>
      <c r="L17886" s="334">
        <v>0.2</v>
      </c>
      <c r="M17886" s="334">
        <v>0.1</v>
      </c>
      <c r="N17886" s="334">
        <v>0.1</v>
      </c>
      <c r="O17886" s="334">
        <v>0.1</v>
      </c>
      <c r="P17886" s="334">
        <v>0.1</v>
      </c>
      <c r="Q17886" s="334">
        <v>0.1</v>
      </c>
      <c r="R17886" s="334">
        <v>0</v>
      </c>
      <c r="S17886" s="334">
        <v>0</v>
      </c>
      <c r="T17886" s="334">
        <v>0.1</v>
      </c>
      <c r="U17886" s="334">
        <v>0</v>
      </c>
      <c r="V17886" s="334">
        <v>0</v>
      </c>
      <c r="W17886" s="334">
        <v>0</v>
      </c>
      <c r="X17886" s="334">
        <v>0</v>
      </c>
      <c r="Y17886" s="334">
        <v>0</v>
      </c>
      <c r="Z17886" s="334">
        <v>0.1</v>
      </c>
      <c r="AA17886" s="334">
        <v>0.1</v>
      </c>
      <c r="AB17886" s="334">
        <v>0</v>
      </c>
      <c r="AD17886" s="334">
        <v>1.4</v>
      </c>
      <c r="AE17886" s="334">
        <f t="shared" si="2797"/>
        <v>1.4</v>
      </c>
      <c r="AF17886" s="334">
        <f t="shared" si="2798"/>
        <v>1.4000000000000004</v>
      </c>
      <c r="AG17886" s="340">
        <f t="shared" si="2799"/>
        <v>4.4408920985006262E-16</v>
      </c>
      <c r="AI17886" s="340">
        <f t="shared" si="2801"/>
        <v>0</v>
      </c>
      <c r="AJ17886" s="340">
        <f t="shared" si="2801"/>
        <v>0</v>
      </c>
      <c r="AK17886" s="340">
        <f t="shared" si="2801"/>
        <v>0</v>
      </c>
      <c r="AL17886" s="340">
        <f t="shared" si="2801"/>
        <v>0</v>
      </c>
      <c r="AM17886" s="340">
        <f t="shared" si="2801"/>
        <v>0</v>
      </c>
    </row>
    <row r="17887" spans="1:39" x14ac:dyDescent="0.35">
      <c r="A17887" s="337">
        <v>39800</v>
      </c>
      <c r="B17887" s="338">
        <f t="shared" si="2794"/>
        <v>2008</v>
      </c>
      <c r="C17887" s="338">
        <f t="shared" si="2795"/>
        <v>12</v>
      </c>
      <c r="D17887" s="338">
        <f t="shared" si="2796"/>
        <v>18</v>
      </c>
      <c r="E17887" s="334">
        <v>0</v>
      </c>
      <c r="F17887" s="334">
        <v>0.1</v>
      </c>
      <c r="G17887" s="334">
        <v>0</v>
      </c>
      <c r="H17887" s="334">
        <v>0.1</v>
      </c>
      <c r="I17887" s="334">
        <v>0.1</v>
      </c>
      <c r="J17887" s="334">
        <v>0</v>
      </c>
      <c r="K17887" s="334">
        <v>0.1</v>
      </c>
      <c r="L17887" s="334">
        <v>0.1</v>
      </c>
      <c r="M17887" s="334">
        <v>0</v>
      </c>
      <c r="N17887" s="334">
        <v>0.1</v>
      </c>
      <c r="O17887" s="334">
        <v>0.1</v>
      </c>
      <c r="P17887" s="334">
        <v>0</v>
      </c>
      <c r="Q17887" s="334">
        <v>0</v>
      </c>
      <c r="R17887" s="334">
        <v>0</v>
      </c>
      <c r="S17887" s="334">
        <v>0.1</v>
      </c>
      <c r="T17887" s="334">
        <v>0.1</v>
      </c>
      <c r="U17887" s="334">
        <v>0</v>
      </c>
      <c r="V17887" s="334">
        <v>0.1</v>
      </c>
      <c r="W17887" s="334">
        <v>0.1</v>
      </c>
      <c r="X17887" s="334">
        <v>0</v>
      </c>
      <c r="Y17887" s="334">
        <v>0.1</v>
      </c>
      <c r="Z17887" s="334">
        <v>0.1</v>
      </c>
      <c r="AA17887" s="334">
        <v>0</v>
      </c>
      <c r="AB17887" s="334">
        <v>0.1</v>
      </c>
      <c r="AD17887" s="334">
        <v>1.4</v>
      </c>
      <c r="AE17887" s="334">
        <f t="shared" si="2797"/>
        <v>1.4</v>
      </c>
      <c r="AF17887" s="334">
        <f t="shared" si="2798"/>
        <v>1.4000000000000001</v>
      </c>
      <c r="AG17887" s="340">
        <f t="shared" si="2799"/>
        <v>2.2204460492503131E-16</v>
      </c>
      <c r="AI17887" s="340">
        <f t="shared" si="2801"/>
        <v>0</v>
      </c>
      <c r="AJ17887" s="340">
        <f t="shared" si="2801"/>
        <v>0</v>
      </c>
      <c r="AK17887" s="340">
        <f t="shared" si="2801"/>
        <v>0</v>
      </c>
      <c r="AL17887" s="340">
        <f t="shared" si="2801"/>
        <v>0</v>
      </c>
      <c r="AM17887" s="340">
        <f t="shared" si="2801"/>
        <v>0</v>
      </c>
    </row>
    <row r="17888" spans="1:39" x14ac:dyDescent="0.35">
      <c r="A17888" s="337">
        <v>39801</v>
      </c>
      <c r="B17888" s="338">
        <f t="shared" si="2794"/>
        <v>2008</v>
      </c>
      <c r="C17888" s="338">
        <f t="shared" si="2795"/>
        <v>12</v>
      </c>
      <c r="D17888" s="338">
        <f t="shared" si="2796"/>
        <v>19</v>
      </c>
      <c r="E17888" s="334">
        <v>0</v>
      </c>
      <c r="F17888" s="334">
        <v>0.1</v>
      </c>
      <c r="G17888" s="334">
        <v>0</v>
      </c>
      <c r="H17888" s="334">
        <v>0</v>
      </c>
      <c r="I17888" s="334">
        <v>0</v>
      </c>
      <c r="J17888" s="334">
        <v>0.1</v>
      </c>
      <c r="K17888" s="334">
        <v>0</v>
      </c>
      <c r="L17888" s="334">
        <v>0</v>
      </c>
      <c r="M17888" s="334">
        <v>0</v>
      </c>
      <c r="N17888" s="334">
        <v>0.1</v>
      </c>
      <c r="O17888" s="334">
        <v>0</v>
      </c>
      <c r="P17888" s="334">
        <v>0</v>
      </c>
      <c r="Q17888" s="334">
        <v>0</v>
      </c>
      <c r="R17888" s="334">
        <v>0.1</v>
      </c>
      <c r="S17888" s="334">
        <v>0</v>
      </c>
      <c r="T17888" s="334">
        <v>0</v>
      </c>
      <c r="U17888" s="334">
        <v>0</v>
      </c>
      <c r="V17888" s="334">
        <v>0</v>
      </c>
      <c r="W17888" s="334">
        <v>0.1</v>
      </c>
      <c r="X17888" s="334">
        <v>0</v>
      </c>
      <c r="Y17888" s="334">
        <v>0</v>
      </c>
      <c r="Z17888" s="334">
        <v>0</v>
      </c>
      <c r="AA17888" s="334">
        <v>0.1</v>
      </c>
      <c r="AB17888" s="334">
        <v>0</v>
      </c>
      <c r="AD17888" s="334">
        <v>0.6</v>
      </c>
      <c r="AE17888" s="334">
        <f t="shared" si="2797"/>
        <v>0.6</v>
      </c>
      <c r="AF17888" s="334">
        <f t="shared" si="2798"/>
        <v>0.6</v>
      </c>
      <c r="AG17888" s="340">
        <f t="shared" si="2799"/>
        <v>0</v>
      </c>
      <c r="AI17888" s="340">
        <f t="shared" si="2801"/>
        <v>0</v>
      </c>
      <c r="AJ17888" s="340">
        <f t="shared" si="2801"/>
        <v>0</v>
      </c>
      <c r="AK17888" s="340">
        <f t="shared" si="2801"/>
        <v>0</v>
      </c>
      <c r="AL17888" s="340">
        <f t="shared" si="2801"/>
        <v>0</v>
      </c>
      <c r="AM17888" s="340">
        <f t="shared" si="2801"/>
        <v>0</v>
      </c>
    </row>
    <row r="17889" spans="1:39" x14ac:dyDescent="0.35">
      <c r="A17889" s="337">
        <v>39802</v>
      </c>
      <c r="B17889" s="338">
        <f t="shared" si="2794"/>
        <v>2008</v>
      </c>
      <c r="C17889" s="338">
        <f t="shared" si="2795"/>
        <v>12</v>
      </c>
      <c r="D17889" s="338">
        <f t="shared" si="2796"/>
        <v>20</v>
      </c>
      <c r="E17889" s="334">
        <v>0</v>
      </c>
      <c r="F17889" s="334">
        <v>0</v>
      </c>
      <c r="G17889" s="334">
        <v>0</v>
      </c>
      <c r="H17889" s="334">
        <v>0</v>
      </c>
      <c r="I17889" s="334">
        <v>0</v>
      </c>
      <c r="J17889" s="334">
        <v>0</v>
      </c>
      <c r="K17889" s="334">
        <v>0</v>
      </c>
      <c r="L17889" s="334">
        <v>0</v>
      </c>
      <c r="M17889" s="334">
        <v>0</v>
      </c>
      <c r="N17889" s="334">
        <v>0</v>
      </c>
      <c r="O17889" s="334">
        <v>0</v>
      </c>
      <c r="P17889" s="334">
        <v>0</v>
      </c>
      <c r="Q17889" s="334">
        <v>0</v>
      </c>
      <c r="R17889" s="334">
        <v>0</v>
      </c>
      <c r="S17889" s="334">
        <v>0</v>
      </c>
      <c r="T17889" s="334">
        <v>0</v>
      </c>
      <c r="U17889" s="334">
        <v>0</v>
      </c>
      <c r="V17889" s="334">
        <v>0</v>
      </c>
      <c r="W17889" s="334">
        <v>0</v>
      </c>
      <c r="X17889" s="334">
        <v>0</v>
      </c>
      <c r="Y17889" s="334">
        <v>0</v>
      </c>
      <c r="Z17889" s="334">
        <v>0</v>
      </c>
      <c r="AA17889" s="334">
        <v>0</v>
      </c>
      <c r="AB17889" s="334">
        <v>0</v>
      </c>
      <c r="AD17889" s="334">
        <v>0</v>
      </c>
      <c r="AE17889" s="334">
        <f t="shared" si="2797"/>
        <v>0</v>
      </c>
      <c r="AF17889" s="334">
        <f t="shared" si="2798"/>
        <v>0</v>
      </c>
      <c r="AG17889" s="340">
        <f t="shared" si="2799"/>
        <v>0</v>
      </c>
      <c r="AI17889" s="340">
        <f t="shared" si="2801"/>
        <v>0</v>
      </c>
      <c r="AJ17889" s="340">
        <f t="shared" si="2801"/>
        <v>0</v>
      </c>
      <c r="AK17889" s="340">
        <f t="shared" si="2801"/>
        <v>0</v>
      </c>
      <c r="AL17889" s="340">
        <f t="shared" si="2801"/>
        <v>0</v>
      </c>
      <c r="AM17889" s="340">
        <f t="shared" si="2801"/>
        <v>0</v>
      </c>
    </row>
    <row r="17890" spans="1:39" x14ac:dyDescent="0.35">
      <c r="A17890" s="337">
        <v>39803</v>
      </c>
      <c r="B17890" s="338">
        <f t="shared" si="2794"/>
        <v>2008</v>
      </c>
      <c r="C17890" s="338">
        <f t="shared" si="2795"/>
        <v>12</v>
      </c>
      <c r="D17890" s="338">
        <f t="shared" si="2796"/>
        <v>21</v>
      </c>
      <c r="E17890" s="334">
        <v>0</v>
      </c>
      <c r="F17890" s="334">
        <v>0</v>
      </c>
      <c r="G17890" s="334">
        <v>0</v>
      </c>
      <c r="H17890" s="334">
        <v>0</v>
      </c>
      <c r="I17890" s="334">
        <v>0</v>
      </c>
      <c r="J17890" s="334">
        <v>0</v>
      </c>
      <c r="K17890" s="334">
        <v>0</v>
      </c>
      <c r="L17890" s="334">
        <v>0</v>
      </c>
      <c r="M17890" s="334">
        <v>0</v>
      </c>
      <c r="N17890" s="334">
        <v>0</v>
      </c>
      <c r="O17890" s="334">
        <v>0</v>
      </c>
      <c r="P17890" s="334">
        <v>0</v>
      </c>
      <c r="Q17890" s="334">
        <v>0</v>
      </c>
      <c r="R17890" s="334">
        <v>0</v>
      </c>
      <c r="S17890" s="334">
        <v>0</v>
      </c>
      <c r="T17890" s="334">
        <v>0</v>
      </c>
      <c r="U17890" s="334">
        <v>0</v>
      </c>
      <c r="V17890" s="334">
        <v>0</v>
      </c>
      <c r="W17890" s="334">
        <v>0</v>
      </c>
      <c r="X17890" s="334">
        <v>0.2</v>
      </c>
      <c r="Y17890" s="334">
        <v>0.1</v>
      </c>
      <c r="Z17890" s="334">
        <v>0.2</v>
      </c>
      <c r="AA17890" s="334">
        <v>0.1</v>
      </c>
      <c r="AB17890" s="334">
        <v>0.2</v>
      </c>
      <c r="AD17890" s="334">
        <v>0.8</v>
      </c>
      <c r="AE17890" s="334">
        <f t="shared" si="2797"/>
        <v>0.8</v>
      </c>
      <c r="AF17890" s="334">
        <f t="shared" si="2798"/>
        <v>0.8</v>
      </c>
      <c r="AG17890" s="340">
        <f t="shared" si="2799"/>
        <v>0</v>
      </c>
      <c r="AI17890" s="340">
        <f t="shared" si="2801"/>
        <v>0</v>
      </c>
      <c r="AJ17890" s="340">
        <f t="shared" si="2801"/>
        <v>0</v>
      </c>
      <c r="AK17890" s="340">
        <f t="shared" si="2801"/>
        <v>0</v>
      </c>
      <c r="AL17890" s="340">
        <f t="shared" si="2801"/>
        <v>0</v>
      </c>
      <c r="AM17890" s="340">
        <f t="shared" si="2801"/>
        <v>0</v>
      </c>
    </row>
    <row r="17891" spans="1:39" x14ac:dyDescent="0.35">
      <c r="A17891" s="337">
        <v>39804</v>
      </c>
      <c r="B17891" s="338">
        <f t="shared" si="2794"/>
        <v>2008</v>
      </c>
      <c r="C17891" s="338">
        <f t="shared" si="2795"/>
        <v>12</v>
      </c>
      <c r="D17891" s="338">
        <f t="shared" si="2796"/>
        <v>22</v>
      </c>
      <c r="E17891" s="334">
        <v>0.1</v>
      </c>
      <c r="F17891" s="334">
        <v>0</v>
      </c>
      <c r="G17891" s="334">
        <v>0.1</v>
      </c>
      <c r="H17891" s="334">
        <v>0.1</v>
      </c>
      <c r="I17891" s="334">
        <v>0</v>
      </c>
      <c r="J17891" s="334">
        <v>0.1</v>
      </c>
      <c r="K17891" s="334">
        <v>0.1</v>
      </c>
      <c r="L17891" s="334">
        <v>0</v>
      </c>
      <c r="M17891" s="334">
        <v>0.1</v>
      </c>
      <c r="N17891" s="334">
        <v>0.1</v>
      </c>
      <c r="O17891" s="334">
        <v>0</v>
      </c>
      <c r="P17891" s="334">
        <v>0.1</v>
      </c>
      <c r="Q17891" s="334">
        <v>0.1</v>
      </c>
      <c r="R17891" s="334">
        <v>0</v>
      </c>
      <c r="S17891" s="334">
        <v>0</v>
      </c>
      <c r="T17891" s="334">
        <v>0</v>
      </c>
      <c r="U17891" s="334">
        <v>0</v>
      </c>
      <c r="V17891" s="334">
        <v>0</v>
      </c>
      <c r="W17891" s="334">
        <v>0</v>
      </c>
      <c r="X17891" s="334">
        <v>0</v>
      </c>
      <c r="Y17891" s="334">
        <v>0</v>
      </c>
      <c r="Z17891" s="334">
        <v>0</v>
      </c>
      <c r="AA17891" s="334">
        <v>0</v>
      </c>
      <c r="AB17891" s="334">
        <v>0.1</v>
      </c>
      <c r="AD17891" s="334">
        <v>1</v>
      </c>
      <c r="AE17891" s="334">
        <f t="shared" si="2797"/>
        <v>1</v>
      </c>
      <c r="AF17891" s="334">
        <f t="shared" si="2798"/>
        <v>0.99999999999999989</v>
      </c>
      <c r="AG17891" s="340">
        <f t="shared" si="2799"/>
        <v>1.1102230246251565E-16</v>
      </c>
      <c r="AI17891" s="340">
        <f t="shared" si="2801"/>
        <v>0</v>
      </c>
      <c r="AJ17891" s="340">
        <f t="shared" si="2801"/>
        <v>0</v>
      </c>
      <c r="AK17891" s="340">
        <f t="shared" si="2801"/>
        <v>0</v>
      </c>
      <c r="AL17891" s="340">
        <f t="shared" si="2801"/>
        <v>0</v>
      </c>
      <c r="AM17891" s="340">
        <f t="shared" si="2801"/>
        <v>0</v>
      </c>
    </row>
    <row r="17892" spans="1:39" x14ac:dyDescent="0.35">
      <c r="A17892" s="337">
        <v>39805</v>
      </c>
      <c r="B17892" s="338">
        <f t="shared" si="2794"/>
        <v>2008</v>
      </c>
      <c r="C17892" s="338">
        <f t="shared" si="2795"/>
        <v>12</v>
      </c>
      <c r="D17892" s="338">
        <f t="shared" si="2796"/>
        <v>23</v>
      </c>
      <c r="E17892" s="334">
        <v>0</v>
      </c>
      <c r="F17892" s="334">
        <v>0</v>
      </c>
      <c r="G17892" s="334">
        <v>0</v>
      </c>
      <c r="H17892" s="334">
        <v>0</v>
      </c>
      <c r="I17892" s="334">
        <v>0</v>
      </c>
      <c r="J17892" s="334">
        <v>0</v>
      </c>
      <c r="K17892" s="334">
        <v>0</v>
      </c>
      <c r="L17892" s="334">
        <v>0</v>
      </c>
      <c r="M17892" s="334">
        <v>0</v>
      </c>
      <c r="N17892" s="334">
        <v>0</v>
      </c>
      <c r="O17892" s="334">
        <v>0</v>
      </c>
      <c r="P17892" s="334">
        <v>0</v>
      </c>
      <c r="Q17892" s="334">
        <v>0</v>
      </c>
      <c r="R17892" s="334">
        <v>0</v>
      </c>
      <c r="S17892" s="334">
        <v>0</v>
      </c>
      <c r="T17892" s="334">
        <v>0</v>
      </c>
      <c r="U17892" s="334">
        <v>0</v>
      </c>
      <c r="V17892" s="334">
        <v>0</v>
      </c>
      <c r="W17892" s="334">
        <v>0</v>
      </c>
      <c r="X17892" s="334">
        <v>0</v>
      </c>
      <c r="Y17892" s="334">
        <v>0</v>
      </c>
      <c r="Z17892" s="334">
        <v>0</v>
      </c>
      <c r="AA17892" s="334">
        <v>0</v>
      </c>
      <c r="AB17892" s="334">
        <v>0</v>
      </c>
      <c r="AD17892" s="334">
        <v>0</v>
      </c>
      <c r="AE17892" s="334">
        <f t="shared" si="2797"/>
        <v>0</v>
      </c>
      <c r="AF17892" s="334">
        <f t="shared" si="2798"/>
        <v>0</v>
      </c>
      <c r="AG17892" s="340">
        <f t="shared" si="2799"/>
        <v>0</v>
      </c>
      <c r="AI17892" s="340">
        <f t="shared" ref="AI17892:AM17907" si="2802">IF($C17892=AI$1,$AF17892,0)</f>
        <v>0</v>
      </c>
      <c r="AJ17892" s="340">
        <f t="shared" si="2802"/>
        <v>0</v>
      </c>
      <c r="AK17892" s="340">
        <f t="shared" si="2802"/>
        <v>0</v>
      </c>
      <c r="AL17892" s="340">
        <f t="shared" si="2802"/>
        <v>0</v>
      </c>
      <c r="AM17892" s="340">
        <f t="shared" si="2802"/>
        <v>0</v>
      </c>
    </row>
    <row r="17893" spans="1:39" x14ac:dyDescent="0.35">
      <c r="A17893" s="337">
        <v>39806</v>
      </c>
      <c r="B17893" s="338">
        <f t="shared" si="2794"/>
        <v>2008</v>
      </c>
      <c r="C17893" s="338">
        <f t="shared" si="2795"/>
        <v>12</v>
      </c>
      <c r="D17893" s="338">
        <f t="shared" si="2796"/>
        <v>24</v>
      </c>
      <c r="E17893" s="334">
        <v>0</v>
      </c>
      <c r="F17893" s="334">
        <v>0</v>
      </c>
      <c r="G17893" s="334">
        <v>0</v>
      </c>
      <c r="H17893" s="334">
        <v>0</v>
      </c>
      <c r="I17893" s="334">
        <v>0</v>
      </c>
      <c r="J17893" s="334">
        <v>0</v>
      </c>
      <c r="K17893" s="334">
        <v>0</v>
      </c>
      <c r="L17893" s="334">
        <v>0</v>
      </c>
      <c r="M17893" s="334">
        <v>0</v>
      </c>
      <c r="N17893" s="334">
        <v>0</v>
      </c>
      <c r="O17893" s="334">
        <v>0</v>
      </c>
      <c r="P17893" s="334">
        <v>0</v>
      </c>
      <c r="Q17893" s="334">
        <v>0</v>
      </c>
      <c r="R17893" s="334">
        <v>0</v>
      </c>
      <c r="S17893" s="334">
        <v>0</v>
      </c>
      <c r="T17893" s="334">
        <v>0</v>
      </c>
      <c r="U17893" s="334">
        <v>0</v>
      </c>
      <c r="V17893" s="334">
        <v>0</v>
      </c>
      <c r="W17893" s="334">
        <v>0</v>
      </c>
      <c r="X17893" s="334">
        <v>0</v>
      </c>
      <c r="Y17893" s="334">
        <v>0</v>
      </c>
      <c r="Z17893" s="334">
        <v>0</v>
      </c>
      <c r="AA17893" s="334">
        <v>0</v>
      </c>
      <c r="AB17893" s="334">
        <v>0</v>
      </c>
      <c r="AD17893" s="334">
        <v>0</v>
      </c>
      <c r="AE17893" s="334">
        <f t="shared" si="2797"/>
        <v>0</v>
      </c>
      <c r="AF17893" s="334">
        <f t="shared" si="2798"/>
        <v>0</v>
      </c>
      <c r="AG17893" s="340">
        <f t="shared" si="2799"/>
        <v>0</v>
      </c>
      <c r="AI17893" s="340">
        <f t="shared" si="2802"/>
        <v>0</v>
      </c>
      <c r="AJ17893" s="340">
        <f t="shared" si="2802"/>
        <v>0</v>
      </c>
      <c r="AK17893" s="340">
        <f t="shared" si="2802"/>
        <v>0</v>
      </c>
      <c r="AL17893" s="340">
        <f t="shared" si="2802"/>
        <v>0</v>
      </c>
      <c r="AM17893" s="340">
        <f t="shared" si="2802"/>
        <v>0</v>
      </c>
    </row>
    <row r="17894" spans="1:39" x14ac:dyDescent="0.35">
      <c r="A17894" s="337">
        <v>39807</v>
      </c>
      <c r="B17894" s="338">
        <f t="shared" si="2794"/>
        <v>2008</v>
      </c>
      <c r="C17894" s="338">
        <f t="shared" si="2795"/>
        <v>12</v>
      </c>
      <c r="D17894" s="338">
        <f t="shared" si="2796"/>
        <v>25</v>
      </c>
      <c r="E17894" s="334">
        <v>0</v>
      </c>
      <c r="F17894" s="334">
        <v>0</v>
      </c>
      <c r="G17894" s="334">
        <v>0</v>
      </c>
      <c r="H17894" s="334">
        <v>0</v>
      </c>
      <c r="I17894" s="334">
        <v>0</v>
      </c>
      <c r="J17894" s="334">
        <v>0</v>
      </c>
      <c r="K17894" s="334">
        <v>0</v>
      </c>
      <c r="L17894" s="334">
        <v>0</v>
      </c>
      <c r="M17894" s="334">
        <v>0</v>
      </c>
      <c r="N17894" s="334">
        <v>0</v>
      </c>
      <c r="O17894" s="334">
        <v>0</v>
      </c>
      <c r="P17894" s="334">
        <v>0</v>
      </c>
      <c r="Q17894" s="334">
        <v>0</v>
      </c>
      <c r="R17894" s="334">
        <v>0</v>
      </c>
      <c r="S17894" s="334">
        <v>0</v>
      </c>
      <c r="T17894" s="334">
        <v>0</v>
      </c>
      <c r="U17894" s="334">
        <v>0</v>
      </c>
      <c r="V17894" s="334">
        <v>0</v>
      </c>
      <c r="W17894" s="334">
        <v>0</v>
      </c>
      <c r="X17894" s="334">
        <v>0</v>
      </c>
      <c r="Y17894" s="334">
        <v>0</v>
      </c>
      <c r="Z17894" s="334">
        <v>0</v>
      </c>
      <c r="AA17894" s="334">
        <v>0</v>
      </c>
      <c r="AB17894" s="334">
        <v>0</v>
      </c>
      <c r="AD17894" s="334">
        <v>0</v>
      </c>
      <c r="AE17894" s="334">
        <f t="shared" si="2797"/>
        <v>0</v>
      </c>
      <c r="AF17894" s="334">
        <f t="shared" si="2798"/>
        <v>0</v>
      </c>
      <c r="AG17894" s="340">
        <f t="shared" si="2799"/>
        <v>0</v>
      </c>
      <c r="AI17894" s="340">
        <f t="shared" si="2802"/>
        <v>0</v>
      </c>
      <c r="AJ17894" s="340">
        <f t="shared" si="2802"/>
        <v>0</v>
      </c>
      <c r="AK17894" s="340">
        <f t="shared" si="2802"/>
        <v>0</v>
      </c>
      <c r="AL17894" s="340">
        <f t="shared" si="2802"/>
        <v>0</v>
      </c>
      <c r="AM17894" s="340">
        <f t="shared" si="2802"/>
        <v>0</v>
      </c>
    </row>
    <row r="17895" spans="1:39" x14ac:dyDescent="0.35">
      <c r="A17895" s="337">
        <v>39808</v>
      </c>
      <c r="B17895" s="338">
        <f t="shared" si="2794"/>
        <v>2008</v>
      </c>
      <c r="C17895" s="338">
        <f t="shared" si="2795"/>
        <v>12</v>
      </c>
      <c r="D17895" s="338">
        <f t="shared" si="2796"/>
        <v>26</v>
      </c>
      <c r="E17895" s="334">
        <v>0</v>
      </c>
      <c r="F17895" s="334">
        <v>0</v>
      </c>
      <c r="G17895" s="334">
        <v>0</v>
      </c>
      <c r="H17895" s="334">
        <v>0</v>
      </c>
      <c r="I17895" s="334">
        <v>0</v>
      </c>
      <c r="J17895" s="334">
        <v>0</v>
      </c>
      <c r="K17895" s="334">
        <v>0</v>
      </c>
      <c r="L17895" s="334">
        <v>0</v>
      </c>
      <c r="M17895" s="334">
        <v>0</v>
      </c>
      <c r="N17895" s="334">
        <v>0</v>
      </c>
      <c r="O17895" s="334">
        <v>0</v>
      </c>
      <c r="P17895" s="334">
        <v>0</v>
      </c>
      <c r="Q17895" s="334">
        <v>0</v>
      </c>
      <c r="R17895" s="334">
        <v>0</v>
      </c>
      <c r="S17895" s="334">
        <v>0</v>
      </c>
      <c r="T17895" s="334">
        <v>0</v>
      </c>
      <c r="U17895" s="334">
        <v>0</v>
      </c>
      <c r="V17895" s="334">
        <v>0</v>
      </c>
      <c r="W17895" s="334">
        <v>0</v>
      </c>
      <c r="X17895" s="334">
        <v>0</v>
      </c>
      <c r="Y17895" s="334">
        <v>0</v>
      </c>
      <c r="Z17895" s="334">
        <v>0</v>
      </c>
      <c r="AA17895" s="334">
        <v>0</v>
      </c>
      <c r="AB17895" s="334">
        <v>0</v>
      </c>
      <c r="AD17895" s="334">
        <v>0</v>
      </c>
      <c r="AE17895" s="334">
        <f t="shared" si="2797"/>
        <v>0</v>
      </c>
      <c r="AF17895" s="334">
        <f t="shared" si="2798"/>
        <v>0</v>
      </c>
      <c r="AG17895" s="340">
        <f t="shared" si="2799"/>
        <v>0</v>
      </c>
      <c r="AI17895" s="340">
        <f t="shared" si="2802"/>
        <v>0</v>
      </c>
      <c r="AJ17895" s="340">
        <f t="shared" si="2802"/>
        <v>0</v>
      </c>
      <c r="AK17895" s="340">
        <f t="shared" si="2802"/>
        <v>0</v>
      </c>
      <c r="AL17895" s="340">
        <f t="shared" si="2802"/>
        <v>0</v>
      </c>
      <c r="AM17895" s="340">
        <f t="shared" si="2802"/>
        <v>0</v>
      </c>
    </row>
    <row r="17896" spans="1:39" x14ac:dyDescent="0.35">
      <c r="A17896" s="337">
        <v>39809</v>
      </c>
      <c r="B17896" s="338">
        <f t="shared" si="2794"/>
        <v>2008</v>
      </c>
      <c r="C17896" s="338">
        <f t="shared" si="2795"/>
        <v>12</v>
      </c>
      <c r="D17896" s="338">
        <f t="shared" si="2796"/>
        <v>27</v>
      </c>
      <c r="E17896" s="334">
        <v>0</v>
      </c>
      <c r="F17896" s="334">
        <v>0</v>
      </c>
      <c r="G17896" s="334">
        <v>0</v>
      </c>
      <c r="H17896" s="334">
        <v>0</v>
      </c>
      <c r="I17896" s="334">
        <v>0</v>
      </c>
      <c r="J17896" s="334">
        <v>0</v>
      </c>
      <c r="K17896" s="334">
        <v>0</v>
      </c>
      <c r="L17896" s="334">
        <v>0</v>
      </c>
      <c r="M17896" s="334">
        <v>0</v>
      </c>
      <c r="N17896" s="334">
        <v>0</v>
      </c>
      <c r="O17896" s="334">
        <v>0</v>
      </c>
      <c r="P17896" s="334">
        <v>0</v>
      </c>
      <c r="Q17896" s="334">
        <v>0</v>
      </c>
      <c r="R17896" s="334">
        <v>0</v>
      </c>
      <c r="S17896" s="334">
        <v>0</v>
      </c>
      <c r="T17896" s="334">
        <v>0</v>
      </c>
      <c r="U17896" s="334">
        <v>0</v>
      </c>
      <c r="V17896" s="334">
        <v>0</v>
      </c>
      <c r="W17896" s="334">
        <v>0</v>
      </c>
      <c r="X17896" s="334">
        <v>0</v>
      </c>
      <c r="Y17896" s="334">
        <v>0</v>
      </c>
      <c r="Z17896" s="334">
        <v>0</v>
      </c>
      <c r="AA17896" s="334">
        <v>0</v>
      </c>
      <c r="AB17896" s="334">
        <v>0</v>
      </c>
      <c r="AD17896" s="334">
        <v>0</v>
      </c>
      <c r="AE17896" s="334">
        <f t="shared" si="2797"/>
        <v>0</v>
      </c>
      <c r="AF17896" s="334">
        <f t="shared" si="2798"/>
        <v>0</v>
      </c>
      <c r="AG17896" s="340">
        <f t="shared" si="2799"/>
        <v>0</v>
      </c>
      <c r="AI17896" s="340">
        <f t="shared" si="2802"/>
        <v>0</v>
      </c>
      <c r="AJ17896" s="340">
        <f t="shared" si="2802"/>
        <v>0</v>
      </c>
      <c r="AK17896" s="340">
        <f t="shared" si="2802"/>
        <v>0</v>
      </c>
      <c r="AL17896" s="340">
        <f t="shared" si="2802"/>
        <v>0</v>
      </c>
      <c r="AM17896" s="340">
        <f t="shared" si="2802"/>
        <v>0</v>
      </c>
    </row>
    <row r="17897" spans="1:39" x14ac:dyDescent="0.35">
      <c r="A17897" s="337">
        <v>39810</v>
      </c>
      <c r="B17897" s="338">
        <f t="shared" si="2794"/>
        <v>2008</v>
      </c>
      <c r="C17897" s="338">
        <f t="shared" si="2795"/>
        <v>12</v>
      </c>
      <c r="D17897" s="338">
        <f t="shared" si="2796"/>
        <v>28</v>
      </c>
      <c r="E17897" s="334">
        <v>0</v>
      </c>
      <c r="F17897" s="334">
        <v>0</v>
      </c>
      <c r="G17897" s="334">
        <v>0</v>
      </c>
      <c r="H17897" s="334">
        <v>0</v>
      </c>
      <c r="I17897" s="334">
        <v>0</v>
      </c>
      <c r="J17897" s="334">
        <v>0.4</v>
      </c>
      <c r="K17897" s="334">
        <v>0.7</v>
      </c>
      <c r="L17897" s="334">
        <v>0.4</v>
      </c>
      <c r="M17897" s="334">
        <v>0.3</v>
      </c>
      <c r="N17897" s="334">
        <v>0.4</v>
      </c>
      <c r="O17897" s="334">
        <v>0.3</v>
      </c>
      <c r="P17897" s="334">
        <v>0.4</v>
      </c>
      <c r="Q17897" s="334">
        <v>0.4</v>
      </c>
      <c r="R17897" s="334">
        <v>0.3</v>
      </c>
      <c r="S17897" s="334">
        <v>0.4</v>
      </c>
      <c r="T17897" s="334">
        <v>0</v>
      </c>
      <c r="U17897" s="334">
        <v>0</v>
      </c>
      <c r="V17897" s="334">
        <v>0</v>
      </c>
      <c r="W17897" s="334">
        <v>0</v>
      </c>
      <c r="X17897" s="334">
        <v>0</v>
      </c>
      <c r="Y17897" s="334">
        <v>0</v>
      </c>
      <c r="Z17897" s="334">
        <v>0</v>
      </c>
      <c r="AA17897" s="334">
        <v>0</v>
      </c>
      <c r="AB17897" s="334">
        <v>0</v>
      </c>
      <c r="AD17897" s="334">
        <v>4</v>
      </c>
      <c r="AE17897" s="334">
        <f t="shared" si="2797"/>
        <v>4</v>
      </c>
      <c r="AF17897" s="334">
        <f t="shared" si="2798"/>
        <v>3.9999999999999996</v>
      </c>
      <c r="AG17897" s="340">
        <f t="shared" si="2799"/>
        <v>4.4408920985006262E-16</v>
      </c>
      <c r="AI17897" s="340">
        <f t="shared" si="2802"/>
        <v>0</v>
      </c>
      <c r="AJ17897" s="340">
        <f t="shared" si="2802"/>
        <v>0</v>
      </c>
      <c r="AK17897" s="340">
        <f t="shared" si="2802"/>
        <v>0</v>
      </c>
      <c r="AL17897" s="340">
        <f t="shared" si="2802"/>
        <v>0</v>
      </c>
      <c r="AM17897" s="340">
        <f t="shared" si="2802"/>
        <v>0</v>
      </c>
    </row>
    <row r="17898" spans="1:39" x14ac:dyDescent="0.35">
      <c r="A17898" s="337">
        <v>39811</v>
      </c>
      <c r="B17898" s="338">
        <f t="shared" si="2794"/>
        <v>2008</v>
      </c>
      <c r="C17898" s="338">
        <f t="shared" si="2795"/>
        <v>12</v>
      </c>
      <c r="D17898" s="338">
        <f t="shared" si="2796"/>
        <v>29</v>
      </c>
      <c r="E17898" s="334">
        <v>0</v>
      </c>
      <c r="F17898" s="334">
        <v>0</v>
      </c>
      <c r="G17898" s="334">
        <v>0</v>
      </c>
      <c r="H17898" s="334">
        <v>0</v>
      </c>
      <c r="I17898" s="334">
        <v>0</v>
      </c>
      <c r="J17898" s="334">
        <v>0</v>
      </c>
      <c r="K17898" s="334">
        <v>0</v>
      </c>
      <c r="L17898" s="334">
        <v>0</v>
      </c>
      <c r="M17898" s="334">
        <v>0</v>
      </c>
      <c r="N17898" s="334">
        <v>0</v>
      </c>
      <c r="O17898" s="334">
        <v>0</v>
      </c>
      <c r="P17898" s="334">
        <v>0</v>
      </c>
      <c r="Q17898" s="334">
        <v>0</v>
      </c>
      <c r="R17898" s="334">
        <v>0</v>
      </c>
      <c r="S17898" s="334">
        <v>0</v>
      </c>
      <c r="T17898" s="334">
        <v>0</v>
      </c>
      <c r="U17898" s="334">
        <v>0</v>
      </c>
      <c r="V17898" s="334">
        <v>0</v>
      </c>
      <c r="W17898" s="334">
        <v>0</v>
      </c>
      <c r="X17898" s="334">
        <v>0</v>
      </c>
      <c r="Y17898" s="334">
        <v>0</v>
      </c>
      <c r="Z17898" s="334">
        <v>0</v>
      </c>
      <c r="AA17898" s="334">
        <v>0</v>
      </c>
      <c r="AB17898" s="334">
        <v>0.3</v>
      </c>
      <c r="AD17898" s="334">
        <v>0.3</v>
      </c>
      <c r="AE17898" s="334">
        <f t="shared" si="2797"/>
        <v>0.3</v>
      </c>
      <c r="AF17898" s="334">
        <f t="shared" si="2798"/>
        <v>0.3</v>
      </c>
      <c r="AG17898" s="340">
        <f t="shared" si="2799"/>
        <v>0</v>
      </c>
      <c r="AI17898" s="340">
        <f t="shared" si="2802"/>
        <v>0</v>
      </c>
      <c r="AJ17898" s="340">
        <f t="shared" si="2802"/>
        <v>0</v>
      </c>
      <c r="AK17898" s="340">
        <f t="shared" si="2802"/>
        <v>0</v>
      </c>
      <c r="AL17898" s="340">
        <f t="shared" si="2802"/>
        <v>0</v>
      </c>
      <c r="AM17898" s="340">
        <f t="shared" si="2802"/>
        <v>0</v>
      </c>
    </row>
    <row r="17899" spans="1:39" x14ac:dyDescent="0.35">
      <c r="A17899" s="337">
        <v>39812</v>
      </c>
      <c r="B17899" s="338">
        <f t="shared" si="2794"/>
        <v>2008</v>
      </c>
      <c r="C17899" s="338">
        <f t="shared" si="2795"/>
        <v>12</v>
      </c>
      <c r="D17899" s="338">
        <f t="shared" si="2796"/>
        <v>30</v>
      </c>
      <c r="E17899" s="334">
        <v>0.3</v>
      </c>
      <c r="F17899" s="334">
        <v>0.1</v>
      </c>
      <c r="G17899" s="334">
        <v>0</v>
      </c>
      <c r="H17899" s="334">
        <v>0</v>
      </c>
      <c r="I17899" s="334">
        <v>0</v>
      </c>
      <c r="J17899" s="334">
        <v>0</v>
      </c>
      <c r="K17899" s="334">
        <v>0</v>
      </c>
      <c r="L17899" s="334">
        <v>0.2</v>
      </c>
      <c r="M17899" s="334">
        <v>0.1</v>
      </c>
      <c r="N17899" s="334">
        <v>0.2</v>
      </c>
      <c r="O17899" s="334">
        <v>0.1</v>
      </c>
      <c r="P17899" s="334">
        <v>0.2</v>
      </c>
      <c r="Q17899" s="334">
        <v>0.1</v>
      </c>
      <c r="R17899" s="334">
        <v>0.2</v>
      </c>
      <c r="S17899" s="334">
        <v>0.1</v>
      </c>
      <c r="T17899" s="334">
        <v>0</v>
      </c>
      <c r="U17899" s="334">
        <v>0</v>
      </c>
      <c r="V17899" s="334">
        <v>0</v>
      </c>
      <c r="W17899" s="334">
        <v>0</v>
      </c>
      <c r="X17899" s="334">
        <v>0</v>
      </c>
      <c r="Y17899" s="334">
        <v>0</v>
      </c>
      <c r="Z17899" s="334">
        <v>0</v>
      </c>
      <c r="AA17899" s="334">
        <v>0</v>
      </c>
      <c r="AB17899" s="334">
        <v>0</v>
      </c>
      <c r="AD17899" s="334">
        <v>1.6</v>
      </c>
      <c r="AE17899" s="334">
        <f t="shared" si="2797"/>
        <v>1.6</v>
      </c>
      <c r="AF17899" s="334">
        <f t="shared" si="2798"/>
        <v>1.6000000000000003</v>
      </c>
      <c r="AG17899" s="340">
        <f t="shared" si="2799"/>
        <v>2.2204460492503131E-16</v>
      </c>
      <c r="AI17899" s="340">
        <f t="shared" si="2802"/>
        <v>0</v>
      </c>
      <c r="AJ17899" s="340">
        <f t="shared" si="2802"/>
        <v>0</v>
      </c>
      <c r="AK17899" s="340">
        <f t="shared" si="2802"/>
        <v>0</v>
      </c>
      <c r="AL17899" s="340">
        <f t="shared" si="2802"/>
        <v>0</v>
      </c>
      <c r="AM17899" s="340">
        <f t="shared" si="2802"/>
        <v>0</v>
      </c>
    </row>
    <row r="17900" spans="1:39" x14ac:dyDescent="0.35">
      <c r="A17900" s="337">
        <v>39813</v>
      </c>
      <c r="B17900" s="338">
        <f t="shared" si="2794"/>
        <v>2008</v>
      </c>
      <c r="C17900" s="338">
        <f t="shared" si="2795"/>
        <v>12</v>
      </c>
      <c r="D17900" s="338">
        <f t="shared" si="2796"/>
        <v>31</v>
      </c>
      <c r="E17900" s="334">
        <v>0</v>
      </c>
      <c r="F17900" s="334">
        <v>0</v>
      </c>
      <c r="G17900" s="334">
        <v>0</v>
      </c>
      <c r="H17900" s="334">
        <v>0</v>
      </c>
      <c r="I17900" s="334">
        <v>0</v>
      </c>
      <c r="J17900" s="334">
        <v>0</v>
      </c>
      <c r="K17900" s="334">
        <v>0</v>
      </c>
      <c r="L17900" s="334">
        <v>0</v>
      </c>
      <c r="M17900" s="334">
        <v>0</v>
      </c>
      <c r="N17900" s="334">
        <v>0</v>
      </c>
      <c r="O17900" s="334">
        <v>0</v>
      </c>
      <c r="P17900" s="334">
        <v>0</v>
      </c>
      <c r="Q17900" s="334">
        <v>0</v>
      </c>
      <c r="R17900" s="334">
        <v>0</v>
      </c>
      <c r="S17900" s="334">
        <v>0</v>
      </c>
      <c r="T17900" s="334">
        <v>0</v>
      </c>
      <c r="U17900" s="334">
        <v>0</v>
      </c>
      <c r="V17900" s="334">
        <v>0</v>
      </c>
      <c r="W17900" s="334">
        <v>0</v>
      </c>
      <c r="X17900" s="334">
        <v>0</v>
      </c>
      <c r="Y17900" s="334">
        <v>0</v>
      </c>
      <c r="Z17900" s="334">
        <v>0</v>
      </c>
      <c r="AA17900" s="334">
        <v>0</v>
      </c>
      <c r="AB17900" s="334">
        <v>0</v>
      </c>
      <c r="AD17900" s="334">
        <v>0</v>
      </c>
      <c r="AE17900" s="334">
        <f t="shared" si="2797"/>
        <v>0</v>
      </c>
      <c r="AF17900" s="334">
        <f t="shared" si="2798"/>
        <v>0</v>
      </c>
      <c r="AG17900" s="340">
        <f t="shared" si="2799"/>
        <v>0</v>
      </c>
      <c r="AI17900" s="340">
        <f t="shared" si="2802"/>
        <v>0</v>
      </c>
      <c r="AJ17900" s="340">
        <f t="shared" si="2802"/>
        <v>0</v>
      </c>
      <c r="AK17900" s="340">
        <f t="shared" si="2802"/>
        <v>0</v>
      </c>
      <c r="AL17900" s="340">
        <f t="shared" si="2802"/>
        <v>0</v>
      </c>
      <c r="AM17900" s="340">
        <f t="shared" si="2802"/>
        <v>0</v>
      </c>
    </row>
    <row r="17901" spans="1:39" x14ac:dyDescent="0.35">
      <c r="A17901" s="337">
        <v>39814</v>
      </c>
      <c r="B17901" s="338">
        <f t="shared" si="2794"/>
        <v>2009</v>
      </c>
      <c r="C17901" s="338">
        <f t="shared" si="2795"/>
        <v>1</v>
      </c>
      <c r="D17901" s="338">
        <f t="shared" si="2796"/>
        <v>1</v>
      </c>
      <c r="E17901" s="334">
        <v>0</v>
      </c>
      <c r="F17901" s="334">
        <v>0</v>
      </c>
      <c r="G17901" s="334">
        <v>0</v>
      </c>
      <c r="H17901" s="334">
        <v>0</v>
      </c>
      <c r="I17901" s="334">
        <v>0</v>
      </c>
      <c r="J17901" s="334">
        <v>0</v>
      </c>
      <c r="K17901" s="334">
        <v>0</v>
      </c>
      <c r="L17901" s="334">
        <v>0</v>
      </c>
      <c r="M17901" s="334">
        <v>0</v>
      </c>
      <c r="N17901" s="334">
        <v>0</v>
      </c>
      <c r="O17901" s="334">
        <v>0</v>
      </c>
      <c r="P17901" s="334">
        <v>0</v>
      </c>
      <c r="Q17901" s="334">
        <v>0</v>
      </c>
      <c r="R17901" s="334">
        <v>0</v>
      </c>
      <c r="S17901" s="334">
        <v>0</v>
      </c>
      <c r="T17901" s="334">
        <v>0</v>
      </c>
      <c r="U17901" s="334">
        <v>0.2</v>
      </c>
      <c r="V17901" s="334">
        <v>0.2</v>
      </c>
      <c r="W17901" s="334">
        <v>0.2</v>
      </c>
      <c r="X17901" s="334">
        <v>0.2</v>
      </c>
      <c r="Y17901" s="334">
        <v>0.2</v>
      </c>
      <c r="Z17901" s="334">
        <v>0.2</v>
      </c>
      <c r="AA17901" s="334">
        <v>0.2</v>
      </c>
      <c r="AB17901" s="334">
        <v>0.2</v>
      </c>
      <c r="AD17901" s="334">
        <v>1.6</v>
      </c>
      <c r="AE17901" s="334">
        <f t="shared" si="2797"/>
        <v>1.6</v>
      </c>
      <c r="AF17901" s="334">
        <f t="shared" si="2798"/>
        <v>1.5999999999999999</v>
      </c>
      <c r="AG17901" s="340">
        <f t="shared" si="2799"/>
        <v>2.2204460492503131E-16</v>
      </c>
      <c r="AI17901" s="340">
        <f t="shared" si="2802"/>
        <v>0</v>
      </c>
      <c r="AJ17901" s="340">
        <f t="shared" si="2802"/>
        <v>0</v>
      </c>
      <c r="AK17901" s="340">
        <f t="shared" si="2802"/>
        <v>0</v>
      </c>
      <c r="AL17901" s="340">
        <f t="shared" si="2802"/>
        <v>0</v>
      </c>
      <c r="AM17901" s="340">
        <f t="shared" si="2802"/>
        <v>0</v>
      </c>
    </row>
    <row r="17902" spans="1:39" x14ac:dyDescent="0.35">
      <c r="A17902" s="337">
        <v>39815</v>
      </c>
      <c r="B17902" s="338">
        <f t="shared" si="2794"/>
        <v>2009</v>
      </c>
      <c r="C17902" s="338">
        <f t="shared" si="2795"/>
        <v>1</v>
      </c>
      <c r="D17902" s="338">
        <f t="shared" si="2796"/>
        <v>2</v>
      </c>
      <c r="E17902" s="334">
        <v>0</v>
      </c>
      <c r="F17902" s="334">
        <v>0</v>
      </c>
      <c r="G17902" s="334">
        <v>0</v>
      </c>
      <c r="H17902" s="334">
        <v>0</v>
      </c>
      <c r="I17902" s="334">
        <v>0</v>
      </c>
      <c r="J17902" s="334">
        <v>0</v>
      </c>
      <c r="K17902" s="334">
        <v>0</v>
      </c>
      <c r="L17902" s="334">
        <v>0</v>
      </c>
      <c r="M17902" s="334">
        <v>0</v>
      </c>
      <c r="N17902" s="334">
        <v>0</v>
      </c>
      <c r="O17902" s="334">
        <v>0</v>
      </c>
      <c r="P17902" s="334">
        <v>0</v>
      </c>
      <c r="Q17902" s="334">
        <v>0</v>
      </c>
      <c r="R17902" s="334">
        <v>0</v>
      </c>
      <c r="S17902" s="334">
        <v>0</v>
      </c>
      <c r="T17902" s="334">
        <v>0</v>
      </c>
      <c r="U17902" s="334">
        <v>0</v>
      </c>
      <c r="V17902" s="334">
        <v>0</v>
      </c>
      <c r="W17902" s="334">
        <v>0</v>
      </c>
      <c r="X17902" s="334">
        <v>0</v>
      </c>
      <c r="Y17902" s="334">
        <v>0</v>
      </c>
      <c r="Z17902" s="334">
        <v>0</v>
      </c>
      <c r="AA17902" s="334">
        <v>0</v>
      </c>
      <c r="AB17902" s="334">
        <v>0</v>
      </c>
      <c r="AD17902" s="334">
        <v>0</v>
      </c>
      <c r="AE17902" s="334">
        <f t="shared" si="2797"/>
        <v>0</v>
      </c>
      <c r="AF17902" s="334">
        <f t="shared" si="2798"/>
        <v>0</v>
      </c>
      <c r="AG17902" s="340">
        <f t="shared" si="2799"/>
        <v>0</v>
      </c>
      <c r="AI17902" s="340">
        <f t="shared" si="2802"/>
        <v>0</v>
      </c>
      <c r="AJ17902" s="340">
        <f t="shared" si="2802"/>
        <v>0</v>
      </c>
      <c r="AK17902" s="340">
        <f t="shared" si="2802"/>
        <v>0</v>
      </c>
      <c r="AL17902" s="340">
        <f t="shared" si="2802"/>
        <v>0</v>
      </c>
      <c r="AM17902" s="340">
        <f t="shared" si="2802"/>
        <v>0</v>
      </c>
    </row>
    <row r="17903" spans="1:39" x14ac:dyDescent="0.35">
      <c r="A17903" s="337">
        <v>39816</v>
      </c>
      <c r="B17903" s="338">
        <f t="shared" si="2794"/>
        <v>2009</v>
      </c>
      <c r="C17903" s="338">
        <f t="shared" si="2795"/>
        <v>1</v>
      </c>
      <c r="D17903" s="338">
        <f t="shared" si="2796"/>
        <v>3</v>
      </c>
      <c r="E17903" s="334">
        <v>0</v>
      </c>
      <c r="F17903" s="334">
        <v>0</v>
      </c>
      <c r="G17903" s="334">
        <v>0</v>
      </c>
      <c r="H17903" s="334">
        <v>0</v>
      </c>
      <c r="I17903" s="334">
        <v>0</v>
      </c>
      <c r="J17903" s="334">
        <v>0</v>
      </c>
      <c r="K17903" s="334">
        <v>0</v>
      </c>
      <c r="L17903" s="334">
        <v>0</v>
      </c>
      <c r="M17903" s="334">
        <v>0</v>
      </c>
      <c r="N17903" s="334">
        <v>0</v>
      </c>
      <c r="O17903" s="334">
        <v>0</v>
      </c>
      <c r="P17903" s="334">
        <v>0</v>
      </c>
      <c r="Q17903" s="334">
        <v>0</v>
      </c>
      <c r="R17903" s="334">
        <v>0</v>
      </c>
      <c r="S17903" s="334">
        <v>0</v>
      </c>
      <c r="T17903" s="334">
        <v>0</v>
      </c>
      <c r="U17903" s="334">
        <v>0</v>
      </c>
      <c r="V17903" s="334">
        <v>0</v>
      </c>
      <c r="W17903" s="334">
        <v>0</v>
      </c>
      <c r="X17903" s="334">
        <v>0</v>
      </c>
      <c r="Y17903" s="334">
        <v>0</v>
      </c>
      <c r="Z17903" s="334">
        <v>0</v>
      </c>
      <c r="AA17903" s="334">
        <v>0</v>
      </c>
      <c r="AB17903" s="334">
        <v>0</v>
      </c>
      <c r="AD17903" s="334">
        <v>0</v>
      </c>
      <c r="AE17903" s="334">
        <f t="shared" si="2797"/>
        <v>0</v>
      </c>
      <c r="AF17903" s="334">
        <f t="shared" si="2798"/>
        <v>0</v>
      </c>
      <c r="AG17903" s="340">
        <f t="shared" si="2799"/>
        <v>0</v>
      </c>
      <c r="AI17903" s="340">
        <f t="shared" si="2802"/>
        <v>0</v>
      </c>
      <c r="AJ17903" s="340">
        <f t="shared" si="2802"/>
        <v>0</v>
      </c>
      <c r="AK17903" s="340">
        <f t="shared" si="2802"/>
        <v>0</v>
      </c>
      <c r="AL17903" s="340">
        <f t="shared" si="2802"/>
        <v>0</v>
      </c>
      <c r="AM17903" s="340">
        <f t="shared" si="2802"/>
        <v>0</v>
      </c>
    </row>
    <row r="17904" spans="1:39" x14ac:dyDescent="0.35">
      <c r="A17904" s="337">
        <v>39817</v>
      </c>
      <c r="B17904" s="338">
        <f t="shared" si="2794"/>
        <v>2009</v>
      </c>
      <c r="C17904" s="338">
        <f t="shared" si="2795"/>
        <v>1</v>
      </c>
      <c r="D17904" s="338">
        <f t="shared" si="2796"/>
        <v>4</v>
      </c>
      <c r="E17904" s="334">
        <v>0</v>
      </c>
      <c r="F17904" s="334">
        <v>0</v>
      </c>
      <c r="G17904" s="334">
        <v>0</v>
      </c>
      <c r="H17904" s="334">
        <v>0</v>
      </c>
      <c r="I17904" s="334">
        <v>0</v>
      </c>
      <c r="J17904" s="334">
        <v>0</v>
      </c>
      <c r="K17904" s="334">
        <v>0</v>
      </c>
      <c r="L17904" s="334">
        <v>0</v>
      </c>
      <c r="M17904" s="334">
        <v>0</v>
      </c>
      <c r="N17904" s="334">
        <v>0</v>
      </c>
      <c r="O17904" s="334">
        <v>0</v>
      </c>
      <c r="P17904" s="334">
        <v>0</v>
      </c>
      <c r="Q17904" s="334">
        <v>0</v>
      </c>
      <c r="R17904" s="334">
        <v>0</v>
      </c>
      <c r="S17904" s="334">
        <v>0</v>
      </c>
      <c r="T17904" s="334">
        <v>0</v>
      </c>
      <c r="U17904" s="334">
        <v>0</v>
      </c>
      <c r="V17904" s="334">
        <v>0</v>
      </c>
      <c r="W17904" s="334">
        <v>0</v>
      </c>
      <c r="X17904" s="334">
        <v>0</v>
      </c>
      <c r="Y17904" s="334">
        <v>0</v>
      </c>
      <c r="Z17904" s="334">
        <v>0</v>
      </c>
      <c r="AA17904" s="334">
        <v>0</v>
      </c>
      <c r="AB17904" s="334">
        <v>0</v>
      </c>
      <c r="AD17904" s="334">
        <v>0</v>
      </c>
      <c r="AE17904" s="334">
        <f t="shared" si="2797"/>
        <v>0</v>
      </c>
      <c r="AF17904" s="334">
        <f t="shared" si="2798"/>
        <v>0</v>
      </c>
      <c r="AG17904" s="340">
        <f t="shared" si="2799"/>
        <v>0</v>
      </c>
      <c r="AI17904" s="340">
        <f t="shared" si="2802"/>
        <v>0</v>
      </c>
      <c r="AJ17904" s="340">
        <f t="shared" si="2802"/>
        <v>0</v>
      </c>
      <c r="AK17904" s="340">
        <f t="shared" si="2802"/>
        <v>0</v>
      </c>
      <c r="AL17904" s="340">
        <f t="shared" si="2802"/>
        <v>0</v>
      </c>
      <c r="AM17904" s="340">
        <f t="shared" si="2802"/>
        <v>0</v>
      </c>
    </row>
    <row r="17905" spans="1:39" x14ac:dyDescent="0.35">
      <c r="A17905" s="337">
        <v>39818</v>
      </c>
      <c r="B17905" s="338">
        <f t="shared" si="2794"/>
        <v>2009</v>
      </c>
      <c r="C17905" s="338">
        <f t="shared" si="2795"/>
        <v>1</v>
      </c>
      <c r="D17905" s="338">
        <f t="shared" si="2796"/>
        <v>5</v>
      </c>
      <c r="E17905" s="334">
        <v>0</v>
      </c>
      <c r="F17905" s="334">
        <v>0</v>
      </c>
      <c r="G17905" s="334">
        <v>0</v>
      </c>
      <c r="H17905" s="334">
        <v>0</v>
      </c>
      <c r="I17905" s="334">
        <v>0</v>
      </c>
      <c r="J17905" s="334">
        <v>0</v>
      </c>
      <c r="K17905" s="334">
        <v>0</v>
      </c>
      <c r="L17905" s="334">
        <v>0</v>
      </c>
      <c r="M17905" s="334">
        <v>0</v>
      </c>
      <c r="N17905" s="334">
        <v>0</v>
      </c>
      <c r="O17905" s="334">
        <v>0</v>
      </c>
      <c r="P17905" s="334">
        <v>0</v>
      </c>
      <c r="Q17905" s="334">
        <v>0</v>
      </c>
      <c r="R17905" s="334">
        <v>0</v>
      </c>
      <c r="S17905" s="334">
        <v>0</v>
      </c>
      <c r="T17905" s="334">
        <v>0</v>
      </c>
      <c r="U17905" s="334">
        <v>0</v>
      </c>
      <c r="V17905" s="334">
        <v>0</v>
      </c>
      <c r="W17905" s="334">
        <v>0</v>
      </c>
      <c r="X17905" s="334">
        <v>0</v>
      </c>
      <c r="Y17905" s="334">
        <v>0</v>
      </c>
      <c r="Z17905" s="334">
        <v>0</v>
      </c>
      <c r="AA17905" s="334">
        <v>0</v>
      </c>
      <c r="AB17905" s="334">
        <v>0</v>
      </c>
      <c r="AD17905" s="334">
        <v>0</v>
      </c>
      <c r="AE17905" s="334">
        <f t="shared" si="2797"/>
        <v>0</v>
      </c>
      <c r="AF17905" s="334">
        <f t="shared" si="2798"/>
        <v>0</v>
      </c>
      <c r="AG17905" s="340">
        <f t="shared" si="2799"/>
        <v>0</v>
      </c>
      <c r="AI17905" s="340">
        <f t="shared" si="2802"/>
        <v>0</v>
      </c>
      <c r="AJ17905" s="340">
        <f t="shared" si="2802"/>
        <v>0</v>
      </c>
      <c r="AK17905" s="340">
        <f t="shared" si="2802"/>
        <v>0</v>
      </c>
      <c r="AL17905" s="340">
        <f t="shared" si="2802"/>
        <v>0</v>
      </c>
      <c r="AM17905" s="340">
        <f t="shared" si="2802"/>
        <v>0</v>
      </c>
    </row>
    <row r="17906" spans="1:39" x14ac:dyDescent="0.35">
      <c r="A17906" s="337">
        <v>39819</v>
      </c>
      <c r="B17906" s="338">
        <f t="shared" si="2794"/>
        <v>2009</v>
      </c>
      <c r="C17906" s="338">
        <f t="shared" si="2795"/>
        <v>1</v>
      </c>
      <c r="D17906" s="338">
        <f t="shared" si="2796"/>
        <v>6</v>
      </c>
      <c r="E17906" s="334">
        <v>0</v>
      </c>
      <c r="F17906" s="334">
        <v>0</v>
      </c>
      <c r="G17906" s="334">
        <v>0</v>
      </c>
      <c r="H17906" s="334">
        <v>0</v>
      </c>
      <c r="I17906" s="334">
        <v>0</v>
      </c>
      <c r="J17906" s="334">
        <v>0</v>
      </c>
      <c r="K17906" s="334">
        <v>0</v>
      </c>
      <c r="L17906" s="334">
        <v>0</v>
      </c>
      <c r="M17906" s="334">
        <v>0</v>
      </c>
      <c r="N17906" s="334">
        <v>0</v>
      </c>
      <c r="O17906" s="334">
        <v>0</v>
      </c>
      <c r="P17906" s="334">
        <v>0</v>
      </c>
      <c r="Q17906" s="334">
        <v>0</v>
      </c>
      <c r="R17906" s="334">
        <v>0</v>
      </c>
      <c r="S17906" s="334">
        <v>0</v>
      </c>
      <c r="T17906" s="334">
        <v>0</v>
      </c>
      <c r="U17906" s="334">
        <v>0</v>
      </c>
      <c r="V17906" s="334">
        <v>0</v>
      </c>
      <c r="W17906" s="334">
        <v>0</v>
      </c>
      <c r="X17906" s="334">
        <v>0</v>
      </c>
      <c r="Y17906" s="334">
        <v>0</v>
      </c>
      <c r="Z17906" s="334">
        <v>0</v>
      </c>
      <c r="AA17906" s="334">
        <v>0</v>
      </c>
      <c r="AB17906" s="334">
        <v>0</v>
      </c>
      <c r="AD17906" s="334">
        <v>0</v>
      </c>
      <c r="AE17906" s="334">
        <f t="shared" si="2797"/>
        <v>0</v>
      </c>
      <c r="AF17906" s="334">
        <f t="shared" si="2798"/>
        <v>0</v>
      </c>
      <c r="AG17906" s="340">
        <f t="shared" si="2799"/>
        <v>0</v>
      </c>
      <c r="AI17906" s="340">
        <f t="shared" si="2802"/>
        <v>0</v>
      </c>
      <c r="AJ17906" s="340">
        <f t="shared" si="2802"/>
        <v>0</v>
      </c>
      <c r="AK17906" s="340">
        <f t="shared" si="2802"/>
        <v>0</v>
      </c>
      <c r="AL17906" s="340">
        <f t="shared" si="2802"/>
        <v>0</v>
      </c>
      <c r="AM17906" s="340">
        <f t="shared" si="2802"/>
        <v>0</v>
      </c>
    </row>
    <row r="17907" spans="1:39" x14ac:dyDescent="0.35">
      <c r="A17907" s="337">
        <v>39820</v>
      </c>
      <c r="B17907" s="338">
        <f t="shared" si="2794"/>
        <v>2009</v>
      </c>
      <c r="C17907" s="338">
        <f t="shared" si="2795"/>
        <v>1</v>
      </c>
      <c r="D17907" s="338">
        <f t="shared" si="2796"/>
        <v>7</v>
      </c>
      <c r="E17907" s="334">
        <v>0</v>
      </c>
      <c r="F17907" s="334">
        <v>0</v>
      </c>
      <c r="G17907" s="334">
        <v>0</v>
      </c>
      <c r="H17907" s="334">
        <v>0.1</v>
      </c>
      <c r="I17907" s="334">
        <v>0</v>
      </c>
      <c r="J17907" s="334">
        <v>0</v>
      </c>
      <c r="K17907" s="334">
        <v>0</v>
      </c>
      <c r="L17907" s="334">
        <v>0</v>
      </c>
      <c r="M17907" s="334">
        <v>0</v>
      </c>
      <c r="N17907" s="334">
        <v>0</v>
      </c>
      <c r="O17907" s="334">
        <v>0.1</v>
      </c>
      <c r="P17907" s="334">
        <v>0</v>
      </c>
      <c r="Q17907" s="334">
        <v>0</v>
      </c>
      <c r="R17907" s="334">
        <v>0.1</v>
      </c>
      <c r="S17907" s="334">
        <v>0</v>
      </c>
      <c r="T17907" s="334">
        <v>0</v>
      </c>
      <c r="U17907" s="334">
        <v>0.1</v>
      </c>
      <c r="V17907" s="334">
        <v>0</v>
      </c>
      <c r="W17907" s="334">
        <v>0</v>
      </c>
      <c r="X17907" s="334">
        <v>0.1</v>
      </c>
      <c r="Y17907" s="334">
        <v>0</v>
      </c>
      <c r="Z17907" s="334">
        <v>0</v>
      </c>
      <c r="AA17907" s="334">
        <v>0.1</v>
      </c>
      <c r="AB17907" s="334">
        <v>0</v>
      </c>
      <c r="AD17907" s="334">
        <v>0.6</v>
      </c>
      <c r="AE17907" s="334">
        <f t="shared" si="2797"/>
        <v>0.6</v>
      </c>
      <c r="AF17907" s="334">
        <f t="shared" si="2798"/>
        <v>0.6</v>
      </c>
      <c r="AG17907" s="340">
        <f t="shared" si="2799"/>
        <v>0</v>
      </c>
      <c r="AI17907" s="340">
        <f t="shared" si="2802"/>
        <v>0</v>
      </c>
      <c r="AJ17907" s="340">
        <f t="shared" si="2802"/>
        <v>0</v>
      </c>
      <c r="AK17907" s="340">
        <f t="shared" si="2802"/>
        <v>0</v>
      </c>
      <c r="AL17907" s="340">
        <f t="shared" si="2802"/>
        <v>0</v>
      </c>
      <c r="AM17907" s="340">
        <f t="shared" si="2802"/>
        <v>0</v>
      </c>
    </row>
    <row r="17908" spans="1:39" x14ac:dyDescent="0.35">
      <c r="A17908" s="337">
        <v>39821</v>
      </c>
      <c r="B17908" s="338">
        <f t="shared" si="2794"/>
        <v>2009</v>
      </c>
      <c r="C17908" s="338">
        <f t="shared" si="2795"/>
        <v>1</v>
      </c>
      <c r="D17908" s="338">
        <f t="shared" si="2796"/>
        <v>8</v>
      </c>
      <c r="E17908" s="334">
        <v>0.1</v>
      </c>
      <c r="F17908" s="334">
        <v>0</v>
      </c>
      <c r="G17908" s="334">
        <v>0</v>
      </c>
      <c r="H17908" s="334">
        <v>0</v>
      </c>
      <c r="I17908" s="334">
        <v>0</v>
      </c>
      <c r="J17908" s="334">
        <v>0</v>
      </c>
      <c r="K17908" s="334">
        <v>0</v>
      </c>
      <c r="L17908" s="334">
        <v>0</v>
      </c>
      <c r="M17908" s="334">
        <v>0.1</v>
      </c>
      <c r="N17908" s="334">
        <v>0</v>
      </c>
      <c r="O17908" s="334">
        <v>0.1</v>
      </c>
      <c r="P17908" s="334">
        <v>0.1</v>
      </c>
      <c r="Q17908" s="334">
        <v>0.1</v>
      </c>
      <c r="R17908" s="334">
        <v>0</v>
      </c>
      <c r="S17908" s="334">
        <v>0.1</v>
      </c>
      <c r="T17908" s="334">
        <v>0.1</v>
      </c>
      <c r="U17908" s="334">
        <v>0.1</v>
      </c>
      <c r="V17908" s="334">
        <v>0</v>
      </c>
      <c r="W17908" s="334">
        <v>0</v>
      </c>
      <c r="X17908" s="334">
        <v>0.1</v>
      </c>
      <c r="Y17908" s="334">
        <v>0.1</v>
      </c>
      <c r="Z17908" s="334">
        <v>0</v>
      </c>
      <c r="AA17908" s="334">
        <v>0</v>
      </c>
      <c r="AB17908" s="334">
        <v>0</v>
      </c>
      <c r="AD17908" s="334">
        <v>1</v>
      </c>
      <c r="AE17908" s="334">
        <f t="shared" si="2797"/>
        <v>1</v>
      </c>
      <c r="AF17908" s="334">
        <f t="shared" si="2798"/>
        <v>0.99999999999999989</v>
      </c>
      <c r="AG17908" s="340">
        <f t="shared" si="2799"/>
        <v>1.1102230246251565E-16</v>
      </c>
      <c r="AI17908" s="340">
        <f t="shared" ref="AI17908:AM17923" si="2803">IF($C17908=AI$1,$AF17908,0)</f>
        <v>0</v>
      </c>
      <c r="AJ17908" s="340">
        <f t="shared" si="2803"/>
        <v>0</v>
      </c>
      <c r="AK17908" s="340">
        <f t="shared" si="2803"/>
        <v>0</v>
      </c>
      <c r="AL17908" s="340">
        <f t="shared" si="2803"/>
        <v>0</v>
      </c>
      <c r="AM17908" s="340">
        <f t="shared" si="2803"/>
        <v>0</v>
      </c>
    </row>
    <row r="17909" spans="1:39" x14ac:dyDescent="0.35">
      <c r="A17909" s="337">
        <v>39822</v>
      </c>
      <c r="B17909" s="338">
        <f t="shared" si="2794"/>
        <v>2009</v>
      </c>
      <c r="C17909" s="338">
        <f t="shared" si="2795"/>
        <v>1</v>
      </c>
      <c r="D17909" s="338">
        <f t="shared" si="2796"/>
        <v>9</v>
      </c>
      <c r="E17909" s="334">
        <v>0</v>
      </c>
      <c r="F17909" s="334">
        <v>0</v>
      </c>
      <c r="G17909" s="334">
        <v>0</v>
      </c>
      <c r="H17909" s="334">
        <v>0</v>
      </c>
      <c r="I17909" s="334">
        <v>0</v>
      </c>
      <c r="J17909" s="334">
        <v>0</v>
      </c>
      <c r="K17909" s="334">
        <v>0</v>
      </c>
      <c r="L17909" s="334">
        <v>0</v>
      </c>
      <c r="M17909" s="334">
        <v>0</v>
      </c>
      <c r="N17909" s="334">
        <v>0</v>
      </c>
      <c r="O17909" s="334">
        <v>0</v>
      </c>
      <c r="P17909" s="334">
        <v>0</v>
      </c>
      <c r="Q17909" s="334">
        <v>0</v>
      </c>
      <c r="R17909" s="334">
        <v>0</v>
      </c>
      <c r="S17909" s="334">
        <v>0</v>
      </c>
      <c r="T17909" s="334">
        <v>0</v>
      </c>
      <c r="U17909" s="334">
        <v>0</v>
      </c>
      <c r="V17909" s="334">
        <v>0</v>
      </c>
      <c r="W17909" s="334">
        <v>0</v>
      </c>
      <c r="X17909" s="334">
        <v>0</v>
      </c>
      <c r="Y17909" s="334">
        <v>0</v>
      </c>
      <c r="Z17909" s="334">
        <v>0</v>
      </c>
      <c r="AA17909" s="334">
        <v>0</v>
      </c>
      <c r="AB17909" s="334">
        <v>0</v>
      </c>
      <c r="AD17909" s="334">
        <v>0</v>
      </c>
      <c r="AE17909" s="334">
        <f t="shared" si="2797"/>
        <v>0</v>
      </c>
      <c r="AF17909" s="334">
        <f t="shared" si="2798"/>
        <v>0</v>
      </c>
      <c r="AG17909" s="340">
        <f t="shared" si="2799"/>
        <v>0</v>
      </c>
      <c r="AI17909" s="340">
        <f t="shared" si="2803"/>
        <v>0</v>
      </c>
      <c r="AJ17909" s="340">
        <f t="shared" si="2803"/>
        <v>0</v>
      </c>
      <c r="AK17909" s="340">
        <f t="shared" si="2803"/>
        <v>0</v>
      </c>
      <c r="AL17909" s="340">
        <f t="shared" si="2803"/>
        <v>0</v>
      </c>
      <c r="AM17909" s="340">
        <f t="shared" si="2803"/>
        <v>0</v>
      </c>
    </row>
    <row r="17910" spans="1:39" x14ac:dyDescent="0.35">
      <c r="A17910" s="337">
        <v>39823</v>
      </c>
      <c r="B17910" s="338">
        <f t="shared" si="2794"/>
        <v>2009</v>
      </c>
      <c r="C17910" s="338">
        <f t="shared" si="2795"/>
        <v>1</v>
      </c>
      <c r="D17910" s="338">
        <f t="shared" si="2796"/>
        <v>10</v>
      </c>
      <c r="E17910" s="334">
        <v>0</v>
      </c>
      <c r="F17910" s="334">
        <v>0</v>
      </c>
      <c r="G17910" s="334">
        <v>0</v>
      </c>
      <c r="H17910" s="334">
        <v>0</v>
      </c>
      <c r="I17910" s="334">
        <v>0</v>
      </c>
      <c r="J17910" s="334">
        <v>0</v>
      </c>
      <c r="K17910" s="334">
        <v>0</v>
      </c>
      <c r="L17910" s="334">
        <v>0</v>
      </c>
      <c r="M17910" s="334">
        <v>0</v>
      </c>
      <c r="N17910" s="334">
        <v>0</v>
      </c>
      <c r="O17910" s="334">
        <v>0</v>
      </c>
      <c r="P17910" s="334">
        <v>0</v>
      </c>
      <c r="Q17910" s="334">
        <v>0</v>
      </c>
      <c r="R17910" s="334">
        <v>0</v>
      </c>
      <c r="S17910" s="334">
        <v>0</v>
      </c>
      <c r="T17910" s="334">
        <v>0</v>
      </c>
      <c r="U17910" s="334">
        <v>0</v>
      </c>
      <c r="V17910" s="334">
        <v>0</v>
      </c>
      <c r="W17910" s="334">
        <v>0</v>
      </c>
      <c r="X17910" s="334">
        <v>0</v>
      </c>
      <c r="Y17910" s="334">
        <v>0</v>
      </c>
      <c r="Z17910" s="334">
        <v>0</v>
      </c>
      <c r="AA17910" s="334">
        <v>0</v>
      </c>
      <c r="AB17910" s="334">
        <v>0</v>
      </c>
      <c r="AD17910" s="334">
        <v>0</v>
      </c>
      <c r="AE17910" s="334">
        <f t="shared" si="2797"/>
        <v>0</v>
      </c>
      <c r="AF17910" s="334">
        <f t="shared" si="2798"/>
        <v>0</v>
      </c>
      <c r="AG17910" s="340">
        <f t="shared" si="2799"/>
        <v>0</v>
      </c>
      <c r="AI17910" s="340">
        <f t="shared" si="2803"/>
        <v>0</v>
      </c>
      <c r="AJ17910" s="340">
        <f t="shared" si="2803"/>
        <v>0</v>
      </c>
      <c r="AK17910" s="340">
        <f t="shared" si="2803"/>
        <v>0</v>
      </c>
      <c r="AL17910" s="340">
        <f t="shared" si="2803"/>
        <v>0</v>
      </c>
      <c r="AM17910" s="340">
        <f t="shared" si="2803"/>
        <v>0</v>
      </c>
    </row>
    <row r="17911" spans="1:39" x14ac:dyDescent="0.35">
      <c r="A17911" s="337">
        <v>39824</v>
      </c>
      <c r="B17911" s="338">
        <f t="shared" si="2794"/>
        <v>2009</v>
      </c>
      <c r="C17911" s="338">
        <f t="shared" si="2795"/>
        <v>1</v>
      </c>
      <c r="D17911" s="338">
        <f t="shared" si="2796"/>
        <v>11</v>
      </c>
      <c r="E17911" s="334">
        <v>0</v>
      </c>
      <c r="F17911" s="334">
        <v>0</v>
      </c>
      <c r="G17911" s="334">
        <v>0</v>
      </c>
      <c r="H17911" s="334">
        <v>0</v>
      </c>
      <c r="I17911" s="334">
        <v>0</v>
      </c>
      <c r="J17911" s="334">
        <v>0</v>
      </c>
      <c r="K17911" s="334">
        <v>0</v>
      </c>
      <c r="L17911" s="334">
        <v>0</v>
      </c>
      <c r="M17911" s="334">
        <v>0</v>
      </c>
      <c r="N17911" s="334">
        <v>0</v>
      </c>
      <c r="O17911" s="334">
        <v>0</v>
      </c>
      <c r="P17911" s="334">
        <v>0</v>
      </c>
      <c r="Q17911" s="334">
        <v>0</v>
      </c>
      <c r="R17911" s="334">
        <v>0</v>
      </c>
      <c r="S17911" s="334">
        <v>0</v>
      </c>
      <c r="T17911" s="334">
        <v>0</v>
      </c>
      <c r="U17911" s="334">
        <v>0</v>
      </c>
      <c r="V17911" s="334">
        <v>0</v>
      </c>
      <c r="W17911" s="334">
        <v>0</v>
      </c>
      <c r="X17911" s="334">
        <v>0</v>
      </c>
      <c r="Y17911" s="334">
        <v>0</v>
      </c>
      <c r="Z17911" s="334">
        <v>0</v>
      </c>
      <c r="AA17911" s="334">
        <v>0</v>
      </c>
      <c r="AB17911" s="334">
        <v>0</v>
      </c>
      <c r="AD17911" s="334">
        <v>0</v>
      </c>
      <c r="AE17911" s="334">
        <f t="shared" si="2797"/>
        <v>0</v>
      </c>
      <c r="AF17911" s="334">
        <f t="shared" si="2798"/>
        <v>0</v>
      </c>
      <c r="AG17911" s="340">
        <f t="shared" si="2799"/>
        <v>0</v>
      </c>
      <c r="AI17911" s="340">
        <f t="shared" si="2803"/>
        <v>0</v>
      </c>
      <c r="AJ17911" s="340">
        <f t="shared" si="2803"/>
        <v>0</v>
      </c>
      <c r="AK17911" s="340">
        <f t="shared" si="2803"/>
        <v>0</v>
      </c>
      <c r="AL17911" s="340">
        <f t="shared" si="2803"/>
        <v>0</v>
      </c>
      <c r="AM17911" s="340">
        <f t="shared" si="2803"/>
        <v>0</v>
      </c>
    </row>
    <row r="17912" spans="1:39" x14ac:dyDescent="0.35">
      <c r="A17912" s="337">
        <v>39825</v>
      </c>
      <c r="B17912" s="338">
        <f t="shared" si="2794"/>
        <v>2009</v>
      </c>
      <c r="C17912" s="338">
        <f t="shared" si="2795"/>
        <v>1</v>
      </c>
      <c r="D17912" s="338">
        <f t="shared" si="2796"/>
        <v>12</v>
      </c>
      <c r="E17912" s="334">
        <v>0</v>
      </c>
      <c r="F17912" s="334">
        <v>0</v>
      </c>
      <c r="G17912" s="334">
        <v>0</v>
      </c>
      <c r="H17912" s="334">
        <v>0</v>
      </c>
      <c r="I17912" s="334">
        <v>0</v>
      </c>
      <c r="J17912" s="334">
        <v>0</v>
      </c>
      <c r="K17912" s="334">
        <v>0</v>
      </c>
      <c r="L17912" s="334">
        <v>0</v>
      </c>
      <c r="M17912" s="334">
        <v>0</v>
      </c>
      <c r="N17912" s="334">
        <v>0</v>
      </c>
      <c r="O17912" s="334">
        <v>0</v>
      </c>
      <c r="P17912" s="334">
        <v>0</v>
      </c>
      <c r="Q17912" s="334">
        <v>0</v>
      </c>
      <c r="R17912" s="334">
        <v>0</v>
      </c>
      <c r="S17912" s="334">
        <v>0</v>
      </c>
      <c r="T17912" s="334">
        <v>0</v>
      </c>
      <c r="U17912" s="334">
        <v>0</v>
      </c>
      <c r="V17912" s="334">
        <v>0</v>
      </c>
      <c r="W17912" s="334">
        <v>0</v>
      </c>
      <c r="X17912" s="334">
        <v>0</v>
      </c>
      <c r="Y17912" s="334">
        <v>0</v>
      </c>
      <c r="Z17912" s="334">
        <v>0</v>
      </c>
      <c r="AA17912" s="334">
        <v>0</v>
      </c>
      <c r="AB17912" s="334">
        <v>0</v>
      </c>
      <c r="AD17912" s="334">
        <v>0</v>
      </c>
      <c r="AE17912" s="334">
        <f t="shared" si="2797"/>
        <v>0</v>
      </c>
      <c r="AF17912" s="334">
        <f t="shared" si="2798"/>
        <v>0</v>
      </c>
      <c r="AG17912" s="340">
        <f t="shared" si="2799"/>
        <v>0</v>
      </c>
      <c r="AI17912" s="340">
        <f t="shared" si="2803"/>
        <v>0</v>
      </c>
      <c r="AJ17912" s="340">
        <f t="shared" si="2803"/>
        <v>0</v>
      </c>
      <c r="AK17912" s="340">
        <f t="shared" si="2803"/>
        <v>0</v>
      </c>
      <c r="AL17912" s="340">
        <f t="shared" si="2803"/>
        <v>0</v>
      </c>
      <c r="AM17912" s="340">
        <f t="shared" si="2803"/>
        <v>0</v>
      </c>
    </row>
    <row r="17913" spans="1:39" x14ac:dyDescent="0.35">
      <c r="A17913" s="337">
        <v>39826</v>
      </c>
      <c r="B17913" s="338">
        <f t="shared" si="2794"/>
        <v>2009</v>
      </c>
      <c r="C17913" s="338">
        <f t="shared" si="2795"/>
        <v>1</v>
      </c>
      <c r="D17913" s="338">
        <f t="shared" si="2796"/>
        <v>13</v>
      </c>
      <c r="E17913" s="334">
        <v>0</v>
      </c>
      <c r="F17913" s="334">
        <v>0</v>
      </c>
      <c r="G17913" s="334">
        <v>0</v>
      </c>
      <c r="H17913" s="334">
        <v>0</v>
      </c>
      <c r="I17913" s="334">
        <v>0</v>
      </c>
      <c r="J17913" s="334">
        <v>0</v>
      </c>
      <c r="K17913" s="334">
        <v>0</v>
      </c>
      <c r="L17913" s="334">
        <v>0</v>
      </c>
      <c r="M17913" s="334">
        <v>0</v>
      </c>
      <c r="N17913" s="334">
        <v>0</v>
      </c>
      <c r="O17913" s="334">
        <v>0</v>
      </c>
      <c r="P17913" s="334">
        <v>0</v>
      </c>
      <c r="Q17913" s="334">
        <v>0</v>
      </c>
      <c r="R17913" s="334">
        <v>0</v>
      </c>
      <c r="S17913" s="334">
        <v>0</v>
      </c>
      <c r="T17913" s="334">
        <v>0</v>
      </c>
      <c r="U17913" s="334">
        <v>0</v>
      </c>
      <c r="V17913" s="334">
        <v>0</v>
      </c>
      <c r="W17913" s="334">
        <v>0</v>
      </c>
      <c r="X17913" s="334">
        <v>0</v>
      </c>
      <c r="Y17913" s="334">
        <v>0</v>
      </c>
      <c r="Z17913" s="334">
        <v>0</v>
      </c>
      <c r="AA17913" s="334">
        <v>0</v>
      </c>
      <c r="AB17913" s="334">
        <v>0</v>
      </c>
      <c r="AD17913" s="334">
        <v>0</v>
      </c>
      <c r="AE17913" s="334">
        <f t="shared" si="2797"/>
        <v>0</v>
      </c>
      <c r="AF17913" s="334">
        <f t="shared" si="2798"/>
        <v>0</v>
      </c>
      <c r="AG17913" s="340">
        <f t="shared" si="2799"/>
        <v>0</v>
      </c>
      <c r="AI17913" s="340">
        <f t="shared" si="2803"/>
        <v>0</v>
      </c>
      <c r="AJ17913" s="340">
        <f t="shared" si="2803"/>
        <v>0</v>
      </c>
      <c r="AK17913" s="340">
        <f t="shared" si="2803"/>
        <v>0</v>
      </c>
      <c r="AL17913" s="340">
        <f t="shared" si="2803"/>
        <v>0</v>
      </c>
      <c r="AM17913" s="340">
        <f t="shared" si="2803"/>
        <v>0</v>
      </c>
    </row>
    <row r="17914" spans="1:39" x14ac:dyDescent="0.35">
      <c r="A17914" s="337">
        <v>39827</v>
      </c>
      <c r="B17914" s="338">
        <f t="shared" si="2794"/>
        <v>2009</v>
      </c>
      <c r="C17914" s="338">
        <f t="shared" si="2795"/>
        <v>1</v>
      </c>
      <c r="D17914" s="338">
        <f t="shared" si="2796"/>
        <v>14</v>
      </c>
      <c r="E17914" s="334">
        <v>0</v>
      </c>
      <c r="F17914" s="334">
        <v>0</v>
      </c>
      <c r="G17914" s="334">
        <v>0</v>
      </c>
      <c r="H17914" s="334">
        <v>0.2</v>
      </c>
      <c r="I17914" s="334">
        <v>0.1</v>
      </c>
      <c r="J17914" s="334">
        <v>0.2</v>
      </c>
      <c r="K17914" s="334">
        <v>0.1</v>
      </c>
      <c r="L17914" s="334">
        <v>0.2</v>
      </c>
      <c r="M17914" s="334">
        <v>0.2</v>
      </c>
      <c r="N17914" s="334">
        <v>0.1</v>
      </c>
      <c r="O17914" s="334">
        <v>0.2</v>
      </c>
      <c r="P17914" s="334">
        <v>0.1</v>
      </c>
      <c r="Q17914" s="334">
        <v>0.2</v>
      </c>
      <c r="R17914" s="334">
        <v>0.2</v>
      </c>
      <c r="S17914" s="334">
        <v>0.1</v>
      </c>
      <c r="T17914" s="334">
        <v>0.2</v>
      </c>
      <c r="U17914" s="334">
        <v>0.1</v>
      </c>
      <c r="V17914" s="334">
        <v>0.2</v>
      </c>
      <c r="W17914" s="334">
        <v>0.2</v>
      </c>
      <c r="X17914" s="334">
        <v>0.1</v>
      </c>
      <c r="Y17914" s="334">
        <v>0.2</v>
      </c>
      <c r="Z17914" s="334">
        <v>0.1</v>
      </c>
      <c r="AA17914" s="334">
        <v>0.2</v>
      </c>
      <c r="AB17914" s="334">
        <v>0</v>
      </c>
      <c r="AD17914" s="334">
        <v>3.2</v>
      </c>
      <c r="AE17914" s="334">
        <f t="shared" si="2797"/>
        <v>3.2</v>
      </c>
      <c r="AF17914" s="334">
        <f t="shared" si="2798"/>
        <v>3.2000000000000011</v>
      </c>
      <c r="AG17914" s="340">
        <f t="shared" si="2799"/>
        <v>8.8817841970012523E-16</v>
      </c>
      <c r="AI17914" s="340">
        <f t="shared" si="2803"/>
        <v>0</v>
      </c>
      <c r="AJ17914" s="340">
        <f t="shared" si="2803"/>
        <v>0</v>
      </c>
      <c r="AK17914" s="340">
        <f t="shared" si="2803"/>
        <v>0</v>
      </c>
      <c r="AL17914" s="340">
        <f t="shared" si="2803"/>
        <v>0</v>
      </c>
      <c r="AM17914" s="340">
        <f t="shared" si="2803"/>
        <v>0</v>
      </c>
    </row>
    <row r="17915" spans="1:39" x14ac:dyDescent="0.35">
      <c r="A17915" s="337">
        <v>39828</v>
      </c>
      <c r="B17915" s="338">
        <f t="shared" si="2794"/>
        <v>2009</v>
      </c>
      <c r="C17915" s="338">
        <f t="shared" si="2795"/>
        <v>1</v>
      </c>
      <c r="D17915" s="338">
        <f t="shared" si="2796"/>
        <v>15</v>
      </c>
      <c r="E17915" s="334">
        <v>0</v>
      </c>
      <c r="F17915" s="334">
        <v>0</v>
      </c>
      <c r="G17915" s="334">
        <v>0</v>
      </c>
      <c r="H17915" s="334">
        <v>0</v>
      </c>
      <c r="I17915" s="334">
        <v>0</v>
      </c>
      <c r="J17915" s="334">
        <v>0</v>
      </c>
      <c r="K17915" s="334">
        <v>0</v>
      </c>
      <c r="L17915" s="334">
        <v>0</v>
      </c>
      <c r="M17915" s="334">
        <v>0</v>
      </c>
      <c r="N17915" s="334">
        <v>0</v>
      </c>
      <c r="O17915" s="334">
        <v>0</v>
      </c>
      <c r="P17915" s="334">
        <v>0</v>
      </c>
      <c r="Q17915" s="334">
        <v>0</v>
      </c>
      <c r="R17915" s="334">
        <v>0</v>
      </c>
      <c r="S17915" s="334">
        <v>0</v>
      </c>
      <c r="T17915" s="334">
        <v>0</v>
      </c>
      <c r="U17915" s="334">
        <v>0</v>
      </c>
      <c r="V17915" s="334">
        <v>0</v>
      </c>
      <c r="W17915" s="334">
        <v>0</v>
      </c>
      <c r="X17915" s="334">
        <v>0</v>
      </c>
      <c r="Y17915" s="334">
        <v>0</v>
      </c>
      <c r="Z17915" s="334">
        <v>0</v>
      </c>
      <c r="AA17915" s="334">
        <v>0</v>
      </c>
      <c r="AB17915" s="334">
        <v>0</v>
      </c>
      <c r="AD17915" s="334">
        <v>0</v>
      </c>
      <c r="AE17915" s="334">
        <f t="shared" si="2797"/>
        <v>0</v>
      </c>
      <c r="AF17915" s="334">
        <f t="shared" si="2798"/>
        <v>0</v>
      </c>
      <c r="AG17915" s="340">
        <f t="shared" si="2799"/>
        <v>0</v>
      </c>
      <c r="AI17915" s="340">
        <f t="shared" si="2803"/>
        <v>0</v>
      </c>
      <c r="AJ17915" s="340">
        <f t="shared" si="2803"/>
        <v>0</v>
      </c>
      <c r="AK17915" s="340">
        <f t="shared" si="2803"/>
        <v>0</v>
      </c>
      <c r="AL17915" s="340">
        <f t="shared" si="2803"/>
        <v>0</v>
      </c>
      <c r="AM17915" s="340">
        <f t="shared" si="2803"/>
        <v>0</v>
      </c>
    </row>
    <row r="17916" spans="1:39" x14ac:dyDescent="0.35">
      <c r="A17916" s="337">
        <v>39829</v>
      </c>
      <c r="B17916" s="338">
        <f t="shared" si="2794"/>
        <v>2009</v>
      </c>
      <c r="C17916" s="338">
        <f t="shared" si="2795"/>
        <v>1</v>
      </c>
      <c r="D17916" s="338">
        <f t="shared" si="2796"/>
        <v>16</v>
      </c>
      <c r="E17916" s="334">
        <v>0</v>
      </c>
      <c r="F17916" s="334">
        <v>0</v>
      </c>
      <c r="G17916" s="334">
        <v>0</v>
      </c>
      <c r="H17916" s="334">
        <v>0</v>
      </c>
      <c r="I17916" s="334">
        <v>0</v>
      </c>
      <c r="J17916" s="334">
        <v>0</v>
      </c>
      <c r="K17916" s="334">
        <v>0</v>
      </c>
      <c r="L17916" s="334">
        <v>0</v>
      </c>
      <c r="M17916" s="334">
        <v>0</v>
      </c>
      <c r="N17916" s="334">
        <v>0</v>
      </c>
      <c r="O17916" s="334">
        <v>0</v>
      </c>
      <c r="P17916" s="334">
        <v>0</v>
      </c>
      <c r="Q17916" s="334">
        <v>0</v>
      </c>
      <c r="R17916" s="334">
        <v>0</v>
      </c>
      <c r="S17916" s="334">
        <v>0</v>
      </c>
      <c r="T17916" s="334">
        <v>0</v>
      </c>
      <c r="U17916" s="334">
        <v>0</v>
      </c>
      <c r="V17916" s="334">
        <v>0</v>
      </c>
      <c r="W17916" s="334">
        <v>0</v>
      </c>
      <c r="X17916" s="334">
        <v>0</v>
      </c>
      <c r="Y17916" s="334">
        <v>0</v>
      </c>
      <c r="Z17916" s="334">
        <v>0</v>
      </c>
      <c r="AA17916" s="334">
        <v>0</v>
      </c>
      <c r="AB17916" s="334">
        <v>0</v>
      </c>
      <c r="AD17916" s="334">
        <v>0</v>
      </c>
      <c r="AE17916" s="334">
        <f t="shared" si="2797"/>
        <v>0</v>
      </c>
      <c r="AF17916" s="334">
        <f t="shared" si="2798"/>
        <v>0</v>
      </c>
      <c r="AG17916" s="340">
        <f t="shared" si="2799"/>
        <v>0</v>
      </c>
      <c r="AI17916" s="340">
        <f t="shared" si="2803"/>
        <v>0</v>
      </c>
      <c r="AJ17916" s="340">
        <f t="shared" si="2803"/>
        <v>0</v>
      </c>
      <c r="AK17916" s="340">
        <f t="shared" si="2803"/>
        <v>0</v>
      </c>
      <c r="AL17916" s="340">
        <f t="shared" si="2803"/>
        <v>0</v>
      </c>
      <c r="AM17916" s="340">
        <f t="shared" si="2803"/>
        <v>0</v>
      </c>
    </row>
    <row r="17917" spans="1:39" x14ac:dyDescent="0.35">
      <c r="A17917" s="337">
        <v>39830</v>
      </c>
      <c r="B17917" s="338">
        <f t="shared" si="2794"/>
        <v>2009</v>
      </c>
      <c r="C17917" s="338">
        <f t="shared" si="2795"/>
        <v>1</v>
      </c>
      <c r="D17917" s="338">
        <f t="shared" si="2796"/>
        <v>17</v>
      </c>
      <c r="E17917" s="334">
        <v>0</v>
      </c>
      <c r="F17917" s="334">
        <v>0</v>
      </c>
      <c r="G17917" s="334">
        <v>0</v>
      </c>
      <c r="H17917" s="334">
        <v>0</v>
      </c>
      <c r="I17917" s="334">
        <v>0</v>
      </c>
      <c r="J17917" s="334">
        <v>0</v>
      </c>
      <c r="K17917" s="334">
        <v>0</v>
      </c>
      <c r="L17917" s="334">
        <v>0</v>
      </c>
      <c r="M17917" s="334">
        <v>0</v>
      </c>
      <c r="N17917" s="334">
        <v>0</v>
      </c>
      <c r="O17917" s="334">
        <v>0</v>
      </c>
      <c r="P17917" s="334">
        <v>0</v>
      </c>
      <c r="Q17917" s="334">
        <v>0</v>
      </c>
      <c r="R17917" s="334">
        <v>0</v>
      </c>
      <c r="S17917" s="334">
        <v>0</v>
      </c>
      <c r="T17917" s="334">
        <v>0</v>
      </c>
      <c r="U17917" s="334">
        <v>0</v>
      </c>
      <c r="V17917" s="334">
        <v>0</v>
      </c>
      <c r="W17917" s="334">
        <v>0</v>
      </c>
      <c r="X17917" s="334">
        <v>0</v>
      </c>
      <c r="Y17917" s="334">
        <v>0</v>
      </c>
      <c r="Z17917" s="334">
        <v>0</v>
      </c>
      <c r="AA17917" s="334">
        <v>0</v>
      </c>
      <c r="AB17917" s="334">
        <v>0</v>
      </c>
      <c r="AD17917" s="334">
        <v>0</v>
      </c>
      <c r="AE17917" s="334">
        <f t="shared" si="2797"/>
        <v>0</v>
      </c>
      <c r="AF17917" s="334">
        <f t="shared" si="2798"/>
        <v>0</v>
      </c>
      <c r="AG17917" s="340">
        <f t="shared" si="2799"/>
        <v>0</v>
      </c>
      <c r="AI17917" s="340">
        <f t="shared" si="2803"/>
        <v>0</v>
      </c>
      <c r="AJ17917" s="340">
        <f t="shared" si="2803"/>
        <v>0</v>
      </c>
      <c r="AK17917" s="340">
        <f t="shared" si="2803"/>
        <v>0</v>
      </c>
      <c r="AL17917" s="340">
        <f t="shared" si="2803"/>
        <v>0</v>
      </c>
      <c r="AM17917" s="340">
        <f t="shared" si="2803"/>
        <v>0</v>
      </c>
    </row>
    <row r="17918" spans="1:39" x14ac:dyDescent="0.35">
      <c r="A17918" s="337">
        <v>39831</v>
      </c>
      <c r="B17918" s="338">
        <f t="shared" si="2794"/>
        <v>2009</v>
      </c>
      <c r="C17918" s="338">
        <f t="shared" si="2795"/>
        <v>1</v>
      </c>
      <c r="D17918" s="338">
        <f t="shared" si="2796"/>
        <v>18</v>
      </c>
      <c r="E17918" s="334">
        <v>0</v>
      </c>
      <c r="F17918" s="334">
        <v>0</v>
      </c>
      <c r="G17918" s="334">
        <v>0</v>
      </c>
      <c r="H17918" s="334">
        <v>0</v>
      </c>
      <c r="I17918" s="334">
        <v>0</v>
      </c>
      <c r="J17918" s="334">
        <v>0</v>
      </c>
      <c r="K17918" s="334">
        <v>0</v>
      </c>
      <c r="L17918" s="334">
        <v>0</v>
      </c>
      <c r="M17918" s="334">
        <v>0</v>
      </c>
      <c r="N17918" s="334">
        <v>0</v>
      </c>
      <c r="O17918" s="334">
        <v>0</v>
      </c>
      <c r="P17918" s="334">
        <v>0</v>
      </c>
      <c r="Q17918" s="334">
        <v>0</v>
      </c>
      <c r="R17918" s="334">
        <v>0</v>
      </c>
      <c r="S17918" s="334">
        <v>0</v>
      </c>
      <c r="T17918" s="334">
        <v>0</v>
      </c>
      <c r="U17918" s="334">
        <v>0</v>
      </c>
      <c r="V17918" s="334">
        <v>0</v>
      </c>
      <c r="W17918" s="334">
        <v>0</v>
      </c>
      <c r="X17918" s="334">
        <v>0</v>
      </c>
      <c r="Y17918" s="334">
        <v>0</v>
      </c>
      <c r="Z17918" s="334">
        <v>0</v>
      </c>
      <c r="AA17918" s="334">
        <v>0</v>
      </c>
      <c r="AB17918" s="334">
        <v>0</v>
      </c>
      <c r="AD17918" s="334">
        <v>0</v>
      </c>
      <c r="AE17918" s="334">
        <f t="shared" si="2797"/>
        <v>0</v>
      </c>
      <c r="AF17918" s="334">
        <f t="shared" si="2798"/>
        <v>0</v>
      </c>
      <c r="AG17918" s="340">
        <f t="shared" si="2799"/>
        <v>0</v>
      </c>
      <c r="AI17918" s="340">
        <f t="shared" si="2803"/>
        <v>0</v>
      </c>
      <c r="AJ17918" s="340">
        <f t="shared" si="2803"/>
        <v>0</v>
      </c>
      <c r="AK17918" s="340">
        <f t="shared" si="2803"/>
        <v>0</v>
      </c>
      <c r="AL17918" s="340">
        <f t="shared" si="2803"/>
        <v>0</v>
      </c>
      <c r="AM17918" s="340">
        <f t="shared" si="2803"/>
        <v>0</v>
      </c>
    </row>
    <row r="17919" spans="1:39" x14ac:dyDescent="0.35">
      <c r="A17919" s="337">
        <v>39832</v>
      </c>
      <c r="B17919" s="338">
        <f t="shared" si="2794"/>
        <v>2009</v>
      </c>
      <c r="C17919" s="338">
        <f t="shared" si="2795"/>
        <v>1</v>
      </c>
      <c r="D17919" s="338">
        <f t="shared" si="2796"/>
        <v>19</v>
      </c>
      <c r="E17919" s="334">
        <v>0</v>
      </c>
      <c r="F17919" s="334">
        <v>0</v>
      </c>
      <c r="G17919" s="334">
        <v>0</v>
      </c>
      <c r="H17919" s="334">
        <v>0</v>
      </c>
      <c r="I17919" s="334">
        <v>0</v>
      </c>
      <c r="J17919" s="334">
        <v>0</v>
      </c>
      <c r="K17919" s="334">
        <v>0</v>
      </c>
      <c r="L17919" s="334">
        <v>0</v>
      </c>
      <c r="M17919" s="334">
        <v>0</v>
      </c>
      <c r="N17919" s="334">
        <v>0</v>
      </c>
      <c r="O17919" s="334">
        <v>0</v>
      </c>
      <c r="P17919" s="334">
        <v>0</v>
      </c>
      <c r="Q17919" s="334">
        <v>0</v>
      </c>
      <c r="R17919" s="334">
        <v>0</v>
      </c>
      <c r="S17919" s="334">
        <v>0</v>
      </c>
      <c r="T17919" s="334">
        <v>0</v>
      </c>
      <c r="U17919" s="334">
        <v>0</v>
      </c>
      <c r="V17919" s="334">
        <v>0</v>
      </c>
      <c r="W17919" s="334">
        <v>0</v>
      </c>
      <c r="X17919" s="334">
        <v>0</v>
      </c>
      <c r="Y17919" s="334">
        <v>0</v>
      </c>
      <c r="Z17919" s="334">
        <v>0</v>
      </c>
      <c r="AA17919" s="334">
        <v>0</v>
      </c>
      <c r="AB17919" s="334">
        <v>0</v>
      </c>
      <c r="AD17919" s="334">
        <v>0</v>
      </c>
      <c r="AE17919" s="334">
        <f t="shared" si="2797"/>
        <v>0</v>
      </c>
      <c r="AF17919" s="334">
        <f t="shared" si="2798"/>
        <v>0</v>
      </c>
      <c r="AG17919" s="340">
        <f t="shared" si="2799"/>
        <v>0</v>
      </c>
      <c r="AI17919" s="340">
        <f t="shared" si="2803"/>
        <v>0</v>
      </c>
      <c r="AJ17919" s="340">
        <f t="shared" si="2803"/>
        <v>0</v>
      </c>
      <c r="AK17919" s="340">
        <f t="shared" si="2803"/>
        <v>0</v>
      </c>
      <c r="AL17919" s="340">
        <f t="shared" si="2803"/>
        <v>0</v>
      </c>
      <c r="AM17919" s="340">
        <f t="shared" si="2803"/>
        <v>0</v>
      </c>
    </row>
    <row r="17920" spans="1:39" x14ac:dyDescent="0.35">
      <c r="A17920" s="337">
        <v>39833</v>
      </c>
      <c r="B17920" s="338">
        <f t="shared" si="2794"/>
        <v>2009</v>
      </c>
      <c r="C17920" s="338">
        <f t="shared" si="2795"/>
        <v>1</v>
      </c>
      <c r="D17920" s="338">
        <f t="shared" si="2796"/>
        <v>20</v>
      </c>
      <c r="E17920" s="334">
        <v>0</v>
      </c>
      <c r="F17920" s="334">
        <v>0</v>
      </c>
      <c r="G17920" s="334">
        <v>0</v>
      </c>
      <c r="H17920" s="334">
        <v>0</v>
      </c>
      <c r="I17920" s="334">
        <v>0</v>
      </c>
      <c r="J17920" s="334">
        <v>0</v>
      </c>
      <c r="K17920" s="334">
        <v>0</v>
      </c>
      <c r="L17920" s="334">
        <v>0</v>
      </c>
      <c r="M17920" s="334">
        <v>0</v>
      </c>
      <c r="N17920" s="334">
        <v>0</v>
      </c>
      <c r="O17920" s="334">
        <v>0</v>
      </c>
      <c r="P17920" s="334">
        <v>0</v>
      </c>
      <c r="Q17920" s="334">
        <v>0</v>
      </c>
      <c r="R17920" s="334">
        <v>0</v>
      </c>
      <c r="S17920" s="334">
        <v>0</v>
      </c>
      <c r="T17920" s="334">
        <v>0</v>
      </c>
      <c r="U17920" s="334">
        <v>0</v>
      </c>
      <c r="V17920" s="334">
        <v>0</v>
      </c>
      <c r="W17920" s="334">
        <v>0</v>
      </c>
      <c r="X17920" s="334">
        <v>0</v>
      </c>
      <c r="Y17920" s="334">
        <v>0</v>
      </c>
      <c r="Z17920" s="334">
        <v>0</v>
      </c>
      <c r="AA17920" s="334">
        <v>0</v>
      </c>
      <c r="AB17920" s="334">
        <v>0</v>
      </c>
      <c r="AD17920" s="334">
        <v>0</v>
      </c>
      <c r="AE17920" s="334">
        <f t="shared" si="2797"/>
        <v>0</v>
      </c>
      <c r="AF17920" s="334">
        <f t="shared" si="2798"/>
        <v>0</v>
      </c>
      <c r="AG17920" s="340">
        <f t="shared" si="2799"/>
        <v>0</v>
      </c>
      <c r="AI17920" s="340">
        <f t="shared" si="2803"/>
        <v>0</v>
      </c>
      <c r="AJ17920" s="340">
        <f t="shared" si="2803"/>
        <v>0</v>
      </c>
      <c r="AK17920" s="340">
        <f t="shared" si="2803"/>
        <v>0</v>
      </c>
      <c r="AL17920" s="340">
        <f t="shared" si="2803"/>
        <v>0</v>
      </c>
      <c r="AM17920" s="340">
        <f t="shared" si="2803"/>
        <v>0</v>
      </c>
    </row>
    <row r="17921" spans="1:39" x14ac:dyDescent="0.35">
      <c r="A17921" s="337">
        <v>39834</v>
      </c>
      <c r="B17921" s="338">
        <f t="shared" si="2794"/>
        <v>2009</v>
      </c>
      <c r="C17921" s="338">
        <f t="shared" si="2795"/>
        <v>1</v>
      </c>
      <c r="D17921" s="338">
        <f t="shared" si="2796"/>
        <v>21</v>
      </c>
      <c r="E17921" s="334">
        <v>0</v>
      </c>
      <c r="F17921" s="334">
        <v>0</v>
      </c>
      <c r="G17921" s="334">
        <v>0</v>
      </c>
      <c r="H17921" s="334">
        <v>0</v>
      </c>
      <c r="I17921" s="334">
        <v>0</v>
      </c>
      <c r="J17921" s="334">
        <v>0</v>
      </c>
      <c r="K17921" s="334">
        <v>0</v>
      </c>
      <c r="L17921" s="334">
        <v>0</v>
      </c>
      <c r="M17921" s="334">
        <v>0</v>
      </c>
      <c r="N17921" s="334">
        <v>0</v>
      </c>
      <c r="O17921" s="334">
        <v>0</v>
      </c>
      <c r="P17921" s="334">
        <v>0</v>
      </c>
      <c r="Q17921" s="334">
        <v>0</v>
      </c>
      <c r="R17921" s="334">
        <v>0</v>
      </c>
      <c r="S17921" s="334">
        <v>0</v>
      </c>
      <c r="T17921" s="334">
        <v>0</v>
      </c>
      <c r="U17921" s="334">
        <v>0</v>
      </c>
      <c r="V17921" s="334">
        <v>0</v>
      </c>
      <c r="W17921" s="334">
        <v>0</v>
      </c>
      <c r="X17921" s="334">
        <v>0</v>
      </c>
      <c r="Y17921" s="334">
        <v>0</v>
      </c>
      <c r="Z17921" s="334">
        <v>0</v>
      </c>
      <c r="AA17921" s="334">
        <v>0</v>
      </c>
      <c r="AB17921" s="334">
        <v>0</v>
      </c>
      <c r="AD17921" s="334">
        <v>0</v>
      </c>
      <c r="AE17921" s="334">
        <f t="shared" si="2797"/>
        <v>0</v>
      </c>
      <c r="AF17921" s="334">
        <f t="shared" si="2798"/>
        <v>0</v>
      </c>
      <c r="AG17921" s="340">
        <f t="shared" si="2799"/>
        <v>0</v>
      </c>
      <c r="AI17921" s="340">
        <f t="shared" si="2803"/>
        <v>0</v>
      </c>
      <c r="AJ17921" s="340">
        <f t="shared" si="2803"/>
        <v>0</v>
      </c>
      <c r="AK17921" s="340">
        <f t="shared" si="2803"/>
        <v>0</v>
      </c>
      <c r="AL17921" s="340">
        <f t="shared" si="2803"/>
        <v>0</v>
      </c>
      <c r="AM17921" s="340">
        <f t="shared" si="2803"/>
        <v>0</v>
      </c>
    </row>
    <row r="17922" spans="1:39" x14ac:dyDescent="0.35">
      <c r="A17922" s="337">
        <v>39835</v>
      </c>
      <c r="B17922" s="338">
        <f t="shared" si="2794"/>
        <v>2009</v>
      </c>
      <c r="C17922" s="338">
        <f t="shared" si="2795"/>
        <v>1</v>
      </c>
      <c r="D17922" s="338">
        <f t="shared" si="2796"/>
        <v>22</v>
      </c>
      <c r="E17922" s="334">
        <v>0</v>
      </c>
      <c r="F17922" s="334">
        <v>0</v>
      </c>
      <c r="G17922" s="334">
        <v>0</v>
      </c>
      <c r="H17922" s="334">
        <v>0</v>
      </c>
      <c r="I17922" s="334">
        <v>0</v>
      </c>
      <c r="J17922" s="334">
        <v>0</v>
      </c>
      <c r="K17922" s="334">
        <v>0</v>
      </c>
      <c r="L17922" s="334">
        <v>0</v>
      </c>
      <c r="M17922" s="334">
        <v>0</v>
      </c>
      <c r="N17922" s="334">
        <v>0</v>
      </c>
      <c r="O17922" s="334">
        <v>0</v>
      </c>
      <c r="P17922" s="334">
        <v>0</v>
      </c>
      <c r="Q17922" s="334">
        <v>0.1</v>
      </c>
      <c r="R17922" s="334">
        <v>0</v>
      </c>
      <c r="S17922" s="334">
        <v>0</v>
      </c>
      <c r="T17922" s="334">
        <v>0</v>
      </c>
      <c r="U17922" s="334">
        <v>0</v>
      </c>
      <c r="V17922" s="334">
        <v>0</v>
      </c>
      <c r="W17922" s="334">
        <v>0</v>
      </c>
      <c r="X17922" s="334">
        <v>0</v>
      </c>
      <c r="Y17922" s="334">
        <v>0.1</v>
      </c>
      <c r="Z17922" s="334">
        <v>0</v>
      </c>
      <c r="AA17922" s="334">
        <v>0</v>
      </c>
      <c r="AB17922" s="334">
        <v>0</v>
      </c>
      <c r="AD17922" s="334">
        <v>0.2</v>
      </c>
      <c r="AE17922" s="334">
        <f t="shared" si="2797"/>
        <v>0.2</v>
      </c>
      <c r="AF17922" s="334">
        <f t="shared" si="2798"/>
        <v>0.2</v>
      </c>
      <c r="AG17922" s="340">
        <f t="shared" si="2799"/>
        <v>0</v>
      </c>
      <c r="AI17922" s="340">
        <f t="shared" si="2803"/>
        <v>0</v>
      </c>
      <c r="AJ17922" s="340">
        <f t="shared" si="2803"/>
        <v>0</v>
      </c>
      <c r="AK17922" s="340">
        <f t="shared" si="2803"/>
        <v>0</v>
      </c>
      <c r="AL17922" s="340">
        <f t="shared" si="2803"/>
        <v>0</v>
      </c>
      <c r="AM17922" s="340">
        <f t="shared" si="2803"/>
        <v>0</v>
      </c>
    </row>
    <row r="17923" spans="1:39" x14ac:dyDescent="0.35">
      <c r="A17923" s="337">
        <v>39836</v>
      </c>
      <c r="B17923" s="338">
        <f t="shared" si="2794"/>
        <v>2009</v>
      </c>
      <c r="C17923" s="338">
        <f t="shared" si="2795"/>
        <v>1</v>
      </c>
      <c r="D17923" s="338">
        <f t="shared" si="2796"/>
        <v>23</v>
      </c>
      <c r="E17923" s="334">
        <v>0</v>
      </c>
      <c r="F17923" s="334">
        <v>0.1</v>
      </c>
      <c r="G17923" s="334">
        <v>0</v>
      </c>
      <c r="H17923" s="334">
        <v>0</v>
      </c>
      <c r="I17923" s="334">
        <v>0</v>
      </c>
      <c r="J17923" s="334">
        <v>0.1</v>
      </c>
      <c r="K17923" s="334">
        <v>0</v>
      </c>
      <c r="L17923" s="334">
        <v>0</v>
      </c>
      <c r="M17923" s="334">
        <v>0.1</v>
      </c>
      <c r="N17923" s="334">
        <v>0</v>
      </c>
      <c r="O17923" s="334">
        <v>0</v>
      </c>
      <c r="P17923" s="334">
        <v>0</v>
      </c>
      <c r="Q17923" s="334">
        <v>0.1</v>
      </c>
      <c r="R17923" s="334">
        <v>0</v>
      </c>
      <c r="S17923" s="334">
        <v>0</v>
      </c>
      <c r="T17923" s="334">
        <v>0</v>
      </c>
      <c r="U17923" s="334">
        <v>0</v>
      </c>
      <c r="V17923" s="334">
        <v>0</v>
      </c>
      <c r="W17923" s="334">
        <v>0</v>
      </c>
      <c r="X17923" s="334">
        <v>0</v>
      </c>
      <c r="Y17923" s="334">
        <v>0</v>
      </c>
      <c r="Z17923" s="334">
        <v>0</v>
      </c>
      <c r="AA17923" s="334">
        <v>0</v>
      </c>
      <c r="AB17923" s="334">
        <v>0</v>
      </c>
      <c r="AD17923" s="334">
        <v>0.4</v>
      </c>
      <c r="AE17923" s="334">
        <f t="shared" si="2797"/>
        <v>0.4</v>
      </c>
      <c r="AF17923" s="334">
        <f t="shared" si="2798"/>
        <v>0.4</v>
      </c>
      <c r="AG17923" s="340">
        <f t="shared" si="2799"/>
        <v>0</v>
      </c>
      <c r="AI17923" s="340">
        <f t="shared" si="2803"/>
        <v>0</v>
      </c>
      <c r="AJ17923" s="340">
        <f t="shared" si="2803"/>
        <v>0</v>
      </c>
      <c r="AK17923" s="340">
        <f t="shared" si="2803"/>
        <v>0</v>
      </c>
      <c r="AL17923" s="340">
        <f t="shared" si="2803"/>
        <v>0</v>
      </c>
      <c r="AM17923" s="340">
        <f t="shared" si="2803"/>
        <v>0</v>
      </c>
    </row>
    <row r="17924" spans="1:39" x14ac:dyDescent="0.35">
      <c r="A17924" s="337">
        <v>39837</v>
      </c>
      <c r="B17924" s="338">
        <f t="shared" ref="B17924:B17987" si="2804">YEAR(A17924)</f>
        <v>2009</v>
      </c>
      <c r="C17924" s="338">
        <f t="shared" ref="C17924:C17987" si="2805">MONTH(A17924)</f>
        <v>1</v>
      </c>
      <c r="D17924" s="338">
        <f t="shared" ref="D17924:D17987" si="2806">DAY(A17924)</f>
        <v>24</v>
      </c>
      <c r="E17924" s="334">
        <v>0</v>
      </c>
      <c r="F17924" s="334">
        <v>0</v>
      </c>
      <c r="G17924" s="334">
        <v>0</v>
      </c>
      <c r="H17924" s="334">
        <v>0</v>
      </c>
      <c r="I17924" s="334">
        <v>0</v>
      </c>
      <c r="J17924" s="334">
        <v>0</v>
      </c>
      <c r="K17924" s="334">
        <v>0</v>
      </c>
      <c r="L17924" s="334">
        <v>0</v>
      </c>
      <c r="M17924" s="334">
        <v>0</v>
      </c>
      <c r="N17924" s="334">
        <v>0</v>
      </c>
      <c r="O17924" s="334">
        <v>0</v>
      </c>
      <c r="P17924" s="334">
        <v>0</v>
      </c>
      <c r="Q17924" s="334">
        <v>0</v>
      </c>
      <c r="R17924" s="334">
        <v>0</v>
      </c>
      <c r="S17924" s="334">
        <v>0</v>
      </c>
      <c r="T17924" s="334">
        <v>0</v>
      </c>
      <c r="U17924" s="334">
        <v>0</v>
      </c>
      <c r="V17924" s="334">
        <v>0</v>
      </c>
      <c r="W17924" s="334">
        <v>0</v>
      </c>
      <c r="X17924" s="334">
        <v>0</v>
      </c>
      <c r="Y17924" s="334">
        <v>0</v>
      </c>
      <c r="Z17924" s="334">
        <v>0</v>
      </c>
      <c r="AA17924" s="334">
        <v>0</v>
      </c>
      <c r="AB17924" s="334">
        <v>0</v>
      </c>
      <c r="AD17924" s="334">
        <v>0</v>
      </c>
      <c r="AE17924" s="334">
        <f t="shared" ref="AE17924:AE17987" si="2807">AD17924</f>
        <v>0</v>
      </c>
      <c r="AF17924" s="334">
        <f t="shared" ref="AF17924:AF17987" si="2808">SUM(E17924:AB17924)</f>
        <v>0</v>
      </c>
      <c r="AG17924" s="340">
        <f t="shared" ref="AG17924:AG17987" si="2809">ABS(AF17924-AE17924)</f>
        <v>0</v>
      </c>
      <c r="AI17924" s="340">
        <f t="shared" ref="AI17924:AM17939" si="2810">IF($C17924=AI$1,$AF17924,0)</f>
        <v>0</v>
      </c>
      <c r="AJ17924" s="340">
        <f t="shared" si="2810"/>
        <v>0</v>
      </c>
      <c r="AK17924" s="340">
        <f t="shared" si="2810"/>
        <v>0</v>
      </c>
      <c r="AL17924" s="340">
        <f t="shared" si="2810"/>
        <v>0</v>
      </c>
      <c r="AM17924" s="340">
        <f t="shared" si="2810"/>
        <v>0</v>
      </c>
    </row>
    <row r="17925" spans="1:39" x14ac:dyDescent="0.35">
      <c r="A17925" s="337">
        <v>39838</v>
      </c>
      <c r="B17925" s="338">
        <f t="shared" si="2804"/>
        <v>2009</v>
      </c>
      <c r="C17925" s="338">
        <f t="shared" si="2805"/>
        <v>1</v>
      </c>
      <c r="D17925" s="338">
        <f t="shared" si="2806"/>
        <v>25</v>
      </c>
      <c r="E17925" s="334">
        <v>0</v>
      </c>
      <c r="F17925" s="334">
        <v>0</v>
      </c>
      <c r="G17925" s="334">
        <v>0</v>
      </c>
      <c r="H17925" s="334">
        <v>0</v>
      </c>
      <c r="I17925" s="334">
        <v>0</v>
      </c>
      <c r="J17925" s="334">
        <v>0</v>
      </c>
      <c r="K17925" s="334">
        <v>0</v>
      </c>
      <c r="L17925" s="334">
        <v>0</v>
      </c>
      <c r="M17925" s="334">
        <v>0</v>
      </c>
      <c r="N17925" s="334">
        <v>0</v>
      </c>
      <c r="O17925" s="334">
        <v>0</v>
      </c>
      <c r="P17925" s="334">
        <v>0</v>
      </c>
      <c r="Q17925" s="334">
        <v>0</v>
      </c>
      <c r="R17925" s="334">
        <v>0</v>
      </c>
      <c r="S17925" s="334">
        <v>0</v>
      </c>
      <c r="T17925" s="334">
        <v>0</v>
      </c>
      <c r="U17925" s="334">
        <v>0</v>
      </c>
      <c r="V17925" s="334">
        <v>0</v>
      </c>
      <c r="W17925" s="334">
        <v>0</v>
      </c>
      <c r="X17925" s="334">
        <v>0</v>
      </c>
      <c r="Y17925" s="334">
        <v>0</v>
      </c>
      <c r="Z17925" s="334">
        <v>0</v>
      </c>
      <c r="AA17925" s="334">
        <v>0</v>
      </c>
      <c r="AB17925" s="334">
        <v>0</v>
      </c>
      <c r="AD17925" s="334">
        <v>0</v>
      </c>
      <c r="AE17925" s="334">
        <f t="shared" si="2807"/>
        <v>0</v>
      </c>
      <c r="AF17925" s="334">
        <f t="shared" si="2808"/>
        <v>0</v>
      </c>
      <c r="AG17925" s="340">
        <f t="shared" si="2809"/>
        <v>0</v>
      </c>
      <c r="AI17925" s="340">
        <f t="shared" si="2810"/>
        <v>0</v>
      </c>
      <c r="AJ17925" s="340">
        <f t="shared" si="2810"/>
        <v>0</v>
      </c>
      <c r="AK17925" s="340">
        <f t="shared" si="2810"/>
        <v>0</v>
      </c>
      <c r="AL17925" s="340">
        <f t="shared" si="2810"/>
        <v>0</v>
      </c>
      <c r="AM17925" s="340">
        <f t="shared" si="2810"/>
        <v>0</v>
      </c>
    </row>
    <row r="17926" spans="1:39" x14ac:dyDescent="0.35">
      <c r="A17926" s="337">
        <v>39839</v>
      </c>
      <c r="B17926" s="338">
        <f t="shared" si="2804"/>
        <v>2009</v>
      </c>
      <c r="C17926" s="338">
        <f t="shared" si="2805"/>
        <v>1</v>
      </c>
      <c r="D17926" s="338">
        <f t="shared" si="2806"/>
        <v>26</v>
      </c>
      <c r="E17926" s="334">
        <v>0</v>
      </c>
      <c r="F17926" s="334">
        <v>0</v>
      </c>
      <c r="G17926" s="334">
        <v>0</v>
      </c>
      <c r="H17926" s="334">
        <v>0</v>
      </c>
      <c r="I17926" s="334">
        <v>0</v>
      </c>
      <c r="J17926" s="334">
        <v>0</v>
      </c>
      <c r="K17926" s="334">
        <v>0</v>
      </c>
      <c r="L17926" s="334">
        <v>0</v>
      </c>
      <c r="M17926" s="334">
        <v>0</v>
      </c>
      <c r="N17926" s="334">
        <v>0</v>
      </c>
      <c r="O17926" s="334">
        <v>0</v>
      </c>
      <c r="P17926" s="334">
        <v>0</v>
      </c>
      <c r="Q17926" s="334">
        <v>0</v>
      </c>
      <c r="R17926" s="334">
        <v>0</v>
      </c>
      <c r="S17926" s="334">
        <v>0</v>
      </c>
      <c r="T17926" s="334">
        <v>0</v>
      </c>
      <c r="U17926" s="334">
        <v>0</v>
      </c>
      <c r="V17926" s="334">
        <v>0</v>
      </c>
      <c r="W17926" s="334">
        <v>0</v>
      </c>
      <c r="X17926" s="334">
        <v>0</v>
      </c>
      <c r="Y17926" s="334">
        <v>0</v>
      </c>
      <c r="Z17926" s="334">
        <v>0</v>
      </c>
      <c r="AA17926" s="334">
        <v>0</v>
      </c>
      <c r="AB17926" s="334">
        <v>0</v>
      </c>
      <c r="AD17926" s="334">
        <v>0</v>
      </c>
      <c r="AE17926" s="334">
        <f t="shared" si="2807"/>
        <v>0</v>
      </c>
      <c r="AF17926" s="334">
        <f t="shared" si="2808"/>
        <v>0</v>
      </c>
      <c r="AG17926" s="340">
        <f t="shared" si="2809"/>
        <v>0</v>
      </c>
      <c r="AI17926" s="340">
        <f t="shared" si="2810"/>
        <v>0</v>
      </c>
      <c r="AJ17926" s="340">
        <f t="shared" si="2810"/>
        <v>0</v>
      </c>
      <c r="AK17926" s="340">
        <f t="shared" si="2810"/>
        <v>0</v>
      </c>
      <c r="AL17926" s="340">
        <f t="shared" si="2810"/>
        <v>0</v>
      </c>
      <c r="AM17926" s="340">
        <f t="shared" si="2810"/>
        <v>0</v>
      </c>
    </row>
    <row r="17927" spans="1:39" x14ac:dyDescent="0.35">
      <c r="A17927" s="337">
        <v>39840</v>
      </c>
      <c r="B17927" s="338">
        <f t="shared" si="2804"/>
        <v>2009</v>
      </c>
      <c r="C17927" s="338">
        <f t="shared" si="2805"/>
        <v>1</v>
      </c>
      <c r="D17927" s="338">
        <f t="shared" si="2806"/>
        <v>27</v>
      </c>
      <c r="E17927" s="334">
        <v>0</v>
      </c>
      <c r="F17927" s="334">
        <v>0</v>
      </c>
      <c r="G17927" s="334">
        <v>0</v>
      </c>
      <c r="H17927" s="334">
        <v>0</v>
      </c>
      <c r="I17927" s="334">
        <v>0</v>
      </c>
      <c r="J17927" s="334">
        <v>0</v>
      </c>
      <c r="K17927" s="334">
        <v>0</v>
      </c>
      <c r="L17927" s="334">
        <v>0</v>
      </c>
      <c r="M17927" s="334">
        <v>0</v>
      </c>
      <c r="N17927" s="334">
        <v>0</v>
      </c>
      <c r="O17927" s="334">
        <v>0</v>
      </c>
      <c r="P17927" s="334">
        <v>0</v>
      </c>
      <c r="Q17927" s="334">
        <v>0</v>
      </c>
      <c r="R17927" s="334">
        <v>0</v>
      </c>
      <c r="S17927" s="334">
        <v>0</v>
      </c>
      <c r="T17927" s="334">
        <v>0</v>
      </c>
      <c r="U17927" s="334">
        <v>0</v>
      </c>
      <c r="V17927" s="334">
        <v>0</v>
      </c>
      <c r="W17927" s="334">
        <v>0</v>
      </c>
      <c r="X17927" s="334">
        <v>0</v>
      </c>
      <c r="Y17927" s="334">
        <v>0</v>
      </c>
      <c r="Z17927" s="334">
        <v>0</v>
      </c>
      <c r="AA17927" s="334">
        <v>0</v>
      </c>
      <c r="AB17927" s="334">
        <v>0</v>
      </c>
      <c r="AD17927" s="334">
        <v>0</v>
      </c>
      <c r="AE17927" s="334">
        <f t="shared" si="2807"/>
        <v>0</v>
      </c>
      <c r="AF17927" s="334">
        <f t="shared" si="2808"/>
        <v>0</v>
      </c>
      <c r="AG17927" s="340">
        <f t="shared" si="2809"/>
        <v>0</v>
      </c>
      <c r="AI17927" s="340">
        <f t="shared" si="2810"/>
        <v>0</v>
      </c>
      <c r="AJ17927" s="340">
        <f t="shared" si="2810"/>
        <v>0</v>
      </c>
      <c r="AK17927" s="340">
        <f t="shared" si="2810"/>
        <v>0</v>
      </c>
      <c r="AL17927" s="340">
        <f t="shared" si="2810"/>
        <v>0</v>
      </c>
      <c r="AM17927" s="340">
        <f t="shared" si="2810"/>
        <v>0</v>
      </c>
    </row>
    <row r="17928" spans="1:39" x14ac:dyDescent="0.35">
      <c r="A17928" s="337">
        <v>39841</v>
      </c>
      <c r="B17928" s="338">
        <f t="shared" si="2804"/>
        <v>2009</v>
      </c>
      <c r="C17928" s="338">
        <f t="shared" si="2805"/>
        <v>1</v>
      </c>
      <c r="D17928" s="338">
        <f t="shared" si="2806"/>
        <v>28</v>
      </c>
      <c r="E17928" s="334">
        <v>0</v>
      </c>
      <c r="F17928" s="334">
        <v>0</v>
      </c>
      <c r="G17928" s="334">
        <v>0</v>
      </c>
      <c r="H17928" s="334">
        <v>0</v>
      </c>
      <c r="I17928" s="334">
        <v>0</v>
      </c>
      <c r="J17928" s="334">
        <v>0</v>
      </c>
      <c r="K17928" s="334">
        <v>0</v>
      </c>
      <c r="L17928" s="334">
        <v>0</v>
      </c>
      <c r="M17928" s="334">
        <v>0</v>
      </c>
      <c r="N17928" s="334">
        <v>0</v>
      </c>
      <c r="O17928" s="334">
        <v>0</v>
      </c>
      <c r="P17928" s="334">
        <v>0</v>
      </c>
      <c r="Q17928" s="334">
        <v>0</v>
      </c>
      <c r="R17928" s="334">
        <v>0</v>
      </c>
      <c r="S17928" s="334">
        <v>0</v>
      </c>
      <c r="T17928" s="334">
        <v>0</v>
      </c>
      <c r="U17928" s="334">
        <v>0</v>
      </c>
      <c r="V17928" s="334">
        <v>0</v>
      </c>
      <c r="W17928" s="334">
        <v>0</v>
      </c>
      <c r="X17928" s="334">
        <v>0</v>
      </c>
      <c r="Y17928" s="334">
        <v>0</v>
      </c>
      <c r="Z17928" s="334">
        <v>0</v>
      </c>
      <c r="AA17928" s="334">
        <v>0</v>
      </c>
      <c r="AB17928" s="334">
        <v>0</v>
      </c>
      <c r="AD17928" s="334">
        <v>0</v>
      </c>
      <c r="AE17928" s="334">
        <f t="shared" si="2807"/>
        <v>0</v>
      </c>
      <c r="AF17928" s="334">
        <f t="shared" si="2808"/>
        <v>0</v>
      </c>
      <c r="AG17928" s="340">
        <f t="shared" si="2809"/>
        <v>0</v>
      </c>
      <c r="AI17928" s="340">
        <f t="shared" si="2810"/>
        <v>0</v>
      </c>
      <c r="AJ17928" s="340">
        <f t="shared" si="2810"/>
        <v>0</v>
      </c>
      <c r="AK17928" s="340">
        <f t="shared" si="2810"/>
        <v>0</v>
      </c>
      <c r="AL17928" s="340">
        <f t="shared" si="2810"/>
        <v>0</v>
      </c>
      <c r="AM17928" s="340">
        <f t="shared" si="2810"/>
        <v>0</v>
      </c>
    </row>
    <row r="17929" spans="1:39" x14ac:dyDescent="0.35">
      <c r="A17929" s="337">
        <v>39842</v>
      </c>
      <c r="B17929" s="338">
        <f t="shared" si="2804"/>
        <v>2009</v>
      </c>
      <c r="C17929" s="338">
        <f t="shared" si="2805"/>
        <v>1</v>
      </c>
      <c r="D17929" s="338">
        <f t="shared" si="2806"/>
        <v>29</v>
      </c>
      <c r="E17929" s="334">
        <v>0</v>
      </c>
      <c r="F17929" s="334">
        <v>0</v>
      </c>
      <c r="G17929" s="334">
        <v>0</v>
      </c>
      <c r="H17929" s="334">
        <v>0</v>
      </c>
      <c r="I17929" s="334">
        <v>0</v>
      </c>
      <c r="J17929" s="334">
        <v>0</v>
      </c>
      <c r="K17929" s="334">
        <v>0</v>
      </c>
      <c r="L17929" s="334">
        <v>0</v>
      </c>
      <c r="M17929" s="334">
        <v>0</v>
      </c>
      <c r="N17929" s="334">
        <v>0</v>
      </c>
      <c r="O17929" s="334">
        <v>0</v>
      </c>
      <c r="P17929" s="334">
        <v>0</v>
      </c>
      <c r="Q17929" s="334">
        <v>0</v>
      </c>
      <c r="R17929" s="334">
        <v>0</v>
      </c>
      <c r="S17929" s="334">
        <v>0</v>
      </c>
      <c r="T17929" s="334">
        <v>0</v>
      </c>
      <c r="U17929" s="334">
        <v>0</v>
      </c>
      <c r="V17929" s="334">
        <v>0</v>
      </c>
      <c r="W17929" s="334">
        <v>0</v>
      </c>
      <c r="X17929" s="334">
        <v>0</v>
      </c>
      <c r="Y17929" s="334">
        <v>0</v>
      </c>
      <c r="Z17929" s="334">
        <v>0</v>
      </c>
      <c r="AA17929" s="334">
        <v>0</v>
      </c>
      <c r="AB17929" s="334">
        <v>0</v>
      </c>
      <c r="AD17929" s="334">
        <v>0</v>
      </c>
      <c r="AE17929" s="334">
        <f t="shared" si="2807"/>
        <v>0</v>
      </c>
      <c r="AF17929" s="334">
        <f t="shared" si="2808"/>
        <v>0</v>
      </c>
      <c r="AG17929" s="340">
        <f t="shared" si="2809"/>
        <v>0</v>
      </c>
      <c r="AI17929" s="340">
        <f t="shared" si="2810"/>
        <v>0</v>
      </c>
      <c r="AJ17929" s="340">
        <f t="shared" si="2810"/>
        <v>0</v>
      </c>
      <c r="AK17929" s="340">
        <f t="shared" si="2810"/>
        <v>0</v>
      </c>
      <c r="AL17929" s="340">
        <f t="shared" si="2810"/>
        <v>0</v>
      </c>
      <c r="AM17929" s="340">
        <f t="shared" si="2810"/>
        <v>0</v>
      </c>
    </row>
    <row r="17930" spans="1:39" x14ac:dyDescent="0.35">
      <c r="A17930" s="337">
        <v>39843</v>
      </c>
      <c r="B17930" s="338">
        <f t="shared" si="2804"/>
        <v>2009</v>
      </c>
      <c r="C17930" s="338">
        <f t="shared" si="2805"/>
        <v>1</v>
      </c>
      <c r="D17930" s="338">
        <f t="shared" si="2806"/>
        <v>30</v>
      </c>
      <c r="E17930" s="334">
        <v>0</v>
      </c>
      <c r="F17930" s="334">
        <v>0</v>
      </c>
      <c r="G17930" s="334">
        <v>0</v>
      </c>
      <c r="H17930" s="334">
        <v>0</v>
      </c>
      <c r="I17930" s="334">
        <v>0</v>
      </c>
      <c r="J17930" s="334">
        <v>0</v>
      </c>
      <c r="K17930" s="334">
        <v>0</v>
      </c>
      <c r="L17930" s="334">
        <v>0</v>
      </c>
      <c r="M17930" s="334">
        <v>0</v>
      </c>
      <c r="N17930" s="334">
        <v>0</v>
      </c>
      <c r="O17930" s="334">
        <v>0</v>
      </c>
      <c r="P17930" s="334">
        <v>0</v>
      </c>
      <c r="Q17930" s="334">
        <v>0</v>
      </c>
      <c r="R17930" s="334">
        <v>0</v>
      </c>
      <c r="S17930" s="334">
        <v>0</v>
      </c>
      <c r="T17930" s="334">
        <v>0</v>
      </c>
      <c r="U17930" s="334">
        <v>0</v>
      </c>
      <c r="V17930" s="334">
        <v>0</v>
      </c>
      <c r="W17930" s="334">
        <v>0</v>
      </c>
      <c r="X17930" s="334">
        <v>0</v>
      </c>
      <c r="Y17930" s="334">
        <v>0</v>
      </c>
      <c r="Z17930" s="334">
        <v>0</v>
      </c>
      <c r="AA17930" s="334">
        <v>0</v>
      </c>
      <c r="AB17930" s="334">
        <v>0</v>
      </c>
      <c r="AD17930" s="334">
        <v>0</v>
      </c>
      <c r="AE17930" s="334">
        <f t="shared" si="2807"/>
        <v>0</v>
      </c>
      <c r="AF17930" s="334">
        <f t="shared" si="2808"/>
        <v>0</v>
      </c>
      <c r="AG17930" s="340">
        <f t="shared" si="2809"/>
        <v>0</v>
      </c>
      <c r="AI17930" s="340">
        <f t="shared" si="2810"/>
        <v>0</v>
      </c>
      <c r="AJ17930" s="340">
        <f t="shared" si="2810"/>
        <v>0</v>
      </c>
      <c r="AK17930" s="340">
        <f t="shared" si="2810"/>
        <v>0</v>
      </c>
      <c r="AL17930" s="340">
        <f t="shared" si="2810"/>
        <v>0</v>
      </c>
      <c r="AM17930" s="340">
        <f t="shared" si="2810"/>
        <v>0</v>
      </c>
    </row>
    <row r="17931" spans="1:39" x14ac:dyDescent="0.35">
      <c r="A17931" s="337">
        <v>39844</v>
      </c>
      <c r="B17931" s="338">
        <f t="shared" si="2804"/>
        <v>2009</v>
      </c>
      <c r="C17931" s="338">
        <f t="shared" si="2805"/>
        <v>1</v>
      </c>
      <c r="D17931" s="338">
        <f t="shared" si="2806"/>
        <v>31</v>
      </c>
      <c r="E17931" s="334">
        <v>0</v>
      </c>
      <c r="F17931" s="334">
        <v>0.1</v>
      </c>
      <c r="G17931" s="334">
        <v>0.2</v>
      </c>
      <c r="H17931" s="334">
        <v>0.1</v>
      </c>
      <c r="I17931" s="334">
        <v>0</v>
      </c>
      <c r="J17931" s="334">
        <v>0</v>
      </c>
      <c r="K17931" s="334">
        <v>0</v>
      </c>
      <c r="L17931" s="334">
        <v>0</v>
      </c>
      <c r="M17931" s="334">
        <v>0</v>
      </c>
      <c r="N17931" s="334">
        <v>0</v>
      </c>
      <c r="O17931" s="334">
        <v>0</v>
      </c>
      <c r="P17931" s="334">
        <v>0</v>
      </c>
      <c r="Q17931" s="334">
        <v>0</v>
      </c>
      <c r="R17931" s="334">
        <v>0</v>
      </c>
      <c r="S17931" s="334">
        <v>0</v>
      </c>
      <c r="T17931" s="334">
        <v>0</v>
      </c>
      <c r="U17931" s="334">
        <v>0</v>
      </c>
      <c r="V17931" s="334">
        <v>0</v>
      </c>
      <c r="W17931" s="334">
        <v>0</v>
      </c>
      <c r="X17931" s="334">
        <v>0</v>
      </c>
      <c r="Y17931" s="334">
        <v>0</v>
      </c>
      <c r="Z17931" s="334">
        <v>0</v>
      </c>
      <c r="AA17931" s="334">
        <v>0</v>
      </c>
      <c r="AB17931" s="334">
        <v>0</v>
      </c>
      <c r="AD17931" s="334">
        <v>0.4</v>
      </c>
      <c r="AE17931" s="334">
        <f t="shared" si="2807"/>
        <v>0.4</v>
      </c>
      <c r="AF17931" s="334">
        <f t="shared" si="2808"/>
        <v>0.4</v>
      </c>
      <c r="AG17931" s="340">
        <f t="shared" si="2809"/>
        <v>0</v>
      </c>
      <c r="AI17931" s="340">
        <f t="shared" si="2810"/>
        <v>0</v>
      </c>
      <c r="AJ17931" s="340">
        <f t="shared" si="2810"/>
        <v>0</v>
      </c>
      <c r="AK17931" s="340">
        <f t="shared" si="2810"/>
        <v>0</v>
      </c>
      <c r="AL17931" s="340">
        <f t="shared" si="2810"/>
        <v>0</v>
      </c>
      <c r="AM17931" s="340">
        <f t="shared" si="2810"/>
        <v>0</v>
      </c>
    </row>
    <row r="17932" spans="1:39" x14ac:dyDescent="0.35">
      <c r="A17932" s="337">
        <v>39845</v>
      </c>
      <c r="B17932" s="338">
        <f t="shared" si="2804"/>
        <v>2009</v>
      </c>
      <c r="C17932" s="338">
        <f t="shared" si="2805"/>
        <v>2</v>
      </c>
      <c r="D17932" s="338">
        <f t="shared" si="2806"/>
        <v>1</v>
      </c>
      <c r="E17932" s="334">
        <v>0</v>
      </c>
      <c r="F17932" s="334">
        <v>0</v>
      </c>
      <c r="G17932" s="334">
        <v>0</v>
      </c>
      <c r="H17932" s="334">
        <v>0</v>
      </c>
      <c r="I17932" s="334">
        <v>0</v>
      </c>
      <c r="J17932" s="334">
        <v>0</v>
      </c>
      <c r="K17932" s="334">
        <v>0</v>
      </c>
      <c r="L17932" s="334">
        <v>0</v>
      </c>
      <c r="M17932" s="334">
        <v>0</v>
      </c>
      <c r="N17932" s="334">
        <v>0</v>
      </c>
      <c r="O17932" s="334">
        <v>0</v>
      </c>
      <c r="P17932" s="334">
        <v>0</v>
      </c>
      <c r="Q17932" s="334">
        <v>0</v>
      </c>
      <c r="R17932" s="334">
        <v>0</v>
      </c>
      <c r="S17932" s="334">
        <v>0</v>
      </c>
      <c r="T17932" s="334">
        <v>0</v>
      </c>
      <c r="U17932" s="334">
        <v>0</v>
      </c>
      <c r="V17932" s="334">
        <v>0</v>
      </c>
      <c r="W17932" s="334">
        <v>0</v>
      </c>
      <c r="X17932" s="334">
        <v>0</v>
      </c>
      <c r="Y17932" s="334">
        <v>0</v>
      </c>
      <c r="Z17932" s="334">
        <v>0</v>
      </c>
      <c r="AA17932" s="334">
        <v>0</v>
      </c>
      <c r="AB17932" s="334">
        <v>0</v>
      </c>
      <c r="AD17932" s="334">
        <v>0</v>
      </c>
      <c r="AE17932" s="334">
        <f t="shared" si="2807"/>
        <v>0</v>
      </c>
      <c r="AF17932" s="334">
        <f t="shared" si="2808"/>
        <v>0</v>
      </c>
      <c r="AG17932" s="340">
        <f t="shared" si="2809"/>
        <v>0</v>
      </c>
      <c r="AI17932" s="340">
        <f t="shared" si="2810"/>
        <v>0</v>
      </c>
      <c r="AJ17932" s="340">
        <f t="shared" si="2810"/>
        <v>0</v>
      </c>
      <c r="AK17932" s="340">
        <f t="shared" si="2810"/>
        <v>0</v>
      </c>
      <c r="AL17932" s="340">
        <f t="shared" si="2810"/>
        <v>0</v>
      </c>
      <c r="AM17932" s="340">
        <f t="shared" si="2810"/>
        <v>0</v>
      </c>
    </row>
    <row r="17933" spans="1:39" x14ac:dyDescent="0.35">
      <c r="A17933" s="337">
        <v>39846</v>
      </c>
      <c r="B17933" s="338">
        <f t="shared" si="2804"/>
        <v>2009</v>
      </c>
      <c r="C17933" s="338">
        <f t="shared" si="2805"/>
        <v>2</v>
      </c>
      <c r="D17933" s="338">
        <f t="shared" si="2806"/>
        <v>2</v>
      </c>
      <c r="E17933" s="334">
        <v>0</v>
      </c>
      <c r="F17933" s="334">
        <v>0</v>
      </c>
      <c r="G17933" s="334">
        <v>0</v>
      </c>
      <c r="H17933" s="334">
        <v>0</v>
      </c>
      <c r="I17933" s="334">
        <v>0</v>
      </c>
      <c r="J17933" s="334">
        <v>0</v>
      </c>
      <c r="K17933" s="334">
        <v>0</v>
      </c>
      <c r="L17933" s="334">
        <v>0</v>
      </c>
      <c r="M17933" s="334">
        <v>0</v>
      </c>
      <c r="N17933" s="334">
        <v>0</v>
      </c>
      <c r="O17933" s="334">
        <v>0</v>
      </c>
      <c r="P17933" s="334">
        <v>0</v>
      </c>
      <c r="Q17933" s="334">
        <v>0</v>
      </c>
      <c r="R17933" s="334">
        <v>0</v>
      </c>
      <c r="S17933" s="334">
        <v>0</v>
      </c>
      <c r="T17933" s="334">
        <v>0</v>
      </c>
      <c r="U17933" s="334">
        <v>0</v>
      </c>
      <c r="V17933" s="334">
        <v>0</v>
      </c>
      <c r="W17933" s="334">
        <v>0</v>
      </c>
      <c r="X17933" s="334">
        <v>0</v>
      </c>
      <c r="Y17933" s="334">
        <v>0</v>
      </c>
      <c r="Z17933" s="334">
        <v>0</v>
      </c>
      <c r="AA17933" s="334">
        <v>0</v>
      </c>
      <c r="AB17933" s="334">
        <v>0</v>
      </c>
      <c r="AD17933" s="334">
        <v>0</v>
      </c>
      <c r="AE17933" s="334">
        <f t="shared" si="2807"/>
        <v>0</v>
      </c>
      <c r="AF17933" s="334">
        <f t="shared" si="2808"/>
        <v>0</v>
      </c>
      <c r="AG17933" s="340">
        <f t="shared" si="2809"/>
        <v>0</v>
      </c>
      <c r="AI17933" s="340">
        <f t="shared" si="2810"/>
        <v>0</v>
      </c>
      <c r="AJ17933" s="340">
        <f t="shared" si="2810"/>
        <v>0</v>
      </c>
      <c r="AK17933" s="340">
        <f t="shared" si="2810"/>
        <v>0</v>
      </c>
      <c r="AL17933" s="340">
        <f t="shared" si="2810"/>
        <v>0</v>
      </c>
      <c r="AM17933" s="340">
        <f t="shared" si="2810"/>
        <v>0</v>
      </c>
    </row>
    <row r="17934" spans="1:39" x14ac:dyDescent="0.35">
      <c r="A17934" s="337">
        <v>39847</v>
      </c>
      <c r="B17934" s="338">
        <f t="shared" si="2804"/>
        <v>2009</v>
      </c>
      <c r="C17934" s="338">
        <f t="shared" si="2805"/>
        <v>2</v>
      </c>
      <c r="D17934" s="338">
        <f t="shared" si="2806"/>
        <v>3</v>
      </c>
      <c r="E17934" s="334">
        <v>0</v>
      </c>
      <c r="F17934" s="334">
        <v>0</v>
      </c>
      <c r="G17934" s="334">
        <v>0</v>
      </c>
      <c r="H17934" s="334">
        <v>0</v>
      </c>
      <c r="I17934" s="334">
        <v>0</v>
      </c>
      <c r="J17934" s="334">
        <v>0</v>
      </c>
      <c r="K17934" s="334">
        <v>0</v>
      </c>
      <c r="L17934" s="334">
        <v>0</v>
      </c>
      <c r="M17934" s="334">
        <v>0</v>
      </c>
      <c r="N17934" s="334">
        <v>0</v>
      </c>
      <c r="O17934" s="334">
        <v>0</v>
      </c>
      <c r="P17934" s="334">
        <v>0</v>
      </c>
      <c r="Q17934" s="334">
        <v>0</v>
      </c>
      <c r="R17934" s="334">
        <v>0</v>
      </c>
      <c r="S17934" s="334">
        <v>0</v>
      </c>
      <c r="T17934" s="334">
        <v>0</v>
      </c>
      <c r="U17934" s="334">
        <v>0</v>
      </c>
      <c r="V17934" s="334">
        <v>0</v>
      </c>
      <c r="W17934" s="334">
        <v>0</v>
      </c>
      <c r="X17934" s="334">
        <v>0</v>
      </c>
      <c r="Y17934" s="334">
        <v>0</v>
      </c>
      <c r="Z17934" s="334">
        <v>0</v>
      </c>
      <c r="AA17934" s="334">
        <v>0</v>
      </c>
      <c r="AB17934" s="334">
        <v>0</v>
      </c>
      <c r="AD17934" s="334">
        <v>0</v>
      </c>
      <c r="AE17934" s="334">
        <f t="shared" si="2807"/>
        <v>0</v>
      </c>
      <c r="AF17934" s="334">
        <f t="shared" si="2808"/>
        <v>0</v>
      </c>
      <c r="AG17934" s="340">
        <f t="shared" si="2809"/>
        <v>0</v>
      </c>
      <c r="AI17934" s="340">
        <f t="shared" si="2810"/>
        <v>0</v>
      </c>
      <c r="AJ17934" s="340">
        <f t="shared" si="2810"/>
        <v>0</v>
      </c>
      <c r="AK17934" s="340">
        <f t="shared" si="2810"/>
        <v>0</v>
      </c>
      <c r="AL17934" s="340">
        <f t="shared" si="2810"/>
        <v>0</v>
      </c>
      <c r="AM17934" s="340">
        <f t="shared" si="2810"/>
        <v>0</v>
      </c>
    </row>
    <row r="17935" spans="1:39" x14ac:dyDescent="0.35">
      <c r="A17935" s="337">
        <v>39848</v>
      </c>
      <c r="B17935" s="338">
        <f t="shared" si="2804"/>
        <v>2009</v>
      </c>
      <c r="C17935" s="338">
        <f t="shared" si="2805"/>
        <v>2</v>
      </c>
      <c r="D17935" s="338">
        <f t="shared" si="2806"/>
        <v>4</v>
      </c>
      <c r="E17935" s="334">
        <v>0</v>
      </c>
      <c r="F17935" s="334">
        <v>0</v>
      </c>
      <c r="G17935" s="334">
        <v>0</v>
      </c>
      <c r="H17935" s="334">
        <v>0</v>
      </c>
      <c r="I17935" s="334">
        <v>0</v>
      </c>
      <c r="J17935" s="334">
        <v>0</v>
      </c>
      <c r="K17935" s="334">
        <v>0</v>
      </c>
      <c r="L17935" s="334">
        <v>0</v>
      </c>
      <c r="M17935" s="334">
        <v>0</v>
      </c>
      <c r="N17935" s="334">
        <v>0</v>
      </c>
      <c r="O17935" s="334">
        <v>0</v>
      </c>
      <c r="P17935" s="334">
        <v>0</v>
      </c>
      <c r="Q17935" s="334">
        <v>0</v>
      </c>
      <c r="R17935" s="334">
        <v>0</v>
      </c>
      <c r="S17935" s="334">
        <v>0</v>
      </c>
      <c r="T17935" s="334">
        <v>0</v>
      </c>
      <c r="U17935" s="334">
        <v>0</v>
      </c>
      <c r="V17935" s="334">
        <v>0</v>
      </c>
      <c r="W17935" s="334">
        <v>0</v>
      </c>
      <c r="X17935" s="334">
        <v>0</v>
      </c>
      <c r="Y17935" s="334">
        <v>0</v>
      </c>
      <c r="Z17935" s="334">
        <v>0</v>
      </c>
      <c r="AA17935" s="334">
        <v>0</v>
      </c>
      <c r="AB17935" s="334">
        <v>0</v>
      </c>
      <c r="AD17935" s="334">
        <v>0</v>
      </c>
      <c r="AE17935" s="334">
        <f t="shared" si="2807"/>
        <v>0</v>
      </c>
      <c r="AF17935" s="334">
        <f t="shared" si="2808"/>
        <v>0</v>
      </c>
      <c r="AG17935" s="340">
        <f t="shared" si="2809"/>
        <v>0</v>
      </c>
      <c r="AI17935" s="340">
        <f t="shared" si="2810"/>
        <v>0</v>
      </c>
      <c r="AJ17935" s="340">
        <f t="shared" si="2810"/>
        <v>0</v>
      </c>
      <c r="AK17935" s="340">
        <f t="shared" si="2810"/>
        <v>0</v>
      </c>
      <c r="AL17935" s="340">
        <f t="shared" si="2810"/>
        <v>0</v>
      </c>
      <c r="AM17935" s="340">
        <f t="shared" si="2810"/>
        <v>0</v>
      </c>
    </row>
    <row r="17936" spans="1:39" x14ac:dyDescent="0.35">
      <c r="A17936" s="337">
        <v>39849</v>
      </c>
      <c r="B17936" s="338">
        <f t="shared" si="2804"/>
        <v>2009</v>
      </c>
      <c r="C17936" s="338">
        <f t="shared" si="2805"/>
        <v>2</v>
      </c>
      <c r="D17936" s="338">
        <f t="shared" si="2806"/>
        <v>5</v>
      </c>
      <c r="E17936" s="334">
        <v>0</v>
      </c>
      <c r="F17936" s="334">
        <v>0</v>
      </c>
      <c r="G17936" s="334">
        <v>0</v>
      </c>
      <c r="H17936" s="334">
        <v>0</v>
      </c>
      <c r="I17936" s="334">
        <v>0</v>
      </c>
      <c r="J17936" s="334">
        <v>0</v>
      </c>
      <c r="K17936" s="334">
        <v>0</v>
      </c>
      <c r="L17936" s="334">
        <v>0</v>
      </c>
      <c r="M17936" s="334">
        <v>0</v>
      </c>
      <c r="N17936" s="334">
        <v>0</v>
      </c>
      <c r="O17936" s="334">
        <v>0</v>
      </c>
      <c r="P17936" s="334">
        <v>0</v>
      </c>
      <c r="Q17936" s="334">
        <v>0</v>
      </c>
      <c r="R17936" s="334">
        <v>0</v>
      </c>
      <c r="S17936" s="334">
        <v>0</v>
      </c>
      <c r="T17936" s="334">
        <v>0</v>
      </c>
      <c r="U17936" s="334">
        <v>0</v>
      </c>
      <c r="V17936" s="334">
        <v>0</v>
      </c>
      <c r="W17936" s="334">
        <v>0</v>
      </c>
      <c r="X17936" s="334">
        <v>0</v>
      </c>
      <c r="Y17936" s="334">
        <v>0</v>
      </c>
      <c r="Z17936" s="334">
        <v>0</v>
      </c>
      <c r="AA17936" s="334">
        <v>0</v>
      </c>
      <c r="AB17936" s="334">
        <v>0</v>
      </c>
      <c r="AD17936" s="334">
        <v>0</v>
      </c>
      <c r="AE17936" s="334">
        <f t="shared" si="2807"/>
        <v>0</v>
      </c>
      <c r="AF17936" s="334">
        <f t="shared" si="2808"/>
        <v>0</v>
      </c>
      <c r="AG17936" s="340">
        <f t="shared" si="2809"/>
        <v>0</v>
      </c>
      <c r="AI17936" s="340">
        <f t="shared" si="2810"/>
        <v>0</v>
      </c>
      <c r="AJ17936" s="340">
        <f t="shared" si="2810"/>
        <v>0</v>
      </c>
      <c r="AK17936" s="340">
        <f t="shared" si="2810"/>
        <v>0</v>
      </c>
      <c r="AL17936" s="340">
        <f t="shared" si="2810"/>
        <v>0</v>
      </c>
      <c r="AM17936" s="340">
        <f t="shared" si="2810"/>
        <v>0</v>
      </c>
    </row>
    <row r="17937" spans="1:39" x14ac:dyDescent="0.35">
      <c r="A17937" s="337">
        <v>39850</v>
      </c>
      <c r="B17937" s="338">
        <f t="shared" si="2804"/>
        <v>2009</v>
      </c>
      <c r="C17937" s="338">
        <f t="shared" si="2805"/>
        <v>2</v>
      </c>
      <c r="D17937" s="338">
        <f t="shared" si="2806"/>
        <v>6</v>
      </c>
      <c r="E17937" s="334">
        <v>0</v>
      </c>
      <c r="F17937" s="334">
        <v>0</v>
      </c>
      <c r="G17937" s="334">
        <v>0</v>
      </c>
      <c r="H17937" s="334">
        <v>0</v>
      </c>
      <c r="I17937" s="334">
        <v>0</v>
      </c>
      <c r="J17937" s="334">
        <v>0</v>
      </c>
      <c r="K17937" s="334">
        <v>0</v>
      </c>
      <c r="L17937" s="334">
        <v>0</v>
      </c>
      <c r="M17937" s="334">
        <v>0</v>
      </c>
      <c r="N17937" s="334">
        <v>0</v>
      </c>
      <c r="O17937" s="334">
        <v>0</v>
      </c>
      <c r="P17937" s="334">
        <v>0</v>
      </c>
      <c r="Q17937" s="334">
        <v>0</v>
      </c>
      <c r="R17937" s="334">
        <v>0</v>
      </c>
      <c r="S17937" s="334">
        <v>0</v>
      </c>
      <c r="T17937" s="334">
        <v>0</v>
      </c>
      <c r="U17937" s="334">
        <v>0</v>
      </c>
      <c r="V17937" s="334">
        <v>0</v>
      </c>
      <c r="W17937" s="334">
        <v>0</v>
      </c>
      <c r="X17937" s="334">
        <v>0</v>
      </c>
      <c r="Y17937" s="334">
        <v>0</v>
      </c>
      <c r="Z17937" s="334">
        <v>0</v>
      </c>
      <c r="AA17937" s="334">
        <v>0</v>
      </c>
      <c r="AB17937" s="334">
        <v>0</v>
      </c>
      <c r="AD17937" s="334">
        <v>0</v>
      </c>
      <c r="AE17937" s="334">
        <f t="shared" si="2807"/>
        <v>0</v>
      </c>
      <c r="AF17937" s="334">
        <f t="shared" si="2808"/>
        <v>0</v>
      </c>
      <c r="AG17937" s="340">
        <f t="shared" si="2809"/>
        <v>0</v>
      </c>
      <c r="AI17937" s="340">
        <f t="shared" si="2810"/>
        <v>0</v>
      </c>
      <c r="AJ17937" s="340">
        <f t="shared" si="2810"/>
        <v>0</v>
      </c>
      <c r="AK17937" s="340">
        <f t="shared" si="2810"/>
        <v>0</v>
      </c>
      <c r="AL17937" s="340">
        <f t="shared" si="2810"/>
        <v>0</v>
      </c>
      <c r="AM17937" s="340">
        <f t="shared" si="2810"/>
        <v>0</v>
      </c>
    </row>
    <row r="17938" spans="1:39" x14ac:dyDescent="0.35">
      <c r="A17938" s="337">
        <v>39851</v>
      </c>
      <c r="B17938" s="338">
        <f t="shared" si="2804"/>
        <v>2009</v>
      </c>
      <c r="C17938" s="338">
        <f t="shared" si="2805"/>
        <v>2</v>
      </c>
      <c r="D17938" s="338">
        <f t="shared" si="2806"/>
        <v>7</v>
      </c>
      <c r="E17938" s="334">
        <v>0</v>
      </c>
      <c r="F17938" s="334">
        <v>0</v>
      </c>
      <c r="G17938" s="334">
        <v>0</v>
      </c>
      <c r="H17938" s="334">
        <v>0</v>
      </c>
      <c r="I17938" s="334">
        <v>0</v>
      </c>
      <c r="J17938" s="334">
        <v>0</v>
      </c>
      <c r="K17938" s="334">
        <v>0</v>
      </c>
      <c r="L17938" s="334">
        <v>0</v>
      </c>
      <c r="M17938" s="334">
        <v>0</v>
      </c>
      <c r="N17938" s="334">
        <v>0</v>
      </c>
      <c r="O17938" s="334">
        <v>0</v>
      </c>
      <c r="P17938" s="334">
        <v>0</v>
      </c>
      <c r="Q17938" s="334">
        <v>0</v>
      </c>
      <c r="R17938" s="334">
        <v>0</v>
      </c>
      <c r="S17938" s="334">
        <v>0</v>
      </c>
      <c r="T17938" s="334">
        <v>0</v>
      </c>
      <c r="U17938" s="334">
        <v>0</v>
      </c>
      <c r="V17938" s="334">
        <v>0</v>
      </c>
      <c r="W17938" s="334">
        <v>0</v>
      </c>
      <c r="X17938" s="334">
        <v>0</v>
      </c>
      <c r="Y17938" s="334">
        <v>0</v>
      </c>
      <c r="Z17938" s="334">
        <v>0</v>
      </c>
      <c r="AA17938" s="334">
        <v>0</v>
      </c>
      <c r="AB17938" s="334">
        <v>0</v>
      </c>
      <c r="AD17938" s="334">
        <v>0</v>
      </c>
      <c r="AE17938" s="334">
        <f t="shared" si="2807"/>
        <v>0</v>
      </c>
      <c r="AF17938" s="334">
        <f t="shared" si="2808"/>
        <v>0</v>
      </c>
      <c r="AG17938" s="340">
        <f t="shared" si="2809"/>
        <v>0</v>
      </c>
      <c r="AI17938" s="340">
        <f t="shared" si="2810"/>
        <v>0</v>
      </c>
      <c r="AJ17938" s="340">
        <f t="shared" si="2810"/>
        <v>0</v>
      </c>
      <c r="AK17938" s="340">
        <f t="shared" si="2810"/>
        <v>0</v>
      </c>
      <c r="AL17938" s="340">
        <f t="shared" si="2810"/>
        <v>0</v>
      </c>
      <c r="AM17938" s="340">
        <f t="shared" si="2810"/>
        <v>0</v>
      </c>
    </row>
    <row r="17939" spans="1:39" x14ac:dyDescent="0.35">
      <c r="A17939" s="337">
        <v>39852</v>
      </c>
      <c r="B17939" s="338">
        <f t="shared" si="2804"/>
        <v>2009</v>
      </c>
      <c r="C17939" s="338">
        <f t="shared" si="2805"/>
        <v>2</v>
      </c>
      <c r="D17939" s="338">
        <f t="shared" si="2806"/>
        <v>8</v>
      </c>
      <c r="E17939" s="334">
        <v>0</v>
      </c>
      <c r="F17939" s="334">
        <v>0</v>
      </c>
      <c r="G17939" s="334">
        <v>0</v>
      </c>
      <c r="H17939" s="334">
        <v>0</v>
      </c>
      <c r="I17939" s="334">
        <v>0</v>
      </c>
      <c r="J17939" s="334">
        <v>0</v>
      </c>
      <c r="K17939" s="334">
        <v>0</v>
      </c>
      <c r="L17939" s="334">
        <v>0</v>
      </c>
      <c r="M17939" s="334">
        <v>0</v>
      </c>
      <c r="N17939" s="334">
        <v>0</v>
      </c>
      <c r="O17939" s="334">
        <v>0</v>
      </c>
      <c r="P17939" s="334">
        <v>0</v>
      </c>
      <c r="Q17939" s="334">
        <v>0</v>
      </c>
      <c r="R17939" s="334">
        <v>0</v>
      </c>
      <c r="S17939" s="334">
        <v>0</v>
      </c>
      <c r="T17939" s="334">
        <v>0</v>
      </c>
      <c r="U17939" s="334">
        <v>0</v>
      </c>
      <c r="V17939" s="334">
        <v>0</v>
      </c>
      <c r="W17939" s="334">
        <v>0</v>
      </c>
      <c r="X17939" s="334">
        <v>0</v>
      </c>
      <c r="Y17939" s="334">
        <v>0</v>
      </c>
      <c r="Z17939" s="334">
        <v>0</v>
      </c>
      <c r="AA17939" s="334">
        <v>0</v>
      </c>
      <c r="AB17939" s="334">
        <v>0</v>
      </c>
      <c r="AD17939" s="334">
        <v>0</v>
      </c>
      <c r="AE17939" s="334">
        <f t="shared" si="2807"/>
        <v>0</v>
      </c>
      <c r="AF17939" s="334">
        <f t="shared" si="2808"/>
        <v>0</v>
      </c>
      <c r="AG17939" s="340">
        <f t="shared" si="2809"/>
        <v>0</v>
      </c>
      <c r="AI17939" s="340">
        <f t="shared" si="2810"/>
        <v>0</v>
      </c>
      <c r="AJ17939" s="340">
        <f t="shared" si="2810"/>
        <v>0</v>
      </c>
      <c r="AK17939" s="340">
        <f t="shared" si="2810"/>
        <v>0</v>
      </c>
      <c r="AL17939" s="340">
        <f t="shared" si="2810"/>
        <v>0</v>
      </c>
      <c r="AM17939" s="340">
        <f t="shared" si="2810"/>
        <v>0</v>
      </c>
    </row>
    <row r="17940" spans="1:39" x14ac:dyDescent="0.35">
      <c r="A17940" s="337">
        <v>39853</v>
      </c>
      <c r="B17940" s="338">
        <f t="shared" si="2804"/>
        <v>2009</v>
      </c>
      <c r="C17940" s="338">
        <f t="shared" si="2805"/>
        <v>2</v>
      </c>
      <c r="D17940" s="338">
        <f t="shared" si="2806"/>
        <v>9</v>
      </c>
      <c r="E17940" s="334">
        <v>0</v>
      </c>
      <c r="F17940" s="334">
        <v>0</v>
      </c>
      <c r="G17940" s="334">
        <v>0</v>
      </c>
      <c r="H17940" s="334">
        <v>0</v>
      </c>
      <c r="I17940" s="334">
        <v>0</v>
      </c>
      <c r="J17940" s="334">
        <v>0</v>
      </c>
      <c r="K17940" s="334">
        <v>0</v>
      </c>
      <c r="L17940" s="334">
        <v>0</v>
      </c>
      <c r="M17940" s="334">
        <v>0</v>
      </c>
      <c r="N17940" s="334">
        <v>0</v>
      </c>
      <c r="O17940" s="334">
        <v>0</v>
      </c>
      <c r="P17940" s="334">
        <v>0</v>
      </c>
      <c r="Q17940" s="334">
        <v>0</v>
      </c>
      <c r="R17940" s="334">
        <v>0</v>
      </c>
      <c r="S17940" s="334">
        <v>0</v>
      </c>
      <c r="T17940" s="334">
        <v>0</v>
      </c>
      <c r="U17940" s="334">
        <v>0</v>
      </c>
      <c r="V17940" s="334">
        <v>0</v>
      </c>
      <c r="W17940" s="334">
        <v>0</v>
      </c>
      <c r="X17940" s="334">
        <v>0</v>
      </c>
      <c r="Y17940" s="334">
        <v>0</v>
      </c>
      <c r="Z17940" s="334">
        <v>0</v>
      </c>
      <c r="AA17940" s="334">
        <v>0</v>
      </c>
      <c r="AB17940" s="334">
        <v>0</v>
      </c>
      <c r="AD17940" s="334">
        <v>0</v>
      </c>
      <c r="AE17940" s="334">
        <f t="shared" si="2807"/>
        <v>0</v>
      </c>
      <c r="AF17940" s="334">
        <f t="shared" si="2808"/>
        <v>0</v>
      </c>
      <c r="AG17940" s="340">
        <f t="shared" si="2809"/>
        <v>0</v>
      </c>
      <c r="AI17940" s="340">
        <f t="shared" ref="AI17940:AM17955" si="2811">IF($C17940=AI$1,$AF17940,0)</f>
        <v>0</v>
      </c>
      <c r="AJ17940" s="340">
        <f t="shared" si="2811"/>
        <v>0</v>
      </c>
      <c r="AK17940" s="340">
        <f t="shared" si="2811"/>
        <v>0</v>
      </c>
      <c r="AL17940" s="340">
        <f t="shared" si="2811"/>
        <v>0</v>
      </c>
      <c r="AM17940" s="340">
        <f t="shared" si="2811"/>
        <v>0</v>
      </c>
    </row>
    <row r="17941" spans="1:39" x14ac:dyDescent="0.35">
      <c r="A17941" s="337">
        <v>39854</v>
      </c>
      <c r="B17941" s="338">
        <f t="shared" si="2804"/>
        <v>2009</v>
      </c>
      <c r="C17941" s="338">
        <f t="shared" si="2805"/>
        <v>2</v>
      </c>
      <c r="D17941" s="338">
        <f t="shared" si="2806"/>
        <v>10</v>
      </c>
      <c r="E17941" s="334">
        <v>0</v>
      </c>
      <c r="F17941" s="334">
        <v>0</v>
      </c>
      <c r="G17941" s="334">
        <v>0</v>
      </c>
      <c r="H17941" s="334">
        <v>0</v>
      </c>
      <c r="I17941" s="334">
        <v>0</v>
      </c>
      <c r="J17941" s="334">
        <v>0</v>
      </c>
      <c r="K17941" s="334">
        <v>0</v>
      </c>
      <c r="L17941" s="334">
        <v>0.3</v>
      </c>
      <c r="M17941" s="334">
        <v>0.3</v>
      </c>
      <c r="N17941" s="334">
        <v>0.3</v>
      </c>
      <c r="O17941" s="334">
        <v>0.4</v>
      </c>
      <c r="P17941" s="334">
        <v>0.3</v>
      </c>
      <c r="Q17941" s="334">
        <v>0.3</v>
      </c>
      <c r="R17941" s="334">
        <v>0</v>
      </c>
      <c r="S17941" s="334">
        <v>0.3</v>
      </c>
      <c r="T17941" s="334">
        <v>0</v>
      </c>
      <c r="U17941" s="334">
        <v>0</v>
      </c>
      <c r="V17941" s="334">
        <v>0</v>
      </c>
      <c r="W17941" s="334">
        <v>0</v>
      </c>
      <c r="X17941" s="334">
        <v>0</v>
      </c>
      <c r="Y17941" s="334">
        <v>0</v>
      </c>
      <c r="Z17941" s="334">
        <v>0</v>
      </c>
      <c r="AA17941" s="334">
        <v>0</v>
      </c>
      <c r="AB17941" s="334">
        <v>0</v>
      </c>
      <c r="AD17941" s="334">
        <v>2.2000000000000002</v>
      </c>
      <c r="AE17941" s="334">
        <f t="shared" si="2807"/>
        <v>2.2000000000000002</v>
      </c>
      <c r="AF17941" s="334">
        <f t="shared" si="2808"/>
        <v>2.1999999999999997</v>
      </c>
      <c r="AG17941" s="340">
        <f t="shared" si="2809"/>
        <v>4.4408920985006262E-16</v>
      </c>
      <c r="AI17941" s="340">
        <f t="shared" si="2811"/>
        <v>0</v>
      </c>
      <c r="AJ17941" s="340">
        <f t="shared" si="2811"/>
        <v>0</v>
      </c>
      <c r="AK17941" s="340">
        <f t="shared" si="2811"/>
        <v>0</v>
      </c>
      <c r="AL17941" s="340">
        <f t="shared" si="2811"/>
        <v>0</v>
      </c>
      <c r="AM17941" s="340">
        <f t="shared" si="2811"/>
        <v>0</v>
      </c>
    </row>
    <row r="17942" spans="1:39" x14ac:dyDescent="0.35">
      <c r="A17942" s="337">
        <v>39855</v>
      </c>
      <c r="B17942" s="338">
        <f t="shared" si="2804"/>
        <v>2009</v>
      </c>
      <c r="C17942" s="338">
        <f t="shared" si="2805"/>
        <v>2</v>
      </c>
      <c r="D17942" s="338">
        <f t="shared" si="2806"/>
        <v>11</v>
      </c>
      <c r="E17942" s="334">
        <v>0</v>
      </c>
      <c r="F17942" s="334">
        <v>0</v>
      </c>
      <c r="G17942" s="334">
        <v>0</v>
      </c>
      <c r="H17942" s="334">
        <v>0</v>
      </c>
      <c r="I17942" s="334">
        <v>0</v>
      </c>
      <c r="J17942" s="334">
        <v>0</v>
      </c>
      <c r="K17942" s="334">
        <v>0</v>
      </c>
      <c r="L17942" s="334">
        <v>0</v>
      </c>
      <c r="M17942" s="334">
        <v>0</v>
      </c>
      <c r="N17942" s="334">
        <v>0</v>
      </c>
      <c r="O17942" s="334">
        <v>0</v>
      </c>
      <c r="P17942" s="334">
        <v>0</v>
      </c>
      <c r="Q17942" s="334">
        <v>0</v>
      </c>
      <c r="R17942" s="334">
        <v>0</v>
      </c>
      <c r="S17942" s="334">
        <v>0</v>
      </c>
      <c r="T17942" s="334">
        <v>0</v>
      </c>
      <c r="U17942" s="334">
        <v>0</v>
      </c>
      <c r="V17942" s="334">
        <v>0</v>
      </c>
      <c r="W17942" s="334">
        <v>0</v>
      </c>
      <c r="X17942" s="334">
        <v>0</v>
      </c>
      <c r="Y17942" s="334">
        <v>0</v>
      </c>
      <c r="Z17942" s="334">
        <v>0</v>
      </c>
      <c r="AA17942" s="334">
        <v>0</v>
      </c>
      <c r="AB17942" s="334">
        <v>0</v>
      </c>
      <c r="AD17942" s="334">
        <v>0</v>
      </c>
      <c r="AE17942" s="334">
        <f t="shared" si="2807"/>
        <v>0</v>
      </c>
      <c r="AF17942" s="334">
        <f t="shared" si="2808"/>
        <v>0</v>
      </c>
      <c r="AG17942" s="340">
        <f t="shared" si="2809"/>
        <v>0</v>
      </c>
      <c r="AI17942" s="340">
        <f t="shared" si="2811"/>
        <v>0</v>
      </c>
      <c r="AJ17942" s="340">
        <f t="shared" si="2811"/>
        <v>0</v>
      </c>
      <c r="AK17942" s="340">
        <f t="shared" si="2811"/>
        <v>0</v>
      </c>
      <c r="AL17942" s="340">
        <f t="shared" si="2811"/>
        <v>0</v>
      </c>
      <c r="AM17942" s="340">
        <f t="shared" si="2811"/>
        <v>0</v>
      </c>
    </row>
    <row r="17943" spans="1:39" x14ac:dyDescent="0.35">
      <c r="A17943" s="337">
        <v>39856</v>
      </c>
      <c r="B17943" s="338">
        <f t="shared" si="2804"/>
        <v>2009</v>
      </c>
      <c r="C17943" s="338">
        <f t="shared" si="2805"/>
        <v>2</v>
      </c>
      <c r="D17943" s="338">
        <f t="shared" si="2806"/>
        <v>12</v>
      </c>
      <c r="E17943" s="334">
        <v>0</v>
      </c>
      <c r="F17943" s="334">
        <v>0</v>
      </c>
      <c r="G17943" s="334">
        <v>0</v>
      </c>
      <c r="H17943" s="334">
        <v>0</v>
      </c>
      <c r="I17943" s="334">
        <v>0</v>
      </c>
      <c r="J17943" s="334">
        <v>0</v>
      </c>
      <c r="K17943" s="334">
        <v>0</v>
      </c>
      <c r="L17943" s="334">
        <v>0</v>
      </c>
      <c r="M17943" s="334">
        <v>0</v>
      </c>
      <c r="N17943" s="334">
        <v>0</v>
      </c>
      <c r="O17943" s="334">
        <v>0</v>
      </c>
      <c r="P17943" s="334">
        <v>0</v>
      </c>
      <c r="Q17943" s="334">
        <v>0</v>
      </c>
      <c r="R17943" s="334">
        <v>0</v>
      </c>
      <c r="S17943" s="334">
        <v>0</v>
      </c>
      <c r="T17943" s="334">
        <v>0</v>
      </c>
      <c r="U17943" s="334">
        <v>0</v>
      </c>
      <c r="V17943" s="334">
        <v>0</v>
      </c>
      <c r="W17943" s="334">
        <v>0</v>
      </c>
      <c r="X17943" s="334">
        <v>0</v>
      </c>
      <c r="Y17943" s="334">
        <v>0</v>
      </c>
      <c r="Z17943" s="334">
        <v>0</v>
      </c>
      <c r="AA17943" s="334">
        <v>0</v>
      </c>
      <c r="AB17943" s="334">
        <v>0</v>
      </c>
      <c r="AD17943" s="334">
        <v>0</v>
      </c>
      <c r="AE17943" s="334">
        <f t="shared" si="2807"/>
        <v>0</v>
      </c>
      <c r="AF17943" s="334">
        <f t="shared" si="2808"/>
        <v>0</v>
      </c>
      <c r="AG17943" s="340">
        <f t="shared" si="2809"/>
        <v>0</v>
      </c>
      <c r="AI17943" s="340">
        <f t="shared" si="2811"/>
        <v>0</v>
      </c>
      <c r="AJ17943" s="340">
        <f t="shared" si="2811"/>
        <v>0</v>
      </c>
      <c r="AK17943" s="340">
        <f t="shared" si="2811"/>
        <v>0</v>
      </c>
      <c r="AL17943" s="340">
        <f t="shared" si="2811"/>
        <v>0</v>
      </c>
      <c r="AM17943" s="340">
        <f t="shared" si="2811"/>
        <v>0</v>
      </c>
    </row>
    <row r="17944" spans="1:39" x14ac:dyDescent="0.35">
      <c r="A17944" s="337">
        <v>39857</v>
      </c>
      <c r="B17944" s="338">
        <f t="shared" si="2804"/>
        <v>2009</v>
      </c>
      <c r="C17944" s="338">
        <f t="shared" si="2805"/>
        <v>2</v>
      </c>
      <c r="D17944" s="338">
        <f t="shared" si="2806"/>
        <v>13</v>
      </c>
      <c r="E17944" s="334">
        <v>0</v>
      </c>
      <c r="F17944" s="334">
        <v>0.1</v>
      </c>
      <c r="G17944" s="334">
        <v>0</v>
      </c>
      <c r="H17944" s="334">
        <v>0.1</v>
      </c>
      <c r="I17944" s="334">
        <v>0</v>
      </c>
      <c r="J17944" s="334">
        <v>0.1</v>
      </c>
      <c r="K17944" s="334">
        <v>0</v>
      </c>
      <c r="L17944" s="334">
        <v>0</v>
      </c>
      <c r="M17944" s="334">
        <v>0.1</v>
      </c>
      <c r="N17944" s="334">
        <v>0</v>
      </c>
      <c r="O17944" s="334">
        <v>0.1</v>
      </c>
      <c r="P17944" s="334">
        <v>0</v>
      </c>
      <c r="Q17944" s="334">
        <v>0</v>
      </c>
      <c r="R17944" s="334">
        <v>0.1</v>
      </c>
      <c r="S17944" s="334">
        <v>0</v>
      </c>
      <c r="T17944" s="334">
        <v>0.1</v>
      </c>
      <c r="U17944" s="334">
        <v>0</v>
      </c>
      <c r="V17944" s="334">
        <v>0</v>
      </c>
      <c r="W17944" s="334">
        <v>0.1</v>
      </c>
      <c r="X17944" s="334">
        <v>0</v>
      </c>
      <c r="Y17944" s="334">
        <v>0.1</v>
      </c>
      <c r="Z17944" s="334">
        <v>0</v>
      </c>
      <c r="AA17944" s="334">
        <v>0.1</v>
      </c>
      <c r="AB17944" s="334">
        <v>0</v>
      </c>
      <c r="AD17944" s="334">
        <v>1</v>
      </c>
      <c r="AE17944" s="334">
        <f t="shared" si="2807"/>
        <v>1</v>
      </c>
      <c r="AF17944" s="334">
        <f t="shared" si="2808"/>
        <v>0.99999999999999989</v>
      </c>
      <c r="AG17944" s="340">
        <f t="shared" si="2809"/>
        <v>1.1102230246251565E-16</v>
      </c>
      <c r="AI17944" s="340">
        <f t="shared" si="2811"/>
        <v>0</v>
      </c>
      <c r="AJ17944" s="340">
        <f t="shared" si="2811"/>
        <v>0</v>
      </c>
      <c r="AK17944" s="340">
        <f t="shared" si="2811"/>
        <v>0</v>
      </c>
      <c r="AL17944" s="340">
        <f t="shared" si="2811"/>
        <v>0</v>
      </c>
      <c r="AM17944" s="340">
        <f t="shared" si="2811"/>
        <v>0</v>
      </c>
    </row>
    <row r="17945" spans="1:39" x14ac:dyDescent="0.35">
      <c r="A17945" s="337">
        <v>39858</v>
      </c>
      <c r="B17945" s="338">
        <f t="shared" si="2804"/>
        <v>2009</v>
      </c>
      <c r="C17945" s="338">
        <f t="shared" si="2805"/>
        <v>2</v>
      </c>
      <c r="D17945" s="338">
        <f t="shared" si="2806"/>
        <v>14</v>
      </c>
      <c r="E17945" s="334">
        <v>0</v>
      </c>
      <c r="F17945" s="334">
        <v>0.1</v>
      </c>
      <c r="G17945" s="334">
        <v>0</v>
      </c>
      <c r="H17945" s="334">
        <v>0</v>
      </c>
      <c r="I17945" s="334">
        <v>0</v>
      </c>
      <c r="J17945" s="334">
        <v>0.1</v>
      </c>
      <c r="K17945" s="334">
        <v>0</v>
      </c>
      <c r="L17945" s="334">
        <v>0</v>
      </c>
      <c r="M17945" s="334">
        <v>0</v>
      </c>
      <c r="N17945" s="334">
        <v>0.1</v>
      </c>
      <c r="O17945" s="334">
        <v>0</v>
      </c>
      <c r="P17945" s="334">
        <v>0</v>
      </c>
      <c r="Q17945" s="334">
        <v>0.1</v>
      </c>
      <c r="R17945" s="334">
        <v>0</v>
      </c>
      <c r="S17945" s="334">
        <v>0</v>
      </c>
      <c r="T17945" s="334">
        <v>0</v>
      </c>
      <c r="U17945" s="334">
        <v>0.1</v>
      </c>
      <c r="V17945" s="334">
        <v>0</v>
      </c>
      <c r="W17945" s="334">
        <v>0</v>
      </c>
      <c r="X17945" s="334">
        <v>0</v>
      </c>
      <c r="Y17945" s="334">
        <v>0.1</v>
      </c>
      <c r="Z17945" s="334">
        <v>0</v>
      </c>
      <c r="AA17945" s="334">
        <v>0</v>
      </c>
      <c r="AB17945" s="334">
        <v>0</v>
      </c>
      <c r="AD17945" s="334">
        <v>0.6</v>
      </c>
      <c r="AE17945" s="334">
        <f t="shared" si="2807"/>
        <v>0.6</v>
      </c>
      <c r="AF17945" s="334">
        <f t="shared" si="2808"/>
        <v>0.6</v>
      </c>
      <c r="AG17945" s="340">
        <f t="shared" si="2809"/>
        <v>0</v>
      </c>
      <c r="AI17945" s="340">
        <f t="shared" si="2811"/>
        <v>0</v>
      </c>
      <c r="AJ17945" s="340">
        <f t="shared" si="2811"/>
        <v>0</v>
      </c>
      <c r="AK17945" s="340">
        <f t="shared" si="2811"/>
        <v>0</v>
      </c>
      <c r="AL17945" s="340">
        <f t="shared" si="2811"/>
        <v>0</v>
      </c>
      <c r="AM17945" s="340">
        <f t="shared" si="2811"/>
        <v>0</v>
      </c>
    </row>
    <row r="17946" spans="1:39" x14ac:dyDescent="0.35">
      <c r="A17946" s="337">
        <v>39859</v>
      </c>
      <c r="B17946" s="338">
        <f t="shared" si="2804"/>
        <v>2009</v>
      </c>
      <c r="C17946" s="338">
        <f t="shared" si="2805"/>
        <v>2</v>
      </c>
      <c r="D17946" s="338">
        <f t="shared" si="2806"/>
        <v>15</v>
      </c>
      <c r="E17946" s="334">
        <v>0</v>
      </c>
      <c r="F17946" s="334">
        <v>0</v>
      </c>
      <c r="G17946" s="334">
        <v>0</v>
      </c>
      <c r="H17946" s="334">
        <v>0</v>
      </c>
      <c r="I17946" s="334">
        <v>0</v>
      </c>
      <c r="J17946" s="334">
        <v>0</v>
      </c>
      <c r="K17946" s="334">
        <v>0</v>
      </c>
      <c r="L17946" s="334">
        <v>0</v>
      </c>
      <c r="M17946" s="334">
        <v>0</v>
      </c>
      <c r="N17946" s="334">
        <v>0</v>
      </c>
      <c r="O17946" s="334">
        <v>0</v>
      </c>
      <c r="P17946" s="334">
        <v>0</v>
      </c>
      <c r="Q17946" s="334">
        <v>0</v>
      </c>
      <c r="R17946" s="334">
        <v>0</v>
      </c>
      <c r="S17946" s="334">
        <v>0</v>
      </c>
      <c r="T17946" s="334">
        <v>0</v>
      </c>
      <c r="U17946" s="334">
        <v>0</v>
      </c>
      <c r="V17946" s="334">
        <v>0</v>
      </c>
      <c r="W17946" s="334">
        <v>0</v>
      </c>
      <c r="X17946" s="334">
        <v>0</v>
      </c>
      <c r="Y17946" s="334">
        <v>0</v>
      </c>
      <c r="Z17946" s="334">
        <v>0</v>
      </c>
      <c r="AA17946" s="334">
        <v>0</v>
      </c>
      <c r="AB17946" s="334">
        <v>0</v>
      </c>
      <c r="AD17946" s="334">
        <v>0</v>
      </c>
      <c r="AE17946" s="334">
        <f t="shared" si="2807"/>
        <v>0</v>
      </c>
      <c r="AF17946" s="334">
        <f t="shared" si="2808"/>
        <v>0</v>
      </c>
      <c r="AG17946" s="340">
        <f t="shared" si="2809"/>
        <v>0</v>
      </c>
      <c r="AI17946" s="340">
        <f t="shared" si="2811"/>
        <v>0</v>
      </c>
      <c r="AJ17946" s="340">
        <f t="shared" si="2811"/>
        <v>0</v>
      </c>
      <c r="AK17946" s="340">
        <f t="shared" si="2811"/>
        <v>0</v>
      </c>
      <c r="AL17946" s="340">
        <f t="shared" si="2811"/>
        <v>0</v>
      </c>
      <c r="AM17946" s="340">
        <f t="shared" si="2811"/>
        <v>0</v>
      </c>
    </row>
    <row r="17947" spans="1:39" x14ac:dyDescent="0.35">
      <c r="A17947" s="337">
        <v>39860</v>
      </c>
      <c r="B17947" s="338">
        <f t="shared" si="2804"/>
        <v>2009</v>
      </c>
      <c r="C17947" s="338">
        <f t="shared" si="2805"/>
        <v>2</v>
      </c>
      <c r="D17947" s="338">
        <f t="shared" si="2806"/>
        <v>16</v>
      </c>
      <c r="E17947" s="334">
        <v>0</v>
      </c>
      <c r="F17947" s="334">
        <v>0</v>
      </c>
      <c r="G17947" s="334">
        <v>0</v>
      </c>
      <c r="H17947" s="334">
        <v>0</v>
      </c>
      <c r="I17947" s="334">
        <v>0</v>
      </c>
      <c r="J17947" s="334">
        <v>0</v>
      </c>
      <c r="K17947" s="334">
        <v>0</v>
      </c>
      <c r="L17947" s="334">
        <v>0</v>
      </c>
      <c r="M17947" s="334">
        <v>0</v>
      </c>
      <c r="N17947" s="334">
        <v>0</v>
      </c>
      <c r="O17947" s="334">
        <v>0</v>
      </c>
      <c r="P17947" s="334">
        <v>0</v>
      </c>
      <c r="Q17947" s="334">
        <v>0</v>
      </c>
      <c r="R17947" s="334">
        <v>0</v>
      </c>
      <c r="S17947" s="334">
        <v>0</v>
      </c>
      <c r="T17947" s="334">
        <v>0</v>
      </c>
      <c r="U17947" s="334">
        <v>0</v>
      </c>
      <c r="V17947" s="334">
        <v>0</v>
      </c>
      <c r="W17947" s="334">
        <v>0</v>
      </c>
      <c r="X17947" s="334">
        <v>0</v>
      </c>
      <c r="Y17947" s="334">
        <v>0</v>
      </c>
      <c r="Z17947" s="334">
        <v>0</v>
      </c>
      <c r="AA17947" s="334">
        <v>0</v>
      </c>
      <c r="AB17947" s="334">
        <v>0</v>
      </c>
      <c r="AD17947" s="334">
        <v>0</v>
      </c>
      <c r="AE17947" s="334">
        <f t="shared" si="2807"/>
        <v>0</v>
      </c>
      <c r="AF17947" s="334">
        <f t="shared" si="2808"/>
        <v>0</v>
      </c>
      <c r="AG17947" s="340">
        <f t="shared" si="2809"/>
        <v>0</v>
      </c>
      <c r="AI17947" s="340">
        <f t="shared" si="2811"/>
        <v>0</v>
      </c>
      <c r="AJ17947" s="340">
        <f t="shared" si="2811"/>
        <v>0</v>
      </c>
      <c r="AK17947" s="340">
        <f t="shared" si="2811"/>
        <v>0</v>
      </c>
      <c r="AL17947" s="340">
        <f t="shared" si="2811"/>
        <v>0</v>
      </c>
      <c r="AM17947" s="340">
        <f t="shared" si="2811"/>
        <v>0</v>
      </c>
    </row>
    <row r="17948" spans="1:39" x14ac:dyDescent="0.35">
      <c r="A17948" s="337">
        <v>39861</v>
      </c>
      <c r="B17948" s="338">
        <f t="shared" si="2804"/>
        <v>2009</v>
      </c>
      <c r="C17948" s="338">
        <f t="shared" si="2805"/>
        <v>2</v>
      </c>
      <c r="D17948" s="338">
        <f t="shared" si="2806"/>
        <v>17</v>
      </c>
      <c r="E17948" s="334">
        <v>0</v>
      </c>
      <c r="F17948" s="334">
        <v>0</v>
      </c>
      <c r="G17948" s="334">
        <v>0</v>
      </c>
      <c r="H17948" s="334">
        <v>0</v>
      </c>
      <c r="I17948" s="334">
        <v>0</v>
      </c>
      <c r="J17948" s="334">
        <v>0</v>
      </c>
      <c r="K17948" s="334">
        <v>0</v>
      </c>
      <c r="L17948" s="334">
        <v>0</v>
      </c>
      <c r="M17948" s="334">
        <v>0</v>
      </c>
      <c r="N17948" s="334">
        <v>0</v>
      </c>
      <c r="O17948" s="334">
        <v>0</v>
      </c>
      <c r="P17948" s="334">
        <v>0</v>
      </c>
      <c r="Q17948" s="334">
        <v>0</v>
      </c>
      <c r="R17948" s="334">
        <v>0</v>
      </c>
      <c r="S17948" s="334">
        <v>0</v>
      </c>
      <c r="T17948" s="334">
        <v>0</v>
      </c>
      <c r="U17948" s="334">
        <v>0</v>
      </c>
      <c r="V17948" s="334">
        <v>0</v>
      </c>
      <c r="W17948" s="334">
        <v>0</v>
      </c>
      <c r="X17948" s="334">
        <v>0</v>
      </c>
      <c r="Y17948" s="334">
        <v>0</v>
      </c>
      <c r="Z17948" s="334">
        <v>0</v>
      </c>
      <c r="AA17948" s="334">
        <v>0</v>
      </c>
      <c r="AB17948" s="334">
        <v>0</v>
      </c>
      <c r="AD17948" s="334">
        <v>0</v>
      </c>
      <c r="AE17948" s="334">
        <f t="shared" si="2807"/>
        <v>0</v>
      </c>
      <c r="AF17948" s="334">
        <f t="shared" si="2808"/>
        <v>0</v>
      </c>
      <c r="AG17948" s="340">
        <f t="shared" si="2809"/>
        <v>0</v>
      </c>
      <c r="AI17948" s="340">
        <f t="shared" si="2811"/>
        <v>0</v>
      </c>
      <c r="AJ17948" s="340">
        <f t="shared" si="2811"/>
        <v>0</v>
      </c>
      <c r="AK17948" s="340">
        <f t="shared" si="2811"/>
        <v>0</v>
      </c>
      <c r="AL17948" s="340">
        <f t="shared" si="2811"/>
        <v>0</v>
      </c>
      <c r="AM17948" s="340">
        <f t="shared" si="2811"/>
        <v>0</v>
      </c>
    </row>
    <row r="17949" spans="1:39" x14ac:dyDescent="0.35">
      <c r="A17949" s="337">
        <v>39862</v>
      </c>
      <c r="B17949" s="338">
        <f t="shared" si="2804"/>
        <v>2009</v>
      </c>
      <c r="C17949" s="338">
        <f t="shared" si="2805"/>
        <v>2</v>
      </c>
      <c r="D17949" s="338">
        <f t="shared" si="2806"/>
        <v>18</v>
      </c>
      <c r="E17949" s="334">
        <v>0</v>
      </c>
      <c r="F17949" s="334">
        <v>0</v>
      </c>
      <c r="G17949" s="334">
        <v>0</v>
      </c>
      <c r="H17949" s="334">
        <v>0</v>
      </c>
      <c r="I17949" s="334">
        <v>0</v>
      </c>
      <c r="J17949" s="334">
        <v>0</v>
      </c>
      <c r="K17949" s="334">
        <v>0</v>
      </c>
      <c r="L17949" s="334">
        <v>0</v>
      </c>
      <c r="M17949" s="334">
        <v>0</v>
      </c>
      <c r="N17949" s="334">
        <v>0</v>
      </c>
      <c r="O17949" s="334">
        <v>0</v>
      </c>
      <c r="P17949" s="334">
        <v>0</v>
      </c>
      <c r="Q17949" s="334">
        <v>0</v>
      </c>
      <c r="R17949" s="334">
        <v>0</v>
      </c>
      <c r="S17949" s="334">
        <v>0</v>
      </c>
      <c r="T17949" s="334">
        <v>0</v>
      </c>
      <c r="U17949" s="334">
        <v>0</v>
      </c>
      <c r="V17949" s="334">
        <v>0</v>
      </c>
      <c r="W17949" s="334">
        <v>0</v>
      </c>
      <c r="X17949" s="334">
        <v>0</v>
      </c>
      <c r="Y17949" s="334">
        <v>0</v>
      </c>
      <c r="Z17949" s="334">
        <v>0</v>
      </c>
      <c r="AA17949" s="334">
        <v>0</v>
      </c>
      <c r="AB17949" s="334">
        <v>0</v>
      </c>
      <c r="AD17949" s="334">
        <v>0</v>
      </c>
      <c r="AE17949" s="334">
        <f t="shared" si="2807"/>
        <v>0</v>
      </c>
      <c r="AF17949" s="334">
        <f t="shared" si="2808"/>
        <v>0</v>
      </c>
      <c r="AG17949" s="340">
        <f t="shared" si="2809"/>
        <v>0</v>
      </c>
      <c r="AI17949" s="340">
        <f t="shared" si="2811"/>
        <v>0</v>
      </c>
      <c r="AJ17949" s="340">
        <f t="shared" si="2811"/>
        <v>0</v>
      </c>
      <c r="AK17949" s="340">
        <f t="shared" si="2811"/>
        <v>0</v>
      </c>
      <c r="AL17949" s="340">
        <f t="shared" si="2811"/>
        <v>0</v>
      </c>
      <c r="AM17949" s="340">
        <f t="shared" si="2811"/>
        <v>0</v>
      </c>
    </row>
    <row r="17950" spans="1:39" x14ac:dyDescent="0.35">
      <c r="A17950" s="337">
        <v>39863</v>
      </c>
      <c r="B17950" s="338">
        <f t="shared" si="2804"/>
        <v>2009</v>
      </c>
      <c r="C17950" s="338">
        <f t="shared" si="2805"/>
        <v>2</v>
      </c>
      <c r="D17950" s="338">
        <f t="shared" si="2806"/>
        <v>19</v>
      </c>
      <c r="E17950" s="334">
        <v>0</v>
      </c>
      <c r="F17950" s="334">
        <v>0</v>
      </c>
      <c r="G17950" s="334">
        <v>0</v>
      </c>
      <c r="H17950" s="334">
        <v>0</v>
      </c>
      <c r="I17950" s="334">
        <v>0</v>
      </c>
      <c r="J17950" s="334">
        <v>0</v>
      </c>
      <c r="K17950" s="334">
        <v>0</v>
      </c>
      <c r="L17950" s="334">
        <v>0</v>
      </c>
      <c r="M17950" s="334">
        <v>0</v>
      </c>
      <c r="N17950" s="334">
        <v>0</v>
      </c>
      <c r="O17950" s="334">
        <v>0</v>
      </c>
      <c r="P17950" s="334">
        <v>0</v>
      </c>
      <c r="Q17950" s="334">
        <v>0</v>
      </c>
      <c r="R17950" s="334">
        <v>0</v>
      </c>
      <c r="S17950" s="334">
        <v>0</v>
      </c>
      <c r="T17950" s="334">
        <v>0</v>
      </c>
      <c r="U17950" s="334">
        <v>0</v>
      </c>
      <c r="V17950" s="334">
        <v>0.1</v>
      </c>
      <c r="W17950" s="334">
        <v>0</v>
      </c>
      <c r="X17950" s="334">
        <v>0.1</v>
      </c>
      <c r="Y17950" s="334">
        <v>0.1</v>
      </c>
      <c r="Z17950" s="334">
        <v>0</v>
      </c>
      <c r="AA17950" s="334">
        <v>0.1</v>
      </c>
      <c r="AB17950" s="334">
        <v>0</v>
      </c>
      <c r="AD17950" s="334">
        <v>0.4</v>
      </c>
      <c r="AE17950" s="334">
        <f t="shared" si="2807"/>
        <v>0.4</v>
      </c>
      <c r="AF17950" s="334">
        <f t="shared" si="2808"/>
        <v>0.4</v>
      </c>
      <c r="AG17950" s="340">
        <f t="shared" si="2809"/>
        <v>0</v>
      </c>
      <c r="AI17950" s="340">
        <f t="shared" si="2811"/>
        <v>0</v>
      </c>
      <c r="AJ17950" s="340">
        <f t="shared" si="2811"/>
        <v>0</v>
      </c>
      <c r="AK17950" s="340">
        <f t="shared" si="2811"/>
        <v>0</v>
      </c>
      <c r="AL17950" s="340">
        <f t="shared" si="2811"/>
        <v>0</v>
      </c>
      <c r="AM17950" s="340">
        <f t="shared" si="2811"/>
        <v>0</v>
      </c>
    </row>
    <row r="17951" spans="1:39" x14ac:dyDescent="0.35">
      <c r="A17951" s="337">
        <v>39864</v>
      </c>
      <c r="B17951" s="338">
        <f t="shared" si="2804"/>
        <v>2009</v>
      </c>
      <c r="C17951" s="338">
        <f t="shared" si="2805"/>
        <v>2</v>
      </c>
      <c r="D17951" s="338">
        <f t="shared" si="2806"/>
        <v>20</v>
      </c>
      <c r="E17951" s="334">
        <v>0</v>
      </c>
      <c r="F17951" s="334">
        <v>0</v>
      </c>
      <c r="G17951" s="334">
        <v>0</v>
      </c>
      <c r="H17951" s="334">
        <v>0</v>
      </c>
      <c r="I17951" s="334">
        <v>0</v>
      </c>
      <c r="J17951" s="334">
        <v>0</v>
      </c>
      <c r="K17951" s="334">
        <v>0</v>
      </c>
      <c r="L17951" s="334">
        <v>0</v>
      </c>
      <c r="M17951" s="334">
        <v>0</v>
      </c>
      <c r="N17951" s="334">
        <v>0</v>
      </c>
      <c r="O17951" s="334">
        <v>0</v>
      </c>
      <c r="P17951" s="334">
        <v>0</v>
      </c>
      <c r="Q17951" s="334">
        <v>0</v>
      </c>
      <c r="R17951" s="334">
        <v>0</v>
      </c>
      <c r="S17951" s="334">
        <v>0</v>
      </c>
      <c r="T17951" s="334">
        <v>0</v>
      </c>
      <c r="U17951" s="334">
        <v>0</v>
      </c>
      <c r="V17951" s="334">
        <v>0</v>
      </c>
      <c r="W17951" s="334">
        <v>0</v>
      </c>
      <c r="X17951" s="334">
        <v>0</v>
      </c>
      <c r="Y17951" s="334">
        <v>0</v>
      </c>
      <c r="Z17951" s="334">
        <v>0</v>
      </c>
      <c r="AA17951" s="334">
        <v>0</v>
      </c>
      <c r="AB17951" s="334">
        <v>0</v>
      </c>
      <c r="AD17951" s="334">
        <v>0</v>
      </c>
      <c r="AE17951" s="334">
        <f t="shared" si="2807"/>
        <v>0</v>
      </c>
      <c r="AF17951" s="334">
        <f t="shared" si="2808"/>
        <v>0</v>
      </c>
      <c r="AG17951" s="340">
        <f t="shared" si="2809"/>
        <v>0</v>
      </c>
      <c r="AI17951" s="340">
        <f t="shared" si="2811"/>
        <v>0</v>
      </c>
      <c r="AJ17951" s="340">
        <f t="shared" si="2811"/>
        <v>0</v>
      </c>
      <c r="AK17951" s="340">
        <f t="shared" si="2811"/>
        <v>0</v>
      </c>
      <c r="AL17951" s="340">
        <f t="shared" si="2811"/>
        <v>0</v>
      </c>
      <c r="AM17951" s="340">
        <f t="shared" si="2811"/>
        <v>0</v>
      </c>
    </row>
    <row r="17952" spans="1:39" x14ac:dyDescent="0.35">
      <c r="A17952" s="337">
        <v>39865</v>
      </c>
      <c r="B17952" s="338">
        <f t="shared" si="2804"/>
        <v>2009</v>
      </c>
      <c r="C17952" s="338">
        <f t="shared" si="2805"/>
        <v>2</v>
      </c>
      <c r="D17952" s="338">
        <f t="shared" si="2806"/>
        <v>21</v>
      </c>
      <c r="E17952" s="334">
        <v>0</v>
      </c>
      <c r="F17952" s="334">
        <v>0</v>
      </c>
      <c r="G17952" s="334">
        <v>0</v>
      </c>
      <c r="H17952" s="334">
        <v>0</v>
      </c>
      <c r="I17952" s="334">
        <v>0</v>
      </c>
      <c r="J17952" s="334">
        <v>0</v>
      </c>
      <c r="K17952" s="334">
        <v>0</v>
      </c>
      <c r="L17952" s="334">
        <v>0</v>
      </c>
      <c r="M17952" s="334">
        <v>0</v>
      </c>
      <c r="N17952" s="334">
        <v>0</v>
      </c>
      <c r="O17952" s="334">
        <v>0</v>
      </c>
      <c r="P17952" s="334">
        <v>0</v>
      </c>
      <c r="Q17952" s="334">
        <v>0</v>
      </c>
      <c r="R17952" s="334">
        <v>0</v>
      </c>
      <c r="S17952" s="334">
        <v>0</v>
      </c>
      <c r="T17952" s="334">
        <v>0</v>
      </c>
      <c r="U17952" s="334">
        <v>0</v>
      </c>
      <c r="V17952" s="334">
        <v>0</v>
      </c>
      <c r="W17952" s="334">
        <v>0</v>
      </c>
      <c r="X17952" s="334">
        <v>0</v>
      </c>
      <c r="Y17952" s="334">
        <v>0</v>
      </c>
      <c r="Z17952" s="334">
        <v>0</v>
      </c>
      <c r="AA17952" s="334">
        <v>0</v>
      </c>
      <c r="AB17952" s="334">
        <v>0</v>
      </c>
      <c r="AD17952" s="334">
        <v>0</v>
      </c>
      <c r="AE17952" s="334">
        <f t="shared" si="2807"/>
        <v>0</v>
      </c>
      <c r="AF17952" s="334">
        <f t="shared" si="2808"/>
        <v>0</v>
      </c>
      <c r="AG17952" s="340">
        <f t="shared" si="2809"/>
        <v>0</v>
      </c>
      <c r="AI17952" s="340">
        <f t="shared" si="2811"/>
        <v>0</v>
      </c>
      <c r="AJ17952" s="340">
        <f t="shared" si="2811"/>
        <v>0</v>
      </c>
      <c r="AK17952" s="340">
        <f t="shared" si="2811"/>
        <v>0</v>
      </c>
      <c r="AL17952" s="340">
        <f t="shared" si="2811"/>
        <v>0</v>
      </c>
      <c r="AM17952" s="340">
        <f t="shared" si="2811"/>
        <v>0</v>
      </c>
    </row>
    <row r="17953" spans="1:39" x14ac:dyDescent="0.35">
      <c r="A17953" s="337">
        <v>39866</v>
      </c>
      <c r="B17953" s="338">
        <f t="shared" si="2804"/>
        <v>2009</v>
      </c>
      <c r="C17953" s="338">
        <f t="shared" si="2805"/>
        <v>2</v>
      </c>
      <c r="D17953" s="338">
        <f t="shared" si="2806"/>
        <v>22</v>
      </c>
      <c r="E17953" s="334">
        <v>0</v>
      </c>
      <c r="F17953" s="334">
        <v>0</v>
      </c>
      <c r="G17953" s="334">
        <v>0</v>
      </c>
      <c r="H17953" s="334">
        <v>0</v>
      </c>
      <c r="I17953" s="334">
        <v>0</v>
      </c>
      <c r="J17953" s="334">
        <v>0</v>
      </c>
      <c r="K17953" s="334">
        <v>0</v>
      </c>
      <c r="L17953" s="334">
        <v>0</v>
      </c>
      <c r="M17953" s="334">
        <v>0</v>
      </c>
      <c r="N17953" s="334">
        <v>0</v>
      </c>
      <c r="O17953" s="334">
        <v>0</v>
      </c>
      <c r="P17953" s="334">
        <v>0</v>
      </c>
      <c r="Q17953" s="334">
        <v>0</v>
      </c>
      <c r="R17953" s="334">
        <v>0</v>
      </c>
      <c r="S17953" s="334">
        <v>0</v>
      </c>
      <c r="T17953" s="334">
        <v>0</v>
      </c>
      <c r="U17953" s="334">
        <v>0</v>
      </c>
      <c r="V17953" s="334">
        <v>0</v>
      </c>
      <c r="W17953" s="334">
        <v>0</v>
      </c>
      <c r="X17953" s="334">
        <v>0</v>
      </c>
      <c r="Y17953" s="334">
        <v>0</v>
      </c>
      <c r="Z17953" s="334">
        <v>0</v>
      </c>
      <c r="AA17953" s="334">
        <v>0</v>
      </c>
      <c r="AB17953" s="334">
        <v>0</v>
      </c>
      <c r="AD17953" s="334">
        <v>0</v>
      </c>
      <c r="AE17953" s="334">
        <f t="shared" si="2807"/>
        <v>0</v>
      </c>
      <c r="AF17953" s="334">
        <f t="shared" si="2808"/>
        <v>0</v>
      </c>
      <c r="AG17953" s="340">
        <f t="shared" si="2809"/>
        <v>0</v>
      </c>
      <c r="AI17953" s="340">
        <f t="shared" si="2811"/>
        <v>0</v>
      </c>
      <c r="AJ17953" s="340">
        <f t="shared" si="2811"/>
        <v>0</v>
      </c>
      <c r="AK17953" s="340">
        <f t="shared" si="2811"/>
        <v>0</v>
      </c>
      <c r="AL17953" s="340">
        <f t="shared" si="2811"/>
        <v>0</v>
      </c>
      <c r="AM17953" s="340">
        <f t="shared" si="2811"/>
        <v>0</v>
      </c>
    </row>
    <row r="17954" spans="1:39" x14ac:dyDescent="0.35">
      <c r="A17954" s="337">
        <v>39867</v>
      </c>
      <c r="B17954" s="338">
        <f t="shared" si="2804"/>
        <v>2009</v>
      </c>
      <c r="C17954" s="338">
        <f t="shared" si="2805"/>
        <v>2</v>
      </c>
      <c r="D17954" s="338">
        <f t="shared" si="2806"/>
        <v>23</v>
      </c>
      <c r="E17954" s="334">
        <v>0</v>
      </c>
      <c r="F17954" s="334">
        <v>0</v>
      </c>
      <c r="G17954" s="334">
        <v>0</v>
      </c>
      <c r="H17954" s="334">
        <v>0</v>
      </c>
      <c r="I17954" s="334">
        <v>0</v>
      </c>
      <c r="J17954" s="334">
        <v>0</v>
      </c>
      <c r="K17954" s="334">
        <v>0.1</v>
      </c>
      <c r="L17954" s="334">
        <v>0.1</v>
      </c>
      <c r="M17954" s="334">
        <v>0.1</v>
      </c>
      <c r="N17954" s="334">
        <v>0.1</v>
      </c>
      <c r="O17954" s="334">
        <v>0.1</v>
      </c>
      <c r="P17954" s="334">
        <v>0.1</v>
      </c>
      <c r="Q17954" s="334">
        <v>0.1</v>
      </c>
      <c r="R17954" s="334">
        <v>0.1</v>
      </c>
      <c r="S17954" s="334">
        <v>0.1</v>
      </c>
      <c r="T17954" s="334">
        <v>0.1</v>
      </c>
      <c r="U17954" s="334">
        <v>0.1</v>
      </c>
      <c r="V17954" s="334">
        <v>0.1</v>
      </c>
      <c r="W17954" s="334">
        <v>0.1</v>
      </c>
      <c r="X17954" s="334">
        <v>0.1</v>
      </c>
      <c r="Y17954" s="334">
        <v>0.1</v>
      </c>
      <c r="Z17954" s="334">
        <v>0.1</v>
      </c>
      <c r="AA17954" s="334">
        <v>0.1</v>
      </c>
      <c r="AB17954" s="334">
        <v>0.1</v>
      </c>
      <c r="AD17954" s="334">
        <v>1.8</v>
      </c>
      <c r="AE17954" s="334">
        <f t="shared" si="2807"/>
        <v>1.8</v>
      </c>
      <c r="AF17954" s="334">
        <f t="shared" si="2808"/>
        <v>1.8000000000000005</v>
      </c>
      <c r="AG17954" s="340">
        <f t="shared" si="2809"/>
        <v>4.4408920985006262E-16</v>
      </c>
      <c r="AI17954" s="340">
        <f t="shared" si="2811"/>
        <v>0</v>
      </c>
      <c r="AJ17954" s="340">
        <f t="shared" si="2811"/>
        <v>0</v>
      </c>
      <c r="AK17954" s="340">
        <f t="shared" si="2811"/>
        <v>0</v>
      </c>
      <c r="AL17954" s="340">
        <f t="shared" si="2811"/>
        <v>0</v>
      </c>
      <c r="AM17954" s="340">
        <f t="shared" si="2811"/>
        <v>0</v>
      </c>
    </row>
    <row r="17955" spans="1:39" x14ac:dyDescent="0.35">
      <c r="A17955" s="337">
        <v>39868</v>
      </c>
      <c r="B17955" s="338">
        <f t="shared" si="2804"/>
        <v>2009</v>
      </c>
      <c r="C17955" s="338">
        <f t="shared" si="2805"/>
        <v>2</v>
      </c>
      <c r="D17955" s="338">
        <f t="shared" si="2806"/>
        <v>24</v>
      </c>
      <c r="E17955" s="334">
        <v>0.2</v>
      </c>
      <c r="F17955" s="334">
        <v>0.2</v>
      </c>
      <c r="G17955" s="334">
        <v>0.2</v>
      </c>
      <c r="H17955" s="334">
        <v>0.1</v>
      </c>
      <c r="I17955" s="334">
        <v>0.4</v>
      </c>
      <c r="J17955" s="334">
        <v>0.2</v>
      </c>
      <c r="K17955" s="334">
        <v>0.2</v>
      </c>
      <c r="L17955" s="334">
        <v>0.2</v>
      </c>
      <c r="M17955" s="334">
        <v>0.1</v>
      </c>
      <c r="N17955" s="334">
        <v>0.2</v>
      </c>
      <c r="O17955" s="334">
        <v>0.2</v>
      </c>
      <c r="P17955" s="334">
        <v>0.2</v>
      </c>
      <c r="Q17955" s="334">
        <v>0.2</v>
      </c>
      <c r="R17955" s="334">
        <v>0.2</v>
      </c>
      <c r="S17955" s="334">
        <v>0.1</v>
      </c>
      <c r="T17955" s="334">
        <v>0.2</v>
      </c>
      <c r="U17955" s="334">
        <v>0.2</v>
      </c>
      <c r="V17955" s="334">
        <v>0.2</v>
      </c>
      <c r="W17955" s="334">
        <v>0.2</v>
      </c>
      <c r="X17955" s="334">
        <v>0.2</v>
      </c>
      <c r="Y17955" s="334">
        <v>0.1</v>
      </c>
      <c r="Z17955" s="334">
        <v>0.2</v>
      </c>
      <c r="AA17955" s="334">
        <v>0.2</v>
      </c>
      <c r="AB17955" s="334">
        <v>0.2</v>
      </c>
      <c r="AD17955" s="334">
        <v>4.5999999999999996</v>
      </c>
      <c r="AE17955" s="334">
        <f t="shared" si="2807"/>
        <v>4.5999999999999996</v>
      </c>
      <c r="AF17955" s="334">
        <f t="shared" si="2808"/>
        <v>4.6000000000000023</v>
      </c>
      <c r="AG17955" s="340">
        <f t="shared" si="2809"/>
        <v>2.6645352591003757E-15</v>
      </c>
      <c r="AI17955" s="340">
        <f t="shared" si="2811"/>
        <v>0</v>
      </c>
      <c r="AJ17955" s="340">
        <f t="shared" si="2811"/>
        <v>0</v>
      </c>
      <c r="AK17955" s="340">
        <f t="shared" si="2811"/>
        <v>0</v>
      </c>
      <c r="AL17955" s="340">
        <f t="shared" si="2811"/>
        <v>0</v>
      </c>
      <c r="AM17955" s="340">
        <f t="shared" si="2811"/>
        <v>0</v>
      </c>
    </row>
    <row r="17956" spans="1:39" x14ac:dyDescent="0.35">
      <c r="A17956" s="337">
        <v>39869</v>
      </c>
      <c r="B17956" s="338">
        <f t="shared" si="2804"/>
        <v>2009</v>
      </c>
      <c r="C17956" s="338">
        <f t="shared" si="2805"/>
        <v>2</v>
      </c>
      <c r="D17956" s="338">
        <f t="shared" si="2806"/>
        <v>25</v>
      </c>
      <c r="E17956" s="334">
        <v>0.1</v>
      </c>
      <c r="F17956" s="334">
        <v>0</v>
      </c>
      <c r="G17956" s="334">
        <v>0.1</v>
      </c>
      <c r="H17956" s="334">
        <v>0</v>
      </c>
      <c r="I17956" s="334">
        <v>0.1</v>
      </c>
      <c r="J17956" s="334">
        <v>0.1</v>
      </c>
      <c r="K17956" s="334">
        <v>0</v>
      </c>
      <c r="L17956" s="334">
        <v>0.1</v>
      </c>
      <c r="M17956" s="334">
        <v>0</v>
      </c>
      <c r="N17956" s="334">
        <v>0.1</v>
      </c>
      <c r="O17956" s="334">
        <v>0</v>
      </c>
      <c r="P17956" s="334">
        <v>0.1</v>
      </c>
      <c r="Q17956" s="334">
        <v>0.1</v>
      </c>
      <c r="R17956" s="334">
        <v>0</v>
      </c>
      <c r="S17956" s="334">
        <v>0.1</v>
      </c>
      <c r="T17956" s="334">
        <v>0</v>
      </c>
      <c r="U17956" s="334">
        <v>0.1</v>
      </c>
      <c r="V17956" s="334">
        <v>0</v>
      </c>
      <c r="W17956" s="334">
        <v>0.1</v>
      </c>
      <c r="X17956" s="334">
        <v>0.1</v>
      </c>
      <c r="Y17956" s="334">
        <v>0</v>
      </c>
      <c r="Z17956" s="334">
        <v>0.1</v>
      </c>
      <c r="AA17956" s="334">
        <v>0</v>
      </c>
      <c r="AB17956" s="334">
        <v>0.1</v>
      </c>
      <c r="AD17956" s="334">
        <v>1.4</v>
      </c>
      <c r="AE17956" s="334">
        <f t="shared" si="2807"/>
        <v>1.4</v>
      </c>
      <c r="AF17956" s="334">
        <f t="shared" si="2808"/>
        <v>1.4000000000000001</v>
      </c>
      <c r="AG17956" s="340">
        <f t="shared" si="2809"/>
        <v>2.2204460492503131E-16</v>
      </c>
      <c r="AI17956" s="340">
        <f t="shared" ref="AI17956:AM17971" si="2812">IF($C17956=AI$1,$AF17956,0)</f>
        <v>0</v>
      </c>
      <c r="AJ17956" s="340">
        <f t="shared" si="2812"/>
        <v>0</v>
      </c>
      <c r="AK17956" s="340">
        <f t="shared" si="2812"/>
        <v>0</v>
      </c>
      <c r="AL17956" s="340">
        <f t="shared" si="2812"/>
        <v>0</v>
      </c>
      <c r="AM17956" s="340">
        <f t="shared" si="2812"/>
        <v>0</v>
      </c>
    </row>
    <row r="17957" spans="1:39" x14ac:dyDescent="0.35">
      <c r="A17957" s="337">
        <v>39870</v>
      </c>
      <c r="B17957" s="338">
        <f t="shared" si="2804"/>
        <v>2009</v>
      </c>
      <c r="C17957" s="338">
        <f t="shared" si="2805"/>
        <v>2</v>
      </c>
      <c r="D17957" s="338">
        <f t="shared" si="2806"/>
        <v>26</v>
      </c>
      <c r="E17957" s="334">
        <v>0</v>
      </c>
      <c r="F17957" s="334">
        <v>0</v>
      </c>
      <c r="G17957" s="334">
        <v>0</v>
      </c>
      <c r="H17957" s="334">
        <v>0</v>
      </c>
      <c r="I17957" s="334">
        <v>0</v>
      </c>
      <c r="J17957" s="334">
        <v>0.1</v>
      </c>
      <c r="K17957" s="334">
        <v>0</v>
      </c>
      <c r="L17957" s="334">
        <v>0</v>
      </c>
      <c r="M17957" s="334">
        <v>0</v>
      </c>
      <c r="N17957" s="334">
        <v>0</v>
      </c>
      <c r="O17957" s="334">
        <v>0.1</v>
      </c>
      <c r="P17957" s="334">
        <v>0</v>
      </c>
      <c r="Q17957" s="334">
        <v>0</v>
      </c>
      <c r="R17957" s="334">
        <v>0</v>
      </c>
      <c r="S17957" s="334">
        <v>0</v>
      </c>
      <c r="T17957" s="334">
        <v>0</v>
      </c>
      <c r="U17957" s="334">
        <v>0</v>
      </c>
      <c r="V17957" s="334">
        <v>0</v>
      </c>
      <c r="W17957" s="334">
        <v>0</v>
      </c>
      <c r="X17957" s="334">
        <v>0</v>
      </c>
      <c r="Y17957" s="334">
        <v>0</v>
      </c>
      <c r="Z17957" s="334">
        <v>0</v>
      </c>
      <c r="AA17957" s="334">
        <v>0</v>
      </c>
      <c r="AB17957" s="334">
        <v>0</v>
      </c>
      <c r="AD17957" s="334">
        <v>0.2</v>
      </c>
      <c r="AE17957" s="334">
        <f t="shared" si="2807"/>
        <v>0.2</v>
      </c>
      <c r="AF17957" s="334">
        <f t="shared" si="2808"/>
        <v>0.2</v>
      </c>
      <c r="AG17957" s="340">
        <f t="shared" si="2809"/>
        <v>0</v>
      </c>
      <c r="AI17957" s="340">
        <f t="shared" si="2812"/>
        <v>0</v>
      </c>
      <c r="AJ17957" s="340">
        <f t="shared" si="2812"/>
        <v>0</v>
      </c>
      <c r="AK17957" s="340">
        <f t="shared" si="2812"/>
        <v>0</v>
      </c>
      <c r="AL17957" s="340">
        <f t="shared" si="2812"/>
        <v>0</v>
      </c>
      <c r="AM17957" s="340">
        <f t="shared" si="2812"/>
        <v>0</v>
      </c>
    </row>
    <row r="17958" spans="1:39" x14ac:dyDescent="0.35">
      <c r="A17958" s="337">
        <v>39871</v>
      </c>
      <c r="B17958" s="338">
        <f t="shared" si="2804"/>
        <v>2009</v>
      </c>
      <c r="C17958" s="338">
        <f t="shared" si="2805"/>
        <v>2</v>
      </c>
      <c r="D17958" s="338">
        <f t="shared" si="2806"/>
        <v>27</v>
      </c>
      <c r="E17958" s="334">
        <v>0</v>
      </c>
      <c r="F17958" s="334">
        <v>0</v>
      </c>
      <c r="G17958" s="334">
        <v>0</v>
      </c>
      <c r="H17958" s="334">
        <v>0</v>
      </c>
      <c r="I17958" s="334">
        <v>0</v>
      </c>
      <c r="J17958" s="334">
        <v>0</v>
      </c>
      <c r="K17958" s="334">
        <v>0</v>
      </c>
      <c r="L17958" s="334">
        <v>0</v>
      </c>
      <c r="M17958" s="334">
        <v>0</v>
      </c>
      <c r="N17958" s="334">
        <v>0</v>
      </c>
      <c r="O17958" s="334">
        <v>0</v>
      </c>
      <c r="P17958" s="334">
        <v>0</v>
      </c>
      <c r="Q17958" s="334">
        <v>0</v>
      </c>
      <c r="R17958" s="334">
        <v>0</v>
      </c>
      <c r="S17958" s="334">
        <v>0</v>
      </c>
      <c r="T17958" s="334">
        <v>0</v>
      </c>
      <c r="U17958" s="334">
        <v>0</v>
      </c>
      <c r="V17958" s="334">
        <v>0</v>
      </c>
      <c r="W17958" s="334">
        <v>0</v>
      </c>
      <c r="X17958" s="334">
        <v>0</v>
      </c>
      <c r="Y17958" s="334">
        <v>0</v>
      </c>
      <c r="Z17958" s="334">
        <v>0</v>
      </c>
      <c r="AA17958" s="334">
        <v>0</v>
      </c>
      <c r="AB17958" s="334">
        <v>0</v>
      </c>
      <c r="AD17958" s="334">
        <v>0</v>
      </c>
      <c r="AE17958" s="334">
        <f t="shared" si="2807"/>
        <v>0</v>
      </c>
      <c r="AF17958" s="334">
        <f t="shared" si="2808"/>
        <v>0</v>
      </c>
      <c r="AG17958" s="340">
        <f t="shared" si="2809"/>
        <v>0</v>
      </c>
      <c r="AI17958" s="340">
        <f t="shared" si="2812"/>
        <v>0</v>
      </c>
      <c r="AJ17958" s="340">
        <f t="shared" si="2812"/>
        <v>0</v>
      </c>
      <c r="AK17958" s="340">
        <f t="shared" si="2812"/>
        <v>0</v>
      </c>
      <c r="AL17958" s="340">
        <f t="shared" si="2812"/>
        <v>0</v>
      </c>
      <c r="AM17958" s="340">
        <f t="shared" si="2812"/>
        <v>0</v>
      </c>
    </row>
    <row r="17959" spans="1:39" x14ac:dyDescent="0.35">
      <c r="A17959" s="337">
        <v>39872</v>
      </c>
      <c r="B17959" s="338">
        <f t="shared" si="2804"/>
        <v>2009</v>
      </c>
      <c r="C17959" s="338">
        <f t="shared" si="2805"/>
        <v>2</v>
      </c>
      <c r="D17959" s="338">
        <f t="shared" si="2806"/>
        <v>28</v>
      </c>
      <c r="E17959" s="334">
        <v>0</v>
      </c>
      <c r="F17959" s="334">
        <v>0</v>
      </c>
      <c r="G17959" s="334">
        <v>0</v>
      </c>
      <c r="H17959" s="334">
        <v>0</v>
      </c>
      <c r="I17959" s="334">
        <v>0</v>
      </c>
      <c r="J17959" s="334">
        <v>0</v>
      </c>
      <c r="K17959" s="334">
        <v>0</v>
      </c>
      <c r="L17959" s="334">
        <v>0</v>
      </c>
      <c r="M17959" s="334">
        <v>0</v>
      </c>
      <c r="N17959" s="334">
        <v>0</v>
      </c>
      <c r="O17959" s="334">
        <v>0</v>
      </c>
      <c r="P17959" s="334">
        <v>0</v>
      </c>
      <c r="Q17959" s="334">
        <v>0</v>
      </c>
      <c r="R17959" s="334">
        <v>0</v>
      </c>
      <c r="S17959" s="334">
        <v>0</v>
      </c>
      <c r="T17959" s="334">
        <v>0</v>
      </c>
      <c r="U17959" s="334">
        <v>0</v>
      </c>
      <c r="V17959" s="334">
        <v>0</v>
      </c>
      <c r="W17959" s="334">
        <v>0</v>
      </c>
      <c r="X17959" s="334">
        <v>0</v>
      </c>
      <c r="Y17959" s="334">
        <v>0</v>
      </c>
      <c r="Z17959" s="334">
        <v>0</v>
      </c>
      <c r="AA17959" s="334">
        <v>0</v>
      </c>
      <c r="AB17959" s="334">
        <v>0</v>
      </c>
      <c r="AD17959" s="334">
        <v>0</v>
      </c>
      <c r="AE17959" s="334">
        <f t="shared" si="2807"/>
        <v>0</v>
      </c>
      <c r="AF17959" s="334">
        <f t="shared" si="2808"/>
        <v>0</v>
      </c>
      <c r="AG17959" s="340">
        <f t="shared" si="2809"/>
        <v>0</v>
      </c>
      <c r="AI17959" s="340">
        <f t="shared" si="2812"/>
        <v>0</v>
      </c>
      <c r="AJ17959" s="340">
        <f t="shared" si="2812"/>
        <v>0</v>
      </c>
      <c r="AK17959" s="340">
        <f t="shared" si="2812"/>
        <v>0</v>
      </c>
      <c r="AL17959" s="340">
        <f t="shared" si="2812"/>
        <v>0</v>
      </c>
      <c r="AM17959" s="340">
        <f t="shared" si="2812"/>
        <v>0</v>
      </c>
    </row>
    <row r="17960" spans="1:39" x14ac:dyDescent="0.35">
      <c r="A17960" s="337">
        <v>39873</v>
      </c>
      <c r="B17960" s="338">
        <f t="shared" si="2804"/>
        <v>2009</v>
      </c>
      <c r="C17960" s="338">
        <f t="shared" si="2805"/>
        <v>3</v>
      </c>
      <c r="D17960" s="338">
        <f t="shared" si="2806"/>
        <v>1</v>
      </c>
      <c r="E17960" s="334">
        <v>0</v>
      </c>
      <c r="F17960" s="334">
        <v>0</v>
      </c>
      <c r="G17960" s="334">
        <v>0</v>
      </c>
      <c r="H17960" s="334">
        <v>0</v>
      </c>
      <c r="I17960" s="334">
        <v>0</v>
      </c>
      <c r="J17960" s="334">
        <v>0</v>
      </c>
      <c r="K17960" s="334">
        <v>0</v>
      </c>
      <c r="L17960" s="334">
        <v>0</v>
      </c>
      <c r="M17960" s="334">
        <v>0</v>
      </c>
      <c r="N17960" s="334">
        <v>0</v>
      </c>
      <c r="O17960" s="334">
        <v>0</v>
      </c>
      <c r="P17960" s="334">
        <v>0</v>
      </c>
      <c r="Q17960" s="334">
        <v>0</v>
      </c>
      <c r="R17960" s="334">
        <v>0</v>
      </c>
      <c r="S17960" s="334">
        <v>0</v>
      </c>
      <c r="T17960" s="334">
        <v>0</v>
      </c>
      <c r="U17960" s="334">
        <v>0</v>
      </c>
      <c r="V17960" s="334">
        <v>0</v>
      </c>
      <c r="W17960" s="334">
        <v>0</v>
      </c>
      <c r="X17960" s="334">
        <v>0</v>
      </c>
      <c r="Y17960" s="334">
        <v>0</v>
      </c>
      <c r="Z17960" s="334">
        <v>0</v>
      </c>
      <c r="AA17960" s="334">
        <v>0</v>
      </c>
      <c r="AB17960" s="334">
        <v>0</v>
      </c>
      <c r="AD17960" s="334">
        <v>0</v>
      </c>
      <c r="AE17960" s="334">
        <f t="shared" si="2807"/>
        <v>0</v>
      </c>
      <c r="AF17960" s="334">
        <f t="shared" si="2808"/>
        <v>0</v>
      </c>
      <c r="AG17960" s="340">
        <f t="shared" si="2809"/>
        <v>0</v>
      </c>
      <c r="AI17960" s="340">
        <f t="shared" si="2812"/>
        <v>0</v>
      </c>
      <c r="AJ17960" s="340">
        <f t="shared" si="2812"/>
        <v>0</v>
      </c>
      <c r="AK17960" s="340">
        <f t="shared" si="2812"/>
        <v>0</v>
      </c>
      <c r="AL17960" s="340">
        <f t="shared" si="2812"/>
        <v>0</v>
      </c>
      <c r="AM17960" s="340">
        <f t="shared" si="2812"/>
        <v>0</v>
      </c>
    </row>
    <row r="17961" spans="1:39" x14ac:dyDescent="0.35">
      <c r="A17961" s="337">
        <v>39874</v>
      </c>
      <c r="B17961" s="338">
        <f t="shared" si="2804"/>
        <v>2009</v>
      </c>
      <c r="C17961" s="338">
        <f t="shared" si="2805"/>
        <v>3</v>
      </c>
      <c r="D17961" s="338">
        <f t="shared" si="2806"/>
        <v>2</v>
      </c>
      <c r="E17961" s="334">
        <v>0</v>
      </c>
      <c r="F17961" s="334">
        <v>0</v>
      </c>
      <c r="G17961" s="334">
        <v>0</v>
      </c>
      <c r="H17961" s="334">
        <v>0</v>
      </c>
      <c r="I17961" s="334">
        <v>0</v>
      </c>
      <c r="J17961" s="334">
        <v>0</v>
      </c>
      <c r="K17961" s="334">
        <v>0</v>
      </c>
      <c r="L17961" s="334">
        <v>0</v>
      </c>
      <c r="M17961" s="334">
        <v>0</v>
      </c>
      <c r="N17961" s="334">
        <v>0</v>
      </c>
      <c r="O17961" s="334">
        <v>0</v>
      </c>
      <c r="P17961" s="334">
        <v>0</v>
      </c>
      <c r="Q17961" s="334">
        <v>0</v>
      </c>
      <c r="R17961" s="334">
        <v>0</v>
      </c>
      <c r="S17961" s="334">
        <v>0</v>
      </c>
      <c r="T17961" s="334">
        <v>0</v>
      </c>
      <c r="U17961" s="334">
        <v>0</v>
      </c>
      <c r="V17961" s="334">
        <v>0</v>
      </c>
      <c r="W17961" s="334">
        <v>0</v>
      </c>
      <c r="X17961" s="334">
        <v>0</v>
      </c>
      <c r="Y17961" s="334">
        <v>0</v>
      </c>
      <c r="Z17961" s="334">
        <v>0</v>
      </c>
      <c r="AA17961" s="334">
        <v>0</v>
      </c>
      <c r="AB17961" s="334">
        <v>0</v>
      </c>
      <c r="AD17961" s="334">
        <v>0</v>
      </c>
      <c r="AE17961" s="334">
        <f t="shared" si="2807"/>
        <v>0</v>
      </c>
      <c r="AF17961" s="334">
        <f t="shared" si="2808"/>
        <v>0</v>
      </c>
      <c r="AG17961" s="340">
        <f t="shared" si="2809"/>
        <v>0</v>
      </c>
      <c r="AI17961" s="340">
        <f t="shared" si="2812"/>
        <v>0</v>
      </c>
      <c r="AJ17961" s="340">
        <f t="shared" si="2812"/>
        <v>0</v>
      </c>
      <c r="AK17961" s="340">
        <f t="shared" si="2812"/>
        <v>0</v>
      </c>
      <c r="AL17961" s="340">
        <f t="shared" si="2812"/>
        <v>0</v>
      </c>
      <c r="AM17961" s="340">
        <f t="shared" si="2812"/>
        <v>0</v>
      </c>
    </row>
    <row r="17962" spans="1:39" x14ac:dyDescent="0.35">
      <c r="A17962" s="337">
        <v>39875</v>
      </c>
      <c r="B17962" s="338">
        <f t="shared" si="2804"/>
        <v>2009</v>
      </c>
      <c r="C17962" s="338">
        <f t="shared" si="2805"/>
        <v>3</v>
      </c>
      <c r="D17962" s="338">
        <f t="shared" si="2806"/>
        <v>3</v>
      </c>
      <c r="E17962" s="334">
        <v>0</v>
      </c>
      <c r="F17962" s="334">
        <v>0</v>
      </c>
      <c r="G17962" s="334">
        <v>0</v>
      </c>
      <c r="H17962" s="334">
        <v>0</v>
      </c>
      <c r="I17962" s="334">
        <v>0.7</v>
      </c>
      <c r="J17962" s="334">
        <v>0.7</v>
      </c>
      <c r="K17962" s="334">
        <v>1.3</v>
      </c>
      <c r="L17962" s="334">
        <v>0.7</v>
      </c>
      <c r="M17962" s="334">
        <v>0.7</v>
      </c>
      <c r="N17962" s="334">
        <v>0.6</v>
      </c>
      <c r="O17962" s="334">
        <v>0.7</v>
      </c>
      <c r="P17962" s="334">
        <v>0</v>
      </c>
      <c r="Q17962" s="334">
        <v>0</v>
      </c>
      <c r="R17962" s="334">
        <v>0</v>
      </c>
      <c r="S17962" s="334">
        <v>0</v>
      </c>
      <c r="T17962" s="334">
        <v>0</v>
      </c>
      <c r="U17962" s="334">
        <v>0</v>
      </c>
      <c r="V17962" s="334">
        <v>0</v>
      </c>
      <c r="W17962" s="334">
        <v>0</v>
      </c>
      <c r="X17962" s="334">
        <v>0</v>
      </c>
      <c r="Y17962" s="334">
        <v>0</v>
      </c>
      <c r="Z17962" s="334">
        <v>0</v>
      </c>
      <c r="AA17962" s="334">
        <v>0</v>
      </c>
      <c r="AB17962" s="334">
        <v>0</v>
      </c>
      <c r="AD17962" s="334">
        <v>5.4</v>
      </c>
      <c r="AE17962" s="334">
        <f t="shared" si="2807"/>
        <v>5.4</v>
      </c>
      <c r="AF17962" s="334">
        <f t="shared" si="2808"/>
        <v>5.4</v>
      </c>
      <c r="AG17962" s="340">
        <f t="shared" si="2809"/>
        <v>0</v>
      </c>
      <c r="AI17962" s="340">
        <f t="shared" si="2812"/>
        <v>0</v>
      </c>
      <c r="AJ17962" s="340">
        <f t="shared" si="2812"/>
        <v>0</v>
      </c>
      <c r="AK17962" s="340">
        <f t="shared" si="2812"/>
        <v>0</v>
      </c>
      <c r="AL17962" s="340">
        <f t="shared" si="2812"/>
        <v>0</v>
      </c>
      <c r="AM17962" s="340">
        <f t="shared" si="2812"/>
        <v>0</v>
      </c>
    </row>
    <row r="17963" spans="1:39" x14ac:dyDescent="0.35">
      <c r="A17963" s="337">
        <v>39876</v>
      </c>
      <c r="B17963" s="338">
        <f t="shared" si="2804"/>
        <v>2009</v>
      </c>
      <c r="C17963" s="338">
        <f t="shared" si="2805"/>
        <v>3</v>
      </c>
      <c r="D17963" s="338">
        <f t="shared" si="2806"/>
        <v>4</v>
      </c>
      <c r="E17963" s="334">
        <v>0</v>
      </c>
      <c r="F17963" s="334">
        <v>0</v>
      </c>
      <c r="G17963" s="334">
        <v>0</v>
      </c>
      <c r="H17963" s="334">
        <v>0</v>
      </c>
      <c r="I17963" s="334">
        <v>0</v>
      </c>
      <c r="J17963" s="334">
        <v>0</v>
      </c>
      <c r="K17963" s="334">
        <v>0</v>
      </c>
      <c r="L17963" s="334">
        <v>0</v>
      </c>
      <c r="M17963" s="334">
        <v>0</v>
      </c>
      <c r="N17963" s="334">
        <v>0</v>
      </c>
      <c r="O17963" s="334">
        <v>0</v>
      </c>
      <c r="P17963" s="334">
        <v>0</v>
      </c>
      <c r="Q17963" s="334">
        <v>0</v>
      </c>
      <c r="R17963" s="334">
        <v>0</v>
      </c>
      <c r="S17963" s="334">
        <v>0</v>
      </c>
      <c r="T17963" s="334">
        <v>0</v>
      </c>
      <c r="U17963" s="334">
        <v>0</v>
      </c>
      <c r="V17963" s="334">
        <v>0</v>
      </c>
      <c r="W17963" s="334">
        <v>0</v>
      </c>
      <c r="X17963" s="334">
        <v>0</v>
      </c>
      <c r="Y17963" s="334">
        <v>0</v>
      </c>
      <c r="Z17963" s="334">
        <v>0</v>
      </c>
      <c r="AA17963" s="334">
        <v>0</v>
      </c>
      <c r="AB17963" s="334">
        <v>0</v>
      </c>
      <c r="AD17963" s="334">
        <v>0</v>
      </c>
      <c r="AE17963" s="334">
        <f t="shared" si="2807"/>
        <v>0</v>
      </c>
      <c r="AF17963" s="334">
        <f t="shared" si="2808"/>
        <v>0</v>
      </c>
      <c r="AG17963" s="340">
        <f t="shared" si="2809"/>
        <v>0</v>
      </c>
      <c r="AI17963" s="340">
        <f t="shared" si="2812"/>
        <v>0</v>
      </c>
      <c r="AJ17963" s="340">
        <f t="shared" si="2812"/>
        <v>0</v>
      </c>
      <c r="AK17963" s="340">
        <f t="shared" si="2812"/>
        <v>0</v>
      </c>
      <c r="AL17963" s="340">
        <f t="shared" si="2812"/>
        <v>0</v>
      </c>
      <c r="AM17963" s="340">
        <f t="shared" si="2812"/>
        <v>0</v>
      </c>
    </row>
    <row r="17964" spans="1:39" x14ac:dyDescent="0.35">
      <c r="A17964" s="337">
        <v>39877</v>
      </c>
      <c r="B17964" s="338">
        <f t="shared" si="2804"/>
        <v>2009</v>
      </c>
      <c r="C17964" s="338">
        <f t="shared" si="2805"/>
        <v>3</v>
      </c>
      <c r="D17964" s="338">
        <f t="shared" si="2806"/>
        <v>5</v>
      </c>
      <c r="E17964" s="334">
        <v>0</v>
      </c>
      <c r="F17964" s="334">
        <v>0</v>
      </c>
      <c r="G17964" s="334">
        <v>0</v>
      </c>
      <c r="H17964" s="334">
        <v>0</v>
      </c>
      <c r="I17964" s="334">
        <v>0</v>
      </c>
      <c r="J17964" s="334">
        <v>0.1</v>
      </c>
      <c r="K17964" s="334">
        <v>0</v>
      </c>
      <c r="L17964" s="334">
        <v>0</v>
      </c>
      <c r="M17964" s="334">
        <v>0</v>
      </c>
      <c r="N17964" s="334">
        <v>0</v>
      </c>
      <c r="O17964" s="334">
        <v>0</v>
      </c>
      <c r="P17964" s="334">
        <v>0</v>
      </c>
      <c r="Q17964" s="334">
        <v>0</v>
      </c>
      <c r="R17964" s="334">
        <v>0.1</v>
      </c>
      <c r="S17964" s="334">
        <v>0</v>
      </c>
      <c r="T17964" s="334">
        <v>0</v>
      </c>
      <c r="U17964" s="334">
        <v>0</v>
      </c>
      <c r="V17964" s="334">
        <v>0</v>
      </c>
      <c r="W17964" s="334">
        <v>0</v>
      </c>
      <c r="X17964" s="334">
        <v>0</v>
      </c>
      <c r="Y17964" s="334">
        <v>0</v>
      </c>
      <c r="Z17964" s="334">
        <v>0</v>
      </c>
      <c r="AA17964" s="334">
        <v>0</v>
      </c>
      <c r="AB17964" s="334">
        <v>0</v>
      </c>
      <c r="AD17964" s="334">
        <v>0.2</v>
      </c>
      <c r="AE17964" s="334">
        <f t="shared" si="2807"/>
        <v>0.2</v>
      </c>
      <c r="AF17964" s="334">
        <f t="shared" si="2808"/>
        <v>0.2</v>
      </c>
      <c r="AG17964" s="340">
        <f t="shared" si="2809"/>
        <v>0</v>
      </c>
      <c r="AI17964" s="340">
        <f t="shared" si="2812"/>
        <v>0</v>
      </c>
      <c r="AJ17964" s="340">
        <f t="shared" si="2812"/>
        <v>0</v>
      </c>
      <c r="AK17964" s="340">
        <f t="shared" si="2812"/>
        <v>0</v>
      </c>
      <c r="AL17964" s="340">
        <f t="shared" si="2812"/>
        <v>0</v>
      </c>
      <c r="AM17964" s="340">
        <f t="shared" si="2812"/>
        <v>0</v>
      </c>
    </row>
    <row r="17965" spans="1:39" x14ac:dyDescent="0.35">
      <c r="A17965" s="337">
        <v>39878</v>
      </c>
      <c r="B17965" s="338">
        <f t="shared" si="2804"/>
        <v>2009</v>
      </c>
      <c r="C17965" s="338">
        <f t="shared" si="2805"/>
        <v>3</v>
      </c>
      <c r="D17965" s="338">
        <f t="shared" si="2806"/>
        <v>6</v>
      </c>
      <c r="E17965" s="334">
        <v>0</v>
      </c>
      <c r="F17965" s="334">
        <v>0</v>
      </c>
      <c r="G17965" s="334">
        <v>0</v>
      </c>
      <c r="H17965" s="334">
        <v>0</v>
      </c>
      <c r="I17965" s="334">
        <v>0</v>
      </c>
      <c r="J17965" s="334">
        <v>0</v>
      </c>
      <c r="K17965" s="334">
        <v>0</v>
      </c>
      <c r="L17965" s="334">
        <v>0</v>
      </c>
      <c r="M17965" s="334">
        <v>0</v>
      </c>
      <c r="N17965" s="334">
        <v>0</v>
      </c>
      <c r="O17965" s="334">
        <v>0</v>
      </c>
      <c r="P17965" s="334">
        <v>0</v>
      </c>
      <c r="Q17965" s="334">
        <v>0</v>
      </c>
      <c r="R17965" s="334">
        <v>0</v>
      </c>
      <c r="S17965" s="334">
        <v>0</v>
      </c>
      <c r="T17965" s="334">
        <v>0</v>
      </c>
      <c r="U17965" s="334">
        <v>0</v>
      </c>
      <c r="V17965" s="334">
        <v>0</v>
      </c>
      <c r="W17965" s="334">
        <v>0</v>
      </c>
      <c r="X17965" s="334">
        <v>0</v>
      </c>
      <c r="Y17965" s="334">
        <v>0</v>
      </c>
      <c r="Z17965" s="334">
        <v>0</v>
      </c>
      <c r="AA17965" s="334">
        <v>0</v>
      </c>
      <c r="AB17965" s="334">
        <v>0</v>
      </c>
      <c r="AD17965" s="334">
        <v>0</v>
      </c>
      <c r="AE17965" s="334">
        <f t="shared" si="2807"/>
        <v>0</v>
      </c>
      <c r="AF17965" s="334">
        <f t="shared" si="2808"/>
        <v>0</v>
      </c>
      <c r="AG17965" s="340">
        <f t="shared" si="2809"/>
        <v>0</v>
      </c>
      <c r="AI17965" s="340">
        <f t="shared" si="2812"/>
        <v>0</v>
      </c>
      <c r="AJ17965" s="340">
        <f t="shared" si="2812"/>
        <v>0</v>
      </c>
      <c r="AK17965" s="340">
        <f t="shared" si="2812"/>
        <v>0</v>
      </c>
      <c r="AL17965" s="340">
        <f t="shared" si="2812"/>
        <v>0</v>
      </c>
      <c r="AM17965" s="340">
        <f t="shared" si="2812"/>
        <v>0</v>
      </c>
    </row>
    <row r="17966" spans="1:39" x14ac:dyDescent="0.35">
      <c r="A17966" s="337">
        <v>39879</v>
      </c>
      <c r="B17966" s="338">
        <f t="shared" si="2804"/>
        <v>2009</v>
      </c>
      <c r="C17966" s="338">
        <f t="shared" si="2805"/>
        <v>3</v>
      </c>
      <c r="D17966" s="338">
        <f t="shared" si="2806"/>
        <v>7</v>
      </c>
      <c r="E17966" s="334">
        <v>0</v>
      </c>
      <c r="F17966" s="334">
        <v>0</v>
      </c>
      <c r="G17966" s="334">
        <v>0</v>
      </c>
      <c r="H17966" s="334">
        <v>0</v>
      </c>
      <c r="I17966" s="334">
        <v>0</v>
      </c>
      <c r="J17966" s="334">
        <v>0</v>
      </c>
      <c r="K17966" s="334">
        <v>0</v>
      </c>
      <c r="L17966" s="334">
        <v>0</v>
      </c>
      <c r="M17966" s="334">
        <v>0</v>
      </c>
      <c r="N17966" s="334">
        <v>0</v>
      </c>
      <c r="O17966" s="334">
        <v>0</v>
      </c>
      <c r="P17966" s="334">
        <v>0</v>
      </c>
      <c r="Q17966" s="334">
        <v>0</v>
      </c>
      <c r="R17966" s="334">
        <v>0</v>
      </c>
      <c r="S17966" s="334">
        <v>0</v>
      </c>
      <c r="T17966" s="334">
        <v>0</v>
      </c>
      <c r="U17966" s="334">
        <v>0</v>
      </c>
      <c r="V17966" s="334">
        <v>0</v>
      </c>
      <c r="W17966" s="334">
        <v>0</v>
      </c>
      <c r="X17966" s="334">
        <v>0</v>
      </c>
      <c r="Y17966" s="334">
        <v>0</v>
      </c>
      <c r="Z17966" s="334">
        <v>2.4</v>
      </c>
      <c r="AA17966" s="334">
        <v>2.4</v>
      </c>
      <c r="AB17966" s="334">
        <v>0.8</v>
      </c>
      <c r="AD17966" s="334">
        <v>5.6</v>
      </c>
      <c r="AE17966" s="334">
        <f t="shared" si="2807"/>
        <v>5.6</v>
      </c>
      <c r="AF17966" s="334">
        <f t="shared" si="2808"/>
        <v>5.6</v>
      </c>
      <c r="AG17966" s="340">
        <f t="shared" si="2809"/>
        <v>0</v>
      </c>
      <c r="AI17966" s="340">
        <f t="shared" si="2812"/>
        <v>0</v>
      </c>
      <c r="AJ17966" s="340">
        <f t="shared" si="2812"/>
        <v>0</v>
      </c>
      <c r="AK17966" s="340">
        <f t="shared" si="2812"/>
        <v>0</v>
      </c>
      <c r="AL17966" s="340">
        <f t="shared" si="2812"/>
        <v>0</v>
      </c>
      <c r="AM17966" s="340">
        <f t="shared" si="2812"/>
        <v>0</v>
      </c>
    </row>
    <row r="17967" spans="1:39" x14ac:dyDescent="0.35">
      <c r="A17967" s="337">
        <v>39880</v>
      </c>
      <c r="B17967" s="338">
        <f t="shared" si="2804"/>
        <v>2009</v>
      </c>
      <c r="C17967" s="338">
        <f t="shared" si="2805"/>
        <v>3</v>
      </c>
      <c r="D17967" s="338">
        <f t="shared" si="2806"/>
        <v>8</v>
      </c>
      <c r="E17967" s="334">
        <v>0</v>
      </c>
      <c r="F17967" s="334">
        <v>0</v>
      </c>
      <c r="G17967" s="334">
        <v>0</v>
      </c>
      <c r="H17967" s="334">
        <v>0</v>
      </c>
      <c r="I17967" s="334">
        <v>0</v>
      </c>
      <c r="J17967" s="334">
        <v>0</v>
      </c>
      <c r="K17967" s="334">
        <v>0</v>
      </c>
      <c r="L17967" s="334">
        <v>0</v>
      </c>
      <c r="M17967" s="334">
        <v>0</v>
      </c>
      <c r="N17967" s="334">
        <v>0</v>
      </c>
      <c r="O17967" s="334">
        <v>0</v>
      </c>
      <c r="P17967" s="334">
        <v>0.8</v>
      </c>
      <c r="Q17967" s="334">
        <v>0</v>
      </c>
      <c r="R17967" s="334">
        <v>0</v>
      </c>
      <c r="S17967" s="334">
        <v>0</v>
      </c>
      <c r="T17967" s="334">
        <v>0</v>
      </c>
      <c r="U17967" s="334">
        <v>0</v>
      </c>
      <c r="V17967" s="334">
        <v>0</v>
      </c>
      <c r="W17967" s="334">
        <v>0</v>
      </c>
      <c r="X17967" s="334">
        <v>0</v>
      </c>
      <c r="Y17967" s="334">
        <v>0</v>
      </c>
      <c r="Z17967" s="334">
        <v>0</v>
      </c>
      <c r="AA17967" s="334">
        <v>0</v>
      </c>
      <c r="AB17967" s="334">
        <v>0</v>
      </c>
      <c r="AD17967" s="334">
        <v>0.8</v>
      </c>
      <c r="AE17967" s="334">
        <f t="shared" si="2807"/>
        <v>0.8</v>
      </c>
      <c r="AF17967" s="334">
        <f t="shared" si="2808"/>
        <v>0.8</v>
      </c>
      <c r="AG17967" s="340">
        <f t="shared" si="2809"/>
        <v>0</v>
      </c>
      <c r="AI17967" s="340">
        <f t="shared" si="2812"/>
        <v>0</v>
      </c>
      <c r="AJ17967" s="340">
        <f t="shared" si="2812"/>
        <v>0</v>
      </c>
      <c r="AK17967" s="340">
        <f t="shared" si="2812"/>
        <v>0</v>
      </c>
      <c r="AL17967" s="340">
        <f t="shared" si="2812"/>
        <v>0</v>
      </c>
      <c r="AM17967" s="340">
        <f t="shared" si="2812"/>
        <v>0</v>
      </c>
    </row>
    <row r="17968" spans="1:39" x14ac:dyDescent="0.35">
      <c r="A17968" s="337">
        <v>39881</v>
      </c>
      <c r="B17968" s="338">
        <f t="shared" si="2804"/>
        <v>2009</v>
      </c>
      <c r="C17968" s="338">
        <f t="shared" si="2805"/>
        <v>3</v>
      </c>
      <c r="D17968" s="338">
        <f t="shared" si="2806"/>
        <v>9</v>
      </c>
      <c r="E17968" s="334">
        <v>0</v>
      </c>
      <c r="F17968" s="334">
        <v>0</v>
      </c>
      <c r="G17968" s="334">
        <v>0</v>
      </c>
      <c r="H17968" s="334">
        <v>0</v>
      </c>
      <c r="I17968" s="334">
        <v>0</v>
      </c>
      <c r="J17968" s="334">
        <v>0</v>
      </c>
      <c r="K17968" s="334">
        <v>0.1</v>
      </c>
      <c r="L17968" s="334">
        <v>0</v>
      </c>
      <c r="M17968" s="334">
        <v>0.1</v>
      </c>
      <c r="N17968" s="334">
        <v>0.1</v>
      </c>
      <c r="O17968" s="334">
        <v>0</v>
      </c>
      <c r="P17968" s="334">
        <v>0.1</v>
      </c>
      <c r="Q17968" s="334">
        <v>0.1</v>
      </c>
      <c r="R17968" s="334">
        <v>0</v>
      </c>
      <c r="S17968" s="334">
        <v>0.1</v>
      </c>
      <c r="T17968" s="334">
        <v>0.1</v>
      </c>
      <c r="U17968" s="334">
        <v>0</v>
      </c>
      <c r="V17968" s="334">
        <v>0.1</v>
      </c>
      <c r="W17968" s="334">
        <v>0.1</v>
      </c>
      <c r="X17968" s="334">
        <v>0</v>
      </c>
      <c r="Y17968" s="334">
        <v>0.1</v>
      </c>
      <c r="Z17968" s="334">
        <v>0.1</v>
      </c>
      <c r="AA17968" s="334">
        <v>0</v>
      </c>
      <c r="AB17968" s="334">
        <v>0.1</v>
      </c>
      <c r="AD17968" s="334">
        <v>1.2</v>
      </c>
      <c r="AE17968" s="334">
        <f t="shared" si="2807"/>
        <v>1.2</v>
      </c>
      <c r="AF17968" s="334">
        <f t="shared" si="2808"/>
        <v>1.2</v>
      </c>
      <c r="AG17968" s="340">
        <f t="shared" si="2809"/>
        <v>0</v>
      </c>
      <c r="AI17968" s="340">
        <f t="shared" si="2812"/>
        <v>0</v>
      </c>
      <c r="AJ17968" s="340">
        <f t="shared" si="2812"/>
        <v>0</v>
      </c>
      <c r="AK17968" s="340">
        <f t="shared" si="2812"/>
        <v>0</v>
      </c>
      <c r="AL17968" s="340">
        <f t="shared" si="2812"/>
        <v>0</v>
      </c>
      <c r="AM17968" s="340">
        <f t="shared" si="2812"/>
        <v>0</v>
      </c>
    </row>
    <row r="17969" spans="1:39" x14ac:dyDescent="0.35">
      <c r="A17969" s="337">
        <v>39882</v>
      </c>
      <c r="B17969" s="338">
        <f t="shared" si="2804"/>
        <v>2009</v>
      </c>
      <c r="C17969" s="338">
        <f t="shared" si="2805"/>
        <v>3</v>
      </c>
      <c r="D17969" s="338">
        <f t="shared" si="2806"/>
        <v>10</v>
      </c>
      <c r="E17969" s="334">
        <v>0</v>
      </c>
      <c r="F17969" s="334">
        <v>0.1</v>
      </c>
      <c r="G17969" s="334">
        <v>0</v>
      </c>
      <c r="H17969" s="334">
        <v>0.1</v>
      </c>
      <c r="I17969" s="334">
        <v>0</v>
      </c>
      <c r="J17969" s="334">
        <v>0.1</v>
      </c>
      <c r="K17969" s="334">
        <v>0</v>
      </c>
      <c r="L17969" s="334">
        <v>0.1</v>
      </c>
      <c r="M17969" s="334">
        <v>0</v>
      </c>
      <c r="N17969" s="334">
        <v>0.1</v>
      </c>
      <c r="O17969" s="334">
        <v>0</v>
      </c>
      <c r="P17969" s="334">
        <v>0</v>
      </c>
      <c r="Q17969" s="334">
        <v>0</v>
      </c>
      <c r="R17969" s="334">
        <v>0.1</v>
      </c>
      <c r="S17969" s="334">
        <v>0</v>
      </c>
      <c r="T17969" s="334">
        <v>0</v>
      </c>
      <c r="U17969" s="334">
        <v>0</v>
      </c>
      <c r="V17969" s="334">
        <v>0</v>
      </c>
      <c r="W17969" s="334">
        <v>0</v>
      </c>
      <c r="X17969" s="334">
        <v>0</v>
      </c>
      <c r="Y17969" s="334">
        <v>0</v>
      </c>
      <c r="Z17969" s="334">
        <v>0</v>
      </c>
      <c r="AA17969" s="334">
        <v>0</v>
      </c>
      <c r="AB17969" s="334">
        <v>0</v>
      </c>
      <c r="AD17969" s="334">
        <v>0.6</v>
      </c>
      <c r="AE17969" s="334">
        <f t="shared" si="2807"/>
        <v>0.6</v>
      </c>
      <c r="AF17969" s="334">
        <f t="shared" si="2808"/>
        <v>0.6</v>
      </c>
      <c r="AG17969" s="340">
        <f t="shared" si="2809"/>
        <v>0</v>
      </c>
      <c r="AI17969" s="340">
        <f t="shared" si="2812"/>
        <v>0</v>
      </c>
      <c r="AJ17969" s="340">
        <f t="shared" si="2812"/>
        <v>0</v>
      </c>
      <c r="AK17969" s="340">
        <f t="shared" si="2812"/>
        <v>0</v>
      </c>
      <c r="AL17969" s="340">
        <f t="shared" si="2812"/>
        <v>0</v>
      </c>
      <c r="AM17969" s="340">
        <f t="shared" si="2812"/>
        <v>0</v>
      </c>
    </row>
    <row r="17970" spans="1:39" x14ac:dyDescent="0.35">
      <c r="A17970" s="337">
        <v>39883</v>
      </c>
      <c r="B17970" s="338">
        <f t="shared" si="2804"/>
        <v>2009</v>
      </c>
      <c r="C17970" s="338">
        <f t="shared" si="2805"/>
        <v>3</v>
      </c>
      <c r="D17970" s="338">
        <f t="shared" si="2806"/>
        <v>11</v>
      </c>
      <c r="E17970" s="334">
        <v>0</v>
      </c>
      <c r="F17970" s="334">
        <v>0</v>
      </c>
      <c r="G17970" s="334">
        <v>0</v>
      </c>
      <c r="H17970" s="334">
        <v>0</v>
      </c>
      <c r="I17970" s="334">
        <v>0</v>
      </c>
      <c r="J17970" s="334">
        <v>0</v>
      </c>
      <c r="K17970" s="334">
        <v>0</v>
      </c>
      <c r="L17970" s="334">
        <v>0</v>
      </c>
      <c r="M17970" s="334">
        <v>0</v>
      </c>
      <c r="N17970" s="334">
        <v>0</v>
      </c>
      <c r="O17970" s="334">
        <v>0</v>
      </c>
      <c r="P17970" s="334">
        <v>0</v>
      </c>
      <c r="Q17970" s="334">
        <v>0</v>
      </c>
      <c r="R17970" s="334">
        <v>0</v>
      </c>
      <c r="S17970" s="334">
        <v>0</v>
      </c>
      <c r="T17970" s="334">
        <v>0</v>
      </c>
      <c r="U17970" s="334">
        <v>0</v>
      </c>
      <c r="V17970" s="334">
        <v>0</v>
      </c>
      <c r="W17970" s="334">
        <v>0</v>
      </c>
      <c r="X17970" s="334">
        <v>0</v>
      </c>
      <c r="Y17970" s="334">
        <v>0</v>
      </c>
      <c r="Z17970" s="334">
        <v>0</v>
      </c>
      <c r="AA17970" s="334">
        <v>0</v>
      </c>
      <c r="AB17970" s="334">
        <v>0</v>
      </c>
      <c r="AD17970" s="334">
        <v>0</v>
      </c>
      <c r="AE17970" s="334">
        <f t="shared" si="2807"/>
        <v>0</v>
      </c>
      <c r="AF17970" s="334">
        <f t="shared" si="2808"/>
        <v>0</v>
      </c>
      <c r="AG17970" s="340">
        <f t="shared" si="2809"/>
        <v>0</v>
      </c>
      <c r="AI17970" s="340">
        <f t="shared" si="2812"/>
        <v>0</v>
      </c>
      <c r="AJ17970" s="340">
        <f t="shared" si="2812"/>
        <v>0</v>
      </c>
      <c r="AK17970" s="340">
        <f t="shared" si="2812"/>
        <v>0</v>
      </c>
      <c r="AL17970" s="340">
        <f t="shared" si="2812"/>
        <v>0</v>
      </c>
      <c r="AM17970" s="340">
        <f t="shared" si="2812"/>
        <v>0</v>
      </c>
    </row>
    <row r="17971" spans="1:39" x14ac:dyDescent="0.35">
      <c r="A17971" s="337">
        <v>39884</v>
      </c>
      <c r="B17971" s="338">
        <f t="shared" si="2804"/>
        <v>2009</v>
      </c>
      <c r="C17971" s="338">
        <f t="shared" si="2805"/>
        <v>3</v>
      </c>
      <c r="D17971" s="338">
        <f t="shared" si="2806"/>
        <v>12</v>
      </c>
      <c r="E17971" s="334">
        <v>0</v>
      </c>
      <c r="F17971" s="334">
        <v>0</v>
      </c>
      <c r="G17971" s="334">
        <v>0</v>
      </c>
      <c r="H17971" s="334">
        <v>0</v>
      </c>
      <c r="I17971" s="334">
        <v>0</v>
      </c>
      <c r="J17971" s="334">
        <v>0</v>
      </c>
      <c r="K17971" s="334">
        <v>0</v>
      </c>
      <c r="L17971" s="334">
        <v>0</v>
      </c>
      <c r="M17971" s="334">
        <v>0</v>
      </c>
      <c r="N17971" s="334">
        <v>0</v>
      </c>
      <c r="O17971" s="334">
        <v>0</v>
      </c>
      <c r="P17971" s="334">
        <v>0</v>
      </c>
      <c r="Q17971" s="334">
        <v>0</v>
      </c>
      <c r="R17971" s="334">
        <v>0</v>
      </c>
      <c r="S17971" s="334">
        <v>0</v>
      </c>
      <c r="T17971" s="334">
        <v>0</v>
      </c>
      <c r="U17971" s="334">
        <v>0</v>
      </c>
      <c r="V17971" s="334">
        <v>0</v>
      </c>
      <c r="W17971" s="334">
        <v>0</v>
      </c>
      <c r="X17971" s="334">
        <v>0</v>
      </c>
      <c r="Y17971" s="334">
        <v>0</v>
      </c>
      <c r="Z17971" s="334">
        <v>0</v>
      </c>
      <c r="AA17971" s="334">
        <v>0</v>
      </c>
      <c r="AB17971" s="334">
        <v>0</v>
      </c>
      <c r="AD17971" s="334">
        <v>0</v>
      </c>
      <c r="AE17971" s="334">
        <f t="shared" si="2807"/>
        <v>0</v>
      </c>
      <c r="AF17971" s="334">
        <f t="shared" si="2808"/>
        <v>0</v>
      </c>
      <c r="AG17971" s="340">
        <f t="shared" si="2809"/>
        <v>0</v>
      </c>
      <c r="AI17971" s="340">
        <f t="shared" si="2812"/>
        <v>0</v>
      </c>
      <c r="AJ17971" s="340">
        <f t="shared" si="2812"/>
        <v>0</v>
      </c>
      <c r="AK17971" s="340">
        <f t="shared" si="2812"/>
        <v>0</v>
      </c>
      <c r="AL17971" s="340">
        <f t="shared" si="2812"/>
        <v>0</v>
      </c>
      <c r="AM17971" s="340">
        <f t="shared" si="2812"/>
        <v>0</v>
      </c>
    </row>
    <row r="17972" spans="1:39" x14ac:dyDescent="0.35">
      <c r="A17972" s="337">
        <v>39885</v>
      </c>
      <c r="B17972" s="338">
        <f t="shared" si="2804"/>
        <v>2009</v>
      </c>
      <c r="C17972" s="338">
        <f t="shared" si="2805"/>
        <v>3</v>
      </c>
      <c r="D17972" s="338">
        <f t="shared" si="2806"/>
        <v>13</v>
      </c>
      <c r="E17972" s="334">
        <v>0</v>
      </c>
      <c r="F17972" s="334">
        <v>0</v>
      </c>
      <c r="G17972" s="334">
        <v>0</v>
      </c>
      <c r="H17972" s="334">
        <v>0</v>
      </c>
      <c r="I17972" s="334">
        <v>0</v>
      </c>
      <c r="J17972" s="334">
        <v>0</v>
      </c>
      <c r="K17972" s="334">
        <v>0</v>
      </c>
      <c r="L17972" s="334">
        <v>0</v>
      </c>
      <c r="M17972" s="334">
        <v>0</v>
      </c>
      <c r="N17972" s="334">
        <v>0</v>
      </c>
      <c r="O17972" s="334">
        <v>0</v>
      </c>
      <c r="P17972" s="334">
        <v>0</v>
      </c>
      <c r="Q17972" s="334">
        <v>0</v>
      </c>
      <c r="R17972" s="334">
        <v>0</v>
      </c>
      <c r="S17972" s="334">
        <v>0</v>
      </c>
      <c r="T17972" s="334">
        <v>0</v>
      </c>
      <c r="U17972" s="334">
        <v>0</v>
      </c>
      <c r="V17972" s="334">
        <v>0</v>
      </c>
      <c r="W17972" s="334">
        <v>0</v>
      </c>
      <c r="X17972" s="334">
        <v>0</v>
      </c>
      <c r="Y17972" s="334">
        <v>0</v>
      </c>
      <c r="Z17972" s="334">
        <v>0</v>
      </c>
      <c r="AA17972" s="334">
        <v>0</v>
      </c>
      <c r="AB17972" s="334">
        <v>0</v>
      </c>
      <c r="AD17972" s="334">
        <v>0</v>
      </c>
      <c r="AE17972" s="334">
        <f t="shared" si="2807"/>
        <v>0</v>
      </c>
      <c r="AF17972" s="334">
        <f t="shared" si="2808"/>
        <v>0</v>
      </c>
      <c r="AG17972" s="340">
        <f t="shared" si="2809"/>
        <v>0</v>
      </c>
      <c r="AI17972" s="340">
        <f t="shared" ref="AI17972:AM17987" si="2813">IF($C17972=AI$1,$AF17972,0)</f>
        <v>0</v>
      </c>
      <c r="AJ17972" s="340">
        <f t="shared" si="2813"/>
        <v>0</v>
      </c>
      <c r="AK17972" s="340">
        <f t="shared" si="2813"/>
        <v>0</v>
      </c>
      <c r="AL17972" s="340">
        <f t="shared" si="2813"/>
        <v>0</v>
      </c>
      <c r="AM17972" s="340">
        <f t="shared" si="2813"/>
        <v>0</v>
      </c>
    </row>
    <row r="17973" spans="1:39" x14ac:dyDescent="0.35">
      <c r="A17973" s="337">
        <v>39886</v>
      </c>
      <c r="B17973" s="338">
        <f t="shared" si="2804"/>
        <v>2009</v>
      </c>
      <c r="C17973" s="338">
        <f t="shared" si="2805"/>
        <v>3</v>
      </c>
      <c r="D17973" s="338">
        <f t="shared" si="2806"/>
        <v>14</v>
      </c>
      <c r="E17973" s="334">
        <v>0</v>
      </c>
      <c r="F17973" s="334">
        <v>0</v>
      </c>
      <c r="G17973" s="334">
        <v>0</v>
      </c>
      <c r="H17973" s="334">
        <v>0</v>
      </c>
      <c r="I17973" s="334">
        <v>0</v>
      </c>
      <c r="J17973" s="334">
        <v>0</v>
      </c>
      <c r="K17973" s="334">
        <v>0</v>
      </c>
      <c r="L17973" s="334">
        <v>0</v>
      </c>
      <c r="M17973" s="334">
        <v>0</v>
      </c>
      <c r="N17973" s="334">
        <v>0</v>
      </c>
      <c r="O17973" s="334">
        <v>0</v>
      </c>
      <c r="P17973" s="334">
        <v>0</v>
      </c>
      <c r="Q17973" s="334">
        <v>0</v>
      </c>
      <c r="R17973" s="334">
        <v>0</v>
      </c>
      <c r="S17973" s="334">
        <v>0</v>
      </c>
      <c r="T17973" s="334">
        <v>0</v>
      </c>
      <c r="U17973" s="334">
        <v>0</v>
      </c>
      <c r="V17973" s="334">
        <v>0</v>
      </c>
      <c r="W17973" s="334">
        <v>0</v>
      </c>
      <c r="X17973" s="334">
        <v>0</v>
      </c>
      <c r="Y17973" s="334">
        <v>0</v>
      </c>
      <c r="Z17973" s="334">
        <v>0</v>
      </c>
      <c r="AA17973" s="334">
        <v>0</v>
      </c>
      <c r="AB17973" s="334">
        <v>0</v>
      </c>
      <c r="AD17973" s="334">
        <v>0</v>
      </c>
      <c r="AE17973" s="334">
        <f t="shared" si="2807"/>
        <v>0</v>
      </c>
      <c r="AF17973" s="334">
        <f t="shared" si="2808"/>
        <v>0</v>
      </c>
      <c r="AG17973" s="340">
        <f t="shared" si="2809"/>
        <v>0</v>
      </c>
      <c r="AI17973" s="340">
        <f t="shared" si="2813"/>
        <v>0</v>
      </c>
      <c r="AJ17973" s="340">
        <f t="shared" si="2813"/>
        <v>0</v>
      </c>
      <c r="AK17973" s="340">
        <f t="shared" si="2813"/>
        <v>0</v>
      </c>
      <c r="AL17973" s="340">
        <f t="shared" si="2813"/>
        <v>0</v>
      </c>
      <c r="AM17973" s="340">
        <f t="shared" si="2813"/>
        <v>0</v>
      </c>
    </row>
    <row r="17974" spans="1:39" x14ac:dyDescent="0.35">
      <c r="A17974" s="337">
        <v>39887</v>
      </c>
      <c r="B17974" s="338">
        <f t="shared" si="2804"/>
        <v>2009</v>
      </c>
      <c r="C17974" s="338">
        <f t="shared" si="2805"/>
        <v>3</v>
      </c>
      <c r="D17974" s="338">
        <f t="shared" si="2806"/>
        <v>15</v>
      </c>
      <c r="E17974" s="334">
        <v>0</v>
      </c>
      <c r="F17974" s="334">
        <v>0</v>
      </c>
      <c r="G17974" s="334">
        <v>0</v>
      </c>
      <c r="H17974" s="334">
        <v>0</v>
      </c>
      <c r="I17974" s="334">
        <v>0</v>
      </c>
      <c r="J17974" s="334">
        <v>0</v>
      </c>
      <c r="K17974" s="334">
        <v>0</v>
      </c>
      <c r="L17974" s="334">
        <v>0</v>
      </c>
      <c r="M17974" s="334">
        <v>0</v>
      </c>
      <c r="N17974" s="334">
        <v>0</v>
      </c>
      <c r="O17974" s="334">
        <v>0</v>
      </c>
      <c r="P17974" s="334">
        <v>0</v>
      </c>
      <c r="Q17974" s="334">
        <v>0</v>
      </c>
      <c r="R17974" s="334">
        <v>0</v>
      </c>
      <c r="S17974" s="334">
        <v>0</v>
      </c>
      <c r="T17974" s="334">
        <v>0</v>
      </c>
      <c r="U17974" s="334">
        <v>0</v>
      </c>
      <c r="V17974" s="334">
        <v>0</v>
      </c>
      <c r="W17974" s="334">
        <v>0</v>
      </c>
      <c r="X17974" s="334">
        <v>0</v>
      </c>
      <c r="Y17974" s="334">
        <v>0</v>
      </c>
      <c r="Z17974" s="334">
        <v>0</v>
      </c>
      <c r="AA17974" s="334">
        <v>0</v>
      </c>
      <c r="AB17974" s="334">
        <v>0</v>
      </c>
      <c r="AD17974" s="334">
        <v>0</v>
      </c>
      <c r="AE17974" s="334">
        <f t="shared" si="2807"/>
        <v>0</v>
      </c>
      <c r="AF17974" s="334">
        <f t="shared" si="2808"/>
        <v>0</v>
      </c>
      <c r="AG17974" s="340">
        <f t="shared" si="2809"/>
        <v>0</v>
      </c>
      <c r="AI17974" s="340">
        <f t="shared" si="2813"/>
        <v>0</v>
      </c>
      <c r="AJ17974" s="340">
        <f t="shared" si="2813"/>
        <v>0</v>
      </c>
      <c r="AK17974" s="340">
        <f t="shared" si="2813"/>
        <v>0</v>
      </c>
      <c r="AL17974" s="340">
        <f t="shared" si="2813"/>
        <v>0</v>
      </c>
      <c r="AM17974" s="340">
        <f t="shared" si="2813"/>
        <v>0</v>
      </c>
    </row>
    <row r="17975" spans="1:39" x14ac:dyDescent="0.35">
      <c r="A17975" s="337">
        <v>39888</v>
      </c>
      <c r="B17975" s="338">
        <f t="shared" si="2804"/>
        <v>2009</v>
      </c>
      <c r="C17975" s="338">
        <f t="shared" si="2805"/>
        <v>3</v>
      </c>
      <c r="D17975" s="338">
        <f t="shared" si="2806"/>
        <v>16</v>
      </c>
      <c r="E17975" s="334">
        <v>0.1</v>
      </c>
      <c r="F17975" s="334">
        <v>0.1</v>
      </c>
      <c r="G17975" s="334">
        <v>0.1</v>
      </c>
      <c r="H17975" s="334">
        <v>0</v>
      </c>
      <c r="I17975" s="334">
        <v>0.1</v>
      </c>
      <c r="J17975" s="334">
        <v>0.1</v>
      </c>
      <c r="K17975" s="334">
        <v>0</v>
      </c>
      <c r="L17975" s="334">
        <v>0.1</v>
      </c>
      <c r="M17975" s="334">
        <v>0</v>
      </c>
      <c r="N17975" s="334">
        <v>0</v>
      </c>
      <c r="O17975" s="334">
        <v>0.1</v>
      </c>
      <c r="P17975" s="334">
        <v>0</v>
      </c>
      <c r="Q17975" s="334">
        <v>0</v>
      </c>
      <c r="R17975" s="334">
        <v>0</v>
      </c>
      <c r="S17975" s="334">
        <v>0</v>
      </c>
      <c r="T17975" s="334">
        <v>0</v>
      </c>
      <c r="U17975" s="334">
        <v>0</v>
      </c>
      <c r="V17975" s="334">
        <v>0</v>
      </c>
      <c r="W17975" s="334">
        <v>0</v>
      </c>
      <c r="X17975" s="334">
        <v>0</v>
      </c>
      <c r="Y17975" s="334">
        <v>0.1</v>
      </c>
      <c r="Z17975" s="334">
        <v>0</v>
      </c>
      <c r="AA17975" s="334">
        <v>0</v>
      </c>
      <c r="AB17975" s="334">
        <v>0</v>
      </c>
      <c r="AD17975" s="334">
        <v>0.8</v>
      </c>
      <c r="AE17975" s="334">
        <f t="shared" si="2807"/>
        <v>0.8</v>
      </c>
      <c r="AF17975" s="334">
        <f t="shared" si="2808"/>
        <v>0.79999999999999993</v>
      </c>
      <c r="AG17975" s="340">
        <f t="shared" si="2809"/>
        <v>1.1102230246251565E-16</v>
      </c>
      <c r="AI17975" s="340">
        <f t="shared" si="2813"/>
        <v>0</v>
      </c>
      <c r="AJ17975" s="340">
        <f t="shared" si="2813"/>
        <v>0</v>
      </c>
      <c r="AK17975" s="340">
        <f t="shared" si="2813"/>
        <v>0</v>
      </c>
      <c r="AL17975" s="340">
        <f t="shared" si="2813"/>
        <v>0</v>
      </c>
      <c r="AM17975" s="340">
        <f t="shared" si="2813"/>
        <v>0</v>
      </c>
    </row>
    <row r="17976" spans="1:39" x14ac:dyDescent="0.35">
      <c r="A17976" s="337">
        <v>39889</v>
      </c>
      <c r="B17976" s="338">
        <f t="shared" si="2804"/>
        <v>2009</v>
      </c>
      <c r="C17976" s="338">
        <f t="shared" si="2805"/>
        <v>3</v>
      </c>
      <c r="D17976" s="338">
        <f t="shared" si="2806"/>
        <v>17</v>
      </c>
      <c r="E17976" s="334">
        <v>0</v>
      </c>
      <c r="F17976" s="334">
        <v>0</v>
      </c>
      <c r="G17976" s="334">
        <v>0</v>
      </c>
      <c r="H17976" s="334">
        <v>0</v>
      </c>
      <c r="I17976" s="334">
        <v>0</v>
      </c>
      <c r="J17976" s="334">
        <v>0</v>
      </c>
      <c r="K17976" s="334">
        <v>0</v>
      </c>
      <c r="L17976" s="334">
        <v>0</v>
      </c>
      <c r="M17976" s="334">
        <v>0</v>
      </c>
      <c r="N17976" s="334">
        <v>0</v>
      </c>
      <c r="O17976" s="334">
        <v>0</v>
      </c>
      <c r="P17976" s="334">
        <v>0</v>
      </c>
      <c r="Q17976" s="334">
        <v>0</v>
      </c>
      <c r="R17976" s="334">
        <v>0</v>
      </c>
      <c r="S17976" s="334">
        <v>0</v>
      </c>
      <c r="T17976" s="334">
        <v>0</v>
      </c>
      <c r="U17976" s="334">
        <v>0</v>
      </c>
      <c r="V17976" s="334">
        <v>0</v>
      </c>
      <c r="W17976" s="334">
        <v>0</v>
      </c>
      <c r="X17976" s="334">
        <v>0</v>
      </c>
      <c r="Y17976" s="334">
        <v>0</v>
      </c>
      <c r="Z17976" s="334">
        <v>0</v>
      </c>
      <c r="AA17976" s="334">
        <v>0</v>
      </c>
      <c r="AB17976" s="334">
        <v>0</v>
      </c>
      <c r="AD17976" s="334">
        <v>0</v>
      </c>
      <c r="AE17976" s="334">
        <f t="shared" si="2807"/>
        <v>0</v>
      </c>
      <c r="AF17976" s="334">
        <f t="shared" si="2808"/>
        <v>0</v>
      </c>
      <c r="AG17976" s="340">
        <f t="shared" si="2809"/>
        <v>0</v>
      </c>
      <c r="AI17976" s="340">
        <f t="shared" si="2813"/>
        <v>0</v>
      </c>
      <c r="AJ17976" s="340">
        <f t="shared" si="2813"/>
        <v>0</v>
      </c>
      <c r="AK17976" s="340">
        <f t="shared" si="2813"/>
        <v>0</v>
      </c>
      <c r="AL17976" s="340">
        <f t="shared" si="2813"/>
        <v>0</v>
      </c>
      <c r="AM17976" s="340">
        <f t="shared" si="2813"/>
        <v>0</v>
      </c>
    </row>
    <row r="17977" spans="1:39" x14ac:dyDescent="0.35">
      <c r="A17977" s="337">
        <v>39890</v>
      </c>
      <c r="B17977" s="338">
        <f t="shared" si="2804"/>
        <v>2009</v>
      </c>
      <c r="C17977" s="338">
        <f t="shared" si="2805"/>
        <v>3</v>
      </c>
      <c r="D17977" s="338">
        <f t="shared" si="2806"/>
        <v>18</v>
      </c>
      <c r="E17977" s="334">
        <v>0</v>
      </c>
      <c r="F17977" s="334">
        <v>0</v>
      </c>
      <c r="G17977" s="334">
        <v>0</v>
      </c>
      <c r="H17977" s="334">
        <v>0</v>
      </c>
      <c r="I17977" s="334">
        <v>0</v>
      </c>
      <c r="J17977" s="334">
        <v>0</v>
      </c>
      <c r="K17977" s="334">
        <v>0</v>
      </c>
      <c r="L17977" s="334">
        <v>0</v>
      </c>
      <c r="M17977" s="334">
        <v>0</v>
      </c>
      <c r="N17977" s="334">
        <v>0</v>
      </c>
      <c r="O17977" s="334">
        <v>0</v>
      </c>
      <c r="P17977" s="334">
        <v>0</v>
      </c>
      <c r="Q17977" s="334">
        <v>0</v>
      </c>
      <c r="R17977" s="334">
        <v>0</v>
      </c>
      <c r="S17977" s="334">
        <v>0</v>
      </c>
      <c r="T17977" s="334">
        <v>0</v>
      </c>
      <c r="U17977" s="334">
        <v>0</v>
      </c>
      <c r="V17977" s="334">
        <v>0</v>
      </c>
      <c r="W17977" s="334">
        <v>0</v>
      </c>
      <c r="X17977" s="334">
        <v>0</v>
      </c>
      <c r="Y17977" s="334">
        <v>0</v>
      </c>
      <c r="Z17977" s="334">
        <v>0</v>
      </c>
      <c r="AA17977" s="334">
        <v>0</v>
      </c>
      <c r="AB17977" s="334">
        <v>0</v>
      </c>
      <c r="AD17977" s="334">
        <v>0</v>
      </c>
      <c r="AE17977" s="334">
        <f t="shared" si="2807"/>
        <v>0</v>
      </c>
      <c r="AF17977" s="334">
        <f t="shared" si="2808"/>
        <v>0</v>
      </c>
      <c r="AG17977" s="340">
        <f t="shared" si="2809"/>
        <v>0</v>
      </c>
      <c r="AI17977" s="340">
        <f t="shared" si="2813"/>
        <v>0</v>
      </c>
      <c r="AJ17977" s="340">
        <f t="shared" si="2813"/>
        <v>0</v>
      </c>
      <c r="AK17977" s="340">
        <f t="shared" si="2813"/>
        <v>0</v>
      </c>
      <c r="AL17977" s="340">
        <f t="shared" si="2813"/>
        <v>0</v>
      </c>
      <c r="AM17977" s="340">
        <f t="shared" si="2813"/>
        <v>0</v>
      </c>
    </row>
    <row r="17978" spans="1:39" x14ac:dyDescent="0.35">
      <c r="A17978" s="337">
        <v>39891</v>
      </c>
      <c r="B17978" s="338">
        <f t="shared" si="2804"/>
        <v>2009</v>
      </c>
      <c r="C17978" s="338">
        <f t="shared" si="2805"/>
        <v>3</v>
      </c>
      <c r="D17978" s="338">
        <f t="shared" si="2806"/>
        <v>19</v>
      </c>
      <c r="E17978" s="334">
        <v>0</v>
      </c>
      <c r="F17978" s="334">
        <v>0</v>
      </c>
      <c r="G17978" s="334">
        <v>0</v>
      </c>
      <c r="H17978" s="334">
        <v>0</v>
      </c>
      <c r="I17978" s="334">
        <v>0</v>
      </c>
      <c r="J17978" s="334">
        <v>0</v>
      </c>
      <c r="K17978" s="334">
        <v>0</v>
      </c>
      <c r="L17978" s="334">
        <v>0</v>
      </c>
      <c r="M17978" s="334">
        <v>0</v>
      </c>
      <c r="N17978" s="334">
        <v>0</v>
      </c>
      <c r="O17978" s="334">
        <v>0</v>
      </c>
      <c r="P17978" s="334">
        <v>0</v>
      </c>
      <c r="Q17978" s="334">
        <v>0</v>
      </c>
      <c r="R17978" s="334">
        <v>0</v>
      </c>
      <c r="S17978" s="334">
        <v>0</v>
      </c>
      <c r="T17978" s="334">
        <v>0</v>
      </c>
      <c r="U17978" s="334">
        <v>0</v>
      </c>
      <c r="V17978" s="334">
        <v>0</v>
      </c>
      <c r="W17978" s="334">
        <v>0</v>
      </c>
      <c r="X17978" s="334">
        <v>0</v>
      </c>
      <c r="Y17978" s="334">
        <v>0</v>
      </c>
      <c r="Z17978" s="334">
        <v>0</v>
      </c>
      <c r="AA17978" s="334">
        <v>0</v>
      </c>
      <c r="AB17978" s="334">
        <v>0</v>
      </c>
      <c r="AD17978" s="334">
        <v>0</v>
      </c>
      <c r="AE17978" s="334">
        <f t="shared" si="2807"/>
        <v>0</v>
      </c>
      <c r="AF17978" s="334">
        <f t="shared" si="2808"/>
        <v>0</v>
      </c>
      <c r="AG17978" s="340">
        <f t="shared" si="2809"/>
        <v>0</v>
      </c>
      <c r="AI17978" s="340">
        <f t="shared" si="2813"/>
        <v>0</v>
      </c>
      <c r="AJ17978" s="340">
        <f t="shared" si="2813"/>
        <v>0</v>
      </c>
      <c r="AK17978" s="340">
        <f t="shared" si="2813"/>
        <v>0</v>
      </c>
      <c r="AL17978" s="340">
        <f t="shared" si="2813"/>
        <v>0</v>
      </c>
      <c r="AM17978" s="340">
        <f t="shared" si="2813"/>
        <v>0</v>
      </c>
    </row>
    <row r="17979" spans="1:39" x14ac:dyDescent="0.35">
      <c r="A17979" s="337">
        <v>39892</v>
      </c>
      <c r="B17979" s="338">
        <f t="shared" si="2804"/>
        <v>2009</v>
      </c>
      <c r="C17979" s="338">
        <f t="shared" si="2805"/>
        <v>3</v>
      </c>
      <c r="D17979" s="338">
        <f t="shared" si="2806"/>
        <v>20</v>
      </c>
      <c r="E17979" s="334">
        <v>0</v>
      </c>
      <c r="F17979" s="334">
        <v>0</v>
      </c>
      <c r="G17979" s="334">
        <v>0</v>
      </c>
      <c r="H17979" s="334">
        <v>0</v>
      </c>
      <c r="I17979" s="334">
        <v>0</v>
      </c>
      <c r="J17979" s="334">
        <v>0</v>
      </c>
      <c r="K17979" s="334">
        <v>0</v>
      </c>
      <c r="L17979" s="334">
        <v>0</v>
      </c>
      <c r="M17979" s="334">
        <v>0</v>
      </c>
      <c r="N17979" s="334">
        <v>0</v>
      </c>
      <c r="O17979" s="334">
        <v>0</v>
      </c>
      <c r="P17979" s="334">
        <v>0</v>
      </c>
      <c r="Q17979" s="334">
        <v>0</v>
      </c>
      <c r="R17979" s="334">
        <v>0</v>
      </c>
      <c r="S17979" s="334">
        <v>0</v>
      </c>
      <c r="T17979" s="334">
        <v>0</v>
      </c>
      <c r="U17979" s="334">
        <v>0</v>
      </c>
      <c r="V17979" s="334">
        <v>0</v>
      </c>
      <c r="W17979" s="334">
        <v>0</v>
      </c>
      <c r="X17979" s="334">
        <v>0</v>
      </c>
      <c r="Y17979" s="334">
        <v>0</v>
      </c>
      <c r="Z17979" s="334">
        <v>0</v>
      </c>
      <c r="AA17979" s="334">
        <v>0</v>
      </c>
      <c r="AB17979" s="334">
        <v>0</v>
      </c>
      <c r="AD17979" s="334">
        <v>0</v>
      </c>
      <c r="AE17979" s="334">
        <f t="shared" si="2807"/>
        <v>0</v>
      </c>
      <c r="AF17979" s="334">
        <f t="shared" si="2808"/>
        <v>0</v>
      </c>
      <c r="AG17979" s="340">
        <f t="shared" si="2809"/>
        <v>0</v>
      </c>
      <c r="AI17979" s="340">
        <f t="shared" si="2813"/>
        <v>0</v>
      </c>
      <c r="AJ17979" s="340">
        <f t="shared" si="2813"/>
        <v>0</v>
      </c>
      <c r="AK17979" s="340">
        <f t="shared" si="2813"/>
        <v>0</v>
      </c>
      <c r="AL17979" s="340">
        <f t="shared" si="2813"/>
        <v>0</v>
      </c>
      <c r="AM17979" s="340">
        <f t="shared" si="2813"/>
        <v>0</v>
      </c>
    </row>
    <row r="17980" spans="1:39" x14ac:dyDescent="0.35">
      <c r="A17980" s="337">
        <v>39893</v>
      </c>
      <c r="B17980" s="338">
        <f t="shared" si="2804"/>
        <v>2009</v>
      </c>
      <c r="C17980" s="338">
        <f t="shared" si="2805"/>
        <v>3</v>
      </c>
      <c r="D17980" s="338">
        <f t="shared" si="2806"/>
        <v>21</v>
      </c>
      <c r="E17980" s="334">
        <v>0</v>
      </c>
      <c r="F17980" s="334">
        <v>0</v>
      </c>
      <c r="G17980" s="334">
        <v>0</v>
      </c>
      <c r="H17980" s="334">
        <v>0</v>
      </c>
      <c r="I17980" s="334">
        <v>0</v>
      </c>
      <c r="J17980" s="334">
        <v>0</v>
      </c>
      <c r="K17980" s="334">
        <v>0</v>
      </c>
      <c r="L17980" s="334">
        <v>0</v>
      </c>
      <c r="M17980" s="334">
        <v>0</v>
      </c>
      <c r="N17980" s="334">
        <v>0</v>
      </c>
      <c r="O17980" s="334">
        <v>0</v>
      </c>
      <c r="P17980" s="334">
        <v>0</v>
      </c>
      <c r="Q17980" s="334">
        <v>0</v>
      </c>
      <c r="R17980" s="334">
        <v>0</v>
      </c>
      <c r="S17980" s="334">
        <v>0</v>
      </c>
      <c r="T17980" s="334">
        <v>0</v>
      </c>
      <c r="U17980" s="334">
        <v>0</v>
      </c>
      <c r="V17980" s="334">
        <v>0</v>
      </c>
      <c r="W17980" s="334">
        <v>0</v>
      </c>
      <c r="X17980" s="334">
        <v>0</v>
      </c>
      <c r="Y17980" s="334">
        <v>0</v>
      </c>
      <c r="Z17980" s="334">
        <v>0</v>
      </c>
      <c r="AA17980" s="334">
        <v>1.1000000000000001</v>
      </c>
      <c r="AB17980" s="334">
        <v>1.1000000000000001</v>
      </c>
      <c r="AD17980" s="334">
        <v>2.2000000000000002</v>
      </c>
      <c r="AE17980" s="334">
        <f t="shared" si="2807"/>
        <v>2.2000000000000002</v>
      </c>
      <c r="AF17980" s="334">
        <f t="shared" si="2808"/>
        <v>2.2000000000000002</v>
      </c>
      <c r="AG17980" s="340">
        <f t="shared" si="2809"/>
        <v>0</v>
      </c>
      <c r="AI17980" s="340">
        <f t="shared" si="2813"/>
        <v>0</v>
      </c>
      <c r="AJ17980" s="340">
        <f t="shared" si="2813"/>
        <v>0</v>
      </c>
      <c r="AK17980" s="340">
        <f t="shared" si="2813"/>
        <v>0</v>
      </c>
      <c r="AL17980" s="340">
        <f t="shared" si="2813"/>
        <v>0</v>
      </c>
      <c r="AM17980" s="340">
        <f t="shared" si="2813"/>
        <v>0</v>
      </c>
    </row>
    <row r="17981" spans="1:39" x14ac:dyDescent="0.35">
      <c r="A17981" s="337">
        <v>39894</v>
      </c>
      <c r="B17981" s="338">
        <f t="shared" si="2804"/>
        <v>2009</v>
      </c>
      <c r="C17981" s="338">
        <f t="shared" si="2805"/>
        <v>3</v>
      </c>
      <c r="D17981" s="338">
        <f t="shared" si="2806"/>
        <v>22</v>
      </c>
      <c r="E17981" s="334">
        <v>0.9</v>
      </c>
      <c r="F17981" s="334">
        <v>1.8</v>
      </c>
      <c r="G17981" s="334">
        <v>0.9</v>
      </c>
      <c r="H17981" s="334">
        <v>0.9</v>
      </c>
      <c r="I17981" s="334">
        <v>0.9</v>
      </c>
      <c r="J17981" s="334">
        <v>0.9</v>
      </c>
      <c r="K17981" s="334">
        <v>0.9</v>
      </c>
      <c r="L17981" s="334">
        <v>0.8</v>
      </c>
      <c r="M17981" s="334">
        <v>0.9</v>
      </c>
      <c r="N17981" s="334">
        <v>0.9</v>
      </c>
      <c r="O17981" s="334">
        <v>0.9</v>
      </c>
      <c r="P17981" s="334">
        <v>0.9</v>
      </c>
      <c r="Q17981" s="334">
        <v>0.9</v>
      </c>
      <c r="R17981" s="334">
        <v>0.9</v>
      </c>
      <c r="S17981" s="334">
        <v>0</v>
      </c>
      <c r="T17981" s="334">
        <v>0</v>
      </c>
      <c r="U17981" s="334">
        <v>0</v>
      </c>
      <c r="V17981" s="334">
        <v>0</v>
      </c>
      <c r="W17981" s="334">
        <v>0</v>
      </c>
      <c r="X17981" s="334">
        <v>0</v>
      </c>
      <c r="Y17981" s="334">
        <v>0.9</v>
      </c>
      <c r="Z17981" s="334">
        <v>0.9</v>
      </c>
      <c r="AA17981" s="334">
        <v>0</v>
      </c>
      <c r="AB17981" s="334">
        <v>0</v>
      </c>
      <c r="AD17981" s="334">
        <v>15.2</v>
      </c>
      <c r="AE17981" s="334">
        <f t="shared" si="2807"/>
        <v>15.2</v>
      </c>
      <c r="AF17981" s="334">
        <f t="shared" si="2808"/>
        <v>15.200000000000005</v>
      </c>
      <c r="AG17981" s="340">
        <f t="shared" si="2809"/>
        <v>5.3290705182007514E-15</v>
      </c>
      <c r="AI17981" s="340">
        <f t="shared" si="2813"/>
        <v>0</v>
      </c>
      <c r="AJ17981" s="340">
        <f t="shared" si="2813"/>
        <v>0</v>
      </c>
      <c r="AK17981" s="340">
        <f t="shared" si="2813"/>
        <v>0</v>
      </c>
      <c r="AL17981" s="340">
        <f t="shared" si="2813"/>
        <v>0</v>
      </c>
      <c r="AM17981" s="340">
        <f t="shared" si="2813"/>
        <v>0</v>
      </c>
    </row>
    <row r="17982" spans="1:39" x14ac:dyDescent="0.35">
      <c r="A17982" s="337">
        <v>39895</v>
      </c>
      <c r="B17982" s="338">
        <f t="shared" si="2804"/>
        <v>2009</v>
      </c>
      <c r="C17982" s="338">
        <f t="shared" si="2805"/>
        <v>3</v>
      </c>
      <c r="D17982" s="338">
        <f t="shared" si="2806"/>
        <v>23</v>
      </c>
      <c r="E17982" s="334">
        <v>0</v>
      </c>
      <c r="F17982" s="334">
        <v>0</v>
      </c>
      <c r="G17982" s="334">
        <v>0</v>
      </c>
      <c r="H17982" s="334">
        <v>0</v>
      </c>
      <c r="I17982" s="334">
        <v>0</v>
      </c>
      <c r="J17982" s="334">
        <v>0</v>
      </c>
      <c r="K17982" s="334">
        <v>0</v>
      </c>
      <c r="L17982" s="334">
        <v>0</v>
      </c>
      <c r="M17982" s="334">
        <v>0</v>
      </c>
      <c r="N17982" s="334">
        <v>0</v>
      </c>
      <c r="O17982" s="334">
        <v>0</v>
      </c>
      <c r="P17982" s="334">
        <v>0</v>
      </c>
      <c r="Q17982" s="334">
        <v>0</v>
      </c>
      <c r="R17982" s="334">
        <v>0</v>
      </c>
      <c r="S17982" s="334">
        <v>0</v>
      </c>
      <c r="T17982" s="334">
        <v>0</v>
      </c>
      <c r="U17982" s="334">
        <v>0</v>
      </c>
      <c r="V17982" s="334">
        <v>0</v>
      </c>
      <c r="W17982" s="334">
        <v>0</v>
      </c>
      <c r="X17982" s="334">
        <v>0</v>
      </c>
      <c r="Y17982" s="334">
        <v>0</v>
      </c>
      <c r="Z17982" s="334">
        <v>0</v>
      </c>
      <c r="AA17982" s="334">
        <v>0</v>
      </c>
      <c r="AB17982" s="334">
        <v>0</v>
      </c>
      <c r="AD17982" s="334">
        <v>0</v>
      </c>
      <c r="AE17982" s="334">
        <f t="shared" si="2807"/>
        <v>0</v>
      </c>
      <c r="AF17982" s="334">
        <f t="shared" si="2808"/>
        <v>0</v>
      </c>
      <c r="AG17982" s="340">
        <f t="shared" si="2809"/>
        <v>0</v>
      </c>
      <c r="AI17982" s="340">
        <f t="shared" si="2813"/>
        <v>0</v>
      </c>
      <c r="AJ17982" s="340">
        <f t="shared" si="2813"/>
        <v>0</v>
      </c>
      <c r="AK17982" s="340">
        <f t="shared" si="2813"/>
        <v>0</v>
      </c>
      <c r="AL17982" s="340">
        <f t="shared" si="2813"/>
        <v>0</v>
      </c>
      <c r="AM17982" s="340">
        <f t="shared" si="2813"/>
        <v>0</v>
      </c>
    </row>
    <row r="17983" spans="1:39" x14ac:dyDescent="0.35">
      <c r="A17983" s="337">
        <v>39896</v>
      </c>
      <c r="B17983" s="338">
        <f t="shared" si="2804"/>
        <v>2009</v>
      </c>
      <c r="C17983" s="338">
        <f t="shared" si="2805"/>
        <v>3</v>
      </c>
      <c r="D17983" s="338">
        <f t="shared" si="2806"/>
        <v>24</v>
      </c>
      <c r="E17983" s="334">
        <v>0</v>
      </c>
      <c r="F17983" s="334">
        <v>0</v>
      </c>
      <c r="G17983" s="334">
        <v>0</v>
      </c>
      <c r="H17983" s="334">
        <v>0</v>
      </c>
      <c r="I17983" s="334">
        <v>0</v>
      </c>
      <c r="J17983" s="334">
        <v>0</v>
      </c>
      <c r="K17983" s="334">
        <v>0</v>
      </c>
      <c r="L17983" s="334">
        <v>0</v>
      </c>
      <c r="M17983" s="334">
        <v>0</v>
      </c>
      <c r="N17983" s="334">
        <v>0</v>
      </c>
      <c r="O17983" s="334">
        <v>0</v>
      </c>
      <c r="P17983" s="334">
        <v>0</v>
      </c>
      <c r="Q17983" s="334">
        <v>0</v>
      </c>
      <c r="R17983" s="334">
        <v>0</v>
      </c>
      <c r="S17983" s="334">
        <v>0</v>
      </c>
      <c r="T17983" s="334">
        <v>0</v>
      </c>
      <c r="U17983" s="334">
        <v>0</v>
      </c>
      <c r="V17983" s="334">
        <v>0</v>
      </c>
      <c r="W17983" s="334">
        <v>0</v>
      </c>
      <c r="X17983" s="334">
        <v>0</v>
      </c>
      <c r="Y17983" s="334">
        <v>0</v>
      </c>
      <c r="Z17983" s="334">
        <v>0</v>
      </c>
      <c r="AA17983" s="334">
        <v>0</v>
      </c>
      <c r="AB17983" s="334">
        <v>0</v>
      </c>
      <c r="AD17983" s="334">
        <v>0</v>
      </c>
      <c r="AE17983" s="334">
        <f t="shared" si="2807"/>
        <v>0</v>
      </c>
      <c r="AF17983" s="334">
        <f t="shared" si="2808"/>
        <v>0</v>
      </c>
      <c r="AG17983" s="340">
        <f t="shared" si="2809"/>
        <v>0</v>
      </c>
      <c r="AI17983" s="340">
        <f t="shared" si="2813"/>
        <v>0</v>
      </c>
      <c r="AJ17983" s="340">
        <f t="shared" si="2813"/>
        <v>0</v>
      </c>
      <c r="AK17983" s="340">
        <f t="shared" si="2813"/>
        <v>0</v>
      </c>
      <c r="AL17983" s="340">
        <f t="shared" si="2813"/>
        <v>0</v>
      </c>
      <c r="AM17983" s="340">
        <f t="shared" si="2813"/>
        <v>0</v>
      </c>
    </row>
    <row r="17984" spans="1:39" x14ac:dyDescent="0.35">
      <c r="A17984" s="337">
        <v>39897</v>
      </c>
      <c r="B17984" s="338">
        <f t="shared" si="2804"/>
        <v>2009</v>
      </c>
      <c r="C17984" s="338">
        <f t="shared" si="2805"/>
        <v>3</v>
      </c>
      <c r="D17984" s="338">
        <f t="shared" si="2806"/>
        <v>25</v>
      </c>
      <c r="E17984" s="334">
        <v>0</v>
      </c>
      <c r="F17984" s="334">
        <v>0</v>
      </c>
      <c r="G17984" s="334">
        <v>0</v>
      </c>
      <c r="H17984" s="334">
        <v>0.2</v>
      </c>
      <c r="I17984" s="334">
        <v>0.3</v>
      </c>
      <c r="J17984" s="334">
        <v>0.2</v>
      </c>
      <c r="K17984" s="334">
        <v>0.2</v>
      </c>
      <c r="L17984" s="334">
        <v>0.2</v>
      </c>
      <c r="M17984" s="334">
        <v>0.3</v>
      </c>
      <c r="N17984" s="334">
        <v>0.2</v>
      </c>
      <c r="O17984" s="334">
        <v>0</v>
      </c>
      <c r="P17984" s="334">
        <v>0</v>
      </c>
      <c r="Q17984" s="334">
        <v>0</v>
      </c>
      <c r="R17984" s="334">
        <v>0</v>
      </c>
      <c r="S17984" s="334">
        <v>0</v>
      </c>
      <c r="T17984" s="334">
        <v>0</v>
      </c>
      <c r="U17984" s="334">
        <v>0</v>
      </c>
      <c r="V17984" s="334">
        <v>0</v>
      </c>
      <c r="W17984" s="334">
        <v>0</v>
      </c>
      <c r="X17984" s="334">
        <v>0</v>
      </c>
      <c r="Y17984" s="334">
        <v>0</v>
      </c>
      <c r="Z17984" s="334">
        <v>0</v>
      </c>
      <c r="AA17984" s="334">
        <v>0</v>
      </c>
      <c r="AB17984" s="334">
        <v>0</v>
      </c>
      <c r="AD17984" s="334">
        <v>1.6</v>
      </c>
      <c r="AE17984" s="334">
        <f t="shared" si="2807"/>
        <v>1.6</v>
      </c>
      <c r="AF17984" s="334">
        <f t="shared" si="2808"/>
        <v>1.5999999999999999</v>
      </c>
      <c r="AG17984" s="340">
        <f t="shared" si="2809"/>
        <v>2.2204460492503131E-16</v>
      </c>
      <c r="AI17984" s="340">
        <f t="shared" si="2813"/>
        <v>0</v>
      </c>
      <c r="AJ17984" s="340">
        <f t="shared" si="2813"/>
        <v>0</v>
      </c>
      <c r="AK17984" s="340">
        <f t="shared" si="2813"/>
        <v>0</v>
      </c>
      <c r="AL17984" s="340">
        <f t="shared" si="2813"/>
        <v>0</v>
      </c>
      <c r="AM17984" s="340">
        <f t="shared" si="2813"/>
        <v>0</v>
      </c>
    </row>
    <row r="17985" spans="1:39" x14ac:dyDescent="0.35">
      <c r="A17985" s="337">
        <v>39898</v>
      </c>
      <c r="B17985" s="338">
        <f t="shared" si="2804"/>
        <v>2009</v>
      </c>
      <c r="C17985" s="338">
        <f t="shared" si="2805"/>
        <v>3</v>
      </c>
      <c r="D17985" s="338">
        <f t="shared" si="2806"/>
        <v>26</v>
      </c>
      <c r="E17985" s="334">
        <v>0</v>
      </c>
      <c r="F17985" s="334">
        <v>0</v>
      </c>
      <c r="G17985" s="334">
        <v>0</v>
      </c>
      <c r="H17985" s="334">
        <v>0</v>
      </c>
      <c r="I17985" s="334">
        <v>0</v>
      </c>
      <c r="J17985" s="334">
        <v>0</v>
      </c>
      <c r="K17985" s="334">
        <v>0</v>
      </c>
      <c r="L17985" s="334">
        <v>0</v>
      </c>
      <c r="M17985" s="334">
        <v>0</v>
      </c>
      <c r="N17985" s="334">
        <v>0</v>
      </c>
      <c r="O17985" s="334">
        <v>0</v>
      </c>
      <c r="P17985" s="334">
        <v>0</v>
      </c>
      <c r="Q17985" s="334">
        <v>0</v>
      </c>
      <c r="R17985" s="334">
        <v>0</v>
      </c>
      <c r="S17985" s="334">
        <v>0</v>
      </c>
      <c r="T17985" s="334">
        <v>0</v>
      </c>
      <c r="U17985" s="334">
        <v>0</v>
      </c>
      <c r="V17985" s="334">
        <v>0</v>
      </c>
      <c r="W17985" s="334">
        <v>0</v>
      </c>
      <c r="X17985" s="334">
        <v>0</v>
      </c>
      <c r="Y17985" s="334">
        <v>0</v>
      </c>
      <c r="Z17985" s="334">
        <v>0</v>
      </c>
      <c r="AA17985" s="334">
        <v>0</v>
      </c>
      <c r="AB17985" s="334">
        <v>0</v>
      </c>
      <c r="AD17985" s="334">
        <v>0</v>
      </c>
      <c r="AE17985" s="334">
        <f t="shared" si="2807"/>
        <v>0</v>
      </c>
      <c r="AF17985" s="334">
        <f t="shared" si="2808"/>
        <v>0</v>
      </c>
      <c r="AG17985" s="340">
        <f t="shared" si="2809"/>
        <v>0</v>
      </c>
      <c r="AI17985" s="340">
        <f t="shared" si="2813"/>
        <v>0</v>
      </c>
      <c r="AJ17985" s="340">
        <f t="shared" si="2813"/>
        <v>0</v>
      </c>
      <c r="AK17985" s="340">
        <f t="shared" si="2813"/>
        <v>0</v>
      </c>
      <c r="AL17985" s="340">
        <f t="shared" si="2813"/>
        <v>0</v>
      </c>
      <c r="AM17985" s="340">
        <f t="shared" si="2813"/>
        <v>0</v>
      </c>
    </row>
    <row r="17986" spans="1:39" x14ac:dyDescent="0.35">
      <c r="A17986" s="337">
        <v>39899</v>
      </c>
      <c r="B17986" s="338">
        <f t="shared" si="2804"/>
        <v>2009</v>
      </c>
      <c r="C17986" s="338">
        <f t="shared" si="2805"/>
        <v>3</v>
      </c>
      <c r="D17986" s="338">
        <f t="shared" si="2806"/>
        <v>27</v>
      </c>
      <c r="E17986" s="334">
        <v>0</v>
      </c>
      <c r="F17986" s="334">
        <v>0</v>
      </c>
      <c r="G17986" s="334">
        <v>0</v>
      </c>
      <c r="H17986" s="334">
        <v>0</v>
      </c>
      <c r="I17986" s="334">
        <v>0</v>
      </c>
      <c r="J17986" s="334">
        <v>0</v>
      </c>
      <c r="K17986" s="334">
        <v>0</v>
      </c>
      <c r="L17986" s="334">
        <v>0</v>
      </c>
      <c r="M17986" s="334">
        <v>0</v>
      </c>
      <c r="N17986" s="334">
        <v>0</v>
      </c>
      <c r="O17986" s="334">
        <v>0</v>
      </c>
      <c r="P17986" s="334">
        <v>0</v>
      </c>
      <c r="Q17986" s="334">
        <v>0</v>
      </c>
      <c r="R17986" s="334">
        <v>0</v>
      </c>
      <c r="S17986" s="334">
        <v>0</v>
      </c>
      <c r="T17986" s="334">
        <v>0</v>
      </c>
      <c r="U17986" s="334">
        <v>0</v>
      </c>
      <c r="V17986" s="334">
        <v>0</v>
      </c>
      <c r="W17986" s="334">
        <v>0</v>
      </c>
      <c r="X17986" s="334">
        <v>0</v>
      </c>
      <c r="Y17986" s="334">
        <v>0</v>
      </c>
      <c r="Z17986" s="334">
        <v>0</v>
      </c>
      <c r="AA17986" s="334">
        <v>0</v>
      </c>
      <c r="AB17986" s="334">
        <v>0</v>
      </c>
      <c r="AD17986" s="334">
        <v>0</v>
      </c>
      <c r="AE17986" s="334">
        <f t="shared" si="2807"/>
        <v>0</v>
      </c>
      <c r="AF17986" s="334">
        <f t="shared" si="2808"/>
        <v>0</v>
      </c>
      <c r="AG17986" s="340">
        <f t="shared" si="2809"/>
        <v>0</v>
      </c>
      <c r="AI17986" s="340">
        <f t="shared" si="2813"/>
        <v>0</v>
      </c>
      <c r="AJ17986" s="340">
        <f t="shared" si="2813"/>
        <v>0</v>
      </c>
      <c r="AK17986" s="340">
        <f t="shared" si="2813"/>
        <v>0</v>
      </c>
      <c r="AL17986" s="340">
        <f t="shared" si="2813"/>
        <v>0</v>
      </c>
      <c r="AM17986" s="340">
        <f t="shared" si="2813"/>
        <v>0</v>
      </c>
    </row>
    <row r="17987" spans="1:39" x14ac:dyDescent="0.35">
      <c r="A17987" s="337">
        <v>39900</v>
      </c>
      <c r="B17987" s="338">
        <f t="shared" si="2804"/>
        <v>2009</v>
      </c>
      <c r="C17987" s="338">
        <f t="shared" si="2805"/>
        <v>3</v>
      </c>
      <c r="D17987" s="338">
        <f t="shared" si="2806"/>
        <v>28</v>
      </c>
      <c r="E17987" s="334">
        <v>0</v>
      </c>
      <c r="F17987" s="334">
        <v>0</v>
      </c>
      <c r="G17987" s="334">
        <v>0</v>
      </c>
      <c r="H17987" s="334">
        <v>0</v>
      </c>
      <c r="I17987" s="334">
        <v>0</v>
      </c>
      <c r="J17987" s="334">
        <v>0</v>
      </c>
      <c r="K17987" s="334">
        <v>0.3</v>
      </c>
      <c r="L17987" s="334">
        <v>0.3</v>
      </c>
      <c r="M17987" s="334">
        <v>0.3</v>
      </c>
      <c r="N17987" s="334">
        <v>0.3</v>
      </c>
      <c r="O17987" s="334">
        <v>0.3</v>
      </c>
      <c r="P17987" s="334">
        <v>0.4</v>
      </c>
      <c r="Q17987" s="334">
        <v>0.3</v>
      </c>
      <c r="R17987" s="334">
        <v>0.3</v>
      </c>
      <c r="S17987" s="334">
        <v>0</v>
      </c>
      <c r="T17987" s="334">
        <v>0</v>
      </c>
      <c r="U17987" s="334">
        <v>0</v>
      </c>
      <c r="V17987" s="334">
        <v>0</v>
      </c>
      <c r="W17987" s="334">
        <v>0</v>
      </c>
      <c r="X17987" s="334">
        <v>0</v>
      </c>
      <c r="Y17987" s="334">
        <v>0</v>
      </c>
      <c r="Z17987" s="334">
        <v>0.3</v>
      </c>
      <c r="AA17987" s="334">
        <v>0.3</v>
      </c>
      <c r="AB17987" s="334">
        <v>0.3</v>
      </c>
      <c r="AD17987" s="334">
        <v>3.4</v>
      </c>
      <c r="AE17987" s="334">
        <f t="shared" si="2807"/>
        <v>3.4</v>
      </c>
      <c r="AF17987" s="334">
        <f t="shared" si="2808"/>
        <v>3.399999999999999</v>
      </c>
      <c r="AG17987" s="340">
        <f t="shared" si="2809"/>
        <v>8.8817841970012523E-16</v>
      </c>
      <c r="AI17987" s="340">
        <f t="shared" si="2813"/>
        <v>0</v>
      </c>
      <c r="AJ17987" s="340">
        <f t="shared" si="2813"/>
        <v>0</v>
      </c>
      <c r="AK17987" s="340">
        <f t="shared" si="2813"/>
        <v>0</v>
      </c>
      <c r="AL17987" s="340">
        <f t="shared" si="2813"/>
        <v>0</v>
      </c>
      <c r="AM17987" s="340">
        <f t="shared" si="2813"/>
        <v>0</v>
      </c>
    </row>
    <row r="17988" spans="1:39" x14ac:dyDescent="0.35">
      <c r="A17988" s="337">
        <v>39901</v>
      </c>
      <c r="B17988" s="338">
        <f t="shared" ref="B17988:B18051" si="2814">YEAR(A17988)</f>
        <v>2009</v>
      </c>
      <c r="C17988" s="338">
        <f t="shared" ref="C17988:C18051" si="2815">MONTH(A17988)</f>
        <v>3</v>
      </c>
      <c r="D17988" s="338">
        <f t="shared" ref="D17988:D18051" si="2816">DAY(A17988)</f>
        <v>29</v>
      </c>
      <c r="E17988" s="334">
        <v>0.4</v>
      </c>
      <c r="F17988" s="334">
        <v>0.4</v>
      </c>
      <c r="G17988" s="334">
        <v>0.5</v>
      </c>
      <c r="H17988" s="334">
        <v>0.4</v>
      </c>
      <c r="I17988" s="334">
        <v>0.4</v>
      </c>
      <c r="J17988" s="334">
        <v>0.9</v>
      </c>
      <c r="K17988" s="334">
        <v>0.4</v>
      </c>
      <c r="L17988" s="334">
        <v>0.4</v>
      </c>
      <c r="M17988" s="334">
        <v>0</v>
      </c>
      <c r="N17988" s="334">
        <v>0</v>
      </c>
      <c r="O17988" s="334">
        <v>0</v>
      </c>
      <c r="P17988" s="334">
        <v>0</v>
      </c>
      <c r="Q17988" s="334">
        <v>0</v>
      </c>
      <c r="R17988" s="334">
        <v>0</v>
      </c>
      <c r="S17988" s="334">
        <v>0</v>
      </c>
      <c r="T17988" s="334">
        <v>0</v>
      </c>
      <c r="U17988" s="334">
        <v>0</v>
      </c>
      <c r="V17988" s="334">
        <v>0</v>
      </c>
      <c r="W17988" s="334">
        <v>0</v>
      </c>
      <c r="X17988" s="334">
        <v>0</v>
      </c>
      <c r="Y17988" s="334">
        <v>0</v>
      </c>
      <c r="Z17988" s="334">
        <v>0</v>
      </c>
      <c r="AA17988" s="334">
        <v>0</v>
      </c>
      <c r="AB17988" s="334">
        <v>0</v>
      </c>
      <c r="AD17988" s="334">
        <v>3.8</v>
      </c>
      <c r="AE17988" s="334">
        <f t="shared" ref="AE17988:AE18051" si="2817">AD17988</f>
        <v>3.8</v>
      </c>
      <c r="AF17988" s="334">
        <f t="shared" ref="AF17988:AF18051" si="2818">SUM(E17988:AB17988)</f>
        <v>3.8</v>
      </c>
      <c r="AG17988" s="340">
        <f t="shared" ref="AG17988:AG18051" si="2819">ABS(AF17988-AE17988)</f>
        <v>0</v>
      </c>
      <c r="AI17988" s="340">
        <f t="shared" ref="AI17988:AM18003" si="2820">IF($C17988=AI$1,$AF17988,0)</f>
        <v>0</v>
      </c>
      <c r="AJ17988" s="340">
        <f t="shared" si="2820"/>
        <v>0</v>
      </c>
      <c r="AK17988" s="340">
        <f t="shared" si="2820"/>
        <v>0</v>
      </c>
      <c r="AL17988" s="340">
        <f t="shared" si="2820"/>
        <v>0</v>
      </c>
      <c r="AM17988" s="340">
        <f t="shared" si="2820"/>
        <v>0</v>
      </c>
    </row>
    <row r="17989" spans="1:39" x14ac:dyDescent="0.35">
      <c r="A17989" s="337">
        <v>39902</v>
      </c>
      <c r="B17989" s="338">
        <f t="shared" si="2814"/>
        <v>2009</v>
      </c>
      <c r="C17989" s="338">
        <f t="shared" si="2815"/>
        <v>3</v>
      </c>
      <c r="D17989" s="338">
        <f t="shared" si="2816"/>
        <v>30</v>
      </c>
      <c r="E17989" s="334">
        <v>0</v>
      </c>
      <c r="F17989" s="334">
        <v>0</v>
      </c>
      <c r="G17989" s="334">
        <v>0</v>
      </c>
      <c r="H17989" s="334">
        <v>0</v>
      </c>
      <c r="I17989" s="334">
        <v>0</v>
      </c>
      <c r="J17989" s="334">
        <v>0</v>
      </c>
      <c r="K17989" s="334">
        <v>0</v>
      </c>
      <c r="L17989" s="334">
        <v>0</v>
      </c>
      <c r="M17989" s="334">
        <v>0</v>
      </c>
      <c r="N17989" s="334">
        <v>0</v>
      </c>
      <c r="O17989" s="334">
        <v>0</v>
      </c>
      <c r="P17989" s="334">
        <v>0</v>
      </c>
      <c r="Q17989" s="334">
        <v>0</v>
      </c>
      <c r="R17989" s="334">
        <v>0</v>
      </c>
      <c r="S17989" s="334">
        <v>0</v>
      </c>
      <c r="T17989" s="334">
        <v>0</v>
      </c>
      <c r="U17989" s="334">
        <v>0</v>
      </c>
      <c r="V17989" s="334">
        <v>0</v>
      </c>
      <c r="W17989" s="334">
        <v>0</v>
      </c>
      <c r="X17989" s="334">
        <v>0</v>
      </c>
      <c r="Y17989" s="334">
        <v>0</v>
      </c>
      <c r="Z17989" s="334">
        <v>0</v>
      </c>
      <c r="AA17989" s="334">
        <v>0</v>
      </c>
      <c r="AB17989" s="334">
        <v>0</v>
      </c>
      <c r="AD17989" s="334">
        <v>0</v>
      </c>
      <c r="AE17989" s="334">
        <f t="shared" si="2817"/>
        <v>0</v>
      </c>
      <c r="AF17989" s="334">
        <f t="shared" si="2818"/>
        <v>0</v>
      </c>
      <c r="AG17989" s="340">
        <f t="shared" si="2819"/>
        <v>0</v>
      </c>
      <c r="AI17989" s="340">
        <f t="shared" si="2820"/>
        <v>0</v>
      </c>
      <c r="AJ17989" s="340">
        <f t="shared" si="2820"/>
        <v>0</v>
      </c>
      <c r="AK17989" s="340">
        <f t="shared" si="2820"/>
        <v>0</v>
      </c>
      <c r="AL17989" s="340">
        <f t="shared" si="2820"/>
        <v>0</v>
      </c>
      <c r="AM17989" s="340">
        <f t="shared" si="2820"/>
        <v>0</v>
      </c>
    </row>
    <row r="17990" spans="1:39" x14ac:dyDescent="0.35">
      <c r="A17990" s="337">
        <v>39903</v>
      </c>
      <c r="B17990" s="338">
        <f t="shared" si="2814"/>
        <v>2009</v>
      </c>
      <c r="C17990" s="338">
        <f t="shared" si="2815"/>
        <v>3</v>
      </c>
      <c r="D17990" s="338">
        <f t="shared" si="2816"/>
        <v>31</v>
      </c>
      <c r="E17990" s="334">
        <v>0</v>
      </c>
      <c r="F17990" s="334">
        <v>0</v>
      </c>
      <c r="G17990" s="334">
        <v>0</v>
      </c>
      <c r="H17990" s="334">
        <v>0</v>
      </c>
      <c r="I17990" s="334">
        <v>0</v>
      </c>
      <c r="J17990" s="334">
        <v>0</v>
      </c>
      <c r="K17990" s="334">
        <v>0</v>
      </c>
      <c r="L17990" s="334">
        <v>0</v>
      </c>
      <c r="M17990" s="334">
        <v>0</v>
      </c>
      <c r="N17990" s="334">
        <v>0</v>
      </c>
      <c r="O17990" s="334">
        <v>0</v>
      </c>
      <c r="P17990" s="334">
        <v>0</v>
      </c>
      <c r="Q17990" s="334">
        <v>0</v>
      </c>
      <c r="R17990" s="334">
        <v>0</v>
      </c>
      <c r="S17990" s="334">
        <v>0</v>
      </c>
      <c r="T17990" s="334">
        <v>0</v>
      </c>
      <c r="U17990" s="334">
        <v>0</v>
      </c>
      <c r="V17990" s="334">
        <v>0</v>
      </c>
      <c r="W17990" s="334">
        <v>0</v>
      </c>
      <c r="X17990" s="334">
        <v>0</v>
      </c>
      <c r="Y17990" s="334">
        <v>0</v>
      </c>
      <c r="Z17990" s="334">
        <v>0.1</v>
      </c>
      <c r="AA17990" s="334">
        <v>0</v>
      </c>
      <c r="AB17990" s="334">
        <v>0.1</v>
      </c>
      <c r="AD17990" s="334">
        <v>0.2</v>
      </c>
      <c r="AE17990" s="334">
        <f t="shared" si="2817"/>
        <v>0.2</v>
      </c>
      <c r="AF17990" s="334">
        <f t="shared" si="2818"/>
        <v>0.2</v>
      </c>
      <c r="AG17990" s="340">
        <f t="shared" si="2819"/>
        <v>0</v>
      </c>
      <c r="AI17990" s="340">
        <f t="shared" si="2820"/>
        <v>0</v>
      </c>
      <c r="AJ17990" s="340">
        <f t="shared" si="2820"/>
        <v>0</v>
      </c>
      <c r="AK17990" s="340">
        <f t="shared" si="2820"/>
        <v>0</v>
      </c>
      <c r="AL17990" s="340">
        <f t="shared" si="2820"/>
        <v>0</v>
      </c>
      <c r="AM17990" s="340">
        <f t="shared" si="2820"/>
        <v>0</v>
      </c>
    </row>
    <row r="17991" spans="1:39" x14ac:dyDescent="0.35">
      <c r="A17991" s="337">
        <v>39904</v>
      </c>
      <c r="B17991" s="338">
        <f t="shared" si="2814"/>
        <v>2009</v>
      </c>
      <c r="C17991" s="338">
        <f t="shared" si="2815"/>
        <v>4</v>
      </c>
      <c r="D17991" s="338">
        <f t="shared" si="2816"/>
        <v>1</v>
      </c>
      <c r="E17991" s="334">
        <v>0.1</v>
      </c>
      <c r="F17991" s="334">
        <v>0.2</v>
      </c>
      <c r="G17991" s="334">
        <v>0.1</v>
      </c>
      <c r="H17991" s="334">
        <v>0.2</v>
      </c>
      <c r="I17991" s="334">
        <v>0.1</v>
      </c>
      <c r="J17991" s="334">
        <v>0.2</v>
      </c>
      <c r="K17991" s="334">
        <v>0.1</v>
      </c>
      <c r="L17991" s="334">
        <v>0</v>
      </c>
      <c r="M17991" s="334">
        <v>0</v>
      </c>
      <c r="N17991" s="334">
        <v>0</v>
      </c>
      <c r="O17991" s="334">
        <v>0</v>
      </c>
      <c r="P17991" s="334">
        <v>0</v>
      </c>
      <c r="Q17991" s="334">
        <v>0</v>
      </c>
      <c r="R17991" s="334">
        <v>0</v>
      </c>
      <c r="S17991" s="334">
        <v>0</v>
      </c>
      <c r="T17991" s="334">
        <v>0</v>
      </c>
      <c r="U17991" s="334">
        <v>0</v>
      </c>
      <c r="V17991" s="334">
        <v>0</v>
      </c>
      <c r="W17991" s="334">
        <v>0</v>
      </c>
      <c r="X17991" s="334">
        <v>0</v>
      </c>
      <c r="Y17991" s="334">
        <v>0</v>
      </c>
      <c r="Z17991" s="334">
        <v>0</v>
      </c>
      <c r="AA17991" s="334">
        <v>0</v>
      </c>
      <c r="AB17991" s="334">
        <v>0</v>
      </c>
      <c r="AD17991" s="334">
        <v>1</v>
      </c>
      <c r="AE17991" s="334">
        <f t="shared" si="2817"/>
        <v>1</v>
      </c>
      <c r="AF17991" s="334">
        <f t="shared" si="2818"/>
        <v>1.0000000000000002</v>
      </c>
      <c r="AG17991" s="340">
        <f t="shared" si="2819"/>
        <v>2.2204460492503131E-16</v>
      </c>
      <c r="AI17991" s="340">
        <f t="shared" si="2820"/>
        <v>0</v>
      </c>
      <c r="AJ17991" s="340">
        <f t="shared" si="2820"/>
        <v>0</v>
      </c>
      <c r="AK17991" s="340">
        <f t="shared" si="2820"/>
        <v>0</v>
      </c>
      <c r="AL17991" s="340">
        <f t="shared" si="2820"/>
        <v>0</v>
      </c>
      <c r="AM17991" s="340">
        <f t="shared" si="2820"/>
        <v>0</v>
      </c>
    </row>
    <row r="17992" spans="1:39" x14ac:dyDescent="0.35">
      <c r="A17992" s="337">
        <v>39905</v>
      </c>
      <c r="B17992" s="338">
        <f t="shared" si="2814"/>
        <v>2009</v>
      </c>
      <c r="C17992" s="338">
        <f t="shared" si="2815"/>
        <v>4</v>
      </c>
      <c r="D17992" s="338">
        <f t="shared" si="2816"/>
        <v>2</v>
      </c>
      <c r="E17992" s="334">
        <v>0</v>
      </c>
      <c r="F17992" s="334">
        <v>0</v>
      </c>
      <c r="G17992" s="334">
        <v>0</v>
      </c>
      <c r="H17992" s="334">
        <v>0</v>
      </c>
      <c r="I17992" s="334">
        <v>0</v>
      </c>
      <c r="J17992" s="334">
        <v>0</v>
      </c>
      <c r="K17992" s="334">
        <v>0</v>
      </c>
      <c r="L17992" s="334">
        <v>0</v>
      </c>
      <c r="M17992" s="334">
        <v>0</v>
      </c>
      <c r="N17992" s="334">
        <v>0</v>
      </c>
      <c r="O17992" s="334">
        <v>0</v>
      </c>
      <c r="P17992" s="334">
        <v>0</v>
      </c>
      <c r="Q17992" s="334">
        <v>0</v>
      </c>
      <c r="R17992" s="334">
        <v>0</v>
      </c>
      <c r="S17992" s="334">
        <v>0</v>
      </c>
      <c r="T17992" s="334">
        <v>0</v>
      </c>
      <c r="U17992" s="334">
        <v>0</v>
      </c>
      <c r="V17992" s="334">
        <v>0</v>
      </c>
      <c r="W17992" s="334">
        <v>0</v>
      </c>
      <c r="X17992" s="334">
        <v>0</v>
      </c>
      <c r="Y17992" s="334">
        <v>0</v>
      </c>
      <c r="Z17992" s="334">
        <v>0</v>
      </c>
      <c r="AA17992" s="334">
        <v>0</v>
      </c>
      <c r="AB17992" s="334">
        <v>0</v>
      </c>
      <c r="AD17992" s="334">
        <v>0</v>
      </c>
      <c r="AE17992" s="334">
        <f t="shared" si="2817"/>
        <v>0</v>
      </c>
      <c r="AF17992" s="334">
        <f t="shared" si="2818"/>
        <v>0</v>
      </c>
      <c r="AG17992" s="340">
        <f t="shared" si="2819"/>
        <v>0</v>
      </c>
      <c r="AI17992" s="340">
        <f t="shared" si="2820"/>
        <v>0</v>
      </c>
      <c r="AJ17992" s="340">
        <f t="shared" si="2820"/>
        <v>0</v>
      </c>
      <c r="AK17992" s="340">
        <f t="shared" si="2820"/>
        <v>0</v>
      </c>
      <c r="AL17992" s="340">
        <f t="shared" si="2820"/>
        <v>0</v>
      </c>
      <c r="AM17992" s="340">
        <f t="shared" si="2820"/>
        <v>0</v>
      </c>
    </row>
    <row r="17993" spans="1:39" x14ac:dyDescent="0.35">
      <c r="A17993" s="337">
        <v>39906</v>
      </c>
      <c r="B17993" s="338">
        <f t="shared" si="2814"/>
        <v>2009</v>
      </c>
      <c r="C17993" s="338">
        <f t="shared" si="2815"/>
        <v>4</v>
      </c>
      <c r="D17993" s="338">
        <f t="shared" si="2816"/>
        <v>3</v>
      </c>
      <c r="E17993" s="334">
        <v>0</v>
      </c>
      <c r="F17993" s="334">
        <v>0</v>
      </c>
      <c r="G17993" s="334">
        <v>0</v>
      </c>
      <c r="H17993" s="334">
        <v>0</v>
      </c>
      <c r="I17993" s="334">
        <v>0</v>
      </c>
      <c r="J17993" s="334">
        <v>0</v>
      </c>
      <c r="K17993" s="334">
        <v>0</v>
      </c>
      <c r="L17993" s="334">
        <v>0</v>
      </c>
      <c r="M17993" s="334">
        <v>0</v>
      </c>
      <c r="N17993" s="334">
        <v>0</v>
      </c>
      <c r="O17993" s="334">
        <v>0</v>
      </c>
      <c r="P17993" s="334">
        <v>0</v>
      </c>
      <c r="Q17993" s="334">
        <v>0</v>
      </c>
      <c r="R17993" s="334">
        <v>0</v>
      </c>
      <c r="S17993" s="334">
        <v>0</v>
      </c>
      <c r="T17993" s="334">
        <v>0</v>
      </c>
      <c r="U17993" s="334">
        <v>0</v>
      </c>
      <c r="V17993" s="334">
        <v>0</v>
      </c>
      <c r="W17993" s="334">
        <v>0</v>
      </c>
      <c r="X17993" s="334">
        <v>0</v>
      </c>
      <c r="Y17993" s="334">
        <v>0</v>
      </c>
      <c r="Z17993" s="334">
        <v>0</v>
      </c>
      <c r="AA17993" s="334">
        <v>0</v>
      </c>
      <c r="AB17993" s="334">
        <v>0</v>
      </c>
      <c r="AD17993" s="334">
        <v>0</v>
      </c>
      <c r="AE17993" s="334">
        <f t="shared" si="2817"/>
        <v>0</v>
      </c>
      <c r="AF17993" s="334">
        <f t="shared" si="2818"/>
        <v>0</v>
      </c>
      <c r="AG17993" s="340">
        <f t="shared" si="2819"/>
        <v>0</v>
      </c>
      <c r="AI17993" s="340">
        <f t="shared" si="2820"/>
        <v>0</v>
      </c>
      <c r="AJ17993" s="340">
        <f t="shared" si="2820"/>
        <v>0</v>
      </c>
      <c r="AK17993" s="340">
        <f t="shared" si="2820"/>
        <v>0</v>
      </c>
      <c r="AL17993" s="340">
        <f t="shared" si="2820"/>
        <v>0</v>
      </c>
      <c r="AM17993" s="340">
        <f t="shared" si="2820"/>
        <v>0</v>
      </c>
    </row>
    <row r="17994" spans="1:39" x14ac:dyDescent="0.35">
      <c r="A17994" s="337">
        <v>39907</v>
      </c>
      <c r="B17994" s="338">
        <f t="shared" si="2814"/>
        <v>2009</v>
      </c>
      <c r="C17994" s="338">
        <f t="shared" si="2815"/>
        <v>4</v>
      </c>
      <c r="D17994" s="338">
        <f t="shared" si="2816"/>
        <v>4</v>
      </c>
      <c r="E17994" s="334">
        <v>0</v>
      </c>
      <c r="F17994" s="334">
        <v>0</v>
      </c>
      <c r="G17994" s="334">
        <v>0</v>
      </c>
      <c r="H17994" s="334">
        <v>0</v>
      </c>
      <c r="I17994" s="334">
        <v>0</v>
      </c>
      <c r="J17994" s="334">
        <v>0</v>
      </c>
      <c r="K17994" s="334">
        <v>0</v>
      </c>
      <c r="L17994" s="334">
        <v>0</v>
      </c>
      <c r="M17994" s="334">
        <v>0</v>
      </c>
      <c r="N17994" s="334">
        <v>0</v>
      </c>
      <c r="O17994" s="334">
        <v>0</v>
      </c>
      <c r="P17994" s="334">
        <v>0</v>
      </c>
      <c r="Q17994" s="334">
        <v>0</v>
      </c>
      <c r="R17994" s="334">
        <v>0</v>
      </c>
      <c r="S17994" s="334">
        <v>0</v>
      </c>
      <c r="T17994" s="334">
        <v>0</v>
      </c>
      <c r="U17994" s="334">
        <v>0</v>
      </c>
      <c r="V17994" s="334">
        <v>0</v>
      </c>
      <c r="W17994" s="334">
        <v>0</v>
      </c>
      <c r="X17994" s="334">
        <v>0</v>
      </c>
      <c r="Y17994" s="334">
        <v>0</v>
      </c>
      <c r="Z17994" s="334">
        <v>0</v>
      </c>
      <c r="AA17994" s="334">
        <v>0</v>
      </c>
      <c r="AB17994" s="334">
        <v>0</v>
      </c>
      <c r="AD17994" s="334">
        <v>0</v>
      </c>
      <c r="AE17994" s="334">
        <f t="shared" si="2817"/>
        <v>0</v>
      </c>
      <c r="AF17994" s="334">
        <f t="shared" si="2818"/>
        <v>0</v>
      </c>
      <c r="AG17994" s="340">
        <f t="shared" si="2819"/>
        <v>0</v>
      </c>
      <c r="AI17994" s="340">
        <f t="shared" si="2820"/>
        <v>0</v>
      </c>
      <c r="AJ17994" s="340">
        <f t="shared" si="2820"/>
        <v>0</v>
      </c>
      <c r="AK17994" s="340">
        <f t="shared" si="2820"/>
        <v>0</v>
      </c>
      <c r="AL17994" s="340">
        <f t="shared" si="2820"/>
        <v>0</v>
      </c>
      <c r="AM17994" s="340">
        <f t="shared" si="2820"/>
        <v>0</v>
      </c>
    </row>
    <row r="17995" spans="1:39" x14ac:dyDescent="0.35">
      <c r="A17995" s="337">
        <v>39908</v>
      </c>
      <c r="B17995" s="338">
        <f t="shared" si="2814"/>
        <v>2009</v>
      </c>
      <c r="C17995" s="338">
        <f t="shared" si="2815"/>
        <v>4</v>
      </c>
      <c r="D17995" s="338">
        <f t="shared" si="2816"/>
        <v>5</v>
      </c>
      <c r="E17995" s="334">
        <v>0</v>
      </c>
      <c r="F17995" s="334">
        <v>0</v>
      </c>
      <c r="G17995" s="334">
        <v>0</v>
      </c>
      <c r="H17995" s="334">
        <v>0</v>
      </c>
      <c r="I17995" s="334">
        <v>0</v>
      </c>
      <c r="J17995" s="334">
        <v>0</v>
      </c>
      <c r="K17995" s="334">
        <v>0</v>
      </c>
      <c r="L17995" s="334">
        <v>0</v>
      </c>
      <c r="M17995" s="334">
        <v>0</v>
      </c>
      <c r="N17995" s="334">
        <v>0</v>
      </c>
      <c r="O17995" s="334">
        <v>0</v>
      </c>
      <c r="P17995" s="334">
        <v>0</v>
      </c>
      <c r="Q17995" s="334">
        <v>0</v>
      </c>
      <c r="R17995" s="334">
        <v>0</v>
      </c>
      <c r="S17995" s="334">
        <v>0</v>
      </c>
      <c r="T17995" s="334">
        <v>0</v>
      </c>
      <c r="U17995" s="334">
        <v>0</v>
      </c>
      <c r="V17995" s="334">
        <v>0</v>
      </c>
      <c r="W17995" s="334">
        <v>0</v>
      </c>
      <c r="X17995" s="334">
        <v>0</v>
      </c>
      <c r="Y17995" s="334">
        <v>0</v>
      </c>
      <c r="Z17995" s="334">
        <v>0</v>
      </c>
      <c r="AA17995" s="334">
        <v>0</v>
      </c>
      <c r="AB17995" s="334">
        <v>0</v>
      </c>
      <c r="AD17995" s="334">
        <v>0</v>
      </c>
      <c r="AE17995" s="334">
        <f t="shared" si="2817"/>
        <v>0</v>
      </c>
      <c r="AF17995" s="334">
        <f t="shared" si="2818"/>
        <v>0</v>
      </c>
      <c r="AG17995" s="340">
        <f t="shared" si="2819"/>
        <v>0</v>
      </c>
      <c r="AI17995" s="340">
        <f t="shared" si="2820"/>
        <v>0</v>
      </c>
      <c r="AJ17995" s="340">
        <f t="shared" si="2820"/>
        <v>0</v>
      </c>
      <c r="AK17995" s="340">
        <f t="shared" si="2820"/>
        <v>0</v>
      </c>
      <c r="AL17995" s="340">
        <f t="shared" si="2820"/>
        <v>0</v>
      </c>
      <c r="AM17995" s="340">
        <f t="shared" si="2820"/>
        <v>0</v>
      </c>
    </row>
    <row r="17996" spans="1:39" x14ac:dyDescent="0.35">
      <c r="A17996" s="337">
        <v>39909</v>
      </c>
      <c r="B17996" s="338">
        <f t="shared" si="2814"/>
        <v>2009</v>
      </c>
      <c r="C17996" s="338">
        <f t="shared" si="2815"/>
        <v>4</v>
      </c>
      <c r="D17996" s="338">
        <f t="shared" si="2816"/>
        <v>6</v>
      </c>
      <c r="E17996" s="334">
        <v>0</v>
      </c>
      <c r="F17996" s="334">
        <v>0</v>
      </c>
      <c r="G17996" s="334">
        <v>0</v>
      </c>
      <c r="H17996" s="334">
        <v>0</v>
      </c>
      <c r="I17996" s="334">
        <v>0</v>
      </c>
      <c r="J17996" s="334">
        <v>0</v>
      </c>
      <c r="K17996" s="334">
        <v>0</v>
      </c>
      <c r="L17996" s="334">
        <v>0</v>
      </c>
      <c r="M17996" s="334">
        <v>0</v>
      </c>
      <c r="N17996" s="334">
        <v>0</v>
      </c>
      <c r="O17996" s="334">
        <v>0</v>
      </c>
      <c r="P17996" s="334">
        <v>0</v>
      </c>
      <c r="Q17996" s="334">
        <v>0</v>
      </c>
      <c r="R17996" s="334">
        <v>0</v>
      </c>
      <c r="S17996" s="334">
        <v>0</v>
      </c>
      <c r="T17996" s="334">
        <v>0</v>
      </c>
      <c r="U17996" s="334">
        <v>0</v>
      </c>
      <c r="V17996" s="334">
        <v>0</v>
      </c>
      <c r="W17996" s="334">
        <v>0</v>
      </c>
      <c r="X17996" s="334">
        <v>0</v>
      </c>
      <c r="Y17996" s="334">
        <v>0</v>
      </c>
      <c r="Z17996" s="334">
        <v>0</v>
      </c>
      <c r="AA17996" s="334">
        <v>0</v>
      </c>
      <c r="AB17996" s="334">
        <v>0</v>
      </c>
      <c r="AD17996" s="334">
        <v>0</v>
      </c>
      <c r="AE17996" s="334">
        <f t="shared" si="2817"/>
        <v>0</v>
      </c>
      <c r="AF17996" s="334">
        <f t="shared" si="2818"/>
        <v>0</v>
      </c>
      <c r="AG17996" s="340">
        <f t="shared" si="2819"/>
        <v>0</v>
      </c>
      <c r="AI17996" s="340">
        <f t="shared" si="2820"/>
        <v>0</v>
      </c>
      <c r="AJ17996" s="340">
        <f t="shared" si="2820"/>
        <v>0</v>
      </c>
      <c r="AK17996" s="340">
        <f t="shared" si="2820"/>
        <v>0</v>
      </c>
      <c r="AL17996" s="340">
        <f t="shared" si="2820"/>
        <v>0</v>
      </c>
      <c r="AM17996" s="340">
        <f t="shared" si="2820"/>
        <v>0</v>
      </c>
    </row>
    <row r="17997" spans="1:39" x14ac:dyDescent="0.35">
      <c r="A17997" s="337">
        <v>39910</v>
      </c>
      <c r="B17997" s="338">
        <f t="shared" si="2814"/>
        <v>2009</v>
      </c>
      <c r="C17997" s="338">
        <f t="shared" si="2815"/>
        <v>4</v>
      </c>
      <c r="D17997" s="338">
        <f t="shared" si="2816"/>
        <v>7</v>
      </c>
      <c r="E17997" s="334">
        <v>0</v>
      </c>
      <c r="F17997" s="334">
        <v>0</v>
      </c>
      <c r="G17997" s="334">
        <v>0</v>
      </c>
      <c r="H17997" s="334">
        <v>0</v>
      </c>
      <c r="I17997" s="334">
        <v>0</v>
      </c>
      <c r="J17997" s="334">
        <v>0</v>
      </c>
      <c r="K17997" s="334">
        <v>0</v>
      </c>
      <c r="L17997" s="334">
        <v>0</v>
      </c>
      <c r="M17997" s="334">
        <v>0</v>
      </c>
      <c r="N17997" s="334">
        <v>0</v>
      </c>
      <c r="O17997" s="334">
        <v>0</v>
      </c>
      <c r="P17997" s="334">
        <v>0</v>
      </c>
      <c r="Q17997" s="334">
        <v>0</v>
      </c>
      <c r="R17997" s="334">
        <v>0</v>
      </c>
      <c r="S17997" s="334">
        <v>0</v>
      </c>
      <c r="T17997" s="334">
        <v>0</v>
      </c>
      <c r="U17997" s="334">
        <v>0</v>
      </c>
      <c r="V17997" s="334">
        <v>0</v>
      </c>
      <c r="W17997" s="334">
        <v>0</v>
      </c>
      <c r="X17997" s="334">
        <v>0</v>
      </c>
      <c r="Y17997" s="334">
        <v>0</v>
      </c>
      <c r="Z17997" s="334">
        <v>0</v>
      </c>
      <c r="AA17997" s="334">
        <v>0</v>
      </c>
      <c r="AB17997" s="334">
        <v>0</v>
      </c>
      <c r="AD17997" s="334">
        <v>0</v>
      </c>
      <c r="AE17997" s="334">
        <f t="shared" si="2817"/>
        <v>0</v>
      </c>
      <c r="AF17997" s="334">
        <f t="shared" si="2818"/>
        <v>0</v>
      </c>
      <c r="AG17997" s="340">
        <f t="shared" si="2819"/>
        <v>0</v>
      </c>
      <c r="AI17997" s="340">
        <f t="shared" si="2820"/>
        <v>0</v>
      </c>
      <c r="AJ17997" s="340">
        <f t="shared" si="2820"/>
        <v>0</v>
      </c>
      <c r="AK17997" s="340">
        <f t="shared" si="2820"/>
        <v>0</v>
      </c>
      <c r="AL17997" s="340">
        <f t="shared" si="2820"/>
        <v>0</v>
      </c>
      <c r="AM17997" s="340">
        <f t="shared" si="2820"/>
        <v>0</v>
      </c>
    </row>
    <row r="17998" spans="1:39" x14ac:dyDescent="0.35">
      <c r="A17998" s="337">
        <v>39911</v>
      </c>
      <c r="B17998" s="338">
        <f t="shared" si="2814"/>
        <v>2009</v>
      </c>
      <c r="C17998" s="338">
        <f t="shared" si="2815"/>
        <v>4</v>
      </c>
      <c r="D17998" s="338">
        <f t="shared" si="2816"/>
        <v>8</v>
      </c>
      <c r="E17998" s="334">
        <v>0</v>
      </c>
      <c r="F17998" s="334">
        <v>0</v>
      </c>
      <c r="G17998" s="334">
        <v>0</v>
      </c>
      <c r="H17998" s="334">
        <v>0</v>
      </c>
      <c r="I17998" s="334">
        <v>0</v>
      </c>
      <c r="J17998" s="334">
        <v>0</v>
      </c>
      <c r="K17998" s="334">
        <v>0</v>
      </c>
      <c r="L17998" s="334">
        <v>0</v>
      </c>
      <c r="M17998" s="334">
        <v>0</v>
      </c>
      <c r="N17998" s="334">
        <v>0</v>
      </c>
      <c r="O17998" s="334">
        <v>0</v>
      </c>
      <c r="P17998" s="334">
        <v>0</v>
      </c>
      <c r="Q17998" s="334">
        <v>0</v>
      </c>
      <c r="R17998" s="334">
        <v>0</v>
      </c>
      <c r="S17998" s="334">
        <v>0</v>
      </c>
      <c r="T17998" s="334">
        <v>0</v>
      </c>
      <c r="U17998" s="334">
        <v>0</v>
      </c>
      <c r="V17998" s="334">
        <v>0</v>
      </c>
      <c r="W17998" s="334">
        <v>0</v>
      </c>
      <c r="X17998" s="334">
        <v>0</v>
      </c>
      <c r="Y17998" s="334">
        <v>0</v>
      </c>
      <c r="Z17998" s="334">
        <v>0</v>
      </c>
      <c r="AA17998" s="334">
        <v>0</v>
      </c>
      <c r="AB17998" s="334">
        <v>0</v>
      </c>
      <c r="AD17998" s="334">
        <v>0</v>
      </c>
      <c r="AE17998" s="334">
        <f t="shared" si="2817"/>
        <v>0</v>
      </c>
      <c r="AF17998" s="334">
        <f t="shared" si="2818"/>
        <v>0</v>
      </c>
      <c r="AG17998" s="340">
        <f t="shared" si="2819"/>
        <v>0</v>
      </c>
      <c r="AI17998" s="340">
        <f t="shared" si="2820"/>
        <v>0</v>
      </c>
      <c r="AJ17998" s="340">
        <f t="shared" si="2820"/>
        <v>0</v>
      </c>
      <c r="AK17998" s="340">
        <f t="shared" si="2820"/>
        <v>0</v>
      </c>
      <c r="AL17998" s="340">
        <f t="shared" si="2820"/>
        <v>0</v>
      </c>
      <c r="AM17998" s="340">
        <f t="shared" si="2820"/>
        <v>0</v>
      </c>
    </row>
    <row r="17999" spans="1:39" x14ac:dyDescent="0.35">
      <c r="A17999" s="337">
        <v>39912</v>
      </c>
      <c r="B17999" s="338">
        <f t="shared" si="2814"/>
        <v>2009</v>
      </c>
      <c r="C17999" s="338">
        <f t="shared" si="2815"/>
        <v>4</v>
      </c>
      <c r="D17999" s="338">
        <f t="shared" si="2816"/>
        <v>9</v>
      </c>
      <c r="E17999" s="334">
        <v>0</v>
      </c>
      <c r="F17999" s="334">
        <v>0</v>
      </c>
      <c r="G17999" s="334">
        <v>0</v>
      </c>
      <c r="H17999" s="334">
        <v>0</v>
      </c>
      <c r="I17999" s="334">
        <v>0</v>
      </c>
      <c r="J17999" s="334">
        <v>0</v>
      </c>
      <c r="K17999" s="334">
        <v>0</v>
      </c>
      <c r="L17999" s="334">
        <v>0</v>
      </c>
      <c r="M17999" s="334">
        <v>0</v>
      </c>
      <c r="N17999" s="334">
        <v>0</v>
      </c>
      <c r="O17999" s="334">
        <v>0</v>
      </c>
      <c r="P17999" s="334">
        <v>0</v>
      </c>
      <c r="Q17999" s="334">
        <v>0</v>
      </c>
      <c r="R17999" s="334">
        <v>0</v>
      </c>
      <c r="S17999" s="334">
        <v>0</v>
      </c>
      <c r="T17999" s="334">
        <v>0</v>
      </c>
      <c r="U17999" s="334">
        <v>0</v>
      </c>
      <c r="V17999" s="334">
        <v>0</v>
      </c>
      <c r="W17999" s="334">
        <v>0</v>
      </c>
      <c r="X17999" s="334">
        <v>0</v>
      </c>
      <c r="Y17999" s="334">
        <v>0</v>
      </c>
      <c r="Z17999" s="334">
        <v>0</v>
      </c>
      <c r="AA17999" s="334">
        <v>0</v>
      </c>
      <c r="AB17999" s="334">
        <v>0</v>
      </c>
      <c r="AD17999" s="334">
        <v>0</v>
      </c>
      <c r="AE17999" s="334">
        <f t="shared" si="2817"/>
        <v>0</v>
      </c>
      <c r="AF17999" s="334">
        <f t="shared" si="2818"/>
        <v>0</v>
      </c>
      <c r="AG17999" s="340">
        <f t="shared" si="2819"/>
        <v>0</v>
      </c>
      <c r="AI17999" s="340">
        <f t="shared" si="2820"/>
        <v>0</v>
      </c>
      <c r="AJ17999" s="340">
        <f t="shared" si="2820"/>
        <v>0</v>
      </c>
      <c r="AK17999" s="340">
        <f t="shared" si="2820"/>
        <v>0</v>
      </c>
      <c r="AL17999" s="340">
        <f t="shared" si="2820"/>
        <v>0</v>
      </c>
      <c r="AM17999" s="340">
        <f t="shared" si="2820"/>
        <v>0</v>
      </c>
    </row>
    <row r="18000" spans="1:39" x14ac:dyDescent="0.35">
      <c r="A18000" s="337">
        <v>39913</v>
      </c>
      <c r="B18000" s="338">
        <f t="shared" si="2814"/>
        <v>2009</v>
      </c>
      <c r="C18000" s="338">
        <f t="shared" si="2815"/>
        <v>4</v>
      </c>
      <c r="D18000" s="338">
        <f t="shared" si="2816"/>
        <v>10</v>
      </c>
      <c r="E18000" s="334">
        <v>0</v>
      </c>
      <c r="F18000" s="334">
        <v>0</v>
      </c>
      <c r="G18000" s="334">
        <v>0</v>
      </c>
      <c r="H18000" s="334">
        <v>0</v>
      </c>
      <c r="I18000" s="334">
        <v>0</v>
      </c>
      <c r="J18000" s="334">
        <v>0</v>
      </c>
      <c r="K18000" s="334">
        <v>0</v>
      </c>
      <c r="L18000" s="334">
        <v>0</v>
      </c>
      <c r="M18000" s="334">
        <v>0</v>
      </c>
      <c r="N18000" s="334">
        <v>0</v>
      </c>
      <c r="O18000" s="334">
        <v>0</v>
      </c>
      <c r="P18000" s="334">
        <v>0</v>
      </c>
      <c r="Q18000" s="334">
        <v>0</v>
      </c>
      <c r="R18000" s="334">
        <v>0</v>
      </c>
      <c r="S18000" s="334">
        <v>0</v>
      </c>
      <c r="T18000" s="334">
        <v>0</v>
      </c>
      <c r="U18000" s="334">
        <v>0</v>
      </c>
      <c r="V18000" s="334">
        <v>0</v>
      </c>
      <c r="W18000" s="334">
        <v>0</v>
      </c>
      <c r="X18000" s="334">
        <v>0</v>
      </c>
      <c r="Y18000" s="334">
        <v>0</v>
      </c>
      <c r="Z18000" s="334">
        <v>0</v>
      </c>
      <c r="AA18000" s="334">
        <v>0</v>
      </c>
      <c r="AB18000" s="334">
        <v>0</v>
      </c>
      <c r="AD18000" s="334">
        <v>0</v>
      </c>
      <c r="AE18000" s="334">
        <f t="shared" si="2817"/>
        <v>0</v>
      </c>
      <c r="AF18000" s="334">
        <f t="shared" si="2818"/>
        <v>0</v>
      </c>
      <c r="AG18000" s="340">
        <f t="shared" si="2819"/>
        <v>0</v>
      </c>
      <c r="AI18000" s="340">
        <f t="shared" si="2820"/>
        <v>0</v>
      </c>
      <c r="AJ18000" s="340">
        <f t="shared" si="2820"/>
        <v>0</v>
      </c>
      <c r="AK18000" s="340">
        <f t="shared" si="2820"/>
        <v>0</v>
      </c>
      <c r="AL18000" s="340">
        <f t="shared" si="2820"/>
        <v>0</v>
      </c>
      <c r="AM18000" s="340">
        <f t="shared" si="2820"/>
        <v>0</v>
      </c>
    </row>
    <row r="18001" spans="1:39" x14ac:dyDescent="0.35">
      <c r="A18001" s="337">
        <v>39914</v>
      </c>
      <c r="B18001" s="338">
        <f t="shared" si="2814"/>
        <v>2009</v>
      </c>
      <c r="C18001" s="338">
        <f t="shared" si="2815"/>
        <v>4</v>
      </c>
      <c r="D18001" s="338">
        <f t="shared" si="2816"/>
        <v>11</v>
      </c>
      <c r="E18001" s="334">
        <v>0</v>
      </c>
      <c r="F18001" s="334">
        <v>0</v>
      </c>
      <c r="G18001" s="334">
        <v>0</v>
      </c>
      <c r="H18001" s="334">
        <v>0</v>
      </c>
      <c r="I18001" s="334">
        <v>0</v>
      </c>
      <c r="J18001" s="334">
        <v>0</v>
      </c>
      <c r="K18001" s="334">
        <v>0</v>
      </c>
      <c r="L18001" s="334">
        <v>0</v>
      </c>
      <c r="M18001" s="334">
        <v>0</v>
      </c>
      <c r="N18001" s="334">
        <v>0</v>
      </c>
      <c r="O18001" s="334">
        <v>0</v>
      </c>
      <c r="P18001" s="334">
        <v>0</v>
      </c>
      <c r="Q18001" s="334">
        <v>0</v>
      </c>
      <c r="R18001" s="334">
        <v>0</v>
      </c>
      <c r="S18001" s="334">
        <v>0</v>
      </c>
      <c r="T18001" s="334">
        <v>0</v>
      </c>
      <c r="U18001" s="334">
        <v>0</v>
      </c>
      <c r="V18001" s="334">
        <v>0</v>
      </c>
      <c r="W18001" s="334">
        <v>0</v>
      </c>
      <c r="X18001" s="334">
        <v>0</v>
      </c>
      <c r="Y18001" s="334">
        <v>0</v>
      </c>
      <c r="Z18001" s="334">
        <v>0</v>
      </c>
      <c r="AA18001" s="334">
        <v>0</v>
      </c>
      <c r="AB18001" s="334">
        <v>0</v>
      </c>
      <c r="AD18001" s="334">
        <v>0</v>
      </c>
      <c r="AE18001" s="334">
        <f t="shared" si="2817"/>
        <v>0</v>
      </c>
      <c r="AF18001" s="334">
        <f t="shared" si="2818"/>
        <v>0</v>
      </c>
      <c r="AG18001" s="340">
        <f t="shared" si="2819"/>
        <v>0</v>
      </c>
      <c r="AI18001" s="340">
        <f t="shared" si="2820"/>
        <v>0</v>
      </c>
      <c r="AJ18001" s="340">
        <f t="shared" si="2820"/>
        <v>0</v>
      </c>
      <c r="AK18001" s="340">
        <f t="shared" si="2820"/>
        <v>0</v>
      </c>
      <c r="AL18001" s="340">
        <f t="shared" si="2820"/>
        <v>0</v>
      </c>
      <c r="AM18001" s="340">
        <f t="shared" si="2820"/>
        <v>0</v>
      </c>
    </row>
    <row r="18002" spans="1:39" x14ac:dyDescent="0.35">
      <c r="A18002" s="337">
        <v>39915</v>
      </c>
      <c r="B18002" s="338">
        <f t="shared" si="2814"/>
        <v>2009</v>
      </c>
      <c r="C18002" s="338">
        <f t="shared" si="2815"/>
        <v>4</v>
      </c>
      <c r="D18002" s="338">
        <f t="shared" si="2816"/>
        <v>12</v>
      </c>
      <c r="E18002" s="334">
        <v>0</v>
      </c>
      <c r="F18002" s="334">
        <v>0</v>
      </c>
      <c r="G18002" s="334">
        <v>0</v>
      </c>
      <c r="H18002" s="334">
        <v>0</v>
      </c>
      <c r="I18002" s="334">
        <v>0</v>
      </c>
      <c r="J18002" s="334">
        <v>0</v>
      </c>
      <c r="K18002" s="334">
        <v>0</v>
      </c>
      <c r="L18002" s="334">
        <v>0</v>
      </c>
      <c r="M18002" s="334">
        <v>0</v>
      </c>
      <c r="N18002" s="334">
        <v>0</v>
      </c>
      <c r="O18002" s="334">
        <v>0</v>
      </c>
      <c r="P18002" s="334">
        <v>0</v>
      </c>
      <c r="Q18002" s="334">
        <v>0</v>
      </c>
      <c r="R18002" s="334">
        <v>0</v>
      </c>
      <c r="S18002" s="334">
        <v>0</v>
      </c>
      <c r="T18002" s="334">
        <v>0</v>
      </c>
      <c r="U18002" s="334">
        <v>0</v>
      </c>
      <c r="V18002" s="334">
        <v>0</v>
      </c>
      <c r="W18002" s="334">
        <v>0</v>
      </c>
      <c r="X18002" s="334">
        <v>0</v>
      </c>
      <c r="Y18002" s="334">
        <v>0</v>
      </c>
      <c r="Z18002" s="334">
        <v>0</v>
      </c>
      <c r="AA18002" s="334">
        <v>0</v>
      </c>
      <c r="AB18002" s="334">
        <v>0</v>
      </c>
      <c r="AD18002" s="334">
        <v>0</v>
      </c>
      <c r="AE18002" s="334">
        <f t="shared" si="2817"/>
        <v>0</v>
      </c>
      <c r="AF18002" s="334">
        <f t="shared" si="2818"/>
        <v>0</v>
      </c>
      <c r="AG18002" s="340">
        <f t="shared" si="2819"/>
        <v>0</v>
      </c>
      <c r="AI18002" s="340">
        <f t="shared" si="2820"/>
        <v>0</v>
      </c>
      <c r="AJ18002" s="340">
        <f t="shared" si="2820"/>
        <v>0</v>
      </c>
      <c r="AK18002" s="340">
        <f t="shared" si="2820"/>
        <v>0</v>
      </c>
      <c r="AL18002" s="340">
        <f t="shared" si="2820"/>
        <v>0</v>
      </c>
      <c r="AM18002" s="340">
        <f t="shared" si="2820"/>
        <v>0</v>
      </c>
    </row>
    <row r="18003" spans="1:39" x14ac:dyDescent="0.35">
      <c r="A18003" s="337">
        <v>39916</v>
      </c>
      <c r="B18003" s="338">
        <f t="shared" si="2814"/>
        <v>2009</v>
      </c>
      <c r="C18003" s="338">
        <f t="shared" si="2815"/>
        <v>4</v>
      </c>
      <c r="D18003" s="338">
        <f t="shared" si="2816"/>
        <v>13</v>
      </c>
      <c r="E18003" s="334">
        <v>0</v>
      </c>
      <c r="F18003" s="334">
        <v>0</v>
      </c>
      <c r="G18003" s="334">
        <v>0</v>
      </c>
      <c r="H18003" s="334">
        <v>0</v>
      </c>
      <c r="I18003" s="334">
        <v>0</v>
      </c>
      <c r="J18003" s="334">
        <v>0</v>
      </c>
      <c r="K18003" s="334">
        <v>0</v>
      </c>
      <c r="L18003" s="334">
        <v>0</v>
      </c>
      <c r="M18003" s="334">
        <v>0</v>
      </c>
      <c r="N18003" s="334">
        <v>0</v>
      </c>
      <c r="O18003" s="334">
        <v>0</v>
      </c>
      <c r="P18003" s="334">
        <v>0</v>
      </c>
      <c r="Q18003" s="334">
        <v>0</v>
      </c>
      <c r="R18003" s="334">
        <v>0</v>
      </c>
      <c r="S18003" s="334">
        <v>0</v>
      </c>
      <c r="T18003" s="334">
        <v>0</v>
      </c>
      <c r="U18003" s="334">
        <v>0</v>
      </c>
      <c r="V18003" s="334">
        <v>0</v>
      </c>
      <c r="W18003" s="334">
        <v>0</v>
      </c>
      <c r="X18003" s="334">
        <v>0</v>
      </c>
      <c r="Y18003" s="334">
        <v>0</v>
      </c>
      <c r="Z18003" s="334">
        <v>0</v>
      </c>
      <c r="AA18003" s="334">
        <v>0</v>
      </c>
      <c r="AB18003" s="334">
        <v>0</v>
      </c>
      <c r="AD18003" s="334">
        <v>0</v>
      </c>
      <c r="AE18003" s="334">
        <f t="shared" si="2817"/>
        <v>0</v>
      </c>
      <c r="AF18003" s="334">
        <f t="shared" si="2818"/>
        <v>0</v>
      </c>
      <c r="AG18003" s="340">
        <f t="shared" si="2819"/>
        <v>0</v>
      </c>
      <c r="AI18003" s="340">
        <f t="shared" si="2820"/>
        <v>0</v>
      </c>
      <c r="AJ18003" s="340">
        <f t="shared" si="2820"/>
        <v>0</v>
      </c>
      <c r="AK18003" s="340">
        <f t="shared" si="2820"/>
        <v>0</v>
      </c>
      <c r="AL18003" s="340">
        <f t="shared" si="2820"/>
        <v>0</v>
      </c>
      <c r="AM18003" s="340">
        <f t="shared" si="2820"/>
        <v>0</v>
      </c>
    </row>
    <row r="18004" spans="1:39" x14ac:dyDescent="0.35">
      <c r="A18004" s="337">
        <v>39917</v>
      </c>
      <c r="B18004" s="338">
        <f t="shared" si="2814"/>
        <v>2009</v>
      </c>
      <c r="C18004" s="338">
        <f t="shared" si="2815"/>
        <v>4</v>
      </c>
      <c r="D18004" s="338">
        <f t="shared" si="2816"/>
        <v>14</v>
      </c>
      <c r="E18004" s="334">
        <v>0</v>
      </c>
      <c r="F18004" s="334">
        <v>0</v>
      </c>
      <c r="G18004" s="334">
        <v>0</v>
      </c>
      <c r="H18004" s="334">
        <v>0</v>
      </c>
      <c r="I18004" s="334">
        <v>0</v>
      </c>
      <c r="J18004" s="334">
        <v>0.1</v>
      </c>
      <c r="K18004" s="334">
        <v>0.1</v>
      </c>
      <c r="L18004" s="334">
        <v>0.1</v>
      </c>
      <c r="M18004" s="334">
        <v>0</v>
      </c>
      <c r="N18004" s="334">
        <v>0.1</v>
      </c>
      <c r="O18004" s="334">
        <v>0.1</v>
      </c>
      <c r="P18004" s="334">
        <v>0.1</v>
      </c>
      <c r="Q18004" s="334">
        <v>0</v>
      </c>
      <c r="R18004" s="334">
        <v>0.1</v>
      </c>
      <c r="S18004" s="334">
        <v>0.1</v>
      </c>
      <c r="T18004" s="334">
        <v>0</v>
      </c>
      <c r="U18004" s="334">
        <v>0.1</v>
      </c>
      <c r="V18004" s="334">
        <v>0.1</v>
      </c>
      <c r="W18004" s="334">
        <v>0</v>
      </c>
      <c r="X18004" s="334">
        <v>0</v>
      </c>
      <c r="Y18004" s="334">
        <v>0</v>
      </c>
      <c r="Z18004" s="334">
        <v>0</v>
      </c>
      <c r="AA18004" s="334">
        <v>0</v>
      </c>
      <c r="AB18004" s="334">
        <v>0</v>
      </c>
      <c r="AD18004" s="334">
        <v>1</v>
      </c>
      <c r="AE18004" s="334">
        <f t="shared" si="2817"/>
        <v>1</v>
      </c>
      <c r="AF18004" s="334">
        <f t="shared" si="2818"/>
        <v>0.99999999999999989</v>
      </c>
      <c r="AG18004" s="340">
        <f t="shared" si="2819"/>
        <v>1.1102230246251565E-16</v>
      </c>
      <c r="AI18004" s="340">
        <f t="shared" ref="AI18004:AM18019" si="2821">IF($C18004=AI$1,$AF18004,0)</f>
        <v>0</v>
      </c>
      <c r="AJ18004" s="340">
        <f t="shared" si="2821"/>
        <v>0</v>
      </c>
      <c r="AK18004" s="340">
        <f t="shared" si="2821"/>
        <v>0</v>
      </c>
      <c r="AL18004" s="340">
        <f t="shared" si="2821"/>
        <v>0</v>
      </c>
      <c r="AM18004" s="340">
        <f t="shared" si="2821"/>
        <v>0</v>
      </c>
    </row>
    <row r="18005" spans="1:39" x14ac:dyDescent="0.35">
      <c r="A18005" s="337">
        <v>39918</v>
      </c>
      <c r="B18005" s="338">
        <f t="shared" si="2814"/>
        <v>2009</v>
      </c>
      <c r="C18005" s="338">
        <f t="shared" si="2815"/>
        <v>4</v>
      </c>
      <c r="D18005" s="338">
        <f t="shared" si="2816"/>
        <v>15</v>
      </c>
      <c r="E18005" s="334">
        <v>0</v>
      </c>
      <c r="F18005" s="334">
        <v>0</v>
      </c>
      <c r="G18005" s="334">
        <v>0</v>
      </c>
      <c r="H18005" s="334">
        <v>0</v>
      </c>
      <c r="I18005" s="334">
        <v>0</v>
      </c>
      <c r="J18005" s="334">
        <v>0</v>
      </c>
      <c r="K18005" s="334">
        <v>0</v>
      </c>
      <c r="L18005" s="334">
        <v>0</v>
      </c>
      <c r="M18005" s="334">
        <v>0</v>
      </c>
      <c r="N18005" s="334">
        <v>0</v>
      </c>
      <c r="O18005" s="334">
        <v>0</v>
      </c>
      <c r="P18005" s="334">
        <v>0</v>
      </c>
      <c r="Q18005" s="334">
        <v>0</v>
      </c>
      <c r="R18005" s="334">
        <v>0</v>
      </c>
      <c r="S18005" s="334">
        <v>0</v>
      </c>
      <c r="T18005" s="334">
        <v>0</v>
      </c>
      <c r="U18005" s="334">
        <v>0</v>
      </c>
      <c r="V18005" s="334">
        <v>0</v>
      </c>
      <c r="W18005" s="334">
        <v>0</v>
      </c>
      <c r="X18005" s="334">
        <v>0</v>
      </c>
      <c r="Y18005" s="334">
        <v>0</v>
      </c>
      <c r="Z18005" s="334">
        <v>0</v>
      </c>
      <c r="AA18005" s="334">
        <v>0</v>
      </c>
      <c r="AB18005" s="334">
        <v>0</v>
      </c>
      <c r="AD18005" s="334">
        <v>0</v>
      </c>
      <c r="AE18005" s="334">
        <f t="shared" si="2817"/>
        <v>0</v>
      </c>
      <c r="AF18005" s="334">
        <f t="shared" si="2818"/>
        <v>0</v>
      </c>
      <c r="AG18005" s="340">
        <f t="shared" si="2819"/>
        <v>0</v>
      </c>
      <c r="AI18005" s="340">
        <f t="shared" si="2821"/>
        <v>0</v>
      </c>
      <c r="AJ18005" s="340">
        <f t="shared" si="2821"/>
        <v>0</v>
      </c>
      <c r="AK18005" s="340">
        <f t="shared" si="2821"/>
        <v>0</v>
      </c>
      <c r="AL18005" s="340">
        <f t="shared" si="2821"/>
        <v>0</v>
      </c>
      <c r="AM18005" s="340">
        <f t="shared" si="2821"/>
        <v>0</v>
      </c>
    </row>
    <row r="18006" spans="1:39" x14ac:dyDescent="0.35">
      <c r="A18006" s="337">
        <v>39919</v>
      </c>
      <c r="B18006" s="338">
        <f t="shared" si="2814"/>
        <v>2009</v>
      </c>
      <c r="C18006" s="338">
        <f t="shared" si="2815"/>
        <v>4</v>
      </c>
      <c r="D18006" s="338">
        <f t="shared" si="2816"/>
        <v>16</v>
      </c>
      <c r="E18006" s="334">
        <v>0</v>
      </c>
      <c r="F18006" s="334">
        <v>0</v>
      </c>
      <c r="G18006" s="334">
        <v>0</v>
      </c>
      <c r="H18006" s="334">
        <v>0</v>
      </c>
      <c r="I18006" s="334">
        <v>0</v>
      </c>
      <c r="J18006" s="334">
        <v>0</v>
      </c>
      <c r="K18006" s="334">
        <v>0</v>
      </c>
      <c r="L18006" s="334">
        <v>0</v>
      </c>
      <c r="M18006" s="334">
        <v>0</v>
      </c>
      <c r="N18006" s="334">
        <v>0</v>
      </c>
      <c r="O18006" s="334">
        <v>0</v>
      </c>
      <c r="P18006" s="334">
        <v>0</v>
      </c>
      <c r="Q18006" s="334">
        <v>0</v>
      </c>
      <c r="R18006" s="334">
        <v>0</v>
      </c>
      <c r="S18006" s="334">
        <v>0</v>
      </c>
      <c r="T18006" s="334">
        <v>0</v>
      </c>
      <c r="U18006" s="334">
        <v>0</v>
      </c>
      <c r="V18006" s="334">
        <v>0</v>
      </c>
      <c r="W18006" s="334">
        <v>0</v>
      </c>
      <c r="X18006" s="334">
        <v>0</v>
      </c>
      <c r="Y18006" s="334">
        <v>0</v>
      </c>
      <c r="Z18006" s="334">
        <v>0</v>
      </c>
      <c r="AA18006" s="334">
        <v>0</v>
      </c>
      <c r="AB18006" s="334">
        <v>0</v>
      </c>
      <c r="AD18006" s="334">
        <v>0</v>
      </c>
      <c r="AE18006" s="334">
        <f t="shared" si="2817"/>
        <v>0</v>
      </c>
      <c r="AF18006" s="334">
        <f t="shared" si="2818"/>
        <v>0</v>
      </c>
      <c r="AG18006" s="340">
        <f t="shared" si="2819"/>
        <v>0</v>
      </c>
      <c r="AI18006" s="340">
        <f t="shared" si="2821"/>
        <v>0</v>
      </c>
      <c r="AJ18006" s="340">
        <f t="shared" si="2821"/>
        <v>0</v>
      </c>
      <c r="AK18006" s="340">
        <f t="shared" si="2821"/>
        <v>0</v>
      </c>
      <c r="AL18006" s="340">
        <f t="shared" si="2821"/>
        <v>0</v>
      </c>
      <c r="AM18006" s="340">
        <f t="shared" si="2821"/>
        <v>0</v>
      </c>
    </row>
    <row r="18007" spans="1:39" x14ac:dyDescent="0.35">
      <c r="A18007" s="337">
        <v>39920</v>
      </c>
      <c r="B18007" s="338">
        <f t="shared" si="2814"/>
        <v>2009</v>
      </c>
      <c r="C18007" s="338">
        <f t="shared" si="2815"/>
        <v>4</v>
      </c>
      <c r="D18007" s="338">
        <f t="shared" si="2816"/>
        <v>17</v>
      </c>
      <c r="E18007" s="334">
        <v>0</v>
      </c>
      <c r="F18007" s="334">
        <v>0</v>
      </c>
      <c r="G18007" s="334">
        <v>0</v>
      </c>
      <c r="H18007" s="334">
        <v>0</v>
      </c>
      <c r="I18007" s="334">
        <v>0</v>
      </c>
      <c r="J18007" s="334">
        <v>0</v>
      </c>
      <c r="K18007" s="334">
        <v>0</v>
      </c>
      <c r="L18007" s="334">
        <v>0</v>
      </c>
      <c r="M18007" s="334">
        <v>0</v>
      </c>
      <c r="N18007" s="334">
        <v>0</v>
      </c>
      <c r="O18007" s="334">
        <v>0</v>
      </c>
      <c r="P18007" s="334">
        <v>0</v>
      </c>
      <c r="Q18007" s="334">
        <v>0</v>
      </c>
      <c r="R18007" s="334">
        <v>0</v>
      </c>
      <c r="S18007" s="334">
        <v>0</v>
      </c>
      <c r="T18007" s="334">
        <v>0</v>
      </c>
      <c r="U18007" s="334">
        <v>0</v>
      </c>
      <c r="V18007" s="334">
        <v>0</v>
      </c>
      <c r="W18007" s="334">
        <v>0</v>
      </c>
      <c r="X18007" s="334">
        <v>0</v>
      </c>
      <c r="Y18007" s="334">
        <v>0</v>
      </c>
      <c r="Z18007" s="334">
        <v>0</v>
      </c>
      <c r="AA18007" s="334">
        <v>0</v>
      </c>
      <c r="AB18007" s="334">
        <v>0</v>
      </c>
      <c r="AD18007" s="334">
        <v>0</v>
      </c>
      <c r="AE18007" s="334">
        <f t="shared" si="2817"/>
        <v>0</v>
      </c>
      <c r="AF18007" s="334">
        <f t="shared" si="2818"/>
        <v>0</v>
      </c>
      <c r="AG18007" s="340">
        <f t="shared" si="2819"/>
        <v>0</v>
      </c>
      <c r="AI18007" s="340">
        <f t="shared" si="2821"/>
        <v>0</v>
      </c>
      <c r="AJ18007" s="340">
        <f t="shared" si="2821"/>
        <v>0</v>
      </c>
      <c r="AK18007" s="340">
        <f t="shared" si="2821"/>
        <v>0</v>
      </c>
      <c r="AL18007" s="340">
        <f t="shared" si="2821"/>
        <v>0</v>
      </c>
      <c r="AM18007" s="340">
        <f t="shared" si="2821"/>
        <v>0</v>
      </c>
    </row>
    <row r="18008" spans="1:39" x14ac:dyDescent="0.35">
      <c r="A18008" s="337">
        <v>39921</v>
      </c>
      <c r="B18008" s="338">
        <f t="shared" si="2814"/>
        <v>2009</v>
      </c>
      <c r="C18008" s="338">
        <f t="shared" si="2815"/>
        <v>4</v>
      </c>
      <c r="D18008" s="338">
        <f t="shared" si="2816"/>
        <v>18</v>
      </c>
      <c r="E18008" s="334">
        <v>0</v>
      </c>
      <c r="F18008" s="334">
        <v>0</v>
      </c>
      <c r="G18008" s="334">
        <v>0</v>
      </c>
      <c r="H18008" s="334">
        <v>0</v>
      </c>
      <c r="I18008" s="334">
        <v>0</v>
      </c>
      <c r="J18008" s="334">
        <v>0</v>
      </c>
      <c r="K18008" s="334">
        <v>0</v>
      </c>
      <c r="L18008" s="334">
        <v>0</v>
      </c>
      <c r="M18008" s="334">
        <v>0</v>
      </c>
      <c r="N18008" s="334">
        <v>0</v>
      </c>
      <c r="O18008" s="334">
        <v>0</v>
      </c>
      <c r="P18008" s="334">
        <v>0</v>
      </c>
      <c r="Q18008" s="334">
        <v>0</v>
      </c>
      <c r="R18008" s="334">
        <v>0</v>
      </c>
      <c r="S18008" s="334">
        <v>0</v>
      </c>
      <c r="T18008" s="334">
        <v>0</v>
      </c>
      <c r="U18008" s="334">
        <v>0</v>
      </c>
      <c r="V18008" s="334">
        <v>0</v>
      </c>
      <c r="W18008" s="334">
        <v>0</v>
      </c>
      <c r="X18008" s="334">
        <v>0</v>
      </c>
      <c r="Y18008" s="334">
        <v>0</v>
      </c>
      <c r="Z18008" s="334">
        <v>0</v>
      </c>
      <c r="AA18008" s="334">
        <v>0</v>
      </c>
      <c r="AB18008" s="334">
        <v>0</v>
      </c>
      <c r="AD18008" s="334">
        <v>0</v>
      </c>
      <c r="AE18008" s="334">
        <f t="shared" si="2817"/>
        <v>0</v>
      </c>
      <c r="AF18008" s="334">
        <f t="shared" si="2818"/>
        <v>0</v>
      </c>
      <c r="AG18008" s="340">
        <f t="shared" si="2819"/>
        <v>0</v>
      </c>
      <c r="AI18008" s="340">
        <f t="shared" si="2821"/>
        <v>0</v>
      </c>
      <c r="AJ18008" s="340">
        <f t="shared" si="2821"/>
        <v>0</v>
      </c>
      <c r="AK18008" s="340">
        <f t="shared" si="2821"/>
        <v>0</v>
      </c>
      <c r="AL18008" s="340">
        <f t="shared" si="2821"/>
        <v>0</v>
      </c>
      <c r="AM18008" s="340">
        <f t="shared" si="2821"/>
        <v>0</v>
      </c>
    </row>
    <row r="18009" spans="1:39" x14ac:dyDescent="0.35">
      <c r="A18009" s="337">
        <v>39922</v>
      </c>
      <c r="B18009" s="338">
        <f t="shared" si="2814"/>
        <v>2009</v>
      </c>
      <c r="C18009" s="338">
        <f t="shared" si="2815"/>
        <v>4</v>
      </c>
      <c r="D18009" s="338">
        <f t="shared" si="2816"/>
        <v>19</v>
      </c>
      <c r="E18009" s="334">
        <v>0</v>
      </c>
      <c r="F18009" s="334">
        <v>0</v>
      </c>
      <c r="G18009" s="334">
        <v>0</v>
      </c>
      <c r="H18009" s="334">
        <v>0</v>
      </c>
      <c r="I18009" s="334">
        <v>0</v>
      </c>
      <c r="J18009" s="334">
        <v>0</v>
      </c>
      <c r="K18009" s="334">
        <v>0</v>
      </c>
      <c r="L18009" s="334">
        <v>0</v>
      </c>
      <c r="M18009" s="334">
        <v>0</v>
      </c>
      <c r="N18009" s="334">
        <v>0</v>
      </c>
      <c r="O18009" s="334">
        <v>0</v>
      </c>
      <c r="P18009" s="334">
        <v>0</v>
      </c>
      <c r="Q18009" s="334">
        <v>0</v>
      </c>
      <c r="R18009" s="334">
        <v>0</v>
      </c>
      <c r="S18009" s="334">
        <v>0</v>
      </c>
      <c r="T18009" s="334">
        <v>0</v>
      </c>
      <c r="U18009" s="334">
        <v>0</v>
      </c>
      <c r="V18009" s="334">
        <v>0</v>
      </c>
      <c r="W18009" s="334">
        <v>0</v>
      </c>
      <c r="X18009" s="334">
        <v>0</v>
      </c>
      <c r="Y18009" s="334">
        <v>0</v>
      </c>
      <c r="Z18009" s="334">
        <v>0</v>
      </c>
      <c r="AA18009" s="334">
        <v>0</v>
      </c>
      <c r="AB18009" s="334">
        <v>0</v>
      </c>
      <c r="AD18009" s="334">
        <v>0</v>
      </c>
      <c r="AE18009" s="334">
        <f t="shared" si="2817"/>
        <v>0</v>
      </c>
      <c r="AF18009" s="334">
        <f t="shared" si="2818"/>
        <v>0</v>
      </c>
      <c r="AG18009" s="340">
        <f t="shared" si="2819"/>
        <v>0</v>
      </c>
      <c r="AI18009" s="340">
        <f t="shared" si="2821"/>
        <v>0</v>
      </c>
      <c r="AJ18009" s="340">
        <f t="shared" si="2821"/>
        <v>0</v>
      </c>
      <c r="AK18009" s="340">
        <f t="shared" si="2821"/>
        <v>0</v>
      </c>
      <c r="AL18009" s="340">
        <f t="shared" si="2821"/>
        <v>0</v>
      </c>
      <c r="AM18009" s="340">
        <f t="shared" si="2821"/>
        <v>0</v>
      </c>
    </row>
    <row r="18010" spans="1:39" x14ac:dyDescent="0.35">
      <c r="A18010" s="337">
        <v>39923</v>
      </c>
      <c r="B18010" s="338">
        <f t="shared" si="2814"/>
        <v>2009</v>
      </c>
      <c r="C18010" s="338">
        <f t="shared" si="2815"/>
        <v>4</v>
      </c>
      <c r="D18010" s="338">
        <f t="shared" si="2816"/>
        <v>20</v>
      </c>
      <c r="E18010" s="334">
        <v>0</v>
      </c>
      <c r="F18010" s="334">
        <v>0</v>
      </c>
      <c r="G18010" s="334">
        <v>0</v>
      </c>
      <c r="H18010" s="334">
        <v>0</v>
      </c>
      <c r="I18010" s="334">
        <v>0</v>
      </c>
      <c r="J18010" s="334">
        <v>0</v>
      </c>
      <c r="K18010" s="334">
        <v>0</v>
      </c>
      <c r="L18010" s="334">
        <v>0</v>
      </c>
      <c r="M18010" s="334">
        <v>0</v>
      </c>
      <c r="N18010" s="334">
        <v>0</v>
      </c>
      <c r="O18010" s="334">
        <v>0</v>
      </c>
      <c r="P18010" s="334">
        <v>0</v>
      </c>
      <c r="Q18010" s="334">
        <v>0</v>
      </c>
      <c r="R18010" s="334">
        <v>0</v>
      </c>
      <c r="S18010" s="334">
        <v>0</v>
      </c>
      <c r="T18010" s="334">
        <v>0</v>
      </c>
      <c r="U18010" s="334">
        <v>0</v>
      </c>
      <c r="V18010" s="334">
        <v>0</v>
      </c>
      <c r="W18010" s="334">
        <v>0</v>
      </c>
      <c r="X18010" s="334">
        <v>0</v>
      </c>
      <c r="Y18010" s="334">
        <v>0</v>
      </c>
      <c r="Z18010" s="334">
        <v>0</v>
      </c>
      <c r="AA18010" s="334">
        <v>0</v>
      </c>
      <c r="AB18010" s="334">
        <v>0</v>
      </c>
      <c r="AD18010" s="334">
        <v>0</v>
      </c>
      <c r="AE18010" s="334">
        <f t="shared" si="2817"/>
        <v>0</v>
      </c>
      <c r="AF18010" s="334">
        <f t="shared" si="2818"/>
        <v>0</v>
      </c>
      <c r="AG18010" s="340">
        <f t="shared" si="2819"/>
        <v>0</v>
      </c>
      <c r="AI18010" s="340">
        <f t="shared" si="2821"/>
        <v>0</v>
      </c>
      <c r="AJ18010" s="340">
        <f t="shared" si="2821"/>
        <v>0</v>
      </c>
      <c r="AK18010" s="340">
        <f t="shared" si="2821"/>
        <v>0</v>
      </c>
      <c r="AL18010" s="340">
        <f t="shared" si="2821"/>
        <v>0</v>
      </c>
      <c r="AM18010" s="340">
        <f t="shared" si="2821"/>
        <v>0</v>
      </c>
    </row>
    <row r="18011" spans="1:39" x14ac:dyDescent="0.35">
      <c r="A18011" s="337">
        <v>39924</v>
      </c>
      <c r="B18011" s="338">
        <f t="shared" si="2814"/>
        <v>2009</v>
      </c>
      <c r="C18011" s="338">
        <f t="shared" si="2815"/>
        <v>4</v>
      </c>
      <c r="D18011" s="338">
        <f t="shared" si="2816"/>
        <v>21</v>
      </c>
      <c r="E18011" s="334">
        <v>0</v>
      </c>
      <c r="F18011" s="334">
        <v>0</v>
      </c>
      <c r="G18011" s="334">
        <v>0</v>
      </c>
      <c r="H18011" s="334">
        <v>0</v>
      </c>
      <c r="I18011" s="334">
        <v>0</v>
      </c>
      <c r="J18011" s="334">
        <v>0</v>
      </c>
      <c r="K18011" s="334">
        <v>0</v>
      </c>
      <c r="L18011" s="334">
        <v>0</v>
      </c>
      <c r="M18011" s="334">
        <v>0</v>
      </c>
      <c r="N18011" s="334">
        <v>0</v>
      </c>
      <c r="O18011" s="334">
        <v>0</v>
      </c>
      <c r="P18011" s="334">
        <v>0</v>
      </c>
      <c r="Q18011" s="334">
        <v>0</v>
      </c>
      <c r="R18011" s="334">
        <v>0</v>
      </c>
      <c r="S18011" s="334">
        <v>0</v>
      </c>
      <c r="T18011" s="334">
        <v>0</v>
      </c>
      <c r="U18011" s="334">
        <v>0</v>
      </c>
      <c r="V18011" s="334">
        <v>0</v>
      </c>
      <c r="W18011" s="334">
        <v>0</v>
      </c>
      <c r="X18011" s="334">
        <v>0</v>
      </c>
      <c r="Y18011" s="334">
        <v>0</v>
      </c>
      <c r="Z18011" s="334">
        <v>0</v>
      </c>
      <c r="AA18011" s="334">
        <v>0</v>
      </c>
      <c r="AB18011" s="334">
        <v>0</v>
      </c>
      <c r="AD18011" s="334">
        <v>0</v>
      </c>
      <c r="AE18011" s="334">
        <f t="shared" si="2817"/>
        <v>0</v>
      </c>
      <c r="AF18011" s="334">
        <f t="shared" si="2818"/>
        <v>0</v>
      </c>
      <c r="AG18011" s="340">
        <f t="shared" si="2819"/>
        <v>0</v>
      </c>
      <c r="AI18011" s="340">
        <f t="shared" si="2821"/>
        <v>0</v>
      </c>
      <c r="AJ18011" s="340">
        <f t="shared" si="2821"/>
        <v>0</v>
      </c>
      <c r="AK18011" s="340">
        <f t="shared" si="2821"/>
        <v>0</v>
      </c>
      <c r="AL18011" s="340">
        <f t="shared" si="2821"/>
        <v>0</v>
      </c>
      <c r="AM18011" s="340">
        <f t="shared" si="2821"/>
        <v>0</v>
      </c>
    </row>
    <row r="18012" spans="1:39" x14ac:dyDescent="0.35">
      <c r="A18012" s="337">
        <v>39925</v>
      </c>
      <c r="B18012" s="338">
        <f t="shared" si="2814"/>
        <v>2009</v>
      </c>
      <c r="C18012" s="338">
        <f t="shared" si="2815"/>
        <v>4</v>
      </c>
      <c r="D18012" s="338">
        <f t="shared" si="2816"/>
        <v>22</v>
      </c>
      <c r="E18012" s="334">
        <v>0</v>
      </c>
      <c r="F18012" s="334">
        <v>0</v>
      </c>
      <c r="G18012" s="334">
        <v>0</v>
      </c>
      <c r="H18012" s="334">
        <v>0</v>
      </c>
      <c r="I18012" s="334">
        <v>0</v>
      </c>
      <c r="J18012" s="334">
        <v>0</v>
      </c>
      <c r="K18012" s="334">
        <v>0</v>
      </c>
      <c r="L18012" s="334">
        <v>0</v>
      </c>
      <c r="M18012" s="334">
        <v>0</v>
      </c>
      <c r="N18012" s="334">
        <v>0</v>
      </c>
      <c r="O18012" s="334">
        <v>0</v>
      </c>
      <c r="P18012" s="334">
        <v>0</v>
      </c>
      <c r="Q18012" s="334">
        <v>0</v>
      </c>
      <c r="R18012" s="334">
        <v>0.3</v>
      </c>
      <c r="S18012" s="334">
        <v>0.7</v>
      </c>
      <c r="T18012" s="334">
        <v>0.7</v>
      </c>
      <c r="U18012" s="334">
        <v>0.7</v>
      </c>
      <c r="V18012" s="334">
        <v>0.3</v>
      </c>
      <c r="W18012" s="334">
        <v>0.4</v>
      </c>
      <c r="X18012" s="334">
        <v>0.3</v>
      </c>
      <c r="Y18012" s="334">
        <v>0.4</v>
      </c>
      <c r="Z18012" s="334">
        <v>0.3</v>
      </c>
      <c r="AA18012" s="334">
        <v>0.4</v>
      </c>
      <c r="AB18012" s="334">
        <v>0.3</v>
      </c>
      <c r="AD18012" s="334">
        <v>4.8</v>
      </c>
      <c r="AE18012" s="334">
        <f t="shared" si="2817"/>
        <v>4.8</v>
      </c>
      <c r="AF18012" s="334">
        <f t="shared" si="2818"/>
        <v>4.8</v>
      </c>
      <c r="AG18012" s="340">
        <f t="shared" si="2819"/>
        <v>0</v>
      </c>
      <c r="AI18012" s="340">
        <f t="shared" si="2821"/>
        <v>0</v>
      </c>
      <c r="AJ18012" s="340">
        <f t="shared" si="2821"/>
        <v>0</v>
      </c>
      <c r="AK18012" s="340">
        <f t="shared" si="2821"/>
        <v>0</v>
      </c>
      <c r="AL18012" s="340">
        <f t="shared" si="2821"/>
        <v>0</v>
      </c>
      <c r="AM18012" s="340">
        <f t="shared" si="2821"/>
        <v>0</v>
      </c>
    </row>
    <row r="18013" spans="1:39" x14ac:dyDescent="0.35">
      <c r="A18013" s="337">
        <v>39926</v>
      </c>
      <c r="B18013" s="338">
        <f t="shared" si="2814"/>
        <v>2009</v>
      </c>
      <c r="C18013" s="338">
        <f t="shared" si="2815"/>
        <v>4</v>
      </c>
      <c r="D18013" s="338">
        <f t="shared" si="2816"/>
        <v>23</v>
      </c>
      <c r="E18013" s="334">
        <v>0.3</v>
      </c>
      <c r="F18013" s="334">
        <v>0.3</v>
      </c>
      <c r="G18013" s="334">
        <v>0.2</v>
      </c>
      <c r="H18013" s="334">
        <v>0.1</v>
      </c>
      <c r="I18013" s="334">
        <v>0.2</v>
      </c>
      <c r="J18013" s="334">
        <v>0.1</v>
      </c>
      <c r="K18013" s="334">
        <v>0</v>
      </c>
      <c r="L18013" s="334">
        <v>0</v>
      </c>
      <c r="M18013" s="334">
        <v>0</v>
      </c>
      <c r="N18013" s="334">
        <v>0</v>
      </c>
      <c r="O18013" s="334">
        <v>0</v>
      </c>
      <c r="P18013" s="334">
        <v>0</v>
      </c>
      <c r="Q18013" s="334">
        <v>0.2</v>
      </c>
      <c r="R18013" s="334">
        <v>0</v>
      </c>
      <c r="S18013" s="334">
        <v>0</v>
      </c>
      <c r="T18013" s="334">
        <v>0</v>
      </c>
      <c r="U18013" s="334">
        <v>0</v>
      </c>
      <c r="V18013" s="334">
        <v>0</v>
      </c>
      <c r="W18013" s="334">
        <v>0</v>
      </c>
      <c r="X18013" s="334">
        <v>0</v>
      </c>
      <c r="Y18013" s="334">
        <v>0</v>
      </c>
      <c r="Z18013" s="334">
        <v>0</v>
      </c>
      <c r="AA18013" s="334">
        <v>0</v>
      </c>
      <c r="AB18013" s="334">
        <v>0</v>
      </c>
      <c r="AD18013" s="334">
        <v>1.4</v>
      </c>
      <c r="AE18013" s="334">
        <f t="shared" si="2817"/>
        <v>1.4</v>
      </c>
      <c r="AF18013" s="334">
        <f t="shared" si="2818"/>
        <v>1.4000000000000001</v>
      </c>
      <c r="AG18013" s="340">
        <f t="shared" si="2819"/>
        <v>2.2204460492503131E-16</v>
      </c>
      <c r="AI18013" s="340">
        <f t="shared" si="2821"/>
        <v>0</v>
      </c>
      <c r="AJ18013" s="340">
        <f t="shared" si="2821"/>
        <v>0</v>
      </c>
      <c r="AK18013" s="340">
        <f t="shared" si="2821"/>
        <v>0</v>
      </c>
      <c r="AL18013" s="340">
        <f t="shared" si="2821"/>
        <v>0</v>
      </c>
      <c r="AM18013" s="340">
        <f t="shared" si="2821"/>
        <v>0</v>
      </c>
    </row>
    <row r="18014" spans="1:39" x14ac:dyDescent="0.35">
      <c r="A18014" s="337">
        <v>39927</v>
      </c>
      <c r="B18014" s="338">
        <f t="shared" si="2814"/>
        <v>2009</v>
      </c>
      <c r="C18014" s="338">
        <f t="shared" si="2815"/>
        <v>4</v>
      </c>
      <c r="D18014" s="338">
        <f t="shared" si="2816"/>
        <v>24</v>
      </c>
      <c r="E18014" s="334">
        <v>0</v>
      </c>
      <c r="F18014" s="334">
        <v>0</v>
      </c>
      <c r="G18014" s="334">
        <v>0</v>
      </c>
      <c r="H18014" s="334">
        <v>0</v>
      </c>
      <c r="I18014" s="334">
        <v>0</v>
      </c>
      <c r="J18014" s="334">
        <v>0</v>
      </c>
      <c r="K18014" s="334">
        <v>0</v>
      </c>
      <c r="L18014" s="334">
        <v>0</v>
      </c>
      <c r="M18014" s="334">
        <v>0</v>
      </c>
      <c r="N18014" s="334">
        <v>0</v>
      </c>
      <c r="O18014" s="334">
        <v>0</v>
      </c>
      <c r="P18014" s="334">
        <v>0</v>
      </c>
      <c r="Q18014" s="334">
        <v>0</v>
      </c>
      <c r="R18014" s="334">
        <v>0</v>
      </c>
      <c r="S18014" s="334">
        <v>0</v>
      </c>
      <c r="T18014" s="334">
        <v>0</v>
      </c>
      <c r="U18014" s="334">
        <v>0</v>
      </c>
      <c r="V18014" s="334">
        <v>0</v>
      </c>
      <c r="W18014" s="334">
        <v>0</v>
      </c>
      <c r="X18014" s="334">
        <v>0</v>
      </c>
      <c r="Y18014" s="334">
        <v>0</v>
      </c>
      <c r="Z18014" s="334">
        <v>0</v>
      </c>
      <c r="AA18014" s="334">
        <v>0</v>
      </c>
      <c r="AB18014" s="334">
        <v>0</v>
      </c>
      <c r="AD18014" s="334">
        <v>0</v>
      </c>
      <c r="AE18014" s="334">
        <f t="shared" si="2817"/>
        <v>0</v>
      </c>
      <c r="AF18014" s="334">
        <f t="shared" si="2818"/>
        <v>0</v>
      </c>
      <c r="AG18014" s="340">
        <f t="shared" si="2819"/>
        <v>0</v>
      </c>
      <c r="AI18014" s="340">
        <f t="shared" si="2821"/>
        <v>0</v>
      </c>
      <c r="AJ18014" s="340">
        <f t="shared" si="2821"/>
        <v>0</v>
      </c>
      <c r="AK18014" s="340">
        <f t="shared" si="2821"/>
        <v>0</v>
      </c>
      <c r="AL18014" s="340">
        <f t="shared" si="2821"/>
        <v>0</v>
      </c>
      <c r="AM18014" s="340">
        <f t="shared" si="2821"/>
        <v>0</v>
      </c>
    </row>
    <row r="18015" spans="1:39" x14ac:dyDescent="0.35">
      <c r="A18015" s="337">
        <v>39928</v>
      </c>
      <c r="B18015" s="338">
        <f t="shared" si="2814"/>
        <v>2009</v>
      </c>
      <c r="C18015" s="338">
        <f t="shared" si="2815"/>
        <v>4</v>
      </c>
      <c r="D18015" s="338">
        <f t="shared" si="2816"/>
        <v>25</v>
      </c>
      <c r="E18015" s="334">
        <v>0</v>
      </c>
      <c r="F18015" s="334">
        <v>0</v>
      </c>
      <c r="G18015" s="334">
        <v>0</v>
      </c>
      <c r="H18015" s="334">
        <v>0</v>
      </c>
      <c r="I18015" s="334">
        <v>0</v>
      </c>
      <c r="J18015" s="334">
        <v>0</v>
      </c>
      <c r="K18015" s="334">
        <v>0</v>
      </c>
      <c r="L18015" s="334">
        <v>0</v>
      </c>
      <c r="M18015" s="334">
        <v>0</v>
      </c>
      <c r="N18015" s="334">
        <v>0</v>
      </c>
      <c r="O18015" s="334">
        <v>0.3</v>
      </c>
      <c r="P18015" s="334">
        <v>0</v>
      </c>
      <c r="Q18015" s="334">
        <v>0.4</v>
      </c>
      <c r="R18015" s="334">
        <v>0.3</v>
      </c>
      <c r="S18015" s="334">
        <v>0</v>
      </c>
      <c r="T18015" s="334">
        <v>0.3</v>
      </c>
      <c r="U18015" s="334">
        <v>0.4</v>
      </c>
      <c r="V18015" s="334">
        <v>0.3</v>
      </c>
      <c r="W18015" s="334">
        <v>0</v>
      </c>
      <c r="X18015" s="334">
        <v>0</v>
      </c>
      <c r="Y18015" s="334">
        <v>0</v>
      </c>
      <c r="Z18015" s="334">
        <v>0</v>
      </c>
      <c r="AA18015" s="334">
        <v>0</v>
      </c>
      <c r="AB18015" s="334">
        <v>0</v>
      </c>
      <c r="AD18015" s="334">
        <v>2</v>
      </c>
      <c r="AE18015" s="334">
        <f t="shared" si="2817"/>
        <v>2</v>
      </c>
      <c r="AF18015" s="334">
        <f t="shared" si="2818"/>
        <v>2</v>
      </c>
      <c r="AG18015" s="340">
        <f t="shared" si="2819"/>
        <v>0</v>
      </c>
      <c r="AI18015" s="340">
        <f t="shared" si="2821"/>
        <v>0</v>
      </c>
      <c r="AJ18015" s="340">
        <f t="shared" si="2821"/>
        <v>0</v>
      </c>
      <c r="AK18015" s="340">
        <f t="shared" si="2821"/>
        <v>0</v>
      </c>
      <c r="AL18015" s="340">
        <f t="shared" si="2821"/>
        <v>0</v>
      </c>
      <c r="AM18015" s="340">
        <f t="shared" si="2821"/>
        <v>0</v>
      </c>
    </row>
    <row r="18016" spans="1:39" x14ac:dyDescent="0.35">
      <c r="A18016" s="337">
        <v>39929</v>
      </c>
      <c r="B18016" s="338">
        <f t="shared" si="2814"/>
        <v>2009</v>
      </c>
      <c r="C18016" s="338">
        <f t="shared" si="2815"/>
        <v>4</v>
      </c>
      <c r="D18016" s="338">
        <f t="shared" si="2816"/>
        <v>26</v>
      </c>
      <c r="E18016" s="334">
        <v>0</v>
      </c>
      <c r="F18016" s="334">
        <v>0</v>
      </c>
      <c r="G18016" s="334">
        <v>0</v>
      </c>
      <c r="H18016" s="334">
        <v>0</v>
      </c>
      <c r="I18016" s="334">
        <v>0</v>
      </c>
      <c r="J18016" s="334">
        <v>0</v>
      </c>
      <c r="K18016" s="334">
        <v>0</v>
      </c>
      <c r="L18016" s="334">
        <v>0</v>
      </c>
      <c r="M18016" s="334">
        <v>0</v>
      </c>
      <c r="N18016" s="334">
        <v>0</v>
      </c>
      <c r="O18016" s="334">
        <v>0</v>
      </c>
      <c r="P18016" s="334">
        <v>0</v>
      </c>
      <c r="Q18016" s="334">
        <v>0</v>
      </c>
      <c r="R18016" s="334">
        <v>0</v>
      </c>
      <c r="S18016" s="334">
        <v>0</v>
      </c>
      <c r="T18016" s="334">
        <v>0</v>
      </c>
      <c r="U18016" s="334">
        <v>0</v>
      </c>
      <c r="V18016" s="334">
        <v>0.1</v>
      </c>
      <c r="W18016" s="334">
        <v>0.1</v>
      </c>
      <c r="X18016" s="334">
        <v>0.1</v>
      </c>
      <c r="Y18016" s="334">
        <v>0.2</v>
      </c>
      <c r="Z18016" s="334">
        <v>0.1</v>
      </c>
      <c r="AA18016" s="334">
        <v>0.1</v>
      </c>
      <c r="AB18016" s="334">
        <v>0.1</v>
      </c>
      <c r="AD18016" s="334">
        <v>0.8</v>
      </c>
      <c r="AE18016" s="334">
        <f t="shared" si="2817"/>
        <v>0.8</v>
      </c>
      <c r="AF18016" s="334">
        <f t="shared" si="2818"/>
        <v>0.79999999999999993</v>
      </c>
      <c r="AG18016" s="340">
        <f t="shared" si="2819"/>
        <v>1.1102230246251565E-16</v>
      </c>
      <c r="AI18016" s="340">
        <f t="shared" si="2821"/>
        <v>0</v>
      </c>
      <c r="AJ18016" s="340">
        <f t="shared" si="2821"/>
        <v>0</v>
      </c>
      <c r="AK18016" s="340">
        <f t="shared" si="2821"/>
        <v>0</v>
      </c>
      <c r="AL18016" s="340">
        <f t="shared" si="2821"/>
        <v>0</v>
      </c>
      <c r="AM18016" s="340">
        <f t="shared" si="2821"/>
        <v>0</v>
      </c>
    </row>
    <row r="18017" spans="1:39" x14ac:dyDescent="0.35">
      <c r="A18017" s="337">
        <v>39930</v>
      </c>
      <c r="B18017" s="338">
        <f t="shared" si="2814"/>
        <v>2009</v>
      </c>
      <c r="C18017" s="338">
        <f t="shared" si="2815"/>
        <v>4</v>
      </c>
      <c r="D18017" s="338">
        <f t="shared" si="2816"/>
        <v>27</v>
      </c>
      <c r="E18017" s="334">
        <v>0</v>
      </c>
      <c r="F18017" s="334">
        <v>0</v>
      </c>
      <c r="G18017" s="334">
        <v>0</v>
      </c>
      <c r="H18017" s="334">
        <v>0</v>
      </c>
      <c r="I18017" s="334">
        <v>0</v>
      </c>
      <c r="J18017" s="334">
        <v>0</v>
      </c>
      <c r="K18017" s="334">
        <v>0</v>
      </c>
      <c r="L18017" s="334">
        <v>0</v>
      </c>
      <c r="M18017" s="334">
        <v>0</v>
      </c>
      <c r="N18017" s="334">
        <v>0</v>
      </c>
      <c r="O18017" s="334">
        <v>0</v>
      </c>
      <c r="P18017" s="334">
        <v>0</v>
      </c>
      <c r="Q18017" s="334">
        <v>0</v>
      </c>
      <c r="R18017" s="334">
        <v>0</v>
      </c>
      <c r="S18017" s="334">
        <v>0</v>
      </c>
      <c r="T18017" s="334">
        <v>0</v>
      </c>
      <c r="U18017" s="334">
        <v>0</v>
      </c>
      <c r="V18017" s="334">
        <v>0</v>
      </c>
      <c r="W18017" s="334">
        <v>0</v>
      </c>
      <c r="X18017" s="334">
        <v>0</v>
      </c>
      <c r="Y18017" s="334">
        <v>0</v>
      </c>
      <c r="Z18017" s="334">
        <v>0</v>
      </c>
      <c r="AA18017" s="334">
        <v>0</v>
      </c>
      <c r="AB18017" s="334">
        <v>0</v>
      </c>
      <c r="AD18017" s="334">
        <v>0</v>
      </c>
      <c r="AE18017" s="334">
        <f t="shared" si="2817"/>
        <v>0</v>
      </c>
      <c r="AF18017" s="334">
        <f t="shared" si="2818"/>
        <v>0</v>
      </c>
      <c r="AG18017" s="340">
        <f t="shared" si="2819"/>
        <v>0</v>
      </c>
      <c r="AI18017" s="340">
        <f t="shared" si="2821"/>
        <v>0</v>
      </c>
      <c r="AJ18017" s="340">
        <f t="shared" si="2821"/>
        <v>0</v>
      </c>
      <c r="AK18017" s="340">
        <f t="shared" si="2821"/>
        <v>0</v>
      </c>
      <c r="AL18017" s="340">
        <f t="shared" si="2821"/>
        <v>0</v>
      </c>
      <c r="AM18017" s="340">
        <f t="shared" si="2821"/>
        <v>0</v>
      </c>
    </row>
    <row r="18018" spans="1:39" x14ac:dyDescent="0.35">
      <c r="A18018" s="337">
        <v>39931</v>
      </c>
      <c r="B18018" s="338">
        <f t="shared" si="2814"/>
        <v>2009</v>
      </c>
      <c r="C18018" s="338">
        <f t="shared" si="2815"/>
        <v>4</v>
      </c>
      <c r="D18018" s="338">
        <f t="shared" si="2816"/>
        <v>28</v>
      </c>
      <c r="E18018" s="334">
        <v>0</v>
      </c>
      <c r="F18018" s="334">
        <v>0</v>
      </c>
      <c r="G18018" s="334">
        <v>0</v>
      </c>
      <c r="H18018" s="334">
        <v>0</v>
      </c>
      <c r="I18018" s="334">
        <v>0</v>
      </c>
      <c r="J18018" s="334">
        <v>0</v>
      </c>
      <c r="K18018" s="334">
        <v>0</v>
      </c>
      <c r="L18018" s="334">
        <v>0</v>
      </c>
      <c r="M18018" s="334">
        <v>0</v>
      </c>
      <c r="N18018" s="334">
        <v>0</v>
      </c>
      <c r="O18018" s="334">
        <v>0</v>
      </c>
      <c r="P18018" s="334">
        <v>0.1</v>
      </c>
      <c r="Q18018" s="334">
        <v>0.1</v>
      </c>
      <c r="R18018" s="334">
        <v>0.1</v>
      </c>
      <c r="S18018" s="334">
        <v>0</v>
      </c>
      <c r="T18018" s="334">
        <v>0.1</v>
      </c>
      <c r="U18018" s="334">
        <v>0</v>
      </c>
      <c r="V18018" s="334">
        <v>0</v>
      </c>
      <c r="W18018" s="334">
        <v>0</v>
      </c>
      <c r="X18018" s="334">
        <v>0</v>
      </c>
      <c r="Y18018" s="334">
        <v>0</v>
      </c>
      <c r="Z18018" s="334">
        <v>0</v>
      </c>
      <c r="AA18018" s="334">
        <v>0</v>
      </c>
      <c r="AB18018" s="334">
        <v>0</v>
      </c>
      <c r="AD18018" s="334">
        <v>0.4</v>
      </c>
      <c r="AE18018" s="334">
        <f t="shared" si="2817"/>
        <v>0.4</v>
      </c>
      <c r="AF18018" s="334">
        <f t="shared" si="2818"/>
        <v>0.4</v>
      </c>
      <c r="AG18018" s="340">
        <f t="shared" si="2819"/>
        <v>0</v>
      </c>
      <c r="AI18018" s="340">
        <f t="shared" si="2821"/>
        <v>0</v>
      </c>
      <c r="AJ18018" s="340">
        <f t="shared" si="2821"/>
        <v>0</v>
      </c>
      <c r="AK18018" s="340">
        <f t="shared" si="2821"/>
        <v>0</v>
      </c>
      <c r="AL18018" s="340">
        <f t="shared" si="2821"/>
        <v>0</v>
      </c>
      <c r="AM18018" s="340">
        <f t="shared" si="2821"/>
        <v>0</v>
      </c>
    </row>
    <row r="18019" spans="1:39" x14ac:dyDescent="0.35">
      <c r="A18019" s="337">
        <v>39932</v>
      </c>
      <c r="B18019" s="338">
        <f t="shared" si="2814"/>
        <v>2009</v>
      </c>
      <c r="C18019" s="338">
        <f t="shared" si="2815"/>
        <v>4</v>
      </c>
      <c r="D18019" s="338">
        <f t="shared" si="2816"/>
        <v>29</v>
      </c>
      <c r="E18019" s="334">
        <v>0</v>
      </c>
      <c r="F18019" s="334">
        <v>0</v>
      </c>
      <c r="G18019" s="334">
        <v>0</v>
      </c>
      <c r="H18019" s="334">
        <v>0</v>
      </c>
      <c r="I18019" s="334">
        <v>0</v>
      </c>
      <c r="J18019" s="334">
        <v>0</v>
      </c>
      <c r="K18019" s="334">
        <v>0</v>
      </c>
      <c r="L18019" s="334">
        <v>0</v>
      </c>
      <c r="M18019" s="334">
        <v>0</v>
      </c>
      <c r="N18019" s="334">
        <v>0</v>
      </c>
      <c r="O18019" s="334">
        <v>0</v>
      </c>
      <c r="P18019" s="334">
        <v>0</v>
      </c>
      <c r="Q18019" s="334">
        <v>0</v>
      </c>
      <c r="R18019" s="334">
        <v>0</v>
      </c>
      <c r="S18019" s="334">
        <v>0</v>
      </c>
      <c r="T18019" s="334">
        <v>0</v>
      </c>
      <c r="U18019" s="334">
        <v>0</v>
      </c>
      <c r="V18019" s="334">
        <v>0</v>
      </c>
      <c r="W18019" s="334">
        <v>0</v>
      </c>
      <c r="X18019" s="334">
        <v>0</v>
      </c>
      <c r="Y18019" s="334">
        <v>0</v>
      </c>
      <c r="Z18019" s="334">
        <v>0</v>
      </c>
      <c r="AA18019" s="334">
        <v>0</v>
      </c>
      <c r="AB18019" s="334">
        <v>0</v>
      </c>
      <c r="AD18019" s="334">
        <v>0</v>
      </c>
      <c r="AE18019" s="334">
        <f t="shared" si="2817"/>
        <v>0</v>
      </c>
      <c r="AF18019" s="334">
        <f t="shared" si="2818"/>
        <v>0</v>
      </c>
      <c r="AG18019" s="340">
        <f t="shared" si="2819"/>
        <v>0</v>
      </c>
      <c r="AI18019" s="340">
        <f t="shared" si="2821"/>
        <v>0</v>
      </c>
      <c r="AJ18019" s="340">
        <f t="shared" si="2821"/>
        <v>0</v>
      </c>
      <c r="AK18019" s="340">
        <f t="shared" si="2821"/>
        <v>0</v>
      </c>
      <c r="AL18019" s="340">
        <f t="shared" si="2821"/>
        <v>0</v>
      </c>
      <c r="AM18019" s="340">
        <f t="shared" si="2821"/>
        <v>0</v>
      </c>
    </row>
    <row r="18020" spans="1:39" x14ac:dyDescent="0.35">
      <c r="A18020" s="337">
        <v>39933</v>
      </c>
      <c r="B18020" s="338">
        <f t="shared" si="2814"/>
        <v>2009</v>
      </c>
      <c r="C18020" s="338">
        <f t="shared" si="2815"/>
        <v>4</v>
      </c>
      <c r="D18020" s="338">
        <f t="shared" si="2816"/>
        <v>30</v>
      </c>
      <c r="E18020" s="334">
        <v>0</v>
      </c>
      <c r="F18020" s="334">
        <v>0</v>
      </c>
      <c r="G18020" s="334">
        <v>0</v>
      </c>
      <c r="H18020" s="334">
        <v>0</v>
      </c>
      <c r="I18020" s="334">
        <v>0</v>
      </c>
      <c r="J18020" s="334">
        <v>0</v>
      </c>
      <c r="K18020" s="334">
        <v>0</v>
      </c>
      <c r="L18020" s="334">
        <v>0</v>
      </c>
      <c r="M18020" s="334">
        <v>0</v>
      </c>
      <c r="N18020" s="334">
        <v>0</v>
      </c>
      <c r="O18020" s="334">
        <v>0</v>
      </c>
      <c r="P18020" s="334">
        <v>0</v>
      </c>
      <c r="Q18020" s="334">
        <v>0</v>
      </c>
      <c r="R18020" s="334">
        <v>0</v>
      </c>
      <c r="S18020" s="334">
        <v>0</v>
      </c>
      <c r="T18020" s="334">
        <v>0</v>
      </c>
      <c r="U18020" s="334">
        <v>0</v>
      </c>
      <c r="V18020" s="334">
        <v>0</v>
      </c>
      <c r="W18020" s="334">
        <v>0</v>
      </c>
      <c r="X18020" s="334">
        <v>0</v>
      </c>
      <c r="Y18020" s="334">
        <v>0</v>
      </c>
      <c r="Z18020" s="334">
        <v>0</v>
      </c>
      <c r="AA18020" s="334">
        <v>0</v>
      </c>
      <c r="AB18020" s="334">
        <v>0</v>
      </c>
      <c r="AD18020" s="334">
        <v>0</v>
      </c>
      <c r="AE18020" s="334">
        <f t="shared" si="2817"/>
        <v>0</v>
      </c>
      <c r="AF18020" s="334">
        <f t="shared" si="2818"/>
        <v>0</v>
      </c>
      <c r="AG18020" s="340">
        <f t="shared" si="2819"/>
        <v>0</v>
      </c>
      <c r="AI18020" s="340">
        <f t="shared" ref="AI18020:AM18035" si="2822">IF($C18020=AI$1,$AF18020,0)</f>
        <v>0</v>
      </c>
      <c r="AJ18020" s="340">
        <f t="shared" si="2822"/>
        <v>0</v>
      </c>
      <c r="AK18020" s="340">
        <f t="shared" si="2822"/>
        <v>0</v>
      </c>
      <c r="AL18020" s="340">
        <f t="shared" si="2822"/>
        <v>0</v>
      </c>
      <c r="AM18020" s="340">
        <f t="shared" si="2822"/>
        <v>0</v>
      </c>
    </row>
    <row r="18021" spans="1:39" x14ac:dyDescent="0.35">
      <c r="A18021" s="337">
        <v>39934</v>
      </c>
      <c r="B18021" s="338">
        <f t="shared" si="2814"/>
        <v>2009</v>
      </c>
      <c r="C18021" s="338">
        <f t="shared" si="2815"/>
        <v>5</v>
      </c>
      <c r="D18021" s="338">
        <f t="shared" si="2816"/>
        <v>1</v>
      </c>
      <c r="E18021" s="334">
        <v>0</v>
      </c>
      <c r="F18021" s="334">
        <v>0</v>
      </c>
      <c r="G18021" s="334">
        <v>0</v>
      </c>
      <c r="H18021" s="334">
        <v>0</v>
      </c>
      <c r="I18021" s="334">
        <v>0</v>
      </c>
      <c r="J18021" s="334">
        <v>0</v>
      </c>
      <c r="K18021" s="334">
        <v>0</v>
      </c>
      <c r="L18021" s="334">
        <v>0</v>
      </c>
      <c r="M18021" s="334">
        <v>0</v>
      </c>
      <c r="N18021" s="334">
        <v>0</v>
      </c>
      <c r="O18021" s="334">
        <v>0</v>
      </c>
      <c r="P18021" s="334">
        <v>0</v>
      </c>
      <c r="Q18021" s="334">
        <v>0</v>
      </c>
      <c r="R18021" s="334">
        <v>0</v>
      </c>
      <c r="S18021" s="334">
        <v>0</v>
      </c>
      <c r="T18021" s="334">
        <v>0</v>
      </c>
      <c r="U18021" s="334">
        <v>0</v>
      </c>
      <c r="V18021" s="334">
        <v>0</v>
      </c>
      <c r="W18021" s="334">
        <v>0</v>
      </c>
      <c r="X18021" s="334">
        <v>0</v>
      </c>
      <c r="Y18021" s="334">
        <v>0</v>
      </c>
      <c r="Z18021" s="334">
        <v>0</v>
      </c>
      <c r="AA18021" s="334">
        <v>0</v>
      </c>
      <c r="AB18021" s="334">
        <v>0</v>
      </c>
      <c r="AD18021" s="334">
        <v>0</v>
      </c>
      <c r="AE18021" s="334">
        <f t="shared" si="2817"/>
        <v>0</v>
      </c>
      <c r="AF18021" s="334">
        <f t="shared" si="2818"/>
        <v>0</v>
      </c>
      <c r="AG18021" s="340">
        <f t="shared" si="2819"/>
        <v>0</v>
      </c>
      <c r="AI18021" s="340">
        <f t="shared" si="2822"/>
        <v>0</v>
      </c>
      <c r="AJ18021" s="340">
        <f t="shared" si="2822"/>
        <v>0</v>
      </c>
      <c r="AK18021" s="340">
        <f t="shared" si="2822"/>
        <v>0</v>
      </c>
      <c r="AL18021" s="340">
        <f t="shared" si="2822"/>
        <v>0</v>
      </c>
      <c r="AM18021" s="340">
        <f t="shared" si="2822"/>
        <v>0</v>
      </c>
    </row>
    <row r="18022" spans="1:39" x14ac:dyDescent="0.35">
      <c r="A18022" s="337">
        <v>39935</v>
      </c>
      <c r="B18022" s="338">
        <f t="shared" si="2814"/>
        <v>2009</v>
      </c>
      <c r="C18022" s="338">
        <f t="shared" si="2815"/>
        <v>5</v>
      </c>
      <c r="D18022" s="338">
        <f t="shared" si="2816"/>
        <v>2</v>
      </c>
      <c r="E18022" s="334">
        <v>0</v>
      </c>
      <c r="F18022" s="334">
        <v>0</v>
      </c>
      <c r="G18022" s="334">
        <v>0</v>
      </c>
      <c r="H18022" s="334">
        <v>0</v>
      </c>
      <c r="I18022" s="334">
        <v>0</v>
      </c>
      <c r="J18022" s="334">
        <v>0</v>
      </c>
      <c r="K18022" s="334">
        <v>0</v>
      </c>
      <c r="L18022" s="334">
        <v>0</v>
      </c>
      <c r="M18022" s="334">
        <v>0</v>
      </c>
      <c r="N18022" s="334">
        <v>0</v>
      </c>
      <c r="O18022" s="334">
        <v>0</v>
      </c>
      <c r="P18022" s="334">
        <v>0</v>
      </c>
      <c r="Q18022" s="334">
        <v>0</v>
      </c>
      <c r="R18022" s="334">
        <v>0</v>
      </c>
      <c r="S18022" s="334">
        <v>0</v>
      </c>
      <c r="T18022" s="334">
        <v>0</v>
      </c>
      <c r="U18022" s="334">
        <v>0</v>
      </c>
      <c r="V18022" s="334">
        <v>0</v>
      </c>
      <c r="W18022" s="334">
        <v>0</v>
      </c>
      <c r="X18022" s="334">
        <v>0</v>
      </c>
      <c r="Y18022" s="334">
        <v>0</v>
      </c>
      <c r="Z18022" s="334">
        <v>0</v>
      </c>
      <c r="AA18022" s="334">
        <v>0</v>
      </c>
      <c r="AB18022" s="334">
        <v>0</v>
      </c>
      <c r="AD18022" s="334">
        <v>0</v>
      </c>
      <c r="AE18022" s="334">
        <f t="shared" si="2817"/>
        <v>0</v>
      </c>
      <c r="AF18022" s="334">
        <f t="shared" si="2818"/>
        <v>0</v>
      </c>
      <c r="AG18022" s="340">
        <f t="shared" si="2819"/>
        <v>0</v>
      </c>
      <c r="AI18022" s="340">
        <f t="shared" si="2822"/>
        <v>0</v>
      </c>
      <c r="AJ18022" s="340">
        <f t="shared" si="2822"/>
        <v>0</v>
      </c>
      <c r="AK18022" s="340">
        <f t="shared" si="2822"/>
        <v>0</v>
      </c>
      <c r="AL18022" s="340">
        <f t="shared" si="2822"/>
        <v>0</v>
      </c>
      <c r="AM18022" s="340">
        <f t="shared" si="2822"/>
        <v>0</v>
      </c>
    </row>
    <row r="18023" spans="1:39" x14ac:dyDescent="0.35">
      <c r="A18023" s="337">
        <v>39936</v>
      </c>
      <c r="B18023" s="338">
        <f t="shared" si="2814"/>
        <v>2009</v>
      </c>
      <c r="C18023" s="338">
        <f t="shared" si="2815"/>
        <v>5</v>
      </c>
      <c r="D18023" s="338">
        <f t="shared" si="2816"/>
        <v>3</v>
      </c>
      <c r="E18023" s="334">
        <v>0</v>
      </c>
      <c r="F18023" s="334">
        <v>0</v>
      </c>
      <c r="G18023" s="334">
        <v>0</v>
      </c>
      <c r="H18023" s="334">
        <v>0</v>
      </c>
      <c r="I18023" s="334">
        <v>0</v>
      </c>
      <c r="J18023" s="334">
        <v>0</v>
      </c>
      <c r="K18023" s="334">
        <v>0</v>
      </c>
      <c r="L18023" s="334">
        <v>0</v>
      </c>
      <c r="M18023" s="334">
        <v>0</v>
      </c>
      <c r="N18023" s="334">
        <v>0</v>
      </c>
      <c r="O18023" s="334">
        <v>0</v>
      </c>
      <c r="P18023" s="334">
        <v>0</v>
      </c>
      <c r="Q18023" s="334">
        <v>0</v>
      </c>
      <c r="R18023" s="334">
        <v>0</v>
      </c>
      <c r="S18023" s="334">
        <v>0</v>
      </c>
      <c r="T18023" s="334">
        <v>0</v>
      </c>
      <c r="U18023" s="334">
        <v>0</v>
      </c>
      <c r="V18023" s="334">
        <v>0</v>
      </c>
      <c r="W18023" s="334">
        <v>0</v>
      </c>
      <c r="X18023" s="334">
        <v>0</v>
      </c>
      <c r="Y18023" s="334">
        <v>0</v>
      </c>
      <c r="Z18023" s="334">
        <v>0</v>
      </c>
      <c r="AA18023" s="334">
        <v>0</v>
      </c>
      <c r="AB18023" s="334">
        <v>0</v>
      </c>
      <c r="AD18023" s="334">
        <v>0</v>
      </c>
      <c r="AE18023" s="334">
        <f t="shared" si="2817"/>
        <v>0</v>
      </c>
      <c r="AF18023" s="334">
        <f t="shared" si="2818"/>
        <v>0</v>
      </c>
      <c r="AG18023" s="340">
        <f t="shared" si="2819"/>
        <v>0</v>
      </c>
      <c r="AI18023" s="340">
        <f t="shared" si="2822"/>
        <v>0</v>
      </c>
      <c r="AJ18023" s="340">
        <f t="shared" si="2822"/>
        <v>0</v>
      </c>
      <c r="AK18023" s="340">
        <f t="shared" si="2822"/>
        <v>0</v>
      </c>
      <c r="AL18023" s="340">
        <f t="shared" si="2822"/>
        <v>0</v>
      </c>
      <c r="AM18023" s="340">
        <f t="shared" si="2822"/>
        <v>0</v>
      </c>
    </row>
    <row r="18024" spans="1:39" x14ac:dyDescent="0.35">
      <c r="A18024" s="337">
        <v>39937</v>
      </c>
      <c r="B18024" s="338">
        <f t="shared" si="2814"/>
        <v>2009</v>
      </c>
      <c r="C18024" s="338">
        <f t="shared" si="2815"/>
        <v>5</v>
      </c>
      <c r="D18024" s="338">
        <f t="shared" si="2816"/>
        <v>4</v>
      </c>
      <c r="E18024" s="334">
        <v>0</v>
      </c>
      <c r="F18024" s="334">
        <v>0</v>
      </c>
      <c r="G18024" s="334">
        <v>0</v>
      </c>
      <c r="H18024" s="334">
        <v>0</v>
      </c>
      <c r="I18024" s="334">
        <v>0</v>
      </c>
      <c r="J18024" s="334">
        <v>0</v>
      </c>
      <c r="K18024" s="334">
        <v>0</v>
      </c>
      <c r="L18024" s="334">
        <v>0</v>
      </c>
      <c r="M18024" s="334">
        <v>0</v>
      </c>
      <c r="N18024" s="334">
        <v>0</v>
      </c>
      <c r="O18024" s="334">
        <v>0</v>
      </c>
      <c r="P18024" s="334">
        <v>0</v>
      </c>
      <c r="Q18024" s="334">
        <v>0</v>
      </c>
      <c r="R18024" s="334">
        <v>0</v>
      </c>
      <c r="S18024" s="334">
        <v>0</v>
      </c>
      <c r="T18024" s="334">
        <v>0</v>
      </c>
      <c r="U18024" s="334">
        <v>0</v>
      </c>
      <c r="V18024" s="334">
        <v>0</v>
      </c>
      <c r="W18024" s="334">
        <v>0</v>
      </c>
      <c r="X18024" s="334">
        <v>0</v>
      </c>
      <c r="Y18024" s="334">
        <v>0</v>
      </c>
      <c r="Z18024" s="334">
        <v>0</v>
      </c>
      <c r="AA18024" s="334">
        <v>0</v>
      </c>
      <c r="AB18024" s="334">
        <v>0</v>
      </c>
      <c r="AD18024" s="334">
        <v>0</v>
      </c>
      <c r="AE18024" s="334">
        <f t="shared" si="2817"/>
        <v>0</v>
      </c>
      <c r="AF18024" s="334">
        <f t="shared" si="2818"/>
        <v>0</v>
      </c>
      <c r="AG18024" s="340">
        <f t="shared" si="2819"/>
        <v>0</v>
      </c>
      <c r="AI18024" s="340">
        <f t="shared" si="2822"/>
        <v>0</v>
      </c>
      <c r="AJ18024" s="340">
        <f t="shared" si="2822"/>
        <v>0</v>
      </c>
      <c r="AK18024" s="340">
        <f t="shared" si="2822"/>
        <v>0</v>
      </c>
      <c r="AL18024" s="340">
        <f t="shared" si="2822"/>
        <v>0</v>
      </c>
      <c r="AM18024" s="340">
        <f t="shared" si="2822"/>
        <v>0</v>
      </c>
    </row>
    <row r="18025" spans="1:39" x14ac:dyDescent="0.35">
      <c r="A18025" s="337">
        <v>39938</v>
      </c>
      <c r="B18025" s="338">
        <f t="shared" si="2814"/>
        <v>2009</v>
      </c>
      <c r="C18025" s="338">
        <f t="shared" si="2815"/>
        <v>5</v>
      </c>
      <c r="D18025" s="338">
        <f t="shared" si="2816"/>
        <v>5</v>
      </c>
      <c r="E18025" s="334">
        <v>0</v>
      </c>
      <c r="F18025" s="334">
        <v>0</v>
      </c>
      <c r="G18025" s="334">
        <v>0</v>
      </c>
      <c r="H18025" s="334">
        <v>0</v>
      </c>
      <c r="I18025" s="334">
        <v>0</v>
      </c>
      <c r="J18025" s="334">
        <v>0</v>
      </c>
      <c r="K18025" s="334">
        <v>0</v>
      </c>
      <c r="L18025" s="334">
        <v>0</v>
      </c>
      <c r="M18025" s="334">
        <v>0</v>
      </c>
      <c r="N18025" s="334">
        <v>0</v>
      </c>
      <c r="O18025" s="334">
        <v>0</v>
      </c>
      <c r="P18025" s="334">
        <v>0</v>
      </c>
      <c r="Q18025" s="334">
        <v>0</v>
      </c>
      <c r="R18025" s="334">
        <v>0</v>
      </c>
      <c r="S18025" s="334">
        <v>0</v>
      </c>
      <c r="T18025" s="334">
        <v>0.4</v>
      </c>
      <c r="U18025" s="334">
        <v>0.4</v>
      </c>
      <c r="V18025" s="334">
        <v>0</v>
      </c>
      <c r="W18025" s="334">
        <v>0</v>
      </c>
      <c r="X18025" s="334">
        <v>0</v>
      </c>
      <c r="Y18025" s="334">
        <v>0</v>
      </c>
      <c r="Z18025" s="334">
        <v>0</v>
      </c>
      <c r="AA18025" s="334">
        <v>0</v>
      </c>
      <c r="AB18025" s="334">
        <v>0</v>
      </c>
      <c r="AD18025" s="334">
        <v>0.8</v>
      </c>
      <c r="AE18025" s="334">
        <f t="shared" si="2817"/>
        <v>0.8</v>
      </c>
      <c r="AF18025" s="334">
        <f t="shared" si="2818"/>
        <v>0.8</v>
      </c>
      <c r="AG18025" s="340">
        <f t="shared" si="2819"/>
        <v>0</v>
      </c>
      <c r="AI18025" s="340">
        <f t="shared" si="2822"/>
        <v>0.8</v>
      </c>
      <c r="AJ18025" s="340">
        <f t="shared" si="2822"/>
        <v>0</v>
      </c>
      <c r="AK18025" s="340">
        <f t="shared" si="2822"/>
        <v>0</v>
      </c>
      <c r="AL18025" s="340">
        <f t="shared" si="2822"/>
        <v>0</v>
      </c>
      <c r="AM18025" s="340">
        <f t="shared" si="2822"/>
        <v>0</v>
      </c>
    </row>
    <row r="18026" spans="1:39" x14ac:dyDescent="0.35">
      <c r="A18026" s="337">
        <v>39939</v>
      </c>
      <c r="B18026" s="338">
        <f t="shared" si="2814"/>
        <v>2009</v>
      </c>
      <c r="C18026" s="338">
        <f t="shared" si="2815"/>
        <v>5</v>
      </c>
      <c r="D18026" s="338">
        <f t="shared" si="2816"/>
        <v>6</v>
      </c>
      <c r="E18026" s="334">
        <v>0</v>
      </c>
      <c r="F18026" s="334">
        <v>0</v>
      </c>
      <c r="G18026" s="334">
        <v>0</v>
      </c>
      <c r="H18026" s="334">
        <v>0</v>
      </c>
      <c r="I18026" s="334">
        <v>0</v>
      </c>
      <c r="J18026" s="334">
        <v>0</v>
      </c>
      <c r="K18026" s="334">
        <v>0</v>
      </c>
      <c r="L18026" s="334">
        <v>0</v>
      </c>
      <c r="M18026" s="334">
        <v>0</v>
      </c>
      <c r="N18026" s="334">
        <v>0</v>
      </c>
      <c r="O18026" s="334">
        <v>0</v>
      </c>
      <c r="P18026" s="334">
        <v>0</v>
      </c>
      <c r="Q18026" s="334">
        <v>0</v>
      </c>
      <c r="R18026" s="334">
        <v>0</v>
      </c>
      <c r="S18026" s="334">
        <v>0</v>
      </c>
      <c r="T18026" s="334">
        <v>0</v>
      </c>
      <c r="U18026" s="334">
        <v>0</v>
      </c>
      <c r="V18026" s="334">
        <v>0</v>
      </c>
      <c r="W18026" s="334">
        <v>0</v>
      </c>
      <c r="X18026" s="334">
        <v>0</v>
      </c>
      <c r="Y18026" s="334">
        <v>0</v>
      </c>
      <c r="Z18026" s="334">
        <v>0</v>
      </c>
      <c r="AA18026" s="334">
        <v>0</v>
      </c>
      <c r="AB18026" s="334">
        <v>0</v>
      </c>
      <c r="AD18026" s="334">
        <v>0</v>
      </c>
      <c r="AE18026" s="334">
        <f t="shared" si="2817"/>
        <v>0</v>
      </c>
      <c r="AF18026" s="334">
        <f t="shared" si="2818"/>
        <v>0</v>
      </c>
      <c r="AG18026" s="340">
        <f t="shared" si="2819"/>
        <v>0</v>
      </c>
      <c r="AI18026" s="340">
        <f t="shared" si="2822"/>
        <v>0</v>
      </c>
      <c r="AJ18026" s="340">
        <f t="shared" si="2822"/>
        <v>0</v>
      </c>
      <c r="AK18026" s="340">
        <f t="shared" si="2822"/>
        <v>0</v>
      </c>
      <c r="AL18026" s="340">
        <f t="shared" si="2822"/>
        <v>0</v>
      </c>
      <c r="AM18026" s="340">
        <f t="shared" si="2822"/>
        <v>0</v>
      </c>
    </row>
    <row r="18027" spans="1:39" x14ac:dyDescent="0.35">
      <c r="A18027" s="337">
        <v>39940</v>
      </c>
      <c r="B18027" s="338">
        <f t="shared" si="2814"/>
        <v>2009</v>
      </c>
      <c r="C18027" s="338">
        <f t="shared" si="2815"/>
        <v>5</v>
      </c>
      <c r="D18027" s="338">
        <f t="shared" si="2816"/>
        <v>7</v>
      </c>
      <c r="E18027" s="334">
        <v>0</v>
      </c>
      <c r="F18027" s="334">
        <v>0</v>
      </c>
      <c r="G18027" s="334">
        <v>0</v>
      </c>
      <c r="H18027" s="334">
        <v>0</v>
      </c>
      <c r="I18027" s="334">
        <v>0</v>
      </c>
      <c r="J18027" s="334">
        <v>0</v>
      </c>
      <c r="K18027" s="334">
        <v>0</v>
      </c>
      <c r="L18027" s="334">
        <v>0</v>
      </c>
      <c r="M18027" s="334">
        <v>0</v>
      </c>
      <c r="N18027" s="334">
        <v>0</v>
      </c>
      <c r="O18027" s="334">
        <v>0</v>
      </c>
      <c r="P18027" s="334">
        <v>0</v>
      </c>
      <c r="Q18027" s="334">
        <v>0</v>
      </c>
      <c r="R18027" s="334">
        <v>0</v>
      </c>
      <c r="S18027" s="334">
        <v>0</v>
      </c>
      <c r="T18027" s="334">
        <v>0</v>
      </c>
      <c r="U18027" s="334">
        <v>0</v>
      </c>
      <c r="V18027" s="334">
        <v>0</v>
      </c>
      <c r="W18027" s="334">
        <v>0</v>
      </c>
      <c r="X18027" s="334">
        <v>0</v>
      </c>
      <c r="Y18027" s="334">
        <v>0</v>
      </c>
      <c r="Z18027" s="334">
        <v>0</v>
      </c>
      <c r="AA18027" s="334">
        <v>0</v>
      </c>
      <c r="AB18027" s="334">
        <v>0</v>
      </c>
      <c r="AD18027" s="334">
        <v>0</v>
      </c>
      <c r="AE18027" s="334">
        <f t="shared" si="2817"/>
        <v>0</v>
      </c>
      <c r="AF18027" s="334">
        <f t="shared" si="2818"/>
        <v>0</v>
      </c>
      <c r="AG18027" s="340">
        <f t="shared" si="2819"/>
        <v>0</v>
      </c>
      <c r="AI18027" s="340">
        <f t="shared" si="2822"/>
        <v>0</v>
      </c>
      <c r="AJ18027" s="340">
        <f t="shared" si="2822"/>
        <v>0</v>
      </c>
      <c r="AK18027" s="340">
        <f t="shared" si="2822"/>
        <v>0</v>
      </c>
      <c r="AL18027" s="340">
        <f t="shared" si="2822"/>
        <v>0</v>
      </c>
      <c r="AM18027" s="340">
        <f t="shared" si="2822"/>
        <v>0</v>
      </c>
    </row>
    <row r="18028" spans="1:39" x14ac:dyDescent="0.35">
      <c r="A18028" s="337">
        <v>39941</v>
      </c>
      <c r="B18028" s="338">
        <f t="shared" si="2814"/>
        <v>2009</v>
      </c>
      <c r="C18028" s="338">
        <f t="shared" si="2815"/>
        <v>5</v>
      </c>
      <c r="D18028" s="338">
        <f t="shared" si="2816"/>
        <v>8</v>
      </c>
      <c r="E18028" s="334">
        <v>0</v>
      </c>
      <c r="F18028" s="334">
        <v>0</v>
      </c>
      <c r="G18028" s="334">
        <v>0</v>
      </c>
      <c r="H18028" s="334">
        <v>0</v>
      </c>
      <c r="I18028" s="334">
        <v>0</v>
      </c>
      <c r="J18028" s="334">
        <v>0</v>
      </c>
      <c r="K18028" s="334">
        <v>0</v>
      </c>
      <c r="L18028" s="334">
        <v>0</v>
      </c>
      <c r="M18028" s="334">
        <v>0</v>
      </c>
      <c r="N18028" s="334">
        <v>0</v>
      </c>
      <c r="O18028" s="334">
        <v>0</v>
      </c>
      <c r="P18028" s="334">
        <v>0</v>
      </c>
      <c r="Q18028" s="334">
        <v>0</v>
      </c>
      <c r="R18028" s="334">
        <v>0</v>
      </c>
      <c r="S18028" s="334">
        <v>0</v>
      </c>
      <c r="T18028" s="334">
        <v>0</v>
      </c>
      <c r="U18028" s="334">
        <v>0</v>
      </c>
      <c r="V18028" s="334">
        <v>0</v>
      </c>
      <c r="W18028" s="334">
        <v>0</v>
      </c>
      <c r="X18028" s="334">
        <v>0</v>
      </c>
      <c r="Y18028" s="334">
        <v>0</v>
      </c>
      <c r="Z18028" s="334">
        <v>0</v>
      </c>
      <c r="AA18028" s="334">
        <v>0</v>
      </c>
      <c r="AB18028" s="334">
        <v>0</v>
      </c>
      <c r="AD18028" s="334">
        <v>0</v>
      </c>
      <c r="AE18028" s="334">
        <f t="shared" si="2817"/>
        <v>0</v>
      </c>
      <c r="AF18028" s="334">
        <f t="shared" si="2818"/>
        <v>0</v>
      </c>
      <c r="AG18028" s="340">
        <f t="shared" si="2819"/>
        <v>0</v>
      </c>
      <c r="AI18028" s="340">
        <f t="shared" si="2822"/>
        <v>0</v>
      </c>
      <c r="AJ18028" s="340">
        <f t="shared" si="2822"/>
        <v>0</v>
      </c>
      <c r="AK18028" s="340">
        <f t="shared" si="2822"/>
        <v>0</v>
      </c>
      <c r="AL18028" s="340">
        <f t="shared" si="2822"/>
        <v>0</v>
      </c>
      <c r="AM18028" s="340">
        <f t="shared" si="2822"/>
        <v>0</v>
      </c>
    </row>
    <row r="18029" spans="1:39" x14ac:dyDescent="0.35">
      <c r="A18029" s="337">
        <v>39942</v>
      </c>
      <c r="B18029" s="338">
        <f t="shared" si="2814"/>
        <v>2009</v>
      </c>
      <c r="C18029" s="338">
        <f t="shared" si="2815"/>
        <v>5</v>
      </c>
      <c r="D18029" s="338">
        <f t="shared" si="2816"/>
        <v>9</v>
      </c>
      <c r="E18029" s="334">
        <v>0</v>
      </c>
      <c r="F18029" s="334">
        <v>0</v>
      </c>
      <c r="G18029" s="334">
        <v>0</v>
      </c>
      <c r="H18029" s="334">
        <v>0</v>
      </c>
      <c r="I18029" s="334">
        <v>0</v>
      </c>
      <c r="J18029" s="334">
        <v>0</v>
      </c>
      <c r="K18029" s="334">
        <v>0</v>
      </c>
      <c r="L18029" s="334">
        <v>0</v>
      </c>
      <c r="M18029" s="334">
        <v>0</v>
      </c>
      <c r="N18029" s="334">
        <v>0</v>
      </c>
      <c r="O18029" s="334">
        <v>0</v>
      </c>
      <c r="P18029" s="334">
        <v>0.1</v>
      </c>
      <c r="Q18029" s="334">
        <v>0.2</v>
      </c>
      <c r="R18029" s="334">
        <v>0</v>
      </c>
      <c r="S18029" s="334">
        <v>0.1</v>
      </c>
      <c r="T18029" s="334">
        <v>0</v>
      </c>
      <c r="U18029" s="334">
        <v>0.2</v>
      </c>
      <c r="V18029" s="334">
        <v>0.1</v>
      </c>
      <c r="W18029" s="334">
        <v>0.2</v>
      </c>
      <c r="X18029" s="334">
        <v>0.1</v>
      </c>
      <c r="Y18029" s="334">
        <v>0</v>
      </c>
      <c r="Z18029" s="334">
        <v>0</v>
      </c>
      <c r="AA18029" s="334">
        <v>0</v>
      </c>
      <c r="AB18029" s="334">
        <v>0</v>
      </c>
      <c r="AD18029" s="334">
        <v>1</v>
      </c>
      <c r="AE18029" s="334">
        <f t="shared" si="2817"/>
        <v>1</v>
      </c>
      <c r="AF18029" s="334">
        <f t="shared" si="2818"/>
        <v>1.0000000000000002</v>
      </c>
      <c r="AG18029" s="340">
        <f t="shared" si="2819"/>
        <v>2.2204460492503131E-16</v>
      </c>
      <c r="AI18029" s="340">
        <f t="shared" si="2822"/>
        <v>1.0000000000000002</v>
      </c>
      <c r="AJ18029" s="340">
        <f t="shared" si="2822"/>
        <v>0</v>
      </c>
      <c r="AK18029" s="340">
        <f t="shared" si="2822"/>
        <v>0</v>
      </c>
      <c r="AL18029" s="340">
        <f t="shared" si="2822"/>
        <v>0</v>
      </c>
      <c r="AM18029" s="340">
        <f t="shared" si="2822"/>
        <v>0</v>
      </c>
    </row>
    <row r="18030" spans="1:39" x14ac:dyDescent="0.35">
      <c r="A18030" s="337">
        <v>39943</v>
      </c>
      <c r="B18030" s="338">
        <f t="shared" si="2814"/>
        <v>2009</v>
      </c>
      <c r="C18030" s="338">
        <f t="shared" si="2815"/>
        <v>5</v>
      </c>
      <c r="D18030" s="338">
        <f t="shared" si="2816"/>
        <v>10</v>
      </c>
      <c r="E18030" s="334">
        <v>0</v>
      </c>
      <c r="F18030" s="334">
        <v>0</v>
      </c>
      <c r="G18030" s="334">
        <v>0</v>
      </c>
      <c r="H18030" s="334">
        <v>0</v>
      </c>
      <c r="I18030" s="334">
        <v>0</v>
      </c>
      <c r="J18030" s="334">
        <v>0</v>
      </c>
      <c r="K18030" s="334">
        <v>0</v>
      </c>
      <c r="L18030" s="334">
        <v>0</v>
      </c>
      <c r="M18030" s="334">
        <v>0</v>
      </c>
      <c r="N18030" s="334">
        <v>0</v>
      </c>
      <c r="O18030" s="334">
        <v>0</v>
      </c>
      <c r="P18030" s="334">
        <v>0</v>
      </c>
      <c r="Q18030" s="334">
        <v>0</v>
      </c>
      <c r="R18030" s="334">
        <v>0</v>
      </c>
      <c r="S18030" s="334">
        <v>0</v>
      </c>
      <c r="T18030" s="334">
        <v>0</v>
      </c>
      <c r="U18030" s="334">
        <v>0</v>
      </c>
      <c r="V18030" s="334">
        <v>0</v>
      </c>
      <c r="W18030" s="334">
        <v>0</v>
      </c>
      <c r="X18030" s="334">
        <v>0</v>
      </c>
      <c r="Y18030" s="334">
        <v>0</v>
      </c>
      <c r="Z18030" s="334">
        <v>0</v>
      </c>
      <c r="AA18030" s="334">
        <v>0</v>
      </c>
      <c r="AB18030" s="334">
        <v>0</v>
      </c>
      <c r="AD18030" s="334">
        <v>0</v>
      </c>
      <c r="AE18030" s="334">
        <f t="shared" si="2817"/>
        <v>0</v>
      </c>
      <c r="AF18030" s="334">
        <f t="shared" si="2818"/>
        <v>0</v>
      </c>
      <c r="AG18030" s="340">
        <f t="shared" si="2819"/>
        <v>0</v>
      </c>
      <c r="AI18030" s="340">
        <f t="shared" si="2822"/>
        <v>0</v>
      </c>
      <c r="AJ18030" s="340">
        <f t="shared" si="2822"/>
        <v>0</v>
      </c>
      <c r="AK18030" s="340">
        <f t="shared" si="2822"/>
        <v>0</v>
      </c>
      <c r="AL18030" s="340">
        <f t="shared" si="2822"/>
        <v>0</v>
      </c>
      <c r="AM18030" s="340">
        <f t="shared" si="2822"/>
        <v>0</v>
      </c>
    </row>
    <row r="18031" spans="1:39" x14ac:dyDescent="0.35">
      <c r="A18031" s="337">
        <v>39944</v>
      </c>
      <c r="B18031" s="338">
        <f t="shared" si="2814"/>
        <v>2009</v>
      </c>
      <c r="C18031" s="338">
        <f t="shared" si="2815"/>
        <v>5</v>
      </c>
      <c r="D18031" s="338">
        <f t="shared" si="2816"/>
        <v>11</v>
      </c>
      <c r="E18031" s="334">
        <v>0</v>
      </c>
      <c r="F18031" s="334">
        <v>0</v>
      </c>
      <c r="G18031" s="334">
        <v>0</v>
      </c>
      <c r="H18031" s="334">
        <v>0</v>
      </c>
      <c r="I18031" s="334">
        <v>0</v>
      </c>
      <c r="J18031" s="334">
        <v>0</v>
      </c>
      <c r="K18031" s="334">
        <v>0</v>
      </c>
      <c r="L18031" s="334">
        <v>0</v>
      </c>
      <c r="M18031" s="334">
        <v>0</v>
      </c>
      <c r="N18031" s="334">
        <v>0</v>
      </c>
      <c r="O18031" s="334">
        <v>0</v>
      </c>
      <c r="P18031" s="334">
        <v>0</v>
      </c>
      <c r="Q18031" s="334">
        <v>0</v>
      </c>
      <c r="R18031" s="334">
        <v>0</v>
      </c>
      <c r="S18031" s="334">
        <v>0</v>
      </c>
      <c r="T18031" s="334">
        <v>0</v>
      </c>
      <c r="U18031" s="334">
        <v>0</v>
      </c>
      <c r="V18031" s="334">
        <v>0</v>
      </c>
      <c r="W18031" s="334">
        <v>0</v>
      </c>
      <c r="X18031" s="334">
        <v>0</v>
      </c>
      <c r="Y18031" s="334">
        <v>0</v>
      </c>
      <c r="Z18031" s="334">
        <v>0</v>
      </c>
      <c r="AA18031" s="334">
        <v>0</v>
      </c>
      <c r="AB18031" s="334">
        <v>0</v>
      </c>
      <c r="AD18031" s="334">
        <v>0</v>
      </c>
      <c r="AE18031" s="334">
        <f t="shared" si="2817"/>
        <v>0</v>
      </c>
      <c r="AF18031" s="334">
        <f t="shared" si="2818"/>
        <v>0</v>
      </c>
      <c r="AG18031" s="340">
        <f t="shared" si="2819"/>
        <v>0</v>
      </c>
      <c r="AI18031" s="340">
        <f t="shared" si="2822"/>
        <v>0</v>
      </c>
      <c r="AJ18031" s="340">
        <f t="shared" si="2822"/>
        <v>0</v>
      </c>
      <c r="AK18031" s="340">
        <f t="shared" si="2822"/>
        <v>0</v>
      </c>
      <c r="AL18031" s="340">
        <f t="shared" si="2822"/>
        <v>0</v>
      </c>
      <c r="AM18031" s="340">
        <f t="shared" si="2822"/>
        <v>0</v>
      </c>
    </row>
    <row r="18032" spans="1:39" x14ac:dyDescent="0.35">
      <c r="A18032" s="337">
        <v>39945</v>
      </c>
      <c r="B18032" s="338">
        <f t="shared" si="2814"/>
        <v>2009</v>
      </c>
      <c r="C18032" s="338">
        <f t="shared" si="2815"/>
        <v>5</v>
      </c>
      <c r="D18032" s="338">
        <f t="shared" si="2816"/>
        <v>12</v>
      </c>
      <c r="E18032" s="334">
        <v>0</v>
      </c>
      <c r="F18032" s="334">
        <v>0</v>
      </c>
      <c r="G18032" s="334">
        <v>0</v>
      </c>
      <c r="H18032" s="334">
        <v>0</v>
      </c>
      <c r="I18032" s="334">
        <v>0</v>
      </c>
      <c r="J18032" s="334">
        <v>0</v>
      </c>
      <c r="K18032" s="334">
        <v>0</v>
      </c>
      <c r="L18032" s="334">
        <v>0</v>
      </c>
      <c r="M18032" s="334">
        <v>0</v>
      </c>
      <c r="N18032" s="334">
        <v>0</v>
      </c>
      <c r="O18032" s="334">
        <v>0</v>
      </c>
      <c r="P18032" s="334">
        <v>0</v>
      </c>
      <c r="Q18032" s="334">
        <v>0.4</v>
      </c>
      <c r="R18032" s="334">
        <v>2</v>
      </c>
      <c r="S18032" s="334">
        <v>2.2000000000000002</v>
      </c>
      <c r="T18032" s="334">
        <v>1.2</v>
      </c>
      <c r="U18032" s="334">
        <v>0</v>
      </c>
      <c r="V18032" s="334">
        <v>0</v>
      </c>
      <c r="W18032" s="334">
        <v>0</v>
      </c>
      <c r="X18032" s="334">
        <v>0</v>
      </c>
      <c r="Y18032" s="334">
        <v>0</v>
      </c>
      <c r="Z18032" s="334">
        <v>0</v>
      </c>
      <c r="AA18032" s="334">
        <v>0</v>
      </c>
      <c r="AB18032" s="334">
        <v>0</v>
      </c>
      <c r="AD18032" s="334">
        <v>5.8</v>
      </c>
      <c r="AE18032" s="334">
        <f t="shared" si="2817"/>
        <v>5.8</v>
      </c>
      <c r="AF18032" s="334">
        <f t="shared" si="2818"/>
        <v>5.8</v>
      </c>
      <c r="AG18032" s="340">
        <f t="shared" si="2819"/>
        <v>0</v>
      </c>
      <c r="AI18032" s="340">
        <f t="shared" si="2822"/>
        <v>5.8</v>
      </c>
      <c r="AJ18032" s="340">
        <f t="shared" si="2822"/>
        <v>0</v>
      </c>
      <c r="AK18032" s="340">
        <f t="shared" si="2822"/>
        <v>0</v>
      </c>
      <c r="AL18032" s="340">
        <f t="shared" si="2822"/>
        <v>0</v>
      </c>
      <c r="AM18032" s="340">
        <f t="shared" si="2822"/>
        <v>0</v>
      </c>
    </row>
    <row r="18033" spans="1:39" x14ac:dyDescent="0.35">
      <c r="A18033" s="337">
        <v>39946</v>
      </c>
      <c r="B18033" s="338">
        <f t="shared" si="2814"/>
        <v>2009</v>
      </c>
      <c r="C18033" s="338">
        <f t="shared" si="2815"/>
        <v>5</v>
      </c>
      <c r="D18033" s="338">
        <f t="shared" si="2816"/>
        <v>13</v>
      </c>
      <c r="E18033" s="334">
        <v>0</v>
      </c>
      <c r="F18033" s="334">
        <v>0</v>
      </c>
      <c r="G18033" s="334">
        <v>0</v>
      </c>
      <c r="H18033" s="334">
        <v>0</v>
      </c>
      <c r="I18033" s="334">
        <v>0</v>
      </c>
      <c r="J18033" s="334">
        <v>0</v>
      </c>
      <c r="K18033" s="334">
        <v>0</v>
      </c>
      <c r="L18033" s="334">
        <v>0</v>
      </c>
      <c r="M18033" s="334">
        <v>0</v>
      </c>
      <c r="N18033" s="334">
        <v>0</v>
      </c>
      <c r="O18033" s="334">
        <v>0</v>
      </c>
      <c r="P18033" s="334">
        <v>0</v>
      </c>
      <c r="Q18033" s="334">
        <v>0</v>
      </c>
      <c r="R18033" s="334">
        <v>0</v>
      </c>
      <c r="S18033" s="334">
        <v>0</v>
      </c>
      <c r="T18033" s="334">
        <v>0</v>
      </c>
      <c r="U18033" s="334">
        <v>0</v>
      </c>
      <c r="V18033" s="334">
        <v>0</v>
      </c>
      <c r="W18033" s="334">
        <v>0</v>
      </c>
      <c r="X18033" s="334">
        <v>0</v>
      </c>
      <c r="Y18033" s="334">
        <v>0</v>
      </c>
      <c r="Z18033" s="334">
        <v>0.8</v>
      </c>
      <c r="AA18033" s="334">
        <v>0</v>
      </c>
      <c r="AB18033" s="334">
        <v>0</v>
      </c>
      <c r="AD18033" s="334">
        <v>0.8</v>
      </c>
      <c r="AE18033" s="334">
        <f t="shared" si="2817"/>
        <v>0.8</v>
      </c>
      <c r="AF18033" s="334">
        <f t="shared" si="2818"/>
        <v>0.8</v>
      </c>
      <c r="AG18033" s="340">
        <f t="shared" si="2819"/>
        <v>0</v>
      </c>
      <c r="AI18033" s="340">
        <f t="shared" si="2822"/>
        <v>0.8</v>
      </c>
      <c r="AJ18033" s="340">
        <f t="shared" si="2822"/>
        <v>0</v>
      </c>
      <c r="AK18033" s="340">
        <f t="shared" si="2822"/>
        <v>0</v>
      </c>
      <c r="AL18033" s="340">
        <f t="shared" si="2822"/>
        <v>0</v>
      </c>
      <c r="AM18033" s="340">
        <f t="shared" si="2822"/>
        <v>0</v>
      </c>
    </row>
    <row r="18034" spans="1:39" x14ac:dyDescent="0.35">
      <c r="A18034" s="337">
        <v>39947</v>
      </c>
      <c r="B18034" s="338">
        <f t="shared" si="2814"/>
        <v>2009</v>
      </c>
      <c r="C18034" s="338">
        <f t="shared" si="2815"/>
        <v>5</v>
      </c>
      <c r="D18034" s="338">
        <f t="shared" si="2816"/>
        <v>14</v>
      </c>
      <c r="E18034" s="334">
        <v>0</v>
      </c>
      <c r="F18034" s="334">
        <v>0</v>
      </c>
      <c r="G18034" s="334">
        <v>0</v>
      </c>
      <c r="H18034" s="334">
        <v>0</v>
      </c>
      <c r="I18034" s="334">
        <v>0</v>
      </c>
      <c r="J18034" s="334">
        <v>0</v>
      </c>
      <c r="K18034" s="334">
        <v>0</v>
      </c>
      <c r="L18034" s="334">
        <v>0</v>
      </c>
      <c r="M18034" s="334">
        <v>0</v>
      </c>
      <c r="N18034" s="334">
        <v>0</v>
      </c>
      <c r="O18034" s="334">
        <v>0</v>
      </c>
      <c r="P18034" s="334">
        <v>0.2</v>
      </c>
      <c r="Q18034" s="334">
        <v>0</v>
      </c>
      <c r="R18034" s="334">
        <v>0</v>
      </c>
      <c r="S18034" s="334">
        <v>0</v>
      </c>
      <c r="T18034" s="334">
        <v>0</v>
      </c>
      <c r="U18034" s="334">
        <v>0</v>
      </c>
      <c r="V18034" s="334">
        <v>0</v>
      </c>
      <c r="W18034" s="334">
        <v>0</v>
      </c>
      <c r="X18034" s="334">
        <v>0</v>
      </c>
      <c r="Y18034" s="334">
        <v>0</v>
      </c>
      <c r="Z18034" s="334">
        <v>0</v>
      </c>
      <c r="AA18034" s="334">
        <v>0</v>
      </c>
      <c r="AB18034" s="334">
        <v>0</v>
      </c>
      <c r="AD18034" s="334">
        <v>0.2</v>
      </c>
      <c r="AE18034" s="334">
        <f t="shared" si="2817"/>
        <v>0.2</v>
      </c>
      <c r="AF18034" s="334">
        <f t="shared" si="2818"/>
        <v>0.2</v>
      </c>
      <c r="AG18034" s="340">
        <f t="shared" si="2819"/>
        <v>0</v>
      </c>
      <c r="AI18034" s="340">
        <f t="shared" si="2822"/>
        <v>0.2</v>
      </c>
      <c r="AJ18034" s="340">
        <f t="shared" si="2822"/>
        <v>0</v>
      </c>
      <c r="AK18034" s="340">
        <f t="shared" si="2822"/>
        <v>0</v>
      </c>
      <c r="AL18034" s="340">
        <f t="shared" si="2822"/>
        <v>0</v>
      </c>
      <c r="AM18034" s="340">
        <f t="shared" si="2822"/>
        <v>0</v>
      </c>
    </row>
    <row r="18035" spans="1:39" x14ac:dyDescent="0.35">
      <c r="A18035" s="337">
        <v>39948</v>
      </c>
      <c r="B18035" s="338">
        <f t="shared" si="2814"/>
        <v>2009</v>
      </c>
      <c r="C18035" s="338">
        <f t="shared" si="2815"/>
        <v>5</v>
      </c>
      <c r="D18035" s="338">
        <f t="shared" si="2816"/>
        <v>15</v>
      </c>
      <c r="E18035" s="334">
        <v>0</v>
      </c>
      <c r="F18035" s="334">
        <v>0</v>
      </c>
      <c r="G18035" s="334">
        <v>0</v>
      </c>
      <c r="H18035" s="334">
        <v>0</v>
      </c>
      <c r="I18035" s="334">
        <v>0</v>
      </c>
      <c r="J18035" s="334">
        <v>0</v>
      </c>
      <c r="K18035" s="334">
        <v>0</v>
      </c>
      <c r="L18035" s="334">
        <v>0</v>
      </c>
      <c r="M18035" s="334">
        <v>0</v>
      </c>
      <c r="N18035" s="334">
        <v>0</v>
      </c>
      <c r="O18035" s="334">
        <v>0</v>
      </c>
      <c r="P18035" s="334">
        <v>0</v>
      </c>
      <c r="Q18035" s="334">
        <v>1.4</v>
      </c>
      <c r="R18035" s="334">
        <v>0</v>
      </c>
      <c r="S18035" s="334">
        <v>0</v>
      </c>
      <c r="T18035" s="334">
        <v>0</v>
      </c>
      <c r="U18035" s="334">
        <v>0</v>
      </c>
      <c r="V18035" s="334">
        <v>0</v>
      </c>
      <c r="W18035" s="334">
        <v>0</v>
      </c>
      <c r="X18035" s="334">
        <v>0</v>
      </c>
      <c r="Y18035" s="334">
        <v>0</v>
      </c>
      <c r="Z18035" s="334">
        <v>0</v>
      </c>
      <c r="AA18035" s="334">
        <v>0</v>
      </c>
      <c r="AB18035" s="334">
        <v>0</v>
      </c>
      <c r="AD18035" s="334">
        <v>1.4</v>
      </c>
      <c r="AE18035" s="334">
        <f t="shared" si="2817"/>
        <v>1.4</v>
      </c>
      <c r="AF18035" s="334">
        <f t="shared" si="2818"/>
        <v>1.4</v>
      </c>
      <c r="AG18035" s="340">
        <f t="shared" si="2819"/>
        <v>0</v>
      </c>
      <c r="AI18035" s="340">
        <f t="shared" si="2822"/>
        <v>1.4</v>
      </c>
      <c r="AJ18035" s="340">
        <f t="shared" si="2822"/>
        <v>0</v>
      </c>
      <c r="AK18035" s="340">
        <f t="shared" si="2822"/>
        <v>0</v>
      </c>
      <c r="AL18035" s="340">
        <f t="shared" si="2822"/>
        <v>0</v>
      </c>
      <c r="AM18035" s="340">
        <f t="shared" si="2822"/>
        <v>0</v>
      </c>
    </row>
    <row r="18036" spans="1:39" x14ac:dyDescent="0.35">
      <c r="A18036" s="337">
        <v>39949</v>
      </c>
      <c r="B18036" s="338">
        <f t="shared" si="2814"/>
        <v>2009</v>
      </c>
      <c r="C18036" s="338">
        <f t="shared" si="2815"/>
        <v>5</v>
      </c>
      <c r="D18036" s="338">
        <f t="shared" si="2816"/>
        <v>16</v>
      </c>
      <c r="E18036" s="334">
        <v>0</v>
      </c>
      <c r="F18036" s="334">
        <v>0</v>
      </c>
      <c r="G18036" s="334">
        <v>0</v>
      </c>
      <c r="H18036" s="334">
        <v>0</v>
      </c>
      <c r="I18036" s="334">
        <v>0</v>
      </c>
      <c r="J18036" s="334">
        <v>0</v>
      </c>
      <c r="K18036" s="334">
        <v>0</v>
      </c>
      <c r="L18036" s="334">
        <v>0</v>
      </c>
      <c r="M18036" s="334">
        <v>0</v>
      </c>
      <c r="N18036" s="334">
        <v>0</v>
      </c>
      <c r="O18036" s="334">
        <v>0</v>
      </c>
      <c r="P18036" s="334">
        <v>0</v>
      </c>
      <c r="Q18036" s="334">
        <v>0</v>
      </c>
      <c r="R18036" s="334">
        <v>0</v>
      </c>
      <c r="S18036" s="334">
        <v>0</v>
      </c>
      <c r="T18036" s="334">
        <v>0</v>
      </c>
      <c r="U18036" s="334">
        <v>0</v>
      </c>
      <c r="V18036" s="334">
        <v>0</v>
      </c>
      <c r="W18036" s="334">
        <v>0</v>
      </c>
      <c r="X18036" s="334">
        <v>0</v>
      </c>
      <c r="Y18036" s="334">
        <v>0</v>
      </c>
      <c r="Z18036" s="334">
        <v>0</v>
      </c>
      <c r="AA18036" s="334">
        <v>0</v>
      </c>
      <c r="AB18036" s="334">
        <v>0</v>
      </c>
      <c r="AD18036" s="334">
        <v>0</v>
      </c>
      <c r="AE18036" s="334">
        <f t="shared" si="2817"/>
        <v>0</v>
      </c>
      <c r="AF18036" s="334">
        <f t="shared" si="2818"/>
        <v>0</v>
      </c>
      <c r="AG18036" s="340">
        <f t="shared" si="2819"/>
        <v>0</v>
      </c>
      <c r="AI18036" s="340">
        <f t="shared" ref="AI18036:AM18051" si="2823">IF($C18036=AI$1,$AF18036,0)</f>
        <v>0</v>
      </c>
      <c r="AJ18036" s="340">
        <f t="shared" si="2823"/>
        <v>0</v>
      </c>
      <c r="AK18036" s="340">
        <f t="shared" si="2823"/>
        <v>0</v>
      </c>
      <c r="AL18036" s="340">
        <f t="shared" si="2823"/>
        <v>0</v>
      </c>
      <c r="AM18036" s="340">
        <f t="shared" si="2823"/>
        <v>0</v>
      </c>
    </row>
    <row r="18037" spans="1:39" x14ac:dyDescent="0.35">
      <c r="A18037" s="337">
        <v>39950</v>
      </c>
      <c r="B18037" s="338">
        <f t="shared" si="2814"/>
        <v>2009</v>
      </c>
      <c r="C18037" s="338">
        <f t="shared" si="2815"/>
        <v>5</v>
      </c>
      <c r="D18037" s="338">
        <f t="shared" si="2816"/>
        <v>17</v>
      </c>
      <c r="E18037" s="334">
        <v>0</v>
      </c>
      <c r="F18037" s="334">
        <v>0</v>
      </c>
      <c r="G18037" s="334">
        <v>0</v>
      </c>
      <c r="H18037" s="334">
        <v>0</v>
      </c>
      <c r="I18037" s="334">
        <v>0</v>
      </c>
      <c r="J18037" s="334">
        <v>0</v>
      </c>
      <c r="K18037" s="334">
        <v>0</v>
      </c>
      <c r="L18037" s="334">
        <v>0</v>
      </c>
      <c r="M18037" s="334">
        <v>0</v>
      </c>
      <c r="N18037" s="334">
        <v>0</v>
      </c>
      <c r="O18037" s="334">
        <v>0</v>
      </c>
      <c r="P18037" s="334">
        <v>0</v>
      </c>
      <c r="Q18037" s="334">
        <v>0</v>
      </c>
      <c r="R18037" s="334">
        <v>0</v>
      </c>
      <c r="S18037" s="334">
        <v>0</v>
      </c>
      <c r="T18037" s="334">
        <v>0</v>
      </c>
      <c r="U18037" s="334">
        <v>0</v>
      </c>
      <c r="V18037" s="334">
        <v>0</v>
      </c>
      <c r="W18037" s="334">
        <v>0</v>
      </c>
      <c r="X18037" s="334">
        <v>0</v>
      </c>
      <c r="Y18037" s="334">
        <v>0</v>
      </c>
      <c r="Z18037" s="334">
        <v>0</v>
      </c>
      <c r="AA18037" s="334">
        <v>0</v>
      </c>
      <c r="AB18037" s="334">
        <v>0</v>
      </c>
      <c r="AD18037" s="334">
        <v>0</v>
      </c>
      <c r="AE18037" s="334">
        <f t="shared" si="2817"/>
        <v>0</v>
      </c>
      <c r="AF18037" s="334">
        <f t="shared" si="2818"/>
        <v>0</v>
      </c>
      <c r="AG18037" s="340">
        <f t="shared" si="2819"/>
        <v>0</v>
      </c>
      <c r="AI18037" s="340">
        <f t="shared" si="2823"/>
        <v>0</v>
      </c>
      <c r="AJ18037" s="340">
        <f t="shared" si="2823"/>
        <v>0</v>
      </c>
      <c r="AK18037" s="340">
        <f t="shared" si="2823"/>
        <v>0</v>
      </c>
      <c r="AL18037" s="340">
        <f t="shared" si="2823"/>
        <v>0</v>
      </c>
      <c r="AM18037" s="340">
        <f t="shared" si="2823"/>
        <v>0</v>
      </c>
    </row>
    <row r="18038" spans="1:39" x14ac:dyDescent="0.35">
      <c r="A18038" s="337">
        <v>39951</v>
      </c>
      <c r="B18038" s="338">
        <f t="shared" si="2814"/>
        <v>2009</v>
      </c>
      <c r="C18038" s="338">
        <f t="shared" si="2815"/>
        <v>5</v>
      </c>
      <c r="D18038" s="338">
        <f t="shared" si="2816"/>
        <v>18</v>
      </c>
      <c r="E18038" s="334">
        <v>0</v>
      </c>
      <c r="F18038" s="334">
        <v>0</v>
      </c>
      <c r="G18038" s="334">
        <v>0.1</v>
      </c>
      <c r="H18038" s="334">
        <v>0.1</v>
      </c>
      <c r="I18038" s="334">
        <v>0</v>
      </c>
      <c r="J18038" s="334">
        <v>0.1</v>
      </c>
      <c r="K18038" s="334">
        <v>0.1</v>
      </c>
      <c r="L18038" s="334">
        <v>0.1</v>
      </c>
      <c r="M18038" s="334">
        <v>0</v>
      </c>
      <c r="N18038" s="334">
        <v>0.1</v>
      </c>
      <c r="O18038" s="334">
        <v>0.1</v>
      </c>
      <c r="P18038" s="334">
        <v>0.1</v>
      </c>
      <c r="Q18038" s="334">
        <v>0.1</v>
      </c>
      <c r="R18038" s="334">
        <v>0</v>
      </c>
      <c r="S18038" s="334">
        <v>0.1</v>
      </c>
      <c r="T18038" s="334">
        <v>0.1</v>
      </c>
      <c r="U18038" s="334">
        <v>0</v>
      </c>
      <c r="V18038" s="334">
        <v>0</v>
      </c>
      <c r="W18038" s="334">
        <v>0</v>
      </c>
      <c r="X18038" s="334">
        <v>0</v>
      </c>
      <c r="Y18038" s="334">
        <v>0.1</v>
      </c>
      <c r="Z18038" s="334">
        <v>0</v>
      </c>
      <c r="AA18038" s="334">
        <v>0.1</v>
      </c>
      <c r="AB18038" s="334">
        <v>0.1</v>
      </c>
      <c r="AD18038" s="334">
        <v>1.4</v>
      </c>
      <c r="AE18038" s="334">
        <f t="shared" si="2817"/>
        <v>1.4</v>
      </c>
      <c r="AF18038" s="334">
        <f t="shared" si="2818"/>
        <v>1.4000000000000001</v>
      </c>
      <c r="AG18038" s="340">
        <f t="shared" si="2819"/>
        <v>2.2204460492503131E-16</v>
      </c>
      <c r="AI18038" s="340">
        <f t="shared" si="2823"/>
        <v>1.4000000000000001</v>
      </c>
      <c r="AJ18038" s="340">
        <f t="shared" si="2823"/>
        <v>0</v>
      </c>
      <c r="AK18038" s="340">
        <f t="shared" si="2823"/>
        <v>0</v>
      </c>
      <c r="AL18038" s="340">
        <f t="shared" si="2823"/>
        <v>0</v>
      </c>
      <c r="AM18038" s="340">
        <f t="shared" si="2823"/>
        <v>0</v>
      </c>
    </row>
    <row r="18039" spans="1:39" x14ac:dyDescent="0.35">
      <c r="A18039" s="337">
        <v>39952</v>
      </c>
      <c r="B18039" s="338">
        <f t="shared" si="2814"/>
        <v>2009</v>
      </c>
      <c r="C18039" s="338">
        <f t="shared" si="2815"/>
        <v>5</v>
      </c>
      <c r="D18039" s="338">
        <f t="shared" si="2816"/>
        <v>19</v>
      </c>
      <c r="E18039" s="334">
        <v>1.2</v>
      </c>
      <c r="F18039" s="334">
        <v>0</v>
      </c>
      <c r="G18039" s="334">
        <v>0</v>
      </c>
      <c r="H18039" s="334">
        <v>0</v>
      </c>
      <c r="I18039" s="334">
        <v>0</v>
      </c>
      <c r="J18039" s="334">
        <v>0</v>
      </c>
      <c r="K18039" s="334">
        <v>0</v>
      </c>
      <c r="L18039" s="334">
        <v>0.6</v>
      </c>
      <c r="M18039" s="334">
        <v>0</v>
      </c>
      <c r="N18039" s="334">
        <v>0</v>
      </c>
      <c r="O18039" s="334">
        <v>0</v>
      </c>
      <c r="P18039" s="334">
        <v>0</v>
      </c>
      <c r="Q18039" s="334">
        <v>0</v>
      </c>
      <c r="R18039" s="334">
        <v>0</v>
      </c>
      <c r="S18039" s="334">
        <v>0</v>
      </c>
      <c r="T18039" s="334">
        <v>0</v>
      </c>
      <c r="U18039" s="334">
        <v>0</v>
      </c>
      <c r="V18039" s="334">
        <v>0</v>
      </c>
      <c r="W18039" s="334">
        <v>0</v>
      </c>
      <c r="X18039" s="334">
        <v>0</v>
      </c>
      <c r="Y18039" s="334">
        <v>0</v>
      </c>
      <c r="Z18039" s="334">
        <v>0</v>
      </c>
      <c r="AA18039" s="334">
        <v>0</v>
      </c>
      <c r="AB18039" s="334">
        <v>0</v>
      </c>
      <c r="AD18039" s="334">
        <v>1.8</v>
      </c>
      <c r="AE18039" s="334">
        <f t="shared" si="2817"/>
        <v>1.8</v>
      </c>
      <c r="AF18039" s="334">
        <f t="shared" si="2818"/>
        <v>1.7999999999999998</v>
      </c>
      <c r="AG18039" s="340">
        <f t="shared" si="2819"/>
        <v>2.2204460492503131E-16</v>
      </c>
      <c r="AI18039" s="340">
        <f t="shared" si="2823"/>
        <v>1.7999999999999998</v>
      </c>
      <c r="AJ18039" s="340">
        <f t="shared" si="2823"/>
        <v>0</v>
      </c>
      <c r="AK18039" s="340">
        <f t="shared" si="2823"/>
        <v>0</v>
      </c>
      <c r="AL18039" s="340">
        <f t="shared" si="2823"/>
        <v>0</v>
      </c>
      <c r="AM18039" s="340">
        <f t="shared" si="2823"/>
        <v>0</v>
      </c>
    </row>
    <row r="18040" spans="1:39" x14ac:dyDescent="0.35">
      <c r="A18040" s="337">
        <v>39953</v>
      </c>
      <c r="B18040" s="338">
        <f t="shared" si="2814"/>
        <v>2009</v>
      </c>
      <c r="C18040" s="338">
        <f t="shared" si="2815"/>
        <v>5</v>
      </c>
      <c r="D18040" s="338">
        <f t="shared" si="2816"/>
        <v>20</v>
      </c>
      <c r="E18040" s="334">
        <v>0</v>
      </c>
      <c r="F18040" s="334">
        <v>0</v>
      </c>
      <c r="G18040" s="334">
        <v>0</v>
      </c>
      <c r="H18040" s="334">
        <v>0</v>
      </c>
      <c r="I18040" s="334">
        <v>0</v>
      </c>
      <c r="J18040" s="334">
        <v>0</v>
      </c>
      <c r="K18040" s="334">
        <v>0</v>
      </c>
      <c r="L18040" s="334">
        <v>0</v>
      </c>
      <c r="M18040" s="334">
        <v>0</v>
      </c>
      <c r="N18040" s="334">
        <v>0</v>
      </c>
      <c r="O18040" s="334">
        <v>0</v>
      </c>
      <c r="P18040" s="334">
        <v>0</v>
      </c>
      <c r="Q18040" s="334">
        <v>0</v>
      </c>
      <c r="R18040" s="334">
        <v>0</v>
      </c>
      <c r="S18040" s="334">
        <v>0</v>
      </c>
      <c r="T18040" s="334">
        <v>0</v>
      </c>
      <c r="U18040" s="334">
        <v>0</v>
      </c>
      <c r="V18040" s="334">
        <v>0</v>
      </c>
      <c r="W18040" s="334">
        <v>0</v>
      </c>
      <c r="X18040" s="334">
        <v>0</v>
      </c>
      <c r="Y18040" s="334">
        <v>0</v>
      </c>
      <c r="Z18040" s="334">
        <v>0.2</v>
      </c>
      <c r="AA18040" s="334">
        <v>0</v>
      </c>
      <c r="AB18040" s="334">
        <v>0</v>
      </c>
      <c r="AD18040" s="334">
        <v>0.2</v>
      </c>
      <c r="AE18040" s="334">
        <f t="shared" si="2817"/>
        <v>0.2</v>
      </c>
      <c r="AF18040" s="334">
        <f t="shared" si="2818"/>
        <v>0.2</v>
      </c>
      <c r="AG18040" s="340">
        <f t="shared" si="2819"/>
        <v>0</v>
      </c>
      <c r="AI18040" s="340">
        <f t="shared" si="2823"/>
        <v>0.2</v>
      </c>
      <c r="AJ18040" s="340">
        <f t="shared" si="2823"/>
        <v>0</v>
      </c>
      <c r="AK18040" s="340">
        <f t="shared" si="2823"/>
        <v>0</v>
      </c>
      <c r="AL18040" s="340">
        <f t="shared" si="2823"/>
        <v>0</v>
      </c>
      <c r="AM18040" s="340">
        <f t="shared" si="2823"/>
        <v>0</v>
      </c>
    </row>
    <row r="18041" spans="1:39" x14ac:dyDescent="0.35">
      <c r="A18041" s="337">
        <v>39954</v>
      </c>
      <c r="B18041" s="338">
        <f t="shared" si="2814"/>
        <v>2009</v>
      </c>
      <c r="C18041" s="338">
        <f t="shared" si="2815"/>
        <v>5</v>
      </c>
      <c r="D18041" s="338">
        <f t="shared" si="2816"/>
        <v>21</v>
      </c>
      <c r="E18041" s="334">
        <v>0</v>
      </c>
      <c r="F18041" s="334">
        <v>0</v>
      </c>
      <c r="G18041" s="334">
        <v>0</v>
      </c>
      <c r="H18041" s="334">
        <v>0</v>
      </c>
      <c r="I18041" s="334">
        <v>0</v>
      </c>
      <c r="J18041" s="334">
        <v>0</v>
      </c>
      <c r="K18041" s="334">
        <v>0</v>
      </c>
      <c r="L18041" s="334">
        <v>0</v>
      </c>
      <c r="M18041" s="334">
        <v>0</v>
      </c>
      <c r="N18041" s="334">
        <v>0</v>
      </c>
      <c r="O18041" s="334">
        <v>0</v>
      </c>
      <c r="P18041" s="334">
        <v>0</v>
      </c>
      <c r="Q18041" s="334">
        <v>0</v>
      </c>
      <c r="R18041" s="334">
        <v>0</v>
      </c>
      <c r="S18041" s="334">
        <v>0</v>
      </c>
      <c r="T18041" s="334">
        <v>0</v>
      </c>
      <c r="U18041" s="334">
        <v>0</v>
      </c>
      <c r="V18041" s="334">
        <v>0</v>
      </c>
      <c r="W18041" s="334">
        <v>0</v>
      </c>
      <c r="X18041" s="334">
        <v>0</v>
      </c>
      <c r="Y18041" s="334">
        <v>0</v>
      </c>
      <c r="Z18041" s="334">
        <v>0</v>
      </c>
      <c r="AA18041" s="334">
        <v>0</v>
      </c>
      <c r="AB18041" s="334">
        <v>0</v>
      </c>
      <c r="AD18041" s="334">
        <v>0</v>
      </c>
      <c r="AE18041" s="334">
        <f t="shared" si="2817"/>
        <v>0</v>
      </c>
      <c r="AF18041" s="334">
        <f t="shared" si="2818"/>
        <v>0</v>
      </c>
      <c r="AG18041" s="340">
        <f t="shared" si="2819"/>
        <v>0</v>
      </c>
      <c r="AI18041" s="340">
        <f t="shared" si="2823"/>
        <v>0</v>
      </c>
      <c r="AJ18041" s="340">
        <f t="shared" si="2823"/>
        <v>0</v>
      </c>
      <c r="AK18041" s="340">
        <f t="shared" si="2823"/>
        <v>0</v>
      </c>
      <c r="AL18041" s="340">
        <f t="shared" si="2823"/>
        <v>0</v>
      </c>
      <c r="AM18041" s="340">
        <f t="shared" si="2823"/>
        <v>0</v>
      </c>
    </row>
    <row r="18042" spans="1:39" x14ac:dyDescent="0.35">
      <c r="A18042" s="337">
        <v>39955</v>
      </c>
      <c r="B18042" s="338">
        <f t="shared" si="2814"/>
        <v>2009</v>
      </c>
      <c r="C18042" s="338">
        <f t="shared" si="2815"/>
        <v>5</v>
      </c>
      <c r="D18042" s="338">
        <f t="shared" si="2816"/>
        <v>22</v>
      </c>
      <c r="E18042" s="334">
        <v>0</v>
      </c>
      <c r="F18042" s="334">
        <v>0</v>
      </c>
      <c r="G18042" s="334">
        <v>0</v>
      </c>
      <c r="H18042" s="334">
        <v>0</v>
      </c>
      <c r="I18042" s="334">
        <v>0</v>
      </c>
      <c r="J18042" s="334">
        <v>0</v>
      </c>
      <c r="K18042" s="334">
        <v>0</v>
      </c>
      <c r="L18042" s="334">
        <v>0</v>
      </c>
      <c r="M18042" s="334">
        <v>0</v>
      </c>
      <c r="N18042" s="334">
        <v>0</v>
      </c>
      <c r="O18042" s="334">
        <v>0</v>
      </c>
      <c r="P18042" s="334">
        <v>0</v>
      </c>
      <c r="Q18042" s="334">
        <v>0</v>
      </c>
      <c r="R18042" s="334">
        <v>0</v>
      </c>
      <c r="S18042" s="334">
        <v>0</v>
      </c>
      <c r="T18042" s="334">
        <v>0</v>
      </c>
      <c r="U18042" s="334">
        <v>0</v>
      </c>
      <c r="V18042" s="334">
        <v>0</v>
      </c>
      <c r="W18042" s="334">
        <v>0</v>
      </c>
      <c r="X18042" s="334">
        <v>0</v>
      </c>
      <c r="Y18042" s="334">
        <v>0</v>
      </c>
      <c r="Z18042" s="334">
        <v>0</v>
      </c>
      <c r="AA18042" s="334">
        <v>0</v>
      </c>
      <c r="AB18042" s="334">
        <v>0</v>
      </c>
      <c r="AD18042" s="334">
        <v>0</v>
      </c>
      <c r="AE18042" s="334">
        <f t="shared" si="2817"/>
        <v>0</v>
      </c>
      <c r="AF18042" s="334">
        <f t="shared" si="2818"/>
        <v>0</v>
      </c>
      <c r="AG18042" s="340">
        <f t="shared" si="2819"/>
        <v>0</v>
      </c>
      <c r="AI18042" s="340">
        <f t="shared" si="2823"/>
        <v>0</v>
      </c>
      <c r="AJ18042" s="340">
        <f t="shared" si="2823"/>
        <v>0</v>
      </c>
      <c r="AK18042" s="340">
        <f t="shared" si="2823"/>
        <v>0</v>
      </c>
      <c r="AL18042" s="340">
        <f t="shared" si="2823"/>
        <v>0</v>
      </c>
      <c r="AM18042" s="340">
        <f t="shared" si="2823"/>
        <v>0</v>
      </c>
    </row>
    <row r="18043" spans="1:39" x14ac:dyDescent="0.35">
      <c r="A18043" s="337">
        <v>39956</v>
      </c>
      <c r="B18043" s="338">
        <f t="shared" si="2814"/>
        <v>2009</v>
      </c>
      <c r="C18043" s="338">
        <f t="shared" si="2815"/>
        <v>5</v>
      </c>
      <c r="D18043" s="338">
        <f t="shared" si="2816"/>
        <v>23</v>
      </c>
      <c r="E18043" s="334">
        <v>0</v>
      </c>
      <c r="F18043" s="334">
        <v>0</v>
      </c>
      <c r="G18043" s="334">
        <v>0</v>
      </c>
      <c r="H18043" s="334">
        <v>0</v>
      </c>
      <c r="I18043" s="334">
        <v>0</v>
      </c>
      <c r="J18043" s="334">
        <v>0</v>
      </c>
      <c r="K18043" s="334">
        <v>0</v>
      </c>
      <c r="L18043" s="334">
        <v>0</v>
      </c>
      <c r="M18043" s="334">
        <v>0</v>
      </c>
      <c r="N18043" s="334">
        <v>0</v>
      </c>
      <c r="O18043" s="334">
        <v>0</v>
      </c>
      <c r="P18043" s="334">
        <v>0</v>
      </c>
      <c r="Q18043" s="334">
        <v>0</v>
      </c>
      <c r="R18043" s="334">
        <v>0</v>
      </c>
      <c r="S18043" s="334">
        <v>0</v>
      </c>
      <c r="T18043" s="334">
        <v>0</v>
      </c>
      <c r="U18043" s="334">
        <v>0</v>
      </c>
      <c r="V18043" s="334">
        <v>0</v>
      </c>
      <c r="W18043" s="334">
        <v>0</v>
      </c>
      <c r="X18043" s="334">
        <v>0</v>
      </c>
      <c r="Y18043" s="334">
        <v>0</v>
      </c>
      <c r="Z18043" s="334">
        <v>0</v>
      </c>
      <c r="AA18043" s="334">
        <v>0</v>
      </c>
      <c r="AB18043" s="334">
        <v>0</v>
      </c>
      <c r="AD18043" s="334">
        <v>0</v>
      </c>
      <c r="AE18043" s="334">
        <f t="shared" si="2817"/>
        <v>0</v>
      </c>
      <c r="AF18043" s="334">
        <f t="shared" si="2818"/>
        <v>0</v>
      </c>
      <c r="AG18043" s="340">
        <f t="shared" si="2819"/>
        <v>0</v>
      </c>
      <c r="AI18043" s="340">
        <f t="shared" si="2823"/>
        <v>0</v>
      </c>
      <c r="AJ18043" s="340">
        <f t="shared" si="2823"/>
        <v>0</v>
      </c>
      <c r="AK18043" s="340">
        <f t="shared" si="2823"/>
        <v>0</v>
      </c>
      <c r="AL18043" s="340">
        <f t="shared" si="2823"/>
        <v>0</v>
      </c>
      <c r="AM18043" s="340">
        <f t="shared" si="2823"/>
        <v>0</v>
      </c>
    </row>
    <row r="18044" spans="1:39" x14ac:dyDescent="0.35">
      <c r="A18044" s="337">
        <v>39957</v>
      </c>
      <c r="B18044" s="338">
        <f t="shared" si="2814"/>
        <v>2009</v>
      </c>
      <c r="C18044" s="338">
        <f t="shared" si="2815"/>
        <v>5</v>
      </c>
      <c r="D18044" s="338">
        <f t="shared" si="2816"/>
        <v>24</v>
      </c>
      <c r="E18044" s="334">
        <v>0</v>
      </c>
      <c r="F18044" s="334">
        <v>0</v>
      </c>
      <c r="G18044" s="334">
        <v>0</v>
      </c>
      <c r="H18044" s="334">
        <v>0</v>
      </c>
      <c r="I18044" s="334">
        <v>0</v>
      </c>
      <c r="J18044" s="334">
        <v>0</v>
      </c>
      <c r="K18044" s="334">
        <v>0</v>
      </c>
      <c r="L18044" s="334">
        <v>0</v>
      </c>
      <c r="M18044" s="334">
        <v>0</v>
      </c>
      <c r="N18044" s="334">
        <v>0</v>
      </c>
      <c r="O18044" s="334">
        <v>0</v>
      </c>
      <c r="P18044" s="334">
        <v>0</v>
      </c>
      <c r="Q18044" s="334">
        <v>0</v>
      </c>
      <c r="R18044" s="334">
        <v>0</v>
      </c>
      <c r="S18044" s="334">
        <v>0</v>
      </c>
      <c r="T18044" s="334">
        <v>0</v>
      </c>
      <c r="U18044" s="334">
        <v>0</v>
      </c>
      <c r="V18044" s="334">
        <v>0</v>
      </c>
      <c r="W18044" s="334">
        <v>0</v>
      </c>
      <c r="X18044" s="334">
        <v>0</v>
      </c>
      <c r="Y18044" s="334">
        <v>0</v>
      </c>
      <c r="Z18044" s="334">
        <v>0</v>
      </c>
      <c r="AA18044" s="334">
        <v>0</v>
      </c>
      <c r="AB18044" s="334">
        <v>0</v>
      </c>
      <c r="AD18044" s="334">
        <v>0</v>
      </c>
      <c r="AE18044" s="334">
        <f t="shared" si="2817"/>
        <v>0</v>
      </c>
      <c r="AF18044" s="334">
        <f t="shared" si="2818"/>
        <v>0</v>
      </c>
      <c r="AG18044" s="340">
        <f t="shared" si="2819"/>
        <v>0</v>
      </c>
      <c r="AI18044" s="340">
        <f t="shared" si="2823"/>
        <v>0</v>
      </c>
      <c r="AJ18044" s="340">
        <f t="shared" si="2823"/>
        <v>0</v>
      </c>
      <c r="AK18044" s="340">
        <f t="shared" si="2823"/>
        <v>0</v>
      </c>
      <c r="AL18044" s="340">
        <f t="shared" si="2823"/>
        <v>0</v>
      </c>
      <c r="AM18044" s="340">
        <f t="shared" si="2823"/>
        <v>0</v>
      </c>
    </row>
    <row r="18045" spans="1:39" x14ac:dyDescent="0.35">
      <c r="A18045" s="337">
        <v>39958</v>
      </c>
      <c r="B18045" s="338">
        <f t="shared" si="2814"/>
        <v>2009</v>
      </c>
      <c r="C18045" s="338">
        <f t="shared" si="2815"/>
        <v>5</v>
      </c>
      <c r="D18045" s="338">
        <f t="shared" si="2816"/>
        <v>25</v>
      </c>
      <c r="E18045" s="334">
        <v>0</v>
      </c>
      <c r="F18045" s="334">
        <v>0</v>
      </c>
      <c r="G18045" s="334">
        <v>0</v>
      </c>
      <c r="H18045" s="334">
        <v>0</v>
      </c>
      <c r="I18045" s="334">
        <v>0</v>
      </c>
      <c r="J18045" s="334">
        <v>0</v>
      </c>
      <c r="K18045" s="334">
        <v>0</v>
      </c>
      <c r="L18045" s="334">
        <v>0</v>
      </c>
      <c r="M18045" s="334">
        <v>0</v>
      </c>
      <c r="N18045" s="334">
        <v>0</v>
      </c>
      <c r="O18045" s="334">
        <v>0</v>
      </c>
      <c r="P18045" s="334">
        <v>0</v>
      </c>
      <c r="Q18045" s="334">
        <v>0</v>
      </c>
      <c r="R18045" s="334">
        <v>0</v>
      </c>
      <c r="S18045" s="334">
        <v>0</v>
      </c>
      <c r="T18045" s="334">
        <v>0</v>
      </c>
      <c r="U18045" s="334">
        <v>0</v>
      </c>
      <c r="V18045" s="334">
        <v>0</v>
      </c>
      <c r="W18045" s="334">
        <v>0</v>
      </c>
      <c r="X18045" s="334">
        <v>0</v>
      </c>
      <c r="Y18045" s="334">
        <v>0</v>
      </c>
      <c r="Z18045" s="334">
        <v>0.8</v>
      </c>
      <c r="AA18045" s="334">
        <v>0</v>
      </c>
      <c r="AB18045" s="334">
        <v>0</v>
      </c>
      <c r="AD18045" s="334">
        <v>0.8</v>
      </c>
      <c r="AE18045" s="334">
        <f t="shared" si="2817"/>
        <v>0.8</v>
      </c>
      <c r="AF18045" s="334">
        <f t="shared" si="2818"/>
        <v>0.8</v>
      </c>
      <c r="AG18045" s="340">
        <f t="shared" si="2819"/>
        <v>0</v>
      </c>
      <c r="AI18045" s="340">
        <f t="shared" si="2823"/>
        <v>0.8</v>
      </c>
      <c r="AJ18045" s="340">
        <f t="shared" si="2823"/>
        <v>0</v>
      </c>
      <c r="AK18045" s="340">
        <f t="shared" si="2823"/>
        <v>0</v>
      </c>
      <c r="AL18045" s="340">
        <f t="shared" si="2823"/>
        <v>0</v>
      </c>
      <c r="AM18045" s="340">
        <f t="shared" si="2823"/>
        <v>0</v>
      </c>
    </row>
    <row r="18046" spans="1:39" x14ac:dyDescent="0.35">
      <c r="A18046" s="337">
        <v>39959</v>
      </c>
      <c r="B18046" s="338">
        <f t="shared" si="2814"/>
        <v>2009</v>
      </c>
      <c r="C18046" s="338">
        <f t="shared" si="2815"/>
        <v>5</v>
      </c>
      <c r="D18046" s="338">
        <f t="shared" si="2816"/>
        <v>26</v>
      </c>
      <c r="E18046" s="334">
        <v>0</v>
      </c>
      <c r="F18046" s="334">
        <v>0</v>
      </c>
      <c r="G18046" s="334">
        <v>0</v>
      </c>
      <c r="H18046" s="334">
        <v>0</v>
      </c>
      <c r="I18046" s="334">
        <v>0</v>
      </c>
      <c r="J18046" s="334">
        <v>0</v>
      </c>
      <c r="K18046" s="334">
        <v>0</v>
      </c>
      <c r="L18046" s="334">
        <v>0</v>
      </c>
      <c r="M18046" s="334">
        <v>0</v>
      </c>
      <c r="N18046" s="334">
        <v>0</v>
      </c>
      <c r="O18046" s="334">
        <v>0</v>
      </c>
      <c r="P18046" s="334">
        <v>0</v>
      </c>
      <c r="Q18046" s="334">
        <v>0</v>
      </c>
      <c r="R18046" s="334">
        <v>0</v>
      </c>
      <c r="S18046" s="334">
        <v>0</v>
      </c>
      <c r="T18046" s="334">
        <v>0</v>
      </c>
      <c r="U18046" s="334">
        <v>0</v>
      </c>
      <c r="V18046" s="334">
        <v>0</v>
      </c>
      <c r="W18046" s="334">
        <v>0</v>
      </c>
      <c r="X18046" s="334">
        <v>0</v>
      </c>
      <c r="Y18046" s="334">
        <v>0</v>
      </c>
      <c r="Z18046" s="334">
        <v>0</v>
      </c>
      <c r="AA18046" s="334">
        <v>0</v>
      </c>
      <c r="AB18046" s="334">
        <v>0</v>
      </c>
      <c r="AD18046" s="334">
        <v>0</v>
      </c>
      <c r="AE18046" s="334">
        <f t="shared" si="2817"/>
        <v>0</v>
      </c>
      <c r="AF18046" s="334">
        <f t="shared" si="2818"/>
        <v>0</v>
      </c>
      <c r="AG18046" s="340">
        <f t="shared" si="2819"/>
        <v>0</v>
      </c>
      <c r="AI18046" s="340">
        <f t="shared" si="2823"/>
        <v>0</v>
      </c>
      <c r="AJ18046" s="340">
        <f t="shared" si="2823"/>
        <v>0</v>
      </c>
      <c r="AK18046" s="340">
        <f t="shared" si="2823"/>
        <v>0</v>
      </c>
      <c r="AL18046" s="340">
        <f t="shared" si="2823"/>
        <v>0</v>
      </c>
      <c r="AM18046" s="340">
        <f t="shared" si="2823"/>
        <v>0</v>
      </c>
    </row>
    <row r="18047" spans="1:39" x14ac:dyDescent="0.35">
      <c r="A18047" s="337">
        <v>39960</v>
      </c>
      <c r="B18047" s="338">
        <f t="shared" si="2814"/>
        <v>2009</v>
      </c>
      <c r="C18047" s="338">
        <f t="shared" si="2815"/>
        <v>5</v>
      </c>
      <c r="D18047" s="338">
        <f t="shared" si="2816"/>
        <v>27</v>
      </c>
      <c r="E18047" s="334">
        <v>0</v>
      </c>
      <c r="F18047" s="334">
        <v>0</v>
      </c>
      <c r="G18047" s="334">
        <v>0</v>
      </c>
      <c r="H18047" s="334">
        <v>0</v>
      </c>
      <c r="I18047" s="334">
        <v>0</v>
      </c>
      <c r="J18047" s="334">
        <v>0</v>
      </c>
      <c r="K18047" s="334">
        <v>0</v>
      </c>
      <c r="L18047" s="334">
        <v>0</v>
      </c>
      <c r="M18047" s="334">
        <v>0</v>
      </c>
      <c r="N18047" s="334">
        <v>0</v>
      </c>
      <c r="O18047" s="334">
        <v>0</v>
      </c>
      <c r="P18047" s="334">
        <v>0</v>
      </c>
      <c r="Q18047" s="334">
        <v>0</v>
      </c>
      <c r="R18047" s="334">
        <v>0</v>
      </c>
      <c r="S18047" s="334">
        <v>0</v>
      </c>
      <c r="T18047" s="334">
        <v>0</v>
      </c>
      <c r="U18047" s="334">
        <v>0</v>
      </c>
      <c r="V18047" s="334">
        <v>0</v>
      </c>
      <c r="W18047" s="334">
        <v>0</v>
      </c>
      <c r="X18047" s="334">
        <v>0</v>
      </c>
      <c r="Y18047" s="334">
        <v>0</v>
      </c>
      <c r="Z18047" s="334">
        <v>0</v>
      </c>
      <c r="AA18047" s="334">
        <v>0</v>
      </c>
      <c r="AB18047" s="334">
        <v>0</v>
      </c>
      <c r="AD18047" s="334">
        <v>0</v>
      </c>
      <c r="AE18047" s="334">
        <f t="shared" si="2817"/>
        <v>0</v>
      </c>
      <c r="AF18047" s="334">
        <f t="shared" si="2818"/>
        <v>0</v>
      </c>
      <c r="AG18047" s="340">
        <f t="shared" si="2819"/>
        <v>0</v>
      </c>
      <c r="AI18047" s="340">
        <f t="shared" si="2823"/>
        <v>0</v>
      </c>
      <c r="AJ18047" s="340">
        <f t="shared" si="2823"/>
        <v>0</v>
      </c>
      <c r="AK18047" s="340">
        <f t="shared" si="2823"/>
        <v>0</v>
      </c>
      <c r="AL18047" s="340">
        <f t="shared" si="2823"/>
        <v>0</v>
      </c>
      <c r="AM18047" s="340">
        <f t="shared" si="2823"/>
        <v>0</v>
      </c>
    </row>
    <row r="18048" spans="1:39" x14ac:dyDescent="0.35">
      <c r="A18048" s="337">
        <v>39961</v>
      </c>
      <c r="B18048" s="338">
        <f t="shared" si="2814"/>
        <v>2009</v>
      </c>
      <c r="C18048" s="338">
        <f t="shared" si="2815"/>
        <v>5</v>
      </c>
      <c r="D18048" s="338">
        <f t="shared" si="2816"/>
        <v>28</v>
      </c>
      <c r="E18048" s="334">
        <v>0</v>
      </c>
      <c r="F18048" s="334">
        <v>0</v>
      </c>
      <c r="G18048" s="334">
        <v>0</v>
      </c>
      <c r="H18048" s="334">
        <v>0</v>
      </c>
      <c r="I18048" s="334">
        <v>0</v>
      </c>
      <c r="J18048" s="334">
        <v>0</v>
      </c>
      <c r="K18048" s="334">
        <v>0</v>
      </c>
      <c r="L18048" s="334">
        <v>0</v>
      </c>
      <c r="M18048" s="334">
        <v>0</v>
      </c>
      <c r="N18048" s="334">
        <v>0</v>
      </c>
      <c r="O18048" s="334">
        <v>0</v>
      </c>
      <c r="P18048" s="334">
        <v>0</v>
      </c>
      <c r="Q18048" s="334">
        <v>0</v>
      </c>
      <c r="R18048" s="334">
        <v>0</v>
      </c>
      <c r="S18048" s="334">
        <v>0</v>
      </c>
      <c r="T18048" s="334">
        <v>0</v>
      </c>
      <c r="U18048" s="334">
        <v>0</v>
      </c>
      <c r="V18048" s="334">
        <v>0</v>
      </c>
      <c r="W18048" s="334">
        <v>0</v>
      </c>
      <c r="X18048" s="334">
        <v>0</v>
      </c>
      <c r="Y18048" s="334">
        <v>0</v>
      </c>
      <c r="Z18048" s="334">
        <v>0</v>
      </c>
      <c r="AA18048" s="334">
        <v>0</v>
      </c>
      <c r="AB18048" s="334">
        <v>0</v>
      </c>
      <c r="AD18048" s="334">
        <v>0</v>
      </c>
      <c r="AE18048" s="334">
        <f t="shared" si="2817"/>
        <v>0</v>
      </c>
      <c r="AF18048" s="334">
        <f t="shared" si="2818"/>
        <v>0</v>
      </c>
      <c r="AG18048" s="340">
        <f t="shared" si="2819"/>
        <v>0</v>
      </c>
      <c r="AI18048" s="340">
        <f t="shared" si="2823"/>
        <v>0</v>
      </c>
      <c r="AJ18048" s="340">
        <f t="shared" si="2823"/>
        <v>0</v>
      </c>
      <c r="AK18048" s="340">
        <f t="shared" si="2823"/>
        <v>0</v>
      </c>
      <c r="AL18048" s="340">
        <f t="shared" si="2823"/>
        <v>0</v>
      </c>
      <c r="AM18048" s="340">
        <f t="shared" si="2823"/>
        <v>0</v>
      </c>
    </row>
    <row r="18049" spans="1:39" x14ac:dyDescent="0.35">
      <c r="A18049" s="337">
        <v>39962</v>
      </c>
      <c r="B18049" s="338">
        <f t="shared" si="2814"/>
        <v>2009</v>
      </c>
      <c r="C18049" s="338">
        <f t="shared" si="2815"/>
        <v>5</v>
      </c>
      <c r="D18049" s="338">
        <f t="shared" si="2816"/>
        <v>29</v>
      </c>
      <c r="E18049" s="334">
        <v>0</v>
      </c>
      <c r="F18049" s="334">
        <v>0</v>
      </c>
      <c r="G18049" s="334">
        <v>0</v>
      </c>
      <c r="H18049" s="334">
        <v>0</v>
      </c>
      <c r="I18049" s="334">
        <v>0</v>
      </c>
      <c r="J18049" s="334">
        <v>0</v>
      </c>
      <c r="K18049" s="334">
        <v>0</v>
      </c>
      <c r="L18049" s="334">
        <v>0</v>
      </c>
      <c r="M18049" s="334">
        <v>0</v>
      </c>
      <c r="N18049" s="334">
        <v>0</v>
      </c>
      <c r="O18049" s="334">
        <v>0</v>
      </c>
      <c r="P18049" s="334">
        <v>0</v>
      </c>
      <c r="Q18049" s="334">
        <v>0</v>
      </c>
      <c r="R18049" s="334">
        <v>0</v>
      </c>
      <c r="S18049" s="334">
        <v>0</v>
      </c>
      <c r="T18049" s="334">
        <v>0</v>
      </c>
      <c r="U18049" s="334">
        <v>0</v>
      </c>
      <c r="V18049" s="334">
        <v>0</v>
      </c>
      <c r="W18049" s="334">
        <v>0</v>
      </c>
      <c r="X18049" s="334">
        <v>0</v>
      </c>
      <c r="Y18049" s="334">
        <v>0</v>
      </c>
      <c r="Z18049" s="334">
        <v>0</v>
      </c>
      <c r="AA18049" s="334">
        <v>0</v>
      </c>
      <c r="AB18049" s="334">
        <v>0</v>
      </c>
      <c r="AD18049" s="334">
        <v>0</v>
      </c>
      <c r="AE18049" s="334">
        <f t="shared" si="2817"/>
        <v>0</v>
      </c>
      <c r="AF18049" s="334">
        <f t="shared" si="2818"/>
        <v>0</v>
      </c>
      <c r="AG18049" s="340">
        <f t="shared" si="2819"/>
        <v>0</v>
      </c>
      <c r="AI18049" s="340">
        <f t="shared" si="2823"/>
        <v>0</v>
      </c>
      <c r="AJ18049" s="340">
        <f t="shared" si="2823"/>
        <v>0</v>
      </c>
      <c r="AK18049" s="340">
        <f t="shared" si="2823"/>
        <v>0</v>
      </c>
      <c r="AL18049" s="340">
        <f t="shared" si="2823"/>
        <v>0</v>
      </c>
      <c r="AM18049" s="340">
        <f t="shared" si="2823"/>
        <v>0</v>
      </c>
    </row>
    <row r="18050" spans="1:39" x14ac:dyDescent="0.35">
      <c r="A18050" s="337">
        <v>39963</v>
      </c>
      <c r="B18050" s="338">
        <f t="shared" si="2814"/>
        <v>2009</v>
      </c>
      <c r="C18050" s="338">
        <f t="shared" si="2815"/>
        <v>5</v>
      </c>
      <c r="D18050" s="338">
        <f t="shared" si="2816"/>
        <v>30</v>
      </c>
      <c r="E18050" s="334">
        <v>0</v>
      </c>
      <c r="F18050" s="334">
        <v>0</v>
      </c>
      <c r="G18050" s="334">
        <v>0</v>
      </c>
      <c r="H18050" s="334">
        <v>0</v>
      </c>
      <c r="I18050" s="334">
        <v>0</v>
      </c>
      <c r="J18050" s="334">
        <v>0</v>
      </c>
      <c r="K18050" s="334">
        <v>0</v>
      </c>
      <c r="L18050" s="334">
        <v>0</v>
      </c>
      <c r="M18050" s="334">
        <v>0</v>
      </c>
      <c r="N18050" s="334">
        <v>0</v>
      </c>
      <c r="O18050" s="334">
        <v>0</v>
      </c>
      <c r="P18050" s="334">
        <v>0</v>
      </c>
      <c r="Q18050" s="334">
        <v>0</v>
      </c>
      <c r="R18050" s="334">
        <v>0</v>
      </c>
      <c r="S18050" s="334">
        <v>0</v>
      </c>
      <c r="T18050" s="334">
        <v>0</v>
      </c>
      <c r="U18050" s="334">
        <v>0</v>
      </c>
      <c r="V18050" s="334">
        <v>0</v>
      </c>
      <c r="W18050" s="334">
        <v>0</v>
      </c>
      <c r="X18050" s="334">
        <v>0</v>
      </c>
      <c r="Y18050" s="334">
        <v>0</v>
      </c>
      <c r="Z18050" s="334">
        <v>0</v>
      </c>
      <c r="AA18050" s="334">
        <v>0</v>
      </c>
      <c r="AB18050" s="334">
        <v>0</v>
      </c>
      <c r="AD18050" s="334">
        <v>0</v>
      </c>
      <c r="AE18050" s="334">
        <f t="shared" si="2817"/>
        <v>0</v>
      </c>
      <c r="AF18050" s="334">
        <f t="shared" si="2818"/>
        <v>0</v>
      </c>
      <c r="AG18050" s="340">
        <f t="shared" si="2819"/>
        <v>0</v>
      </c>
      <c r="AI18050" s="340">
        <f t="shared" si="2823"/>
        <v>0</v>
      </c>
      <c r="AJ18050" s="340">
        <f t="shared" si="2823"/>
        <v>0</v>
      </c>
      <c r="AK18050" s="340">
        <f t="shared" si="2823"/>
        <v>0</v>
      </c>
      <c r="AL18050" s="340">
        <f t="shared" si="2823"/>
        <v>0</v>
      </c>
      <c r="AM18050" s="340">
        <f t="shared" si="2823"/>
        <v>0</v>
      </c>
    </row>
    <row r="18051" spans="1:39" x14ac:dyDescent="0.35">
      <c r="A18051" s="337">
        <v>39964</v>
      </c>
      <c r="B18051" s="338">
        <f t="shared" si="2814"/>
        <v>2009</v>
      </c>
      <c r="C18051" s="338">
        <f t="shared" si="2815"/>
        <v>5</v>
      </c>
      <c r="D18051" s="338">
        <f t="shared" si="2816"/>
        <v>31</v>
      </c>
      <c r="E18051" s="334">
        <v>0</v>
      </c>
      <c r="F18051" s="334">
        <v>0</v>
      </c>
      <c r="G18051" s="334">
        <v>0</v>
      </c>
      <c r="H18051" s="334">
        <v>0</v>
      </c>
      <c r="I18051" s="334">
        <v>0</v>
      </c>
      <c r="J18051" s="334">
        <v>0</v>
      </c>
      <c r="K18051" s="334">
        <v>0</v>
      </c>
      <c r="L18051" s="334">
        <v>0</v>
      </c>
      <c r="M18051" s="334">
        <v>0</v>
      </c>
      <c r="N18051" s="334">
        <v>0</v>
      </c>
      <c r="O18051" s="334">
        <v>0</v>
      </c>
      <c r="P18051" s="334">
        <v>0</v>
      </c>
      <c r="Q18051" s="334">
        <v>0</v>
      </c>
      <c r="R18051" s="334">
        <v>0</v>
      </c>
      <c r="S18051" s="334">
        <v>0</v>
      </c>
      <c r="T18051" s="334">
        <v>0</v>
      </c>
      <c r="U18051" s="334">
        <v>0</v>
      </c>
      <c r="V18051" s="334">
        <v>0</v>
      </c>
      <c r="W18051" s="334">
        <v>0</v>
      </c>
      <c r="X18051" s="334">
        <v>0</v>
      </c>
      <c r="Y18051" s="334">
        <v>0</v>
      </c>
      <c r="Z18051" s="334">
        <v>0</v>
      </c>
      <c r="AA18051" s="334">
        <v>0</v>
      </c>
      <c r="AB18051" s="334">
        <v>0</v>
      </c>
      <c r="AD18051" s="334">
        <v>0</v>
      </c>
      <c r="AE18051" s="334">
        <f t="shared" si="2817"/>
        <v>0</v>
      </c>
      <c r="AF18051" s="334">
        <f t="shared" si="2818"/>
        <v>0</v>
      </c>
      <c r="AG18051" s="340">
        <f t="shared" si="2819"/>
        <v>0</v>
      </c>
      <c r="AI18051" s="340">
        <f t="shared" si="2823"/>
        <v>0</v>
      </c>
      <c r="AJ18051" s="340">
        <f t="shared" si="2823"/>
        <v>0</v>
      </c>
      <c r="AK18051" s="340">
        <f t="shared" si="2823"/>
        <v>0</v>
      </c>
      <c r="AL18051" s="340">
        <f t="shared" si="2823"/>
        <v>0</v>
      </c>
      <c r="AM18051" s="340">
        <f t="shared" si="2823"/>
        <v>0</v>
      </c>
    </row>
    <row r="18052" spans="1:39" x14ac:dyDescent="0.35">
      <c r="A18052" s="337">
        <v>39965</v>
      </c>
      <c r="B18052" s="338">
        <f t="shared" ref="B18052:B18115" si="2824">YEAR(A18052)</f>
        <v>2009</v>
      </c>
      <c r="C18052" s="338">
        <f t="shared" ref="C18052:C18115" si="2825">MONTH(A18052)</f>
        <v>6</v>
      </c>
      <c r="D18052" s="338">
        <f t="shared" ref="D18052:D18115" si="2826">DAY(A18052)</f>
        <v>1</v>
      </c>
      <c r="E18052" s="334">
        <v>0</v>
      </c>
      <c r="F18052" s="334">
        <v>0</v>
      </c>
      <c r="G18052" s="334">
        <v>0</v>
      </c>
      <c r="H18052" s="334">
        <v>0</v>
      </c>
      <c r="I18052" s="334">
        <v>0</v>
      </c>
      <c r="J18052" s="334">
        <v>0</v>
      </c>
      <c r="K18052" s="334">
        <v>0</v>
      </c>
      <c r="L18052" s="334">
        <v>0</v>
      </c>
      <c r="M18052" s="334">
        <v>0</v>
      </c>
      <c r="N18052" s="334">
        <v>0</v>
      </c>
      <c r="O18052" s="334">
        <v>0</v>
      </c>
      <c r="P18052" s="334">
        <v>0</v>
      </c>
      <c r="Q18052" s="334">
        <v>0</v>
      </c>
      <c r="R18052" s="334">
        <v>0</v>
      </c>
      <c r="S18052" s="334">
        <v>0</v>
      </c>
      <c r="T18052" s="334">
        <v>0</v>
      </c>
      <c r="U18052" s="334">
        <v>0</v>
      </c>
      <c r="V18052" s="334">
        <v>0</v>
      </c>
      <c r="W18052" s="334">
        <v>0</v>
      </c>
      <c r="X18052" s="334">
        <v>0</v>
      </c>
      <c r="Y18052" s="334">
        <v>0</v>
      </c>
      <c r="Z18052" s="334">
        <v>0</v>
      </c>
      <c r="AA18052" s="334">
        <v>0</v>
      </c>
      <c r="AB18052" s="334">
        <v>0</v>
      </c>
      <c r="AD18052" s="334">
        <v>0</v>
      </c>
      <c r="AE18052" s="334">
        <f t="shared" ref="AE18052:AE18115" si="2827">AD18052</f>
        <v>0</v>
      </c>
      <c r="AF18052" s="334">
        <f t="shared" ref="AF18052:AF18115" si="2828">SUM(E18052:AB18052)</f>
        <v>0</v>
      </c>
      <c r="AG18052" s="340">
        <f t="shared" ref="AG18052:AG18115" si="2829">ABS(AF18052-AE18052)</f>
        <v>0</v>
      </c>
      <c r="AI18052" s="340">
        <f t="shared" ref="AI18052:AM18067" si="2830">IF($C18052=AI$1,$AF18052,0)</f>
        <v>0</v>
      </c>
      <c r="AJ18052" s="340">
        <f t="shared" si="2830"/>
        <v>0</v>
      </c>
      <c r="AK18052" s="340">
        <f t="shared" si="2830"/>
        <v>0</v>
      </c>
      <c r="AL18052" s="340">
        <f t="shared" si="2830"/>
        <v>0</v>
      </c>
      <c r="AM18052" s="340">
        <f t="shared" si="2830"/>
        <v>0</v>
      </c>
    </row>
    <row r="18053" spans="1:39" x14ac:dyDescent="0.35">
      <c r="A18053" s="337">
        <v>39966</v>
      </c>
      <c r="B18053" s="338">
        <f t="shared" si="2824"/>
        <v>2009</v>
      </c>
      <c r="C18053" s="338">
        <f t="shared" si="2825"/>
        <v>6</v>
      </c>
      <c r="D18053" s="338">
        <f t="shared" si="2826"/>
        <v>2</v>
      </c>
      <c r="E18053" s="334">
        <v>0</v>
      </c>
      <c r="F18053" s="334">
        <v>0</v>
      </c>
      <c r="G18053" s="334">
        <v>0</v>
      </c>
      <c r="H18053" s="334">
        <v>0</v>
      </c>
      <c r="I18053" s="334">
        <v>0</v>
      </c>
      <c r="J18053" s="334">
        <v>0</v>
      </c>
      <c r="K18053" s="334">
        <v>0</v>
      </c>
      <c r="L18053" s="334">
        <v>0</v>
      </c>
      <c r="M18053" s="334">
        <v>0</v>
      </c>
      <c r="N18053" s="334">
        <v>0</v>
      </c>
      <c r="O18053" s="334">
        <v>0</v>
      </c>
      <c r="P18053" s="334">
        <v>0</v>
      </c>
      <c r="Q18053" s="334">
        <v>0</v>
      </c>
      <c r="R18053" s="334">
        <v>0</v>
      </c>
      <c r="S18053" s="334">
        <v>0</v>
      </c>
      <c r="T18053" s="334">
        <v>0</v>
      </c>
      <c r="U18053" s="334">
        <v>0</v>
      </c>
      <c r="V18053" s="334">
        <v>0</v>
      </c>
      <c r="W18053" s="334">
        <v>0</v>
      </c>
      <c r="X18053" s="334">
        <v>0</v>
      </c>
      <c r="Y18053" s="334">
        <v>0</v>
      </c>
      <c r="Z18053" s="334">
        <v>0</v>
      </c>
      <c r="AA18053" s="334">
        <v>0</v>
      </c>
      <c r="AB18053" s="334">
        <v>0</v>
      </c>
      <c r="AD18053" s="334">
        <v>0</v>
      </c>
      <c r="AE18053" s="334">
        <f t="shared" si="2827"/>
        <v>0</v>
      </c>
      <c r="AF18053" s="334">
        <f t="shared" si="2828"/>
        <v>0</v>
      </c>
      <c r="AG18053" s="340">
        <f t="shared" si="2829"/>
        <v>0</v>
      </c>
      <c r="AI18053" s="340">
        <f t="shared" si="2830"/>
        <v>0</v>
      </c>
      <c r="AJ18053" s="340">
        <f t="shared" si="2830"/>
        <v>0</v>
      </c>
      <c r="AK18053" s="340">
        <f t="shared" si="2830"/>
        <v>0</v>
      </c>
      <c r="AL18053" s="340">
        <f t="shared" si="2830"/>
        <v>0</v>
      </c>
      <c r="AM18053" s="340">
        <f t="shared" si="2830"/>
        <v>0</v>
      </c>
    </row>
    <row r="18054" spans="1:39" x14ac:dyDescent="0.35">
      <c r="A18054" s="337">
        <v>39967</v>
      </c>
      <c r="B18054" s="338">
        <f t="shared" si="2824"/>
        <v>2009</v>
      </c>
      <c r="C18054" s="338">
        <f t="shared" si="2825"/>
        <v>6</v>
      </c>
      <c r="D18054" s="338">
        <f t="shared" si="2826"/>
        <v>3</v>
      </c>
      <c r="E18054" s="334">
        <v>0</v>
      </c>
      <c r="F18054" s="334">
        <v>0</v>
      </c>
      <c r="G18054" s="334">
        <v>0</v>
      </c>
      <c r="H18054" s="334">
        <v>0</v>
      </c>
      <c r="I18054" s="334">
        <v>0</v>
      </c>
      <c r="J18054" s="334">
        <v>0</v>
      </c>
      <c r="K18054" s="334">
        <v>0</v>
      </c>
      <c r="L18054" s="334">
        <v>0</v>
      </c>
      <c r="M18054" s="334">
        <v>0</v>
      </c>
      <c r="N18054" s="334">
        <v>0</v>
      </c>
      <c r="O18054" s="334">
        <v>0</v>
      </c>
      <c r="P18054" s="334">
        <v>0</v>
      </c>
      <c r="Q18054" s="334">
        <v>0</v>
      </c>
      <c r="R18054" s="334">
        <v>0</v>
      </c>
      <c r="S18054" s="334">
        <v>0</v>
      </c>
      <c r="T18054" s="334">
        <v>0</v>
      </c>
      <c r="U18054" s="334">
        <v>0</v>
      </c>
      <c r="V18054" s="334">
        <v>0</v>
      </c>
      <c r="W18054" s="334">
        <v>0</v>
      </c>
      <c r="X18054" s="334">
        <v>0</v>
      </c>
      <c r="Y18054" s="334">
        <v>0</v>
      </c>
      <c r="Z18054" s="334">
        <v>0</v>
      </c>
      <c r="AA18054" s="334">
        <v>0</v>
      </c>
      <c r="AB18054" s="334">
        <v>0</v>
      </c>
      <c r="AD18054" s="334">
        <v>0</v>
      </c>
      <c r="AE18054" s="334">
        <f t="shared" si="2827"/>
        <v>0</v>
      </c>
      <c r="AF18054" s="334">
        <f t="shared" si="2828"/>
        <v>0</v>
      </c>
      <c r="AG18054" s="340">
        <f t="shared" si="2829"/>
        <v>0</v>
      </c>
      <c r="AI18054" s="340">
        <f t="shared" si="2830"/>
        <v>0</v>
      </c>
      <c r="AJ18054" s="340">
        <f t="shared" si="2830"/>
        <v>0</v>
      </c>
      <c r="AK18054" s="340">
        <f t="shared" si="2830"/>
        <v>0</v>
      </c>
      <c r="AL18054" s="340">
        <f t="shared" si="2830"/>
        <v>0</v>
      </c>
      <c r="AM18054" s="340">
        <f t="shared" si="2830"/>
        <v>0</v>
      </c>
    </row>
    <row r="18055" spans="1:39" x14ac:dyDescent="0.35">
      <c r="A18055" s="337">
        <v>39968</v>
      </c>
      <c r="B18055" s="338">
        <f t="shared" si="2824"/>
        <v>2009</v>
      </c>
      <c r="C18055" s="338">
        <f t="shared" si="2825"/>
        <v>6</v>
      </c>
      <c r="D18055" s="338">
        <f t="shared" si="2826"/>
        <v>4</v>
      </c>
      <c r="E18055" s="334">
        <v>0</v>
      </c>
      <c r="F18055" s="334">
        <v>0</v>
      </c>
      <c r="G18055" s="334">
        <v>0</v>
      </c>
      <c r="H18055" s="334">
        <v>0</v>
      </c>
      <c r="I18055" s="334">
        <v>0</v>
      </c>
      <c r="J18055" s="334">
        <v>0</v>
      </c>
      <c r="K18055" s="334">
        <v>0</v>
      </c>
      <c r="L18055" s="334">
        <v>0</v>
      </c>
      <c r="M18055" s="334">
        <v>0</v>
      </c>
      <c r="N18055" s="334">
        <v>0</v>
      </c>
      <c r="O18055" s="334">
        <v>0</v>
      </c>
      <c r="P18055" s="334">
        <v>0</v>
      </c>
      <c r="Q18055" s="334">
        <v>0</v>
      </c>
      <c r="R18055" s="334">
        <v>0</v>
      </c>
      <c r="S18055" s="334">
        <v>0</v>
      </c>
      <c r="T18055" s="334">
        <v>0</v>
      </c>
      <c r="U18055" s="334">
        <v>0</v>
      </c>
      <c r="V18055" s="334">
        <v>0</v>
      </c>
      <c r="W18055" s="334">
        <v>0</v>
      </c>
      <c r="X18055" s="334">
        <v>0</v>
      </c>
      <c r="Y18055" s="334">
        <v>0</v>
      </c>
      <c r="Z18055" s="334">
        <v>0</v>
      </c>
      <c r="AA18055" s="334">
        <v>0</v>
      </c>
      <c r="AB18055" s="334">
        <v>0</v>
      </c>
      <c r="AD18055" s="334">
        <v>0</v>
      </c>
      <c r="AE18055" s="334">
        <f t="shared" si="2827"/>
        <v>0</v>
      </c>
      <c r="AF18055" s="334">
        <f t="shared" si="2828"/>
        <v>0</v>
      </c>
      <c r="AG18055" s="340">
        <f t="shared" si="2829"/>
        <v>0</v>
      </c>
      <c r="AI18055" s="340">
        <f t="shared" si="2830"/>
        <v>0</v>
      </c>
      <c r="AJ18055" s="340">
        <f t="shared" si="2830"/>
        <v>0</v>
      </c>
      <c r="AK18055" s="340">
        <f t="shared" si="2830"/>
        <v>0</v>
      </c>
      <c r="AL18055" s="340">
        <f t="shared" si="2830"/>
        <v>0</v>
      </c>
      <c r="AM18055" s="340">
        <f t="shared" si="2830"/>
        <v>0</v>
      </c>
    </row>
    <row r="18056" spans="1:39" x14ac:dyDescent="0.35">
      <c r="A18056" s="337">
        <v>39969</v>
      </c>
      <c r="B18056" s="338">
        <f t="shared" si="2824"/>
        <v>2009</v>
      </c>
      <c r="C18056" s="338">
        <f t="shared" si="2825"/>
        <v>6</v>
      </c>
      <c r="D18056" s="338">
        <f t="shared" si="2826"/>
        <v>5</v>
      </c>
      <c r="E18056" s="334">
        <v>0</v>
      </c>
      <c r="F18056" s="334">
        <v>0</v>
      </c>
      <c r="G18056" s="334">
        <v>0</v>
      </c>
      <c r="H18056" s="334">
        <v>0</v>
      </c>
      <c r="I18056" s="334">
        <v>0</v>
      </c>
      <c r="J18056" s="334">
        <v>0</v>
      </c>
      <c r="K18056" s="334">
        <v>0.4</v>
      </c>
      <c r="L18056" s="334">
        <v>0.3</v>
      </c>
      <c r="M18056" s="334">
        <v>0.4</v>
      </c>
      <c r="N18056" s="334">
        <v>0.3</v>
      </c>
      <c r="O18056" s="334">
        <v>0.4</v>
      </c>
      <c r="P18056" s="334">
        <v>0.3</v>
      </c>
      <c r="Q18056" s="334">
        <v>0.4</v>
      </c>
      <c r="R18056" s="334">
        <v>0.3</v>
      </c>
      <c r="S18056" s="334">
        <v>0.4</v>
      </c>
      <c r="T18056" s="334">
        <v>0.3</v>
      </c>
      <c r="U18056" s="334">
        <v>0.4</v>
      </c>
      <c r="V18056" s="334">
        <v>0.3</v>
      </c>
      <c r="W18056" s="334">
        <v>0.4</v>
      </c>
      <c r="X18056" s="334">
        <v>0.3</v>
      </c>
      <c r="Y18056" s="334">
        <v>0</v>
      </c>
      <c r="Z18056" s="334">
        <v>0.4</v>
      </c>
      <c r="AA18056" s="334">
        <v>0.3</v>
      </c>
      <c r="AB18056" s="334">
        <v>0.4</v>
      </c>
      <c r="AD18056" s="334">
        <v>6</v>
      </c>
      <c r="AE18056" s="334">
        <f t="shared" si="2827"/>
        <v>6</v>
      </c>
      <c r="AF18056" s="334">
        <f t="shared" si="2828"/>
        <v>6</v>
      </c>
      <c r="AG18056" s="340">
        <f t="shared" si="2829"/>
        <v>0</v>
      </c>
      <c r="AI18056" s="340">
        <f t="shared" si="2830"/>
        <v>0</v>
      </c>
      <c r="AJ18056" s="340">
        <f t="shared" si="2830"/>
        <v>6</v>
      </c>
      <c r="AK18056" s="340">
        <f t="shared" si="2830"/>
        <v>0</v>
      </c>
      <c r="AL18056" s="340">
        <f t="shared" si="2830"/>
        <v>0</v>
      </c>
      <c r="AM18056" s="340">
        <f t="shared" si="2830"/>
        <v>0</v>
      </c>
    </row>
    <row r="18057" spans="1:39" x14ac:dyDescent="0.35">
      <c r="A18057" s="337">
        <v>39970</v>
      </c>
      <c r="B18057" s="338">
        <f t="shared" si="2824"/>
        <v>2009</v>
      </c>
      <c r="C18057" s="338">
        <f t="shared" si="2825"/>
        <v>6</v>
      </c>
      <c r="D18057" s="338">
        <f t="shared" si="2826"/>
        <v>6</v>
      </c>
      <c r="E18057" s="334">
        <v>0.4</v>
      </c>
      <c r="F18057" s="334">
        <v>0.3</v>
      </c>
      <c r="G18057" s="334">
        <v>0.4</v>
      </c>
      <c r="H18057" s="334">
        <v>0.3</v>
      </c>
      <c r="I18057" s="334">
        <v>0.4</v>
      </c>
      <c r="J18057" s="334">
        <v>0.3</v>
      </c>
      <c r="K18057" s="334">
        <v>0.4</v>
      </c>
      <c r="L18057" s="334">
        <v>0.3</v>
      </c>
      <c r="M18057" s="334">
        <v>0.4</v>
      </c>
      <c r="N18057" s="334">
        <v>0.4</v>
      </c>
      <c r="O18057" s="334">
        <v>0.3</v>
      </c>
      <c r="P18057" s="334">
        <v>0.4</v>
      </c>
      <c r="Q18057" s="334">
        <v>0.3</v>
      </c>
      <c r="R18057" s="334">
        <v>0.4</v>
      </c>
      <c r="S18057" s="334">
        <v>0</v>
      </c>
      <c r="T18057" s="334">
        <v>0</v>
      </c>
      <c r="U18057" s="334">
        <v>0.3</v>
      </c>
      <c r="V18057" s="334">
        <v>0</v>
      </c>
      <c r="W18057" s="334">
        <v>0</v>
      </c>
      <c r="X18057" s="334">
        <v>0</v>
      </c>
      <c r="Y18057" s="334">
        <v>0.4</v>
      </c>
      <c r="Z18057" s="334">
        <v>0.3</v>
      </c>
      <c r="AA18057" s="334">
        <v>0.4</v>
      </c>
      <c r="AB18057" s="334">
        <v>0</v>
      </c>
      <c r="AD18057" s="334">
        <v>6.4</v>
      </c>
      <c r="AE18057" s="334">
        <f t="shared" si="2827"/>
        <v>6.4</v>
      </c>
      <c r="AF18057" s="334">
        <f t="shared" si="2828"/>
        <v>6.4</v>
      </c>
      <c r="AG18057" s="340">
        <f t="shared" si="2829"/>
        <v>0</v>
      </c>
      <c r="AI18057" s="340">
        <f t="shared" si="2830"/>
        <v>0</v>
      </c>
      <c r="AJ18057" s="340">
        <f t="shared" si="2830"/>
        <v>6.4</v>
      </c>
      <c r="AK18057" s="340">
        <f t="shared" si="2830"/>
        <v>0</v>
      </c>
      <c r="AL18057" s="340">
        <f t="shared" si="2830"/>
        <v>0</v>
      </c>
      <c r="AM18057" s="340">
        <f t="shared" si="2830"/>
        <v>0</v>
      </c>
    </row>
    <row r="18058" spans="1:39" x14ac:dyDescent="0.35">
      <c r="A18058" s="337">
        <v>39971</v>
      </c>
      <c r="B18058" s="338">
        <f t="shared" si="2824"/>
        <v>2009</v>
      </c>
      <c r="C18058" s="338">
        <f t="shared" si="2825"/>
        <v>6</v>
      </c>
      <c r="D18058" s="338">
        <f t="shared" si="2826"/>
        <v>7</v>
      </c>
      <c r="E18058" s="334">
        <v>0</v>
      </c>
      <c r="F18058" s="334">
        <v>0</v>
      </c>
      <c r="G18058" s="334">
        <v>0</v>
      </c>
      <c r="H18058" s="334">
        <v>0</v>
      </c>
      <c r="I18058" s="334">
        <v>0</v>
      </c>
      <c r="J18058" s="334">
        <v>0</v>
      </c>
      <c r="K18058" s="334">
        <v>0</v>
      </c>
      <c r="L18058" s="334">
        <v>0</v>
      </c>
      <c r="M18058" s="334">
        <v>0</v>
      </c>
      <c r="N18058" s="334">
        <v>0</v>
      </c>
      <c r="O18058" s="334">
        <v>0</v>
      </c>
      <c r="P18058" s="334">
        <v>0</v>
      </c>
      <c r="Q18058" s="334">
        <v>0</v>
      </c>
      <c r="R18058" s="334">
        <v>0</v>
      </c>
      <c r="S18058" s="334">
        <v>0</v>
      </c>
      <c r="T18058" s="334">
        <v>0</v>
      </c>
      <c r="U18058" s="334">
        <v>0</v>
      </c>
      <c r="V18058" s="334">
        <v>0</v>
      </c>
      <c r="W18058" s="334">
        <v>0</v>
      </c>
      <c r="X18058" s="334">
        <v>0</v>
      </c>
      <c r="Y18058" s="334">
        <v>0</v>
      </c>
      <c r="Z18058" s="334">
        <v>0</v>
      </c>
      <c r="AA18058" s="334">
        <v>0</v>
      </c>
      <c r="AB18058" s="334">
        <v>0</v>
      </c>
      <c r="AD18058" s="334">
        <v>0</v>
      </c>
      <c r="AE18058" s="334">
        <f t="shared" si="2827"/>
        <v>0</v>
      </c>
      <c r="AF18058" s="334">
        <f t="shared" si="2828"/>
        <v>0</v>
      </c>
      <c r="AG18058" s="340">
        <f t="shared" si="2829"/>
        <v>0</v>
      </c>
      <c r="AI18058" s="340">
        <f t="shared" si="2830"/>
        <v>0</v>
      </c>
      <c r="AJ18058" s="340">
        <f t="shared" si="2830"/>
        <v>0</v>
      </c>
      <c r="AK18058" s="340">
        <f t="shared" si="2830"/>
        <v>0</v>
      </c>
      <c r="AL18058" s="340">
        <f t="shared" si="2830"/>
        <v>0</v>
      </c>
      <c r="AM18058" s="340">
        <f t="shared" si="2830"/>
        <v>0</v>
      </c>
    </row>
    <row r="18059" spans="1:39" x14ac:dyDescent="0.35">
      <c r="A18059" s="337">
        <v>39972</v>
      </c>
      <c r="B18059" s="338">
        <f t="shared" si="2824"/>
        <v>2009</v>
      </c>
      <c r="C18059" s="338">
        <f t="shared" si="2825"/>
        <v>6</v>
      </c>
      <c r="D18059" s="338">
        <f t="shared" si="2826"/>
        <v>8</v>
      </c>
      <c r="E18059" s="334">
        <v>0</v>
      </c>
      <c r="F18059" s="334">
        <v>0</v>
      </c>
      <c r="G18059" s="334">
        <v>0</v>
      </c>
      <c r="H18059" s="334">
        <v>0</v>
      </c>
      <c r="I18059" s="334">
        <v>0</v>
      </c>
      <c r="J18059" s="334">
        <v>0</v>
      </c>
      <c r="K18059" s="334">
        <v>0</v>
      </c>
      <c r="L18059" s="334">
        <v>0</v>
      </c>
      <c r="M18059" s="334">
        <v>0</v>
      </c>
      <c r="N18059" s="334">
        <v>0</v>
      </c>
      <c r="O18059" s="334">
        <v>0</v>
      </c>
      <c r="P18059" s="334">
        <v>0</v>
      </c>
      <c r="Q18059" s="334">
        <v>0</v>
      </c>
      <c r="R18059" s="334">
        <v>0</v>
      </c>
      <c r="S18059" s="334">
        <v>0</v>
      </c>
      <c r="T18059" s="334">
        <v>0</v>
      </c>
      <c r="U18059" s="334">
        <v>0</v>
      </c>
      <c r="V18059" s="334">
        <v>0</v>
      </c>
      <c r="W18059" s="334">
        <v>0</v>
      </c>
      <c r="X18059" s="334">
        <v>0</v>
      </c>
      <c r="Y18059" s="334">
        <v>0</v>
      </c>
      <c r="Z18059" s="334">
        <v>0</v>
      </c>
      <c r="AA18059" s="334">
        <v>0</v>
      </c>
      <c r="AB18059" s="334">
        <v>0</v>
      </c>
      <c r="AD18059" s="334">
        <v>0</v>
      </c>
      <c r="AE18059" s="334">
        <f t="shared" si="2827"/>
        <v>0</v>
      </c>
      <c r="AF18059" s="334">
        <f t="shared" si="2828"/>
        <v>0</v>
      </c>
      <c r="AG18059" s="340">
        <f t="shared" si="2829"/>
        <v>0</v>
      </c>
      <c r="AI18059" s="340">
        <f t="shared" si="2830"/>
        <v>0</v>
      </c>
      <c r="AJ18059" s="340">
        <f t="shared" si="2830"/>
        <v>0</v>
      </c>
      <c r="AK18059" s="340">
        <f t="shared" si="2830"/>
        <v>0</v>
      </c>
      <c r="AL18059" s="340">
        <f t="shared" si="2830"/>
        <v>0</v>
      </c>
      <c r="AM18059" s="340">
        <f t="shared" si="2830"/>
        <v>0</v>
      </c>
    </row>
    <row r="18060" spans="1:39" x14ac:dyDescent="0.35">
      <c r="A18060" s="337">
        <v>39973</v>
      </c>
      <c r="B18060" s="338">
        <f t="shared" si="2824"/>
        <v>2009</v>
      </c>
      <c r="C18060" s="338">
        <f t="shared" si="2825"/>
        <v>6</v>
      </c>
      <c r="D18060" s="338">
        <f t="shared" si="2826"/>
        <v>9</v>
      </c>
      <c r="E18060" s="334">
        <v>0</v>
      </c>
      <c r="F18060" s="334">
        <v>0</v>
      </c>
      <c r="G18060" s="334">
        <v>0</v>
      </c>
      <c r="H18060" s="334">
        <v>0</v>
      </c>
      <c r="I18060" s="334">
        <v>0</v>
      </c>
      <c r="J18060" s="334">
        <v>0</v>
      </c>
      <c r="K18060" s="334">
        <v>0</v>
      </c>
      <c r="L18060" s="334">
        <v>0</v>
      </c>
      <c r="M18060" s="334">
        <v>0</v>
      </c>
      <c r="N18060" s="334">
        <v>0</v>
      </c>
      <c r="O18060" s="334">
        <v>0</v>
      </c>
      <c r="P18060" s="334">
        <v>0</v>
      </c>
      <c r="Q18060" s="334">
        <v>0</v>
      </c>
      <c r="R18060" s="334">
        <v>0</v>
      </c>
      <c r="S18060" s="334">
        <v>0</v>
      </c>
      <c r="T18060" s="334">
        <v>0</v>
      </c>
      <c r="U18060" s="334">
        <v>0</v>
      </c>
      <c r="V18060" s="334">
        <v>0</v>
      </c>
      <c r="W18060" s="334">
        <v>0</v>
      </c>
      <c r="X18060" s="334">
        <v>0</v>
      </c>
      <c r="Y18060" s="334">
        <v>0</v>
      </c>
      <c r="Z18060" s="334">
        <v>0</v>
      </c>
      <c r="AA18060" s="334">
        <v>0</v>
      </c>
      <c r="AB18060" s="334">
        <v>0</v>
      </c>
      <c r="AD18060" s="334">
        <v>0</v>
      </c>
      <c r="AE18060" s="334">
        <f t="shared" si="2827"/>
        <v>0</v>
      </c>
      <c r="AF18060" s="334">
        <f t="shared" si="2828"/>
        <v>0</v>
      </c>
      <c r="AG18060" s="340">
        <f t="shared" si="2829"/>
        <v>0</v>
      </c>
      <c r="AI18060" s="340">
        <f t="shared" si="2830"/>
        <v>0</v>
      </c>
      <c r="AJ18060" s="340">
        <f t="shared" si="2830"/>
        <v>0</v>
      </c>
      <c r="AK18060" s="340">
        <f t="shared" si="2830"/>
        <v>0</v>
      </c>
      <c r="AL18060" s="340">
        <f t="shared" si="2830"/>
        <v>0</v>
      </c>
      <c r="AM18060" s="340">
        <f t="shared" si="2830"/>
        <v>0</v>
      </c>
    </row>
    <row r="18061" spans="1:39" x14ac:dyDescent="0.35">
      <c r="A18061" s="337">
        <v>39974</v>
      </c>
      <c r="B18061" s="338">
        <f t="shared" si="2824"/>
        <v>2009</v>
      </c>
      <c r="C18061" s="338">
        <f t="shared" si="2825"/>
        <v>6</v>
      </c>
      <c r="D18061" s="338">
        <f t="shared" si="2826"/>
        <v>10</v>
      </c>
      <c r="E18061" s="334">
        <v>0</v>
      </c>
      <c r="F18061" s="334">
        <v>0</v>
      </c>
      <c r="G18061" s="334">
        <v>0</v>
      </c>
      <c r="H18061" s="334">
        <v>0</v>
      </c>
      <c r="I18061" s="334">
        <v>0</v>
      </c>
      <c r="J18061" s="334">
        <v>0</v>
      </c>
      <c r="K18061" s="334">
        <v>0</v>
      </c>
      <c r="L18061" s="334">
        <v>0</v>
      </c>
      <c r="M18061" s="334">
        <v>0</v>
      </c>
      <c r="N18061" s="334">
        <v>0</v>
      </c>
      <c r="O18061" s="334">
        <v>0</v>
      </c>
      <c r="P18061" s="334">
        <v>0</v>
      </c>
      <c r="Q18061" s="334">
        <v>0</v>
      </c>
      <c r="R18061" s="334">
        <v>0</v>
      </c>
      <c r="S18061" s="334">
        <v>0</v>
      </c>
      <c r="T18061" s="334">
        <v>0</v>
      </c>
      <c r="U18061" s="334">
        <v>0</v>
      </c>
      <c r="V18061" s="334">
        <v>0</v>
      </c>
      <c r="W18061" s="334">
        <v>0</v>
      </c>
      <c r="X18061" s="334">
        <v>0</v>
      </c>
      <c r="Y18061" s="334">
        <v>0</v>
      </c>
      <c r="Z18061" s="334">
        <v>0</v>
      </c>
      <c r="AA18061" s="334">
        <v>0</v>
      </c>
      <c r="AB18061" s="334">
        <v>0</v>
      </c>
      <c r="AD18061" s="334">
        <v>0</v>
      </c>
      <c r="AE18061" s="334">
        <f t="shared" si="2827"/>
        <v>0</v>
      </c>
      <c r="AF18061" s="334">
        <f t="shared" si="2828"/>
        <v>0</v>
      </c>
      <c r="AG18061" s="340">
        <f t="shared" si="2829"/>
        <v>0</v>
      </c>
      <c r="AI18061" s="340">
        <f t="shared" si="2830"/>
        <v>0</v>
      </c>
      <c r="AJ18061" s="340">
        <f t="shared" si="2830"/>
        <v>0</v>
      </c>
      <c r="AK18061" s="340">
        <f t="shared" si="2830"/>
        <v>0</v>
      </c>
      <c r="AL18061" s="340">
        <f t="shared" si="2830"/>
        <v>0</v>
      </c>
      <c r="AM18061" s="340">
        <f t="shared" si="2830"/>
        <v>0</v>
      </c>
    </row>
    <row r="18062" spans="1:39" x14ac:dyDescent="0.35">
      <c r="A18062" s="337">
        <v>39975</v>
      </c>
      <c r="B18062" s="338">
        <f t="shared" si="2824"/>
        <v>2009</v>
      </c>
      <c r="C18062" s="338">
        <f t="shared" si="2825"/>
        <v>6</v>
      </c>
      <c r="D18062" s="338">
        <f t="shared" si="2826"/>
        <v>11</v>
      </c>
      <c r="E18062" s="334">
        <v>0</v>
      </c>
      <c r="F18062" s="334">
        <v>0</v>
      </c>
      <c r="G18062" s="334">
        <v>0</v>
      </c>
      <c r="H18062" s="334">
        <v>0</v>
      </c>
      <c r="I18062" s="334">
        <v>0</v>
      </c>
      <c r="J18062" s="334">
        <v>0</v>
      </c>
      <c r="K18062" s="334">
        <v>0</v>
      </c>
      <c r="L18062" s="334">
        <v>0</v>
      </c>
      <c r="M18062" s="334">
        <v>0</v>
      </c>
      <c r="N18062" s="334">
        <v>0</v>
      </c>
      <c r="O18062" s="334">
        <v>0</v>
      </c>
      <c r="P18062" s="334">
        <v>0</v>
      </c>
      <c r="Q18062" s="334">
        <v>0</v>
      </c>
      <c r="R18062" s="334">
        <v>0</v>
      </c>
      <c r="S18062" s="334">
        <v>0</v>
      </c>
      <c r="T18062" s="334">
        <v>0</v>
      </c>
      <c r="U18062" s="334">
        <v>0</v>
      </c>
      <c r="V18062" s="334">
        <v>0</v>
      </c>
      <c r="W18062" s="334">
        <v>0</v>
      </c>
      <c r="X18062" s="334">
        <v>0</v>
      </c>
      <c r="Y18062" s="334">
        <v>0</v>
      </c>
      <c r="Z18062" s="334">
        <v>0</v>
      </c>
      <c r="AA18062" s="334">
        <v>0</v>
      </c>
      <c r="AB18062" s="334">
        <v>0</v>
      </c>
      <c r="AD18062" s="334">
        <v>0</v>
      </c>
      <c r="AE18062" s="334">
        <f t="shared" si="2827"/>
        <v>0</v>
      </c>
      <c r="AF18062" s="334">
        <f t="shared" si="2828"/>
        <v>0</v>
      </c>
      <c r="AG18062" s="340">
        <f t="shared" si="2829"/>
        <v>0</v>
      </c>
      <c r="AI18062" s="340">
        <f t="shared" si="2830"/>
        <v>0</v>
      </c>
      <c r="AJ18062" s="340">
        <f t="shared" si="2830"/>
        <v>0</v>
      </c>
      <c r="AK18062" s="340">
        <f t="shared" si="2830"/>
        <v>0</v>
      </c>
      <c r="AL18062" s="340">
        <f t="shared" si="2830"/>
        <v>0</v>
      </c>
      <c r="AM18062" s="340">
        <f t="shared" si="2830"/>
        <v>0</v>
      </c>
    </row>
    <row r="18063" spans="1:39" x14ac:dyDescent="0.35">
      <c r="A18063" s="337">
        <v>39976</v>
      </c>
      <c r="B18063" s="338">
        <f t="shared" si="2824"/>
        <v>2009</v>
      </c>
      <c r="C18063" s="338">
        <f t="shared" si="2825"/>
        <v>6</v>
      </c>
      <c r="D18063" s="338">
        <f t="shared" si="2826"/>
        <v>12</v>
      </c>
      <c r="E18063" s="334">
        <v>0</v>
      </c>
      <c r="F18063" s="334">
        <v>0</v>
      </c>
      <c r="G18063" s="334">
        <v>0</v>
      </c>
      <c r="H18063" s="334">
        <v>0</v>
      </c>
      <c r="I18063" s="334">
        <v>0</v>
      </c>
      <c r="J18063" s="334">
        <v>0</v>
      </c>
      <c r="K18063" s="334">
        <v>0</v>
      </c>
      <c r="L18063" s="334">
        <v>0</v>
      </c>
      <c r="M18063" s="334">
        <v>0</v>
      </c>
      <c r="N18063" s="334">
        <v>0</v>
      </c>
      <c r="O18063" s="334">
        <v>0</v>
      </c>
      <c r="P18063" s="334">
        <v>0</v>
      </c>
      <c r="Q18063" s="334">
        <v>0</v>
      </c>
      <c r="R18063" s="334">
        <v>0</v>
      </c>
      <c r="S18063" s="334">
        <v>0</v>
      </c>
      <c r="T18063" s="334">
        <v>0</v>
      </c>
      <c r="U18063" s="334">
        <v>0</v>
      </c>
      <c r="V18063" s="334">
        <v>3.2</v>
      </c>
      <c r="W18063" s="334">
        <v>0</v>
      </c>
      <c r="X18063" s="334">
        <v>0</v>
      </c>
      <c r="Y18063" s="334">
        <v>0</v>
      </c>
      <c r="Z18063" s="334">
        <v>0</v>
      </c>
      <c r="AA18063" s="334">
        <v>0</v>
      </c>
      <c r="AB18063" s="334">
        <v>0</v>
      </c>
      <c r="AD18063" s="334">
        <v>3.2</v>
      </c>
      <c r="AE18063" s="334">
        <f t="shared" si="2827"/>
        <v>3.2</v>
      </c>
      <c r="AF18063" s="334">
        <f t="shared" si="2828"/>
        <v>3.2</v>
      </c>
      <c r="AG18063" s="340">
        <f t="shared" si="2829"/>
        <v>0</v>
      </c>
      <c r="AI18063" s="340">
        <f t="shared" si="2830"/>
        <v>0</v>
      </c>
      <c r="AJ18063" s="340">
        <f t="shared" si="2830"/>
        <v>3.2</v>
      </c>
      <c r="AK18063" s="340">
        <f t="shared" si="2830"/>
        <v>0</v>
      </c>
      <c r="AL18063" s="340">
        <f t="shared" si="2830"/>
        <v>0</v>
      </c>
      <c r="AM18063" s="340">
        <f t="shared" si="2830"/>
        <v>0</v>
      </c>
    </row>
    <row r="18064" spans="1:39" x14ac:dyDescent="0.35">
      <c r="A18064" s="337">
        <v>39977</v>
      </c>
      <c r="B18064" s="338">
        <f t="shared" si="2824"/>
        <v>2009</v>
      </c>
      <c r="C18064" s="338">
        <f t="shared" si="2825"/>
        <v>6</v>
      </c>
      <c r="D18064" s="338">
        <f t="shared" si="2826"/>
        <v>13</v>
      </c>
      <c r="E18064" s="334">
        <v>0</v>
      </c>
      <c r="F18064" s="334">
        <v>0</v>
      </c>
      <c r="G18064" s="334">
        <v>0</v>
      </c>
      <c r="H18064" s="334">
        <v>0</v>
      </c>
      <c r="I18064" s="334">
        <v>0</v>
      </c>
      <c r="J18064" s="334">
        <v>0</v>
      </c>
      <c r="K18064" s="334">
        <v>8.4</v>
      </c>
      <c r="L18064" s="334">
        <v>1</v>
      </c>
      <c r="M18064" s="334">
        <v>0</v>
      </c>
      <c r="N18064" s="334">
        <v>0</v>
      </c>
      <c r="O18064" s="334">
        <v>0</v>
      </c>
      <c r="P18064" s="334">
        <v>0</v>
      </c>
      <c r="Q18064" s="334">
        <v>0</v>
      </c>
      <c r="R18064" s="334">
        <v>0</v>
      </c>
      <c r="S18064" s="334">
        <v>0</v>
      </c>
      <c r="T18064" s="334">
        <v>0</v>
      </c>
      <c r="U18064" s="334">
        <v>0</v>
      </c>
      <c r="V18064" s="334">
        <v>0</v>
      </c>
      <c r="W18064" s="334">
        <v>0</v>
      </c>
      <c r="X18064" s="334">
        <v>0</v>
      </c>
      <c r="Y18064" s="334">
        <v>0</v>
      </c>
      <c r="Z18064" s="334">
        <v>0</v>
      </c>
      <c r="AA18064" s="334">
        <v>0</v>
      </c>
      <c r="AB18064" s="334">
        <v>0</v>
      </c>
      <c r="AD18064" s="334">
        <v>9.4</v>
      </c>
      <c r="AE18064" s="334">
        <f t="shared" si="2827"/>
        <v>9.4</v>
      </c>
      <c r="AF18064" s="334">
        <f t="shared" si="2828"/>
        <v>9.4</v>
      </c>
      <c r="AG18064" s="340">
        <f t="shared" si="2829"/>
        <v>0</v>
      </c>
      <c r="AI18064" s="340">
        <f t="shared" si="2830"/>
        <v>0</v>
      </c>
      <c r="AJ18064" s="340">
        <f t="shared" si="2830"/>
        <v>9.4</v>
      </c>
      <c r="AK18064" s="340">
        <f t="shared" si="2830"/>
        <v>0</v>
      </c>
      <c r="AL18064" s="340">
        <f t="shared" si="2830"/>
        <v>0</v>
      </c>
      <c r="AM18064" s="340">
        <f t="shared" si="2830"/>
        <v>0</v>
      </c>
    </row>
    <row r="18065" spans="1:39" x14ac:dyDescent="0.35">
      <c r="A18065" s="337">
        <v>39978</v>
      </c>
      <c r="B18065" s="338">
        <f t="shared" si="2824"/>
        <v>2009</v>
      </c>
      <c r="C18065" s="338">
        <f t="shared" si="2825"/>
        <v>6</v>
      </c>
      <c r="D18065" s="338">
        <f t="shared" si="2826"/>
        <v>14</v>
      </c>
      <c r="E18065" s="334">
        <v>0</v>
      </c>
      <c r="F18065" s="334">
        <v>0</v>
      </c>
      <c r="G18065" s="334">
        <v>0</v>
      </c>
      <c r="H18065" s="334">
        <v>0</v>
      </c>
      <c r="I18065" s="334">
        <v>0</v>
      </c>
      <c r="J18065" s="334">
        <v>0</v>
      </c>
      <c r="K18065" s="334">
        <v>0</v>
      </c>
      <c r="L18065" s="334">
        <v>0</v>
      </c>
      <c r="M18065" s="334">
        <v>0</v>
      </c>
      <c r="N18065" s="334">
        <v>0</v>
      </c>
      <c r="O18065" s="334">
        <v>0</v>
      </c>
      <c r="P18065" s="334">
        <v>0</v>
      </c>
      <c r="Q18065" s="334">
        <v>0</v>
      </c>
      <c r="R18065" s="334">
        <v>0</v>
      </c>
      <c r="S18065" s="334">
        <v>0</v>
      </c>
      <c r="T18065" s="334">
        <v>0</v>
      </c>
      <c r="U18065" s="334">
        <v>0</v>
      </c>
      <c r="V18065" s="334">
        <v>0</v>
      </c>
      <c r="W18065" s="334">
        <v>0</v>
      </c>
      <c r="X18065" s="334">
        <v>0</v>
      </c>
      <c r="Y18065" s="334">
        <v>0</v>
      </c>
      <c r="Z18065" s="334">
        <v>0</v>
      </c>
      <c r="AA18065" s="334">
        <v>0</v>
      </c>
      <c r="AB18065" s="334">
        <v>0</v>
      </c>
      <c r="AD18065" s="334">
        <v>0</v>
      </c>
      <c r="AE18065" s="334">
        <f t="shared" si="2827"/>
        <v>0</v>
      </c>
      <c r="AF18065" s="334">
        <f t="shared" si="2828"/>
        <v>0</v>
      </c>
      <c r="AG18065" s="340">
        <f t="shared" si="2829"/>
        <v>0</v>
      </c>
      <c r="AI18065" s="340">
        <f t="shared" si="2830"/>
        <v>0</v>
      </c>
      <c r="AJ18065" s="340">
        <f t="shared" si="2830"/>
        <v>0</v>
      </c>
      <c r="AK18065" s="340">
        <f t="shared" si="2830"/>
        <v>0</v>
      </c>
      <c r="AL18065" s="340">
        <f t="shared" si="2830"/>
        <v>0</v>
      </c>
      <c r="AM18065" s="340">
        <f t="shared" si="2830"/>
        <v>0</v>
      </c>
    </row>
    <row r="18066" spans="1:39" x14ac:dyDescent="0.35">
      <c r="A18066" s="337">
        <v>39979</v>
      </c>
      <c r="B18066" s="338">
        <f t="shared" si="2824"/>
        <v>2009</v>
      </c>
      <c r="C18066" s="338">
        <f t="shared" si="2825"/>
        <v>6</v>
      </c>
      <c r="D18066" s="338">
        <f t="shared" si="2826"/>
        <v>15</v>
      </c>
      <c r="E18066" s="334">
        <v>0</v>
      </c>
      <c r="F18066" s="334">
        <v>0</v>
      </c>
      <c r="G18066" s="334">
        <v>0</v>
      </c>
      <c r="H18066" s="334">
        <v>0</v>
      </c>
      <c r="I18066" s="334">
        <v>0</v>
      </c>
      <c r="J18066" s="334">
        <v>0</v>
      </c>
      <c r="K18066" s="334">
        <v>0</v>
      </c>
      <c r="L18066" s="334">
        <v>0</v>
      </c>
      <c r="M18066" s="334">
        <v>0</v>
      </c>
      <c r="N18066" s="334">
        <v>0</v>
      </c>
      <c r="O18066" s="334">
        <v>0</v>
      </c>
      <c r="P18066" s="334">
        <v>0</v>
      </c>
      <c r="Q18066" s="334">
        <v>0</v>
      </c>
      <c r="R18066" s="334">
        <v>0</v>
      </c>
      <c r="S18066" s="334">
        <v>0</v>
      </c>
      <c r="T18066" s="334">
        <v>0</v>
      </c>
      <c r="U18066" s="334">
        <v>0</v>
      </c>
      <c r="V18066" s="334">
        <v>0</v>
      </c>
      <c r="W18066" s="334">
        <v>0</v>
      </c>
      <c r="X18066" s="334">
        <v>0</v>
      </c>
      <c r="Y18066" s="334">
        <v>0</v>
      </c>
      <c r="Z18066" s="334">
        <v>0</v>
      </c>
      <c r="AA18066" s="334">
        <v>0</v>
      </c>
      <c r="AB18066" s="334">
        <v>0</v>
      </c>
      <c r="AD18066" s="334">
        <v>0</v>
      </c>
      <c r="AE18066" s="334">
        <f t="shared" si="2827"/>
        <v>0</v>
      </c>
      <c r="AF18066" s="334">
        <f t="shared" si="2828"/>
        <v>0</v>
      </c>
      <c r="AG18066" s="340">
        <f t="shared" si="2829"/>
        <v>0</v>
      </c>
      <c r="AI18066" s="340">
        <f t="shared" si="2830"/>
        <v>0</v>
      </c>
      <c r="AJ18066" s="340">
        <f t="shared" si="2830"/>
        <v>0</v>
      </c>
      <c r="AK18066" s="340">
        <f t="shared" si="2830"/>
        <v>0</v>
      </c>
      <c r="AL18066" s="340">
        <f t="shared" si="2830"/>
        <v>0</v>
      </c>
      <c r="AM18066" s="340">
        <f t="shared" si="2830"/>
        <v>0</v>
      </c>
    </row>
    <row r="18067" spans="1:39" x14ac:dyDescent="0.35">
      <c r="A18067" s="337">
        <v>39980</v>
      </c>
      <c r="B18067" s="338">
        <f t="shared" si="2824"/>
        <v>2009</v>
      </c>
      <c r="C18067" s="338">
        <f t="shared" si="2825"/>
        <v>6</v>
      </c>
      <c r="D18067" s="338">
        <f t="shared" si="2826"/>
        <v>16</v>
      </c>
      <c r="E18067" s="334">
        <v>0</v>
      </c>
      <c r="F18067" s="334">
        <v>0</v>
      </c>
      <c r="G18067" s="334">
        <v>0</v>
      </c>
      <c r="H18067" s="334">
        <v>0</v>
      </c>
      <c r="I18067" s="334">
        <v>0</v>
      </c>
      <c r="J18067" s="334">
        <v>0</v>
      </c>
      <c r="K18067" s="334">
        <v>0</v>
      </c>
      <c r="L18067" s="334">
        <v>0</v>
      </c>
      <c r="M18067" s="334">
        <v>0</v>
      </c>
      <c r="N18067" s="334">
        <v>0</v>
      </c>
      <c r="O18067" s="334">
        <v>0</v>
      </c>
      <c r="P18067" s="334">
        <v>0</v>
      </c>
      <c r="Q18067" s="334">
        <v>0</v>
      </c>
      <c r="R18067" s="334">
        <v>0</v>
      </c>
      <c r="S18067" s="334">
        <v>10</v>
      </c>
      <c r="T18067" s="334">
        <v>2.8</v>
      </c>
      <c r="U18067" s="334">
        <v>0.8</v>
      </c>
      <c r="V18067" s="334">
        <v>0</v>
      </c>
      <c r="W18067" s="334">
        <v>0</v>
      </c>
      <c r="X18067" s="334">
        <v>0</v>
      </c>
      <c r="Y18067" s="334">
        <v>0</v>
      </c>
      <c r="Z18067" s="334">
        <v>0</v>
      </c>
      <c r="AA18067" s="334">
        <v>0</v>
      </c>
      <c r="AB18067" s="334">
        <v>0</v>
      </c>
      <c r="AD18067" s="334">
        <v>13.6</v>
      </c>
      <c r="AE18067" s="334">
        <f t="shared" si="2827"/>
        <v>13.6</v>
      </c>
      <c r="AF18067" s="334">
        <f t="shared" si="2828"/>
        <v>13.600000000000001</v>
      </c>
      <c r="AG18067" s="340">
        <f t="shared" si="2829"/>
        <v>1.7763568394002505E-15</v>
      </c>
      <c r="AI18067" s="340">
        <f t="shared" si="2830"/>
        <v>0</v>
      </c>
      <c r="AJ18067" s="340">
        <f t="shared" si="2830"/>
        <v>13.600000000000001</v>
      </c>
      <c r="AK18067" s="340">
        <f t="shared" si="2830"/>
        <v>0</v>
      </c>
      <c r="AL18067" s="340">
        <f t="shared" si="2830"/>
        <v>0</v>
      </c>
      <c r="AM18067" s="340">
        <f t="shared" si="2830"/>
        <v>0</v>
      </c>
    </row>
    <row r="18068" spans="1:39" x14ac:dyDescent="0.35">
      <c r="A18068" s="337">
        <v>39981</v>
      </c>
      <c r="B18068" s="338">
        <f t="shared" si="2824"/>
        <v>2009</v>
      </c>
      <c r="C18068" s="338">
        <f t="shared" si="2825"/>
        <v>6</v>
      </c>
      <c r="D18068" s="338">
        <f t="shared" si="2826"/>
        <v>17</v>
      </c>
      <c r="E18068" s="334">
        <v>0</v>
      </c>
      <c r="F18068" s="334">
        <v>0</v>
      </c>
      <c r="G18068" s="334">
        <v>0</v>
      </c>
      <c r="H18068" s="334">
        <v>0</v>
      </c>
      <c r="I18068" s="334">
        <v>0</v>
      </c>
      <c r="J18068" s="334">
        <v>0</v>
      </c>
      <c r="K18068" s="334">
        <v>0</v>
      </c>
      <c r="L18068" s="334">
        <v>0</v>
      </c>
      <c r="M18068" s="334">
        <v>0</v>
      </c>
      <c r="N18068" s="334">
        <v>0</v>
      </c>
      <c r="O18068" s="334">
        <v>0</v>
      </c>
      <c r="P18068" s="334">
        <v>0</v>
      </c>
      <c r="Q18068" s="334">
        <v>0</v>
      </c>
      <c r="R18068" s="334">
        <v>0</v>
      </c>
      <c r="S18068" s="334">
        <v>0</v>
      </c>
      <c r="T18068" s="334">
        <v>0</v>
      </c>
      <c r="U18068" s="334">
        <v>0</v>
      </c>
      <c r="V18068" s="334">
        <v>0</v>
      </c>
      <c r="W18068" s="334">
        <v>0.4</v>
      </c>
      <c r="X18068" s="334">
        <v>0</v>
      </c>
      <c r="Y18068" s="334">
        <v>0</v>
      </c>
      <c r="Z18068" s="334">
        <v>0</v>
      </c>
      <c r="AA18068" s="334">
        <v>0</v>
      </c>
      <c r="AB18068" s="334">
        <v>0</v>
      </c>
      <c r="AD18068" s="334">
        <v>0.4</v>
      </c>
      <c r="AE18068" s="334">
        <f t="shared" si="2827"/>
        <v>0.4</v>
      </c>
      <c r="AF18068" s="334">
        <f t="shared" si="2828"/>
        <v>0.4</v>
      </c>
      <c r="AG18068" s="340">
        <f t="shared" si="2829"/>
        <v>0</v>
      </c>
      <c r="AI18068" s="340">
        <f t="shared" ref="AI18068:AM18083" si="2831">IF($C18068=AI$1,$AF18068,0)</f>
        <v>0</v>
      </c>
      <c r="AJ18068" s="340">
        <f t="shared" si="2831"/>
        <v>0.4</v>
      </c>
      <c r="AK18068" s="340">
        <f t="shared" si="2831"/>
        <v>0</v>
      </c>
      <c r="AL18068" s="340">
        <f t="shared" si="2831"/>
        <v>0</v>
      </c>
      <c r="AM18068" s="340">
        <f t="shared" si="2831"/>
        <v>0</v>
      </c>
    </row>
    <row r="18069" spans="1:39" x14ac:dyDescent="0.35">
      <c r="A18069" s="337">
        <v>39982</v>
      </c>
      <c r="B18069" s="338">
        <f t="shared" si="2824"/>
        <v>2009</v>
      </c>
      <c r="C18069" s="338">
        <f t="shared" si="2825"/>
        <v>6</v>
      </c>
      <c r="D18069" s="338">
        <f t="shared" si="2826"/>
        <v>18</v>
      </c>
      <c r="E18069" s="334">
        <v>0</v>
      </c>
      <c r="F18069" s="334">
        <v>0.2</v>
      </c>
      <c r="G18069" s="334">
        <v>1.4</v>
      </c>
      <c r="H18069" s="334">
        <v>0.2</v>
      </c>
      <c r="I18069" s="334">
        <v>0</v>
      </c>
      <c r="J18069" s="334">
        <v>0</v>
      </c>
      <c r="K18069" s="334">
        <v>0</v>
      </c>
      <c r="L18069" s="334">
        <v>0</v>
      </c>
      <c r="M18069" s="334">
        <v>0</v>
      </c>
      <c r="N18069" s="334">
        <v>0</v>
      </c>
      <c r="O18069" s="334">
        <v>0</v>
      </c>
      <c r="P18069" s="334">
        <v>0</v>
      </c>
      <c r="Q18069" s="334">
        <v>0</v>
      </c>
      <c r="R18069" s="334">
        <v>0</v>
      </c>
      <c r="S18069" s="334">
        <v>0</v>
      </c>
      <c r="T18069" s="334">
        <v>0</v>
      </c>
      <c r="U18069" s="334">
        <v>0</v>
      </c>
      <c r="V18069" s="334">
        <v>1.8</v>
      </c>
      <c r="W18069" s="334">
        <v>0</v>
      </c>
      <c r="X18069" s="334">
        <v>0</v>
      </c>
      <c r="Y18069" s="334">
        <v>0</v>
      </c>
      <c r="Z18069" s="334">
        <v>0</v>
      </c>
      <c r="AA18069" s="334">
        <v>0</v>
      </c>
      <c r="AB18069" s="334">
        <v>0</v>
      </c>
      <c r="AD18069" s="334">
        <v>3.6</v>
      </c>
      <c r="AE18069" s="334">
        <f t="shared" si="2827"/>
        <v>3.6</v>
      </c>
      <c r="AF18069" s="334">
        <f t="shared" si="2828"/>
        <v>3.5999999999999996</v>
      </c>
      <c r="AG18069" s="340">
        <f t="shared" si="2829"/>
        <v>4.4408920985006262E-16</v>
      </c>
      <c r="AI18069" s="340">
        <f t="shared" si="2831"/>
        <v>0</v>
      </c>
      <c r="AJ18069" s="340">
        <f t="shared" si="2831"/>
        <v>3.5999999999999996</v>
      </c>
      <c r="AK18069" s="340">
        <f t="shared" si="2831"/>
        <v>0</v>
      </c>
      <c r="AL18069" s="340">
        <f t="shared" si="2831"/>
        <v>0</v>
      </c>
      <c r="AM18069" s="340">
        <f t="shared" si="2831"/>
        <v>0</v>
      </c>
    </row>
    <row r="18070" spans="1:39" x14ac:dyDescent="0.35">
      <c r="A18070" s="337">
        <v>39983</v>
      </c>
      <c r="B18070" s="338">
        <f t="shared" si="2824"/>
        <v>2009</v>
      </c>
      <c r="C18070" s="338">
        <f t="shared" si="2825"/>
        <v>6</v>
      </c>
      <c r="D18070" s="338">
        <f t="shared" si="2826"/>
        <v>19</v>
      </c>
      <c r="E18070" s="334">
        <v>0</v>
      </c>
      <c r="F18070" s="334">
        <v>0</v>
      </c>
      <c r="G18070" s="334">
        <v>0</v>
      </c>
      <c r="H18070" s="334">
        <v>0</v>
      </c>
      <c r="I18070" s="334">
        <v>0</v>
      </c>
      <c r="J18070" s="334">
        <v>0</v>
      </c>
      <c r="K18070" s="334">
        <v>0</v>
      </c>
      <c r="L18070" s="334">
        <v>0</v>
      </c>
      <c r="M18070" s="334">
        <v>0</v>
      </c>
      <c r="N18070" s="334">
        <v>0</v>
      </c>
      <c r="O18070" s="334">
        <v>0</v>
      </c>
      <c r="P18070" s="334">
        <v>0</v>
      </c>
      <c r="Q18070" s="334">
        <v>0</v>
      </c>
      <c r="R18070" s="334">
        <v>0</v>
      </c>
      <c r="S18070" s="334">
        <v>0</v>
      </c>
      <c r="T18070" s="334">
        <v>0</v>
      </c>
      <c r="U18070" s="334">
        <v>0</v>
      </c>
      <c r="V18070" s="334">
        <v>0</v>
      </c>
      <c r="W18070" s="334">
        <v>0</v>
      </c>
      <c r="X18070" s="334">
        <v>0</v>
      </c>
      <c r="Y18070" s="334">
        <v>0</v>
      </c>
      <c r="Z18070" s="334">
        <v>0</v>
      </c>
      <c r="AA18070" s="334">
        <v>0</v>
      </c>
      <c r="AB18070" s="334">
        <v>0</v>
      </c>
      <c r="AD18070" s="334">
        <v>0</v>
      </c>
      <c r="AE18070" s="334">
        <f t="shared" si="2827"/>
        <v>0</v>
      </c>
      <c r="AF18070" s="334">
        <f t="shared" si="2828"/>
        <v>0</v>
      </c>
      <c r="AG18070" s="340">
        <f t="shared" si="2829"/>
        <v>0</v>
      </c>
      <c r="AI18070" s="340">
        <f t="shared" si="2831"/>
        <v>0</v>
      </c>
      <c r="AJ18070" s="340">
        <f t="shared" si="2831"/>
        <v>0</v>
      </c>
      <c r="AK18070" s="340">
        <f t="shared" si="2831"/>
        <v>0</v>
      </c>
      <c r="AL18070" s="340">
        <f t="shared" si="2831"/>
        <v>0</v>
      </c>
      <c r="AM18070" s="340">
        <f t="shared" si="2831"/>
        <v>0</v>
      </c>
    </row>
    <row r="18071" spans="1:39" x14ac:dyDescent="0.35">
      <c r="A18071" s="337">
        <v>39984</v>
      </c>
      <c r="B18071" s="338">
        <f t="shared" si="2824"/>
        <v>2009</v>
      </c>
      <c r="C18071" s="338">
        <f t="shared" si="2825"/>
        <v>6</v>
      </c>
      <c r="D18071" s="338">
        <f t="shared" si="2826"/>
        <v>20</v>
      </c>
      <c r="E18071" s="334">
        <v>0</v>
      </c>
      <c r="F18071" s="334">
        <v>0</v>
      </c>
      <c r="G18071" s="334">
        <v>0</v>
      </c>
      <c r="H18071" s="334">
        <v>0</v>
      </c>
      <c r="I18071" s="334">
        <v>0</v>
      </c>
      <c r="J18071" s="334">
        <v>0</v>
      </c>
      <c r="K18071" s="334">
        <v>0</v>
      </c>
      <c r="L18071" s="334">
        <v>0</v>
      </c>
      <c r="M18071" s="334">
        <v>0</v>
      </c>
      <c r="N18071" s="334">
        <v>0</v>
      </c>
      <c r="O18071" s="334">
        <v>0</v>
      </c>
      <c r="P18071" s="334">
        <v>0</v>
      </c>
      <c r="Q18071" s="334">
        <v>0</v>
      </c>
      <c r="R18071" s="334">
        <v>0</v>
      </c>
      <c r="S18071" s="334">
        <v>0</v>
      </c>
      <c r="T18071" s="334">
        <v>0</v>
      </c>
      <c r="U18071" s="334">
        <v>0</v>
      </c>
      <c r="V18071" s="334">
        <v>0</v>
      </c>
      <c r="W18071" s="334">
        <v>0</v>
      </c>
      <c r="X18071" s="334">
        <v>0</v>
      </c>
      <c r="Y18071" s="334">
        <v>0</v>
      </c>
      <c r="Z18071" s="334">
        <v>0</v>
      </c>
      <c r="AA18071" s="334">
        <v>0</v>
      </c>
      <c r="AB18071" s="334">
        <v>0</v>
      </c>
      <c r="AD18071" s="334">
        <v>0</v>
      </c>
      <c r="AE18071" s="334">
        <f t="shared" si="2827"/>
        <v>0</v>
      </c>
      <c r="AF18071" s="334">
        <f t="shared" si="2828"/>
        <v>0</v>
      </c>
      <c r="AG18071" s="340">
        <f t="shared" si="2829"/>
        <v>0</v>
      </c>
      <c r="AI18071" s="340">
        <f t="shared" si="2831"/>
        <v>0</v>
      </c>
      <c r="AJ18071" s="340">
        <f t="shared" si="2831"/>
        <v>0</v>
      </c>
      <c r="AK18071" s="340">
        <f t="shared" si="2831"/>
        <v>0</v>
      </c>
      <c r="AL18071" s="340">
        <f t="shared" si="2831"/>
        <v>0</v>
      </c>
      <c r="AM18071" s="340">
        <f t="shared" si="2831"/>
        <v>0</v>
      </c>
    </row>
    <row r="18072" spans="1:39" x14ac:dyDescent="0.35">
      <c r="A18072" s="337">
        <v>39985</v>
      </c>
      <c r="B18072" s="338">
        <f t="shared" si="2824"/>
        <v>2009</v>
      </c>
      <c r="C18072" s="338">
        <f t="shared" si="2825"/>
        <v>6</v>
      </c>
      <c r="D18072" s="338">
        <f t="shared" si="2826"/>
        <v>21</v>
      </c>
      <c r="E18072" s="334">
        <v>0</v>
      </c>
      <c r="F18072" s="334">
        <v>0</v>
      </c>
      <c r="G18072" s="334">
        <v>0</v>
      </c>
      <c r="H18072" s="334">
        <v>0</v>
      </c>
      <c r="I18072" s="334">
        <v>0</v>
      </c>
      <c r="J18072" s="334">
        <v>0</v>
      </c>
      <c r="K18072" s="334">
        <v>0</v>
      </c>
      <c r="L18072" s="334">
        <v>0</v>
      </c>
      <c r="M18072" s="334">
        <v>0</v>
      </c>
      <c r="N18072" s="334">
        <v>0</v>
      </c>
      <c r="O18072" s="334">
        <v>0</v>
      </c>
      <c r="P18072" s="334">
        <v>0</v>
      </c>
      <c r="Q18072" s="334">
        <v>0</v>
      </c>
      <c r="R18072" s="334">
        <v>0</v>
      </c>
      <c r="S18072" s="334">
        <v>0</v>
      </c>
      <c r="T18072" s="334">
        <v>0</v>
      </c>
      <c r="U18072" s="334">
        <v>0</v>
      </c>
      <c r="V18072" s="334">
        <v>0</v>
      </c>
      <c r="W18072" s="334">
        <v>0</v>
      </c>
      <c r="X18072" s="334">
        <v>0</v>
      </c>
      <c r="Y18072" s="334">
        <v>0</v>
      </c>
      <c r="Z18072" s="334">
        <v>0</v>
      </c>
      <c r="AA18072" s="334">
        <v>0</v>
      </c>
      <c r="AB18072" s="334">
        <v>0</v>
      </c>
      <c r="AD18072" s="334">
        <v>0</v>
      </c>
      <c r="AE18072" s="334">
        <f t="shared" si="2827"/>
        <v>0</v>
      </c>
      <c r="AF18072" s="334">
        <f t="shared" si="2828"/>
        <v>0</v>
      </c>
      <c r="AG18072" s="340">
        <f t="shared" si="2829"/>
        <v>0</v>
      </c>
      <c r="AI18072" s="340">
        <f t="shared" si="2831"/>
        <v>0</v>
      </c>
      <c r="AJ18072" s="340">
        <f t="shared" si="2831"/>
        <v>0</v>
      </c>
      <c r="AK18072" s="340">
        <f t="shared" si="2831"/>
        <v>0</v>
      </c>
      <c r="AL18072" s="340">
        <f t="shared" si="2831"/>
        <v>0</v>
      </c>
      <c r="AM18072" s="340">
        <f t="shared" si="2831"/>
        <v>0</v>
      </c>
    </row>
    <row r="18073" spans="1:39" x14ac:dyDescent="0.35">
      <c r="A18073" s="337">
        <v>39986</v>
      </c>
      <c r="B18073" s="338">
        <f t="shared" si="2824"/>
        <v>2009</v>
      </c>
      <c r="C18073" s="338">
        <f t="shared" si="2825"/>
        <v>6</v>
      </c>
      <c r="D18073" s="338">
        <f t="shared" si="2826"/>
        <v>22</v>
      </c>
      <c r="E18073" s="334">
        <v>0</v>
      </c>
      <c r="F18073" s="334">
        <v>0</v>
      </c>
      <c r="G18073" s="334">
        <v>0</v>
      </c>
      <c r="H18073" s="334">
        <v>0</v>
      </c>
      <c r="I18073" s="334">
        <v>0</v>
      </c>
      <c r="J18073" s="334">
        <v>0</v>
      </c>
      <c r="K18073" s="334">
        <v>0</v>
      </c>
      <c r="L18073" s="334">
        <v>0</v>
      </c>
      <c r="M18073" s="334">
        <v>0</v>
      </c>
      <c r="N18073" s="334">
        <v>0</v>
      </c>
      <c r="O18073" s="334">
        <v>0</v>
      </c>
      <c r="P18073" s="334">
        <v>0</v>
      </c>
      <c r="Q18073" s="334">
        <v>0</v>
      </c>
      <c r="R18073" s="334">
        <v>0</v>
      </c>
      <c r="S18073" s="334">
        <v>0</v>
      </c>
      <c r="T18073" s="334">
        <v>0</v>
      </c>
      <c r="U18073" s="334">
        <v>0</v>
      </c>
      <c r="V18073" s="334">
        <v>0</v>
      </c>
      <c r="W18073" s="334">
        <v>0</v>
      </c>
      <c r="X18073" s="334">
        <v>0</v>
      </c>
      <c r="Y18073" s="334">
        <v>0</v>
      </c>
      <c r="Z18073" s="334">
        <v>0</v>
      </c>
      <c r="AA18073" s="334">
        <v>0</v>
      </c>
      <c r="AB18073" s="334">
        <v>0</v>
      </c>
      <c r="AD18073" s="334">
        <v>0</v>
      </c>
      <c r="AE18073" s="334">
        <f t="shared" si="2827"/>
        <v>0</v>
      </c>
      <c r="AF18073" s="334">
        <f t="shared" si="2828"/>
        <v>0</v>
      </c>
      <c r="AG18073" s="340">
        <f t="shared" si="2829"/>
        <v>0</v>
      </c>
      <c r="AI18073" s="340">
        <f t="shared" si="2831"/>
        <v>0</v>
      </c>
      <c r="AJ18073" s="340">
        <f t="shared" si="2831"/>
        <v>0</v>
      </c>
      <c r="AK18073" s="340">
        <f t="shared" si="2831"/>
        <v>0</v>
      </c>
      <c r="AL18073" s="340">
        <f t="shared" si="2831"/>
        <v>0</v>
      </c>
      <c r="AM18073" s="340">
        <f t="shared" si="2831"/>
        <v>0</v>
      </c>
    </row>
    <row r="18074" spans="1:39" x14ac:dyDescent="0.35">
      <c r="A18074" s="337">
        <v>39987</v>
      </c>
      <c r="B18074" s="338">
        <f t="shared" si="2824"/>
        <v>2009</v>
      </c>
      <c r="C18074" s="338">
        <f t="shared" si="2825"/>
        <v>6</v>
      </c>
      <c r="D18074" s="338">
        <f t="shared" si="2826"/>
        <v>23</v>
      </c>
      <c r="E18074" s="334">
        <v>0</v>
      </c>
      <c r="F18074" s="334">
        <v>0</v>
      </c>
      <c r="G18074" s="334">
        <v>0</v>
      </c>
      <c r="H18074" s="334">
        <v>0</v>
      </c>
      <c r="I18074" s="334">
        <v>0</v>
      </c>
      <c r="J18074" s="334">
        <v>0</v>
      </c>
      <c r="K18074" s="334">
        <v>0</v>
      </c>
      <c r="L18074" s="334">
        <v>0</v>
      </c>
      <c r="M18074" s="334">
        <v>0</v>
      </c>
      <c r="N18074" s="334">
        <v>0</v>
      </c>
      <c r="O18074" s="334">
        <v>0</v>
      </c>
      <c r="P18074" s="334">
        <v>0</v>
      </c>
      <c r="Q18074" s="334">
        <v>0</v>
      </c>
      <c r="R18074" s="334">
        <v>0</v>
      </c>
      <c r="S18074" s="334">
        <v>0</v>
      </c>
      <c r="T18074" s="334">
        <v>0</v>
      </c>
      <c r="U18074" s="334">
        <v>0</v>
      </c>
      <c r="V18074" s="334">
        <v>0</v>
      </c>
      <c r="W18074" s="334">
        <v>0</v>
      </c>
      <c r="X18074" s="334">
        <v>0</v>
      </c>
      <c r="Y18074" s="334">
        <v>0</v>
      </c>
      <c r="Z18074" s="334">
        <v>0</v>
      </c>
      <c r="AA18074" s="334">
        <v>0</v>
      </c>
      <c r="AB18074" s="334">
        <v>0</v>
      </c>
      <c r="AD18074" s="334">
        <v>0</v>
      </c>
      <c r="AE18074" s="334">
        <f t="shared" si="2827"/>
        <v>0</v>
      </c>
      <c r="AF18074" s="334">
        <f t="shared" si="2828"/>
        <v>0</v>
      </c>
      <c r="AG18074" s="340">
        <f t="shared" si="2829"/>
        <v>0</v>
      </c>
      <c r="AI18074" s="340">
        <f t="shared" si="2831"/>
        <v>0</v>
      </c>
      <c r="AJ18074" s="340">
        <f t="shared" si="2831"/>
        <v>0</v>
      </c>
      <c r="AK18074" s="340">
        <f t="shared" si="2831"/>
        <v>0</v>
      </c>
      <c r="AL18074" s="340">
        <f t="shared" si="2831"/>
        <v>0</v>
      </c>
      <c r="AM18074" s="340">
        <f t="shared" si="2831"/>
        <v>0</v>
      </c>
    </row>
    <row r="18075" spans="1:39" x14ac:dyDescent="0.35">
      <c r="A18075" s="337">
        <v>39988</v>
      </c>
      <c r="B18075" s="338">
        <f t="shared" si="2824"/>
        <v>2009</v>
      </c>
      <c r="C18075" s="338">
        <f t="shared" si="2825"/>
        <v>6</v>
      </c>
      <c r="D18075" s="338">
        <f t="shared" si="2826"/>
        <v>24</v>
      </c>
      <c r="E18075" s="334">
        <v>0</v>
      </c>
      <c r="F18075" s="334">
        <v>0</v>
      </c>
      <c r="G18075" s="334">
        <v>0</v>
      </c>
      <c r="H18075" s="334">
        <v>0</v>
      </c>
      <c r="I18075" s="334">
        <v>0</v>
      </c>
      <c r="J18075" s="334">
        <v>0</v>
      </c>
      <c r="K18075" s="334">
        <v>0</v>
      </c>
      <c r="L18075" s="334">
        <v>0</v>
      </c>
      <c r="M18075" s="334">
        <v>0</v>
      </c>
      <c r="N18075" s="334">
        <v>0</v>
      </c>
      <c r="O18075" s="334">
        <v>0</v>
      </c>
      <c r="P18075" s="334">
        <v>0</v>
      </c>
      <c r="Q18075" s="334">
        <v>0</v>
      </c>
      <c r="R18075" s="334">
        <v>0</v>
      </c>
      <c r="S18075" s="334">
        <v>0</v>
      </c>
      <c r="T18075" s="334">
        <v>0</v>
      </c>
      <c r="U18075" s="334">
        <v>0</v>
      </c>
      <c r="V18075" s="334">
        <v>0</v>
      </c>
      <c r="W18075" s="334">
        <v>0</v>
      </c>
      <c r="X18075" s="334">
        <v>0</v>
      </c>
      <c r="Y18075" s="334">
        <v>0</v>
      </c>
      <c r="Z18075" s="334">
        <v>0</v>
      </c>
      <c r="AA18075" s="334">
        <v>0</v>
      </c>
      <c r="AB18075" s="334">
        <v>0</v>
      </c>
      <c r="AD18075" s="334">
        <v>0</v>
      </c>
      <c r="AE18075" s="334">
        <f t="shared" si="2827"/>
        <v>0</v>
      </c>
      <c r="AF18075" s="334">
        <f t="shared" si="2828"/>
        <v>0</v>
      </c>
      <c r="AG18075" s="340">
        <f t="shared" si="2829"/>
        <v>0</v>
      </c>
      <c r="AI18075" s="340">
        <f t="shared" si="2831"/>
        <v>0</v>
      </c>
      <c r="AJ18075" s="340">
        <f t="shared" si="2831"/>
        <v>0</v>
      </c>
      <c r="AK18075" s="340">
        <f t="shared" si="2831"/>
        <v>0</v>
      </c>
      <c r="AL18075" s="340">
        <f t="shared" si="2831"/>
        <v>0</v>
      </c>
      <c r="AM18075" s="340">
        <f t="shared" si="2831"/>
        <v>0</v>
      </c>
    </row>
    <row r="18076" spans="1:39" x14ac:dyDescent="0.35">
      <c r="A18076" s="337">
        <v>39989</v>
      </c>
      <c r="B18076" s="338">
        <f t="shared" si="2824"/>
        <v>2009</v>
      </c>
      <c r="C18076" s="338">
        <f t="shared" si="2825"/>
        <v>6</v>
      </c>
      <c r="D18076" s="338">
        <f t="shared" si="2826"/>
        <v>25</v>
      </c>
      <c r="E18076" s="334">
        <v>0</v>
      </c>
      <c r="F18076" s="334">
        <v>0</v>
      </c>
      <c r="G18076" s="334">
        <v>0</v>
      </c>
      <c r="H18076" s="334">
        <v>0</v>
      </c>
      <c r="I18076" s="334">
        <v>0</v>
      </c>
      <c r="J18076" s="334">
        <v>0</v>
      </c>
      <c r="K18076" s="334">
        <v>0</v>
      </c>
      <c r="L18076" s="334">
        <v>0</v>
      </c>
      <c r="M18076" s="334">
        <v>0</v>
      </c>
      <c r="N18076" s="334">
        <v>0</v>
      </c>
      <c r="O18076" s="334">
        <v>0</v>
      </c>
      <c r="P18076" s="334">
        <v>0</v>
      </c>
      <c r="Q18076" s="334">
        <v>0</v>
      </c>
      <c r="R18076" s="334">
        <v>0</v>
      </c>
      <c r="S18076" s="334">
        <v>0</v>
      </c>
      <c r="T18076" s="334">
        <v>0</v>
      </c>
      <c r="U18076" s="334">
        <v>0</v>
      </c>
      <c r="V18076" s="334">
        <v>0</v>
      </c>
      <c r="W18076" s="334">
        <v>0</v>
      </c>
      <c r="X18076" s="334">
        <v>0</v>
      </c>
      <c r="Y18076" s="334">
        <v>0</v>
      </c>
      <c r="Z18076" s="334">
        <v>0</v>
      </c>
      <c r="AA18076" s="334">
        <v>0</v>
      </c>
      <c r="AB18076" s="334">
        <v>0</v>
      </c>
      <c r="AD18076" s="334">
        <v>0</v>
      </c>
      <c r="AE18076" s="334">
        <f t="shared" si="2827"/>
        <v>0</v>
      </c>
      <c r="AF18076" s="334">
        <f t="shared" si="2828"/>
        <v>0</v>
      </c>
      <c r="AG18076" s="340">
        <f t="shared" si="2829"/>
        <v>0</v>
      </c>
      <c r="AI18076" s="340">
        <f t="shared" si="2831"/>
        <v>0</v>
      </c>
      <c r="AJ18076" s="340">
        <f t="shared" si="2831"/>
        <v>0</v>
      </c>
      <c r="AK18076" s="340">
        <f t="shared" si="2831"/>
        <v>0</v>
      </c>
      <c r="AL18076" s="340">
        <f t="shared" si="2831"/>
        <v>0</v>
      </c>
      <c r="AM18076" s="340">
        <f t="shared" si="2831"/>
        <v>0</v>
      </c>
    </row>
    <row r="18077" spans="1:39" x14ac:dyDescent="0.35">
      <c r="A18077" s="337">
        <v>39990</v>
      </c>
      <c r="B18077" s="338">
        <f t="shared" si="2824"/>
        <v>2009</v>
      </c>
      <c r="C18077" s="338">
        <f t="shared" si="2825"/>
        <v>6</v>
      </c>
      <c r="D18077" s="338">
        <f t="shared" si="2826"/>
        <v>26</v>
      </c>
      <c r="E18077" s="334">
        <v>0</v>
      </c>
      <c r="F18077" s="334">
        <v>0</v>
      </c>
      <c r="G18077" s="334">
        <v>0</v>
      </c>
      <c r="H18077" s="334">
        <v>0</v>
      </c>
      <c r="I18077" s="334">
        <v>0</v>
      </c>
      <c r="J18077" s="334">
        <v>0</v>
      </c>
      <c r="K18077" s="334">
        <v>0</v>
      </c>
      <c r="L18077" s="334">
        <v>0</v>
      </c>
      <c r="M18077" s="334">
        <v>0</v>
      </c>
      <c r="N18077" s="334">
        <v>0</v>
      </c>
      <c r="O18077" s="334">
        <v>0</v>
      </c>
      <c r="P18077" s="334">
        <v>0</v>
      </c>
      <c r="Q18077" s="334">
        <v>0</v>
      </c>
      <c r="R18077" s="334">
        <v>0</v>
      </c>
      <c r="S18077" s="334">
        <v>0</v>
      </c>
      <c r="T18077" s="334">
        <v>0</v>
      </c>
      <c r="U18077" s="334">
        <v>0</v>
      </c>
      <c r="V18077" s="334">
        <v>0</v>
      </c>
      <c r="W18077" s="334">
        <v>0</v>
      </c>
      <c r="X18077" s="334">
        <v>0</v>
      </c>
      <c r="Y18077" s="334">
        <v>0</v>
      </c>
      <c r="Z18077" s="334">
        <v>0</v>
      </c>
      <c r="AA18077" s="334">
        <v>0</v>
      </c>
      <c r="AB18077" s="334">
        <v>0</v>
      </c>
      <c r="AD18077" s="334">
        <v>0</v>
      </c>
      <c r="AE18077" s="334">
        <f t="shared" si="2827"/>
        <v>0</v>
      </c>
      <c r="AF18077" s="334">
        <f t="shared" si="2828"/>
        <v>0</v>
      </c>
      <c r="AG18077" s="340">
        <f t="shared" si="2829"/>
        <v>0</v>
      </c>
      <c r="AI18077" s="340">
        <f t="shared" si="2831"/>
        <v>0</v>
      </c>
      <c r="AJ18077" s="340">
        <f t="shared" si="2831"/>
        <v>0</v>
      </c>
      <c r="AK18077" s="340">
        <f t="shared" si="2831"/>
        <v>0</v>
      </c>
      <c r="AL18077" s="340">
        <f t="shared" si="2831"/>
        <v>0</v>
      </c>
      <c r="AM18077" s="340">
        <f t="shared" si="2831"/>
        <v>0</v>
      </c>
    </row>
    <row r="18078" spans="1:39" x14ac:dyDescent="0.35">
      <c r="A18078" s="337">
        <v>39991</v>
      </c>
      <c r="B18078" s="338">
        <f t="shared" si="2824"/>
        <v>2009</v>
      </c>
      <c r="C18078" s="338">
        <f t="shared" si="2825"/>
        <v>6</v>
      </c>
      <c r="D18078" s="338">
        <f t="shared" si="2826"/>
        <v>27</v>
      </c>
      <c r="E18078" s="334">
        <v>0</v>
      </c>
      <c r="F18078" s="334">
        <v>0</v>
      </c>
      <c r="G18078" s="334">
        <v>0</v>
      </c>
      <c r="H18078" s="334">
        <v>0</v>
      </c>
      <c r="I18078" s="334">
        <v>0</v>
      </c>
      <c r="J18078" s="334">
        <v>0</v>
      </c>
      <c r="K18078" s="334">
        <v>0</v>
      </c>
      <c r="L18078" s="334">
        <v>0</v>
      </c>
      <c r="M18078" s="334">
        <v>0</v>
      </c>
      <c r="N18078" s="334">
        <v>0</v>
      </c>
      <c r="O18078" s="334">
        <v>0</v>
      </c>
      <c r="P18078" s="334">
        <v>0</v>
      </c>
      <c r="Q18078" s="334">
        <v>0</v>
      </c>
      <c r="R18078" s="334">
        <v>0</v>
      </c>
      <c r="S18078" s="334">
        <v>0</v>
      </c>
      <c r="T18078" s="334">
        <v>0</v>
      </c>
      <c r="U18078" s="334">
        <v>0</v>
      </c>
      <c r="V18078" s="334">
        <v>0</v>
      </c>
      <c r="W18078" s="334">
        <v>0</v>
      </c>
      <c r="X18078" s="334">
        <v>0</v>
      </c>
      <c r="Y18078" s="334">
        <v>0</v>
      </c>
      <c r="Z18078" s="334">
        <v>0</v>
      </c>
      <c r="AA18078" s="334">
        <v>0</v>
      </c>
      <c r="AB18078" s="334">
        <v>0</v>
      </c>
      <c r="AD18078" s="334">
        <v>0</v>
      </c>
      <c r="AE18078" s="334">
        <f t="shared" si="2827"/>
        <v>0</v>
      </c>
      <c r="AF18078" s="334">
        <f t="shared" si="2828"/>
        <v>0</v>
      </c>
      <c r="AG18078" s="340">
        <f t="shared" si="2829"/>
        <v>0</v>
      </c>
      <c r="AI18078" s="340">
        <f t="shared" si="2831"/>
        <v>0</v>
      </c>
      <c r="AJ18078" s="340">
        <f t="shared" si="2831"/>
        <v>0</v>
      </c>
      <c r="AK18078" s="340">
        <f t="shared" si="2831"/>
        <v>0</v>
      </c>
      <c r="AL18078" s="340">
        <f t="shared" si="2831"/>
        <v>0</v>
      </c>
      <c r="AM18078" s="340">
        <f t="shared" si="2831"/>
        <v>0</v>
      </c>
    </row>
    <row r="18079" spans="1:39" x14ac:dyDescent="0.35">
      <c r="A18079" s="337">
        <v>39992</v>
      </c>
      <c r="B18079" s="338">
        <f t="shared" si="2824"/>
        <v>2009</v>
      </c>
      <c r="C18079" s="338">
        <f t="shared" si="2825"/>
        <v>6</v>
      </c>
      <c r="D18079" s="338">
        <f t="shared" si="2826"/>
        <v>28</v>
      </c>
      <c r="E18079" s="334">
        <v>0</v>
      </c>
      <c r="F18079" s="334">
        <v>0</v>
      </c>
      <c r="G18079" s="334">
        <v>0</v>
      </c>
      <c r="H18079" s="334">
        <v>0</v>
      </c>
      <c r="I18079" s="334">
        <v>0</v>
      </c>
      <c r="J18079" s="334">
        <v>0</v>
      </c>
      <c r="K18079" s="334">
        <v>0</v>
      </c>
      <c r="L18079" s="334">
        <v>0</v>
      </c>
      <c r="M18079" s="334">
        <v>0</v>
      </c>
      <c r="N18079" s="334">
        <v>0</v>
      </c>
      <c r="O18079" s="334">
        <v>0</v>
      </c>
      <c r="P18079" s="334">
        <v>0</v>
      </c>
      <c r="Q18079" s="334">
        <v>0</v>
      </c>
      <c r="R18079" s="334">
        <v>0</v>
      </c>
      <c r="S18079" s="334">
        <v>0</v>
      </c>
      <c r="T18079" s="334">
        <v>0</v>
      </c>
      <c r="U18079" s="334">
        <v>0</v>
      </c>
      <c r="V18079" s="334">
        <v>0</v>
      </c>
      <c r="W18079" s="334">
        <v>0</v>
      </c>
      <c r="X18079" s="334">
        <v>0</v>
      </c>
      <c r="Y18079" s="334">
        <v>0</v>
      </c>
      <c r="Z18079" s="334">
        <v>0</v>
      </c>
      <c r="AA18079" s="334">
        <v>0</v>
      </c>
      <c r="AB18079" s="334">
        <v>0</v>
      </c>
      <c r="AD18079" s="334">
        <v>0</v>
      </c>
      <c r="AE18079" s="334">
        <f t="shared" si="2827"/>
        <v>0</v>
      </c>
      <c r="AF18079" s="334">
        <f t="shared" si="2828"/>
        <v>0</v>
      </c>
      <c r="AG18079" s="340">
        <f t="shared" si="2829"/>
        <v>0</v>
      </c>
      <c r="AI18079" s="340">
        <f t="shared" si="2831"/>
        <v>0</v>
      </c>
      <c r="AJ18079" s="340">
        <f t="shared" si="2831"/>
        <v>0</v>
      </c>
      <c r="AK18079" s="340">
        <f t="shared" si="2831"/>
        <v>0</v>
      </c>
      <c r="AL18079" s="340">
        <f t="shared" si="2831"/>
        <v>0</v>
      </c>
      <c r="AM18079" s="340">
        <f t="shared" si="2831"/>
        <v>0</v>
      </c>
    </row>
    <row r="18080" spans="1:39" x14ac:dyDescent="0.35">
      <c r="A18080" s="337">
        <v>39993</v>
      </c>
      <c r="B18080" s="338">
        <f t="shared" si="2824"/>
        <v>2009</v>
      </c>
      <c r="C18080" s="338">
        <f t="shared" si="2825"/>
        <v>6</v>
      </c>
      <c r="D18080" s="338">
        <f t="shared" si="2826"/>
        <v>29</v>
      </c>
      <c r="E18080" s="334">
        <v>0</v>
      </c>
      <c r="F18080" s="334">
        <v>0</v>
      </c>
      <c r="G18080" s="334">
        <v>0</v>
      </c>
      <c r="H18080" s="334">
        <v>0</v>
      </c>
      <c r="I18080" s="334">
        <v>0</v>
      </c>
      <c r="J18080" s="334">
        <v>0</v>
      </c>
      <c r="K18080" s="334">
        <v>0</v>
      </c>
      <c r="L18080" s="334">
        <v>0</v>
      </c>
      <c r="M18080" s="334">
        <v>0</v>
      </c>
      <c r="N18080" s="334">
        <v>0</v>
      </c>
      <c r="O18080" s="334">
        <v>0</v>
      </c>
      <c r="P18080" s="334">
        <v>0</v>
      </c>
      <c r="Q18080" s="334">
        <v>0</v>
      </c>
      <c r="R18080" s="334">
        <v>0</v>
      </c>
      <c r="S18080" s="334">
        <v>0</v>
      </c>
      <c r="T18080" s="334">
        <v>0</v>
      </c>
      <c r="U18080" s="334">
        <v>0</v>
      </c>
      <c r="V18080" s="334">
        <v>0</v>
      </c>
      <c r="W18080" s="334">
        <v>0</v>
      </c>
      <c r="X18080" s="334">
        <v>0</v>
      </c>
      <c r="Y18080" s="334">
        <v>0</v>
      </c>
      <c r="Z18080" s="334">
        <v>0</v>
      </c>
      <c r="AA18080" s="334">
        <v>0</v>
      </c>
      <c r="AB18080" s="334">
        <v>0</v>
      </c>
      <c r="AD18080" s="334">
        <v>0</v>
      </c>
      <c r="AE18080" s="334">
        <f t="shared" si="2827"/>
        <v>0</v>
      </c>
      <c r="AF18080" s="334">
        <f t="shared" si="2828"/>
        <v>0</v>
      </c>
      <c r="AG18080" s="340">
        <f t="shared" si="2829"/>
        <v>0</v>
      </c>
      <c r="AI18080" s="340">
        <f t="shared" si="2831"/>
        <v>0</v>
      </c>
      <c r="AJ18080" s="340">
        <f t="shared" si="2831"/>
        <v>0</v>
      </c>
      <c r="AK18080" s="340">
        <f t="shared" si="2831"/>
        <v>0</v>
      </c>
      <c r="AL18080" s="340">
        <f t="shared" si="2831"/>
        <v>0</v>
      </c>
      <c r="AM18080" s="340">
        <f t="shared" si="2831"/>
        <v>0</v>
      </c>
    </row>
    <row r="18081" spans="1:39" x14ac:dyDescent="0.35">
      <c r="A18081" s="337">
        <v>39994</v>
      </c>
      <c r="B18081" s="338">
        <f t="shared" si="2824"/>
        <v>2009</v>
      </c>
      <c r="C18081" s="338">
        <f t="shared" si="2825"/>
        <v>6</v>
      </c>
      <c r="D18081" s="338">
        <f t="shared" si="2826"/>
        <v>30</v>
      </c>
      <c r="E18081" s="334">
        <v>0</v>
      </c>
      <c r="F18081" s="334">
        <v>0</v>
      </c>
      <c r="G18081" s="334">
        <v>0</v>
      </c>
      <c r="H18081" s="334">
        <v>0</v>
      </c>
      <c r="I18081" s="334">
        <v>0</v>
      </c>
      <c r="J18081" s="334">
        <v>0</v>
      </c>
      <c r="K18081" s="334">
        <v>0</v>
      </c>
      <c r="L18081" s="334">
        <v>0</v>
      </c>
      <c r="M18081" s="334">
        <v>0</v>
      </c>
      <c r="N18081" s="334">
        <v>0</v>
      </c>
      <c r="O18081" s="334">
        <v>0</v>
      </c>
      <c r="P18081" s="334">
        <v>0</v>
      </c>
      <c r="Q18081" s="334">
        <v>0</v>
      </c>
      <c r="R18081" s="334">
        <v>0</v>
      </c>
      <c r="S18081" s="334">
        <v>0</v>
      </c>
      <c r="T18081" s="334">
        <v>0</v>
      </c>
      <c r="U18081" s="334">
        <v>0</v>
      </c>
      <c r="V18081" s="334">
        <v>0</v>
      </c>
      <c r="W18081" s="334">
        <v>0</v>
      </c>
      <c r="X18081" s="334">
        <v>0</v>
      </c>
      <c r="Y18081" s="334">
        <v>0</v>
      </c>
      <c r="Z18081" s="334">
        <v>0</v>
      </c>
      <c r="AA18081" s="334">
        <v>0</v>
      </c>
      <c r="AB18081" s="334">
        <v>0</v>
      </c>
      <c r="AD18081" s="334">
        <v>0</v>
      </c>
      <c r="AE18081" s="334">
        <f t="shared" si="2827"/>
        <v>0</v>
      </c>
      <c r="AF18081" s="334">
        <f t="shared" si="2828"/>
        <v>0</v>
      </c>
      <c r="AG18081" s="340">
        <f t="shared" si="2829"/>
        <v>0</v>
      </c>
      <c r="AI18081" s="340">
        <f t="shared" si="2831"/>
        <v>0</v>
      </c>
      <c r="AJ18081" s="340">
        <f t="shared" si="2831"/>
        <v>0</v>
      </c>
      <c r="AK18081" s="340">
        <f t="shared" si="2831"/>
        <v>0</v>
      </c>
      <c r="AL18081" s="340">
        <f t="shared" si="2831"/>
        <v>0</v>
      </c>
      <c r="AM18081" s="340">
        <f t="shared" si="2831"/>
        <v>0</v>
      </c>
    </row>
    <row r="18082" spans="1:39" x14ac:dyDescent="0.35">
      <c r="A18082" s="337">
        <v>39995</v>
      </c>
      <c r="B18082" s="338">
        <f t="shared" si="2824"/>
        <v>2009</v>
      </c>
      <c r="C18082" s="338">
        <f t="shared" si="2825"/>
        <v>7</v>
      </c>
      <c r="D18082" s="338">
        <f t="shared" si="2826"/>
        <v>1</v>
      </c>
      <c r="E18082" s="334">
        <v>0</v>
      </c>
      <c r="F18082" s="334">
        <v>0</v>
      </c>
      <c r="G18082" s="334">
        <v>0</v>
      </c>
      <c r="H18082" s="334">
        <v>0</v>
      </c>
      <c r="I18082" s="334">
        <v>0</v>
      </c>
      <c r="J18082" s="334">
        <v>0</v>
      </c>
      <c r="K18082" s="334">
        <v>0</v>
      </c>
      <c r="L18082" s="334">
        <v>0</v>
      </c>
      <c r="M18082" s="334">
        <v>0</v>
      </c>
      <c r="N18082" s="334">
        <v>0</v>
      </c>
      <c r="O18082" s="334">
        <v>0</v>
      </c>
      <c r="P18082" s="334">
        <v>0</v>
      </c>
      <c r="Q18082" s="334">
        <v>0</v>
      </c>
      <c r="R18082" s="334">
        <v>0</v>
      </c>
      <c r="S18082" s="334">
        <v>0</v>
      </c>
      <c r="T18082" s="334">
        <v>0</v>
      </c>
      <c r="U18082" s="334">
        <v>0</v>
      </c>
      <c r="V18082" s="334">
        <v>0.4</v>
      </c>
      <c r="W18082" s="334">
        <v>0</v>
      </c>
      <c r="X18082" s="334">
        <v>0.4</v>
      </c>
      <c r="Y18082" s="334">
        <v>0</v>
      </c>
      <c r="Z18082" s="334">
        <v>0</v>
      </c>
      <c r="AA18082" s="334">
        <v>0</v>
      </c>
      <c r="AB18082" s="334">
        <v>0</v>
      </c>
      <c r="AD18082" s="334">
        <v>0.8</v>
      </c>
      <c r="AE18082" s="334">
        <f t="shared" si="2827"/>
        <v>0.8</v>
      </c>
      <c r="AF18082" s="334">
        <f t="shared" si="2828"/>
        <v>0.8</v>
      </c>
      <c r="AG18082" s="340">
        <f t="shared" si="2829"/>
        <v>0</v>
      </c>
      <c r="AI18082" s="340">
        <f t="shared" si="2831"/>
        <v>0</v>
      </c>
      <c r="AJ18082" s="340">
        <f t="shared" si="2831"/>
        <v>0</v>
      </c>
      <c r="AK18082" s="340">
        <f t="shared" si="2831"/>
        <v>0.8</v>
      </c>
      <c r="AL18082" s="340">
        <f t="shared" si="2831"/>
        <v>0</v>
      </c>
      <c r="AM18082" s="340">
        <f t="shared" si="2831"/>
        <v>0</v>
      </c>
    </row>
    <row r="18083" spans="1:39" x14ac:dyDescent="0.35">
      <c r="A18083" s="337">
        <v>39996</v>
      </c>
      <c r="B18083" s="338">
        <f t="shared" si="2824"/>
        <v>2009</v>
      </c>
      <c r="C18083" s="338">
        <f t="shared" si="2825"/>
        <v>7</v>
      </c>
      <c r="D18083" s="338">
        <f t="shared" si="2826"/>
        <v>2</v>
      </c>
      <c r="E18083" s="334">
        <v>0</v>
      </c>
      <c r="F18083" s="334">
        <v>0</v>
      </c>
      <c r="G18083" s="334">
        <v>0</v>
      </c>
      <c r="H18083" s="334">
        <v>0</v>
      </c>
      <c r="I18083" s="334">
        <v>0</v>
      </c>
      <c r="J18083" s="334">
        <v>0</v>
      </c>
      <c r="K18083" s="334">
        <v>0</v>
      </c>
      <c r="L18083" s="334">
        <v>0</v>
      </c>
      <c r="M18083" s="334">
        <v>0</v>
      </c>
      <c r="N18083" s="334">
        <v>0</v>
      </c>
      <c r="O18083" s="334">
        <v>0</v>
      </c>
      <c r="P18083" s="334">
        <v>0</v>
      </c>
      <c r="Q18083" s="334">
        <v>0</v>
      </c>
      <c r="R18083" s="334">
        <v>0</v>
      </c>
      <c r="S18083" s="334">
        <v>0</v>
      </c>
      <c r="T18083" s="334">
        <v>0</v>
      </c>
      <c r="U18083" s="334">
        <v>0</v>
      </c>
      <c r="V18083" s="334">
        <v>0</v>
      </c>
      <c r="W18083" s="334">
        <v>0</v>
      </c>
      <c r="X18083" s="334">
        <v>0</v>
      </c>
      <c r="Y18083" s="334">
        <v>0</v>
      </c>
      <c r="Z18083" s="334">
        <v>0</v>
      </c>
      <c r="AA18083" s="334">
        <v>0.8</v>
      </c>
      <c r="AB18083" s="334">
        <v>0</v>
      </c>
      <c r="AD18083" s="334">
        <v>0.8</v>
      </c>
      <c r="AE18083" s="334">
        <f t="shared" si="2827"/>
        <v>0.8</v>
      </c>
      <c r="AF18083" s="334">
        <f t="shared" si="2828"/>
        <v>0.8</v>
      </c>
      <c r="AG18083" s="340">
        <f t="shared" si="2829"/>
        <v>0</v>
      </c>
      <c r="AI18083" s="340">
        <f t="shared" si="2831"/>
        <v>0</v>
      </c>
      <c r="AJ18083" s="340">
        <f t="shared" si="2831"/>
        <v>0</v>
      </c>
      <c r="AK18083" s="340">
        <f t="shared" si="2831"/>
        <v>0.8</v>
      </c>
      <c r="AL18083" s="340">
        <f t="shared" si="2831"/>
        <v>0</v>
      </c>
      <c r="AM18083" s="340">
        <f t="shared" si="2831"/>
        <v>0</v>
      </c>
    </row>
    <row r="18084" spans="1:39" x14ac:dyDescent="0.35">
      <c r="A18084" s="337">
        <v>39997</v>
      </c>
      <c r="B18084" s="338">
        <f t="shared" si="2824"/>
        <v>2009</v>
      </c>
      <c r="C18084" s="338">
        <f t="shared" si="2825"/>
        <v>7</v>
      </c>
      <c r="D18084" s="338">
        <f t="shared" si="2826"/>
        <v>3</v>
      </c>
      <c r="E18084" s="334">
        <v>0</v>
      </c>
      <c r="F18084" s="334">
        <v>0</v>
      </c>
      <c r="G18084" s="334">
        <v>0</v>
      </c>
      <c r="H18084" s="334">
        <v>0</v>
      </c>
      <c r="I18084" s="334">
        <v>0</v>
      </c>
      <c r="J18084" s="334">
        <v>0</v>
      </c>
      <c r="K18084" s="334">
        <v>0</v>
      </c>
      <c r="L18084" s="334">
        <v>0</v>
      </c>
      <c r="M18084" s="334">
        <v>0</v>
      </c>
      <c r="N18084" s="334">
        <v>0</v>
      </c>
      <c r="O18084" s="334">
        <v>0</v>
      </c>
      <c r="P18084" s="334">
        <v>0</v>
      </c>
      <c r="Q18084" s="334">
        <v>0</v>
      </c>
      <c r="R18084" s="334">
        <v>0</v>
      </c>
      <c r="S18084" s="334">
        <v>0</v>
      </c>
      <c r="T18084" s="334">
        <v>0</v>
      </c>
      <c r="U18084" s="334">
        <v>0</v>
      </c>
      <c r="V18084" s="334">
        <v>0</v>
      </c>
      <c r="W18084" s="334">
        <v>0</v>
      </c>
      <c r="X18084" s="334">
        <v>0</v>
      </c>
      <c r="Y18084" s="334">
        <v>0</v>
      </c>
      <c r="Z18084" s="334">
        <v>0</v>
      </c>
      <c r="AA18084" s="334">
        <v>0</v>
      </c>
      <c r="AB18084" s="334">
        <v>0</v>
      </c>
      <c r="AD18084" s="334">
        <v>0</v>
      </c>
      <c r="AE18084" s="334">
        <f t="shared" si="2827"/>
        <v>0</v>
      </c>
      <c r="AF18084" s="334">
        <f t="shared" si="2828"/>
        <v>0</v>
      </c>
      <c r="AG18084" s="340">
        <f t="shared" si="2829"/>
        <v>0</v>
      </c>
      <c r="AI18084" s="340">
        <f t="shared" ref="AI18084:AM18099" si="2832">IF($C18084=AI$1,$AF18084,0)</f>
        <v>0</v>
      </c>
      <c r="AJ18084" s="340">
        <f t="shared" si="2832"/>
        <v>0</v>
      </c>
      <c r="AK18084" s="340">
        <f t="shared" si="2832"/>
        <v>0</v>
      </c>
      <c r="AL18084" s="340">
        <f t="shared" si="2832"/>
        <v>0</v>
      </c>
      <c r="AM18084" s="340">
        <f t="shared" si="2832"/>
        <v>0</v>
      </c>
    </row>
    <row r="18085" spans="1:39" x14ac:dyDescent="0.35">
      <c r="A18085" s="337">
        <v>39998</v>
      </c>
      <c r="B18085" s="338">
        <f t="shared" si="2824"/>
        <v>2009</v>
      </c>
      <c r="C18085" s="338">
        <f t="shared" si="2825"/>
        <v>7</v>
      </c>
      <c r="D18085" s="338">
        <f t="shared" si="2826"/>
        <v>4</v>
      </c>
      <c r="E18085" s="334">
        <v>0</v>
      </c>
      <c r="F18085" s="334">
        <v>0</v>
      </c>
      <c r="G18085" s="334">
        <v>0</v>
      </c>
      <c r="H18085" s="334">
        <v>0</v>
      </c>
      <c r="I18085" s="334">
        <v>0</v>
      </c>
      <c r="J18085" s="334">
        <v>0</v>
      </c>
      <c r="K18085" s="334">
        <v>0</v>
      </c>
      <c r="L18085" s="334">
        <v>0</v>
      </c>
      <c r="M18085" s="334">
        <v>0</v>
      </c>
      <c r="N18085" s="334">
        <v>0</v>
      </c>
      <c r="O18085" s="334">
        <v>0</v>
      </c>
      <c r="P18085" s="334">
        <v>0</v>
      </c>
      <c r="Q18085" s="334">
        <v>0</v>
      </c>
      <c r="R18085" s="334">
        <v>0</v>
      </c>
      <c r="S18085" s="334">
        <v>0</v>
      </c>
      <c r="T18085" s="334">
        <v>0</v>
      </c>
      <c r="U18085" s="334">
        <v>0.5</v>
      </c>
      <c r="V18085" s="334">
        <v>0</v>
      </c>
      <c r="W18085" s="334">
        <v>0</v>
      </c>
      <c r="X18085" s="334">
        <v>0</v>
      </c>
      <c r="Y18085" s="334">
        <v>2.5</v>
      </c>
      <c r="Z18085" s="334">
        <v>0</v>
      </c>
      <c r="AA18085" s="334">
        <v>0</v>
      </c>
      <c r="AB18085" s="334">
        <v>0.2</v>
      </c>
      <c r="AD18085" s="334">
        <v>3.2</v>
      </c>
      <c r="AE18085" s="334">
        <f t="shared" si="2827"/>
        <v>3.2</v>
      </c>
      <c r="AF18085" s="334">
        <f t="shared" si="2828"/>
        <v>3.2</v>
      </c>
      <c r="AG18085" s="340">
        <f t="shared" si="2829"/>
        <v>0</v>
      </c>
      <c r="AI18085" s="340">
        <f t="shared" si="2832"/>
        <v>0</v>
      </c>
      <c r="AJ18085" s="340">
        <f t="shared" si="2832"/>
        <v>0</v>
      </c>
      <c r="AK18085" s="340">
        <f t="shared" si="2832"/>
        <v>3.2</v>
      </c>
      <c r="AL18085" s="340">
        <f t="shared" si="2832"/>
        <v>0</v>
      </c>
      <c r="AM18085" s="340">
        <f t="shared" si="2832"/>
        <v>0</v>
      </c>
    </row>
    <row r="18086" spans="1:39" x14ac:dyDescent="0.35">
      <c r="A18086" s="337">
        <v>39999</v>
      </c>
      <c r="B18086" s="338">
        <f t="shared" si="2824"/>
        <v>2009</v>
      </c>
      <c r="C18086" s="338">
        <f t="shared" si="2825"/>
        <v>7</v>
      </c>
      <c r="D18086" s="338">
        <f t="shared" si="2826"/>
        <v>5</v>
      </c>
      <c r="E18086" s="334">
        <v>0</v>
      </c>
      <c r="F18086" s="334">
        <v>0.1</v>
      </c>
      <c r="G18086" s="334">
        <v>0.2</v>
      </c>
      <c r="H18086" s="334">
        <v>0.1</v>
      </c>
      <c r="I18086" s="334">
        <v>0.1</v>
      </c>
      <c r="J18086" s="334">
        <v>0.2</v>
      </c>
      <c r="K18086" s="334">
        <v>0</v>
      </c>
      <c r="L18086" s="334">
        <v>0</v>
      </c>
      <c r="M18086" s="334">
        <v>0.1</v>
      </c>
      <c r="N18086" s="334">
        <v>0</v>
      </c>
      <c r="O18086" s="334">
        <v>0</v>
      </c>
      <c r="P18086" s="334">
        <v>0</v>
      </c>
      <c r="Q18086" s="334">
        <v>0</v>
      </c>
      <c r="R18086" s="334">
        <v>0</v>
      </c>
      <c r="S18086" s="334">
        <v>0</v>
      </c>
      <c r="T18086" s="334">
        <v>0</v>
      </c>
      <c r="U18086" s="334">
        <v>0</v>
      </c>
      <c r="V18086" s="334">
        <v>0</v>
      </c>
      <c r="W18086" s="334">
        <v>0</v>
      </c>
      <c r="X18086" s="334">
        <v>0</v>
      </c>
      <c r="Y18086" s="334">
        <v>0</v>
      </c>
      <c r="Z18086" s="334">
        <v>0</v>
      </c>
      <c r="AA18086" s="334">
        <v>0</v>
      </c>
      <c r="AB18086" s="334">
        <v>0</v>
      </c>
      <c r="AD18086" s="334">
        <v>0.8</v>
      </c>
      <c r="AE18086" s="334">
        <f t="shared" si="2827"/>
        <v>0.8</v>
      </c>
      <c r="AF18086" s="334">
        <f t="shared" si="2828"/>
        <v>0.79999999999999993</v>
      </c>
      <c r="AG18086" s="340">
        <f t="shared" si="2829"/>
        <v>1.1102230246251565E-16</v>
      </c>
      <c r="AI18086" s="340">
        <f t="shared" si="2832"/>
        <v>0</v>
      </c>
      <c r="AJ18086" s="340">
        <f t="shared" si="2832"/>
        <v>0</v>
      </c>
      <c r="AK18086" s="340">
        <f t="shared" si="2832"/>
        <v>0.79999999999999993</v>
      </c>
      <c r="AL18086" s="340">
        <f t="shared" si="2832"/>
        <v>0</v>
      </c>
      <c r="AM18086" s="340">
        <f t="shared" si="2832"/>
        <v>0</v>
      </c>
    </row>
    <row r="18087" spans="1:39" x14ac:dyDescent="0.35">
      <c r="A18087" s="337">
        <v>40000</v>
      </c>
      <c r="B18087" s="338">
        <f t="shared" si="2824"/>
        <v>2009</v>
      </c>
      <c r="C18087" s="338">
        <f t="shared" si="2825"/>
        <v>7</v>
      </c>
      <c r="D18087" s="338">
        <f t="shared" si="2826"/>
        <v>6</v>
      </c>
      <c r="E18087" s="334">
        <v>0</v>
      </c>
      <c r="F18087" s="334">
        <v>0</v>
      </c>
      <c r="G18087" s="334">
        <v>0</v>
      </c>
      <c r="H18087" s="334">
        <v>0</v>
      </c>
      <c r="I18087" s="334">
        <v>0</v>
      </c>
      <c r="J18087" s="334">
        <v>0</v>
      </c>
      <c r="K18087" s="334">
        <v>0</v>
      </c>
      <c r="L18087" s="334">
        <v>0</v>
      </c>
      <c r="M18087" s="334">
        <v>0</v>
      </c>
      <c r="N18087" s="334">
        <v>0</v>
      </c>
      <c r="O18087" s="334">
        <v>0</v>
      </c>
      <c r="P18087" s="334">
        <v>0</v>
      </c>
      <c r="Q18087" s="334">
        <v>0.3</v>
      </c>
      <c r="R18087" s="334">
        <v>2.5</v>
      </c>
      <c r="S18087" s="334">
        <v>19.899999999999999</v>
      </c>
      <c r="T18087" s="334">
        <v>1.6</v>
      </c>
      <c r="U18087" s="334">
        <v>0</v>
      </c>
      <c r="V18087" s="334">
        <v>0</v>
      </c>
      <c r="W18087" s="334">
        <v>0</v>
      </c>
      <c r="X18087" s="334">
        <v>0</v>
      </c>
      <c r="Y18087" s="334">
        <v>0</v>
      </c>
      <c r="Z18087" s="334">
        <v>0</v>
      </c>
      <c r="AA18087" s="334">
        <v>0</v>
      </c>
      <c r="AB18087" s="334">
        <v>0</v>
      </c>
      <c r="AD18087" s="334">
        <v>24.3</v>
      </c>
      <c r="AE18087" s="334">
        <f t="shared" si="2827"/>
        <v>24.3</v>
      </c>
      <c r="AF18087" s="334">
        <f t="shared" si="2828"/>
        <v>24.3</v>
      </c>
      <c r="AG18087" s="340">
        <f t="shared" si="2829"/>
        <v>0</v>
      </c>
      <c r="AI18087" s="340">
        <f t="shared" si="2832"/>
        <v>0</v>
      </c>
      <c r="AJ18087" s="340">
        <f t="shared" si="2832"/>
        <v>0</v>
      </c>
      <c r="AK18087" s="340">
        <f t="shared" si="2832"/>
        <v>24.3</v>
      </c>
      <c r="AL18087" s="340">
        <f t="shared" si="2832"/>
        <v>0</v>
      </c>
      <c r="AM18087" s="340">
        <f t="shared" si="2832"/>
        <v>0</v>
      </c>
    </row>
    <row r="18088" spans="1:39" x14ac:dyDescent="0.35">
      <c r="A18088" s="337">
        <v>40001</v>
      </c>
      <c r="B18088" s="338">
        <f t="shared" si="2824"/>
        <v>2009</v>
      </c>
      <c r="C18088" s="338">
        <f t="shared" si="2825"/>
        <v>7</v>
      </c>
      <c r="D18088" s="338">
        <f t="shared" si="2826"/>
        <v>7</v>
      </c>
      <c r="E18088" s="334">
        <v>0</v>
      </c>
      <c r="F18088" s="334">
        <v>0</v>
      </c>
      <c r="G18088" s="334">
        <v>0</v>
      </c>
      <c r="H18088" s="334">
        <v>0</v>
      </c>
      <c r="I18088" s="334">
        <v>0</v>
      </c>
      <c r="J18088" s="334">
        <v>0</v>
      </c>
      <c r="K18088" s="334">
        <v>0</v>
      </c>
      <c r="L18088" s="334">
        <v>0</v>
      </c>
      <c r="M18088" s="334">
        <v>0</v>
      </c>
      <c r="N18088" s="334">
        <v>0</v>
      </c>
      <c r="O18088" s="334">
        <v>0</v>
      </c>
      <c r="P18088" s="334">
        <v>0</v>
      </c>
      <c r="Q18088" s="334">
        <v>0</v>
      </c>
      <c r="R18088" s="334">
        <v>0</v>
      </c>
      <c r="S18088" s="334">
        <v>0</v>
      </c>
      <c r="T18088" s="334">
        <v>0.5</v>
      </c>
      <c r="U18088" s="334">
        <v>1.9</v>
      </c>
      <c r="V18088" s="334">
        <v>0</v>
      </c>
      <c r="W18088" s="334">
        <v>0</v>
      </c>
      <c r="X18088" s="334">
        <v>0</v>
      </c>
      <c r="Y18088" s="334">
        <v>0</v>
      </c>
      <c r="Z18088" s="334">
        <v>0</v>
      </c>
      <c r="AA18088" s="334">
        <v>0</v>
      </c>
      <c r="AB18088" s="334">
        <v>0</v>
      </c>
      <c r="AD18088" s="334">
        <v>2.4</v>
      </c>
      <c r="AE18088" s="334">
        <f t="shared" si="2827"/>
        <v>2.4</v>
      </c>
      <c r="AF18088" s="334">
        <f t="shared" si="2828"/>
        <v>2.4</v>
      </c>
      <c r="AG18088" s="340">
        <f t="shared" si="2829"/>
        <v>0</v>
      </c>
      <c r="AI18088" s="340">
        <f t="shared" si="2832"/>
        <v>0</v>
      </c>
      <c r="AJ18088" s="340">
        <f t="shared" si="2832"/>
        <v>0</v>
      </c>
      <c r="AK18088" s="340">
        <f t="shared" si="2832"/>
        <v>2.4</v>
      </c>
      <c r="AL18088" s="340">
        <f t="shared" si="2832"/>
        <v>0</v>
      </c>
      <c r="AM18088" s="340">
        <f t="shared" si="2832"/>
        <v>0</v>
      </c>
    </row>
    <row r="18089" spans="1:39" x14ac:dyDescent="0.35">
      <c r="A18089" s="337">
        <v>40002</v>
      </c>
      <c r="B18089" s="338">
        <f t="shared" si="2824"/>
        <v>2009</v>
      </c>
      <c r="C18089" s="338">
        <f t="shared" si="2825"/>
        <v>7</v>
      </c>
      <c r="D18089" s="338">
        <f t="shared" si="2826"/>
        <v>8</v>
      </c>
      <c r="E18089" s="334">
        <v>0</v>
      </c>
      <c r="F18089" s="334">
        <v>0</v>
      </c>
      <c r="G18089" s="334">
        <v>0</v>
      </c>
      <c r="H18089" s="334">
        <v>0</v>
      </c>
      <c r="I18089" s="334">
        <v>0</v>
      </c>
      <c r="J18089" s="334">
        <v>0</v>
      </c>
      <c r="K18089" s="334">
        <v>0</v>
      </c>
      <c r="L18089" s="334">
        <v>0</v>
      </c>
      <c r="M18089" s="334">
        <v>0</v>
      </c>
      <c r="N18089" s="334">
        <v>0</v>
      </c>
      <c r="O18089" s="334">
        <v>0</v>
      </c>
      <c r="P18089" s="334">
        <v>0</v>
      </c>
      <c r="Q18089" s="334">
        <v>0</v>
      </c>
      <c r="R18089" s="334">
        <v>0.3</v>
      </c>
      <c r="S18089" s="334">
        <v>0</v>
      </c>
      <c r="T18089" s="334">
        <v>0</v>
      </c>
      <c r="U18089" s="334">
        <v>0</v>
      </c>
      <c r="V18089" s="334">
        <v>0.3</v>
      </c>
      <c r="W18089" s="334">
        <v>0</v>
      </c>
      <c r="X18089" s="334">
        <v>0.8</v>
      </c>
      <c r="Y18089" s="334">
        <v>0</v>
      </c>
      <c r="Z18089" s="334">
        <v>0</v>
      </c>
      <c r="AA18089" s="334">
        <v>0.6</v>
      </c>
      <c r="AB18089" s="334">
        <v>0.3</v>
      </c>
      <c r="AD18089" s="334">
        <v>2.2999999999999998</v>
      </c>
      <c r="AE18089" s="334">
        <f t="shared" si="2827"/>
        <v>2.2999999999999998</v>
      </c>
      <c r="AF18089" s="334">
        <f t="shared" si="2828"/>
        <v>2.2999999999999998</v>
      </c>
      <c r="AG18089" s="340">
        <f t="shared" si="2829"/>
        <v>0</v>
      </c>
      <c r="AI18089" s="340">
        <f t="shared" si="2832"/>
        <v>0</v>
      </c>
      <c r="AJ18089" s="340">
        <f t="shared" si="2832"/>
        <v>0</v>
      </c>
      <c r="AK18089" s="340">
        <f t="shared" si="2832"/>
        <v>2.2999999999999998</v>
      </c>
      <c r="AL18089" s="340">
        <f t="shared" si="2832"/>
        <v>0</v>
      </c>
      <c r="AM18089" s="340">
        <f t="shared" si="2832"/>
        <v>0</v>
      </c>
    </row>
    <row r="18090" spans="1:39" x14ac:dyDescent="0.35">
      <c r="A18090" s="337">
        <v>40003</v>
      </c>
      <c r="B18090" s="338">
        <f t="shared" si="2824"/>
        <v>2009</v>
      </c>
      <c r="C18090" s="338">
        <f t="shared" si="2825"/>
        <v>7</v>
      </c>
      <c r="D18090" s="338">
        <f t="shared" si="2826"/>
        <v>9</v>
      </c>
      <c r="E18090" s="334">
        <v>0</v>
      </c>
      <c r="F18090" s="334">
        <v>0</v>
      </c>
      <c r="G18090" s="334">
        <v>0.4</v>
      </c>
      <c r="H18090" s="334">
        <v>0.4</v>
      </c>
      <c r="I18090" s="334">
        <v>0.3</v>
      </c>
      <c r="J18090" s="334">
        <v>0</v>
      </c>
      <c r="K18090" s="334">
        <v>0</v>
      </c>
      <c r="L18090" s="334">
        <v>0</v>
      </c>
      <c r="M18090" s="334">
        <v>0</v>
      </c>
      <c r="N18090" s="334">
        <v>0</v>
      </c>
      <c r="O18090" s="334">
        <v>0</v>
      </c>
      <c r="P18090" s="334">
        <v>0</v>
      </c>
      <c r="Q18090" s="334">
        <v>0</v>
      </c>
      <c r="R18090" s="334">
        <v>0</v>
      </c>
      <c r="S18090" s="334">
        <v>0</v>
      </c>
      <c r="T18090" s="334">
        <v>0</v>
      </c>
      <c r="U18090" s="334">
        <v>0</v>
      </c>
      <c r="V18090" s="334">
        <v>0</v>
      </c>
      <c r="W18090" s="334">
        <v>0</v>
      </c>
      <c r="X18090" s="334">
        <v>0</v>
      </c>
      <c r="Y18090" s="334">
        <v>1.1000000000000001</v>
      </c>
      <c r="Z18090" s="334">
        <v>0.6</v>
      </c>
      <c r="AA18090" s="334">
        <v>0.4</v>
      </c>
      <c r="AB18090" s="334">
        <v>0</v>
      </c>
      <c r="AD18090" s="334">
        <v>3.2</v>
      </c>
      <c r="AE18090" s="334">
        <f t="shared" si="2827"/>
        <v>3.2</v>
      </c>
      <c r="AF18090" s="334">
        <f t="shared" si="2828"/>
        <v>3.2</v>
      </c>
      <c r="AG18090" s="340">
        <f t="shared" si="2829"/>
        <v>0</v>
      </c>
      <c r="AI18090" s="340">
        <f t="shared" si="2832"/>
        <v>0</v>
      </c>
      <c r="AJ18090" s="340">
        <f t="shared" si="2832"/>
        <v>0</v>
      </c>
      <c r="AK18090" s="340">
        <f t="shared" si="2832"/>
        <v>3.2</v>
      </c>
      <c r="AL18090" s="340">
        <f t="shared" si="2832"/>
        <v>0</v>
      </c>
      <c r="AM18090" s="340">
        <f t="shared" si="2832"/>
        <v>0</v>
      </c>
    </row>
    <row r="18091" spans="1:39" x14ac:dyDescent="0.35">
      <c r="A18091" s="337">
        <v>40004</v>
      </c>
      <c r="B18091" s="338">
        <f t="shared" si="2824"/>
        <v>2009</v>
      </c>
      <c r="C18091" s="338">
        <f t="shared" si="2825"/>
        <v>7</v>
      </c>
      <c r="D18091" s="338">
        <f t="shared" si="2826"/>
        <v>10</v>
      </c>
      <c r="E18091" s="334">
        <v>0</v>
      </c>
      <c r="F18091" s="334">
        <v>0</v>
      </c>
      <c r="G18091" s="334">
        <v>0</v>
      </c>
      <c r="H18091" s="334">
        <v>0</v>
      </c>
      <c r="I18091" s="334">
        <v>0.2</v>
      </c>
      <c r="J18091" s="334">
        <v>0</v>
      </c>
      <c r="K18091" s="334">
        <v>0</v>
      </c>
      <c r="L18091" s="334">
        <v>0</v>
      </c>
      <c r="M18091" s="334">
        <v>0</v>
      </c>
      <c r="N18091" s="334">
        <v>0</v>
      </c>
      <c r="O18091" s="334">
        <v>0</v>
      </c>
      <c r="P18091" s="334">
        <v>0</v>
      </c>
      <c r="Q18091" s="334">
        <v>0</v>
      </c>
      <c r="R18091" s="334">
        <v>0</v>
      </c>
      <c r="S18091" s="334">
        <v>0</v>
      </c>
      <c r="T18091" s="334">
        <v>0</v>
      </c>
      <c r="U18091" s="334">
        <v>0</v>
      </c>
      <c r="V18091" s="334">
        <v>0</v>
      </c>
      <c r="W18091" s="334">
        <v>0</v>
      </c>
      <c r="X18091" s="334">
        <v>0</v>
      </c>
      <c r="Y18091" s="334">
        <v>0</v>
      </c>
      <c r="Z18091" s="334">
        <v>0</v>
      </c>
      <c r="AA18091" s="334">
        <v>0</v>
      </c>
      <c r="AB18091" s="334">
        <v>0</v>
      </c>
      <c r="AD18091" s="334">
        <v>0.2</v>
      </c>
      <c r="AE18091" s="334">
        <f t="shared" si="2827"/>
        <v>0.2</v>
      </c>
      <c r="AF18091" s="334">
        <f t="shared" si="2828"/>
        <v>0.2</v>
      </c>
      <c r="AG18091" s="340">
        <f t="shared" si="2829"/>
        <v>0</v>
      </c>
      <c r="AI18091" s="340">
        <f t="shared" si="2832"/>
        <v>0</v>
      </c>
      <c r="AJ18091" s="340">
        <f t="shared" si="2832"/>
        <v>0</v>
      </c>
      <c r="AK18091" s="340">
        <f t="shared" si="2832"/>
        <v>0.2</v>
      </c>
      <c r="AL18091" s="340">
        <f t="shared" si="2832"/>
        <v>0</v>
      </c>
      <c r="AM18091" s="340">
        <f t="shared" si="2832"/>
        <v>0</v>
      </c>
    </row>
    <row r="18092" spans="1:39" x14ac:dyDescent="0.35">
      <c r="A18092" s="337">
        <v>40005</v>
      </c>
      <c r="B18092" s="338">
        <f t="shared" si="2824"/>
        <v>2009</v>
      </c>
      <c r="C18092" s="338">
        <f t="shared" si="2825"/>
        <v>7</v>
      </c>
      <c r="D18092" s="338">
        <f t="shared" si="2826"/>
        <v>11</v>
      </c>
      <c r="E18092" s="334">
        <v>0</v>
      </c>
      <c r="F18092" s="334">
        <v>0</v>
      </c>
      <c r="G18092" s="334">
        <v>0</v>
      </c>
      <c r="H18092" s="334">
        <v>0</v>
      </c>
      <c r="I18092" s="334">
        <v>0</v>
      </c>
      <c r="J18092" s="334">
        <v>0</v>
      </c>
      <c r="K18092" s="334">
        <v>0</v>
      </c>
      <c r="L18092" s="334">
        <v>0</v>
      </c>
      <c r="M18092" s="334">
        <v>0</v>
      </c>
      <c r="N18092" s="334">
        <v>0</v>
      </c>
      <c r="O18092" s="334">
        <v>0</v>
      </c>
      <c r="P18092" s="334">
        <v>0</v>
      </c>
      <c r="Q18092" s="334">
        <v>0</v>
      </c>
      <c r="R18092" s="334">
        <v>0</v>
      </c>
      <c r="S18092" s="334">
        <v>0</v>
      </c>
      <c r="T18092" s="334">
        <v>0</v>
      </c>
      <c r="U18092" s="334">
        <v>0</v>
      </c>
      <c r="V18092" s="334">
        <v>0</v>
      </c>
      <c r="W18092" s="334">
        <v>0</v>
      </c>
      <c r="X18092" s="334">
        <v>0</v>
      </c>
      <c r="Y18092" s="334">
        <v>0</v>
      </c>
      <c r="Z18092" s="334">
        <v>0</v>
      </c>
      <c r="AA18092" s="334">
        <v>0</v>
      </c>
      <c r="AB18092" s="334">
        <v>0</v>
      </c>
      <c r="AD18092" s="334">
        <v>0</v>
      </c>
      <c r="AE18092" s="334">
        <f t="shared" si="2827"/>
        <v>0</v>
      </c>
      <c r="AF18092" s="334">
        <f t="shared" si="2828"/>
        <v>0</v>
      </c>
      <c r="AG18092" s="340">
        <f t="shared" si="2829"/>
        <v>0</v>
      </c>
      <c r="AI18092" s="340">
        <f t="shared" si="2832"/>
        <v>0</v>
      </c>
      <c r="AJ18092" s="340">
        <f t="shared" si="2832"/>
        <v>0</v>
      </c>
      <c r="AK18092" s="340">
        <f t="shared" si="2832"/>
        <v>0</v>
      </c>
      <c r="AL18092" s="340">
        <f t="shared" si="2832"/>
        <v>0</v>
      </c>
      <c r="AM18092" s="340">
        <f t="shared" si="2832"/>
        <v>0</v>
      </c>
    </row>
    <row r="18093" spans="1:39" x14ac:dyDescent="0.35">
      <c r="A18093" s="337">
        <v>40006</v>
      </c>
      <c r="B18093" s="338">
        <f t="shared" si="2824"/>
        <v>2009</v>
      </c>
      <c r="C18093" s="338">
        <f t="shared" si="2825"/>
        <v>7</v>
      </c>
      <c r="D18093" s="338">
        <f t="shared" si="2826"/>
        <v>12</v>
      </c>
      <c r="E18093" s="334">
        <v>0</v>
      </c>
      <c r="F18093" s="334">
        <v>0</v>
      </c>
      <c r="G18093" s="334">
        <v>0</v>
      </c>
      <c r="H18093" s="334">
        <v>0</v>
      </c>
      <c r="I18093" s="334">
        <v>0</v>
      </c>
      <c r="J18093" s="334">
        <v>0</v>
      </c>
      <c r="K18093" s="334">
        <v>0</v>
      </c>
      <c r="L18093" s="334">
        <v>0</v>
      </c>
      <c r="M18093" s="334">
        <v>0</v>
      </c>
      <c r="N18093" s="334">
        <v>0</v>
      </c>
      <c r="O18093" s="334">
        <v>0</v>
      </c>
      <c r="P18093" s="334">
        <v>0</v>
      </c>
      <c r="Q18093" s="334">
        <v>0</v>
      </c>
      <c r="R18093" s="334">
        <v>0</v>
      </c>
      <c r="S18093" s="334">
        <v>0</v>
      </c>
      <c r="T18093" s="334">
        <v>0</v>
      </c>
      <c r="U18093" s="334">
        <v>0</v>
      </c>
      <c r="V18093" s="334">
        <v>0</v>
      </c>
      <c r="W18093" s="334">
        <v>0</v>
      </c>
      <c r="X18093" s="334">
        <v>0</v>
      </c>
      <c r="Y18093" s="334">
        <v>0</v>
      </c>
      <c r="Z18093" s="334">
        <v>0</v>
      </c>
      <c r="AA18093" s="334">
        <v>0</v>
      </c>
      <c r="AB18093" s="334">
        <v>0</v>
      </c>
      <c r="AD18093" s="334">
        <v>0</v>
      </c>
      <c r="AE18093" s="334">
        <f t="shared" si="2827"/>
        <v>0</v>
      </c>
      <c r="AF18093" s="334">
        <f t="shared" si="2828"/>
        <v>0</v>
      </c>
      <c r="AG18093" s="340">
        <f t="shared" si="2829"/>
        <v>0</v>
      </c>
      <c r="AI18093" s="340">
        <f t="shared" si="2832"/>
        <v>0</v>
      </c>
      <c r="AJ18093" s="340">
        <f t="shared" si="2832"/>
        <v>0</v>
      </c>
      <c r="AK18093" s="340">
        <f t="shared" si="2832"/>
        <v>0</v>
      </c>
      <c r="AL18093" s="340">
        <f t="shared" si="2832"/>
        <v>0</v>
      </c>
      <c r="AM18093" s="340">
        <f t="shared" si="2832"/>
        <v>0</v>
      </c>
    </row>
    <row r="18094" spans="1:39" x14ac:dyDescent="0.35">
      <c r="A18094" s="337">
        <v>40007</v>
      </c>
      <c r="B18094" s="338">
        <f t="shared" si="2824"/>
        <v>2009</v>
      </c>
      <c r="C18094" s="338">
        <f t="shared" si="2825"/>
        <v>7</v>
      </c>
      <c r="D18094" s="338">
        <f t="shared" si="2826"/>
        <v>13</v>
      </c>
      <c r="E18094" s="334">
        <v>0</v>
      </c>
      <c r="F18094" s="334">
        <v>0</v>
      </c>
      <c r="G18094" s="334">
        <v>0</v>
      </c>
      <c r="H18094" s="334">
        <v>0</v>
      </c>
      <c r="I18094" s="334">
        <v>0</v>
      </c>
      <c r="J18094" s="334">
        <v>0</v>
      </c>
      <c r="K18094" s="334">
        <v>0</v>
      </c>
      <c r="L18094" s="334">
        <v>0</v>
      </c>
      <c r="M18094" s="334">
        <v>0</v>
      </c>
      <c r="N18094" s="334">
        <v>0</v>
      </c>
      <c r="O18094" s="334">
        <v>0</v>
      </c>
      <c r="P18094" s="334">
        <v>0.2</v>
      </c>
      <c r="Q18094" s="334">
        <v>1</v>
      </c>
      <c r="R18094" s="334">
        <v>1.7</v>
      </c>
      <c r="S18094" s="334">
        <v>6.2</v>
      </c>
      <c r="T18094" s="334">
        <v>7.7</v>
      </c>
      <c r="U18094" s="334">
        <v>1.2</v>
      </c>
      <c r="V18094" s="334">
        <v>0</v>
      </c>
      <c r="W18094" s="334">
        <v>0</v>
      </c>
      <c r="X18094" s="334">
        <v>0</v>
      </c>
      <c r="Y18094" s="334">
        <v>0</v>
      </c>
      <c r="Z18094" s="334">
        <v>0</v>
      </c>
      <c r="AA18094" s="334">
        <v>0</v>
      </c>
      <c r="AB18094" s="334">
        <v>0</v>
      </c>
      <c r="AD18094" s="334">
        <v>18</v>
      </c>
      <c r="AE18094" s="334">
        <f t="shared" si="2827"/>
        <v>18</v>
      </c>
      <c r="AF18094" s="334">
        <f t="shared" si="2828"/>
        <v>18</v>
      </c>
      <c r="AG18094" s="340">
        <f t="shared" si="2829"/>
        <v>0</v>
      </c>
      <c r="AI18094" s="340">
        <f t="shared" si="2832"/>
        <v>0</v>
      </c>
      <c r="AJ18094" s="340">
        <f t="shared" si="2832"/>
        <v>0</v>
      </c>
      <c r="AK18094" s="340">
        <f t="shared" si="2832"/>
        <v>18</v>
      </c>
      <c r="AL18094" s="340">
        <f t="shared" si="2832"/>
        <v>0</v>
      </c>
      <c r="AM18094" s="340">
        <f t="shared" si="2832"/>
        <v>0</v>
      </c>
    </row>
    <row r="18095" spans="1:39" x14ac:dyDescent="0.35">
      <c r="A18095" s="337">
        <v>40008</v>
      </c>
      <c r="B18095" s="338">
        <f t="shared" si="2824"/>
        <v>2009</v>
      </c>
      <c r="C18095" s="338">
        <f t="shared" si="2825"/>
        <v>7</v>
      </c>
      <c r="D18095" s="338">
        <f t="shared" si="2826"/>
        <v>14</v>
      </c>
      <c r="E18095" s="334">
        <v>0</v>
      </c>
      <c r="F18095" s="334">
        <v>0</v>
      </c>
      <c r="G18095" s="334">
        <v>0</v>
      </c>
      <c r="H18095" s="334">
        <v>0</v>
      </c>
      <c r="I18095" s="334">
        <v>0</v>
      </c>
      <c r="J18095" s="334">
        <v>0</v>
      </c>
      <c r="K18095" s="334">
        <v>0</v>
      </c>
      <c r="L18095" s="334">
        <v>0.5</v>
      </c>
      <c r="M18095" s="334">
        <v>0</v>
      </c>
      <c r="N18095" s="334">
        <v>0</v>
      </c>
      <c r="O18095" s="334">
        <v>0</v>
      </c>
      <c r="P18095" s="334">
        <v>0.2</v>
      </c>
      <c r="Q18095" s="334">
        <v>0.7</v>
      </c>
      <c r="R18095" s="334">
        <v>0</v>
      </c>
      <c r="S18095" s="334">
        <v>0</v>
      </c>
      <c r="T18095" s="334">
        <v>0</v>
      </c>
      <c r="U18095" s="334">
        <v>0</v>
      </c>
      <c r="V18095" s="334">
        <v>0</v>
      </c>
      <c r="W18095" s="334">
        <v>0</v>
      </c>
      <c r="X18095" s="334">
        <v>0</v>
      </c>
      <c r="Y18095" s="334">
        <v>0</v>
      </c>
      <c r="Z18095" s="334">
        <v>0</v>
      </c>
      <c r="AA18095" s="334">
        <v>0</v>
      </c>
      <c r="AB18095" s="334">
        <v>0</v>
      </c>
      <c r="AD18095" s="334">
        <v>1.4</v>
      </c>
      <c r="AE18095" s="334">
        <f t="shared" si="2827"/>
        <v>1.4</v>
      </c>
      <c r="AF18095" s="334">
        <f t="shared" si="2828"/>
        <v>1.4</v>
      </c>
      <c r="AG18095" s="340">
        <f t="shared" si="2829"/>
        <v>0</v>
      </c>
      <c r="AI18095" s="340">
        <f t="shared" si="2832"/>
        <v>0</v>
      </c>
      <c r="AJ18095" s="340">
        <f t="shared" si="2832"/>
        <v>0</v>
      </c>
      <c r="AK18095" s="340">
        <f t="shared" si="2832"/>
        <v>1.4</v>
      </c>
      <c r="AL18095" s="340">
        <f t="shared" si="2832"/>
        <v>0</v>
      </c>
      <c r="AM18095" s="340">
        <f t="shared" si="2832"/>
        <v>0</v>
      </c>
    </row>
    <row r="18096" spans="1:39" x14ac:dyDescent="0.35">
      <c r="A18096" s="337">
        <v>40009</v>
      </c>
      <c r="B18096" s="338">
        <f t="shared" si="2824"/>
        <v>2009</v>
      </c>
      <c r="C18096" s="338">
        <f t="shared" si="2825"/>
        <v>7</v>
      </c>
      <c r="D18096" s="338">
        <f t="shared" si="2826"/>
        <v>15</v>
      </c>
      <c r="E18096" s="334">
        <v>0</v>
      </c>
      <c r="F18096" s="334">
        <v>0</v>
      </c>
      <c r="G18096" s="334">
        <v>0</v>
      </c>
      <c r="H18096" s="334">
        <v>0</v>
      </c>
      <c r="I18096" s="334">
        <v>0</v>
      </c>
      <c r="J18096" s="334">
        <v>0</v>
      </c>
      <c r="K18096" s="334">
        <v>0</v>
      </c>
      <c r="L18096" s="334">
        <v>0</v>
      </c>
      <c r="M18096" s="334">
        <v>0</v>
      </c>
      <c r="N18096" s="334">
        <v>0</v>
      </c>
      <c r="O18096" s="334">
        <v>0</v>
      </c>
      <c r="P18096" s="334">
        <v>0</v>
      </c>
      <c r="Q18096" s="334">
        <v>0</v>
      </c>
      <c r="R18096" s="334">
        <v>0</v>
      </c>
      <c r="S18096" s="334">
        <v>1.2</v>
      </c>
      <c r="T18096" s="334">
        <v>0</v>
      </c>
      <c r="U18096" s="334">
        <v>0</v>
      </c>
      <c r="V18096" s="334">
        <v>0</v>
      </c>
      <c r="W18096" s="334">
        <v>0</v>
      </c>
      <c r="X18096" s="334">
        <v>0</v>
      </c>
      <c r="Y18096" s="334">
        <v>0</v>
      </c>
      <c r="Z18096" s="334">
        <v>0</v>
      </c>
      <c r="AA18096" s="334">
        <v>0</v>
      </c>
      <c r="AB18096" s="334">
        <v>0</v>
      </c>
      <c r="AD18096" s="334">
        <v>1.2</v>
      </c>
      <c r="AE18096" s="334">
        <f t="shared" si="2827"/>
        <v>1.2</v>
      </c>
      <c r="AF18096" s="334">
        <f t="shared" si="2828"/>
        <v>1.2</v>
      </c>
      <c r="AG18096" s="340">
        <f t="shared" si="2829"/>
        <v>0</v>
      </c>
      <c r="AI18096" s="340">
        <f t="shared" si="2832"/>
        <v>0</v>
      </c>
      <c r="AJ18096" s="340">
        <f t="shared" si="2832"/>
        <v>0</v>
      </c>
      <c r="AK18096" s="340">
        <f t="shared" si="2832"/>
        <v>1.2</v>
      </c>
      <c r="AL18096" s="340">
        <f t="shared" si="2832"/>
        <v>0</v>
      </c>
      <c r="AM18096" s="340">
        <f t="shared" si="2832"/>
        <v>0</v>
      </c>
    </row>
    <row r="18097" spans="1:39" x14ac:dyDescent="0.35">
      <c r="A18097" s="337">
        <v>40010</v>
      </c>
      <c r="B18097" s="338">
        <f t="shared" si="2824"/>
        <v>2009</v>
      </c>
      <c r="C18097" s="338">
        <f t="shared" si="2825"/>
        <v>7</v>
      </c>
      <c r="D18097" s="338">
        <f t="shared" si="2826"/>
        <v>16</v>
      </c>
      <c r="E18097" s="334">
        <v>0</v>
      </c>
      <c r="F18097" s="334">
        <v>0</v>
      </c>
      <c r="G18097" s="334">
        <v>0</v>
      </c>
      <c r="H18097" s="334">
        <v>0</v>
      </c>
      <c r="I18097" s="334">
        <v>0</v>
      </c>
      <c r="J18097" s="334">
        <v>0</v>
      </c>
      <c r="K18097" s="334">
        <v>0</v>
      </c>
      <c r="L18097" s="334">
        <v>0</v>
      </c>
      <c r="M18097" s="334">
        <v>0</v>
      </c>
      <c r="N18097" s="334">
        <v>0</v>
      </c>
      <c r="O18097" s="334">
        <v>0</v>
      </c>
      <c r="P18097" s="334">
        <v>0</v>
      </c>
      <c r="Q18097" s="334">
        <v>0</v>
      </c>
      <c r="R18097" s="334">
        <v>0</v>
      </c>
      <c r="S18097" s="334">
        <v>0</v>
      </c>
      <c r="T18097" s="334">
        <v>0</v>
      </c>
      <c r="U18097" s="334">
        <v>0</v>
      </c>
      <c r="V18097" s="334">
        <v>0</v>
      </c>
      <c r="W18097" s="334">
        <v>0</v>
      </c>
      <c r="X18097" s="334">
        <v>0</v>
      </c>
      <c r="Y18097" s="334">
        <v>0</v>
      </c>
      <c r="Z18097" s="334">
        <v>0</v>
      </c>
      <c r="AA18097" s="334">
        <v>0</v>
      </c>
      <c r="AB18097" s="334">
        <v>0</v>
      </c>
      <c r="AD18097" s="334">
        <v>0</v>
      </c>
      <c r="AE18097" s="334">
        <f t="shared" si="2827"/>
        <v>0</v>
      </c>
      <c r="AF18097" s="334">
        <f t="shared" si="2828"/>
        <v>0</v>
      </c>
      <c r="AG18097" s="340">
        <f t="shared" si="2829"/>
        <v>0</v>
      </c>
      <c r="AI18097" s="340">
        <f t="shared" si="2832"/>
        <v>0</v>
      </c>
      <c r="AJ18097" s="340">
        <f t="shared" si="2832"/>
        <v>0</v>
      </c>
      <c r="AK18097" s="340">
        <f t="shared" si="2832"/>
        <v>0</v>
      </c>
      <c r="AL18097" s="340">
        <f t="shared" si="2832"/>
        <v>0</v>
      </c>
      <c r="AM18097" s="340">
        <f t="shared" si="2832"/>
        <v>0</v>
      </c>
    </row>
    <row r="18098" spans="1:39" x14ac:dyDescent="0.35">
      <c r="A18098" s="337">
        <v>40011</v>
      </c>
      <c r="B18098" s="338">
        <f t="shared" si="2824"/>
        <v>2009</v>
      </c>
      <c r="C18098" s="338">
        <f t="shared" si="2825"/>
        <v>7</v>
      </c>
      <c r="D18098" s="338">
        <f t="shared" si="2826"/>
        <v>17</v>
      </c>
      <c r="E18098" s="334">
        <v>0</v>
      </c>
      <c r="F18098" s="334">
        <v>0</v>
      </c>
      <c r="G18098" s="334">
        <v>0</v>
      </c>
      <c r="H18098" s="334">
        <v>0</v>
      </c>
      <c r="I18098" s="334">
        <v>0</v>
      </c>
      <c r="J18098" s="334">
        <v>0</v>
      </c>
      <c r="K18098" s="334">
        <v>0</v>
      </c>
      <c r="L18098" s="334">
        <v>0</v>
      </c>
      <c r="M18098" s="334">
        <v>0</v>
      </c>
      <c r="N18098" s="334">
        <v>0</v>
      </c>
      <c r="O18098" s="334">
        <v>0</v>
      </c>
      <c r="P18098" s="334">
        <v>0</v>
      </c>
      <c r="Q18098" s="334">
        <v>0</v>
      </c>
      <c r="R18098" s="334">
        <v>0</v>
      </c>
      <c r="S18098" s="334">
        <v>0</v>
      </c>
      <c r="T18098" s="334">
        <v>0</v>
      </c>
      <c r="U18098" s="334">
        <v>0</v>
      </c>
      <c r="V18098" s="334">
        <v>0</v>
      </c>
      <c r="W18098" s="334">
        <v>0</v>
      </c>
      <c r="X18098" s="334">
        <v>0</v>
      </c>
      <c r="Y18098" s="334">
        <v>0</v>
      </c>
      <c r="Z18098" s="334">
        <v>0</v>
      </c>
      <c r="AA18098" s="334">
        <v>0</v>
      </c>
      <c r="AB18098" s="334">
        <v>0</v>
      </c>
      <c r="AD18098" s="334">
        <v>0</v>
      </c>
      <c r="AE18098" s="334">
        <f t="shared" si="2827"/>
        <v>0</v>
      </c>
      <c r="AF18098" s="334">
        <f t="shared" si="2828"/>
        <v>0</v>
      </c>
      <c r="AG18098" s="340">
        <f t="shared" si="2829"/>
        <v>0</v>
      </c>
      <c r="AI18098" s="340">
        <f t="shared" si="2832"/>
        <v>0</v>
      </c>
      <c r="AJ18098" s="340">
        <f t="shared" si="2832"/>
        <v>0</v>
      </c>
      <c r="AK18098" s="340">
        <f t="shared" si="2832"/>
        <v>0</v>
      </c>
      <c r="AL18098" s="340">
        <f t="shared" si="2832"/>
        <v>0</v>
      </c>
      <c r="AM18098" s="340">
        <f t="shared" si="2832"/>
        <v>0</v>
      </c>
    </row>
    <row r="18099" spans="1:39" x14ac:dyDescent="0.35">
      <c r="A18099" s="337">
        <v>40012</v>
      </c>
      <c r="B18099" s="338">
        <f t="shared" si="2824"/>
        <v>2009</v>
      </c>
      <c r="C18099" s="338">
        <f t="shared" si="2825"/>
        <v>7</v>
      </c>
      <c r="D18099" s="338">
        <f t="shared" si="2826"/>
        <v>18</v>
      </c>
      <c r="E18099" s="334">
        <v>0</v>
      </c>
      <c r="F18099" s="334">
        <v>0</v>
      </c>
      <c r="G18099" s="334">
        <v>0</v>
      </c>
      <c r="H18099" s="334">
        <v>0</v>
      </c>
      <c r="I18099" s="334">
        <v>0</v>
      </c>
      <c r="J18099" s="334">
        <v>0</v>
      </c>
      <c r="K18099" s="334">
        <v>0</v>
      </c>
      <c r="L18099" s="334">
        <v>0</v>
      </c>
      <c r="M18099" s="334">
        <v>0</v>
      </c>
      <c r="N18099" s="334">
        <v>0</v>
      </c>
      <c r="O18099" s="334">
        <v>0</v>
      </c>
      <c r="P18099" s="334">
        <v>0</v>
      </c>
      <c r="Q18099" s="334">
        <v>0</v>
      </c>
      <c r="R18099" s="334">
        <v>0</v>
      </c>
      <c r="S18099" s="334">
        <v>0</v>
      </c>
      <c r="T18099" s="334">
        <v>0</v>
      </c>
      <c r="U18099" s="334">
        <v>0</v>
      </c>
      <c r="V18099" s="334">
        <v>0</v>
      </c>
      <c r="W18099" s="334">
        <v>0</v>
      </c>
      <c r="X18099" s="334">
        <v>0</v>
      </c>
      <c r="Y18099" s="334">
        <v>0</v>
      </c>
      <c r="Z18099" s="334">
        <v>0</v>
      </c>
      <c r="AA18099" s="334">
        <v>0</v>
      </c>
      <c r="AB18099" s="334">
        <v>0</v>
      </c>
      <c r="AD18099" s="334">
        <v>0</v>
      </c>
      <c r="AE18099" s="334">
        <f t="shared" si="2827"/>
        <v>0</v>
      </c>
      <c r="AF18099" s="334">
        <f t="shared" si="2828"/>
        <v>0</v>
      </c>
      <c r="AG18099" s="340">
        <f t="shared" si="2829"/>
        <v>0</v>
      </c>
      <c r="AI18099" s="340">
        <f t="shared" si="2832"/>
        <v>0</v>
      </c>
      <c r="AJ18099" s="340">
        <f t="shared" si="2832"/>
        <v>0</v>
      </c>
      <c r="AK18099" s="340">
        <f t="shared" si="2832"/>
        <v>0</v>
      </c>
      <c r="AL18099" s="340">
        <f t="shared" si="2832"/>
        <v>0</v>
      </c>
      <c r="AM18099" s="340">
        <f t="shared" si="2832"/>
        <v>0</v>
      </c>
    </row>
    <row r="18100" spans="1:39" x14ac:dyDescent="0.35">
      <c r="A18100" s="337">
        <v>40013</v>
      </c>
      <c r="B18100" s="338">
        <f t="shared" si="2824"/>
        <v>2009</v>
      </c>
      <c r="C18100" s="338">
        <f t="shared" si="2825"/>
        <v>7</v>
      </c>
      <c r="D18100" s="338">
        <f t="shared" si="2826"/>
        <v>19</v>
      </c>
      <c r="E18100" s="334">
        <v>0</v>
      </c>
      <c r="F18100" s="334">
        <v>0</v>
      </c>
      <c r="G18100" s="334">
        <v>0</v>
      </c>
      <c r="H18100" s="334">
        <v>0</v>
      </c>
      <c r="I18100" s="334">
        <v>0</v>
      </c>
      <c r="J18100" s="334">
        <v>0</v>
      </c>
      <c r="K18100" s="334">
        <v>0</v>
      </c>
      <c r="L18100" s="334">
        <v>0</v>
      </c>
      <c r="M18100" s="334">
        <v>0</v>
      </c>
      <c r="N18100" s="334">
        <v>0</v>
      </c>
      <c r="O18100" s="334">
        <v>0</v>
      </c>
      <c r="P18100" s="334">
        <v>0</v>
      </c>
      <c r="Q18100" s="334">
        <v>0</v>
      </c>
      <c r="R18100" s="334">
        <v>0</v>
      </c>
      <c r="S18100" s="334">
        <v>0</v>
      </c>
      <c r="T18100" s="334">
        <v>2.2000000000000002</v>
      </c>
      <c r="U18100" s="334">
        <v>0</v>
      </c>
      <c r="V18100" s="334">
        <v>0</v>
      </c>
      <c r="W18100" s="334">
        <v>0</v>
      </c>
      <c r="X18100" s="334">
        <v>0</v>
      </c>
      <c r="Y18100" s="334">
        <v>0</v>
      </c>
      <c r="Z18100" s="334">
        <v>0</v>
      </c>
      <c r="AA18100" s="334">
        <v>0</v>
      </c>
      <c r="AB18100" s="334">
        <v>0</v>
      </c>
      <c r="AD18100" s="334">
        <v>2.2000000000000002</v>
      </c>
      <c r="AE18100" s="334">
        <f t="shared" si="2827"/>
        <v>2.2000000000000002</v>
      </c>
      <c r="AF18100" s="334">
        <f t="shared" si="2828"/>
        <v>2.2000000000000002</v>
      </c>
      <c r="AG18100" s="340">
        <f t="shared" si="2829"/>
        <v>0</v>
      </c>
      <c r="AI18100" s="340">
        <f t="shared" ref="AI18100:AM18115" si="2833">IF($C18100=AI$1,$AF18100,0)</f>
        <v>0</v>
      </c>
      <c r="AJ18100" s="340">
        <f t="shared" si="2833"/>
        <v>0</v>
      </c>
      <c r="AK18100" s="340">
        <f t="shared" si="2833"/>
        <v>2.2000000000000002</v>
      </c>
      <c r="AL18100" s="340">
        <f t="shared" si="2833"/>
        <v>0</v>
      </c>
      <c r="AM18100" s="340">
        <f t="shared" si="2833"/>
        <v>0</v>
      </c>
    </row>
    <row r="18101" spans="1:39" x14ac:dyDescent="0.35">
      <c r="A18101" s="337">
        <v>40014</v>
      </c>
      <c r="B18101" s="338">
        <f t="shared" si="2824"/>
        <v>2009</v>
      </c>
      <c r="C18101" s="338">
        <f t="shared" si="2825"/>
        <v>7</v>
      </c>
      <c r="D18101" s="338">
        <f t="shared" si="2826"/>
        <v>20</v>
      </c>
      <c r="E18101" s="334">
        <v>0</v>
      </c>
      <c r="F18101" s="334">
        <v>0</v>
      </c>
      <c r="G18101" s="334">
        <v>0</v>
      </c>
      <c r="H18101" s="334">
        <v>0</v>
      </c>
      <c r="I18101" s="334">
        <v>0</v>
      </c>
      <c r="J18101" s="334">
        <v>0</v>
      </c>
      <c r="K18101" s="334">
        <v>0</v>
      </c>
      <c r="L18101" s="334">
        <v>0</v>
      </c>
      <c r="M18101" s="334">
        <v>0</v>
      </c>
      <c r="N18101" s="334">
        <v>0</v>
      </c>
      <c r="O18101" s="334">
        <v>0</v>
      </c>
      <c r="P18101" s="334">
        <v>0</v>
      </c>
      <c r="Q18101" s="334">
        <v>0</v>
      </c>
      <c r="R18101" s="334">
        <v>0</v>
      </c>
      <c r="S18101" s="334">
        <v>0</v>
      </c>
      <c r="T18101" s="334">
        <v>0</v>
      </c>
      <c r="U18101" s="334">
        <v>0</v>
      </c>
      <c r="V18101" s="334">
        <v>0</v>
      </c>
      <c r="W18101" s="334">
        <v>0</v>
      </c>
      <c r="X18101" s="334">
        <v>0</v>
      </c>
      <c r="Y18101" s="334">
        <v>0</v>
      </c>
      <c r="Z18101" s="334">
        <v>0</v>
      </c>
      <c r="AA18101" s="334">
        <v>0</v>
      </c>
      <c r="AB18101" s="334">
        <v>0</v>
      </c>
      <c r="AD18101" s="334">
        <v>0</v>
      </c>
      <c r="AE18101" s="334">
        <f t="shared" si="2827"/>
        <v>0</v>
      </c>
      <c r="AF18101" s="334">
        <f t="shared" si="2828"/>
        <v>0</v>
      </c>
      <c r="AG18101" s="340">
        <f t="shared" si="2829"/>
        <v>0</v>
      </c>
      <c r="AI18101" s="340">
        <f t="shared" si="2833"/>
        <v>0</v>
      </c>
      <c r="AJ18101" s="340">
        <f t="shared" si="2833"/>
        <v>0</v>
      </c>
      <c r="AK18101" s="340">
        <f t="shared" si="2833"/>
        <v>0</v>
      </c>
      <c r="AL18101" s="340">
        <f t="shared" si="2833"/>
        <v>0</v>
      </c>
      <c r="AM18101" s="340">
        <f t="shared" si="2833"/>
        <v>0</v>
      </c>
    </row>
    <row r="18102" spans="1:39" x14ac:dyDescent="0.35">
      <c r="A18102" s="337">
        <v>40015</v>
      </c>
      <c r="B18102" s="338">
        <f t="shared" si="2824"/>
        <v>2009</v>
      </c>
      <c r="C18102" s="338">
        <f t="shared" si="2825"/>
        <v>7</v>
      </c>
      <c r="D18102" s="338">
        <f t="shared" si="2826"/>
        <v>21</v>
      </c>
      <c r="E18102" s="334">
        <v>0</v>
      </c>
      <c r="F18102" s="334">
        <v>0</v>
      </c>
      <c r="G18102" s="334">
        <v>0</v>
      </c>
      <c r="H18102" s="334">
        <v>0</v>
      </c>
      <c r="I18102" s="334">
        <v>0</v>
      </c>
      <c r="J18102" s="334">
        <v>0</v>
      </c>
      <c r="K18102" s="334">
        <v>0</v>
      </c>
      <c r="L18102" s="334">
        <v>0</v>
      </c>
      <c r="M18102" s="334">
        <v>0</v>
      </c>
      <c r="N18102" s="334">
        <v>0</v>
      </c>
      <c r="O18102" s="334">
        <v>0</v>
      </c>
      <c r="P18102" s="334">
        <v>0</v>
      </c>
      <c r="Q18102" s="334">
        <v>0</v>
      </c>
      <c r="R18102" s="334">
        <v>0</v>
      </c>
      <c r="S18102" s="334">
        <v>0</v>
      </c>
      <c r="T18102" s="334">
        <v>0</v>
      </c>
      <c r="U18102" s="334">
        <v>0</v>
      </c>
      <c r="V18102" s="334">
        <v>0</v>
      </c>
      <c r="W18102" s="334">
        <v>0</v>
      </c>
      <c r="X18102" s="334">
        <v>0</v>
      </c>
      <c r="Y18102" s="334">
        <v>0</v>
      </c>
      <c r="Z18102" s="334">
        <v>0</v>
      </c>
      <c r="AA18102" s="334">
        <v>0</v>
      </c>
      <c r="AB18102" s="334">
        <v>0</v>
      </c>
      <c r="AD18102" s="334">
        <v>0</v>
      </c>
      <c r="AE18102" s="334">
        <f t="shared" si="2827"/>
        <v>0</v>
      </c>
      <c r="AF18102" s="334">
        <f t="shared" si="2828"/>
        <v>0</v>
      </c>
      <c r="AG18102" s="340">
        <f t="shared" si="2829"/>
        <v>0</v>
      </c>
      <c r="AI18102" s="340">
        <f t="shared" si="2833"/>
        <v>0</v>
      </c>
      <c r="AJ18102" s="340">
        <f t="shared" si="2833"/>
        <v>0</v>
      </c>
      <c r="AK18102" s="340">
        <f t="shared" si="2833"/>
        <v>0</v>
      </c>
      <c r="AL18102" s="340">
        <f t="shared" si="2833"/>
        <v>0</v>
      </c>
      <c r="AM18102" s="340">
        <f t="shared" si="2833"/>
        <v>0</v>
      </c>
    </row>
    <row r="18103" spans="1:39" x14ac:dyDescent="0.35">
      <c r="A18103" s="337">
        <v>40016</v>
      </c>
      <c r="B18103" s="338">
        <f t="shared" si="2824"/>
        <v>2009</v>
      </c>
      <c r="C18103" s="338">
        <f t="shared" si="2825"/>
        <v>7</v>
      </c>
      <c r="D18103" s="338">
        <f t="shared" si="2826"/>
        <v>22</v>
      </c>
      <c r="E18103" s="334">
        <v>0</v>
      </c>
      <c r="F18103" s="334">
        <v>0</v>
      </c>
      <c r="G18103" s="334">
        <v>0</v>
      </c>
      <c r="H18103" s="334">
        <v>0</v>
      </c>
      <c r="I18103" s="334">
        <v>0</v>
      </c>
      <c r="J18103" s="334">
        <v>0</v>
      </c>
      <c r="K18103" s="334">
        <v>0</v>
      </c>
      <c r="L18103" s="334">
        <v>0</v>
      </c>
      <c r="M18103" s="334">
        <v>0</v>
      </c>
      <c r="N18103" s="334">
        <v>0</v>
      </c>
      <c r="O18103" s="334">
        <v>0</v>
      </c>
      <c r="P18103" s="334">
        <v>0</v>
      </c>
      <c r="Q18103" s="334">
        <v>0</v>
      </c>
      <c r="R18103" s="334">
        <v>0</v>
      </c>
      <c r="S18103" s="334">
        <v>0</v>
      </c>
      <c r="T18103" s="334">
        <v>0</v>
      </c>
      <c r="U18103" s="334">
        <v>0</v>
      </c>
      <c r="V18103" s="334">
        <v>0</v>
      </c>
      <c r="W18103" s="334">
        <v>0</v>
      </c>
      <c r="X18103" s="334">
        <v>0</v>
      </c>
      <c r="Y18103" s="334">
        <v>0</v>
      </c>
      <c r="Z18103" s="334">
        <v>0</v>
      </c>
      <c r="AA18103" s="334">
        <v>0</v>
      </c>
      <c r="AB18103" s="334">
        <v>0</v>
      </c>
      <c r="AD18103" s="334">
        <v>0</v>
      </c>
      <c r="AE18103" s="334">
        <f t="shared" si="2827"/>
        <v>0</v>
      </c>
      <c r="AF18103" s="334">
        <f t="shared" si="2828"/>
        <v>0</v>
      </c>
      <c r="AG18103" s="340">
        <f t="shared" si="2829"/>
        <v>0</v>
      </c>
      <c r="AI18103" s="340">
        <f t="shared" si="2833"/>
        <v>0</v>
      </c>
      <c r="AJ18103" s="340">
        <f t="shared" si="2833"/>
        <v>0</v>
      </c>
      <c r="AK18103" s="340">
        <f t="shared" si="2833"/>
        <v>0</v>
      </c>
      <c r="AL18103" s="340">
        <f t="shared" si="2833"/>
        <v>0</v>
      </c>
      <c r="AM18103" s="340">
        <f t="shared" si="2833"/>
        <v>0</v>
      </c>
    </row>
    <row r="18104" spans="1:39" x14ac:dyDescent="0.35">
      <c r="A18104" s="337">
        <v>40017</v>
      </c>
      <c r="B18104" s="338">
        <f t="shared" si="2824"/>
        <v>2009</v>
      </c>
      <c r="C18104" s="338">
        <f t="shared" si="2825"/>
        <v>7</v>
      </c>
      <c r="D18104" s="338">
        <f t="shared" si="2826"/>
        <v>23</v>
      </c>
      <c r="E18104" s="334">
        <v>0</v>
      </c>
      <c r="F18104" s="334">
        <v>0</v>
      </c>
      <c r="G18104" s="334">
        <v>0</v>
      </c>
      <c r="H18104" s="334">
        <v>0</v>
      </c>
      <c r="I18104" s="334">
        <v>0</v>
      </c>
      <c r="J18104" s="334">
        <v>0</v>
      </c>
      <c r="K18104" s="334">
        <v>0</v>
      </c>
      <c r="L18104" s="334">
        <v>0</v>
      </c>
      <c r="M18104" s="334">
        <v>0</v>
      </c>
      <c r="N18104" s="334">
        <v>0</v>
      </c>
      <c r="O18104" s="334">
        <v>0</v>
      </c>
      <c r="P18104" s="334">
        <v>0</v>
      </c>
      <c r="Q18104" s="334">
        <v>0</v>
      </c>
      <c r="R18104" s="334">
        <v>0</v>
      </c>
      <c r="S18104" s="334">
        <v>0</v>
      </c>
      <c r="T18104" s="334">
        <v>0</v>
      </c>
      <c r="U18104" s="334">
        <v>0</v>
      </c>
      <c r="V18104" s="334">
        <v>0</v>
      </c>
      <c r="W18104" s="334">
        <v>0</v>
      </c>
      <c r="X18104" s="334">
        <v>0</v>
      </c>
      <c r="Y18104" s="334">
        <v>0</v>
      </c>
      <c r="Z18104" s="334">
        <v>0</v>
      </c>
      <c r="AA18104" s="334">
        <v>0</v>
      </c>
      <c r="AB18104" s="334">
        <v>0</v>
      </c>
      <c r="AD18104" s="334">
        <v>0</v>
      </c>
      <c r="AE18104" s="334">
        <f t="shared" si="2827"/>
        <v>0</v>
      </c>
      <c r="AF18104" s="334">
        <f t="shared" si="2828"/>
        <v>0</v>
      </c>
      <c r="AG18104" s="340">
        <f t="shared" si="2829"/>
        <v>0</v>
      </c>
      <c r="AI18104" s="340">
        <f t="shared" si="2833"/>
        <v>0</v>
      </c>
      <c r="AJ18104" s="340">
        <f t="shared" si="2833"/>
        <v>0</v>
      </c>
      <c r="AK18104" s="340">
        <f t="shared" si="2833"/>
        <v>0</v>
      </c>
      <c r="AL18104" s="340">
        <f t="shared" si="2833"/>
        <v>0</v>
      </c>
      <c r="AM18104" s="340">
        <f t="shared" si="2833"/>
        <v>0</v>
      </c>
    </row>
    <row r="18105" spans="1:39" x14ac:dyDescent="0.35">
      <c r="A18105" s="337">
        <v>40018</v>
      </c>
      <c r="B18105" s="338">
        <f t="shared" si="2824"/>
        <v>2009</v>
      </c>
      <c r="C18105" s="338">
        <f t="shared" si="2825"/>
        <v>7</v>
      </c>
      <c r="D18105" s="338">
        <f t="shared" si="2826"/>
        <v>24</v>
      </c>
      <c r="E18105" s="334">
        <v>0</v>
      </c>
      <c r="F18105" s="334">
        <v>0</v>
      </c>
      <c r="G18105" s="334">
        <v>0</v>
      </c>
      <c r="H18105" s="334">
        <v>0</v>
      </c>
      <c r="I18105" s="334">
        <v>0</v>
      </c>
      <c r="J18105" s="334">
        <v>0</v>
      </c>
      <c r="K18105" s="334">
        <v>0</v>
      </c>
      <c r="L18105" s="334">
        <v>0</v>
      </c>
      <c r="M18105" s="334">
        <v>0</v>
      </c>
      <c r="N18105" s="334">
        <v>0</v>
      </c>
      <c r="O18105" s="334">
        <v>0</v>
      </c>
      <c r="P18105" s="334">
        <v>0</v>
      </c>
      <c r="Q18105" s="334">
        <v>0</v>
      </c>
      <c r="R18105" s="334">
        <v>0</v>
      </c>
      <c r="S18105" s="334">
        <v>0</v>
      </c>
      <c r="T18105" s="334">
        <v>0</v>
      </c>
      <c r="U18105" s="334">
        <v>0</v>
      </c>
      <c r="V18105" s="334">
        <v>0</v>
      </c>
      <c r="W18105" s="334">
        <v>0</v>
      </c>
      <c r="X18105" s="334">
        <v>0</v>
      </c>
      <c r="Y18105" s="334">
        <v>0</v>
      </c>
      <c r="Z18105" s="334">
        <v>0</v>
      </c>
      <c r="AA18105" s="334">
        <v>0</v>
      </c>
      <c r="AB18105" s="334">
        <v>0</v>
      </c>
      <c r="AD18105" s="334">
        <v>0</v>
      </c>
      <c r="AE18105" s="334">
        <f t="shared" si="2827"/>
        <v>0</v>
      </c>
      <c r="AF18105" s="334">
        <f t="shared" si="2828"/>
        <v>0</v>
      </c>
      <c r="AG18105" s="340">
        <f t="shared" si="2829"/>
        <v>0</v>
      </c>
      <c r="AI18105" s="340">
        <f t="shared" si="2833"/>
        <v>0</v>
      </c>
      <c r="AJ18105" s="340">
        <f t="shared" si="2833"/>
        <v>0</v>
      </c>
      <c r="AK18105" s="340">
        <f t="shared" si="2833"/>
        <v>0</v>
      </c>
      <c r="AL18105" s="340">
        <f t="shared" si="2833"/>
        <v>0</v>
      </c>
      <c r="AM18105" s="340">
        <f t="shared" si="2833"/>
        <v>0</v>
      </c>
    </row>
    <row r="18106" spans="1:39" x14ac:dyDescent="0.35">
      <c r="A18106" s="337">
        <v>40019</v>
      </c>
      <c r="B18106" s="338">
        <f t="shared" si="2824"/>
        <v>2009</v>
      </c>
      <c r="C18106" s="338">
        <f t="shared" si="2825"/>
        <v>7</v>
      </c>
      <c r="D18106" s="338">
        <f t="shared" si="2826"/>
        <v>25</v>
      </c>
      <c r="E18106" s="334">
        <v>0</v>
      </c>
      <c r="F18106" s="334">
        <v>0</v>
      </c>
      <c r="G18106" s="334">
        <v>0</v>
      </c>
      <c r="H18106" s="334">
        <v>0</v>
      </c>
      <c r="I18106" s="334">
        <v>0</v>
      </c>
      <c r="J18106" s="334">
        <v>0</v>
      </c>
      <c r="K18106" s="334">
        <v>0</v>
      </c>
      <c r="L18106" s="334">
        <v>0</v>
      </c>
      <c r="M18106" s="334">
        <v>0</v>
      </c>
      <c r="N18106" s="334">
        <v>0</v>
      </c>
      <c r="O18106" s="334">
        <v>0</v>
      </c>
      <c r="P18106" s="334">
        <v>0</v>
      </c>
      <c r="Q18106" s="334">
        <v>0</v>
      </c>
      <c r="R18106" s="334">
        <v>0</v>
      </c>
      <c r="S18106" s="334">
        <v>0</v>
      </c>
      <c r="T18106" s="334">
        <v>0</v>
      </c>
      <c r="U18106" s="334">
        <v>0</v>
      </c>
      <c r="V18106" s="334">
        <v>0</v>
      </c>
      <c r="W18106" s="334">
        <v>0</v>
      </c>
      <c r="X18106" s="334">
        <v>0</v>
      </c>
      <c r="Y18106" s="334">
        <v>0</v>
      </c>
      <c r="Z18106" s="334">
        <v>0</v>
      </c>
      <c r="AA18106" s="334">
        <v>0</v>
      </c>
      <c r="AB18106" s="334">
        <v>0</v>
      </c>
      <c r="AD18106" s="334">
        <v>0</v>
      </c>
      <c r="AE18106" s="334">
        <f t="shared" si="2827"/>
        <v>0</v>
      </c>
      <c r="AF18106" s="334">
        <f t="shared" si="2828"/>
        <v>0</v>
      </c>
      <c r="AG18106" s="340">
        <f t="shared" si="2829"/>
        <v>0</v>
      </c>
      <c r="AI18106" s="340">
        <f t="shared" si="2833"/>
        <v>0</v>
      </c>
      <c r="AJ18106" s="340">
        <f t="shared" si="2833"/>
        <v>0</v>
      </c>
      <c r="AK18106" s="340">
        <f t="shared" si="2833"/>
        <v>0</v>
      </c>
      <c r="AL18106" s="340">
        <f t="shared" si="2833"/>
        <v>0</v>
      </c>
      <c r="AM18106" s="340">
        <f t="shared" si="2833"/>
        <v>0</v>
      </c>
    </row>
    <row r="18107" spans="1:39" x14ac:dyDescent="0.35">
      <c r="A18107" s="337">
        <v>40020</v>
      </c>
      <c r="B18107" s="338">
        <f t="shared" si="2824"/>
        <v>2009</v>
      </c>
      <c r="C18107" s="338">
        <f t="shared" si="2825"/>
        <v>7</v>
      </c>
      <c r="D18107" s="338">
        <f t="shared" si="2826"/>
        <v>26</v>
      </c>
      <c r="E18107" s="334">
        <v>0</v>
      </c>
      <c r="F18107" s="334">
        <v>0</v>
      </c>
      <c r="G18107" s="334">
        <v>0</v>
      </c>
      <c r="H18107" s="334">
        <v>0</v>
      </c>
      <c r="I18107" s="334">
        <v>0</v>
      </c>
      <c r="J18107" s="334">
        <v>0</v>
      </c>
      <c r="K18107" s="334">
        <v>0</v>
      </c>
      <c r="L18107" s="334">
        <v>0</v>
      </c>
      <c r="M18107" s="334">
        <v>0</v>
      </c>
      <c r="N18107" s="334">
        <v>0</v>
      </c>
      <c r="O18107" s="334">
        <v>0.8</v>
      </c>
      <c r="P18107" s="334">
        <v>0</v>
      </c>
      <c r="Q18107" s="334">
        <v>0</v>
      </c>
      <c r="R18107" s="334">
        <v>0</v>
      </c>
      <c r="S18107" s="334">
        <v>0</v>
      </c>
      <c r="T18107" s="334">
        <v>0</v>
      </c>
      <c r="U18107" s="334">
        <v>0</v>
      </c>
      <c r="V18107" s="334">
        <v>0</v>
      </c>
      <c r="W18107" s="334">
        <v>0</v>
      </c>
      <c r="X18107" s="334">
        <v>0</v>
      </c>
      <c r="Y18107" s="334">
        <v>0</v>
      </c>
      <c r="Z18107" s="334">
        <v>0</v>
      </c>
      <c r="AA18107" s="334">
        <v>0</v>
      </c>
      <c r="AB18107" s="334">
        <v>0</v>
      </c>
      <c r="AD18107" s="334">
        <v>0.8</v>
      </c>
      <c r="AE18107" s="334">
        <f t="shared" si="2827"/>
        <v>0.8</v>
      </c>
      <c r="AF18107" s="334">
        <f t="shared" si="2828"/>
        <v>0.8</v>
      </c>
      <c r="AG18107" s="340">
        <f t="shared" si="2829"/>
        <v>0</v>
      </c>
      <c r="AI18107" s="340">
        <f t="shared" si="2833"/>
        <v>0</v>
      </c>
      <c r="AJ18107" s="340">
        <f t="shared" si="2833"/>
        <v>0</v>
      </c>
      <c r="AK18107" s="340">
        <f t="shared" si="2833"/>
        <v>0.8</v>
      </c>
      <c r="AL18107" s="340">
        <f t="shared" si="2833"/>
        <v>0</v>
      </c>
      <c r="AM18107" s="340">
        <f t="shared" si="2833"/>
        <v>0</v>
      </c>
    </row>
    <row r="18108" spans="1:39" x14ac:dyDescent="0.35">
      <c r="A18108" s="337">
        <v>40021</v>
      </c>
      <c r="B18108" s="338">
        <f t="shared" si="2824"/>
        <v>2009</v>
      </c>
      <c r="C18108" s="338">
        <f t="shared" si="2825"/>
        <v>7</v>
      </c>
      <c r="D18108" s="338">
        <f t="shared" si="2826"/>
        <v>27</v>
      </c>
      <c r="E18108" s="334">
        <v>0</v>
      </c>
      <c r="F18108" s="334">
        <v>0</v>
      </c>
      <c r="G18108" s="334">
        <v>0</v>
      </c>
      <c r="H18108" s="334">
        <v>0</v>
      </c>
      <c r="I18108" s="334">
        <v>0</v>
      </c>
      <c r="J18108" s="334">
        <v>0</v>
      </c>
      <c r="K18108" s="334">
        <v>0</v>
      </c>
      <c r="L18108" s="334">
        <v>0</v>
      </c>
      <c r="M18108" s="334">
        <v>0</v>
      </c>
      <c r="N18108" s="334">
        <v>0</v>
      </c>
      <c r="O18108" s="334">
        <v>0</v>
      </c>
      <c r="P18108" s="334">
        <v>0</v>
      </c>
      <c r="Q18108" s="334">
        <v>0</v>
      </c>
      <c r="R18108" s="334">
        <v>0</v>
      </c>
      <c r="S18108" s="334">
        <v>0</v>
      </c>
      <c r="T18108" s="334">
        <v>0</v>
      </c>
      <c r="U18108" s="334">
        <v>0</v>
      </c>
      <c r="V18108" s="334">
        <v>0</v>
      </c>
      <c r="W18108" s="334">
        <v>0</v>
      </c>
      <c r="X18108" s="334">
        <v>0</v>
      </c>
      <c r="Y18108" s="334">
        <v>0</v>
      </c>
      <c r="Z18108" s="334">
        <v>0</v>
      </c>
      <c r="AA18108" s="334">
        <v>0</v>
      </c>
      <c r="AB18108" s="334">
        <v>1</v>
      </c>
      <c r="AD18108" s="334">
        <v>1</v>
      </c>
      <c r="AE18108" s="334">
        <f t="shared" si="2827"/>
        <v>1</v>
      </c>
      <c r="AF18108" s="334">
        <f t="shared" si="2828"/>
        <v>1</v>
      </c>
      <c r="AG18108" s="340">
        <f t="shared" si="2829"/>
        <v>0</v>
      </c>
      <c r="AI18108" s="340">
        <f t="shared" si="2833"/>
        <v>0</v>
      </c>
      <c r="AJ18108" s="340">
        <f t="shared" si="2833"/>
        <v>0</v>
      </c>
      <c r="AK18108" s="340">
        <f t="shared" si="2833"/>
        <v>1</v>
      </c>
      <c r="AL18108" s="340">
        <f t="shared" si="2833"/>
        <v>0</v>
      </c>
      <c r="AM18108" s="340">
        <f t="shared" si="2833"/>
        <v>0</v>
      </c>
    </row>
    <row r="18109" spans="1:39" x14ac:dyDescent="0.35">
      <c r="A18109" s="337">
        <v>40022</v>
      </c>
      <c r="B18109" s="338">
        <f t="shared" si="2824"/>
        <v>2009</v>
      </c>
      <c r="C18109" s="338">
        <f t="shared" si="2825"/>
        <v>7</v>
      </c>
      <c r="D18109" s="338">
        <f t="shared" si="2826"/>
        <v>28</v>
      </c>
      <c r="E18109" s="334">
        <v>0</v>
      </c>
      <c r="F18109" s="334">
        <v>0</v>
      </c>
      <c r="G18109" s="334">
        <v>0</v>
      </c>
      <c r="H18109" s="334">
        <v>0</v>
      </c>
      <c r="I18109" s="334">
        <v>0</v>
      </c>
      <c r="J18109" s="334">
        <v>0</v>
      </c>
      <c r="K18109" s="334">
        <v>0</v>
      </c>
      <c r="L18109" s="334">
        <v>0.8</v>
      </c>
      <c r="M18109" s="334">
        <v>0</v>
      </c>
      <c r="N18109" s="334">
        <v>0</v>
      </c>
      <c r="O18109" s="334">
        <v>0</v>
      </c>
      <c r="P18109" s="334">
        <v>0</v>
      </c>
      <c r="Q18109" s="334">
        <v>0</v>
      </c>
      <c r="R18109" s="334">
        <v>0</v>
      </c>
      <c r="S18109" s="334">
        <v>0</v>
      </c>
      <c r="T18109" s="334">
        <v>0</v>
      </c>
      <c r="U18109" s="334">
        <v>0</v>
      </c>
      <c r="V18109" s="334">
        <v>0</v>
      </c>
      <c r="W18109" s="334">
        <v>0</v>
      </c>
      <c r="X18109" s="334">
        <v>0</v>
      </c>
      <c r="Y18109" s="334">
        <v>0</v>
      </c>
      <c r="Z18109" s="334">
        <v>0</v>
      </c>
      <c r="AA18109" s="334">
        <v>0</v>
      </c>
      <c r="AB18109" s="334">
        <v>0</v>
      </c>
      <c r="AD18109" s="334">
        <v>0.8</v>
      </c>
      <c r="AE18109" s="334">
        <f t="shared" si="2827"/>
        <v>0.8</v>
      </c>
      <c r="AF18109" s="334">
        <f t="shared" si="2828"/>
        <v>0.8</v>
      </c>
      <c r="AG18109" s="340">
        <f t="shared" si="2829"/>
        <v>0</v>
      </c>
      <c r="AI18109" s="340">
        <f t="shared" si="2833"/>
        <v>0</v>
      </c>
      <c r="AJ18109" s="340">
        <f t="shared" si="2833"/>
        <v>0</v>
      </c>
      <c r="AK18109" s="340">
        <f t="shared" si="2833"/>
        <v>0.8</v>
      </c>
      <c r="AL18109" s="340">
        <f t="shared" si="2833"/>
        <v>0</v>
      </c>
      <c r="AM18109" s="340">
        <f t="shared" si="2833"/>
        <v>0</v>
      </c>
    </row>
    <row r="18110" spans="1:39" x14ac:dyDescent="0.35">
      <c r="A18110" s="337">
        <v>40023</v>
      </c>
      <c r="B18110" s="338">
        <f t="shared" si="2824"/>
        <v>2009</v>
      </c>
      <c r="C18110" s="338">
        <f t="shared" si="2825"/>
        <v>7</v>
      </c>
      <c r="D18110" s="338">
        <f t="shared" si="2826"/>
        <v>29</v>
      </c>
      <c r="E18110" s="334">
        <v>0</v>
      </c>
      <c r="F18110" s="334">
        <v>3.8</v>
      </c>
      <c r="G18110" s="334">
        <v>0</v>
      </c>
      <c r="H18110" s="334">
        <v>0</v>
      </c>
      <c r="I18110" s="334">
        <v>0.3</v>
      </c>
      <c r="J18110" s="334">
        <v>0.3</v>
      </c>
      <c r="K18110" s="334">
        <v>0</v>
      </c>
      <c r="L18110" s="334">
        <v>0</v>
      </c>
      <c r="M18110" s="334">
        <v>0</v>
      </c>
      <c r="N18110" s="334">
        <v>0</v>
      </c>
      <c r="O18110" s="334">
        <v>0</v>
      </c>
      <c r="P18110" s="334">
        <v>0</v>
      </c>
      <c r="Q18110" s="334">
        <v>0</v>
      </c>
      <c r="R18110" s="334">
        <v>0</v>
      </c>
      <c r="S18110" s="334">
        <v>0</v>
      </c>
      <c r="T18110" s="334">
        <v>0</v>
      </c>
      <c r="U18110" s="334">
        <v>0</v>
      </c>
      <c r="V18110" s="334">
        <v>0</v>
      </c>
      <c r="W18110" s="334">
        <v>0</v>
      </c>
      <c r="X18110" s="334">
        <v>0</v>
      </c>
      <c r="Y18110" s="334">
        <v>0</v>
      </c>
      <c r="Z18110" s="334">
        <v>0</v>
      </c>
      <c r="AA18110" s="334">
        <v>0</v>
      </c>
      <c r="AB18110" s="334">
        <v>0</v>
      </c>
      <c r="AD18110" s="334">
        <v>4.4000000000000004</v>
      </c>
      <c r="AE18110" s="334">
        <f t="shared" si="2827"/>
        <v>4.4000000000000004</v>
      </c>
      <c r="AF18110" s="334">
        <f t="shared" si="2828"/>
        <v>4.3999999999999995</v>
      </c>
      <c r="AG18110" s="340">
        <f t="shared" si="2829"/>
        <v>8.8817841970012523E-16</v>
      </c>
      <c r="AI18110" s="340">
        <f t="shared" si="2833"/>
        <v>0</v>
      </c>
      <c r="AJ18110" s="340">
        <f t="shared" si="2833"/>
        <v>0</v>
      </c>
      <c r="AK18110" s="340">
        <f t="shared" si="2833"/>
        <v>4.3999999999999995</v>
      </c>
      <c r="AL18110" s="340">
        <f t="shared" si="2833"/>
        <v>0</v>
      </c>
      <c r="AM18110" s="340">
        <f t="shared" si="2833"/>
        <v>0</v>
      </c>
    </row>
    <row r="18111" spans="1:39" x14ac:dyDescent="0.35">
      <c r="A18111" s="337">
        <v>40024</v>
      </c>
      <c r="B18111" s="338">
        <f t="shared" si="2824"/>
        <v>2009</v>
      </c>
      <c r="C18111" s="338">
        <f t="shared" si="2825"/>
        <v>7</v>
      </c>
      <c r="D18111" s="338">
        <f t="shared" si="2826"/>
        <v>30</v>
      </c>
      <c r="E18111" s="334">
        <v>0</v>
      </c>
      <c r="F18111" s="334">
        <v>0</v>
      </c>
      <c r="G18111" s="334">
        <v>0</v>
      </c>
      <c r="H18111" s="334">
        <v>0</v>
      </c>
      <c r="I18111" s="334">
        <v>0</v>
      </c>
      <c r="J18111" s="334">
        <v>0</v>
      </c>
      <c r="K18111" s="334">
        <v>0</v>
      </c>
      <c r="L18111" s="334">
        <v>0</v>
      </c>
      <c r="M18111" s="334">
        <v>0</v>
      </c>
      <c r="N18111" s="334">
        <v>0</v>
      </c>
      <c r="O18111" s="334">
        <v>0</v>
      </c>
      <c r="P18111" s="334">
        <v>0</v>
      </c>
      <c r="Q18111" s="334">
        <v>0</v>
      </c>
      <c r="R18111" s="334">
        <v>0</v>
      </c>
      <c r="S18111" s="334">
        <v>0</v>
      </c>
      <c r="T18111" s="334">
        <v>0</v>
      </c>
      <c r="U18111" s="334">
        <v>0</v>
      </c>
      <c r="V18111" s="334">
        <v>0</v>
      </c>
      <c r="W18111" s="334">
        <v>0.4</v>
      </c>
      <c r="X18111" s="334">
        <v>0.2</v>
      </c>
      <c r="Y18111" s="334">
        <v>0.9</v>
      </c>
      <c r="Z18111" s="334">
        <v>0.9</v>
      </c>
      <c r="AA18111" s="334">
        <v>0.6</v>
      </c>
      <c r="AB18111" s="334">
        <v>0</v>
      </c>
      <c r="AD18111" s="334">
        <v>3</v>
      </c>
      <c r="AE18111" s="334">
        <f t="shared" si="2827"/>
        <v>3</v>
      </c>
      <c r="AF18111" s="334">
        <f t="shared" si="2828"/>
        <v>3</v>
      </c>
      <c r="AG18111" s="340">
        <f t="shared" si="2829"/>
        <v>0</v>
      </c>
      <c r="AI18111" s="340">
        <f t="shared" si="2833"/>
        <v>0</v>
      </c>
      <c r="AJ18111" s="340">
        <f t="shared" si="2833"/>
        <v>0</v>
      </c>
      <c r="AK18111" s="340">
        <f t="shared" si="2833"/>
        <v>3</v>
      </c>
      <c r="AL18111" s="340">
        <f t="shared" si="2833"/>
        <v>0</v>
      </c>
      <c r="AM18111" s="340">
        <f t="shared" si="2833"/>
        <v>0</v>
      </c>
    </row>
    <row r="18112" spans="1:39" x14ac:dyDescent="0.35">
      <c r="A18112" s="337">
        <v>40025</v>
      </c>
      <c r="B18112" s="338">
        <f t="shared" si="2824"/>
        <v>2009</v>
      </c>
      <c r="C18112" s="338">
        <f t="shared" si="2825"/>
        <v>7</v>
      </c>
      <c r="D18112" s="338">
        <f t="shared" si="2826"/>
        <v>31</v>
      </c>
      <c r="E18112" s="334">
        <v>0</v>
      </c>
      <c r="F18112" s="334">
        <v>0</v>
      </c>
      <c r="G18112" s="334">
        <v>0</v>
      </c>
      <c r="H18112" s="334">
        <v>0</v>
      </c>
      <c r="I18112" s="334">
        <v>0</v>
      </c>
      <c r="J18112" s="334">
        <v>0</v>
      </c>
      <c r="K18112" s="334">
        <v>0</v>
      </c>
      <c r="L18112" s="334">
        <v>0</v>
      </c>
      <c r="M18112" s="334">
        <v>0</v>
      </c>
      <c r="N18112" s="334">
        <v>0</v>
      </c>
      <c r="O18112" s="334">
        <v>0</v>
      </c>
      <c r="P18112" s="334">
        <v>0</v>
      </c>
      <c r="Q18112" s="334">
        <v>0</v>
      </c>
      <c r="R18112" s="334">
        <v>0</v>
      </c>
      <c r="S18112" s="334">
        <v>0</v>
      </c>
      <c r="T18112" s="334">
        <v>0</v>
      </c>
      <c r="U18112" s="334">
        <v>0</v>
      </c>
      <c r="V18112" s="334">
        <v>0</v>
      </c>
      <c r="W18112" s="334">
        <v>0</v>
      </c>
      <c r="X18112" s="334">
        <v>0</v>
      </c>
      <c r="Y18112" s="334">
        <v>0</v>
      </c>
      <c r="Z18112" s="334">
        <v>0</v>
      </c>
      <c r="AA18112" s="334">
        <v>0</v>
      </c>
      <c r="AB18112" s="334">
        <v>0</v>
      </c>
      <c r="AD18112" s="334">
        <v>0</v>
      </c>
      <c r="AE18112" s="334">
        <f t="shared" si="2827"/>
        <v>0</v>
      </c>
      <c r="AF18112" s="334">
        <f t="shared" si="2828"/>
        <v>0</v>
      </c>
      <c r="AG18112" s="340">
        <f t="shared" si="2829"/>
        <v>0</v>
      </c>
      <c r="AI18112" s="340">
        <f t="shared" si="2833"/>
        <v>0</v>
      </c>
      <c r="AJ18112" s="340">
        <f t="shared" si="2833"/>
        <v>0</v>
      </c>
      <c r="AK18112" s="340">
        <f t="shared" si="2833"/>
        <v>0</v>
      </c>
      <c r="AL18112" s="340">
        <f t="shared" si="2833"/>
        <v>0</v>
      </c>
      <c r="AM18112" s="340">
        <f t="shared" si="2833"/>
        <v>0</v>
      </c>
    </row>
    <row r="18113" spans="1:39" x14ac:dyDescent="0.35">
      <c r="A18113" s="337">
        <v>40026</v>
      </c>
      <c r="B18113" s="338">
        <f t="shared" si="2824"/>
        <v>2009</v>
      </c>
      <c r="C18113" s="338">
        <f t="shared" si="2825"/>
        <v>8</v>
      </c>
      <c r="D18113" s="338">
        <f t="shared" si="2826"/>
        <v>1</v>
      </c>
      <c r="E18113" s="334">
        <v>0</v>
      </c>
      <c r="F18113" s="334">
        <v>0</v>
      </c>
      <c r="G18113" s="334">
        <v>0</v>
      </c>
      <c r="H18113" s="334">
        <v>0</v>
      </c>
      <c r="I18113" s="334">
        <v>0</v>
      </c>
      <c r="J18113" s="334">
        <v>0</v>
      </c>
      <c r="K18113" s="334">
        <v>0</v>
      </c>
      <c r="L18113" s="334">
        <v>0</v>
      </c>
      <c r="M18113" s="334">
        <v>0</v>
      </c>
      <c r="N18113" s="334">
        <v>0</v>
      </c>
      <c r="O18113" s="334">
        <v>0</v>
      </c>
      <c r="P18113" s="334">
        <v>0</v>
      </c>
      <c r="Q18113" s="334">
        <v>0</v>
      </c>
      <c r="R18113" s="334">
        <v>0</v>
      </c>
      <c r="S18113" s="334">
        <v>0</v>
      </c>
      <c r="T18113" s="334">
        <v>0</v>
      </c>
      <c r="U18113" s="334">
        <v>0</v>
      </c>
      <c r="V18113" s="334">
        <v>0</v>
      </c>
      <c r="W18113" s="334">
        <v>0</v>
      </c>
      <c r="X18113" s="334">
        <v>0</v>
      </c>
      <c r="Y18113" s="334">
        <v>0</v>
      </c>
      <c r="Z18113" s="334">
        <v>0</v>
      </c>
      <c r="AA18113" s="334">
        <v>0</v>
      </c>
      <c r="AB18113" s="334">
        <v>0</v>
      </c>
      <c r="AD18113" s="334">
        <v>0</v>
      </c>
      <c r="AE18113" s="334">
        <f t="shared" si="2827"/>
        <v>0</v>
      </c>
      <c r="AF18113" s="334">
        <f t="shared" si="2828"/>
        <v>0</v>
      </c>
      <c r="AG18113" s="340">
        <f t="shared" si="2829"/>
        <v>0</v>
      </c>
      <c r="AI18113" s="340">
        <f t="shared" si="2833"/>
        <v>0</v>
      </c>
      <c r="AJ18113" s="340">
        <f t="shared" si="2833"/>
        <v>0</v>
      </c>
      <c r="AK18113" s="340">
        <f t="shared" si="2833"/>
        <v>0</v>
      </c>
      <c r="AL18113" s="340">
        <f t="shared" si="2833"/>
        <v>0</v>
      </c>
      <c r="AM18113" s="340">
        <f t="shared" si="2833"/>
        <v>0</v>
      </c>
    </row>
    <row r="18114" spans="1:39" x14ac:dyDescent="0.35">
      <c r="A18114" s="337">
        <v>40027</v>
      </c>
      <c r="B18114" s="338">
        <f t="shared" si="2824"/>
        <v>2009</v>
      </c>
      <c r="C18114" s="338">
        <f t="shared" si="2825"/>
        <v>8</v>
      </c>
      <c r="D18114" s="338">
        <f t="shared" si="2826"/>
        <v>2</v>
      </c>
      <c r="E18114" s="334">
        <v>0</v>
      </c>
      <c r="F18114" s="334">
        <v>0</v>
      </c>
      <c r="G18114" s="334">
        <v>0</v>
      </c>
      <c r="H18114" s="334">
        <v>0</v>
      </c>
      <c r="I18114" s="334">
        <v>0</v>
      </c>
      <c r="J18114" s="334">
        <v>0</v>
      </c>
      <c r="K18114" s="334">
        <v>0</v>
      </c>
      <c r="L18114" s="334">
        <v>0</v>
      </c>
      <c r="M18114" s="334">
        <v>0</v>
      </c>
      <c r="N18114" s="334">
        <v>0</v>
      </c>
      <c r="O18114" s="334">
        <v>0</v>
      </c>
      <c r="P18114" s="334">
        <v>0</v>
      </c>
      <c r="Q18114" s="334">
        <v>0</v>
      </c>
      <c r="R18114" s="334">
        <v>0</v>
      </c>
      <c r="S18114" s="334">
        <v>0</v>
      </c>
      <c r="T18114" s="334">
        <v>0</v>
      </c>
      <c r="U18114" s="334">
        <v>0</v>
      </c>
      <c r="V18114" s="334">
        <v>0</v>
      </c>
      <c r="W18114" s="334">
        <v>0</v>
      </c>
      <c r="X18114" s="334">
        <v>0</v>
      </c>
      <c r="Y18114" s="334">
        <v>0</v>
      </c>
      <c r="Z18114" s="334">
        <v>0</v>
      </c>
      <c r="AA18114" s="334">
        <v>0</v>
      </c>
      <c r="AB18114" s="334">
        <v>0</v>
      </c>
      <c r="AD18114" s="334">
        <v>0</v>
      </c>
      <c r="AE18114" s="334">
        <f t="shared" si="2827"/>
        <v>0</v>
      </c>
      <c r="AF18114" s="334">
        <f t="shared" si="2828"/>
        <v>0</v>
      </c>
      <c r="AG18114" s="340">
        <f t="shared" si="2829"/>
        <v>0</v>
      </c>
      <c r="AI18114" s="340">
        <f t="shared" si="2833"/>
        <v>0</v>
      </c>
      <c r="AJ18114" s="340">
        <f t="shared" si="2833"/>
        <v>0</v>
      </c>
      <c r="AK18114" s="340">
        <f t="shared" si="2833"/>
        <v>0</v>
      </c>
      <c r="AL18114" s="340">
        <f t="shared" si="2833"/>
        <v>0</v>
      </c>
      <c r="AM18114" s="340">
        <f t="shared" si="2833"/>
        <v>0</v>
      </c>
    </row>
    <row r="18115" spans="1:39" x14ac:dyDescent="0.35">
      <c r="A18115" s="337">
        <v>40028</v>
      </c>
      <c r="B18115" s="338">
        <f t="shared" si="2824"/>
        <v>2009</v>
      </c>
      <c r="C18115" s="338">
        <f t="shared" si="2825"/>
        <v>8</v>
      </c>
      <c r="D18115" s="338">
        <f t="shared" si="2826"/>
        <v>3</v>
      </c>
      <c r="E18115" s="334">
        <v>0</v>
      </c>
      <c r="F18115" s="334">
        <v>8.8000000000000007</v>
      </c>
      <c r="G18115" s="334">
        <v>0.7</v>
      </c>
      <c r="H18115" s="334">
        <v>0.2</v>
      </c>
      <c r="I18115" s="334">
        <v>0.5</v>
      </c>
      <c r="J18115" s="334">
        <v>0</v>
      </c>
      <c r="K18115" s="334">
        <v>0</v>
      </c>
      <c r="L18115" s="334">
        <v>0</v>
      </c>
      <c r="M18115" s="334">
        <v>0</v>
      </c>
      <c r="N18115" s="334">
        <v>0</v>
      </c>
      <c r="O18115" s="334">
        <v>0</v>
      </c>
      <c r="P18115" s="334">
        <v>0</v>
      </c>
      <c r="Q18115" s="334">
        <v>0.2</v>
      </c>
      <c r="R18115" s="334">
        <v>0</v>
      </c>
      <c r="S18115" s="334">
        <v>0</v>
      </c>
      <c r="T18115" s="334">
        <v>0</v>
      </c>
      <c r="U18115" s="334">
        <v>0</v>
      </c>
      <c r="V18115" s="334">
        <v>0</v>
      </c>
      <c r="W18115" s="334">
        <v>0.2</v>
      </c>
      <c r="X18115" s="334">
        <v>0.2</v>
      </c>
      <c r="Y18115" s="334">
        <v>0.2</v>
      </c>
      <c r="Z18115" s="334">
        <v>1.4</v>
      </c>
      <c r="AA18115" s="334">
        <v>1.8</v>
      </c>
      <c r="AB18115" s="334">
        <v>0.2</v>
      </c>
      <c r="AD18115" s="334">
        <v>14.4</v>
      </c>
      <c r="AE18115" s="334">
        <f t="shared" si="2827"/>
        <v>14.4</v>
      </c>
      <c r="AF18115" s="334">
        <f t="shared" si="2828"/>
        <v>14.399999999999997</v>
      </c>
      <c r="AG18115" s="340">
        <f t="shared" si="2829"/>
        <v>3.5527136788005009E-15</v>
      </c>
      <c r="AI18115" s="340">
        <f t="shared" si="2833"/>
        <v>0</v>
      </c>
      <c r="AJ18115" s="340">
        <f t="shared" si="2833"/>
        <v>0</v>
      </c>
      <c r="AK18115" s="340">
        <f t="shared" si="2833"/>
        <v>0</v>
      </c>
      <c r="AL18115" s="340">
        <f t="shared" si="2833"/>
        <v>14.399999999999997</v>
      </c>
      <c r="AM18115" s="340">
        <f t="shared" si="2833"/>
        <v>0</v>
      </c>
    </row>
    <row r="18116" spans="1:39" x14ac:dyDescent="0.35">
      <c r="A18116" s="337">
        <v>40029</v>
      </c>
      <c r="B18116" s="338">
        <f t="shared" ref="B18116:B18179" si="2834">YEAR(A18116)</f>
        <v>2009</v>
      </c>
      <c r="C18116" s="338">
        <f t="shared" ref="C18116:C18179" si="2835">MONTH(A18116)</f>
        <v>8</v>
      </c>
      <c r="D18116" s="338">
        <f t="shared" ref="D18116:D18179" si="2836">DAY(A18116)</f>
        <v>4</v>
      </c>
      <c r="E18116" s="334">
        <v>2</v>
      </c>
      <c r="F18116" s="334">
        <v>0</v>
      </c>
      <c r="G18116" s="334">
        <v>0.2</v>
      </c>
      <c r="H18116" s="334">
        <v>0</v>
      </c>
      <c r="I18116" s="334">
        <v>0</v>
      </c>
      <c r="J18116" s="334">
        <v>7.5</v>
      </c>
      <c r="K18116" s="334">
        <v>1.2</v>
      </c>
      <c r="L18116" s="334">
        <v>1.6</v>
      </c>
      <c r="M18116" s="334">
        <v>1.2</v>
      </c>
      <c r="N18116" s="334">
        <v>1</v>
      </c>
      <c r="O18116" s="334">
        <v>1</v>
      </c>
      <c r="P18116" s="334">
        <v>1</v>
      </c>
      <c r="Q18116" s="334">
        <v>0</v>
      </c>
      <c r="R18116" s="334">
        <v>0</v>
      </c>
      <c r="S18116" s="334">
        <v>0</v>
      </c>
      <c r="T18116" s="334">
        <v>0</v>
      </c>
      <c r="U18116" s="334">
        <v>0</v>
      </c>
      <c r="V18116" s="334">
        <v>0</v>
      </c>
      <c r="W18116" s="334">
        <v>0</v>
      </c>
      <c r="X18116" s="334">
        <v>0</v>
      </c>
      <c r="Y18116" s="334">
        <v>0</v>
      </c>
      <c r="Z18116" s="334">
        <v>0</v>
      </c>
      <c r="AA18116" s="334">
        <v>0.2</v>
      </c>
      <c r="AB18116" s="334">
        <v>0</v>
      </c>
      <c r="AD18116" s="334">
        <v>16.899999999999999</v>
      </c>
      <c r="AE18116" s="334">
        <f t="shared" ref="AE18116:AE18179" si="2837">AD18116</f>
        <v>16.899999999999999</v>
      </c>
      <c r="AF18116" s="334">
        <f t="shared" ref="AF18116:AF18179" si="2838">SUM(E18116:AB18116)</f>
        <v>16.899999999999995</v>
      </c>
      <c r="AG18116" s="340">
        <f t="shared" ref="AG18116:AG18179" si="2839">ABS(AF18116-AE18116)</f>
        <v>3.5527136788005009E-15</v>
      </c>
      <c r="AI18116" s="340">
        <f t="shared" ref="AI18116:AM18131" si="2840">IF($C18116=AI$1,$AF18116,0)</f>
        <v>0</v>
      </c>
      <c r="AJ18116" s="340">
        <f t="shared" si="2840"/>
        <v>0</v>
      </c>
      <c r="AK18116" s="340">
        <f t="shared" si="2840"/>
        <v>0</v>
      </c>
      <c r="AL18116" s="340">
        <f t="shared" si="2840"/>
        <v>16.899999999999995</v>
      </c>
      <c r="AM18116" s="340">
        <f t="shared" si="2840"/>
        <v>0</v>
      </c>
    </row>
    <row r="18117" spans="1:39" x14ac:dyDescent="0.35">
      <c r="A18117" s="337">
        <v>40030</v>
      </c>
      <c r="B18117" s="338">
        <f t="shared" si="2834"/>
        <v>2009</v>
      </c>
      <c r="C18117" s="338">
        <f t="shared" si="2835"/>
        <v>8</v>
      </c>
      <c r="D18117" s="338">
        <f t="shared" si="2836"/>
        <v>5</v>
      </c>
      <c r="E18117" s="334">
        <v>0.6</v>
      </c>
      <c r="F18117" s="334">
        <v>1.3</v>
      </c>
      <c r="G18117" s="334">
        <v>0.3</v>
      </c>
      <c r="H18117" s="334">
        <v>0</v>
      </c>
      <c r="I18117" s="334">
        <v>0</v>
      </c>
      <c r="J18117" s="334">
        <v>0</v>
      </c>
      <c r="K18117" s="334">
        <v>0.6</v>
      </c>
      <c r="L18117" s="334">
        <v>0</v>
      </c>
      <c r="M18117" s="334">
        <v>0</v>
      </c>
      <c r="N18117" s="334">
        <v>0.2</v>
      </c>
      <c r="O18117" s="334">
        <v>0.3</v>
      </c>
      <c r="P18117" s="334">
        <v>0</v>
      </c>
      <c r="Q18117" s="334">
        <v>0</v>
      </c>
      <c r="R18117" s="334">
        <v>0</v>
      </c>
      <c r="S18117" s="334">
        <v>0.3</v>
      </c>
      <c r="T18117" s="334">
        <v>0</v>
      </c>
      <c r="U18117" s="334">
        <v>0</v>
      </c>
      <c r="V18117" s="334">
        <v>0</v>
      </c>
      <c r="W18117" s="334">
        <v>0.6</v>
      </c>
      <c r="X18117" s="334">
        <v>1</v>
      </c>
      <c r="Y18117" s="334">
        <v>0.3</v>
      </c>
      <c r="Z18117" s="334">
        <v>0</v>
      </c>
      <c r="AA18117" s="334">
        <v>0.3</v>
      </c>
      <c r="AB18117" s="334">
        <v>0</v>
      </c>
      <c r="AD18117" s="334">
        <v>5.8</v>
      </c>
      <c r="AE18117" s="334">
        <f t="shared" si="2837"/>
        <v>5.8</v>
      </c>
      <c r="AF18117" s="334">
        <f t="shared" si="2838"/>
        <v>5.7999999999999989</v>
      </c>
      <c r="AG18117" s="340">
        <f t="shared" si="2839"/>
        <v>8.8817841970012523E-16</v>
      </c>
      <c r="AI18117" s="340">
        <f t="shared" si="2840"/>
        <v>0</v>
      </c>
      <c r="AJ18117" s="340">
        <f t="shared" si="2840"/>
        <v>0</v>
      </c>
      <c r="AK18117" s="340">
        <f t="shared" si="2840"/>
        <v>0</v>
      </c>
      <c r="AL18117" s="340">
        <f t="shared" si="2840"/>
        <v>5.7999999999999989</v>
      </c>
      <c r="AM18117" s="340">
        <f t="shared" si="2840"/>
        <v>0</v>
      </c>
    </row>
    <row r="18118" spans="1:39" x14ac:dyDescent="0.35">
      <c r="A18118" s="337">
        <v>40031</v>
      </c>
      <c r="B18118" s="338">
        <f t="shared" si="2834"/>
        <v>2009</v>
      </c>
      <c r="C18118" s="338">
        <f t="shared" si="2835"/>
        <v>8</v>
      </c>
      <c r="D18118" s="338">
        <f t="shared" si="2836"/>
        <v>6</v>
      </c>
      <c r="E18118" s="334">
        <v>0</v>
      </c>
      <c r="F18118" s="334">
        <v>1.8</v>
      </c>
      <c r="G18118" s="334">
        <v>0</v>
      </c>
      <c r="H18118" s="334">
        <v>0</v>
      </c>
      <c r="I18118" s="334">
        <v>0</v>
      </c>
      <c r="J18118" s="334">
        <v>0</v>
      </c>
      <c r="K18118" s="334">
        <v>0</v>
      </c>
      <c r="L18118" s="334">
        <v>0</v>
      </c>
      <c r="M18118" s="334">
        <v>0</v>
      </c>
      <c r="N18118" s="334">
        <v>0.3</v>
      </c>
      <c r="O18118" s="334">
        <v>0</v>
      </c>
      <c r="P18118" s="334">
        <v>0.6</v>
      </c>
      <c r="Q18118" s="334">
        <v>0</v>
      </c>
      <c r="R18118" s="334">
        <v>0</v>
      </c>
      <c r="S18118" s="334">
        <v>0.3</v>
      </c>
      <c r="T18118" s="334">
        <v>0</v>
      </c>
      <c r="U18118" s="334">
        <v>0</v>
      </c>
      <c r="V18118" s="334">
        <v>0</v>
      </c>
      <c r="W18118" s="334">
        <v>0</v>
      </c>
      <c r="X18118" s="334">
        <v>0</v>
      </c>
      <c r="Y18118" s="334">
        <v>0</v>
      </c>
      <c r="Z18118" s="334">
        <v>0</v>
      </c>
      <c r="AA18118" s="334">
        <v>0</v>
      </c>
      <c r="AB18118" s="334">
        <v>0</v>
      </c>
      <c r="AD18118" s="334">
        <v>3</v>
      </c>
      <c r="AE18118" s="334">
        <f t="shared" si="2837"/>
        <v>3</v>
      </c>
      <c r="AF18118" s="334">
        <f t="shared" si="2838"/>
        <v>3</v>
      </c>
      <c r="AG18118" s="340">
        <f t="shared" si="2839"/>
        <v>0</v>
      </c>
      <c r="AI18118" s="340">
        <f t="shared" si="2840"/>
        <v>0</v>
      </c>
      <c r="AJ18118" s="340">
        <f t="shared" si="2840"/>
        <v>0</v>
      </c>
      <c r="AK18118" s="340">
        <f t="shared" si="2840"/>
        <v>0</v>
      </c>
      <c r="AL18118" s="340">
        <f t="shared" si="2840"/>
        <v>3</v>
      </c>
      <c r="AM18118" s="340">
        <f t="shared" si="2840"/>
        <v>0</v>
      </c>
    </row>
    <row r="18119" spans="1:39" x14ac:dyDescent="0.35">
      <c r="A18119" s="337">
        <v>40032</v>
      </c>
      <c r="B18119" s="338">
        <f t="shared" si="2834"/>
        <v>2009</v>
      </c>
      <c r="C18119" s="338">
        <f t="shared" si="2835"/>
        <v>8</v>
      </c>
      <c r="D18119" s="338">
        <f t="shared" si="2836"/>
        <v>7</v>
      </c>
      <c r="E18119" s="334">
        <v>0</v>
      </c>
      <c r="F18119" s="334">
        <v>0</v>
      </c>
      <c r="G18119" s="334">
        <v>0</v>
      </c>
      <c r="H18119" s="334">
        <v>0</v>
      </c>
      <c r="I18119" s="334">
        <v>0</v>
      </c>
      <c r="J18119" s="334">
        <v>0</v>
      </c>
      <c r="K18119" s="334">
        <v>0</v>
      </c>
      <c r="L18119" s="334">
        <v>0</v>
      </c>
      <c r="M18119" s="334">
        <v>0</v>
      </c>
      <c r="N18119" s="334">
        <v>0</v>
      </c>
      <c r="O18119" s="334">
        <v>0</v>
      </c>
      <c r="P18119" s="334">
        <v>0</v>
      </c>
      <c r="Q18119" s="334">
        <v>0</v>
      </c>
      <c r="R18119" s="334">
        <v>0</v>
      </c>
      <c r="S18119" s="334">
        <v>0</v>
      </c>
      <c r="T18119" s="334">
        <v>0</v>
      </c>
      <c r="U18119" s="334">
        <v>0</v>
      </c>
      <c r="V18119" s="334">
        <v>0</v>
      </c>
      <c r="W18119" s="334">
        <v>0</v>
      </c>
      <c r="X18119" s="334">
        <v>0</v>
      </c>
      <c r="Y18119" s="334">
        <v>0</v>
      </c>
      <c r="Z18119" s="334">
        <v>0</v>
      </c>
      <c r="AA18119" s="334">
        <v>0</v>
      </c>
      <c r="AB18119" s="334">
        <v>0</v>
      </c>
      <c r="AD18119" s="334">
        <v>0</v>
      </c>
      <c r="AE18119" s="334">
        <f t="shared" si="2837"/>
        <v>0</v>
      </c>
      <c r="AF18119" s="334">
        <f t="shared" si="2838"/>
        <v>0</v>
      </c>
      <c r="AG18119" s="340">
        <f t="shared" si="2839"/>
        <v>0</v>
      </c>
      <c r="AI18119" s="340">
        <f t="shared" si="2840"/>
        <v>0</v>
      </c>
      <c r="AJ18119" s="340">
        <f t="shared" si="2840"/>
        <v>0</v>
      </c>
      <c r="AK18119" s="340">
        <f t="shared" si="2840"/>
        <v>0</v>
      </c>
      <c r="AL18119" s="340">
        <f t="shared" si="2840"/>
        <v>0</v>
      </c>
      <c r="AM18119" s="340">
        <f t="shared" si="2840"/>
        <v>0</v>
      </c>
    </row>
    <row r="18120" spans="1:39" x14ac:dyDescent="0.35">
      <c r="A18120" s="337">
        <v>40033</v>
      </c>
      <c r="B18120" s="338">
        <f t="shared" si="2834"/>
        <v>2009</v>
      </c>
      <c r="C18120" s="338">
        <f t="shared" si="2835"/>
        <v>8</v>
      </c>
      <c r="D18120" s="338">
        <f t="shared" si="2836"/>
        <v>8</v>
      </c>
      <c r="E18120" s="334">
        <v>0</v>
      </c>
      <c r="F18120" s="334">
        <v>0</v>
      </c>
      <c r="G18120" s="334">
        <v>0</v>
      </c>
      <c r="H18120" s="334">
        <v>0</v>
      </c>
      <c r="I18120" s="334">
        <v>0</v>
      </c>
      <c r="J18120" s="334">
        <v>0</v>
      </c>
      <c r="K18120" s="334">
        <v>0</v>
      </c>
      <c r="L18120" s="334">
        <v>0</v>
      </c>
      <c r="M18120" s="334">
        <v>0</v>
      </c>
      <c r="N18120" s="334">
        <v>0</v>
      </c>
      <c r="O18120" s="334">
        <v>0</v>
      </c>
      <c r="P18120" s="334">
        <v>0</v>
      </c>
      <c r="Q18120" s="334">
        <v>0</v>
      </c>
      <c r="R18120" s="334">
        <v>0</v>
      </c>
      <c r="S18120" s="334">
        <v>0</v>
      </c>
      <c r="T18120" s="334">
        <v>0</v>
      </c>
      <c r="U18120" s="334">
        <v>0</v>
      </c>
      <c r="V18120" s="334">
        <v>0</v>
      </c>
      <c r="W18120" s="334">
        <v>0</v>
      </c>
      <c r="X18120" s="334">
        <v>0</v>
      </c>
      <c r="Y18120" s="334">
        <v>0</v>
      </c>
      <c r="Z18120" s="334">
        <v>0</v>
      </c>
      <c r="AA18120" s="334">
        <v>0</v>
      </c>
      <c r="AB18120" s="334">
        <v>0</v>
      </c>
      <c r="AD18120" s="334">
        <v>0</v>
      </c>
      <c r="AE18120" s="334">
        <f t="shared" si="2837"/>
        <v>0</v>
      </c>
      <c r="AF18120" s="334">
        <f t="shared" si="2838"/>
        <v>0</v>
      </c>
      <c r="AG18120" s="340">
        <f t="shared" si="2839"/>
        <v>0</v>
      </c>
      <c r="AI18120" s="340">
        <f t="shared" si="2840"/>
        <v>0</v>
      </c>
      <c r="AJ18120" s="340">
        <f t="shared" si="2840"/>
        <v>0</v>
      </c>
      <c r="AK18120" s="340">
        <f t="shared" si="2840"/>
        <v>0</v>
      </c>
      <c r="AL18120" s="340">
        <f t="shared" si="2840"/>
        <v>0</v>
      </c>
      <c r="AM18120" s="340">
        <f t="shared" si="2840"/>
        <v>0</v>
      </c>
    </row>
    <row r="18121" spans="1:39" x14ac:dyDescent="0.35">
      <c r="A18121" s="337">
        <v>40034</v>
      </c>
      <c r="B18121" s="338">
        <f t="shared" si="2834"/>
        <v>2009</v>
      </c>
      <c r="C18121" s="338">
        <f t="shared" si="2835"/>
        <v>8</v>
      </c>
      <c r="D18121" s="338">
        <f t="shared" si="2836"/>
        <v>9</v>
      </c>
      <c r="E18121" s="334">
        <v>0</v>
      </c>
      <c r="F18121" s="334">
        <v>0</v>
      </c>
      <c r="G18121" s="334">
        <v>0</v>
      </c>
      <c r="H18121" s="334">
        <v>0</v>
      </c>
      <c r="I18121" s="334">
        <v>0</v>
      </c>
      <c r="J18121" s="334">
        <v>0</v>
      </c>
      <c r="K18121" s="334">
        <v>0</v>
      </c>
      <c r="L18121" s="334">
        <v>0</v>
      </c>
      <c r="M18121" s="334">
        <v>0</v>
      </c>
      <c r="N18121" s="334">
        <v>0</v>
      </c>
      <c r="O18121" s="334">
        <v>0</v>
      </c>
      <c r="P18121" s="334">
        <v>0</v>
      </c>
      <c r="Q18121" s="334">
        <v>0</v>
      </c>
      <c r="R18121" s="334">
        <v>0</v>
      </c>
      <c r="S18121" s="334">
        <v>0</v>
      </c>
      <c r="T18121" s="334">
        <v>0</v>
      </c>
      <c r="U18121" s="334">
        <v>0</v>
      </c>
      <c r="V18121" s="334">
        <v>0</v>
      </c>
      <c r="W18121" s="334">
        <v>0</v>
      </c>
      <c r="X18121" s="334">
        <v>0</v>
      </c>
      <c r="Y18121" s="334">
        <v>0</v>
      </c>
      <c r="Z18121" s="334">
        <v>0</v>
      </c>
      <c r="AA18121" s="334">
        <v>0</v>
      </c>
      <c r="AB18121" s="334">
        <v>0</v>
      </c>
      <c r="AD18121" s="334">
        <v>0</v>
      </c>
      <c r="AE18121" s="334">
        <f t="shared" si="2837"/>
        <v>0</v>
      </c>
      <c r="AF18121" s="334">
        <f t="shared" si="2838"/>
        <v>0</v>
      </c>
      <c r="AG18121" s="340">
        <f t="shared" si="2839"/>
        <v>0</v>
      </c>
      <c r="AI18121" s="340">
        <f t="shared" si="2840"/>
        <v>0</v>
      </c>
      <c r="AJ18121" s="340">
        <f t="shared" si="2840"/>
        <v>0</v>
      </c>
      <c r="AK18121" s="340">
        <f t="shared" si="2840"/>
        <v>0</v>
      </c>
      <c r="AL18121" s="340">
        <f t="shared" si="2840"/>
        <v>0</v>
      </c>
      <c r="AM18121" s="340">
        <f t="shared" si="2840"/>
        <v>0</v>
      </c>
    </row>
    <row r="18122" spans="1:39" x14ac:dyDescent="0.35">
      <c r="A18122" s="337">
        <v>40035</v>
      </c>
      <c r="B18122" s="338">
        <f t="shared" si="2834"/>
        <v>2009</v>
      </c>
      <c r="C18122" s="338">
        <f t="shared" si="2835"/>
        <v>8</v>
      </c>
      <c r="D18122" s="338">
        <f t="shared" si="2836"/>
        <v>10</v>
      </c>
      <c r="E18122" s="334">
        <v>0</v>
      </c>
      <c r="F18122" s="334">
        <v>0</v>
      </c>
      <c r="G18122" s="334">
        <v>0</v>
      </c>
      <c r="H18122" s="334">
        <v>0</v>
      </c>
      <c r="I18122" s="334">
        <v>0</v>
      </c>
      <c r="J18122" s="334">
        <v>0</v>
      </c>
      <c r="K18122" s="334">
        <v>0</v>
      </c>
      <c r="L18122" s="334">
        <v>0</v>
      </c>
      <c r="M18122" s="334">
        <v>0</v>
      </c>
      <c r="N18122" s="334">
        <v>0</v>
      </c>
      <c r="O18122" s="334">
        <v>0</v>
      </c>
      <c r="P18122" s="334">
        <v>0</v>
      </c>
      <c r="Q18122" s="334">
        <v>0</v>
      </c>
      <c r="R18122" s="334">
        <v>0</v>
      </c>
      <c r="S18122" s="334">
        <v>0</v>
      </c>
      <c r="T18122" s="334">
        <v>0</v>
      </c>
      <c r="U18122" s="334">
        <v>0</v>
      </c>
      <c r="V18122" s="334">
        <v>0</v>
      </c>
      <c r="W18122" s="334">
        <v>0</v>
      </c>
      <c r="X18122" s="334">
        <v>0</v>
      </c>
      <c r="Y18122" s="334">
        <v>0</v>
      </c>
      <c r="Z18122" s="334">
        <v>0</v>
      </c>
      <c r="AA18122" s="334">
        <v>0</v>
      </c>
      <c r="AB18122" s="334">
        <v>0</v>
      </c>
      <c r="AD18122" s="334">
        <v>0</v>
      </c>
      <c r="AE18122" s="334">
        <f t="shared" si="2837"/>
        <v>0</v>
      </c>
      <c r="AF18122" s="334">
        <f t="shared" si="2838"/>
        <v>0</v>
      </c>
      <c r="AG18122" s="340">
        <f t="shared" si="2839"/>
        <v>0</v>
      </c>
      <c r="AI18122" s="340">
        <f t="shared" si="2840"/>
        <v>0</v>
      </c>
      <c r="AJ18122" s="340">
        <f t="shared" si="2840"/>
        <v>0</v>
      </c>
      <c r="AK18122" s="340">
        <f t="shared" si="2840"/>
        <v>0</v>
      </c>
      <c r="AL18122" s="340">
        <f t="shared" si="2840"/>
        <v>0</v>
      </c>
      <c r="AM18122" s="340">
        <f t="shared" si="2840"/>
        <v>0</v>
      </c>
    </row>
    <row r="18123" spans="1:39" x14ac:dyDescent="0.35">
      <c r="A18123" s="337">
        <v>40036</v>
      </c>
      <c r="B18123" s="338">
        <f t="shared" si="2834"/>
        <v>2009</v>
      </c>
      <c r="C18123" s="338">
        <f t="shared" si="2835"/>
        <v>8</v>
      </c>
      <c r="D18123" s="338">
        <f t="shared" si="2836"/>
        <v>11</v>
      </c>
      <c r="E18123" s="334">
        <v>0</v>
      </c>
      <c r="F18123" s="334">
        <v>0</v>
      </c>
      <c r="G18123" s="334">
        <v>0</v>
      </c>
      <c r="H18123" s="334">
        <v>0</v>
      </c>
      <c r="I18123" s="334">
        <v>0</v>
      </c>
      <c r="J18123" s="334">
        <v>0</v>
      </c>
      <c r="K18123" s="334">
        <v>0</v>
      </c>
      <c r="L18123" s="334">
        <v>0</v>
      </c>
      <c r="M18123" s="334">
        <v>0</v>
      </c>
      <c r="N18123" s="334">
        <v>0</v>
      </c>
      <c r="O18123" s="334">
        <v>0</v>
      </c>
      <c r="P18123" s="334">
        <v>0</v>
      </c>
      <c r="Q18123" s="334">
        <v>0</v>
      </c>
      <c r="R18123" s="334">
        <v>0</v>
      </c>
      <c r="S18123" s="334">
        <v>0</v>
      </c>
      <c r="T18123" s="334">
        <v>1</v>
      </c>
      <c r="U18123" s="334">
        <v>0</v>
      </c>
      <c r="V18123" s="334">
        <v>0</v>
      </c>
      <c r="W18123" s="334">
        <v>0</v>
      </c>
      <c r="X18123" s="334">
        <v>0</v>
      </c>
      <c r="Y18123" s="334">
        <v>0</v>
      </c>
      <c r="Z18123" s="334">
        <v>0</v>
      </c>
      <c r="AA18123" s="334">
        <v>0</v>
      </c>
      <c r="AB18123" s="334">
        <v>0</v>
      </c>
      <c r="AD18123" s="334">
        <v>1</v>
      </c>
      <c r="AE18123" s="334">
        <f t="shared" si="2837"/>
        <v>1</v>
      </c>
      <c r="AF18123" s="334">
        <f t="shared" si="2838"/>
        <v>1</v>
      </c>
      <c r="AG18123" s="340">
        <f t="shared" si="2839"/>
        <v>0</v>
      </c>
      <c r="AI18123" s="340">
        <f t="shared" si="2840"/>
        <v>0</v>
      </c>
      <c r="AJ18123" s="340">
        <f t="shared" si="2840"/>
        <v>0</v>
      </c>
      <c r="AK18123" s="340">
        <f t="shared" si="2840"/>
        <v>0</v>
      </c>
      <c r="AL18123" s="340">
        <f t="shared" si="2840"/>
        <v>1</v>
      </c>
      <c r="AM18123" s="340">
        <f t="shared" si="2840"/>
        <v>0</v>
      </c>
    </row>
    <row r="18124" spans="1:39" x14ac:dyDescent="0.35">
      <c r="A18124" s="337">
        <v>40037</v>
      </c>
      <c r="B18124" s="338">
        <f t="shared" si="2834"/>
        <v>2009</v>
      </c>
      <c r="C18124" s="338">
        <f t="shared" si="2835"/>
        <v>8</v>
      </c>
      <c r="D18124" s="338">
        <f t="shared" si="2836"/>
        <v>12</v>
      </c>
      <c r="E18124" s="334">
        <v>0</v>
      </c>
      <c r="F18124" s="334">
        <v>0</v>
      </c>
      <c r="G18124" s="334">
        <v>0</v>
      </c>
      <c r="H18124" s="334">
        <v>0</v>
      </c>
      <c r="I18124" s="334">
        <v>0</v>
      </c>
      <c r="J18124" s="334">
        <v>0</v>
      </c>
      <c r="K18124" s="334">
        <v>0</v>
      </c>
      <c r="L18124" s="334">
        <v>0</v>
      </c>
      <c r="M18124" s="334">
        <v>0</v>
      </c>
      <c r="N18124" s="334">
        <v>0</v>
      </c>
      <c r="O18124" s="334">
        <v>0</v>
      </c>
      <c r="P18124" s="334">
        <v>0</v>
      </c>
      <c r="Q18124" s="334">
        <v>0</v>
      </c>
      <c r="R18124" s="334">
        <v>0</v>
      </c>
      <c r="S18124" s="334">
        <v>0</v>
      </c>
      <c r="T18124" s="334">
        <v>0</v>
      </c>
      <c r="U18124" s="334">
        <v>0</v>
      </c>
      <c r="V18124" s="334">
        <v>0</v>
      </c>
      <c r="W18124" s="334">
        <v>0</v>
      </c>
      <c r="X18124" s="334">
        <v>0</v>
      </c>
      <c r="Y18124" s="334">
        <v>0</v>
      </c>
      <c r="Z18124" s="334">
        <v>0</v>
      </c>
      <c r="AA18124" s="334">
        <v>0</v>
      </c>
      <c r="AB18124" s="334">
        <v>0</v>
      </c>
      <c r="AD18124" s="334">
        <v>0</v>
      </c>
      <c r="AE18124" s="334">
        <f t="shared" si="2837"/>
        <v>0</v>
      </c>
      <c r="AF18124" s="334">
        <f t="shared" si="2838"/>
        <v>0</v>
      </c>
      <c r="AG18124" s="340">
        <f t="shared" si="2839"/>
        <v>0</v>
      </c>
      <c r="AI18124" s="340">
        <f t="shared" si="2840"/>
        <v>0</v>
      </c>
      <c r="AJ18124" s="340">
        <f t="shared" si="2840"/>
        <v>0</v>
      </c>
      <c r="AK18124" s="340">
        <f t="shared" si="2840"/>
        <v>0</v>
      </c>
      <c r="AL18124" s="340">
        <f t="shared" si="2840"/>
        <v>0</v>
      </c>
      <c r="AM18124" s="340">
        <f t="shared" si="2840"/>
        <v>0</v>
      </c>
    </row>
    <row r="18125" spans="1:39" x14ac:dyDescent="0.35">
      <c r="A18125" s="337">
        <v>40038</v>
      </c>
      <c r="B18125" s="338">
        <f t="shared" si="2834"/>
        <v>2009</v>
      </c>
      <c r="C18125" s="338">
        <f t="shared" si="2835"/>
        <v>8</v>
      </c>
      <c r="D18125" s="338">
        <f t="shared" si="2836"/>
        <v>13</v>
      </c>
      <c r="E18125" s="334">
        <v>0</v>
      </c>
      <c r="F18125" s="334">
        <v>0</v>
      </c>
      <c r="G18125" s="334">
        <v>0</v>
      </c>
      <c r="H18125" s="334">
        <v>0</v>
      </c>
      <c r="I18125" s="334">
        <v>0</v>
      </c>
      <c r="J18125" s="334">
        <v>0</v>
      </c>
      <c r="K18125" s="334">
        <v>0</v>
      </c>
      <c r="L18125" s="334">
        <v>0</v>
      </c>
      <c r="M18125" s="334">
        <v>0</v>
      </c>
      <c r="N18125" s="334">
        <v>0</v>
      </c>
      <c r="O18125" s="334">
        <v>0</v>
      </c>
      <c r="P18125" s="334">
        <v>0</v>
      </c>
      <c r="Q18125" s="334">
        <v>0</v>
      </c>
      <c r="R18125" s="334">
        <v>0</v>
      </c>
      <c r="S18125" s="334">
        <v>0</v>
      </c>
      <c r="T18125" s="334">
        <v>0</v>
      </c>
      <c r="U18125" s="334">
        <v>0</v>
      </c>
      <c r="V18125" s="334">
        <v>0.2</v>
      </c>
      <c r="W18125" s="334">
        <v>0.4</v>
      </c>
      <c r="X18125" s="334">
        <v>0.2</v>
      </c>
      <c r="Y18125" s="334">
        <v>0.9</v>
      </c>
      <c r="Z18125" s="334">
        <v>1.8</v>
      </c>
      <c r="AA18125" s="334">
        <v>2</v>
      </c>
      <c r="AB18125" s="334">
        <v>1.1000000000000001</v>
      </c>
      <c r="AD18125" s="334">
        <v>6.6</v>
      </c>
      <c r="AE18125" s="334">
        <f t="shared" si="2837"/>
        <v>6.6</v>
      </c>
      <c r="AF18125" s="334">
        <f t="shared" si="2838"/>
        <v>6.6</v>
      </c>
      <c r="AG18125" s="340">
        <f t="shared" si="2839"/>
        <v>0</v>
      </c>
      <c r="AI18125" s="340">
        <f t="shared" si="2840"/>
        <v>0</v>
      </c>
      <c r="AJ18125" s="340">
        <f t="shared" si="2840"/>
        <v>0</v>
      </c>
      <c r="AK18125" s="340">
        <f t="shared" si="2840"/>
        <v>0</v>
      </c>
      <c r="AL18125" s="340">
        <f t="shared" si="2840"/>
        <v>6.6</v>
      </c>
      <c r="AM18125" s="340">
        <f t="shared" si="2840"/>
        <v>0</v>
      </c>
    </row>
    <row r="18126" spans="1:39" x14ac:dyDescent="0.35">
      <c r="A18126" s="337">
        <v>40039</v>
      </c>
      <c r="B18126" s="338">
        <f t="shared" si="2834"/>
        <v>2009</v>
      </c>
      <c r="C18126" s="338">
        <f t="shared" si="2835"/>
        <v>8</v>
      </c>
      <c r="D18126" s="338">
        <f t="shared" si="2836"/>
        <v>14</v>
      </c>
      <c r="E18126" s="334">
        <v>2.2999999999999998</v>
      </c>
      <c r="F18126" s="334">
        <v>0.9</v>
      </c>
      <c r="G18126" s="334">
        <v>0.9</v>
      </c>
      <c r="H18126" s="334">
        <v>0</v>
      </c>
      <c r="I18126" s="334">
        <v>0</v>
      </c>
      <c r="J18126" s="334">
        <v>0</v>
      </c>
      <c r="K18126" s="334">
        <v>0</v>
      </c>
      <c r="L18126" s="334">
        <v>0</v>
      </c>
      <c r="M18126" s="334">
        <v>0</v>
      </c>
      <c r="N18126" s="334">
        <v>0.5</v>
      </c>
      <c r="O18126" s="334">
        <v>0.4</v>
      </c>
      <c r="P18126" s="334">
        <v>0.4</v>
      </c>
      <c r="Q18126" s="334">
        <v>0</v>
      </c>
      <c r="R18126" s="334">
        <v>0</v>
      </c>
      <c r="S18126" s="334">
        <v>0</v>
      </c>
      <c r="T18126" s="334">
        <v>0</v>
      </c>
      <c r="U18126" s="334">
        <v>0</v>
      </c>
      <c r="V18126" s="334">
        <v>0</v>
      </c>
      <c r="W18126" s="334">
        <v>0</v>
      </c>
      <c r="X18126" s="334">
        <v>0</v>
      </c>
      <c r="Y18126" s="334">
        <v>0</v>
      </c>
      <c r="Z18126" s="334">
        <v>0</v>
      </c>
      <c r="AA18126" s="334">
        <v>0.4</v>
      </c>
      <c r="AB18126" s="334">
        <v>0</v>
      </c>
      <c r="AD18126" s="334">
        <v>5.8</v>
      </c>
      <c r="AE18126" s="334">
        <f t="shared" si="2837"/>
        <v>5.8</v>
      </c>
      <c r="AF18126" s="334">
        <f t="shared" si="2838"/>
        <v>5.8000000000000007</v>
      </c>
      <c r="AG18126" s="340">
        <f t="shared" si="2839"/>
        <v>8.8817841970012523E-16</v>
      </c>
      <c r="AI18126" s="340">
        <f t="shared" si="2840"/>
        <v>0</v>
      </c>
      <c r="AJ18126" s="340">
        <f t="shared" si="2840"/>
        <v>0</v>
      </c>
      <c r="AK18126" s="340">
        <f t="shared" si="2840"/>
        <v>0</v>
      </c>
      <c r="AL18126" s="340">
        <f t="shared" si="2840"/>
        <v>5.8000000000000007</v>
      </c>
      <c r="AM18126" s="340">
        <f t="shared" si="2840"/>
        <v>0</v>
      </c>
    </row>
    <row r="18127" spans="1:39" x14ac:dyDescent="0.35">
      <c r="A18127" s="337">
        <v>40040</v>
      </c>
      <c r="B18127" s="338">
        <f t="shared" si="2834"/>
        <v>2009</v>
      </c>
      <c r="C18127" s="338">
        <f t="shared" si="2835"/>
        <v>8</v>
      </c>
      <c r="D18127" s="338">
        <f t="shared" si="2836"/>
        <v>15</v>
      </c>
      <c r="E18127" s="334">
        <v>0</v>
      </c>
      <c r="F18127" s="334">
        <v>0</v>
      </c>
      <c r="G18127" s="334">
        <v>0.2</v>
      </c>
      <c r="H18127" s="334">
        <v>2</v>
      </c>
      <c r="I18127" s="334">
        <v>1.8</v>
      </c>
      <c r="J18127" s="334">
        <v>0.8</v>
      </c>
      <c r="K18127" s="334">
        <v>0.2</v>
      </c>
      <c r="L18127" s="334">
        <v>0</v>
      </c>
      <c r="M18127" s="334">
        <v>0</v>
      </c>
      <c r="N18127" s="334">
        <v>0</v>
      </c>
      <c r="O18127" s="334">
        <v>0</v>
      </c>
      <c r="P18127" s="334">
        <v>0</v>
      </c>
      <c r="Q18127" s="334">
        <v>0</v>
      </c>
      <c r="R18127" s="334">
        <v>0</v>
      </c>
      <c r="S18127" s="334">
        <v>0</v>
      </c>
      <c r="T18127" s="334">
        <v>0</v>
      </c>
      <c r="U18127" s="334">
        <v>0</v>
      </c>
      <c r="V18127" s="334">
        <v>0</v>
      </c>
      <c r="W18127" s="334">
        <v>0</v>
      </c>
      <c r="X18127" s="334">
        <v>0</v>
      </c>
      <c r="Y18127" s="334">
        <v>0</v>
      </c>
      <c r="Z18127" s="334">
        <v>0</v>
      </c>
      <c r="AA18127" s="334">
        <v>0</v>
      </c>
      <c r="AB18127" s="334">
        <v>0</v>
      </c>
      <c r="AD18127" s="334">
        <v>5</v>
      </c>
      <c r="AE18127" s="334">
        <f t="shared" si="2837"/>
        <v>5</v>
      </c>
      <c r="AF18127" s="334">
        <f t="shared" si="2838"/>
        <v>5</v>
      </c>
      <c r="AG18127" s="340">
        <f t="shared" si="2839"/>
        <v>0</v>
      </c>
      <c r="AI18127" s="340">
        <f t="shared" si="2840"/>
        <v>0</v>
      </c>
      <c r="AJ18127" s="340">
        <f t="shared" si="2840"/>
        <v>0</v>
      </c>
      <c r="AK18127" s="340">
        <f t="shared" si="2840"/>
        <v>0</v>
      </c>
      <c r="AL18127" s="340">
        <f t="shared" si="2840"/>
        <v>5</v>
      </c>
      <c r="AM18127" s="340">
        <f t="shared" si="2840"/>
        <v>0</v>
      </c>
    </row>
    <row r="18128" spans="1:39" x14ac:dyDescent="0.35">
      <c r="A18128" s="337">
        <v>40041</v>
      </c>
      <c r="B18128" s="338">
        <f t="shared" si="2834"/>
        <v>2009</v>
      </c>
      <c r="C18128" s="338">
        <f t="shared" si="2835"/>
        <v>8</v>
      </c>
      <c r="D18128" s="338">
        <f t="shared" si="2836"/>
        <v>16</v>
      </c>
      <c r="E18128" s="334">
        <v>0</v>
      </c>
      <c r="F18128" s="334">
        <v>0</v>
      </c>
      <c r="G18128" s="334">
        <v>0</v>
      </c>
      <c r="H18128" s="334">
        <v>0</v>
      </c>
      <c r="I18128" s="334">
        <v>0</v>
      </c>
      <c r="J18128" s="334">
        <v>0</v>
      </c>
      <c r="K18128" s="334">
        <v>0</v>
      </c>
      <c r="L18128" s="334">
        <v>0</v>
      </c>
      <c r="M18128" s="334">
        <v>0</v>
      </c>
      <c r="N18128" s="334">
        <v>0</v>
      </c>
      <c r="O18128" s="334">
        <v>0</v>
      </c>
      <c r="P18128" s="334">
        <v>0</v>
      </c>
      <c r="Q18128" s="334">
        <v>0</v>
      </c>
      <c r="R18128" s="334">
        <v>0</v>
      </c>
      <c r="S18128" s="334">
        <v>0</v>
      </c>
      <c r="T18128" s="334">
        <v>0</v>
      </c>
      <c r="U18128" s="334">
        <v>0</v>
      </c>
      <c r="V18128" s="334">
        <v>0</v>
      </c>
      <c r="W18128" s="334">
        <v>0</v>
      </c>
      <c r="X18128" s="334">
        <v>0</v>
      </c>
      <c r="Y18128" s="334">
        <v>0</v>
      </c>
      <c r="Z18128" s="334">
        <v>0</v>
      </c>
      <c r="AA18128" s="334">
        <v>0</v>
      </c>
      <c r="AB18128" s="334">
        <v>0</v>
      </c>
      <c r="AD18128" s="334">
        <v>0</v>
      </c>
      <c r="AE18128" s="334">
        <f t="shared" si="2837"/>
        <v>0</v>
      </c>
      <c r="AF18128" s="334">
        <f t="shared" si="2838"/>
        <v>0</v>
      </c>
      <c r="AG18128" s="340">
        <f t="shared" si="2839"/>
        <v>0</v>
      </c>
      <c r="AI18128" s="340">
        <f t="shared" si="2840"/>
        <v>0</v>
      </c>
      <c r="AJ18128" s="340">
        <f t="shared" si="2840"/>
        <v>0</v>
      </c>
      <c r="AK18128" s="340">
        <f t="shared" si="2840"/>
        <v>0</v>
      </c>
      <c r="AL18128" s="340">
        <f t="shared" si="2840"/>
        <v>0</v>
      </c>
      <c r="AM18128" s="340">
        <f t="shared" si="2840"/>
        <v>0</v>
      </c>
    </row>
    <row r="18129" spans="1:39" x14ac:dyDescent="0.35">
      <c r="A18129" s="337">
        <v>40042</v>
      </c>
      <c r="B18129" s="338">
        <f t="shared" si="2834"/>
        <v>2009</v>
      </c>
      <c r="C18129" s="338">
        <f t="shared" si="2835"/>
        <v>8</v>
      </c>
      <c r="D18129" s="338">
        <f t="shared" si="2836"/>
        <v>17</v>
      </c>
      <c r="E18129" s="334">
        <v>0</v>
      </c>
      <c r="F18129" s="334">
        <v>0</v>
      </c>
      <c r="G18129" s="334">
        <v>0</v>
      </c>
      <c r="H18129" s="334">
        <v>0</v>
      </c>
      <c r="I18129" s="334">
        <v>0</v>
      </c>
      <c r="J18129" s="334">
        <v>0</v>
      </c>
      <c r="K18129" s="334">
        <v>0</v>
      </c>
      <c r="L18129" s="334">
        <v>0</v>
      </c>
      <c r="M18129" s="334">
        <v>0</v>
      </c>
      <c r="N18129" s="334">
        <v>0</v>
      </c>
      <c r="O18129" s="334">
        <v>0</v>
      </c>
      <c r="P18129" s="334">
        <v>0</v>
      </c>
      <c r="Q18129" s="334">
        <v>0</v>
      </c>
      <c r="R18129" s="334">
        <v>0</v>
      </c>
      <c r="S18129" s="334">
        <v>0</v>
      </c>
      <c r="T18129" s="334">
        <v>0</v>
      </c>
      <c r="U18129" s="334">
        <v>0</v>
      </c>
      <c r="V18129" s="334">
        <v>0</v>
      </c>
      <c r="W18129" s="334">
        <v>0</v>
      </c>
      <c r="X18129" s="334">
        <v>0</v>
      </c>
      <c r="Y18129" s="334">
        <v>0</v>
      </c>
      <c r="Z18129" s="334">
        <v>0</v>
      </c>
      <c r="AA18129" s="334">
        <v>0</v>
      </c>
      <c r="AB18129" s="334">
        <v>0</v>
      </c>
      <c r="AD18129" s="334">
        <v>0</v>
      </c>
      <c r="AE18129" s="334">
        <f t="shared" si="2837"/>
        <v>0</v>
      </c>
      <c r="AF18129" s="334">
        <f t="shared" si="2838"/>
        <v>0</v>
      </c>
      <c r="AG18129" s="340">
        <f t="shared" si="2839"/>
        <v>0</v>
      </c>
      <c r="AI18129" s="340">
        <f t="shared" si="2840"/>
        <v>0</v>
      </c>
      <c r="AJ18129" s="340">
        <f t="shared" si="2840"/>
        <v>0</v>
      </c>
      <c r="AK18129" s="340">
        <f t="shared" si="2840"/>
        <v>0</v>
      </c>
      <c r="AL18129" s="340">
        <f t="shared" si="2840"/>
        <v>0</v>
      </c>
      <c r="AM18129" s="340">
        <f t="shared" si="2840"/>
        <v>0</v>
      </c>
    </row>
    <row r="18130" spans="1:39" x14ac:dyDescent="0.35">
      <c r="A18130" s="337">
        <v>40043</v>
      </c>
      <c r="B18130" s="338">
        <f t="shared" si="2834"/>
        <v>2009</v>
      </c>
      <c r="C18130" s="338">
        <f t="shared" si="2835"/>
        <v>8</v>
      </c>
      <c r="D18130" s="338">
        <f t="shared" si="2836"/>
        <v>18</v>
      </c>
      <c r="E18130" s="334">
        <v>0</v>
      </c>
      <c r="F18130" s="334">
        <v>0</v>
      </c>
      <c r="G18130" s="334">
        <v>0</v>
      </c>
      <c r="H18130" s="334">
        <v>0</v>
      </c>
      <c r="I18130" s="334">
        <v>0</v>
      </c>
      <c r="J18130" s="334">
        <v>0</v>
      </c>
      <c r="K18130" s="334">
        <v>0</v>
      </c>
      <c r="L18130" s="334">
        <v>0</v>
      </c>
      <c r="M18130" s="334">
        <v>0</v>
      </c>
      <c r="N18130" s="334">
        <v>0</v>
      </c>
      <c r="O18130" s="334">
        <v>0</v>
      </c>
      <c r="P18130" s="334">
        <v>0</v>
      </c>
      <c r="Q18130" s="334">
        <v>0</v>
      </c>
      <c r="R18130" s="334">
        <v>0</v>
      </c>
      <c r="S18130" s="334">
        <v>0</v>
      </c>
      <c r="T18130" s="334">
        <v>0</v>
      </c>
      <c r="U18130" s="334">
        <v>0</v>
      </c>
      <c r="V18130" s="334">
        <v>0</v>
      </c>
      <c r="W18130" s="334">
        <v>0</v>
      </c>
      <c r="X18130" s="334">
        <v>0</v>
      </c>
      <c r="Y18130" s="334">
        <v>2.7</v>
      </c>
      <c r="Z18130" s="334">
        <v>0.5</v>
      </c>
      <c r="AA18130" s="334">
        <v>0.5</v>
      </c>
      <c r="AB18130" s="334">
        <v>0</v>
      </c>
      <c r="AD18130" s="334">
        <v>3.7</v>
      </c>
      <c r="AE18130" s="334">
        <f t="shared" si="2837"/>
        <v>3.7</v>
      </c>
      <c r="AF18130" s="334">
        <f t="shared" si="2838"/>
        <v>3.7</v>
      </c>
      <c r="AG18130" s="340">
        <f t="shared" si="2839"/>
        <v>0</v>
      </c>
      <c r="AI18130" s="340">
        <f t="shared" si="2840"/>
        <v>0</v>
      </c>
      <c r="AJ18130" s="340">
        <f t="shared" si="2840"/>
        <v>0</v>
      </c>
      <c r="AK18130" s="340">
        <f t="shared" si="2840"/>
        <v>0</v>
      </c>
      <c r="AL18130" s="340">
        <f t="shared" si="2840"/>
        <v>3.7</v>
      </c>
      <c r="AM18130" s="340">
        <f t="shared" si="2840"/>
        <v>0</v>
      </c>
    </row>
    <row r="18131" spans="1:39" x14ac:dyDescent="0.35">
      <c r="A18131" s="337">
        <v>40044</v>
      </c>
      <c r="B18131" s="338">
        <f t="shared" si="2834"/>
        <v>2009</v>
      </c>
      <c r="C18131" s="338">
        <f t="shared" si="2835"/>
        <v>8</v>
      </c>
      <c r="D18131" s="338">
        <f t="shared" si="2836"/>
        <v>19</v>
      </c>
      <c r="E18131" s="334">
        <v>0</v>
      </c>
      <c r="F18131" s="334">
        <v>0</v>
      </c>
      <c r="G18131" s="334">
        <v>0</v>
      </c>
      <c r="H18131" s="334">
        <v>0</v>
      </c>
      <c r="I18131" s="334">
        <v>0</v>
      </c>
      <c r="J18131" s="334">
        <v>0</v>
      </c>
      <c r="K18131" s="334">
        <v>0</v>
      </c>
      <c r="L18131" s="334">
        <v>0</v>
      </c>
      <c r="M18131" s="334">
        <v>0</v>
      </c>
      <c r="N18131" s="334">
        <v>0</v>
      </c>
      <c r="O18131" s="334">
        <v>0</v>
      </c>
      <c r="P18131" s="334">
        <v>0</v>
      </c>
      <c r="Q18131" s="334">
        <v>0</v>
      </c>
      <c r="R18131" s="334">
        <v>0</v>
      </c>
      <c r="S18131" s="334">
        <v>0</v>
      </c>
      <c r="T18131" s="334">
        <v>0</v>
      </c>
      <c r="U18131" s="334">
        <v>0</v>
      </c>
      <c r="V18131" s="334">
        <v>0</v>
      </c>
      <c r="W18131" s="334">
        <v>0</v>
      </c>
      <c r="X18131" s="334">
        <v>0</v>
      </c>
      <c r="Y18131" s="334">
        <v>0</v>
      </c>
      <c r="Z18131" s="334">
        <v>0</v>
      </c>
      <c r="AA18131" s="334">
        <v>0</v>
      </c>
      <c r="AB18131" s="334">
        <v>0</v>
      </c>
      <c r="AD18131" s="334">
        <v>0</v>
      </c>
      <c r="AE18131" s="334">
        <f t="shared" si="2837"/>
        <v>0</v>
      </c>
      <c r="AF18131" s="334">
        <f t="shared" si="2838"/>
        <v>0</v>
      </c>
      <c r="AG18131" s="340">
        <f t="shared" si="2839"/>
        <v>0</v>
      </c>
      <c r="AI18131" s="340">
        <f t="shared" si="2840"/>
        <v>0</v>
      </c>
      <c r="AJ18131" s="340">
        <f t="shared" si="2840"/>
        <v>0</v>
      </c>
      <c r="AK18131" s="340">
        <f t="shared" si="2840"/>
        <v>0</v>
      </c>
      <c r="AL18131" s="340">
        <f t="shared" si="2840"/>
        <v>0</v>
      </c>
      <c r="AM18131" s="340">
        <f t="shared" si="2840"/>
        <v>0</v>
      </c>
    </row>
    <row r="18132" spans="1:39" x14ac:dyDescent="0.35">
      <c r="A18132" s="337">
        <v>40045</v>
      </c>
      <c r="B18132" s="338">
        <f t="shared" si="2834"/>
        <v>2009</v>
      </c>
      <c r="C18132" s="338">
        <f t="shared" si="2835"/>
        <v>8</v>
      </c>
      <c r="D18132" s="338">
        <f t="shared" si="2836"/>
        <v>20</v>
      </c>
      <c r="E18132" s="334">
        <v>0</v>
      </c>
      <c r="F18132" s="334">
        <v>0</v>
      </c>
      <c r="G18132" s="334">
        <v>0</v>
      </c>
      <c r="H18132" s="334">
        <v>0</v>
      </c>
      <c r="I18132" s="334">
        <v>0</v>
      </c>
      <c r="J18132" s="334">
        <v>0</v>
      </c>
      <c r="K18132" s="334">
        <v>0</v>
      </c>
      <c r="L18132" s="334">
        <v>0</v>
      </c>
      <c r="M18132" s="334">
        <v>0</v>
      </c>
      <c r="N18132" s="334">
        <v>0</v>
      </c>
      <c r="O18132" s="334">
        <v>0</v>
      </c>
      <c r="P18132" s="334">
        <v>0</v>
      </c>
      <c r="Q18132" s="334">
        <v>0</v>
      </c>
      <c r="R18132" s="334">
        <v>0</v>
      </c>
      <c r="S18132" s="334">
        <v>0</v>
      </c>
      <c r="T18132" s="334">
        <v>0</v>
      </c>
      <c r="U18132" s="334">
        <v>0</v>
      </c>
      <c r="V18132" s="334">
        <v>0</v>
      </c>
      <c r="W18132" s="334">
        <v>0</v>
      </c>
      <c r="X18132" s="334">
        <v>0</v>
      </c>
      <c r="Y18132" s="334">
        <v>0</v>
      </c>
      <c r="Z18132" s="334">
        <v>0</v>
      </c>
      <c r="AA18132" s="334">
        <v>0</v>
      </c>
      <c r="AB18132" s="334">
        <v>0</v>
      </c>
      <c r="AD18132" s="334">
        <v>0</v>
      </c>
      <c r="AE18132" s="334">
        <f t="shared" si="2837"/>
        <v>0</v>
      </c>
      <c r="AF18132" s="334">
        <f t="shared" si="2838"/>
        <v>0</v>
      </c>
      <c r="AG18132" s="340">
        <f t="shared" si="2839"/>
        <v>0</v>
      </c>
      <c r="AI18132" s="340">
        <f t="shared" ref="AI18132:AM18147" si="2841">IF($C18132=AI$1,$AF18132,0)</f>
        <v>0</v>
      </c>
      <c r="AJ18132" s="340">
        <f t="shared" si="2841"/>
        <v>0</v>
      </c>
      <c r="AK18132" s="340">
        <f t="shared" si="2841"/>
        <v>0</v>
      </c>
      <c r="AL18132" s="340">
        <f t="shared" si="2841"/>
        <v>0</v>
      </c>
      <c r="AM18132" s="340">
        <f t="shared" si="2841"/>
        <v>0</v>
      </c>
    </row>
    <row r="18133" spans="1:39" x14ac:dyDescent="0.35">
      <c r="A18133" s="337">
        <v>40046</v>
      </c>
      <c r="B18133" s="338">
        <f t="shared" si="2834"/>
        <v>2009</v>
      </c>
      <c r="C18133" s="338">
        <f t="shared" si="2835"/>
        <v>8</v>
      </c>
      <c r="D18133" s="338">
        <f t="shared" si="2836"/>
        <v>21</v>
      </c>
      <c r="E18133" s="334">
        <v>0</v>
      </c>
      <c r="F18133" s="334">
        <v>0</v>
      </c>
      <c r="G18133" s="334">
        <v>0</v>
      </c>
      <c r="H18133" s="334">
        <v>0</v>
      </c>
      <c r="I18133" s="334">
        <v>0</v>
      </c>
      <c r="J18133" s="334">
        <v>0</v>
      </c>
      <c r="K18133" s="334">
        <v>0</v>
      </c>
      <c r="L18133" s="334">
        <v>0</v>
      </c>
      <c r="M18133" s="334">
        <v>0</v>
      </c>
      <c r="N18133" s="334">
        <v>0</v>
      </c>
      <c r="O18133" s="334">
        <v>0</v>
      </c>
      <c r="P18133" s="334">
        <v>0</v>
      </c>
      <c r="Q18133" s="334">
        <v>0</v>
      </c>
      <c r="R18133" s="334">
        <v>0</v>
      </c>
      <c r="S18133" s="334">
        <v>0</v>
      </c>
      <c r="T18133" s="334">
        <v>0</v>
      </c>
      <c r="U18133" s="334">
        <v>0</v>
      </c>
      <c r="V18133" s="334">
        <v>0</v>
      </c>
      <c r="W18133" s="334">
        <v>0</v>
      </c>
      <c r="X18133" s="334">
        <v>0</v>
      </c>
      <c r="Y18133" s="334">
        <v>0</v>
      </c>
      <c r="Z18133" s="334">
        <v>0</v>
      </c>
      <c r="AA18133" s="334">
        <v>0</v>
      </c>
      <c r="AB18133" s="334">
        <v>0</v>
      </c>
      <c r="AD18133" s="334">
        <v>0</v>
      </c>
      <c r="AE18133" s="334">
        <f t="shared" si="2837"/>
        <v>0</v>
      </c>
      <c r="AF18133" s="334">
        <f t="shared" si="2838"/>
        <v>0</v>
      </c>
      <c r="AG18133" s="340">
        <f t="shared" si="2839"/>
        <v>0</v>
      </c>
      <c r="AI18133" s="340">
        <f t="shared" si="2841"/>
        <v>0</v>
      </c>
      <c r="AJ18133" s="340">
        <f t="shared" si="2841"/>
        <v>0</v>
      </c>
      <c r="AK18133" s="340">
        <f t="shared" si="2841"/>
        <v>0</v>
      </c>
      <c r="AL18133" s="340">
        <f t="shared" si="2841"/>
        <v>0</v>
      </c>
      <c r="AM18133" s="340">
        <f t="shared" si="2841"/>
        <v>0</v>
      </c>
    </row>
    <row r="18134" spans="1:39" x14ac:dyDescent="0.35">
      <c r="A18134" s="337">
        <v>40047</v>
      </c>
      <c r="B18134" s="338">
        <f t="shared" si="2834"/>
        <v>2009</v>
      </c>
      <c r="C18134" s="338">
        <f t="shared" si="2835"/>
        <v>8</v>
      </c>
      <c r="D18134" s="338">
        <f t="shared" si="2836"/>
        <v>22</v>
      </c>
      <c r="E18134" s="334">
        <v>0</v>
      </c>
      <c r="F18134" s="334">
        <v>0</v>
      </c>
      <c r="G18134" s="334">
        <v>0</v>
      </c>
      <c r="H18134" s="334">
        <v>0</v>
      </c>
      <c r="I18134" s="334">
        <v>0</v>
      </c>
      <c r="J18134" s="334">
        <v>0</v>
      </c>
      <c r="K18134" s="334">
        <v>0</v>
      </c>
      <c r="L18134" s="334">
        <v>0</v>
      </c>
      <c r="M18134" s="334">
        <v>0</v>
      </c>
      <c r="N18134" s="334">
        <v>0</v>
      </c>
      <c r="O18134" s="334">
        <v>0</v>
      </c>
      <c r="P18134" s="334">
        <v>0</v>
      </c>
      <c r="Q18134" s="334">
        <v>0</v>
      </c>
      <c r="R18134" s="334">
        <v>0</v>
      </c>
      <c r="S18134" s="334">
        <v>0</v>
      </c>
      <c r="T18134" s="334">
        <v>0</v>
      </c>
      <c r="U18134" s="334">
        <v>0</v>
      </c>
      <c r="V18134" s="334">
        <v>0</v>
      </c>
      <c r="W18134" s="334">
        <v>0</v>
      </c>
      <c r="X18134" s="334">
        <v>0</v>
      </c>
      <c r="Y18134" s="334">
        <v>0</v>
      </c>
      <c r="Z18134" s="334">
        <v>0</v>
      </c>
      <c r="AA18134" s="334">
        <v>0</v>
      </c>
      <c r="AB18134" s="334">
        <v>0</v>
      </c>
      <c r="AD18134" s="334">
        <v>0</v>
      </c>
      <c r="AE18134" s="334">
        <f t="shared" si="2837"/>
        <v>0</v>
      </c>
      <c r="AF18134" s="334">
        <f t="shared" si="2838"/>
        <v>0</v>
      </c>
      <c r="AG18134" s="340">
        <f t="shared" si="2839"/>
        <v>0</v>
      </c>
      <c r="AI18134" s="340">
        <f t="shared" si="2841"/>
        <v>0</v>
      </c>
      <c r="AJ18134" s="340">
        <f t="shared" si="2841"/>
        <v>0</v>
      </c>
      <c r="AK18134" s="340">
        <f t="shared" si="2841"/>
        <v>0</v>
      </c>
      <c r="AL18134" s="340">
        <f t="shared" si="2841"/>
        <v>0</v>
      </c>
      <c r="AM18134" s="340">
        <f t="shared" si="2841"/>
        <v>0</v>
      </c>
    </row>
    <row r="18135" spans="1:39" x14ac:dyDescent="0.35">
      <c r="A18135" s="337">
        <v>40048</v>
      </c>
      <c r="B18135" s="338">
        <f t="shared" si="2834"/>
        <v>2009</v>
      </c>
      <c r="C18135" s="338">
        <f t="shared" si="2835"/>
        <v>8</v>
      </c>
      <c r="D18135" s="338">
        <f t="shared" si="2836"/>
        <v>23</v>
      </c>
      <c r="E18135" s="334">
        <v>0</v>
      </c>
      <c r="F18135" s="334">
        <v>0</v>
      </c>
      <c r="G18135" s="334">
        <v>0</v>
      </c>
      <c r="H18135" s="334">
        <v>0</v>
      </c>
      <c r="I18135" s="334">
        <v>0</v>
      </c>
      <c r="J18135" s="334">
        <v>0</v>
      </c>
      <c r="K18135" s="334">
        <v>0</v>
      </c>
      <c r="L18135" s="334">
        <v>0</v>
      </c>
      <c r="M18135" s="334">
        <v>0</v>
      </c>
      <c r="N18135" s="334">
        <v>0</v>
      </c>
      <c r="O18135" s="334">
        <v>0</v>
      </c>
      <c r="P18135" s="334">
        <v>0</v>
      </c>
      <c r="Q18135" s="334">
        <v>0</v>
      </c>
      <c r="R18135" s="334">
        <v>0</v>
      </c>
      <c r="S18135" s="334">
        <v>0</v>
      </c>
      <c r="T18135" s="334">
        <v>0</v>
      </c>
      <c r="U18135" s="334">
        <v>0</v>
      </c>
      <c r="V18135" s="334">
        <v>0</v>
      </c>
      <c r="W18135" s="334">
        <v>0</v>
      </c>
      <c r="X18135" s="334">
        <v>0</v>
      </c>
      <c r="Y18135" s="334">
        <v>0</v>
      </c>
      <c r="Z18135" s="334">
        <v>0</v>
      </c>
      <c r="AA18135" s="334">
        <v>0</v>
      </c>
      <c r="AB18135" s="334">
        <v>0</v>
      </c>
      <c r="AD18135" s="334">
        <v>0</v>
      </c>
      <c r="AE18135" s="334">
        <f t="shared" si="2837"/>
        <v>0</v>
      </c>
      <c r="AF18135" s="334">
        <f t="shared" si="2838"/>
        <v>0</v>
      </c>
      <c r="AG18135" s="340">
        <f t="shared" si="2839"/>
        <v>0</v>
      </c>
      <c r="AI18135" s="340">
        <f t="shared" si="2841"/>
        <v>0</v>
      </c>
      <c r="AJ18135" s="340">
        <f t="shared" si="2841"/>
        <v>0</v>
      </c>
      <c r="AK18135" s="340">
        <f t="shared" si="2841"/>
        <v>0</v>
      </c>
      <c r="AL18135" s="340">
        <f t="shared" si="2841"/>
        <v>0</v>
      </c>
      <c r="AM18135" s="340">
        <f t="shared" si="2841"/>
        <v>0</v>
      </c>
    </row>
    <row r="18136" spans="1:39" x14ac:dyDescent="0.35">
      <c r="A18136" s="337">
        <v>40049</v>
      </c>
      <c r="B18136" s="338">
        <f t="shared" si="2834"/>
        <v>2009</v>
      </c>
      <c r="C18136" s="338">
        <f t="shared" si="2835"/>
        <v>8</v>
      </c>
      <c r="D18136" s="338">
        <f t="shared" si="2836"/>
        <v>24</v>
      </c>
      <c r="E18136" s="334">
        <v>0</v>
      </c>
      <c r="F18136" s="334">
        <v>0</v>
      </c>
      <c r="G18136" s="334">
        <v>0</v>
      </c>
      <c r="H18136" s="334">
        <v>0</v>
      </c>
      <c r="I18136" s="334">
        <v>0</v>
      </c>
      <c r="J18136" s="334">
        <v>0</v>
      </c>
      <c r="K18136" s="334">
        <v>0</v>
      </c>
      <c r="L18136" s="334">
        <v>0</v>
      </c>
      <c r="M18136" s="334">
        <v>0</v>
      </c>
      <c r="N18136" s="334">
        <v>0</v>
      </c>
      <c r="O18136" s="334">
        <v>0</v>
      </c>
      <c r="P18136" s="334">
        <v>0</v>
      </c>
      <c r="Q18136" s="334">
        <v>0</v>
      </c>
      <c r="R18136" s="334">
        <v>0</v>
      </c>
      <c r="S18136" s="334">
        <v>0</v>
      </c>
      <c r="T18136" s="334">
        <v>0</v>
      </c>
      <c r="U18136" s="334">
        <v>0</v>
      </c>
      <c r="V18136" s="334">
        <v>0</v>
      </c>
      <c r="W18136" s="334">
        <v>0</v>
      </c>
      <c r="X18136" s="334">
        <v>0</v>
      </c>
      <c r="Y18136" s="334">
        <v>0</v>
      </c>
      <c r="Z18136" s="334">
        <v>0</v>
      </c>
      <c r="AA18136" s="334">
        <v>0</v>
      </c>
      <c r="AB18136" s="334">
        <v>0</v>
      </c>
      <c r="AD18136" s="334">
        <v>0</v>
      </c>
      <c r="AE18136" s="334">
        <f t="shared" si="2837"/>
        <v>0</v>
      </c>
      <c r="AF18136" s="334">
        <f t="shared" si="2838"/>
        <v>0</v>
      </c>
      <c r="AG18136" s="340">
        <f t="shared" si="2839"/>
        <v>0</v>
      </c>
      <c r="AI18136" s="340">
        <f t="shared" si="2841"/>
        <v>0</v>
      </c>
      <c r="AJ18136" s="340">
        <f t="shared" si="2841"/>
        <v>0</v>
      </c>
      <c r="AK18136" s="340">
        <f t="shared" si="2841"/>
        <v>0</v>
      </c>
      <c r="AL18136" s="340">
        <f t="shared" si="2841"/>
        <v>0</v>
      </c>
      <c r="AM18136" s="340">
        <f t="shared" si="2841"/>
        <v>0</v>
      </c>
    </row>
    <row r="18137" spans="1:39" x14ac:dyDescent="0.35">
      <c r="A18137" s="337">
        <v>40050</v>
      </c>
      <c r="B18137" s="338">
        <f t="shared" si="2834"/>
        <v>2009</v>
      </c>
      <c r="C18137" s="338">
        <f t="shared" si="2835"/>
        <v>8</v>
      </c>
      <c r="D18137" s="338">
        <f t="shared" si="2836"/>
        <v>25</v>
      </c>
      <c r="E18137" s="334">
        <v>0</v>
      </c>
      <c r="F18137" s="334">
        <v>0</v>
      </c>
      <c r="G18137" s="334">
        <v>0</v>
      </c>
      <c r="H18137" s="334">
        <v>0</v>
      </c>
      <c r="I18137" s="334">
        <v>0</v>
      </c>
      <c r="J18137" s="334">
        <v>0</v>
      </c>
      <c r="K18137" s="334">
        <v>0</v>
      </c>
      <c r="L18137" s="334">
        <v>0</v>
      </c>
      <c r="M18137" s="334">
        <v>0</v>
      </c>
      <c r="N18137" s="334">
        <v>0</v>
      </c>
      <c r="O18137" s="334">
        <v>0</v>
      </c>
      <c r="P18137" s="334">
        <v>0</v>
      </c>
      <c r="Q18137" s="334">
        <v>0</v>
      </c>
      <c r="R18137" s="334">
        <v>0</v>
      </c>
      <c r="S18137" s="334">
        <v>0</v>
      </c>
      <c r="T18137" s="334">
        <v>0</v>
      </c>
      <c r="U18137" s="334">
        <v>0</v>
      </c>
      <c r="V18137" s="334">
        <v>0</v>
      </c>
      <c r="W18137" s="334">
        <v>0</v>
      </c>
      <c r="X18137" s="334">
        <v>0</v>
      </c>
      <c r="Y18137" s="334">
        <v>0</v>
      </c>
      <c r="Z18137" s="334">
        <v>0</v>
      </c>
      <c r="AA18137" s="334">
        <v>0</v>
      </c>
      <c r="AB18137" s="334">
        <v>0</v>
      </c>
      <c r="AD18137" s="334">
        <v>0</v>
      </c>
      <c r="AE18137" s="334">
        <f t="shared" si="2837"/>
        <v>0</v>
      </c>
      <c r="AF18137" s="334">
        <f t="shared" si="2838"/>
        <v>0</v>
      </c>
      <c r="AG18137" s="340">
        <f t="shared" si="2839"/>
        <v>0</v>
      </c>
      <c r="AI18137" s="340">
        <f t="shared" si="2841"/>
        <v>0</v>
      </c>
      <c r="AJ18137" s="340">
        <f t="shared" si="2841"/>
        <v>0</v>
      </c>
      <c r="AK18137" s="340">
        <f t="shared" si="2841"/>
        <v>0</v>
      </c>
      <c r="AL18137" s="340">
        <f t="shared" si="2841"/>
        <v>0</v>
      </c>
      <c r="AM18137" s="340">
        <f t="shared" si="2841"/>
        <v>0</v>
      </c>
    </row>
    <row r="18138" spans="1:39" x14ac:dyDescent="0.35">
      <c r="A18138" s="337">
        <v>40051</v>
      </c>
      <c r="B18138" s="338">
        <f t="shared" si="2834"/>
        <v>2009</v>
      </c>
      <c r="C18138" s="338">
        <f t="shared" si="2835"/>
        <v>8</v>
      </c>
      <c r="D18138" s="338">
        <f t="shared" si="2836"/>
        <v>26</v>
      </c>
      <c r="E18138" s="334">
        <v>0</v>
      </c>
      <c r="F18138" s="334">
        <v>0</v>
      </c>
      <c r="G18138" s="334">
        <v>0</v>
      </c>
      <c r="H18138" s="334">
        <v>0</v>
      </c>
      <c r="I18138" s="334">
        <v>0</v>
      </c>
      <c r="J18138" s="334">
        <v>0</v>
      </c>
      <c r="K18138" s="334">
        <v>0</v>
      </c>
      <c r="L18138" s="334">
        <v>0</v>
      </c>
      <c r="M18138" s="334">
        <v>0</v>
      </c>
      <c r="N18138" s="334">
        <v>0</v>
      </c>
      <c r="O18138" s="334">
        <v>0</v>
      </c>
      <c r="P18138" s="334">
        <v>0</v>
      </c>
      <c r="Q18138" s="334">
        <v>0</v>
      </c>
      <c r="R18138" s="334">
        <v>0</v>
      </c>
      <c r="S18138" s="334">
        <v>0</v>
      </c>
      <c r="T18138" s="334">
        <v>0</v>
      </c>
      <c r="U18138" s="334">
        <v>0</v>
      </c>
      <c r="V18138" s="334">
        <v>0</v>
      </c>
      <c r="W18138" s="334">
        <v>0</v>
      </c>
      <c r="X18138" s="334">
        <v>0</v>
      </c>
      <c r="Y18138" s="334">
        <v>0</v>
      </c>
      <c r="Z18138" s="334">
        <v>0</v>
      </c>
      <c r="AA18138" s="334">
        <v>0</v>
      </c>
      <c r="AB18138" s="334">
        <v>0</v>
      </c>
      <c r="AD18138" s="334">
        <v>0</v>
      </c>
      <c r="AE18138" s="334">
        <f t="shared" si="2837"/>
        <v>0</v>
      </c>
      <c r="AF18138" s="334">
        <f t="shared" si="2838"/>
        <v>0</v>
      </c>
      <c r="AG18138" s="340">
        <f t="shared" si="2839"/>
        <v>0</v>
      </c>
      <c r="AI18138" s="340">
        <f t="shared" si="2841"/>
        <v>0</v>
      </c>
      <c r="AJ18138" s="340">
        <f t="shared" si="2841"/>
        <v>0</v>
      </c>
      <c r="AK18138" s="340">
        <f t="shared" si="2841"/>
        <v>0</v>
      </c>
      <c r="AL18138" s="340">
        <f t="shared" si="2841"/>
        <v>0</v>
      </c>
      <c r="AM18138" s="340">
        <f t="shared" si="2841"/>
        <v>0</v>
      </c>
    </row>
    <row r="18139" spans="1:39" x14ac:dyDescent="0.35">
      <c r="A18139" s="337">
        <v>40052</v>
      </c>
      <c r="B18139" s="338">
        <f t="shared" si="2834"/>
        <v>2009</v>
      </c>
      <c r="C18139" s="338">
        <f t="shared" si="2835"/>
        <v>8</v>
      </c>
      <c r="D18139" s="338">
        <f t="shared" si="2836"/>
        <v>27</v>
      </c>
      <c r="E18139" s="334">
        <v>0</v>
      </c>
      <c r="F18139" s="334">
        <v>0</v>
      </c>
      <c r="G18139" s="334">
        <v>0</v>
      </c>
      <c r="H18139" s="334">
        <v>0</v>
      </c>
      <c r="I18139" s="334">
        <v>0</v>
      </c>
      <c r="J18139" s="334">
        <v>0</v>
      </c>
      <c r="K18139" s="334">
        <v>0</v>
      </c>
      <c r="L18139" s="334">
        <v>0</v>
      </c>
      <c r="M18139" s="334">
        <v>0</v>
      </c>
      <c r="N18139" s="334">
        <v>0</v>
      </c>
      <c r="O18139" s="334">
        <v>0</v>
      </c>
      <c r="P18139" s="334">
        <v>0</v>
      </c>
      <c r="Q18139" s="334">
        <v>0</v>
      </c>
      <c r="R18139" s="334">
        <v>0</v>
      </c>
      <c r="S18139" s="334">
        <v>0</v>
      </c>
      <c r="T18139" s="334">
        <v>0</v>
      </c>
      <c r="U18139" s="334">
        <v>0</v>
      </c>
      <c r="V18139" s="334">
        <v>0</v>
      </c>
      <c r="W18139" s="334">
        <v>0</v>
      </c>
      <c r="X18139" s="334">
        <v>0</v>
      </c>
      <c r="Y18139" s="334">
        <v>0</v>
      </c>
      <c r="Z18139" s="334">
        <v>0</v>
      </c>
      <c r="AA18139" s="334">
        <v>0</v>
      </c>
      <c r="AB18139" s="334">
        <v>0</v>
      </c>
      <c r="AD18139" s="334">
        <v>0</v>
      </c>
      <c r="AE18139" s="334">
        <f t="shared" si="2837"/>
        <v>0</v>
      </c>
      <c r="AF18139" s="334">
        <f t="shared" si="2838"/>
        <v>0</v>
      </c>
      <c r="AG18139" s="340">
        <f t="shared" si="2839"/>
        <v>0</v>
      </c>
      <c r="AI18139" s="340">
        <f t="shared" si="2841"/>
        <v>0</v>
      </c>
      <c r="AJ18139" s="340">
        <f t="shared" si="2841"/>
        <v>0</v>
      </c>
      <c r="AK18139" s="340">
        <f t="shared" si="2841"/>
        <v>0</v>
      </c>
      <c r="AL18139" s="340">
        <f t="shared" si="2841"/>
        <v>0</v>
      </c>
      <c r="AM18139" s="340">
        <f t="shared" si="2841"/>
        <v>0</v>
      </c>
    </row>
    <row r="18140" spans="1:39" x14ac:dyDescent="0.35">
      <c r="A18140" s="337">
        <v>40053</v>
      </c>
      <c r="B18140" s="338">
        <f t="shared" si="2834"/>
        <v>2009</v>
      </c>
      <c r="C18140" s="338">
        <f t="shared" si="2835"/>
        <v>8</v>
      </c>
      <c r="D18140" s="338">
        <f t="shared" si="2836"/>
        <v>28</v>
      </c>
      <c r="E18140" s="334">
        <v>0</v>
      </c>
      <c r="F18140" s="334">
        <v>0</v>
      </c>
      <c r="G18140" s="334">
        <v>0</v>
      </c>
      <c r="H18140" s="334">
        <v>0</v>
      </c>
      <c r="I18140" s="334">
        <v>0</v>
      </c>
      <c r="J18140" s="334">
        <v>0</v>
      </c>
      <c r="K18140" s="334">
        <v>0</v>
      </c>
      <c r="L18140" s="334">
        <v>0</v>
      </c>
      <c r="M18140" s="334">
        <v>0</v>
      </c>
      <c r="N18140" s="334">
        <v>0</v>
      </c>
      <c r="O18140" s="334">
        <v>0</v>
      </c>
      <c r="P18140" s="334">
        <v>0</v>
      </c>
      <c r="Q18140" s="334">
        <v>0</v>
      </c>
      <c r="R18140" s="334">
        <v>0</v>
      </c>
      <c r="S18140" s="334">
        <v>0</v>
      </c>
      <c r="T18140" s="334">
        <v>0</v>
      </c>
      <c r="U18140" s="334">
        <v>0</v>
      </c>
      <c r="V18140" s="334">
        <v>0</v>
      </c>
      <c r="W18140" s="334">
        <v>0</v>
      </c>
      <c r="X18140" s="334">
        <v>0</v>
      </c>
      <c r="Y18140" s="334">
        <v>0</v>
      </c>
      <c r="Z18140" s="334">
        <v>0</v>
      </c>
      <c r="AA18140" s="334">
        <v>0</v>
      </c>
      <c r="AB18140" s="334">
        <v>0</v>
      </c>
      <c r="AD18140" s="334">
        <v>0</v>
      </c>
      <c r="AE18140" s="334">
        <f t="shared" si="2837"/>
        <v>0</v>
      </c>
      <c r="AF18140" s="334">
        <f t="shared" si="2838"/>
        <v>0</v>
      </c>
      <c r="AG18140" s="340">
        <f t="shared" si="2839"/>
        <v>0</v>
      </c>
      <c r="AI18140" s="340">
        <f t="shared" si="2841"/>
        <v>0</v>
      </c>
      <c r="AJ18140" s="340">
        <f t="shared" si="2841"/>
        <v>0</v>
      </c>
      <c r="AK18140" s="340">
        <f t="shared" si="2841"/>
        <v>0</v>
      </c>
      <c r="AL18140" s="340">
        <f t="shared" si="2841"/>
        <v>0</v>
      </c>
      <c r="AM18140" s="340">
        <f t="shared" si="2841"/>
        <v>0</v>
      </c>
    </row>
    <row r="18141" spans="1:39" x14ac:dyDescent="0.35">
      <c r="A18141" s="337">
        <v>40054</v>
      </c>
      <c r="B18141" s="338">
        <f t="shared" si="2834"/>
        <v>2009</v>
      </c>
      <c r="C18141" s="338">
        <f t="shared" si="2835"/>
        <v>8</v>
      </c>
      <c r="D18141" s="338">
        <f t="shared" si="2836"/>
        <v>29</v>
      </c>
      <c r="E18141" s="334">
        <v>0</v>
      </c>
      <c r="F18141" s="334">
        <v>0</v>
      </c>
      <c r="G18141" s="334">
        <v>0</v>
      </c>
      <c r="H18141" s="334">
        <v>0</v>
      </c>
      <c r="I18141" s="334">
        <v>0</v>
      </c>
      <c r="J18141" s="334">
        <v>0</v>
      </c>
      <c r="K18141" s="334">
        <v>0</v>
      </c>
      <c r="L18141" s="334">
        <v>0</v>
      </c>
      <c r="M18141" s="334">
        <v>0</v>
      </c>
      <c r="N18141" s="334">
        <v>0</v>
      </c>
      <c r="O18141" s="334">
        <v>0</v>
      </c>
      <c r="P18141" s="334">
        <v>0</v>
      </c>
      <c r="Q18141" s="334">
        <v>0</v>
      </c>
      <c r="R18141" s="334">
        <v>0</v>
      </c>
      <c r="S18141" s="334">
        <v>0</v>
      </c>
      <c r="T18141" s="334">
        <v>0</v>
      </c>
      <c r="U18141" s="334">
        <v>0</v>
      </c>
      <c r="V18141" s="334">
        <v>0</v>
      </c>
      <c r="W18141" s="334">
        <v>0</v>
      </c>
      <c r="X18141" s="334">
        <v>0</v>
      </c>
      <c r="Y18141" s="334">
        <v>0</v>
      </c>
      <c r="Z18141" s="334">
        <v>0</v>
      </c>
      <c r="AA18141" s="334">
        <v>0</v>
      </c>
      <c r="AB18141" s="334">
        <v>0</v>
      </c>
      <c r="AD18141" s="334">
        <v>0</v>
      </c>
      <c r="AE18141" s="334">
        <f t="shared" si="2837"/>
        <v>0</v>
      </c>
      <c r="AF18141" s="334">
        <f t="shared" si="2838"/>
        <v>0</v>
      </c>
      <c r="AG18141" s="340">
        <f t="shared" si="2839"/>
        <v>0</v>
      </c>
      <c r="AI18141" s="340">
        <f t="shared" si="2841"/>
        <v>0</v>
      </c>
      <c r="AJ18141" s="340">
        <f t="shared" si="2841"/>
        <v>0</v>
      </c>
      <c r="AK18141" s="340">
        <f t="shared" si="2841"/>
        <v>0</v>
      </c>
      <c r="AL18141" s="340">
        <f t="shared" si="2841"/>
        <v>0</v>
      </c>
      <c r="AM18141" s="340">
        <f t="shared" si="2841"/>
        <v>0</v>
      </c>
    </row>
    <row r="18142" spans="1:39" x14ac:dyDescent="0.35">
      <c r="A18142" s="337">
        <v>40055</v>
      </c>
      <c r="B18142" s="338">
        <f t="shared" si="2834"/>
        <v>2009</v>
      </c>
      <c r="C18142" s="338">
        <f t="shared" si="2835"/>
        <v>8</v>
      </c>
      <c r="D18142" s="338">
        <f t="shared" si="2836"/>
        <v>30</v>
      </c>
      <c r="E18142" s="334">
        <v>0</v>
      </c>
      <c r="F18142" s="334">
        <v>0</v>
      </c>
      <c r="G18142" s="334">
        <v>0</v>
      </c>
      <c r="H18142" s="334">
        <v>0</v>
      </c>
      <c r="I18142" s="334">
        <v>0</v>
      </c>
      <c r="J18142" s="334">
        <v>0</v>
      </c>
      <c r="K18142" s="334">
        <v>0</v>
      </c>
      <c r="L18142" s="334">
        <v>0</v>
      </c>
      <c r="M18142" s="334">
        <v>0</v>
      </c>
      <c r="N18142" s="334">
        <v>0</v>
      </c>
      <c r="O18142" s="334">
        <v>0</v>
      </c>
      <c r="P18142" s="334">
        <v>0</v>
      </c>
      <c r="Q18142" s="334">
        <v>0</v>
      </c>
      <c r="R18142" s="334">
        <v>0</v>
      </c>
      <c r="S18142" s="334">
        <v>0</v>
      </c>
      <c r="T18142" s="334">
        <v>0</v>
      </c>
      <c r="U18142" s="334">
        <v>0</v>
      </c>
      <c r="V18142" s="334">
        <v>0</v>
      </c>
      <c r="W18142" s="334">
        <v>0</v>
      </c>
      <c r="X18142" s="334">
        <v>0</v>
      </c>
      <c r="Y18142" s="334">
        <v>0</v>
      </c>
      <c r="Z18142" s="334">
        <v>0</v>
      </c>
      <c r="AA18142" s="334">
        <v>0</v>
      </c>
      <c r="AB18142" s="334">
        <v>0</v>
      </c>
      <c r="AD18142" s="334">
        <v>0</v>
      </c>
      <c r="AE18142" s="334">
        <f t="shared" si="2837"/>
        <v>0</v>
      </c>
      <c r="AF18142" s="334">
        <f t="shared" si="2838"/>
        <v>0</v>
      </c>
      <c r="AG18142" s="340">
        <f t="shared" si="2839"/>
        <v>0</v>
      </c>
      <c r="AI18142" s="340">
        <f t="shared" si="2841"/>
        <v>0</v>
      </c>
      <c r="AJ18142" s="340">
        <f t="shared" si="2841"/>
        <v>0</v>
      </c>
      <c r="AK18142" s="340">
        <f t="shared" si="2841"/>
        <v>0</v>
      </c>
      <c r="AL18142" s="340">
        <f t="shared" si="2841"/>
        <v>0</v>
      </c>
      <c r="AM18142" s="340">
        <f t="shared" si="2841"/>
        <v>0</v>
      </c>
    </row>
    <row r="18143" spans="1:39" x14ac:dyDescent="0.35">
      <c r="A18143" s="337">
        <v>40056</v>
      </c>
      <c r="B18143" s="338">
        <f t="shared" si="2834"/>
        <v>2009</v>
      </c>
      <c r="C18143" s="338">
        <f t="shared" si="2835"/>
        <v>8</v>
      </c>
      <c r="D18143" s="338">
        <f t="shared" si="2836"/>
        <v>31</v>
      </c>
      <c r="E18143" s="334">
        <v>0</v>
      </c>
      <c r="F18143" s="334">
        <v>0</v>
      </c>
      <c r="G18143" s="334">
        <v>0</v>
      </c>
      <c r="H18143" s="334">
        <v>0</v>
      </c>
      <c r="I18143" s="334">
        <v>0</v>
      </c>
      <c r="J18143" s="334">
        <v>0</v>
      </c>
      <c r="K18143" s="334">
        <v>0</v>
      </c>
      <c r="L18143" s="334">
        <v>0</v>
      </c>
      <c r="M18143" s="334">
        <v>0</v>
      </c>
      <c r="N18143" s="334">
        <v>0</v>
      </c>
      <c r="O18143" s="334">
        <v>0</v>
      </c>
      <c r="P18143" s="334">
        <v>0</v>
      </c>
      <c r="Q18143" s="334">
        <v>0</v>
      </c>
      <c r="R18143" s="334">
        <v>0</v>
      </c>
      <c r="S18143" s="334">
        <v>0</v>
      </c>
      <c r="T18143" s="334">
        <v>0</v>
      </c>
      <c r="U18143" s="334">
        <v>0</v>
      </c>
      <c r="V18143" s="334">
        <v>0</v>
      </c>
      <c r="W18143" s="334">
        <v>0</v>
      </c>
      <c r="X18143" s="334">
        <v>0</v>
      </c>
      <c r="Y18143" s="334">
        <v>0</v>
      </c>
      <c r="Z18143" s="334">
        <v>0</v>
      </c>
      <c r="AA18143" s="334">
        <v>0</v>
      </c>
      <c r="AB18143" s="334">
        <v>0</v>
      </c>
      <c r="AD18143" s="334">
        <v>0</v>
      </c>
      <c r="AE18143" s="334">
        <f t="shared" si="2837"/>
        <v>0</v>
      </c>
      <c r="AF18143" s="334">
        <f t="shared" si="2838"/>
        <v>0</v>
      </c>
      <c r="AG18143" s="340">
        <f t="shared" si="2839"/>
        <v>0</v>
      </c>
      <c r="AI18143" s="340">
        <f t="shared" si="2841"/>
        <v>0</v>
      </c>
      <c r="AJ18143" s="340">
        <f t="shared" si="2841"/>
        <v>0</v>
      </c>
      <c r="AK18143" s="340">
        <f t="shared" si="2841"/>
        <v>0</v>
      </c>
      <c r="AL18143" s="340">
        <f t="shared" si="2841"/>
        <v>0</v>
      </c>
      <c r="AM18143" s="340">
        <f t="shared" si="2841"/>
        <v>0</v>
      </c>
    </row>
    <row r="18144" spans="1:39" x14ac:dyDescent="0.35">
      <c r="A18144" s="337">
        <v>40057</v>
      </c>
      <c r="B18144" s="338">
        <f t="shared" si="2834"/>
        <v>2009</v>
      </c>
      <c r="C18144" s="338">
        <f t="shared" si="2835"/>
        <v>9</v>
      </c>
      <c r="D18144" s="338">
        <f t="shared" si="2836"/>
        <v>1</v>
      </c>
      <c r="E18144" s="334">
        <v>0</v>
      </c>
      <c r="F18144" s="334">
        <v>0</v>
      </c>
      <c r="G18144" s="334">
        <v>0</v>
      </c>
      <c r="H18144" s="334">
        <v>0</v>
      </c>
      <c r="I18144" s="334">
        <v>0</v>
      </c>
      <c r="J18144" s="334">
        <v>0</v>
      </c>
      <c r="K18144" s="334">
        <v>0</v>
      </c>
      <c r="L18144" s="334">
        <v>0</v>
      </c>
      <c r="M18144" s="334">
        <v>0</v>
      </c>
      <c r="N18144" s="334">
        <v>0</v>
      </c>
      <c r="O18144" s="334">
        <v>0</v>
      </c>
      <c r="P18144" s="334">
        <v>0</v>
      </c>
      <c r="Q18144" s="334">
        <v>0</v>
      </c>
      <c r="R18144" s="334">
        <v>0</v>
      </c>
      <c r="S18144" s="334">
        <v>0</v>
      </c>
      <c r="T18144" s="334">
        <v>0</v>
      </c>
      <c r="U18144" s="334">
        <v>0</v>
      </c>
      <c r="V18144" s="334">
        <v>0</v>
      </c>
      <c r="W18144" s="334">
        <v>0</v>
      </c>
      <c r="X18144" s="334">
        <v>0</v>
      </c>
      <c r="Y18144" s="334">
        <v>0</v>
      </c>
      <c r="Z18144" s="334">
        <v>0</v>
      </c>
      <c r="AA18144" s="334">
        <v>0</v>
      </c>
      <c r="AB18144" s="334">
        <v>0</v>
      </c>
      <c r="AD18144" s="334">
        <v>0</v>
      </c>
      <c r="AE18144" s="334">
        <f t="shared" si="2837"/>
        <v>0</v>
      </c>
      <c r="AF18144" s="334">
        <f t="shared" si="2838"/>
        <v>0</v>
      </c>
      <c r="AG18144" s="340">
        <f t="shared" si="2839"/>
        <v>0</v>
      </c>
      <c r="AI18144" s="340">
        <f t="shared" si="2841"/>
        <v>0</v>
      </c>
      <c r="AJ18144" s="340">
        <f t="shared" si="2841"/>
        <v>0</v>
      </c>
      <c r="AK18144" s="340">
        <f t="shared" si="2841"/>
        <v>0</v>
      </c>
      <c r="AL18144" s="340">
        <f t="shared" si="2841"/>
        <v>0</v>
      </c>
      <c r="AM18144" s="340">
        <f t="shared" si="2841"/>
        <v>0</v>
      </c>
    </row>
    <row r="18145" spans="1:39" x14ac:dyDescent="0.35">
      <c r="A18145" s="337">
        <v>40058</v>
      </c>
      <c r="B18145" s="338">
        <f t="shared" si="2834"/>
        <v>2009</v>
      </c>
      <c r="C18145" s="338">
        <f t="shared" si="2835"/>
        <v>9</v>
      </c>
      <c r="D18145" s="338">
        <f t="shared" si="2836"/>
        <v>2</v>
      </c>
      <c r="E18145" s="334">
        <v>0</v>
      </c>
      <c r="F18145" s="334">
        <v>0</v>
      </c>
      <c r="G18145" s="334">
        <v>0</v>
      </c>
      <c r="H18145" s="334">
        <v>0</v>
      </c>
      <c r="I18145" s="334">
        <v>0</v>
      </c>
      <c r="J18145" s="334">
        <v>0</v>
      </c>
      <c r="K18145" s="334">
        <v>0</v>
      </c>
      <c r="L18145" s="334">
        <v>0</v>
      </c>
      <c r="M18145" s="334">
        <v>0</v>
      </c>
      <c r="N18145" s="334">
        <v>0</v>
      </c>
      <c r="O18145" s="334">
        <v>0</v>
      </c>
      <c r="P18145" s="334">
        <v>0</v>
      </c>
      <c r="Q18145" s="334">
        <v>0</v>
      </c>
      <c r="R18145" s="334">
        <v>0</v>
      </c>
      <c r="S18145" s="334">
        <v>0</v>
      </c>
      <c r="T18145" s="334">
        <v>0</v>
      </c>
      <c r="U18145" s="334">
        <v>0</v>
      </c>
      <c r="V18145" s="334">
        <v>0</v>
      </c>
      <c r="W18145" s="334">
        <v>0</v>
      </c>
      <c r="X18145" s="334">
        <v>0</v>
      </c>
      <c r="Y18145" s="334">
        <v>0</v>
      </c>
      <c r="Z18145" s="334">
        <v>0</v>
      </c>
      <c r="AA18145" s="334">
        <v>0</v>
      </c>
      <c r="AB18145" s="334">
        <v>0</v>
      </c>
      <c r="AD18145" s="334">
        <v>0</v>
      </c>
      <c r="AE18145" s="334">
        <f t="shared" si="2837"/>
        <v>0</v>
      </c>
      <c r="AF18145" s="334">
        <f t="shared" si="2838"/>
        <v>0</v>
      </c>
      <c r="AG18145" s="340">
        <f t="shared" si="2839"/>
        <v>0</v>
      </c>
      <c r="AI18145" s="340">
        <f t="shared" si="2841"/>
        <v>0</v>
      </c>
      <c r="AJ18145" s="340">
        <f t="shared" si="2841"/>
        <v>0</v>
      </c>
      <c r="AK18145" s="340">
        <f t="shared" si="2841"/>
        <v>0</v>
      </c>
      <c r="AL18145" s="340">
        <f t="shared" si="2841"/>
        <v>0</v>
      </c>
      <c r="AM18145" s="340">
        <f t="shared" si="2841"/>
        <v>0</v>
      </c>
    </row>
    <row r="18146" spans="1:39" x14ac:dyDescent="0.35">
      <c r="A18146" s="337">
        <v>40059</v>
      </c>
      <c r="B18146" s="338">
        <f t="shared" si="2834"/>
        <v>2009</v>
      </c>
      <c r="C18146" s="338">
        <f t="shared" si="2835"/>
        <v>9</v>
      </c>
      <c r="D18146" s="338">
        <f t="shared" si="2836"/>
        <v>3</v>
      </c>
      <c r="E18146" s="334">
        <v>0</v>
      </c>
      <c r="F18146" s="334">
        <v>0</v>
      </c>
      <c r="G18146" s="334">
        <v>0</v>
      </c>
      <c r="H18146" s="334">
        <v>0</v>
      </c>
      <c r="I18146" s="334">
        <v>0</v>
      </c>
      <c r="J18146" s="334">
        <v>0</v>
      </c>
      <c r="K18146" s="334">
        <v>0</v>
      </c>
      <c r="L18146" s="334">
        <v>0</v>
      </c>
      <c r="M18146" s="334">
        <v>0</v>
      </c>
      <c r="N18146" s="334">
        <v>0</v>
      </c>
      <c r="O18146" s="334">
        <v>0</v>
      </c>
      <c r="P18146" s="334">
        <v>0</v>
      </c>
      <c r="Q18146" s="334">
        <v>0</v>
      </c>
      <c r="R18146" s="334">
        <v>0</v>
      </c>
      <c r="S18146" s="334">
        <v>0</v>
      </c>
      <c r="T18146" s="334">
        <v>0</v>
      </c>
      <c r="U18146" s="334">
        <v>0</v>
      </c>
      <c r="V18146" s="334">
        <v>0</v>
      </c>
      <c r="W18146" s="334">
        <v>0</v>
      </c>
      <c r="X18146" s="334">
        <v>0</v>
      </c>
      <c r="Y18146" s="334">
        <v>0</v>
      </c>
      <c r="Z18146" s="334">
        <v>0</v>
      </c>
      <c r="AA18146" s="334">
        <v>0</v>
      </c>
      <c r="AB18146" s="334">
        <v>0</v>
      </c>
      <c r="AD18146" s="334">
        <v>0</v>
      </c>
      <c r="AE18146" s="334">
        <f t="shared" si="2837"/>
        <v>0</v>
      </c>
      <c r="AF18146" s="334">
        <f t="shared" si="2838"/>
        <v>0</v>
      </c>
      <c r="AG18146" s="340">
        <f t="shared" si="2839"/>
        <v>0</v>
      </c>
      <c r="AI18146" s="340">
        <f t="shared" si="2841"/>
        <v>0</v>
      </c>
      <c r="AJ18146" s="340">
        <f t="shared" si="2841"/>
        <v>0</v>
      </c>
      <c r="AK18146" s="340">
        <f t="shared" si="2841"/>
        <v>0</v>
      </c>
      <c r="AL18146" s="340">
        <f t="shared" si="2841"/>
        <v>0</v>
      </c>
      <c r="AM18146" s="340">
        <f t="shared" si="2841"/>
        <v>0</v>
      </c>
    </row>
    <row r="18147" spans="1:39" x14ac:dyDescent="0.35">
      <c r="A18147" s="337">
        <v>40060</v>
      </c>
      <c r="B18147" s="338">
        <f t="shared" si="2834"/>
        <v>2009</v>
      </c>
      <c r="C18147" s="338">
        <f t="shared" si="2835"/>
        <v>9</v>
      </c>
      <c r="D18147" s="338">
        <f t="shared" si="2836"/>
        <v>4</v>
      </c>
      <c r="E18147" s="334">
        <v>0</v>
      </c>
      <c r="F18147" s="334">
        <v>0</v>
      </c>
      <c r="G18147" s="334">
        <v>0</v>
      </c>
      <c r="H18147" s="334">
        <v>0</v>
      </c>
      <c r="I18147" s="334">
        <v>0</v>
      </c>
      <c r="J18147" s="334">
        <v>0</v>
      </c>
      <c r="K18147" s="334">
        <v>0</v>
      </c>
      <c r="L18147" s="334">
        <v>0</v>
      </c>
      <c r="M18147" s="334">
        <v>0</v>
      </c>
      <c r="N18147" s="334">
        <v>0</v>
      </c>
      <c r="O18147" s="334">
        <v>0</v>
      </c>
      <c r="P18147" s="334">
        <v>0</v>
      </c>
      <c r="Q18147" s="334">
        <v>0</v>
      </c>
      <c r="R18147" s="334">
        <v>0</v>
      </c>
      <c r="S18147" s="334">
        <v>0</v>
      </c>
      <c r="T18147" s="334">
        <v>0</v>
      </c>
      <c r="U18147" s="334">
        <v>0</v>
      </c>
      <c r="V18147" s="334">
        <v>0</v>
      </c>
      <c r="W18147" s="334">
        <v>0</v>
      </c>
      <c r="X18147" s="334">
        <v>0</v>
      </c>
      <c r="Y18147" s="334">
        <v>0</v>
      </c>
      <c r="Z18147" s="334">
        <v>0</v>
      </c>
      <c r="AA18147" s="334">
        <v>0</v>
      </c>
      <c r="AB18147" s="334">
        <v>0</v>
      </c>
      <c r="AD18147" s="334">
        <v>0</v>
      </c>
      <c r="AE18147" s="334">
        <f t="shared" si="2837"/>
        <v>0</v>
      </c>
      <c r="AF18147" s="334">
        <f t="shared" si="2838"/>
        <v>0</v>
      </c>
      <c r="AG18147" s="340">
        <f t="shared" si="2839"/>
        <v>0</v>
      </c>
      <c r="AI18147" s="340">
        <f t="shared" si="2841"/>
        <v>0</v>
      </c>
      <c r="AJ18147" s="340">
        <f t="shared" si="2841"/>
        <v>0</v>
      </c>
      <c r="AK18147" s="340">
        <f t="shared" si="2841"/>
        <v>0</v>
      </c>
      <c r="AL18147" s="340">
        <f t="shared" si="2841"/>
        <v>0</v>
      </c>
      <c r="AM18147" s="340">
        <f t="shared" si="2841"/>
        <v>0</v>
      </c>
    </row>
    <row r="18148" spans="1:39" x14ac:dyDescent="0.35">
      <c r="A18148" s="337">
        <v>40061</v>
      </c>
      <c r="B18148" s="338">
        <f t="shared" si="2834"/>
        <v>2009</v>
      </c>
      <c r="C18148" s="338">
        <f t="shared" si="2835"/>
        <v>9</v>
      </c>
      <c r="D18148" s="338">
        <f t="shared" si="2836"/>
        <v>5</v>
      </c>
      <c r="E18148" s="334">
        <v>0</v>
      </c>
      <c r="F18148" s="334">
        <v>0</v>
      </c>
      <c r="G18148" s="334">
        <v>0</v>
      </c>
      <c r="H18148" s="334">
        <v>0</v>
      </c>
      <c r="I18148" s="334">
        <v>0</v>
      </c>
      <c r="J18148" s="334">
        <v>0</v>
      </c>
      <c r="K18148" s="334">
        <v>0</v>
      </c>
      <c r="L18148" s="334">
        <v>0</v>
      </c>
      <c r="M18148" s="334">
        <v>0</v>
      </c>
      <c r="N18148" s="334">
        <v>0</v>
      </c>
      <c r="O18148" s="334">
        <v>0</v>
      </c>
      <c r="P18148" s="334">
        <v>0</v>
      </c>
      <c r="Q18148" s="334">
        <v>0</v>
      </c>
      <c r="R18148" s="334">
        <v>0</v>
      </c>
      <c r="S18148" s="334">
        <v>0</v>
      </c>
      <c r="T18148" s="334">
        <v>0</v>
      </c>
      <c r="U18148" s="334">
        <v>0</v>
      </c>
      <c r="V18148" s="334">
        <v>0</v>
      </c>
      <c r="W18148" s="334">
        <v>0</v>
      </c>
      <c r="X18148" s="334">
        <v>0</v>
      </c>
      <c r="Y18148" s="334">
        <v>0</v>
      </c>
      <c r="Z18148" s="334">
        <v>0</v>
      </c>
      <c r="AA18148" s="334">
        <v>0</v>
      </c>
      <c r="AB18148" s="334">
        <v>0</v>
      </c>
      <c r="AD18148" s="334">
        <v>0</v>
      </c>
      <c r="AE18148" s="334">
        <f t="shared" si="2837"/>
        <v>0</v>
      </c>
      <c r="AF18148" s="334">
        <f t="shared" si="2838"/>
        <v>0</v>
      </c>
      <c r="AG18148" s="340">
        <f t="shared" si="2839"/>
        <v>0</v>
      </c>
      <c r="AI18148" s="340">
        <f t="shared" ref="AI18148:AM18163" si="2842">IF($C18148=AI$1,$AF18148,0)</f>
        <v>0</v>
      </c>
      <c r="AJ18148" s="340">
        <f t="shared" si="2842"/>
        <v>0</v>
      </c>
      <c r="AK18148" s="340">
        <f t="shared" si="2842"/>
        <v>0</v>
      </c>
      <c r="AL18148" s="340">
        <f t="shared" si="2842"/>
        <v>0</v>
      </c>
      <c r="AM18148" s="340">
        <f t="shared" si="2842"/>
        <v>0</v>
      </c>
    </row>
    <row r="18149" spans="1:39" x14ac:dyDescent="0.35">
      <c r="A18149" s="337">
        <v>40062</v>
      </c>
      <c r="B18149" s="338">
        <f t="shared" si="2834"/>
        <v>2009</v>
      </c>
      <c r="C18149" s="338">
        <f t="shared" si="2835"/>
        <v>9</v>
      </c>
      <c r="D18149" s="338">
        <f t="shared" si="2836"/>
        <v>6</v>
      </c>
      <c r="E18149" s="334">
        <v>0</v>
      </c>
      <c r="F18149" s="334">
        <v>0</v>
      </c>
      <c r="G18149" s="334">
        <v>0</v>
      </c>
      <c r="H18149" s="334">
        <v>0</v>
      </c>
      <c r="I18149" s="334">
        <v>0</v>
      </c>
      <c r="J18149" s="334">
        <v>0</v>
      </c>
      <c r="K18149" s="334">
        <v>0</v>
      </c>
      <c r="L18149" s="334">
        <v>0</v>
      </c>
      <c r="M18149" s="334">
        <v>0</v>
      </c>
      <c r="N18149" s="334">
        <v>0</v>
      </c>
      <c r="O18149" s="334">
        <v>0</v>
      </c>
      <c r="P18149" s="334">
        <v>0</v>
      </c>
      <c r="Q18149" s="334">
        <v>0</v>
      </c>
      <c r="R18149" s="334">
        <v>0</v>
      </c>
      <c r="S18149" s="334">
        <v>0</v>
      </c>
      <c r="T18149" s="334">
        <v>0</v>
      </c>
      <c r="U18149" s="334">
        <v>0</v>
      </c>
      <c r="V18149" s="334">
        <v>0</v>
      </c>
      <c r="W18149" s="334">
        <v>0</v>
      </c>
      <c r="X18149" s="334">
        <v>0</v>
      </c>
      <c r="Y18149" s="334">
        <v>0</v>
      </c>
      <c r="Z18149" s="334">
        <v>0</v>
      </c>
      <c r="AA18149" s="334">
        <v>0</v>
      </c>
      <c r="AB18149" s="334">
        <v>0</v>
      </c>
      <c r="AD18149" s="334">
        <v>0</v>
      </c>
      <c r="AE18149" s="334">
        <f t="shared" si="2837"/>
        <v>0</v>
      </c>
      <c r="AF18149" s="334">
        <f t="shared" si="2838"/>
        <v>0</v>
      </c>
      <c r="AG18149" s="340">
        <f t="shared" si="2839"/>
        <v>0</v>
      </c>
      <c r="AI18149" s="340">
        <f t="shared" si="2842"/>
        <v>0</v>
      </c>
      <c r="AJ18149" s="340">
        <f t="shared" si="2842"/>
        <v>0</v>
      </c>
      <c r="AK18149" s="340">
        <f t="shared" si="2842"/>
        <v>0</v>
      </c>
      <c r="AL18149" s="340">
        <f t="shared" si="2842"/>
        <v>0</v>
      </c>
      <c r="AM18149" s="340">
        <f t="shared" si="2842"/>
        <v>0</v>
      </c>
    </row>
    <row r="18150" spans="1:39" x14ac:dyDescent="0.35">
      <c r="A18150" s="337">
        <v>40063</v>
      </c>
      <c r="B18150" s="338">
        <f t="shared" si="2834"/>
        <v>2009</v>
      </c>
      <c r="C18150" s="338">
        <f t="shared" si="2835"/>
        <v>9</v>
      </c>
      <c r="D18150" s="338">
        <f t="shared" si="2836"/>
        <v>7</v>
      </c>
      <c r="E18150" s="334">
        <v>0</v>
      </c>
      <c r="F18150" s="334">
        <v>0</v>
      </c>
      <c r="G18150" s="334">
        <v>0</v>
      </c>
      <c r="H18150" s="334">
        <v>0</v>
      </c>
      <c r="I18150" s="334">
        <v>0</v>
      </c>
      <c r="J18150" s="334">
        <v>0</v>
      </c>
      <c r="K18150" s="334">
        <v>0</v>
      </c>
      <c r="L18150" s="334">
        <v>0</v>
      </c>
      <c r="M18150" s="334">
        <v>0</v>
      </c>
      <c r="N18150" s="334">
        <v>0</v>
      </c>
      <c r="O18150" s="334">
        <v>0</v>
      </c>
      <c r="P18150" s="334">
        <v>0</v>
      </c>
      <c r="Q18150" s="334">
        <v>0</v>
      </c>
      <c r="R18150" s="334">
        <v>0</v>
      </c>
      <c r="S18150" s="334">
        <v>0</v>
      </c>
      <c r="T18150" s="334">
        <v>0</v>
      </c>
      <c r="U18150" s="334">
        <v>0</v>
      </c>
      <c r="V18150" s="334">
        <v>0</v>
      </c>
      <c r="W18150" s="334">
        <v>0</v>
      </c>
      <c r="X18150" s="334">
        <v>0</v>
      </c>
      <c r="Y18150" s="334">
        <v>0</v>
      </c>
      <c r="Z18150" s="334">
        <v>0</v>
      </c>
      <c r="AA18150" s="334">
        <v>0</v>
      </c>
      <c r="AB18150" s="334">
        <v>0</v>
      </c>
      <c r="AD18150" s="334">
        <v>0</v>
      </c>
      <c r="AE18150" s="334">
        <f t="shared" si="2837"/>
        <v>0</v>
      </c>
      <c r="AF18150" s="334">
        <f t="shared" si="2838"/>
        <v>0</v>
      </c>
      <c r="AG18150" s="340">
        <f t="shared" si="2839"/>
        <v>0</v>
      </c>
      <c r="AI18150" s="340">
        <f t="shared" si="2842"/>
        <v>0</v>
      </c>
      <c r="AJ18150" s="340">
        <f t="shared" si="2842"/>
        <v>0</v>
      </c>
      <c r="AK18150" s="340">
        <f t="shared" si="2842"/>
        <v>0</v>
      </c>
      <c r="AL18150" s="340">
        <f t="shared" si="2842"/>
        <v>0</v>
      </c>
      <c r="AM18150" s="340">
        <f t="shared" si="2842"/>
        <v>0</v>
      </c>
    </row>
    <row r="18151" spans="1:39" x14ac:dyDescent="0.35">
      <c r="A18151" s="337">
        <v>40064</v>
      </c>
      <c r="B18151" s="338">
        <f t="shared" si="2834"/>
        <v>2009</v>
      </c>
      <c r="C18151" s="338">
        <f t="shared" si="2835"/>
        <v>9</v>
      </c>
      <c r="D18151" s="338">
        <f t="shared" si="2836"/>
        <v>8</v>
      </c>
      <c r="E18151" s="334">
        <v>0</v>
      </c>
      <c r="F18151" s="334">
        <v>0</v>
      </c>
      <c r="G18151" s="334">
        <v>0</v>
      </c>
      <c r="H18151" s="334">
        <v>0</v>
      </c>
      <c r="I18151" s="334">
        <v>0</v>
      </c>
      <c r="J18151" s="334">
        <v>0</v>
      </c>
      <c r="K18151" s="334">
        <v>0</v>
      </c>
      <c r="L18151" s="334">
        <v>0</v>
      </c>
      <c r="M18151" s="334">
        <v>0</v>
      </c>
      <c r="N18151" s="334">
        <v>0</v>
      </c>
      <c r="O18151" s="334">
        <v>0</v>
      </c>
      <c r="P18151" s="334">
        <v>0</v>
      </c>
      <c r="Q18151" s="334">
        <v>0</v>
      </c>
      <c r="R18151" s="334">
        <v>0</v>
      </c>
      <c r="S18151" s="334">
        <v>0</v>
      </c>
      <c r="T18151" s="334">
        <v>0</v>
      </c>
      <c r="U18151" s="334">
        <v>0</v>
      </c>
      <c r="V18151" s="334">
        <v>0</v>
      </c>
      <c r="W18151" s="334">
        <v>0</v>
      </c>
      <c r="X18151" s="334">
        <v>0</v>
      </c>
      <c r="Y18151" s="334">
        <v>0</v>
      </c>
      <c r="Z18151" s="334">
        <v>0</v>
      </c>
      <c r="AA18151" s="334">
        <v>0</v>
      </c>
      <c r="AB18151" s="334">
        <v>0</v>
      </c>
      <c r="AD18151" s="334">
        <v>0</v>
      </c>
      <c r="AE18151" s="334">
        <f t="shared" si="2837"/>
        <v>0</v>
      </c>
      <c r="AF18151" s="334">
        <f t="shared" si="2838"/>
        <v>0</v>
      </c>
      <c r="AG18151" s="340">
        <f t="shared" si="2839"/>
        <v>0</v>
      </c>
      <c r="AI18151" s="340">
        <f t="shared" si="2842"/>
        <v>0</v>
      </c>
      <c r="AJ18151" s="340">
        <f t="shared" si="2842"/>
        <v>0</v>
      </c>
      <c r="AK18151" s="340">
        <f t="shared" si="2842"/>
        <v>0</v>
      </c>
      <c r="AL18151" s="340">
        <f t="shared" si="2842"/>
        <v>0</v>
      </c>
      <c r="AM18151" s="340">
        <f t="shared" si="2842"/>
        <v>0</v>
      </c>
    </row>
    <row r="18152" spans="1:39" x14ac:dyDescent="0.35">
      <c r="A18152" s="337">
        <v>40065</v>
      </c>
      <c r="B18152" s="338">
        <f t="shared" si="2834"/>
        <v>2009</v>
      </c>
      <c r="C18152" s="338">
        <f t="shared" si="2835"/>
        <v>9</v>
      </c>
      <c r="D18152" s="338">
        <f t="shared" si="2836"/>
        <v>9</v>
      </c>
      <c r="E18152" s="334">
        <v>0</v>
      </c>
      <c r="F18152" s="334">
        <v>0</v>
      </c>
      <c r="G18152" s="334">
        <v>0</v>
      </c>
      <c r="H18152" s="334">
        <v>0</v>
      </c>
      <c r="I18152" s="334">
        <v>0</v>
      </c>
      <c r="J18152" s="334">
        <v>0</v>
      </c>
      <c r="K18152" s="334">
        <v>0</v>
      </c>
      <c r="L18152" s="334">
        <v>0</v>
      </c>
      <c r="M18152" s="334">
        <v>0</v>
      </c>
      <c r="N18152" s="334">
        <v>0</v>
      </c>
      <c r="O18152" s="334">
        <v>0</v>
      </c>
      <c r="P18152" s="334">
        <v>0</v>
      </c>
      <c r="Q18152" s="334">
        <v>0</v>
      </c>
      <c r="R18152" s="334">
        <v>0</v>
      </c>
      <c r="S18152" s="334">
        <v>0</v>
      </c>
      <c r="T18152" s="334">
        <v>0</v>
      </c>
      <c r="U18152" s="334">
        <v>0</v>
      </c>
      <c r="V18152" s="334">
        <v>0</v>
      </c>
      <c r="W18152" s="334">
        <v>0</v>
      </c>
      <c r="X18152" s="334">
        <v>0</v>
      </c>
      <c r="Y18152" s="334">
        <v>0</v>
      </c>
      <c r="Z18152" s="334">
        <v>0</v>
      </c>
      <c r="AA18152" s="334">
        <v>0</v>
      </c>
      <c r="AB18152" s="334">
        <v>0</v>
      </c>
      <c r="AD18152" s="334">
        <v>0</v>
      </c>
      <c r="AE18152" s="334">
        <f t="shared" si="2837"/>
        <v>0</v>
      </c>
      <c r="AF18152" s="334">
        <f t="shared" si="2838"/>
        <v>0</v>
      </c>
      <c r="AG18152" s="340">
        <f t="shared" si="2839"/>
        <v>0</v>
      </c>
      <c r="AI18152" s="340">
        <f t="shared" si="2842"/>
        <v>0</v>
      </c>
      <c r="AJ18152" s="340">
        <f t="shared" si="2842"/>
        <v>0</v>
      </c>
      <c r="AK18152" s="340">
        <f t="shared" si="2842"/>
        <v>0</v>
      </c>
      <c r="AL18152" s="340">
        <f t="shared" si="2842"/>
        <v>0</v>
      </c>
      <c r="AM18152" s="340">
        <f t="shared" si="2842"/>
        <v>0</v>
      </c>
    </row>
    <row r="18153" spans="1:39" x14ac:dyDescent="0.35">
      <c r="A18153" s="337">
        <v>40066</v>
      </c>
      <c r="B18153" s="338">
        <f t="shared" si="2834"/>
        <v>2009</v>
      </c>
      <c r="C18153" s="338">
        <f t="shared" si="2835"/>
        <v>9</v>
      </c>
      <c r="D18153" s="338">
        <f t="shared" si="2836"/>
        <v>10</v>
      </c>
      <c r="E18153" s="334">
        <v>0</v>
      </c>
      <c r="F18153" s="334">
        <v>0</v>
      </c>
      <c r="G18153" s="334">
        <v>0</v>
      </c>
      <c r="H18153" s="334">
        <v>0</v>
      </c>
      <c r="I18153" s="334">
        <v>0</v>
      </c>
      <c r="J18153" s="334">
        <v>0</v>
      </c>
      <c r="K18153" s="334">
        <v>0</v>
      </c>
      <c r="L18153" s="334">
        <v>0</v>
      </c>
      <c r="M18153" s="334">
        <v>0</v>
      </c>
      <c r="N18153" s="334">
        <v>0</v>
      </c>
      <c r="O18153" s="334">
        <v>0</v>
      </c>
      <c r="P18153" s="334">
        <v>0</v>
      </c>
      <c r="Q18153" s="334">
        <v>0</v>
      </c>
      <c r="R18153" s="334">
        <v>0</v>
      </c>
      <c r="S18153" s="334">
        <v>0</v>
      </c>
      <c r="T18153" s="334">
        <v>0</v>
      </c>
      <c r="U18153" s="334">
        <v>0</v>
      </c>
      <c r="V18153" s="334">
        <v>0</v>
      </c>
      <c r="W18153" s="334">
        <v>0</v>
      </c>
      <c r="X18153" s="334">
        <v>0</v>
      </c>
      <c r="Y18153" s="334">
        <v>0</v>
      </c>
      <c r="Z18153" s="334">
        <v>0</v>
      </c>
      <c r="AA18153" s="334">
        <v>0</v>
      </c>
      <c r="AB18153" s="334">
        <v>0</v>
      </c>
      <c r="AD18153" s="334">
        <v>0</v>
      </c>
      <c r="AE18153" s="334">
        <f t="shared" si="2837"/>
        <v>0</v>
      </c>
      <c r="AF18153" s="334">
        <f t="shared" si="2838"/>
        <v>0</v>
      </c>
      <c r="AG18153" s="340">
        <f t="shared" si="2839"/>
        <v>0</v>
      </c>
      <c r="AI18153" s="340">
        <f t="shared" si="2842"/>
        <v>0</v>
      </c>
      <c r="AJ18153" s="340">
        <f t="shared" si="2842"/>
        <v>0</v>
      </c>
      <c r="AK18153" s="340">
        <f t="shared" si="2842"/>
        <v>0</v>
      </c>
      <c r="AL18153" s="340">
        <f t="shared" si="2842"/>
        <v>0</v>
      </c>
      <c r="AM18153" s="340">
        <f t="shared" si="2842"/>
        <v>0</v>
      </c>
    </row>
    <row r="18154" spans="1:39" x14ac:dyDescent="0.35">
      <c r="A18154" s="337">
        <v>40067</v>
      </c>
      <c r="B18154" s="338">
        <f t="shared" si="2834"/>
        <v>2009</v>
      </c>
      <c r="C18154" s="338">
        <f t="shared" si="2835"/>
        <v>9</v>
      </c>
      <c r="D18154" s="338">
        <f t="shared" si="2836"/>
        <v>11</v>
      </c>
      <c r="E18154" s="334">
        <v>0</v>
      </c>
      <c r="F18154" s="334">
        <v>0</v>
      </c>
      <c r="G18154" s="334">
        <v>0</v>
      </c>
      <c r="H18154" s="334">
        <v>0</v>
      </c>
      <c r="I18154" s="334">
        <v>0</v>
      </c>
      <c r="J18154" s="334">
        <v>0</v>
      </c>
      <c r="K18154" s="334">
        <v>0</v>
      </c>
      <c r="L18154" s="334">
        <v>0</v>
      </c>
      <c r="M18154" s="334">
        <v>0</v>
      </c>
      <c r="N18154" s="334">
        <v>0</v>
      </c>
      <c r="O18154" s="334">
        <v>0</v>
      </c>
      <c r="P18154" s="334">
        <v>0</v>
      </c>
      <c r="Q18154" s="334">
        <v>0</v>
      </c>
      <c r="R18154" s="334">
        <v>0</v>
      </c>
      <c r="S18154" s="334">
        <v>0</v>
      </c>
      <c r="T18154" s="334">
        <v>0</v>
      </c>
      <c r="U18154" s="334">
        <v>0</v>
      </c>
      <c r="V18154" s="334">
        <v>0</v>
      </c>
      <c r="W18154" s="334">
        <v>0</v>
      </c>
      <c r="X18154" s="334">
        <v>0</v>
      </c>
      <c r="Y18154" s="334">
        <v>0</v>
      </c>
      <c r="Z18154" s="334">
        <v>0</v>
      </c>
      <c r="AA18154" s="334">
        <v>0</v>
      </c>
      <c r="AB18154" s="334">
        <v>0</v>
      </c>
      <c r="AD18154" s="334">
        <v>0</v>
      </c>
      <c r="AE18154" s="334">
        <f t="shared" si="2837"/>
        <v>0</v>
      </c>
      <c r="AF18154" s="334">
        <f t="shared" si="2838"/>
        <v>0</v>
      </c>
      <c r="AG18154" s="340">
        <f t="shared" si="2839"/>
        <v>0</v>
      </c>
      <c r="AI18154" s="340">
        <f t="shared" si="2842"/>
        <v>0</v>
      </c>
      <c r="AJ18154" s="340">
        <f t="shared" si="2842"/>
        <v>0</v>
      </c>
      <c r="AK18154" s="340">
        <f t="shared" si="2842"/>
        <v>0</v>
      </c>
      <c r="AL18154" s="340">
        <f t="shared" si="2842"/>
        <v>0</v>
      </c>
      <c r="AM18154" s="340">
        <f t="shared" si="2842"/>
        <v>0</v>
      </c>
    </row>
    <row r="18155" spans="1:39" x14ac:dyDescent="0.35">
      <c r="A18155" s="337">
        <v>40068</v>
      </c>
      <c r="B18155" s="338">
        <f t="shared" si="2834"/>
        <v>2009</v>
      </c>
      <c r="C18155" s="338">
        <f t="shared" si="2835"/>
        <v>9</v>
      </c>
      <c r="D18155" s="338">
        <f t="shared" si="2836"/>
        <v>12</v>
      </c>
      <c r="E18155" s="334">
        <v>0</v>
      </c>
      <c r="F18155" s="334">
        <v>0</v>
      </c>
      <c r="G18155" s="334">
        <v>0</v>
      </c>
      <c r="H18155" s="334">
        <v>0</v>
      </c>
      <c r="I18155" s="334">
        <v>0</v>
      </c>
      <c r="J18155" s="334">
        <v>0</v>
      </c>
      <c r="K18155" s="334">
        <v>0</v>
      </c>
      <c r="L18155" s="334">
        <v>0</v>
      </c>
      <c r="M18155" s="334">
        <v>0</v>
      </c>
      <c r="N18155" s="334">
        <v>0</v>
      </c>
      <c r="O18155" s="334">
        <v>0</v>
      </c>
      <c r="P18155" s="334">
        <v>0</v>
      </c>
      <c r="Q18155" s="334">
        <v>0</v>
      </c>
      <c r="R18155" s="334">
        <v>0</v>
      </c>
      <c r="S18155" s="334">
        <v>0</v>
      </c>
      <c r="T18155" s="334">
        <v>0</v>
      </c>
      <c r="U18155" s="334">
        <v>0</v>
      </c>
      <c r="V18155" s="334">
        <v>0</v>
      </c>
      <c r="W18155" s="334">
        <v>0</v>
      </c>
      <c r="X18155" s="334">
        <v>0</v>
      </c>
      <c r="Y18155" s="334">
        <v>0</v>
      </c>
      <c r="Z18155" s="334">
        <v>0</v>
      </c>
      <c r="AA18155" s="334">
        <v>0</v>
      </c>
      <c r="AB18155" s="334">
        <v>0</v>
      </c>
      <c r="AD18155" s="334">
        <v>0</v>
      </c>
      <c r="AE18155" s="334">
        <f t="shared" si="2837"/>
        <v>0</v>
      </c>
      <c r="AF18155" s="334">
        <f t="shared" si="2838"/>
        <v>0</v>
      </c>
      <c r="AG18155" s="340">
        <f t="shared" si="2839"/>
        <v>0</v>
      </c>
      <c r="AI18155" s="340">
        <f t="shared" si="2842"/>
        <v>0</v>
      </c>
      <c r="AJ18155" s="340">
        <f t="shared" si="2842"/>
        <v>0</v>
      </c>
      <c r="AK18155" s="340">
        <f t="shared" si="2842"/>
        <v>0</v>
      </c>
      <c r="AL18155" s="340">
        <f t="shared" si="2842"/>
        <v>0</v>
      </c>
      <c r="AM18155" s="340">
        <f t="shared" si="2842"/>
        <v>0</v>
      </c>
    </row>
    <row r="18156" spans="1:39" x14ac:dyDescent="0.35">
      <c r="A18156" s="337">
        <v>40069</v>
      </c>
      <c r="B18156" s="338">
        <f t="shared" si="2834"/>
        <v>2009</v>
      </c>
      <c r="C18156" s="338">
        <f t="shared" si="2835"/>
        <v>9</v>
      </c>
      <c r="D18156" s="338">
        <f t="shared" si="2836"/>
        <v>13</v>
      </c>
      <c r="E18156" s="334">
        <v>0</v>
      </c>
      <c r="F18156" s="334">
        <v>0</v>
      </c>
      <c r="G18156" s="334">
        <v>0</v>
      </c>
      <c r="H18156" s="334">
        <v>0</v>
      </c>
      <c r="I18156" s="334">
        <v>0</v>
      </c>
      <c r="J18156" s="334">
        <v>0</v>
      </c>
      <c r="K18156" s="334">
        <v>0</v>
      </c>
      <c r="L18156" s="334">
        <v>0</v>
      </c>
      <c r="M18156" s="334">
        <v>0</v>
      </c>
      <c r="N18156" s="334">
        <v>0</v>
      </c>
      <c r="O18156" s="334">
        <v>0</v>
      </c>
      <c r="P18156" s="334">
        <v>0</v>
      </c>
      <c r="Q18156" s="334">
        <v>0</v>
      </c>
      <c r="R18156" s="334">
        <v>0</v>
      </c>
      <c r="S18156" s="334">
        <v>0</v>
      </c>
      <c r="T18156" s="334">
        <v>0</v>
      </c>
      <c r="U18156" s="334">
        <v>0</v>
      </c>
      <c r="V18156" s="334">
        <v>0</v>
      </c>
      <c r="W18156" s="334">
        <v>0</v>
      </c>
      <c r="X18156" s="334">
        <v>0</v>
      </c>
      <c r="Y18156" s="334">
        <v>0</v>
      </c>
      <c r="Z18156" s="334">
        <v>0</v>
      </c>
      <c r="AA18156" s="334">
        <v>0</v>
      </c>
      <c r="AB18156" s="334">
        <v>0</v>
      </c>
      <c r="AD18156" s="334">
        <v>0</v>
      </c>
      <c r="AE18156" s="334">
        <f t="shared" si="2837"/>
        <v>0</v>
      </c>
      <c r="AF18156" s="334">
        <f t="shared" si="2838"/>
        <v>0</v>
      </c>
      <c r="AG18156" s="340">
        <f t="shared" si="2839"/>
        <v>0</v>
      </c>
      <c r="AI18156" s="340">
        <f t="shared" si="2842"/>
        <v>0</v>
      </c>
      <c r="AJ18156" s="340">
        <f t="shared" si="2842"/>
        <v>0</v>
      </c>
      <c r="AK18156" s="340">
        <f t="shared" si="2842"/>
        <v>0</v>
      </c>
      <c r="AL18156" s="340">
        <f t="shared" si="2842"/>
        <v>0</v>
      </c>
      <c r="AM18156" s="340">
        <f t="shared" si="2842"/>
        <v>0</v>
      </c>
    </row>
    <row r="18157" spans="1:39" x14ac:dyDescent="0.35">
      <c r="A18157" s="337">
        <v>40070</v>
      </c>
      <c r="B18157" s="338">
        <f t="shared" si="2834"/>
        <v>2009</v>
      </c>
      <c r="C18157" s="338">
        <f t="shared" si="2835"/>
        <v>9</v>
      </c>
      <c r="D18157" s="338">
        <f t="shared" si="2836"/>
        <v>14</v>
      </c>
      <c r="E18157" s="334">
        <v>0</v>
      </c>
      <c r="F18157" s="334">
        <v>0</v>
      </c>
      <c r="G18157" s="334">
        <v>0</v>
      </c>
      <c r="H18157" s="334">
        <v>0</v>
      </c>
      <c r="I18157" s="334">
        <v>0</v>
      </c>
      <c r="J18157" s="334">
        <v>0</v>
      </c>
      <c r="K18157" s="334">
        <v>0</v>
      </c>
      <c r="L18157" s="334">
        <v>0</v>
      </c>
      <c r="M18157" s="334">
        <v>0</v>
      </c>
      <c r="N18157" s="334">
        <v>0</v>
      </c>
      <c r="O18157" s="334">
        <v>0</v>
      </c>
      <c r="P18157" s="334">
        <v>0</v>
      </c>
      <c r="Q18157" s="334">
        <v>0</v>
      </c>
      <c r="R18157" s="334">
        <v>0</v>
      </c>
      <c r="S18157" s="334">
        <v>0</v>
      </c>
      <c r="T18157" s="334">
        <v>0</v>
      </c>
      <c r="U18157" s="334">
        <v>0</v>
      </c>
      <c r="V18157" s="334">
        <v>0</v>
      </c>
      <c r="W18157" s="334">
        <v>0</v>
      </c>
      <c r="X18157" s="334">
        <v>0</v>
      </c>
      <c r="Y18157" s="334">
        <v>0</v>
      </c>
      <c r="Z18157" s="334">
        <v>0</v>
      </c>
      <c r="AA18157" s="334">
        <v>0</v>
      </c>
      <c r="AB18157" s="334">
        <v>0</v>
      </c>
      <c r="AD18157" s="334">
        <v>0</v>
      </c>
      <c r="AE18157" s="334">
        <f t="shared" si="2837"/>
        <v>0</v>
      </c>
      <c r="AF18157" s="334">
        <f t="shared" si="2838"/>
        <v>0</v>
      </c>
      <c r="AG18157" s="340">
        <f t="shared" si="2839"/>
        <v>0</v>
      </c>
      <c r="AI18157" s="340">
        <f t="shared" si="2842"/>
        <v>0</v>
      </c>
      <c r="AJ18157" s="340">
        <f t="shared" si="2842"/>
        <v>0</v>
      </c>
      <c r="AK18157" s="340">
        <f t="shared" si="2842"/>
        <v>0</v>
      </c>
      <c r="AL18157" s="340">
        <f t="shared" si="2842"/>
        <v>0</v>
      </c>
      <c r="AM18157" s="340">
        <f t="shared" si="2842"/>
        <v>0</v>
      </c>
    </row>
    <row r="18158" spans="1:39" x14ac:dyDescent="0.35">
      <c r="A18158" s="337">
        <v>40071</v>
      </c>
      <c r="B18158" s="338">
        <f t="shared" si="2834"/>
        <v>2009</v>
      </c>
      <c r="C18158" s="338">
        <f t="shared" si="2835"/>
        <v>9</v>
      </c>
      <c r="D18158" s="338">
        <f t="shared" si="2836"/>
        <v>15</v>
      </c>
      <c r="E18158" s="334">
        <v>0</v>
      </c>
      <c r="F18158" s="334">
        <v>0</v>
      </c>
      <c r="G18158" s="334">
        <v>0</v>
      </c>
      <c r="H18158" s="334">
        <v>0</v>
      </c>
      <c r="I18158" s="334">
        <v>0</v>
      </c>
      <c r="J18158" s="334">
        <v>0</v>
      </c>
      <c r="K18158" s="334">
        <v>0</v>
      </c>
      <c r="L18158" s="334">
        <v>0</v>
      </c>
      <c r="M18158" s="334">
        <v>0</v>
      </c>
      <c r="N18158" s="334">
        <v>0</v>
      </c>
      <c r="O18158" s="334">
        <v>0</v>
      </c>
      <c r="P18158" s="334">
        <v>0</v>
      </c>
      <c r="Q18158" s="334">
        <v>0</v>
      </c>
      <c r="R18158" s="334">
        <v>0</v>
      </c>
      <c r="S18158" s="334">
        <v>0</v>
      </c>
      <c r="T18158" s="334">
        <v>0</v>
      </c>
      <c r="U18158" s="334">
        <v>0</v>
      </c>
      <c r="V18158" s="334">
        <v>0</v>
      </c>
      <c r="W18158" s="334">
        <v>0</v>
      </c>
      <c r="X18158" s="334">
        <v>0</v>
      </c>
      <c r="Y18158" s="334">
        <v>0</v>
      </c>
      <c r="Z18158" s="334">
        <v>0</v>
      </c>
      <c r="AA18158" s="334">
        <v>0</v>
      </c>
      <c r="AB18158" s="334">
        <v>0</v>
      </c>
      <c r="AD18158" s="334">
        <v>0</v>
      </c>
      <c r="AE18158" s="334">
        <f t="shared" si="2837"/>
        <v>0</v>
      </c>
      <c r="AF18158" s="334">
        <f t="shared" si="2838"/>
        <v>0</v>
      </c>
      <c r="AG18158" s="340">
        <f t="shared" si="2839"/>
        <v>0</v>
      </c>
      <c r="AI18158" s="340">
        <f t="shared" si="2842"/>
        <v>0</v>
      </c>
      <c r="AJ18158" s="340">
        <f t="shared" si="2842"/>
        <v>0</v>
      </c>
      <c r="AK18158" s="340">
        <f t="shared" si="2842"/>
        <v>0</v>
      </c>
      <c r="AL18158" s="340">
        <f t="shared" si="2842"/>
        <v>0</v>
      </c>
      <c r="AM18158" s="340">
        <f t="shared" si="2842"/>
        <v>0</v>
      </c>
    </row>
    <row r="18159" spans="1:39" x14ac:dyDescent="0.35">
      <c r="A18159" s="337">
        <v>40072</v>
      </c>
      <c r="B18159" s="338">
        <f t="shared" si="2834"/>
        <v>2009</v>
      </c>
      <c r="C18159" s="338">
        <f t="shared" si="2835"/>
        <v>9</v>
      </c>
      <c r="D18159" s="338">
        <f t="shared" si="2836"/>
        <v>16</v>
      </c>
      <c r="E18159" s="334">
        <v>0</v>
      </c>
      <c r="F18159" s="334">
        <v>0</v>
      </c>
      <c r="G18159" s="334">
        <v>0</v>
      </c>
      <c r="H18159" s="334">
        <v>0</v>
      </c>
      <c r="I18159" s="334">
        <v>0</v>
      </c>
      <c r="J18159" s="334">
        <v>0</v>
      </c>
      <c r="K18159" s="334">
        <v>0</v>
      </c>
      <c r="L18159" s="334">
        <v>0</v>
      </c>
      <c r="M18159" s="334">
        <v>0</v>
      </c>
      <c r="N18159" s="334">
        <v>0</v>
      </c>
      <c r="O18159" s="334">
        <v>0</v>
      </c>
      <c r="P18159" s="334">
        <v>0</v>
      </c>
      <c r="Q18159" s="334">
        <v>0</v>
      </c>
      <c r="R18159" s="334">
        <v>0</v>
      </c>
      <c r="S18159" s="334">
        <v>0</v>
      </c>
      <c r="T18159" s="334">
        <v>0</v>
      </c>
      <c r="U18159" s="334">
        <v>0</v>
      </c>
      <c r="V18159" s="334">
        <v>0</v>
      </c>
      <c r="W18159" s="334">
        <v>0</v>
      </c>
      <c r="X18159" s="334">
        <v>0</v>
      </c>
      <c r="Y18159" s="334">
        <v>0</v>
      </c>
      <c r="Z18159" s="334">
        <v>0</v>
      </c>
      <c r="AA18159" s="334">
        <v>0</v>
      </c>
      <c r="AB18159" s="334">
        <v>0</v>
      </c>
      <c r="AD18159" s="334">
        <v>0</v>
      </c>
      <c r="AE18159" s="334">
        <f t="shared" si="2837"/>
        <v>0</v>
      </c>
      <c r="AF18159" s="334">
        <f t="shared" si="2838"/>
        <v>0</v>
      </c>
      <c r="AG18159" s="340">
        <f t="shared" si="2839"/>
        <v>0</v>
      </c>
      <c r="AI18159" s="340">
        <f t="shared" si="2842"/>
        <v>0</v>
      </c>
      <c r="AJ18159" s="340">
        <f t="shared" si="2842"/>
        <v>0</v>
      </c>
      <c r="AK18159" s="340">
        <f t="shared" si="2842"/>
        <v>0</v>
      </c>
      <c r="AL18159" s="340">
        <f t="shared" si="2842"/>
        <v>0</v>
      </c>
      <c r="AM18159" s="340">
        <f t="shared" si="2842"/>
        <v>0</v>
      </c>
    </row>
    <row r="18160" spans="1:39" x14ac:dyDescent="0.35">
      <c r="A18160" s="337">
        <v>40073</v>
      </c>
      <c r="B18160" s="338">
        <f t="shared" si="2834"/>
        <v>2009</v>
      </c>
      <c r="C18160" s="338">
        <f t="shared" si="2835"/>
        <v>9</v>
      </c>
      <c r="D18160" s="338">
        <f t="shared" si="2836"/>
        <v>17</v>
      </c>
      <c r="E18160" s="334">
        <v>0</v>
      </c>
      <c r="F18160" s="334">
        <v>0</v>
      </c>
      <c r="G18160" s="334">
        <v>0</v>
      </c>
      <c r="H18160" s="334">
        <v>0</v>
      </c>
      <c r="I18160" s="334">
        <v>0</v>
      </c>
      <c r="J18160" s="334">
        <v>0</v>
      </c>
      <c r="K18160" s="334">
        <v>0</v>
      </c>
      <c r="L18160" s="334">
        <v>0</v>
      </c>
      <c r="M18160" s="334">
        <v>0</v>
      </c>
      <c r="N18160" s="334">
        <v>0</v>
      </c>
      <c r="O18160" s="334">
        <v>0</v>
      </c>
      <c r="P18160" s="334">
        <v>0</v>
      </c>
      <c r="Q18160" s="334">
        <v>0</v>
      </c>
      <c r="R18160" s="334">
        <v>0</v>
      </c>
      <c r="S18160" s="334">
        <v>0.2</v>
      </c>
      <c r="T18160" s="334">
        <v>0</v>
      </c>
      <c r="U18160" s="334">
        <v>0</v>
      </c>
      <c r="V18160" s="334">
        <v>0</v>
      </c>
      <c r="W18160" s="334">
        <v>0</v>
      </c>
      <c r="X18160" s="334">
        <v>0</v>
      </c>
      <c r="Y18160" s="334">
        <v>0</v>
      </c>
      <c r="Z18160" s="334">
        <v>0</v>
      </c>
      <c r="AA18160" s="334">
        <v>0</v>
      </c>
      <c r="AB18160" s="334">
        <v>0</v>
      </c>
      <c r="AD18160" s="334">
        <v>0.2</v>
      </c>
      <c r="AE18160" s="334">
        <f t="shared" si="2837"/>
        <v>0.2</v>
      </c>
      <c r="AF18160" s="334">
        <f t="shared" si="2838"/>
        <v>0.2</v>
      </c>
      <c r="AG18160" s="340">
        <f t="shared" si="2839"/>
        <v>0</v>
      </c>
      <c r="AI18160" s="340">
        <f t="shared" si="2842"/>
        <v>0</v>
      </c>
      <c r="AJ18160" s="340">
        <f t="shared" si="2842"/>
        <v>0</v>
      </c>
      <c r="AK18160" s="340">
        <f t="shared" si="2842"/>
        <v>0</v>
      </c>
      <c r="AL18160" s="340">
        <f t="shared" si="2842"/>
        <v>0</v>
      </c>
      <c r="AM18160" s="340">
        <f t="shared" si="2842"/>
        <v>0.2</v>
      </c>
    </row>
    <row r="18161" spans="1:39" x14ac:dyDescent="0.35">
      <c r="A18161" s="337">
        <v>40074</v>
      </c>
      <c r="B18161" s="338">
        <f t="shared" si="2834"/>
        <v>2009</v>
      </c>
      <c r="C18161" s="338">
        <f t="shared" si="2835"/>
        <v>9</v>
      </c>
      <c r="D18161" s="338">
        <f t="shared" si="2836"/>
        <v>18</v>
      </c>
      <c r="E18161" s="334">
        <v>0</v>
      </c>
      <c r="F18161" s="334">
        <v>0</v>
      </c>
      <c r="G18161" s="334">
        <v>0</v>
      </c>
      <c r="H18161" s="334">
        <v>0</v>
      </c>
      <c r="I18161" s="334">
        <v>0</v>
      </c>
      <c r="J18161" s="334">
        <v>0</v>
      </c>
      <c r="K18161" s="334">
        <v>0</v>
      </c>
      <c r="L18161" s="334">
        <v>0</v>
      </c>
      <c r="M18161" s="334">
        <v>0</v>
      </c>
      <c r="N18161" s="334">
        <v>0</v>
      </c>
      <c r="O18161" s="334">
        <v>0</v>
      </c>
      <c r="P18161" s="334">
        <v>0</v>
      </c>
      <c r="Q18161" s="334">
        <v>0</v>
      </c>
      <c r="R18161" s="334">
        <v>0</v>
      </c>
      <c r="S18161" s="334">
        <v>0</v>
      </c>
      <c r="T18161" s="334">
        <v>0</v>
      </c>
      <c r="U18161" s="334">
        <v>0</v>
      </c>
      <c r="V18161" s="334">
        <v>0</v>
      </c>
      <c r="W18161" s="334">
        <v>0</v>
      </c>
      <c r="X18161" s="334">
        <v>0</v>
      </c>
      <c r="Y18161" s="334">
        <v>0</v>
      </c>
      <c r="Z18161" s="334">
        <v>0</v>
      </c>
      <c r="AA18161" s="334">
        <v>0</v>
      </c>
      <c r="AB18161" s="334">
        <v>0</v>
      </c>
      <c r="AD18161" s="334">
        <v>0</v>
      </c>
      <c r="AE18161" s="334">
        <f t="shared" si="2837"/>
        <v>0</v>
      </c>
      <c r="AF18161" s="334">
        <f t="shared" si="2838"/>
        <v>0</v>
      </c>
      <c r="AG18161" s="340">
        <f t="shared" si="2839"/>
        <v>0</v>
      </c>
      <c r="AI18161" s="340">
        <f t="shared" si="2842"/>
        <v>0</v>
      </c>
      <c r="AJ18161" s="340">
        <f t="shared" si="2842"/>
        <v>0</v>
      </c>
      <c r="AK18161" s="340">
        <f t="shared" si="2842"/>
        <v>0</v>
      </c>
      <c r="AL18161" s="340">
        <f t="shared" si="2842"/>
        <v>0</v>
      </c>
      <c r="AM18161" s="340">
        <f t="shared" si="2842"/>
        <v>0</v>
      </c>
    </row>
    <row r="18162" spans="1:39" x14ac:dyDescent="0.35">
      <c r="A18162" s="337">
        <v>40075</v>
      </c>
      <c r="B18162" s="338">
        <f t="shared" si="2834"/>
        <v>2009</v>
      </c>
      <c r="C18162" s="338">
        <f t="shared" si="2835"/>
        <v>9</v>
      </c>
      <c r="D18162" s="338">
        <f t="shared" si="2836"/>
        <v>19</v>
      </c>
      <c r="E18162" s="334">
        <v>0</v>
      </c>
      <c r="F18162" s="334">
        <v>0</v>
      </c>
      <c r="G18162" s="334">
        <v>0</v>
      </c>
      <c r="H18162" s="334">
        <v>0</v>
      </c>
      <c r="I18162" s="334">
        <v>0</v>
      </c>
      <c r="J18162" s="334">
        <v>0</v>
      </c>
      <c r="K18162" s="334">
        <v>0</v>
      </c>
      <c r="L18162" s="334">
        <v>0</v>
      </c>
      <c r="M18162" s="334">
        <v>0</v>
      </c>
      <c r="N18162" s="334">
        <v>0</v>
      </c>
      <c r="O18162" s="334">
        <v>0</v>
      </c>
      <c r="P18162" s="334">
        <v>0</v>
      </c>
      <c r="Q18162" s="334">
        <v>0</v>
      </c>
      <c r="R18162" s="334">
        <v>0</v>
      </c>
      <c r="S18162" s="334">
        <v>0</v>
      </c>
      <c r="T18162" s="334">
        <v>0</v>
      </c>
      <c r="U18162" s="334">
        <v>0</v>
      </c>
      <c r="V18162" s="334">
        <v>0</v>
      </c>
      <c r="W18162" s="334">
        <v>0</v>
      </c>
      <c r="X18162" s="334">
        <v>0</v>
      </c>
      <c r="Y18162" s="334">
        <v>0</v>
      </c>
      <c r="Z18162" s="334">
        <v>0</v>
      </c>
      <c r="AA18162" s="334">
        <v>0</v>
      </c>
      <c r="AB18162" s="334">
        <v>0</v>
      </c>
      <c r="AD18162" s="334">
        <v>0</v>
      </c>
      <c r="AE18162" s="334">
        <f t="shared" si="2837"/>
        <v>0</v>
      </c>
      <c r="AF18162" s="334">
        <f t="shared" si="2838"/>
        <v>0</v>
      </c>
      <c r="AG18162" s="340">
        <f t="shared" si="2839"/>
        <v>0</v>
      </c>
      <c r="AI18162" s="340">
        <f t="shared" si="2842"/>
        <v>0</v>
      </c>
      <c r="AJ18162" s="340">
        <f t="shared" si="2842"/>
        <v>0</v>
      </c>
      <c r="AK18162" s="340">
        <f t="shared" si="2842"/>
        <v>0</v>
      </c>
      <c r="AL18162" s="340">
        <f t="shared" si="2842"/>
        <v>0</v>
      </c>
      <c r="AM18162" s="340">
        <f t="shared" si="2842"/>
        <v>0</v>
      </c>
    </row>
    <row r="18163" spans="1:39" x14ac:dyDescent="0.35">
      <c r="A18163" s="337">
        <v>40076</v>
      </c>
      <c r="B18163" s="338">
        <f t="shared" si="2834"/>
        <v>2009</v>
      </c>
      <c r="C18163" s="338">
        <f t="shared" si="2835"/>
        <v>9</v>
      </c>
      <c r="D18163" s="338">
        <f t="shared" si="2836"/>
        <v>20</v>
      </c>
      <c r="E18163" s="334">
        <v>0</v>
      </c>
      <c r="F18163" s="334">
        <v>0</v>
      </c>
      <c r="G18163" s="334">
        <v>0</v>
      </c>
      <c r="H18163" s="334">
        <v>0.9</v>
      </c>
      <c r="I18163" s="334">
        <v>0</v>
      </c>
      <c r="J18163" s="334">
        <v>0</v>
      </c>
      <c r="K18163" s="334">
        <v>0.2</v>
      </c>
      <c r="L18163" s="334">
        <v>0.7</v>
      </c>
      <c r="M18163" s="334">
        <v>0</v>
      </c>
      <c r="N18163" s="334">
        <v>0.2</v>
      </c>
      <c r="O18163" s="334">
        <v>0</v>
      </c>
      <c r="P18163" s="334">
        <v>0</v>
      </c>
      <c r="Q18163" s="334">
        <v>0</v>
      </c>
      <c r="R18163" s="334">
        <v>0</v>
      </c>
      <c r="S18163" s="334">
        <v>0</v>
      </c>
      <c r="T18163" s="334">
        <v>0</v>
      </c>
      <c r="U18163" s="334">
        <v>0</v>
      </c>
      <c r="V18163" s="334">
        <v>0</v>
      </c>
      <c r="W18163" s="334">
        <v>0</v>
      </c>
      <c r="X18163" s="334">
        <v>0</v>
      </c>
      <c r="Y18163" s="334">
        <v>0</v>
      </c>
      <c r="Z18163" s="334">
        <v>0</v>
      </c>
      <c r="AA18163" s="334">
        <v>0</v>
      </c>
      <c r="AB18163" s="334">
        <v>0</v>
      </c>
      <c r="AD18163" s="334">
        <v>2</v>
      </c>
      <c r="AE18163" s="334">
        <f t="shared" si="2837"/>
        <v>2</v>
      </c>
      <c r="AF18163" s="334">
        <f t="shared" si="2838"/>
        <v>2</v>
      </c>
      <c r="AG18163" s="340">
        <f t="shared" si="2839"/>
        <v>0</v>
      </c>
      <c r="AI18163" s="340">
        <f t="shared" si="2842"/>
        <v>0</v>
      </c>
      <c r="AJ18163" s="340">
        <f t="shared" si="2842"/>
        <v>0</v>
      </c>
      <c r="AK18163" s="340">
        <f t="shared" si="2842"/>
        <v>0</v>
      </c>
      <c r="AL18163" s="340">
        <f t="shared" si="2842"/>
        <v>0</v>
      </c>
      <c r="AM18163" s="340">
        <f t="shared" si="2842"/>
        <v>2</v>
      </c>
    </row>
    <row r="18164" spans="1:39" x14ac:dyDescent="0.35">
      <c r="A18164" s="337">
        <v>40077</v>
      </c>
      <c r="B18164" s="338">
        <f t="shared" si="2834"/>
        <v>2009</v>
      </c>
      <c r="C18164" s="338">
        <f t="shared" si="2835"/>
        <v>9</v>
      </c>
      <c r="D18164" s="338">
        <f t="shared" si="2836"/>
        <v>21</v>
      </c>
      <c r="E18164" s="334">
        <v>0</v>
      </c>
      <c r="F18164" s="334">
        <v>0</v>
      </c>
      <c r="G18164" s="334">
        <v>0</v>
      </c>
      <c r="H18164" s="334">
        <v>0</v>
      </c>
      <c r="I18164" s="334">
        <v>0</v>
      </c>
      <c r="J18164" s="334">
        <v>0</v>
      </c>
      <c r="K18164" s="334">
        <v>0</v>
      </c>
      <c r="L18164" s="334">
        <v>0</v>
      </c>
      <c r="M18164" s="334">
        <v>0</v>
      </c>
      <c r="N18164" s="334">
        <v>0</v>
      </c>
      <c r="O18164" s="334">
        <v>0</v>
      </c>
      <c r="P18164" s="334">
        <v>0</v>
      </c>
      <c r="Q18164" s="334">
        <v>0</v>
      </c>
      <c r="R18164" s="334">
        <v>0</v>
      </c>
      <c r="S18164" s="334">
        <v>0</v>
      </c>
      <c r="T18164" s="334">
        <v>0</v>
      </c>
      <c r="U18164" s="334">
        <v>0</v>
      </c>
      <c r="V18164" s="334">
        <v>0</v>
      </c>
      <c r="W18164" s="334">
        <v>0</v>
      </c>
      <c r="X18164" s="334">
        <v>0</v>
      </c>
      <c r="Y18164" s="334">
        <v>0</v>
      </c>
      <c r="Z18164" s="334">
        <v>0</v>
      </c>
      <c r="AA18164" s="334">
        <v>0</v>
      </c>
      <c r="AB18164" s="334">
        <v>0</v>
      </c>
      <c r="AD18164" s="334">
        <v>0</v>
      </c>
      <c r="AE18164" s="334">
        <f t="shared" si="2837"/>
        <v>0</v>
      </c>
      <c r="AF18164" s="334">
        <f t="shared" si="2838"/>
        <v>0</v>
      </c>
      <c r="AG18164" s="340">
        <f t="shared" si="2839"/>
        <v>0</v>
      </c>
      <c r="AI18164" s="340">
        <f t="shared" ref="AI18164:AM18179" si="2843">IF($C18164=AI$1,$AF18164,0)</f>
        <v>0</v>
      </c>
      <c r="AJ18164" s="340">
        <f t="shared" si="2843"/>
        <v>0</v>
      </c>
      <c r="AK18164" s="340">
        <f t="shared" si="2843"/>
        <v>0</v>
      </c>
      <c r="AL18164" s="340">
        <f t="shared" si="2843"/>
        <v>0</v>
      </c>
      <c r="AM18164" s="340">
        <f t="shared" si="2843"/>
        <v>0</v>
      </c>
    </row>
    <row r="18165" spans="1:39" x14ac:dyDescent="0.35">
      <c r="A18165" s="337">
        <v>40078</v>
      </c>
      <c r="B18165" s="338">
        <f t="shared" si="2834"/>
        <v>2009</v>
      </c>
      <c r="C18165" s="338">
        <f t="shared" si="2835"/>
        <v>9</v>
      </c>
      <c r="D18165" s="338">
        <f t="shared" si="2836"/>
        <v>22</v>
      </c>
      <c r="E18165" s="334">
        <v>0</v>
      </c>
      <c r="F18165" s="334">
        <v>0</v>
      </c>
      <c r="G18165" s="334">
        <v>0</v>
      </c>
      <c r="H18165" s="334">
        <v>0</v>
      </c>
      <c r="I18165" s="334">
        <v>0</v>
      </c>
      <c r="J18165" s="334">
        <v>0</v>
      </c>
      <c r="K18165" s="334">
        <v>0</v>
      </c>
      <c r="L18165" s="334">
        <v>0</v>
      </c>
      <c r="M18165" s="334">
        <v>0</v>
      </c>
      <c r="N18165" s="334">
        <v>0</v>
      </c>
      <c r="O18165" s="334">
        <v>0</v>
      </c>
      <c r="P18165" s="334">
        <v>0</v>
      </c>
      <c r="Q18165" s="334">
        <v>0</v>
      </c>
      <c r="R18165" s="334">
        <v>0</v>
      </c>
      <c r="S18165" s="334">
        <v>0</v>
      </c>
      <c r="T18165" s="334">
        <v>0</v>
      </c>
      <c r="U18165" s="334">
        <v>0</v>
      </c>
      <c r="V18165" s="334">
        <v>0</v>
      </c>
      <c r="W18165" s="334">
        <v>0</v>
      </c>
      <c r="X18165" s="334">
        <v>0</v>
      </c>
      <c r="Y18165" s="334">
        <v>0</v>
      </c>
      <c r="Z18165" s="334">
        <v>0</v>
      </c>
      <c r="AA18165" s="334">
        <v>0</v>
      </c>
      <c r="AB18165" s="334">
        <v>0</v>
      </c>
      <c r="AD18165" s="334">
        <v>0</v>
      </c>
      <c r="AE18165" s="334">
        <f t="shared" si="2837"/>
        <v>0</v>
      </c>
      <c r="AF18165" s="334">
        <f t="shared" si="2838"/>
        <v>0</v>
      </c>
      <c r="AG18165" s="340">
        <f t="shared" si="2839"/>
        <v>0</v>
      </c>
      <c r="AI18165" s="340">
        <f t="shared" si="2843"/>
        <v>0</v>
      </c>
      <c r="AJ18165" s="340">
        <f t="shared" si="2843"/>
        <v>0</v>
      </c>
      <c r="AK18165" s="340">
        <f t="shared" si="2843"/>
        <v>0</v>
      </c>
      <c r="AL18165" s="340">
        <f t="shared" si="2843"/>
        <v>0</v>
      </c>
      <c r="AM18165" s="340">
        <f t="shared" si="2843"/>
        <v>0</v>
      </c>
    </row>
    <row r="18166" spans="1:39" x14ac:dyDescent="0.35">
      <c r="A18166" s="337">
        <v>40079</v>
      </c>
      <c r="B18166" s="338">
        <f t="shared" si="2834"/>
        <v>2009</v>
      </c>
      <c r="C18166" s="338">
        <f t="shared" si="2835"/>
        <v>9</v>
      </c>
      <c r="D18166" s="338">
        <f t="shared" si="2836"/>
        <v>23</v>
      </c>
      <c r="E18166" s="334">
        <v>0</v>
      </c>
      <c r="F18166" s="334">
        <v>0</v>
      </c>
      <c r="G18166" s="334">
        <v>0</v>
      </c>
      <c r="H18166" s="334">
        <v>0</v>
      </c>
      <c r="I18166" s="334">
        <v>0</v>
      </c>
      <c r="J18166" s="334">
        <v>0</v>
      </c>
      <c r="K18166" s="334">
        <v>0</v>
      </c>
      <c r="L18166" s="334">
        <v>0</v>
      </c>
      <c r="M18166" s="334">
        <v>0</v>
      </c>
      <c r="N18166" s="334">
        <v>0</v>
      </c>
      <c r="O18166" s="334">
        <v>0</v>
      </c>
      <c r="P18166" s="334">
        <v>0</v>
      </c>
      <c r="Q18166" s="334">
        <v>0</v>
      </c>
      <c r="R18166" s="334">
        <v>0</v>
      </c>
      <c r="S18166" s="334">
        <v>0</v>
      </c>
      <c r="T18166" s="334">
        <v>0</v>
      </c>
      <c r="U18166" s="334">
        <v>0</v>
      </c>
      <c r="V18166" s="334">
        <v>0</v>
      </c>
      <c r="W18166" s="334">
        <v>0</v>
      </c>
      <c r="X18166" s="334">
        <v>0</v>
      </c>
      <c r="Y18166" s="334">
        <v>0</v>
      </c>
      <c r="Z18166" s="334">
        <v>0</v>
      </c>
      <c r="AA18166" s="334">
        <v>0</v>
      </c>
      <c r="AB18166" s="334">
        <v>0</v>
      </c>
      <c r="AD18166" s="334">
        <v>0</v>
      </c>
      <c r="AE18166" s="334">
        <f t="shared" si="2837"/>
        <v>0</v>
      </c>
      <c r="AF18166" s="334">
        <f t="shared" si="2838"/>
        <v>0</v>
      </c>
      <c r="AG18166" s="340">
        <f t="shared" si="2839"/>
        <v>0</v>
      </c>
      <c r="AI18166" s="340">
        <f t="shared" si="2843"/>
        <v>0</v>
      </c>
      <c r="AJ18166" s="340">
        <f t="shared" si="2843"/>
        <v>0</v>
      </c>
      <c r="AK18166" s="340">
        <f t="shared" si="2843"/>
        <v>0</v>
      </c>
      <c r="AL18166" s="340">
        <f t="shared" si="2843"/>
        <v>0</v>
      </c>
      <c r="AM18166" s="340">
        <f t="shared" si="2843"/>
        <v>0</v>
      </c>
    </row>
    <row r="18167" spans="1:39" x14ac:dyDescent="0.35">
      <c r="A18167" s="337">
        <v>40080</v>
      </c>
      <c r="B18167" s="338">
        <f t="shared" si="2834"/>
        <v>2009</v>
      </c>
      <c r="C18167" s="338">
        <f t="shared" si="2835"/>
        <v>9</v>
      </c>
      <c r="D18167" s="338">
        <f t="shared" si="2836"/>
        <v>24</v>
      </c>
      <c r="E18167" s="334">
        <v>0</v>
      </c>
      <c r="F18167" s="334">
        <v>0</v>
      </c>
      <c r="G18167" s="334">
        <v>0</v>
      </c>
      <c r="H18167" s="334">
        <v>0</v>
      </c>
      <c r="I18167" s="334">
        <v>0</v>
      </c>
      <c r="J18167" s="334">
        <v>0</v>
      </c>
      <c r="K18167" s="334">
        <v>0</v>
      </c>
      <c r="L18167" s="334">
        <v>0</v>
      </c>
      <c r="M18167" s="334">
        <v>0</v>
      </c>
      <c r="N18167" s="334">
        <v>0</v>
      </c>
      <c r="O18167" s="334">
        <v>0</v>
      </c>
      <c r="P18167" s="334">
        <v>0</v>
      </c>
      <c r="Q18167" s="334">
        <v>0</v>
      </c>
      <c r="R18167" s="334">
        <v>0</v>
      </c>
      <c r="S18167" s="334">
        <v>0</v>
      </c>
      <c r="T18167" s="334">
        <v>0</v>
      </c>
      <c r="U18167" s="334">
        <v>0</v>
      </c>
      <c r="V18167" s="334">
        <v>0</v>
      </c>
      <c r="W18167" s="334">
        <v>0</v>
      </c>
      <c r="X18167" s="334">
        <v>0</v>
      </c>
      <c r="Y18167" s="334">
        <v>0</v>
      </c>
      <c r="Z18167" s="334">
        <v>0</v>
      </c>
      <c r="AA18167" s="334">
        <v>0</v>
      </c>
      <c r="AB18167" s="334">
        <v>0</v>
      </c>
      <c r="AD18167" s="334">
        <v>0</v>
      </c>
      <c r="AE18167" s="334">
        <f t="shared" si="2837"/>
        <v>0</v>
      </c>
      <c r="AF18167" s="334">
        <f t="shared" si="2838"/>
        <v>0</v>
      </c>
      <c r="AG18167" s="340">
        <f t="shared" si="2839"/>
        <v>0</v>
      </c>
      <c r="AI18167" s="340">
        <f t="shared" si="2843"/>
        <v>0</v>
      </c>
      <c r="AJ18167" s="340">
        <f t="shared" si="2843"/>
        <v>0</v>
      </c>
      <c r="AK18167" s="340">
        <f t="shared" si="2843"/>
        <v>0</v>
      </c>
      <c r="AL18167" s="340">
        <f t="shared" si="2843"/>
        <v>0</v>
      </c>
      <c r="AM18167" s="340">
        <f t="shared" si="2843"/>
        <v>0</v>
      </c>
    </row>
    <row r="18168" spans="1:39" x14ac:dyDescent="0.35">
      <c r="A18168" s="337">
        <v>40081</v>
      </c>
      <c r="B18168" s="338">
        <f t="shared" si="2834"/>
        <v>2009</v>
      </c>
      <c r="C18168" s="338">
        <f t="shared" si="2835"/>
        <v>9</v>
      </c>
      <c r="D18168" s="338">
        <f t="shared" si="2836"/>
        <v>25</v>
      </c>
      <c r="E18168" s="334">
        <v>0</v>
      </c>
      <c r="F18168" s="334">
        <v>0</v>
      </c>
      <c r="G18168" s="334">
        <v>0</v>
      </c>
      <c r="H18168" s="334">
        <v>0</v>
      </c>
      <c r="I18168" s="334">
        <v>0</v>
      </c>
      <c r="J18168" s="334">
        <v>0</v>
      </c>
      <c r="K18168" s="334">
        <v>0</v>
      </c>
      <c r="L18168" s="334">
        <v>0</v>
      </c>
      <c r="M18168" s="334">
        <v>0</v>
      </c>
      <c r="N18168" s="334">
        <v>0</v>
      </c>
      <c r="O18168" s="334">
        <v>0</v>
      </c>
      <c r="P18168" s="334">
        <v>0</v>
      </c>
      <c r="Q18168" s="334">
        <v>0</v>
      </c>
      <c r="R18168" s="334">
        <v>0</v>
      </c>
      <c r="S18168" s="334">
        <v>0</v>
      </c>
      <c r="T18168" s="334">
        <v>0</v>
      </c>
      <c r="U18168" s="334">
        <v>0</v>
      </c>
      <c r="V18168" s="334">
        <v>0</v>
      </c>
      <c r="W18168" s="334">
        <v>0</v>
      </c>
      <c r="X18168" s="334">
        <v>0</v>
      </c>
      <c r="Y18168" s="334">
        <v>0</v>
      </c>
      <c r="Z18168" s="334">
        <v>0</v>
      </c>
      <c r="AA18168" s="334">
        <v>0</v>
      </c>
      <c r="AB18168" s="334">
        <v>0</v>
      </c>
      <c r="AD18168" s="334">
        <v>0</v>
      </c>
      <c r="AE18168" s="334">
        <f t="shared" si="2837"/>
        <v>0</v>
      </c>
      <c r="AF18168" s="334">
        <f t="shared" si="2838"/>
        <v>0</v>
      </c>
      <c r="AG18168" s="340">
        <f t="shared" si="2839"/>
        <v>0</v>
      </c>
      <c r="AI18168" s="340">
        <f t="shared" si="2843"/>
        <v>0</v>
      </c>
      <c r="AJ18168" s="340">
        <f t="shared" si="2843"/>
        <v>0</v>
      </c>
      <c r="AK18168" s="340">
        <f t="shared" si="2843"/>
        <v>0</v>
      </c>
      <c r="AL18168" s="340">
        <f t="shared" si="2843"/>
        <v>0</v>
      </c>
      <c r="AM18168" s="340">
        <f t="shared" si="2843"/>
        <v>0</v>
      </c>
    </row>
    <row r="18169" spans="1:39" x14ac:dyDescent="0.35">
      <c r="A18169" s="337">
        <v>40082</v>
      </c>
      <c r="B18169" s="338">
        <f t="shared" si="2834"/>
        <v>2009</v>
      </c>
      <c r="C18169" s="338">
        <f t="shared" si="2835"/>
        <v>9</v>
      </c>
      <c r="D18169" s="338">
        <f t="shared" si="2836"/>
        <v>26</v>
      </c>
      <c r="E18169" s="334">
        <v>0</v>
      </c>
      <c r="F18169" s="334">
        <v>0</v>
      </c>
      <c r="G18169" s="334">
        <v>0</v>
      </c>
      <c r="H18169" s="334">
        <v>0</v>
      </c>
      <c r="I18169" s="334">
        <v>0</v>
      </c>
      <c r="J18169" s="334">
        <v>0</v>
      </c>
      <c r="K18169" s="334">
        <v>0</v>
      </c>
      <c r="L18169" s="334">
        <v>0</v>
      </c>
      <c r="M18169" s="334">
        <v>0</v>
      </c>
      <c r="N18169" s="334">
        <v>0</v>
      </c>
      <c r="O18169" s="334">
        <v>0</v>
      </c>
      <c r="P18169" s="334">
        <v>0</v>
      </c>
      <c r="Q18169" s="334">
        <v>0</v>
      </c>
      <c r="R18169" s="334">
        <v>0</v>
      </c>
      <c r="S18169" s="334">
        <v>0</v>
      </c>
      <c r="T18169" s="334">
        <v>0</v>
      </c>
      <c r="U18169" s="334">
        <v>0</v>
      </c>
      <c r="V18169" s="334">
        <v>0</v>
      </c>
      <c r="W18169" s="334">
        <v>0</v>
      </c>
      <c r="X18169" s="334">
        <v>0</v>
      </c>
      <c r="Y18169" s="334">
        <v>0</v>
      </c>
      <c r="Z18169" s="334">
        <v>0</v>
      </c>
      <c r="AA18169" s="334">
        <v>0</v>
      </c>
      <c r="AB18169" s="334">
        <v>0</v>
      </c>
      <c r="AD18169" s="334">
        <v>0</v>
      </c>
      <c r="AE18169" s="334">
        <f t="shared" si="2837"/>
        <v>0</v>
      </c>
      <c r="AF18169" s="334">
        <f t="shared" si="2838"/>
        <v>0</v>
      </c>
      <c r="AG18169" s="340">
        <f t="shared" si="2839"/>
        <v>0</v>
      </c>
      <c r="AI18169" s="340">
        <f t="shared" si="2843"/>
        <v>0</v>
      </c>
      <c r="AJ18169" s="340">
        <f t="shared" si="2843"/>
        <v>0</v>
      </c>
      <c r="AK18169" s="340">
        <f t="shared" si="2843"/>
        <v>0</v>
      </c>
      <c r="AL18169" s="340">
        <f t="shared" si="2843"/>
        <v>0</v>
      </c>
      <c r="AM18169" s="340">
        <f t="shared" si="2843"/>
        <v>0</v>
      </c>
    </row>
    <row r="18170" spans="1:39" x14ac:dyDescent="0.35">
      <c r="A18170" s="337">
        <v>40083</v>
      </c>
      <c r="B18170" s="338">
        <f t="shared" si="2834"/>
        <v>2009</v>
      </c>
      <c r="C18170" s="338">
        <f t="shared" si="2835"/>
        <v>9</v>
      </c>
      <c r="D18170" s="338">
        <f t="shared" si="2836"/>
        <v>27</v>
      </c>
      <c r="E18170" s="334">
        <v>0</v>
      </c>
      <c r="F18170" s="334">
        <v>0</v>
      </c>
      <c r="G18170" s="334">
        <v>0</v>
      </c>
      <c r="H18170" s="334">
        <v>0</v>
      </c>
      <c r="I18170" s="334">
        <v>0</v>
      </c>
      <c r="J18170" s="334">
        <v>0</v>
      </c>
      <c r="K18170" s="334">
        <v>0</v>
      </c>
      <c r="L18170" s="334">
        <v>0</v>
      </c>
      <c r="M18170" s="334">
        <v>0</v>
      </c>
      <c r="N18170" s="334">
        <v>0</v>
      </c>
      <c r="O18170" s="334">
        <v>0</v>
      </c>
      <c r="P18170" s="334">
        <v>0</v>
      </c>
      <c r="Q18170" s="334">
        <v>0</v>
      </c>
      <c r="R18170" s="334">
        <v>0</v>
      </c>
      <c r="S18170" s="334">
        <v>0</v>
      </c>
      <c r="T18170" s="334">
        <v>0</v>
      </c>
      <c r="U18170" s="334">
        <v>0</v>
      </c>
      <c r="V18170" s="334">
        <v>0</v>
      </c>
      <c r="W18170" s="334">
        <v>0</v>
      </c>
      <c r="X18170" s="334">
        <v>0</v>
      </c>
      <c r="Y18170" s="334">
        <v>0</v>
      </c>
      <c r="Z18170" s="334">
        <v>0</v>
      </c>
      <c r="AA18170" s="334">
        <v>0</v>
      </c>
      <c r="AB18170" s="334">
        <v>0</v>
      </c>
      <c r="AD18170" s="334">
        <v>0</v>
      </c>
      <c r="AE18170" s="334">
        <f t="shared" si="2837"/>
        <v>0</v>
      </c>
      <c r="AF18170" s="334">
        <f t="shared" si="2838"/>
        <v>0</v>
      </c>
      <c r="AG18170" s="340">
        <f t="shared" si="2839"/>
        <v>0</v>
      </c>
      <c r="AI18170" s="340">
        <f t="shared" si="2843"/>
        <v>0</v>
      </c>
      <c r="AJ18170" s="340">
        <f t="shared" si="2843"/>
        <v>0</v>
      </c>
      <c r="AK18170" s="340">
        <f t="shared" si="2843"/>
        <v>0</v>
      </c>
      <c r="AL18170" s="340">
        <f t="shared" si="2843"/>
        <v>0</v>
      </c>
      <c r="AM18170" s="340">
        <f t="shared" si="2843"/>
        <v>0</v>
      </c>
    </row>
    <row r="18171" spans="1:39" x14ac:dyDescent="0.35">
      <c r="A18171" s="337">
        <v>40084</v>
      </c>
      <c r="B18171" s="338">
        <f t="shared" si="2834"/>
        <v>2009</v>
      </c>
      <c r="C18171" s="338">
        <f t="shared" si="2835"/>
        <v>9</v>
      </c>
      <c r="D18171" s="338">
        <f t="shared" si="2836"/>
        <v>28</v>
      </c>
      <c r="E18171" s="334">
        <v>0</v>
      </c>
      <c r="F18171" s="334">
        <v>0</v>
      </c>
      <c r="G18171" s="334">
        <v>0</v>
      </c>
      <c r="H18171" s="334">
        <v>0</v>
      </c>
      <c r="I18171" s="334">
        <v>0</v>
      </c>
      <c r="J18171" s="334">
        <v>0</v>
      </c>
      <c r="K18171" s="334">
        <v>0</v>
      </c>
      <c r="L18171" s="334">
        <v>0</v>
      </c>
      <c r="M18171" s="334">
        <v>0</v>
      </c>
      <c r="N18171" s="334">
        <v>0</v>
      </c>
      <c r="O18171" s="334">
        <v>0</v>
      </c>
      <c r="P18171" s="334">
        <v>0</v>
      </c>
      <c r="Q18171" s="334">
        <v>0</v>
      </c>
      <c r="R18171" s="334">
        <v>0</v>
      </c>
      <c r="S18171" s="334">
        <v>0</v>
      </c>
      <c r="T18171" s="334">
        <v>0</v>
      </c>
      <c r="U18171" s="334">
        <v>0</v>
      </c>
      <c r="V18171" s="334">
        <v>0</v>
      </c>
      <c r="W18171" s="334">
        <v>0</v>
      </c>
      <c r="X18171" s="334">
        <v>0</v>
      </c>
      <c r="Y18171" s="334">
        <v>0</v>
      </c>
      <c r="Z18171" s="334">
        <v>0</v>
      </c>
      <c r="AA18171" s="334">
        <v>0</v>
      </c>
      <c r="AB18171" s="334">
        <v>0</v>
      </c>
      <c r="AD18171" s="334">
        <v>0</v>
      </c>
      <c r="AE18171" s="334">
        <f t="shared" si="2837"/>
        <v>0</v>
      </c>
      <c r="AF18171" s="334">
        <f t="shared" si="2838"/>
        <v>0</v>
      </c>
      <c r="AG18171" s="340">
        <f t="shared" si="2839"/>
        <v>0</v>
      </c>
      <c r="AI18171" s="340">
        <f t="shared" si="2843"/>
        <v>0</v>
      </c>
      <c r="AJ18171" s="340">
        <f t="shared" si="2843"/>
        <v>0</v>
      </c>
      <c r="AK18171" s="340">
        <f t="shared" si="2843"/>
        <v>0</v>
      </c>
      <c r="AL18171" s="340">
        <f t="shared" si="2843"/>
        <v>0</v>
      </c>
      <c r="AM18171" s="340">
        <f t="shared" si="2843"/>
        <v>0</v>
      </c>
    </row>
    <row r="18172" spans="1:39" x14ac:dyDescent="0.35">
      <c r="A18172" s="337">
        <v>40085</v>
      </c>
      <c r="B18172" s="338">
        <f t="shared" si="2834"/>
        <v>2009</v>
      </c>
      <c r="C18172" s="338">
        <f t="shared" si="2835"/>
        <v>9</v>
      </c>
      <c r="D18172" s="338">
        <f t="shared" si="2836"/>
        <v>29</v>
      </c>
      <c r="E18172" s="334">
        <v>0</v>
      </c>
      <c r="F18172" s="334">
        <v>0</v>
      </c>
      <c r="G18172" s="334">
        <v>0</v>
      </c>
      <c r="H18172" s="334">
        <v>0</v>
      </c>
      <c r="I18172" s="334">
        <v>0</v>
      </c>
      <c r="J18172" s="334">
        <v>0</v>
      </c>
      <c r="K18172" s="334">
        <v>0</v>
      </c>
      <c r="L18172" s="334">
        <v>0</v>
      </c>
      <c r="M18172" s="334">
        <v>0</v>
      </c>
      <c r="N18172" s="334">
        <v>0</v>
      </c>
      <c r="O18172" s="334">
        <v>0</v>
      </c>
      <c r="P18172" s="334">
        <v>0</v>
      </c>
      <c r="Q18172" s="334">
        <v>0</v>
      </c>
      <c r="R18172" s="334">
        <v>0</v>
      </c>
      <c r="S18172" s="334">
        <v>0</v>
      </c>
      <c r="T18172" s="334">
        <v>0</v>
      </c>
      <c r="U18172" s="334">
        <v>0</v>
      </c>
      <c r="V18172" s="334">
        <v>0</v>
      </c>
      <c r="W18172" s="334">
        <v>0</v>
      </c>
      <c r="X18172" s="334">
        <v>0</v>
      </c>
      <c r="Y18172" s="334">
        <v>0</v>
      </c>
      <c r="Z18172" s="334">
        <v>0</v>
      </c>
      <c r="AA18172" s="334">
        <v>0</v>
      </c>
      <c r="AB18172" s="334">
        <v>0</v>
      </c>
      <c r="AD18172" s="334">
        <v>0</v>
      </c>
      <c r="AE18172" s="334">
        <f t="shared" si="2837"/>
        <v>0</v>
      </c>
      <c r="AF18172" s="334">
        <f t="shared" si="2838"/>
        <v>0</v>
      </c>
      <c r="AG18172" s="340">
        <f t="shared" si="2839"/>
        <v>0</v>
      </c>
      <c r="AI18172" s="340">
        <f t="shared" si="2843"/>
        <v>0</v>
      </c>
      <c r="AJ18172" s="340">
        <f t="shared" si="2843"/>
        <v>0</v>
      </c>
      <c r="AK18172" s="340">
        <f t="shared" si="2843"/>
        <v>0</v>
      </c>
      <c r="AL18172" s="340">
        <f t="shared" si="2843"/>
        <v>0</v>
      </c>
      <c r="AM18172" s="340">
        <f t="shared" si="2843"/>
        <v>0</v>
      </c>
    </row>
    <row r="18173" spans="1:39" x14ac:dyDescent="0.35">
      <c r="A18173" s="337">
        <v>40086</v>
      </c>
      <c r="B18173" s="338">
        <f t="shared" si="2834"/>
        <v>2009</v>
      </c>
      <c r="C18173" s="338">
        <f t="shared" si="2835"/>
        <v>9</v>
      </c>
      <c r="D18173" s="338">
        <f t="shared" si="2836"/>
        <v>30</v>
      </c>
      <c r="E18173" s="334">
        <v>0</v>
      </c>
      <c r="F18173" s="334">
        <v>0</v>
      </c>
      <c r="G18173" s="334">
        <v>0</v>
      </c>
      <c r="H18173" s="334">
        <v>0</v>
      </c>
      <c r="I18173" s="334">
        <v>0</v>
      </c>
      <c r="J18173" s="334">
        <v>0</v>
      </c>
      <c r="K18173" s="334">
        <v>0</v>
      </c>
      <c r="L18173" s="334">
        <v>0</v>
      </c>
      <c r="M18173" s="334">
        <v>0</v>
      </c>
      <c r="N18173" s="334">
        <v>0</v>
      </c>
      <c r="O18173" s="334">
        <v>0</v>
      </c>
      <c r="P18173" s="334">
        <v>0</v>
      </c>
      <c r="Q18173" s="334">
        <v>0</v>
      </c>
      <c r="R18173" s="334">
        <v>0</v>
      </c>
      <c r="S18173" s="334">
        <v>0</v>
      </c>
      <c r="T18173" s="334">
        <v>0</v>
      </c>
      <c r="U18173" s="334">
        <v>0</v>
      </c>
      <c r="V18173" s="334">
        <v>0</v>
      </c>
      <c r="W18173" s="334">
        <v>0</v>
      </c>
      <c r="X18173" s="334">
        <v>0</v>
      </c>
      <c r="Y18173" s="334">
        <v>0</v>
      </c>
      <c r="Z18173" s="334">
        <v>0</v>
      </c>
      <c r="AA18173" s="334">
        <v>0</v>
      </c>
      <c r="AB18173" s="334">
        <v>0</v>
      </c>
      <c r="AD18173" s="334">
        <v>0</v>
      </c>
      <c r="AE18173" s="334">
        <f t="shared" si="2837"/>
        <v>0</v>
      </c>
      <c r="AF18173" s="334">
        <f t="shared" si="2838"/>
        <v>0</v>
      </c>
      <c r="AG18173" s="340">
        <f t="shared" si="2839"/>
        <v>0</v>
      </c>
      <c r="AI18173" s="340">
        <f t="shared" si="2843"/>
        <v>0</v>
      </c>
      <c r="AJ18173" s="340">
        <f t="shared" si="2843"/>
        <v>0</v>
      </c>
      <c r="AK18173" s="340">
        <f t="shared" si="2843"/>
        <v>0</v>
      </c>
      <c r="AL18173" s="340">
        <f t="shared" si="2843"/>
        <v>0</v>
      </c>
      <c r="AM18173" s="340">
        <f t="shared" si="2843"/>
        <v>0</v>
      </c>
    </row>
    <row r="18174" spans="1:39" x14ac:dyDescent="0.35">
      <c r="A18174" s="337">
        <v>40087</v>
      </c>
      <c r="B18174" s="338">
        <f t="shared" si="2834"/>
        <v>2009</v>
      </c>
      <c r="C18174" s="338">
        <f t="shared" si="2835"/>
        <v>10</v>
      </c>
      <c r="D18174" s="338">
        <f t="shared" si="2836"/>
        <v>1</v>
      </c>
      <c r="E18174" s="334">
        <v>0</v>
      </c>
      <c r="F18174" s="334">
        <v>0</v>
      </c>
      <c r="G18174" s="334">
        <v>0</v>
      </c>
      <c r="H18174" s="334">
        <v>0</v>
      </c>
      <c r="I18174" s="334">
        <v>0</v>
      </c>
      <c r="J18174" s="334">
        <v>0</v>
      </c>
      <c r="K18174" s="334">
        <v>0</v>
      </c>
      <c r="L18174" s="334">
        <v>0</v>
      </c>
      <c r="M18174" s="334">
        <v>0</v>
      </c>
      <c r="N18174" s="334">
        <v>0</v>
      </c>
      <c r="O18174" s="334">
        <v>0</v>
      </c>
      <c r="P18174" s="334">
        <v>0</v>
      </c>
      <c r="Q18174" s="334">
        <v>0</v>
      </c>
      <c r="R18174" s="334">
        <v>0</v>
      </c>
      <c r="S18174" s="334">
        <v>0</v>
      </c>
      <c r="T18174" s="334">
        <v>0</v>
      </c>
      <c r="U18174" s="334">
        <v>0</v>
      </c>
      <c r="V18174" s="334">
        <v>0</v>
      </c>
      <c r="W18174" s="334">
        <v>0</v>
      </c>
      <c r="X18174" s="334">
        <v>0</v>
      </c>
      <c r="Y18174" s="334">
        <v>0</v>
      </c>
      <c r="Z18174" s="334">
        <v>0</v>
      </c>
      <c r="AA18174" s="334">
        <v>0</v>
      </c>
      <c r="AB18174" s="334">
        <v>0</v>
      </c>
      <c r="AD18174" s="334">
        <v>0</v>
      </c>
      <c r="AE18174" s="334">
        <f t="shared" si="2837"/>
        <v>0</v>
      </c>
      <c r="AF18174" s="334">
        <f t="shared" si="2838"/>
        <v>0</v>
      </c>
      <c r="AG18174" s="340">
        <f t="shared" si="2839"/>
        <v>0</v>
      </c>
      <c r="AI18174" s="340">
        <f t="shared" si="2843"/>
        <v>0</v>
      </c>
      <c r="AJ18174" s="340">
        <f t="shared" si="2843"/>
        <v>0</v>
      </c>
      <c r="AK18174" s="340">
        <f t="shared" si="2843"/>
        <v>0</v>
      </c>
      <c r="AL18174" s="340">
        <f t="shared" si="2843"/>
        <v>0</v>
      </c>
      <c r="AM18174" s="340">
        <f t="shared" si="2843"/>
        <v>0</v>
      </c>
    </row>
    <row r="18175" spans="1:39" x14ac:dyDescent="0.35">
      <c r="A18175" s="337">
        <v>40088</v>
      </c>
      <c r="B18175" s="338">
        <f t="shared" si="2834"/>
        <v>2009</v>
      </c>
      <c r="C18175" s="338">
        <f t="shared" si="2835"/>
        <v>10</v>
      </c>
      <c r="D18175" s="338">
        <f t="shared" si="2836"/>
        <v>2</v>
      </c>
      <c r="E18175" s="334">
        <v>0</v>
      </c>
      <c r="F18175" s="334">
        <v>0</v>
      </c>
      <c r="G18175" s="334">
        <v>0</v>
      </c>
      <c r="H18175" s="334">
        <v>0</v>
      </c>
      <c r="I18175" s="334">
        <v>0</v>
      </c>
      <c r="J18175" s="334">
        <v>0</v>
      </c>
      <c r="K18175" s="334">
        <v>0</v>
      </c>
      <c r="L18175" s="334">
        <v>0</v>
      </c>
      <c r="M18175" s="334">
        <v>0</v>
      </c>
      <c r="N18175" s="334">
        <v>0</v>
      </c>
      <c r="O18175" s="334">
        <v>0</v>
      </c>
      <c r="P18175" s="334">
        <v>0</v>
      </c>
      <c r="Q18175" s="334">
        <v>0</v>
      </c>
      <c r="R18175" s="334">
        <v>0</v>
      </c>
      <c r="S18175" s="334">
        <v>0</v>
      </c>
      <c r="T18175" s="334">
        <v>0</v>
      </c>
      <c r="U18175" s="334">
        <v>0</v>
      </c>
      <c r="V18175" s="334">
        <v>0</v>
      </c>
      <c r="W18175" s="334">
        <v>0</v>
      </c>
      <c r="X18175" s="334">
        <v>0</v>
      </c>
      <c r="Y18175" s="334">
        <v>0</v>
      </c>
      <c r="Z18175" s="334">
        <v>0</v>
      </c>
      <c r="AA18175" s="334">
        <v>0</v>
      </c>
      <c r="AB18175" s="334">
        <v>0</v>
      </c>
      <c r="AD18175" s="334">
        <v>0</v>
      </c>
      <c r="AE18175" s="334">
        <f t="shared" si="2837"/>
        <v>0</v>
      </c>
      <c r="AF18175" s="334">
        <f t="shared" si="2838"/>
        <v>0</v>
      </c>
      <c r="AG18175" s="340">
        <f t="shared" si="2839"/>
        <v>0</v>
      </c>
      <c r="AI18175" s="340">
        <f t="shared" si="2843"/>
        <v>0</v>
      </c>
      <c r="AJ18175" s="340">
        <f t="shared" si="2843"/>
        <v>0</v>
      </c>
      <c r="AK18175" s="340">
        <f t="shared" si="2843"/>
        <v>0</v>
      </c>
      <c r="AL18175" s="340">
        <f t="shared" si="2843"/>
        <v>0</v>
      </c>
      <c r="AM18175" s="340">
        <f t="shared" si="2843"/>
        <v>0</v>
      </c>
    </row>
    <row r="18176" spans="1:39" x14ac:dyDescent="0.35">
      <c r="A18176" s="337">
        <v>40089</v>
      </c>
      <c r="B18176" s="338">
        <f t="shared" si="2834"/>
        <v>2009</v>
      </c>
      <c r="C18176" s="338">
        <f t="shared" si="2835"/>
        <v>10</v>
      </c>
      <c r="D18176" s="338">
        <f t="shared" si="2836"/>
        <v>3</v>
      </c>
      <c r="E18176" s="334">
        <v>0</v>
      </c>
      <c r="F18176" s="334">
        <v>0</v>
      </c>
      <c r="G18176" s="334">
        <v>0</v>
      </c>
      <c r="H18176" s="334">
        <v>0</v>
      </c>
      <c r="I18176" s="334">
        <v>0</v>
      </c>
      <c r="J18176" s="334">
        <v>0</v>
      </c>
      <c r="K18176" s="334">
        <v>0</v>
      </c>
      <c r="L18176" s="334">
        <v>0</v>
      </c>
      <c r="M18176" s="334">
        <v>0</v>
      </c>
      <c r="N18176" s="334">
        <v>0</v>
      </c>
      <c r="O18176" s="334">
        <v>0</v>
      </c>
      <c r="P18176" s="334">
        <v>0</v>
      </c>
      <c r="Q18176" s="334">
        <v>0</v>
      </c>
      <c r="R18176" s="334">
        <v>0</v>
      </c>
      <c r="S18176" s="334">
        <v>0</v>
      </c>
      <c r="T18176" s="334">
        <v>0</v>
      </c>
      <c r="U18176" s="334">
        <v>0</v>
      </c>
      <c r="V18176" s="334">
        <v>0</v>
      </c>
      <c r="W18176" s="334">
        <v>0</v>
      </c>
      <c r="X18176" s="334">
        <v>0</v>
      </c>
      <c r="Y18176" s="334">
        <v>0</v>
      </c>
      <c r="Z18176" s="334">
        <v>0.2</v>
      </c>
      <c r="AA18176" s="334">
        <v>0.2</v>
      </c>
      <c r="AB18176" s="334">
        <v>0.2</v>
      </c>
      <c r="AD18176" s="334">
        <v>0.6</v>
      </c>
      <c r="AE18176" s="334">
        <f t="shared" si="2837"/>
        <v>0.6</v>
      </c>
      <c r="AF18176" s="334">
        <f t="shared" si="2838"/>
        <v>0.60000000000000009</v>
      </c>
      <c r="AG18176" s="340">
        <f t="shared" si="2839"/>
        <v>1.1102230246251565E-16</v>
      </c>
      <c r="AI18176" s="340">
        <f t="shared" si="2843"/>
        <v>0</v>
      </c>
      <c r="AJ18176" s="340">
        <f t="shared" si="2843"/>
        <v>0</v>
      </c>
      <c r="AK18176" s="340">
        <f t="shared" si="2843"/>
        <v>0</v>
      </c>
      <c r="AL18176" s="340">
        <f t="shared" si="2843"/>
        <v>0</v>
      </c>
      <c r="AM18176" s="340">
        <f t="shared" si="2843"/>
        <v>0</v>
      </c>
    </row>
    <row r="18177" spans="1:39" x14ac:dyDescent="0.35">
      <c r="A18177" s="337">
        <v>40090</v>
      </c>
      <c r="B18177" s="338">
        <f t="shared" si="2834"/>
        <v>2009</v>
      </c>
      <c r="C18177" s="338">
        <f t="shared" si="2835"/>
        <v>10</v>
      </c>
      <c r="D18177" s="338">
        <f t="shared" si="2836"/>
        <v>4</v>
      </c>
      <c r="E18177" s="334">
        <v>0.2</v>
      </c>
      <c r="F18177" s="334">
        <v>0.1</v>
      </c>
      <c r="G18177" s="334">
        <v>0.2</v>
      </c>
      <c r="H18177" s="334">
        <v>0.1</v>
      </c>
      <c r="I18177" s="334">
        <v>0.2</v>
      </c>
      <c r="J18177" s="334">
        <v>0.1</v>
      </c>
      <c r="K18177" s="334">
        <v>0.2</v>
      </c>
      <c r="L18177" s="334">
        <v>0.1</v>
      </c>
      <c r="M18177" s="334">
        <v>0.2</v>
      </c>
      <c r="N18177" s="334">
        <v>0.2</v>
      </c>
      <c r="O18177" s="334">
        <v>0.1</v>
      </c>
      <c r="P18177" s="334">
        <v>0.2</v>
      </c>
      <c r="Q18177" s="334">
        <v>0.1</v>
      </c>
      <c r="R18177" s="334">
        <v>0</v>
      </c>
      <c r="S18177" s="334">
        <v>0</v>
      </c>
      <c r="T18177" s="334">
        <v>0</v>
      </c>
      <c r="U18177" s="334">
        <v>0</v>
      </c>
      <c r="V18177" s="334">
        <v>0</v>
      </c>
      <c r="W18177" s="334">
        <v>0</v>
      </c>
      <c r="X18177" s="334">
        <v>0.2</v>
      </c>
      <c r="Y18177" s="334">
        <v>0.1</v>
      </c>
      <c r="Z18177" s="334">
        <v>0.2</v>
      </c>
      <c r="AA18177" s="334">
        <v>0.1</v>
      </c>
      <c r="AB18177" s="334">
        <v>0.2</v>
      </c>
      <c r="AD18177" s="334">
        <v>2.8</v>
      </c>
      <c r="AE18177" s="334">
        <f t="shared" si="2837"/>
        <v>2.8</v>
      </c>
      <c r="AF18177" s="334">
        <f t="shared" si="2838"/>
        <v>2.8000000000000007</v>
      </c>
      <c r="AG18177" s="340">
        <f t="shared" si="2839"/>
        <v>8.8817841970012523E-16</v>
      </c>
      <c r="AI18177" s="340">
        <f t="shared" si="2843"/>
        <v>0</v>
      </c>
      <c r="AJ18177" s="340">
        <f t="shared" si="2843"/>
        <v>0</v>
      </c>
      <c r="AK18177" s="340">
        <f t="shared" si="2843"/>
        <v>0</v>
      </c>
      <c r="AL18177" s="340">
        <f t="shared" si="2843"/>
        <v>0</v>
      </c>
      <c r="AM18177" s="340">
        <f t="shared" si="2843"/>
        <v>0</v>
      </c>
    </row>
    <row r="18178" spans="1:39" x14ac:dyDescent="0.35">
      <c r="A18178" s="337">
        <v>40091</v>
      </c>
      <c r="B18178" s="338">
        <f t="shared" si="2834"/>
        <v>2009</v>
      </c>
      <c r="C18178" s="338">
        <f t="shared" si="2835"/>
        <v>10</v>
      </c>
      <c r="D18178" s="338">
        <f t="shared" si="2836"/>
        <v>5</v>
      </c>
      <c r="E18178" s="334">
        <v>0.1</v>
      </c>
      <c r="F18178" s="334">
        <v>0</v>
      </c>
      <c r="G18178" s="334">
        <v>0.1</v>
      </c>
      <c r="H18178" s="334">
        <v>0.1</v>
      </c>
      <c r="I18178" s="334">
        <v>0</v>
      </c>
      <c r="J18178" s="334">
        <v>0.1</v>
      </c>
      <c r="K18178" s="334">
        <v>0</v>
      </c>
      <c r="L18178" s="334">
        <v>0</v>
      </c>
      <c r="M18178" s="334">
        <v>0</v>
      </c>
      <c r="N18178" s="334">
        <v>0</v>
      </c>
      <c r="O18178" s="334">
        <v>0</v>
      </c>
      <c r="P18178" s="334">
        <v>0</v>
      </c>
      <c r="Q18178" s="334">
        <v>0</v>
      </c>
      <c r="R18178" s="334">
        <v>0</v>
      </c>
      <c r="S18178" s="334">
        <v>0</v>
      </c>
      <c r="T18178" s="334">
        <v>0</v>
      </c>
      <c r="U18178" s="334">
        <v>0</v>
      </c>
      <c r="V18178" s="334">
        <v>0</v>
      </c>
      <c r="W18178" s="334">
        <v>0</v>
      </c>
      <c r="X18178" s="334">
        <v>0</v>
      </c>
      <c r="Y18178" s="334">
        <v>0</v>
      </c>
      <c r="Z18178" s="334">
        <v>0</v>
      </c>
      <c r="AA18178" s="334">
        <v>0</v>
      </c>
      <c r="AB18178" s="334">
        <v>0</v>
      </c>
      <c r="AD18178" s="334">
        <v>0.4</v>
      </c>
      <c r="AE18178" s="334">
        <f t="shared" si="2837"/>
        <v>0.4</v>
      </c>
      <c r="AF18178" s="334">
        <f t="shared" si="2838"/>
        <v>0.4</v>
      </c>
      <c r="AG18178" s="340">
        <f t="shared" si="2839"/>
        <v>0</v>
      </c>
      <c r="AI18178" s="340">
        <f t="shared" si="2843"/>
        <v>0</v>
      </c>
      <c r="AJ18178" s="340">
        <f t="shared" si="2843"/>
        <v>0</v>
      </c>
      <c r="AK18178" s="340">
        <f t="shared" si="2843"/>
        <v>0</v>
      </c>
      <c r="AL18178" s="340">
        <f t="shared" si="2843"/>
        <v>0</v>
      </c>
      <c r="AM18178" s="340">
        <f t="shared" si="2843"/>
        <v>0</v>
      </c>
    </row>
    <row r="18179" spans="1:39" x14ac:dyDescent="0.35">
      <c r="A18179" s="337">
        <v>40092</v>
      </c>
      <c r="B18179" s="338">
        <f t="shared" si="2834"/>
        <v>2009</v>
      </c>
      <c r="C18179" s="338">
        <f t="shared" si="2835"/>
        <v>10</v>
      </c>
      <c r="D18179" s="338">
        <f t="shared" si="2836"/>
        <v>6</v>
      </c>
      <c r="E18179" s="334">
        <v>0</v>
      </c>
      <c r="F18179" s="334">
        <v>0</v>
      </c>
      <c r="G18179" s="334">
        <v>0</v>
      </c>
      <c r="H18179" s="334">
        <v>0</v>
      </c>
      <c r="I18179" s="334">
        <v>0</v>
      </c>
      <c r="J18179" s="334">
        <v>0</v>
      </c>
      <c r="K18179" s="334">
        <v>0</v>
      </c>
      <c r="L18179" s="334">
        <v>0</v>
      </c>
      <c r="M18179" s="334">
        <v>0</v>
      </c>
      <c r="N18179" s="334">
        <v>0</v>
      </c>
      <c r="O18179" s="334">
        <v>0</v>
      </c>
      <c r="P18179" s="334">
        <v>0</v>
      </c>
      <c r="Q18179" s="334">
        <v>0</v>
      </c>
      <c r="R18179" s="334">
        <v>0</v>
      </c>
      <c r="S18179" s="334">
        <v>0</v>
      </c>
      <c r="T18179" s="334">
        <v>0</v>
      </c>
      <c r="U18179" s="334">
        <v>0</v>
      </c>
      <c r="V18179" s="334">
        <v>0</v>
      </c>
      <c r="W18179" s="334">
        <v>0</v>
      </c>
      <c r="X18179" s="334">
        <v>0</v>
      </c>
      <c r="Y18179" s="334">
        <v>0</v>
      </c>
      <c r="Z18179" s="334">
        <v>0</v>
      </c>
      <c r="AA18179" s="334">
        <v>0</v>
      </c>
      <c r="AB18179" s="334">
        <v>0</v>
      </c>
      <c r="AD18179" s="334">
        <v>0</v>
      </c>
      <c r="AE18179" s="334">
        <f t="shared" si="2837"/>
        <v>0</v>
      </c>
      <c r="AF18179" s="334">
        <f t="shared" si="2838"/>
        <v>0</v>
      </c>
      <c r="AG18179" s="340">
        <f t="shared" si="2839"/>
        <v>0</v>
      </c>
      <c r="AI18179" s="340">
        <f t="shared" si="2843"/>
        <v>0</v>
      </c>
      <c r="AJ18179" s="340">
        <f t="shared" si="2843"/>
        <v>0</v>
      </c>
      <c r="AK18179" s="340">
        <f t="shared" si="2843"/>
        <v>0</v>
      </c>
      <c r="AL18179" s="340">
        <f t="shared" si="2843"/>
        <v>0</v>
      </c>
      <c r="AM18179" s="340">
        <f t="shared" si="2843"/>
        <v>0</v>
      </c>
    </row>
    <row r="18180" spans="1:39" x14ac:dyDescent="0.35">
      <c r="A18180" s="337">
        <v>40093</v>
      </c>
      <c r="B18180" s="338">
        <f t="shared" ref="B18180:B18243" si="2844">YEAR(A18180)</f>
        <v>2009</v>
      </c>
      <c r="C18180" s="338">
        <f t="shared" ref="C18180:C18243" si="2845">MONTH(A18180)</f>
        <v>10</v>
      </c>
      <c r="D18180" s="338">
        <f t="shared" ref="D18180:D18243" si="2846">DAY(A18180)</f>
        <v>7</v>
      </c>
      <c r="E18180" s="334">
        <v>0</v>
      </c>
      <c r="F18180" s="334">
        <v>0</v>
      </c>
      <c r="G18180" s="334">
        <v>0</v>
      </c>
      <c r="H18180" s="334">
        <v>0</v>
      </c>
      <c r="I18180" s="334">
        <v>0</v>
      </c>
      <c r="J18180" s="334">
        <v>0</v>
      </c>
      <c r="K18180" s="334">
        <v>0</v>
      </c>
      <c r="L18180" s="334">
        <v>0</v>
      </c>
      <c r="M18180" s="334">
        <v>0</v>
      </c>
      <c r="N18180" s="334">
        <v>0</v>
      </c>
      <c r="O18180" s="334">
        <v>0</v>
      </c>
      <c r="P18180" s="334">
        <v>0</v>
      </c>
      <c r="Q18180" s="334">
        <v>0.1</v>
      </c>
      <c r="R18180" s="334">
        <v>0.2</v>
      </c>
      <c r="S18180" s="334">
        <v>0.1</v>
      </c>
      <c r="T18180" s="334">
        <v>0</v>
      </c>
      <c r="U18180" s="334">
        <v>0</v>
      </c>
      <c r="V18180" s="334">
        <v>0</v>
      </c>
      <c r="W18180" s="334">
        <v>0</v>
      </c>
      <c r="X18180" s="334">
        <v>0</v>
      </c>
      <c r="Y18180" s="334">
        <v>0</v>
      </c>
      <c r="Z18180" s="334">
        <v>0</v>
      </c>
      <c r="AA18180" s="334">
        <v>0</v>
      </c>
      <c r="AB18180" s="334">
        <v>0</v>
      </c>
      <c r="AD18180" s="334">
        <v>0.4</v>
      </c>
      <c r="AE18180" s="334">
        <f t="shared" ref="AE18180:AE18243" si="2847">AD18180</f>
        <v>0.4</v>
      </c>
      <c r="AF18180" s="334">
        <f t="shared" ref="AF18180:AF18243" si="2848">SUM(E18180:AB18180)</f>
        <v>0.4</v>
      </c>
      <c r="AG18180" s="340">
        <f t="shared" ref="AG18180:AG18243" si="2849">ABS(AF18180-AE18180)</f>
        <v>0</v>
      </c>
      <c r="AI18180" s="340">
        <f t="shared" ref="AI18180:AM18195" si="2850">IF($C18180=AI$1,$AF18180,0)</f>
        <v>0</v>
      </c>
      <c r="AJ18180" s="340">
        <f t="shared" si="2850"/>
        <v>0</v>
      </c>
      <c r="AK18180" s="340">
        <f t="shared" si="2850"/>
        <v>0</v>
      </c>
      <c r="AL18180" s="340">
        <f t="shared" si="2850"/>
        <v>0</v>
      </c>
      <c r="AM18180" s="340">
        <f t="shared" si="2850"/>
        <v>0</v>
      </c>
    </row>
    <row r="18181" spans="1:39" x14ac:dyDescent="0.35">
      <c r="A18181" s="337">
        <v>40094</v>
      </c>
      <c r="B18181" s="338">
        <f t="shared" si="2844"/>
        <v>2009</v>
      </c>
      <c r="C18181" s="338">
        <f t="shared" si="2845"/>
        <v>10</v>
      </c>
      <c r="D18181" s="338">
        <f t="shared" si="2846"/>
        <v>8</v>
      </c>
      <c r="E18181" s="334">
        <v>0</v>
      </c>
      <c r="F18181" s="334">
        <v>0</v>
      </c>
      <c r="G18181" s="334">
        <v>0</v>
      </c>
      <c r="H18181" s="334">
        <v>0</v>
      </c>
      <c r="I18181" s="334">
        <v>0</v>
      </c>
      <c r="J18181" s="334">
        <v>0</v>
      </c>
      <c r="K18181" s="334">
        <v>0</v>
      </c>
      <c r="L18181" s="334">
        <v>0</v>
      </c>
      <c r="M18181" s="334">
        <v>0</v>
      </c>
      <c r="N18181" s="334">
        <v>0</v>
      </c>
      <c r="O18181" s="334">
        <v>0</v>
      </c>
      <c r="P18181" s="334">
        <v>0</v>
      </c>
      <c r="Q18181" s="334">
        <v>0.1</v>
      </c>
      <c r="R18181" s="334">
        <v>0</v>
      </c>
      <c r="S18181" s="334">
        <v>0.1</v>
      </c>
      <c r="T18181" s="334">
        <v>0.2</v>
      </c>
      <c r="U18181" s="334">
        <v>0</v>
      </c>
      <c r="V18181" s="334">
        <v>0.1</v>
      </c>
      <c r="W18181" s="334">
        <v>0</v>
      </c>
      <c r="X18181" s="334">
        <v>0</v>
      </c>
      <c r="Y18181" s="334">
        <v>0</v>
      </c>
      <c r="Z18181" s="334">
        <v>0.1</v>
      </c>
      <c r="AA18181" s="334">
        <v>0</v>
      </c>
      <c r="AB18181" s="334">
        <v>0</v>
      </c>
      <c r="AD18181" s="334">
        <v>0.6</v>
      </c>
      <c r="AE18181" s="334">
        <f t="shared" si="2847"/>
        <v>0.6</v>
      </c>
      <c r="AF18181" s="334">
        <f t="shared" si="2848"/>
        <v>0.6</v>
      </c>
      <c r="AG18181" s="340">
        <f t="shared" si="2849"/>
        <v>0</v>
      </c>
      <c r="AI18181" s="340">
        <f t="shared" si="2850"/>
        <v>0</v>
      </c>
      <c r="AJ18181" s="340">
        <f t="shared" si="2850"/>
        <v>0</v>
      </c>
      <c r="AK18181" s="340">
        <f t="shared" si="2850"/>
        <v>0</v>
      </c>
      <c r="AL18181" s="340">
        <f t="shared" si="2850"/>
        <v>0</v>
      </c>
      <c r="AM18181" s="340">
        <f t="shared" si="2850"/>
        <v>0</v>
      </c>
    </row>
    <row r="18182" spans="1:39" x14ac:dyDescent="0.35">
      <c r="A18182" s="337">
        <v>40095</v>
      </c>
      <c r="B18182" s="338">
        <f t="shared" si="2844"/>
        <v>2009</v>
      </c>
      <c r="C18182" s="338">
        <f t="shared" si="2845"/>
        <v>10</v>
      </c>
      <c r="D18182" s="338">
        <f t="shared" si="2846"/>
        <v>9</v>
      </c>
      <c r="E18182" s="334">
        <v>0</v>
      </c>
      <c r="F18182" s="334">
        <v>0</v>
      </c>
      <c r="G18182" s="334">
        <v>0</v>
      </c>
      <c r="H18182" s="334">
        <v>0</v>
      </c>
      <c r="I18182" s="334">
        <v>0</v>
      </c>
      <c r="J18182" s="334">
        <v>0</v>
      </c>
      <c r="K18182" s="334">
        <v>0.6</v>
      </c>
      <c r="L18182" s="334">
        <v>0</v>
      </c>
      <c r="M18182" s="334">
        <v>0</v>
      </c>
      <c r="N18182" s="334">
        <v>0</v>
      </c>
      <c r="O18182" s="334">
        <v>0</v>
      </c>
      <c r="P18182" s="334">
        <v>0</v>
      </c>
      <c r="Q18182" s="334">
        <v>0</v>
      </c>
      <c r="R18182" s="334">
        <v>0</v>
      </c>
      <c r="S18182" s="334">
        <v>0</v>
      </c>
      <c r="T18182" s="334">
        <v>0</v>
      </c>
      <c r="U18182" s="334">
        <v>0</v>
      </c>
      <c r="V18182" s="334">
        <v>0</v>
      </c>
      <c r="W18182" s="334">
        <v>0</v>
      </c>
      <c r="X18182" s="334">
        <v>0</v>
      </c>
      <c r="Y18182" s="334">
        <v>0</v>
      </c>
      <c r="Z18182" s="334">
        <v>0</v>
      </c>
      <c r="AA18182" s="334">
        <v>0</v>
      </c>
      <c r="AB18182" s="334">
        <v>0</v>
      </c>
      <c r="AD18182" s="334">
        <v>0.6</v>
      </c>
      <c r="AE18182" s="334">
        <f t="shared" si="2847"/>
        <v>0.6</v>
      </c>
      <c r="AF18182" s="334">
        <f t="shared" si="2848"/>
        <v>0.6</v>
      </c>
      <c r="AG18182" s="340">
        <f t="shared" si="2849"/>
        <v>0</v>
      </c>
      <c r="AI18182" s="340">
        <f t="shared" si="2850"/>
        <v>0</v>
      </c>
      <c r="AJ18182" s="340">
        <f t="shared" si="2850"/>
        <v>0</v>
      </c>
      <c r="AK18182" s="340">
        <f t="shared" si="2850"/>
        <v>0</v>
      </c>
      <c r="AL18182" s="340">
        <f t="shared" si="2850"/>
        <v>0</v>
      </c>
      <c r="AM18182" s="340">
        <f t="shared" si="2850"/>
        <v>0</v>
      </c>
    </row>
    <row r="18183" spans="1:39" x14ac:dyDescent="0.35">
      <c r="A18183" s="337">
        <v>40096</v>
      </c>
      <c r="B18183" s="338">
        <f t="shared" si="2844"/>
        <v>2009</v>
      </c>
      <c r="C18183" s="338">
        <f t="shared" si="2845"/>
        <v>10</v>
      </c>
      <c r="D18183" s="338">
        <f t="shared" si="2846"/>
        <v>10</v>
      </c>
      <c r="E18183" s="334">
        <v>0</v>
      </c>
      <c r="F18183" s="334">
        <v>0</v>
      </c>
      <c r="G18183" s="334">
        <v>0</v>
      </c>
      <c r="H18183" s="334">
        <v>0</v>
      </c>
      <c r="I18183" s="334">
        <v>0</v>
      </c>
      <c r="J18183" s="334">
        <v>0</v>
      </c>
      <c r="K18183" s="334">
        <v>0</v>
      </c>
      <c r="L18183" s="334">
        <v>0</v>
      </c>
      <c r="M18183" s="334">
        <v>0</v>
      </c>
      <c r="N18183" s="334">
        <v>0</v>
      </c>
      <c r="O18183" s="334">
        <v>0</v>
      </c>
      <c r="P18183" s="334">
        <v>0</v>
      </c>
      <c r="Q18183" s="334">
        <v>0</v>
      </c>
      <c r="R18183" s="334">
        <v>0</v>
      </c>
      <c r="S18183" s="334">
        <v>0</v>
      </c>
      <c r="T18183" s="334">
        <v>0</v>
      </c>
      <c r="U18183" s="334">
        <v>0</v>
      </c>
      <c r="V18183" s="334">
        <v>0</v>
      </c>
      <c r="W18183" s="334">
        <v>0</v>
      </c>
      <c r="X18183" s="334">
        <v>0</v>
      </c>
      <c r="Y18183" s="334">
        <v>0</v>
      </c>
      <c r="Z18183" s="334">
        <v>0</v>
      </c>
      <c r="AA18183" s="334">
        <v>0</v>
      </c>
      <c r="AB18183" s="334">
        <v>0</v>
      </c>
      <c r="AD18183" s="334">
        <v>0</v>
      </c>
      <c r="AE18183" s="334">
        <f t="shared" si="2847"/>
        <v>0</v>
      </c>
      <c r="AF18183" s="334">
        <f t="shared" si="2848"/>
        <v>0</v>
      </c>
      <c r="AG18183" s="340">
        <f t="shared" si="2849"/>
        <v>0</v>
      </c>
      <c r="AI18183" s="340">
        <f t="shared" si="2850"/>
        <v>0</v>
      </c>
      <c r="AJ18183" s="340">
        <f t="shared" si="2850"/>
        <v>0</v>
      </c>
      <c r="AK18183" s="340">
        <f t="shared" si="2850"/>
        <v>0</v>
      </c>
      <c r="AL18183" s="340">
        <f t="shared" si="2850"/>
        <v>0</v>
      </c>
      <c r="AM18183" s="340">
        <f t="shared" si="2850"/>
        <v>0</v>
      </c>
    </row>
    <row r="18184" spans="1:39" x14ac:dyDescent="0.35">
      <c r="A18184" s="337">
        <v>40097</v>
      </c>
      <c r="B18184" s="338">
        <f t="shared" si="2844"/>
        <v>2009</v>
      </c>
      <c r="C18184" s="338">
        <f t="shared" si="2845"/>
        <v>10</v>
      </c>
      <c r="D18184" s="338">
        <f t="shared" si="2846"/>
        <v>11</v>
      </c>
      <c r="E18184" s="334">
        <v>0</v>
      </c>
      <c r="F18184" s="334">
        <v>0</v>
      </c>
      <c r="G18184" s="334">
        <v>0</v>
      </c>
      <c r="H18184" s="334">
        <v>0</v>
      </c>
      <c r="I18184" s="334">
        <v>0.1</v>
      </c>
      <c r="J18184" s="334">
        <v>0.1</v>
      </c>
      <c r="K18184" s="334">
        <v>0</v>
      </c>
      <c r="L18184" s="334">
        <v>0.1</v>
      </c>
      <c r="M18184" s="334">
        <v>0.1</v>
      </c>
      <c r="N18184" s="334">
        <v>0.1</v>
      </c>
      <c r="O18184" s="334">
        <v>0</v>
      </c>
      <c r="P18184" s="334">
        <v>0.1</v>
      </c>
      <c r="Q18184" s="334">
        <v>0.1</v>
      </c>
      <c r="R18184" s="334">
        <v>0.1</v>
      </c>
      <c r="S18184" s="334">
        <v>0</v>
      </c>
      <c r="T18184" s="334">
        <v>0.1</v>
      </c>
      <c r="U18184" s="334">
        <v>0.1</v>
      </c>
      <c r="V18184" s="334">
        <v>0</v>
      </c>
      <c r="W18184" s="334">
        <v>0</v>
      </c>
      <c r="X18184" s="334">
        <v>0</v>
      </c>
      <c r="Y18184" s="334">
        <v>0</v>
      </c>
      <c r="Z18184" s="334">
        <v>0</v>
      </c>
      <c r="AA18184" s="334">
        <v>0</v>
      </c>
      <c r="AB18184" s="334">
        <v>0</v>
      </c>
      <c r="AD18184" s="334">
        <v>1</v>
      </c>
      <c r="AE18184" s="334">
        <f t="shared" si="2847"/>
        <v>1</v>
      </c>
      <c r="AF18184" s="334">
        <f t="shared" si="2848"/>
        <v>0.99999999999999989</v>
      </c>
      <c r="AG18184" s="340">
        <f t="shared" si="2849"/>
        <v>1.1102230246251565E-16</v>
      </c>
      <c r="AI18184" s="340">
        <f t="shared" si="2850"/>
        <v>0</v>
      </c>
      <c r="AJ18184" s="340">
        <f t="shared" si="2850"/>
        <v>0</v>
      </c>
      <c r="AK18184" s="340">
        <f t="shared" si="2850"/>
        <v>0</v>
      </c>
      <c r="AL18184" s="340">
        <f t="shared" si="2850"/>
        <v>0</v>
      </c>
      <c r="AM18184" s="340">
        <f t="shared" si="2850"/>
        <v>0</v>
      </c>
    </row>
    <row r="18185" spans="1:39" x14ac:dyDescent="0.35">
      <c r="A18185" s="337">
        <v>40098</v>
      </c>
      <c r="B18185" s="338">
        <f t="shared" si="2844"/>
        <v>2009</v>
      </c>
      <c r="C18185" s="338">
        <f t="shared" si="2845"/>
        <v>10</v>
      </c>
      <c r="D18185" s="338">
        <f t="shared" si="2846"/>
        <v>12</v>
      </c>
      <c r="E18185" s="334">
        <v>0</v>
      </c>
      <c r="F18185" s="334">
        <v>0</v>
      </c>
      <c r="G18185" s="334">
        <v>0</v>
      </c>
      <c r="H18185" s="334">
        <v>0</v>
      </c>
      <c r="I18185" s="334">
        <v>0</v>
      </c>
      <c r="J18185" s="334">
        <v>0</v>
      </c>
      <c r="K18185" s="334">
        <v>0</v>
      </c>
      <c r="L18185" s="334">
        <v>0</v>
      </c>
      <c r="M18185" s="334">
        <v>0</v>
      </c>
      <c r="N18185" s="334">
        <v>0</v>
      </c>
      <c r="O18185" s="334">
        <v>0</v>
      </c>
      <c r="P18185" s="334">
        <v>0</v>
      </c>
      <c r="Q18185" s="334">
        <v>0</v>
      </c>
      <c r="R18185" s="334">
        <v>0</v>
      </c>
      <c r="S18185" s="334">
        <v>0</v>
      </c>
      <c r="T18185" s="334">
        <v>0</v>
      </c>
      <c r="U18185" s="334">
        <v>0</v>
      </c>
      <c r="V18185" s="334">
        <v>0</v>
      </c>
      <c r="W18185" s="334">
        <v>0</v>
      </c>
      <c r="X18185" s="334">
        <v>0</v>
      </c>
      <c r="Y18185" s="334">
        <v>0</v>
      </c>
      <c r="Z18185" s="334">
        <v>0</v>
      </c>
      <c r="AA18185" s="334">
        <v>0</v>
      </c>
      <c r="AB18185" s="334">
        <v>0</v>
      </c>
      <c r="AD18185" s="334">
        <v>0</v>
      </c>
      <c r="AE18185" s="334">
        <f t="shared" si="2847"/>
        <v>0</v>
      </c>
      <c r="AF18185" s="334">
        <f t="shared" si="2848"/>
        <v>0</v>
      </c>
      <c r="AG18185" s="340">
        <f t="shared" si="2849"/>
        <v>0</v>
      </c>
      <c r="AI18185" s="340">
        <f t="shared" si="2850"/>
        <v>0</v>
      </c>
      <c r="AJ18185" s="340">
        <f t="shared" si="2850"/>
        <v>0</v>
      </c>
      <c r="AK18185" s="340">
        <f t="shared" si="2850"/>
        <v>0</v>
      </c>
      <c r="AL18185" s="340">
        <f t="shared" si="2850"/>
        <v>0</v>
      </c>
      <c r="AM18185" s="340">
        <f t="shared" si="2850"/>
        <v>0</v>
      </c>
    </row>
    <row r="18186" spans="1:39" x14ac:dyDescent="0.35">
      <c r="A18186" s="337">
        <v>40099</v>
      </c>
      <c r="B18186" s="338">
        <f t="shared" si="2844"/>
        <v>2009</v>
      </c>
      <c r="C18186" s="338">
        <f t="shared" si="2845"/>
        <v>10</v>
      </c>
      <c r="D18186" s="338">
        <f t="shared" si="2846"/>
        <v>13</v>
      </c>
      <c r="E18186" s="334">
        <v>0.1</v>
      </c>
      <c r="F18186" s="334">
        <v>0.1</v>
      </c>
      <c r="G18186" s="334">
        <v>0.1</v>
      </c>
      <c r="H18186" s="334">
        <v>0.1</v>
      </c>
      <c r="I18186" s="334">
        <v>0.1</v>
      </c>
      <c r="J18186" s="334">
        <v>0.2</v>
      </c>
      <c r="K18186" s="334">
        <v>0.1</v>
      </c>
      <c r="L18186" s="334">
        <v>0.1</v>
      </c>
      <c r="M18186" s="334">
        <v>0.1</v>
      </c>
      <c r="N18186" s="334">
        <v>0.1</v>
      </c>
      <c r="O18186" s="334">
        <v>0.1</v>
      </c>
      <c r="P18186" s="334">
        <v>0.1</v>
      </c>
      <c r="Q18186" s="334">
        <v>0.1</v>
      </c>
      <c r="R18186" s="334">
        <v>0.1</v>
      </c>
      <c r="S18186" s="334">
        <v>0.1</v>
      </c>
      <c r="T18186" s="334">
        <v>0.1</v>
      </c>
      <c r="U18186" s="334">
        <v>0.1</v>
      </c>
      <c r="V18186" s="334">
        <v>0.1</v>
      </c>
      <c r="W18186" s="334">
        <v>0.2</v>
      </c>
      <c r="X18186" s="334">
        <v>0.1</v>
      </c>
      <c r="Y18186" s="334">
        <v>0.1</v>
      </c>
      <c r="Z18186" s="334">
        <v>0.1</v>
      </c>
      <c r="AA18186" s="334">
        <v>0.1</v>
      </c>
      <c r="AB18186" s="334">
        <v>0.1</v>
      </c>
      <c r="AD18186" s="334">
        <v>2.6</v>
      </c>
      <c r="AE18186" s="334">
        <f t="shared" si="2847"/>
        <v>2.6</v>
      </c>
      <c r="AF18186" s="334">
        <f t="shared" si="2848"/>
        <v>2.600000000000001</v>
      </c>
      <c r="AG18186" s="340">
        <f t="shared" si="2849"/>
        <v>8.8817841970012523E-16</v>
      </c>
      <c r="AI18186" s="340">
        <f t="shared" si="2850"/>
        <v>0</v>
      </c>
      <c r="AJ18186" s="340">
        <f t="shared" si="2850"/>
        <v>0</v>
      </c>
      <c r="AK18186" s="340">
        <f t="shared" si="2850"/>
        <v>0</v>
      </c>
      <c r="AL18186" s="340">
        <f t="shared" si="2850"/>
        <v>0</v>
      </c>
      <c r="AM18186" s="340">
        <f t="shared" si="2850"/>
        <v>0</v>
      </c>
    </row>
    <row r="18187" spans="1:39" x14ac:dyDescent="0.35">
      <c r="A18187" s="337">
        <v>40100</v>
      </c>
      <c r="B18187" s="338">
        <f t="shared" si="2844"/>
        <v>2009</v>
      </c>
      <c r="C18187" s="338">
        <f t="shared" si="2845"/>
        <v>10</v>
      </c>
      <c r="D18187" s="338">
        <f t="shared" si="2846"/>
        <v>14</v>
      </c>
      <c r="E18187" s="334">
        <v>0.3</v>
      </c>
      <c r="F18187" s="334">
        <v>0.4</v>
      </c>
      <c r="G18187" s="334">
        <v>0.3</v>
      </c>
      <c r="H18187" s="334">
        <v>0.3</v>
      </c>
      <c r="I18187" s="334">
        <v>0.3</v>
      </c>
      <c r="J18187" s="334">
        <v>0.4</v>
      </c>
      <c r="K18187" s="334">
        <v>0.3</v>
      </c>
      <c r="L18187" s="334">
        <v>0.3</v>
      </c>
      <c r="M18187" s="334">
        <v>0.4</v>
      </c>
      <c r="N18187" s="334">
        <v>0.3</v>
      </c>
      <c r="O18187" s="334">
        <v>0.3</v>
      </c>
      <c r="P18187" s="334">
        <v>0.3</v>
      </c>
      <c r="Q18187" s="334">
        <v>0.4</v>
      </c>
      <c r="R18187" s="334">
        <v>0.3</v>
      </c>
      <c r="S18187" s="334">
        <v>0</v>
      </c>
      <c r="T18187" s="334">
        <v>0</v>
      </c>
      <c r="U18187" s="334">
        <v>0</v>
      </c>
      <c r="V18187" s="334">
        <v>0</v>
      </c>
      <c r="W18187" s="334">
        <v>0</v>
      </c>
      <c r="X18187" s="334">
        <v>0</v>
      </c>
      <c r="Y18187" s="334">
        <v>0</v>
      </c>
      <c r="Z18187" s="334">
        <v>0</v>
      </c>
      <c r="AA18187" s="334">
        <v>0</v>
      </c>
      <c r="AB18187" s="334">
        <v>0</v>
      </c>
      <c r="AD18187" s="334">
        <v>4.5999999999999996</v>
      </c>
      <c r="AE18187" s="334">
        <f t="shared" si="2847"/>
        <v>4.5999999999999996</v>
      </c>
      <c r="AF18187" s="334">
        <f t="shared" si="2848"/>
        <v>4.5999999999999988</v>
      </c>
      <c r="AG18187" s="340">
        <f t="shared" si="2849"/>
        <v>8.8817841970012523E-16</v>
      </c>
      <c r="AI18187" s="340">
        <f t="shared" si="2850"/>
        <v>0</v>
      </c>
      <c r="AJ18187" s="340">
        <f t="shared" si="2850"/>
        <v>0</v>
      </c>
      <c r="AK18187" s="340">
        <f t="shared" si="2850"/>
        <v>0</v>
      </c>
      <c r="AL18187" s="340">
        <f t="shared" si="2850"/>
        <v>0</v>
      </c>
      <c r="AM18187" s="340">
        <f t="shared" si="2850"/>
        <v>0</v>
      </c>
    </row>
    <row r="18188" spans="1:39" x14ac:dyDescent="0.35">
      <c r="A18188" s="337">
        <v>40101</v>
      </c>
      <c r="B18188" s="338">
        <f t="shared" si="2844"/>
        <v>2009</v>
      </c>
      <c r="C18188" s="338">
        <f t="shared" si="2845"/>
        <v>10</v>
      </c>
      <c r="D18188" s="338">
        <f t="shared" si="2846"/>
        <v>15</v>
      </c>
      <c r="E18188" s="334">
        <v>0</v>
      </c>
      <c r="F18188" s="334">
        <v>0</v>
      </c>
      <c r="G18188" s="334">
        <v>0</v>
      </c>
      <c r="H18188" s="334">
        <v>0</v>
      </c>
      <c r="I18188" s="334">
        <v>0</v>
      </c>
      <c r="J18188" s="334">
        <v>0</v>
      </c>
      <c r="K18188" s="334">
        <v>0</v>
      </c>
      <c r="L18188" s="334">
        <v>0</v>
      </c>
      <c r="M18188" s="334">
        <v>0</v>
      </c>
      <c r="N18188" s="334">
        <v>0</v>
      </c>
      <c r="O18188" s="334">
        <v>0</v>
      </c>
      <c r="P18188" s="334">
        <v>0</v>
      </c>
      <c r="Q18188" s="334">
        <v>0</v>
      </c>
      <c r="R18188" s="334">
        <v>0</v>
      </c>
      <c r="S18188" s="334">
        <v>0</v>
      </c>
      <c r="T18188" s="334">
        <v>0</v>
      </c>
      <c r="U18188" s="334">
        <v>0</v>
      </c>
      <c r="V18188" s="334">
        <v>0</v>
      </c>
      <c r="W18188" s="334">
        <v>0</v>
      </c>
      <c r="X18188" s="334">
        <v>0</v>
      </c>
      <c r="Y18188" s="334">
        <v>0</v>
      </c>
      <c r="Z18188" s="334">
        <v>0</v>
      </c>
      <c r="AA18188" s="334">
        <v>0</v>
      </c>
      <c r="AB18188" s="334">
        <v>0</v>
      </c>
      <c r="AD18188" s="334">
        <v>0</v>
      </c>
      <c r="AE18188" s="334">
        <f t="shared" si="2847"/>
        <v>0</v>
      </c>
      <c r="AF18188" s="334">
        <f t="shared" si="2848"/>
        <v>0</v>
      </c>
      <c r="AG18188" s="340">
        <f t="shared" si="2849"/>
        <v>0</v>
      </c>
      <c r="AI18188" s="340">
        <f t="shared" si="2850"/>
        <v>0</v>
      </c>
      <c r="AJ18188" s="340">
        <f t="shared" si="2850"/>
        <v>0</v>
      </c>
      <c r="AK18188" s="340">
        <f t="shared" si="2850"/>
        <v>0</v>
      </c>
      <c r="AL18188" s="340">
        <f t="shared" si="2850"/>
        <v>0</v>
      </c>
      <c r="AM18188" s="340">
        <f t="shared" si="2850"/>
        <v>0</v>
      </c>
    </row>
    <row r="18189" spans="1:39" x14ac:dyDescent="0.35">
      <c r="A18189" s="337">
        <v>40102</v>
      </c>
      <c r="B18189" s="338">
        <f t="shared" si="2844"/>
        <v>2009</v>
      </c>
      <c r="C18189" s="338">
        <f t="shared" si="2845"/>
        <v>10</v>
      </c>
      <c r="D18189" s="338">
        <f t="shared" si="2846"/>
        <v>16</v>
      </c>
      <c r="E18189" s="334">
        <v>0</v>
      </c>
      <c r="F18189" s="334">
        <v>0</v>
      </c>
      <c r="G18189" s="334">
        <v>0</v>
      </c>
      <c r="H18189" s="334">
        <v>0</v>
      </c>
      <c r="I18189" s="334">
        <v>0</v>
      </c>
      <c r="J18189" s="334">
        <v>0</v>
      </c>
      <c r="K18189" s="334">
        <v>0</v>
      </c>
      <c r="L18189" s="334">
        <v>0</v>
      </c>
      <c r="M18189" s="334">
        <v>0</v>
      </c>
      <c r="N18189" s="334">
        <v>0</v>
      </c>
      <c r="O18189" s="334">
        <v>0</v>
      </c>
      <c r="P18189" s="334">
        <v>0</v>
      </c>
      <c r="Q18189" s="334">
        <v>0</v>
      </c>
      <c r="R18189" s="334">
        <v>0</v>
      </c>
      <c r="S18189" s="334">
        <v>0</v>
      </c>
      <c r="T18189" s="334">
        <v>0</v>
      </c>
      <c r="U18189" s="334">
        <v>0</v>
      </c>
      <c r="V18189" s="334">
        <v>0</v>
      </c>
      <c r="W18189" s="334">
        <v>0</v>
      </c>
      <c r="X18189" s="334">
        <v>0</v>
      </c>
      <c r="Y18189" s="334">
        <v>0</v>
      </c>
      <c r="Z18189" s="334">
        <v>0</v>
      </c>
      <c r="AA18189" s="334">
        <v>0</v>
      </c>
      <c r="AB18189" s="334">
        <v>0</v>
      </c>
      <c r="AD18189" s="334">
        <v>0</v>
      </c>
      <c r="AE18189" s="334">
        <f t="shared" si="2847"/>
        <v>0</v>
      </c>
      <c r="AF18189" s="334">
        <f t="shared" si="2848"/>
        <v>0</v>
      </c>
      <c r="AG18189" s="340">
        <f t="shared" si="2849"/>
        <v>0</v>
      </c>
      <c r="AI18189" s="340">
        <f t="shared" si="2850"/>
        <v>0</v>
      </c>
      <c r="AJ18189" s="340">
        <f t="shared" si="2850"/>
        <v>0</v>
      </c>
      <c r="AK18189" s="340">
        <f t="shared" si="2850"/>
        <v>0</v>
      </c>
      <c r="AL18189" s="340">
        <f t="shared" si="2850"/>
        <v>0</v>
      </c>
      <c r="AM18189" s="340">
        <f t="shared" si="2850"/>
        <v>0</v>
      </c>
    </row>
    <row r="18190" spans="1:39" x14ac:dyDescent="0.35">
      <c r="A18190" s="337">
        <v>40103</v>
      </c>
      <c r="B18190" s="338">
        <f t="shared" si="2844"/>
        <v>2009</v>
      </c>
      <c r="C18190" s="338">
        <f t="shared" si="2845"/>
        <v>10</v>
      </c>
      <c r="D18190" s="338">
        <f t="shared" si="2846"/>
        <v>17</v>
      </c>
      <c r="E18190" s="334">
        <v>0</v>
      </c>
      <c r="F18190" s="334">
        <v>0</v>
      </c>
      <c r="G18190" s="334">
        <v>0</v>
      </c>
      <c r="H18190" s="334">
        <v>0</v>
      </c>
      <c r="I18190" s="334">
        <v>0</v>
      </c>
      <c r="J18190" s="334">
        <v>0</v>
      </c>
      <c r="K18190" s="334">
        <v>0</v>
      </c>
      <c r="L18190" s="334">
        <v>0</v>
      </c>
      <c r="M18190" s="334">
        <v>0</v>
      </c>
      <c r="N18190" s="334">
        <v>0</v>
      </c>
      <c r="O18190" s="334">
        <v>0</v>
      </c>
      <c r="P18190" s="334">
        <v>0</v>
      </c>
      <c r="Q18190" s="334">
        <v>0</v>
      </c>
      <c r="R18190" s="334">
        <v>0</v>
      </c>
      <c r="S18190" s="334">
        <v>0</v>
      </c>
      <c r="T18190" s="334">
        <v>0</v>
      </c>
      <c r="U18190" s="334">
        <v>0</v>
      </c>
      <c r="V18190" s="334">
        <v>0</v>
      </c>
      <c r="W18190" s="334">
        <v>0</v>
      </c>
      <c r="X18190" s="334">
        <v>0</v>
      </c>
      <c r="Y18190" s="334">
        <v>0</v>
      </c>
      <c r="Z18190" s="334">
        <v>0</v>
      </c>
      <c r="AA18190" s="334">
        <v>0</v>
      </c>
      <c r="AB18190" s="334">
        <v>0</v>
      </c>
      <c r="AD18190" s="334">
        <v>0</v>
      </c>
      <c r="AE18190" s="334">
        <f t="shared" si="2847"/>
        <v>0</v>
      </c>
      <c r="AF18190" s="334">
        <f t="shared" si="2848"/>
        <v>0</v>
      </c>
      <c r="AG18190" s="340">
        <f t="shared" si="2849"/>
        <v>0</v>
      </c>
      <c r="AI18190" s="340">
        <f t="shared" si="2850"/>
        <v>0</v>
      </c>
      <c r="AJ18190" s="340">
        <f t="shared" si="2850"/>
        <v>0</v>
      </c>
      <c r="AK18190" s="340">
        <f t="shared" si="2850"/>
        <v>0</v>
      </c>
      <c r="AL18190" s="340">
        <f t="shared" si="2850"/>
        <v>0</v>
      </c>
      <c r="AM18190" s="340">
        <f t="shared" si="2850"/>
        <v>0</v>
      </c>
    </row>
    <row r="18191" spans="1:39" x14ac:dyDescent="0.35">
      <c r="A18191" s="337">
        <v>40104</v>
      </c>
      <c r="B18191" s="338">
        <f t="shared" si="2844"/>
        <v>2009</v>
      </c>
      <c r="C18191" s="338">
        <f t="shared" si="2845"/>
        <v>10</v>
      </c>
      <c r="D18191" s="338">
        <f t="shared" si="2846"/>
        <v>18</v>
      </c>
      <c r="E18191" s="334">
        <v>0</v>
      </c>
      <c r="F18191" s="334">
        <v>0</v>
      </c>
      <c r="G18191" s="334">
        <v>0</v>
      </c>
      <c r="H18191" s="334">
        <v>0</v>
      </c>
      <c r="I18191" s="334">
        <v>0</v>
      </c>
      <c r="J18191" s="334">
        <v>0</v>
      </c>
      <c r="K18191" s="334">
        <v>0</v>
      </c>
      <c r="L18191" s="334">
        <v>0</v>
      </c>
      <c r="M18191" s="334">
        <v>0</v>
      </c>
      <c r="N18191" s="334">
        <v>0.2</v>
      </c>
      <c r="O18191" s="334">
        <v>0.2</v>
      </c>
      <c r="P18191" s="334">
        <v>0</v>
      </c>
      <c r="Q18191" s="334">
        <v>0</v>
      </c>
      <c r="R18191" s="334">
        <v>0</v>
      </c>
      <c r="S18191" s="334">
        <v>0</v>
      </c>
      <c r="T18191" s="334">
        <v>0</v>
      </c>
      <c r="U18191" s="334">
        <v>0</v>
      </c>
      <c r="V18191" s="334">
        <v>0</v>
      </c>
      <c r="W18191" s="334">
        <v>0</v>
      </c>
      <c r="X18191" s="334">
        <v>0</v>
      </c>
      <c r="Y18191" s="334">
        <v>0</v>
      </c>
      <c r="Z18191" s="334">
        <v>0</v>
      </c>
      <c r="AA18191" s="334">
        <v>0</v>
      </c>
      <c r="AB18191" s="334">
        <v>0</v>
      </c>
      <c r="AD18191" s="334">
        <v>0.4</v>
      </c>
      <c r="AE18191" s="334">
        <f t="shared" si="2847"/>
        <v>0.4</v>
      </c>
      <c r="AF18191" s="334">
        <f t="shared" si="2848"/>
        <v>0.4</v>
      </c>
      <c r="AG18191" s="340">
        <f t="shared" si="2849"/>
        <v>0</v>
      </c>
      <c r="AI18191" s="340">
        <f t="shared" si="2850"/>
        <v>0</v>
      </c>
      <c r="AJ18191" s="340">
        <f t="shared" si="2850"/>
        <v>0</v>
      </c>
      <c r="AK18191" s="340">
        <f t="shared" si="2850"/>
        <v>0</v>
      </c>
      <c r="AL18191" s="340">
        <f t="shared" si="2850"/>
        <v>0</v>
      </c>
      <c r="AM18191" s="340">
        <f t="shared" si="2850"/>
        <v>0</v>
      </c>
    </row>
    <row r="18192" spans="1:39" x14ac:dyDescent="0.35">
      <c r="A18192" s="337">
        <v>40105</v>
      </c>
      <c r="B18192" s="338">
        <f t="shared" si="2844"/>
        <v>2009</v>
      </c>
      <c r="C18192" s="338">
        <f t="shared" si="2845"/>
        <v>10</v>
      </c>
      <c r="D18192" s="338">
        <f t="shared" si="2846"/>
        <v>19</v>
      </c>
      <c r="E18192" s="334">
        <v>0</v>
      </c>
      <c r="F18192" s="334">
        <v>0</v>
      </c>
      <c r="G18192" s="334">
        <v>0</v>
      </c>
      <c r="H18192" s="334">
        <v>0</v>
      </c>
      <c r="I18192" s="334">
        <v>0</v>
      </c>
      <c r="J18192" s="334">
        <v>0</v>
      </c>
      <c r="K18192" s="334">
        <v>0</v>
      </c>
      <c r="L18192" s="334">
        <v>0</v>
      </c>
      <c r="M18192" s="334">
        <v>0</v>
      </c>
      <c r="N18192" s="334">
        <v>0</v>
      </c>
      <c r="O18192" s="334">
        <v>0</v>
      </c>
      <c r="P18192" s="334">
        <v>0</v>
      </c>
      <c r="Q18192" s="334">
        <v>0.2</v>
      </c>
      <c r="R18192" s="334">
        <v>0</v>
      </c>
      <c r="S18192" s="334">
        <v>0</v>
      </c>
      <c r="T18192" s="334">
        <v>0</v>
      </c>
      <c r="U18192" s="334">
        <v>0</v>
      </c>
      <c r="V18192" s="334">
        <v>0</v>
      </c>
      <c r="W18192" s="334">
        <v>0.9</v>
      </c>
      <c r="X18192" s="334">
        <v>0.2</v>
      </c>
      <c r="Y18192" s="334">
        <v>0</v>
      </c>
      <c r="Z18192" s="334">
        <v>0</v>
      </c>
      <c r="AA18192" s="334">
        <v>0.2</v>
      </c>
      <c r="AB18192" s="334">
        <v>0.4</v>
      </c>
      <c r="AD18192" s="334">
        <v>1.9</v>
      </c>
      <c r="AE18192" s="334">
        <f t="shared" si="2847"/>
        <v>1.9</v>
      </c>
      <c r="AF18192" s="334">
        <f t="shared" si="2848"/>
        <v>1.9</v>
      </c>
      <c r="AG18192" s="340">
        <f t="shared" si="2849"/>
        <v>0</v>
      </c>
      <c r="AI18192" s="340">
        <f t="shared" si="2850"/>
        <v>0</v>
      </c>
      <c r="AJ18192" s="340">
        <f t="shared" si="2850"/>
        <v>0</v>
      </c>
      <c r="AK18192" s="340">
        <f t="shared" si="2850"/>
        <v>0</v>
      </c>
      <c r="AL18192" s="340">
        <f t="shared" si="2850"/>
        <v>0</v>
      </c>
      <c r="AM18192" s="340">
        <f t="shared" si="2850"/>
        <v>0</v>
      </c>
    </row>
    <row r="18193" spans="1:39" x14ac:dyDescent="0.35">
      <c r="A18193" s="337">
        <v>40106</v>
      </c>
      <c r="B18193" s="338">
        <f t="shared" si="2844"/>
        <v>2009</v>
      </c>
      <c r="C18193" s="338">
        <f t="shared" si="2845"/>
        <v>10</v>
      </c>
      <c r="D18193" s="338">
        <f t="shared" si="2846"/>
        <v>20</v>
      </c>
      <c r="E18193" s="334">
        <v>1.2</v>
      </c>
      <c r="F18193" s="334">
        <v>0.2</v>
      </c>
      <c r="G18193" s="334">
        <v>0</v>
      </c>
      <c r="H18193" s="334">
        <v>0</v>
      </c>
      <c r="I18193" s="334">
        <v>0</v>
      </c>
      <c r="J18193" s="334">
        <v>0</v>
      </c>
      <c r="K18193" s="334">
        <v>0.6</v>
      </c>
      <c r="L18193" s="334">
        <v>0</v>
      </c>
      <c r="M18193" s="334">
        <v>0</v>
      </c>
      <c r="N18193" s="334">
        <v>0</v>
      </c>
      <c r="O18193" s="334">
        <v>0</v>
      </c>
      <c r="P18193" s="334">
        <v>0</v>
      </c>
      <c r="Q18193" s="334">
        <v>0</v>
      </c>
      <c r="R18193" s="334">
        <v>0</v>
      </c>
      <c r="S18193" s="334">
        <v>0</v>
      </c>
      <c r="T18193" s="334">
        <v>0</v>
      </c>
      <c r="U18193" s="334">
        <v>0</v>
      </c>
      <c r="V18193" s="334">
        <v>0</v>
      </c>
      <c r="W18193" s="334">
        <v>0</v>
      </c>
      <c r="X18193" s="334">
        <v>0</v>
      </c>
      <c r="Y18193" s="334">
        <v>0</v>
      </c>
      <c r="Z18193" s="334">
        <v>0</v>
      </c>
      <c r="AA18193" s="334">
        <v>0</v>
      </c>
      <c r="AB18193" s="334">
        <v>0</v>
      </c>
      <c r="AD18193" s="334">
        <v>2</v>
      </c>
      <c r="AE18193" s="334">
        <f t="shared" si="2847"/>
        <v>2</v>
      </c>
      <c r="AF18193" s="334">
        <f t="shared" si="2848"/>
        <v>2</v>
      </c>
      <c r="AG18193" s="340">
        <f t="shared" si="2849"/>
        <v>0</v>
      </c>
      <c r="AI18193" s="340">
        <f t="shared" si="2850"/>
        <v>0</v>
      </c>
      <c r="AJ18193" s="340">
        <f t="shared" si="2850"/>
        <v>0</v>
      </c>
      <c r="AK18193" s="340">
        <f t="shared" si="2850"/>
        <v>0</v>
      </c>
      <c r="AL18193" s="340">
        <f t="shared" si="2850"/>
        <v>0</v>
      </c>
      <c r="AM18193" s="340">
        <f t="shared" si="2850"/>
        <v>0</v>
      </c>
    </row>
    <row r="18194" spans="1:39" x14ac:dyDescent="0.35">
      <c r="A18194" s="337">
        <v>40107</v>
      </c>
      <c r="B18194" s="338">
        <f t="shared" si="2844"/>
        <v>2009</v>
      </c>
      <c r="C18194" s="338">
        <f t="shared" si="2845"/>
        <v>10</v>
      </c>
      <c r="D18194" s="338">
        <f t="shared" si="2846"/>
        <v>21</v>
      </c>
      <c r="E18194" s="334">
        <v>0</v>
      </c>
      <c r="F18194" s="334">
        <v>0</v>
      </c>
      <c r="G18194" s="334">
        <v>0</v>
      </c>
      <c r="H18194" s="334">
        <v>0</v>
      </c>
      <c r="I18194" s="334">
        <v>0</v>
      </c>
      <c r="J18194" s="334">
        <v>0</v>
      </c>
      <c r="K18194" s="334">
        <v>0</v>
      </c>
      <c r="L18194" s="334">
        <v>0</v>
      </c>
      <c r="M18194" s="334">
        <v>0</v>
      </c>
      <c r="N18194" s="334">
        <v>0</v>
      </c>
      <c r="O18194" s="334">
        <v>0</v>
      </c>
      <c r="P18194" s="334">
        <v>0</v>
      </c>
      <c r="Q18194" s="334">
        <v>0</v>
      </c>
      <c r="R18194" s="334">
        <v>0</v>
      </c>
      <c r="S18194" s="334">
        <v>0</v>
      </c>
      <c r="T18194" s="334">
        <v>0</v>
      </c>
      <c r="U18194" s="334">
        <v>0</v>
      </c>
      <c r="V18194" s="334">
        <v>0</v>
      </c>
      <c r="W18194" s="334">
        <v>0</v>
      </c>
      <c r="X18194" s="334">
        <v>0</v>
      </c>
      <c r="Y18194" s="334">
        <v>0</v>
      </c>
      <c r="Z18194" s="334">
        <v>0</v>
      </c>
      <c r="AA18194" s="334">
        <v>0</v>
      </c>
      <c r="AB18194" s="334">
        <v>0</v>
      </c>
      <c r="AD18194" s="334">
        <v>0</v>
      </c>
      <c r="AE18194" s="334">
        <f t="shared" si="2847"/>
        <v>0</v>
      </c>
      <c r="AF18194" s="334">
        <f t="shared" si="2848"/>
        <v>0</v>
      </c>
      <c r="AG18194" s="340">
        <f t="shared" si="2849"/>
        <v>0</v>
      </c>
      <c r="AI18194" s="340">
        <f t="shared" si="2850"/>
        <v>0</v>
      </c>
      <c r="AJ18194" s="340">
        <f t="shared" si="2850"/>
        <v>0</v>
      </c>
      <c r="AK18194" s="340">
        <f t="shared" si="2850"/>
        <v>0</v>
      </c>
      <c r="AL18194" s="340">
        <f t="shared" si="2850"/>
        <v>0</v>
      </c>
      <c r="AM18194" s="340">
        <f t="shared" si="2850"/>
        <v>0</v>
      </c>
    </row>
    <row r="18195" spans="1:39" x14ac:dyDescent="0.35">
      <c r="A18195" s="337">
        <v>40108</v>
      </c>
      <c r="B18195" s="338">
        <f t="shared" si="2844"/>
        <v>2009</v>
      </c>
      <c r="C18195" s="338">
        <f t="shared" si="2845"/>
        <v>10</v>
      </c>
      <c r="D18195" s="338">
        <f t="shared" si="2846"/>
        <v>22</v>
      </c>
      <c r="E18195" s="334">
        <v>0</v>
      </c>
      <c r="F18195" s="334">
        <v>0</v>
      </c>
      <c r="G18195" s="334">
        <v>0</v>
      </c>
      <c r="H18195" s="334">
        <v>0</v>
      </c>
      <c r="I18195" s="334">
        <v>0</v>
      </c>
      <c r="J18195" s="334">
        <v>0</v>
      </c>
      <c r="K18195" s="334">
        <v>0</v>
      </c>
      <c r="L18195" s="334">
        <v>0</v>
      </c>
      <c r="M18195" s="334">
        <v>0</v>
      </c>
      <c r="N18195" s="334">
        <v>0</v>
      </c>
      <c r="O18195" s="334">
        <v>0</v>
      </c>
      <c r="P18195" s="334">
        <v>0</v>
      </c>
      <c r="Q18195" s="334">
        <v>0</v>
      </c>
      <c r="R18195" s="334">
        <v>0</v>
      </c>
      <c r="S18195" s="334">
        <v>0</v>
      </c>
      <c r="T18195" s="334">
        <v>0</v>
      </c>
      <c r="U18195" s="334">
        <v>0</v>
      </c>
      <c r="V18195" s="334">
        <v>0</v>
      </c>
      <c r="W18195" s="334">
        <v>0</v>
      </c>
      <c r="X18195" s="334">
        <v>0</v>
      </c>
      <c r="Y18195" s="334">
        <v>0</v>
      </c>
      <c r="Z18195" s="334">
        <v>0</v>
      </c>
      <c r="AA18195" s="334">
        <v>0</v>
      </c>
      <c r="AB18195" s="334">
        <v>0</v>
      </c>
      <c r="AD18195" s="334">
        <v>0</v>
      </c>
      <c r="AE18195" s="334">
        <f t="shared" si="2847"/>
        <v>0</v>
      </c>
      <c r="AF18195" s="334">
        <f t="shared" si="2848"/>
        <v>0</v>
      </c>
      <c r="AG18195" s="340">
        <f t="shared" si="2849"/>
        <v>0</v>
      </c>
      <c r="AI18195" s="340">
        <f t="shared" si="2850"/>
        <v>0</v>
      </c>
      <c r="AJ18195" s="340">
        <f t="shared" si="2850"/>
        <v>0</v>
      </c>
      <c r="AK18195" s="340">
        <f t="shared" si="2850"/>
        <v>0</v>
      </c>
      <c r="AL18195" s="340">
        <f t="shared" si="2850"/>
        <v>0</v>
      </c>
      <c r="AM18195" s="340">
        <f t="shared" si="2850"/>
        <v>0</v>
      </c>
    </row>
    <row r="18196" spans="1:39" x14ac:dyDescent="0.35">
      <c r="A18196" s="337">
        <v>40109</v>
      </c>
      <c r="B18196" s="338">
        <f t="shared" si="2844"/>
        <v>2009</v>
      </c>
      <c r="C18196" s="338">
        <f t="shared" si="2845"/>
        <v>10</v>
      </c>
      <c r="D18196" s="338">
        <f t="shared" si="2846"/>
        <v>23</v>
      </c>
      <c r="E18196" s="334">
        <v>0</v>
      </c>
      <c r="F18196" s="334">
        <v>0</v>
      </c>
      <c r="G18196" s="334">
        <v>0</v>
      </c>
      <c r="H18196" s="334">
        <v>0</v>
      </c>
      <c r="I18196" s="334">
        <v>0</v>
      </c>
      <c r="J18196" s="334">
        <v>0</v>
      </c>
      <c r="K18196" s="334">
        <v>0</v>
      </c>
      <c r="L18196" s="334">
        <v>0</v>
      </c>
      <c r="M18196" s="334">
        <v>0</v>
      </c>
      <c r="N18196" s="334">
        <v>0</v>
      </c>
      <c r="O18196" s="334">
        <v>0</v>
      </c>
      <c r="P18196" s="334">
        <v>0</v>
      </c>
      <c r="Q18196" s="334">
        <v>0</v>
      </c>
      <c r="R18196" s="334">
        <v>0</v>
      </c>
      <c r="S18196" s="334">
        <v>0</v>
      </c>
      <c r="T18196" s="334">
        <v>0</v>
      </c>
      <c r="U18196" s="334">
        <v>0</v>
      </c>
      <c r="V18196" s="334">
        <v>0</v>
      </c>
      <c r="W18196" s="334">
        <v>0</v>
      </c>
      <c r="X18196" s="334">
        <v>0</v>
      </c>
      <c r="Y18196" s="334">
        <v>0</v>
      </c>
      <c r="Z18196" s="334">
        <v>0</v>
      </c>
      <c r="AA18196" s="334">
        <v>0</v>
      </c>
      <c r="AB18196" s="334">
        <v>0</v>
      </c>
      <c r="AD18196" s="334">
        <v>0</v>
      </c>
      <c r="AE18196" s="334">
        <f t="shared" si="2847"/>
        <v>0</v>
      </c>
      <c r="AF18196" s="334">
        <f t="shared" si="2848"/>
        <v>0</v>
      </c>
      <c r="AG18196" s="340">
        <f t="shared" si="2849"/>
        <v>0</v>
      </c>
      <c r="AI18196" s="340">
        <f t="shared" ref="AI18196:AM18211" si="2851">IF($C18196=AI$1,$AF18196,0)</f>
        <v>0</v>
      </c>
      <c r="AJ18196" s="340">
        <f t="shared" si="2851"/>
        <v>0</v>
      </c>
      <c r="AK18196" s="340">
        <f t="shared" si="2851"/>
        <v>0</v>
      </c>
      <c r="AL18196" s="340">
        <f t="shared" si="2851"/>
        <v>0</v>
      </c>
      <c r="AM18196" s="340">
        <f t="shared" si="2851"/>
        <v>0</v>
      </c>
    </row>
    <row r="18197" spans="1:39" x14ac:dyDescent="0.35">
      <c r="A18197" s="337">
        <v>40110</v>
      </c>
      <c r="B18197" s="338">
        <f t="shared" si="2844"/>
        <v>2009</v>
      </c>
      <c r="C18197" s="338">
        <f t="shared" si="2845"/>
        <v>10</v>
      </c>
      <c r="D18197" s="338">
        <f t="shared" si="2846"/>
        <v>24</v>
      </c>
      <c r="E18197" s="334">
        <v>0</v>
      </c>
      <c r="F18197" s="334">
        <v>0</v>
      </c>
      <c r="G18197" s="334">
        <v>0</v>
      </c>
      <c r="H18197" s="334">
        <v>0</v>
      </c>
      <c r="I18197" s="334">
        <v>0</v>
      </c>
      <c r="J18197" s="334">
        <v>0</v>
      </c>
      <c r="K18197" s="334">
        <v>0</v>
      </c>
      <c r="L18197" s="334">
        <v>1</v>
      </c>
      <c r="M18197" s="334">
        <v>2.9</v>
      </c>
      <c r="N18197" s="334">
        <v>1.1000000000000001</v>
      </c>
      <c r="O18197" s="334">
        <v>1.1000000000000001</v>
      </c>
      <c r="P18197" s="334">
        <v>2</v>
      </c>
      <c r="Q18197" s="334">
        <v>1.1000000000000001</v>
      </c>
      <c r="R18197" s="334">
        <v>0</v>
      </c>
      <c r="S18197" s="334">
        <v>0</v>
      </c>
      <c r="T18197" s="334">
        <v>0</v>
      </c>
      <c r="U18197" s="334">
        <v>0</v>
      </c>
      <c r="V18197" s="334">
        <v>0</v>
      </c>
      <c r="W18197" s="334">
        <v>0</v>
      </c>
      <c r="X18197" s="334">
        <v>0</v>
      </c>
      <c r="Y18197" s="334">
        <v>0</v>
      </c>
      <c r="Z18197" s="334">
        <v>0</v>
      </c>
      <c r="AA18197" s="334">
        <v>0</v>
      </c>
      <c r="AB18197" s="334">
        <v>0</v>
      </c>
      <c r="AD18197" s="334">
        <v>9.1999999999999993</v>
      </c>
      <c r="AE18197" s="334">
        <f t="shared" si="2847"/>
        <v>9.1999999999999993</v>
      </c>
      <c r="AF18197" s="334">
        <f t="shared" si="2848"/>
        <v>9.1999999999999993</v>
      </c>
      <c r="AG18197" s="340">
        <f t="shared" si="2849"/>
        <v>0</v>
      </c>
      <c r="AI18197" s="340">
        <f t="shared" si="2851"/>
        <v>0</v>
      </c>
      <c r="AJ18197" s="340">
        <f t="shared" si="2851"/>
        <v>0</v>
      </c>
      <c r="AK18197" s="340">
        <f t="shared" si="2851"/>
        <v>0</v>
      </c>
      <c r="AL18197" s="340">
        <f t="shared" si="2851"/>
        <v>0</v>
      </c>
      <c r="AM18197" s="340">
        <f t="shared" si="2851"/>
        <v>0</v>
      </c>
    </row>
    <row r="18198" spans="1:39" x14ac:dyDescent="0.35">
      <c r="A18198" s="337">
        <v>40111</v>
      </c>
      <c r="B18198" s="338">
        <f t="shared" si="2844"/>
        <v>2009</v>
      </c>
      <c r="C18198" s="338">
        <f t="shared" si="2845"/>
        <v>10</v>
      </c>
      <c r="D18198" s="338">
        <f t="shared" si="2846"/>
        <v>25</v>
      </c>
      <c r="E18198" s="334">
        <v>0</v>
      </c>
      <c r="F18198" s="334">
        <v>0</v>
      </c>
      <c r="G18198" s="334">
        <v>0</v>
      </c>
      <c r="H18198" s="334">
        <v>0</v>
      </c>
      <c r="I18198" s="334">
        <v>0</v>
      </c>
      <c r="J18198" s="334">
        <v>0</v>
      </c>
      <c r="K18198" s="334">
        <v>0</v>
      </c>
      <c r="L18198" s="334">
        <v>0</v>
      </c>
      <c r="M18198" s="334">
        <v>0</v>
      </c>
      <c r="N18198" s="334">
        <v>0</v>
      </c>
      <c r="O18198" s="334">
        <v>0</v>
      </c>
      <c r="P18198" s="334">
        <v>0</v>
      </c>
      <c r="Q18198" s="334">
        <v>0</v>
      </c>
      <c r="R18198" s="334">
        <v>0</v>
      </c>
      <c r="S18198" s="334">
        <v>0</v>
      </c>
      <c r="T18198" s="334">
        <v>0</v>
      </c>
      <c r="U18198" s="334">
        <v>0</v>
      </c>
      <c r="V18198" s="334">
        <v>0</v>
      </c>
      <c r="W18198" s="334">
        <v>0</v>
      </c>
      <c r="X18198" s="334">
        <v>0</v>
      </c>
      <c r="Y18198" s="334">
        <v>0</v>
      </c>
      <c r="Z18198" s="334">
        <v>0</v>
      </c>
      <c r="AA18198" s="334">
        <v>0</v>
      </c>
      <c r="AB18198" s="334">
        <v>0</v>
      </c>
      <c r="AD18198" s="334">
        <v>0</v>
      </c>
      <c r="AE18198" s="334">
        <f t="shared" si="2847"/>
        <v>0</v>
      </c>
      <c r="AF18198" s="334">
        <f t="shared" si="2848"/>
        <v>0</v>
      </c>
      <c r="AG18198" s="340">
        <f t="shared" si="2849"/>
        <v>0</v>
      </c>
      <c r="AI18198" s="340">
        <f t="shared" si="2851"/>
        <v>0</v>
      </c>
      <c r="AJ18198" s="340">
        <f t="shared" si="2851"/>
        <v>0</v>
      </c>
      <c r="AK18198" s="340">
        <f t="shared" si="2851"/>
        <v>0</v>
      </c>
      <c r="AL18198" s="340">
        <f t="shared" si="2851"/>
        <v>0</v>
      </c>
      <c r="AM18198" s="340">
        <f t="shared" si="2851"/>
        <v>0</v>
      </c>
    </row>
    <row r="18199" spans="1:39" x14ac:dyDescent="0.35">
      <c r="A18199" s="337">
        <v>40112</v>
      </c>
      <c r="B18199" s="338">
        <f t="shared" si="2844"/>
        <v>2009</v>
      </c>
      <c r="C18199" s="338">
        <f t="shared" si="2845"/>
        <v>10</v>
      </c>
      <c r="D18199" s="338">
        <f t="shared" si="2846"/>
        <v>26</v>
      </c>
      <c r="E18199" s="334">
        <v>0</v>
      </c>
      <c r="F18199" s="334">
        <v>0</v>
      </c>
      <c r="G18199" s="334">
        <v>0</v>
      </c>
      <c r="H18199" s="334">
        <v>0</v>
      </c>
      <c r="I18199" s="334">
        <v>0</v>
      </c>
      <c r="J18199" s="334">
        <v>0</v>
      </c>
      <c r="K18199" s="334">
        <v>0</v>
      </c>
      <c r="L18199" s="334">
        <v>0</v>
      </c>
      <c r="M18199" s="334">
        <v>0</v>
      </c>
      <c r="N18199" s="334">
        <v>0</v>
      </c>
      <c r="O18199" s="334">
        <v>0</v>
      </c>
      <c r="P18199" s="334">
        <v>0</v>
      </c>
      <c r="Q18199" s="334">
        <v>0</v>
      </c>
      <c r="R18199" s="334">
        <v>0</v>
      </c>
      <c r="S18199" s="334">
        <v>0</v>
      </c>
      <c r="T18199" s="334">
        <v>0</v>
      </c>
      <c r="U18199" s="334">
        <v>0</v>
      </c>
      <c r="V18199" s="334">
        <v>0</v>
      </c>
      <c r="W18199" s="334">
        <v>0</v>
      </c>
      <c r="X18199" s="334">
        <v>0</v>
      </c>
      <c r="Y18199" s="334">
        <v>0</v>
      </c>
      <c r="Z18199" s="334">
        <v>0</v>
      </c>
      <c r="AA18199" s="334">
        <v>0</v>
      </c>
      <c r="AB18199" s="334">
        <v>0</v>
      </c>
      <c r="AD18199" s="334">
        <v>0</v>
      </c>
      <c r="AE18199" s="334">
        <f t="shared" si="2847"/>
        <v>0</v>
      </c>
      <c r="AF18199" s="334">
        <f t="shared" si="2848"/>
        <v>0</v>
      </c>
      <c r="AG18199" s="340">
        <f t="shared" si="2849"/>
        <v>0</v>
      </c>
      <c r="AI18199" s="340">
        <f t="shared" si="2851"/>
        <v>0</v>
      </c>
      <c r="AJ18199" s="340">
        <f t="shared" si="2851"/>
        <v>0</v>
      </c>
      <c r="AK18199" s="340">
        <f t="shared" si="2851"/>
        <v>0</v>
      </c>
      <c r="AL18199" s="340">
        <f t="shared" si="2851"/>
        <v>0</v>
      </c>
      <c r="AM18199" s="340">
        <f t="shared" si="2851"/>
        <v>0</v>
      </c>
    </row>
    <row r="18200" spans="1:39" x14ac:dyDescent="0.35">
      <c r="A18200" s="337">
        <v>40113</v>
      </c>
      <c r="B18200" s="338">
        <f t="shared" si="2844"/>
        <v>2009</v>
      </c>
      <c r="C18200" s="338">
        <f t="shared" si="2845"/>
        <v>10</v>
      </c>
      <c r="D18200" s="338">
        <f t="shared" si="2846"/>
        <v>27</v>
      </c>
      <c r="E18200" s="334">
        <v>0.9</v>
      </c>
      <c r="F18200" s="334">
        <v>0.4</v>
      </c>
      <c r="G18200" s="334">
        <v>0.4</v>
      </c>
      <c r="H18200" s="334">
        <v>0.4</v>
      </c>
      <c r="I18200" s="334">
        <v>0</v>
      </c>
      <c r="J18200" s="334">
        <v>0</v>
      </c>
      <c r="K18200" s="334">
        <v>0</v>
      </c>
      <c r="L18200" s="334">
        <v>0</v>
      </c>
      <c r="M18200" s="334">
        <v>0</v>
      </c>
      <c r="N18200" s="334">
        <v>0</v>
      </c>
      <c r="O18200" s="334">
        <v>0</v>
      </c>
      <c r="P18200" s="334">
        <v>0.5</v>
      </c>
      <c r="Q18200" s="334">
        <v>0</v>
      </c>
      <c r="R18200" s="334">
        <v>0.4</v>
      </c>
      <c r="S18200" s="334">
        <v>0.4</v>
      </c>
      <c r="T18200" s="334">
        <v>0</v>
      </c>
      <c r="U18200" s="334">
        <v>0</v>
      </c>
      <c r="V18200" s="334">
        <v>0</v>
      </c>
      <c r="W18200" s="334">
        <v>0</v>
      </c>
      <c r="X18200" s="334">
        <v>0</v>
      </c>
      <c r="Y18200" s="334">
        <v>0</v>
      </c>
      <c r="Z18200" s="334">
        <v>0</v>
      </c>
      <c r="AA18200" s="334">
        <v>0</v>
      </c>
      <c r="AB18200" s="334">
        <v>0</v>
      </c>
      <c r="AD18200" s="334">
        <v>3.4</v>
      </c>
      <c r="AE18200" s="334">
        <f t="shared" si="2847"/>
        <v>3.4</v>
      </c>
      <c r="AF18200" s="334">
        <f t="shared" si="2848"/>
        <v>3.4</v>
      </c>
      <c r="AG18200" s="340">
        <f t="shared" si="2849"/>
        <v>0</v>
      </c>
      <c r="AI18200" s="340">
        <f t="shared" si="2851"/>
        <v>0</v>
      </c>
      <c r="AJ18200" s="340">
        <f t="shared" si="2851"/>
        <v>0</v>
      </c>
      <c r="AK18200" s="340">
        <f t="shared" si="2851"/>
        <v>0</v>
      </c>
      <c r="AL18200" s="340">
        <f t="shared" si="2851"/>
        <v>0</v>
      </c>
      <c r="AM18200" s="340">
        <f t="shared" si="2851"/>
        <v>0</v>
      </c>
    </row>
    <row r="18201" spans="1:39" x14ac:dyDescent="0.35">
      <c r="A18201" s="337">
        <v>40114</v>
      </c>
      <c r="B18201" s="338">
        <f t="shared" si="2844"/>
        <v>2009</v>
      </c>
      <c r="C18201" s="338">
        <f t="shared" si="2845"/>
        <v>10</v>
      </c>
      <c r="D18201" s="338">
        <f t="shared" si="2846"/>
        <v>28</v>
      </c>
      <c r="E18201" s="334">
        <v>0</v>
      </c>
      <c r="F18201" s="334">
        <v>0</v>
      </c>
      <c r="G18201" s="334">
        <v>0</v>
      </c>
      <c r="H18201" s="334">
        <v>0</v>
      </c>
      <c r="I18201" s="334">
        <v>0</v>
      </c>
      <c r="J18201" s="334">
        <v>0</v>
      </c>
      <c r="K18201" s="334">
        <v>0</v>
      </c>
      <c r="L18201" s="334">
        <v>0</v>
      </c>
      <c r="M18201" s="334">
        <v>0</v>
      </c>
      <c r="N18201" s="334">
        <v>0</v>
      </c>
      <c r="O18201" s="334">
        <v>0</v>
      </c>
      <c r="P18201" s="334">
        <v>0</v>
      </c>
      <c r="Q18201" s="334">
        <v>0</v>
      </c>
      <c r="R18201" s="334">
        <v>0</v>
      </c>
      <c r="S18201" s="334">
        <v>0</v>
      </c>
      <c r="T18201" s="334">
        <v>0</v>
      </c>
      <c r="U18201" s="334">
        <v>0</v>
      </c>
      <c r="V18201" s="334">
        <v>0</v>
      </c>
      <c r="W18201" s="334">
        <v>0</v>
      </c>
      <c r="X18201" s="334">
        <v>0</v>
      </c>
      <c r="Y18201" s="334">
        <v>0</v>
      </c>
      <c r="Z18201" s="334">
        <v>0</v>
      </c>
      <c r="AA18201" s="334">
        <v>0</v>
      </c>
      <c r="AB18201" s="334">
        <v>0</v>
      </c>
      <c r="AD18201" s="334">
        <v>0</v>
      </c>
      <c r="AE18201" s="334">
        <f t="shared" si="2847"/>
        <v>0</v>
      </c>
      <c r="AF18201" s="334">
        <f t="shared" si="2848"/>
        <v>0</v>
      </c>
      <c r="AG18201" s="340">
        <f t="shared" si="2849"/>
        <v>0</v>
      </c>
      <c r="AI18201" s="340">
        <f t="shared" si="2851"/>
        <v>0</v>
      </c>
      <c r="AJ18201" s="340">
        <f t="shared" si="2851"/>
        <v>0</v>
      </c>
      <c r="AK18201" s="340">
        <f t="shared" si="2851"/>
        <v>0</v>
      </c>
      <c r="AL18201" s="340">
        <f t="shared" si="2851"/>
        <v>0</v>
      </c>
      <c r="AM18201" s="340">
        <f t="shared" si="2851"/>
        <v>0</v>
      </c>
    </row>
    <row r="18202" spans="1:39" x14ac:dyDescent="0.35">
      <c r="A18202" s="337">
        <v>40115</v>
      </c>
      <c r="B18202" s="338">
        <f t="shared" si="2844"/>
        <v>2009</v>
      </c>
      <c r="C18202" s="338">
        <f t="shared" si="2845"/>
        <v>10</v>
      </c>
      <c r="D18202" s="338">
        <f t="shared" si="2846"/>
        <v>29</v>
      </c>
      <c r="E18202" s="334">
        <v>0</v>
      </c>
      <c r="F18202" s="334">
        <v>0</v>
      </c>
      <c r="G18202" s="334">
        <v>0</v>
      </c>
      <c r="H18202" s="334">
        <v>0</v>
      </c>
      <c r="I18202" s="334">
        <v>0</v>
      </c>
      <c r="J18202" s="334">
        <v>0</v>
      </c>
      <c r="K18202" s="334">
        <v>0</v>
      </c>
      <c r="L18202" s="334">
        <v>0</v>
      </c>
      <c r="M18202" s="334">
        <v>0</v>
      </c>
      <c r="N18202" s="334">
        <v>0</v>
      </c>
      <c r="O18202" s="334">
        <v>0</v>
      </c>
      <c r="P18202" s="334">
        <v>0</v>
      </c>
      <c r="Q18202" s="334">
        <v>0</v>
      </c>
      <c r="R18202" s="334">
        <v>0</v>
      </c>
      <c r="S18202" s="334">
        <v>0</v>
      </c>
      <c r="T18202" s="334">
        <v>0</v>
      </c>
      <c r="U18202" s="334">
        <v>0</v>
      </c>
      <c r="V18202" s="334">
        <v>0</v>
      </c>
      <c r="W18202" s="334">
        <v>0</v>
      </c>
      <c r="X18202" s="334">
        <v>0.1</v>
      </c>
      <c r="Y18202" s="334">
        <v>0</v>
      </c>
      <c r="Z18202" s="334">
        <v>0.1</v>
      </c>
      <c r="AA18202" s="334">
        <v>0</v>
      </c>
      <c r="AB18202" s="334">
        <v>0</v>
      </c>
      <c r="AD18202" s="334">
        <v>0.2</v>
      </c>
      <c r="AE18202" s="334">
        <f t="shared" si="2847"/>
        <v>0.2</v>
      </c>
      <c r="AF18202" s="334">
        <f t="shared" si="2848"/>
        <v>0.2</v>
      </c>
      <c r="AG18202" s="340">
        <f t="shared" si="2849"/>
        <v>0</v>
      </c>
      <c r="AI18202" s="340">
        <f t="shared" si="2851"/>
        <v>0</v>
      </c>
      <c r="AJ18202" s="340">
        <f t="shared" si="2851"/>
        <v>0</v>
      </c>
      <c r="AK18202" s="340">
        <f t="shared" si="2851"/>
        <v>0</v>
      </c>
      <c r="AL18202" s="340">
        <f t="shared" si="2851"/>
        <v>0</v>
      </c>
      <c r="AM18202" s="340">
        <f t="shared" si="2851"/>
        <v>0</v>
      </c>
    </row>
    <row r="18203" spans="1:39" x14ac:dyDescent="0.35">
      <c r="A18203" s="337">
        <v>40116</v>
      </c>
      <c r="B18203" s="338">
        <f t="shared" si="2844"/>
        <v>2009</v>
      </c>
      <c r="C18203" s="338">
        <f t="shared" si="2845"/>
        <v>10</v>
      </c>
      <c r="D18203" s="338">
        <f t="shared" si="2846"/>
        <v>30</v>
      </c>
      <c r="E18203" s="334">
        <v>0</v>
      </c>
      <c r="F18203" s="334">
        <v>0</v>
      </c>
      <c r="G18203" s="334">
        <v>0</v>
      </c>
      <c r="H18203" s="334">
        <v>0</v>
      </c>
      <c r="I18203" s="334">
        <v>0</v>
      </c>
      <c r="J18203" s="334">
        <v>0</v>
      </c>
      <c r="K18203" s="334">
        <v>0</v>
      </c>
      <c r="L18203" s="334">
        <v>0</v>
      </c>
      <c r="M18203" s="334">
        <v>0</v>
      </c>
      <c r="N18203" s="334">
        <v>0</v>
      </c>
      <c r="O18203" s="334">
        <v>0</v>
      </c>
      <c r="P18203" s="334">
        <v>0</v>
      </c>
      <c r="Q18203" s="334">
        <v>0</v>
      </c>
      <c r="R18203" s="334">
        <v>0</v>
      </c>
      <c r="S18203" s="334">
        <v>0</v>
      </c>
      <c r="T18203" s="334">
        <v>0</v>
      </c>
      <c r="U18203" s="334">
        <v>0</v>
      </c>
      <c r="V18203" s="334">
        <v>0</v>
      </c>
      <c r="W18203" s="334">
        <v>0</v>
      </c>
      <c r="X18203" s="334">
        <v>0</v>
      </c>
      <c r="Y18203" s="334">
        <v>0</v>
      </c>
      <c r="Z18203" s="334">
        <v>0</v>
      </c>
      <c r="AA18203" s="334">
        <v>0</v>
      </c>
      <c r="AB18203" s="334">
        <v>0</v>
      </c>
      <c r="AD18203" s="334">
        <v>0</v>
      </c>
      <c r="AE18203" s="334">
        <f t="shared" si="2847"/>
        <v>0</v>
      </c>
      <c r="AF18203" s="334">
        <f t="shared" si="2848"/>
        <v>0</v>
      </c>
      <c r="AG18203" s="340">
        <f t="shared" si="2849"/>
        <v>0</v>
      </c>
      <c r="AI18203" s="340">
        <f t="shared" si="2851"/>
        <v>0</v>
      </c>
      <c r="AJ18203" s="340">
        <f t="shared" si="2851"/>
        <v>0</v>
      </c>
      <c r="AK18203" s="340">
        <f t="shared" si="2851"/>
        <v>0</v>
      </c>
      <c r="AL18203" s="340">
        <f t="shared" si="2851"/>
        <v>0</v>
      </c>
      <c r="AM18203" s="340">
        <f t="shared" si="2851"/>
        <v>0</v>
      </c>
    </row>
    <row r="18204" spans="1:39" x14ac:dyDescent="0.35">
      <c r="A18204" s="337">
        <v>40117</v>
      </c>
      <c r="B18204" s="338">
        <f t="shared" si="2844"/>
        <v>2009</v>
      </c>
      <c r="C18204" s="338">
        <f t="shared" si="2845"/>
        <v>10</v>
      </c>
      <c r="D18204" s="338">
        <f t="shared" si="2846"/>
        <v>31</v>
      </c>
      <c r="E18204" s="334">
        <v>0</v>
      </c>
      <c r="F18204" s="334">
        <v>0</v>
      </c>
      <c r="G18204" s="334">
        <v>0</v>
      </c>
      <c r="H18204" s="334">
        <v>0</v>
      </c>
      <c r="I18204" s="334">
        <v>0</v>
      </c>
      <c r="J18204" s="334">
        <v>0</v>
      </c>
      <c r="K18204" s="334">
        <v>0</v>
      </c>
      <c r="L18204" s="334">
        <v>0</v>
      </c>
      <c r="M18204" s="334">
        <v>0</v>
      </c>
      <c r="N18204" s="334">
        <v>0</v>
      </c>
      <c r="O18204" s="334">
        <v>0</v>
      </c>
      <c r="P18204" s="334">
        <v>0</v>
      </c>
      <c r="Q18204" s="334">
        <v>0</v>
      </c>
      <c r="R18204" s="334">
        <v>0</v>
      </c>
      <c r="S18204" s="334">
        <v>0</v>
      </c>
      <c r="T18204" s="334">
        <v>0</v>
      </c>
      <c r="U18204" s="334">
        <v>0</v>
      </c>
      <c r="V18204" s="334">
        <v>0</v>
      </c>
      <c r="W18204" s="334">
        <v>0</v>
      </c>
      <c r="X18204" s="334">
        <v>0</v>
      </c>
      <c r="Y18204" s="334">
        <v>0</v>
      </c>
      <c r="Z18204" s="334">
        <v>0</v>
      </c>
      <c r="AA18204" s="334">
        <v>0</v>
      </c>
      <c r="AB18204" s="334">
        <v>0</v>
      </c>
      <c r="AD18204" s="334">
        <v>0</v>
      </c>
      <c r="AE18204" s="334">
        <f t="shared" si="2847"/>
        <v>0</v>
      </c>
      <c r="AF18204" s="334">
        <f t="shared" si="2848"/>
        <v>0</v>
      </c>
      <c r="AG18204" s="340">
        <f t="shared" si="2849"/>
        <v>0</v>
      </c>
      <c r="AI18204" s="340">
        <f t="shared" si="2851"/>
        <v>0</v>
      </c>
      <c r="AJ18204" s="340">
        <f t="shared" si="2851"/>
        <v>0</v>
      </c>
      <c r="AK18204" s="340">
        <f t="shared" si="2851"/>
        <v>0</v>
      </c>
      <c r="AL18204" s="340">
        <f t="shared" si="2851"/>
        <v>0</v>
      </c>
      <c r="AM18204" s="340">
        <f t="shared" si="2851"/>
        <v>0</v>
      </c>
    </row>
    <row r="18205" spans="1:39" x14ac:dyDescent="0.35">
      <c r="A18205" s="337">
        <v>40118</v>
      </c>
      <c r="B18205" s="338">
        <f t="shared" si="2844"/>
        <v>2009</v>
      </c>
      <c r="C18205" s="338">
        <f t="shared" si="2845"/>
        <v>11</v>
      </c>
      <c r="D18205" s="338">
        <f t="shared" si="2846"/>
        <v>1</v>
      </c>
      <c r="E18205" s="334">
        <v>0.1</v>
      </c>
      <c r="F18205" s="334">
        <v>0</v>
      </c>
      <c r="G18205" s="334">
        <v>0.1</v>
      </c>
      <c r="H18205" s="334">
        <v>0</v>
      </c>
      <c r="I18205" s="334">
        <v>0</v>
      </c>
      <c r="J18205" s="334">
        <v>0</v>
      </c>
      <c r="K18205" s="334">
        <v>0</v>
      </c>
      <c r="L18205" s="334">
        <v>0</v>
      </c>
      <c r="M18205" s="334">
        <v>0</v>
      </c>
      <c r="N18205" s="334">
        <v>0</v>
      </c>
      <c r="O18205" s="334">
        <v>0</v>
      </c>
      <c r="P18205" s="334">
        <v>0</v>
      </c>
      <c r="Q18205" s="334">
        <v>0</v>
      </c>
      <c r="R18205" s="334">
        <v>0</v>
      </c>
      <c r="S18205" s="334">
        <v>0</v>
      </c>
      <c r="T18205" s="334">
        <v>0</v>
      </c>
      <c r="U18205" s="334">
        <v>0</v>
      </c>
      <c r="V18205" s="334">
        <v>0</v>
      </c>
      <c r="W18205" s="334">
        <v>0</v>
      </c>
      <c r="X18205" s="334">
        <v>0</v>
      </c>
      <c r="Y18205" s="334">
        <v>0</v>
      </c>
      <c r="Z18205" s="334">
        <v>0</v>
      </c>
      <c r="AA18205" s="334">
        <v>0</v>
      </c>
      <c r="AB18205" s="334">
        <v>0</v>
      </c>
      <c r="AD18205" s="334">
        <v>0.2</v>
      </c>
      <c r="AE18205" s="334">
        <f t="shared" si="2847"/>
        <v>0.2</v>
      </c>
      <c r="AF18205" s="334">
        <f t="shared" si="2848"/>
        <v>0.2</v>
      </c>
      <c r="AG18205" s="340">
        <f t="shared" si="2849"/>
        <v>0</v>
      </c>
      <c r="AI18205" s="340">
        <f t="shared" si="2851"/>
        <v>0</v>
      </c>
      <c r="AJ18205" s="340">
        <f t="shared" si="2851"/>
        <v>0</v>
      </c>
      <c r="AK18205" s="340">
        <f t="shared" si="2851"/>
        <v>0</v>
      </c>
      <c r="AL18205" s="340">
        <f t="shared" si="2851"/>
        <v>0</v>
      </c>
      <c r="AM18205" s="340">
        <f t="shared" si="2851"/>
        <v>0</v>
      </c>
    </row>
    <row r="18206" spans="1:39" x14ac:dyDescent="0.35">
      <c r="A18206" s="337">
        <v>40119</v>
      </c>
      <c r="B18206" s="338">
        <f t="shared" si="2844"/>
        <v>2009</v>
      </c>
      <c r="C18206" s="338">
        <f t="shared" si="2845"/>
        <v>11</v>
      </c>
      <c r="D18206" s="338">
        <f t="shared" si="2846"/>
        <v>2</v>
      </c>
      <c r="E18206" s="334">
        <v>0</v>
      </c>
      <c r="F18206" s="334">
        <v>0</v>
      </c>
      <c r="G18206" s="334">
        <v>0</v>
      </c>
      <c r="H18206" s="334">
        <v>0</v>
      </c>
      <c r="I18206" s="334">
        <v>0</v>
      </c>
      <c r="J18206" s="334">
        <v>0</v>
      </c>
      <c r="K18206" s="334">
        <v>0</v>
      </c>
      <c r="L18206" s="334">
        <v>0</v>
      </c>
      <c r="M18206" s="334">
        <v>0</v>
      </c>
      <c r="N18206" s="334">
        <v>0</v>
      </c>
      <c r="O18206" s="334">
        <v>0</v>
      </c>
      <c r="P18206" s="334">
        <v>0</v>
      </c>
      <c r="Q18206" s="334">
        <v>0</v>
      </c>
      <c r="R18206" s="334">
        <v>0</v>
      </c>
      <c r="S18206" s="334">
        <v>0</v>
      </c>
      <c r="T18206" s="334">
        <v>0</v>
      </c>
      <c r="U18206" s="334">
        <v>0</v>
      </c>
      <c r="V18206" s="334">
        <v>0</v>
      </c>
      <c r="W18206" s="334">
        <v>0</v>
      </c>
      <c r="X18206" s="334">
        <v>0</v>
      </c>
      <c r="Y18206" s="334">
        <v>0</v>
      </c>
      <c r="Z18206" s="334">
        <v>0</v>
      </c>
      <c r="AA18206" s="334">
        <v>0</v>
      </c>
      <c r="AB18206" s="334">
        <v>0</v>
      </c>
      <c r="AD18206" s="334">
        <v>0</v>
      </c>
      <c r="AE18206" s="334">
        <f t="shared" si="2847"/>
        <v>0</v>
      </c>
      <c r="AF18206" s="334">
        <f t="shared" si="2848"/>
        <v>0</v>
      </c>
      <c r="AG18206" s="340">
        <f t="shared" si="2849"/>
        <v>0</v>
      </c>
      <c r="AI18206" s="340">
        <f t="shared" si="2851"/>
        <v>0</v>
      </c>
      <c r="AJ18206" s="340">
        <f t="shared" si="2851"/>
        <v>0</v>
      </c>
      <c r="AK18206" s="340">
        <f t="shared" si="2851"/>
        <v>0</v>
      </c>
      <c r="AL18206" s="340">
        <f t="shared" si="2851"/>
        <v>0</v>
      </c>
      <c r="AM18206" s="340">
        <f t="shared" si="2851"/>
        <v>0</v>
      </c>
    </row>
    <row r="18207" spans="1:39" x14ac:dyDescent="0.35">
      <c r="A18207" s="337">
        <v>40120</v>
      </c>
      <c r="B18207" s="338">
        <f t="shared" si="2844"/>
        <v>2009</v>
      </c>
      <c r="C18207" s="338">
        <f t="shared" si="2845"/>
        <v>11</v>
      </c>
      <c r="D18207" s="338">
        <f t="shared" si="2846"/>
        <v>3</v>
      </c>
      <c r="E18207" s="334">
        <v>0</v>
      </c>
      <c r="F18207" s="334">
        <v>0</v>
      </c>
      <c r="G18207" s="334">
        <v>0</v>
      </c>
      <c r="H18207" s="334">
        <v>0</v>
      </c>
      <c r="I18207" s="334">
        <v>0</v>
      </c>
      <c r="J18207" s="334">
        <v>0</v>
      </c>
      <c r="K18207" s="334">
        <v>0</v>
      </c>
      <c r="L18207" s="334">
        <v>0</v>
      </c>
      <c r="M18207" s="334">
        <v>0</v>
      </c>
      <c r="N18207" s="334">
        <v>0</v>
      </c>
      <c r="O18207" s="334">
        <v>0</v>
      </c>
      <c r="P18207" s="334">
        <v>0</v>
      </c>
      <c r="Q18207" s="334">
        <v>0</v>
      </c>
      <c r="R18207" s="334">
        <v>0</v>
      </c>
      <c r="S18207" s="334">
        <v>0</v>
      </c>
      <c r="T18207" s="334">
        <v>0</v>
      </c>
      <c r="U18207" s="334">
        <v>0</v>
      </c>
      <c r="V18207" s="334">
        <v>0</v>
      </c>
      <c r="W18207" s="334">
        <v>0</v>
      </c>
      <c r="X18207" s="334">
        <v>0</v>
      </c>
      <c r="Y18207" s="334">
        <v>0</v>
      </c>
      <c r="Z18207" s="334">
        <v>0</v>
      </c>
      <c r="AA18207" s="334">
        <v>0</v>
      </c>
      <c r="AB18207" s="334">
        <v>0</v>
      </c>
      <c r="AD18207" s="334">
        <v>0</v>
      </c>
      <c r="AE18207" s="334">
        <f t="shared" si="2847"/>
        <v>0</v>
      </c>
      <c r="AF18207" s="334">
        <f t="shared" si="2848"/>
        <v>0</v>
      </c>
      <c r="AG18207" s="340">
        <f t="shared" si="2849"/>
        <v>0</v>
      </c>
      <c r="AI18207" s="340">
        <f t="shared" si="2851"/>
        <v>0</v>
      </c>
      <c r="AJ18207" s="340">
        <f t="shared" si="2851"/>
        <v>0</v>
      </c>
      <c r="AK18207" s="340">
        <f t="shared" si="2851"/>
        <v>0</v>
      </c>
      <c r="AL18207" s="340">
        <f t="shared" si="2851"/>
        <v>0</v>
      </c>
      <c r="AM18207" s="340">
        <f t="shared" si="2851"/>
        <v>0</v>
      </c>
    </row>
    <row r="18208" spans="1:39" x14ac:dyDescent="0.35">
      <c r="A18208" s="337">
        <v>40121</v>
      </c>
      <c r="B18208" s="338">
        <f t="shared" si="2844"/>
        <v>2009</v>
      </c>
      <c r="C18208" s="338">
        <f t="shared" si="2845"/>
        <v>11</v>
      </c>
      <c r="D18208" s="338">
        <f t="shared" si="2846"/>
        <v>4</v>
      </c>
      <c r="E18208" s="334">
        <v>0</v>
      </c>
      <c r="F18208" s="334">
        <v>0</v>
      </c>
      <c r="G18208" s="334">
        <v>0</v>
      </c>
      <c r="H18208" s="334">
        <v>0</v>
      </c>
      <c r="I18208" s="334">
        <v>0</v>
      </c>
      <c r="J18208" s="334">
        <v>0</v>
      </c>
      <c r="K18208" s="334">
        <v>0</v>
      </c>
      <c r="L18208" s="334">
        <v>0</v>
      </c>
      <c r="M18208" s="334">
        <v>0</v>
      </c>
      <c r="N18208" s="334">
        <v>0</v>
      </c>
      <c r="O18208" s="334">
        <v>0</v>
      </c>
      <c r="P18208" s="334">
        <v>0</v>
      </c>
      <c r="Q18208" s="334">
        <v>0</v>
      </c>
      <c r="R18208" s="334">
        <v>0</v>
      </c>
      <c r="S18208" s="334">
        <v>0</v>
      </c>
      <c r="T18208" s="334">
        <v>0</v>
      </c>
      <c r="U18208" s="334">
        <v>0</v>
      </c>
      <c r="V18208" s="334">
        <v>0</v>
      </c>
      <c r="W18208" s="334">
        <v>0</v>
      </c>
      <c r="X18208" s="334">
        <v>0</v>
      </c>
      <c r="Y18208" s="334">
        <v>0</v>
      </c>
      <c r="Z18208" s="334">
        <v>0</v>
      </c>
      <c r="AA18208" s="334">
        <v>0</v>
      </c>
      <c r="AB18208" s="334">
        <v>0</v>
      </c>
      <c r="AD18208" s="334">
        <v>0</v>
      </c>
      <c r="AE18208" s="334">
        <f t="shared" si="2847"/>
        <v>0</v>
      </c>
      <c r="AF18208" s="334">
        <f t="shared" si="2848"/>
        <v>0</v>
      </c>
      <c r="AG18208" s="340">
        <f t="shared" si="2849"/>
        <v>0</v>
      </c>
      <c r="AI18208" s="340">
        <f t="shared" si="2851"/>
        <v>0</v>
      </c>
      <c r="AJ18208" s="340">
        <f t="shared" si="2851"/>
        <v>0</v>
      </c>
      <c r="AK18208" s="340">
        <f t="shared" si="2851"/>
        <v>0</v>
      </c>
      <c r="AL18208" s="340">
        <f t="shared" si="2851"/>
        <v>0</v>
      </c>
      <c r="AM18208" s="340">
        <f t="shared" si="2851"/>
        <v>0</v>
      </c>
    </row>
    <row r="18209" spans="1:39" x14ac:dyDescent="0.35">
      <c r="A18209" s="337">
        <v>40122</v>
      </c>
      <c r="B18209" s="338">
        <f t="shared" si="2844"/>
        <v>2009</v>
      </c>
      <c r="C18209" s="338">
        <f t="shared" si="2845"/>
        <v>11</v>
      </c>
      <c r="D18209" s="338">
        <f t="shared" si="2846"/>
        <v>5</v>
      </c>
      <c r="E18209" s="334">
        <v>0</v>
      </c>
      <c r="F18209" s="334">
        <v>0</v>
      </c>
      <c r="G18209" s="334">
        <v>0</v>
      </c>
      <c r="H18209" s="334">
        <v>0</v>
      </c>
      <c r="I18209" s="334">
        <v>0</v>
      </c>
      <c r="J18209" s="334">
        <v>0</v>
      </c>
      <c r="K18209" s="334">
        <v>0</v>
      </c>
      <c r="L18209" s="334">
        <v>0</v>
      </c>
      <c r="M18209" s="334">
        <v>0</v>
      </c>
      <c r="N18209" s="334">
        <v>0</v>
      </c>
      <c r="O18209" s="334">
        <v>0</v>
      </c>
      <c r="P18209" s="334">
        <v>0</v>
      </c>
      <c r="Q18209" s="334">
        <v>0</v>
      </c>
      <c r="R18209" s="334">
        <v>0</v>
      </c>
      <c r="S18209" s="334">
        <v>0</v>
      </c>
      <c r="T18209" s="334">
        <v>0</v>
      </c>
      <c r="U18209" s="334">
        <v>0</v>
      </c>
      <c r="V18209" s="334">
        <v>0</v>
      </c>
      <c r="W18209" s="334">
        <v>0</v>
      </c>
      <c r="X18209" s="334">
        <v>0</v>
      </c>
      <c r="Y18209" s="334">
        <v>0</v>
      </c>
      <c r="Z18209" s="334">
        <v>0</v>
      </c>
      <c r="AA18209" s="334">
        <v>0</v>
      </c>
      <c r="AB18209" s="334">
        <v>0</v>
      </c>
      <c r="AD18209" s="334">
        <v>0</v>
      </c>
      <c r="AE18209" s="334">
        <f t="shared" si="2847"/>
        <v>0</v>
      </c>
      <c r="AF18209" s="334">
        <f t="shared" si="2848"/>
        <v>0</v>
      </c>
      <c r="AG18209" s="340">
        <f t="shared" si="2849"/>
        <v>0</v>
      </c>
      <c r="AI18209" s="340">
        <f t="shared" si="2851"/>
        <v>0</v>
      </c>
      <c r="AJ18209" s="340">
        <f t="shared" si="2851"/>
        <v>0</v>
      </c>
      <c r="AK18209" s="340">
        <f t="shared" si="2851"/>
        <v>0</v>
      </c>
      <c r="AL18209" s="340">
        <f t="shared" si="2851"/>
        <v>0</v>
      </c>
      <c r="AM18209" s="340">
        <f t="shared" si="2851"/>
        <v>0</v>
      </c>
    </row>
    <row r="18210" spans="1:39" x14ac:dyDescent="0.35">
      <c r="A18210" s="337">
        <v>40123</v>
      </c>
      <c r="B18210" s="338">
        <f t="shared" si="2844"/>
        <v>2009</v>
      </c>
      <c r="C18210" s="338">
        <f t="shared" si="2845"/>
        <v>11</v>
      </c>
      <c r="D18210" s="338">
        <f t="shared" si="2846"/>
        <v>6</v>
      </c>
      <c r="E18210" s="334">
        <v>0</v>
      </c>
      <c r="F18210" s="334">
        <v>0</v>
      </c>
      <c r="G18210" s="334">
        <v>0</v>
      </c>
      <c r="H18210" s="334">
        <v>0</v>
      </c>
      <c r="I18210" s="334">
        <v>0</v>
      </c>
      <c r="J18210" s="334">
        <v>0</v>
      </c>
      <c r="K18210" s="334">
        <v>0</v>
      </c>
      <c r="L18210" s="334">
        <v>0</v>
      </c>
      <c r="M18210" s="334">
        <v>0</v>
      </c>
      <c r="N18210" s="334">
        <v>0</v>
      </c>
      <c r="O18210" s="334">
        <v>0</v>
      </c>
      <c r="P18210" s="334">
        <v>0</v>
      </c>
      <c r="Q18210" s="334">
        <v>0</v>
      </c>
      <c r="R18210" s="334">
        <v>0</v>
      </c>
      <c r="S18210" s="334">
        <v>0</v>
      </c>
      <c r="T18210" s="334">
        <v>0</v>
      </c>
      <c r="U18210" s="334">
        <v>0</v>
      </c>
      <c r="V18210" s="334">
        <v>0</v>
      </c>
      <c r="W18210" s="334">
        <v>0</v>
      </c>
      <c r="X18210" s="334">
        <v>0</v>
      </c>
      <c r="Y18210" s="334">
        <v>0</v>
      </c>
      <c r="Z18210" s="334">
        <v>0</v>
      </c>
      <c r="AA18210" s="334">
        <v>0</v>
      </c>
      <c r="AB18210" s="334">
        <v>0</v>
      </c>
      <c r="AD18210" s="334">
        <v>0</v>
      </c>
      <c r="AE18210" s="334">
        <f t="shared" si="2847"/>
        <v>0</v>
      </c>
      <c r="AF18210" s="334">
        <f t="shared" si="2848"/>
        <v>0</v>
      </c>
      <c r="AG18210" s="340">
        <f t="shared" si="2849"/>
        <v>0</v>
      </c>
      <c r="AI18210" s="340">
        <f t="shared" si="2851"/>
        <v>0</v>
      </c>
      <c r="AJ18210" s="340">
        <f t="shared" si="2851"/>
        <v>0</v>
      </c>
      <c r="AK18210" s="340">
        <f t="shared" si="2851"/>
        <v>0</v>
      </c>
      <c r="AL18210" s="340">
        <f t="shared" si="2851"/>
        <v>0</v>
      </c>
      <c r="AM18210" s="340">
        <f t="shared" si="2851"/>
        <v>0</v>
      </c>
    </row>
    <row r="18211" spans="1:39" x14ac:dyDescent="0.35">
      <c r="A18211" s="337">
        <v>40124</v>
      </c>
      <c r="B18211" s="338">
        <f t="shared" si="2844"/>
        <v>2009</v>
      </c>
      <c r="C18211" s="338">
        <f t="shared" si="2845"/>
        <v>11</v>
      </c>
      <c r="D18211" s="338">
        <f t="shared" si="2846"/>
        <v>7</v>
      </c>
      <c r="E18211" s="334">
        <v>0</v>
      </c>
      <c r="F18211" s="334">
        <v>0</v>
      </c>
      <c r="G18211" s="334">
        <v>0</v>
      </c>
      <c r="H18211" s="334">
        <v>0</v>
      </c>
      <c r="I18211" s="334">
        <v>0</v>
      </c>
      <c r="J18211" s="334">
        <v>0</v>
      </c>
      <c r="K18211" s="334">
        <v>0</v>
      </c>
      <c r="L18211" s="334">
        <v>0</v>
      </c>
      <c r="M18211" s="334">
        <v>0</v>
      </c>
      <c r="N18211" s="334">
        <v>0</v>
      </c>
      <c r="O18211" s="334">
        <v>0</v>
      </c>
      <c r="P18211" s="334">
        <v>0</v>
      </c>
      <c r="Q18211" s="334">
        <v>0</v>
      </c>
      <c r="R18211" s="334">
        <v>0</v>
      </c>
      <c r="S18211" s="334">
        <v>0</v>
      </c>
      <c r="T18211" s="334">
        <v>0</v>
      </c>
      <c r="U18211" s="334">
        <v>0</v>
      </c>
      <c r="V18211" s="334">
        <v>0</v>
      </c>
      <c r="W18211" s="334">
        <v>0</v>
      </c>
      <c r="X18211" s="334">
        <v>0</v>
      </c>
      <c r="Y18211" s="334">
        <v>0</v>
      </c>
      <c r="Z18211" s="334">
        <v>0</v>
      </c>
      <c r="AA18211" s="334">
        <v>0</v>
      </c>
      <c r="AB18211" s="334">
        <v>0</v>
      </c>
      <c r="AD18211" s="334">
        <v>0</v>
      </c>
      <c r="AE18211" s="334">
        <f t="shared" si="2847"/>
        <v>0</v>
      </c>
      <c r="AF18211" s="334">
        <f t="shared" si="2848"/>
        <v>0</v>
      </c>
      <c r="AG18211" s="340">
        <f t="shared" si="2849"/>
        <v>0</v>
      </c>
      <c r="AI18211" s="340">
        <f t="shared" si="2851"/>
        <v>0</v>
      </c>
      <c r="AJ18211" s="340">
        <f t="shared" si="2851"/>
        <v>0</v>
      </c>
      <c r="AK18211" s="340">
        <f t="shared" si="2851"/>
        <v>0</v>
      </c>
      <c r="AL18211" s="340">
        <f t="shared" si="2851"/>
        <v>0</v>
      </c>
      <c r="AM18211" s="340">
        <f t="shared" si="2851"/>
        <v>0</v>
      </c>
    </row>
    <row r="18212" spans="1:39" x14ac:dyDescent="0.35">
      <c r="A18212" s="337">
        <v>40125</v>
      </c>
      <c r="B18212" s="338">
        <f t="shared" si="2844"/>
        <v>2009</v>
      </c>
      <c r="C18212" s="338">
        <f t="shared" si="2845"/>
        <v>11</v>
      </c>
      <c r="D18212" s="338">
        <f t="shared" si="2846"/>
        <v>8</v>
      </c>
      <c r="E18212" s="334">
        <v>0</v>
      </c>
      <c r="F18212" s="334">
        <v>0</v>
      </c>
      <c r="G18212" s="334">
        <v>0</v>
      </c>
      <c r="H18212" s="334">
        <v>0</v>
      </c>
      <c r="I18212" s="334">
        <v>0</v>
      </c>
      <c r="J18212" s="334">
        <v>0</v>
      </c>
      <c r="K18212" s="334">
        <v>0</v>
      </c>
      <c r="L18212" s="334">
        <v>0</v>
      </c>
      <c r="M18212" s="334">
        <v>0</v>
      </c>
      <c r="N18212" s="334">
        <v>0</v>
      </c>
      <c r="O18212" s="334">
        <v>0</v>
      </c>
      <c r="P18212" s="334">
        <v>0</v>
      </c>
      <c r="Q18212" s="334">
        <v>0</v>
      </c>
      <c r="R18212" s="334">
        <v>0</v>
      </c>
      <c r="S18212" s="334">
        <v>0</v>
      </c>
      <c r="T18212" s="334">
        <v>0</v>
      </c>
      <c r="U18212" s="334">
        <v>0</v>
      </c>
      <c r="V18212" s="334">
        <v>0</v>
      </c>
      <c r="W18212" s="334">
        <v>0</v>
      </c>
      <c r="X18212" s="334">
        <v>0</v>
      </c>
      <c r="Y18212" s="334">
        <v>0</v>
      </c>
      <c r="Z18212" s="334">
        <v>0</v>
      </c>
      <c r="AA18212" s="334">
        <v>0</v>
      </c>
      <c r="AB18212" s="334">
        <v>0</v>
      </c>
      <c r="AD18212" s="334">
        <v>0</v>
      </c>
      <c r="AE18212" s="334">
        <f t="shared" si="2847"/>
        <v>0</v>
      </c>
      <c r="AF18212" s="334">
        <f t="shared" si="2848"/>
        <v>0</v>
      </c>
      <c r="AG18212" s="340">
        <f t="shared" si="2849"/>
        <v>0</v>
      </c>
      <c r="AI18212" s="340">
        <f t="shared" ref="AI18212:AM18227" si="2852">IF($C18212=AI$1,$AF18212,0)</f>
        <v>0</v>
      </c>
      <c r="AJ18212" s="340">
        <f t="shared" si="2852"/>
        <v>0</v>
      </c>
      <c r="AK18212" s="340">
        <f t="shared" si="2852"/>
        <v>0</v>
      </c>
      <c r="AL18212" s="340">
        <f t="shared" si="2852"/>
        <v>0</v>
      </c>
      <c r="AM18212" s="340">
        <f t="shared" si="2852"/>
        <v>0</v>
      </c>
    </row>
    <row r="18213" spans="1:39" x14ac:dyDescent="0.35">
      <c r="A18213" s="337">
        <v>40126</v>
      </c>
      <c r="B18213" s="338">
        <f t="shared" si="2844"/>
        <v>2009</v>
      </c>
      <c r="C18213" s="338">
        <f t="shared" si="2845"/>
        <v>11</v>
      </c>
      <c r="D18213" s="338">
        <f t="shared" si="2846"/>
        <v>9</v>
      </c>
      <c r="E18213" s="334">
        <v>0</v>
      </c>
      <c r="F18213" s="334">
        <v>0</v>
      </c>
      <c r="G18213" s="334">
        <v>0</v>
      </c>
      <c r="H18213" s="334">
        <v>0</v>
      </c>
      <c r="I18213" s="334">
        <v>0</v>
      </c>
      <c r="J18213" s="334">
        <v>0</v>
      </c>
      <c r="K18213" s="334">
        <v>0</v>
      </c>
      <c r="L18213" s="334">
        <v>0</v>
      </c>
      <c r="M18213" s="334">
        <v>0</v>
      </c>
      <c r="N18213" s="334">
        <v>0</v>
      </c>
      <c r="O18213" s="334">
        <v>0</v>
      </c>
      <c r="P18213" s="334">
        <v>0</v>
      </c>
      <c r="Q18213" s="334">
        <v>0</v>
      </c>
      <c r="R18213" s="334">
        <v>0</v>
      </c>
      <c r="S18213" s="334">
        <v>0</v>
      </c>
      <c r="T18213" s="334">
        <v>0</v>
      </c>
      <c r="U18213" s="334">
        <v>0</v>
      </c>
      <c r="V18213" s="334">
        <v>0</v>
      </c>
      <c r="W18213" s="334">
        <v>0</v>
      </c>
      <c r="X18213" s="334">
        <v>0</v>
      </c>
      <c r="Y18213" s="334">
        <v>0</v>
      </c>
      <c r="Z18213" s="334">
        <v>0</v>
      </c>
      <c r="AA18213" s="334">
        <v>0</v>
      </c>
      <c r="AB18213" s="334">
        <v>0</v>
      </c>
      <c r="AD18213" s="334">
        <v>0</v>
      </c>
      <c r="AE18213" s="334">
        <f t="shared" si="2847"/>
        <v>0</v>
      </c>
      <c r="AF18213" s="334">
        <f t="shared" si="2848"/>
        <v>0</v>
      </c>
      <c r="AG18213" s="340">
        <f t="shared" si="2849"/>
        <v>0</v>
      </c>
      <c r="AI18213" s="340">
        <f t="shared" si="2852"/>
        <v>0</v>
      </c>
      <c r="AJ18213" s="340">
        <f t="shared" si="2852"/>
        <v>0</v>
      </c>
      <c r="AK18213" s="340">
        <f t="shared" si="2852"/>
        <v>0</v>
      </c>
      <c r="AL18213" s="340">
        <f t="shared" si="2852"/>
        <v>0</v>
      </c>
      <c r="AM18213" s="340">
        <f t="shared" si="2852"/>
        <v>0</v>
      </c>
    </row>
    <row r="18214" spans="1:39" x14ac:dyDescent="0.35">
      <c r="A18214" s="337">
        <v>40127</v>
      </c>
      <c r="B18214" s="338">
        <f t="shared" si="2844"/>
        <v>2009</v>
      </c>
      <c r="C18214" s="338">
        <f t="shared" si="2845"/>
        <v>11</v>
      </c>
      <c r="D18214" s="338">
        <f t="shared" si="2846"/>
        <v>10</v>
      </c>
      <c r="E18214" s="334">
        <v>0</v>
      </c>
      <c r="F18214" s="334">
        <v>0</v>
      </c>
      <c r="G18214" s="334">
        <v>0</v>
      </c>
      <c r="H18214" s="334">
        <v>0</v>
      </c>
      <c r="I18214" s="334">
        <v>0</v>
      </c>
      <c r="J18214" s="334">
        <v>0</v>
      </c>
      <c r="K18214" s="334">
        <v>0</v>
      </c>
      <c r="L18214" s="334">
        <v>0</v>
      </c>
      <c r="M18214" s="334">
        <v>0</v>
      </c>
      <c r="N18214" s="334">
        <v>0</v>
      </c>
      <c r="O18214" s="334">
        <v>0</v>
      </c>
      <c r="P18214" s="334">
        <v>0</v>
      </c>
      <c r="Q18214" s="334">
        <v>0</v>
      </c>
      <c r="R18214" s="334">
        <v>0</v>
      </c>
      <c r="S18214" s="334">
        <v>0</v>
      </c>
      <c r="T18214" s="334">
        <v>0</v>
      </c>
      <c r="U18214" s="334">
        <v>0</v>
      </c>
      <c r="V18214" s="334">
        <v>0</v>
      </c>
      <c r="W18214" s="334">
        <v>0</v>
      </c>
      <c r="X18214" s="334">
        <v>0</v>
      </c>
      <c r="Y18214" s="334">
        <v>0</v>
      </c>
      <c r="Z18214" s="334">
        <v>0</v>
      </c>
      <c r="AA18214" s="334">
        <v>0</v>
      </c>
      <c r="AB18214" s="334">
        <v>0</v>
      </c>
      <c r="AD18214" s="334">
        <v>0</v>
      </c>
      <c r="AE18214" s="334">
        <f t="shared" si="2847"/>
        <v>0</v>
      </c>
      <c r="AF18214" s="334">
        <f t="shared" si="2848"/>
        <v>0</v>
      </c>
      <c r="AG18214" s="340">
        <f t="shared" si="2849"/>
        <v>0</v>
      </c>
      <c r="AI18214" s="340">
        <f t="shared" si="2852"/>
        <v>0</v>
      </c>
      <c r="AJ18214" s="340">
        <f t="shared" si="2852"/>
        <v>0</v>
      </c>
      <c r="AK18214" s="340">
        <f t="shared" si="2852"/>
        <v>0</v>
      </c>
      <c r="AL18214" s="340">
        <f t="shared" si="2852"/>
        <v>0</v>
      </c>
      <c r="AM18214" s="340">
        <f t="shared" si="2852"/>
        <v>0</v>
      </c>
    </row>
    <row r="18215" spans="1:39" x14ac:dyDescent="0.35">
      <c r="A18215" s="337">
        <v>40128</v>
      </c>
      <c r="B18215" s="338">
        <f t="shared" si="2844"/>
        <v>2009</v>
      </c>
      <c r="C18215" s="338">
        <f t="shared" si="2845"/>
        <v>11</v>
      </c>
      <c r="D18215" s="338">
        <f t="shared" si="2846"/>
        <v>11</v>
      </c>
      <c r="E18215" s="334">
        <v>0</v>
      </c>
      <c r="F18215" s="334">
        <v>0</v>
      </c>
      <c r="G18215" s="334">
        <v>0</v>
      </c>
      <c r="H18215" s="334">
        <v>0</v>
      </c>
      <c r="I18215" s="334">
        <v>0</v>
      </c>
      <c r="J18215" s="334">
        <v>0</v>
      </c>
      <c r="K18215" s="334">
        <v>0</v>
      </c>
      <c r="L18215" s="334">
        <v>0</v>
      </c>
      <c r="M18215" s="334">
        <v>0</v>
      </c>
      <c r="N18215" s="334">
        <v>0</v>
      </c>
      <c r="O18215" s="334">
        <v>0</v>
      </c>
      <c r="P18215" s="334">
        <v>0</v>
      </c>
      <c r="Q18215" s="334">
        <v>0</v>
      </c>
      <c r="R18215" s="334">
        <v>0</v>
      </c>
      <c r="S18215" s="334">
        <v>0</v>
      </c>
      <c r="T18215" s="334">
        <v>0</v>
      </c>
      <c r="U18215" s="334">
        <v>0</v>
      </c>
      <c r="V18215" s="334">
        <v>0</v>
      </c>
      <c r="W18215" s="334">
        <v>0</v>
      </c>
      <c r="X18215" s="334">
        <v>0</v>
      </c>
      <c r="Y18215" s="334">
        <v>0</v>
      </c>
      <c r="Z18215" s="334">
        <v>0</v>
      </c>
      <c r="AA18215" s="334">
        <v>0</v>
      </c>
      <c r="AB18215" s="334">
        <v>0</v>
      </c>
      <c r="AD18215" s="334">
        <v>0</v>
      </c>
      <c r="AE18215" s="334">
        <f t="shared" si="2847"/>
        <v>0</v>
      </c>
      <c r="AF18215" s="334">
        <f t="shared" si="2848"/>
        <v>0</v>
      </c>
      <c r="AG18215" s="340">
        <f t="shared" si="2849"/>
        <v>0</v>
      </c>
      <c r="AI18215" s="340">
        <f t="shared" si="2852"/>
        <v>0</v>
      </c>
      <c r="AJ18215" s="340">
        <f t="shared" si="2852"/>
        <v>0</v>
      </c>
      <c r="AK18215" s="340">
        <f t="shared" si="2852"/>
        <v>0</v>
      </c>
      <c r="AL18215" s="340">
        <f t="shared" si="2852"/>
        <v>0</v>
      </c>
      <c r="AM18215" s="340">
        <f t="shared" si="2852"/>
        <v>0</v>
      </c>
    </row>
    <row r="18216" spans="1:39" x14ac:dyDescent="0.35">
      <c r="A18216" s="337">
        <v>40129</v>
      </c>
      <c r="B18216" s="338">
        <f t="shared" si="2844"/>
        <v>2009</v>
      </c>
      <c r="C18216" s="338">
        <f t="shared" si="2845"/>
        <v>11</v>
      </c>
      <c r="D18216" s="338">
        <f t="shared" si="2846"/>
        <v>12</v>
      </c>
      <c r="E18216" s="334">
        <v>0</v>
      </c>
      <c r="F18216" s="334">
        <v>0</v>
      </c>
      <c r="G18216" s="334">
        <v>0</v>
      </c>
      <c r="H18216" s="334">
        <v>0</v>
      </c>
      <c r="I18216" s="334">
        <v>0</v>
      </c>
      <c r="J18216" s="334">
        <v>0</v>
      </c>
      <c r="K18216" s="334">
        <v>0</v>
      </c>
      <c r="L18216" s="334">
        <v>0</v>
      </c>
      <c r="M18216" s="334">
        <v>0</v>
      </c>
      <c r="N18216" s="334">
        <v>0</v>
      </c>
      <c r="O18216" s="334">
        <v>0</v>
      </c>
      <c r="P18216" s="334">
        <v>0</v>
      </c>
      <c r="Q18216" s="334">
        <v>0</v>
      </c>
      <c r="R18216" s="334">
        <v>0</v>
      </c>
      <c r="S18216" s="334">
        <v>0</v>
      </c>
      <c r="T18216" s="334">
        <v>0</v>
      </c>
      <c r="U18216" s="334">
        <v>0</v>
      </c>
      <c r="V18216" s="334">
        <v>0</v>
      </c>
      <c r="W18216" s="334">
        <v>0</v>
      </c>
      <c r="X18216" s="334">
        <v>0</v>
      </c>
      <c r="Y18216" s="334">
        <v>0</v>
      </c>
      <c r="Z18216" s="334">
        <v>0</v>
      </c>
      <c r="AA18216" s="334">
        <v>0</v>
      </c>
      <c r="AB18216" s="334">
        <v>0</v>
      </c>
      <c r="AD18216" s="334">
        <v>0</v>
      </c>
      <c r="AE18216" s="334">
        <f t="shared" si="2847"/>
        <v>0</v>
      </c>
      <c r="AF18216" s="334">
        <f t="shared" si="2848"/>
        <v>0</v>
      </c>
      <c r="AG18216" s="340">
        <f t="shared" si="2849"/>
        <v>0</v>
      </c>
      <c r="AI18216" s="340">
        <f t="shared" si="2852"/>
        <v>0</v>
      </c>
      <c r="AJ18216" s="340">
        <f t="shared" si="2852"/>
        <v>0</v>
      </c>
      <c r="AK18216" s="340">
        <f t="shared" si="2852"/>
        <v>0</v>
      </c>
      <c r="AL18216" s="340">
        <f t="shared" si="2852"/>
        <v>0</v>
      </c>
      <c r="AM18216" s="340">
        <f t="shared" si="2852"/>
        <v>0</v>
      </c>
    </row>
    <row r="18217" spans="1:39" x14ac:dyDescent="0.35">
      <c r="A18217" s="337">
        <v>40130</v>
      </c>
      <c r="B18217" s="338">
        <f t="shared" si="2844"/>
        <v>2009</v>
      </c>
      <c r="C18217" s="338">
        <f t="shared" si="2845"/>
        <v>11</v>
      </c>
      <c r="D18217" s="338">
        <f t="shared" si="2846"/>
        <v>13</v>
      </c>
      <c r="E18217" s="334">
        <v>0</v>
      </c>
      <c r="F18217" s="334">
        <v>0</v>
      </c>
      <c r="G18217" s="334">
        <v>0</v>
      </c>
      <c r="H18217" s="334">
        <v>0</v>
      </c>
      <c r="I18217" s="334">
        <v>0</v>
      </c>
      <c r="J18217" s="334">
        <v>0</v>
      </c>
      <c r="K18217" s="334">
        <v>0</v>
      </c>
      <c r="L18217" s="334">
        <v>0</v>
      </c>
      <c r="M18217" s="334">
        <v>0</v>
      </c>
      <c r="N18217" s="334">
        <v>0</v>
      </c>
      <c r="O18217" s="334">
        <v>0</v>
      </c>
      <c r="P18217" s="334">
        <v>0</v>
      </c>
      <c r="Q18217" s="334">
        <v>0</v>
      </c>
      <c r="R18217" s="334">
        <v>0</v>
      </c>
      <c r="S18217" s="334">
        <v>0</v>
      </c>
      <c r="T18217" s="334">
        <v>0</v>
      </c>
      <c r="U18217" s="334">
        <v>0</v>
      </c>
      <c r="V18217" s="334">
        <v>0</v>
      </c>
      <c r="W18217" s="334">
        <v>0</v>
      </c>
      <c r="X18217" s="334">
        <v>0</v>
      </c>
      <c r="Y18217" s="334">
        <v>0</v>
      </c>
      <c r="Z18217" s="334">
        <v>0</v>
      </c>
      <c r="AA18217" s="334">
        <v>0</v>
      </c>
      <c r="AB18217" s="334">
        <v>0</v>
      </c>
      <c r="AD18217" s="334">
        <v>0</v>
      </c>
      <c r="AE18217" s="334">
        <f t="shared" si="2847"/>
        <v>0</v>
      </c>
      <c r="AF18217" s="334">
        <f t="shared" si="2848"/>
        <v>0</v>
      </c>
      <c r="AG18217" s="340">
        <f t="shared" si="2849"/>
        <v>0</v>
      </c>
      <c r="AI18217" s="340">
        <f t="shared" si="2852"/>
        <v>0</v>
      </c>
      <c r="AJ18217" s="340">
        <f t="shared" si="2852"/>
        <v>0</v>
      </c>
      <c r="AK18217" s="340">
        <f t="shared" si="2852"/>
        <v>0</v>
      </c>
      <c r="AL18217" s="340">
        <f t="shared" si="2852"/>
        <v>0</v>
      </c>
      <c r="AM18217" s="340">
        <f t="shared" si="2852"/>
        <v>0</v>
      </c>
    </row>
    <row r="18218" spans="1:39" x14ac:dyDescent="0.35">
      <c r="A18218" s="337">
        <v>40131</v>
      </c>
      <c r="B18218" s="338">
        <f t="shared" si="2844"/>
        <v>2009</v>
      </c>
      <c r="C18218" s="338">
        <f t="shared" si="2845"/>
        <v>11</v>
      </c>
      <c r="D18218" s="338">
        <f t="shared" si="2846"/>
        <v>14</v>
      </c>
      <c r="E18218" s="334">
        <v>0</v>
      </c>
      <c r="F18218" s="334">
        <v>0</v>
      </c>
      <c r="G18218" s="334">
        <v>0</v>
      </c>
      <c r="H18218" s="334">
        <v>0</v>
      </c>
      <c r="I18218" s="334">
        <v>0</v>
      </c>
      <c r="J18218" s="334">
        <v>0</v>
      </c>
      <c r="K18218" s="334">
        <v>0</v>
      </c>
      <c r="L18218" s="334">
        <v>0</v>
      </c>
      <c r="M18218" s="334">
        <v>0</v>
      </c>
      <c r="N18218" s="334">
        <v>0</v>
      </c>
      <c r="O18218" s="334">
        <v>0</v>
      </c>
      <c r="P18218" s="334">
        <v>0</v>
      </c>
      <c r="Q18218" s="334">
        <v>0</v>
      </c>
      <c r="R18218" s="334">
        <v>0</v>
      </c>
      <c r="S18218" s="334">
        <v>0</v>
      </c>
      <c r="T18218" s="334">
        <v>0</v>
      </c>
      <c r="U18218" s="334">
        <v>0</v>
      </c>
      <c r="V18218" s="334">
        <v>0</v>
      </c>
      <c r="W18218" s="334">
        <v>0</v>
      </c>
      <c r="X18218" s="334">
        <v>0</v>
      </c>
      <c r="Y18218" s="334">
        <v>0</v>
      </c>
      <c r="Z18218" s="334">
        <v>0</v>
      </c>
      <c r="AA18218" s="334">
        <v>0</v>
      </c>
      <c r="AB18218" s="334">
        <v>0</v>
      </c>
      <c r="AD18218" s="334">
        <v>0</v>
      </c>
      <c r="AE18218" s="334">
        <f t="shared" si="2847"/>
        <v>0</v>
      </c>
      <c r="AF18218" s="334">
        <f t="shared" si="2848"/>
        <v>0</v>
      </c>
      <c r="AG18218" s="340">
        <f t="shared" si="2849"/>
        <v>0</v>
      </c>
      <c r="AI18218" s="340">
        <f t="shared" si="2852"/>
        <v>0</v>
      </c>
      <c r="AJ18218" s="340">
        <f t="shared" si="2852"/>
        <v>0</v>
      </c>
      <c r="AK18218" s="340">
        <f t="shared" si="2852"/>
        <v>0</v>
      </c>
      <c r="AL18218" s="340">
        <f t="shared" si="2852"/>
        <v>0</v>
      </c>
      <c r="AM18218" s="340">
        <f t="shared" si="2852"/>
        <v>0</v>
      </c>
    </row>
    <row r="18219" spans="1:39" x14ac:dyDescent="0.35">
      <c r="A18219" s="337">
        <v>40132</v>
      </c>
      <c r="B18219" s="338">
        <f t="shared" si="2844"/>
        <v>2009</v>
      </c>
      <c r="C18219" s="338">
        <f t="shared" si="2845"/>
        <v>11</v>
      </c>
      <c r="D18219" s="338">
        <f t="shared" si="2846"/>
        <v>15</v>
      </c>
      <c r="E18219" s="334">
        <v>0</v>
      </c>
      <c r="F18219" s="334">
        <v>0</v>
      </c>
      <c r="G18219" s="334">
        <v>0</v>
      </c>
      <c r="H18219" s="334">
        <v>0</v>
      </c>
      <c r="I18219" s="334">
        <v>0</v>
      </c>
      <c r="J18219" s="334">
        <v>0</v>
      </c>
      <c r="K18219" s="334">
        <v>0</v>
      </c>
      <c r="L18219" s="334">
        <v>0</v>
      </c>
      <c r="M18219" s="334">
        <v>0</v>
      </c>
      <c r="N18219" s="334">
        <v>0</v>
      </c>
      <c r="O18219" s="334">
        <v>0</v>
      </c>
      <c r="P18219" s="334">
        <v>0</v>
      </c>
      <c r="Q18219" s="334">
        <v>0</v>
      </c>
      <c r="R18219" s="334">
        <v>0</v>
      </c>
      <c r="S18219" s="334">
        <v>0</v>
      </c>
      <c r="T18219" s="334">
        <v>0</v>
      </c>
      <c r="U18219" s="334">
        <v>0</v>
      </c>
      <c r="V18219" s="334">
        <v>0</v>
      </c>
      <c r="W18219" s="334">
        <v>0</v>
      </c>
      <c r="X18219" s="334">
        <v>0</v>
      </c>
      <c r="Y18219" s="334">
        <v>0</v>
      </c>
      <c r="Z18219" s="334">
        <v>0</v>
      </c>
      <c r="AA18219" s="334">
        <v>0</v>
      </c>
      <c r="AB18219" s="334">
        <v>0</v>
      </c>
      <c r="AD18219" s="334">
        <v>0</v>
      </c>
      <c r="AE18219" s="334">
        <f t="shared" si="2847"/>
        <v>0</v>
      </c>
      <c r="AF18219" s="334">
        <f t="shared" si="2848"/>
        <v>0</v>
      </c>
      <c r="AG18219" s="340">
        <f t="shared" si="2849"/>
        <v>0</v>
      </c>
      <c r="AI18219" s="340">
        <f t="shared" si="2852"/>
        <v>0</v>
      </c>
      <c r="AJ18219" s="340">
        <f t="shared" si="2852"/>
        <v>0</v>
      </c>
      <c r="AK18219" s="340">
        <f t="shared" si="2852"/>
        <v>0</v>
      </c>
      <c r="AL18219" s="340">
        <f t="shared" si="2852"/>
        <v>0</v>
      </c>
      <c r="AM18219" s="340">
        <f t="shared" si="2852"/>
        <v>0</v>
      </c>
    </row>
    <row r="18220" spans="1:39" x14ac:dyDescent="0.35">
      <c r="A18220" s="337">
        <v>40133</v>
      </c>
      <c r="B18220" s="338">
        <f t="shared" si="2844"/>
        <v>2009</v>
      </c>
      <c r="C18220" s="338">
        <f t="shared" si="2845"/>
        <v>11</v>
      </c>
      <c r="D18220" s="338">
        <f t="shared" si="2846"/>
        <v>16</v>
      </c>
      <c r="E18220" s="334">
        <v>0</v>
      </c>
      <c r="F18220" s="334">
        <v>0</v>
      </c>
      <c r="G18220" s="334">
        <v>0</v>
      </c>
      <c r="H18220" s="334">
        <v>0</v>
      </c>
      <c r="I18220" s="334">
        <v>0</v>
      </c>
      <c r="J18220" s="334">
        <v>0</v>
      </c>
      <c r="K18220" s="334">
        <v>0</v>
      </c>
      <c r="L18220" s="334">
        <v>0</v>
      </c>
      <c r="M18220" s="334">
        <v>0</v>
      </c>
      <c r="N18220" s="334">
        <v>0</v>
      </c>
      <c r="O18220" s="334">
        <v>0</v>
      </c>
      <c r="P18220" s="334">
        <v>0</v>
      </c>
      <c r="Q18220" s="334">
        <v>0</v>
      </c>
      <c r="R18220" s="334">
        <v>0</v>
      </c>
      <c r="S18220" s="334">
        <v>0</v>
      </c>
      <c r="T18220" s="334">
        <v>0</v>
      </c>
      <c r="U18220" s="334">
        <v>0</v>
      </c>
      <c r="V18220" s="334">
        <v>0</v>
      </c>
      <c r="W18220" s="334">
        <v>0</v>
      </c>
      <c r="X18220" s="334">
        <v>0</v>
      </c>
      <c r="Y18220" s="334">
        <v>0</v>
      </c>
      <c r="Z18220" s="334">
        <v>0</v>
      </c>
      <c r="AA18220" s="334">
        <v>0</v>
      </c>
      <c r="AB18220" s="334">
        <v>0</v>
      </c>
      <c r="AD18220" s="334">
        <v>0</v>
      </c>
      <c r="AE18220" s="334">
        <f t="shared" si="2847"/>
        <v>0</v>
      </c>
      <c r="AF18220" s="334">
        <f t="shared" si="2848"/>
        <v>0</v>
      </c>
      <c r="AG18220" s="340">
        <f t="shared" si="2849"/>
        <v>0</v>
      </c>
      <c r="AI18220" s="340">
        <f t="shared" si="2852"/>
        <v>0</v>
      </c>
      <c r="AJ18220" s="340">
        <f t="shared" si="2852"/>
        <v>0</v>
      </c>
      <c r="AK18220" s="340">
        <f t="shared" si="2852"/>
        <v>0</v>
      </c>
      <c r="AL18220" s="340">
        <f t="shared" si="2852"/>
        <v>0</v>
      </c>
      <c r="AM18220" s="340">
        <f t="shared" si="2852"/>
        <v>0</v>
      </c>
    </row>
    <row r="18221" spans="1:39" x14ac:dyDescent="0.35">
      <c r="A18221" s="337">
        <v>40134</v>
      </c>
      <c r="B18221" s="338">
        <f t="shared" si="2844"/>
        <v>2009</v>
      </c>
      <c r="C18221" s="338">
        <f t="shared" si="2845"/>
        <v>11</v>
      </c>
      <c r="D18221" s="338">
        <f t="shared" si="2846"/>
        <v>17</v>
      </c>
      <c r="E18221" s="334">
        <v>0</v>
      </c>
      <c r="F18221" s="334">
        <v>0</v>
      </c>
      <c r="G18221" s="334">
        <v>0</v>
      </c>
      <c r="H18221" s="334">
        <v>0</v>
      </c>
      <c r="I18221" s="334">
        <v>0</v>
      </c>
      <c r="J18221" s="334">
        <v>0</v>
      </c>
      <c r="K18221" s="334">
        <v>0</v>
      </c>
      <c r="L18221" s="334">
        <v>0</v>
      </c>
      <c r="M18221" s="334">
        <v>0</v>
      </c>
      <c r="N18221" s="334">
        <v>0</v>
      </c>
      <c r="O18221" s="334">
        <v>0</v>
      </c>
      <c r="P18221" s="334">
        <v>0</v>
      </c>
      <c r="Q18221" s="334">
        <v>0</v>
      </c>
      <c r="R18221" s="334">
        <v>0</v>
      </c>
      <c r="S18221" s="334">
        <v>0</v>
      </c>
      <c r="T18221" s="334">
        <v>0</v>
      </c>
      <c r="U18221" s="334">
        <v>0</v>
      </c>
      <c r="V18221" s="334">
        <v>0</v>
      </c>
      <c r="W18221" s="334">
        <v>0</v>
      </c>
      <c r="X18221" s="334">
        <v>0</v>
      </c>
      <c r="Y18221" s="334">
        <v>0</v>
      </c>
      <c r="Z18221" s="334">
        <v>0</v>
      </c>
      <c r="AA18221" s="334">
        <v>0</v>
      </c>
      <c r="AB18221" s="334">
        <v>0</v>
      </c>
      <c r="AD18221" s="334">
        <v>0</v>
      </c>
      <c r="AE18221" s="334">
        <f t="shared" si="2847"/>
        <v>0</v>
      </c>
      <c r="AF18221" s="334">
        <f t="shared" si="2848"/>
        <v>0</v>
      </c>
      <c r="AG18221" s="340">
        <f t="shared" si="2849"/>
        <v>0</v>
      </c>
      <c r="AI18221" s="340">
        <f t="shared" si="2852"/>
        <v>0</v>
      </c>
      <c r="AJ18221" s="340">
        <f t="shared" si="2852"/>
        <v>0</v>
      </c>
      <c r="AK18221" s="340">
        <f t="shared" si="2852"/>
        <v>0</v>
      </c>
      <c r="AL18221" s="340">
        <f t="shared" si="2852"/>
        <v>0</v>
      </c>
      <c r="AM18221" s="340">
        <f t="shared" si="2852"/>
        <v>0</v>
      </c>
    </row>
    <row r="18222" spans="1:39" x14ac:dyDescent="0.35">
      <c r="A18222" s="337">
        <v>40135</v>
      </c>
      <c r="B18222" s="338">
        <f t="shared" si="2844"/>
        <v>2009</v>
      </c>
      <c r="C18222" s="338">
        <f t="shared" si="2845"/>
        <v>11</v>
      </c>
      <c r="D18222" s="338">
        <f t="shared" si="2846"/>
        <v>18</v>
      </c>
      <c r="E18222" s="334">
        <v>0</v>
      </c>
      <c r="F18222" s="334">
        <v>0</v>
      </c>
      <c r="G18222" s="334">
        <v>0</v>
      </c>
      <c r="H18222" s="334">
        <v>0</v>
      </c>
      <c r="I18222" s="334">
        <v>0</v>
      </c>
      <c r="J18222" s="334">
        <v>0</v>
      </c>
      <c r="K18222" s="334">
        <v>0</v>
      </c>
      <c r="L18222" s="334">
        <v>0</v>
      </c>
      <c r="M18222" s="334">
        <v>0</v>
      </c>
      <c r="N18222" s="334">
        <v>0</v>
      </c>
      <c r="O18222" s="334">
        <v>0</v>
      </c>
      <c r="P18222" s="334">
        <v>0</v>
      </c>
      <c r="Q18222" s="334">
        <v>0</v>
      </c>
      <c r="R18222" s="334">
        <v>0</v>
      </c>
      <c r="S18222" s="334">
        <v>0</v>
      </c>
      <c r="T18222" s="334">
        <v>0</v>
      </c>
      <c r="U18222" s="334">
        <v>0</v>
      </c>
      <c r="V18222" s="334">
        <v>0</v>
      </c>
      <c r="W18222" s="334">
        <v>0</v>
      </c>
      <c r="X18222" s="334">
        <v>0</v>
      </c>
      <c r="Y18222" s="334">
        <v>0</v>
      </c>
      <c r="Z18222" s="334">
        <v>0</v>
      </c>
      <c r="AA18222" s="334">
        <v>0</v>
      </c>
      <c r="AB18222" s="334">
        <v>0</v>
      </c>
      <c r="AD18222" s="334">
        <v>0</v>
      </c>
      <c r="AE18222" s="334">
        <f t="shared" si="2847"/>
        <v>0</v>
      </c>
      <c r="AF18222" s="334">
        <f t="shared" si="2848"/>
        <v>0</v>
      </c>
      <c r="AG18222" s="340">
        <f t="shared" si="2849"/>
        <v>0</v>
      </c>
      <c r="AI18222" s="340">
        <f t="shared" si="2852"/>
        <v>0</v>
      </c>
      <c r="AJ18222" s="340">
        <f t="shared" si="2852"/>
        <v>0</v>
      </c>
      <c r="AK18222" s="340">
        <f t="shared" si="2852"/>
        <v>0</v>
      </c>
      <c r="AL18222" s="340">
        <f t="shared" si="2852"/>
        <v>0</v>
      </c>
      <c r="AM18222" s="340">
        <f t="shared" si="2852"/>
        <v>0</v>
      </c>
    </row>
    <row r="18223" spans="1:39" x14ac:dyDescent="0.35">
      <c r="A18223" s="337">
        <v>40136</v>
      </c>
      <c r="B18223" s="338">
        <f t="shared" si="2844"/>
        <v>2009</v>
      </c>
      <c r="C18223" s="338">
        <f t="shared" si="2845"/>
        <v>11</v>
      </c>
      <c r="D18223" s="338">
        <f t="shared" si="2846"/>
        <v>19</v>
      </c>
      <c r="E18223" s="334">
        <v>0</v>
      </c>
      <c r="F18223" s="334">
        <v>0</v>
      </c>
      <c r="G18223" s="334">
        <v>0</v>
      </c>
      <c r="H18223" s="334">
        <v>0</v>
      </c>
      <c r="I18223" s="334">
        <v>0</v>
      </c>
      <c r="J18223" s="334">
        <v>0</v>
      </c>
      <c r="K18223" s="334">
        <v>0</v>
      </c>
      <c r="L18223" s="334">
        <v>0</v>
      </c>
      <c r="M18223" s="334">
        <v>0</v>
      </c>
      <c r="N18223" s="334">
        <v>0</v>
      </c>
      <c r="O18223" s="334">
        <v>0</v>
      </c>
      <c r="P18223" s="334">
        <v>0</v>
      </c>
      <c r="Q18223" s="334">
        <v>0</v>
      </c>
      <c r="R18223" s="334">
        <v>0</v>
      </c>
      <c r="S18223" s="334">
        <v>0</v>
      </c>
      <c r="T18223" s="334">
        <v>0</v>
      </c>
      <c r="U18223" s="334">
        <v>0</v>
      </c>
      <c r="V18223" s="334">
        <v>0</v>
      </c>
      <c r="W18223" s="334">
        <v>0</v>
      </c>
      <c r="X18223" s="334">
        <v>0</v>
      </c>
      <c r="Y18223" s="334">
        <v>0</v>
      </c>
      <c r="Z18223" s="334">
        <v>0</v>
      </c>
      <c r="AA18223" s="334">
        <v>0</v>
      </c>
      <c r="AB18223" s="334">
        <v>0</v>
      </c>
      <c r="AD18223" s="334">
        <v>0</v>
      </c>
      <c r="AE18223" s="334">
        <f t="shared" si="2847"/>
        <v>0</v>
      </c>
      <c r="AF18223" s="334">
        <f t="shared" si="2848"/>
        <v>0</v>
      </c>
      <c r="AG18223" s="340">
        <f t="shared" si="2849"/>
        <v>0</v>
      </c>
      <c r="AI18223" s="340">
        <f t="shared" si="2852"/>
        <v>0</v>
      </c>
      <c r="AJ18223" s="340">
        <f t="shared" si="2852"/>
        <v>0</v>
      </c>
      <c r="AK18223" s="340">
        <f t="shared" si="2852"/>
        <v>0</v>
      </c>
      <c r="AL18223" s="340">
        <f t="shared" si="2852"/>
        <v>0</v>
      </c>
      <c r="AM18223" s="340">
        <f t="shared" si="2852"/>
        <v>0</v>
      </c>
    </row>
    <row r="18224" spans="1:39" x14ac:dyDescent="0.35">
      <c r="A18224" s="337">
        <v>40137</v>
      </c>
      <c r="B18224" s="338">
        <f t="shared" si="2844"/>
        <v>2009</v>
      </c>
      <c r="C18224" s="338">
        <f t="shared" si="2845"/>
        <v>11</v>
      </c>
      <c r="D18224" s="338">
        <f t="shared" si="2846"/>
        <v>20</v>
      </c>
      <c r="E18224" s="334">
        <v>0</v>
      </c>
      <c r="F18224" s="334">
        <v>0</v>
      </c>
      <c r="G18224" s="334">
        <v>0</v>
      </c>
      <c r="H18224" s="334">
        <v>0</v>
      </c>
      <c r="I18224" s="334">
        <v>0</v>
      </c>
      <c r="J18224" s="334">
        <v>0</v>
      </c>
      <c r="K18224" s="334">
        <v>0</v>
      </c>
      <c r="L18224" s="334">
        <v>0</v>
      </c>
      <c r="M18224" s="334">
        <v>0</v>
      </c>
      <c r="N18224" s="334">
        <v>0</v>
      </c>
      <c r="O18224" s="334">
        <v>0</v>
      </c>
      <c r="P18224" s="334">
        <v>0</v>
      </c>
      <c r="Q18224" s="334">
        <v>0</v>
      </c>
      <c r="R18224" s="334">
        <v>0</v>
      </c>
      <c r="S18224" s="334">
        <v>0</v>
      </c>
      <c r="T18224" s="334">
        <v>0</v>
      </c>
      <c r="U18224" s="334">
        <v>0</v>
      </c>
      <c r="V18224" s="334">
        <v>0</v>
      </c>
      <c r="W18224" s="334">
        <v>0</v>
      </c>
      <c r="X18224" s="334">
        <v>0</v>
      </c>
      <c r="Y18224" s="334">
        <v>0</v>
      </c>
      <c r="Z18224" s="334">
        <v>0</v>
      </c>
      <c r="AA18224" s="334">
        <v>0</v>
      </c>
      <c r="AB18224" s="334">
        <v>0</v>
      </c>
      <c r="AD18224" s="334">
        <v>0</v>
      </c>
      <c r="AE18224" s="334">
        <f t="shared" si="2847"/>
        <v>0</v>
      </c>
      <c r="AF18224" s="334">
        <f t="shared" si="2848"/>
        <v>0</v>
      </c>
      <c r="AG18224" s="340">
        <f t="shared" si="2849"/>
        <v>0</v>
      </c>
      <c r="AI18224" s="340">
        <f t="shared" si="2852"/>
        <v>0</v>
      </c>
      <c r="AJ18224" s="340">
        <f t="shared" si="2852"/>
        <v>0</v>
      </c>
      <c r="AK18224" s="340">
        <f t="shared" si="2852"/>
        <v>0</v>
      </c>
      <c r="AL18224" s="340">
        <f t="shared" si="2852"/>
        <v>0</v>
      </c>
      <c r="AM18224" s="340">
        <f t="shared" si="2852"/>
        <v>0</v>
      </c>
    </row>
    <row r="18225" spans="1:39" x14ac:dyDescent="0.35">
      <c r="A18225" s="337">
        <v>40138</v>
      </c>
      <c r="B18225" s="338">
        <f t="shared" si="2844"/>
        <v>2009</v>
      </c>
      <c r="C18225" s="338">
        <f t="shared" si="2845"/>
        <v>11</v>
      </c>
      <c r="D18225" s="338">
        <f t="shared" si="2846"/>
        <v>21</v>
      </c>
      <c r="E18225" s="334">
        <v>0</v>
      </c>
      <c r="F18225" s="334">
        <v>0</v>
      </c>
      <c r="G18225" s="334">
        <v>0</v>
      </c>
      <c r="H18225" s="334">
        <v>0</v>
      </c>
      <c r="I18225" s="334">
        <v>0</v>
      </c>
      <c r="J18225" s="334">
        <v>0</v>
      </c>
      <c r="K18225" s="334">
        <v>0</v>
      </c>
      <c r="L18225" s="334">
        <v>0</v>
      </c>
      <c r="M18225" s="334">
        <v>0</v>
      </c>
      <c r="N18225" s="334">
        <v>0</v>
      </c>
      <c r="O18225" s="334">
        <v>0</v>
      </c>
      <c r="P18225" s="334">
        <v>0</v>
      </c>
      <c r="Q18225" s="334">
        <v>0</v>
      </c>
      <c r="R18225" s="334">
        <v>0</v>
      </c>
      <c r="S18225" s="334">
        <v>0</v>
      </c>
      <c r="T18225" s="334">
        <v>0</v>
      </c>
      <c r="U18225" s="334">
        <v>0</v>
      </c>
      <c r="V18225" s="334">
        <v>0</v>
      </c>
      <c r="W18225" s="334">
        <v>0</v>
      </c>
      <c r="X18225" s="334">
        <v>0</v>
      </c>
      <c r="Y18225" s="334">
        <v>0</v>
      </c>
      <c r="Z18225" s="334">
        <v>0</v>
      </c>
      <c r="AA18225" s="334">
        <v>0</v>
      </c>
      <c r="AB18225" s="334">
        <v>0</v>
      </c>
      <c r="AD18225" s="334">
        <v>0</v>
      </c>
      <c r="AE18225" s="334">
        <f t="shared" si="2847"/>
        <v>0</v>
      </c>
      <c r="AF18225" s="334">
        <f t="shared" si="2848"/>
        <v>0</v>
      </c>
      <c r="AG18225" s="340">
        <f t="shared" si="2849"/>
        <v>0</v>
      </c>
      <c r="AI18225" s="340">
        <f t="shared" si="2852"/>
        <v>0</v>
      </c>
      <c r="AJ18225" s="340">
        <f t="shared" si="2852"/>
        <v>0</v>
      </c>
      <c r="AK18225" s="340">
        <f t="shared" si="2852"/>
        <v>0</v>
      </c>
      <c r="AL18225" s="340">
        <f t="shared" si="2852"/>
        <v>0</v>
      </c>
      <c r="AM18225" s="340">
        <f t="shared" si="2852"/>
        <v>0</v>
      </c>
    </row>
    <row r="18226" spans="1:39" x14ac:dyDescent="0.35">
      <c r="A18226" s="337">
        <v>40139</v>
      </c>
      <c r="B18226" s="338">
        <f t="shared" si="2844"/>
        <v>2009</v>
      </c>
      <c r="C18226" s="338">
        <f t="shared" si="2845"/>
        <v>11</v>
      </c>
      <c r="D18226" s="338">
        <f t="shared" si="2846"/>
        <v>22</v>
      </c>
      <c r="E18226" s="334">
        <v>0</v>
      </c>
      <c r="F18226" s="334">
        <v>0</v>
      </c>
      <c r="G18226" s="334">
        <v>0</v>
      </c>
      <c r="H18226" s="334">
        <v>0</v>
      </c>
      <c r="I18226" s="334">
        <v>0</v>
      </c>
      <c r="J18226" s="334">
        <v>0</v>
      </c>
      <c r="K18226" s="334">
        <v>0</v>
      </c>
      <c r="L18226" s="334">
        <v>0</v>
      </c>
      <c r="M18226" s="334">
        <v>0</v>
      </c>
      <c r="N18226" s="334">
        <v>0</v>
      </c>
      <c r="O18226" s="334">
        <v>0</v>
      </c>
      <c r="P18226" s="334">
        <v>0</v>
      </c>
      <c r="Q18226" s="334">
        <v>0</v>
      </c>
      <c r="R18226" s="334">
        <v>0</v>
      </c>
      <c r="S18226" s="334">
        <v>0</v>
      </c>
      <c r="T18226" s="334">
        <v>0</v>
      </c>
      <c r="U18226" s="334">
        <v>0</v>
      </c>
      <c r="V18226" s="334">
        <v>0</v>
      </c>
      <c r="W18226" s="334">
        <v>0</v>
      </c>
      <c r="X18226" s="334">
        <v>0</v>
      </c>
      <c r="Y18226" s="334">
        <v>0</v>
      </c>
      <c r="Z18226" s="334">
        <v>0</v>
      </c>
      <c r="AA18226" s="334">
        <v>0</v>
      </c>
      <c r="AB18226" s="334">
        <v>0</v>
      </c>
      <c r="AD18226" s="334">
        <v>0</v>
      </c>
      <c r="AE18226" s="334">
        <f t="shared" si="2847"/>
        <v>0</v>
      </c>
      <c r="AF18226" s="334">
        <f t="shared" si="2848"/>
        <v>0</v>
      </c>
      <c r="AG18226" s="340">
        <f t="shared" si="2849"/>
        <v>0</v>
      </c>
      <c r="AI18226" s="340">
        <f t="shared" si="2852"/>
        <v>0</v>
      </c>
      <c r="AJ18226" s="340">
        <f t="shared" si="2852"/>
        <v>0</v>
      </c>
      <c r="AK18226" s="340">
        <f t="shared" si="2852"/>
        <v>0</v>
      </c>
      <c r="AL18226" s="340">
        <f t="shared" si="2852"/>
        <v>0</v>
      </c>
      <c r="AM18226" s="340">
        <f t="shared" si="2852"/>
        <v>0</v>
      </c>
    </row>
    <row r="18227" spans="1:39" x14ac:dyDescent="0.35">
      <c r="A18227" s="337">
        <v>40140</v>
      </c>
      <c r="B18227" s="338">
        <f t="shared" si="2844"/>
        <v>2009</v>
      </c>
      <c r="C18227" s="338">
        <f t="shared" si="2845"/>
        <v>11</v>
      </c>
      <c r="D18227" s="338">
        <f t="shared" si="2846"/>
        <v>23</v>
      </c>
      <c r="E18227" s="334">
        <v>0</v>
      </c>
      <c r="F18227" s="334">
        <v>0</v>
      </c>
      <c r="G18227" s="334">
        <v>0</v>
      </c>
      <c r="H18227" s="334">
        <v>0</v>
      </c>
      <c r="I18227" s="334">
        <v>0</v>
      </c>
      <c r="J18227" s="334">
        <v>0</v>
      </c>
      <c r="K18227" s="334">
        <v>0</v>
      </c>
      <c r="L18227" s="334">
        <v>0</v>
      </c>
      <c r="M18227" s="334">
        <v>0</v>
      </c>
      <c r="N18227" s="334">
        <v>0</v>
      </c>
      <c r="O18227" s="334">
        <v>0</v>
      </c>
      <c r="P18227" s="334">
        <v>0</v>
      </c>
      <c r="Q18227" s="334">
        <v>0</v>
      </c>
      <c r="R18227" s="334">
        <v>0</v>
      </c>
      <c r="S18227" s="334">
        <v>0</v>
      </c>
      <c r="T18227" s="334">
        <v>0</v>
      </c>
      <c r="U18227" s="334">
        <v>0</v>
      </c>
      <c r="V18227" s="334">
        <v>0</v>
      </c>
      <c r="W18227" s="334">
        <v>0</v>
      </c>
      <c r="X18227" s="334">
        <v>0</v>
      </c>
      <c r="Y18227" s="334">
        <v>0</v>
      </c>
      <c r="Z18227" s="334">
        <v>0</v>
      </c>
      <c r="AA18227" s="334">
        <v>0</v>
      </c>
      <c r="AB18227" s="334">
        <v>0</v>
      </c>
      <c r="AD18227" s="334">
        <v>0</v>
      </c>
      <c r="AE18227" s="334">
        <f t="shared" si="2847"/>
        <v>0</v>
      </c>
      <c r="AF18227" s="334">
        <f t="shared" si="2848"/>
        <v>0</v>
      </c>
      <c r="AG18227" s="340">
        <f t="shared" si="2849"/>
        <v>0</v>
      </c>
      <c r="AI18227" s="340">
        <f t="shared" si="2852"/>
        <v>0</v>
      </c>
      <c r="AJ18227" s="340">
        <f t="shared" si="2852"/>
        <v>0</v>
      </c>
      <c r="AK18227" s="340">
        <f t="shared" si="2852"/>
        <v>0</v>
      </c>
      <c r="AL18227" s="340">
        <f t="shared" si="2852"/>
        <v>0</v>
      </c>
      <c r="AM18227" s="340">
        <f t="shared" si="2852"/>
        <v>0</v>
      </c>
    </row>
    <row r="18228" spans="1:39" x14ac:dyDescent="0.35">
      <c r="A18228" s="337">
        <v>40141</v>
      </c>
      <c r="B18228" s="338">
        <f t="shared" si="2844"/>
        <v>2009</v>
      </c>
      <c r="C18228" s="338">
        <f t="shared" si="2845"/>
        <v>11</v>
      </c>
      <c r="D18228" s="338">
        <f t="shared" si="2846"/>
        <v>24</v>
      </c>
      <c r="E18228" s="334">
        <v>0</v>
      </c>
      <c r="F18228" s="334">
        <v>0</v>
      </c>
      <c r="G18228" s="334">
        <v>0</v>
      </c>
      <c r="H18228" s="334">
        <v>0</v>
      </c>
      <c r="I18228" s="334">
        <v>0</v>
      </c>
      <c r="J18228" s="334">
        <v>0</v>
      </c>
      <c r="K18228" s="334">
        <v>0</v>
      </c>
      <c r="L18228" s="334">
        <v>0</v>
      </c>
      <c r="M18228" s="334">
        <v>0</v>
      </c>
      <c r="N18228" s="334">
        <v>0</v>
      </c>
      <c r="O18228" s="334">
        <v>0</v>
      </c>
      <c r="P18228" s="334">
        <v>0</v>
      </c>
      <c r="Q18228" s="334">
        <v>0</v>
      </c>
      <c r="R18228" s="334">
        <v>0</v>
      </c>
      <c r="S18228" s="334">
        <v>0</v>
      </c>
      <c r="T18228" s="334">
        <v>0</v>
      </c>
      <c r="U18228" s="334">
        <v>0</v>
      </c>
      <c r="V18228" s="334">
        <v>0</v>
      </c>
      <c r="W18228" s="334">
        <v>0</v>
      </c>
      <c r="X18228" s="334">
        <v>0</v>
      </c>
      <c r="Y18228" s="334">
        <v>0</v>
      </c>
      <c r="Z18228" s="334">
        <v>0</v>
      </c>
      <c r="AA18228" s="334">
        <v>0</v>
      </c>
      <c r="AB18228" s="334">
        <v>0</v>
      </c>
      <c r="AD18228" s="334">
        <v>0</v>
      </c>
      <c r="AE18228" s="334">
        <f t="shared" si="2847"/>
        <v>0</v>
      </c>
      <c r="AF18228" s="334">
        <f t="shared" si="2848"/>
        <v>0</v>
      </c>
      <c r="AG18228" s="340">
        <f t="shared" si="2849"/>
        <v>0</v>
      </c>
      <c r="AI18228" s="340">
        <f t="shared" ref="AI18228:AM18243" si="2853">IF($C18228=AI$1,$AF18228,0)</f>
        <v>0</v>
      </c>
      <c r="AJ18228" s="340">
        <f t="shared" si="2853"/>
        <v>0</v>
      </c>
      <c r="AK18228" s="340">
        <f t="shared" si="2853"/>
        <v>0</v>
      </c>
      <c r="AL18228" s="340">
        <f t="shared" si="2853"/>
        <v>0</v>
      </c>
      <c r="AM18228" s="340">
        <f t="shared" si="2853"/>
        <v>0</v>
      </c>
    </row>
    <row r="18229" spans="1:39" x14ac:dyDescent="0.35">
      <c r="A18229" s="337">
        <v>40142</v>
      </c>
      <c r="B18229" s="338">
        <f t="shared" si="2844"/>
        <v>2009</v>
      </c>
      <c r="C18229" s="338">
        <f t="shared" si="2845"/>
        <v>11</v>
      </c>
      <c r="D18229" s="338">
        <f t="shared" si="2846"/>
        <v>25</v>
      </c>
      <c r="E18229" s="334">
        <v>0</v>
      </c>
      <c r="F18229" s="334">
        <v>0</v>
      </c>
      <c r="G18229" s="334">
        <v>0</v>
      </c>
      <c r="H18229" s="334">
        <v>0</v>
      </c>
      <c r="I18229" s="334">
        <v>0</v>
      </c>
      <c r="J18229" s="334">
        <v>0</v>
      </c>
      <c r="K18229" s="334">
        <v>0</v>
      </c>
      <c r="L18229" s="334">
        <v>0</v>
      </c>
      <c r="M18229" s="334">
        <v>0</v>
      </c>
      <c r="N18229" s="334">
        <v>0</v>
      </c>
      <c r="O18229" s="334">
        <v>0</v>
      </c>
      <c r="P18229" s="334">
        <v>0</v>
      </c>
      <c r="Q18229" s="334">
        <v>0</v>
      </c>
      <c r="R18229" s="334">
        <v>0</v>
      </c>
      <c r="S18229" s="334">
        <v>0</v>
      </c>
      <c r="T18229" s="334">
        <v>0</v>
      </c>
      <c r="U18229" s="334">
        <v>0</v>
      </c>
      <c r="V18229" s="334">
        <v>0</v>
      </c>
      <c r="W18229" s="334">
        <v>0</v>
      </c>
      <c r="X18229" s="334">
        <v>0</v>
      </c>
      <c r="Y18229" s="334">
        <v>0</v>
      </c>
      <c r="Z18229" s="334">
        <v>0</v>
      </c>
      <c r="AA18229" s="334">
        <v>0</v>
      </c>
      <c r="AB18229" s="334">
        <v>0</v>
      </c>
      <c r="AD18229" s="334">
        <v>0</v>
      </c>
      <c r="AE18229" s="334">
        <f t="shared" si="2847"/>
        <v>0</v>
      </c>
      <c r="AF18229" s="334">
        <f t="shared" si="2848"/>
        <v>0</v>
      </c>
      <c r="AG18229" s="340">
        <f t="shared" si="2849"/>
        <v>0</v>
      </c>
      <c r="AI18229" s="340">
        <f t="shared" si="2853"/>
        <v>0</v>
      </c>
      <c r="AJ18229" s="340">
        <f t="shared" si="2853"/>
        <v>0</v>
      </c>
      <c r="AK18229" s="340">
        <f t="shared" si="2853"/>
        <v>0</v>
      </c>
      <c r="AL18229" s="340">
        <f t="shared" si="2853"/>
        <v>0</v>
      </c>
      <c r="AM18229" s="340">
        <f t="shared" si="2853"/>
        <v>0</v>
      </c>
    </row>
    <row r="18230" spans="1:39" x14ac:dyDescent="0.35">
      <c r="A18230" s="337">
        <v>40143</v>
      </c>
      <c r="B18230" s="338">
        <f t="shared" si="2844"/>
        <v>2009</v>
      </c>
      <c r="C18230" s="338">
        <f t="shared" si="2845"/>
        <v>11</v>
      </c>
      <c r="D18230" s="338">
        <f t="shared" si="2846"/>
        <v>26</v>
      </c>
      <c r="E18230" s="334">
        <v>0</v>
      </c>
      <c r="F18230" s="334">
        <v>0</v>
      </c>
      <c r="G18230" s="334">
        <v>0</v>
      </c>
      <c r="H18230" s="334">
        <v>0</v>
      </c>
      <c r="I18230" s="334">
        <v>0</v>
      </c>
      <c r="J18230" s="334">
        <v>0</v>
      </c>
      <c r="K18230" s="334">
        <v>0</v>
      </c>
      <c r="L18230" s="334">
        <v>0</v>
      </c>
      <c r="M18230" s="334">
        <v>0</v>
      </c>
      <c r="N18230" s="334">
        <v>0</v>
      </c>
      <c r="O18230" s="334">
        <v>0</v>
      </c>
      <c r="P18230" s="334">
        <v>0</v>
      </c>
      <c r="Q18230" s="334">
        <v>0</v>
      </c>
      <c r="R18230" s="334">
        <v>0</v>
      </c>
      <c r="S18230" s="334">
        <v>0</v>
      </c>
      <c r="T18230" s="334">
        <v>0</v>
      </c>
      <c r="U18230" s="334">
        <v>0</v>
      </c>
      <c r="V18230" s="334">
        <v>0</v>
      </c>
      <c r="W18230" s="334">
        <v>0</v>
      </c>
      <c r="X18230" s="334">
        <v>0</v>
      </c>
      <c r="Y18230" s="334">
        <v>0</v>
      </c>
      <c r="Z18230" s="334">
        <v>0</v>
      </c>
      <c r="AA18230" s="334">
        <v>0</v>
      </c>
      <c r="AB18230" s="334">
        <v>0</v>
      </c>
      <c r="AD18230" s="334">
        <v>0</v>
      </c>
      <c r="AE18230" s="334">
        <f t="shared" si="2847"/>
        <v>0</v>
      </c>
      <c r="AF18230" s="334">
        <f t="shared" si="2848"/>
        <v>0</v>
      </c>
      <c r="AG18230" s="340">
        <f t="shared" si="2849"/>
        <v>0</v>
      </c>
      <c r="AI18230" s="340">
        <f t="shared" si="2853"/>
        <v>0</v>
      </c>
      <c r="AJ18230" s="340">
        <f t="shared" si="2853"/>
        <v>0</v>
      </c>
      <c r="AK18230" s="340">
        <f t="shared" si="2853"/>
        <v>0</v>
      </c>
      <c r="AL18230" s="340">
        <f t="shared" si="2853"/>
        <v>0</v>
      </c>
      <c r="AM18230" s="340">
        <f t="shared" si="2853"/>
        <v>0</v>
      </c>
    </row>
    <row r="18231" spans="1:39" x14ac:dyDescent="0.35">
      <c r="A18231" s="337">
        <v>40144</v>
      </c>
      <c r="B18231" s="338">
        <f t="shared" si="2844"/>
        <v>2009</v>
      </c>
      <c r="C18231" s="338">
        <f t="shared" si="2845"/>
        <v>11</v>
      </c>
      <c r="D18231" s="338">
        <f t="shared" si="2846"/>
        <v>27</v>
      </c>
      <c r="E18231" s="334">
        <v>0</v>
      </c>
      <c r="F18231" s="334">
        <v>0</v>
      </c>
      <c r="G18231" s="334">
        <v>0</v>
      </c>
      <c r="H18231" s="334">
        <v>0</v>
      </c>
      <c r="I18231" s="334">
        <v>0</v>
      </c>
      <c r="J18231" s="334">
        <v>0</v>
      </c>
      <c r="K18231" s="334">
        <v>0</v>
      </c>
      <c r="L18231" s="334">
        <v>0</v>
      </c>
      <c r="M18231" s="334">
        <v>0</v>
      </c>
      <c r="N18231" s="334">
        <v>0</v>
      </c>
      <c r="O18231" s="334">
        <v>0</v>
      </c>
      <c r="P18231" s="334">
        <v>0.4</v>
      </c>
      <c r="Q18231" s="334">
        <v>0.5</v>
      </c>
      <c r="R18231" s="334">
        <v>0.4</v>
      </c>
      <c r="S18231" s="334">
        <v>0.4</v>
      </c>
      <c r="T18231" s="334">
        <v>0.4</v>
      </c>
      <c r="U18231" s="334">
        <v>0.5</v>
      </c>
      <c r="V18231" s="334">
        <v>0.4</v>
      </c>
      <c r="W18231" s="334">
        <v>0.4</v>
      </c>
      <c r="X18231" s="334">
        <v>0</v>
      </c>
      <c r="Y18231" s="334">
        <v>0</v>
      </c>
      <c r="Z18231" s="334">
        <v>0</v>
      </c>
      <c r="AA18231" s="334">
        <v>0</v>
      </c>
      <c r="AB18231" s="334">
        <v>0</v>
      </c>
      <c r="AD18231" s="334">
        <v>3.4</v>
      </c>
      <c r="AE18231" s="334">
        <f t="shared" si="2847"/>
        <v>3.4</v>
      </c>
      <c r="AF18231" s="334">
        <f t="shared" si="2848"/>
        <v>3.4</v>
      </c>
      <c r="AG18231" s="340">
        <f t="shared" si="2849"/>
        <v>0</v>
      </c>
      <c r="AI18231" s="340">
        <f t="shared" si="2853"/>
        <v>0</v>
      </c>
      <c r="AJ18231" s="340">
        <f t="shared" si="2853"/>
        <v>0</v>
      </c>
      <c r="AK18231" s="340">
        <f t="shared" si="2853"/>
        <v>0</v>
      </c>
      <c r="AL18231" s="340">
        <f t="shared" si="2853"/>
        <v>0</v>
      </c>
      <c r="AM18231" s="340">
        <f t="shared" si="2853"/>
        <v>0</v>
      </c>
    </row>
    <row r="18232" spans="1:39" x14ac:dyDescent="0.35">
      <c r="A18232" s="337">
        <v>40145</v>
      </c>
      <c r="B18232" s="338">
        <f t="shared" si="2844"/>
        <v>2009</v>
      </c>
      <c r="C18232" s="338">
        <f t="shared" si="2845"/>
        <v>11</v>
      </c>
      <c r="D18232" s="338">
        <f t="shared" si="2846"/>
        <v>28</v>
      </c>
      <c r="E18232" s="334">
        <v>0</v>
      </c>
      <c r="F18232" s="334">
        <v>0</v>
      </c>
      <c r="G18232" s="334">
        <v>0</v>
      </c>
      <c r="H18232" s="334">
        <v>0</v>
      </c>
      <c r="I18232" s="334">
        <v>0</v>
      </c>
      <c r="J18232" s="334">
        <v>0</v>
      </c>
      <c r="K18232" s="334">
        <v>0</v>
      </c>
      <c r="L18232" s="334">
        <v>0</v>
      </c>
      <c r="M18232" s="334">
        <v>0</v>
      </c>
      <c r="N18232" s="334">
        <v>0</v>
      </c>
      <c r="O18232" s="334">
        <v>0</v>
      </c>
      <c r="P18232" s="334">
        <v>0</v>
      </c>
      <c r="Q18232" s="334">
        <v>0</v>
      </c>
      <c r="R18232" s="334">
        <v>0</v>
      </c>
      <c r="S18232" s="334">
        <v>0</v>
      </c>
      <c r="T18232" s="334">
        <v>0</v>
      </c>
      <c r="U18232" s="334">
        <v>0</v>
      </c>
      <c r="V18232" s="334">
        <v>0</v>
      </c>
      <c r="W18232" s="334">
        <v>0</v>
      </c>
      <c r="X18232" s="334">
        <v>0</v>
      </c>
      <c r="Y18232" s="334">
        <v>0</v>
      </c>
      <c r="Z18232" s="334">
        <v>0</v>
      </c>
      <c r="AA18232" s="334">
        <v>0</v>
      </c>
      <c r="AB18232" s="334">
        <v>0</v>
      </c>
      <c r="AD18232" s="334">
        <v>0</v>
      </c>
      <c r="AE18232" s="334">
        <f t="shared" si="2847"/>
        <v>0</v>
      </c>
      <c r="AF18232" s="334">
        <f t="shared" si="2848"/>
        <v>0</v>
      </c>
      <c r="AG18232" s="340">
        <f t="shared" si="2849"/>
        <v>0</v>
      </c>
      <c r="AI18232" s="340">
        <f t="shared" si="2853"/>
        <v>0</v>
      </c>
      <c r="AJ18232" s="340">
        <f t="shared" si="2853"/>
        <v>0</v>
      </c>
      <c r="AK18232" s="340">
        <f t="shared" si="2853"/>
        <v>0</v>
      </c>
      <c r="AL18232" s="340">
        <f t="shared" si="2853"/>
        <v>0</v>
      </c>
      <c r="AM18232" s="340">
        <f t="shared" si="2853"/>
        <v>0</v>
      </c>
    </row>
    <row r="18233" spans="1:39" x14ac:dyDescent="0.35">
      <c r="A18233" s="337">
        <v>40146</v>
      </c>
      <c r="B18233" s="338">
        <f t="shared" si="2844"/>
        <v>2009</v>
      </c>
      <c r="C18233" s="338">
        <f t="shared" si="2845"/>
        <v>11</v>
      </c>
      <c r="D18233" s="338">
        <f t="shared" si="2846"/>
        <v>29</v>
      </c>
      <c r="E18233" s="334">
        <v>0</v>
      </c>
      <c r="F18233" s="334">
        <v>0</v>
      </c>
      <c r="G18233" s="334">
        <v>0</v>
      </c>
      <c r="H18233" s="334">
        <v>0</v>
      </c>
      <c r="I18233" s="334">
        <v>0</v>
      </c>
      <c r="J18233" s="334">
        <v>0</v>
      </c>
      <c r="K18233" s="334">
        <v>0</v>
      </c>
      <c r="L18233" s="334">
        <v>0</v>
      </c>
      <c r="M18233" s="334">
        <v>0</v>
      </c>
      <c r="N18233" s="334">
        <v>0</v>
      </c>
      <c r="O18233" s="334">
        <v>0</v>
      </c>
      <c r="P18233" s="334">
        <v>0</v>
      </c>
      <c r="Q18233" s="334">
        <v>0</v>
      </c>
      <c r="R18233" s="334">
        <v>0</v>
      </c>
      <c r="S18233" s="334">
        <v>0</v>
      </c>
      <c r="T18233" s="334">
        <v>0</v>
      </c>
      <c r="U18233" s="334">
        <v>0</v>
      </c>
      <c r="V18233" s="334">
        <v>0</v>
      </c>
      <c r="W18233" s="334">
        <v>0</v>
      </c>
      <c r="X18233" s="334">
        <v>0</v>
      </c>
      <c r="Y18233" s="334">
        <v>0</v>
      </c>
      <c r="Z18233" s="334">
        <v>0</v>
      </c>
      <c r="AA18233" s="334">
        <v>0</v>
      </c>
      <c r="AB18233" s="334">
        <v>0</v>
      </c>
      <c r="AD18233" s="334">
        <v>0</v>
      </c>
      <c r="AE18233" s="334">
        <f t="shared" si="2847"/>
        <v>0</v>
      </c>
      <c r="AF18233" s="334">
        <f t="shared" si="2848"/>
        <v>0</v>
      </c>
      <c r="AG18233" s="340">
        <f t="shared" si="2849"/>
        <v>0</v>
      </c>
      <c r="AI18233" s="340">
        <f t="shared" si="2853"/>
        <v>0</v>
      </c>
      <c r="AJ18233" s="340">
        <f t="shared" si="2853"/>
        <v>0</v>
      </c>
      <c r="AK18233" s="340">
        <f t="shared" si="2853"/>
        <v>0</v>
      </c>
      <c r="AL18233" s="340">
        <f t="shared" si="2853"/>
        <v>0</v>
      </c>
      <c r="AM18233" s="340">
        <f t="shared" si="2853"/>
        <v>0</v>
      </c>
    </row>
    <row r="18234" spans="1:39" x14ac:dyDescent="0.35">
      <c r="A18234" s="337">
        <v>40147</v>
      </c>
      <c r="B18234" s="338">
        <f t="shared" si="2844"/>
        <v>2009</v>
      </c>
      <c r="C18234" s="338">
        <f t="shared" si="2845"/>
        <v>11</v>
      </c>
      <c r="D18234" s="338">
        <f t="shared" si="2846"/>
        <v>30</v>
      </c>
      <c r="E18234" s="334">
        <v>0</v>
      </c>
      <c r="F18234" s="334">
        <v>0</v>
      </c>
      <c r="G18234" s="334">
        <v>0</v>
      </c>
      <c r="H18234" s="334">
        <v>0</v>
      </c>
      <c r="I18234" s="334">
        <v>0</v>
      </c>
      <c r="J18234" s="334">
        <v>0</v>
      </c>
      <c r="K18234" s="334">
        <v>0</v>
      </c>
      <c r="L18234" s="334">
        <v>0</v>
      </c>
      <c r="M18234" s="334">
        <v>0</v>
      </c>
      <c r="N18234" s="334">
        <v>0</v>
      </c>
      <c r="O18234" s="334">
        <v>0.2</v>
      </c>
      <c r="P18234" s="334">
        <v>0</v>
      </c>
      <c r="Q18234" s="334">
        <v>0</v>
      </c>
      <c r="R18234" s="334">
        <v>0.2</v>
      </c>
      <c r="S18234" s="334">
        <v>0.2</v>
      </c>
      <c r="T18234" s="334">
        <v>0.2</v>
      </c>
      <c r="U18234" s="334">
        <v>0.2</v>
      </c>
      <c r="V18234" s="334">
        <v>0.2</v>
      </c>
      <c r="W18234" s="334">
        <v>0</v>
      </c>
      <c r="X18234" s="334">
        <v>0.2</v>
      </c>
      <c r="Y18234" s="334">
        <v>0.2</v>
      </c>
      <c r="Z18234" s="334">
        <v>0.2</v>
      </c>
      <c r="AA18234" s="334">
        <v>0</v>
      </c>
      <c r="AB18234" s="334">
        <v>0</v>
      </c>
      <c r="AD18234" s="334">
        <v>1.8</v>
      </c>
      <c r="AE18234" s="334">
        <f t="shared" si="2847"/>
        <v>1.8</v>
      </c>
      <c r="AF18234" s="334">
        <f t="shared" si="2848"/>
        <v>1.7999999999999998</v>
      </c>
      <c r="AG18234" s="340">
        <f t="shared" si="2849"/>
        <v>2.2204460492503131E-16</v>
      </c>
      <c r="AI18234" s="340">
        <f t="shared" si="2853"/>
        <v>0</v>
      </c>
      <c r="AJ18234" s="340">
        <f t="shared" si="2853"/>
        <v>0</v>
      </c>
      <c r="AK18234" s="340">
        <f t="shared" si="2853"/>
        <v>0</v>
      </c>
      <c r="AL18234" s="340">
        <f t="shared" si="2853"/>
        <v>0</v>
      </c>
      <c r="AM18234" s="340">
        <f t="shared" si="2853"/>
        <v>0</v>
      </c>
    </row>
    <row r="18235" spans="1:39" x14ac:dyDescent="0.35">
      <c r="A18235" s="337">
        <v>40148</v>
      </c>
      <c r="B18235" s="338">
        <f t="shared" si="2844"/>
        <v>2009</v>
      </c>
      <c r="C18235" s="338">
        <f t="shared" si="2845"/>
        <v>12</v>
      </c>
      <c r="D18235" s="338">
        <f t="shared" si="2846"/>
        <v>1</v>
      </c>
      <c r="E18235" s="334">
        <v>0</v>
      </c>
      <c r="F18235" s="334">
        <v>0</v>
      </c>
      <c r="G18235" s="334">
        <v>0</v>
      </c>
      <c r="H18235" s="334">
        <v>0</v>
      </c>
      <c r="I18235" s="334">
        <v>0</v>
      </c>
      <c r="J18235" s="334">
        <v>0</v>
      </c>
      <c r="K18235" s="334">
        <v>0</v>
      </c>
      <c r="L18235" s="334">
        <v>0</v>
      </c>
      <c r="M18235" s="334">
        <v>0</v>
      </c>
      <c r="N18235" s="334">
        <v>0</v>
      </c>
      <c r="O18235" s="334">
        <v>0</v>
      </c>
      <c r="P18235" s="334">
        <v>0</v>
      </c>
      <c r="Q18235" s="334">
        <v>0</v>
      </c>
      <c r="R18235" s="334">
        <v>0</v>
      </c>
      <c r="S18235" s="334">
        <v>0</v>
      </c>
      <c r="T18235" s="334">
        <v>0</v>
      </c>
      <c r="U18235" s="334">
        <v>0</v>
      </c>
      <c r="V18235" s="334">
        <v>0</v>
      </c>
      <c r="W18235" s="334">
        <v>0</v>
      </c>
      <c r="X18235" s="334">
        <v>0</v>
      </c>
      <c r="Y18235" s="334">
        <v>0</v>
      </c>
      <c r="Z18235" s="334">
        <v>0</v>
      </c>
      <c r="AA18235" s="334">
        <v>0</v>
      </c>
      <c r="AB18235" s="334">
        <v>0</v>
      </c>
      <c r="AD18235" s="334">
        <v>0</v>
      </c>
      <c r="AE18235" s="334">
        <f t="shared" si="2847"/>
        <v>0</v>
      </c>
      <c r="AF18235" s="334">
        <f t="shared" si="2848"/>
        <v>0</v>
      </c>
      <c r="AG18235" s="340">
        <f t="shared" si="2849"/>
        <v>0</v>
      </c>
      <c r="AI18235" s="340">
        <f t="shared" si="2853"/>
        <v>0</v>
      </c>
      <c r="AJ18235" s="340">
        <f t="shared" si="2853"/>
        <v>0</v>
      </c>
      <c r="AK18235" s="340">
        <f t="shared" si="2853"/>
        <v>0</v>
      </c>
      <c r="AL18235" s="340">
        <f t="shared" si="2853"/>
        <v>0</v>
      </c>
      <c r="AM18235" s="340">
        <f t="shared" si="2853"/>
        <v>0</v>
      </c>
    </row>
    <row r="18236" spans="1:39" x14ac:dyDescent="0.35">
      <c r="A18236" s="337">
        <v>40149</v>
      </c>
      <c r="B18236" s="338">
        <f t="shared" si="2844"/>
        <v>2009</v>
      </c>
      <c r="C18236" s="338">
        <f t="shared" si="2845"/>
        <v>12</v>
      </c>
      <c r="D18236" s="338">
        <f t="shared" si="2846"/>
        <v>2</v>
      </c>
      <c r="E18236" s="334">
        <v>0</v>
      </c>
      <c r="F18236" s="334">
        <v>0</v>
      </c>
      <c r="G18236" s="334">
        <v>0</v>
      </c>
      <c r="H18236" s="334">
        <v>0</v>
      </c>
      <c r="I18236" s="334">
        <v>0</v>
      </c>
      <c r="J18236" s="334">
        <v>0</v>
      </c>
      <c r="K18236" s="334">
        <v>0</v>
      </c>
      <c r="L18236" s="334">
        <v>0</v>
      </c>
      <c r="M18236" s="334">
        <v>0</v>
      </c>
      <c r="N18236" s="334">
        <v>0</v>
      </c>
      <c r="O18236" s="334">
        <v>0</v>
      </c>
      <c r="P18236" s="334">
        <v>0</v>
      </c>
      <c r="Q18236" s="334">
        <v>0</v>
      </c>
      <c r="R18236" s="334">
        <v>0</v>
      </c>
      <c r="S18236" s="334">
        <v>0</v>
      </c>
      <c r="T18236" s="334">
        <v>0</v>
      </c>
      <c r="U18236" s="334">
        <v>0</v>
      </c>
      <c r="V18236" s="334">
        <v>0</v>
      </c>
      <c r="W18236" s="334">
        <v>0</v>
      </c>
      <c r="X18236" s="334">
        <v>0</v>
      </c>
      <c r="Y18236" s="334">
        <v>0</v>
      </c>
      <c r="Z18236" s="334">
        <v>0</v>
      </c>
      <c r="AA18236" s="334">
        <v>0</v>
      </c>
      <c r="AB18236" s="334">
        <v>0</v>
      </c>
      <c r="AD18236" s="334">
        <v>0</v>
      </c>
      <c r="AE18236" s="334">
        <f t="shared" si="2847"/>
        <v>0</v>
      </c>
      <c r="AF18236" s="334">
        <f t="shared" si="2848"/>
        <v>0</v>
      </c>
      <c r="AG18236" s="340">
        <f t="shared" si="2849"/>
        <v>0</v>
      </c>
      <c r="AI18236" s="340">
        <f t="shared" si="2853"/>
        <v>0</v>
      </c>
      <c r="AJ18236" s="340">
        <f t="shared" si="2853"/>
        <v>0</v>
      </c>
      <c r="AK18236" s="340">
        <f t="shared" si="2853"/>
        <v>0</v>
      </c>
      <c r="AL18236" s="340">
        <f t="shared" si="2853"/>
        <v>0</v>
      </c>
      <c r="AM18236" s="340">
        <f t="shared" si="2853"/>
        <v>0</v>
      </c>
    </row>
    <row r="18237" spans="1:39" x14ac:dyDescent="0.35">
      <c r="A18237" s="337">
        <v>40150</v>
      </c>
      <c r="B18237" s="338">
        <f t="shared" si="2844"/>
        <v>2009</v>
      </c>
      <c r="C18237" s="338">
        <f t="shared" si="2845"/>
        <v>12</v>
      </c>
      <c r="D18237" s="338">
        <f t="shared" si="2846"/>
        <v>3</v>
      </c>
      <c r="E18237" s="334">
        <v>0</v>
      </c>
      <c r="F18237" s="334">
        <v>0</v>
      </c>
      <c r="G18237" s="334">
        <v>0</v>
      </c>
      <c r="H18237" s="334">
        <v>0</v>
      </c>
      <c r="I18237" s="334">
        <v>0</v>
      </c>
      <c r="J18237" s="334">
        <v>0</v>
      </c>
      <c r="K18237" s="334">
        <v>0</v>
      </c>
      <c r="L18237" s="334">
        <v>0</v>
      </c>
      <c r="M18237" s="334">
        <v>0</v>
      </c>
      <c r="N18237" s="334">
        <v>0</v>
      </c>
      <c r="O18237" s="334">
        <v>0</v>
      </c>
      <c r="P18237" s="334">
        <v>0</v>
      </c>
      <c r="Q18237" s="334">
        <v>0</v>
      </c>
      <c r="R18237" s="334">
        <v>0</v>
      </c>
      <c r="S18237" s="334">
        <v>0</v>
      </c>
      <c r="T18237" s="334">
        <v>0</v>
      </c>
      <c r="U18237" s="334">
        <v>0</v>
      </c>
      <c r="V18237" s="334">
        <v>0</v>
      </c>
      <c r="W18237" s="334">
        <v>0</v>
      </c>
      <c r="X18237" s="334">
        <v>0</v>
      </c>
      <c r="Y18237" s="334">
        <v>0</v>
      </c>
      <c r="Z18237" s="334">
        <v>0</v>
      </c>
      <c r="AA18237" s="334">
        <v>0</v>
      </c>
      <c r="AB18237" s="334">
        <v>0</v>
      </c>
      <c r="AD18237" s="334">
        <v>0</v>
      </c>
      <c r="AE18237" s="334">
        <f t="shared" si="2847"/>
        <v>0</v>
      </c>
      <c r="AF18237" s="334">
        <f t="shared" si="2848"/>
        <v>0</v>
      </c>
      <c r="AG18237" s="340">
        <f t="shared" si="2849"/>
        <v>0</v>
      </c>
      <c r="AI18237" s="340">
        <f t="shared" si="2853"/>
        <v>0</v>
      </c>
      <c r="AJ18237" s="340">
        <f t="shared" si="2853"/>
        <v>0</v>
      </c>
      <c r="AK18237" s="340">
        <f t="shared" si="2853"/>
        <v>0</v>
      </c>
      <c r="AL18237" s="340">
        <f t="shared" si="2853"/>
        <v>0</v>
      </c>
      <c r="AM18237" s="340">
        <f t="shared" si="2853"/>
        <v>0</v>
      </c>
    </row>
    <row r="18238" spans="1:39" x14ac:dyDescent="0.35">
      <c r="A18238" s="337">
        <v>40151</v>
      </c>
      <c r="B18238" s="338">
        <f t="shared" si="2844"/>
        <v>2009</v>
      </c>
      <c r="C18238" s="338">
        <f t="shared" si="2845"/>
        <v>12</v>
      </c>
      <c r="D18238" s="338">
        <f t="shared" si="2846"/>
        <v>4</v>
      </c>
      <c r="E18238" s="334">
        <v>0</v>
      </c>
      <c r="F18238" s="334">
        <v>0</v>
      </c>
      <c r="G18238" s="334">
        <v>0</v>
      </c>
      <c r="H18238" s="334">
        <v>0</v>
      </c>
      <c r="I18238" s="334">
        <v>0</v>
      </c>
      <c r="J18238" s="334">
        <v>0</v>
      </c>
      <c r="K18238" s="334">
        <v>0</v>
      </c>
      <c r="L18238" s="334">
        <v>0</v>
      </c>
      <c r="M18238" s="334">
        <v>0.3</v>
      </c>
      <c r="N18238" s="334">
        <v>0.3</v>
      </c>
      <c r="O18238" s="334">
        <v>0.7</v>
      </c>
      <c r="P18238" s="334">
        <v>0.6</v>
      </c>
      <c r="Q18238" s="334">
        <v>0.7</v>
      </c>
      <c r="R18238" s="334">
        <v>0.6</v>
      </c>
      <c r="S18238" s="334">
        <v>0.7</v>
      </c>
      <c r="T18238" s="334">
        <v>0.6</v>
      </c>
      <c r="U18238" s="334">
        <v>0.3</v>
      </c>
      <c r="V18238" s="334">
        <v>0.7</v>
      </c>
      <c r="W18238" s="334">
        <v>0.6</v>
      </c>
      <c r="X18238" s="334">
        <v>0.6</v>
      </c>
      <c r="Y18238" s="334">
        <v>0.7</v>
      </c>
      <c r="Z18238" s="334">
        <v>0.3</v>
      </c>
      <c r="AA18238" s="334">
        <v>0.7</v>
      </c>
      <c r="AB18238" s="334">
        <v>0.6</v>
      </c>
      <c r="AD18238" s="334">
        <v>9</v>
      </c>
      <c r="AE18238" s="334">
        <f t="shared" si="2847"/>
        <v>9</v>
      </c>
      <c r="AF18238" s="334">
        <f t="shared" si="2848"/>
        <v>8.9999999999999982</v>
      </c>
      <c r="AG18238" s="340">
        <f t="shared" si="2849"/>
        <v>1.7763568394002505E-15</v>
      </c>
      <c r="AI18238" s="340">
        <f t="shared" si="2853"/>
        <v>0</v>
      </c>
      <c r="AJ18238" s="340">
        <f t="shared" si="2853"/>
        <v>0</v>
      </c>
      <c r="AK18238" s="340">
        <f t="shared" si="2853"/>
        <v>0</v>
      </c>
      <c r="AL18238" s="340">
        <f t="shared" si="2853"/>
        <v>0</v>
      </c>
      <c r="AM18238" s="340">
        <f t="shared" si="2853"/>
        <v>0</v>
      </c>
    </row>
    <row r="18239" spans="1:39" x14ac:dyDescent="0.35">
      <c r="A18239" s="337">
        <v>40152</v>
      </c>
      <c r="B18239" s="338">
        <f t="shared" si="2844"/>
        <v>2009</v>
      </c>
      <c r="C18239" s="338">
        <f t="shared" si="2845"/>
        <v>12</v>
      </c>
      <c r="D18239" s="338">
        <f t="shared" si="2846"/>
        <v>5</v>
      </c>
      <c r="E18239" s="334">
        <v>0.2</v>
      </c>
      <c r="F18239" s="334">
        <v>0.1</v>
      </c>
      <c r="G18239" s="334">
        <v>0.2</v>
      </c>
      <c r="H18239" s="334">
        <v>0.1</v>
      </c>
      <c r="I18239" s="334">
        <v>0.2</v>
      </c>
      <c r="J18239" s="334">
        <v>0.1</v>
      </c>
      <c r="K18239" s="334">
        <v>0.2</v>
      </c>
      <c r="L18239" s="334">
        <v>0.1</v>
      </c>
      <c r="M18239" s="334">
        <v>0.2</v>
      </c>
      <c r="N18239" s="334">
        <v>0.1</v>
      </c>
      <c r="O18239" s="334">
        <v>0</v>
      </c>
      <c r="P18239" s="334">
        <v>0</v>
      </c>
      <c r="Q18239" s="334">
        <v>0</v>
      </c>
      <c r="R18239" s="334">
        <v>0</v>
      </c>
      <c r="S18239" s="334">
        <v>0</v>
      </c>
      <c r="T18239" s="334">
        <v>0</v>
      </c>
      <c r="U18239" s="334">
        <v>0</v>
      </c>
      <c r="V18239" s="334">
        <v>0</v>
      </c>
      <c r="W18239" s="334">
        <v>0.2</v>
      </c>
      <c r="X18239" s="334">
        <v>0.1</v>
      </c>
      <c r="Y18239" s="334">
        <v>0.2</v>
      </c>
      <c r="Z18239" s="334">
        <v>0.1</v>
      </c>
      <c r="AA18239" s="334">
        <v>0.3</v>
      </c>
      <c r="AB18239" s="334">
        <v>0.2</v>
      </c>
      <c r="AD18239" s="334">
        <v>2.6</v>
      </c>
      <c r="AE18239" s="334">
        <f t="shared" si="2847"/>
        <v>2.6</v>
      </c>
      <c r="AF18239" s="334">
        <f t="shared" si="2848"/>
        <v>2.6000000000000005</v>
      </c>
      <c r="AG18239" s="340">
        <f t="shared" si="2849"/>
        <v>4.4408920985006262E-16</v>
      </c>
      <c r="AI18239" s="340">
        <f t="shared" si="2853"/>
        <v>0</v>
      </c>
      <c r="AJ18239" s="340">
        <f t="shared" si="2853"/>
        <v>0</v>
      </c>
      <c r="AK18239" s="340">
        <f t="shared" si="2853"/>
        <v>0</v>
      </c>
      <c r="AL18239" s="340">
        <f t="shared" si="2853"/>
        <v>0</v>
      </c>
      <c r="AM18239" s="340">
        <f t="shared" si="2853"/>
        <v>0</v>
      </c>
    </row>
    <row r="18240" spans="1:39" x14ac:dyDescent="0.35">
      <c r="A18240" s="337">
        <v>40153</v>
      </c>
      <c r="B18240" s="338">
        <f t="shared" si="2844"/>
        <v>2009</v>
      </c>
      <c r="C18240" s="338">
        <f t="shared" si="2845"/>
        <v>12</v>
      </c>
      <c r="D18240" s="338">
        <f t="shared" si="2846"/>
        <v>6</v>
      </c>
      <c r="E18240" s="334">
        <v>0.1</v>
      </c>
      <c r="F18240" s="334">
        <v>0.1</v>
      </c>
      <c r="G18240" s="334">
        <v>0</v>
      </c>
      <c r="H18240" s="334">
        <v>0.1</v>
      </c>
      <c r="I18240" s="334">
        <v>0.1</v>
      </c>
      <c r="J18240" s="334">
        <v>0.1</v>
      </c>
      <c r="K18240" s="334">
        <v>0</v>
      </c>
      <c r="L18240" s="334">
        <v>0.1</v>
      </c>
      <c r="M18240" s="334">
        <v>0.1</v>
      </c>
      <c r="N18240" s="334">
        <v>0.1</v>
      </c>
      <c r="O18240" s="334">
        <v>0</v>
      </c>
      <c r="P18240" s="334">
        <v>0.1</v>
      </c>
      <c r="Q18240" s="334">
        <v>0.1</v>
      </c>
      <c r="R18240" s="334">
        <v>0</v>
      </c>
      <c r="S18240" s="334">
        <v>0</v>
      </c>
      <c r="T18240" s="334">
        <v>0</v>
      </c>
      <c r="U18240" s="334">
        <v>0</v>
      </c>
      <c r="V18240" s="334">
        <v>0</v>
      </c>
      <c r="W18240" s="334">
        <v>0</v>
      </c>
      <c r="X18240" s="334">
        <v>0</v>
      </c>
      <c r="Y18240" s="334">
        <v>0</v>
      </c>
      <c r="Z18240" s="334">
        <v>0</v>
      </c>
      <c r="AA18240" s="334">
        <v>0</v>
      </c>
      <c r="AB18240" s="334">
        <v>0</v>
      </c>
      <c r="AD18240" s="334">
        <v>1</v>
      </c>
      <c r="AE18240" s="334">
        <f t="shared" si="2847"/>
        <v>1</v>
      </c>
      <c r="AF18240" s="334">
        <f t="shared" si="2848"/>
        <v>0.99999999999999989</v>
      </c>
      <c r="AG18240" s="340">
        <f t="shared" si="2849"/>
        <v>1.1102230246251565E-16</v>
      </c>
      <c r="AI18240" s="340">
        <f t="shared" si="2853"/>
        <v>0</v>
      </c>
      <c r="AJ18240" s="340">
        <f t="shared" si="2853"/>
        <v>0</v>
      </c>
      <c r="AK18240" s="340">
        <f t="shared" si="2853"/>
        <v>0</v>
      </c>
      <c r="AL18240" s="340">
        <f t="shared" si="2853"/>
        <v>0</v>
      </c>
      <c r="AM18240" s="340">
        <f t="shared" si="2853"/>
        <v>0</v>
      </c>
    </row>
    <row r="18241" spans="1:39" x14ac:dyDescent="0.35">
      <c r="A18241" s="337">
        <v>40154</v>
      </c>
      <c r="B18241" s="338">
        <f t="shared" si="2844"/>
        <v>2009</v>
      </c>
      <c r="C18241" s="338">
        <f t="shared" si="2845"/>
        <v>12</v>
      </c>
      <c r="D18241" s="338">
        <f t="shared" si="2846"/>
        <v>7</v>
      </c>
      <c r="E18241" s="334">
        <v>0</v>
      </c>
      <c r="F18241" s="334">
        <v>0</v>
      </c>
      <c r="G18241" s="334">
        <v>0</v>
      </c>
      <c r="H18241" s="334">
        <v>0</v>
      </c>
      <c r="I18241" s="334">
        <v>0</v>
      </c>
      <c r="J18241" s="334">
        <v>0</v>
      </c>
      <c r="K18241" s="334">
        <v>0</v>
      </c>
      <c r="L18241" s="334">
        <v>0</v>
      </c>
      <c r="M18241" s="334">
        <v>0</v>
      </c>
      <c r="N18241" s="334">
        <v>0</v>
      </c>
      <c r="O18241" s="334">
        <v>0</v>
      </c>
      <c r="P18241" s="334">
        <v>0</v>
      </c>
      <c r="Q18241" s="334">
        <v>0</v>
      </c>
      <c r="R18241" s="334">
        <v>0</v>
      </c>
      <c r="S18241" s="334">
        <v>0</v>
      </c>
      <c r="T18241" s="334">
        <v>0</v>
      </c>
      <c r="U18241" s="334">
        <v>0</v>
      </c>
      <c r="V18241" s="334">
        <v>0</v>
      </c>
      <c r="W18241" s="334">
        <v>0</v>
      </c>
      <c r="X18241" s="334">
        <v>0</v>
      </c>
      <c r="Y18241" s="334">
        <v>0</v>
      </c>
      <c r="Z18241" s="334">
        <v>0</v>
      </c>
      <c r="AA18241" s="334">
        <v>0</v>
      </c>
      <c r="AB18241" s="334">
        <v>0</v>
      </c>
      <c r="AD18241" s="334">
        <v>0</v>
      </c>
      <c r="AE18241" s="334">
        <f t="shared" si="2847"/>
        <v>0</v>
      </c>
      <c r="AF18241" s="334">
        <f t="shared" si="2848"/>
        <v>0</v>
      </c>
      <c r="AG18241" s="340">
        <f t="shared" si="2849"/>
        <v>0</v>
      </c>
      <c r="AI18241" s="340">
        <f t="shared" si="2853"/>
        <v>0</v>
      </c>
      <c r="AJ18241" s="340">
        <f t="shared" si="2853"/>
        <v>0</v>
      </c>
      <c r="AK18241" s="340">
        <f t="shared" si="2853"/>
        <v>0</v>
      </c>
      <c r="AL18241" s="340">
        <f t="shared" si="2853"/>
        <v>0</v>
      </c>
      <c r="AM18241" s="340">
        <f t="shared" si="2853"/>
        <v>0</v>
      </c>
    </row>
    <row r="18242" spans="1:39" x14ac:dyDescent="0.35">
      <c r="A18242" s="337">
        <v>40155</v>
      </c>
      <c r="B18242" s="338">
        <f t="shared" si="2844"/>
        <v>2009</v>
      </c>
      <c r="C18242" s="338">
        <f t="shared" si="2845"/>
        <v>12</v>
      </c>
      <c r="D18242" s="338">
        <f t="shared" si="2846"/>
        <v>8</v>
      </c>
      <c r="E18242" s="334">
        <v>0</v>
      </c>
      <c r="F18242" s="334">
        <v>0</v>
      </c>
      <c r="G18242" s="334">
        <v>0</v>
      </c>
      <c r="H18242" s="334">
        <v>0</v>
      </c>
      <c r="I18242" s="334">
        <v>0</v>
      </c>
      <c r="J18242" s="334">
        <v>0</v>
      </c>
      <c r="K18242" s="334">
        <v>0</v>
      </c>
      <c r="L18242" s="334">
        <v>0</v>
      </c>
      <c r="M18242" s="334">
        <v>0</v>
      </c>
      <c r="N18242" s="334">
        <v>0</v>
      </c>
      <c r="O18242" s="334">
        <v>0</v>
      </c>
      <c r="P18242" s="334">
        <v>0</v>
      </c>
      <c r="Q18242" s="334">
        <v>0</v>
      </c>
      <c r="R18242" s="334">
        <v>0</v>
      </c>
      <c r="S18242" s="334">
        <v>0</v>
      </c>
      <c r="T18242" s="334">
        <v>0</v>
      </c>
      <c r="U18242" s="334">
        <v>0</v>
      </c>
      <c r="V18242" s="334">
        <v>0</v>
      </c>
      <c r="W18242" s="334">
        <v>0</v>
      </c>
      <c r="X18242" s="334">
        <v>0</v>
      </c>
      <c r="Y18242" s="334">
        <v>0</v>
      </c>
      <c r="Z18242" s="334">
        <v>0</v>
      </c>
      <c r="AA18242" s="334">
        <v>0</v>
      </c>
      <c r="AB18242" s="334">
        <v>0</v>
      </c>
      <c r="AD18242" s="334">
        <v>0</v>
      </c>
      <c r="AE18242" s="334">
        <f t="shared" si="2847"/>
        <v>0</v>
      </c>
      <c r="AF18242" s="334">
        <f t="shared" si="2848"/>
        <v>0</v>
      </c>
      <c r="AG18242" s="340">
        <f t="shared" si="2849"/>
        <v>0</v>
      </c>
      <c r="AI18242" s="340">
        <f t="shared" si="2853"/>
        <v>0</v>
      </c>
      <c r="AJ18242" s="340">
        <f t="shared" si="2853"/>
        <v>0</v>
      </c>
      <c r="AK18242" s="340">
        <f t="shared" si="2853"/>
        <v>0</v>
      </c>
      <c r="AL18242" s="340">
        <f t="shared" si="2853"/>
        <v>0</v>
      </c>
      <c r="AM18242" s="340">
        <f t="shared" si="2853"/>
        <v>0</v>
      </c>
    </row>
    <row r="18243" spans="1:39" x14ac:dyDescent="0.35">
      <c r="A18243" s="337">
        <v>40156</v>
      </c>
      <c r="B18243" s="338">
        <f t="shared" si="2844"/>
        <v>2009</v>
      </c>
      <c r="C18243" s="338">
        <f t="shared" si="2845"/>
        <v>12</v>
      </c>
      <c r="D18243" s="338">
        <f t="shared" si="2846"/>
        <v>9</v>
      </c>
      <c r="E18243" s="334">
        <v>0</v>
      </c>
      <c r="F18243" s="334">
        <v>0</v>
      </c>
      <c r="G18243" s="334">
        <v>0</v>
      </c>
      <c r="H18243" s="334">
        <v>0.2</v>
      </c>
      <c r="I18243" s="334">
        <v>0.1</v>
      </c>
      <c r="J18243" s="334">
        <v>0.2</v>
      </c>
      <c r="K18243" s="334">
        <v>0</v>
      </c>
      <c r="L18243" s="334">
        <v>0.1</v>
      </c>
      <c r="M18243" s="334">
        <v>0.2</v>
      </c>
      <c r="N18243" s="334">
        <v>0.1</v>
      </c>
      <c r="O18243" s="334">
        <v>0.2</v>
      </c>
      <c r="P18243" s="334">
        <v>0.1</v>
      </c>
      <c r="Q18243" s="334">
        <v>0.2</v>
      </c>
      <c r="R18243" s="334">
        <v>0.1</v>
      </c>
      <c r="S18243" s="334">
        <v>0.2</v>
      </c>
      <c r="T18243" s="334">
        <v>0.1</v>
      </c>
      <c r="U18243" s="334">
        <v>0.2</v>
      </c>
      <c r="V18243" s="334">
        <v>0.1</v>
      </c>
      <c r="W18243" s="334">
        <v>0.2</v>
      </c>
      <c r="X18243" s="334">
        <v>0.1</v>
      </c>
      <c r="Y18243" s="334">
        <v>0.2</v>
      </c>
      <c r="Z18243" s="334">
        <v>0.1</v>
      </c>
      <c r="AA18243" s="334">
        <v>0.2</v>
      </c>
      <c r="AB18243" s="334">
        <v>0.1</v>
      </c>
      <c r="AD18243" s="334">
        <v>3</v>
      </c>
      <c r="AE18243" s="334">
        <f t="shared" si="2847"/>
        <v>3</v>
      </c>
      <c r="AF18243" s="334">
        <f t="shared" si="2848"/>
        <v>3.0000000000000013</v>
      </c>
      <c r="AG18243" s="340">
        <f t="shared" si="2849"/>
        <v>1.3322676295501878E-15</v>
      </c>
      <c r="AI18243" s="340">
        <f t="shared" si="2853"/>
        <v>0</v>
      </c>
      <c r="AJ18243" s="340">
        <f t="shared" si="2853"/>
        <v>0</v>
      </c>
      <c r="AK18243" s="340">
        <f t="shared" si="2853"/>
        <v>0</v>
      </c>
      <c r="AL18243" s="340">
        <f t="shared" si="2853"/>
        <v>0</v>
      </c>
      <c r="AM18243" s="340">
        <f t="shared" si="2853"/>
        <v>0</v>
      </c>
    </row>
    <row r="18244" spans="1:39" x14ac:dyDescent="0.35">
      <c r="A18244" s="337">
        <v>40157</v>
      </c>
      <c r="B18244" s="338">
        <f t="shared" ref="B18244:B18307" si="2854">YEAR(A18244)</f>
        <v>2009</v>
      </c>
      <c r="C18244" s="338">
        <f t="shared" ref="C18244:C18307" si="2855">MONTH(A18244)</f>
        <v>12</v>
      </c>
      <c r="D18244" s="338">
        <f t="shared" ref="D18244:D18307" si="2856">DAY(A18244)</f>
        <v>10</v>
      </c>
      <c r="E18244" s="334">
        <v>0.1</v>
      </c>
      <c r="F18244" s="334">
        <v>0</v>
      </c>
      <c r="G18244" s="334">
        <v>0.2</v>
      </c>
      <c r="H18244" s="334">
        <v>0.1</v>
      </c>
      <c r="I18244" s="334">
        <v>0.1</v>
      </c>
      <c r="J18244" s="334">
        <v>0.2</v>
      </c>
      <c r="K18244" s="334">
        <v>0.1</v>
      </c>
      <c r="L18244" s="334">
        <v>0.1</v>
      </c>
      <c r="M18244" s="334">
        <v>0.2</v>
      </c>
      <c r="N18244" s="334">
        <v>0.1</v>
      </c>
      <c r="O18244" s="334">
        <v>0.1</v>
      </c>
      <c r="P18244" s="334">
        <v>0.2</v>
      </c>
      <c r="Q18244" s="334">
        <v>0.1</v>
      </c>
      <c r="R18244" s="334">
        <v>0</v>
      </c>
      <c r="S18244" s="334">
        <v>0</v>
      </c>
      <c r="T18244" s="334">
        <v>0</v>
      </c>
      <c r="U18244" s="334">
        <v>0</v>
      </c>
      <c r="V18244" s="334">
        <v>0</v>
      </c>
      <c r="W18244" s="334">
        <v>0</v>
      </c>
      <c r="X18244" s="334">
        <v>0</v>
      </c>
      <c r="Y18244" s="334">
        <v>0</v>
      </c>
      <c r="Z18244" s="334">
        <v>0</v>
      </c>
      <c r="AA18244" s="334">
        <v>0</v>
      </c>
      <c r="AB18244" s="334">
        <v>0</v>
      </c>
      <c r="AD18244" s="334">
        <v>1.6</v>
      </c>
      <c r="AE18244" s="334">
        <f t="shared" ref="AE18244:AE18307" si="2857">AD18244</f>
        <v>1.6</v>
      </c>
      <c r="AF18244" s="334">
        <f t="shared" ref="AF18244:AF18307" si="2858">SUM(E18244:AB18244)</f>
        <v>1.6</v>
      </c>
      <c r="AG18244" s="340">
        <f t="shared" ref="AG18244:AG18307" si="2859">ABS(AF18244-AE18244)</f>
        <v>0</v>
      </c>
      <c r="AI18244" s="340">
        <f t="shared" ref="AI18244:AM18259" si="2860">IF($C18244=AI$1,$AF18244,0)</f>
        <v>0</v>
      </c>
      <c r="AJ18244" s="340">
        <f t="shared" si="2860"/>
        <v>0</v>
      </c>
      <c r="AK18244" s="340">
        <f t="shared" si="2860"/>
        <v>0</v>
      </c>
      <c r="AL18244" s="340">
        <f t="shared" si="2860"/>
        <v>0</v>
      </c>
      <c r="AM18244" s="340">
        <f t="shared" si="2860"/>
        <v>0</v>
      </c>
    </row>
    <row r="18245" spans="1:39" x14ac:dyDescent="0.35">
      <c r="A18245" s="337">
        <v>40158</v>
      </c>
      <c r="B18245" s="338">
        <f t="shared" si="2854"/>
        <v>2009</v>
      </c>
      <c r="C18245" s="338">
        <f t="shared" si="2855"/>
        <v>12</v>
      </c>
      <c r="D18245" s="338">
        <f t="shared" si="2856"/>
        <v>11</v>
      </c>
      <c r="E18245" s="334">
        <v>0</v>
      </c>
      <c r="F18245" s="334">
        <v>0</v>
      </c>
      <c r="G18245" s="334">
        <v>0</v>
      </c>
      <c r="H18245" s="334">
        <v>0</v>
      </c>
      <c r="I18245" s="334">
        <v>0</v>
      </c>
      <c r="J18245" s="334">
        <v>0</v>
      </c>
      <c r="K18245" s="334">
        <v>0</v>
      </c>
      <c r="L18245" s="334">
        <v>0.1</v>
      </c>
      <c r="M18245" s="334">
        <v>0</v>
      </c>
      <c r="N18245" s="334">
        <v>0</v>
      </c>
      <c r="O18245" s="334">
        <v>0.1</v>
      </c>
      <c r="P18245" s="334">
        <v>0.2</v>
      </c>
      <c r="Q18245" s="334">
        <v>0.1</v>
      </c>
      <c r="R18245" s="334">
        <v>0.1</v>
      </c>
      <c r="S18245" s="334">
        <v>0.1</v>
      </c>
      <c r="T18245" s="334">
        <v>0.1</v>
      </c>
      <c r="U18245" s="334">
        <v>0.2</v>
      </c>
      <c r="V18245" s="334">
        <v>0.1</v>
      </c>
      <c r="W18245" s="334">
        <v>0.1</v>
      </c>
      <c r="X18245" s="334">
        <v>0.1</v>
      </c>
      <c r="Y18245" s="334">
        <v>0.1</v>
      </c>
      <c r="Z18245" s="334">
        <v>0.2</v>
      </c>
      <c r="AA18245" s="334">
        <v>0.1</v>
      </c>
      <c r="AB18245" s="334">
        <v>0.1</v>
      </c>
      <c r="AD18245" s="334">
        <v>1.8</v>
      </c>
      <c r="AE18245" s="334">
        <f t="shared" si="2857"/>
        <v>1.8</v>
      </c>
      <c r="AF18245" s="334">
        <f t="shared" si="2858"/>
        <v>1.8000000000000005</v>
      </c>
      <c r="AG18245" s="340">
        <f t="shared" si="2859"/>
        <v>4.4408920985006262E-16</v>
      </c>
      <c r="AI18245" s="340">
        <f t="shared" si="2860"/>
        <v>0</v>
      </c>
      <c r="AJ18245" s="340">
        <f t="shared" si="2860"/>
        <v>0</v>
      </c>
      <c r="AK18245" s="340">
        <f t="shared" si="2860"/>
        <v>0</v>
      </c>
      <c r="AL18245" s="340">
        <f t="shared" si="2860"/>
        <v>0</v>
      </c>
      <c r="AM18245" s="340">
        <f t="shared" si="2860"/>
        <v>0</v>
      </c>
    </row>
    <row r="18246" spans="1:39" x14ac:dyDescent="0.35">
      <c r="A18246" s="337">
        <v>40159</v>
      </c>
      <c r="B18246" s="338">
        <f t="shared" si="2854"/>
        <v>2009</v>
      </c>
      <c r="C18246" s="338">
        <f t="shared" si="2855"/>
        <v>12</v>
      </c>
      <c r="D18246" s="338">
        <f t="shared" si="2856"/>
        <v>12</v>
      </c>
      <c r="E18246" s="334">
        <v>0</v>
      </c>
      <c r="F18246" s="334">
        <v>0</v>
      </c>
      <c r="G18246" s="334">
        <v>0.1</v>
      </c>
      <c r="H18246" s="334">
        <v>0</v>
      </c>
      <c r="I18246" s="334">
        <v>0</v>
      </c>
      <c r="J18246" s="334">
        <v>0</v>
      </c>
      <c r="K18246" s="334">
        <v>0</v>
      </c>
      <c r="L18246" s="334">
        <v>0</v>
      </c>
      <c r="M18246" s="334">
        <v>0.1</v>
      </c>
      <c r="N18246" s="334">
        <v>0</v>
      </c>
      <c r="O18246" s="334">
        <v>0</v>
      </c>
      <c r="P18246" s="334">
        <v>0</v>
      </c>
      <c r="Q18246" s="334">
        <v>0</v>
      </c>
      <c r="R18246" s="334">
        <v>0</v>
      </c>
      <c r="S18246" s="334">
        <v>0.1</v>
      </c>
      <c r="T18246" s="334">
        <v>0</v>
      </c>
      <c r="U18246" s="334">
        <v>0</v>
      </c>
      <c r="V18246" s="334">
        <v>0</v>
      </c>
      <c r="W18246" s="334">
        <v>0</v>
      </c>
      <c r="X18246" s="334">
        <v>0</v>
      </c>
      <c r="Y18246" s="334">
        <v>0</v>
      </c>
      <c r="Z18246" s="334">
        <v>0.1</v>
      </c>
      <c r="AA18246" s="334">
        <v>0</v>
      </c>
      <c r="AB18246" s="334">
        <v>0</v>
      </c>
      <c r="AD18246" s="334">
        <v>0.4</v>
      </c>
      <c r="AE18246" s="334">
        <f t="shared" si="2857"/>
        <v>0.4</v>
      </c>
      <c r="AF18246" s="334">
        <f t="shared" si="2858"/>
        <v>0.4</v>
      </c>
      <c r="AG18246" s="340">
        <f t="shared" si="2859"/>
        <v>0</v>
      </c>
      <c r="AI18246" s="340">
        <f t="shared" si="2860"/>
        <v>0</v>
      </c>
      <c r="AJ18246" s="340">
        <f t="shared" si="2860"/>
        <v>0</v>
      </c>
      <c r="AK18246" s="340">
        <f t="shared" si="2860"/>
        <v>0</v>
      </c>
      <c r="AL18246" s="340">
        <f t="shared" si="2860"/>
        <v>0</v>
      </c>
      <c r="AM18246" s="340">
        <f t="shared" si="2860"/>
        <v>0</v>
      </c>
    </row>
    <row r="18247" spans="1:39" x14ac:dyDescent="0.35">
      <c r="A18247" s="337">
        <v>40160</v>
      </c>
      <c r="B18247" s="338">
        <f t="shared" si="2854"/>
        <v>2009</v>
      </c>
      <c r="C18247" s="338">
        <f t="shared" si="2855"/>
        <v>12</v>
      </c>
      <c r="D18247" s="338">
        <f t="shared" si="2856"/>
        <v>13</v>
      </c>
      <c r="E18247" s="334">
        <v>0</v>
      </c>
      <c r="F18247" s="334">
        <v>0.1</v>
      </c>
      <c r="G18247" s="334">
        <v>0</v>
      </c>
      <c r="H18247" s="334">
        <v>0</v>
      </c>
      <c r="I18247" s="334">
        <v>0</v>
      </c>
      <c r="J18247" s="334">
        <v>0.1</v>
      </c>
      <c r="K18247" s="334">
        <v>0</v>
      </c>
      <c r="L18247" s="334">
        <v>0</v>
      </c>
      <c r="M18247" s="334">
        <v>0</v>
      </c>
      <c r="N18247" s="334">
        <v>0</v>
      </c>
      <c r="O18247" s="334">
        <v>0</v>
      </c>
      <c r="P18247" s="334">
        <v>0.1</v>
      </c>
      <c r="Q18247" s="334">
        <v>0</v>
      </c>
      <c r="R18247" s="334">
        <v>0</v>
      </c>
      <c r="S18247" s="334">
        <v>0.1</v>
      </c>
      <c r="T18247" s="334">
        <v>0</v>
      </c>
      <c r="U18247" s="334">
        <v>0</v>
      </c>
      <c r="V18247" s="334">
        <v>0</v>
      </c>
      <c r="W18247" s="334">
        <v>0.1</v>
      </c>
      <c r="X18247" s="334">
        <v>0</v>
      </c>
      <c r="Y18247" s="334">
        <v>0</v>
      </c>
      <c r="Z18247" s="334">
        <v>0</v>
      </c>
      <c r="AA18247" s="334">
        <v>0.1</v>
      </c>
      <c r="AB18247" s="334">
        <v>0</v>
      </c>
      <c r="AD18247" s="334">
        <v>0.6</v>
      </c>
      <c r="AE18247" s="334">
        <f t="shared" si="2857"/>
        <v>0.6</v>
      </c>
      <c r="AF18247" s="334">
        <f t="shared" si="2858"/>
        <v>0.6</v>
      </c>
      <c r="AG18247" s="340">
        <f t="shared" si="2859"/>
        <v>0</v>
      </c>
      <c r="AI18247" s="340">
        <f t="shared" si="2860"/>
        <v>0</v>
      </c>
      <c r="AJ18247" s="340">
        <f t="shared" si="2860"/>
        <v>0</v>
      </c>
      <c r="AK18247" s="340">
        <f t="shared" si="2860"/>
        <v>0</v>
      </c>
      <c r="AL18247" s="340">
        <f t="shared" si="2860"/>
        <v>0</v>
      </c>
      <c r="AM18247" s="340">
        <f t="shared" si="2860"/>
        <v>0</v>
      </c>
    </row>
    <row r="18248" spans="1:39" x14ac:dyDescent="0.35">
      <c r="A18248" s="337">
        <v>40161</v>
      </c>
      <c r="B18248" s="338">
        <f t="shared" si="2854"/>
        <v>2009</v>
      </c>
      <c r="C18248" s="338">
        <f t="shared" si="2855"/>
        <v>12</v>
      </c>
      <c r="D18248" s="338">
        <f t="shared" si="2856"/>
        <v>14</v>
      </c>
      <c r="E18248" s="334">
        <v>0</v>
      </c>
      <c r="F18248" s="334">
        <v>0</v>
      </c>
      <c r="G18248" s="334">
        <v>0</v>
      </c>
      <c r="H18248" s="334">
        <v>0</v>
      </c>
      <c r="I18248" s="334">
        <v>0</v>
      </c>
      <c r="J18248" s="334">
        <v>0</v>
      </c>
      <c r="K18248" s="334">
        <v>0</v>
      </c>
      <c r="L18248" s="334">
        <v>0</v>
      </c>
      <c r="M18248" s="334">
        <v>0</v>
      </c>
      <c r="N18248" s="334">
        <v>0</v>
      </c>
      <c r="O18248" s="334">
        <v>0</v>
      </c>
      <c r="P18248" s="334">
        <v>0</v>
      </c>
      <c r="Q18248" s="334">
        <v>0</v>
      </c>
      <c r="R18248" s="334">
        <v>0</v>
      </c>
      <c r="S18248" s="334">
        <v>0</v>
      </c>
      <c r="T18248" s="334">
        <v>0</v>
      </c>
      <c r="U18248" s="334">
        <v>0</v>
      </c>
      <c r="V18248" s="334">
        <v>0</v>
      </c>
      <c r="W18248" s="334">
        <v>0</v>
      </c>
      <c r="X18248" s="334">
        <v>0</v>
      </c>
      <c r="Y18248" s="334">
        <v>0</v>
      </c>
      <c r="Z18248" s="334">
        <v>0</v>
      </c>
      <c r="AA18248" s="334">
        <v>0</v>
      </c>
      <c r="AB18248" s="334">
        <v>0</v>
      </c>
      <c r="AD18248" s="334">
        <v>0</v>
      </c>
      <c r="AE18248" s="334">
        <f t="shared" si="2857"/>
        <v>0</v>
      </c>
      <c r="AF18248" s="334">
        <f t="shared" si="2858"/>
        <v>0</v>
      </c>
      <c r="AG18248" s="340">
        <f t="shared" si="2859"/>
        <v>0</v>
      </c>
      <c r="AI18248" s="340">
        <f t="shared" si="2860"/>
        <v>0</v>
      </c>
      <c r="AJ18248" s="340">
        <f t="shared" si="2860"/>
        <v>0</v>
      </c>
      <c r="AK18248" s="340">
        <f t="shared" si="2860"/>
        <v>0</v>
      </c>
      <c r="AL18248" s="340">
        <f t="shared" si="2860"/>
        <v>0</v>
      </c>
      <c r="AM18248" s="340">
        <f t="shared" si="2860"/>
        <v>0</v>
      </c>
    </row>
    <row r="18249" spans="1:39" x14ac:dyDescent="0.35">
      <c r="A18249" s="337">
        <v>40162</v>
      </c>
      <c r="B18249" s="338">
        <f t="shared" si="2854"/>
        <v>2009</v>
      </c>
      <c r="C18249" s="338">
        <f t="shared" si="2855"/>
        <v>12</v>
      </c>
      <c r="D18249" s="338">
        <f t="shared" si="2856"/>
        <v>15</v>
      </c>
      <c r="E18249" s="334">
        <v>0</v>
      </c>
      <c r="F18249" s="334">
        <v>0</v>
      </c>
      <c r="G18249" s="334">
        <v>0</v>
      </c>
      <c r="H18249" s="334">
        <v>0</v>
      </c>
      <c r="I18249" s="334">
        <v>0</v>
      </c>
      <c r="J18249" s="334">
        <v>0</v>
      </c>
      <c r="K18249" s="334">
        <v>0</v>
      </c>
      <c r="L18249" s="334">
        <v>0</v>
      </c>
      <c r="M18249" s="334">
        <v>0</v>
      </c>
      <c r="N18249" s="334">
        <v>0</v>
      </c>
      <c r="O18249" s="334">
        <v>0</v>
      </c>
      <c r="P18249" s="334">
        <v>0</v>
      </c>
      <c r="Q18249" s="334">
        <v>0</v>
      </c>
      <c r="R18249" s="334">
        <v>0</v>
      </c>
      <c r="S18249" s="334">
        <v>0</v>
      </c>
      <c r="T18249" s="334">
        <v>0</v>
      </c>
      <c r="U18249" s="334">
        <v>0</v>
      </c>
      <c r="V18249" s="334">
        <v>0</v>
      </c>
      <c r="W18249" s="334">
        <v>0</v>
      </c>
      <c r="X18249" s="334">
        <v>0</v>
      </c>
      <c r="Y18249" s="334">
        <v>0</v>
      </c>
      <c r="Z18249" s="334">
        <v>0</v>
      </c>
      <c r="AA18249" s="334">
        <v>0</v>
      </c>
      <c r="AB18249" s="334">
        <v>0</v>
      </c>
      <c r="AD18249" s="334">
        <v>0</v>
      </c>
      <c r="AE18249" s="334">
        <f t="shared" si="2857"/>
        <v>0</v>
      </c>
      <c r="AF18249" s="334">
        <f t="shared" si="2858"/>
        <v>0</v>
      </c>
      <c r="AG18249" s="340">
        <f t="shared" si="2859"/>
        <v>0</v>
      </c>
      <c r="AI18249" s="340">
        <f t="shared" si="2860"/>
        <v>0</v>
      </c>
      <c r="AJ18249" s="340">
        <f t="shared" si="2860"/>
        <v>0</v>
      </c>
      <c r="AK18249" s="340">
        <f t="shared" si="2860"/>
        <v>0</v>
      </c>
      <c r="AL18249" s="340">
        <f t="shared" si="2860"/>
        <v>0</v>
      </c>
      <c r="AM18249" s="340">
        <f t="shared" si="2860"/>
        <v>0</v>
      </c>
    </row>
    <row r="18250" spans="1:39" x14ac:dyDescent="0.35">
      <c r="A18250" s="337">
        <v>40163</v>
      </c>
      <c r="B18250" s="338">
        <f t="shared" si="2854"/>
        <v>2009</v>
      </c>
      <c r="C18250" s="338">
        <f t="shared" si="2855"/>
        <v>12</v>
      </c>
      <c r="D18250" s="338">
        <f t="shared" si="2856"/>
        <v>16</v>
      </c>
      <c r="E18250" s="334">
        <v>0</v>
      </c>
      <c r="F18250" s="334">
        <v>0</v>
      </c>
      <c r="G18250" s="334">
        <v>0</v>
      </c>
      <c r="H18250" s="334">
        <v>0</v>
      </c>
      <c r="I18250" s="334">
        <v>0</v>
      </c>
      <c r="J18250" s="334">
        <v>0</v>
      </c>
      <c r="K18250" s="334">
        <v>0</v>
      </c>
      <c r="L18250" s="334">
        <v>0</v>
      </c>
      <c r="M18250" s="334">
        <v>0</v>
      </c>
      <c r="N18250" s="334">
        <v>0</v>
      </c>
      <c r="O18250" s="334">
        <v>0</v>
      </c>
      <c r="P18250" s="334">
        <v>0</v>
      </c>
      <c r="Q18250" s="334">
        <v>0</v>
      </c>
      <c r="R18250" s="334">
        <v>0</v>
      </c>
      <c r="S18250" s="334">
        <v>0</v>
      </c>
      <c r="T18250" s="334">
        <v>0</v>
      </c>
      <c r="U18250" s="334">
        <v>0</v>
      </c>
      <c r="V18250" s="334">
        <v>0</v>
      </c>
      <c r="W18250" s="334">
        <v>0</v>
      </c>
      <c r="X18250" s="334">
        <v>0</v>
      </c>
      <c r="Y18250" s="334">
        <v>0</v>
      </c>
      <c r="Z18250" s="334">
        <v>0</v>
      </c>
      <c r="AA18250" s="334">
        <v>0</v>
      </c>
      <c r="AB18250" s="334">
        <v>0</v>
      </c>
      <c r="AD18250" s="334">
        <v>0</v>
      </c>
      <c r="AE18250" s="334">
        <f t="shared" si="2857"/>
        <v>0</v>
      </c>
      <c r="AF18250" s="334">
        <f t="shared" si="2858"/>
        <v>0</v>
      </c>
      <c r="AG18250" s="340">
        <f t="shared" si="2859"/>
        <v>0</v>
      </c>
      <c r="AI18250" s="340">
        <f t="shared" si="2860"/>
        <v>0</v>
      </c>
      <c r="AJ18250" s="340">
        <f t="shared" si="2860"/>
        <v>0</v>
      </c>
      <c r="AK18250" s="340">
        <f t="shared" si="2860"/>
        <v>0</v>
      </c>
      <c r="AL18250" s="340">
        <f t="shared" si="2860"/>
        <v>0</v>
      </c>
      <c r="AM18250" s="340">
        <f t="shared" si="2860"/>
        <v>0</v>
      </c>
    </row>
    <row r="18251" spans="1:39" x14ac:dyDescent="0.35">
      <c r="A18251" s="337">
        <v>40164</v>
      </c>
      <c r="B18251" s="338">
        <f t="shared" si="2854"/>
        <v>2009</v>
      </c>
      <c r="C18251" s="338">
        <f t="shared" si="2855"/>
        <v>12</v>
      </c>
      <c r="D18251" s="338">
        <f t="shared" si="2856"/>
        <v>17</v>
      </c>
      <c r="E18251" s="334">
        <v>0</v>
      </c>
      <c r="F18251" s="334">
        <v>0</v>
      </c>
      <c r="G18251" s="334">
        <v>0</v>
      </c>
      <c r="H18251" s="334">
        <v>0</v>
      </c>
      <c r="I18251" s="334">
        <v>0</v>
      </c>
      <c r="J18251" s="334">
        <v>0</v>
      </c>
      <c r="K18251" s="334">
        <v>0</v>
      </c>
      <c r="L18251" s="334">
        <v>0</v>
      </c>
      <c r="M18251" s="334">
        <v>0</v>
      </c>
      <c r="N18251" s="334">
        <v>0</v>
      </c>
      <c r="O18251" s="334">
        <v>0</v>
      </c>
      <c r="P18251" s="334">
        <v>0</v>
      </c>
      <c r="Q18251" s="334">
        <v>0</v>
      </c>
      <c r="R18251" s="334">
        <v>0</v>
      </c>
      <c r="S18251" s="334">
        <v>0</v>
      </c>
      <c r="T18251" s="334">
        <v>0</v>
      </c>
      <c r="U18251" s="334">
        <v>0</v>
      </c>
      <c r="V18251" s="334">
        <v>0</v>
      </c>
      <c r="W18251" s="334">
        <v>0</v>
      </c>
      <c r="X18251" s="334">
        <v>0</v>
      </c>
      <c r="Y18251" s="334">
        <v>0</v>
      </c>
      <c r="Z18251" s="334">
        <v>0</v>
      </c>
      <c r="AA18251" s="334">
        <v>0</v>
      </c>
      <c r="AB18251" s="334">
        <v>0</v>
      </c>
      <c r="AD18251" s="334">
        <v>0</v>
      </c>
      <c r="AE18251" s="334">
        <f t="shared" si="2857"/>
        <v>0</v>
      </c>
      <c r="AF18251" s="334">
        <f t="shared" si="2858"/>
        <v>0</v>
      </c>
      <c r="AG18251" s="340">
        <f t="shared" si="2859"/>
        <v>0</v>
      </c>
      <c r="AI18251" s="340">
        <f t="shared" si="2860"/>
        <v>0</v>
      </c>
      <c r="AJ18251" s="340">
        <f t="shared" si="2860"/>
        <v>0</v>
      </c>
      <c r="AK18251" s="340">
        <f t="shared" si="2860"/>
        <v>0</v>
      </c>
      <c r="AL18251" s="340">
        <f t="shared" si="2860"/>
        <v>0</v>
      </c>
      <c r="AM18251" s="340">
        <f t="shared" si="2860"/>
        <v>0</v>
      </c>
    </row>
    <row r="18252" spans="1:39" x14ac:dyDescent="0.35">
      <c r="A18252" s="337">
        <v>40165</v>
      </c>
      <c r="B18252" s="338">
        <f t="shared" si="2854"/>
        <v>2009</v>
      </c>
      <c r="C18252" s="338">
        <f t="shared" si="2855"/>
        <v>12</v>
      </c>
      <c r="D18252" s="338">
        <f t="shared" si="2856"/>
        <v>18</v>
      </c>
      <c r="E18252" s="334">
        <v>0</v>
      </c>
      <c r="F18252" s="334">
        <v>0</v>
      </c>
      <c r="G18252" s="334">
        <v>0</v>
      </c>
      <c r="H18252" s="334">
        <v>0</v>
      </c>
      <c r="I18252" s="334">
        <v>0</v>
      </c>
      <c r="J18252" s="334">
        <v>0</v>
      </c>
      <c r="K18252" s="334">
        <v>0</v>
      </c>
      <c r="L18252" s="334">
        <v>0</v>
      </c>
      <c r="M18252" s="334">
        <v>0</v>
      </c>
      <c r="N18252" s="334">
        <v>0</v>
      </c>
      <c r="O18252" s="334">
        <v>0</v>
      </c>
      <c r="P18252" s="334">
        <v>0</v>
      </c>
      <c r="Q18252" s="334">
        <v>0</v>
      </c>
      <c r="R18252" s="334">
        <v>0</v>
      </c>
      <c r="S18252" s="334">
        <v>0</v>
      </c>
      <c r="T18252" s="334">
        <v>0</v>
      </c>
      <c r="U18252" s="334">
        <v>0</v>
      </c>
      <c r="V18252" s="334">
        <v>0</v>
      </c>
      <c r="W18252" s="334">
        <v>0</v>
      </c>
      <c r="X18252" s="334">
        <v>0</v>
      </c>
      <c r="Y18252" s="334">
        <v>0</v>
      </c>
      <c r="Z18252" s="334">
        <v>0</v>
      </c>
      <c r="AA18252" s="334">
        <v>0</v>
      </c>
      <c r="AB18252" s="334">
        <v>0</v>
      </c>
      <c r="AD18252" s="334">
        <v>0</v>
      </c>
      <c r="AE18252" s="334">
        <f t="shared" si="2857"/>
        <v>0</v>
      </c>
      <c r="AF18252" s="334">
        <f t="shared" si="2858"/>
        <v>0</v>
      </c>
      <c r="AG18252" s="340">
        <f t="shared" si="2859"/>
        <v>0</v>
      </c>
      <c r="AI18252" s="340">
        <f t="shared" si="2860"/>
        <v>0</v>
      </c>
      <c r="AJ18252" s="340">
        <f t="shared" si="2860"/>
        <v>0</v>
      </c>
      <c r="AK18252" s="340">
        <f t="shared" si="2860"/>
        <v>0</v>
      </c>
      <c r="AL18252" s="340">
        <f t="shared" si="2860"/>
        <v>0</v>
      </c>
      <c r="AM18252" s="340">
        <f t="shared" si="2860"/>
        <v>0</v>
      </c>
    </row>
    <row r="18253" spans="1:39" x14ac:dyDescent="0.35">
      <c r="A18253" s="337">
        <v>40166</v>
      </c>
      <c r="B18253" s="338">
        <f t="shared" si="2854"/>
        <v>2009</v>
      </c>
      <c r="C18253" s="338">
        <f t="shared" si="2855"/>
        <v>12</v>
      </c>
      <c r="D18253" s="338">
        <f t="shared" si="2856"/>
        <v>19</v>
      </c>
      <c r="E18253" s="334">
        <v>0</v>
      </c>
      <c r="F18253" s="334">
        <v>0</v>
      </c>
      <c r="G18253" s="334">
        <v>0</v>
      </c>
      <c r="H18253" s="334">
        <v>0</v>
      </c>
      <c r="I18253" s="334">
        <v>0</v>
      </c>
      <c r="J18253" s="334">
        <v>0</v>
      </c>
      <c r="K18253" s="334">
        <v>0</v>
      </c>
      <c r="L18253" s="334">
        <v>0</v>
      </c>
      <c r="M18253" s="334">
        <v>0</v>
      </c>
      <c r="N18253" s="334">
        <v>0</v>
      </c>
      <c r="O18253" s="334">
        <v>0</v>
      </c>
      <c r="P18253" s="334">
        <v>0</v>
      </c>
      <c r="Q18253" s="334">
        <v>0</v>
      </c>
      <c r="R18253" s="334">
        <v>0</v>
      </c>
      <c r="S18253" s="334">
        <v>0</v>
      </c>
      <c r="T18253" s="334">
        <v>0</v>
      </c>
      <c r="U18253" s="334">
        <v>0</v>
      </c>
      <c r="V18253" s="334">
        <v>0</v>
      </c>
      <c r="W18253" s="334">
        <v>0</v>
      </c>
      <c r="X18253" s="334">
        <v>0</v>
      </c>
      <c r="Y18253" s="334">
        <v>0</v>
      </c>
      <c r="Z18253" s="334">
        <v>0</v>
      </c>
      <c r="AA18253" s="334">
        <v>0</v>
      </c>
      <c r="AB18253" s="334">
        <v>0</v>
      </c>
      <c r="AD18253" s="334">
        <v>0</v>
      </c>
      <c r="AE18253" s="334">
        <f t="shared" si="2857"/>
        <v>0</v>
      </c>
      <c r="AF18253" s="334">
        <f t="shared" si="2858"/>
        <v>0</v>
      </c>
      <c r="AG18253" s="340">
        <f t="shared" si="2859"/>
        <v>0</v>
      </c>
      <c r="AI18253" s="340">
        <f t="shared" si="2860"/>
        <v>0</v>
      </c>
      <c r="AJ18253" s="340">
        <f t="shared" si="2860"/>
        <v>0</v>
      </c>
      <c r="AK18253" s="340">
        <f t="shared" si="2860"/>
        <v>0</v>
      </c>
      <c r="AL18253" s="340">
        <f t="shared" si="2860"/>
        <v>0</v>
      </c>
      <c r="AM18253" s="340">
        <f t="shared" si="2860"/>
        <v>0</v>
      </c>
    </row>
    <row r="18254" spans="1:39" x14ac:dyDescent="0.35">
      <c r="A18254" s="337">
        <v>40167</v>
      </c>
      <c r="B18254" s="338">
        <f t="shared" si="2854"/>
        <v>2009</v>
      </c>
      <c r="C18254" s="338">
        <f t="shared" si="2855"/>
        <v>12</v>
      </c>
      <c r="D18254" s="338">
        <f t="shared" si="2856"/>
        <v>20</v>
      </c>
      <c r="E18254" s="334">
        <v>0.2</v>
      </c>
      <c r="F18254" s="334">
        <v>0.1</v>
      </c>
      <c r="G18254" s="334">
        <v>0</v>
      </c>
      <c r="H18254" s="334">
        <v>0</v>
      </c>
      <c r="I18254" s="334">
        <v>0</v>
      </c>
      <c r="J18254" s="334">
        <v>0</v>
      </c>
      <c r="K18254" s="334">
        <v>0</v>
      </c>
      <c r="L18254" s="334">
        <v>0</v>
      </c>
      <c r="M18254" s="334">
        <v>0</v>
      </c>
      <c r="N18254" s="334">
        <v>0.2</v>
      </c>
      <c r="O18254" s="334">
        <v>0.1</v>
      </c>
      <c r="P18254" s="334">
        <v>0.2</v>
      </c>
      <c r="Q18254" s="334">
        <v>0.2</v>
      </c>
      <c r="R18254" s="334">
        <v>0.1</v>
      </c>
      <c r="S18254" s="334">
        <v>0</v>
      </c>
      <c r="T18254" s="334">
        <v>0</v>
      </c>
      <c r="U18254" s="334">
        <v>0.2</v>
      </c>
      <c r="V18254" s="334">
        <v>0.1</v>
      </c>
      <c r="W18254" s="334">
        <v>0.2</v>
      </c>
      <c r="X18254" s="334">
        <v>0.2</v>
      </c>
      <c r="Y18254" s="334">
        <v>0.1</v>
      </c>
      <c r="Z18254" s="334">
        <v>0.2</v>
      </c>
      <c r="AA18254" s="334">
        <v>0.1</v>
      </c>
      <c r="AB18254" s="334">
        <v>0.2</v>
      </c>
      <c r="AD18254" s="334">
        <v>2.4</v>
      </c>
      <c r="AE18254" s="334">
        <f t="shared" si="2857"/>
        <v>2.4</v>
      </c>
      <c r="AF18254" s="334">
        <f t="shared" si="2858"/>
        <v>2.4000000000000004</v>
      </c>
      <c r="AG18254" s="340">
        <f t="shared" si="2859"/>
        <v>4.4408920985006262E-16</v>
      </c>
      <c r="AI18254" s="340">
        <f t="shared" si="2860"/>
        <v>0</v>
      </c>
      <c r="AJ18254" s="340">
        <f t="shared" si="2860"/>
        <v>0</v>
      </c>
      <c r="AK18254" s="340">
        <f t="shared" si="2860"/>
        <v>0</v>
      </c>
      <c r="AL18254" s="340">
        <f t="shared" si="2860"/>
        <v>0</v>
      </c>
      <c r="AM18254" s="340">
        <f t="shared" si="2860"/>
        <v>0</v>
      </c>
    </row>
    <row r="18255" spans="1:39" x14ac:dyDescent="0.35">
      <c r="A18255" s="337">
        <v>40168</v>
      </c>
      <c r="B18255" s="338">
        <f t="shared" si="2854"/>
        <v>2009</v>
      </c>
      <c r="C18255" s="338">
        <f t="shared" si="2855"/>
        <v>12</v>
      </c>
      <c r="D18255" s="338">
        <f t="shared" si="2856"/>
        <v>21</v>
      </c>
      <c r="E18255" s="334">
        <v>0</v>
      </c>
      <c r="F18255" s="334">
        <v>0.1</v>
      </c>
      <c r="G18255" s="334">
        <v>0</v>
      </c>
      <c r="H18255" s="334">
        <v>0</v>
      </c>
      <c r="I18255" s="334">
        <v>0.1</v>
      </c>
      <c r="J18255" s="334">
        <v>0</v>
      </c>
      <c r="K18255" s="334">
        <v>0</v>
      </c>
      <c r="L18255" s="334">
        <v>0.1</v>
      </c>
      <c r="M18255" s="334">
        <v>0</v>
      </c>
      <c r="N18255" s="334">
        <v>0</v>
      </c>
      <c r="O18255" s="334">
        <v>0.1</v>
      </c>
      <c r="P18255" s="334">
        <v>0</v>
      </c>
      <c r="Q18255" s="334">
        <v>0</v>
      </c>
      <c r="R18255" s="334">
        <v>0.1</v>
      </c>
      <c r="S18255" s="334">
        <v>0</v>
      </c>
      <c r="T18255" s="334">
        <v>0</v>
      </c>
      <c r="U18255" s="334">
        <v>0.1</v>
      </c>
      <c r="V18255" s="334">
        <v>0</v>
      </c>
      <c r="W18255" s="334">
        <v>0</v>
      </c>
      <c r="X18255" s="334">
        <v>0.1</v>
      </c>
      <c r="Y18255" s="334">
        <v>0</v>
      </c>
      <c r="Z18255" s="334">
        <v>0</v>
      </c>
      <c r="AA18255" s="334">
        <v>0.1</v>
      </c>
      <c r="AB18255" s="334">
        <v>0</v>
      </c>
      <c r="AD18255" s="334">
        <v>0.8</v>
      </c>
      <c r="AE18255" s="334">
        <f t="shared" si="2857"/>
        <v>0.8</v>
      </c>
      <c r="AF18255" s="334">
        <f t="shared" si="2858"/>
        <v>0.79999999999999993</v>
      </c>
      <c r="AG18255" s="340">
        <f t="shared" si="2859"/>
        <v>1.1102230246251565E-16</v>
      </c>
      <c r="AI18255" s="340">
        <f t="shared" si="2860"/>
        <v>0</v>
      </c>
      <c r="AJ18255" s="340">
        <f t="shared" si="2860"/>
        <v>0</v>
      </c>
      <c r="AK18255" s="340">
        <f t="shared" si="2860"/>
        <v>0</v>
      </c>
      <c r="AL18255" s="340">
        <f t="shared" si="2860"/>
        <v>0</v>
      </c>
      <c r="AM18255" s="340">
        <f t="shared" si="2860"/>
        <v>0</v>
      </c>
    </row>
    <row r="18256" spans="1:39" x14ac:dyDescent="0.35">
      <c r="A18256" s="337">
        <v>40169</v>
      </c>
      <c r="B18256" s="338">
        <f t="shared" si="2854"/>
        <v>2009</v>
      </c>
      <c r="C18256" s="338">
        <f t="shared" si="2855"/>
        <v>12</v>
      </c>
      <c r="D18256" s="338">
        <f t="shared" si="2856"/>
        <v>22</v>
      </c>
      <c r="E18256" s="334">
        <v>0.1</v>
      </c>
      <c r="F18256" s="334">
        <v>0.1</v>
      </c>
      <c r="G18256" s="334">
        <v>0.1</v>
      </c>
      <c r="H18256" s="334">
        <v>0.1</v>
      </c>
      <c r="I18256" s="334">
        <v>0.1</v>
      </c>
      <c r="J18256" s="334">
        <v>0</v>
      </c>
      <c r="K18256" s="334">
        <v>0.1</v>
      </c>
      <c r="L18256" s="334">
        <v>0.1</v>
      </c>
      <c r="M18256" s="334">
        <v>0.1</v>
      </c>
      <c r="N18256" s="334">
        <v>0.1</v>
      </c>
      <c r="O18256" s="334">
        <v>0.1</v>
      </c>
      <c r="P18256" s="334">
        <v>0.1</v>
      </c>
      <c r="Q18256" s="334">
        <v>0.1</v>
      </c>
      <c r="R18256" s="334">
        <v>0.1</v>
      </c>
      <c r="S18256" s="334">
        <v>0.1</v>
      </c>
      <c r="T18256" s="334">
        <v>0.1</v>
      </c>
      <c r="U18256" s="334">
        <v>0</v>
      </c>
      <c r="V18256" s="334">
        <v>0.1</v>
      </c>
      <c r="W18256" s="334">
        <v>0.1</v>
      </c>
      <c r="X18256" s="334">
        <v>0.2</v>
      </c>
      <c r="Y18256" s="334">
        <v>0.1</v>
      </c>
      <c r="Z18256" s="334">
        <v>0</v>
      </c>
      <c r="AA18256" s="334">
        <v>0</v>
      </c>
      <c r="AB18256" s="334">
        <v>0</v>
      </c>
      <c r="AD18256" s="334">
        <v>2</v>
      </c>
      <c r="AE18256" s="334">
        <f t="shared" si="2857"/>
        <v>2</v>
      </c>
      <c r="AF18256" s="334">
        <f t="shared" si="2858"/>
        <v>2.0000000000000004</v>
      </c>
      <c r="AG18256" s="340">
        <f t="shared" si="2859"/>
        <v>4.4408920985006262E-16</v>
      </c>
      <c r="AI18256" s="340">
        <f t="shared" si="2860"/>
        <v>0</v>
      </c>
      <c r="AJ18256" s="340">
        <f t="shared" si="2860"/>
        <v>0</v>
      </c>
      <c r="AK18256" s="340">
        <f t="shared" si="2860"/>
        <v>0</v>
      </c>
      <c r="AL18256" s="340">
        <f t="shared" si="2860"/>
        <v>0</v>
      </c>
      <c r="AM18256" s="340">
        <f t="shared" si="2860"/>
        <v>0</v>
      </c>
    </row>
    <row r="18257" spans="1:39" x14ac:dyDescent="0.35">
      <c r="A18257" s="337">
        <v>40170</v>
      </c>
      <c r="B18257" s="338">
        <f t="shared" si="2854"/>
        <v>2009</v>
      </c>
      <c r="C18257" s="338">
        <f t="shared" si="2855"/>
        <v>12</v>
      </c>
      <c r="D18257" s="338">
        <f t="shared" si="2856"/>
        <v>23</v>
      </c>
      <c r="E18257" s="334">
        <v>0</v>
      </c>
      <c r="F18257" s="334">
        <v>0</v>
      </c>
      <c r="G18257" s="334">
        <v>0.3</v>
      </c>
      <c r="H18257" s="334">
        <v>0</v>
      </c>
      <c r="I18257" s="334">
        <v>0</v>
      </c>
      <c r="J18257" s="334">
        <v>0</v>
      </c>
      <c r="K18257" s="334">
        <v>0</v>
      </c>
      <c r="L18257" s="334">
        <v>0</v>
      </c>
      <c r="M18257" s="334">
        <v>0</v>
      </c>
      <c r="N18257" s="334">
        <v>0</v>
      </c>
      <c r="O18257" s="334">
        <v>0</v>
      </c>
      <c r="P18257" s="334">
        <v>0</v>
      </c>
      <c r="Q18257" s="334">
        <v>0</v>
      </c>
      <c r="R18257" s="334">
        <v>0</v>
      </c>
      <c r="S18257" s="334">
        <v>0</v>
      </c>
      <c r="T18257" s="334">
        <v>0</v>
      </c>
      <c r="U18257" s="334">
        <v>0</v>
      </c>
      <c r="V18257" s="334">
        <v>0</v>
      </c>
      <c r="W18257" s="334">
        <v>0</v>
      </c>
      <c r="X18257" s="334">
        <v>0</v>
      </c>
      <c r="Y18257" s="334">
        <v>0</v>
      </c>
      <c r="Z18257" s="334">
        <v>0</v>
      </c>
      <c r="AA18257" s="334">
        <v>0</v>
      </c>
      <c r="AB18257" s="334">
        <v>0</v>
      </c>
      <c r="AD18257" s="334">
        <v>0.3</v>
      </c>
      <c r="AE18257" s="334">
        <f t="shared" si="2857"/>
        <v>0.3</v>
      </c>
      <c r="AF18257" s="334">
        <f t="shared" si="2858"/>
        <v>0.3</v>
      </c>
      <c r="AG18257" s="340">
        <f t="shared" si="2859"/>
        <v>0</v>
      </c>
      <c r="AI18257" s="340">
        <f t="shared" si="2860"/>
        <v>0</v>
      </c>
      <c r="AJ18257" s="340">
        <f t="shared" si="2860"/>
        <v>0</v>
      </c>
      <c r="AK18257" s="340">
        <f t="shared" si="2860"/>
        <v>0</v>
      </c>
      <c r="AL18257" s="340">
        <f t="shared" si="2860"/>
        <v>0</v>
      </c>
      <c r="AM18257" s="340">
        <f t="shared" si="2860"/>
        <v>0</v>
      </c>
    </row>
    <row r="18258" spans="1:39" x14ac:dyDescent="0.35">
      <c r="A18258" s="337">
        <v>40171</v>
      </c>
      <c r="B18258" s="338">
        <f t="shared" si="2854"/>
        <v>2009</v>
      </c>
      <c r="C18258" s="338">
        <f t="shared" si="2855"/>
        <v>12</v>
      </c>
      <c r="D18258" s="338">
        <f t="shared" si="2856"/>
        <v>24</v>
      </c>
      <c r="E18258" s="334">
        <v>0</v>
      </c>
      <c r="F18258" s="334">
        <v>0</v>
      </c>
      <c r="G18258" s="334">
        <v>0</v>
      </c>
      <c r="H18258" s="334">
        <v>0</v>
      </c>
      <c r="I18258" s="334">
        <v>0</v>
      </c>
      <c r="J18258" s="334">
        <v>0</v>
      </c>
      <c r="K18258" s="334">
        <v>0</v>
      </c>
      <c r="L18258" s="334">
        <v>0</v>
      </c>
      <c r="M18258" s="334">
        <v>0</v>
      </c>
      <c r="N18258" s="334">
        <v>0</v>
      </c>
      <c r="O18258" s="334">
        <v>0</v>
      </c>
      <c r="P18258" s="334">
        <v>0</v>
      </c>
      <c r="Q18258" s="334">
        <v>0</v>
      </c>
      <c r="R18258" s="334">
        <v>0</v>
      </c>
      <c r="S18258" s="334">
        <v>0</v>
      </c>
      <c r="T18258" s="334">
        <v>0</v>
      </c>
      <c r="U18258" s="334">
        <v>0</v>
      </c>
      <c r="V18258" s="334">
        <v>0</v>
      </c>
      <c r="W18258" s="334">
        <v>0</v>
      </c>
      <c r="X18258" s="334">
        <v>0</v>
      </c>
      <c r="Y18258" s="334">
        <v>0</v>
      </c>
      <c r="Z18258" s="334">
        <v>0</v>
      </c>
      <c r="AA18258" s="334">
        <v>0</v>
      </c>
      <c r="AB18258" s="334">
        <v>0</v>
      </c>
      <c r="AD18258" s="334">
        <v>0</v>
      </c>
      <c r="AE18258" s="334">
        <f t="shared" si="2857"/>
        <v>0</v>
      </c>
      <c r="AF18258" s="334">
        <f t="shared" si="2858"/>
        <v>0</v>
      </c>
      <c r="AG18258" s="340">
        <f t="shared" si="2859"/>
        <v>0</v>
      </c>
      <c r="AI18258" s="340">
        <f t="shared" si="2860"/>
        <v>0</v>
      </c>
      <c r="AJ18258" s="340">
        <f t="shared" si="2860"/>
        <v>0</v>
      </c>
      <c r="AK18258" s="340">
        <f t="shared" si="2860"/>
        <v>0</v>
      </c>
      <c r="AL18258" s="340">
        <f t="shared" si="2860"/>
        <v>0</v>
      </c>
      <c r="AM18258" s="340">
        <f t="shared" si="2860"/>
        <v>0</v>
      </c>
    </row>
    <row r="18259" spans="1:39" x14ac:dyDescent="0.35">
      <c r="A18259" s="337">
        <v>40172</v>
      </c>
      <c r="B18259" s="338">
        <f t="shared" si="2854"/>
        <v>2009</v>
      </c>
      <c r="C18259" s="338">
        <f t="shared" si="2855"/>
        <v>12</v>
      </c>
      <c r="D18259" s="338">
        <f t="shared" si="2856"/>
        <v>25</v>
      </c>
      <c r="E18259" s="334">
        <v>0</v>
      </c>
      <c r="F18259" s="334">
        <v>0</v>
      </c>
      <c r="G18259" s="334">
        <v>0</v>
      </c>
      <c r="H18259" s="334">
        <v>0</v>
      </c>
      <c r="I18259" s="334">
        <v>0</v>
      </c>
      <c r="J18259" s="334">
        <v>0</v>
      </c>
      <c r="K18259" s="334">
        <v>0</v>
      </c>
      <c r="L18259" s="334">
        <v>0</v>
      </c>
      <c r="M18259" s="334">
        <v>0</v>
      </c>
      <c r="N18259" s="334">
        <v>0</v>
      </c>
      <c r="O18259" s="334">
        <v>0</v>
      </c>
      <c r="P18259" s="334">
        <v>0</v>
      </c>
      <c r="Q18259" s="334">
        <v>0</v>
      </c>
      <c r="R18259" s="334">
        <v>0</v>
      </c>
      <c r="S18259" s="334">
        <v>0</v>
      </c>
      <c r="T18259" s="334">
        <v>0</v>
      </c>
      <c r="U18259" s="334">
        <v>0</v>
      </c>
      <c r="V18259" s="334">
        <v>0</v>
      </c>
      <c r="W18259" s="334">
        <v>0</v>
      </c>
      <c r="X18259" s="334">
        <v>0</v>
      </c>
      <c r="Y18259" s="334">
        <v>0</v>
      </c>
      <c r="Z18259" s="334">
        <v>0</v>
      </c>
      <c r="AA18259" s="334">
        <v>0</v>
      </c>
      <c r="AB18259" s="334">
        <v>0</v>
      </c>
      <c r="AD18259" s="334">
        <v>0</v>
      </c>
      <c r="AE18259" s="334">
        <f t="shared" si="2857"/>
        <v>0</v>
      </c>
      <c r="AF18259" s="334">
        <f t="shared" si="2858"/>
        <v>0</v>
      </c>
      <c r="AG18259" s="340">
        <f t="shared" si="2859"/>
        <v>0</v>
      </c>
      <c r="AI18259" s="340">
        <f t="shared" si="2860"/>
        <v>0</v>
      </c>
      <c r="AJ18259" s="340">
        <f t="shared" si="2860"/>
        <v>0</v>
      </c>
      <c r="AK18259" s="340">
        <f t="shared" si="2860"/>
        <v>0</v>
      </c>
      <c r="AL18259" s="340">
        <f t="shared" si="2860"/>
        <v>0</v>
      </c>
      <c r="AM18259" s="340">
        <f t="shared" si="2860"/>
        <v>0</v>
      </c>
    </row>
    <row r="18260" spans="1:39" x14ac:dyDescent="0.35">
      <c r="A18260" s="337">
        <v>40173</v>
      </c>
      <c r="B18260" s="338">
        <f t="shared" si="2854"/>
        <v>2009</v>
      </c>
      <c r="C18260" s="338">
        <f t="shared" si="2855"/>
        <v>12</v>
      </c>
      <c r="D18260" s="338">
        <f t="shared" si="2856"/>
        <v>26</v>
      </c>
      <c r="E18260" s="334">
        <v>0</v>
      </c>
      <c r="F18260" s="334">
        <v>0</v>
      </c>
      <c r="G18260" s="334">
        <v>0</v>
      </c>
      <c r="H18260" s="334">
        <v>0</v>
      </c>
      <c r="I18260" s="334">
        <v>0</v>
      </c>
      <c r="J18260" s="334">
        <v>0</v>
      </c>
      <c r="K18260" s="334">
        <v>0</v>
      </c>
      <c r="L18260" s="334">
        <v>0</v>
      </c>
      <c r="M18260" s="334">
        <v>0</v>
      </c>
      <c r="N18260" s="334">
        <v>0</v>
      </c>
      <c r="O18260" s="334">
        <v>0</v>
      </c>
      <c r="P18260" s="334">
        <v>0</v>
      </c>
      <c r="Q18260" s="334">
        <v>0</v>
      </c>
      <c r="R18260" s="334">
        <v>0</v>
      </c>
      <c r="S18260" s="334">
        <v>0</v>
      </c>
      <c r="T18260" s="334">
        <v>0</v>
      </c>
      <c r="U18260" s="334">
        <v>0</v>
      </c>
      <c r="V18260" s="334">
        <v>0</v>
      </c>
      <c r="W18260" s="334">
        <v>0</v>
      </c>
      <c r="X18260" s="334">
        <v>0</v>
      </c>
      <c r="Y18260" s="334">
        <v>0</v>
      </c>
      <c r="Z18260" s="334">
        <v>0</v>
      </c>
      <c r="AA18260" s="334">
        <v>0</v>
      </c>
      <c r="AB18260" s="334">
        <v>0</v>
      </c>
      <c r="AD18260" s="334">
        <v>0</v>
      </c>
      <c r="AE18260" s="334">
        <f t="shared" si="2857"/>
        <v>0</v>
      </c>
      <c r="AF18260" s="334">
        <f t="shared" si="2858"/>
        <v>0</v>
      </c>
      <c r="AG18260" s="340">
        <f t="shared" si="2859"/>
        <v>0</v>
      </c>
      <c r="AI18260" s="340">
        <f t="shared" ref="AI18260:AM18275" si="2861">IF($C18260=AI$1,$AF18260,0)</f>
        <v>0</v>
      </c>
      <c r="AJ18260" s="340">
        <f t="shared" si="2861"/>
        <v>0</v>
      </c>
      <c r="AK18260" s="340">
        <f t="shared" si="2861"/>
        <v>0</v>
      </c>
      <c r="AL18260" s="340">
        <f t="shared" si="2861"/>
        <v>0</v>
      </c>
      <c r="AM18260" s="340">
        <f t="shared" si="2861"/>
        <v>0</v>
      </c>
    </row>
    <row r="18261" spans="1:39" x14ac:dyDescent="0.35">
      <c r="A18261" s="337">
        <v>40174</v>
      </c>
      <c r="B18261" s="338">
        <f t="shared" si="2854"/>
        <v>2009</v>
      </c>
      <c r="C18261" s="338">
        <f t="shared" si="2855"/>
        <v>12</v>
      </c>
      <c r="D18261" s="338">
        <f t="shared" si="2856"/>
        <v>27</v>
      </c>
      <c r="E18261" s="334">
        <v>0</v>
      </c>
      <c r="F18261" s="334">
        <v>0</v>
      </c>
      <c r="G18261" s="334">
        <v>0</v>
      </c>
      <c r="H18261" s="334">
        <v>0</v>
      </c>
      <c r="I18261" s="334">
        <v>0</v>
      </c>
      <c r="J18261" s="334">
        <v>0</v>
      </c>
      <c r="K18261" s="334">
        <v>0</v>
      </c>
      <c r="L18261" s="334">
        <v>0</v>
      </c>
      <c r="M18261" s="334">
        <v>0</v>
      </c>
      <c r="N18261" s="334">
        <v>0</v>
      </c>
      <c r="O18261" s="334">
        <v>0</v>
      </c>
      <c r="P18261" s="334">
        <v>0</v>
      </c>
      <c r="Q18261" s="334">
        <v>0</v>
      </c>
      <c r="R18261" s="334">
        <v>0</v>
      </c>
      <c r="S18261" s="334">
        <v>0</v>
      </c>
      <c r="T18261" s="334">
        <v>0</v>
      </c>
      <c r="U18261" s="334">
        <v>0</v>
      </c>
      <c r="V18261" s="334">
        <v>0</v>
      </c>
      <c r="W18261" s="334">
        <v>0</v>
      </c>
      <c r="X18261" s="334">
        <v>0</v>
      </c>
      <c r="Y18261" s="334">
        <v>0</v>
      </c>
      <c r="Z18261" s="334">
        <v>0</v>
      </c>
      <c r="AA18261" s="334">
        <v>0</v>
      </c>
      <c r="AB18261" s="334">
        <v>0</v>
      </c>
      <c r="AD18261" s="334">
        <v>0</v>
      </c>
      <c r="AE18261" s="334">
        <f t="shared" si="2857"/>
        <v>0</v>
      </c>
      <c r="AF18261" s="334">
        <f t="shared" si="2858"/>
        <v>0</v>
      </c>
      <c r="AG18261" s="340">
        <f t="shared" si="2859"/>
        <v>0</v>
      </c>
      <c r="AI18261" s="340">
        <f t="shared" si="2861"/>
        <v>0</v>
      </c>
      <c r="AJ18261" s="340">
        <f t="shared" si="2861"/>
        <v>0</v>
      </c>
      <c r="AK18261" s="340">
        <f t="shared" si="2861"/>
        <v>0</v>
      </c>
      <c r="AL18261" s="340">
        <f t="shared" si="2861"/>
        <v>0</v>
      </c>
      <c r="AM18261" s="340">
        <f t="shared" si="2861"/>
        <v>0</v>
      </c>
    </row>
    <row r="18262" spans="1:39" x14ac:dyDescent="0.35">
      <c r="A18262" s="337">
        <v>40175</v>
      </c>
      <c r="B18262" s="338">
        <f t="shared" si="2854"/>
        <v>2009</v>
      </c>
      <c r="C18262" s="338">
        <f t="shared" si="2855"/>
        <v>12</v>
      </c>
      <c r="D18262" s="338">
        <f t="shared" si="2856"/>
        <v>28</v>
      </c>
      <c r="E18262" s="334">
        <v>0</v>
      </c>
      <c r="F18262" s="334">
        <v>0</v>
      </c>
      <c r="G18262" s="334">
        <v>0</v>
      </c>
      <c r="H18262" s="334">
        <v>0</v>
      </c>
      <c r="I18262" s="334">
        <v>0</v>
      </c>
      <c r="J18262" s="334">
        <v>0</v>
      </c>
      <c r="K18262" s="334">
        <v>0</v>
      </c>
      <c r="L18262" s="334">
        <v>0</v>
      </c>
      <c r="M18262" s="334">
        <v>0</v>
      </c>
      <c r="N18262" s="334">
        <v>0</v>
      </c>
      <c r="O18262" s="334">
        <v>0</v>
      </c>
      <c r="P18262" s="334">
        <v>0</v>
      </c>
      <c r="Q18262" s="334">
        <v>0</v>
      </c>
      <c r="R18262" s="334">
        <v>0</v>
      </c>
      <c r="S18262" s="334">
        <v>0</v>
      </c>
      <c r="T18262" s="334">
        <v>0</v>
      </c>
      <c r="U18262" s="334">
        <v>0</v>
      </c>
      <c r="V18262" s="334">
        <v>0</v>
      </c>
      <c r="W18262" s="334">
        <v>0</v>
      </c>
      <c r="X18262" s="334">
        <v>0</v>
      </c>
      <c r="Y18262" s="334">
        <v>0</v>
      </c>
      <c r="Z18262" s="334">
        <v>0</v>
      </c>
      <c r="AA18262" s="334">
        <v>0</v>
      </c>
      <c r="AB18262" s="334">
        <v>0</v>
      </c>
      <c r="AD18262" s="334">
        <v>0</v>
      </c>
      <c r="AE18262" s="334">
        <f t="shared" si="2857"/>
        <v>0</v>
      </c>
      <c r="AF18262" s="334">
        <f t="shared" si="2858"/>
        <v>0</v>
      </c>
      <c r="AG18262" s="340">
        <f t="shared" si="2859"/>
        <v>0</v>
      </c>
      <c r="AI18262" s="340">
        <f t="shared" si="2861"/>
        <v>0</v>
      </c>
      <c r="AJ18262" s="340">
        <f t="shared" si="2861"/>
        <v>0</v>
      </c>
      <c r="AK18262" s="340">
        <f t="shared" si="2861"/>
        <v>0</v>
      </c>
      <c r="AL18262" s="340">
        <f t="shared" si="2861"/>
        <v>0</v>
      </c>
      <c r="AM18262" s="340">
        <f t="shared" si="2861"/>
        <v>0</v>
      </c>
    </row>
    <row r="18263" spans="1:39" x14ac:dyDescent="0.35">
      <c r="A18263" s="337">
        <v>40176</v>
      </c>
      <c r="B18263" s="338">
        <f t="shared" si="2854"/>
        <v>2009</v>
      </c>
      <c r="C18263" s="338">
        <f t="shared" si="2855"/>
        <v>12</v>
      </c>
      <c r="D18263" s="338">
        <f t="shared" si="2856"/>
        <v>29</v>
      </c>
      <c r="E18263" s="334">
        <v>0</v>
      </c>
      <c r="F18263" s="334">
        <v>0</v>
      </c>
      <c r="G18263" s="334">
        <v>0</v>
      </c>
      <c r="H18263" s="334">
        <v>0</v>
      </c>
      <c r="I18263" s="334">
        <v>0</v>
      </c>
      <c r="J18263" s="334">
        <v>0</v>
      </c>
      <c r="K18263" s="334">
        <v>0</v>
      </c>
      <c r="L18263" s="334">
        <v>0</v>
      </c>
      <c r="M18263" s="334">
        <v>0</v>
      </c>
      <c r="N18263" s="334">
        <v>0</v>
      </c>
      <c r="O18263" s="334">
        <v>0</v>
      </c>
      <c r="P18263" s="334">
        <v>0</v>
      </c>
      <c r="Q18263" s="334">
        <v>0</v>
      </c>
      <c r="R18263" s="334">
        <v>0</v>
      </c>
      <c r="S18263" s="334">
        <v>0</v>
      </c>
      <c r="T18263" s="334">
        <v>0</v>
      </c>
      <c r="U18263" s="334">
        <v>0</v>
      </c>
      <c r="V18263" s="334">
        <v>0</v>
      </c>
      <c r="W18263" s="334">
        <v>0</v>
      </c>
      <c r="X18263" s="334">
        <v>0</v>
      </c>
      <c r="Y18263" s="334">
        <v>0</v>
      </c>
      <c r="Z18263" s="334">
        <v>0</v>
      </c>
      <c r="AA18263" s="334">
        <v>0</v>
      </c>
      <c r="AB18263" s="334">
        <v>0</v>
      </c>
      <c r="AD18263" s="334">
        <v>0</v>
      </c>
      <c r="AE18263" s="334">
        <f t="shared" si="2857"/>
        <v>0</v>
      </c>
      <c r="AF18263" s="334">
        <f t="shared" si="2858"/>
        <v>0</v>
      </c>
      <c r="AG18263" s="340">
        <f t="shared" si="2859"/>
        <v>0</v>
      </c>
      <c r="AI18263" s="340">
        <f t="shared" si="2861"/>
        <v>0</v>
      </c>
      <c r="AJ18263" s="340">
        <f t="shared" si="2861"/>
        <v>0</v>
      </c>
      <c r="AK18263" s="340">
        <f t="shared" si="2861"/>
        <v>0</v>
      </c>
      <c r="AL18263" s="340">
        <f t="shared" si="2861"/>
        <v>0</v>
      </c>
      <c r="AM18263" s="340">
        <f t="shared" si="2861"/>
        <v>0</v>
      </c>
    </row>
    <row r="18264" spans="1:39" x14ac:dyDescent="0.35">
      <c r="A18264" s="337">
        <v>40177</v>
      </c>
      <c r="B18264" s="338">
        <f t="shared" si="2854"/>
        <v>2009</v>
      </c>
      <c r="C18264" s="338">
        <f t="shared" si="2855"/>
        <v>12</v>
      </c>
      <c r="D18264" s="338">
        <f t="shared" si="2856"/>
        <v>30</v>
      </c>
      <c r="E18264" s="334">
        <v>0</v>
      </c>
      <c r="F18264" s="334">
        <v>0</v>
      </c>
      <c r="G18264" s="334">
        <v>0.1</v>
      </c>
      <c r="H18264" s="334">
        <v>0</v>
      </c>
      <c r="I18264" s="334">
        <v>0</v>
      </c>
      <c r="J18264" s="334">
        <v>0</v>
      </c>
      <c r="K18264" s="334">
        <v>0.1</v>
      </c>
      <c r="L18264" s="334">
        <v>0</v>
      </c>
      <c r="M18264" s="334">
        <v>0</v>
      </c>
      <c r="N18264" s="334">
        <v>0</v>
      </c>
      <c r="O18264" s="334">
        <v>0.1</v>
      </c>
      <c r="P18264" s="334">
        <v>0</v>
      </c>
      <c r="Q18264" s="334">
        <v>0</v>
      </c>
      <c r="R18264" s="334">
        <v>0.1</v>
      </c>
      <c r="S18264" s="334">
        <v>0</v>
      </c>
      <c r="T18264" s="334">
        <v>0</v>
      </c>
      <c r="U18264" s="334">
        <v>0</v>
      </c>
      <c r="V18264" s="334">
        <v>0.1</v>
      </c>
      <c r="W18264" s="334">
        <v>0</v>
      </c>
      <c r="X18264" s="334">
        <v>0</v>
      </c>
      <c r="Y18264" s="334">
        <v>0</v>
      </c>
      <c r="Z18264" s="334">
        <v>0.1</v>
      </c>
      <c r="AA18264" s="334">
        <v>0</v>
      </c>
      <c r="AB18264" s="334">
        <v>0</v>
      </c>
      <c r="AD18264" s="334">
        <v>0.6</v>
      </c>
      <c r="AE18264" s="334">
        <f t="shared" si="2857"/>
        <v>0.6</v>
      </c>
      <c r="AF18264" s="334">
        <f t="shared" si="2858"/>
        <v>0.6</v>
      </c>
      <c r="AG18264" s="340">
        <f t="shared" si="2859"/>
        <v>0</v>
      </c>
      <c r="AI18264" s="340">
        <f t="shared" si="2861"/>
        <v>0</v>
      </c>
      <c r="AJ18264" s="340">
        <f t="shared" si="2861"/>
        <v>0</v>
      </c>
      <c r="AK18264" s="340">
        <f t="shared" si="2861"/>
        <v>0</v>
      </c>
      <c r="AL18264" s="340">
        <f t="shared" si="2861"/>
        <v>0</v>
      </c>
      <c r="AM18264" s="340">
        <f t="shared" si="2861"/>
        <v>0</v>
      </c>
    </row>
    <row r="18265" spans="1:39" x14ac:dyDescent="0.35">
      <c r="A18265" s="337">
        <v>40178</v>
      </c>
      <c r="B18265" s="338">
        <f t="shared" si="2854"/>
        <v>2009</v>
      </c>
      <c r="C18265" s="338">
        <f t="shared" si="2855"/>
        <v>12</v>
      </c>
      <c r="D18265" s="338">
        <f t="shared" si="2856"/>
        <v>31</v>
      </c>
      <c r="E18265" s="334">
        <v>0.1</v>
      </c>
      <c r="F18265" s="334">
        <v>0.2</v>
      </c>
      <c r="G18265" s="334">
        <v>0</v>
      </c>
      <c r="H18265" s="334">
        <v>0</v>
      </c>
      <c r="I18265" s="334">
        <v>0</v>
      </c>
      <c r="J18265" s="334">
        <v>0</v>
      </c>
      <c r="K18265" s="334">
        <v>0</v>
      </c>
      <c r="L18265" s="334">
        <v>0</v>
      </c>
      <c r="M18265" s="334">
        <v>0.1</v>
      </c>
      <c r="N18265" s="334">
        <v>0.2</v>
      </c>
      <c r="O18265" s="334">
        <v>0.1</v>
      </c>
      <c r="P18265" s="334">
        <v>0.2</v>
      </c>
      <c r="Q18265" s="334">
        <v>0.1</v>
      </c>
      <c r="R18265" s="334">
        <v>0.1</v>
      </c>
      <c r="S18265" s="334">
        <v>0.2</v>
      </c>
      <c r="T18265" s="334">
        <v>0.1</v>
      </c>
      <c r="U18265" s="334">
        <v>0.2</v>
      </c>
      <c r="V18265" s="334">
        <v>0.1</v>
      </c>
      <c r="W18265" s="334">
        <v>0.2</v>
      </c>
      <c r="X18265" s="334">
        <v>0.1</v>
      </c>
      <c r="Y18265" s="334">
        <v>0</v>
      </c>
      <c r="Z18265" s="334">
        <v>0</v>
      </c>
      <c r="AA18265" s="334">
        <v>0</v>
      </c>
      <c r="AB18265" s="334">
        <v>0</v>
      </c>
      <c r="AD18265" s="334">
        <v>2</v>
      </c>
      <c r="AE18265" s="334">
        <f t="shared" si="2857"/>
        <v>2</v>
      </c>
      <c r="AF18265" s="334">
        <f t="shared" si="2858"/>
        <v>2.0000000000000004</v>
      </c>
      <c r="AG18265" s="340">
        <f t="shared" si="2859"/>
        <v>4.4408920985006262E-16</v>
      </c>
      <c r="AI18265" s="340">
        <f t="shared" si="2861"/>
        <v>0</v>
      </c>
      <c r="AJ18265" s="340">
        <f t="shared" si="2861"/>
        <v>0</v>
      </c>
      <c r="AK18265" s="340">
        <f t="shared" si="2861"/>
        <v>0</v>
      </c>
      <c r="AL18265" s="340">
        <f t="shared" si="2861"/>
        <v>0</v>
      </c>
      <c r="AM18265" s="340">
        <f t="shared" si="2861"/>
        <v>0</v>
      </c>
    </row>
    <row r="18266" spans="1:39" x14ac:dyDescent="0.35">
      <c r="A18266" s="337">
        <v>40179</v>
      </c>
      <c r="B18266" s="338">
        <f t="shared" si="2854"/>
        <v>2010</v>
      </c>
      <c r="C18266" s="338">
        <f t="shared" si="2855"/>
        <v>1</v>
      </c>
      <c r="D18266" s="338">
        <f t="shared" si="2856"/>
        <v>1</v>
      </c>
      <c r="E18266" s="334">
        <v>0</v>
      </c>
      <c r="F18266" s="334">
        <v>0</v>
      </c>
      <c r="G18266" s="334">
        <v>0</v>
      </c>
      <c r="H18266" s="334">
        <v>0</v>
      </c>
      <c r="I18266" s="334">
        <v>0</v>
      </c>
      <c r="J18266" s="334">
        <v>0</v>
      </c>
      <c r="K18266" s="334">
        <v>0</v>
      </c>
      <c r="L18266" s="334">
        <v>0</v>
      </c>
      <c r="M18266" s="334">
        <v>0</v>
      </c>
      <c r="N18266" s="334">
        <v>0</v>
      </c>
      <c r="O18266" s="334">
        <v>0</v>
      </c>
      <c r="P18266" s="334">
        <v>0</v>
      </c>
      <c r="Q18266" s="334">
        <v>0</v>
      </c>
      <c r="R18266" s="334">
        <v>0</v>
      </c>
      <c r="S18266" s="334">
        <v>0</v>
      </c>
      <c r="T18266" s="334">
        <v>0</v>
      </c>
      <c r="U18266" s="334">
        <v>0</v>
      </c>
      <c r="V18266" s="334">
        <v>0</v>
      </c>
      <c r="W18266" s="334">
        <v>0</v>
      </c>
      <c r="X18266" s="334">
        <v>0</v>
      </c>
      <c r="Y18266" s="334">
        <v>0</v>
      </c>
      <c r="Z18266" s="334">
        <v>0</v>
      </c>
      <c r="AA18266" s="334">
        <v>0</v>
      </c>
      <c r="AB18266" s="334">
        <v>0</v>
      </c>
      <c r="AD18266" s="334">
        <v>0</v>
      </c>
      <c r="AE18266" s="334">
        <f t="shared" si="2857"/>
        <v>0</v>
      </c>
      <c r="AF18266" s="334">
        <f t="shared" si="2858"/>
        <v>0</v>
      </c>
      <c r="AG18266" s="340">
        <f t="shared" si="2859"/>
        <v>0</v>
      </c>
      <c r="AI18266" s="340">
        <f t="shared" si="2861"/>
        <v>0</v>
      </c>
      <c r="AJ18266" s="340">
        <f t="shared" si="2861"/>
        <v>0</v>
      </c>
      <c r="AK18266" s="340">
        <f t="shared" si="2861"/>
        <v>0</v>
      </c>
      <c r="AL18266" s="340">
        <f t="shared" si="2861"/>
        <v>0</v>
      </c>
      <c r="AM18266" s="340">
        <f t="shared" si="2861"/>
        <v>0</v>
      </c>
    </row>
    <row r="18267" spans="1:39" x14ac:dyDescent="0.35">
      <c r="A18267" s="337">
        <v>40180</v>
      </c>
      <c r="B18267" s="338">
        <f t="shared" si="2854"/>
        <v>2010</v>
      </c>
      <c r="C18267" s="338">
        <f t="shared" si="2855"/>
        <v>1</v>
      </c>
      <c r="D18267" s="338">
        <f t="shared" si="2856"/>
        <v>2</v>
      </c>
      <c r="E18267" s="334">
        <v>0</v>
      </c>
      <c r="F18267" s="334">
        <v>0</v>
      </c>
      <c r="G18267" s="334">
        <v>0</v>
      </c>
      <c r="H18267" s="334">
        <v>0</v>
      </c>
      <c r="I18267" s="334">
        <v>0</v>
      </c>
      <c r="J18267" s="334">
        <v>0</v>
      </c>
      <c r="K18267" s="334">
        <v>0</v>
      </c>
      <c r="L18267" s="334">
        <v>0</v>
      </c>
      <c r="M18267" s="334">
        <v>0</v>
      </c>
      <c r="N18267" s="334">
        <v>0</v>
      </c>
      <c r="O18267" s="334">
        <v>0</v>
      </c>
      <c r="P18267" s="334">
        <v>0</v>
      </c>
      <c r="Q18267" s="334">
        <v>0</v>
      </c>
      <c r="R18267" s="334">
        <v>0</v>
      </c>
      <c r="S18267" s="334">
        <v>0</v>
      </c>
      <c r="T18267" s="334">
        <v>0</v>
      </c>
      <c r="U18267" s="334">
        <v>0</v>
      </c>
      <c r="V18267" s="334">
        <v>0</v>
      </c>
      <c r="W18267" s="334">
        <v>0</v>
      </c>
      <c r="X18267" s="334">
        <v>0</v>
      </c>
      <c r="Y18267" s="334">
        <v>0</v>
      </c>
      <c r="Z18267" s="334">
        <v>0</v>
      </c>
      <c r="AA18267" s="334">
        <v>0</v>
      </c>
      <c r="AB18267" s="334">
        <v>0</v>
      </c>
      <c r="AD18267" s="334">
        <v>0</v>
      </c>
      <c r="AE18267" s="334">
        <f t="shared" si="2857"/>
        <v>0</v>
      </c>
      <c r="AF18267" s="334">
        <f t="shared" si="2858"/>
        <v>0</v>
      </c>
      <c r="AG18267" s="340">
        <f t="shared" si="2859"/>
        <v>0</v>
      </c>
      <c r="AI18267" s="340">
        <f t="shared" si="2861"/>
        <v>0</v>
      </c>
      <c r="AJ18267" s="340">
        <f t="shared" si="2861"/>
        <v>0</v>
      </c>
      <c r="AK18267" s="340">
        <f t="shared" si="2861"/>
        <v>0</v>
      </c>
      <c r="AL18267" s="340">
        <f t="shared" si="2861"/>
        <v>0</v>
      </c>
      <c r="AM18267" s="340">
        <f t="shared" si="2861"/>
        <v>0</v>
      </c>
    </row>
    <row r="18268" spans="1:39" x14ac:dyDescent="0.35">
      <c r="A18268" s="337">
        <v>40181</v>
      </c>
      <c r="B18268" s="338">
        <f t="shared" si="2854"/>
        <v>2010</v>
      </c>
      <c r="C18268" s="338">
        <f t="shared" si="2855"/>
        <v>1</v>
      </c>
      <c r="D18268" s="338">
        <f t="shared" si="2856"/>
        <v>3</v>
      </c>
      <c r="E18268" s="334">
        <v>0</v>
      </c>
      <c r="F18268" s="334">
        <v>0</v>
      </c>
      <c r="G18268" s="334">
        <v>0</v>
      </c>
      <c r="H18268" s="334">
        <v>0</v>
      </c>
      <c r="I18268" s="334">
        <v>0</v>
      </c>
      <c r="J18268" s="334">
        <v>0</v>
      </c>
      <c r="K18268" s="334">
        <v>0</v>
      </c>
      <c r="L18268" s="334">
        <v>0</v>
      </c>
      <c r="M18268" s="334">
        <v>0</v>
      </c>
      <c r="N18268" s="334">
        <v>0</v>
      </c>
      <c r="O18268" s="334">
        <v>0</v>
      </c>
      <c r="P18268" s="334">
        <v>0</v>
      </c>
      <c r="Q18268" s="334">
        <v>0</v>
      </c>
      <c r="R18268" s="334">
        <v>0</v>
      </c>
      <c r="S18268" s="334">
        <v>0</v>
      </c>
      <c r="T18268" s="334">
        <v>0</v>
      </c>
      <c r="U18268" s="334">
        <v>0</v>
      </c>
      <c r="V18268" s="334">
        <v>0</v>
      </c>
      <c r="W18268" s="334">
        <v>0</v>
      </c>
      <c r="X18268" s="334">
        <v>0</v>
      </c>
      <c r="Y18268" s="334">
        <v>0</v>
      </c>
      <c r="Z18268" s="334">
        <v>0</v>
      </c>
      <c r="AA18268" s="334">
        <v>0</v>
      </c>
      <c r="AB18268" s="334">
        <v>0</v>
      </c>
      <c r="AD18268" s="334">
        <v>0</v>
      </c>
      <c r="AE18268" s="334">
        <f t="shared" si="2857"/>
        <v>0</v>
      </c>
      <c r="AF18268" s="334">
        <f t="shared" si="2858"/>
        <v>0</v>
      </c>
      <c r="AG18268" s="340">
        <f t="shared" si="2859"/>
        <v>0</v>
      </c>
      <c r="AI18268" s="340">
        <f t="shared" si="2861"/>
        <v>0</v>
      </c>
      <c r="AJ18268" s="340">
        <f t="shared" si="2861"/>
        <v>0</v>
      </c>
      <c r="AK18268" s="340">
        <f t="shared" si="2861"/>
        <v>0</v>
      </c>
      <c r="AL18268" s="340">
        <f t="shared" si="2861"/>
        <v>0</v>
      </c>
      <c r="AM18268" s="340">
        <f t="shared" si="2861"/>
        <v>0</v>
      </c>
    </row>
    <row r="18269" spans="1:39" x14ac:dyDescent="0.35">
      <c r="A18269" s="337">
        <v>40182</v>
      </c>
      <c r="B18269" s="338">
        <f t="shared" si="2854"/>
        <v>2010</v>
      </c>
      <c r="C18269" s="338">
        <f t="shared" si="2855"/>
        <v>1</v>
      </c>
      <c r="D18269" s="338">
        <f t="shared" si="2856"/>
        <v>4</v>
      </c>
      <c r="E18269" s="334">
        <v>0</v>
      </c>
      <c r="F18269" s="334">
        <v>0</v>
      </c>
      <c r="G18269" s="334">
        <v>0</v>
      </c>
      <c r="H18269" s="334">
        <v>0</v>
      </c>
      <c r="I18269" s="334">
        <v>0</v>
      </c>
      <c r="J18269" s="334">
        <v>0</v>
      </c>
      <c r="K18269" s="334">
        <v>0</v>
      </c>
      <c r="L18269" s="334">
        <v>0</v>
      </c>
      <c r="M18269" s="334">
        <v>0</v>
      </c>
      <c r="N18269" s="334">
        <v>0</v>
      </c>
      <c r="O18269" s="334">
        <v>0</v>
      </c>
      <c r="P18269" s="334">
        <v>0</v>
      </c>
      <c r="Q18269" s="334">
        <v>0</v>
      </c>
      <c r="R18269" s="334">
        <v>0</v>
      </c>
      <c r="S18269" s="334">
        <v>0</v>
      </c>
      <c r="T18269" s="334">
        <v>0</v>
      </c>
      <c r="U18269" s="334">
        <v>0</v>
      </c>
      <c r="V18269" s="334">
        <v>0</v>
      </c>
      <c r="W18269" s="334">
        <v>0</v>
      </c>
      <c r="X18269" s="334">
        <v>0</v>
      </c>
      <c r="Y18269" s="334">
        <v>0</v>
      </c>
      <c r="Z18269" s="334">
        <v>0</v>
      </c>
      <c r="AA18269" s="334">
        <v>0</v>
      </c>
      <c r="AB18269" s="334">
        <v>0</v>
      </c>
      <c r="AD18269" s="334">
        <v>0</v>
      </c>
      <c r="AE18269" s="334">
        <f t="shared" si="2857"/>
        <v>0</v>
      </c>
      <c r="AF18269" s="334">
        <f t="shared" si="2858"/>
        <v>0</v>
      </c>
      <c r="AG18269" s="340">
        <f t="shared" si="2859"/>
        <v>0</v>
      </c>
      <c r="AI18269" s="340">
        <f t="shared" si="2861"/>
        <v>0</v>
      </c>
      <c r="AJ18269" s="340">
        <f t="shared" si="2861"/>
        <v>0</v>
      </c>
      <c r="AK18269" s="340">
        <f t="shared" si="2861"/>
        <v>0</v>
      </c>
      <c r="AL18269" s="340">
        <f t="shared" si="2861"/>
        <v>0</v>
      </c>
      <c r="AM18269" s="340">
        <f t="shared" si="2861"/>
        <v>0</v>
      </c>
    </row>
    <row r="18270" spans="1:39" x14ac:dyDescent="0.35">
      <c r="A18270" s="337">
        <v>40183</v>
      </c>
      <c r="B18270" s="338">
        <f t="shared" si="2854"/>
        <v>2010</v>
      </c>
      <c r="C18270" s="338">
        <f t="shared" si="2855"/>
        <v>1</v>
      </c>
      <c r="D18270" s="338">
        <f t="shared" si="2856"/>
        <v>5</v>
      </c>
      <c r="E18270" s="334">
        <v>0.2</v>
      </c>
      <c r="F18270" s="334">
        <v>0.3</v>
      </c>
      <c r="G18270" s="334">
        <v>0.2</v>
      </c>
      <c r="H18270" s="334">
        <v>0.2</v>
      </c>
      <c r="I18270" s="334">
        <v>0.3</v>
      </c>
      <c r="J18270" s="334">
        <v>0.2</v>
      </c>
      <c r="K18270" s="334">
        <v>0.2</v>
      </c>
      <c r="L18270" s="334">
        <v>0.2</v>
      </c>
      <c r="M18270" s="334">
        <v>0.3</v>
      </c>
      <c r="N18270" s="334">
        <v>0.2</v>
      </c>
      <c r="O18270" s="334">
        <v>0.2</v>
      </c>
      <c r="P18270" s="334">
        <v>0.3</v>
      </c>
      <c r="Q18270" s="334">
        <v>0.2</v>
      </c>
      <c r="R18270" s="334">
        <v>0.2</v>
      </c>
      <c r="S18270" s="334">
        <v>0.3</v>
      </c>
      <c r="T18270" s="334">
        <v>0.2</v>
      </c>
      <c r="U18270" s="334">
        <v>0.2</v>
      </c>
      <c r="V18270" s="334">
        <v>0.2</v>
      </c>
      <c r="W18270" s="334">
        <v>0.3</v>
      </c>
      <c r="X18270" s="334">
        <v>0.2</v>
      </c>
      <c r="Y18270" s="334">
        <v>0</v>
      </c>
      <c r="Z18270" s="334">
        <v>0</v>
      </c>
      <c r="AA18270" s="334">
        <v>0</v>
      </c>
      <c r="AB18270" s="334">
        <v>0</v>
      </c>
      <c r="AD18270" s="334">
        <v>4.5999999999999996</v>
      </c>
      <c r="AE18270" s="334">
        <f t="shared" si="2857"/>
        <v>4.5999999999999996</v>
      </c>
      <c r="AF18270" s="334">
        <f t="shared" si="2858"/>
        <v>4.6000000000000005</v>
      </c>
      <c r="AG18270" s="340">
        <f t="shared" si="2859"/>
        <v>8.8817841970012523E-16</v>
      </c>
      <c r="AI18270" s="340">
        <f t="shared" si="2861"/>
        <v>0</v>
      </c>
      <c r="AJ18270" s="340">
        <f t="shared" si="2861"/>
        <v>0</v>
      </c>
      <c r="AK18270" s="340">
        <f t="shared" si="2861"/>
        <v>0</v>
      </c>
      <c r="AL18270" s="340">
        <f t="shared" si="2861"/>
        <v>0</v>
      </c>
      <c r="AM18270" s="340">
        <f t="shared" si="2861"/>
        <v>0</v>
      </c>
    </row>
    <row r="18271" spans="1:39" x14ac:dyDescent="0.35">
      <c r="A18271" s="337">
        <v>40184</v>
      </c>
      <c r="B18271" s="338">
        <f t="shared" si="2854"/>
        <v>2010</v>
      </c>
      <c r="C18271" s="338">
        <f t="shared" si="2855"/>
        <v>1</v>
      </c>
      <c r="D18271" s="338">
        <f t="shared" si="2856"/>
        <v>6</v>
      </c>
      <c r="E18271" s="334">
        <v>0</v>
      </c>
      <c r="F18271" s="334">
        <v>0</v>
      </c>
      <c r="G18271" s="334">
        <v>0</v>
      </c>
      <c r="H18271" s="334">
        <v>0</v>
      </c>
      <c r="I18271" s="334">
        <v>0</v>
      </c>
      <c r="J18271" s="334">
        <v>0</v>
      </c>
      <c r="K18271" s="334">
        <v>0</v>
      </c>
      <c r="L18271" s="334">
        <v>0</v>
      </c>
      <c r="M18271" s="334">
        <v>0</v>
      </c>
      <c r="N18271" s="334">
        <v>0</v>
      </c>
      <c r="O18271" s="334">
        <v>0</v>
      </c>
      <c r="P18271" s="334">
        <v>0</v>
      </c>
      <c r="Q18271" s="334">
        <v>0</v>
      </c>
      <c r="R18271" s="334">
        <v>0</v>
      </c>
      <c r="S18271" s="334">
        <v>0</v>
      </c>
      <c r="T18271" s="334">
        <v>0</v>
      </c>
      <c r="U18271" s="334">
        <v>0</v>
      </c>
      <c r="V18271" s="334">
        <v>0</v>
      </c>
      <c r="W18271" s="334">
        <v>0</v>
      </c>
      <c r="X18271" s="334">
        <v>0</v>
      </c>
      <c r="Y18271" s="334">
        <v>0</v>
      </c>
      <c r="Z18271" s="334">
        <v>0</v>
      </c>
      <c r="AA18271" s="334">
        <v>0</v>
      </c>
      <c r="AB18271" s="334">
        <v>0</v>
      </c>
      <c r="AD18271" s="334">
        <v>0</v>
      </c>
      <c r="AE18271" s="334">
        <f t="shared" si="2857"/>
        <v>0</v>
      </c>
      <c r="AF18271" s="334">
        <f t="shared" si="2858"/>
        <v>0</v>
      </c>
      <c r="AG18271" s="340">
        <f t="shared" si="2859"/>
        <v>0</v>
      </c>
      <c r="AI18271" s="340">
        <f t="shared" si="2861"/>
        <v>0</v>
      </c>
      <c r="AJ18271" s="340">
        <f t="shared" si="2861"/>
        <v>0</v>
      </c>
      <c r="AK18271" s="340">
        <f t="shared" si="2861"/>
        <v>0</v>
      </c>
      <c r="AL18271" s="340">
        <f t="shared" si="2861"/>
        <v>0</v>
      </c>
      <c r="AM18271" s="340">
        <f t="shared" si="2861"/>
        <v>0</v>
      </c>
    </row>
    <row r="18272" spans="1:39" x14ac:dyDescent="0.35">
      <c r="A18272" s="337">
        <v>40185</v>
      </c>
      <c r="B18272" s="338">
        <f t="shared" si="2854"/>
        <v>2010</v>
      </c>
      <c r="C18272" s="338">
        <f t="shared" si="2855"/>
        <v>1</v>
      </c>
      <c r="D18272" s="338">
        <f t="shared" si="2856"/>
        <v>7</v>
      </c>
      <c r="E18272" s="334">
        <v>0</v>
      </c>
      <c r="F18272" s="334">
        <v>0</v>
      </c>
      <c r="G18272" s="334">
        <v>0</v>
      </c>
      <c r="H18272" s="334">
        <v>0</v>
      </c>
      <c r="I18272" s="334">
        <v>0</v>
      </c>
      <c r="J18272" s="334">
        <v>0</v>
      </c>
      <c r="K18272" s="334">
        <v>0</v>
      </c>
      <c r="L18272" s="334">
        <v>0</v>
      </c>
      <c r="M18272" s="334">
        <v>0</v>
      </c>
      <c r="N18272" s="334">
        <v>0</v>
      </c>
      <c r="O18272" s="334">
        <v>0</v>
      </c>
      <c r="P18272" s="334">
        <v>0</v>
      </c>
      <c r="Q18272" s="334">
        <v>0</v>
      </c>
      <c r="R18272" s="334">
        <v>0</v>
      </c>
      <c r="S18272" s="334">
        <v>0</v>
      </c>
      <c r="T18272" s="334">
        <v>0</v>
      </c>
      <c r="U18272" s="334">
        <v>0</v>
      </c>
      <c r="V18272" s="334">
        <v>0</v>
      </c>
      <c r="W18272" s="334">
        <v>0</v>
      </c>
      <c r="X18272" s="334">
        <v>0</v>
      </c>
      <c r="Y18272" s="334">
        <v>0</v>
      </c>
      <c r="Z18272" s="334">
        <v>0</v>
      </c>
      <c r="AA18272" s="334">
        <v>0</v>
      </c>
      <c r="AB18272" s="334">
        <v>0</v>
      </c>
      <c r="AD18272" s="334">
        <v>0</v>
      </c>
      <c r="AE18272" s="334">
        <f t="shared" si="2857"/>
        <v>0</v>
      </c>
      <c r="AF18272" s="334">
        <f t="shared" si="2858"/>
        <v>0</v>
      </c>
      <c r="AG18272" s="340">
        <f t="shared" si="2859"/>
        <v>0</v>
      </c>
      <c r="AI18272" s="340">
        <f t="shared" si="2861"/>
        <v>0</v>
      </c>
      <c r="AJ18272" s="340">
        <f t="shared" si="2861"/>
        <v>0</v>
      </c>
      <c r="AK18272" s="340">
        <f t="shared" si="2861"/>
        <v>0</v>
      </c>
      <c r="AL18272" s="340">
        <f t="shared" si="2861"/>
        <v>0</v>
      </c>
      <c r="AM18272" s="340">
        <f t="shared" si="2861"/>
        <v>0</v>
      </c>
    </row>
    <row r="18273" spans="1:39" x14ac:dyDescent="0.35">
      <c r="A18273" s="337">
        <v>40186</v>
      </c>
      <c r="B18273" s="338">
        <f t="shared" si="2854"/>
        <v>2010</v>
      </c>
      <c r="C18273" s="338">
        <f t="shared" si="2855"/>
        <v>1</v>
      </c>
      <c r="D18273" s="338">
        <f t="shared" si="2856"/>
        <v>8</v>
      </c>
      <c r="E18273" s="334">
        <v>0</v>
      </c>
      <c r="F18273" s="334">
        <v>0</v>
      </c>
      <c r="G18273" s="334">
        <v>0</v>
      </c>
      <c r="H18273" s="334">
        <v>0</v>
      </c>
      <c r="I18273" s="334">
        <v>0</v>
      </c>
      <c r="J18273" s="334">
        <v>0</v>
      </c>
      <c r="K18273" s="334">
        <v>0</v>
      </c>
      <c r="L18273" s="334">
        <v>0</v>
      </c>
      <c r="M18273" s="334">
        <v>0</v>
      </c>
      <c r="N18273" s="334">
        <v>0</v>
      </c>
      <c r="O18273" s="334">
        <v>0</v>
      </c>
      <c r="P18273" s="334">
        <v>0</v>
      </c>
      <c r="Q18273" s="334">
        <v>0</v>
      </c>
      <c r="R18273" s="334">
        <v>0</v>
      </c>
      <c r="S18273" s="334">
        <v>0</v>
      </c>
      <c r="T18273" s="334">
        <v>0</v>
      </c>
      <c r="U18273" s="334">
        <v>0</v>
      </c>
      <c r="V18273" s="334">
        <v>0</v>
      </c>
      <c r="W18273" s="334">
        <v>0</v>
      </c>
      <c r="X18273" s="334">
        <v>0</v>
      </c>
      <c r="Y18273" s="334">
        <v>0</v>
      </c>
      <c r="Z18273" s="334">
        <v>0</v>
      </c>
      <c r="AA18273" s="334">
        <v>0</v>
      </c>
      <c r="AB18273" s="334">
        <v>0</v>
      </c>
      <c r="AD18273" s="334">
        <v>0</v>
      </c>
      <c r="AE18273" s="334">
        <f t="shared" si="2857"/>
        <v>0</v>
      </c>
      <c r="AF18273" s="334">
        <f t="shared" si="2858"/>
        <v>0</v>
      </c>
      <c r="AG18273" s="340">
        <f t="shared" si="2859"/>
        <v>0</v>
      </c>
      <c r="AI18273" s="340">
        <f t="shared" si="2861"/>
        <v>0</v>
      </c>
      <c r="AJ18273" s="340">
        <f t="shared" si="2861"/>
        <v>0</v>
      </c>
      <c r="AK18273" s="340">
        <f t="shared" si="2861"/>
        <v>0</v>
      </c>
      <c r="AL18273" s="340">
        <f t="shared" si="2861"/>
        <v>0</v>
      </c>
      <c r="AM18273" s="340">
        <f t="shared" si="2861"/>
        <v>0</v>
      </c>
    </row>
    <row r="18274" spans="1:39" x14ac:dyDescent="0.35">
      <c r="A18274" s="337">
        <v>40187</v>
      </c>
      <c r="B18274" s="338">
        <f t="shared" si="2854"/>
        <v>2010</v>
      </c>
      <c r="C18274" s="338">
        <f t="shared" si="2855"/>
        <v>1</v>
      </c>
      <c r="D18274" s="338">
        <f t="shared" si="2856"/>
        <v>9</v>
      </c>
      <c r="E18274" s="334">
        <v>0</v>
      </c>
      <c r="F18274" s="334">
        <v>0</v>
      </c>
      <c r="G18274" s="334">
        <v>0</v>
      </c>
      <c r="H18274" s="334">
        <v>0</v>
      </c>
      <c r="I18274" s="334">
        <v>0</v>
      </c>
      <c r="J18274" s="334">
        <v>0</v>
      </c>
      <c r="K18274" s="334">
        <v>0</v>
      </c>
      <c r="L18274" s="334">
        <v>0</v>
      </c>
      <c r="M18274" s="334">
        <v>0</v>
      </c>
      <c r="N18274" s="334">
        <v>0</v>
      </c>
      <c r="O18274" s="334">
        <v>0</v>
      </c>
      <c r="P18274" s="334">
        <v>0</v>
      </c>
      <c r="Q18274" s="334">
        <v>0</v>
      </c>
      <c r="R18274" s="334">
        <v>0</v>
      </c>
      <c r="S18274" s="334">
        <v>0</v>
      </c>
      <c r="T18274" s="334">
        <v>0</v>
      </c>
      <c r="U18274" s="334">
        <v>0</v>
      </c>
      <c r="V18274" s="334">
        <v>0</v>
      </c>
      <c r="W18274" s="334">
        <v>0</v>
      </c>
      <c r="X18274" s="334">
        <v>0</v>
      </c>
      <c r="Y18274" s="334">
        <v>0</v>
      </c>
      <c r="Z18274" s="334">
        <v>0</v>
      </c>
      <c r="AA18274" s="334">
        <v>0</v>
      </c>
      <c r="AB18274" s="334">
        <v>0</v>
      </c>
      <c r="AD18274" s="334">
        <v>0</v>
      </c>
      <c r="AE18274" s="334">
        <f t="shared" si="2857"/>
        <v>0</v>
      </c>
      <c r="AF18274" s="334">
        <f t="shared" si="2858"/>
        <v>0</v>
      </c>
      <c r="AG18274" s="340">
        <f t="shared" si="2859"/>
        <v>0</v>
      </c>
      <c r="AI18274" s="340">
        <f t="shared" si="2861"/>
        <v>0</v>
      </c>
      <c r="AJ18274" s="340">
        <f t="shared" si="2861"/>
        <v>0</v>
      </c>
      <c r="AK18274" s="340">
        <f t="shared" si="2861"/>
        <v>0</v>
      </c>
      <c r="AL18274" s="340">
        <f t="shared" si="2861"/>
        <v>0</v>
      </c>
      <c r="AM18274" s="340">
        <f t="shared" si="2861"/>
        <v>0</v>
      </c>
    </row>
    <row r="18275" spans="1:39" x14ac:dyDescent="0.35">
      <c r="A18275" s="337">
        <v>40188</v>
      </c>
      <c r="B18275" s="338">
        <f t="shared" si="2854"/>
        <v>2010</v>
      </c>
      <c r="C18275" s="338">
        <f t="shared" si="2855"/>
        <v>1</v>
      </c>
      <c r="D18275" s="338">
        <f t="shared" si="2856"/>
        <v>10</v>
      </c>
      <c r="E18275" s="334">
        <v>0</v>
      </c>
      <c r="F18275" s="334">
        <v>0</v>
      </c>
      <c r="G18275" s="334">
        <v>0</v>
      </c>
      <c r="H18275" s="334">
        <v>0</v>
      </c>
      <c r="I18275" s="334">
        <v>0</v>
      </c>
      <c r="J18275" s="334">
        <v>0</v>
      </c>
      <c r="K18275" s="334">
        <v>0</v>
      </c>
      <c r="L18275" s="334">
        <v>0</v>
      </c>
      <c r="M18275" s="334">
        <v>0</v>
      </c>
      <c r="N18275" s="334">
        <v>0</v>
      </c>
      <c r="O18275" s="334">
        <v>0</v>
      </c>
      <c r="P18275" s="334">
        <v>0</v>
      </c>
      <c r="Q18275" s="334">
        <v>0</v>
      </c>
      <c r="R18275" s="334">
        <v>0</v>
      </c>
      <c r="S18275" s="334">
        <v>0</v>
      </c>
      <c r="T18275" s="334">
        <v>0</v>
      </c>
      <c r="U18275" s="334">
        <v>0</v>
      </c>
      <c r="V18275" s="334">
        <v>0</v>
      </c>
      <c r="W18275" s="334">
        <v>0</v>
      </c>
      <c r="X18275" s="334">
        <v>0</v>
      </c>
      <c r="Y18275" s="334">
        <v>0</v>
      </c>
      <c r="Z18275" s="334">
        <v>0</v>
      </c>
      <c r="AA18275" s="334">
        <v>0</v>
      </c>
      <c r="AB18275" s="334">
        <v>0</v>
      </c>
      <c r="AD18275" s="334">
        <v>0</v>
      </c>
      <c r="AE18275" s="334">
        <f t="shared" si="2857"/>
        <v>0</v>
      </c>
      <c r="AF18275" s="334">
        <f t="shared" si="2858"/>
        <v>0</v>
      </c>
      <c r="AG18275" s="340">
        <f t="shared" si="2859"/>
        <v>0</v>
      </c>
      <c r="AI18275" s="340">
        <f t="shared" si="2861"/>
        <v>0</v>
      </c>
      <c r="AJ18275" s="340">
        <f t="shared" si="2861"/>
        <v>0</v>
      </c>
      <c r="AK18275" s="340">
        <f t="shared" si="2861"/>
        <v>0</v>
      </c>
      <c r="AL18275" s="340">
        <f t="shared" si="2861"/>
        <v>0</v>
      </c>
      <c r="AM18275" s="340">
        <f t="shared" si="2861"/>
        <v>0</v>
      </c>
    </row>
    <row r="18276" spans="1:39" x14ac:dyDescent="0.35">
      <c r="A18276" s="337">
        <v>40189</v>
      </c>
      <c r="B18276" s="338">
        <f t="shared" si="2854"/>
        <v>2010</v>
      </c>
      <c r="C18276" s="338">
        <f t="shared" si="2855"/>
        <v>1</v>
      </c>
      <c r="D18276" s="338">
        <f t="shared" si="2856"/>
        <v>11</v>
      </c>
      <c r="E18276" s="334">
        <v>0</v>
      </c>
      <c r="F18276" s="334">
        <v>0</v>
      </c>
      <c r="G18276" s="334">
        <v>0</v>
      </c>
      <c r="H18276" s="334">
        <v>0</v>
      </c>
      <c r="I18276" s="334">
        <v>0</v>
      </c>
      <c r="J18276" s="334">
        <v>0</v>
      </c>
      <c r="K18276" s="334">
        <v>0</v>
      </c>
      <c r="L18276" s="334">
        <v>0</v>
      </c>
      <c r="M18276" s="334">
        <v>0</v>
      </c>
      <c r="N18276" s="334">
        <v>0</v>
      </c>
      <c r="O18276" s="334">
        <v>0</v>
      </c>
      <c r="P18276" s="334">
        <v>0</v>
      </c>
      <c r="Q18276" s="334">
        <v>0</v>
      </c>
      <c r="R18276" s="334">
        <v>0</v>
      </c>
      <c r="S18276" s="334">
        <v>0</v>
      </c>
      <c r="T18276" s="334">
        <v>0</v>
      </c>
      <c r="U18276" s="334">
        <v>0</v>
      </c>
      <c r="V18276" s="334">
        <v>0</v>
      </c>
      <c r="W18276" s="334">
        <v>0</v>
      </c>
      <c r="X18276" s="334">
        <v>0</v>
      </c>
      <c r="Y18276" s="334">
        <v>0</v>
      </c>
      <c r="Z18276" s="334">
        <v>0</v>
      </c>
      <c r="AA18276" s="334">
        <v>0</v>
      </c>
      <c r="AB18276" s="334">
        <v>0</v>
      </c>
      <c r="AD18276" s="334">
        <v>0</v>
      </c>
      <c r="AE18276" s="334">
        <f t="shared" si="2857"/>
        <v>0</v>
      </c>
      <c r="AF18276" s="334">
        <f t="shared" si="2858"/>
        <v>0</v>
      </c>
      <c r="AG18276" s="340">
        <f t="shared" si="2859"/>
        <v>0</v>
      </c>
      <c r="AI18276" s="340">
        <f t="shared" ref="AI18276:AM18291" si="2862">IF($C18276=AI$1,$AF18276,0)</f>
        <v>0</v>
      </c>
      <c r="AJ18276" s="340">
        <f t="shared" si="2862"/>
        <v>0</v>
      </c>
      <c r="AK18276" s="340">
        <f t="shared" si="2862"/>
        <v>0</v>
      </c>
      <c r="AL18276" s="340">
        <f t="shared" si="2862"/>
        <v>0</v>
      </c>
      <c r="AM18276" s="340">
        <f t="shared" si="2862"/>
        <v>0</v>
      </c>
    </row>
    <row r="18277" spans="1:39" x14ac:dyDescent="0.35">
      <c r="A18277" s="337">
        <v>40190</v>
      </c>
      <c r="B18277" s="338">
        <f t="shared" si="2854"/>
        <v>2010</v>
      </c>
      <c r="C18277" s="338">
        <f t="shared" si="2855"/>
        <v>1</v>
      </c>
      <c r="D18277" s="338">
        <f t="shared" si="2856"/>
        <v>12</v>
      </c>
      <c r="E18277" s="334">
        <v>0</v>
      </c>
      <c r="F18277" s="334">
        <v>0</v>
      </c>
      <c r="G18277" s="334">
        <v>0</v>
      </c>
      <c r="H18277" s="334">
        <v>0</v>
      </c>
      <c r="I18277" s="334">
        <v>0</v>
      </c>
      <c r="J18277" s="334">
        <v>0</v>
      </c>
      <c r="K18277" s="334">
        <v>0</v>
      </c>
      <c r="L18277" s="334">
        <v>0</v>
      </c>
      <c r="M18277" s="334">
        <v>0</v>
      </c>
      <c r="N18277" s="334">
        <v>0</v>
      </c>
      <c r="O18277" s="334">
        <v>0</v>
      </c>
      <c r="P18277" s="334">
        <v>0</v>
      </c>
      <c r="Q18277" s="334">
        <v>0</v>
      </c>
      <c r="R18277" s="334">
        <v>0</v>
      </c>
      <c r="S18277" s="334">
        <v>0</v>
      </c>
      <c r="T18277" s="334">
        <v>0</v>
      </c>
      <c r="U18277" s="334">
        <v>0</v>
      </c>
      <c r="V18277" s="334">
        <v>0</v>
      </c>
      <c r="W18277" s="334">
        <v>0</v>
      </c>
      <c r="X18277" s="334">
        <v>0</v>
      </c>
      <c r="Y18277" s="334">
        <v>0</v>
      </c>
      <c r="Z18277" s="334">
        <v>0</v>
      </c>
      <c r="AA18277" s="334">
        <v>0</v>
      </c>
      <c r="AB18277" s="334">
        <v>0</v>
      </c>
      <c r="AD18277" s="334">
        <v>0</v>
      </c>
      <c r="AE18277" s="334">
        <f t="shared" si="2857"/>
        <v>0</v>
      </c>
      <c r="AF18277" s="334">
        <f t="shared" si="2858"/>
        <v>0</v>
      </c>
      <c r="AG18277" s="340">
        <f t="shared" si="2859"/>
        <v>0</v>
      </c>
      <c r="AI18277" s="340">
        <f t="shared" si="2862"/>
        <v>0</v>
      </c>
      <c r="AJ18277" s="340">
        <f t="shared" si="2862"/>
        <v>0</v>
      </c>
      <c r="AK18277" s="340">
        <f t="shared" si="2862"/>
        <v>0</v>
      </c>
      <c r="AL18277" s="340">
        <f t="shared" si="2862"/>
        <v>0</v>
      </c>
      <c r="AM18277" s="340">
        <f t="shared" si="2862"/>
        <v>0</v>
      </c>
    </row>
    <row r="18278" spans="1:39" x14ac:dyDescent="0.35">
      <c r="A18278" s="337">
        <v>40191</v>
      </c>
      <c r="B18278" s="338">
        <f t="shared" si="2854"/>
        <v>2010</v>
      </c>
      <c r="C18278" s="338">
        <f t="shared" si="2855"/>
        <v>1</v>
      </c>
      <c r="D18278" s="338">
        <f t="shared" si="2856"/>
        <v>13</v>
      </c>
      <c r="E18278" s="334">
        <v>0</v>
      </c>
      <c r="F18278" s="334">
        <v>0</v>
      </c>
      <c r="G18278" s="334">
        <v>0</v>
      </c>
      <c r="H18278" s="334">
        <v>0</v>
      </c>
      <c r="I18278" s="334">
        <v>0</v>
      </c>
      <c r="J18278" s="334">
        <v>0</v>
      </c>
      <c r="K18278" s="334">
        <v>0</v>
      </c>
      <c r="L18278" s="334">
        <v>0</v>
      </c>
      <c r="M18278" s="334">
        <v>0</v>
      </c>
      <c r="N18278" s="334">
        <v>0</v>
      </c>
      <c r="O18278" s="334">
        <v>0</v>
      </c>
      <c r="P18278" s="334">
        <v>0</v>
      </c>
      <c r="Q18278" s="334">
        <v>0</v>
      </c>
      <c r="R18278" s="334">
        <v>0</v>
      </c>
      <c r="S18278" s="334">
        <v>0</v>
      </c>
      <c r="T18278" s="334">
        <v>0</v>
      </c>
      <c r="U18278" s="334">
        <v>0</v>
      </c>
      <c r="V18278" s="334">
        <v>0</v>
      </c>
      <c r="W18278" s="334">
        <v>0</v>
      </c>
      <c r="X18278" s="334">
        <v>0</v>
      </c>
      <c r="Y18278" s="334">
        <v>0</v>
      </c>
      <c r="Z18278" s="334">
        <v>0</v>
      </c>
      <c r="AA18278" s="334">
        <v>0</v>
      </c>
      <c r="AB18278" s="334">
        <v>0</v>
      </c>
      <c r="AD18278" s="334">
        <v>0</v>
      </c>
      <c r="AE18278" s="334">
        <f t="shared" si="2857"/>
        <v>0</v>
      </c>
      <c r="AF18278" s="334">
        <f t="shared" si="2858"/>
        <v>0</v>
      </c>
      <c r="AG18278" s="340">
        <f t="shared" si="2859"/>
        <v>0</v>
      </c>
      <c r="AI18278" s="340">
        <f t="shared" si="2862"/>
        <v>0</v>
      </c>
      <c r="AJ18278" s="340">
        <f t="shared" si="2862"/>
        <v>0</v>
      </c>
      <c r="AK18278" s="340">
        <f t="shared" si="2862"/>
        <v>0</v>
      </c>
      <c r="AL18278" s="340">
        <f t="shared" si="2862"/>
        <v>0</v>
      </c>
      <c r="AM18278" s="340">
        <f t="shared" si="2862"/>
        <v>0</v>
      </c>
    </row>
    <row r="18279" spans="1:39" x14ac:dyDescent="0.35">
      <c r="A18279" s="337">
        <v>40192</v>
      </c>
      <c r="B18279" s="338">
        <f t="shared" si="2854"/>
        <v>2010</v>
      </c>
      <c r="C18279" s="338">
        <f t="shared" si="2855"/>
        <v>1</v>
      </c>
      <c r="D18279" s="338">
        <f t="shared" si="2856"/>
        <v>14</v>
      </c>
      <c r="E18279" s="334">
        <v>0</v>
      </c>
      <c r="F18279" s="334">
        <v>0</v>
      </c>
      <c r="G18279" s="334">
        <v>0</v>
      </c>
      <c r="H18279" s="334">
        <v>0</v>
      </c>
      <c r="I18279" s="334">
        <v>0</v>
      </c>
      <c r="J18279" s="334">
        <v>0</v>
      </c>
      <c r="K18279" s="334">
        <v>0</v>
      </c>
      <c r="L18279" s="334">
        <v>0</v>
      </c>
      <c r="M18279" s="334">
        <v>0</v>
      </c>
      <c r="N18279" s="334">
        <v>0</v>
      </c>
      <c r="O18279" s="334">
        <v>0</v>
      </c>
      <c r="P18279" s="334">
        <v>0</v>
      </c>
      <c r="Q18279" s="334">
        <v>0</v>
      </c>
      <c r="R18279" s="334">
        <v>0</v>
      </c>
      <c r="S18279" s="334">
        <v>0</v>
      </c>
      <c r="T18279" s="334">
        <v>0</v>
      </c>
      <c r="U18279" s="334">
        <v>0</v>
      </c>
      <c r="V18279" s="334">
        <v>0</v>
      </c>
      <c r="W18279" s="334">
        <v>0</v>
      </c>
      <c r="X18279" s="334">
        <v>0</v>
      </c>
      <c r="Y18279" s="334">
        <v>0</v>
      </c>
      <c r="Z18279" s="334">
        <v>0</v>
      </c>
      <c r="AA18279" s="334">
        <v>0</v>
      </c>
      <c r="AB18279" s="334">
        <v>0</v>
      </c>
      <c r="AD18279" s="334">
        <v>0</v>
      </c>
      <c r="AE18279" s="334">
        <f t="shared" si="2857"/>
        <v>0</v>
      </c>
      <c r="AF18279" s="334">
        <f t="shared" si="2858"/>
        <v>0</v>
      </c>
      <c r="AG18279" s="340">
        <f t="shared" si="2859"/>
        <v>0</v>
      </c>
      <c r="AI18279" s="340">
        <f t="shared" si="2862"/>
        <v>0</v>
      </c>
      <c r="AJ18279" s="340">
        <f t="shared" si="2862"/>
        <v>0</v>
      </c>
      <c r="AK18279" s="340">
        <f t="shared" si="2862"/>
        <v>0</v>
      </c>
      <c r="AL18279" s="340">
        <f t="shared" si="2862"/>
        <v>0</v>
      </c>
      <c r="AM18279" s="340">
        <f t="shared" si="2862"/>
        <v>0</v>
      </c>
    </row>
    <row r="18280" spans="1:39" x14ac:dyDescent="0.35">
      <c r="A18280" s="337">
        <v>40193</v>
      </c>
      <c r="B18280" s="338">
        <f t="shared" si="2854"/>
        <v>2010</v>
      </c>
      <c r="C18280" s="338">
        <f t="shared" si="2855"/>
        <v>1</v>
      </c>
      <c r="D18280" s="338">
        <f t="shared" si="2856"/>
        <v>15</v>
      </c>
      <c r="E18280" s="334">
        <v>0</v>
      </c>
      <c r="F18280" s="334">
        <v>0</v>
      </c>
      <c r="G18280" s="334">
        <v>0</v>
      </c>
      <c r="H18280" s="334">
        <v>0</v>
      </c>
      <c r="I18280" s="334">
        <v>0</v>
      </c>
      <c r="J18280" s="334">
        <v>0</v>
      </c>
      <c r="K18280" s="334">
        <v>0</v>
      </c>
      <c r="L18280" s="334">
        <v>0</v>
      </c>
      <c r="M18280" s="334">
        <v>0</v>
      </c>
      <c r="N18280" s="334">
        <v>0</v>
      </c>
      <c r="O18280" s="334">
        <v>0</v>
      </c>
      <c r="P18280" s="334">
        <v>0</v>
      </c>
      <c r="Q18280" s="334">
        <v>0</v>
      </c>
      <c r="R18280" s="334">
        <v>0</v>
      </c>
      <c r="S18280" s="334">
        <v>0</v>
      </c>
      <c r="T18280" s="334">
        <v>0</v>
      </c>
      <c r="U18280" s="334">
        <v>0</v>
      </c>
      <c r="V18280" s="334">
        <v>0</v>
      </c>
      <c r="W18280" s="334">
        <v>0</v>
      </c>
      <c r="X18280" s="334">
        <v>0</v>
      </c>
      <c r="Y18280" s="334">
        <v>0</v>
      </c>
      <c r="Z18280" s="334">
        <v>0</v>
      </c>
      <c r="AA18280" s="334">
        <v>0</v>
      </c>
      <c r="AB18280" s="334">
        <v>0</v>
      </c>
      <c r="AD18280" s="334">
        <v>0</v>
      </c>
      <c r="AE18280" s="334">
        <f t="shared" si="2857"/>
        <v>0</v>
      </c>
      <c r="AF18280" s="334">
        <f t="shared" si="2858"/>
        <v>0</v>
      </c>
      <c r="AG18280" s="340">
        <f t="shared" si="2859"/>
        <v>0</v>
      </c>
      <c r="AI18280" s="340">
        <f t="shared" si="2862"/>
        <v>0</v>
      </c>
      <c r="AJ18280" s="340">
        <f t="shared" si="2862"/>
        <v>0</v>
      </c>
      <c r="AK18280" s="340">
        <f t="shared" si="2862"/>
        <v>0</v>
      </c>
      <c r="AL18280" s="340">
        <f t="shared" si="2862"/>
        <v>0</v>
      </c>
      <c r="AM18280" s="340">
        <f t="shared" si="2862"/>
        <v>0</v>
      </c>
    </row>
    <row r="18281" spans="1:39" x14ac:dyDescent="0.35">
      <c r="A18281" s="337">
        <v>40194</v>
      </c>
      <c r="B18281" s="338">
        <f t="shared" si="2854"/>
        <v>2010</v>
      </c>
      <c r="C18281" s="338">
        <f t="shared" si="2855"/>
        <v>1</v>
      </c>
      <c r="D18281" s="338">
        <f t="shared" si="2856"/>
        <v>16</v>
      </c>
      <c r="E18281" s="334">
        <v>0</v>
      </c>
      <c r="F18281" s="334">
        <v>0</v>
      </c>
      <c r="G18281" s="334">
        <v>0</v>
      </c>
      <c r="H18281" s="334">
        <v>0</v>
      </c>
      <c r="I18281" s="334">
        <v>0</v>
      </c>
      <c r="J18281" s="334">
        <v>0</v>
      </c>
      <c r="K18281" s="334">
        <v>0</v>
      </c>
      <c r="L18281" s="334">
        <v>0</v>
      </c>
      <c r="M18281" s="334">
        <v>0</v>
      </c>
      <c r="N18281" s="334">
        <v>0</v>
      </c>
      <c r="O18281" s="334">
        <v>0</v>
      </c>
      <c r="P18281" s="334">
        <v>0</v>
      </c>
      <c r="Q18281" s="334">
        <v>0</v>
      </c>
      <c r="R18281" s="334">
        <v>0</v>
      </c>
      <c r="S18281" s="334">
        <v>0</v>
      </c>
      <c r="T18281" s="334">
        <v>0</v>
      </c>
      <c r="U18281" s="334">
        <v>0</v>
      </c>
      <c r="V18281" s="334">
        <v>0</v>
      </c>
      <c r="W18281" s="334">
        <v>0</v>
      </c>
      <c r="X18281" s="334">
        <v>0</v>
      </c>
      <c r="Y18281" s="334">
        <v>0</v>
      </c>
      <c r="Z18281" s="334">
        <v>0</v>
      </c>
      <c r="AA18281" s="334">
        <v>0</v>
      </c>
      <c r="AB18281" s="334">
        <v>0</v>
      </c>
      <c r="AD18281" s="334">
        <v>0</v>
      </c>
      <c r="AE18281" s="334">
        <f t="shared" si="2857"/>
        <v>0</v>
      </c>
      <c r="AF18281" s="334">
        <f t="shared" si="2858"/>
        <v>0</v>
      </c>
      <c r="AG18281" s="340">
        <f t="shared" si="2859"/>
        <v>0</v>
      </c>
      <c r="AI18281" s="340">
        <f t="shared" si="2862"/>
        <v>0</v>
      </c>
      <c r="AJ18281" s="340">
        <f t="shared" si="2862"/>
        <v>0</v>
      </c>
      <c r="AK18281" s="340">
        <f t="shared" si="2862"/>
        <v>0</v>
      </c>
      <c r="AL18281" s="340">
        <f t="shared" si="2862"/>
        <v>0</v>
      </c>
      <c r="AM18281" s="340">
        <f t="shared" si="2862"/>
        <v>0</v>
      </c>
    </row>
    <row r="18282" spans="1:39" x14ac:dyDescent="0.35">
      <c r="A18282" s="337">
        <v>40195</v>
      </c>
      <c r="B18282" s="338">
        <f t="shared" si="2854"/>
        <v>2010</v>
      </c>
      <c r="C18282" s="338">
        <f t="shared" si="2855"/>
        <v>1</v>
      </c>
      <c r="D18282" s="338">
        <f t="shared" si="2856"/>
        <v>17</v>
      </c>
      <c r="E18282" s="334">
        <v>0</v>
      </c>
      <c r="F18282" s="334">
        <v>0</v>
      </c>
      <c r="G18282" s="334">
        <v>0</v>
      </c>
      <c r="H18282" s="334">
        <v>0</v>
      </c>
      <c r="I18282" s="334">
        <v>0</v>
      </c>
      <c r="J18282" s="334">
        <v>0</v>
      </c>
      <c r="K18282" s="334">
        <v>0</v>
      </c>
      <c r="L18282" s="334">
        <v>0</v>
      </c>
      <c r="M18282" s="334">
        <v>0</v>
      </c>
      <c r="N18282" s="334">
        <v>0</v>
      </c>
      <c r="O18282" s="334">
        <v>0</v>
      </c>
      <c r="P18282" s="334">
        <v>0</v>
      </c>
      <c r="Q18282" s="334">
        <v>0</v>
      </c>
      <c r="R18282" s="334">
        <v>0</v>
      </c>
      <c r="S18282" s="334">
        <v>0</v>
      </c>
      <c r="T18282" s="334">
        <v>0</v>
      </c>
      <c r="U18282" s="334">
        <v>0</v>
      </c>
      <c r="V18282" s="334">
        <v>0</v>
      </c>
      <c r="W18282" s="334">
        <v>0</v>
      </c>
      <c r="X18282" s="334">
        <v>0</v>
      </c>
      <c r="Y18282" s="334">
        <v>0</v>
      </c>
      <c r="Z18282" s="334">
        <v>0</v>
      </c>
      <c r="AA18282" s="334">
        <v>0</v>
      </c>
      <c r="AB18282" s="334">
        <v>0</v>
      </c>
      <c r="AD18282" s="334">
        <v>0</v>
      </c>
      <c r="AE18282" s="334">
        <f t="shared" si="2857"/>
        <v>0</v>
      </c>
      <c r="AF18282" s="334">
        <f t="shared" si="2858"/>
        <v>0</v>
      </c>
      <c r="AG18282" s="340">
        <f t="shared" si="2859"/>
        <v>0</v>
      </c>
      <c r="AI18282" s="340">
        <f t="shared" si="2862"/>
        <v>0</v>
      </c>
      <c r="AJ18282" s="340">
        <f t="shared" si="2862"/>
        <v>0</v>
      </c>
      <c r="AK18282" s="340">
        <f t="shared" si="2862"/>
        <v>0</v>
      </c>
      <c r="AL18282" s="340">
        <f t="shared" si="2862"/>
        <v>0</v>
      </c>
      <c r="AM18282" s="340">
        <f t="shared" si="2862"/>
        <v>0</v>
      </c>
    </row>
    <row r="18283" spans="1:39" x14ac:dyDescent="0.35">
      <c r="A18283" s="337">
        <v>40196</v>
      </c>
      <c r="B18283" s="338">
        <f t="shared" si="2854"/>
        <v>2010</v>
      </c>
      <c r="C18283" s="338">
        <f t="shared" si="2855"/>
        <v>1</v>
      </c>
      <c r="D18283" s="338">
        <f t="shared" si="2856"/>
        <v>18</v>
      </c>
      <c r="E18283" s="334">
        <v>0</v>
      </c>
      <c r="F18283" s="334">
        <v>0</v>
      </c>
      <c r="G18283" s="334">
        <v>0</v>
      </c>
      <c r="H18283" s="334">
        <v>0</v>
      </c>
      <c r="I18283" s="334">
        <v>0</v>
      </c>
      <c r="J18283" s="334">
        <v>0</v>
      </c>
      <c r="K18283" s="334">
        <v>0</v>
      </c>
      <c r="L18283" s="334">
        <v>0</v>
      </c>
      <c r="M18283" s="334">
        <v>0</v>
      </c>
      <c r="N18283" s="334">
        <v>0</v>
      </c>
      <c r="O18283" s="334">
        <v>0</v>
      </c>
      <c r="P18283" s="334">
        <v>0</v>
      </c>
      <c r="Q18283" s="334">
        <v>0</v>
      </c>
      <c r="R18283" s="334">
        <v>0</v>
      </c>
      <c r="S18283" s="334">
        <v>0</v>
      </c>
      <c r="T18283" s="334">
        <v>0</v>
      </c>
      <c r="U18283" s="334">
        <v>0</v>
      </c>
      <c r="V18283" s="334">
        <v>0</v>
      </c>
      <c r="W18283" s="334">
        <v>0</v>
      </c>
      <c r="X18283" s="334">
        <v>0</v>
      </c>
      <c r="Y18283" s="334">
        <v>0</v>
      </c>
      <c r="Z18283" s="334">
        <v>0</v>
      </c>
      <c r="AA18283" s="334">
        <v>0</v>
      </c>
      <c r="AB18283" s="334">
        <v>0</v>
      </c>
      <c r="AD18283" s="334">
        <v>0</v>
      </c>
      <c r="AE18283" s="334">
        <f t="shared" si="2857"/>
        <v>0</v>
      </c>
      <c r="AF18283" s="334">
        <f t="shared" si="2858"/>
        <v>0</v>
      </c>
      <c r="AG18283" s="340">
        <f t="shared" si="2859"/>
        <v>0</v>
      </c>
      <c r="AI18283" s="340">
        <f t="shared" si="2862"/>
        <v>0</v>
      </c>
      <c r="AJ18283" s="340">
        <f t="shared" si="2862"/>
        <v>0</v>
      </c>
      <c r="AK18283" s="340">
        <f t="shared" si="2862"/>
        <v>0</v>
      </c>
      <c r="AL18283" s="340">
        <f t="shared" si="2862"/>
        <v>0</v>
      </c>
      <c r="AM18283" s="340">
        <f t="shared" si="2862"/>
        <v>0</v>
      </c>
    </row>
    <row r="18284" spans="1:39" x14ac:dyDescent="0.35">
      <c r="A18284" s="337">
        <v>40197</v>
      </c>
      <c r="B18284" s="338">
        <f t="shared" si="2854"/>
        <v>2010</v>
      </c>
      <c r="C18284" s="338">
        <f t="shared" si="2855"/>
        <v>1</v>
      </c>
      <c r="D18284" s="338">
        <f t="shared" si="2856"/>
        <v>19</v>
      </c>
      <c r="E18284" s="334">
        <v>0</v>
      </c>
      <c r="F18284" s="334">
        <v>0</v>
      </c>
      <c r="G18284" s="334">
        <v>0</v>
      </c>
      <c r="H18284" s="334">
        <v>0</v>
      </c>
      <c r="I18284" s="334">
        <v>0</v>
      </c>
      <c r="J18284" s="334">
        <v>0</v>
      </c>
      <c r="K18284" s="334">
        <v>0</v>
      </c>
      <c r="L18284" s="334">
        <v>0</v>
      </c>
      <c r="M18284" s="334">
        <v>0</v>
      </c>
      <c r="N18284" s="334">
        <v>0</v>
      </c>
      <c r="O18284" s="334">
        <v>0</v>
      </c>
      <c r="P18284" s="334">
        <v>0</v>
      </c>
      <c r="Q18284" s="334">
        <v>0</v>
      </c>
      <c r="R18284" s="334">
        <v>0</v>
      </c>
      <c r="S18284" s="334">
        <v>0</v>
      </c>
      <c r="T18284" s="334">
        <v>0</v>
      </c>
      <c r="U18284" s="334">
        <v>0</v>
      </c>
      <c r="V18284" s="334">
        <v>0</v>
      </c>
      <c r="W18284" s="334">
        <v>0</v>
      </c>
      <c r="X18284" s="334">
        <v>0</v>
      </c>
      <c r="Y18284" s="334">
        <v>0</v>
      </c>
      <c r="Z18284" s="334">
        <v>0</v>
      </c>
      <c r="AA18284" s="334">
        <v>0</v>
      </c>
      <c r="AB18284" s="334">
        <v>0</v>
      </c>
      <c r="AD18284" s="334">
        <v>0</v>
      </c>
      <c r="AE18284" s="334">
        <f t="shared" si="2857"/>
        <v>0</v>
      </c>
      <c r="AF18284" s="334">
        <f t="shared" si="2858"/>
        <v>0</v>
      </c>
      <c r="AG18284" s="340">
        <f t="shared" si="2859"/>
        <v>0</v>
      </c>
      <c r="AI18284" s="340">
        <f t="shared" si="2862"/>
        <v>0</v>
      </c>
      <c r="AJ18284" s="340">
        <f t="shared" si="2862"/>
        <v>0</v>
      </c>
      <c r="AK18284" s="340">
        <f t="shared" si="2862"/>
        <v>0</v>
      </c>
      <c r="AL18284" s="340">
        <f t="shared" si="2862"/>
        <v>0</v>
      </c>
      <c r="AM18284" s="340">
        <f t="shared" si="2862"/>
        <v>0</v>
      </c>
    </row>
    <row r="18285" spans="1:39" x14ac:dyDescent="0.35">
      <c r="A18285" s="337">
        <v>40198</v>
      </c>
      <c r="B18285" s="338">
        <f t="shared" si="2854"/>
        <v>2010</v>
      </c>
      <c r="C18285" s="338">
        <f t="shared" si="2855"/>
        <v>1</v>
      </c>
      <c r="D18285" s="338">
        <f t="shared" si="2856"/>
        <v>20</v>
      </c>
      <c r="E18285" s="334">
        <v>0</v>
      </c>
      <c r="F18285" s="334">
        <v>0</v>
      </c>
      <c r="G18285" s="334">
        <v>0</v>
      </c>
      <c r="H18285" s="334">
        <v>0</v>
      </c>
      <c r="I18285" s="334">
        <v>0</v>
      </c>
      <c r="J18285" s="334">
        <v>0</v>
      </c>
      <c r="K18285" s="334">
        <v>0</v>
      </c>
      <c r="L18285" s="334">
        <v>0</v>
      </c>
      <c r="M18285" s="334">
        <v>0</v>
      </c>
      <c r="N18285" s="334">
        <v>0</v>
      </c>
      <c r="O18285" s="334">
        <v>0</v>
      </c>
      <c r="P18285" s="334">
        <v>0</v>
      </c>
      <c r="Q18285" s="334">
        <v>0</v>
      </c>
      <c r="R18285" s="334">
        <v>0</v>
      </c>
      <c r="S18285" s="334">
        <v>0</v>
      </c>
      <c r="T18285" s="334">
        <v>0</v>
      </c>
      <c r="U18285" s="334">
        <v>0</v>
      </c>
      <c r="V18285" s="334">
        <v>0</v>
      </c>
      <c r="W18285" s="334">
        <v>0</v>
      </c>
      <c r="X18285" s="334">
        <v>0</v>
      </c>
      <c r="Y18285" s="334">
        <v>0</v>
      </c>
      <c r="Z18285" s="334">
        <v>0</v>
      </c>
      <c r="AA18285" s="334">
        <v>0</v>
      </c>
      <c r="AB18285" s="334">
        <v>0</v>
      </c>
      <c r="AD18285" s="334">
        <v>0</v>
      </c>
      <c r="AE18285" s="334">
        <f t="shared" si="2857"/>
        <v>0</v>
      </c>
      <c r="AF18285" s="334">
        <f t="shared" si="2858"/>
        <v>0</v>
      </c>
      <c r="AG18285" s="340">
        <f t="shared" si="2859"/>
        <v>0</v>
      </c>
      <c r="AI18285" s="340">
        <f t="shared" si="2862"/>
        <v>0</v>
      </c>
      <c r="AJ18285" s="340">
        <f t="shared" si="2862"/>
        <v>0</v>
      </c>
      <c r="AK18285" s="340">
        <f t="shared" si="2862"/>
        <v>0</v>
      </c>
      <c r="AL18285" s="340">
        <f t="shared" si="2862"/>
        <v>0</v>
      </c>
      <c r="AM18285" s="340">
        <f t="shared" si="2862"/>
        <v>0</v>
      </c>
    </row>
    <row r="18286" spans="1:39" x14ac:dyDescent="0.35">
      <c r="A18286" s="337">
        <v>40199</v>
      </c>
      <c r="B18286" s="338">
        <f t="shared" si="2854"/>
        <v>2010</v>
      </c>
      <c r="C18286" s="338">
        <f t="shared" si="2855"/>
        <v>1</v>
      </c>
      <c r="D18286" s="338">
        <f t="shared" si="2856"/>
        <v>21</v>
      </c>
      <c r="E18286" s="334">
        <v>0</v>
      </c>
      <c r="F18286" s="334">
        <v>0</v>
      </c>
      <c r="G18286" s="334">
        <v>0</v>
      </c>
      <c r="H18286" s="334">
        <v>0</v>
      </c>
      <c r="I18286" s="334">
        <v>0</v>
      </c>
      <c r="J18286" s="334">
        <v>0</v>
      </c>
      <c r="K18286" s="334">
        <v>0</v>
      </c>
      <c r="L18286" s="334">
        <v>0</v>
      </c>
      <c r="M18286" s="334">
        <v>0</v>
      </c>
      <c r="N18286" s="334">
        <v>0.1</v>
      </c>
      <c r="O18286" s="334">
        <v>0</v>
      </c>
      <c r="P18286" s="334">
        <v>0</v>
      </c>
      <c r="Q18286" s="334">
        <v>0</v>
      </c>
      <c r="R18286" s="334">
        <v>0</v>
      </c>
      <c r="S18286" s="334">
        <v>0</v>
      </c>
      <c r="T18286" s="334">
        <v>0.1</v>
      </c>
      <c r="U18286" s="334">
        <v>0.1</v>
      </c>
      <c r="V18286" s="334">
        <v>0.1</v>
      </c>
      <c r="W18286" s="334">
        <v>0</v>
      </c>
      <c r="X18286" s="334">
        <v>0.1</v>
      </c>
      <c r="Y18286" s="334">
        <v>0</v>
      </c>
      <c r="Z18286" s="334">
        <v>0.1</v>
      </c>
      <c r="AA18286" s="334">
        <v>0</v>
      </c>
      <c r="AB18286" s="334">
        <v>0</v>
      </c>
      <c r="AD18286" s="334">
        <v>0.6</v>
      </c>
      <c r="AE18286" s="334">
        <f t="shared" si="2857"/>
        <v>0.6</v>
      </c>
      <c r="AF18286" s="334">
        <f t="shared" si="2858"/>
        <v>0.6</v>
      </c>
      <c r="AG18286" s="340">
        <f t="shared" si="2859"/>
        <v>0</v>
      </c>
      <c r="AI18286" s="340">
        <f t="shared" si="2862"/>
        <v>0</v>
      </c>
      <c r="AJ18286" s="340">
        <f t="shared" si="2862"/>
        <v>0</v>
      </c>
      <c r="AK18286" s="340">
        <f t="shared" si="2862"/>
        <v>0</v>
      </c>
      <c r="AL18286" s="340">
        <f t="shared" si="2862"/>
        <v>0</v>
      </c>
      <c r="AM18286" s="340">
        <f t="shared" si="2862"/>
        <v>0</v>
      </c>
    </row>
    <row r="18287" spans="1:39" x14ac:dyDescent="0.35">
      <c r="A18287" s="337">
        <v>40200</v>
      </c>
      <c r="B18287" s="338">
        <f t="shared" si="2854"/>
        <v>2010</v>
      </c>
      <c r="C18287" s="338">
        <f t="shared" si="2855"/>
        <v>1</v>
      </c>
      <c r="D18287" s="338">
        <f t="shared" si="2856"/>
        <v>22</v>
      </c>
      <c r="E18287" s="334">
        <v>0</v>
      </c>
      <c r="F18287" s="334">
        <v>0</v>
      </c>
      <c r="G18287" s="334">
        <v>0</v>
      </c>
      <c r="H18287" s="334">
        <v>0</v>
      </c>
      <c r="I18287" s="334">
        <v>0</v>
      </c>
      <c r="J18287" s="334">
        <v>0</v>
      </c>
      <c r="K18287" s="334">
        <v>0</v>
      </c>
      <c r="L18287" s="334">
        <v>0</v>
      </c>
      <c r="M18287" s="334">
        <v>0.1</v>
      </c>
      <c r="N18287" s="334">
        <v>0</v>
      </c>
      <c r="O18287" s="334">
        <v>0.1</v>
      </c>
      <c r="P18287" s="334">
        <v>0</v>
      </c>
      <c r="Q18287" s="334">
        <v>0.1</v>
      </c>
      <c r="R18287" s="334">
        <v>0</v>
      </c>
      <c r="S18287" s="334">
        <v>0.1</v>
      </c>
      <c r="T18287" s="334">
        <v>0</v>
      </c>
      <c r="U18287" s="334">
        <v>0.1</v>
      </c>
      <c r="V18287" s="334">
        <v>0</v>
      </c>
      <c r="W18287" s="334">
        <v>0.1</v>
      </c>
      <c r="X18287" s="334">
        <v>0</v>
      </c>
      <c r="Y18287" s="334">
        <v>0.1</v>
      </c>
      <c r="Z18287" s="334">
        <v>0</v>
      </c>
      <c r="AA18287" s="334">
        <v>0.1</v>
      </c>
      <c r="AB18287" s="334">
        <v>0</v>
      </c>
      <c r="AD18287" s="334">
        <v>0.8</v>
      </c>
      <c r="AE18287" s="334">
        <f t="shared" si="2857"/>
        <v>0.8</v>
      </c>
      <c r="AF18287" s="334">
        <f t="shared" si="2858"/>
        <v>0.79999999999999993</v>
      </c>
      <c r="AG18287" s="340">
        <f t="shared" si="2859"/>
        <v>1.1102230246251565E-16</v>
      </c>
      <c r="AI18287" s="340">
        <f t="shared" si="2862"/>
        <v>0</v>
      </c>
      <c r="AJ18287" s="340">
        <f t="shared" si="2862"/>
        <v>0</v>
      </c>
      <c r="AK18287" s="340">
        <f t="shared" si="2862"/>
        <v>0</v>
      </c>
      <c r="AL18287" s="340">
        <f t="shared" si="2862"/>
        <v>0</v>
      </c>
      <c r="AM18287" s="340">
        <f t="shared" si="2862"/>
        <v>0</v>
      </c>
    </row>
    <row r="18288" spans="1:39" x14ac:dyDescent="0.35">
      <c r="A18288" s="337">
        <v>40201</v>
      </c>
      <c r="B18288" s="338">
        <f t="shared" si="2854"/>
        <v>2010</v>
      </c>
      <c r="C18288" s="338">
        <f t="shared" si="2855"/>
        <v>1</v>
      </c>
      <c r="D18288" s="338">
        <f t="shared" si="2856"/>
        <v>23</v>
      </c>
      <c r="E18288" s="334">
        <v>0</v>
      </c>
      <c r="F18288" s="334">
        <v>0.1</v>
      </c>
      <c r="G18288" s="334">
        <v>0</v>
      </c>
      <c r="H18288" s="334">
        <v>0</v>
      </c>
      <c r="I18288" s="334">
        <v>0.1</v>
      </c>
      <c r="J18288" s="334">
        <v>0</v>
      </c>
      <c r="K18288" s="334">
        <v>0</v>
      </c>
      <c r="L18288" s="334">
        <v>0.1</v>
      </c>
      <c r="M18288" s="334">
        <v>0</v>
      </c>
      <c r="N18288" s="334">
        <v>0</v>
      </c>
      <c r="O18288" s="334">
        <v>0.1</v>
      </c>
      <c r="P18288" s="334">
        <v>0</v>
      </c>
      <c r="Q18288" s="334">
        <v>0</v>
      </c>
      <c r="R18288" s="334">
        <v>0.1</v>
      </c>
      <c r="S18288" s="334">
        <v>0</v>
      </c>
      <c r="T18288" s="334">
        <v>0</v>
      </c>
      <c r="U18288" s="334">
        <v>0.1</v>
      </c>
      <c r="V18288" s="334">
        <v>0</v>
      </c>
      <c r="W18288" s="334">
        <v>0</v>
      </c>
      <c r="X18288" s="334">
        <v>0.1</v>
      </c>
      <c r="Y18288" s="334">
        <v>0</v>
      </c>
      <c r="Z18288" s="334">
        <v>0</v>
      </c>
      <c r="AA18288" s="334">
        <v>0.1</v>
      </c>
      <c r="AB18288" s="334">
        <v>0</v>
      </c>
      <c r="AD18288" s="334">
        <v>0.8</v>
      </c>
      <c r="AE18288" s="334">
        <f t="shared" si="2857"/>
        <v>0.8</v>
      </c>
      <c r="AF18288" s="334">
        <f t="shared" si="2858"/>
        <v>0.79999999999999993</v>
      </c>
      <c r="AG18288" s="340">
        <f t="shared" si="2859"/>
        <v>1.1102230246251565E-16</v>
      </c>
      <c r="AI18288" s="340">
        <f t="shared" si="2862"/>
        <v>0</v>
      </c>
      <c r="AJ18288" s="340">
        <f t="shared" si="2862"/>
        <v>0</v>
      </c>
      <c r="AK18288" s="340">
        <f t="shared" si="2862"/>
        <v>0</v>
      </c>
      <c r="AL18288" s="340">
        <f t="shared" si="2862"/>
        <v>0</v>
      </c>
      <c r="AM18288" s="340">
        <f t="shared" si="2862"/>
        <v>0</v>
      </c>
    </row>
    <row r="18289" spans="1:39" x14ac:dyDescent="0.35">
      <c r="A18289" s="337">
        <v>40202</v>
      </c>
      <c r="B18289" s="338">
        <f t="shared" si="2854"/>
        <v>2010</v>
      </c>
      <c r="C18289" s="338">
        <f t="shared" si="2855"/>
        <v>1</v>
      </c>
      <c r="D18289" s="338">
        <f t="shared" si="2856"/>
        <v>24</v>
      </c>
      <c r="E18289" s="334">
        <v>0</v>
      </c>
      <c r="F18289" s="334">
        <v>0</v>
      </c>
      <c r="G18289" s="334">
        <v>0</v>
      </c>
      <c r="H18289" s="334">
        <v>0.1</v>
      </c>
      <c r="I18289" s="334">
        <v>0</v>
      </c>
      <c r="J18289" s="334">
        <v>0</v>
      </c>
      <c r="K18289" s="334">
        <v>0</v>
      </c>
      <c r="L18289" s="334">
        <v>0</v>
      </c>
      <c r="M18289" s="334">
        <v>0</v>
      </c>
      <c r="N18289" s="334">
        <v>0</v>
      </c>
      <c r="O18289" s="334">
        <v>0</v>
      </c>
      <c r="P18289" s="334">
        <v>0</v>
      </c>
      <c r="Q18289" s="334">
        <v>0</v>
      </c>
      <c r="R18289" s="334">
        <v>0</v>
      </c>
      <c r="S18289" s="334">
        <v>0</v>
      </c>
      <c r="T18289" s="334">
        <v>0</v>
      </c>
      <c r="U18289" s="334">
        <v>0</v>
      </c>
      <c r="V18289" s="334">
        <v>0</v>
      </c>
      <c r="W18289" s="334">
        <v>0</v>
      </c>
      <c r="X18289" s="334">
        <v>0</v>
      </c>
      <c r="Y18289" s="334">
        <v>0.1</v>
      </c>
      <c r="Z18289" s="334">
        <v>0</v>
      </c>
      <c r="AA18289" s="334">
        <v>0</v>
      </c>
      <c r="AB18289" s="334">
        <v>0</v>
      </c>
      <c r="AD18289" s="334">
        <v>0.2</v>
      </c>
      <c r="AE18289" s="334">
        <f t="shared" si="2857"/>
        <v>0.2</v>
      </c>
      <c r="AF18289" s="334">
        <f t="shared" si="2858"/>
        <v>0.2</v>
      </c>
      <c r="AG18289" s="340">
        <f t="shared" si="2859"/>
        <v>0</v>
      </c>
      <c r="AI18289" s="340">
        <f t="shared" si="2862"/>
        <v>0</v>
      </c>
      <c r="AJ18289" s="340">
        <f t="shared" si="2862"/>
        <v>0</v>
      </c>
      <c r="AK18289" s="340">
        <f t="shared" si="2862"/>
        <v>0</v>
      </c>
      <c r="AL18289" s="340">
        <f t="shared" si="2862"/>
        <v>0</v>
      </c>
      <c r="AM18289" s="340">
        <f t="shared" si="2862"/>
        <v>0</v>
      </c>
    </row>
    <row r="18290" spans="1:39" x14ac:dyDescent="0.35">
      <c r="A18290" s="337">
        <v>40203</v>
      </c>
      <c r="B18290" s="338">
        <f t="shared" si="2854"/>
        <v>2010</v>
      </c>
      <c r="C18290" s="338">
        <f t="shared" si="2855"/>
        <v>1</v>
      </c>
      <c r="D18290" s="338">
        <f t="shared" si="2856"/>
        <v>25</v>
      </c>
      <c r="E18290" s="334">
        <v>0.1</v>
      </c>
      <c r="F18290" s="334">
        <v>0</v>
      </c>
      <c r="G18290" s="334">
        <v>0.1</v>
      </c>
      <c r="H18290" s="334">
        <v>0</v>
      </c>
      <c r="I18290" s="334">
        <v>0.1</v>
      </c>
      <c r="J18290" s="334">
        <v>0</v>
      </c>
      <c r="K18290" s="334">
        <v>0.1</v>
      </c>
      <c r="L18290" s="334">
        <v>0</v>
      </c>
      <c r="M18290" s="334">
        <v>0.1</v>
      </c>
      <c r="N18290" s="334">
        <v>0</v>
      </c>
      <c r="O18290" s="334">
        <v>0.1</v>
      </c>
      <c r="P18290" s="334">
        <v>0.1</v>
      </c>
      <c r="Q18290" s="334">
        <v>0</v>
      </c>
      <c r="R18290" s="334">
        <v>0.1</v>
      </c>
      <c r="S18290" s="334">
        <v>0</v>
      </c>
      <c r="T18290" s="334">
        <v>0.1</v>
      </c>
      <c r="U18290" s="334">
        <v>0</v>
      </c>
      <c r="V18290" s="334">
        <v>0.1</v>
      </c>
      <c r="W18290" s="334">
        <v>0</v>
      </c>
      <c r="X18290" s="334">
        <v>0.1</v>
      </c>
      <c r="Y18290" s="334">
        <v>0</v>
      </c>
      <c r="Z18290" s="334">
        <v>0</v>
      </c>
      <c r="AA18290" s="334">
        <v>0</v>
      </c>
      <c r="AB18290" s="334">
        <v>0.1</v>
      </c>
      <c r="AD18290" s="334">
        <v>1.2</v>
      </c>
      <c r="AE18290" s="334">
        <f t="shared" si="2857"/>
        <v>1.2</v>
      </c>
      <c r="AF18290" s="334">
        <f t="shared" si="2858"/>
        <v>1.2</v>
      </c>
      <c r="AG18290" s="340">
        <f t="shared" si="2859"/>
        <v>0</v>
      </c>
      <c r="AI18290" s="340">
        <f t="shared" si="2862"/>
        <v>0</v>
      </c>
      <c r="AJ18290" s="340">
        <f t="shared" si="2862"/>
        <v>0</v>
      </c>
      <c r="AK18290" s="340">
        <f t="shared" si="2862"/>
        <v>0</v>
      </c>
      <c r="AL18290" s="340">
        <f t="shared" si="2862"/>
        <v>0</v>
      </c>
      <c r="AM18290" s="340">
        <f t="shared" si="2862"/>
        <v>0</v>
      </c>
    </row>
    <row r="18291" spans="1:39" x14ac:dyDescent="0.35">
      <c r="A18291" s="337">
        <v>40204</v>
      </c>
      <c r="B18291" s="338">
        <f t="shared" si="2854"/>
        <v>2010</v>
      </c>
      <c r="C18291" s="338">
        <f t="shared" si="2855"/>
        <v>1</v>
      </c>
      <c r="D18291" s="338">
        <f t="shared" si="2856"/>
        <v>26</v>
      </c>
      <c r="E18291" s="334">
        <v>0</v>
      </c>
      <c r="F18291" s="334">
        <v>0</v>
      </c>
      <c r="G18291" s="334">
        <v>0</v>
      </c>
      <c r="H18291" s="334">
        <v>0.1</v>
      </c>
      <c r="I18291" s="334">
        <v>0</v>
      </c>
      <c r="J18291" s="334">
        <v>0</v>
      </c>
      <c r="K18291" s="334">
        <v>0</v>
      </c>
      <c r="L18291" s="334">
        <v>0</v>
      </c>
      <c r="M18291" s="334">
        <v>0</v>
      </c>
      <c r="N18291" s="334">
        <v>0.1</v>
      </c>
      <c r="O18291" s="334">
        <v>0</v>
      </c>
      <c r="P18291" s="334">
        <v>0</v>
      </c>
      <c r="Q18291" s="334">
        <v>0</v>
      </c>
      <c r="R18291" s="334">
        <v>0</v>
      </c>
      <c r="S18291" s="334">
        <v>0</v>
      </c>
      <c r="T18291" s="334">
        <v>0</v>
      </c>
      <c r="U18291" s="334">
        <v>0</v>
      </c>
      <c r="V18291" s="334">
        <v>0</v>
      </c>
      <c r="W18291" s="334">
        <v>0</v>
      </c>
      <c r="X18291" s="334">
        <v>0</v>
      </c>
      <c r="Y18291" s="334">
        <v>0</v>
      </c>
      <c r="Z18291" s="334">
        <v>0</v>
      </c>
      <c r="AA18291" s="334">
        <v>0</v>
      </c>
      <c r="AB18291" s="334">
        <v>0</v>
      </c>
      <c r="AD18291" s="334">
        <v>0.2</v>
      </c>
      <c r="AE18291" s="334">
        <f t="shared" si="2857"/>
        <v>0.2</v>
      </c>
      <c r="AF18291" s="334">
        <f t="shared" si="2858"/>
        <v>0.2</v>
      </c>
      <c r="AG18291" s="340">
        <f t="shared" si="2859"/>
        <v>0</v>
      </c>
      <c r="AI18291" s="340">
        <f t="shared" si="2862"/>
        <v>0</v>
      </c>
      <c r="AJ18291" s="340">
        <f t="shared" si="2862"/>
        <v>0</v>
      </c>
      <c r="AK18291" s="340">
        <f t="shared" si="2862"/>
        <v>0</v>
      </c>
      <c r="AL18291" s="340">
        <f t="shared" si="2862"/>
        <v>0</v>
      </c>
      <c r="AM18291" s="340">
        <f t="shared" si="2862"/>
        <v>0</v>
      </c>
    </row>
    <row r="18292" spans="1:39" x14ac:dyDescent="0.35">
      <c r="A18292" s="337">
        <v>40205</v>
      </c>
      <c r="B18292" s="338">
        <f t="shared" si="2854"/>
        <v>2010</v>
      </c>
      <c r="C18292" s="338">
        <f t="shared" si="2855"/>
        <v>1</v>
      </c>
      <c r="D18292" s="338">
        <f t="shared" si="2856"/>
        <v>27</v>
      </c>
      <c r="E18292" s="334">
        <v>0</v>
      </c>
      <c r="F18292" s="334">
        <v>0</v>
      </c>
      <c r="G18292" s="334">
        <v>0</v>
      </c>
      <c r="H18292" s="334">
        <v>0</v>
      </c>
      <c r="I18292" s="334">
        <v>0</v>
      </c>
      <c r="J18292" s="334">
        <v>0</v>
      </c>
      <c r="K18292" s="334">
        <v>0</v>
      </c>
      <c r="L18292" s="334">
        <v>0</v>
      </c>
      <c r="M18292" s="334">
        <v>0</v>
      </c>
      <c r="N18292" s="334">
        <v>0</v>
      </c>
      <c r="O18292" s="334">
        <v>0</v>
      </c>
      <c r="P18292" s="334">
        <v>0</v>
      </c>
      <c r="Q18292" s="334">
        <v>0</v>
      </c>
      <c r="R18292" s="334">
        <v>0</v>
      </c>
      <c r="S18292" s="334">
        <v>0</v>
      </c>
      <c r="T18292" s="334">
        <v>0</v>
      </c>
      <c r="U18292" s="334">
        <v>0</v>
      </c>
      <c r="V18292" s="334">
        <v>0</v>
      </c>
      <c r="W18292" s="334">
        <v>0</v>
      </c>
      <c r="X18292" s="334">
        <v>0</v>
      </c>
      <c r="Y18292" s="334">
        <v>0</v>
      </c>
      <c r="Z18292" s="334">
        <v>0</v>
      </c>
      <c r="AA18292" s="334">
        <v>0</v>
      </c>
      <c r="AB18292" s="334">
        <v>0</v>
      </c>
      <c r="AD18292" s="334">
        <v>0</v>
      </c>
      <c r="AE18292" s="334">
        <f t="shared" si="2857"/>
        <v>0</v>
      </c>
      <c r="AF18292" s="334">
        <f t="shared" si="2858"/>
        <v>0</v>
      </c>
      <c r="AG18292" s="340">
        <f t="shared" si="2859"/>
        <v>0</v>
      </c>
      <c r="AI18292" s="340">
        <f t="shared" ref="AI18292:AM18307" si="2863">IF($C18292=AI$1,$AF18292,0)</f>
        <v>0</v>
      </c>
      <c r="AJ18292" s="340">
        <f t="shared" si="2863"/>
        <v>0</v>
      </c>
      <c r="AK18292" s="340">
        <f t="shared" si="2863"/>
        <v>0</v>
      </c>
      <c r="AL18292" s="340">
        <f t="shared" si="2863"/>
        <v>0</v>
      </c>
      <c r="AM18292" s="340">
        <f t="shared" si="2863"/>
        <v>0</v>
      </c>
    </row>
    <row r="18293" spans="1:39" x14ac:dyDescent="0.35">
      <c r="A18293" s="337">
        <v>40206</v>
      </c>
      <c r="B18293" s="338">
        <f t="shared" si="2854"/>
        <v>2010</v>
      </c>
      <c r="C18293" s="338">
        <f t="shared" si="2855"/>
        <v>1</v>
      </c>
      <c r="D18293" s="338">
        <f t="shared" si="2856"/>
        <v>28</v>
      </c>
      <c r="E18293" s="334">
        <v>0</v>
      </c>
      <c r="F18293" s="334">
        <v>0</v>
      </c>
      <c r="G18293" s="334">
        <v>0</v>
      </c>
      <c r="H18293" s="334">
        <v>0</v>
      </c>
      <c r="I18293" s="334">
        <v>0</v>
      </c>
      <c r="J18293" s="334">
        <v>0</v>
      </c>
      <c r="K18293" s="334">
        <v>0</v>
      </c>
      <c r="L18293" s="334">
        <v>0</v>
      </c>
      <c r="M18293" s="334">
        <v>0</v>
      </c>
      <c r="N18293" s="334">
        <v>0</v>
      </c>
      <c r="O18293" s="334">
        <v>0</v>
      </c>
      <c r="P18293" s="334">
        <v>0</v>
      </c>
      <c r="Q18293" s="334">
        <v>0</v>
      </c>
      <c r="R18293" s="334">
        <v>0</v>
      </c>
      <c r="S18293" s="334">
        <v>0</v>
      </c>
      <c r="T18293" s="334">
        <v>0</v>
      </c>
      <c r="U18293" s="334">
        <v>0</v>
      </c>
      <c r="V18293" s="334">
        <v>0</v>
      </c>
      <c r="W18293" s="334">
        <v>0</v>
      </c>
      <c r="X18293" s="334">
        <v>0</v>
      </c>
      <c r="Y18293" s="334">
        <v>0</v>
      </c>
      <c r="Z18293" s="334">
        <v>0</v>
      </c>
      <c r="AA18293" s="334">
        <v>0</v>
      </c>
      <c r="AB18293" s="334">
        <v>0</v>
      </c>
      <c r="AD18293" s="334">
        <v>0</v>
      </c>
      <c r="AE18293" s="334">
        <f t="shared" si="2857"/>
        <v>0</v>
      </c>
      <c r="AF18293" s="334">
        <f t="shared" si="2858"/>
        <v>0</v>
      </c>
      <c r="AG18293" s="340">
        <f t="shared" si="2859"/>
        <v>0</v>
      </c>
      <c r="AI18293" s="340">
        <f t="shared" si="2863"/>
        <v>0</v>
      </c>
      <c r="AJ18293" s="340">
        <f t="shared" si="2863"/>
        <v>0</v>
      </c>
      <c r="AK18293" s="340">
        <f t="shared" si="2863"/>
        <v>0</v>
      </c>
      <c r="AL18293" s="340">
        <f t="shared" si="2863"/>
        <v>0</v>
      </c>
      <c r="AM18293" s="340">
        <f t="shared" si="2863"/>
        <v>0</v>
      </c>
    </row>
    <row r="18294" spans="1:39" x14ac:dyDescent="0.35">
      <c r="A18294" s="337">
        <v>40207</v>
      </c>
      <c r="B18294" s="338">
        <f t="shared" si="2854"/>
        <v>2010</v>
      </c>
      <c r="C18294" s="338">
        <f t="shared" si="2855"/>
        <v>1</v>
      </c>
      <c r="D18294" s="338">
        <f t="shared" si="2856"/>
        <v>29</v>
      </c>
      <c r="E18294" s="334">
        <v>0</v>
      </c>
      <c r="F18294" s="334">
        <v>0</v>
      </c>
      <c r="G18294" s="334">
        <v>0</v>
      </c>
      <c r="H18294" s="334">
        <v>0</v>
      </c>
      <c r="I18294" s="334">
        <v>0</v>
      </c>
      <c r="J18294" s="334">
        <v>0</v>
      </c>
      <c r="K18294" s="334">
        <v>0</v>
      </c>
      <c r="L18294" s="334">
        <v>0</v>
      </c>
      <c r="M18294" s="334">
        <v>0</v>
      </c>
      <c r="N18294" s="334">
        <v>0</v>
      </c>
      <c r="O18294" s="334">
        <v>0</v>
      </c>
      <c r="P18294" s="334">
        <v>0</v>
      </c>
      <c r="Q18294" s="334">
        <v>0</v>
      </c>
      <c r="R18294" s="334">
        <v>0</v>
      </c>
      <c r="S18294" s="334">
        <v>0</v>
      </c>
      <c r="T18294" s="334">
        <v>0</v>
      </c>
      <c r="U18294" s="334">
        <v>0</v>
      </c>
      <c r="V18294" s="334">
        <v>0</v>
      </c>
      <c r="W18294" s="334">
        <v>0</v>
      </c>
      <c r="X18294" s="334">
        <v>0</v>
      </c>
      <c r="Y18294" s="334">
        <v>0</v>
      </c>
      <c r="Z18294" s="334">
        <v>0</v>
      </c>
      <c r="AA18294" s="334">
        <v>0</v>
      </c>
      <c r="AB18294" s="334">
        <v>0</v>
      </c>
      <c r="AD18294" s="334">
        <v>0</v>
      </c>
      <c r="AE18294" s="334">
        <f t="shared" si="2857"/>
        <v>0</v>
      </c>
      <c r="AF18294" s="334">
        <f t="shared" si="2858"/>
        <v>0</v>
      </c>
      <c r="AG18294" s="340">
        <f t="shared" si="2859"/>
        <v>0</v>
      </c>
      <c r="AI18294" s="340">
        <f t="shared" si="2863"/>
        <v>0</v>
      </c>
      <c r="AJ18294" s="340">
        <f t="shared" si="2863"/>
        <v>0</v>
      </c>
      <c r="AK18294" s="340">
        <f t="shared" si="2863"/>
        <v>0</v>
      </c>
      <c r="AL18294" s="340">
        <f t="shared" si="2863"/>
        <v>0</v>
      </c>
      <c r="AM18294" s="340">
        <f t="shared" si="2863"/>
        <v>0</v>
      </c>
    </row>
    <row r="18295" spans="1:39" x14ac:dyDescent="0.35">
      <c r="A18295" s="337">
        <v>40208</v>
      </c>
      <c r="B18295" s="338">
        <f t="shared" si="2854"/>
        <v>2010</v>
      </c>
      <c r="C18295" s="338">
        <f t="shared" si="2855"/>
        <v>1</v>
      </c>
      <c r="D18295" s="338">
        <f t="shared" si="2856"/>
        <v>30</v>
      </c>
      <c r="E18295" s="334">
        <v>0</v>
      </c>
      <c r="F18295" s="334">
        <v>0</v>
      </c>
      <c r="G18295" s="334">
        <v>0</v>
      </c>
      <c r="H18295" s="334">
        <v>0</v>
      </c>
      <c r="I18295" s="334">
        <v>0</v>
      </c>
      <c r="J18295" s="334">
        <v>0</v>
      </c>
      <c r="K18295" s="334">
        <v>0</v>
      </c>
      <c r="L18295" s="334">
        <v>0</v>
      </c>
      <c r="M18295" s="334">
        <v>0</v>
      </c>
      <c r="N18295" s="334">
        <v>0</v>
      </c>
      <c r="O18295" s="334">
        <v>0</v>
      </c>
      <c r="P18295" s="334">
        <v>0</v>
      </c>
      <c r="Q18295" s="334">
        <v>0</v>
      </c>
      <c r="R18295" s="334">
        <v>0</v>
      </c>
      <c r="S18295" s="334">
        <v>0</v>
      </c>
      <c r="T18295" s="334">
        <v>0</v>
      </c>
      <c r="U18295" s="334">
        <v>0</v>
      </c>
      <c r="V18295" s="334">
        <v>0</v>
      </c>
      <c r="W18295" s="334">
        <v>0</v>
      </c>
      <c r="X18295" s="334">
        <v>0</v>
      </c>
      <c r="Y18295" s="334">
        <v>0.1</v>
      </c>
      <c r="Z18295" s="334">
        <v>0</v>
      </c>
      <c r="AA18295" s="334">
        <v>0.1</v>
      </c>
      <c r="AB18295" s="334">
        <v>0</v>
      </c>
      <c r="AD18295" s="334">
        <v>0.2</v>
      </c>
      <c r="AE18295" s="334">
        <f t="shared" si="2857"/>
        <v>0.2</v>
      </c>
      <c r="AF18295" s="334">
        <f t="shared" si="2858"/>
        <v>0.2</v>
      </c>
      <c r="AG18295" s="340">
        <f t="shared" si="2859"/>
        <v>0</v>
      </c>
      <c r="AI18295" s="340">
        <f t="shared" si="2863"/>
        <v>0</v>
      </c>
      <c r="AJ18295" s="340">
        <f t="shared" si="2863"/>
        <v>0</v>
      </c>
      <c r="AK18295" s="340">
        <f t="shared" si="2863"/>
        <v>0</v>
      </c>
      <c r="AL18295" s="340">
        <f t="shared" si="2863"/>
        <v>0</v>
      </c>
      <c r="AM18295" s="340">
        <f t="shared" si="2863"/>
        <v>0</v>
      </c>
    </row>
    <row r="18296" spans="1:39" x14ac:dyDescent="0.35">
      <c r="A18296" s="337">
        <v>40209</v>
      </c>
      <c r="B18296" s="338">
        <f t="shared" si="2854"/>
        <v>2010</v>
      </c>
      <c r="C18296" s="338">
        <f t="shared" si="2855"/>
        <v>1</v>
      </c>
      <c r="D18296" s="338">
        <f t="shared" si="2856"/>
        <v>31</v>
      </c>
      <c r="E18296" s="334">
        <v>0.1</v>
      </c>
      <c r="F18296" s="334">
        <v>0</v>
      </c>
      <c r="G18296" s="334">
        <v>0.1</v>
      </c>
      <c r="H18296" s="334">
        <v>0</v>
      </c>
      <c r="I18296" s="334">
        <v>0.1</v>
      </c>
      <c r="J18296" s="334">
        <v>0.1</v>
      </c>
      <c r="K18296" s="334">
        <v>0</v>
      </c>
      <c r="L18296" s="334">
        <v>0.1</v>
      </c>
      <c r="M18296" s="334">
        <v>0</v>
      </c>
      <c r="N18296" s="334">
        <v>0.1</v>
      </c>
      <c r="O18296" s="334">
        <v>0</v>
      </c>
      <c r="P18296" s="334">
        <v>0.1</v>
      </c>
      <c r="Q18296" s="334">
        <v>0.1</v>
      </c>
      <c r="R18296" s="334">
        <v>0</v>
      </c>
      <c r="S18296" s="334">
        <v>0.1</v>
      </c>
      <c r="T18296" s="334">
        <v>0</v>
      </c>
      <c r="U18296" s="334">
        <v>0.1</v>
      </c>
      <c r="V18296" s="334">
        <v>0</v>
      </c>
      <c r="W18296" s="334">
        <v>0.1</v>
      </c>
      <c r="X18296" s="334">
        <v>0.1</v>
      </c>
      <c r="Y18296" s="334">
        <v>0</v>
      </c>
      <c r="Z18296" s="334">
        <v>0.1</v>
      </c>
      <c r="AA18296" s="334">
        <v>0</v>
      </c>
      <c r="AB18296" s="334">
        <v>0.1</v>
      </c>
      <c r="AD18296" s="334">
        <v>1.4</v>
      </c>
      <c r="AE18296" s="334">
        <f t="shared" si="2857"/>
        <v>1.4</v>
      </c>
      <c r="AF18296" s="334">
        <f t="shared" si="2858"/>
        <v>1.4000000000000001</v>
      </c>
      <c r="AG18296" s="340">
        <f t="shared" si="2859"/>
        <v>2.2204460492503131E-16</v>
      </c>
      <c r="AI18296" s="340">
        <f t="shared" si="2863"/>
        <v>0</v>
      </c>
      <c r="AJ18296" s="340">
        <f t="shared" si="2863"/>
        <v>0</v>
      </c>
      <c r="AK18296" s="340">
        <f t="shared" si="2863"/>
        <v>0</v>
      </c>
      <c r="AL18296" s="340">
        <f t="shared" si="2863"/>
        <v>0</v>
      </c>
      <c r="AM18296" s="340">
        <f t="shared" si="2863"/>
        <v>0</v>
      </c>
    </row>
    <row r="18297" spans="1:39" x14ac:dyDescent="0.35">
      <c r="A18297" s="337">
        <v>40210</v>
      </c>
      <c r="B18297" s="338">
        <f t="shared" si="2854"/>
        <v>2010</v>
      </c>
      <c r="C18297" s="338">
        <f t="shared" si="2855"/>
        <v>2</v>
      </c>
      <c r="D18297" s="338">
        <f t="shared" si="2856"/>
        <v>1</v>
      </c>
      <c r="E18297" s="334">
        <v>0</v>
      </c>
      <c r="F18297" s="334">
        <v>0</v>
      </c>
      <c r="G18297" s="334">
        <v>0</v>
      </c>
      <c r="H18297" s="334">
        <v>0</v>
      </c>
      <c r="I18297" s="334">
        <v>0</v>
      </c>
      <c r="J18297" s="334">
        <v>0</v>
      </c>
      <c r="K18297" s="334">
        <v>0</v>
      </c>
      <c r="L18297" s="334">
        <v>0</v>
      </c>
      <c r="M18297" s="334">
        <v>0</v>
      </c>
      <c r="N18297" s="334">
        <v>0</v>
      </c>
      <c r="O18297" s="334">
        <v>0</v>
      </c>
      <c r="P18297" s="334">
        <v>0</v>
      </c>
      <c r="Q18297" s="334">
        <v>0</v>
      </c>
      <c r="R18297" s="334">
        <v>0</v>
      </c>
      <c r="S18297" s="334">
        <v>0</v>
      </c>
      <c r="T18297" s="334">
        <v>0</v>
      </c>
      <c r="U18297" s="334">
        <v>0</v>
      </c>
      <c r="V18297" s="334">
        <v>0</v>
      </c>
      <c r="W18297" s="334">
        <v>0</v>
      </c>
      <c r="X18297" s="334">
        <v>0</v>
      </c>
      <c r="Y18297" s="334">
        <v>0</v>
      </c>
      <c r="Z18297" s="334">
        <v>0</v>
      </c>
      <c r="AA18297" s="334">
        <v>0</v>
      </c>
      <c r="AB18297" s="334">
        <v>0</v>
      </c>
      <c r="AD18297" s="334">
        <v>0</v>
      </c>
      <c r="AE18297" s="334">
        <f t="shared" si="2857"/>
        <v>0</v>
      </c>
      <c r="AF18297" s="334">
        <f t="shared" si="2858"/>
        <v>0</v>
      </c>
      <c r="AG18297" s="340">
        <f t="shared" si="2859"/>
        <v>0</v>
      </c>
      <c r="AI18297" s="340">
        <f t="shared" si="2863"/>
        <v>0</v>
      </c>
      <c r="AJ18297" s="340">
        <f t="shared" si="2863"/>
        <v>0</v>
      </c>
      <c r="AK18297" s="340">
        <f t="shared" si="2863"/>
        <v>0</v>
      </c>
      <c r="AL18297" s="340">
        <f t="shared" si="2863"/>
        <v>0</v>
      </c>
      <c r="AM18297" s="340">
        <f t="shared" si="2863"/>
        <v>0</v>
      </c>
    </row>
    <row r="18298" spans="1:39" x14ac:dyDescent="0.35">
      <c r="A18298" s="337">
        <v>40211</v>
      </c>
      <c r="B18298" s="338">
        <f t="shared" si="2854"/>
        <v>2010</v>
      </c>
      <c r="C18298" s="338">
        <f t="shared" si="2855"/>
        <v>2</v>
      </c>
      <c r="D18298" s="338">
        <f t="shared" si="2856"/>
        <v>2</v>
      </c>
      <c r="E18298" s="334">
        <v>0</v>
      </c>
      <c r="F18298" s="334">
        <v>0</v>
      </c>
      <c r="G18298" s="334">
        <v>0</v>
      </c>
      <c r="H18298" s="334">
        <v>0</v>
      </c>
      <c r="I18298" s="334">
        <v>0</v>
      </c>
      <c r="J18298" s="334">
        <v>0</v>
      </c>
      <c r="K18298" s="334">
        <v>0</v>
      </c>
      <c r="L18298" s="334">
        <v>0</v>
      </c>
      <c r="M18298" s="334">
        <v>0</v>
      </c>
      <c r="N18298" s="334">
        <v>0</v>
      </c>
      <c r="O18298" s="334">
        <v>0</v>
      </c>
      <c r="P18298" s="334">
        <v>0</v>
      </c>
      <c r="Q18298" s="334">
        <v>0</v>
      </c>
      <c r="R18298" s="334">
        <v>0</v>
      </c>
      <c r="S18298" s="334">
        <v>0</v>
      </c>
      <c r="T18298" s="334">
        <v>0</v>
      </c>
      <c r="U18298" s="334">
        <v>0</v>
      </c>
      <c r="V18298" s="334">
        <v>0</v>
      </c>
      <c r="W18298" s="334">
        <v>0</v>
      </c>
      <c r="X18298" s="334">
        <v>0</v>
      </c>
      <c r="Y18298" s="334">
        <v>0</v>
      </c>
      <c r="Z18298" s="334">
        <v>0</v>
      </c>
      <c r="AA18298" s="334">
        <v>0</v>
      </c>
      <c r="AB18298" s="334">
        <v>0</v>
      </c>
      <c r="AD18298" s="334">
        <v>0</v>
      </c>
      <c r="AE18298" s="334">
        <f t="shared" si="2857"/>
        <v>0</v>
      </c>
      <c r="AF18298" s="334">
        <f t="shared" si="2858"/>
        <v>0</v>
      </c>
      <c r="AG18298" s="340">
        <f t="shared" si="2859"/>
        <v>0</v>
      </c>
      <c r="AI18298" s="340">
        <f t="shared" si="2863"/>
        <v>0</v>
      </c>
      <c r="AJ18298" s="340">
        <f t="shared" si="2863"/>
        <v>0</v>
      </c>
      <c r="AK18298" s="340">
        <f t="shared" si="2863"/>
        <v>0</v>
      </c>
      <c r="AL18298" s="340">
        <f t="shared" si="2863"/>
        <v>0</v>
      </c>
      <c r="AM18298" s="340">
        <f t="shared" si="2863"/>
        <v>0</v>
      </c>
    </row>
    <row r="18299" spans="1:39" x14ac:dyDescent="0.35">
      <c r="A18299" s="337">
        <v>40212</v>
      </c>
      <c r="B18299" s="338">
        <f t="shared" si="2854"/>
        <v>2010</v>
      </c>
      <c r="C18299" s="338">
        <f t="shared" si="2855"/>
        <v>2</v>
      </c>
      <c r="D18299" s="338">
        <f t="shared" si="2856"/>
        <v>3</v>
      </c>
      <c r="E18299" s="334">
        <v>0</v>
      </c>
      <c r="F18299" s="334">
        <v>0</v>
      </c>
      <c r="G18299" s="334">
        <v>0</v>
      </c>
      <c r="H18299" s="334">
        <v>0</v>
      </c>
      <c r="I18299" s="334">
        <v>0</v>
      </c>
      <c r="J18299" s="334">
        <v>0</v>
      </c>
      <c r="K18299" s="334">
        <v>0</v>
      </c>
      <c r="L18299" s="334">
        <v>0.1</v>
      </c>
      <c r="M18299" s="334">
        <v>0</v>
      </c>
      <c r="N18299" s="334">
        <v>0</v>
      </c>
      <c r="O18299" s="334">
        <v>0</v>
      </c>
      <c r="P18299" s="334">
        <v>0</v>
      </c>
      <c r="Q18299" s="334">
        <v>0</v>
      </c>
      <c r="R18299" s="334">
        <v>0.1</v>
      </c>
      <c r="S18299" s="334">
        <v>0</v>
      </c>
      <c r="T18299" s="334">
        <v>0</v>
      </c>
      <c r="U18299" s="334">
        <v>0</v>
      </c>
      <c r="V18299" s="334">
        <v>0.1</v>
      </c>
      <c r="W18299" s="334">
        <v>0</v>
      </c>
      <c r="X18299" s="334">
        <v>0</v>
      </c>
      <c r="Y18299" s="334">
        <v>0</v>
      </c>
      <c r="Z18299" s="334">
        <v>0.1</v>
      </c>
      <c r="AA18299" s="334">
        <v>0</v>
      </c>
      <c r="AB18299" s="334">
        <v>0</v>
      </c>
      <c r="AD18299" s="334">
        <v>0.4</v>
      </c>
      <c r="AE18299" s="334">
        <f t="shared" si="2857"/>
        <v>0.4</v>
      </c>
      <c r="AF18299" s="334">
        <f t="shared" si="2858"/>
        <v>0.4</v>
      </c>
      <c r="AG18299" s="340">
        <f t="shared" si="2859"/>
        <v>0</v>
      </c>
      <c r="AI18299" s="340">
        <f t="shared" si="2863"/>
        <v>0</v>
      </c>
      <c r="AJ18299" s="340">
        <f t="shared" si="2863"/>
        <v>0</v>
      </c>
      <c r="AK18299" s="340">
        <f t="shared" si="2863"/>
        <v>0</v>
      </c>
      <c r="AL18299" s="340">
        <f t="shared" si="2863"/>
        <v>0</v>
      </c>
      <c r="AM18299" s="340">
        <f t="shared" si="2863"/>
        <v>0</v>
      </c>
    </row>
    <row r="18300" spans="1:39" x14ac:dyDescent="0.35">
      <c r="A18300" s="337">
        <v>40213</v>
      </c>
      <c r="B18300" s="338">
        <f t="shared" si="2854"/>
        <v>2010</v>
      </c>
      <c r="C18300" s="338">
        <f t="shared" si="2855"/>
        <v>2</v>
      </c>
      <c r="D18300" s="338">
        <f t="shared" si="2856"/>
        <v>4</v>
      </c>
      <c r="E18300" s="334">
        <v>0</v>
      </c>
      <c r="F18300" s="334">
        <v>0</v>
      </c>
      <c r="G18300" s="334">
        <v>0</v>
      </c>
      <c r="H18300" s="334">
        <v>0</v>
      </c>
      <c r="I18300" s="334">
        <v>0</v>
      </c>
      <c r="J18300" s="334">
        <v>0</v>
      </c>
      <c r="K18300" s="334">
        <v>0</v>
      </c>
      <c r="L18300" s="334">
        <v>0</v>
      </c>
      <c r="M18300" s="334">
        <v>0</v>
      </c>
      <c r="N18300" s="334">
        <v>0</v>
      </c>
      <c r="O18300" s="334">
        <v>0</v>
      </c>
      <c r="P18300" s="334">
        <v>0</v>
      </c>
      <c r="Q18300" s="334">
        <v>0</v>
      </c>
      <c r="R18300" s="334">
        <v>0</v>
      </c>
      <c r="S18300" s="334">
        <v>0</v>
      </c>
      <c r="T18300" s="334">
        <v>0</v>
      </c>
      <c r="U18300" s="334">
        <v>0</v>
      </c>
      <c r="V18300" s="334">
        <v>0</v>
      </c>
      <c r="W18300" s="334">
        <v>0</v>
      </c>
      <c r="X18300" s="334">
        <v>0</v>
      </c>
      <c r="Y18300" s="334">
        <v>0</v>
      </c>
      <c r="Z18300" s="334">
        <v>0</v>
      </c>
      <c r="AA18300" s="334">
        <v>0</v>
      </c>
      <c r="AB18300" s="334">
        <v>0</v>
      </c>
      <c r="AD18300" s="334">
        <v>0</v>
      </c>
      <c r="AE18300" s="334">
        <f t="shared" si="2857"/>
        <v>0</v>
      </c>
      <c r="AF18300" s="334">
        <f t="shared" si="2858"/>
        <v>0</v>
      </c>
      <c r="AG18300" s="340">
        <f t="shared" si="2859"/>
        <v>0</v>
      </c>
      <c r="AI18300" s="340">
        <f t="shared" si="2863"/>
        <v>0</v>
      </c>
      <c r="AJ18300" s="340">
        <f t="shared" si="2863"/>
        <v>0</v>
      </c>
      <c r="AK18300" s="340">
        <f t="shared" si="2863"/>
        <v>0</v>
      </c>
      <c r="AL18300" s="340">
        <f t="shared" si="2863"/>
        <v>0</v>
      </c>
      <c r="AM18300" s="340">
        <f t="shared" si="2863"/>
        <v>0</v>
      </c>
    </row>
    <row r="18301" spans="1:39" x14ac:dyDescent="0.35">
      <c r="A18301" s="337">
        <v>40214</v>
      </c>
      <c r="B18301" s="338">
        <f t="shared" si="2854"/>
        <v>2010</v>
      </c>
      <c r="C18301" s="338">
        <f t="shared" si="2855"/>
        <v>2</v>
      </c>
      <c r="D18301" s="338">
        <f t="shared" si="2856"/>
        <v>5</v>
      </c>
      <c r="E18301" s="334">
        <v>0</v>
      </c>
      <c r="F18301" s="334">
        <v>0</v>
      </c>
      <c r="G18301" s="334">
        <v>0</v>
      </c>
      <c r="H18301" s="334">
        <v>0</v>
      </c>
      <c r="I18301" s="334">
        <v>0</v>
      </c>
      <c r="J18301" s="334">
        <v>0</v>
      </c>
      <c r="K18301" s="334">
        <v>0</v>
      </c>
      <c r="L18301" s="334">
        <v>0</v>
      </c>
      <c r="M18301" s="334">
        <v>0</v>
      </c>
      <c r="N18301" s="334">
        <v>0</v>
      </c>
      <c r="O18301" s="334">
        <v>0</v>
      </c>
      <c r="P18301" s="334">
        <v>0</v>
      </c>
      <c r="Q18301" s="334">
        <v>0</v>
      </c>
      <c r="R18301" s="334">
        <v>0</v>
      </c>
      <c r="S18301" s="334">
        <v>0</v>
      </c>
      <c r="T18301" s="334">
        <v>0</v>
      </c>
      <c r="U18301" s="334">
        <v>0</v>
      </c>
      <c r="V18301" s="334">
        <v>0</v>
      </c>
      <c r="W18301" s="334">
        <v>0</v>
      </c>
      <c r="X18301" s="334">
        <v>0</v>
      </c>
      <c r="Y18301" s="334">
        <v>0</v>
      </c>
      <c r="Z18301" s="334">
        <v>0</v>
      </c>
      <c r="AA18301" s="334">
        <v>0</v>
      </c>
      <c r="AB18301" s="334">
        <v>0</v>
      </c>
      <c r="AD18301" s="334">
        <v>0</v>
      </c>
      <c r="AE18301" s="334">
        <f t="shared" si="2857"/>
        <v>0</v>
      </c>
      <c r="AF18301" s="334">
        <f t="shared" si="2858"/>
        <v>0</v>
      </c>
      <c r="AG18301" s="340">
        <f t="shared" si="2859"/>
        <v>0</v>
      </c>
      <c r="AI18301" s="340">
        <f t="shared" si="2863"/>
        <v>0</v>
      </c>
      <c r="AJ18301" s="340">
        <f t="shared" si="2863"/>
        <v>0</v>
      </c>
      <c r="AK18301" s="340">
        <f t="shared" si="2863"/>
        <v>0</v>
      </c>
      <c r="AL18301" s="340">
        <f t="shared" si="2863"/>
        <v>0</v>
      </c>
      <c r="AM18301" s="340">
        <f t="shared" si="2863"/>
        <v>0</v>
      </c>
    </row>
    <row r="18302" spans="1:39" x14ac:dyDescent="0.35">
      <c r="A18302" s="337">
        <v>40215</v>
      </c>
      <c r="B18302" s="338">
        <f t="shared" si="2854"/>
        <v>2010</v>
      </c>
      <c r="C18302" s="338">
        <f t="shared" si="2855"/>
        <v>2</v>
      </c>
      <c r="D18302" s="338">
        <f t="shared" si="2856"/>
        <v>6</v>
      </c>
      <c r="E18302" s="334">
        <v>0</v>
      </c>
      <c r="F18302" s="334">
        <v>0</v>
      </c>
      <c r="G18302" s="334">
        <v>0</v>
      </c>
      <c r="H18302" s="334">
        <v>0</v>
      </c>
      <c r="I18302" s="334">
        <v>0</v>
      </c>
      <c r="J18302" s="334">
        <v>0</v>
      </c>
      <c r="K18302" s="334">
        <v>0</v>
      </c>
      <c r="L18302" s="334">
        <v>0</v>
      </c>
      <c r="M18302" s="334">
        <v>0</v>
      </c>
      <c r="N18302" s="334">
        <v>0</v>
      </c>
      <c r="O18302" s="334">
        <v>0</v>
      </c>
      <c r="P18302" s="334">
        <v>0</v>
      </c>
      <c r="Q18302" s="334">
        <v>0</v>
      </c>
      <c r="R18302" s="334">
        <v>0</v>
      </c>
      <c r="S18302" s="334">
        <v>0</v>
      </c>
      <c r="T18302" s="334">
        <v>0</v>
      </c>
      <c r="U18302" s="334">
        <v>0</v>
      </c>
      <c r="V18302" s="334">
        <v>0</v>
      </c>
      <c r="W18302" s="334">
        <v>0</v>
      </c>
      <c r="X18302" s="334">
        <v>0</v>
      </c>
      <c r="Y18302" s="334">
        <v>0</v>
      </c>
      <c r="Z18302" s="334">
        <v>0</v>
      </c>
      <c r="AA18302" s="334">
        <v>0</v>
      </c>
      <c r="AB18302" s="334">
        <v>0</v>
      </c>
      <c r="AD18302" s="334">
        <v>0</v>
      </c>
      <c r="AE18302" s="334">
        <f t="shared" si="2857"/>
        <v>0</v>
      </c>
      <c r="AF18302" s="334">
        <f t="shared" si="2858"/>
        <v>0</v>
      </c>
      <c r="AG18302" s="340">
        <f t="shared" si="2859"/>
        <v>0</v>
      </c>
      <c r="AI18302" s="340">
        <f t="shared" si="2863"/>
        <v>0</v>
      </c>
      <c r="AJ18302" s="340">
        <f t="shared" si="2863"/>
        <v>0</v>
      </c>
      <c r="AK18302" s="340">
        <f t="shared" si="2863"/>
        <v>0</v>
      </c>
      <c r="AL18302" s="340">
        <f t="shared" si="2863"/>
        <v>0</v>
      </c>
      <c r="AM18302" s="340">
        <f t="shared" si="2863"/>
        <v>0</v>
      </c>
    </row>
    <row r="18303" spans="1:39" x14ac:dyDescent="0.35">
      <c r="A18303" s="337">
        <v>40216</v>
      </c>
      <c r="B18303" s="338">
        <f t="shared" si="2854"/>
        <v>2010</v>
      </c>
      <c r="C18303" s="338">
        <f t="shared" si="2855"/>
        <v>2</v>
      </c>
      <c r="D18303" s="338">
        <f t="shared" si="2856"/>
        <v>7</v>
      </c>
      <c r="E18303" s="334">
        <v>0</v>
      </c>
      <c r="F18303" s="334">
        <v>0</v>
      </c>
      <c r="G18303" s="334">
        <v>0</v>
      </c>
      <c r="H18303" s="334">
        <v>0</v>
      </c>
      <c r="I18303" s="334">
        <v>0</v>
      </c>
      <c r="J18303" s="334">
        <v>0</v>
      </c>
      <c r="K18303" s="334">
        <v>0</v>
      </c>
      <c r="L18303" s="334">
        <v>0</v>
      </c>
      <c r="M18303" s="334">
        <v>0</v>
      </c>
      <c r="N18303" s="334">
        <v>0</v>
      </c>
      <c r="O18303" s="334">
        <v>0</v>
      </c>
      <c r="P18303" s="334">
        <v>0</v>
      </c>
      <c r="Q18303" s="334">
        <v>0</v>
      </c>
      <c r="R18303" s="334">
        <v>0</v>
      </c>
      <c r="S18303" s="334">
        <v>0</v>
      </c>
      <c r="T18303" s="334">
        <v>0</v>
      </c>
      <c r="U18303" s="334">
        <v>0</v>
      </c>
      <c r="V18303" s="334">
        <v>0</v>
      </c>
      <c r="W18303" s="334">
        <v>0</v>
      </c>
      <c r="X18303" s="334">
        <v>0</v>
      </c>
      <c r="Y18303" s="334">
        <v>0</v>
      </c>
      <c r="Z18303" s="334">
        <v>0</v>
      </c>
      <c r="AA18303" s="334">
        <v>0</v>
      </c>
      <c r="AB18303" s="334">
        <v>0</v>
      </c>
      <c r="AD18303" s="334">
        <v>0</v>
      </c>
      <c r="AE18303" s="334">
        <f t="shared" si="2857"/>
        <v>0</v>
      </c>
      <c r="AF18303" s="334">
        <f t="shared" si="2858"/>
        <v>0</v>
      </c>
      <c r="AG18303" s="340">
        <f t="shared" si="2859"/>
        <v>0</v>
      </c>
      <c r="AI18303" s="340">
        <f t="shared" si="2863"/>
        <v>0</v>
      </c>
      <c r="AJ18303" s="340">
        <f t="shared" si="2863"/>
        <v>0</v>
      </c>
      <c r="AK18303" s="340">
        <f t="shared" si="2863"/>
        <v>0</v>
      </c>
      <c r="AL18303" s="340">
        <f t="shared" si="2863"/>
        <v>0</v>
      </c>
      <c r="AM18303" s="340">
        <f t="shared" si="2863"/>
        <v>0</v>
      </c>
    </row>
    <row r="18304" spans="1:39" x14ac:dyDescent="0.35">
      <c r="A18304" s="337">
        <v>40217</v>
      </c>
      <c r="B18304" s="338">
        <f t="shared" si="2854"/>
        <v>2010</v>
      </c>
      <c r="C18304" s="338">
        <f t="shared" si="2855"/>
        <v>2</v>
      </c>
      <c r="D18304" s="338">
        <f t="shared" si="2856"/>
        <v>8</v>
      </c>
      <c r="E18304" s="334">
        <v>0.1</v>
      </c>
      <c r="F18304" s="334">
        <v>0</v>
      </c>
      <c r="G18304" s="334">
        <v>0.1</v>
      </c>
      <c r="H18304" s="334">
        <v>0.1</v>
      </c>
      <c r="I18304" s="334">
        <v>0</v>
      </c>
      <c r="J18304" s="334">
        <v>0.1</v>
      </c>
      <c r="K18304" s="334">
        <v>0</v>
      </c>
      <c r="L18304" s="334">
        <v>0.1</v>
      </c>
      <c r="M18304" s="334">
        <v>0.1</v>
      </c>
      <c r="N18304" s="334">
        <v>0</v>
      </c>
      <c r="O18304" s="334">
        <v>0.1</v>
      </c>
      <c r="P18304" s="334">
        <v>0.1</v>
      </c>
      <c r="Q18304" s="334">
        <v>0</v>
      </c>
      <c r="R18304" s="334">
        <v>0.1</v>
      </c>
      <c r="S18304" s="334">
        <v>0</v>
      </c>
      <c r="T18304" s="334">
        <v>0.1</v>
      </c>
      <c r="U18304" s="334">
        <v>0</v>
      </c>
      <c r="V18304" s="334">
        <v>0</v>
      </c>
      <c r="W18304" s="334">
        <v>0</v>
      </c>
      <c r="X18304" s="334">
        <v>0</v>
      </c>
      <c r="Y18304" s="334">
        <v>0</v>
      </c>
      <c r="Z18304" s="334">
        <v>0</v>
      </c>
      <c r="AA18304" s="334">
        <v>0</v>
      </c>
      <c r="AB18304" s="334">
        <v>0</v>
      </c>
      <c r="AD18304" s="334">
        <v>1</v>
      </c>
      <c r="AE18304" s="334">
        <f t="shared" si="2857"/>
        <v>1</v>
      </c>
      <c r="AF18304" s="334">
        <f t="shared" si="2858"/>
        <v>0.99999999999999989</v>
      </c>
      <c r="AG18304" s="340">
        <f t="shared" si="2859"/>
        <v>1.1102230246251565E-16</v>
      </c>
      <c r="AI18304" s="340">
        <f t="shared" si="2863"/>
        <v>0</v>
      </c>
      <c r="AJ18304" s="340">
        <f t="shared" si="2863"/>
        <v>0</v>
      </c>
      <c r="AK18304" s="340">
        <f t="shared" si="2863"/>
        <v>0</v>
      </c>
      <c r="AL18304" s="340">
        <f t="shared" si="2863"/>
        <v>0</v>
      </c>
      <c r="AM18304" s="340">
        <f t="shared" si="2863"/>
        <v>0</v>
      </c>
    </row>
    <row r="18305" spans="1:39" x14ac:dyDescent="0.35">
      <c r="A18305" s="337">
        <v>40218</v>
      </c>
      <c r="B18305" s="338">
        <f t="shared" si="2854"/>
        <v>2010</v>
      </c>
      <c r="C18305" s="338">
        <f t="shared" si="2855"/>
        <v>2</v>
      </c>
      <c r="D18305" s="338">
        <f t="shared" si="2856"/>
        <v>9</v>
      </c>
      <c r="E18305" s="334">
        <v>0</v>
      </c>
      <c r="F18305" s="334">
        <v>0</v>
      </c>
      <c r="G18305" s="334">
        <v>0</v>
      </c>
      <c r="H18305" s="334">
        <v>0</v>
      </c>
      <c r="I18305" s="334">
        <v>0</v>
      </c>
      <c r="J18305" s="334">
        <v>0</v>
      </c>
      <c r="K18305" s="334">
        <v>0</v>
      </c>
      <c r="L18305" s="334">
        <v>0</v>
      </c>
      <c r="M18305" s="334">
        <v>0</v>
      </c>
      <c r="N18305" s="334">
        <v>0</v>
      </c>
      <c r="O18305" s="334">
        <v>0</v>
      </c>
      <c r="P18305" s="334">
        <v>0</v>
      </c>
      <c r="Q18305" s="334">
        <v>0</v>
      </c>
      <c r="R18305" s="334">
        <v>0</v>
      </c>
      <c r="S18305" s="334">
        <v>0</v>
      </c>
      <c r="T18305" s="334">
        <v>0</v>
      </c>
      <c r="U18305" s="334">
        <v>0</v>
      </c>
      <c r="V18305" s="334">
        <v>0</v>
      </c>
      <c r="W18305" s="334">
        <v>0</v>
      </c>
      <c r="X18305" s="334">
        <v>0</v>
      </c>
      <c r="Y18305" s="334">
        <v>0</v>
      </c>
      <c r="Z18305" s="334">
        <v>0</v>
      </c>
      <c r="AA18305" s="334">
        <v>0</v>
      </c>
      <c r="AB18305" s="334">
        <v>0</v>
      </c>
      <c r="AD18305" s="334">
        <v>0</v>
      </c>
      <c r="AE18305" s="334">
        <f t="shared" si="2857"/>
        <v>0</v>
      </c>
      <c r="AF18305" s="334">
        <f t="shared" si="2858"/>
        <v>0</v>
      </c>
      <c r="AG18305" s="340">
        <f t="shared" si="2859"/>
        <v>0</v>
      </c>
      <c r="AI18305" s="340">
        <f t="shared" si="2863"/>
        <v>0</v>
      </c>
      <c r="AJ18305" s="340">
        <f t="shared" si="2863"/>
        <v>0</v>
      </c>
      <c r="AK18305" s="340">
        <f t="shared" si="2863"/>
        <v>0</v>
      </c>
      <c r="AL18305" s="340">
        <f t="shared" si="2863"/>
        <v>0</v>
      </c>
      <c r="AM18305" s="340">
        <f t="shared" si="2863"/>
        <v>0</v>
      </c>
    </row>
    <row r="18306" spans="1:39" x14ac:dyDescent="0.35">
      <c r="A18306" s="337">
        <v>40219</v>
      </c>
      <c r="B18306" s="338">
        <f t="shared" si="2854"/>
        <v>2010</v>
      </c>
      <c r="C18306" s="338">
        <f t="shared" si="2855"/>
        <v>2</v>
      </c>
      <c r="D18306" s="338">
        <f t="shared" si="2856"/>
        <v>10</v>
      </c>
      <c r="E18306" s="334">
        <v>0</v>
      </c>
      <c r="F18306" s="334">
        <v>0</v>
      </c>
      <c r="G18306" s="334">
        <v>0</v>
      </c>
      <c r="H18306" s="334">
        <v>0</v>
      </c>
      <c r="I18306" s="334">
        <v>0</v>
      </c>
      <c r="J18306" s="334">
        <v>0</v>
      </c>
      <c r="K18306" s="334">
        <v>0</v>
      </c>
      <c r="L18306" s="334">
        <v>0</v>
      </c>
      <c r="M18306" s="334">
        <v>0</v>
      </c>
      <c r="N18306" s="334">
        <v>0</v>
      </c>
      <c r="O18306" s="334">
        <v>0</v>
      </c>
      <c r="P18306" s="334">
        <v>0</v>
      </c>
      <c r="Q18306" s="334">
        <v>0</v>
      </c>
      <c r="R18306" s="334">
        <v>0</v>
      </c>
      <c r="S18306" s="334">
        <v>0</v>
      </c>
      <c r="T18306" s="334">
        <v>0</v>
      </c>
      <c r="U18306" s="334">
        <v>0</v>
      </c>
      <c r="V18306" s="334">
        <v>0</v>
      </c>
      <c r="W18306" s="334">
        <v>0</v>
      </c>
      <c r="X18306" s="334">
        <v>0</v>
      </c>
      <c r="Y18306" s="334">
        <v>0</v>
      </c>
      <c r="Z18306" s="334">
        <v>0</v>
      </c>
      <c r="AA18306" s="334">
        <v>0</v>
      </c>
      <c r="AB18306" s="334">
        <v>0</v>
      </c>
      <c r="AD18306" s="334">
        <v>0</v>
      </c>
      <c r="AE18306" s="334">
        <f t="shared" si="2857"/>
        <v>0</v>
      </c>
      <c r="AF18306" s="334">
        <f t="shared" si="2858"/>
        <v>0</v>
      </c>
      <c r="AG18306" s="340">
        <f t="shared" si="2859"/>
        <v>0</v>
      </c>
      <c r="AI18306" s="340">
        <f t="shared" si="2863"/>
        <v>0</v>
      </c>
      <c r="AJ18306" s="340">
        <f t="shared" si="2863"/>
        <v>0</v>
      </c>
      <c r="AK18306" s="340">
        <f t="shared" si="2863"/>
        <v>0</v>
      </c>
      <c r="AL18306" s="340">
        <f t="shared" si="2863"/>
        <v>0</v>
      </c>
      <c r="AM18306" s="340">
        <f t="shared" si="2863"/>
        <v>0</v>
      </c>
    </row>
    <row r="18307" spans="1:39" x14ac:dyDescent="0.35">
      <c r="A18307" s="337">
        <v>40220</v>
      </c>
      <c r="B18307" s="338">
        <f t="shared" si="2854"/>
        <v>2010</v>
      </c>
      <c r="C18307" s="338">
        <f t="shared" si="2855"/>
        <v>2</v>
      </c>
      <c r="D18307" s="338">
        <f t="shared" si="2856"/>
        <v>11</v>
      </c>
      <c r="E18307" s="334">
        <v>0</v>
      </c>
      <c r="F18307" s="334">
        <v>0</v>
      </c>
      <c r="G18307" s="334">
        <v>0</v>
      </c>
      <c r="H18307" s="334">
        <v>0</v>
      </c>
      <c r="I18307" s="334">
        <v>0</v>
      </c>
      <c r="J18307" s="334">
        <v>0</v>
      </c>
      <c r="K18307" s="334">
        <v>0</v>
      </c>
      <c r="L18307" s="334">
        <v>0</v>
      </c>
      <c r="M18307" s="334">
        <v>0</v>
      </c>
      <c r="N18307" s="334">
        <v>0</v>
      </c>
      <c r="O18307" s="334">
        <v>0</v>
      </c>
      <c r="P18307" s="334">
        <v>0</v>
      </c>
      <c r="Q18307" s="334">
        <v>0</v>
      </c>
      <c r="R18307" s="334">
        <v>0</v>
      </c>
      <c r="S18307" s="334">
        <v>0</v>
      </c>
      <c r="T18307" s="334">
        <v>0</v>
      </c>
      <c r="U18307" s="334">
        <v>0</v>
      </c>
      <c r="V18307" s="334">
        <v>0</v>
      </c>
      <c r="W18307" s="334">
        <v>0</v>
      </c>
      <c r="X18307" s="334">
        <v>0</v>
      </c>
      <c r="Y18307" s="334">
        <v>0</v>
      </c>
      <c r="Z18307" s="334">
        <v>0</v>
      </c>
      <c r="AA18307" s="334">
        <v>0</v>
      </c>
      <c r="AB18307" s="334">
        <v>0</v>
      </c>
      <c r="AD18307" s="334">
        <v>0</v>
      </c>
      <c r="AE18307" s="334">
        <f t="shared" si="2857"/>
        <v>0</v>
      </c>
      <c r="AF18307" s="334">
        <f t="shared" si="2858"/>
        <v>0</v>
      </c>
      <c r="AG18307" s="340">
        <f t="shared" si="2859"/>
        <v>0</v>
      </c>
      <c r="AI18307" s="340">
        <f t="shared" si="2863"/>
        <v>0</v>
      </c>
      <c r="AJ18307" s="340">
        <f t="shared" si="2863"/>
        <v>0</v>
      </c>
      <c r="AK18307" s="340">
        <f t="shared" si="2863"/>
        <v>0</v>
      </c>
      <c r="AL18307" s="340">
        <f t="shared" si="2863"/>
        <v>0</v>
      </c>
      <c r="AM18307" s="340">
        <f t="shared" si="2863"/>
        <v>0</v>
      </c>
    </row>
    <row r="18308" spans="1:39" x14ac:dyDescent="0.35">
      <c r="A18308" s="337">
        <v>40221</v>
      </c>
      <c r="B18308" s="338">
        <f t="shared" ref="B18308:B18371" si="2864">YEAR(A18308)</f>
        <v>2010</v>
      </c>
      <c r="C18308" s="338">
        <f t="shared" ref="C18308:C18371" si="2865">MONTH(A18308)</f>
        <v>2</v>
      </c>
      <c r="D18308" s="338">
        <f t="shared" ref="D18308:D18371" si="2866">DAY(A18308)</f>
        <v>12</v>
      </c>
      <c r="E18308" s="334">
        <v>0</v>
      </c>
      <c r="F18308" s="334">
        <v>0</v>
      </c>
      <c r="G18308" s="334">
        <v>0</v>
      </c>
      <c r="H18308" s="334">
        <v>0</v>
      </c>
      <c r="I18308" s="334">
        <v>0</v>
      </c>
      <c r="J18308" s="334">
        <v>0</v>
      </c>
      <c r="K18308" s="334">
        <v>0</v>
      </c>
      <c r="L18308" s="334">
        <v>0</v>
      </c>
      <c r="M18308" s="334">
        <v>0</v>
      </c>
      <c r="N18308" s="334">
        <v>0</v>
      </c>
      <c r="O18308" s="334">
        <v>0</v>
      </c>
      <c r="P18308" s="334">
        <v>0</v>
      </c>
      <c r="Q18308" s="334">
        <v>0</v>
      </c>
      <c r="R18308" s="334">
        <v>0</v>
      </c>
      <c r="S18308" s="334">
        <v>0</v>
      </c>
      <c r="T18308" s="334">
        <v>0</v>
      </c>
      <c r="U18308" s="334">
        <v>0</v>
      </c>
      <c r="V18308" s="334">
        <v>0</v>
      </c>
      <c r="W18308" s="334">
        <v>0</v>
      </c>
      <c r="X18308" s="334">
        <v>0</v>
      </c>
      <c r="Y18308" s="334">
        <v>0</v>
      </c>
      <c r="Z18308" s="334">
        <v>0</v>
      </c>
      <c r="AA18308" s="334">
        <v>0</v>
      </c>
      <c r="AB18308" s="334">
        <v>0</v>
      </c>
      <c r="AD18308" s="334">
        <v>0</v>
      </c>
      <c r="AE18308" s="334">
        <f t="shared" ref="AE18308:AE18371" si="2867">AD18308</f>
        <v>0</v>
      </c>
      <c r="AF18308" s="334">
        <f t="shared" ref="AF18308:AF18371" si="2868">SUM(E18308:AB18308)</f>
        <v>0</v>
      </c>
      <c r="AG18308" s="340">
        <f t="shared" ref="AG18308:AG18371" si="2869">ABS(AF18308-AE18308)</f>
        <v>0</v>
      </c>
      <c r="AI18308" s="340">
        <f t="shared" ref="AI18308:AM18323" si="2870">IF($C18308=AI$1,$AF18308,0)</f>
        <v>0</v>
      </c>
      <c r="AJ18308" s="340">
        <f t="shared" si="2870"/>
        <v>0</v>
      </c>
      <c r="AK18308" s="340">
        <f t="shared" si="2870"/>
        <v>0</v>
      </c>
      <c r="AL18308" s="340">
        <f t="shared" si="2870"/>
        <v>0</v>
      </c>
      <c r="AM18308" s="340">
        <f t="shared" si="2870"/>
        <v>0</v>
      </c>
    </row>
    <row r="18309" spans="1:39" x14ac:dyDescent="0.35">
      <c r="A18309" s="337">
        <v>40222</v>
      </c>
      <c r="B18309" s="338">
        <f t="shared" si="2864"/>
        <v>2010</v>
      </c>
      <c r="C18309" s="338">
        <f t="shared" si="2865"/>
        <v>2</v>
      </c>
      <c r="D18309" s="338">
        <f t="shared" si="2866"/>
        <v>13</v>
      </c>
      <c r="E18309" s="334">
        <v>0</v>
      </c>
      <c r="F18309" s="334">
        <v>0</v>
      </c>
      <c r="G18309" s="334">
        <v>0</v>
      </c>
      <c r="H18309" s="334">
        <v>0</v>
      </c>
      <c r="I18309" s="334">
        <v>0</v>
      </c>
      <c r="J18309" s="334">
        <v>0</v>
      </c>
      <c r="K18309" s="334">
        <v>0</v>
      </c>
      <c r="L18309" s="334">
        <v>0</v>
      </c>
      <c r="M18309" s="334">
        <v>0</v>
      </c>
      <c r="N18309" s="334">
        <v>0</v>
      </c>
      <c r="O18309" s="334">
        <v>0</v>
      </c>
      <c r="P18309" s="334">
        <v>0</v>
      </c>
      <c r="Q18309" s="334">
        <v>0</v>
      </c>
      <c r="R18309" s="334">
        <v>0</v>
      </c>
      <c r="S18309" s="334">
        <v>0</v>
      </c>
      <c r="T18309" s="334">
        <v>0</v>
      </c>
      <c r="U18309" s="334">
        <v>0</v>
      </c>
      <c r="V18309" s="334">
        <v>0</v>
      </c>
      <c r="W18309" s="334">
        <v>0</v>
      </c>
      <c r="X18309" s="334">
        <v>0</v>
      </c>
      <c r="Y18309" s="334">
        <v>0</v>
      </c>
      <c r="Z18309" s="334">
        <v>0</v>
      </c>
      <c r="AA18309" s="334">
        <v>0</v>
      </c>
      <c r="AB18309" s="334">
        <v>0</v>
      </c>
      <c r="AD18309" s="334">
        <v>0</v>
      </c>
      <c r="AE18309" s="334">
        <f t="shared" si="2867"/>
        <v>0</v>
      </c>
      <c r="AF18309" s="334">
        <f t="shared" si="2868"/>
        <v>0</v>
      </c>
      <c r="AG18309" s="340">
        <f t="shared" si="2869"/>
        <v>0</v>
      </c>
      <c r="AI18309" s="340">
        <f t="shared" si="2870"/>
        <v>0</v>
      </c>
      <c r="AJ18309" s="340">
        <f t="shared" si="2870"/>
        <v>0</v>
      </c>
      <c r="AK18309" s="340">
        <f t="shared" si="2870"/>
        <v>0</v>
      </c>
      <c r="AL18309" s="340">
        <f t="shared" si="2870"/>
        <v>0</v>
      </c>
      <c r="AM18309" s="340">
        <f t="shared" si="2870"/>
        <v>0</v>
      </c>
    </row>
    <row r="18310" spans="1:39" x14ac:dyDescent="0.35">
      <c r="A18310" s="337">
        <v>40223</v>
      </c>
      <c r="B18310" s="338">
        <f t="shared" si="2864"/>
        <v>2010</v>
      </c>
      <c r="C18310" s="338">
        <f t="shared" si="2865"/>
        <v>2</v>
      </c>
      <c r="D18310" s="338">
        <f t="shared" si="2866"/>
        <v>14</v>
      </c>
      <c r="E18310" s="334">
        <v>0</v>
      </c>
      <c r="F18310" s="334">
        <v>0</v>
      </c>
      <c r="G18310" s="334">
        <v>0</v>
      </c>
      <c r="H18310" s="334">
        <v>0</v>
      </c>
      <c r="I18310" s="334">
        <v>0</v>
      </c>
      <c r="J18310" s="334">
        <v>0</v>
      </c>
      <c r="K18310" s="334">
        <v>0</v>
      </c>
      <c r="L18310" s="334">
        <v>0</v>
      </c>
      <c r="M18310" s="334">
        <v>0</v>
      </c>
      <c r="N18310" s="334">
        <v>0</v>
      </c>
      <c r="O18310" s="334">
        <v>0</v>
      </c>
      <c r="P18310" s="334">
        <v>0</v>
      </c>
      <c r="Q18310" s="334">
        <v>0</v>
      </c>
      <c r="R18310" s="334">
        <v>0</v>
      </c>
      <c r="S18310" s="334">
        <v>0</v>
      </c>
      <c r="T18310" s="334">
        <v>0</v>
      </c>
      <c r="U18310" s="334">
        <v>0</v>
      </c>
      <c r="V18310" s="334">
        <v>0</v>
      </c>
      <c r="W18310" s="334">
        <v>0</v>
      </c>
      <c r="X18310" s="334">
        <v>0</v>
      </c>
      <c r="Y18310" s="334">
        <v>0</v>
      </c>
      <c r="Z18310" s="334">
        <v>0</v>
      </c>
      <c r="AA18310" s="334">
        <v>0</v>
      </c>
      <c r="AB18310" s="334">
        <v>0</v>
      </c>
      <c r="AD18310" s="334">
        <v>0</v>
      </c>
      <c r="AE18310" s="334">
        <f t="shared" si="2867"/>
        <v>0</v>
      </c>
      <c r="AF18310" s="334">
        <f t="shared" si="2868"/>
        <v>0</v>
      </c>
      <c r="AG18310" s="340">
        <f t="shared" si="2869"/>
        <v>0</v>
      </c>
      <c r="AI18310" s="340">
        <f t="shared" si="2870"/>
        <v>0</v>
      </c>
      <c r="AJ18310" s="340">
        <f t="shared" si="2870"/>
        <v>0</v>
      </c>
      <c r="AK18310" s="340">
        <f t="shared" si="2870"/>
        <v>0</v>
      </c>
      <c r="AL18310" s="340">
        <f t="shared" si="2870"/>
        <v>0</v>
      </c>
      <c r="AM18310" s="340">
        <f t="shared" si="2870"/>
        <v>0</v>
      </c>
    </row>
    <row r="18311" spans="1:39" x14ac:dyDescent="0.35">
      <c r="A18311" s="337">
        <v>40224</v>
      </c>
      <c r="B18311" s="338">
        <f t="shared" si="2864"/>
        <v>2010</v>
      </c>
      <c r="C18311" s="338">
        <f t="shared" si="2865"/>
        <v>2</v>
      </c>
      <c r="D18311" s="338">
        <f t="shared" si="2866"/>
        <v>15</v>
      </c>
      <c r="E18311" s="334">
        <v>0</v>
      </c>
      <c r="F18311" s="334">
        <v>0</v>
      </c>
      <c r="G18311" s="334">
        <v>0</v>
      </c>
      <c r="H18311" s="334">
        <v>0</v>
      </c>
      <c r="I18311" s="334">
        <v>0</v>
      </c>
      <c r="J18311" s="334">
        <v>0</v>
      </c>
      <c r="K18311" s="334">
        <v>0</v>
      </c>
      <c r="L18311" s="334">
        <v>0</v>
      </c>
      <c r="M18311" s="334">
        <v>0</v>
      </c>
      <c r="N18311" s="334">
        <v>0</v>
      </c>
      <c r="O18311" s="334">
        <v>0</v>
      </c>
      <c r="P18311" s="334">
        <v>0</v>
      </c>
      <c r="Q18311" s="334">
        <v>0</v>
      </c>
      <c r="R18311" s="334">
        <v>0</v>
      </c>
      <c r="S18311" s="334">
        <v>0</v>
      </c>
      <c r="T18311" s="334">
        <v>0</v>
      </c>
      <c r="U18311" s="334">
        <v>0</v>
      </c>
      <c r="V18311" s="334">
        <v>0</v>
      </c>
      <c r="W18311" s="334">
        <v>0</v>
      </c>
      <c r="X18311" s="334">
        <v>0</v>
      </c>
      <c r="Y18311" s="334">
        <v>0</v>
      </c>
      <c r="Z18311" s="334">
        <v>0</v>
      </c>
      <c r="AA18311" s="334">
        <v>0</v>
      </c>
      <c r="AB18311" s="334">
        <v>0</v>
      </c>
      <c r="AD18311" s="334">
        <v>0</v>
      </c>
      <c r="AE18311" s="334">
        <f t="shared" si="2867"/>
        <v>0</v>
      </c>
      <c r="AF18311" s="334">
        <f t="shared" si="2868"/>
        <v>0</v>
      </c>
      <c r="AG18311" s="340">
        <f t="shared" si="2869"/>
        <v>0</v>
      </c>
      <c r="AI18311" s="340">
        <f t="shared" si="2870"/>
        <v>0</v>
      </c>
      <c r="AJ18311" s="340">
        <f t="shared" si="2870"/>
        <v>0</v>
      </c>
      <c r="AK18311" s="340">
        <f t="shared" si="2870"/>
        <v>0</v>
      </c>
      <c r="AL18311" s="340">
        <f t="shared" si="2870"/>
        <v>0</v>
      </c>
      <c r="AM18311" s="340">
        <f t="shared" si="2870"/>
        <v>0</v>
      </c>
    </row>
    <row r="18312" spans="1:39" x14ac:dyDescent="0.35">
      <c r="A18312" s="337">
        <v>40225</v>
      </c>
      <c r="B18312" s="338">
        <f t="shared" si="2864"/>
        <v>2010</v>
      </c>
      <c r="C18312" s="338">
        <f t="shared" si="2865"/>
        <v>2</v>
      </c>
      <c r="D18312" s="338">
        <f t="shared" si="2866"/>
        <v>16</v>
      </c>
      <c r="E18312" s="334">
        <v>0</v>
      </c>
      <c r="F18312" s="334">
        <v>0</v>
      </c>
      <c r="G18312" s="334">
        <v>0</v>
      </c>
      <c r="H18312" s="334">
        <v>0</v>
      </c>
      <c r="I18312" s="334">
        <v>0</v>
      </c>
      <c r="J18312" s="334">
        <v>0</v>
      </c>
      <c r="K18312" s="334">
        <v>0</v>
      </c>
      <c r="L18312" s="334">
        <v>0</v>
      </c>
      <c r="M18312" s="334">
        <v>0</v>
      </c>
      <c r="N18312" s="334">
        <v>0</v>
      </c>
      <c r="O18312" s="334">
        <v>0</v>
      </c>
      <c r="P18312" s="334">
        <v>0</v>
      </c>
      <c r="Q18312" s="334">
        <v>0</v>
      </c>
      <c r="R18312" s="334">
        <v>0</v>
      </c>
      <c r="S18312" s="334">
        <v>0</v>
      </c>
      <c r="T18312" s="334">
        <v>0</v>
      </c>
      <c r="U18312" s="334">
        <v>0</v>
      </c>
      <c r="V18312" s="334">
        <v>0</v>
      </c>
      <c r="W18312" s="334">
        <v>0</v>
      </c>
      <c r="X18312" s="334">
        <v>0</v>
      </c>
      <c r="Y18312" s="334">
        <v>0</v>
      </c>
      <c r="Z18312" s="334">
        <v>0</v>
      </c>
      <c r="AA18312" s="334">
        <v>0</v>
      </c>
      <c r="AB18312" s="334">
        <v>0.3</v>
      </c>
      <c r="AD18312" s="334">
        <v>0.3</v>
      </c>
      <c r="AE18312" s="334">
        <f t="shared" si="2867"/>
        <v>0.3</v>
      </c>
      <c r="AF18312" s="334">
        <f t="shared" si="2868"/>
        <v>0.3</v>
      </c>
      <c r="AG18312" s="340">
        <f t="shared" si="2869"/>
        <v>0</v>
      </c>
      <c r="AI18312" s="340">
        <f t="shared" si="2870"/>
        <v>0</v>
      </c>
      <c r="AJ18312" s="340">
        <f t="shared" si="2870"/>
        <v>0</v>
      </c>
      <c r="AK18312" s="340">
        <f t="shared" si="2870"/>
        <v>0</v>
      </c>
      <c r="AL18312" s="340">
        <f t="shared" si="2870"/>
        <v>0</v>
      </c>
      <c r="AM18312" s="340">
        <f t="shared" si="2870"/>
        <v>0</v>
      </c>
    </row>
    <row r="18313" spans="1:39" x14ac:dyDescent="0.35">
      <c r="A18313" s="337">
        <v>40226</v>
      </c>
      <c r="B18313" s="338">
        <f t="shared" si="2864"/>
        <v>2010</v>
      </c>
      <c r="C18313" s="338">
        <f t="shared" si="2865"/>
        <v>2</v>
      </c>
      <c r="D18313" s="338">
        <f t="shared" si="2866"/>
        <v>17</v>
      </c>
      <c r="E18313" s="334">
        <v>1.2</v>
      </c>
      <c r="F18313" s="334">
        <v>0.9</v>
      </c>
      <c r="G18313" s="334">
        <v>0.6</v>
      </c>
      <c r="H18313" s="334">
        <v>0.3</v>
      </c>
      <c r="I18313" s="334">
        <v>0.5</v>
      </c>
      <c r="J18313" s="334">
        <v>0.5</v>
      </c>
      <c r="K18313" s="334">
        <v>0</v>
      </c>
      <c r="L18313" s="334">
        <v>0</v>
      </c>
      <c r="M18313" s="334">
        <v>0</v>
      </c>
      <c r="N18313" s="334">
        <v>0</v>
      </c>
      <c r="O18313" s="334">
        <v>0</v>
      </c>
      <c r="P18313" s="334">
        <v>0.6</v>
      </c>
      <c r="Q18313" s="334">
        <v>0</v>
      </c>
      <c r="R18313" s="334">
        <v>0</v>
      </c>
      <c r="S18313" s="334">
        <v>0</v>
      </c>
      <c r="T18313" s="334">
        <v>0</v>
      </c>
      <c r="U18313" s="334">
        <v>0</v>
      </c>
      <c r="V18313" s="334">
        <v>0</v>
      </c>
      <c r="W18313" s="334">
        <v>0</v>
      </c>
      <c r="X18313" s="334">
        <v>0</v>
      </c>
      <c r="Y18313" s="334">
        <v>0</v>
      </c>
      <c r="Z18313" s="334">
        <v>0</v>
      </c>
      <c r="AA18313" s="334">
        <v>0</v>
      </c>
      <c r="AB18313" s="334">
        <v>0</v>
      </c>
      <c r="AD18313" s="334">
        <v>4.5999999999999996</v>
      </c>
      <c r="AE18313" s="334">
        <f t="shared" si="2867"/>
        <v>4.5999999999999996</v>
      </c>
      <c r="AF18313" s="334">
        <f t="shared" si="2868"/>
        <v>4.5999999999999996</v>
      </c>
      <c r="AG18313" s="340">
        <f t="shared" si="2869"/>
        <v>0</v>
      </c>
      <c r="AI18313" s="340">
        <f t="shared" si="2870"/>
        <v>0</v>
      </c>
      <c r="AJ18313" s="340">
        <f t="shared" si="2870"/>
        <v>0</v>
      </c>
      <c r="AK18313" s="340">
        <f t="shared" si="2870"/>
        <v>0</v>
      </c>
      <c r="AL18313" s="340">
        <f t="shared" si="2870"/>
        <v>0</v>
      </c>
      <c r="AM18313" s="340">
        <f t="shared" si="2870"/>
        <v>0</v>
      </c>
    </row>
    <row r="18314" spans="1:39" x14ac:dyDescent="0.35">
      <c r="A18314" s="337">
        <v>40227</v>
      </c>
      <c r="B18314" s="338">
        <f t="shared" si="2864"/>
        <v>2010</v>
      </c>
      <c r="C18314" s="338">
        <f t="shared" si="2865"/>
        <v>2</v>
      </c>
      <c r="D18314" s="338">
        <f t="shared" si="2866"/>
        <v>18</v>
      </c>
      <c r="E18314" s="334">
        <v>0.1</v>
      </c>
      <c r="F18314" s="334">
        <v>0.1</v>
      </c>
      <c r="G18314" s="334">
        <v>0.1</v>
      </c>
      <c r="H18314" s="334">
        <v>0.1</v>
      </c>
      <c r="I18314" s="334">
        <v>0</v>
      </c>
      <c r="J18314" s="334">
        <v>0</v>
      </c>
      <c r="K18314" s="334">
        <v>0</v>
      </c>
      <c r="L18314" s="334">
        <v>0</v>
      </c>
      <c r="M18314" s="334">
        <v>0</v>
      </c>
      <c r="N18314" s="334">
        <v>0</v>
      </c>
      <c r="O18314" s="334">
        <v>0</v>
      </c>
      <c r="P18314" s="334">
        <v>0</v>
      </c>
      <c r="Q18314" s="334">
        <v>0</v>
      </c>
      <c r="R18314" s="334">
        <v>0</v>
      </c>
      <c r="S18314" s="334">
        <v>0</v>
      </c>
      <c r="T18314" s="334">
        <v>0</v>
      </c>
      <c r="U18314" s="334">
        <v>0</v>
      </c>
      <c r="V18314" s="334">
        <v>0</v>
      </c>
      <c r="W18314" s="334">
        <v>0</v>
      </c>
      <c r="X18314" s="334">
        <v>0</v>
      </c>
      <c r="Y18314" s="334">
        <v>0</v>
      </c>
      <c r="Z18314" s="334">
        <v>0</v>
      </c>
      <c r="AA18314" s="334">
        <v>0</v>
      </c>
      <c r="AB18314" s="334">
        <v>0</v>
      </c>
      <c r="AD18314" s="334">
        <v>0.4</v>
      </c>
      <c r="AE18314" s="334">
        <f t="shared" si="2867"/>
        <v>0.4</v>
      </c>
      <c r="AF18314" s="334">
        <f t="shared" si="2868"/>
        <v>0.4</v>
      </c>
      <c r="AG18314" s="340">
        <f t="shared" si="2869"/>
        <v>0</v>
      </c>
      <c r="AI18314" s="340">
        <f t="shared" si="2870"/>
        <v>0</v>
      </c>
      <c r="AJ18314" s="340">
        <f t="shared" si="2870"/>
        <v>0</v>
      </c>
      <c r="AK18314" s="340">
        <f t="shared" si="2870"/>
        <v>0</v>
      </c>
      <c r="AL18314" s="340">
        <f t="shared" si="2870"/>
        <v>0</v>
      </c>
      <c r="AM18314" s="340">
        <f t="shared" si="2870"/>
        <v>0</v>
      </c>
    </row>
    <row r="18315" spans="1:39" x14ac:dyDescent="0.35">
      <c r="A18315" s="337">
        <v>40228</v>
      </c>
      <c r="B18315" s="338">
        <f t="shared" si="2864"/>
        <v>2010</v>
      </c>
      <c r="C18315" s="338">
        <f t="shared" si="2865"/>
        <v>2</v>
      </c>
      <c r="D18315" s="338">
        <f t="shared" si="2866"/>
        <v>19</v>
      </c>
      <c r="E18315" s="334">
        <v>0</v>
      </c>
      <c r="F18315" s="334">
        <v>0</v>
      </c>
      <c r="G18315" s="334">
        <v>0</v>
      </c>
      <c r="H18315" s="334">
        <v>0</v>
      </c>
      <c r="I18315" s="334">
        <v>0</v>
      </c>
      <c r="J18315" s="334">
        <v>0</v>
      </c>
      <c r="K18315" s="334">
        <v>0</v>
      </c>
      <c r="L18315" s="334">
        <v>0</v>
      </c>
      <c r="M18315" s="334">
        <v>0</v>
      </c>
      <c r="N18315" s="334">
        <v>0</v>
      </c>
      <c r="O18315" s="334">
        <v>0</v>
      </c>
      <c r="P18315" s="334">
        <v>0</v>
      </c>
      <c r="Q18315" s="334">
        <v>0</v>
      </c>
      <c r="R18315" s="334">
        <v>0</v>
      </c>
      <c r="S18315" s="334">
        <v>0</v>
      </c>
      <c r="T18315" s="334">
        <v>0</v>
      </c>
      <c r="U18315" s="334">
        <v>0</v>
      </c>
      <c r="V18315" s="334">
        <v>0</v>
      </c>
      <c r="W18315" s="334">
        <v>0</v>
      </c>
      <c r="X18315" s="334">
        <v>0</v>
      </c>
      <c r="Y18315" s="334">
        <v>0</v>
      </c>
      <c r="Z18315" s="334">
        <v>0</v>
      </c>
      <c r="AA18315" s="334">
        <v>0</v>
      </c>
      <c r="AB18315" s="334">
        <v>0</v>
      </c>
      <c r="AD18315" s="334">
        <v>0</v>
      </c>
      <c r="AE18315" s="334">
        <f t="shared" si="2867"/>
        <v>0</v>
      </c>
      <c r="AF18315" s="334">
        <f t="shared" si="2868"/>
        <v>0</v>
      </c>
      <c r="AG18315" s="340">
        <f t="shared" si="2869"/>
        <v>0</v>
      </c>
      <c r="AI18315" s="340">
        <f t="shared" si="2870"/>
        <v>0</v>
      </c>
      <c r="AJ18315" s="340">
        <f t="shared" si="2870"/>
        <v>0</v>
      </c>
      <c r="AK18315" s="340">
        <f t="shared" si="2870"/>
        <v>0</v>
      </c>
      <c r="AL18315" s="340">
        <f t="shared" si="2870"/>
        <v>0</v>
      </c>
      <c r="AM18315" s="340">
        <f t="shared" si="2870"/>
        <v>0</v>
      </c>
    </row>
    <row r="18316" spans="1:39" x14ac:dyDescent="0.35">
      <c r="A18316" s="337">
        <v>40229</v>
      </c>
      <c r="B18316" s="338">
        <f t="shared" si="2864"/>
        <v>2010</v>
      </c>
      <c r="C18316" s="338">
        <f t="shared" si="2865"/>
        <v>2</v>
      </c>
      <c r="D18316" s="338">
        <f t="shared" si="2866"/>
        <v>20</v>
      </c>
      <c r="E18316" s="334">
        <v>0</v>
      </c>
      <c r="F18316" s="334">
        <v>0</v>
      </c>
      <c r="G18316" s="334">
        <v>0</v>
      </c>
      <c r="H18316" s="334">
        <v>0</v>
      </c>
      <c r="I18316" s="334">
        <v>0</v>
      </c>
      <c r="J18316" s="334">
        <v>0</v>
      </c>
      <c r="K18316" s="334">
        <v>0</v>
      </c>
      <c r="L18316" s="334">
        <v>0</v>
      </c>
      <c r="M18316" s="334">
        <v>0</v>
      </c>
      <c r="N18316" s="334">
        <v>0</v>
      </c>
      <c r="O18316" s="334">
        <v>0</v>
      </c>
      <c r="P18316" s="334">
        <v>0</v>
      </c>
      <c r="Q18316" s="334">
        <v>0</v>
      </c>
      <c r="R18316" s="334">
        <v>0</v>
      </c>
      <c r="S18316" s="334">
        <v>0</v>
      </c>
      <c r="T18316" s="334">
        <v>0</v>
      </c>
      <c r="U18316" s="334">
        <v>0</v>
      </c>
      <c r="V18316" s="334">
        <v>0</v>
      </c>
      <c r="W18316" s="334">
        <v>0</v>
      </c>
      <c r="X18316" s="334">
        <v>0</v>
      </c>
      <c r="Y18316" s="334">
        <v>0</v>
      </c>
      <c r="Z18316" s="334">
        <v>0</v>
      </c>
      <c r="AA18316" s="334">
        <v>0</v>
      </c>
      <c r="AB18316" s="334">
        <v>0</v>
      </c>
      <c r="AD18316" s="334">
        <v>0</v>
      </c>
      <c r="AE18316" s="334">
        <f t="shared" si="2867"/>
        <v>0</v>
      </c>
      <c r="AF18316" s="334">
        <f t="shared" si="2868"/>
        <v>0</v>
      </c>
      <c r="AG18316" s="340">
        <f t="shared" si="2869"/>
        <v>0</v>
      </c>
      <c r="AI18316" s="340">
        <f t="shared" si="2870"/>
        <v>0</v>
      </c>
      <c r="AJ18316" s="340">
        <f t="shared" si="2870"/>
        <v>0</v>
      </c>
      <c r="AK18316" s="340">
        <f t="shared" si="2870"/>
        <v>0</v>
      </c>
      <c r="AL18316" s="340">
        <f t="shared" si="2870"/>
        <v>0</v>
      </c>
      <c r="AM18316" s="340">
        <f t="shared" si="2870"/>
        <v>0</v>
      </c>
    </row>
    <row r="18317" spans="1:39" x14ac:dyDescent="0.35">
      <c r="A18317" s="337">
        <v>40230</v>
      </c>
      <c r="B18317" s="338">
        <f t="shared" si="2864"/>
        <v>2010</v>
      </c>
      <c r="C18317" s="338">
        <f t="shared" si="2865"/>
        <v>2</v>
      </c>
      <c r="D18317" s="338">
        <f t="shared" si="2866"/>
        <v>21</v>
      </c>
      <c r="E18317" s="334">
        <v>0</v>
      </c>
      <c r="F18317" s="334">
        <v>0</v>
      </c>
      <c r="G18317" s="334">
        <v>0</v>
      </c>
      <c r="H18317" s="334">
        <v>0</v>
      </c>
      <c r="I18317" s="334">
        <v>0</v>
      </c>
      <c r="J18317" s="334">
        <v>0</v>
      </c>
      <c r="K18317" s="334">
        <v>0</v>
      </c>
      <c r="L18317" s="334">
        <v>0</v>
      </c>
      <c r="M18317" s="334">
        <v>0</v>
      </c>
      <c r="N18317" s="334">
        <v>0</v>
      </c>
      <c r="O18317" s="334">
        <v>0</v>
      </c>
      <c r="P18317" s="334">
        <v>0</v>
      </c>
      <c r="Q18317" s="334">
        <v>0</v>
      </c>
      <c r="R18317" s="334">
        <v>0</v>
      </c>
      <c r="S18317" s="334">
        <v>0</v>
      </c>
      <c r="T18317" s="334">
        <v>0</v>
      </c>
      <c r="U18317" s="334">
        <v>0</v>
      </c>
      <c r="V18317" s="334">
        <v>0</v>
      </c>
      <c r="W18317" s="334">
        <v>0</v>
      </c>
      <c r="X18317" s="334">
        <v>0</v>
      </c>
      <c r="Y18317" s="334">
        <v>0</v>
      </c>
      <c r="Z18317" s="334">
        <v>0</v>
      </c>
      <c r="AA18317" s="334">
        <v>0</v>
      </c>
      <c r="AB18317" s="334">
        <v>0</v>
      </c>
      <c r="AD18317" s="334">
        <v>0</v>
      </c>
      <c r="AE18317" s="334">
        <f t="shared" si="2867"/>
        <v>0</v>
      </c>
      <c r="AF18317" s="334">
        <f t="shared" si="2868"/>
        <v>0</v>
      </c>
      <c r="AG18317" s="340">
        <f t="shared" si="2869"/>
        <v>0</v>
      </c>
      <c r="AI18317" s="340">
        <f t="shared" si="2870"/>
        <v>0</v>
      </c>
      <c r="AJ18317" s="340">
        <f t="shared" si="2870"/>
        <v>0</v>
      </c>
      <c r="AK18317" s="340">
        <f t="shared" si="2870"/>
        <v>0</v>
      </c>
      <c r="AL18317" s="340">
        <f t="shared" si="2870"/>
        <v>0</v>
      </c>
      <c r="AM18317" s="340">
        <f t="shared" si="2870"/>
        <v>0</v>
      </c>
    </row>
    <row r="18318" spans="1:39" x14ac:dyDescent="0.35">
      <c r="A18318" s="337">
        <v>40231</v>
      </c>
      <c r="B18318" s="338">
        <f t="shared" si="2864"/>
        <v>2010</v>
      </c>
      <c r="C18318" s="338">
        <f t="shared" si="2865"/>
        <v>2</v>
      </c>
      <c r="D18318" s="338">
        <f t="shared" si="2866"/>
        <v>22</v>
      </c>
      <c r="E18318" s="334">
        <v>0</v>
      </c>
      <c r="F18318" s="334">
        <v>0</v>
      </c>
      <c r="G18318" s="334">
        <v>0</v>
      </c>
      <c r="H18318" s="334">
        <v>0</v>
      </c>
      <c r="I18318" s="334">
        <v>0</v>
      </c>
      <c r="J18318" s="334">
        <v>0</v>
      </c>
      <c r="K18318" s="334">
        <v>0</v>
      </c>
      <c r="L18318" s="334">
        <v>0</v>
      </c>
      <c r="M18318" s="334">
        <v>0</v>
      </c>
      <c r="N18318" s="334">
        <v>0</v>
      </c>
      <c r="O18318" s="334">
        <v>0</v>
      </c>
      <c r="P18318" s="334">
        <v>0</v>
      </c>
      <c r="Q18318" s="334">
        <v>0</v>
      </c>
      <c r="R18318" s="334">
        <v>0</v>
      </c>
      <c r="S18318" s="334">
        <v>0</v>
      </c>
      <c r="T18318" s="334">
        <v>0</v>
      </c>
      <c r="U18318" s="334">
        <v>0</v>
      </c>
      <c r="V18318" s="334">
        <v>0</v>
      </c>
      <c r="W18318" s="334">
        <v>0</v>
      </c>
      <c r="X18318" s="334">
        <v>0</v>
      </c>
      <c r="Y18318" s="334">
        <v>0</v>
      </c>
      <c r="Z18318" s="334">
        <v>0</v>
      </c>
      <c r="AA18318" s="334">
        <v>0</v>
      </c>
      <c r="AB18318" s="334">
        <v>0</v>
      </c>
      <c r="AD18318" s="334">
        <v>0</v>
      </c>
      <c r="AE18318" s="334">
        <f t="shared" si="2867"/>
        <v>0</v>
      </c>
      <c r="AF18318" s="334">
        <f t="shared" si="2868"/>
        <v>0</v>
      </c>
      <c r="AG18318" s="340">
        <f t="shared" si="2869"/>
        <v>0</v>
      </c>
      <c r="AI18318" s="340">
        <f t="shared" si="2870"/>
        <v>0</v>
      </c>
      <c r="AJ18318" s="340">
        <f t="shared" si="2870"/>
        <v>0</v>
      </c>
      <c r="AK18318" s="340">
        <f t="shared" si="2870"/>
        <v>0</v>
      </c>
      <c r="AL18318" s="340">
        <f t="shared" si="2870"/>
        <v>0</v>
      </c>
      <c r="AM18318" s="340">
        <f t="shared" si="2870"/>
        <v>0</v>
      </c>
    </row>
    <row r="18319" spans="1:39" x14ac:dyDescent="0.35">
      <c r="A18319" s="337">
        <v>40232</v>
      </c>
      <c r="B18319" s="338">
        <f t="shared" si="2864"/>
        <v>2010</v>
      </c>
      <c r="C18319" s="338">
        <f t="shared" si="2865"/>
        <v>2</v>
      </c>
      <c r="D18319" s="338">
        <f t="shared" si="2866"/>
        <v>23</v>
      </c>
      <c r="E18319" s="334">
        <v>0</v>
      </c>
      <c r="F18319" s="334">
        <v>0</v>
      </c>
      <c r="G18319" s="334">
        <v>0</v>
      </c>
      <c r="H18319" s="334">
        <v>0</v>
      </c>
      <c r="I18319" s="334">
        <v>0</v>
      </c>
      <c r="J18319" s="334">
        <v>0</v>
      </c>
      <c r="K18319" s="334">
        <v>0</v>
      </c>
      <c r="L18319" s="334">
        <v>0</v>
      </c>
      <c r="M18319" s="334">
        <v>0</v>
      </c>
      <c r="N18319" s="334">
        <v>0</v>
      </c>
      <c r="O18319" s="334">
        <v>0</v>
      </c>
      <c r="P18319" s="334">
        <v>0</v>
      </c>
      <c r="Q18319" s="334">
        <v>0</v>
      </c>
      <c r="R18319" s="334">
        <v>0</v>
      </c>
      <c r="S18319" s="334">
        <v>0</v>
      </c>
      <c r="T18319" s="334">
        <v>0</v>
      </c>
      <c r="U18319" s="334">
        <v>0</v>
      </c>
      <c r="V18319" s="334">
        <v>0</v>
      </c>
      <c r="W18319" s="334">
        <v>0</v>
      </c>
      <c r="X18319" s="334">
        <v>0</v>
      </c>
      <c r="Y18319" s="334">
        <v>0</v>
      </c>
      <c r="Z18319" s="334">
        <v>0</v>
      </c>
      <c r="AA18319" s="334">
        <v>0</v>
      </c>
      <c r="AB18319" s="334">
        <v>0</v>
      </c>
      <c r="AD18319" s="334">
        <v>0</v>
      </c>
      <c r="AE18319" s="334">
        <f t="shared" si="2867"/>
        <v>0</v>
      </c>
      <c r="AF18319" s="334">
        <f t="shared" si="2868"/>
        <v>0</v>
      </c>
      <c r="AG18319" s="340">
        <f t="shared" si="2869"/>
        <v>0</v>
      </c>
      <c r="AI18319" s="340">
        <f t="shared" si="2870"/>
        <v>0</v>
      </c>
      <c r="AJ18319" s="340">
        <f t="shared" si="2870"/>
        <v>0</v>
      </c>
      <c r="AK18319" s="340">
        <f t="shared" si="2870"/>
        <v>0</v>
      </c>
      <c r="AL18319" s="340">
        <f t="shared" si="2870"/>
        <v>0</v>
      </c>
      <c r="AM18319" s="340">
        <f t="shared" si="2870"/>
        <v>0</v>
      </c>
    </row>
    <row r="18320" spans="1:39" x14ac:dyDescent="0.35">
      <c r="A18320" s="337">
        <v>40233</v>
      </c>
      <c r="B18320" s="338">
        <f t="shared" si="2864"/>
        <v>2010</v>
      </c>
      <c r="C18320" s="338">
        <f t="shared" si="2865"/>
        <v>2</v>
      </c>
      <c r="D18320" s="338">
        <f t="shared" si="2866"/>
        <v>24</v>
      </c>
      <c r="E18320" s="334">
        <v>0</v>
      </c>
      <c r="F18320" s="334">
        <v>0</v>
      </c>
      <c r="G18320" s="334">
        <v>0</v>
      </c>
      <c r="H18320" s="334">
        <v>0</v>
      </c>
      <c r="I18320" s="334">
        <v>0</v>
      </c>
      <c r="J18320" s="334">
        <v>0</v>
      </c>
      <c r="K18320" s="334">
        <v>0</v>
      </c>
      <c r="L18320" s="334">
        <v>0</v>
      </c>
      <c r="M18320" s="334">
        <v>0</v>
      </c>
      <c r="N18320" s="334">
        <v>0</v>
      </c>
      <c r="O18320" s="334">
        <v>0</v>
      </c>
      <c r="P18320" s="334">
        <v>0</v>
      </c>
      <c r="Q18320" s="334">
        <v>0</v>
      </c>
      <c r="R18320" s="334">
        <v>0</v>
      </c>
      <c r="S18320" s="334">
        <v>0</v>
      </c>
      <c r="T18320" s="334">
        <v>0</v>
      </c>
      <c r="U18320" s="334">
        <v>0</v>
      </c>
      <c r="V18320" s="334">
        <v>0</v>
      </c>
      <c r="W18320" s="334">
        <v>0</v>
      </c>
      <c r="X18320" s="334">
        <v>0</v>
      </c>
      <c r="Y18320" s="334">
        <v>0</v>
      </c>
      <c r="Z18320" s="334">
        <v>0</v>
      </c>
      <c r="AA18320" s="334">
        <v>0</v>
      </c>
      <c r="AB18320" s="334">
        <v>0</v>
      </c>
      <c r="AD18320" s="334">
        <v>0</v>
      </c>
      <c r="AE18320" s="334">
        <f t="shared" si="2867"/>
        <v>0</v>
      </c>
      <c r="AF18320" s="334">
        <f t="shared" si="2868"/>
        <v>0</v>
      </c>
      <c r="AG18320" s="340">
        <f t="shared" si="2869"/>
        <v>0</v>
      </c>
      <c r="AI18320" s="340">
        <f t="shared" si="2870"/>
        <v>0</v>
      </c>
      <c r="AJ18320" s="340">
        <f t="shared" si="2870"/>
        <v>0</v>
      </c>
      <c r="AK18320" s="340">
        <f t="shared" si="2870"/>
        <v>0</v>
      </c>
      <c r="AL18320" s="340">
        <f t="shared" si="2870"/>
        <v>0</v>
      </c>
      <c r="AM18320" s="340">
        <f t="shared" si="2870"/>
        <v>0</v>
      </c>
    </row>
    <row r="18321" spans="1:39" x14ac:dyDescent="0.35">
      <c r="A18321" s="337">
        <v>40234</v>
      </c>
      <c r="B18321" s="338">
        <f t="shared" si="2864"/>
        <v>2010</v>
      </c>
      <c r="C18321" s="338">
        <f t="shared" si="2865"/>
        <v>2</v>
      </c>
      <c r="D18321" s="338">
        <f t="shared" si="2866"/>
        <v>25</v>
      </c>
      <c r="E18321" s="334">
        <v>0</v>
      </c>
      <c r="F18321" s="334">
        <v>0</v>
      </c>
      <c r="G18321" s="334">
        <v>0</v>
      </c>
      <c r="H18321" s="334">
        <v>0</v>
      </c>
      <c r="I18321" s="334">
        <v>0</v>
      </c>
      <c r="J18321" s="334">
        <v>0</v>
      </c>
      <c r="K18321" s="334">
        <v>0</v>
      </c>
      <c r="L18321" s="334">
        <v>0</v>
      </c>
      <c r="M18321" s="334">
        <v>0</v>
      </c>
      <c r="N18321" s="334">
        <v>0</v>
      </c>
      <c r="O18321" s="334">
        <v>0</v>
      </c>
      <c r="P18321" s="334">
        <v>0</v>
      </c>
      <c r="Q18321" s="334">
        <v>0</v>
      </c>
      <c r="R18321" s="334">
        <v>0</v>
      </c>
      <c r="S18321" s="334">
        <v>0</v>
      </c>
      <c r="T18321" s="334">
        <v>0</v>
      </c>
      <c r="U18321" s="334">
        <v>0</v>
      </c>
      <c r="V18321" s="334">
        <v>0</v>
      </c>
      <c r="W18321" s="334">
        <v>0</v>
      </c>
      <c r="X18321" s="334">
        <v>0</v>
      </c>
      <c r="Y18321" s="334">
        <v>0</v>
      </c>
      <c r="Z18321" s="334">
        <v>0</v>
      </c>
      <c r="AA18321" s="334">
        <v>0</v>
      </c>
      <c r="AB18321" s="334">
        <v>0</v>
      </c>
      <c r="AD18321" s="334">
        <v>0</v>
      </c>
      <c r="AE18321" s="334">
        <f t="shared" si="2867"/>
        <v>0</v>
      </c>
      <c r="AF18321" s="334">
        <f t="shared" si="2868"/>
        <v>0</v>
      </c>
      <c r="AG18321" s="340">
        <f t="shared" si="2869"/>
        <v>0</v>
      </c>
      <c r="AI18321" s="340">
        <f t="shared" si="2870"/>
        <v>0</v>
      </c>
      <c r="AJ18321" s="340">
        <f t="shared" si="2870"/>
        <v>0</v>
      </c>
      <c r="AK18321" s="340">
        <f t="shared" si="2870"/>
        <v>0</v>
      </c>
      <c r="AL18321" s="340">
        <f t="shared" si="2870"/>
        <v>0</v>
      </c>
      <c r="AM18321" s="340">
        <f t="shared" si="2870"/>
        <v>0</v>
      </c>
    </row>
    <row r="18322" spans="1:39" x14ac:dyDescent="0.35">
      <c r="A18322" s="337">
        <v>40235</v>
      </c>
      <c r="B18322" s="338">
        <f t="shared" si="2864"/>
        <v>2010</v>
      </c>
      <c r="C18322" s="338">
        <f t="shared" si="2865"/>
        <v>2</v>
      </c>
      <c r="D18322" s="338">
        <f t="shared" si="2866"/>
        <v>26</v>
      </c>
      <c r="E18322" s="334">
        <v>0</v>
      </c>
      <c r="F18322" s="334">
        <v>0</v>
      </c>
      <c r="G18322" s="334">
        <v>0</v>
      </c>
      <c r="H18322" s="334">
        <v>0</v>
      </c>
      <c r="I18322" s="334">
        <v>0</v>
      </c>
      <c r="J18322" s="334">
        <v>0</v>
      </c>
      <c r="K18322" s="334">
        <v>0</v>
      </c>
      <c r="L18322" s="334">
        <v>0</v>
      </c>
      <c r="M18322" s="334">
        <v>0</v>
      </c>
      <c r="N18322" s="334">
        <v>0</v>
      </c>
      <c r="O18322" s="334">
        <v>0</v>
      </c>
      <c r="P18322" s="334">
        <v>0</v>
      </c>
      <c r="Q18322" s="334">
        <v>0</v>
      </c>
      <c r="R18322" s="334">
        <v>0</v>
      </c>
      <c r="S18322" s="334">
        <v>0</v>
      </c>
      <c r="T18322" s="334">
        <v>0</v>
      </c>
      <c r="U18322" s="334">
        <v>0</v>
      </c>
      <c r="V18322" s="334">
        <v>0</v>
      </c>
      <c r="W18322" s="334">
        <v>0</v>
      </c>
      <c r="X18322" s="334">
        <v>0</v>
      </c>
      <c r="Y18322" s="334">
        <v>0</v>
      </c>
      <c r="Z18322" s="334">
        <v>0</v>
      </c>
      <c r="AA18322" s="334">
        <v>0</v>
      </c>
      <c r="AB18322" s="334">
        <v>0</v>
      </c>
      <c r="AD18322" s="334">
        <v>0</v>
      </c>
      <c r="AE18322" s="334">
        <f t="shared" si="2867"/>
        <v>0</v>
      </c>
      <c r="AF18322" s="334">
        <f t="shared" si="2868"/>
        <v>0</v>
      </c>
      <c r="AG18322" s="340">
        <f t="shared" si="2869"/>
        <v>0</v>
      </c>
      <c r="AI18322" s="340">
        <f t="shared" si="2870"/>
        <v>0</v>
      </c>
      <c r="AJ18322" s="340">
        <f t="shared" si="2870"/>
        <v>0</v>
      </c>
      <c r="AK18322" s="340">
        <f t="shared" si="2870"/>
        <v>0</v>
      </c>
      <c r="AL18322" s="340">
        <f t="shared" si="2870"/>
        <v>0</v>
      </c>
      <c r="AM18322" s="340">
        <f t="shared" si="2870"/>
        <v>0</v>
      </c>
    </row>
    <row r="18323" spans="1:39" x14ac:dyDescent="0.35">
      <c r="A18323" s="337">
        <v>40236</v>
      </c>
      <c r="B18323" s="338">
        <f t="shared" si="2864"/>
        <v>2010</v>
      </c>
      <c r="C18323" s="338">
        <f t="shared" si="2865"/>
        <v>2</v>
      </c>
      <c r="D18323" s="338">
        <f t="shared" si="2866"/>
        <v>27</v>
      </c>
      <c r="E18323" s="334">
        <v>0</v>
      </c>
      <c r="F18323" s="334">
        <v>0</v>
      </c>
      <c r="G18323" s="334">
        <v>0</v>
      </c>
      <c r="H18323" s="334">
        <v>0</v>
      </c>
      <c r="I18323" s="334">
        <v>0</v>
      </c>
      <c r="J18323" s="334">
        <v>0</v>
      </c>
      <c r="K18323" s="334">
        <v>0</v>
      </c>
      <c r="L18323" s="334">
        <v>0</v>
      </c>
      <c r="M18323" s="334">
        <v>0</v>
      </c>
      <c r="N18323" s="334">
        <v>0</v>
      </c>
      <c r="O18323" s="334">
        <v>0</v>
      </c>
      <c r="P18323" s="334">
        <v>0</v>
      </c>
      <c r="Q18323" s="334">
        <v>0</v>
      </c>
      <c r="R18323" s="334">
        <v>0</v>
      </c>
      <c r="S18323" s="334">
        <v>0</v>
      </c>
      <c r="T18323" s="334">
        <v>0</v>
      </c>
      <c r="U18323" s="334">
        <v>0</v>
      </c>
      <c r="V18323" s="334">
        <v>0</v>
      </c>
      <c r="W18323" s="334">
        <v>0</v>
      </c>
      <c r="X18323" s="334">
        <v>0</v>
      </c>
      <c r="Y18323" s="334">
        <v>0</v>
      </c>
      <c r="Z18323" s="334">
        <v>0</v>
      </c>
      <c r="AA18323" s="334">
        <v>0</v>
      </c>
      <c r="AB18323" s="334">
        <v>0</v>
      </c>
      <c r="AD18323" s="334">
        <v>0</v>
      </c>
      <c r="AE18323" s="334">
        <f t="shared" si="2867"/>
        <v>0</v>
      </c>
      <c r="AF18323" s="334">
        <f t="shared" si="2868"/>
        <v>0</v>
      </c>
      <c r="AG18323" s="340">
        <f t="shared" si="2869"/>
        <v>0</v>
      </c>
      <c r="AI18323" s="340">
        <f t="shared" si="2870"/>
        <v>0</v>
      </c>
      <c r="AJ18323" s="340">
        <f t="shared" si="2870"/>
        <v>0</v>
      </c>
      <c r="AK18323" s="340">
        <f t="shared" si="2870"/>
        <v>0</v>
      </c>
      <c r="AL18323" s="340">
        <f t="shared" si="2870"/>
        <v>0</v>
      </c>
      <c r="AM18323" s="340">
        <f t="shared" si="2870"/>
        <v>0</v>
      </c>
    </row>
    <row r="18324" spans="1:39" x14ac:dyDescent="0.35">
      <c r="A18324" s="337">
        <v>40237</v>
      </c>
      <c r="B18324" s="338">
        <f t="shared" si="2864"/>
        <v>2010</v>
      </c>
      <c r="C18324" s="338">
        <f t="shared" si="2865"/>
        <v>2</v>
      </c>
      <c r="D18324" s="338">
        <f t="shared" si="2866"/>
        <v>28</v>
      </c>
      <c r="E18324" s="334">
        <v>0</v>
      </c>
      <c r="F18324" s="334">
        <v>0</v>
      </c>
      <c r="G18324" s="334">
        <v>0</v>
      </c>
      <c r="H18324" s="334">
        <v>0</v>
      </c>
      <c r="I18324" s="334">
        <v>0</v>
      </c>
      <c r="J18324" s="334">
        <v>0</v>
      </c>
      <c r="K18324" s="334">
        <v>0</v>
      </c>
      <c r="L18324" s="334">
        <v>0</v>
      </c>
      <c r="M18324" s="334">
        <v>0</v>
      </c>
      <c r="N18324" s="334">
        <v>0</v>
      </c>
      <c r="O18324" s="334">
        <v>0</v>
      </c>
      <c r="P18324" s="334">
        <v>0</v>
      </c>
      <c r="Q18324" s="334">
        <v>0</v>
      </c>
      <c r="R18324" s="334">
        <v>0</v>
      </c>
      <c r="S18324" s="334">
        <v>0</v>
      </c>
      <c r="T18324" s="334">
        <v>0</v>
      </c>
      <c r="U18324" s="334">
        <v>0</v>
      </c>
      <c r="V18324" s="334">
        <v>0</v>
      </c>
      <c r="W18324" s="334">
        <v>0</v>
      </c>
      <c r="X18324" s="334">
        <v>0</v>
      </c>
      <c r="Y18324" s="334">
        <v>0</v>
      </c>
      <c r="Z18324" s="334">
        <v>0</v>
      </c>
      <c r="AA18324" s="334">
        <v>0</v>
      </c>
      <c r="AB18324" s="334">
        <v>0</v>
      </c>
      <c r="AD18324" s="334">
        <v>0</v>
      </c>
      <c r="AE18324" s="334">
        <f t="shared" si="2867"/>
        <v>0</v>
      </c>
      <c r="AF18324" s="334">
        <f t="shared" si="2868"/>
        <v>0</v>
      </c>
      <c r="AG18324" s="340">
        <f t="shared" si="2869"/>
        <v>0</v>
      </c>
      <c r="AI18324" s="340">
        <f t="shared" ref="AI18324:AM18339" si="2871">IF($C18324=AI$1,$AF18324,0)</f>
        <v>0</v>
      </c>
      <c r="AJ18324" s="340">
        <f t="shared" si="2871"/>
        <v>0</v>
      </c>
      <c r="AK18324" s="340">
        <f t="shared" si="2871"/>
        <v>0</v>
      </c>
      <c r="AL18324" s="340">
        <f t="shared" si="2871"/>
        <v>0</v>
      </c>
      <c r="AM18324" s="340">
        <f t="shared" si="2871"/>
        <v>0</v>
      </c>
    </row>
    <row r="18325" spans="1:39" x14ac:dyDescent="0.35">
      <c r="A18325" s="337">
        <v>40238</v>
      </c>
      <c r="B18325" s="338">
        <f t="shared" si="2864"/>
        <v>2010</v>
      </c>
      <c r="C18325" s="338">
        <f t="shared" si="2865"/>
        <v>3</v>
      </c>
      <c r="D18325" s="338">
        <f t="shared" si="2866"/>
        <v>1</v>
      </c>
      <c r="E18325" s="334">
        <v>0</v>
      </c>
      <c r="F18325" s="334">
        <v>0</v>
      </c>
      <c r="G18325" s="334">
        <v>0</v>
      </c>
      <c r="H18325" s="334">
        <v>0</v>
      </c>
      <c r="I18325" s="334">
        <v>0</v>
      </c>
      <c r="J18325" s="334">
        <v>0</v>
      </c>
      <c r="K18325" s="334">
        <v>0</v>
      </c>
      <c r="L18325" s="334">
        <v>0</v>
      </c>
      <c r="M18325" s="334">
        <v>0</v>
      </c>
      <c r="N18325" s="334">
        <v>0</v>
      </c>
      <c r="O18325" s="334">
        <v>0</v>
      </c>
      <c r="P18325" s="334">
        <v>0</v>
      </c>
      <c r="Q18325" s="334">
        <v>0</v>
      </c>
      <c r="R18325" s="334">
        <v>0</v>
      </c>
      <c r="S18325" s="334">
        <v>0</v>
      </c>
      <c r="T18325" s="334">
        <v>0</v>
      </c>
      <c r="U18325" s="334">
        <v>0</v>
      </c>
      <c r="V18325" s="334">
        <v>0</v>
      </c>
      <c r="W18325" s="334">
        <v>0</v>
      </c>
      <c r="X18325" s="334">
        <v>0</v>
      </c>
      <c r="Y18325" s="334">
        <v>0</v>
      </c>
      <c r="Z18325" s="334">
        <v>0</v>
      </c>
      <c r="AA18325" s="334">
        <v>0</v>
      </c>
      <c r="AB18325" s="334">
        <v>0</v>
      </c>
      <c r="AD18325" s="334">
        <v>0</v>
      </c>
      <c r="AE18325" s="334">
        <f t="shared" si="2867"/>
        <v>0</v>
      </c>
      <c r="AF18325" s="334">
        <f t="shared" si="2868"/>
        <v>0</v>
      </c>
      <c r="AG18325" s="340">
        <f t="shared" si="2869"/>
        <v>0</v>
      </c>
      <c r="AI18325" s="340">
        <f t="shared" si="2871"/>
        <v>0</v>
      </c>
      <c r="AJ18325" s="340">
        <f t="shared" si="2871"/>
        <v>0</v>
      </c>
      <c r="AK18325" s="340">
        <f t="shared" si="2871"/>
        <v>0</v>
      </c>
      <c r="AL18325" s="340">
        <f t="shared" si="2871"/>
        <v>0</v>
      </c>
      <c r="AM18325" s="340">
        <f t="shared" si="2871"/>
        <v>0</v>
      </c>
    </row>
    <row r="18326" spans="1:39" x14ac:dyDescent="0.35">
      <c r="A18326" s="337">
        <v>40239</v>
      </c>
      <c r="B18326" s="338">
        <f t="shared" si="2864"/>
        <v>2010</v>
      </c>
      <c r="C18326" s="338">
        <f t="shared" si="2865"/>
        <v>3</v>
      </c>
      <c r="D18326" s="338">
        <f t="shared" si="2866"/>
        <v>2</v>
      </c>
      <c r="E18326" s="334">
        <v>0</v>
      </c>
      <c r="F18326" s="334">
        <v>0</v>
      </c>
      <c r="G18326" s="334">
        <v>0</v>
      </c>
      <c r="H18326" s="334">
        <v>0</v>
      </c>
      <c r="I18326" s="334">
        <v>0</v>
      </c>
      <c r="J18326" s="334">
        <v>0</v>
      </c>
      <c r="K18326" s="334">
        <v>0</v>
      </c>
      <c r="L18326" s="334">
        <v>0</v>
      </c>
      <c r="M18326" s="334">
        <v>0</v>
      </c>
      <c r="N18326" s="334">
        <v>0</v>
      </c>
      <c r="O18326" s="334">
        <v>0</v>
      </c>
      <c r="P18326" s="334">
        <v>0</v>
      </c>
      <c r="Q18326" s="334">
        <v>0</v>
      </c>
      <c r="R18326" s="334">
        <v>0</v>
      </c>
      <c r="S18326" s="334">
        <v>0</v>
      </c>
      <c r="T18326" s="334">
        <v>0</v>
      </c>
      <c r="U18326" s="334">
        <v>0</v>
      </c>
      <c r="V18326" s="334">
        <v>0</v>
      </c>
      <c r="W18326" s="334">
        <v>0</v>
      </c>
      <c r="X18326" s="334">
        <v>0</v>
      </c>
      <c r="Y18326" s="334">
        <v>0</v>
      </c>
      <c r="Z18326" s="334">
        <v>0</v>
      </c>
      <c r="AA18326" s="334">
        <v>0</v>
      </c>
      <c r="AB18326" s="334">
        <v>0</v>
      </c>
      <c r="AD18326" s="334">
        <v>0</v>
      </c>
      <c r="AE18326" s="334">
        <f t="shared" si="2867"/>
        <v>0</v>
      </c>
      <c r="AF18326" s="334">
        <f t="shared" si="2868"/>
        <v>0</v>
      </c>
      <c r="AG18326" s="340">
        <f t="shared" si="2869"/>
        <v>0</v>
      </c>
      <c r="AI18326" s="340">
        <f t="shared" si="2871"/>
        <v>0</v>
      </c>
      <c r="AJ18326" s="340">
        <f t="shared" si="2871"/>
        <v>0</v>
      </c>
      <c r="AK18326" s="340">
        <f t="shared" si="2871"/>
        <v>0</v>
      </c>
      <c r="AL18326" s="340">
        <f t="shared" si="2871"/>
        <v>0</v>
      </c>
      <c r="AM18326" s="340">
        <f t="shared" si="2871"/>
        <v>0</v>
      </c>
    </row>
    <row r="18327" spans="1:39" x14ac:dyDescent="0.35">
      <c r="A18327" s="337">
        <v>40240</v>
      </c>
      <c r="B18327" s="338">
        <f t="shared" si="2864"/>
        <v>2010</v>
      </c>
      <c r="C18327" s="338">
        <f t="shared" si="2865"/>
        <v>3</v>
      </c>
      <c r="D18327" s="338">
        <f t="shared" si="2866"/>
        <v>3</v>
      </c>
      <c r="E18327" s="334">
        <v>0</v>
      </c>
      <c r="F18327" s="334">
        <v>0</v>
      </c>
      <c r="G18327" s="334">
        <v>0</v>
      </c>
      <c r="H18327" s="334">
        <v>0</v>
      </c>
      <c r="I18327" s="334">
        <v>0</v>
      </c>
      <c r="J18327" s="334">
        <v>0</v>
      </c>
      <c r="K18327" s="334">
        <v>0</v>
      </c>
      <c r="L18327" s="334">
        <v>0</v>
      </c>
      <c r="M18327" s="334">
        <v>0</v>
      </c>
      <c r="N18327" s="334">
        <v>0</v>
      </c>
      <c r="O18327" s="334">
        <v>0</v>
      </c>
      <c r="P18327" s="334">
        <v>0</v>
      </c>
      <c r="Q18327" s="334">
        <v>0</v>
      </c>
      <c r="R18327" s="334">
        <v>0</v>
      </c>
      <c r="S18327" s="334">
        <v>0</v>
      </c>
      <c r="T18327" s="334">
        <v>0</v>
      </c>
      <c r="U18327" s="334">
        <v>0</v>
      </c>
      <c r="V18327" s="334">
        <v>0</v>
      </c>
      <c r="W18327" s="334">
        <v>0</v>
      </c>
      <c r="X18327" s="334">
        <v>0</v>
      </c>
      <c r="Y18327" s="334">
        <v>0</v>
      </c>
      <c r="Z18327" s="334">
        <v>0</v>
      </c>
      <c r="AA18327" s="334">
        <v>0</v>
      </c>
      <c r="AB18327" s="334">
        <v>0</v>
      </c>
      <c r="AD18327" s="334">
        <v>0</v>
      </c>
      <c r="AE18327" s="334">
        <f t="shared" si="2867"/>
        <v>0</v>
      </c>
      <c r="AF18327" s="334">
        <f t="shared" si="2868"/>
        <v>0</v>
      </c>
      <c r="AG18327" s="340">
        <f t="shared" si="2869"/>
        <v>0</v>
      </c>
      <c r="AI18327" s="340">
        <f t="shared" si="2871"/>
        <v>0</v>
      </c>
      <c r="AJ18327" s="340">
        <f t="shared" si="2871"/>
        <v>0</v>
      </c>
      <c r="AK18327" s="340">
        <f t="shared" si="2871"/>
        <v>0</v>
      </c>
      <c r="AL18327" s="340">
        <f t="shared" si="2871"/>
        <v>0</v>
      </c>
      <c r="AM18327" s="340">
        <f t="shared" si="2871"/>
        <v>0</v>
      </c>
    </row>
    <row r="18328" spans="1:39" x14ac:dyDescent="0.35">
      <c r="A18328" s="337">
        <v>40241</v>
      </c>
      <c r="B18328" s="338">
        <f t="shared" si="2864"/>
        <v>2010</v>
      </c>
      <c r="C18328" s="338">
        <f t="shared" si="2865"/>
        <v>3</v>
      </c>
      <c r="D18328" s="338">
        <f t="shared" si="2866"/>
        <v>4</v>
      </c>
      <c r="E18328" s="334">
        <v>0</v>
      </c>
      <c r="F18328" s="334">
        <v>0</v>
      </c>
      <c r="G18328" s="334">
        <v>0</v>
      </c>
      <c r="H18328" s="334">
        <v>0</v>
      </c>
      <c r="I18328" s="334">
        <v>0</v>
      </c>
      <c r="J18328" s="334">
        <v>0</v>
      </c>
      <c r="K18328" s="334">
        <v>0</v>
      </c>
      <c r="L18328" s="334">
        <v>0</v>
      </c>
      <c r="M18328" s="334">
        <v>0</v>
      </c>
      <c r="N18328" s="334">
        <v>0</v>
      </c>
      <c r="O18328" s="334">
        <v>0</v>
      </c>
      <c r="P18328" s="334">
        <v>0</v>
      </c>
      <c r="Q18328" s="334">
        <v>0</v>
      </c>
      <c r="R18328" s="334">
        <v>0</v>
      </c>
      <c r="S18328" s="334">
        <v>0</v>
      </c>
      <c r="T18328" s="334">
        <v>0</v>
      </c>
      <c r="U18328" s="334">
        <v>0</v>
      </c>
      <c r="V18328" s="334">
        <v>0</v>
      </c>
      <c r="W18328" s="334">
        <v>0</v>
      </c>
      <c r="X18328" s="334">
        <v>0</v>
      </c>
      <c r="Y18328" s="334">
        <v>0</v>
      </c>
      <c r="Z18328" s="334">
        <v>0</v>
      </c>
      <c r="AA18328" s="334">
        <v>0</v>
      </c>
      <c r="AB18328" s="334">
        <v>0</v>
      </c>
      <c r="AD18328" s="334">
        <v>0</v>
      </c>
      <c r="AE18328" s="334">
        <f t="shared" si="2867"/>
        <v>0</v>
      </c>
      <c r="AF18328" s="334">
        <f t="shared" si="2868"/>
        <v>0</v>
      </c>
      <c r="AG18328" s="340">
        <f t="shared" si="2869"/>
        <v>0</v>
      </c>
      <c r="AI18328" s="340">
        <f t="shared" si="2871"/>
        <v>0</v>
      </c>
      <c r="AJ18328" s="340">
        <f t="shared" si="2871"/>
        <v>0</v>
      </c>
      <c r="AK18328" s="340">
        <f t="shared" si="2871"/>
        <v>0</v>
      </c>
      <c r="AL18328" s="340">
        <f t="shared" si="2871"/>
        <v>0</v>
      </c>
      <c r="AM18328" s="340">
        <f t="shared" si="2871"/>
        <v>0</v>
      </c>
    </row>
    <row r="18329" spans="1:39" x14ac:dyDescent="0.35">
      <c r="A18329" s="337">
        <v>40242</v>
      </c>
      <c r="B18329" s="338">
        <f t="shared" si="2864"/>
        <v>2010</v>
      </c>
      <c r="C18329" s="338">
        <f t="shared" si="2865"/>
        <v>3</v>
      </c>
      <c r="D18329" s="338">
        <f t="shared" si="2866"/>
        <v>5</v>
      </c>
      <c r="E18329" s="334">
        <v>0</v>
      </c>
      <c r="F18329" s="334">
        <v>0</v>
      </c>
      <c r="G18329" s="334">
        <v>0</v>
      </c>
      <c r="H18329" s="334">
        <v>0</v>
      </c>
      <c r="I18329" s="334">
        <v>0</v>
      </c>
      <c r="J18329" s="334">
        <v>0</v>
      </c>
      <c r="K18329" s="334">
        <v>0</v>
      </c>
      <c r="L18329" s="334">
        <v>0</v>
      </c>
      <c r="M18329" s="334">
        <v>0</v>
      </c>
      <c r="N18329" s="334">
        <v>0</v>
      </c>
      <c r="O18329" s="334">
        <v>0</v>
      </c>
      <c r="P18329" s="334">
        <v>0</v>
      </c>
      <c r="Q18329" s="334">
        <v>0</v>
      </c>
      <c r="R18329" s="334">
        <v>0</v>
      </c>
      <c r="S18329" s="334">
        <v>0</v>
      </c>
      <c r="T18329" s="334">
        <v>0</v>
      </c>
      <c r="U18329" s="334">
        <v>0</v>
      </c>
      <c r="V18329" s="334">
        <v>0</v>
      </c>
      <c r="W18329" s="334">
        <v>0</v>
      </c>
      <c r="X18329" s="334">
        <v>0</v>
      </c>
      <c r="Y18329" s="334">
        <v>0</v>
      </c>
      <c r="Z18329" s="334">
        <v>0</v>
      </c>
      <c r="AA18329" s="334">
        <v>0</v>
      </c>
      <c r="AB18329" s="334">
        <v>0</v>
      </c>
      <c r="AD18329" s="334">
        <v>0</v>
      </c>
      <c r="AE18329" s="334">
        <f t="shared" si="2867"/>
        <v>0</v>
      </c>
      <c r="AF18329" s="334">
        <f t="shared" si="2868"/>
        <v>0</v>
      </c>
      <c r="AG18329" s="340">
        <f t="shared" si="2869"/>
        <v>0</v>
      </c>
      <c r="AI18329" s="340">
        <f t="shared" si="2871"/>
        <v>0</v>
      </c>
      <c r="AJ18329" s="340">
        <f t="shared" si="2871"/>
        <v>0</v>
      </c>
      <c r="AK18329" s="340">
        <f t="shared" si="2871"/>
        <v>0</v>
      </c>
      <c r="AL18329" s="340">
        <f t="shared" si="2871"/>
        <v>0</v>
      </c>
      <c r="AM18329" s="340">
        <f t="shared" si="2871"/>
        <v>0</v>
      </c>
    </row>
    <row r="18330" spans="1:39" x14ac:dyDescent="0.35">
      <c r="A18330" s="337">
        <v>40243</v>
      </c>
      <c r="B18330" s="338">
        <f t="shared" si="2864"/>
        <v>2010</v>
      </c>
      <c r="C18330" s="338">
        <f t="shared" si="2865"/>
        <v>3</v>
      </c>
      <c r="D18330" s="338">
        <f t="shared" si="2866"/>
        <v>6</v>
      </c>
      <c r="E18330" s="334">
        <v>0</v>
      </c>
      <c r="F18330" s="334">
        <v>0</v>
      </c>
      <c r="G18330" s="334">
        <v>0</v>
      </c>
      <c r="H18330" s="334">
        <v>0</v>
      </c>
      <c r="I18330" s="334">
        <v>0</v>
      </c>
      <c r="J18330" s="334">
        <v>0</v>
      </c>
      <c r="K18330" s="334">
        <v>0</v>
      </c>
      <c r="L18330" s="334">
        <v>0</v>
      </c>
      <c r="M18330" s="334">
        <v>0</v>
      </c>
      <c r="N18330" s="334">
        <v>0</v>
      </c>
      <c r="O18330" s="334">
        <v>0</v>
      </c>
      <c r="P18330" s="334">
        <v>0</v>
      </c>
      <c r="Q18330" s="334">
        <v>0</v>
      </c>
      <c r="R18330" s="334">
        <v>0</v>
      </c>
      <c r="S18330" s="334">
        <v>0</v>
      </c>
      <c r="T18330" s="334">
        <v>0</v>
      </c>
      <c r="U18330" s="334">
        <v>0</v>
      </c>
      <c r="V18330" s="334">
        <v>0</v>
      </c>
      <c r="W18330" s="334">
        <v>0</v>
      </c>
      <c r="X18330" s="334">
        <v>0</v>
      </c>
      <c r="Y18330" s="334">
        <v>0</v>
      </c>
      <c r="Z18330" s="334">
        <v>0</v>
      </c>
      <c r="AA18330" s="334">
        <v>0</v>
      </c>
      <c r="AB18330" s="334">
        <v>0</v>
      </c>
      <c r="AD18330" s="334">
        <v>0</v>
      </c>
      <c r="AE18330" s="334">
        <f t="shared" si="2867"/>
        <v>0</v>
      </c>
      <c r="AF18330" s="334">
        <f t="shared" si="2868"/>
        <v>0</v>
      </c>
      <c r="AG18330" s="340">
        <f t="shared" si="2869"/>
        <v>0</v>
      </c>
      <c r="AI18330" s="340">
        <f t="shared" si="2871"/>
        <v>0</v>
      </c>
      <c r="AJ18330" s="340">
        <f t="shared" si="2871"/>
        <v>0</v>
      </c>
      <c r="AK18330" s="340">
        <f t="shared" si="2871"/>
        <v>0</v>
      </c>
      <c r="AL18330" s="340">
        <f t="shared" si="2871"/>
        <v>0</v>
      </c>
      <c r="AM18330" s="340">
        <f t="shared" si="2871"/>
        <v>0</v>
      </c>
    </row>
    <row r="18331" spans="1:39" x14ac:dyDescent="0.35">
      <c r="A18331" s="337">
        <v>40244</v>
      </c>
      <c r="B18331" s="338">
        <f t="shared" si="2864"/>
        <v>2010</v>
      </c>
      <c r="C18331" s="338">
        <f t="shared" si="2865"/>
        <v>3</v>
      </c>
      <c r="D18331" s="338">
        <f t="shared" si="2866"/>
        <v>7</v>
      </c>
      <c r="E18331" s="334">
        <v>0</v>
      </c>
      <c r="F18331" s="334">
        <v>0</v>
      </c>
      <c r="G18331" s="334">
        <v>0</v>
      </c>
      <c r="H18331" s="334">
        <v>0</v>
      </c>
      <c r="I18331" s="334">
        <v>0</v>
      </c>
      <c r="J18331" s="334">
        <v>0</v>
      </c>
      <c r="K18331" s="334">
        <v>0</v>
      </c>
      <c r="L18331" s="334">
        <v>0</v>
      </c>
      <c r="M18331" s="334">
        <v>0</v>
      </c>
      <c r="N18331" s="334">
        <v>0</v>
      </c>
      <c r="O18331" s="334">
        <v>0</v>
      </c>
      <c r="P18331" s="334">
        <v>0</v>
      </c>
      <c r="Q18331" s="334">
        <v>0</v>
      </c>
      <c r="R18331" s="334">
        <v>0</v>
      </c>
      <c r="S18331" s="334">
        <v>0</v>
      </c>
      <c r="T18331" s="334">
        <v>0</v>
      </c>
      <c r="U18331" s="334">
        <v>0</v>
      </c>
      <c r="V18331" s="334">
        <v>0</v>
      </c>
      <c r="W18331" s="334">
        <v>0</v>
      </c>
      <c r="X18331" s="334">
        <v>0</v>
      </c>
      <c r="Y18331" s="334">
        <v>0</v>
      </c>
      <c r="Z18331" s="334">
        <v>0</v>
      </c>
      <c r="AA18331" s="334">
        <v>0</v>
      </c>
      <c r="AB18331" s="334">
        <v>0</v>
      </c>
      <c r="AD18331" s="334">
        <v>0</v>
      </c>
      <c r="AE18331" s="334">
        <f t="shared" si="2867"/>
        <v>0</v>
      </c>
      <c r="AF18331" s="334">
        <f t="shared" si="2868"/>
        <v>0</v>
      </c>
      <c r="AG18331" s="340">
        <f t="shared" si="2869"/>
        <v>0</v>
      </c>
      <c r="AI18331" s="340">
        <f t="shared" si="2871"/>
        <v>0</v>
      </c>
      <c r="AJ18331" s="340">
        <f t="shared" si="2871"/>
        <v>0</v>
      </c>
      <c r="AK18331" s="340">
        <f t="shared" si="2871"/>
        <v>0</v>
      </c>
      <c r="AL18331" s="340">
        <f t="shared" si="2871"/>
        <v>0</v>
      </c>
      <c r="AM18331" s="340">
        <f t="shared" si="2871"/>
        <v>0</v>
      </c>
    </row>
    <row r="18332" spans="1:39" x14ac:dyDescent="0.35">
      <c r="A18332" s="337">
        <v>40245</v>
      </c>
      <c r="B18332" s="338">
        <f t="shared" si="2864"/>
        <v>2010</v>
      </c>
      <c r="C18332" s="338">
        <f t="shared" si="2865"/>
        <v>3</v>
      </c>
      <c r="D18332" s="338">
        <f t="shared" si="2866"/>
        <v>8</v>
      </c>
      <c r="E18332" s="334">
        <v>0</v>
      </c>
      <c r="F18332" s="334">
        <v>0</v>
      </c>
      <c r="G18332" s="334">
        <v>0</v>
      </c>
      <c r="H18332" s="334">
        <v>0</v>
      </c>
      <c r="I18332" s="334">
        <v>0</v>
      </c>
      <c r="J18332" s="334">
        <v>0</v>
      </c>
      <c r="K18332" s="334">
        <v>0</v>
      </c>
      <c r="L18332" s="334">
        <v>0</v>
      </c>
      <c r="M18332" s="334">
        <v>0</v>
      </c>
      <c r="N18332" s="334">
        <v>0</v>
      </c>
      <c r="O18332" s="334">
        <v>0</v>
      </c>
      <c r="P18332" s="334">
        <v>0</v>
      </c>
      <c r="Q18332" s="334">
        <v>0</v>
      </c>
      <c r="R18332" s="334">
        <v>0</v>
      </c>
      <c r="S18332" s="334">
        <v>0</v>
      </c>
      <c r="T18332" s="334">
        <v>0</v>
      </c>
      <c r="U18332" s="334">
        <v>0</v>
      </c>
      <c r="V18332" s="334">
        <v>0.1</v>
      </c>
      <c r="W18332" s="334">
        <v>0</v>
      </c>
      <c r="X18332" s="334">
        <v>0.1</v>
      </c>
      <c r="Y18332" s="334">
        <v>0</v>
      </c>
      <c r="Z18332" s="334">
        <v>0</v>
      </c>
      <c r="AA18332" s="334">
        <v>0.1</v>
      </c>
      <c r="AB18332" s="334">
        <v>0</v>
      </c>
      <c r="AD18332" s="334">
        <v>0.3</v>
      </c>
      <c r="AE18332" s="334">
        <f t="shared" si="2867"/>
        <v>0.3</v>
      </c>
      <c r="AF18332" s="334">
        <f t="shared" si="2868"/>
        <v>0.30000000000000004</v>
      </c>
      <c r="AG18332" s="340">
        <f t="shared" si="2869"/>
        <v>5.5511151231257827E-17</v>
      </c>
      <c r="AI18332" s="340">
        <f t="shared" si="2871"/>
        <v>0</v>
      </c>
      <c r="AJ18332" s="340">
        <f t="shared" si="2871"/>
        <v>0</v>
      </c>
      <c r="AK18332" s="340">
        <f t="shared" si="2871"/>
        <v>0</v>
      </c>
      <c r="AL18332" s="340">
        <f t="shared" si="2871"/>
        <v>0</v>
      </c>
      <c r="AM18332" s="340">
        <f t="shared" si="2871"/>
        <v>0</v>
      </c>
    </row>
    <row r="18333" spans="1:39" x14ac:dyDescent="0.35">
      <c r="A18333" s="337">
        <v>40246</v>
      </c>
      <c r="B18333" s="338">
        <f t="shared" si="2864"/>
        <v>2010</v>
      </c>
      <c r="C18333" s="338">
        <f t="shared" si="2865"/>
        <v>3</v>
      </c>
      <c r="D18333" s="338">
        <f t="shared" si="2866"/>
        <v>9</v>
      </c>
      <c r="E18333" s="334">
        <v>0</v>
      </c>
      <c r="F18333" s="334">
        <v>0</v>
      </c>
      <c r="G18333" s="334">
        <v>0</v>
      </c>
      <c r="H18333" s="334">
        <v>0</v>
      </c>
      <c r="I18333" s="334">
        <v>0</v>
      </c>
      <c r="J18333" s="334">
        <v>0</v>
      </c>
      <c r="K18333" s="334">
        <v>0</v>
      </c>
      <c r="L18333" s="334">
        <v>0</v>
      </c>
      <c r="M18333" s="334">
        <v>0</v>
      </c>
      <c r="N18333" s="334">
        <v>0</v>
      </c>
      <c r="O18333" s="334">
        <v>0</v>
      </c>
      <c r="P18333" s="334">
        <v>0</v>
      </c>
      <c r="Q18333" s="334">
        <v>0</v>
      </c>
      <c r="R18333" s="334">
        <v>0</v>
      </c>
      <c r="S18333" s="334">
        <v>0</v>
      </c>
      <c r="T18333" s="334">
        <v>0</v>
      </c>
      <c r="U18333" s="334">
        <v>0</v>
      </c>
      <c r="V18333" s="334">
        <v>0</v>
      </c>
      <c r="W18333" s="334">
        <v>0</v>
      </c>
      <c r="X18333" s="334">
        <v>0</v>
      </c>
      <c r="Y18333" s="334">
        <v>0</v>
      </c>
      <c r="Z18333" s="334">
        <v>0</v>
      </c>
      <c r="AA18333" s="334">
        <v>0</v>
      </c>
      <c r="AB18333" s="334">
        <v>0</v>
      </c>
      <c r="AD18333" s="334">
        <v>0</v>
      </c>
      <c r="AE18333" s="334">
        <f t="shared" si="2867"/>
        <v>0</v>
      </c>
      <c r="AF18333" s="334">
        <f t="shared" si="2868"/>
        <v>0</v>
      </c>
      <c r="AG18333" s="340">
        <f t="shared" si="2869"/>
        <v>0</v>
      </c>
      <c r="AI18333" s="340">
        <f t="shared" si="2871"/>
        <v>0</v>
      </c>
      <c r="AJ18333" s="340">
        <f t="shared" si="2871"/>
        <v>0</v>
      </c>
      <c r="AK18333" s="340">
        <f t="shared" si="2871"/>
        <v>0</v>
      </c>
      <c r="AL18333" s="340">
        <f t="shared" si="2871"/>
        <v>0</v>
      </c>
      <c r="AM18333" s="340">
        <f t="shared" si="2871"/>
        <v>0</v>
      </c>
    </row>
    <row r="18334" spans="1:39" x14ac:dyDescent="0.35">
      <c r="A18334" s="337">
        <v>40247</v>
      </c>
      <c r="B18334" s="338">
        <f t="shared" si="2864"/>
        <v>2010</v>
      </c>
      <c r="C18334" s="338">
        <f t="shared" si="2865"/>
        <v>3</v>
      </c>
      <c r="D18334" s="338">
        <f t="shared" si="2866"/>
        <v>10</v>
      </c>
      <c r="E18334" s="334">
        <v>0</v>
      </c>
      <c r="F18334" s="334">
        <v>0</v>
      </c>
      <c r="G18334" s="334">
        <v>0</v>
      </c>
      <c r="H18334" s="334">
        <v>0</v>
      </c>
      <c r="I18334" s="334">
        <v>0</v>
      </c>
      <c r="J18334" s="334">
        <v>0</v>
      </c>
      <c r="K18334" s="334">
        <v>0</v>
      </c>
      <c r="L18334" s="334">
        <v>0</v>
      </c>
      <c r="M18334" s="334">
        <v>0</v>
      </c>
      <c r="N18334" s="334">
        <v>0</v>
      </c>
      <c r="O18334" s="334">
        <v>0</v>
      </c>
      <c r="P18334" s="334">
        <v>0</v>
      </c>
      <c r="Q18334" s="334">
        <v>0</v>
      </c>
      <c r="R18334" s="334">
        <v>0</v>
      </c>
      <c r="S18334" s="334">
        <v>0</v>
      </c>
      <c r="T18334" s="334">
        <v>0</v>
      </c>
      <c r="U18334" s="334">
        <v>0</v>
      </c>
      <c r="V18334" s="334">
        <v>0</v>
      </c>
      <c r="W18334" s="334">
        <v>0</v>
      </c>
      <c r="X18334" s="334">
        <v>0</v>
      </c>
      <c r="Y18334" s="334">
        <v>0</v>
      </c>
      <c r="Z18334" s="334">
        <v>0</v>
      </c>
      <c r="AA18334" s="334">
        <v>0</v>
      </c>
      <c r="AB18334" s="334">
        <v>0</v>
      </c>
      <c r="AD18334" s="334">
        <v>0</v>
      </c>
      <c r="AE18334" s="334">
        <f t="shared" si="2867"/>
        <v>0</v>
      </c>
      <c r="AF18334" s="334">
        <f t="shared" si="2868"/>
        <v>0</v>
      </c>
      <c r="AG18334" s="340">
        <f t="shared" si="2869"/>
        <v>0</v>
      </c>
      <c r="AI18334" s="340">
        <f t="shared" si="2871"/>
        <v>0</v>
      </c>
      <c r="AJ18334" s="340">
        <f t="shared" si="2871"/>
        <v>0</v>
      </c>
      <c r="AK18334" s="340">
        <f t="shared" si="2871"/>
        <v>0</v>
      </c>
      <c r="AL18334" s="340">
        <f t="shared" si="2871"/>
        <v>0</v>
      </c>
      <c r="AM18334" s="340">
        <f t="shared" si="2871"/>
        <v>0</v>
      </c>
    </row>
    <row r="18335" spans="1:39" x14ac:dyDescent="0.35">
      <c r="A18335" s="337">
        <v>40248</v>
      </c>
      <c r="B18335" s="338">
        <f t="shared" si="2864"/>
        <v>2010</v>
      </c>
      <c r="C18335" s="338">
        <f t="shared" si="2865"/>
        <v>3</v>
      </c>
      <c r="D18335" s="338">
        <f t="shared" si="2866"/>
        <v>11</v>
      </c>
      <c r="E18335" s="334">
        <v>0</v>
      </c>
      <c r="F18335" s="334">
        <v>0</v>
      </c>
      <c r="G18335" s="334">
        <v>0</v>
      </c>
      <c r="H18335" s="334">
        <v>0</v>
      </c>
      <c r="I18335" s="334">
        <v>0</v>
      </c>
      <c r="J18335" s="334">
        <v>0</v>
      </c>
      <c r="K18335" s="334">
        <v>0</v>
      </c>
      <c r="L18335" s="334">
        <v>0</v>
      </c>
      <c r="M18335" s="334">
        <v>0</v>
      </c>
      <c r="N18335" s="334">
        <v>0</v>
      </c>
      <c r="O18335" s="334">
        <v>0</v>
      </c>
      <c r="P18335" s="334">
        <v>0</v>
      </c>
      <c r="Q18335" s="334">
        <v>0</v>
      </c>
      <c r="R18335" s="334">
        <v>0</v>
      </c>
      <c r="S18335" s="334">
        <v>0</v>
      </c>
      <c r="T18335" s="334">
        <v>0</v>
      </c>
      <c r="U18335" s="334">
        <v>0</v>
      </c>
      <c r="V18335" s="334">
        <v>0</v>
      </c>
      <c r="W18335" s="334">
        <v>0</v>
      </c>
      <c r="X18335" s="334">
        <v>0</v>
      </c>
      <c r="Y18335" s="334">
        <v>0</v>
      </c>
      <c r="Z18335" s="334">
        <v>0</v>
      </c>
      <c r="AA18335" s="334">
        <v>0</v>
      </c>
      <c r="AB18335" s="334">
        <v>0</v>
      </c>
      <c r="AD18335" s="334">
        <v>0</v>
      </c>
      <c r="AE18335" s="334">
        <f t="shared" si="2867"/>
        <v>0</v>
      </c>
      <c r="AF18335" s="334">
        <f t="shared" si="2868"/>
        <v>0</v>
      </c>
      <c r="AG18335" s="340">
        <f t="shared" si="2869"/>
        <v>0</v>
      </c>
      <c r="AI18335" s="340">
        <f t="shared" si="2871"/>
        <v>0</v>
      </c>
      <c r="AJ18335" s="340">
        <f t="shared" si="2871"/>
        <v>0</v>
      </c>
      <c r="AK18335" s="340">
        <f t="shared" si="2871"/>
        <v>0</v>
      </c>
      <c r="AL18335" s="340">
        <f t="shared" si="2871"/>
        <v>0</v>
      </c>
      <c r="AM18335" s="340">
        <f t="shared" si="2871"/>
        <v>0</v>
      </c>
    </row>
    <row r="18336" spans="1:39" x14ac:dyDescent="0.35">
      <c r="A18336" s="337">
        <v>40249</v>
      </c>
      <c r="B18336" s="338">
        <f t="shared" si="2864"/>
        <v>2010</v>
      </c>
      <c r="C18336" s="338">
        <f t="shared" si="2865"/>
        <v>3</v>
      </c>
      <c r="D18336" s="338">
        <f t="shared" si="2866"/>
        <v>12</v>
      </c>
      <c r="E18336" s="334">
        <v>0</v>
      </c>
      <c r="F18336" s="334">
        <v>0</v>
      </c>
      <c r="G18336" s="334">
        <v>0</v>
      </c>
      <c r="H18336" s="334">
        <v>0</v>
      </c>
      <c r="I18336" s="334">
        <v>0</v>
      </c>
      <c r="J18336" s="334">
        <v>0</v>
      </c>
      <c r="K18336" s="334">
        <v>0</v>
      </c>
      <c r="L18336" s="334">
        <v>0</v>
      </c>
      <c r="M18336" s="334">
        <v>0</v>
      </c>
      <c r="N18336" s="334">
        <v>0</v>
      </c>
      <c r="O18336" s="334">
        <v>0</v>
      </c>
      <c r="P18336" s="334">
        <v>0</v>
      </c>
      <c r="Q18336" s="334">
        <v>0</v>
      </c>
      <c r="R18336" s="334">
        <v>0</v>
      </c>
      <c r="S18336" s="334">
        <v>0</v>
      </c>
      <c r="T18336" s="334">
        <v>0</v>
      </c>
      <c r="U18336" s="334">
        <v>0</v>
      </c>
      <c r="V18336" s="334">
        <v>0</v>
      </c>
      <c r="W18336" s="334">
        <v>0</v>
      </c>
      <c r="X18336" s="334">
        <v>0</v>
      </c>
      <c r="Y18336" s="334">
        <v>0</v>
      </c>
      <c r="Z18336" s="334">
        <v>0</v>
      </c>
      <c r="AA18336" s="334">
        <v>0</v>
      </c>
      <c r="AB18336" s="334">
        <v>0</v>
      </c>
      <c r="AD18336" s="334">
        <v>0</v>
      </c>
      <c r="AE18336" s="334">
        <f t="shared" si="2867"/>
        <v>0</v>
      </c>
      <c r="AF18336" s="334">
        <f t="shared" si="2868"/>
        <v>0</v>
      </c>
      <c r="AG18336" s="340">
        <f t="shared" si="2869"/>
        <v>0</v>
      </c>
      <c r="AI18336" s="340">
        <f t="shared" si="2871"/>
        <v>0</v>
      </c>
      <c r="AJ18336" s="340">
        <f t="shared" si="2871"/>
        <v>0</v>
      </c>
      <c r="AK18336" s="340">
        <f t="shared" si="2871"/>
        <v>0</v>
      </c>
      <c r="AL18336" s="340">
        <f t="shared" si="2871"/>
        <v>0</v>
      </c>
      <c r="AM18336" s="340">
        <f t="shared" si="2871"/>
        <v>0</v>
      </c>
    </row>
    <row r="18337" spans="1:39" x14ac:dyDescent="0.35">
      <c r="A18337" s="337">
        <v>40250</v>
      </c>
      <c r="B18337" s="338">
        <f t="shared" si="2864"/>
        <v>2010</v>
      </c>
      <c r="C18337" s="338">
        <f t="shared" si="2865"/>
        <v>3</v>
      </c>
      <c r="D18337" s="338">
        <f t="shared" si="2866"/>
        <v>13</v>
      </c>
      <c r="E18337" s="334">
        <v>0</v>
      </c>
      <c r="F18337" s="334">
        <v>0</v>
      </c>
      <c r="G18337" s="334">
        <v>0</v>
      </c>
      <c r="H18337" s="334">
        <v>0</v>
      </c>
      <c r="I18337" s="334">
        <v>0</v>
      </c>
      <c r="J18337" s="334">
        <v>0</v>
      </c>
      <c r="K18337" s="334">
        <v>0</v>
      </c>
      <c r="L18337" s="334">
        <v>0</v>
      </c>
      <c r="M18337" s="334">
        <v>0</v>
      </c>
      <c r="N18337" s="334">
        <v>0</v>
      </c>
      <c r="O18337" s="334">
        <v>0</v>
      </c>
      <c r="P18337" s="334">
        <v>0</v>
      </c>
      <c r="Q18337" s="334">
        <v>0</v>
      </c>
      <c r="R18337" s="334">
        <v>0</v>
      </c>
      <c r="S18337" s="334">
        <v>0</v>
      </c>
      <c r="T18337" s="334">
        <v>0</v>
      </c>
      <c r="U18337" s="334">
        <v>0</v>
      </c>
      <c r="V18337" s="334">
        <v>0</v>
      </c>
      <c r="W18337" s="334">
        <v>0</v>
      </c>
      <c r="X18337" s="334">
        <v>0</v>
      </c>
      <c r="Y18337" s="334">
        <v>0</v>
      </c>
      <c r="Z18337" s="334">
        <v>0</v>
      </c>
      <c r="AA18337" s="334">
        <v>0</v>
      </c>
      <c r="AB18337" s="334">
        <v>0</v>
      </c>
      <c r="AD18337" s="334">
        <v>0</v>
      </c>
      <c r="AE18337" s="334">
        <f t="shared" si="2867"/>
        <v>0</v>
      </c>
      <c r="AF18337" s="334">
        <f t="shared" si="2868"/>
        <v>0</v>
      </c>
      <c r="AG18337" s="340">
        <f t="shared" si="2869"/>
        <v>0</v>
      </c>
      <c r="AI18337" s="340">
        <f t="shared" si="2871"/>
        <v>0</v>
      </c>
      <c r="AJ18337" s="340">
        <f t="shared" si="2871"/>
        <v>0</v>
      </c>
      <c r="AK18337" s="340">
        <f t="shared" si="2871"/>
        <v>0</v>
      </c>
      <c r="AL18337" s="340">
        <f t="shared" si="2871"/>
        <v>0</v>
      </c>
      <c r="AM18337" s="340">
        <f t="shared" si="2871"/>
        <v>0</v>
      </c>
    </row>
    <row r="18338" spans="1:39" x14ac:dyDescent="0.35">
      <c r="A18338" s="337">
        <v>40251</v>
      </c>
      <c r="B18338" s="338">
        <f t="shared" si="2864"/>
        <v>2010</v>
      </c>
      <c r="C18338" s="338">
        <f t="shared" si="2865"/>
        <v>3</v>
      </c>
      <c r="D18338" s="338">
        <f t="shared" si="2866"/>
        <v>14</v>
      </c>
      <c r="E18338" s="334">
        <v>0</v>
      </c>
      <c r="F18338" s="334">
        <v>0</v>
      </c>
      <c r="G18338" s="334">
        <v>0</v>
      </c>
      <c r="H18338" s="334">
        <v>0</v>
      </c>
      <c r="I18338" s="334">
        <v>0</v>
      </c>
      <c r="J18338" s="334">
        <v>0</v>
      </c>
      <c r="K18338" s="334">
        <v>0</v>
      </c>
      <c r="L18338" s="334">
        <v>0</v>
      </c>
      <c r="M18338" s="334">
        <v>0</v>
      </c>
      <c r="N18338" s="334">
        <v>0</v>
      </c>
      <c r="O18338" s="334">
        <v>0</v>
      </c>
      <c r="P18338" s="334">
        <v>0</v>
      </c>
      <c r="Q18338" s="334">
        <v>0</v>
      </c>
      <c r="R18338" s="334">
        <v>0</v>
      </c>
      <c r="S18338" s="334">
        <v>0</v>
      </c>
      <c r="T18338" s="334">
        <v>0</v>
      </c>
      <c r="U18338" s="334">
        <v>0</v>
      </c>
      <c r="V18338" s="334">
        <v>0</v>
      </c>
      <c r="W18338" s="334">
        <v>0</v>
      </c>
      <c r="X18338" s="334">
        <v>0</v>
      </c>
      <c r="Y18338" s="334">
        <v>0</v>
      </c>
      <c r="Z18338" s="334">
        <v>0</v>
      </c>
      <c r="AA18338" s="334">
        <v>0</v>
      </c>
      <c r="AB18338" s="334">
        <v>0</v>
      </c>
      <c r="AD18338" s="334">
        <v>0</v>
      </c>
      <c r="AE18338" s="334">
        <f t="shared" si="2867"/>
        <v>0</v>
      </c>
      <c r="AF18338" s="334">
        <f t="shared" si="2868"/>
        <v>0</v>
      </c>
      <c r="AG18338" s="340">
        <f t="shared" si="2869"/>
        <v>0</v>
      </c>
      <c r="AI18338" s="340">
        <f t="shared" si="2871"/>
        <v>0</v>
      </c>
      <c r="AJ18338" s="340">
        <f t="shared" si="2871"/>
        <v>0</v>
      </c>
      <c r="AK18338" s="340">
        <f t="shared" si="2871"/>
        <v>0</v>
      </c>
      <c r="AL18338" s="340">
        <f t="shared" si="2871"/>
        <v>0</v>
      </c>
      <c r="AM18338" s="340">
        <f t="shared" si="2871"/>
        <v>0</v>
      </c>
    </row>
    <row r="18339" spans="1:39" x14ac:dyDescent="0.35">
      <c r="A18339" s="337">
        <v>40252</v>
      </c>
      <c r="B18339" s="338">
        <f t="shared" si="2864"/>
        <v>2010</v>
      </c>
      <c r="C18339" s="338">
        <f t="shared" si="2865"/>
        <v>3</v>
      </c>
      <c r="D18339" s="338">
        <f t="shared" si="2866"/>
        <v>15</v>
      </c>
      <c r="E18339" s="334">
        <v>0</v>
      </c>
      <c r="F18339" s="334">
        <v>0</v>
      </c>
      <c r="G18339" s="334">
        <v>0</v>
      </c>
      <c r="H18339" s="334">
        <v>0</v>
      </c>
      <c r="I18339" s="334">
        <v>0</v>
      </c>
      <c r="J18339" s="334">
        <v>0</v>
      </c>
      <c r="K18339" s="334">
        <v>0</v>
      </c>
      <c r="L18339" s="334">
        <v>0</v>
      </c>
      <c r="M18339" s="334">
        <v>0</v>
      </c>
      <c r="N18339" s="334">
        <v>0</v>
      </c>
      <c r="O18339" s="334">
        <v>0</v>
      </c>
      <c r="P18339" s="334">
        <v>0</v>
      </c>
      <c r="Q18339" s="334">
        <v>0</v>
      </c>
      <c r="R18339" s="334">
        <v>0</v>
      </c>
      <c r="S18339" s="334">
        <v>0</v>
      </c>
      <c r="T18339" s="334">
        <v>0</v>
      </c>
      <c r="U18339" s="334">
        <v>0</v>
      </c>
      <c r="V18339" s="334">
        <v>0</v>
      </c>
      <c r="W18339" s="334">
        <v>0</v>
      </c>
      <c r="X18339" s="334">
        <v>0</v>
      </c>
      <c r="Y18339" s="334">
        <v>0</v>
      </c>
      <c r="Z18339" s="334">
        <v>0</v>
      </c>
      <c r="AA18339" s="334">
        <v>0</v>
      </c>
      <c r="AB18339" s="334">
        <v>0</v>
      </c>
      <c r="AD18339" s="334">
        <v>0</v>
      </c>
      <c r="AE18339" s="334">
        <f t="shared" si="2867"/>
        <v>0</v>
      </c>
      <c r="AF18339" s="334">
        <f t="shared" si="2868"/>
        <v>0</v>
      </c>
      <c r="AG18339" s="340">
        <f t="shared" si="2869"/>
        <v>0</v>
      </c>
      <c r="AI18339" s="340">
        <f t="shared" si="2871"/>
        <v>0</v>
      </c>
      <c r="AJ18339" s="340">
        <f t="shared" si="2871"/>
        <v>0</v>
      </c>
      <c r="AK18339" s="340">
        <f t="shared" si="2871"/>
        <v>0</v>
      </c>
      <c r="AL18339" s="340">
        <f t="shared" si="2871"/>
        <v>0</v>
      </c>
      <c r="AM18339" s="340">
        <f t="shared" si="2871"/>
        <v>0</v>
      </c>
    </row>
    <row r="18340" spans="1:39" x14ac:dyDescent="0.35">
      <c r="A18340" s="337">
        <v>40253</v>
      </c>
      <c r="B18340" s="338">
        <f t="shared" si="2864"/>
        <v>2010</v>
      </c>
      <c r="C18340" s="338">
        <f t="shared" si="2865"/>
        <v>3</v>
      </c>
      <c r="D18340" s="338">
        <f t="shared" si="2866"/>
        <v>16</v>
      </c>
      <c r="E18340" s="334">
        <v>0</v>
      </c>
      <c r="F18340" s="334">
        <v>0</v>
      </c>
      <c r="G18340" s="334">
        <v>0</v>
      </c>
      <c r="H18340" s="334">
        <v>0</v>
      </c>
      <c r="I18340" s="334">
        <v>0</v>
      </c>
      <c r="J18340" s="334">
        <v>0</v>
      </c>
      <c r="K18340" s="334">
        <v>0</v>
      </c>
      <c r="L18340" s="334">
        <v>0</v>
      </c>
      <c r="M18340" s="334">
        <v>0</v>
      </c>
      <c r="N18340" s="334">
        <v>0</v>
      </c>
      <c r="O18340" s="334">
        <v>0</v>
      </c>
      <c r="P18340" s="334">
        <v>0</v>
      </c>
      <c r="Q18340" s="334">
        <v>0</v>
      </c>
      <c r="R18340" s="334">
        <v>0</v>
      </c>
      <c r="S18340" s="334">
        <v>0</v>
      </c>
      <c r="T18340" s="334">
        <v>0</v>
      </c>
      <c r="U18340" s="334">
        <v>0</v>
      </c>
      <c r="V18340" s="334">
        <v>0</v>
      </c>
      <c r="W18340" s="334">
        <v>0</v>
      </c>
      <c r="X18340" s="334">
        <v>0</v>
      </c>
      <c r="Y18340" s="334">
        <v>0</v>
      </c>
      <c r="Z18340" s="334">
        <v>0</v>
      </c>
      <c r="AA18340" s="334">
        <v>0</v>
      </c>
      <c r="AB18340" s="334">
        <v>0</v>
      </c>
      <c r="AD18340" s="334">
        <v>0</v>
      </c>
      <c r="AE18340" s="334">
        <f t="shared" si="2867"/>
        <v>0</v>
      </c>
      <c r="AF18340" s="334">
        <f t="shared" si="2868"/>
        <v>0</v>
      </c>
      <c r="AG18340" s="340">
        <f t="shared" si="2869"/>
        <v>0</v>
      </c>
      <c r="AI18340" s="340">
        <f t="shared" ref="AI18340:AM18355" si="2872">IF($C18340=AI$1,$AF18340,0)</f>
        <v>0</v>
      </c>
      <c r="AJ18340" s="340">
        <f t="shared" si="2872"/>
        <v>0</v>
      </c>
      <c r="AK18340" s="340">
        <f t="shared" si="2872"/>
        <v>0</v>
      </c>
      <c r="AL18340" s="340">
        <f t="shared" si="2872"/>
        <v>0</v>
      </c>
      <c r="AM18340" s="340">
        <f t="shared" si="2872"/>
        <v>0</v>
      </c>
    </row>
    <row r="18341" spans="1:39" x14ac:dyDescent="0.35">
      <c r="A18341" s="337">
        <v>40254</v>
      </c>
      <c r="B18341" s="338">
        <f t="shared" si="2864"/>
        <v>2010</v>
      </c>
      <c r="C18341" s="338">
        <f t="shared" si="2865"/>
        <v>3</v>
      </c>
      <c r="D18341" s="338">
        <f t="shared" si="2866"/>
        <v>17</v>
      </c>
      <c r="E18341" s="334">
        <v>0</v>
      </c>
      <c r="F18341" s="334">
        <v>0</v>
      </c>
      <c r="G18341" s="334">
        <v>0</v>
      </c>
      <c r="H18341" s="334">
        <v>0</v>
      </c>
      <c r="I18341" s="334">
        <v>0</v>
      </c>
      <c r="J18341" s="334">
        <v>0</v>
      </c>
      <c r="K18341" s="334">
        <v>0</v>
      </c>
      <c r="L18341" s="334">
        <v>0</v>
      </c>
      <c r="M18341" s="334">
        <v>0</v>
      </c>
      <c r="N18341" s="334">
        <v>0</v>
      </c>
      <c r="O18341" s="334">
        <v>0</v>
      </c>
      <c r="P18341" s="334">
        <v>0</v>
      </c>
      <c r="Q18341" s="334">
        <v>0</v>
      </c>
      <c r="R18341" s="334">
        <v>0</v>
      </c>
      <c r="S18341" s="334">
        <v>0</v>
      </c>
      <c r="T18341" s="334">
        <v>0</v>
      </c>
      <c r="U18341" s="334">
        <v>0</v>
      </c>
      <c r="V18341" s="334">
        <v>0</v>
      </c>
      <c r="W18341" s="334">
        <v>0</v>
      </c>
      <c r="X18341" s="334">
        <v>0</v>
      </c>
      <c r="Y18341" s="334">
        <v>0</v>
      </c>
      <c r="Z18341" s="334">
        <v>0</v>
      </c>
      <c r="AA18341" s="334">
        <v>0</v>
      </c>
      <c r="AB18341" s="334">
        <v>0</v>
      </c>
      <c r="AD18341" s="334">
        <v>0</v>
      </c>
      <c r="AE18341" s="334">
        <f t="shared" si="2867"/>
        <v>0</v>
      </c>
      <c r="AF18341" s="334">
        <f t="shared" si="2868"/>
        <v>0</v>
      </c>
      <c r="AG18341" s="340">
        <f t="shared" si="2869"/>
        <v>0</v>
      </c>
      <c r="AI18341" s="340">
        <f t="shared" si="2872"/>
        <v>0</v>
      </c>
      <c r="AJ18341" s="340">
        <f t="shared" si="2872"/>
        <v>0</v>
      </c>
      <c r="AK18341" s="340">
        <f t="shared" si="2872"/>
        <v>0</v>
      </c>
      <c r="AL18341" s="340">
        <f t="shared" si="2872"/>
        <v>0</v>
      </c>
      <c r="AM18341" s="340">
        <f t="shared" si="2872"/>
        <v>0</v>
      </c>
    </row>
    <row r="18342" spans="1:39" x14ac:dyDescent="0.35">
      <c r="A18342" s="337">
        <v>40255</v>
      </c>
      <c r="B18342" s="338">
        <f t="shared" si="2864"/>
        <v>2010</v>
      </c>
      <c r="C18342" s="338">
        <f t="shared" si="2865"/>
        <v>3</v>
      </c>
      <c r="D18342" s="338">
        <f t="shared" si="2866"/>
        <v>18</v>
      </c>
      <c r="E18342" s="334">
        <v>0</v>
      </c>
      <c r="F18342" s="334">
        <v>0</v>
      </c>
      <c r="G18342" s="334">
        <v>0</v>
      </c>
      <c r="H18342" s="334">
        <v>0</v>
      </c>
      <c r="I18342" s="334">
        <v>0</v>
      </c>
      <c r="J18342" s="334">
        <v>0</v>
      </c>
      <c r="K18342" s="334">
        <v>0</v>
      </c>
      <c r="L18342" s="334">
        <v>0</v>
      </c>
      <c r="M18342" s="334">
        <v>0</v>
      </c>
      <c r="N18342" s="334">
        <v>0</v>
      </c>
      <c r="O18342" s="334">
        <v>0</v>
      </c>
      <c r="P18342" s="334">
        <v>0</v>
      </c>
      <c r="Q18342" s="334">
        <v>0</v>
      </c>
      <c r="R18342" s="334">
        <v>0</v>
      </c>
      <c r="S18342" s="334">
        <v>0</v>
      </c>
      <c r="T18342" s="334">
        <v>0</v>
      </c>
      <c r="U18342" s="334">
        <v>0</v>
      </c>
      <c r="V18342" s="334">
        <v>0</v>
      </c>
      <c r="W18342" s="334">
        <v>0</v>
      </c>
      <c r="X18342" s="334">
        <v>0</v>
      </c>
      <c r="Y18342" s="334">
        <v>0</v>
      </c>
      <c r="Z18342" s="334">
        <v>0</v>
      </c>
      <c r="AA18342" s="334">
        <v>0</v>
      </c>
      <c r="AB18342" s="334">
        <v>0</v>
      </c>
      <c r="AD18342" s="334">
        <v>0</v>
      </c>
      <c r="AE18342" s="334">
        <f t="shared" si="2867"/>
        <v>0</v>
      </c>
      <c r="AF18342" s="334">
        <f t="shared" si="2868"/>
        <v>0</v>
      </c>
      <c r="AG18342" s="340">
        <f t="shared" si="2869"/>
        <v>0</v>
      </c>
      <c r="AI18342" s="340">
        <f t="shared" si="2872"/>
        <v>0</v>
      </c>
      <c r="AJ18342" s="340">
        <f t="shared" si="2872"/>
        <v>0</v>
      </c>
      <c r="AK18342" s="340">
        <f t="shared" si="2872"/>
        <v>0</v>
      </c>
      <c r="AL18342" s="340">
        <f t="shared" si="2872"/>
        <v>0</v>
      </c>
      <c r="AM18342" s="340">
        <f t="shared" si="2872"/>
        <v>0</v>
      </c>
    </row>
    <row r="18343" spans="1:39" x14ac:dyDescent="0.35">
      <c r="A18343" s="337">
        <v>40256</v>
      </c>
      <c r="B18343" s="338">
        <f t="shared" si="2864"/>
        <v>2010</v>
      </c>
      <c r="C18343" s="338">
        <f t="shared" si="2865"/>
        <v>3</v>
      </c>
      <c r="D18343" s="338">
        <f t="shared" si="2866"/>
        <v>19</v>
      </c>
      <c r="E18343" s="334">
        <v>0.1</v>
      </c>
      <c r="F18343" s="334">
        <v>0</v>
      </c>
      <c r="G18343" s="334">
        <v>0.1</v>
      </c>
      <c r="H18343" s="334">
        <v>0</v>
      </c>
      <c r="I18343" s="334">
        <v>0.1</v>
      </c>
      <c r="J18343" s="334">
        <v>0</v>
      </c>
      <c r="K18343" s="334">
        <v>0.1</v>
      </c>
      <c r="L18343" s="334">
        <v>0</v>
      </c>
      <c r="M18343" s="334">
        <v>0</v>
      </c>
      <c r="N18343" s="334">
        <v>0</v>
      </c>
      <c r="O18343" s="334">
        <v>0</v>
      </c>
      <c r="P18343" s="334">
        <v>0</v>
      </c>
      <c r="Q18343" s="334">
        <v>0</v>
      </c>
      <c r="R18343" s="334">
        <v>0</v>
      </c>
      <c r="S18343" s="334">
        <v>0</v>
      </c>
      <c r="T18343" s="334">
        <v>0</v>
      </c>
      <c r="U18343" s="334">
        <v>0</v>
      </c>
      <c r="V18343" s="334">
        <v>0</v>
      </c>
      <c r="W18343" s="334">
        <v>0</v>
      </c>
      <c r="X18343" s="334">
        <v>0</v>
      </c>
      <c r="Y18343" s="334">
        <v>0</v>
      </c>
      <c r="Z18343" s="334">
        <v>0</v>
      </c>
      <c r="AA18343" s="334">
        <v>0</v>
      </c>
      <c r="AB18343" s="334">
        <v>0</v>
      </c>
      <c r="AD18343" s="334">
        <v>0.4</v>
      </c>
      <c r="AE18343" s="334">
        <f t="shared" si="2867"/>
        <v>0.4</v>
      </c>
      <c r="AF18343" s="334">
        <f t="shared" si="2868"/>
        <v>0.4</v>
      </c>
      <c r="AG18343" s="340">
        <f t="shared" si="2869"/>
        <v>0</v>
      </c>
      <c r="AI18343" s="340">
        <f t="shared" si="2872"/>
        <v>0</v>
      </c>
      <c r="AJ18343" s="340">
        <f t="shared" si="2872"/>
        <v>0</v>
      </c>
      <c r="AK18343" s="340">
        <f t="shared" si="2872"/>
        <v>0</v>
      </c>
      <c r="AL18343" s="340">
        <f t="shared" si="2872"/>
        <v>0</v>
      </c>
      <c r="AM18343" s="340">
        <f t="shared" si="2872"/>
        <v>0</v>
      </c>
    </row>
    <row r="18344" spans="1:39" x14ac:dyDescent="0.35">
      <c r="A18344" s="337">
        <v>40257</v>
      </c>
      <c r="B18344" s="338">
        <f t="shared" si="2864"/>
        <v>2010</v>
      </c>
      <c r="C18344" s="338">
        <f t="shared" si="2865"/>
        <v>3</v>
      </c>
      <c r="D18344" s="338">
        <f t="shared" si="2866"/>
        <v>20</v>
      </c>
      <c r="E18344" s="334">
        <v>0</v>
      </c>
      <c r="F18344" s="334">
        <v>0</v>
      </c>
      <c r="G18344" s="334">
        <v>0</v>
      </c>
      <c r="H18344" s="334">
        <v>0</v>
      </c>
      <c r="I18344" s="334">
        <v>0</v>
      </c>
      <c r="J18344" s="334">
        <v>0</v>
      </c>
      <c r="K18344" s="334">
        <v>0</v>
      </c>
      <c r="L18344" s="334">
        <v>0</v>
      </c>
      <c r="M18344" s="334">
        <v>0</v>
      </c>
      <c r="N18344" s="334">
        <v>0</v>
      </c>
      <c r="O18344" s="334">
        <v>0</v>
      </c>
      <c r="P18344" s="334">
        <v>0</v>
      </c>
      <c r="Q18344" s="334">
        <v>0</v>
      </c>
      <c r="R18344" s="334">
        <v>0</v>
      </c>
      <c r="S18344" s="334">
        <v>0</v>
      </c>
      <c r="T18344" s="334">
        <v>0</v>
      </c>
      <c r="U18344" s="334">
        <v>0</v>
      </c>
      <c r="V18344" s="334">
        <v>0</v>
      </c>
      <c r="W18344" s="334">
        <v>0</v>
      </c>
      <c r="X18344" s="334">
        <v>0</v>
      </c>
      <c r="Y18344" s="334">
        <v>0</v>
      </c>
      <c r="Z18344" s="334">
        <v>0</v>
      </c>
      <c r="AA18344" s="334">
        <v>0</v>
      </c>
      <c r="AB18344" s="334">
        <v>0</v>
      </c>
      <c r="AD18344" s="334">
        <v>0</v>
      </c>
      <c r="AE18344" s="334">
        <f t="shared" si="2867"/>
        <v>0</v>
      </c>
      <c r="AF18344" s="334">
        <f t="shared" si="2868"/>
        <v>0</v>
      </c>
      <c r="AG18344" s="340">
        <f t="shared" si="2869"/>
        <v>0</v>
      </c>
      <c r="AI18344" s="340">
        <f t="shared" si="2872"/>
        <v>0</v>
      </c>
      <c r="AJ18344" s="340">
        <f t="shared" si="2872"/>
        <v>0</v>
      </c>
      <c r="AK18344" s="340">
        <f t="shared" si="2872"/>
        <v>0</v>
      </c>
      <c r="AL18344" s="340">
        <f t="shared" si="2872"/>
        <v>0</v>
      </c>
      <c r="AM18344" s="340">
        <f t="shared" si="2872"/>
        <v>0</v>
      </c>
    </row>
    <row r="18345" spans="1:39" x14ac:dyDescent="0.35">
      <c r="A18345" s="337">
        <v>40258</v>
      </c>
      <c r="B18345" s="338">
        <f t="shared" si="2864"/>
        <v>2010</v>
      </c>
      <c r="C18345" s="338">
        <f t="shared" si="2865"/>
        <v>3</v>
      </c>
      <c r="D18345" s="338">
        <f t="shared" si="2866"/>
        <v>21</v>
      </c>
      <c r="E18345" s="334">
        <v>0</v>
      </c>
      <c r="F18345" s="334">
        <v>0</v>
      </c>
      <c r="G18345" s="334">
        <v>0</v>
      </c>
      <c r="H18345" s="334">
        <v>0</v>
      </c>
      <c r="I18345" s="334">
        <v>0</v>
      </c>
      <c r="J18345" s="334">
        <v>0</v>
      </c>
      <c r="K18345" s="334">
        <v>0</v>
      </c>
      <c r="L18345" s="334">
        <v>0</v>
      </c>
      <c r="M18345" s="334">
        <v>0</v>
      </c>
      <c r="N18345" s="334">
        <v>0</v>
      </c>
      <c r="O18345" s="334">
        <v>0</v>
      </c>
      <c r="P18345" s="334">
        <v>0</v>
      </c>
      <c r="Q18345" s="334">
        <v>0</v>
      </c>
      <c r="R18345" s="334">
        <v>0</v>
      </c>
      <c r="S18345" s="334">
        <v>0</v>
      </c>
      <c r="T18345" s="334">
        <v>0</v>
      </c>
      <c r="U18345" s="334">
        <v>0</v>
      </c>
      <c r="V18345" s="334">
        <v>0</v>
      </c>
      <c r="W18345" s="334">
        <v>0</v>
      </c>
      <c r="X18345" s="334">
        <v>0</v>
      </c>
      <c r="Y18345" s="334">
        <v>0</v>
      </c>
      <c r="Z18345" s="334">
        <v>0</v>
      </c>
      <c r="AA18345" s="334">
        <v>0</v>
      </c>
      <c r="AB18345" s="334">
        <v>0</v>
      </c>
      <c r="AD18345" s="334">
        <v>0</v>
      </c>
      <c r="AE18345" s="334">
        <f t="shared" si="2867"/>
        <v>0</v>
      </c>
      <c r="AF18345" s="334">
        <f t="shared" si="2868"/>
        <v>0</v>
      </c>
      <c r="AG18345" s="340">
        <f t="shared" si="2869"/>
        <v>0</v>
      </c>
      <c r="AI18345" s="340">
        <f t="shared" si="2872"/>
        <v>0</v>
      </c>
      <c r="AJ18345" s="340">
        <f t="shared" si="2872"/>
        <v>0</v>
      </c>
      <c r="AK18345" s="340">
        <f t="shared" si="2872"/>
        <v>0</v>
      </c>
      <c r="AL18345" s="340">
        <f t="shared" si="2872"/>
        <v>0</v>
      </c>
      <c r="AM18345" s="340">
        <f t="shared" si="2872"/>
        <v>0</v>
      </c>
    </row>
    <row r="18346" spans="1:39" x14ac:dyDescent="0.35">
      <c r="A18346" s="337">
        <v>40259</v>
      </c>
      <c r="B18346" s="338">
        <f t="shared" si="2864"/>
        <v>2010</v>
      </c>
      <c r="C18346" s="338">
        <f t="shared" si="2865"/>
        <v>3</v>
      </c>
      <c r="D18346" s="338">
        <f t="shared" si="2866"/>
        <v>22</v>
      </c>
      <c r="E18346" s="334">
        <v>0</v>
      </c>
      <c r="F18346" s="334">
        <v>0</v>
      </c>
      <c r="G18346" s="334">
        <v>0</v>
      </c>
      <c r="H18346" s="334">
        <v>0</v>
      </c>
      <c r="I18346" s="334">
        <v>0</v>
      </c>
      <c r="J18346" s="334">
        <v>0</v>
      </c>
      <c r="K18346" s="334">
        <v>0</v>
      </c>
      <c r="L18346" s="334">
        <v>0</v>
      </c>
      <c r="M18346" s="334">
        <v>0</v>
      </c>
      <c r="N18346" s="334">
        <v>0</v>
      </c>
      <c r="O18346" s="334">
        <v>0</v>
      </c>
      <c r="P18346" s="334">
        <v>0</v>
      </c>
      <c r="Q18346" s="334">
        <v>0</v>
      </c>
      <c r="R18346" s="334">
        <v>0</v>
      </c>
      <c r="S18346" s="334">
        <v>0</v>
      </c>
      <c r="T18346" s="334">
        <v>0</v>
      </c>
      <c r="U18346" s="334">
        <v>0</v>
      </c>
      <c r="V18346" s="334">
        <v>0</v>
      </c>
      <c r="W18346" s="334">
        <v>0</v>
      </c>
      <c r="X18346" s="334">
        <v>0</v>
      </c>
      <c r="Y18346" s="334">
        <v>0</v>
      </c>
      <c r="Z18346" s="334">
        <v>0</v>
      </c>
      <c r="AA18346" s="334">
        <v>0</v>
      </c>
      <c r="AB18346" s="334">
        <v>0</v>
      </c>
      <c r="AD18346" s="334">
        <v>0</v>
      </c>
      <c r="AE18346" s="334">
        <f t="shared" si="2867"/>
        <v>0</v>
      </c>
      <c r="AF18346" s="334">
        <f t="shared" si="2868"/>
        <v>0</v>
      </c>
      <c r="AG18346" s="340">
        <f t="shared" si="2869"/>
        <v>0</v>
      </c>
      <c r="AI18346" s="340">
        <f t="shared" si="2872"/>
        <v>0</v>
      </c>
      <c r="AJ18346" s="340">
        <f t="shared" si="2872"/>
        <v>0</v>
      </c>
      <c r="AK18346" s="340">
        <f t="shared" si="2872"/>
        <v>0</v>
      </c>
      <c r="AL18346" s="340">
        <f t="shared" si="2872"/>
        <v>0</v>
      </c>
      <c r="AM18346" s="340">
        <f t="shared" si="2872"/>
        <v>0</v>
      </c>
    </row>
    <row r="18347" spans="1:39" x14ac:dyDescent="0.35">
      <c r="A18347" s="337">
        <v>40260</v>
      </c>
      <c r="B18347" s="338">
        <f t="shared" si="2864"/>
        <v>2010</v>
      </c>
      <c r="C18347" s="338">
        <f t="shared" si="2865"/>
        <v>3</v>
      </c>
      <c r="D18347" s="338">
        <f t="shared" si="2866"/>
        <v>23</v>
      </c>
      <c r="E18347" s="334">
        <v>0</v>
      </c>
      <c r="F18347" s="334">
        <v>0</v>
      </c>
      <c r="G18347" s="334">
        <v>0</v>
      </c>
      <c r="H18347" s="334">
        <v>0</v>
      </c>
      <c r="I18347" s="334">
        <v>0</v>
      </c>
      <c r="J18347" s="334">
        <v>0</v>
      </c>
      <c r="K18347" s="334">
        <v>0</v>
      </c>
      <c r="L18347" s="334">
        <v>0</v>
      </c>
      <c r="M18347" s="334">
        <v>0</v>
      </c>
      <c r="N18347" s="334">
        <v>0</v>
      </c>
      <c r="O18347" s="334">
        <v>0</v>
      </c>
      <c r="P18347" s="334">
        <v>0</v>
      </c>
      <c r="Q18347" s="334">
        <v>0</v>
      </c>
      <c r="R18347" s="334">
        <v>0</v>
      </c>
      <c r="S18347" s="334">
        <v>0</v>
      </c>
      <c r="T18347" s="334">
        <v>0</v>
      </c>
      <c r="U18347" s="334">
        <v>0</v>
      </c>
      <c r="V18347" s="334">
        <v>0</v>
      </c>
      <c r="W18347" s="334">
        <v>0</v>
      </c>
      <c r="X18347" s="334">
        <v>0</v>
      </c>
      <c r="Y18347" s="334">
        <v>0</v>
      </c>
      <c r="Z18347" s="334">
        <v>0</v>
      </c>
      <c r="AA18347" s="334">
        <v>0</v>
      </c>
      <c r="AB18347" s="334">
        <v>0</v>
      </c>
      <c r="AD18347" s="334">
        <v>0</v>
      </c>
      <c r="AE18347" s="334">
        <f t="shared" si="2867"/>
        <v>0</v>
      </c>
      <c r="AF18347" s="334">
        <f t="shared" si="2868"/>
        <v>0</v>
      </c>
      <c r="AG18347" s="340">
        <f t="shared" si="2869"/>
        <v>0</v>
      </c>
      <c r="AI18347" s="340">
        <f t="shared" si="2872"/>
        <v>0</v>
      </c>
      <c r="AJ18347" s="340">
        <f t="shared" si="2872"/>
        <v>0</v>
      </c>
      <c r="AK18347" s="340">
        <f t="shared" si="2872"/>
        <v>0</v>
      </c>
      <c r="AL18347" s="340">
        <f t="shared" si="2872"/>
        <v>0</v>
      </c>
      <c r="AM18347" s="340">
        <f t="shared" si="2872"/>
        <v>0</v>
      </c>
    </row>
    <row r="18348" spans="1:39" x14ac:dyDescent="0.35">
      <c r="A18348" s="337">
        <v>40261</v>
      </c>
      <c r="B18348" s="338">
        <f t="shared" si="2864"/>
        <v>2010</v>
      </c>
      <c r="C18348" s="338">
        <f t="shared" si="2865"/>
        <v>3</v>
      </c>
      <c r="D18348" s="338">
        <f t="shared" si="2866"/>
        <v>24</v>
      </c>
      <c r="E18348" s="334">
        <v>0</v>
      </c>
      <c r="F18348" s="334">
        <v>0</v>
      </c>
      <c r="G18348" s="334">
        <v>0</v>
      </c>
      <c r="H18348" s="334">
        <v>0</v>
      </c>
      <c r="I18348" s="334">
        <v>0</v>
      </c>
      <c r="J18348" s="334">
        <v>0</v>
      </c>
      <c r="K18348" s="334">
        <v>0</v>
      </c>
      <c r="L18348" s="334">
        <v>0</v>
      </c>
      <c r="M18348" s="334">
        <v>0</v>
      </c>
      <c r="N18348" s="334">
        <v>0</v>
      </c>
      <c r="O18348" s="334">
        <v>0</v>
      </c>
      <c r="P18348" s="334">
        <v>0</v>
      </c>
      <c r="Q18348" s="334">
        <v>0</v>
      </c>
      <c r="R18348" s="334">
        <v>0</v>
      </c>
      <c r="S18348" s="334">
        <v>0</v>
      </c>
      <c r="T18348" s="334">
        <v>0</v>
      </c>
      <c r="U18348" s="334">
        <v>0</v>
      </c>
      <c r="V18348" s="334">
        <v>0</v>
      </c>
      <c r="W18348" s="334">
        <v>0</v>
      </c>
      <c r="X18348" s="334">
        <v>0</v>
      </c>
      <c r="Y18348" s="334">
        <v>0</v>
      </c>
      <c r="Z18348" s="334">
        <v>0</v>
      </c>
      <c r="AA18348" s="334">
        <v>0</v>
      </c>
      <c r="AB18348" s="334">
        <v>0</v>
      </c>
      <c r="AD18348" s="334">
        <v>0</v>
      </c>
      <c r="AE18348" s="334">
        <f t="shared" si="2867"/>
        <v>0</v>
      </c>
      <c r="AF18348" s="334">
        <f t="shared" si="2868"/>
        <v>0</v>
      </c>
      <c r="AG18348" s="340">
        <f t="shared" si="2869"/>
        <v>0</v>
      </c>
      <c r="AI18348" s="340">
        <f t="shared" si="2872"/>
        <v>0</v>
      </c>
      <c r="AJ18348" s="340">
        <f t="shared" si="2872"/>
        <v>0</v>
      </c>
      <c r="AK18348" s="340">
        <f t="shared" si="2872"/>
        <v>0</v>
      </c>
      <c r="AL18348" s="340">
        <f t="shared" si="2872"/>
        <v>0</v>
      </c>
      <c r="AM18348" s="340">
        <f t="shared" si="2872"/>
        <v>0</v>
      </c>
    </row>
    <row r="18349" spans="1:39" x14ac:dyDescent="0.35">
      <c r="A18349" s="337">
        <v>40262</v>
      </c>
      <c r="B18349" s="338">
        <f t="shared" si="2864"/>
        <v>2010</v>
      </c>
      <c r="C18349" s="338">
        <f t="shared" si="2865"/>
        <v>3</v>
      </c>
      <c r="D18349" s="338">
        <f t="shared" si="2866"/>
        <v>25</v>
      </c>
      <c r="E18349" s="334">
        <v>0</v>
      </c>
      <c r="F18349" s="334">
        <v>0</v>
      </c>
      <c r="G18349" s="334">
        <v>0</v>
      </c>
      <c r="H18349" s="334">
        <v>0</v>
      </c>
      <c r="I18349" s="334">
        <v>0</v>
      </c>
      <c r="J18349" s="334">
        <v>0</v>
      </c>
      <c r="K18349" s="334">
        <v>0</v>
      </c>
      <c r="L18349" s="334">
        <v>0</v>
      </c>
      <c r="M18349" s="334">
        <v>0</v>
      </c>
      <c r="N18349" s="334">
        <v>0</v>
      </c>
      <c r="O18349" s="334">
        <v>0</v>
      </c>
      <c r="P18349" s="334">
        <v>0</v>
      </c>
      <c r="Q18349" s="334">
        <v>0</v>
      </c>
      <c r="R18349" s="334">
        <v>0</v>
      </c>
      <c r="S18349" s="334">
        <v>0</v>
      </c>
      <c r="T18349" s="334">
        <v>0</v>
      </c>
      <c r="U18349" s="334">
        <v>0</v>
      </c>
      <c r="V18349" s="334">
        <v>0</v>
      </c>
      <c r="W18349" s="334">
        <v>0</v>
      </c>
      <c r="X18349" s="334">
        <v>0</v>
      </c>
      <c r="Y18349" s="334">
        <v>0</v>
      </c>
      <c r="Z18349" s="334">
        <v>0</v>
      </c>
      <c r="AA18349" s="334">
        <v>0</v>
      </c>
      <c r="AB18349" s="334">
        <v>0</v>
      </c>
      <c r="AD18349" s="334">
        <v>0</v>
      </c>
      <c r="AE18349" s="334">
        <f t="shared" si="2867"/>
        <v>0</v>
      </c>
      <c r="AF18349" s="334">
        <f t="shared" si="2868"/>
        <v>0</v>
      </c>
      <c r="AG18349" s="340">
        <f t="shared" si="2869"/>
        <v>0</v>
      </c>
      <c r="AI18349" s="340">
        <f t="shared" si="2872"/>
        <v>0</v>
      </c>
      <c r="AJ18349" s="340">
        <f t="shared" si="2872"/>
        <v>0</v>
      </c>
      <c r="AK18349" s="340">
        <f t="shared" si="2872"/>
        <v>0</v>
      </c>
      <c r="AL18349" s="340">
        <f t="shared" si="2872"/>
        <v>0</v>
      </c>
      <c r="AM18349" s="340">
        <f t="shared" si="2872"/>
        <v>0</v>
      </c>
    </row>
    <row r="18350" spans="1:39" x14ac:dyDescent="0.35">
      <c r="A18350" s="337">
        <v>40263</v>
      </c>
      <c r="B18350" s="338">
        <f t="shared" si="2864"/>
        <v>2010</v>
      </c>
      <c r="C18350" s="338">
        <f t="shared" si="2865"/>
        <v>3</v>
      </c>
      <c r="D18350" s="338">
        <f t="shared" si="2866"/>
        <v>26</v>
      </c>
      <c r="E18350" s="334">
        <v>0</v>
      </c>
      <c r="F18350" s="334">
        <v>0</v>
      </c>
      <c r="G18350" s="334">
        <v>0</v>
      </c>
      <c r="H18350" s="334">
        <v>0</v>
      </c>
      <c r="I18350" s="334">
        <v>0.1</v>
      </c>
      <c r="J18350" s="334">
        <v>0.1</v>
      </c>
      <c r="K18350" s="334">
        <v>0.1</v>
      </c>
      <c r="L18350" s="334">
        <v>0</v>
      </c>
      <c r="M18350" s="334">
        <v>0</v>
      </c>
      <c r="N18350" s="334">
        <v>0</v>
      </c>
      <c r="O18350" s="334">
        <v>0.1</v>
      </c>
      <c r="P18350" s="334">
        <v>0.1</v>
      </c>
      <c r="Q18350" s="334">
        <v>0.1</v>
      </c>
      <c r="R18350" s="334">
        <v>0</v>
      </c>
      <c r="S18350" s="334">
        <v>0</v>
      </c>
      <c r="T18350" s="334">
        <v>0</v>
      </c>
      <c r="U18350" s="334">
        <v>0</v>
      </c>
      <c r="V18350" s="334">
        <v>0</v>
      </c>
      <c r="W18350" s="334">
        <v>0</v>
      </c>
      <c r="X18350" s="334">
        <v>0</v>
      </c>
      <c r="Y18350" s="334">
        <v>0</v>
      </c>
      <c r="Z18350" s="334">
        <v>0</v>
      </c>
      <c r="AA18350" s="334">
        <v>0</v>
      </c>
      <c r="AB18350" s="334">
        <v>0</v>
      </c>
      <c r="AD18350" s="334">
        <v>0.6</v>
      </c>
      <c r="AE18350" s="334">
        <f t="shared" si="2867"/>
        <v>0.6</v>
      </c>
      <c r="AF18350" s="334">
        <f t="shared" si="2868"/>
        <v>0.6</v>
      </c>
      <c r="AG18350" s="340">
        <f t="shared" si="2869"/>
        <v>0</v>
      </c>
      <c r="AI18350" s="340">
        <f t="shared" si="2872"/>
        <v>0</v>
      </c>
      <c r="AJ18350" s="340">
        <f t="shared" si="2872"/>
        <v>0</v>
      </c>
      <c r="AK18350" s="340">
        <f t="shared" si="2872"/>
        <v>0</v>
      </c>
      <c r="AL18350" s="340">
        <f t="shared" si="2872"/>
        <v>0</v>
      </c>
      <c r="AM18350" s="340">
        <f t="shared" si="2872"/>
        <v>0</v>
      </c>
    </row>
    <row r="18351" spans="1:39" x14ac:dyDescent="0.35">
      <c r="A18351" s="337">
        <v>40264</v>
      </c>
      <c r="B18351" s="338">
        <f t="shared" si="2864"/>
        <v>2010</v>
      </c>
      <c r="C18351" s="338">
        <f t="shared" si="2865"/>
        <v>3</v>
      </c>
      <c r="D18351" s="338">
        <f t="shared" si="2866"/>
        <v>27</v>
      </c>
      <c r="E18351" s="334">
        <v>0</v>
      </c>
      <c r="F18351" s="334">
        <v>0</v>
      </c>
      <c r="G18351" s="334">
        <v>0</v>
      </c>
      <c r="H18351" s="334">
        <v>0</v>
      </c>
      <c r="I18351" s="334">
        <v>0</v>
      </c>
      <c r="J18351" s="334">
        <v>0</v>
      </c>
      <c r="K18351" s="334">
        <v>0</v>
      </c>
      <c r="L18351" s="334">
        <v>0</v>
      </c>
      <c r="M18351" s="334">
        <v>0</v>
      </c>
      <c r="N18351" s="334">
        <v>0</v>
      </c>
      <c r="O18351" s="334">
        <v>0</v>
      </c>
      <c r="P18351" s="334">
        <v>0</v>
      </c>
      <c r="Q18351" s="334">
        <v>0</v>
      </c>
      <c r="R18351" s="334">
        <v>0</v>
      </c>
      <c r="S18351" s="334">
        <v>0</v>
      </c>
      <c r="T18351" s="334">
        <v>0</v>
      </c>
      <c r="U18351" s="334">
        <v>0</v>
      </c>
      <c r="V18351" s="334">
        <v>0</v>
      </c>
      <c r="W18351" s="334">
        <v>0</v>
      </c>
      <c r="X18351" s="334">
        <v>0</v>
      </c>
      <c r="Y18351" s="334">
        <v>0</v>
      </c>
      <c r="Z18351" s="334">
        <v>0</v>
      </c>
      <c r="AA18351" s="334">
        <v>0</v>
      </c>
      <c r="AB18351" s="334">
        <v>0</v>
      </c>
      <c r="AD18351" s="334">
        <v>0</v>
      </c>
      <c r="AE18351" s="334">
        <f t="shared" si="2867"/>
        <v>0</v>
      </c>
      <c r="AF18351" s="334">
        <f t="shared" si="2868"/>
        <v>0</v>
      </c>
      <c r="AG18351" s="340">
        <f t="shared" si="2869"/>
        <v>0</v>
      </c>
      <c r="AI18351" s="340">
        <f t="shared" si="2872"/>
        <v>0</v>
      </c>
      <c r="AJ18351" s="340">
        <f t="shared" si="2872"/>
        <v>0</v>
      </c>
      <c r="AK18351" s="340">
        <f t="shared" si="2872"/>
        <v>0</v>
      </c>
      <c r="AL18351" s="340">
        <f t="shared" si="2872"/>
        <v>0</v>
      </c>
      <c r="AM18351" s="340">
        <f t="shared" si="2872"/>
        <v>0</v>
      </c>
    </row>
    <row r="18352" spans="1:39" x14ac:dyDescent="0.35">
      <c r="A18352" s="337">
        <v>40265</v>
      </c>
      <c r="B18352" s="338">
        <f t="shared" si="2864"/>
        <v>2010</v>
      </c>
      <c r="C18352" s="338">
        <f t="shared" si="2865"/>
        <v>3</v>
      </c>
      <c r="D18352" s="338">
        <f t="shared" si="2866"/>
        <v>28</v>
      </c>
      <c r="E18352" s="334">
        <v>0</v>
      </c>
      <c r="F18352" s="334">
        <v>0</v>
      </c>
      <c r="G18352" s="334">
        <v>0</v>
      </c>
      <c r="H18352" s="334">
        <v>0</v>
      </c>
      <c r="I18352" s="334">
        <v>0</v>
      </c>
      <c r="J18352" s="334">
        <v>0</v>
      </c>
      <c r="K18352" s="334">
        <v>0</v>
      </c>
      <c r="L18352" s="334">
        <v>0</v>
      </c>
      <c r="M18352" s="334">
        <v>0</v>
      </c>
      <c r="N18352" s="334">
        <v>0</v>
      </c>
      <c r="O18352" s="334">
        <v>0</v>
      </c>
      <c r="P18352" s="334">
        <v>0</v>
      </c>
      <c r="Q18352" s="334">
        <v>0</v>
      </c>
      <c r="R18352" s="334">
        <v>0</v>
      </c>
      <c r="S18352" s="334">
        <v>0</v>
      </c>
      <c r="T18352" s="334">
        <v>0</v>
      </c>
      <c r="U18352" s="334">
        <v>0</v>
      </c>
      <c r="V18352" s="334">
        <v>0</v>
      </c>
      <c r="W18352" s="334">
        <v>0</v>
      </c>
      <c r="X18352" s="334">
        <v>0</v>
      </c>
      <c r="Y18352" s="334">
        <v>0</v>
      </c>
      <c r="Z18352" s="334">
        <v>0</v>
      </c>
      <c r="AA18352" s="334">
        <v>0</v>
      </c>
      <c r="AB18352" s="334">
        <v>0</v>
      </c>
      <c r="AD18352" s="334">
        <v>0</v>
      </c>
      <c r="AE18352" s="334">
        <f t="shared" si="2867"/>
        <v>0</v>
      </c>
      <c r="AF18352" s="334">
        <f t="shared" si="2868"/>
        <v>0</v>
      </c>
      <c r="AG18352" s="340">
        <f t="shared" si="2869"/>
        <v>0</v>
      </c>
      <c r="AI18352" s="340">
        <f t="shared" si="2872"/>
        <v>0</v>
      </c>
      <c r="AJ18352" s="340">
        <f t="shared" si="2872"/>
        <v>0</v>
      </c>
      <c r="AK18352" s="340">
        <f t="shared" si="2872"/>
        <v>0</v>
      </c>
      <c r="AL18352" s="340">
        <f t="shared" si="2872"/>
        <v>0</v>
      </c>
      <c r="AM18352" s="340">
        <f t="shared" si="2872"/>
        <v>0</v>
      </c>
    </row>
    <row r="18353" spans="1:39" x14ac:dyDescent="0.35">
      <c r="A18353" s="337">
        <v>40266</v>
      </c>
      <c r="B18353" s="338">
        <f t="shared" si="2864"/>
        <v>2010</v>
      </c>
      <c r="C18353" s="338">
        <f t="shared" si="2865"/>
        <v>3</v>
      </c>
      <c r="D18353" s="338">
        <f t="shared" si="2866"/>
        <v>29</v>
      </c>
      <c r="E18353" s="334">
        <v>0</v>
      </c>
      <c r="F18353" s="334">
        <v>0</v>
      </c>
      <c r="G18353" s="334">
        <v>0</v>
      </c>
      <c r="H18353" s="334">
        <v>0</v>
      </c>
      <c r="I18353" s="334">
        <v>0</v>
      </c>
      <c r="J18353" s="334">
        <v>0</v>
      </c>
      <c r="K18353" s="334">
        <v>0</v>
      </c>
      <c r="L18353" s="334">
        <v>0</v>
      </c>
      <c r="M18353" s="334">
        <v>0</v>
      </c>
      <c r="N18353" s="334">
        <v>0</v>
      </c>
      <c r="O18353" s="334">
        <v>0</v>
      </c>
      <c r="P18353" s="334">
        <v>0</v>
      </c>
      <c r="Q18353" s="334">
        <v>0</v>
      </c>
      <c r="R18353" s="334">
        <v>0</v>
      </c>
      <c r="S18353" s="334">
        <v>0</v>
      </c>
      <c r="T18353" s="334">
        <v>0</v>
      </c>
      <c r="U18353" s="334">
        <v>0</v>
      </c>
      <c r="V18353" s="334">
        <v>0</v>
      </c>
      <c r="W18353" s="334">
        <v>0</v>
      </c>
      <c r="X18353" s="334">
        <v>0</v>
      </c>
      <c r="Y18353" s="334">
        <v>0</v>
      </c>
      <c r="Z18353" s="334">
        <v>0</v>
      </c>
      <c r="AA18353" s="334">
        <v>0</v>
      </c>
      <c r="AB18353" s="334">
        <v>0</v>
      </c>
      <c r="AD18353" s="334">
        <v>0</v>
      </c>
      <c r="AE18353" s="334">
        <f t="shared" si="2867"/>
        <v>0</v>
      </c>
      <c r="AF18353" s="334">
        <f t="shared" si="2868"/>
        <v>0</v>
      </c>
      <c r="AG18353" s="340">
        <f t="shared" si="2869"/>
        <v>0</v>
      </c>
      <c r="AI18353" s="340">
        <f t="shared" si="2872"/>
        <v>0</v>
      </c>
      <c r="AJ18353" s="340">
        <f t="shared" si="2872"/>
        <v>0</v>
      </c>
      <c r="AK18353" s="340">
        <f t="shared" si="2872"/>
        <v>0</v>
      </c>
      <c r="AL18353" s="340">
        <f t="shared" si="2872"/>
        <v>0</v>
      </c>
      <c r="AM18353" s="340">
        <f t="shared" si="2872"/>
        <v>0</v>
      </c>
    </row>
    <row r="18354" spans="1:39" x14ac:dyDescent="0.35">
      <c r="A18354" s="337">
        <v>40267</v>
      </c>
      <c r="B18354" s="338">
        <f t="shared" si="2864"/>
        <v>2010</v>
      </c>
      <c r="C18354" s="338">
        <f t="shared" si="2865"/>
        <v>3</v>
      </c>
      <c r="D18354" s="338">
        <f t="shared" si="2866"/>
        <v>30</v>
      </c>
      <c r="E18354" s="334">
        <v>0</v>
      </c>
      <c r="F18354" s="334">
        <v>0</v>
      </c>
      <c r="G18354" s="334">
        <v>0</v>
      </c>
      <c r="H18354" s="334">
        <v>0</v>
      </c>
      <c r="I18354" s="334">
        <v>0</v>
      </c>
      <c r="J18354" s="334">
        <v>0</v>
      </c>
      <c r="K18354" s="334">
        <v>0</v>
      </c>
      <c r="L18354" s="334">
        <v>0</v>
      </c>
      <c r="M18354" s="334">
        <v>0</v>
      </c>
      <c r="N18354" s="334">
        <v>0</v>
      </c>
      <c r="O18354" s="334">
        <v>0</v>
      </c>
      <c r="P18354" s="334">
        <v>0</v>
      </c>
      <c r="Q18354" s="334">
        <v>0</v>
      </c>
      <c r="R18354" s="334">
        <v>0</v>
      </c>
      <c r="S18354" s="334">
        <v>0</v>
      </c>
      <c r="T18354" s="334">
        <v>0</v>
      </c>
      <c r="U18354" s="334">
        <v>0</v>
      </c>
      <c r="V18354" s="334">
        <v>0</v>
      </c>
      <c r="W18354" s="334">
        <v>0</v>
      </c>
      <c r="X18354" s="334">
        <v>0</v>
      </c>
      <c r="Y18354" s="334">
        <v>0</v>
      </c>
      <c r="Z18354" s="334">
        <v>0</v>
      </c>
      <c r="AA18354" s="334">
        <v>0</v>
      </c>
      <c r="AB18354" s="334">
        <v>0</v>
      </c>
      <c r="AD18354" s="334">
        <v>0</v>
      </c>
      <c r="AE18354" s="334">
        <f t="shared" si="2867"/>
        <v>0</v>
      </c>
      <c r="AF18354" s="334">
        <f t="shared" si="2868"/>
        <v>0</v>
      </c>
      <c r="AG18354" s="340">
        <f t="shared" si="2869"/>
        <v>0</v>
      </c>
      <c r="AI18354" s="340">
        <f t="shared" si="2872"/>
        <v>0</v>
      </c>
      <c r="AJ18354" s="340">
        <f t="shared" si="2872"/>
        <v>0</v>
      </c>
      <c r="AK18354" s="340">
        <f t="shared" si="2872"/>
        <v>0</v>
      </c>
      <c r="AL18354" s="340">
        <f t="shared" si="2872"/>
        <v>0</v>
      </c>
      <c r="AM18354" s="340">
        <f t="shared" si="2872"/>
        <v>0</v>
      </c>
    </row>
    <row r="18355" spans="1:39" x14ac:dyDescent="0.35">
      <c r="A18355" s="337">
        <v>40268</v>
      </c>
      <c r="B18355" s="338">
        <f t="shared" si="2864"/>
        <v>2010</v>
      </c>
      <c r="C18355" s="338">
        <f t="shared" si="2865"/>
        <v>3</v>
      </c>
      <c r="D18355" s="338">
        <f t="shared" si="2866"/>
        <v>31</v>
      </c>
      <c r="E18355" s="334">
        <v>0</v>
      </c>
      <c r="F18355" s="334">
        <v>0</v>
      </c>
      <c r="G18355" s="334">
        <v>0</v>
      </c>
      <c r="H18355" s="334">
        <v>0</v>
      </c>
      <c r="I18355" s="334">
        <v>0</v>
      </c>
      <c r="J18355" s="334">
        <v>0</v>
      </c>
      <c r="K18355" s="334">
        <v>0</v>
      </c>
      <c r="L18355" s="334">
        <v>0</v>
      </c>
      <c r="M18355" s="334">
        <v>0</v>
      </c>
      <c r="N18355" s="334">
        <v>0</v>
      </c>
      <c r="O18355" s="334">
        <v>0</v>
      </c>
      <c r="P18355" s="334">
        <v>0</v>
      </c>
      <c r="Q18355" s="334">
        <v>0</v>
      </c>
      <c r="R18355" s="334">
        <v>0</v>
      </c>
      <c r="S18355" s="334">
        <v>0</v>
      </c>
      <c r="T18355" s="334">
        <v>0</v>
      </c>
      <c r="U18355" s="334">
        <v>0</v>
      </c>
      <c r="V18355" s="334">
        <v>0</v>
      </c>
      <c r="W18355" s="334">
        <v>0</v>
      </c>
      <c r="X18355" s="334">
        <v>0</v>
      </c>
      <c r="Y18355" s="334">
        <v>0</v>
      </c>
      <c r="Z18355" s="334">
        <v>0</v>
      </c>
      <c r="AA18355" s="334">
        <v>0</v>
      </c>
      <c r="AB18355" s="334">
        <v>0</v>
      </c>
      <c r="AD18355" s="334">
        <v>0</v>
      </c>
      <c r="AE18355" s="334">
        <f t="shared" si="2867"/>
        <v>0</v>
      </c>
      <c r="AF18355" s="334">
        <f t="shared" si="2868"/>
        <v>0</v>
      </c>
      <c r="AG18355" s="340">
        <f t="shared" si="2869"/>
        <v>0</v>
      </c>
      <c r="AI18355" s="340">
        <f t="shared" si="2872"/>
        <v>0</v>
      </c>
      <c r="AJ18355" s="340">
        <f t="shared" si="2872"/>
        <v>0</v>
      </c>
      <c r="AK18355" s="340">
        <f t="shared" si="2872"/>
        <v>0</v>
      </c>
      <c r="AL18355" s="340">
        <f t="shared" si="2872"/>
        <v>0</v>
      </c>
      <c r="AM18355" s="340">
        <f t="shared" si="2872"/>
        <v>0</v>
      </c>
    </row>
    <row r="18356" spans="1:39" x14ac:dyDescent="0.35">
      <c r="A18356" s="337">
        <v>40269</v>
      </c>
      <c r="B18356" s="338">
        <f t="shared" si="2864"/>
        <v>2010</v>
      </c>
      <c r="C18356" s="338">
        <f t="shared" si="2865"/>
        <v>4</v>
      </c>
      <c r="D18356" s="338">
        <f t="shared" si="2866"/>
        <v>1</v>
      </c>
      <c r="E18356" s="334">
        <v>0</v>
      </c>
      <c r="F18356" s="334">
        <v>0</v>
      </c>
      <c r="G18356" s="334">
        <v>0</v>
      </c>
      <c r="H18356" s="334">
        <v>0</v>
      </c>
      <c r="I18356" s="334">
        <v>0</v>
      </c>
      <c r="J18356" s="334">
        <v>0</v>
      </c>
      <c r="K18356" s="334">
        <v>0</v>
      </c>
      <c r="L18356" s="334">
        <v>0</v>
      </c>
      <c r="M18356" s="334">
        <v>0</v>
      </c>
      <c r="N18356" s="334">
        <v>0</v>
      </c>
      <c r="O18356" s="334">
        <v>0</v>
      </c>
      <c r="P18356" s="334">
        <v>0</v>
      </c>
      <c r="Q18356" s="334">
        <v>0</v>
      </c>
      <c r="R18356" s="334">
        <v>0</v>
      </c>
      <c r="S18356" s="334">
        <v>0</v>
      </c>
      <c r="T18356" s="334">
        <v>0</v>
      </c>
      <c r="U18356" s="334">
        <v>0</v>
      </c>
      <c r="V18356" s="334">
        <v>0</v>
      </c>
      <c r="W18356" s="334">
        <v>0</v>
      </c>
      <c r="X18356" s="334">
        <v>0</v>
      </c>
      <c r="Y18356" s="334">
        <v>0</v>
      </c>
      <c r="Z18356" s="334">
        <v>0</v>
      </c>
      <c r="AA18356" s="334">
        <v>0</v>
      </c>
      <c r="AB18356" s="334">
        <v>0</v>
      </c>
      <c r="AD18356" s="334">
        <v>0</v>
      </c>
      <c r="AE18356" s="334">
        <f t="shared" si="2867"/>
        <v>0</v>
      </c>
      <c r="AF18356" s="334">
        <f t="shared" si="2868"/>
        <v>0</v>
      </c>
      <c r="AG18356" s="340">
        <f t="shared" si="2869"/>
        <v>0</v>
      </c>
      <c r="AI18356" s="340">
        <f t="shared" ref="AI18356:AM18371" si="2873">IF($C18356=AI$1,$AF18356,0)</f>
        <v>0</v>
      </c>
      <c r="AJ18356" s="340">
        <f t="shared" si="2873"/>
        <v>0</v>
      </c>
      <c r="AK18356" s="340">
        <f t="shared" si="2873"/>
        <v>0</v>
      </c>
      <c r="AL18356" s="340">
        <f t="shared" si="2873"/>
        <v>0</v>
      </c>
      <c r="AM18356" s="340">
        <f t="shared" si="2873"/>
        <v>0</v>
      </c>
    </row>
    <row r="18357" spans="1:39" x14ac:dyDescent="0.35">
      <c r="A18357" s="337">
        <v>40270</v>
      </c>
      <c r="B18357" s="338">
        <f t="shared" si="2864"/>
        <v>2010</v>
      </c>
      <c r="C18357" s="338">
        <f t="shared" si="2865"/>
        <v>4</v>
      </c>
      <c r="D18357" s="338">
        <f t="shared" si="2866"/>
        <v>2</v>
      </c>
      <c r="E18357" s="334">
        <v>0</v>
      </c>
      <c r="F18357" s="334">
        <v>0</v>
      </c>
      <c r="G18357" s="334">
        <v>0</v>
      </c>
      <c r="H18357" s="334">
        <v>0</v>
      </c>
      <c r="I18357" s="334">
        <v>0</v>
      </c>
      <c r="J18357" s="334">
        <v>0</v>
      </c>
      <c r="K18357" s="334">
        <v>0</v>
      </c>
      <c r="L18357" s="334">
        <v>0</v>
      </c>
      <c r="M18357" s="334">
        <v>0</v>
      </c>
      <c r="N18357" s="334">
        <v>0</v>
      </c>
      <c r="O18357" s="334">
        <v>0</v>
      </c>
      <c r="P18357" s="334">
        <v>0</v>
      </c>
      <c r="Q18357" s="334">
        <v>0</v>
      </c>
      <c r="R18357" s="334">
        <v>0</v>
      </c>
      <c r="S18357" s="334">
        <v>0</v>
      </c>
      <c r="T18357" s="334">
        <v>0</v>
      </c>
      <c r="U18357" s="334">
        <v>0</v>
      </c>
      <c r="V18357" s="334">
        <v>0</v>
      </c>
      <c r="W18357" s="334">
        <v>0</v>
      </c>
      <c r="X18357" s="334">
        <v>0</v>
      </c>
      <c r="Y18357" s="334">
        <v>0</v>
      </c>
      <c r="Z18357" s="334">
        <v>0</v>
      </c>
      <c r="AA18357" s="334">
        <v>0</v>
      </c>
      <c r="AB18357" s="334">
        <v>0</v>
      </c>
      <c r="AD18357" s="334">
        <v>0</v>
      </c>
      <c r="AE18357" s="334">
        <f t="shared" si="2867"/>
        <v>0</v>
      </c>
      <c r="AF18357" s="334">
        <f t="shared" si="2868"/>
        <v>0</v>
      </c>
      <c r="AG18357" s="340">
        <f t="shared" si="2869"/>
        <v>0</v>
      </c>
      <c r="AI18357" s="340">
        <f t="shared" si="2873"/>
        <v>0</v>
      </c>
      <c r="AJ18357" s="340">
        <f t="shared" si="2873"/>
        <v>0</v>
      </c>
      <c r="AK18357" s="340">
        <f t="shared" si="2873"/>
        <v>0</v>
      </c>
      <c r="AL18357" s="340">
        <f t="shared" si="2873"/>
        <v>0</v>
      </c>
      <c r="AM18357" s="340">
        <f t="shared" si="2873"/>
        <v>0</v>
      </c>
    </row>
    <row r="18358" spans="1:39" x14ac:dyDescent="0.35">
      <c r="A18358" s="337">
        <v>40271</v>
      </c>
      <c r="B18358" s="338">
        <f t="shared" si="2864"/>
        <v>2010</v>
      </c>
      <c r="C18358" s="338">
        <f t="shared" si="2865"/>
        <v>4</v>
      </c>
      <c r="D18358" s="338">
        <f t="shared" si="2866"/>
        <v>3</v>
      </c>
      <c r="E18358" s="334">
        <v>0</v>
      </c>
      <c r="F18358" s="334">
        <v>0</v>
      </c>
      <c r="G18358" s="334">
        <v>0</v>
      </c>
      <c r="H18358" s="334">
        <v>0</v>
      </c>
      <c r="I18358" s="334">
        <v>0</v>
      </c>
      <c r="J18358" s="334">
        <v>0</v>
      </c>
      <c r="K18358" s="334">
        <v>0</v>
      </c>
      <c r="L18358" s="334">
        <v>0</v>
      </c>
      <c r="M18358" s="334">
        <v>0</v>
      </c>
      <c r="N18358" s="334">
        <v>0</v>
      </c>
      <c r="O18358" s="334">
        <v>0</v>
      </c>
      <c r="P18358" s="334">
        <v>0</v>
      </c>
      <c r="Q18358" s="334">
        <v>0</v>
      </c>
      <c r="R18358" s="334">
        <v>0</v>
      </c>
      <c r="S18358" s="334">
        <v>0</v>
      </c>
      <c r="T18358" s="334">
        <v>0</v>
      </c>
      <c r="U18358" s="334">
        <v>0</v>
      </c>
      <c r="V18358" s="334">
        <v>0</v>
      </c>
      <c r="W18358" s="334">
        <v>0</v>
      </c>
      <c r="X18358" s="334">
        <v>0</v>
      </c>
      <c r="Y18358" s="334">
        <v>0</v>
      </c>
      <c r="Z18358" s="334">
        <v>0</v>
      </c>
      <c r="AA18358" s="334">
        <v>0</v>
      </c>
      <c r="AB18358" s="334">
        <v>0</v>
      </c>
      <c r="AD18358" s="334">
        <v>0</v>
      </c>
      <c r="AE18358" s="334">
        <f t="shared" si="2867"/>
        <v>0</v>
      </c>
      <c r="AF18358" s="334">
        <f t="shared" si="2868"/>
        <v>0</v>
      </c>
      <c r="AG18358" s="340">
        <f t="shared" si="2869"/>
        <v>0</v>
      </c>
      <c r="AI18358" s="340">
        <f t="shared" si="2873"/>
        <v>0</v>
      </c>
      <c r="AJ18358" s="340">
        <f t="shared" si="2873"/>
        <v>0</v>
      </c>
      <c r="AK18358" s="340">
        <f t="shared" si="2873"/>
        <v>0</v>
      </c>
      <c r="AL18358" s="340">
        <f t="shared" si="2873"/>
        <v>0</v>
      </c>
      <c r="AM18358" s="340">
        <f t="shared" si="2873"/>
        <v>0</v>
      </c>
    </row>
    <row r="18359" spans="1:39" x14ac:dyDescent="0.35">
      <c r="A18359" s="337">
        <v>40272</v>
      </c>
      <c r="B18359" s="338">
        <f t="shared" si="2864"/>
        <v>2010</v>
      </c>
      <c r="C18359" s="338">
        <f t="shared" si="2865"/>
        <v>4</v>
      </c>
      <c r="D18359" s="338">
        <f t="shared" si="2866"/>
        <v>4</v>
      </c>
      <c r="E18359" s="334">
        <v>0</v>
      </c>
      <c r="F18359" s="334">
        <v>0</v>
      </c>
      <c r="G18359" s="334">
        <v>0</v>
      </c>
      <c r="H18359" s="334">
        <v>0</v>
      </c>
      <c r="I18359" s="334">
        <v>0</v>
      </c>
      <c r="J18359" s="334">
        <v>0</v>
      </c>
      <c r="K18359" s="334">
        <v>0</v>
      </c>
      <c r="L18359" s="334">
        <v>0</v>
      </c>
      <c r="M18359" s="334">
        <v>0</v>
      </c>
      <c r="N18359" s="334">
        <v>0</v>
      </c>
      <c r="O18359" s="334">
        <v>0</v>
      </c>
      <c r="P18359" s="334">
        <v>0</v>
      </c>
      <c r="Q18359" s="334">
        <v>0</v>
      </c>
      <c r="R18359" s="334">
        <v>0</v>
      </c>
      <c r="S18359" s="334">
        <v>0</v>
      </c>
      <c r="T18359" s="334">
        <v>0</v>
      </c>
      <c r="U18359" s="334">
        <v>0</v>
      </c>
      <c r="V18359" s="334">
        <v>0</v>
      </c>
      <c r="W18359" s="334">
        <v>0</v>
      </c>
      <c r="X18359" s="334">
        <v>0</v>
      </c>
      <c r="Y18359" s="334">
        <v>0</v>
      </c>
      <c r="Z18359" s="334">
        <v>0</v>
      </c>
      <c r="AA18359" s="334">
        <v>0</v>
      </c>
      <c r="AB18359" s="334">
        <v>0</v>
      </c>
      <c r="AD18359" s="334">
        <v>0</v>
      </c>
      <c r="AE18359" s="334">
        <f t="shared" si="2867"/>
        <v>0</v>
      </c>
      <c r="AF18359" s="334">
        <f t="shared" si="2868"/>
        <v>0</v>
      </c>
      <c r="AG18359" s="340">
        <f t="shared" si="2869"/>
        <v>0</v>
      </c>
      <c r="AI18359" s="340">
        <f t="shared" si="2873"/>
        <v>0</v>
      </c>
      <c r="AJ18359" s="340">
        <f t="shared" si="2873"/>
        <v>0</v>
      </c>
      <c r="AK18359" s="340">
        <f t="shared" si="2873"/>
        <v>0</v>
      </c>
      <c r="AL18359" s="340">
        <f t="shared" si="2873"/>
        <v>0</v>
      </c>
      <c r="AM18359" s="340">
        <f t="shared" si="2873"/>
        <v>0</v>
      </c>
    </row>
    <row r="18360" spans="1:39" x14ac:dyDescent="0.35">
      <c r="A18360" s="337">
        <v>40273</v>
      </c>
      <c r="B18360" s="338">
        <f t="shared" si="2864"/>
        <v>2010</v>
      </c>
      <c r="C18360" s="338">
        <f t="shared" si="2865"/>
        <v>4</v>
      </c>
      <c r="D18360" s="338">
        <f t="shared" si="2866"/>
        <v>5</v>
      </c>
      <c r="E18360" s="334">
        <v>0</v>
      </c>
      <c r="F18360" s="334">
        <v>0</v>
      </c>
      <c r="G18360" s="334">
        <v>0</v>
      </c>
      <c r="H18360" s="334">
        <v>0</v>
      </c>
      <c r="I18360" s="334">
        <v>0</v>
      </c>
      <c r="J18360" s="334">
        <v>0</v>
      </c>
      <c r="K18360" s="334">
        <v>0</v>
      </c>
      <c r="L18360" s="334">
        <v>0</v>
      </c>
      <c r="M18360" s="334">
        <v>0</v>
      </c>
      <c r="N18360" s="334">
        <v>0</v>
      </c>
      <c r="O18360" s="334">
        <v>0</v>
      </c>
      <c r="P18360" s="334">
        <v>0</v>
      </c>
      <c r="Q18360" s="334">
        <v>0</v>
      </c>
      <c r="R18360" s="334">
        <v>0</v>
      </c>
      <c r="S18360" s="334">
        <v>0</v>
      </c>
      <c r="T18360" s="334">
        <v>0</v>
      </c>
      <c r="U18360" s="334">
        <v>0</v>
      </c>
      <c r="V18360" s="334">
        <v>0</v>
      </c>
      <c r="W18360" s="334">
        <v>0</v>
      </c>
      <c r="X18360" s="334">
        <v>0</v>
      </c>
      <c r="Y18360" s="334">
        <v>0</v>
      </c>
      <c r="Z18360" s="334">
        <v>0</v>
      </c>
      <c r="AA18360" s="334">
        <v>0</v>
      </c>
      <c r="AB18360" s="334">
        <v>0</v>
      </c>
      <c r="AD18360" s="334">
        <v>0</v>
      </c>
      <c r="AE18360" s="334">
        <f t="shared" si="2867"/>
        <v>0</v>
      </c>
      <c r="AF18360" s="334">
        <f t="shared" si="2868"/>
        <v>0</v>
      </c>
      <c r="AG18360" s="340">
        <f t="shared" si="2869"/>
        <v>0</v>
      </c>
      <c r="AI18360" s="340">
        <f t="shared" si="2873"/>
        <v>0</v>
      </c>
      <c r="AJ18360" s="340">
        <f t="shared" si="2873"/>
        <v>0</v>
      </c>
      <c r="AK18360" s="340">
        <f t="shared" si="2873"/>
        <v>0</v>
      </c>
      <c r="AL18360" s="340">
        <f t="shared" si="2873"/>
        <v>0</v>
      </c>
      <c r="AM18360" s="340">
        <f t="shared" si="2873"/>
        <v>0</v>
      </c>
    </row>
    <row r="18361" spans="1:39" x14ac:dyDescent="0.35">
      <c r="A18361" s="337">
        <v>40274</v>
      </c>
      <c r="B18361" s="338">
        <f t="shared" si="2864"/>
        <v>2010</v>
      </c>
      <c r="C18361" s="338">
        <f t="shared" si="2865"/>
        <v>4</v>
      </c>
      <c r="D18361" s="338">
        <f t="shared" si="2866"/>
        <v>6</v>
      </c>
      <c r="E18361" s="334">
        <v>0</v>
      </c>
      <c r="F18361" s="334">
        <v>0</v>
      </c>
      <c r="G18361" s="334">
        <v>0</v>
      </c>
      <c r="H18361" s="334">
        <v>0</v>
      </c>
      <c r="I18361" s="334">
        <v>0</v>
      </c>
      <c r="J18361" s="334">
        <v>0</v>
      </c>
      <c r="K18361" s="334">
        <v>0</v>
      </c>
      <c r="L18361" s="334">
        <v>0</v>
      </c>
      <c r="M18361" s="334">
        <v>0</v>
      </c>
      <c r="N18361" s="334">
        <v>0</v>
      </c>
      <c r="O18361" s="334">
        <v>0</v>
      </c>
      <c r="P18361" s="334">
        <v>0</v>
      </c>
      <c r="Q18361" s="334">
        <v>0</v>
      </c>
      <c r="R18361" s="334">
        <v>0</v>
      </c>
      <c r="S18361" s="334">
        <v>0</v>
      </c>
      <c r="T18361" s="334">
        <v>0</v>
      </c>
      <c r="U18361" s="334">
        <v>0</v>
      </c>
      <c r="V18361" s="334">
        <v>0</v>
      </c>
      <c r="W18361" s="334">
        <v>0</v>
      </c>
      <c r="X18361" s="334">
        <v>0</v>
      </c>
      <c r="Y18361" s="334">
        <v>0</v>
      </c>
      <c r="Z18361" s="334">
        <v>0</v>
      </c>
      <c r="AA18361" s="334">
        <v>0</v>
      </c>
      <c r="AB18361" s="334">
        <v>0</v>
      </c>
      <c r="AD18361" s="334">
        <v>0</v>
      </c>
      <c r="AE18361" s="334">
        <f t="shared" si="2867"/>
        <v>0</v>
      </c>
      <c r="AF18361" s="334">
        <f t="shared" si="2868"/>
        <v>0</v>
      </c>
      <c r="AG18361" s="340">
        <f t="shared" si="2869"/>
        <v>0</v>
      </c>
      <c r="AI18361" s="340">
        <f t="shared" si="2873"/>
        <v>0</v>
      </c>
      <c r="AJ18361" s="340">
        <f t="shared" si="2873"/>
        <v>0</v>
      </c>
      <c r="AK18361" s="340">
        <f t="shared" si="2873"/>
        <v>0</v>
      </c>
      <c r="AL18361" s="340">
        <f t="shared" si="2873"/>
        <v>0</v>
      </c>
      <c r="AM18361" s="340">
        <f t="shared" si="2873"/>
        <v>0</v>
      </c>
    </row>
    <row r="18362" spans="1:39" x14ac:dyDescent="0.35">
      <c r="A18362" s="337">
        <v>40275</v>
      </c>
      <c r="B18362" s="338">
        <f t="shared" si="2864"/>
        <v>2010</v>
      </c>
      <c r="C18362" s="338">
        <f t="shared" si="2865"/>
        <v>4</v>
      </c>
      <c r="D18362" s="338">
        <f t="shared" si="2866"/>
        <v>7</v>
      </c>
      <c r="E18362" s="334">
        <v>0</v>
      </c>
      <c r="F18362" s="334">
        <v>0</v>
      </c>
      <c r="G18362" s="334">
        <v>0</v>
      </c>
      <c r="H18362" s="334">
        <v>0</v>
      </c>
      <c r="I18362" s="334">
        <v>0</v>
      </c>
      <c r="J18362" s="334">
        <v>0</v>
      </c>
      <c r="K18362" s="334">
        <v>0</v>
      </c>
      <c r="L18362" s="334">
        <v>0</v>
      </c>
      <c r="M18362" s="334">
        <v>0</v>
      </c>
      <c r="N18362" s="334">
        <v>0</v>
      </c>
      <c r="O18362" s="334">
        <v>0</v>
      </c>
      <c r="P18362" s="334">
        <v>0</v>
      </c>
      <c r="Q18362" s="334">
        <v>0</v>
      </c>
      <c r="R18362" s="334">
        <v>0</v>
      </c>
      <c r="S18362" s="334">
        <v>0</v>
      </c>
      <c r="T18362" s="334">
        <v>0</v>
      </c>
      <c r="U18362" s="334">
        <v>0</v>
      </c>
      <c r="V18362" s="334">
        <v>0</v>
      </c>
      <c r="W18362" s="334">
        <v>0</v>
      </c>
      <c r="X18362" s="334">
        <v>0</v>
      </c>
      <c r="Y18362" s="334">
        <v>0</v>
      </c>
      <c r="Z18362" s="334">
        <v>0</v>
      </c>
      <c r="AA18362" s="334">
        <v>0</v>
      </c>
      <c r="AB18362" s="334">
        <v>0</v>
      </c>
      <c r="AD18362" s="334">
        <v>0</v>
      </c>
      <c r="AE18362" s="334">
        <f t="shared" si="2867"/>
        <v>0</v>
      </c>
      <c r="AF18362" s="334">
        <f t="shared" si="2868"/>
        <v>0</v>
      </c>
      <c r="AG18362" s="340">
        <f t="shared" si="2869"/>
        <v>0</v>
      </c>
      <c r="AI18362" s="340">
        <f t="shared" si="2873"/>
        <v>0</v>
      </c>
      <c r="AJ18362" s="340">
        <f t="shared" si="2873"/>
        <v>0</v>
      </c>
      <c r="AK18362" s="340">
        <f t="shared" si="2873"/>
        <v>0</v>
      </c>
      <c r="AL18362" s="340">
        <f t="shared" si="2873"/>
        <v>0</v>
      </c>
      <c r="AM18362" s="340">
        <f t="shared" si="2873"/>
        <v>0</v>
      </c>
    </row>
    <row r="18363" spans="1:39" x14ac:dyDescent="0.35">
      <c r="A18363" s="337">
        <v>40276</v>
      </c>
      <c r="B18363" s="338">
        <f t="shared" si="2864"/>
        <v>2010</v>
      </c>
      <c r="C18363" s="338">
        <f t="shared" si="2865"/>
        <v>4</v>
      </c>
      <c r="D18363" s="338">
        <f t="shared" si="2866"/>
        <v>8</v>
      </c>
      <c r="E18363" s="334">
        <v>0</v>
      </c>
      <c r="F18363" s="334">
        <v>0</v>
      </c>
      <c r="G18363" s="334">
        <v>0</v>
      </c>
      <c r="H18363" s="334">
        <v>0</v>
      </c>
      <c r="I18363" s="334">
        <v>0</v>
      </c>
      <c r="J18363" s="334">
        <v>0</v>
      </c>
      <c r="K18363" s="334">
        <v>0</v>
      </c>
      <c r="L18363" s="334">
        <v>0</v>
      </c>
      <c r="M18363" s="334">
        <v>0</v>
      </c>
      <c r="N18363" s="334">
        <v>0</v>
      </c>
      <c r="O18363" s="334">
        <v>0</v>
      </c>
      <c r="P18363" s="334">
        <v>0</v>
      </c>
      <c r="Q18363" s="334">
        <v>0</v>
      </c>
      <c r="R18363" s="334">
        <v>0</v>
      </c>
      <c r="S18363" s="334">
        <v>0</v>
      </c>
      <c r="T18363" s="334">
        <v>0</v>
      </c>
      <c r="U18363" s="334">
        <v>0.4</v>
      </c>
      <c r="V18363" s="334">
        <v>0.5</v>
      </c>
      <c r="W18363" s="334">
        <v>0.8</v>
      </c>
      <c r="X18363" s="334">
        <v>0.4</v>
      </c>
      <c r="Y18363" s="334">
        <v>0.5</v>
      </c>
      <c r="Z18363" s="334">
        <v>0.4</v>
      </c>
      <c r="AA18363" s="334">
        <v>0</v>
      </c>
      <c r="AB18363" s="334">
        <v>0</v>
      </c>
      <c r="AD18363" s="334">
        <v>3</v>
      </c>
      <c r="AE18363" s="334">
        <f t="shared" si="2867"/>
        <v>3</v>
      </c>
      <c r="AF18363" s="334">
        <f t="shared" si="2868"/>
        <v>3</v>
      </c>
      <c r="AG18363" s="340">
        <f t="shared" si="2869"/>
        <v>0</v>
      </c>
      <c r="AI18363" s="340">
        <f t="shared" si="2873"/>
        <v>0</v>
      </c>
      <c r="AJ18363" s="340">
        <f t="shared" si="2873"/>
        <v>0</v>
      </c>
      <c r="AK18363" s="340">
        <f t="shared" si="2873"/>
        <v>0</v>
      </c>
      <c r="AL18363" s="340">
        <f t="shared" si="2873"/>
        <v>0</v>
      </c>
      <c r="AM18363" s="340">
        <f t="shared" si="2873"/>
        <v>0</v>
      </c>
    </row>
    <row r="18364" spans="1:39" x14ac:dyDescent="0.35">
      <c r="A18364" s="337">
        <v>40277</v>
      </c>
      <c r="B18364" s="338">
        <f t="shared" si="2864"/>
        <v>2010</v>
      </c>
      <c r="C18364" s="338">
        <f t="shared" si="2865"/>
        <v>4</v>
      </c>
      <c r="D18364" s="338">
        <f t="shared" si="2866"/>
        <v>9</v>
      </c>
      <c r="E18364" s="334">
        <v>0</v>
      </c>
      <c r="F18364" s="334">
        <v>0</v>
      </c>
      <c r="G18364" s="334">
        <v>0</v>
      </c>
      <c r="H18364" s="334">
        <v>0</v>
      </c>
      <c r="I18364" s="334">
        <v>0</v>
      </c>
      <c r="J18364" s="334">
        <v>0</v>
      </c>
      <c r="K18364" s="334">
        <v>0</v>
      </c>
      <c r="L18364" s="334">
        <v>0</v>
      </c>
      <c r="M18364" s="334">
        <v>0</v>
      </c>
      <c r="N18364" s="334">
        <v>0</v>
      </c>
      <c r="O18364" s="334">
        <v>0</v>
      </c>
      <c r="P18364" s="334">
        <v>0</v>
      </c>
      <c r="Q18364" s="334">
        <v>0</v>
      </c>
      <c r="R18364" s="334">
        <v>0</v>
      </c>
      <c r="S18364" s="334">
        <v>0</v>
      </c>
      <c r="T18364" s="334">
        <v>0</v>
      </c>
      <c r="U18364" s="334">
        <v>0</v>
      </c>
      <c r="V18364" s="334">
        <v>0</v>
      </c>
      <c r="W18364" s="334">
        <v>0</v>
      </c>
      <c r="X18364" s="334">
        <v>0</v>
      </c>
      <c r="Y18364" s="334">
        <v>0</v>
      </c>
      <c r="Z18364" s="334">
        <v>0</v>
      </c>
      <c r="AA18364" s="334">
        <v>0</v>
      </c>
      <c r="AB18364" s="334">
        <v>0</v>
      </c>
      <c r="AD18364" s="334">
        <v>0</v>
      </c>
      <c r="AE18364" s="334">
        <f t="shared" si="2867"/>
        <v>0</v>
      </c>
      <c r="AF18364" s="334">
        <f t="shared" si="2868"/>
        <v>0</v>
      </c>
      <c r="AG18364" s="340">
        <f t="shared" si="2869"/>
        <v>0</v>
      </c>
      <c r="AI18364" s="340">
        <f t="shared" si="2873"/>
        <v>0</v>
      </c>
      <c r="AJ18364" s="340">
        <f t="shared" si="2873"/>
        <v>0</v>
      </c>
      <c r="AK18364" s="340">
        <f t="shared" si="2873"/>
        <v>0</v>
      </c>
      <c r="AL18364" s="340">
        <f t="shared" si="2873"/>
        <v>0</v>
      </c>
      <c r="AM18364" s="340">
        <f t="shared" si="2873"/>
        <v>0</v>
      </c>
    </row>
    <row r="18365" spans="1:39" x14ac:dyDescent="0.35">
      <c r="A18365" s="337">
        <v>40278</v>
      </c>
      <c r="B18365" s="338">
        <f t="shared" si="2864"/>
        <v>2010</v>
      </c>
      <c r="C18365" s="338">
        <f t="shared" si="2865"/>
        <v>4</v>
      </c>
      <c r="D18365" s="338">
        <f t="shared" si="2866"/>
        <v>10</v>
      </c>
      <c r="E18365" s="334">
        <v>0</v>
      </c>
      <c r="F18365" s="334">
        <v>0</v>
      </c>
      <c r="G18365" s="334">
        <v>0</v>
      </c>
      <c r="H18365" s="334">
        <v>0</v>
      </c>
      <c r="I18365" s="334">
        <v>0</v>
      </c>
      <c r="J18365" s="334">
        <v>0</v>
      </c>
      <c r="K18365" s="334">
        <v>0</v>
      </c>
      <c r="L18365" s="334">
        <v>0</v>
      </c>
      <c r="M18365" s="334">
        <v>0</v>
      </c>
      <c r="N18365" s="334">
        <v>0</v>
      </c>
      <c r="O18365" s="334">
        <v>0</v>
      </c>
      <c r="P18365" s="334">
        <v>0</v>
      </c>
      <c r="Q18365" s="334">
        <v>0</v>
      </c>
      <c r="R18365" s="334">
        <v>0</v>
      </c>
      <c r="S18365" s="334">
        <v>0</v>
      </c>
      <c r="T18365" s="334">
        <v>0</v>
      </c>
      <c r="U18365" s="334">
        <v>0</v>
      </c>
      <c r="V18365" s="334">
        <v>0</v>
      </c>
      <c r="W18365" s="334">
        <v>0</v>
      </c>
      <c r="X18365" s="334">
        <v>0</v>
      </c>
      <c r="Y18365" s="334">
        <v>0</v>
      </c>
      <c r="Z18365" s="334">
        <v>0</v>
      </c>
      <c r="AA18365" s="334">
        <v>0</v>
      </c>
      <c r="AB18365" s="334">
        <v>0</v>
      </c>
      <c r="AD18365" s="334">
        <v>0</v>
      </c>
      <c r="AE18365" s="334">
        <f t="shared" si="2867"/>
        <v>0</v>
      </c>
      <c r="AF18365" s="334">
        <f t="shared" si="2868"/>
        <v>0</v>
      </c>
      <c r="AG18365" s="340">
        <f t="shared" si="2869"/>
        <v>0</v>
      </c>
      <c r="AI18365" s="340">
        <f t="shared" si="2873"/>
        <v>0</v>
      </c>
      <c r="AJ18365" s="340">
        <f t="shared" si="2873"/>
        <v>0</v>
      </c>
      <c r="AK18365" s="340">
        <f t="shared" si="2873"/>
        <v>0</v>
      </c>
      <c r="AL18365" s="340">
        <f t="shared" si="2873"/>
        <v>0</v>
      </c>
      <c r="AM18365" s="340">
        <f t="shared" si="2873"/>
        <v>0</v>
      </c>
    </row>
    <row r="18366" spans="1:39" x14ac:dyDescent="0.35">
      <c r="A18366" s="337">
        <v>40279</v>
      </c>
      <c r="B18366" s="338">
        <f t="shared" si="2864"/>
        <v>2010</v>
      </c>
      <c r="C18366" s="338">
        <f t="shared" si="2865"/>
        <v>4</v>
      </c>
      <c r="D18366" s="338">
        <f t="shared" si="2866"/>
        <v>11</v>
      </c>
      <c r="E18366" s="334">
        <v>0</v>
      </c>
      <c r="F18366" s="334">
        <v>0</v>
      </c>
      <c r="G18366" s="334">
        <v>0</v>
      </c>
      <c r="H18366" s="334">
        <v>0</v>
      </c>
      <c r="I18366" s="334">
        <v>0</v>
      </c>
      <c r="J18366" s="334">
        <v>0</v>
      </c>
      <c r="K18366" s="334">
        <v>0</v>
      </c>
      <c r="L18366" s="334">
        <v>0</v>
      </c>
      <c r="M18366" s="334">
        <v>0</v>
      </c>
      <c r="N18366" s="334">
        <v>0</v>
      </c>
      <c r="O18366" s="334">
        <v>0</v>
      </c>
      <c r="P18366" s="334">
        <v>0</v>
      </c>
      <c r="Q18366" s="334">
        <v>0</v>
      </c>
      <c r="R18366" s="334">
        <v>0</v>
      </c>
      <c r="S18366" s="334">
        <v>0</v>
      </c>
      <c r="T18366" s="334">
        <v>0</v>
      </c>
      <c r="U18366" s="334">
        <v>0</v>
      </c>
      <c r="V18366" s="334">
        <v>0</v>
      </c>
      <c r="W18366" s="334">
        <v>0</v>
      </c>
      <c r="X18366" s="334">
        <v>0</v>
      </c>
      <c r="Y18366" s="334">
        <v>0</v>
      </c>
      <c r="Z18366" s="334">
        <v>0</v>
      </c>
      <c r="AA18366" s="334">
        <v>0</v>
      </c>
      <c r="AB18366" s="334">
        <v>0</v>
      </c>
      <c r="AD18366" s="334">
        <v>0</v>
      </c>
      <c r="AE18366" s="334">
        <f t="shared" si="2867"/>
        <v>0</v>
      </c>
      <c r="AF18366" s="334">
        <f t="shared" si="2868"/>
        <v>0</v>
      </c>
      <c r="AG18366" s="340">
        <f t="shared" si="2869"/>
        <v>0</v>
      </c>
      <c r="AI18366" s="340">
        <f t="shared" si="2873"/>
        <v>0</v>
      </c>
      <c r="AJ18366" s="340">
        <f t="shared" si="2873"/>
        <v>0</v>
      </c>
      <c r="AK18366" s="340">
        <f t="shared" si="2873"/>
        <v>0</v>
      </c>
      <c r="AL18366" s="340">
        <f t="shared" si="2873"/>
        <v>0</v>
      </c>
      <c r="AM18366" s="340">
        <f t="shared" si="2873"/>
        <v>0</v>
      </c>
    </row>
    <row r="18367" spans="1:39" x14ac:dyDescent="0.35">
      <c r="A18367" s="337">
        <v>40280</v>
      </c>
      <c r="B18367" s="338">
        <f t="shared" si="2864"/>
        <v>2010</v>
      </c>
      <c r="C18367" s="338">
        <f t="shared" si="2865"/>
        <v>4</v>
      </c>
      <c r="D18367" s="338">
        <f t="shared" si="2866"/>
        <v>12</v>
      </c>
      <c r="E18367" s="334">
        <v>0.1</v>
      </c>
      <c r="F18367" s="334">
        <v>0</v>
      </c>
      <c r="G18367" s="334">
        <v>0.1</v>
      </c>
      <c r="H18367" s="334">
        <v>0.2</v>
      </c>
      <c r="I18367" s="334">
        <v>0.1</v>
      </c>
      <c r="J18367" s="334">
        <v>0.1</v>
      </c>
      <c r="K18367" s="334">
        <v>0.1</v>
      </c>
      <c r="L18367" s="334">
        <v>0.1</v>
      </c>
      <c r="M18367" s="334">
        <v>0.1</v>
      </c>
      <c r="N18367" s="334">
        <v>0.2</v>
      </c>
      <c r="O18367" s="334">
        <v>0.1</v>
      </c>
      <c r="P18367" s="334">
        <v>0.1</v>
      </c>
      <c r="Q18367" s="334">
        <v>0.1</v>
      </c>
      <c r="R18367" s="334">
        <v>0.1</v>
      </c>
      <c r="S18367" s="334">
        <v>0.2</v>
      </c>
      <c r="T18367" s="334">
        <v>0</v>
      </c>
      <c r="U18367" s="334">
        <v>0.1</v>
      </c>
      <c r="V18367" s="334">
        <v>0.1</v>
      </c>
      <c r="W18367" s="334">
        <v>0.1</v>
      </c>
      <c r="X18367" s="334">
        <v>0.1</v>
      </c>
      <c r="Y18367" s="334">
        <v>0.1</v>
      </c>
      <c r="Z18367" s="334">
        <v>0.2</v>
      </c>
      <c r="AA18367" s="334">
        <v>0.1</v>
      </c>
      <c r="AB18367" s="334">
        <v>0.1</v>
      </c>
      <c r="AD18367" s="334">
        <v>2.6</v>
      </c>
      <c r="AE18367" s="334">
        <f t="shared" si="2867"/>
        <v>2.6</v>
      </c>
      <c r="AF18367" s="334">
        <f t="shared" si="2868"/>
        <v>2.600000000000001</v>
      </c>
      <c r="AG18367" s="340">
        <f t="shared" si="2869"/>
        <v>8.8817841970012523E-16</v>
      </c>
      <c r="AI18367" s="340">
        <f t="shared" si="2873"/>
        <v>0</v>
      </c>
      <c r="AJ18367" s="340">
        <f t="shared" si="2873"/>
        <v>0</v>
      </c>
      <c r="AK18367" s="340">
        <f t="shared" si="2873"/>
        <v>0</v>
      </c>
      <c r="AL18367" s="340">
        <f t="shared" si="2873"/>
        <v>0</v>
      </c>
      <c r="AM18367" s="340">
        <f t="shared" si="2873"/>
        <v>0</v>
      </c>
    </row>
    <row r="18368" spans="1:39" x14ac:dyDescent="0.35">
      <c r="A18368" s="337">
        <v>40281</v>
      </c>
      <c r="B18368" s="338">
        <f t="shared" si="2864"/>
        <v>2010</v>
      </c>
      <c r="C18368" s="338">
        <f t="shared" si="2865"/>
        <v>4</v>
      </c>
      <c r="D18368" s="338">
        <f t="shared" si="2866"/>
        <v>13</v>
      </c>
      <c r="E18368" s="334">
        <v>0.1</v>
      </c>
      <c r="F18368" s="334">
        <v>0.1</v>
      </c>
      <c r="G18368" s="334">
        <v>0</v>
      </c>
      <c r="H18368" s="334">
        <v>0.1</v>
      </c>
      <c r="I18368" s="334">
        <v>0.1</v>
      </c>
      <c r="J18368" s="334">
        <v>0.1</v>
      </c>
      <c r="K18368" s="334">
        <v>0</v>
      </c>
      <c r="L18368" s="334">
        <v>0</v>
      </c>
      <c r="M18368" s="334">
        <v>0</v>
      </c>
      <c r="N18368" s="334">
        <v>0</v>
      </c>
      <c r="O18368" s="334">
        <v>0</v>
      </c>
      <c r="P18368" s="334">
        <v>0</v>
      </c>
      <c r="Q18368" s="334">
        <v>0</v>
      </c>
      <c r="R18368" s="334">
        <v>0.1</v>
      </c>
      <c r="S18368" s="334">
        <v>0</v>
      </c>
      <c r="T18368" s="334">
        <v>0</v>
      </c>
      <c r="U18368" s="334">
        <v>0</v>
      </c>
      <c r="V18368" s="334">
        <v>0</v>
      </c>
      <c r="W18368" s="334">
        <v>0</v>
      </c>
      <c r="X18368" s="334">
        <v>0</v>
      </c>
      <c r="Y18368" s="334">
        <v>0</v>
      </c>
      <c r="Z18368" s="334">
        <v>0</v>
      </c>
      <c r="AA18368" s="334">
        <v>0</v>
      </c>
      <c r="AB18368" s="334">
        <v>0</v>
      </c>
      <c r="AD18368" s="334">
        <v>0.6</v>
      </c>
      <c r="AE18368" s="334">
        <f t="shared" si="2867"/>
        <v>0.6</v>
      </c>
      <c r="AF18368" s="334">
        <f t="shared" si="2868"/>
        <v>0.6</v>
      </c>
      <c r="AG18368" s="340">
        <f t="shared" si="2869"/>
        <v>0</v>
      </c>
      <c r="AI18368" s="340">
        <f t="shared" si="2873"/>
        <v>0</v>
      </c>
      <c r="AJ18368" s="340">
        <f t="shared" si="2873"/>
        <v>0</v>
      </c>
      <c r="AK18368" s="340">
        <f t="shared" si="2873"/>
        <v>0</v>
      </c>
      <c r="AL18368" s="340">
        <f t="shared" si="2873"/>
        <v>0</v>
      </c>
      <c r="AM18368" s="340">
        <f t="shared" si="2873"/>
        <v>0</v>
      </c>
    </row>
    <row r="18369" spans="1:39" x14ac:dyDescent="0.35">
      <c r="A18369" s="337">
        <v>40282</v>
      </c>
      <c r="B18369" s="338">
        <f t="shared" si="2864"/>
        <v>2010</v>
      </c>
      <c r="C18369" s="338">
        <f t="shared" si="2865"/>
        <v>4</v>
      </c>
      <c r="D18369" s="338">
        <f t="shared" si="2866"/>
        <v>14</v>
      </c>
      <c r="E18369" s="334">
        <v>0</v>
      </c>
      <c r="F18369" s="334">
        <v>0</v>
      </c>
      <c r="G18369" s="334">
        <v>0</v>
      </c>
      <c r="H18369" s="334">
        <v>0</v>
      </c>
      <c r="I18369" s="334">
        <v>0</v>
      </c>
      <c r="J18369" s="334">
        <v>0</v>
      </c>
      <c r="K18369" s="334">
        <v>0</v>
      </c>
      <c r="L18369" s="334">
        <v>0</v>
      </c>
      <c r="M18369" s="334">
        <v>0</v>
      </c>
      <c r="N18369" s="334">
        <v>0</v>
      </c>
      <c r="O18369" s="334">
        <v>0</v>
      </c>
      <c r="P18369" s="334">
        <v>0</v>
      </c>
      <c r="Q18369" s="334">
        <v>0</v>
      </c>
      <c r="R18369" s="334">
        <v>0</v>
      </c>
      <c r="S18369" s="334">
        <v>0</v>
      </c>
      <c r="T18369" s="334">
        <v>0</v>
      </c>
      <c r="U18369" s="334">
        <v>0</v>
      </c>
      <c r="V18369" s="334">
        <v>0</v>
      </c>
      <c r="W18369" s="334">
        <v>0</v>
      </c>
      <c r="X18369" s="334">
        <v>0</v>
      </c>
      <c r="Y18369" s="334">
        <v>0</v>
      </c>
      <c r="Z18369" s="334">
        <v>0</v>
      </c>
      <c r="AA18369" s="334">
        <v>0</v>
      </c>
      <c r="AB18369" s="334">
        <v>0</v>
      </c>
      <c r="AD18369" s="334">
        <v>0</v>
      </c>
      <c r="AE18369" s="334">
        <f t="shared" si="2867"/>
        <v>0</v>
      </c>
      <c r="AF18369" s="334">
        <f t="shared" si="2868"/>
        <v>0</v>
      </c>
      <c r="AG18369" s="340">
        <f t="shared" si="2869"/>
        <v>0</v>
      </c>
      <c r="AI18369" s="340">
        <f t="shared" si="2873"/>
        <v>0</v>
      </c>
      <c r="AJ18369" s="340">
        <f t="shared" si="2873"/>
        <v>0</v>
      </c>
      <c r="AK18369" s="340">
        <f t="shared" si="2873"/>
        <v>0</v>
      </c>
      <c r="AL18369" s="340">
        <f t="shared" si="2873"/>
        <v>0</v>
      </c>
      <c r="AM18369" s="340">
        <f t="shared" si="2873"/>
        <v>0</v>
      </c>
    </row>
    <row r="18370" spans="1:39" x14ac:dyDescent="0.35">
      <c r="A18370" s="337">
        <v>40283</v>
      </c>
      <c r="B18370" s="338">
        <f t="shared" si="2864"/>
        <v>2010</v>
      </c>
      <c r="C18370" s="338">
        <f t="shared" si="2865"/>
        <v>4</v>
      </c>
      <c r="D18370" s="338">
        <f t="shared" si="2866"/>
        <v>15</v>
      </c>
      <c r="E18370" s="334">
        <v>0</v>
      </c>
      <c r="F18370" s="334">
        <v>0</v>
      </c>
      <c r="G18370" s="334">
        <v>0</v>
      </c>
      <c r="H18370" s="334">
        <v>0</v>
      </c>
      <c r="I18370" s="334">
        <v>0</v>
      </c>
      <c r="J18370" s="334">
        <v>0</v>
      </c>
      <c r="K18370" s="334">
        <v>0</v>
      </c>
      <c r="L18370" s="334">
        <v>0</v>
      </c>
      <c r="M18370" s="334">
        <v>0</v>
      </c>
      <c r="N18370" s="334">
        <v>0</v>
      </c>
      <c r="O18370" s="334">
        <v>0</v>
      </c>
      <c r="P18370" s="334">
        <v>0</v>
      </c>
      <c r="Q18370" s="334">
        <v>0</v>
      </c>
      <c r="R18370" s="334">
        <v>0</v>
      </c>
      <c r="S18370" s="334">
        <v>0</v>
      </c>
      <c r="T18370" s="334">
        <v>0</v>
      </c>
      <c r="U18370" s="334">
        <v>0</v>
      </c>
      <c r="V18370" s="334">
        <v>0</v>
      </c>
      <c r="W18370" s="334">
        <v>0</v>
      </c>
      <c r="X18370" s="334">
        <v>0</v>
      </c>
      <c r="Y18370" s="334">
        <v>0</v>
      </c>
      <c r="Z18370" s="334">
        <v>0</v>
      </c>
      <c r="AA18370" s="334">
        <v>0</v>
      </c>
      <c r="AB18370" s="334">
        <v>0</v>
      </c>
      <c r="AD18370" s="334">
        <v>0</v>
      </c>
      <c r="AE18370" s="334">
        <f t="shared" si="2867"/>
        <v>0</v>
      </c>
      <c r="AF18370" s="334">
        <f t="shared" si="2868"/>
        <v>0</v>
      </c>
      <c r="AG18370" s="340">
        <f t="shared" si="2869"/>
        <v>0</v>
      </c>
      <c r="AI18370" s="340">
        <f t="shared" si="2873"/>
        <v>0</v>
      </c>
      <c r="AJ18370" s="340">
        <f t="shared" si="2873"/>
        <v>0</v>
      </c>
      <c r="AK18370" s="340">
        <f t="shared" si="2873"/>
        <v>0</v>
      </c>
      <c r="AL18370" s="340">
        <f t="shared" si="2873"/>
        <v>0</v>
      </c>
      <c r="AM18370" s="340">
        <f t="shared" si="2873"/>
        <v>0</v>
      </c>
    </row>
    <row r="18371" spans="1:39" x14ac:dyDescent="0.35">
      <c r="A18371" s="337">
        <v>40284</v>
      </c>
      <c r="B18371" s="338">
        <f t="shared" si="2864"/>
        <v>2010</v>
      </c>
      <c r="C18371" s="338">
        <f t="shared" si="2865"/>
        <v>4</v>
      </c>
      <c r="D18371" s="338">
        <f t="shared" si="2866"/>
        <v>16</v>
      </c>
      <c r="E18371" s="334">
        <v>0</v>
      </c>
      <c r="F18371" s="334">
        <v>0</v>
      </c>
      <c r="G18371" s="334">
        <v>0</v>
      </c>
      <c r="H18371" s="334">
        <v>0</v>
      </c>
      <c r="I18371" s="334">
        <v>0</v>
      </c>
      <c r="J18371" s="334">
        <v>0</v>
      </c>
      <c r="K18371" s="334">
        <v>0</v>
      </c>
      <c r="L18371" s="334">
        <v>0</v>
      </c>
      <c r="M18371" s="334">
        <v>0</v>
      </c>
      <c r="N18371" s="334">
        <v>0</v>
      </c>
      <c r="O18371" s="334">
        <v>0</v>
      </c>
      <c r="P18371" s="334">
        <v>0</v>
      </c>
      <c r="Q18371" s="334">
        <v>0</v>
      </c>
      <c r="R18371" s="334">
        <v>0</v>
      </c>
      <c r="S18371" s="334">
        <v>0</v>
      </c>
      <c r="T18371" s="334">
        <v>0</v>
      </c>
      <c r="U18371" s="334">
        <v>0</v>
      </c>
      <c r="V18371" s="334">
        <v>0</v>
      </c>
      <c r="W18371" s="334">
        <v>0</v>
      </c>
      <c r="X18371" s="334">
        <v>0</v>
      </c>
      <c r="Y18371" s="334">
        <v>0</v>
      </c>
      <c r="Z18371" s="334">
        <v>0</v>
      </c>
      <c r="AA18371" s="334">
        <v>0</v>
      </c>
      <c r="AB18371" s="334">
        <v>0</v>
      </c>
      <c r="AD18371" s="334">
        <v>0</v>
      </c>
      <c r="AE18371" s="334">
        <f t="shared" si="2867"/>
        <v>0</v>
      </c>
      <c r="AF18371" s="334">
        <f t="shared" si="2868"/>
        <v>0</v>
      </c>
      <c r="AG18371" s="340">
        <f t="shared" si="2869"/>
        <v>0</v>
      </c>
      <c r="AI18371" s="340">
        <f t="shared" si="2873"/>
        <v>0</v>
      </c>
      <c r="AJ18371" s="340">
        <f t="shared" si="2873"/>
        <v>0</v>
      </c>
      <c r="AK18371" s="340">
        <f t="shared" si="2873"/>
        <v>0</v>
      </c>
      <c r="AL18371" s="340">
        <f t="shared" si="2873"/>
        <v>0</v>
      </c>
      <c r="AM18371" s="340">
        <f t="shared" si="2873"/>
        <v>0</v>
      </c>
    </row>
    <row r="18372" spans="1:39" x14ac:dyDescent="0.35">
      <c r="A18372" s="337">
        <v>40285</v>
      </c>
      <c r="B18372" s="338">
        <f t="shared" ref="B18372:B18435" si="2874">YEAR(A18372)</f>
        <v>2010</v>
      </c>
      <c r="C18372" s="338">
        <f t="shared" ref="C18372:C18435" si="2875">MONTH(A18372)</f>
        <v>4</v>
      </c>
      <c r="D18372" s="338">
        <f t="shared" ref="D18372:D18435" si="2876">DAY(A18372)</f>
        <v>17</v>
      </c>
      <c r="E18372" s="334">
        <v>0</v>
      </c>
      <c r="F18372" s="334">
        <v>0</v>
      </c>
      <c r="G18372" s="334">
        <v>0</v>
      </c>
      <c r="H18372" s="334">
        <v>0</v>
      </c>
      <c r="I18372" s="334">
        <v>0</v>
      </c>
      <c r="J18372" s="334">
        <v>0</v>
      </c>
      <c r="K18372" s="334">
        <v>0</v>
      </c>
      <c r="L18372" s="334">
        <v>0</v>
      </c>
      <c r="M18372" s="334">
        <v>0</v>
      </c>
      <c r="N18372" s="334">
        <v>0</v>
      </c>
      <c r="O18372" s="334">
        <v>0</v>
      </c>
      <c r="P18372" s="334">
        <v>0</v>
      </c>
      <c r="Q18372" s="334">
        <v>0</v>
      </c>
      <c r="R18372" s="334">
        <v>0</v>
      </c>
      <c r="S18372" s="334">
        <v>0</v>
      </c>
      <c r="T18372" s="334">
        <v>0</v>
      </c>
      <c r="U18372" s="334">
        <v>0</v>
      </c>
      <c r="V18372" s="334">
        <v>0</v>
      </c>
      <c r="W18372" s="334">
        <v>0</v>
      </c>
      <c r="X18372" s="334">
        <v>0</v>
      </c>
      <c r="Y18372" s="334">
        <v>0</v>
      </c>
      <c r="Z18372" s="334">
        <v>0</v>
      </c>
      <c r="AA18372" s="334">
        <v>0</v>
      </c>
      <c r="AB18372" s="334">
        <v>0</v>
      </c>
      <c r="AD18372" s="334">
        <v>0</v>
      </c>
      <c r="AE18372" s="334">
        <f t="shared" ref="AE18372:AE18409" si="2877">AD18372</f>
        <v>0</v>
      </c>
      <c r="AF18372" s="334">
        <f t="shared" ref="AF18372:AF18409" si="2878">SUM(E18372:AB18372)</f>
        <v>0</v>
      </c>
      <c r="AG18372" s="340">
        <f t="shared" ref="AG18372:AG18409" si="2879">ABS(AF18372-AE18372)</f>
        <v>0</v>
      </c>
      <c r="AI18372" s="340">
        <f t="shared" ref="AI18372:AM18387" si="2880">IF($C18372=AI$1,$AF18372,0)</f>
        <v>0</v>
      </c>
      <c r="AJ18372" s="340">
        <f t="shared" si="2880"/>
        <v>0</v>
      </c>
      <c r="AK18372" s="340">
        <f t="shared" si="2880"/>
        <v>0</v>
      </c>
      <c r="AL18372" s="340">
        <f t="shared" si="2880"/>
        <v>0</v>
      </c>
      <c r="AM18372" s="340">
        <f t="shared" si="2880"/>
        <v>0</v>
      </c>
    </row>
    <row r="18373" spans="1:39" x14ac:dyDescent="0.35">
      <c r="A18373" s="337">
        <v>40286</v>
      </c>
      <c r="B18373" s="338">
        <f t="shared" si="2874"/>
        <v>2010</v>
      </c>
      <c r="C18373" s="338">
        <f t="shared" si="2875"/>
        <v>4</v>
      </c>
      <c r="D18373" s="338">
        <f t="shared" si="2876"/>
        <v>18</v>
      </c>
      <c r="E18373" s="334">
        <v>0</v>
      </c>
      <c r="F18373" s="334">
        <v>0</v>
      </c>
      <c r="G18373" s="334">
        <v>0</v>
      </c>
      <c r="H18373" s="334">
        <v>0</v>
      </c>
      <c r="I18373" s="334">
        <v>0</v>
      </c>
      <c r="J18373" s="334">
        <v>0</v>
      </c>
      <c r="K18373" s="334">
        <v>0</v>
      </c>
      <c r="L18373" s="334">
        <v>0</v>
      </c>
      <c r="M18373" s="334">
        <v>0</v>
      </c>
      <c r="N18373" s="334">
        <v>0</v>
      </c>
      <c r="O18373" s="334">
        <v>0</v>
      </c>
      <c r="P18373" s="334">
        <v>0</v>
      </c>
      <c r="Q18373" s="334">
        <v>0</v>
      </c>
      <c r="R18373" s="334">
        <v>0</v>
      </c>
      <c r="S18373" s="334">
        <v>0</v>
      </c>
      <c r="T18373" s="334">
        <v>0</v>
      </c>
      <c r="U18373" s="334">
        <v>0</v>
      </c>
      <c r="V18373" s="334">
        <v>0</v>
      </c>
      <c r="W18373" s="334">
        <v>0</v>
      </c>
      <c r="X18373" s="334">
        <v>0</v>
      </c>
      <c r="Y18373" s="334">
        <v>0</v>
      </c>
      <c r="Z18373" s="334">
        <v>0</v>
      </c>
      <c r="AA18373" s="334">
        <v>0</v>
      </c>
      <c r="AB18373" s="334">
        <v>0</v>
      </c>
      <c r="AD18373" s="334">
        <v>0</v>
      </c>
      <c r="AE18373" s="334">
        <f t="shared" si="2877"/>
        <v>0</v>
      </c>
      <c r="AF18373" s="334">
        <f t="shared" si="2878"/>
        <v>0</v>
      </c>
      <c r="AG18373" s="340">
        <f t="shared" si="2879"/>
        <v>0</v>
      </c>
      <c r="AI18373" s="340">
        <f t="shared" si="2880"/>
        <v>0</v>
      </c>
      <c r="AJ18373" s="340">
        <f t="shared" si="2880"/>
        <v>0</v>
      </c>
      <c r="AK18373" s="340">
        <f t="shared" si="2880"/>
        <v>0</v>
      </c>
      <c r="AL18373" s="340">
        <f t="shared" si="2880"/>
        <v>0</v>
      </c>
      <c r="AM18373" s="340">
        <f t="shared" si="2880"/>
        <v>0</v>
      </c>
    </row>
    <row r="18374" spans="1:39" x14ac:dyDescent="0.35">
      <c r="A18374" s="337">
        <v>40287</v>
      </c>
      <c r="B18374" s="338">
        <f t="shared" si="2874"/>
        <v>2010</v>
      </c>
      <c r="C18374" s="338">
        <f t="shared" si="2875"/>
        <v>4</v>
      </c>
      <c r="D18374" s="338">
        <f t="shared" si="2876"/>
        <v>19</v>
      </c>
      <c r="E18374" s="334">
        <v>0</v>
      </c>
      <c r="F18374" s="334">
        <v>0</v>
      </c>
      <c r="G18374" s="334">
        <v>0</v>
      </c>
      <c r="H18374" s="334">
        <v>0</v>
      </c>
      <c r="I18374" s="334">
        <v>0</v>
      </c>
      <c r="J18374" s="334">
        <v>0</v>
      </c>
      <c r="K18374" s="334">
        <v>0</v>
      </c>
      <c r="L18374" s="334">
        <v>0</v>
      </c>
      <c r="M18374" s="334">
        <v>0</v>
      </c>
      <c r="N18374" s="334">
        <v>0</v>
      </c>
      <c r="O18374" s="334">
        <v>0</v>
      </c>
      <c r="P18374" s="334">
        <v>0</v>
      </c>
      <c r="Q18374" s="334">
        <v>0</v>
      </c>
      <c r="R18374" s="334">
        <v>0</v>
      </c>
      <c r="S18374" s="334">
        <v>0</v>
      </c>
      <c r="T18374" s="334">
        <v>0</v>
      </c>
      <c r="U18374" s="334">
        <v>0</v>
      </c>
      <c r="V18374" s="334">
        <v>0</v>
      </c>
      <c r="W18374" s="334">
        <v>0</v>
      </c>
      <c r="X18374" s="334">
        <v>0</v>
      </c>
      <c r="Y18374" s="334">
        <v>0</v>
      </c>
      <c r="Z18374" s="334">
        <v>0</v>
      </c>
      <c r="AA18374" s="334">
        <v>0</v>
      </c>
      <c r="AB18374" s="334">
        <v>0</v>
      </c>
      <c r="AD18374" s="334">
        <v>0</v>
      </c>
      <c r="AE18374" s="334">
        <f t="shared" si="2877"/>
        <v>0</v>
      </c>
      <c r="AF18374" s="334">
        <f t="shared" si="2878"/>
        <v>0</v>
      </c>
      <c r="AG18374" s="340">
        <f t="shared" si="2879"/>
        <v>0</v>
      </c>
      <c r="AI18374" s="340">
        <f t="shared" si="2880"/>
        <v>0</v>
      </c>
      <c r="AJ18374" s="340">
        <f t="shared" si="2880"/>
        <v>0</v>
      </c>
      <c r="AK18374" s="340">
        <f t="shared" si="2880"/>
        <v>0</v>
      </c>
      <c r="AL18374" s="340">
        <f t="shared" si="2880"/>
        <v>0</v>
      </c>
      <c r="AM18374" s="340">
        <f t="shared" si="2880"/>
        <v>0</v>
      </c>
    </row>
    <row r="18375" spans="1:39" x14ac:dyDescent="0.35">
      <c r="A18375" s="337">
        <v>40288</v>
      </c>
      <c r="B18375" s="338">
        <f t="shared" si="2874"/>
        <v>2010</v>
      </c>
      <c r="C18375" s="338">
        <f t="shared" si="2875"/>
        <v>4</v>
      </c>
      <c r="D18375" s="338">
        <f t="shared" si="2876"/>
        <v>20</v>
      </c>
      <c r="E18375" s="334">
        <v>0</v>
      </c>
      <c r="F18375" s="334">
        <v>0</v>
      </c>
      <c r="G18375" s="334">
        <v>0</v>
      </c>
      <c r="H18375" s="334">
        <v>0</v>
      </c>
      <c r="I18375" s="334">
        <v>0</v>
      </c>
      <c r="J18375" s="334">
        <v>0</v>
      </c>
      <c r="K18375" s="334">
        <v>0</v>
      </c>
      <c r="L18375" s="334">
        <v>0</v>
      </c>
      <c r="M18375" s="334">
        <v>0</v>
      </c>
      <c r="N18375" s="334">
        <v>0</v>
      </c>
      <c r="O18375" s="334">
        <v>0</v>
      </c>
      <c r="P18375" s="334">
        <v>0</v>
      </c>
      <c r="Q18375" s="334">
        <v>0</v>
      </c>
      <c r="R18375" s="334">
        <v>0</v>
      </c>
      <c r="S18375" s="334">
        <v>0</v>
      </c>
      <c r="T18375" s="334">
        <v>0</v>
      </c>
      <c r="U18375" s="334">
        <v>0</v>
      </c>
      <c r="V18375" s="334">
        <v>0</v>
      </c>
      <c r="W18375" s="334">
        <v>0</v>
      </c>
      <c r="X18375" s="334">
        <v>0</v>
      </c>
      <c r="Y18375" s="334">
        <v>0</v>
      </c>
      <c r="Z18375" s="334">
        <v>0</v>
      </c>
      <c r="AA18375" s="334">
        <v>0</v>
      </c>
      <c r="AB18375" s="334">
        <v>0</v>
      </c>
      <c r="AD18375" s="334">
        <v>0</v>
      </c>
      <c r="AE18375" s="334">
        <f t="shared" si="2877"/>
        <v>0</v>
      </c>
      <c r="AF18375" s="334">
        <f t="shared" si="2878"/>
        <v>0</v>
      </c>
      <c r="AG18375" s="340">
        <f t="shared" si="2879"/>
        <v>0</v>
      </c>
      <c r="AI18375" s="340">
        <f t="shared" si="2880"/>
        <v>0</v>
      </c>
      <c r="AJ18375" s="340">
        <f t="shared" si="2880"/>
        <v>0</v>
      </c>
      <c r="AK18375" s="340">
        <f t="shared" si="2880"/>
        <v>0</v>
      </c>
      <c r="AL18375" s="340">
        <f t="shared" si="2880"/>
        <v>0</v>
      </c>
      <c r="AM18375" s="340">
        <f t="shared" si="2880"/>
        <v>0</v>
      </c>
    </row>
    <row r="18376" spans="1:39" x14ac:dyDescent="0.35">
      <c r="A18376" s="337">
        <v>40289</v>
      </c>
      <c r="B18376" s="338">
        <f t="shared" si="2874"/>
        <v>2010</v>
      </c>
      <c r="C18376" s="338">
        <f t="shared" si="2875"/>
        <v>4</v>
      </c>
      <c r="D18376" s="338">
        <f t="shared" si="2876"/>
        <v>21</v>
      </c>
      <c r="E18376" s="334">
        <v>0</v>
      </c>
      <c r="F18376" s="334">
        <v>0</v>
      </c>
      <c r="G18376" s="334">
        <v>0</v>
      </c>
      <c r="H18376" s="334">
        <v>0</v>
      </c>
      <c r="I18376" s="334">
        <v>0</v>
      </c>
      <c r="J18376" s="334">
        <v>0</v>
      </c>
      <c r="K18376" s="334">
        <v>0</v>
      </c>
      <c r="L18376" s="334">
        <v>0</v>
      </c>
      <c r="M18376" s="334">
        <v>0</v>
      </c>
      <c r="N18376" s="334">
        <v>0</v>
      </c>
      <c r="O18376" s="334">
        <v>0</v>
      </c>
      <c r="P18376" s="334">
        <v>0</v>
      </c>
      <c r="Q18376" s="334">
        <v>0</v>
      </c>
      <c r="R18376" s="334">
        <v>0</v>
      </c>
      <c r="S18376" s="334">
        <v>0</v>
      </c>
      <c r="T18376" s="334">
        <v>0</v>
      </c>
      <c r="U18376" s="334">
        <v>0</v>
      </c>
      <c r="V18376" s="334">
        <v>0</v>
      </c>
      <c r="W18376" s="334">
        <v>0</v>
      </c>
      <c r="X18376" s="334">
        <v>0</v>
      </c>
      <c r="Y18376" s="334">
        <v>0</v>
      </c>
      <c r="Z18376" s="334">
        <v>0</v>
      </c>
      <c r="AA18376" s="334">
        <v>0</v>
      </c>
      <c r="AB18376" s="334">
        <v>0</v>
      </c>
      <c r="AD18376" s="334">
        <v>0</v>
      </c>
      <c r="AE18376" s="334">
        <f t="shared" si="2877"/>
        <v>0</v>
      </c>
      <c r="AF18376" s="334">
        <f t="shared" si="2878"/>
        <v>0</v>
      </c>
      <c r="AG18376" s="340">
        <f t="shared" si="2879"/>
        <v>0</v>
      </c>
      <c r="AI18376" s="340">
        <f t="shared" si="2880"/>
        <v>0</v>
      </c>
      <c r="AJ18376" s="340">
        <f t="shared" si="2880"/>
        <v>0</v>
      </c>
      <c r="AK18376" s="340">
        <f t="shared" si="2880"/>
        <v>0</v>
      </c>
      <c r="AL18376" s="340">
        <f t="shared" si="2880"/>
        <v>0</v>
      </c>
      <c r="AM18376" s="340">
        <f t="shared" si="2880"/>
        <v>0</v>
      </c>
    </row>
    <row r="18377" spans="1:39" x14ac:dyDescent="0.35">
      <c r="A18377" s="337">
        <v>40290</v>
      </c>
      <c r="B18377" s="338">
        <f t="shared" si="2874"/>
        <v>2010</v>
      </c>
      <c r="C18377" s="338">
        <f t="shared" si="2875"/>
        <v>4</v>
      </c>
      <c r="D18377" s="338">
        <f t="shared" si="2876"/>
        <v>22</v>
      </c>
      <c r="E18377" s="334">
        <v>0</v>
      </c>
      <c r="F18377" s="334">
        <v>0</v>
      </c>
      <c r="G18377" s="334">
        <v>0</v>
      </c>
      <c r="H18377" s="334">
        <v>0</v>
      </c>
      <c r="I18377" s="334">
        <v>0</v>
      </c>
      <c r="J18377" s="334">
        <v>0</v>
      </c>
      <c r="K18377" s="334">
        <v>0</v>
      </c>
      <c r="L18377" s="334">
        <v>0</v>
      </c>
      <c r="M18377" s="334">
        <v>0</v>
      </c>
      <c r="N18377" s="334">
        <v>0</v>
      </c>
      <c r="O18377" s="334">
        <v>0</v>
      </c>
      <c r="P18377" s="334">
        <v>0</v>
      </c>
      <c r="Q18377" s="334">
        <v>0</v>
      </c>
      <c r="R18377" s="334">
        <v>0</v>
      </c>
      <c r="S18377" s="334">
        <v>0</v>
      </c>
      <c r="T18377" s="334">
        <v>0</v>
      </c>
      <c r="U18377" s="334">
        <v>0</v>
      </c>
      <c r="V18377" s="334">
        <v>0.2</v>
      </c>
      <c r="W18377" s="334">
        <v>0.7</v>
      </c>
      <c r="X18377" s="334">
        <v>0</v>
      </c>
      <c r="Y18377" s="334">
        <v>0.3</v>
      </c>
      <c r="Z18377" s="334">
        <v>0</v>
      </c>
      <c r="AA18377" s="334">
        <v>0.5</v>
      </c>
      <c r="AB18377" s="334">
        <v>0.5</v>
      </c>
      <c r="AD18377" s="334">
        <v>2.2000000000000002</v>
      </c>
      <c r="AE18377" s="334">
        <f t="shared" si="2877"/>
        <v>2.2000000000000002</v>
      </c>
      <c r="AF18377" s="334">
        <f t="shared" si="2878"/>
        <v>2.2000000000000002</v>
      </c>
      <c r="AG18377" s="340">
        <f t="shared" si="2879"/>
        <v>0</v>
      </c>
      <c r="AI18377" s="340">
        <f t="shared" si="2880"/>
        <v>0</v>
      </c>
      <c r="AJ18377" s="340">
        <f t="shared" si="2880"/>
        <v>0</v>
      </c>
      <c r="AK18377" s="340">
        <f t="shared" si="2880"/>
        <v>0</v>
      </c>
      <c r="AL18377" s="340">
        <f t="shared" si="2880"/>
        <v>0</v>
      </c>
      <c r="AM18377" s="340">
        <f t="shared" si="2880"/>
        <v>0</v>
      </c>
    </row>
    <row r="18378" spans="1:39" x14ac:dyDescent="0.35">
      <c r="A18378" s="337">
        <v>40291</v>
      </c>
      <c r="B18378" s="338">
        <f t="shared" si="2874"/>
        <v>2010</v>
      </c>
      <c r="C18378" s="338">
        <f t="shared" si="2875"/>
        <v>4</v>
      </c>
      <c r="D18378" s="338">
        <f t="shared" si="2876"/>
        <v>23</v>
      </c>
      <c r="E18378" s="334">
        <v>0.4</v>
      </c>
      <c r="F18378" s="334">
        <v>0</v>
      </c>
      <c r="G18378" s="334">
        <v>0</v>
      </c>
      <c r="H18378" s="334">
        <v>0</v>
      </c>
      <c r="I18378" s="334">
        <v>0</v>
      </c>
      <c r="J18378" s="334">
        <v>0</v>
      </c>
      <c r="K18378" s="334">
        <v>0</v>
      </c>
      <c r="L18378" s="334">
        <v>0</v>
      </c>
      <c r="M18378" s="334">
        <v>0</v>
      </c>
      <c r="N18378" s="334">
        <v>0</v>
      </c>
      <c r="O18378" s="334">
        <v>0</v>
      </c>
      <c r="P18378" s="334">
        <v>0</v>
      </c>
      <c r="Q18378" s="334">
        <v>0.4</v>
      </c>
      <c r="R18378" s="334">
        <v>0</v>
      </c>
      <c r="S18378" s="334">
        <v>0</v>
      </c>
      <c r="T18378" s="334">
        <v>0</v>
      </c>
      <c r="U18378" s="334">
        <v>0</v>
      </c>
      <c r="V18378" s="334">
        <v>0</v>
      </c>
      <c r="W18378" s="334">
        <v>0</v>
      </c>
      <c r="X18378" s="334">
        <v>0</v>
      </c>
      <c r="Y18378" s="334">
        <v>0</v>
      </c>
      <c r="Z18378" s="334">
        <v>0</v>
      </c>
      <c r="AA18378" s="334">
        <v>0</v>
      </c>
      <c r="AB18378" s="334">
        <v>0</v>
      </c>
      <c r="AD18378" s="334">
        <v>0.8</v>
      </c>
      <c r="AE18378" s="334">
        <f t="shared" si="2877"/>
        <v>0.8</v>
      </c>
      <c r="AF18378" s="334">
        <f t="shared" si="2878"/>
        <v>0.8</v>
      </c>
      <c r="AG18378" s="340">
        <f t="shared" si="2879"/>
        <v>0</v>
      </c>
      <c r="AI18378" s="340">
        <f t="shared" si="2880"/>
        <v>0</v>
      </c>
      <c r="AJ18378" s="340">
        <f t="shared" si="2880"/>
        <v>0</v>
      </c>
      <c r="AK18378" s="340">
        <f t="shared" si="2880"/>
        <v>0</v>
      </c>
      <c r="AL18378" s="340">
        <f t="shared" si="2880"/>
        <v>0</v>
      </c>
      <c r="AM18378" s="340">
        <f t="shared" si="2880"/>
        <v>0</v>
      </c>
    </row>
    <row r="18379" spans="1:39" x14ac:dyDescent="0.35">
      <c r="A18379" s="337">
        <v>40292</v>
      </c>
      <c r="B18379" s="338">
        <f t="shared" si="2874"/>
        <v>2010</v>
      </c>
      <c r="C18379" s="338">
        <f t="shared" si="2875"/>
        <v>4</v>
      </c>
      <c r="D18379" s="338">
        <f t="shared" si="2876"/>
        <v>24</v>
      </c>
      <c r="E18379" s="334">
        <v>0</v>
      </c>
      <c r="F18379" s="334">
        <v>0</v>
      </c>
      <c r="G18379" s="334">
        <v>0</v>
      </c>
      <c r="H18379" s="334">
        <v>0</v>
      </c>
      <c r="I18379" s="334">
        <v>0</v>
      </c>
      <c r="J18379" s="334">
        <v>0</v>
      </c>
      <c r="K18379" s="334">
        <v>0</v>
      </c>
      <c r="L18379" s="334">
        <v>0</v>
      </c>
      <c r="M18379" s="334">
        <v>0</v>
      </c>
      <c r="N18379" s="334">
        <v>0</v>
      </c>
      <c r="O18379" s="334">
        <v>0</v>
      </c>
      <c r="P18379" s="334">
        <v>0</v>
      </c>
      <c r="Q18379" s="334">
        <v>0</v>
      </c>
      <c r="R18379" s="334">
        <v>0</v>
      </c>
      <c r="S18379" s="334">
        <v>0</v>
      </c>
      <c r="T18379" s="334">
        <v>2.1</v>
      </c>
      <c r="U18379" s="334">
        <v>2.1</v>
      </c>
      <c r="V18379" s="334">
        <v>2.1</v>
      </c>
      <c r="W18379" s="334">
        <v>2.1</v>
      </c>
      <c r="X18379" s="334">
        <v>2.2000000000000002</v>
      </c>
      <c r="Y18379" s="334">
        <v>2.1</v>
      </c>
      <c r="Z18379" s="334">
        <v>2.1</v>
      </c>
      <c r="AA18379" s="334">
        <v>2.1</v>
      </c>
      <c r="AB18379" s="334">
        <v>2.1</v>
      </c>
      <c r="AD18379" s="334">
        <v>19</v>
      </c>
      <c r="AE18379" s="334">
        <f t="shared" si="2877"/>
        <v>19</v>
      </c>
      <c r="AF18379" s="334">
        <f t="shared" si="2878"/>
        <v>19.000000000000004</v>
      </c>
      <c r="AG18379" s="340">
        <f t="shared" si="2879"/>
        <v>3.5527136788005009E-15</v>
      </c>
      <c r="AI18379" s="340">
        <f t="shared" si="2880"/>
        <v>0</v>
      </c>
      <c r="AJ18379" s="340">
        <f t="shared" si="2880"/>
        <v>0</v>
      </c>
      <c r="AK18379" s="340">
        <f t="shared" si="2880"/>
        <v>0</v>
      </c>
      <c r="AL18379" s="340">
        <f t="shared" si="2880"/>
        <v>0</v>
      </c>
      <c r="AM18379" s="340">
        <f t="shared" si="2880"/>
        <v>0</v>
      </c>
    </row>
    <row r="18380" spans="1:39" x14ac:dyDescent="0.35">
      <c r="A18380" s="337">
        <v>40293</v>
      </c>
      <c r="B18380" s="338">
        <f t="shared" si="2874"/>
        <v>2010</v>
      </c>
      <c r="C18380" s="338">
        <f t="shared" si="2875"/>
        <v>4</v>
      </c>
      <c r="D18380" s="338">
        <f t="shared" si="2876"/>
        <v>25</v>
      </c>
      <c r="E18380" s="334">
        <v>0.2</v>
      </c>
      <c r="F18380" s="334">
        <v>0.2</v>
      </c>
      <c r="G18380" s="334">
        <v>0.2</v>
      </c>
      <c r="H18380" s="334">
        <v>0.2</v>
      </c>
      <c r="I18380" s="334">
        <v>0.2</v>
      </c>
      <c r="J18380" s="334">
        <v>0.2</v>
      </c>
      <c r="K18380" s="334">
        <v>0</v>
      </c>
      <c r="L18380" s="334">
        <v>0</v>
      </c>
      <c r="M18380" s="334">
        <v>0</v>
      </c>
      <c r="N18380" s="334">
        <v>0</v>
      </c>
      <c r="O18380" s="334">
        <v>0</v>
      </c>
      <c r="P18380" s="334">
        <v>0</v>
      </c>
      <c r="Q18380" s="334">
        <v>0</v>
      </c>
      <c r="R18380" s="334">
        <v>0</v>
      </c>
      <c r="S18380" s="334">
        <v>0</v>
      </c>
      <c r="T18380" s="334">
        <v>0</v>
      </c>
      <c r="U18380" s="334">
        <v>0</v>
      </c>
      <c r="V18380" s="334">
        <v>0</v>
      </c>
      <c r="W18380" s="334">
        <v>0</v>
      </c>
      <c r="X18380" s="334">
        <v>0</v>
      </c>
      <c r="Y18380" s="334">
        <v>0.2</v>
      </c>
      <c r="Z18380" s="334">
        <v>0.2</v>
      </c>
      <c r="AA18380" s="334">
        <v>0.2</v>
      </c>
      <c r="AB18380" s="334">
        <v>0.2</v>
      </c>
      <c r="AD18380" s="334">
        <v>2</v>
      </c>
      <c r="AE18380" s="334">
        <f t="shared" si="2877"/>
        <v>2</v>
      </c>
      <c r="AF18380" s="334">
        <f t="shared" si="2878"/>
        <v>1.9999999999999998</v>
      </c>
      <c r="AG18380" s="340">
        <f t="shared" si="2879"/>
        <v>2.2204460492503131E-16</v>
      </c>
      <c r="AI18380" s="340">
        <f t="shared" si="2880"/>
        <v>0</v>
      </c>
      <c r="AJ18380" s="340">
        <f t="shared" si="2880"/>
        <v>0</v>
      </c>
      <c r="AK18380" s="340">
        <f t="shared" si="2880"/>
        <v>0</v>
      </c>
      <c r="AL18380" s="340">
        <f t="shared" si="2880"/>
        <v>0</v>
      </c>
      <c r="AM18380" s="340">
        <f t="shared" si="2880"/>
        <v>0</v>
      </c>
    </row>
    <row r="18381" spans="1:39" x14ac:dyDescent="0.35">
      <c r="A18381" s="337">
        <v>40294</v>
      </c>
      <c r="B18381" s="338">
        <f t="shared" si="2874"/>
        <v>2010</v>
      </c>
      <c r="C18381" s="338">
        <f t="shared" si="2875"/>
        <v>4</v>
      </c>
      <c r="D18381" s="338">
        <f t="shared" si="2876"/>
        <v>26</v>
      </c>
      <c r="E18381" s="334">
        <v>0</v>
      </c>
      <c r="F18381" s="334">
        <v>0</v>
      </c>
      <c r="G18381" s="334">
        <v>0</v>
      </c>
      <c r="H18381" s="334">
        <v>0</v>
      </c>
      <c r="I18381" s="334">
        <v>0</v>
      </c>
      <c r="J18381" s="334">
        <v>0</v>
      </c>
      <c r="K18381" s="334">
        <v>0</v>
      </c>
      <c r="L18381" s="334">
        <v>0</v>
      </c>
      <c r="M18381" s="334">
        <v>0</v>
      </c>
      <c r="N18381" s="334">
        <v>0</v>
      </c>
      <c r="O18381" s="334">
        <v>0</v>
      </c>
      <c r="P18381" s="334">
        <v>0</v>
      </c>
      <c r="Q18381" s="334">
        <v>0</v>
      </c>
      <c r="R18381" s="334">
        <v>0</v>
      </c>
      <c r="S18381" s="334">
        <v>0</v>
      </c>
      <c r="T18381" s="334">
        <v>0</v>
      </c>
      <c r="U18381" s="334">
        <v>0</v>
      </c>
      <c r="V18381" s="334">
        <v>0</v>
      </c>
      <c r="W18381" s="334">
        <v>0</v>
      </c>
      <c r="X18381" s="334">
        <v>0</v>
      </c>
      <c r="Y18381" s="334">
        <v>0</v>
      </c>
      <c r="Z18381" s="334">
        <v>0</v>
      </c>
      <c r="AA18381" s="334">
        <v>0</v>
      </c>
      <c r="AB18381" s="334">
        <v>0</v>
      </c>
      <c r="AD18381" s="334">
        <v>0</v>
      </c>
      <c r="AE18381" s="334">
        <f t="shared" si="2877"/>
        <v>0</v>
      </c>
      <c r="AF18381" s="334">
        <f t="shared" si="2878"/>
        <v>0</v>
      </c>
      <c r="AG18381" s="340">
        <f t="shared" si="2879"/>
        <v>0</v>
      </c>
      <c r="AI18381" s="340">
        <f t="shared" si="2880"/>
        <v>0</v>
      </c>
      <c r="AJ18381" s="340">
        <f t="shared" si="2880"/>
        <v>0</v>
      </c>
      <c r="AK18381" s="340">
        <f t="shared" si="2880"/>
        <v>0</v>
      </c>
      <c r="AL18381" s="340">
        <f t="shared" si="2880"/>
        <v>0</v>
      </c>
      <c r="AM18381" s="340">
        <f t="shared" si="2880"/>
        <v>0</v>
      </c>
    </row>
    <row r="18382" spans="1:39" x14ac:dyDescent="0.35">
      <c r="A18382" s="337">
        <v>40295</v>
      </c>
      <c r="B18382" s="338">
        <f t="shared" si="2874"/>
        <v>2010</v>
      </c>
      <c r="C18382" s="338">
        <f t="shared" si="2875"/>
        <v>4</v>
      </c>
      <c r="D18382" s="338">
        <f t="shared" si="2876"/>
        <v>27</v>
      </c>
      <c r="E18382" s="334">
        <v>0</v>
      </c>
      <c r="F18382" s="334">
        <v>0</v>
      </c>
      <c r="G18382" s="334">
        <v>0</v>
      </c>
      <c r="H18382" s="334">
        <v>0</v>
      </c>
      <c r="I18382" s="334">
        <v>0</v>
      </c>
      <c r="J18382" s="334">
        <v>0</v>
      </c>
      <c r="K18382" s="334">
        <v>0</v>
      </c>
      <c r="L18382" s="334">
        <v>0</v>
      </c>
      <c r="M18382" s="334">
        <v>0</v>
      </c>
      <c r="N18382" s="334">
        <v>0</v>
      </c>
      <c r="O18382" s="334">
        <v>0</v>
      </c>
      <c r="P18382" s="334">
        <v>0</v>
      </c>
      <c r="Q18382" s="334">
        <v>0.1</v>
      </c>
      <c r="R18382" s="334">
        <v>0</v>
      </c>
      <c r="S18382" s="334">
        <v>0.1</v>
      </c>
      <c r="T18382" s="334">
        <v>0</v>
      </c>
      <c r="U18382" s="334">
        <v>0.1</v>
      </c>
      <c r="V18382" s="334">
        <v>0</v>
      </c>
      <c r="W18382" s="334">
        <v>0</v>
      </c>
      <c r="X18382" s="334">
        <v>0</v>
      </c>
      <c r="Y18382" s="334">
        <v>0.1</v>
      </c>
      <c r="Z18382" s="334">
        <v>0</v>
      </c>
      <c r="AA18382" s="334">
        <v>0</v>
      </c>
      <c r="AB18382" s="334">
        <v>0</v>
      </c>
      <c r="AD18382" s="334">
        <v>0.4</v>
      </c>
      <c r="AE18382" s="334">
        <f t="shared" si="2877"/>
        <v>0.4</v>
      </c>
      <c r="AF18382" s="334">
        <f t="shared" si="2878"/>
        <v>0.4</v>
      </c>
      <c r="AG18382" s="340">
        <f t="shared" si="2879"/>
        <v>0</v>
      </c>
      <c r="AI18382" s="340">
        <f t="shared" si="2880"/>
        <v>0</v>
      </c>
      <c r="AJ18382" s="340">
        <f t="shared" si="2880"/>
        <v>0</v>
      </c>
      <c r="AK18382" s="340">
        <f t="shared" si="2880"/>
        <v>0</v>
      </c>
      <c r="AL18382" s="340">
        <f t="shared" si="2880"/>
        <v>0</v>
      </c>
      <c r="AM18382" s="340">
        <f t="shared" si="2880"/>
        <v>0</v>
      </c>
    </row>
    <row r="18383" spans="1:39" x14ac:dyDescent="0.35">
      <c r="A18383" s="337">
        <v>40296</v>
      </c>
      <c r="B18383" s="338">
        <f t="shared" si="2874"/>
        <v>2010</v>
      </c>
      <c r="C18383" s="338">
        <f t="shared" si="2875"/>
        <v>4</v>
      </c>
      <c r="D18383" s="338">
        <f t="shared" si="2876"/>
        <v>28</v>
      </c>
      <c r="E18383" s="334">
        <v>0</v>
      </c>
      <c r="F18383" s="334">
        <v>0</v>
      </c>
      <c r="G18383" s="334">
        <v>0</v>
      </c>
      <c r="H18383" s="334">
        <v>0</v>
      </c>
      <c r="I18383" s="334">
        <v>0</v>
      </c>
      <c r="J18383" s="334">
        <v>0</v>
      </c>
      <c r="K18383" s="334">
        <v>0</v>
      </c>
      <c r="L18383" s="334">
        <v>0.5</v>
      </c>
      <c r="M18383" s="334">
        <v>1.2</v>
      </c>
      <c r="N18383" s="334">
        <v>2.1</v>
      </c>
      <c r="O18383" s="334">
        <v>1.7</v>
      </c>
      <c r="P18383" s="334">
        <v>2.2000000000000002</v>
      </c>
      <c r="Q18383" s="334">
        <v>1.8</v>
      </c>
      <c r="R18383" s="334">
        <v>1.7</v>
      </c>
      <c r="S18383" s="334">
        <v>1.2</v>
      </c>
      <c r="T18383" s="334">
        <v>0</v>
      </c>
      <c r="U18383" s="334">
        <v>0.4</v>
      </c>
      <c r="V18383" s="334">
        <v>0.4</v>
      </c>
      <c r="W18383" s="334">
        <v>0.6</v>
      </c>
      <c r="X18383" s="334">
        <v>0.4</v>
      </c>
      <c r="Y18383" s="334">
        <v>0.6</v>
      </c>
      <c r="Z18383" s="334">
        <v>0.8</v>
      </c>
      <c r="AA18383" s="334">
        <v>0.6</v>
      </c>
      <c r="AB18383" s="334">
        <v>1</v>
      </c>
      <c r="AD18383" s="334">
        <v>17.2</v>
      </c>
      <c r="AE18383" s="334">
        <f t="shared" si="2877"/>
        <v>17.2</v>
      </c>
      <c r="AF18383" s="334">
        <f t="shared" si="2878"/>
        <v>17.2</v>
      </c>
      <c r="AG18383" s="340">
        <f t="shared" si="2879"/>
        <v>0</v>
      </c>
      <c r="AI18383" s="340">
        <f t="shared" si="2880"/>
        <v>0</v>
      </c>
      <c r="AJ18383" s="340">
        <f t="shared" si="2880"/>
        <v>0</v>
      </c>
      <c r="AK18383" s="340">
        <f t="shared" si="2880"/>
        <v>0</v>
      </c>
      <c r="AL18383" s="340">
        <f t="shared" si="2880"/>
        <v>0</v>
      </c>
      <c r="AM18383" s="340">
        <f t="shared" si="2880"/>
        <v>0</v>
      </c>
    </row>
    <row r="18384" spans="1:39" x14ac:dyDescent="0.35">
      <c r="A18384" s="337">
        <v>40297</v>
      </c>
      <c r="B18384" s="338">
        <f t="shared" si="2874"/>
        <v>2010</v>
      </c>
      <c r="C18384" s="338">
        <f t="shared" si="2875"/>
        <v>4</v>
      </c>
      <c r="D18384" s="338">
        <f t="shared" si="2876"/>
        <v>29</v>
      </c>
      <c r="E18384" s="334">
        <v>0.4</v>
      </c>
      <c r="F18384" s="334">
        <v>0.4</v>
      </c>
      <c r="G18384" s="334">
        <v>0.3</v>
      </c>
      <c r="H18384" s="334">
        <v>0.4</v>
      </c>
      <c r="I18384" s="334">
        <v>0.4</v>
      </c>
      <c r="J18384" s="334">
        <v>0.4</v>
      </c>
      <c r="K18384" s="334">
        <v>0.4</v>
      </c>
      <c r="L18384" s="334">
        <v>0.4</v>
      </c>
      <c r="M18384" s="334">
        <v>0.3</v>
      </c>
      <c r="N18384" s="334">
        <v>0.4</v>
      </c>
      <c r="O18384" s="334">
        <v>0.4</v>
      </c>
      <c r="P18384" s="334">
        <v>0</v>
      </c>
      <c r="Q18384" s="334">
        <v>0</v>
      </c>
      <c r="R18384" s="334">
        <v>0</v>
      </c>
      <c r="S18384" s="334">
        <v>0</v>
      </c>
      <c r="T18384" s="334">
        <v>0</v>
      </c>
      <c r="U18384" s="334">
        <v>0</v>
      </c>
      <c r="V18384" s="334">
        <v>0</v>
      </c>
      <c r="W18384" s="334">
        <v>0</v>
      </c>
      <c r="X18384" s="334">
        <v>0</v>
      </c>
      <c r="Y18384" s="334">
        <v>0</v>
      </c>
      <c r="Z18384" s="334">
        <v>0</v>
      </c>
      <c r="AA18384" s="334">
        <v>0</v>
      </c>
      <c r="AB18384" s="334">
        <v>0</v>
      </c>
      <c r="AD18384" s="334">
        <v>4.2</v>
      </c>
      <c r="AE18384" s="334">
        <f t="shared" si="2877"/>
        <v>4.2</v>
      </c>
      <c r="AF18384" s="334">
        <f t="shared" si="2878"/>
        <v>4.1999999999999993</v>
      </c>
      <c r="AG18384" s="340">
        <f t="shared" si="2879"/>
        <v>8.8817841970012523E-16</v>
      </c>
      <c r="AI18384" s="340">
        <f t="shared" si="2880"/>
        <v>0</v>
      </c>
      <c r="AJ18384" s="340">
        <f t="shared" si="2880"/>
        <v>0</v>
      </c>
      <c r="AK18384" s="340">
        <f t="shared" si="2880"/>
        <v>0</v>
      </c>
      <c r="AL18384" s="340">
        <f t="shared" si="2880"/>
        <v>0</v>
      </c>
      <c r="AM18384" s="340">
        <f t="shared" si="2880"/>
        <v>0</v>
      </c>
    </row>
    <row r="18385" spans="1:39" x14ac:dyDescent="0.35">
      <c r="A18385" s="337">
        <v>40298</v>
      </c>
      <c r="B18385" s="338">
        <f t="shared" si="2874"/>
        <v>2010</v>
      </c>
      <c r="C18385" s="338">
        <f t="shared" si="2875"/>
        <v>4</v>
      </c>
      <c r="D18385" s="338">
        <f t="shared" si="2876"/>
        <v>30</v>
      </c>
      <c r="E18385" s="334">
        <v>0</v>
      </c>
      <c r="F18385" s="334">
        <v>0</v>
      </c>
      <c r="G18385" s="334">
        <v>0</v>
      </c>
      <c r="H18385" s="334">
        <v>0</v>
      </c>
      <c r="I18385" s="334">
        <v>0</v>
      </c>
      <c r="J18385" s="334">
        <v>0</v>
      </c>
      <c r="K18385" s="334">
        <v>0</v>
      </c>
      <c r="L18385" s="334">
        <v>0</v>
      </c>
      <c r="M18385" s="334">
        <v>0</v>
      </c>
      <c r="N18385" s="334">
        <v>0</v>
      </c>
      <c r="O18385" s="334">
        <v>0</v>
      </c>
      <c r="P18385" s="334">
        <v>0</v>
      </c>
      <c r="Q18385" s="334">
        <v>0</v>
      </c>
      <c r="R18385" s="334">
        <v>0</v>
      </c>
      <c r="S18385" s="334">
        <v>0</v>
      </c>
      <c r="T18385" s="334">
        <v>0</v>
      </c>
      <c r="U18385" s="334">
        <v>0</v>
      </c>
      <c r="V18385" s="334">
        <v>0</v>
      </c>
      <c r="W18385" s="334">
        <v>0</v>
      </c>
      <c r="X18385" s="334">
        <v>0</v>
      </c>
      <c r="Y18385" s="334">
        <v>0</v>
      </c>
      <c r="Z18385" s="334">
        <v>0</v>
      </c>
      <c r="AA18385" s="334">
        <v>0</v>
      </c>
      <c r="AB18385" s="334">
        <v>0</v>
      </c>
      <c r="AD18385" s="334">
        <v>0</v>
      </c>
      <c r="AE18385" s="334">
        <f t="shared" si="2877"/>
        <v>0</v>
      </c>
      <c r="AF18385" s="334">
        <f t="shared" si="2878"/>
        <v>0</v>
      </c>
      <c r="AG18385" s="340">
        <f t="shared" si="2879"/>
        <v>0</v>
      </c>
      <c r="AI18385" s="340">
        <f t="shared" si="2880"/>
        <v>0</v>
      </c>
      <c r="AJ18385" s="340">
        <f t="shared" si="2880"/>
        <v>0</v>
      </c>
      <c r="AK18385" s="340">
        <f t="shared" si="2880"/>
        <v>0</v>
      </c>
      <c r="AL18385" s="340">
        <f t="shared" si="2880"/>
        <v>0</v>
      </c>
      <c r="AM18385" s="340">
        <f t="shared" si="2880"/>
        <v>0</v>
      </c>
    </row>
    <row r="18386" spans="1:39" x14ac:dyDescent="0.35">
      <c r="A18386" s="337">
        <v>40299</v>
      </c>
      <c r="B18386" s="338">
        <f t="shared" si="2874"/>
        <v>2010</v>
      </c>
      <c r="C18386" s="338">
        <f t="shared" si="2875"/>
        <v>5</v>
      </c>
      <c r="D18386" s="338">
        <f t="shared" si="2876"/>
        <v>1</v>
      </c>
      <c r="E18386" s="334">
        <v>0</v>
      </c>
      <c r="F18386" s="334">
        <v>0</v>
      </c>
      <c r="G18386" s="334">
        <v>0</v>
      </c>
      <c r="H18386" s="334">
        <v>0</v>
      </c>
      <c r="I18386" s="334">
        <v>0</v>
      </c>
      <c r="J18386" s="334">
        <v>0</v>
      </c>
      <c r="K18386" s="334">
        <v>0</v>
      </c>
      <c r="L18386" s="334">
        <v>0</v>
      </c>
      <c r="M18386" s="334">
        <v>0</v>
      </c>
      <c r="N18386" s="334">
        <v>0</v>
      </c>
      <c r="O18386" s="334">
        <v>0</v>
      </c>
      <c r="P18386" s="334">
        <v>0</v>
      </c>
      <c r="Q18386" s="334">
        <v>0</v>
      </c>
      <c r="R18386" s="334">
        <v>0</v>
      </c>
      <c r="S18386" s="334">
        <v>0</v>
      </c>
      <c r="T18386" s="334">
        <v>0</v>
      </c>
      <c r="U18386" s="334">
        <v>0</v>
      </c>
      <c r="V18386" s="334">
        <v>0</v>
      </c>
      <c r="W18386" s="334">
        <v>0</v>
      </c>
      <c r="X18386" s="334">
        <v>0</v>
      </c>
      <c r="Y18386" s="334">
        <v>0</v>
      </c>
      <c r="Z18386" s="334">
        <v>0</v>
      </c>
      <c r="AA18386" s="334">
        <v>0</v>
      </c>
      <c r="AB18386" s="334">
        <v>0</v>
      </c>
      <c r="AD18386" s="334">
        <v>0</v>
      </c>
      <c r="AE18386" s="334">
        <f t="shared" si="2877"/>
        <v>0</v>
      </c>
      <c r="AF18386" s="334">
        <f t="shared" si="2878"/>
        <v>0</v>
      </c>
      <c r="AG18386" s="340">
        <f t="shared" si="2879"/>
        <v>0</v>
      </c>
      <c r="AI18386" s="340">
        <f t="shared" si="2880"/>
        <v>0</v>
      </c>
      <c r="AJ18386" s="340">
        <f t="shared" si="2880"/>
        <v>0</v>
      </c>
      <c r="AK18386" s="340">
        <f t="shared" si="2880"/>
        <v>0</v>
      </c>
      <c r="AL18386" s="340">
        <f t="shared" si="2880"/>
        <v>0</v>
      </c>
      <c r="AM18386" s="340">
        <f t="shared" si="2880"/>
        <v>0</v>
      </c>
    </row>
    <row r="18387" spans="1:39" x14ac:dyDescent="0.35">
      <c r="A18387" s="337">
        <v>40300</v>
      </c>
      <c r="B18387" s="338">
        <f t="shared" si="2874"/>
        <v>2010</v>
      </c>
      <c r="C18387" s="338">
        <f t="shared" si="2875"/>
        <v>5</v>
      </c>
      <c r="D18387" s="338">
        <f t="shared" si="2876"/>
        <v>2</v>
      </c>
      <c r="E18387" s="334">
        <v>0</v>
      </c>
      <c r="F18387" s="334">
        <v>0</v>
      </c>
      <c r="G18387" s="334">
        <v>0</v>
      </c>
      <c r="H18387" s="334">
        <v>0.1</v>
      </c>
      <c r="I18387" s="334">
        <v>0</v>
      </c>
      <c r="J18387" s="334">
        <v>0</v>
      </c>
      <c r="K18387" s="334">
        <v>0</v>
      </c>
      <c r="L18387" s="334">
        <v>0</v>
      </c>
      <c r="M18387" s="334">
        <v>0</v>
      </c>
      <c r="N18387" s="334">
        <v>0</v>
      </c>
      <c r="O18387" s="334">
        <v>0</v>
      </c>
      <c r="P18387" s="334">
        <v>0</v>
      </c>
      <c r="Q18387" s="334">
        <v>0.1</v>
      </c>
      <c r="R18387" s="334">
        <v>0</v>
      </c>
      <c r="S18387" s="334">
        <v>0</v>
      </c>
      <c r="T18387" s="334">
        <v>0</v>
      </c>
      <c r="U18387" s="334">
        <v>0</v>
      </c>
      <c r="V18387" s="334">
        <v>0</v>
      </c>
      <c r="W18387" s="334">
        <v>0</v>
      </c>
      <c r="X18387" s="334">
        <v>0</v>
      </c>
      <c r="Y18387" s="334">
        <v>0</v>
      </c>
      <c r="Z18387" s="334">
        <v>0</v>
      </c>
      <c r="AA18387" s="334">
        <v>0</v>
      </c>
      <c r="AB18387" s="334">
        <v>0</v>
      </c>
      <c r="AD18387" s="334">
        <v>0.2</v>
      </c>
      <c r="AE18387" s="334">
        <f t="shared" si="2877"/>
        <v>0.2</v>
      </c>
      <c r="AF18387" s="334">
        <f t="shared" si="2878"/>
        <v>0.2</v>
      </c>
      <c r="AG18387" s="340">
        <f t="shared" si="2879"/>
        <v>0</v>
      </c>
      <c r="AI18387" s="340">
        <f t="shared" si="2880"/>
        <v>0.2</v>
      </c>
      <c r="AJ18387" s="340">
        <f t="shared" si="2880"/>
        <v>0</v>
      </c>
      <c r="AK18387" s="340">
        <f t="shared" si="2880"/>
        <v>0</v>
      </c>
      <c r="AL18387" s="340">
        <f t="shared" si="2880"/>
        <v>0</v>
      </c>
      <c r="AM18387" s="340">
        <f t="shared" si="2880"/>
        <v>0</v>
      </c>
    </row>
    <row r="18388" spans="1:39" x14ac:dyDescent="0.35">
      <c r="A18388" s="337">
        <v>40301</v>
      </c>
      <c r="B18388" s="338">
        <f t="shared" si="2874"/>
        <v>2010</v>
      </c>
      <c r="C18388" s="338">
        <f t="shared" si="2875"/>
        <v>5</v>
      </c>
      <c r="D18388" s="338">
        <f t="shared" si="2876"/>
        <v>3</v>
      </c>
      <c r="E18388" s="334">
        <v>0</v>
      </c>
      <c r="F18388" s="334">
        <v>0</v>
      </c>
      <c r="G18388" s="334">
        <v>0</v>
      </c>
      <c r="H18388" s="334">
        <v>0</v>
      </c>
      <c r="I18388" s="334">
        <v>0</v>
      </c>
      <c r="J18388" s="334">
        <v>0</v>
      </c>
      <c r="K18388" s="334">
        <v>0</v>
      </c>
      <c r="L18388" s="334">
        <v>0</v>
      </c>
      <c r="M18388" s="334">
        <v>0</v>
      </c>
      <c r="N18388" s="334">
        <v>0</v>
      </c>
      <c r="O18388" s="334">
        <v>0</v>
      </c>
      <c r="P18388" s="334">
        <v>0</v>
      </c>
      <c r="Q18388" s="334">
        <v>0</v>
      </c>
      <c r="R18388" s="334">
        <v>0</v>
      </c>
      <c r="S18388" s="334">
        <v>0</v>
      </c>
      <c r="T18388" s="334">
        <v>0</v>
      </c>
      <c r="U18388" s="334">
        <v>0</v>
      </c>
      <c r="V18388" s="334">
        <v>0</v>
      </c>
      <c r="W18388" s="334">
        <v>0</v>
      </c>
      <c r="X18388" s="334">
        <v>0.3</v>
      </c>
      <c r="Y18388" s="334">
        <v>0.2</v>
      </c>
      <c r="Z18388" s="334">
        <v>0.3</v>
      </c>
      <c r="AA18388" s="334">
        <v>0</v>
      </c>
      <c r="AB18388" s="334">
        <v>0</v>
      </c>
      <c r="AD18388" s="334">
        <v>0.8</v>
      </c>
      <c r="AE18388" s="334">
        <f t="shared" si="2877"/>
        <v>0.8</v>
      </c>
      <c r="AF18388" s="334">
        <f t="shared" si="2878"/>
        <v>0.8</v>
      </c>
      <c r="AG18388" s="340">
        <f t="shared" si="2879"/>
        <v>0</v>
      </c>
      <c r="AI18388" s="340">
        <f t="shared" ref="AI18388:AM18403" si="2881">IF($C18388=AI$1,$AF18388,0)</f>
        <v>0.8</v>
      </c>
      <c r="AJ18388" s="340">
        <f t="shared" si="2881"/>
        <v>0</v>
      </c>
      <c r="AK18388" s="340">
        <f t="shared" si="2881"/>
        <v>0</v>
      </c>
      <c r="AL18388" s="340">
        <f t="shared" si="2881"/>
        <v>0</v>
      </c>
      <c r="AM18388" s="340">
        <f t="shared" si="2881"/>
        <v>0</v>
      </c>
    </row>
    <row r="18389" spans="1:39" x14ac:dyDescent="0.35">
      <c r="A18389" s="337">
        <v>40302</v>
      </c>
      <c r="B18389" s="338">
        <f t="shared" si="2874"/>
        <v>2010</v>
      </c>
      <c r="C18389" s="338">
        <f t="shared" si="2875"/>
        <v>5</v>
      </c>
      <c r="D18389" s="338">
        <f t="shared" si="2876"/>
        <v>4</v>
      </c>
      <c r="E18389" s="334">
        <v>0</v>
      </c>
      <c r="F18389" s="334">
        <v>0</v>
      </c>
      <c r="G18389" s="334">
        <v>0</v>
      </c>
      <c r="H18389" s="334">
        <v>0.2</v>
      </c>
      <c r="I18389" s="334">
        <v>0.2</v>
      </c>
      <c r="J18389" s="334">
        <v>0.2</v>
      </c>
      <c r="K18389" s="334">
        <v>0.2</v>
      </c>
      <c r="L18389" s="334">
        <v>0.3</v>
      </c>
      <c r="M18389" s="334">
        <v>0.2</v>
      </c>
      <c r="N18389" s="334">
        <v>0.2</v>
      </c>
      <c r="O18389" s="334">
        <v>0.2</v>
      </c>
      <c r="P18389" s="334">
        <v>0.2</v>
      </c>
      <c r="Q18389" s="334">
        <v>0.2</v>
      </c>
      <c r="R18389" s="334">
        <v>0.2</v>
      </c>
      <c r="S18389" s="334">
        <v>0.2</v>
      </c>
      <c r="T18389" s="334">
        <v>0.2</v>
      </c>
      <c r="U18389" s="334">
        <v>0.2</v>
      </c>
      <c r="V18389" s="334">
        <v>0.3</v>
      </c>
      <c r="W18389" s="334">
        <v>0.2</v>
      </c>
      <c r="X18389" s="334">
        <v>0</v>
      </c>
      <c r="Y18389" s="334">
        <v>0</v>
      </c>
      <c r="Z18389" s="334">
        <v>0.2</v>
      </c>
      <c r="AA18389" s="334">
        <v>0.2</v>
      </c>
      <c r="AB18389" s="334">
        <v>0.2</v>
      </c>
      <c r="AD18389" s="334">
        <v>4</v>
      </c>
      <c r="AE18389" s="334">
        <f t="shared" si="2877"/>
        <v>4</v>
      </c>
      <c r="AF18389" s="334">
        <f t="shared" si="2878"/>
        <v>4.0000000000000009</v>
      </c>
      <c r="AG18389" s="340">
        <f t="shared" si="2879"/>
        <v>8.8817841970012523E-16</v>
      </c>
      <c r="AI18389" s="340">
        <f t="shared" si="2881"/>
        <v>4.0000000000000009</v>
      </c>
      <c r="AJ18389" s="340">
        <f t="shared" si="2881"/>
        <v>0</v>
      </c>
      <c r="AK18389" s="340">
        <f t="shared" si="2881"/>
        <v>0</v>
      </c>
      <c r="AL18389" s="340">
        <f t="shared" si="2881"/>
        <v>0</v>
      </c>
      <c r="AM18389" s="340">
        <f t="shared" si="2881"/>
        <v>0</v>
      </c>
    </row>
    <row r="18390" spans="1:39" x14ac:dyDescent="0.35">
      <c r="A18390" s="337">
        <v>40303</v>
      </c>
      <c r="B18390" s="338">
        <f t="shared" si="2874"/>
        <v>2010</v>
      </c>
      <c r="C18390" s="338">
        <f t="shared" si="2875"/>
        <v>5</v>
      </c>
      <c r="D18390" s="338">
        <f t="shared" si="2876"/>
        <v>5</v>
      </c>
      <c r="E18390" s="334">
        <v>0.1</v>
      </c>
      <c r="F18390" s="334">
        <v>0.1</v>
      </c>
      <c r="G18390" s="334">
        <v>0.1</v>
      </c>
      <c r="H18390" s="334">
        <v>0.1</v>
      </c>
      <c r="I18390" s="334">
        <v>0.1</v>
      </c>
      <c r="J18390" s="334">
        <v>0.1</v>
      </c>
      <c r="K18390" s="334">
        <v>0.1</v>
      </c>
      <c r="L18390" s="334">
        <v>0.1</v>
      </c>
      <c r="M18390" s="334">
        <v>0.1</v>
      </c>
      <c r="N18390" s="334">
        <v>0.1</v>
      </c>
      <c r="O18390" s="334">
        <v>0.1</v>
      </c>
      <c r="P18390" s="334">
        <v>0.1</v>
      </c>
      <c r="Q18390" s="334">
        <v>0.1</v>
      </c>
      <c r="R18390" s="334">
        <v>0.1</v>
      </c>
      <c r="S18390" s="334">
        <v>0.1</v>
      </c>
      <c r="T18390" s="334">
        <v>0.1</v>
      </c>
      <c r="U18390" s="334">
        <v>0.1</v>
      </c>
      <c r="V18390" s="334">
        <v>0.1</v>
      </c>
      <c r="W18390" s="334">
        <v>0.1</v>
      </c>
      <c r="X18390" s="334">
        <v>0.1</v>
      </c>
      <c r="Y18390" s="334">
        <v>0.1</v>
      </c>
      <c r="Z18390" s="334">
        <v>0.1</v>
      </c>
      <c r="AA18390" s="334">
        <v>0.1</v>
      </c>
      <c r="AB18390" s="334">
        <v>0.1</v>
      </c>
      <c r="AD18390" s="334">
        <v>2.4</v>
      </c>
      <c r="AE18390" s="334">
        <f t="shared" si="2877"/>
        <v>2.4</v>
      </c>
      <c r="AF18390" s="334">
        <f t="shared" si="2878"/>
        <v>2.4000000000000008</v>
      </c>
      <c r="AG18390" s="340">
        <f t="shared" si="2879"/>
        <v>8.8817841970012523E-16</v>
      </c>
      <c r="AI18390" s="340">
        <f t="shared" si="2881"/>
        <v>2.4000000000000008</v>
      </c>
      <c r="AJ18390" s="340">
        <f t="shared" si="2881"/>
        <v>0</v>
      </c>
      <c r="AK18390" s="340">
        <f t="shared" si="2881"/>
        <v>0</v>
      </c>
      <c r="AL18390" s="340">
        <f t="shared" si="2881"/>
        <v>0</v>
      </c>
      <c r="AM18390" s="340">
        <f t="shared" si="2881"/>
        <v>0</v>
      </c>
    </row>
    <row r="18391" spans="1:39" x14ac:dyDescent="0.35">
      <c r="A18391" s="337">
        <v>40304</v>
      </c>
      <c r="B18391" s="338">
        <f t="shared" si="2874"/>
        <v>2010</v>
      </c>
      <c r="C18391" s="338">
        <f t="shared" si="2875"/>
        <v>5</v>
      </c>
      <c r="D18391" s="338">
        <f t="shared" si="2876"/>
        <v>6</v>
      </c>
      <c r="E18391" s="334">
        <v>0</v>
      </c>
      <c r="F18391" s="334">
        <v>0</v>
      </c>
      <c r="G18391" s="334">
        <v>0</v>
      </c>
      <c r="H18391" s="334">
        <v>0</v>
      </c>
      <c r="I18391" s="334">
        <v>0</v>
      </c>
      <c r="J18391" s="334">
        <v>0</v>
      </c>
      <c r="K18391" s="334">
        <v>0</v>
      </c>
      <c r="L18391" s="334">
        <v>0</v>
      </c>
      <c r="M18391" s="334">
        <v>0</v>
      </c>
      <c r="N18391" s="334">
        <v>0</v>
      </c>
      <c r="O18391" s="334">
        <v>0</v>
      </c>
      <c r="P18391" s="334">
        <v>0</v>
      </c>
      <c r="Q18391" s="334">
        <v>0</v>
      </c>
      <c r="R18391" s="334">
        <v>0</v>
      </c>
      <c r="S18391" s="334">
        <v>0</v>
      </c>
      <c r="T18391" s="334">
        <v>0</v>
      </c>
      <c r="U18391" s="334">
        <v>0</v>
      </c>
      <c r="V18391" s="334">
        <v>0</v>
      </c>
      <c r="W18391" s="334">
        <v>0</v>
      </c>
      <c r="X18391" s="334">
        <v>0</v>
      </c>
      <c r="Y18391" s="334">
        <v>0</v>
      </c>
      <c r="Z18391" s="334">
        <v>0</v>
      </c>
      <c r="AA18391" s="334">
        <v>0</v>
      </c>
      <c r="AB18391" s="334">
        <v>0</v>
      </c>
      <c r="AD18391" s="334">
        <v>0</v>
      </c>
      <c r="AE18391" s="334">
        <f t="shared" si="2877"/>
        <v>0</v>
      </c>
      <c r="AF18391" s="334">
        <f t="shared" si="2878"/>
        <v>0</v>
      </c>
      <c r="AG18391" s="340">
        <f t="shared" si="2879"/>
        <v>0</v>
      </c>
      <c r="AI18391" s="340">
        <f t="shared" si="2881"/>
        <v>0</v>
      </c>
      <c r="AJ18391" s="340">
        <f t="shared" si="2881"/>
        <v>0</v>
      </c>
      <c r="AK18391" s="340">
        <f t="shared" si="2881"/>
        <v>0</v>
      </c>
      <c r="AL18391" s="340">
        <f t="shared" si="2881"/>
        <v>0</v>
      </c>
      <c r="AM18391" s="340">
        <f t="shared" si="2881"/>
        <v>0</v>
      </c>
    </row>
    <row r="18392" spans="1:39" x14ac:dyDescent="0.35">
      <c r="A18392" s="337">
        <v>40305</v>
      </c>
      <c r="B18392" s="338">
        <f t="shared" si="2874"/>
        <v>2010</v>
      </c>
      <c r="C18392" s="338">
        <f t="shared" si="2875"/>
        <v>5</v>
      </c>
      <c r="D18392" s="338">
        <f t="shared" si="2876"/>
        <v>7</v>
      </c>
      <c r="E18392" s="334">
        <v>0</v>
      </c>
      <c r="F18392" s="334">
        <v>0</v>
      </c>
      <c r="G18392" s="334">
        <v>0</v>
      </c>
      <c r="H18392" s="334">
        <v>0</v>
      </c>
      <c r="I18392" s="334">
        <v>0</v>
      </c>
      <c r="J18392" s="334">
        <v>0</v>
      </c>
      <c r="K18392" s="334">
        <v>0</v>
      </c>
      <c r="L18392" s="334">
        <v>0</v>
      </c>
      <c r="M18392" s="334">
        <v>0</v>
      </c>
      <c r="N18392" s="334">
        <v>0</v>
      </c>
      <c r="O18392" s="334">
        <v>0</v>
      </c>
      <c r="P18392" s="334">
        <v>0</v>
      </c>
      <c r="Q18392" s="334">
        <v>0</v>
      </c>
      <c r="R18392" s="334">
        <v>0</v>
      </c>
      <c r="S18392" s="334">
        <v>0</v>
      </c>
      <c r="T18392" s="334">
        <v>0</v>
      </c>
      <c r="U18392" s="334">
        <v>0</v>
      </c>
      <c r="V18392" s="334">
        <v>0</v>
      </c>
      <c r="W18392" s="334">
        <v>0</v>
      </c>
      <c r="X18392" s="334">
        <v>0</v>
      </c>
      <c r="Y18392" s="334">
        <v>0</v>
      </c>
      <c r="Z18392" s="334">
        <v>0</v>
      </c>
      <c r="AA18392" s="334">
        <v>0</v>
      </c>
      <c r="AB18392" s="334">
        <v>0</v>
      </c>
      <c r="AD18392" s="334">
        <v>0</v>
      </c>
      <c r="AE18392" s="334">
        <f t="shared" si="2877"/>
        <v>0</v>
      </c>
      <c r="AF18392" s="334">
        <f t="shared" si="2878"/>
        <v>0</v>
      </c>
      <c r="AG18392" s="340">
        <f t="shared" si="2879"/>
        <v>0</v>
      </c>
      <c r="AI18392" s="340">
        <f t="shared" si="2881"/>
        <v>0</v>
      </c>
      <c r="AJ18392" s="340">
        <f t="shared" si="2881"/>
        <v>0</v>
      </c>
      <c r="AK18392" s="340">
        <f t="shared" si="2881"/>
        <v>0</v>
      </c>
      <c r="AL18392" s="340">
        <f t="shared" si="2881"/>
        <v>0</v>
      </c>
      <c r="AM18392" s="340">
        <f t="shared" si="2881"/>
        <v>0</v>
      </c>
    </row>
    <row r="18393" spans="1:39" x14ac:dyDescent="0.35">
      <c r="A18393" s="337">
        <v>40306</v>
      </c>
      <c r="B18393" s="338">
        <f t="shared" si="2874"/>
        <v>2010</v>
      </c>
      <c r="C18393" s="338">
        <f t="shared" si="2875"/>
        <v>5</v>
      </c>
      <c r="D18393" s="338">
        <f t="shared" si="2876"/>
        <v>8</v>
      </c>
      <c r="E18393" s="334">
        <v>0</v>
      </c>
      <c r="F18393" s="334">
        <v>0</v>
      </c>
      <c r="G18393" s="334">
        <v>0</v>
      </c>
      <c r="H18393" s="334">
        <v>0</v>
      </c>
      <c r="I18393" s="334">
        <v>0</v>
      </c>
      <c r="J18393" s="334">
        <v>0</v>
      </c>
      <c r="K18393" s="334">
        <v>0</v>
      </c>
      <c r="L18393" s="334">
        <v>0</v>
      </c>
      <c r="M18393" s="334">
        <v>0</v>
      </c>
      <c r="N18393" s="334">
        <v>0</v>
      </c>
      <c r="O18393" s="334">
        <v>0</v>
      </c>
      <c r="P18393" s="334">
        <v>0</v>
      </c>
      <c r="Q18393" s="334">
        <v>0</v>
      </c>
      <c r="R18393" s="334">
        <v>0</v>
      </c>
      <c r="S18393" s="334">
        <v>0</v>
      </c>
      <c r="T18393" s="334">
        <v>0</v>
      </c>
      <c r="U18393" s="334">
        <v>0</v>
      </c>
      <c r="V18393" s="334">
        <v>0</v>
      </c>
      <c r="W18393" s="334">
        <v>0</v>
      </c>
      <c r="X18393" s="334">
        <v>0</v>
      </c>
      <c r="Y18393" s="334">
        <v>0</v>
      </c>
      <c r="Z18393" s="334">
        <v>0</v>
      </c>
      <c r="AA18393" s="334">
        <v>0</v>
      </c>
      <c r="AB18393" s="334">
        <v>0</v>
      </c>
      <c r="AD18393" s="334">
        <v>0</v>
      </c>
      <c r="AE18393" s="334">
        <f t="shared" si="2877"/>
        <v>0</v>
      </c>
      <c r="AF18393" s="334">
        <f t="shared" si="2878"/>
        <v>0</v>
      </c>
      <c r="AG18393" s="340">
        <f t="shared" si="2879"/>
        <v>0</v>
      </c>
      <c r="AI18393" s="340">
        <f t="shared" si="2881"/>
        <v>0</v>
      </c>
      <c r="AJ18393" s="340">
        <f t="shared" si="2881"/>
        <v>0</v>
      </c>
      <c r="AK18393" s="340">
        <f t="shared" si="2881"/>
        <v>0</v>
      </c>
      <c r="AL18393" s="340">
        <f t="shared" si="2881"/>
        <v>0</v>
      </c>
      <c r="AM18393" s="340">
        <f t="shared" si="2881"/>
        <v>0</v>
      </c>
    </row>
    <row r="18394" spans="1:39" x14ac:dyDescent="0.35">
      <c r="A18394" s="337">
        <v>40307</v>
      </c>
      <c r="B18394" s="338">
        <f t="shared" si="2874"/>
        <v>2010</v>
      </c>
      <c r="C18394" s="338">
        <f t="shared" si="2875"/>
        <v>5</v>
      </c>
      <c r="D18394" s="338">
        <f t="shared" si="2876"/>
        <v>9</v>
      </c>
      <c r="E18394" s="334">
        <v>0</v>
      </c>
      <c r="F18394" s="334">
        <v>0</v>
      </c>
      <c r="G18394" s="334">
        <v>0</v>
      </c>
      <c r="H18394" s="334">
        <v>0</v>
      </c>
      <c r="I18394" s="334">
        <v>0</v>
      </c>
      <c r="J18394" s="334">
        <v>0</v>
      </c>
      <c r="K18394" s="334">
        <v>0</v>
      </c>
      <c r="L18394" s="334">
        <v>0.2</v>
      </c>
      <c r="M18394" s="334">
        <v>0.2</v>
      </c>
      <c r="N18394" s="334">
        <v>0</v>
      </c>
      <c r="O18394" s="334">
        <v>0</v>
      </c>
      <c r="P18394" s="334">
        <v>0</v>
      </c>
      <c r="Q18394" s="334">
        <v>0</v>
      </c>
      <c r="R18394" s="334">
        <v>0</v>
      </c>
      <c r="S18394" s="334">
        <v>0</v>
      </c>
      <c r="T18394" s="334">
        <v>0</v>
      </c>
      <c r="U18394" s="334">
        <v>0.2</v>
      </c>
      <c r="V18394" s="334">
        <v>0.2</v>
      </c>
      <c r="W18394" s="334">
        <v>0</v>
      </c>
      <c r="X18394" s="334">
        <v>0</v>
      </c>
      <c r="Y18394" s="334">
        <v>0</v>
      </c>
      <c r="Z18394" s="334">
        <v>0</v>
      </c>
      <c r="AA18394" s="334">
        <v>0</v>
      </c>
      <c r="AB18394" s="334">
        <v>0</v>
      </c>
      <c r="AD18394" s="334">
        <v>0.8</v>
      </c>
      <c r="AE18394" s="334">
        <f t="shared" si="2877"/>
        <v>0.8</v>
      </c>
      <c r="AF18394" s="334">
        <f t="shared" si="2878"/>
        <v>0.8</v>
      </c>
      <c r="AG18394" s="340">
        <f t="shared" si="2879"/>
        <v>0</v>
      </c>
      <c r="AI18394" s="340">
        <f t="shared" si="2881"/>
        <v>0.8</v>
      </c>
      <c r="AJ18394" s="340">
        <f t="shared" si="2881"/>
        <v>0</v>
      </c>
      <c r="AK18394" s="340">
        <f t="shared" si="2881"/>
        <v>0</v>
      </c>
      <c r="AL18394" s="340">
        <f t="shared" si="2881"/>
        <v>0</v>
      </c>
      <c r="AM18394" s="340">
        <f t="shared" si="2881"/>
        <v>0</v>
      </c>
    </row>
    <row r="18395" spans="1:39" x14ac:dyDescent="0.35">
      <c r="A18395" s="337">
        <v>40308</v>
      </c>
      <c r="B18395" s="338">
        <f t="shared" si="2874"/>
        <v>2010</v>
      </c>
      <c r="C18395" s="338">
        <f t="shared" si="2875"/>
        <v>5</v>
      </c>
      <c r="D18395" s="338">
        <f t="shared" si="2876"/>
        <v>10</v>
      </c>
      <c r="E18395" s="334">
        <v>0</v>
      </c>
      <c r="F18395" s="334">
        <v>0</v>
      </c>
      <c r="G18395" s="334">
        <v>0</v>
      </c>
      <c r="H18395" s="334">
        <v>0</v>
      </c>
      <c r="I18395" s="334">
        <v>0</v>
      </c>
      <c r="J18395" s="334">
        <v>0</v>
      </c>
      <c r="K18395" s="334">
        <v>0</v>
      </c>
      <c r="L18395" s="334">
        <v>0</v>
      </c>
      <c r="M18395" s="334">
        <v>0</v>
      </c>
      <c r="N18395" s="334">
        <v>0</v>
      </c>
      <c r="O18395" s="334">
        <v>0</v>
      </c>
      <c r="P18395" s="334">
        <v>0</v>
      </c>
      <c r="Q18395" s="334">
        <v>0</v>
      </c>
      <c r="R18395" s="334">
        <v>0</v>
      </c>
      <c r="S18395" s="334">
        <v>0</v>
      </c>
      <c r="T18395" s="334">
        <v>0</v>
      </c>
      <c r="U18395" s="334">
        <v>0</v>
      </c>
      <c r="V18395" s="334">
        <v>0</v>
      </c>
      <c r="W18395" s="334">
        <v>0</v>
      </c>
      <c r="X18395" s="334">
        <v>0</v>
      </c>
      <c r="Y18395" s="334">
        <v>0</v>
      </c>
      <c r="Z18395" s="334">
        <v>0</v>
      </c>
      <c r="AA18395" s="334">
        <v>0</v>
      </c>
      <c r="AB18395" s="334">
        <v>0</v>
      </c>
      <c r="AD18395" s="334">
        <v>0</v>
      </c>
      <c r="AE18395" s="334">
        <f t="shared" si="2877"/>
        <v>0</v>
      </c>
      <c r="AF18395" s="334">
        <f t="shared" si="2878"/>
        <v>0</v>
      </c>
      <c r="AG18395" s="340">
        <f t="shared" si="2879"/>
        <v>0</v>
      </c>
      <c r="AI18395" s="340">
        <f t="shared" si="2881"/>
        <v>0</v>
      </c>
      <c r="AJ18395" s="340">
        <f t="shared" si="2881"/>
        <v>0</v>
      </c>
      <c r="AK18395" s="340">
        <f t="shared" si="2881"/>
        <v>0</v>
      </c>
      <c r="AL18395" s="340">
        <f t="shared" si="2881"/>
        <v>0</v>
      </c>
      <c r="AM18395" s="340">
        <f t="shared" si="2881"/>
        <v>0</v>
      </c>
    </row>
    <row r="18396" spans="1:39" x14ac:dyDescent="0.35">
      <c r="A18396" s="337">
        <v>40309</v>
      </c>
      <c r="B18396" s="338">
        <f t="shared" si="2874"/>
        <v>2010</v>
      </c>
      <c r="C18396" s="338">
        <f t="shared" si="2875"/>
        <v>5</v>
      </c>
      <c r="D18396" s="338">
        <f t="shared" si="2876"/>
        <v>11</v>
      </c>
      <c r="E18396" s="334">
        <v>0</v>
      </c>
      <c r="F18396" s="334">
        <v>0</v>
      </c>
      <c r="G18396" s="334">
        <v>0</v>
      </c>
      <c r="H18396" s="334">
        <v>0</v>
      </c>
      <c r="I18396" s="334">
        <v>0</v>
      </c>
      <c r="J18396" s="334">
        <v>0</v>
      </c>
      <c r="K18396" s="334">
        <v>0</v>
      </c>
      <c r="L18396" s="334">
        <v>0</v>
      </c>
      <c r="M18396" s="334">
        <v>0</v>
      </c>
      <c r="N18396" s="334">
        <v>0</v>
      </c>
      <c r="O18396" s="334">
        <v>0</v>
      </c>
      <c r="P18396" s="334">
        <v>0</v>
      </c>
      <c r="Q18396" s="334">
        <v>0</v>
      </c>
      <c r="R18396" s="334">
        <v>0</v>
      </c>
      <c r="S18396" s="334">
        <v>0</v>
      </c>
      <c r="T18396" s="334">
        <v>0</v>
      </c>
      <c r="U18396" s="334">
        <v>0</v>
      </c>
      <c r="V18396" s="334">
        <v>0</v>
      </c>
      <c r="W18396" s="334">
        <v>0</v>
      </c>
      <c r="X18396" s="334">
        <v>0</v>
      </c>
      <c r="Y18396" s="334">
        <v>0</v>
      </c>
      <c r="Z18396" s="334">
        <v>0</v>
      </c>
      <c r="AA18396" s="334">
        <v>0</v>
      </c>
      <c r="AB18396" s="334">
        <v>0</v>
      </c>
      <c r="AD18396" s="334">
        <v>0</v>
      </c>
      <c r="AE18396" s="334">
        <f t="shared" si="2877"/>
        <v>0</v>
      </c>
      <c r="AF18396" s="334">
        <f t="shared" si="2878"/>
        <v>0</v>
      </c>
      <c r="AG18396" s="340">
        <f t="shared" si="2879"/>
        <v>0</v>
      </c>
      <c r="AI18396" s="340">
        <f t="shared" si="2881"/>
        <v>0</v>
      </c>
      <c r="AJ18396" s="340">
        <f t="shared" si="2881"/>
        <v>0</v>
      </c>
      <c r="AK18396" s="340">
        <f t="shared" si="2881"/>
        <v>0</v>
      </c>
      <c r="AL18396" s="340">
        <f t="shared" si="2881"/>
        <v>0</v>
      </c>
      <c r="AM18396" s="340">
        <f t="shared" si="2881"/>
        <v>0</v>
      </c>
    </row>
    <row r="18397" spans="1:39" x14ac:dyDescent="0.35">
      <c r="A18397" s="337">
        <v>40310</v>
      </c>
      <c r="B18397" s="338">
        <f t="shared" si="2874"/>
        <v>2010</v>
      </c>
      <c r="C18397" s="338">
        <f t="shared" si="2875"/>
        <v>5</v>
      </c>
      <c r="D18397" s="338">
        <f t="shared" si="2876"/>
        <v>12</v>
      </c>
      <c r="E18397" s="334">
        <v>0</v>
      </c>
      <c r="F18397" s="334">
        <v>0</v>
      </c>
      <c r="G18397" s="334">
        <v>0</v>
      </c>
      <c r="H18397" s="334">
        <v>0</v>
      </c>
      <c r="I18397" s="334">
        <v>0</v>
      </c>
      <c r="J18397" s="334">
        <v>0</v>
      </c>
      <c r="K18397" s="334">
        <v>0</v>
      </c>
      <c r="L18397" s="334">
        <v>0</v>
      </c>
      <c r="M18397" s="334">
        <v>0</v>
      </c>
      <c r="N18397" s="334">
        <v>0</v>
      </c>
      <c r="O18397" s="334">
        <v>0</v>
      </c>
      <c r="P18397" s="334">
        <v>0</v>
      </c>
      <c r="Q18397" s="334">
        <v>0</v>
      </c>
      <c r="R18397" s="334">
        <v>0</v>
      </c>
      <c r="S18397" s="334">
        <v>0</v>
      </c>
      <c r="T18397" s="334">
        <v>0</v>
      </c>
      <c r="U18397" s="334">
        <v>0</v>
      </c>
      <c r="V18397" s="334">
        <v>0</v>
      </c>
      <c r="W18397" s="334">
        <v>0</v>
      </c>
      <c r="X18397" s="334">
        <v>0</v>
      </c>
      <c r="Y18397" s="334">
        <v>0</v>
      </c>
      <c r="Z18397" s="334">
        <v>0</v>
      </c>
      <c r="AA18397" s="334">
        <v>0</v>
      </c>
      <c r="AB18397" s="334">
        <v>0</v>
      </c>
      <c r="AD18397" s="334">
        <v>0</v>
      </c>
      <c r="AE18397" s="334">
        <f t="shared" si="2877"/>
        <v>0</v>
      </c>
      <c r="AF18397" s="334">
        <f t="shared" si="2878"/>
        <v>0</v>
      </c>
      <c r="AG18397" s="340">
        <f t="shared" si="2879"/>
        <v>0</v>
      </c>
      <c r="AI18397" s="340">
        <f t="shared" si="2881"/>
        <v>0</v>
      </c>
      <c r="AJ18397" s="340">
        <f t="shared" si="2881"/>
        <v>0</v>
      </c>
      <c r="AK18397" s="340">
        <f t="shared" si="2881"/>
        <v>0</v>
      </c>
      <c r="AL18397" s="340">
        <f t="shared" si="2881"/>
        <v>0</v>
      </c>
      <c r="AM18397" s="340">
        <f t="shared" si="2881"/>
        <v>0</v>
      </c>
    </row>
    <row r="18398" spans="1:39" x14ac:dyDescent="0.35">
      <c r="A18398" s="337">
        <v>40311</v>
      </c>
      <c r="B18398" s="338">
        <f t="shared" si="2874"/>
        <v>2010</v>
      </c>
      <c r="C18398" s="338">
        <f t="shared" si="2875"/>
        <v>5</v>
      </c>
      <c r="D18398" s="338">
        <f t="shared" si="2876"/>
        <v>13</v>
      </c>
      <c r="E18398" s="334">
        <v>0</v>
      </c>
      <c r="F18398" s="334">
        <v>0</v>
      </c>
      <c r="G18398" s="334">
        <v>0</v>
      </c>
      <c r="H18398" s="334">
        <v>0</v>
      </c>
      <c r="I18398" s="334">
        <v>0</v>
      </c>
      <c r="J18398" s="334">
        <v>0</v>
      </c>
      <c r="K18398" s="334">
        <v>0</v>
      </c>
      <c r="L18398" s="334">
        <v>0</v>
      </c>
      <c r="M18398" s="334">
        <v>0</v>
      </c>
      <c r="N18398" s="334">
        <v>0</v>
      </c>
      <c r="O18398" s="334">
        <v>0</v>
      </c>
      <c r="P18398" s="334">
        <v>0</v>
      </c>
      <c r="Q18398" s="334">
        <v>0</v>
      </c>
      <c r="R18398" s="334">
        <v>0</v>
      </c>
      <c r="S18398" s="334">
        <v>0</v>
      </c>
      <c r="T18398" s="334">
        <v>0</v>
      </c>
      <c r="U18398" s="334">
        <v>0</v>
      </c>
      <c r="V18398" s="334">
        <v>0</v>
      </c>
      <c r="W18398" s="334">
        <v>0</v>
      </c>
      <c r="X18398" s="334">
        <v>0</v>
      </c>
      <c r="Y18398" s="334">
        <v>0</v>
      </c>
      <c r="Z18398" s="334">
        <v>0</v>
      </c>
      <c r="AA18398" s="334">
        <v>0</v>
      </c>
      <c r="AB18398" s="334">
        <v>0</v>
      </c>
      <c r="AD18398" s="334">
        <v>0</v>
      </c>
      <c r="AE18398" s="334">
        <f t="shared" si="2877"/>
        <v>0</v>
      </c>
      <c r="AF18398" s="334">
        <f t="shared" si="2878"/>
        <v>0</v>
      </c>
      <c r="AG18398" s="340">
        <f t="shared" si="2879"/>
        <v>0</v>
      </c>
      <c r="AI18398" s="340">
        <f t="shared" si="2881"/>
        <v>0</v>
      </c>
      <c r="AJ18398" s="340">
        <f t="shared" si="2881"/>
        <v>0</v>
      </c>
      <c r="AK18398" s="340">
        <f t="shared" si="2881"/>
        <v>0</v>
      </c>
      <c r="AL18398" s="340">
        <f t="shared" si="2881"/>
        <v>0</v>
      </c>
      <c r="AM18398" s="340">
        <f t="shared" si="2881"/>
        <v>0</v>
      </c>
    </row>
    <row r="18399" spans="1:39" x14ac:dyDescent="0.35">
      <c r="A18399" s="337">
        <v>40312</v>
      </c>
      <c r="B18399" s="338">
        <f t="shared" si="2874"/>
        <v>2010</v>
      </c>
      <c r="C18399" s="338">
        <f t="shared" si="2875"/>
        <v>5</v>
      </c>
      <c r="D18399" s="338">
        <f t="shared" si="2876"/>
        <v>14</v>
      </c>
      <c r="E18399" s="334">
        <v>0</v>
      </c>
      <c r="F18399" s="334">
        <v>0</v>
      </c>
      <c r="G18399" s="334">
        <v>0</v>
      </c>
      <c r="H18399" s="334">
        <v>0</v>
      </c>
      <c r="I18399" s="334">
        <v>0</v>
      </c>
      <c r="J18399" s="334">
        <v>0</v>
      </c>
      <c r="K18399" s="334">
        <v>0</v>
      </c>
      <c r="L18399" s="334">
        <v>0</v>
      </c>
      <c r="M18399" s="334">
        <v>0</v>
      </c>
      <c r="N18399" s="334">
        <v>0</v>
      </c>
      <c r="O18399" s="334">
        <v>0</v>
      </c>
      <c r="P18399" s="334">
        <v>0</v>
      </c>
      <c r="Q18399" s="334">
        <v>0</v>
      </c>
      <c r="R18399" s="334">
        <v>0</v>
      </c>
      <c r="S18399" s="334">
        <v>0</v>
      </c>
      <c r="T18399" s="334">
        <v>0</v>
      </c>
      <c r="U18399" s="334">
        <v>0</v>
      </c>
      <c r="V18399" s="334">
        <v>0</v>
      </c>
      <c r="W18399" s="334">
        <v>0</v>
      </c>
      <c r="X18399" s="334">
        <v>0</v>
      </c>
      <c r="Y18399" s="334">
        <v>0</v>
      </c>
      <c r="Z18399" s="334">
        <v>0</v>
      </c>
      <c r="AA18399" s="334">
        <v>0</v>
      </c>
      <c r="AB18399" s="334">
        <v>0</v>
      </c>
      <c r="AD18399" s="334">
        <v>0</v>
      </c>
      <c r="AE18399" s="334">
        <f t="shared" si="2877"/>
        <v>0</v>
      </c>
      <c r="AF18399" s="334">
        <f t="shared" si="2878"/>
        <v>0</v>
      </c>
      <c r="AG18399" s="340">
        <f t="shared" si="2879"/>
        <v>0</v>
      </c>
      <c r="AI18399" s="340">
        <f t="shared" si="2881"/>
        <v>0</v>
      </c>
      <c r="AJ18399" s="340">
        <f t="shared" si="2881"/>
        <v>0</v>
      </c>
      <c r="AK18399" s="340">
        <f t="shared" si="2881"/>
        <v>0</v>
      </c>
      <c r="AL18399" s="340">
        <f t="shared" si="2881"/>
        <v>0</v>
      </c>
      <c r="AM18399" s="340">
        <f t="shared" si="2881"/>
        <v>0</v>
      </c>
    </row>
    <row r="18400" spans="1:39" x14ac:dyDescent="0.35">
      <c r="A18400" s="337">
        <v>40313</v>
      </c>
      <c r="B18400" s="338">
        <f t="shared" si="2874"/>
        <v>2010</v>
      </c>
      <c r="C18400" s="338">
        <f t="shared" si="2875"/>
        <v>5</v>
      </c>
      <c r="D18400" s="338">
        <f t="shared" si="2876"/>
        <v>15</v>
      </c>
      <c r="E18400" s="334">
        <v>0</v>
      </c>
      <c r="F18400" s="334">
        <v>0</v>
      </c>
      <c r="G18400" s="334">
        <v>0</v>
      </c>
      <c r="H18400" s="334">
        <v>0</v>
      </c>
      <c r="I18400" s="334">
        <v>0</v>
      </c>
      <c r="J18400" s="334">
        <v>0</v>
      </c>
      <c r="K18400" s="334">
        <v>0</v>
      </c>
      <c r="L18400" s="334">
        <v>0</v>
      </c>
      <c r="M18400" s="334">
        <v>0</v>
      </c>
      <c r="N18400" s="334">
        <v>0</v>
      </c>
      <c r="O18400" s="334">
        <v>0</v>
      </c>
      <c r="P18400" s="334">
        <v>0</v>
      </c>
      <c r="Q18400" s="334">
        <v>0</v>
      </c>
      <c r="R18400" s="334">
        <v>0</v>
      </c>
      <c r="S18400" s="334">
        <v>0</v>
      </c>
      <c r="T18400" s="334">
        <v>0</v>
      </c>
      <c r="U18400" s="334">
        <v>0</v>
      </c>
      <c r="V18400" s="334">
        <v>0</v>
      </c>
      <c r="W18400" s="334">
        <v>0</v>
      </c>
      <c r="X18400" s="334">
        <v>0</v>
      </c>
      <c r="Y18400" s="334">
        <v>0</v>
      </c>
      <c r="Z18400" s="334">
        <v>0</v>
      </c>
      <c r="AA18400" s="334">
        <v>0</v>
      </c>
      <c r="AB18400" s="334">
        <v>0</v>
      </c>
      <c r="AD18400" s="334">
        <v>0</v>
      </c>
      <c r="AE18400" s="334">
        <f t="shared" si="2877"/>
        <v>0</v>
      </c>
      <c r="AF18400" s="334">
        <f t="shared" si="2878"/>
        <v>0</v>
      </c>
      <c r="AG18400" s="340">
        <f t="shared" si="2879"/>
        <v>0</v>
      </c>
      <c r="AI18400" s="340">
        <f t="shared" si="2881"/>
        <v>0</v>
      </c>
      <c r="AJ18400" s="340">
        <f t="shared" si="2881"/>
        <v>0</v>
      </c>
      <c r="AK18400" s="340">
        <f t="shared" si="2881"/>
        <v>0</v>
      </c>
      <c r="AL18400" s="340">
        <f t="shared" si="2881"/>
        <v>0</v>
      </c>
      <c r="AM18400" s="340">
        <f t="shared" si="2881"/>
        <v>0</v>
      </c>
    </row>
    <row r="18401" spans="1:39" x14ac:dyDescent="0.35">
      <c r="A18401" s="337">
        <v>40314</v>
      </c>
      <c r="B18401" s="338">
        <f t="shared" si="2874"/>
        <v>2010</v>
      </c>
      <c r="C18401" s="338">
        <f t="shared" si="2875"/>
        <v>5</v>
      </c>
      <c r="D18401" s="338">
        <f t="shared" si="2876"/>
        <v>16</v>
      </c>
      <c r="E18401" s="334">
        <v>0</v>
      </c>
      <c r="F18401" s="334">
        <v>0</v>
      </c>
      <c r="G18401" s="334">
        <v>0</v>
      </c>
      <c r="H18401" s="334">
        <v>0</v>
      </c>
      <c r="I18401" s="334">
        <v>0</v>
      </c>
      <c r="J18401" s="334">
        <v>0</v>
      </c>
      <c r="K18401" s="334">
        <v>0</v>
      </c>
      <c r="L18401" s="334">
        <v>0</v>
      </c>
      <c r="M18401" s="334">
        <v>0</v>
      </c>
      <c r="N18401" s="334">
        <v>0</v>
      </c>
      <c r="O18401" s="334">
        <v>0</v>
      </c>
      <c r="P18401" s="334">
        <v>0</v>
      </c>
      <c r="Q18401" s="334">
        <v>0</v>
      </c>
      <c r="R18401" s="334">
        <v>0</v>
      </c>
      <c r="S18401" s="334">
        <v>0</v>
      </c>
      <c r="T18401" s="334">
        <v>0</v>
      </c>
      <c r="U18401" s="334">
        <v>0</v>
      </c>
      <c r="V18401" s="334">
        <v>0</v>
      </c>
      <c r="W18401" s="334">
        <v>0</v>
      </c>
      <c r="X18401" s="334">
        <v>0</v>
      </c>
      <c r="Y18401" s="334">
        <v>0</v>
      </c>
      <c r="Z18401" s="334">
        <v>0</v>
      </c>
      <c r="AA18401" s="334">
        <v>0</v>
      </c>
      <c r="AB18401" s="334">
        <v>0</v>
      </c>
      <c r="AD18401" s="334">
        <v>0</v>
      </c>
      <c r="AE18401" s="334">
        <f t="shared" si="2877"/>
        <v>0</v>
      </c>
      <c r="AF18401" s="334">
        <f t="shared" si="2878"/>
        <v>0</v>
      </c>
      <c r="AG18401" s="340">
        <f t="shared" si="2879"/>
        <v>0</v>
      </c>
      <c r="AI18401" s="340">
        <f t="shared" si="2881"/>
        <v>0</v>
      </c>
      <c r="AJ18401" s="340">
        <f t="shared" si="2881"/>
        <v>0</v>
      </c>
      <c r="AK18401" s="340">
        <f t="shared" si="2881"/>
        <v>0</v>
      </c>
      <c r="AL18401" s="340">
        <f t="shared" si="2881"/>
        <v>0</v>
      </c>
      <c r="AM18401" s="340">
        <f t="shared" si="2881"/>
        <v>0</v>
      </c>
    </row>
    <row r="18402" spans="1:39" x14ac:dyDescent="0.35">
      <c r="A18402" s="337">
        <v>40315</v>
      </c>
      <c r="B18402" s="338">
        <f t="shared" si="2874"/>
        <v>2010</v>
      </c>
      <c r="C18402" s="338">
        <f t="shared" si="2875"/>
        <v>5</v>
      </c>
      <c r="D18402" s="338">
        <f t="shared" si="2876"/>
        <v>17</v>
      </c>
      <c r="E18402" s="334">
        <v>0</v>
      </c>
      <c r="F18402" s="334">
        <v>0</v>
      </c>
      <c r="G18402" s="334">
        <v>0</v>
      </c>
      <c r="H18402" s="334">
        <v>0</v>
      </c>
      <c r="I18402" s="334">
        <v>0</v>
      </c>
      <c r="J18402" s="334">
        <v>0</v>
      </c>
      <c r="K18402" s="334">
        <v>0</v>
      </c>
      <c r="L18402" s="334">
        <v>0</v>
      </c>
      <c r="M18402" s="334">
        <v>0</v>
      </c>
      <c r="N18402" s="334">
        <v>0</v>
      </c>
      <c r="O18402" s="334">
        <v>0</v>
      </c>
      <c r="P18402" s="334">
        <v>0</v>
      </c>
      <c r="Q18402" s="334">
        <v>0</v>
      </c>
      <c r="R18402" s="334">
        <v>0.4</v>
      </c>
      <c r="S18402" s="334">
        <v>0</v>
      </c>
      <c r="T18402" s="334">
        <v>0</v>
      </c>
      <c r="U18402" s="334">
        <v>0</v>
      </c>
      <c r="V18402" s="334">
        <v>0</v>
      </c>
      <c r="W18402" s="334">
        <v>0</v>
      </c>
      <c r="X18402" s="334">
        <v>0</v>
      </c>
      <c r="Y18402" s="334">
        <v>0</v>
      </c>
      <c r="Z18402" s="334">
        <v>0</v>
      </c>
      <c r="AA18402" s="334">
        <v>0</v>
      </c>
      <c r="AB18402" s="334">
        <v>0</v>
      </c>
      <c r="AD18402" s="334">
        <v>0.4</v>
      </c>
      <c r="AE18402" s="334">
        <f t="shared" si="2877"/>
        <v>0.4</v>
      </c>
      <c r="AF18402" s="334">
        <f t="shared" si="2878"/>
        <v>0.4</v>
      </c>
      <c r="AG18402" s="340">
        <f t="shared" si="2879"/>
        <v>0</v>
      </c>
      <c r="AI18402" s="340">
        <f t="shared" si="2881"/>
        <v>0.4</v>
      </c>
      <c r="AJ18402" s="340">
        <f t="shared" si="2881"/>
        <v>0</v>
      </c>
      <c r="AK18402" s="340">
        <f t="shared" si="2881"/>
        <v>0</v>
      </c>
      <c r="AL18402" s="340">
        <f t="shared" si="2881"/>
        <v>0</v>
      </c>
      <c r="AM18402" s="340">
        <f t="shared" si="2881"/>
        <v>0</v>
      </c>
    </row>
    <row r="18403" spans="1:39" x14ac:dyDescent="0.35">
      <c r="A18403" s="337">
        <v>40316</v>
      </c>
      <c r="B18403" s="338">
        <f t="shared" si="2874"/>
        <v>2010</v>
      </c>
      <c r="C18403" s="338">
        <f t="shared" si="2875"/>
        <v>5</v>
      </c>
      <c r="D18403" s="338">
        <f t="shared" si="2876"/>
        <v>18</v>
      </c>
      <c r="E18403" s="334">
        <v>0</v>
      </c>
      <c r="F18403" s="334">
        <v>0</v>
      </c>
      <c r="G18403" s="334">
        <v>0</v>
      </c>
      <c r="H18403" s="334">
        <v>0</v>
      </c>
      <c r="I18403" s="334">
        <v>0</v>
      </c>
      <c r="J18403" s="334">
        <v>0</v>
      </c>
      <c r="K18403" s="334">
        <v>0</v>
      </c>
      <c r="L18403" s="334">
        <v>0</v>
      </c>
      <c r="M18403" s="334">
        <v>0</v>
      </c>
      <c r="N18403" s="334">
        <v>0</v>
      </c>
      <c r="O18403" s="334">
        <v>0</v>
      </c>
      <c r="P18403" s="334">
        <v>0</v>
      </c>
      <c r="Q18403" s="334">
        <v>0</v>
      </c>
      <c r="R18403" s="334">
        <v>0</v>
      </c>
      <c r="S18403" s="334">
        <v>0</v>
      </c>
      <c r="T18403" s="334">
        <v>0.5</v>
      </c>
      <c r="U18403" s="334">
        <v>0.4</v>
      </c>
      <c r="V18403" s="334">
        <v>0.3</v>
      </c>
      <c r="W18403" s="334">
        <v>0</v>
      </c>
      <c r="X18403" s="334">
        <v>0</v>
      </c>
      <c r="Y18403" s="334">
        <v>0.2</v>
      </c>
      <c r="Z18403" s="334">
        <v>0</v>
      </c>
      <c r="AA18403" s="334">
        <v>0</v>
      </c>
      <c r="AB18403" s="334">
        <v>0</v>
      </c>
      <c r="AD18403" s="334">
        <v>1.4</v>
      </c>
      <c r="AE18403" s="334">
        <f t="shared" si="2877"/>
        <v>1.4</v>
      </c>
      <c r="AF18403" s="334">
        <f t="shared" si="2878"/>
        <v>1.4</v>
      </c>
      <c r="AG18403" s="340">
        <f t="shared" si="2879"/>
        <v>0</v>
      </c>
      <c r="AI18403" s="340">
        <f t="shared" si="2881"/>
        <v>1.4</v>
      </c>
      <c r="AJ18403" s="340">
        <f t="shared" si="2881"/>
        <v>0</v>
      </c>
      <c r="AK18403" s="340">
        <f t="shared" si="2881"/>
        <v>0</v>
      </c>
      <c r="AL18403" s="340">
        <f t="shared" si="2881"/>
        <v>0</v>
      </c>
      <c r="AM18403" s="340">
        <f t="shared" si="2881"/>
        <v>0</v>
      </c>
    </row>
    <row r="18404" spans="1:39" x14ac:dyDescent="0.35">
      <c r="A18404" s="337">
        <v>40317</v>
      </c>
      <c r="B18404" s="338">
        <f t="shared" si="2874"/>
        <v>2010</v>
      </c>
      <c r="C18404" s="338">
        <f t="shared" si="2875"/>
        <v>5</v>
      </c>
      <c r="D18404" s="338">
        <f t="shared" si="2876"/>
        <v>19</v>
      </c>
      <c r="E18404" s="334">
        <v>0</v>
      </c>
      <c r="F18404" s="334">
        <v>0</v>
      </c>
      <c r="G18404" s="334">
        <v>0</v>
      </c>
      <c r="H18404" s="334">
        <v>0</v>
      </c>
      <c r="I18404" s="334">
        <v>0</v>
      </c>
      <c r="J18404" s="334">
        <v>0</v>
      </c>
      <c r="K18404" s="334">
        <v>0</v>
      </c>
      <c r="L18404" s="334">
        <v>0</v>
      </c>
      <c r="M18404" s="334">
        <v>0</v>
      </c>
      <c r="N18404" s="334">
        <v>0</v>
      </c>
      <c r="O18404" s="334">
        <v>0</v>
      </c>
      <c r="P18404" s="334">
        <v>0</v>
      </c>
      <c r="Q18404" s="334">
        <v>0</v>
      </c>
      <c r="R18404" s="334">
        <v>0</v>
      </c>
      <c r="S18404" s="334">
        <v>0</v>
      </c>
      <c r="T18404" s="334">
        <v>0.5</v>
      </c>
      <c r="U18404" s="334">
        <v>0</v>
      </c>
      <c r="V18404" s="334">
        <v>0</v>
      </c>
      <c r="W18404" s="334">
        <v>0</v>
      </c>
      <c r="X18404" s="334">
        <v>0</v>
      </c>
      <c r="Y18404" s="334">
        <v>0</v>
      </c>
      <c r="Z18404" s="334">
        <v>0</v>
      </c>
      <c r="AA18404" s="334">
        <v>0</v>
      </c>
      <c r="AB18404" s="334">
        <v>0</v>
      </c>
      <c r="AD18404" s="334">
        <v>0.5</v>
      </c>
      <c r="AE18404" s="334">
        <f t="shared" si="2877"/>
        <v>0.5</v>
      </c>
      <c r="AF18404" s="334">
        <f t="shared" si="2878"/>
        <v>0.5</v>
      </c>
      <c r="AG18404" s="340">
        <f t="shared" si="2879"/>
        <v>0</v>
      </c>
      <c r="AI18404" s="340">
        <f t="shared" ref="AI18404:AM18419" si="2882">IF($C18404=AI$1,$AF18404,0)</f>
        <v>0.5</v>
      </c>
      <c r="AJ18404" s="340">
        <f t="shared" si="2882"/>
        <v>0</v>
      </c>
      <c r="AK18404" s="340">
        <f t="shared" si="2882"/>
        <v>0</v>
      </c>
      <c r="AL18404" s="340">
        <f t="shared" si="2882"/>
        <v>0</v>
      </c>
      <c r="AM18404" s="340">
        <f t="shared" si="2882"/>
        <v>0</v>
      </c>
    </row>
    <row r="18405" spans="1:39" x14ac:dyDescent="0.35">
      <c r="A18405" s="337">
        <v>40318</v>
      </c>
      <c r="B18405" s="338">
        <f t="shared" si="2874"/>
        <v>2010</v>
      </c>
      <c r="C18405" s="338">
        <f t="shared" si="2875"/>
        <v>5</v>
      </c>
      <c r="D18405" s="338">
        <f t="shared" si="2876"/>
        <v>20</v>
      </c>
      <c r="E18405" s="334">
        <v>0</v>
      </c>
      <c r="F18405" s="334">
        <v>0</v>
      </c>
      <c r="G18405" s="334">
        <v>0</v>
      </c>
      <c r="H18405" s="334">
        <v>0</v>
      </c>
      <c r="I18405" s="334">
        <v>0</v>
      </c>
      <c r="J18405" s="334">
        <v>0</v>
      </c>
      <c r="K18405" s="334">
        <v>0</v>
      </c>
      <c r="L18405" s="334">
        <v>0</v>
      </c>
      <c r="M18405" s="334">
        <v>0</v>
      </c>
      <c r="N18405" s="334">
        <v>0</v>
      </c>
      <c r="O18405" s="334">
        <v>0</v>
      </c>
      <c r="P18405" s="334">
        <v>0</v>
      </c>
      <c r="Q18405" s="334">
        <v>0</v>
      </c>
      <c r="R18405" s="334">
        <v>0</v>
      </c>
      <c r="S18405" s="334">
        <v>0</v>
      </c>
      <c r="T18405" s="334">
        <v>0</v>
      </c>
      <c r="U18405" s="334">
        <v>0</v>
      </c>
      <c r="V18405" s="334">
        <v>0</v>
      </c>
      <c r="W18405" s="334">
        <v>0</v>
      </c>
      <c r="X18405" s="334">
        <v>0</v>
      </c>
      <c r="Y18405" s="334">
        <v>0</v>
      </c>
      <c r="Z18405" s="334">
        <v>0</v>
      </c>
      <c r="AA18405" s="334">
        <v>0</v>
      </c>
      <c r="AB18405" s="334">
        <v>0</v>
      </c>
      <c r="AD18405" s="334">
        <v>0</v>
      </c>
      <c r="AE18405" s="334">
        <f t="shared" si="2877"/>
        <v>0</v>
      </c>
      <c r="AF18405" s="334">
        <f t="shared" si="2878"/>
        <v>0</v>
      </c>
      <c r="AG18405" s="340">
        <f t="shared" si="2879"/>
        <v>0</v>
      </c>
      <c r="AI18405" s="340">
        <f t="shared" si="2882"/>
        <v>0</v>
      </c>
      <c r="AJ18405" s="340">
        <f t="shared" si="2882"/>
        <v>0</v>
      </c>
      <c r="AK18405" s="340">
        <f t="shared" si="2882"/>
        <v>0</v>
      </c>
      <c r="AL18405" s="340">
        <f t="shared" si="2882"/>
        <v>0</v>
      </c>
      <c r="AM18405" s="340">
        <f t="shared" si="2882"/>
        <v>0</v>
      </c>
    </row>
    <row r="18406" spans="1:39" x14ac:dyDescent="0.35">
      <c r="A18406" s="337">
        <v>40319</v>
      </c>
      <c r="B18406" s="338">
        <f t="shared" si="2874"/>
        <v>2010</v>
      </c>
      <c r="C18406" s="338">
        <f t="shared" si="2875"/>
        <v>5</v>
      </c>
      <c r="D18406" s="338">
        <f t="shared" si="2876"/>
        <v>21</v>
      </c>
      <c r="E18406" s="334">
        <v>0</v>
      </c>
      <c r="F18406" s="334">
        <v>0</v>
      </c>
      <c r="G18406" s="334">
        <v>0</v>
      </c>
      <c r="H18406" s="334">
        <v>0</v>
      </c>
      <c r="I18406" s="334">
        <v>0</v>
      </c>
      <c r="J18406" s="334">
        <v>0</v>
      </c>
      <c r="K18406" s="334">
        <v>0</v>
      </c>
      <c r="L18406" s="334">
        <v>0</v>
      </c>
      <c r="M18406" s="334">
        <v>0</v>
      </c>
      <c r="N18406" s="334">
        <v>0</v>
      </c>
      <c r="O18406" s="334">
        <v>0</v>
      </c>
      <c r="P18406" s="334">
        <v>0</v>
      </c>
      <c r="Q18406" s="334">
        <v>0</v>
      </c>
      <c r="R18406" s="334">
        <v>0</v>
      </c>
      <c r="S18406" s="334">
        <v>0</v>
      </c>
      <c r="T18406" s="334">
        <v>0</v>
      </c>
      <c r="U18406" s="334">
        <v>0</v>
      </c>
      <c r="V18406" s="334">
        <v>0</v>
      </c>
      <c r="W18406" s="334">
        <v>0</v>
      </c>
      <c r="X18406" s="334">
        <v>0</v>
      </c>
      <c r="Y18406" s="334">
        <v>0</v>
      </c>
      <c r="Z18406" s="334">
        <v>0</v>
      </c>
      <c r="AA18406" s="334">
        <v>0</v>
      </c>
      <c r="AB18406" s="334">
        <v>0</v>
      </c>
      <c r="AD18406" s="334">
        <v>0</v>
      </c>
      <c r="AE18406" s="334">
        <f t="shared" si="2877"/>
        <v>0</v>
      </c>
      <c r="AF18406" s="334">
        <f t="shared" si="2878"/>
        <v>0</v>
      </c>
      <c r="AG18406" s="340">
        <f t="shared" si="2879"/>
        <v>0</v>
      </c>
      <c r="AI18406" s="340">
        <f t="shared" si="2882"/>
        <v>0</v>
      </c>
      <c r="AJ18406" s="340">
        <f t="shared" si="2882"/>
        <v>0</v>
      </c>
      <c r="AK18406" s="340">
        <f t="shared" si="2882"/>
        <v>0</v>
      </c>
      <c r="AL18406" s="340">
        <f t="shared" si="2882"/>
        <v>0</v>
      </c>
      <c r="AM18406" s="340">
        <f t="shared" si="2882"/>
        <v>0</v>
      </c>
    </row>
    <row r="18407" spans="1:39" x14ac:dyDescent="0.35">
      <c r="A18407" s="337">
        <v>40320</v>
      </c>
      <c r="B18407" s="338">
        <f t="shared" si="2874"/>
        <v>2010</v>
      </c>
      <c r="C18407" s="338">
        <f t="shared" si="2875"/>
        <v>5</v>
      </c>
      <c r="D18407" s="338">
        <f t="shared" si="2876"/>
        <v>22</v>
      </c>
      <c r="E18407" s="334">
        <v>0</v>
      </c>
      <c r="F18407" s="334">
        <v>0</v>
      </c>
      <c r="G18407" s="334">
        <v>0</v>
      </c>
      <c r="H18407" s="334">
        <v>0</v>
      </c>
      <c r="I18407" s="334">
        <v>0</v>
      </c>
      <c r="J18407" s="334">
        <v>0</v>
      </c>
      <c r="K18407" s="334">
        <v>0</v>
      </c>
      <c r="L18407" s="334">
        <v>0</v>
      </c>
      <c r="M18407" s="334">
        <v>0</v>
      </c>
      <c r="N18407" s="334">
        <v>0</v>
      </c>
      <c r="O18407" s="334">
        <v>0</v>
      </c>
      <c r="P18407" s="334">
        <v>0</v>
      </c>
      <c r="Q18407" s="334">
        <v>0</v>
      </c>
      <c r="R18407" s="334">
        <v>0</v>
      </c>
      <c r="S18407" s="334">
        <v>0</v>
      </c>
      <c r="T18407" s="334">
        <v>0</v>
      </c>
      <c r="U18407" s="334">
        <v>0</v>
      </c>
      <c r="V18407" s="334">
        <v>0</v>
      </c>
      <c r="W18407" s="334">
        <v>0</v>
      </c>
      <c r="X18407" s="334">
        <v>0</v>
      </c>
      <c r="Y18407" s="334">
        <v>0</v>
      </c>
      <c r="Z18407" s="334">
        <v>0</v>
      </c>
      <c r="AA18407" s="334">
        <v>0</v>
      </c>
      <c r="AB18407" s="334">
        <v>0</v>
      </c>
      <c r="AD18407" s="334">
        <v>0</v>
      </c>
      <c r="AE18407" s="334">
        <f t="shared" si="2877"/>
        <v>0</v>
      </c>
      <c r="AF18407" s="334">
        <f t="shared" si="2878"/>
        <v>0</v>
      </c>
      <c r="AG18407" s="340">
        <f t="shared" si="2879"/>
        <v>0</v>
      </c>
      <c r="AI18407" s="340">
        <f t="shared" si="2882"/>
        <v>0</v>
      </c>
      <c r="AJ18407" s="340">
        <f t="shared" si="2882"/>
        <v>0</v>
      </c>
      <c r="AK18407" s="340">
        <f t="shared" si="2882"/>
        <v>0</v>
      </c>
      <c r="AL18407" s="340">
        <f t="shared" si="2882"/>
        <v>0</v>
      </c>
      <c r="AM18407" s="340">
        <f t="shared" si="2882"/>
        <v>0</v>
      </c>
    </row>
    <row r="18408" spans="1:39" x14ac:dyDescent="0.35">
      <c r="A18408" s="337">
        <v>40321</v>
      </c>
      <c r="B18408" s="338">
        <f t="shared" si="2874"/>
        <v>2010</v>
      </c>
      <c r="C18408" s="338">
        <f t="shared" si="2875"/>
        <v>5</v>
      </c>
      <c r="D18408" s="338">
        <f t="shared" si="2876"/>
        <v>23</v>
      </c>
      <c r="E18408" s="334">
        <v>0</v>
      </c>
      <c r="F18408" s="334">
        <v>0</v>
      </c>
      <c r="G18408" s="334">
        <v>0</v>
      </c>
      <c r="H18408" s="334">
        <v>0</v>
      </c>
      <c r="I18408" s="334">
        <v>0</v>
      </c>
      <c r="J18408" s="334">
        <v>0</v>
      </c>
      <c r="K18408" s="334">
        <v>0</v>
      </c>
      <c r="L18408" s="334">
        <v>0</v>
      </c>
      <c r="M18408" s="334">
        <v>0</v>
      </c>
      <c r="N18408" s="334">
        <v>0</v>
      </c>
      <c r="O18408" s="334">
        <v>0</v>
      </c>
      <c r="P18408" s="334">
        <v>0</v>
      </c>
      <c r="Q18408" s="334">
        <v>0</v>
      </c>
      <c r="R18408" s="334">
        <v>0</v>
      </c>
      <c r="S18408" s="334">
        <v>0</v>
      </c>
      <c r="T18408" s="334">
        <v>0</v>
      </c>
      <c r="U18408" s="334">
        <v>0.2</v>
      </c>
      <c r="V18408" s="334">
        <v>0</v>
      </c>
      <c r="W18408" s="334">
        <v>0</v>
      </c>
      <c r="X18408" s="334">
        <v>0</v>
      </c>
      <c r="Y18408" s="334">
        <v>0</v>
      </c>
      <c r="Z18408" s="334">
        <v>0</v>
      </c>
      <c r="AA18408" s="334">
        <v>0</v>
      </c>
      <c r="AB18408" s="334">
        <v>0</v>
      </c>
      <c r="AD18408" s="334">
        <v>0.2</v>
      </c>
      <c r="AE18408" s="334">
        <f t="shared" si="2877"/>
        <v>0.2</v>
      </c>
      <c r="AF18408" s="334">
        <f t="shared" si="2878"/>
        <v>0.2</v>
      </c>
      <c r="AG18408" s="340">
        <f t="shared" si="2879"/>
        <v>0</v>
      </c>
      <c r="AI18408" s="340">
        <f t="shared" si="2882"/>
        <v>0.2</v>
      </c>
      <c r="AJ18408" s="340">
        <f t="shared" si="2882"/>
        <v>0</v>
      </c>
      <c r="AK18408" s="340">
        <f t="shared" si="2882"/>
        <v>0</v>
      </c>
      <c r="AL18408" s="340">
        <f t="shared" si="2882"/>
        <v>0</v>
      </c>
      <c r="AM18408" s="340">
        <f t="shared" si="2882"/>
        <v>0</v>
      </c>
    </row>
    <row r="18409" spans="1:39" x14ac:dyDescent="0.35">
      <c r="A18409" s="337">
        <v>40322</v>
      </c>
      <c r="B18409" s="338">
        <f t="shared" si="2874"/>
        <v>2010</v>
      </c>
      <c r="C18409" s="338">
        <f t="shared" si="2875"/>
        <v>5</v>
      </c>
      <c r="D18409" s="338">
        <f t="shared" si="2876"/>
        <v>24</v>
      </c>
      <c r="E18409" s="334">
        <v>0</v>
      </c>
      <c r="F18409" s="334">
        <v>0</v>
      </c>
      <c r="G18409" s="334">
        <v>0</v>
      </c>
      <c r="H18409" s="334">
        <v>0</v>
      </c>
      <c r="I18409" s="334">
        <v>0</v>
      </c>
      <c r="J18409" s="334">
        <v>0</v>
      </c>
      <c r="K18409" s="334">
        <v>0</v>
      </c>
      <c r="L18409" s="334">
        <v>0</v>
      </c>
      <c r="M18409" s="334">
        <v>0</v>
      </c>
      <c r="N18409" s="334">
        <v>0</v>
      </c>
      <c r="O18409" s="334">
        <v>0</v>
      </c>
      <c r="P18409" s="334">
        <v>0</v>
      </c>
      <c r="Q18409" s="334">
        <v>0</v>
      </c>
      <c r="R18409" s="334">
        <v>0</v>
      </c>
      <c r="S18409" s="334">
        <v>0</v>
      </c>
      <c r="T18409" s="334">
        <v>0</v>
      </c>
      <c r="U18409" s="334">
        <v>0</v>
      </c>
      <c r="V18409" s="334">
        <v>0</v>
      </c>
      <c r="W18409" s="334">
        <v>0</v>
      </c>
      <c r="X18409" s="334">
        <v>0</v>
      </c>
      <c r="Y18409" s="334">
        <v>0</v>
      </c>
      <c r="Z18409" s="334">
        <v>0</v>
      </c>
      <c r="AA18409" s="334">
        <v>0</v>
      </c>
      <c r="AB18409" s="334">
        <v>0</v>
      </c>
      <c r="AD18409" s="334">
        <v>0</v>
      </c>
      <c r="AE18409" s="334">
        <f t="shared" si="2877"/>
        <v>0</v>
      </c>
      <c r="AF18409" s="334">
        <f t="shared" si="2878"/>
        <v>0</v>
      </c>
      <c r="AG18409" s="340">
        <f t="shared" si="2879"/>
        <v>0</v>
      </c>
      <c r="AI18409" s="340">
        <f t="shared" si="2882"/>
        <v>0</v>
      </c>
      <c r="AJ18409" s="340">
        <f t="shared" si="2882"/>
        <v>0</v>
      </c>
      <c r="AK18409" s="340">
        <f t="shared" si="2882"/>
        <v>0</v>
      </c>
      <c r="AL18409" s="340">
        <f t="shared" si="2882"/>
        <v>0</v>
      </c>
      <c r="AM18409" s="340">
        <f t="shared" si="2882"/>
        <v>0</v>
      </c>
    </row>
    <row r="18410" spans="1:39" x14ac:dyDescent="0.35">
      <c r="A18410" s="337">
        <v>40323</v>
      </c>
      <c r="B18410" s="338">
        <f t="shared" si="2874"/>
        <v>2010</v>
      </c>
      <c r="C18410" s="338">
        <f t="shared" si="2875"/>
        <v>5</v>
      </c>
      <c r="D18410" s="338">
        <f t="shared" si="2876"/>
        <v>25</v>
      </c>
      <c r="E18410" s="334">
        <v>0</v>
      </c>
      <c r="F18410" s="334">
        <v>0</v>
      </c>
      <c r="G18410" s="334">
        <v>0</v>
      </c>
      <c r="H18410" s="334">
        <v>0</v>
      </c>
      <c r="I18410" s="334">
        <v>0</v>
      </c>
      <c r="J18410" s="334">
        <v>0</v>
      </c>
      <c r="K18410" s="334">
        <v>0</v>
      </c>
      <c r="L18410" s="334">
        <v>0</v>
      </c>
      <c r="M18410" s="334">
        <v>0</v>
      </c>
      <c r="N18410" s="334">
        <v>0</v>
      </c>
      <c r="O18410" s="334">
        <v>0</v>
      </c>
      <c r="P18410" s="334">
        <v>0</v>
      </c>
      <c r="Q18410" s="334">
        <v>0</v>
      </c>
      <c r="R18410" s="334">
        <v>0</v>
      </c>
      <c r="S18410" s="334">
        <v>0</v>
      </c>
      <c r="T18410" s="334">
        <v>0</v>
      </c>
      <c r="U18410" s="334">
        <v>0</v>
      </c>
      <c r="V18410" s="334">
        <v>0</v>
      </c>
      <c r="W18410" s="334">
        <v>0</v>
      </c>
      <c r="X18410" s="334">
        <v>0</v>
      </c>
      <c r="Y18410" s="334">
        <v>0</v>
      </c>
      <c r="Z18410" s="334">
        <v>0</v>
      </c>
      <c r="AA18410" s="334">
        <v>0</v>
      </c>
      <c r="AB18410" s="334">
        <v>0</v>
      </c>
      <c r="AD18410" s="334">
        <v>0</v>
      </c>
      <c r="AE18410" s="334">
        <f t="shared" ref="AE18410:AE18473" si="2883">AD18410</f>
        <v>0</v>
      </c>
      <c r="AF18410" s="334">
        <f t="shared" ref="AF18410:AF18473" si="2884">SUM(E18410:AB18410)</f>
        <v>0</v>
      </c>
      <c r="AG18410" s="340">
        <f t="shared" ref="AG18410:AG18473" si="2885">ABS(AF18410-AE18410)</f>
        <v>0</v>
      </c>
      <c r="AI18410" s="340">
        <f t="shared" si="2882"/>
        <v>0</v>
      </c>
      <c r="AJ18410" s="340">
        <f t="shared" si="2882"/>
        <v>0</v>
      </c>
      <c r="AK18410" s="340">
        <f t="shared" si="2882"/>
        <v>0</v>
      </c>
      <c r="AL18410" s="340">
        <f t="shared" si="2882"/>
        <v>0</v>
      </c>
      <c r="AM18410" s="340">
        <f t="shared" si="2882"/>
        <v>0</v>
      </c>
    </row>
    <row r="18411" spans="1:39" x14ac:dyDescent="0.35">
      <c r="A18411" s="337">
        <v>40324</v>
      </c>
      <c r="B18411" s="338">
        <f t="shared" si="2874"/>
        <v>2010</v>
      </c>
      <c r="C18411" s="338">
        <f t="shared" si="2875"/>
        <v>5</v>
      </c>
      <c r="D18411" s="338">
        <f t="shared" si="2876"/>
        <v>26</v>
      </c>
      <c r="E18411" s="334">
        <v>0</v>
      </c>
      <c r="F18411" s="334">
        <v>0</v>
      </c>
      <c r="G18411" s="334">
        <v>0</v>
      </c>
      <c r="H18411" s="334">
        <v>0</v>
      </c>
      <c r="I18411" s="334">
        <v>0</v>
      </c>
      <c r="J18411" s="334">
        <v>0</v>
      </c>
      <c r="K18411" s="334">
        <v>0</v>
      </c>
      <c r="L18411" s="334">
        <v>0</v>
      </c>
      <c r="M18411" s="334">
        <v>0</v>
      </c>
      <c r="N18411" s="334">
        <v>0</v>
      </c>
      <c r="O18411" s="334">
        <v>0</v>
      </c>
      <c r="P18411" s="334">
        <v>0</v>
      </c>
      <c r="Q18411" s="334">
        <v>0</v>
      </c>
      <c r="R18411" s="334">
        <v>0</v>
      </c>
      <c r="S18411" s="334">
        <v>0</v>
      </c>
      <c r="T18411" s="334">
        <v>0</v>
      </c>
      <c r="U18411" s="334">
        <v>0</v>
      </c>
      <c r="V18411" s="334">
        <v>0</v>
      </c>
      <c r="W18411" s="334">
        <v>0</v>
      </c>
      <c r="X18411" s="334">
        <v>0</v>
      </c>
      <c r="Y18411" s="334">
        <v>0</v>
      </c>
      <c r="Z18411" s="334">
        <v>0</v>
      </c>
      <c r="AA18411" s="334">
        <v>0</v>
      </c>
      <c r="AB18411" s="334">
        <v>0</v>
      </c>
      <c r="AD18411" s="334">
        <v>0</v>
      </c>
      <c r="AE18411" s="334">
        <f t="shared" si="2883"/>
        <v>0</v>
      </c>
      <c r="AF18411" s="334">
        <f t="shared" si="2884"/>
        <v>0</v>
      </c>
      <c r="AG18411" s="340">
        <f t="shared" si="2885"/>
        <v>0</v>
      </c>
      <c r="AI18411" s="340">
        <f t="shared" si="2882"/>
        <v>0</v>
      </c>
      <c r="AJ18411" s="340">
        <f t="shared" si="2882"/>
        <v>0</v>
      </c>
      <c r="AK18411" s="340">
        <f t="shared" si="2882"/>
        <v>0</v>
      </c>
      <c r="AL18411" s="340">
        <f t="shared" si="2882"/>
        <v>0</v>
      </c>
      <c r="AM18411" s="340">
        <f t="shared" si="2882"/>
        <v>0</v>
      </c>
    </row>
    <row r="18412" spans="1:39" x14ac:dyDescent="0.35">
      <c r="A18412" s="337">
        <v>40325</v>
      </c>
      <c r="B18412" s="338">
        <f t="shared" si="2874"/>
        <v>2010</v>
      </c>
      <c r="C18412" s="338">
        <f t="shared" si="2875"/>
        <v>5</v>
      </c>
      <c r="D18412" s="338">
        <f t="shared" si="2876"/>
        <v>27</v>
      </c>
      <c r="E18412" s="334">
        <v>0</v>
      </c>
      <c r="F18412" s="334">
        <v>0</v>
      </c>
      <c r="G18412" s="334">
        <v>0</v>
      </c>
      <c r="H18412" s="334">
        <v>0</v>
      </c>
      <c r="I18412" s="334">
        <v>0</v>
      </c>
      <c r="J18412" s="334">
        <v>0</v>
      </c>
      <c r="K18412" s="334">
        <v>0</v>
      </c>
      <c r="L18412" s="334">
        <v>0</v>
      </c>
      <c r="M18412" s="334">
        <v>0</v>
      </c>
      <c r="N18412" s="334">
        <v>0</v>
      </c>
      <c r="O18412" s="334">
        <v>0.7</v>
      </c>
      <c r="P18412" s="334">
        <v>1.7</v>
      </c>
      <c r="Q18412" s="334">
        <v>2.4</v>
      </c>
      <c r="R18412" s="334">
        <v>3.2</v>
      </c>
      <c r="S18412" s="334">
        <v>3.1</v>
      </c>
      <c r="T18412" s="334">
        <v>3.7</v>
      </c>
      <c r="U18412" s="334">
        <v>2.7</v>
      </c>
      <c r="V18412" s="334">
        <v>2.2000000000000002</v>
      </c>
      <c r="W18412" s="334">
        <v>1.7</v>
      </c>
      <c r="X18412" s="334">
        <v>1.9</v>
      </c>
      <c r="Y18412" s="334">
        <v>0.7</v>
      </c>
      <c r="Z18412" s="334">
        <v>2.1</v>
      </c>
      <c r="AA18412" s="334">
        <v>2.2000000000000002</v>
      </c>
      <c r="AB18412" s="334">
        <v>1.7</v>
      </c>
      <c r="AD18412" s="334">
        <v>30</v>
      </c>
      <c r="AE18412" s="334">
        <f t="shared" si="2883"/>
        <v>30</v>
      </c>
      <c r="AF18412" s="334">
        <f t="shared" si="2884"/>
        <v>29.999999999999996</v>
      </c>
      <c r="AG18412" s="340">
        <f t="shared" si="2885"/>
        <v>3.5527136788005009E-15</v>
      </c>
      <c r="AI18412" s="340">
        <f t="shared" si="2882"/>
        <v>29.999999999999996</v>
      </c>
      <c r="AJ18412" s="340">
        <f t="shared" si="2882"/>
        <v>0</v>
      </c>
      <c r="AK18412" s="340">
        <f t="shared" si="2882"/>
        <v>0</v>
      </c>
      <c r="AL18412" s="340">
        <f t="shared" si="2882"/>
        <v>0</v>
      </c>
      <c r="AM18412" s="340">
        <f t="shared" si="2882"/>
        <v>0</v>
      </c>
    </row>
    <row r="18413" spans="1:39" x14ac:dyDescent="0.35">
      <c r="A18413" s="337">
        <v>40326</v>
      </c>
      <c r="B18413" s="338">
        <f t="shared" si="2874"/>
        <v>2010</v>
      </c>
      <c r="C18413" s="338">
        <f t="shared" si="2875"/>
        <v>5</v>
      </c>
      <c r="D18413" s="338">
        <f t="shared" si="2876"/>
        <v>28</v>
      </c>
      <c r="E18413" s="334">
        <v>0.3</v>
      </c>
      <c r="F18413" s="334">
        <v>0.3</v>
      </c>
      <c r="G18413" s="334">
        <v>0.3</v>
      </c>
      <c r="H18413" s="334">
        <v>0.3</v>
      </c>
      <c r="I18413" s="334">
        <v>0.3</v>
      </c>
      <c r="J18413" s="334">
        <v>0.3</v>
      </c>
      <c r="K18413" s="334">
        <v>0.3</v>
      </c>
      <c r="L18413" s="334">
        <v>0.3</v>
      </c>
      <c r="M18413" s="334">
        <v>0.3</v>
      </c>
      <c r="N18413" s="334">
        <v>0.3</v>
      </c>
      <c r="O18413" s="334">
        <v>0</v>
      </c>
      <c r="P18413" s="334">
        <v>0</v>
      </c>
      <c r="Q18413" s="334">
        <v>0</v>
      </c>
      <c r="R18413" s="334">
        <v>0</v>
      </c>
      <c r="S18413" s="334">
        <v>0</v>
      </c>
      <c r="T18413" s="334">
        <v>0</v>
      </c>
      <c r="U18413" s="334">
        <v>0</v>
      </c>
      <c r="V18413" s="334">
        <v>0.3</v>
      </c>
      <c r="W18413" s="334">
        <v>0</v>
      </c>
      <c r="X18413" s="334">
        <v>0.3</v>
      </c>
      <c r="Y18413" s="334">
        <v>0.3</v>
      </c>
      <c r="Z18413" s="334">
        <v>0.3</v>
      </c>
      <c r="AA18413" s="334">
        <v>0.3</v>
      </c>
      <c r="AB18413" s="334">
        <v>0.3</v>
      </c>
      <c r="AD18413" s="334">
        <v>4.8</v>
      </c>
      <c r="AE18413" s="334">
        <f t="shared" si="2883"/>
        <v>4.8</v>
      </c>
      <c r="AF18413" s="334">
        <f t="shared" si="2884"/>
        <v>4.7999999999999989</v>
      </c>
      <c r="AG18413" s="340">
        <f t="shared" si="2885"/>
        <v>8.8817841970012523E-16</v>
      </c>
      <c r="AI18413" s="340">
        <f t="shared" si="2882"/>
        <v>4.7999999999999989</v>
      </c>
      <c r="AJ18413" s="340">
        <f t="shared" si="2882"/>
        <v>0</v>
      </c>
      <c r="AK18413" s="340">
        <f t="shared" si="2882"/>
        <v>0</v>
      </c>
      <c r="AL18413" s="340">
        <f t="shared" si="2882"/>
        <v>0</v>
      </c>
      <c r="AM18413" s="340">
        <f t="shared" si="2882"/>
        <v>0</v>
      </c>
    </row>
    <row r="18414" spans="1:39" x14ac:dyDescent="0.35">
      <c r="A18414" s="337">
        <v>40327</v>
      </c>
      <c r="B18414" s="338">
        <f t="shared" si="2874"/>
        <v>2010</v>
      </c>
      <c r="C18414" s="338">
        <f t="shared" si="2875"/>
        <v>5</v>
      </c>
      <c r="D18414" s="338">
        <f t="shared" si="2876"/>
        <v>29</v>
      </c>
      <c r="E18414" s="334">
        <v>0.6</v>
      </c>
      <c r="F18414" s="334">
        <v>0.7</v>
      </c>
      <c r="G18414" s="334">
        <v>0.6</v>
      </c>
      <c r="H18414" s="334">
        <v>0.7</v>
      </c>
      <c r="I18414" s="334">
        <v>0.6</v>
      </c>
      <c r="J18414" s="334">
        <v>0.7</v>
      </c>
      <c r="K18414" s="334">
        <v>0.6</v>
      </c>
      <c r="L18414" s="334">
        <v>0.6</v>
      </c>
      <c r="M18414" s="334">
        <v>0.7</v>
      </c>
      <c r="N18414" s="334">
        <v>0.6</v>
      </c>
      <c r="O18414" s="334">
        <v>0.7</v>
      </c>
      <c r="P18414" s="334">
        <v>0.6</v>
      </c>
      <c r="Q18414" s="334">
        <v>0.7</v>
      </c>
      <c r="R18414" s="334">
        <v>0.6</v>
      </c>
      <c r="S18414" s="334">
        <v>0.7</v>
      </c>
      <c r="T18414" s="334">
        <v>0.6</v>
      </c>
      <c r="U18414" s="334">
        <v>0.6</v>
      </c>
      <c r="V18414" s="334">
        <v>0.7</v>
      </c>
      <c r="W18414" s="334">
        <v>0.6</v>
      </c>
      <c r="X18414" s="334">
        <v>0.7</v>
      </c>
      <c r="Y18414" s="334">
        <v>0.6</v>
      </c>
      <c r="Z18414" s="334">
        <v>0.7</v>
      </c>
      <c r="AA18414" s="334">
        <v>0.6</v>
      </c>
      <c r="AB18414" s="334">
        <v>0</v>
      </c>
      <c r="AD18414" s="334">
        <v>14.8</v>
      </c>
      <c r="AE18414" s="334">
        <f t="shared" si="2883"/>
        <v>14.8</v>
      </c>
      <c r="AF18414" s="334">
        <f t="shared" si="2884"/>
        <v>14.799999999999994</v>
      </c>
      <c r="AG18414" s="340">
        <f t="shared" si="2885"/>
        <v>7.1054273576010019E-15</v>
      </c>
      <c r="AI18414" s="340">
        <f t="shared" si="2882"/>
        <v>14.799999999999994</v>
      </c>
      <c r="AJ18414" s="340">
        <f t="shared" si="2882"/>
        <v>0</v>
      </c>
      <c r="AK18414" s="340">
        <f t="shared" si="2882"/>
        <v>0</v>
      </c>
      <c r="AL18414" s="340">
        <f t="shared" si="2882"/>
        <v>0</v>
      </c>
      <c r="AM18414" s="340">
        <f t="shared" si="2882"/>
        <v>0</v>
      </c>
    </row>
    <row r="18415" spans="1:39" x14ac:dyDescent="0.35">
      <c r="A18415" s="337">
        <v>40328</v>
      </c>
      <c r="B18415" s="338">
        <f t="shared" si="2874"/>
        <v>2010</v>
      </c>
      <c r="C18415" s="338">
        <f t="shared" si="2875"/>
        <v>5</v>
      </c>
      <c r="D18415" s="338">
        <f t="shared" si="2876"/>
        <v>30</v>
      </c>
      <c r="E18415" s="334">
        <v>0.5</v>
      </c>
      <c r="F18415" s="334">
        <v>0.5</v>
      </c>
      <c r="G18415" s="334">
        <v>0.5</v>
      </c>
      <c r="H18415" s="334">
        <v>0</v>
      </c>
      <c r="I18415" s="334">
        <v>0.6</v>
      </c>
      <c r="J18415" s="334">
        <v>0.5</v>
      </c>
      <c r="K18415" s="334">
        <v>0</v>
      </c>
      <c r="L18415" s="334">
        <v>0</v>
      </c>
      <c r="M18415" s="334">
        <v>0.5</v>
      </c>
      <c r="N18415" s="334">
        <v>0</v>
      </c>
      <c r="O18415" s="334">
        <v>0</v>
      </c>
      <c r="P18415" s="334">
        <v>0</v>
      </c>
      <c r="Q18415" s="334">
        <v>0</v>
      </c>
      <c r="R18415" s="334">
        <v>0</v>
      </c>
      <c r="S18415" s="334">
        <v>0</v>
      </c>
      <c r="T18415" s="334">
        <v>0</v>
      </c>
      <c r="U18415" s="334">
        <v>0</v>
      </c>
      <c r="V18415" s="334">
        <v>0</v>
      </c>
      <c r="W18415" s="334">
        <v>0</v>
      </c>
      <c r="X18415" s="334">
        <v>0.5</v>
      </c>
      <c r="Y18415" s="334">
        <v>0</v>
      </c>
      <c r="Z18415" s="334">
        <v>0</v>
      </c>
      <c r="AA18415" s="334">
        <v>0</v>
      </c>
      <c r="AB18415" s="334">
        <v>0</v>
      </c>
      <c r="AD18415" s="334">
        <v>3.6</v>
      </c>
      <c r="AE18415" s="334">
        <f t="shared" si="2883"/>
        <v>3.6</v>
      </c>
      <c r="AF18415" s="334">
        <f t="shared" si="2884"/>
        <v>3.6</v>
      </c>
      <c r="AG18415" s="340">
        <f t="shared" si="2885"/>
        <v>0</v>
      </c>
      <c r="AI18415" s="340">
        <f t="shared" si="2882"/>
        <v>3.6</v>
      </c>
      <c r="AJ18415" s="340">
        <f t="shared" si="2882"/>
        <v>0</v>
      </c>
      <c r="AK18415" s="340">
        <f t="shared" si="2882"/>
        <v>0</v>
      </c>
      <c r="AL18415" s="340">
        <f t="shared" si="2882"/>
        <v>0</v>
      </c>
      <c r="AM18415" s="340">
        <f t="shared" si="2882"/>
        <v>0</v>
      </c>
    </row>
    <row r="18416" spans="1:39" x14ac:dyDescent="0.35">
      <c r="A18416" s="337">
        <v>40329</v>
      </c>
      <c r="B18416" s="338">
        <f t="shared" si="2874"/>
        <v>2010</v>
      </c>
      <c r="C18416" s="338">
        <f t="shared" si="2875"/>
        <v>5</v>
      </c>
      <c r="D18416" s="338">
        <f t="shared" si="2876"/>
        <v>31</v>
      </c>
      <c r="E18416" s="334">
        <v>0</v>
      </c>
      <c r="F18416" s="334">
        <v>0</v>
      </c>
      <c r="G18416" s="334">
        <v>0</v>
      </c>
      <c r="H18416" s="334">
        <v>0</v>
      </c>
      <c r="I18416" s="334">
        <v>0</v>
      </c>
      <c r="J18416" s="334">
        <v>0</v>
      </c>
      <c r="K18416" s="334">
        <v>0</v>
      </c>
      <c r="L18416" s="334">
        <v>0</v>
      </c>
      <c r="M18416" s="334">
        <v>0</v>
      </c>
      <c r="N18416" s="334">
        <v>0</v>
      </c>
      <c r="O18416" s="334">
        <v>0</v>
      </c>
      <c r="P18416" s="334">
        <v>0</v>
      </c>
      <c r="Q18416" s="334">
        <v>0</v>
      </c>
      <c r="R18416" s="334">
        <v>0</v>
      </c>
      <c r="S18416" s="334">
        <v>0</v>
      </c>
      <c r="T18416" s="334">
        <v>0</v>
      </c>
      <c r="U18416" s="334">
        <v>0</v>
      </c>
      <c r="V18416" s="334">
        <v>0</v>
      </c>
      <c r="W18416" s="334">
        <v>0</v>
      </c>
      <c r="X18416" s="334">
        <v>0</v>
      </c>
      <c r="Y18416" s="334">
        <v>0</v>
      </c>
      <c r="Z18416" s="334">
        <v>0</v>
      </c>
      <c r="AA18416" s="334">
        <v>0</v>
      </c>
      <c r="AB18416" s="334">
        <v>0</v>
      </c>
      <c r="AD18416" s="334">
        <v>0</v>
      </c>
      <c r="AE18416" s="334">
        <f t="shared" si="2883"/>
        <v>0</v>
      </c>
      <c r="AF18416" s="334">
        <f t="shared" si="2884"/>
        <v>0</v>
      </c>
      <c r="AG18416" s="340">
        <f t="shared" si="2885"/>
        <v>0</v>
      </c>
      <c r="AI18416" s="340">
        <f t="shared" si="2882"/>
        <v>0</v>
      </c>
      <c r="AJ18416" s="340">
        <f t="shared" si="2882"/>
        <v>0</v>
      </c>
      <c r="AK18416" s="340">
        <f t="shared" si="2882"/>
        <v>0</v>
      </c>
      <c r="AL18416" s="340">
        <f t="shared" si="2882"/>
        <v>0</v>
      </c>
      <c r="AM18416" s="340">
        <f t="shared" si="2882"/>
        <v>0</v>
      </c>
    </row>
    <row r="18417" spans="1:39" x14ac:dyDescent="0.35">
      <c r="A18417" s="337">
        <v>40330</v>
      </c>
      <c r="B18417" s="338">
        <f t="shared" si="2874"/>
        <v>2010</v>
      </c>
      <c r="C18417" s="338">
        <f t="shared" si="2875"/>
        <v>6</v>
      </c>
      <c r="D18417" s="338">
        <f t="shared" si="2876"/>
        <v>1</v>
      </c>
      <c r="E18417" s="334">
        <v>0</v>
      </c>
      <c r="F18417" s="334">
        <v>0</v>
      </c>
      <c r="G18417" s="334">
        <v>0</v>
      </c>
      <c r="H18417" s="334">
        <v>0</v>
      </c>
      <c r="I18417" s="334">
        <v>0</v>
      </c>
      <c r="J18417" s="334">
        <v>0</v>
      </c>
      <c r="K18417" s="334">
        <v>0</v>
      </c>
      <c r="L18417" s="334">
        <v>0</v>
      </c>
      <c r="M18417" s="334">
        <v>0</v>
      </c>
      <c r="N18417" s="334">
        <v>0</v>
      </c>
      <c r="O18417" s="334">
        <v>0</v>
      </c>
      <c r="P18417" s="334">
        <v>0</v>
      </c>
      <c r="Q18417" s="334">
        <v>0</v>
      </c>
      <c r="R18417" s="334">
        <v>0</v>
      </c>
      <c r="S18417" s="334">
        <v>0</v>
      </c>
      <c r="T18417" s="334">
        <v>0</v>
      </c>
      <c r="U18417" s="334">
        <v>0</v>
      </c>
      <c r="V18417" s="334">
        <v>0</v>
      </c>
      <c r="W18417" s="334">
        <v>0</v>
      </c>
      <c r="X18417" s="334">
        <v>0</v>
      </c>
      <c r="Y18417" s="334">
        <v>0</v>
      </c>
      <c r="Z18417" s="334">
        <v>0</v>
      </c>
      <c r="AA18417" s="334">
        <v>0</v>
      </c>
      <c r="AB18417" s="334">
        <v>0</v>
      </c>
      <c r="AD18417" s="334">
        <v>0</v>
      </c>
      <c r="AE18417" s="334">
        <f t="shared" si="2883"/>
        <v>0</v>
      </c>
      <c r="AF18417" s="334">
        <f t="shared" si="2884"/>
        <v>0</v>
      </c>
      <c r="AG18417" s="340">
        <f t="shared" si="2885"/>
        <v>0</v>
      </c>
      <c r="AI18417" s="340">
        <f t="shared" si="2882"/>
        <v>0</v>
      </c>
      <c r="AJ18417" s="340">
        <f t="shared" si="2882"/>
        <v>0</v>
      </c>
      <c r="AK18417" s="340">
        <f t="shared" si="2882"/>
        <v>0</v>
      </c>
      <c r="AL18417" s="340">
        <f t="shared" si="2882"/>
        <v>0</v>
      </c>
      <c r="AM18417" s="340">
        <f t="shared" si="2882"/>
        <v>0</v>
      </c>
    </row>
    <row r="18418" spans="1:39" x14ac:dyDescent="0.35">
      <c r="A18418" s="337">
        <v>40331</v>
      </c>
      <c r="B18418" s="338">
        <f t="shared" si="2874"/>
        <v>2010</v>
      </c>
      <c r="C18418" s="338">
        <f t="shared" si="2875"/>
        <v>6</v>
      </c>
      <c r="D18418" s="338">
        <f t="shared" si="2876"/>
        <v>2</v>
      </c>
      <c r="E18418" s="334">
        <v>0</v>
      </c>
      <c r="F18418" s="334">
        <v>0</v>
      </c>
      <c r="G18418" s="334">
        <v>0</v>
      </c>
      <c r="H18418" s="334">
        <v>0</v>
      </c>
      <c r="I18418" s="334">
        <v>0</v>
      </c>
      <c r="J18418" s="334">
        <v>0</v>
      </c>
      <c r="K18418" s="334">
        <v>0</v>
      </c>
      <c r="L18418" s="334">
        <v>0</v>
      </c>
      <c r="M18418" s="334">
        <v>0</v>
      </c>
      <c r="N18418" s="334">
        <v>0</v>
      </c>
      <c r="O18418" s="334">
        <v>0</v>
      </c>
      <c r="P18418" s="334">
        <v>0</v>
      </c>
      <c r="Q18418" s="334">
        <v>0</v>
      </c>
      <c r="R18418" s="334">
        <v>0</v>
      </c>
      <c r="S18418" s="334">
        <v>0</v>
      </c>
      <c r="T18418" s="334">
        <v>0</v>
      </c>
      <c r="U18418" s="334">
        <v>0</v>
      </c>
      <c r="V18418" s="334">
        <v>0</v>
      </c>
      <c r="W18418" s="334">
        <v>0</v>
      </c>
      <c r="X18418" s="334">
        <v>0</v>
      </c>
      <c r="Y18418" s="334">
        <v>0</v>
      </c>
      <c r="Z18418" s="334">
        <v>0</v>
      </c>
      <c r="AA18418" s="334">
        <v>0</v>
      </c>
      <c r="AB18418" s="334">
        <v>0</v>
      </c>
      <c r="AD18418" s="334">
        <v>0</v>
      </c>
      <c r="AE18418" s="334">
        <f t="shared" si="2883"/>
        <v>0</v>
      </c>
      <c r="AF18418" s="334">
        <f t="shared" si="2884"/>
        <v>0</v>
      </c>
      <c r="AG18418" s="340">
        <f t="shared" si="2885"/>
        <v>0</v>
      </c>
      <c r="AI18418" s="340">
        <f t="shared" si="2882"/>
        <v>0</v>
      </c>
      <c r="AJ18418" s="340">
        <f t="shared" si="2882"/>
        <v>0</v>
      </c>
      <c r="AK18418" s="340">
        <f t="shared" si="2882"/>
        <v>0</v>
      </c>
      <c r="AL18418" s="340">
        <f t="shared" si="2882"/>
        <v>0</v>
      </c>
      <c r="AM18418" s="340">
        <f t="shared" si="2882"/>
        <v>0</v>
      </c>
    </row>
    <row r="18419" spans="1:39" x14ac:dyDescent="0.35">
      <c r="A18419" s="337">
        <v>40332</v>
      </c>
      <c r="B18419" s="338">
        <f t="shared" si="2874"/>
        <v>2010</v>
      </c>
      <c r="C18419" s="338">
        <f t="shared" si="2875"/>
        <v>6</v>
      </c>
      <c r="D18419" s="338">
        <f t="shared" si="2876"/>
        <v>3</v>
      </c>
      <c r="E18419" s="334">
        <v>0</v>
      </c>
      <c r="F18419" s="334">
        <v>0</v>
      </c>
      <c r="G18419" s="334">
        <v>0</v>
      </c>
      <c r="H18419" s="334">
        <v>0</v>
      </c>
      <c r="I18419" s="334">
        <v>0</v>
      </c>
      <c r="J18419" s="334">
        <v>0.3</v>
      </c>
      <c r="K18419" s="334">
        <v>0</v>
      </c>
      <c r="L18419" s="334">
        <v>0.4</v>
      </c>
      <c r="M18419" s="334">
        <v>0.3</v>
      </c>
      <c r="N18419" s="334">
        <v>0.7</v>
      </c>
      <c r="O18419" s="334">
        <v>0.6</v>
      </c>
      <c r="P18419" s="334">
        <v>0.7</v>
      </c>
      <c r="Q18419" s="334">
        <v>0.3</v>
      </c>
      <c r="R18419" s="334">
        <v>0</v>
      </c>
      <c r="S18419" s="334">
        <v>0.4</v>
      </c>
      <c r="T18419" s="334">
        <v>0.3</v>
      </c>
      <c r="U18419" s="334">
        <v>0</v>
      </c>
      <c r="V18419" s="334">
        <v>0</v>
      </c>
      <c r="W18419" s="334">
        <v>0</v>
      </c>
      <c r="X18419" s="334">
        <v>0</v>
      </c>
      <c r="Y18419" s="334">
        <v>0</v>
      </c>
      <c r="Z18419" s="334">
        <v>0</v>
      </c>
      <c r="AA18419" s="334">
        <v>0</v>
      </c>
      <c r="AB18419" s="334">
        <v>0</v>
      </c>
      <c r="AD18419" s="334">
        <v>4</v>
      </c>
      <c r="AE18419" s="334">
        <f t="shared" si="2883"/>
        <v>4</v>
      </c>
      <c r="AF18419" s="334">
        <f t="shared" si="2884"/>
        <v>3.9999999999999996</v>
      </c>
      <c r="AG18419" s="340">
        <f t="shared" si="2885"/>
        <v>4.4408920985006262E-16</v>
      </c>
      <c r="AI18419" s="340">
        <f t="shared" si="2882"/>
        <v>0</v>
      </c>
      <c r="AJ18419" s="340">
        <f t="shared" si="2882"/>
        <v>3.9999999999999996</v>
      </c>
      <c r="AK18419" s="340">
        <f t="shared" si="2882"/>
        <v>0</v>
      </c>
      <c r="AL18419" s="340">
        <f t="shared" si="2882"/>
        <v>0</v>
      </c>
      <c r="AM18419" s="340">
        <f t="shared" si="2882"/>
        <v>0</v>
      </c>
    </row>
    <row r="18420" spans="1:39" x14ac:dyDescent="0.35">
      <c r="A18420" s="337">
        <v>40333</v>
      </c>
      <c r="B18420" s="338">
        <f t="shared" si="2874"/>
        <v>2010</v>
      </c>
      <c r="C18420" s="338">
        <f t="shared" si="2875"/>
        <v>6</v>
      </c>
      <c r="D18420" s="338">
        <f t="shared" si="2876"/>
        <v>4</v>
      </c>
      <c r="E18420" s="334">
        <v>0</v>
      </c>
      <c r="F18420" s="334">
        <v>0</v>
      </c>
      <c r="G18420" s="334">
        <v>0</v>
      </c>
      <c r="H18420" s="334">
        <v>0</v>
      </c>
      <c r="I18420" s="334">
        <v>0</v>
      </c>
      <c r="J18420" s="334">
        <v>0</v>
      </c>
      <c r="K18420" s="334">
        <v>0</v>
      </c>
      <c r="L18420" s="334">
        <v>0</v>
      </c>
      <c r="M18420" s="334">
        <v>0</v>
      </c>
      <c r="N18420" s="334">
        <v>0</v>
      </c>
      <c r="O18420" s="334">
        <v>0</v>
      </c>
      <c r="P18420" s="334">
        <v>0</v>
      </c>
      <c r="Q18420" s="334">
        <v>0</v>
      </c>
      <c r="R18420" s="334">
        <v>0</v>
      </c>
      <c r="S18420" s="334">
        <v>0</v>
      </c>
      <c r="T18420" s="334">
        <v>0</v>
      </c>
      <c r="U18420" s="334">
        <v>0</v>
      </c>
      <c r="V18420" s="334">
        <v>0</v>
      </c>
      <c r="W18420" s="334">
        <v>0</v>
      </c>
      <c r="X18420" s="334">
        <v>0</v>
      </c>
      <c r="Y18420" s="334">
        <v>0</v>
      </c>
      <c r="Z18420" s="334">
        <v>0</v>
      </c>
      <c r="AA18420" s="334">
        <v>0</v>
      </c>
      <c r="AB18420" s="334">
        <v>0</v>
      </c>
      <c r="AD18420" s="334">
        <v>0</v>
      </c>
      <c r="AE18420" s="334">
        <f t="shared" si="2883"/>
        <v>0</v>
      </c>
      <c r="AF18420" s="334">
        <f t="shared" si="2884"/>
        <v>0</v>
      </c>
      <c r="AG18420" s="340">
        <f t="shared" si="2885"/>
        <v>0</v>
      </c>
      <c r="AI18420" s="340">
        <f t="shared" ref="AI18420:AM18435" si="2886">IF($C18420=AI$1,$AF18420,0)</f>
        <v>0</v>
      </c>
      <c r="AJ18420" s="340">
        <f t="shared" si="2886"/>
        <v>0</v>
      </c>
      <c r="AK18420" s="340">
        <f t="shared" si="2886"/>
        <v>0</v>
      </c>
      <c r="AL18420" s="340">
        <f t="shared" si="2886"/>
        <v>0</v>
      </c>
      <c r="AM18420" s="340">
        <f t="shared" si="2886"/>
        <v>0</v>
      </c>
    </row>
    <row r="18421" spans="1:39" x14ac:dyDescent="0.35">
      <c r="A18421" s="337">
        <v>40334</v>
      </c>
      <c r="B18421" s="338">
        <f t="shared" si="2874"/>
        <v>2010</v>
      </c>
      <c r="C18421" s="338">
        <f t="shared" si="2875"/>
        <v>6</v>
      </c>
      <c r="D18421" s="338">
        <f t="shared" si="2876"/>
        <v>5</v>
      </c>
      <c r="E18421" s="334">
        <v>0</v>
      </c>
      <c r="F18421" s="334">
        <v>0</v>
      </c>
      <c r="G18421" s="334">
        <v>0</v>
      </c>
      <c r="H18421" s="334">
        <v>0</v>
      </c>
      <c r="I18421" s="334">
        <v>0.6</v>
      </c>
      <c r="J18421" s="334">
        <v>0</v>
      </c>
      <c r="K18421" s="334">
        <v>0</v>
      </c>
      <c r="L18421" s="334">
        <v>0</v>
      </c>
      <c r="M18421" s="334">
        <v>0.6</v>
      </c>
      <c r="N18421" s="334">
        <v>0</v>
      </c>
      <c r="O18421" s="334">
        <v>0</v>
      </c>
      <c r="P18421" s="334">
        <v>0</v>
      </c>
      <c r="Q18421" s="334">
        <v>0</v>
      </c>
      <c r="R18421" s="334">
        <v>0</v>
      </c>
      <c r="S18421" s="334">
        <v>0</v>
      </c>
      <c r="T18421" s="334">
        <v>0</v>
      </c>
      <c r="U18421" s="334">
        <v>0</v>
      </c>
      <c r="V18421" s="334">
        <v>0</v>
      </c>
      <c r="W18421" s="334">
        <v>0</v>
      </c>
      <c r="X18421" s="334">
        <v>0</v>
      </c>
      <c r="Y18421" s="334">
        <v>0</v>
      </c>
      <c r="Z18421" s="334">
        <v>0</v>
      </c>
      <c r="AA18421" s="334">
        <v>0</v>
      </c>
      <c r="AB18421" s="334">
        <v>0</v>
      </c>
      <c r="AD18421" s="334">
        <v>1.2</v>
      </c>
      <c r="AE18421" s="334">
        <f t="shared" si="2883"/>
        <v>1.2</v>
      </c>
      <c r="AF18421" s="334">
        <f t="shared" si="2884"/>
        <v>1.2</v>
      </c>
      <c r="AG18421" s="340">
        <f t="shared" si="2885"/>
        <v>0</v>
      </c>
      <c r="AI18421" s="340">
        <f t="shared" si="2886"/>
        <v>0</v>
      </c>
      <c r="AJ18421" s="340">
        <f t="shared" si="2886"/>
        <v>1.2</v>
      </c>
      <c r="AK18421" s="340">
        <f t="shared" si="2886"/>
        <v>0</v>
      </c>
      <c r="AL18421" s="340">
        <f t="shared" si="2886"/>
        <v>0</v>
      </c>
      <c r="AM18421" s="340">
        <f t="shared" si="2886"/>
        <v>0</v>
      </c>
    </row>
    <row r="18422" spans="1:39" x14ac:dyDescent="0.35">
      <c r="A18422" s="337">
        <v>40335</v>
      </c>
      <c r="B18422" s="338">
        <f t="shared" si="2874"/>
        <v>2010</v>
      </c>
      <c r="C18422" s="338">
        <f t="shared" si="2875"/>
        <v>6</v>
      </c>
      <c r="D18422" s="338">
        <f t="shared" si="2876"/>
        <v>6</v>
      </c>
      <c r="E18422" s="334">
        <v>0</v>
      </c>
      <c r="F18422" s="334">
        <v>0</v>
      </c>
      <c r="G18422" s="334">
        <v>0</v>
      </c>
      <c r="H18422" s="334">
        <v>0</v>
      </c>
      <c r="I18422" s="334">
        <v>0</v>
      </c>
      <c r="J18422" s="334">
        <v>0</v>
      </c>
      <c r="K18422" s="334">
        <v>0</v>
      </c>
      <c r="L18422" s="334">
        <v>0</v>
      </c>
      <c r="M18422" s="334">
        <v>0</v>
      </c>
      <c r="N18422" s="334">
        <v>0</v>
      </c>
      <c r="O18422" s="334">
        <v>0</v>
      </c>
      <c r="P18422" s="334">
        <v>0</v>
      </c>
      <c r="Q18422" s="334">
        <v>0</v>
      </c>
      <c r="R18422" s="334">
        <v>0</v>
      </c>
      <c r="S18422" s="334">
        <v>0</v>
      </c>
      <c r="T18422" s="334">
        <v>0</v>
      </c>
      <c r="U18422" s="334">
        <v>0</v>
      </c>
      <c r="V18422" s="334">
        <v>0</v>
      </c>
      <c r="W18422" s="334">
        <v>0</v>
      </c>
      <c r="X18422" s="334">
        <v>0</v>
      </c>
      <c r="Y18422" s="334">
        <v>0</v>
      </c>
      <c r="Z18422" s="334">
        <v>0</v>
      </c>
      <c r="AA18422" s="334">
        <v>0</v>
      </c>
      <c r="AB18422" s="334">
        <v>0</v>
      </c>
      <c r="AD18422" s="334">
        <v>0</v>
      </c>
      <c r="AE18422" s="334">
        <f t="shared" si="2883"/>
        <v>0</v>
      </c>
      <c r="AF18422" s="334">
        <f t="shared" si="2884"/>
        <v>0</v>
      </c>
      <c r="AG18422" s="340">
        <f t="shared" si="2885"/>
        <v>0</v>
      </c>
      <c r="AI18422" s="340">
        <f t="shared" si="2886"/>
        <v>0</v>
      </c>
      <c r="AJ18422" s="340">
        <f t="shared" si="2886"/>
        <v>0</v>
      </c>
      <c r="AK18422" s="340">
        <f t="shared" si="2886"/>
        <v>0</v>
      </c>
      <c r="AL18422" s="340">
        <f t="shared" si="2886"/>
        <v>0</v>
      </c>
      <c r="AM18422" s="340">
        <f t="shared" si="2886"/>
        <v>0</v>
      </c>
    </row>
    <row r="18423" spans="1:39" x14ac:dyDescent="0.35">
      <c r="A18423" s="337">
        <v>40336</v>
      </c>
      <c r="B18423" s="338">
        <f t="shared" si="2874"/>
        <v>2010</v>
      </c>
      <c r="C18423" s="338">
        <f t="shared" si="2875"/>
        <v>6</v>
      </c>
      <c r="D18423" s="338">
        <f t="shared" si="2876"/>
        <v>7</v>
      </c>
      <c r="E18423" s="334">
        <v>0</v>
      </c>
      <c r="F18423" s="334">
        <v>0</v>
      </c>
      <c r="G18423" s="334">
        <v>0</v>
      </c>
      <c r="H18423" s="334">
        <v>0</v>
      </c>
      <c r="I18423" s="334">
        <v>0</v>
      </c>
      <c r="J18423" s="334">
        <v>0</v>
      </c>
      <c r="K18423" s="334">
        <v>0</v>
      </c>
      <c r="L18423" s="334">
        <v>0</v>
      </c>
      <c r="M18423" s="334">
        <v>0</v>
      </c>
      <c r="N18423" s="334">
        <v>0</v>
      </c>
      <c r="O18423" s="334">
        <v>0</v>
      </c>
      <c r="P18423" s="334">
        <v>0</v>
      </c>
      <c r="Q18423" s="334">
        <v>0</v>
      </c>
      <c r="R18423" s="334">
        <v>0</v>
      </c>
      <c r="S18423" s="334">
        <v>0</v>
      </c>
      <c r="T18423" s="334">
        <v>0</v>
      </c>
      <c r="U18423" s="334">
        <v>0</v>
      </c>
      <c r="V18423" s="334">
        <v>0</v>
      </c>
      <c r="W18423" s="334">
        <v>0</v>
      </c>
      <c r="X18423" s="334">
        <v>0</v>
      </c>
      <c r="Y18423" s="334">
        <v>0</v>
      </c>
      <c r="Z18423" s="334">
        <v>0</v>
      </c>
      <c r="AA18423" s="334">
        <v>0</v>
      </c>
      <c r="AB18423" s="334">
        <v>0</v>
      </c>
      <c r="AD18423" s="334">
        <v>0</v>
      </c>
      <c r="AE18423" s="334">
        <f t="shared" si="2883"/>
        <v>0</v>
      </c>
      <c r="AF18423" s="334">
        <f t="shared" si="2884"/>
        <v>0</v>
      </c>
      <c r="AG18423" s="340">
        <f t="shared" si="2885"/>
        <v>0</v>
      </c>
      <c r="AI18423" s="340">
        <f t="shared" si="2886"/>
        <v>0</v>
      </c>
      <c r="AJ18423" s="340">
        <f t="shared" si="2886"/>
        <v>0</v>
      </c>
      <c r="AK18423" s="340">
        <f t="shared" si="2886"/>
        <v>0</v>
      </c>
      <c r="AL18423" s="340">
        <f t="shared" si="2886"/>
        <v>0</v>
      </c>
      <c r="AM18423" s="340">
        <f t="shared" si="2886"/>
        <v>0</v>
      </c>
    </row>
    <row r="18424" spans="1:39" x14ac:dyDescent="0.35">
      <c r="A18424" s="337">
        <v>40337</v>
      </c>
      <c r="B18424" s="338">
        <f t="shared" si="2874"/>
        <v>2010</v>
      </c>
      <c r="C18424" s="338">
        <f t="shared" si="2875"/>
        <v>6</v>
      </c>
      <c r="D18424" s="338">
        <f t="shared" si="2876"/>
        <v>8</v>
      </c>
      <c r="E18424" s="334">
        <v>0.2</v>
      </c>
      <c r="F18424" s="334">
        <v>0.2</v>
      </c>
      <c r="G18424" s="334">
        <v>0.3</v>
      </c>
      <c r="H18424" s="334">
        <v>0.2</v>
      </c>
      <c r="I18424" s="334">
        <v>0.2</v>
      </c>
      <c r="J18424" s="334">
        <v>0.2</v>
      </c>
      <c r="K18424" s="334">
        <v>0.2</v>
      </c>
      <c r="L18424" s="334">
        <v>0.3</v>
      </c>
      <c r="M18424" s="334">
        <v>0.2</v>
      </c>
      <c r="N18424" s="334">
        <v>0</v>
      </c>
      <c r="O18424" s="334">
        <v>0</v>
      </c>
      <c r="P18424" s="334">
        <v>0</v>
      </c>
      <c r="Q18424" s="334">
        <v>0</v>
      </c>
      <c r="R18424" s="334">
        <v>0</v>
      </c>
      <c r="S18424" s="334">
        <v>0</v>
      </c>
      <c r="T18424" s="334">
        <v>0</v>
      </c>
      <c r="U18424" s="334">
        <v>0</v>
      </c>
      <c r="V18424" s="334">
        <v>0</v>
      </c>
      <c r="W18424" s="334">
        <v>0.2</v>
      </c>
      <c r="X18424" s="334">
        <v>0</v>
      </c>
      <c r="Y18424" s="334">
        <v>0</v>
      </c>
      <c r="Z18424" s="334">
        <v>0</v>
      </c>
      <c r="AA18424" s="334">
        <v>0</v>
      </c>
      <c r="AB18424" s="334">
        <v>0</v>
      </c>
      <c r="AD18424" s="334">
        <v>2.2000000000000002</v>
      </c>
      <c r="AE18424" s="334">
        <f t="shared" si="2883"/>
        <v>2.2000000000000002</v>
      </c>
      <c r="AF18424" s="334">
        <f t="shared" si="2884"/>
        <v>2.1999999999999997</v>
      </c>
      <c r="AG18424" s="340">
        <f t="shared" si="2885"/>
        <v>4.4408920985006262E-16</v>
      </c>
      <c r="AI18424" s="340">
        <f t="shared" si="2886"/>
        <v>0</v>
      </c>
      <c r="AJ18424" s="340">
        <f t="shared" si="2886"/>
        <v>2.1999999999999997</v>
      </c>
      <c r="AK18424" s="340">
        <f t="shared" si="2886"/>
        <v>0</v>
      </c>
      <c r="AL18424" s="340">
        <f t="shared" si="2886"/>
        <v>0</v>
      </c>
      <c r="AM18424" s="340">
        <f t="shared" si="2886"/>
        <v>0</v>
      </c>
    </row>
    <row r="18425" spans="1:39" x14ac:dyDescent="0.35">
      <c r="A18425" s="337">
        <v>40338</v>
      </c>
      <c r="B18425" s="338">
        <f t="shared" si="2874"/>
        <v>2010</v>
      </c>
      <c r="C18425" s="338">
        <f t="shared" si="2875"/>
        <v>6</v>
      </c>
      <c r="D18425" s="338">
        <f t="shared" si="2876"/>
        <v>9</v>
      </c>
      <c r="E18425" s="334">
        <v>0</v>
      </c>
      <c r="F18425" s="334">
        <v>0</v>
      </c>
      <c r="G18425" s="334">
        <v>0</v>
      </c>
      <c r="H18425" s="334">
        <v>0</v>
      </c>
      <c r="I18425" s="334">
        <v>0</v>
      </c>
      <c r="J18425" s="334">
        <v>0</v>
      </c>
      <c r="K18425" s="334">
        <v>0</v>
      </c>
      <c r="L18425" s="334">
        <v>0</v>
      </c>
      <c r="M18425" s="334">
        <v>0</v>
      </c>
      <c r="N18425" s="334">
        <v>0</v>
      </c>
      <c r="O18425" s="334">
        <v>0.9</v>
      </c>
      <c r="P18425" s="334">
        <v>0.8</v>
      </c>
      <c r="Q18425" s="334">
        <v>0.9</v>
      </c>
      <c r="R18425" s="334">
        <v>0.9</v>
      </c>
      <c r="S18425" s="334">
        <v>0.9</v>
      </c>
      <c r="T18425" s="334">
        <v>0.8</v>
      </c>
      <c r="U18425" s="334">
        <v>0.9</v>
      </c>
      <c r="V18425" s="334">
        <v>0.9</v>
      </c>
      <c r="W18425" s="334">
        <v>0.8</v>
      </c>
      <c r="X18425" s="334">
        <v>0.9</v>
      </c>
      <c r="Y18425" s="334">
        <v>0.9</v>
      </c>
      <c r="Z18425" s="334">
        <v>0.9</v>
      </c>
      <c r="AA18425" s="334">
        <v>0.8</v>
      </c>
      <c r="AB18425" s="334">
        <v>0.9</v>
      </c>
      <c r="AD18425" s="334">
        <v>12.2</v>
      </c>
      <c r="AE18425" s="334">
        <f t="shared" si="2883"/>
        <v>12.2</v>
      </c>
      <c r="AF18425" s="334">
        <f t="shared" si="2884"/>
        <v>12.200000000000003</v>
      </c>
      <c r="AG18425" s="340">
        <f t="shared" si="2885"/>
        <v>3.5527136788005009E-15</v>
      </c>
      <c r="AI18425" s="340">
        <f t="shared" si="2886"/>
        <v>0</v>
      </c>
      <c r="AJ18425" s="340">
        <f t="shared" si="2886"/>
        <v>12.200000000000003</v>
      </c>
      <c r="AK18425" s="340">
        <f t="shared" si="2886"/>
        <v>0</v>
      </c>
      <c r="AL18425" s="340">
        <f t="shared" si="2886"/>
        <v>0</v>
      </c>
      <c r="AM18425" s="340">
        <f t="shared" si="2886"/>
        <v>0</v>
      </c>
    </row>
    <row r="18426" spans="1:39" x14ac:dyDescent="0.35">
      <c r="A18426" s="337">
        <v>40339</v>
      </c>
      <c r="B18426" s="338">
        <f t="shared" si="2874"/>
        <v>2010</v>
      </c>
      <c r="C18426" s="338">
        <f t="shared" si="2875"/>
        <v>6</v>
      </c>
      <c r="D18426" s="338">
        <f t="shared" si="2876"/>
        <v>10</v>
      </c>
      <c r="E18426" s="334">
        <v>0.2</v>
      </c>
      <c r="F18426" s="334">
        <v>0.2</v>
      </c>
      <c r="G18426" s="334">
        <v>0.2</v>
      </c>
      <c r="H18426" s="334">
        <v>0</v>
      </c>
      <c r="I18426" s="334">
        <v>0</v>
      </c>
      <c r="J18426" s="334">
        <v>0</v>
      </c>
      <c r="K18426" s="334">
        <v>0.2</v>
      </c>
      <c r="L18426" s="334">
        <v>0.1</v>
      </c>
      <c r="M18426" s="334">
        <v>0.2</v>
      </c>
      <c r="N18426" s="334">
        <v>0.2</v>
      </c>
      <c r="O18426" s="334">
        <v>0.2</v>
      </c>
      <c r="P18426" s="334">
        <v>0.2</v>
      </c>
      <c r="Q18426" s="334">
        <v>0.2</v>
      </c>
      <c r="R18426" s="334">
        <v>0.2</v>
      </c>
      <c r="S18426" s="334">
        <v>0.2</v>
      </c>
      <c r="T18426" s="334">
        <v>0.1</v>
      </c>
      <c r="U18426" s="334">
        <v>0.2</v>
      </c>
      <c r="V18426" s="334">
        <v>0.2</v>
      </c>
      <c r="W18426" s="334">
        <v>0</v>
      </c>
      <c r="X18426" s="334">
        <v>0.2</v>
      </c>
      <c r="Y18426" s="334">
        <v>0</v>
      </c>
      <c r="Z18426" s="334">
        <v>0</v>
      </c>
      <c r="AA18426" s="334">
        <v>0</v>
      </c>
      <c r="AB18426" s="334">
        <v>0</v>
      </c>
      <c r="AD18426" s="334">
        <v>3</v>
      </c>
      <c r="AE18426" s="334">
        <f t="shared" si="2883"/>
        <v>3</v>
      </c>
      <c r="AF18426" s="334">
        <f t="shared" si="2884"/>
        <v>3.0000000000000009</v>
      </c>
      <c r="AG18426" s="340">
        <f t="shared" si="2885"/>
        <v>8.8817841970012523E-16</v>
      </c>
      <c r="AI18426" s="340">
        <f t="shared" si="2886"/>
        <v>0</v>
      </c>
      <c r="AJ18426" s="340">
        <f t="shared" si="2886"/>
        <v>3.0000000000000009</v>
      </c>
      <c r="AK18426" s="340">
        <f t="shared" si="2886"/>
        <v>0</v>
      </c>
      <c r="AL18426" s="340">
        <f t="shared" si="2886"/>
        <v>0</v>
      </c>
      <c r="AM18426" s="340">
        <f t="shared" si="2886"/>
        <v>0</v>
      </c>
    </row>
    <row r="18427" spans="1:39" x14ac:dyDescent="0.35">
      <c r="A18427" s="337">
        <v>40340</v>
      </c>
      <c r="B18427" s="338">
        <f t="shared" si="2874"/>
        <v>2010</v>
      </c>
      <c r="C18427" s="338">
        <f t="shared" si="2875"/>
        <v>6</v>
      </c>
      <c r="D18427" s="338">
        <f t="shared" si="2876"/>
        <v>11</v>
      </c>
      <c r="E18427" s="334">
        <v>0</v>
      </c>
      <c r="F18427" s="334">
        <v>0</v>
      </c>
      <c r="G18427" s="334">
        <v>0</v>
      </c>
      <c r="H18427" s="334">
        <v>0</v>
      </c>
      <c r="I18427" s="334">
        <v>0</v>
      </c>
      <c r="J18427" s="334">
        <v>0</v>
      </c>
      <c r="K18427" s="334">
        <v>0</v>
      </c>
      <c r="L18427" s="334">
        <v>0</v>
      </c>
      <c r="M18427" s="334">
        <v>0</v>
      </c>
      <c r="N18427" s="334">
        <v>0</v>
      </c>
      <c r="O18427" s="334">
        <v>0</v>
      </c>
      <c r="P18427" s="334">
        <v>0</v>
      </c>
      <c r="Q18427" s="334">
        <v>0</v>
      </c>
      <c r="R18427" s="334">
        <v>0</v>
      </c>
      <c r="S18427" s="334">
        <v>0</v>
      </c>
      <c r="T18427" s="334">
        <v>0</v>
      </c>
      <c r="U18427" s="334">
        <v>0</v>
      </c>
      <c r="V18427" s="334">
        <v>0</v>
      </c>
      <c r="W18427" s="334">
        <v>0</v>
      </c>
      <c r="X18427" s="334">
        <v>0</v>
      </c>
      <c r="Y18427" s="334">
        <v>0</v>
      </c>
      <c r="Z18427" s="334">
        <v>0</v>
      </c>
      <c r="AA18427" s="334">
        <v>0</v>
      </c>
      <c r="AB18427" s="334">
        <v>0</v>
      </c>
      <c r="AD18427" s="334">
        <v>0</v>
      </c>
      <c r="AE18427" s="334">
        <f t="shared" si="2883"/>
        <v>0</v>
      </c>
      <c r="AF18427" s="334">
        <f t="shared" si="2884"/>
        <v>0</v>
      </c>
      <c r="AG18427" s="340">
        <f t="shared" si="2885"/>
        <v>0</v>
      </c>
      <c r="AI18427" s="340">
        <f t="shared" si="2886"/>
        <v>0</v>
      </c>
      <c r="AJ18427" s="340">
        <f t="shared" si="2886"/>
        <v>0</v>
      </c>
      <c r="AK18427" s="340">
        <f t="shared" si="2886"/>
        <v>0</v>
      </c>
      <c r="AL18427" s="340">
        <f t="shared" si="2886"/>
        <v>0</v>
      </c>
      <c r="AM18427" s="340">
        <f t="shared" si="2886"/>
        <v>0</v>
      </c>
    </row>
    <row r="18428" spans="1:39" x14ac:dyDescent="0.35">
      <c r="A18428" s="337">
        <v>40341</v>
      </c>
      <c r="B18428" s="338">
        <f t="shared" si="2874"/>
        <v>2010</v>
      </c>
      <c r="C18428" s="338">
        <f t="shared" si="2875"/>
        <v>6</v>
      </c>
      <c r="D18428" s="338">
        <f t="shared" si="2876"/>
        <v>12</v>
      </c>
      <c r="E18428" s="334">
        <v>0</v>
      </c>
      <c r="F18428" s="334">
        <v>0</v>
      </c>
      <c r="G18428" s="334">
        <v>0</v>
      </c>
      <c r="H18428" s="334">
        <v>0</v>
      </c>
      <c r="I18428" s="334">
        <v>0</v>
      </c>
      <c r="J18428" s="334">
        <v>0</v>
      </c>
      <c r="K18428" s="334">
        <v>0</v>
      </c>
      <c r="L18428" s="334">
        <v>0</v>
      </c>
      <c r="M18428" s="334">
        <v>0</v>
      </c>
      <c r="N18428" s="334">
        <v>0</v>
      </c>
      <c r="O18428" s="334">
        <v>0</v>
      </c>
      <c r="P18428" s="334">
        <v>0</v>
      </c>
      <c r="Q18428" s="334">
        <v>0</v>
      </c>
      <c r="R18428" s="334">
        <v>0</v>
      </c>
      <c r="S18428" s="334">
        <v>0</v>
      </c>
      <c r="T18428" s="334">
        <v>0</v>
      </c>
      <c r="U18428" s="334">
        <v>0</v>
      </c>
      <c r="V18428" s="334">
        <v>0</v>
      </c>
      <c r="W18428" s="334">
        <v>0</v>
      </c>
      <c r="X18428" s="334">
        <v>0</v>
      </c>
      <c r="Y18428" s="334">
        <v>0</v>
      </c>
      <c r="Z18428" s="334">
        <v>0</v>
      </c>
      <c r="AA18428" s="334">
        <v>0</v>
      </c>
      <c r="AB18428" s="334">
        <v>0</v>
      </c>
      <c r="AD18428" s="334">
        <v>0</v>
      </c>
      <c r="AE18428" s="334">
        <f t="shared" si="2883"/>
        <v>0</v>
      </c>
      <c r="AF18428" s="334">
        <f t="shared" si="2884"/>
        <v>0</v>
      </c>
      <c r="AG18428" s="340">
        <f t="shared" si="2885"/>
        <v>0</v>
      </c>
      <c r="AI18428" s="340">
        <f t="shared" si="2886"/>
        <v>0</v>
      </c>
      <c r="AJ18428" s="340">
        <f t="shared" si="2886"/>
        <v>0</v>
      </c>
      <c r="AK18428" s="340">
        <f t="shared" si="2886"/>
        <v>0</v>
      </c>
      <c r="AL18428" s="340">
        <f t="shared" si="2886"/>
        <v>0</v>
      </c>
      <c r="AM18428" s="340">
        <f t="shared" si="2886"/>
        <v>0</v>
      </c>
    </row>
    <row r="18429" spans="1:39" x14ac:dyDescent="0.35">
      <c r="A18429" s="337">
        <v>40342</v>
      </c>
      <c r="B18429" s="338">
        <f t="shared" si="2874"/>
        <v>2010</v>
      </c>
      <c r="C18429" s="338">
        <f t="shared" si="2875"/>
        <v>6</v>
      </c>
      <c r="D18429" s="338">
        <f t="shared" si="2876"/>
        <v>13</v>
      </c>
      <c r="E18429" s="334">
        <v>0</v>
      </c>
      <c r="F18429" s="334">
        <v>0</v>
      </c>
      <c r="G18429" s="334">
        <v>0</v>
      </c>
      <c r="H18429" s="334">
        <v>0</v>
      </c>
      <c r="I18429" s="334">
        <v>0</v>
      </c>
      <c r="J18429" s="334">
        <v>0</v>
      </c>
      <c r="K18429" s="334">
        <v>0</v>
      </c>
      <c r="L18429" s="334">
        <v>0</v>
      </c>
      <c r="M18429" s="334">
        <v>0</v>
      </c>
      <c r="N18429" s="334">
        <v>0</v>
      </c>
      <c r="O18429" s="334">
        <v>0</v>
      </c>
      <c r="P18429" s="334">
        <v>0</v>
      </c>
      <c r="Q18429" s="334">
        <v>0</v>
      </c>
      <c r="R18429" s="334">
        <v>0</v>
      </c>
      <c r="S18429" s="334">
        <v>0</v>
      </c>
      <c r="T18429" s="334">
        <v>0</v>
      </c>
      <c r="U18429" s="334">
        <v>0</v>
      </c>
      <c r="V18429" s="334">
        <v>0</v>
      </c>
      <c r="W18429" s="334">
        <v>0</v>
      </c>
      <c r="X18429" s="334">
        <v>0</v>
      </c>
      <c r="Y18429" s="334">
        <v>0</v>
      </c>
      <c r="Z18429" s="334">
        <v>0</v>
      </c>
      <c r="AA18429" s="334">
        <v>0</v>
      </c>
      <c r="AB18429" s="334">
        <v>0</v>
      </c>
      <c r="AD18429" s="334">
        <v>0</v>
      </c>
      <c r="AE18429" s="334">
        <f t="shared" si="2883"/>
        <v>0</v>
      </c>
      <c r="AF18429" s="334">
        <f t="shared" si="2884"/>
        <v>0</v>
      </c>
      <c r="AG18429" s="340">
        <f t="shared" si="2885"/>
        <v>0</v>
      </c>
      <c r="AI18429" s="340">
        <f t="shared" si="2886"/>
        <v>0</v>
      </c>
      <c r="AJ18429" s="340">
        <f t="shared" si="2886"/>
        <v>0</v>
      </c>
      <c r="AK18429" s="340">
        <f t="shared" si="2886"/>
        <v>0</v>
      </c>
      <c r="AL18429" s="340">
        <f t="shared" si="2886"/>
        <v>0</v>
      </c>
      <c r="AM18429" s="340">
        <f t="shared" si="2886"/>
        <v>0</v>
      </c>
    </row>
    <row r="18430" spans="1:39" x14ac:dyDescent="0.35">
      <c r="A18430" s="337">
        <v>40343</v>
      </c>
      <c r="B18430" s="338">
        <f t="shared" si="2874"/>
        <v>2010</v>
      </c>
      <c r="C18430" s="338">
        <f t="shared" si="2875"/>
        <v>6</v>
      </c>
      <c r="D18430" s="338">
        <f t="shared" si="2876"/>
        <v>14</v>
      </c>
      <c r="E18430" s="334">
        <v>0</v>
      </c>
      <c r="F18430" s="334">
        <v>0</v>
      </c>
      <c r="G18430" s="334">
        <v>0</v>
      </c>
      <c r="H18430" s="334">
        <v>0</v>
      </c>
      <c r="I18430" s="334">
        <v>0</v>
      </c>
      <c r="J18430" s="334">
        <v>0</v>
      </c>
      <c r="K18430" s="334">
        <v>0</v>
      </c>
      <c r="L18430" s="334">
        <v>0</v>
      </c>
      <c r="M18430" s="334">
        <v>0</v>
      </c>
      <c r="N18430" s="334">
        <v>0</v>
      </c>
      <c r="O18430" s="334">
        <v>0</v>
      </c>
      <c r="P18430" s="334">
        <v>0</v>
      </c>
      <c r="Q18430" s="334">
        <v>0</v>
      </c>
      <c r="R18430" s="334">
        <v>0</v>
      </c>
      <c r="S18430" s="334">
        <v>0</v>
      </c>
      <c r="T18430" s="334">
        <v>0</v>
      </c>
      <c r="U18430" s="334">
        <v>0</v>
      </c>
      <c r="V18430" s="334">
        <v>0</v>
      </c>
      <c r="W18430" s="334">
        <v>0</v>
      </c>
      <c r="X18430" s="334">
        <v>0</v>
      </c>
      <c r="Y18430" s="334">
        <v>0</v>
      </c>
      <c r="Z18430" s="334">
        <v>0</v>
      </c>
      <c r="AA18430" s="334">
        <v>0</v>
      </c>
      <c r="AB18430" s="334">
        <v>0</v>
      </c>
      <c r="AD18430" s="334">
        <v>0</v>
      </c>
      <c r="AE18430" s="334">
        <f t="shared" si="2883"/>
        <v>0</v>
      </c>
      <c r="AF18430" s="334">
        <f t="shared" si="2884"/>
        <v>0</v>
      </c>
      <c r="AG18430" s="340">
        <f t="shared" si="2885"/>
        <v>0</v>
      </c>
      <c r="AI18430" s="340">
        <f t="shared" si="2886"/>
        <v>0</v>
      </c>
      <c r="AJ18430" s="340">
        <f t="shared" si="2886"/>
        <v>0</v>
      </c>
      <c r="AK18430" s="340">
        <f t="shared" si="2886"/>
        <v>0</v>
      </c>
      <c r="AL18430" s="340">
        <f t="shared" si="2886"/>
        <v>0</v>
      </c>
      <c r="AM18430" s="340">
        <f t="shared" si="2886"/>
        <v>0</v>
      </c>
    </row>
    <row r="18431" spans="1:39" x14ac:dyDescent="0.35">
      <c r="A18431" s="337">
        <v>40344</v>
      </c>
      <c r="B18431" s="338">
        <f t="shared" si="2874"/>
        <v>2010</v>
      </c>
      <c r="C18431" s="338">
        <f t="shared" si="2875"/>
        <v>6</v>
      </c>
      <c r="D18431" s="338">
        <f t="shared" si="2876"/>
        <v>15</v>
      </c>
      <c r="E18431" s="334">
        <v>0</v>
      </c>
      <c r="F18431" s="334">
        <v>0</v>
      </c>
      <c r="G18431" s="334">
        <v>0.2</v>
      </c>
      <c r="H18431" s="334">
        <v>0.2</v>
      </c>
      <c r="I18431" s="334">
        <v>0.3</v>
      </c>
      <c r="J18431" s="334">
        <v>0.2</v>
      </c>
      <c r="K18431" s="334">
        <v>0.2</v>
      </c>
      <c r="L18431" s="334">
        <v>0.2</v>
      </c>
      <c r="M18431" s="334">
        <v>0.2</v>
      </c>
      <c r="N18431" s="334">
        <v>0</v>
      </c>
      <c r="O18431" s="334">
        <v>0</v>
      </c>
      <c r="P18431" s="334">
        <v>0</v>
      </c>
      <c r="Q18431" s="334">
        <v>0</v>
      </c>
      <c r="R18431" s="334">
        <v>0</v>
      </c>
      <c r="S18431" s="334">
        <v>0</v>
      </c>
      <c r="T18431" s="334">
        <v>0</v>
      </c>
      <c r="U18431" s="334">
        <v>0</v>
      </c>
      <c r="V18431" s="334">
        <v>0</v>
      </c>
      <c r="W18431" s="334">
        <v>0</v>
      </c>
      <c r="X18431" s="334">
        <v>0.3</v>
      </c>
      <c r="Y18431" s="334">
        <v>0</v>
      </c>
      <c r="Z18431" s="334">
        <v>0</v>
      </c>
      <c r="AA18431" s="334">
        <v>0.2</v>
      </c>
      <c r="AB18431" s="334">
        <v>0.2</v>
      </c>
      <c r="AD18431" s="334">
        <v>2.2000000000000002</v>
      </c>
      <c r="AE18431" s="334">
        <f t="shared" si="2883"/>
        <v>2.2000000000000002</v>
      </c>
      <c r="AF18431" s="334">
        <f t="shared" si="2884"/>
        <v>2.1999999999999997</v>
      </c>
      <c r="AG18431" s="340">
        <f t="shared" si="2885"/>
        <v>4.4408920985006262E-16</v>
      </c>
      <c r="AI18431" s="340">
        <f t="shared" si="2886"/>
        <v>0</v>
      </c>
      <c r="AJ18431" s="340">
        <f t="shared" si="2886"/>
        <v>2.1999999999999997</v>
      </c>
      <c r="AK18431" s="340">
        <f t="shared" si="2886"/>
        <v>0</v>
      </c>
      <c r="AL18431" s="340">
        <f t="shared" si="2886"/>
        <v>0</v>
      </c>
      <c r="AM18431" s="340">
        <f t="shared" si="2886"/>
        <v>0</v>
      </c>
    </row>
    <row r="18432" spans="1:39" x14ac:dyDescent="0.35">
      <c r="A18432" s="337">
        <v>40345</v>
      </c>
      <c r="B18432" s="338">
        <f t="shared" si="2874"/>
        <v>2010</v>
      </c>
      <c r="C18432" s="338">
        <f t="shared" si="2875"/>
        <v>6</v>
      </c>
      <c r="D18432" s="338">
        <f t="shared" si="2876"/>
        <v>16</v>
      </c>
      <c r="E18432" s="334">
        <v>0</v>
      </c>
      <c r="F18432" s="334">
        <v>0</v>
      </c>
      <c r="G18432" s="334">
        <v>0</v>
      </c>
      <c r="H18432" s="334">
        <v>0</v>
      </c>
      <c r="I18432" s="334">
        <v>0</v>
      </c>
      <c r="J18432" s="334">
        <v>0</v>
      </c>
      <c r="K18432" s="334">
        <v>0</v>
      </c>
      <c r="L18432" s="334">
        <v>0</v>
      </c>
      <c r="M18432" s="334">
        <v>0</v>
      </c>
      <c r="N18432" s="334">
        <v>0</v>
      </c>
      <c r="O18432" s="334">
        <v>0.5</v>
      </c>
      <c r="P18432" s="334">
        <v>0</v>
      </c>
      <c r="Q18432" s="334">
        <v>0</v>
      </c>
      <c r="R18432" s="334">
        <v>0.5</v>
      </c>
      <c r="S18432" s="334">
        <v>0.3</v>
      </c>
      <c r="T18432" s="334">
        <v>0</v>
      </c>
      <c r="U18432" s="334">
        <v>5</v>
      </c>
      <c r="V18432" s="334">
        <v>2.4</v>
      </c>
      <c r="W18432" s="334">
        <v>2.1</v>
      </c>
      <c r="X18432" s="334">
        <v>1.2</v>
      </c>
      <c r="Y18432" s="334">
        <v>0.6</v>
      </c>
      <c r="Z18432" s="334">
        <v>0</v>
      </c>
      <c r="AA18432" s="334">
        <v>0</v>
      </c>
      <c r="AB18432" s="334">
        <v>0</v>
      </c>
      <c r="AD18432" s="334">
        <v>12.6</v>
      </c>
      <c r="AE18432" s="334">
        <f t="shared" si="2883"/>
        <v>12.6</v>
      </c>
      <c r="AF18432" s="334">
        <f t="shared" si="2884"/>
        <v>12.599999999999998</v>
      </c>
      <c r="AG18432" s="340">
        <f t="shared" si="2885"/>
        <v>1.7763568394002505E-15</v>
      </c>
      <c r="AI18432" s="340">
        <f t="shared" si="2886"/>
        <v>0</v>
      </c>
      <c r="AJ18432" s="340">
        <f t="shared" si="2886"/>
        <v>12.599999999999998</v>
      </c>
      <c r="AK18432" s="340">
        <f t="shared" si="2886"/>
        <v>0</v>
      </c>
      <c r="AL18432" s="340">
        <f t="shared" si="2886"/>
        <v>0</v>
      </c>
      <c r="AM18432" s="340">
        <f t="shared" si="2886"/>
        <v>0</v>
      </c>
    </row>
    <row r="18433" spans="1:39" x14ac:dyDescent="0.35">
      <c r="A18433" s="337">
        <v>40346</v>
      </c>
      <c r="B18433" s="338">
        <f t="shared" si="2874"/>
        <v>2010</v>
      </c>
      <c r="C18433" s="338">
        <f t="shared" si="2875"/>
        <v>6</v>
      </c>
      <c r="D18433" s="338">
        <f t="shared" si="2876"/>
        <v>17</v>
      </c>
      <c r="E18433" s="334">
        <v>0</v>
      </c>
      <c r="F18433" s="334">
        <v>0</v>
      </c>
      <c r="G18433" s="334">
        <v>0</v>
      </c>
      <c r="H18433" s="334">
        <v>0</v>
      </c>
      <c r="I18433" s="334">
        <v>0</v>
      </c>
      <c r="J18433" s="334">
        <v>0</v>
      </c>
      <c r="K18433" s="334">
        <v>0.3</v>
      </c>
      <c r="L18433" s="334">
        <v>0</v>
      </c>
      <c r="M18433" s="334">
        <v>0</v>
      </c>
      <c r="N18433" s="334">
        <v>0</v>
      </c>
      <c r="O18433" s="334">
        <v>0.5</v>
      </c>
      <c r="P18433" s="334">
        <v>1.2</v>
      </c>
      <c r="Q18433" s="334">
        <v>2.2999999999999998</v>
      </c>
      <c r="R18433" s="334">
        <v>2.4</v>
      </c>
      <c r="S18433" s="334">
        <v>1.5</v>
      </c>
      <c r="T18433" s="334">
        <v>0.3</v>
      </c>
      <c r="U18433" s="334">
        <v>0</v>
      </c>
      <c r="V18433" s="334">
        <v>0</v>
      </c>
      <c r="W18433" s="334">
        <v>0</v>
      </c>
      <c r="X18433" s="334">
        <v>0</v>
      </c>
      <c r="Y18433" s="334">
        <v>0</v>
      </c>
      <c r="Z18433" s="334">
        <v>0</v>
      </c>
      <c r="AA18433" s="334">
        <v>0</v>
      </c>
      <c r="AB18433" s="334">
        <v>0</v>
      </c>
      <c r="AD18433" s="334">
        <v>8.5</v>
      </c>
      <c r="AE18433" s="334">
        <f t="shared" si="2883"/>
        <v>8.5</v>
      </c>
      <c r="AF18433" s="334">
        <f t="shared" si="2884"/>
        <v>8.5</v>
      </c>
      <c r="AG18433" s="340">
        <f t="shared" si="2885"/>
        <v>0</v>
      </c>
      <c r="AI18433" s="340">
        <f t="shared" si="2886"/>
        <v>0</v>
      </c>
      <c r="AJ18433" s="340">
        <f t="shared" si="2886"/>
        <v>8.5</v>
      </c>
      <c r="AK18433" s="340">
        <f t="shared" si="2886"/>
        <v>0</v>
      </c>
      <c r="AL18433" s="340">
        <f t="shared" si="2886"/>
        <v>0</v>
      </c>
      <c r="AM18433" s="340">
        <f t="shared" si="2886"/>
        <v>0</v>
      </c>
    </row>
    <row r="18434" spans="1:39" x14ac:dyDescent="0.35">
      <c r="A18434" s="337">
        <v>40347</v>
      </c>
      <c r="B18434" s="338">
        <f t="shared" si="2874"/>
        <v>2010</v>
      </c>
      <c r="C18434" s="338">
        <f t="shared" si="2875"/>
        <v>6</v>
      </c>
      <c r="D18434" s="338">
        <f t="shared" si="2876"/>
        <v>18</v>
      </c>
      <c r="E18434" s="334">
        <v>0</v>
      </c>
      <c r="F18434" s="334">
        <v>0</v>
      </c>
      <c r="G18434" s="334">
        <v>0</v>
      </c>
      <c r="H18434" s="334">
        <v>0</v>
      </c>
      <c r="I18434" s="334">
        <v>0</v>
      </c>
      <c r="J18434" s="334">
        <v>0</v>
      </c>
      <c r="K18434" s="334">
        <v>0</v>
      </c>
      <c r="L18434" s="334">
        <v>0</v>
      </c>
      <c r="M18434" s="334">
        <v>0</v>
      </c>
      <c r="N18434" s="334">
        <v>0</v>
      </c>
      <c r="O18434" s="334">
        <v>0</v>
      </c>
      <c r="P18434" s="334">
        <v>0</v>
      </c>
      <c r="Q18434" s="334">
        <v>0</v>
      </c>
      <c r="R18434" s="334">
        <v>0</v>
      </c>
      <c r="S18434" s="334">
        <v>0</v>
      </c>
      <c r="T18434" s="334">
        <v>0</v>
      </c>
      <c r="U18434" s="334">
        <v>0</v>
      </c>
      <c r="V18434" s="334">
        <v>0</v>
      </c>
      <c r="W18434" s="334">
        <v>0</v>
      </c>
      <c r="X18434" s="334">
        <v>0</v>
      </c>
      <c r="Y18434" s="334">
        <v>0</v>
      </c>
      <c r="Z18434" s="334">
        <v>0</v>
      </c>
      <c r="AA18434" s="334">
        <v>0</v>
      </c>
      <c r="AB18434" s="334">
        <v>0</v>
      </c>
      <c r="AD18434" s="334">
        <v>0</v>
      </c>
      <c r="AE18434" s="334">
        <f t="shared" si="2883"/>
        <v>0</v>
      </c>
      <c r="AF18434" s="334">
        <f t="shared" si="2884"/>
        <v>0</v>
      </c>
      <c r="AG18434" s="340">
        <f t="shared" si="2885"/>
        <v>0</v>
      </c>
      <c r="AI18434" s="340">
        <f t="shared" si="2886"/>
        <v>0</v>
      </c>
      <c r="AJ18434" s="340">
        <f t="shared" si="2886"/>
        <v>0</v>
      </c>
      <c r="AK18434" s="340">
        <f t="shared" si="2886"/>
        <v>0</v>
      </c>
      <c r="AL18434" s="340">
        <f t="shared" si="2886"/>
        <v>0</v>
      </c>
      <c r="AM18434" s="340">
        <f t="shared" si="2886"/>
        <v>0</v>
      </c>
    </row>
    <row r="18435" spans="1:39" x14ac:dyDescent="0.35">
      <c r="A18435" s="337">
        <v>40348</v>
      </c>
      <c r="B18435" s="338">
        <f t="shared" si="2874"/>
        <v>2010</v>
      </c>
      <c r="C18435" s="338">
        <f t="shared" si="2875"/>
        <v>6</v>
      </c>
      <c r="D18435" s="338">
        <f t="shared" si="2876"/>
        <v>19</v>
      </c>
      <c r="E18435" s="334">
        <v>0</v>
      </c>
      <c r="F18435" s="334">
        <v>0</v>
      </c>
      <c r="G18435" s="334">
        <v>0</v>
      </c>
      <c r="H18435" s="334">
        <v>0</v>
      </c>
      <c r="I18435" s="334">
        <v>0</v>
      </c>
      <c r="J18435" s="334">
        <v>0</v>
      </c>
      <c r="K18435" s="334">
        <v>0</v>
      </c>
      <c r="L18435" s="334">
        <v>0</v>
      </c>
      <c r="M18435" s="334">
        <v>0</v>
      </c>
      <c r="N18435" s="334">
        <v>0</v>
      </c>
      <c r="O18435" s="334">
        <v>0</v>
      </c>
      <c r="P18435" s="334">
        <v>0</v>
      </c>
      <c r="Q18435" s="334">
        <v>0</v>
      </c>
      <c r="R18435" s="334">
        <v>0</v>
      </c>
      <c r="S18435" s="334">
        <v>0</v>
      </c>
      <c r="T18435" s="334">
        <v>0</v>
      </c>
      <c r="U18435" s="334">
        <v>0</v>
      </c>
      <c r="V18435" s="334">
        <v>0</v>
      </c>
      <c r="W18435" s="334">
        <v>0</v>
      </c>
      <c r="X18435" s="334">
        <v>0</v>
      </c>
      <c r="Y18435" s="334">
        <v>0</v>
      </c>
      <c r="Z18435" s="334">
        <v>0</v>
      </c>
      <c r="AA18435" s="334">
        <v>0</v>
      </c>
      <c r="AB18435" s="334">
        <v>0</v>
      </c>
      <c r="AD18435" s="334">
        <v>0</v>
      </c>
      <c r="AE18435" s="334">
        <f t="shared" si="2883"/>
        <v>0</v>
      </c>
      <c r="AF18435" s="334">
        <f t="shared" si="2884"/>
        <v>0</v>
      </c>
      <c r="AG18435" s="340">
        <f t="shared" si="2885"/>
        <v>0</v>
      </c>
      <c r="AI18435" s="340">
        <f t="shared" si="2886"/>
        <v>0</v>
      </c>
      <c r="AJ18435" s="340">
        <f t="shared" si="2886"/>
        <v>0</v>
      </c>
      <c r="AK18435" s="340">
        <f t="shared" si="2886"/>
        <v>0</v>
      </c>
      <c r="AL18435" s="340">
        <f t="shared" si="2886"/>
        <v>0</v>
      </c>
      <c r="AM18435" s="340">
        <f t="shared" si="2886"/>
        <v>0</v>
      </c>
    </row>
    <row r="18436" spans="1:39" x14ac:dyDescent="0.35">
      <c r="A18436" s="337">
        <v>40349</v>
      </c>
      <c r="B18436" s="338">
        <f t="shared" ref="B18436:B18499" si="2887">YEAR(A18436)</f>
        <v>2010</v>
      </c>
      <c r="C18436" s="338">
        <f t="shared" ref="C18436:C18499" si="2888">MONTH(A18436)</f>
        <v>6</v>
      </c>
      <c r="D18436" s="338">
        <f t="shared" ref="D18436:D18499" si="2889">DAY(A18436)</f>
        <v>20</v>
      </c>
      <c r="E18436" s="334">
        <v>0</v>
      </c>
      <c r="F18436" s="334">
        <v>0</v>
      </c>
      <c r="G18436" s="334">
        <v>0</v>
      </c>
      <c r="H18436" s="334">
        <v>0</v>
      </c>
      <c r="I18436" s="334">
        <v>0</v>
      </c>
      <c r="J18436" s="334">
        <v>0</v>
      </c>
      <c r="K18436" s="334">
        <v>0</v>
      </c>
      <c r="L18436" s="334">
        <v>0</v>
      </c>
      <c r="M18436" s="334">
        <v>0</v>
      </c>
      <c r="N18436" s="334">
        <v>0</v>
      </c>
      <c r="O18436" s="334">
        <v>0</v>
      </c>
      <c r="P18436" s="334">
        <v>0</v>
      </c>
      <c r="Q18436" s="334">
        <v>0</v>
      </c>
      <c r="R18436" s="334">
        <v>0</v>
      </c>
      <c r="S18436" s="334">
        <v>0</v>
      </c>
      <c r="T18436" s="334">
        <v>0</v>
      </c>
      <c r="U18436" s="334">
        <v>0</v>
      </c>
      <c r="V18436" s="334">
        <v>0</v>
      </c>
      <c r="W18436" s="334">
        <v>0</v>
      </c>
      <c r="X18436" s="334">
        <v>0</v>
      </c>
      <c r="Y18436" s="334">
        <v>0</v>
      </c>
      <c r="Z18436" s="334">
        <v>0</v>
      </c>
      <c r="AA18436" s="334">
        <v>0</v>
      </c>
      <c r="AB18436" s="334">
        <v>0</v>
      </c>
      <c r="AD18436" s="334">
        <v>0</v>
      </c>
      <c r="AE18436" s="334">
        <f t="shared" si="2883"/>
        <v>0</v>
      </c>
      <c r="AF18436" s="334">
        <f t="shared" si="2884"/>
        <v>0</v>
      </c>
      <c r="AG18436" s="340">
        <f t="shared" si="2885"/>
        <v>0</v>
      </c>
      <c r="AI18436" s="340">
        <f t="shared" ref="AI18436:AM18451" si="2890">IF($C18436=AI$1,$AF18436,0)</f>
        <v>0</v>
      </c>
      <c r="AJ18436" s="340">
        <f t="shared" si="2890"/>
        <v>0</v>
      </c>
      <c r="AK18436" s="340">
        <f t="shared" si="2890"/>
        <v>0</v>
      </c>
      <c r="AL18436" s="340">
        <f t="shared" si="2890"/>
        <v>0</v>
      </c>
      <c r="AM18436" s="340">
        <f t="shared" si="2890"/>
        <v>0</v>
      </c>
    </row>
    <row r="18437" spans="1:39" x14ac:dyDescent="0.35">
      <c r="A18437" s="337">
        <v>40350</v>
      </c>
      <c r="B18437" s="338">
        <f t="shared" si="2887"/>
        <v>2010</v>
      </c>
      <c r="C18437" s="338">
        <f t="shared" si="2888"/>
        <v>6</v>
      </c>
      <c r="D18437" s="338">
        <f t="shared" si="2889"/>
        <v>21</v>
      </c>
      <c r="E18437" s="334">
        <v>0</v>
      </c>
      <c r="F18437" s="334">
        <v>0</v>
      </c>
      <c r="G18437" s="334">
        <v>0</v>
      </c>
      <c r="H18437" s="334">
        <v>0</v>
      </c>
      <c r="I18437" s="334">
        <v>0</v>
      </c>
      <c r="J18437" s="334">
        <v>0</v>
      </c>
      <c r="K18437" s="334">
        <v>0</v>
      </c>
      <c r="L18437" s="334">
        <v>0</v>
      </c>
      <c r="M18437" s="334">
        <v>0</v>
      </c>
      <c r="N18437" s="334">
        <v>0</v>
      </c>
      <c r="O18437" s="334">
        <v>0</v>
      </c>
      <c r="P18437" s="334">
        <v>0</v>
      </c>
      <c r="Q18437" s="334">
        <v>0</v>
      </c>
      <c r="R18437" s="334">
        <v>0</v>
      </c>
      <c r="S18437" s="334">
        <v>0</v>
      </c>
      <c r="T18437" s="334">
        <v>0</v>
      </c>
      <c r="U18437" s="334">
        <v>0</v>
      </c>
      <c r="V18437" s="334">
        <v>0</v>
      </c>
      <c r="W18437" s="334">
        <v>0</v>
      </c>
      <c r="X18437" s="334">
        <v>0</v>
      </c>
      <c r="Y18437" s="334">
        <v>0</v>
      </c>
      <c r="Z18437" s="334">
        <v>0</v>
      </c>
      <c r="AA18437" s="334">
        <v>0</v>
      </c>
      <c r="AB18437" s="334">
        <v>0</v>
      </c>
      <c r="AD18437" s="334">
        <v>0</v>
      </c>
      <c r="AE18437" s="334">
        <f t="shared" si="2883"/>
        <v>0</v>
      </c>
      <c r="AF18437" s="334">
        <f t="shared" si="2884"/>
        <v>0</v>
      </c>
      <c r="AG18437" s="340">
        <f t="shared" si="2885"/>
        <v>0</v>
      </c>
      <c r="AI18437" s="340">
        <f t="shared" si="2890"/>
        <v>0</v>
      </c>
      <c r="AJ18437" s="340">
        <f t="shared" si="2890"/>
        <v>0</v>
      </c>
      <c r="AK18437" s="340">
        <f t="shared" si="2890"/>
        <v>0</v>
      </c>
      <c r="AL18437" s="340">
        <f t="shared" si="2890"/>
        <v>0</v>
      </c>
      <c r="AM18437" s="340">
        <f t="shared" si="2890"/>
        <v>0</v>
      </c>
    </row>
    <row r="18438" spans="1:39" x14ac:dyDescent="0.35">
      <c r="A18438" s="337">
        <v>40351</v>
      </c>
      <c r="B18438" s="338">
        <f t="shared" si="2887"/>
        <v>2010</v>
      </c>
      <c r="C18438" s="338">
        <f t="shared" si="2888"/>
        <v>6</v>
      </c>
      <c r="D18438" s="338">
        <f t="shared" si="2889"/>
        <v>22</v>
      </c>
      <c r="E18438" s="334">
        <v>0</v>
      </c>
      <c r="F18438" s="334">
        <v>0</v>
      </c>
      <c r="G18438" s="334">
        <v>0</v>
      </c>
      <c r="H18438" s="334">
        <v>0</v>
      </c>
      <c r="I18438" s="334">
        <v>3.5</v>
      </c>
      <c r="J18438" s="334">
        <v>0</v>
      </c>
      <c r="K18438" s="334">
        <v>0</v>
      </c>
      <c r="L18438" s="334">
        <v>0</v>
      </c>
      <c r="M18438" s="334">
        <v>0</v>
      </c>
      <c r="N18438" s="334">
        <v>0</v>
      </c>
      <c r="O18438" s="334">
        <v>0</v>
      </c>
      <c r="P18438" s="334">
        <v>0</v>
      </c>
      <c r="Q18438" s="334">
        <v>0</v>
      </c>
      <c r="R18438" s="334">
        <v>0</v>
      </c>
      <c r="S18438" s="334">
        <v>3.5</v>
      </c>
      <c r="T18438" s="334">
        <v>2.7</v>
      </c>
      <c r="U18438" s="334">
        <v>3.5</v>
      </c>
      <c r="V18438" s="334">
        <v>0</v>
      </c>
      <c r="W18438" s="334">
        <v>0</v>
      </c>
      <c r="X18438" s="334">
        <v>0</v>
      </c>
      <c r="Y18438" s="334">
        <v>0</v>
      </c>
      <c r="Z18438" s="334">
        <v>0</v>
      </c>
      <c r="AA18438" s="334">
        <v>0</v>
      </c>
      <c r="AB18438" s="334">
        <v>0</v>
      </c>
      <c r="AD18438" s="334">
        <v>13.2</v>
      </c>
      <c r="AE18438" s="334">
        <f t="shared" si="2883"/>
        <v>13.2</v>
      </c>
      <c r="AF18438" s="334">
        <f t="shared" si="2884"/>
        <v>13.2</v>
      </c>
      <c r="AG18438" s="340">
        <f t="shared" si="2885"/>
        <v>0</v>
      </c>
      <c r="AI18438" s="340">
        <f t="shared" si="2890"/>
        <v>0</v>
      </c>
      <c r="AJ18438" s="340">
        <f t="shared" si="2890"/>
        <v>13.2</v>
      </c>
      <c r="AK18438" s="340">
        <f t="shared" si="2890"/>
        <v>0</v>
      </c>
      <c r="AL18438" s="340">
        <f t="shared" si="2890"/>
        <v>0</v>
      </c>
      <c r="AM18438" s="340">
        <f t="shared" si="2890"/>
        <v>0</v>
      </c>
    </row>
    <row r="18439" spans="1:39" x14ac:dyDescent="0.35">
      <c r="A18439" s="337">
        <v>40352</v>
      </c>
      <c r="B18439" s="338">
        <f t="shared" si="2887"/>
        <v>2010</v>
      </c>
      <c r="C18439" s="338">
        <f t="shared" si="2888"/>
        <v>6</v>
      </c>
      <c r="D18439" s="338">
        <f t="shared" si="2889"/>
        <v>23</v>
      </c>
      <c r="E18439" s="334">
        <v>0</v>
      </c>
      <c r="F18439" s="334">
        <v>0</v>
      </c>
      <c r="G18439" s="334">
        <v>0</v>
      </c>
      <c r="H18439" s="334">
        <v>0</v>
      </c>
      <c r="I18439" s="334">
        <v>0</v>
      </c>
      <c r="J18439" s="334">
        <v>0</v>
      </c>
      <c r="K18439" s="334">
        <v>0</v>
      </c>
      <c r="L18439" s="334">
        <v>0</v>
      </c>
      <c r="M18439" s="334">
        <v>0</v>
      </c>
      <c r="N18439" s="334">
        <v>0</v>
      </c>
      <c r="O18439" s="334">
        <v>0</v>
      </c>
      <c r="P18439" s="334">
        <v>0</v>
      </c>
      <c r="Q18439" s="334">
        <v>0</v>
      </c>
      <c r="R18439" s="334">
        <v>0</v>
      </c>
      <c r="S18439" s="334">
        <v>0</v>
      </c>
      <c r="T18439" s="334">
        <v>0.8</v>
      </c>
      <c r="U18439" s="334">
        <v>0</v>
      </c>
      <c r="V18439" s="334">
        <v>0</v>
      </c>
      <c r="W18439" s="334">
        <v>0</v>
      </c>
      <c r="X18439" s="334">
        <v>1.9</v>
      </c>
      <c r="Y18439" s="334">
        <v>1.1000000000000001</v>
      </c>
      <c r="Z18439" s="334">
        <v>0</v>
      </c>
      <c r="AA18439" s="334">
        <v>0</v>
      </c>
      <c r="AB18439" s="334">
        <v>0</v>
      </c>
      <c r="AD18439" s="334">
        <v>3.8</v>
      </c>
      <c r="AE18439" s="334">
        <f t="shared" si="2883"/>
        <v>3.8</v>
      </c>
      <c r="AF18439" s="334">
        <f t="shared" si="2884"/>
        <v>3.8000000000000003</v>
      </c>
      <c r="AG18439" s="340">
        <f t="shared" si="2885"/>
        <v>4.4408920985006262E-16</v>
      </c>
      <c r="AI18439" s="340">
        <f t="shared" si="2890"/>
        <v>0</v>
      </c>
      <c r="AJ18439" s="340">
        <f t="shared" si="2890"/>
        <v>3.8000000000000003</v>
      </c>
      <c r="AK18439" s="340">
        <f t="shared" si="2890"/>
        <v>0</v>
      </c>
      <c r="AL18439" s="340">
        <f t="shared" si="2890"/>
        <v>0</v>
      </c>
      <c r="AM18439" s="340">
        <f t="shared" si="2890"/>
        <v>0</v>
      </c>
    </row>
    <row r="18440" spans="1:39" x14ac:dyDescent="0.35">
      <c r="A18440" s="337">
        <v>40353</v>
      </c>
      <c r="B18440" s="338">
        <f t="shared" si="2887"/>
        <v>2010</v>
      </c>
      <c r="C18440" s="338">
        <f t="shared" si="2888"/>
        <v>6</v>
      </c>
      <c r="D18440" s="338">
        <f t="shared" si="2889"/>
        <v>24</v>
      </c>
      <c r="E18440" s="334">
        <v>0</v>
      </c>
      <c r="F18440" s="334">
        <v>0</v>
      </c>
      <c r="G18440" s="334">
        <v>0</v>
      </c>
      <c r="H18440" s="334">
        <v>0</v>
      </c>
      <c r="I18440" s="334">
        <v>0</v>
      </c>
      <c r="J18440" s="334">
        <v>0</v>
      </c>
      <c r="K18440" s="334">
        <v>0</v>
      </c>
      <c r="L18440" s="334">
        <v>0</v>
      </c>
      <c r="M18440" s="334">
        <v>0</v>
      </c>
      <c r="N18440" s="334">
        <v>0</v>
      </c>
      <c r="O18440" s="334">
        <v>0</v>
      </c>
      <c r="P18440" s="334">
        <v>0</v>
      </c>
      <c r="Q18440" s="334">
        <v>0</v>
      </c>
      <c r="R18440" s="334">
        <v>0</v>
      </c>
      <c r="S18440" s="334">
        <v>0</v>
      </c>
      <c r="T18440" s="334">
        <v>0</v>
      </c>
      <c r="U18440" s="334">
        <v>0</v>
      </c>
      <c r="V18440" s="334">
        <v>0</v>
      </c>
      <c r="W18440" s="334">
        <v>0</v>
      </c>
      <c r="X18440" s="334">
        <v>0</v>
      </c>
      <c r="Y18440" s="334">
        <v>0</v>
      </c>
      <c r="Z18440" s="334">
        <v>0</v>
      </c>
      <c r="AA18440" s="334">
        <v>0</v>
      </c>
      <c r="AB18440" s="334">
        <v>0</v>
      </c>
      <c r="AD18440" s="334">
        <v>0</v>
      </c>
      <c r="AE18440" s="334">
        <f t="shared" si="2883"/>
        <v>0</v>
      </c>
      <c r="AF18440" s="334">
        <f t="shared" si="2884"/>
        <v>0</v>
      </c>
      <c r="AG18440" s="340">
        <f t="shared" si="2885"/>
        <v>0</v>
      </c>
      <c r="AI18440" s="340">
        <f t="shared" si="2890"/>
        <v>0</v>
      </c>
      <c r="AJ18440" s="340">
        <f t="shared" si="2890"/>
        <v>0</v>
      </c>
      <c r="AK18440" s="340">
        <f t="shared" si="2890"/>
        <v>0</v>
      </c>
      <c r="AL18440" s="340">
        <f t="shared" si="2890"/>
        <v>0</v>
      </c>
      <c r="AM18440" s="340">
        <f t="shared" si="2890"/>
        <v>0</v>
      </c>
    </row>
    <row r="18441" spans="1:39" x14ac:dyDescent="0.35">
      <c r="A18441" s="337">
        <v>40354</v>
      </c>
      <c r="B18441" s="338">
        <f t="shared" si="2887"/>
        <v>2010</v>
      </c>
      <c r="C18441" s="338">
        <f t="shared" si="2888"/>
        <v>6</v>
      </c>
      <c r="D18441" s="338">
        <f t="shared" si="2889"/>
        <v>25</v>
      </c>
      <c r="E18441" s="334">
        <v>0</v>
      </c>
      <c r="F18441" s="334">
        <v>0</v>
      </c>
      <c r="G18441" s="334">
        <v>0</v>
      </c>
      <c r="H18441" s="334">
        <v>0</v>
      </c>
      <c r="I18441" s="334">
        <v>0</v>
      </c>
      <c r="J18441" s="334">
        <v>0</v>
      </c>
      <c r="K18441" s="334">
        <v>0</v>
      </c>
      <c r="L18441" s="334">
        <v>0</v>
      </c>
      <c r="M18441" s="334">
        <v>0</v>
      </c>
      <c r="N18441" s="334">
        <v>0</v>
      </c>
      <c r="O18441" s="334">
        <v>0</v>
      </c>
      <c r="P18441" s="334">
        <v>0</v>
      </c>
      <c r="Q18441" s="334">
        <v>0</v>
      </c>
      <c r="R18441" s="334">
        <v>0</v>
      </c>
      <c r="S18441" s="334">
        <v>0</v>
      </c>
      <c r="T18441" s="334">
        <v>0</v>
      </c>
      <c r="U18441" s="334">
        <v>1</v>
      </c>
      <c r="V18441" s="334">
        <v>0</v>
      </c>
      <c r="W18441" s="334">
        <v>0</v>
      </c>
      <c r="X18441" s="334">
        <v>0</v>
      </c>
      <c r="Y18441" s="334">
        <v>0</v>
      </c>
      <c r="Z18441" s="334">
        <v>0</v>
      </c>
      <c r="AA18441" s="334">
        <v>0</v>
      </c>
      <c r="AB18441" s="334">
        <v>0</v>
      </c>
      <c r="AD18441" s="334">
        <v>1</v>
      </c>
      <c r="AE18441" s="334">
        <f t="shared" si="2883"/>
        <v>1</v>
      </c>
      <c r="AF18441" s="334">
        <f t="shared" si="2884"/>
        <v>1</v>
      </c>
      <c r="AG18441" s="340">
        <f t="shared" si="2885"/>
        <v>0</v>
      </c>
      <c r="AI18441" s="340">
        <f t="shared" si="2890"/>
        <v>0</v>
      </c>
      <c r="AJ18441" s="340">
        <f t="shared" si="2890"/>
        <v>1</v>
      </c>
      <c r="AK18441" s="340">
        <f t="shared" si="2890"/>
        <v>0</v>
      </c>
      <c r="AL18441" s="340">
        <f t="shared" si="2890"/>
        <v>0</v>
      </c>
      <c r="AM18441" s="340">
        <f t="shared" si="2890"/>
        <v>0</v>
      </c>
    </row>
    <row r="18442" spans="1:39" x14ac:dyDescent="0.35">
      <c r="A18442" s="337">
        <v>40355</v>
      </c>
      <c r="B18442" s="338">
        <f t="shared" si="2887"/>
        <v>2010</v>
      </c>
      <c r="C18442" s="338">
        <f t="shared" si="2888"/>
        <v>6</v>
      </c>
      <c r="D18442" s="338">
        <f t="shared" si="2889"/>
        <v>26</v>
      </c>
      <c r="E18442" s="334">
        <v>0</v>
      </c>
      <c r="F18442" s="334">
        <v>0</v>
      </c>
      <c r="G18442" s="334">
        <v>0</v>
      </c>
      <c r="H18442" s="334">
        <v>0</v>
      </c>
      <c r="I18442" s="334">
        <v>0</v>
      </c>
      <c r="J18442" s="334">
        <v>0</v>
      </c>
      <c r="K18442" s="334">
        <v>0</v>
      </c>
      <c r="L18442" s="334">
        <v>0</v>
      </c>
      <c r="M18442" s="334">
        <v>0</v>
      </c>
      <c r="N18442" s="334">
        <v>0</v>
      </c>
      <c r="O18442" s="334">
        <v>0</v>
      </c>
      <c r="P18442" s="334">
        <v>0</v>
      </c>
      <c r="Q18442" s="334">
        <v>0</v>
      </c>
      <c r="R18442" s="334">
        <v>0</v>
      </c>
      <c r="S18442" s="334">
        <v>0</v>
      </c>
      <c r="T18442" s="334">
        <v>0</v>
      </c>
      <c r="U18442" s="334">
        <v>0</v>
      </c>
      <c r="V18442" s="334">
        <v>0</v>
      </c>
      <c r="W18442" s="334">
        <v>0</v>
      </c>
      <c r="X18442" s="334">
        <v>0</v>
      </c>
      <c r="Y18442" s="334">
        <v>0</v>
      </c>
      <c r="Z18442" s="334">
        <v>0</v>
      </c>
      <c r="AA18442" s="334">
        <v>0</v>
      </c>
      <c r="AB18442" s="334">
        <v>0</v>
      </c>
      <c r="AD18442" s="334">
        <v>0</v>
      </c>
      <c r="AE18442" s="334">
        <f t="shared" si="2883"/>
        <v>0</v>
      </c>
      <c r="AF18442" s="334">
        <f t="shared" si="2884"/>
        <v>0</v>
      </c>
      <c r="AG18442" s="340">
        <f t="shared" si="2885"/>
        <v>0</v>
      </c>
      <c r="AI18442" s="340">
        <f t="shared" si="2890"/>
        <v>0</v>
      </c>
      <c r="AJ18442" s="340">
        <f t="shared" si="2890"/>
        <v>0</v>
      </c>
      <c r="AK18442" s="340">
        <f t="shared" si="2890"/>
        <v>0</v>
      </c>
      <c r="AL18442" s="340">
        <f t="shared" si="2890"/>
        <v>0</v>
      </c>
      <c r="AM18442" s="340">
        <f t="shared" si="2890"/>
        <v>0</v>
      </c>
    </row>
    <row r="18443" spans="1:39" x14ac:dyDescent="0.35">
      <c r="A18443" s="337">
        <v>40356</v>
      </c>
      <c r="B18443" s="338">
        <f t="shared" si="2887"/>
        <v>2010</v>
      </c>
      <c r="C18443" s="338">
        <f t="shared" si="2888"/>
        <v>6</v>
      </c>
      <c r="D18443" s="338">
        <f t="shared" si="2889"/>
        <v>27</v>
      </c>
      <c r="E18443" s="334">
        <v>0</v>
      </c>
      <c r="F18443" s="334">
        <v>0</v>
      </c>
      <c r="G18443" s="334">
        <v>0</v>
      </c>
      <c r="H18443" s="334">
        <v>0</v>
      </c>
      <c r="I18443" s="334">
        <v>0</v>
      </c>
      <c r="J18443" s="334">
        <v>0</v>
      </c>
      <c r="K18443" s="334">
        <v>0</v>
      </c>
      <c r="L18443" s="334">
        <v>0</v>
      </c>
      <c r="M18443" s="334">
        <v>0</v>
      </c>
      <c r="N18443" s="334">
        <v>0</v>
      </c>
      <c r="O18443" s="334">
        <v>0</v>
      </c>
      <c r="P18443" s="334">
        <v>0</v>
      </c>
      <c r="Q18443" s="334">
        <v>0</v>
      </c>
      <c r="R18443" s="334">
        <v>0</v>
      </c>
      <c r="S18443" s="334">
        <v>0</v>
      </c>
      <c r="T18443" s="334">
        <v>0</v>
      </c>
      <c r="U18443" s="334">
        <v>0</v>
      </c>
      <c r="V18443" s="334">
        <v>0</v>
      </c>
      <c r="W18443" s="334">
        <v>0</v>
      </c>
      <c r="X18443" s="334">
        <v>0</v>
      </c>
      <c r="Y18443" s="334">
        <v>0</v>
      </c>
      <c r="Z18443" s="334">
        <v>0</v>
      </c>
      <c r="AA18443" s="334">
        <v>0</v>
      </c>
      <c r="AB18443" s="334">
        <v>0</v>
      </c>
      <c r="AD18443" s="334">
        <v>0</v>
      </c>
      <c r="AE18443" s="334">
        <f t="shared" si="2883"/>
        <v>0</v>
      </c>
      <c r="AF18443" s="334">
        <f t="shared" si="2884"/>
        <v>0</v>
      </c>
      <c r="AG18443" s="340">
        <f t="shared" si="2885"/>
        <v>0</v>
      </c>
      <c r="AI18443" s="340">
        <f t="shared" si="2890"/>
        <v>0</v>
      </c>
      <c r="AJ18443" s="340">
        <f t="shared" si="2890"/>
        <v>0</v>
      </c>
      <c r="AK18443" s="340">
        <f t="shared" si="2890"/>
        <v>0</v>
      </c>
      <c r="AL18443" s="340">
        <f t="shared" si="2890"/>
        <v>0</v>
      </c>
      <c r="AM18443" s="340">
        <f t="shared" si="2890"/>
        <v>0</v>
      </c>
    </row>
    <row r="18444" spans="1:39" x14ac:dyDescent="0.35">
      <c r="A18444" s="337">
        <v>40357</v>
      </c>
      <c r="B18444" s="338">
        <f t="shared" si="2887"/>
        <v>2010</v>
      </c>
      <c r="C18444" s="338">
        <f t="shared" si="2888"/>
        <v>6</v>
      </c>
      <c r="D18444" s="338">
        <f t="shared" si="2889"/>
        <v>28</v>
      </c>
      <c r="E18444" s="334">
        <v>0</v>
      </c>
      <c r="F18444" s="334">
        <v>0</v>
      </c>
      <c r="G18444" s="334">
        <v>0</v>
      </c>
      <c r="H18444" s="334">
        <v>0</v>
      </c>
      <c r="I18444" s="334">
        <v>0</v>
      </c>
      <c r="J18444" s="334">
        <v>0</v>
      </c>
      <c r="K18444" s="334">
        <v>0</v>
      </c>
      <c r="L18444" s="334">
        <v>0</v>
      </c>
      <c r="M18444" s="334">
        <v>0</v>
      </c>
      <c r="N18444" s="334">
        <v>0</v>
      </c>
      <c r="O18444" s="334">
        <v>0</v>
      </c>
      <c r="P18444" s="334">
        <v>0</v>
      </c>
      <c r="Q18444" s="334">
        <v>0</v>
      </c>
      <c r="R18444" s="334">
        <v>0</v>
      </c>
      <c r="S18444" s="334">
        <v>0</v>
      </c>
      <c r="T18444" s="334">
        <v>0</v>
      </c>
      <c r="U18444" s="334">
        <v>0</v>
      </c>
      <c r="V18444" s="334">
        <v>0</v>
      </c>
      <c r="W18444" s="334">
        <v>0</v>
      </c>
      <c r="X18444" s="334">
        <v>0</v>
      </c>
      <c r="Y18444" s="334">
        <v>0</v>
      </c>
      <c r="Z18444" s="334">
        <v>0</v>
      </c>
      <c r="AA18444" s="334">
        <v>0</v>
      </c>
      <c r="AB18444" s="334">
        <v>0</v>
      </c>
      <c r="AD18444" s="334">
        <v>0</v>
      </c>
      <c r="AE18444" s="334">
        <f t="shared" si="2883"/>
        <v>0</v>
      </c>
      <c r="AF18444" s="334">
        <f t="shared" si="2884"/>
        <v>0</v>
      </c>
      <c r="AG18444" s="340">
        <f t="shared" si="2885"/>
        <v>0</v>
      </c>
      <c r="AI18444" s="340">
        <f t="shared" si="2890"/>
        <v>0</v>
      </c>
      <c r="AJ18444" s="340">
        <f t="shared" si="2890"/>
        <v>0</v>
      </c>
      <c r="AK18444" s="340">
        <f t="shared" si="2890"/>
        <v>0</v>
      </c>
      <c r="AL18444" s="340">
        <f t="shared" si="2890"/>
        <v>0</v>
      </c>
      <c r="AM18444" s="340">
        <f t="shared" si="2890"/>
        <v>0</v>
      </c>
    </row>
    <row r="18445" spans="1:39" x14ac:dyDescent="0.35">
      <c r="A18445" s="337">
        <v>40358</v>
      </c>
      <c r="B18445" s="338">
        <f t="shared" si="2887"/>
        <v>2010</v>
      </c>
      <c r="C18445" s="338">
        <f t="shared" si="2888"/>
        <v>6</v>
      </c>
      <c r="D18445" s="338">
        <f t="shared" si="2889"/>
        <v>29</v>
      </c>
      <c r="E18445" s="334">
        <v>0</v>
      </c>
      <c r="F18445" s="334">
        <v>0</v>
      </c>
      <c r="G18445" s="334">
        <v>0</v>
      </c>
      <c r="H18445" s="334">
        <v>0</v>
      </c>
      <c r="I18445" s="334">
        <v>0</v>
      </c>
      <c r="J18445" s="334">
        <v>0</v>
      </c>
      <c r="K18445" s="334">
        <v>0</v>
      </c>
      <c r="L18445" s="334">
        <v>0</v>
      </c>
      <c r="M18445" s="334">
        <v>0</v>
      </c>
      <c r="N18445" s="334">
        <v>0</v>
      </c>
      <c r="O18445" s="334">
        <v>0</v>
      </c>
      <c r="P18445" s="334">
        <v>0</v>
      </c>
      <c r="Q18445" s="334">
        <v>0</v>
      </c>
      <c r="R18445" s="334">
        <v>0</v>
      </c>
      <c r="S18445" s="334">
        <v>0</v>
      </c>
      <c r="T18445" s="334">
        <v>0</v>
      </c>
      <c r="U18445" s="334">
        <v>0</v>
      </c>
      <c r="V18445" s="334">
        <v>0</v>
      </c>
      <c r="W18445" s="334">
        <v>0</v>
      </c>
      <c r="X18445" s="334">
        <v>0</v>
      </c>
      <c r="Y18445" s="334">
        <v>0</v>
      </c>
      <c r="Z18445" s="334">
        <v>0</v>
      </c>
      <c r="AA18445" s="334">
        <v>0</v>
      </c>
      <c r="AB18445" s="334">
        <v>0</v>
      </c>
      <c r="AD18445" s="334">
        <v>0</v>
      </c>
      <c r="AE18445" s="334">
        <f t="shared" si="2883"/>
        <v>0</v>
      </c>
      <c r="AF18445" s="334">
        <f t="shared" si="2884"/>
        <v>0</v>
      </c>
      <c r="AG18445" s="340">
        <f t="shared" si="2885"/>
        <v>0</v>
      </c>
      <c r="AI18445" s="340">
        <f t="shared" si="2890"/>
        <v>0</v>
      </c>
      <c r="AJ18445" s="340">
        <f t="shared" si="2890"/>
        <v>0</v>
      </c>
      <c r="AK18445" s="340">
        <f t="shared" si="2890"/>
        <v>0</v>
      </c>
      <c r="AL18445" s="340">
        <f t="shared" si="2890"/>
        <v>0</v>
      </c>
      <c r="AM18445" s="340">
        <f t="shared" si="2890"/>
        <v>0</v>
      </c>
    </row>
    <row r="18446" spans="1:39" x14ac:dyDescent="0.35">
      <c r="A18446" s="337">
        <v>40359</v>
      </c>
      <c r="B18446" s="338">
        <f t="shared" si="2887"/>
        <v>2010</v>
      </c>
      <c r="C18446" s="338">
        <f t="shared" si="2888"/>
        <v>6</v>
      </c>
      <c r="D18446" s="338">
        <f t="shared" si="2889"/>
        <v>30</v>
      </c>
      <c r="E18446" s="334">
        <v>0</v>
      </c>
      <c r="F18446" s="334">
        <v>0</v>
      </c>
      <c r="G18446" s="334">
        <v>0</v>
      </c>
      <c r="H18446" s="334">
        <v>0</v>
      </c>
      <c r="I18446" s="334">
        <v>0</v>
      </c>
      <c r="J18446" s="334">
        <v>0</v>
      </c>
      <c r="K18446" s="334">
        <v>0</v>
      </c>
      <c r="L18446" s="334">
        <v>0</v>
      </c>
      <c r="M18446" s="334">
        <v>0</v>
      </c>
      <c r="N18446" s="334">
        <v>0</v>
      </c>
      <c r="O18446" s="334">
        <v>0</v>
      </c>
      <c r="P18446" s="334">
        <v>0</v>
      </c>
      <c r="Q18446" s="334">
        <v>0</v>
      </c>
      <c r="R18446" s="334">
        <v>0</v>
      </c>
      <c r="S18446" s="334">
        <v>0</v>
      </c>
      <c r="T18446" s="334">
        <v>0</v>
      </c>
      <c r="U18446" s="334">
        <v>0</v>
      </c>
      <c r="V18446" s="334">
        <v>0</v>
      </c>
      <c r="W18446" s="334">
        <v>0</v>
      </c>
      <c r="X18446" s="334">
        <v>0</v>
      </c>
      <c r="Y18446" s="334">
        <v>0</v>
      </c>
      <c r="Z18446" s="334">
        <v>0</v>
      </c>
      <c r="AA18446" s="334">
        <v>0</v>
      </c>
      <c r="AB18446" s="334">
        <v>0</v>
      </c>
      <c r="AD18446" s="334">
        <v>0</v>
      </c>
      <c r="AE18446" s="334">
        <f t="shared" si="2883"/>
        <v>0</v>
      </c>
      <c r="AF18446" s="334">
        <f t="shared" si="2884"/>
        <v>0</v>
      </c>
      <c r="AG18446" s="340">
        <f t="shared" si="2885"/>
        <v>0</v>
      </c>
      <c r="AI18446" s="340">
        <f t="shared" si="2890"/>
        <v>0</v>
      </c>
      <c r="AJ18446" s="340">
        <f t="shared" si="2890"/>
        <v>0</v>
      </c>
      <c r="AK18446" s="340">
        <f t="shared" si="2890"/>
        <v>0</v>
      </c>
      <c r="AL18446" s="340">
        <f t="shared" si="2890"/>
        <v>0</v>
      </c>
      <c r="AM18446" s="340">
        <f t="shared" si="2890"/>
        <v>0</v>
      </c>
    </row>
    <row r="18447" spans="1:39" x14ac:dyDescent="0.35">
      <c r="A18447" s="337">
        <v>40360</v>
      </c>
      <c r="B18447" s="338">
        <f t="shared" si="2887"/>
        <v>2010</v>
      </c>
      <c r="C18447" s="338">
        <f t="shared" si="2888"/>
        <v>7</v>
      </c>
      <c r="D18447" s="338">
        <f t="shared" si="2889"/>
        <v>1</v>
      </c>
      <c r="E18447" s="334">
        <v>0</v>
      </c>
      <c r="F18447" s="334">
        <v>0</v>
      </c>
      <c r="G18447" s="334">
        <v>0</v>
      </c>
      <c r="H18447" s="334">
        <v>0</v>
      </c>
      <c r="I18447" s="334">
        <v>0</v>
      </c>
      <c r="J18447" s="334">
        <v>0</v>
      </c>
      <c r="K18447" s="334">
        <v>0</v>
      </c>
      <c r="L18447" s="334">
        <v>0</v>
      </c>
      <c r="M18447" s="334">
        <v>0</v>
      </c>
      <c r="N18447" s="334">
        <v>0</v>
      </c>
      <c r="O18447" s="334">
        <v>0</v>
      </c>
      <c r="P18447" s="334">
        <v>0</v>
      </c>
      <c r="Q18447" s="334">
        <v>0</v>
      </c>
      <c r="R18447" s="334">
        <v>0</v>
      </c>
      <c r="S18447" s="334">
        <v>0</v>
      </c>
      <c r="T18447" s="334">
        <v>0</v>
      </c>
      <c r="U18447" s="334">
        <v>0</v>
      </c>
      <c r="V18447" s="334">
        <v>0</v>
      </c>
      <c r="W18447" s="334">
        <v>0</v>
      </c>
      <c r="X18447" s="334">
        <v>0</v>
      </c>
      <c r="Y18447" s="334">
        <v>0</v>
      </c>
      <c r="Z18447" s="334">
        <v>0</v>
      </c>
      <c r="AA18447" s="334">
        <v>0</v>
      </c>
      <c r="AB18447" s="334">
        <v>0</v>
      </c>
      <c r="AD18447" s="334">
        <v>0</v>
      </c>
      <c r="AE18447" s="334">
        <f t="shared" si="2883"/>
        <v>0</v>
      </c>
      <c r="AF18447" s="334">
        <f t="shared" si="2884"/>
        <v>0</v>
      </c>
      <c r="AG18447" s="340">
        <f t="shared" si="2885"/>
        <v>0</v>
      </c>
      <c r="AI18447" s="340">
        <f t="shared" si="2890"/>
        <v>0</v>
      </c>
      <c r="AJ18447" s="340">
        <f t="shared" si="2890"/>
        <v>0</v>
      </c>
      <c r="AK18447" s="340">
        <f t="shared" si="2890"/>
        <v>0</v>
      </c>
      <c r="AL18447" s="340">
        <f t="shared" si="2890"/>
        <v>0</v>
      </c>
      <c r="AM18447" s="340">
        <f t="shared" si="2890"/>
        <v>0</v>
      </c>
    </row>
    <row r="18448" spans="1:39" x14ac:dyDescent="0.35">
      <c r="A18448" s="337">
        <v>40361</v>
      </c>
      <c r="B18448" s="338">
        <f t="shared" si="2887"/>
        <v>2010</v>
      </c>
      <c r="C18448" s="338">
        <f t="shared" si="2888"/>
        <v>7</v>
      </c>
      <c r="D18448" s="338">
        <f t="shared" si="2889"/>
        <v>2</v>
      </c>
      <c r="E18448" s="334">
        <v>0</v>
      </c>
      <c r="F18448" s="334">
        <v>0</v>
      </c>
      <c r="G18448" s="334">
        <v>0</v>
      </c>
      <c r="H18448" s="334">
        <v>0</v>
      </c>
      <c r="I18448" s="334">
        <v>0</v>
      </c>
      <c r="J18448" s="334">
        <v>0</v>
      </c>
      <c r="K18448" s="334">
        <v>0</v>
      </c>
      <c r="L18448" s="334">
        <v>0</v>
      </c>
      <c r="M18448" s="334">
        <v>0</v>
      </c>
      <c r="N18448" s="334">
        <v>0</v>
      </c>
      <c r="O18448" s="334">
        <v>0</v>
      </c>
      <c r="P18448" s="334">
        <v>0</v>
      </c>
      <c r="Q18448" s="334">
        <v>0</v>
      </c>
      <c r="R18448" s="334">
        <v>0</v>
      </c>
      <c r="S18448" s="334">
        <v>0</v>
      </c>
      <c r="T18448" s="334">
        <v>0</v>
      </c>
      <c r="U18448" s="334">
        <v>0</v>
      </c>
      <c r="V18448" s="334">
        <v>0</v>
      </c>
      <c r="W18448" s="334">
        <v>0</v>
      </c>
      <c r="X18448" s="334">
        <v>0.4</v>
      </c>
      <c r="Y18448" s="334">
        <v>0.2</v>
      </c>
      <c r="Z18448" s="334">
        <v>0</v>
      </c>
      <c r="AA18448" s="334">
        <v>0</v>
      </c>
      <c r="AB18448" s="334">
        <v>0</v>
      </c>
      <c r="AD18448" s="334">
        <v>0.6</v>
      </c>
      <c r="AE18448" s="334">
        <f t="shared" si="2883"/>
        <v>0.6</v>
      </c>
      <c r="AF18448" s="334">
        <f t="shared" si="2884"/>
        <v>0.60000000000000009</v>
      </c>
      <c r="AG18448" s="340">
        <f t="shared" si="2885"/>
        <v>1.1102230246251565E-16</v>
      </c>
      <c r="AI18448" s="340">
        <f t="shared" si="2890"/>
        <v>0</v>
      </c>
      <c r="AJ18448" s="340">
        <f t="shared" si="2890"/>
        <v>0</v>
      </c>
      <c r="AK18448" s="340">
        <f t="shared" si="2890"/>
        <v>0.60000000000000009</v>
      </c>
      <c r="AL18448" s="340">
        <f t="shared" si="2890"/>
        <v>0</v>
      </c>
      <c r="AM18448" s="340">
        <f t="shared" si="2890"/>
        <v>0</v>
      </c>
    </row>
    <row r="18449" spans="1:39" x14ac:dyDescent="0.35">
      <c r="A18449" s="337">
        <v>40362</v>
      </c>
      <c r="B18449" s="338">
        <f t="shared" si="2887"/>
        <v>2010</v>
      </c>
      <c r="C18449" s="338">
        <f t="shared" si="2888"/>
        <v>7</v>
      </c>
      <c r="D18449" s="338">
        <f t="shared" si="2889"/>
        <v>3</v>
      </c>
      <c r="E18449" s="334">
        <v>0</v>
      </c>
      <c r="F18449" s="334">
        <v>0</v>
      </c>
      <c r="G18449" s="334">
        <v>0</v>
      </c>
      <c r="H18449" s="334">
        <v>0</v>
      </c>
      <c r="I18449" s="334">
        <v>0</v>
      </c>
      <c r="J18449" s="334">
        <v>0</v>
      </c>
      <c r="K18449" s="334">
        <v>0</v>
      </c>
      <c r="L18449" s="334">
        <v>0</v>
      </c>
      <c r="M18449" s="334">
        <v>0</v>
      </c>
      <c r="N18449" s="334">
        <v>0</v>
      </c>
      <c r="O18449" s="334">
        <v>0</v>
      </c>
      <c r="P18449" s="334">
        <v>0</v>
      </c>
      <c r="Q18449" s="334">
        <v>0</v>
      </c>
      <c r="R18449" s="334">
        <v>0</v>
      </c>
      <c r="S18449" s="334">
        <v>0</v>
      </c>
      <c r="T18449" s="334">
        <v>0</v>
      </c>
      <c r="U18449" s="334">
        <v>0</v>
      </c>
      <c r="V18449" s="334">
        <v>0</v>
      </c>
      <c r="W18449" s="334">
        <v>0</v>
      </c>
      <c r="X18449" s="334">
        <v>0</v>
      </c>
      <c r="Y18449" s="334">
        <v>0</v>
      </c>
      <c r="Z18449" s="334">
        <v>0</v>
      </c>
      <c r="AA18449" s="334">
        <v>0</v>
      </c>
      <c r="AB18449" s="334">
        <v>0</v>
      </c>
      <c r="AD18449" s="334">
        <v>0</v>
      </c>
      <c r="AE18449" s="334">
        <f t="shared" si="2883"/>
        <v>0</v>
      </c>
      <c r="AF18449" s="334">
        <f t="shared" si="2884"/>
        <v>0</v>
      </c>
      <c r="AG18449" s="340">
        <f t="shared" si="2885"/>
        <v>0</v>
      </c>
      <c r="AI18449" s="340">
        <f t="shared" si="2890"/>
        <v>0</v>
      </c>
      <c r="AJ18449" s="340">
        <f t="shared" si="2890"/>
        <v>0</v>
      </c>
      <c r="AK18449" s="340">
        <f t="shared" si="2890"/>
        <v>0</v>
      </c>
      <c r="AL18449" s="340">
        <f t="shared" si="2890"/>
        <v>0</v>
      </c>
      <c r="AM18449" s="340">
        <f t="shared" si="2890"/>
        <v>0</v>
      </c>
    </row>
    <row r="18450" spans="1:39" x14ac:dyDescent="0.35">
      <c r="A18450" s="337">
        <v>40363</v>
      </c>
      <c r="B18450" s="338">
        <f t="shared" si="2887"/>
        <v>2010</v>
      </c>
      <c r="C18450" s="338">
        <f t="shared" si="2888"/>
        <v>7</v>
      </c>
      <c r="D18450" s="338">
        <f t="shared" si="2889"/>
        <v>4</v>
      </c>
      <c r="E18450" s="334">
        <v>0</v>
      </c>
      <c r="F18450" s="334">
        <v>0</v>
      </c>
      <c r="G18450" s="334">
        <v>0</v>
      </c>
      <c r="H18450" s="334">
        <v>0</v>
      </c>
      <c r="I18450" s="334">
        <v>0</v>
      </c>
      <c r="J18450" s="334">
        <v>0</v>
      </c>
      <c r="K18450" s="334">
        <v>0</v>
      </c>
      <c r="L18450" s="334">
        <v>0</v>
      </c>
      <c r="M18450" s="334">
        <v>0</v>
      </c>
      <c r="N18450" s="334">
        <v>0</v>
      </c>
      <c r="O18450" s="334">
        <v>0</v>
      </c>
      <c r="P18450" s="334">
        <v>0</v>
      </c>
      <c r="Q18450" s="334">
        <v>0</v>
      </c>
      <c r="R18450" s="334">
        <v>0</v>
      </c>
      <c r="S18450" s="334">
        <v>0</v>
      </c>
      <c r="T18450" s="334">
        <v>0</v>
      </c>
      <c r="U18450" s="334">
        <v>0</v>
      </c>
      <c r="V18450" s="334">
        <v>0</v>
      </c>
      <c r="W18450" s="334">
        <v>0</v>
      </c>
      <c r="X18450" s="334">
        <v>0</v>
      </c>
      <c r="Y18450" s="334">
        <v>0.4</v>
      </c>
      <c r="Z18450" s="334">
        <v>0.9</v>
      </c>
      <c r="AA18450" s="334">
        <v>0.5</v>
      </c>
      <c r="AB18450" s="334">
        <v>0.4</v>
      </c>
      <c r="AD18450" s="334">
        <v>2.2000000000000002</v>
      </c>
      <c r="AE18450" s="334">
        <f t="shared" si="2883"/>
        <v>2.2000000000000002</v>
      </c>
      <c r="AF18450" s="334">
        <f t="shared" si="2884"/>
        <v>2.2000000000000002</v>
      </c>
      <c r="AG18450" s="340">
        <f t="shared" si="2885"/>
        <v>0</v>
      </c>
      <c r="AI18450" s="340">
        <f t="shared" si="2890"/>
        <v>0</v>
      </c>
      <c r="AJ18450" s="340">
        <f t="shared" si="2890"/>
        <v>0</v>
      </c>
      <c r="AK18450" s="340">
        <f t="shared" si="2890"/>
        <v>2.2000000000000002</v>
      </c>
      <c r="AL18450" s="340">
        <f t="shared" si="2890"/>
        <v>0</v>
      </c>
      <c r="AM18450" s="340">
        <f t="shared" si="2890"/>
        <v>0</v>
      </c>
    </row>
    <row r="18451" spans="1:39" x14ac:dyDescent="0.35">
      <c r="A18451" s="337">
        <v>40364</v>
      </c>
      <c r="B18451" s="338">
        <f t="shared" si="2887"/>
        <v>2010</v>
      </c>
      <c r="C18451" s="338">
        <f t="shared" si="2888"/>
        <v>7</v>
      </c>
      <c r="D18451" s="338">
        <f t="shared" si="2889"/>
        <v>5</v>
      </c>
      <c r="E18451" s="334">
        <v>0</v>
      </c>
      <c r="F18451" s="334">
        <v>0</v>
      </c>
      <c r="G18451" s="334">
        <v>0</v>
      </c>
      <c r="H18451" s="334">
        <v>0</v>
      </c>
      <c r="I18451" s="334">
        <v>0</v>
      </c>
      <c r="J18451" s="334">
        <v>0</v>
      </c>
      <c r="K18451" s="334">
        <v>0</v>
      </c>
      <c r="L18451" s="334">
        <v>0</v>
      </c>
      <c r="M18451" s="334">
        <v>0</v>
      </c>
      <c r="N18451" s="334">
        <v>0</v>
      </c>
      <c r="O18451" s="334">
        <v>0</v>
      </c>
      <c r="P18451" s="334">
        <v>0</v>
      </c>
      <c r="Q18451" s="334">
        <v>0</v>
      </c>
      <c r="R18451" s="334">
        <v>0</v>
      </c>
      <c r="S18451" s="334">
        <v>0</v>
      </c>
      <c r="T18451" s="334">
        <v>0</v>
      </c>
      <c r="U18451" s="334">
        <v>0</v>
      </c>
      <c r="V18451" s="334">
        <v>0</v>
      </c>
      <c r="W18451" s="334">
        <v>0</v>
      </c>
      <c r="X18451" s="334">
        <v>0</v>
      </c>
      <c r="Y18451" s="334">
        <v>0</v>
      </c>
      <c r="Z18451" s="334">
        <v>0</v>
      </c>
      <c r="AA18451" s="334">
        <v>0</v>
      </c>
      <c r="AB18451" s="334">
        <v>0</v>
      </c>
      <c r="AD18451" s="334">
        <v>0</v>
      </c>
      <c r="AE18451" s="334">
        <f t="shared" si="2883"/>
        <v>0</v>
      </c>
      <c r="AF18451" s="334">
        <f t="shared" si="2884"/>
        <v>0</v>
      </c>
      <c r="AG18451" s="340">
        <f t="shared" si="2885"/>
        <v>0</v>
      </c>
      <c r="AI18451" s="340">
        <f t="shared" si="2890"/>
        <v>0</v>
      </c>
      <c r="AJ18451" s="340">
        <f t="shared" si="2890"/>
        <v>0</v>
      </c>
      <c r="AK18451" s="340">
        <f t="shared" si="2890"/>
        <v>0</v>
      </c>
      <c r="AL18451" s="340">
        <f t="shared" si="2890"/>
        <v>0</v>
      </c>
      <c r="AM18451" s="340">
        <f t="shared" si="2890"/>
        <v>0</v>
      </c>
    </row>
    <row r="18452" spans="1:39" x14ac:dyDescent="0.35">
      <c r="A18452" s="337">
        <v>40365</v>
      </c>
      <c r="B18452" s="338">
        <f t="shared" si="2887"/>
        <v>2010</v>
      </c>
      <c r="C18452" s="338">
        <f t="shared" si="2888"/>
        <v>7</v>
      </c>
      <c r="D18452" s="338">
        <f t="shared" si="2889"/>
        <v>6</v>
      </c>
      <c r="E18452" s="334">
        <v>0</v>
      </c>
      <c r="F18452" s="334">
        <v>0</v>
      </c>
      <c r="G18452" s="334">
        <v>0</v>
      </c>
      <c r="H18452" s="334">
        <v>0</v>
      </c>
      <c r="I18452" s="334">
        <v>0</v>
      </c>
      <c r="J18452" s="334">
        <v>0</v>
      </c>
      <c r="K18452" s="334">
        <v>0</v>
      </c>
      <c r="L18452" s="334">
        <v>0</v>
      </c>
      <c r="M18452" s="334">
        <v>0</v>
      </c>
      <c r="N18452" s="334">
        <v>0</v>
      </c>
      <c r="O18452" s="334">
        <v>2.2000000000000002</v>
      </c>
      <c r="P18452" s="334">
        <v>0</v>
      </c>
      <c r="Q18452" s="334">
        <v>0</v>
      </c>
      <c r="R18452" s="334">
        <v>0</v>
      </c>
      <c r="S18452" s="334">
        <v>0</v>
      </c>
      <c r="T18452" s="334">
        <v>0</v>
      </c>
      <c r="U18452" s="334">
        <v>0</v>
      </c>
      <c r="V18452" s="334">
        <v>0</v>
      </c>
      <c r="W18452" s="334">
        <v>0</v>
      </c>
      <c r="X18452" s="334">
        <v>0</v>
      </c>
      <c r="Y18452" s="334">
        <v>0</v>
      </c>
      <c r="Z18452" s="334">
        <v>0</v>
      </c>
      <c r="AA18452" s="334">
        <v>0</v>
      </c>
      <c r="AB18452" s="334">
        <v>0</v>
      </c>
      <c r="AD18452" s="334">
        <v>2.2000000000000002</v>
      </c>
      <c r="AE18452" s="334">
        <f t="shared" si="2883"/>
        <v>2.2000000000000002</v>
      </c>
      <c r="AF18452" s="334">
        <f t="shared" si="2884"/>
        <v>2.2000000000000002</v>
      </c>
      <c r="AG18452" s="340">
        <f t="shared" si="2885"/>
        <v>0</v>
      </c>
      <c r="AI18452" s="340">
        <f t="shared" ref="AI18452:AM18467" si="2891">IF($C18452=AI$1,$AF18452,0)</f>
        <v>0</v>
      </c>
      <c r="AJ18452" s="340">
        <f t="shared" si="2891"/>
        <v>0</v>
      </c>
      <c r="AK18452" s="340">
        <f t="shared" si="2891"/>
        <v>2.2000000000000002</v>
      </c>
      <c r="AL18452" s="340">
        <f t="shared" si="2891"/>
        <v>0</v>
      </c>
      <c r="AM18452" s="340">
        <f t="shared" si="2891"/>
        <v>0</v>
      </c>
    </row>
    <row r="18453" spans="1:39" x14ac:dyDescent="0.35">
      <c r="A18453" s="337">
        <v>40366</v>
      </c>
      <c r="B18453" s="338">
        <f t="shared" si="2887"/>
        <v>2010</v>
      </c>
      <c r="C18453" s="338">
        <f t="shared" si="2888"/>
        <v>7</v>
      </c>
      <c r="D18453" s="338">
        <f t="shared" si="2889"/>
        <v>7</v>
      </c>
      <c r="E18453" s="334">
        <v>0</v>
      </c>
      <c r="F18453" s="334">
        <v>0</v>
      </c>
      <c r="G18453" s="334">
        <v>0</v>
      </c>
      <c r="H18453" s="334">
        <v>0</v>
      </c>
      <c r="I18453" s="334">
        <v>0</v>
      </c>
      <c r="J18453" s="334">
        <v>0</v>
      </c>
      <c r="K18453" s="334">
        <v>0</v>
      </c>
      <c r="L18453" s="334">
        <v>0</v>
      </c>
      <c r="M18453" s="334">
        <v>0</v>
      </c>
      <c r="N18453" s="334">
        <v>0</v>
      </c>
      <c r="O18453" s="334">
        <v>0</v>
      </c>
      <c r="P18453" s="334">
        <v>0</v>
      </c>
      <c r="Q18453" s="334">
        <v>0</v>
      </c>
      <c r="R18453" s="334">
        <v>0</v>
      </c>
      <c r="S18453" s="334">
        <v>0</v>
      </c>
      <c r="T18453" s="334">
        <v>0</v>
      </c>
      <c r="U18453" s="334">
        <v>0</v>
      </c>
      <c r="V18453" s="334">
        <v>0</v>
      </c>
      <c r="W18453" s="334">
        <v>0</v>
      </c>
      <c r="X18453" s="334">
        <v>0</v>
      </c>
      <c r="Y18453" s="334">
        <v>0</v>
      </c>
      <c r="Z18453" s="334">
        <v>0</v>
      </c>
      <c r="AA18453" s="334">
        <v>0</v>
      </c>
      <c r="AB18453" s="334">
        <v>0</v>
      </c>
      <c r="AD18453" s="334">
        <v>0</v>
      </c>
      <c r="AE18453" s="334">
        <f t="shared" si="2883"/>
        <v>0</v>
      </c>
      <c r="AF18453" s="334">
        <f t="shared" si="2884"/>
        <v>0</v>
      </c>
      <c r="AG18453" s="340">
        <f t="shared" si="2885"/>
        <v>0</v>
      </c>
      <c r="AI18453" s="340">
        <f t="shared" si="2891"/>
        <v>0</v>
      </c>
      <c r="AJ18453" s="340">
        <f t="shared" si="2891"/>
        <v>0</v>
      </c>
      <c r="AK18453" s="340">
        <f t="shared" si="2891"/>
        <v>0</v>
      </c>
      <c r="AL18453" s="340">
        <f t="shared" si="2891"/>
        <v>0</v>
      </c>
      <c r="AM18453" s="340">
        <f t="shared" si="2891"/>
        <v>0</v>
      </c>
    </row>
    <row r="18454" spans="1:39" x14ac:dyDescent="0.35">
      <c r="A18454" s="337">
        <v>40367</v>
      </c>
      <c r="B18454" s="338">
        <f t="shared" si="2887"/>
        <v>2010</v>
      </c>
      <c r="C18454" s="338">
        <f t="shared" si="2888"/>
        <v>7</v>
      </c>
      <c r="D18454" s="338">
        <f t="shared" si="2889"/>
        <v>8</v>
      </c>
      <c r="E18454" s="334">
        <v>0</v>
      </c>
      <c r="F18454" s="334">
        <v>0</v>
      </c>
      <c r="G18454" s="334">
        <v>0</v>
      </c>
      <c r="H18454" s="334">
        <v>0</v>
      </c>
      <c r="I18454" s="334">
        <v>0</v>
      </c>
      <c r="J18454" s="334">
        <v>0</v>
      </c>
      <c r="K18454" s="334">
        <v>0</v>
      </c>
      <c r="L18454" s="334">
        <v>0</v>
      </c>
      <c r="M18454" s="334">
        <v>0</v>
      </c>
      <c r="N18454" s="334">
        <v>0</v>
      </c>
      <c r="O18454" s="334">
        <v>0</v>
      </c>
      <c r="P18454" s="334">
        <v>0</v>
      </c>
      <c r="Q18454" s="334">
        <v>0</v>
      </c>
      <c r="R18454" s="334">
        <v>0</v>
      </c>
      <c r="S18454" s="334">
        <v>0</v>
      </c>
      <c r="T18454" s="334">
        <v>0</v>
      </c>
      <c r="U18454" s="334">
        <v>0</v>
      </c>
      <c r="V18454" s="334">
        <v>0</v>
      </c>
      <c r="W18454" s="334">
        <v>0</v>
      </c>
      <c r="X18454" s="334">
        <v>0</v>
      </c>
      <c r="Y18454" s="334">
        <v>0</v>
      </c>
      <c r="Z18454" s="334">
        <v>0</v>
      </c>
      <c r="AA18454" s="334">
        <v>0</v>
      </c>
      <c r="AB18454" s="334">
        <v>0</v>
      </c>
      <c r="AD18454" s="334">
        <v>0</v>
      </c>
      <c r="AE18454" s="334">
        <f t="shared" si="2883"/>
        <v>0</v>
      </c>
      <c r="AF18454" s="334">
        <f t="shared" si="2884"/>
        <v>0</v>
      </c>
      <c r="AG18454" s="340">
        <f t="shared" si="2885"/>
        <v>0</v>
      </c>
      <c r="AI18454" s="340">
        <f t="shared" si="2891"/>
        <v>0</v>
      </c>
      <c r="AJ18454" s="340">
        <f t="shared" si="2891"/>
        <v>0</v>
      </c>
      <c r="AK18454" s="340">
        <f t="shared" si="2891"/>
        <v>0</v>
      </c>
      <c r="AL18454" s="340">
        <f t="shared" si="2891"/>
        <v>0</v>
      </c>
      <c r="AM18454" s="340">
        <f t="shared" si="2891"/>
        <v>0</v>
      </c>
    </row>
    <row r="18455" spans="1:39" x14ac:dyDescent="0.35">
      <c r="A18455" s="337">
        <v>40368</v>
      </c>
      <c r="B18455" s="338">
        <f t="shared" si="2887"/>
        <v>2010</v>
      </c>
      <c r="C18455" s="338">
        <f t="shared" si="2888"/>
        <v>7</v>
      </c>
      <c r="D18455" s="338">
        <f t="shared" si="2889"/>
        <v>9</v>
      </c>
      <c r="E18455" s="334">
        <v>0</v>
      </c>
      <c r="F18455" s="334">
        <v>0</v>
      </c>
      <c r="G18455" s="334">
        <v>0</v>
      </c>
      <c r="H18455" s="334">
        <v>0</v>
      </c>
      <c r="I18455" s="334">
        <v>0</v>
      </c>
      <c r="J18455" s="334">
        <v>0</v>
      </c>
      <c r="K18455" s="334">
        <v>0</v>
      </c>
      <c r="L18455" s="334">
        <v>0</v>
      </c>
      <c r="M18455" s="334">
        <v>0</v>
      </c>
      <c r="N18455" s="334">
        <v>0</v>
      </c>
      <c r="O18455" s="334">
        <v>0</v>
      </c>
      <c r="P18455" s="334">
        <v>0</v>
      </c>
      <c r="Q18455" s="334">
        <v>0</v>
      </c>
      <c r="R18455" s="334">
        <v>0</v>
      </c>
      <c r="S18455" s="334">
        <v>0</v>
      </c>
      <c r="T18455" s="334">
        <v>0</v>
      </c>
      <c r="U18455" s="334">
        <v>0</v>
      </c>
      <c r="V18455" s="334">
        <v>0</v>
      </c>
      <c r="W18455" s="334">
        <v>0</v>
      </c>
      <c r="X18455" s="334">
        <v>0</v>
      </c>
      <c r="Y18455" s="334">
        <v>0</v>
      </c>
      <c r="Z18455" s="334">
        <v>0</v>
      </c>
      <c r="AA18455" s="334">
        <v>0</v>
      </c>
      <c r="AB18455" s="334">
        <v>0</v>
      </c>
      <c r="AD18455" s="334">
        <v>0</v>
      </c>
      <c r="AE18455" s="334">
        <f t="shared" si="2883"/>
        <v>0</v>
      </c>
      <c r="AF18455" s="334">
        <f t="shared" si="2884"/>
        <v>0</v>
      </c>
      <c r="AG18455" s="340">
        <f t="shared" si="2885"/>
        <v>0</v>
      </c>
      <c r="AI18455" s="340">
        <f t="shared" si="2891"/>
        <v>0</v>
      </c>
      <c r="AJ18455" s="340">
        <f t="shared" si="2891"/>
        <v>0</v>
      </c>
      <c r="AK18455" s="340">
        <f t="shared" si="2891"/>
        <v>0</v>
      </c>
      <c r="AL18455" s="340">
        <f t="shared" si="2891"/>
        <v>0</v>
      </c>
      <c r="AM18455" s="340">
        <f t="shared" si="2891"/>
        <v>0</v>
      </c>
    </row>
    <row r="18456" spans="1:39" x14ac:dyDescent="0.35">
      <c r="A18456" s="337">
        <v>40369</v>
      </c>
      <c r="B18456" s="338">
        <f t="shared" si="2887"/>
        <v>2010</v>
      </c>
      <c r="C18456" s="338">
        <f t="shared" si="2888"/>
        <v>7</v>
      </c>
      <c r="D18456" s="338">
        <f t="shared" si="2889"/>
        <v>10</v>
      </c>
      <c r="E18456" s="334">
        <v>0</v>
      </c>
      <c r="F18456" s="334">
        <v>0.4</v>
      </c>
      <c r="G18456" s="334">
        <v>0.3</v>
      </c>
      <c r="H18456" s="334">
        <v>0</v>
      </c>
      <c r="I18456" s="334">
        <v>0</v>
      </c>
      <c r="J18456" s="334">
        <v>0</v>
      </c>
      <c r="K18456" s="334">
        <v>0</v>
      </c>
      <c r="L18456" s="334">
        <v>0</v>
      </c>
      <c r="M18456" s="334">
        <v>0</v>
      </c>
      <c r="N18456" s="334">
        <v>0</v>
      </c>
      <c r="O18456" s="334">
        <v>0</v>
      </c>
      <c r="P18456" s="334">
        <v>0</v>
      </c>
      <c r="Q18456" s="334">
        <v>0</v>
      </c>
      <c r="R18456" s="334">
        <v>0.4</v>
      </c>
      <c r="S18456" s="334">
        <v>0.4</v>
      </c>
      <c r="T18456" s="334">
        <v>0.4</v>
      </c>
      <c r="U18456" s="334">
        <v>0.3</v>
      </c>
      <c r="V18456" s="334">
        <v>0.4</v>
      </c>
      <c r="W18456" s="334">
        <v>0.7</v>
      </c>
      <c r="X18456" s="334">
        <v>0.4</v>
      </c>
      <c r="Y18456" s="334">
        <v>0.4</v>
      </c>
      <c r="Z18456" s="334">
        <v>0.4</v>
      </c>
      <c r="AA18456" s="334">
        <v>0.3</v>
      </c>
      <c r="AB18456" s="334">
        <v>0.4</v>
      </c>
      <c r="AD18456" s="334">
        <v>5.2</v>
      </c>
      <c r="AE18456" s="334">
        <f t="shared" si="2883"/>
        <v>5.2</v>
      </c>
      <c r="AF18456" s="334">
        <f t="shared" si="2884"/>
        <v>5.2</v>
      </c>
      <c r="AG18456" s="340">
        <f t="shared" si="2885"/>
        <v>0</v>
      </c>
      <c r="AI18456" s="340">
        <f t="shared" si="2891"/>
        <v>0</v>
      </c>
      <c r="AJ18456" s="340">
        <f t="shared" si="2891"/>
        <v>0</v>
      </c>
      <c r="AK18456" s="340">
        <f t="shared" si="2891"/>
        <v>5.2</v>
      </c>
      <c r="AL18456" s="340">
        <f t="shared" si="2891"/>
        <v>0</v>
      </c>
      <c r="AM18456" s="340">
        <f t="shared" si="2891"/>
        <v>0</v>
      </c>
    </row>
    <row r="18457" spans="1:39" x14ac:dyDescent="0.35">
      <c r="A18457" s="337">
        <v>40370</v>
      </c>
      <c r="B18457" s="338">
        <f t="shared" si="2887"/>
        <v>2010</v>
      </c>
      <c r="C18457" s="338">
        <f t="shared" si="2888"/>
        <v>7</v>
      </c>
      <c r="D18457" s="338">
        <f t="shared" si="2889"/>
        <v>11</v>
      </c>
      <c r="E18457" s="334">
        <v>1.1000000000000001</v>
      </c>
      <c r="F18457" s="334">
        <v>1.1000000000000001</v>
      </c>
      <c r="G18457" s="334">
        <v>0</v>
      </c>
      <c r="H18457" s="334">
        <v>0</v>
      </c>
      <c r="I18457" s="334">
        <v>0</v>
      </c>
      <c r="J18457" s="334">
        <v>0</v>
      </c>
      <c r="K18457" s="334">
        <v>0</v>
      </c>
      <c r="L18457" s="334">
        <v>0</v>
      </c>
      <c r="M18457" s="334">
        <v>0</v>
      </c>
      <c r="N18457" s="334">
        <v>0</v>
      </c>
      <c r="O18457" s="334">
        <v>0</v>
      </c>
      <c r="P18457" s="334">
        <v>0</v>
      </c>
      <c r="Q18457" s="334">
        <v>0</v>
      </c>
      <c r="R18457" s="334">
        <v>0</v>
      </c>
      <c r="S18457" s="334">
        <v>0</v>
      </c>
      <c r="T18457" s="334">
        <v>0</v>
      </c>
      <c r="U18457" s="334">
        <v>0</v>
      </c>
      <c r="V18457" s="334">
        <v>0</v>
      </c>
      <c r="W18457" s="334">
        <v>0</v>
      </c>
      <c r="X18457" s="334">
        <v>0</v>
      </c>
      <c r="Y18457" s="334">
        <v>0</v>
      </c>
      <c r="Z18457" s="334">
        <v>0</v>
      </c>
      <c r="AA18457" s="334">
        <v>0</v>
      </c>
      <c r="AB18457" s="334">
        <v>0</v>
      </c>
      <c r="AD18457" s="334">
        <v>2.2000000000000002</v>
      </c>
      <c r="AE18457" s="334">
        <f t="shared" si="2883"/>
        <v>2.2000000000000002</v>
      </c>
      <c r="AF18457" s="334">
        <f t="shared" si="2884"/>
        <v>2.2000000000000002</v>
      </c>
      <c r="AG18457" s="340">
        <f t="shared" si="2885"/>
        <v>0</v>
      </c>
      <c r="AI18457" s="340">
        <f t="shared" si="2891"/>
        <v>0</v>
      </c>
      <c r="AJ18457" s="340">
        <f t="shared" si="2891"/>
        <v>0</v>
      </c>
      <c r="AK18457" s="340">
        <f t="shared" si="2891"/>
        <v>2.2000000000000002</v>
      </c>
      <c r="AL18457" s="340">
        <f t="shared" si="2891"/>
        <v>0</v>
      </c>
      <c r="AM18457" s="340">
        <f t="shared" si="2891"/>
        <v>0</v>
      </c>
    </row>
    <row r="18458" spans="1:39" x14ac:dyDescent="0.35">
      <c r="A18458" s="337">
        <v>40371</v>
      </c>
      <c r="B18458" s="338">
        <f t="shared" si="2887"/>
        <v>2010</v>
      </c>
      <c r="C18458" s="338">
        <f t="shared" si="2888"/>
        <v>7</v>
      </c>
      <c r="D18458" s="338">
        <f t="shared" si="2889"/>
        <v>12</v>
      </c>
      <c r="E18458" s="334">
        <v>0</v>
      </c>
      <c r="F18458" s="334">
        <v>0</v>
      </c>
      <c r="G18458" s="334">
        <v>0</v>
      </c>
      <c r="H18458" s="334">
        <v>0</v>
      </c>
      <c r="I18458" s="334">
        <v>0</v>
      </c>
      <c r="J18458" s="334">
        <v>0</v>
      </c>
      <c r="K18458" s="334">
        <v>0</v>
      </c>
      <c r="L18458" s="334">
        <v>0</v>
      </c>
      <c r="M18458" s="334">
        <v>0</v>
      </c>
      <c r="N18458" s="334">
        <v>0</v>
      </c>
      <c r="O18458" s="334">
        <v>0</v>
      </c>
      <c r="P18458" s="334">
        <v>0</v>
      </c>
      <c r="Q18458" s="334">
        <v>0</v>
      </c>
      <c r="R18458" s="334">
        <v>1.4</v>
      </c>
      <c r="S18458" s="334">
        <v>11.9</v>
      </c>
      <c r="T18458" s="334">
        <v>0.5</v>
      </c>
      <c r="U18458" s="334">
        <v>0</v>
      </c>
      <c r="V18458" s="334">
        <v>0</v>
      </c>
      <c r="W18458" s="334">
        <v>0</v>
      </c>
      <c r="X18458" s="334">
        <v>0</v>
      </c>
      <c r="Y18458" s="334">
        <v>0</v>
      </c>
      <c r="Z18458" s="334">
        <v>0</v>
      </c>
      <c r="AA18458" s="334">
        <v>0</v>
      </c>
      <c r="AB18458" s="334">
        <v>0</v>
      </c>
      <c r="AD18458" s="334">
        <v>13.8</v>
      </c>
      <c r="AE18458" s="334">
        <f t="shared" si="2883"/>
        <v>13.8</v>
      </c>
      <c r="AF18458" s="334">
        <f t="shared" si="2884"/>
        <v>13.8</v>
      </c>
      <c r="AG18458" s="340">
        <f t="shared" si="2885"/>
        <v>0</v>
      </c>
      <c r="AI18458" s="340">
        <f t="shared" si="2891"/>
        <v>0</v>
      </c>
      <c r="AJ18458" s="340">
        <f t="shared" si="2891"/>
        <v>0</v>
      </c>
      <c r="AK18458" s="340">
        <f t="shared" si="2891"/>
        <v>13.8</v>
      </c>
      <c r="AL18458" s="340">
        <f t="shared" si="2891"/>
        <v>0</v>
      </c>
      <c r="AM18458" s="340">
        <f t="shared" si="2891"/>
        <v>0</v>
      </c>
    </row>
    <row r="18459" spans="1:39" x14ac:dyDescent="0.35">
      <c r="A18459" s="337">
        <v>40372</v>
      </c>
      <c r="B18459" s="338">
        <f t="shared" si="2887"/>
        <v>2010</v>
      </c>
      <c r="C18459" s="338">
        <f t="shared" si="2888"/>
        <v>7</v>
      </c>
      <c r="D18459" s="338">
        <f t="shared" si="2889"/>
        <v>13</v>
      </c>
      <c r="E18459" s="334">
        <v>0</v>
      </c>
      <c r="F18459" s="334">
        <v>0</v>
      </c>
      <c r="G18459" s="334">
        <v>0</v>
      </c>
      <c r="H18459" s="334">
        <v>0</v>
      </c>
      <c r="I18459" s="334">
        <v>0</v>
      </c>
      <c r="J18459" s="334">
        <v>0</v>
      </c>
      <c r="K18459" s="334">
        <v>0</v>
      </c>
      <c r="L18459" s="334">
        <v>0</v>
      </c>
      <c r="M18459" s="334">
        <v>0</v>
      </c>
      <c r="N18459" s="334">
        <v>0.4</v>
      </c>
      <c r="O18459" s="334">
        <v>0.4</v>
      </c>
      <c r="P18459" s="334">
        <v>0</v>
      </c>
      <c r="Q18459" s="334">
        <v>0</v>
      </c>
      <c r="R18459" s="334">
        <v>1.8</v>
      </c>
      <c r="S18459" s="334">
        <v>4</v>
      </c>
      <c r="T18459" s="334">
        <v>3.6</v>
      </c>
      <c r="U18459" s="334">
        <v>5.0999999999999996</v>
      </c>
      <c r="V18459" s="334">
        <v>1.4</v>
      </c>
      <c r="W18459" s="334">
        <v>0.7</v>
      </c>
      <c r="X18459" s="334">
        <v>1.1000000000000001</v>
      </c>
      <c r="Y18459" s="334">
        <v>0.5</v>
      </c>
      <c r="Z18459" s="334">
        <v>0</v>
      </c>
      <c r="AA18459" s="334">
        <v>0</v>
      </c>
      <c r="AB18459" s="334">
        <v>0</v>
      </c>
      <c r="AD18459" s="334">
        <v>19</v>
      </c>
      <c r="AE18459" s="334">
        <f t="shared" si="2883"/>
        <v>19</v>
      </c>
      <c r="AF18459" s="334">
        <f t="shared" si="2884"/>
        <v>19</v>
      </c>
      <c r="AG18459" s="340">
        <f t="shared" si="2885"/>
        <v>0</v>
      </c>
      <c r="AI18459" s="340">
        <f t="shared" si="2891"/>
        <v>0</v>
      </c>
      <c r="AJ18459" s="340">
        <f t="shared" si="2891"/>
        <v>0</v>
      </c>
      <c r="AK18459" s="340">
        <f t="shared" si="2891"/>
        <v>19</v>
      </c>
      <c r="AL18459" s="340">
        <f t="shared" si="2891"/>
        <v>0</v>
      </c>
      <c r="AM18459" s="340">
        <f t="shared" si="2891"/>
        <v>0</v>
      </c>
    </row>
    <row r="18460" spans="1:39" x14ac:dyDescent="0.35">
      <c r="A18460" s="337">
        <v>40373</v>
      </c>
      <c r="B18460" s="338">
        <f t="shared" si="2887"/>
        <v>2010</v>
      </c>
      <c r="C18460" s="338">
        <f t="shared" si="2888"/>
        <v>7</v>
      </c>
      <c r="D18460" s="338">
        <f t="shared" si="2889"/>
        <v>14</v>
      </c>
      <c r="E18460" s="334">
        <v>0</v>
      </c>
      <c r="F18460" s="334">
        <v>0</v>
      </c>
      <c r="G18460" s="334">
        <v>0</v>
      </c>
      <c r="H18460" s="334">
        <v>0</v>
      </c>
      <c r="I18460" s="334">
        <v>0</v>
      </c>
      <c r="J18460" s="334">
        <v>0</v>
      </c>
      <c r="K18460" s="334">
        <v>0</v>
      </c>
      <c r="L18460" s="334">
        <v>0</v>
      </c>
      <c r="M18460" s="334">
        <v>0</v>
      </c>
      <c r="N18460" s="334">
        <v>0</v>
      </c>
      <c r="O18460" s="334">
        <v>0</v>
      </c>
      <c r="P18460" s="334">
        <v>0</v>
      </c>
      <c r="Q18460" s="334">
        <v>0</v>
      </c>
      <c r="R18460" s="334">
        <v>0</v>
      </c>
      <c r="S18460" s="334">
        <v>0</v>
      </c>
      <c r="T18460" s="334">
        <v>0</v>
      </c>
      <c r="U18460" s="334">
        <v>0</v>
      </c>
      <c r="V18460" s="334">
        <v>0</v>
      </c>
      <c r="W18460" s="334">
        <v>0</v>
      </c>
      <c r="X18460" s="334">
        <v>0.3</v>
      </c>
      <c r="Y18460" s="334">
        <v>0</v>
      </c>
      <c r="Z18460" s="334">
        <v>0</v>
      </c>
      <c r="AA18460" s="334">
        <v>0</v>
      </c>
      <c r="AB18460" s="334">
        <v>0</v>
      </c>
      <c r="AD18460" s="334">
        <v>0.3</v>
      </c>
      <c r="AE18460" s="334">
        <f t="shared" si="2883"/>
        <v>0.3</v>
      </c>
      <c r="AF18460" s="334">
        <f t="shared" si="2884"/>
        <v>0.3</v>
      </c>
      <c r="AG18460" s="340">
        <f t="shared" si="2885"/>
        <v>0</v>
      </c>
      <c r="AI18460" s="340">
        <f t="shared" si="2891"/>
        <v>0</v>
      </c>
      <c r="AJ18460" s="340">
        <f t="shared" si="2891"/>
        <v>0</v>
      </c>
      <c r="AK18460" s="340">
        <f t="shared" si="2891"/>
        <v>0.3</v>
      </c>
      <c r="AL18460" s="340">
        <f t="shared" si="2891"/>
        <v>0</v>
      </c>
      <c r="AM18460" s="340">
        <f t="shared" si="2891"/>
        <v>0</v>
      </c>
    </row>
    <row r="18461" spans="1:39" x14ac:dyDescent="0.35">
      <c r="A18461" s="337">
        <v>40374</v>
      </c>
      <c r="B18461" s="338">
        <f t="shared" si="2887"/>
        <v>2010</v>
      </c>
      <c r="C18461" s="338">
        <f t="shared" si="2888"/>
        <v>7</v>
      </c>
      <c r="D18461" s="338">
        <f t="shared" si="2889"/>
        <v>15</v>
      </c>
      <c r="E18461" s="334">
        <v>0</v>
      </c>
      <c r="F18461" s="334">
        <v>0</v>
      </c>
      <c r="G18461" s="334">
        <v>0</v>
      </c>
      <c r="H18461" s="334">
        <v>0</v>
      </c>
      <c r="I18461" s="334">
        <v>0</v>
      </c>
      <c r="J18461" s="334">
        <v>0</v>
      </c>
      <c r="K18461" s="334">
        <v>0</v>
      </c>
      <c r="L18461" s="334">
        <v>0</v>
      </c>
      <c r="M18461" s="334">
        <v>0</v>
      </c>
      <c r="N18461" s="334">
        <v>0</v>
      </c>
      <c r="O18461" s="334">
        <v>0</v>
      </c>
      <c r="P18461" s="334">
        <v>0</v>
      </c>
      <c r="Q18461" s="334">
        <v>0</v>
      </c>
      <c r="R18461" s="334">
        <v>0</v>
      </c>
      <c r="S18461" s="334">
        <v>0</v>
      </c>
      <c r="T18461" s="334">
        <v>0</v>
      </c>
      <c r="U18461" s="334">
        <v>0</v>
      </c>
      <c r="V18461" s="334">
        <v>0</v>
      </c>
      <c r="W18461" s="334">
        <v>0</v>
      </c>
      <c r="X18461" s="334">
        <v>0</v>
      </c>
      <c r="Y18461" s="334">
        <v>0</v>
      </c>
      <c r="Z18461" s="334">
        <v>0</v>
      </c>
      <c r="AA18461" s="334">
        <v>0</v>
      </c>
      <c r="AB18461" s="334">
        <v>0</v>
      </c>
      <c r="AD18461" s="334">
        <v>0</v>
      </c>
      <c r="AE18461" s="334">
        <f t="shared" si="2883"/>
        <v>0</v>
      </c>
      <c r="AF18461" s="334">
        <f t="shared" si="2884"/>
        <v>0</v>
      </c>
      <c r="AG18461" s="340">
        <f t="shared" si="2885"/>
        <v>0</v>
      </c>
      <c r="AI18461" s="340">
        <f t="shared" si="2891"/>
        <v>0</v>
      </c>
      <c r="AJ18461" s="340">
        <f t="shared" si="2891"/>
        <v>0</v>
      </c>
      <c r="AK18461" s="340">
        <f t="shared" si="2891"/>
        <v>0</v>
      </c>
      <c r="AL18461" s="340">
        <f t="shared" si="2891"/>
        <v>0</v>
      </c>
      <c r="AM18461" s="340">
        <f t="shared" si="2891"/>
        <v>0</v>
      </c>
    </row>
    <row r="18462" spans="1:39" x14ac:dyDescent="0.35">
      <c r="A18462" s="337">
        <v>40375</v>
      </c>
      <c r="B18462" s="338">
        <f t="shared" si="2887"/>
        <v>2010</v>
      </c>
      <c r="C18462" s="338">
        <f t="shared" si="2888"/>
        <v>7</v>
      </c>
      <c r="D18462" s="338">
        <f t="shared" si="2889"/>
        <v>16</v>
      </c>
      <c r="E18462" s="334">
        <v>0</v>
      </c>
      <c r="F18462" s="334">
        <v>0</v>
      </c>
      <c r="G18462" s="334">
        <v>0</v>
      </c>
      <c r="H18462" s="334">
        <v>0</v>
      </c>
      <c r="I18462" s="334">
        <v>0</v>
      </c>
      <c r="J18462" s="334">
        <v>0</v>
      </c>
      <c r="K18462" s="334">
        <v>0</v>
      </c>
      <c r="L18462" s="334">
        <v>0</v>
      </c>
      <c r="M18462" s="334">
        <v>0</v>
      </c>
      <c r="N18462" s="334">
        <v>0</v>
      </c>
      <c r="O18462" s="334">
        <v>0</v>
      </c>
      <c r="P18462" s="334">
        <v>0</v>
      </c>
      <c r="Q18462" s="334">
        <v>0</v>
      </c>
      <c r="R18462" s="334">
        <v>0</v>
      </c>
      <c r="S18462" s="334">
        <v>4.5</v>
      </c>
      <c r="T18462" s="334">
        <v>0</v>
      </c>
      <c r="U18462" s="334">
        <v>0</v>
      </c>
      <c r="V18462" s="334">
        <v>0</v>
      </c>
      <c r="W18462" s="334">
        <v>0</v>
      </c>
      <c r="X18462" s="334">
        <v>0</v>
      </c>
      <c r="Y18462" s="334">
        <v>0</v>
      </c>
      <c r="Z18462" s="334">
        <v>0</v>
      </c>
      <c r="AA18462" s="334">
        <v>3.3</v>
      </c>
      <c r="AB18462" s="334">
        <v>3.4</v>
      </c>
      <c r="AD18462" s="334">
        <v>11.2</v>
      </c>
      <c r="AE18462" s="334">
        <f t="shared" si="2883"/>
        <v>11.2</v>
      </c>
      <c r="AF18462" s="334">
        <f t="shared" si="2884"/>
        <v>11.2</v>
      </c>
      <c r="AG18462" s="340">
        <f t="shared" si="2885"/>
        <v>0</v>
      </c>
      <c r="AI18462" s="340">
        <f t="shared" si="2891"/>
        <v>0</v>
      </c>
      <c r="AJ18462" s="340">
        <f t="shared" si="2891"/>
        <v>0</v>
      </c>
      <c r="AK18462" s="340">
        <f t="shared" si="2891"/>
        <v>11.2</v>
      </c>
      <c r="AL18462" s="340">
        <f t="shared" si="2891"/>
        <v>0</v>
      </c>
      <c r="AM18462" s="340">
        <f t="shared" si="2891"/>
        <v>0</v>
      </c>
    </row>
    <row r="18463" spans="1:39" x14ac:dyDescent="0.35">
      <c r="A18463" s="337">
        <v>40376</v>
      </c>
      <c r="B18463" s="338">
        <f t="shared" si="2887"/>
        <v>2010</v>
      </c>
      <c r="C18463" s="338">
        <f t="shared" si="2888"/>
        <v>7</v>
      </c>
      <c r="D18463" s="338">
        <f t="shared" si="2889"/>
        <v>17</v>
      </c>
      <c r="E18463" s="334">
        <v>0</v>
      </c>
      <c r="F18463" s="334">
        <v>0</v>
      </c>
      <c r="G18463" s="334">
        <v>0</v>
      </c>
      <c r="H18463" s="334">
        <v>0</v>
      </c>
      <c r="I18463" s="334">
        <v>0</v>
      </c>
      <c r="J18463" s="334">
        <v>0</v>
      </c>
      <c r="K18463" s="334">
        <v>0</v>
      </c>
      <c r="L18463" s="334">
        <v>0</v>
      </c>
      <c r="M18463" s="334">
        <v>0</v>
      </c>
      <c r="N18463" s="334">
        <v>0</v>
      </c>
      <c r="O18463" s="334">
        <v>0</v>
      </c>
      <c r="P18463" s="334">
        <v>0</v>
      </c>
      <c r="Q18463" s="334">
        <v>0</v>
      </c>
      <c r="R18463" s="334">
        <v>0</v>
      </c>
      <c r="S18463" s="334">
        <v>0</v>
      </c>
      <c r="T18463" s="334">
        <v>0</v>
      </c>
      <c r="U18463" s="334">
        <v>0</v>
      </c>
      <c r="V18463" s="334">
        <v>0</v>
      </c>
      <c r="W18463" s="334">
        <v>0</v>
      </c>
      <c r="X18463" s="334">
        <v>0</v>
      </c>
      <c r="Y18463" s="334">
        <v>0</v>
      </c>
      <c r="Z18463" s="334">
        <v>0</v>
      </c>
      <c r="AA18463" s="334">
        <v>0</v>
      </c>
      <c r="AB18463" s="334">
        <v>0</v>
      </c>
      <c r="AD18463" s="334">
        <v>0</v>
      </c>
      <c r="AE18463" s="334">
        <f t="shared" si="2883"/>
        <v>0</v>
      </c>
      <c r="AF18463" s="334">
        <f t="shared" si="2884"/>
        <v>0</v>
      </c>
      <c r="AG18463" s="340">
        <f t="shared" si="2885"/>
        <v>0</v>
      </c>
      <c r="AI18463" s="340">
        <f t="shared" si="2891"/>
        <v>0</v>
      </c>
      <c r="AJ18463" s="340">
        <f t="shared" si="2891"/>
        <v>0</v>
      </c>
      <c r="AK18463" s="340">
        <f t="shared" si="2891"/>
        <v>0</v>
      </c>
      <c r="AL18463" s="340">
        <f t="shared" si="2891"/>
        <v>0</v>
      </c>
      <c r="AM18463" s="340">
        <f t="shared" si="2891"/>
        <v>0</v>
      </c>
    </row>
    <row r="18464" spans="1:39" x14ac:dyDescent="0.35">
      <c r="A18464" s="337">
        <v>40377</v>
      </c>
      <c r="B18464" s="338">
        <f t="shared" si="2887"/>
        <v>2010</v>
      </c>
      <c r="C18464" s="338">
        <f t="shared" si="2888"/>
        <v>7</v>
      </c>
      <c r="D18464" s="338">
        <f t="shared" si="2889"/>
        <v>18</v>
      </c>
      <c r="E18464" s="334">
        <v>0</v>
      </c>
      <c r="F18464" s="334">
        <v>0</v>
      </c>
      <c r="G18464" s="334">
        <v>0</v>
      </c>
      <c r="H18464" s="334">
        <v>0</v>
      </c>
      <c r="I18464" s="334">
        <v>0</v>
      </c>
      <c r="J18464" s="334">
        <v>0</v>
      </c>
      <c r="K18464" s="334">
        <v>0</v>
      </c>
      <c r="L18464" s="334">
        <v>0</v>
      </c>
      <c r="M18464" s="334">
        <v>0</v>
      </c>
      <c r="N18464" s="334">
        <v>0</v>
      </c>
      <c r="O18464" s="334">
        <v>0</v>
      </c>
      <c r="P18464" s="334">
        <v>0</v>
      </c>
      <c r="Q18464" s="334">
        <v>0</v>
      </c>
      <c r="R18464" s="334">
        <v>0</v>
      </c>
      <c r="S18464" s="334">
        <v>0</v>
      </c>
      <c r="T18464" s="334">
        <v>0</v>
      </c>
      <c r="U18464" s="334">
        <v>0</v>
      </c>
      <c r="V18464" s="334">
        <v>0</v>
      </c>
      <c r="W18464" s="334">
        <v>0</v>
      </c>
      <c r="X18464" s="334">
        <v>0</v>
      </c>
      <c r="Y18464" s="334">
        <v>0</v>
      </c>
      <c r="Z18464" s="334">
        <v>0</v>
      </c>
      <c r="AA18464" s="334">
        <v>0</v>
      </c>
      <c r="AB18464" s="334">
        <v>0</v>
      </c>
      <c r="AD18464" s="334">
        <v>0</v>
      </c>
      <c r="AE18464" s="334">
        <f t="shared" si="2883"/>
        <v>0</v>
      </c>
      <c r="AF18464" s="334">
        <f t="shared" si="2884"/>
        <v>0</v>
      </c>
      <c r="AG18464" s="340">
        <f t="shared" si="2885"/>
        <v>0</v>
      </c>
      <c r="AI18464" s="340">
        <f t="shared" si="2891"/>
        <v>0</v>
      </c>
      <c r="AJ18464" s="340">
        <f t="shared" si="2891"/>
        <v>0</v>
      </c>
      <c r="AK18464" s="340">
        <f t="shared" si="2891"/>
        <v>0</v>
      </c>
      <c r="AL18464" s="340">
        <f t="shared" si="2891"/>
        <v>0</v>
      </c>
      <c r="AM18464" s="340">
        <f t="shared" si="2891"/>
        <v>0</v>
      </c>
    </row>
    <row r="18465" spans="1:39" x14ac:dyDescent="0.35">
      <c r="A18465" s="337">
        <v>40378</v>
      </c>
      <c r="B18465" s="338">
        <f t="shared" si="2887"/>
        <v>2010</v>
      </c>
      <c r="C18465" s="338">
        <f t="shared" si="2888"/>
        <v>7</v>
      </c>
      <c r="D18465" s="338">
        <f t="shared" si="2889"/>
        <v>19</v>
      </c>
      <c r="E18465" s="334">
        <v>0</v>
      </c>
      <c r="F18465" s="334">
        <v>0</v>
      </c>
      <c r="G18465" s="334">
        <v>0</v>
      </c>
      <c r="H18465" s="334">
        <v>0</v>
      </c>
      <c r="I18465" s="334">
        <v>0</v>
      </c>
      <c r="J18465" s="334">
        <v>0</v>
      </c>
      <c r="K18465" s="334">
        <v>0.6</v>
      </c>
      <c r="L18465" s="334">
        <v>0</v>
      </c>
      <c r="M18465" s="334">
        <v>0</v>
      </c>
      <c r="N18465" s="334">
        <v>0</v>
      </c>
      <c r="O18465" s="334">
        <v>0</v>
      </c>
      <c r="P18465" s="334">
        <v>0</v>
      </c>
      <c r="Q18465" s="334">
        <v>0</v>
      </c>
      <c r="R18465" s="334">
        <v>0</v>
      </c>
      <c r="S18465" s="334">
        <v>0</v>
      </c>
      <c r="T18465" s="334">
        <v>0</v>
      </c>
      <c r="U18465" s="334">
        <v>0</v>
      </c>
      <c r="V18465" s="334">
        <v>0</v>
      </c>
      <c r="W18465" s="334">
        <v>0.6</v>
      </c>
      <c r="X18465" s="334">
        <v>0</v>
      </c>
      <c r="Y18465" s="334">
        <v>0</v>
      </c>
      <c r="Z18465" s="334">
        <v>0</v>
      </c>
      <c r="AA18465" s="334">
        <v>0.6</v>
      </c>
      <c r="AB18465" s="334">
        <v>0.6</v>
      </c>
      <c r="AD18465" s="334">
        <v>2.4</v>
      </c>
      <c r="AE18465" s="334">
        <f t="shared" si="2883"/>
        <v>2.4</v>
      </c>
      <c r="AF18465" s="334">
        <f t="shared" si="2884"/>
        <v>2.4</v>
      </c>
      <c r="AG18465" s="340">
        <f t="shared" si="2885"/>
        <v>0</v>
      </c>
      <c r="AI18465" s="340">
        <f t="shared" si="2891"/>
        <v>0</v>
      </c>
      <c r="AJ18465" s="340">
        <f t="shared" si="2891"/>
        <v>0</v>
      </c>
      <c r="AK18465" s="340">
        <f t="shared" si="2891"/>
        <v>2.4</v>
      </c>
      <c r="AL18465" s="340">
        <f t="shared" si="2891"/>
        <v>0</v>
      </c>
      <c r="AM18465" s="340">
        <f t="shared" si="2891"/>
        <v>0</v>
      </c>
    </row>
    <row r="18466" spans="1:39" x14ac:dyDescent="0.35">
      <c r="A18466" s="337">
        <v>40379</v>
      </c>
      <c r="B18466" s="338">
        <f t="shared" si="2887"/>
        <v>2010</v>
      </c>
      <c r="C18466" s="338">
        <f t="shared" si="2888"/>
        <v>7</v>
      </c>
      <c r="D18466" s="338">
        <f t="shared" si="2889"/>
        <v>20</v>
      </c>
      <c r="E18466" s="334">
        <v>0.1</v>
      </c>
      <c r="F18466" s="334">
        <v>0</v>
      </c>
      <c r="G18466" s="334">
        <v>0</v>
      </c>
      <c r="H18466" s="334">
        <v>0</v>
      </c>
      <c r="I18466" s="334">
        <v>0</v>
      </c>
      <c r="J18466" s="334">
        <v>0</v>
      </c>
      <c r="K18466" s="334">
        <v>0</v>
      </c>
      <c r="L18466" s="334">
        <v>0</v>
      </c>
      <c r="M18466" s="334">
        <v>0</v>
      </c>
      <c r="N18466" s="334">
        <v>0</v>
      </c>
      <c r="O18466" s="334">
        <v>0</v>
      </c>
      <c r="P18466" s="334">
        <v>0</v>
      </c>
      <c r="Q18466" s="334">
        <v>0</v>
      </c>
      <c r="R18466" s="334">
        <v>0</v>
      </c>
      <c r="S18466" s="334">
        <v>0</v>
      </c>
      <c r="T18466" s="334">
        <v>0</v>
      </c>
      <c r="U18466" s="334">
        <v>0</v>
      </c>
      <c r="V18466" s="334">
        <v>0</v>
      </c>
      <c r="W18466" s="334">
        <v>0</v>
      </c>
      <c r="X18466" s="334">
        <v>0.3</v>
      </c>
      <c r="Y18466" s="334">
        <v>0</v>
      </c>
      <c r="Z18466" s="334">
        <v>0</v>
      </c>
      <c r="AA18466" s="334">
        <v>0</v>
      </c>
      <c r="AB18466" s="334">
        <v>0</v>
      </c>
      <c r="AD18466" s="334">
        <v>0.4</v>
      </c>
      <c r="AE18466" s="334">
        <f t="shared" si="2883"/>
        <v>0.4</v>
      </c>
      <c r="AF18466" s="334">
        <f t="shared" si="2884"/>
        <v>0.4</v>
      </c>
      <c r="AG18466" s="340">
        <f t="shared" si="2885"/>
        <v>0</v>
      </c>
      <c r="AI18466" s="340">
        <f t="shared" si="2891"/>
        <v>0</v>
      </c>
      <c r="AJ18466" s="340">
        <f t="shared" si="2891"/>
        <v>0</v>
      </c>
      <c r="AK18466" s="340">
        <f t="shared" si="2891"/>
        <v>0.4</v>
      </c>
      <c r="AL18466" s="340">
        <f t="shared" si="2891"/>
        <v>0</v>
      </c>
      <c r="AM18466" s="340">
        <f t="shared" si="2891"/>
        <v>0</v>
      </c>
    </row>
    <row r="18467" spans="1:39" x14ac:dyDescent="0.35">
      <c r="A18467" s="337">
        <v>40380</v>
      </c>
      <c r="B18467" s="338">
        <f t="shared" si="2887"/>
        <v>2010</v>
      </c>
      <c r="C18467" s="338">
        <f t="shared" si="2888"/>
        <v>7</v>
      </c>
      <c r="D18467" s="338">
        <f t="shared" si="2889"/>
        <v>21</v>
      </c>
      <c r="E18467" s="334">
        <v>0</v>
      </c>
      <c r="F18467" s="334">
        <v>0</v>
      </c>
      <c r="G18467" s="334">
        <v>0</v>
      </c>
      <c r="H18467" s="334">
        <v>0</v>
      </c>
      <c r="I18467" s="334">
        <v>0</v>
      </c>
      <c r="J18467" s="334">
        <v>0</v>
      </c>
      <c r="K18467" s="334">
        <v>0</v>
      </c>
      <c r="L18467" s="334">
        <v>0</v>
      </c>
      <c r="M18467" s="334">
        <v>0</v>
      </c>
      <c r="N18467" s="334">
        <v>0</v>
      </c>
      <c r="O18467" s="334">
        <v>0</v>
      </c>
      <c r="P18467" s="334">
        <v>0</v>
      </c>
      <c r="Q18467" s="334">
        <v>0</v>
      </c>
      <c r="R18467" s="334">
        <v>0</v>
      </c>
      <c r="S18467" s="334">
        <v>0</v>
      </c>
      <c r="T18467" s="334">
        <v>0</v>
      </c>
      <c r="U18467" s="334">
        <v>0</v>
      </c>
      <c r="V18467" s="334">
        <v>0</v>
      </c>
      <c r="W18467" s="334">
        <v>0</v>
      </c>
      <c r="X18467" s="334">
        <v>0</v>
      </c>
      <c r="Y18467" s="334">
        <v>0</v>
      </c>
      <c r="Z18467" s="334">
        <v>0</v>
      </c>
      <c r="AA18467" s="334">
        <v>0</v>
      </c>
      <c r="AB18467" s="334">
        <v>0</v>
      </c>
      <c r="AD18467" s="334">
        <v>0</v>
      </c>
      <c r="AE18467" s="334">
        <f t="shared" si="2883"/>
        <v>0</v>
      </c>
      <c r="AF18467" s="334">
        <f t="shared" si="2884"/>
        <v>0</v>
      </c>
      <c r="AG18467" s="340">
        <f t="shared" si="2885"/>
        <v>0</v>
      </c>
      <c r="AI18467" s="340">
        <f t="shared" si="2891"/>
        <v>0</v>
      </c>
      <c r="AJ18467" s="340">
        <f t="shared" si="2891"/>
        <v>0</v>
      </c>
      <c r="AK18467" s="340">
        <f t="shared" si="2891"/>
        <v>0</v>
      </c>
      <c r="AL18467" s="340">
        <f t="shared" si="2891"/>
        <v>0</v>
      </c>
      <c r="AM18467" s="340">
        <f t="shared" si="2891"/>
        <v>0</v>
      </c>
    </row>
    <row r="18468" spans="1:39" x14ac:dyDescent="0.35">
      <c r="A18468" s="337">
        <v>40381</v>
      </c>
      <c r="B18468" s="338">
        <f t="shared" si="2887"/>
        <v>2010</v>
      </c>
      <c r="C18468" s="338">
        <f t="shared" si="2888"/>
        <v>7</v>
      </c>
      <c r="D18468" s="338">
        <f t="shared" si="2889"/>
        <v>22</v>
      </c>
      <c r="E18468" s="334">
        <v>0</v>
      </c>
      <c r="F18468" s="334">
        <v>0</v>
      </c>
      <c r="G18468" s="334">
        <v>0</v>
      </c>
      <c r="H18468" s="334">
        <v>0</v>
      </c>
      <c r="I18468" s="334">
        <v>0</v>
      </c>
      <c r="J18468" s="334">
        <v>0</v>
      </c>
      <c r="K18468" s="334">
        <v>0</v>
      </c>
      <c r="L18468" s="334">
        <v>0</v>
      </c>
      <c r="M18468" s="334">
        <v>0</v>
      </c>
      <c r="N18468" s="334">
        <v>0</v>
      </c>
      <c r="O18468" s="334">
        <v>0</v>
      </c>
      <c r="P18468" s="334">
        <v>0</v>
      </c>
      <c r="Q18468" s="334">
        <v>0</v>
      </c>
      <c r="R18468" s="334">
        <v>0</v>
      </c>
      <c r="S18468" s="334">
        <v>0</v>
      </c>
      <c r="T18468" s="334">
        <v>0</v>
      </c>
      <c r="U18468" s="334">
        <v>0</v>
      </c>
      <c r="V18468" s="334">
        <v>0</v>
      </c>
      <c r="W18468" s="334">
        <v>0.9</v>
      </c>
      <c r="X18468" s="334">
        <v>0</v>
      </c>
      <c r="Y18468" s="334">
        <v>0</v>
      </c>
      <c r="Z18468" s="334">
        <v>0</v>
      </c>
      <c r="AA18468" s="334">
        <v>0.9</v>
      </c>
      <c r="AB18468" s="334">
        <v>0.4</v>
      </c>
      <c r="AD18468" s="334">
        <v>2.2000000000000002</v>
      </c>
      <c r="AE18468" s="334">
        <f t="shared" si="2883"/>
        <v>2.2000000000000002</v>
      </c>
      <c r="AF18468" s="334">
        <f t="shared" si="2884"/>
        <v>2.2000000000000002</v>
      </c>
      <c r="AG18468" s="340">
        <f t="shared" si="2885"/>
        <v>0</v>
      </c>
      <c r="AI18468" s="340">
        <f t="shared" ref="AI18468:AM18483" si="2892">IF($C18468=AI$1,$AF18468,0)</f>
        <v>0</v>
      </c>
      <c r="AJ18468" s="340">
        <f t="shared" si="2892"/>
        <v>0</v>
      </c>
      <c r="AK18468" s="340">
        <f t="shared" si="2892"/>
        <v>2.2000000000000002</v>
      </c>
      <c r="AL18468" s="340">
        <f t="shared" si="2892"/>
        <v>0</v>
      </c>
      <c r="AM18468" s="340">
        <f t="shared" si="2892"/>
        <v>0</v>
      </c>
    </row>
    <row r="18469" spans="1:39" x14ac:dyDescent="0.35">
      <c r="A18469" s="337">
        <v>40382</v>
      </c>
      <c r="B18469" s="338">
        <f t="shared" si="2887"/>
        <v>2010</v>
      </c>
      <c r="C18469" s="338">
        <f t="shared" si="2888"/>
        <v>7</v>
      </c>
      <c r="D18469" s="338">
        <f t="shared" si="2889"/>
        <v>23</v>
      </c>
      <c r="E18469" s="334">
        <v>0</v>
      </c>
      <c r="F18469" s="334">
        <v>0</v>
      </c>
      <c r="G18469" s="334">
        <v>0.2</v>
      </c>
      <c r="H18469" s="334">
        <v>0</v>
      </c>
      <c r="I18469" s="334">
        <v>0</v>
      </c>
      <c r="J18469" s="334">
        <v>0.3</v>
      </c>
      <c r="K18469" s="334">
        <v>0.2</v>
      </c>
      <c r="L18469" s="334">
        <v>0.3</v>
      </c>
      <c r="M18469" s="334">
        <v>0.2</v>
      </c>
      <c r="N18469" s="334">
        <v>0</v>
      </c>
      <c r="O18469" s="334">
        <v>0</v>
      </c>
      <c r="P18469" s="334">
        <v>0</v>
      </c>
      <c r="Q18469" s="334">
        <v>0</v>
      </c>
      <c r="R18469" s="334">
        <v>0</v>
      </c>
      <c r="S18469" s="334">
        <v>0</v>
      </c>
      <c r="T18469" s="334">
        <v>0</v>
      </c>
      <c r="U18469" s="334">
        <v>0</v>
      </c>
      <c r="V18469" s="334">
        <v>0</v>
      </c>
      <c r="W18469" s="334">
        <v>0</v>
      </c>
      <c r="X18469" s="334">
        <v>0</v>
      </c>
      <c r="Y18469" s="334">
        <v>0</v>
      </c>
      <c r="Z18469" s="334">
        <v>0</v>
      </c>
      <c r="AA18469" s="334">
        <v>0</v>
      </c>
      <c r="AB18469" s="334">
        <v>0</v>
      </c>
      <c r="AD18469" s="334">
        <v>1.2</v>
      </c>
      <c r="AE18469" s="334">
        <f t="shared" si="2883"/>
        <v>1.2</v>
      </c>
      <c r="AF18469" s="334">
        <f t="shared" si="2884"/>
        <v>1.2</v>
      </c>
      <c r="AG18469" s="340">
        <f t="shared" si="2885"/>
        <v>0</v>
      </c>
      <c r="AI18469" s="340">
        <f t="shared" si="2892"/>
        <v>0</v>
      </c>
      <c r="AJ18469" s="340">
        <f t="shared" si="2892"/>
        <v>0</v>
      </c>
      <c r="AK18469" s="340">
        <f t="shared" si="2892"/>
        <v>1.2</v>
      </c>
      <c r="AL18469" s="340">
        <f t="shared" si="2892"/>
        <v>0</v>
      </c>
      <c r="AM18469" s="340">
        <f t="shared" si="2892"/>
        <v>0</v>
      </c>
    </row>
    <row r="18470" spans="1:39" x14ac:dyDescent="0.35">
      <c r="A18470" s="337">
        <v>40383</v>
      </c>
      <c r="B18470" s="338">
        <f t="shared" si="2887"/>
        <v>2010</v>
      </c>
      <c r="C18470" s="338">
        <f t="shared" si="2888"/>
        <v>7</v>
      </c>
      <c r="D18470" s="338">
        <f t="shared" si="2889"/>
        <v>24</v>
      </c>
      <c r="E18470" s="334">
        <v>0</v>
      </c>
      <c r="F18470" s="334">
        <v>0</v>
      </c>
      <c r="G18470" s="334">
        <v>0</v>
      </c>
      <c r="H18470" s="334">
        <v>0</v>
      </c>
      <c r="I18470" s="334">
        <v>0</v>
      </c>
      <c r="J18470" s="334">
        <v>0</v>
      </c>
      <c r="K18470" s="334">
        <v>0</v>
      </c>
      <c r="L18470" s="334">
        <v>0</v>
      </c>
      <c r="M18470" s="334">
        <v>0</v>
      </c>
      <c r="N18470" s="334">
        <v>0</v>
      </c>
      <c r="O18470" s="334">
        <v>0</v>
      </c>
      <c r="P18470" s="334">
        <v>0</v>
      </c>
      <c r="Q18470" s="334">
        <v>0</v>
      </c>
      <c r="R18470" s="334">
        <v>0</v>
      </c>
      <c r="S18470" s="334">
        <v>0</v>
      </c>
      <c r="T18470" s="334">
        <v>0</v>
      </c>
      <c r="U18470" s="334">
        <v>0</v>
      </c>
      <c r="V18470" s="334">
        <v>0</v>
      </c>
      <c r="W18470" s="334">
        <v>0</v>
      </c>
      <c r="X18470" s="334">
        <v>0</v>
      </c>
      <c r="Y18470" s="334">
        <v>0</v>
      </c>
      <c r="Z18470" s="334">
        <v>0</v>
      </c>
      <c r="AA18470" s="334">
        <v>0</v>
      </c>
      <c r="AB18470" s="334">
        <v>0</v>
      </c>
      <c r="AD18470" s="334">
        <v>0</v>
      </c>
      <c r="AE18470" s="334">
        <f t="shared" si="2883"/>
        <v>0</v>
      </c>
      <c r="AF18470" s="334">
        <f t="shared" si="2884"/>
        <v>0</v>
      </c>
      <c r="AG18470" s="340">
        <f t="shared" si="2885"/>
        <v>0</v>
      </c>
      <c r="AI18470" s="340">
        <f t="shared" si="2892"/>
        <v>0</v>
      </c>
      <c r="AJ18470" s="340">
        <f t="shared" si="2892"/>
        <v>0</v>
      </c>
      <c r="AK18470" s="340">
        <f t="shared" si="2892"/>
        <v>0</v>
      </c>
      <c r="AL18470" s="340">
        <f t="shared" si="2892"/>
        <v>0</v>
      </c>
      <c r="AM18470" s="340">
        <f t="shared" si="2892"/>
        <v>0</v>
      </c>
    </row>
    <row r="18471" spans="1:39" x14ac:dyDescent="0.35">
      <c r="A18471" s="337">
        <v>40384</v>
      </c>
      <c r="B18471" s="338">
        <f t="shared" si="2887"/>
        <v>2010</v>
      </c>
      <c r="C18471" s="338">
        <f t="shared" si="2888"/>
        <v>7</v>
      </c>
      <c r="D18471" s="338">
        <f t="shared" si="2889"/>
        <v>25</v>
      </c>
      <c r="E18471" s="334">
        <v>0</v>
      </c>
      <c r="F18471" s="334">
        <v>0</v>
      </c>
      <c r="G18471" s="334">
        <v>0</v>
      </c>
      <c r="H18471" s="334">
        <v>0</v>
      </c>
      <c r="I18471" s="334">
        <v>0</v>
      </c>
      <c r="J18471" s="334">
        <v>0</v>
      </c>
      <c r="K18471" s="334">
        <v>0</v>
      </c>
      <c r="L18471" s="334">
        <v>0</v>
      </c>
      <c r="M18471" s="334">
        <v>0</v>
      </c>
      <c r="N18471" s="334">
        <v>0</v>
      </c>
      <c r="O18471" s="334">
        <v>0</v>
      </c>
      <c r="P18471" s="334">
        <v>0</v>
      </c>
      <c r="Q18471" s="334">
        <v>0</v>
      </c>
      <c r="R18471" s="334">
        <v>0</v>
      </c>
      <c r="S18471" s="334">
        <v>0</v>
      </c>
      <c r="T18471" s="334">
        <v>0</v>
      </c>
      <c r="U18471" s="334">
        <v>0</v>
      </c>
      <c r="V18471" s="334">
        <v>0</v>
      </c>
      <c r="W18471" s="334">
        <v>0</v>
      </c>
      <c r="X18471" s="334">
        <v>0</v>
      </c>
      <c r="Y18471" s="334">
        <v>0</v>
      </c>
      <c r="Z18471" s="334">
        <v>0</v>
      </c>
      <c r="AA18471" s="334">
        <v>0</v>
      </c>
      <c r="AB18471" s="334">
        <v>0</v>
      </c>
      <c r="AD18471" s="334">
        <v>0</v>
      </c>
      <c r="AE18471" s="334">
        <f t="shared" si="2883"/>
        <v>0</v>
      </c>
      <c r="AF18471" s="334">
        <f t="shared" si="2884"/>
        <v>0</v>
      </c>
      <c r="AG18471" s="340">
        <f t="shared" si="2885"/>
        <v>0</v>
      </c>
      <c r="AI18471" s="340">
        <f t="shared" si="2892"/>
        <v>0</v>
      </c>
      <c r="AJ18471" s="340">
        <f t="shared" si="2892"/>
        <v>0</v>
      </c>
      <c r="AK18471" s="340">
        <f t="shared" si="2892"/>
        <v>0</v>
      </c>
      <c r="AL18471" s="340">
        <f t="shared" si="2892"/>
        <v>0</v>
      </c>
      <c r="AM18471" s="340">
        <f t="shared" si="2892"/>
        <v>0</v>
      </c>
    </row>
    <row r="18472" spans="1:39" x14ac:dyDescent="0.35">
      <c r="A18472" s="337">
        <v>40385</v>
      </c>
      <c r="B18472" s="338">
        <f t="shared" si="2887"/>
        <v>2010</v>
      </c>
      <c r="C18472" s="338">
        <f t="shared" si="2888"/>
        <v>7</v>
      </c>
      <c r="D18472" s="338">
        <f t="shared" si="2889"/>
        <v>26</v>
      </c>
      <c r="E18472" s="334">
        <v>0</v>
      </c>
      <c r="F18472" s="334">
        <v>0</v>
      </c>
      <c r="G18472" s="334">
        <v>0</v>
      </c>
      <c r="H18472" s="334">
        <v>0</v>
      </c>
      <c r="I18472" s="334">
        <v>0</v>
      </c>
      <c r="J18472" s="334">
        <v>0</v>
      </c>
      <c r="K18472" s="334">
        <v>0</v>
      </c>
      <c r="L18472" s="334">
        <v>0</v>
      </c>
      <c r="M18472" s="334">
        <v>0</v>
      </c>
      <c r="N18472" s="334">
        <v>0</v>
      </c>
      <c r="O18472" s="334">
        <v>0</v>
      </c>
      <c r="P18472" s="334">
        <v>0</v>
      </c>
      <c r="Q18472" s="334">
        <v>0</v>
      </c>
      <c r="R18472" s="334">
        <v>0</v>
      </c>
      <c r="S18472" s="334">
        <v>0</v>
      </c>
      <c r="T18472" s="334">
        <v>0</v>
      </c>
      <c r="U18472" s="334">
        <v>0</v>
      </c>
      <c r="V18472" s="334">
        <v>0</v>
      </c>
      <c r="W18472" s="334">
        <v>1.1000000000000001</v>
      </c>
      <c r="X18472" s="334">
        <v>2.1</v>
      </c>
      <c r="Y18472" s="334">
        <v>0</v>
      </c>
      <c r="Z18472" s="334">
        <v>0</v>
      </c>
      <c r="AA18472" s="334">
        <v>0</v>
      </c>
      <c r="AB18472" s="334">
        <v>0</v>
      </c>
      <c r="AD18472" s="334">
        <v>3.2</v>
      </c>
      <c r="AE18472" s="334">
        <f t="shared" si="2883"/>
        <v>3.2</v>
      </c>
      <c r="AF18472" s="334">
        <f t="shared" si="2884"/>
        <v>3.2</v>
      </c>
      <c r="AG18472" s="340">
        <f t="shared" si="2885"/>
        <v>0</v>
      </c>
      <c r="AI18472" s="340">
        <f t="shared" si="2892"/>
        <v>0</v>
      </c>
      <c r="AJ18472" s="340">
        <f t="shared" si="2892"/>
        <v>0</v>
      </c>
      <c r="AK18472" s="340">
        <f t="shared" si="2892"/>
        <v>3.2</v>
      </c>
      <c r="AL18472" s="340">
        <f t="shared" si="2892"/>
        <v>0</v>
      </c>
      <c r="AM18472" s="340">
        <f t="shared" si="2892"/>
        <v>0</v>
      </c>
    </row>
    <row r="18473" spans="1:39" x14ac:dyDescent="0.35">
      <c r="A18473" s="337">
        <v>40386</v>
      </c>
      <c r="B18473" s="338">
        <f t="shared" si="2887"/>
        <v>2010</v>
      </c>
      <c r="C18473" s="338">
        <f t="shared" si="2888"/>
        <v>7</v>
      </c>
      <c r="D18473" s="338">
        <f t="shared" si="2889"/>
        <v>27</v>
      </c>
      <c r="E18473" s="334">
        <v>0</v>
      </c>
      <c r="F18473" s="334">
        <v>0</v>
      </c>
      <c r="G18473" s="334">
        <v>0</v>
      </c>
      <c r="H18473" s="334">
        <v>0</v>
      </c>
      <c r="I18473" s="334">
        <v>0</v>
      </c>
      <c r="J18473" s="334">
        <v>0</v>
      </c>
      <c r="K18473" s="334">
        <v>0</v>
      </c>
      <c r="L18473" s="334">
        <v>0</v>
      </c>
      <c r="M18473" s="334">
        <v>0</v>
      </c>
      <c r="N18473" s="334">
        <v>0</v>
      </c>
      <c r="O18473" s="334">
        <v>0</v>
      </c>
      <c r="P18473" s="334">
        <v>0</v>
      </c>
      <c r="Q18473" s="334">
        <v>0</v>
      </c>
      <c r="R18473" s="334">
        <v>0</v>
      </c>
      <c r="S18473" s="334">
        <v>0</v>
      </c>
      <c r="T18473" s="334">
        <v>0</v>
      </c>
      <c r="U18473" s="334">
        <v>0</v>
      </c>
      <c r="V18473" s="334">
        <v>0</v>
      </c>
      <c r="W18473" s="334">
        <v>0</v>
      </c>
      <c r="X18473" s="334">
        <v>0</v>
      </c>
      <c r="Y18473" s="334">
        <v>0</v>
      </c>
      <c r="Z18473" s="334">
        <v>0</v>
      </c>
      <c r="AA18473" s="334">
        <v>0</v>
      </c>
      <c r="AB18473" s="334">
        <v>0</v>
      </c>
      <c r="AD18473" s="334">
        <v>0</v>
      </c>
      <c r="AE18473" s="334">
        <f t="shared" si="2883"/>
        <v>0</v>
      </c>
      <c r="AF18473" s="334">
        <f t="shared" si="2884"/>
        <v>0</v>
      </c>
      <c r="AG18473" s="340">
        <f t="shared" si="2885"/>
        <v>0</v>
      </c>
      <c r="AI18473" s="340">
        <f t="shared" si="2892"/>
        <v>0</v>
      </c>
      <c r="AJ18473" s="340">
        <f t="shared" si="2892"/>
        <v>0</v>
      </c>
      <c r="AK18473" s="340">
        <f t="shared" si="2892"/>
        <v>0</v>
      </c>
      <c r="AL18473" s="340">
        <f t="shared" si="2892"/>
        <v>0</v>
      </c>
      <c r="AM18473" s="340">
        <f t="shared" si="2892"/>
        <v>0</v>
      </c>
    </row>
    <row r="18474" spans="1:39" x14ac:dyDescent="0.35">
      <c r="A18474" s="337">
        <v>40387</v>
      </c>
      <c r="B18474" s="338">
        <f t="shared" si="2887"/>
        <v>2010</v>
      </c>
      <c r="C18474" s="338">
        <f t="shared" si="2888"/>
        <v>7</v>
      </c>
      <c r="D18474" s="338">
        <f t="shared" si="2889"/>
        <v>28</v>
      </c>
      <c r="E18474" s="334">
        <v>0</v>
      </c>
      <c r="F18474" s="334">
        <v>0</v>
      </c>
      <c r="G18474" s="334">
        <v>0</v>
      </c>
      <c r="H18474" s="334">
        <v>0</v>
      </c>
      <c r="I18474" s="334">
        <v>0</v>
      </c>
      <c r="J18474" s="334">
        <v>0</v>
      </c>
      <c r="K18474" s="334">
        <v>0</v>
      </c>
      <c r="L18474" s="334">
        <v>0</v>
      </c>
      <c r="M18474" s="334">
        <v>0</v>
      </c>
      <c r="N18474" s="334">
        <v>0</v>
      </c>
      <c r="O18474" s="334">
        <v>0</v>
      </c>
      <c r="P18474" s="334">
        <v>0</v>
      </c>
      <c r="Q18474" s="334">
        <v>0</v>
      </c>
      <c r="R18474" s="334">
        <v>0</v>
      </c>
      <c r="S18474" s="334">
        <v>0</v>
      </c>
      <c r="T18474" s="334">
        <v>0</v>
      </c>
      <c r="U18474" s="334">
        <v>0</v>
      </c>
      <c r="V18474" s="334">
        <v>0</v>
      </c>
      <c r="W18474" s="334">
        <v>0</v>
      </c>
      <c r="X18474" s="334">
        <v>0</v>
      </c>
      <c r="Y18474" s="334">
        <v>0</v>
      </c>
      <c r="Z18474" s="334">
        <v>0</v>
      </c>
      <c r="AA18474" s="334">
        <v>0</v>
      </c>
      <c r="AB18474" s="334">
        <v>0</v>
      </c>
      <c r="AD18474" s="334">
        <v>0</v>
      </c>
      <c r="AE18474" s="334">
        <f t="shared" ref="AE18474:AE18537" si="2893">AD18474</f>
        <v>0</v>
      </c>
      <c r="AF18474" s="334">
        <f t="shared" ref="AF18474:AF18537" si="2894">SUM(E18474:AB18474)</f>
        <v>0</v>
      </c>
      <c r="AG18474" s="340">
        <f t="shared" ref="AG18474:AG18537" si="2895">ABS(AF18474-AE18474)</f>
        <v>0</v>
      </c>
      <c r="AI18474" s="340">
        <f t="shared" si="2892"/>
        <v>0</v>
      </c>
      <c r="AJ18474" s="340">
        <f t="shared" si="2892"/>
        <v>0</v>
      </c>
      <c r="AK18474" s="340">
        <f t="shared" si="2892"/>
        <v>0</v>
      </c>
      <c r="AL18474" s="340">
        <f t="shared" si="2892"/>
        <v>0</v>
      </c>
      <c r="AM18474" s="340">
        <f t="shared" si="2892"/>
        <v>0</v>
      </c>
    </row>
    <row r="18475" spans="1:39" x14ac:dyDescent="0.35">
      <c r="A18475" s="337">
        <v>40388</v>
      </c>
      <c r="B18475" s="338">
        <f t="shared" si="2887"/>
        <v>2010</v>
      </c>
      <c r="C18475" s="338">
        <f t="shared" si="2888"/>
        <v>7</v>
      </c>
      <c r="D18475" s="338">
        <f t="shared" si="2889"/>
        <v>29</v>
      </c>
      <c r="E18475" s="334">
        <v>0</v>
      </c>
      <c r="F18475" s="334">
        <v>0</v>
      </c>
      <c r="G18475" s="334">
        <v>0</v>
      </c>
      <c r="H18475" s="334">
        <v>0</v>
      </c>
      <c r="I18475" s="334">
        <v>0</v>
      </c>
      <c r="J18475" s="334">
        <v>0</v>
      </c>
      <c r="K18475" s="334">
        <v>0</v>
      </c>
      <c r="L18475" s="334">
        <v>0</v>
      </c>
      <c r="M18475" s="334">
        <v>0</v>
      </c>
      <c r="N18475" s="334">
        <v>0</v>
      </c>
      <c r="O18475" s="334">
        <v>0</v>
      </c>
      <c r="P18475" s="334">
        <v>0</v>
      </c>
      <c r="Q18475" s="334">
        <v>0</v>
      </c>
      <c r="R18475" s="334">
        <v>0</v>
      </c>
      <c r="S18475" s="334">
        <v>0</v>
      </c>
      <c r="T18475" s="334">
        <v>0</v>
      </c>
      <c r="U18475" s="334">
        <v>0</v>
      </c>
      <c r="V18475" s="334">
        <v>0</v>
      </c>
      <c r="W18475" s="334">
        <v>0</v>
      </c>
      <c r="X18475" s="334">
        <v>0</v>
      </c>
      <c r="Y18475" s="334">
        <v>0</v>
      </c>
      <c r="Z18475" s="334">
        <v>0</v>
      </c>
      <c r="AA18475" s="334">
        <v>0</v>
      </c>
      <c r="AB18475" s="334">
        <v>0</v>
      </c>
      <c r="AD18475" s="334">
        <v>0</v>
      </c>
      <c r="AE18475" s="334">
        <f t="shared" si="2893"/>
        <v>0</v>
      </c>
      <c r="AF18475" s="334">
        <f t="shared" si="2894"/>
        <v>0</v>
      </c>
      <c r="AG18475" s="340">
        <f t="shared" si="2895"/>
        <v>0</v>
      </c>
      <c r="AI18475" s="340">
        <f t="shared" si="2892"/>
        <v>0</v>
      </c>
      <c r="AJ18475" s="340">
        <f t="shared" si="2892"/>
        <v>0</v>
      </c>
      <c r="AK18475" s="340">
        <f t="shared" si="2892"/>
        <v>0</v>
      </c>
      <c r="AL18475" s="340">
        <f t="shared" si="2892"/>
        <v>0</v>
      </c>
      <c r="AM18475" s="340">
        <f t="shared" si="2892"/>
        <v>0</v>
      </c>
    </row>
    <row r="18476" spans="1:39" x14ac:dyDescent="0.35">
      <c r="A18476" s="337">
        <v>40389</v>
      </c>
      <c r="B18476" s="338">
        <f t="shared" si="2887"/>
        <v>2010</v>
      </c>
      <c r="C18476" s="338">
        <f t="shared" si="2888"/>
        <v>7</v>
      </c>
      <c r="D18476" s="338">
        <f t="shared" si="2889"/>
        <v>30</v>
      </c>
      <c r="E18476" s="334">
        <v>0</v>
      </c>
      <c r="F18476" s="334">
        <v>0</v>
      </c>
      <c r="G18476" s="334">
        <v>0</v>
      </c>
      <c r="H18476" s="334">
        <v>0</v>
      </c>
      <c r="I18476" s="334">
        <v>0</v>
      </c>
      <c r="J18476" s="334">
        <v>0</v>
      </c>
      <c r="K18476" s="334">
        <v>0</v>
      </c>
      <c r="L18476" s="334">
        <v>0</v>
      </c>
      <c r="M18476" s="334">
        <v>0</v>
      </c>
      <c r="N18476" s="334">
        <v>0</v>
      </c>
      <c r="O18476" s="334">
        <v>0</v>
      </c>
      <c r="P18476" s="334">
        <v>0</v>
      </c>
      <c r="Q18476" s="334">
        <v>0</v>
      </c>
      <c r="R18476" s="334">
        <v>0</v>
      </c>
      <c r="S18476" s="334">
        <v>0</v>
      </c>
      <c r="T18476" s="334">
        <v>0</v>
      </c>
      <c r="U18476" s="334">
        <v>0</v>
      </c>
      <c r="V18476" s="334">
        <v>0</v>
      </c>
      <c r="W18476" s="334">
        <v>0</v>
      </c>
      <c r="X18476" s="334">
        <v>0</v>
      </c>
      <c r="Y18476" s="334">
        <v>0</v>
      </c>
      <c r="Z18476" s="334">
        <v>0</v>
      </c>
      <c r="AA18476" s="334">
        <v>0</v>
      </c>
      <c r="AB18476" s="334">
        <v>0</v>
      </c>
      <c r="AD18476" s="334">
        <v>0</v>
      </c>
      <c r="AE18476" s="334">
        <f t="shared" si="2893"/>
        <v>0</v>
      </c>
      <c r="AF18476" s="334">
        <f t="shared" si="2894"/>
        <v>0</v>
      </c>
      <c r="AG18476" s="340">
        <f t="shared" si="2895"/>
        <v>0</v>
      </c>
      <c r="AI18476" s="340">
        <f t="shared" si="2892"/>
        <v>0</v>
      </c>
      <c r="AJ18476" s="340">
        <f t="shared" si="2892"/>
        <v>0</v>
      </c>
      <c r="AK18476" s="340">
        <f t="shared" si="2892"/>
        <v>0</v>
      </c>
      <c r="AL18476" s="340">
        <f t="shared" si="2892"/>
        <v>0</v>
      </c>
      <c r="AM18476" s="340">
        <f t="shared" si="2892"/>
        <v>0</v>
      </c>
    </row>
    <row r="18477" spans="1:39" x14ac:dyDescent="0.35">
      <c r="A18477" s="337">
        <v>40390</v>
      </c>
      <c r="B18477" s="338">
        <f t="shared" si="2887"/>
        <v>2010</v>
      </c>
      <c r="C18477" s="338">
        <f t="shared" si="2888"/>
        <v>7</v>
      </c>
      <c r="D18477" s="338">
        <f t="shared" si="2889"/>
        <v>31</v>
      </c>
      <c r="E18477" s="334">
        <v>0</v>
      </c>
      <c r="F18477" s="334">
        <v>0</v>
      </c>
      <c r="G18477" s="334">
        <v>0</v>
      </c>
      <c r="H18477" s="334">
        <v>0</v>
      </c>
      <c r="I18477" s="334">
        <v>0</v>
      </c>
      <c r="J18477" s="334">
        <v>0</v>
      </c>
      <c r="K18477" s="334">
        <v>0</v>
      </c>
      <c r="L18477" s="334">
        <v>0</v>
      </c>
      <c r="M18477" s="334">
        <v>0</v>
      </c>
      <c r="N18477" s="334">
        <v>0</v>
      </c>
      <c r="O18477" s="334">
        <v>0</v>
      </c>
      <c r="P18477" s="334">
        <v>0</v>
      </c>
      <c r="Q18477" s="334">
        <v>0</v>
      </c>
      <c r="R18477" s="334">
        <v>0</v>
      </c>
      <c r="S18477" s="334">
        <v>0</v>
      </c>
      <c r="T18477" s="334">
        <v>0</v>
      </c>
      <c r="U18477" s="334">
        <v>0</v>
      </c>
      <c r="V18477" s="334">
        <v>0</v>
      </c>
      <c r="W18477" s="334">
        <v>0</v>
      </c>
      <c r="X18477" s="334">
        <v>0</v>
      </c>
      <c r="Y18477" s="334">
        <v>0</v>
      </c>
      <c r="Z18477" s="334">
        <v>0</v>
      </c>
      <c r="AA18477" s="334">
        <v>0</v>
      </c>
      <c r="AB18477" s="334">
        <v>0</v>
      </c>
      <c r="AD18477" s="334">
        <v>0</v>
      </c>
      <c r="AE18477" s="334">
        <f t="shared" si="2893"/>
        <v>0</v>
      </c>
      <c r="AF18477" s="334">
        <f t="shared" si="2894"/>
        <v>0</v>
      </c>
      <c r="AG18477" s="340">
        <f t="shared" si="2895"/>
        <v>0</v>
      </c>
      <c r="AI18477" s="340">
        <f t="shared" si="2892"/>
        <v>0</v>
      </c>
      <c r="AJ18477" s="340">
        <f t="shared" si="2892"/>
        <v>0</v>
      </c>
      <c r="AK18477" s="340">
        <f t="shared" si="2892"/>
        <v>0</v>
      </c>
      <c r="AL18477" s="340">
        <f t="shared" si="2892"/>
        <v>0</v>
      </c>
      <c r="AM18477" s="340">
        <f t="shared" si="2892"/>
        <v>0</v>
      </c>
    </row>
    <row r="18478" spans="1:39" x14ac:dyDescent="0.35">
      <c r="A18478" s="337">
        <v>40391</v>
      </c>
      <c r="B18478" s="338">
        <f t="shared" si="2887"/>
        <v>2010</v>
      </c>
      <c r="C18478" s="338">
        <f t="shared" si="2888"/>
        <v>8</v>
      </c>
      <c r="D18478" s="338">
        <f t="shared" si="2889"/>
        <v>1</v>
      </c>
      <c r="E18478" s="334">
        <v>0</v>
      </c>
      <c r="F18478" s="334">
        <v>0</v>
      </c>
      <c r="G18478" s="334">
        <v>0</v>
      </c>
      <c r="H18478" s="334">
        <v>0</v>
      </c>
      <c r="I18478" s="334">
        <v>2.2000000000000002</v>
      </c>
      <c r="J18478" s="334">
        <v>0</v>
      </c>
      <c r="K18478" s="334">
        <v>0</v>
      </c>
      <c r="L18478" s="334">
        <v>0</v>
      </c>
      <c r="M18478" s="334">
        <v>0.4</v>
      </c>
      <c r="N18478" s="334">
        <v>0.3</v>
      </c>
      <c r="O18478" s="334">
        <v>0</v>
      </c>
      <c r="P18478" s="334">
        <v>0</v>
      </c>
      <c r="Q18478" s="334">
        <v>0.3</v>
      </c>
      <c r="R18478" s="334">
        <v>0</v>
      </c>
      <c r="S18478" s="334">
        <v>0</v>
      </c>
      <c r="T18478" s="334">
        <v>0</v>
      </c>
      <c r="U18478" s="334">
        <v>0</v>
      </c>
      <c r="V18478" s="334">
        <v>0</v>
      </c>
      <c r="W18478" s="334">
        <v>0</v>
      </c>
      <c r="X18478" s="334">
        <v>0</v>
      </c>
      <c r="Y18478" s="334">
        <v>0</v>
      </c>
      <c r="Z18478" s="334">
        <v>0</v>
      </c>
      <c r="AA18478" s="334">
        <v>0</v>
      </c>
      <c r="AB18478" s="334">
        <v>0</v>
      </c>
      <c r="AD18478" s="334">
        <v>3.2</v>
      </c>
      <c r="AE18478" s="334">
        <f t="shared" si="2893"/>
        <v>3.2</v>
      </c>
      <c r="AF18478" s="334">
        <f t="shared" si="2894"/>
        <v>3.1999999999999997</v>
      </c>
      <c r="AG18478" s="340">
        <f t="shared" si="2895"/>
        <v>4.4408920985006262E-16</v>
      </c>
      <c r="AI18478" s="340">
        <f t="shared" si="2892"/>
        <v>0</v>
      </c>
      <c r="AJ18478" s="340">
        <f t="shared" si="2892"/>
        <v>0</v>
      </c>
      <c r="AK18478" s="340">
        <f t="shared" si="2892"/>
        <v>0</v>
      </c>
      <c r="AL18478" s="340">
        <f t="shared" si="2892"/>
        <v>3.1999999999999997</v>
      </c>
      <c r="AM18478" s="340">
        <f t="shared" si="2892"/>
        <v>0</v>
      </c>
    </row>
    <row r="18479" spans="1:39" x14ac:dyDescent="0.35">
      <c r="A18479" s="337">
        <v>40392</v>
      </c>
      <c r="B18479" s="338">
        <f t="shared" si="2887"/>
        <v>2010</v>
      </c>
      <c r="C18479" s="338">
        <f t="shared" si="2888"/>
        <v>8</v>
      </c>
      <c r="D18479" s="338">
        <f t="shared" si="2889"/>
        <v>2</v>
      </c>
      <c r="E18479" s="334">
        <v>0</v>
      </c>
      <c r="F18479" s="334">
        <v>0</v>
      </c>
      <c r="G18479" s="334">
        <v>0</v>
      </c>
      <c r="H18479" s="334">
        <v>0</v>
      </c>
      <c r="I18479" s="334">
        <v>0</v>
      </c>
      <c r="J18479" s="334">
        <v>0</v>
      </c>
      <c r="K18479" s="334">
        <v>0</v>
      </c>
      <c r="L18479" s="334">
        <v>0</v>
      </c>
      <c r="M18479" s="334">
        <v>0</v>
      </c>
      <c r="N18479" s="334">
        <v>0</v>
      </c>
      <c r="O18479" s="334">
        <v>0</v>
      </c>
      <c r="P18479" s="334">
        <v>0</v>
      </c>
      <c r="Q18479" s="334">
        <v>0</v>
      </c>
      <c r="R18479" s="334">
        <v>0</v>
      </c>
      <c r="S18479" s="334">
        <v>0</v>
      </c>
      <c r="T18479" s="334">
        <v>0</v>
      </c>
      <c r="U18479" s="334">
        <v>0</v>
      </c>
      <c r="V18479" s="334">
        <v>0</v>
      </c>
      <c r="W18479" s="334">
        <v>6.1</v>
      </c>
      <c r="X18479" s="334">
        <v>26.6</v>
      </c>
      <c r="Y18479" s="334">
        <v>1.1000000000000001</v>
      </c>
      <c r="Z18479" s="334">
        <v>0</v>
      </c>
      <c r="AA18479" s="334">
        <v>0</v>
      </c>
      <c r="AB18479" s="334">
        <v>0</v>
      </c>
      <c r="AD18479" s="334">
        <v>33.799999999999997</v>
      </c>
      <c r="AE18479" s="334">
        <f t="shared" si="2893"/>
        <v>33.799999999999997</v>
      </c>
      <c r="AF18479" s="334">
        <f t="shared" si="2894"/>
        <v>33.800000000000004</v>
      </c>
      <c r="AG18479" s="340">
        <f t="shared" si="2895"/>
        <v>7.1054273576010019E-15</v>
      </c>
      <c r="AI18479" s="340">
        <f t="shared" si="2892"/>
        <v>0</v>
      </c>
      <c r="AJ18479" s="340">
        <f t="shared" si="2892"/>
        <v>0</v>
      </c>
      <c r="AK18479" s="340">
        <f t="shared" si="2892"/>
        <v>0</v>
      </c>
      <c r="AL18479" s="340">
        <f t="shared" si="2892"/>
        <v>33.800000000000004</v>
      </c>
      <c r="AM18479" s="340">
        <f t="shared" si="2892"/>
        <v>0</v>
      </c>
    </row>
    <row r="18480" spans="1:39" x14ac:dyDescent="0.35">
      <c r="A18480" s="337">
        <v>40393</v>
      </c>
      <c r="B18480" s="338">
        <f t="shared" si="2887"/>
        <v>2010</v>
      </c>
      <c r="C18480" s="338">
        <f t="shared" si="2888"/>
        <v>8</v>
      </c>
      <c r="D18480" s="338">
        <f t="shared" si="2889"/>
        <v>3</v>
      </c>
      <c r="E18480" s="334">
        <v>0</v>
      </c>
      <c r="F18480" s="334">
        <v>0</v>
      </c>
      <c r="G18480" s="334">
        <v>0</v>
      </c>
      <c r="H18480" s="334">
        <v>0</v>
      </c>
      <c r="I18480" s="334">
        <v>0</v>
      </c>
      <c r="J18480" s="334">
        <v>0</v>
      </c>
      <c r="K18480" s="334">
        <v>0</v>
      </c>
      <c r="L18480" s="334">
        <v>0</v>
      </c>
      <c r="M18480" s="334">
        <v>0</v>
      </c>
      <c r="N18480" s="334">
        <v>0</v>
      </c>
      <c r="O18480" s="334">
        <v>0</v>
      </c>
      <c r="P18480" s="334">
        <v>0</v>
      </c>
      <c r="Q18480" s="334">
        <v>0</v>
      </c>
      <c r="R18480" s="334">
        <v>0</v>
      </c>
      <c r="S18480" s="334">
        <v>0</v>
      </c>
      <c r="T18480" s="334">
        <v>0</v>
      </c>
      <c r="U18480" s="334">
        <v>0</v>
      </c>
      <c r="V18480" s="334">
        <v>0</v>
      </c>
      <c r="W18480" s="334">
        <v>0</v>
      </c>
      <c r="X18480" s="334">
        <v>0</v>
      </c>
      <c r="Y18480" s="334">
        <v>0</v>
      </c>
      <c r="Z18480" s="334">
        <v>0</v>
      </c>
      <c r="AA18480" s="334">
        <v>0</v>
      </c>
      <c r="AB18480" s="334">
        <v>0</v>
      </c>
      <c r="AD18480" s="334">
        <v>0</v>
      </c>
      <c r="AE18480" s="334">
        <f t="shared" si="2893"/>
        <v>0</v>
      </c>
      <c r="AF18480" s="334">
        <f t="shared" si="2894"/>
        <v>0</v>
      </c>
      <c r="AG18480" s="340">
        <f t="shared" si="2895"/>
        <v>0</v>
      </c>
      <c r="AI18480" s="340">
        <f t="shared" si="2892"/>
        <v>0</v>
      </c>
      <c r="AJ18480" s="340">
        <f t="shared" si="2892"/>
        <v>0</v>
      </c>
      <c r="AK18480" s="340">
        <f t="shared" si="2892"/>
        <v>0</v>
      </c>
      <c r="AL18480" s="340">
        <f t="shared" si="2892"/>
        <v>0</v>
      </c>
      <c r="AM18480" s="340">
        <f t="shared" si="2892"/>
        <v>0</v>
      </c>
    </row>
    <row r="18481" spans="1:39" x14ac:dyDescent="0.35">
      <c r="A18481" s="337">
        <v>40394</v>
      </c>
      <c r="B18481" s="338">
        <f t="shared" si="2887"/>
        <v>2010</v>
      </c>
      <c r="C18481" s="338">
        <f t="shared" si="2888"/>
        <v>8</v>
      </c>
      <c r="D18481" s="338">
        <f t="shared" si="2889"/>
        <v>4</v>
      </c>
      <c r="E18481" s="334">
        <v>0</v>
      </c>
      <c r="F18481" s="334">
        <v>0</v>
      </c>
      <c r="G18481" s="334">
        <v>0</v>
      </c>
      <c r="H18481" s="334">
        <v>0</v>
      </c>
      <c r="I18481" s="334">
        <v>0</v>
      </c>
      <c r="J18481" s="334">
        <v>0</v>
      </c>
      <c r="K18481" s="334">
        <v>0</v>
      </c>
      <c r="L18481" s="334">
        <v>0</v>
      </c>
      <c r="M18481" s="334">
        <v>0</v>
      </c>
      <c r="N18481" s="334">
        <v>0</v>
      </c>
      <c r="O18481" s="334">
        <v>0</v>
      </c>
      <c r="P18481" s="334">
        <v>0</v>
      </c>
      <c r="Q18481" s="334">
        <v>0</v>
      </c>
      <c r="R18481" s="334">
        <v>0</v>
      </c>
      <c r="S18481" s="334">
        <v>0</v>
      </c>
      <c r="T18481" s="334">
        <v>0</v>
      </c>
      <c r="U18481" s="334">
        <v>0</v>
      </c>
      <c r="V18481" s="334">
        <v>0</v>
      </c>
      <c r="W18481" s="334">
        <v>0</v>
      </c>
      <c r="X18481" s="334">
        <v>0</v>
      </c>
      <c r="Y18481" s="334">
        <v>0</v>
      </c>
      <c r="Z18481" s="334">
        <v>0</v>
      </c>
      <c r="AA18481" s="334">
        <v>0</v>
      </c>
      <c r="AB18481" s="334">
        <v>0</v>
      </c>
      <c r="AD18481" s="334">
        <v>0</v>
      </c>
      <c r="AE18481" s="334">
        <f t="shared" si="2893"/>
        <v>0</v>
      </c>
      <c r="AF18481" s="334">
        <f t="shared" si="2894"/>
        <v>0</v>
      </c>
      <c r="AG18481" s="340">
        <f t="shared" si="2895"/>
        <v>0</v>
      </c>
      <c r="AI18481" s="340">
        <f t="shared" si="2892"/>
        <v>0</v>
      </c>
      <c r="AJ18481" s="340">
        <f t="shared" si="2892"/>
        <v>0</v>
      </c>
      <c r="AK18481" s="340">
        <f t="shared" si="2892"/>
        <v>0</v>
      </c>
      <c r="AL18481" s="340">
        <f t="shared" si="2892"/>
        <v>0</v>
      </c>
      <c r="AM18481" s="340">
        <f t="shared" si="2892"/>
        <v>0</v>
      </c>
    </row>
    <row r="18482" spans="1:39" x14ac:dyDescent="0.35">
      <c r="A18482" s="337">
        <v>40395</v>
      </c>
      <c r="B18482" s="338">
        <f t="shared" si="2887"/>
        <v>2010</v>
      </c>
      <c r="C18482" s="338">
        <f t="shared" si="2888"/>
        <v>8</v>
      </c>
      <c r="D18482" s="338">
        <f t="shared" si="2889"/>
        <v>5</v>
      </c>
      <c r="E18482" s="334">
        <v>0</v>
      </c>
      <c r="F18482" s="334">
        <v>0</v>
      </c>
      <c r="G18482" s="334">
        <v>0</v>
      </c>
      <c r="H18482" s="334">
        <v>0</v>
      </c>
      <c r="I18482" s="334">
        <v>0</v>
      </c>
      <c r="J18482" s="334">
        <v>0</v>
      </c>
      <c r="K18482" s="334">
        <v>0</v>
      </c>
      <c r="L18482" s="334">
        <v>0</v>
      </c>
      <c r="M18482" s="334">
        <v>0</v>
      </c>
      <c r="N18482" s="334">
        <v>0</v>
      </c>
      <c r="O18482" s="334">
        <v>0</v>
      </c>
      <c r="P18482" s="334">
        <v>0</v>
      </c>
      <c r="Q18482" s="334">
        <v>0</v>
      </c>
      <c r="R18482" s="334">
        <v>0</v>
      </c>
      <c r="S18482" s="334">
        <v>0</v>
      </c>
      <c r="T18482" s="334">
        <v>0</v>
      </c>
      <c r="U18482" s="334">
        <v>0</v>
      </c>
      <c r="V18482" s="334">
        <v>0</v>
      </c>
      <c r="W18482" s="334">
        <v>0</v>
      </c>
      <c r="X18482" s="334">
        <v>0</v>
      </c>
      <c r="Y18482" s="334">
        <v>0</v>
      </c>
      <c r="Z18482" s="334">
        <v>0</v>
      </c>
      <c r="AA18482" s="334">
        <v>0</v>
      </c>
      <c r="AB18482" s="334">
        <v>0</v>
      </c>
      <c r="AD18482" s="334">
        <v>0</v>
      </c>
      <c r="AE18482" s="334">
        <f t="shared" si="2893"/>
        <v>0</v>
      </c>
      <c r="AF18482" s="334">
        <f t="shared" si="2894"/>
        <v>0</v>
      </c>
      <c r="AG18482" s="340">
        <f t="shared" si="2895"/>
        <v>0</v>
      </c>
      <c r="AI18482" s="340">
        <f t="shared" si="2892"/>
        <v>0</v>
      </c>
      <c r="AJ18482" s="340">
        <f t="shared" si="2892"/>
        <v>0</v>
      </c>
      <c r="AK18482" s="340">
        <f t="shared" si="2892"/>
        <v>0</v>
      </c>
      <c r="AL18482" s="340">
        <f t="shared" si="2892"/>
        <v>0</v>
      </c>
      <c r="AM18482" s="340">
        <f t="shared" si="2892"/>
        <v>0</v>
      </c>
    </row>
    <row r="18483" spans="1:39" x14ac:dyDescent="0.35">
      <c r="A18483" s="337">
        <v>40396</v>
      </c>
      <c r="B18483" s="338">
        <f t="shared" si="2887"/>
        <v>2010</v>
      </c>
      <c r="C18483" s="338">
        <f t="shared" si="2888"/>
        <v>8</v>
      </c>
      <c r="D18483" s="338">
        <f t="shared" si="2889"/>
        <v>6</v>
      </c>
      <c r="E18483" s="334">
        <v>0</v>
      </c>
      <c r="F18483" s="334">
        <v>0</v>
      </c>
      <c r="G18483" s="334">
        <v>0</v>
      </c>
      <c r="H18483" s="334">
        <v>0</v>
      </c>
      <c r="I18483" s="334">
        <v>0</v>
      </c>
      <c r="J18483" s="334">
        <v>0</v>
      </c>
      <c r="K18483" s="334">
        <v>0</v>
      </c>
      <c r="L18483" s="334">
        <v>0</v>
      </c>
      <c r="M18483" s="334">
        <v>0</v>
      </c>
      <c r="N18483" s="334">
        <v>0</v>
      </c>
      <c r="O18483" s="334">
        <v>0</v>
      </c>
      <c r="P18483" s="334">
        <v>0</v>
      </c>
      <c r="Q18483" s="334">
        <v>0</v>
      </c>
      <c r="R18483" s="334">
        <v>0</v>
      </c>
      <c r="S18483" s="334">
        <v>0</v>
      </c>
      <c r="T18483" s="334">
        <v>0</v>
      </c>
      <c r="U18483" s="334">
        <v>0</v>
      </c>
      <c r="V18483" s="334">
        <v>0</v>
      </c>
      <c r="W18483" s="334">
        <v>0</v>
      </c>
      <c r="X18483" s="334">
        <v>0</v>
      </c>
      <c r="Y18483" s="334">
        <v>0</v>
      </c>
      <c r="Z18483" s="334">
        <v>0</v>
      </c>
      <c r="AA18483" s="334">
        <v>0</v>
      </c>
      <c r="AB18483" s="334">
        <v>0</v>
      </c>
      <c r="AD18483" s="334">
        <v>0</v>
      </c>
      <c r="AE18483" s="334">
        <f t="shared" si="2893"/>
        <v>0</v>
      </c>
      <c r="AF18483" s="334">
        <f t="shared" si="2894"/>
        <v>0</v>
      </c>
      <c r="AG18483" s="340">
        <f t="shared" si="2895"/>
        <v>0</v>
      </c>
      <c r="AI18483" s="340">
        <f t="shared" si="2892"/>
        <v>0</v>
      </c>
      <c r="AJ18483" s="340">
        <f t="shared" si="2892"/>
        <v>0</v>
      </c>
      <c r="AK18483" s="340">
        <f t="shared" si="2892"/>
        <v>0</v>
      </c>
      <c r="AL18483" s="340">
        <f t="shared" si="2892"/>
        <v>0</v>
      </c>
      <c r="AM18483" s="340">
        <f t="shared" si="2892"/>
        <v>0</v>
      </c>
    </row>
    <row r="18484" spans="1:39" x14ac:dyDescent="0.35">
      <c r="A18484" s="337">
        <v>40397</v>
      </c>
      <c r="B18484" s="338">
        <f t="shared" si="2887"/>
        <v>2010</v>
      </c>
      <c r="C18484" s="338">
        <f t="shared" si="2888"/>
        <v>8</v>
      </c>
      <c r="D18484" s="338">
        <f t="shared" si="2889"/>
        <v>7</v>
      </c>
      <c r="E18484" s="334">
        <v>0</v>
      </c>
      <c r="F18484" s="334">
        <v>0</v>
      </c>
      <c r="G18484" s="334">
        <v>0</v>
      </c>
      <c r="H18484" s="334">
        <v>0</v>
      </c>
      <c r="I18484" s="334">
        <v>0</v>
      </c>
      <c r="J18484" s="334">
        <v>0</v>
      </c>
      <c r="K18484" s="334">
        <v>0</v>
      </c>
      <c r="L18484" s="334">
        <v>0</v>
      </c>
      <c r="M18484" s="334">
        <v>0</v>
      </c>
      <c r="N18484" s="334">
        <v>0</v>
      </c>
      <c r="O18484" s="334">
        <v>0</v>
      </c>
      <c r="P18484" s="334">
        <v>0</v>
      </c>
      <c r="Q18484" s="334">
        <v>0</v>
      </c>
      <c r="R18484" s="334">
        <v>0</v>
      </c>
      <c r="S18484" s="334">
        <v>0</v>
      </c>
      <c r="T18484" s="334">
        <v>0</v>
      </c>
      <c r="U18484" s="334">
        <v>0</v>
      </c>
      <c r="V18484" s="334">
        <v>0</v>
      </c>
      <c r="W18484" s="334">
        <v>0</v>
      </c>
      <c r="X18484" s="334">
        <v>0.6</v>
      </c>
      <c r="Y18484" s="334">
        <v>0</v>
      </c>
      <c r="Z18484" s="334">
        <v>0</v>
      </c>
      <c r="AA18484" s="334">
        <v>0</v>
      </c>
      <c r="AB18484" s="334">
        <v>0</v>
      </c>
      <c r="AD18484" s="334">
        <v>0.6</v>
      </c>
      <c r="AE18484" s="334">
        <f t="shared" si="2893"/>
        <v>0.6</v>
      </c>
      <c r="AF18484" s="334">
        <f t="shared" si="2894"/>
        <v>0.6</v>
      </c>
      <c r="AG18484" s="340">
        <f t="shared" si="2895"/>
        <v>0</v>
      </c>
      <c r="AI18484" s="340">
        <f t="shared" ref="AI18484:AM18499" si="2896">IF($C18484=AI$1,$AF18484,0)</f>
        <v>0</v>
      </c>
      <c r="AJ18484" s="340">
        <f t="shared" si="2896"/>
        <v>0</v>
      </c>
      <c r="AK18484" s="340">
        <f t="shared" si="2896"/>
        <v>0</v>
      </c>
      <c r="AL18484" s="340">
        <f t="shared" si="2896"/>
        <v>0.6</v>
      </c>
      <c r="AM18484" s="340">
        <f t="shared" si="2896"/>
        <v>0</v>
      </c>
    </row>
    <row r="18485" spans="1:39" x14ac:dyDescent="0.35">
      <c r="A18485" s="337">
        <v>40398</v>
      </c>
      <c r="B18485" s="338">
        <f t="shared" si="2887"/>
        <v>2010</v>
      </c>
      <c r="C18485" s="338">
        <f t="shared" si="2888"/>
        <v>8</v>
      </c>
      <c r="D18485" s="338">
        <f t="shared" si="2889"/>
        <v>8</v>
      </c>
      <c r="E18485" s="334">
        <v>0</v>
      </c>
      <c r="F18485" s="334">
        <v>0</v>
      </c>
      <c r="G18485" s="334">
        <v>0</v>
      </c>
      <c r="H18485" s="334">
        <v>0</v>
      </c>
      <c r="I18485" s="334">
        <v>0</v>
      </c>
      <c r="J18485" s="334">
        <v>0</v>
      </c>
      <c r="K18485" s="334">
        <v>0</v>
      </c>
      <c r="L18485" s="334">
        <v>0</v>
      </c>
      <c r="M18485" s="334">
        <v>0</v>
      </c>
      <c r="N18485" s="334">
        <v>0</v>
      </c>
      <c r="O18485" s="334">
        <v>0.1</v>
      </c>
      <c r="P18485" s="334">
        <v>0.1</v>
      </c>
      <c r="Q18485" s="334">
        <v>0</v>
      </c>
      <c r="R18485" s="334">
        <v>0</v>
      </c>
      <c r="S18485" s="334">
        <v>0</v>
      </c>
      <c r="T18485" s="334">
        <v>0</v>
      </c>
      <c r="U18485" s="334">
        <v>0</v>
      </c>
      <c r="V18485" s="334">
        <v>0</v>
      </c>
      <c r="W18485" s="334">
        <v>0</v>
      </c>
      <c r="X18485" s="334">
        <v>0</v>
      </c>
      <c r="Y18485" s="334">
        <v>0</v>
      </c>
      <c r="Z18485" s="334">
        <v>0</v>
      </c>
      <c r="AA18485" s="334">
        <v>0</v>
      </c>
      <c r="AB18485" s="334">
        <v>0</v>
      </c>
      <c r="AD18485" s="334">
        <v>0.2</v>
      </c>
      <c r="AE18485" s="334">
        <f t="shared" si="2893"/>
        <v>0.2</v>
      </c>
      <c r="AF18485" s="334">
        <f t="shared" si="2894"/>
        <v>0.2</v>
      </c>
      <c r="AG18485" s="340">
        <f t="shared" si="2895"/>
        <v>0</v>
      </c>
      <c r="AI18485" s="340">
        <f t="shared" si="2896"/>
        <v>0</v>
      </c>
      <c r="AJ18485" s="340">
        <f t="shared" si="2896"/>
        <v>0</v>
      </c>
      <c r="AK18485" s="340">
        <f t="shared" si="2896"/>
        <v>0</v>
      </c>
      <c r="AL18485" s="340">
        <f t="shared" si="2896"/>
        <v>0.2</v>
      </c>
      <c r="AM18485" s="340">
        <f t="shared" si="2896"/>
        <v>0</v>
      </c>
    </row>
    <row r="18486" spans="1:39" x14ac:dyDescent="0.35">
      <c r="A18486" s="337">
        <v>40399</v>
      </c>
      <c r="B18486" s="338">
        <f t="shared" si="2887"/>
        <v>2010</v>
      </c>
      <c r="C18486" s="338">
        <f t="shared" si="2888"/>
        <v>8</v>
      </c>
      <c r="D18486" s="338">
        <f t="shared" si="2889"/>
        <v>9</v>
      </c>
      <c r="E18486" s="334">
        <v>0</v>
      </c>
      <c r="F18486" s="334">
        <v>0</v>
      </c>
      <c r="G18486" s="334">
        <v>0</v>
      </c>
      <c r="H18486" s="334">
        <v>0</v>
      </c>
      <c r="I18486" s="334">
        <v>0</v>
      </c>
      <c r="J18486" s="334">
        <v>0</v>
      </c>
      <c r="K18486" s="334">
        <v>0</v>
      </c>
      <c r="L18486" s="334">
        <v>0</v>
      </c>
      <c r="M18486" s="334">
        <v>0</v>
      </c>
      <c r="N18486" s="334">
        <v>0</v>
      </c>
      <c r="O18486" s="334">
        <v>0</v>
      </c>
      <c r="P18486" s="334">
        <v>0</v>
      </c>
      <c r="Q18486" s="334">
        <v>0</v>
      </c>
      <c r="R18486" s="334">
        <v>0</v>
      </c>
      <c r="S18486" s="334">
        <v>0</v>
      </c>
      <c r="T18486" s="334">
        <v>0</v>
      </c>
      <c r="U18486" s="334">
        <v>13.4</v>
      </c>
      <c r="V18486" s="334">
        <v>13.4</v>
      </c>
      <c r="W18486" s="334">
        <v>0</v>
      </c>
      <c r="X18486" s="334">
        <v>0</v>
      </c>
      <c r="Y18486" s="334">
        <v>0</v>
      </c>
      <c r="Z18486" s="334">
        <v>0</v>
      </c>
      <c r="AA18486" s="334">
        <v>0</v>
      </c>
      <c r="AB18486" s="334">
        <v>0</v>
      </c>
      <c r="AD18486" s="334">
        <v>26.8</v>
      </c>
      <c r="AE18486" s="334">
        <f t="shared" si="2893"/>
        <v>26.8</v>
      </c>
      <c r="AF18486" s="334">
        <f t="shared" si="2894"/>
        <v>26.8</v>
      </c>
      <c r="AG18486" s="340">
        <f t="shared" si="2895"/>
        <v>0</v>
      </c>
      <c r="AI18486" s="340">
        <f t="shared" si="2896"/>
        <v>0</v>
      </c>
      <c r="AJ18486" s="340">
        <f t="shared" si="2896"/>
        <v>0</v>
      </c>
      <c r="AK18486" s="340">
        <f t="shared" si="2896"/>
        <v>0</v>
      </c>
      <c r="AL18486" s="340">
        <f t="shared" si="2896"/>
        <v>26.8</v>
      </c>
      <c r="AM18486" s="340">
        <f t="shared" si="2896"/>
        <v>0</v>
      </c>
    </row>
    <row r="18487" spans="1:39" x14ac:dyDescent="0.35">
      <c r="A18487" s="337">
        <v>40400</v>
      </c>
      <c r="B18487" s="338">
        <f t="shared" si="2887"/>
        <v>2010</v>
      </c>
      <c r="C18487" s="338">
        <f t="shared" si="2888"/>
        <v>8</v>
      </c>
      <c r="D18487" s="338">
        <f t="shared" si="2889"/>
        <v>10</v>
      </c>
      <c r="E18487" s="334">
        <v>0</v>
      </c>
      <c r="F18487" s="334">
        <v>0.2</v>
      </c>
      <c r="G18487" s="334">
        <v>0</v>
      </c>
      <c r="H18487" s="334">
        <v>0</v>
      </c>
      <c r="I18487" s="334">
        <v>0</v>
      </c>
      <c r="J18487" s="334">
        <v>0</v>
      </c>
      <c r="K18487" s="334">
        <v>0</v>
      </c>
      <c r="L18487" s="334">
        <v>0</v>
      </c>
      <c r="M18487" s="334">
        <v>0</v>
      </c>
      <c r="N18487" s="334">
        <v>0</v>
      </c>
      <c r="O18487" s="334">
        <v>0</v>
      </c>
      <c r="P18487" s="334">
        <v>0</v>
      </c>
      <c r="Q18487" s="334">
        <v>0</v>
      </c>
      <c r="R18487" s="334">
        <v>0</v>
      </c>
      <c r="S18487" s="334">
        <v>0</v>
      </c>
      <c r="T18487" s="334">
        <v>0</v>
      </c>
      <c r="U18487" s="334">
        <v>0</v>
      </c>
      <c r="V18487" s="334">
        <v>0</v>
      </c>
      <c r="W18487" s="334">
        <v>0</v>
      </c>
      <c r="X18487" s="334">
        <v>0</v>
      </c>
      <c r="Y18487" s="334">
        <v>0</v>
      </c>
      <c r="Z18487" s="334">
        <v>0</v>
      </c>
      <c r="AA18487" s="334">
        <v>0</v>
      </c>
      <c r="AB18487" s="334">
        <v>0</v>
      </c>
      <c r="AD18487" s="334">
        <v>0.2</v>
      </c>
      <c r="AE18487" s="334">
        <f t="shared" si="2893"/>
        <v>0.2</v>
      </c>
      <c r="AF18487" s="334">
        <f t="shared" si="2894"/>
        <v>0.2</v>
      </c>
      <c r="AG18487" s="340">
        <f t="shared" si="2895"/>
        <v>0</v>
      </c>
      <c r="AI18487" s="340">
        <f t="shared" si="2896"/>
        <v>0</v>
      </c>
      <c r="AJ18487" s="340">
        <f t="shared" si="2896"/>
        <v>0</v>
      </c>
      <c r="AK18487" s="340">
        <f t="shared" si="2896"/>
        <v>0</v>
      </c>
      <c r="AL18487" s="340">
        <f t="shared" si="2896"/>
        <v>0.2</v>
      </c>
      <c r="AM18487" s="340">
        <f t="shared" si="2896"/>
        <v>0</v>
      </c>
    </row>
    <row r="18488" spans="1:39" x14ac:dyDescent="0.35">
      <c r="A18488" s="337">
        <v>40401</v>
      </c>
      <c r="B18488" s="338">
        <f t="shared" si="2887"/>
        <v>2010</v>
      </c>
      <c r="C18488" s="338">
        <f t="shared" si="2888"/>
        <v>8</v>
      </c>
      <c r="D18488" s="338">
        <f t="shared" si="2889"/>
        <v>11</v>
      </c>
      <c r="E18488" s="334">
        <v>0</v>
      </c>
      <c r="F18488" s="334">
        <v>0</v>
      </c>
      <c r="G18488" s="334">
        <v>0</v>
      </c>
      <c r="H18488" s="334">
        <v>0</v>
      </c>
      <c r="I18488" s="334">
        <v>0</v>
      </c>
      <c r="J18488" s="334">
        <v>0</v>
      </c>
      <c r="K18488" s="334">
        <v>0.1</v>
      </c>
      <c r="L18488" s="334">
        <v>0</v>
      </c>
      <c r="M18488" s="334">
        <v>0</v>
      </c>
      <c r="N18488" s="334">
        <v>0</v>
      </c>
      <c r="O18488" s="334">
        <v>0</v>
      </c>
      <c r="P18488" s="334">
        <v>0</v>
      </c>
      <c r="Q18488" s="334">
        <v>0</v>
      </c>
      <c r="R18488" s="334">
        <v>0</v>
      </c>
      <c r="S18488" s="334">
        <v>0</v>
      </c>
      <c r="T18488" s="334">
        <v>0</v>
      </c>
      <c r="U18488" s="334">
        <v>0</v>
      </c>
      <c r="V18488" s="334">
        <v>0</v>
      </c>
      <c r="W18488" s="334">
        <v>0.1</v>
      </c>
      <c r="X18488" s="334">
        <v>0</v>
      </c>
      <c r="Y18488" s="334">
        <v>0</v>
      </c>
      <c r="Z18488" s="334">
        <v>0</v>
      </c>
      <c r="AA18488" s="334">
        <v>0</v>
      </c>
      <c r="AB18488" s="334">
        <v>0</v>
      </c>
      <c r="AD18488" s="334">
        <v>0.2</v>
      </c>
      <c r="AE18488" s="334">
        <f t="shared" si="2893"/>
        <v>0.2</v>
      </c>
      <c r="AF18488" s="334">
        <f t="shared" si="2894"/>
        <v>0.2</v>
      </c>
      <c r="AG18488" s="340">
        <f t="shared" si="2895"/>
        <v>0</v>
      </c>
      <c r="AI18488" s="340">
        <f t="shared" si="2896"/>
        <v>0</v>
      </c>
      <c r="AJ18488" s="340">
        <f t="shared" si="2896"/>
        <v>0</v>
      </c>
      <c r="AK18488" s="340">
        <f t="shared" si="2896"/>
        <v>0</v>
      </c>
      <c r="AL18488" s="340">
        <f t="shared" si="2896"/>
        <v>0.2</v>
      </c>
      <c r="AM18488" s="340">
        <f t="shared" si="2896"/>
        <v>0</v>
      </c>
    </row>
    <row r="18489" spans="1:39" x14ac:dyDescent="0.35">
      <c r="A18489" s="337">
        <v>40402</v>
      </c>
      <c r="B18489" s="338">
        <f t="shared" si="2887"/>
        <v>2010</v>
      </c>
      <c r="C18489" s="338">
        <f t="shared" si="2888"/>
        <v>8</v>
      </c>
      <c r="D18489" s="338">
        <f t="shared" si="2889"/>
        <v>12</v>
      </c>
      <c r="E18489" s="334">
        <v>0</v>
      </c>
      <c r="F18489" s="334">
        <v>0</v>
      </c>
      <c r="G18489" s="334">
        <v>0</v>
      </c>
      <c r="H18489" s="334">
        <v>0</v>
      </c>
      <c r="I18489" s="334">
        <v>0</v>
      </c>
      <c r="J18489" s="334">
        <v>0</v>
      </c>
      <c r="K18489" s="334">
        <v>0</v>
      </c>
      <c r="L18489" s="334">
        <v>0</v>
      </c>
      <c r="M18489" s="334">
        <v>0</v>
      </c>
      <c r="N18489" s="334">
        <v>0</v>
      </c>
      <c r="O18489" s="334">
        <v>0</v>
      </c>
      <c r="P18489" s="334">
        <v>0</v>
      </c>
      <c r="Q18489" s="334">
        <v>0</v>
      </c>
      <c r="R18489" s="334">
        <v>2.7</v>
      </c>
      <c r="S18489" s="334">
        <v>2</v>
      </c>
      <c r="T18489" s="334">
        <v>1.3</v>
      </c>
      <c r="U18489" s="334">
        <v>0</v>
      </c>
      <c r="V18489" s="334">
        <v>0</v>
      </c>
      <c r="W18489" s="334">
        <v>0</v>
      </c>
      <c r="X18489" s="334">
        <v>0</v>
      </c>
      <c r="Y18489" s="334">
        <v>0</v>
      </c>
      <c r="Z18489" s="334">
        <v>0</v>
      </c>
      <c r="AA18489" s="334">
        <v>0</v>
      </c>
      <c r="AB18489" s="334">
        <v>0</v>
      </c>
      <c r="AD18489" s="334">
        <v>6</v>
      </c>
      <c r="AE18489" s="334">
        <f t="shared" si="2893"/>
        <v>6</v>
      </c>
      <c r="AF18489" s="334">
        <f t="shared" si="2894"/>
        <v>6</v>
      </c>
      <c r="AG18489" s="340">
        <f t="shared" si="2895"/>
        <v>0</v>
      </c>
      <c r="AI18489" s="340">
        <f t="shared" si="2896"/>
        <v>0</v>
      </c>
      <c r="AJ18489" s="340">
        <f t="shared" si="2896"/>
        <v>0</v>
      </c>
      <c r="AK18489" s="340">
        <f t="shared" si="2896"/>
        <v>0</v>
      </c>
      <c r="AL18489" s="340">
        <f t="shared" si="2896"/>
        <v>6</v>
      </c>
      <c r="AM18489" s="340">
        <f t="shared" si="2896"/>
        <v>0</v>
      </c>
    </row>
    <row r="18490" spans="1:39" x14ac:dyDescent="0.35">
      <c r="A18490" s="337">
        <v>40403</v>
      </c>
      <c r="B18490" s="338">
        <f t="shared" si="2887"/>
        <v>2010</v>
      </c>
      <c r="C18490" s="338">
        <f t="shared" si="2888"/>
        <v>8</v>
      </c>
      <c r="D18490" s="338">
        <f t="shared" si="2889"/>
        <v>13</v>
      </c>
      <c r="E18490" s="334">
        <v>0</v>
      </c>
      <c r="F18490" s="334">
        <v>0.8</v>
      </c>
      <c r="G18490" s="334">
        <v>0</v>
      </c>
      <c r="H18490" s="334">
        <v>0</v>
      </c>
      <c r="I18490" s="334">
        <v>0</v>
      </c>
      <c r="J18490" s="334">
        <v>0</v>
      </c>
      <c r="K18490" s="334">
        <v>0</v>
      </c>
      <c r="L18490" s="334">
        <v>0.8</v>
      </c>
      <c r="M18490" s="334">
        <v>0.7</v>
      </c>
      <c r="N18490" s="334">
        <v>0.8</v>
      </c>
      <c r="O18490" s="334">
        <v>1.6</v>
      </c>
      <c r="P18490" s="334">
        <v>0.7</v>
      </c>
      <c r="Q18490" s="334">
        <v>0.8</v>
      </c>
      <c r="R18490" s="334">
        <v>0</v>
      </c>
      <c r="S18490" s="334">
        <v>0</v>
      </c>
      <c r="T18490" s="334">
        <v>0</v>
      </c>
      <c r="U18490" s="334">
        <v>0</v>
      </c>
      <c r="V18490" s="334">
        <v>0</v>
      </c>
      <c r="W18490" s="334">
        <v>0.8</v>
      </c>
      <c r="X18490" s="334">
        <v>0</v>
      </c>
      <c r="Y18490" s="334">
        <v>0</v>
      </c>
      <c r="Z18490" s="334">
        <v>0</v>
      </c>
      <c r="AA18490" s="334">
        <v>0</v>
      </c>
      <c r="AB18490" s="334">
        <v>0</v>
      </c>
      <c r="AD18490" s="334">
        <v>7</v>
      </c>
      <c r="AE18490" s="334">
        <f t="shared" si="2893"/>
        <v>7</v>
      </c>
      <c r="AF18490" s="334">
        <f t="shared" si="2894"/>
        <v>6.9999999999999991</v>
      </c>
      <c r="AG18490" s="340">
        <f t="shared" si="2895"/>
        <v>8.8817841970012523E-16</v>
      </c>
      <c r="AI18490" s="340">
        <f t="shared" si="2896"/>
        <v>0</v>
      </c>
      <c r="AJ18490" s="340">
        <f t="shared" si="2896"/>
        <v>0</v>
      </c>
      <c r="AK18490" s="340">
        <f t="shared" si="2896"/>
        <v>0</v>
      </c>
      <c r="AL18490" s="340">
        <f t="shared" si="2896"/>
        <v>6.9999999999999991</v>
      </c>
      <c r="AM18490" s="340">
        <f t="shared" si="2896"/>
        <v>0</v>
      </c>
    </row>
    <row r="18491" spans="1:39" x14ac:dyDescent="0.35">
      <c r="A18491" s="337">
        <v>40404</v>
      </c>
      <c r="B18491" s="338">
        <f t="shared" si="2887"/>
        <v>2010</v>
      </c>
      <c r="C18491" s="338">
        <f t="shared" si="2888"/>
        <v>8</v>
      </c>
      <c r="D18491" s="338">
        <f t="shared" si="2889"/>
        <v>14</v>
      </c>
      <c r="E18491" s="334">
        <v>0</v>
      </c>
      <c r="F18491" s="334">
        <v>0</v>
      </c>
      <c r="G18491" s="334">
        <v>0</v>
      </c>
      <c r="H18491" s="334">
        <v>0</v>
      </c>
      <c r="I18491" s="334">
        <v>0</v>
      </c>
      <c r="J18491" s="334">
        <v>0</v>
      </c>
      <c r="K18491" s="334">
        <v>0</v>
      </c>
      <c r="L18491" s="334">
        <v>0</v>
      </c>
      <c r="M18491" s="334">
        <v>0</v>
      </c>
      <c r="N18491" s="334">
        <v>0</v>
      </c>
      <c r="O18491" s="334">
        <v>0</v>
      </c>
      <c r="P18491" s="334">
        <v>0</v>
      </c>
      <c r="Q18491" s="334">
        <v>0</v>
      </c>
      <c r="R18491" s="334">
        <v>0</v>
      </c>
      <c r="S18491" s="334">
        <v>0</v>
      </c>
      <c r="T18491" s="334">
        <v>0</v>
      </c>
      <c r="U18491" s="334">
        <v>0</v>
      </c>
      <c r="V18491" s="334">
        <v>0</v>
      </c>
      <c r="W18491" s="334">
        <v>0</v>
      </c>
      <c r="X18491" s="334">
        <v>0</v>
      </c>
      <c r="Y18491" s="334">
        <v>0</v>
      </c>
      <c r="Z18491" s="334">
        <v>0</v>
      </c>
      <c r="AA18491" s="334">
        <v>0</v>
      </c>
      <c r="AB18491" s="334">
        <v>0</v>
      </c>
      <c r="AD18491" s="334">
        <v>0</v>
      </c>
      <c r="AE18491" s="334">
        <f t="shared" si="2893"/>
        <v>0</v>
      </c>
      <c r="AF18491" s="334">
        <f t="shared" si="2894"/>
        <v>0</v>
      </c>
      <c r="AG18491" s="340">
        <f t="shared" si="2895"/>
        <v>0</v>
      </c>
      <c r="AI18491" s="340">
        <f t="shared" si="2896"/>
        <v>0</v>
      </c>
      <c r="AJ18491" s="340">
        <f t="shared" si="2896"/>
        <v>0</v>
      </c>
      <c r="AK18491" s="340">
        <f t="shared" si="2896"/>
        <v>0</v>
      </c>
      <c r="AL18491" s="340">
        <f t="shared" si="2896"/>
        <v>0</v>
      </c>
      <c r="AM18491" s="340">
        <f t="shared" si="2896"/>
        <v>0</v>
      </c>
    </row>
    <row r="18492" spans="1:39" x14ac:dyDescent="0.35">
      <c r="A18492" s="337">
        <v>40405</v>
      </c>
      <c r="B18492" s="338">
        <f t="shared" si="2887"/>
        <v>2010</v>
      </c>
      <c r="C18492" s="338">
        <f t="shared" si="2888"/>
        <v>8</v>
      </c>
      <c r="D18492" s="338">
        <f t="shared" si="2889"/>
        <v>15</v>
      </c>
      <c r="E18492" s="334">
        <v>0</v>
      </c>
      <c r="F18492" s="334">
        <v>0</v>
      </c>
      <c r="G18492" s="334">
        <v>0</v>
      </c>
      <c r="H18492" s="334">
        <v>0</v>
      </c>
      <c r="I18492" s="334">
        <v>0</v>
      </c>
      <c r="J18492" s="334">
        <v>0</v>
      </c>
      <c r="K18492" s="334">
        <v>0</v>
      </c>
      <c r="L18492" s="334">
        <v>0</v>
      </c>
      <c r="M18492" s="334">
        <v>0</v>
      </c>
      <c r="N18492" s="334">
        <v>0</v>
      </c>
      <c r="O18492" s="334">
        <v>0</v>
      </c>
      <c r="P18492" s="334">
        <v>0</v>
      </c>
      <c r="Q18492" s="334">
        <v>0</v>
      </c>
      <c r="R18492" s="334">
        <v>0</v>
      </c>
      <c r="S18492" s="334">
        <v>0</v>
      </c>
      <c r="T18492" s="334">
        <v>0</v>
      </c>
      <c r="U18492" s="334">
        <v>0</v>
      </c>
      <c r="V18492" s="334">
        <v>0</v>
      </c>
      <c r="W18492" s="334">
        <v>0</v>
      </c>
      <c r="X18492" s="334">
        <v>0</v>
      </c>
      <c r="Y18492" s="334">
        <v>0</v>
      </c>
      <c r="Z18492" s="334">
        <v>0</v>
      </c>
      <c r="AA18492" s="334">
        <v>0</v>
      </c>
      <c r="AB18492" s="334">
        <v>0</v>
      </c>
      <c r="AD18492" s="334">
        <v>0</v>
      </c>
      <c r="AE18492" s="334">
        <f t="shared" si="2893"/>
        <v>0</v>
      </c>
      <c r="AF18492" s="334">
        <f t="shared" si="2894"/>
        <v>0</v>
      </c>
      <c r="AG18492" s="340">
        <f t="shared" si="2895"/>
        <v>0</v>
      </c>
      <c r="AI18492" s="340">
        <f t="shared" si="2896"/>
        <v>0</v>
      </c>
      <c r="AJ18492" s="340">
        <f t="shared" si="2896"/>
        <v>0</v>
      </c>
      <c r="AK18492" s="340">
        <f t="shared" si="2896"/>
        <v>0</v>
      </c>
      <c r="AL18492" s="340">
        <f t="shared" si="2896"/>
        <v>0</v>
      </c>
      <c r="AM18492" s="340">
        <f t="shared" si="2896"/>
        <v>0</v>
      </c>
    </row>
    <row r="18493" spans="1:39" x14ac:dyDescent="0.35">
      <c r="A18493" s="337">
        <v>40406</v>
      </c>
      <c r="B18493" s="338">
        <f t="shared" si="2887"/>
        <v>2010</v>
      </c>
      <c r="C18493" s="338">
        <f t="shared" si="2888"/>
        <v>8</v>
      </c>
      <c r="D18493" s="338">
        <f t="shared" si="2889"/>
        <v>16</v>
      </c>
      <c r="E18493" s="334">
        <v>0</v>
      </c>
      <c r="F18493" s="334">
        <v>0</v>
      </c>
      <c r="G18493" s="334">
        <v>0</v>
      </c>
      <c r="H18493" s="334">
        <v>0</v>
      </c>
      <c r="I18493" s="334">
        <v>0</v>
      </c>
      <c r="J18493" s="334">
        <v>0</v>
      </c>
      <c r="K18493" s="334">
        <v>0</v>
      </c>
      <c r="L18493" s="334">
        <v>0</v>
      </c>
      <c r="M18493" s="334">
        <v>0</v>
      </c>
      <c r="N18493" s="334">
        <v>0</v>
      </c>
      <c r="O18493" s="334">
        <v>0</v>
      </c>
      <c r="P18493" s="334">
        <v>0</v>
      </c>
      <c r="Q18493" s="334">
        <v>0</v>
      </c>
      <c r="R18493" s="334">
        <v>0</v>
      </c>
      <c r="S18493" s="334">
        <v>0</v>
      </c>
      <c r="T18493" s="334">
        <v>0</v>
      </c>
      <c r="U18493" s="334">
        <v>0</v>
      </c>
      <c r="V18493" s="334">
        <v>0</v>
      </c>
      <c r="W18493" s="334">
        <v>0</v>
      </c>
      <c r="X18493" s="334">
        <v>0</v>
      </c>
      <c r="Y18493" s="334">
        <v>0</v>
      </c>
      <c r="Z18493" s="334">
        <v>0</v>
      </c>
      <c r="AA18493" s="334">
        <v>0</v>
      </c>
      <c r="AB18493" s="334">
        <v>0</v>
      </c>
      <c r="AD18493" s="334">
        <v>0</v>
      </c>
      <c r="AE18493" s="334">
        <f t="shared" si="2893"/>
        <v>0</v>
      </c>
      <c r="AF18493" s="334">
        <f t="shared" si="2894"/>
        <v>0</v>
      </c>
      <c r="AG18493" s="340">
        <f t="shared" si="2895"/>
        <v>0</v>
      </c>
      <c r="AI18493" s="340">
        <f t="shared" si="2896"/>
        <v>0</v>
      </c>
      <c r="AJ18493" s="340">
        <f t="shared" si="2896"/>
        <v>0</v>
      </c>
      <c r="AK18493" s="340">
        <f t="shared" si="2896"/>
        <v>0</v>
      </c>
      <c r="AL18493" s="340">
        <f t="shared" si="2896"/>
        <v>0</v>
      </c>
      <c r="AM18493" s="340">
        <f t="shared" si="2896"/>
        <v>0</v>
      </c>
    </row>
    <row r="18494" spans="1:39" x14ac:dyDescent="0.35">
      <c r="A18494" s="337">
        <v>40407</v>
      </c>
      <c r="B18494" s="338">
        <f t="shared" si="2887"/>
        <v>2010</v>
      </c>
      <c r="C18494" s="338">
        <f t="shared" si="2888"/>
        <v>8</v>
      </c>
      <c r="D18494" s="338">
        <f t="shared" si="2889"/>
        <v>17</v>
      </c>
      <c r="E18494" s="334">
        <v>0</v>
      </c>
      <c r="F18494" s="334">
        <v>0</v>
      </c>
      <c r="G18494" s="334">
        <v>0</v>
      </c>
      <c r="H18494" s="334">
        <v>0</v>
      </c>
      <c r="I18494" s="334">
        <v>0</v>
      </c>
      <c r="J18494" s="334">
        <v>0</v>
      </c>
      <c r="K18494" s="334">
        <v>0</v>
      </c>
      <c r="L18494" s="334">
        <v>0</v>
      </c>
      <c r="M18494" s="334">
        <v>0</v>
      </c>
      <c r="N18494" s="334">
        <v>0</v>
      </c>
      <c r="O18494" s="334">
        <v>0</v>
      </c>
      <c r="P18494" s="334">
        <v>0</v>
      </c>
      <c r="Q18494" s="334">
        <v>0</v>
      </c>
      <c r="R18494" s="334">
        <v>0</v>
      </c>
      <c r="S18494" s="334">
        <v>0</v>
      </c>
      <c r="T18494" s="334">
        <v>0</v>
      </c>
      <c r="U18494" s="334">
        <v>0</v>
      </c>
      <c r="V18494" s="334">
        <v>0</v>
      </c>
      <c r="W18494" s="334">
        <v>0</v>
      </c>
      <c r="X18494" s="334">
        <v>0</v>
      </c>
      <c r="Y18494" s="334">
        <v>0</v>
      </c>
      <c r="Z18494" s="334">
        <v>0</v>
      </c>
      <c r="AA18494" s="334">
        <v>0</v>
      </c>
      <c r="AB18494" s="334">
        <v>0</v>
      </c>
      <c r="AD18494" s="334">
        <v>0</v>
      </c>
      <c r="AE18494" s="334">
        <f t="shared" si="2893"/>
        <v>0</v>
      </c>
      <c r="AF18494" s="334">
        <f t="shared" si="2894"/>
        <v>0</v>
      </c>
      <c r="AG18494" s="340">
        <f t="shared" si="2895"/>
        <v>0</v>
      </c>
      <c r="AI18494" s="340">
        <f t="shared" si="2896"/>
        <v>0</v>
      </c>
      <c r="AJ18494" s="340">
        <f t="shared" si="2896"/>
        <v>0</v>
      </c>
      <c r="AK18494" s="340">
        <f t="shared" si="2896"/>
        <v>0</v>
      </c>
      <c r="AL18494" s="340">
        <f t="shared" si="2896"/>
        <v>0</v>
      </c>
      <c r="AM18494" s="340">
        <f t="shared" si="2896"/>
        <v>0</v>
      </c>
    </row>
    <row r="18495" spans="1:39" x14ac:dyDescent="0.35">
      <c r="A18495" s="337">
        <v>40408</v>
      </c>
      <c r="B18495" s="338">
        <f t="shared" si="2887"/>
        <v>2010</v>
      </c>
      <c r="C18495" s="338">
        <f t="shared" si="2888"/>
        <v>8</v>
      </c>
      <c r="D18495" s="338">
        <f t="shared" si="2889"/>
        <v>18</v>
      </c>
      <c r="E18495" s="334">
        <v>0</v>
      </c>
      <c r="F18495" s="334">
        <v>0</v>
      </c>
      <c r="G18495" s="334">
        <v>0</v>
      </c>
      <c r="H18495" s="334">
        <v>0</v>
      </c>
      <c r="I18495" s="334">
        <v>0</v>
      </c>
      <c r="J18495" s="334">
        <v>0</v>
      </c>
      <c r="K18495" s="334">
        <v>0</v>
      </c>
      <c r="L18495" s="334">
        <v>0</v>
      </c>
      <c r="M18495" s="334">
        <v>0</v>
      </c>
      <c r="N18495" s="334">
        <v>0</v>
      </c>
      <c r="O18495" s="334">
        <v>0</v>
      </c>
      <c r="P18495" s="334">
        <v>0</v>
      </c>
      <c r="Q18495" s="334">
        <v>0</v>
      </c>
      <c r="R18495" s="334">
        <v>0</v>
      </c>
      <c r="S18495" s="334">
        <v>0</v>
      </c>
      <c r="T18495" s="334">
        <v>0</v>
      </c>
      <c r="U18495" s="334">
        <v>0</v>
      </c>
      <c r="V18495" s="334">
        <v>0</v>
      </c>
      <c r="W18495" s="334">
        <v>0</v>
      </c>
      <c r="X18495" s="334">
        <v>0</v>
      </c>
      <c r="Y18495" s="334">
        <v>0</v>
      </c>
      <c r="Z18495" s="334">
        <v>0</v>
      </c>
      <c r="AA18495" s="334">
        <v>0</v>
      </c>
      <c r="AB18495" s="334">
        <v>0</v>
      </c>
      <c r="AD18495" s="334">
        <v>0</v>
      </c>
      <c r="AE18495" s="334">
        <f t="shared" si="2893"/>
        <v>0</v>
      </c>
      <c r="AF18495" s="334">
        <f t="shared" si="2894"/>
        <v>0</v>
      </c>
      <c r="AG18495" s="340">
        <f t="shared" si="2895"/>
        <v>0</v>
      </c>
      <c r="AI18495" s="340">
        <f t="shared" si="2896"/>
        <v>0</v>
      </c>
      <c r="AJ18495" s="340">
        <f t="shared" si="2896"/>
        <v>0</v>
      </c>
      <c r="AK18495" s="340">
        <f t="shared" si="2896"/>
        <v>0</v>
      </c>
      <c r="AL18495" s="340">
        <f t="shared" si="2896"/>
        <v>0</v>
      </c>
      <c r="AM18495" s="340">
        <f t="shared" si="2896"/>
        <v>0</v>
      </c>
    </row>
    <row r="18496" spans="1:39" x14ac:dyDescent="0.35">
      <c r="A18496" s="337">
        <v>40409</v>
      </c>
      <c r="B18496" s="338">
        <f t="shared" si="2887"/>
        <v>2010</v>
      </c>
      <c r="C18496" s="338">
        <f t="shared" si="2888"/>
        <v>8</v>
      </c>
      <c r="D18496" s="338">
        <f t="shared" si="2889"/>
        <v>19</v>
      </c>
      <c r="E18496" s="334">
        <v>0</v>
      </c>
      <c r="F18496" s="334">
        <v>0</v>
      </c>
      <c r="G18496" s="334">
        <v>0</v>
      </c>
      <c r="H18496" s="334">
        <v>0</v>
      </c>
      <c r="I18496" s="334">
        <v>0</v>
      </c>
      <c r="J18496" s="334">
        <v>0</v>
      </c>
      <c r="K18496" s="334">
        <v>0</v>
      </c>
      <c r="L18496" s="334">
        <v>0</v>
      </c>
      <c r="M18496" s="334">
        <v>0</v>
      </c>
      <c r="N18496" s="334">
        <v>0</v>
      </c>
      <c r="O18496" s="334">
        <v>0</v>
      </c>
      <c r="P18496" s="334">
        <v>0</v>
      </c>
      <c r="Q18496" s="334">
        <v>0</v>
      </c>
      <c r="R18496" s="334">
        <v>0</v>
      </c>
      <c r="S18496" s="334">
        <v>0</v>
      </c>
      <c r="T18496" s="334">
        <v>0</v>
      </c>
      <c r="U18496" s="334">
        <v>0</v>
      </c>
      <c r="V18496" s="334">
        <v>0</v>
      </c>
      <c r="W18496" s="334">
        <v>0</v>
      </c>
      <c r="X18496" s="334">
        <v>0</v>
      </c>
      <c r="Y18496" s="334">
        <v>0</v>
      </c>
      <c r="Z18496" s="334">
        <v>0</v>
      </c>
      <c r="AA18496" s="334">
        <v>0</v>
      </c>
      <c r="AB18496" s="334">
        <v>0</v>
      </c>
      <c r="AD18496" s="334">
        <v>0</v>
      </c>
      <c r="AE18496" s="334">
        <f t="shared" si="2893"/>
        <v>0</v>
      </c>
      <c r="AF18496" s="334">
        <f t="shared" si="2894"/>
        <v>0</v>
      </c>
      <c r="AG18496" s="340">
        <f t="shared" si="2895"/>
        <v>0</v>
      </c>
      <c r="AI18496" s="340">
        <f t="shared" si="2896"/>
        <v>0</v>
      </c>
      <c r="AJ18496" s="340">
        <f t="shared" si="2896"/>
        <v>0</v>
      </c>
      <c r="AK18496" s="340">
        <f t="shared" si="2896"/>
        <v>0</v>
      </c>
      <c r="AL18496" s="340">
        <f t="shared" si="2896"/>
        <v>0</v>
      </c>
      <c r="AM18496" s="340">
        <f t="shared" si="2896"/>
        <v>0</v>
      </c>
    </row>
    <row r="18497" spans="1:39" x14ac:dyDescent="0.35">
      <c r="A18497" s="337">
        <v>40410</v>
      </c>
      <c r="B18497" s="338">
        <f t="shared" si="2887"/>
        <v>2010</v>
      </c>
      <c r="C18497" s="338">
        <f t="shared" si="2888"/>
        <v>8</v>
      </c>
      <c r="D18497" s="338">
        <f t="shared" si="2889"/>
        <v>20</v>
      </c>
      <c r="E18497" s="334">
        <v>0</v>
      </c>
      <c r="F18497" s="334">
        <v>0</v>
      </c>
      <c r="G18497" s="334">
        <v>0</v>
      </c>
      <c r="H18497" s="334">
        <v>0</v>
      </c>
      <c r="I18497" s="334">
        <v>0</v>
      </c>
      <c r="J18497" s="334">
        <v>0</v>
      </c>
      <c r="K18497" s="334">
        <v>0</v>
      </c>
      <c r="L18497" s="334">
        <v>0</v>
      </c>
      <c r="M18497" s="334">
        <v>0</v>
      </c>
      <c r="N18497" s="334">
        <v>0</v>
      </c>
      <c r="O18497" s="334">
        <v>0</v>
      </c>
      <c r="P18497" s="334">
        <v>0</v>
      </c>
      <c r="Q18497" s="334">
        <v>0</v>
      </c>
      <c r="R18497" s="334">
        <v>0</v>
      </c>
      <c r="S18497" s="334">
        <v>0</v>
      </c>
      <c r="T18497" s="334">
        <v>0</v>
      </c>
      <c r="U18497" s="334">
        <v>0</v>
      </c>
      <c r="V18497" s="334">
        <v>0</v>
      </c>
      <c r="W18497" s="334">
        <v>0</v>
      </c>
      <c r="X18497" s="334">
        <v>0</v>
      </c>
      <c r="Y18497" s="334">
        <v>0</v>
      </c>
      <c r="Z18497" s="334">
        <v>0</v>
      </c>
      <c r="AA18497" s="334">
        <v>0</v>
      </c>
      <c r="AB18497" s="334">
        <v>0</v>
      </c>
      <c r="AD18497" s="334">
        <v>0</v>
      </c>
      <c r="AE18497" s="334">
        <f t="shared" si="2893"/>
        <v>0</v>
      </c>
      <c r="AF18497" s="334">
        <f t="shared" si="2894"/>
        <v>0</v>
      </c>
      <c r="AG18497" s="340">
        <f t="shared" si="2895"/>
        <v>0</v>
      </c>
      <c r="AI18497" s="340">
        <f t="shared" si="2896"/>
        <v>0</v>
      </c>
      <c r="AJ18497" s="340">
        <f t="shared" si="2896"/>
        <v>0</v>
      </c>
      <c r="AK18497" s="340">
        <f t="shared" si="2896"/>
        <v>0</v>
      </c>
      <c r="AL18497" s="340">
        <f t="shared" si="2896"/>
        <v>0</v>
      </c>
      <c r="AM18497" s="340">
        <f t="shared" si="2896"/>
        <v>0</v>
      </c>
    </row>
    <row r="18498" spans="1:39" x14ac:dyDescent="0.35">
      <c r="A18498" s="337">
        <v>40411</v>
      </c>
      <c r="B18498" s="338">
        <f t="shared" si="2887"/>
        <v>2010</v>
      </c>
      <c r="C18498" s="338">
        <f t="shared" si="2888"/>
        <v>8</v>
      </c>
      <c r="D18498" s="338">
        <f t="shared" si="2889"/>
        <v>21</v>
      </c>
      <c r="E18498" s="334">
        <v>0</v>
      </c>
      <c r="F18498" s="334">
        <v>0</v>
      </c>
      <c r="G18498" s="334">
        <v>0</v>
      </c>
      <c r="H18498" s="334">
        <v>0</v>
      </c>
      <c r="I18498" s="334">
        <v>0</v>
      </c>
      <c r="J18498" s="334">
        <v>0</v>
      </c>
      <c r="K18498" s="334">
        <v>0</v>
      </c>
      <c r="L18498" s="334">
        <v>0</v>
      </c>
      <c r="M18498" s="334">
        <v>0</v>
      </c>
      <c r="N18498" s="334">
        <v>0</v>
      </c>
      <c r="O18498" s="334">
        <v>0</v>
      </c>
      <c r="P18498" s="334">
        <v>0</v>
      </c>
      <c r="Q18498" s="334">
        <v>0</v>
      </c>
      <c r="R18498" s="334">
        <v>0</v>
      </c>
      <c r="S18498" s="334">
        <v>0</v>
      </c>
      <c r="T18498" s="334">
        <v>0</v>
      </c>
      <c r="U18498" s="334">
        <v>0</v>
      </c>
      <c r="V18498" s="334">
        <v>0</v>
      </c>
      <c r="W18498" s="334">
        <v>0</v>
      </c>
      <c r="X18498" s="334">
        <v>0</v>
      </c>
      <c r="Y18498" s="334">
        <v>0</v>
      </c>
      <c r="Z18498" s="334">
        <v>0</v>
      </c>
      <c r="AA18498" s="334">
        <v>0</v>
      </c>
      <c r="AB18498" s="334">
        <v>0</v>
      </c>
      <c r="AD18498" s="334">
        <v>0</v>
      </c>
      <c r="AE18498" s="334">
        <f t="shared" si="2893"/>
        <v>0</v>
      </c>
      <c r="AF18498" s="334">
        <f t="shared" si="2894"/>
        <v>0</v>
      </c>
      <c r="AG18498" s="340">
        <f t="shared" si="2895"/>
        <v>0</v>
      </c>
      <c r="AI18498" s="340">
        <f t="shared" si="2896"/>
        <v>0</v>
      </c>
      <c r="AJ18498" s="340">
        <f t="shared" si="2896"/>
        <v>0</v>
      </c>
      <c r="AK18498" s="340">
        <f t="shared" si="2896"/>
        <v>0</v>
      </c>
      <c r="AL18498" s="340">
        <f t="shared" si="2896"/>
        <v>0</v>
      </c>
      <c r="AM18498" s="340">
        <f t="shared" si="2896"/>
        <v>0</v>
      </c>
    </row>
    <row r="18499" spans="1:39" x14ac:dyDescent="0.35">
      <c r="A18499" s="337">
        <v>40412</v>
      </c>
      <c r="B18499" s="338">
        <f t="shared" si="2887"/>
        <v>2010</v>
      </c>
      <c r="C18499" s="338">
        <f t="shared" si="2888"/>
        <v>8</v>
      </c>
      <c r="D18499" s="338">
        <f t="shared" si="2889"/>
        <v>22</v>
      </c>
      <c r="E18499" s="334">
        <v>0</v>
      </c>
      <c r="F18499" s="334">
        <v>0</v>
      </c>
      <c r="G18499" s="334">
        <v>0</v>
      </c>
      <c r="H18499" s="334">
        <v>0</v>
      </c>
      <c r="I18499" s="334">
        <v>0</v>
      </c>
      <c r="J18499" s="334">
        <v>0</v>
      </c>
      <c r="K18499" s="334">
        <v>0</v>
      </c>
      <c r="L18499" s="334">
        <v>0</v>
      </c>
      <c r="M18499" s="334">
        <v>0</v>
      </c>
      <c r="N18499" s="334">
        <v>0</v>
      </c>
      <c r="O18499" s="334">
        <v>0</v>
      </c>
      <c r="P18499" s="334">
        <v>0</v>
      </c>
      <c r="Q18499" s="334">
        <v>0</v>
      </c>
      <c r="R18499" s="334">
        <v>0</v>
      </c>
      <c r="S18499" s="334">
        <v>0</v>
      </c>
      <c r="T18499" s="334">
        <v>0.5</v>
      </c>
      <c r="U18499" s="334">
        <v>0.6</v>
      </c>
      <c r="V18499" s="334">
        <v>0.5</v>
      </c>
      <c r="W18499" s="334">
        <v>0</v>
      </c>
      <c r="X18499" s="334">
        <v>0</v>
      </c>
      <c r="Y18499" s="334">
        <v>0</v>
      </c>
      <c r="Z18499" s="334">
        <v>0</v>
      </c>
      <c r="AA18499" s="334">
        <v>0</v>
      </c>
      <c r="AB18499" s="334">
        <v>0</v>
      </c>
      <c r="AD18499" s="334">
        <v>1.6</v>
      </c>
      <c r="AE18499" s="334">
        <f t="shared" si="2893"/>
        <v>1.6</v>
      </c>
      <c r="AF18499" s="334">
        <f t="shared" si="2894"/>
        <v>1.6</v>
      </c>
      <c r="AG18499" s="340">
        <f t="shared" si="2895"/>
        <v>0</v>
      </c>
      <c r="AI18499" s="340">
        <f t="shared" si="2896"/>
        <v>0</v>
      </c>
      <c r="AJ18499" s="340">
        <f t="shared" si="2896"/>
        <v>0</v>
      </c>
      <c r="AK18499" s="340">
        <f t="shared" si="2896"/>
        <v>0</v>
      </c>
      <c r="AL18499" s="340">
        <f t="shared" si="2896"/>
        <v>1.6</v>
      </c>
      <c r="AM18499" s="340">
        <f t="shared" si="2896"/>
        <v>0</v>
      </c>
    </row>
    <row r="18500" spans="1:39" x14ac:dyDescent="0.35">
      <c r="A18500" s="337">
        <v>40413</v>
      </c>
      <c r="B18500" s="338">
        <f t="shared" ref="B18500:B18563" si="2897">YEAR(A18500)</f>
        <v>2010</v>
      </c>
      <c r="C18500" s="338">
        <f t="shared" ref="C18500:C18563" si="2898">MONTH(A18500)</f>
        <v>8</v>
      </c>
      <c r="D18500" s="338">
        <f t="shared" ref="D18500:D18563" si="2899">DAY(A18500)</f>
        <v>23</v>
      </c>
      <c r="E18500" s="334">
        <v>0</v>
      </c>
      <c r="F18500" s="334">
        <v>0</v>
      </c>
      <c r="G18500" s="334">
        <v>0</v>
      </c>
      <c r="H18500" s="334">
        <v>0</v>
      </c>
      <c r="I18500" s="334">
        <v>0</v>
      </c>
      <c r="J18500" s="334">
        <v>0</v>
      </c>
      <c r="K18500" s="334">
        <v>0</v>
      </c>
      <c r="L18500" s="334">
        <v>0</v>
      </c>
      <c r="M18500" s="334">
        <v>0</v>
      </c>
      <c r="N18500" s="334">
        <v>0</v>
      </c>
      <c r="O18500" s="334">
        <v>0</v>
      </c>
      <c r="P18500" s="334">
        <v>0</v>
      </c>
      <c r="Q18500" s="334">
        <v>0</v>
      </c>
      <c r="R18500" s="334">
        <v>2</v>
      </c>
      <c r="S18500" s="334">
        <v>0</v>
      </c>
      <c r="T18500" s="334">
        <v>0</v>
      </c>
      <c r="U18500" s="334">
        <v>0</v>
      </c>
      <c r="V18500" s="334">
        <v>0</v>
      </c>
      <c r="W18500" s="334">
        <v>0</v>
      </c>
      <c r="X18500" s="334">
        <v>0</v>
      </c>
      <c r="Y18500" s="334">
        <v>0</v>
      </c>
      <c r="Z18500" s="334">
        <v>0</v>
      </c>
      <c r="AA18500" s="334">
        <v>0</v>
      </c>
      <c r="AB18500" s="334">
        <v>0</v>
      </c>
      <c r="AD18500" s="334">
        <v>2</v>
      </c>
      <c r="AE18500" s="334">
        <f t="shared" si="2893"/>
        <v>2</v>
      </c>
      <c r="AF18500" s="334">
        <f t="shared" si="2894"/>
        <v>2</v>
      </c>
      <c r="AG18500" s="340">
        <f t="shared" si="2895"/>
        <v>0</v>
      </c>
      <c r="AI18500" s="340">
        <f t="shared" ref="AI18500:AM18515" si="2900">IF($C18500=AI$1,$AF18500,0)</f>
        <v>0</v>
      </c>
      <c r="AJ18500" s="340">
        <f t="shared" si="2900"/>
        <v>0</v>
      </c>
      <c r="AK18500" s="340">
        <f t="shared" si="2900"/>
        <v>0</v>
      </c>
      <c r="AL18500" s="340">
        <f t="shared" si="2900"/>
        <v>2</v>
      </c>
      <c r="AM18500" s="340">
        <f t="shared" si="2900"/>
        <v>0</v>
      </c>
    </row>
    <row r="18501" spans="1:39" x14ac:dyDescent="0.35">
      <c r="A18501" s="337">
        <v>40414</v>
      </c>
      <c r="B18501" s="338">
        <f t="shared" si="2897"/>
        <v>2010</v>
      </c>
      <c r="C18501" s="338">
        <f t="shared" si="2898"/>
        <v>8</v>
      </c>
      <c r="D18501" s="338">
        <f t="shared" si="2899"/>
        <v>24</v>
      </c>
      <c r="E18501" s="334">
        <v>0</v>
      </c>
      <c r="F18501" s="334">
        <v>0</v>
      </c>
      <c r="G18501" s="334">
        <v>0</v>
      </c>
      <c r="H18501" s="334">
        <v>0</v>
      </c>
      <c r="I18501" s="334">
        <v>0</v>
      </c>
      <c r="J18501" s="334">
        <v>0</v>
      </c>
      <c r="K18501" s="334">
        <v>0</v>
      </c>
      <c r="L18501" s="334">
        <v>0</v>
      </c>
      <c r="M18501" s="334">
        <v>0</v>
      </c>
      <c r="N18501" s="334">
        <v>0</v>
      </c>
      <c r="O18501" s="334">
        <v>0</v>
      </c>
      <c r="P18501" s="334">
        <v>0</v>
      </c>
      <c r="Q18501" s="334">
        <v>0</v>
      </c>
      <c r="R18501" s="334">
        <v>0</v>
      </c>
      <c r="S18501" s="334">
        <v>0</v>
      </c>
      <c r="T18501" s="334">
        <v>0</v>
      </c>
      <c r="U18501" s="334">
        <v>0</v>
      </c>
      <c r="V18501" s="334">
        <v>0</v>
      </c>
      <c r="W18501" s="334">
        <v>0</v>
      </c>
      <c r="X18501" s="334">
        <v>0</v>
      </c>
      <c r="Y18501" s="334">
        <v>0</v>
      </c>
      <c r="Z18501" s="334">
        <v>0</v>
      </c>
      <c r="AA18501" s="334">
        <v>0</v>
      </c>
      <c r="AB18501" s="334">
        <v>0</v>
      </c>
      <c r="AD18501" s="334">
        <v>0</v>
      </c>
      <c r="AE18501" s="334">
        <f t="shared" si="2893"/>
        <v>0</v>
      </c>
      <c r="AF18501" s="334">
        <f t="shared" si="2894"/>
        <v>0</v>
      </c>
      <c r="AG18501" s="340">
        <f t="shared" si="2895"/>
        <v>0</v>
      </c>
      <c r="AI18501" s="340">
        <f t="shared" si="2900"/>
        <v>0</v>
      </c>
      <c r="AJ18501" s="340">
        <f t="shared" si="2900"/>
        <v>0</v>
      </c>
      <c r="AK18501" s="340">
        <f t="shared" si="2900"/>
        <v>0</v>
      </c>
      <c r="AL18501" s="340">
        <f t="shared" si="2900"/>
        <v>0</v>
      </c>
      <c r="AM18501" s="340">
        <f t="shared" si="2900"/>
        <v>0</v>
      </c>
    </row>
    <row r="18502" spans="1:39" x14ac:dyDescent="0.35">
      <c r="A18502" s="337">
        <v>40415</v>
      </c>
      <c r="B18502" s="338">
        <f t="shared" si="2897"/>
        <v>2010</v>
      </c>
      <c r="C18502" s="338">
        <f t="shared" si="2898"/>
        <v>8</v>
      </c>
      <c r="D18502" s="338">
        <f t="shared" si="2899"/>
        <v>25</v>
      </c>
      <c r="E18502" s="334">
        <v>0</v>
      </c>
      <c r="F18502" s="334">
        <v>0</v>
      </c>
      <c r="G18502" s="334">
        <v>0</v>
      </c>
      <c r="H18502" s="334">
        <v>0</v>
      </c>
      <c r="I18502" s="334">
        <v>0</v>
      </c>
      <c r="J18502" s="334">
        <v>0</v>
      </c>
      <c r="K18502" s="334">
        <v>0</v>
      </c>
      <c r="L18502" s="334">
        <v>0</v>
      </c>
      <c r="M18502" s="334">
        <v>0</v>
      </c>
      <c r="N18502" s="334">
        <v>0</v>
      </c>
      <c r="O18502" s="334">
        <v>0</v>
      </c>
      <c r="P18502" s="334">
        <v>0</v>
      </c>
      <c r="Q18502" s="334">
        <v>0</v>
      </c>
      <c r="R18502" s="334">
        <v>0</v>
      </c>
      <c r="S18502" s="334">
        <v>0</v>
      </c>
      <c r="T18502" s="334">
        <v>0</v>
      </c>
      <c r="U18502" s="334">
        <v>0</v>
      </c>
      <c r="V18502" s="334">
        <v>0</v>
      </c>
      <c r="W18502" s="334">
        <v>0</v>
      </c>
      <c r="X18502" s="334">
        <v>0</v>
      </c>
      <c r="Y18502" s="334">
        <v>0</v>
      </c>
      <c r="Z18502" s="334">
        <v>0</v>
      </c>
      <c r="AA18502" s="334">
        <v>0</v>
      </c>
      <c r="AB18502" s="334">
        <v>0</v>
      </c>
      <c r="AD18502" s="334">
        <v>0</v>
      </c>
      <c r="AE18502" s="334">
        <f t="shared" si="2893"/>
        <v>0</v>
      </c>
      <c r="AF18502" s="334">
        <f t="shared" si="2894"/>
        <v>0</v>
      </c>
      <c r="AG18502" s="340">
        <f t="shared" si="2895"/>
        <v>0</v>
      </c>
      <c r="AI18502" s="340">
        <f t="shared" si="2900"/>
        <v>0</v>
      </c>
      <c r="AJ18502" s="340">
        <f t="shared" si="2900"/>
        <v>0</v>
      </c>
      <c r="AK18502" s="340">
        <f t="shared" si="2900"/>
        <v>0</v>
      </c>
      <c r="AL18502" s="340">
        <f t="shared" si="2900"/>
        <v>0</v>
      </c>
      <c r="AM18502" s="340">
        <f t="shared" si="2900"/>
        <v>0</v>
      </c>
    </row>
    <row r="18503" spans="1:39" x14ac:dyDescent="0.35">
      <c r="A18503" s="337">
        <v>40416</v>
      </c>
      <c r="B18503" s="338">
        <f t="shared" si="2897"/>
        <v>2010</v>
      </c>
      <c r="C18503" s="338">
        <f t="shared" si="2898"/>
        <v>8</v>
      </c>
      <c r="D18503" s="338">
        <f t="shared" si="2899"/>
        <v>26</v>
      </c>
      <c r="E18503" s="334">
        <v>0</v>
      </c>
      <c r="F18503" s="334">
        <v>0</v>
      </c>
      <c r="G18503" s="334">
        <v>0</v>
      </c>
      <c r="H18503" s="334">
        <v>0</v>
      </c>
      <c r="I18503" s="334">
        <v>0</v>
      </c>
      <c r="J18503" s="334">
        <v>0</v>
      </c>
      <c r="K18503" s="334">
        <v>0</v>
      </c>
      <c r="L18503" s="334">
        <v>0</v>
      </c>
      <c r="M18503" s="334">
        <v>0</v>
      </c>
      <c r="N18503" s="334">
        <v>0</v>
      </c>
      <c r="O18503" s="334">
        <v>0</v>
      </c>
      <c r="P18503" s="334">
        <v>0</v>
      </c>
      <c r="Q18503" s="334">
        <v>0</v>
      </c>
      <c r="R18503" s="334">
        <v>0</v>
      </c>
      <c r="S18503" s="334">
        <v>0</v>
      </c>
      <c r="T18503" s="334">
        <v>0</v>
      </c>
      <c r="U18503" s="334">
        <v>0</v>
      </c>
      <c r="V18503" s="334">
        <v>0</v>
      </c>
      <c r="W18503" s="334">
        <v>0</v>
      </c>
      <c r="X18503" s="334">
        <v>0</v>
      </c>
      <c r="Y18503" s="334">
        <v>0</v>
      </c>
      <c r="Z18503" s="334">
        <v>0</v>
      </c>
      <c r="AA18503" s="334">
        <v>0</v>
      </c>
      <c r="AB18503" s="334">
        <v>0</v>
      </c>
      <c r="AD18503" s="334">
        <v>0</v>
      </c>
      <c r="AE18503" s="334">
        <f t="shared" si="2893"/>
        <v>0</v>
      </c>
      <c r="AF18503" s="334">
        <f t="shared" si="2894"/>
        <v>0</v>
      </c>
      <c r="AG18503" s="340">
        <f t="shared" si="2895"/>
        <v>0</v>
      </c>
      <c r="AI18503" s="340">
        <f t="shared" si="2900"/>
        <v>0</v>
      </c>
      <c r="AJ18503" s="340">
        <f t="shared" si="2900"/>
        <v>0</v>
      </c>
      <c r="AK18503" s="340">
        <f t="shared" si="2900"/>
        <v>0</v>
      </c>
      <c r="AL18503" s="340">
        <f t="shared" si="2900"/>
        <v>0</v>
      </c>
      <c r="AM18503" s="340">
        <f t="shared" si="2900"/>
        <v>0</v>
      </c>
    </row>
    <row r="18504" spans="1:39" x14ac:dyDescent="0.35">
      <c r="A18504" s="337">
        <v>40417</v>
      </c>
      <c r="B18504" s="338">
        <f t="shared" si="2897"/>
        <v>2010</v>
      </c>
      <c r="C18504" s="338">
        <f t="shared" si="2898"/>
        <v>8</v>
      </c>
      <c r="D18504" s="338">
        <f t="shared" si="2899"/>
        <v>27</v>
      </c>
      <c r="E18504" s="334">
        <v>0</v>
      </c>
      <c r="F18504" s="334">
        <v>0</v>
      </c>
      <c r="G18504" s="334">
        <v>0</v>
      </c>
      <c r="H18504" s="334">
        <v>0</v>
      </c>
      <c r="I18504" s="334">
        <v>0.4</v>
      </c>
      <c r="J18504" s="334">
        <v>0</v>
      </c>
      <c r="K18504" s="334">
        <v>0</v>
      </c>
      <c r="L18504" s="334">
        <v>0</v>
      </c>
      <c r="M18504" s="334">
        <v>0</v>
      </c>
      <c r="N18504" s="334">
        <v>0</v>
      </c>
      <c r="O18504" s="334">
        <v>0</v>
      </c>
      <c r="P18504" s="334">
        <v>0</v>
      </c>
      <c r="Q18504" s="334">
        <v>0</v>
      </c>
      <c r="R18504" s="334">
        <v>0</v>
      </c>
      <c r="S18504" s="334">
        <v>0</v>
      </c>
      <c r="T18504" s="334">
        <v>0</v>
      </c>
      <c r="U18504" s="334">
        <v>0</v>
      </c>
      <c r="V18504" s="334">
        <v>0</v>
      </c>
      <c r="W18504" s="334">
        <v>0</v>
      </c>
      <c r="X18504" s="334">
        <v>0</v>
      </c>
      <c r="Y18504" s="334">
        <v>0</v>
      </c>
      <c r="Z18504" s="334">
        <v>0</v>
      </c>
      <c r="AA18504" s="334">
        <v>0</v>
      </c>
      <c r="AB18504" s="334">
        <v>0</v>
      </c>
      <c r="AD18504" s="334">
        <v>0.4</v>
      </c>
      <c r="AE18504" s="334">
        <f t="shared" si="2893"/>
        <v>0.4</v>
      </c>
      <c r="AF18504" s="334">
        <f t="shared" si="2894"/>
        <v>0.4</v>
      </c>
      <c r="AG18504" s="340">
        <f t="shared" si="2895"/>
        <v>0</v>
      </c>
      <c r="AI18504" s="340">
        <f t="shared" si="2900"/>
        <v>0</v>
      </c>
      <c r="AJ18504" s="340">
        <f t="shared" si="2900"/>
        <v>0</v>
      </c>
      <c r="AK18504" s="340">
        <f t="shared" si="2900"/>
        <v>0</v>
      </c>
      <c r="AL18504" s="340">
        <f t="shared" si="2900"/>
        <v>0.4</v>
      </c>
      <c r="AM18504" s="340">
        <f t="shared" si="2900"/>
        <v>0</v>
      </c>
    </row>
    <row r="18505" spans="1:39" x14ac:dyDescent="0.35">
      <c r="A18505" s="337">
        <v>40418</v>
      </c>
      <c r="B18505" s="338">
        <f t="shared" si="2897"/>
        <v>2010</v>
      </c>
      <c r="C18505" s="338">
        <f t="shared" si="2898"/>
        <v>8</v>
      </c>
      <c r="D18505" s="338">
        <f t="shared" si="2899"/>
        <v>28</v>
      </c>
      <c r="E18505" s="334">
        <v>0</v>
      </c>
      <c r="F18505" s="334">
        <v>0</v>
      </c>
      <c r="G18505" s="334">
        <v>0</v>
      </c>
      <c r="H18505" s="334">
        <v>0</v>
      </c>
      <c r="I18505" s="334">
        <v>0</v>
      </c>
      <c r="J18505" s="334">
        <v>0</v>
      </c>
      <c r="K18505" s="334">
        <v>0</v>
      </c>
      <c r="L18505" s="334">
        <v>0</v>
      </c>
      <c r="M18505" s="334">
        <v>0</v>
      </c>
      <c r="N18505" s="334">
        <v>0</v>
      </c>
      <c r="O18505" s="334">
        <v>0</v>
      </c>
      <c r="P18505" s="334">
        <v>0</v>
      </c>
      <c r="Q18505" s="334">
        <v>0</v>
      </c>
      <c r="R18505" s="334">
        <v>0</v>
      </c>
      <c r="S18505" s="334">
        <v>0</v>
      </c>
      <c r="T18505" s="334">
        <v>0</v>
      </c>
      <c r="U18505" s="334">
        <v>0</v>
      </c>
      <c r="V18505" s="334">
        <v>0</v>
      </c>
      <c r="W18505" s="334">
        <v>0</v>
      </c>
      <c r="X18505" s="334">
        <v>0</v>
      </c>
      <c r="Y18505" s="334">
        <v>0</v>
      </c>
      <c r="Z18505" s="334">
        <v>0</v>
      </c>
      <c r="AA18505" s="334">
        <v>0</v>
      </c>
      <c r="AB18505" s="334">
        <v>0</v>
      </c>
      <c r="AD18505" s="334">
        <v>0</v>
      </c>
      <c r="AE18505" s="334">
        <f t="shared" si="2893"/>
        <v>0</v>
      </c>
      <c r="AF18505" s="334">
        <f t="shared" si="2894"/>
        <v>0</v>
      </c>
      <c r="AG18505" s="340">
        <f t="shared" si="2895"/>
        <v>0</v>
      </c>
      <c r="AI18505" s="340">
        <f t="shared" si="2900"/>
        <v>0</v>
      </c>
      <c r="AJ18505" s="340">
        <f t="shared" si="2900"/>
        <v>0</v>
      </c>
      <c r="AK18505" s="340">
        <f t="shared" si="2900"/>
        <v>0</v>
      </c>
      <c r="AL18505" s="340">
        <f t="shared" si="2900"/>
        <v>0</v>
      </c>
      <c r="AM18505" s="340">
        <f t="shared" si="2900"/>
        <v>0</v>
      </c>
    </row>
    <row r="18506" spans="1:39" x14ac:dyDescent="0.35">
      <c r="A18506" s="337">
        <v>40419</v>
      </c>
      <c r="B18506" s="338">
        <f t="shared" si="2897"/>
        <v>2010</v>
      </c>
      <c r="C18506" s="338">
        <f t="shared" si="2898"/>
        <v>8</v>
      </c>
      <c r="D18506" s="338">
        <f t="shared" si="2899"/>
        <v>29</v>
      </c>
      <c r="E18506" s="334">
        <v>0</v>
      </c>
      <c r="F18506" s="334">
        <v>0</v>
      </c>
      <c r="G18506" s="334">
        <v>0</v>
      </c>
      <c r="H18506" s="334">
        <v>0</v>
      </c>
      <c r="I18506" s="334">
        <v>0</v>
      </c>
      <c r="J18506" s="334">
        <v>0</v>
      </c>
      <c r="K18506" s="334">
        <v>0</v>
      </c>
      <c r="L18506" s="334">
        <v>0.3</v>
      </c>
      <c r="M18506" s="334">
        <v>0.4</v>
      </c>
      <c r="N18506" s="334">
        <v>0.3</v>
      </c>
      <c r="O18506" s="334">
        <v>0.3</v>
      </c>
      <c r="P18506" s="334">
        <v>0.3</v>
      </c>
      <c r="Q18506" s="334">
        <v>0.4</v>
      </c>
      <c r="R18506" s="334">
        <v>0.3</v>
      </c>
      <c r="S18506" s="334">
        <v>0.3</v>
      </c>
      <c r="T18506" s="334">
        <v>0.4</v>
      </c>
      <c r="U18506" s="334">
        <v>0.3</v>
      </c>
      <c r="V18506" s="334">
        <v>0.3</v>
      </c>
      <c r="W18506" s="334">
        <v>0.3</v>
      </c>
      <c r="X18506" s="334">
        <v>0.4</v>
      </c>
      <c r="Y18506" s="334">
        <v>0.3</v>
      </c>
      <c r="Z18506" s="334">
        <v>0</v>
      </c>
      <c r="AA18506" s="334">
        <v>0</v>
      </c>
      <c r="AB18506" s="334">
        <v>0</v>
      </c>
      <c r="AD18506" s="334">
        <v>4.5999999999999996</v>
      </c>
      <c r="AE18506" s="334">
        <f t="shared" si="2893"/>
        <v>4.5999999999999996</v>
      </c>
      <c r="AF18506" s="334">
        <f t="shared" si="2894"/>
        <v>4.5999999999999988</v>
      </c>
      <c r="AG18506" s="340">
        <f t="shared" si="2895"/>
        <v>8.8817841970012523E-16</v>
      </c>
      <c r="AI18506" s="340">
        <f t="shared" si="2900"/>
        <v>0</v>
      </c>
      <c r="AJ18506" s="340">
        <f t="shared" si="2900"/>
        <v>0</v>
      </c>
      <c r="AK18506" s="340">
        <f t="shared" si="2900"/>
        <v>0</v>
      </c>
      <c r="AL18506" s="340">
        <f t="shared" si="2900"/>
        <v>4.5999999999999988</v>
      </c>
      <c r="AM18506" s="340">
        <f t="shared" si="2900"/>
        <v>0</v>
      </c>
    </row>
    <row r="18507" spans="1:39" x14ac:dyDescent="0.35">
      <c r="A18507" s="337">
        <v>40420</v>
      </c>
      <c r="B18507" s="338">
        <f t="shared" si="2897"/>
        <v>2010</v>
      </c>
      <c r="C18507" s="338">
        <f t="shared" si="2898"/>
        <v>8</v>
      </c>
      <c r="D18507" s="338">
        <f t="shared" si="2899"/>
        <v>30</v>
      </c>
      <c r="E18507" s="334">
        <v>0</v>
      </c>
      <c r="F18507" s="334">
        <v>0</v>
      </c>
      <c r="G18507" s="334">
        <v>0</v>
      </c>
      <c r="H18507" s="334">
        <v>0</v>
      </c>
      <c r="I18507" s="334">
        <v>0</v>
      </c>
      <c r="J18507" s="334">
        <v>0</v>
      </c>
      <c r="K18507" s="334">
        <v>0</v>
      </c>
      <c r="L18507" s="334">
        <v>0</v>
      </c>
      <c r="M18507" s="334">
        <v>0</v>
      </c>
      <c r="N18507" s="334">
        <v>0</v>
      </c>
      <c r="O18507" s="334">
        <v>0</v>
      </c>
      <c r="P18507" s="334">
        <v>0</v>
      </c>
      <c r="Q18507" s="334">
        <v>0</v>
      </c>
      <c r="R18507" s="334">
        <v>0</v>
      </c>
      <c r="S18507" s="334">
        <v>0</v>
      </c>
      <c r="T18507" s="334">
        <v>0</v>
      </c>
      <c r="U18507" s="334">
        <v>0</v>
      </c>
      <c r="V18507" s="334">
        <v>0</v>
      </c>
      <c r="W18507" s="334">
        <v>0</v>
      </c>
      <c r="X18507" s="334">
        <v>0</v>
      </c>
      <c r="Y18507" s="334">
        <v>0</v>
      </c>
      <c r="Z18507" s="334">
        <v>0</v>
      </c>
      <c r="AA18507" s="334">
        <v>0</v>
      </c>
      <c r="AB18507" s="334">
        <v>0</v>
      </c>
      <c r="AD18507" s="334">
        <v>0</v>
      </c>
      <c r="AE18507" s="334">
        <f t="shared" si="2893"/>
        <v>0</v>
      </c>
      <c r="AF18507" s="334">
        <f t="shared" si="2894"/>
        <v>0</v>
      </c>
      <c r="AG18507" s="340">
        <f t="shared" si="2895"/>
        <v>0</v>
      </c>
      <c r="AI18507" s="340">
        <f t="shared" si="2900"/>
        <v>0</v>
      </c>
      <c r="AJ18507" s="340">
        <f t="shared" si="2900"/>
        <v>0</v>
      </c>
      <c r="AK18507" s="340">
        <f t="shared" si="2900"/>
        <v>0</v>
      </c>
      <c r="AL18507" s="340">
        <f t="shared" si="2900"/>
        <v>0</v>
      </c>
      <c r="AM18507" s="340">
        <f t="shared" si="2900"/>
        <v>0</v>
      </c>
    </row>
    <row r="18508" spans="1:39" x14ac:dyDescent="0.35">
      <c r="A18508" s="337">
        <v>40421</v>
      </c>
      <c r="B18508" s="338">
        <f t="shared" si="2897"/>
        <v>2010</v>
      </c>
      <c r="C18508" s="338">
        <f t="shared" si="2898"/>
        <v>8</v>
      </c>
      <c r="D18508" s="338">
        <f t="shared" si="2899"/>
        <v>31</v>
      </c>
      <c r="E18508" s="334">
        <v>0</v>
      </c>
      <c r="F18508" s="334">
        <v>0</v>
      </c>
      <c r="G18508" s="334">
        <v>0</v>
      </c>
      <c r="H18508" s="334">
        <v>0</v>
      </c>
      <c r="I18508" s="334">
        <v>0</v>
      </c>
      <c r="J18508" s="334">
        <v>0</v>
      </c>
      <c r="K18508" s="334">
        <v>0</v>
      </c>
      <c r="L18508" s="334">
        <v>0</v>
      </c>
      <c r="M18508" s="334">
        <v>0</v>
      </c>
      <c r="N18508" s="334">
        <v>0</v>
      </c>
      <c r="O18508" s="334">
        <v>0</v>
      </c>
      <c r="P18508" s="334">
        <v>0</v>
      </c>
      <c r="Q18508" s="334">
        <v>0</v>
      </c>
      <c r="R18508" s="334">
        <v>0</v>
      </c>
      <c r="S18508" s="334">
        <v>0</v>
      </c>
      <c r="T18508" s="334">
        <v>0</v>
      </c>
      <c r="U18508" s="334">
        <v>0</v>
      </c>
      <c r="V18508" s="334">
        <v>0</v>
      </c>
      <c r="W18508" s="334">
        <v>0</v>
      </c>
      <c r="X18508" s="334">
        <v>0</v>
      </c>
      <c r="Y18508" s="334">
        <v>0</v>
      </c>
      <c r="Z18508" s="334">
        <v>0</v>
      </c>
      <c r="AA18508" s="334">
        <v>0</v>
      </c>
      <c r="AB18508" s="334">
        <v>0</v>
      </c>
      <c r="AD18508" s="334">
        <v>0</v>
      </c>
      <c r="AE18508" s="334">
        <f t="shared" si="2893"/>
        <v>0</v>
      </c>
      <c r="AF18508" s="334">
        <f t="shared" si="2894"/>
        <v>0</v>
      </c>
      <c r="AG18508" s="340">
        <f t="shared" si="2895"/>
        <v>0</v>
      </c>
      <c r="AI18508" s="340">
        <f t="shared" si="2900"/>
        <v>0</v>
      </c>
      <c r="AJ18508" s="340">
        <f t="shared" si="2900"/>
        <v>0</v>
      </c>
      <c r="AK18508" s="340">
        <f t="shared" si="2900"/>
        <v>0</v>
      </c>
      <c r="AL18508" s="340">
        <f t="shared" si="2900"/>
        <v>0</v>
      </c>
      <c r="AM18508" s="340">
        <f t="shared" si="2900"/>
        <v>0</v>
      </c>
    </row>
    <row r="18509" spans="1:39" x14ac:dyDescent="0.35">
      <c r="A18509" s="337">
        <v>40422</v>
      </c>
      <c r="B18509" s="338">
        <f t="shared" si="2897"/>
        <v>2010</v>
      </c>
      <c r="C18509" s="338">
        <f t="shared" si="2898"/>
        <v>9</v>
      </c>
      <c r="D18509" s="338">
        <f t="shared" si="2899"/>
        <v>1</v>
      </c>
      <c r="E18509" s="334">
        <v>0</v>
      </c>
      <c r="F18509" s="334">
        <v>0</v>
      </c>
      <c r="G18509" s="334">
        <v>0</v>
      </c>
      <c r="H18509" s="334">
        <v>0</v>
      </c>
      <c r="I18509" s="334">
        <v>0</v>
      </c>
      <c r="J18509" s="334">
        <v>0</v>
      </c>
      <c r="K18509" s="334">
        <v>0</v>
      </c>
      <c r="L18509" s="334">
        <v>0</v>
      </c>
      <c r="M18509" s="334">
        <v>0</v>
      </c>
      <c r="N18509" s="334">
        <v>0</v>
      </c>
      <c r="O18509" s="334">
        <v>0</v>
      </c>
      <c r="P18509" s="334">
        <v>0</v>
      </c>
      <c r="Q18509" s="334">
        <v>1.2</v>
      </c>
      <c r="R18509" s="334">
        <v>0</v>
      </c>
      <c r="S18509" s="334">
        <v>0</v>
      </c>
      <c r="T18509" s="334">
        <v>0</v>
      </c>
      <c r="U18509" s="334">
        <v>0</v>
      </c>
      <c r="V18509" s="334">
        <v>0</v>
      </c>
      <c r="W18509" s="334">
        <v>0</v>
      </c>
      <c r="X18509" s="334">
        <v>0</v>
      </c>
      <c r="Y18509" s="334">
        <v>0</v>
      </c>
      <c r="Z18509" s="334">
        <v>0</v>
      </c>
      <c r="AA18509" s="334">
        <v>0</v>
      </c>
      <c r="AB18509" s="334">
        <v>0</v>
      </c>
      <c r="AD18509" s="334">
        <v>1.2</v>
      </c>
      <c r="AE18509" s="334">
        <f t="shared" si="2893"/>
        <v>1.2</v>
      </c>
      <c r="AF18509" s="334">
        <f t="shared" si="2894"/>
        <v>1.2</v>
      </c>
      <c r="AG18509" s="340">
        <f t="shared" si="2895"/>
        <v>0</v>
      </c>
      <c r="AI18509" s="340">
        <f t="shared" si="2900"/>
        <v>0</v>
      </c>
      <c r="AJ18509" s="340">
        <f t="shared" si="2900"/>
        <v>0</v>
      </c>
      <c r="AK18509" s="340">
        <f t="shared" si="2900"/>
        <v>0</v>
      </c>
      <c r="AL18509" s="340">
        <f t="shared" si="2900"/>
        <v>0</v>
      </c>
      <c r="AM18509" s="340">
        <f t="shared" si="2900"/>
        <v>1.2</v>
      </c>
    </row>
    <row r="18510" spans="1:39" x14ac:dyDescent="0.35">
      <c r="A18510" s="337">
        <v>40423</v>
      </c>
      <c r="B18510" s="338">
        <f t="shared" si="2897"/>
        <v>2010</v>
      </c>
      <c r="C18510" s="338">
        <f t="shared" si="2898"/>
        <v>9</v>
      </c>
      <c r="D18510" s="338">
        <f t="shared" si="2899"/>
        <v>2</v>
      </c>
      <c r="E18510" s="334">
        <v>0</v>
      </c>
      <c r="F18510" s="334">
        <v>0</v>
      </c>
      <c r="G18510" s="334">
        <v>0</v>
      </c>
      <c r="H18510" s="334">
        <v>0</v>
      </c>
      <c r="I18510" s="334">
        <v>0</v>
      </c>
      <c r="J18510" s="334">
        <v>0</v>
      </c>
      <c r="K18510" s="334">
        <v>0</v>
      </c>
      <c r="L18510" s="334">
        <v>0</v>
      </c>
      <c r="M18510" s="334">
        <v>0</v>
      </c>
      <c r="N18510" s="334">
        <v>0</v>
      </c>
      <c r="O18510" s="334">
        <v>0</v>
      </c>
      <c r="P18510" s="334">
        <v>0</v>
      </c>
      <c r="Q18510" s="334">
        <v>0</v>
      </c>
      <c r="R18510" s="334">
        <v>0</v>
      </c>
      <c r="S18510" s="334">
        <v>0</v>
      </c>
      <c r="T18510" s="334">
        <v>0</v>
      </c>
      <c r="U18510" s="334">
        <v>0</v>
      </c>
      <c r="V18510" s="334">
        <v>0</v>
      </c>
      <c r="W18510" s="334">
        <v>0</v>
      </c>
      <c r="X18510" s="334">
        <v>0</v>
      </c>
      <c r="Y18510" s="334">
        <v>0</v>
      </c>
      <c r="Z18510" s="334">
        <v>0</v>
      </c>
      <c r="AA18510" s="334">
        <v>0</v>
      </c>
      <c r="AB18510" s="334">
        <v>0</v>
      </c>
      <c r="AD18510" s="334">
        <v>0</v>
      </c>
      <c r="AE18510" s="334">
        <f t="shared" si="2893"/>
        <v>0</v>
      </c>
      <c r="AF18510" s="334">
        <f t="shared" si="2894"/>
        <v>0</v>
      </c>
      <c r="AG18510" s="340">
        <f t="shared" si="2895"/>
        <v>0</v>
      </c>
      <c r="AI18510" s="340">
        <f t="shared" si="2900"/>
        <v>0</v>
      </c>
      <c r="AJ18510" s="340">
        <f t="shared" si="2900"/>
        <v>0</v>
      </c>
      <c r="AK18510" s="340">
        <f t="shared" si="2900"/>
        <v>0</v>
      </c>
      <c r="AL18510" s="340">
        <f t="shared" si="2900"/>
        <v>0</v>
      </c>
      <c r="AM18510" s="340">
        <f t="shared" si="2900"/>
        <v>0</v>
      </c>
    </row>
    <row r="18511" spans="1:39" x14ac:dyDescent="0.35">
      <c r="A18511" s="337">
        <v>40424</v>
      </c>
      <c r="B18511" s="338">
        <f t="shared" si="2897"/>
        <v>2010</v>
      </c>
      <c r="C18511" s="338">
        <f t="shared" si="2898"/>
        <v>9</v>
      </c>
      <c r="D18511" s="338">
        <f t="shared" si="2899"/>
        <v>3</v>
      </c>
      <c r="E18511" s="334">
        <v>0</v>
      </c>
      <c r="F18511" s="334">
        <v>0</v>
      </c>
      <c r="G18511" s="334">
        <v>0</v>
      </c>
      <c r="H18511" s="334">
        <v>0</v>
      </c>
      <c r="I18511" s="334">
        <v>0</v>
      </c>
      <c r="J18511" s="334">
        <v>0</v>
      </c>
      <c r="K18511" s="334">
        <v>0</v>
      </c>
      <c r="L18511" s="334">
        <v>0</v>
      </c>
      <c r="M18511" s="334">
        <v>0</v>
      </c>
      <c r="N18511" s="334">
        <v>0</v>
      </c>
      <c r="O18511" s="334">
        <v>0</v>
      </c>
      <c r="P18511" s="334">
        <v>0</v>
      </c>
      <c r="Q18511" s="334">
        <v>0</v>
      </c>
      <c r="R18511" s="334">
        <v>0</v>
      </c>
      <c r="S18511" s="334">
        <v>0</v>
      </c>
      <c r="T18511" s="334">
        <v>0</v>
      </c>
      <c r="U18511" s="334">
        <v>0</v>
      </c>
      <c r="V18511" s="334">
        <v>0</v>
      </c>
      <c r="W18511" s="334">
        <v>0</v>
      </c>
      <c r="X18511" s="334">
        <v>0</v>
      </c>
      <c r="Y18511" s="334">
        <v>0</v>
      </c>
      <c r="Z18511" s="334">
        <v>0</v>
      </c>
      <c r="AA18511" s="334">
        <v>0</v>
      </c>
      <c r="AB18511" s="334">
        <v>0</v>
      </c>
      <c r="AD18511" s="334">
        <v>0</v>
      </c>
      <c r="AE18511" s="334">
        <f t="shared" si="2893"/>
        <v>0</v>
      </c>
      <c r="AF18511" s="334">
        <f t="shared" si="2894"/>
        <v>0</v>
      </c>
      <c r="AG18511" s="340">
        <f t="shared" si="2895"/>
        <v>0</v>
      </c>
      <c r="AI18511" s="340">
        <f t="shared" si="2900"/>
        <v>0</v>
      </c>
      <c r="AJ18511" s="340">
        <f t="shared" si="2900"/>
        <v>0</v>
      </c>
      <c r="AK18511" s="340">
        <f t="shared" si="2900"/>
        <v>0</v>
      </c>
      <c r="AL18511" s="340">
        <f t="shared" si="2900"/>
        <v>0</v>
      </c>
      <c r="AM18511" s="340">
        <f t="shared" si="2900"/>
        <v>0</v>
      </c>
    </row>
    <row r="18512" spans="1:39" x14ac:dyDescent="0.35">
      <c r="A18512" s="337">
        <v>40425</v>
      </c>
      <c r="B18512" s="338">
        <f t="shared" si="2897"/>
        <v>2010</v>
      </c>
      <c r="C18512" s="338">
        <f t="shared" si="2898"/>
        <v>9</v>
      </c>
      <c r="D18512" s="338">
        <f t="shared" si="2899"/>
        <v>4</v>
      </c>
      <c r="E18512" s="334">
        <v>0</v>
      </c>
      <c r="F18512" s="334">
        <v>0</v>
      </c>
      <c r="G18512" s="334">
        <v>0</v>
      </c>
      <c r="H18512" s="334">
        <v>0</v>
      </c>
      <c r="I18512" s="334">
        <v>0</v>
      </c>
      <c r="J18512" s="334">
        <v>0</v>
      </c>
      <c r="K18512" s="334">
        <v>0</v>
      </c>
      <c r="L18512" s="334">
        <v>0</v>
      </c>
      <c r="M18512" s="334">
        <v>0</v>
      </c>
      <c r="N18512" s="334">
        <v>0</v>
      </c>
      <c r="O18512" s="334">
        <v>0</v>
      </c>
      <c r="P18512" s="334">
        <v>0</v>
      </c>
      <c r="Q18512" s="334">
        <v>0</v>
      </c>
      <c r="R18512" s="334">
        <v>0</v>
      </c>
      <c r="S18512" s="334">
        <v>0</v>
      </c>
      <c r="T18512" s="334">
        <v>0</v>
      </c>
      <c r="U18512" s="334">
        <v>0.3</v>
      </c>
      <c r="V18512" s="334">
        <v>0</v>
      </c>
      <c r="W18512" s="334">
        <v>0</v>
      </c>
      <c r="X18512" s="334">
        <v>0.4</v>
      </c>
      <c r="Y18512" s="334">
        <v>0</v>
      </c>
      <c r="Z18512" s="334">
        <v>2.9</v>
      </c>
      <c r="AA18512" s="334">
        <v>4.2</v>
      </c>
      <c r="AB18512" s="334">
        <v>0.8</v>
      </c>
      <c r="AD18512" s="334">
        <v>8.6</v>
      </c>
      <c r="AE18512" s="334">
        <f t="shared" si="2893"/>
        <v>8.6</v>
      </c>
      <c r="AF18512" s="334">
        <f t="shared" si="2894"/>
        <v>8.6</v>
      </c>
      <c r="AG18512" s="340">
        <f t="shared" si="2895"/>
        <v>0</v>
      </c>
      <c r="AI18512" s="340">
        <f t="shared" si="2900"/>
        <v>0</v>
      </c>
      <c r="AJ18512" s="340">
        <f t="shared" si="2900"/>
        <v>0</v>
      </c>
      <c r="AK18512" s="340">
        <f t="shared" si="2900"/>
        <v>0</v>
      </c>
      <c r="AL18512" s="340">
        <f t="shared" si="2900"/>
        <v>0</v>
      </c>
      <c r="AM18512" s="340">
        <f t="shared" si="2900"/>
        <v>8.6</v>
      </c>
    </row>
    <row r="18513" spans="1:39" x14ac:dyDescent="0.35">
      <c r="A18513" s="337">
        <v>40426</v>
      </c>
      <c r="B18513" s="338">
        <f t="shared" si="2897"/>
        <v>2010</v>
      </c>
      <c r="C18513" s="338">
        <f t="shared" si="2898"/>
        <v>9</v>
      </c>
      <c r="D18513" s="338">
        <f t="shared" si="2899"/>
        <v>5</v>
      </c>
      <c r="E18513" s="334">
        <v>0</v>
      </c>
      <c r="F18513" s="334">
        <v>0</v>
      </c>
      <c r="G18513" s="334">
        <v>0</v>
      </c>
      <c r="H18513" s="334">
        <v>0.3</v>
      </c>
      <c r="I18513" s="334">
        <v>0.4</v>
      </c>
      <c r="J18513" s="334">
        <v>0</v>
      </c>
      <c r="K18513" s="334">
        <v>0.3</v>
      </c>
      <c r="L18513" s="334">
        <v>0.3</v>
      </c>
      <c r="M18513" s="334">
        <v>0.3</v>
      </c>
      <c r="N18513" s="334">
        <v>0.4</v>
      </c>
      <c r="O18513" s="334">
        <v>0.3</v>
      </c>
      <c r="P18513" s="334">
        <v>0.3</v>
      </c>
      <c r="Q18513" s="334">
        <v>0.3</v>
      </c>
      <c r="R18513" s="334">
        <v>0.4</v>
      </c>
      <c r="S18513" s="334">
        <v>0</v>
      </c>
      <c r="T18513" s="334">
        <v>0</v>
      </c>
      <c r="U18513" s="334">
        <v>0</v>
      </c>
      <c r="V18513" s="334">
        <v>0</v>
      </c>
      <c r="W18513" s="334">
        <v>0</v>
      </c>
      <c r="X18513" s="334">
        <v>0</v>
      </c>
      <c r="Y18513" s="334">
        <v>0</v>
      </c>
      <c r="Z18513" s="334">
        <v>0</v>
      </c>
      <c r="AA18513" s="334">
        <v>0</v>
      </c>
      <c r="AB18513" s="334">
        <v>0.3</v>
      </c>
      <c r="AD18513" s="334">
        <v>3.6</v>
      </c>
      <c r="AE18513" s="334">
        <f t="shared" si="2893"/>
        <v>3.6</v>
      </c>
      <c r="AF18513" s="334">
        <f t="shared" si="2894"/>
        <v>3.5999999999999992</v>
      </c>
      <c r="AG18513" s="340">
        <f t="shared" si="2895"/>
        <v>8.8817841970012523E-16</v>
      </c>
      <c r="AI18513" s="340">
        <f t="shared" si="2900"/>
        <v>0</v>
      </c>
      <c r="AJ18513" s="340">
        <f t="shared" si="2900"/>
        <v>0</v>
      </c>
      <c r="AK18513" s="340">
        <f t="shared" si="2900"/>
        <v>0</v>
      </c>
      <c r="AL18513" s="340">
        <f t="shared" si="2900"/>
        <v>0</v>
      </c>
      <c r="AM18513" s="340">
        <f t="shared" si="2900"/>
        <v>3.5999999999999992</v>
      </c>
    </row>
    <row r="18514" spans="1:39" x14ac:dyDescent="0.35">
      <c r="A18514" s="337">
        <v>40427</v>
      </c>
      <c r="B18514" s="338">
        <f t="shared" si="2897"/>
        <v>2010</v>
      </c>
      <c r="C18514" s="338">
        <f t="shared" si="2898"/>
        <v>9</v>
      </c>
      <c r="D18514" s="338">
        <f t="shared" si="2899"/>
        <v>6</v>
      </c>
      <c r="E18514" s="334">
        <v>0.6</v>
      </c>
      <c r="F18514" s="334">
        <v>0</v>
      </c>
      <c r="G18514" s="334">
        <v>0</v>
      </c>
      <c r="H18514" s="334">
        <v>0</v>
      </c>
      <c r="I18514" s="334">
        <v>0</v>
      </c>
      <c r="J18514" s="334">
        <v>0</v>
      </c>
      <c r="K18514" s="334">
        <v>0</v>
      </c>
      <c r="L18514" s="334">
        <v>0</v>
      </c>
      <c r="M18514" s="334">
        <v>0</v>
      </c>
      <c r="N18514" s="334">
        <v>0</v>
      </c>
      <c r="O18514" s="334">
        <v>0</v>
      </c>
      <c r="P18514" s="334">
        <v>0</v>
      </c>
      <c r="Q18514" s="334">
        <v>0</v>
      </c>
      <c r="R18514" s="334">
        <v>0</v>
      </c>
      <c r="S18514" s="334">
        <v>0</v>
      </c>
      <c r="T18514" s="334">
        <v>0</v>
      </c>
      <c r="U18514" s="334">
        <v>0</v>
      </c>
      <c r="V18514" s="334">
        <v>0</v>
      </c>
      <c r="W18514" s="334">
        <v>0</v>
      </c>
      <c r="X18514" s="334">
        <v>0</v>
      </c>
      <c r="Y18514" s="334">
        <v>0</v>
      </c>
      <c r="Z18514" s="334">
        <v>0</v>
      </c>
      <c r="AA18514" s="334">
        <v>0</v>
      </c>
      <c r="AB18514" s="334">
        <v>0</v>
      </c>
      <c r="AD18514" s="334">
        <v>0.6</v>
      </c>
      <c r="AE18514" s="334">
        <f t="shared" si="2893"/>
        <v>0.6</v>
      </c>
      <c r="AF18514" s="334">
        <f t="shared" si="2894"/>
        <v>0.6</v>
      </c>
      <c r="AG18514" s="340">
        <f t="shared" si="2895"/>
        <v>0</v>
      </c>
      <c r="AI18514" s="340">
        <f t="shared" si="2900"/>
        <v>0</v>
      </c>
      <c r="AJ18514" s="340">
        <f t="shared" si="2900"/>
        <v>0</v>
      </c>
      <c r="AK18514" s="340">
        <f t="shared" si="2900"/>
        <v>0</v>
      </c>
      <c r="AL18514" s="340">
        <f t="shared" si="2900"/>
        <v>0</v>
      </c>
      <c r="AM18514" s="340">
        <f t="shared" si="2900"/>
        <v>0.6</v>
      </c>
    </row>
    <row r="18515" spans="1:39" x14ac:dyDescent="0.35">
      <c r="A18515" s="337">
        <v>40428</v>
      </c>
      <c r="B18515" s="338">
        <f t="shared" si="2897"/>
        <v>2010</v>
      </c>
      <c r="C18515" s="338">
        <f t="shared" si="2898"/>
        <v>9</v>
      </c>
      <c r="D18515" s="338">
        <f t="shared" si="2899"/>
        <v>7</v>
      </c>
      <c r="E18515" s="334">
        <v>0</v>
      </c>
      <c r="F18515" s="334">
        <v>0</v>
      </c>
      <c r="G18515" s="334">
        <v>0</v>
      </c>
      <c r="H18515" s="334">
        <v>0</v>
      </c>
      <c r="I18515" s="334">
        <v>0</v>
      </c>
      <c r="J18515" s="334">
        <v>0</v>
      </c>
      <c r="K18515" s="334">
        <v>0</v>
      </c>
      <c r="L18515" s="334">
        <v>0</v>
      </c>
      <c r="M18515" s="334">
        <v>0</v>
      </c>
      <c r="N18515" s="334">
        <v>0</v>
      </c>
      <c r="O18515" s="334">
        <v>0</v>
      </c>
      <c r="P18515" s="334">
        <v>0</v>
      </c>
      <c r="Q18515" s="334">
        <v>0</v>
      </c>
      <c r="R18515" s="334">
        <v>0</v>
      </c>
      <c r="S18515" s="334">
        <v>0</v>
      </c>
      <c r="T18515" s="334">
        <v>0</v>
      </c>
      <c r="U18515" s="334">
        <v>0</v>
      </c>
      <c r="V18515" s="334">
        <v>0</v>
      </c>
      <c r="W18515" s="334">
        <v>0</v>
      </c>
      <c r="X18515" s="334">
        <v>0</v>
      </c>
      <c r="Y18515" s="334">
        <v>0</v>
      </c>
      <c r="Z18515" s="334">
        <v>0.7</v>
      </c>
      <c r="AA18515" s="334">
        <v>0.6</v>
      </c>
      <c r="AB18515" s="334">
        <v>0.7</v>
      </c>
      <c r="AD18515" s="334">
        <v>2</v>
      </c>
      <c r="AE18515" s="334">
        <f t="shared" si="2893"/>
        <v>2</v>
      </c>
      <c r="AF18515" s="334">
        <f t="shared" si="2894"/>
        <v>1.9999999999999998</v>
      </c>
      <c r="AG18515" s="340">
        <f t="shared" si="2895"/>
        <v>2.2204460492503131E-16</v>
      </c>
      <c r="AI18515" s="340">
        <f t="shared" si="2900"/>
        <v>0</v>
      </c>
      <c r="AJ18515" s="340">
        <f t="shared" si="2900"/>
        <v>0</v>
      </c>
      <c r="AK18515" s="340">
        <f t="shared" si="2900"/>
        <v>0</v>
      </c>
      <c r="AL18515" s="340">
        <f t="shared" si="2900"/>
        <v>0</v>
      </c>
      <c r="AM18515" s="340">
        <f t="shared" si="2900"/>
        <v>1.9999999999999998</v>
      </c>
    </row>
    <row r="18516" spans="1:39" x14ac:dyDescent="0.35">
      <c r="A18516" s="337">
        <v>40429</v>
      </c>
      <c r="B18516" s="338">
        <f t="shared" si="2897"/>
        <v>2010</v>
      </c>
      <c r="C18516" s="338">
        <f t="shared" si="2898"/>
        <v>9</v>
      </c>
      <c r="D18516" s="338">
        <f t="shared" si="2899"/>
        <v>8</v>
      </c>
      <c r="E18516" s="334">
        <v>0.9</v>
      </c>
      <c r="F18516" s="334">
        <v>0</v>
      </c>
      <c r="G18516" s="334">
        <v>0.9</v>
      </c>
      <c r="H18516" s="334">
        <v>0.9</v>
      </c>
      <c r="I18516" s="334">
        <v>0.9</v>
      </c>
      <c r="J18516" s="334">
        <v>0.9</v>
      </c>
      <c r="K18516" s="334">
        <v>0.9</v>
      </c>
      <c r="L18516" s="334">
        <v>0.8</v>
      </c>
      <c r="M18516" s="334">
        <v>0.9</v>
      </c>
      <c r="N18516" s="334">
        <v>0.9</v>
      </c>
      <c r="O18516" s="334">
        <v>0.9</v>
      </c>
      <c r="P18516" s="334">
        <v>0.9</v>
      </c>
      <c r="Q18516" s="334">
        <v>0.9</v>
      </c>
      <c r="R18516" s="334">
        <v>0.9</v>
      </c>
      <c r="S18516" s="334">
        <v>0</v>
      </c>
      <c r="T18516" s="334">
        <v>0</v>
      </c>
      <c r="U18516" s="334">
        <v>0</v>
      </c>
      <c r="V18516" s="334">
        <v>0</v>
      </c>
      <c r="W18516" s="334">
        <v>0</v>
      </c>
      <c r="X18516" s="334">
        <v>0</v>
      </c>
      <c r="Y18516" s="334">
        <v>0</v>
      </c>
      <c r="Z18516" s="334">
        <v>0</v>
      </c>
      <c r="AA18516" s="334">
        <v>0</v>
      </c>
      <c r="AB18516" s="334">
        <v>0</v>
      </c>
      <c r="AD18516" s="334">
        <v>11.6</v>
      </c>
      <c r="AE18516" s="334">
        <f t="shared" si="2893"/>
        <v>11.6</v>
      </c>
      <c r="AF18516" s="334">
        <f t="shared" si="2894"/>
        <v>11.600000000000001</v>
      </c>
      <c r="AG18516" s="340">
        <f t="shared" si="2895"/>
        <v>1.7763568394002505E-15</v>
      </c>
      <c r="AI18516" s="340">
        <f t="shared" ref="AI18516:AM18531" si="2901">IF($C18516=AI$1,$AF18516,0)</f>
        <v>0</v>
      </c>
      <c r="AJ18516" s="340">
        <f t="shared" si="2901"/>
        <v>0</v>
      </c>
      <c r="AK18516" s="340">
        <f t="shared" si="2901"/>
        <v>0</v>
      </c>
      <c r="AL18516" s="340">
        <f t="shared" si="2901"/>
        <v>0</v>
      </c>
      <c r="AM18516" s="340">
        <f t="shared" si="2901"/>
        <v>11.600000000000001</v>
      </c>
    </row>
    <row r="18517" spans="1:39" x14ac:dyDescent="0.35">
      <c r="A18517" s="337">
        <v>40430</v>
      </c>
      <c r="B18517" s="338">
        <f t="shared" si="2897"/>
        <v>2010</v>
      </c>
      <c r="C18517" s="338">
        <f t="shared" si="2898"/>
        <v>9</v>
      </c>
      <c r="D18517" s="338">
        <f t="shared" si="2899"/>
        <v>9</v>
      </c>
      <c r="E18517" s="334">
        <v>0</v>
      </c>
      <c r="F18517" s="334">
        <v>0</v>
      </c>
      <c r="G18517" s="334">
        <v>0</v>
      </c>
      <c r="H18517" s="334">
        <v>0</v>
      </c>
      <c r="I18517" s="334">
        <v>0</v>
      </c>
      <c r="J18517" s="334">
        <v>0</v>
      </c>
      <c r="K18517" s="334">
        <v>0.3</v>
      </c>
      <c r="L18517" s="334">
        <v>0.2</v>
      </c>
      <c r="M18517" s="334">
        <v>0.3</v>
      </c>
      <c r="N18517" s="334">
        <v>0.2</v>
      </c>
      <c r="O18517" s="334">
        <v>0</v>
      </c>
      <c r="P18517" s="334">
        <v>0</v>
      </c>
      <c r="Q18517" s="334">
        <v>0</v>
      </c>
      <c r="R18517" s="334">
        <v>0</v>
      </c>
      <c r="S18517" s="334">
        <v>0</v>
      </c>
      <c r="T18517" s="334">
        <v>0</v>
      </c>
      <c r="U18517" s="334">
        <v>0</v>
      </c>
      <c r="V18517" s="334">
        <v>0</v>
      </c>
      <c r="W18517" s="334">
        <v>0</v>
      </c>
      <c r="X18517" s="334">
        <v>0</v>
      </c>
      <c r="Y18517" s="334">
        <v>0</v>
      </c>
      <c r="Z18517" s="334">
        <v>0</v>
      </c>
      <c r="AA18517" s="334">
        <v>0</v>
      </c>
      <c r="AB18517" s="334">
        <v>0</v>
      </c>
      <c r="AD18517" s="334">
        <v>1</v>
      </c>
      <c r="AE18517" s="334">
        <f t="shared" si="2893"/>
        <v>1</v>
      </c>
      <c r="AF18517" s="334">
        <f t="shared" si="2894"/>
        <v>1</v>
      </c>
      <c r="AG18517" s="340">
        <f t="shared" si="2895"/>
        <v>0</v>
      </c>
      <c r="AI18517" s="340">
        <f t="shared" si="2901"/>
        <v>0</v>
      </c>
      <c r="AJ18517" s="340">
        <f t="shared" si="2901"/>
        <v>0</v>
      </c>
      <c r="AK18517" s="340">
        <f t="shared" si="2901"/>
        <v>0</v>
      </c>
      <c r="AL18517" s="340">
        <f t="shared" si="2901"/>
        <v>0</v>
      </c>
      <c r="AM18517" s="340">
        <f t="shared" si="2901"/>
        <v>1</v>
      </c>
    </row>
    <row r="18518" spans="1:39" x14ac:dyDescent="0.35">
      <c r="A18518" s="337">
        <v>40431</v>
      </c>
      <c r="B18518" s="338">
        <f t="shared" si="2897"/>
        <v>2010</v>
      </c>
      <c r="C18518" s="338">
        <f t="shared" si="2898"/>
        <v>9</v>
      </c>
      <c r="D18518" s="338">
        <f t="shared" si="2899"/>
        <v>10</v>
      </c>
      <c r="E18518" s="334">
        <v>0.1</v>
      </c>
      <c r="F18518" s="334">
        <v>0</v>
      </c>
      <c r="G18518" s="334">
        <v>0</v>
      </c>
      <c r="H18518" s="334">
        <v>0</v>
      </c>
      <c r="I18518" s="334">
        <v>0.1</v>
      </c>
      <c r="J18518" s="334">
        <v>0</v>
      </c>
      <c r="K18518" s="334">
        <v>0</v>
      </c>
      <c r="L18518" s="334">
        <v>0</v>
      </c>
      <c r="M18518" s="334">
        <v>0.1</v>
      </c>
      <c r="N18518" s="334">
        <v>0</v>
      </c>
      <c r="O18518" s="334">
        <v>0</v>
      </c>
      <c r="P18518" s="334">
        <v>0</v>
      </c>
      <c r="Q18518" s="334">
        <v>0.1</v>
      </c>
      <c r="R18518" s="334">
        <v>0</v>
      </c>
      <c r="S18518" s="334">
        <v>0</v>
      </c>
      <c r="T18518" s="334">
        <v>0</v>
      </c>
      <c r="U18518" s="334">
        <v>0</v>
      </c>
      <c r="V18518" s="334">
        <v>0.1</v>
      </c>
      <c r="W18518" s="334">
        <v>0</v>
      </c>
      <c r="X18518" s="334">
        <v>0</v>
      </c>
      <c r="Y18518" s="334">
        <v>0.1</v>
      </c>
      <c r="Z18518" s="334">
        <v>0</v>
      </c>
      <c r="AA18518" s="334">
        <v>0</v>
      </c>
      <c r="AB18518" s="334">
        <v>0</v>
      </c>
      <c r="AD18518" s="334">
        <v>0.6</v>
      </c>
      <c r="AE18518" s="334">
        <f t="shared" si="2893"/>
        <v>0.6</v>
      </c>
      <c r="AF18518" s="334">
        <f t="shared" si="2894"/>
        <v>0.6</v>
      </c>
      <c r="AG18518" s="340">
        <f t="shared" si="2895"/>
        <v>0</v>
      </c>
      <c r="AI18518" s="340">
        <f t="shared" si="2901"/>
        <v>0</v>
      </c>
      <c r="AJ18518" s="340">
        <f t="shared" si="2901"/>
        <v>0</v>
      </c>
      <c r="AK18518" s="340">
        <f t="shared" si="2901"/>
        <v>0</v>
      </c>
      <c r="AL18518" s="340">
        <f t="shared" si="2901"/>
        <v>0</v>
      </c>
      <c r="AM18518" s="340">
        <f t="shared" si="2901"/>
        <v>0.6</v>
      </c>
    </row>
    <row r="18519" spans="1:39" x14ac:dyDescent="0.35">
      <c r="A18519" s="337">
        <v>40432</v>
      </c>
      <c r="B18519" s="338">
        <f t="shared" si="2897"/>
        <v>2010</v>
      </c>
      <c r="C18519" s="338">
        <f t="shared" si="2898"/>
        <v>9</v>
      </c>
      <c r="D18519" s="338">
        <f t="shared" si="2899"/>
        <v>11</v>
      </c>
      <c r="E18519" s="334">
        <v>0</v>
      </c>
      <c r="F18519" s="334">
        <v>0</v>
      </c>
      <c r="G18519" s="334">
        <v>0</v>
      </c>
      <c r="H18519" s="334">
        <v>0</v>
      </c>
      <c r="I18519" s="334">
        <v>0</v>
      </c>
      <c r="J18519" s="334">
        <v>0</v>
      </c>
      <c r="K18519" s="334">
        <v>0</v>
      </c>
      <c r="L18519" s="334">
        <v>0</v>
      </c>
      <c r="M18519" s="334">
        <v>0</v>
      </c>
      <c r="N18519" s="334">
        <v>0</v>
      </c>
      <c r="O18519" s="334">
        <v>0</v>
      </c>
      <c r="P18519" s="334">
        <v>0</v>
      </c>
      <c r="Q18519" s="334">
        <v>0</v>
      </c>
      <c r="R18519" s="334">
        <v>0.3</v>
      </c>
      <c r="S18519" s="334">
        <v>0</v>
      </c>
      <c r="T18519" s="334">
        <v>1.4</v>
      </c>
      <c r="U18519" s="334">
        <v>0</v>
      </c>
      <c r="V18519" s="334">
        <v>0</v>
      </c>
      <c r="W18519" s="334">
        <v>0</v>
      </c>
      <c r="X18519" s="334">
        <v>0</v>
      </c>
      <c r="Y18519" s="334">
        <v>0</v>
      </c>
      <c r="Z18519" s="334">
        <v>0</v>
      </c>
      <c r="AA18519" s="334">
        <v>0</v>
      </c>
      <c r="AB18519" s="334">
        <v>0</v>
      </c>
      <c r="AD18519" s="334">
        <v>1.7</v>
      </c>
      <c r="AE18519" s="334">
        <f t="shared" si="2893"/>
        <v>1.7</v>
      </c>
      <c r="AF18519" s="334">
        <f t="shared" si="2894"/>
        <v>1.7</v>
      </c>
      <c r="AG18519" s="340">
        <f t="shared" si="2895"/>
        <v>0</v>
      </c>
      <c r="AI18519" s="340">
        <f t="shared" si="2901"/>
        <v>0</v>
      </c>
      <c r="AJ18519" s="340">
        <f t="shared" si="2901"/>
        <v>0</v>
      </c>
      <c r="AK18519" s="340">
        <f t="shared" si="2901"/>
        <v>0</v>
      </c>
      <c r="AL18519" s="340">
        <f t="shared" si="2901"/>
        <v>0</v>
      </c>
      <c r="AM18519" s="340">
        <f t="shared" si="2901"/>
        <v>1.7</v>
      </c>
    </row>
    <row r="18520" spans="1:39" x14ac:dyDescent="0.35">
      <c r="A18520" s="337">
        <v>40433</v>
      </c>
      <c r="B18520" s="338">
        <f t="shared" si="2897"/>
        <v>2010</v>
      </c>
      <c r="C18520" s="338">
        <f t="shared" si="2898"/>
        <v>9</v>
      </c>
      <c r="D18520" s="338">
        <f t="shared" si="2899"/>
        <v>12</v>
      </c>
      <c r="E18520" s="334">
        <v>0</v>
      </c>
      <c r="F18520" s="334">
        <v>0</v>
      </c>
      <c r="G18520" s="334">
        <v>0</v>
      </c>
      <c r="H18520" s="334">
        <v>0</v>
      </c>
      <c r="I18520" s="334">
        <v>0</v>
      </c>
      <c r="J18520" s="334">
        <v>0</v>
      </c>
      <c r="K18520" s="334">
        <v>0</v>
      </c>
      <c r="L18520" s="334">
        <v>0</v>
      </c>
      <c r="M18520" s="334">
        <v>0</v>
      </c>
      <c r="N18520" s="334">
        <v>0</v>
      </c>
      <c r="O18520" s="334">
        <v>0</v>
      </c>
      <c r="P18520" s="334">
        <v>0</v>
      </c>
      <c r="Q18520" s="334">
        <v>0</v>
      </c>
      <c r="R18520" s="334">
        <v>0</v>
      </c>
      <c r="S18520" s="334">
        <v>0</v>
      </c>
      <c r="T18520" s="334">
        <v>0</v>
      </c>
      <c r="U18520" s="334">
        <v>0</v>
      </c>
      <c r="V18520" s="334">
        <v>0</v>
      </c>
      <c r="W18520" s="334">
        <v>0</v>
      </c>
      <c r="X18520" s="334">
        <v>0</v>
      </c>
      <c r="Y18520" s="334">
        <v>0.1</v>
      </c>
      <c r="Z18520" s="334">
        <v>0.2</v>
      </c>
      <c r="AA18520" s="334">
        <v>0</v>
      </c>
      <c r="AB18520" s="334">
        <v>0.1</v>
      </c>
      <c r="AD18520" s="334">
        <v>0.4</v>
      </c>
      <c r="AE18520" s="334">
        <f t="shared" si="2893"/>
        <v>0.4</v>
      </c>
      <c r="AF18520" s="334">
        <f t="shared" si="2894"/>
        <v>0.4</v>
      </c>
      <c r="AG18520" s="340">
        <f t="shared" si="2895"/>
        <v>0</v>
      </c>
      <c r="AI18520" s="340">
        <f t="shared" si="2901"/>
        <v>0</v>
      </c>
      <c r="AJ18520" s="340">
        <f t="shared" si="2901"/>
        <v>0</v>
      </c>
      <c r="AK18520" s="340">
        <f t="shared" si="2901"/>
        <v>0</v>
      </c>
      <c r="AL18520" s="340">
        <f t="shared" si="2901"/>
        <v>0</v>
      </c>
      <c r="AM18520" s="340">
        <f t="shared" si="2901"/>
        <v>0.4</v>
      </c>
    </row>
    <row r="18521" spans="1:39" x14ac:dyDescent="0.35">
      <c r="A18521" s="337">
        <v>40434</v>
      </c>
      <c r="B18521" s="338">
        <f t="shared" si="2897"/>
        <v>2010</v>
      </c>
      <c r="C18521" s="338">
        <f t="shared" si="2898"/>
        <v>9</v>
      </c>
      <c r="D18521" s="338">
        <f t="shared" si="2899"/>
        <v>13</v>
      </c>
      <c r="E18521" s="334">
        <v>0.4</v>
      </c>
      <c r="F18521" s="334">
        <v>0.3</v>
      </c>
      <c r="G18521" s="334">
        <v>0.4</v>
      </c>
      <c r="H18521" s="334">
        <v>0.3</v>
      </c>
      <c r="I18521" s="334">
        <v>0.4</v>
      </c>
      <c r="J18521" s="334">
        <v>0.4</v>
      </c>
      <c r="K18521" s="334">
        <v>0.3</v>
      </c>
      <c r="L18521" s="334">
        <v>0.4</v>
      </c>
      <c r="M18521" s="334">
        <v>0.3</v>
      </c>
      <c r="N18521" s="334">
        <v>0.4</v>
      </c>
      <c r="O18521" s="334">
        <v>0.3</v>
      </c>
      <c r="P18521" s="334">
        <v>0.4</v>
      </c>
      <c r="Q18521" s="334">
        <v>0.4</v>
      </c>
      <c r="R18521" s="334">
        <v>0.3</v>
      </c>
      <c r="S18521" s="334">
        <v>0.4</v>
      </c>
      <c r="T18521" s="334">
        <v>0.3</v>
      </c>
      <c r="U18521" s="334">
        <v>0.4</v>
      </c>
      <c r="V18521" s="334">
        <v>0.3</v>
      </c>
      <c r="W18521" s="334">
        <v>0.4</v>
      </c>
      <c r="X18521" s="334">
        <v>0.4</v>
      </c>
      <c r="Y18521" s="334">
        <v>0.3</v>
      </c>
      <c r="Z18521" s="334">
        <v>0.4</v>
      </c>
      <c r="AA18521" s="334">
        <v>0.3</v>
      </c>
      <c r="AB18521" s="334">
        <v>0.4</v>
      </c>
      <c r="AD18521" s="334">
        <v>8.6</v>
      </c>
      <c r="AE18521" s="334">
        <f t="shared" si="2893"/>
        <v>8.6</v>
      </c>
      <c r="AF18521" s="334">
        <f t="shared" si="2894"/>
        <v>8.6000000000000014</v>
      </c>
      <c r="AG18521" s="340">
        <f t="shared" si="2895"/>
        <v>1.7763568394002505E-15</v>
      </c>
      <c r="AI18521" s="340">
        <f t="shared" si="2901"/>
        <v>0</v>
      </c>
      <c r="AJ18521" s="340">
        <f t="shared" si="2901"/>
        <v>0</v>
      </c>
      <c r="AK18521" s="340">
        <f t="shared" si="2901"/>
        <v>0</v>
      </c>
      <c r="AL18521" s="340">
        <f t="shared" si="2901"/>
        <v>0</v>
      </c>
      <c r="AM18521" s="340">
        <f t="shared" si="2901"/>
        <v>8.6000000000000014</v>
      </c>
    </row>
    <row r="18522" spans="1:39" x14ac:dyDescent="0.35">
      <c r="A18522" s="337">
        <v>40435</v>
      </c>
      <c r="B18522" s="338">
        <f t="shared" si="2897"/>
        <v>2010</v>
      </c>
      <c r="C18522" s="338">
        <f t="shared" si="2898"/>
        <v>9</v>
      </c>
      <c r="D18522" s="338">
        <f t="shared" si="2899"/>
        <v>14</v>
      </c>
      <c r="E18522" s="334">
        <v>0.1</v>
      </c>
      <c r="F18522" s="334">
        <v>0.1</v>
      </c>
      <c r="G18522" s="334">
        <v>0.1</v>
      </c>
      <c r="H18522" s="334">
        <v>0</v>
      </c>
      <c r="I18522" s="334">
        <v>0.1</v>
      </c>
      <c r="J18522" s="334">
        <v>0.1</v>
      </c>
      <c r="K18522" s="334">
        <v>0</v>
      </c>
      <c r="L18522" s="334">
        <v>0.1</v>
      </c>
      <c r="M18522" s="334">
        <v>0.2</v>
      </c>
      <c r="N18522" s="334">
        <v>0.1</v>
      </c>
      <c r="O18522" s="334">
        <v>0.1</v>
      </c>
      <c r="P18522" s="334">
        <v>0.1</v>
      </c>
      <c r="Q18522" s="334">
        <v>0.1</v>
      </c>
      <c r="R18522" s="334">
        <v>0.1</v>
      </c>
      <c r="S18522" s="334">
        <v>0.1</v>
      </c>
      <c r="T18522" s="334">
        <v>0</v>
      </c>
      <c r="U18522" s="334">
        <v>0</v>
      </c>
      <c r="V18522" s="334">
        <v>0</v>
      </c>
      <c r="W18522" s="334">
        <v>0</v>
      </c>
      <c r="X18522" s="334">
        <v>0</v>
      </c>
      <c r="Y18522" s="334">
        <v>0</v>
      </c>
      <c r="Z18522" s="334">
        <v>0</v>
      </c>
      <c r="AA18522" s="334">
        <v>0</v>
      </c>
      <c r="AB18522" s="334">
        <v>0</v>
      </c>
      <c r="AD18522" s="334">
        <v>1.4</v>
      </c>
      <c r="AE18522" s="334">
        <f t="shared" si="2893"/>
        <v>1.4</v>
      </c>
      <c r="AF18522" s="334">
        <f t="shared" si="2894"/>
        <v>1.4000000000000004</v>
      </c>
      <c r="AG18522" s="340">
        <f t="shared" si="2895"/>
        <v>4.4408920985006262E-16</v>
      </c>
      <c r="AI18522" s="340">
        <f t="shared" si="2901"/>
        <v>0</v>
      </c>
      <c r="AJ18522" s="340">
        <f t="shared" si="2901"/>
        <v>0</v>
      </c>
      <c r="AK18522" s="340">
        <f t="shared" si="2901"/>
        <v>0</v>
      </c>
      <c r="AL18522" s="340">
        <f t="shared" si="2901"/>
        <v>0</v>
      </c>
      <c r="AM18522" s="340">
        <f t="shared" si="2901"/>
        <v>1.4000000000000004</v>
      </c>
    </row>
    <row r="18523" spans="1:39" x14ac:dyDescent="0.35">
      <c r="A18523" s="337">
        <v>40436</v>
      </c>
      <c r="B18523" s="338">
        <f t="shared" si="2897"/>
        <v>2010</v>
      </c>
      <c r="C18523" s="338">
        <f t="shared" si="2898"/>
        <v>9</v>
      </c>
      <c r="D18523" s="338">
        <f t="shared" si="2899"/>
        <v>15</v>
      </c>
      <c r="E18523" s="334">
        <v>0</v>
      </c>
      <c r="F18523" s="334">
        <v>0</v>
      </c>
      <c r="G18523" s="334">
        <v>0</v>
      </c>
      <c r="H18523" s="334">
        <v>0.3</v>
      </c>
      <c r="I18523" s="334">
        <v>0.4</v>
      </c>
      <c r="J18523" s="334">
        <v>0.3</v>
      </c>
      <c r="K18523" s="334">
        <v>0.3</v>
      </c>
      <c r="L18523" s="334">
        <v>0.3</v>
      </c>
      <c r="M18523" s="334">
        <v>0</v>
      </c>
      <c r="N18523" s="334">
        <v>0</v>
      </c>
      <c r="O18523" s="334">
        <v>0</v>
      </c>
      <c r="P18523" s="334">
        <v>0</v>
      </c>
      <c r="Q18523" s="334">
        <v>0</v>
      </c>
      <c r="R18523" s="334">
        <v>0</v>
      </c>
      <c r="S18523" s="334">
        <v>0</v>
      </c>
      <c r="T18523" s="334">
        <v>0</v>
      </c>
      <c r="U18523" s="334">
        <v>0</v>
      </c>
      <c r="V18523" s="334">
        <v>0</v>
      </c>
      <c r="W18523" s="334">
        <v>0</v>
      </c>
      <c r="X18523" s="334">
        <v>0.4</v>
      </c>
      <c r="Y18523" s="334">
        <v>0.6</v>
      </c>
      <c r="Z18523" s="334">
        <v>0.3</v>
      </c>
      <c r="AA18523" s="334">
        <v>0.4</v>
      </c>
      <c r="AB18523" s="334">
        <v>0.3</v>
      </c>
      <c r="AD18523" s="334">
        <v>3.6</v>
      </c>
      <c r="AE18523" s="334">
        <f t="shared" si="2893"/>
        <v>3.6</v>
      </c>
      <c r="AF18523" s="334">
        <f t="shared" si="2894"/>
        <v>3.5999999999999996</v>
      </c>
      <c r="AG18523" s="340">
        <f t="shared" si="2895"/>
        <v>4.4408920985006262E-16</v>
      </c>
      <c r="AI18523" s="340">
        <f t="shared" si="2901"/>
        <v>0</v>
      </c>
      <c r="AJ18523" s="340">
        <f t="shared" si="2901"/>
        <v>0</v>
      </c>
      <c r="AK18523" s="340">
        <f t="shared" si="2901"/>
        <v>0</v>
      </c>
      <c r="AL18523" s="340">
        <f t="shared" si="2901"/>
        <v>0</v>
      </c>
      <c r="AM18523" s="340">
        <f t="shared" si="2901"/>
        <v>3.5999999999999996</v>
      </c>
    </row>
    <row r="18524" spans="1:39" x14ac:dyDescent="0.35">
      <c r="A18524" s="337">
        <v>40437</v>
      </c>
      <c r="B18524" s="338">
        <f t="shared" si="2897"/>
        <v>2010</v>
      </c>
      <c r="C18524" s="338">
        <f t="shared" si="2898"/>
        <v>9</v>
      </c>
      <c r="D18524" s="338">
        <f t="shared" si="2899"/>
        <v>16</v>
      </c>
      <c r="E18524" s="334">
        <v>0</v>
      </c>
      <c r="F18524" s="334">
        <v>0</v>
      </c>
      <c r="G18524" s="334">
        <v>0</v>
      </c>
      <c r="H18524" s="334">
        <v>0.5</v>
      </c>
      <c r="I18524" s="334">
        <v>0.5</v>
      </c>
      <c r="J18524" s="334">
        <v>0.5</v>
      </c>
      <c r="K18524" s="334">
        <v>0.5</v>
      </c>
      <c r="L18524" s="334">
        <v>0</v>
      </c>
      <c r="M18524" s="334">
        <v>0.5</v>
      </c>
      <c r="N18524" s="334">
        <v>0.9</v>
      </c>
      <c r="O18524" s="334">
        <v>0.5</v>
      </c>
      <c r="P18524" s="334">
        <v>0.5</v>
      </c>
      <c r="Q18524" s="334">
        <v>0.5</v>
      </c>
      <c r="R18524" s="334">
        <v>0.5</v>
      </c>
      <c r="S18524" s="334">
        <v>0.5</v>
      </c>
      <c r="T18524" s="334">
        <v>0</v>
      </c>
      <c r="U18524" s="334">
        <v>0</v>
      </c>
      <c r="V18524" s="334">
        <v>0.5</v>
      </c>
      <c r="W18524" s="334">
        <v>0</v>
      </c>
      <c r="X18524" s="334">
        <v>0</v>
      </c>
      <c r="Y18524" s="334">
        <v>0</v>
      </c>
      <c r="Z18524" s="334">
        <v>0</v>
      </c>
      <c r="AA18524" s="334">
        <v>0</v>
      </c>
      <c r="AB18524" s="334">
        <v>0</v>
      </c>
      <c r="AD18524" s="334">
        <v>6.4</v>
      </c>
      <c r="AE18524" s="334">
        <f t="shared" si="2893"/>
        <v>6.4</v>
      </c>
      <c r="AF18524" s="334">
        <f t="shared" si="2894"/>
        <v>6.4</v>
      </c>
      <c r="AG18524" s="340">
        <f t="shared" si="2895"/>
        <v>0</v>
      </c>
      <c r="AI18524" s="340">
        <f t="shared" si="2901"/>
        <v>0</v>
      </c>
      <c r="AJ18524" s="340">
        <f t="shared" si="2901"/>
        <v>0</v>
      </c>
      <c r="AK18524" s="340">
        <f t="shared" si="2901"/>
        <v>0</v>
      </c>
      <c r="AL18524" s="340">
        <f t="shared" si="2901"/>
        <v>0</v>
      </c>
      <c r="AM18524" s="340">
        <f t="shared" si="2901"/>
        <v>6.4</v>
      </c>
    </row>
    <row r="18525" spans="1:39" x14ac:dyDescent="0.35">
      <c r="A18525" s="337">
        <v>40438</v>
      </c>
      <c r="B18525" s="338">
        <f t="shared" si="2897"/>
        <v>2010</v>
      </c>
      <c r="C18525" s="338">
        <f t="shared" si="2898"/>
        <v>9</v>
      </c>
      <c r="D18525" s="338">
        <f t="shared" si="2899"/>
        <v>17</v>
      </c>
      <c r="E18525" s="334">
        <v>0.1</v>
      </c>
      <c r="F18525" s="334">
        <v>0.2</v>
      </c>
      <c r="G18525" s="334">
        <v>0.1</v>
      </c>
      <c r="H18525" s="334">
        <v>0.1</v>
      </c>
      <c r="I18525" s="334">
        <v>0</v>
      </c>
      <c r="J18525" s="334">
        <v>0.2</v>
      </c>
      <c r="K18525" s="334">
        <v>0.1</v>
      </c>
      <c r="L18525" s="334">
        <v>0</v>
      </c>
      <c r="M18525" s="334">
        <v>0</v>
      </c>
      <c r="N18525" s="334">
        <v>0</v>
      </c>
      <c r="O18525" s="334">
        <v>0</v>
      </c>
      <c r="P18525" s="334">
        <v>0</v>
      </c>
      <c r="Q18525" s="334">
        <v>0</v>
      </c>
      <c r="R18525" s="334">
        <v>0</v>
      </c>
      <c r="S18525" s="334">
        <v>0</v>
      </c>
      <c r="T18525" s="334">
        <v>0</v>
      </c>
      <c r="U18525" s="334">
        <v>0</v>
      </c>
      <c r="V18525" s="334">
        <v>0</v>
      </c>
      <c r="W18525" s="334">
        <v>0</v>
      </c>
      <c r="X18525" s="334">
        <v>0</v>
      </c>
      <c r="Y18525" s="334">
        <v>0</v>
      </c>
      <c r="Z18525" s="334">
        <v>0</v>
      </c>
      <c r="AA18525" s="334">
        <v>0</v>
      </c>
      <c r="AB18525" s="334">
        <v>0</v>
      </c>
      <c r="AD18525" s="334">
        <v>0.8</v>
      </c>
      <c r="AE18525" s="334">
        <f t="shared" si="2893"/>
        <v>0.8</v>
      </c>
      <c r="AF18525" s="334">
        <f t="shared" si="2894"/>
        <v>0.79999999999999993</v>
      </c>
      <c r="AG18525" s="340">
        <f t="shared" si="2895"/>
        <v>1.1102230246251565E-16</v>
      </c>
      <c r="AI18525" s="340">
        <f t="shared" si="2901"/>
        <v>0</v>
      </c>
      <c r="AJ18525" s="340">
        <f t="shared" si="2901"/>
        <v>0</v>
      </c>
      <c r="AK18525" s="340">
        <f t="shared" si="2901"/>
        <v>0</v>
      </c>
      <c r="AL18525" s="340">
        <f t="shared" si="2901"/>
        <v>0</v>
      </c>
      <c r="AM18525" s="340">
        <f t="shared" si="2901"/>
        <v>0.79999999999999993</v>
      </c>
    </row>
    <row r="18526" spans="1:39" x14ac:dyDescent="0.35">
      <c r="A18526" s="337">
        <v>40439</v>
      </c>
      <c r="B18526" s="338">
        <f t="shared" si="2897"/>
        <v>2010</v>
      </c>
      <c r="C18526" s="338">
        <f t="shared" si="2898"/>
        <v>9</v>
      </c>
      <c r="D18526" s="338">
        <f t="shared" si="2899"/>
        <v>18</v>
      </c>
      <c r="E18526" s="334">
        <v>0</v>
      </c>
      <c r="F18526" s="334">
        <v>0</v>
      </c>
      <c r="G18526" s="334">
        <v>0</v>
      </c>
      <c r="H18526" s="334">
        <v>0</v>
      </c>
      <c r="I18526" s="334">
        <v>0</v>
      </c>
      <c r="J18526" s="334">
        <v>0</v>
      </c>
      <c r="K18526" s="334">
        <v>0</v>
      </c>
      <c r="L18526" s="334">
        <v>0</v>
      </c>
      <c r="M18526" s="334">
        <v>0</v>
      </c>
      <c r="N18526" s="334">
        <v>0</v>
      </c>
      <c r="O18526" s="334">
        <v>0</v>
      </c>
      <c r="P18526" s="334">
        <v>0</v>
      </c>
      <c r="Q18526" s="334">
        <v>0</v>
      </c>
      <c r="R18526" s="334">
        <v>0</v>
      </c>
      <c r="S18526" s="334">
        <v>0</v>
      </c>
      <c r="T18526" s="334">
        <v>0</v>
      </c>
      <c r="U18526" s="334">
        <v>0</v>
      </c>
      <c r="V18526" s="334">
        <v>0</v>
      </c>
      <c r="W18526" s="334">
        <v>0</v>
      </c>
      <c r="X18526" s="334">
        <v>0</v>
      </c>
      <c r="Y18526" s="334">
        <v>0</v>
      </c>
      <c r="Z18526" s="334">
        <v>0</v>
      </c>
      <c r="AA18526" s="334">
        <v>0</v>
      </c>
      <c r="AB18526" s="334">
        <v>0</v>
      </c>
      <c r="AD18526" s="334">
        <v>0</v>
      </c>
      <c r="AE18526" s="334">
        <f t="shared" si="2893"/>
        <v>0</v>
      </c>
      <c r="AF18526" s="334">
        <f t="shared" si="2894"/>
        <v>0</v>
      </c>
      <c r="AG18526" s="340">
        <f t="shared" si="2895"/>
        <v>0</v>
      </c>
      <c r="AI18526" s="340">
        <f t="shared" si="2901"/>
        <v>0</v>
      </c>
      <c r="AJ18526" s="340">
        <f t="shared" si="2901"/>
        <v>0</v>
      </c>
      <c r="AK18526" s="340">
        <f t="shared" si="2901"/>
        <v>0</v>
      </c>
      <c r="AL18526" s="340">
        <f t="shared" si="2901"/>
        <v>0</v>
      </c>
      <c r="AM18526" s="340">
        <f t="shared" si="2901"/>
        <v>0</v>
      </c>
    </row>
    <row r="18527" spans="1:39" x14ac:dyDescent="0.35">
      <c r="A18527" s="337">
        <v>40440</v>
      </c>
      <c r="B18527" s="338">
        <f t="shared" si="2897"/>
        <v>2010</v>
      </c>
      <c r="C18527" s="338">
        <f t="shared" si="2898"/>
        <v>9</v>
      </c>
      <c r="D18527" s="338">
        <f t="shared" si="2899"/>
        <v>19</v>
      </c>
      <c r="E18527" s="334">
        <v>0</v>
      </c>
      <c r="F18527" s="334">
        <v>0</v>
      </c>
      <c r="G18527" s="334">
        <v>0</v>
      </c>
      <c r="H18527" s="334">
        <v>0</v>
      </c>
      <c r="I18527" s="334">
        <v>0</v>
      </c>
      <c r="J18527" s="334">
        <v>0</v>
      </c>
      <c r="K18527" s="334">
        <v>0</v>
      </c>
      <c r="L18527" s="334">
        <v>0.4</v>
      </c>
      <c r="M18527" s="334">
        <v>0.4</v>
      </c>
      <c r="N18527" s="334">
        <v>0.3</v>
      </c>
      <c r="O18527" s="334">
        <v>0.4</v>
      </c>
      <c r="P18527" s="334">
        <v>0.4</v>
      </c>
      <c r="Q18527" s="334">
        <v>0.4</v>
      </c>
      <c r="R18527" s="334">
        <v>0.3</v>
      </c>
      <c r="S18527" s="334">
        <v>0.4</v>
      </c>
      <c r="T18527" s="334">
        <v>0.4</v>
      </c>
      <c r="U18527" s="334">
        <v>0.4</v>
      </c>
      <c r="V18527" s="334">
        <v>0.3</v>
      </c>
      <c r="W18527" s="334">
        <v>0.4</v>
      </c>
      <c r="X18527" s="334">
        <v>0.4</v>
      </c>
      <c r="Y18527" s="334">
        <v>0.4</v>
      </c>
      <c r="Z18527" s="334">
        <v>0.3</v>
      </c>
      <c r="AA18527" s="334">
        <v>0.4</v>
      </c>
      <c r="AB18527" s="334">
        <v>0.4</v>
      </c>
      <c r="AD18527" s="334">
        <v>6.4</v>
      </c>
      <c r="AE18527" s="334">
        <f t="shared" si="2893"/>
        <v>6.4</v>
      </c>
      <c r="AF18527" s="334">
        <f t="shared" si="2894"/>
        <v>6.4000000000000012</v>
      </c>
      <c r="AG18527" s="340">
        <f t="shared" si="2895"/>
        <v>8.8817841970012523E-16</v>
      </c>
      <c r="AI18527" s="340">
        <f t="shared" si="2901"/>
        <v>0</v>
      </c>
      <c r="AJ18527" s="340">
        <f t="shared" si="2901"/>
        <v>0</v>
      </c>
      <c r="AK18527" s="340">
        <f t="shared" si="2901"/>
        <v>0</v>
      </c>
      <c r="AL18527" s="340">
        <f t="shared" si="2901"/>
        <v>0</v>
      </c>
      <c r="AM18527" s="340">
        <f t="shared" si="2901"/>
        <v>6.4000000000000012</v>
      </c>
    </row>
    <row r="18528" spans="1:39" x14ac:dyDescent="0.35">
      <c r="A18528" s="337">
        <v>40441</v>
      </c>
      <c r="B18528" s="338">
        <f t="shared" si="2897"/>
        <v>2010</v>
      </c>
      <c r="C18528" s="338">
        <f t="shared" si="2898"/>
        <v>9</v>
      </c>
      <c r="D18528" s="338">
        <f t="shared" si="2899"/>
        <v>20</v>
      </c>
      <c r="E18528" s="334">
        <v>0</v>
      </c>
      <c r="F18528" s="334">
        <v>0</v>
      </c>
      <c r="G18528" s="334">
        <v>0</v>
      </c>
      <c r="H18528" s="334">
        <v>0</v>
      </c>
      <c r="I18528" s="334">
        <v>0</v>
      </c>
      <c r="J18528" s="334">
        <v>0</v>
      </c>
      <c r="K18528" s="334">
        <v>0.1</v>
      </c>
      <c r="L18528" s="334">
        <v>0.2</v>
      </c>
      <c r="M18528" s="334">
        <v>0.1</v>
      </c>
      <c r="N18528" s="334">
        <v>0</v>
      </c>
      <c r="O18528" s="334">
        <v>0</v>
      </c>
      <c r="P18528" s="334">
        <v>0</v>
      </c>
      <c r="Q18528" s="334">
        <v>0</v>
      </c>
      <c r="R18528" s="334">
        <v>0</v>
      </c>
      <c r="S18528" s="334">
        <v>0</v>
      </c>
      <c r="T18528" s="334">
        <v>0</v>
      </c>
      <c r="U18528" s="334">
        <v>0</v>
      </c>
      <c r="V18528" s="334">
        <v>0</v>
      </c>
      <c r="W18528" s="334">
        <v>0.2</v>
      </c>
      <c r="X18528" s="334">
        <v>0</v>
      </c>
      <c r="Y18528" s="334">
        <v>0.1</v>
      </c>
      <c r="Z18528" s="334">
        <v>0.2</v>
      </c>
      <c r="AA18528" s="334">
        <v>0</v>
      </c>
      <c r="AB18528" s="334">
        <v>0.1</v>
      </c>
      <c r="AD18528" s="334">
        <v>1</v>
      </c>
      <c r="AE18528" s="334">
        <f t="shared" si="2893"/>
        <v>1</v>
      </c>
      <c r="AF18528" s="334">
        <f t="shared" si="2894"/>
        <v>1.0000000000000002</v>
      </c>
      <c r="AG18528" s="340">
        <f t="shared" si="2895"/>
        <v>2.2204460492503131E-16</v>
      </c>
      <c r="AI18528" s="340">
        <f t="shared" si="2901"/>
        <v>0</v>
      </c>
      <c r="AJ18528" s="340">
        <f t="shared" si="2901"/>
        <v>0</v>
      </c>
      <c r="AK18528" s="340">
        <f t="shared" si="2901"/>
        <v>0</v>
      </c>
      <c r="AL18528" s="340">
        <f t="shared" si="2901"/>
        <v>0</v>
      </c>
      <c r="AM18528" s="340">
        <f t="shared" si="2901"/>
        <v>1.0000000000000002</v>
      </c>
    </row>
    <row r="18529" spans="1:39" x14ac:dyDescent="0.35">
      <c r="A18529" s="337">
        <v>40442</v>
      </c>
      <c r="B18529" s="338">
        <f t="shared" si="2897"/>
        <v>2010</v>
      </c>
      <c r="C18529" s="338">
        <f t="shared" si="2898"/>
        <v>9</v>
      </c>
      <c r="D18529" s="338">
        <f t="shared" si="2899"/>
        <v>21</v>
      </c>
      <c r="E18529" s="334">
        <v>0.1</v>
      </c>
      <c r="F18529" s="334">
        <v>0.1</v>
      </c>
      <c r="G18529" s="334">
        <v>0.1</v>
      </c>
      <c r="H18529" s="334">
        <v>0.1</v>
      </c>
      <c r="I18529" s="334">
        <v>0.2</v>
      </c>
      <c r="J18529" s="334">
        <v>0.1</v>
      </c>
      <c r="K18529" s="334">
        <v>0.1</v>
      </c>
      <c r="L18529" s="334">
        <v>0</v>
      </c>
      <c r="M18529" s="334">
        <v>0</v>
      </c>
      <c r="N18529" s="334">
        <v>0</v>
      </c>
      <c r="O18529" s="334">
        <v>0.1</v>
      </c>
      <c r="P18529" s="334">
        <v>0.1</v>
      </c>
      <c r="Q18529" s="334">
        <v>0</v>
      </c>
      <c r="R18529" s="334">
        <v>0</v>
      </c>
      <c r="S18529" s="334">
        <v>0</v>
      </c>
      <c r="T18529" s="334">
        <v>0</v>
      </c>
      <c r="U18529" s="334">
        <v>0</v>
      </c>
      <c r="V18529" s="334">
        <v>0</v>
      </c>
      <c r="W18529" s="334">
        <v>0</v>
      </c>
      <c r="X18529" s="334">
        <v>0</v>
      </c>
      <c r="Y18529" s="334">
        <v>0</v>
      </c>
      <c r="Z18529" s="334">
        <v>0</v>
      </c>
      <c r="AA18529" s="334">
        <v>0</v>
      </c>
      <c r="AB18529" s="334">
        <v>0</v>
      </c>
      <c r="AD18529" s="334">
        <v>1</v>
      </c>
      <c r="AE18529" s="334">
        <f t="shared" si="2893"/>
        <v>1</v>
      </c>
      <c r="AF18529" s="334">
        <f t="shared" si="2894"/>
        <v>1</v>
      </c>
      <c r="AG18529" s="340">
        <f t="shared" si="2895"/>
        <v>0</v>
      </c>
      <c r="AI18529" s="340">
        <f t="shared" si="2901"/>
        <v>0</v>
      </c>
      <c r="AJ18529" s="340">
        <f t="shared" si="2901"/>
        <v>0</v>
      </c>
      <c r="AK18529" s="340">
        <f t="shared" si="2901"/>
        <v>0</v>
      </c>
      <c r="AL18529" s="340">
        <f t="shared" si="2901"/>
        <v>0</v>
      </c>
      <c r="AM18529" s="340">
        <f t="shared" si="2901"/>
        <v>1</v>
      </c>
    </row>
    <row r="18530" spans="1:39" x14ac:dyDescent="0.35">
      <c r="A18530" s="337">
        <v>40443</v>
      </c>
      <c r="B18530" s="338">
        <f t="shared" si="2897"/>
        <v>2010</v>
      </c>
      <c r="C18530" s="338">
        <f t="shared" si="2898"/>
        <v>9</v>
      </c>
      <c r="D18530" s="338">
        <f t="shared" si="2899"/>
        <v>22</v>
      </c>
      <c r="E18530" s="334">
        <v>0</v>
      </c>
      <c r="F18530" s="334">
        <v>0</v>
      </c>
      <c r="G18530" s="334">
        <v>0</v>
      </c>
      <c r="H18530" s="334">
        <v>0</v>
      </c>
      <c r="I18530" s="334">
        <v>0</v>
      </c>
      <c r="J18530" s="334">
        <v>0</v>
      </c>
      <c r="K18530" s="334">
        <v>0</v>
      </c>
      <c r="L18530" s="334">
        <v>0</v>
      </c>
      <c r="M18530" s="334">
        <v>0</v>
      </c>
      <c r="N18530" s="334">
        <v>0</v>
      </c>
      <c r="O18530" s="334">
        <v>0</v>
      </c>
      <c r="P18530" s="334">
        <v>0</v>
      </c>
      <c r="Q18530" s="334">
        <v>0</v>
      </c>
      <c r="R18530" s="334">
        <v>0</v>
      </c>
      <c r="S18530" s="334">
        <v>0</v>
      </c>
      <c r="T18530" s="334">
        <v>0</v>
      </c>
      <c r="U18530" s="334">
        <v>0</v>
      </c>
      <c r="V18530" s="334">
        <v>0</v>
      </c>
      <c r="W18530" s="334">
        <v>0</v>
      </c>
      <c r="X18530" s="334">
        <v>0</v>
      </c>
      <c r="Y18530" s="334">
        <v>0</v>
      </c>
      <c r="Z18530" s="334">
        <v>0</v>
      </c>
      <c r="AA18530" s="334">
        <v>0</v>
      </c>
      <c r="AB18530" s="334">
        <v>0</v>
      </c>
      <c r="AD18530" s="334">
        <v>0</v>
      </c>
      <c r="AE18530" s="334">
        <f t="shared" si="2893"/>
        <v>0</v>
      </c>
      <c r="AF18530" s="334">
        <f t="shared" si="2894"/>
        <v>0</v>
      </c>
      <c r="AG18530" s="340">
        <f t="shared" si="2895"/>
        <v>0</v>
      </c>
      <c r="AI18530" s="340">
        <f t="shared" si="2901"/>
        <v>0</v>
      </c>
      <c r="AJ18530" s="340">
        <f t="shared" si="2901"/>
        <v>0</v>
      </c>
      <c r="AK18530" s="340">
        <f t="shared" si="2901"/>
        <v>0</v>
      </c>
      <c r="AL18530" s="340">
        <f t="shared" si="2901"/>
        <v>0</v>
      </c>
      <c r="AM18530" s="340">
        <f t="shared" si="2901"/>
        <v>0</v>
      </c>
    </row>
    <row r="18531" spans="1:39" x14ac:dyDescent="0.35">
      <c r="A18531" s="337">
        <v>40444</v>
      </c>
      <c r="B18531" s="338">
        <f t="shared" si="2897"/>
        <v>2010</v>
      </c>
      <c r="C18531" s="338">
        <f t="shared" si="2898"/>
        <v>9</v>
      </c>
      <c r="D18531" s="338">
        <f t="shared" si="2899"/>
        <v>23</v>
      </c>
      <c r="E18531" s="334">
        <v>0</v>
      </c>
      <c r="F18531" s="334">
        <v>0</v>
      </c>
      <c r="G18531" s="334">
        <v>0</v>
      </c>
      <c r="H18531" s="334">
        <v>0</v>
      </c>
      <c r="I18531" s="334">
        <v>0</v>
      </c>
      <c r="J18531" s="334">
        <v>0</v>
      </c>
      <c r="K18531" s="334">
        <v>0</v>
      </c>
      <c r="L18531" s="334">
        <v>0</v>
      </c>
      <c r="M18531" s="334">
        <v>0</v>
      </c>
      <c r="N18531" s="334">
        <v>0</v>
      </c>
      <c r="O18531" s="334">
        <v>0</v>
      </c>
      <c r="P18531" s="334">
        <v>0</v>
      </c>
      <c r="Q18531" s="334">
        <v>0</v>
      </c>
      <c r="R18531" s="334">
        <v>0</v>
      </c>
      <c r="S18531" s="334">
        <v>0</v>
      </c>
      <c r="T18531" s="334">
        <v>0</v>
      </c>
      <c r="U18531" s="334">
        <v>0</v>
      </c>
      <c r="V18531" s="334">
        <v>0</v>
      </c>
      <c r="W18531" s="334">
        <v>0</v>
      </c>
      <c r="X18531" s="334">
        <v>0</v>
      </c>
      <c r="Y18531" s="334">
        <v>0</v>
      </c>
      <c r="Z18531" s="334">
        <v>0</v>
      </c>
      <c r="AA18531" s="334">
        <v>0</v>
      </c>
      <c r="AB18531" s="334">
        <v>0</v>
      </c>
      <c r="AD18531" s="334">
        <v>0</v>
      </c>
      <c r="AE18531" s="334">
        <f t="shared" si="2893"/>
        <v>0</v>
      </c>
      <c r="AF18531" s="334">
        <f t="shared" si="2894"/>
        <v>0</v>
      </c>
      <c r="AG18531" s="340">
        <f t="shared" si="2895"/>
        <v>0</v>
      </c>
      <c r="AI18531" s="340">
        <f t="shared" si="2901"/>
        <v>0</v>
      </c>
      <c r="AJ18531" s="340">
        <f t="shared" si="2901"/>
        <v>0</v>
      </c>
      <c r="AK18531" s="340">
        <f t="shared" si="2901"/>
        <v>0</v>
      </c>
      <c r="AL18531" s="340">
        <f t="shared" si="2901"/>
        <v>0</v>
      </c>
      <c r="AM18531" s="340">
        <f t="shared" si="2901"/>
        <v>0</v>
      </c>
    </row>
    <row r="18532" spans="1:39" x14ac:dyDescent="0.35">
      <c r="A18532" s="337">
        <v>40445</v>
      </c>
      <c r="B18532" s="338">
        <f t="shared" si="2897"/>
        <v>2010</v>
      </c>
      <c r="C18532" s="338">
        <f t="shared" si="2898"/>
        <v>9</v>
      </c>
      <c r="D18532" s="338">
        <f t="shared" si="2899"/>
        <v>24</v>
      </c>
      <c r="E18532" s="334">
        <v>0</v>
      </c>
      <c r="F18532" s="334">
        <v>0</v>
      </c>
      <c r="G18532" s="334">
        <v>0</v>
      </c>
      <c r="H18532" s="334">
        <v>0</v>
      </c>
      <c r="I18532" s="334">
        <v>0</v>
      </c>
      <c r="J18532" s="334">
        <v>0</v>
      </c>
      <c r="K18532" s="334">
        <v>0.1</v>
      </c>
      <c r="L18532" s="334">
        <v>0</v>
      </c>
      <c r="M18532" s="334">
        <v>0</v>
      </c>
      <c r="N18532" s="334">
        <v>0</v>
      </c>
      <c r="O18532" s="334">
        <v>0</v>
      </c>
      <c r="P18532" s="334">
        <v>0</v>
      </c>
      <c r="Q18532" s="334">
        <v>0</v>
      </c>
      <c r="R18532" s="334">
        <v>0</v>
      </c>
      <c r="S18532" s="334">
        <v>0</v>
      </c>
      <c r="T18532" s="334">
        <v>0</v>
      </c>
      <c r="U18532" s="334">
        <v>0</v>
      </c>
      <c r="V18532" s="334">
        <v>0</v>
      </c>
      <c r="W18532" s="334">
        <v>0.1</v>
      </c>
      <c r="X18532" s="334">
        <v>0</v>
      </c>
      <c r="Y18532" s="334">
        <v>0</v>
      </c>
      <c r="Z18532" s="334">
        <v>0</v>
      </c>
      <c r="AA18532" s="334">
        <v>0</v>
      </c>
      <c r="AB18532" s="334">
        <v>0</v>
      </c>
      <c r="AD18532" s="334">
        <v>0.2</v>
      </c>
      <c r="AE18532" s="334">
        <f t="shared" si="2893"/>
        <v>0.2</v>
      </c>
      <c r="AF18532" s="334">
        <f t="shared" si="2894"/>
        <v>0.2</v>
      </c>
      <c r="AG18532" s="340">
        <f t="shared" si="2895"/>
        <v>0</v>
      </c>
      <c r="AI18532" s="340">
        <f t="shared" ref="AI18532:AM18547" si="2902">IF($C18532=AI$1,$AF18532,0)</f>
        <v>0</v>
      </c>
      <c r="AJ18532" s="340">
        <f t="shared" si="2902"/>
        <v>0</v>
      </c>
      <c r="AK18532" s="340">
        <f t="shared" si="2902"/>
        <v>0</v>
      </c>
      <c r="AL18532" s="340">
        <f t="shared" si="2902"/>
        <v>0</v>
      </c>
      <c r="AM18532" s="340">
        <f t="shared" si="2902"/>
        <v>0.2</v>
      </c>
    </row>
    <row r="18533" spans="1:39" x14ac:dyDescent="0.35">
      <c r="A18533" s="337">
        <v>40446</v>
      </c>
      <c r="B18533" s="338">
        <f t="shared" si="2897"/>
        <v>2010</v>
      </c>
      <c r="C18533" s="338">
        <f t="shared" si="2898"/>
        <v>9</v>
      </c>
      <c r="D18533" s="338">
        <f t="shared" si="2899"/>
        <v>25</v>
      </c>
      <c r="E18533" s="334">
        <v>0</v>
      </c>
      <c r="F18533" s="334">
        <v>0</v>
      </c>
      <c r="G18533" s="334">
        <v>0</v>
      </c>
      <c r="H18533" s="334">
        <v>0</v>
      </c>
      <c r="I18533" s="334">
        <v>0</v>
      </c>
      <c r="J18533" s="334">
        <v>0</v>
      </c>
      <c r="K18533" s="334">
        <v>0</v>
      </c>
      <c r="L18533" s="334">
        <v>0</v>
      </c>
      <c r="M18533" s="334">
        <v>0</v>
      </c>
      <c r="N18533" s="334">
        <v>0</v>
      </c>
      <c r="O18533" s="334">
        <v>0</v>
      </c>
      <c r="P18533" s="334">
        <v>0</v>
      </c>
      <c r="Q18533" s="334">
        <v>0</v>
      </c>
      <c r="R18533" s="334">
        <v>0</v>
      </c>
      <c r="S18533" s="334">
        <v>0</v>
      </c>
      <c r="T18533" s="334">
        <v>0</v>
      </c>
      <c r="U18533" s="334">
        <v>0</v>
      </c>
      <c r="V18533" s="334">
        <v>0</v>
      </c>
      <c r="W18533" s="334">
        <v>0</v>
      </c>
      <c r="X18533" s="334">
        <v>0</v>
      </c>
      <c r="Y18533" s="334">
        <v>0</v>
      </c>
      <c r="Z18533" s="334">
        <v>0</v>
      </c>
      <c r="AA18533" s="334">
        <v>0</v>
      </c>
      <c r="AB18533" s="334">
        <v>0</v>
      </c>
      <c r="AD18533" s="334">
        <v>0</v>
      </c>
      <c r="AE18533" s="334">
        <f t="shared" si="2893"/>
        <v>0</v>
      </c>
      <c r="AF18533" s="334">
        <f t="shared" si="2894"/>
        <v>0</v>
      </c>
      <c r="AG18533" s="340">
        <f t="shared" si="2895"/>
        <v>0</v>
      </c>
      <c r="AI18533" s="340">
        <f t="shared" si="2902"/>
        <v>0</v>
      </c>
      <c r="AJ18533" s="340">
        <f t="shared" si="2902"/>
        <v>0</v>
      </c>
      <c r="AK18533" s="340">
        <f t="shared" si="2902"/>
        <v>0</v>
      </c>
      <c r="AL18533" s="340">
        <f t="shared" si="2902"/>
        <v>0</v>
      </c>
      <c r="AM18533" s="340">
        <f t="shared" si="2902"/>
        <v>0</v>
      </c>
    </row>
    <row r="18534" spans="1:39" x14ac:dyDescent="0.35">
      <c r="A18534" s="337">
        <v>40447</v>
      </c>
      <c r="B18534" s="338">
        <f t="shared" si="2897"/>
        <v>2010</v>
      </c>
      <c r="C18534" s="338">
        <f t="shared" si="2898"/>
        <v>9</v>
      </c>
      <c r="D18534" s="338">
        <f t="shared" si="2899"/>
        <v>26</v>
      </c>
      <c r="E18534" s="334">
        <v>0</v>
      </c>
      <c r="F18534" s="334">
        <v>0</v>
      </c>
      <c r="G18534" s="334">
        <v>0</v>
      </c>
      <c r="H18534" s="334">
        <v>0</v>
      </c>
      <c r="I18534" s="334">
        <v>0</v>
      </c>
      <c r="J18534" s="334">
        <v>0</v>
      </c>
      <c r="K18534" s="334">
        <v>0</v>
      </c>
      <c r="L18534" s="334">
        <v>0</v>
      </c>
      <c r="M18534" s="334">
        <v>0</v>
      </c>
      <c r="N18534" s="334">
        <v>0</v>
      </c>
      <c r="O18534" s="334">
        <v>0</v>
      </c>
      <c r="P18534" s="334">
        <v>0</v>
      </c>
      <c r="Q18534" s="334">
        <v>0</v>
      </c>
      <c r="R18534" s="334">
        <v>0</v>
      </c>
      <c r="S18534" s="334">
        <v>0</v>
      </c>
      <c r="T18534" s="334">
        <v>0</v>
      </c>
      <c r="U18534" s="334">
        <v>0</v>
      </c>
      <c r="V18534" s="334">
        <v>0</v>
      </c>
      <c r="W18534" s="334">
        <v>0</v>
      </c>
      <c r="X18534" s="334">
        <v>0</v>
      </c>
      <c r="Y18534" s="334">
        <v>0</v>
      </c>
      <c r="Z18534" s="334">
        <v>0</v>
      </c>
      <c r="AA18534" s="334">
        <v>0</v>
      </c>
      <c r="AB18534" s="334">
        <v>0</v>
      </c>
      <c r="AD18534" s="334">
        <v>0</v>
      </c>
      <c r="AE18534" s="334">
        <f t="shared" si="2893"/>
        <v>0</v>
      </c>
      <c r="AF18534" s="334">
        <f t="shared" si="2894"/>
        <v>0</v>
      </c>
      <c r="AG18534" s="340">
        <f t="shared" si="2895"/>
        <v>0</v>
      </c>
      <c r="AI18534" s="340">
        <f t="shared" si="2902"/>
        <v>0</v>
      </c>
      <c r="AJ18534" s="340">
        <f t="shared" si="2902"/>
        <v>0</v>
      </c>
      <c r="AK18534" s="340">
        <f t="shared" si="2902"/>
        <v>0</v>
      </c>
      <c r="AL18534" s="340">
        <f t="shared" si="2902"/>
        <v>0</v>
      </c>
      <c r="AM18534" s="340">
        <f t="shared" si="2902"/>
        <v>0</v>
      </c>
    </row>
    <row r="18535" spans="1:39" x14ac:dyDescent="0.35">
      <c r="A18535" s="337">
        <v>40448</v>
      </c>
      <c r="B18535" s="338">
        <f t="shared" si="2897"/>
        <v>2010</v>
      </c>
      <c r="C18535" s="338">
        <f t="shared" si="2898"/>
        <v>9</v>
      </c>
      <c r="D18535" s="338">
        <f t="shared" si="2899"/>
        <v>27</v>
      </c>
      <c r="E18535" s="334">
        <v>0</v>
      </c>
      <c r="F18535" s="334">
        <v>0</v>
      </c>
      <c r="G18535" s="334">
        <v>0</v>
      </c>
      <c r="H18535" s="334">
        <v>0</v>
      </c>
      <c r="I18535" s="334">
        <v>0</v>
      </c>
      <c r="J18535" s="334">
        <v>0</v>
      </c>
      <c r="K18535" s="334">
        <v>0</v>
      </c>
      <c r="L18535" s="334">
        <v>0</v>
      </c>
      <c r="M18535" s="334">
        <v>0</v>
      </c>
      <c r="N18535" s="334">
        <v>0</v>
      </c>
      <c r="O18535" s="334">
        <v>0</v>
      </c>
      <c r="P18535" s="334">
        <v>0</v>
      </c>
      <c r="Q18535" s="334">
        <v>0</v>
      </c>
      <c r="R18535" s="334">
        <v>0</v>
      </c>
      <c r="S18535" s="334">
        <v>0</v>
      </c>
      <c r="T18535" s="334">
        <v>0</v>
      </c>
      <c r="U18535" s="334">
        <v>0</v>
      </c>
      <c r="V18535" s="334">
        <v>0</v>
      </c>
      <c r="W18535" s="334">
        <v>0</v>
      </c>
      <c r="X18535" s="334">
        <v>0</v>
      </c>
      <c r="Y18535" s="334">
        <v>0</v>
      </c>
      <c r="Z18535" s="334">
        <v>0</v>
      </c>
      <c r="AA18535" s="334">
        <v>0</v>
      </c>
      <c r="AB18535" s="334">
        <v>0</v>
      </c>
      <c r="AD18535" s="334">
        <v>0</v>
      </c>
      <c r="AE18535" s="334">
        <f t="shared" si="2893"/>
        <v>0</v>
      </c>
      <c r="AF18535" s="334">
        <f t="shared" si="2894"/>
        <v>0</v>
      </c>
      <c r="AG18535" s="340">
        <f t="shared" si="2895"/>
        <v>0</v>
      </c>
      <c r="AI18535" s="340">
        <f t="shared" si="2902"/>
        <v>0</v>
      </c>
      <c r="AJ18535" s="340">
        <f t="shared" si="2902"/>
        <v>0</v>
      </c>
      <c r="AK18535" s="340">
        <f t="shared" si="2902"/>
        <v>0</v>
      </c>
      <c r="AL18535" s="340">
        <f t="shared" si="2902"/>
        <v>0</v>
      </c>
      <c r="AM18535" s="340">
        <f t="shared" si="2902"/>
        <v>0</v>
      </c>
    </row>
    <row r="18536" spans="1:39" x14ac:dyDescent="0.35">
      <c r="A18536" s="337">
        <v>40449</v>
      </c>
      <c r="B18536" s="338">
        <f t="shared" si="2897"/>
        <v>2010</v>
      </c>
      <c r="C18536" s="338">
        <f t="shared" si="2898"/>
        <v>9</v>
      </c>
      <c r="D18536" s="338">
        <f t="shared" si="2899"/>
        <v>28</v>
      </c>
      <c r="E18536" s="334">
        <v>0</v>
      </c>
      <c r="F18536" s="334">
        <v>0</v>
      </c>
      <c r="G18536" s="334">
        <v>0</v>
      </c>
      <c r="H18536" s="334">
        <v>0</v>
      </c>
      <c r="I18536" s="334">
        <v>0</v>
      </c>
      <c r="J18536" s="334">
        <v>0</v>
      </c>
      <c r="K18536" s="334">
        <v>0</v>
      </c>
      <c r="L18536" s="334">
        <v>0</v>
      </c>
      <c r="M18536" s="334">
        <v>0</v>
      </c>
      <c r="N18536" s="334">
        <v>0</v>
      </c>
      <c r="O18536" s="334">
        <v>0</v>
      </c>
      <c r="P18536" s="334">
        <v>0</v>
      </c>
      <c r="Q18536" s="334">
        <v>0</v>
      </c>
      <c r="R18536" s="334">
        <v>0</v>
      </c>
      <c r="S18536" s="334">
        <v>0.9</v>
      </c>
      <c r="T18536" s="334">
        <v>0.9</v>
      </c>
      <c r="U18536" s="334">
        <v>0</v>
      </c>
      <c r="V18536" s="334">
        <v>0</v>
      </c>
      <c r="W18536" s="334">
        <v>0</v>
      </c>
      <c r="X18536" s="334">
        <v>0</v>
      </c>
      <c r="Y18536" s="334">
        <v>0</v>
      </c>
      <c r="Z18536" s="334">
        <v>0</v>
      </c>
      <c r="AA18536" s="334">
        <v>0</v>
      </c>
      <c r="AB18536" s="334">
        <v>0</v>
      </c>
      <c r="AD18536" s="334">
        <v>1.8</v>
      </c>
      <c r="AE18536" s="334">
        <f t="shared" si="2893"/>
        <v>1.8</v>
      </c>
      <c r="AF18536" s="334">
        <f t="shared" si="2894"/>
        <v>1.8</v>
      </c>
      <c r="AG18536" s="340">
        <f t="shared" si="2895"/>
        <v>0</v>
      </c>
      <c r="AI18536" s="340">
        <f t="shared" si="2902"/>
        <v>0</v>
      </c>
      <c r="AJ18536" s="340">
        <f t="shared" si="2902"/>
        <v>0</v>
      </c>
      <c r="AK18536" s="340">
        <f t="shared" si="2902"/>
        <v>0</v>
      </c>
      <c r="AL18536" s="340">
        <f t="shared" si="2902"/>
        <v>0</v>
      </c>
      <c r="AM18536" s="340">
        <f t="shared" si="2902"/>
        <v>1.8</v>
      </c>
    </row>
    <row r="18537" spans="1:39" x14ac:dyDescent="0.35">
      <c r="A18537" s="337">
        <v>40450</v>
      </c>
      <c r="B18537" s="338">
        <f t="shared" si="2897"/>
        <v>2010</v>
      </c>
      <c r="C18537" s="338">
        <f t="shared" si="2898"/>
        <v>9</v>
      </c>
      <c r="D18537" s="338">
        <f t="shared" si="2899"/>
        <v>29</v>
      </c>
      <c r="E18537" s="334">
        <v>0</v>
      </c>
      <c r="F18537" s="334">
        <v>0</v>
      </c>
      <c r="G18537" s="334">
        <v>0</v>
      </c>
      <c r="H18537" s="334">
        <v>0</v>
      </c>
      <c r="I18537" s="334">
        <v>0</v>
      </c>
      <c r="J18537" s="334">
        <v>0</v>
      </c>
      <c r="K18537" s="334">
        <v>0</v>
      </c>
      <c r="L18537" s="334">
        <v>0</v>
      </c>
      <c r="M18537" s="334">
        <v>0</v>
      </c>
      <c r="N18537" s="334">
        <v>0</v>
      </c>
      <c r="O18537" s="334">
        <v>0</v>
      </c>
      <c r="P18537" s="334">
        <v>0</v>
      </c>
      <c r="Q18537" s="334">
        <v>0</v>
      </c>
      <c r="R18537" s="334">
        <v>0</v>
      </c>
      <c r="S18537" s="334">
        <v>0</v>
      </c>
      <c r="T18537" s="334">
        <v>0</v>
      </c>
      <c r="U18537" s="334">
        <v>0</v>
      </c>
      <c r="V18537" s="334">
        <v>0</v>
      </c>
      <c r="W18537" s="334">
        <v>0</v>
      </c>
      <c r="X18537" s="334">
        <v>0</v>
      </c>
      <c r="Y18537" s="334">
        <v>0</v>
      </c>
      <c r="Z18537" s="334">
        <v>0</v>
      </c>
      <c r="AA18537" s="334">
        <v>0</v>
      </c>
      <c r="AB18537" s="334">
        <v>0</v>
      </c>
      <c r="AD18537" s="334">
        <v>0</v>
      </c>
      <c r="AE18537" s="334">
        <f t="shared" si="2893"/>
        <v>0</v>
      </c>
      <c r="AF18537" s="334">
        <f t="shared" si="2894"/>
        <v>0</v>
      </c>
      <c r="AG18537" s="340">
        <f t="shared" si="2895"/>
        <v>0</v>
      </c>
      <c r="AI18537" s="340">
        <f t="shared" si="2902"/>
        <v>0</v>
      </c>
      <c r="AJ18537" s="340">
        <f t="shared" si="2902"/>
        <v>0</v>
      </c>
      <c r="AK18537" s="340">
        <f t="shared" si="2902"/>
        <v>0</v>
      </c>
      <c r="AL18537" s="340">
        <f t="shared" si="2902"/>
        <v>0</v>
      </c>
      <c r="AM18537" s="340">
        <f t="shared" si="2902"/>
        <v>0</v>
      </c>
    </row>
    <row r="18538" spans="1:39" x14ac:dyDescent="0.35">
      <c r="A18538" s="337">
        <v>40451</v>
      </c>
      <c r="B18538" s="338">
        <f t="shared" si="2897"/>
        <v>2010</v>
      </c>
      <c r="C18538" s="338">
        <f t="shared" si="2898"/>
        <v>9</v>
      </c>
      <c r="D18538" s="338">
        <f t="shared" si="2899"/>
        <v>30</v>
      </c>
      <c r="E18538" s="334">
        <v>0</v>
      </c>
      <c r="F18538" s="334">
        <v>0</v>
      </c>
      <c r="G18538" s="334">
        <v>0</v>
      </c>
      <c r="H18538" s="334">
        <v>0</v>
      </c>
      <c r="I18538" s="334">
        <v>0</v>
      </c>
      <c r="J18538" s="334">
        <v>0</v>
      </c>
      <c r="K18538" s="334">
        <v>0</v>
      </c>
      <c r="L18538" s="334">
        <v>0</v>
      </c>
      <c r="M18538" s="334">
        <v>0</v>
      </c>
      <c r="N18538" s="334">
        <v>0</v>
      </c>
      <c r="O18538" s="334">
        <v>0</v>
      </c>
      <c r="P18538" s="334">
        <v>0</v>
      </c>
      <c r="Q18538" s="334">
        <v>0</v>
      </c>
      <c r="R18538" s="334">
        <v>0</v>
      </c>
      <c r="S18538" s="334">
        <v>0</v>
      </c>
      <c r="T18538" s="334">
        <v>0</v>
      </c>
      <c r="U18538" s="334">
        <v>0</v>
      </c>
      <c r="V18538" s="334">
        <v>0</v>
      </c>
      <c r="W18538" s="334">
        <v>0</v>
      </c>
      <c r="X18538" s="334">
        <v>0</v>
      </c>
      <c r="Y18538" s="334">
        <v>0</v>
      </c>
      <c r="Z18538" s="334">
        <v>0</v>
      </c>
      <c r="AA18538" s="334">
        <v>0</v>
      </c>
      <c r="AB18538" s="334">
        <v>0</v>
      </c>
      <c r="AD18538" s="334">
        <v>0</v>
      </c>
      <c r="AE18538" s="334">
        <f t="shared" ref="AE18538:AE18601" si="2903">AD18538</f>
        <v>0</v>
      </c>
      <c r="AF18538" s="334">
        <f t="shared" ref="AF18538:AF18601" si="2904">SUM(E18538:AB18538)</f>
        <v>0</v>
      </c>
      <c r="AG18538" s="340">
        <f t="shared" ref="AG18538:AG18601" si="2905">ABS(AF18538-AE18538)</f>
        <v>0</v>
      </c>
      <c r="AI18538" s="340">
        <f t="shared" si="2902"/>
        <v>0</v>
      </c>
      <c r="AJ18538" s="340">
        <f t="shared" si="2902"/>
        <v>0</v>
      </c>
      <c r="AK18538" s="340">
        <f t="shared" si="2902"/>
        <v>0</v>
      </c>
      <c r="AL18538" s="340">
        <f t="shared" si="2902"/>
        <v>0</v>
      </c>
      <c r="AM18538" s="340">
        <f t="shared" si="2902"/>
        <v>0</v>
      </c>
    </row>
    <row r="18539" spans="1:39" x14ac:dyDescent="0.35">
      <c r="A18539" s="337">
        <v>40452</v>
      </c>
      <c r="B18539" s="338">
        <f t="shared" si="2897"/>
        <v>2010</v>
      </c>
      <c r="C18539" s="338">
        <f t="shared" si="2898"/>
        <v>10</v>
      </c>
      <c r="D18539" s="338">
        <f t="shared" si="2899"/>
        <v>1</v>
      </c>
      <c r="E18539" s="334">
        <v>0</v>
      </c>
      <c r="F18539" s="334">
        <v>0</v>
      </c>
      <c r="G18539" s="334">
        <v>0</v>
      </c>
      <c r="H18539" s="334">
        <v>0</v>
      </c>
      <c r="I18539" s="334">
        <v>0</v>
      </c>
      <c r="J18539" s="334">
        <v>0</v>
      </c>
      <c r="K18539" s="334">
        <v>0</v>
      </c>
      <c r="L18539" s="334">
        <v>0</v>
      </c>
      <c r="M18539" s="334">
        <v>0</v>
      </c>
      <c r="N18539" s="334">
        <v>0</v>
      </c>
      <c r="O18539" s="334">
        <v>0</v>
      </c>
      <c r="P18539" s="334">
        <v>0</v>
      </c>
      <c r="Q18539" s="334">
        <v>0</v>
      </c>
      <c r="R18539" s="334">
        <v>0</v>
      </c>
      <c r="S18539" s="334">
        <v>0</v>
      </c>
      <c r="T18539" s="334">
        <v>0</v>
      </c>
      <c r="U18539" s="334">
        <v>0</v>
      </c>
      <c r="V18539" s="334">
        <v>0</v>
      </c>
      <c r="W18539" s="334">
        <v>0</v>
      </c>
      <c r="X18539" s="334">
        <v>0</v>
      </c>
      <c r="Y18539" s="334">
        <v>0</v>
      </c>
      <c r="Z18539" s="334">
        <v>0</v>
      </c>
      <c r="AA18539" s="334">
        <v>0</v>
      </c>
      <c r="AB18539" s="334">
        <v>0</v>
      </c>
      <c r="AD18539" s="334">
        <v>0</v>
      </c>
      <c r="AE18539" s="334">
        <f t="shared" si="2903"/>
        <v>0</v>
      </c>
      <c r="AF18539" s="334">
        <f t="shared" si="2904"/>
        <v>0</v>
      </c>
      <c r="AG18539" s="340">
        <f t="shared" si="2905"/>
        <v>0</v>
      </c>
      <c r="AI18539" s="340">
        <f t="shared" si="2902"/>
        <v>0</v>
      </c>
      <c r="AJ18539" s="340">
        <f t="shared" si="2902"/>
        <v>0</v>
      </c>
      <c r="AK18539" s="340">
        <f t="shared" si="2902"/>
        <v>0</v>
      </c>
      <c r="AL18539" s="340">
        <f t="shared" si="2902"/>
        <v>0</v>
      </c>
      <c r="AM18539" s="340">
        <f t="shared" si="2902"/>
        <v>0</v>
      </c>
    </row>
    <row r="18540" spans="1:39" x14ac:dyDescent="0.35">
      <c r="A18540" s="337">
        <v>40453</v>
      </c>
      <c r="B18540" s="338">
        <f t="shared" si="2897"/>
        <v>2010</v>
      </c>
      <c r="C18540" s="338">
        <f t="shared" si="2898"/>
        <v>10</v>
      </c>
      <c r="D18540" s="338">
        <f t="shared" si="2899"/>
        <v>2</v>
      </c>
      <c r="E18540" s="334">
        <v>0</v>
      </c>
      <c r="F18540" s="334">
        <v>0</v>
      </c>
      <c r="G18540" s="334">
        <v>0</v>
      </c>
      <c r="H18540" s="334">
        <v>0</v>
      </c>
      <c r="I18540" s="334">
        <v>0</v>
      </c>
      <c r="J18540" s="334">
        <v>0</v>
      </c>
      <c r="K18540" s="334">
        <v>0</v>
      </c>
      <c r="L18540" s="334">
        <v>0</v>
      </c>
      <c r="M18540" s="334">
        <v>0</v>
      </c>
      <c r="N18540" s="334">
        <v>0</v>
      </c>
      <c r="O18540" s="334">
        <v>0</v>
      </c>
      <c r="P18540" s="334">
        <v>0</v>
      </c>
      <c r="Q18540" s="334">
        <v>0</v>
      </c>
      <c r="R18540" s="334">
        <v>0</v>
      </c>
      <c r="S18540" s="334">
        <v>0</v>
      </c>
      <c r="T18540" s="334">
        <v>0</v>
      </c>
      <c r="U18540" s="334">
        <v>0</v>
      </c>
      <c r="V18540" s="334">
        <v>0</v>
      </c>
      <c r="W18540" s="334">
        <v>0</v>
      </c>
      <c r="X18540" s="334">
        <v>0</v>
      </c>
      <c r="Y18540" s="334">
        <v>0</v>
      </c>
      <c r="Z18540" s="334">
        <v>0</v>
      </c>
      <c r="AA18540" s="334">
        <v>0</v>
      </c>
      <c r="AB18540" s="334">
        <v>0</v>
      </c>
      <c r="AD18540" s="334">
        <v>0</v>
      </c>
      <c r="AE18540" s="334">
        <f t="shared" si="2903"/>
        <v>0</v>
      </c>
      <c r="AF18540" s="334">
        <f t="shared" si="2904"/>
        <v>0</v>
      </c>
      <c r="AG18540" s="340">
        <f t="shared" si="2905"/>
        <v>0</v>
      </c>
      <c r="AI18540" s="340">
        <f t="shared" si="2902"/>
        <v>0</v>
      </c>
      <c r="AJ18540" s="340">
        <f t="shared" si="2902"/>
        <v>0</v>
      </c>
      <c r="AK18540" s="340">
        <f t="shared" si="2902"/>
        <v>0</v>
      </c>
      <c r="AL18540" s="340">
        <f t="shared" si="2902"/>
        <v>0</v>
      </c>
      <c r="AM18540" s="340">
        <f t="shared" si="2902"/>
        <v>0</v>
      </c>
    </row>
    <row r="18541" spans="1:39" x14ac:dyDescent="0.35">
      <c r="A18541" s="337">
        <v>40454</v>
      </c>
      <c r="B18541" s="338">
        <f t="shared" si="2897"/>
        <v>2010</v>
      </c>
      <c r="C18541" s="338">
        <f t="shared" si="2898"/>
        <v>10</v>
      </c>
      <c r="D18541" s="338">
        <f t="shared" si="2899"/>
        <v>3</v>
      </c>
      <c r="E18541" s="334">
        <v>0</v>
      </c>
      <c r="F18541" s="334">
        <v>0</v>
      </c>
      <c r="G18541" s="334">
        <v>0</v>
      </c>
      <c r="H18541" s="334">
        <v>0</v>
      </c>
      <c r="I18541" s="334">
        <v>0</v>
      </c>
      <c r="J18541" s="334">
        <v>0</v>
      </c>
      <c r="K18541" s="334">
        <v>0</v>
      </c>
      <c r="L18541" s="334">
        <v>0</v>
      </c>
      <c r="M18541" s="334">
        <v>0</v>
      </c>
      <c r="N18541" s="334">
        <v>0</v>
      </c>
      <c r="O18541" s="334">
        <v>0</v>
      </c>
      <c r="P18541" s="334">
        <v>0</v>
      </c>
      <c r="Q18541" s="334">
        <v>0</v>
      </c>
      <c r="R18541" s="334">
        <v>0</v>
      </c>
      <c r="S18541" s="334">
        <v>0</v>
      </c>
      <c r="T18541" s="334">
        <v>0</v>
      </c>
      <c r="U18541" s="334">
        <v>0</v>
      </c>
      <c r="V18541" s="334">
        <v>0</v>
      </c>
      <c r="W18541" s="334">
        <v>0</v>
      </c>
      <c r="X18541" s="334">
        <v>0</v>
      </c>
      <c r="Y18541" s="334">
        <v>0</v>
      </c>
      <c r="Z18541" s="334">
        <v>0.3</v>
      </c>
      <c r="AA18541" s="334">
        <v>0.2</v>
      </c>
      <c r="AB18541" s="334">
        <v>0.3</v>
      </c>
      <c r="AD18541" s="334">
        <v>0.8</v>
      </c>
      <c r="AE18541" s="334">
        <f t="shared" si="2903"/>
        <v>0.8</v>
      </c>
      <c r="AF18541" s="334">
        <f t="shared" si="2904"/>
        <v>0.8</v>
      </c>
      <c r="AG18541" s="340">
        <f t="shared" si="2905"/>
        <v>0</v>
      </c>
      <c r="AI18541" s="340">
        <f t="shared" si="2902"/>
        <v>0</v>
      </c>
      <c r="AJ18541" s="340">
        <f t="shared" si="2902"/>
        <v>0</v>
      </c>
      <c r="AK18541" s="340">
        <f t="shared" si="2902"/>
        <v>0</v>
      </c>
      <c r="AL18541" s="340">
        <f t="shared" si="2902"/>
        <v>0</v>
      </c>
      <c r="AM18541" s="340">
        <f t="shared" si="2902"/>
        <v>0</v>
      </c>
    </row>
    <row r="18542" spans="1:39" x14ac:dyDescent="0.35">
      <c r="A18542" s="337">
        <v>40455</v>
      </c>
      <c r="B18542" s="338">
        <f t="shared" si="2897"/>
        <v>2010</v>
      </c>
      <c r="C18542" s="338">
        <f t="shared" si="2898"/>
        <v>10</v>
      </c>
      <c r="D18542" s="338">
        <f t="shared" si="2899"/>
        <v>4</v>
      </c>
      <c r="E18542" s="334">
        <v>0.3</v>
      </c>
      <c r="F18542" s="334">
        <v>0</v>
      </c>
      <c r="G18542" s="334">
        <v>0</v>
      </c>
      <c r="H18542" s="334">
        <v>0</v>
      </c>
      <c r="I18542" s="334">
        <v>0.3</v>
      </c>
      <c r="J18542" s="334">
        <v>0.3</v>
      </c>
      <c r="K18542" s="334">
        <v>0.4</v>
      </c>
      <c r="L18542" s="334">
        <v>0.3</v>
      </c>
      <c r="M18542" s="334">
        <v>0.3</v>
      </c>
      <c r="N18542" s="334">
        <v>0</v>
      </c>
      <c r="O18542" s="334">
        <v>0</v>
      </c>
      <c r="P18542" s="334">
        <v>0</v>
      </c>
      <c r="Q18542" s="334">
        <v>0</v>
      </c>
      <c r="R18542" s="334">
        <v>0</v>
      </c>
      <c r="S18542" s="334">
        <v>0</v>
      </c>
      <c r="T18542" s="334">
        <v>0</v>
      </c>
      <c r="U18542" s="334">
        <v>0</v>
      </c>
      <c r="V18542" s="334">
        <v>0</v>
      </c>
      <c r="W18542" s="334">
        <v>0</v>
      </c>
      <c r="X18542" s="334">
        <v>0</v>
      </c>
      <c r="Y18542" s="334">
        <v>0</v>
      </c>
      <c r="Z18542" s="334">
        <v>0.3</v>
      </c>
      <c r="AA18542" s="334">
        <v>0</v>
      </c>
      <c r="AB18542" s="334">
        <v>0</v>
      </c>
      <c r="AD18542" s="334">
        <v>2.2000000000000002</v>
      </c>
      <c r="AE18542" s="334">
        <f t="shared" si="2903"/>
        <v>2.2000000000000002</v>
      </c>
      <c r="AF18542" s="334">
        <f t="shared" si="2904"/>
        <v>2.1999999999999997</v>
      </c>
      <c r="AG18542" s="340">
        <f t="shared" si="2905"/>
        <v>4.4408920985006262E-16</v>
      </c>
      <c r="AI18542" s="340">
        <f t="shared" si="2902"/>
        <v>0</v>
      </c>
      <c r="AJ18542" s="340">
        <f t="shared" si="2902"/>
        <v>0</v>
      </c>
      <c r="AK18542" s="340">
        <f t="shared" si="2902"/>
        <v>0</v>
      </c>
      <c r="AL18542" s="340">
        <f t="shared" si="2902"/>
        <v>0</v>
      </c>
      <c r="AM18542" s="340">
        <f t="shared" si="2902"/>
        <v>0</v>
      </c>
    </row>
    <row r="18543" spans="1:39" x14ac:dyDescent="0.35">
      <c r="A18543" s="337">
        <v>40456</v>
      </c>
      <c r="B18543" s="338">
        <f t="shared" si="2897"/>
        <v>2010</v>
      </c>
      <c r="C18543" s="338">
        <f t="shared" si="2898"/>
        <v>10</v>
      </c>
      <c r="D18543" s="338">
        <f t="shared" si="2899"/>
        <v>5</v>
      </c>
      <c r="E18543" s="334">
        <v>0</v>
      </c>
      <c r="F18543" s="334">
        <v>0</v>
      </c>
      <c r="G18543" s="334">
        <v>0.4</v>
      </c>
      <c r="H18543" s="334">
        <v>0.3</v>
      </c>
      <c r="I18543" s="334">
        <v>0.4</v>
      </c>
      <c r="J18543" s="334">
        <v>0.3</v>
      </c>
      <c r="K18543" s="334">
        <v>0.4</v>
      </c>
      <c r="L18543" s="334">
        <v>0</v>
      </c>
      <c r="M18543" s="334">
        <v>0</v>
      </c>
      <c r="N18543" s="334">
        <v>0</v>
      </c>
      <c r="O18543" s="334">
        <v>0</v>
      </c>
      <c r="P18543" s="334">
        <v>0</v>
      </c>
      <c r="Q18543" s="334">
        <v>0</v>
      </c>
      <c r="R18543" s="334">
        <v>0</v>
      </c>
      <c r="S18543" s="334">
        <v>0</v>
      </c>
      <c r="T18543" s="334">
        <v>0</v>
      </c>
      <c r="U18543" s="334">
        <v>0</v>
      </c>
      <c r="V18543" s="334">
        <v>0</v>
      </c>
      <c r="W18543" s="334">
        <v>0</v>
      </c>
      <c r="X18543" s="334">
        <v>0</v>
      </c>
      <c r="Y18543" s="334">
        <v>0</v>
      </c>
      <c r="Z18543" s="334">
        <v>0</v>
      </c>
      <c r="AA18543" s="334">
        <v>0</v>
      </c>
      <c r="AB18543" s="334">
        <v>0</v>
      </c>
      <c r="AD18543" s="334">
        <v>1.8</v>
      </c>
      <c r="AE18543" s="334">
        <f t="shared" si="2903"/>
        <v>1.8</v>
      </c>
      <c r="AF18543" s="334">
        <f t="shared" si="2904"/>
        <v>1.8000000000000003</v>
      </c>
      <c r="AG18543" s="340">
        <f t="shared" si="2905"/>
        <v>2.2204460492503131E-16</v>
      </c>
      <c r="AI18543" s="340">
        <f t="shared" si="2902"/>
        <v>0</v>
      </c>
      <c r="AJ18543" s="340">
        <f t="shared" si="2902"/>
        <v>0</v>
      </c>
      <c r="AK18543" s="340">
        <f t="shared" si="2902"/>
        <v>0</v>
      </c>
      <c r="AL18543" s="340">
        <f t="shared" si="2902"/>
        <v>0</v>
      </c>
      <c r="AM18543" s="340">
        <f t="shared" si="2902"/>
        <v>0</v>
      </c>
    </row>
    <row r="18544" spans="1:39" x14ac:dyDescent="0.35">
      <c r="A18544" s="337">
        <v>40457</v>
      </c>
      <c r="B18544" s="338">
        <f t="shared" si="2897"/>
        <v>2010</v>
      </c>
      <c r="C18544" s="338">
        <f t="shared" si="2898"/>
        <v>10</v>
      </c>
      <c r="D18544" s="338">
        <f t="shared" si="2899"/>
        <v>6</v>
      </c>
      <c r="E18544" s="334">
        <v>0</v>
      </c>
      <c r="F18544" s="334">
        <v>0</v>
      </c>
      <c r="G18544" s="334">
        <v>0</v>
      </c>
      <c r="H18544" s="334">
        <v>0</v>
      </c>
      <c r="I18544" s="334">
        <v>0</v>
      </c>
      <c r="J18544" s="334">
        <v>0</v>
      </c>
      <c r="K18544" s="334">
        <v>0</v>
      </c>
      <c r="L18544" s="334">
        <v>0</v>
      </c>
      <c r="M18544" s="334">
        <v>0</v>
      </c>
      <c r="N18544" s="334">
        <v>0</v>
      </c>
      <c r="O18544" s="334">
        <v>0</v>
      </c>
      <c r="P18544" s="334">
        <v>0</v>
      </c>
      <c r="Q18544" s="334">
        <v>0</v>
      </c>
      <c r="R18544" s="334">
        <v>0</v>
      </c>
      <c r="S18544" s="334">
        <v>0</v>
      </c>
      <c r="T18544" s="334">
        <v>0</v>
      </c>
      <c r="U18544" s="334">
        <v>0</v>
      </c>
      <c r="V18544" s="334">
        <v>0</v>
      </c>
      <c r="W18544" s="334">
        <v>0</v>
      </c>
      <c r="X18544" s="334">
        <v>0</v>
      </c>
      <c r="Y18544" s="334">
        <v>0</v>
      </c>
      <c r="Z18544" s="334">
        <v>0</v>
      </c>
      <c r="AA18544" s="334">
        <v>0</v>
      </c>
      <c r="AB18544" s="334">
        <v>0</v>
      </c>
      <c r="AD18544" s="334">
        <v>0</v>
      </c>
      <c r="AE18544" s="334">
        <f t="shared" si="2903"/>
        <v>0</v>
      </c>
      <c r="AF18544" s="334">
        <f t="shared" si="2904"/>
        <v>0</v>
      </c>
      <c r="AG18544" s="340">
        <f t="shared" si="2905"/>
        <v>0</v>
      </c>
      <c r="AI18544" s="340">
        <f t="shared" si="2902"/>
        <v>0</v>
      </c>
      <c r="AJ18544" s="340">
        <f t="shared" si="2902"/>
        <v>0</v>
      </c>
      <c r="AK18544" s="340">
        <f t="shared" si="2902"/>
        <v>0</v>
      </c>
      <c r="AL18544" s="340">
        <f t="shared" si="2902"/>
        <v>0</v>
      </c>
      <c r="AM18544" s="340">
        <f t="shared" si="2902"/>
        <v>0</v>
      </c>
    </row>
    <row r="18545" spans="1:39" x14ac:dyDescent="0.35">
      <c r="A18545" s="337">
        <v>40458</v>
      </c>
      <c r="B18545" s="338">
        <f t="shared" si="2897"/>
        <v>2010</v>
      </c>
      <c r="C18545" s="338">
        <f t="shared" si="2898"/>
        <v>10</v>
      </c>
      <c r="D18545" s="338">
        <f t="shared" si="2899"/>
        <v>7</v>
      </c>
      <c r="E18545" s="334">
        <v>0</v>
      </c>
      <c r="F18545" s="334">
        <v>0</v>
      </c>
      <c r="G18545" s="334">
        <v>0</v>
      </c>
      <c r="H18545" s="334">
        <v>0</v>
      </c>
      <c r="I18545" s="334">
        <v>0</v>
      </c>
      <c r="J18545" s="334">
        <v>0</v>
      </c>
      <c r="K18545" s="334">
        <v>0</v>
      </c>
      <c r="L18545" s="334">
        <v>0</v>
      </c>
      <c r="M18545" s="334">
        <v>0</v>
      </c>
      <c r="N18545" s="334">
        <v>0</v>
      </c>
      <c r="O18545" s="334">
        <v>0</v>
      </c>
      <c r="P18545" s="334">
        <v>0</v>
      </c>
      <c r="Q18545" s="334">
        <v>0</v>
      </c>
      <c r="R18545" s="334">
        <v>0</v>
      </c>
      <c r="S18545" s="334">
        <v>0</v>
      </c>
      <c r="T18545" s="334">
        <v>0</v>
      </c>
      <c r="U18545" s="334">
        <v>0</v>
      </c>
      <c r="V18545" s="334">
        <v>0</v>
      </c>
      <c r="W18545" s="334">
        <v>0</v>
      </c>
      <c r="X18545" s="334">
        <v>0</v>
      </c>
      <c r="Y18545" s="334">
        <v>0</v>
      </c>
      <c r="Z18545" s="334">
        <v>0</v>
      </c>
      <c r="AA18545" s="334">
        <v>0</v>
      </c>
      <c r="AB18545" s="334">
        <v>0</v>
      </c>
      <c r="AD18545" s="334">
        <v>0</v>
      </c>
      <c r="AE18545" s="334">
        <f t="shared" si="2903"/>
        <v>0</v>
      </c>
      <c r="AF18545" s="334">
        <f t="shared" si="2904"/>
        <v>0</v>
      </c>
      <c r="AG18545" s="340">
        <f t="shared" si="2905"/>
        <v>0</v>
      </c>
      <c r="AI18545" s="340">
        <f t="shared" si="2902"/>
        <v>0</v>
      </c>
      <c r="AJ18545" s="340">
        <f t="shared" si="2902"/>
        <v>0</v>
      </c>
      <c r="AK18545" s="340">
        <f t="shared" si="2902"/>
        <v>0</v>
      </c>
      <c r="AL18545" s="340">
        <f t="shared" si="2902"/>
        <v>0</v>
      </c>
      <c r="AM18545" s="340">
        <f t="shared" si="2902"/>
        <v>0</v>
      </c>
    </row>
    <row r="18546" spans="1:39" x14ac:dyDescent="0.35">
      <c r="A18546" s="337">
        <v>40459</v>
      </c>
      <c r="B18546" s="338">
        <f t="shared" si="2897"/>
        <v>2010</v>
      </c>
      <c r="C18546" s="338">
        <f t="shared" si="2898"/>
        <v>10</v>
      </c>
      <c r="D18546" s="338">
        <f t="shared" si="2899"/>
        <v>8</v>
      </c>
      <c r="E18546" s="334">
        <v>0</v>
      </c>
      <c r="F18546" s="334">
        <v>0</v>
      </c>
      <c r="G18546" s="334">
        <v>0</v>
      </c>
      <c r="H18546" s="334">
        <v>0</v>
      </c>
      <c r="I18546" s="334">
        <v>0</v>
      </c>
      <c r="J18546" s="334">
        <v>0</v>
      </c>
      <c r="K18546" s="334">
        <v>0</v>
      </c>
      <c r="L18546" s="334">
        <v>0</v>
      </c>
      <c r="M18546" s="334">
        <v>0</v>
      </c>
      <c r="N18546" s="334">
        <v>0</v>
      </c>
      <c r="O18546" s="334">
        <v>0</v>
      </c>
      <c r="P18546" s="334">
        <v>0</v>
      </c>
      <c r="Q18546" s="334">
        <v>0</v>
      </c>
      <c r="R18546" s="334">
        <v>0</v>
      </c>
      <c r="S18546" s="334">
        <v>0</v>
      </c>
      <c r="T18546" s="334">
        <v>0</v>
      </c>
      <c r="U18546" s="334">
        <v>0</v>
      </c>
      <c r="V18546" s="334">
        <v>0</v>
      </c>
      <c r="W18546" s="334">
        <v>0</v>
      </c>
      <c r="X18546" s="334">
        <v>0</v>
      </c>
      <c r="Y18546" s="334">
        <v>0</v>
      </c>
      <c r="Z18546" s="334">
        <v>0</v>
      </c>
      <c r="AA18546" s="334">
        <v>0</v>
      </c>
      <c r="AB18546" s="334">
        <v>0</v>
      </c>
      <c r="AD18546" s="334">
        <v>0</v>
      </c>
      <c r="AE18546" s="334">
        <f t="shared" si="2903"/>
        <v>0</v>
      </c>
      <c r="AF18546" s="334">
        <f t="shared" si="2904"/>
        <v>0</v>
      </c>
      <c r="AG18546" s="340">
        <f t="shared" si="2905"/>
        <v>0</v>
      </c>
      <c r="AI18546" s="340">
        <f t="shared" si="2902"/>
        <v>0</v>
      </c>
      <c r="AJ18546" s="340">
        <f t="shared" si="2902"/>
        <v>0</v>
      </c>
      <c r="AK18546" s="340">
        <f t="shared" si="2902"/>
        <v>0</v>
      </c>
      <c r="AL18546" s="340">
        <f t="shared" si="2902"/>
        <v>0</v>
      </c>
      <c r="AM18546" s="340">
        <f t="shared" si="2902"/>
        <v>0</v>
      </c>
    </row>
    <row r="18547" spans="1:39" x14ac:dyDescent="0.35">
      <c r="A18547" s="337">
        <v>40460</v>
      </c>
      <c r="B18547" s="338">
        <f t="shared" si="2897"/>
        <v>2010</v>
      </c>
      <c r="C18547" s="338">
        <f t="shared" si="2898"/>
        <v>10</v>
      </c>
      <c r="D18547" s="338">
        <f t="shared" si="2899"/>
        <v>9</v>
      </c>
      <c r="E18547" s="334">
        <v>0</v>
      </c>
      <c r="F18547" s="334">
        <v>0</v>
      </c>
      <c r="G18547" s="334">
        <v>0</v>
      </c>
      <c r="H18547" s="334">
        <v>0</v>
      </c>
      <c r="I18547" s="334">
        <v>0</v>
      </c>
      <c r="J18547" s="334">
        <v>0</v>
      </c>
      <c r="K18547" s="334">
        <v>0</v>
      </c>
      <c r="L18547" s="334">
        <v>0</v>
      </c>
      <c r="M18547" s="334">
        <v>0</v>
      </c>
      <c r="N18547" s="334">
        <v>0</v>
      </c>
      <c r="O18547" s="334">
        <v>0</v>
      </c>
      <c r="P18547" s="334">
        <v>0</v>
      </c>
      <c r="Q18547" s="334">
        <v>0</v>
      </c>
      <c r="R18547" s="334">
        <v>0</v>
      </c>
      <c r="S18547" s="334">
        <v>0</v>
      </c>
      <c r="T18547" s="334">
        <v>0</v>
      </c>
      <c r="U18547" s="334">
        <v>0</v>
      </c>
      <c r="V18547" s="334">
        <v>0</v>
      </c>
      <c r="W18547" s="334">
        <v>0</v>
      </c>
      <c r="X18547" s="334">
        <v>0</v>
      </c>
      <c r="Y18547" s="334">
        <v>0</v>
      </c>
      <c r="Z18547" s="334">
        <v>0</v>
      </c>
      <c r="AA18547" s="334">
        <v>0</v>
      </c>
      <c r="AB18547" s="334">
        <v>0</v>
      </c>
      <c r="AD18547" s="334">
        <v>0</v>
      </c>
      <c r="AE18547" s="334">
        <f t="shared" si="2903"/>
        <v>0</v>
      </c>
      <c r="AF18547" s="334">
        <f t="shared" si="2904"/>
        <v>0</v>
      </c>
      <c r="AG18547" s="340">
        <f t="shared" si="2905"/>
        <v>0</v>
      </c>
      <c r="AI18547" s="340">
        <f t="shared" si="2902"/>
        <v>0</v>
      </c>
      <c r="AJ18547" s="340">
        <f t="shared" si="2902"/>
        <v>0</v>
      </c>
      <c r="AK18547" s="340">
        <f t="shared" si="2902"/>
        <v>0</v>
      </c>
      <c r="AL18547" s="340">
        <f t="shared" si="2902"/>
        <v>0</v>
      </c>
      <c r="AM18547" s="340">
        <f t="shared" si="2902"/>
        <v>0</v>
      </c>
    </row>
    <row r="18548" spans="1:39" x14ac:dyDescent="0.35">
      <c r="A18548" s="337">
        <v>40461</v>
      </c>
      <c r="B18548" s="338">
        <f t="shared" si="2897"/>
        <v>2010</v>
      </c>
      <c r="C18548" s="338">
        <f t="shared" si="2898"/>
        <v>10</v>
      </c>
      <c r="D18548" s="338">
        <f t="shared" si="2899"/>
        <v>10</v>
      </c>
      <c r="E18548" s="334">
        <v>0</v>
      </c>
      <c r="F18548" s="334">
        <v>0</v>
      </c>
      <c r="G18548" s="334">
        <v>0</v>
      </c>
      <c r="H18548" s="334">
        <v>0</v>
      </c>
      <c r="I18548" s="334">
        <v>0</v>
      </c>
      <c r="J18548" s="334">
        <v>0</v>
      </c>
      <c r="K18548" s="334">
        <v>0</v>
      </c>
      <c r="L18548" s="334">
        <v>0</v>
      </c>
      <c r="M18548" s="334">
        <v>0</v>
      </c>
      <c r="N18548" s="334">
        <v>0</v>
      </c>
      <c r="O18548" s="334">
        <v>0</v>
      </c>
      <c r="P18548" s="334">
        <v>0</v>
      </c>
      <c r="Q18548" s="334">
        <v>0</v>
      </c>
      <c r="R18548" s="334">
        <v>0</v>
      </c>
      <c r="S18548" s="334">
        <v>0</v>
      </c>
      <c r="T18548" s="334">
        <v>0</v>
      </c>
      <c r="U18548" s="334">
        <v>0</v>
      </c>
      <c r="V18548" s="334">
        <v>0</v>
      </c>
      <c r="W18548" s="334">
        <v>0.1</v>
      </c>
      <c r="X18548" s="334">
        <v>0.1</v>
      </c>
      <c r="Y18548" s="334">
        <v>0</v>
      </c>
      <c r="Z18548" s="334">
        <v>0</v>
      </c>
      <c r="AA18548" s="334">
        <v>0</v>
      </c>
      <c r="AB18548" s="334">
        <v>0</v>
      </c>
      <c r="AD18548" s="334">
        <v>0.2</v>
      </c>
      <c r="AE18548" s="334">
        <f t="shared" si="2903"/>
        <v>0.2</v>
      </c>
      <c r="AF18548" s="334">
        <f t="shared" si="2904"/>
        <v>0.2</v>
      </c>
      <c r="AG18548" s="340">
        <f t="shared" si="2905"/>
        <v>0</v>
      </c>
      <c r="AI18548" s="340">
        <f t="shared" ref="AI18548:AM18563" si="2906">IF($C18548=AI$1,$AF18548,0)</f>
        <v>0</v>
      </c>
      <c r="AJ18548" s="340">
        <f t="shared" si="2906"/>
        <v>0</v>
      </c>
      <c r="AK18548" s="340">
        <f t="shared" si="2906"/>
        <v>0</v>
      </c>
      <c r="AL18548" s="340">
        <f t="shared" si="2906"/>
        <v>0</v>
      </c>
      <c r="AM18548" s="340">
        <f t="shared" si="2906"/>
        <v>0</v>
      </c>
    </row>
    <row r="18549" spans="1:39" x14ac:dyDescent="0.35">
      <c r="A18549" s="337">
        <v>40462</v>
      </c>
      <c r="B18549" s="338">
        <f t="shared" si="2897"/>
        <v>2010</v>
      </c>
      <c r="C18549" s="338">
        <f t="shared" si="2898"/>
        <v>10</v>
      </c>
      <c r="D18549" s="338">
        <f t="shared" si="2899"/>
        <v>11</v>
      </c>
      <c r="E18549" s="334">
        <v>0.2</v>
      </c>
      <c r="F18549" s="334">
        <v>0.5</v>
      </c>
      <c r="G18549" s="334">
        <v>0.3</v>
      </c>
      <c r="H18549" s="334">
        <v>0.2</v>
      </c>
      <c r="I18549" s="334">
        <v>0</v>
      </c>
      <c r="J18549" s="334">
        <v>0</v>
      </c>
      <c r="K18549" s="334">
        <v>0</v>
      </c>
      <c r="L18549" s="334">
        <v>0</v>
      </c>
      <c r="M18549" s="334">
        <v>0</v>
      </c>
      <c r="N18549" s="334">
        <v>0</v>
      </c>
      <c r="O18549" s="334">
        <v>0</v>
      </c>
      <c r="P18549" s="334">
        <v>0</v>
      </c>
      <c r="Q18549" s="334">
        <v>0</v>
      </c>
      <c r="R18549" s="334">
        <v>0</v>
      </c>
      <c r="S18549" s="334">
        <v>0</v>
      </c>
      <c r="T18549" s="334">
        <v>0</v>
      </c>
      <c r="U18549" s="334">
        <v>0</v>
      </c>
      <c r="V18549" s="334">
        <v>0</v>
      </c>
      <c r="W18549" s="334">
        <v>0</v>
      </c>
      <c r="X18549" s="334">
        <v>0</v>
      </c>
      <c r="Y18549" s="334">
        <v>0</v>
      </c>
      <c r="Z18549" s="334">
        <v>0</v>
      </c>
      <c r="AA18549" s="334">
        <v>0</v>
      </c>
      <c r="AB18549" s="334">
        <v>0</v>
      </c>
      <c r="AD18549" s="334">
        <v>1.2</v>
      </c>
      <c r="AE18549" s="334">
        <f t="shared" si="2903"/>
        <v>1.2</v>
      </c>
      <c r="AF18549" s="334">
        <f t="shared" si="2904"/>
        <v>1.2</v>
      </c>
      <c r="AG18549" s="340">
        <f t="shared" si="2905"/>
        <v>0</v>
      </c>
      <c r="AI18549" s="340">
        <f t="shared" si="2906"/>
        <v>0</v>
      </c>
      <c r="AJ18549" s="340">
        <f t="shared" si="2906"/>
        <v>0</v>
      </c>
      <c r="AK18549" s="340">
        <f t="shared" si="2906"/>
        <v>0</v>
      </c>
      <c r="AL18549" s="340">
        <f t="shared" si="2906"/>
        <v>0</v>
      </c>
      <c r="AM18549" s="340">
        <f t="shared" si="2906"/>
        <v>0</v>
      </c>
    </row>
    <row r="18550" spans="1:39" x14ac:dyDescent="0.35">
      <c r="A18550" s="337">
        <v>40463</v>
      </c>
      <c r="B18550" s="338">
        <f t="shared" si="2897"/>
        <v>2010</v>
      </c>
      <c r="C18550" s="338">
        <f t="shared" si="2898"/>
        <v>10</v>
      </c>
      <c r="D18550" s="338">
        <f t="shared" si="2899"/>
        <v>12</v>
      </c>
      <c r="E18550" s="334">
        <v>0</v>
      </c>
      <c r="F18550" s="334">
        <v>0</v>
      </c>
      <c r="G18550" s="334">
        <v>0</v>
      </c>
      <c r="H18550" s="334">
        <v>0</v>
      </c>
      <c r="I18550" s="334">
        <v>0</v>
      </c>
      <c r="J18550" s="334">
        <v>0</v>
      </c>
      <c r="K18550" s="334">
        <v>0</v>
      </c>
      <c r="L18550" s="334">
        <v>0</v>
      </c>
      <c r="M18550" s="334">
        <v>0</v>
      </c>
      <c r="N18550" s="334">
        <v>0</v>
      </c>
      <c r="O18550" s="334">
        <v>0</v>
      </c>
      <c r="P18550" s="334">
        <v>0</v>
      </c>
      <c r="Q18550" s="334">
        <v>0</v>
      </c>
      <c r="R18550" s="334">
        <v>0</v>
      </c>
      <c r="S18550" s="334">
        <v>0</v>
      </c>
      <c r="T18550" s="334">
        <v>0</v>
      </c>
      <c r="U18550" s="334">
        <v>0</v>
      </c>
      <c r="V18550" s="334">
        <v>0</v>
      </c>
      <c r="W18550" s="334">
        <v>0</v>
      </c>
      <c r="X18550" s="334">
        <v>0</v>
      </c>
      <c r="Y18550" s="334">
        <v>0</v>
      </c>
      <c r="Z18550" s="334">
        <v>0</v>
      </c>
      <c r="AA18550" s="334">
        <v>0</v>
      </c>
      <c r="AB18550" s="334">
        <v>0</v>
      </c>
      <c r="AD18550" s="334">
        <v>0</v>
      </c>
      <c r="AE18550" s="334">
        <f t="shared" si="2903"/>
        <v>0</v>
      </c>
      <c r="AF18550" s="334">
        <f t="shared" si="2904"/>
        <v>0</v>
      </c>
      <c r="AG18550" s="340">
        <f t="shared" si="2905"/>
        <v>0</v>
      </c>
      <c r="AI18550" s="340">
        <f t="shared" si="2906"/>
        <v>0</v>
      </c>
      <c r="AJ18550" s="340">
        <f t="shared" si="2906"/>
        <v>0</v>
      </c>
      <c r="AK18550" s="340">
        <f t="shared" si="2906"/>
        <v>0</v>
      </c>
      <c r="AL18550" s="340">
        <f t="shared" si="2906"/>
        <v>0</v>
      </c>
      <c r="AM18550" s="340">
        <f t="shared" si="2906"/>
        <v>0</v>
      </c>
    </row>
    <row r="18551" spans="1:39" x14ac:dyDescent="0.35">
      <c r="A18551" s="337">
        <v>40464</v>
      </c>
      <c r="B18551" s="338">
        <f t="shared" si="2897"/>
        <v>2010</v>
      </c>
      <c r="C18551" s="338">
        <f t="shared" si="2898"/>
        <v>10</v>
      </c>
      <c r="D18551" s="338">
        <f t="shared" si="2899"/>
        <v>13</v>
      </c>
      <c r="E18551" s="334">
        <v>0</v>
      </c>
      <c r="F18551" s="334">
        <v>0</v>
      </c>
      <c r="G18551" s="334">
        <v>0</v>
      </c>
      <c r="H18551" s="334">
        <v>0</v>
      </c>
      <c r="I18551" s="334">
        <v>0</v>
      </c>
      <c r="J18551" s="334">
        <v>0</v>
      </c>
      <c r="K18551" s="334">
        <v>0</v>
      </c>
      <c r="L18551" s="334">
        <v>0</v>
      </c>
      <c r="M18551" s="334">
        <v>0</v>
      </c>
      <c r="N18551" s="334">
        <v>0</v>
      </c>
      <c r="O18551" s="334">
        <v>0</v>
      </c>
      <c r="P18551" s="334">
        <v>0</v>
      </c>
      <c r="Q18551" s="334">
        <v>0</v>
      </c>
      <c r="R18551" s="334">
        <v>0</v>
      </c>
      <c r="S18551" s="334">
        <v>0</v>
      </c>
      <c r="T18551" s="334">
        <v>0</v>
      </c>
      <c r="U18551" s="334">
        <v>0</v>
      </c>
      <c r="V18551" s="334">
        <v>0</v>
      </c>
      <c r="W18551" s="334">
        <v>0</v>
      </c>
      <c r="X18551" s="334">
        <v>0</v>
      </c>
      <c r="Y18551" s="334">
        <v>0</v>
      </c>
      <c r="Z18551" s="334">
        <v>0</v>
      </c>
      <c r="AA18551" s="334">
        <v>0</v>
      </c>
      <c r="AB18551" s="334">
        <v>0</v>
      </c>
      <c r="AD18551" s="334">
        <v>0</v>
      </c>
      <c r="AE18551" s="334">
        <f t="shared" si="2903"/>
        <v>0</v>
      </c>
      <c r="AF18551" s="334">
        <f t="shared" si="2904"/>
        <v>0</v>
      </c>
      <c r="AG18551" s="340">
        <f t="shared" si="2905"/>
        <v>0</v>
      </c>
      <c r="AI18551" s="340">
        <f t="shared" si="2906"/>
        <v>0</v>
      </c>
      <c r="AJ18551" s="340">
        <f t="shared" si="2906"/>
        <v>0</v>
      </c>
      <c r="AK18551" s="340">
        <f t="shared" si="2906"/>
        <v>0</v>
      </c>
      <c r="AL18551" s="340">
        <f t="shared" si="2906"/>
        <v>0</v>
      </c>
      <c r="AM18551" s="340">
        <f t="shared" si="2906"/>
        <v>0</v>
      </c>
    </row>
    <row r="18552" spans="1:39" x14ac:dyDescent="0.35">
      <c r="A18552" s="337">
        <v>40465</v>
      </c>
      <c r="B18552" s="338">
        <f t="shared" si="2897"/>
        <v>2010</v>
      </c>
      <c r="C18552" s="338">
        <f t="shared" si="2898"/>
        <v>10</v>
      </c>
      <c r="D18552" s="338">
        <f t="shared" si="2899"/>
        <v>14</v>
      </c>
      <c r="E18552" s="334">
        <v>0</v>
      </c>
      <c r="F18552" s="334">
        <v>0</v>
      </c>
      <c r="G18552" s="334">
        <v>0</v>
      </c>
      <c r="H18552" s="334">
        <v>0</v>
      </c>
      <c r="I18552" s="334">
        <v>0</v>
      </c>
      <c r="J18552" s="334">
        <v>0</v>
      </c>
      <c r="K18552" s="334">
        <v>0</v>
      </c>
      <c r="L18552" s="334">
        <v>0</v>
      </c>
      <c r="M18552" s="334">
        <v>0</v>
      </c>
      <c r="N18552" s="334">
        <v>0</v>
      </c>
      <c r="O18552" s="334">
        <v>0</v>
      </c>
      <c r="P18552" s="334">
        <v>0</v>
      </c>
      <c r="Q18552" s="334">
        <v>0</v>
      </c>
      <c r="R18552" s="334">
        <v>0</v>
      </c>
      <c r="S18552" s="334">
        <v>0</v>
      </c>
      <c r="T18552" s="334">
        <v>0</v>
      </c>
      <c r="U18552" s="334">
        <v>0</v>
      </c>
      <c r="V18552" s="334">
        <v>0</v>
      </c>
      <c r="W18552" s="334">
        <v>0</v>
      </c>
      <c r="X18552" s="334">
        <v>0</v>
      </c>
      <c r="Y18552" s="334">
        <v>0</v>
      </c>
      <c r="Z18552" s="334">
        <v>0</v>
      </c>
      <c r="AA18552" s="334">
        <v>0</v>
      </c>
      <c r="AB18552" s="334">
        <v>0</v>
      </c>
      <c r="AD18552" s="334">
        <v>0</v>
      </c>
      <c r="AE18552" s="334">
        <f t="shared" si="2903"/>
        <v>0</v>
      </c>
      <c r="AF18552" s="334">
        <f t="shared" si="2904"/>
        <v>0</v>
      </c>
      <c r="AG18552" s="340">
        <f t="shared" si="2905"/>
        <v>0</v>
      </c>
      <c r="AI18552" s="340">
        <f t="shared" si="2906"/>
        <v>0</v>
      </c>
      <c r="AJ18552" s="340">
        <f t="shared" si="2906"/>
        <v>0</v>
      </c>
      <c r="AK18552" s="340">
        <f t="shared" si="2906"/>
        <v>0</v>
      </c>
      <c r="AL18552" s="340">
        <f t="shared" si="2906"/>
        <v>0</v>
      </c>
      <c r="AM18552" s="340">
        <f t="shared" si="2906"/>
        <v>0</v>
      </c>
    </row>
    <row r="18553" spans="1:39" x14ac:dyDescent="0.35">
      <c r="A18553" s="337">
        <v>40466</v>
      </c>
      <c r="B18553" s="338">
        <f t="shared" si="2897"/>
        <v>2010</v>
      </c>
      <c r="C18553" s="338">
        <f t="shared" si="2898"/>
        <v>10</v>
      </c>
      <c r="D18553" s="338">
        <f t="shared" si="2899"/>
        <v>15</v>
      </c>
      <c r="E18553" s="334">
        <v>0</v>
      </c>
      <c r="F18553" s="334">
        <v>0</v>
      </c>
      <c r="G18553" s="334">
        <v>0</v>
      </c>
      <c r="H18553" s="334">
        <v>0</v>
      </c>
      <c r="I18553" s="334">
        <v>0</v>
      </c>
      <c r="J18553" s="334">
        <v>0</v>
      </c>
      <c r="K18553" s="334">
        <v>0</v>
      </c>
      <c r="L18553" s="334">
        <v>0.6</v>
      </c>
      <c r="M18553" s="334">
        <v>0.5</v>
      </c>
      <c r="N18553" s="334">
        <v>0.6</v>
      </c>
      <c r="O18553" s="334">
        <v>0.5</v>
      </c>
      <c r="P18553" s="334">
        <v>0</v>
      </c>
      <c r="Q18553" s="334">
        <v>0</v>
      </c>
      <c r="R18553" s="334">
        <v>0</v>
      </c>
      <c r="S18553" s="334">
        <v>0</v>
      </c>
      <c r="T18553" s="334">
        <v>0</v>
      </c>
      <c r="U18553" s="334">
        <v>0</v>
      </c>
      <c r="V18553" s="334">
        <v>0</v>
      </c>
      <c r="W18553" s="334">
        <v>0</v>
      </c>
      <c r="X18553" s="334">
        <v>0</v>
      </c>
      <c r="Y18553" s="334">
        <v>0</v>
      </c>
      <c r="Z18553" s="334">
        <v>0</v>
      </c>
      <c r="AA18553" s="334">
        <v>0</v>
      </c>
      <c r="AB18553" s="334">
        <v>0</v>
      </c>
      <c r="AD18553" s="334">
        <v>2.2000000000000002</v>
      </c>
      <c r="AE18553" s="334">
        <f t="shared" si="2903"/>
        <v>2.2000000000000002</v>
      </c>
      <c r="AF18553" s="334">
        <f t="shared" si="2904"/>
        <v>2.2000000000000002</v>
      </c>
      <c r="AG18553" s="340">
        <f t="shared" si="2905"/>
        <v>0</v>
      </c>
      <c r="AI18553" s="340">
        <f t="shared" si="2906"/>
        <v>0</v>
      </c>
      <c r="AJ18553" s="340">
        <f t="shared" si="2906"/>
        <v>0</v>
      </c>
      <c r="AK18553" s="340">
        <f t="shared" si="2906"/>
        <v>0</v>
      </c>
      <c r="AL18553" s="340">
        <f t="shared" si="2906"/>
        <v>0</v>
      </c>
      <c r="AM18553" s="340">
        <f t="shared" si="2906"/>
        <v>0</v>
      </c>
    </row>
    <row r="18554" spans="1:39" x14ac:dyDescent="0.35">
      <c r="A18554" s="337">
        <v>40467</v>
      </c>
      <c r="B18554" s="338">
        <f t="shared" si="2897"/>
        <v>2010</v>
      </c>
      <c r="C18554" s="338">
        <f t="shared" si="2898"/>
        <v>10</v>
      </c>
      <c r="D18554" s="338">
        <f t="shared" si="2899"/>
        <v>16</v>
      </c>
      <c r="E18554" s="334">
        <v>0</v>
      </c>
      <c r="F18554" s="334">
        <v>0</v>
      </c>
      <c r="G18554" s="334">
        <v>0</v>
      </c>
      <c r="H18554" s="334">
        <v>0</v>
      </c>
      <c r="I18554" s="334">
        <v>0</v>
      </c>
      <c r="J18554" s="334">
        <v>0</v>
      </c>
      <c r="K18554" s="334">
        <v>0</v>
      </c>
      <c r="L18554" s="334">
        <v>0</v>
      </c>
      <c r="M18554" s="334">
        <v>0</v>
      </c>
      <c r="N18554" s="334">
        <v>0</v>
      </c>
      <c r="O18554" s="334">
        <v>0</v>
      </c>
      <c r="P18554" s="334">
        <v>0</v>
      </c>
      <c r="Q18554" s="334">
        <v>0</v>
      </c>
      <c r="R18554" s="334">
        <v>0</v>
      </c>
      <c r="S18554" s="334">
        <v>0</v>
      </c>
      <c r="T18554" s="334">
        <v>0</v>
      </c>
      <c r="U18554" s="334">
        <v>0</v>
      </c>
      <c r="V18554" s="334">
        <v>0</v>
      </c>
      <c r="W18554" s="334">
        <v>0</v>
      </c>
      <c r="X18554" s="334">
        <v>0</v>
      </c>
      <c r="Y18554" s="334">
        <v>0</v>
      </c>
      <c r="Z18554" s="334">
        <v>0</v>
      </c>
      <c r="AA18554" s="334">
        <v>0</v>
      </c>
      <c r="AB18554" s="334">
        <v>0</v>
      </c>
      <c r="AD18554" s="334">
        <v>0</v>
      </c>
      <c r="AE18554" s="334">
        <f t="shared" si="2903"/>
        <v>0</v>
      </c>
      <c r="AF18554" s="334">
        <f t="shared" si="2904"/>
        <v>0</v>
      </c>
      <c r="AG18554" s="340">
        <f t="shared" si="2905"/>
        <v>0</v>
      </c>
      <c r="AI18554" s="340">
        <f t="shared" si="2906"/>
        <v>0</v>
      </c>
      <c r="AJ18554" s="340">
        <f t="shared" si="2906"/>
        <v>0</v>
      </c>
      <c r="AK18554" s="340">
        <f t="shared" si="2906"/>
        <v>0</v>
      </c>
      <c r="AL18554" s="340">
        <f t="shared" si="2906"/>
        <v>0</v>
      </c>
      <c r="AM18554" s="340">
        <f t="shared" si="2906"/>
        <v>0</v>
      </c>
    </row>
    <row r="18555" spans="1:39" x14ac:dyDescent="0.35">
      <c r="A18555" s="337">
        <v>40468</v>
      </c>
      <c r="B18555" s="338">
        <f t="shared" si="2897"/>
        <v>2010</v>
      </c>
      <c r="C18555" s="338">
        <f t="shared" si="2898"/>
        <v>10</v>
      </c>
      <c r="D18555" s="338">
        <f t="shared" si="2899"/>
        <v>17</v>
      </c>
      <c r="E18555" s="334">
        <v>0</v>
      </c>
      <c r="F18555" s="334">
        <v>0</v>
      </c>
      <c r="G18555" s="334">
        <v>0</v>
      </c>
      <c r="H18555" s="334">
        <v>0</v>
      </c>
      <c r="I18555" s="334">
        <v>0</v>
      </c>
      <c r="J18555" s="334">
        <v>0</v>
      </c>
      <c r="K18555" s="334">
        <v>0</v>
      </c>
      <c r="L18555" s="334">
        <v>0</v>
      </c>
      <c r="M18555" s="334">
        <v>0</v>
      </c>
      <c r="N18555" s="334">
        <v>0</v>
      </c>
      <c r="O18555" s="334">
        <v>0</v>
      </c>
      <c r="P18555" s="334">
        <v>0</v>
      </c>
      <c r="Q18555" s="334">
        <v>0</v>
      </c>
      <c r="R18555" s="334">
        <v>0</v>
      </c>
      <c r="S18555" s="334">
        <v>0</v>
      </c>
      <c r="T18555" s="334">
        <v>0</v>
      </c>
      <c r="U18555" s="334">
        <v>0</v>
      </c>
      <c r="V18555" s="334">
        <v>0</v>
      </c>
      <c r="W18555" s="334">
        <v>0</v>
      </c>
      <c r="X18555" s="334">
        <v>0</v>
      </c>
      <c r="Y18555" s="334">
        <v>0</v>
      </c>
      <c r="Z18555" s="334">
        <v>0</v>
      </c>
      <c r="AA18555" s="334">
        <v>0</v>
      </c>
      <c r="AB18555" s="334">
        <v>0</v>
      </c>
      <c r="AD18555" s="334">
        <v>0</v>
      </c>
      <c r="AE18555" s="334">
        <f t="shared" si="2903"/>
        <v>0</v>
      </c>
      <c r="AF18555" s="334">
        <f t="shared" si="2904"/>
        <v>0</v>
      </c>
      <c r="AG18555" s="340">
        <f t="shared" si="2905"/>
        <v>0</v>
      </c>
      <c r="AI18555" s="340">
        <f t="shared" si="2906"/>
        <v>0</v>
      </c>
      <c r="AJ18555" s="340">
        <f t="shared" si="2906"/>
        <v>0</v>
      </c>
      <c r="AK18555" s="340">
        <f t="shared" si="2906"/>
        <v>0</v>
      </c>
      <c r="AL18555" s="340">
        <f t="shared" si="2906"/>
        <v>0</v>
      </c>
      <c r="AM18555" s="340">
        <f t="shared" si="2906"/>
        <v>0</v>
      </c>
    </row>
    <row r="18556" spans="1:39" x14ac:dyDescent="0.35">
      <c r="A18556" s="337">
        <v>40469</v>
      </c>
      <c r="B18556" s="338">
        <f t="shared" si="2897"/>
        <v>2010</v>
      </c>
      <c r="C18556" s="338">
        <f t="shared" si="2898"/>
        <v>10</v>
      </c>
      <c r="D18556" s="338">
        <f t="shared" si="2899"/>
        <v>18</v>
      </c>
      <c r="E18556" s="334">
        <v>0</v>
      </c>
      <c r="F18556" s="334">
        <v>0</v>
      </c>
      <c r="G18556" s="334">
        <v>0</v>
      </c>
      <c r="H18556" s="334">
        <v>0</v>
      </c>
      <c r="I18556" s="334">
        <v>0</v>
      </c>
      <c r="J18556" s="334">
        <v>0</v>
      </c>
      <c r="K18556" s="334">
        <v>0</v>
      </c>
      <c r="L18556" s="334">
        <v>0</v>
      </c>
      <c r="M18556" s="334">
        <v>0</v>
      </c>
      <c r="N18556" s="334">
        <v>0</v>
      </c>
      <c r="O18556" s="334">
        <v>0</v>
      </c>
      <c r="P18556" s="334">
        <v>0</v>
      </c>
      <c r="Q18556" s="334">
        <v>0</v>
      </c>
      <c r="R18556" s="334">
        <v>0</v>
      </c>
      <c r="S18556" s="334">
        <v>0</v>
      </c>
      <c r="T18556" s="334">
        <v>0</v>
      </c>
      <c r="U18556" s="334">
        <v>0</v>
      </c>
      <c r="V18556" s="334">
        <v>0</v>
      </c>
      <c r="W18556" s="334">
        <v>0</v>
      </c>
      <c r="X18556" s="334">
        <v>0</v>
      </c>
      <c r="Y18556" s="334">
        <v>0</v>
      </c>
      <c r="Z18556" s="334">
        <v>0</v>
      </c>
      <c r="AA18556" s="334">
        <v>0</v>
      </c>
      <c r="AB18556" s="334">
        <v>0</v>
      </c>
      <c r="AD18556" s="334">
        <v>0</v>
      </c>
      <c r="AE18556" s="334">
        <f t="shared" si="2903"/>
        <v>0</v>
      </c>
      <c r="AF18556" s="334">
        <f t="shared" si="2904"/>
        <v>0</v>
      </c>
      <c r="AG18556" s="340">
        <f t="shared" si="2905"/>
        <v>0</v>
      </c>
      <c r="AI18556" s="340">
        <f t="shared" si="2906"/>
        <v>0</v>
      </c>
      <c r="AJ18556" s="340">
        <f t="shared" si="2906"/>
        <v>0</v>
      </c>
      <c r="AK18556" s="340">
        <f t="shared" si="2906"/>
        <v>0</v>
      </c>
      <c r="AL18556" s="340">
        <f t="shared" si="2906"/>
        <v>0</v>
      </c>
      <c r="AM18556" s="340">
        <f t="shared" si="2906"/>
        <v>0</v>
      </c>
    </row>
    <row r="18557" spans="1:39" x14ac:dyDescent="0.35">
      <c r="A18557" s="337">
        <v>40470</v>
      </c>
      <c r="B18557" s="338">
        <f t="shared" si="2897"/>
        <v>2010</v>
      </c>
      <c r="C18557" s="338">
        <f t="shared" si="2898"/>
        <v>10</v>
      </c>
      <c r="D18557" s="338">
        <f t="shared" si="2899"/>
        <v>19</v>
      </c>
      <c r="E18557" s="334">
        <v>0</v>
      </c>
      <c r="F18557" s="334">
        <v>0</v>
      </c>
      <c r="G18557" s="334">
        <v>0</v>
      </c>
      <c r="H18557" s="334">
        <v>0</v>
      </c>
      <c r="I18557" s="334">
        <v>0</v>
      </c>
      <c r="J18557" s="334">
        <v>0</v>
      </c>
      <c r="K18557" s="334">
        <v>0</v>
      </c>
      <c r="L18557" s="334">
        <v>0</v>
      </c>
      <c r="M18557" s="334">
        <v>0</v>
      </c>
      <c r="N18557" s="334">
        <v>0</v>
      </c>
      <c r="O18557" s="334">
        <v>0</v>
      </c>
      <c r="P18557" s="334">
        <v>0</v>
      </c>
      <c r="Q18557" s="334">
        <v>0</v>
      </c>
      <c r="R18557" s="334">
        <v>0</v>
      </c>
      <c r="S18557" s="334">
        <v>0</v>
      </c>
      <c r="T18557" s="334">
        <v>0</v>
      </c>
      <c r="U18557" s="334">
        <v>0</v>
      </c>
      <c r="V18557" s="334">
        <v>0</v>
      </c>
      <c r="W18557" s="334">
        <v>0</v>
      </c>
      <c r="X18557" s="334">
        <v>0</v>
      </c>
      <c r="Y18557" s="334">
        <v>0</v>
      </c>
      <c r="Z18557" s="334">
        <v>0</v>
      </c>
      <c r="AA18557" s="334">
        <v>0</v>
      </c>
      <c r="AB18557" s="334">
        <v>0</v>
      </c>
      <c r="AD18557" s="334">
        <v>0</v>
      </c>
      <c r="AE18557" s="334">
        <f t="shared" si="2903"/>
        <v>0</v>
      </c>
      <c r="AF18557" s="334">
        <f t="shared" si="2904"/>
        <v>0</v>
      </c>
      <c r="AG18557" s="340">
        <f t="shared" si="2905"/>
        <v>0</v>
      </c>
      <c r="AI18557" s="340">
        <f t="shared" si="2906"/>
        <v>0</v>
      </c>
      <c r="AJ18557" s="340">
        <f t="shared" si="2906"/>
        <v>0</v>
      </c>
      <c r="AK18557" s="340">
        <f t="shared" si="2906"/>
        <v>0</v>
      </c>
      <c r="AL18557" s="340">
        <f t="shared" si="2906"/>
        <v>0</v>
      </c>
      <c r="AM18557" s="340">
        <f t="shared" si="2906"/>
        <v>0</v>
      </c>
    </row>
    <row r="18558" spans="1:39" x14ac:dyDescent="0.35">
      <c r="A18558" s="337">
        <v>40471</v>
      </c>
      <c r="B18558" s="338">
        <f t="shared" si="2897"/>
        <v>2010</v>
      </c>
      <c r="C18558" s="338">
        <f t="shared" si="2898"/>
        <v>10</v>
      </c>
      <c r="D18558" s="338">
        <f t="shared" si="2899"/>
        <v>20</v>
      </c>
      <c r="E18558" s="334">
        <v>0</v>
      </c>
      <c r="F18558" s="334">
        <v>0</v>
      </c>
      <c r="G18558" s="334">
        <v>0</v>
      </c>
      <c r="H18558" s="334">
        <v>0</v>
      </c>
      <c r="I18558" s="334">
        <v>0</v>
      </c>
      <c r="J18558" s="334">
        <v>0</v>
      </c>
      <c r="K18558" s="334">
        <v>0</v>
      </c>
      <c r="L18558" s="334">
        <v>0</v>
      </c>
      <c r="M18558" s="334">
        <v>0</v>
      </c>
      <c r="N18558" s="334">
        <v>0</v>
      </c>
      <c r="O18558" s="334">
        <v>0</v>
      </c>
      <c r="P18558" s="334">
        <v>0</v>
      </c>
      <c r="Q18558" s="334">
        <v>0</v>
      </c>
      <c r="R18558" s="334">
        <v>0</v>
      </c>
      <c r="S18558" s="334">
        <v>0</v>
      </c>
      <c r="T18558" s="334">
        <v>0</v>
      </c>
      <c r="U18558" s="334">
        <v>0</v>
      </c>
      <c r="V18558" s="334">
        <v>0</v>
      </c>
      <c r="W18558" s="334">
        <v>0</v>
      </c>
      <c r="X18558" s="334">
        <v>0</v>
      </c>
      <c r="Y18558" s="334">
        <v>0</v>
      </c>
      <c r="Z18558" s="334">
        <v>0</v>
      </c>
      <c r="AA18558" s="334">
        <v>0</v>
      </c>
      <c r="AB18558" s="334">
        <v>0</v>
      </c>
      <c r="AD18558" s="334">
        <v>0</v>
      </c>
      <c r="AE18558" s="334">
        <f t="shared" si="2903"/>
        <v>0</v>
      </c>
      <c r="AF18558" s="334">
        <f t="shared" si="2904"/>
        <v>0</v>
      </c>
      <c r="AG18558" s="340">
        <f t="shared" si="2905"/>
        <v>0</v>
      </c>
      <c r="AI18558" s="340">
        <f t="shared" si="2906"/>
        <v>0</v>
      </c>
      <c r="AJ18558" s="340">
        <f t="shared" si="2906"/>
        <v>0</v>
      </c>
      <c r="AK18558" s="340">
        <f t="shared" si="2906"/>
        <v>0</v>
      </c>
      <c r="AL18558" s="340">
        <f t="shared" si="2906"/>
        <v>0</v>
      </c>
      <c r="AM18558" s="340">
        <f t="shared" si="2906"/>
        <v>0</v>
      </c>
    </row>
    <row r="18559" spans="1:39" x14ac:dyDescent="0.35">
      <c r="A18559" s="337">
        <v>40472</v>
      </c>
      <c r="B18559" s="338">
        <f t="shared" si="2897"/>
        <v>2010</v>
      </c>
      <c r="C18559" s="338">
        <f t="shared" si="2898"/>
        <v>10</v>
      </c>
      <c r="D18559" s="338">
        <f t="shared" si="2899"/>
        <v>21</v>
      </c>
      <c r="E18559" s="334">
        <v>0</v>
      </c>
      <c r="F18559" s="334">
        <v>0</v>
      </c>
      <c r="G18559" s="334">
        <v>0</v>
      </c>
      <c r="H18559" s="334">
        <v>0</v>
      </c>
      <c r="I18559" s="334">
        <v>0</v>
      </c>
      <c r="J18559" s="334">
        <v>0</v>
      </c>
      <c r="K18559" s="334">
        <v>0</v>
      </c>
      <c r="L18559" s="334">
        <v>0</v>
      </c>
      <c r="M18559" s="334">
        <v>0</v>
      </c>
      <c r="N18559" s="334">
        <v>0</v>
      </c>
      <c r="O18559" s="334">
        <v>0</v>
      </c>
      <c r="P18559" s="334">
        <v>0</v>
      </c>
      <c r="Q18559" s="334">
        <v>0</v>
      </c>
      <c r="R18559" s="334">
        <v>0</v>
      </c>
      <c r="S18559" s="334">
        <v>0</v>
      </c>
      <c r="T18559" s="334">
        <v>0</v>
      </c>
      <c r="U18559" s="334">
        <v>0</v>
      </c>
      <c r="V18559" s="334">
        <v>0</v>
      </c>
      <c r="W18559" s="334">
        <v>0</v>
      </c>
      <c r="X18559" s="334">
        <v>0</v>
      </c>
      <c r="Y18559" s="334">
        <v>0</v>
      </c>
      <c r="Z18559" s="334">
        <v>0</v>
      </c>
      <c r="AA18559" s="334">
        <v>0</v>
      </c>
      <c r="AB18559" s="334">
        <v>0</v>
      </c>
      <c r="AD18559" s="334">
        <v>0</v>
      </c>
      <c r="AE18559" s="334">
        <f t="shared" si="2903"/>
        <v>0</v>
      </c>
      <c r="AF18559" s="334">
        <f t="shared" si="2904"/>
        <v>0</v>
      </c>
      <c r="AG18559" s="340">
        <f t="shared" si="2905"/>
        <v>0</v>
      </c>
      <c r="AI18559" s="340">
        <f t="shared" si="2906"/>
        <v>0</v>
      </c>
      <c r="AJ18559" s="340">
        <f t="shared" si="2906"/>
        <v>0</v>
      </c>
      <c r="AK18559" s="340">
        <f t="shared" si="2906"/>
        <v>0</v>
      </c>
      <c r="AL18559" s="340">
        <f t="shared" si="2906"/>
        <v>0</v>
      </c>
      <c r="AM18559" s="340">
        <f t="shared" si="2906"/>
        <v>0</v>
      </c>
    </row>
    <row r="18560" spans="1:39" x14ac:dyDescent="0.35">
      <c r="A18560" s="337">
        <v>40473</v>
      </c>
      <c r="B18560" s="338">
        <f t="shared" si="2897"/>
        <v>2010</v>
      </c>
      <c r="C18560" s="338">
        <f t="shared" si="2898"/>
        <v>10</v>
      </c>
      <c r="D18560" s="338">
        <f t="shared" si="2899"/>
        <v>22</v>
      </c>
      <c r="E18560" s="334">
        <v>0</v>
      </c>
      <c r="F18560" s="334">
        <v>0</v>
      </c>
      <c r="G18560" s="334">
        <v>0</v>
      </c>
      <c r="H18560" s="334">
        <v>0</v>
      </c>
      <c r="I18560" s="334">
        <v>0</v>
      </c>
      <c r="J18560" s="334">
        <v>0</v>
      </c>
      <c r="K18560" s="334">
        <v>0</v>
      </c>
      <c r="L18560" s="334">
        <v>0</v>
      </c>
      <c r="M18560" s="334">
        <v>0</v>
      </c>
      <c r="N18560" s="334">
        <v>0</v>
      </c>
      <c r="O18560" s="334">
        <v>0</v>
      </c>
      <c r="P18560" s="334">
        <v>0</v>
      </c>
      <c r="Q18560" s="334">
        <v>0</v>
      </c>
      <c r="R18560" s="334">
        <v>0</v>
      </c>
      <c r="S18560" s="334">
        <v>0</v>
      </c>
      <c r="T18560" s="334">
        <v>0</v>
      </c>
      <c r="U18560" s="334">
        <v>0</v>
      </c>
      <c r="V18560" s="334">
        <v>0</v>
      </c>
      <c r="W18560" s="334">
        <v>0</v>
      </c>
      <c r="X18560" s="334">
        <v>0</v>
      </c>
      <c r="Y18560" s="334">
        <v>0</v>
      </c>
      <c r="Z18560" s="334">
        <v>0</v>
      </c>
      <c r="AA18560" s="334">
        <v>0</v>
      </c>
      <c r="AB18560" s="334">
        <v>0</v>
      </c>
      <c r="AD18560" s="334">
        <v>0</v>
      </c>
      <c r="AE18560" s="334">
        <f t="shared" si="2903"/>
        <v>0</v>
      </c>
      <c r="AF18560" s="334">
        <f t="shared" si="2904"/>
        <v>0</v>
      </c>
      <c r="AG18560" s="340">
        <f t="shared" si="2905"/>
        <v>0</v>
      </c>
      <c r="AI18560" s="340">
        <f t="shared" si="2906"/>
        <v>0</v>
      </c>
      <c r="AJ18560" s="340">
        <f t="shared" si="2906"/>
        <v>0</v>
      </c>
      <c r="AK18560" s="340">
        <f t="shared" si="2906"/>
        <v>0</v>
      </c>
      <c r="AL18560" s="340">
        <f t="shared" si="2906"/>
        <v>0</v>
      </c>
      <c r="AM18560" s="340">
        <f t="shared" si="2906"/>
        <v>0</v>
      </c>
    </row>
    <row r="18561" spans="1:39" x14ac:dyDescent="0.35">
      <c r="A18561" s="337">
        <v>40474</v>
      </c>
      <c r="B18561" s="338">
        <f t="shared" si="2897"/>
        <v>2010</v>
      </c>
      <c r="C18561" s="338">
        <f t="shared" si="2898"/>
        <v>10</v>
      </c>
      <c r="D18561" s="338">
        <f t="shared" si="2899"/>
        <v>23</v>
      </c>
      <c r="E18561" s="334">
        <v>0</v>
      </c>
      <c r="F18561" s="334">
        <v>0</v>
      </c>
      <c r="G18561" s="334">
        <v>0</v>
      </c>
      <c r="H18561" s="334">
        <v>0</v>
      </c>
      <c r="I18561" s="334">
        <v>0</v>
      </c>
      <c r="J18561" s="334">
        <v>0</v>
      </c>
      <c r="K18561" s="334">
        <v>0</v>
      </c>
      <c r="L18561" s="334">
        <v>0</v>
      </c>
      <c r="M18561" s="334">
        <v>0</v>
      </c>
      <c r="N18561" s="334">
        <v>0</v>
      </c>
      <c r="O18561" s="334">
        <v>0</v>
      </c>
      <c r="P18561" s="334">
        <v>0</v>
      </c>
      <c r="Q18561" s="334">
        <v>0</v>
      </c>
      <c r="R18561" s="334">
        <v>0</v>
      </c>
      <c r="S18561" s="334">
        <v>0</v>
      </c>
      <c r="T18561" s="334">
        <v>0</v>
      </c>
      <c r="U18561" s="334">
        <v>0</v>
      </c>
      <c r="V18561" s="334">
        <v>0</v>
      </c>
      <c r="W18561" s="334">
        <v>0</v>
      </c>
      <c r="X18561" s="334">
        <v>0</v>
      </c>
      <c r="Y18561" s="334">
        <v>0</v>
      </c>
      <c r="Z18561" s="334">
        <v>0</v>
      </c>
      <c r="AA18561" s="334">
        <v>0</v>
      </c>
      <c r="AB18561" s="334">
        <v>0</v>
      </c>
      <c r="AD18561" s="334">
        <v>0</v>
      </c>
      <c r="AE18561" s="334">
        <f t="shared" si="2903"/>
        <v>0</v>
      </c>
      <c r="AF18561" s="334">
        <f t="shared" si="2904"/>
        <v>0</v>
      </c>
      <c r="AG18561" s="340">
        <f t="shared" si="2905"/>
        <v>0</v>
      </c>
      <c r="AI18561" s="340">
        <f t="shared" si="2906"/>
        <v>0</v>
      </c>
      <c r="AJ18561" s="340">
        <f t="shared" si="2906"/>
        <v>0</v>
      </c>
      <c r="AK18561" s="340">
        <f t="shared" si="2906"/>
        <v>0</v>
      </c>
      <c r="AL18561" s="340">
        <f t="shared" si="2906"/>
        <v>0</v>
      </c>
      <c r="AM18561" s="340">
        <f t="shared" si="2906"/>
        <v>0</v>
      </c>
    </row>
    <row r="18562" spans="1:39" x14ac:dyDescent="0.35">
      <c r="A18562" s="337">
        <v>40475</v>
      </c>
      <c r="B18562" s="338">
        <f t="shared" si="2897"/>
        <v>2010</v>
      </c>
      <c r="C18562" s="338">
        <f t="shared" si="2898"/>
        <v>10</v>
      </c>
      <c r="D18562" s="338">
        <f t="shared" si="2899"/>
        <v>24</v>
      </c>
      <c r="E18562" s="334">
        <v>0</v>
      </c>
      <c r="F18562" s="334">
        <v>0</v>
      </c>
      <c r="G18562" s="334">
        <v>0</v>
      </c>
      <c r="H18562" s="334">
        <v>0</v>
      </c>
      <c r="I18562" s="334">
        <v>0</v>
      </c>
      <c r="J18562" s="334">
        <v>0</v>
      </c>
      <c r="K18562" s="334">
        <v>0</v>
      </c>
      <c r="L18562" s="334">
        <v>0</v>
      </c>
      <c r="M18562" s="334">
        <v>0</v>
      </c>
      <c r="N18562" s="334">
        <v>0</v>
      </c>
      <c r="O18562" s="334">
        <v>0</v>
      </c>
      <c r="P18562" s="334">
        <v>0</v>
      </c>
      <c r="Q18562" s="334">
        <v>0</v>
      </c>
      <c r="R18562" s="334">
        <v>0</v>
      </c>
      <c r="S18562" s="334">
        <v>0</v>
      </c>
      <c r="T18562" s="334">
        <v>0</v>
      </c>
      <c r="U18562" s="334">
        <v>0</v>
      </c>
      <c r="V18562" s="334">
        <v>0</v>
      </c>
      <c r="W18562" s="334">
        <v>0</v>
      </c>
      <c r="X18562" s="334">
        <v>0</v>
      </c>
      <c r="Y18562" s="334">
        <v>0</v>
      </c>
      <c r="Z18562" s="334">
        <v>0</v>
      </c>
      <c r="AA18562" s="334">
        <v>0</v>
      </c>
      <c r="AB18562" s="334">
        <v>0</v>
      </c>
      <c r="AD18562" s="334">
        <v>0</v>
      </c>
      <c r="AE18562" s="334">
        <f t="shared" si="2903"/>
        <v>0</v>
      </c>
      <c r="AF18562" s="334">
        <f t="shared" si="2904"/>
        <v>0</v>
      </c>
      <c r="AG18562" s="340">
        <f t="shared" si="2905"/>
        <v>0</v>
      </c>
      <c r="AI18562" s="340">
        <f t="shared" si="2906"/>
        <v>0</v>
      </c>
      <c r="AJ18562" s="340">
        <f t="shared" si="2906"/>
        <v>0</v>
      </c>
      <c r="AK18562" s="340">
        <f t="shared" si="2906"/>
        <v>0</v>
      </c>
      <c r="AL18562" s="340">
        <f t="shared" si="2906"/>
        <v>0</v>
      </c>
      <c r="AM18562" s="340">
        <f t="shared" si="2906"/>
        <v>0</v>
      </c>
    </row>
    <row r="18563" spans="1:39" x14ac:dyDescent="0.35">
      <c r="A18563" s="337">
        <v>40476</v>
      </c>
      <c r="B18563" s="338">
        <f t="shared" si="2897"/>
        <v>2010</v>
      </c>
      <c r="C18563" s="338">
        <f t="shared" si="2898"/>
        <v>10</v>
      </c>
      <c r="D18563" s="338">
        <f t="shared" si="2899"/>
        <v>25</v>
      </c>
      <c r="E18563" s="334">
        <v>0.2</v>
      </c>
      <c r="F18563" s="334">
        <v>0.3</v>
      </c>
      <c r="G18563" s="334">
        <v>0.2</v>
      </c>
      <c r="H18563" s="334">
        <v>0.3</v>
      </c>
      <c r="I18563" s="334">
        <v>0.2</v>
      </c>
      <c r="J18563" s="334">
        <v>0.2</v>
      </c>
      <c r="K18563" s="334">
        <v>0</v>
      </c>
      <c r="L18563" s="334">
        <v>0.3</v>
      </c>
      <c r="M18563" s="334">
        <v>0</v>
      </c>
      <c r="N18563" s="334">
        <v>0</v>
      </c>
      <c r="O18563" s="334">
        <v>0</v>
      </c>
      <c r="P18563" s="334">
        <v>0</v>
      </c>
      <c r="Q18563" s="334">
        <v>0.2</v>
      </c>
      <c r="R18563" s="334">
        <v>0.3</v>
      </c>
      <c r="S18563" s="334">
        <v>0</v>
      </c>
      <c r="T18563" s="334">
        <v>0</v>
      </c>
      <c r="U18563" s="334">
        <v>0.2</v>
      </c>
      <c r="V18563" s="334">
        <v>0</v>
      </c>
      <c r="W18563" s="334">
        <v>0</v>
      </c>
      <c r="X18563" s="334">
        <v>0</v>
      </c>
      <c r="Y18563" s="334">
        <v>0</v>
      </c>
      <c r="Z18563" s="334">
        <v>0</v>
      </c>
      <c r="AA18563" s="334">
        <v>0</v>
      </c>
      <c r="AB18563" s="334">
        <v>0</v>
      </c>
      <c r="AD18563" s="334">
        <v>2.4</v>
      </c>
      <c r="AE18563" s="334">
        <f t="shared" si="2903"/>
        <v>2.4</v>
      </c>
      <c r="AF18563" s="334">
        <f t="shared" si="2904"/>
        <v>2.4</v>
      </c>
      <c r="AG18563" s="340">
        <f t="shared" si="2905"/>
        <v>0</v>
      </c>
      <c r="AI18563" s="340">
        <f t="shared" si="2906"/>
        <v>0</v>
      </c>
      <c r="AJ18563" s="340">
        <f t="shared" si="2906"/>
        <v>0</v>
      </c>
      <c r="AK18563" s="340">
        <f t="shared" si="2906"/>
        <v>0</v>
      </c>
      <c r="AL18563" s="340">
        <f t="shared" si="2906"/>
        <v>0</v>
      </c>
      <c r="AM18563" s="340">
        <f t="shared" si="2906"/>
        <v>0</v>
      </c>
    </row>
    <row r="18564" spans="1:39" x14ac:dyDescent="0.35">
      <c r="A18564" s="337">
        <v>40477</v>
      </c>
      <c r="B18564" s="338">
        <f t="shared" ref="B18564:B18627" si="2907">YEAR(A18564)</f>
        <v>2010</v>
      </c>
      <c r="C18564" s="338">
        <f t="shared" ref="C18564:C18627" si="2908">MONTH(A18564)</f>
        <v>10</v>
      </c>
      <c r="D18564" s="338">
        <f t="shared" ref="D18564:D18627" si="2909">DAY(A18564)</f>
        <v>26</v>
      </c>
      <c r="E18564" s="334">
        <v>0</v>
      </c>
      <c r="F18564" s="334">
        <v>0</v>
      </c>
      <c r="G18564" s="334">
        <v>0</v>
      </c>
      <c r="H18564" s="334">
        <v>0</v>
      </c>
      <c r="I18564" s="334">
        <v>0</v>
      </c>
      <c r="J18564" s="334">
        <v>0</v>
      </c>
      <c r="K18564" s="334">
        <v>0</v>
      </c>
      <c r="L18564" s="334">
        <v>0.1</v>
      </c>
      <c r="M18564" s="334">
        <v>0</v>
      </c>
      <c r="N18564" s="334">
        <v>0</v>
      </c>
      <c r="O18564" s="334">
        <v>0</v>
      </c>
      <c r="P18564" s="334">
        <v>0.1</v>
      </c>
      <c r="Q18564" s="334">
        <v>0</v>
      </c>
      <c r="R18564" s="334">
        <v>0</v>
      </c>
      <c r="S18564" s="334">
        <v>0</v>
      </c>
      <c r="T18564" s="334">
        <v>0</v>
      </c>
      <c r="U18564" s="334">
        <v>0</v>
      </c>
      <c r="V18564" s="334">
        <v>0</v>
      </c>
      <c r="W18564" s="334">
        <v>0</v>
      </c>
      <c r="X18564" s="334">
        <v>0</v>
      </c>
      <c r="Y18564" s="334">
        <v>0</v>
      </c>
      <c r="Z18564" s="334">
        <v>0</v>
      </c>
      <c r="AA18564" s="334">
        <v>0</v>
      </c>
      <c r="AB18564" s="334">
        <v>0</v>
      </c>
      <c r="AD18564" s="334">
        <v>0.2</v>
      </c>
      <c r="AE18564" s="334">
        <f t="shared" si="2903"/>
        <v>0.2</v>
      </c>
      <c r="AF18564" s="334">
        <f t="shared" si="2904"/>
        <v>0.2</v>
      </c>
      <c r="AG18564" s="340">
        <f t="shared" si="2905"/>
        <v>0</v>
      </c>
      <c r="AI18564" s="340">
        <f t="shared" ref="AI18564:AM18579" si="2910">IF($C18564=AI$1,$AF18564,0)</f>
        <v>0</v>
      </c>
      <c r="AJ18564" s="340">
        <f t="shared" si="2910"/>
        <v>0</v>
      </c>
      <c r="AK18564" s="340">
        <f t="shared" si="2910"/>
        <v>0</v>
      </c>
      <c r="AL18564" s="340">
        <f t="shared" si="2910"/>
        <v>0</v>
      </c>
      <c r="AM18564" s="340">
        <f t="shared" si="2910"/>
        <v>0</v>
      </c>
    </row>
    <row r="18565" spans="1:39" x14ac:dyDescent="0.35">
      <c r="A18565" s="337">
        <v>40478</v>
      </c>
      <c r="B18565" s="338">
        <f t="shared" si="2907"/>
        <v>2010</v>
      </c>
      <c r="C18565" s="338">
        <f t="shared" si="2908"/>
        <v>10</v>
      </c>
      <c r="D18565" s="338">
        <f t="shared" si="2909"/>
        <v>27</v>
      </c>
      <c r="E18565" s="334">
        <v>0</v>
      </c>
      <c r="F18565" s="334">
        <v>0</v>
      </c>
      <c r="G18565" s="334">
        <v>0</v>
      </c>
      <c r="H18565" s="334">
        <v>0</v>
      </c>
      <c r="I18565" s="334">
        <v>0</v>
      </c>
      <c r="J18565" s="334">
        <v>0</v>
      </c>
      <c r="K18565" s="334">
        <v>0</v>
      </c>
      <c r="L18565" s="334">
        <v>0.1</v>
      </c>
      <c r="M18565" s="334">
        <v>0</v>
      </c>
      <c r="N18565" s="334">
        <v>0.1</v>
      </c>
      <c r="O18565" s="334">
        <v>0</v>
      </c>
      <c r="P18565" s="334">
        <v>0</v>
      </c>
      <c r="Q18565" s="334">
        <v>0</v>
      </c>
      <c r="R18565" s="334">
        <v>0</v>
      </c>
      <c r="S18565" s="334">
        <v>0</v>
      </c>
      <c r="T18565" s="334">
        <v>0</v>
      </c>
      <c r="U18565" s="334">
        <v>0</v>
      </c>
      <c r="V18565" s="334">
        <v>0</v>
      </c>
      <c r="W18565" s="334">
        <v>0</v>
      </c>
      <c r="X18565" s="334">
        <v>0</v>
      </c>
      <c r="Y18565" s="334">
        <v>0</v>
      </c>
      <c r="Z18565" s="334">
        <v>0</v>
      </c>
      <c r="AA18565" s="334">
        <v>0</v>
      </c>
      <c r="AB18565" s="334">
        <v>0</v>
      </c>
      <c r="AD18565" s="334">
        <v>0.2</v>
      </c>
      <c r="AE18565" s="334">
        <f t="shared" si="2903"/>
        <v>0.2</v>
      </c>
      <c r="AF18565" s="334">
        <f t="shared" si="2904"/>
        <v>0.2</v>
      </c>
      <c r="AG18565" s="340">
        <f t="shared" si="2905"/>
        <v>0</v>
      </c>
      <c r="AI18565" s="340">
        <f t="shared" si="2910"/>
        <v>0</v>
      </c>
      <c r="AJ18565" s="340">
        <f t="shared" si="2910"/>
        <v>0</v>
      </c>
      <c r="AK18565" s="340">
        <f t="shared" si="2910"/>
        <v>0</v>
      </c>
      <c r="AL18565" s="340">
        <f t="shared" si="2910"/>
        <v>0</v>
      </c>
      <c r="AM18565" s="340">
        <f t="shared" si="2910"/>
        <v>0</v>
      </c>
    </row>
    <row r="18566" spans="1:39" x14ac:dyDescent="0.35">
      <c r="A18566" s="337">
        <v>40479</v>
      </c>
      <c r="B18566" s="338">
        <f t="shared" si="2907"/>
        <v>2010</v>
      </c>
      <c r="C18566" s="338">
        <f t="shared" si="2908"/>
        <v>10</v>
      </c>
      <c r="D18566" s="338">
        <f t="shared" si="2909"/>
        <v>28</v>
      </c>
      <c r="E18566" s="334">
        <v>0</v>
      </c>
      <c r="F18566" s="334">
        <v>0</v>
      </c>
      <c r="G18566" s="334">
        <v>0</v>
      </c>
      <c r="H18566" s="334">
        <v>0</v>
      </c>
      <c r="I18566" s="334">
        <v>0</v>
      </c>
      <c r="J18566" s="334">
        <v>0</v>
      </c>
      <c r="K18566" s="334">
        <v>0</v>
      </c>
      <c r="L18566" s="334">
        <v>0</v>
      </c>
      <c r="M18566" s="334">
        <v>0</v>
      </c>
      <c r="N18566" s="334">
        <v>0</v>
      </c>
      <c r="O18566" s="334">
        <v>0</v>
      </c>
      <c r="P18566" s="334">
        <v>0</v>
      </c>
      <c r="Q18566" s="334">
        <v>0</v>
      </c>
      <c r="R18566" s="334">
        <v>0</v>
      </c>
      <c r="S18566" s="334">
        <v>0</v>
      </c>
      <c r="T18566" s="334">
        <v>0</v>
      </c>
      <c r="U18566" s="334">
        <v>0</v>
      </c>
      <c r="V18566" s="334">
        <v>0</v>
      </c>
      <c r="W18566" s="334">
        <v>0</v>
      </c>
      <c r="X18566" s="334">
        <v>0</v>
      </c>
      <c r="Y18566" s="334">
        <v>0</v>
      </c>
      <c r="Z18566" s="334">
        <v>0</v>
      </c>
      <c r="AA18566" s="334">
        <v>0</v>
      </c>
      <c r="AB18566" s="334">
        <v>0</v>
      </c>
      <c r="AD18566" s="334">
        <v>0</v>
      </c>
      <c r="AE18566" s="334">
        <f t="shared" si="2903"/>
        <v>0</v>
      </c>
      <c r="AF18566" s="334">
        <f t="shared" si="2904"/>
        <v>0</v>
      </c>
      <c r="AG18566" s="340">
        <f t="shared" si="2905"/>
        <v>0</v>
      </c>
      <c r="AI18566" s="340">
        <f t="shared" si="2910"/>
        <v>0</v>
      </c>
      <c r="AJ18566" s="340">
        <f t="shared" si="2910"/>
        <v>0</v>
      </c>
      <c r="AK18566" s="340">
        <f t="shared" si="2910"/>
        <v>0</v>
      </c>
      <c r="AL18566" s="340">
        <f t="shared" si="2910"/>
        <v>0</v>
      </c>
      <c r="AM18566" s="340">
        <f t="shared" si="2910"/>
        <v>0</v>
      </c>
    </row>
    <row r="18567" spans="1:39" x14ac:dyDescent="0.35">
      <c r="A18567" s="337">
        <v>40480</v>
      </c>
      <c r="B18567" s="338">
        <f t="shared" si="2907"/>
        <v>2010</v>
      </c>
      <c r="C18567" s="338">
        <f t="shared" si="2908"/>
        <v>10</v>
      </c>
      <c r="D18567" s="338">
        <f t="shared" si="2909"/>
        <v>29</v>
      </c>
      <c r="E18567" s="334">
        <v>0</v>
      </c>
      <c r="F18567" s="334">
        <v>0</v>
      </c>
      <c r="G18567" s="334">
        <v>0</v>
      </c>
      <c r="H18567" s="334">
        <v>0</v>
      </c>
      <c r="I18567" s="334">
        <v>0</v>
      </c>
      <c r="J18567" s="334">
        <v>0</v>
      </c>
      <c r="K18567" s="334">
        <v>0</v>
      </c>
      <c r="L18567" s="334">
        <v>0</v>
      </c>
      <c r="M18567" s="334">
        <v>0</v>
      </c>
      <c r="N18567" s="334">
        <v>0</v>
      </c>
      <c r="O18567" s="334">
        <v>0</v>
      </c>
      <c r="P18567" s="334">
        <v>0</v>
      </c>
      <c r="Q18567" s="334">
        <v>0</v>
      </c>
      <c r="R18567" s="334">
        <v>0</v>
      </c>
      <c r="S18567" s="334">
        <v>0</v>
      </c>
      <c r="T18567" s="334">
        <v>0</v>
      </c>
      <c r="U18567" s="334">
        <v>0</v>
      </c>
      <c r="V18567" s="334">
        <v>0</v>
      </c>
      <c r="W18567" s="334">
        <v>0</v>
      </c>
      <c r="X18567" s="334">
        <v>0</v>
      </c>
      <c r="Y18567" s="334">
        <v>0</v>
      </c>
      <c r="Z18567" s="334">
        <v>0</v>
      </c>
      <c r="AA18567" s="334">
        <v>0</v>
      </c>
      <c r="AB18567" s="334">
        <v>0</v>
      </c>
      <c r="AD18567" s="334">
        <v>0</v>
      </c>
      <c r="AE18567" s="334">
        <f t="shared" si="2903"/>
        <v>0</v>
      </c>
      <c r="AF18567" s="334">
        <f t="shared" si="2904"/>
        <v>0</v>
      </c>
      <c r="AG18567" s="340">
        <f t="shared" si="2905"/>
        <v>0</v>
      </c>
      <c r="AI18567" s="340">
        <f t="shared" si="2910"/>
        <v>0</v>
      </c>
      <c r="AJ18567" s="340">
        <f t="shared" si="2910"/>
        <v>0</v>
      </c>
      <c r="AK18567" s="340">
        <f t="shared" si="2910"/>
        <v>0</v>
      </c>
      <c r="AL18567" s="340">
        <f t="shared" si="2910"/>
        <v>0</v>
      </c>
      <c r="AM18567" s="340">
        <f t="shared" si="2910"/>
        <v>0</v>
      </c>
    </row>
    <row r="18568" spans="1:39" x14ac:dyDescent="0.35">
      <c r="A18568" s="337">
        <v>40481</v>
      </c>
      <c r="B18568" s="338">
        <f t="shared" si="2907"/>
        <v>2010</v>
      </c>
      <c r="C18568" s="338">
        <f t="shared" si="2908"/>
        <v>10</v>
      </c>
      <c r="D18568" s="338">
        <f t="shared" si="2909"/>
        <v>30</v>
      </c>
      <c r="E18568" s="334">
        <v>0</v>
      </c>
      <c r="F18568" s="334">
        <v>0</v>
      </c>
      <c r="G18568" s="334">
        <v>0</v>
      </c>
      <c r="H18568" s="334">
        <v>0</v>
      </c>
      <c r="I18568" s="334">
        <v>0</v>
      </c>
      <c r="J18568" s="334">
        <v>0</v>
      </c>
      <c r="K18568" s="334">
        <v>0</v>
      </c>
      <c r="L18568" s="334">
        <v>0</v>
      </c>
      <c r="M18568" s="334">
        <v>0</v>
      </c>
      <c r="N18568" s="334">
        <v>0</v>
      </c>
      <c r="O18568" s="334">
        <v>0</v>
      </c>
      <c r="P18568" s="334">
        <v>0</v>
      </c>
      <c r="Q18568" s="334">
        <v>0</v>
      </c>
      <c r="R18568" s="334">
        <v>0</v>
      </c>
      <c r="S18568" s="334">
        <v>0</v>
      </c>
      <c r="T18568" s="334">
        <v>0</v>
      </c>
      <c r="U18568" s="334">
        <v>0</v>
      </c>
      <c r="V18568" s="334">
        <v>0</v>
      </c>
      <c r="W18568" s="334">
        <v>0</v>
      </c>
      <c r="X18568" s="334">
        <v>0</v>
      </c>
      <c r="Y18568" s="334">
        <v>0</v>
      </c>
      <c r="Z18568" s="334">
        <v>0</v>
      </c>
      <c r="AA18568" s="334">
        <v>0</v>
      </c>
      <c r="AB18568" s="334">
        <v>0</v>
      </c>
      <c r="AD18568" s="334">
        <v>0</v>
      </c>
      <c r="AE18568" s="334">
        <f t="shared" si="2903"/>
        <v>0</v>
      </c>
      <c r="AF18568" s="334">
        <f t="shared" si="2904"/>
        <v>0</v>
      </c>
      <c r="AG18568" s="340">
        <f t="shared" si="2905"/>
        <v>0</v>
      </c>
      <c r="AI18568" s="340">
        <f t="shared" si="2910"/>
        <v>0</v>
      </c>
      <c r="AJ18568" s="340">
        <f t="shared" si="2910"/>
        <v>0</v>
      </c>
      <c r="AK18568" s="340">
        <f t="shared" si="2910"/>
        <v>0</v>
      </c>
      <c r="AL18568" s="340">
        <f t="shared" si="2910"/>
        <v>0</v>
      </c>
      <c r="AM18568" s="340">
        <f t="shared" si="2910"/>
        <v>0</v>
      </c>
    </row>
    <row r="18569" spans="1:39" x14ac:dyDescent="0.35">
      <c r="A18569" s="337">
        <v>40482</v>
      </c>
      <c r="B18569" s="338">
        <f t="shared" si="2907"/>
        <v>2010</v>
      </c>
      <c r="C18569" s="338">
        <f t="shared" si="2908"/>
        <v>10</v>
      </c>
      <c r="D18569" s="338">
        <f t="shared" si="2909"/>
        <v>31</v>
      </c>
      <c r="E18569" s="334">
        <v>0</v>
      </c>
      <c r="F18569" s="334">
        <v>0</v>
      </c>
      <c r="G18569" s="334">
        <v>0</v>
      </c>
      <c r="H18569" s="334">
        <v>0</v>
      </c>
      <c r="I18569" s="334">
        <v>0</v>
      </c>
      <c r="J18569" s="334">
        <v>0</v>
      </c>
      <c r="K18569" s="334">
        <v>0</v>
      </c>
      <c r="L18569" s="334">
        <v>0</v>
      </c>
      <c r="M18569" s="334">
        <v>0</v>
      </c>
      <c r="N18569" s="334">
        <v>0</v>
      </c>
      <c r="O18569" s="334">
        <v>0</v>
      </c>
      <c r="P18569" s="334">
        <v>0</v>
      </c>
      <c r="Q18569" s="334">
        <v>0</v>
      </c>
      <c r="R18569" s="334">
        <v>0</v>
      </c>
      <c r="S18569" s="334">
        <v>0</v>
      </c>
      <c r="T18569" s="334">
        <v>0</v>
      </c>
      <c r="U18569" s="334">
        <v>0</v>
      </c>
      <c r="V18569" s="334">
        <v>0</v>
      </c>
      <c r="W18569" s="334">
        <v>0</v>
      </c>
      <c r="X18569" s="334">
        <v>0</v>
      </c>
      <c r="Y18569" s="334">
        <v>0</v>
      </c>
      <c r="Z18569" s="334">
        <v>0</v>
      </c>
      <c r="AA18569" s="334">
        <v>0</v>
      </c>
      <c r="AB18569" s="334">
        <v>0</v>
      </c>
      <c r="AD18569" s="334">
        <v>0</v>
      </c>
      <c r="AE18569" s="334">
        <f t="shared" si="2903"/>
        <v>0</v>
      </c>
      <c r="AF18569" s="334">
        <f t="shared" si="2904"/>
        <v>0</v>
      </c>
      <c r="AG18569" s="340">
        <f t="shared" si="2905"/>
        <v>0</v>
      </c>
      <c r="AI18569" s="340">
        <f t="shared" si="2910"/>
        <v>0</v>
      </c>
      <c r="AJ18569" s="340">
        <f t="shared" si="2910"/>
        <v>0</v>
      </c>
      <c r="AK18569" s="340">
        <f t="shared" si="2910"/>
        <v>0</v>
      </c>
      <c r="AL18569" s="340">
        <f t="shared" si="2910"/>
        <v>0</v>
      </c>
      <c r="AM18569" s="340">
        <f t="shared" si="2910"/>
        <v>0</v>
      </c>
    </row>
    <row r="18570" spans="1:39" x14ac:dyDescent="0.35">
      <c r="A18570" s="337">
        <v>40483</v>
      </c>
      <c r="B18570" s="338">
        <f t="shared" si="2907"/>
        <v>2010</v>
      </c>
      <c r="C18570" s="338">
        <f t="shared" si="2908"/>
        <v>11</v>
      </c>
      <c r="D18570" s="338">
        <f t="shared" si="2909"/>
        <v>1</v>
      </c>
      <c r="E18570" s="334">
        <v>0</v>
      </c>
      <c r="F18570" s="334">
        <v>0</v>
      </c>
      <c r="G18570" s="334">
        <v>0</v>
      </c>
      <c r="H18570" s="334">
        <v>0</v>
      </c>
      <c r="I18570" s="334">
        <v>0</v>
      </c>
      <c r="J18570" s="334">
        <v>0</v>
      </c>
      <c r="K18570" s="334">
        <v>0</v>
      </c>
      <c r="L18570" s="334">
        <v>0</v>
      </c>
      <c r="M18570" s="334">
        <v>0</v>
      </c>
      <c r="N18570" s="334">
        <v>0</v>
      </c>
      <c r="O18570" s="334">
        <v>0</v>
      </c>
      <c r="P18570" s="334">
        <v>0</v>
      </c>
      <c r="Q18570" s="334">
        <v>0</v>
      </c>
      <c r="R18570" s="334">
        <v>0</v>
      </c>
      <c r="S18570" s="334">
        <v>0</v>
      </c>
      <c r="T18570" s="334">
        <v>0</v>
      </c>
      <c r="U18570" s="334">
        <v>0</v>
      </c>
      <c r="V18570" s="334">
        <v>0</v>
      </c>
      <c r="W18570" s="334">
        <v>0</v>
      </c>
      <c r="X18570" s="334">
        <v>0</v>
      </c>
      <c r="Y18570" s="334">
        <v>0</v>
      </c>
      <c r="Z18570" s="334">
        <v>0</v>
      </c>
      <c r="AA18570" s="334">
        <v>0</v>
      </c>
      <c r="AB18570" s="334">
        <v>0</v>
      </c>
      <c r="AD18570" s="334">
        <v>0</v>
      </c>
      <c r="AE18570" s="334">
        <f t="shared" si="2903"/>
        <v>0</v>
      </c>
      <c r="AF18570" s="334">
        <f t="shared" si="2904"/>
        <v>0</v>
      </c>
      <c r="AG18570" s="340">
        <f t="shared" si="2905"/>
        <v>0</v>
      </c>
      <c r="AI18570" s="340">
        <f t="shared" si="2910"/>
        <v>0</v>
      </c>
      <c r="AJ18570" s="340">
        <f t="shared" si="2910"/>
        <v>0</v>
      </c>
      <c r="AK18570" s="340">
        <f t="shared" si="2910"/>
        <v>0</v>
      </c>
      <c r="AL18570" s="340">
        <f t="shared" si="2910"/>
        <v>0</v>
      </c>
      <c r="AM18570" s="340">
        <f t="shared" si="2910"/>
        <v>0</v>
      </c>
    </row>
    <row r="18571" spans="1:39" x14ac:dyDescent="0.35">
      <c r="A18571" s="337">
        <v>40484</v>
      </c>
      <c r="B18571" s="338">
        <f t="shared" si="2907"/>
        <v>2010</v>
      </c>
      <c r="C18571" s="338">
        <f t="shared" si="2908"/>
        <v>11</v>
      </c>
      <c r="D18571" s="338">
        <f t="shared" si="2909"/>
        <v>2</v>
      </c>
      <c r="E18571" s="334">
        <v>0</v>
      </c>
      <c r="F18571" s="334">
        <v>0</v>
      </c>
      <c r="G18571" s="334">
        <v>0</v>
      </c>
      <c r="H18571" s="334">
        <v>0</v>
      </c>
      <c r="I18571" s="334">
        <v>0</v>
      </c>
      <c r="J18571" s="334">
        <v>0</v>
      </c>
      <c r="K18571" s="334">
        <v>0</v>
      </c>
      <c r="L18571" s="334">
        <v>0</v>
      </c>
      <c r="M18571" s="334">
        <v>0</v>
      </c>
      <c r="N18571" s="334">
        <v>0</v>
      </c>
      <c r="O18571" s="334">
        <v>0</v>
      </c>
      <c r="P18571" s="334">
        <v>0</v>
      </c>
      <c r="Q18571" s="334">
        <v>0</v>
      </c>
      <c r="R18571" s="334">
        <v>0</v>
      </c>
      <c r="S18571" s="334">
        <v>0</v>
      </c>
      <c r="T18571" s="334">
        <v>0</v>
      </c>
      <c r="U18571" s="334">
        <v>0</v>
      </c>
      <c r="V18571" s="334">
        <v>0</v>
      </c>
      <c r="W18571" s="334">
        <v>0</v>
      </c>
      <c r="X18571" s="334">
        <v>0</v>
      </c>
      <c r="Y18571" s="334">
        <v>0</v>
      </c>
      <c r="Z18571" s="334">
        <v>0</v>
      </c>
      <c r="AA18571" s="334">
        <v>0</v>
      </c>
      <c r="AB18571" s="334">
        <v>0</v>
      </c>
      <c r="AD18571" s="334">
        <v>0</v>
      </c>
      <c r="AE18571" s="334">
        <f t="shared" si="2903"/>
        <v>0</v>
      </c>
      <c r="AF18571" s="334">
        <f t="shared" si="2904"/>
        <v>0</v>
      </c>
      <c r="AG18571" s="340">
        <f t="shared" si="2905"/>
        <v>0</v>
      </c>
      <c r="AI18571" s="340">
        <f t="shared" si="2910"/>
        <v>0</v>
      </c>
      <c r="AJ18571" s="340">
        <f t="shared" si="2910"/>
        <v>0</v>
      </c>
      <c r="AK18571" s="340">
        <f t="shared" si="2910"/>
        <v>0</v>
      </c>
      <c r="AL18571" s="340">
        <f t="shared" si="2910"/>
        <v>0</v>
      </c>
      <c r="AM18571" s="340">
        <f t="shared" si="2910"/>
        <v>0</v>
      </c>
    </row>
    <row r="18572" spans="1:39" x14ac:dyDescent="0.35">
      <c r="A18572" s="337">
        <v>40485</v>
      </c>
      <c r="B18572" s="338">
        <f t="shared" si="2907"/>
        <v>2010</v>
      </c>
      <c r="C18572" s="338">
        <f t="shared" si="2908"/>
        <v>11</v>
      </c>
      <c r="D18572" s="338">
        <f t="shared" si="2909"/>
        <v>3</v>
      </c>
      <c r="E18572" s="334">
        <v>0</v>
      </c>
      <c r="F18572" s="334">
        <v>0</v>
      </c>
      <c r="G18572" s="334">
        <v>0</v>
      </c>
      <c r="H18572" s="334">
        <v>0</v>
      </c>
      <c r="I18572" s="334">
        <v>0</v>
      </c>
      <c r="J18572" s="334">
        <v>0</v>
      </c>
      <c r="K18572" s="334">
        <v>0</v>
      </c>
      <c r="L18572" s="334">
        <v>0</v>
      </c>
      <c r="M18572" s="334">
        <v>0</v>
      </c>
      <c r="N18572" s="334">
        <v>0</v>
      </c>
      <c r="O18572" s="334">
        <v>0</v>
      </c>
      <c r="P18572" s="334">
        <v>0</v>
      </c>
      <c r="Q18572" s="334">
        <v>0</v>
      </c>
      <c r="R18572" s="334">
        <v>0</v>
      </c>
      <c r="S18572" s="334">
        <v>0</v>
      </c>
      <c r="T18572" s="334">
        <v>0</v>
      </c>
      <c r="U18572" s="334">
        <v>0</v>
      </c>
      <c r="V18572" s="334">
        <v>0</v>
      </c>
      <c r="W18572" s="334">
        <v>0</v>
      </c>
      <c r="X18572" s="334">
        <v>0</v>
      </c>
      <c r="Y18572" s="334">
        <v>0</v>
      </c>
      <c r="Z18572" s="334">
        <v>0</v>
      </c>
      <c r="AA18572" s="334">
        <v>0</v>
      </c>
      <c r="AB18572" s="334">
        <v>0</v>
      </c>
      <c r="AD18572" s="334">
        <v>0</v>
      </c>
      <c r="AE18572" s="334">
        <f t="shared" si="2903"/>
        <v>0</v>
      </c>
      <c r="AF18572" s="334">
        <f t="shared" si="2904"/>
        <v>0</v>
      </c>
      <c r="AG18572" s="340">
        <f t="shared" si="2905"/>
        <v>0</v>
      </c>
      <c r="AI18572" s="340">
        <f t="shared" si="2910"/>
        <v>0</v>
      </c>
      <c r="AJ18572" s="340">
        <f t="shared" si="2910"/>
        <v>0</v>
      </c>
      <c r="AK18572" s="340">
        <f t="shared" si="2910"/>
        <v>0</v>
      </c>
      <c r="AL18572" s="340">
        <f t="shared" si="2910"/>
        <v>0</v>
      </c>
      <c r="AM18572" s="340">
        <f t="shared" si="2910"/>
        <v>0</v>
      </c>
    </row>
    <row r="18573" spans="1:39" x14ac:dyDescent="0.35">
      <c r="A18573" s="337">
        <v>40486</v>
      </c>
      <c r="B18573" s="338">
        <f t="shared" si="2907"/>
        <v>2010</v>
      </c>
      <c r="C18573" s="338">
        <f t="shared" si="2908"/>
        <v>11</v>
      </c>
      <c r="D18573" s="338">
        <f t="shared" si="2909"/>
        <v>4</v>
      </c>
      <c r="E18573" s="334">
        <v>0</v>
      </c>
      <c r="F18573" s="334">
        <v>0</v>
      </c>
      <c r="G18573" s="334">
        <v>0</v>
      </c>
      <c r="H18573" s="334">
        <v>0</v>
      </c>
      <c r="I18573" s="334">
        <v>0</v>
      </c>
      <c r="J18573" s="334">
        <v>0</v>
      </c>
      <c r="K18573" s="334">
        <v>0</v>
      </c>
      <c r="L18573" s="334">
        <v>0</v>
      </c>
      <c r="M18573" s="334">
        <v>0</v>
      </c>
      <c r="N18573" s="334">
        <v>0</v>
      </c>
      <c r="O18573" s="334">
        <v>0</v>
      </c>
      <c r="P18573" s="334">
        <v>0</v>
      </c>
      <c r="Q18573" s="334">
        <v>0</v>
      </c>
      <c r="R18573" s="334">
        <v>0</v>
      </c>
      <c r="S18573" s="334">
        <v>0</v>
      </c>
      <c r="T18573" s="334">
        <v>0</v>
      </c>
      <c r="U18573" s="334">
        <v>0</v>
      </c>
      <c r="V18573" s="334">
        <v>0</v>
      </c>
      <c r="W18573" s="334">
        <v>0</v>
      </c>
      <c r="X18573" s="334">
        <v>0</v>
      </c>
      <c r="Y18573" s="334">
        <v>0</v>
      </c>
      <c r="Z18573" s="334">
        <v>0</v>
      </c>
      <c r="AA18573" s="334">
        <v>0</v>
      </c>
      <c r="AB18573" s="334">
        <v>0</v>
      </c>
      <c r="AD18573" s="334">
        <v>0</v>
      </c>
      <c r="AE18573" s="334">
        <f t="shared" si="2903"/>
        <v>0</v>
      </c>
      <c r="AF18573" s="334">
        <f t="shared" si="2904"/>
        <v>0</v>
      </c>
      <c r="AG18573" s="340">
        <f t="shared" si="2905"/>
        <v>0</v>
      </c>
      <c r="AI18573" s="340">
        <f t="shared" si="2910"/>
        <v>0</v>
      </c>
      <c r="AJ18573" s="340">
        <f t="shared" si="2910"/>
        <v>0</v>
      </c>
      <c r="AK18573" s="340">
        <f t="shared" si="2910"/>
        <v>0</v>
      </c>
      <c r="AL18573" s="340">
        <f t="shared" si="2910"/>
        <v>0</v>
      </c>
      <c r="AM18573" s="340">
        <f t="shared" si="2910"/>
        <v>0</v>
      </c>
    </row>
    <row r="18574" spans="1:39" x14ac:dyDescent="0.35">
      <c r="A18574" s="337">
        <v>40487</v>
      </c>
      <c r="B18574" s="338">
        <f t="shared" si="2907"/>
        <v>2010</v>
      </c>
      <c r="C18574" s="338">
        <f t="shared" si="2908"/>
        <v>11</v>
      </c>
      <c r="D18574" s="338">
        <f t="shared" si="2909"/>
        <v>5</v>
      </c>
      <c r="E18574" s="334">
        <v>0</v>
      </c>
      <c r="F18574" s="334">
        <v>0</v>
      </c>
      <c r="G18574" s="334">
        <v>0</v>
      </c>
      <c r="H18574" s="334">
        <v>0</v>
      </c>
      <c r="I18574" s="334">
        <v>0</v>
      </c>
      <c r="J18574" s="334">
        <v>0</v>
      </c>
      <c r="K18574" s="334">
        <v>0</v>
      </c>
      <c r="L18574" s="334">
        <v>0</v>
      </c>
      <c r="M18574" s="334">
        <v>0</v>
      </c>
      <c r="N18574" s="334">
        <v>0</v>
      </c>
      <c r="O18574" s="334">
        <v>0</v>
      </c>
      <c r="P18574" s="334">
        <v>0</v>
      </c>
      <c r="Q18574" s="334">
        <v>0</v>
      </c>
      <c r="R18574" s="334">
        <v>0</v>
      </c>
      <c r="S18574" s="334">
        <v>0</v>
      </c>
      <c r="T18574" s="334">
        <v>0</v>
      </c>
      <c r="U18574" s="334">
        <v>0</v>
      </c>
      <c r="V18574" s="334">
        <v>0</v>
      </c>
      <c r="W18574" s="334">
        <v>0</v>
      </c>
      <c r="X18574" s="334">
        <v>0</v>
      </c>
      <c r="Y18574" s="334">
        <v>0</v>
      </c>
      <c r="Z18574" s="334">
        <v>0</v>
      </c>
      <c r="AA18574" s="334">
        <v>0</v>
      </c>
      <c r="AB18574" s="334">
        <v>0</v>
      </c>
      <c r="AD18574" s="334">
        <v>0</v>
      </c>
      <c r="AE18574" s="334">
        <f t="shared" si="2903"/>
        <v>0</v>
      </c>
      <c r="AF18574" s="334">
        <f t="shared" si="2904"/>
        <v>0</v>
      </c>
      <c r="AG18574" s="340">
        <f t="shared" si="2905"/>
        <v>0</v>
      </c>
      <c r="AI18574" s="340">
        <f t="shared" si="2910"/>
        <v>0</v>
      </c>
      <c r="AJ18574" s="340">
        <f t="shared" si="2910"/>
        <v>0</v>
      </c>
      <c r="AK18574" s="340">
        <f t="shared" si="2910"/>
        <v>0</v>
      </c>
      <c r="AL18574" s="340">
        <f t="shared" si="2910"/>
        <v>0</v>
      </c>
      <c r="AM18574" s="340">
        <f t="shared" si="2910"/>
        <v>0</v>
      </c>
    </row>
    <row r="18575" spans="1:39" x14ac:dyDescent="0.35">
      <c r="A18575" s="337">
        <v>40488</v>
      </c>
      <c r="B18575" s="338">
        <f t="shared" si="2907"/>
        <v>2010</v>
      </c>
      <c r="C18575" s="338">
        <f t="shared" si="2908"/>
        <v>11</v>
      </c>
      <c r="D18575" s="338">
        <f t="shared" si="2909"/>
        <v>6</v>
      </c>
      <c r="E18575" s="334">
        <v>0</v>
      </c>
      <c r="F18575" s="334">
        <v>0</v>
      </c>
      <c r="G18575" s="334">
        <v>0</v>
      </c>
      <c r="H18575" s="334">
        <v>0</v>
      </c>
      <c r="I18575" s="334">
        <v>0</v>
      </c>
      <c r="J18575" s="334">
        <v>0</v>
      </c>
      <c r="K18575" s="334">
        <v>0</v>
      </c>
      <c r="L18575" s="334">
        <v>0</v>
      </c>
      <c r="M18575" s="334">
        <v>0</v>
      </c>
      <c r="N18575" s="334">
        <v>0</v>
      </c>
      <c r="O18575" s="334">
        <v>0</v>
      </c>
      <c r="P18575" s="334">
        <v>0</v>
      </c>
      <c r="Q18575" s="334">
        <v>0</v>
      </c>
      <c r="R18575" s="334">
        <v>0</v>
      </c>
      <c r="S18575" s="334">
        <v>0</v>
      </c>
      <c r="T18575" s="334">
        <v>0</v>
      </c>
      <c r="U18575" s="334">
        <v>0</v>
      </c>
      <c r="V18575" s="334">
        <v>0</v>
      </c>
      <c r="W18575" s="334">
        <v>0</v>
      </c>
      <c r="X18575" s="334">
        <v>0</v>
      </c>
      <c r="Y18575" s="334">
        <v>0</v>
      </c>
      <c r="Z18575" s="334">
        <v>0</v>
      </c>
      <c r="AA18575" s="334">
        <v>0</v>
      </c>
      <c r="AB18575" s="334">
        <v>0</v>
      </c>
      <c r="AD18575" s="334">
        <v>0</v>
      </c>
      <c r="AE18575" s="334">
        <f t="shared" si="2903"/>
        <v>0</v>
      </c>
      <c r="AF18575" s="334">
        <f t="shared" si="2904"/>
        <v>0</v>
      </c>
      <c r="AG18575" s="340">
        <f t="shared" si="2905"/>
        <v>0</v>
      </c>
      <c r="AI18575" s="340">
        <f t="shared" si="2910"/>
        <v>0</v>
      </c>
      <c r="AJ18575" s="340">
        <f t="shared" si="2910"/>
        <v>0</v>
      </c>
      <c r="AK18575" s="340">
        <f t="shared" si="2910"/>
        <v>0</v>
      </c>
      <c r="AL18575" s="340">
        <f t="shared" si="2910"/>
        <v>0</v>
      </c>
      <c r="AM18575" s="340">
        <f t="shared" si="2910"/>
        <v>0</v>
      </c>
    </row>
    <row r="18576" spans="1:39" x14ac:dyDescent="0.35">
      <c r="A18576" s="337">
        <v>40489</v>
      </c>
      <c r="B18576" s="338">
        <f t="shared" si="2907"/>
        <v>2010</v>
      </c>
      <c r="C18576" s="338">
        <f t="shared" si="2908"/>
        <v>11</v>
      </c>
      <c r="D18576" s="338">
        <f t="shared" si="2909"/>
        <v>7</v>
      </c>
      <c r="E18576" s="334">
        <v>0</v>
      </c>
      <c r="F18576" s="334">
        <v>0</v>
      </c>
      <c r="G18576" s="334">
        <v>0</v>
      </c>
      <c r="H18576" s="334">
        <v>0</v>
      </c>
      <c r="I18576" s="334">
        <v>0</v>
      </c>
      <c r="J18576" s="334">
        <v>0</v>
      </c>
      <c r="K18576" s="334">
        <v>0</v>
      </c>
      <c r="L18576" s="334">
        <v>0</v>
      </c>
      <c r="M18576" s="334">
        <v>0</v>
      </c>
      <c r="N18576" s="334">
        <v>0</v>
      </c>
      <c r="O18576" s="334">
        <v>0</v>
      </c>
      <c r="P18576" s="334">
        <v>0</v>
      </c>
      <c r="Q18576" s="334">
        <v>0</v>
      </c>
      <c r="R18576" s="334">
        <v>0</v>
      </c>
      <c r="S18576" s="334">
        <v>0</v>
      </c>
      <c r="T18576" s="334">
        <v>0</v>
      </c>
      <c r="U18576" s="334">
        <v>0</v>
      </c>
      <c r="V18576" s="334">
        <v>0</v>
      </c>
      <c r="W18576" s="334">
        <v>0</v>
      </c>
      <c r="X18576" s="334">
        <v>0</v>
      </c>
      <c r="Y18576" s="334">
        <v>0</v>
      </c>
      <c r="Z18576" s="334">
        <v>0</v>
      </c>
      <c r="AA18576" s="334">
        <v>0</v>
      </c>
      <c r="AB18576" s="334">
        <v>0</v>
      </c>
      <c r="AD18576" s="334">
        <v>0</v>
      </c>
      <c r="AE18576" s="334">
        <f t="shared" si="2903"/>
        <v>0</v>
      </c>
      <c r="AF18576" s="334">
        <f t="shared" si="2904"/>
        <v>0</v>
      </c>
      <c r="AG18576" s="340">
        <f t="shared" si="2905"/>
        <v>0</v>
      </c>
      <c r="AI18576" s="340">
        <f t="shared" si="2910"/>
        <v>0</v>
      </c>
      <c r="AJ18576" s="340">
        <f t="shared" si="2910"/>
        <v>0</v>
      </c>
      <c r="AK18576" s="340">
        <f t="shared" si="2910"/>
        <v>0</v>
      </c>
      <c r="AL18576" s="340">
        <f t="shared" si="2910"/>
        <v>0</v>
      </c>
      <c r="AM18576" s="340">
        <f t="shared" si="2910"/>
        <v>0</v>
      </c>
    </row>
    <row r="18577" spans="1:39" x14ac:dyDescent="0.35">
      <c r="A18577" s="337">
        <v>40490</v>
      </c>
      <c r="B18577" s="338">
        <f t="shared" si="2907"/>
        <v>2010</v>
      </c>
      <c r="C18577" s="338">
        <f t="shared" si="2908"/>
        <v>11</v>
      </c>
      <c r="D18577" s="338">
        <f t="shared" si="2909"/>
        <v>8</v>
      </c>
      <c r="E18577" s="334">
        <v>0</v>
      </c>
      <c r="F18577" s="334">
        <v>0.2</v>
      </c>
      <c r="G18577" s="334">
        <v>0.2</v>
      </c>
      <c r="H18577" s="334">
        <v>0.2</v>
      </c>
      <c r="I18577" s="334">
        <v>0.2</v>
      </c>
      <c r="J18577" s="334">
        <v>0.2</v>
      </c>
      <c r="K18577" s="334">
        <v>0</v>
      </c>
      <c r="L18577" s="334">
        <v>0</v>
      </c>
      <c r="M18577" s="334">
        <v>0</v>
      </c>
      <c r="N18577" s="334">
        <v>0</v>
      </c>
      <c r="O18577" s="334">
        <v>0</v>
      </c>
      <c r="P18577" s="334">
        <v>0</v>
      </c>
      <c r="Q18577" s="334">
        <v>0</v>
      </c>
      <c r="R18577" s="334">
        <v>0</v>
      </c>
      <c r="S18577" s="334">
        <v>0</v>
      </c>
      <c r="T18577" s="334">
        <v>0</v>
      </c>
      <c r="U18577" s="334">
        <v>0</v>
      </c>
      <c r="V18577" s="334">
        <v>0</v>
      </c>
      <c r="W18577" s="334">
        <v>0</v>
      </c>
      <c r="X18577" s="334">
        <v>0</v>
      </c>
      <c r="Y18577" s="334">
        <v>0</v>
      </c>
      <c r="Z18577" s="334">
        <v>0</v>
      </c>
      <c r="AA18577" s="334">
        <v>0</v>
      </c>
      <c r="AB18577" s="334">
        <v>0</v>
      </c>
      <c r="AD18577" s="334">
        <v>1</v>
      </c>
      <c r="AE18577" s="334">
        <f t="shared" si="2903"/>
        <v>1</v>
      </c>
      <c r="AF18577" s="334">
        <f t="shared" si="2904"/>
        <v>1</v>
      </c>
      <c r="AG18577" s="340">
        <f t="shared" si="2905"/>
        <v>0</v>
      </c>
      <c r="AI18577" s="340">
        <f t="shared" si="2910"/>
        <v>0</v>
      </c>
      <c r="AJ18577" s="340">
        <f t="shared" si="2910"/>
        <v>0</v>
      </c>
      <c r="AK18577" s="340">
        <f t="shared" si="2910"/>
        <v>0</v>
      </c>
      <c r="AL18577" s="340">
        <f t="shared" si="2910"/>
        <v>0</v>
      </c>
      <c r="AM18577" s="340">
        <f t="shared" si="2910"/>
        <v>0</v>
      </c>
    </row>
    <row r="18578" spans="1:39" x14ac:dyDescent="0.35">
      <c r="A18578" s="337">
        <v>40491</v>
      </c>
      <c r="B18578" s="338">
        <f t="shared" si="2907"/>
        <v>2010</v>
      </c>
      <c r="C18578" s="338">
        <f t="shared" si="2908"/>
        <v>11</v>
      </c>
      <c r="D18578" s="338">
        <f t="shared" si="2909"/>
        <v>9</v>
      </c>
      <c r="E18578" s="334">
        <v>0</v>
      </c>
      <c r="F18578" s="334">
        <v>0</v>
      </c>
      <c r="G18578" s="334">
        <v>0</v>
      </c>
      <c r="H18578" s="334">
        <v>0</v>
      </c>
      <c r="I18578" s="334">
        <v>0</v>
      </c>
      <c r="J18578" s="334">
        <v>0</v>
      </c>
      <c r="K18578" s="334">
        <v>0</v>
      </c>
      <c r="L18578" s="334">
        <v>0</v>
      </c>
      <c r="M18578" s="334">
        <v>0</v>
      </c>
      <c r="N18578" s="334">
        <v>0</v>
      </c>
      <c r="O18578" s="334">
        <v>0</v>
      </c>
      <c r="P18578" s="334">
        <v>0</v>
      </c>
      <c r="Q18578" s="334">
        <v>0</v>
      </c>
      <c r="R18578" s="334">
        <v>0</v>
      </c>
      <c r="S18578" s="334">
        <v>0</v>
      </c>
      <c r="T18578" s="334">
        <v>0</v>
      </c>
      <c r="U18578" s="334">
        <v>0</v>
      </c>
      <c r="V18578" s="334">
        <v>0</v>
      </c>
      <c r="W18578" s="334">
        <v>0</v>
      </c>
      <c r="X18578" s="334">
        <v>0</v>
      </c>
      <c r="Y18578" s="334">
        <v>0</v>
      </c>
      <c r="Z18578" s="334">
        <v>0</v>
      </c>
      <c r="AA18578" s="334">
        <v>0</v>
      </c>
      <c r="AB18578" s="334">
        <v>0</v>
      </c>
      <c r="AD18578" s="334">
        <v>0</v>
      </c>
      <c r="AE18578" s="334">
        <f t="shared" si="2903"/>
        <v>0</v>
      </c>
      <c r="AF18578" s="334">
        <f t="shared" si="2904"/>
        <v>0</v>
      </c>
      <c r="AG18578" s="340">
        <f t="shared" si="2905"/>
        <v>0</v>
      </c>
      <c r="AI18578" s="340">
        <f t="shared" si="2910"/>
        <v>0</v>
      </c>
      <c r="AJ18578" s="340">
        <f t="shared" si="2910"/>
        <v>0</v>
      </c>
      <c r="AK18578" s="340">
        <f t="shared" si="2910"/>
        <v>0</v>
      </c>
      <c r="AL18578" s="340">
        <f t="shared" si="2910"/>
        <v>0</v>
      </c>
      <c r="AM18578" s="340">
        <f t="shared" si="2910"/>
        <v>0</v>
      </c>
    </row>
    <row r="18579" spans="1:39" x14ac:dyDescent="0.35">
      <c r="A18579" s="337">
        <v>40492</v>
      </c>
      <c r="B18579" s="338">
        <f t="shared" si="2907"/>
        <v>2010</v>
      </c>
      <c r="C18579" s="338">
        <f t="shared" si="2908"/>
        <v>11</v>
      </c>
      <c r="D18579" s="338">
        <f t="shared" si="2909"/>
        <v>10</v>
      </c>
      <c r="E18579" s="334">
        <v>0</v>
      </c>
      <c r="F18579" s="334">
        <v>0</v>
      </c>
      <c r="G18579" s="334">
        <v>0</v>
      </c>
      <c r="H18579" s="334">
        <v>0</v>
      </c>
      <c r="I18579" s="334">
        <v>0</v>
      </c>
      <c r="J18579" s="334">
        <v>0</v>
      </c>
      <c r="K18579" s="334">
        <v>0</v>
      </c>
      <c r="L18579" s="334">
        <v>0</v>
      </c>
      <c r="M18579" s="334">
        <v>0</v>
      </c>
      <c r="N18579" s="334">
        <v>0</v>
      </c>
      <c r="O18579" s="334">
        <v>0</v>
      </c>
      <c r="P18579" s="334">
        <v>0</v>
      </c>
      <c r="Q18579" s="334">
        <v>0</v>
      </c>
      <c r="R18579" s="334">
        <v>0</v>
      </c>
      <c r="S18579" s="334">
        <v>0</v>
      </c>
      <c r="T18579" s="334">
        <v>0</v>
      </c>
      <c r="U18579" s="334">
        <v>0</v>
      </c>
      <c r="V18579" s="334">
        <v>0</v>
      </c>
      <c r="W18579" s="334">
        <v>0</v>
      </c>
      <c r="X18579" s="334">
        <v>0</v>
      </c>
      <c r="Y18579" s="334">
        <v>0</v>
      </c>
      <c r="Z18579" s="334">
        <v>0</v>
      </c>
      <c r="AA18579" s="334">
        <v>0</v>
      </c>
      <c r="AB18579" s="334">
        <v>0</v>
      </c>
      <c r="AD18579" s="334">
        <v>0</v>
      </c>
      <c r="AE18579" s="334">
        <f t="shared" si="2903"/>
        <v>0</v>
      </c>
      <c r="AF18579" s="334">
        <f t="shared" si="2904"/>
        <v>0</v>
      </c>
      <c r="AG18579" s="340">
        <f t="shared" si="2905"/>
        <v>0</v>
      </c>
      <c r="AI18579" s="340">
        <f t="shared" si="2910"/>
        <v>0</v>
      </c>
      <c r="AJ18579" s="340">
        <f t="shared" si="2910"/>
        <v>0</v>
      </c>
      <c r="AK18579" s="340">
        <f t="shared" si="2910"/>
        <v>0</v>
      </c>
      <c r="AL18579" s="340">
        <f t="shared" si="2910"/>
        <v>0</v>
      </c>
      <c r="AM18579" s="340">
        <f t="shared" si="2910"/>
        <v>0</v>
      </c>
    </row>
    <row r="18580" spans="1:39" x14ac:dyDescent="0.35">
      <c r="A18580" s="337">
        <v>40493</v>
      </c>
      <c r="B18580" s="338">
        <f t="shared" si="2907"/>
        <v>2010</v>
      </c>
      <c r="C18580" s="338">
        <f t="shared" si="2908"/>
        <v>11</v>
      </c>
      <c r="D18580" s="338">
        <f t="shared" si="2909"/>
        <v>11</v>
      </c>
      <c r="E18580" s="334">
        <v>0</v>
      </c>
      <c r="F18580" s="334">
        <v>0</v>
      </c>
      <c r="G18580" s="334">
        <v>0</v>
      </c>
      <c r="H18580" s="334">
        <v>0</v>
      </c>
      <c r="I18580" s="334">
        <v>0</v>
      </c>
      <c r="J18580" s="334">
        <v>0</v>
      </c>
      <c r="K18580" s="334">
        <v>0</v>
      </c>
      <c r="L18580" s="334">
        <v>0</v>
      </c>
      <c r="M18580" s="334">
        <v>0</v>
      </c>
      <c r="N18580" s="334">
        <v>0</v>
      </c>
      <c r="O18580" s="334">
        <v>0</v>
      </c>
      <c r="P18580" s="334">
        <v>0</v>
      </c>
      <c r="Q18580" s="334">
        <v>0</v>
      </c>
      <c r="R18580" s="334">
        <v>0</v>
      </c>
      <c r="S18580" s="334">
        <v>0</v>
      </c>
      <c r="T18580" s="334">
        <v>0</v>
      </c>
      <c r="U18580" s="334">
        <v>0</v>
      </c>
      <c r="V18580" s="334">
        <v>0</v>
      </c>
      <c r="W18580" s="334">
        <v>0</v>
      </c>
      <c r="X18580" s="334">
        <v>0</v>
      </c>
      <c r="Y18580" s="334">
        <v>0</v>
      </c>
      <c r="Z18580" s="334">
        <v>0</v>
      </c>
      <c r="AA18580" s="334">
        <v>0</v>
      </c>
      <c r="AB18580" s="334">
        <v>0</v>
      </c>
      <c r="AD18580" s="334">
        <v>0</v>
      </c>
      <c r="AE18580" s="334">
        <f t="shared" si="2903"/>
        <v>0</v>
      </c>
      <c r="AF18580" s="334">
        <f t="shared" si="2904"/>
        <v>0</v>
      </c>
      <c r="AG18580" s="340">
        <f t="shared" si="2905"/>
        <v>0</v>
      </c>
      <c r="AI18580" s="340">
        <f t="shared" ref="AI18580:AM18595" si="2911">IF($C18580=AI$1,$AF18580,0)</f>
        <v>0</v>
      </c>
      <c r="AJ18580" s="340">
        <f t="shared" si="2911"/>
        <v>0</v>
      </c>
      <c r="AK18580" s="340">
        <f t="shared" si="2911"/>
        <v>0</v>
      </c>
      <c r="AL18580" s="340">
        <f t="shared" si="2911"/>
        <v>0</v>
      </c>
      <c r="AM18580" s="340">
        <f t="shared" si="2911"/>
        <v>0</v>
      </c>
    </row>
    <row r="18581" spans="1:39" x14ac:dyDescent="0.35">
      <c r="A18581" s="337">
        <v>40494</v>
      </c>
      <c r="B18581" s="338">
        <f t="shared" si="2907"/>
        <v>2010</v>
      </c>
      <c r="C18581" s="338">
        <f t="shared" si="2908"/>
        <v>11</v>
      </c>
      <c r="D18581" s="338">
        <f t="shared" si="2909"/>
        <v>12</v>
      </c>
      <c r="E18581" s="334">
        <v>0</v>
      </c>
      <c r="F18581" s="334">
        <v>0</v>
      </c>
      <c r="G18581" s="334">
        <v>0</v>
      </c>
      <c r="H18581" s="334">
        <v>0</v>
      </c>
      <c r="I18581" s="334">
        <v>0</v>
      </c>
      <c r="J18581" s="334">
        <v>0</v>
      </c>
      <c r="K18581" s="334">
        <v>0</v>
      </c>
      <c r="L18581" s="334">
        <v>0</v>
      </c>
      <c r="M18581" s="334">
        <v>0</v>
      </c>
      <c r="N18581" s="334">
        <v>0</v>
      </c>
      <c r="O18581" s="334">
        <v>0</v>
      </c>
      <c r="P18581" s="334">
        <v>0</v>
      </c>
      <c r="Q18581" s="334">
        <v>0</v>
      </c>
      <c r="R18581" s="334">
        <v>0</v>
      </c>
      <c r="S18581" s="334">
        <v>0</v>
      </c>
      <c r="T18581" s="334">
        <v>0</v>
      </c>
      <c r="U18581" s="334">
        <v>0</v>
      </c>
      <c r="V18581" s="334">
        <v>0</v>
      </c>
      <c r="W18581" s="334">
        <v>0</v>
      </c>
      <c r="X18581" s="334">
        <v>0</v>
      </c>
      <c r="Y18581" s="334">
        <v>0</v>
      </c>
      <c r="Z18581" s="334">
        <v>0</v>
      </c>
      <c r="AA18581" s="334">
        <v>0</v>
      </c>
      <c r="AB18581" s="334">
        <v>0</v>
      </c>
      <c r="AD18581" s="334">
        <v>0</v>
      </c>
      <c r="AE18581" s="334">
        <f t="shared" si="2903"/>
        <v>0</v>
      </c>
      <c r="AF18581" s="334">
        <f t="shared" si="2904"/>
        <v>0</v>
      </c>
      <c r="AG18581" s="340">
        <f t="shared" si="2905"/>
        <v>0</v>
      </c>
      <c r="AI18581" s="340">
        <f t="shared" si="2911"/>
        <v>0</v>
      </c>
      <c r="AJ18581" s="340">
        <f t="shared" si="2911"/>
        <v>0</v>
      </c>
      <c r="AK18581" s="340">
        <f t="shared" si="2911"/>
        <v>0</v>
      </c>
      <c r="AL18581" s="340">
        <f t="shared" si="2911"/>
        <v>0</v>
      </c>
      <c r="AM18581" s="340">
        <f t="shared" si="2911"/>
        <v>0</v>
      </c>
    </row>
    <row r="18582" spans="1:39" x14ac:dyDescent="0.35">
      <c r="A18582" s="337">
        <v>40495</v>
      </c>
      <c r="B18582" s="338">
        <f t="shared" si="2907"/>
        <v>2010</v>
      </c>
      <c r="C18582" s="338">
        <f t="shared" si="2908"/>
        <v>11</v>
      </c>
      <c r="D18582" s="338">
        <f t="shared" si="2909"/>
        <v>13</v>
      </c>
      <c r="E18582" s="334">
        <v>0</v>
      </c>
      <c r="F18582" s="334">
        <v>0</v>
      </c>
      <c r="G18582" s="334">
        <v>0</v>
      </c>
      <c r="H18582" s="334">
        <v>0</v>
      </c>
      <c r="I18582" s="334">
        <v>0</v>
      </c>
      <c r="J18582" s="334">
        <v>0</v>
      </c>
      <c r="K18582" s="334">
        <v>0</v>
      </c>
      <c r="L18582" s="334">
        <v>0</v>
      </c>
      <c r="M18582" s="334">
        <v>0</v>
      </c>
      <c r="N18582" s="334">
        <v>0</v>
      </c>
      <c r="O18582" s="334">
        <v>0</v>
      </c>
      <c r="P18582" s="334">
        <v>0</v>
      </c>
      <c r="Q18582" s="334">
        <v>0</v>
      </c>
      <c r="R18582" s="334">
        <v>0</v>
      </c>
      <c r="S18582" s="334">
        <v>0</v>
      </c>
      <c r="T18582" s="334">
        <v>0</v>
      </c>
      <c r="U18582" s="334">
        <v>0</v>
      </c>
      <c r="V18582" s="334">
        <v>0</v>
      </c>
      <c r="W18582" s="334">
        <v>0</v>
      </c>
      <c r="X18582" s="334">
        <v>0</v>
      </c>
      <c r="Y18582" s="334">
        <v>0</v>
      </c>
      <c r="Z18582" s="334">
        <v>0</v>
      </c>
      <c r="AA18582" s="334">
        <v>0</v>
      </c>
      <c r="AB18582" s="334">
        <v>0</v>
      </c>
      <c r="AD18582" s="334">
        <v>0</v>
      </c>
      <c r="AE18582" s="334">
        <f t="shared" si="2903"/>
        <v>0</v>
      </c>
      <c r="AF18582" s="334">
        <f t="shared" si="2904"/>
        <v>0</v>
      </c>
      <c r="AG18582" s="340">
        <f t="shared" si="2905"/>
        <v>0</v>
      </c>
      <c r="AI18582" s="340">
        <f t="shared" si="2911"/>
        <v>0</v>
      </c>
      <c r="AJ18582" s="340">
        <f t="shared" si="2911"/>
        <v>0</v>
      </c>
      <c r="AK18582" s="340">
        <f t="shared" si="2911"/>
        <v>0</v>
      </c>
      <c r="AL18582" s="340">
        <f t="shared" si="2911"/>
        <v>0</v>
      </c>
      <c r="AM18582" s="340">
        <f t="shared" si="2911"/>
        <v>0</v>
      </c>
    </row>
    <row r="18583" spans="1:39" x14ac:dyDescent="0.35">
      <c r="A18583" s="337">
        <v>40496</v>
      </c>
      <c r="B18583" s="338">
        <f t="shared" si="2907"/>
        <v>2010</v>
      </c>
      <c r="C18583" s="338">
        <f t="shared" si="2908"/>
        <v>11</v>
      </c>
      <c r="D18583" s="338">
        <f t="shared" si="2909"/>
        <v>14</v>
      </c>
      <c r="E18583" s="334">
        <v>0</v>
      </c>
      <c r="F18583" s="334">
        <v>0</v>
      </c>
      <c r="G18583" s="334">
        <v>0</v>
      </c>
      <c r="H18583" s="334">
        <v>0</v>
      </c>
      <c r="I18583" s="334">
        <v>0</v>
      </c>
      <c r="J18583" s="334">
        <v>0</v>
      </c>
      <c r="K18583" s="334">
        <v>0</v>
      </c>
      <c r="L18583" s="334">
        <v>0</v>
      </c>
      <c r="M18583" s="334">
        <v>0</v>
      </c>
      <c r="N18583" s="334">
        <v>0</v>
      </c>
      <c r="O18583" s="334">
        <v>0</v>
      </c>
      <c r="P18583" s="334">
        <v>0</v>
      </c>
      <c r="Q18583" s="334">
        <v>0</v>
      </c>
      <c r="R18583" s="334">
        <v>0</v>
      </c>
      <c r="S18583" s="334">
        <v>0</v>
      </c>
      <c r="T18583" s="334">
        <v>0</v>
      </c>
      <c r="U18583" s="334">
        <v>0</v>
      </c>
      <c r="V18583" s="334">
        <v>0</v>
      </c>
      <c r="W18583" s="334">
        <v>0</v>
      </c>
      <c r="X18583" s="334">
        <v>0</v>
      </c>
      <c r="Y18583" s="334">
        <v>0</v>
      </c>
      <c r="Z18583" s="334">
        <v>0</v>
      </c>
      <c r="AA18583" s="334">
        <v>0</v>
      </c>
      <c r="AB18583" s="334">
        <v>0</v>
      </c>
      <c r="AD18583" s="334">
        <v>0</v>
      </c>
      <c r="AE18583" s="334">
        <f t="shared" si="2903"/>
        <v>0</v>
      </c>
      <c r="AF18583" s="334">
        <f t="shared" si="2904"/>
        <v>0</v>
      </c>
      <c r="AG18583" s="340">
        <f t="shared" si="2905"/>
        <v>0</v>
      </c>
      <c r="AI18583" s="340">
        <f t="shared" si="2911"/>
        <v>0</v>
      </c>
      <c r="AJ18583" s="340">
        <f t="shared" si="2911"/>
        <v>0</v>
      </c>
      <c r="AK18583" s="340">
        <f t="shared" si="2911"/>
        <v>0</v>
      </c>
      <c r="AL18583" s="340">
        <f t="shared" si="2911"/>
        <v>0</v>
      </c>
      <c r="AM18583" s="340">
        <f t="shared" si="2911"/>
        <v>0</v>
      </c>
    </row>
    <row r="18584" spans="1:39" x14ac:dyDescent="0.35">
      <c r="A18584" s="337">
        <v>40497</v>
      </c>
      <c r="B18584" s="338">
        <f t="shared" si="2907"/>
        <v>2010</v>
      </c>
      <c r="C18584" s="338">
        <f t="shared" si="2908"/>
        <v>11</v>
      </c>
      <c r="D18584" s="338">
        <f t="shared" si="2909"/>
        <v>15</v>
      </c>
      <c r="E18584" s="334">
        <v>0.2</v>
      </c>
      <c r="F18584" s="334">
        <v>0.2</v>
      </c>
      <c r="G18584" s="334">
        <v>0.2</v>
      </c>
      <c r="H18584" s="334">
        <v>0.2</v>
      </c>
      <c r="I18584" s="334">
        <v>0</v>
      </c>
      <c r="J18584" s="334">
        <v>0</v>
      </c>
      <c r="K18584" s="334">
        <v>0</v>
      </c>
      <c r="L18584" s="334">
        <v>0</v>
      </c>
      <c r="M18584" s="334">
        <v>0</v>
      </c>
      <c r="N18584" s="334">
        <v>0</v>
      </c>
      <c r="O18584" s="334">
        <v>0</v>
      </c>
      <c r="P18584" s="334">
        <v>0</v>
      </c>
      <c r="Q18584" s="334">
        <v>0</v>
      </c>
      <c r="R18584" s="334">
        <v>0</v>
      </c>
      <c r="S18584" s="334">
        <v>0</v>
      </c>
      <c r="T18584" s="334">
        <v>0</v>
      </c>
      <c r="U18584" s="334">
        <v>0</v>
      </c>
      <c r="V18584" s="334">
        <v>0</v>
      </c>
      <c r="W18584" s="334">
        <v>0</v>
      </c>
      <c r="X18584" s="334">
        <v>0</v>
      </c>
      <c r="Y18584" s="334">
        <v>0</v>
      </c>
      <c r="Z18584" s="334">
        <v>0</v>
      </c>
      <c r="AA18584" s="334">
        <v>0.4</v>
      </c>
      <c r="AB18584" s="334">
        <v>0.2</v>
      </c>
      <c r="AD18584" s="334">
        <v>1.4</v>
      </c>
      <c r="AE18584" s="334">
        <f t="shared" si="2903"/>
        <v>1.4</v>
      </c>
      <c r="AF18584" s="334">
        <f t="shared" si="2904"/>
        <v>1.4000000000000001</v>
      </c>
      <c r="AG18584" s="340">
        <f t="shared" si="2905"/>
        <v>2.2204460492503131E-16</v>
      </c>
      <c r="AI18584" s="340">
        <f t="shared" si="2911"/>
        <v>0</v>
      </c>
      <c r="AJ18584" s="340">
        <f t="shared" si="2911"/>
        <v>0</v>
      </c>
      <c r="AK18584" s="340">
        <f t="shared" si="2911"/>
        <v>0</v>
      </c>
      <c r="AL18584" s="340">
        <f t="shared" si="2911"/>
        <v>0</v>
      </c>
      <c r="AM18584" s="340">
        <f t="shared" si="2911"/>
        <v>0</v>
      </c>
    </row>
    <row r="18585" spans="1:39" x14ac:dyDescent="0.35">
      <c r="A18585" s="337">
        <v>40498</v>
      </c>
      <c r="B18585" s="338">
        <f t="shared" si="2907"/>
        <v>2010</v>
      </c>
      <c r="C18585" s="338">
        <f t="shared" si="2908"/>
        <v>11</v>
      </c>
      <c r="D18585" s="338">
        <f t="shared" si="2909"/>
        <v>16</v>
      </c>
      <c r="E18585" s="334">
        <v>0.3</v>
      </c>
      <c r="F18585" s="334">
        <v>0.5</v>
      </c>
      <c r="G18585" s="334">
        <v>0.3</v>
      </c>
      <c r="H18585" s="334">
        <v>0.2</v>
      </c>
      <c r="I18585" s="334">
        <v>0.3</v>
      </c>
      <c r="J18585" s="334">
        <v>0.2</v>
      </c>
      <c r="K18585" s="334">
        <v>0.3</v>
      </c>
      <c r="L18585" s="334">
        <v>0.3</v>
      </c>
      <c r="M18585" s="334">
        <v>0.2</v>
      </c>
      <c r="N18585" s="334">
        <v>0.3</v>
      </c>
      <c r="O18585" s="334">
        <v>0.3</v>
      </c>
      <c r="P18585" s="334">
        <v>0.2</v>
      </c>
      <c r="Q18585" s="334">
        <v>0.3</v>
      </c>
      <c r="R18585" s="334">
        <v>0.3</v>
      </c>
      <c r="S18585" s="334">
        <v>0.2</v>
      </c>
      <c r="T18585" s="334">
        <v>0.3</v>
      </c>
      <c r="U18585" s="334">
        <v>0.3</v>
      </c>
      <c r="V18585" s="334">
        <v>0.2</v>
      </c>
      <c r="W18585" s="334">
        <v>0.3</v>
      </c>
      <c r="X18585" s="334">
        <v>0.2</v>
      </c>
      <c r="Y18585" s="334">
        <v>0.3</v>
      </c>
      <c r="Z18585" s="334">
        <v>0.3</v>
      </c>
      <c r="AA18585" s="334">
        <v>0.2</v>
      </c>
      <c r="AB18585" s="334">
        <v>0.3</v>
      </c>
      <c r="AD18585" s="334">
        <v>6.6</v>
      </c>
      <c r="AE18585" s="334">
        <f t="shared" si="2903"/>
        <v>6.6</v>
      </c>
      <c r="AF18585" s="334">
        <f t="shared" si="2904"/>
        <v>6.5999999999999988</v>
      </c>
      <c r="AG18585" s="340">
        <f t="shared" si="2905"/>
        <v>8.8817841970012523E-16</v>
      </c>
      <c r="AI18585" s="340">
        <f t="shared" si="2911"/>
        <v>0</v>
      </c>
      <c r="AJ18585" s="340">
        <f t="shared" si="2911"/>
        <v>0</v>
      </c>
      <c r="AK18585" s="340">
        <f t="shared" si="2911"/>
        <v>0</v>
      </c>
      <c r="AL18585" s="340">
        <f t="shared" si="2911"/>
        <v>0</v>
      </c>
      <c r="AM18585" s="340">
        <f t="shared" si="2911"/>
        <v>0</v>
      </c>
    </row>
    <row r="18586" spans="1:39" x14ac:dyDescent="0.35">
      <c r="A18586" s="337">
        <v>40499</v>
      </c>
      <c r="B18586" s="338">
        <f t="shared" si="2907"/>
        <v>2010</v>
      </c>
      <c r="C18586" s="338">
        <f t="shared" si="2908"/>
        <v>11</v>
      </c>
      <c r="D18586" s="338">
        <f t="shared" si="2909"/>
        <v>17</v>
      </c>
      <c r="E18586" s="334">
        <v>0.2</v>
      </c>
      <c r="F18586" s="334">
        <v>0.1</v>
      </c>
      <c r="G18586" s="334">
        <v>0.2</v>
      </c>
      <c r="H18586" s="334">
        <v>0.1</v>
      </c>
      <c r="I18586" s="334">
        <v>0.2</v>
      </c>
      <c r="J18586" s="334">
        <v>0.1</v>
      </c>
      <c r="K18586" s="334">
        <v>0.2</v>
      </c>
      <c r="L18586" s="334">
        <v>0.1</v>
      </c>
      <c r="M18586" s="334">
        <v>0.2</v>
      </c>
      <c r="N18586" s="334">
        <v>0.1</v>
      </c>
      <c r="O18586" s="334">
        <v>0.2</v>
      </c>
      <c r="P18586" s="334">
        <v>0.1</v>
      </c>
      <c r="Q18586" s="334">
        <v>0.2</v>
      </c>
      <c r="R18586" s="334">
        <v>0.1</v>
      </c>
      <c r="S18586" s="334">
        <v>0.2</v>
      </c>
      <c r="T18586" s="334">
        <v>0.1</v>
      </c>
      <c r="U18586" s="334">
        <v>0.1</v>
      </c>
      <c r="V18586" s="334">
        <v>0.2</v>
      </c>
      <c r="W18586" s="334">
        <v>0.1</v>
      </c>
      <c r="X18586" s="334">
        <v>0.2</v>
      </c>
      <c r="Y18586" s="334">
        <v>0.1</v>
      </c>
      <c r="Z18586" s="334">
        <v>0.2</v>
      </c>
      <c r="AA18586" s="334">
        <v>0.1</v>
      </c>
      <c r="AB18586" s="334">
        <v>0.2</v>
      </c>
      <c r="AD18586" s="334">
        <v>3.6</v>
      </c>
      <c r="AE18586" s="334">
        <f t="shared" si="2903"/>
        <v>3.6</v>
      </c>
      <c r="AF18586" s="334">
        <f t="shared" si="2904"/>
        <v>3.6000000000000019</v>
      </c>
      <c r="AG18586" s="340">
        <f t="shared" si="2905"/>
        <v>1.7763568394002505E-15</v>
      </c>
      <c r="AI18586" s="340">
        <f t="shared" si="2911"/>
        <v>0</v>
      </c>
      <c r="AJ18586" s="340">
        <f t="shared" si="2911"/>
        <v>0</v>
      </c>
      <c r="AK18586" s="340">
        <f t="shared" si="2911"/>
        <v>0</v>
      </c>
      <c r="AL18586" s="340">
        <f t="shared" si="2911"/>
        <v>0</v>
      </c>
      <c r="AM18586" s="340">
        <f t="shared" si="2911"/>
        <v>0</v>
      </c>
    </row>
    <row r="18587" spans="1:39" x14ac:dyDescent="0.35">
      <c r="A18587" s="337">
        <v>40500</v>
      </c>
      <c r="B18587" s="338">
        <f t="shared" si="2907"/>
        <v>2010</v>
      </c>
      <c r="C18587" s="338">
        <f t="shared" si="2908"/>
        <v>11</v>
      </c>
      <c r="D18587" s="338">
        <f t="shared" si="2909"/>
        <v>18</v>
      </c>
      <c r="E18587" s="334">
        <v>0.1</v>
      </c>
      <c r="F18587" s="334">
        <v>0.1</v>
      </c>
      <c r="G18587" s="334">
        <v>0.1</v>
      </c>
      <c r="H18587" s="334">
        <v>0.1</v>
      </c>
      <c r="I18587" s="334">
        <v>0.2</v>
      </c>
      <c r="J18587" s="334">
        <v>0.1</v>
      </c>
      <c r="K18587" s="334">
        <v>0.1</v>
      </c>
      <c r="L18587" s="334">
        <v>0.1</v>
      </c>
      <c r="M18587" s="334">
        <v>0.2</v>
      </c>
      <c r="N18587" s="334">
        <v>0.1</v>
      </c>
      <c r="O18587" s="334">
        <v>0.1</v>
      </c>
      <c r="P18587" s="334">
        <v>0.1</v>
      </c>
      <c r="Q18587" s="334">
        <v>0.1</v>
      </c>
      <c r="R18587" s="334">
        <v>0.2</v>
      </c>
      <c r="S18587" s="334">
        <v>0.1</v>
      </c>
      <c r="T18587" s="334">
        <v>0</v>
      </c>
      <c r="U18587" s="334">
        <v>0</v>
      </c>
      <c r="V18587" s="334">
        <v>0</v>
      </c>
      <c r="W18587" s="334">
        <v>0</v>
      </c>
      <c r="X18587" s="334">
        <v>0</v>
      </c>
      <c r="Y18587" s="334">
        <v>0.1</v>
      </c>
      <c r="Z18587" s="334">
        <v>0.1</v>
      </c>
      <c r="AA18587" s="334">
        <v>0.1</v>
      </c>
      <c r="AB18587" s="334">
        <v>0.1</v>
      </c>
      <c r="AD18587" s="334">
        <v>2.2000000000000002</v>
      </c>
      <c r="AE18587" s="334">
        <f t="shared" si="2903"/>
        <v>2.2000000000000002</v>
      </c>
      <c r="AF18587" s="334">
        <f t="shared" si="2904"/>
        <v>2.2000000000000006</v>
      </c>
      <c r="AG18587" s="340">
        <f t="shared" si="2905"/>
        <v>4.4408920985006262E-16</v>
      </c>
      <c r="AI18587" s="340">
        <f t="shared" si="2911"/>
        <v>0</v>
      </c>
      <c r="AJ18587" s="340">
        <f t="shared" si="2911"/>
        <v>0</v>
      </c>
      <c r="AK18587" s="340">
        <f t="shared" si="2911"/>
        <v>0</v>
      </c>
      <c r="AL18587" s="340">
        <f t="shared" si="2911"/>
        <v>0</v>
      </c>
      <c r="AM18587" s="340">
        <f t="shared" si="2911"/>
        <v>0</v>
      </c>
    </row>
    <row r="18588" spans="1:39" x14ac:dyDescent="0.35">
      <c r="A18588" s="337">
        <v>40501</v>
      </c>
      <c r="B18588" s="338">
        <f t="shared" si="2907"/>
        <v>2010</v>
      </c>
      <c r="C18588" s="338">
        <f t="shared" si="2908"/>
        <v>11</v>
      </c>
      <c r="D18588" s="338">
        <f t="shared" si="2909"/>
        <v>19</v>
      </c>
      <c r="E18588" s="334">
        <v>0</v>
      </c>
      <c r="F18588" s="334">
        <v>0</v>
      </c>
      <c r="G18588" s="334">
        <v>0.1</v>
      </c>
      <c r="H18588" s="334">
        <v>0</v>
      </c>
      <c r="I18588" s="334">
        <v>0</v>
      </c>
      <c r="J18588" s="334">
        <v>0</v>
      </c>
      <c r="K18588" s="334">
        <v>0</v>
      </c>
      <c r="L18588" s="334">
        <v>0</v>
      </c>
      <c r="M18588" s="334">
        <v>0.1</v>
      </c>
      <c r="N18588" s="334">
        <v>0</v>
      </c>
      <c r="O18588" s="334">
        <v>0</v>
      </c>
      <c r="P18588" s="334">
        <v>0</v>
      </c>
      <c r="Q18588" s="334">
        <v>0</v>
      </c>
      <c r="R18588" s="334">
        <v>0</v>
      </c>
      <c r="S18588" s="334">
        <v>0</v>
      </c>
      <c r="T18588" s="334">
        <v>0.1</v>
      </c>
      <c r="U18588" s="334">
        <v>0</v>
      </c>
      <c r="V18588" s="334">
        <v>0</v>
      </c>
      <c r="W18588" s="334">
        <v>0</v>
      </c>
      <c r="X18588" s="334">
        <v>0</v>
      </c>
      <c r="Y18588" s="334">
        <v>0</v>
      </c>
      <c r="Z18588" s="334">
        <v>0.1</v>
      </c>
      <c r="AA18588" s="334">
        <v>0</v>
      </c>
      <c r="AB18588" s="334">
        <v>0</v>
      </c>
      <c r="AD18588" s="334">
        <v>0.4</v>
      </c>
      <c r="AE18588" s="334">
        <f t="shared" si="2903"/>
        <v>0.4</v>
      </c>
      <c r="AF18588" s="334">
        <f t="shared" si="2904"/>
        <v>0.4</v>
      </c>
      <c r="AG18588" s="340">
        <f t="shared" si="2905"/>
        <v>0</v>
      </c>
      <c r="AI18588" s="340">
        <f t="shared" si="2911"/>
        <v>0</v>
      </c>
      <c r="AJ18588" s="340">
        <f t="shared" si="2911"/>
        <v>0</v>
      </c>
      <c r="AK18588" s="340">
        <f t="shared" si="2911"/>
        <v>0</v>
      </c>
      <c r="AL18588" s="340">
        <f t="shared" si="2911"/>
        <v>0</v>
      </c>
      <c r="AM18588" s="340">
        <f t="shared" si="2911"/>
        <v>0</v>
      </c>
    </row>
    <row r="18589" spans="1:39" x14ac:dyDescent="0.35">
      <c r="A18589" s="337">
        <v>40502</v>
      </c>
      <c r="B18589" s="338">
        <f t="shared" si="2907"/>
        <v>2010</v>
      </c>
      <c r="C18589" s="338">
        <f t="shared" si="2908"/>
        <v>11</v>
      </c>
      <c r="D18589" s="338">
        <f t="shared" si="2909"/>
        <v>20</v>
      </c>
      <c r="E18589" s="334">
        <v>0</v>
      </c>
      <c r="F18589" s="334">
        <v>0</v>
      </c>
      <c r="G18589" s="334">
        <v>0</v>
      </c>
      <c r="H18589" s="334">
        <v>0</v>
      </c>
      <c r="I18589" s="334">
        <v>0.1</v>
      </c>
      <c r="J18589" s="334">
        <v>0</v>
      </c>
      <c r="K18589" s="334">
        <v>0</v>
      </c>
      <c r="L18589" s="334">
        <v>0</v>
      </c>
      <c r="M18589" s="334">
        <v>0</v>
      </c>
      <c r="N18589" s="334">
        <v>0</v>
      </c>
      <c r="O18589" s="334">
        <v>0</v>
      </c>
      <c r="P18589" s="334">
        <v>0</v>
      </c>
      <c r="Q18589" s="334">
        <v>0</v>
      </c>
      <c r="R18589" s="334">
        <v>0</v>
      </c>
      <c r="S18589" s="334">
        <v>0</v>
      </c>
      <c r="T18589" s="334">
        <v>0</v>
      </c>
      <c r="U18589" s="334">
        <v>0</v>
      </c>
      <c r="V18589" s="334">
        <v>0</v>
      </c>
      <c r="W18589" s="334">
        <v>0.1</v>
      </c>
      <c r="X18589" s="334">
        <v>0</v>
      </c>
      <c r="Y18589" s="334">
        <v>0</v>
      </c>
      <c r="Z18589" s="334">
        <v>0</v>
      </c>
      <c r="AA18589" s="334">
        <v>0</v>
      </c>
      <c r="AB18589" s="334">
        <v>0</v>
      </c>
      <c r="AD18589" s="334">
        <v>0.2</v>
      </c>
      <c r="AE18589" s="334">
        <f t="shared" si="2903"/>
        <v>0.2</v>
      </c>
      <c r="AF18589" s="334">
        <f t="shared" si="2904"/>
        <v>0.2</v>
      </c>
      <c r="AG18589" s="340">
        <f t="shared" si="2905"/>
        <v>0</v>
      </c>
      <c r="AI18589" s="340">
        <f t="shared" si="2911"/>
        <v>0</v>
      </c>
      <c r="AJ18589" s="340">
        <f t="shared" si="2911"/>
        <v>0</v>
      </c>
      <c r="AK18589" s="340">
        <f t="shared" si="2911"/>
        <v>0</v>
      </c>
      <c r="AL18589" s="340">
        <f t="shared" si="2911"/>
        <v>0</v>
      </c>
      <c r="AM18589" s="340">
        <f t="shared" si="2911"/>
        <v>0</v>
      </c>
    </row>
    <row r="18590" spans="1:39" x14ac:dyDescent="0.35">
      <c r="A18590" s="337">
        <v>40503</v>
      </c>
      <c r="B18590" s="338">
        <f t="shared" si="2907"/>
        <v>2010</v>
      </c>
      <c r="C18590" s="338">
        <f t="shared" si="2908"/>
        <v>11</v>
      </c>
      <c r="D18590" s="338">
        <f t="shared" si="2909"/>
        <v>21</v>
      </c>
      <c r="E18590" s="334">
        <v>0.1</v>
      </c>
      <c r="F18590" s="334">
        <v>0.1</v>
      </c>
      <c r="G18590" s="334">
        <v>0</v>
      </c>
      <c r="H18590" s="334">
        <v>0.1</v>
      </c>
      <c r="I18590" s="334">
        <v>0.1</v>
      </c>
      <c r="J18590" s="334">
        <v>0</v>
      </c>
      <c r="K18590" s="334">
        <v>0.1</v>
      </c>
      <c r="L18590" s="334">
        <v>0.1</v>
      </c>
      <c r="M18590" s="334">
        <v>0.1</v>
      </c>
      <c r="N18590" s="334">
        <v>0.1</v>
      </c>
      <c r="O18590" s="334">
        <v>0</v>
      </c>
      <c r="P18590" s="334">
        <v>0.1</v>
      </c>
      <c r="Q18590" s="334">
        <v>0.1</v>
      </c>
      <c r="R18590" s="334">
        <v>0</v>
      </c>
      <c r="S18590" s="334">
        <v>0.1</v>
      </c>
      <c r="T18590" s="334">
        <v>0.1</v>
      </c>
      <c r="U18590" s="334">
        <v>0.1</v>
      </c>
      <c r="V18590" s="334">
        <v>0</v>
      </c>
      <c r="W18590" s="334">
        <v>0.1</v>
      </c>
      <c r="X18590" s="334">
        <v>0.1</v>
      </c>
      <c r="Y18590" s="334">
        <v>0.1</v>
      </c>
      <c r="Z18590" s="334">
        <v>0</v>
      </c>
      <c r="AA18590" s="334">
        <v>0.1</v>
      </c>
      <c r="AB18590" s="334">
        <v>0.1</v>
      </c>
      <c r="AD18590" s="334">
        <v>1.8</v>
      </c>
      <c r="AE18590" s="334">
        <f t="shared" si="2903"/>
        <v>1.8</v>
      </c>
      <c r="AF18590" s="334">
        <f t="shared" si="2904"/>
        <v>1.8000000000000005</v>
      </c>
      <c r="AG18590" s="340">
        <f t="shared" si="2905"/>
        <v>4.4408920985006262E-16</v>
      </c>
      <c r="AI18590" s="340">
        <f t="shared" si="2911"/>
        <v>0</v>
      </c>
      <c r="AJ18590" s="340">
        <f t="shared" si="2911"/>
        <v>0</v>
      </c>
      <c r="AK18590" s="340">
        <f t="shared" si="2911"/>
        <v>0</v>
      </c>
      <c r="AL18590" s="340">
        <f t="shared" si="2911"/>
        <v>0</v>
      </c>
      <c r="AM18590" s="340">
        <f t="shared" si="2911"/>
        <v>0</v>
      </c>
    </row>
    <row r="18591" spans="1:39" x14ac:dyDescent="0.35">
      <c r="A18591" s="337">
        <v>40504</v>
      </c>
      <c r="B18591" s="338">
        <f t="shared" si="2907"/>
        <v>2010</v>
      </c>
      <c r="C18591" s="338">
        <f t="shared" si="2908"/>
        <v>11</v>
      </c>
      <c r="D18591" s="338">
        <f t="shared" si="2909"/>
        <v>22</v>
      </c>
      <c r="E18591" s="334">
        <v>0.1</v>
      </c>
      <c r="F18591" s="334">
        <v>0.1</v>
      </c>
      <c r="G18591" s="334">
        <v>0.2</v>
      </c>
      <c r="H18591" s="334">
        <v>0.1</v>
      </c>
      <c r="I18591" s="334">
        <v>0.1</v>
      </c>
      <c r="J18591" s="334">
        <v>0.1</v>
      </c>
      <c r="K18591" s="334">
        <v>0.1</v>
      </c>
      <c r="L18591" s="334">
        <v>0.2</v>
      </c>
      <c r="M18591" s="334">
        <v>0.1</v>
      </c>
      <c r="N18591" s="334">
        <v>0.1</v>
      </c>
      <c r="O18591" s="334">
        <v>0.1</v>
      </c>
      <c r="P18591" s="334">
        <v>0.1</v>
      </c>
      <c r="Q18591" s="334">
        <v>0.2</v>
      </c>
      <c r="R18591" s="334">
        <v>0.1</v>
      </c>
      <c r="S18591" s="334">
        <v>0.1</v>
      </c>
      <c r="T18591" s="334">
        <v>0.1</v>
      </c>
      <c r="U18591" s="334">
        <v>0.1</v>
      </c>
      <c r="V18591" s="334">
        <v>0.2</v>
      </c>
      <c r="W18591" s="334">
        <v>0.1</v>
      </c>
      <c r="X18591" s="334">
        <v>0.1</v>
      </c>
      <c r="Y18591" s="334">
        <v>0</v>
      </c>
      <c r="Z18591" s="334">
        <v>0</v>
      </c>
      <c r="AA18591" s="334">
        <v>0</v>
      </c>
      <c r="AB18591" s="334">
        <v>0</v>
      </c>
      <c r="AD18591" s="334">
        <v>2.4</v>
      </c>
      <c r="AE18591" s="334">
        <f t="shared" si="2903"/>
        <v>2.4</v>
      </c>
      <c r="AF18591" s="334">
        <f t="shared" si="2904"/>
        <v>2.4000000000000008</v>
      </c>
      <c r="AG18591" s="340">
        <f t="shared" si="2905"/>
        <v>8.8817841970012523E-16</v>
      </c>
      <c r="AI18591" s="340">
        <f t="shared" si="2911"/>
        <v>0</v>
      </c>
      <c r="AJ18591" s="340">
        <f t="shared" si="2911"/>
        <v>0</v>
      </c>
      <c r="AK18591" s="340">
        <f t="shared" si="2911"/>
        <v>0</v>
      </c>
      <c r="AL18591" s="340">
        <f t="shared" si="2911"/>
        <v>0</v>
      </c>
      <c r="AM18591" s="340">
        <f t="shared" si="2911"/>
        <v>0</v>
      </c>
    </row>
    <row r="18592" spans="1:39" x14ac:dyDescent="0.35">
      <c r="A18592" s="337">
        <v>40505</v>
      </c>
      <c r="B18592" s="338">
        <f t="shared" si="2907"/>
        <v>2010</v>
      </c>
      <c r="C18592" s="338">
        <f t="shared" si="2908"/>
        <v>11</v>
      </c>
      <c r="D18592" s="338">
        <f t="shared" si="2909"/>
        <v>23</v>
      </c>
      <c r="E18592" s="334">
        <v>0</v>
      </c>
      <c r="F18592" s="334">
        <v>0</v>
      </c>
      <c r="G18592" s="334">
        <v>0</v>
      </c>
      <c r="H18592" s="334">
        <v>0</v>
      </c>
      <c r="I18592" s="334">
        <v>0</v>
      </c>
      <c r="J18592" s="334">
        <v>0</v>
      </c>
      <c r="K18592" s="334">
        <v>0</v>
      </c>
      <c r="L18592" s="334">
        <v>0</v>
      </c>
      <c r="M18592" s="334">
        <v>0</v>
      </c>
      <c r="N18592" s="334">
        <v>0</v>
      </c>
      <c r="O18592" s="334">
        <v>0</v>
      </c>
      <c r="P18592" s="334">
        <v>0</v>
      </c>
      <c r="Q18592" s="334">
        <v>0</v>
      </c>
      <c r="R18592" s="334">
        <v>0</v>
      </c>
      <c r="S18592" s="334">
        <v>0</v>
      </c>
      <c r="T18592" s="334">
        <v>0</v>
      </c>
      <c r="U18592" s="334">
        <v>0</v>
      </c>
      <c r="V18592" s="334">
        <v>0</v>
      </c>
      <c r="W18592" s="334">
        <v>0</v>
      </c>
      <c r="X18592" s="334">
        <v>0</v>
      </c>
      <c r="Y18592" s="334">
        <v>0</v>
      </c>
      <c r="Z18592" s="334">
        <v>0</v>
      </c>
      <c r="AA18592" s="334">
        <v>0</v>
      </c>
      <c r="AB18592" s="334">
        <v>0</v>
      </c>
      <c r="AD18592" s="334">
        <v>0</v>
      </c>
      <c r="AE18592" s="334">
        <f t="shared" si="2903"/>
        <v>0</v>
      </c>
      <c r="AF18592" s="334">
        <f t="shared" si="2904"/>
        <v>0</v>
      </c>
      <c r="AG18592" s="340">
        <f t="shared" si="2905"/>
        <v>0</v>
      </c>
      <c r="AI18592" s="340">
        <f t="shared" si="2911"/>
        <v>0</v>
      </c>
      <c r="AJ18592" s="340">
        <f t="shared" si="2911"/>
        <v>0</v>
      </c>
      <c r="AK18592" s="340">
        <f t="shared" si="2911"/>
        <v>0</v>
      </c>
      <c r="AL18592" s="340">
        <f t="shared" si="2911"/>
        <v>0</v>
      </c>
      <c r="AM18592" s="340">
        <f t="shared" si="2911"/>
        <v>0</v>
      </c>
    </row>
    <row r="18593" spans="1:39" x14ac:dyDescent="0.35">
      <c r="A18593" s="337">
        <v>40506</v>
      </c>
      <c r="B18593" s="338">
        <f t="shared" si="2907"/>
        <v>2010</v>
      </c>
      <c r="C18593" s="338">
        <f t="shared" si="2908"/>
        <v>11</v>
      </c>
      <c r="D18593" s="338">
        <f t="shared" si="2909"/>
        <v>24</v>
      </c>
      <c r="E18593" s="334">
        <v>0</v>
      </c>
      <c r="F18593" s="334">
        <v>0</v>
      </c>
      <c r="G18593" s="334">
        <v>0</v>
      </c>
      <c r="H18593" s="334">
        <v>0</v>
      </c>
      <c r="I18593" s="334">
        <v>0</v>
      </c>
      <c r="J18593" s="334">
        <v>0</v>
      </c>
      <c r="K18593" s="334">
        <v>0</v>
      </c>
      <c r="L18593" s="334">
        <v>0</v>
      </c>
      <c r="M18593" s="334">
        <v>0</v>
      </c>
      <c r="N18593" s="334">
        <v>0</v>
      </c>
      <c r="O18593" s="334">
        <v>0</v>
      </c>
      <c r="P18593" s="334">
        <v>0</v>
      </c>
      <c r="Q18593" s="334">
        <v>0</v>
      </c>
      <c r="R18593" s="334">
        <v>0</v>
      </c>
      <c r="S18593" s="334">
        <v>0</v>
      </c>
      <c r="T18593" s="334">
        <v>0</v>
      </c>
      <c r="U18593" s="334">
        <v>0</v>
      </c>
      <c r="V18593" s="334">
        <v>0</v>
      </c>
      <c r="W18593" s="334">
        <v>0</v>
      </c>
      <c r="X18593" s="334">
        <v>0</v>
      </c>
      <c r="Y18593" s="334">
        <v>0</v>
      </c>
      <c r="Z18593" s="334">
        <v>0</v>
      </c>
      <c r="AA18593" s="334">
        <v>0</v>
      </c>
      <c r="AB18593" s="334">
        <v>0</v>
      </c>
      <c r="AD18593" s="334">
        <v>0</v>
      </c>
      <c r="AE18593" s="334">
        <f t="shared" si="2903"/>
        <v>0</v>
      </c>
      <c r="AF18593" s="334">
        <f t="shared" si="2904"/>
        <v>0</v>
      </c>
      <c r="AG18593" s="340">
        <f t="shared" si="2905"/>
        <v>0</v>
      </c>
      <c r="AI18593" s="340">
        <f t="shared" si="2911"/>
        <v>0</v>
      </c>
      <c r="AJ18593" s="340">
        <f t="shared" si="2911"/>
        <v>0</v>
      </c>
      <c r="AK18593" s="340">
        <f t="shared" si="2911"/>
        <v>0</v>
      </c>
      <c r="AL18593" s="340">
        <f t="shared" si="2911"/>
        <v>0</v>
      </c>
      <c r="AM18593" s="340">
        <f t="shared" si="2911"/>
        <v>0</v>
      </c>
    </row>
    <row r="18594" spans="1:39" x14ac:dyDescent="0.35">
      <c r="A18594" s="337">
        <v>40507</v>
      </c>
      <c r="B18594" s="338">
        <f t="shared" si="2907"/>
        <v>2010</v>
      </c>
      <c r="C18594" s="338">
        <f t="shared" si="2908"/>
        <v>11</v>
      </c>
      <c r="D18594" s="338">
        <f t="shared" si="2909"/>
        <v>25</v>
      </c>
      <c r="E18594" s="334">
        <v>0</v>
      </c>
      <c r="F18594" s="334">
        <v>0</v>
      </c>
      <c r="G18594" s="334">
        <v>0</v>
      </c>
      <c r="H18594" s="334">
        <v>0</v>
      </c>
      <c r="I18594" s="334">
        <v>0</v>
      </c>
      <c r="J18594" s="334">
        <v>0</v>
      </c>
      <c r="K18594" s="334">
        <v>0</v>
      </c>
      <c r="L18594" s="334">
        <v>0</v>
      </c>
      <c r="M18594" s="334">
        <v>0</v>
      </c>
      <c r="N18594" s="334">
        <v>0</v>
      </c>
      <c r="O18594" s="334">
        <v>0</v>
      </c>
      <c r="P18594" s="334">
        <v>0</v>
      </c>
      <c r="Q18594" s="334">
        <v>0</v>
      </c>
      <c r="R18594" s="334">
        <v>0</v>
      </c>
      <c r="S18594" s="334">
        <v>0</v>
      </c>
      <c r="T18594" s="334">
        <v>0</v>
      </c>
      <c r="U18594" s="334">
        <v>0</v>
      </c>
      <c r="V18594" s="334">
        <v>0</v>
      </c>
      <c r="W18594" s="334">
        <v>0</v>
      </c>
      <c r="X18594" s="334">
        <v>0</v>
      </c>
      <c r="Y18594" s="334">
        <v>0</v>
      </c>
      <c r="Z18594" s="334">
        <v>0</v>
      </c>
      <c r="AA18594" s="334">
        <v>0</v>
      </c>
      <c r="AB18594" s="334">
        <v>0</v>
      </c>
      <c r="AD18594" s="334">
        <v>0</v>
      </c>
      <c r="AE18594" s="334">
        <f t="shared" si="2903"/>
        <v>0</v>
      </c>
      <c r="AF18594" s="334">
        <f t="shared" si="2904"/>
        <v>0</v>
      </c>
      <c r="AG18594" s="340">
        <f t="shared" si="2905"/>
        <v>0</v>
      </c>
      <c r="AI18594" s="340">
        <f t="shared" si="2911"/>
        <v>0</v>
      </c>
      <c r="AJ18594" s="340">
        <f t="shared" si="2911"/>
        <v>0</v>
      </c>
      <c r="AK18594" s="340">
        <f t="shared" si="2911"/>
        <v>0</v>
      </c>
      <c r="AL18594" s="340">
        <f t="shared" si="2911"/>
        <v>0</v>
      </c>
      <c r="AM18594" s="340">
        <f t="shared" si="2911"/>
        <v>0</v>
      </c>
    </row>
    <row r="18595" spans="1:39" x14ac:dyDescent="0.35">
      <c r="A18595" s="337">
        <v>40508</v>
      </c>
      <c r="B18595" s="338">
        <f t="shared" si="2907"/>
        <v>2010</v>
      </c>
      <c r="C18595" s="338">
        <f t="shared" si="2908"/>
        <v>11</v>
      </c>
      <c r="D18595" s="338">
        <f t="shared" si="2909"/>
        <v>26</v>
      </c>
      <c r="E18595" s="334">
        <v>0</v>
      </c>
      <c r="F18595" s="334">
        <v>0</v>
      </c>
      <c r="G18595" s="334">
        <v>0</v>
      </c>
      <c r="H18595" s="334">
        <v>0</v>
      </c>
      <c r="I18595" s="334">
        <v>0</v>
      </c>
      <c r="J18595" s="334">
        <v>0</v>
      </c>
      <c r="K18595" s="334">
        <v>0</v>
      </c>
      <c r="L18595" s="334">
        <v>0</v>
      </c>
      <c r="M18595" s="334">
        <v>0</v>
      </c>
      <c r="N18595" s="334">
        <v>0</v>
      </c>
      <c r="O18595" s="334">
        <v>0</v>
      </c>
      <c r="P18595" s="334">
        <v>0</v>
      </c>
      <c r="Q18595" s="334">
        <v>0</v>
      </c>
      <c r="R18595" s="334">
        <v>0</v>
      </c>
      <c r="S18595" s="334">
        <v>0</v>
      </c>
      <c r="T18595" s="334">
        <v>0</v>
      </c>
      <c r="U18595" s="334">
        <v>0</v>
      </c>
      <c r="V18595" s="334">
        <v>0</v>
      </c>
      <c r="W18595" s="334">
        <v>0</v>
      </c>
      <c r="X18595" s="334">
        <v>0</v>
      </c>
      <c r="Y18595" s="334">
        <v>0</v>
      </c>
      <c r="Z18595" s="334">
        <v>0</v>
      </c>
      <c r="AA18595" s="334">
        <v>0</v>
      </c>
      <c r="AB18595" s="334">
        <v>0</v>
      </c>
      <c r="AD18595" s="334">
        <v>0</v>
      </c>
      <c r="AE18595" s="334">
        <f t="shared" si="2903"/>
        <v>0</v>
      </c>
      <c r="AF18595" s="334">
        <f t="shared" si="2904"/>
        <v>0</v>
      </c>
      <c r="AG18595" s="340">
        <f t="shared" si="2905"/>
        <v>0</v>
      </c>
      <c r="AI18595" s="340">
        <f t="shared" si="2911"/>
        <v>0</v>
      </c>
      <c r="AJ18595" s="340">
        <f t="shared" si="2911"/>
        <v>0</v>
      </c>
      <c r="AK18595" s="340">
        <f t="shared" si="2911"/>
        <v>0</v>
      </c>
      <c r="AL18595" s="340">
        <f t="shared" si="2911"/>
        <v>0</v>
      </c>
      <c r="AM18595" s="340">
        <f t="shared" si="2911"/>
        <v>0</v>
      </c>
    </row>
    <row r="18596" spans="1:39" x14ac:dyDescent="0.35">
      <c r="A18596" s="337">
        <v>40509</v>
      </c>
      <c r="B18596" s="338">
        <f t="shared" si="2907"/>
        <v>2010</v>
      </c>
      <c r="C18596" s="338">
        <f t="shared" si="2908"/>
        <v>11</v>
      </c>
      <c r="D18596" s="338">
        <f t="shared" si="2909"/>
        <v>27</v>
      </c>
      <c r="E18596" s="334">
        <v>0</v>
      </c>
      <c r="F18596" s="334">
        <v>0</v>
      </c>
      <c r="G18596" s="334">
        <v>0</v>
      </c>
      <c r="H18596" s="334">
        <v>0</v>
      </c>
      <c r="I18596" s="334">
        <v>0</v>
      </c>
      <c r="J18596" s="334">
        <v>0</v>
      </c>
      <c r="K18596" s="334">
        <v>0</v>
      </c>
      <c r="L18596" s="334">
        <v>0</v>
      </c>
      <c r="M18596" s="334">
        <v>0</v>
      </c>
      <c r="N18596" s="334">
        <v>0</v>
      </c>
      <c r="O18596" s="334">
        <v>0</v>
      </c>
      <c r="P18596" s="334">
        <v>0</v>
      </c>
      <c r="Q18596" s="334">
        <v>0</v>
      </c>
      <c r="R18596" s="334">
        <v>0</v>
      </c>
      <c r="S18596" s="334">
        <v>0</v>
      </c>
      <c r="T18596" s="334">
        <v>0</v>
      </c>
      <c r="U18596" s="334">
        <v>0</v>
      </c>
      <c r="V18596" s="334">
        <v>0</v>
      </c>
      <c r="W18596" s="334">
        <v>0</v>
      </c>
      <c r="X18596" s="334">
        <v>0</v>
      </c>
      <c r="Y18596" s="334">
        <v>0</v>
      </c>
      <c r="Z18596" s="334">
        <v>0</v>
      </c>
      <c r="AA18596" s="334">
        <v>0</v>
      </c>
      <c r="AB18596" s="334">
        <v>0</v>
      </c>
      <c r="AD18596" s="334">
        <v>0</v>
      </c>
      <c r="AE18596" s="334">
        <f t="shared" si="2903"/>
        <v>0</v>
      </c>
      <c r="AF18596" s="334">
        <f t="shared" si="2904"/>
        <v>0</v>
      </c>
      <c r="AG18596" s="340">
        <f t="shared" si="2905"/>
        <v>0</v>
      </c>
      <c r="AI18596" s="340">
        <f t="shared" ref="AI18596:AM18611" si="2912">IF($C18596=AI$1,$AF18596,0)</f>
        <v>0</v>
      </c>
      <c r="AJ18596" s="340">
        <f t="shared" si="2912"/>
        <v>0</v>
      </c>
      <c r="AK18596" s="340">
        <f t="shared" si="2912"/>
        <v>0</v>
      </c>
      <c r="AL18596" s="340">
        <f t="shared" si="2912"/>
        <v>0</v>
      </c>
      <c r="AM18596" s="340">
        <f t="shared" si="2912"/>
        <v>0</v>
      </c>
    </row>
    <row r="18597" spans="1:39" x14ac:dyDescent="0.35">
      <c r="A18597" s="337">
        <v>40510</v>
      </c>
      <c r="B18597" s="338">
        <f t="shared" si="2907"/>
        <v>2010</v>
      </c>
      <c r="C18597" s="338">
        <f t="shared" si="2908"/>
        <v>11</v>
      </c>
      <c r="D18597" s="338">
        <f t="shared" si="2909"/>
        <v>28</v>
      </c>
      <c r="E18597" s="334">
        <v>0</v>
      </c>
      <c r="F18597" s="334">
        <v>0</v>
      </c>
      <c r="G18597" s="334">
        <v>0</v>
      </c>
      <c r="H18597" s="334">
        <v>0</v>
      </c>
      <c r="I18597" s="334">
        <v>0</v>
      </c>
      <c r="J18597" s="334">
        <v>0.1</v>
      </c>
      <c r="K18597" s="334">
        <v>0.2</v>
      </c>
      <c r="L18597" s="334">
        <v>0.1</v>
      </c>
      <c r="M18597" s="334">
        <v>0.1</v>
      </c>
      <c r="N18597" s="334">
        <v>0.1</v>
      </c>
      <c r="O18597" s="334">
        <v>0.2</v>
      </c>
      <c r="P18597" s="334">
        <v>0.1</v>
      </c>
      <c r="Q18597" s="334">
        <v>0.1</v>
      </c>
      <c r="R18597" s="334">
        <v>0.1</v>
      </c>
      <c r="S18597" s="334">
        <v>0.2</v>
      </c>
      <c r="T18597" s="334">
        <v>0.1</v>
      </c>
      <c r="U18597" s="334">
        <v>0</v>
      </c>
      <c r="V18597" s="334">
        <v>0</v>
      </c>
      <c r="W18597" s="334">
        <v>0</v>
      </c>
      <c r="X18597" s="334">
        <v>0</v>
      </c>
      <c r="Y18597" s="334">
        <v>0</v>
      </c>
      <c r="Z18597" s="334">
        <v>0</v>
      </c>
      <c r="AA18597" s="334">
        <v>0</v>
      </c>
      <c r="AB18597" s="334">
        <v>0</v>
      </c>
      <c r="AD18597" s="334">
        <v>1.4</v>
      </c>
      <c r="AE18597" s="334">
        <f t="shared" si="2903"/>
        <v>1.4</v>
      </c>
      <c r="AF18597" s="334">
        <f t="shared" si="2904"/>
        <v>1.4000000000000001</v>
      </c>
      <c r="AG18597" s="340">
        <f t="shared" si="2905"/>
        <v>2.2204460492503131E-16</v>
      </c>
      <c r="AI18597" s="340">
        <f t="shared" si="2912"/>
        <v>0</v>
      </c>
      <c r="AJ18597" s="340">
        <f t="shared" si="2912"/>
        <v>0</v>
      </c>
      <c r="AK18597" s="340">
        <f t="shared" si="2912"/>
        <v>0</v>
      </c>
      <c r="AL18597" s="340">
        <f t="shared" si="2912"/>
        <v>0</v>
      </c>
      <c r="AM18597" s="340">
        <f t="shared" si="2912"/>
        <v>0</v>
      </c>
    </row>
    <row r="18598" spans="1:39" x14ac:dyDescent="0.35">
      <c r="A18598" s="337">
        <v>40511</v>
      </c>
      <c r="B18598" s="338">
        <f t="shared" si="2907"/>
        <v>2010</v>
      </c>
      <c r="C18598" s="338">
        <f t="shared" si="2908"/>
        <v>11</v>
      </c>
      <c r="D18598" s="338">
        <f t="shared" si="2909"/>
        <v>29</v>
      </c>
      <c r="E18598" s="334">
        <v>0</v>
      </c>
      <c r="F18598" s="334">
        <v>0</v>
      </c>
      <c r="G18598" s="334">
        <v>0</v>
      </c>
      <c r="H18598" s="334">
        <v>0</v>
      </c>
      <c r="I18598" s="334">
        <v>0</v>
      </c>
      <c r="J18598" s="334">
        <v>0</v>
      </c>
      <c r="K18598" s="334">
        <v>0</v>
      </c>
      <c r="L18598" s="334">
        <v>0</v>
      </c>
      <c r="M18598" s="334">
        <v>0</v>
      </c>
      <c r="N18598" s="334">
        <v>0</v>
      </c>
      <c r="O18598" s="334">
        <v>0</v>
      </c>
      <c r="P18598" s="334">
        <v>0</v>
      </c>
      <c r="Q18598" s="334">
        <v>0</v>
      </c>
      <c r="R18598" s="334">
        <v>0</v>
      </c>
      <c r="S18598" s="334">
        <v>0</v>
      </c>
      <c r="T18598" s="334">
        <v>0</v>
      </c>
      <c r="U18598" s="334">
        <v>0</v>
      </c>
      <c r="V18598" s="334">
        <v>0</v>
      </c>
      <c r="W18598" s="334">
        <v>0</v>
      </c>
      <c r="X18598" s="334">
        <v>0</v>
      </c>
      <c r="Y18598" s="334">
        <v>0</v>
      </c>
      <c r="Z18598" s="334">
        <v>0</v>
      </c>
      <c r="AA18598" s="334">
        <v>0</v>
      </c>
      <c r="AB18598" s="334">
        <v>0</v>
      </c>
      <c r="AD18598" s="334">
        <v>0</v>
      </c>
      <c r="AE18598" s="334">
        <f t="shared" si="2903"/>
        <v>0</v>
      </c>
      <c r="AF18598" s="334">
        <f t="shared" si="2904"/>
        <v>0</v>
      </c>
      <c r="AG18598" s="340">
        <f t="shared" si="2905"/>
        <v>0</v>
      </c>
      <c r="AI18598" s="340">
        <f t="shared" si="2912"/>
        <v>0</v>
      </c>
      <c r="AJ18598" s="340">
        <f t="shared" si="2912"/>
        <v>0</v>
      </c>
      <c r="AK18598" s="340">
        <f t="shared" si="2912"/>
        <v>0</v>
      </c>
      <c r="AL18598" s="340">
        <f t="shared" si="2912"/>
        <v>0</v>
      </c>
      <c r="AM18598" s="340">
        <f t="shared" si="2912"/>
        <v>0</v>
      </c>
    </row>
    <row r="18599" spans="1:39" x14ac:dyDescent="0.35">
      <c r="A18599" s="337">
        <v>40512</v>
      </c>
      <c r="B18599" s="338">
        <f t="shared" si="2907"/>
        <v>2010</v>
      </c>
      <c r="C18599" s="338">
        <f t="shared" si="2908"/>
        <v>11</v>
      </c>
      <c r="D18599" s="338">
        <f t="shared" si="2909"/>
        <v>30</v>
      </c>
      <c r="E18599" s="334">
        <v>0</v>
      </c>
      <c r="F18599" s="334">
        <v>0</v>
      </c>
      <c r="G18599" s="334">
        <v>0</v>
      </c>
      <c r="H18599" s="334">
        <v>0</v>
      </c>
      <c r="I18599" s="334">
        <v>0</v>
      </c>
      <c r="J18599" s="334">
        <v>0</v>
      </c>
      <c r="K18599" s="334">
        <v>0</v>
      </c>
      <c r="L18599" s="334">
        <v>0</v>
      </c>
      <c r="M18599" s="334">
        <v>0</v>
      </c>
      <c r="N18599" s="334">
        <v>0</v>
      </c>
      <c r="O18599" s="334">
        <v>0</v>
      </c>
      <c r="P18599" s="334">
        <v>0</v>
      </c>
      <c r="Q18599" s="334">
        <v>0</v>
      </c>
      <c r="R18599" s="334">
        <v>0</v>
      </c>
      <c r="S18599" s="334">
        <v>0</v>
      </c>
      <c r="T18599" s="334">
        <v>0</v>
      </c>
      <c r="U18599" s="334">
        <v>0</v>
      </c>
      <c r="V18599" s="334">
        <v>0</v>
      </c>
      <c r="W18599" s="334">
        <v>0</v>
      </c>
      <c r="X18599" s="334">
        <v>0</v>
      </c>
      <c r="Y18599" s="334">
        <v>0</v>
      </c>
      <c r="Z18599" s="334">
        <v>0</v>
      </c>
      <c r="AA18599" s="334">
        <v>0</v>
      </c>
      <c r="AB18599" s="334">
        <v>0</v>
      </c>
      <c r="AD18599" s="334">
        <v>0</v>
      </c>
      <c r="AE18599" s="334">
        <f t="shared" si="2903"/>
        <v>0</v>
      </c>
      <c r="AF18599" s="334">
        <f t="shared" si="2904"/>
        <v>0</v>
      </c>
      <c r="AG18599" s="340">
        <f t="shared" si="2905"/>
        <v>0</v>
      </c>
      <c r="AI18599" s="340">
        <f t="shared" si="2912"/>
        <v>0</v>
      </c>
      <c r="AJ18599" s="340">
        <f t="shared" si="2912"/>
        <v>0</v>
      </c>
      <c r="AK18599" s="340">
        <f t="shared" si="2912"/>
        <v>0</v>
      </c>
      <c r="AL18599" s="340">
        <f t="shared" si="2912"/>
        <v>0</v>
      </c>
      <c r="AM18599" s="340">
        <f t="shared" si="2912"/>
        <v>0</v>
      </c>
    </row>
    <row r="18600" spans="1:39" x14ac:dyDescent="0.35">
      <c r="A18600" s="337">
        <v>40513</v>
      </c>
      <c r="B18600" s="338">
        <f t="shared" si="2907"/>
        <v>2010</v>
      </c>
      <c r="C18600" s="338">
        <f t="shared" si="2908"/>
        <v>12</v>
      </c>
      <c r="D18600" s="338">
        <f t="shared" si="2909"/>
        <v>1</v>
      </c>
      <c r="E18600" s="334">
        <v>0</v>
      </c>
      <c r="F18600" s="334">
        <v>0</v>
      </c>
      <c r="G18600" s="334">
        <v>0</v>
      </c>
      <c r="H18600" s="334">
        <v>0</v>
      </c>
      <c r="I18600" s="334">
        <v>0</v>
      </c>
      <c r="J18600" s="334">
        <v>0</v>
      </c>
      <c r="K18600" s="334">
        <v>0</v>
      </c>
      <c r="L18600" s="334">
        <v>0</v>
      </c>
      <c r="M18600" s="334">
        <v>0</v>
      </c>
      <c r="N18600" s="334">
        <v>0</v>
      </c>
      <c r="O18600" s="334">
        <v>0</v>
      </c>
      <c r="P18600" s="334">
        <v>0</v>
      </c>
      <c r="Q18600" s="334">
        <v>0</v>
      </c>
      <c r="R18600" s="334">
        <v>0</v>
      </c>
      <c r="S18600" s="334">
        <v>0</v>
      </c>
      <c r="T18600" s="334">
        <v>0</v>
      </c>
      <c r="U18600" s="334">
        <v>0</v>
      </c>
      <c r="V18600" s="334">
        <v>0</v>
      </c>
      <c r="W18600" s="334">
        <v>0</v>
      </c>
      <c r="X18600" s="334">
        <v>0</v>
      </c>
      <c r="Y18600" s="334">
        <v>0</v>
      </c>
      <c r="Z18600" s="334">
        <v>0</v>
      </c>
      <c r="AA18600" s="334">
        <v>0</v>
      </c>
      <c r="AB18600" s="334">
        <v>0</v>
      </c>
      <c r="AD18600" s="334">
        <v>0</v>
      </c>
      <c r="AE18600" s="334">
        <f t="shared" si="2903"/>
        <v>0</v>
      </c>
      <c r="AF18600" s="334">
        <f t="shared" si="2904"/>
        <v>0</v>
      </c>
      <c r="AG18600" s="340">
        <f t="shared" si="2905"/>
        <v>0</v>
      </c>
      <c r="AI18600" s="340">
        <f t="shared" si="2912"/>
        <v>0</v>
      </c>
      <c r="AJ18600" s="340">
        <f t="shared" si="2912"/>
        <v>0</v>
      </c>
      <c r="AK18600" s="340">
        <f t="shared" si="2912"/>
        <v>0</v>
      </c>
      <c r="AL18600" s="340">
        <f t="shared" si="2912"/>
        <v>0</v>
      </c>
      <c r="AM18600" s="340">
        <f t="shared" si="2912"/>
        <v>0</v>
      </c>
    </row>
    <row r="18601" spans="1:39" x14ac:dyDescent="0.35">
      <c r="A18601" s="337">
        <v>40514</v>
      </c>
      <c r="B18601" s="338">
        <f t="shared" si="2907"/>
        <v>2010</v>
      </c>
      <c r="C18601" s="338">
        <f t="shared" si="2908"/>
        <v>12</v>
      </c>
      <c r="D18601" s="338">
        <f t="shared" si="2909"/>
        <v>2</v>
      </c>
      <c r="E18601" s="334">
        <v>0</v>
      </c>
      <c r="F18601" s="334">
        <v>0</v>
      </c>
      <c r="G18601" s="334">
        <v>0</v>
      </c>
      <c r="H18601" s="334">
        <v>0</v>
      </c>
      <c r="I18601" s="334">
        <v>0</v>
      </c>
      <c r="J18601" s="334">
        <v>0</v>
      </c>
      <c r="K18601" s="334">
        <v>0</v>
      </c>
      <c r="L18601" s="334">
        <v>0</v>
      </c>
      <c r="M18601" s="334">
        <v>0</v>
      </c>
      <c r="N18601" s="334">
        <v>0</v>
      </c>
      <c r="O18601" s="334">
        <v>0</v>
      </c>
      <c r="P18601" s="334">
        <v>0</v>
      </c>
      <c r="Q18601" s="334">
        <v>0</v>
      </c>
      <c r="R18601" s="334">
        <v>0</v>
      </c>
      <c r="S18601" s="334">
        <v>0</v>
      </c>
      <c r="T18601" s="334">
        <v>0</v>
      </c>
      <c r="U18601" s="334">
        <v>0</v>
      </c>
      <c r="V18601" s="334">
        <v>0</v>
      </c>
      <c r="W18601" s="334">
        <v>0</v>
      </c>
      <c r="X18601" s="334">
        <v>0</v>
      </c>
      <c r="Y18601" s="334">
        <v>0</v>
      </c>
      <c r="Z18601" s="334">
        <v>0</v>
      </c>
      <c r="AA18601" s="334">
        <v>0</v>
      </c>
      <c r="AB18601" s="334">
        <v>0</v>
      </c>
      <c r="AD18601" s="334">
        <v>0</v>
      </c>
      <c r="AE18601" s="334">
        <f t="shared" si="2903"/>
        <v>0</v>
      </c>
      <c r="AF18601" s="334">
        <f t="shared" si="2904"/>
        <v>0</v>
      </c>
      <c r="AG18601" s="340">
        <f t="shared" si="2905"/>
        <v>0</v>
      </c>
      <c r="AI18601" s="340">
        <f t="shared" si="2912"/>
        <v>0</v>
      </c>
      <c r="AJ18601" s="340">
        <f t="shared" si="2912"/>
        <v>0</v>
      </c>
      <c r="AK18601" s="340">
        <f t="shared" si="2912"/>
        <v>0</v>
      </c>
      <c r="AL18601" s="340">
        <f t="shared" si="2912"/>
        <v>0</v>
      </c>
      <c r="AM18601" s="340">
        <f t="shared" si="2912"/>
        <v>0</v>
      </c>
    </row>
    <row r="18602" spans="1:39" x14ac:dyDescent="0.35">
      <c r="A18602" s="337">
        <v>40515</v>
      </c>
      <c r="B18602" s="338">
        <f t="shared" si="2907"/>
        <v>2010</v>
      </c>
      <c r="C18602" s="338">
        <f t="shared" si="2908"/>
        <v>12</v>
      </c>
      <c r="D18602" s="338">
        <f t="shared" si="2909"/>
        <v>3</v>
      </c>
      <c r="E18602" s="334">
        <v>0</v>
      </c>
      <c r="F18602" s="334">
        <v>0</v>
      </c>
      <c r="G18602" s="334">
        <v>0</v>
      </c>
      <c r="H18602" s="334">
        <v>0</v>
      </c>
      <c r="I18602" s="334">
        <v>0</v>
      </c>
      <c r="J18602" s="334">
        <v>0</v>
      </c>
      <c r="K18602" s="334">
        <v>0</v>
      </c>
      <c r="L18602" s="334">
        <v>0</v>
      </c>
      <c r="M18602" s="334">
        <v>0</v>
      </c>
      <c r="N18602" s="334">
        <v>0</v>
      </c>
      <c r="O18602" s="334">
        <v>0</v>
      </c>
      <c r="P18602" s="334">
        <v>0</v>
      </c>
      <c r="Q18602" s="334">
        <v>0</v>
      </c>
      <c r="R18602" s="334">
        <v>0</v>
      </c>
      <c r="S18602" s="334">
        <v>0</v>
      </c>
      <c r="T18602" s="334">
        <v>0</v>
      </c>
      <c r="U18602" s="334">
        <v>0</v>
      </c>
      <c r="V18602" s="334">
        <v>0</v>
      </c>
      <c r="W18602" s="334">
        <v>0</v>
      </c>
      <c r="X18602" s="334">
        <v>0</v>
      </c>
      <c r="Y18602" s="334">
        <v>0</v>
      </c>
      <c r="Z18602" s="334">
        <v>0</v>
      </c>
      <c r="AA18602" s="334">
        <v>0</v>
      </c>
      <c r="AB18602" s="334">
        <v>0</v>
      </c>
      <c r="AD18602" s="334">
        <v>0</v>
      </c>
      <c r="AE18602" s="334">
        <f t="shared" ref="AE18602:AE18665" si="2913">AD18602</f>
        <v>0</v>
      </c>
      <c r="AF18602" s="334">
        <f t="shared" ref="AF18602:AF18665" si="2914">SUM(E18602:AB18602)</f>
        <v>0</v>
      </c>
      <c r="AG18602" s="340">
        <f t="shared" ref="AG18602:AG18665" si="2915">ABS(AF18602-AE18602)</f>
        <v>0</v>
      </c>
      <c r="AI18602" s="340">
        <f t="shared" si="2912"/>
        <v>0</v>
      </c>
      <c r="AJ18602" s="340">
        <f t="shared" si="2912"/>
        <v>0</v>
      </c>
      <c r="AK18602" s="340">
        <f t="shared" si="2912"/>
        <v>0</v>
      </c>
      <c r="AL18602" s="340">
        <f t="shared" si="2912"/>
        <v>0</v>
      </c>
      <c r="AM18602" s="340">
        <f t="shared" si="2912"/>
        <v>0</v>
      </c>
    </row>
    <row r="18603" spans="1:39" x14ac:dyDescent="0.35">
      <c r="A18603" s="337">
        <v>40516</v>
      </c>
      <c r="B18603" s="338">
        <f t="shared" si="2907"/>
        <v>2010</v>
      </c>
      <c r="C18603" s="338">
        <f t="shared" si="2908"/>
        <v>12</v>
      </c>
      <c r="D18603" s="338">
        <f t="shared" si="2909"/>
        <v>4</v>
      </c>
      <c r="E18603" s="334">
        <v>0</v>
      </c>
      <c r="F18603" s="334">
        <v>0</v>
      </c>
      <c r="G18603" s="334">
        <v>0</v>
      </c>
      <c r="H18603" s="334">
        <v>0</v>
      </c>
      <c r="I18603" s="334">
        <v>0</v>
      </c>
      <c r="J18603" s="334">
        <v>0</v>
      </c>
      <c r="K18603" s="334">
        <v>0</v>
      </c>
      <c r="L18603" s="334">
        <v>0</v>
      </c>
      <c r="M18603" s="334">
        <v>0</v>
      </c>
      <c r="N18603" s="334">
        <v>0</v>
      </c>
      <c r="O18603" s="334">
        <v>0</v>
      </c>
      <c r="P18603" s="334">
        <v>0</v>
      </c>
      <c r="Q18603" s="334">
        <v>0</v>
      </c>
      <c r="R18603" s="334">
        <v>0</v>
      </c>
      <c r="S18603" s="334">
        <v>0</v>
      </c>
      <c r="T18603" s="334">
        <v>0</v>
      </c>
      <c r="U18603" s="334">
        <v>0</v>
      </c>
      <c r="V18603" s="334">
        <v>0</v>
      </c>
      <c r="W18603" s="334">
        <v>0</v>
      </c>
      <c r="X18603" s="334">
        <v>0</v>
      </c>
      <c r="Y18603" s="334">
        <v>0</v>
      </c>
      <c r="Z18603" s="334">
        <v>0</v>
      </c>
      <c r="AA18603" s="334">
        <v>0</v>
      </c>
      <c r="AB18603" s="334">
        <v>0</v>
      </c>
      <c r="AD18603" s="334">
        <v>0</v>
      </c>
      <c r="AE18603" s="334">
        <f t="shared" si="2913"/>
        <v>0</v>
      </c>
      <c r="AF18603" s="334">
        <f t="shared" si="2914"/>
        <v>0</v>
      </c>
      <c r="AG18603" s="340">
        <f t="shared" si="2915"/>
        <v>0</v>
      </c>
      <c r="AI18603" s="340">
        <f t="shared" si="2912"/>
        <v>0</v>
      </c>
      <c r="AJ18603" s="340">
        <f t="shared" si="2912"/>
        <v>0</v>
      </c>
      <c r="AK18603" s="340">
        <f t="shared" si="2912"/>
        <v>0</v>
      </c>
      <c r="AL18603" s="340">
        <f t="shared" si="2912"/>
        <v>0</v>
      </c>
      <c r="AM18603" s="340">
        <f t="shared" si="2912"/>
        <v>0</v>
      </c>
    </row>
    <row r="18604" spans="1:39" x14ac:dyDescent="0.35">
      <c r="A18604" s="337">
        <v>40517</v>
      </c>
      <c r="B18604" s="338">
        <f t="shared" si="2907"/>
        <v>2010</v>
      </c>
      <c r="C18604" s="338">
        <f t="shared" si="2908"/>
        <v>12</v>
      </c>
      <c r="D18604" s="338">
        <f t="shared" si="2909"/>
        <v>5</v>
      </c>
      <c r="E18604" s="334">
        <v>0</v>
      </c>
      <c r="F18604" s="334">
        <v>0</v>
      </c>
      <c r="G18604" s="334">
        <v>0</v>
      </c>
      <c r="H18604" s="334">
        <v>0</v>
      </c>
      <c r="I18604" s="334">
        <v>0</v>
      </c>
      <c r="J18604" s="334">
        <v>0</v>
      </c>
      <c r="K18604" s="334">
        <v>0</v>
      </c>
      <c r="L18604" s="334">
        <v>0</v>
      </c>
      <c r="M18604" s="334">
        <v>0</v>
      </c>
      <c r="N18604" s="334">
        <v>0</v>
      </c>
      <c r="O18604" s="334">
        <v>0</v>
      </c>
      <c r="P18604" s="334">
        <v>0</v>
      </c>
      <c r="Q18604" s="334">
        <v>0</v>
      </c>
      <c r="R18604" s="334">
        <v>0</v>
      </c>
      <c r="S18604" s="334">
        <v>0</v>
      </c>
      <c r="T18604" s="334">
        <v>0</v>
      </c>
      <c r="U18604" s="334">
        <v>0</v>
      </c>
      <c r="V18604" s="334">
        <v>0</v>
      </c>
      <c r="W18604" s="334">
        <v>0</v>
      </c>
      <c r="X18604" s="334">
        <v>0</v>
      </c>
      <c r="Y18604" s="334">
        <v>0</v>
      </c>
      <c r="Z18604" s="334">
        <v>0</v>
      </c>
      <c r="AA18604" s="334">
        <v>0</v>
      </c>
      <c r="AB18604" s="334">
        <v>0</v>
      </c>
      <c r="AD18604" s="334">
        <v>0</v>
      </c>
      <c r="AE18604" s="334">
        <f t="shared" si="2913"/>
        <v>0</v>
      </c>
      <c r="AF18604" s="334">
        <f t="shared" si="2914"/>
        <v>0</v>
      </c>
      <c r="AG18604" s="340">
        <f t="shared" si="2915"/>
        <v>0</v>
      </c>
      <c r="AI18604" s="340">
        <f t="shared" si="2912"/>
        <v>0</v>
      </c>
      <c r="AJ18604" s="340">
        <f t="shared" si="2912"/>
        <v>0</v>
      </c>
      <c r="AK18604" s="340">
        <f t="shared" si="2912"/>
        <v>0</v>
      </c>
      <c r="AL18604" s="340">
        <f t="shared" si="2912"/>
        <v>0</v>
      </c>
      <c r="AM18604" s="340">
        <f t="shared" si="2912"/>
        <v>0</v>
      </c>
    </row>
    <row r="18605" spans="1:39" x14ac:dyDescent="0.35">
      <c r="A18605" s="337">
        <v>40518</v>
      </c>
      <c r="B18605" s="338">
        <f t="shared" si="2907"/>
        <v>2010</v>
      </c>
      <c r="C18605" s="338">
        <f t="shared" si="2908"/>
        <v>12</v>
      </c>
      <c r="D18605" s="338">
        <f t="shared" si="2909"/>
        <v>6</v>
      </c>
      <c r="E18605" s="334">
        <v>0</v>
      </c>
      <c r="F18605" s="334">
        <v>0</v>
      </c>
      <c r="G18605" s="334">
        <v>0</v>
      </c>
      <c r="H18605" s="334">
        <v>0</v>
      </c>
      <c r="I18605" s="334">
        <v>0</v>
      </c>
      <c r="J18605" s="334">
        <v>0</v>
      </c>
      <c r="K18605" s="334">
        <v>0</v>
      </c>
      <c r="L18605" s="334">
        <v>0</v>
      </c>
      <c r="M18605" s="334">
        <v>0</v>
      </c>
      <c r="N18605" s="334">
        <v>0</v>
      </c>
      <c r="O18605" s="334">
        <v>0</v>
      </c>
      <c r="P18605" s="334">
        <v>0</v>
      </c>
      <c r="Q18605" s="334">
        <v>0</v>
      </c>
      <c r="R18605" s="334">
        <v>0</v>
      </c>
      <c r="S18605" s="334">
        <v>0</v>
      </c>
      <c r="T18605" s="334">
        <v>0</v>
      </c>
      <c r="U18605" s="334">
        <v>0</v>
      </c>
      <c r="V18605" s="334">
        <v>0</v>
      </c>
      <c r="W18605" s="334">
        <v>0</v>
      </c>
      <c r="X18605" s="334">
        <v>0</v>
      </c>
      <c r="Y18605" s="334">
        <v>0</v>
      </c>
      <c r="Z18605" s="334">
        <v>0</v>
      </c>
      <c r="AA18605" s="334">
        <v>0</v>
      </c>
      <c r="AB18605" s="334">
        <v>0</v>
      </c>
      <c r="AD18605" s="334">
        <v>0</v>
      </c>
      <c r="AE18605" s="334">
        <f t="shared" si="2913"/>
        <v>0</v>
      </c>
      <c r="AF18605" s="334">
        <f t="shared" si="2914"/>
        <v>0</v>
      </c>
      <c r="AG18605" s="340">
        <f t="shared" si="2915"/>
        <v>0</v>
      </c>
      <c r="AI18605" s="340">
        <f t="shared" si="2912"/>
        <v>0</v>
      </c>
      <c r="AJ18605" s="340">
        <f t="shared" si="2912"/>
        <v>0</v>
      </c>
      <c r="AK18605" s="340">
        <f t="shared" si="2912"/>
        <v>0</v>
      </c>
      <c r="AL18605" s="340">
        <f t="shared" si="2912"/>
        <v>0</v>
      </c>
      <c r="AM18605" s="340">
        <f t="shared" si="2912"/>
        <v>0</v>
      </c>
    </row>
    <row r="18606" spans="1:39" x14ac:dyDescent="0.35">
      <c r="A18606" s="337">
        <v>40519</v>
      </c>
      <c r="B18606" s="338">
        <f t="shared" si="2907"/>
        <v>2010</v>
      </c>
      <c r="C18606" s="338">
        <f t="shared" si="2908"/>
        <v>12</v>
      </c>
      <c r="D18606" s="338">
        <f t="shared" si="2909"/>
        <v>7</v>
      </c>
      <c r="E18606" s="334">
        <v>0</v>
      </c>
      <c r="F18606" s="334">
        <v>0</v>
      </c>
      <c r="G18606" s="334">
        <v>0</v>
      </c>
      <c r="H18606" s="334">
        <v>0</v>
      </c>
      <c r="I18606" s="334">
        <v>0</v>
      </c>
      <c r="J18606" s="334">
        <v>0</v>
      </c>
      <c r="K18606" s="334">
        <v>0</v>
      </c>
      <c r="L18606" s="334">
        <v>0</v>
      </c>
      <c r="M18606" s="334">
        <v>0</v>
      </c>
      <c r="N18606" s="334">
        <v>0</v>
      </c>
      <c r="O18606" s="334">
        <v>0</v>
      </c>
      <c r="P18606" s="334">
        <v>0</v>
      </c>
      <c r="Q18606" s="334">
        <v>0</v>
      </c>
      <c r="R18606" s="334">
        <v>0</v>
      </c>
      <c r="S18606" s="334">
        <v>0</v>
      </c>
      <c r="T18606" s="334">
        <v>0</v>
      </c>
      <c r="U18606" s="334">
        <v>0</v>
      </c>
      <c r="V18606" s="334">
        <v>0</v>
      </c>
      <c r="W18606" s="334">
        <v>0</v>
      </c>
      <c r="X18606" s="334">
        <v>0</v>
      </c>
      <c r="Y18606" s="334">
        <v>0</v>
      </c>
      <c r="Z18606" s="334">
        <v>0</v>
      </c>
      <c r="AA18606" s="334">
        <v>0</v>
      </c>
      <c r="AB18606" s="334">
        <v>0</v>
      </c>
      <c r="AD18606" s="334">
        <v>0</v>
      </c>
      <c r="AE18606" s="334">
        <f t="shared" si="2913"/>
        <v>0</v>
      </c>
      <c r="AF18606" s="334">
        <f t="shared" si="2914"/>
        <v>0</v>
      </c>
      <c r="AG18606" s="340">
        <f t="shared" si="2915"/>
        <v>0</v>
      </c>
      <c r="AI18606" s="340">
        <f t="shared" si="2912"/>
        <v>0</v>
      </c>
      <c r="AJ18606" s="340">
        <f t="shared" si="2912"/>
        <v>0</v>
      </c>
      <c r="AK18606" s="340">
        <f t="shared" si="2912"/>
        <v>0</v>
      </c>
      <c r="AL18606" s="340">
        <f t="shared" si="2912"/>
        <v>0</v>
      </c>
      <c r="AM18606" s="340">
        <f t="shared" si="2912"/>
        <v>0</v>
      </c>
    </row>
    <row r="18607" spans="1:39" x14ac:dyDescent="0.35">
      <c r="A18607" s="337">
        <v>40520</v>
      </c>
      <c r="B18607" s="338">
        <f t="shared" si="2907"/>
        <v>2010</v>
      </c>
      <c r="C18607" s="338">
        <f t="shared" si="2908"/>
        <v>12</v>
      </c>
      <c r="D18607" s="338">
        <f t="shared" si="2909"/>
        <v>8</v>
      </c>
      <c r="E18607" s="334">
        <v>0</v>
      </c>
      <c r="F18607" s="334">
        <v>0</v>
      </c>
      <c r="G18607" s="334">
        <v>0</v>
      </c>
      <c r="H18607" s="334">
        <v>0</v>
      </c>
      <c r="I18607" s="334">
        <v>0</v>
      </c>
      <c r="J18607" s="334">
        <v>0</v>
      </c>
      <c r="K18607" s="334">
        <v>0</v>
      </c>
      <c r="L18607" s="334">
        <v>0</v>
      </c>
      <c r="M18607" s="334">
        <v>0</v>
      </c>
      <c r="N18607" s="334">
        <v>0</v>
      </c>
      <c r="O18607" s="334">
        <v>0</v>
      </c>
      <c r="P18607" s="334">
        <v>0</v>
      </c>
      <c r="Q18607" s="334">
        <v>0</v>
      </c>
      <c r="R18607" s="334">
        <v>0</v>
      </c>
      <c r="S18607" s="334">
        <v>0</v>
      </c>
      <c r="T18607" s="334">
        <v>0</v>
      </c>
      <c r="U18607" s="334">
        <v>0</v>
      </c>
      <c r="V18607" s="334">
        <v>0</v>
      </c>
      <c r="W18607" s="334">
        <v>0</v>
      </c>
      <c r="X18607" s="334">
        <v>0</v>
      </c>
      <c r="Y18607" s="334">
        <v>0</v>
      </c>
      <c r="Z18607" s="334">
        <v>0</v>
      </c>
      <c r="AA18607" s="334">
        <v>0</v>
      </c>
      <c r="AB18607" s="334">
        <v>0</v>
      </c>
      <c r="AD18607" s="334">
        <v>0</v>
      </c>
      <c r="AE18607" s="334">
        <f t="shared" si="2913"/>
        <v>0</v>
      </c>
      <c r="AF18607" s="334">
        <f t="shared" si="2914"/>
        <v>0</v>
      </c>
      <c r="AG18607" s="340">
        <f t="shared" si="2915"/>
        <v>0</v>
      </c>
      <c r="AI18607" s="340">
        <f t="shared" si="2912"/>
        <v>0</v>
      </c>
      <c r="AJ18607" s="340">
        <f t="shared" si="2912"/>
        <v>0</v>
      </c>
      <c r="AK18607" s="340">
        <f t="shared" si="2912"/>
        <v>0</v>
      </c>
      <c r="AL18607" s="340">
        <f t="shared" si="2912"/>
        <v>0</v>
      </c>
      <c r="AM18607" s="340">
        <f t="shared" si="2912"/>
        <v>0</v>
      </c>
    </row>
    <row r="18608" spans="1:39" x14ac:dyDescent="0.35">
      <c r="A18608" s="337">
        <v>40521</v>
      </c>
      <c r="B18608" s="338">
        <f t="shared" si="2907"/>
        <v>2010</v>
      </c>
      <c r="C18608" s="338">
        <f t="shared" si="2908"/>
        <v>12</v>
      </c>
      <c r="D18608" s="338">
        <f t="shared" si="2909"/>
        <v>9</v>
      </c>
      <c r="E18608" s="334">
        <v>0</v>
      </c>
      <c r="F18608" s="334">
        <v>0</v>
      </c>
      <c r="G18608" s="334">
        <v>0</v>
      </c>
      <c r="H18608" s="334">
        <v>0</v>
      </c>
      <c r="I18608" s="334">
        <v>0</v>
      </c>
      <c r="J18608" s="334">
        <v>0</v>
      </c>
      <c r="K18608" s="334">
        <v>0</v>
      </c>
      <c r="L18608" s="334">
        <v>0</v>
      </c>
      <c r="M18608" s="334">
        <v>0</v>
      </c>
      <c r="N18608" s="334">
        <v>0</v>
      </c>
      <c r="O18608" s="334">
        <v>0</v>
      </c>
      <c r="P18608" s="334">
        <v>0</v>
      </c>
      <c r="Q18608" s="334">
        <v>0</v>
      </c>
      <c r="R18608" s="334">
        <v>0</v>
      </c>
      <c r="S18608" s="334">
        <v>0.1</v>
      </c>
      <c r="T18608" s="334">
        <v>0</v>
      </c>
      <c r="U18608" s="334">
        <v>0</v>
      </c>
      <c r="V18608" s="334">
        <v>0</v>
      </c>
      <c r="W18608" s="334">
        <v>0</v>
      </c>
      <c r="X18608" s="334">
        <v>0</v>
      </c>
      <c r="Y18608" s="334">
        <v>0.1</v>
      </c>
      <c r="Z18608" s="334">
        <v>0</v>
      </c>
      <c r="AA18608" s="334">
        <v>0</v>
      </c>
      <c r="AB18608" s="334">
        <v>0</v>
      </c>
      <c r="AD18608" s="334">
        <v>0.2</v>
      </c>
      <c r="AE18608" s="334">
        <f t="shared" si="2913"/>
        <v>0.2</v>
      </c>
      <c r="AF18608" s="334">
        <f t="shared" si="2914"/>
        <v>0.2</v>
      </c>
      <c r="AG18608" s="340">
        <f t="shared" si="2915"/>
        <v>0</v>
      </c>
      <c r="AI18608" s="340">
        <f t="shared" si="2912"/>
        <v>0</v>
      </c>
      <c r="AJ18608" s="340">
        <f t="shared" si="2912"/>
        <v>0</v>
      </c>
      <c r="AK18608" s="340">
        <f t="shared" si="2912"/>
        <v>0</v>
      </c>
      <c r="AL18608" s="340">
        <f t="shared" si="2912"/>
        <v>0</v>
      </c>
      <c r="AM18608" s="340">
        <f t="shared" si="2912"/>
        <v>0</v>
      </c>
    </row>
    <row r="18609" spans="1:39" x14ac:dyDescent="0.35">
      <c r="A18609" s="337">
        <v>40522</v>
      </c>
      <c r="B18609" s="338">
        <f t="shared" si="2907"/>
        <v>2010</v>
      </c>
      <c r="C18609" s="338">
        <f t="shared" si="2908"/>
        <v>12</v>
      </c>
      <c r="D18609" s="338">
        <f t="shared" si="2909"/>
        <v>10</v>
      </c>
      <c r="E18609" s="334">
        <v>0.3</v>
      </c>
      <c r="F18609" s="334">
        <v>0.2</v>
      </c>
      <c r="G18609" s="334">
        <v>0.3</v>
      </c>
      <c r="H18609" s="334">
        <v>0.2</v>
      </c>
      <c r="I18609" s="334">
        <v>0.3</v>
      </c>
      <c r="J18609" s="334">
        <v>0.2</v>
      </c>
      <c r="K18609" s="334">
        <v>0.3</v>
      </c>
      <c r="L18609" s="334">
        <v>0.5</v>
      </c>
      <c r="M18609" s="334">
        <v>0.2</v>
      </c>
      <c r="N18609" s="334">
        <v>0</v>
      </c>
      <c r="O18609" s="334">
        <v>0.3</v>
      </c>
      <c r="P18609" s="334">
        <v>0.2</v>
      </c>
      <c r="Q18609" s="334">
        <v>0</v>
      </c>
      <c r="R18609" s="334">
        <v>0</v>
      </c>
      <c r="S18609" s="334">
        <v>0</v>
      </c>
      <c r="T18609" s="334">
        <v>0</v>
      </c>
      <c r="U18609" s="334">
        <v>0</v>
      </c>
      <c r="V18609" s="334">
        <v>0</v>
      </c>
      <c r="W18609" s="334">
        <v>0</v>
      </c>
      <c r="X18609" s="334">
        <v>0</v>
      </c>
      <c r="Y18609" s="334">
        <v>0</v>
      </c>
      <c r="Z18609" s="334">
        <v>0</v>
      </c>
      <c r="AA18609" s="334">
        <v>0</v>
      </c>
      <c r="AB18609" s="334">
        <v>0</v>
      </c>
      <c r="AD18609" s="334">
        <v>3</v>
      </c>
      <c r="AE18609" s="334">
        <f t="shared" si="2913"/>
        <v>3</v>
      </c>
      <c r="AF18609" s="334">
        <f t="shared" si="2914"/>
        <v>3</v>
      </c>
      <c r="AG18609" s="340">
        <f t="shared" si="2915"/>
        <v>0</v>
      </c>
      <c r="AI18609" s="340">
        <f t="shared" si="2912"/>
        <v>0</v>
      </c>
      <c r="AJ18609" s="340">
        <f t="shared" si="2912"/>
        <v>0</v>
      </c>
      <c r="AK18609" s="340">
        <f t="shared" si="2912"/>
        <v>0</v>
      </c>
      <c r="AL18609" s="340">
        <f t="shared" si="2912"/>
        <v>0</v>
      </c>
      <c r="AM18609" s="340">
        <f t="shared" si="2912"/>
        <v>0</v>
      </c>
    </row>
    <row r="18610" spans="1:39" x14ac:dyDescent="0.35">
      <c r="A18610" s="337">
        <v>40523</v>
      </c>
      <c r="B18610" s="338">
        <f t="shared" si="2907"/>
        <v>2010</v>
      </c>
      <c r="C18610" s="338">
        <f t="shared" si="2908"/>
        <v>12</v>
      </c>
      <c r="D18610" s="338">
        <f t="shared" si="2909"/>
        <v>11</v>
      </c>
      <c r="E18610" s="334">
        <v>0</v>
      </c>
      <c r="F18610" s="334">
        <v>0</v>
      </c>
      <c r="G18610" s="334">
        <v>0</v>
      </c>
      <c r="H18610" s="334">
        <v>0</v>
      </c>
      <c r="I18610" s="334">
        <v>0</v>
      </c>
      <c r="J18610" s="334">
        <v>0</v>
      </c>
      <c r="K18610" s="334">
        <v>0</v>
      </c>
      <c r="L18610" s="334">
        <v>0</v>
      </c>
      <c r="M18610" s="334">
        <v>0</v>
      </c>
      <c r="N18610" s="334">
        <v>0</v>
      </c>
      <c r="O18610" s="334">
        <v>0</v>
      </c>
      <c r="P18610" s="334">
        <v>0</v>
      </c>
      <c r="Q18610" s="334">
        <v>0</v>
      </c>
      <c r="R18610" s="334">
        <v>0</v>
      </c>
      <c r="S18610" s="334">
        <v>0</v>
      </c>
      <c r="T18610" s="334">
        <v>0</v>
      </c>
      <c r="U18610" s="334">
        <v>0</v>
      </c>
      <c r="V18610" s="334">
        <v>0</v>
      </c>
      <c r="W18610" s="334">
        <v>0</v>
      </c>
      <c r="X18610" s="334">
        <v>0</v>
      </c>
      <c r="Y18610" s="334">
        <v>0</v>
      </c>
      <c r="Z18610" s="334">
        <v>0</v>
      </c>
      <c r="AA18610" s="334">
        <v>0</v>
      </c>
      <c r="AB18610" s="334">
        <v>0</v>
      </c>
      <c r="AD18610" s="334">
        <v>0</v>
      </c>
      <c r="AE18610" s="334">
        <f t="shared" si="2913"/>
        <v>0</v>
      </c>
      <c r="AF18610" s="334">
        <f t="shared" si="2914"/>
        <v>0</v>
      </c>
      <c r="AG18610" s="340">
        <f t="shared" si="2915"/>
        <v>0</v>
      </c>
      <c r="AI18610" s="340">
        <f t="shared" si="2912"/>
        <v>0</v>
      </c>
      <c r="AJ18610" s="340">
        <f t="shared" si="2912"/>
        <v>0</v>
      </c>
      <c r="AK18610" s="340">
        <f t="shared" si="2912"/>
        <v>0</v>
      </c>
      <c r="AL18610" s="340">
        <f t="shared" si="2912"/>
        <v>0</v>
      </c>
      <c r="AM18610" s="340">
        <f t="shared" si="2912"/>
        <v>0</v>
      </c>
    </row>
    <row r="18611" spans="1:39" x14ac:dyDescent="0.35">
      <c r="A18611" s="337">
        <v>40524</v>
      </c>
      <c r="B18611" s="338">
        <f t="shared" si="2907"/>
        <v>2010</v>
      </c>
      <c r="C18611" s="338">
        <f t="shared" si="2908"/>
        <v>12</v>
      </c>
      <c r="D18611" s="338">
        <f t="shared" si="2909"/>
        <v>12</v>
      </c>
      <c r="E18611" s="334">
        <v>0</v>
      </c>
      <c r="F18611" s="334">
        <v>0</v>
      </c>
      <c r="G18611" s="334">
        <v>0</v>
      </c>
      <c r="H18611" s="334">
        <v>0</v>
      </c>
      <c r="I18611" s="334">
        <v>0</v>
      </c>
      <c r="J18611" s="334">
        <v>0</v>
      </c>
      <c r="K18611" s="334">
        <v>0</v>
      </c>
      <c r="L18611" s="334">
        <v>0</v>
      </c>
      <c r="M18611" s="334">
        <v>0</v>
      </c>
      <c r="N18611" s="334">
        <v>0</v>
      </c>
      <c r="O18611" s="334">
        <v>0</v>
      </c>
      <c r="P18611" s="334">
        <v>0</v>
      </c>
      <c r="Q18611" s="334">
        <v>0</v>
      </c>
      <c r="R18611" s="334">
        <v>0</v>
      </c>
      <c r="S18611" s="334">
        <v>0</v>
      </c>
      <c r="T18611" s="334">
        <v>0</v>
      </c>
      <c r="U18611" s="334">
        <v>0</v>
      </c>
      <c r="V18611" s="334">
        <v>0</v>
      </c>
      <c r="W18611" s="334">
        <v>0</v>
      </c>
      <c r="X18611" s="334">
        <v>0</v>
      </c>
      <c r="Y18611" s="334">
        <v>0</v>
      </c>
      <c r="Z18611" s="334">
        <v>0</v>
      </c>
      <c r="AA18611" s="334">
        <v>0</v>
      </c>
      <c r="AB18611" s="334">
        <v>0</v>
      </c>
      <c r="AD18611" s="334">
        <v>0</v>
      </c>
      <c r="AE18611" s="334">
        <f t="shared" si="2913"/>
        <v>0</v>
      </c>
      <c r="AF18611" s="334">
        <f t="shared" si="2914"/>
        <v>0</v>
      </c>
      <c r="AG18611" s="340">
        <f t="shared" si="2915"/>
        <v>0</v>
      </c>
      <c r="AI18611" s="340">
        <f t="shared" si="2912"/>
        <v>0</v>
      </c>
      <c r="AJ18611" s="340">
        <f t="shared" si="2912"/>
        <v>0</v>
      </c>
      <c r="AK18611" s="340">
        <f t="shared" si="2912"/>
        <v>0</v>
      </c>
      <c r="AL18611" s="340">
        <f t="shared" si="2912"/>
        <v>0</v>
      </c>
      <c r="AM18611" s="340">
        <f t="shared" si="2912"/>
        <v>0</v>
      </c>
    </row>
    <row r="18612" spans="1:39" x14ac:dyDescent="0.35">
      <c r="A18612" s="337">
        <v>40525</v>
      </c>
      <c r="B18612" s="338">
        <f t="shared" si="2907"/>
        <v>2010</v>
      </c>
      <c r="C18612" s="338">
        <f t="shared" si="2908"/>
        <v>12</v>
      </c>
      <c r="D18612" s="338">
        <f t="shared" si="2909"/>
        <v>13</v>
      </c>
      <c r="E18612" s="334">
        <v>0</v>
      </c>
      <c r="F18612" s="334">
        <v>0</v>
      </c>
      <c r="G18612" s="334">
        <v>0</v>
      </c>
      <c r="H18612" s="334">
        <v>0</v>
      </c>
      <c r="I18612" s="334">
        <v>0</v>
      </c>
      <c r="J18612" s="334">
        <v>0</v>
      </c>
      <c r="K18612" s="334">
        <v>0</v>
      </c>
      <c r="L18612" s="334">
        <v>0</v>
      </c>
      <c r="M18612" s="334">
        <v>0</v>
      </c>
      <c r="N18612" s="334">
        <v>0</v>
      </c>
      <c r="O18612" s="334">
        <v>0</v>
      </c>
      <c r="P18612" s="334">
        <v>0</v>
      </c>
      <c r="Q18612" s="334">
        <v>0</v>
      </c>
      <c r="R18612" s="334">
        <v>0</v>
      </c>
      <c r="S18612" s="334">
        <v>0</v>
      </c>
      <c r="T18612" s="334">
        <v>0</v>
      </c>
      <c r="U18612" s="334">
        <v>0</v>
      </c>
      <c r="V18612" s="334">
        <v>0</v>
      </c>
      <c r="W18612" s="334">
        <v>0</v>
      </c>
      <c r="X18612" s="334">
        <v>0</v>
      </c>
      <c r="Y18612" s="334">
        <v>0</v>
      </c>
      <c r="Z18612" s="334">
        <v>0</v>
      </c>
      <c r="AA18612" s="334">
        <v>0</v>
      </c>
      <c r="AB18612" s="334">
        <v>0</v>
      </c>
      <c r="AD18612" s="334">
        <v>0</v>
      </c>
      <c r="AE18612" s="334">
        <f t="shared" si="2913"/>
        <v>0</v>
      </c>
      <c r="AF18612" s="334">
        <f t="shared" si="2914"/>
        <v>0</v>
      </c>
      <c r="AG18612" s="340">
        <f t="shared" si="2915"/>
        <v>0</v>
      </c>
      <c r="AI18612" s="340">
        <f t="shared" ref="AI18612:AM18627" si="2916">IF($C18612=AI$1,$AF18612,0)</f>
        <v>0</v>
      </c>
      <c r="AJ18612" s="340">
        <f t="shared" si="2916"/>
        <v>0</v>
      </c>
      <c r="AK18612" s="340">
        <f t="shared" si="2916"/>
        <v>0</v>
      </c>
      <c r="AL18612" s="340">
        <f t="shared" si="2916"/>
        <v>0</v>
      </c>
      <c r="AM18612" s="340">
        <f t="shared" si="2916"/>
        <v>0</v>
      </c>
    </row>
    <row r="18613" spans="1:39" x14ac:dyDescent="0.35">
      <c r="A18613" s="337">
        <v>40526</v>
      </c>
      <c r="B18613" s="338">
        <f t="shared" si="2907"/>
        <v>2010</v>
      </c>
      <c r="C18613" s="338">
        <f t="shared" si="2908"/>
        <v>12</v>
      </c>
      <c r="D18613" s="338">
        <f t="shared" si="2909"/>
        <v>14</v>
      </c>
      <c r="E18613" s="334">
        <v>0</v>
      </c>
      <c r="F18613" s="334">
        <v>0</v>
      </c>
      <c r="G18613" s="334">
        <v>0</v>
      </c>
      <c r="H18613" s="334">
        <v>0</v>
      </c>
      <c r="I18613" s="334">
        <v>0</v>
      </c>
      <c r="J18613" s="334">
        <v>0</v>
      </c>
      <c r="K18613" s="334">
        <v>0</v>
      </c>
      <c r="L18613" s="334">
        <v>0</v>
      </c>
      <c r="M18613" s="334">
        <v>0</v>
      </c>
      <c r="N18613" s="334">
        <v>0</v>
      </c>
      <c r="O18613" s="334">
        <v>0</v>
      </c>
      <c r="P18613" s="334">
        <v>0</v>
      </c>
      <c r="Q18613" s="334">
        <v>0</v>
      </c>
      <c r="R18613" s="334">
        <v>0</v>
      </c>
      <c r="S18613" s="334">
        <v>0</v>
      </c>
      <c r="T18613" s="334">
        <v>0</v>
      </c>
      <c r="U18613" s="334">
        <v>0</v>
      </c>
      <c r="V18613" s="334">
        <v>0</v>
      </c>
      <c r="W18613" s="334">
        <v>0</v>
      </c>
      <c r="X18613" s="334">
        <v>0</v>
      </c>
      <c r="Y18613" s="334">
        <v>0</v>
      </c>
      <c r="Z18613" s="334">
        <v>0</v>
      </c>
      <c r="AA18613" s="334">
        <v>0</v>
      </c>
      <c r="AB18613" s="334">
        <v>0</v>
      </c>
      <c r="AD18613" s="334">
        <v>0</v>
      </c>
      <c r="AE18613" s="334">
        <f t="shared" si="2913"/>
        <v>0</v>
      </c>
      <c r="AF18613" s="334">
        <f t="shared" si="2914"/>
        <v>0</v>
      </c>
      <c r="AG18613" s="340">
        <f t="shared" si="2915"/>
        <v>0</v>
      </c>
      <c r="AI18613" s="340">
        <f t="shared" si="2916"/>
        <v>0</v>
      </c>
      <c r="AJ18613" s="340">
        <f t="shared" si="2916"/>
        <v>0</v>
      </c>
      <c r="AK18613" s="340">
        <f t="shared" si="2916"/>
        <v>0</v>
      </c>
      <c r="AL18613" s="340">
        <f t="shared" si="2916"/>
        <v>0</v>
      </c>
      <c r="AM18613" s="340">
        <f t="shared" si="2916"/>
        <v>0</v>
      </c>
    </row>
    <row r="18614" spans="1:39" x14ac:dyDescent="0.35">
      <c r="A18614" s="337">
        <v>40527</v>
      </c>
      <c r="B18614" s="338">
        <f t="shared" si="2907"/>
        <v>2010</v>
      </c>
      <c r="C18614" s="338">
        <f t="shared" si="2908"/>
        <v>12</v>
      </c>
      <c r="D18614" s="338">
        <f t="shared" si="2909"/>
        <v>15</v>
      </c>
      <c r="E18614" s="334">
        <v>0</v>
      </c>
      <c r="F18614" s="334">
        <v>0</v>
      </c>
      <c r="G18614" s="334">
        <v>0</v>
      </c>
      <c r="H18614" s="334">
        <v>0</v>
      </c>
      <c r="I18614" s="334">
        <v>0</v>
      </c>
      <c r="J18614" s="334">
        <v>0</v>
      </c>
      <c r="K18614" s="334">
        <v>0</v>
      </c>
      <c r="L18614" s="334">
        <v>0</v>
      </c>
      <c r="M18614" s="334">
        <v>0</v>
      </c>
      <c r="N18614" s="334">
        <v>0</v>
      </c>
      <c r="O18614" s="334">
        <v>0</v>
      </c>
      <c r="P18614" s="334">
        <v>0</v>
      </c>
      <c r="Q18614" s="334">
        <v>0</v>
      </c>
      <c r="R18614" s="334">
        <v>0</v>
      </c>
      <c r="S18614" s="334">
        <v>0</v>
      </c>
      <c r="T18614" s="334">
        <v>0</v>
      </c>
      <c r="U18614" s="334">
        <v>0</v>
      </c>
      <c r="V18614" s="334">
        <v>0</v>
      </c>
      <c r="W18614" s="334">
        <v>0</v>
      </c>
      <c r="X18614" s="334">
        <v>0</v>
      </c>
      <c r="Y18614" s="334">
        <v>0</v>
      </c>
      <c r="Z18614" s="334">
        <v>0</v>
      </c>
      <c r="AA18614" s="334">
        <v>0</v>
      </c>
      <c r="AB18614" s="334">
        <v>0</v>
      </c>
      <c r="AD18614" s="334">
        <v>0</v>
      </c>
      <c r="AE18614" s="334">
        <f t="shared" si="2913"/>
        <v>0</v>
      </c>
      <c r="AF18614" s="334">
        <f t="shared" si="2914"/>
        <v>0</v>
      </c>
      <c r="AG18614" s="340">
        <f t="shared" si="2915"/>
        <v>0</v>
      </c>
      <c r="AI18614" s="340">
        <f t="shared" si="2916"/>
        <v>0</v>
      </c>
      <c r="AJ18614" s="340">
        <f t="shared" si="2916"/>
        <v>0</v>
      </c>
      <c r="AK18614" s="340">
        <f t="shared" si="2916"/>
        <v>0</v>
      </c>
      <c r="AL18614" s="340">
        <f t="shared" si="2916"/>
        <v>0</v>
      </c>
      <c r="AM18614" s="340">
        <f t="shared" si="2916"/>
        <v>0</v>
      </c>
    </row>
    <row r="18615" spans="1:39" x14ac:dyDescent="0.35">
      <c r="A18615" s="337">
        <v>40528</v>
      </c>
      <c r="B18615" s="338">
        <f t="shared" si="2907"/>
        <v>2010</v>
      </c>
      <c r="C18615" s="338">
        <f t="shared" si="2908"/>
        <v>12</v>
      </c>
      <c r="D18615" s="338">
        <f t="shared" si="2909"/>
        <v>16</v>
      </c>
      <c r="E18615" s="334">
        <v>0.1</v>
      </c>
      <c r="F18615" s="334">
        <v>0</v>
      </c>
      <c r="G18615" s="334">
        <v>0.1</v>
      </c>
      <c r="H18615" s="334">
        <v>0</v>
      </c>
      <c r="I18615" s="334">
        <v>0.1</v>
      </c>
      <c r="J18615" s="334">
        <v>0</v>
      </c>
      <c r="K18615" s="334">
        <v>0.1</v>
      </c>
      <c r="L18615" s="334">
        <v>0</v>
      </c>
      <c r="M18615" s="334">
        <v>0.1</v>
      </c>
      <c r="N18615" s="334">
        <v>0</v>
      </c>
      <c r="O18615" s="334">
        <v>0.1</v>
      </c>
      <c r="P18615" s="334">
        <v>0</v>
      </c>
      <c r="Q18615" s="334">
        <v>0.1</v>
      </c>
      <c r="R18615" s="334">
        <v>0</v>
      </c>
      <c r="S18615" s="334">
        <v>0</v>
      </c>
      <c r="T18615" s="334">
        <v>0.1</v>
      </c>
      <c r="U18615" s="334">
        <v>0</v>
      </c>
      <c r="V18615" s="334">
        <v>0.1</v>
      </c>
      <c r="W18615" s="334">
        <v>0</v>
      </c>
      <c r="X18615" s="334">
        <v>0.1</v>
      </c>
      <c r="Y18615" s="334">
        <v>0</v>
      </c>
      <c r="Z18615" s="334">
        <v>0.1</v>
      </c>
      <c r="AA18615" s="334">
        <v>0</v>
      </c>
      <c r="AB18615" s="334">
        <v>0.1</v>
      </c>
      <c r="AD18615" s="334">
        <v>1.2</v>
      </c>
      <c r="AE18615" s="334">
        <f t="shared" si="2913"/>
        <v>1.2</v>
      </c>
      <c r="AF18615" s="334">
        <f t="shared" si="2914"/>
        <v>1.2</v>
      </c>
      <c r="AG18615" s="340">
        <f t="shared" si="2915"/>
        <v>0</v>
      </c>
      <c r="AI18615" s="340">
        <f t="shared" si="2916"/>
        <v>0</v>
      </c>
      <c r="AJ18615" s="340">
        <f t="shared" si="2916"/>
        <v>0</v>
      </c>
      <c r="AK18615" s="340">
        <f t="shared" si="2916"/>
        <v>0</v>
      </c>
      <c r="AL18615" s="340">
        <f t="shared" si="2916"/>
        <v>0</v>
      </c>
      <c r="AM18615" s="340">
        <f t="shared" si="2916"/>
        <v>0</v>
      </c>
    </row>
    <row r="18616" spans="1:39" x14ac:dyDescent="0.35">
      <c r="A18616" s="337">
        <v>40529</v>
      </c>
      <c r="B18616" s="338">
        <f t="shared" si="2907"/>
        <v>2010</v>
      </c>
      <c r="C18616" s="338">
        <f t="shared" si="2908"/>
        <v>12</v>
      </c>
      <c r="D18616" s="338">
        <f t="shared" si="2909"/>
        <v>17</v>
      </c>
      <c r="E18616" s="334">
        <v>0</v>
      </c>
      <c r="F18616" s="334">
        <v>0</v>
      </c>
      <c r="G18616" s="334">
        <v>0.1</v>
      </c>
      <c r="H18616" s="334">
        <v>0</v>
      </c>
      <c r="I18616" s="334">
        <v>0</v>
      </c>
      <c r="J18616" s="334">
        <v>0</v>
      </c>
      <c r="K18616" s="334">
        <v>0</v>
      </c>
      <c r="L18616" s="334">
        <v>0</v>
      </c>
      <c r="M18616" s="334">
        <v>0.1</v>
      </c>
      <c r="N18616" s="334">
        <v>0</v>
      </c>
      <c r="O18616" s="334">
        <v>0</v>
      </c>
      <c r="P18616" s="334">
        <v>0</v>
      </c>
      <c r="Q18616" s="334">
        <v>0</v>
      </c>
      <c r="R18616" s="334">
        <v>0</v>
      </c>
      <c r="S18616" s="334">
        <v>0.1</v>
      </c>
      <c r="T18616" s="334">
        <v>0</v>
      </c>
      <c r="U18616" s="334">
        <v>0</v>
      </c>
      <c r="V18616" s="334">
        <v>0</v>
      </c>
      <c r="W18616" s="334">
        <v>0</v>
      </c>
      <c r="X18616" s="334">
        <v>0</v>
      </c>
      <c r="Y18616" s="334">
        <v>0</v>
      </c>
      <c r="Z18616" s="334">
        <v>0.1</v>
      </c>
      <c r="AA18616" s="334">
        <v>0</v>
      </c>
      <c r="AB18616" s="334">
        <v>0</v>
      </c>
      <c r="AD18616" s="334">
        <v>0.4</v>
      </c>
      <c r="AE18616" s="334">
        <f t="shared" si="2913"/>
        <v>0.4</v>
      </c>
      <c r="AF18616" s="334">
        <f t="shared" si="2914"/>
        <v>0.4</v>
      </c>
      <c r="AG18616" s="340">
        <f t="shared" si="2915"/>
        <v>0</v>
      </c>
      <c r="AI18616" s="340">
        <f t="shared" si="2916"/>
        <v>0</v>
      </c>
      <c r="AJ18616" s="340">
        <f t="shared" si="2916"/>
        <v>0</v>
      </c>
      <c r="AK18616" s="340">
        <f t="shared" si="2916"/>
        <v>0</v>
      </c>
      <c r="AL18616" s="340">
        <f t="shared" si="2916"/>
        <v>0</v>
      </c>
      <c r="AM18616" s="340">
        <f t="shared" si="2916"/>
        <v>0</v>
      </c>
    </row>
    <row r="18617" spans="1:39" x14ac:dyDescent="0.35">
      <c r="A18617" s="337">
        <v>40530</v>
      </c>
      <c r="B18617" s="338">
        <f t="shared" si="2907"/>
        <v>2010</v>
      </c>
      <c r="C18617" s="338">
        <f t="shared" si="2908"/>
        <v>12</v>
      </c>
      <c r="D18617" s="338">
        <f t="shared" si="2909"/>
        <v>18</v>
      </c>
      <c r="E18617" s="334">
        <v>0</v>
      </c>
      <c r="F18617" s="334">
        <v>0</v>
      </c>
      <c r="G18617" s="334">
        <v>0</v>
      </c>
      <c r="H18617" s="334">
        <v>0</v>
      </c>
      <c r="I18617" s="334">
        <v>0</v>
      </c>
      <c r="J18617" s="334">
        <v>0</v>
      </c>
      <c r="K18617" s="334">
        <v>0</v>
      </c>
      <c r="L18617" s="334">
        <v>0</v>
      </c>
      <c r="M18617" s="334">
        <v>0</v>
      </c>
      <c r="N18617" s="334">
        <v>0</v>
      </c>
      <c r="O18617" s="334">
        <v>0</v>
      </c>
      <c r="P18617" s="334">
        <v>0</v>
      </c>
      <c r="Q18617" s="334">
        <v>0</v>
      </c>
      <c r="R18617" s="334">
        <v>0</v>
      </c>
      <c r="S18617" s="334">
        <v>0</v>
      </c>
      <c r="T18617" s="334">
        <v>0</v>
      </c>
      <c r="U18617" s="334">
        <v>0</v>
      </c>
      <c r="V18617" s="334">
        <v>0</v>
      </c>
      <c r="W18617" s="334">
        <v>0</v>
      </c>
      <c r="X18617" s="334">
        <v>0</v>
      </c>
      <c r="Y18617" s="334">
        <v>0</v>
      </c>
      <c r="Z18617" s="334">
        <v>0</v>
      </c>
      <c r="AA18617" s="334">
        <v>0.3</v>
      </c>
      <c r="AB18617" s="334">
        <v>0</v>
      </c>
      <c r="AD18617" s="334">
        <v>0.3</v>
      </c>
      <c r="AE18617" s="334">
        <f t="shared" si="2913"/>
        <v>0.3</v>
      </c>
      <c r="AF18617" s="334">
        <f t="shared" si="2914"/>
        <v>0.3</v>
      </c>
      <c r="AG18617" s="340">
        <f t="shared" si="2915"/>
        <v>0</v>
      </c>
      <c r="AI18617" s="340">
        <f t="shared" si="2916"/>
        <v>0</v>
      </c>
      <c r="AJ18617" s="340">
        <f t="shared" si="2916"/>
        <v>0</v>
      </c>
      <c r="AK18617" s="340">
        <f t="shared" si="2916"/>
        <v>0</v>
      </c>
      <c r="AL18617" s="340">
        <f t="shared" si="2916"/>
        <v>0</v>
      </c>
      <c r="AM18617" s="340">
        <f t="shared" si="2916"/>
        <v>0</v>
      </c>
    </row>
    <row r="18618" spans="1:39" x14ac:dyDescent="0.35">
      <c r="A18618" s="337">
        <v>40531</v>
      </c>
      <c r="B18618" s="338">
        <f t="shared" si="2907"/>
        <v>2010</v>
      </c>
      <c r="C18618" s="338">
        <f t="shared" si="2908"/>
        <v>12</v>
      </c>
      <c r="D18618" s="338">
        <f t="shared" si="2909"/>
        <v>19</v>
      </c>
      <c r="E18618" s="334">
        <v>0</v>
      </c>
      <c r="F18618" s="334">
        <v>0</v>
      </c>
      <c r="G18618" s="334">
        <v>0</v>
      </c>
      <c r="H18618" s="334">
        <v>0.1</v>
      </c>
      <c r="I18618" s="334">
        <v>0</v>
      </c>
      <c r="J18618" s="334">
        <v>0</v>
      </c>
      <c r="K18618" s="334">
        <v>0</v>
      </c>
      <c r="L18618" s="334">
        <v>0</v>
      </c>
      <c r="M18618" s="334">
        <v>0</v>
      </c>
      <c r="N18618" s="334">
        <v>0</v>
      </c>
      <c r="O18618" s="334">
        <v>0</v>
      </c>
      <c r="P18618" s="334">
        <v>0.1</v>
      </c>
      <c r="Q18618" s="334">
        <v>0</v>
      </c>
      <c r="R18618" s="334">
        <v>0</v>
      </c>
      <c r="S18618" s="334">
        <v>0</v>
      </c>
      <c r="T18618" s="334">
        <v>0</v>
      </c>
      <c r="U18618" s="334">
        <v>0</v>
      </c>
      <c r="V18618" s="334">
        <v>0</v>
      </c>
      <c r="W18618" s="334">
        <v>0</v>
      </c>
      <c r="X18618" s="334">
        <v>0</v>
      </c>
      <c r="Y18618" s="334">
        <v>0</v>
      </c>
      <c r="Z18618" s="334">
        <v>0</v>
      </c>
      <c r="AA18618" s="334">
        <v>0</v>
      </c>
      <c r="AB18618" s="334">
        <v>0</v>
      </c>
      <c r="AD18618" s="334">
        <v>0.2</v>
      </c>
      <c r="AE18618" s="334">
        <f t="shared" si="2913"/>
        <v>0.2</v>
      </c>
      <c r="AF18618" s="334">
        <f t="shared" si="2914"/>
        <v>0.2</v>
      </c>
      <c r="AG18618" s="340">
        <f t="shared" si="2915"/>
        <v>0</v>
      </c>
      <c r="AI18618" s="340">
        <f t="shared" si="2916"/>
        <v>0</v>
      </c>
      <c r="AJ18618" s="340">
        <f t="shared" si="2916"/>
        <v>0</v>
      </c>
      <c r="AK18618" s="340">
        <f t="shared" si="2916"/>
        <v>0</v>
      </c>
      <c r="AL18618" s="340">
        <f t="shared" si="2916"/>
        <v>0</v>
      </c>
      <c r="AM18618" s="340">
        <f t="shared" si="2916"/>
        <v>0</v>
      </c>
    </row>
    <row r="18619" spans="1:39" x14ac:dyDescent="0.35">
      <c r="A18619" s="337">
        <v>40532</v>
      </c>
      <c r="B18619" s="338">
        <f t="shared" si="2907"/>
        <v>2010</v>
      </c>
      <c r="C18619" s="338">
        <f t="shared" si="2908"/>
        <v>12</v>
      </c>
      <c r="D18619" s="338">
        <f t="shared" si="2909"/>
        <v>20</v>
      </c>
      <c r="E18619" s="334">
        <v>0</v>
      </c>
      <c r="F18619" s="334">
        <v>0</v>
      </c>
      <c r="G18619" s="334">
        <v>0</v>
      </c>
      <c r="H18619" s="334">
        <v>0</v>
      </c>
      <c r="I18619" s="334">
        <v>0</v>
      </c>
      <c r="J18619" s="334">
        <v>0</v>
      </c>
      <c r="K18619" s="334">
        <v>0</v>
      </c>
      <c r="L18619" s="334">
        <v>0</v>
      </c>
      <c r="M18619" s="334">
        <v>0</v>
      </c>
      <c r="N18619" s="334">
        <v>0</v>
      </c>
      <c r="O18619" s="334">
        <v>0</v>
      </c>
      <c r="P18619" s="334">
        <v>0</v>
      </c>
      <c r="Q18619" s="334">
        <v>0</v>
      </c>
      <c r="R18619" s="334">
        <v>0</v>
      </c>
      <c r="S18619" s="334">
        <v>0</v>
      </c>
      <c r="T18619" s="334">
        <v>0</v>
      </c>
      <c r="U18619" s="334">
        <v>0</v>
      </c>
      <c r="V18619" s="334">
        <v>0</v>
      </c>
      <c r="W18619" s="334">
        <v>0</v>
      </c>
      <c r="X18619" s="334">
        <v>0</v>
      </c>
      <c r="Y18619" s="334">
        <v>0</v>
      </c>
      <c r="Z18619" s="334">
        <v>0</v>
      </c>
      <c r="AA18619" s="334">
        <v>0</v>
      </c>
      <c r="AB18619" s="334">
        <v>0</v>
      </c>
      <c r="AD18619" s="334">
        <v>0</v>
      </c>
      <c r="AE18619" s="334">
        <f t="shared" si="2913"/>
        <v>0</v>
      </c>
      <c r="AF18619" s="334">
        <f t="shared" si="2914"/>
        <v>0</v>
      </c>
      <c r="AG18619" s="340">
        <f t="shared" si="2915"/>
        <v>0</v>
      </c>
      <c r="AI18619" s="340">
        <f t="shared" si="2916"/>
        <v>0</v>
      </c>
      <c r="AJ18619" s="340">
        <f t="shared" si="2916"/>
        <v>0</v>
      </c>
      <c r="AK18619" s="340">
        <f t="shared" si="2916"/>
        <v>0</v>
      </c>
      <c r="AL18619" s="340">
        <f t="shared" si="2916"/>
        <v>0</v>
      </c>
      <c r="AM18619" s="340">
        <f t="shared" si="2916"/>
        <v>0</v>
      </c>
    </row>
    <row r="18620" spans="1:39" x14ac:dyDescent="0.35">
      <c r="A18620" s="337">
        <v>40533</v>
      </c>
      <c r="B18620" s="338">
        <f t="shared" si="2907"/>
        <v>2010</v>
      </c>
      <c r="C18620" s="338">
        <f t="shared" si="2908"/>
        <v>12</v>
      </c>
      <c r="D18620" s="338">
        <f t="shared" si="2909"/>
        <v>21</v>
      </c>
      <c r="E18620" s="334">
        <v>0</v>
      </c>
      <c r="F18620" s="334">
        <v>0</v>
      </c>
      <c r="G18620" s="334">
        <v>0</v>
      </c>
      <c r="H18620" s="334">
        <v>0</v>
      </c>
      <c r="I18620" s="334">
        <v>0</v>
      </c>
      <c r="J18620" s="334">
        <v>0</v>
      </c>
      <c r="K18620" s="334">
        <v>0</v>
      </c>
      <c r="L18620" s="334">
        <v>0</v>
      </c>
      <c r="M18620" s="334">
        <v>0</v>
      </c>
      <c r="N18620" s="334">
        <v>0</v>
      </c>
      <c r="O18620" s="334">
        <v>0</v>
      </c>
      <c r="P18620" s="334">
        <v>0</v>
      </c>
      <c r="Q18620" s="334">
        <v>0</v>
      </c>
      <c r="R18620" s="334">
        <v>0</v>
      </c>
      <c r="S18620" s="334">
        <v>0</v>
      </c>
      <c r="T18620" s="334">
        <v>0</v>
      </c>
      <c r="U18620" s="334">
        <v>0</v>
      </c>
      <c r="V18620" s="334">
        <v>0</v>
      </c>
      <c r="W18620" s="334">
        <v>0</v>
      </c>
      <c r="X18620" s="334">
        <v>0</v>
      </c>
      <c r="Y18620" s="334">
        <v>0</v>
      </c>
      <c r="Z18620" s="334">
        <v>0</v>
      </c>
      <c r="AA18620" s="334">
        <v>0</v>
      </c>
      <c r="AB18620" s="334">
        <v>0</v>
      </c>
      <c r="AD18620" s="334">
        <v>0</v>
      </c>
      <c r="AE18620" s="334">
        <f t="shared" si="2913"/>
        <v>0</v>
      </c>
      <c r="AF18620" s="334">
        <f t="shared" si="2914"/>
        <v>0</v>
      </c>
      <c r="AG18620" s="340">
        <f t="shared" si="2915"/>
        <v>0</v>
      </c>
      <c r="AI18620" s="340">
        <f t="shared" si="2916"/>
        <v>0</v>
      </c>
      <c r="AJ18620" s="340">
        <f t="shared" si="2916"/>
        <v>0</v>
      </c>
      <c r="AK18620" s="340">
        <f t="shared" si="2916"/>
        <v>0</v>
      </c>
      <c r="AL18620" s="340">
        <f t="shared" si="2916"/>
        <v>0</v>
      </c>
      <c r="AM18620" s="340">
        <f t="shared" si="2916"/>
        <v>0</v>
      </c>
    </row>
    <row r="18621" spans="1:39" x14ac:dyDescent="0.35">
      <c r="A18621" s="337">
        <v>40534</v>
      </c>
      <c r="B18621" s="338">
        <f t="shared" si="2907"/>
        <v>2010</v>
      </c>
      <c r="C18621" s="338">
        <f t="shared" si="2908"/>
        <v>12</v>
      </c>
      <c r="D18621" s="338">
        <f t="shared" si="2909"/>
        <v>22</v>
      </c>
      <c r="E18621" s="334">
        <v>0</v>
      </c>
      <c r="F18621" s="334">
        <v>0</v>
      </c>
      <c r="G18621" s="334">
        <v>0</v>
      </c>
      <c r="H18621" s="334">
        <v>0</v>
      </c>
      <c r="I18621" s="334">
        <v>0</v>
      </c>
      <c r="J18621" s="334">
        <v>0</v>
      </c>
      <c r="K18621" s="334">
        <v>0</v>
      </c>
      <c r="L18621" s="334">
        <v>0</v>
      </c>
      <c r="M18621" s="334">
        <v>0</v>
      </c>
      <c r="N18621" s="334">
        <v>0</v>
      </c>
      <c r="O18621" s="334">
        <v>0</v>
      </c>
      <c r="P18621" s="334">
        <v>0</v>
      </c>
      <c r="Q18621" s="334">
        <v>0</v>
      </c>
      <c r="R18621" s="334">
        <v>0</v>
      </c>
      <c r="S18621" s="334">
        <v>0</v>
      </c>
      <c r="T18621" s="334">
        <v>0</v>
      </c>
      <c r="U18621" s="334">
        <v>0</v>
      </c>
      <c r="V18621" s="334">
        <v>0</v>
      </c>
      <c r="W18621" s="334">
        <v>0</v>
      </c>
      <c r="X18621" s="334">
        <v>0</v>
      </c>
      <c r="Y18621" s="334">
        <v>0</v>
      </c>
      <c r="Z18621" s="334">
        <v>0</v>
      </c>
      <c r="AA18621" s="334">
        <v>0</v>
      </c>
      <c r="AB18621" s="334">
        <v>0</v>
      </c>
      <c r="AD18621" s="334">
        <v>0</v>
      </c>
      <c r="AE18621" s="334">
        <f t="shared" si="2913"/>
        <v>0</v>
      </c>
      <c r="AF18621" s="334">
        <f t="shared" si="2914"/>
        <v>0</v>
      </c>
      <c r="AG18621" s="340">
        <f t="shared" si="2915"/>
        <v>0</v>
      </c>
      <c r="AI18621" s="340">
        <f t="shared" si="2916"/>
        <v>0</v>
      </c>
      <c r="AJ18621" s="340">
        <f t="shared" si="2916"/>
        <v>0</v>
      </c>
      <c r="AK18621" s="340">
        <f t="shared" si="2916"/>
        <v>0</v>
      </c>
      <c r="AL18621" s="340">
        <f t="shared" si="2916"/>
        <v>0</v>
      </c>
      <c r="AM18621" s="340">
        <f t="shared" si="2916"/>
        <v>0</v>
      </c>
    </row>
    <row r="18622" spans="1:39" x14ac:dyDescent="0.35">
      <c r="A18622" s="337">
        <v>40535</v>
      </c>
      <c r="B18622" s="338">
        <f t="shared" si="2907"/>
        <v>2010</v>
      </c>
      <c r="C18622" s="338">
        <f t="shared" si="2908"/>
        <v>12</v>
      </c>
      <c r="D18622" s="338">
        <f t="shared" si="2909"/>
        <v>23</v>
      </c>
      <c r="E18622" s="334">
        <v>0</v>
      </c>
      <c r="F18622" s="334">
        <v>0</v>
      </c>
      <c r="G18622" s="334">
        <v>0</v>
      </c>
      <c r="H18622" s="334">
        <v>0</v>
      </c>
      <c r="I18622" s="334">
        <v>0</v>
      </c>
      <c r="J18622" s="334">
        <v>0</v>
      </c>
      <c r="K18622" s="334">
        <v>0</v>
      </c>
      <c r="L18622" s="334">
        <v>0</v>
      </c>
      <c r="M18622" s="334">
        <v>0</v>
      </c>
      <c r="N18622" s="334">
        <v>0</v>
      </c>
      <c r="O18622" s="334">
        <v>0</v>
      </c>
      <c r="P18622" s="334">
        <v>0</v>
      </c>
      <c r="Q18622" s="334">
        <v>0</v>
      </c>
      <c r="R18622" s="334">
        <v>0</v>
      </c>
      <c r="S18622" s="334">
        <v>0</v>
      </c>
      <c r="T18622" s="334">
        <v>0</v>
      </c>
      <c r="U18622" s="334">
        <v>0</v>
      </c>
      <c r="V18622" s="334">
        <v>0</v>
      </c>
      <c r="W18622" s="334">
        <v>0</v>
      </c>
      <c r="X18622" s="334">
        <v>0</v>
      </c>
      <c r="Y18622" s="334">
        <v>0</v>
      </c>
      <c r="Z18622" s="334">
        <v>0</v>
      </c>
      <c r="AA18622" s="334">
        <v>0</v>
      </c>
      <c r="AB18622" s="334">
        <v>0</v>
      </c>
      <c r="AD18622" s="334">
        <v>0</v>
      </c>
      <c r="AE18622" s="334">
        <f t="shared" si="2913"/>
        <v>0</v>
      </c>
      <c r="AF18622" s="334">
        <f t="shared" si="2914"/>
        <v>0</v>
      </c>
      <c r="AG18622" s="340">
        <f t="shared" si="2915"/>
        <v>0</v>
      </c>
      <c r="AI18622" s="340">
        <f t="shared" si="2916"/>
        <v>0</v>
      </c>
      <c r="AJ18622" s="340">
        <f t="shared" si="2916"/>
        <v>0</v>
      </c>
      <c r="AK18622" s="340">
        <f t="shared" si="2916"/>
        <v>0</v>
      </c>
      <c r="AL18622" s="340">
        <f t="shared" si="2916"/>
        <v>0</v>
      </c>
      <c r="AM18622" s="340">
        <f t="shared" si="2916"/>
        <v>0</v>
      </c>
    </row>
    <row r="18623" spans="1:39" x14ac:dyDescent="0.35">
      <c r="A18623" s="337">
        <v>40536</v>
      </c>
      <c r="B18623" s="338">
        <f t="shared" si="2907"/>
        <v>2010</v>
      </c>
      <c r="C18623" s="338">
        <f t="shared" si="2908"/>
        <v>12</v>
      </c>
      <c r="D18623" s="338">
        <f t="shared" si="2909"/>
        <v>24</v>
      </c>
      <c r="E18623" s="334">
        <v>0</v>
      </c>
      <c r="F18623" s="334">
        <v>0</v>
      </c>
      <c r="G18623" s="334">
        <v>0</v>
      </c>
      <c r="H18623" s="334">
        <v>0</v>
      </c>
      <c r="I18623" s="334">
        <v>0</v>
      </c>
      <c r="J18623" s="334">
        <v>0</v>
      </c>
      <c r="K18623" s="334">
        <v>0</v>
      </c>
      <c r="L18623" s="334">
        <v>0</v>
      </c>
      <c r="M18623" s="334">
        <v>0</v>
      </c>
      <c r="N18623" s="334">
        <v>0</v>
      </c>
      <c r="O18623" s="334">
        <v>0</v>
      </c>
      <c r="P18623" s="334">
        <v>0</v>
      </c>
      <c r="Q18623" s="334">
        <v>0</v>
      </c>
      <c r="R18623" s="334">
        <v>0</v>
      </c>
      <c r="S18623" s="334">
        <v>0</v>
      </c>
      <c r="T18623" s="334">
        <v>0</v>
      </c>
      <c r="U18623" s="334">
        <v>0</v>
      </c>
      <c r="V18623" s="334">
        <v>0</v>
      </c>
      <c r="W18623" s="334">
        <v>0</v>
      </c>
      <c r="X18623" s="334">
        <v>0</v>
      </c>
      <c r="Y18623" s="334">
        <v>0</v>
      </c>
      <c r="Z18623" s="334">
        <v>0</v>
      </c>
      <c r="AA18623" s="334">
        <v>0</v>
      </c>
      <c r="AB18623" s="334">
        <v>0</v>
      </c>
      <c r="AD18623" s="334">
        <v>0</v>
      </c>
      <c r="AE18623" s="334">
        <f t="shared" si="2913"/>
        <v>0</v>
      </c>
      <c r="AF18623" s="334">
        <f t="shared" si="2914"/>
        <v>0</v>
      </c>
      <c r="AG18623" s="340">
        <f t="shared" si="2915"/>
        <v>0</v>
      </c>
      <c r="AI18623" s="340">
        <f t="shared" si="2916"/>
        <v>0</v>
      </c>
      <c r="AJ18623" s="340">
        <f t="shared" si="2916"/>
        <v>0</v>
      </c>
      <c r="AK18623" s="340">
        <f t="shared" si="2916"/>
        <v>0</v>
      </c>
      <c r="AL18623" s="340">
        <f t="shared" si="2916"/>
        <v>0</v>
      </c>
      <c r="AM18623" s="340">
        <f t="shared" si="2916"/>
        <v>0</v>
      </c>
    </row>
    <row r="18624" spans="1:39" x14ac:dyDescent="0.35">
      <c r="A18624" s="337">
        <v>40537</v>
      </c>
      <c r="B18624" s="338">
        <f t="shared" si="2907"/>
        <v>2010</v>
      </c>
      <c r="C18624" s="338">
        <f t="shared" si="2908"/>
        <v>12</v>
      </c>
      <c r="D18624" s="338">
        <f t="shared" si="2909"/>
        <v>25</v>
      </c>
      <c r="E18624" s="334">
        <v>0</v>
      </c>
      <c r="F18624" s="334">
        <v>0</v>
      </c>
      <c r="G18624" s="334">
        <v>0</v>
      </c>
      <c r="H18624" s="334">
        <v>0</v>
      </c>
      <c r="I18624" s="334">
        <v>0</v>
      </c>
      <c r="J18624" s="334">
        <v>0</v>
      </c>
      <c r="K18624" s="334">
        <v>0</v>
      </c>
      <c r="L18624" s="334">
        <v>0</v>
      </c>
      <c r="M18624" s="334">
        <v>0</v>
      </c>
      <c r="N18624" s="334">
        <v>0</v>
      </c>
      <c r="O18624" s="334">
        <v>0</v>
      </c>
      <c r="P18624" s="334">
        <v>0</v>
      </c>
      <c r="Q18624" s="334">
        <v>0</v>
      </c>
      <c r="R18624" s="334">
        <v>0</v>
      </c>
      <c r="S18624" s="334">
        <v>0</v>
      </c>
      <c r="T18624" s="334">
        <v>0</v>
      </c>
      <c r="U18624" s="334">
        <v>0</v>
      </c>
      <c r="V18624" s="334">
        <v>0</v>
      </c>
      <c r="W18624" s="334">
        <v>0</v>
      </c>
      <c r="X18624" s="334">
        <v>0</v>
      </c>
      <c r="Y18624" s="334">
        <v>0</v>
      </c>
      <c r="Z18624" s="334">
        <v>0</v>
      </c>
      <c r="AA18624" s="334">
        <v>0</v>
      </c>
      <c r="AB18624" s="334">
        <v>0</v>
      </c>
      <c r="AD18624" s="334">
        <v>0</v>
      </c>
      <c r="AE18624" s="334">
        <f t="shared" si="2913"/>
        <v>0</v>
      </c>
      <c r="AF18624" s="334">
        <f t="shared" si="2914"/>
        <v>0</v>
      </c>
      <c r="AG18624" s="340">
        <f t="shared" si="2915"/>
        <v>0</v>
      </c>
      <c r="AI18624" s="340">
        <f t="shared" si="2916"/>
        <v>0</v>
      </c>
      <c r="AJ18624" s="340">
        <f t="shared" si="2916"/>
        <v>0</v>
      </c>
      <c r="AK18624" s="340">
        <f t="shared" si="2916"/>
        <v>0</v>
      </c>
      <c r="AL18624" s="340">
        <f t="shared" si="2916"/>
        <v>0</v>
      </c>
      <c r="AM18624" s="340">
        <f t="shared" si="2916"/>
        <v>0</v>
      </c>
    </row>
    <row r="18625" spans="1:39" x14ac:dyDescent="0.35">
      <c r="A18625" s="337">
        <v>40538</v>
      </c>
      <c r="B18625" s="338">
        <f t="shared" si="2907"/>
        <v>2010</v>
      </c>
      <c r="C18625" s="338">
        <f t="shared" si="2908"/>
        <v>12</v>
      </c>
      <c r="D18625" s="338">
        <f t="shared" si="2909"/>
        <v>26</v>
      </c>
      <c r="E18625" s="334">
        <v>0</v>
      </c>
      <c r="F18625" s="334">
        <v>0</v>
      </c>
      <c r="G18625" s="334">
        <v>0</v>
      </c>
      <c r="H18625" s="334">
        <v>0</v>
      </c>
      <c r="I18625" s="334">
        <v>0</v>
      </c>
      <c r="J18625" s="334">
        <v>0</v>
      </c>
      <c r="K18625" s="334">
        <v>0</v>
      </c>
      <c r="L18625" s="334">
        <v>0</v>
      </c>
      <c r="M18625" s="334">
        <v>0</v>
      </c>
      <c r="N18625" s="334">
        <v>0</v>
      </c>
      <c r="O18625" s="334">
        <v>0</v>
      </c>
      <c r="P18625" s="334">
        <v>0</v>
      </c>
      <c r="Q18625" s="334">
        <v>0</v>
      </c>
      <c r="R18625" s="334">
        <v>0</v>
      </c>
      <c r="S18625" s="334">
        <v>0</v>
      </c>
      <c r="T18625" s="334">
        <v>0</v>
      </c>
      <c r="U18625" s="334">
        <v>0</v>
      </c>
      <c r="V18625" s="334">
        <v>0</v>
      </c>
      <c r="W18625" s="334">
        <v>0</v>
      </c>
      <c r="X18625" s="334">
        <v>0</v>
      </c>
      <c r="Y18625" s="334">
        <v>0</v>
      </c>
      <c r="Z18625" s="334">
        <v>0</v>
      </c>
      <c r="AA18625" s="334">
        <v>0</v>
      </c>
      <c r="AB18625" s="334">
        <v>0</v>
      </c>
      <c r="AD18625" s="334">
        <v>0</v>
      </c>
      <c r="AE18625" s="334">
        <f t="shared" si="2913"/>
        <v>0</v>
      </c>
      <c r="AF18625" s="334">
        <f t="shared" si="2914"/>
        <v>0</v>
      </c>
      <c r="AG18625" s="340">
        <f t="shared" si="2915"/>
        <v>0</v>
      </c>
      <c r="AI18625" s="340">
        <f t="shared" si="2916"/>
        <v>0</v>
      </c>
      <c r="AJ18625" s="340">
        <f t="shared" si="2916"/>
        <v>0</v>
      </c>
      <c r="AK18625" s="340">
        <f t="shared" si="2916"/>
        <v>0</v>
      </c>
      <c r="AL18625" s="340">
        <f t="shared" si="2916"/>
        <v>0</v>
      </c>
      <c r="AM18625" s="340">
        <f t="shared" si="2916"/>
        <v>0</v>
      </c>
    </row>
    <row r="18626" spans="1:39" x14ac:dyDescent="0.35">
      <c r="A18626" s="337">
        <v>40539</v>
      </c>
      <c r="B18626" s="338">
        <f t="shared" si="2907"/>
        <v>2010</v>
      </c>
      <c r="C18626" s="338">
        <f t="shared" si="2908"/>
        <v>12</v>
      </c>
      <c r="D18626" s="338">
        <f t="shared" si="2909"/>
        <v>27</v>
      </c>
      <c r="E18626" s="334">
        <v>0</v>
      </c>
      <c r="F18626" s="334">
        <v>0</v>
      </c>
      <c r="G18626" s="334">
        <v>0</v>
      </c>
      <c r="H18626" s="334">
        <v>0</v>
      </c>
      <c r="I18626" s="334">
        <v>0</v>
      </c>
      <c r="J18626" s="334">
        <v>0</v>
      </c>
      <c r="K18626" s="334">
        <v>0</v>
      </c>
      <c r="L18626" s="334">
        <v>0</v>
      </c>
      <c r="M18626" s="334">
        <v>0</v>
      </c>
      <c r="N18626" s="334">
        <v>0</v>
      </c>
      <c r="O18626" s="334">
        <v>0</v>
      </c>
      <c r="P18626" s="334">
        <v>0</v>
      </c>
      <c r="Q18626" s="334">
        <v>0</v>
      </c>
      <c r="R18626" s="334">
        <v>0</v>
      </c>
      <c r="S18626" s="334">
        <v>0</v>
      </c>
      <c r="T18626" s="334">
        <v>0</v>
      </c>
      <c r="U18626" s="334">
        <v>0</v>
      </c>
      <c r="V18626" s="334">
        <v>0</v>
      </c>
      <c r="W18626" s="334">
        <v>0</v>
      </c>
      <c r="X18626" s="334">
        <v>0</v>
      </c>
      <c r="Y18626" s="334">
        <v>0</v>
      </c>
      <c r="Z18626" s="334">
        <v>0</v>
      </c>
      <c r="AA18626" s="334">
        <v>0</v>
      </c>
      <c r="AB18626" s="334">
        <v>0</v>
      </c>
      <c r="AD18626" s="334">
        <v>0</v>
      </c>
      <c r="AE18626" s="334">
        <f t="shared" si="2913"/>
        <v>0</v>
      </c>
      <c r="AF18626" s="334">
        <f t="shared" si="2914"/>
        <v>0</v>
      </c>
      <c r="AG18626" s="340">
        <f t="shared" si="2915"/>
        <v>0</v>
      </c>
      <c r="AI18626" s="340">
        <f t="shared" si="2916"/>
        <v>0</v>
      </c>
      <c r="AJ18626" s="340">
        <f t="shared" si="2916"/>
        <v>0</v>
      </c>
      <c r="AK18626" s="340">
        <f t="shared" si="2916"/>
        <v>0</v>
      </c>
      <c r="AL18626" s="340">
        <f t="shared" si="2916"/>
        <v>0</v>
      </c>
      <c r="AM18626" s="340">
        <f t="shared" si="2916"/>
        <v>0</v>
      </c>
    </row>
    <row r="18627" spans="1:39" x14ac:dyDescent="0.35">
      <c r="A18627" s="337">
        <v>40540</v>
      </c>
      <c r="B18627" s="338">
        <f t="shared" si="2907"/>
        <v>2010</v>
      </c>
      <c r="C18627" s="338">
        <f t="shared" si="2908"/>
        <v>12</v>
      </c>
      <c r="D18627" s="338">
        <f t="shared" si="2909"/>
        <v>28</v>
      </c>
      <c r="E18627" s="334">
        <v>0</v>
      </c>
      <c r="F18627" s="334">
        <v>0</v>
      </c>
      <c r="G18627" s="334">
        <v>0</v>
      </c>
      <c r="H18627" s="334">
        <v>0</v>
      </c>
      <c r="I18627" s="334">
        <v>0</v>
      </c>
      <c r="J18627" s="334">
        <v>0</v>
      </c>
      <c r="K18627" s="334">
        <v>0</v>
      </c>
      <c r="L18627" s="334">
        <v>0</v>
      </c>
      <c r="M18627" s="334">
        <v>0</v>
      </c>
      <c r="N18627" s="334">
        <v>0</v>
      </c>
      <c r="O18627" s="334">
        <v>0</v>
      </c>
      <c r="P18627" s="334">
        <v>0</v>
      </c>
      <c r="Q18627" s="334">
        <v>0</v>
      </c>
      <c r="R18627" s="334">
        <v>0</v>
      </c>
      <c r="S18627" s="334">
        <v>0</v>
      </c>
      <c r="T18627" s="334">
        <v>0</v>
      </c>
      <c r="U18627" s="334">
        <v>0</v>
      </c>
      <c r="V18627" s="334">
        <v>0</v>
      </c>
      <c r="W18627" s="334">
        <v>0</v>
      </c>
      <c r="X18627" s="334">
        <v>0.3</v>
      </c>
      <c r="Y18627" s="334">
        <v>0.3</v>
      </c>
      <c r="Z18627" s="334">
        <v>0.2</v>
      </c>
      <c r="AA18627" s="334">
        <v>0.3</v>
      </c>
      <c r="AB18627" s="334">
        <v>0.3</v>
      </c>
      <c r="AD18627" s="334">
        <v>1.4</v>
      </c>
      <c r="AE18627" s="334">
        <f t="shared" si="2913"/>
        <v>1.4</v>
      </c>
      <c r="AF18627" s="334">
        <f t="shared" si="2914"/>
        <v>1.4000000000000001</v>
      </c>
      <c r="AG18627" s="340">
        <f t="shared" si="2915"/>
        <v>2.2204460492503131E-16</v>
      </c>
      <c r="AI18627" s="340">
        <f t="shared" si="2916"/>
        <v>0</v>
      </c>
      <c r="AJ18627" s="340">
        <f t="shared" si="2916"/>
        <v>0</v>
      </c>
      <c r="AK18627" s="340">
        <f t="shared" si="2916"/>
        <v>0</v>
      </c>
      <c r="AL18627" s="340">
        <f t="shared" si="2916"/>
        <v>0</v>
      </c>
      <c r="AM18627" s="340">
        <f t="shared" si="2916"/>
        <v>0</v>
      </c>
    </row>
    <row r="18628" spans="1:39" x14ac:dyDescent="0.35">
      <c r="A18628" s="337">
        <v>40541</v>
      </c>
      <c r="B18628" s="338">
        <f t="shared" ref="B18628:B18691" si="2917">YEAR(A18628)</f>
        <v>2010</v>
      </c>
      <c r="C18628" s="338">
        <f t="shared" ref="C18628:C18691" si="2918">MONTH(A18628)</f>
        <v>12</v>
      </c>
      <c r="D18628" s="338">
        <f t="shared" ref="D18628:D18691" si="2919">DAY(A18628)</f>
        <v>29</v>
      </c>
      <c r="E18628" s="334">
        <v>0.1</v>
      </c>
      <c r="F18628" s="334">
        <v>0.1</v>
      </c>
      <c r="G18628" s="334">
        <v>0.1</v>
      </c>
      <c r="H18628" s="334">
        <v>0.1</v>
      </c>
      <c r="I18628" s="334">
        <v>0.1</v>
      </c>
      <c r="J18628" s="334">
        <v>0.1</v>
      </c>
      <c r="K18628" s="334">
        <v>0.1</v>
      </c>
      <c r="L18628" s="334">
        <v>0.1</v>
      </c>
      <c r="M18628" s="334">
        <v>0.1</v>
      </c>
      <c r="N18628" s="334">
        <v>0.1</v>
      </c>
      <c r="O18628" s="334">
        <v>0.1</v>
      </c>
      <c r="P18628" s="334">
        <v>0.1</v>
      </c>
      <c r="Q18628" s="334">
        <v>0.1</v>
      </c>
      <c r="R18628" s="334">
        <v>0.1</v>
      </c>
      <c r="S18628" s="334">
        <v>0.1</v>
      </c>
      <c r="T18628" s="334">
        <v>0.1</v>
      </c>
      <c r="U18628" s="334">
        <v>0.1</v>
      </c>
      <c r="V18628" s="334">
        <v>0.1</v>
      </c>
      <c r="W18628" s="334">
        <v>0.1</v>
      </c>
      <c r="X18628" s="334">
        <v>0.1</v>
      </c>
      <c r="Y18628" s="334">
        <v>0.1</v>
      </c>
      <c r="Z18628" s="334">
        <v>0.1</v>
      </c>
      <c r="AA18628" s="334">
        <v>0.1</v>
      </c>
      <c r="AB18628" s="334">
        <v>0.1</v>
      </c>
      <c r="AD18628" s="334">
        <v>2.4</v>
      </c>
      <c r="AE18628" s="334">
        <f t="shared" si="2913"/>
        <v>2.4</v>
      </c>
      <c r="AF18628" s="334">
        <f t="shared" si="2914"/>
        <v>2.4000000000000008</v>
      </c>
      <c r="AG18628" s="340">
        <f t="shared" si="2915"/>
        <v>8.8817841970012523E-16</v>
      </c>
      <c r="AI18628" s="340">
        <f t="shared" ref="AI18628:AM18643" si="2920">IF($C18628=AI$1,$AF18628,0)</f>
        <v>0</v>
      </c>
      <c r="AJ18628" s="340">
        <f t="shared" si="2920"/>
        <v>0</v>
      </c>
      <c r="AK18628" s="340">
        <f t="shared" si="2920"/>
        <v>0</v>
      </c>
      <c r="AL18628" s="340">
        <f t="shared" si="2920"/>
        <v>0</v>
      </c>
      <c r="AM18628" s="340">
        <f t="shared" si="2920"/>
        <v>0</v>
      </c>
    </row>
    <row r="18629" spans="1:39" x14ac:dyDescent="0.35">
      <c r="A18629" s="337">
        <v>40542</v>
      </c>
      <c r="B18629" s="338">
        <f t="shared" si="2917"/>
        <v>2010</v>
      </c>
      <c r="C18629" s="338">
        <f t="shared" si="2918"/>
        <v>12</v>
      </c>
      <c r="D18629" s="338">
        <f t="shared" si="2919"/>
        <v>30</v>
      </c>
      <c r="E18629" s="334">
        <v>0</v>
      </c>
      <c r="F18629" s="334">
        <v>0.1</v>
      </c>
      <c r="G18629" s="334">
        <v>0</v>
      </c>
      <c r="H18629" s="334">
        <v>0.1</v>
      </c>
      <c r="I18629" s="334">
        <v>0</v>
      </c>
      <c r="J18629" s="334">
        <v>0.1</v>
      </c>
      <c r="K18629" s="334">
        <v>0</v>
      </c>
      <c r="L18629" s="334">
        <v>0.1</v>
      </c>
      <c r="M18629" s="334">
        <v>0</v>
      </c>
      <c r="N18629" s="334">
        <v>0.1</v>
      </c>
      <c r="O18629" s="334">
        <v>0</v>
      </c>
      <c r="P18629" s="334">
        <v>0.1</v>
      </c>
      <c r="Q18629" s="334">
        <v>0</v>
      </c>
      <c r="R18629" s="334">
        <v>0.1</v>
      </c>
      <c r="S18629" s="334">
        <v>0</v>
      </c>
      <c r="T18629" s="334">
        <v>0</v>
      </c>
      <c r="U18629" s="334">
        <v>0</v>
      </c>
      <c r="V18629" s="334">
        <v>0</v>
      </c>
      <c r="W18629" s="334">
        <v>0</v>
      </c>
      <c r="X18629" s="334">
        <v>0</v>
      </c>
      <c r="Y18629" s="334">
        <v>0</v>
      </c>
      <c r="Z18629" s="334">
        <v>0</v>
      </c>
      <c r="AA18629" s="334">
        <v>0</v>
      </c>
      <c r="AB18629" s="334">
        <v>0.1</v>
      </c>
      <c r="AD18629" s="334">
        <v>0.8</v>
      </c>
      <c r="AE18629" s="334">
        <f t="shared" si="2913"/>
        <v>0.8</v>
      </c>
      <c r="AF18629" s="334">
        <f t="shared" si="2914"/>
        <v>0.79999999999999993</v>
      </c>
      <c r="AG18629" s="340">
        <f t="shared" si="2915"/>
        <v>1.1102230246251565E-16</v>
      </c>
      <c r="AI18629" s="340">
        <f t="shared" si="2920"/>
        <v>0</v>
      </c>
      <c r="AJ18629" s="340">
        <f t="shared" si="2920"/>
        <v>0</v>
      </c>
      <c r="AK18629" s="340">
        <f t="shared" si="2920"/>
        <v>0</v>
      </c>
      <c r="AL18629" s="340">
        <f t="shared" si="2920"/>
        <v>0</v>
      </c>
      <c r="AM18629" s="340">
        <f t="shared" si="2920"/>
        <v>0</v>
      </c>
    </row>
    <row r="18630" spans="1:39" x14ac:dyDescent="0.35">
      <c r="A18630" s="337">
        <v>40543</v>
      </c>
      <c r="B18630" s="338">
        <f t="shared" si="2917"/>
        <v>2010</v>
      </c>
      <c r="C18630" s="338">
        <f t="shared" si="2918"/>
        <v>12</v>
      </c>
      <c r="D18630" s="338">
        <f t="shared" si="2919"/>
        <v>31</v>
      </c>
      <c r="E18630" s="334">
        <v>0</v>
      </c>
      <c r="F18630" s="334">
        <v>0</v>
      </c>
      <c r="G18630" s="334">
        <v>0</v>
      </c>
      <c r="H18630" s="334">
        <v>0</v>
      </c>
      <c r="I18630" s="334">
        <v>0</v>
      </c>
      <c r="J18630" s="334">
        <v>0</v>
      </c>
      <c r="K18630" s="334">
        <v>0</v>
      </c>
      <c r="L18630" s="334">
        <v>0</v>
      </c>
      <c r="M18630" s="334">
        <v>0</v>
      </c>
      <c r="N18630" s="334">
        <v>0</v>
      </c>
      <c r="O18630" s="334">
        <v>0</v>
      </c>
      <c r="P18630" s="334">
        <v>0</v>
      </c>
      <c r="Q18630" s="334">
        <v>0</v>
      </c>
      <c r="R18630" s="334">
        <v>0</v>
      </c>
      <c r="S18630" s="334">
        <v>0</v>
      </c>
      <c r="T18630" s="334">
        <v>0</v>
      </c>
      <c r="U18630" s="334">
        <v>0</v>
      </c>
      <c r="V18630" s="334">
        <v>0</v>
      </c>
      <c r="W18630" s="334">
        <v>0</v>
      </c>
      <c r="X18630" s="334">
        <v>0</v>
      </c>
      <c r="Y18630" s="334">
        <v>0</v>
      </c>
      <c r="Z18630" s="334">
        <v>0</v>
      </c>
      <c r="AA18630" s="334">
        <v>0</v>
      </c>
      <c r="AB18630" s="334">
        <v>0</v>
      </c>
      <c r="AD18630" s="334">
        <v>0</v>
      </c>
      <c r="AE18630" s="334">
        <f t="shared" si="2913"/>
        <v>0</v>
      </c>
      <c r="AF18630" s="334">
        <f t="shared" si="2914"/>
        <v>0</v>
      </c>
      <c r="AG18630" s="340">
        <f t="shared" si="2915"/>
        <v>0</v>
      </c>
      <c r="AI18630" s="340">
        <f t="shared" si="2920"/>
        <v>0</v>
      </c>
      <c r="AJ18630" s="340">
        <f t="shared" si="2920"/>
        <v>0</v>
      </c>
      <c r="AK18630" s="340">
        <f t="shared" si="2920"/>
        <v>0</v>
      </c>
      <c r="AL18630" s="340">
        <f t="shared" si="2920"/>
        <v>0</v>
      </c>
      <c r="AM18630" s="340">
        <f t="shared" si="2920"/>
        <v>0</v>
      </c>
    </row>
    <row r="18631" spans="1:39" x14ac:dyDescent="0.35">
      <c r="A18631" s="337">
        <v>40544</v>
      </c>
      <c r="B18631" s="338">
        <f t="shared" si="2917"/>
        <v>2011</v>
      </c>
      <c r="C18631" s="338">
        <f t="shared" si="2918"/>
        <v>1</v>
      </c>
      <c r="D18631" s="338">
        <f t="shared" si="2919"/>
        <v>1</v>
      </c>
      <c r="E18631" s="334">
        <v>0</v>
      </c>
      <c r="F18631" s="334">
        <v>0</v>
      </c>
      <c r="G18631" s="334">
        <v>0</v>
      </c>
      <c r="H18631" s="334">
        <v>0</v>
      </c>
      <c r="I18631" s="334">
        <v>0</v>
      </c>
      <c r="J18631" s="334">
        <v>0</v>
      </c>
      <c r="K18631" s="334">
        <v>0</v>
      </c>
      <c r="L18631" s="334">
        <v>0</v>
      </c>
      <c r="M18631" s="334">
        <v>0</v>
      </c>
      <c r="N18631" s="334">
        <v>0</v>
      </c>
      <c r="O18631" s="334">
        <v>0</v>
      </c>
      <c r="P18631" s="334">
        <v>0</v>
      </c>
      <c r="Q18631" s="334">
        <v>0</v>
      </c>
      <c r="R18631" s="334">
        <v>0</v>
      </c>
      <c r="S18631" s="334">
        <v>0</v>
      </c>
      <c r="T18631" s="334">
        <v>0</v>
      </c>
      <c r="U18631" s="334">
        <v>0</v>
      </c>
      <c r="V18631" s="334">
        <v>0</v>
      </c>
      <c r="W18631" s="334">
        <v>0</v>
      </c>
      <c r="X18631" s="334">
        <v>0</v>
      </c>
      <c r="Y18631" s="334">
        <v>0</v>
      </c>
      <c r="Z18631" s="334">
        <v>0</v>
      </c>
      <c r="AA18631" s="334">
        <v>0</v>
      </c>
      <c r="AB18631" s="334">
        <v>0</v>
      </c>
      <c r="AD18631" s="334">
        <v>0</v>
      </c>
      <c r="AE18631" s="334">
        <f t="shared" si="2913"/>
        <v>0</v>
      </c>
      <c r="AF18631" s="334">
        <f t="shared" si="2914"/>
        <v>0</v>
      </c>
      <c r="AG18631" s="340">
        <f t="shared" si="2915"/>
        <v>0</v>
      </c>
      <c r="AI18631" s="340">
        <f t="shared" si="2920"/>
        <v>0</v>
      </c>
      <c r="AJ18631" s="340">
        <f t="shared" si="2920"/>
        <v>0</v>
      </c>
      <c r="AK18631" s="340">
        <f t="shared" si="2920"/>
        <v>0</v>
      </c>
      <c r="AL18631" s="340">
        <f t="shared" si="2920"/>
        <v>0</v>
      </c>
      <c r="AM18631" s="340">
        <f t="shared" si="2920"/>
        <v>0</v>
      </c>
    </row>
    <row r="18632" spans="1:39" x14ac:dyDescent="0.35">
      <c r="A18632" s="337">
        <v>40545</v>
      </c>
      <c r="B18632" s="338">
        <f t="shared" si="2917"/>
        <v>2011</v>
      </c>
      <c r="C18632" s="338">
        <f t="shared" si="2918"/>
        <v>1</v>
      </c>
      <c r="D18632" s="338">
        <f t="shared" si="2919"/>
        <v>2</v>
      </c>
      <c r="E18632" s="334">
        <v>0</v>
      </c>
      <c r="F18632" s="334">
        <v>0</v>
      </c>
      <c r="G18632" s="334">
        <v>0</v>
      </c>
      <c r="H18632" s="334">
        <v>0</v>
      </c>
      <c r="I18632" s="334">
        <v>0</v>
      </c>
      <c r="J18632" s="334">
        <v>0</v>
      </c>
      <c r="K18632" s="334">
        <v>0</v>
      </c>
      <c r="L18632" s="334">
        <v>0</v>
      </c>
      <c r="M18632" s="334">
        <v>0</v>
      </c>
      <c r="N18632" s="334">
        <v>0</v>
      </c>
      <c r="O18632" s="334">
        <v>0</v>
      </c>
      <c r="P18632" s="334">
        <v>0</v>
      </c>
      <c r="Q18632" s="334">
        <v>0</v>
      </c>
      <c r="R18632" s="334">
        <v>0</v>
      </c>
      <c r="S18632" s="334">
        <v>0</v>
      </c>
      <c r="T18632" s="334">
        <v>0</v>
      </c>
      <c r="U18632" s="334">
        <v>0</v>
      </c>
      <c r="V18632" s="334">
        <v>0</v>
      </c>
      <c r="W18632" s="334">
        <v>0</v>
      </c>
      <c r="X18632" s="334">
        <v>0</v>
      </c>
      <c r="Y18632" s="334">
        <v>0</v>
      </c>
      <c r="Z18632" s="334">
        <v>0</v>
      </c>
      <c r="AA18632" s="334">
        <v>0</v>
      </c>
      <c r="AB18632" s="334">
        <v>0</v>
      </c>
      <c r="AD18632" s="334">
        <v>0</v>
      </c>
      <c r="AE18632" s="334">
        <f t="shared" si="2913"/>
        <v>0</v>
      </c>
      <c r="AF18632" s="334">
        <f t="shared" si="2914"/>
        <v>0</v>
      </c>
      <c r="AG18632" s="340">
        <f t="shared" si="2915"/>
        <v>0</v>
      </c>
      <c r="AI18632" s="340">
        <f t="shared" si="2920"/>
        <v>0</v>
      </c>
      <c r="AJ18632" s="340">
        <f t="shared" si="2920"/>
        <v>0</v>
      </c>
      <c r="AK18632" s="340">
        <f t="shared" si="2920"/>
        <v>0</v>
      </c>
      <c r="AL18632" s="340">
        <f t="shared" si="2920"/>
        <v>0</v>
      </c>
      <c r="AM18632" s="340">
        <f t="shared" si="2920"/>
        <v>0</v>
      </c>
    </row>
    <row r="18633" spans="1:39" x14ac:dyDescent="0.35">
      <c r="A18633" s="337">
        <v>40546</v>
      </c>
      <c r="B18633" s="338">
        <f t="shared" si="2917"/>
        <v>2011</v>
      </c>
      <c r="C18633" s="338">
        <f t="shared" si="2918"/>
        <v>1</v>
      </c>
      <c r="D18633" s="338">
        <f t="shared" si="2919"/>
        <v>3</v>
      </c>
      <c r="E18633" s="334">
        <v>0</v>
      </c>
      <c r="F18633" s="334">
        <v>0</v>
      </c>
      <c r="G18633" s="334">
        <v>0</v>
      </c>
      <c r="H18633" s="334">
        <v>0</v>
      </c>
      <c r="I18633" s="334">
        <v>0</v>
      </c>
      <c r="J18633" s="334">
        <v>0</v>
      </c>
      <c r="K18633" s="334">
        <v>0</v>
      </c>
      <c r="L18633" s="334">
        <v>0</v>
      </c>
      <c r="M18633" s="334">
        <v>0</v>
      </c>
      <c r="N18633" s="334">
        <v>0</v>
      </c>
      <c r="O18633" s="334">
        <v>0</v>
      </c>
      <c r="P18633" s="334">
        <v>0</v>
      </c>
      <c r="Q18633" s="334">
        <v>0</v>
      </c>
      <c r="R18633" s="334">
        <v>0</v>
      </c>
      <c r="S18633" s="334">
        <v>0</v>
      </c>
      <c r="T18633" s="334">
        <v>0</v>
      </c>
      <c r="U18633" s="334">
        <v>0</v>
      </c>
      <c r="V18633" s="334">
        <v>0</v>
      </c>
      <c r="W18633" s="334">
        <v>0</v>
      </c>
      <c r="X18633" s="334">
        <v>0</v>
      </c>
      <c r="Y18633" s="334">
        <v>0</v>
      </c>
      <c r="Z18633" s="334">
        <v>0</v>
      </c>
      <c r="AA18633" s="334">
        <v>0</v>
      </c>
      <c r="AB18633" s="334">
        <v>0</v>
      </c>
      <c r="AD18633" s="334">
        <v>0</v>
      </c>
      <c r="AE18633" s="334">
        <f t="shared" si="2913"/>
        <v>0</v>
      </c>
      <c r="AF18633" s="334">
        <f t="shared" si="2914"/>
        <v>0</v>
      </c>
      <c r="AG18633" s="340">
        <f t="shared" si="2915"/>
        <v>0</v>
      </c>
      <c r="AI18633" s="340">
        <f t="shared" si="2920"/>
        <v>0</v>
      </c>
      <c r="AJ18633" s="340">
        <f t="shared" si="2920"/>
        <v>0</v>
      </c>
      <c r="AK18633" s="340">
        <f t="shared" si="2920"/>
        <v>0</v>
      </c>
      <c r="AL18633" s="340">
        <f t="shared" si="2920"/>
        <v>0</v>
      </c>
      <c r="AM18633" s="340">
        <f t="shared" si="2920"/>
        <v>0</v>
      </c>
    </row>
    <row r="18634" spans="1:39" x14ac:dyDescent="0.35">
      <c r="A18634" s="337">
        <v>40547</v>
      </c>
      <c r="B18634" s="338">
        <f t="shared" si="2917"/>
        <v>2011</v>
      </c>
      <c r="C18634" s="338">
        <f t="shared" si="2918"/>
        <v>1</v>
      </c>
      <c r="D18634" s="338">
        <f t="shared" si="2919"/>
        <v>4</v>
      </c>
      <c r="E18634" s="334">
        <v>0</v>
      </c>
      <c r="F18634" s="334">
        <v>0</v>
      </c>
      <c r="G18634" s="334">
        <v>0</v>
      </c>
      <c r="H18634" s="334">
        <v>0</v>
      </c>
      <c r="I18634" s="334">
        <v>0</v>
      </c>
      <c r="J18634" s="334">
        <v>0</v>
      </c>
      <c r="K18634" s="334">
        <v>0</v>
      </c>
      <c r="L18634" s="334">
        <v>0</v>
      </c>
      <c r="M18634" s="334">
        <v>0</v>
      </c>
      <c r="N18634" s="334">
        <v>0</v>
      </c>
      <c r="O18634" s="334">
        <v>0</v>
      </c>
      <c r="P18634" s="334">
        <v>0</v>
      </c>
      <c r="Q18634" s="334">
        <v>0</v>
      </c>
      <c r="R18634" s="334">
        <v>0</v>
      </c>
      <c r="S18634" s="334">
        <v>0</v>
      </c>
      <c r="T18634" s="334">
        <v>0</v>
      </c>
      <c r="U18634" s="334">
        <v>0</v>
      </c>
      <c r="V18634" s="334">
        <v>0</v>
      </c>
      <c r="W18634" s="334">
        <v>0</v>
      </c>
      <c r="X18634" s="334">
        <v>0</v>
      </c>
      <c r="Y18634" s="334">
        <v>0</v>
      </c>
      <c r="Z18634" s="334">
        <v>0</v>
      </c>
      <c r="AA18634" s="334">
        <v>0</v>
      </c>
      <c r="AB18634" s="334">
        <v>0</v>
      </c>
      <c r="AD18634" s="334">
        <v>0</v>
      </c>
      <c r="AE18634" s="334">
        <f t="shared" si="2913"/>
        <v>0</v>
      </c>
      <c r="AF18634" s="334">
        <f t="shared" si="2914"/>
        <v>0</v>
      </c>
      <c r="AG18634" s="340">
        <f t="shared" si="2915"/>
        <v>0</v>
      </c>
      <c r="AI18634" s="340">
        <f t="shared" si="2920"/>
        <v>0</v>
      </c>
      <c r="AJ18634" s="340">
        <f t="shared" si="2920"/>
        <v>0</v>
      </c>
      <c r="AK18634" s="340">
        <f t="shared" si="2920"/>
        <v>0</v>
      </c>
      <c r="AL18634" s="340">
        <f t="shared" si="2920"/>
        <v>0</v>
      </c>
      <c r="AM18634" s="340">
        <f t="shared" si="2920"/>
        <v>0</v>
      </c>
    </row>
    <row r="18635" spans="1:39" x14ac:dyDescent="0.35">
      <c r="A18635" s="337">
        <v>40548</v>
      </c>
      <c r="B18635" s="338">
        <f t="shared" si="2917"/>
        <v>2011</v>
      </c>
      <c r="C18635" s="338">
        <f t="shared" si="2918"/>
        <v>1</v>
      </c>
      <c r="D18635" s="338">
        <f t="shared" si="2919"/>
        <v>5</v>
      </c>
      <c r="E18635" s="334">
        <v>0</v>
      </c>
      <c r="F18635" s="334">
        <v>0</v>
      </c>
      <c r="G18635" s="334">
        <v>0</v>
      </c>
      <c r="H18635" s="334">
        <v>0</v>
      </c>
      <c r="I18635" s="334">
        <v>0</v>
      </c>
      <c r="J18635" s="334">
        <v>0</v>
      </c>
      <c r="K18635" s="334">
        <v>0</v>
      </c>
      <c r="L18635" s="334">
        <v>0</v>
      </c>
      <c r="M18635" s="334">
        <v>0</v>
      </c>
      <c r="N18635" s="334">
        <v>0</v>
      </c>
      <c r="O18635" s="334">
        <v>0</v>
      </c>
      <c r="P18635" s="334">
        <v>0</v>
      </c>
      <c r="Q18635" s="334">
        <v>0</v>
      </c>
      <c r="R18635" s="334">
        <v>0</v>
      </c>
      <c r="S18635" s="334">
        <v>0</v>
      </c>
      <c r="T18635" s="334">
        <v>0</v>
      </c>
      <c r="U18635" s="334">
        <v>0</v>
      </c>
      <c r="V18635" s="334">
        <v>0</v>
      </c>
      <c r="W18635" s="334">
        <v>0</v>
      </c>
      <c r="X18635" s="334">
        <v>0</v>
      </c>
      <c r="Y18635" s="334">
        <v>0</v>
      </c>
      <c r="Z18635" s="334">
        <v>0</v>
      </c>
      <c r="AA18635" s="334">
        <v>0</v>
      </c>
      <c r="AB18635" s="334">
        <v>0</v>
      </c>
      <c r="AD18635" s="334">
        <v>0</v>
      </c>
      <c r="AE18635" s="334">
        <f t="shared" si="2913"/>
        <v>0</v>
      </c>
      <c r="AF18635" s="334">
        <f t="shared" si="2914"/>
        <v>0</v>
      </c>
      <c r="AG18635" s="340">
        <f t="shared" si="2915"/>
        <v>0</v>
      </c>
      <c r="AI18635" s="340">
        <f t="shared" si="2920"/>
        <v>0</v>
      </c>
      <c r="AJ18635" s="340">
        <f t="shared" si="2920"/>
        <v>0</v>
      </c>
      <c r="AK18635" s="340">
        <f t="shared" si="2920"/>
        <v>0</v>
      </c>
      <c r="AL18635" s="340">
        <f t="shared" si="2920"/>
        <v>0</v>
      </c>
      <c r="AM18635" s="340">
        <f t="shared" si="2920"/>
        <v>0</v>
      </c>
    </row>
    <row r="18636" spans="1:39" x14ac:dyDescent="0.35">
      <c r="A18636" s="337">
        <v>40549</v>
      </c>
      <c r="B18636" s="338">
        <f t="shared" si="2917"/>
        <v>2011</v>
      </c>
      <c r="C18636" s="338">
        <f t="shared" si="2918"/>
        <v>1</v>
      </c>
      <c r="D18636" s="338">
        <f t="shared" si="2919"/>
        <v>6</v>
      </c>
      <c r="E18636" s="334">
        <v>0</v>
      </c>
      <c r="F18636" s="334">
        <v>0</v>
      </c>
      <c r="G18636" s="334">
        <v>0</v>
      </c>
      <c r="H18636" s="334">
        <v>0</v>
      </c>
      <c r="I18636" s="334">
        <v>0</v>
      </c>
      <c r="J18636" s="334">
        <v>0</v>
      </c>
      <c r="K18636" s="334">
        <v>0</v>
      </c>
      <c r="L18636" s="334">
        <v>0</v>
      </c>
      <c r="M18636" s="334">
        <v>0</v>
      </c>
      <c r="N18636" s="334">
        <v>0</v>
      </c>
      <c r="O18636" s="334">
        <v>0</v>
      </c>
      <c r="P18636" s="334">
        <v>0</v>
      </c>
      <c r="Q18636" s="334">
        <v>0</v>
      </c>
      <c r="R18636" s="334">
        <v>0</v>
      </c>
      <c r="S18636" s="334">
        <v>0</v>
      </c>
      <c r="T18636" s="334">
        <v>0</v>
      </c>
      <c r="U18636" s="334">
        <v>0</v>
      </c>
      <c r="V18636" s="334">
        <v>0</v>
      </c>
      <c r="W18636" s="334">
        <v>0</v>
      </c>
      <c r="X18636" s="334">
        <v>0</v>
      </c>
      <c r="Y18636" s="334">
        <v>0</v>
      </c>
      <c r="Z18636" s="334">
        <v>0</v>
      </c>
      <c r="AA18636" s="334">
        <v>0</v>
      </c>
      <c r="AB18636" s="334">
        <v>0</v>
      </c>
      <c r="AD18636" s="334">
        <v>0</v>
      </c>
      <c r="AE18636" s="334">
        <f t="shared" si="2913"/>
        <v>0</v>
      </c>
      <c r="AF18636" s="334">
        <f t="shared" si="2914"/>
        <v>0</v>
      </c>
      <c r="AG18636" s="340">
        <f t="shared" si="2915"/>
        <v>0</v>
      </c>
      <c r="AI18636" s="340">
        <f t="shared" si="2920"/>
        <v>0</v>
      </c>
      <c r="AJ18636" s="340">
        <f t="shared" si="2920"/>
        <v>0</v>
      </c>
      <c r="AK18636" s="340">
        <f t="shared" si="2920"/>
        <v>0</v>
      </c>
      <c r="AL18636" s="340">
        <f t="shared" si="2920"/>
        <v>0</v>
      </c>
      <c r="AM18636" s="340">
        <f t="shared" si="2920"/>
        <v>0</v>
      </c>
    </row>
    <row r="18637" spans="1:39" x14ac:dyDescent="0.35">
      <c r="A18637" s="337">
        <v>40550</v>
      </c>
      <c r="B18637" s="338">
        <f t="shared" si="2917"/>
        <v>2011</v>
      </c>
      <c r="C18637" s="338">
        <f t="shared" si="2918"/>
        <v>1</v>
      </c>
      <c r="D18637" s="338">
        <f t="shared" si="2919"/>
        <v>7</v>
      </c>
      <c r="E18637" s="334">
        <v>0</v>
      </c>
      <c r="F18637" s="334">
        <v>0</v>
      </c>
      <c r="G18637" s="334">
        <v>0</v>
      </c>
      <c r="H18637" s="334">
        <v>0</v>
      </c>
      <c r="I18637" s="334">
        <v>0</v>
      </c>
      <c r="J18637" s="334">
        <v>0</v>
      </c>
      <c r="K18637" s="334">
        <v>0</v>
      </c>
      <c r="L18637" s="334">
        <v>0</v>
      </c>
      <c r="M18637" s="334">
        <v>0</v>
      </c>
      <c r="N18637" s="334">
        <v>0</v>
      </c>
      <c r="O18637" s="334">
        <v>0</v>
      </c>
      <c r="P18637" s="334">
        <v>0</v>
      </c>
      <c r="Q18637" s="334">
        <v>0</v>
      </c>
      <c r="R18637" s="334">
        <v>0</v>
      </c>
      <c r="S18637" s="334">
        <v>0</v>
      </c>
      <c r="T18637" s="334">
        <v>0</v>
      </c>
      <c r="U18637" s="334">
        <v>0</v>
      </c>
      <c r="V18637" s="334">
        <v>0</v>
      </c>
      <c r="W18637" s="334">
        <v>0</v>
      </c>
      <c r="X18637" s="334">
        <v>0</v>
      </c>
      <c r="Y18637" s="334">
        <v>0</v>
      </c>
      <c r="Z18637" s="334">
        <v>0</v>
      </c>
      <c r="AA18637" s="334">
        <v>0</v>
      </c>
      <c r="AB18637" s="334">
        <v>0</v>
      </c>
      <c r="AD18637" s="334">
        <v>0</v>
      </c>
      <c r="AE18637" s="334">
        <f t="shared" si="2913"/>
        <v>0</v>
      </c>
      <c r="AF18637" s="334">
        <f t="shared" si="2914"/>
        <v>0</v>
      </c>
      <c r="AG18637" s="340">
        <f t="shared" si="2915"/>
        <v>0</v>
      </c>
      <c r="AI18637" s="340">
        <f t="shared" si="2920"/>
        <v>0</v>
      </c>
      <c r="AJ18637" s="340">
        <f t="shared" si="2920"/>
        <v>0</v>
      </c>
      <c r="AK18637" s="340">
        <f t="shared" si="2920"/>
        <v>0</v>
      </c>
      <c r="AL18637" s="340">
        <f t="shared" si="2920"/>
        <v>0</v>
      </c>
      <c r="AM18637" s="340">
        <f t="shared" si="2920"/>
        <v>0</v>
      </c>
    </row>
    <row r="18638" spans="1:39" x14ac:dyDescent="0.35">
      <c r="A18638" s="337">
        <v>40551</v>
      </c>
      <c r="B18638" s="338">
        <f t="shared" si="2917"/>
        <v>2011</v>
      </c>
      <c r="C18638" s="338">
        <f t="shared" si="2918"/>
        <v>1</v>
      </c>
      <c r="D18638" s="338">
        <f t="shared" si="2919"/>
        <v>8</v>
      </c>
      <c r="E18638" s="334">
        <v>0.1</v>
      </c>
      <c r="F18638" s="334">
        <v>0.1</v>
      </c>
      <c r="G18638" s="334">
        <v>0</v>
      </c>
      <c r="H18638" s="334">
        <v>0.1</v>
      </c>
      <c r="I18638" s="334">
        <v>0.1</v>
      </c>
      <c r="J18638" s="334">
        <v>0.1</v>
      </c>
      <c r="K18638" s="334">
        <v>0</v>
      </c>
      <c r="L18638" s="334">
        <v>0</v>
      </c>
      <c r="M18638" s="334">
        <v>0</v>
      </c>
      <c r="N18638" s="334">
        <v>0</v>
      </c>
      <c r="O18638" s="334">
        <v>0.1</v>
      </c>
      <c r="P18638" s="334">
        <v>0.1</v>
      </c>
      <c r="Q18638" s="334">
        <v>0.1</v>
      </c>
      <c r="R18638" s="334">
        <v>0.1</v>
      </c>
      <c r="S18638" s="334">
        <v>0</v>
      </c>
      <c r="T18638" s="334">
        <v>0.1</v>
      </c>
      <c r="U18638" s="334">
        <v>0.3</v>
      </c>
      <c r="V18638" s="334">
        <v>0</v>
      </c>
      <c r="W18638" s="334">
        <v>0.1</v>
      </c>
      <c r="X18638" s="334">
        <v>0.1</v>
      </c>
      <c r="Y18638" s="334">
        <v>0.1</v>
      </c>
      <c r="Z18638" s="334">
        <v>0</v>
      </c>
      <c r="AA18638" s="334">
        <v>0.1</v>
      </c>
      <c r="AB18638" s="334">
        <v>0.1</v>
      </c>
      <c r="AD18638" s="334">
        <v>1.8</v>
      </c>
      <c r="AE18638" s="334">
        <f t="shared" si="2913"/>
        <v>1.8</v>
      </c>
      <c r="AF18638" s="334">
        <f t="shared" si="2914"/>
        <v>1.8000000000000003</v>
      </c>
      <c r="AG18638" s="340">
        <f t="shared" si="2915"/>
        <v>2.2204460492503131E-16</v>
      </c>
      <c r="AI18638" s="340">
        <f t="shared" si="2920"/>
        <v>0</v>
      </c>
      <c r="AJ18638" s="340">
        <f t="shared" si="2920"/>
        <v>0</v>
      </c>
      <c r="AK18638" s="340">
        <f t="shared" si="2920"/>
        <v>0</v>
      </c>
      <c r="AL18638" s="340">
        <f t="shared" si="2920"/>
        <v>0</v>
      </c>
      <c r="AM18638" s="340">
        <f t="shared" si="2920"/>
        <v>0</v>
      </c>
    </row>
    <row r="18639" spans="1:39" x14ac:dyDescent="0.35">
      <c r="A18639" s="337">
        <v>40552</v>
      </c>
      <c r="B18639" s="338">
        <f t="shared" si="2917"/>
        <v>2011</v>
      </c>
      <c r="C18639" s="338">
        <f t="shared" si="2918"/>
        <v>1</v>
      </c>
      <c r="D18639" s="338">
        <f t="shared" si="2919"/>
        <v>9</v>
      </c>
      <c r="E18639" s="334">
        <v>0.1</v>
      </c>
      <c r="F18639" s="334">
        <v>0.1</v>
      </c>
      <c r="G18639" s="334">
        <v>0</v>
      </c>
      <c r="H18639" s="334">
        <v>0.1</v>
      </c>
      <c r="I18639" s="334">
        <v>0.1</v>
      </c>
      <c r="J18639" s="334">
        <v>0</v>
      </c>
      <c r="K18639" s="334">
        <v>0.1</v>
      </c>
      <c r="L18639" s="334">
        <v>0.1</v>
      </c>
      <c r="M18639" s="334">
        <v>0.1</v>
      </c>
      <c r="N18639" s="334">
        <v>0.1</v>
      </c>
      <c r="O18639" s="334">
        <v>0</v>
      </c>
      <c r="P18639" s="334">
        <v>0.1</v>
      </c>
      <c r="Q18639" s="334">
        <v>0.1</v>
      </c>
      <c r="R18639" s="334">
        <v>0</v>
      </c>
      <c r="S18639" s="334">
        <v>0.1</v>
      </c>
      <c r="T18639" s="334">
        <v>0.1</v>
      </c>
      <c r="U18639" s="334">
        <v>0.1</v>
      </c>
      <c r="V18639" s="334">
        <v>0</v>
      </c>
      <c r="W18639" s="334">
        <v>0.1</v>
      </c>
      <c r="X18639" s="334">
        <v>0.1</v>
      </c>
      <c r="Y18639" s="334">
        <v>0.1</v>
      </c>
      <c r="Z18639" s="334">
        <v>0</v>
      </c>
      <c r="AA18639" s="334">
        <v>0.1</v>
      </c>
      <c r="AB18639" s="334">
        <v>0.1</v>
      </c>
      <c r="AD18639" s="334">
        <v>1.8</v>
      </c>
      <c r="AE18639" s="334">
        <f t="shared" si="2913"/>
        <v>1.8</v>
      </c>
      <c r="AF18639" s="334">
        <f t="shared" si="2914"/>
        <v>1.8000000000000005</v>
      </c>
      <c r="AG18639" s="340">
        <f t="shared" si="2915"/>
        <v>4.4408920985006262E-16</v>
      </c>
      <c r="AI18639" s="340">
        <f t="shared" si="2920"/>
        <v>0</v>
      </c>
      <c r="AJ18639" s="340">
        <f t="shared" si="2920"/>
        <v>0</v>
      </c>
      <c r="AK18639" s="340">
        <f t="shared" si="2920"/>
        <v>0</v>
      </c>
      <c r="AL18639" s="340">
        <f t="shared" si="2920"/>
        <v>0</v>
      </c>
      <c r="AM18639" s="340">
        <f t="shared" si="2920"/>
        <v>0</v>
      </c>
    </row>
    <row r="18640" spans="1:39" x14ac:dyDescent="0.35">
      <c r="A18640" s="337">
        <v>40553</v>
      </c>
      <c r="B18640" s="338">
        <f t="shared" si="2917"/>
        <v>2011</v>
      </c>
      <c r="C18640" s="338">
        <f t="shared" si="2918"/>
        <v>1</v>
      </c>
      <c r="D18640" s="338">
        <f t="shared" si="2919"/>
        <v>10</v>
      </c>
      <c r="E18640" s="334">
        <v>0</v>
      </c>
      <c r="F18640" s="334">
        <v>0.1</v>
      </c>
      <c r="G18640" s="334">
        <v>0</v>
      </c>
      <c r="H18640" s="334">
        <v>0</v>
      </c>
      <c r="I18640" s="334">
        <v>0</v>
      </c>
      <c r="J18640" s="334">
        <v>0</v>
      </c>
      <c r="K18640" s="334">
        <v>0</v>
      </c>
      <c r="L18640" s="334">
        <v>0</v>
      </c>
      <c r="M18640" s="334">
        <v>0</v>
      </c>
      <c r="N18640" s="334">
        <v>0.1</v>
      </c>
      <c r="O18640" s="334">
        <v>0</v>
      </c>
      <c r="P18640" s="334">
        <v>0</v>
      </c>
      <c r="Q18640" s="334">
        <v>0</v>
      </c>
      <c r="R18640" s="334">
        <v>0</v>
      </c>
      <c r="S18640" s="334">
        <v>0.1</v>
      </c>
      <c r="T18640" s="334">
        <v>0</v>
      </c>
      <c r="U18640" s="334">
        <v>0</v>
      </c>
      <c r="V18640" s="334">
        <v>0</v>
      </c>
      <c r="W18640" s="334">
        <v>0.1</v>
      </c>
      <c r="X18640" s="334">
        <v>0</v>
      </c>
      <c r="Y18640" s="334">
        <v>0</v>
      </c>
      <c r="Z18640" s="334">
        <v>0</v>
      </c>
      <c r="AA18640" s="334">
        <v>0</v>
      </c>
      <c r="AB18640" s="334">
        <v>0</v>
      </c>
      <c r="AD18640" s="334">
        <v>0.4</v>
      </c>
      <c r="AE18640" s="334">
        <f t="shared" si="2913"/>
        <v>0.4</v>
      </c>
      <c r="AF18640" s="334">
        <f t="shared" si="2914"/>
        <v>0.4</v>
      </c>
      <c r="AG18640" s="340">
        <f t="shared" si="2915"/>
        <v>0</v>
      </c>
      <c r="AI18640" s="340">
        <f t="shared" si="2920"/>
        <v>0</v>
      </c>
      <c r="AJ18640" s="340">
        <f t="shared" si="2920"/>
        <v>0</v>
      </c>
      <c r="AK18640" s="340">
        <f t="shared" si="2920"/>
        <v>0</v>
      </c>
      <c r="AL18640" s="340">
        <f t="shared" si="2920"/>
        <v>0</v>
      </c>
      <c r="AM18640" s="340">
        <f t="shared" si="2920"/>
        <v>0</v>
      </c>
    </row>
    <row r="18641" spans="1:39" x14ac:dyDescent="0.35">
      <c r="A18641" s="337">
        <v>40554</v>
      </c>
      <c r="B18641" s="338">
        <f t="shared" si="2917"/>
        <v>2011</v>
      </c>
      <c r="C18641" s="338">
        <f t="shared" si="2918"/>
        <v>1</v>
      </c>
      <c r="D18641" s="338">
        <f t="shared" si="2919"/>
        <v>11</v>
      </c>
      <c r="E18641" s="334">
        <v>0</v>
      </c>
      <c r="F18641" s="334">
        <v>0</v>
      </c>
      <c r="G18641" s="334">
        <v>0</v>
      </c>
      <c r="H18641" s="334">
        <v>0</v>
      </c>
      <c r="I18641" s="334">
        <v>0</v>
      </c>
      <c r="J18641" s="334">
        <v>0</v>
      </c>
      <c r="K18641" s="334">
        <v>0</v>
      </c>
      <c r="L18641" s="334">
        <v>0</v>
      </c>
      <c r="M18641" s="334">
        <v>0</v>
      </c>
      <c r="N18641" s="334">
        <v>0</v>
      </c>
      <c r="O18641" s="334">
        <v>0</v>
      </c>
      <c r="P18641" s="334">
        <v>0</v>
      </c>
      <c r="Q18641" s="334">
        <v>0</v>
      </c>
      <c r="R18641" s="334">
        <v>0</v>
      </c>
      <c r="S18641" s="334">
        <v>0</v>
      </c>
      <c r="T18641" s="334">
        <v>0</v>
      </c>
      <c r="U18641" s="334">
        <v>0</v>
      </c>
      <c r="V18641" s="334">
        <v>0</v>
      </c>
      <c r="W18641" s="334">
        <v>0</v>
      </c>
      <c r="X18641" s="334">
        <v>0</v>
      </c>
      <c r="Y18641" s="334">
        <v>0</v>
      </c>
      <c r="Z18641" s="334">
        <v>0</v>
      </c>
      <c r="AA18641" s="334">
        <v>0</v>
      </c>
      <c r="AB18641" s="334">
        <v>0</v>
      </c>
      <c r="AD18641" s="334">
        <v>0</v>
      </c>
      <c r="AE18641" s="334">
        <f t="shared" si="2913"/>
        <v>0</v>
      </c>
      <c r="AF18641" s="334">
        <f t="shared" si="2914"/>
        <v>0</v>
      </c>
      <c r="AG18641" s="340">
        <f t="shared" si="2915"/>
        <v>0</v>
      </c>
      <c r="AI18641" s="340">
        <f t="shared" si="2920"/>
        <v>0</v>
      </c>
      <c r="AJ18641" s="340">
        <f t="shared" si="2920"/>
        <v>0</v>
      </c>
      <c r="AK18641" s="340">
        <f t="shared" si="2920"/>
        <v>0</v>
      </c>
      <c r="AL18641" s="340">
        <f t="shared" si="2920"/>
        <v>0</v>
      </c>
      <c r="AM18641" s="340">
        <f t="shared" si="2920"/>
        <v>0</v>
      </c>
    </row>
    <row r="18642" spans="1:39" x14ac:dyDescent="0.35">
      <c r="A18642" s="337">
        <v>40555</v>
      </c>
      <c r="B18642" s="338">
        <f t="shared" si="2917"/>
        <v>2011</v>
      </c>
      <c r="C18642" s="338">
        <f t="shared" si="2918"/>
        <v>1</v>
      </c>
      <c r="D18642" s="338">
        <f t="shared" si="2919"/>
        <v>12</v>
      </c>
      <c r="E18642" s="334">
        <v>0</v>
      </c>
      <c r="F18642" s="334">
        <v>0</v>
      </c>
      <c r="G18642" s="334">
        <v>0</v>
      </c>
      <c r="H18642" s="334">
        <v>0</v>
      </c>
      <c r="I18642" s="334">
        <v>0</v>
      </c>
      <c r="J18642" s="334">
        <v>0</v>
      </c>
      <c r="K18642" s="334">
        <v>0</v>
      </c>
      <c r="L18642" s="334">
        <v>0</v>
      </c>
      <c r="M18642" s="334">
        <v>0</v>
      </c>
      <c r="N18642" s="334">
        <v>0</v>
      </c>
      <c r="O18642" s="334">
        <v>0</v>
      </c>
      <c r="P18642" s="334">
        <v>0</v>
      </c>
      <c r="Q18642" s="334">
        <v>0</v>
      </c>
      <c r="R18642" s="334">
        <v>0</v>
      </c>
      <c r="S18642" s="334">
        <v>0</v>
      </c>
      <c r="T18642" s="334">
        <v>0</v>
      </c>
      <c r="U18642" s="334">
        <v>0</v>
      </c>
      <c r="V18642" s="334">
        <v>0</v>
      </c>
      <c r="W18642" s="334">
        <v>0</v>
      </c>
      <c r="X18642" s="334">
        <v>0</v>
      </c>
      <c r="Y18642" s="334">
        <v>0</v>
      </c>
      <c r="Z18642" s="334">
        <v>0</v>
      </c>
      <c r="AA18642" s="334">
        <v>0</v>
      </c>
      <c r="AB18642" s="334">
        <v>0</v>
      </c>
      <c r="AD18642" s="334">
        <v>0</v>
      </c>
      <c r="AE18642" s="334">
        <f t="shared" si="2913"/>
        <v>0</v>
      </c>
      <c r="AF18642" s="334">
        <f t="shared" si="2914"/>
        <v>0</v>
      </c>
      <c r="AG18642" s="340">
        <f t="shared" si="2915"/>
        <v>0</v>
      </c>
      <c r="AI18642" s="340">
        <f t="shared" si="2920"/>
        <v>0</v>
      </c>
      <c r="AJ18642" s="340">
        <f t="shared" si="2920"/>
        <v>0</v>
      </c>
      <c r="AK18642" s="340">
        <f t="shared" si="2920"/>
        <v>0</v>
      </c>
      <c r="AL18642" s="340">
        <f t="shared" si="2920"/>
        <v>0</v>
      </c>
      <c r="AM18642" s="340">
        <f t="shared" si="2920"/>
        <v>0</v>
      </c>
    </row>
    <row r="18643" spans="1:39" x14ac:dyDescent="0.35">
      <c r="A18643" s="337">
        <v>40556</v>
      </c>
      <c r="B18643" s="338">
        <f t="shared" si="2917"/>
        <v>2011</v>
      </c>
      <c r="C18643" s="338">
        <f t="shared" si="2918"/>
        <v>1</v>
      </c>
      <c r="D18643" s="338">
        <f t="shared" si="2919"/>
        <v>13</v>
      </c>
      <c r="E18643" s="334">
        <v>0</v>
      </c>
      <c r="F18643" s="334">
        <v>0</v>
      </c>
      <c r="G18643" s="334">
        <v>0</v>
      </c>
      <c r="H18643" s="334">
        <v>0</v>
      </c>
      <c r="I18643" s="334">
        <v>0</v>
      </c>
      <c r="J18643" s="334">
        <v>0</v>
      </c>
      <c r="K18643" s="334">
        <v>0</v>
      </c>
      <c r="L18643" s="334">
        <v>0</v>
      </c>
      <c r="M18643" s="334">
        <v>0</v>
      </c>
      <c r="N18643" s="334">
        <v>0</v>
      </c>
      <c r="O18643" s="334">
        <v>0</v>
      </c>
      <c r="P18643" s="334">
        <v>0</v>
      </c>
      <c r="Q18643" s="334">
        <v>0</v>
      </c>
      <c r="R18643" s="334">
        <v>0</v>
      </c>
      <c r="S18643" s="334">
        <v>0</v>
      </c>
      <c r="T18643" s="334">
        <v>0</v>
      </c>
      <c r="U18643" s="334">
        <v>0</v>
      </c>
      <c r="V18643" s="334">
        <v>0</v>
      </c>
      <c r="W18643" s="334">
        <v>0</v>
      </c>
      <c r="X18643" s="334">
        <v>0</v>
      </c>
      <c r="Y18643" s="334">
        <v>0</v>
      </c>
      <c r="Z18643" s="334">
        <v>0</v>
      </c>
      <c r="AA18643" s="334">
        <v>0</v>
      </c>
      <c r="AB18643" s="334">
        <v>0</v>
      </c>
      <c r="AD18643" s="334">
        <v>0</v>
      </c>
      <c r="AE18643" s="334">
        <f t="shared" si="2913"/>
        <v>0</v>
      </c>
      <c r="AF18643" s="334">
        <f t="shared" si="2914"/>
        <v>0</v>
      </c>
      <c r="AG18643" s="340">
        <f t="shared" si="2915"/>
        <v>0</v>
      </c>
      <c r="AI18643" s="340">
        <f t="shared" si="2920"/>
        <v>0</v>
      </c>
      <c r="AJ18643" s="340">
        <f t="shared" si="2920"/>
        <v>0</v>
      </c>
      <c r="AK18643" s="340">
        <f t="shared" si="2920"/>
        <v>0</v>
      </c>
      <c r="AL18643" s="340">
        <f t="shared" si="2920"/>
        <v>0</v>
      </c>
      <c r="AM18643" s="340">
        <f t="shared" si="2920"/>
        <v>0</v>
      </c>
    </row>
    <row r="18644" spans="1:39" x14ac:dyDescent="0.35">
      <c r="A18644" s="337">
        <v>40557</v>
      </c>
      <c r="B18644" s="338">
        <f t="shared" si="2917"/>
        <v>2011</v>
      </c>
      <c r="C18644" s="338">
        <f t="shared" si="2918"/>
        <v>1</v>
      </c>
      <c r="D18644" s="338">
        <f t="shared" si="2919"/>
        <v>14</v>
      </c>
      <c r="E18644" s="334">
        <v>0.1</v>
      </c>
      <c r="F18644" s="334">
        <v>0</v>
      </c>
      <c r="G18644" s="334">
        <v>0.1</v>
      </c>
      <c r="H18644" s="334">
        <v>0</v>
      </c>
      <c r="I18644" s="334">
        <v>0.1</v>
      </c>
      <c r="J18644" s="334">
        <v>0</v>
      </c>
      <c r="K18644" s="334">
        <v>0.1</v>
      </c>
      <c r="L18644" s="334">
        <v>0</v>
      </c>
      <c r="M18644" s="334">
        <v>0.1</v>
      </c>
      <c r="N18644" s="334">
        <v>0</v>
      </c>
      <c r="O18644" s="334">
        <v>0.1</v>
      </c>
      <c r="P18644" s="334">
        <v>0.1</v>
      </c>
      <c r="Q18644" s="334">
        <v>0</v>
      </c>
      <c r="R18644" s="334">
        <v>0.1</v>
      </c>
      <c r="S18644" s="334">
        <v>0</v>
      </c>
      <c r="T18644" s="334">
        <v>0</v>
      </c>
      <c r="U18644" s="334">
        <v>0.1</v>
      </c>
      <c r="V18644" s="334">
        <v>0</v>
      </c>
      <c r="W18644" s="334">
        <v>0</v>
      </c>
      <c r="X18644" s="334">
        <v>0.1</v>
      </c>
      <c r="Y18644" s="334">
        <v>0</v>
      </c>
      <c r="Z18644" s="334">
        <v>0.1</v>
      </c>
      <c r="AA18644" s="334">
        <v>0</v>
      </c>
      <c r="AB18644" s="334">
        <v>0.1</v>
      </c>
      <c r="AD18644" s="334">
        <v>1.2</v>
      </c>
      <c r="AE18644" s="334">
        <f t="shared" si="2913"/>
        <v>1.2</v>
      </c>
      <c r="AF18644" s="334">
        <f t="shared" si="2914"/>
        <v>1.2</v>
      </c>
      <c r="AG18644" s="340">
        <f t="shared" si="2915"/>
        <v>0</v>
      </c>
      <c r="AI18644" s="340">
        <f t="shared" ref="AI18644:AM18659" si="2921">IF($C18644=AI$1,$AF18644,0)</f>
        <v>0</v>
      </c>
      <c r="AJ18644" s="340">
        <f t="shared" si="2921"/>
        <v>0</v>
      </c>
      <c r="AK18644" s="340">
        <f t="shared" si="2921"/>
        <v>0</v>
      </c>
      <c r="AL18644" s="340">
        <f t="shared" si="2921"/>
        <v>0</v>
      </c>
      <c r="AM18644" s="340">
        <f t="shared" si="2921"/>
        <v>0</v>
      </c>
    </row>
    <row r="18645" spans="1:39" x14ac:dyDescent="0.35">
      <c r="A18645" s="337">
        <v>40558</v>
      </c>
      <c r="B18645" s="338">
        <f t="shared" si="2917"/>
        <v>2011</v>
      </c>
      <c r="C18645" s="338">
        <f t="shared" si="2918"/>
        <v>1</v>
      </c>
      <c r="D18645" s="338">
        <f t="shared" si="2919"/>
        <v>15</v>
      </c>
      <c r="E18645" s="334">
        <v>0</v>
      </c>
      <c r="F18645" s="334">
        <v>0</v>
      </c>
      <c r="G18645" s="334">
        <v>0</v>
      </c>
      <c r="H18645" s="334">
        <v>0</v>
      </c>
      <c r="I18645" s="334">
        <v>0</v>
      </c>
      <c r="J18645" s="334">
        <v>0</v>
      </c>
      <c r="K18645" s="334">
        <v>0</v>
      </c>
      <c r="L18645" s="334">
        <v>0</v>
      </c>
      <c r="M18645" s="334">
        <v>0</v>
      </c>
      <c r="N18645" s="334">
        <v>0</v>
      </c>
      <c r="O18645" s="334">
        <v>0</v>
      </c>
      <c r="P18645" s="334">
        <v>0</v>
      </c>
      <c r="Q18645" s="334">
        <v>0</v>
      </c>
      <c r="R18645" s="334">
        <v>0</v>
      </c>
      <c r="S18645" s="334">
        <v>0</v>
      </c>
      <c r="T18645" s="334">
        <v>0</v>
      </c>
      <c r="U18645" s="334">
        <v>0</v>
      </c>
      <c r="V18645" s="334">
        <v>0</v>
      </c>
      <c r="W18645" s="334">
        <v>0</v>
      </c>
      <c r="X18645" s="334">
        <v>0</v>
      </c>
      <c r="Y18645" s="334">
        <v>0</v>
      </c>
      <c r="Z18645" s="334">
        <v>0</v>
      </c>
      <c r="AA18645" s="334">
        <v>0</v>
      </c>
      <c r="AB18645" s="334">
        <v>0</v>
      </c>
      <c r="AD18645" s="334">
        <v>0</v>
      </c>
      <c r="AE18645" s="334">
        <f t="shared" si="2913"/>
        <v>0</v>
      </c>
      <c r="AF18645" s="334">
        <f t="shared" si="2914"/>
        <v>0</v>
      </c>
      <c r="AG18645" s="340">
        <f t="shared" si="2915"/>
        <v>0</v>
      </c>
      <c r="AI18645" s="340">
        <f t="shared" si="2921"/>
        <v>0</v>
      </c>
      <c r="AJ18645" s="340">
        <f t="shared" si="2921"/>
        <v>0</v>
      </c>
      <c r="AK18645" s="340">
        <f t="shared" si="2921"/>
        <v>0</v>
      </c>
      <c r="AL18645" s="340">
        <f t="shared" si="2921"/>
        <v>0</v>
      </c>
      <c r="AM18645" s="340">
        <f t="shared" si="2921"/>
        <v>0</v>
      </c>
    </row>
    <row r="18646" spans="1:39" x14ac:dyDescent="0.35">
      <c r="A18646" s="337">
        <v>40559</v>
      </c>
      <c r="B18646" s="338">
        <f t="shared" si="2917"/>
        <v>2011</v>
      </c>
      <c r="C18646" s="338">
        <f t="shared" si="2918"/>
        <v>1</v>
      </c>
      <c r="D18646" s="338">
        <f t="shared" si="2919"/>
        <v>16</v>
      </c>
      <c r="E18646" s="334">
        <v>0</v>
      </c>
      <c r="F18646" s="334">
        <v>0</v>
      </c>
      <c r="G18646" s="334">
        <v>0</v>
      </c>
      <c r="H18646" s="334">
        <v>0</v>
      </c>
      <c r="I18646" s="334">
        <v>0</v>
      </c>
      <c r="J18646" s="334">
        <v>0</v>
      </c>
      <c r="K18646" s="334">
        <v>0</v>
      </c>
      <c r="L18646" s="334">
        <v>0</v>
      </c>
      <c r="M18646" s="334">
        <v>0</v>
      </c>
      <c r="N18646" s="334">
        <v>0</v>
      </c>
      <c r="O18646" s="334">
        <v>0</v>
      </c>
      <c r="P18646" s="334">
        <v>0</v>
      </c>
      <c r="Q18646" s="334">
        <v>0</v>
      </c>
      <c r="R18646" s="334">
        <v>0</v>
      </c>
      <c r="S18646" s="334">
        <v>0</v>
      </c>
      <c r="T18646" s="334">
        <v>0</v>
      </c>
      <c r="U18646" s="334">
        <v>0</v>
      </c>
      <c r="V18646" s="334">
        <v>0</v>
      </c>
      <c r="W18646" s="334">
        <v>0</v>
      </c>
      <c r="X18646" s="334">
        <v>0</v>
      </c>
      <c r="Y18646" s="334">
        <v>0</v>
      </c>
      <c r="Z18646" s="334">
        <v>0</v>
      </c>
      <c r="AA18646" s="334">
        <v>0</v>
      </c>
      <c r="AB18646" s="334">
        <v>0</v>
      </c>
      <c r="AD18646" s="334">
        <v>0</v>
      </c>
      <c r="AE18646" s="334">
        <f t="shared" si="2913"/>
        <v>0</v>
      </c>
      <c r="AF18646" s="334">
        <f t="shared" si="2914"/>
        <v>0</v>
      </c>
      <c r="AG18646" s="340">
        <f t="shared" si="2915"/>
        <v>0</v>
      </c>
      <c r="AI18646" s="340">
        <f t="shared" si="2921"/>
        <v>0</v>
      </c>
      <c r="AJ18646" s="340">
        <f t="shared" si="2921"/>
        <v>0</v>
      </c>
      <c r="AK18646" s="340">
        <f t="shared" si="2921"/>
        <v>0</v>
      </c>
      <c r="AL18646" s="340">
        <f t="shared" si="2921"/>
        <v>0</v>
      </c>
      <c r="AM18646" s="340">
        <f t="shared" si="2921"/>
        <v>0</v>
      </c>
    </row>
    <row r="18647" spans="1:39" x14ac:dyDescent="0.35">
      <c r="A18647" s="337">
        <v>40560</v>
      </c>
      <c r="B18647" s="338">
        <f t="shared" si="2917"/>
        <v>2011</v>
      </c>
      <c r="C18647" s="338">
        <f t="shared" si="2918"/>
        <v>1</v>
      </c>
      <c r="D18647" s="338">
        <f t="shared" si="2919"/>
        <v>17</v>
      </c>
      <c r="E18647" s="334">
        <v>0</v>
      </c>
      <c r="F18647" s="334">
        <v>0</v>
      </c>
      <c r="G18647" s="334">
        <v>0</v>
      </c>
      <c r="H18647" s="334">
        <v>0</v>
      </c>
      <c r="I18647" s="334">
        <v>0.1</v>
      </c>
      <c r="J18647" s="334">
        <v>0</v>
      </c>
      <c r="K18647" s="334">
        <v>0</v>
      </c>
      <c r="L18647" s="334">
        <v>0</v>
      </c>
      <c r="M18647" s="334">
        <v>0</v>
      </c>
      <c r="N18647" s="334">
        <v>0</v>
      </c>
      <c r="O18647" s="334">
        <v>0</v>
      </c>
      <c r="P18647" s="334">
        <v>0</v>
      </c>
      <c r="Q18647" s="334">
        <v>0</v>
      </c>
      <c r="R18647" s="334">
        <v>0</v>
      </c>
      <c r="S18647" s="334">
        <v>0.1</v>
      </c>
      <c r="T18647" s="334">
        <v>0</v>
      </c>
      <c r="U18647" s="334">
        <v>0</v>
      </c>
      <c r="V18647" s="334">
        <v>0</v>
      </c>
      <c r="W18647" s="334">
        <v>0</v>
      </c>
      <c r="X18647" s="334">
        <v>0</v>
      </c>
      <c r="Y18647" s="334">
        <v>0</v>
      </c>
      <c r="Z18647" s="334">
        <v>0</v>
      </c>
      <c r="AA18647" s="334">
        <v>0</v>
      </c>
      <c r="AB18647" s="334">
        <v>0</v>
      </c>
      <c r="AD18647" s="334">
        <v>0.2</v>
      </c>
      <c r="AE18647" s="334">
        <f t="shared" si="2913"/>
        <v>0.2</v>
      </c>
      <c r="AF18647" s="334">
        <f t="shared" si="2914"/>
        <v>0.2</v>
      </c>
      <c r="AG18647" s="340">
        <f t="shared" si="2915"/>
        <v>0</v>
      </c>
      <c r="AI18647" s="340">
        <f t="shared" si="2921"/>
        <v>0</v>
      </c>
      <c r="AJ18647" s="340">
        <f t="shared" si="2921"/>
        <v>0</v>
      </c>
      <c r="AK18647" s="340">
        <f t="shared" si="2921"/>
        <v>0</v>
      </c>
      <c r="AL18647" s="340">
        <f t="shared" si="2921"/>
        <v>0</v>
      </c>
      <c r="AM18647" s="340">
        <f t="shared" si="2921"/>
        <v>0</v>
      </c>
    </row>
    <row r="18648" spans="1:39" x14ac:dyDescent="0.35">
      <c r="A18648" s="337">
        <v>40561</v>
      </c>
      <c r="B18648" s="338">
        <f t="shared" si="2917"/>
        <v>2011</v>
      </c>
      <c r="C18648" s="338">
        <f t="shared" si="2918"/>
        <v>1</v>
      </c>
      <c r="D18648" s="338">
        <f t="shared" si="2919"/>
        <v>18</v>
      </c>
      <c r="E18648" s="334">
        <v>0</v>
      </c>
      <c r="F18648" s="334">
        <v>0</v>
      </c>
      <c r="G18648" s="334">
        <v>0</v>
      </c>
      <c r="H18648" s="334">
        <v>0</v>
      </c>
      <c r="I18648" s="334">
        <v>0</v>
      </c>
      <c r="J18648" s="334">
        <v>0</v>
      </c>
      <c r="K18648" s="334">
        <v>0</v>
      </c>
      <c r="L18648" s="334">
        <v>0</v>
      </c>
      <c r="M18648" s="334">
        <v>0</v>
      </c>
      <c r="N18648" s="334">
        <v>0</v>
      </c>
      <c r="O18648" s="334">
        <v>0</v>
      </c>
      <c r="P18648" s="334">
        <v>0</v>
      </c>
      <c r="Q18648" s="334">
        <v>0</v>
      </c>
      <c r="R18648" s="334">
        <v>0</v>
      </c>
      <c r="S18648" s="334">
        <v>0</v>
      </c>
      <c r="T18648" s="334">
        <v>0</v>
      </c>
      <c r="U18648" s="334">
        <v>0</v>
      </c>
      <c r="V18648" s="334">
        <v>0</v>
      </c>
      <c r="W18648" s="334">
        <v>0</v>
      </c>
      <c r="X18648" s="334">
        <v>0</v>
      </c>
      <c r="Y18648" s="334">
        <v>0</v>
      </c>
      <c r="Z18648" s="334">
        <v>0</v>
      </c>
      <c r="AA18648" s="334">
        <v>0</v>
      </c>
      <c r="AB18648" s="334">
        <v>0</v>
      </c>
      <c r="AD18648" s="334">
        <v>0</v>
      </c>
      <c r="AE18648" s="334">
        <f t="shared" si="2913"/>
        <v>0</v>
      </c>
      <c r="AF18648" s="334">
        <f t="shared" si="2914"/>
        <v>0</v>
      </c>
      <c r="AG18648" s="340">
        <f t="shared" si="2915"/>
        <v>0</v>
      </c>
      <c r="AI18648" s="340">
        <f t="shared" si="2921"/>
        <v>0</v>
      </c>
      <c r="AJ18648" s="340">
        <f t="shared" si="2921"/>
        <v>0</v>
      </c>
      <c r="AK18648" s="340">
        <f t="shared" si="2921"/>
        <v>0</v>
      </c>
      <c r="AL18648" s="340">
        <f t="shared" si="2921"/>
        <v>0</v>
      </c>
      <c r="AM18648" s="340">
        <f t="shared" si="2921"/>
        <v>0</v>
      </c>
    </row>
    <row r="18649" spans="1:39" x14ac:dyDescent="0.35">
      <c r="A18649" s="337">
        <v>40562</v>
      </c>
      <c r="B18649" s="338">
        <f t="shared" si="2917"/>
        <v>2011</v>
      </c>
      <c r="C18649" s="338">
        <f t="shared" si="2918"/>
        <v>1</v>
      </c>
      <c r="D18649" s="338">
        <f t="shared" si="2919"/>
        <v>19</v>
      </c>
      <c r="E18649" s="334">
        <v>0</v>
      </c>
      <c r="F18649" s="334">
        <v>0</v>
      </c>
      <c r="G18649" s="334">
        <v>0</v>
      </c>
      <c r="H18649" s="334">
        <v>0</v>
      </c>
      <c r="I18649" s="334">
        <v>0</v>
      </c>
      <c r="J18649" s="334">
        <v>0</v>
      </c>
      <c r="K18649" s="334">
        <v>0</v>
      </c>
      <c r="L18649" s="334">
        <v>0</v>
      </c>
      <c r="M18649" s="334">
        <v>0</v>
      </c>
      <c r="N18649" s="334">
        <v>0</v>
      </c>
      <c r="O18649" s="334">
        <v>0</v>
      </c>
      <c r="P18649" s="334">
        <v>0</v>
      </c>
      <c r="Q18649" s="334">
        <v>0</v>
      </c>
      <c r="R18649" s="334">
        <v>0</v>
      </c>
      <c r="S18649" s="334">
        <v>0</v>
      </c>
      <c r="T18649" s="334">
        <v>0</v>
      </c>
      <c r="U18649" s="334">
        <v>0</v>
      </c>
      <c r="V18649" s="334">
        <v>0</v>
      </c>
      <c r="W18649" s="334">
        <v>0</v>
      </c>
      <c r="X18649" s="334">
        <v>0</v>
      </c>
      <c r="Y18649" s="334">
        <v>0</v>
      </c>
      <c r="Z18649" s="334">
        <v>0</v>
      </c>
      <c r="AA18649" s="334">
        <v>0</v>
      </c>
      <c r="AB18649" s="334">
        <v>0</v>
      </c>
      <c r="AD18649" s="334">
        <v>0</v>
      </c>
      <c r="AE18649" s="334">
        <f t="shared" si="2913"/>
        <v>0</v>
      </c>
      <c r="AF18649" s="334">
        <f t="shared" si="2914"/>
        <v>0</v>
      </c>
      <c r="AG18649" s="340">
        <f t="shared" si="2915"/>
        <v>0</v>
      </c>
      <c r="AI18649" s="340">
        <f t="shared" si="2921"/>
        <v>0</v>
      </c>
      <c r="AJ18649" s="340">
        <f t="shared" si="2921"/>
        <v>0</v>
      </c>
      <c r="AK18649" s="340">
        <f t="shared" si="2921"/>
        <v>0</v>
      </c>
      <c r="AL18649" s="340">
        <f t="shared" si="2921"/>
        <v>0</v>
      </c>
      <c r="AM18649" s="340">
        <f t="shared" si="2921"/>
        <v>0</v>
      </c>
    </row>
    <row r="18650" spans="1:39" x14ac:dyDescent="0.35">
      <c r="A18650" s="337">
        <v>40563</v>
      </c>
      <c r="B18650" s="338">
        <f t="shared" si="2917"/>
        <v>2011</v>
      </c>
      <c r="C18650" s="338">
        <f t="shared" si="2918"/>
        <v>1</v>
      </c>
      <c r="D18650" s="338">
        <f t="shared" si="2919"/>
        <v>20</v>
      </c>
      <c r="E18650" s="334">
        <v>0</v>
      </c>
      <c r="F18650" s="334">
        <v>0</v>
      </c>
      <c r="G18650" s="334">
        <v>0</v>
      </c>
      <c r="H18650" s="334">
        <v>0</v>
      </c>
      <c r="I18650" s="334">
        <v>0</v>
      </c>
      <c r="J18650" s="334">
        <v>0</v>
      </c>
      <c r="K18650" s="334">
        <v>0</v>
      </c>
      <c r="L18650" s="334">
        <v>0</v>
      </c>
      <c r="M18650" s="334">
        <v>0</v>
      </c>
      <c r="N18650" s="334">
        <v>0</v>
      </c>
      <c r="O18650" s="334">
        <v>0</v>
      </c>
      <c r="P18650" s="334">
        <v>0</v>
      </c>
      <c r="Q18650" s="334">
        <v>0</v>
      </c>
      <c r="R18650" s="334">
        <v>0</v>
      </c>
      <c r="S18650" s="334">
        <v>0</v>
      </c>
      <c r="T18650" s="334">
        <v>0</v>
      </c>
      <c r="U18650" s="334">
        <v>0</v>
      </c>
      <c r="V18650" s="334">
        <v>0</v>
      </c>
      <c r="W18650" s="334">
        <v>0</v>
      </c>
      <c r="X18650" s="334">
        <v>0</v>
      </c>
      <c r="Y18650" s="334">
        <v>0</v>
      </c>
      <c r="Z18650" s="334">
        <v>0</v>
      </c>
      <c r="AA18650" s="334">
        <v>0</v>
      </c>
      <c r="AB18650" s="334">
        <v>0</v>
      </c>
      <c r="AD18650" s="334">
        <v>0</v>
      </c>
      <c r="AE18650" s="334">
        <f t="shared" si="2913"/>
        <v>0</v>
      </c>
      <c r="AF18650" s="334">
        <f t="shared" si="2914"/>
        <v>0</v>
      </c>
      <c r="AG18650" s="340">
        <f t="shared" si="2915"/>
        <v>0</v>
      </c>
      <c r="AI18650" s="340">
        <f t="shared" si="2921"/>
        <v>0</v>
      </c>
      <c r="AJ18650" s="340">
        <f t="shared" si="2921"/>
        <v>0</v>
      </c>
      <c r="AK18650" s="340">
        <f t="shared" si="2921"/>
        <v>0</v>
      </c>
      <c r="AL18650" s="340">
        <f t="shared" si="2921"/>
        <v>0</v>
      </c>
      <c r="AM18650" s="340">
        <f t="shared" si="2921"/>
        <v>0</v>
      </c>
    </row>
    <row r="18651" spans="1:39" x14ac:dyDescent="0.35">
      <c r="A18651" s="337">
        <v>40564</v>
      </c>
      <c r="B18651" s="338">
        <f t="shared" si="2917"/>
        <v>2011</v>
      </c>
      <c r="C18651" s="338">
        <f t="shared" si="2918"/>
        <v>1</v>
      </c>
      <c r="D18651" s="338">
        <f t="shared" si="2919"/>
        <v>21</v>
      </c>
      <c r="E18651" s="334">
        <v>0</v>
      </c>
      <c r="F18651" s="334">
        <v>0</v>
      </c>
      <c r="G18651" s="334">
        <v>0</v>
      </c>
      <c r="H18651" s="334">
        <v>0</v>
      </c>
      <c r="I18651" s="334">
        <v>0</v>
      </c>
      <c r="J18651" s="334">
        <v>0</v>
      </c>
      <c r="K18651" s="334">
        <v>0</v>
      </c>
      <c r="L18651" s="334">
        <v>0</v>
      </c>
      <c r="M18651" s="334">
        <v>0</v>
      </c>
      <c r="N18651" s="334">
        <v>0</v>
      </c>
      <c r="O18651" s="334">
        <v>0</v>
      </c>
      <c r="P18651" s="334">
        <v>0</v>
      </c>
      <c r="Q18651" s="334">
        <v>0</v>
      </c>
      <c r="R18651" s="334">
        <v>0</v>
      </c>
      <c r="S18651" s="334">
        <v>0</v>
      </c>
      <c r="T18651" s="334">
        <v>0</v>
      </c>
      <c r="U18651" s="334">
        <v>0</v>
      </c>
      <c r="V18651" s="334">
        <v>0</v>
      </c>
      <c r="W18651" s="334">
        <v>0</v>
      </c>
      <c r="X18651" s="334">
        <v>0</v>
      </c>
      <c r="Y18651" s="334">
        <v>0</v>
      </c>
      <c r="Z18651" s="334">
        <v>0</v>
      </c>
      <c r="AA18651" s="334">
        <v>0</v>
      </c>
      <c r="AB18651" s="334">
        <v>0</v>
      </c>
      <c r="AD18651" s="334">
        <v>0</v>
      </c>
      <c r="AE18651" s="334">
        <f t="shared" si="2913"/>
        <v>0</v>
      </c>
      <c r="AF18651" s="334">
        <f t="shared" si="2914"/>
        <v>0</v>
      </c>
      <c r="AG18651" s="340">
        <f t="shared" si="2915"/>
        <v>0</v>
      </c>
      <c r="AI18651" s="340">
        <f t="shared" si="2921"/>
        <v>0</v>
      </c>
      <c r="AJ18651" s="340">
        <f t="shared" si="2921"/>
        <v>0</v>
      </c>
      <c r="AK18651" s="340">
        <f t="shared" si="2921"/>
        <v>0</v>
      </c>
      <c r="AL18651" s="340">
        <f t="shared" si="2921"/>
        <v>0</v>
      </c>
      <c r="AM18651" s="340">
        <f t="shared" si="2921"/>
        <v>0</v>
      </c>
    </row>
    <row r="18652" spans="1:39" x14ac:dyDescent="0.35">
      <c r="A18652" s="337">
        <v>40565</v>
      </c>
      <c r="B18652" s="338">
        <f t="shared" si="2917"/>
        <v>2011</v>
      </c>
      <c r="C18652" s="338">
        <f t="shared" si="2918"/>
        <v>1</v>
      </c>
      <c r="D18652" s="338">
        <f t="shared" si="2919"/>
        <v>22</v>
      </c>
      <c r="E18652" s="334">
        <v>0</v>
      </c>
      <c r="F18652" s="334">
        <v>0</v>
      </c>
      <c r="G18652" s="334">
        <v>0</v>
      </c>
      <c r="H18652" s="334">
        <v>0</v>
      </c>
      <c r="I18652" s="334">
        <v>0</v>
      </c>
      <c r="J18652" s="334">
        <v>0</v>
      </c>
      <c r="K18652" s="334">
        <v>0</v>
      </c>
      <c r="L18652" s="334">
        <v>0</v>
      </c>
      <c r="M18652" s="334">
        <v>0</v>
      </c>
      <c r="N18652" s="334">
        <v>0</v>
      </c>
      <c r="O18652" s="334">
        <v>0</v>
      </c>
      <c r="P18652" s="334">
        <v>0</v>
      </c>
      <c r="Q18652" s="334">
        <v>0</v>
      </c>
      <c r="R18652" s="334">
        <v>0</v>
      </c>
      <c r="S18652" s="334">
        <v>0</v>
      </c>
      <c r="T18652" s="334">
        <v>0</v>
      </c>
      <c r="U18652" s="334">
        <v>0</v>
      </c>
      <c r="V18652" s="334">
        <v>0</v>
      </c>
      <c r="W18652" s="334">
        <v>0</v>
      </c>
      <c r="X18652" s="334">
        <v>0</v>
      </c>
      <c r="Y18652" s="334">
        <v>0</v>
      </c>
      <c r="Z18652" s="334">
        <v>0</v>
      </c>
      <c r="AA18652" s="334">
        <v>0</v>
      </c>
      <c r="AB18652" s="334">
        <v>0</v>
      </c>
      <c r="AD18652" s="334">
        <v>0</v>
      </c>
      <c r="AE18652" s="334">
        <f t="shared" si="2913"/>
        <v>0</v>
      </c>
      <c r="AF18652" s="334">
        <f t="shared" si="2914"/>
        <v>0</v>
      </c>
      <c r="AG18652" s="340">
        <f t="shared" si="2915"/>
        <v>0</v>
      </c>
      <c r="AI18652" s="340">
        <f t="shared" si="2921"/>
        <v>0</v>
      </c>
      <c r="AJ18652" s="340">
        <f t="shared" si="2921"/>
        <v>0</v>
      </c>
      <c r="AK18652" s="340">
        <f t="shared" si="2921"/>
        <v>0</v>
      </c>
      <c r="AL18652" s="340">
        <f t="shared" si="2921"/>
        <v>0</v>
      </c>
      <c r="AM18652" s="340">
        <f t="shared" si="2921"/>
        <v>0</v>
      </c>
    </row>
    <row r="18653" spans="1:39" x14ac:dyDescent="0.35">
      <c r="A18653" s="337">
        <v>40566</v>
      </c>
      <c r="B18653" s="338">
        <f t="shared" si="2917"/>
        <v>2011</v>
      </c>
      <c r="C18653" s="338">
        <f t="shared" si="2918"/>
        <v>1</v>
      </c>
      <c r="D18653" s="338">
        <f t="shared" si="2919"/>
        <v>23</v>
      </c>
      <c r="E18653" s="334">
        <v>0</v>
      </c>
      <c r="F18653" s="334">
        <v>0</v>
      </c>
      <c r="G18653" s="334">
        <v>0</v>
      </c>
      <c r="H18653" s="334">
        <v>0</v>
      </c>
      <c r="I18653" s="334">
        <v>0</v>
      </c>
      <c r="J18653" s="334">
        <v>0</v>
      </c>
      <c r="K18653" s="334">
        <v>0</v>
      </c>
      <c r="L18653" s="334">
        <v>0</v>
      </c>
      <c r="M18653" s="334">
        <v>0</v>
      </c>
      <c r="N18653" s="334">
        <v>0</v>
      </c>
      <c r="O18653" s="334">
        <v>0</v>
      </c>
      <c r="P18653" s="334">
        <v>0</v>
      </c>
      <c r="Q18653" s="334">
        <v>0</v>
      </c>
      <c r="R18653" s="334">
        <v>0</v>
      </c>
      <c r="S18653" s="334">
        <v>0</v>
      </c>
      <c r="T18653" s="334">
        <v>0</v>
      </c>
      <c r="U18653" s="334">
        <v>0</v>
      </c>
      <c r="V18653" s="334">
        <v>0</v>
      </c>
      <c r="W18653" s="334">
        <v>0</v>
      </c>
      <c r="X18653" s="334">
        <v>0</v>
      </c>
      <c r="Y18653" s="334">
        <v>0</v>
      </c>
      <c r="Z18653" s="334">
        <v>0</v>
      </c>
      <c r="AA18653" s="334">
        <v>0</v>
      </c>
      <c r="AB18653" s="334">
        <v>0</v>
      </c>
      <c r="AD18653" s="334">
        <v>0</v>
      </c>
      <c r="AE18653" s="334">
        <f t="shared" si="2913"/>
        <v>0</v>
      </c>
      <c r="AF18653" s="334">
        <f t="shared" si="2914"/>
        <v>0</v>
      </c>
      <c r="AG18653" s="340">
        <f t="shared" si="2915"/>
        <v>0</v>
      </c>
      <c r="AI18653" s="340">
        <f t="shared" si="2921"/>
        <v>0</v>
      </c>
      <c r="AJ18653" s="340">
        <f t="shared" si="2921"/>
        <v>0</v>
      </c>
      <c r="AK18653" s="340">
        <f t="shared" si="2921"/>
        <v>0</v>
      </c>
      <c r="AL18653" s="340">
        <f t="shared" si="2921"/>
        <v>0</v>
      </c>
      <c r="AM18653" s="340">
        <f t="shared" si="2921"/>
        <v>0</v>
      </c>
    </row>
    <row r="18654" spans="1:39" x14ac:dyDescent="0.35">
      <c r="A18654" s="337">
        <v>40567</v>
      </c>
      <c r="B18654" s="338">
        <f t="shared" si="2917"/>
        <v>2011</v>
      </c>
      <c r="C18654" s="338">
        <f t="shared" si="2918"/>
        <v>1</v>
      </c>
      <c r="D18654" s="338">
        <f t="shared" si="2919"/>
        <v>24</v>
      </c>
      <c r="E18654" s="334">
        <v>0</v>
      </c>
      <c r="F18654" s="334">
        <v>0</v>
      </c>
      <c r="G18654" s="334">
        <v>0</v>
      </c>
      <c r="H18654" s="334">
        <v>0</v>
      </c>
      <c r="I18654" s="334">
        <v>0</v>
      </c>
      <c r="J18654" s="334">
        <v>0</v>
      </c>
      <c r="K18654" s="334">
        <v>0</v>
      </c>
      <c r="L18654" s="334">
        <v>0</v>
      </c>
      <c r="M18654" s="334">
        <v>0</v>
      </c>
      <c r="N18654" s="334">
        <v>0</v>
      </c>
      <c r="O18654" s="334">
        <v>0</v>
      </c>
      <c r="P18654" s="334">
        <v>0</v>
      </c>
      <c r="Q18654" s="334">
        <v>0</v>
      </c>
      <c r="R18654" s="334">
        <v>0</v>
      </c>
      <c r="S18654" s="334">
        <v>0</v>
      </c>
      <c r="T18654" s="334">
        <v>0</v>
      </c>
      <c r="U18654" s="334">
        <v>0</v>
      </c>
      <c r="V18654" s="334">
        <v>0</v>
      </c>
      <c r="W18654" s="334">
        <v>0</v>
      </c>
      <c r="X18654" s="334">
        <v>0</v>
      </c>
      <c r="Y18654" s="334">
        <v>0</v>
      </c>
      <c r="Z18654" s="334">
        <v>0</v>
      </c>
      <c r="AA18654" s="334">
        <v>0</v>
      </c>
      <c r="AB18654" s="334">
        <v>0</v>
      </c>
      <c r="AD18654" s="334">
        <v>0</v>
      </c>
      <c r="AE18654" s="334">
        <f t="shared" si="2913"/>
        <v>0</v>
      </c>
      <c r="AF18654" s="334">
        <f t="shared" si="2914"/>
        <v>0</v>
      </c>
      <c r="AG18654" s="340">
        <f t="shared" si="2915"/>
        <v>0</v>
      </c>
      <c r="AI18654" s="340">
        <f t="shared" si="2921"/>
        <v>0</v>
      </c>
      <c r="AJ18654" s="340">
        <f t="shared" si="2921"/>
        <v>0</v>
      </c>
      <c r="AK18654" s="340">
        <f t="shared" si="2921"/>
        <v>0</v>
      </c>
      <c r="AL18654" s="340">
        <f t="shared" si="2921"/>
        <v>0</v>
      </c>
      <c r="AM18654" s="340">
        <f t="shared" si="2921"/>
        <v>0</v>
      </c>
    </row>
    <row r="18655" spans="1:39" x14ac:dyDescent="0.35">
      <c r="A18655" s="337">
        <v>40568</v>
      </c>
      <c r="B18655" s="338">
        <f t="shared" si="2917"/>
        <v>2011</v>
      </c>
      <c r="C18655" s="338">
        <f t="shared" si="2918"/>
        <v>1</v>
      </c>
      <c r="D18655" s="338">
        <f t="shared" si="2919"/>
        <v>25</v>
      </c>
      <c r="E18655" s="334">
        <v>0</v>
      </c>
      <c r="F18655" s="334">
        <v>0</v>
      </c>
      <c r="G18655" s="334">
        <v>0</v>
      </c>
      <c r="H18655" s="334">
        <v>0</v>
      </c>
      <c r="I18655" s="334">
        <v>0</v>
      </c>
      <c r="J18655" s="334">
        <v>0</v>
      </c>
      <c r="K18655" s="334">
        <v>0</v>
      </c>
      <c r="L18655" s="334">
        <v>0</v>
      </c>
      <c r="M18655" s="334">
        <v>0</v>
      </c>
      <c r="N18655" s="334">
        <v>0</v>
      </c>
      <c r="O18655" s="334">
        <v>0</v>
      </c>
      <c r="P18655" s="334">
        <v>0</v>
      </c>
      <c r="Q18655" s="334">
        <v>0</v>
      </c>
      <c r="R18655" s="334">
        <v>0</v>
      </c>
      <c r="S18655" s="334">
        <v>0</v>
      </c>
      <c r="T18655" s="334">
        <v>0</v>
      </c>
      <c r="U18655" s="334">
        <v>0</v>
      </c>
      <c r="V18655" s="334">
        <v>0</v>
      </c>
      <c r="W18655" s="334">
        <v>0</v>
      </c>
      <c r="X18655" s="334">
        <v>0</v>
      </c>
      <c r="Y18655" s="334">
        <v>0</v>
      </c>
      <c r="Z18655" s="334">
        <v>0</v>
      </c>
      <c r="AA18655" s="334">
        <v>0</v>
      </c>
      <c r="AB18655" s="334">
        <v>0</v>
      </c>
      <c r="AD18655" s="334">
        <v>0</v>
      </c>
      <c r="AE18655" s="334">
        <f t="shared" si="2913"/>
        <v>0</v>
      </c>
      <c r="AF18655" s="334">
        <f t="shared" si="2914"/>
        <v>0</v>
      </c>
      <c r="AG18655" s="340">
        <f t="shared" si="2915"/>
        <v>0</v>
      </c>
      <c r="AI18655" s="340">
        <f t="shared" si="2921"/>
        <v>0</v>
      </c>
      <c r="AJ18655" s="340">
        <f t="shared" si="2921"/>
        <v>0</v>
      </c>
      <c r="AK18655" s="340">
        <f t="shared" si="2921"/>
        <v>0</v>
      </c>
      <c r="AL18655" s="340">
        <f t="shared" si="2921"/>
        <v>0</v>
      </c>
      <c r="AM18655" s="340">
        <f t="shared" si="2921"/>
        <v>0</v>
      </c>
    </row>
    <row r="18656" spans="1:39" x14ac:dyDescent="0.35">
      <c r="A18656" s="337">
        <v>40569</v>
      </c>
      <c r="B18656" s="338">
        <f t="shared" si="2917"/>
        <v>2011</v>
      </c>
      <c r="C18656" s="338">
        <f t="shared" si="2918"/>
        <v>1</v>
      </c>
      <c r="D18656" s="338">
        <f t="shared" si="2919"/>
        <v>26</v>
      </c>
      <c r="E18656" s="334">
        <v>0</v>
      </c>
      <c r="F18656" s="334">
        <v>0</v>
      </c>
      <c r="G18656" s="334">
        <v>0</v>
      </c>
      <c r="H18656" s="334">
        <v>0</v>
      </c>
      <c r="I18656" s="334">
        <v>0</v>
      </c>
      <c r="J18656" s="334">
        <v>0</v>
      </c>
      <c r="K18656" s="334">
        <v>0</v>
      </c>
      <c r="L18656" s="334">
        <v>0</v>
      </c>
      <c r="M18656" s="334">
        <v>0</v>
      </c>
      <c r="N18656" s="334">
        <v>0</v>
      </c>
      <c r="O18656" s="334">
        <v>0</v>
      </c>
      <c r="P18656" s="334">
        <v>0</v>
      </c>
      <c r="Q18656" s="334">
        <v>0</v>
      </c>
      <c r="R18656" s="334">
        <v>0</v>
      </c>
      <c r="S18656" s="334">
        <v>0</v>
      </c>
      <c r="T18656" s="334">
        <v>0</v>
      </c>
      <c r="U18656" s="334">
        <v>0</v>
      </c>
      <c r="V18656" s="334">
        <v>0</v>
      </c>
      <c r="W18656" s="334">
        <v>0</v>
      </c>
      <c r="X18656" s="334">
        <v>0</v>
      </c>
      <c r="Y18656" s="334">
        <v>0</v>
      </c>
      <c r="Z18656" s="334">
        <v>0</v>
      </c>
      <c r="AA18656" s="334">
        <v>0</v>
      </c>
      <c r="AB18656" s="334">
        <v>0</v>
      </c>
      <c r="AD18656" s="334">
        <v>0</v>
      </c>
      <c r="AE18656" s="334">
        <f t="shared" si="2913"/>
        <v>0</v>
      </c>
      <c r="AF18656" s="334">
        <f t="shared" si="2914"/>
        <v>0</v>
      </c>
      <c r="AG18656" s="340">
        <f t="shared" si="2915"/>
        <v>0</v>
      </c>
      <c r="AI18656" s="340">
        <f t="shared" si="2921"/>
        <v>0</v>
      </c>
      <c r="AJ18656" s="340">
        <f t="shared" si="2921"/>
        <v>0</v>
      </c>
      <c r="AK18656" s="340">
        <f t="shared" si="2921"/>
        <v>0</v>
      </c>
      <c r="AL18656" s="340">
        <f t="shared" si="2921"/>
        <v>0</v>
      </c>
      <c r="AM18656" s="340">
        <f t="shared" si="2921"/>
        <v>0</v>
      </c>
    </row>
    <row r="18657" spans="1:39" x14ac:dyDescent="0.35">
      <c r="A18657" s="337">
        <v>40570</v>
      </c>
      <c r="B18657" s="338">
        <f t="shared" si="2917"/>
        <v>2011</v>
      </c>
      <c r="C18657" s="338">
        <f t="shared" si="2918"/>
        <v>1</v>
      </c>
      <c r="D18657" s="338">
        <f t="shared" si="2919"/>
        <v>27</v>
      </c>
      <c r="E18657" s="334">
        <v>0</v>
      </c>
      <c r="F18657" s="334">
        <v>0</v>
      </c>
      <c r="G18657" s="334">
        <v>0</v>
      </c>
      <c r="H18657" s="334">
        <v>0</v>
      </c>
      <c r="I18657" s="334">
        <v>0</v>
      </c>
      <c r="J18657" s="334">
        <v>0</v>
      </c>
      <c r="K18657" s="334">
        <v>0</v>
      </c>
      <c r="L18657" s="334">
        <v>0</v>
      </c>
      <c r="M18657" s="334">
        <v>0</v>
      </c>
      <c r="N18657" s="334">
        <v>0</v>
      </c>
      <c r="O18657" s="334">
        <v>0</v>
      </c>
      <c r="P18657" s="334">
        <v>0</v>
      </c>
      <c r="Q18657" s="334">
        <v>0</v>
      </c>
      <c r="R18657" s="334">
        <v>0</v>
      </c>
      <c r="S18657" s="334">
        <v>0</v>
      </c>
      <c r="T18657" s="334">
        <v>0</v>
      </c>
      <c r="U18657" s="334">
        <v>0</v>
      </c>
      <c r="V18657" s="334">
        <v>0</v>
      </c>
      <c r="W18657" s="334">
        <v>0</v>
      </c>
      <c r="X18657" s="334">
        <v>0</v>
      </c>
      <c r="Y18657" s="334">
        <v>0</v>
      </c>
      <c r="Z18657" s="334">
        <v>0</v>
      </c>
      <c r="AA18657" s="334">
        <v>0</v>
      </c>
      <c r="AB18657" s="334">
        <v>0</v>
      </c>
      <c r="AD18657" s="334">
        <v>0</v>
      </c>
      <c r="AE18657" s="334">
        <f t="shared" si="2913"/>
        <v>0</v>
      </c>
      <c r="AF18657" s="334">
        <f t="shared" si="2914"/>
        <v>0</v>
      </c>
      <c r="AG18657" s="340">
        <f t="shared" si="2915"/>
        <v>0</v>
      </c>
      <c r="AI18657" s="340">
        <f t="shared" si="2921"/>
        <v>0</v>
      </c>
      <c r="AJ18657" s="340">
        <f t="shared" si="2921"/>
        <v>0</v>
      </c>
      <c r="AK18657" s="340">
        <f t="shared" si="2921"/>
        <v>0</v>
      </c>
      <c r="AL18657" s="340">
        <f t="shared" si="2921"/>
        <v>0</v>
      </c>
      <c r="AM18657" s="340">
        <f t="shared" si="2921"/>
        <v>0</v>
      </c>
    </row>
    <row r="18658" spans="1:39" x14ac:dyDescent="0.35">
      <c r="A18658" s="337">
        <v>40571</v>
      </c>
      <c r="B18658" s="338">
        <f t="shared" si="2917"/>
        <v>2011</v>
      </c>
      <c r="C18658" s="338">
        <f t="shared" si="2918"/>
        <v>1</v>
      </c>
      <c r="D18658" s="338">
        <f t="shared" si="2919"/>
        <v>28</v>
      </c>
      <c r="E18658" s="334">
        <v>0</v>
      </c>
      <c r="F18658" s="334">
        <v>0</v>
      </c>
      <c r="G18658" s="334">
        <v>0</v>
      </c>
      <c r="H18658" s="334">
        <v>0</v>
      </c>
      <c r="I18658" s="334">
        <v>0</v>
      </c>
      <c r="J18658" s="334">
        <v>0</v>
      </c>
      <c r="K18658" s="334">
        <v>0</v>
      </c>
      <c r="L18658" s="334">
        <v>0</v>
      </c>
      <c r="M18658" s="334">
        <v>0</v>
      </c>
      <c r="N18658" s="334">
        <v>0</v>
      </c>
      <c r="O18658" s="334">
        <v>0</v>
      </c>
      <c r="P18658" s="334">
        <v>0</v>
      </c>
      <c r="Q18658" s="334">
        <v>0</v>
      </c>
      <c r="R18658" s="334">
        <v>0</v>
      </c>
      <c r="S18658" s="334">
        <v>0</v>
      </c>
      <c r="T18658" s="334">
        <v>0</v>
      </c>
      <c r="U18658" s="334">
        <v>0.4</v>
      </c>
      <c r="V18658" s="334">
        <v>0.4</v>
      </c>
      <c r="W18658" s="334">
        <v>0.4</v>
      </c>
      <c r="X18658" s="334">
        <v>0.4</v>
      </c>
      <c r="Y18658" s="334">
        <v>0.4</v>
      </c>
      <c r="Z18658" s="334">
        <v>0.4</v>
      </c>
      <c r="AA18658" s="334">
        <v>0.4</v>
      </c>
      <c r="AB18658" s="334">
        <v>0.4</v>
      </c>
      <c r="AD18658" s="334">
        <v>3.2</v>
      </c>
      <c r="AE18658" s="334">
        <f t="shared" si="2913"/>
        <v>3.2</v>
      </c>
      <c r="AF18658" s="334">
        <f t="shared" si="2914"/>
        <v>3.1999999999999997</v>
      </c>
      <c r="AG18658" s="340">
        <f t="shared" si="2915"/>
        <v>4.4408920985006262E-16</v>
      </c>
      <c r="AI18658" s="340">
        <f t="shared" si="2921"/>
        <v>0</v>
      </c>
      <c r="AJ18658" s="340">
        <f t="shared" si="2921"/>
        <v>0</v>
      </c>
      <c r="AK18658" s="340">
        <f t="shared" si="2921"/>
        <v>0</v>
      </c>
      <c r="AL18658" s="340">
        <f t="shared" si="2921"/>
        <v>0</v>
      </c>
      <c r="AM18658" s="340">
        <f t="shared" si="2921"/>
        <v>0</v>
      </c>
    </row>
    <row r="18659" spans="1:39" x14ac:dyDescent="0.35">
      <c r="A18659" s="337">
        <v>40572</v>
      </c>
      <c r="B18659" s="338">
        <f t="shared" si="2917"/>
        <v>2011</v>
      </c>
      <c r="C18659" s="338">
        <f t="shared" si="2918"/>
        <v>1</v>
      </c>
      <c r="D18659" s="338">
        <f t="shared" si="2919"/>
        <v>29</v>
      </c>
      <c r="E18659" s="334">
        <v>0.3</v>
      </c>
      <c r="F18659" s="334">
        <v>0.2</v>
      </c>
      <c r="G18659" s="334">
        <v>0.3</v>
      </c>
      <c r="H18659" s="334">
        <v>0.2</v>
      </c>
      <c r="I18659" s="334">
        <v>0.3</v>
      </c>
      <c r="J18659" s="334">
        <v>0.2</v>
      </c>
      <c r="K18659" s="334">
        <v>0.3</v>
      </c>
      <c r="L18659" s="334">
        <v>0.2</v>
      </c>
      <c r="M18659" s="334">
        <v>0.3</v>
      </c>
      <c r="N18659" s="334">
        <v>0.2</v>
      </c>
      <c r="O18659" s="334">
        <v>0.3</v>
      </c>
      <c r="P18659" s="334">
        <v>0.2</v>
      </c>
      <c r="Q18659" s="334">
        <v>0.3</v>
      </c>
      <c r="R18659" s="334">
        <v>0.2</v>
      </c>
      <c r="S18659" s="334">
        <v>0.2</v>
      </c>
      <c r="T18659" s="334">
        <v>0.3</v>
      </c>
      <c r="U18659" s="334">
        <v>0.2</v>
      </c>
      <c r="V18659" s="334">
        <v>0.3</v>
      </c>
      <c r="W18659" s="334">
        <v>0.2</v>
      </c>
      <c r="X18659" s="334">
        <v>0.3</v>
      </c>
      <c r="Y18659" s="334">
        <v>0.2</v>
      </c>
      <c r="Z18659" s="334">
        <v>0.3</v>
      </c>
      <c r="AA18659" s="334">
        <v>0.2</v>
      </c>
      <c r="AB18659" s="334">
        <v>0.3</v>
      </c>
      <c r="AD18659" s="334">
        <v>6</v>
      </c>
      <c r="AE18659" s="334">
        <f t="shared" si="2913"/>
        <v>6</v>
      </c>
      <c r="AF18659" s="334">
        <f t="shared" si="2914"/>
        <v>6</v>
      </c>
      <c r="AG18659" s="340">
        <f t="shared" si="2915"/>
        <v>0</v>
      </c>
      <c r="AI18659" s="340">
        <f t="shared" si="2921"/>
        <v>0</v>
      </c>
      <c r="AJ18659" s="340">
        <f t="shared" si="2921"/>
        <v>0</v>
      </c>
      <c r="AK18659" s="340">
        <f t="shared" si="2921"/>
        <v>0</v>
      </c>
      <c r="AL18659" s="340">
        <f t="shared" si="2921"/>
        <v>0</v>
      </c>
      <c r="AM18659" s="340">
        <f t="shared" si="2921"/>
        <v>0</v>
      </c>
    </row>
    <row r="18660" spans="1:39" x14ac:dyDescent="0.35">
      <c r="A18660" s="337">
        <v>40573</v>
      </c>
      <c r="B18660" s="338">
        <f t="shared" si="2917"/>
        <v>2011</v>
      </c>
      <c r="C18660" s="338">
        <f t="shared" si="2918"/>
        <v>1</v>
      </c>
      <c r="D18660" s="338">
        <f t="shared" si="2919"/>
        <v>30</v>
      </c>
      <c r="E18660" s="334">
        <v>0.1</v>
      </c>
      <c r="F18660" s="334">
        <v>0.1</v>
      </c>
      <c r="G18660" s="334">
        <v>0.1</v>
      </c>
      <c r="H18660" s="334">
        <v>0.1</v>
      </c>
      <c r="I18660" s="334">
        <v>0.1</v>
      </c>
      <c r="J18660" s="334">
        <v>0.1</v>
      </c>
      <c r="K18660" s="334">
        <v>0.1</v>
      </c>
      <c r="L18660" s="334">
        <v>0.1</v>
      </c>
      <c r="M18660" s="334">
        <v>0.1</v>
      </c>
      <c r="N18660" s="334">
        <v>0.1</v>
      </c>
      <c r="O18660" s="334">
        <v>0</v>
      </c>
      <c r="P18660" s="334">
        <v>0.1</v>
      </c>
      <c r="Q18660" s="334">
        <v>0.1</v>
      </c>
      <c r="R18660" s="334">
        <v>0.1</v>
      </c>
      <c r="S18660" s="334">
        <v>0.1</v>
      </c>
      <c r="T18660" s="334">
        <v>0.1</v>
      </c>
      <c r="U18660" s="334">
        <v>0.1</v>
      </c>
      <c r="V18660" s="334">
        <v>0.1</v>
      </c>
      <c r="W18660" s="334">
        <v>0</v>
      </c>
      <c r="X18660" s="334">
        <v>0</v>
      </c>
      <c r="Y18660" s="334">
        <v>0</v>
      </c>
      <c r="Z18660" s="334">
        <v>0.1</v>
      </c>
      <c r="AA18660" s="334">
        <v>0.1</v>
      </c>
      <c r="AB18660" s="334">
        <v>0.1</v>
      </c>
      <c r="AD18660" s="334">
        <v>2</v>
      </c>
      <c r="AE18660" s="334">
        <f t="shared" si="2913"/>
        <v>2</v>
      </c>
      <c r="AF18660" s="334">
        <f t="shared" si="2914"/>
        <v>2.0000000000000004</v>
      </c>
      <c r="AG18660" s="340">
        <f t="shared" si="2915"/>
        <v>4.4408920985006262E-16</v>
      </c>
      <c r="AI18660" s="340">
        <f t="shared" ref="AI18660:AM18675" si="2922">IF($C18660=AI$1,$AF18660,0)</f>
        <v>0</v>
      </c>
      <c r="AJ18660" s="340">
        <f t="shared" si="2922"/>
        <v>0</v>
      </c>
      <c r="AK18660" s="340">
        <f t="shared" si="2922"/>
        <v>0</v>
      </c>
      <c r="AL18660" s="340">
        <f t="shared" si="2922"/>
        <v>0</v>
      </c>
      <c r="AM18660" s="340">
        <f t="shared" si="2922"/>
        <v>0</v>
      </c>
    </row>
    <row r="18661" spans="1:39" x14ac:dyDescent="0.35">
      <c r="A18661" s="337">
        <v>40574</v>
      </c>
      <c r="B18661" s="338">
        <f t="shared" si="2917"/>
        <v>2011</v>
      </c>
      <c r="C18661" s="338">
        <f t="shared" si="2918"/>
        <v>1</v>
      </c>
      <c r="D18661" s="338">
        <f t="shared" si="2919"/>
        <v>31</v>
      </c>
      <c r="E18661" s="334">
        <v>0</v>
      </c>
      <c r="F18661" s="334">
        <v>0</v>
      </c>
      <c r="G18661" s="334">
        <v>0</v>
      </c>
      <c r="H18661" s="334">
        <v>0</v>
      </c>
      <c r="I18661" s="334">
        <v>0</v>
      </c>
      <c r="J18661" s="334">
        <v>0</v>
      </c>
      <c r="K18661" s="334">
        <v>0</v>
      </c>
      <c r="L18661" s="334">
        <v>0</v>
      </c>
      <c r="M18661" s="334">
        <v>0</v>
      </c>
      <c r="N18661" s="334">
        <v>0</v>
      </c>
      <c r="O18661" s="334">
        <v>0</v>
      </c>
      <c r="P18661" s="334">
        <v>0</v>
      </c>
      <c r="Q18661" s="334">
        <v>0</v>
      </c>
      <c r="R18661" s="334">
        <v>0</v>
      </c>
      <c r="S18661" s="334">
        <v>0</v>
      </c>
      <c r="T18661" s="334">
        <v>0</v>
      </c>
      <c r="U18661" s="334">
        <v>0</v>
      </c>
      <c r="V18661" s="334">
        <v>0</v>
      </c>
      <c r="W18661" s="334">
        <v>0</v>
      </c>
      <c r="X18661" s="334">
        <v>0</v>
      </c>
      <c r="Y18661" s="334">
        <v>0</v>
      </c>
      <c r="Z18661" s="334">
        <v>0</v>
      </c>
      <c r="AA18661" s="334">
        <v>0</v>
      </c>
      <c r="AB18661" s="334">
        <v>0</v>
      </c>
      <c r="AD18661" s="334">
        <v>0</v>
      </c>
      <c r="AE18661" s="334">
        <f t="shared" si="2913"/>
        <v>0</v>
      </c>
      <c r="AF18661" s="334">
        <f t="shared" si="2914"/>
        <v>0</v>
      </c>
      <c r="AG18661" s="340">
        <f t="shared" si="2915"/>
        <v>0</v>
      </c>
      <c r="AI18661" s="340">
        <f t="shared" si="2922"/>
        <v>0</v>
      </c>
      <c r="AJ18661" s="340">
        <f t="shared" si="2922"/>
        <v>0</v>
      </c>
      <c r="AK18661" s="340">
        <f t="shared" si="2922"/>
        <v>0</v>
      </c>
      <c r="AL18661" s="340">
        <f t="shared" si="2922"/>
        <v>0</v>
      </c>
      <c r="AM18661" s="340">
        <f t="shared" si="2922"/>
        <v>0</v>
      </c>
    </row>
    <row r="18662" spans="1:39" x14ac:dyDescent="0.35">
      <c r="A18662" s="337">
        <v>40575</v>
      </c>
      <c r="B18662" s="338">
        <f t="shared" si="2917"/>
        <v>2011</v>
      </c>
      <c r="C18662" s="338">
        <f t="shared" si="2918"/>
        <v>2</v>
      </c>
      <c r="D18662" s="338">
        <f t="shared" si="2919"/>
        <v>1</v>
      </c>
      <c r="E18662" s="334">
        <v>0</v>
      </c>
      <c r="F18662" s="334">
        <v>0</v>
      </c>
      <c r="G18662" s="334">
        <v>0</v>
      </c>
      <c r="H18662" s="334">
        <v>0</v>
      </c>
      <c r="I18662" s="334">
        <v>0</v>
      </c>
      <c r="J18662" s="334">
        <v>0</v>
      </c>
      <c r="K18662" s="334">
        <v>0</v>
      </c>
      <c r="L18662" s="334">
        <v>0</v>
      </c>
      <c r="M18662" s="334">
        <v>0</v>
      </c>
      <c r="N18662" s="334">
        <v>0</v>
      </c>
      <c r="O18662" s="334">
        <v>0</v>
      </c>
      <c r="P18662" s="334">
        <v>0</v>
      </c>
      <c r="Q18662" s="334">
        <v>0</v>
      </c>
      <c r="R18662" s="334">
        <v>0</v>
      </c>
      <c r="S18662" s="334">
        <v>0</v>
      </c>
      <c r="T18662" s="334">
        <v>0</v>
      </c>
      <c r="U18662" s="334">
        <v>0</v>
      </c>
      <c r="V18662" s="334">
        <v>0</v>
      </c>
      <c r="W18662" s="334">
        <v>0</v>
      </c>
      <c r="X18662" s="334">
        <v>0</v>
      </c>
      <c r="Y18662" s="334">
        <v>0</v>
      </c>
      <c r="Z18662" s="334">
        <v>0</v>
      </c>
      <c r="AA18662" s="334">
        <v>0</v>
      </c>
      <c r="AB18662" s="334">
        <v>0</v>
      </c>
      <c r="AD18662" s="334">
        <v>0</v>
      </c>
      <c r="AE18662" s="334">
        <f t="shared" si="2913"/>
        <v>0</v>
      </c>
      <c r="AF18662" s="334">
        <f t="shared" si="2914"/>
        <v>0</v>
      </c>
      <c r="AG18662" s="340">
        <f t="shared" si="2915"/>
        <v>0</v>
      </c>
      <c r="AI18662" s="340">
        <f t="shared" si="2922"/>
        <v>0</v>
      </c>
      <c r="AJ18662" s="340">
        <f t="shared" si="2922"/>
        <v>0</v>
      </c>
      <c r="AK18662" s="340">
        <f t="shared" si="2922"/>
        <v>0</v>
      </c>
      <c r="AL18662" s="340">
        <f t="shared" si="2922"/>
        <v>0</v>
      </c>
      <c r="AM18662" s="340">
        <f t="shared" si="2922"/>
        <v>0</v>
      </c>
    </row>
    <row r="18663" spans="1:39" x14ac:dyDescent="0.35">
      <c r="A18663" s="337">
        <v>40576</v>
      </c>
      <c r="B18663" s="338">
        <f t="shared" si="2917"/>
        <v>2011</v>
      </c>
      <c r="C18663" s="338">
        <f t="shared" si="2918"/>
        <v>2</v>
      </c>
      <c r="D18663" s="338">
        <f t="shared" si="2919"/>
        <v>2</v>
      </c>
      <c r="E18663" s="334">
        <v>0</v>
      </c>
      <c r="F18663" s="334">
        <v>0</v>
      </c>
      <c r="G18663" s="334">
        <v>0</v>
      </c>
      <c r="H18663" s="334">
        <v>0</v>
      </c>
      <c r="I18663" s="334">
        <v>0</v>
      </c>
      <c r="J18663" s="334">
        <v>0</v>
      </c>
      <c r="K18663" s="334">
        <v>0</v>
      </c>
      <c r="L18663" s="334">
        <v>0</v>
      </c>
      <c r="M18663" s="334">
        <v>0</v>
      </c>
      <c r="N18663" s="334">
        <v>0</v>
      </c>
      <c r="O18663" s="334">
        <v>0</v>
      </c>
      <c r="P18663" s="334">
        <v>0</v>
      </c>
      <c r="Q18663" s="334">
        <v>0</v>
      </c>
      <c r="R18663" s="334">
        <v>0</v>
      </c>
      <c r="S18663" s="334">
        <v>0</v>
      </c>
      <c r="T18663" s="334">
        <v>0</v>
      </c>
      <c r="U18663" s="334">
        <v>0</v>
      </c>
      <c r="V18663" s="334">
        <v>0</v>
      </c>
      <c r="W18663" s="334">
        <v>0</v>
      </c>
      <c r="X18663" s="334">
        <v>0</v>
      </c>
      <c r="Y18663" s="334">
        <v>0</v>
      </c>
      <c r="Z18663" s="334">
        <v>0</v>
      </c>
      <c r="AA18663" s="334">
        <v>0</v>
      </c>
      <c r="AB18663" s="334">
        <v>0</v>
      </c>
      <c r="AD18663" s="334">
        <v>0</v>
      </c>
      <c r="AE18663" s="334">
        <f t="shared" si="2913"/>
        <v>0</v>
      </c>
      <c r="AF18663" s="334">
        <f t="shared" si="2914"/>
        <v>0</v>
      </c>
      <c r="AG18663" s="340">
        <f t="shared" si="2915"/>
        <v>0</v>
      </c>
      <c r="AI18663" s="340">
        <f t="shared" si="2922"/>
        <v>0</v>
      </c>
      <c r="AJ18663" s="340">
        <f t="shared" si="2922"/>
        <v>0</v>
      </c>
      <c r="AK18663" s="340">
        <f t="shared" si="2922"/>
        <v>0</v>
      </c>
      <c r="AL18663" s="340">
        <f t="shared" si="2922"/>
        <v>0</v>
      </c>
      <c r="AM18663" s="340">
        <f t="shared" si="2922"/>
        <v>0</v>
      </c>
    </row>
    <row r="18664" spans="1:39" x14ac:dyDescent="0.35">
      <c r="A18664" s="337">
        <v>40577</v>
      </c>
      <c r="B18664" s="338">
        <f t="shared" si="2917"/>
        <v>2011</v>
      </c>
      <c r="C18664" s="338">
        <f t="shared" si="2918"/>
        <v>2</v>
      </c>
      <c r="D18664" s="338">
        <f t="shared" si="2919"/>
        <v>3</v>
      </c>
      <c r="E18664" s="334">
        <v>0</v>
      </c>
      <c r="F18664" s="334">
        <v>0</v>
      </c>
      <c r="G18664" s="334">
        <v>0</v>
      </c>
      <c r="H18664" s="334">
        <v>0</v>
      </c>
      <c r="I18664" s="334">
        <v>0</v>
      </c>
      <c r="J18664" s="334">
        <v>0</v>
      </c>
      <c r="K18664" s="334">
        <v>0</v>
      </c>
      <c r="L18664" s="334">
        <v>0</v>
      </c>
      <c r="M18664" s="334">
        <v>0</v>
      </c>
      <c r="N18664" s="334">
        <v>0</v>
      </c>
      <c r="O18664" s="334">
        <v>0</v>
      </c>
      <c r="P18664" s="334">
        <v>0</v>
      </c>
      <c r="Q18664" s="334">
        <v>0</v>
      </c>
      <c r="R18664" s="334">
        <v>0</v>
      </c>
      <c r="S18664" s="334">
        <v>0</v>
      </c>
      <c r="T18664" s="334">
        <v>0</v>
      </c>
      <c r="U18664" s="334">
        <v>0</v>
      </c>
      <c r="V18664" s="334">
        <v>0</v>
      </c>
      <c r="W18664" s="334">
        <v>0</v>
      </c>
      <c r="X18664" s="334">
        <v>0</v>
      </c>
      <c r="Y18664" s="334">
        <v>0</v>
      </c>
      <c r="Z18664" s="334">
        <v>0</v>
      </c>
      <c r="AA18664" s="334">
        <v>0</v>
      </c>
      <c r="AB18664" s="334">
        <v>0</v>
      </c>
      <c r="AD18664" s="334">
        <v>0</v>
      </c>
      <c r="AE18664" s="334">
        <f t="shared" si="2913"/>
        <v>0</v>
      </c>
      <c r="AF18664" s="334">
        <f t="shared" si="2914"/>
        <v>0</v>
      </c>
      <c r="AG18664" s="340">
        <f t="shared" si="2915"/>
        <v>0</v>
      </c>
      <c r="AI18664" s="340">
        <f t="shared" si="2922"/>
        <v>0</v>
      </c>
      <c r="AJ18664" s="340">
        <f t="shared" si="2922"/>
        <v>0</v>
      </c>
      <c r="AK18664" s="340">
        <f t="shared" si="2922"/>
        <v>0</v>
      </c>
      <c r="AL18664" s="340">
        <f t="shared" si="2922"/>
        <v>0</v>
      </c>
      <c r="AM18664" s="340">
        <f t="shared" si="2922"/>
        <v>0</v>
      </c>
    </row>
    <row r="18665" spans="1:39" x14ac:dyDescent="0.35">
      <c r="A18665" s="337">
        <v>40578</v>
      </c>
      <c r="B18665" s="338">
        <f t="shared" si="2917"/>
        <v>2011</v>
      </c>
      <c r="C18665" s="338">
        <f t="shared" si="2918"/>
        <v>2</v>
      </c>
      <c r="D18665" s="338">
        <f t="shared" si="2919"/>
        <v>4</v>
      </c>
      <c r="E18665" s="334">
        <v>0</v>
      </c>
      <c r="F18665" s="334">
        <v>0</v>
      </c>
      <c r="G18665" s="334">
        <v>0</v>
      </c>
      <c r="H18665" s="334">
        <v>0</v>
      </c>
      <c r="I18665" s="334">
        <v>0</v>
      </c>
      <c r="J18665" s="334">
        <v>0</v>
      </c>
      <c r="K18665" s="334">
        <v>0</v>
      </c>
      <c r="L18665" s="334">
        <v>0</v>
      </c>
      <c r="M18665" s="334">
        <v>0</v>
      </c>
      <c r="N18665" s="334">
        <v>0</v>
      </c>
      <c r="O18665" s="334">
        <v>0</v>
      </c>
      <c r="P18665" s="334">
        <v>0</v>
      </c>
      <c r="Q18665" s="334">
        <v>0</v>
      </c>
      <c r="R18665" s="334">
        <v>0</v>
      </c>
      <c r="S18665" s="334">
        <v>0</v>
      </c>
      <c r="T18665" s="334">
        <v>0</v>
      </c>
      <c r="U18665" s="334">
        <v>0</v>
      </c>
      <c r="V18665" s="334">
        <v>0</v>
      </c>
      <c r="W18665" s="334">
        <v>0</v>
      </c>
      <c r="X18665" s="334">
        <v>0</v>
      </c>
      <c r="Y18665" s="334">
        <v>0</v>
      </c>
      <c r="Z18665" s="334">
        <v>0</v>
      </c>
      <c r="AA18665" s="334">
        <v>0</v>
      </c>
      <c r="AB18665" s="334">
        <v>0</v>
      </c>
      <c r="AD18665" s="334">
        <v>0</v>
      </c>
      <c r="AE18665" s="334">
        <f t="shared" si="2913"/>
        <v>0</v>
      </c>
      <c r="AF18665" s="334">
        <f t="shared" si="2914"/>
        <v>0</v>
      </c>
      <c r="AG18665" s="340">
        <f t="shared" si="2915"/>
        <v>0</v>
      </c>
      <c r="AI18665" s="340">
        <f t="shared" si="2922"/>
        <v>0</v>
      </c>
      <c r="AJ18665" s="340">
        <f t="shared" si="2922"/>
        <v>0</v>
      </c>
      <c r="AK18665" s="340">
        <f t="shared" si="2922"/>
        <v>0</v>
      </c>
      <c r="AL18665" s="340">
        <f t="shared" si="2922"/>
        <v>0</v>
      </c>
      <c r="AM18665" s="340">
        <f t="shared" si="2922"/>
        <v>0</v>
      </c>
    </row>
    <row r="18666" spans="1:39" x14ac:dyDescent="0.35">
      <c r="A18666" s="337">
        <v>40579</v>
      </c>
      <c r="B18666" s="338">
        <f t="shared" si="2917"/>
        <v>2011</v>
      </c>
      <c r="C18666" s="338">
        <f t="shared" si="2918"/>
        <v>2</v>
      </c>
      <c r="D18666" s="338">
        <f t="shared" si="2919"/>
        <v>5</v>
      </c>
      <c r="E18666" s="334">
        <v>0</v>
      </c>
      <c r="F18666" s="334">
        <v>0</v>
      </c>
      <c r="G18666" s="334">
        <v>0</v>
      </c>
      <c r="H18666" s="334">
        <v>0</v>
      </c>
      <c r="I18666" s="334">
        <v>0</v>
      </c>
      <c r="J18666" s="334">
        <v>0</v>
      </c>
      <c r="K18666" s="334">
        <v>0</v>
      </c>
      <c r="L18666" s="334">
        <v>0</v>
      </c>
      <c r="M18666" s="334">
        <v>0</v>
      </c>
      <c r="N18666" s="334">
        <v>0</v>
      </c>
      <c r="O18666" s="334">
        <v>0</v>
      </c>
      <c r="P18666" s="334">
        <v>0</v>
      </c>
      <c r="Q18666" s="334">
        <v>0</v>
      </c>
      <c r="R18666" s="334">
        <v>0</v>
      </c>
      <c r="S18666" s="334">
        <v>0</v>
      </c>
      <c r="T18666" s="334">
        <v>0</v>
      </c>
      <c r="U18666" s="334">
        <v>0</v>
      </c>
      <c r="V18666" s="334">
        <v>0</v>
      </c>
      <c r="W18666" s="334">
        <v>0</v>
      </c>
      <c r="X18666" s="334">
        <v>0</v>
      </c>
      <c r="Y18666" s="334">
        <v>0</v>
      </c>
      <c r="Z18666" s="334">
        <v>0</v>
      </c>
      <c r="AA18666" s="334">
        <v>0</v>
      </c>
      <c r="AB18666" s="334">
        <v>0</v>
      </c>
      <c r="AD18666" s="334">
        <v>0</v>
      </c>
      <c r="AE18666" s="334">
        <f t="shared" ref="AE18666:AE18729" si="2923">AD18666</f>
        <v>0</v>
      </c>
      <c r="AF18666" s="334">
        <f t="shared" ref="AF18666:AF18729" si="2924">SUM(E18666:AB18666)</f>
        <v>0</v>
      </c>
      <c r="AG18666" s="340">
        <f t="shared" ref="AG18666:AG18729" si="2925">ABS(AF18666-AE18666)</f>
        <v>0</v>
      </c>
      <c r="AI18666" s="340">
        <f t="shared" si="2922"/>
        <v>0</v>
      </c>
      <c r="AJ18666" s="340">
        <f t="shared" si="2922"/>
        <v>0</v>
      </c>
      <c r="AK18666" s="340">
        <f t="shared" si="2922"/>
        <v>0</v>
      </c>
      <c r="AL18666" s="340">
        <f t="shared" si="2922"/>
        <v>0</v>
      </c>
      <c r="AM18666" s="340">
        <f t="shared" si="2922"/>
        <v>0</v>
      </c>
    </row>
    <row r="18667" spans="1:39" x14ac:dyDescent="0.35">
      <c r="A18667" s="337">
        <v>40580</v>
      </c>
      <c r="B18667" s="338">
        <f t="shared" si="2917"/>
        <v>2011</v>
      </c>
      <c r="C18667" s="338">
        <f t="shared" si="2918"/>
        <v>2</v>
      </c>
      <c r="D18667" s="338">
        <f t="shared" si="2919"/>
        <v>6</v>
      </c>
      <c r="E18667" s="334">
        <v>0</v>
      </c>
      <c r="F18667" s="334">
        <v>0</v>
      </c>
      <c r="G18667" s="334">
        <v>0</v>
      </c>
      <c r="H18667" s="334">
        <v>0</v>
      </c>
      <c r="I18667" s="334">
        <v>0</v>
      </c>
      <c r="J18667" s="334">
        <v>0</v>
      </c>
      <c r="K18667" s="334">
        <v>0</v>
      </c>
      <c r="L18667" s="334">
        <v>0.1</v>
      </c>
      <c r="M18667" s="334">
        <v>0</v>
      </c>
      <c r="N18667" s="334">
        <v>0.1</v>
      </c>
      <c r="O18667" s="334">
        <v>0</v>
      </c>
      <c r="P18667" s="334">
        <v>0.1</v>
      </c>
      <c r="Q18667" s="334">
        <v>0</v>
      </c>
      <c r="R18667" s="334">
        <v>0</v>
      </c>
      <c r="S18667" s="334">
        <v>0.1</v>
      </c>
      <c r="T18667" s="334">
        <v>0</v>
      </c>
      <c r="U18667" s="334">
        <v>0.1</v>
      </c>
      <c r="V18667" s="334">
        <v>0</v>
      </c>
      <c r="W18667" s="334">
        <v>0.1</v>
      </c>
      <c r="X18667" s="334">
        <v>0</v>
      </c>
      <c r="Y18667" s="334">
        <v>0</v>
      </c>
      <c r="Z18667" s="334">
        <v>0.1</v>
      </c>
      <c r="AA18667" s="334">
        <v>0</v>
      </c>
      <c r="AB18667" s="334">
        <v>0.1</v>
      </c>
      <c r="AD18667" s="334">
        <v>0.8</v>
      </c>
      <c r="AE18667" s="334">
        <f t="shared" si="2923"/>
        <v>0.8</v>
      </c>
      <c r="AF18667" s="334">
        <f t="shared" si="2924"/>
        <v>0.79999999999999993</v>
      </c>
      <c r="AG18667" s="340">
        <f t="shared" si="2925"/>
        <v>1.1102230246251565E-16</v>
      </c>
      <c r="AI18667" s="340">
        <f t="shared" si="2922"/>
        <v>0</v>
      </c>
      <c r="AJ18667" s="340">
        <f t="shared" si="2922"/>
        <v>0</v>
      </c>
      <c r="AK18667" s="340">
        <f t="shared" si="2922"/>
        <v>0</v>
      </c>
      <c r="AL18667" s="340">
        <f t="shared" si="2922"/>
        <v>0</v>
      </c>
      <c r="AM18667" s="340">
        <f t="shared" si="2922"/>
        <v>0</v>
      </c>
    </row>
    <row r="18668" spans="1:39" x14ac:dyDescent="0.35">
      <c r="A18668" s="337">
        <v>40581</v>
      </c>
      <c r="B18668" s="338">
        <f t="shared" si="2917"/>
        <v>2011</v>
      </c>
      <c r="C18668" s="338">
        <f t="shared" si="2918"/>
        <v>2</v>
      </c>
      <c r="D18668" s="338">
        <f t="shared" si="2919"/>
        <v>7</v>
      </c>
      <c r="E18668" s="334">
        <v>0.4</v>
      </c>
      <c r="F18668" s="334">
        <v>0.3</v>
      </c>
      <c r="G18668" s="334">
        <v>0.4</v>
      </c>
      <c r="H18668" s="334">
        <v>0.3</v>
      </c>
      <c r="I18668" s="334">
        <v>0.4</v>
      </c>
      <c r="J18668" s="334">
        <v>0.4</v>
      </c>
      <c r="K18668" s="334">
        <v>0.3</v>
      </c>
      <c r="L18668" s="334">
        <v>0.4</v>
      </c>
      <c r="M18668" s="334">
        <v>0.3</v>
      </c>
      <c r="N18668" s="334">
        <v>0.4</v>
      </c>
      <c r="O18668" s="334">
        <v>0.3</v>
      </c>
      <c r="P18668" s="334">
        <v>0.4</v>
      </c>
      <c r="Q18668" s="334">
        <v>0.4</v>
      </c>
      <c r="R18668" s="334">
        <v>0.3</v>
      </c>
      <c r="S18668" s="334">
        <v>0.4</v>
      </c>
      <c r="T18668" s="334">
        <v>0.3</v>
      </c>
      <c r="U18668" s="334">
        <v>0.4</v>
      </c>
      <c r="V18668" s="334">
        <v>0.3</v>
      </c>
      <c r="W18668" s="334">
        <v>0.4</v>
      </c>
      <c r="X18668" s="334">
        <v>0.4</v>
      </c>
      <c r="Y18668" s="334">
        <v>0.3</v>
      </c>
      <c r="Z18668" s="334">
        <v>0.4</v>
      </c>
      <c r="AA18668" s="334">
        <v>0.3</v>
      </c>
      <c r="AB18668" s="334">
        <v>0.4</v>
      </c>
      <c r="AD18668" s="334">
        <v>8.6</v>
      </c>
      <c r="AE18668" s="334">
        <f t="shared" si="2923"/>
        <v>8.6</v>
      </c>
      <c r="AF18668" s="334">
        <f t="shared" si="2924"/>
        <v>8.6000000000000014</v>
      </c>
      <c r="AG18668" s="340">
        <f t="shared" si="2925"/>
        <v>1.7763568394002505E-15</v>
      </c>
      <c r="AI18668" s="340">
        <f t="shared" si="2922"/>
        <v>0</v>
      </c>
      <c r="AJ18668" s="340">
        <f t="shared" si="2922"/>
        <v>0</v>
      </c>
      <c r="AK18668" s="340">
        <f t="shared" si="2922"/>
        <v>0</v>
      </c>
      <c r="AL18668" s="340">
        <f t="shared" si="2922"/>
        <v>0</v>
      </c>
      <c r="AM18668" s="340">
        <f t="shared" si="2922"/>
        <v>0</v>
      </c>
    </row>
    <row r="18669" spans="1:39" x14ac:dyDescent="0.35">
      <c r="A18669" s="337">
        <v>40582</v>
      </c>
      <c r="B18669" s="338">
        <f t="shared" si="2917"/>
        <v>2011</v>
      </c>
      <c r="C18669" s="338">
        <f t="shared" si="2918"/>
        <v>2</v>
      </c>
      <c r="D18669" s="338">
        <f t="shared" si="2919"/>
        <v>8</v>
      </c>
      <c r="E18669" s="334">
        <v>0</v>
      </c>
      <c r="F18669" s="334">
        <v>0</v>
      </c>
      <c r="G18669" s="334">
        <v>0</v>
      </c>
      <c r="H18669" s="334">
        <v>0</v>
      </c>
      <c r="I18669" s="334">
        <v>0</v>
      </c>
      <c r="J18669" s="334">
        <v>0</v>
      </c>
      <c r="K18669" s="334">
        <v>0</v>
      </c>
      <c r="L18669" s="334">
        <v>0</v>
      </c>
      <c r="M18669" s="334">
        <v>0</v>
      </c>
      <c r="N18669" s="334">
        <v>0</v>
      </c>
      <c r="O18669" s="334">
        <v>0</v>
      </c>
      <c r="P18669" s="334">
        <v>0</v>
      </c>
      <c r="Q18669" s="334">
        <v>0</v>
      </c>
      <c r="R18669" s="334">
        <v>0</v>
      </c>
      <c r="S18669" s="334">
        <v>0</v>
      </c>
      <c r="T18669" s="334">
        <v>0</v>
      </c>
      <c r="U18669" s="334">
        <v>0</v>
      </c>
      <c r="V18669" s="334">
        <v>0</v>
      </c>
      <c r="W18669" s="334">
        <v>0</v>
      </c>
      <c r="X18669" s="334">
        <v>0</v>
      </c>
      <c r="Y18669" s="334">
        <v>0</v>
      </c>
      <c r="Z18669" s="334">
        <v>0</v>
      </c>
      <c r="AA18669" s="334">
        <v>0</v>
      </c>
      <c r="AB18669" s="334">
        <v>0</v>
      </c>
      <c r="AD18669" s="334">
        <v>0</v>
      </c>
      <c r="AE18669" s="334">
        <f t="shared" si="2923"/>
        <v>0</v>
      </c>
      <c r="AF18669" s="334">
        <f t="shared" si="2924"/>
        <v>0</v>
      </c>
      <c r="AG18669" s="340">
        <f t="shared" si="2925"/>
        <v>0</v>
      </c>
      <c r="AI18669" s="340">
        <f t="shared" si="2922"/>
        <v>0</v>
      </c>
      <c r="AJ18669" s="340">
        <f t="shared" si="2922"/>
        <v>0</v>
      </c>
      <c r="AK18669" s="340">
        <f t="shared" si="2922"/>
        <v>0</v>
      </c>
      <c r="AL18669" s="340">
        <f t="shared" si="2922"/>
        <v>0</v>
      </c>
      <c r="AM18669" s="340">
        <f t="shared" si="2922"/>
        <v>0</v>
      </c>
    </row>
    <row r="18670" spans="1:39" x14ac:dyDescent="0.35">
      <c r="A18670" s="337">
        <v>40583</v>
      </c>
      <c r="B18670" s="338">
        <f t="shared" si="2917"/>
        <v>2011</v>
      </c>
      <c r="C18670" s="338">
        <f t="shared" si="2918"/>
        <v>2</v>
      </c>
      <c r="D18670" s="338">
        <f t="shared" si="2919"/>
        <v>9</v>
      </c>
      <c r="E18670" s="334">
        <v>0</v>
      </c>
      <c r="F18670" s="334">
        <v>0</v>
      </c>
      <c r="G18670" s="334">
        <v>0</v>
      </c>
      <c r="H18670" s="334">
        <v>0</v>
      </c>
      <c r="I18670" s="334">
        <v>0</v>
      </c>
      <c r="J18670" s="334">
        <v>0</v>
      </c>
      <c r="K18670" s="334">
        <v>0</v>
      </c>
      <c r="L18670" s="334">
        <v>0</v>
      </c>
      <c r="M18670" s="334">
        <v>0</v>
      </c>
      <c r="N18670" s="334">
        <v>0</v>
      </c>
      <c r="O18670" s="334">
        <v>0</v>
      </c>
      <c r="P18670" s="334">
        <v>0</v>
      </c>
      <c r="Q18670" s="334">
        <v>0</v>
      </c>
      <c r="R18670" s="334">
        <v>0</v>
      </c>
      <c r="S18670" s="334">
        <v>0</v>
      </c>
      <c r="T18670" s="334">
        <v>0</v>
      </c>
      <c r="U18670" s="334">
        <v>0</v>
      </c>
      <c r="V18670" s="334">
        <v>0</v>
      </c>
      <c r="W18670" s="334">
        <v>0</v>
      </c>
      <c r="X18670" s="334">
        <v>0</v>
      </c>
      <c r="Y18670" s="334">
        <v>0</v>
      </c>
      <c r="Z18670" s="334">
        <v>0</v>
      </c>
      <c r="AA18670" s="334">
        <v>0</v>
      </c>
      <c r="AB18670" s="334">
        <v>0</v>
      </c>
      <c r="AD18670" s="334">
        <v>0</v>
      </c>
      <c r="AE18670" s="334">
        <f t="shared" si="2923"/>
        <v>0</v>
      </c>
      <c r="AF18670" s="334">
        <f t="shared" si="2924"/>
        <v>0</v>
      </c>
      <c r="AG18670" s="340">
        <f t="shared" si="2925"/>
        <v>0</v>
      </c>
      <c r="AI18670" s="340">
        <f t="shared" si="2922"/>
        <v>0</v>
      </c>
      <c r="AJ18670" s="340">
        <f t="shared" si="2922"/>
        <v>0</v>
      </c>
      <c r="AK18670" s="340">
        <f t="shared" si="2922"/>
        <v>0</v>
      </c>
      <c r="AL18670" s="340">
        <f t="shared" si="2922"/>
        <v>0</v>
      </c>
      <c r="AM18670" s="340">
        <f t="shared" si="2922"/>
        <v>0</v>
      </c>
    </row>
    <row r="18671" spans="1:39" x14ac:dyDescent="0.35">
      <c r="A18671" s="337">
        <v>40584</v>
      </c>
      <c r="B18671" s="338">
        <f t="shared" si="2917"/>
        <v>2011</v>
      </c>
      <c r="C18671" s="338">
        <f t="shared" si="2918"/>
        <v>2</v>
      </c>
      <c r="D18671" s="338">
        <f t="shared" si="2919"/>
        <v>10</v>
      </c>
      <c r="E18671" s="334">
        <v>0</v>
      </c>
      <c r="F18671" s="334">
        <v>0</v>
      </c>
      <c r="G18671" s="334">
        <v>0</v>
      </c>
      <c r="H18671" s="334">
        <v>0</v>
      </c>
      <c r="I18671" s="334">
        <v>0</v>
      </c>
      <c r="J18671" s="334">
        <v>0</v>
      </c>
      <c r="K18671" s="334">
        <v>0</v>
      </c>
      <c r="L18671" s="334">
        <v>0</v>
      </c>
      <c r="M18671" s="334">
        <v>0</v>
      </c>
      <c r="N18671" s="334">
        <v>0</v>
      </c>
      <c r="O18671" s="334">
        <v>0</v>
      </c>
      <c r="P18671" s="334">
        <v>0</v>
      </c>
      <c r="Q18671" s="334">
        <v>0</v>
      </c>
      <c r="R18671" s="334">
        <v>0</v>
      </c>
      <c r="S18671" s="334">
        <v>0</v>
      </c>
      <c r="T18671" s="334">
        <v>0</v>
      </c>
      <c r="U18671" s="334">
        <v>0</v>
      </c>
      <c r="V18671" s="334">
        <v>0</v>
      </c>
      <c r="W18671" s="334">
        <v>0</v>
      </c>
      <c r="X18671" s="334">
        <v>0</v>
      </c>
      <c r="Y18671" s="334">
        <v>0</v>
      </c>
      <c r="Z18671" s="334">
        <v>0</v>
      </c>
      <c r="AA18671" s="334">
        <v>0</v>
      </c>
      <c r="AB18671" s="334">
        <v>0</v>
      </c>
      <c r="AD18671" s="334">
        <v>0</v>
      </c>
      <c r="AE18671" s="334">
        <f t="shared" si="2923"/>
        <v>0</v>
      </c>
      <c r="AF18671" s="334">
        <f t="shared" si="2924"/>
        <v>0</v>
      </c>
      <c r="AG18671" s="340">
        <f t="shared" si="2925"/>
        <v>0</v>
      </c>
      <c r="AI18671" s="340">
        <f t="shared" si="2922"/>
        <v>0</v>
      </c>
      <c r="AJ18671" s="340">
        <f t="shared" si="2922"/>
        <v>0</v>
      </c>
      <c r="AK18671" s="340">
        <f t="shared" si="2922"/>
        <v>0</v>
      </c>
      <c r="AL18671" s="340">
        <f t="shared" si="2922"/>
        <v>0</v>
      </c>
      <c r="AM18671" s="340">
        <f t="shared" si="2922"/>
        <v>0</v>
      </c>
    </row>
    <row r="18672" spans="1:39" x14ac:dyDescent="0.35">
      <c r="A18672" s="337">
        <v>40585</v>
      </c>
      <c r="B18672" s="338">
        <f t="shared" si="2917"/>
        <v>2011</v>
      </c>
      <c r="C18672" s="338">
        <f t="shared" si="2918"/>
        <v>2</v>
      </c>
      <c r="D18672" s="338">
        <f t="shared" si="2919"/>
        <v>11</v>
      </c>
      <c r="E18672" s="334">
        <v>0</v>
      </c>
      <c r="F18672" s="334">
        <v>0</v>
      </c>
      <c r="G18672" s="334">
        <v>0</v>
      </c>
      <c r="H18672" s="334">
        <v>0</v>
      </c>
      <c r="I18672" s="334">
        <v>0</v>
      </c>
      <c r="J18672" s="334">
        <v>0</v>
      </c>
      <c r="K18672" s="334">
        <v>0</v>
      </c>
      <c r="L18672" s="334">
        <v>0</v>
      </c>
      <c r="M18672" s="334">
        <v>0</v>
      </c>
      <c r="N18672" s="334">
        <v>0</v>
      </c>
      <c r="O18672" s="334">
        <v>0</v>
      </c>
      <c r="P18672" s="334">
        <v>0</v>
      </c>
      <c r="Q18672" s="334">
        <v>0</v>
      </c>
      <c r="R18672" s="334">
        <v>0</v>
      </c>
      <c r="S18672" s="334">
        <v>0</v>
      </c>
      <c r="T18672" s="334">
        <v>0</v>
      </c>
      <c r="U18672" s="334">
        <v>0</v>
      </c>
      <c r="V18672" s="334">
        <v>0</v>
      </c>
      <c r="W18672" s="334">
        <v>0</v>
      </c>
      <c r="X18672" s="334">
        <v>0</v>
      </c>
      <c r="Y18672" s="334">
        <v>0</v>
      </c>
      <c r="Z18672" s="334">
        <v>0</v>
      </c>
      <c r="AA18672" s="334">
        <v>0</v>
      </c>
      <c r="AB18672" s="334">
        <v>0</v>
      </c>
      <c r="AD18672" s="334">
        <v>0</v>
      </c>
      <c r="AE18672" s="334">
        <f t="shared" si="2923"/>
        <v>0</v>
      </c>
      <c r="AF18672" s="334">
        <f t="shared" si="2924"/>
        <v>0</v>
      </c>
      <c r="AG18672" s="340">
        <f t="shared" si="2925"/>
        <v>0</v>
      </c>
      <c r="AI18672" s="340">
        <f t="shared" si="2922"/>
        <v>0</v>
      </c>
      <c r="AJ18672" s="340">
        <f t="shared" si="2922"/>
        <v>0</v>
      </c>
      <c r="AK18672" s="340">
        <f t="shared" si="2922"/>
        <v>0</v>
      </c>
      <c r="AL18672" s="340">
        <f t="shared" si="2922"/>
        <v>0</v>
      </c>
      <c r="AM18672" s="340">
        <f t="shared" si="2922"/>
        <v>0</v>
      </c>
    </row>
    <row r="18673" spans="1:39" x14ac:dyDescent="0.35">
      <c r="A18673" s="337">
        <v>40586</v>
      </c>
      <c r="B18673" s="338">
        <f t="shared" si="2917"/>
        <v>2011</v>
      </c>
      <c r="C18673" s="338">
        <f t="shared" si="2918"/>
        <v>2</v>
      </c>
      <c r="D18673" s="338">
        <f t="shared" si="2919"/>
        <v>12</v>
      </c>
      <c r="E18673" s="334">
        <v>0</v>
      </c>
      <c r="F18673" s="334">
        <v>0</v>
      </c>
      <c r="G18673" s="334">
        <v>0</v>
      </c>
      <c r="H18673" s="334">
        <v>0</v>
      </c>
      <c r="I18673" s="334">
        <v>0</v>
      </c>
      <c r="J18673" s="334">
        <v>0</v>
      </c>
      <c r="K18673" s="334">
        <v>0</v>
      </c>
      <c r="L18673" s="334">
        <v>0</v>
      </c>
      <c r="M18673" s="334">
        <v>0</v>
      </c>
      <c r="N18673" s="334">
        <v>0</v>
      </c>
      <c r="O18673" s="334">
        <v>0</v>
      </c>
      <c r="P18673" s="334">
        <v>0</v>
      </c>
      <c r="Q18673" s="334">
        <v>0</v>
      </c>
      <c r="R18673" s="334">
        <v>0</v>
      </c>
      <c r="S18673" s="334">
        <v>0</v>
      </c>
      <c r="T18673" s="334">
        <v>0</v>
      </c>
      <c r="U18673" s="334">
        <v>0</v>
      </c>
      <c r="V18673" s="334">
        <v>0</v>
      </c>
      <c r="W18673" s="334">
        <v>0</v>
      </c>
      <c r="X18673" s="334">
        <v>0</v>
      </c>
      <c r="Y18673" s="334">
        <v>0</v>
      </c>
      <c r="Z18673" s="334">
        <v>0</v>
      </c>
      <c r="AA18673" s="334">
        <v>0</v>
      </c>
      <c r="AB18673" s="334">
        <v>0</v>
      </c>
      <c r="AD18673" s="334">
        <v>0</v>
      </c>
      <c r="AE18673" s="334">
        <f t="shared" si="2923"/>
        <v>0</v>
      </c>
      <c r="AF18673" s="334">
        <f t="shared" si="2924"/>
        <v>0</v>
      </c>
      <c r="AG18673" s="340">
        <f t="shared" si="2925"/>
        <v>0</v>
      </c>
      <c r="AI18673" s="340">
        <f t="shared" si="2922"/>
        <v>0</v>
      </c>
      <c r="AJ18673" s="340">
        <f t="shared" si="2922"/>
        <v>0</v>
      </c>
      <c r="AK18673" s="340">
        <f t="shared" si="2922"/>
        <v>0</v>
      </c>
      <c r="AL18673" s="340">
        <f t="shared" si="2922"/>
        <v>0</v>
      </c>
      <c r="AM18673" s="340">
        <f t="shared" si="2922"/>
        <v>0</v>
      </c>
    </row>
    <row r="18674" spans="1:39" x14ac:dyDescent="0.35">
      <c r="A18674" s="337">
        <v>40587</v>
      </c>
      <c r="B18674" s="338">
        <f t="shared" si="2917"/>
        <v>2011</v>
      </c>
      <c r="C18674" s="338">
        <f t="shared" si="2918"/>
        <v>2</v>
      </c>
      <c r="D18674" s="338">
        <f t="shared" si="2919"/>
        <v>13</v>
      </c>
      <c r="E18674" s="334">
        <v>0.1</v>
      </c>
      <c r="F18674" s="334">
        <v>0</v>
      </c>
      <c r="G18674" s="334">
        <v>0</v>
      </c>
      <c r="H18674" s="334">
        <v>0</v>
      </c>
      <c r="I18674" s="334">
        <v>0</v>
      </c>
      <c r="J18674" s="334">
        <v>0</v>
      </c>
      <c r="K18674" s="334">
        <v>0.1</v>
      </c>
      <c r="L18674" s="334">
        <v>0</v>
      </c>
      <c r="M18674" s="334">
        <v>0</v>
      </c>
      <c r="N18674" s="334">
        <v>0</v>
      </c>
      <c r="O18674" s="334">
        <v>0</v>
      </c>
      <c r="P18674" s="334">
        <v>0</v>
      </c>
      <c r="Q18674" s="334">
        <v>0.1</v>
      </c>
      <c r="R18674" s="334">
        <v>0</v>
      </c>
      <c r="S18674" s="334">
        <v>0</v>
      </c>
      <c r="T18674" s="334">
        <v>0</v>
      </c>
      <c r="U18674" s="334">
        <v>0</v>
      </c>
      <c r="V18674" s="334">
        <v>0</v>
      </c>
      <c r="W18674" s="334">
        <v>0.1</v>
      </c>
      <c r="X18674" s="334">
        <v>0</v>
      </c>
      <c r="Y18674" s="334">
        <v>0</v>
      </c>
      <c r="Z18674" s="334">
        <v>0</v>
      </c>
      <c r="AA18674" s="334">
        <v>0</v>
      </c>
      <c r="AB18674" s="334">
        <v>0</v>
      </c>
      <c r="AD18674" s="334">
        <v>0.4</v>
      </c>
      <c r="AE18674" s="334">
        <f t="shared" si="2923"/>
        <v>0.4</v>
      </c>
      <c r="AF18674" s="334">
        <f t="shared" si="2924"/>
        <v>0.4</v>
      </c>
      <c r="AG18674" s="340">
        <f t="shared" si="2925"/>
        <v>0</v>
      </c>
      <c r="AI18674" s="340">
        <f t="shared" si="2922"/>
        <v>0</v>
      </c>
      <c r="AJ18674" s="340">
        <f t="shared" si="2922"/>
        <v>0</v>
      </c>
      <c r="AK18674" s="340">
        <f t="shared" si="2922"/>
        <v>0</v>
      </c>
      <c r="AL18674" s="340">
        <f t="shared" si="2922"/>
        <v>0</v>
      </c>
      <c r="AM18674" s="340">
        <f t="shared" si="2922"/>
        <v>0</v>
      </c>
    </row>
    <row r="18675" spans="1:39" x14ac:dyDescent="0.35">
      <c r="A18675" s="337">
        <v>40588</v>
      </c>
      <c r="B18675" s="338">
        <f t="shared" si="2917"/>
        <v>2011</v>
      </c>
      <c r="C18675" s="338">
        <f t="shared" si="2918"/>
        <v>2</v>
      </c>
      <c r="D18675" s="338">
        <f t="shared" si="2919"/>
        <v>14</v>
      </c>
      <c r="E18675" s="334">
        <v>0</v>
      </c>
      <c r="F18675" s="334">
        <v>0</v>
      </c>
      <c r="G18675" s="334">
        <v>0</v>
      </c>
      <c r="H18675" s="334">
        <v>0</v>
      </c>
      <c r="I18675" s="334">
        <v>0</v>
      </c>
      <c r="J18675" s="334">
        <v>0</v>
      </c>
      <c r="K18675" s="334">
        <v>0</v>
      </c>
      <c r="L18675" s="334">
        <v>0</v>
      </c>
      <c r="M18675" s="334">
        <v>0</v>
      </c>
      <c r="N18675" s="334">
        <v>0</v>
      </c>
      <c r="O18675" s="334">
        <v>0</v>
      </c>
      <c r="P18675" s="334">
        <v>0</v>
      </c>
      <c r="Q18675" s="334">
        <v>0</v>
      </c>
      <c r="R18675" s="334">
        <v>0</v>
      </c>
      <c r="S18675" s="334">
        <v>0</v>
      </c>
      <c r="T18675" s="334">
        <v>0</v>
      </c>
      <c r="U18675" s="334">
        <v>0</v>
      </c>
      <c r="V18675" s="334">
        <v>0</v>
      </c>
      <c r="W18675" s="334">
        <v>0</v>
      </c>
      <c r="X18675" s="334">
        <v>0</v>
      </c>
      <c r="Y18675" s="334">
        <v>0</v>
      </c>
      <c r="Z18675" s="334">
        <v>0</v>
      </c>
      <c r="AA18675" s="334">
        <v>0</v>
      </c>
      <c r="AB18675" s="334">
        <v>0</v>
      </c>
      <c r="AD18675" s="334">
        <v>0</v>
      </c>
      <c r="AE18675" s="334">
        <f t="shared" si="2923"/>
        <v>0</v>
      </c>
      <c r="AF18675" s="334">
        <f t="shared" si="2924"/>
        <v>0</v>
      </c>
      <c r="AG18675" s="340">
        <f t="shared" si="2925"/>
        <v>0</v>
      </c>
      <c r="AI18675" s="340">
        <f t="shared" si="2922"/>
        <v>0</v>
      </c>
      <c r="AJ18675" s="340">
        <f t="shared" si="2922"/>
        <v>0</v>
      </c>
      <c r="AK18675" s="340">
        <f t="shared" si="2922"/>
        <v>0</v>
      </c>
      <c r="AL18675" s="340">
        <f t="shared" si="2922"/>
        <v>0</v>
      </c>
      <c r="AM18675" s="340">
        <f t="shared" si="2922"/>
        <v>0</v>
      </c>
    </row>
    <row r="18676" spans="1:39" x14ac:dyDescent="0.35">
      <c r="A18676" s="337">
        <v>40589</v>
      </c>
      <c r="B18676" s="338">
        <f t="shared" si="2917"/>
        <v>2011</v>
      </c>
      <c r="C18676" s="338">
        <f t="shared" si="2918"/>
        <v>2</v>
      </c>
      <c r="D18676" s="338">
        <f t="shared" si="2919"/>
        <v>15</v>
      </c>
      <c r="E18676" s="334">
        <v>0</v>
      </c>
      <c r="F18676" s="334">
        <v>0</v>
      </c>
      <c r="G18676" s="334">
        <v>0</v>
      </c>
      <c r="H18676" s="334">
        <v>0</v>
      </c>
      <c r="I18676" s="334">
        <v>0</v>
      </c>
      <c r="J18676" s="334">
        <v>0</v>
      </c>
      <c r="K18676" s="334">
        <v>0</v>
      </c>
      <c r="L18676" s="334">
        <v>0</v>
      </c>
      <c r="M18676" s="334">
        <v>0</v>
      </c>
      <c r="N18676" s="334">
        <v>0</v>
      </c>
      <c r="O18676" s="334">
        <v>0</v>
      </c>
      <c r="P18676" s="334">
        <v>0</v>
      </c>
      <c r="Q18676" s="334">
        <v>0</v>
      </c>
      <c r="R18676" s="334">
        <v>0</v>
      </c>
      <c r="S18676" s="334">
        <v>0</v>
      </c>
      <c r="T18676" s="334">
        <v>0</v>
      </c>
      <c r="U18676" s="334">
        <v>0</v>
      </c>
      <c r="V18676" s="334">
        <v>0</v>
      </c>
      <c r="W18676" s="334">
        <v>0</v>
      </c>
      <c r="X18676" s="334">
        <v>0</v>
      </c>
      <c r="Y18676" s="334">
        <v>0</v>
      </c>
      <c r="Z18676" s="334">
        <v>0</v>
      </c>
      <c r="AA18676" s="334">
        <v>0</v>
      </c>
      <c r="AB18676" s="334">
        <v>0</v>
      </c>
      <c r="AD18676" s="334">
        <v>0</v>
      </c>
      <c r="AE18676" s="334">
        <f t="shared" si="2923"/>
        <v>0</v>
      </c>
      <c r="AF18676" s="334">
        <f t="shared" si="2924"/>
        <v>0</v>
      </c>
      <c r="AG18676" s="340">
        <f t="shared" si="2925"/>
        <v>0</v>
      </c>
      <c r="AI18676" s="340">
        <f t="shared" ref="AI18676:AM18691" si="2926">IF($C18676=AI$1,$AF18676,0)</f>
        <v>0</v>
      </c>
      <c r="AJ18676" s="340">
        <f t="shared" si="2926"/>
        <v>0</v>
      </c>
      <c r="AK18676" s="340">
        <f t="shared" si="2926"/>
        <v>0</v>
      </c>
      <c r="AL18676" s="340">
        <f t="shared" si="2926"/>
        <v>0</v>
      </c>
      <c r="AM18676" s="340">
        <f t="shared" si="2926"/>
        <v>0</v>
      </c>
    </row>
    <row r="18677" spans="1:39" x14ac:dyDescent="0.35">
      <c r="A18677" s="337">
        <v>40590</v>
      </c>
      <c r="B18677" s="338">
        <f t="shared" si="2917"/>
        <v>2011</v>
      </c>
      <c r="C18677" s="338">
        <f t="shared" si="2918"/>
        <v>2</v>
      </c>
      <c r="D18677" s="338">
        <f t="shared" si="2919"/>
        <v>16</v>
      </c>
      <c r="E18677" s="334">
        <v>0</v>
      </c>
      <c r="F18677" s="334">
        <v>0</v>
      </c>
      <c r="G18677" s="334">
        <v>0</v>
      </c>
      <c r="H18677" s="334">
        <v>0</v>
      </c>
      <c r="I18677" s="334">
        <v>0.1</v>
      </c>
      <c r="J18677" s="334">
        <v>0.1</v>
      </c>
      <c r="K18677" s="334">
        <v>0</v>
      </c>
      <c r="L18677" s="334">
        <v>0.1</v>
      </c>
      <c r="M18677" s="334">
        <v>0</v>
      </c>
      <c r="N18677" s="334">
        <v>0.1</v>
      </c>
      <c r="O18677" s="334">
        <v>0</v>
      </c>
      <c r="P18677" s="334">
        <v>0.1</v>
      </c>
      <c r="Q18677" s="334">
        <v>0</v>
      </c>
      <c r="R18677" s="334">
        <v>0</v>
      </c>
      <c r="S18677" s="334">
        <v>0.1</v>
      </c>
      <c r="T18677" s="334">
        <v>0</v>
      </c>
      <c r="U18677" s="334">
        <v>0.1</v>
      </c>
      <c r="V18677" s="334">
        <v>0</v>
      </c>
      <c r="W18677" s="334">
        <v>0.1</v>
      </c>
      <c r="X18677" s="334">
        <v>0</v>
      </c>
      <c r="Y18677" s="334">
        <v>0.1</v>
      </c>
      <c r="Z18677" s="334">
        <v>0</v>
      </c>
      <c r="AA18677" s="334">
        <v>0.1</v>
      </c>
      <c r="AB18677" s="334">
        <v>0</v>
      </c>
      <c r="AD18677" s="334">
        <v>1</v>
      </c>
      <c r="AE18677" s="334">
        <f t="shared" si="2923"/>
        <v>1</v>
      </c>
      <c r="AF18677" s="334">
        <f t="shared" si="2924"/>
        <v>0.99999999999999989</v>
      </c>
      <c r="AG18677" s="340">
        <f t="shared" si="2925"/>
        <v>1.1102230246251565E-16</v>
      </c>
      <c r="AI18677" s="340">
        <f t="shared" si="2926"/>
        <v>0</v>
      </c>
      <c r="AJ18677" s="340">
        <f t="shared" si="2926"/>
        <v>0</v>
      </c>
      <c r="AK18677" s="340">
        <f t="shared" si="2926"/>
        <v>0</v>
      </c>
      <c r="AL18677" s="340">
        <f t="shared" si="2926"/>
        <v>0</v>
      </c>
      <c r="AM18677" s="340">
        <f t="shared" si="2926"/>
        <v>0</v>
      </c>
    </row>
    <row r="18678" spans="1:39" x14ac:dyDescent="0.35">
      <c r="A18678" s="337">
        <v>40591</v>
      </c>
      <c r="B18678" s="338">
        <f t="shared" si="2917"/>
        <v>2011</v>
      </c>
      <c r="C18678" s="338">
        <f t="shared" si="2918"/>
        <v>2</v>
      </c>
      <c r="D18678" s="338">
        <f t="shared" si="2919"/>
        <v>17</v>
      </c>
      <c r="E18678" s="334">
        <v>0</v>
      </c>
      <c r="F18678" s="334">
        <v>0</v>
      </c>
      <c r="G18678" s="334">
        <v>0.1</v>
      </c>
      <c r="H18678" s="334">
        <v>0</v>
      </c>
      <c r="I18678" s="334">
        <v>0</v>
      </c>
      <c r="J18678" s="334">
        <v>0</v>
      </c>
      <c r="K18678" s="334">
        <v>0</v>
      </c>
      <c r="L18678" s="334">
        <v>0</v>
      </c>
      <c r="M18678" s="334">
        <v>0</v>
      </c>
      <c r="N18678" s="334">
        <v>0.1</v>
      </c>
      <c r="O18678" s="334">
        <v>0</v>
      </c>
      <c r="P18678" s="334">
        <v>0</v>
      </c>
      <c r="Q18678" s="334">
        <v>0</v>
      </c>
      <c r="R18678" s="334">
        <v>0</v>
      </c>
      <c r="S18678" s="334">
        <v>0.1</v>
      </c>
      <c r="T18678" s="334">
        <v>0</v>
      </c>
      <c r="U18678" s="334">
        <v>0</v>
      </c>
      <c r="V18678" s="334">
        <v>0</v>
      </c>
      <c r="W18678" s="334">
        <v>0</v>
      </c>
      <c r="X18678" s="334">
        <v>0</v>
      </c>
      <c r="Y18678" s="334">
        <v>0</v>
      </c>
      <c r="Z18678" s="334">
        <v>0.1</v>
      </c>
      <c r="AA18678" s="334">
        <v>0</v>
      </c>
      <c r="AB18678" s="334">
        <v>0</v>
      </c>
      <c r="AD18678" s="334">
        <v>0.4</v>
      </c>
      <c r="AE18678" s="334">
        <f t="shared" si="2923"/>
        <v>0.4</v>
      </c>
      <c r="AF18678" s="334">
        <f t="shared" si="2924"/>
        <v>0.4</v>
      </c>
      <c r="AG18678" s="340">
        <f t="shared" si="2925"/>
        <v>0</v>
      </c>
      <c r="AI18678" s="340">
        <f t="shared" si="2926"/>
        <v>0</v>
      </c>
      <c r="AJ18678" s="340">
        <f t="shared" si="2926"/>
        <v>0</v>
      </c>
      <c r="AK18678" s="340">
        <f t="shared" si="2926"/>
        <v>0</v>
      </c>
      <c r="AL18678" s="340">
        <f t="shared" si="2926"/>
        <v>0</v>
      </c>
      <c r="AM18678" s="340">
        <f t="shared" si="2926"/>
        <v>0</v>
      </c>
    </row>
    <row r="18679" spans="1:39" x14ac:dyDescent="0.35">
      <c r="A18679" s="337">
        <v>40592</v>
      </c>
      <c r="B18679" s="338">
        <f t="shared" si="2917"/>
        <v>2011</v>
      </c>
      <c r="C18679" s="338">
        <f t="shared" si="2918"/>
        <v>2</v>
      </c>
      <c r="D18679" s="338">
        <f t="shared" si="2919"/>
        <v>18</v>
      </c>
      <c r="E18679" s="334">
        <v>0</v>
      </c>
      <c r="F18679" s="334">
        <v>0</v>
      </c>
      <c r="G18679" s="334">
        <v>0</v>
      </c>
      <c r="H18679" s="334">
        <v>0</v>
      </c>
      <c r="I18679" s="334">
        <v>0</v>
      </c>
      <c r="J18679" s="334">
        <v>0</v>
      </c>
      <c r="K18679" s="334">
        <v>0</v>
      </c>
      <c r="L18679" s="334">
        <v>0</v>
      </c>
      <c r="M18679" s="334">
        <v>0</v>
      </c>
      <c r="N18679" s="334">
        <v>0</v>
      </c>
      <c r="O18679" s="334">
        <v>0</v>
      </c>
      <c r="P18679" s="334">
        <v>0</v>
      </c>
      <c r="Q18679" s="334">
        <v>0</v>
      </c>
      <c r="R18679" s="334">
        <v>0</v>
      </c>
      <c r="S18679" s="334">
        <v>0</v>
      </c>
      <c r="T18679" s="334">
        <v>0</v>
      </c>
      <c r="U18679" s="334">
        <v>0</v>
      </c>
      <c r="V18679" s="334">
        <v>0</v>
      </c>
      <c r="W18679" s="334">
        <v>0</v>
      </c>
      <c r="X18679" s="334">
        <v>0</v>
      </c>
      <c r="Y18679" s="334">
        <v>0</v>
      </c>
      <c r="Z18679" s="334">
        <v>0</v>
      </c>
      <c r="AA18679" s="334">
        <v>0</v>
      </c>
      <c r="AB18679" s="334">
        <v>0</v>
      </c>
      <c r="AD18679" s="334">
        <v>0</v>
      </c>
      <c r="AE18679" s="334">
        <f t="shared" si="2923"/>
        <v>0</v>
      </c>
      <c r="AF18679" s="334">
        <f t="shared" si="2924"/>
        <v>0</v>
      </c>
      <c r="AG18679" s="340">
        <f t="shared" si="2925"/>
        <v>0</v>
      </c>
      <c r="AI18679" s="340">
        <f t="shared" si="2926"/>
        <v>0</v>
      </c>
      <c r="AJ18679" s="340">
        <f t="shared" si="2926"/>
        <v>0</v>
      </c>
      <c r="AK18679" s="340">
        <f t="shared" si="2926"/>
        <v>0</v>
      </c>
      <c r="AL18679" s="340">
        <f t="shared" si="2926"/>
        <v>0</v>
      </c>
      <c r="AM18679" s="340">
        <f t="shared" si="2926"/>
        <v>0</v>
      </c>
    </row>
    <row r="18680" spans="1:39" x14ac:dyDescent="0.35">
      <c r="A18680" s="337">
        <v>40593</v>
      </c>
      <c r="B18680" s="338">
        <f t="shared" si="2917"/>
        <v>2011</v>
      </c>
      <c r="C18680" s="338">
        <f t="shared" si="2918"/>
        <v>2</v>
      </c>
      <c r="D18680" s="338">
        <f t="shared" si="2919"/>
        <v>19</v>
      </c>
      <c r="E18680" s="334">
        <v>0</v>
      </c>
      <c r="F18680" s="334">
        <v>0</v>
      </c>
      <c r="G18680" s="334">
        <v>0</v>
      </c>
      <c r="H18680" s="334">
        <v>0</v>
      </c>
      <c r="I18680" s="334">
        <v>0</v>
      </c>
      <c r="J18680" s="334">
        <v>0</v>
      </c>
      <c r="K18680" s="334">
        <v>0</v>
      </c>
      <c r="L18680" s="334">
        <v>0</v>
      </c>
      <c r="M18680" s="334">
        <v>0</v>
      </c>
      <c r="N18680" s="334">
        <v>0</v>
      </c>
      <c r="O18680" s="334">
        <v>0</v>
      </c>
      <c r="P18680" s="334">
        <v>0</v>
      </c>
      <c r="Q18680" s="334">
        <v>0</v>
      </c>
      <c r="R18680" s="334">
        <v>0</v>
      </c>
      <c r="S18680" s="334">
        <v>0</v>
      </c>
      <c r="T18680" s="334">
        <v>0</v>
      </c>
      <c r="U18680" s="334">
        <v>0</v>
      </c>
      <c r="V18680" s="334">
        <v>0</v>
      </c>
      <c r="W18680" s="334">
        <v>0</v>
      </c>
      <c r="X18680" s="334">
        <v>0</v>
      </c>
      <c r="Y18680" s="334">
        <v>0</v>
      </c>
      <c r="Z18680" s="334">
        <v>0</v>
      </c>
      <c r="AA18680" s="334">
        <v>0</v>
      </c>
      <c r="AB18680" s="334">
        <v>0</v>
      </c>
      <c r="AD18680" s="334">
        <v>0</v>
      </c>
      <c r="AE18680" s="334">
        <f t="shared" si="2923"/>
        <v>0</v>
      </c>
      <c r="AF18680" s="334">
        <f t="shared" si="2924"/>
        <v>0</v>
      </c>
      <c r="AG18680" s="340">
        <f t="shared" si="2925"/>
        <v>0</v>
      </c>
      <c r="AI18680" s="340">
        <f t="shared" si="2926"/>
        <v>0</v>
      </c>
      <c r="AJ18680" s="340">
        <f t="shared" si="2926"/>
        <v>0</v>
      </c>
      <c r="AK18680" s="340">
        <f t="shared" si="2926"/>
        <v>0</v>
      </c>
      <c r="AL18680" s="340">
        <f t="shared" si="2926"/>
        <v>0</v>
      </c>
      <c r="AM18680" s="340">
        <f t="shared" si="2926"/>
        <v>0</v>
      </c>
    </row>
    <row r="18681" spans="1:39" x14ac:dyDescent="0.35">
      <c r="A18681" s="337">
        <v>40594</v>
      </c>
      <c r="B18681" s="338">
        <f t="shared" si="2917"/>
        <v>2011</v>
      </c>
      <c r="C18681" s="338">
        <f t="shared" si="2918"/>
        <v>2</v>
      </c>
      <c r="D18681" s="338">
        <f t="shared" si="2919"/>
        <v>20</v>
      </c>
      <c r="E18681" s="334">
        <v>0</v>
      </c>
      <c r="F18681" s="334">
        <v>0</v>
      </c>
      <c r="G18681" s="334">
        <v>0</v>
      </c>
      <c r="H18681" s="334">
        <v>0</v>
      </c>
      <c r="I18681" s="334">
        <v>0</v>
      </c>
      <c r="J18681" s="334">
        <v>0</v>
      </c>
      <c r="K18681" s="334">
        <v>0</v>
      </c>
      <c r="L18681" s="334">
        <v>0</v>
      </c>
      <c r="M18681" s="334">
        <v>0</v>
      </c>
      <c r="N18681" s="334">
        <v>0</v>
      </c>
      <c r="O18681" s="334">
        <v>0</v>
      </c>
      <c r="P18681" s="334">
        <v>0</v>
      </c>
      <c r="Q18681" s="334">
        <v>0</v>
      </c>
      <c r="R18681" s="334">
        <v>0</v>
      </c>
      <c r="S18681" s="334">
        <v>0</v>
      </c>
      <c r="T18681" s="334">
        <v>0</v>
      </c>
      <c r="U18681" s="334">
        <v>0</v>
      </c>
      <c r="V18681" s="334">
        <v>0</v>
      </c>
      <c r="W18681" s="334">
        <v>0</v>
      </c>
      <c r="X18681" s="334">
        <v>0</v>
      </c>
      <c r="Y18681" s="334">
        <v>0</v>
      </c>
      <c r="Z18681" s="334">
        <v>0</v>
      </c>
      <c r="AA18681" s="334">
        <v>0</v>
      </c>
      <c r="AB18681" s="334">
        <v>0</v>
      </c>
      <c r="AD18681" s="334">
        <v>0</v>
      </c>
      <c r="AE18681" s="334">
        <f t="shared" si="2923"/>
        <v>0</v>
      </c>
      <c r="AF18681" s="334">
        <f t="shared" si="2924"/>
        <v>0</v>
      </c>
      <c r="AG18681" s="340">
        <f t="shared" si="2925"/>
        <v>0</v>
      </c>
      <c r="AI18681" s="340">
        <f t="shared" si="2926"/>
        <v>0</v>
      </c>
      <c r="AJ18681" s="340">
        <f t="shared" si="2926"/>
        <v>0</v>
      </c>
      <c r="AK18681" s="340">
        <f t="shared" si="2926"/>
        <v>0</v>
      </c>
      <c r="AL18681" s="340">
        <f t="shared" si="2926"/>
        <v>0</v>
      </c>
      <c r="AM18681" s="340">
        <f t="shared" si="2926"/>
        <v>0</v>
      </c>
    </row>
    <row r="18682" spans="1:39" x14ac:dyDescent="0.35">
      <c r="A18682" s="337">
        <v>40595</v>
      </c>
      <c r="B18682" s="338">
        <f t="shared" si="2917"/>
        <v>2011</v>
      </c>
      <c r="C18682" s="338">
        <f t="shared" si="2918"/>
        <v>2</v>
      </c>
      <c r="D18682" s="338">
        <f t="shared" si="2919"/>
        <v>21</v>
      </c>
      <c r="E18682" s="334">
        <v>0</v>
      </c>
      <c r="F18682" s="334">
        <v>0</v>
      </c>
      <c r="G18682" s="334">
        <v>0</v>
      </c>
      <c r="H18682" s="334">
        <v>0</v>
      </c>
      <c r="I18682" s="334">
        <v>0</v>
      </c>
      <c r="J18682" s="334">
        <v>0</v>
      </c>
      <c r="K18682" s="334">
        <v>0</v>
      </c>
      <c r="L18682" s="334">
        <v>0</v>
      </c>
      <c r="M18682" s="334">
        <v>0</v>
      </c>
      <c r="N18682" s="334">
        <v>0</v>
      </c>
      <c r="O18682" s="334">
        <v>0</v>
      </c>
      <c r="P18682" s="334">
        <v>0</v>
      </c>
      <c r="Q18682" s="334">
        <v>0</v>
      </c>
      <c r="R18682" s="334">
        <v>0</v>
      </c>
      <c r="S18682" s="334">
        <v>0</v>
      </c>
      <c r="T18682" s="334">
        <v>0</v>
      </c>
      <c r="U18682" s="334">
        <v>0</v>
      </c>
      <c r="V18682" s="334">
        <v>0</v>
      </c>
      <c r="W18682" s="334">
        <v>0</v>
      </c>
      <c r="X18682" s="334">
        <v>0</v>
      </c>
      <c r="Y18682" s="334">
        <v>0</v>
      </c>
      <c r="Z18682" s="334">
        <v>0</v>
      </c>
      <c r="AA18682" s="334">
        <v>0</v>
      </c>
      <c r="AB18682" s="334">
        <v>0</v>
      </c>
      <c r="AD18682" s="334">
        <v>0</v>
      </c>
      <c r="AE18682" s="334">
        <f t="shared" si="2923"/>
        <v>0</v>
      </c>
      <c r="AF18682" s="334">
        <f t="shared" si="2924"/>
        <v>0</v>
      </c>
      <c r="AG18682" s="340">
        <f t="shared" si="2925"/>
        <v>0</v>
      </c>
      <c r="AI18682" s="340">
        <f t="shared" si="2926"/>
        <v>0</v>
      </c>
      <c r="AJ18682" s="340">
        <f t="shared" si="2926"/>
        <v>0</v>
      </c>
      <c r="AK18682" s="340">
        <f t="shared" si="2926"/>
        <v>0</v>
      </c>
      <c r="AL18682" s="340">
        <f t="shared" si="2926"/>
        <v>0</v>
      </c>
      <c r="AM18682" s="340">
        <f t="shared" si="2926"/>
        <v>0</v>
      </c>
    </row>
    <row r="18683" spans="1:39" x14ac:dyDescent="0.35">
      <c r="A18683" s="337">
        <v>40596</v>
      </c>
      <c r="B18683" s="338">
        <f t="shared" si="2917"/>
        <v>2011</v>
      </c>
      <c r="C18683" s="338">
        <f t="shared" si="2918"/>
        <v>2</v>
      </c>
      <c r="D18683" s="338">
        <f t="shared" si="2919"/>
        <v>22</v>
      </c>
      <c r="E18683" s="334">
        <v>0</v>
      </c>
      <c r="F18683" s="334">
        <v>0</v>
      </c>
      <c r="G18683" s="334">
        <v>0</v>
      </c>
      <c r="H18683" s="334">
        <v>0</v>
      </c>
      <c r="I18683" s="334">
        <v>0</v>
      </c>
      <c r="J18683" s="334">
        <v>0.1</v>
      </c>
      <c r="K18683" s="334">
        <v>0.1</v>
      </c>
      <c r="L18683" s="334">
        <v>0.1</v>
      </c>
      <c r="M18683" s="334">
        <v>0.1</v>
      </c>
      <c r="N18683" s="334">
        <v>0</v>
      </c>
      <c r="O18683" s="334">
        <v>0.1</v>
      </c>
      <c r="P18683" s="334">
        <v>0.1</v>
      </c>
      <c r="Q18683" s="334">
        <v>0.1</v>
      </c>
      <c r="R18683" s="334">
        <v>0.1</v>
      </c>
      <c r="S18683" s="334">
        <v>0.1</v>
      </c>
      <c r="T18683" s="334">
        <v>0.1</v>
      </c>
      <c r="U18683" s="334">
        <v>0</v>
      </c>
      <c r="V18683" s="334">
        <v>0</v>
      </c>
      <c r="W18683" s="334">
        <v>0</v>
      </c>
      <c r="X18683" s="334">
        <v>0.1</v>
      </c>
      <c r="Y18683" s="334">
        <v>0</v>
      </c>
      <c r="Z18683" s="334">
        <v>0.1</v>
      </c>
      <c r="AA18683" s="334">
        <v>0.1</v>
      </c>
      <c r="AB18683" s="334">
        <v>0.1</v>
      </c>
      <c r="AD18683" s="334">
        <v>1.4</v>
      </c>
      <c r="AE18683" s="334">
        <f t="shared" si="2923"/>
        <v>1.4</v>
      </c>
      <c r="AF18683" s="334">
        <f t="shared" si="2924"/>
        <v>1.4000000000000001</v>
      </c>
      <c r="AG18683" s="340">
        <f t="shared" si="2925"/>
        <v>2.2204460492503131E-16</v>
      </c>
      <c r="AI18683" s="340">
        <f t="shared" si="2926"/>
        <v>0</v>
      </c>
      <c r="AJ18683" s="340">
        <f t="shared" si="2926"/>
        <v>0</v>
      </c>
      <c r="AK18683" s="340">
        <f t="shared" si="2926"/>
        <v>0</v>
      </c>
      <c r="AL18683" s="340">
        <f t="shared" si="2926"/>
        <v>0</v>
      </c>
      <c r="AM18683" s="340">
        <f t="shared" si="2926"/>
        <v>0</v>
      </c>
    </row>
    <row r="18684" spans="1:39" x14ac:dyDescent="0.35">
      <c r="A18684" s="337">
        <v>40597</v>
      </c>
      <c r="B18684" s="338">
        <f t="shared" si="2917"/>
        <v>2011</v>
      </c>
      <c r="C18684" s="338">
        <f t="shared" si="2918"/>
        <v>2</v>
      </c>
      <c r="D18684" s="338">
        <f t="shared" si="2919"/>
        <v>23</v>
      </c>
      <c r="E18684" s="334">
        <v>0</v>
      </c>
      <c r="F18684" s="334">
        <v>0.1</v>
      </c>
      <c r="G18684" s="334">
        <v>0</v>
      </c>
      <c r="H18684" s="334">
        <v>0</v>
      </c>
      <c r="I18684" s="334">
        <v>0.1</v>
      </c>
      <c r="J18684" s="334">
        <v>0</v>
      </c>
      <c r="K18684" s="334">
        <v>0</v>
      </c>
      <c r="L18684" s="334">
        <v>0.1</v>
      </c>
      <c r="M18684" s="334">
        <v>0</v>
      </c>
      <c r="N18684" s="334">
        <v>0.1</v>
      </c>
      <c r="O18684" s="334">
        <v>0</v>
      </c>
      <c r="P18684" s="334">
        <v>0</v>
      </c>
      <c r="Q18684" s="334">
        <v>0</v>
      </c>
      <c r="R18684" s="334">
        <v>0</v>
      </c>
      <c r="S18684" s="334">
        <v>0</v>
      </c>
      <c r="T18684" s="334">
        <v>0</v>
      </c>
      <c r="U18684" s="334">
        <v>0</v>
      </c>
      <c r="V18684" s="334">
        <v>0</v>
      </c>
      <c r="W18684" s="334">
        <v>0</v>
      </c>
      <c r="X18684" s="334">
        <v>0.1</v>
      </c>
      <c r="Y18684" s="334">
        <v>0</v>
      </c>
      <c r="Z18684" s="334">
        <v>0</v>
      </c>
      <c r="AA18684" s="334">
        <v>0.1</v>
      </c>
      <c r="AB18684" s="334">
        <v>0</v>
      </c>
      <c r="AD18684" s="334">
        <v>0.6</v>
      </c>
      <c r="AE18684" s="334">
        <f t="shared" si="2923"/>
        <v>0.6</v>
      </c>
      <c r="AF18684" s="334">
        <f t="shared" si="2924"/>
        <v>0.6</v>
      </c>
      <c r="AG18684" s="340">
        <f t="shared" si="2925"/>
        <v>0</v>
      </c>
      <c r="AI18684" s="340">
        <f t="shared" si="2926"/>
        <v>0</v>
      </c>
      <c r="AJ18684" s="340">
        <f t="shared" si="2926"/>
        <v>0</v>
      </c>
      <c r="AK18684" s="340">
        <f t="shared" si="2926"/>
        <v>0</v>
      </c>
      <c r="AL18684" s="340">
        <f t="shared" si="2926"/>
        <v>0</v>
      </c>
      <c r="AM18684" s="340">
        <f t="shared" si="2926"/>
        <v>0</v>
      </c>
    </row>
    <row r="18685" spans="1:39" x14ac:dyDescent="0.35">
      <c r="A18685" s="337">
        <v>40598</v>
      </c>
      <c r="B18685" s="338">
        <f t="shared" si="2917"/>
        <v>2011</v>
      </c>
      <c r="C18685" s="338">
        <f t="shared" si="2918"/>
        <v>2</v>
      </c>
      <c r="D18685" s="338">
        <f t="shared" si="2919"/>
        <v>24</v>
      </c>
      <c r="E18685" s="334">
        <v>0.1</v>
      </c>
      <c r="F18685" s="334">
        <v>0</v>
      </c>
      <c r="G18685" s="334">
        <v>0.1</v>
      </c>
      <c r="H18685" s="334">
        <v>0.1</v>
      </c>
      <c r="I18685" s="334">
        <v>0.1</v>
      </c>
      <c r="J18685" s="334">
        <v>0</v>
      </c>
      <c r="K18685" s="334">
        <v>0.1</v>
      </c>
      <c r="L18685" s="334">
        <v>0.1</v>
      </c>
      <c r="M18685" s="334">
        <v>0</v>
      </c>
      <c r="N18685" s="334">
        <v>0</v>
      </c>
      <c r="O18685" s="334">
        <v>0.1</v>
      </c>
      <c r="P18685" s="334">
        <v>0</v>
      </c>
      <c r="Q18685" s="334">
        <v>0.1</v>
      </c>
      <c r="R18685" s="334">
        <v>0</v>
      </c>
      <c r="S18685" s="334">
        <v>0</v>
      </c>
      <c r="T18685" s="334">
        <v>0</v>
      </c>
      <c r="U18685" s="334">
        <v>0</v>
      </c>
      <c r="V18685" s="334">
        <v>0</v>
      </c>
      <c r="W18685" s="334">
        <v>0</v>
      </c>
      <c r="X18685" s="334">
        <v>0</v>
      </c>
      <c r="Y18685" s="334">
        <v>0</v>
      </c>
      <c r="Z18685" s="334">
        <v>0</v>
      </c>
      <c r="AA18685" s="334">
        <v>0</v>
      </c>
      <c r="AB18685" s="334">
        <v>0</v>
      </c>
      <c r="AD18685" s="334">
        <v>0.8</v>
      </c>
      <c r="AE18685" s="334">
        <f t="shared" si="2923"/>
        <v>0.8</v>
      </c>
      <c r="AF18685" s="334">
        <f t="shared" si="2924"/>
        <v>0.79999999999999993</v>
      </c>
      <c r="AG18685" s="340">
        <f t="shared" si="2925"/>
        <v>1.1102230246251565E-16</v>
      </c>
      <c r="AI18685" s="340">
        <f t="shared" si="2926"/>
        <v>0</v>
      </c>
      <c r="AJ18685" s="340">
        <f t="shared" si="2926"/>
        <v>0</v>
      </c>
      <c r="AK18685" s="340">
        <f t="shared" si="2926"/>
        <v>0</v>
      </c>
      <c r="AL18685" s="340">
        <f t="shared" si="2926"/>
        <v>0</v>
      </c>
      <c r="AM18685" s="340">
        <f t="shared" si="2926"/>
        <v>0</v>
      </c>
    </row>
    <row r="18686" spans="1:39" x14ac:dyDescent="0.35">
      <c r="A18686" s="337">
        <v>40599</v>
      </c>
      <c r="B18686" s="338">
        <f t="shared" si="2917"/>
        <v>2011</v>
      </c>
      <c r="C18686" s="338">
        <f t="shared" si="2918"/>
        <v>2</v>
      </c>
      <c r="D18686" s="338">
        <f t="shared" si="2919"/>
        <v>25</v>
      </c>
      <c r="E18686" s="334">
        <v>0</v>
      </c>
      <c r="F18686" s="334">
        <v>0</v>
      </c>
      <c r="G18686" s="334">
        <v>0</v>
      </c>
      <c r="H18686" s="334">
        <v>0</v>
      </c>
      <c r="I18686" s="334">
        <v>0</v>
      </c>
      <c r="J18686" s="334">
        <v>0</v>
      </c>
      <c r="K18686" s="334">
        <v>0</v>
      </c>
      <c r="L18686" s="334">
        <v>0</v>
      </c>
      <c r="M18686" s="334">
        <v>0</v>
      </c>
      <c r="N18686" s="334">
        <v>0</v>
      </c>
      <c r="O18686" s="334">
        <v>0</v>
      </c>
      <c r="P18686" s="334">
        <v>0</v>
      </c>
      <c r="Q18686" s="334">
        <v>0</v>
      </c>
      <c r="R18686" s="334">
        <v>0</v>
      </c>
      <c r="S18686" s="334">
        <v>0</v>
      </c>
      <c r="T18686" s="334">
        <v>0</v>
      </c>
      <c r="U18686" s="334">
        <v>0</v>
      </c>
      <c r="V18686" s="334">
        <v>0</v>
      </c>
      <c r="W18686" s="334">
        <v>0</v>
      </c>
      <c r="X18686" s="334">
        <v>0</v>
      </c>
      <c r="Y18686" s="334">
        <v>0</v>
      </c>
      <c r="Z18686" s="334">
        <v>0</v>
      </c>
      <c r="AA18686" s="334">
        <v>0</v>
      </c>
      <c r="AB18686" s="334">
        <v>0</v>
      </c>
      <c r="AD18686" s="334">
        <v>0</v>
      </c>
      <c r="AE18686" s="334">
        <f t="shared" si="2923"/>
        <v>0</v>
      </c>
      <c r="AF18686" s="334">
        <f t="shared" si="2924"/>
        <v>0</v>
      </c>
      <c r="AG18686" s="340">
        <f t="shared" si="2925"/>
        <v>0</v>
      </c>
      <c r="AI18686" s="340">
        <f t="shared" si="2926"/>
        <v>0</v>
      </c>
      <c r="AJ18686" s="340">
        <f t="shared" si="2926"/>
        <v>0</v>
      </c>
      <c r="AK18686" s="340">
        <f t="shared" si="2926"/>
        <v>0</v>
      </c>
      <c r="AL18686" s="340">
        <f t="shared" si="2926"/>
        <v>0</v>
      </c>
      <c r="AM18686" s="340">
        <f t="shared" si="2926"/>
        <v>0</v>
      </c>
    </row>
    <row r="18687" spans="1:39" x14ac:dyDescent="0.35">
      <c r="A18687" s="337">
        <v>40600</v>
      </c>
      <c r="B18687" s="338">
        <f t="shared" si="2917"/>
        <v>2011</v>
      </c>
      <c r="C18687" s="338">
        <f t="shared" si="2918"/>
        <v>2</v>
      </c>
      <c r="D18687" s="338">
        <f t="shared" si="2919"/>
        <v>26</v>
      </c>
      <c r="E18687" s="334">
        <v>0</v>
      </c>
      <c r="F18687" s="334">
        <v>0</v>
      </c>
      <c r="G18687" s="334">
        <v>0</v>
      </c>
      <c r="H18687" s="334">
        <v>0</v>
      </c>
      <c r="I18687" s="334">
        <v>0</v>
      </c>
      <c r="J18687" s="334">
        <v>0</v>
      </c>
      <c r="K18687" s="334">
        <v>0</v>
      </c>
      <c r="L18687" s="334">
        <v>0</v>
      </c>
      <c r="M18687" s="334">
        <v>0</v>
      </c>
      <c r="N18687" s="334">
        <v>0</v>
      </c>
      <c r="O18687" s="334">
        <v>0</v>
      </c>
      <c r="P18687" s="334">
        <v>0</v>
      </c>
      <c r="Q18687" s="334">
        <v>0.2</v>
      </c>
      <c r="R18687" s="334">
        <v>0.3</v>
      </c>
      <c r="S18687" s="334">
        <v>0</v>
      </c>
      <c r="T18687" s="334">
        <v>0</v>
      </c>
      <c r="U18687" s="334">
        <v>0.2</v>
      </c>
      <c r="V18687" s="334">
        <v>0.3</v>
      </c>
      <c r="W18687" s="334">
        <v>0.2</v>
      </c>
      <c r="X18687" s="334">
        <v>0</v>
      </c>
      <c r="Y18687" s="334">
        <v>0</v>
      </c>
      <c r="Z18687" s="334">
        <v>0</v>
      </c>
      <c r="AA18687" s="334">
        <v>0</v>
      </c>
      <c r="AB18687" s="334">
        <v>0</v>
      </c>
      <c r="AD18687" s="334">
        <v>1.2</v>
      </c>
      <c r="AE18687" s="334">
        <f t="shared" si="2923"/>
        <v>1.2</v>
      </c>
      <c r="AF18687" s="334">
        <f t="shared" si="2924"/>
        <v>1.2</v>
      </c>
      <c r="AG18687" s="340">
        <f t="shared" si="2925"/>
        <v>0</v>
      </c>
      <c r="AI18687" s="340">
        <f t="shared" si="2926"/>
        <v>0</v>
      </c>
      <c r="AJ18687" s="340">
        <f t="shared" si="2926"/>
        <v>0</v>
      </c>
      <c r="AK18687" s="340">
        <f t="shared" si="2926"/>
        <v>0</v>
      </c>
      <c r="AL18687" s="340">
        <f t="shared" si="2926"/>
        <v>0</v>
      </c>
      <c r="AM18687" s="340">
        <f t="shared" si="2926"/>
        <v>0</v>
      </c>
    </row>
    <row r="18688" spans="1:39" x14ac:dyDescent="0.35">
      <c r="A18688" s="337">
        <v>40601</v>
      </c>
      <c r="B18688" s="338">
        <f t="shared" si="2917"/>
        <v>2011</v>
      </c>
      <c r="C18688" s="338">
        <f t="shared" si="2918"/>
        <v>2</v>
      </c>
      <c r="D18688" s="338">
        <f t="shared" si="2919"/>
        <v>27</v>
      </c>
      <c r="E18688" s="334">
        <v>0</v>
      </c>
      <c r="F18688" s="334">
        <v>0</v>
      </c>
      <c r="G18688" s="334">
        <v>0</v>
      </c>
      <c r="H18688" s="334">
        <v>0</v>
      </c>
      <c r="I18688" s="334">
        <v>0</v>
      </c>
      <c r="J18688" s="334">
        <v>0</v>
      </c>
      <c r="K18688" s="334">
        <v>0</v>
      </c>
      <c r="L18688" s="334">
        <v>0</v>
      </c>
      <c r="M18688" s="334">
        <v>0</v>
      </c>
      <c r="N18688" s="334">
        <v>0</v>
      </c>
      <c r="O18688" s="334">
        <v>0</v>
      </c>
      <c r="P18688" s="334">
        <v>0</v>
      </c>
      <c r="Q18688" s="334">
        <v>0</v>
      </c>
      <c r="R18688" s="334">
        <v>0</v>
      </c>
      <c r="S18688" s="334">
        <v>0</v>
      </c>
      <c r="T18688" s="334">
        <v>0</v>
      </c>
      <c r="U18688" s="334">
        <v>0</v>
      </c>
      <c r="V18688" s="334">
        <v>0</v>
      </c>
      <c r="W18688" s="334">
        <v>0</v>
      </c>
      <c r="X18688" s="334">
        <v>0</v>
      </c>
      <c r="Y18688" s="334">
        <v>0</v>
      </c>
      <c r="Z18688" s="334">
        <v>0</v>
      </c>
      <c r="AA18688" s="334">
        <v>0</v>
      </c>
      <c r="AB18688" s="334">
        <v>0</v>
      </c>
      <c r="AD18688" s="334">
        <v>0</v>
      </c>
      <c r="AE18688" s="334">
        <f t="shared" si="2923"/>
        <v>0</v>
      </c>
      <c r="AF18688" s="334">
        <f t="shared" si="2924"/>
        <v>0</v>
      </c>
      <c r="AG18688" s="340">
        <f t="shared" si="2925"/>
        <v>0</v>
      </c>
      <c r="AI18688" s="340">
        <f t="shared" si="2926"/>
        <v>0</v>
      </c>
      <c r="AJ18688" s="340">
        <f t="shared" si="2926"/>
        <v>0</v>
      </c>
      <c r="AK18688" s="340">
        <f t="shared" si="2926"/>
        <v>0</v>
      </c>
      <c r="AL18688" s="340">
        <f t="shared" si="2926"/>
        <v>0</v>
      </c>
      <c r="AM18688" s="340">
        <f t="shared" si="2926"/>
        <v>0</v>
      </c>
    </row>
    <row r="18689" spans="1:39" x14ac:dyDescent="0.35">
      <c r="A18689" s="337">
        <v>40602</v>
      </c>
      <c r="B18689" s="338">
        <f t="shared" si="2917"/>
        <v>2011</v>
      </c>
      <c r="C18689" s="338">
        <f t="shared" si="2918"/>
        <v>2</v>
      </c>
      <c r="D18689" s="338">
        <f t="shared" si="2919"/>
        <v>28</v>
      </c>
      <c r="E18689" s="334">
        <v>0.1</v>
      </c>
      <c r="F18689" s="334">
        <v>0.1</v>
      </c>
      <c r="G18689" s="334">
        <v>0.1</v>
      </c>
      <c r="H18689" s="334">
        <v>0.1</v>
      </c>
      <c r="I18689" s="334">
        <v>0.1</v>
      </c>
      <c r="J18689" s="334">
        <v>0</v>
      </c>
      <c r="K18689" s="334">
        <v>0.1</v>
      </c>
      <c r="L18689" s="334">
        <v>0.1</v>
      </c>
      <c r="M18689" s="334">
        <v>0.1</v>
      </c>
      <c r="N18689" s="334">
        <v>0.1</v>
      </c>
      <c r="O18689" s="334">
        <v>0.1</v>
      </c>
      <c r="P18689" s="334">
        <v>0.1</v>
      </c>
      <c r="Q18689" s="334">
        <v>0.1</v>
      </c>
      <c r="R18689" s="334">
        <v>0.1</v>
      </c>
      <c r="S18689" s="334">
        <v>0.1</v>
      </c>
      <c r="T18689" s="334">
        <v>0.1</v>
      </c>
      <c r="U18689" s="334">
        <v>0</v>
      </c>
      <c r="V18689" s="334">
        <v>0.1</v>
      </c>
      <c r="W18689" s="334">
        <v>0</v>
      </c>
      <c r="X18689" s="334">
        <v>0</v>
      </c>
      <c r="Y18689" s="334">
        <v>0.1</v>
      </c>
      <c r="Z18689" s="334">
        <v>0.1</v>
      </c>
      <c r="AA18689" s="334">
        <v>0.1</v>
      </c>
      <c r="AB18689" s="334">
        <v>0.1</v>
      </c>
      <c r="AD18689" s="334">
        <v>2</v>
      </c>
      <c r="AE18689" s="334">
        <f t="shared" si="2923"/>
        <v>2</v>
      </c>
      <c r="AF18689" s="334">
        <f t="shared" si="2924"/>
        <v>2.0000000000000004</v>
      </c>
      <c r="AG18689" s="340">
        <f t="shared" si="2925"/>
        <v>4.4408920985006262E-16</v>
      </c>
      <c r="AI18689" s="340">
        <f t="shared" si="2926"/>
        <v>0</v>
      </c>
      <c r="AJ18689" s="340">
        <f t="shared" si="2926"/>
        <v>0</v>
      </c>
      <c r="AK18689" s="340">
        <f t="shared" si="2926"/>
        <v>0</v>
      </c>
      <c r="AL18689" s="340">
        <f t="shared" si="2926"/>
        <v>0</v>
      </c>
      <c r="AM18689" s="340">
        <f t="shared" si="2926"/>
        <v>0</v>
      </c>
    </row>
    <row r="18690" spans="1:39" x14ac:dyDescent="0.35">
      <c r="A18690" s="337">
        <v>40603</v>
      </c>
      <c r="B18690" s="338">
        <f t="shared" si="2917"/>
        <v>2011</v>
      </c>
      <c r="C18690" s="338">
        <f t="shared" si="2918"/>
        <v>3</v>
      </c>
      <c r="D18690" s="338">
        <f t="shared" si="2919"/>
        <v>1</v>
      </c>
      <c r="E18690" s="334">
        <v>0</v>
      </c>
      <c r="F18690" s="334">
        <v>0</v>
      </c>
      <c r="G18690" s="334">
        <v>0</v>
      </c>
      <c r="H18690" s="334">
        <v>0</v>
      </c>
      <c r="I18690" s="334">
        <v>0</v>
      </c>
      <c r="J18690" s="334">
        <v>0</v>
      </c>
      <c r="K18690" s="334">
        <v>0</v>
      </c>
      <c r="L18690" s="334">
        <v>0</v>
      </c>
      <c r="M18690" s="334">
        <v>0</v>
      </c>
      <c r="N18690" s="334">
        <v>0</v>
      </c>
      <c r="O18690" s="334">
        <v>0</v>
      </c>
      <c r="P18690" s="334">
        <v>0</v>
      </c>
      <c r="Q18690" s="334">
        <v>0</v>
      </c>
      <c r="R18690" s="334">
        <v>0</v>
      </c>
      <c r="S18690" s="334">
        <v>0</v>
      </c>
      <c r="T18690" s="334">
        <v>0</v>
      </c>
      <c r="U18690" s="334">
        <v>0</v>
      </c>
      <c r="V18690" s="334">
        <v>0</v>
      </c>
      <c r="W18690" s="334">
        <v>0</v>
      </c>
      <c r="X18690" s="334">
        <v>0</v>
      </c>
      <c r="Y18690" s="334">
        <v>0</v>
      </c>
      <c r="Z18690" s="334">
        <v>0</v>
      </c>
      <c r="AA18690" s="334">
        <v>0</v>
      </c>
      <c r="AB18690" s="334">
        <v>0</v>
      </c>
      <c r="AD18690" s="334">
        <v>0</v>
      </c>
      <c r="AE18690" s="334">
        <f t="shared" si="2923"/>
        <v>0</v>
      </c>
      <c r="AF18690" s="334">
        <f t="shared" si="2924"/>
        <v>0</v>
      </c>
      <c r="AG18690" s="340">
        <f t="shared" si="2925"/>
        <v>0</v>
      </c>
      <c r="AI18690" s="340">
        <f t="shared" si="2926"/>
        <v>0</v>
      </c>
      <c r="AJ18690" s="340">
        <f t="shared" si="2926"/>
        <v>0</v>
      </c>
      <c r="AK18690" s="340">
        <f t="shared" si="2926"/>
        <v>0</v>
      </c>
      <c r="AL18690" s="340">
        <f t="shared" si="2926"/>
        <v>0</v>
      </c>
      <c r="AM18690" s="340">
        <f t="shared" si="2926"/>
        <v>0</v>
      </c>
    </row>
    <row r="18691" spans="1:39" x14ac:dyDescent="0.35">
      <c r="A18691" s="337">
        <v>40604</v>
      </c>
      <c r="B18691" s="338">
        <f t="shared" si="2917"/>
        <v>2011</v>
      </c>
      <c r="C18691" s="338">
        <f t="shared" si="2918"/>
        <v>3</v>
      </c>
      <c r="D18691" s="338">
        <f t="shared" si="2919"/>
        <v>2</v>
      </c>
      <c r="E18691" s="334">
        <v>0</v>
      </c>
      <c r="F18691" s="334">
        <v>0</v>
      </c>
      <c r="G18691" s="334">
        <v>0</v>
      </c>
      <c r="H18691" s="334">
        <v>0</v>
      </c>
      <c r="I18691" s="334">
        <v>0</v>
      </c>
      <c r="J18691" s="334">
        <v>0</v>
      </c>
      <c r="K18691" s="334">
        <v>0</v>
      </c>
      <c r="L18691" s="334">
        <v>0</v>
      </c>
      <c r="M18691" s="334">
        <v>0</v>
      </c>
      <c r="N18691" s="334">
        <v>0</v>
      </c>
      <c r="O18691" s="334">
        <v>0</v>
      </c>
      <c r="P18691" s="334">
        <v>0</v>
      </c>
      <c r="Q18691" s="334">
        <v>0</v>
      </c>
      <c r="R18691" s="334">
        <v>0</v>
      </c>
      <c r="S18691" s="334">
        <v>0</v>
      </c>
      <c r="T18691" s="334">
        <v>0</v>
      </c>
      <c r="U18691" s="334">
        <v>0</v>
      </c>
      <c r="V18691" s="334">
        <v>0</v>
      </c>
      <c r="W18691" s="334">
        <v>0</v>
      </c>
      <c r="X18691" s="334">
        <v>0</v>
      </c>
      <c r="Y18691" s="334">
        <v>0</v>
      </c>
      <c r="Z18691" s="334">
        <v>0</v>
      </c>
      <c r="AA18691" s="334">
        <v>0</v>
      </c>
      <c r="AB18691" s="334">
        <v>0</v>
      </c>
      <c r="AD18691" s="334">
        <v>0</v>
      </c>
      <c r="AE18691" s="334">
        <f t="shared" si="2923"/>
        <v>0</v>
      </c>
      <c r="AF18691" s="334">
        <f t="shared" si="2924"/>
        <v>0</v>
      </c>
      <c r="AG18691" s="340">
        <f t="shared" si="2925"/>
        <v>0</v>
      </c>
      <c r="AI18691" s="340">
        <f t="shared" si="2926"/>
        <v>0</v>
      </c>
      <c r="AJ18691" s="340">
        <f t="shared" si="2926"/>
        <v>0</v>
      </c>
      <c r="AK18691" s="340">
        <f t="shared" si="2926"/>
        <v>0</v>
      </c>
      <c r="AL18691" s="340">
        <f t="shared" si="2926"/>
        <v>0</v>
      </c>
      <c r="AM18691" s="340">
        <f t="shared" si="2926"/>
        <v>0</v>
      </c>
    </row>
    <row r="18692" spans="1:39" x14ac:dyDescent="0.35">
      <c r="A18692" s="337">
        <v>40605</v>
      </c>
      <c r="B18692" s="338">
        <f t="shared" ref="B18692:B18755" si="2927">YEAR(A18692)</f>
        <v>2011</v>
      </c>
      <c r="C18692" s="338">
        <f t="shared" ref="C18692:C18755" si="2928">MONTH(A18692)</f>
        <v>3</v>
      </c>
      <c r="D18692" s="338">
        <f t="shared" ref="D18692:D18755" si="2929">DAY(A18692)</f>
        <v>3</v>
      </c>
      <c r="E18692" s="334">
        <v>0</v>
      </c>
      <c r="F18692" s="334">
        <v>0</v>
      </c>
      <c r="G18692" s="334">
        <v>0</v>
      </c>
      <c r="H18692" s="334">
        <v>0</v>
      </c>
      <c r="I18692" s="334">
        <v>0</v>
      </c>
      <c r="J18692" s="334">
        <v>0</v>
      </c>
      <c r="K18692" s="334">
        <v>0</v>
      </c>
      <c r="L18692" s="334">
        <v>0</v>
      </c>
      <c r="M18692" s="334">
        <v>0</v>
      </c>
      <c r="N18692" s="334">
        <v>0</v>
      </c>
      <c r="O18692" s="334">
        <v>0</v>
      </c>
      <c r="P18692" s="334">
        <v>0</v>
      </c>
      <c r="Q18692" s="334">
        <v>0</v>
      </c>
      <c r="R18692" s="334">
        <v>0</v>
      </c>
      <c r="S18692" s="334">
        <v>0</v>
      </c>
      <c r="T18692" s="334">
        <v>0</v>
      </c>
      <c r="U18692" s="334">
        <v>0</v>
      </c>
      <c r="V18692" s="334">
        <v>0</v>
      </c>
      <c r="W18692" s="334">
        <v>0</v>
      </c>
      <c r="X18692" s="334">
        <v>0</v>
      </c>
      <c r="Y18692" s="334">
        <v>0</v>
      </c>
      <c r="Z18692" s="334">
        <v>0</v>
      </c>
      <c r="AA18692" s="334">
        <v>0</v>
      </c>
      <c r="AB18692" s="334">
        <v>0</v>
      </c>
      <c r="AD18692" s="334">
        <v>0</v>
      </c>
      <c r="AE18692" s="334">
        <f t="shared" si="2923"/>
        <v>0</v>
      </c>
      <c r="AF18692" s="334">
        <f t="shared" si="2924"/>
        <v>0</v>
      </c>
      <c r="AG18692" s="340">
        <f t="shared" si="2925"/>
        <v>0</v>
      </c>
      <c r="AI18692" s="340">
        <f t="shared" ref="AI18692:AM18707" si="2930">IF($C18692=AI$1,$AF18692,0)</f>
        <v>0</v>
      </c>
      <c r="AJ18692" s="340">
        <f t="shared" si="2930"/>
        <v>0</v>
      </c>
      <c r="AK18692" s="340">
        <f t="shared" si="2930"/>
        <v>0</v>
      </c>
      <c r="AL18692" s="340">
        <f t="shared" si="2930"/>
        <v>0</v>
      </c>
      <c r="AM18692" s="340">
        <f t="shared" si="2930"/>
        <v>0</v>
      </c>
    </row>
    <row r="18693" spans="1:39" x14ac:dyDescent="0.35">
      <c r="A18693" s="337">
        <v>40606</v>
      </c>
      <c r="B18693" s="338">
        <f t="shared" si="2927"/>
        <v>2011</v>
      </c>
      <c r="C18693" s="338">
        <f t="shared" si="2928"/>
        <v>3</v>
      </c>
      <c r="D18693" s="338">
        <f t="shared" si="2929"/>
        <v>4</v>
      </c>
      <c r="E18693" s="334">
        <v>0</v>
      </c>
      <c r="F18693" s="334">
        <v>0</v>
      </c>
      <c r="G18693" s="334">
        <v>0</v>
      </c>
      <c r="H18693" s="334">
        <v>0</v>
      </c>
      <c r="I18693" s="334">
        <v>0</v>
      </c>
      <c r="J18693" s="334">
        <v>0</v>
      </c>
      <c r="K18693" s="334">
        <v>0</v>
      </c>
      <c r="L18693" s="334">
        <v>0</v>
      </c>
      <c r="M18693" s="334">
        <v>0</v>
      </c>
      <c r="N18693" s="334">
        <v>0</v>
      </c>
      <c r="O18693" s="334">
        <v>0</v>
      </c>
      <c r="P18693" s="334">
        <v>0</v>
      </c>
      <c r="Q18693" s="334">
        <v>0</v>
      </c>
      <c r="R18693" s="334">
        <v>0</v>
      </c>
      <c r="S18693" s="334">
        <v>0</v>
      </c>
      <c r="T18693" s="334">
        <v>0</v>
      </c>
      <c r="U18693" s="334">
        <v>0</v>
      </c>
      <c r="V18693" s="334">
        <v>0</v>
      </c>
      <c r="W18693" s="334">
        <v>0</v>
      </c>
      <c r="X18693" s="334">
        <v>0</v>
      </c>
      <c r="Y18693" s="334">
        <v>0</v>
      </c>
      <c r="Z18693" s="334">
        <v>0</v>
      </c>
      <c r="AA18693" s="334">
        <v>0</v>
      </c>
      <c r="AB18693" s="334">
        <v>0</v>
      </c>
      <c r="AD18693" s="334">
        <v>0</v>
      </c>
      <c r="AE18693" s="334">
        <f t="shared" si="2923"/>
        <v>0</v>
      </c>
      <c r="AF18693" s="334">
        <f t="shared" si="2924"/>
        <v>0</v>
      </c>
      <c r="AG18693" s="340">
        <f t="shared" si="2925"/>
        <v>0</v>
      </c>
      <c r="AI18693" s="340">
        <f t="shared" si="2930"/>
        <v>0</v>
      </c>
      <c r="AJ18693" s="340">
        <f t="shared" si="2930"/>
        <v>0</v>
      </c>
      <c r="AK18693" s="340">
        <f t="shared" si="2930"/>
        <v>0</v>
      </c>
      <c r="AL18693" s="340">
        <f t="shared" si="2930"/>
        <v>0</v>
      </c>
      <c r="AM18693" s="340">
        <f t="shared" si="2930"/>
        <v>0</v>
      </c>
    </row>
    <row r="18694" spans="1:39" x14ac:dyDescent="0.35">
      <c r="A18694" s="337">
        <v>40607</v>
      </c>
      <c r="B18694" s="338">
        <f t="shared" si="2927"/>
        <v>2011</v>
      </c>
      <c r="C18694" s="338">
        <f t="shared" si="2928"/>
        <v>3</v>
      </c>
      <c r="D18694" s="338">
        <f t="shared" si="2929"/>
        <v>5</v>
      </c>
      <c r="E18694" s="334">
        <v>0</v>
      </c>
      <c r="F18694" s="334">
        <v>0.1</v>
      </c>
      <c r="G18694" s="334">
        <v>0</v>
      </c>
      <c r="H18694" s="334">
        <v>0.1</v>
      </c>
      <c r="I18694" s="334">
        <v>0</v>
      </c>
      <c r="J18694" s="334">
        <v>0</v>
      </c>
      <c r="K18694" s="334">
        <v>0</v>
      </c>
      <c r="L18694" s="334">
        <v>0.1</v>
      </c>
      <c r="M18694" s="334">
        <v>0</v>
      </c>
      <c r="N18694" s="334">
        <v>0</v>
      </c>
      <c r="O18694" s="334">
        <v>0.1</v>
      </c>
      <c r="P18694" s="334">
        <v>0</v>
      </c>
      <c r="Q18694" s="334">
        <v>0.1</v>
      </c>
      <c r="R18694" s="334">
        <v>0</v>
      </c>
      <c r="S18694" s="334">
        <v>0</v>
      </c>
      <c r="T18694" s="334">
        <v>0</v>
      </c>
      <c r="U18694" s="334">
        <v>0</v>
      </c>
      <c r="V18694" s="334">
        <v>0</v>
      </c>
      <c r="W18694" s="334">
        <v>0.1</v>
      </c>
      <c r="X18694" s="334">
        <v>0</v>
      </c>
      <c r="Y18694" s="334">
        <v>0.1</v>
      </c>
      <c r="Z18694" s="334">
        <v>0</v>
      </c>
      <c r="AA18694" s="334">
        <v>0.1</v>
      </c>
      <c r="AB18694" s="334">
        <v>0</v>
      </c>
      <c r="AD18694" s="334">
        <v>0.8</v>
      </c>
      <c r="AE18694" s="334">
        <f t="shared" si="2923"/>
        <v>0.8</v>
      </c>
      <c r="AF18694" s="334">
        <f t="shared" si="2924"/>
        <v>0.79999999999999993</v>
      </c>
      <c r="AG18694" s="340">
        <f t="shared" si="2925"/>
        <v>1.1102230246251565E-16</v>
      </c>
      <c r="AI18694" s="340">
        <f t="shared" si="2930"/>
        <v>0</v>
      </c>
      <c r="AJ18694" s="340">
        <f t="shared" si="2930"/>
        <v>0</v>
      </c>
      <c r="AK18694" s="340">
        <f t="shared" si="2930"/>
        <v>0</v>
      </c>
      <c r="AL18694" s="340">
        <f t="shared" si="2930"/>
        <v>0</v>
      </c>
      <c r="AM18694" s="340">
        <f t="shared" si="2930"/>
        <v>0</v>
      </c>
    </row>
    <row r="18695" spans="1:39" x14ac:dyDescent="0.35">
      <c r="A18695" s="337">
        <v>40608</v>
      </c>
      <c r="B18695" s="338">
        <f t="shared" si="2927"/>
        <v>2011</v>
      </c>
      <c r="C18695" s="338">
        <f t="shared" si="2928"/>
        <v>3</v>
      </c>
      <c r="D18695" s="338">
        <f t="shared" si="2929"/>
        <v>6</v>
      </c>
      <c r="E18695" s="334">
        <v>0</v>
      </c>
      <c r="F18695" s="334">
        <v>0.1</v>
      </c>
      <c r="G18695" s="334">
        <v>0</v>
      </c>
      <c r="H18695" s="334">
        <v>0</v>
      </c>
      <c r="I18695" s="334">
        <v>0.1</v>
      </c>
      <c r="J18695" s="334">
        <v>0</v>
      </c>
      <c r="K18695" s="334">
        <v>0</v>
      </c>
      <c r="L18695" s="334">
        <v>0.1</v>
      </c>
      <c r="M18695" s="334">
        <v>0</v>
      </c>
      <c r="N18695" s="334">
        <v>0.1</v>
      </c>
      <c r="O18695" s="334">
        <v>0</v>
      </c>
      <c r="P18695" s="334">
        <v>0</v>
      </c>
      <c r="Q18695" s="334">
        <v>0.1</v>
      </c>
      <c r="R18695" s="334">
        <v>0</v>
      </c>
      <c r="S18695" s="334">
        <v>0</v>
      </c>
      <c r="T18695" s="334">
        <v>0</v>
      </c>
      <c r="U18695" s="334">
        <v>0</v>
      </c>
      <c r="V18695" s="334">
        <v>0</v>
      </c>
      <c r="W18695" s="334">
        <v>0.1</v>
      </c>
      <c r="X18695" s="334">
        <v>0</v>
      </c>
      <c r="Y18695" s="334">
        <v>0</v>
      </c>
      <c r="Z18695" s="334">
        <v>0</v>
      </c>
      <c r="AA18695" s="334">
        <v>0.1</v>
      </c>
      <c r="AB18695" s="334">
        <v>0</v>
      </c>
      <c r="AD18695" s="334">
        <v>0.7</v>
      </c>
      <c r="AE18695" s="334">
        <f t="shared" si="2923"/>
        <v>0.7</v>
      </c>
      <c r="AF18695" s="334">
        <f t="shared" si="2924"/>
        <v>0.7</v>
      </c>
      <c r="AG18695" s="340">
        <f t="shared" si="2925"/>
        <v>0</v>
      </c>
      <c r="AI18695" s="340">
        <f t="shared" si="2930"/>
        <v>0</v>
      </c>
      <c r="AJ18695" s="340">
        <f t="shared" si="2930"/>
        <v>0</v>
      </c>
      <c r="AK18695" s="340">
        <f t="shared" si="2930"/>
        <v>0</v>
      </c>
      <c r="AL18695" s="340">
        <f t="shared" si="2930"/>
        <v>0</v>
      </c>
      <c r="AM18695" s="340">
        <f t="shared" si="2930"/>
        <v>0</v>
      </c>
    </row>
    <row r="18696" spans="1:39" x14ac:dyDescent="0.35">
      <c r="A18696" s="337">
        <v>40609</v>
      </c>
      <c r="B18696" s="338">
        <f t="shared" si="2927"/>
        <v>2011</v>
      </c>
      <c r="C18696" s="338">
        <f t="shared" si="2928"/>
        <v>3</v>
      </c>
      <c r="D18696" s="338">
        <f t="shared" si="2929"/>
        <v>7</v>
      </c>
      <c r="E18696" s="334">
        <v>0</v>
      </c>
      <c r="F18696" s="334">
        <v>0</v>
      </c>
      <c r="G18696" s="334">
        <v>0</v>
      </c>
      <c r="H18696" s="334">
        <v>0</v>
      </c>
      <c r="I18696" s="334">
        <v>0</v>
      </c>
      <c r="J18696" s="334">
        <v>0</v>
      </c>
      <c r="K18696" s="334">
        <v>0</v>
      </c>
      <c r="L18696" s="334">
        <v>0</v>
      </c>
      <c r="M18696" s="334">
        <v>0</v>
      </c>
      <c r="N18696" s="334">
        <v>0</v>
      </c>
      <c r="O18696" s="334">
        <v>0</v>
      </c>
      <c r="P18696" s="334">
        <v>0</v>
      </c>
      <c r="Q18696" s="334">
        <v>0</v>
      </c>
      <c r="R18696" s="334">
        <v>0</v>
      </c>
      <c r="S18696" s="334">
        <v>0</v>
      </c>
      <c r="T18696" s="334">
        <v>0</v>
      </c>
      <c r="U18696" s="334">
        <v>0</v>
      </c>
      <c r="V18696" s="334">
        <v>0</v>
      </c>
      <c r="W18696" s="334">
        <v>0</v>
      </c>
      <c r="X18696" s="334">
        <v>0</v>
      </c>
      <c r="Y18696" s="334">
        <v>0</v>
      </c>
      <c r="Z18696" s="334">
        <v>0</v>
      </c>
      <c r="AA18696" s="334">
        <v>0</v>
      </c>
      <c r="AB18696" s="334">
        <v>0</v>
      </c>
      <c r="AD18696" s="334">
        <v>0</v>
      </c>
      <c r="AE18696" s="334">
        <f t="shared" si="2923"/>
        <v>0</v>
      </c>
      <c r="AF18696" s="334">
        <f t="shared" si="2924"/>
        <v>0</v>
      </c>
      <c r="AG18696" s="340">
        <f t="shared" si="2925"/>
        <v>0</v>
      </c>
      <c r="AI18696" s="340">
        <f t="shared" si="2930"/>
        <v>0</v>
      </c>
      <c r="AJ18696" s="340">
        <f t="shared" si="2930"/>
        <v>0</v>
      </c>
      <c r="AK18696" s="340">
        <f t="shared" si="2930"/>
        <v>0</v>
      </c>
      <c r="AL18696" s="340">
        <f t="shared" si="2930"/>
        <v>0</v>
      </c>
      <c r="AM18696" s="340">
        <f t="shared" si="2930"/>
        <v>0</v>
      </c>
    </row>
    <row r="18697" spans="1:39" x14ac:dyDescent="0.35">
      <c r="A18697" s="337">
        <v>40610</v>
      </c>
      <c r="B18697" s="338">
        <f t="shared" si="2927"/>
        <v>2011</v>
      </c>
      <c r="C18697" s="338">
        <f t="shared" si="2928"/>
        <v>3</v>
      </c>
      <c r="D18697" s="338">
        <f t="shared" si="2929"/>
        <v>8</v>
      </c>
      <c r="E18697" s="334">
        <v>0</v>
      </c>
      <c r="F18697" s="334">
        <v>0</v>
      </c>
      <c r="G18697" s="334">
        <v>0</v>
      </c>
      <c r="H18697" s="334">
        <v>0</v>
      </c>
      <c r="I18697" s="334">
        <v>0</v>
      </c>
      <c r="J18697" s="334">
        <v>0</v>
      </c>
      <c r="K18697" s="334">
        <v>0</v>
      </c>
      <c r="L18697" s="334">
        <v>0</v>
      </c>
      <c r="M18697" s="334">
        <v>0</v>
      </c>
      <c r="N18697" s="334">
        <v>0</v>
      </c>
      <c r="O18697" s="334">
        <v>0</v>
      </c>
      <c r="P18697" s="334">
        <v>0</v>
      </c>
      <c r="Q18697" s="334">
        <v>0</v>
      </c>
      <c r="R18697" s="334">
        <v>0</v>
      </c>
      <c r="S18697" s="334">
        <v>0</v>
      </c>
      <c r="T18697" s="334">
        <v>0</v>
      </c>
      <c r="U18697" s="334">
        <v>0</v>
      </c>
      <c r="V18697" s="334">
        <v>0</v>
      </c>
      <c r="W18697" s="334">
        <v>0</v>
      </c>
      <c r="X18697" s="334">
        <v>0</v>
      </c>
      <c r="Y18697" s="334">
        <v>0</v>
      </c>
      <c r="Z18697" s="334">
        <v>0</v>
      </c>
      <c r="AA18697" s="334">
        <v>0</v>
      </c>
      <c r="AB18697" s="334">
        <v>0</v>
      </c>
      <c r="AD18697" s="334">
        <v>0</v>
      </c>
      <c r="AE18697" s="334">
        <f t="shared" si="2923"/>
        <v>0</v>
      </c>
      <c r="AF18697" s="334">
        <f t="shared" si="2924"/>
        <v>0</v>
      </c>
      <c r="AG18697" s="340">
        <f t="shared" si="2925"/>
        <v>0</v>
      </c>
      <c r="AI18697" s="340">
        <f t="shared" si="2930"/>
        <v>0</v>
      </c>
      <c r="AJ18697" s="340">
        <f t="shared" si="2930"/>
        <v>0</v>
      </c>
      <c r="AK18697" s="340">
        <f t="shared" si="2930"/>
        <v>0</v>
      </c>
      <c r="AL18697" s="340">
        <f t="shared" si="2930"/>
        <v>0</v>
      </c>
      <c r="AM18697" s="340">
        <f t="shared" si="2930"/>
        <v>0</v>
      </c>
    </row>
    <row r="18698" spans="1:39" x14ac:dyDescent="0.35">
      <c r="A18698" s="337">
        <v>40611</v>
      </c>
      <c r="B18698" s="338">
        <f t="shared" si="2927"/>
        <v>2011</v>
      </c>
      <c r="C18698" s="338">
        <f t="shared" si="2928"/>
        <v>3</v>
      </c>
      <c r="D18698" s="338">
        <f t="shared" si="2929"/>
        <v>9</v>
      </c>
      <c r="E18698" s="334">
        <v>0</v>
      </c>
      <c r="F18698" s="334">
        <v>0</v>
      </c>
      <c r="G18698" s="334">
        <v>0</v>
      </c>
      <c r="H18698" s="334">
        <v>0</v>
      </c>
      <c r="I18698" s="334">
        <v>0</v>
      </c>
      <c r="J18698" s="334">
        <v>0</v>
      </c>
      <c r="K18698" s="334">
        <v>0</v>
      </c>
      <c r="L18698" s="334">
        <v>0</v>
      </c>
      <c r="M18698" s="334">
        <v>0</v>
      </c>
      <c r="N18698" s="334">
        <v>0</v>
      </c>
      <c r="O18698" s="334">
        <v>0</v>
      </c>
      <c r="P18698" s="334">
        <v>0</v>
      </c>
      <c r="Q18698" s="334">
        <v>0</v>
      </c>
      <c r="R18698" s="334">
        <v>0</v>
      </c>
      <c r="S18698" s="334">
        <v>0</v>
      </c>
      <c r="T18698" s="334">
        <v>0</v>
      </c>
      <c r="U18698" s="334">
        <v>0</v>
      </c>
      <c r="V18698" s="334">
        <v>0</v>
      </c>
      <c r="W18698" s="334">
        <v>0</v>
      </c>
      <c r="X18698" s="334">
        <v>0</v>
      </c>
      <c r="Y18698" s="334">
        <v>0</v>
      </c>
      <c r="Z18698" s="334">
        <v>0</v>
      </c>
      <c r="AA18698" s="334">
        <v>0</v>
      </c>
      <c r="AB18698" s="334">
        <v>0</v>
      </c>
      <c r="AD18698" s="334">
        <v>0</v>
      </c>
      <c r="AE18698" s="334">
        <f t="shared" si="2923"/>
        <v>0</v>
      </c>
      <c r="AF18698" s="334">
        <f t="shared" si="2924"/>
        <v>0</v>
      </c>
      <c r="AG18698" s="340">
        <f t="shared" si="2925"/>
        <v>0</v>
      </c>
      <c r="AI18698" s="340">
        <f t="shared" si="2930"/>
        <v>0</v>
      </c>
      <c r="AJ18698" s="340">
        <f t="shared" si="2930"/>
        <v>0</v>
      </c>
      <c r="AK18698" s="340">
        <f t="shared" si="2930"/>
        <v>0</v>
      </c>
      <c r="AL18698" s="340">
        <f t="shared" si="2930"/>
        <v>0</v>
      </c>
      <c r="AM18698" s="340">
        <f t="shared" si="2930"/>
        <v>0</v>
      </c>
    </row>
    <row r="18699" spans="1:39" x14ac:dyDescent="0.35">
      <c r="A18699" s="337">
        <v>40612</v>
      </c>
      <c r="B18699" s="338">
        <f t="shared" si="2927"/>
        <v>2011</v>
      </c>
      <c r="C18699" s="338">
        <f t="shared" si="2928"/>
        <v>3</v>
      </c>
      <c r="D18699" s="338">
        <f t="shared" si="2929"/>
        <v>10</v>
      </c>
      <c r="E18699" s="334">
        <v>0</v>
      </c>
      <c r="F18699" s="334">
        <v>0</v>
      </c>
      <c r="G18699" s="334">
        <v>0</v>
      </c>
      <c r="H18699" s="334">
        <v>0</v>
      </c>
      <c r="I18699" s="334">
        <v>0</v>
      </c>
      <c r="J18699" s="334">
        <v>0</v>
      </c>
      <c r="K18699" s="334">
        <v>0</v>
      </c>
      <c r="L18699" s="334">
        <v>0</v>
      </c>
      <c r="M18699" s="334">
        <v>0</v>
      </c>
      <c r="N18699" s="334">
        <v>0</v>
      </c>
      <c r="O18699" s="334">
        <v>0</v>
      </c>
      <c r="P18699" s="334">
        <v>0</v>
      </c>
      <c r="Q18699" s="334">
        <v>0</v>
      </c>
      <c r="R18699" s="334">
        <v>0</v>
      </c>
      <c r="S18699" s="334">
        <v>0</v>
      </c>
      <c r="T18699" s="334">
        <v>0</v>
      </c>
      <c r="U18699" s="334">
        <v>0</v>
      </c>
      <c r="V18699" s="334">
        <v>0</v>
      </c>
      <c r="W18699" s="334">
        <v>0</v>
      </c>
      <c r="X18699" s="334">
        <v>0</v>
      </c>
      <c r="Y18699" s="334">
        <v>0</v>
      </c>
      <c r="Z18699" s="334">
        <v>0</v>
      </c>
      <c r="AA18699" s="334">
        <v>0</v>
      </c>
      <c r="AB18699" s="334">
        <v>0</v>
      </c>
      <c r="AD18699" s="334">
        <v>0</v>
      </c>
      <c r="AE18699" s="334">
        <f t="shared" si="2923"/>
        <v>0</v>
      </c>
      <c r="AF18699" s="334">
        <f t="shared" si="2924"/>
        <v>0</v>
      </c>
      <c r="AG18699" s="340">
        <f t="shared" si="2925"/>
        <v>0</v>
      </c>
      <c r="AI18699" s="340">
        <f t="shared" si="2930"/>
        <v>0</v>
      </c>
      <c r="AJ18699" s="340">
        <f t="shared" si="2930"/>
        <v>0</v>
      </c>
      <c r="AK18699" s="340">
        <f t="shared" si="2930"/>
        <v>0</v>
      </c>
      <c r="AL18699" s="340">
        <f t="shared" si="2930"/>
        <v>0</v>
      </c>
      <c r="AM18699" s="340">
        <f t="shared" si="2930"/>
        <v>0</v>
      </c>
    </row>
    <row r="18700" spans="1:39" x14ac:dyDescent="0.35">
      <c r="A18700" s="337">
        <v>40613</v>
      </c>
      <c r="B18700" s="338">
        <f t="shared" si="2927"/>
        <v>2011</v>
      </c>
      <c r="C18700" s="338">
        <f t="shared" si="2928"/>
        <v>3</v>
      </c>
      <c r="D18700" s="338">
        <f t="shared" si="2929"/>
        <v>11</v>
      </c>
      <c r="E18700" s="334">
        <v>0</v>
      </c>
      <c r="F18700" s="334">
        <v>0</v>
      </c>
      <c r="G18700" s="334">
        <v>0</v>
      </c>
      <c r="H18700" s="334">
        <v>0</v>
      </c>
      <c r="I18700" s="334">
        <v>0</v>
      </c>
      <c r="J18700" s="334">
        <v>0</v>
      </c>
      <c r="K18700" s="334">
        <v>0</v>
      </c>
      <c r="L18700" s="334">
        <v>0</v>
      </c>
      <c r="M18700" s="334">
        <v>0</v>
      </c>
      <c r="N18700" s="334">
        <v>0</v>
      </c>
      <c r="O18700" s="334">
        <v>0</v>
      </c>
      <c r="P18700" s="334">
        <v>0</v>
      </c>
      <c r="Q18700" s="334">
        <v>0</v>
      </c>
      <c r="R18700" s="334">
        <v>0</v>
      </c>
      <c r="S18700" s="334">
        <v>0</v>
      </c>
      <c r="T18700" s="334">
        <v>0</v>
      </c>
      <c r="U18700" s="334">
        <v>0</v>
      </c>
      <c r="V18700" s="334">
        <v>0</v>
      </c>
      <c r="W18700" s="334">
        <v>0</v>
      </c>
      <c r="X18700" s="334">
        <v>0</v>
      </c>
      <c r="Y18700" s="334">
        <v>0</v>
      </c>
      <c r="Z18700" s="334">
        <v>0</v>
      </c>
      <c r="AA18700" s="334">
        <v>0</v>
      </c>
      <c r="AB18700" s="334">
        <v>0</v>
      </c>
      <c r="AD18700" s="334">
        <v>0</v>
      </c>
      <c r="AE18700" s="334">
        <f t="shared" si="2923"/>
        <v>0</v>
      </c>
      <c r="AF18700" s="334">
        <f t="shared" si="2924"/>
        <v>0</v>
      </c>
      <c r="AG18700" s="340">
        <f t="shared" si="2925"/>
        <v>0</v>
      </c>
      <c r="AI18700" s="340">
        <f t="shared" si="2930"/>
        <v>0</v>
      </c>
      <c r="AJ18700" s="340">
        <f t="shared" si="2930"/>
        <v>0</v>
      </c>
      <c r="AK18700" s="340">
        <f t="shared" si="2930"/>
        <v>0</v>
      </c>
      <c r="AL18700" s="340">
        <f t="shared" si="2930"/>
        <v>0</v>
      </c>
      <c r="AM18700" s="340">
        <f t="shared" si="2930"/>
        <v>0</v>
      </c>
    </row>
    <row r="18701" spans="1:39" x14ac:dyDescent="0.35">
      <c r="A18701" s="337">
        <v>40614</v>
      </c>
      <c r="B18701" s="338">
        <f t="shared" si="2927"/>
        <v>2011</v>
      </c>
      <c r="C18701" s="338">
        <f t="shared" si="2928"/>
        <v>3</v>
      </c>
      <c r="D18701" s="338">
        <f t="shared" si="2929"/>
        <v>12</v>
      </c>
      <c r="E18701" s="334">
        <v>0</v>
      </c>
      <c r="F18701" s="334">
        <v>0</v>
      </c>
      <c r="G18701" s="334">
        <v>0</v>
      </c>
      <c r="H18701" s="334">
        <v>0</v>
      </c>
      <c r="I18701" s="334">
        <v>0</v>
      </c>
      <c r="J18701" s="334">
        <v>0</v>
      </c>
      <c r="K18701" s="334">
        <v>0</v>
      </c>
      <c r="L18701" s="334">
        <v>0</v>
      </c>
      <c r="M18701" s="334">
        <v>0</v>
      </c>
      <c r="N18701" s="334">
        <v>0</v>
      </c>
      <c r="O18701" s="334">
        <v>0</v>
      </c>
      <c r="P18701" s="334">
        <v>0</v>
      </c>
      <c r="Q18701" s="334">
        <v>0</v>
      </c>
      <c r="R18701" s="334">
        <v>0</v>
      </c>
      <c r="S18701" s="334">
        <v>0</v>
      </c>
      <c r="T18701" s="334">
        <v>0</v>
      </c>
      <c r="U18701" s="334">
        <v>0</v>
      </c>
      <c r="V18701" s="334">
        <v>0</v>
      </c>
      <c r="W18701" s="334">
        <v>0</v>
      </c>
      <c r="X18701" s="334">
        <v>0</v>
      </c>
      <c r="Y18701" s="334">
        <v>0</v>
      </c>
      <c r="Z18701" s="334">
        <v>0</v>
      </c>
      <c r="AA18701" s="334">
        <v>0</v>
      </c>
      <c r="AB18701" s="334">
        <v>0</v>
      </c>
      <c r="AD18701" s="334">
        <v>0</v>
      </c>
      <c r="AE18701" s="334">
        <f t="shared" si="2923"/>
        <v>0</v>
      </c>
      <c r="AF18701" s="334">
        <f t="shared" si="2924"/>
        <v>0</v>
      </c>
      <c r="AG18701" s="340">
        <f t="shared" si="2925"/>
        <v>0</v>
      </c>
      <c r="AI18701" s="340">
        <f t="shared" si="2930"/>
        <v>0</v>
      </c>
      <c r="AJ18701" s="340">
        <f t="shared" si="2930"/>
        <v>0</v>
      </c>
      <c r="AK18701" s="340">
        <f t="shared" si="2930"/>
        <v>0</v>
      </c>
      <c r="AL18701" s="340">
        <f t="shared" si="2930"/>
        <v>0</v>
      </c>
      <c r="AM18701" s="340">
        <f t="shared" si="2930"/>
        <v>0</v>
      </c>
    </row>
    <row r="18702" spans="1:39" x14ac:dyDescent="0.35">
      <c r="A18702" s="337">
        <v>40615</v>
      </c>
      <c r="B18702" s="338">
        <f t="shared" si="2927"/>
        <v>2011</v>
      </c>
      <c r="C18702" s="338">
        <f t="shared" si="2928"/>
        <v>3</v>
      </c>
      <c r="D18702" s="338">
        <f t="shared" si="2929"/>
        <v>13</v>
      </c>
      <c r="E18702" s="334">
        <v>0</v>
      </c>
      <c r="F18702" s="334">
        <v>0</v>
      </c>
      <c r="G18702" s="334">
        <v>0</v>
      </c>
      <c r="H18702" s="334">
        <v>0</v>
      </c>
      <c r="I18702" s="334">
        <v>0</v>
      </c>
      <c r="J18702" s="334">
        <v>0</v>
      </c>
      <c r="K18702" s="334">
        <v>0</v>
      </c>
      <c r="L18702" s="334">
        <v>0</v>
      </c>
      <c r="M18702" s="334">
        <v>0</v>
      </c>
      <c r="N18702" s="334">
        <v>0</v>
      </c>
      <c r="O18702" s="334">
        <v>0</v>
      </c>
      <c r="P18702" s="334">
        <v>0</v>
      </c>
      <c r="Q18702" s="334">
        <v>0</v>
      </c>
      <c r="R18702" s="334">
        <v>0</v>
      </c>
      <c r="S18702" s="334">
        <v>0</v>
      </c>
      <c r="T18702" s="334">
        <v>0</v>
      </c>
      <c r="U18702" s="334">
        <v>0</v>
      </c>
      <c r="V18702" s="334">
        <v>0</v>
      </c>
      <c r="W18702" s="334">
        <v>0</v>
      </c>
      <c r="X18702" s="334">
        <v>0</v>
      </c>
      <c r="Y18702" s="334">
        <v>0</v>
      </c>
      <c r="Z18702" s="334">
        <v>0</v>
      </c>
      <c r="AA18702" s="334">
        <v>0</v>
      </c>
      <c r="AB18702" s="334">
        <v>0</v>
      </c>
      <c r="AD18702" s="334">
        <v>0</v>
      </c>
      <c r="AE18702" s="334">
        <f t="shared" si="2923"/>
        <v>0</v>
      </c>
      <c r="AF18702" s="334">
        <f t="shared" si="2924"/>
        <v>0</v>
      </c>
      <c r="AG18702" s="340">
        <f t="shared" si="2925"/>
        <v>0</v>
      </c>
      <c r="AI18702" s="340">
        <f t="shared" si="2930"/>
        <v>0</v>
      </c>
      <c r="AJ18702" s="340">
        <f t="shared" si="2930"/>
        <v>0</v>
      </c>
      <c r="AK18702" s="340">
        <f t="shared" si="2930"/>
        <v>0</v>
      </c>
      <c r="AL18702" s="340">
        <f t="shared" si="2930"/>
        <v>0</v>
      </c>
      <c r="AM18702" s="340">
        <f t="shared" si="2930"/>
        <v>0</v>
      </c>
    </row>
    <row r="18703" spans="1:39" x14ac:dyDescent="0.35">
      <c r="A18703" s="337">
        <v>40616</v>
      </c>
      <c r="B18703" s="338">
        <f t="shared" si="2927"/>
        <v>2011</v>
      </c>
      <c r="C18703" s="338">
        <f t="shared" si="2928"/>
        <v>3</v>
      </c>
      <c r="D18703" s="338">
        <f t="shared" si="2929"/>
        <v>14</v>
      </c>
      <c r="E18703" s="334">
        <v>0</v>
      </c>
      <c r="F18703" s="334">
        <v>0</v>
      </c>
      <c r="G18703" s="334">
        <v>0</v>
      </c>
      <c r="H18703" s="334">
        <v>0</v>
      </c>
      <c r="I18703" s="334">
        <v>0</v>
      </c>
      <c r="J18703" s="334">
        <v>0</v>
      </c>
      <c r="K18703" s="334">
        <v>0</v>
      </c>
      <c r="L18703" s="334">
        <v>0</v>
      </c>
      <c r="M18703" s="334">
        <v>0</v>
      </c>
      <c r="N18703" s="334">
        <v>0</v>
      </c>
      <c r="O18703" s="334">
        <v>0</v>
      </c>
      <c r="P18703" s="334">
        <v>0</v>
      </c>
      <c r="Q18703" s="334">
        <v>0</v>
      </c>
      <c r="R18703" s="334">
        <v>0</v>
      </c>
      <c r="S18703" s="334">
        <v>0</v>
      </c>
      <c r="T18703" s="334">
        <v>0</v>
      </c>
      <c r="U18703" s="334">
        <v>0</v>
      </c>
      <c r="V18703" s="334">
        <v>0</v>
      </c>
      <c r="W18703" s="334">
        <v>0</v>
      </c>
      <c r="X18703" s="334">
        <v>0</v>
      </c>
      <c r="Y18703" s="334">
        <v>0</v>
      </c>
      <c r="Z18703" s="334">
        <v>0</v>
      </c>
      <c r="AA18703" s="334">
        <v>0</v>
      </c>
      <c r="AB18703" s="334">
        <v>0</v>
      </c>
      <c r="AD18703" s="334">
        <v>0</v>
      </c>
      <c r="AE18703" s="334">
        <f t="shared" si="2923"/>
        <v>0</v>
      </c>
      <c r="AF18703" s="334">
        <f t="shared" si="2924"/>
        <v>0</v>
      </c>
      <c r="AG18703" s="340">
        <f t="shared" si="2925"/>
        <v>0</v>
      </c>
      <c r="AI18703" s="340">
        <f t="shared" si="2930"/>
        <v>0</v>
      </c>
      <c r="AJ18703" s="340">
        <f t="shared" si="2930"/>
        <v>0</v>
      </c>
      <c r="AK18703" s="340">
        <f t="shared" si="2930"/>
        <v>0</v>
      </c>
      <c r="AL18703" s="340">
        <f t="shared" si="2930"/>
        <v>0</v>
      </c>
      <c r="AM18703" s="340">
        <f t="shared" si="2930"/>
        <v>0</v>
      </c>
    </row>
    <row r="18704" spans="1:39" x14ac:dyDescent="0.35">
      <c r="A18704" s="337">
        <v>40617</v>
      </c>
      <c r="B18704" s="338">
        <f t="shared" si="2927"/>
        <v>2011</v>
      </c>
      <c r="C18704" s="338">
        <f t="shared" si="2928"/>
        <v>3</v>
      </c>
      <c r="D18704" s="338">
        <f t="shared" si="2929"/>
        <v>15</v>
      </c>
      <c r="E18704" s="334">
        <v>0</v>
      </c>
      <c r="F18704" s="334">
        <v>0</v>
      </c>
      <c r="G18704" s="334">
        <v>0</v>
      </c>
      <c r="H18704" s="334">
        <v>0</v>
      </c>
      <c r="I18704" s="334">
        <v>0</v>
      </c>
      <c r="J18704" s="334">
        <v>0</v>
      </c>
      <c r="K18704" s="334">
        <v>0</v>
      </c>
      <c r="L18704" s="334">
        <v>0</v>
      </c>
      <c r="M18704" s="334">
        <v>0</v>
      </c>
      <c r="N18704" s="334">
        <v>0</v>
      </c>
      <c r="O18704" s="334">
        <v>0</v>
      </c>
      <c r="P18704" s="334">
        <v>0</v>
      </c>
      <c r="Q18704" s="334">
        <v>0</v>
      </c>
      <c r="R18704" s="334">
        <v>0</v>
      </c>
      <c r="S18704" s="334">
        <v>0</v>
      </c>
      <c r="T18704" s="334">
        <v>0</v>
      </c>
      <c r="U18704" s="334">
        <v>0</v>
      </c>
      <c r="V18704" s="334">
        <v>0</v>
      </c>
      <c r="W18704" s="334">
        <v>0</v>
      </c>
      <c r="X18704" s="334">
        <v>0</v>
      </c>
      <c r="Y18704" s="334">
        <v>0</v>
      </c>
      <c r="Z18704" s="334">
        <v>0</v>
      </c>
      <c r="AA18704" s="334">
        <v>0</v>
      </c>
      <c r="AB18704" s="334">
        <v>0</v>
      </c>
      <c r="AD18704" s="334">
        <v>0</v>
      </c>
      <c r="AE18704" s="334">
        <f t="shared" si="2923"/>
        <v>0</v>
      </c>
      <c r="AF18704" s="334">
        <f t="shared" si="2924"/>
        <v>0</v>
      </c>
      <c r="AG18704" s="340">
        <f t="shared" si="2925"/>
        <v>0</v>
      </c>
      <c r="AI18704" s="340">
        <f t="shared" si="2930"/>
        <v>0</v>
      </c>
      <c r="AJ18704" s="340">
        <f t="shared" si="2930"/>
        <v>0</v>
      </c>
      <c r="AK18704" s="340">
        <f t="shared" si="2930"/>
        <v>0</v>
      </c>
      <c r="AL18704" s="340">
        <f t="shared" si="2930"/>
        <v>0</v>
      </c>
      <c r="AM18704" s="340">
        <f t="shared" si="2930"/>
        <v>0</v>
      </c>
    </row>
    <row r="18705" spans="1:39" x14ac:dyDescent="0.35">
      <c r="A18705" s="337">
        <v>40618</v>
      </c>
      <c r="B18705" s="338">
        <f t="shared" si="2927"/>
        <v>2011</v>
      </c>
      <c r="C18705" s="338">
        <f t="shared" si="2928"/>
        <v>3</v>
      </c>
      <c r="D18705" s="338">
        <f t="shared" si="2929"/>
        <v>16</v>
      </c>
      <c r="E18705" s="334">
        <v>0</v>
      </c>
      <c r="F18705" s="334">
        <v>0</v>
      </c>
      <c r="G18705" s="334">
        <v>0</v>
      </c>
      <c r="H18705" s="334">
        <v>0</v>
      </c>
      <c r="I18705" s="334">
        <v>0</v>
      </c>
      <c r="J18705" s="334">
        <v>0</v>
      </c>
      <c r="K18705" s="334">
        <v>0</v>
      </c>
      <c r="L18705" s="334">
        <v>0</v>
      </c>
      <c r="M18705" s="334">
        <v>0.1</v>
      </c>
      <c r="N18705" s="334">
        <v>0</v>
      </c>
      <c r="O18705" s="334">
        <v>0.1</v>
      </c>
      <c r="P18705" s="334">
        <v>0</v>
      </c>
      <c r="Q18705" s="334">
        <v>0</v>
      </c>
      <c r="R18705" s="334">
        <v>0</v>
      </c>
      <c r="S18705" s="334">
        <v>0</v>
      </c>
      <c r="T18705" s="334">
        <v>0</v>
      </c>
      <c r="U18705" s="334">
        <v>0</v>
      </c>
      <c r="V18705" s="334">
        <v>0</v>
      </c>
      <c r="W18705" s="334">
        <v>0.1</v>
      </c>
      <c r="X18705" s="334">
        <v>0.1</v>
      </c>
      <c r="Y18705" s="334">
        <v>0</v>
      </c>
      <c r="Z18705" s="334">
        <v>0.1</v>
      </c>
      <c r="AA18705" s="334">
        <v>0</v>
      </c>
      <c r="AB18705" s="334">
        <v>0.1</v>
      </c>
      <c r="AD18705" s="334">
        <v>0.6</v>
      </c>
      <c r="AE18705" s="334">
        <f t="shared" si="2923"/>
        <v>0.6</v>
      </c>
      <c r="AF18705" s="334">
        <f t="shared" si="2924"/>
        <v>0.6</v>
      </c>
      <c r="AG18705" s="340">
        <f t="shared" si="2925"/>
        <v>0</v>
      </c>
      <c r="AI18705" s="340">
        <f t="shared" si="2930"/>
        <v>0</v>
      </c>
      <c r="AJ18705" s="340">
        <f t="shared" si="2930"/>
        <v>0</v>
      </c>
      <c r="AK18705" s="340">
        <f t="shared" si="2930"/>
        <v>0</v>
      </c>
      <c r="AL18705" s="340">
        <f t="shared" si="2930"/>
        <v>0</v>
      </c>
      <c r="AM18705" s="340">
        <f t="shared" si="2930"/>
        <v>0</v>
      </c>
    </row>
    <row r="18706" spans="1:39" x14ac:dyDescent="0.35">
      <c r="A18706" s="337">
        <v>40619</v>
      </c>
      <c r="B18706" s="338">
        <f t="shared" si="2927"/>
        <v>2011</v>
      </c>
      <c r="C18706" s="338">
        <f t="shared" si="2928"/>
        <v>3</v>
      </c>
      <c r="D18706" s="338">
        <f t="shared" si="2929"/>
        <v>17</v>
      </c>
      <c r="E18706" s="334">
        <v>0</v>
      </c>
      <c r="F18706" s="334">
        <v>0</v>
      </c>
      <c r="G18706" s="334">
        <v>0</v>
      </c>
      <c r="H18706" s="334">
        <v>0</v>
      </c>
      <c r="I18706" s="334">
        <v>0</v>
      </c>
      <c r="J18706" s="334">
        <v>0</v>
      </c>
      <c r="K18706" s="334">
        <v>0</v>
      </c>
      <c r="L18706" s="334">
        <v>0</v>
      </c>
      <c r="M18706" s="334">
        <v>0</v>
      </c>
      <c r="N18706" s="334">
        <v>0</v>
      </c>
      <c r="O18706" s="334">
        <v>0</v>
      </c>
      <c r="P18706" s="334">
        <v>0</v>
      </c>
      <c r="Q18706" s="334">
        <v>0</v>
      </c>
      <c r="R18706" s="334">
        <v>0</v>
      </c>
      <c r="S18706" s="334">
        <v>0</v>
      </c>
      <c r="T18706" s="334">
        <v>0</v>
      </c>
      <c r="U18706" s="334">
        <v>0</v>
      </c>
      <c r="V18706" s="334">
        <v>0</v>
      </c>
      <c r="W18706" s="334">
        <v>0</v>
      </c>
      <c r="X18706" s="334">
        <v>0</v>
      </c>
      <c r="Y18706" s="334">
        <v>0</v>
      </c>
      <c r="Z18706" s="334">
        <v>0</v>
      </c>
      <c r="AA18706" s="334">
        <v>0</v>
      </c>
      <c r="AB18706" s="334">
        <v>0</v>
      </c>
      <c r="AD18706" s="334">
        <v>0</v>
      </c>
      <c r="AE18706" s="334">
        <f t="shared" si="2923"/>
        <v>0</v>
      </c>
      <c r="AF18706" s="334">
        <f t="shared" si="2924"/>
        <v>0</v>
      </c>
      <c r="AG18706" s="340">
        <f t="shared" si="2925"/>
        <v>0</v>
      </c>
      <c r="AI18706" s="340">
        <f t="shared" si="2930"/>
        <v>0</v>
      </c>
      <c r="AJ18706" s="340">
        <f t="shared" si="2930"/>
        <v>0</v>
      </c>
      <c r="AK18706" s="340">
        <f t="shared" si="2930"/>
        <v>0</v>
      </c>
      <c r="AL18706" s="340">
        <f t="shared" si="2930"/>
        <v>0</v>
      </c>
      <c r="AM18706" s="340">
        <f t="shared" si="2930"/>
        <v>0</v>
      </c>
    </row>
    <row r="18707" spans="1:39" x14ac:dyDescent="0.35">
      <c r="A18707" s="337">
        <v>40620</v>
      </c>
      <c r="B18707" s="338">
        <f t="shared" si="2927"/>
        <v>2011</v>
      </c>
      <c r="C18707" s="338">
        <f t="shared" si="2928"/>
        <v>3</v>
      </c>
      <c r="D18707" s="338">
        <f t="shared" si="2929"/>
        <v>18</v>
      </c>
      <c r="E18707" s="334">
        <v>0</v>
      </c>
      <c r="F18707" s="334">
        <v>0</v>
      </c>
      <c r="G18707" s="334">
        <v>0</v>
      </c>
      <c r="H18707" s="334">
        <v>0</v>
      </c>
      <c r="I18707" s="334">
        <v>0</v>
      </c>
      <c r="J18707" s="334">
        <v>0</v>
      </c>
      <c r="K18707" s="334">
        <v>0</v>
      </c>
      <c r="L18707" s="334">
        <v>0</v>
      </c>
      <c r="M18707" s="334">
        <v>0</v>
      </c>
      <c r="N18707" s="334">
        <v>0</v>
      </c>
      <c r="O18707" s="334">
        <v>0</v>
      </c>
      <c r="P18707" s="334">
        <v>0</v>
      </c>
      <c r="Q18707" s="334">
        <v>0</v>
      </c>
      <c r="R18707" s="334">
        <v>0</v>
      </c>
      <c r="S18707" s="334">
        <v>0</v>
      </c>
      <c r="T18707" s="334">
        <v>0</v>
      </c>
      <c r="U18707" s="334">
        <v>0</v>
      </c>
      <c r="V18707" s="334">
        <v>0</v>
      </c>
      <c r="W18707" s="334">
        <v>0</v>
      </c>
      <c r="X18707" s="334">
        <v>0</v>
      </c>
      <c r="Y18707" s="334">
        <v>0</v>
      </c>
      <c r="Z18707" s="334">
        <v>0</v>
      </c>
      <c r="AA18707" s="334">
        <v>0</v>
      </c>
      <c r="AB18707" s="334">
        <v>0</v>
      </c>
      <c r="AD18707" s="334">
        <v>0</v>
      </c>
      <c r="AE18707" s="334">
        <f t="shared" si="2923"/>
        <v>0</v>
      </c>
      <c r="AF18707" s="334">
        <f t="shared" si="2924"/>
        <v>0</v>
      </c>
      <c r="AG18707" s="340">
        <f t="shared" si="2925"/>
        <v>0</v>
      </c>
      <c r="AI18707" s="340">
        <f t="shared" si="2930"/>
        <v>0</v>
      </c>
      <c r="AJ18707" s="340">
        <f t="shared" si="2930"/>
        <v>0</v>
      </c>
      <c r="AK18707" s="340">
        <f t="shared" si="2930"/>
        <v>0</v>
      </c>
      <c r="AL18707" s="340">
        <f t="shared" si="2930"/>
        <v>0</v>
      </c>
      <c r="AM18707" s="340">
        <f t="shared" si="2930"/>
        <v>0</v>
      </c>
    </row>
    <row r="18708" spans="1:39" x14ac:dyDescent="0.35">
      <c r="A18708" s="337">
        <v>40621</v>
      </c>
      <c r="B18708" s="338">
        <f t="shared" si="2927"/>
        <v>2011</v>
      </c>
      <c r="C18708" s="338">
        <f t="shared" si="2928"/>
        <v>3</v>
      </c>
      <c r="D18708" s="338">
        <f t="shared" si="2929"/>
        <v>19</v>
      </c>
      <c r="E18708" s="334">
        <v>0</v>
      </c>
      <c r="F18708" s="334">
        <v>0</v>
      </c>
      <c r="G18708" s="334">
        <v>0</v>
      </c>
      <c r="H18708" s="334">
        <v>0</v>
      </c>
      <c r="I18708" s="334">
        <v>0</v>
      </c>
      <c r="J18708" s="334">
        <v>0</v>
      </c>
      <c r="K18708" s="334">
        <v>0</v>
      </c>
      <c r="L18708" s="334">
        <v>0</v>
      </c>
      <c r="M18708" s="334">
        <v>0</v>
      </c>
      <c r="N18708" s="334">
        <v>0</v>
      </c>
      <c r="O18708" s="334">
        <v>0</v>
      </c>
      <c r="P18708" s="334">
        <v>0</v>
      </c>
      <c r="Q18708" s="334">
        <v>0</v>
      </c>
      <c r="R18708" s="334">
        <v>0</v>
      </c>
      <c r="S18708" s="334">
        <v>0</v>
      </c>
      <c r="T18708" s="334">
        <v>0</v>
      </c>
      <c r="U18708" s="334">
        <v>0</v>
      </c>
      <c r="V18708" s="334">
        <v>0</v>
      </c>
      <c r="W18708" s="334">
        <v>0</v>
      </c>
      <c r="X18708" s="334">
        <v>0</v>
      </c>
      <c r="Y18708" s="334">
        <v>0</v>
      </c>
      <c r="Z18708" s="334">
        <v>0</v>
      </c>
      <c r="AA18708" s="334">
        <v>0.3</v>
      </c>
      <c r="AB18708" s="334">
        <v>0.3</v>
      </c>
      <c r="AD18708" s="334">
        <v>0.6</v>
      </c>
      <c r="AE18708" s="334">
        <f t="shared" si="2923"/>
        <v>0.6</v>
      </c>
      <c r="AF18708" s="334">
        <f t="shared" si="2924"/>
        <v>0.6</v>
      </c>
      <c r="AG18708" s="340">
        <f t="shared" si="2925"/>
        <v>0</v>
      </c>
      <c r="AI18708" s="340">
        <f t="shared" ref="AI18708:AM18723" si="2931">IF($C18708=AI$1,$AF18708,0)</f>
        <v>0</v>
      </c>
      <c r="AJ18708" s="340">
        <f t="shared" si="2931"/>
        <v>0</v>
      </c>
      <c r="AK18708" s="340">
        <f t="shared" si="2931"/>
        <v>0</v>
      </c>
      <c r="AL18708" s="340">
        <f t="shared" si="2931"/>
        <v>0</v>
      </c>
      <c r="AM18708" s="340">
        <f t="shared" si="2931"/>
        <v>0</v>
      </c>
    </row>
    <row r="18709" spans="1:39" x14ac:dyDescent="0.35">
      <c r="A18709" s="337">
        <v>40622</v>
      </c>
      <c r="B18709" s="338">
        <f t="shared" si="2927"/>
        <v>2011</v>
      </c>
      <c r="C18709" s="338">
        <f t="shared" si="2928"/>
        <v>3</v>
      </c>
      <c r="D18709" s="338">
        <f t="shared" si="2929"/>
        <v>20</v>
      </c>
      <c r="E18709" s="334">
        <v>0.2</v>
      </c>
      <c r="F18709" s="334">
        <v>0.1</v>
      </c>
      <c r="G18709" s="334">
        <v>0.2</v>
      </c>
      <c r="H18709" s="334">
        <v>0.1</v>
      </c>
      <c r="I18709" s="334">
        <v>0.2</v>
      </c>
      <c r="J18709" s="334">
        <v>0.2</v>
      </c>
      <c r="K18709" s="334">
        <v>0.1</v>
      </c>
      <c r="L18709" s="334">
        <v>0.2</v>
      </c>
      <c r="M18709" s="334">
        <v>0.1</v>
      </c>
      <c r="N18709" s="334">
        <v>0.2</v>
      </c>
      <c r="O18709" s="334">
        <v>0</v>
      </c>
      <c r="P18709" s="334">
        <v>0</v>
      </c>
      <c r="Q18709" s="334">
        <v>0</v>
      </c>
      <c r="R18709" s="334">
        <v>0</v>
      </c>
      <c r="S18709" s="334">
        <v>0</v>
      </c>
      <c r="T18709" s="334">
        <v>0</v>
      </c>
      <c r="U18709" s="334">
        <v>0</v>
      </c>
      <c r="V18709" s="334">
        <v>0</v>
      </c>
      <c r="W18709" s="334">
        <v>0</v>
      </c>
      <c r="X18709" s="334">
        <v>0</v>
      </c>
      <c r="Y18709" s="334">
        <v>0</v>
      </c>
      <c r="Z18709" s="334">
        <v>0</v>
      </c>
      <c r="AA18709" s="334">
        <v>0</v>
      </c>
      <c r="AB18709" s="334">
        <v>0</v>
      </c>
      <c r="AD18709" s="334">
        <v>1.6</v>
      </c>
      <c r="AE18709" s="334">
        <f t="shared" si="2923"/>
        <v>1.6</v>
      </c>
      <c r="AF18709" s="334">
        <f t="shared" si="2924"/>
        <v>1.6</v>
      </c>
      <c r="AG18709" s="340">
        <f t="shared" si="2925"/>
        <v>0</v>
      </c>
      <c r="AI18709" s="340">
        <f t="shared" si="2931"/>
        <v>0</v>
      </c>
      <c r="AJ18709" s="340">
        <f t="shared" si="2931"/>
        <v>0</v>
      </c>
      <c r="AK18709" s="340">
        <f t="shared" si="2931"/>
        <v>0</v>
      </c>
      <c r="AL18709" s="340">
        <f t="shared" si="2931"/>
        <v>0</v>
      </c>
      <c r="AM18709" s="340">
        <f t="shared" si="2931"/>
        <v>0</v>
      </c>
    </row>
    <row r="18710" spans="1:39" x14ac:dyDescent="0.35">
      <c r="A18710" s="337">
        <v>40623</v>
      </c>
      <c r="B18710" s="338">
        <f t="shared" si="2927"/>
        <v>2011</v>
      </c>
      <c r="C18710" s="338">
        <f t="shared" si="2928"/>
        <v>3</v>
      </c>
      <c r="D18710" s="338">
        <f t="shared" si="2929"/>
        <v>21</v>
      </c>
      <c r="E18710" s="334">
        <v>0</v>
      </c>
      <c r="F18710" s="334">
        <v>0</v>
      </c>
      <c r="G18710" s="334">
        <v>0.3</v>
      </c>
      <c r="H18710" s="334">
        <v>0.3</v>
      </c>
      <c r="I18710" s="334">
        <v>0.3</v>
      </c>
      <c r="J18710" s="334">
        <v>0.3</v>
      </c>
      <c r="K18710" s="334">
        <v>0.3</v>
      </c>
      <c r="L18710" s="334">
        <v>0.3</v>
      </c>
      <c r="M18710" s="334">
        <v>0.3</v>
      </c>
      <c r="N18710" s="334">
        <v>0.3</v>
      </c>
      <c r="O18710" s="334">
        <v>0.3</v>
      </c>
      <c r="P18710" s="334">
        <v>0.3</v>
      </c>
      <c r="Q18710" s="334">
        <v>0.3</v>
      </c>
      <c r="R18710" s="334">
        <v>0.3</v>
      </c>
      <c r="S18710" s="334">
        <v>0.3</v>
      </c>
      <c r="T18710" s="334">
        <v>0.3</v>
      </c>
      <c r="U18710" s="334">
        <v>0.3</v>
      </c>
      <c r="V18710" s="334">
        <v>0.3</v>
      </c>
      <c r="W18710" s="334">
        <v>0.3</v>
      </c>
      <c r="X18710" s="334">
        <v>0.3</v>
      </c>
      <c r="Y18710" s="334">
        <v>0.3</v>
      </c>
      <c r="Z18710" s="334">
        <v>0.3</v>
      </c>
      <c r="AA18710" s="334">
        <v>0.3</v>
      </c>
      <c r="AB18710" s="334">
        <v>0.3</v>
      </c>
      <c r="AD18710" s="334">
        <v>6.6</v>
      </c>
      <c r="AE18710" s="334">
        <f t="shared" si="2923"/>
        <v>6.6</v>
      </c>
      <c r="AF18710" s="334">
        <f t="shared" si="2924"/>
        <v>6.5999999999999979</v>
      </c>
      <c r="AG18710" s="340">
        <f t="shared" si="2925"/>
        <v>1.7763568394002505E-15</v>
      </c>
      <c r="AI18710" s="340">
        <f t="shared" si="2931"/>
        <v>0</v>
      </c>
      <c r="AJ18710" s="340">
        <f t="shared" si="2931"/>
        <v>0</v>
      </c>
      <c r="AK18710" s="340">
        <f t="shared" si="2931"/>
        <v>0</v>
      </c>
      <c r="AL18710" s="340">
        <f t="shared" si="2931"/>
        <v>0</v>
      </c>
      <c r="AM18710" s="340">
        <f t="shared" si="2931"/>
        <v>0</v>
      </c>
    </row>
    <row r="18711" spans="1:39" x14ac:dyDescent="0.35">
      <c r="A18711" s="337">
        <v>40624</v>
      </c>
      <c r="B18711" s="338">
        <f t="shared" si="2927"/>
        <v>2011</v>
      </c>
      <c r="C18711" s="338">
        <f t="shared" si="2928"/>
        <v>3</v>
      </c>
      <c r="D18711" s="338">
        <f t="shared" si="2929"/>
        <v>22</v>
      </c>
      <c r="E18711" s="334">
        <v>0.1</v>
      </c>
      <c r="F18711" s="334">
        <v>0</v>
      </c>
      <c r="G18711" s="334">
        <v>0.1</v>
      </c>
      <c r="H18711" s="334">
        <v>0</v>
      </c>
      <c r="I18711" s="334">
        <v>0.1</v>
      </c>
      <c r="J18711" s="334">
        <v>0</v>
      </c>
      <c r="K18711" s="334">
        <v>0.1</v>
      </c>
      <c r="L18711" s="334">
        <v>0</v>
      </c>
      <c r="M18711" s="334">
        <v>0.1</v>
      </c>
      <c r="N18711" s="334">
        <v>0</v>
      </c>
      <c r="O18711" s="334">
        <v>0.1</v>
      </c>
      <c r="P18711" s="334">
        <v>0</v>
      </c>
      <c r="Q18711" s="334">
        <v>0.1</v>
      </c>
      <c r="R18711" s="334">
        <v>0</v>
      </c>
      <c r="S18711" s="334">
        <v>0</v>
      </c>
      <c r="T18711" s="334">
        <v>0.1</v>
      </c>
      <c r="U18711" s="334">
        <v>0</v>
      </c>
      <c r="V18711" s="334">
        <v>0.1</v>
      </c>
      <c r="W18711" s="334">
        <v>0</v>
      </c>
      <c r="X18711" s="334">
        <v>0.1</v>
      </c>
      <c r="Y18711" s="334">
        <v>0</v>
      </c>
      <c r="Z18711" s="334">
        <v>0.1</v>
      </c>
      <c r="AA18711" s="334">
        <v>0</v>
      </c>
      <c r="AB18711" s="334">
        <v>0.1</v>
      </c>
      <c r="AD18711" s="334">
        <v>1.2</v>
      </c>
      <c r="AE18711" s="334">
        <f t="shared" si="2923"/>
        <v>1.2</v>
      </c>
      <c r="AF18711" s="334">
        <f t="shared" si="2924"/>
        <v>1.2</v>
      </c>
      <c r="AG18711" s="340">
        <f t="shared" si="2925"/>
        <v>0</v>
      </c>
      <c r="AI18711" s="340">
        <f t="shared" si="2931"/>
        <v>0</v>
      </c>
      <c r="AJ18711" s="340">
        <f t="shared" si="2931"/>
        <v>0</v>
      </c>
      <c r="AK18711" s="340">
        <f t="shared" si="2931"/>
        <v>0</v>
      </c>
      <c r="AL18711" s="340">
        <f t="shared" si="2931"/>
        <v>0</v>
      </c>
      <c r="AM18711" s="340">
        <f t="shared" si="2931"/>
        <v>0</v>
      </c>
    </row>
    <row r="18712" spans="1:39" x14ac:dyDescent="0.35">
      <c r="A18712" s="337">
        <v>40625</v>
      </c>
      <c r="B18712" s="338">
        <f t="shared" si="2927"/>
        <v>2011</v>
      </c>
      <c r="C18712" s="338">
        <f t="shared" si="2928"/>
        <v>3</v>
      </c>
      <c r="D18712" s="338">
        <f t="shared" si="2929"/>
        <v>23</v>
      </c>
      <c r="E18712" s="334">
        <v>0.1</v>
      </c>
      <c r="F18712" s="334">
        <v>0.2</v>
      </c>
      <c r="G18712" s="334">
        <v>0.1</v>
      </c>
      <c r="H18712" s="334">
        <v>0.2</v>
      </c>
      <c r="I18712" s="334">
        <v>0.1</v>
      </c>
      <c r="J18712" s="334">
        <v>0.1</v>
      </c>
      <c r="K18712" s="334">
        <v>0.2</v>
      </c>
      <c r="L18712" s="334">
        <v>0.1</v>
      </c>
      <c r="M18712" s="334">
        <v>0.2</v>
      </c>
      <c r="N18712" s="334">
        <v>0.1</v>
      </c>
      <c r="O18712" s="334">
        <v>0.1</v>
      </c>
      <c r="P18712" s="334">
        <v>0.2</v>
      </c>
      <c r="Q18712" s="334">
        <v>0.1</v>
      </c>
      <c r="R18712" s="334">
        <v>0.1</v>
      </c>
      <c r="S18712" s="334">
        <v>0.2</v>
      </c>
      <c r="T18712" s="334">
        <v>0.1</v>
      </c>
      <c r="U18712" s="334">
        <v>0</v>
      </c>
      <c r="V18712" s="334">
        <v>0.2</v>
      </c>
      <c r="W18712" s="334">
        <v>0.1</v>
      </c>
      <c r="X18712" s="334">
        <v>0.1</v>
      </c>
      <c r="Y18712" s="334">
        <v>0.2</v>
      </c>
      <c r="Z18712" s="334">
        <v>0.1</v>
      </c>
      <c r="AA18712" s="334">
        <v>0.2</v>
      </c>
      <c r="AB18712" s="334">
        <v>0.1</v>
      </c>
      <c r="AD18712" s="334">
        <v>3.2</v>
      </c>
      <c r="AE18712" s="334">
        <f t="shared" si="2923"/>
        <v>3.2</v>
      </c>
      <c r="AF18712" s="334">
        <f t="shared" si="2924"/>
        <v>3.2000000000000015</v>
      </c>
      <c r="AG18712" s="340">
        <f t="shared" si="2925"/>
        <v>1.3322676295501878E-15</v>
      </c>
      <c r="AI18712" s="340">
        <f t="shared" si="2931"/>
        <v>0</v>
      </c>
      <c r="AJ18712" s="340">
        <f t="shared" si="2931"/>
        <v>0</v>
      </c>
      <c r="AK18712" s="340">
        <f t="shared" si="2931"/>
        <v>0</v>
      </c>
      <c r="AL18712" s="340">
        <f t="shared" si="2931"/>
        <v>0</v>
      </c>
      <c r="AM18712" s="340">
        <f t="shared" si="2931"/>
        <v>0</v>
      </c>
    </row>
    <row r="18713" spans="1:39" x14ac:dyDescent="0.35">
      <c r="A18713" s="337">
        <v>40626</v>
      </c>
      <c r="B18713" s="338">
        <f t="shared" si="2927"/>
        <v>2011</v>
      </c>
      <c r="C18713" s="338">
        <f t="shared" si="2928"/>
        <v>3</v>
      </c>
      <c r="D18713" s="338">
        <f t="shared" si="2929"/>
        <v>24</v>
      </c>
      <c r="E18713" s="334">
        <v>0</v>
      </c>
      <c r="F18713" s="334">
        <v>0.1</v>
      </c>
      <c r="G18713" s="334">
        <v>0</v>
      </c>
      <c r="H18713" s="334">
        <v>0</v>
      </c>
      <c r="I18713" s="334">
        <v>0.1</v>
      </c>
      <c r="J18713" s="334">
        <v>0</v>
      </c>
      <c r="K18713" s="334">
        <v>0</v>
      </c>
      <c r="L18713" s="334">
        <v>0.1</v>
      </c>
      <c r="M18713" s="334">
        <v>0</v>
      </c>
      <c r="N18713" s="334">
        <v>0.1</v>
      </c>
      <c r="O18713" s="334">
        <v>0</v>
      </c>
      <c r="P18713" s="334">
        <v>0</v>
      </c>
      <c r="Q18713" s="334">
        <v>0</v>
      </c>
      <c r="R18713" s="334">
        <v>0</v>
      </c>
      <c r="S18713" s="334">
        <v>0</v>
      </c>
      <c r="T18713" s="334">
        <v>0</v>
      </c>
      <c r="U18713" s="334">
        <v>0</v>
      </c>
      <c r="V18713" s="334">
        <v>0</v>
      </c>
      <c r="W18713" s="334">
        <v>0</v>
      </c>
      <c r="X18713" s="334">
        <v>0.1</v>
      </c>
      <c r="Y18713" s="334">
        <v>0</v>
      </c>
      <c r="Z18713" s="334">
        <v>0</v>
      </c>
      <c r="AA18713" s="334">
        <v>0.1</v>
      </c>
      <c r="AB18713" s="334">
        <v>0</v>
      </c>
      <c r="AD18713" s="334">
        <v>0.6</v>
      </c>
      <c r="AE18713" s="334">
        <f t="shared" si="2923"/>
        <v>0.6</v>
      </c>
      <c r="AF18713" s="334">
        <f t="shared" si="2924"/>
        <v>0.6</v>
      </c>
      <c r="AG18713" s="340">
        <f t="shared" si="2925"/>
        <v>0</v>
      </c>
      <c r="AI18713" s="340">
        <f t="shared" si="2931"/>
        <v>0</v>
      </c>
      <c r="AJ18713" s="340">
        <f t="shared" si="2931"/>
        <v>0</v>
      </c>
      <c r="AK18713" s="340">
        <f t="shared" si="2931"/>
        <v>0</v>
      </c>
      <c r="AL18713" s="340">
        <f t="shared" si="2931"/>
        <v>0</v>
      </c>
      <c r="AM18713" s="340">
        <f t="shared" si="2931"/>
        <v>0</v>
      </c>
    </row>
    <row r="18714" spans="1:39" x14ac:dyDescent="0.35">
      <c r="A18714" s="337">
        <v>40627</v>
      </c>
      <c r="B18714" s="338">
        <f t="shared" si="2927"/>
        <v>2011</v>
      </c>
      <c r="C18714" s="338">
        <f t="shared" si="2928"/>
        <v>3</v>
      </c>
      <c r="D18714" s="338">
        <f t="shared" si="2929"/>
        <v>25</v>
      </c>
      <c r="E18714" s="334">
        <v>0</v>
      </c>
      <c r="F18714" s="334">
        <v>0</v>
      </c>
      <c r="G18714" s="334">
        <v>0.1</v>
      </c>
      <c r="H18714" s="334">
        <v>0</v>
      </c>
      <c r="I18714" s="334">
        <v>0</v>
      </c>
      <c r="J18714" s="334">
        <v>0</v>
      </c>
      <c r="K18714" s="334">
        <v>0</v>
      </c>
      <c r="L18714" s="334">
        <v>0</v>
      </c>
      <c r="M18714" s="334">
        <v>0</v>
      </c>
      <c r="N18714" s="334">
        <v>0</v>
      </c>
      <c r="O18714" s="334">
        <v>0.1</v>
      </c>
      <c r="P18714" s="334">
        <v>0</v>
      </c>
      <c r="Q18714" s="334">
        <v>0</v>
      </c>
      <c r="R18714" s="334">
        <v>0</v>
      </c>
      <c r="S18714" s="334">
        <v>0</v>
      </c>
      <c r="T18714" s="334">
        <v>0</v>
      </c>
      <c r="U18714" s="334">
        <v>0.1</v>
      </c>
      <c r="V18714" s="334">
        <v>0</v>
      </c>
      <c r="W18714" s="334">
        <v>0</v>
      </c>
      <c r="X18714" s="334">
        <v>0</v>
      </c>
      <c r="Y18714" s="334">
        <v>0</v>
      </c>
      <c r="Z18714" s="334">
        <v>0.1</v>
      </c>
      <c r="AA18714" s="334">
        <v>0</v>
      </c>
      <c r="AB18714" s="334">
        <v>0</v>
      </c>
      <c r="AD18714" s="334">
        <v>0.4</v>
      </c>
      <c r="AE18714" s="334">
        <f t="shared" si="2923"/>
        <v>0.4</v>
      </c>
      <c r="AF18714" s="334">
        <f t="shared" si="2924"/>
        <v>0.4</v>
      </c>
      <c r="AG18714" s="340">
        <f t="shared" si="2925"/>
        <v>0</v>
      </c>
      <c r="AI18714" s="340">
        <f t="shared" si="2931"/>
        <v>0</v>
      </c>
      <c r="AJ18714" s="340">
        <f t="shared" si="2931"/>
        <v>0</v>
      </c>
      <c r="AK18714" s="340">
        <f t="shared" si="2931"/>
        <v>0</v>
      </c>
      <c r="AL18714" s="340">
        <f t="shared" si="2931"/>
        <v>0</v>
      </c>
      <c r="AM18714" s="340">
        <f t="shared" si="2931"/>
        <v>0</v>
      </c>
    </row>
    <row r="18715" spans="1:39" x14ac:dyDescent="0.35">
      <c r="A18715" s="337">
        <v>40628</v>
      </c>
      <c r="B18715" s="338">
        <f t="shared" si="2927"/>
        <v>2011</v>
      </c>
      <c r="C18715" s="338">
        <f t="shared" si="2928"/>
        <v>3</v>
      </c>
      <c r="D18715" s="338">
        <f t="shared" si="2929"/>
        <v>26</v>
      </c>
      <c r="E18715" s="334">
        <v>0.1</v>
      </c>
      <c r="F18715" s="334">
        <v>0.1</v>
      </c>
      <c r="G18715" s="334">
        <v>0.1</v>
      </c>
      <c r="H18715" s="334">
        <v>0.2</v>
      </c>
      <c r="I18715" s="334">
        <v>0.1</v>
      </c>
      <c r="J18715" s="334">
        <v>0</v>
      </c>
      <c r="K18715" s="334">
        <v>0</v>
      </c>
      <c r="L18715" s="334">
        <v>0.1</v>
      </c>
      <c r="M18715" s="334">
        <v>0.1</v>
      </c>
      <c r="N18715" s="334">
        <v>0.1</v>
      </c>
      <c r="O18715" s="334">
        <v>0.1</v>
      </c>
      <c r="P18715" s="334">
        <v>0.1</v>
      </c>
      <c r="Q18715" s="334">
        <v>0.1</v>
      </c>
      <c r="R18715" s="334">
        <v>0.2</v>
      </c>
      <c r="S18715" s="334">
        <v>0.1</v>
      </c>
      <c r="T18715" s="334">
        <v>0.1</v>
      </c>
      <c r="U18715" s="334">
        <v>0.1</v>
      </c>
      <c r="V18715" s="334">
        <v>0.1</v>
      </c>
      <c r="W18715" s="334">
        <v>0.1</v>
      </c>
      <c r="X18715" s="334">
        <v>0.2</v>
      </c>
      <c r="Y18715" s="334">
        <v>0.2</v>
      </c>
      <c r="Z18715" s="334">
        <v>0.1</v>
      </c>
      <c r="AA18715" s="334">
        <v>0.1</v>
      </c>
      <c r="AB18715" s="334">
        <v>0.1</v>
      </c>
      <c r="AD18715" s="334">
        <v>2.6</v>
      </c>
      <c r="AE18715" s="334">
        <f t="shared" si="2923"/>
        <v>2.6</v>
      </c>
      <c r="AF18715" s="334">
        <f t="shared" si="2924"/>
        <v>2.600000000000001</v>
      </c>
      <c r="AG18715" s="340">
        <f t="shared" si="2925"/>
        <v>8.8817841970012523E-16</v>
      </c>
      <c r="AI18715" s="340">
        <f t="shared" si="2931"/>
        <v>0</v>
      </c>
      <c r="AJ18715" s="340">
        <f t="shared" si="2931"/>
        <v>0</v>
      </c>
      <c r="AK18715" s="340">
        <f t="shared" si="2931"/>
        <v>0</v>
      </c>
      <c r="AL18715" s="340">
        <f t="shared" si="2931"/>
        <v>0</v>
      </c>
      <c r="AM18715" s="340">
        <f t="shared" si="2931"/>
        <v>0</v>
      </c>
    </row>
    <row r="18716" spans="1:39" x14ac:dyDescent="0.35">
      <c r="A18716" s="337">
        <v>40629</v>
      </c>
      <c r="B18716" s="338">
        <f t="shared" si="2927"/>
        <v>2011</v>
      </c>
      <c r="C18716" s="338">
        <f t="shared" si="2928"/>
        <v>3</v>
      </c>
      <c r="D18716" s="338">
        <f t="shared" si="2929"/>
        <v>27</v>
      </c>
      <c r="E18716" s="334">
        <v>0</v>
      </c>
      <c r="F18716" s="334">
        <v>0</v>
      </c>
      <c r="G18716" s="334">
        <v>0</v>
      </c>
      <c r="H18716" s="334">
        <v>0</v>
      </c>
      <c r="I18716" s="334">
        <v>0</v>
      </c>
      <c r="J18716" s="334">
        <v>0</v>
      </c>
      <c r="K18716" s="334">
        <v>0</v>
      </c>
      <c r="L18716" s="334">
        <v>0</v>
      </c>
      <c r="M18716" s="334">
        <v>0</v>
      </c>
      <c r="N18716" s="334">
        <v>0</v>
      </c>
      <c r="O18716" s="334">
        <v>0</v>
      </c>
      <c r="P18716" s="334">
        <v>0</v>
      </c>
      <c r="Q18716" s="334">
        <v>0</v>
      </c>
      <c r="R18716" s="334">
        <v>0</v>
      </c>
      <c r="S18716" s="334">
        <v>0</v>
      </c>
      <c r="T18716" s="334">
        <v>0</v>
      </c>
      <c r="U18716" s="334">
        <v>0</v>
      </c>
      <c r="V18716" s="334">
        <v>0</v>
      </c>
      <c r="W18716" s="334">
        <v>0</v>
      </c>
      <c r="X18716" s="334">
        <v>0</v>
      </c>
      <c r="Y18716" s="334">
        <v>0</v>
      </c>
      <c r="Z18716" s="334">
        <v>0</v>
      </c>
      <c r="AA18716" s="334">
        <v>0</v>
      </c>
      <c r="AB18716" s="334">
        <v>0</v>
      </c>
      <c r="AD18716" s="334">
        <v>0</v>
      </c>
      <c r="AE18716" s="334">
        <f t="shared" si="2923"/>
        <v>0</v>
      </c>
      <c r="AF18716" s="334">
        <f t="shared" si="2924"/>
        <v>0</v>
      </c>
      <c r="AG18716" s="340">
        <f t="shared" si="2925"/>
        <v>0</v>
      </c>
      <c r="AI18716" s="340">
        <f t="shared" si="2931"/>
        <v>0</v>
      </c>
      <c r="AJ18716" s="340">
        <f t="shared" si="2931"/>
        <v>0</v>
      </c>
      <c r="AK18716" s="340">
        <f t="shared" si="2931"/>
        <v>0</v>
      </c>
      <c r="AL18716" s="340">
        <f t="shared" si="2931"/>
        <v>0</v>
      </c>
      <c r="AM18716" s="340">
        <f t="shared" si="2931"/>
        <v>0</v>
      </c>
    </row>
    <row r="18717" spans="1:39" x14ac:dyDescent="0.35">
      <c r="A18717" s="337">
        <v>40630</v>
      </c>
      <c r="B18717" s="338">
        <f t="shared" si="2927"/>
        <v>2011</v>
      </c>
      <c r="C18717" s="338">
        <f t="shared" si="2928"/>
        <v>3</v>
      </c>
      <c r="D18717" s="338">
        <f t="shared" si="2929"/>
        <v>28</v>
      </c>
      <c r="E18717" s="334">
        <v>0</v>
      </c>
      <c r="F18717" s="334">
        <v>0</v>
      </c>
      <c r="G18717" s="334">
        <v>0</v>
      </c>
      <c r="H18717" s="334">
        <v>0</v>
      </c>
      <c r="I18717" s="334">
        <v>0.1</v>
      </c>
      <c r="J18717" s="334">
        <v>0</v>
      </c>
      <c r="K18717" s="334">
        <v>0</v>
      </c>
      <c r="L18717" s="334">
        <v>0.1</v>
      </c>
      <c r="M18717" s="334">
        <v>0</v>
      </c>
      <c r="N18717" s="334">
        <v>0.1</v>
      </c>
      <c r="O18717" s="334">
        <v>0</v>
      </c>
      <c r="P18717" s="334">
        <v>0</v>
      </c>
      <c r="Q18717" s="334">
        <v>0</v>
      </c>
      <c r="R18717" s="334">
        <v>0</v>
      </c>
      <c r="S18717" s="334">
        <v>0</v>
      </c>
      <c r="T18717" s="334">
        <v>0</v>
      </c>
      <c r="U18717" s="334">
        <v>0</v>
      </c>
      <c r="V18717" s="334">
        <v>0</v>
      </c>
      <c r="W18717" s="334">
        <v>0</v>
      </c>
      <c r="X18717" s="334">
        <v>0</v>
      </c>
      <c r="Y18717" s="334">
        <v>0</v>
      </c>
      <c r="Z18717" s="334">
        <v>0.1</v>
      </c>
      <c r="AA18717" s="334">
        <v>0</v>
      </c>
      <c r="AB18717" s="334">
        <v>0</v>
      </c>
      <c r="AD18717" s="334">
        <v>0.4</v>
      </c>
      <c r="AE18717" s="334">
        <f t="shared" si="2923"/>
        <v>0.4</v>
      </c>
      <c r="AF18717" s="334">
        <f t="shared" si="2924"/>
        <v>0.4</v>
      </c>
      <c r="AG18717" s="340">
        <f t="shared" si="2925"/>
        <v>0</v>
      </c>
      <c r="AI18717" s="340">
        <f t="shared" si="2931"/>
        <v>0</v>
      </c>
      <c r="AJ18717" s="340">
        <f t="shared" si="2931"/>
        <v>0</v>
      </c>
      <c r="AK18717" s="340">
        <f t="shared" si="2931"/>
        <v>0</v>
      </c>
      <c r="AL18717" s="340">
        <f t="shared" si="2931"/>
        <v>0</v>
      </c>
      <c r="AM18717" s="340">
        <f t="shared" si="2931"/>
        <v>0</v>
      </c>
    </row>
    <row r="18718" spans="1:39" x14ac:dyDescent="0.35">
      <c r="A18718" s="337">
        <v>40631</v>
      </c>
      <c r="B18718" s="338">
        <f t="shared" si="2927"/>
        <v>2011</v>
      </c>
      <c r="C18718" s="338">
        <f t="shared" si="2928"/>
        <v>3</v>
      </c>
      <c r="D18718" s="338">
        <f t="shared" si="2929"/>
        <v>29</v>
      </c>
      <c r="E18718" s="334">
        <v>0</v>
      </c>
      <c r="F18718" s="334">
        <v>0</v>
      </c>
      <c r="G18718" s="334">
        <v>0</v>
      </c>
      <c r="H18718" s="334">
        <v>0</v>
      </c>
      <c r="I18718" s="334">
        <v>0</v>
      </c>
      <c r="J18718" s="334">
        <v>0</v>
      </c>
      <c r="K18718" s="334">
        <v>0</v>
      </c>
      <c r="L18718" s="334">
        <v>0</v>
      </c>
      <c r="M18718" s="334">
        <v>0</v>
      </c>
      <c r="N18718" s="334">
        <v>0</v>
      </c>
      <c r="O18718" s="334">
        <v>0</v>
      </c>
      <c r="P18718" s="334">
        <v>0</v>
      </c>
      <c r="Q18718" s="334">
        <v>0</v>
      </c>
      <c r="R18718" s="334">
        <v>0</v>
      </c>
      <c r="S18718" s="334">
        <v>0</v>
      </c>
      <c r="T18718" s="334">
        <v>0</v>
      </c>
      <c r="U18718" s="334">
        <v>0</v>
      </c>
      <c r="V18718" s="334">
        <v>0</v>
      </c>
      <c r="W18718" s="334">
        <v>0</v>
      </c>
      <c r="X18718" s="334">
        <v>0</v>
      </c>
      <c r="Y18718" s="334">
        <v>0</v>
      </c>
      <c r="Z18718" s="334">
        <v>0</v>
      </c>
      <c r="AA18718" s="334">
        <v>0</v>
      </c>
      <c r="AB18718" s="334">
        <v>0</v>
      </c>
      <c r="AD18718" s="334">
        <v>0</v>
      </c>
      <c r="AE18718" s="334">
        <f t="shared" si="2923"/>
        <v>0</v>
      </c>
      <c r="AF18718" s="334">
        <f t="shared" si="2924"/>
        <v>0</v>
      </c>
      <c r="AG18718" s="340">
        <f t="shared" si="2925"/>
        <v>0</v>
      </c>
      <c r="AI18718" s="340">
        <f t="shared" si="2931"/>
        <v>0</v>
      </c>
      <c r="AJ18718" s="340">
        <f t="shared" si="2931"/>
        <v>0</v>
      </c>
      <c r="AK18718" s="340">
        <f t="shared" si="2931"/>
        <v>0</v>
      </c>
      <c r="AL18718" s="340">
        <f t="shared" si="2931"/>
        <v>0</v>
      </c>
      <c r="AM18718" s="340">
        <f t="shared" si="2931"/>
        <v>0</v>
      </c>
    </row>
    <row r="18719" spans="1:39" x14ac:dyDescent="0.35">
      <c r="A18719" s="337">
        <v>40632</v>
      </c>
      <c r="B18719" s="338">
        <f t="shared" si="2927"/>
        <v>2011</v>
      </c>
      <c r="C18719" s="338">
        <f t="shared" si="2928"/>
        <v>3</v>
      </c>
      <c r="D18719" s="338">
        <f t="shared" si="2929"/>
        <v>30</v>
      </c>
      <c r="E18719" s="334">
        <v>0</v>
      </c>
      <c r="F18719" s="334">
        <v>0</v>
      </c>
      <c r="G18719" s="334">
        <v>0</v>
      </c>
      <c r="H18719" s="334">
        <v>0</v>
      </c>
      <c r="I18719" s="334">
        <v>0</v>
      </c>
      <c r="J18719" s="334">
        <v>0</v>
      </c>
      <c r="K18719" s="334">
        <v>0</v>
      </c>
      <c r="L18719" s="334">
        <v>0</v>
      </c>
      <c r="M18719" s="334">
        <v>0</v>
      </c>
      <c r="N18719" s="334">
        <v>0</v>
      </c>
      <c r="O18719" s="334">
        <v>0</v>
      </c>
      <c r="P18719" s="334">
        <v>0</v>
      </c>
      <c r="Q18719" s="334">
        <v>0</v>
      </c>
      <c r="R18719" s="334">
        <v>0</v>
      </c>
      <c r="S18719" s="334">
        <v>0</v>
      </c>
      <c r="T18719" s="334">
        <v>0</v>
      </c>
      <c r="U18719" s="334">
        <v>0</v>
      </c>
      <c r="V18719" s="334">
        <v>0</v>
      </c>
      <c r="W18719" s="334">
        <v>0</v>
      </c>
      <c r="X18719" s="334">
        <v>0</v>
      </c>
      <c r="Y18719" s="334">
        <v>0</v>
      </c>
      <c r="Z18719" s="334">
        <v>0</v>
      </c>
      <c r="AA18719" s="334">
        <v>0</v>
      </c>
      <c r="AB18719" s="334">
        <v>0</v>
      </c>
      <c r="AD18719" s="334">
        <v>0</v>
      </c>
      <c r="AE18719" s="334">
        <f t="shared" si="2923"/>
        <v>0</v>
      </c>
      <c r="AF18719" s="334">
        <f t="shared" si="2924"/>
        <v>0</v>
      </c>
      <c r="AG18719" s="340">
        <f t="shared" si="2925"/>
        <v>0</v>
      </c>
      <c r="AI18719" s="340">
        <f t="shared" si="2931"/>
        <v>0</v>
      </c>
      <c r="AJ18719" s="340">
        <f t="shared" si="2931"/>
        <v>0</v>
      </c>
      <c r="AK18719" s="340">
        <f t="shared" si="2931"/>
        <v>0</v>
      </c>
      <c r="AL18719" s="340">
        <f t="shared" si="2931"/>
        <v>0</v>
      </c>
      <c r="AM18719" s="340">
        <f t="shared" si="2931"/>
        <v>0</v>
      </c>
    </row>
    <row r="18720" spans="1:39" x14ac:dyDescent="0.35">
      <c r="A18720" s="337">
        <v>40633</v>
      </c>
      <c r="B18720" s="338">
        <f t="shared" si="2927"/>
        <v>2011</v>
      </c>
      <c r="C18720" s="338">
        <f t="shared" si="2928"/>
        <v>3</v>
      </c>
      <c r="D18720" s="338">
        <f t="shared" si="2929"/>
        <v>31</v>
      </c>
      <c r="E18720" s="334">
        <v>0</v>
      </c>
      <c r="F18720" s="334">
        <v>0</v>
      </c>
      <c r="G18720" s="334">
        <v>0</v>
      </c>
      <c r="H18720" s="334">
        <v>0</v>
      </c>
      <c r="I18720" s="334">
        <v>0</v>
      </c>
      <c r="J18720" s="334">
        <v>0</v>
      </c>
      <c r="K18720" s="334">
        <v>0.2</v>
      </c>
      <c r="L18720" s="334">
        <v>0</v>
      </c>
      <c r="M18720" s="334">
        <v>0.2</v>
      </c>
      <c r="N18720" s="334">
        <v>0.2</v>
      </c>
      <c r="O18720" s="334">
        <v>0.2</v>
      </c>
      <c r="P18720" s="334">
        <v>0</v>
      </c>
      <c r="Q18720" s="334">
        <v>0</v>
      </c>
      <c r="R18720" s="334">
        <v>0</v>
      </c>
      <c r="S18720" s="334">
        <v>0</v>
      </c>
      <c r="T18720" s="334">
        <v>0</v>
      </c>
      <c r="U18720" s="334">
        <v>0</v>
      </c>
      <c r="V18720" s="334">
        <v>0</v>
      </c>
      <c r="W18720" s="334">
        <v>0</v>
      </c>
      <c r="X18720" s="334">
        <v>0</v>
      </c>
      <c r="Y18720" s="334">
        <v>0</v>
      </c>
      <c r="Z18720" s="334">
        <v>0</v>
      </c>
      <c r="AA18720" s="334">
        <v>0</v>
      </c>
      <c r="AB18720" s="334">
        <v>0</v>
      </c>
      <c r="AD18720" s="334">
        <v>0.8</v>
      </c>
      <c r="AE18720" s="334">
        <f t="shared" si="2923"/>
        <v>0.8</v>
      </c>
      <c r="AF18720" s="334">
        <f t="shared" si="2924"/>
        <v>0.8</v>
      </c>
      <c r="AG18720" s="340">
        <f t="shared" si="2925"/>
        <v>0</v>
      </c>
      <c r="AI18720" s="340">
        <f t="shared" si="2931"/>
        <v>0</v>
      </c>
      <c r="AJ18720" s="340">
        <f t="shared" si="2931"/>
        <v>0</v>
      </c>
      <c r="AK18720" s="340">
        <f t="shared" si="2931"/>
        <v>0</v>
      </c>
      <c r="AL18720" s="340">
        <f t="shared" si="2931"/>
        <v>0</v>
      </c>
      <c r="AM18720" s="340">
        <f t="shared" si="2931"/>
        <v>0</v>
      </c>
    </row>
    <row r="18721" spans="1:39" x14ac:dyDescent="0.35">
      <c r="A18721" s="337">
        <v>40634</v>
      </c>
      <c r="B18721" s="338">
        <f t="shared" si="2927"/>
        <v>2011</v>
      </c>
      <c r="C18721" s="338">
        <f t="shared" si="2928"/>
        <v>4</v>
      </c>
      <c r="D18721" s="338">
        <f t="shared" si="2929"/>
        <v>1</v>
      </c>
      <c r="E18721" s="334">
        <v>0</v>
      </c>
      <c r="F18721" s="334">
        <v>0</v>
      </c>
      <c r="G18721" s="334">
        <v>0</v>
      </c>
      <c r="H18721" s="334">
        <v>0</v>
      </c>
      <c r="I18721" s="334">
        <v>0</v>
      </c>
      <c r="J18721" s="334">
        <v>0</v>
      </c>
      <c r="K18721" s="334">
        <v>0</v>
      </c>
      <c r="L18721" s="334">
        <v>0</v>
      </c>
      <c r="M18721" s="334">
        <v>0</v>
      </c>
      <c r="N18721" s="334">
        <v>0</v>
      </c>
      <c r="O18721" s="334">
        <v>0</v>
      </c>
      <c r="P18721" s="334">
        <v>0</v>
      </c>
      <c r="Q18721" s="334">
        <v>0</v>
      </c>
      <c r="R18721" s="334">
        <v>0</v>
      </c>
      <c r="S18721" s="334">
        <v>0</v>
      </c>
      <c r="T18721" s="334">
        <v>0</v>
      </c>
      <c r="U18721" s="334">
        <v>0.3</v>
      </c>
      <c r="V18721" s="334">
        <v>0.2</v>
      </c>
      <c r="W18721" s="334">
        <v>0</v>
      </c>
      <c r="X18721" s="334">
        <v>0</v>
      </c>
      <c r="Y18721" s="334">
        <v>0.3</v>
      </c>
      <c r="Z18721" s="334">
        <v>0.3</v>
      </c>
      <c r="AA18721" s="334">
        <v>0.2</v>
      </c>
      <c r="AB18721" s="334">
        <v>0.3</v>
      </c>
      <c r="AD18721" s="334">
        <v>1.6</v>
      </c>
      <c r="AE18721" s="334">
        <f t="shared" si="2923"/>
        <v>1.6</v>
      </c>
      <c r="AF18721" s="334">
        <f t="shared" si="2924"/>
        <v>1.6</v>
      </c>
      <c r="AG18721" s="340">
        <f t="shared" si="2925"/>
        <v>0</v>
      </c>
      <c r="AI18721" s="340">
        <f t="shared" si="2931"/>
        <v>0</v>
      </c>
      <c r="AJ18721" s="340">
        <f t="shared" si="2931"/>
        <v>0</v>
      </c>
      <c r="AK18721" s="340">
        <f t="shared" si="2931"/>
        <v>0</v>
      </c>
      <c r="AL18721" s="340">
        <f t="shared" si="2931"/>
        <v>0</v>
      </c>
      <c r="AM18721" s="340">
        <f t="shared" si="2931"/>
        <v>0</v>
      </c>
    </row>
    <row r="18722" spans="1:39" x14ac:dyDescent="0.35">
      <c r="A18722" s="337">
        <v>40635</v>
      </c>
      <c r="B18722" s="338">
        <f t="shared" si="2927"/>
        <v>2011</v>
      </c>
      <c r="C18722" s="338">
        <f t="shared" si="2928"/>
        <v>4</v>
      </c>
      <c r="D18722" s="338">
        <f t="shared" si="2929"/>
        <v>2</v>
      </c>
      <c r="E18722" s="334">
        <v>0.6</v>
      </c>
      <c r="F18722" s="334">
        <v>0.5</v>
      </c>
      <c r="G18722" s="334">
        <v>0.6</v>
      </c>
      <c r="H18722" s="334">
        <v>0.6</v>
      </c>
      <c r="I18722" s="334">
        <v>0.6</v>
      </c>
      <c r="J18722" s="334">
        <v>0.5</v>
      </c>
      <c r="K18722" s="334">
        <v>0.6</v>
      </c>
      <c r="L18722" s="334">
        <v>1.2</v>
      </c>
      <c r="M18722" s="334">
        <v>1.1000000000000001</v>
      </c>
      <c r="N18722" s="334">
        <v>1.2</v>
      </c>
      <c r="O18722" s="334">
        <v>1.1000000000000001</v>
      </c>
      <c r="P18722" s="334">
        <v>1.2</v>
      </c>
      <c r="Q18722" s="334">
        <v>1.1000000000000001</v>
      </c>
      <c r="R18722" s="334">
        <v>1.2</v>
      </c>
      <c r="S18722" s="334">
        <v>1.1000000000000001</v>
      </c>
      <c r="T18722" s="334">
        <v>0.6</v>
      </c>
      <c r="U18722" s="334">
        <v>0.6</v>
      </c>
      <c r="V18722" s="334">
        <v>0.5</v>
      </c>
      <c r="W18722" s="334">
        <v>0.6</v>
      </c>
      <c r="X18722" s="334">
        <v>0.6</v>
      </c>
      <c r="Y18722" s="334">
        <v>0.6</v>
      </c>
      <c r="Z18722" s="334">
        <v>0.5</v>
      </c>
      <c r="AA18722" s="334">
        <v>0.6</v>
      </c>
      <c r="AB18722" s="334">
        <v>0</v>
      </c>
      <c r="AD18722" s="334">
        <v>17.8</v>
      </c>
      <c r="AE18722" s="334">
        <f t="shared" si="2923"/>
        <v>17.8</v>
      </c>
      <c r="AF18722" s="334">
        <f t="shared" si="2924"/>
        <v>17.8</v>
      </c>
      <c r="AG18722" s="340">
        <f t="shared" si="2925"/>
        <v>0</v>
      </c>
      <c r="AI18722" s="340">
        <f t="shared" si="2931"/>
        <v>0</v>
      </c>
      <c r="AJ18722" s="340">
        <f t="shared" si="2931"/>
        <v>0</v>
      </c>
      <c r="AK18722" s="340">
        <f t="shared" si="2931"/>
        <v>0</v>
      </c>
      <c r="AL18722" s="340">
        <f t="shared" si="2931"/>
        <v>0</v>
      </c>
      <c r="AM18722" s="340">
        <f t="shared" si="2931"/>
        <v>0</v>
      </c>
    </row>
    <row r="18723" spans="1:39" x14ac:dyDescent="0.35">
      <c r="A18723" s="337">
        <v>40636</v>
      </c>
      <c r="B18723" s="338">
        <f t="shared" si="2927"/>
        <v>2011</v>
      </c>
      <c r="C18723" s="338">
        <f t="shared" si="2928"/>
        <v>4</v>
      </c>
      <c r="D18723" s="338">
        <f t="shared" si="2929"/>
        <v>3</v>
      </c>
      <c r="E18723" s="334">
        <v>0</v>
      </c>
      <c r="F18723" s="334">
        <v>0</v>
      </c>
      <c r="G18723" s="334">
        <v>0</v>
      </c>
      <c r="H18723" s="334">
        <v>0</v>
      </c>
      <c r="I18723" s="334">
        <v>0</v>
      </c>
      <c r="J18723" s="334">
        <v>0</v>
      </c>
      <c r="K18723" s="334">
        <v>0</v>
      </c>
      <c r="L18723" s="334">
        <v>0</v>
      </c>
      <c r="M18723" s="334">
        <v>0</v>
      </c>
      <c r="N18723" s="334">
        <v>0</v>
      </c>
      <c r="O18723" s="334">
        <v>0</v>
      </c>
      <c r="P18723" s="334">
        <v>0</v>
      </c>
      <c r="Q18723" s="334">
        <v>0</v>
      </c>
      <c r="R18723" s="334">
        <v>0</v>
      </c>
      <c r="S18723" s="334">
        <v>0</v>
      </c>
      <c r="T18723" s="334">
        <v>0</v>
      </c>
      <c r="U18723" s="334">
        <v>0</v>
      </c>
      <c r="V18723" s="334">
        <v>0</v>
      </c>
      <c r="W18723" s="334">
        <v>0</v>
      </c>
      <c r="X18723" s="334">
        <v>0</v>
      </c>
      <c r="Y18723" s="334">
        <v>0</v>
      </c>
      <c r="Z18723" s="334">
        <v>0</v>
      </c>
      <c r="AA18723" s="334">
        <v>0</v>
      </c>
      <c r="AB18723" s="334">
        <v>0</v>
      </c>
      <c r="AD18723" s="334">
        <v>0</v>
      </c>
      <c r="AE18723" s="334">
        <f t="shared" si="2923"/>
        <v>0</v>
      </c>
      <c r="AF18723" s="334">
        <f t="shared" si="2924"/>
        <v>0</v>
      </c>
      <c r="AG18723" s="340">
        <f t="shared" si="2925"/>
        <v>0</v>
      </c>
      <c r="AI18723" s="340">
        <f t="shared" si="2931"/>
        <v>0</v>
      </c>
      <c r="AJ18723" s="340">
        <f t="shared" si="2931"/>
        <v>0</v>
      </c>
      <c r="AK18723" s="340">
        <f t="shared" si="2931"/>
        <v>0</v>
      </c>
      <c r="AL18723" s="340">
        <f t="shared" si="2931"/>
        <v>0</v>
      </c>
      <c r="AM18723" s="340">
        <f t="shared" si="2931"/>
        <v>0</v>
      </c>
    </row>
    <row r="18724" spans="1:39" x14ac:dyDescent="0.35">
      <c r="A18724" s="337">
        <v>40637</v>
      </c>
      <c r="B18724" s="338">
        <f t="shared" si="2927"/>
        <v>2011</v>
      </c>
      <c r="C18724" s="338">
        <f t="shared" si="2928"/>
        <v>4</v>
      </c>
      <c r="D18724" s="338">
        <f t="shared" si="2929"/>
        <v>4</v>
      </c>
      <c r="E18724" s="334">
        <v>0</v>
      </c>
      <c r="F18724" s="334">
        <v>0</v>
      </c>
      <c r="G18724" s="334">
        <v>0</v>
      </c>
      <c r="H18724" s="334">
        <v>0</v>
      </c>
      <c r="I18724" s="334">
        <v>0</v>
      </c>
      <c r="J18724" s="334">
        <v>0</v>
      </c>
      <c r="K18724" s="334">
        <v>0</v>
      </c>
      <c r="L18724" s="334">
        <v>0</v>
      </c>
      <c r="M18724" s="334">
        <v>0</v>
      </c>
      <c r="N18724" s="334">
        <v>0</v>
      </c>
      <c r="O18724" s="334">
        <v>0</v>
      </c>
      <c r="P18724" s="334">
        <v>0</v>
      </c>
      <c r="Q18724" s="334">
        <v>0</v>
      </c>
      <c r="R18724" s="334">
        <v>0</v>
      </c>
      <c r="S18724" s="334">
        <v>0</v>
      </c>
      <c r="T18724" s="334">
        <v>0</v>
      </c>
      <c r="U18724" s="334">
        <v>0</v>
      </c>
      <c r="V18724" s="334">
        <v>0</v>
      </c>
      <c r="W18724" s="334">
        <v>0</v>
      </c>
      <c r="X18724" s="334">
        <v>0</v>
      </c>
      <c r="Y18724" s="334">
        <v>0</v>
      </c>
      <c r="Z18724" s="334">
        <v>0</v>
      </c>
      <c r="AA18724" s="334">
        <v>0</v>
      </c>
      <c r="AB18724" s="334">
        <v>0</v>
      </c>
      <c r="AD18724" s="334">
        <v>0</v>
      </c>
      <c r="AE18724" s="334">
        <f t="shared" si="2923"/>
        <v>0</v>
      </c>
      <c r="AF18724" s="334">
        <f t="shared" si="2924"/>
        <v>0</v>
      </c>
      <c r="AG18724" s="340">
        <f t="shared" si="2925"/>
        <v>0</v>
      </c>
      <c r="AI18724" s="340">
        <f t="shared" ref="AI18724:AM18739" si="2932">IF($C18724=AI$1,$AF18724,0)</f>
        <v>0</v>
      </c>
      <c r="AJ18724" s="340">
        <f t="shared" si="2932"/>
        <v>0</v>
      </c>
      <c r="AK18724" s="340">
        <f t="shared" si="2932"/>
        <v>0</v>
      </c>
      <c r="AL18724" s="340">
        <f t="shared" si="2932"/>
        <v>0</v>
      </c>
      <c r="AM18724" s="340">
        <f t="shared" si="2932"/>
        <v>0</v>
      </c>
    </row>
    <row r="18725" spans="1:39" x14ac:dyDescent="0.35">
      <c r="A18725" s="337">
        <v>40638</v>
      </c>
      <c r="B18725" s="338">
        <f t="shared" si="2927"/>
        <v>2011</v>
      </c>
      <c r="C18725" s="338">
        <f t="shared" si="2928"/>
        <v>4</v>
      </c>
      <c r="D18725" s="338">
        <f t="shared" si="2929"/>
        <v>5</v>
      </c>
      <c r="E18725" s="334">
        <v>0</v>
      </c>
      <c r="F18725" s="334">
        <v>0</v>
      </c>
      <c r="G18725" s="334">
        <v>0</v>
      </c>
      <c r="H18725" s="334">
        <v>0</v>
      </c>
      <c r="I18725" s="334">
        <v>0</v>
      </c>
      <c r="J18725" s="334">
        <v>0</v>
      </c>
      <c r="K18725" s="334">
        <v>0</v>
      </c>
      <c r="L18725" s="334">
        <v>0</v>
      </c>
      <c r="M18725" s="334">
        <v>0</v>
      </c>
      <c r="N18725" s="334">
        <v>0</v>
      </c>
      <c r="O18725" s="334">
        <v>0</v>
      </c>
      <c r="P18725" s="334">
        <v>0</v>
      </c>
      <c r="Q18725" s="334">
        <v>0</v>
      </c>
      <c r="R18725" s="334">
        <v>0</v>
      </c>
      <c r="S18725" s="334">
        <v>0</v>
      </c>
      <c r="T18725" s="334">
        <v>0</v>
      </c>
      <c r="U18725" s="334">
        <v>0</v>
      </c>
      <c r="V18725" s="334">
        <v>0</v>
      </c>
      <c r="W18725" s="334">
        <v>0</v>
      </c>
      <c r="X18725" s="334">
        <v>0</v>
      </c>
      <c r="Y18725" s="334">
        <v>0</v>
      </c>
      <c r="Z18725" s="334">
        <v>0</v>
      </c>
      <c r="AA18725" s="334">
        <v>0</v>
      </c>
      <c r="AB18725" s="334">
        <v>0</v>
      </c>
      <c r="AD18725" s="334">
        <v>0</v>
      </c>
      <c r="AE18725" s="334">
        <f t="shared" si="2923"/>
        <v>0</v>
      </c>
      <c r="AF18725" s="334">
        <f t="shared" si="2924"/>
        <v>0</v>
      </c>
      <c r="AG18725" s="340">
        <f t="shared" si="2925"/>
        <v>0</v>
      </c>
      <c r="AI18725" s="340">
        <f t="shared" si="2932"/>
        <v>0</v>
      </c>
      <c r="AJ18725" s="340">
        <f t="shared" si="2932"/>
        <v>0</v>
      </c>
      <c r="AK18725" s="340">
        <f t="shared" si="2932"/>
        <v>0</v>
      </c>
      <c r="AL18725" s="340">
        <f t="shared" si="2932"/>
        <v>0</v>
      </c>
      <c r="AM18725" s="340">
        <f t="shared" si="2932"/>
        <v>0</v>
      </c>
    </row>
    <row r="18726" spans="1:39" x14ac:dyDescent="0.35">
      <c r="A18726" s="337">
        <v>40639</v>
      </c>
      <c r="B18726" s="338">
        <f t="shared" si="2927"/>
        <v>2011</v>
      </c>
      <c r="C18726" s="338">
        <f t="shared" si="2928"/>
        <v>4</v>
      </c>
      <c r="D18726" s="338">
        <f t="shared" si="2929"/>
        <v>6</v>
      </c>
      <c r="E18726" s="334">
        <v>0</v>
      </c>
      <c r="F18726" s="334">
        <v>0</v>
      </c>
      <c r="G18726" s="334">
        <v>0</v>
      </c>
      <c r="H18726" s="334">
        <v>0</v>
      </c>
      <c r="I18726" s="334">
        <v>0</v>
      </c>
      <c r="J18726" s="334">
        <v>0</v>
      </c>
      <c r="K18726" s="334">
        <v>0</v>
      </c>
      <c r="L18726" s="334">
        <v>0</v>
      </c>
      <c r="M18726" s="334">
        <v>0</v>
      </c>
      <c r="N18726" s="334">
        <v>0</v>
      </c>
      <c r="O18726" s="334">
        <v>0</v>
      </c>
      <c r="P18726" s="334">
        <v>0</v>
      </c>
      <c r="Q18726" s="334">
        <v>0</v>
      </c>
      <c r="R18726" s="334">
        <v>0</v>
      </c>
      <c r="S18726" s="334">
        <v>0</v>
      </c>
      <c r="T18726" s="334">
        <v>0</v>
      </c>
      <c r="U18726" s="334">
        <v>0</v>
      </c>
      <c r="V18726" s="334">
        <v>0</v>
      </c>
      <c r="W18726" s="334">
        <v>0</v>
      </c>
      <c r="X18726" s="334">
        <v>0</v>
      </c>
      <c r="Y18726" s="334">
        <v>0</v>
      </c>
      <c r="Z18726" s="334">
        <v>0</v>
      </c>
      <c r="AA18726" s="334">
        <v>0</v>
      </c>
      <c r="AB18726" s="334">
        <v>0</v>
      </c>
      <c r="AD18726" s="334">
        <v>0</v>
      </c>
      <c r="AE18726" s="334">
        <f t="shared" si="2923"/>
        <v>0</v>
      </c>
      <c r="AF18726" s="334">
        <f t="shared" si="2924"/>
        <v>0</v>
      </c>
      <c r="AG18726" s="340">
        <f t="shared" si="2925"/>
        <v>0</v>
      </c>
      <c r="AI18726" s="340">
        <f t="shared" si="2932"/>
        <v>0</v>
      </c>
      <c r="AJ18726" s="340">
        <f t="shared" si="2932"/>
        <v>0</v>
      </c>
      <c r="AK18726" s="340">
        <f t="shared" si="2932"/>
        <v>0</v>
      </c>
      <c r="AL18726" s="340">
        <f t="shared" si="2932"/>
        <v>0</v>
      </c>
      <c r="AM18726" s="340">
        <f t="shared" si="2932"/>
        <v>0</v>
      </c>
    </row>
    <row r="18727" spans="1:39" x14ac:dyDescent="0.35">
      <c r="A18727" s="337">
        <v>40640</v>
      </c>
      <c r="B18727" s="338">
        <f t="shared" si="2927"/>
        <v>2011</v>
      </c>
      <c r="C18727" s="338">
        <f t="shared" si="2928"/>
        <v>4</v>
      </c>
      <c r="D18727" s="338">
        <f t="shared" si="2929"/>
        <v>7</v>
      </c>
      <c r="E18727" s="334">
        <v>0</v>
      </c>
      <c r="F18727" s="334">
        <v>0</v>
      </c>
      <c r="G18727" s="334">
        <v>0</v>
      </c>
      <c r="H18727" s="334">
        <v>0</v>
      </c>
      <c r="I18727" s="334">
        <v>0</v>
      </c>
      <c r="J18727" s="334">
        <v>0</v>
      </c>
      <c r="K18727" s="334">
        <v>0</v>
      </c>
      <c r="L18727" s="334">
        <v>0</v>
      </c>
      <c r="M18727" s="334">
        <v>0</v>
      </c>
      <c r="N18727" s="334">
        <v>0</v>
      </c>
      <c r="O18727" s="334">
        <v>0</v>
      </c>
      <c r="P18727" s="334">
        <v>0</v>
      </c>
      <c r="Q18727" s="334">
        <v>0</v>
      </c>
      <c r="R18727" s="334">
        <v>0</v>
      </c>
      <c r="S18727" s="334">
        <v>0</v>
      </c>
      <c r="T18727" s="334">
        <v>0</v>
      </c>
      <c r="U18727" s="334">
        <v>0</v>
      </c>
      <c r="V18727" s="334">
        <v>0</v>
      </c>
      <c r="W18727" s="334">
        <v>0</v>
      </c>
      <c r="X18727" s="334">
        <v>0</v>
      </c>
      <c r="Y18727" s="334">
        <v>0</v>
      </c>
      <c r="Z18727" s="334">
        <v>0</v>
      </c>
      <c r="AA18727" s="334">
        <v>0</v>
      </c>
      <c r="AB18727" s="334">
        <v>0</v>
      </c>
      <c r="AD18727" s="334">
        <v>0</v>
      </c>
      <c r="AE18727" s="334">
        <f t="shared" si="2923"/>
        <v>0</v>
      </c>
      <c r="AF18727" s="334">
        <f t="shared" si="2924"/>
        <v>0</v>
      </c>
      <c r="AG18727" s="340">
        <f t="shared" si="2925"/>
        <v>0</v>
      </c>
      <c r="AI18727" s="340">
        <f t="shared" si="2932"/>
        <v>0</v>
      </c>
      <c r="AJ18727" s="340">
        <f t="shared" si="2932"/>
        <v>0</v>
      </c>
      <c r="AK18727" s="340">
        <f t="shared" si="2932"/>
        <v>0</v>
      </c>
      <c r="AL18727" s="340">
        <f t="shared" si="2932"/>
        <v>0</v>
      </c>
      <c r="AM18727" s="340">
        <f t="shared" si="2932"/>
        <v>0</v>
      </c>
    </row>
    <row r="18728" spans="1:39" x14ac:dyDescent="0.35">
      <c r="A18728" s="337">
        <v>40641</v>
      </c>
      <c r="B18728" s="338">
        <f t="shared" si="2927"/>
        <v>2011</v>
      </c>
      <c r="C18728" s="338">
        <f t="shared" si="2928"/>
        <v>4</v>
      </c>
      <c r="D18728" s="338">
        <f t="shared" si="2929"/>
        <v>8</v>
      </c>
      <c r="E18728" s="334">
        <v>0</v>
      </c>
      <c r="F18728" s="334">
        <v>0</v>
      </c>
      <c r="G18728" s="334">
        <v>0</v>
      </c>
      <c r="H18728" s="334">
        <v>0</v>
      </c>
      <c r="I18728" s="334">
        <v>0</v>
      </c>
      <c r="J18728" s="334">
        <v>0</v>
      </c>
      <c r="K18728" s="334">
        <v>0</v>
      </c>
      <c r="L18728" s="334">
        <v>0</v>
      </c>
      <c r="M18728" s="334">
        <v>0</v>
      </c>
      <c r="N18728" s="334">
        <v>0</v>
      </c>
      <c r="O18728" s="334">
        <v>0</v>
      </c>
      <c r="P18728" s="334">
        <v>0</v>
      </c>
      <c r="Q18728" s="334">
        <v>0</v>
      </c>
      <c r="R18728" s="334">
        <v>0</v>
      </c>
      <c r="S18728" s="334">
        <v>0</v>
      </c>
      <c r="T18728" s="334">
        <v>0</v>
      </c>
      <c r="U18728" s="334">
        <v>0</v>
      </c>
      <c r="V18728" s="334">
        <v>0</v>
      </c>
      <c r="W18728" s="334">
        <v>0</v>
      </c>
      <c r="X18728" s="334">
        <v>0</v>
      </c>
      <c r="Y18728" s="334">
        <v>0</v>
      </c>
      <c r="Z18728" s="334">
        <v>0</v>
      </c>
      <c r="AA18728" s="334">
        <v>0</v>
      </c>
      <c r="AB18728" s="334">
        <v>0</v>
      </c>
      <c r="AD18728" s="334">
        <v>0</v>
      </c>
      <c r="AE18728" s="334">
        <f t="shared" si="2923"/>
        <v>0</v>
      </c>
      <c r="AF18728" s="334">
        <f t="shared" si="2924"/>
        <v>0</v>
      </c>
      <c r="AG18728" s="340">
        <f t="shared" si="2925"/>
        <v>0</v>
      </c>
      <c r="AI18728" s="340">
        <f t="shared" si="2932"/>
        <v>0</v>
      </c>
      <c r="AJ18728" s="340">
        <f t="shared" si="2932"/>
        <v>0</v>
      </c>
      <c r="AK18728" s="340">
        <f t="shared" si="2932"/>
        <v>0</v>
      </c>
      <c r="AL18728" s="340">
        <f t="shared" si="2932"/>
        <v>0</v>
      </c>
      <c r="AM18728" s="340">
        <f t="shared" si="2932"/>
        <v>0</v>
      </c>
    </row>
    <row r="18729" spans="1:39" x14ac:dyDescent="0.35">
      <c r="A18729" s="337">
        <v>40642</v>
      </c>
      <c r="B18729" s="338">
        <f t="shared" si="2927"/>
        <v>2011</v>
      </c>
      <c r="C18729" s="338">
        <f t="shared" si="2928"/>
        <v>4</v>
      </c>
      <c r="D18729" s="338">
        <f t="shared" si="2929"/>
        <v>9</v>
      </c>
      <c r="E18729" s="334">
        <v>0</v>
      </c>
      <c r="F18729" s="334">
        <v>0</v>
      </c>
      <c r="G18729" s="334">
        <v>0</v>
      </c>
      <c r="H18729" s="334">
        <v>0</v>
      </c>
      <c r="I18729" s="334">
        <v>0</v>
      </c>
      <c r="J18729" s="334">
        <v>0</v>
      </c>
      <c r="K18729" s="334">
        <v>0</v>
      </c>
      <c r="L18729" s="334">
        <v>0</v>
      </c>
      <c r="M18729" s="334">
        <v>0</v>
      </c>
      <c r="N18729" s="334">
        <v>0</v>
      </c>
      <c r="O18729" s="334">
        <v>0</v>
      </c>
      <c r="P18729" s="334">
        <v>0</v>
      </c>
      <c r="Q18729" s="334">
        <v>0</v>
      </c>
      <c r="R18729" s="334">
        <v>0</v>
      </c>
      <c r="S18729" s="334">
        <v>0</v>
      </c>
      <c r="T18729" s="334">
        <v>0</v>
      </c>
      <c r="U18729" s="334">
        <v>0</v>
      </c>
      <c r="V18729" s="334">
        <v>0</v>
      </c>
      <c r="W18729" s="334">
        <v>0</v>
      </c>
      <c r="X18729" s="334">
        <v>0</v>
      </c>
      <c r="Y18729" s="334">
        <v>0</v>
      </c>
      <c r="Z18729" s="334">
        <v>0</v>
      </c>
      <c r="AA18729" s="334">
        <v>0</v>
      </c>
      <c r="AB18729" s="334">
        <v>0</v>
      </c>
      <c r="AD18729" s="334">
        <v>0</v>
      </c>
      <c r="AE18729" s="334">
        <f t="shared" si="2923"/>
        <v>0</v>
      </c>
      <c r="AF18729" s="334">
        <f t="shared" si="2924"/>
        <v>0</v>
      </c>
      <c r="AG18729" s="340">
        <f t="shared" si="2925"/>
        <v>0</v>
      </c>
      <c r="AI18729" s="340">
        <f t="shared" si="2932"/>
        <v>0</v>
      </c>
      <c r="AJ18729" s="340">
        <f t="shared" si="2932"/>
        <v>0</v>
      </c>
      <c r="AK18729" s="340">
        <f t="shared" si="2932"/>
        <v>0</v>
      </c>
      <c r="AL18729" s="340">
        <f t="shared" si="2932"/>
        <v>0</v>
      </c>
      <c r="AM18729" s="340">
        <f t="shared" si="2932"/>
        <v>0</v>
      </c>
    </row>
    <row r="18730" spans="1:39" x14ac:dyDescent="0.35">
      <c r="A18730" s="337">
        <v>40643</v>
      </c>
      <c r="B18730" s="338">
        <f t="shared" si="2927"/>
        <v>2011</v>
      </c>
      <c r="C18730" s="338">
        <f t="shared" si="2928"/>
        <v>4</v>
      </c>
      <c r="D18730" s="338">
        <f t="shared" si="2929"/>
        <v>10</v>
      </c>
      <c r="E18730" s="334">
        <v>0</v>
      </c>
      <c r="F18730" s="334">
        <v>0</v>
      </c>
      <c r="G18730" s="334">
        <v>0</v>
      </c>
      <c r="H18730" s="334">
        <v>0</v>
      </c>
      <c r="I18730" s="334">
        <v>0</v>
      </c>
      <c r="J18730" s="334">
        <v>0</v>
      </c>
      <c r="K18730" s="334">
        <v>0</v>
      </c>
      <c r="L18730" s="334">
        <v>0</v>
      </c>
      <c r="M18730" s="334">
        <v>0</v>
      </c>
      <c r="N18730" s="334">
        <v>0</v>
      </c>
      <c r="O18730" s="334">
        <v>0</v>
      </c>
      <c r="P18730" s="334">
        <v>0</v>
      </c>
      <c r="Q18730" s="334">
        <v>0</v>
      </c>
      <c r="R18730" s="334">
        <v>0</v>
      </c>
      <c r="S18730" s="334">
        <v>0</v>
      </c>
      <c r="T18730" s="334">
        <v>0</v>
      </c>
      <c r="U18730" s="334">
        <v>0</v>
      </c>
      <c r="V18730" s="334">
        <v>0</v>
      </c>
      <c r="W18730" s="334">
        <v>0</v>
      </c>
      <c r="X18730" s="334">
        <v>0</v>
      </c>
      <c r="Y18730" s="334">
        <v>0</v>
      </c>
      <c r="Z18730" s="334">
        <v>0</v>
      </c>
      <c r="AA18730" s="334">
        <v>0</v>
      </c>
      <c r="AB18730" s="334">
        <v>0</v>
      </c>
      <c r="AD18730" s="334">
        <v>0</v>
      </c>
      <c r="AE18730" s="334">
        <f t="shared" ref="AE18730:AE18793" si="2933">AD18730</f>
        <v>0</v>
      </c>
      <c r="AF18730" s="334">
        <f t="shared" ref="AF18730:AF18793" si="2934">SUM(E18730:AB18730)</f>
        <v>0</v>
      </c>
      <c r="AG18730" s="340">
        <f t="shared" ref="AG18730:AG18793" si="2935">ABS(AF18730-AE18730)</f>
        <v>0</v>
      </c>
      <c r="AI18730" s="340">
        <f t="shared" si="2932"/>
        <v>0</v>
      </c>
      <c r="AJ18730" s="340">
        <f t="shared" si="2932"/>
        <v>0</v>
      </c>
      <c r="AK18730" s="340">
        <f t="shared" si="2932"/>
        <v>0</v>
      </c>
      <c r="AL18730" s="340">
        <f t="shared" si="2932"/>
        <v>0</v>
      </c>
      <c r="AM18730" s="340">
        <f t="shared" si="2932"/>
        <v>0</v>
      </c>
    </row>
    <row r="18731" spans="1:39" x14ac:dyDescent="0.35">
      <c r="A18731" s="337">
        <v>40644</v>
      </c>
      <c r="B18731" s="338">
        <f t="shared" si="2927"/>
        <v>2011</v>
      </c>
      <c r="C18731" s="338">
        <f t="shared" si="2928"/>
        <v>4</v>
      </c>
      <c r="D18731" s="338">
        <f t="shared" si="2929"/>
        <v>11</v>
      </c>
      <c r="E18731" s="334">
        <v>0</v>
      </c>
      <c r="F18731" s="334">
        <v>0</v>
      </c>
      <c r="G18731" s="334">
        <v>0</v>
      </c>
      <c r="H18731" s="334">
        <v>0</v>
      </c>
      <c r="I18731" s="334">
        <v>0</v>
      </c>
      <c r="J18731" s="334">
        <v>0</v>
      </c>
      <c r="K18731" s="334">
        <v>0</v>
      </c>
      <c r="L18731" s="334">
        <v>0</v>
      </c>
      <c r="M18731" s="334">
        <v>0</v>
      </c>
      <c r="N18731" s="334">
        <v>0</v>
      </c>
      <c r="O18731" s="334">
        <v>0</v>
      </c>
      <c r="P18731" s="334">
        <v>0</v>
      </c>
      <c r="Q18731" s="334">
        <v>0</v>
      </c>
      <c r="R18731" s="334">
        <v>0</v>
      </c>
      <c r="S18731" s="334">
        <v>0</v>
      </c>
      <c r="T18731" s="334">
        <v>0</v>
      </c>
      <c r="U18731" s="334">
        <v>0</v>
      </c>
      <c r="V18731" s="334">
        <v>0</v>
      </c>
      <c r="W18731" s="334">
        <v>0</v>
      </c>
      <c r="X18731" s="334">
        <v>0</v>
      </c>
      <c r="Y18731" s="334">
        <v>0</v>
      </c>
      <c r="Z18731" s="334">
        <v>0</v>
      </c>
      <c r="AA18731" s="334">
        <v>0</v>
      </c>
      <c r="AB18731" s="334">
        <v>0</v>
      </c>
      <c r="AD18731" s="334">
        <v>0</v>
      </c>
      <c r="AE18731" s="334">
        <f t="shared" si="2933"/>
        <v>0</v>
      </c>
      <c r="AF18731" s="334">
        <f t="shared" si="2934"/>
        <v>0</v>
      </c>
      <c r="AG18731" s="340">
        <f t="shared" si="2935"/>
        <v>0</v>
      </c>
      <c r="AI18731" s="340">
        <f t="shared" si="2932"/>
        <v>0</v>
      </c>
      <c r="AJ18731" s="340">
        <f t="shared" si="2932"/>
        <v>0</v>
      </c>
      <c r="AK18731" s="340">
        <f t="shared" si="2932"/>
        <v>0</v>
      </c>
      <c r="AL18731" s="340">
        <f t="shared" si="2932"/>
        <v>0</v>
      </c>
      <c r="AM18731" s="340">
        <f t="shared" si="2932"/>
        <v>0</v>
      </c>
    </row>
    <row r="18732" spans="1:39" x14ac:dyDescent="0.35">
      <c r="A18732" s="337">
        <v>40645</v>
      </c>
      <c r="B18732" s="338">
        <f t="shared" si="2927"/>
        <v>2011</v>
      </c>
      <c r="C18732" s="338">
        <f t="shared" si="2928"/>
        <v>4</v>
      </c>
      <c r="D18732" s="338">
        <f t="shared" si="2929"/>
        <v>12</v>
      </c>
      <c r="E18732" s="334">
        <v>0</v>
      </c>
      <c r="F18732" s="334">
        <v>0</v>
      </c>
      <c r="G18732" s="334">
        <v>0</v>
      </c>
      <c r="H18732" s="334">
        <v>0</v>
      </c>
      <c r="I18732" s="334">
        <v>0</v>
      </c>
      <c r="J18732" s="334">
        <v>0</v>
      </c>
      <c r="K18732" s="334">
        <v>0</v>
      </c>
      <c r="L18732" s="334">
        <v>0</v>
      </c>
      <c r="M18732" s="334">
        <v>0</v>
      </c>
      <c r="N18732" s="334">
        <v>0</v>
      </c>
      <c r="O18732" s="334">
        <v>0</v>
      </c>
      <c r="P18732" s="334">
        <v>0</v>
      </c>
      <c r="Q18732" s="334">
        <v>0</v>
      </c>
      <c r="R18732" s="334">
        <v>0</v>
      </c>
      <c r="S18732" s="334">
        <v>0</v>
      </c>
      <c r="T18732" s="334">
        <v>0</v>
      </c>
      <c r="U18732" s="334">
        <v>0</v>
      </c>
      <c r="V18732" s="334">
        <v>0</v>
      </c>
      <c r="W18732" s="334">
        <v>0</v>
      </c>
      <c r="X18732" s="334">
        <v>0</v>
      </c>
      <c r="Y18732" s="334">
        <v>0</v>
      </c>
      <c r="Z18732" s="334">
        <v>0</v>
      </c>
      <c r="AA18732" s="334">
        <v>0</v>
      </c>
      <c r="AB18732" s="334">
        <v>0</v>
      </c>
      <c r="AD18732" s="334">
        <v>0</v>
      </c>
      <c r="AE18732" s="334">
        <f t="shared" si="2933"/>
        <v>0</v>
      </c>
      <c r="AF18732" s="334">
        <f t="shared" si="2934"/>
        <v>0</v>
      </c>
      <c r="AG18732" s="340">
        <f t="shared" si="2935"/>
        <v>0</v>
      </c>
      <c r="AI18732" s="340">
        <f t="shared" si="2932"/>
        <v>0</v>
      </c>
      <c r="AJ18732" s="340">
        <f t="shared" si="2932"/>
        <v>0</v>
      </c>
      <c r="AK18732" s="340">
        <f t="shared" si="2932"/>
        <v>0</v>
      </c>
      <c r="AL18732" s="340">
        <f t="shared" si="2932"/>
        <v>0</v>
      </c>
      <c r="AM18732" s="340">
        <f t="shared" si="2932"/>
        <v>0</v>
      </c>
    </row>
    <row r="18733" spans="1:39" x14ac:dyDescent="0.35">
      <c r="A18733" s="337">
        <v>40646</v>
      </c>
      <c r="B18733" s="338">
        <f t="shared" si="2927"/>
        <v>2011</v>
      </c>
      <c r="C18733" s="338">
        <f t="shared" si="2928"/>
        <v>4</v>
      </c>
      <c r="D18733" s="338">
        <f t="shared" si="2929"/>
        <v>13</v>
      </c>
      <c r="E18733" s="334">
        <v>0</v>
      </c>
      <c r="F18733" s="334">
        <v>0</v>
      </c>
      <c r="G18733" s="334">
        <v>0</v>
      </c>
      <c r="H18733" s="334">
        <v>0</v>
      </c>
      <c r="I18733" s="334">
        <v>0</v>
      </c>
      <c r="J18733" s="334">
        <v>0</v>
      </c>
      <c r="K18733" s="334">
        <v>0</v>
      </c>
      <c r="L18733" s="334">
        <v>0</v>
      </c>
      <c r="M18733" s="334">
        <v>0</v>
      </c>
      <c r="N18733" s="334">
        <v>0</v>
      </c>
      <c r="O18733" s="334">
        <v>0</v>
      </c>
      <c r="P18733" s="334">
        <v>0</v>
      </c>
      <c r="Q18733" s="334">
        <v>0</v>
      </c>
      <c r="R18733" s="334">
        <v>0</v>
      </c>
      <c r="S18733" s="334">
        <v>0</v>
      </c>
      <c r="T18733" s="334">
        <v>0</v>
      </c>
      <c r="U18733" s="334">
        <v>0</v>
      </c>
      <c r="V18733" s="334">
        <v>0</v>
      </c>
      <c r="W18733" s="334">
        <v>0</v>
      </c>
      <c r="X18733" s="334">
        <v>0.5</v>
      </c>
      <c r="Y18733" s="334">
        <v>0</v>
      </c>
      <c r="Z18733" s="334">
        <v>0</v>
      </c>
      <c r="AA18733" s="334">
        <v>0.5</v>
      </c>
      <c r="AB18733" s="334">
        <v>2.6</v>
      </c>
      <c r="AD18733" s="334">
        <v>3.6</v>
      </c>
      <c r="AE18733" s="334">
        <f t="shared" si="2933"/>
        <v>3.6</v>
      </c>
      <c r="AF18733" s="334">
        <f t="shared" si="2934"/>
        <v>3.6</v>
      </c>
      <c r="AG18733" s="340">
        <f t="shared" si="2935"/>
        <v>0</v>
      </c>
      <c r="AI18733" s="340">
        <f t="shared" si="2932"/>
        <v>0</v>
      </c>
      <c r="AJ18733" s="340">
        <f t="shared" si="2932"/>
        <v>0</v>
      </c>
      <c r="AK18733" s="340">
        <f t="shared" si="2932"/>
        <v>0</v>
      </c>
      <c r="AL18733" s="340">
        <f t="shared" si="2932"/>
        <v>0</v>
      </c>
      <c r="AM18733" s="340">
        <f t="shared" si="2932"/>
        <v>0</v>
      </c>
    </row>
    <row r="18734" spans="1:39" x14ac:dyDescent="0.35">
      <c r="A18734" s="337">
        <v>40647</v>
      </c>
      <c r="B18734" s="338">
        <f t="shared" si="2927"/>
        <v>2011</v>
      </c>
      <c r="C18734" s="338">
        <f t="shared" si="2928"/>
        <v>4</v>
      </c>
      <c r="D18734" s="338">
        <f t="shared" si="2929"/>
        <v>14</v>
      </c>
      <c r="E18734" s="334">
        <v>2.5</v>
      </c>
      <c r="F18734" s="334">
        <v>1.7</v>
      </c>
      <c r="G18734" s="334">
        <v>2.2999999999999998</v>
      </c>
      <c r="H18734" s="334">
        <v>1.4</v>
      </c>
      <c r="I18734" s="334">
        <v>1.6</v>
      </c>
      <c r="J18734" s="334">
        <v>1.3</v>
      </c>
      <c r="K18734" s="334">
        <v>0.5</v>
      </c>
      <c r="L18734" s="334">
        <v>0</v>
      </c>
      <c r="M18734" s="334">
        <v>0</v>
      </c>
      <c r="N18734" s="334">
        <v>6.2</v>
      </c>
      <c r="O18734" s="334">
        <v>0</v>
      </c>
      <c r="P18734" s="334">
        <v>0</v>
      </c>
      <c r="Q18734" s="334">
        <v>0</v>
      </c>
      <c r="R18734" s="334">
        <v>0</v>
      </c>
      <c r="S18734" s="334">
        <v>0</v>
      </c>
      <c r="T18734" s="334">
        <v>0</v>
      </c>
      <c r="U18734" s="334">
        <v>0</v>
      </c>
      <c r="V18734" s="334">
        <v>0</v>
      </c>
      <c r="W18734" s="334">
        <v>0</v>
      </c>
      <c r="X18734" s="334">
        <v>0</v>
      </c>
      <c r="Y18734" s="334">
        <v>0</v>
      </c>
      <c r="Z18734" s="334">
        <v>0</v>
      </c>
      <c r="AA18734" s="334">
        <v>0</v>
      </c>
      <c r="AB18734" s="334">
        <v>0</v>
      </c>
      <c r="AD18734" s="334">
        <v>17.5</v>
      </c>
      <c r="AE18734" s="334">
        <f t="shared" si="2933"/>
        <v>17.5</v>
      </c>
      <c r="AF18734" s="334">
        <f t="shared" si="2934"/>
        <v>17.5</v>
      </c>
      <c r="AG18734" s="340">
        <f t="shared" si="2935"/>
        <v>0</v>
      </c>
      <c r="AI18734" s="340">
        <f t="shared" si="2932"/>
        <v>0</v>
      </c>
      <c r="AJ18734" s="340">
        <f t="shared" si="2932"/>
        <v>0</v>
      </c>
      <c r="AK18734" s="340">
        <f t="shared" si="2932"/>
        <v>0</v>
      </c>
      <c r="AL18734" s="340">
        <f t="shared" si="2932"/>
        <v>0</v>
      </c>
      <c r="AM18734" s="340">
        <f t="shared" si="2932"/>
        <v>0</v>
      </c>
    </row>
    <row r="18735" spans="1:39" x14ac:dyDescent="0.35">
      <c r="A18735" s="337">
        <v>40648</v>
      </c>
      <c r="B18735" s="338">
        <f t="shared" si="2927"/>
        <v>2011</v>
      </c>
      <c r="C18735" s="338">
        <f t="shared" si="2928"/>
        <v>4</v>
      </c>
      <c r="D18735" s="338">
        <f t="shared" si="2929"/>
        <v>15</v>
      </c>
      <c r="E18735" s="334">
        <v>0</v>
      </c>
      <c r="F18735" s="334">
        <v>0</v>
      </c>
      <c r="G18735" s="334">
        <v>0</v>
      </c>
      <c r="H18735" s="334">
        <v>0</v>
      </c>
      <c r="I18735" s="334">
        <v>0</v>
      </c>
      <c r="J18735" s="334">
        <v>0</v>
      </c>
      <c r="K18735" s="334">
        <v>0</v>
      </c>
      <c r="L18735" s="334">
        <v>0</v>
      </c>
      <c r="M18735" s="334">
        <v>0</v>
      </c>
      <c r="N18735" s="334">
        <v>0</v>
      </c>
      <c r="O18735" s="334">
        <v>0</v>
      </c>
      <c r="P18735" s="334">
        <v>0</v>
      </c>
      <c r="Q18735" s="334">
        <v>0</v>
      </c>
      <c r="R18735" s="334">
        <v>0</v>
      </c>
      <c r="S18735" s="334">
        <v>0</v>
      </c>
      <c r="T18735" s="334">
        <v>0</v>
      </c>
      <c r="U18735" s="334">
        <v>0</v>
      </c>
      <c r="V18735" s="334">
        <v>0</v>
      </c>
      <c r="W18735" s="334">
        <v>0</v>
      </c>
      <c r="X18735" s="334">
        <v>0</v>
      </c>
      <c r="Y18735" s="334">
        <v>0</v>
      </c>
      <c r="Z18735" s="334">
        <v>0</v>
      </c>
      <c r="AA18735" s="334">
        <v>0</v>
      </c>
      <c r="AB18735" s="334">
        <v>0</v>
      </c>
      <c r="AD18735" s="334">
        <v>0</v>
      </c>
      <c r="AE18735" s="334">
        <f t="shared" si="2933"/>
        <v>0</v>
      </c>
      <c r="AF18735" s="334">
        <f t="shared" si="2934"/>
        <v>0</v>
      </c>
      <c r="AG18735" s="340">
        <f t="shared" si="2935"/>
        <v>0</v>
      </c>
      <c r="AI18735" s="340">
        <f t="shared" si="2932"/>
        <v>0</v>
      </c>
      <c r="AJ18735" s="340">
        <f t="shared" si="2932"/>
        <v>0</v>
      </c>
      <c r="AK18735" s="340">
        <f t="shared" si="2932"/>
        <v>0</v>
      </c>
      <c r="AL18735" s="340">
        <f t="shared" si="2932"/>
        <v>0</v>
      </c>
      <c r="AM18735" s="340">
        <f t="shared" si="2932"/>
        <v>0</v>
      </c>
    </row>
    <row r="18736" spans="1:39" x14ac:dyDescent="0.35">
      <c r="A18736" s="337">
        <v>40649</v>
      </c>
      <c r="B18736" s="338">
        <f t="shared" si="2927"/>
        <v>2011</v>
      </c>
      <c r="C18736" s="338">
        <f t="shared" si="2928"/>
        <v>4</v>
      </c>
      <c r="D18736" s="338">
        <f t="shared" si="2929"/>
        <v>16</v>
      </c>
      <c r="E18736" s="334">
        <v>0</v>
      </c>
      <c r="F18736" s="334">
        <v>0</v>
      </c>
      <c r="G18736" s="334">
        <v>0</v>
      </c>
      <c r="H18736" s="334">
        <v>0</v>
      </c>
      <c r="I18736" s="334">
        <v>0</v>
      </c>
      <c r="J18736" s="334">
        <v>0</v>
      </c>
      <c r="K18736" s="334">
        <v>0.1</v>
      </c>
      <c r="L18736" s="334">
        <v>0.2</v>
      </c>
      <c r="M18736" s="334">
        <v>0.1</v>
      </c>
      <c r="N18736" s="334">
        <v>0.2</v>
      </c>
      <c r="O18736" s="334">
        <v>0.1</v>
      </c>
      <c r="P18736" s="334">
        <v>0.2</v>
      </c>
      <c r="Q18736" s="334">
        <v>0.1</v>
      </c>
      <c r="R18736" s="334">
        <v>0.2</v>
      </c>
      <c r="S18736" s="334">
        <v>0.1</v>
      </c>
      <c r="T18736" s="334">
        <v>0.1</v>
      </c>
      <c r="U18736" s="334">
        <v>0.2</v>
      </c>
      <c r="V18736" s="334">
        <v>0.1</v>
      </c>
      <c r="W18736" s="334">
        <v>0.2</v>
      </c>
      <c r="X18736" s="334">
        <v>0.1</v>
      </c>
      <c r="Y18736" s="334">
        <v>0.2</v>
      </c>
      <c r="Z18736" s="334">
        <v>0.1</v>
      </c>
      <c r="AA18736" s="334">
        <v>0.2</v>
      </c>
      <c r="AB18736" s="334">
        <v>0.1</v>
      </c>
      <c r="AD18736" s="334">
        <v>2.6</v>
      </c>
      <c r="AE18736" s="334">
        <f t="shared" si="2933"/>
        <v>2.6</v>
      </c>
      <c r="AF18736" s="334">
        <f t="shared" si="2934"/>
        <v>2.600000000000001</v>
      </c>
      <c r="AG18736" s="340">
        <f t="shared" si="2935"/>
        <v>8.8817841970012523E-16</v>
      </c>
      <c r="AI18736" s="340">
        <f t="shared" si="2932"/>
        <v>0</v>
      </c>
      <c r="AJ18736" s="340">
        <f t="shared" si="2932"/>
        <v>0</v>
      </c>
      <c r="AK18736" s="340">
        <f t="shared" si="2932"/>
        <v>0</v>
      </c>
      <c r="AL18736" s="340">
        <f t="shared" si="2932"/>
        <v>0</v>
      </c>
      <c r="AM18736" s="340">
        <f t="shared" si="2932"/>
        <v>0</v>
      </c>
    </row>
    <row r="18737" spans="1:39" x14ac:dyDescent="0.35">
      <c r="A18737" s="337">
        <v>40650</v>
      </c>
      <c r="B18737" s="338">
        <f t="shared" si="2927"/>
        <v>2011</v>
      </c>
      <c r="C18737" s="338">
        <f t="shared" si="2928"/>
        <v>4</v>
      </c>
      <c r="D18737" s="338">
        <f t="shared" si="2929"/>
        <v>17</v>
      </c>
      <c r="E18737" s="334">
        <v>0.1</v>
      </c>
      <c r="F18737" s="334">
        <v>0</v>
      </c>
      <c r="G18737" s="334">
        <v>0.1</v>
      </c>
      <c r="H18737" s="334">
        <v>0.1</v>
      </c>
      <c r="I18737" s="334">
        <v>0</v>
      </c>
      <c r="J18737" s="334">
        <v>0.1</v>
      </c>
      <c r="K18737" s="334">
        <v>0.1</v>
      </c>
      <c r="L18737" s="334">
        <v>0</v>
      </c>
      <c r="M18737" s="334">
        <v>0.1</v>
      </c>
      <c r="N18737" s="334">
        <v>0.1</v>
      </c>
      <c r="O18737" s="334">
        <v>0</v>
      </c>
      <c r="P18737" s="334">
        <v>0.1</v>
      </c>
      <c r="Q18737" s="334">
        <v>0.1</v>
      </c>
      <c r="R18737" s="334">
        <v>0</v>
      </c>
      <c r="S18737" s="334">
        <v>0.1</v>
      </c>
      <c r="T18737" s="334">
        <v>0</v>
      </c>
      <c r="U18737" s="334">
        <v>0</v>
      </c>
      <c r="V18737" s="334">
        <v>0</v>
      </c>
      <c r="W18737" s="334">
        <v>0</v>
      </c>
      <c r="X18737" s="334">
        <v>0</v>
      </c>
      <c r="Y18737" s="334">
        <v>0</v>
      </c>
      <c r="Z18737" s="334">
        <v>0</v>
      </c>
      <c r="AA18737" s="334">
        <v>0</v>
      </c>
      <c r="AB18737" s="334">
        <v>0</v>
      </c>
      <c r="AD18737" s="334">
        <v>1</v>
      </c>
      <c r="AE18737" s="334">
        <f t="shared" si="2933"/>
        <v>1</v>
      </c>
      <c r="AF18737" s="334">
        <f t="shared" si="2934"/>
        <v>0.99999999999999989</v>
      </c>
      <c r="AG18737" s="340">
        <f t="shared" si="2935"/>
        <v>1.1102230246251565E-16</v>
      </c>
      <c r="AI18737" s="340">
        <f t="shared" si="2932"/>
        <v>0</v>
      </c>
      <c r="AJ18737" s="340">
        <f t="shared" si="2932"/>
        <v>0</v>
      </c>
      <c r="AK18737" s="340">
        <f t="shared" si="2932"/>
        <v>0</v>
      </c>
      <c r="AL18737" s="340">
        <f t="shared" si="2932"/>
        <v>0</v>
      </c>
      <c r="AM18737" s="340">
        <f t="shared" si="2932"/>
        <v>0</v>
      </c>
    </row>
    <row r="18738" spans="1:39" x14ac:dyDescent="0.35">
      <c r="A18738" s="337">
        <v>40651</v>
      </c>
      <c r="B18738" s="338">
        <f t="shared" si="2927"/>
        <v>2011</v>
      </c>
      <c r="C18738" s="338">
        <f t="shared" si="2928"/>
        <v>4</v>
      </c>
      <c r="D18738" s="338">
        <f t="shared" si="2929"/>
        <v>18</v>
      </c>
      <c r="E18738" s="334">
        <v>0</v>
      </c>
      <c r="F18738" s="334">
        <v>0</v>
      </c>
      <c r="G18738" s="334">
        <v>0</v>
      </c>
      <c r="H18738" s="334">
        <v>0</v>
      </c>
      <c r="I18738" s="334">
        <v>0</v>
      </c>
      <c r="J18738" s="334">
        <v>0</v>
      </c>
      <c r="K18738" s="334">
        <v>0</v>
      </c>
      <c r="L18738" s="334">
        <v>0</v>
      </c>
      <c r="M18738" s="334">
        <v>0</v>
      </c>
      <c r="N18738" s="334">
        <v>0</v>
      </c>
      <c r="O18738" s="334">
        <v>0</v>
      </c>
      <c r="P18738" s="334">
        <v>0</v>
      </c>
      <c r="Q18738" s="334">
        <v>0</v>
      </c>
      <c r="R18738" s="334">
        <v>0</v>
      </c>
      <c r="S18738" s="334">
        <v>0</v>
      </c>
      <c r="T18738" s="334">
        <v>0</v>
      </c>
      <c r="U18738" s="334">
        <v>0</v>
      </c>
      <c r="V18738" s="334">
        <v>0</v>
      </c>
      <c r="W18738" s="334">
        <v>0</v>
      </c>
      <c r="X18738" s="334">
        <v>0</v>
      </c>
      <c r="Y18738" s="334">
        <v>0</v>
      </c>
      <c r="Z18738" s="334">
        <v>0</v>
      </c>
      <c r="AA18738" s="334">
        <v>0</v>
      </c>
      <c r="AB18738" s="334">
        <v>0</v>
      </c>
      <c r="AD18738" s="334">
        <v>0</v>
      </c>
      <c r="AE18738" s="334">
        <f t="shared" si="2933"/>
        <v>0</v>
      </c>
      <c r="AF18738" s="334">
        <f t="shared" si="2934"/>
        <v>0</v>
      </c>
      <c r="AG18738" s="340">
        <f t="shared" si="2935"/>
        <v>0</v>
      </c>
      <c r="AI18738" s="340">
        <f t="shared" si="2932"/>
        <v>0</v>
      </c>
      <c r="AJ18738" s="340">
        <f t="shared" si="2932"/>
        <v>0</v>
      </c>
      <c r="AK18738" s="340">
        <f t="shared" si="2932"/>
        <v>0</v>
      </c>
      <c r="AL18738" s="340">
        <f t="shared" si="2932"/>
        <v>0</v>
      </c>
      <c r="AM18738" s="340">
        <f t="shared" si="2932"/>
        <v>0</v>
      </c>
    </row>
    <row r="18739" spans="1:39" x14ac:dyDescent="0.35">
      <c r="A18739" s="337">
        <v>40652</v>
      </c>
      <c r="B18739" s="338">
        <f t="shared" si="2927"/>
        <v>2011</v>
      </c>
      <c r="C18739" s="338">
        <f t="shared" si="2928"/>
        <v>4</v>
      </c>
      <c r="D18739" s="338">
        <f t="shared" si="2929"/>
        <v>19</v>
      </c>
      <c r="E18739" s="334">
        <v>0</v>
      </c>
      <c r="F18739" s="334">
        <v>0</v>
      </c>
      <c r="G18739" s="334">
        <v>0</v>
      </c>
      <c r="H18739" s="334">
        <v>0</v>
      </c>
      <c r="I18739" s="334">
        <v>0</v>
      </c>
      <c r="J18739" s="334">
        <v>0</v>
      </c>
      <c r="K18739" s="334">
        <v>0</v>
      </c>
      <c r="L18739" s="334">
        <v>0</v>
      </c>
      <c r="M18739" s="334">
        <v>0</v>
      </c>
      <c r="N18739" s="334">
        <v>0</v>
      </c>
      <c r="O18739" s="334">
        <v>0</v>
      </c>
      <c r="P18739" s="334">
        <v>0</v>
      </c>
      <c r="Q18739" s="334">
        <v>0</v>
      </c>
      <c r="R18739" s="334">
        <v>0</v>
      </c>
      <c r="S18739" s="334">
        <v>0</v>
      </c>
      <c r="T18739" s="334">
        <v>0</v>
      </c>
      <c r="U18739" s="334">
        <v>0</v>
      </c>
      <c r="V18739" s="334">
        <v>0</v>
      </c>
      <c r="W18739" s="334">
        <v>0</v>
      </c>
      <c r="X18739" s="334">
        <v>0</v>
      </c>
      <c r="Y18739" s="334">
        <v>0</v>
      </c>
      <c r="Z18739" s="334">
        <v>0</v>
      </c>
      <c r="AA18739" s="334">
        <v>0</v>
      </c>
      <c r="AB18739" s="334">
        <v>0</v>
      </c>
      <c r="AD18739" s="334">
        <v>0</v>
      </c>
      <c r="AE18739" s="334">
        <f t="shared" si="2933"/>
        <v>0</v>
      </c>
      <c r="AF18739" s="334">
        <f t="shared" si="2934"/>
        <v>0</v>
      </c>
      <c r="AG18739" s="340">
        <f t="shared" si="2935"/>
        <v>0</v>
      </c>
      <c r="AI18739" s="340">
        <f t="shared" si="2932"/>
        <v>0</v>
      </c>
      <c r="AJ18739" s="340">
        <f t="shared" si="2932"/>
        <v>0</v>
      </c>
      <c r="AK18739" s="340">
        <f t="shared" si="2932"/>
        <v>0</v>
      </c>
      <c r="AL18739" s="340">
        <f t="shared" si="2932"/>
        <v>0</v>
      </c>
      <c r="AM18739" s="340">
        <f t="shared" si="2932"/>
        <v>0</v>
      </c>
    </row>
    <row r="18740" spans="1:39" x14ac:dyDescent="0.35">
      <c r="A18740" s="337">
        <v>40653</v>
      </c>
      <c r="B18740" s="338">
        <f t="shared" si="2927"/>
        <v>2011</v>
      </c>
      <c r="C18740" s="338">
        <f t="shared" si="2928"/>
        <v>4</v>
      </c>
      <c r="D18740" s="338">
        <f t="shared" si="2929"/>
        <v>20</v>
      </c>
      <c r="E18740" s="334">
        <v>0</v>
      </c>
      <c r="F18740" s="334">
        <v>0</v>
      </c>
      <c r="G18740" s="334">
        <v>0</v>
      </c>
      <c r="H18740" s="334">
        <v>0</v>
      </c>
      <c r="I18740" s="334">
        <v>0</v>
      </c>
      <c r="J18740" s="334">
        <v>0</v>
      </c>
      <c r="K18740" s="334">
        <v>0</v>
      </c>
      <c r="L18740" s="334">
        <v>0</v>
      </c>
      <c r="M18740" s="334">
        <v>0</v>
      </c>
      <c r="N18740" s="334">
        <v>0</v>
      </c>
      <c r="O18740" s="334">
        <v>0</v>
      </c>
      <c r="P18740" s="334">
        <v>0</v>
      </c>
      <c r="Q18740" s="334">
        <v>0</v>
      </c>
      <c r="R18740" s="334">
        <v>0</v>
      </c>
      <c r="S18740" s="334">
        <v>0</v>
      </c>
      <c r="T18740" s="334">
        <v>0</v>
      </c>
      <c r="U18740" s="334">
        <v>0</v>
      </c>
      <c r="V18740" s="334">
        <v>0</v>
      </c>
      <c r="W18740" s="334">
        <v>0</v>
      </c>
      <c r="X18740" s="334">
        <v>0</v>
      </c>
      <c r="Y18740" s="334">
        <v>0</v>
      </c>
      <c r="Z18740" s="334">
        <v>0</v>
      </c>
      <c r="AA18740" s="334">
        <v>0</v>
      </c>
      <c r="AB18740" s="334">
        <v>0</v>
      </c>
      <c r="AD18740" s="334">
        <v>0</v>
      </c>
      <c r="AE18740" s="334">
        <f t="shared" si="2933"/>
        <v>0</v>
      </c>
      <c r="AF18740" s="334">
        <f t="shared" si="2934"/>
        <v>0</v>
      </c>
      <c r="AG18740" s="340">
        <f t="shared" si="2935"/>
        <v>0</v>
      </c>
      <c r="AI18740" s="340">
        <f t="shared" ref="AI18740:AM18755" si="2936">IF($C18740=AI$1,$AF18740,0)</f>
        <v>0</v>
      </c>
      <c r="AJ18740" s="340">
        <f t="shared" si="2936"/>
        <v>0</v>
      </c>
      <c r="AK18740" s="340">
        <f t="shared" si="2936"/>
        <v>0</v>
      </c>
      <c r="AL18740" s="340">
        <f t="shared" si="2936"/>
        <v>0</v>
      </c>
      <c r="AM18740" s="340">
        <f t="shared" si="2936"/>
        <v>0</v>
      </c>
    </row>
    <row r="18741" spans="1:39" x14ac:dyDescent="0.35">
      <c r="A18741" s="337">
        <v>40654</v>
      </c>
      <c r="B18741" s="338">
        <f t="shared" si="2927"/>
        <v>2011</v>
      </c>
      <c r="C18741" s="338">
        <f t="shared" si="2928"/>
        <v>4</v>
      </c>
      <c r="D18741" s="338">
        <f t="shared" si="2929"/>
        <v>21</v>
      </c>
      <c r="E18741" s="334">
        <v>0</v>
      </c>
      <c r="F18741" s="334">
        <v>0</v>
      </c>
      <c r="G18741" s="334">
        <v>0</v>
      </c>
      <c r="H18741" s="334">
        <v>0</v>
      </c>
      <c r="I18741" s="334">
        <v>0</v>
      </c>
      <c r="J18741" s="334">
        <v>0</v>
      </c>
      <c r="K18741" s="334">
        <v>0</v>
      </c>
      <c r="L18741" s="334">
        <v>0</v>
      </c>
      <c r="M18741" s="334">
        <v>0</v>
      </c>
      <c r="N18741" s="334">
        <v>0</v>
      </c>
      <c r="O18741" s="334">
        <v>0</v>
      </c>
      <c r="P18741" s="334">
        <v>0</v>
      </c>
      <c r="Q18741" s="334">
        <v>0</v>
      </c>
      <c r="R18741" s="334">
        <v>0</v>
      </c>
      <c r="S18741" s="334">
        <v>0</v>
      </c>
      <c r="T18741" s="334">
        <v>0</v>
      </c>
      <c r="U18741" s="334">
        <v>0</v>
      </c>
      <c r="V18741" s="334">
        <v>0</v>
      </c>
      <c r="W18741" s="334">
        <v>0</v>
      </c>
      <c r="X18741" s="334">
        <v>0</v>
      </c>
      <c r="Y18741" s="334">
        <v>0</v>
      </c>
      <c r="Z18741" s="334">
        <v>0</v>
      </c>
      <c r="AA18741" s="334">
        <v>0</v>
      </c>
      <c r="AB18741" s="334">
        <v>0</v>
      </c>
      <c r="AD18741" s="334">
        <v>0</v>
      </c>
      <c r="AE18741" s="334">
        <f t="shared" si="2933"/>
        <v>0</v>
      </c>
      <c r="AF18741" s="334">
        <f t="shared" si="2934"/>
        <v>0</v>
      </c>
      <c r="AG18741" s="340">
        <f t="shared" si="2935"/>
        <v>0</v>
      </c>
      <c r="AI18741" s="340">
        <f t="shared" si="2936"/>
        <v>0</v>
      </c>
      <c r="AJ18741" s="340">
        <f t="shared" si="2936"/>
        <v>0</v>
      </c>
      <c r="AK18741" s="340">
        <f t="shared" si="2936"/>
        <v>0</v>
      </c>
      <c r="AL18741" s="340">
        <f t="shared" si="2936"/>
        <v>0</v>
      </c>
      <c r="AM18741" s="340">
        <f t="shared" si="2936"/>
        <v>0</v>
      </c>
    </row>
    <row r="18742" spans="1:39" x14ac:dyDescent="0.35">
      <c r="A18742" s="337">
        <v>40655</v>
      </c>
      <c r="B18742" s="338">
        <f t="shared" si="2927"/>
        <v>2011</v>
      </c>
      <c r="C18742" s="338">
        <f t="shared" si="2928"/>
        <v>4</v>
      </c>
      <c r="D18742" s="338">
        <f t="shared" si="2929"/>
        <v>22</v>
      </c>
      <c r="E18742" s="334">
        <v>0</v>
      </c>
      <c r="F18742" s="334">
        <v>0</v>
      </c>
      <c r="G18742" s="334">
        <v>0</v>
      </c>
      <c r="H18742" s="334">
        <v>0</v>
      </c>
      <c r="I18742" s="334">
        <v>0</v>
      </c>
      <c r="J18742" s="334">
        <v>0</v>
      </c>
      <c r="K18742" s="334">
        <v>0</v>
      </c>
      <c r="L18742" s="334">
        <v>0</v>
      </c>
      <c r="M18742" s="334">
        <v>0</v>
      </c>
      <c r="N18742" s="334">
        <v>0</v>
      </c>
      <c r="O18742" s="334">
        <v>0</v>
      </c>
      <c r="P18742" s="334">
        <v>0</v>
      </c>
      <c r="Q18742" s="334">
        <v>0</v>
      </c>
      <c r="R18742" s="334">
        <v>0</v>
      </c>
      <c r="S18742" s="334">
        <v>0</v>
      </c>
      <c r="T18742" s="334">
        <v>0</v>
      </c>
      <c r="U18742" s="334">
        <v>0</v>
      </c>
      <c r="V18742" s="334">
        <v>0</v>
      </c>
      <c r="W18742" s="334">
        <v>0</v>
      </c>
      <c r="X18742" s="334">
        <v>0</v>
      </c>
      <c r="Y18742" s="334">
        <v>0</v>
      </c>
      <c r="Z18742" s="334">
        <v>0</v>
      </c>
      <c r="AA18742" s="334">
        <v>0</v>
      </c>
      <c r="AB18742" s="334">
        <v>0</v>
      </c>
      <c r="AD18742" s="334">
        <v>0</v>
      </c>
      <c r="AE18742" s="334">
        <f t="shared" si="2933"/>
        <v>0</v>
      </c>
      <c r="AF18742" s="334">
        <f t="shared" si="2934"/>
        <v>0</v>
      </c>
      <c r="AG18742" s="340">
        <f t="shared" si="2935"/>
        <v>0</v>
      </c>
      <c r="AI18742" s="340">
        <f t="shared" si="2936"/>
        <v>0</v>
      </c>
      <c r="AJ18742" s="340">
        <f t="shared" si="2936"/>
        <v>0</v>
      </c>
      <c r="AK18742" s="340">
        <f t="shared" si="2936"/>
        <v>0</v>
      </c>
      <c r="AL18742" s="340">
        <f t="shared" si="2936"/>
        <v>0</v>
      </c>
      <c r="AM18742" s="340">
        <f t="shared" si="2936"/>
        <v>0</v>
      </c>
    </row>
    <row r="18743" spans="1:39" x14ac:dyDescent="0.35">
      <c r="A18743" s="337">
        <v>40656</v>
      </c>
      <c r="B18743" s="338">
        <f t="shared" si="2927"/>
        <v>2011</v>
      </c>
      <c r="C18743" s="338">
        <f t="shared" si="2928"/>
        <v>4</v>
      </c>
      <c r="D18743" s="338">
        <f t="shared" si="2929"/>
        <v>23</v>
      </c>
      <c r="E18743" s="334">
        <v>0</v>
      </c>
      <c r="F18743" s="334">
        <v>0</v>
      </c>
      <c r="G18743" s="334">
        <v>0</v>
      </c>
      <c r="H18743" s="334">
        <v>0</v>
      </c>
      <c r="I18743" s="334">
        <v>0</v>
      </c>
      <c r="J18743" s="334">
        <v>0</v>
      </c>
      <c r="K18743" s="334">
        <v>0</v>
      </c>
      <c r="L18743" s="334">
        <v>0</v>
      </c>
      <c r="M18743" s="334">
        <v>0</v>
      </c>
      <c r="N18743" s="334">
        <v>0</v>
      </c>
      <c r="O18743" s="334">
        <v>0</v>
      </c>
      <c r="P18743" s="334">
        <v>0</v>
      </c>
      <c r="Q18743" s="334">
        <v>0</v>
      </c>
      <c r="R18743" s="334">
        <v>0</v>
      </c>
      <c r="S18743" s="334">
        <v>0</v>
      </c>
      <c r="T18743" s="334">
        <v>0</v>
      </c>
      <c r="U18743" s="334">
        <v>0</v>
      </c>
      <c r="V18743" s="334">
        <v>0</v>
      </c>
      <c r="W18743" s="334">
        <v>0</v>
      </c>
      <c r="X18743" s="334">
        <v>0</v>
      </c>
      <c r="Y18743" s="334">
        <v>0</v>
      </c>
      <c r="Z18743" s="334">
        <v>0</v>
      </c>
      <c r="AA18743" s="334">
        <v>0</v>
      </c>
      <c r="AB18743" s="334">
        <v>0</v>
      </c>
      <c r="AD18743" s="334">
        <v>0</v>
      </c>
      <c r="AE18743" s="334">
        <f t="shared" si="2933"/>
        <v>0</v>
      </c>
      <c r="AF18743" s="334">
        <f t="shared" si="2934"/>
        <v>0</v>
      </c>
      <c r="AG18743" s="340">
        <f t="shared" si="2935"/>
        <v>0</v>
      </c>
      <c r="AI18743" s="340">
        <f t="shared" si="2936"/>
        <v>0</v>
      </c>
      <c r="AJ18743" s="340">
        <f t="shared" si="2936"/>
        <v>0</v>
      </c>
      <c r="AK18743" s="340">
        <f t="shared" si="2936"/>
        <v>0</v>
      </c>
      <c r="AL18743" s="340">
        <f t="shared" si="2936"/>
        <v>0</v>
      </c>
      <c r="AM18743" s="340">
        <f t="shared" si="2936"/>
        <v>0</v>
      </c>
    </row>
    <row r="18744" spans="1:39" x14ac:dyDescent="0.35">
      <c r="A18744" s="337">
        <v>40657</v>
      </c>
      <c r="B18744" s="338">
        <f t="shared" si="2927"/>
        <v>2011</v>
      </c>
      <c r="C18744" s="338">
        <f t="shared" si="2928"/>
        <v>4</v>
      </c>
      <c r="D18744" s="338">
        <f t="shared" si="2929"/>
        <v>24</v>
      </c>
      <c r="E18744" s="334">
        <v>0</v>
      </c>
      <c r="F18744" s="334">
        <v>0</v>
      </c>
      <c r="G18744" s="334">
        <v>0</v>
      </c>
      <c r="H18744" s="334">
        <v>0</v>
      </c>
      <c r="I18744" s="334">
        <v>0</v>
      </c>
      <c r="J18744" s="334">
        <v>0</v>
      </c>
      <c r="K18744" s="334">
        <v>0</v>
      </c>
      <c r="L18744" s="334">
        <v>0</v>
      </c>
      <c r="M18744" s="334">
        <v>0</v>
      </c>
      <c r="N18744" s="334">
        <v>0</v>
      </c>
      <c r="O18744" s="334">
        <v>0</v>
      </c>
      <c r="P18744" s="334">
        <v>0</v>
      </c>
      <c r="Q18744" s="334">
        <v>0</v>
      </c>
      <c r="R18744" s="334">
        <v>0</v>
      </c>
      <c r="S18744" s="334">
        <v>0</v>
      </c>
      <c r="T18744" s="334">
        <v>0</v>
      </c>
      <c r="U18744" s="334">
        <v>0</v>
      </c>
      <c r="V18744" s="334">
        <v>0</v>
      </c>
      <c r="W18744" s="334">
        <v>0</v>
      </c>
      <c r="X18744" s="334">
        <v>0</v>
      </c>
      <c r="Y18744" s="334">
        <v>0</v>
      </c>
      <c r="Z18744" s="334">
        <v>0</v>
      </c>
      <c r="AA18744" s="334">
        <v>0</v>
      </c>
      <c r="AB18744" s="334">
        <v>0</v>
      </c>
      <c r="AD18744" s="334">
        <v>0</v>
      </c>
      <c r="AE18744" s="334">
        <f t="shared" si="2933"/>
        <v>0</v>
      </c>
      <c r="AF18744" s="334">
        <f t="shared" si="2934"/>
        <v>0</v>
      </c>
      <c r="AG18744" s="340">
        <f t="shared" si="2935"/>
        <v>0</v>
      </c>
      <c r="AI18744" s="340">
        <f t="shared" si="2936"/>
        <v>0</v>
      </c>
      <c r="AJ18744" s="340">
        <f t="shared" si="2936"/>
        <v>0</v>
      </c>
      <c r="AK18744" s="340">
        <f t="shared" si="2936"/>
        <v>0</v>
      </c>
      <c r="AL18744" s="340">
        <f t="shared" si="2936"/>
        <v>0</v>
      </c>
      <c r="AM18744" s="340">
        <f t="shared" si="2936"/>
        <v>0</v>
      </c>
    </row>
    <row r="18745" spans="1:39" x14ac:dyDescent="0.35">
      <c r="A18745" s="337">
        <v>40658</v>
      </c>
      <c r="B18745" s="338">
        <f t="shared" si="2927"/>
        <v>2011</v>
      </c>
      <c r="C18745" s="338">
        <f t="shared" si="2928"/>
        <v>4</v>
      </c>
      <c r="D18745" s="338">
        <f t="shared" si="2929"/>
        <v>25</v>
      </c>
      <c r="E18745" s="334">
        <v>0</v>
      </c>
      <c r="F18745" s="334">
        <v>0</v>
      </c>
      <c r="G18745" s="334">
        <v>0</v>
      </c>
      <c r="H18745" s="334">
        <v>0</v>
      </c>
      <c r="I18745" s="334">
        <v>0</v>
      </c>
      <c r="J18745" s="334">
        <v>0</v>
      </c>
      <c r="K18745" s="334">
        <v>0</v>
      </c>
      <c r="L18745" s="334">
        <v>0</v>
      </c>
      <c r="M18745" s="334">
        <v>0</v>
      </c>
      <c r="N18745" s="334">
        <v>0</v>
      </c>
      <c r="O18745" s="334">
        <v>0</v>
      </c>
      <c r="P18745" s="334">
        <v>0</v>
      </c>
      <c r="Q18745" s="334">
        <v>0</v>
      </c>
      <c r="R18745" s="334">
        <v>0</v>
      </c>
      <c r="S18745" s="334">
        <v>0</v>
      </c>
      <c r="T18745" s="334">
        <v>0</v>
      </c>
      <c r="U18745" s="334">
        <v>0</v>
      </c>
      <c r="V18745" s="334">
        <v>0</v>
      </c>
      <c r="W18745" s="334">
        <v>0</v>
      </c>
      <c r="X18745" s="334">
        <v>0</v>
      </c>
      <c r="Y18745" s="334">
        <v>0</v>
      </c>
      <c r="Z18745" s="334">
        <v>0</v>
      </c>
      <c r="AA18745" s="334">
        <v>0</v>
      </c>
      <c r="AB18745" s="334">
        <v>0</v>
      </c>
      <c r="AD18745" s="334">
        <v>0</v>
      </c>
      <c r="AE18745" s="334">
        <f t="shared" si="2933"/>
        <v>0</v>
      </c>
      <c r="AF18745" s="334">
        <f t="shared" si="2934"/>
        <v>0</v>
      </c>
      <c r="AG18745" s="340">
        <f t="shared" si="2935"/>
        <v>0</v>
      </c>
      <c r="AI18745" s="340">
        <f t="shared" si="2936"/>
        <v>0</v>
      </c>
      <c r="AJ18745" s="340">
        <f t="shared" si="2936"/>
        <v>0</v>
      </c>
      <c r="AK18745" s="340">
        <f t="shared" si="2936"/>
        <v>0</v>
      </c>
      <c r="AL18745" s="340">
        <f t="shared" si="2936"/>
        <v>0</v>
      </c>
      <c r="AM18745" s="340">
        <f t="shared" si="2936"/>
        <v>0</v>
      </c>
    </row>
    <row r="18746" spans="1:39" x14ac:dyDescent="0.35">
      <c r="A18746" s="337">
        <v>40659</v>
      </c>
      <c r="B18746" s="338">
        <f t="shared" si="2927"/>
        <v>2011</v>
      </c>
      <c r="C18746" s="338">
        <f t="shared" si="2928"/>
        <v>4</v>
      </c>
      <c r="D18746" s="338">
        <f t="shared" si="2929"/>
        <v>26</v>
      </c>
      <c r="E18746" s="334">
        <v>0</v>
      </c>
      <c r="F18746" s="334">
        <v>0</v>
      </c>
      <c r="G18746" s="334">
        <v>0</v>
      </c>
      <c r="H18746" s="334">
        <v>0</v>
      </c>
      <c r="I18746" s="334">
        <v>0</v>
      </c>
      <c r="J18746" s="334">
        <v>0</v>
      </c>
      <c r="K18746" s="334">
        <v>0</v>
      </c>
      <c r="L18746" s="334">
        <v>0</v>
      </c>
      <c r="M18746" s="334">
        <v>0</v>
      </c>
      <c r="N18746" s="334">
        <v>0</v>
      </c>
      <c r="O18746" s="334">
        <v>0</v>
      </c>
      <c r="P18746" s="334">
        <v>0</v>
      </c>
      <c r="Q18746" s="334">
        <v>0</v>
      </c>
      <c r="R18746" s="334">
        <v>0</v>
      </c>
      <c r="S18746" s="334">
        <v>0</v>
      </c>
      <c r="T18746" s="334">
        <v>0</v>
      </c>
      <c r="U18746" s="334">
        <v>0.2</v>
      </c>
      <c r="V18746" s="334">
        <v>0</v>
      </c>
      <c r="W18746" s="334">
        <v>0</v>
      </c>
      <c r="X18746" s="334">
        <v>0</v>
      </c>
      <c r="Y18746" s="334">
        <v>0</v>
      </c>
      <c r="Z18746" s="334">
        <v>0</v>
      </c>
      <c r="AA18746" s="334">
        <v>0</v>
      </c>
      <c r="AB18746" s="334">
        <v>0</v>
      </c>
      <c r="AD18746" s="334">
        <v>0.2</v>
      </c>
      <c r="AE18746" s="334">
        <f t="shared" si="2933"/>
        <v>0.2</v>
      </c>
      <c r="AF18746" s="334">
        <f t="shared" si="2934"/>
        <v>0.2</v>
      </c>
      <c r="AG18746" s="340">
        <f t="shared" si="2935"/>
        <v>0</v>
      </c>
      <c r="AI18746" s="340">
        <f t="shared" si="2936"/>
        <v>0</v>
      </c>
      <c r="AJ18746" s="340">
        <f t="shared" si="2936"/>
        <v>0</v>
      </c>
      <c r="AK18746" s="340">
        <f t="shared" si="2936"/>
        <v>0</v>
      </c>
      <c r="AL18746" s="340">
        <f t="shared" si="2936"/>
        <v>0</v>
      </c>
      <c r="AM18746" s="340">
        <f t="shared" si="2936"/>
        <v>0</v>
      </c>
    </row>
    <row r="18747" spans="1:39" x14ac:dyDescent="0.35">
      <c r="A18747" s="337">
        <v>40660</v>
      </c>
      <c r="B18747" s="338">
        <f t="shared" si="2927"/>
        <v>2011</v>
      </c>
      <c r="C18747" s="338">
        <f t="shared" si="2928"/>
        <v>4</v>
      </c>
      <c r="D18747" s="338">
        <f t="shared" si="2929"/>
        <v>27</v>
      </c>
      <c r="E18747" s="334">
        <v>0</v>
      </c>
      <c r="F18747" s="334">
        <v>0</v>
      </c>
      <c r="G18747" s="334">
        <v>0</v>
      </c>
      <c r="H18747" s="334">
        <v>1.4</v>
      </c>
      <c r="I18747" s="334">
        <v>0</v>
      </c>
      <c r="J18747" s="334">
        <v>0</v>
      </c>
      <c r="K18747" s="334">
        <v>0</v>
      </c>
      <c r="L18747" s="334">
        <v>0</v>
      </c>
      <c r="M18747" s="334">
        <v>0</v>
      </c>
      <c r="N18747" s="334">
        <v>0</v>
      </c>
      <c r="O18747" s="334">
        <v>0</v>
      </c>
      <c r="P18747" s="334">
        <v>0</v>
      </c>
      <c r="Q18747" s="334">
        <v>0</v>
      </c>
      <c r="R18747" s="334">
        <v>0</v>
      </c>
      <c r="S18747" s="334">
        <v>0</v>
      </c>
      <c r="T18747" s="334">
        <v>0</v>
      </c>
      <c r="U18747" s="334">
        <v>0</v>
      </c>
      <c r="V18747" s="334">
        <v>0</v>
      </c>
      <c r="W18747" s="334">
        <v>0</v>
      </c>
      <c r="X18747" s="334">
        <v>0</v>
      </c>
      <c r="Y18747" s="334">
        <v>0</v>
      </c>
      <c r="Z18747" s="334">
        <v>0</v>
      </c>
      <c r="AA18747" s="334">
        <v>0</v>
      </c>
      <c r="AB18747" s="334">
        <v>0</v>
      </c>
      <c r="AD18747" s="334">
        <v>1.4</v>
      </c>
      <c r="AE18747" s="334">
        <f t="shared" si="2933"/>
        <v>1.4</v>
      </c>
      <c r="AF18747" s="334">
        <f t="shared" si="2934"/>
        <v>1.4</v>
      </c>
      <c r="AG18747" s="340">
        <f t="shared" si="2935"/>
        <v>0</v>
      </c>
      <c r="AI18747" s="340">
        <f t="shared" si="2936"/>
        <v>0</v>
      </c>
      <c r="AJ18747" s="340">
        <f t="shared" si="2936"/>
        <v>0</v>
      </c>
      <c r="AK18747" s="340">
        <f t="shared" si="2936"/>
        <v>0</v>
      </c>
      <c r="AL18747" s="340">
        <f t="shared" si="2936"/>
        <v>0</v>
      </c>
      <c r="AM18747" s="340">
        <f t="shared" si="2936"/>
        <v>0</v>
      </c>
    </row>
    <row r="18748" spans="1:39" x14ac:dyDescent="0.35">
      <c r="A18748" s="337">
        <v>40661</v>
      </c>
      <c r="B18748" s="338">
        <f t="shared" si="2927"/>
        <v>2011</v>
      </c>
      <c r="C18748" s="338">
        <f t="shared" si="2928"/>
        <v>4</v>
      </c>
      <c r="D18748" s="338">
        <f t="shared" si="2929"/>
        <v>28</v>
      </c>
      <c r="E18748" s="334">
        <v>0</v>
      </c>
      <c r="F18748" s="334">
        <v>0</v>
      </c>
      <c r="G18748" s="334">
        <v>0</v>
      </c>
      <c r="H18748" s="334">
        <v>0</v>
      </c>
      <c r="I18748" s="334">
        <v>0</v>
      </c>
      <c r="J18748" s="334">
        <v>0</v>
      </c>
      <c r="K18748" s="334">
        <v>0</v>
      </c>
      <c r="L18748" s="334">
        <v>0.7</v>
      </c>
      <c r="M18748" s="334">
        <v>0</v>
      </c>
      <c r="N18748" s="334">
        <v>0.8</v>
      </c>
      <c r="O18748" s="334">
        <v>0.7</v>
      </c>
      <c r="P18748" s="334">
        <v>0.7</v>
      </c>
      <c r="Q18748" s="334">
        <v>0.8</v>
      </c>
      <c r="R18748" s="334">
        <v>0.7</v>
      </c>
      <c r="S18748" s="334">
        <v>0</v>
      </c>
      <c r="T18748" s="334">
        <v>0</v>
      </c>
      <c r="U18748" s="334">
        <v>0</v>
      </c>
      <c r="V18748" s="334">
        <v>0</v>
      </c>
      <c r="W18748" s="334">
        <v>0</v>
      </c>
      <c r="X18748" s="334">
        <v>0</v>
      </c>
      <c r="Y18748" s="334">
        <v>0.7</v>
      </c>
      <c r="Z18748" s="334">
        <v>0</v>
      </c>
      <c r="AA18748" s="334">
        <v>0.8</v>
      </c>
      <c r="AB18748" s="334">
        <v>0.7</v>
      </c>
      <c r="AD18748" s="334">
        <v>6.6</v>
      </c>
      <c r="AE18748" s="334">
        <f t="shared" si="2933"/>
        <v>6.6</v>
      </c>
      <c r="AF18748" s="334">
        <f t="shared" si="2934"/>
        <v>6.6000000000000005</v>
      </c>
      <c r="AG18748" s="340">
        <f t="shared" si="2935"/>
        <v>8.8817841970012523E-16</v>
      </c>
      <c r="AI18748" s="340">
        <f t="shared" si="2936"/>
        <v>0</v>
      </c>
      <c r="AJ18748" s="340">
        <f t="shared" si="2936"/>
        <v>0</v>
      </c>
      <c r="AK18748" s="340">
        <f t="shared" si="2936"/>
        <v>0</v>
      </c>
      <c r="AL18748" s="340">
        <f t="shared" si="2936"/>
        <v>0</v>
      </c>
      <c r="AM18748" s="340">
        <f t="shared" si="2936"/>
        <v>0</v>
      </c>
    </row>
    <row r="18749" spans="1:39" x14ac:dyDescent="0.35">
      <c r="A18749" s="337">
        <v>40662</v>
      </c>
      <c r="B18749" s="338">
        <f t="shared" si="2927"/>
        <v>2011</v>
      </c>
      <c r="C18749" s="338">
        <f t="shared" si="2928"/>
        <v>4</v>
      </c>
      <c r="D18749" s="338">
        <f t="shared" si="2929"/>
        <v>29</v>
      </c>
      <c r="E18749" s="334">
        <v>0.4</v>
      </c>
      <c r="F18749" s="334">
        <v>0.4</v>
      </c>
      <c r="G18749" s="334">
        <v>0.5</v>
      </c>
      <c r="H18749" s="334">
        <v>0.4</v>
      </c>
      <c r="I18749" s="334">
        <v>0.4</v>
      </c>
      <c r="J18749" s="334">
        <v>0.4</v>
      </c>
      <c r="K18749" s="334">
        <v>0.4</v>
      </c>
      <c r="L18749" s="334">
        <v>0.5</v>
      </c>
      <c r="M18749" s="334">
        <v>0.4</v>
      </c>
      <c r="N18749" s="334">
        <v>0.4</v>
      </c>
      <c r="O18749" s="334">
        <v>0</v>
      </c>
      <c r="P18749" s="334">
        <v>0</v>
      </c>
      <c r="Q18749" s="334">
        <v>0</v>
      </c>
      <c r="R18749" s="334">
        <v>0</v>
      </c>
      <c r="S18749" s="334">
        <v>0</v>
      </c>
      <c r="T18749" s="334">
        <v>0</v>
      </c>
      <c r="U18749" s="334">
        <v>0</v>
      </c>
      <c r="V18749" s="334">
        <v>0</v>
      </c>
      <c r="W18749" s="334">
        <v>0</v>
      </c>
      <c r="X18749" s="334">
        <v>0</v>
      </c>
      <c r="Y18749" s="334">
        <v>0</v>
      </c>
      <c r="Z18749" s="334">
        <v>0</v>
      </c>
      <c r="AA18749" s="334">
        <v>0</v>
      </c>
      <c r="AB18749" s="334">
        <v>0</v>
      </c>
      <c r="AD18749" s="334">
        <v>4.2</v>
      </c>
      <c r="AE18749" s="334">
        <f t="shared" si="2933"/>
        <v>4.2</v>
      </c>
      <c r="AF18749" s="334">
        <f t="shared" si="2934"/>
        <v>4.2</v>
      </c>
      <c r="AG18749" s="340">
        <f t="shared" si="2935"/>
        <v>0</v>
      </c>
      <c r="AI18749" s="340">
        <f t="shared" si="2936"/>
        <v>0</v>
      </c>
      <c r="AJ18749" s="340">
        <f t="shared" si="2936"/>
        <v>0</v>
      </c>
      <c r="AK18749" s="340">
        <f t="shared" si="2936"/>
        <v>0</v>
      </c>
      <c r="AL18749" s="340">
        <f t="shared" si="2936"/>
        <v>0</v>
      </c>
      <c r="AM18749" s="340">
        <f t="shared" si="2936"/>
        <v>0</v>
      </c>
    </row>
    <row r="18750" spans="1:39" x14ac:dyDescent="0.35">
      <c r="A18750" s="337">
        <v>40663</v>
      </c>
      <c r="B18750" s="338">
        <f t="shared" si="2927"/>
        <v>2011</v>
      </c>
      <c r="C18750" s="338">
        <f t="shared" si="2928"/>
        <v>4</v>
      </c>
      <c r="D18750" s="338">
        <f t="shared" si="2929"/>
        <v>30</v>
      </c>
      <c r="E18750" s="334">
        <v>0</v>
      </c>
      <c r="F18750" s="334">
        <v>0</v>
      </c>
      <c r="G18750" s="334">
        <v>0</v>
      </c>
      <c r="H18750" s="334">
        <v>0</v>
      </c>
      <c r="I18750" s="334">
        <v>0</v>
      </c>
      <c r="J18750" s="334">
        <v>0</v>
      </c>
      <c r="K18750" s="334">
        <v>0</v>
      </c>
      <c r="L18750" s="334">
        <v>0</v>
      </c>
      <c r="M18750" s="334">
        <v>0</v>
      </c>
      <c r="N18750" s="334">
        <v>0</v>
      </c>
      <c r="O18750" s="334">
        <v>0</v>
      </c>
      <c r="P18750" s="334">
        <v>0</v>
      </c>
      <c r="Q18750" s="334">
        <v>0</v>
      </c>
      <c r="R18750" s="334">
        <v>0</v>
      </c>
      <c r="S18750" s="334">
        <v>0</v>
      </c>
      <c r="T18750" s="334">
        <v>0</v>
      </c>
      <c r="U18750" s="334">
        <v>0</v>
      </c>
      <c r="V18750" s="334">
        <v>0</v>
      </c>
      <c r="W18750" s="334">
        <v>0</v>
      </c>
      <c r="X18750" s="334">
        <v>0</v>
      </c>
      <c r="Y18750" s="334">
        <v>0</v>
      </c>
      <c r="Z18750" s="334">
        <v>0</v>
      </c>
      <c r="AA18750" s="334">
        <v>0</v>
      </c>
      <c r="AB18750" s="334">
        <v>0</v>
      </c>
      <c r="AD18750" s="334">
        <v>0</v>
      </c>
      <c r="AE18750" s="334">
        <f t="shared" si="2933"/>
        <v>0</v>
      </c>
      <c r="AF18750" s="334">
        <f t="shared" si="2934"/>
        <v>0</v>
      </c>
      <c r="AG18750" s="340">
        <f t="shared" si="2935"/>
        <v>0</v>
      </c>
      <c r="AI18750" s="340">
        <f t="shared" si="2936"/>
        <v>0</v>
      </c>
      <c r="AJ18750" s="340">
        <f t="shared" si="2936"/>
        <v>0</v>
      </c>
      <c r="AK18750" s="340">
        <f t="shared" si="2936"/>
        <v>0</v>
      </c>
      <c r="AL18750" s="340">
        <f t="shared" si="2936"/>
        <v>0</v>
      </c>
      <c r="AM18750" s="340">
        <f t="shared" si="2936"/>
        <v>0</v>
      </c>
    </row>
    <row r="18751" spans="1:39" x14ac:dyDescent="0.35">
      <c r="A18751" s="337">
        <v>40664</v>
      </c>
      <c r="B18751" s="338">
        <f t="shared" si="2927"/>
        <v>2011</v>
      </c>
      <c r="C18751" s="338">
        <f t="shared" si="2928"/>
        <v>5</v>
      </c>
      <c r="D18751" s="338">
        <f t="shared" si="2929"/>
        <v>1</v>
      </c>
      <c r="E18751" s="334">
        <v>0</v>
      </c>
      <c r="F18751" s="334">
        <v>0</v>
      </c>
      <c r="G18751" s="334">
        <v>0</v>
      </c>
      <c r="H18751" s="334">
        <v>0</v>
      </c>
      <c r="I18751" s="334">
        <v>0</v>
      </c>
      <c r="J18751" s="334">
        <v>0</v>
      </c>
      <c r="K18751" s="334">
        <v>0</v>
      </c>
      <c r="L18751" s="334">
        <v>0</v>
      </c>
      <c r="M18751" s="334">
        <v>0</v>
      </c>
      <c r="N18751" s="334">
        <v>0</v>
      </c>
      <c r="O18751" s="334">
        <v>0</v>
      </c>
      <c r="P18751" s="334">
        <v>0</v>
      </c>
      <c r="Q18751" s="334">
        <v>0</v>
      </c>
      <c r="R18751" s="334">
        <v>0</v>
      </c>
      <c r="S18751" s="334">
        <v>0</v>
      </c>
      <c r="T18751" s="334">
        <v>0</v>
      </c>
      <c r="U18751" s="334">
        <v>0</v>
      </c>
      <c r="V18751" s="334">
        <v>0</v>
      </c>
      <c r="W18751" s="334">
        <v>0</v>
      </c>
      <c r="X18751" s="334">
        <v>0</v>
      </c>
      <c r="Y18751" s="334">
        <v>0</v>
      </c>
      <c r="Z18751" s="334">
        <v>0</v>
      </c>
      <c r="AA18751" s="334">
        <v>0</v>
      </c>
      <c r="AB18751" s="334">
        <v>0</v>
      </c>
      <c r="AD18751" s="334">
        <v>0</v>
      </c>
      <c r="AE18751" s="334">
        <f t="shared" si="2933"/>
        <v>0</v>
      </c>
      <c r="AF18751" s="334">
        <f t="shared" si="2934"/>
        <v>0</v>
      </c>
      <c r="AG18751" s="340">
        <f t="shared" si="2935"/>
        <v>0</v>
      </c>
      <c r="AI18751" s="340">
        <f t="shared" si="2936"/>
        <v>0</v>
      </c>
      <c r="AJ18751" s="340">
        <f t="shared" si="2936"/>
        <v>0</v>
      </c>
      <c r="AK18751" s="340">
        <f t="shared" si="2936"/>
        <v>0</v>
      </c>
      <c r="AL18751" s="340">
        <f t="shared" si="2936"/>
        <v>0</v>
      </c>
      <c r="AM18751" s="340">
        <f t="shared" si="2936"/>
        <v>0</v>
      </c>
    </row>
    <row r="18752" spans="1:39" x14ac:dyDescent="0.35">
      <c r="A18752" s="337">
        <v>40665</v>
      </c>
      <c r="B18752" s="338">
        <f t="shared" si="2927"/>
        <v>2011</v>
      </c>
      <c r="C18752" s="338">
        <f t="shared" si="2928"/>
        <v>5</v>
      </c>
      <c r="D18752" s="338">
        <f t="shared" si="2929"/>
        <v>2</v>
      </c>
      <c r="E18752" s="334">
        <v>0</v>
      </c>
      <c r="F18752" s="334">
        <v>0</v>
      </c>
      <c r="G18752" s="334">
        <v>0</v>
      </c>
      <c r="H18752" s="334">
        <v>0</v>
      </c>
      <c r="I18752" s="334">
        <v>0</v>
      </c>
      <c r="J18752" s="334">
        <v>0</v>
      </c>
      <c r="K18752" s="334">
        <v>0</v>
      </c>
      <c r="L18752" s="334">
        <v>0</v>
      </c>
      <c r="M18752" s="334">
        <v>0</v>
      </c>
      <c r="N18752" s="334">
        <v>0</v>
      </c>
      <c r="O18752" s="334">
        <v>0</v>
      </c>
      <c r="P18752" s="334">
        <v>0</v>
      </c>
      <c r="Q18752" s="334">
        <v>0</v>
      </c>
      <c r="R18752" s="334">
        <v>0</v>
      </c>
      <c r="S18752" s="334">
        <v>0</v>
      </c>
      <c r="T18752" s="334">
        <v>0</v>
      </c>
      <c r="U18752" s="334">
        <v>0</v>
      </c>
      <c r="V18752" s="334">
        <v>0</v>
      </c>
      <c r="W18752" s="334">
        <v>0</v>
      </c>
      <c r="X18752" s="334">
        <v>0</v>
      </c>
      <c r="Y18752" s="334">
        <v>0</v>
      </c>
      <c r="Z18752" s="334">
        <v>0</v>
      </c>
      <c r="AA18752" s="334">
        <v>0</v>
      </c>
      <c r="AB18752" s="334">
        <v>0</v>
      </c>
      <c r="AD18752" s="334">
        <v>0</v>
      </c>
      <c r="AE18752" s="334">
        <f t="shared" si="2933"/>
        <v>0</v>
      </c>
      <c r="AF18752" s="334">
        <f t="shared" si="2934"/>
        <v>0</v>
      </c>
      <c r="AG18752" s="340">
        <f t="shared" si="2935"/>
        <v>0</v>
      </c>
      <c r="AI18752" s="340">
        <f t="shared" si="2936"/>
        <v>0</v>
      </c>
      <c r="AJ18752" s="340">
        <f t="shared" si="2936"/>
        <v>0</v>
      </c>
      <c r="AK18752" s="340">
        <f t="shared" si="2936"/>
        <v>0</v>
      </c>
      <c r="AL18752" s="340">
        <f t="shared" si="2936"/>
        <v>0</v>
      </c>
      <c r="AM18752" s="340">
        <f t="shared" si="2936"/>
        <v>0</v>
      </c>
    </row>
    <row r="18753" spans="1:39" x14ac:dyDescent="0.35">
      <c r="A18753" s="337">
        <v>40666</v>
      </c>
      <c r="B18753" s="338">
        <f t="shared" si="2927"/>
        <v>2011</v>
      </c>
      <c r="C18753" s="338">
        <f t="shared" si="2928"/>
        <v>5</v>
      </c>
      <c r="D18753" s="338">
        <f t="shared" si="2929"/>
        <v>3</v>
      </c>
      <c r="E18753" s="334">
        <v>0</v>
      </c>
      <c r="F18753" s="334">
        <v>0</v>
      </c>
      <c r="G18753" s="334">
        <v>0</v>
      </c>
      <c r="H18753" s="334">
        <v>0</v>
      </c>
      <c r="I18753" s="334">
        <v>0</v>
      </c>
      <c r="J18753" s="334">
        <v>0</v>
      </c>
      <c r="K18753" s="334">
        <v>0</v>
      </c>
      <c r="L18753" s="334">
        <v>0</v>
      </c>
      <c r="M18753" s="334">
        <v>0</v>
      </c>
      <c r="N18753" s="334">
        <v>0</v>
      </c>
      <c r="O18753" s="334">
        <v>0</v>
      </c>
      <c r="P18753" s="334">
        <v>0</v>
      </c>
      <c r="Q18753" s="334">
        <v>0</v>
      </c>
      <c r="R18753" s="334">
        <v>0.6</v>
      </c>
      <c r="S18753" s="334">
        <v>0</v>
      </c>
      <c r="T18753" s="334">
        <v>0</v>
      </c>
      <c r="U18753" s="334">
        <v>0</v>
      </c>
      <c r="V18753" s="334">
        <v>0</v>
      </c>
      <c r="W18753" s="334">
        <v>0</v>
      </c>
      <c r="X18753" s="334">
        <v>0</v>
      </c>
      <c r="Y18753" s="334">
        <v>0.6</v>
      </c>
      <c r="Z18753" s="334">
        <v>0</v>
      </c>
      <c r="AA18753" s="334">
        <v>0</v>
      </c>
      <c r="AB18753" s="334">
        <v>0</v>
      </c>
      <c r="AD18753" s="334">
        <v>1.2</v>
      </c>
      <c r="AE18753" s="334">
        <f t="shared" si="2933"/>
        <v>1.2</v>
      </c>
      <c r="AF18753" s="334">
        <f t="shared" si="2934"/>
        <v>1.2</v>
      </c>
      <c r="AG18753" s="340">
        <f t="shared" si="2935"/>
        <v>0</v>
      </c>
      <c r="AI18753" s="340">
        <f t="shared" si="2936"/>
        <v>1.2</v>
      </c>
      <c r="AJ18753" s="340">
        <f t="shared" si="2936"/>
        <v>0</v>
      </c>
      <c r="AK18753" s="340">
        <f t="shared" si="2936"/>
        <v>0</v>
      </c>
      <c r="AL18753" s="340">
        <f t="shared" si="2936"/>
        <v>0</v>
      </c>
      <c r="AM18753" s="340">
        <f t="shared" si="2936"/>
        <v>0</v>
      </c>
    </row>
    <row r="18754" spans="1:39" x14ac:dyDescent="0.35">
      <c r="A18754" s="337">
        <v>40667</v>
      </c>
      <c r="B18754" s="338">
        <f t="shared" si="2927"/>
        <v>2011</v>
      </c>
      <c r="C18754" s="338">
        <f t="shared" si="2928"/>
        <v>5</v>
      </c>
      <c r="D18754" s="338">
        <f t="shared" si="2929"/>
        <v>4</v>
      </c>
      <c r="E18754" s="334">
        <v>0</v>
      </c>
      <c r="F18754" s="334">
        <v>0</v>
      </c>
      <c r="G18754" s="334">
        <v>0</v>
      </c>
      <c r="H18754" s="334">
        <v>0</v>
      </c>
      <c r="I18754" s="334">
        <v>0</v>
      </c>
      <c r="J18754" s="334">
        <v>0</v>
      </c>
      <c r="K18754" s="334">
        <v>0</v>
      </c>
      <c r="L18754" s="334">
        <v>0</v>
      </c>
      <c r="M18754" s="334">
        <v>0</v>
      </c>
      <c r="N18754" s="334">
        <v>0</v>
      </c>
      <c r="O18754" s="334">
        <v>0</v>
      </c>
      <c r="P18754" s="334">
        <v>0</v>
      </c>
      <c r="Q18754" s="334">
        <v>0</v>
      </c>
      <c r="R18754" s="334">
        <v>0</v>
      </c>
      <c r="S18754" s="334">
        <v>0</v>
      </c>
      <c r="T18754" s="334">
        <v>0</v>
      </c>
      <c r="U18754" s="334">
        <v>0</v>
      </c>
      <c r="V18754" s="334">
        <v>0</v>
      </c>
      <c r="W18754" s="334">
        <v>0</v>
      </c>
      <c r="X18754" s="334">
        <v>0</v>
      </c>
      <c r="Y18754" s="334">
        <v>0</v>
      </c>
      <c r="Z18754" s="334">
        <v>0</v>
      </c>
      <c r="AA18754" s="334">
        <v>0</v>
      </c>
      <c r="AB18754" s="334">
        <v>0</v>
      </c>
      <c r="AD18754" s="334">
        <v>0</v>
      </c>
      <c r="AE18754" s="334">
        <f t="shared" si="2933"/>
        <v>0</v>
      </c>
      <c r="AF18754" s="334">
        <f t="shared" si="2934"/>
        <v>0</v>
      </c>
      <c r="AG18754" s="340">
        <f t="shared" si="2935"/>
        <v>0</v>
      </c>
      <c r="AI18754" s="340">
        <f t="shared" si="2936"/>
        <v>0</v>
      </c>
      <c r="AJ18754" s="340">
        <f t="shared" si="2936"/>
        <v>0</v>
      </c>
      <c r="AK18754" s="340">
        <f t="shared" si="2936"/>
        <v>0</v>
      </c>
      <c r="AL18754" s="340">
        <f t="shared" si="2936"/>
        <v>0</v>
      </c>
      <c r="AM18754" s="340">
        <f t="shared" si="2936"/>
        <v>0</v>
      </c>
    </row>
    <row r="18755" spans="1:39" x14ac:dyDescent="0.35">
      <c r="A18755" s="337">
        <v>40668</v>
      </c>
      <c r="B18755" s="338">
        <f t="shared" si="2927"/>
        <v>2011</v>
      </c>
      <c r="C18755" s="338">
        <f t="shared" si="2928"/>
        <v>5</v>
      </c>
      <c r="D18755" s="338">
        <f t="shared" si="2929"/>
        <v>5</v>
      </c>
      <c r="E18755" s="334">
        <v>0</v>
      </c>
      <c r="F18755" s="334">
        <v>0</v>
      </c>
      <c r="G18755" s="334">
        <v>0</v>
      </c>
      <c r="H18755" s="334">
        <v>0</v>
      </c>
      <c r="I18755" s="334">
        <v>0</v>
      </c>
      <c r="J18755" s="334">
        <v>0</v>
      </c>
      <c r="K18755" s="334">
        <v>0</v>
      </c>
      <c r="L18755" s="334">
        <v>0</v>
      </c>
      <c r="M18755" s="334">
        <v>0</v>
      </c>
      <c r="N18755" s="334">
        <v>0</v>
      </c>
      <c r="O18755" s="334">
        <v>0</v>
      </c>
      <c r="P18755" s="334">
        <v>0</v>
      </c>
      <c r="Q18755" s="334">
        <v>0</v>
      </c>
      <c r="R18755" s="334">
        <v>0</v>
      </c>
      <c r="S18755" s="334">
        <v>0</v>
      </c>
      <c r="T18755" s="334">
        <v>0</v>
      </c>
      <c r="U18755" s="334">
        <v>0</v>
      </c>
      <c r="V18755" s="334">
        <v>0</v>
      </c>
      <c r="W18755" s="334">
        <v>0</v>
      </c>
      <c r="X18755" s="334">
        <v>0</v>
      </c>
      <c r="Y18755" s="334">
        <v>0</v>
      </c>
      <c r="Z18755" s="334">
        <v>0</v>
      </c>
      <c r="AA18755" s="334">
        <v>0</v>
      </c>
      <c r="AB18755" s="334">
        <v>0</v>
      </c>
      <c r="AD18755" s="334">
        <v>0</v>
      </c>
      <c r="AE18755" s="334">
        <f t="shared" si="2933"/>
        <v>0</v>
      </c>
      <c r="AF18755" s="334">
        <f t="shared" si="2934"/>
        <v>0</v>
      </c>
      <c r="AG18755" s="340">
        <f t="shared" si="2935"/>
        <v>0</v>
      </c>
      <c r="AI18755" s="340">
        <f t="shared" si="2936"/>
        <v>0</v>
      </c>
      <c r="AJ18755" s="340">
        <f t="shared" si="2936"/>
        <v>0</v>
      </c>
      <c r="AK18755" s="340">
        <f t="shared" si="2936"/>
        <v>0</v>
      </c>
      <c r="AL18755" s="340">
        <f t="shared" si="2936"/>
        <v>0</v>
      </c>
      <c r="AM18755" s="340">
        <f t="shared" si="2936"/>
        <v>0</v>
      </c>
    </row>
    <row r="18756" spans="1:39" x14ac:dyDescent="0.35">
      <c r="A18756" s="337">
        <v>40669</v>
      </c>
      <c r="B18756" s="338">
        <f t="shared" ref="B18756:B18819" si="2937">YEAR(A18756)</f>
        <v>2011</v>
      </c>
      <c r="C18756" s="338">
        <f t="shared" ref="C18756:C18819" si="2938">MONTH(A18756)</f>
        <v>5</v>
      </c>
      <c r="D18756" s="338">
        <f t="shared" ref="D18756:D18819" si="2939">DAY(A18756)</f>
        <v>6</v>
      </c>
      <c r="E18756" s="334">
        <v>0</v>
      </c>
      <c r="F18756" s="334">
        <v>0</v>
      </c>
      <c r="G18756" s="334">
        <v>0</v>
      </c>
      <c r="H18756" s="334">
        <v>0</v>
      </c>
      <c r="I18756" s="334">
        <v>0</v>
      </c>
      <c r="J18756" s="334">
        <v>0</v>
      </c>
      <c r="K18756" s="334">
        <v>0</v>
      </c>
      <c r="L18756" s="334">
        <v>0</v>
      </c>
      <c r="M18756" s="334">
        <v>0</v>
      </c>
      <c r="N18756" s="334">
        <v>0</v>
      </c>
      <c r="O18756" s="334">
        <v>0</v>
      </c>
      <c r="P18756" s="334">
        <v>0</v>
      </c>
      <c r="Q18756" s="334">
        <v>0</v>
      </c>
      <c r="R18756" s="334">
        <v>0</v>
      </c>
      <c r="S18756" s="334">
        <v>1.1000000000000001</v>
      </c>
      <c r="T18756" s="334">
        <v>0</v>
      </c>
      <c r="U18756" s="334">
        <v>0</v>
      </c>
      <c r="V18756" s="334">
        <v>0</v>
      </c>
      <c r="W18756" s="334">
        <v>0</v>
      </c>
      <c r="X18756" s="334">
        <v>1.1000000000000001</v>
      </c>
      <c r="Y18756" s="334">
        <v>0</v>
      </c>
      <c r="Z18756" s="334">
        <v>0</v>
      </c>
      <c r="AA18756" s="334">
        <v>0</v>
      </c>
      <c r="AB18756" s="334">
        <v>0</v>
      </c>
      <c r="AD18756" s="334">
        <v>2.2000000000000002</v>
      </c>
      <c r="AE18756" s="334">
        <f t="shared" si="2933"/>
        <v>2.2000000000000002</v>
      </c>
      <c r="AF18756" s="334">
        <f t="shared" si="2934"/>
        <v>2.2000000000000002</v>
      </c>
      <c r="AG18756" s="340">
        <f t="shared" si="2935"/>
        <v>0</v>
      </c>
      <c r="AI18756" s="340">
        <f t="shared" ref="AI18756:AM18771" si="2940">IF($C18756=AI$1,$AF18756,0)</f>
        <v>2.2000000000000002</v>
      </c>
      <c r="AJ18756" s="340">
        <f t="shared" si="2940"/>
        <v>0</v>
      </c>
      <c r="AK18756" s="340">
        <f t="shared" si="2940"/>
        <v>0</v>
      </c>
      <c r="AL18756" s="340">
        <f t="shared" si="2940"/>
        <v>0</v>
      </c>
      <c r="AM18756" s="340">
        <f t="shared" si="2940"/>
        <v>0</v>
      </c>
    </row>
    <row r="18757" spans="1:39" x14ac:dyDescent="0.35">
      <c r="A18757" s="337">
        <v>40670</v>
      </c>
      <c r="B18757" s="338">
        <f t="shared" si="2937"/>
        <v>2011</v>
      </c>
      <c r="C18757" s="338">
        <f t="shared" si="2938"/>
        <v>5</v>
      </c>
      <c r="D18757" s="338">
        <f t="shared" si="2939"/>
        <v>7</v>
      </c>
      <c r="E18757" s="334">
        <v>0</v>
      </c>
      <c r="F18757" s="334">
        <v>0</v>
      </c>
      <c r="G18757" s="334">
        <v>0</v>
      </c>
      <c r="H18757" s="334">
        <v>0</v>
      </c>
      <c r="I18757" s="334">
        <v>0</v>
      </c>
      <c r="J18757" s="334">
        <v>0</v>
      </c>
      <c r="K18757" s="334">
        <v>0</v>
      </c>
      <c r="L18757" s="334">
        <v>0</v>
      </c>
      <c r="M18757" s="334">
        <v>0</v>
      </c>
      <c r="N18757" s="334">
        <v>0</v>
      </c>
      <c r="O18757" s="334">
        <v>0</v>
      </c>
      <c r="P18757" s="334">
        <v>0</v>
      </c>
      <c r="Q18757" s="334">
        <v>0</v>
      </c>
      <c r="R18757" s="334">
        <v>0.7</v>
      </c>
      <c r="S18757" s="334">
        <v>0</v>
      </c>
      <c r="T18757" s="334">
        <v>0.7</v>
      </c>
      <c r="U18757" s="334">
        <v>0</v>
      </c>
      <c r="V18757" s="334">
        <v>0</v>
      </c>
      <c r="W18757" s="334">
        <v>1.1000000000000001</v>
      </c>
      <c r="X18757" s="334">
        <v>1.4</v>
      </c>
      <c r="Y18757" s="334">
        <v>0.8</v>
      </c>
      <c r="Z18757" s="334">
        <v>0.7</v>
      </c>
      <c r="AA18757" s="334">
        <v>0.7</v>
      </c>
      <c r="AB18757" s="334">
        <v>0.7</v>
      </c>
      <c r="AD18757" s="334">
        <v>6.8</v>
      </c>
      <c r="AE18757" s="334">
        <f t="shared" si="2933"/>
        <v>6.8</v>
      </c>
      <c r="AF18757" s="334">
        <f t="shared" si="2934"/>
        <v>6.8000000000000007</v>
      </c>
      <c r="AG18757" s="340">
        <f t="shared" si="2935"/>
        <v>8.8817841970012523E-16</v>
      </c>
      <c r="AI18757" s="340">
        <f t="shared" si="2940"/>
        <v>6.8000000000000007</v>
      </c>
      <c r="AJ18757" s="340">
        <f t="shared" si="2940"/>
        <v>0</v>
      </c>
      <c r="AK18757" s="340">
        <f t="shared" si="2940"/>
        <v>0</v>
      </c>
      <c r="AL18757" s="340">
        <f t="shared" si="2940"/>
        <v>0</v>
      </c>
      <c r="AM18757" s="340">
        <f t="shared" si="2940"/>
        <v>0</v>
      </c>
    </row>
    <row r="18758" spans="1:39" x14ac:dyDescent="0.35">
      <c r="A18758" s="337">
        <v>40671</v>
      </c>
      <c r="B18758" s="338">
        <f t="shared" si="2937"/>
        <v>2011</v>
      </c>
      <c r="C18758" s="338">
        <f t="shared" si="2938"/>
        <v>5</v>
      </c>
      <c r="D18758" s="338">
        <f t="shared" si="2939"/>
        <v>8</v>
      </c>
      <c r="E18758" s="334">
        <v>0.1</v>
      </c>
      <c r="F18758" s="334">
        <v>0.2</v>
      </c>
      <c r="G18758" s="334">
        <v>0.1</v>
      </c>
      <c r="H18758" s="334">
        <v>0.2</v>
      </c>
      <c r="I18758" s="334">
        <v>0.1</v>
      </c>
      <c r="J18758" s="334">
        <v>0.2</v>
      </c>
      <c r="K18758" s="334">
        <v>0.1</v>
      </c>
      <c r="L18758" s="334">
        <v>0.2</v>
      </c>
      <c r="M18758" s="334">
        <v>0.1</v>
      </c>
      <c r="N18758" s="334">
        <v>0.2</v>
      </c>
      <c r="O18758" s="334">
        <v>0</v>
      </c>
      <c r="P18758" s="334">
        <v>0</v>
      </c>
      <c r="Q18758" s="334">
        <v>0</v>
      </c>
      <c r="R18758" s="334">
        <v>0</v>
      </c>
      <c r="S18758" s="334">
        <v>0</v>
      </c>
      <c r="T18758" s="334">
        <v>0</v>
      </c>
      <c r="U18758" s="334">
        <v>0</v>
      </c>
      <c r="V18758" s="334">
        <v>0.1</v>
      </c>
      <c r="W18758" s="334">
        <v>0</v>
      </c>
      <c r="X18758" s="334">
        <v>0</v>
      </c>
      <c r="Y18758" s="334">
        <v>0</v>
      </c>
      <c r="Z18758" s="334">
        <v>0</v>
      </c>
      <c r="AA18758" s="334">
        <v>0</v>
      </c>
      <c r="AB18758" s="334">
        <v>0</v>
      </c>
      <c r="AD18758" s="334">
        <v>1.6</v>
      </c>
      <c r="AE18758" s="334">
        <f t="shared" si="2933"/>
        <v>1.6</v>
      </c>
      <c r="AF18758" s="334">
        <f t="shared" si="2934"/>
        <v>1.6000000000000003</v>
      </c>
      <c r="AG18758" s="340">
        <f t="shared" si="2935"/>
        <v>2.2204460492503131E-16</v>
      </c>
      <c r="AI18758" s="340">
        <f t="shared" si="2940"/>
        <v>1.6000000000000003</v>
      </c>
      <c r="AJ18758" s="340">
        <f t="shared" si="2940"/>
        <v>0</v>
      </c>
      <c r="AK18758" s="340">
        <f t="shared" si="2940"/>
        <v>0</v>
      </c>
      <c r="AL18758" s="340">
        <f t="shared" si="2940"/>
        <v>0</v>
      </c>
      <c r="AM18758" s="340">
        <f t="shared" si="2940"/>
        <v>0</v>
      </c>
    </row>
    <row r="18759" spans="1:39" x14ac:dyDescent="0.35">
      <c r="A18759" s="337">
        <v>40672</v>
      </c>
      <c r="B18759" s="338">
        <f t="shared" si="2937"/>
        <v>2011</v>
      </c>
      <c r="C18759" s="338">
        <f t="shared" si="2938"/>
        <v>5</v>
      </c>
      <c r="D18759" s="338">
        <f t="shared" si="2939"/>
        <v>9</v>
      </c>
      <c r="E18759" s="334">
        <v>0</v>
      </c>
      <c r="F18759" s="334">
        <v>0</v>
      </c>
      <c r="G18759" s="334">
        <v>0</v>
      </c>
      <c r="H18759" s="334">
        <v>0</v>
      </c>
      <c r="I18759" s="334">
        <v>0</v>
      </c>
      <c r="J18759" s="334">
        <v>0</v>
      </c>
      <c r="K18759" s="334">
        <v>0</v>
      </c>
      <c r="L18759" s="334">
        <v>0</v>
      </c>
      <c r="M18759" s="334">
        <v>0</v>
      </c>
      <c r="N18759" s="334">
        <v>0</v>
      </c>
      <c r="O18759" s="334">
        <v>0</v>
      </c>
      <c r="P18759" s="334">
        <v>0</v>
      </c>
      <c r="Q18759" s="334">
        <v>0</v>
      </c>
      <c r="R18759" s="334">
        <v>0</v>
      </c>
      <c r="S18759" s="334">
        <v>0</v>
      </c>
      <c r="T18759" s="334">
        <v>0</v>
      </c>
      <c r="U18759" s="334">
        <v>0</v>
      </c>
      <c r="V18759" s="334">
        <v>0</v>
      </c>
      <c r="W18759" s="334">
        <v>0</v>
      </c>
      <c r="X18759" s="334">
        <v>0</v>
      </c>
      <c r="Y18759" s="334">
        <v>0</v>
      </c>
      <c r="Z18759" s="334">
        <v>0</v>
      </c>
      <c r="AA18759" s="334">
        <v>0</v>
      </c>
      <c r="AB18759" s="334">
        <v>0</v>
      </c>
      <c r="AD18759" s="334">
        <v>0</v>
      </c>
      <c r="AE18759" s="334">
        <f t="shared" si="2933"/>
        <v>0</v>
      </c>
      <c r="AF18759" s="334">
        <f t="shared" si="2934"/>
        <v>0</v>
      </c>
      <c r="AG18759" s="340">
        <f t="shared" si="2935"/>
        <v>0</v>
      </c>
      <c r="AI18759" s="340">
        <f t="shared" si="2940"/>
        <v>0</v>
      </c>
      <c r="AJ18759" s="340">
        <f t="shared" si="2940"/>
        <v>0</v>
      </c>
      <c r="AK18759" s="340">
        <f t="shared" si="2940"/>
        <v>0</v>
      </c>
      <c r="AL18759" s="340">
        <f t="shared" si="2940"/>
        <v>0</v>
      </c>
      <c r="AM18759" s="340">
        <f t="shared" si="2940"/>
        <v>0</v>
      </c>
    </row>
    <row r="18760" spans="1:39" x14ac:dyDescent="0.35">
      <c r="A18760" s="337">
        <v>40673</v>
      </c>
      <c r="B18760" s="338">
        <f t="shared" si="2937"/>
        <v>2011</v>
      </c>
      <c r="C18760" s="338">
        <f t="shared" si="2938"/>
        <v>5</v>
      </c>
      <c r="D18760" s="338">
        <f t="shared" si="2939"/>
        <v>10</v>
      </c>
      <c r="E18760" s="334">
        <v>0</v>
      </c>
      <c r="F18760" s="334">
        <v>0</v>
      </c>
      <c r="G18760" s="334">
        <v>0</v>
      </c>
      <c r="H18760" s="334">
        <v>0</v>
      </c>
      <c r="I18760" s="334">
        <v>0</v>
      </c>
      <c r="J18760" s="334">
        <v>0</v>
      </c>
      <c r="K18760" s="334">
        <v>0</v>
      </c>
      <c r="L18760" s="334">
        <v>0</v>
      </c>
      <c r="M18760" s="334">
        <v>0</v>
      </c>
      <c r="N18760" s="334">
        <v>0</v>
      </c>
      <c r="O18760" s="334">
        <v>0</v>
      </c>
      <c r="P18760" s="334">
        <v>0</v>
      </c>
      <c r="Q18760" s="334">
        <v>0</v>
      </c>
      <c r="R18760" s="334">
        <v>0</v>
      </c>
      <c r="S18760" s="334">
        <v>0</v>
      </c>
      <c r="T18760" s="334">
        <v>0</v>
      </c>
      <c r="U18760" s="334">
        <v>0</v>
      </c>
      <c r="V18760" s="334">
        <v>0</v>
      </c>
      <c r="W18760" s="334">
        <v>0</v>
      </c>
      <c r="X18760" s="334">
        <v>0</v>
      </c>
      <c r="Y18760" s="334">
        <v>0</v>
      </c>
      <c r="Z18760" s="334">
        <v>0</v>
      </c>
      <c r="AA18760" s="334">
        <v>0</v>
      </c>
      <c r="AB18760" s="334">
        <v>0</v>
      </c>
      <c r="AD18760" s="334">
        <v>0</v>
      </c>
      <c r="AE18760" s="334">
        <f t="shared" si="2933"/>
        <v>0</v>
      </c>
      <c r="AF18760" s="334">
        <f t="shared" si="2934"/>
        <v>0</v>
      </c>
      <c r="AG18760" s="340">
        <f t="shared" si="2935"/>
        <v>0</v>
      </c>
      <c r="AI18760" s="340">
        <f t="shared" si="2940"/>
        <v>0</v>
      </c>
      <c r="AJ18760" s="340">
        <f t="shared" si="2940"/>
        <v>0</v>
      </c>
      <c r="AK18760" s="340">
        <f t="shared" si="2940"/>
        <v>0</v>
      </c>
      <c r="AL18760" s="340">
        <f t="shared" si="2940"/>
        <v>0</v>
      </c>
      <c r="AM18760" s="340">
        <f t="shared" si="2940"/>
        <v>0</v>
      </c>
    </row>
    <row r="18761" spans="1:39" x14ac:dyDescent="0.35">
      <c r="A18761" s="337">
        <v>40674</v>
      </c>
      <c r="B18761" s="338">
        <f t="shared" si="2937"/>
        <v>2011</v>
      </c>
      <c r="C18761" s="338">
        <f t="shared" si="2938"/>
        <v>5</v>
      </c>
      <c r="D18761" s="338">
        <f t="shared" si="2939"/>
        <v>11</v>
      </c>
      <c r="E18761" s="334">
        <v>0</v>
      </c>
      <c r="F18761" s="334">
        <v>0</v>
      </c>
      <c r="G18761" s="334">
        <v>0</v>
      </c>
      <c r="H18761" s="334">
        <v>0</v>
      </c>
      <c r="I18761" s="334">
        <v>0</v>
      </c>
      <c r="J18761" s="334">
        <v>0</v>
      </c>
      <c r="K18761" s="334">
        <v>0</v>
      </c>
      <c r="L18761" s="334">
        <v>0</v>
      </c>
      <c r="M18761" s="334">
        <v>0</v>
      </c>
      <c r="N18761" s="334">
        <v>0</v>
      </c>
      <c r="O18761" s="334">
        <v>0</v>
      </c>
      <c r="P18761" s="334">
        <v>0</v>
      </c>
      <c r="Q18761" s="334">
        <v>0</v>
      </c>
      <c r="R18761" s="334">
        <v>0</v>
      </c>
      <c r="S18761" s="334">
        <v>0</v>
      </c>
      <c r="T18761" s="334">
        <v>0</v>
      </c>
      <c r="U18761" s="334">
        <v>0</v>
      </c>
      <c r="V18761" s="334">
        <v>0</v>
      </c>
      <c r="W18761" s="334">
        <v>0</v>
      </c>
      <c r="X18761" s="334">
        <v>0</v>
      </c>
      <c r="Y18761" s="334">
        <v>0</v>
      </c>
      <c r="Z18761" s="334">
        <v>0</v>
      </c>
      <c r="AA18761" s="334">
        <v>0</v>
      </c>
      <c r="AB18761" s="334">
        <v>0</v>
      </c>
      <c r="AD18761" s="334">
        <v>0</v>
      </c>
      <c r="AE18761" s="334">
        <f t="shared" si="2933"/>
        <v>0</v>
      </c>
      <c r="AF18761" s="334">
        <f t="shared" si="2934"/>
        <v>0</v>
      </c>
      <c r="AG18761" s="340">
        <f t="shared" si="2935"/>
        <v>0</v>
      </c>
      <c r="AI18761" s="340">
        <f t="shared" si="2940"/>
        <v>0</v>
      </c>
      <c r="AJ18761" s="340">
        <f t="shared" si="2940"/>
        <v>0</v>
      </c>
      <c r="AK18761" s="340">
        <f t="shared" si="2940"/>
        <v>0</v>
      </c>
      <c r="AL18761" s="340">
        <f t="shared" si="2940"/>
        <v>0</v>
      </c>
      <c r="AM18761" s="340">
        <f t="shared" si="2940"/>
        <v>0</v>
      </c>
    </row>
    <row r="18762" spans="1:39" x14ac:dyDescent="0.35">
      <c r="A18762" s="337">
        <v>40675</v>
      </c>
      <c r="B18762" s="338">
        <f t="shared" si="2937"/>
        <v>2011</v>
      </c>
      <c r="C18762" s="338">
        <f t="shared" si="2938"/>
        <v>5</v>
      </c>
      <c r="D18762" s="338">
        <f t="shared" si="2939"/>
        <v>12</v>
      </c>
      <c r="E18762" s="334">
        <v>0</v>
      </c>
      <c r="F18762" s="334">
        <v>0</v>
      </c>
      <c r="G18762" s="334">
        <v>0</v>
      </c>
      <c r="H18762" s="334">
        <v>0</v>
      </c>
      <c r="I18762" s="334">
        <v>0</v>
      </c>
      <c r="J18762" s="334">
        <v>0</v>
      </c>
      <c r="K18762" s="334">
        <v>0</v>
      </c>
      <c r="L18762" s="334">
        <v>0</v>
      </c>
      <c r="M18762" s="334">
        <v>0</v>
      </c>
      <c r="N18762" s="334">
        <v>0</v>
      </c>
      <c r="O18762" s="334">
        <v>0</v>
      </c>
      <c r="P18762" s="334">
        <v>0</v>
      </c>
      <c r="Q18762" s="334">
        <v>0</v>
      </c>
      <c r="R18762" s="334">
        <v>0</v>
      </c>
      <c r="S18762" s="334">
        <v>0</v>
      </c>
      <c r="T18762" s="334">
        <v>0</v>
      </c>
      <c r="U18762" s="334">
        <v>0</v>
      </c>
      <c r="V18762" s="334">
        <v>0</v>
      </c>
      <c r="W18762" s="334">
        <v>0</v>
      </c>
      <c r="X18762" s="334">
        <v>0</v>
      </c>
      <c r="Y18762" s="334">
        <v>0</v>
      </c>
      <c r="Z18762" s="334">
        <v>0</v>
      </c>
      <c r="AA18762" s="334">
        <v>0</v>
      </c>
      <c r="AB18762" s="334">
        <v>0</v>
      </c>
      <c r="AD18762" s="334">
        <v>0</v>
      </c>
      <c r="AE18762" s="334">
        <f t="shared" si="2933"/>
        <v>0</v>
      </c>
      <c r="AF18762" s="334">
        <f t="shared" si="2934"/>
        <v>0</v>
      </c>
      <c r="AG18762" s="340">
        <f t="shared" si="2935"/>
        <v>0</v>
      </c>
      <c r="AI18762" s="340">
        <f t="shared" si="2940"/>
        <v>0</v>
      </c>
      <c r="AJ18762" s="340">
        <f t="shared" si="2940"/>
        <v>0</v>
      </c>
      <c r="AK18762" s="340">
        <f t="shared" si="2940"/>
        <v>0</v>
      </c>
      <c r="AL18762" s="340">
        <f t="shared" si="2940"/>
        <v>0</v>
      </c>
      <c r="AM18762" s="340">
        <f t="shared" si="2940"/>
        <v>0</v>
      </c>
    </row>
    <row r="18763" spans="1:39" x14ac:dyDescent="0.35">
      <c r="A18763" s="337">
        <v>40676</v>
      </c>
      <c r="B18763" s="338">
        <f t="shared" si="2937"/>
        <v>2011</v>
      </c>
      <c r="C18763" s="338">
        <f t="shared" si="2938"/>
        <v>5</v>
      </c>
      <c r="D18763" s="338">
        <f t="shared" si="2939"/>
        <v>13</v>
      </c>
      <c r="E18763" s="334">
        <v>0</v>
      </c>
      <c r="F18763" s="334">
        <v>0</v>
      </c>
      <c r="G18763" s="334">
        <v>0</v>
      </c>
      <c r="H18763" s="334">
        <v>0</v>
      </c>
      <c r="I18763" s="334">
        <v>0</v>
      </c>
      <c r="J18763" s="334">
        <v>0</v>
      </c>
      <c r="K18763" s="334">
        <v>0</v>
      </c>
      <c r="L18763" s="334">
        <v>0</v>
      </c>
      <c r="M18763" s="334">
        <v>0</v>
      </c>
      <c r="N18763" s="334">
        <v>0</v>
      </c>
      <c r="O18763" s="334">
        <v>0</v>
      </c>
      <c r="P18763" s="334">
        <v>0</v>
      </c>
      <c r="Q18763" s="334">
        <v>0</v>
      </c>
      <c r="R18763" s="334">
        <v>0</v>
      </c>
      <c r="S18763" s="334">
        <v>0</v>
      </c>
      <c r="T18763" s="334">
        <v>0</v>
      </c>
      <c r="U18763" s="334">
        <v>0</v>
      </c>
      <c r="V18763" s="334">
        <v>0</v>
      </c>
      <c r="W18763" s="334">
        <v>0</v>
      </c>
      <c r="X18763" s="334">
        <v>0</v>
      </c>
      <c r="Y18763" s="334">
        <v>0</v>
      </c>
      <c r="Z18763" s="334">
        <v>0</v>
      </c>
      <c r="AA18763" s="334">
        <v>0</v>
      </c>
      <c r="AB18763" s="334">
        <v>0</v>
      </c>
      <c r="AD18763" s="334">
        <v>0</v>
      </c>
      <c r="AE18763" s="334">
        <f t="shared" si="2933"/>
        <v>0</v>
      </c>
      <c r="AF18763" s="334">
        <f t="shared" si="2934"/>
        <v>0</v>
      </c>
      <c r="AG18763" s="340">
        <f t="shared" si="2935"/>
        <v>0</v>
      </c>
      <c r="AI18763" s="340">
        <f t="shared" si="2940"/>
        <v>0</v>
      </c>
      <c r="AJ18763" s="340">
        <f t="shared" si="2940"/>
        <v>0</v>
      </c>
      <c r="AK18763" s="340">
        <f t="shared" si="2940"/>
        <v>0</v>
      </c>
      <c r="AL18763" s="340">
        <f t="shared" si="2940"/>
        <v>0</v>
      </c>
      <c r="AM18763" s="340">
        <f t="shared" si="2940"/>
        <v>0</v>
      </c>
    </row>
    <row r="18764" spans="1:39" x14ac:dyDescent="0.35">
      <c r="A18764" s="337">
        <v>40677</v>
      </c>
      <c r="B18764" s="338">
        <f t="shared" si="2937"/>
        <v>2011</v>
      </c>
      <c r="C18764" s="338">
        <f t="shared" si="2938"/>
        <v>5</v>
      </c>
      <c r="D18764" s="338">
        <f t="shared" si="2939"/>
        <v>14</v>
      </c>
      <c r="E18764" s="334">
        <v>0</v>
      </c>
      <c r="F18764" s="334">
        <v>0</v>
      </c>
      <c r="G18764" s="334">
        <v>0</v>
      </c>
      <c r="H18764" s="334">
        <v>0</v>
      </c>
      <c r="I18764" s="334">
        <v>0</v>
      </c>
      <c r="J18764" s="334">
        <v>0</v>
      </c>
      <c r="K18764" s="334">
        <v>0</v>
      </c>
      <c r="L18764" s="334">
        <v>0</v>
      </c>
      <c r="M18764" s="334">
        <v>0</v>
      </c>
      <c r="N18764" s="334">
        <v>0</v>
      </c>
      <c r="O18764" s="334">
        <v>0</v>
      </c>
      <c r="P18764" s="334">
        <v>0</v>
      </c>
      <c r="Q18764" s="334">
        <v>0</v>
      </c>
      <c r="R18764" s="334">
        <v>0</v>
      </c>
      <c r="S18764" s="334">
        <v>0</v>
      </c>
      <c r="T18764" s="334">
        <v>0</v>
      </c>
      <c r="U18764" s="334">
        <v>0</v>
      </c>
      <c r="V18764" s="334">
        <v>0</v>
      </c>
      <c r="W18764" s="334">
        <v>0</v>
      </c>
      <c r="X18764" s="334">
        <v>0</v>
      </c>
      <c r="Y18764" s="334">
        <v>0</v>
      </c>
      <c r="Z18764" s="334">
        <v>0</v>
      </c>
      <c r="AA18764" s="334">
        <v>0</v>
      </c>
      <c r="AB18764" s="334">
        <v>0</v>
      </c>
      <c r="AD18764" s="334">
        <v>0</v>
      </c>
      <c r="AE18764" s="334">
        <f t="shared" si="2933"/>
        <v>0</v>
      </c>
      <c r="AF18764" s="334">
        <f t="shared" si="2934"/>
        <v>0</v>
      </c>
      <c r="AG18764" s="340">
        <f t="shared" si="2935"/>
        <v>0</v>
      </c>
      <c r="AI18764" s="340">
        <f t="shared" si="2940"/>
        <v>0</v>
      </c>
      <c r="AJ18764" s="340">
        <f t="shared" si="2940"/>
        <v>0</v>
      </c>
      <c r="AK18764" s="340">
        <f t="shared" si="2940"/>
        <v>0</v>
      </c>
      <c r="AL18764" s="340">
        <f t="shared" si="2940"/>
        <v>0</v>
      </c>
      <c r="AM18764" s="340">
        <f t="shared" si="2940"/>
        <v>0</v>
      </c>
    </row>
    <row r="18765" spans="1:39" x14ac:dyDescent="0.35">
      <c r="A18765" s="337">
        <v>40678</v>
      </c>
      <c r="B18765" s="338">
        <f t="shared" si="2937"/>
        <v>2011</v>
      </c>
      <c r="C18765" s="338">
        <f t="shared" si="2938"/>
        <v>5</v>
      </c>
      <c r="D18765" s="338">
        <f t="shared" si="2939"/>
        <v>15</v>
      </c>
      <c r="E18765" s="334">
        <v>0</v>
      </c>
      <c r="F18765" s="334">
        <v>0</v>
      </c>
      <c r="G18765" s="334">
        <v>0</v>
      </c>
      <c r="H18765" s="334">
        <v>0</v>
      </c>
      <c r="I18765" s="334">
        <v>0</v>
      </c>
      <c r="J18765" s="334">
        <v>0</v>
      </c>
      <c r="K18765" s="334">
        <v>0</v>
      </c>
      <c r="L18765" s="334">
        <v>0</v>
      </c>
      <c r="M18765" s="334">
        <v>0</v>
      </c>
      <c r="N18765" s="334">
        <v>0</v>
      </c>
      <c r="O18765" s="334">
        <v>0</v>
      </c>
      <c r="P18765" s="334">
        <v>0</v>
      </c>
      <c r="Q18765" s="334">
        <v>0</v>
      </c>
      <c r="R18765" s="334">
        <v>0</v>
      </c>
      <c r="S18765" s="334">
        <v>0</v>
      </c>
      <c r="T18765" s="334">
        <v>0</v>
      </c>
      <c r="U18765" s="334">
        <v>0</v>
      </c>
      <c r="V18765" s="334">
        <v>0</v>
      </c>
      <c r="W18765" s="334">
        <v>0</v>
      </c>
      <c r="X18765" s="334">
        <v>0</v>
      </c>
      <c r="Y18765" s="334">
        <v>0</v>
      </c>
      <c r="Z18765" s="334">
        <v>0</v>
      </c>
      <c r="AA18765" s="334">
        <v>0</v>
      </c>
      <c r="AB18765" s="334">
        <v>0</v>
      </c>
      <c r="AD18765" s="334">
        <v>0</v>
      </c>
      <c r="AE18765" s="334">
        <f t="shared" si="2933"/>
        <v>0</v>
      </c>
      <c r="AF18765" s="334">
        <f t="shared" si="2934"/>
        <v>0</v>
      </c>
      <c r="AG18765" s="340">
        <f t="shared" si="2935"/>
        <v>0</v>
      </c>
      <c r="AI18765" s="340">
        <f t="shared" si="2940"/>
        <v>0</v>
      </c>
      <c r="AJ18765" s="340">
        <f t="shared" si="2940"/>
        <v>0</v>
      </c>
      <c r="AK18765" s="340">
        <f t="shared" si="2940"/>
        <v>0</v>
      </c>
      <c r="AL18765" s="340">
        <f t="shared" si="2940"/>
        <v>0</v>
      </c>
      <c r="AM18765" s="340">
        <f t="shared" si="2940"/>
        <v>0</v>
      </c>
    </row>
    <row r="18766" spans="1:39" x14ac:dyDescent="0.35">
      <c r="A18766" s="337">
        <v>40679</v>
      </c>
      <c r="B18766" s="338">
        <f t="shared" si="2937"/>
        <v>2011</v>
      </c>
      <c r="C18766" s="338">
        <f t="shared" si="2938"/>
        <v>5</v>
      </c>
      <c r="D18766" s="338">
        <f t="shared" si="2939"/>
        <v>16</v>
      </c>
      <c r="E18766" s="334">
        <v>0</v>
      </c>
      <c r="F18766" s="334">
        <v>0</v>
      </c>
      <c r="G18766" s="334">
        <v>0</v>
      </c>
      <c r="H18766" s="334">
        <v>0</v>
      </c>
      <c r="I18766" s="334">
        <v>0</v>
      </c>
      <c r="J18766" s="334">
        <v>0</v>
      </c>
      <c r="K18766" s="334">
        <v>0</v>
      </c>
      <c r="L18766" s="334">
        <v>0</v>
      </c>
      <c r="M18766" s="334">
        <v>0</v>
      </c>
      <c r="N18766" s="334">
        <v>0</v>
      </c>
      <c r="O18766" s="334">
        <v>0</v>
      </c>
      <c r="P18766" s="334">
        <v>0</v>
      </c>
      <c r="Q18766" s="334">
        <v>0</v>
      </c>
      <c r="R18766" s="334">
        <v>0</v>
      </c>
      <c r="S18766" s="334">
        <v>0</v>
      </c>
      <c r="T18766" s="334">
        <v>0</v>
      </c>
      <c r="U18766" s="334">
        <v>0</v>
      </c>
      <c r="V18766" s="334">
        <v>0</v>
      </c>
      <c r="W18766" s="334">
        <v>0</v>
      </c>
      <c r="X18766" s="334">
        <v>0</v>
      </c>
      <c r="Y18766" s="334">
        <v>0</v>
      </c>
      <c r="Z18766" s="334">
        <v>0</v>
      </c>
      <c r="AA18766" s="334">
        <v>0</v>
      </c>
      <c r="AB18766" s="334">
        <v>0</v>
      </c>
      <c r="AD18766" s="334">
        <v>0</v>
      </c>
      <c r="AE18766" s="334">
        <f t="shared" si="2933"/>
        <v>0</v>
      </c>
      <c r="AF18766" s="334">
        <f t="shared" si="2934"/>
        <v>0</v>
      </c>
      <c r="AG18766" s="340">
        <f t="shared" si="2935"/>
        <v>0</v>
      </c>
      <c r="AI18766" s="340">
        <f t="shared" si="2940"/>
        <v>0</v>
      </c>
      <c r="AJ18766" s="340">
        <f t="shared" si="2940"/>
        <v>0</v>
      </c>
      <c r="AK18766" s="340">
        <f t="shared" si="2940"/>
        <v>0</v>
      </c>
      <c r="AL18766" s="340">
        <f t="shared" si="2940"/>
        <v>0</v>
      </c>
      <c r="AM18766" s="340">
        <f t="shared" si="2940"/>
        <v>0</v>
      </c>
    </row>
    <row r="18767" spans="1:39" x14ac:dyDescent="0.35">
      <c r="A18767" s="337">
        <v>40680</v>
      </c>
      <c r="B18767" s="338">
        <f t="shared" si="2937"/>
        <v>2011</v>
      </c>
      <c r="C18767" s="338">
        <f t="shared" si="2938"/>
        <v>5</v>
      </c>
      <c r="D18767" s="338">
        <f t="shared" si="2939"/>
        <v>17</v>
      </c>
      <c r="E18767" s="334">
        <v>0</v>
      </c>
      <c r="F18767" s="334">
        <v>0</v>
      </c>
      <c r="G18767" s="334">
        <v>0</v>
      </c>
      <c r="H18767" s="334">
        <v>0</v>
      </c>
      <c r="I18767" s="334">
        <v>0</v>
      </c>
      <c r="J18767" s="334">
        <v>0</v>
      </c>
      <c r="K18767" s="334">
        <v>0</v>
      </c>
      <c r="L18767" s="334">
        <v>0</v>
      </c>
      <c r="M18767" s="334">
        <v>0</v>
      </c>
      <c r="N18767" s="334">
        <v>0</v>
      </c>
      <c r="O18767" s="334">
        <v>0</v>
      </c>
      <c r="P18767" s="334">
        <v>0</v>
      </c>
      <c r="Q18767" s="334">
        <v>0</v>
      </c>
      <c r="R18767" s="334">
        <v>0</v>
      </c>
      <c r="S18767" s="334">
        <v>0</v>
      </c>
      <c r="T18767" s="334">
        <v>0</v>
      </c>
      <c r="U18767" s="334">
        <v>0</v>
      </c>
      <c r="V18767" s="334">
        <v>0</v>
      </c>
      <c r="W18767" s="334">
        <v>0</v>
      </c>
      <c r="X18767" s="334">
        <v>0</v>
      </c>
      <c r="Y18767" s="334">
        <v>0</v>
      </c>
      <c r="Z18767" s="334">
        <v>0</v>
      </c>
      <c r="AA18767" s="334">
        <v>0</v>
      </c>
      <c r="AB18767" s="334">
        <v>0</v>
      </c>
      <c r="AD18767" s="334">
        <v>0</v>
      </c>
      <c r="AE18767" s="334">
        <f t="shared" si="2933"/>
        <v>0</v>
      </c>
      <c r="AF18767" s="334">
        <f t="shared" si="2934"/>
        <v>0</v>
      </c>
      <c r="AG18767" s="340">
        <f t="shared" si="2935"/>
        <v>0</v>
      </c>
      <c r="AI18767" s="340">
        <f t="shared" si="2940"/>
        <v>0</v>
      </c>
      <c r="AJ18767" s="340">
        <f t="shared" si="2940"/>
        <v>0</v>
      </c>
      <c r="AK18767" s="340">
        <f t="shared" si="2940"/>
        <v>0</v>
      </c>
      <c r="AL18767" s="340">
        <f t="shared" si="2940"/>
        <v>0</v>
      </c>
      <c r="AM18767" s="340">
        <f t="shared" si="2940"/>
        <v>0</v>
      </c>
    </row>
    <row r="18768" spans="1:39" x14ac:dyDescent="0.35">
      <c r="A18768" s="337">
        <v>40681</v>
      </c>
      <c r="B18768" s="338">
        <f t="shared" si="2937"/>
        <v>2011</v>
      </c>
      <c r="C18768" s="338">
        <f t="shared" si="2938"/>
        <v>5</v>
      </c>
      <c r="D18768" s="338">
        <f t="shared" si="2939"/>
        <v>18</v>
      </c>
      <c r="E18768" s="334">
        <v>0</v>
      </c>
      <c r="F18768" s="334">
        <v>0</v>
      </c>
      <c r="G18768" s="334">
        <v>0</v>
      </c>
      <c r="H18768" s="334">
        <v>0</v>
      </c>
      <c r="I18768" s="334">
        <v>0</v>
      </c>
      <c r="J18768" s="334">
        <v>0</v>
      </c>
      <c r="K18768" s="334">
        <v>0</v>
      </c>
      <c r="L18768" s="334">
        <v>0</v>
      </c>
      <c r="M18768" s="334">
        <v>0</v>
      </c>
      <c r="N18768" s="334">
        <v>0</v>
      </c>
      <c r="O18768" s="334">
        <v>0</v>
      </c>
      <c r="P18768" s="334">
        <v>0</v>
      </c>
      <c r="Q18768" s="334">
        <v>0</v>
      </c>
      <c r="R18768" s="334">
        <v>0</v>
      </c>
      <c r="S18768" s="334">
        <v>0</v>
      </c>
      <c r="T18768" s="334">
        <v>0</v>
      </c>
      <c r="U18768" s="334">
        <v>0</v>
      </c>
      <c r="V18768" s="334">
        <v>0</v>
      </c>
      <c r="W18768" s="334">
        <v>0</v>
      </c>
      <c r="X18768" s="334">
        <v>0</v>
      </c>
      <c r="Y18768" s="334">
        <v>0</v>
      </c>
      <c r="Z18768" s="334">
        <v>0</v>
      </c>
      <c r="AA18768" s="334">
        <v>0</v>
      </c>
      <c r="AB18768" s="334">
        <v>0</v>
      </c>
      <c r="AD18768" s="334">
        <v>0</v>
      </c>
      <c r="AE18768" s="334">
        <f t="shared" si="2933"/>
        <v>0</v>
      </c>
      <c r="AF18768" s="334">
        <f t="shared" si="2934"/>
        <v>0</v>
      </c>
      <c r="AG18768" s="340">
        <f t="shared" si="2935"/>
        <v>0</v>
      </c>
      <c r="AI18768" s="340">
        <f t="shared" si="2940"/>
        <v>0</v>
      </c>
      <c r="AJ18768" s="340">
        <f t="shared" si="2940"/>
        <v>0</v>
      </c>
      <c r="AK18768" s="340">
        <f t="shared" si="2940"/>
        <v>0</v>
      </c>
      <c r="AL18768" s="340">
        <f t="shared" si="2940"/>
        <v>0</v>
      </c>
      <c r="AM18768" s="340">
        <f t="shared" si="2940"/>
        <v>0</v>
      </c>
    </row>
    <row r="18769" spans="1:39" x14ac:dyDescent="0.35">
      <c r="A18769" s="337">
        <v>40682</v>
      </c>
      <c r="B18769" s="338">
        <f t="shared" si="2937"/>
        <v>2011</v>
      </c>
      <c r="C18769" s="338">
        <f t="shared" si="2938"/>
        <v>5</v>
      </c>
      <c r="D18769" s="338">
        <f t="shared" si="2939"/>
        <v>19</v>
      </c>
      <c r="E18769" s="334">
        <v>0.5</v>
      </c>
      <c r="F18769" s="334">
        <v>0.4</v>
      </c>
      <c r="G18769" s="334">
        <v>0.5</v>
      </c>
      <c r="H18769" s="334">
        <v>0.5</v>
      </c>
      <c r="I18769" s="334">
        <v>0.4</v>
      </c>
      <c r="J18769" s="334">
        <v>0.5</v>
      </c>
      <c r="K18769" s="334">
        <v>0.4</v>
      </c>
      <c r="L18769" s="334">
        <v>0.5</v>
      </c>
      <c r="M18769" s="334">
        <v>0.5</v>
      </c>
      <c r="N18769" s="334">
        <v>0</v>
      </c>
      <c r="O18769" s="334">
        <v>0</v>
      </c>
      <c r="P18769" s="334">
        <v>0</v>
      </c>
      <c r="Q18769" s="334">
        <v>0.4</v>
      </c>
      <c r="R18769" s="334">
        <v>0</v>
      </c>
      <c r="S18769" s="334">
        <v>1</v>
      </c>
      <c r="T18769" s="334">
        <v>0.4</v>
      </c>
      <c r="U18769" s="334">
        <v>0.5</v>
      </c>
      <c r="V18769" s="334">
        <v>0.4</v>
      </c>
      <c r="W18769" s="334">
        <v>0</v>
      </c>
      <c r="X18769" s="334">
        <v>0.5</v>
      </c>
      <c r="Y18769" s="334">
        <v>0</v>
      </c>
      <c r="Z18769" s="334">
        <v>0</v>
      </c>
      <c r="AA18769" s="334">
        <v>0</v>
      </c>
      <c r="AB18769" s="334">
        <v>0</v>
      </c>
      <c r="AD18769" s="334">
        <v>7.4</v>
      </c>
      <c r="AE18769" s="334">
        <f t="shared" si="2933"/>
        <v>7.4</v>
      </c>
      <c r="AF18769" s="334">
        <f t="shared" si="2934"/>
        <v>7.4</v>
      </c>
      <c r="AG18769" s="340">
        <f t="shared" si="2935"/>
        <v>0</v>
      </c>
      <c r="AI18769" s="340">
        <f t="shared" si="2940"/>
        <v>7.4</v>
      </c>
      <c r="AJ18769" s="340">
        <f t="shared" si="2940"/>
        <v>0</v>
      </c>
      <c r="AK18769" s="340">
        <f t="shared" si="2940"/>
        <v>0</v>
      </c>
      <c r="AL18769" s="340">
        <f t="shared" si="2940"/>
        <v>0</v>
      </c>
      <c r="AM18769" s="340">
        <f t="shared" si="2940"/>
        <v>0</v>
      </c>
    </row>
    <row r="18770" spans="1:39" x14ac:dyDescent="0.35">
      <c r="A18770" s="337">
        <v>40683</v>
      </c>
      <c r="B18770" s="338">
        <f t="shared" si="2937"/>
        <v>2011</v>
      </c>
      <c r="C18770" s="338">
        <f t="shared" si="2938"/>
        <v>5</v>
      </c>
      <c r="D18770" s="338">
        <f t="shared" si="2939"/>
        <v>20</v>
      </c>
      <c r="E18770" s="334">
        <v>0</v>
      </c>
      <c r="F18770" s="334">
        <v>0</v>
      </c>
      <c r="G18770" s="334">
        <v>0</v>
      </c>
      <c r="H18770" s="334">
        <v>0</v>
      </c>
      <c r="I18770" s="334">
        <v>0</v>
      </c>
      <c r="J18770" s="334">
        <v>0</v>
      </c>
      <c r="K18770" s="334">
        <v>0</v>
      </c>
      <c r="L18770" s="334">
        <v>0</v>
      </c>
      <c r="M18770" s="334">
        <v>0</v>
      </c>
      <c r="N18770" s="334">
        <v>0</v>
      </c>
      <c r="O18770" s="334">
        <v>0</v>
      </c>
      <c r="P18770" s="334">
        <v>0</v>
      </c>
      <c r="Q18770" s="334">
        <v>0</v>
      </c>
      <c r="R18770" s="334">
        <v>0</v>
      </c>
      <c r="S18770" s="334">
        <v>0</v>
      </c>
      <c r="T18770" s="334">
        <v>0</v>
      </c>
      <c r="U18770" s="334">
        <v>0</v>
      </c>
      <c r="V18770" s="334">
        <v>0</v>
      </c>
      <c r="W18770" s="334">
        <v>0</v>
      </c>
      <c r="X18770" s="334">
        <v>0</v>
      </c>
      <c r="Y18770" s="334">
        <v>0</v>
      </c>
      <c r="Z18770" s="334">
        <v>0</v>
      </c>
      <c r="AA18770" s="334">
        <v>0</v>
      </c>
      <c r="AB18770" s="334">
        <v>0</v>
      </c>
      <c r="AD18770" s="334">
        <v>0</v>
      </c>
      <c r="AE18770" s="334">
        <f t="shared" si="2933"/>
        <v>0</v>
      </c>
      <c r="AF18770" s="334">
        <f t="shared" si="2934"/>
        <v>0</v>
      </c>
      <c r="AG18770" s="340">
        <f t="shared" si="2935"/>
        <v>0</v>
      </c>
      <c r="AI18770" s="340">
        <f t="shared" si="2940"/>
        <v>0</v>
      </c>
      <c r="AJ18770" s="340">
        <f t="shared" si="2940"/>
        <v>0</v>
      </c>
      <c r="AK18770" s="340">
        <f t="shared" si="2940"/>
        <v>0</v>
      </c>
      <c r="AL18770" s="340">
        <f t="shared" si="2940"/>
        <v>0</v>
      </c>
      <c r="AM18770" s="340">
        <f t="shared" si="2940"/>
        <v>0</v>
      </c>
    </row>
    <row r="18771" spans="1:39" x14ac:dyDescent="0.35">
      <c r="A18771" s="337">
        <v>40684</v>
      </c>
      <c r="B18771" s="338">
        <f t="shared" si="2937"/>
        <v>2011</v>
      </c>
      <c r="C18771" s="338">
        <f t="shared" si="2938"/>
        <v>5</v>
      </c>
      <c r="D18771" s="338">
        <f t="shared" si="2939"/>
        <v>21</v>
      </c>
      <c r="E18771" s="334">
        <v>0</v>
      </c>
      <c r="F18771" s="334">
        <v>0</v>
      </c>
      <c r="G18771" s="334">
        <v>0</v>
      </c>
      <c r="H18771" s="334">
        <v>0</v>
      </c>
      <c r="I18771" s="334">
        <v>0</v>
      </c>
      <c r="J18771" s="334">
        <v>0</v>
      </c>
      <c r="K18771" s="334">
        <v>0</v>
      </c>
      <c r="L18771" s="334">
        <v>0</v>
      </c>
      <c r="M18771" s="334">
        <v>0</v>
      </c>
      <c r="N18771" s="334">
        <v>0</v>
      </c>
      <c r="O18771" s="334">
        <v>0</v>
      </c>
      <c r="P18771" s="334">
        <v>0</v>
      </c>
      <c r="Q18771" s="334">
        <v>0</v>
      </c>
      <c r="R18771" s="334">
        <v>0</v>
      </c>
      <c r="S18771" s="334">
        <v>0</v>
      </c>
      <c r="T18771" s="334">
        <v>0</v>
      </c>
      <c r="U18771" s="334">
        <v>0</v>
      </c>
      <c r="V18771" s="334">
        <v>0</v>
      </c>
      <c r="W18771" s="334">
        <v>0</v>
      </c>
      <c r="X18771" s="334">
        <v>0</v>
      </c>
      <c r="Y18771" s="334">
        <v>0</v>
      </c>
      <c r="Z18771" s="334">
        <v>0</v>
      </c>
      <c r="AA18771" s="334">
        <v>0</v>
      </c>
      <c r="AB18771" s="334">
        <v>0</v>
      </c>
      <c r="AD18771" s="334">
        <v>0</v>
      </c>
      <c r="AE18771" s="334">
        <f t="shared" si="2933"/>
        <v>0</v>
      </c>
      <c r="AF18771" s="334">
        <f t="shared" si="2934"/>
        <v>0</v>
      </c>
      <c r="AG18771" s="340">
        <f t="shared" si="2935"/>
        <v>0</v>
      </c>
      <c r="AI18771" s="340">
        <f t="shared" si="2940"/>
        <v>0</v>
      </c>
      <c r="AJ18771" s="340">
        <f t="shared" si="2940"/>
        <v>0</v>
      </c>
      <c r="AK18771" s="340">
        <f t="shared" si="2940"/>
        <v>0</v>
      </c>
      <c r="AL18771" s="340">
        <f t="shared" si="2940"/>
        <v>0</v>
      </c>
      <c r="AM18771" s="340">
        <f t="shared" si="2940"/>
        <v>0</v>
      </c>
    </row>
    <row r="18772" spans="1:39" x14ac:dyDescent="0.35">
      <c r="A18772" s="337">
        <v>40685</v>
      </c>
      <c r="B18772" s="338">
        <f t="shared" si="2937"/>
        <v>2011</v>
      </c>
      <c r="C18772" s="338">
        <f t="shared" si="2938"/>
        <v>5</v>
      </c>
      <c r="D18772" s="338">
        <f t="shared" si="2939"/>
        <v>22</v>
      </c>
      <c r="E18772" s="334">
        <v>0</v>
      </c>
      <c r="F18772" s="334">
        <v>0</v>
      </c>
      <c r="G18772" s="334">
        <v>0</v>
      </c>
      <c r="H18772" s="334">
        <v>0</v>
      </c>
      <c r="I18772" s="334">
        <v>0</v>
      </c>
      <c r="J18772" s="334">
        <v>0</v>
      </c>
      <c r="K18772" s="334">
        <v>0</v>
      </c>
      <c r="L18772" s="334">
        <v>0</v>
      </c>
      <c r="M18772" s="334">
        <v>0</v>
      </c>
      <c r="N18772" s="334">
        <v>0</v>
      </c>
      <c r="O18772" s="334">
        <v>0</v>
      </c>
      <c r="P18772" s="334">
        <v>0</v>
      </c>
      <c r="Q18772" s="334">
        <v>0</v>
      </c>
      <c r="R18772" s="334">
        <v>0</v>
      </c>
      <c r="S18772" s="334">
        <v>0</v>
      </c>
      <c r="T18772" s="334">
        <v>0</v>
      </c>
      <c r="U18772" s="334">
        <v>0</v>
      </c>
      <c r="V18772" s="334">
        <v>0</v>
      </c>
      <c r="W18772" s="334">
        <v>0</v>
      </c>
      <c r="X18772" s="334">
        <v>0</v>
      </c>
      <c r="Y18772" s="334">
        <v>0</v>
      </c>
      <c r="Z18772" s="334">
        <v>0</v>
      </c>
      <c r="AA18772" s="334">
        <v>0</v>
      </c>
      <c r="AB18772" s="334">
        <v>0</v>
      </c>
      <c r="AD18772" s="334">
        <v>0</v>
      </c>
      <c r="AE18772" s="334">
        <f t="shared" si="2933"/>
        <v>0</v>
      </c>
      <c r="AF18772" s="334">
        <f t="shared" si="2934"/>
        <v>0</v>
      </c>
      <c r="AG18772" s="340">
        <f t="shared" si="2935"/>
        <v>0</v>
      </c>
      <c r="AI18772" s="340">
        <f t="shared" ref="AI18772:AM18787" si="2941">IF($C18772=AI$1,$AF18772,0)</f>
        <v>0</v>
      </c>
      <c r="AJ18772" s="340">
        <f t="shared" si="2941"/>
        <v>0</v>
      </c>
      <c r="AK18772" s="340">
        <f t="shared" si="2941"/>
        <v>0</v>
      </c>
      <c r="AL18772" s="340">
        <f t="shared" si="2941"/>
        <v>0</v>
      </c>
      <c r="AM18772" s="340">
        <f t="shared" si="2941"/>
        <v>0</v>
      </c>
    </row>
    <row r="18773" spans="1:39" x14ac:dyDescent="0.35">
      <c r="A18773" s="337">
        <v>40686</v>
      </c>
      <c r="B18773" s="338">
        <f t="shared" si="2937"/>
        <v>2011</v>
      </c>
      <c r="C18773" s="338">
        <f t="shared" si="2938"/>
        <v>5</v>
      </c>
      <c r="D18773" s="338">
        <f t="shared" si="2939"/>
        <v>23</v>
      </c>
      <c r="E18773" s="334">
        <v>0</v>
      </c>
      <c r="F18773" s="334">
        <v>0</v>
      </c>
      <c r="G18773" s="334">
        <v>0</v>
      </c>
      <c r="H18773" s="334">
        <v>1</v>
      </c>
      <c r="I18773" s="334">
        <v>2.2000000000000002</v>
      </c>
      <c r="J18773" s="334">
        <v>0</v>
      </c>
      <c r="K18773" s="334">
        <v>1</v>
      </c>
      <c r="L18773" s="334">
        <v>1.1000000000000001</v>
      </c>
      <c r="M18773" s="334">
        <v>0.7</v>
      </c>
      <c r="N18773" s="334">
        <v>0.5</v>
      </c>
      <c r="O18773" s="334">
        <v>0</v>
      </c>
      <c r="P18773" s="334">
        <v>0.8</v>
      </c>
      <c r="Q18773" s="334">
        <v>2.9</v>
      </c>
      <c r="R18773" s="334">
        <v>0.6</v>
      </c>
      <c r="S18773" s="334">
        <v>0.5</v>
      </c>
      <c r="T18773" s="334">
        <v>0.3</v>
      </c>
      <c r="U18773" s="334">
        <v>0</v>
      </c>
      <c r="V18773" s="334">
        <v>0</v>
      </c>
      <c r="W18773" s="334">
        <v>0</v>
      </c>
      <c r="X18773" s="334">
        <v>0</v>
      </c>
      <c r="Y18773" s="334">
        <v>0</v>
      </c>
      <c r="Z18773" s="334">
        <v>0</v>
      </c>
      <c r="AA18773" s="334">
        <v>0</v>
      </c>
      <c r="AB18773" s="334">
        <v>0</v>
      </c>
      <c r="AD18773" s="334">
        <v>11.6</v>
      </c>
      <c r="AE18773" s="334">
        <f t="shared" si="2933"/>
        <v>11.6</v>
      </c>
      <c r="AF18773" s="334">
        <f t="shared" si="2934"/>
        <v>11.600000000000001</v>
      </c>
      <c r="AG18773" s="340">
        <f t="shared" si="2935"/>
        <v>1.7763568394002505E-15</v>
      </c>
      <c r="AI18773" s="340">
        <f t="shared" si="2941"/>
        <v>11.600000000000001</v>
      </c>
      <c r="AJ18773" s="340">
        <f t="shared" si="2941"/>
        <v>0</v>
      </c>
      <c r="AK18773" s="340">
        <f t="shared" si="2941"/>
        <v>0</v>
      </c>
      <c r="AL18773" s="340">
        <f t="shared" si="2941"/>
        <v>0</v>
      </c>
      <c r="AM18773" s="340">
        <f t="shared" si="2941"/>
        <v>0</v>
      </c>
    </row>
    <row r="18774" spans="1:39" x14ac:dyDescent="0.35">
      <c r="A18774" s="337">
        <v>40687</v>
      </c>
      <c r="B18774" s="338">
        <f t="shared" si="2937"/>
        <v>2011</v>
      </c>
      <c r="C18774" s="338">
        <f t="shared" si="2938"/>
        <v>5</v>
      </c>
      <c r="D18774" s="338">
        <f t="shared" si="2939"/>
        <v>24</v>
      </c>
      <c r="E18774" s="334">
        <v>0.1</v>
      </c>
      <c r="F18774" s="334">
        <v>0.2</v>
      </c>
      <c r="G18774" s="334">
        <v>0.1</v>
      </c>
      <c r="H18774" s="334">
        <v>0.2</v>
      </c>
      <c r="I18774" s="334">
        <v>0.1</v>
      </c>
      <c r="J18774" s="334">
        <v>0.2</v>
      </c>
      <c r="K18774" s="334">
        <v>0.1</v>
      </c>
      <c r="L18774" s="334">
        <v>0.2</v>
      </c>
      <c r="M18774" s="334">
        <v>0.1</v>
      </c>
      <c r="N18774" s="334">
        <v>0.1</v>
      </c>
      <c r="O18774" s="334">
        <v>0</v>
      </c>
      <c r="P18774" s="334">
        <v>0</v>
      </c>
      <c r="Q18774" s="334">
        <v>0.2</v>
      </c>
      <c r="R18774" s="334">
        <v>0.1</v>
      </c>
      <c r="S18774" s="334">
        <v>0.2</v>
      </c>
      <c r="T18774" s="334">
        <v>0</v>
      </c>
      <c r="U18774" s="334">
        <v>0</v>
      </c>
      <c r="V18774" s="334">
        <v>0</v>
      </c>
      <c r="W18774" s="334">
        <v>0</v>
      </c>
      <c r="X18774" s="334">
        <v>0.1</v>
      </c>
      <c r="Y18774" s="334">
        <v>0.2</v>
      </c>
      <c r="Z18774" s="334">
        <v>0.1</v>
      </c>
      <c r="AA18774" s="334">
        <v>0.2</v>
      </c>
      <c r="AB18774" s="334">
        <v>0.1</v>
      </c>
      <c r="AD18774" s="334">
        <v>2.6</v>
      </c>
      <c r="AE18774" s="334">
        <f t="shared" si="2933"/>
        <v>2.6</v>
      </c>
      <c r="AF18774" s="334">
        <f t="shared" si="2934"/>
        <v>2.600000000000001</v>
      </c>
      <c r="AG18774" s="340">
        <f t="shared" si="2935"/>
        <v>8.8817841970012523E-16</v>
      </c>
      <c r="AI18774" s="340">
        <f t="shared" si="2941"/>
        <v>2.600000000000001</v>
      </c>
      <c r="AJ18774" s="340">
        <f t="shared" si="2941"/>
        <v>0</v>
      </c>
      <c r="AK18774" s="340">
        <f t="shared" si="2941"/>
        <v>0</v>
      </c>
      <c r="AL18774" s="340">
        <f t="shared" si="2941"/>
        <v>0</v>
      </c>
      <c r="AM18774" s="340">
        <f t="shared" si="2941"/>
        <v>0</v>
      </c>
    </row>
    <row r="18775" spans="1:39" x14ac:dyDescent="0.35">
      <c r="A18775" s="337">
        <v>40688</v>
      </c>
      <c r="B18775" s="338">
        <f t="shared" si="2937"/>
        <v>2011</v>
      </c>
      <c r="C18775" s="338">
        <f t="shared" si="2938"/>
        <v>5</v>
      </c>
      <c r="D18775" s="338">
        <f t="shared" si="2939"/>
        <v>25</v>
      </c>
      <c r="E18775" s="334">
        <v>0.2</v>
      </c>
      <c r="F18775" s="334">
        <v>0.2</v>
      </c>
      <c r="G18775" s="334">
        <v>0.2</v>
      </c>
      <c r="H18775" s="334">
        <v>0.2</v>
      </c>
      <c r="I18775" s="334">
        <v>0.2</v>
      </c>
      <c r="J18775" s="334">
        <v>0.2</v>
      </c>
      <c r="K18775" s="334">
        <v>0.2</v>
      </c>
      <c r="L18775" s="334">
        <v>0.2</v>
      </c>
      <c r="M18775" s="334">
        <v>0.2</v>
      </c>
      <c r="N18775" s="334">
        <v>0.2</v>
      </c>
      <c r="O18775" s="334">
        <v>0.2</v>
      </c>
      <c r="P18775" s="334">
        <v>0.2</v>
      </c>
      <c r="Q18775" s="334">
        <v>0.2</v>
      </c>
      <c r="R18775" s="334">
        <v>0.2</v>
      </c>
      <c r="S18775" s="334">
        <v>0</v>
      </c>
      <c r="T18775" s="334">
        <v>0</v>
      </c>
      <c r="U18775" s="334">
        <v>0</v>
      </c>
      <c r="V18775" s="334">
        <v>0</v>
      </c>
      <c r="W18775" s="334">
        <v>0.2</v>
      </c>
      <c r="X18775" s="334">
        <v>0</v>
      </c>
      <c r="Y18775" s="334">
        <v>0.2</v>
      </c>
      <c r="Z18775" s="334">
        <v>0.2</v>
      </c>
      <c r="AA18775" s="334">
        <v>0.2</v>
      </c>
      <c r="AB18775" s="334">
        <v>0.2</v>
      </c>
      <c r="AD18775" s="334">
        <v>3.8</v>
      </c>
      <c r="AE18775" s="334">
        <f t="shared" si="2933"/>
        <v>3.8</v>
      </c>
      <c r="AF18775" s="334">
        <f t="shared" si="2934"/>
        <v>3.8000000000000012</v>
      </c>
      <c r="AG18775" s="340">
        <f t="shared" si="2935"/>
        <v>1.3322676295501878E-15</v>
      </c>
      <c r="AI18775" s="340">
        <f t="shared" si="2941"/>
        <v>3.8000000000000012</v>
      </c>
      <c r="AJ18775" s="340">
        <f t="shared" si="2941"/>
        <v>0</v>
      </c>
      <c r="AK18775" s="340">
        <f t="shared" si="2941"/>
        <v>0</v>
      </c>
      <c r="AL18775" s="340">
        <f t="shared" si="2941"/>
        <v>0</v>
      </c>
      <c r="AM18775" s="340">
        <f t="shared" si="2941"/>
        <v>0</v>
      </c>
    </row>
    <row r="18776" spans="1:39" x14ac:dyDescent="0.35">
      <c r="A18776" s="337">
        <v>40689</v>
      </c>
      <c r="B18776" s="338">
        <f t="shared" si="2937"/>
        <v>2011</v>
      </c>
      <c r="C18776" s="338">
        <f t="shared" si="2938"/>
        <v>5</v>
      </c>
      <c r="D18776" s="338">
        <f t="shared" si="2939"/>
        <v>26</v>
      </c>
      <c r="E18776" s="334">
        <v>0.9</v>
      </c>
      <c r="F18776" s="334">
        <v>0.9</v>
      </c>
      <c r="G18776" s="334">
        <v>1</v>
      </c>
      <c r="H18776" s="334">
        <v>0.9</v>
      </c>
      <c r="I18776" s="334">
        <v>0.9</v>
      </c>
      <c r="J18776" s="334">
        <v>0.9</v>
      </c>
      <c r="K18776" s="334">
        <v>0.9</v>
      </c>
      <c r="L18776" s="334">
        <v>0.9</v>
      </c>
      <c r="M18776" s="334">
        <v>1</v>
      </c>
      <c r="N18776" s="334">
        <v>0.9</v>
      </c>
      <c r="O18776" s="334">
        <v>0.9</v>
      </c>
      <c r="P18776" s="334">
        <v>0.9</v>
      </c>
      <c r="Q18776" s="334">
        <v>0.9</v>
      </c>
      <c r="R18776" s="334">
        <v>0.9</v>
      </c>
      <c r="S18776" s="334">
        <v>0.9</v>
      </c>
      <c r="T18776" s="334">
        <v>1</v>
      </c>
      <c r="U18776" s="334">
        <v>0.9</v>
      </c>
      <c r="V18776" s="334">
        <v>0.9</v>
      </c>
      <c r="W18776" s="334">
        <v>0.9</v>
      </c>
      <c r="X18776" s="334">
        <v>0.9</v>
      </c>
      <c r="Y18776" s="334">
        <v>0.9</v>
      </c>
      <c r="Z18776" s="334">
        <v>1</v>
      </c>
      <c r="AA18776" s="334">
        <v>0.9</v>
      </c>
      <c r="AB18776" s="334">
        <v>0.9</v>
      </c>
      <c r="AD18776" s="334">
        <v>22</v>
      </c>
      <c r="AE18776" s="334">
        <f t="shared" si="2933"/>
        <v>22</v>
      </c>
      <c r="AF18776" s="334">
        <f t="shared" si="2934"/>
        <v>21.999999999999996</v>
      </c>
      <c r="AG18776" s="340">
        <f t="shared" si="2935"/>
        <v>3.5527136788005009E-15</v>
      </c>
      <c r="AI18776" s="340">
        <f t="shared" si="2941"/>
        <v>21.999999999999996</v>
      </c>
      <c r="AJ18776" s="340">
        <f t="shared" si="2941"/>
        <v>0</v>
      </c>
      <c r="AK18776" s="340">
        <f t="shared" si="2941"/>
        <v>0</v>
      </c>
      <c r="AL18776" s="340">
        <f t="shared" si="2941"/>
        <v>0</v>
      </c>
      <c r="AM18776" s="340">
        <f t="shared" si="2941"/>
        <v>0</v>
      </c>
    </row>
    <row r="18777" spans="1:39" x14ac:dyDescent="0.35">
      <c r="A18777" s="337">
        <v>40690</v>
      </c>
      <c r="B18777" s="338">
        <f t="shared" si="2937"/>
        <v>2011</v>
      </c>
      <c r="C18777" s="338">
        <f t="shared" si="2938"/>
        <v>5</v>
      </c>
      <c r="D18777" s="338">
        <f t="shared" si="2939"/>
        <v>27</v>
      </c>
      <c r="E18777" s="334">
        <v>1.6</v>
      </c>
      <c r="F18777" s="334">
        <v>2</v>
      </c>
      <c r="G18777" s="334">
        <v>2</v>
      </c>
      <c r="H18777" s="334">
        <v>1.5</v>
      </c>
      <c r="I18777" s="334">
        <v>1.8</v>
      </c>
      <c r="J18777" s="334">
        <v>2.2000000000000002</v>
      </c>
      <c r="K18777" s="334">
        <v>2.1</v>
      </c>
      <c r="L18777" s="334">
        <v>1.9</v>
      </c>
      <c r="M18777" s="334">
        <v>2.2999999999999998</v>
      </c>
      <c r="N18777" s="334">
        <v>2.1</v>
      </c>
      <c r="O18777" s="334">
        <v>2.1</v>
      </c>
      <c r="P18777" s="334">
        <v>1.8</v>
      </c>
      <c r="Q18777" s="334">
        <v>1.8</v>
      </c>
      <c r="R18777" s="334">
        <v>1.1000000000000001</v>
      </c>
      <c r="S18777" s="334">
        <v>0</v>
      </c>
      <c r="T18777" s="334">
        <v>1.1000000000000001</v>
      </c>
      <c r="U18777" s="334">
        <v>0.6</v>
      </c>
      <c r="V18777" s="334">
        <v>0</v>
      </c>
      <c r="W18777" s="334">
        <v>0</v>
      </c>
      <c r="X18777" s="334">
        <v>0</v>
      </c>
      <c r="Y18777" s="334">
        <v>0</v>
      </c>
      <c r="Z18777" s="334">
        <v>0</v>
      </c>
      <c r="AA18777" s="334">
        <v>0</v>
      </c>
      <c r="AB18777" s="334">
        <v>0</v>
      </c>
      <c r="AD18777" s="334">
        <v>28</v>
      </c>
      <c r="AE18777" s="334">
        <f t="shared" si="2933"/>
        <v>28</v>
      </c>
      <c r="AF18777" s="334">
        <f t="shared" si="2934"/>
        <v>28.000000000000011</v>
      </c>
      <c r="AG18777" s="340">
        <f t="shared" si="2935"/>
        <v>1.0658141036401503E-14</v>
      </c>
      <c r="AI18777" s="340">
        <f t="shared" si="2941"/>
        <v>28.000000000000011</v>
      </c>
      <c r="AJ18777" s="340">
        <f t="shared" si="2941"/>
        <v>0</v>
      </c>
      <c r="AK18777" s="340">
        <f t="shared" si="2941"/>
        <v>0</v>
      </c>
      <c r="AL18777" s="340">
        <f t="shared" si="2941"/>
        <v>0</v>
      </c>
      <c r="AM18777" s="340">
        <f t="shared" si="2941"/>
        <v>0</v>
      </c>
    </row>
    <row r="18778" spans="1:39" x14ac:dyDescent="0.35">
      <c r="A18778" s="337">
        <v>40691</v>
      </c>
      <c r="B18778" s="338">
        <f t="shared" si="2937"/>
        <v>2011</v>
      </c>
      <c r="C18778" s="338">
        <f t="shared" si="2938"/>
        <v>5</v>
      </c>
      <c r="D18778" s="338">
        <f t="shared" si="2939"/>
        <v>28</v>
      </c>
      <c r="E18778" s="334">
        <v>0</v>
      </c>
      <c r="F18778" s="334">
        <v>0</v>
      </c>
      <c r="G18778" s="334">
        <v>0</v>
      </c>
      <c r="H18778" s="334">
        <v>0.1</v>
      </c>
      <c r="I18778" s="334">
        <v>0.2</v>
      </c>
      <c r="J18778" s="334">
        <v>0</v>
      </c>
      <c r="K18778" s="334">
        <v>0.1</v>
      </c>
      <c r="L18778" s="334">
        <v>0</v>
      </c>
      <c r="M18778" s="334">
        <v>0</v>
      </c>
      <c r="N18778" s="334">
        <v>0</v>
      </c>
      <c r="O18778" s="334">
        <v>0</v>
      </c>
      <c r="P18778" s="334">
        <v>0</v>
      </c>
      <c r="Q18778" s="334">
        <v>0</v>
      </c>
      <c r="R18778" s="334">
        <v>0</v>
      </c>
      <c r="S18778" s="334">
        <v>0</v>
      </c>
      <c r="T18778" s="334">
        <v>0</v>
      </c>
      <c r="U18778" s="334">
        <v>0</v>
      </c>
      <c r="V18778" s="334">
        <v>0</v>
      </c>
      <c r="W18778" s="334">
        <v>0</v>
      </c>
      <c r="X18778" s="334">
        <v>0</v>
      </c>
      <c r="Y18778" s="334">
        <v>0</v>
      </c>
      <c r="Z18778" s="334">
        <v>0</v>
      </c>
      <c r="AA18778" s="334">
        <v>0</v>
      </c>
      <c r="AB18778" s="334">
        <v>0</v>
      </c>
      <c r="AD18778" s="334">
        <v>0.4</v>
      </c>
      <c r="AE18778" s="334">
        <f t="shared" si="2933"/>
        <v>0.4</v>
      </c>
      <c r="AF18778" s="334">
        <f t="shared" si="2934"/>
        <v>0.4</v>
      </c>
      <c r="AG18778" s="340">
        <f t="shared" si="2935"/>
        <v>0</v>
      </c>
      <c r="AI18778" s="340">
        <f t="shared" si="2941"/>
        <v>0.4</v>
      </c>
      <c r="AJ18778" s="340">
        <f t="shared" si="2941"/>
        <v>0</v>
      </c>
      <c r="AK18778" s="340">
        <f t="shared" si="2941"/>
        <v>0</v>
      </c>
      <c r="AL18778" s="340">
        <f t="shared" si="2941"/>
        <v>0</v>
      </c>
      <c r="AM18778" s="340">
        <f t="shared" si="2941"/>
        <v>0</v>
      </c>
    </row>
    <row r="18779" spans="1:39" x14ac:dyDescent="0.35">
      <c r="A18779" s="337">
        <v>40692</v>
      </c>
      <c r="B18779" s="338">
        <f t="shared" si="2937"/>
        <v>2011</v>
      </c>
      <c r="C18779" s="338">
        <f t="shared" si="2938"/>
        <v>5</v>
      </c>
      <c r="D18779" s="338">
        <f t="shared" si="2939"/>
        <v>29</v>
      </c>
      <c r="E18779" s="334">
        <v>0</v>
      </c>
      <c r="F18779" s="334">
        <v>0</v>
      </c>
      <c r="G18779" s="334">
        <v>0</v>
      </c>
      <c r="H18779" s="334">
        <v>0</v>
      </c>
      <c r="I18779" s="334">
        <v>0</v>
      </c>
      <c r="J18779" s="334">
        <v>0</v>
      </c>
      <c r="K18779" s="334">
        <v>0</v>
      </c>
      <c r="L18779" s="334">
        <v>0</v>
      </c>
      <c r="M18779" s="334">
        <v>0</v>
      </c>
      <c r="N18779" s="334">
        <v>0</v>
      </c>
      <c r="O18779" s="334">
        <v>0</v>
      </c>
      <c r="P18779" s="334">
        <v>0</v>
      </c>
      <c r="Q18779" s="334">
        <v>0</v>
      </c>
      <c r="R18779" s="334">
        <v>0</v>
      </c>
      <c r="S18779" s="334">
        <v>0</v>
      </c>
      <c r="T18779" s="334">
        <v>0</v>
      </c>
      <c r="U18779" s="334">
        <v>0</v>
      </c>
      <c r="V18779" s="334">
        <v>0</v>
      </c>
      <c r="W18779" s="334">
        <v>0</v>
      </c>
      <c r="X18779" s="334">
        <v>0</v>
      </c>
      <c r="Y18779" s="334">
        <v>0</v>
      </c>
      <c r="Z18779" s="334">
        <v>0</v>
      </c>
      <c r="AA18779" s="334">
        <v>0</v>
      </c>
      <c r="AB18779" s="334">
        <v>0</v>
      </c>
      <c r="AD18779" s="334">
        <v>0</v>
      </c>
      <c r="AE18779" s="334">
        <f t="shared" si="2933"/>
        <v>0</v>
      </c>
      <c r="AF18779" s="334">
        <f t="shared" si="2934"/>
        <v>0</v>
      </c>
      <c r="AG18779" s="340">
        <f t="shared" si="2935"/>
        <v>0</v>
      </c>
      <c r="AI18779" s="340">
        <f t="shared" si="2941"/>
        <v>0</v>
      </c>
      <c r="AJ18779" s="340">
        <f t="shared" si="2941"/>
        <v>0</v>
      </c>
      <c r="AK18779" s="340">
        <f t="shared" si="2941"/>
        <v>0</v>
      </c>
      <c r="AL18779" s="340">
        <f t="shared" si="2941"/>
        <v>0</v>
      </c>
      <c r="AM18779" s="340">
        <f t="shared" si="2941"/>
        <v>0</v>
      </c>
    </row>
    <row r="18780" spans="1:39" x14ac:dyDescent="0.35">
      <c r="A18780" s="337">
        <v>40693</v>
      </c>
      <c r="B18780" s="338">
        <f t="shared" si="2937"/>
        <v>2011</v>
      </c>
      <c r="C18780" s="338">
        <f t="shared" si="2938"/>
        <v>5</v>
      </c>
      <c r="D18780" s="338">
        <f t="shared" si="2939"/>
        <v>30</v>
      </c>
      <c r="E18780" s="334">
        <v>0</v>
      </c>
      <c r="F18780" s="334">
        <v>0</v>
      </c>
      <c r="G18780" s="334">
        <v>0</v>
      </c>
      <c r="H18780" s="334">
        <v>0</v>
      </c>
      <c r="I18780" s="334">
        <v>0</v>
      </c>
      <c r="J18780" s="334">
        <v>0</v>
      </c>
      <c r="K18780" s="334">
        <v>0</v>
      </c>
      <c r="L18780" s="334">
        <v>0</v>
      </c>
      <c r="M18780" s="334">
        <v>0</v>
      </c>
      <c r="N18780" s="334">
        <v>0</v>
      </c>
      <c r="O18780" s="334">
        <v>0</v>
      </c>
      <c r="P18780" s="334">
        <v>0</v>
      </c>
      <c r="Q18780" s="334">
        <v>0</v>
      </c>
      <c r="R18780" s="334">
        <v>0</v>
      </c>
      <c r="S18780" s="334">
        <v>0</v>
      </c>
      <c r="T18780" s="334">
        <v>0</v>
      </c>
      <c r="U18780" s="334">
        <v>0</v>
      </c>
      <c r="V18780" s="334">
        <v>0</v>
      </c>
      <c r="W18780" s="334">
        <v>0</v>
      </c>
      <c r="X18780" s="334">
        <v>0</v>
      </c>
      <c r="Y18780" s="334">
        <v>0</v>
      </c>
      <c r="Z18780" s="334">
        <v>0</v>
      </c>
      <c r="AA18780" s="334">
        <v>0</v>
      </c>
      <c r="AB18780" s="334">
        <v>0</v>
      </c>
      <c r="AD18780" s="334">
        <v>0</v>
      </c>
      <c r="AE18780" s="334">
        <f t="shared" si="2933"/>
        <v>0</v>
      </c>
      <c r="AF18780" s="334">
        <f t="shared" si="2934"/>
        <v>0</v>
      </c>
      <c r="AG18780" s="340">
        <f t="shared" si="2935"/>
        <v>0</v>
      </c>
      <c r="AI18780" s="340">
        <f t="shared" si="2941"/>
        <v>0</v>
      </c>
      <c r="AJ18780" s="340">
        <f t="shared" si="2941"/>
        <v>0</v>
      </c>
      <c r="AK18780" s="340">
        <f t="shared" si="2941"/>
        <v>0</v>
      </c>
      <c r="AL18780" s="340">
        <f t="shared" si="2941"/>
        <v>0</v>
      </c>
      <c r="AM18780" s="340">
        <f t="shared" si="2941"/>
        <v>0</v>
      </c>
    </row>
    <row r="18781" spans="1:39" x14ac:dyDescent="0.35">
      <c r="A18781" s="337">
        <v>40694</v>
      </c>
      <c r="B18781" s="338">
        <f t="shared" si="2937"/>
        <v>2011</v>
      </c>
      <c r="C18781" s="338">
        <f t="shared" si="2938"/>
        <v>5</v>
      </c>
      <c r="D18781" s="338">
        <f t="shared" si="2939"/>
        <v>31</v>
      </c>
      <c r="E18781" s="334">
        <v>0</v>
      </c>
      <c r="F18781" s="334">
        <v>0</v>
      </c>
      <c r="G18781" s="334">
        <v>0</v>
      </c>
      <c r="H18781" s="334">
        <v>0</v>
      </c>
      <c r="I18781" s="334">
        <v>0</v>
      </c>
      <c r="J18781" s="334">
        <v>0</v>
      </c>
      <c r="K18781" s="334">
        <v>0</v>
      </c>
      <c r="L18781" s="334">
        <v>0</v>
      </c>
      <c r="M18781" s="334">
        <v>0</v>
      </c>
      <c r="N18781" s="334">
        <v>0</v>
      </c>
      <c r="O18781" s="334">
        <v>0</v>
      </c>
      <c r="P18781" s="334">
        <v>0</v>
      </c>
      <c r="Q18781" s="334">
        <v>0</v>
      </c>
      <c r="R18781" s="334">
        <v>0</v>
      </c>
      <c r="S18781" s="334">
        <v>0</v>
      </c>
      <c r="T18781" s="334">
        <v>0</v>
      </c>
      <c r="U18781" s="334">
        <v>0</v>
      </c>
      <c r="V18781" s="334">
        <v>0</v>
      </c>
      <c r="W18781" s="334">
        <v>0</v>
      </c>
      <c r="X18781" s="334">
        <v>0</v>
      </c>
      <c r="Y18781" s="334">
        <v>0</v>
      </c>
      <c r="Z18781" s="334">
        <v>0</v>
      </c>
      <c r="AA18781" s="334">
        <v>0</v>
      </c>
      <c r="AB18781" s="334">
        <v>0</v>
      </c>
      <c r="AD18781" s="334">
        <v>0</v>
      </c>
      <c r="AE18781" s="334">
        <f t="shared" si="2933"/>
        <v>0</v>
      </c>
      <c r="AF18781" s="334">
        <f t="shared" si="2934"/>
        <v>0</v>
      </c>
      <c r="AG18781" s="340">
        <f t="shared" si="2935"/>
        <v>0</v>
      </c>
      <c r="AI18781" s="340">
        <f t="shared" si="2941"/>
        <v>0</v>
      </c>
      <c r="AJ18781" s="340">
        <f t="shared" si="2941"/>
        <v>0</v>
      </c>
      <c r="AK18781" s="340">
        <f t="shared" si="2941"/>
        <v>0</v>
      </c>
      <c r="AL18781" s="340">
        <f t="shared" si="2941"/>
        <v>0</v>
      </c>
      <c r="AM18781" s="340">
        <f t="shared" si="2941"/>
        <v>0</v>
      </c>
    </row>
    <row r="18782" spans="1:39" x14ac:dyDescent="0.35">
      <c r="A18782" s="337">
        <v>40695</v>
      </c>
      <c r="B18782" s="338">
        <f t="shared" si="2937"/>
        <v>2011</v>
      </c>
      <c r="C18782" s="338">
        <f t="shared" si="2938"/>
        <v>6</v>
      </c>
      <c r="D18782" s="338">
        <f t="shared" si="2939"/>
        <v>1</v>
      </c>
      <c r="E18782" s="334">
        <v>0</v>
      </c>
      <c r="F18782" s="334">
        <v>0</v>
      </c>
      <c r="G18782" s="334">
        <v>0</v>
      </c>
      <c r="H18782" s="334">
        <v>0</v>
      </c>
      <c r="I18782" s="334">
        <v>0</v>
      </c>
      <c r="J18782" s="334">
        <v>0</v>
      </c>
      <c r="K18782" s="334">
        <v>0</v>
      </c>
      <c r="L18782" s="334">
        <v>0</v>
      </c>
      <c r="M18782" s="334">
        <v>0</v>
      </c>
      <c r="N18782" s="334">
        <v>0</v>
      </c>
      <c r="O18782" s="334">
        <v>0</v>
      </c>
      <c r="P18782" s="334">
        <v>0</v>
      </c>
      <c r="Q18782" s="334">
        <v>0</v>
      </c>
      <c r="R18782" s="334">
        <v>0</v>
      </c>
      <c r="S18782" s="334">
        <v>0</v>
      </c>
      <c r="T18782" s="334">
        <v>0</v>
      </c>
      <c r="U18782" s="334">
        <v>0</v>
      </c>
      <c r="V18782" s="334">
        <v>0</v>
      </c>
      <c r="W18782" s="334">
        <v>3.4</v>
      </c>
      <c r="X18782" s="334">
        <v>0</v>
      </c>
      <c r="Y18782" s="334">
        <v>0</v>
      </c>
      <c r="Z18782" s="334">
        <v>0</v>
      </c>
      <c r="AA18782" s="334">
        <v>0</v>
      </c>
      <c r="AB18782" s="334">
        <v>0</v>
      </c>
      <c r="AD18782" s="334">
        <v>3.4</v>
      </c>
      <c r="AE18782" s="334">
        <f t="shared" si="2933"/>
        <v>3.4</v>
      </c>
      <c r="AF18782" s="334">
        <f t="shared" si="2934"/>
        <v>3.4</v>
      </c>
      <c r="AG18782" s="340">
        <f t="shared" si="2935"/>
        <v>0</v>
      </c>
      <c r="AI18782" s="340">
        <f t="shared" si="2941"/>
        <v>0</v>
      </c>
      <c r="AJ18782" s="340">
        <f t="shared" si="2941"/>
        <v>3.4</v>
      </c>
      <c r="AK18782" s="340">
        <f t="shared" si="2941"/>
        <v>0</v>
      </c>
      <c r="AL18782" s="340">
        <f t="shared" si="2941"/>
        <v>0</v>
      </c>
      <c r="AM18782" s="340">
        <f t="shared" si="2941"/>
        <v>0</v>
      </c>
    </row>
    <row r="18783" spans="1:39" x14ac:dyDescent="0.35">
      <c r="A18783" s="337">
        <v>40696</v>
      </c>
      <c r="B18783" s="338">
        <f t="shared" si="2937"/>
        <v>2011</v>
      </c>
      <c r="C18783" s="338">
        <f t="shared" si="2938"/>
        <v>6</v>
      </c>
      <c r="D18783" s="338">
        <f t="shared" si="2939"/>
        <v>2</v>
      </c>
      <c r="E18783" s="334">
        <v>0</v>
      </c>
      <c r="F18783" s="334">
        <v>0</v>
      </c>
      <c r="G18783" s="334">
        <v>0</v>
      </c>
      <c r="H18783" s="334">
        <v>0</v>
      </c>
      <c r="I18783" s="334">
        <v>0</v>
      </c>
      <c r="J18783" s="334">
        <v>0</v>
      </c>
      <c r="K18783" s="334">
        <v>0</v>
      </c>
      <c r="L18783" s="334">
        <v>0</v>
      </c>
      <c r="M18783" s="334">
        <v>0</v>
      </c>
      <c r="N18783" s="334">
        <v>0</v>
      </c>
      <c r="O18783" s="334">
        <v>0</v>
      </c>
      <c r="P18783" s="334">
        <v>0</v>
      </c>
      <c r="Q18783" s="334">
        <v>0</v>
      </c>
      <c r="R18783" s="334">
        <v>0</v>
      </c>
      <c r="S18783" s="334">
        <v>0</v>
      </c>
      <c r="T18783" s="334">
        <v>0</v>
      </c>
      <c r="U18783" s="334">
        <v>0</v>
      </c>
      <c r="V18783" s="334">
        <v>0</v>
      </c>
      <c r="W18783" s="334">
        <v>0</v>
      </c>
      <c r="X18783" s="334">
        <v>0</v>
      </c>
      <c r="Y18783" s="334">
        <v>0</v>
      </c>
      <c r="Z18783" s="334">
        <v>0</v>
      </c>
      <c r="AA18783" s="334">
        <v>0</v>
      </c>
      <c r="AB18783" s="334">
        <v>0</v>
      </c>
      <c r="AD18783" s="334">
        <v>0</v>
      </c>
      <c r="AE18783" s="334">
        <f t="shared" si="2933"/>
        <v>0</v>
      </c>
      <c r="AF18783" s="334">
        <f t="shared" si="2934"/>
        <v>0</v>
      </c>
      <c r="AG18783" s="340">
        <f t="shared" si="2935"/>
        <v>0</v>
      </c>
      <c r="AI18783" s="340">
        <f t="shared" si="2941"/>
        <v>0</v>
      </c>
      <c r="AJ18783" s="340">
        <f t="shared" si="2941"/>
        <v>0</v>
      </c>
      <c r="AK18783" s="340">
        <f t="shared" si="2941"/>
        <v>0</v>
      </c>
      <c r="AL18783" s="340">
        <f t="shared" si="2941"/>
        <v>0</v>
      </c>
      <c r="AM18783" s="340">
        <f t="shared" si="2941"/>
        <v>0</v>
      </c>
    </row>
    <row r="18784" spans="1:39" x14ac:dyDescent="0.35">
      <c r="A18784" s="337">
        <v>40697</v>
      </c>
      <c r="B18784" s="338">
        <f t="shared" si="2937"/>
        <v>2011</v>
      </c>
      <c r="C18784" s="338">
        <f t="shared" si="2938"/>
        <v>6</v>
      </c>
      <c r="D18784" s="338">
        <f t="shared" si="2939"/>
        <v>3</v>
      </c>
      <c r="E18784" s="334">
        <v>0</v>
      </c>
      <c r="F18784" s="334">
        <v>0</v>
      </c>
      <c r="G18784" s="334">
        <v>0</v>
      </c>
      <c r="H18784" s="334">
        <v>0</v>
      </c>
      <c r="I18784" s="334">
        <v>0</v>
      </c>
      <c r="J18784" s="334">
        <v>0</v>
      </c>
      <c r="K18784" s="334">
        <v>0</v>
      </c>
      <c r="L18784" s="334">
        <v>0</v>
      </c>
      <c r="M18784" s="334">
        <v>0</v>
      </c>
      <c r="N18784" s="334">
        <v>0</v>
      </c>
      <c r="O18784" s="334">
        <v>0</v>
      </c>
      <c r="P18784" s="334">
        <v>0</v>
      </c>
      <c r="Q18784" s="334">
        <v>0</v>
      </c>
      <c r="R18784" s="334">
        <v>0</v>
      </c>
      <c r="S18784" s="334">
        <v>0.3</v>
      </c>
      <c r="T18784" s="334">
        <v>0.4</v>
      </c>
      <c r="U18784" s="334">
        <v>0</v>
      </c>
      <c r="V18784" s="334">
        <v>0.3</v>
      </c>
      <c r="W18784" s="334">
        <v>0</v>
      </c>
      <c r="X18784" s="334">
        <v>0</v>
      </c>
      <c r="Y18784" s="334">
        <v>0</v>
      </c>
      <c r="Z18784" s="334">
        <v>0</v>
      </c>
      <c r="AA18784" s="334">
        <v>0</v>
      </c>
      <c r="AB18784" s="334">
        <v>0</v>
      </c>
      <c r="AD18784" s="334">
        <v>1</v>
      </c>
      <c r="AE18784" s="334">
        <f t="shared" si="2933"/>
        <v>1</v>
      </c>
      <c r="AF18784" s="334">
        <f t="shared" si="2934"/>
        <v>1</v>
      </c>
      <c r="AG18784" s="340">
        <f t="shared" si="2935"/>
        <v>0</v>
      </c>
      <c r="AI18784" s="340">
        <f t="shared" si="2941"/>
        <v>0</v>
      </c>
      <c r="AJ18784" s="340">
        <f t="shared" si="2941"/>
        <v>1</v>
      </c>
      <c r="AK18784" s="340">
        <f t="shared" si="2941"/>
        <v>0</v>
      </c>
      <c r="AL18784" s="340">
        <f t="shared" si="2941"/>
        <v>0</v>
      </c>
      <c r="AM18784" s="340">
        <f t="shared" si="2941"/>
        <v>0</v>
      </c>
    </row>
    <row r="18785" spans="1:39" x14ac:dyDescent="0.35">
      <c r="A18785" s="337">
        <v>40698</v>
      </c>
      <c r="B18785" s="338">
        <f t="shared" si="2937"/>
        <v>2011</v>
      </c>
      <c r="C18785" s="338">
        <f t="shared" si="2938"/>
        <v>6</v>
      </c>
      <c r="D18785" s="338">
        <f t="shared" si="2939"/>
        <v>4</v>
      </c>
      <c r="E18785" s="334">
        <v>0</v>
      </c>
      <c r="F18785" s="334">
        <v>0.1</v>
      </c>
      <c r="G18785" s="334">
        <v>0.1</v>
      </c>
      <c r="H18785" s="334">
        <v>0.1</v>
      </c>
      <c r="I18785" s="334">
        <v>0.1</v>
      </c>
      <c r="J18785" s="334">
        <v>0.1</v>
      </c>
      <c r="K18785" s="334">
        <v>0.1</v>
      </c>
      <c r="L18785" s="334">
        <v>0.1</v>
      </c>
      <c r="M18785" s="334">
        <v>0.1</v>
      </c>
      <c r="N18785" s="334">
        <v>0.1</v>
      </c>
      <c r="O18785" s="334">
        <v>0.1</v>
      </c>
      <c r="P18785" s="334">
        <v>0</v>
      </c>
      <c r="Q18785" s="334">
        <v>0</v>
      </c>
      <c r="R18785" s="334">
        <v>0</v>
      </c>
      <c r="S18785" s="334">
        <v>0</v>
      </c>
      <c r="T18785" s="334">
        <v>0</v>
      </c>
      <c r="U18785" s="334">
        <v>0</v>
      </c>
      <c r="V18785" s="334">
        <v>0</v>
      </c>
      <c r="W18785" s="334">
        <v>0</v>
      </c>
      <c r="X18785" s="334">
        <v>0</v>
      </c>
      <c r="Y18785" s="334">
        <v>0</v>
      </c>
      <c r="Z18785" s="334">
        <v>0</v>
      </c>
      <c r="AA18785" s="334">
        <v>0</v>
      </c>
      <c r="AB18785" s="334">
        <v>0</v>
      </c>
      <c r="AD18785" s="334">
        <v>1</v>
      </c>
      <c r="AE18785" s="334">
        <f t="shared" si="2933"/>
        <v>1</v>
      </c>
      <c r="AF18785" s="334">
        <f t="shared" si="2934"/>
        <v>0.99999999999999989</v>
      </c>
      <c r="AG18785" s="340">
        <f t="shared" si="2935"/>
        <v>1.1102230246251565E-16</v>
      </c>
      <c r="AI18785" s="340">
        <f t="shared" si="2941"/>
        <v>0</v>
      </c>
      <c r="AJ18785" s="340">
        <f t="shared" si="2941"/>
        <v>0.99999999999999989</v>
      </c>
      <c r="AK18785" s="340">
        <f t="shared" si="2941"/>
        <v>0</v>
      </c>
      <c r="AL18785" s="340">
        <f t="shared" si="2941"/>
        <v>0</v>
      </c>
      <c r="AM18785" s="340">
        <f t="shared" si="2941"/>
        <v>0</v>
      </c>
    </row>
    <row r="18786" spans="1:39" x14ac:dyDescent="0.35">
      <c r="A18786" s="337">
        <v>40699</v>
      </c>
      <c r="B18786" s="338">
        <f t="shared" si="2937"/>
        <v>2011</v>
      </c>
      <c r="C18786" s="338">
        <f t="shared" si="2938"/>
        <v>6</v>
      </c>
      <c r="D18786" s="338">
        <f t="shared" si="2939"/>
        <v>5</v>
      </c>
      <c r="E18786" s="334">
        <v>0</v>
      </c>
      <c r="F18786" s="334">
        <v>0</v>
      </c>
      <c r="G18786" s="334">
        <v>0</v>
      </c>
      <c r="H18786" s="334">
        <v>0</v>
      </c>
      <c r="I18786" s="334">
        <v>0</v>
      </c>
      <c r="J18786" s="334">
        <v>0</v>
      </c>
      <c r="K18786" s="334">
        <v>0</v>
      </c>
      <c r="L18786" s="334">
        <v>0</v>
      </c>
      <c r="M18786" s="334">
        <v>0</v>
      </c>
      <c r="N18786" s="334">
        <v>0</v>
      </c>
      <c r="O18786" s="334">
        <v>0</v>
      </c>
      <c r="P18786" s="334">
        <v>0</v>
      </c>
      <c r="Q18786" s="334">
        <v>0</v>
      </c>
      <c r="R18786" s="334">
        <v>0</v>
      </c>
      <c r="S18786" s="334">
        <v>0</v>
      </c>
      <c r="T18786" s="334">
        <v>0</v>
      </c>
      <c r="U18786" s="334">
        <v>0</v>
      </c>
      <c r="V18786" s="334">
        <v>0</v>
      </c>
      <c r="W18786" s="334">
        <v>0</v>
      </c>
      <c r="X18786" s="334">
        <v>0.1</v>
      </c>
      <c r="Y18786" s="334">
        <v>0.1</v>
      </c>
      <c r="Z18786" s="334">
        <v>0</v>
      </c>
      <c r="AA18786" s="334">
        <v>0</v>
      </c>
      <c r="AB18786" s="334">
        <v>0</v>
      </c>
      <c r="AD18786" s="334">
        <v>0.2</v>
      </c>
      <c r="AE18786" s="334">
        <f t="shared" si="2933"/>
        <v>0.2</v>
      </c>
      <c r="AF18786" s="334">
        <f t="shared" si="2934"/>
        <v>0.2</v>
      </c>
      <c r="AG18786" s="340">
        <f t="shared" si="2935"/>
        <v>0</v>
      </c>
      <c r="AI18786" s="340">
        <f t="shared" si="2941"/>
        <v>0</v>
      </c>
      <c r="AJ18786" s="340">
        <f t="shared" si="2941"/>
        <v>0.2</v>
      </c>
      <c r="AK18786" s="340">
        <f t="shared" si="2941"/>
        <v>0</v>
      </c>
      <c r="AL18786" s="340">
        <f t="shared" si="2941"/>
        <v>0</v>
      </c>
      <c r="AM18786" s="340">
        <f t="shared" si="2941"/>
        <v>0</v>
      </c>
    </row>
    <row r="18787" spans="1:39" x14ac:dyDescent="0.35">
      <c r="A18787" s="337">
        <v>40700</v>
      </c>
      <c r="B18787" s="338">
        <f t="shared" si="2937"/>
        <v>2011</v>
      </c>
      <c r="C18787" s="338">
        <f t="shared" si="2938"/>
        <v>6</v>
      </c>
      <c r="D18787" s="338">
        <f t="shared" si="2939"/>
        <v>6</v>
      </c>
      <c r="E18787" s="334">
        <v>0.9</v>
      </c>
      <c r="F18787" s="334">
        <v>0.9</v>
      </c>
      <c r="G18787" s="334">
        <v>0.9</v>
      </c>
      <c r="H18787" s="334">
        <v>1.7</v>
      </c>
      <c r="I18787" s="334">
        <v>1.8</v>
      </c>
      <c r="J18787" s="334">
        <v>0.9</v>
      </c>
      <c r="K18787" s="334">
        <v>0.9</v>
      </c>
      <c r="L18787" s="334">
        <v>0.9</v>
      </c>
      <c r="M18787" s="334">
        <v>0.8</v>
      </c>
      <c r="N18787" s="334">
        <v>0.9</v>
      </c>
      <c r="O18787" s="334">
        <v>0.9</v>
      </c>
      <c r="P18787" s="334">
        <v>0.9</v>
      </c>
      <c r="Q18787" s="334">
        <v>0</v>
      </c>
      <c r="R18787" s="334">
        <v>0</v>
      </c>
      <c r="S18787" s="334">
        <v>0</v>
      </c>
      <c r="T18787" s="334">
        <v>0</v>
      </c>
      <c r="U18787" s="334">
        <v>0</v>
      </c>
      <c r="V18787" s="334">
        <v>0</v>
      </c>
      <c r="W18787" s="334">
        <v>0</v>
      </c>
      <c r="X18787" s="334">
        <v>0</v>
      </c>
      <c r="Y18787" s="334">
        <v>0</v>
      </c>
      <c r="Z18787" s="334">
        <v>0</v>
      </c>
      <c r="AA18787" s="334">
        <v>0</v>
      </c>
      <c r="AB18787" s="334">
        <v>0</v>
      </c>
      <c r="AD18787" s="334">
        <v>12.4</v>
      </c>
      <c r="AE18787" s="334">
        <f t="shared" si="2933"/>
        <v>12.4</v>
      </c>
      <c r="AF18787" s="334">
        <f t="shared" si="2934"/>
        <v>12.400000000000002</v>
      </c>
      <c r="AG18787" s="340">
        <f t="shared" si="2935"/>
        <v>1.7763568394002505E-15</v>
      </c>
      <c r="AI18787" s="340">
        <f t="shared" si="2941"/>
        <v>0</v>
      </c>
      <c r="AJ18787" s="340">
        <f t="shared" si="2941"/>
        <v>12.400000000000002</v>
      </c>
      <c r="AK18787" s="340">
        <f t="shared" si="2941"/>
        <v>0</v>
      </c>
      <c r="AL18787" s="340">
        <f t="shared" si="2941"/>
        <v>0</v>
      </c>
      <c r="AM18787" s="340">
        <f t="shared" si="2941"/>
        <v>0</v>
      </c>
    </row>
    <row r="18788" spans="1:39" x14ac:dyDescent="0.35">
      <c r="A18788" s="337">
        <v>40701</v>
      </c>
      <c r="B18788" s="338">
        <f t="shared" si="2937"/>
        <v>2011</v>
      </c>
      <c r="C18788" s="338">
        <f t="shared" si="2938"/>
        <v>6</v>
      </c>
      <c r="D18788" s="338">
        <f t="shared" si="2939"/>
        <v>7</v>
      </c>
      <c r="E18788" s="334">
        <v>0</v>
      </c>
      <c r="F18788" s="334">
        <v>0</v>
      </c>
      <c r="G18788" s="334">
        <v>0</v>
      </c>
      <c r="H18788" s="334">
        <v>0</v>
      </c>
      <c r="I18788" s="334">
        <v>0</v>
      </c>
      <c r="J18788" s="334">
        <v>0</v>
      </c>
      <c r="K18788" s="334">
        <v>0</v>
      </c>
      <c r="L18788" s="334">
        <v>0</v>
      </c>
      <c r="M18788" s="334">
        <v>0</v>
      </c>
      <c r="N18788" s="334">
        <v>0</v>
      </c>
      <c r="O18788" s="334">
        <v>0</v>
      </c>
      <c r="P18788" s="334">
        <v>1.5</v>
      </c>
      <c r="Q18788" s="334">
        <v>0</v>
      </c>
      <c r="R18788" s="334">
        <v>0</v>
      </c>
      <c r="S18788" s="334">
        <v>0</v>
      </c>
      <c r="T18788" s="334">
        <v>0</v>
      </c>
      <c r="U18788" s="334">
        <v>0</v>
      </c>
      <c r="V18788" s="334">
        <v>0</v>
      </c>
      <c r="W18788" s="334">
        <v>0</v>
      </c>
      <c r="X18788" s="334">
        <v>0</v>
      </c>
      <c r="Y18788" s="334">
        <v>0</v>
      </c>
      <c r="Z18788" s="334">
        <v>0</v>
      </c>
      <c r="AA18788" s="334">
        <v>0</v>
      </c>
      <c r="AB18788" s="334">
        <v>0</v>
      </c>
      <c r="AD18788" s="334">
        <v>1.5</v>
      </c>
      <c r="AE18788" s="334">
        <f t="shared" si="2933"/>
        <v>1.5</v>
      </c>
      <c r="AF18788" s="334">
        <f t="shared" si="2934"/>
        <v>1.5</v>
      </c>
      <c r="AG18788" s="340">
        <f t="shared" si="2935"/>
        <v>0</v>
      </c>
      <c r="AI18788" s="340">
        <f t="shared" ref="AI18788:AM18803" si="2942">IF($C18788=AI$1,$AF18788,0)</f>
        <v>0</v>
      </c>
      <c r="AJ18788" s="340">
        <f t="shared" si="2942"/>
        <v>1.5</v>
      </c>
      <c r="AK18788" s="340">
        <f t="shared" si="2942"/>
        <v>0</v>
      </c>
      <c r="AL18788" s="340">
        <f t="shared" si="2942"/>
        <v>0</v>
      </c>
      <c r="AM18788" s="340">
        <f t="shared" si="2942"/>
        <v>0</v>
      </c>
    </row>
    <row r="18789" spans="1:39" x14ac:dyDescent="0.35">
      <c r="A18789" s="337">
        <v>40702</v>
      </c>
      <c r="B18789" s="338">
        <f t="shared" si="2937"/>
        <v>2011</v>
      </c>
      <c r="C18789" s="338">
        <f t="shared" si="2938"/>
        <v>6</v>
      </c>
      <c r="D18789" s="338">
        <f t="shared" si="2939"/>
        <v>8</v>
      </c>
      <c r="E18789" s="334">
        <v>0</v>
      </c>
      <c r="F18789" s="334">
        <v>0</v>
      </c>
      <c r="G18789" s="334">
        <v>0.4</v>
      </c>
      <c r="H18789" s="334">
        <v>0</v>
      </c>
      <c r="I18789" s="334">
        <v>0.4</v>
      </c>
      <c r="J18789" s="334">
        <v>0.4</v>
      </c>
      <c r="K18789" s="334">
        <v>0.4</v>
      </c>
      <c r="L18789" s="334">
        <v>0</v>
      </c>
      <c r="M18789" s="334">
        <v>0</v>
      </c>
      <c r="N18789" s="334">
        <v>0</v>
      </c>
      <c r="O18789" s="334">
        <v>0.8</v>
      </c>
      <c r="P18789" s="334">
        <v>0</v>
      </c>
      <c r="Q18789" s="334">
        <v>0.4</v>
      </c>
      <c r="R18789" s="334">
        <v>0</v>
      </c>
      <c r="S18789" s="334">
        <v>0</v>
      </c>
      <c r="T18789" s="334">
        <v>0</v>
      </c>
      <c r="U18789" s="334">
        <v>0</v>
      </c>
      <c r="V18789" s="334">
        <v>0</v>
      </c>
      <c r="W18789" s="334">
        <v>0</v>
      </c>
      <c r="X18789" s="334">
        <v>0</v>
      </c>
      <c r="Y18789" s="334">
        <v>0</v>
      </c>
      <c r="Z18789" s="334">
        <v>0</v>
      </c>
      <c r="AA18789" s="334">
        <v>0</v>
      </c>
      <c r="AB18789" s="334">
        <v>0</v>
      </c>
      <c r="AD18789" s="334">
        <v>2.8</v>
      </c>
      <c r="AE18789" s="334">
        <f t="shared" si="2933"/>
        <v>2.8</v>
      </c>
      <c r="AF18789" s="334">
        <f t="shared" si="2934"/>
        <v>2.8000000000000003</v>
      </c>
      <c r="AG18789" s="340">
        <f t="shared" si="2935"/>
        <v>4.4408920985006262E-16</v>
      </c>
      <c r="AI18789" s="340">
        <f t="shared" si="2942"/>
        <v>0</v>
      </c>
      <c r="AJ18789" s="340">
        <f t="shared" si="2942"/>
        <v>2.8000000000000003</v>
      </c>
      <c r="AK18789" s="340">
        <f t="shared" si="2942"/>
        <v>0</v>
      </c>
      <c r="AL18789" s="340">
        <f t="shared" si="2942"/>
        <v>0</v>
      </c>
      <c r="AM18789" s="340">
        <f t="shared" si="2942"/>
        <v>0</v>
      </c>
    </row>
    <row r="18790" spans="1:39" x14ac:dyDescent="0.35">
      <c r="A18790" s="337">
        <v>40703</v>
      </c>
      <c r="B18790" s="338">
        <f t="shared" si="2937"/>
        <v>2011</v>
      </c>
      <c r="C18790" s="338">
        <f t="shared" si="2938"/>
        <v>6</v>
      </c>
      <c r="D18790" s="338">
        <f t="shared" si="2939"/>
        <v>9</v>
      </c>
      <c r="E18790" s="334">
        <v>0</v>
      </c>
      <c r="F18790" s="334">
        <v>0</v>
      </c>
      <c r="G18790" s="334">
        <v>0</v>
      </c>
      <c r="H18790" s="334">
        <v>0</v>
      </c>
      <c r="I18790" s="334">
        <v>0</v>
      </c>
      <c r="J18790" s="334">
        <v>0</v>
      </c>
      <c r="K18790" s="334">
        <v>0</v>
      </c>
      <c r="L18790" s="334">
        <v>0</v>
      </c>
      <c r="M18790" s="334">
        <v>0</v>
      </c>
      <c r="N18790" s="334">
        <v>0</v>
      </c>
      <c r="O18790" s="334">
        <v>0</v>
      </c>
      <c r="P18790" s="334">
        <v>0</v>
      </c>
      <c r="Q18790" s="334">
        <v>0</v>
      </c>
      <c r="R18790" s="334">
        <v>0</v>
      </c>
      <c r="S18790" s="334">
        <v>0</v>
      </c>
      <c r="T18790" s="334">
        <v>0</v>
      </c>
      <c r="U18790" s="334">
        <v>0</v>
      </c>
      <c r="V18790" s="334">
        <v>0</v>
      </c>
      <c r="W18790" s="334">
        <v>0</v>
      </c>
      <c r="X18790" s="334">
        <v>0</v>
      </c>
      <c r="Y18790" s="334">
        <v>0</v>
      </c>
      <c r="Z18790" s="334">
        <v>0</v>
      </c>
      <c r="AA18790" s="334">
        <v>0</v>
      </c>
      <c r="AB18790" s="334">
        <v>0</v>
      </c>
      <c r="AD18790" s="334">
        <v>0</v>
      </c>
      <c r="AE18790" s="334">
        <f t="shared" si="2933"/>
        <v>0</v>
      </c>
      <c r="AF18790" s="334">
        <f t="shared" si="2934"/>
        <v>0</v>
      </c>
      <c r="AG18790" s="340">
        <f t="shared" si="2935"/>
        <v>0</v>
      </c>
      <c r="AI18790" s="340">
        <f t="shared" si="2942"/>
        <v>0</v>
      </c>
      <c r="AJ18790" s="340">
        <f t="shared" si="2942"/>
        <v>0</v>
      </c>
      <c r="AK18790" s="340">
        <f t="shared" si="2942"/>
        <v>0</v>
      </c>
      <c r="AL18790" s="340">
        <f t="shared" si="2942"/>
        <v>0</v>
      </c>
      <c r="AM18790" s="340">
        <f t="shared" si="2942"/>
        <v>0</v>
      </c>
    </row>
    <row r="18791" spans="1:39" x14ac:dyDescent="0.35">
      <c r="A18791" s="337">
        <v>40704</v>
      </c>
      <c r="B18791" s="338">
        <f t="shared" si="2937"/>
        <v>2011</v>
      </c>
      <c r="C18791" s="338">
        <f t="shared" si="2938"/>
        <v>6</v>
      </c>
      <c r="D18791" s="338">
        <f t="shared" si="2939"/>
        <v>10</v>
      </c>
      <c r="E18791" s="334">
        <v>0</v>
      </c>
      <c r="F18791" s="334">
        <v>0</v>
      </c>
      <c r="G18791" s="334">
        <v>0</v>
      </c>
      <c r="H18791" s="334">
        <v>0</v>
      </c>
      <c r="I18791" s="334">
        <v>0</v>
      </c>
      <c r="J18791" s="334">
        <v>0</v>
      </c>
      <c r="K18791" s="334">
        <v>0</v>
      </c>
      <c r="L18791" s="334">
        <v>0</v>
      </c>
      <c r="M18791" s="334">
        <v>0</v>
      </c>
      <c r="N18791" s="334">
        <v>0</v>
      </c>
      <c r="O18791" s="334">
        <v>0</v>
      </c>
      <c r="P18791" s="334">
        <v>0</v>
      </c>
      <c r="Q18791" s="334">
        <v>0</v>
      </c>
      <c r="R18791" s="334">
        <v>0</v>
      </c>
      <c r="S18791" s="334">
        <v>0</v>
      </c>
      <c r="T18791" s="334">
        <v>0</v>
      </c>
      <c r="U18791" s="334">
        <v>0</v>
      </c>
      <c r="V18791" s="334">
        <v>0</v>
      </c>
      <c r="W18791" s="334">
        <v>0</v>
      </c>
      <c r="X18791" s="334">
        <v>0</v>
      </c>
      <c r="Y18791" s="334">
        <v>0</v>
      </c>
      <c r="Z18791" s="334">
        <v>0</v>
      </c>
      <c r="AA18791" s="334">
        <v>0</v>
      </c>
      <c r="AB18791" s="334">
        <v>0</v>
      </c>
      <c r="AD18791" s="334">
        <v>0</v>
      </c>
      <c r="AE18791" s="334">
        <f t="shared" si="2933"/>
        <v>0</v>
      </c>
      <c r="AF18791" s="334">
        <f t="shared" si="2934"/>
        <v>0</v>
      </c>
      <c r="AG18791" s="340">
        <f t="shared" si="2935"/>
        <v>0</v>
      </c>
      <c r="AI18791" s="340">
        <f t="shared" si="2942"/>
        <v>0</v>
      </c>
      <c r="AJ18791" s="340">
        <f t="shared" si="2942"/>
        <v>0</v>
      </c>
      <c r="AK18791" s="340">
        <f t="shared" si="2942"/>
        <v>0</v>
      </c>
      <c r="AL18791" s="340">
        <f t="shared" si="2942"/>
        <v>0</v>
      </c>
      <c r="AM18791" s="340">
        <f t="shared" si="2942"/>
        <v>0</v>
      </c>
    </row>
    <row r="18792" spans="1:39" x14ac:dyDescent="0.35">
      <c r="A18792" s="337">
        <v>40705</v>
      </c>
      <c r="B18792" s="338">
        <f t="shared" si="2937"/>
        <v>2011</v>
      </c>
      <c r="C18792" s="338">
        <f t="shared" si="2938"/>
        <v>6</v>
      </c>
      <c r="D18792" s="338">
        <f t="shared" si="2939"/>
        <v>11</v>
      </c>
      <c r="E18792" s="334">
        <v>0</v>
      </c>
      <c r="F18792" s="334">
        <v>0</v>
      </c>
      <c r="G18792" s="334">
        <v>0</v>
      </c>
      <c r="H18792" s="334">
        <v>0</v>
      </c>
      <c r="I18792" s="334">
        <v>0</v>
      </c>
      <c r="J18792" s="334">
        <v>0</v>
      </c>
      <c r="K18792" s="334">
        <v>0</v>
      </c>
      <c r="L18792" s="334">
        <v>0</v>
      </c>
      <c r="M18792" s="334">
        <v>1</v>
      </c>
      <c r="N18792" s="334">
        <v>1.1000000000000001</v>
      </c>
      <c r="O18792" s="334">
        <v>1</v>
      </c>
      <c r="P18792" s="334">
        <v>1</v>
      </c>
      <c r="Q18792" s="334">
        <v>0</v>
      </c>
      <c r="R18792" s="334">
        <v>1</v>
      </c>
      <c r="S18792" s="334">
        <v>0</v>
      </c>
      <c r="T18792" s="334">
        <v>0</v>
      </c>
      <c r="U18792" s="334">
        <v>1.1000000000000001</v>
      </c>
      <c r="V18792" s="334">
        <v>1</v>
      </c>
      <c r="W18792" s="334">
        <v>0</v>
      </c>
      <c r="X18792" s="334">
        <v>0</v>
      </c>
      <c r="Y18792" s="334">
        <v>0</v>
      </c>
      <c r="Z18792" s="334">
        <v>0</v>
      </c>
      <c r="AA18792" s="334">
        <v>0</v>
      </c>
      <c r="AB18792" s="334">
        <v>0</v>
      </c>
      <c r="AD18792" s="334">
        <v>7.2</v>
      </c>
      <c r="AE18792" s="334">
        <f t="shared" si="2933"/>
        <v>7.2</v>
      </c>
      <c r="AF18792" s="334">
        <f t="shared" si="2934"/>
        <v>7.1999999999999993</v>
      </c>
      <c r="AG18792" s="340">
        <f t="shared" si="2935"/>
        <v>8.8817841970012523E-16</v>
      </c>
      <c r="AI18792" s="340">
        <f t="shared" si="2942"/>
        <v>0</v>
      </c>
      <c r="AJ18792" s="340">
        <f t="shared" si="2942"/>
        <v>7.1999999999999993</v>
      </c>
      <c r="AK18792" s="340">
        <f t="shared" si="2942"/>
        <v>0</v>
      </c>
      <c r="AL18792" s="340">
        <f t="shared" si="2942"/>
        <v>0</v>
      </c>
      <c r="AM18792" s="340">
        <f t="shared" si="2942"/>
        <v>0</v>
      </c>
    </row>
    <row r="18793" spans="1:39" x14ac:dyDescent="0.35">
      <c r="A18793" s="337">
        <v>40706</v>
      </c>
      <c r="B18793" s="338">
        <f t="shared" si="2937"/>
        <v>2011</v>
      </c>
      <c r="C18793" s="338">
        <f t="shared" si="2938"/>
        <v>6</v>
      </c>
      <c r="D18793" s="338">
        <f t="shared" si="2939"/>
        <v>12</v>
      </c>
      <c r="E18793" s="334">
        <v>0</v>
      </c>
      <c r="F18793" s="334">
        <v>0</v>
      </c>
      <c r="G18793" s="334">
        <v>0</v>
      </c>
      <c r="H18793" s="334">
        <v>0</v>
      </c>
      <c r="I18793" s="334">
        <v>0</v>
      </c>
      <c r="J18793" s="334">
        <v>0</v>
      </c>
      <c r="K18793" s="334">
        <v>0</v>
      </c>
      <c r="L18793" s="334">
        <v>0</v>
      </c>
      <c r="M18793" s="334">
        <v>0</v>
      </c>
      <c r="N18793" s="334">
        <v>0</v>
      </c>
      <c r="O18793" s="334">
        <v>0</v>
      </c>
      <c r="P18793" s="334">
        <v>0.1</v>
      </c>
      <c r="Q18793" s="334">
        <v>0</v>
      </c>
      <c r="R18793" s="334">
        <v>0</v>
      </c>
      <c r="S18793" s="334">
        <v>0</v>
      </c>
      <c r="T18793" s="334">
        <v>0</v>
      </c>
      <c r="U18793" s="334">
        <v>0.1</v>
      </c>
      <c r="V18793" s="334">
        <v>0</v>
      </c>
      <c r="W18793" s="334">
        <v>0</v>
      </c>
      <c r="X18793" s="334">
        <v>0</v>
      </c>
      <c r="Y18793" s="334">
        <v>0</v>
      </c>
      <c r="Z18793" s="334">
        <v>0</v>
      </c>
      <c r="AA18793" s="334">
        <v>0</v>
      </c>
      <c r="AB18793" s="334">
        <v>0</v>
      </c>
      <c r="AD18793" s="334">
        <v>0.2</v>
      </c>
      <c r="AE18793" s="334">
        <f t="shared" si="2933"/>
        <v>0.2</v>
      </c>
      <c r="AF18793" s="334">
        <f t="shared" si="2934"/>
        <v>0.2</v>
      </c>
      <c r="AG18793" s="340">
        <f t="shared" si="2935"/>
        <v>0</v>
      </c>
      <c r="AI18793" s="340">
        <f t="shared" si="2942"/>
        <v>0</v>
      </c>
      <c r="AJ18793" s="340">
        <f t="shared" si="2942"/>
        <v>0.2</v>
      </c>
      <c r="AK18793" s="340">
        <f t="shared" si="2942"/>
        <v>0</v>
      </c>
      <c r="AL18793" s="340">
        <f t="shared" si="2942"/>
        <v>0</v>
      </c>
      <c r="AM18793" s="340">
        <f t="shared" si="2942"/>
        <v>0</v>
      </c>
    </row>
    <row r="18794" spans="1:39" x14ac:dyDescent="0.35">
      <c r="A18794" s="337">
        <v>40707</v>
      </c>
      <c r="B18794" s="338">
        <f t="shared" si="2937"/>
        <v>2011</v>
      </c>
      <c r="C18794" s="338">
        <f t="shared" si="2938"/>
        <v>6</v>
      </c>
      <c r="D18794" s="338">
        <f t="shared" si="2939"/>
        <v>13</v>
      </c>
      <c r="E18794" s="334">
        <v>0</v>
      </c>
      <c r="F18794" s="334">
        <v>0</v>
      </c>
      <c r="G18794" s="334">
        <v>0</v>
      </c>
      <c r="H18794" s="334">
        <v>0</v>
      </c>
      <c r="I18794" s="334">
        <v>0</v>
      </c>
      <c r="J18794" s="334">
        <v>0</v>
      </c>
      <c r="K18794" s="334">
        <v>0</v>
      </c>
      <c r="L18794" s="334">
        <v>0</v>
      </c>
      <c r="M18794" s="334">
        <v>0</v>
      </c>
      <c r="N18794" s="334">
        <v>0</v>
      </c>
      <c r="O18794" s="334">
        <v>0</v>
      </c>
      <c r="P18794" s="334">
        <v>0</v>
      </c>
      <c r="Q18794" s="334">
        <v>1.3</v>
      </c>
      <c r="R18794" s="334">
        <v>0</v>
      </c>
      <c r="S18794" s="334">
        <v>1.3</v>
      </c>
      <c r="T18794" s="334">
        <v>0</v>
      </c>
      <c r="U18794" s="334">
        <v>0</v>
      </c>
      <c r="V18794" s="334">
        <v>0</v>
      </c>
      <c r="W18794" s="334">
        <v>0</v>
      </c>
      <c r="X18794" s="334">
        <v>0</v>
      </c>
      <c r="Y18794" s="334">
        <v>0</v>
      </c>
      <c r="Z18794" s="334">
        <v>0</v>
      </c>
      <c r="AA18794" s="334">
        <v>0</v>
      </c>
      <c r="AB18794" s="334">
        <v>0</v>
      </c>
      <c r="AD18794" s="334">
        <v>2.6</v>
      </c>
      <c r="AE18794" s="334">
        <f t="shared" ref="AE18794:AE18857" si="2943">AD18794</f>
        <v>2.6</v>
      </c>
      <c r="AF18794" s="334">
        <f t="shared" ref="AF18794:AF18857" si="2944">SUM(E18794:AB18794)</f>
        <v>2.6</v>
      </c>
      <c r="AG18794" s="340">
        <f t="shared" ref="AG18794:AG18857" si="2945">ABS(AF18794-AE18794)</f>
        <v>0</v>
      </c>
      <c r="AI18794" s="340">
        <f t="shared" si="2942"/>
        <v>0</v>
      </c>
      <c r="AJ18794" s="340">
        <f t="shared" si="2942"/>
        <v>2.6</v>
      </c>
      <c r="AK18794" s="340">
        <f t="shared" si="2942"/>
        <v>0</v>
      </c>
      <c r="AL18794" s="340">
        <f t="shared" si="2942"/>
        <v>0</v>
      </c>
      <c r="AM18794" s="340">
        <f t="shared" si="2942"/>
        <v>0</v>
      </c>
    </row>
    <row r="18795" spans="1:39" x14ac:dyDescent="0.35">
      <c r="A18795" s="337">
        <v>40708</v>
      </c>
      <c r="B18795" s="338">
        <f t="shared" si="2937"/>
        <v>2011</v>
      </c>
      <c r="C18795" s="338">
        <f t="shared" si="2938"/>
        <v>6</v>
      </c>
      <c r="D18795" s="338">
        <f t="shared" si="2939"/>
        <v>14</v>
      </c>
      <c r="E18795" s="334">
        <v>0</v>
      </c>
      <c r="F18795" s="334">
        <v>0</v>
      </c>
      <c r="G18795" s="334">
        <v>0</v>
      </c>
      <c r="H18795" s="334">
        <v>0</v>
      </c>
      <c r="I18795" s="334">
        <v>0</v>
      </c>
      <c r="J18795" s="334">
        <v>0</v>
      </c>
      <c r="K18795" s="334">
        <v>0</v>
      </c>
      <c r="L18795" s="334">
        <v>0</v>
      </c>
      <c r="M18795" s="334">
        <v>0</v>
      </c>
      <c r="N18795" s="334">
        <v>0</v>
      </c>
      <c r="O18795" s="334">
        <v>0</v>
      </c>
      <c r="P18795" s="334">
        <v>0</v>
      </c>
      <c r="Q18795" s="334">
        <v>0</v>
      </c>
      <c r="R18795" s="334">
        <v>0</v>
      </c>
      <c r="S18795" s="334">
        <v>0</v>
      </c>
      <c r="T18795" s="334">
        <v>0</v>
      </c>
      <c r="U18795" s="334">
        <v>0</v>
      </c>
      <c r="V18795" s="334">
        <v>0</v>
      </c>
      <c r="W18795" s="334">
        <v>0</v>
      </c>
      <c r="X18795" s="334">
        <v>0</v>
      </c>
      <c r="Y18795" s="334">
        <v>0</v>
      </c>
      <c r="Z18795" s="334">
        <v>0</v>
      </c>
      <c r="AA18795" s="334">
        <v>0</v>
      </c>
      <c r="AB18795" s="334">
        <v>0</v>
      </c>
      <c r="AD18795" s="334">
        <v>0</v>
      </c>
      <c r="AE18795" s="334">
        <f t="shared" si="2943"/>
        <v>0</v>
      </c>
      <c r="AF18795" s="334">
        <f t="shared" si="2944"/>
        <v>0</v>
      </c>
      <c r="AG18795" s="340">
        <f t="shared" si="2945"/>
        <v>0</v>
      </c>
      <c r="AI18795" s="340">
        <f t="shared" si="2942"/>
        <v>0</v>
      </c>
      <c r="AJ18795" s="340">
        <f t="shared" si="2942"/>
        <v>0</v>
      </c>
      <c r="AK18795" s="340">
        <f t="shared" si="2942"/>
        <v>0</v>
      </c>
      <c r="AL18795" s="340">
        <f t="shared" si="2942"/>
        <v>0</v>
      </c>
      <c r="AM18795" s="340">
        <f t="shared" si="2942"/>
        <v>0</v>
      </c>
    </row>
    <row r="18796" spans="1:39" x14ac:dyDescent="0.35">
      <c r="A18796" s="337">
        <v>40709</v>
      </c>
      <c r="B18796" s="338">
        <f t="shared" si="2937"/>
        <v>2011</v>
      </c>
      <c r="C18796" s="338">
        <f t="shared" si="2938"/>
        <v>6</v>
      </c>
      <c r="D18796" s="338">
        <f t="shared" si="2939"/>
        <v>15</v>
      </c>
      <c r="E18796" s="334">
        <v>0</v>
      </c>
      <c r="F18796" s="334">
        <v>0</v>
      </c>
      <c r="G18796" s="334">
        <v>0</v>
      </c>
      <c r="H18796" s="334">
        <v>0.6</v>
      </c>
      <c r="I18796" s="334">
        <v>0.6</v>
      </c>
      <c r="J18796" s="334">
        <v>0</v>
      </c>
      <c r="K18796" s="334">
        <v>0</v>
      </c>
      <c r="L18796" s="334">
        <v>0</v>
      </c>
      <c r="M18796" s="334">
        <v>0</v>
      </c>
      <c r="N18796" s="334">
        <v>0</v>
      </c>
      <c r="O18796" s="334">
        <v>0</v>
      </c>
      <c r="P18796" s="334">
        <v>0</v>
      </c>
      <c r="Q18796" s="334">
        <v>0.6</v>
      </c>
      <c r="R18796" s="334">
        <v>0</v>
      </c>
      <c r="S18796" s="334">
        <v>0.6</v>
      </c>
      <c r="T18796" s="334">
        <v>0.7</v>
      </c>
      <c r="U18796" s="334">
        <v>0</v>
      </c>
      <c r="V18796" s="334">
        <v>0</v>
      </c>
      <c r="W18796" s="334">
        <v>0.9</v>
      </c>
      <c r="X18796" s="334">
        <v>0.6</v>
      </c>
      <c r="Y18796" s="334">
        <v>0.6</v>
      </c>
      <c r="Z18796" s="334">
        <v>0.6</v>
      </c>
      <c r="AA18796" s="334">
        <v>0</v>
      </c>
      <c r="AB18796" s="334">
        <v>0</v>
      </c>
      <c r="AD18796" s="334">
        <v>5.8</v>
      </c>
      <c r="AE18796" s="334">
        <f t="shared" si="2943"/>
        <v>5.8</v>
      </c>
      <c r="AF18796" s="334">
        <f t="shared" si="2944"/>
        <v>5.7999999999999989</v>
      </c>
      <c r="AG18796" s="340">
        <f t="shared" si="2945"/>
        <v>8.8817841970012523E-16</v>
      </c>
      <c r="AI18796" s="340">
        <f t="shared" si="2942"/>
        <v>0</v>
      </c>
      <c r="AJ18796" s="340">
        <f t="shared" si="2942"/>
        <v>5.7999999999999989</v>
      </c>
      <c r="AK18796" s="340">
        <f t="shared" si="2942"/>
        <v>0</v>
      </c>
      <c r="AL18796" s="340">
        <f t="shared" si="2942"/>
        <v>0</v>
      </c>
      <c r="AM18796" s="340">
        <f t="shared" si="2942"/>
        <v>0</v>
      </c>
    </row>
    <row r="18797" spans="1:39" x14ac:dyDescent="0.35">
      <c r="A18797" s="337">
        <v>40710</v>
      </c>
      <c r="B18797" s="338">
        <f t="shared" si="2937"/>
        <v>2011</v>
      </c>
      <c r="C18797" s="338">
        <f t="shared" si="2938"/>
        <v>6</v>
      </c>
      <c r="D18797" s="338">
        <f t="shared" si="2939"/>
        <v>16</v>
      </c>
      <c r="E18797" s="334">
        <v>0.4</v>
      </c>
      <c r="F18797" s="334">
        <v>0.3</v>
      </c>
      <c r="G18797" s="334">
        <v>0.3</v>
      </c>
      <c r="H18797" s="334">
        <v>0.9</v>
      </c>
      <c r="I18797" s="334">
        <v>1.2</v>
      </c>
      <c r="J18797" s="334">
        <v>0.5</v>
      </c>
      <c r="K18797" s="334">
        <v>0.8</v>
      </c>
      <c r="L18797" s="334">
        <v>3.4</v>
      </c>
      <c r="M18797" s="334">
        <v>3.3</v>
      </c>
      <c r="N18797" s="334">
        <v>1.9</v>
      </c>
      <c r="O18797" s="334">
        <v>0</v>
      </c>
      <c r="P18797" s="334">
        <v>0</v>
      </c>
      <c r="Q18797" s="334">
        <v>0</v>
      </c>
      <c r="R18797" s="334">
        <v>0.7</v>
      </c>
      <c r="S18797" s="334">
        <v>1.9</v>
      </c>
      <c r="T18797" s="334">
        <v>0.9</v>
      </c>
      <c r="U18797" s="334">
        <v>0.4</v>
      </c>
      <c r="V18797" s="334">
        <v>0</v>
      </c>
      <c r="W18797" s="334">
        <v>0.7</v>
      </c>
      <c r="X18797" s="334">
        <v>1.4</v>
      </c>
      <c r="Y18797" s="334">
        <v>0</v>
      </c>
      <c r="Z18797" s="334">
        <v>0</v>
      </c>
      <c r="AA18797" s="334">
        <v>0.6</v>
      </c>
      <c r="AB18797" s="334">
        <v>0</v>
      </c>
      <c r="AD18797" s="334">
        <v>19.600000000000001</v>
      </c>
      <c r="AE18797" s="334">
        <f t="shared" si="2943"/>
        <v>19.600000000000001</v>
      </c>
      <c r="AF18797" s="334">
        <f t="shared" si="2944"/>
        <v>19.599999999999994</v>
      </c>
      <c r="AG18797" s="340">
        <f t="shared" si="2945"/>
        <v>7.1054273576010019E-15</v>
      </c>
      <c r="AI18797" s="340">
        <f t="shared" si="2942"/>
        <v>0</v>
      </c>
      <c r="AJ18797" s="340">
        <f t="shared" si="2942"/>
        <v>19.599999999999994</v>
      </c>
      <c r="AK18797" s="340">
        <f t="shared" si="2942"/>
        <v>0</v>
      </c>
      <c r="AL18797" s="340">
        <f t="shared" si="2942"/>
        <v>0</v>
      </c>
      <c r="AM18797" s="340">
        <f t="shared" si="2942"/>
        <v>0</v>
      </c>
    </row>
    <row r="18798" spans="1:39" x14ac:dyDescent="0.35">
      <c r="A18798" s="337">
        <v>40711</v>
      </c>
      <c r="B18798" s="338">
        <f t="shared" si="2937"/>
        <v>2011</v>
      </c>
      <c r="C18798" s="338">
        <f t="shared" si="2938"/>
        <v>6</v>
      </c>
      <c r="D18798" s="338">
        <f t="shared" si="2939"/>
        <v>17</v>
      </c>
      <c r="E18798" s="334">
        <v>0</v>
      </c>
      <c r="F18798" s="334">
        <v>0</v>
      </c>
      <c r="G18798" s="334">
        <v>0</v>
      </c>
      <c r="H18798" s="334">
        <v>0.3</v>
      </c>
      <c r="I18798" s="334">
        <v>0.6</v>
      </c>
      <c r="J18798" s="334">
        <v>0.6</v>
      </c>
      <c r="K18798" s="334">
        <v>0</v>
      </c>
      <c r="L18798" s="334">
        <v>0</v>
      </c>
      <c r="M18798" s="334">
        <v>0</v>
      </c>
      <c r="N18798" s="334">
        <v>0</v>
      </c>
      <c r="O18798" s="334">
        <v>0</v>
      </c>
      <c r="P18798" s="334">
        <v>0</v>
      </c>
      <c r="Q18798" s="334">
        <v>0</v>
      </c>
      <c r="R18798" s="334">
        <v>0</v>
      </c>
      <c r="S18798" s="334">
        <v>0</v>
      </c>
      <c r="T18798" s="334">
        <v>0</v>
      </c>
      <c r="U18798" s="334">
        <v>0</v>
      </c>
      <c r="V18798" s="334">
        <v>0</v>
      </c>
      <c r="W18798" s="334">
        <v>0</v>
      </c>
      <c r="X18798" s="334">
        <v>0</v>
      </c>
      <c r="Y18798" s="334">
        <v>0</v>
      </c>
      <c r="Z18798" s="334">
        <v>0</v>
      </c>
      <c r="AA18798" s="334">
        <v>0</v>
      </c>
      <c r="AB18798" s="334">
        <v>0</v>
      </c>
      <c r="AD18798" s="334">
        <v>1.5</v>
      </c>
      <c r="AE18798" s="334">
        <f t="shared" si="2943"/>
        <v>1.5</v>
      </c>
      <c r="AF18798" s="334">
        <f t="shared" si="2944"/>
        <v>1.5</v>
      </c>
      <c r="AG18798" s="340">
        <f t="shared" si="2945"/>
        <v>0</v>
      </c>
      <c r="AI18798" s="340">
        <f t="shared" si="2942"/>
        <v>0</v>
      </c>
      <c r="AJ18798" s="340">
        <f t="shared" si="2942"/>
        <v>1.5</v>
      </c>
      <c r="AK18798" s="340">
        <f t="shared" si="2942"/>
        <v>0</v>
      </c>
      <c r="AL18798" s="340">
        <f t="shared" si="2942"/>
        <v>0</v>
      </c>
      <c r="AM18798" s="340">
        <f t="shared" si="2942"/>
        <v>0</v>
      </c>
    </row>
    <row r="18799" spans="1:39" x14ac:dyDescent="0.35">
      <c r="A18799" s="337">
        <v>40712</v>
      </c>
      <c r="B18799" s="338">
        <f t="shared" si="2937"/>
        <v>2011</v>
      </c>
      <c r="C18799" s="338">
        <f t="shared" si="2938"/>
        <v>6</v>
      </c>
      <c r="D18799" s="338">
        <f t="shared" si="2939"/>
        <v>18</v>
      </c>
      <c r="E18799" s="334">
        <v>0</v>
      </c>
      <c r="F18799" s="334">
        <v>0</v>
      </c>
      <c r="G18799" s="334">
        <v>0</v>
      </c>
      <c r="H18799" s="334">
        <v>0</v>
      </c>
      <c r="I18799" s="334">
        <v>0</v>
      </c>
      <c r="J18799" s="334">
        <v>0</v>
      </c>
      <c r="K18799" s="334">
        <v>0</v>
      </c>
      <c r="L18799" s="334">
        <v>0</v>
      </c>
      <c r="M18799" s="334">
        <v>0</v>
      </c>
      <c r="N18799" s="334">
        <v>0</v>
      </c>
      <c r="O18799" s="334">
        <v>0</v>
      </c>
      <c r="P18799" s="334">
        <v>0</v>
      </c>
      <c r="Q18799" s="334">
        <v>0</v>
      </c>
      <c r="R18799" s="334">
        <v>0</v>
      </c>
      <c r="S18799" s="334">
        <v>0</v>
      </c>
      <c r="T18799" s="334">
        <v>0.8</v>
      </c>
      <c r="U18799" s="334">
        <v>2</v>
      </c>
      <c r="V18799" s="334">
        <v>0.6</v>
      </c>
      <c r="W18799" s="334">
        <v>1.6</v>
      </c>
      <c r="X18799" s="334">
        <v>1.1000000000000001</v>
      </c>
      <c r="Y18799" s="334">
        <v>1</v>
      </c>
      <c r="Z18799" s="334">
        <v>1.3</v>
      </c>
      <c r="AA18799" s="334">
        <v>0.6</v>
      </c>
      <c r="AB18799" s="334">
        <v>1</v>
      </c>
      <c r="AD18799" s="334">
        <v>10</v>
      </c>
      <c r="AE18799" s="334">
        <f t="shared" si="2943"/>
        <v>10</v>
      </c>
      <c r="AF18799" s="334">
        <f t="shared" si="2944"/>
        <v>10</v>
      </c>
      <c r="AG18799" s="340">
        <f t="shared" si="2945"/>
        <v>0</v>
      </c>
      <c r="AI18799" s="340">
        <f t="shared" si="2942"/>
        <v>0</v>
      </c>
      <c r="AJ18799" s="340">
        <f t="shared" si="2942"/>
        <v>10</v>
      </c>
      <c r="AK18799" s="340">
        <f t="shared" si="2942"/>
        <v>0</v>
      </c>
      <c r="AL18799" s="340">
        <f t="shared" si="2942"/>
        <v>0</v>
      </c>
      <c r="AM18799" s="340">
        <f t="shared" si="2942"/>
        <v>0</v>
      </c>
    </row>
    <row r="18800" spans="1:39" x14ac:dyDescent="0.35">
      <c r="A18800" s="337">
        <v>40713</v>
      </c>
      <c r="B18800" s="338">
        <f t="shared" si="2937"/>
        <v>2011</v>
      </c>
      <c r="C18800" s="338">
        <f t="shared" si="2938"/>
        <v>6</v>
      </c>
      <c r="D18800" s="338">
        <f t="shared" si="2939"/>
        <v>19</v>
      </c>
      <c r="E18800" s="334">
        <v>0.2</v>
      </c>
      <c r="F18800" s="334">
        <v>0</v>
      </c>
      <c r="G18800" s="334">
        <v>0</v>
      </c>
      <c r="H18800" s="334">
        <v>0</v>
      </c>
      <c r="I18800" s="334">
        <v>0</v>
      </c>
      <c r="J18800" s="334">
        <v>0</v>
      </c>
      <c r="K18800" s="334">
        <v>0</v>
      </c>
      <c r="L18800" s="334">
        <v>0</v>
      </c>
      <c r="M18800" s="334">
        <v>0</v>
      </c>
      <c r="N18800" s="334">
        <v>0</v>
      </c>
      <c r="O18800" s="334">
        <v>0</v>
      </c>
      <c r="P18800" s="334">
        <v>0</v>
      </c>
      <c r="Q18800" s="334">
        <v>0</v>
      </c>
      <c r="R18800" s="334">
        <v>0</v>
      </c>
      <c r="S18800" s="334">
        <v>0</v>
      </c>
      <c r="T18800" s="334">
        <v>0</v>
      </c>
      <c r="U18800" s="334">
        <v>0.3</v>
      </c>
      <c r="V18800" s="334">
        <v>0.2</v>
      </c>
      <c r="W18800" s="334">
        <v>0</v>
      </c>
      <c r="X18800" s="334">
        <v>0.2</v>
      </c>
      <c r="Y18800" s="334">
        <v>0</v>
      </c>
      <c r="Z18800" s="334">
        <v>0.3</v>
      </c>
      <c r="AA18800" s="334">
        <v>0</v>
      </c>
      <c r="AB18800" s="334">
        <v>0.2</v>
      </c>
      <c r="AD18800" s="334">
        <v>1.4</v>
      </c>
      <c r="AE18800" s="334">
        <f t="shared" si="2943"/>
        <v>1.4</v>
      </c>
      <c r="AF18800" s="334">
        <f t="shared" si="2944"/>
        <v>1.4</v>
      </c>
      <c r="AG18800" s="340">
        <f t="shared" si="2945"/>
        <v>0</v>
      </c>
      <c r="AI18800" s="340">
        <f t="shared" si="2942"/>
        <v>0</v>
      </c>
      <c r="AJ18800" s="340">
        <f t="shared" si="2942"/>
        <v>1.4</v>
      </c>
      <c r="AK18800" s="340">
        <f t="shared" si="2942"/>
        <v>0</v>
      </c>
      <c r="AL18800" s="340">
        <f t="shared" si="2942"/>
        <v>0</v>
      </c>
      <c r="AM18800" s="340">
        <f t="shared" si="2942"/>
        <v>0</v>
      </c>
    </row>
    <row r="18801" spans="1:39" x14ac:dyDescent="0.35">
      <c r="A18801" s="337">
        <v>40714</v>
      </c>
      <c r="B18801" s="338">
        <f t="shared" si="2937"/>
        <v>2011</v>
      </c>
      <c r="C18801" s="338">
        <f t="shared" si="2938"/>
        <v>6</v>
      </c>
      <c r="D18801" s="338">
        <f t="shared" si="2939"/>
        <v>20</v>
      </c>
      <c r="E18801" s="334">
        <v>0</v>
      </c>
      <c r="F18801" s="334">
        <v>0</v>
      </c>
      <c r="G18801" s="334">
        <v>0</v>
      </c>
      <c r="H18801" s="334">
        <v>0</v>
      </c>
      <c r="I18801" s="334">
        <v>0</v>
      </c>
      <c r="J18801" s="334">
        <v>0</v>
      </c>
      <c r="K18801" s="334">
        <v>0</v>
      </c>
      <c r="L18801" s="334">
        <v>0</v>
      </c>
      <c r="M18801" s="334">
        <v>0</v>
      </c>
      <c r="N18801" s="334">
        <v>0</v>
      </c>
      <c r="O18801" s="334">
        <v>0</v>
      </c>
      <c r="P18801" s="334">
        <v>0</v>
      </c>
      <c r="Q18801" s="334">
        <v>0</v>
      </c>
      <c r="R18801" s="334">
        <v>0</v>
      </c>
      <c r="S18801" s="334">
        <v>0</v>
      </c>
      <c r="T18801" s="334">
        <v>0</v>
      </c>
      <c r="U18801" s="334">
        <v>2.8</v>
      </c>
      <c r="V18801" s="334">
        <v>0</v>
      </c>
      <c r="W18801" s="334">
        <v>0</v>
      </c>
      <c r="X18801" s="334">
        <v>0</v>
      </c>
      <c r="Y18801" s="334">
        <v>0</v>
      </c>
      <c r="Z18801" s="334">
        <v>0</v>
      </c>
      <c r="AA18801" s="334">
        <v>0</v>
      </c>
      <c r="AB18801" s="334">
        <v>0</v>
      </c>
      <c r="AD18801" s="334">
        <v>2.8</v>
      </c>
      <c r="AE18801" s="334">
        <f t="shared" si="2943"/>
        <v>2.8</v>
      </c>
      <c r="AF18801" s="334">
        <f t="shared" si="2944"/>
        <v>2.8</v>
      </c>
      <c r="AG18801" s="340">
        <f t="shared" si="2945"/>
        <v>0</v>
      </c>
      <c r="AI18801" s="340">
        <f t="shared" si="2942"/>
        <v>0</v>
      </c>
      <c r="AJ18801" s="340">
        <f t="shared" si="2942"/>
        <v>2.8</v>
      </c>
      <c r="AK18801" s="340">
        <f t="shared" si="2942"/>
        <v>0</v>
      </c>
      <c r="AL18801" s="340">
        <f t="shared" si="2942"/>
        <v>0</v>
      </c>
      <c r="AM18801" s="340">
        <f t="shared" si="2942"/>
        <v>0</v>
      </c>
    </row>
    <row r="18802" spans="1:39" x14ac:dyDescent="0.35">
      <c r="A18802" s="337">
        <v>40715</v>
      </c>
      <c r="B18802" s="338">
        <f t="shared" si="2937"/>
        <v>2011</v>
      </c>
      <c r="C18802" s="338">
        <f t="shared" si="2938"/>
        <v>6</v>
      </c>
      <c r="D18802" s="338">
        <f t="shared" si="2939"/>
        <v>21</v>
      </c>
      <c r="E18802" s="334">
        <v>0</v>
      </c>
      <c r="F18802" s="334">
        <v>0</v>
      </c>
      <c r="G18802" s="334">
        <v>0</v>
      </c>
      <c r="H18802" s="334">
        <v>0</v>
      </c>
      <c r="I18802" s="334">
        <v>0</v>
      </c>
      <c r="J18802" s="334">
        <v>0</v>
      </c>
      <c r="K18802" s="334">
        <v>0</v>
      </c>
      <c r="L18802" s="334">
        <v>0</v>
      </c>
      <c r="M18802" s="334">
        <v>0</v>
      </c>
      <c r="N18802" s="334">
        <v>0</v>
      </c>
      <c r="O18802" s="334">
        <v>0</v>
      </c>
      <c r="P18802" s="334">
        <v>0</v>
      </c>
      <c r="Q18802" s="334">
        <v>0</v>
      </c>
      <c r="R18802" s="334">
        <v>0</v>
      </c>
      <c r="S18802" s="334">
        <v>0</v>
      </c>
      <c r="T18802" s="334">
        <v>0</v>
      </c>
      <c r="U18802" s="334">
        <v>0</v>
      </c>
      <c r="V18802" s="334">
        <v>0</v>
      </c>
      <c r="W18802" s="334">
        <v>0</v>
      </c>
      <c r="X18802" s="334">
        <v>0</v>
      </c>
      <c r="Y18802" s="334">
        <v>0</v>
      </c>
      <c r="Z18802" s="334">
        <v>0</v>
      </c>
      <c r="AA18802" s="334">
        <v>0</v>
      </c>
      <c r="AB18802" s="334">
        <v>0</v>
      </c>
      <c r="AD18802" s="334">
        <v>0</v>
      </c>
      <c r="AE18802" s="334">
        <f t="shared" si="2943"/>
        <v>0</v>
      </c>
      <c r="AF18802" s="334">
        <f t="shared" si="2944"/>
        <v>0</v>
      </c>
      <c r="AG18802" s="340">
        <f t="shared" si="2945"/>
        <v>0</v>
      </c>
      <c r="AI18802" s="340">
        <f t="shared" si="2942"/>
        <v>0</v>
      </c>
      <c r="AJ18802" s="340">
        <f t="shared" si="2942"/>
        <v>0</v>
      </c>
      <c r="AK18802" s="340">
        <f t="shared" si="2942"/>
        <v>0</v>
      </c>
      <c r="AL18802" s="340">
        <f t="shared" si="2942"/>
        <v>0</v>
      </c>
      <c r="AM18802" s="340">
        <f t="shared" si="2942"/>
        <v>0</v>
      </c>
    </row>
    <row r="18803" spans="1:39" x14ac:dyDescent="0.35">
      <c r="A18803" s="337">
        <v>40716</v>
      </c>
      <c r="B18803" s="338">
        <f t="shared" si="2937"/>
        <v>2011</v>
      </c>
      <c r="C18803" s="338">
        <f t="shared" si="2938"/>
        <v>6</v>
      </c>
      <c r="D18803" s="338">
        <f t="shared" si="2939"/>
        <v>22</v>
      </c>
      <c r="E18803" s="334">
        <v>0</v>
      </c>
      <c r="F18803" s="334">
        <v>0</v>
      </c>
      <c r="G18803" s="334">
        <v>0</v>
      </c>
      <c r="H18803" s="334">
        <v>0</v>
      </c>
      <c r="I18803" s="334">
        <v>0</v>
      </c>
      <c r="J18803" s="334">
        <v>0</v>
      </c>
      <c r="K18803" s="334">
        <v>0</v>
      </c>
      <c r="L18803" s="334">
        <v>0</v>
      </c>
      <c r="M18803" s="334">
        <v>0</v>
      </c>
      <c r="N18803" s="334">
        <v>0</v>
      </c>
      <c r="O18803" s="334">
        <v>0</v>
      </c>
      <c r="P18803" s="334">
        <v>0</v>
      </c>
      <c r="Q18803" s="334">
        <v>0</v>
      </c>
      <c r="R18803" s="334">
        <v>0</v>
      </c>
      <c r="S18803" s="334">
        <v>0</v>
      </c>
      <c r="T18803" s="334">
        <v>0</v>
      </c>
      <c r="U18803" s="334">
        <v>0</v>
      </c>
      <c r="V18803" s="334">
        <v>0</v>
      </c>
      <c r="W18803" s="334">
        <v>0</v>
      </c>
      <c r="X18803" s="334">
        <v>0</v>
      </c>
      <c r="Y18803" s="334">
        <v>0</v>
      </c>
      <c r="Z18803" s="334">
        <v>0</v>
      </c>
      <c r="AA18803" s="334">
        <v>0</v>
      </c>
      <c r="AB18803" s="334">
        <v>0</v>
      </c>
      <c r="AD18803" s="334">
        <v>0</v>
      </c>
      <c r="AE18803" s="334">
        <f t="shared" si="2943"/>
        <v>0</v>
      </c>
      <c r="AF18803" s="334">
        <f t="shared" si="2944"/>
        <v>0</v>
      </c>
      <c r="AG18803" s="340">
        <f t="shared" si="2945"/>
        <v>0</v>
      </c>
      <c r="AI18803" s="340">
        <f t="shared" si="2942"/>
        <v>0</v>
      </c>
      <c r="AJ18803" s="340">
        <f t="shared" si="2942"/>
        <v>0</v>
      </c>
      <c r="AK18803" s="340">
        <f t="shared" si="2942"/>
        <v>0</v>
      </c>
      <c r="AL18803" s="340">
        <f t="shared" si="2942"/>
        <v>0</v>
      </c>
      <c r="AM18803" s="340">
        <f t="shared" si="2942"/>
        <v>0</v>
      </c>
    </row>
    <row r="18804" spans="1:39" x14ac:dyDescent="0.35">
      <c r="A18804" s="337">
        <v>40717</v>
      </c>
      <c r="B18804" s="338">
        <f t="shared" si="2937"/>
        <v>2011</v>
      </c>
      <c r="C18804" s="338">
        <f t="shared" si="2938"/>
        <v>6</v>
      </c>
      <c r="D18804" s="338">
        <f t="shared" si="2939"/>
        <v>23</v>
      </c>
      <c r="E18804" s="334">
        <v>0</v>
      </c>
      <c r="F18804" s="334">
        <v>0</v>
      </c>
      <c r="G18804" s="334">
        <v>0</v>
      </c>
      <c r="H18804" s="334">
        <v>0</v>
      </c>
      <c r="I18804" s="334">
        <v>0</v>
      </c>
      <c r="J18804" s="334">
        <v>0</v>
      </c>
      <c r="K18804" s="334">
        <v>0</v>
      </c>
      <c r="L18804" s="334">
        <v>0</v>
      </c>
      <c r="M18804" s="334">
        <v>0</v>
      </c>
      <c r="N18804" s="334">
        <v>0</v>
      </c>
      <c r="O18804" s="334">
        <v>0</v>
      </c>
      <c r="P18804" s="334">
        <v>0</v>
      </c>
      <c r="Q18804" s="334">
        <v>0</v>
      </c>
      <c r="R18804" s="334">
        <v>0.2</v>
      </c>
      <c r="S18804" s="334">
        <v>0</v>
      </c>
      <c r="T18804" s="334">
        <v>0</v>
      </c>
      <c r="U18804" s="334">
        <v>0</v>
      </c>
      <c r="V18804" s="334">
        <v>0</v>
      </c>
      <c r="W18804" s="334">
        <v>0</v>
      </c>
      <c r="X18804" s="334">
        <v>0</v>
      </c>
      <c r="Y18804" s="334">
        <v>0</v>
      </c>
      <c r="Z18804" s="334">
        <v>0</v>
      </c>
      <c r="AA18804" s="334">
        <v>0</v>
      </c>
      <c r="AB18804" s="334">
        <v>0</v>
      </c>
      <c r="AD18804" s="334">
        <v>0.2</v>
      </c>
      <c r="AE18804" s="334">
        <f t="shared" si="2943"/>
        <v>0.2</v>
      </c>
      <c r="AF18804" s="334">
        <f t="shared" si="2944"/>
        <v>0.2</v>
      </c>
      <c r="AG18804" s="340">
        <f t="shared" si="2945"/>
        <v>0</v>
      </c>
      <c r="AI18804" s="340">
        <f t="shared" ref="AI18804:AM18819" si="2946">IF($C18804=AI$1,$AF18804,0)</f>
        <v>0</v>
      </c>
      <c r="AJ18804" s="340">
        <f t="shared" si="2946"/>
        <v>0.2</v>
      </c>
      <c r="AK18804" s="340">
        <f t="shared" si="2946"/>
        <v>0</v>
      </c>
      <c r="AL18804" s="340">
        <f t="shared" si="2946"/>
        <v>0</v>
      </c>
      <c r="AM18804" s="340">
        <f t="shared" si="2946"/>
        <v>0</v>
      </c>
    </row>
    <row r="18805" spans="1:39" x14ac:dyDescent="0.35">
      <c r="A18805" s="337">
        <v>40718</v>
      </c>
      <c r="B18805" s="338">
        <f t="shared" si="2937"/>
        <v>2011</v>
      </c>
      <c r="C18805" s="338">
        <f t="shared" si="2938"/>
        <v>6</v>
      </c>
      <c r="D18805" s="338">
        <f t="shared" si="2939"/>
        <v>24</v>
      </c>
      <c r="E18805" s="334">
        <v>0</v>
      </c>
      <c r="F18805" s="334">
        <v>0</v>
      </c>
      <c r="G18805" s="334">
        <v>0</v>
      </c>
      <c r="H18805" s="334">
        <v>0</v>
      </c>
      <c r="I18805" s="334">
        <v>0</v>
      </c>
      <c r="J18805" s="334">
        <v>0</v>
      </c>
      <c r="K18805" s="334">
        <v>0</v>
      </c>
      <c r="L18805" s="334">
        <v>0</v>
      </c>
      <c r="M18805" s="334">
        <v>0</v>
      </c>
      <c r="N18805" s="334">
        <v>0</v>
      </c>
      <c r="O18805" s="334">
        <v>0</v>
      </c>
      <c r="P18805" s="334">
        <v>0</v>
      </c>
      <c r="Q18805" s="334">
        <v>0</v>
      </c>
      <c r="R18805" s="334">
        <v>0</v>
      </c>
      <c r="S18805" s="334">
        <v>0</v>
      </c>
      <c r="T18805" s="334">
        <v>0</v>
      </c>
      <c r="U18805" s="334">
        <v>0</v>
      </c>
      <c r="V18805" s="334">
        <v>0</v>
      </c>
      <c r="W18805" s="334">
        <v>0</v>
      </c>
      <c r="X18805" s="334">
        <v>0</v>
      </c>
      <c r="Y18805" s="334">
        <v>0</v>
      </c>
      <c r="Z18805" s="334">
        <v>0</v>
      </c>
      <c r="AA18805" s="334">
        <v>0</v>
      </c>
      <c r="AB18805" s="334">
        <v>0</v>
      </c>
      <c r="AD18805" s="334">
        <v>0</v>
      </c>
      <c r="AE18805" s="334">
        <f t="shared" si="2943"/>
        <v>0</v>
      </c>
      <c r="AF18805" s="334">
        <f t="shared" si="2944"/>
        <v>0</v>
      </c>
      <c r="AG18805" s="340">
        <f t="shared" si="2945"/>
        <v>0</v>
      </c>
      <c r="AI18805" s="340">
        <f t="shared" si="2946"/>
        <v>0</v>
      </c>
      <c r="AJ18805" s="340">
        <f t="shared" si="2946"/>
        <v>0</v>
      </c>
      <c r="AK18805" s="340">
        <f t="shared" si="2946"/>
        <v>0</v>
      </c>
      <c r="AL18805" s="340">
        <f t="shared" si="2946"/>
        <v>0</v>
      </c>
      <c r="AM18805" s="340">
        <f t="shared" si="2946"/>
        <v>0</v>
      </c>
    </row>
    <row r="18806" spans="1:39" x14ac:dyDescent="0.35">
      <c r="A18806" s="337">
        <v>40719</v>
      </c>
      <c r="B18806" s="338">
        <f t="shared" si="2937"/>
        <v>2011</v>
      </c>
      <c r="C18806" s="338">
        <f t="shared" si="2938"/>
        <v>6</v>
      </c>
      <c r="D18806" s="338">
        <f t="shared" si="2939"/>
        <v>25</v>
      </c>
      <c r="E18806" s="334">
        <v>0</v>
      </c>
      <c r="F18806" s="334">
        <v>0</v>
      </c>
      <c r="G18806" s="334">
        <v>0</v>
      </c>
      <c r="H18806" s="334">
        <v>0</v>
      </c>
      <c r="I18806" s="334">
        <v>0</v>
      </c>
      <c r="J18806" s="334">
        <v>0</v>
      </c>
      <c r="K18806" s="334">
        <v>0</v>
      </c>
      <c r="L18806" s="334">
        <v>0</v>
      </c>
      <c r="M18806" s="334">
        <v>0</v>
      </c>
      <c r="N18806" s="334">
        <v>0</v>
      </c>
      <c r="O18806" s="334">
        <v>0</v>
      </c>
      <c r="P18806" s="334">
        <v>0</v>
      </c>
      <c r="Q18806" s="334">
        <v>0</v>
      </c>
      <c r="R18806" s="334">
        <v>0</v>
      </c>
      <c r="S18806" s="334">
        <v>0</v>
      </c>
      <c r="T18806" s="334">
        <v>0</v>
      </c>
      <c r="U18806" s="334">
        <v>0</v>
      </c>
      <c r="V18806" s="334">
        <v>0</v>
      </c>
      <c r="W18806" s="334">
        <v>0</v>
      </c>
      <c r="X18806" s="334">
        <v>0</v>
      </c>
      <c r="Y18806" s="334">
        <v>0</v>
      </c>
      <c r="Z18806" s="334">
        <v>0</v>
      </c>
      <c r="AA18806" s="334">
        <v>0</v>
      </c>
      <c r="AB18806" s="334">
        <v>0</v>
      </c>
      <c r="AD18806" s="334">
        <v>0</v>
      </c>
      <c r="AE18806" s="334">
        <f t="shared" si="2943"/>
        <v>0</v>
      </c>
      <c r="AF18806" s="334">
        <f t="shared" si="2944"/>
        <v>0</v>
      </c>
      <c r="AG18806" s="340">
        <f t="shared" si="2945"/>
        <v>0</v>
      </c>
      <c r="AI18806" s="340">
        <f t="shared" si="2946"/>
        <v>0</v>
      </c>
      <c r="AJ18806" s="340">
        <f t="shared" si="2946"/>
        <v>0</v>
      </c>
      <c r="AK18806" s="340">
        <f t="shared" si="2946"/>
        <v>0</v>
      </c>
      <c r="AL18806" s="340">
        <f t="shared" si="2946"/>
        <v>0</v>
      </c>
      <c r="AM18806" s="340">
        <f t="shared" si="2946"/>
        <v>0</v>
      </c>
    </row>
    <row r="18807" spans="1:39" x14ac:dyDescent="0.35">
      <c r="A18807" s="337">
        <v>40720</v>
      </c>
      <c r="B18807" s="338">
        <f t="shared" si="2937"/>
        <v>2011</v>
      </c>
      <c r="C18807" s="338">
        <f t="shared" si="2938"/>
        <v>6</v>
      </c>
      <c r="D18807" s="338">
        <f t="shared" si="2939"/>
        <v>26</v>
      </c>
      <c r="E18807" s="334">
        <v>0</v>
      </c>
      <c r="F18807" s="334">
        <v>0</v>
      </c>
      <c r="G18807" s="334">
        <v>0</v>
      </c>
      <c r="H18807" s="334">
        <v>0.5</v>
      </c>
      <c r="I18807" s="334">
        <v>0.4</v>
      </c>
      <c r="J18807" s="334">
        <v>1</v>
      </c>
      <c r="K18807" s="334">
        <v>0.9</v>
      </c>
      <c r="L18807" s="334">
        <v>0.5</v>
      </c>
      <c r="M18807" s="334">
        <v>0.5</v>
      </c>
      <c r="N18807" s="334">
        <v>0.5</v>
      </c>
      <c r="O18807" s="334">
        <v>0.4</v>
      </c>
      <c r="P18807" s="334">
        <v>0</v>
      </c>
      <c r="Q18807" s="334">
        <v>0</v>
      </c>
      <c r="R18807" s="334">
        <v>0.5</v>
      </c>
      <c r="S18807" s="334">
        <v>0</v>
      </c>
      <c r="T18807" s="334">
        <v>0</v>
      </c>
      <c r="U18807" s="334">
        <v>0</v>
      </c>
      <c r="V18807" s="334">
        <v>0</v>
      </c>
      <c r="W18807" s="334">
        <v>0</v>
      </c>
      <c r="X18807" s="334">
        <v>0</v>
      </c>
      <c r="Y18807" s="334">
        <v>0</v>
      </c>
      <c r="Z18807" s="334">
        <v>0</v>
      </c>
      <c r="AA18807" s="334">
        <v>0</v>
      </c>
      <c r="AB18807" s="334">
        <v>0</v>
      </c>
      <c r="AD18807" s="334">
        <v>5.2</v>
      </c>
      <c r="AE18807" s="334">
        <f t="shared" si="2943"/>
        <v>5.2</v>
      </c>
      <c r="AF18807" s="334">
        <f t="shared" si="2944"/>
        <v>5.2</v>
      </c>
      <c r="AG18807" s="340">
        <f t="shared" si="2945"/>
        <v>0</v>
      </c>
      <c r="AI18807" s="340">
        <f t="shared" si="2946"/>
        <v>0</v>
      </c>
      <c r="AJ18807" s="340">
        <f t="shared" si="2946"/>
        <v>5.2</v>
      </c>
      <c r="AK18807" s="340">
        <f t="shared" si="2946"/>
        <v>0</v>
      </c>
      <c r="AL18807" s="340">
        <f t="shared" si="2946"/>
        <v>0</v>
      </c>
      <c r="AM18807" s="340">
        <f t="shared" si="2946"/>
        <v>0</v>
      </c>
    </row>
    <row r="18808" spans="1:39" x14ac:dyDescent="0.35">
      <c r="A18808" s="337">
        <v>40721</v>
      </c>
      <c r="B18808" s="338">
        <f t="shared" si="2937"/>
        <v>2011</v>
      </c>
      <c r="C18808" s="338">
        <f t="shared" si="2938"/>
        <v>6</v>
      </c>
      <c r="D18808" s="338">
        <f t="shared" si="2939"/>
        <v>27</v>
      </c>
      <c r="E18808" s="334">
        <v>0</v>
      </c>
      <c r="F18808" s="334">
        <v>0</v>
      </c>
      <c r="G18808" s="334">
        <v>0</v>
      </c>
      <c r="H18808" s="334">
        <v>0</v>
      </c>
      <c r="I18808" s="334">
        <v>0</v>
      </c>
      <c r="J18808" s="334">
        <v>0</v>
      </c>
      <c r="K18808" s="334">
        <v>0</v>
      </c>
      <c r="L18808" s="334">
        <v>0</v>
      </c>
      <c r="M18808" s="334">
        <v>0</v>
      </c>
      <c r="N18808" s="334">
        <v>0</v>
      </c>
      <c r="O18808" s="334">
        <v>0</v>
      </c>
      <c r="P18808" s="334">
        <v>0</v>
      </c>
      <c r="Q18808" s="334">
        <v>0</v>
      </c>
      <c r="R18808" s="334">
        <v>0</v>
      </c>
      <c r="S18808" s="334">
        <v>0</v>
      </c>
      <c r="T18808" s="334">
        <v>0</v>
      </c>
      <c r="U18808" s="334">
        <v>0</v>
      </c>
      <c r="V18808" s="334">
        <v>0</v>
      </c>
      <c r="W18808" s="334">
        <v>0</v>
      </c>
      <c r="X18808" s="334">
        <v>0</v>
      </c>
      <c r="Y18808" s="334">
        <v>0</v>
      </c>
      <c r="Z18808" s="334">
        <v>0</v>
      </c>
      <c r="AA18808" s="334">
        <v>0</v>
      </c>
      <c r="AB18808" s="334">
        <v>0</v>
      </c>
      <c r="AD18808" s="334">
        <v>0</v>
      </c>
      <c r="AE18808" s="334">
        <f t="shared" si="2943"/>
        <v>0</v>
      </c>
      <c r="AF18808" s="334">
        <f t="shared" si="2944"/>
        <v>0</v>
      </c>
      <c r="AG18808" s="340">
        <f t="shared" si="2945"/>
        <v>0</v>
      </c>
      <c r="AI18808" s="340">
        <f t="shared" si="2946"/>
        <v>0</v>
      </c>
      <c r="AJ18808" s="340">
        <f t="shared" si="2946"/>
        <v>0</v>
      </c>
      <c r="AK18808" s="340">
        <f t="shared" si="2946"/>
        <v>0</v>
      </c>
      <c r="AL18808" s="340">
        <f t="shared" si="2946"/>
        <v>0</v>
      </c>
      <c r="AM18808" s="340">
        <f t="shared" si="2946"/>
        <v>0</v>
      </c>
    </row>
    <row r="18809" spans="1:39" x14ac:dyDescent="0.35">
      <c r="A18809" s="337">
        <v>40722</v>
      </c>
      <c r="B18809" s="338">
        <f t="shared" si="2937"/>
        <v>2011</v>
      </c>
      <c r="C18809" s="338">
        <f t="shared" si="2938"/>
        <v>6</v>
      </c>
      <c r="D18809" s="338">
        <f t="shared" si="2939"/>
        <v>28</v>
      </c>
      <c r="E18809" s="334">
        <v>0</v>
      </c>
      <c r="F18809" s="334">
        <v>0</v>
      </c>
      <c r="G18809" s="334">
        <v>0</v>
      </c>
      <c r="H18809" s="334">
        <v>0</v>
      </c>
      <c r="I18809" s="334">
        <v>0</v>
      </c>
      <c r="J18809" s="334">
        <v>0</v>
      </c>
      <c r="K18809" s="334">
        <v>0</v>
      </c>
      <c r="L18809" s="334">
        <v>0</v>
      </c>
      <c r="M18809" s="334">
        <v>0</v>
      </c>
      <c r="N18809" s="334">
        <v>0</v>
      </c>
      <c r="O18809" s="334">
        <v>0</v>
      </c>
      <c r="P18809" s="334">
        <v>0</v>
      </c>
      <c r="Q18809" s="334">
        <v>0</v>
      </c>
      <c r="R18809" s="334">
        <v>0</v>
      </c>
      <c r="S18809" s="334">
        <v>0</v>
      </c>
      <c r="T18809" s="334">
        <v>0</v>
      </c>
      <c r="U18809" s="334">
        <v>0</v>
      </c>
      <c r="V18809" s="334">
        <v>0</v>
      </c>
      <c r="W18809" s="334">
        <v>0</v>
      </c>
      <c r="X18809" s="334">
        <v>0</v>
      </c>
      <c r="Y18809" s="334">
        <v>0</v>
      </c>
      <c r="Z18809" s="334">
        <v>0</v>
      </c>
      <c r="AA18809" s="334">
        <v>0</v>
      </c>
      <c r="AB18809" s="334">
        <v>0</v>
      </c>
      <c r="AD18809" s="334">
        <v>0</v>
      </c>
      <c r="AE18809" s="334">
        <f t="shared" si="2943"/>
        <v>0</v>
      </c>
      <c r="AF18809" s="334">
        <f t="shared" si="2944"/>
        <v>0</v>
      </c>
      <c r="AG18809" s="340">
        <f t="shared" si="2945"/>
        <v>0</v>
      </c>
      <c r="AI18809" s="340">
        <f t="shared" si="2946"/>
        <v>0</v>
      </c>
      <c r="AJ18809" s="340">
        <f t="shared" si="2946"/>
        <v>0</v>
      </c>
      <c r="AK18809" s="340">
        <f t="shared" si="2946"/>
        <v>0</v>
      </c>
      <c r="AL18809" s="340">
        <f t="shared" si="2946"/>
        <v>0</v>
      </c>
      <c r="AM18809" s="340">
        <f t="shared" si="2946"/>
        <v>0</v>
      </c>
    </row>
    <row r="18810" spans="1:39" x14ac:dyDescent="0.35">
      <c r="A18810" s="337">
        <v>40723</v>
      </c>
      <c r="B18810" s="338">
        <f t="shared" si="2937"/>
        <v>2011</v>
      </c>
      <c r="C18810" s="338">
        <f t="shared" si="2938"/>
        <v>6</v>
      </c>
      <c r="D18810" s="338">
        <f t="shared" si="2939"/>
        <v>29</v>
      </c>
      <c r="E18810" s="334">
        <v>0</v>
      </c>
      <c r="F18810" s="334">
        <v>0</v>
      </c>
      <c r="G18810" s="334">
        <v>0</v>
      </c>
      <c r="H18810" s="334">
        <v>0</v>
      </c>
      <c r="I18810" s="334">
        <v>0</v>
      </c>
      <c r="J18810" s="334">
        <v>0</v>
      </c>
      <c r="K18810" s="334">
        <v>0</v>
      </c>
      <c r="L18810" s="334">
        <v>0</v>
      </c>
      <c r="M18810" s="334">
        <v>0</v>
      </c>
      <c r="N18810" s="334">
        <v>0</v>
      </c>
      <c r="O18810" s="334">
        <v>0</v>
      </c>
      <c r="P18810" s="334">
        <v>0</v>
      </c>
      <c r="Q18810" s="334">
        <v>0</v>
      </c>
      <c r="R18810" s="334">
        <v>0</v>
      </c>
      <c r="S18810" s="334">
        <v>0</v>
      </c>
      <c r="T18810" s="334">
        <v>0</v>
      </c>
      <c r="U18810" s="334">
        <v>0</v>
      </c>
      <c r="V18810" s="334">
        <v>0</v>
      </c>
      <c r="W18810" s="334">
        <v>0</v>
      </c>
      <c r="X18810" s="334">
        <v>0</v>
      </c>
      <c r="Y18810" s="334">
        <v>0</v>
      </c>
      <c r="Z18810" s="334">
        <v>0</v>
      </c>
      <c r="AA18810" s="334">
        <v>0</v>
      </c>
      <c r="AB18810" s="334">
        <v>0</v>
      </c>
      <c r="AD18810" s="334">
        <v>0</v>
      </c>
      <c r="AE18810" s="334">
        <f t="shared" si="2943"/>
        <v>0</v>
      </c>
      <c r="AF18810" s="334">
        <f t="shared" si="2944"/>
        <v>0</v>
      </c>
      <c r="AG18810" s="340">
        <f t="shared" si="2945"/>
        <v>0</v>
      </c>
      <c r="AI18810" s="340">
        <f t="shared" si="2946"/>
        <v>0</v>
      </c>
      <c r="AJ18810" s="340">
        <f t="shared" si="2946"/>
        <v>0</v>
      </c>
      <c r="AK18810" s="340">
        <f t="shared" si="2946"/>
        <v>0</v>
      </c>
      <c r="AL18810" s="340">
        <f t="shared" si="2946"/>
        <v>0</v>
      </c>
      <c r="AM18810" s="340">
        <f t="shared" si="2946"/>
        <v>0</v>
      </c>
    </row>
    <row r="18811" spans="1:39" x14ac:dyDescent="0.35">
      <c r="A18811" s="337">
        <v>40724</v>
      </c>
      <c r="B18811" s="338">
        <f t="shared" si="2937"/>
        <v>2011</v>
      </c>
      <c r="C18811" s="338">
        <f t="shared" si="2938"/>
        <v>6</v>
      </c>
      <c r="D18811" s="338">
        <f t="shared" si="2939"/>
        <v>30</v>
      </c>
      <c r="E18811" s="334">
        <v>0</v>
      </c>
      <c r="F18811" s="334">
        <v>0</v>
      </c>
      <c r="G18811" s="334">
        <v>0</v>
      </c>
      <c r="H18811" s="334">
        <v>0</v>
      </c>
      <c r="I18811" s="334">
        <v>0</v>
      </c>
      <c r="J18811" s="334">
        <v>0</v>
      </c>
      <c r="K18811" s="334">
        <v>0</v>
      </c>
      <c r="L18811" s="334">
        <v>0</v>
      </c>
      <c r="M18811" s="334">
        <v>0</v>
      </c>
      <c r="N18811" s="334">
        <v>0</v>
      </c>
      <c r="O18811" s="334">
        <v>0</v>
      </c>
      <c r="P18811" s="334">
        <v>0</v>
      </c>
      <c r="Q18811" s="334">
        <v>0</v>
      </c>
      <c r="R18811" s="334">
        <v>0</v>
      </c>
      <c r="S18811" s="334">
        <v>0</v>
      </c>
      <c r="T18811" s="334">
        <v>0</v>
      </c>
      <c r="U18811" s="334">
        <v>0</v>
      </c>
      <c r="V18811" s="334">
        <v>0</v>
      </c>
      <c r="W18811" s="334">
        <v>0</v>
      </c>
      <c r="X18811" s="334">
        <v>0</v>
      </c>
      <c r="Y18811" s="334">
        <v>0</v>
      </c>
      <c r="Z18811" s="334">
        <v>0</v>
      </c>
      <c r="AA18811" s="334">
        <v>0</v>
      </c>
      <c r="AB18811" s="334">
        <v>0</v>
      </c>
      <c r="AD18811" s="334">
        <v>0</v>
      </c>
      <c r="AE18811" s="334">
        <f t="shared" si="2943"/>
        <v>0</v>
      </c>
      <c r="AF18811" s="334">
        <f t="shared" si="2944"/>
        <v>0</v>
      </c>
      <c r="AG18811" s="340">
        <f t="shared" si="2945"/>
        <v>0</v>
      </c>
      <c r="AI18811" s="340">
        <f t="shared" si="2946"/>
        <v>0</v>
      </c>
      <c r="AJ18811" s="340">
        <f t="shared" si="2946"/>
        <v>0</v>
      </c>
      <c r="AK18811" s="340">
        <f t="shared" si="2946"/>
        <v>0</v>
      </c>
      <c r="AL18811" s="340">
        <f t="shared" si="2946"/>
        <v>0</v>
      </c>
      <c r="AM18811" s="340">
        <f t="shared" si="2946"/>
        <v>0</v>
      </c>
    </row>
    <row r="18812" spans="1:39" x14ac:dyDescent="0.35">
      <c r="A18812" s="337">
        <v>40725</v>
      </c>
      <c r="B18812" s="338">
        <f t="shared" si="2937"/>
        <v>2011</v>
      </c>
      <c r="C18812" s="338">
        <f t="shared" si="2938"/>
        <v>7</v>
      </c>
      <c r="D18812" s="338">
        <f t="shared" si="2939"/>
        <v>1</v>
      </c>
      <c r="E18812" s="334">
        <v>0</v>
      </c>
      <c r="F18812" s="334">
        <v>0</v>
      </c>
      <c r="G18812" s="334">
        <v>0</v>
      </c>
      <c r="H18812" s="334">
        <v>0</v>
      </c>
      <c r="I18812" s="334">
        <v>0</v>
      </c>
      <c r="J18812" s="334">
        <v>0</v>
      </c>
      <c r="K18812" s="334">
        <v>0</v>
      </c>
      <c r="L18812" s="334">
        <v>0</v>
      </c>
      <c r="M18812" s="334">
        <v>0</v>
      </c>
      <c r="N18812" s="334">
        <v>0</v>
      </c>
      <c r="O18812" s="334">
        <v>0</v>
      </c>
      <c r="P18812" s="334">
        <v>0</v>
      </c>
      <c r="Q18812" s="334">
        <v>0</v>
      </c>
      <c r="R18812" s="334">
        <v>0</v>
      </c>
      <c r="S18812" s="334">
        <v>0</v>
      </c>
      <c r="T18812" s="334">
        <v>0</v>
      </c>
      <c r="U18812" s="334">
        <v>0</v>
      </c>
      <c r="V18812" s="334">
        <v>0</v>
      </c>
      <c r="W18812" s="334">
        <v>0</v>
      </c>
      <c r="X18812" s="334">
        <v>0</v>
      </c>
      <c r="Y18812" s="334">
        <v>0</v>
      </c>
      <c r="Z18812" s="334">
        <v>0</v>
      </c>
      <c r="AA18812" s="334">
        <v>0</v>
      </c>
      <c r="AB18812" s="334">
        <v>0</v>
      </c>
      <c r="AD18812" s="334">
        <v>0</v>
      </c>
      <c r="AE18812" s="334">
        <f t="shared" si="2943"/>
        <v>0</v>
      </c>
      <c r="AF18812" s="334">
        <f t="shared" si="2944"/>
        <v>0</v>
      </c>
      <c r="AG18812" s="340">
        <f t="shared" si="2945"/>
        <v>0</v>
      </c>
      <c r="AI18812" s="340">
        <f t="shared" si="2946"/>
        <v>0</v>
      </c>
      <c r="AJ18812" s="340">
        <f t="shared" si="2946"/>
        <v>0</v>
      </c>
      <c r="AK18812" s="340">
        <f t="shared" si="2946"/>
        <v>0</v>
      </c>
      <c r="AL18812" s="340">
        <f t="shared" si="2946"/>
        <v>0</v>
      </c>
      <c r="AM18812" s="340">
        <f t="shared" si="2946"/>
        <v>0</v>
      </c>
    </row>
    <row r="18813" spans="1:39" x14ac:dyDescent="0.35">
      <c r="A18813" s="337">
        <v>40726</v>
      </c>
      <c r="B18813" s="338">
        <f t="shared" si="2937"/>
        <v>2011</v>
      </c>
      <c r="C18813" s="338">
        <f t="shared" si="2938"/>
        <v>7</v>
      </c>
      <c r="D18813" s="338">
        <f t="shared" si="2939"/>
        <v>2</v>
      </c>
      <c r="E18813" s="334">
        <v>0</v>
      </c>
      <c r="F18813" s="334">
        <v>0</v>
      </c>
      <c r="G18813" s="334">
        <v>0</v>
      </c>
      <c r="H18813" s="334">
        <v>0</v>
      </c>
      <c r="I18813" s="334">
        <v>0</v>
      </c>
      <c r="J18813" s="334">
        <v>0</v>
      </c>
      <c r="K18813" s="334">
        <v>0</v>
      </c>
      <c r="L18813" s="334">
        <v>0</v>
      </c>
      <c r="M18813" s="334">
        <v>0</v>
      </c>
      <c r="N18813" s="334">
        <v>0</v>
      </c>
      <c r="O18813" s="334">
        <v>0</v>
      </c>
      <c r="P18813" s="334">
        <v>0</v>
      </c>
      <c r="Q18813" s="334">
        <v>0</v>
      </c>
      <c r="R18813" s="334">
        <v>0</v>
      </c>
      <c r="S18813" s="334">
        <v>0</v>
      </c>
      <c r="T18813" s="334">
        <v>0</v>
      </c>
      <c r="U18813" s="334">
        <v>0</v>
      </c>
      <c r="V18813" s="334">
        <v>0</v>
      </c>
      <c r="W18813" s="334">
        <v>0</v>
      </c>
      <c r="X18813" s="334">
        <v>0</v>
      </c>
      <c r="Y18813" s="334">
        <v>0</v>
      </c>
      <c r="Z18813" s="334">
        <v>0</v>
      </c>
      <c r="AA18813" s="334">
        <v>0</v>
      </c>
      <c r="AB18813" s="334">
        <v>0</v>
      </c>
      <c r="AD18813" s="334">
        <v>0</v>
      </c>
      <c r="AE18813" s="334">
        <f t="shared" si="2943"/>
        <v>0</v>
      </c>
      <c r="AF18813" s="334">
        <f t="shared" si="2944"/>
        <v>0</v>
      </c>
      <c r="AG18813" s="340">
        <f t="shared" si="2945"/>
        <v>0</v>
      </c>
      <c r="AI18813" s="340">
        <f t="shared" si="2946"/>
        <v>0</v>
      </c>
      <c r="AJ18813" s="340">
        <f t="shared" si="2946"/>
        <v>0</v>
      </c>
      <c r="AK18813" s="340">
        <f t="shared" si="2946"/>
        <v>0</v>
      </c>
      <c r="AL18813" s="340">
        <f t="shared" si="2946"/>
        <v>0</v>
      </c>
      <c r="AM18813" s="340">
        <f t="shared" si="2946"/>
        <v>0</v>
      </c>
    </row>
    <row r="18814" spans="1:39" x14ac:dyDescent="0.35">
      <c r="A18814" s="337">
        <v>40727</v>
      </c>
      <c r="B18814" s="338">
        <f t="shared" si="2937"/>
        <v>2011</v>
      </c>
      <c r="C18814" s="338">
        <f t="shared" si="2938"/>
        <v>7</v>
      </c>
      <c r="D18814" s="338">
        <f t="shared" si="2939"/>
        <v>3</v>
      </c>
      <c r="E18814" s="334">
        <v>0</v>
      </c>
      <c r="F18814" s="334">
        <v>0</v>
      </c>
      <c r="G18814" s="334">
        <v>0</v>
      </c>
      <c r="H18814" s="334">
        <v>0</v>
      </c>
      <c r="I18814" s="334">
        <v>0</v>
      </c>
      <c r="J18814" s="334">
        <v>0</v>
      </c>
      <c r="K18814" s="334">
        <v>0</v>
      </c>
      <c r="L18814" s="334">
        <v>0</v>
      </c>
      <c r="M18814" s="334">
        <v>0</v>
      </c>
      <c r="N18814" s="334">
        <v>0</v>
      </c>
      <c r="O18814" s="334">
        <v>0</v>
      </c>
      <c r="P18814" s="334">
        <v>0</v>
      </c>
      <c r="Q18814" s="334">
        <v>0</v>
      </c>
      <c r="R18814" s="334">
        <v>0</v>
      </c>
      <c r="S18814" s="334">
        <v>0</v>
      </c>
      <c r="T18814" s="334">
        <v>0</v>
      </c>
      <c r="U18814" s="334">
        <v>0</v>
      </c>
      <c r="V18814" s="334">
        <v>0</v>
      </c>
      <c r="W18814" s="334">
        <v>0</v>
      </c>
      <c r="X18814" s="334">
        <v>0</v>
      </c>
      <c r="Y18814" s="334">
        <v>0</v>
      </c>
      <c r="Z18814" s="334">
        <v>0</v>
      </c>
      <c r="AA18814" s="334">
        <v>0</v>
      </c>
      <c r="AB18814" s="334">
        <v>0</v>
      </c>
      <c r="AD18814" s="334">
        <v>0</v>
      </c>
      <c r="AE18814" s="334">
        <f t="shared" si="2943"/>
        <v>0</v>
      </c>
      <c r="AF18814" s="334">
        <f t="shared" si="2944"/>
        <v>0</v>
      </c>
      <c r="AG18814" s="340">
        <f t="shared" si="2945"/>
        <v>0</v>
      </c>
      <c r="AI18814" s="340">
        <f t="shared" si="2946"/>
        <v>0</v>
      </c>
      <c r="AJ18814" s="340">
        <f t="shared" si="2946"/>
        <v>0</v>
      </c>
      <c r="AK18814" s="340">
        <f t="shared" si="2946"/>
        <v>0</v>
      </c>
      <c r="AL18814" s="340">
        <f t="shared" si="2946"/>
        <v>0</v>
      </c>
      <c r="AM18814" s="340">
        <f t="shared" si="2946"/>
        <v>0</v>
      </c>
    </row>
    <row r="18815" spans="1:39" x14ac:dyDescent="0.35">
      <c r="A18815" s="337">
        <v>40728</v>
      </c>
      <c r="B18815" s="338">
        <f t="shared" si="2937"/>
        <v>2011</v>
      </c>
      <c r="C18815" s="338">
        <f t="shared" si="2938"/>
        <v>7</v>
      </c>
      <c r="D18815" s="338">
        <f t="shared" si="2939"/>
        <v>4</v>
      </c>
      <c r="E18815" s="334">
        <v>0</v>
      </c>
      <c r="F18815" s="334">
        <v>0</v>
      </c>
      <c r="G18815" s="334">
        <v>0</v>
      </c>
      <c r="H18815" s="334">
        <v>0</v>
      </c>
      <c r="I18815" s="334">
        <v>0</v>
      </c>
      <c r="J18815" s="334">
        <v>0</v>
      </c>
      <c r="K18815" s="334">
        <v>0</v>
      </c>
      <c r="L18815" s="334">
        <v>0</v>
      </c>
      <c r="M18815" s="334">
        <v>0</v>
      </c>
      <c r="N18815" s="334">
        <v>0</v>
      </c>
      <c r="O18815" s="334">
        <v>0</v>
      </c>
      <c r="P18815" s="334">
        <v>0</v>
      </c>
      <c r="Q18815" s="334">
        <v>0</v>
      </c>
      <c r="R18815" s="334">
        <v>0</v>
      </c>
      <c r="S18815" s="334">
        <v>0</v>
      </c>
      <c r="T18815" s="334">
        <v>0</v>
      </c>
      <c r="U18815" s="334">
        <v>0</v>
      </c>
      <c r="V18815" s="334">
        <v>0</v>
      </c>
      <c r="W18815" s="334">
        <v>0</v>
      </c>
      <c r="X18815" s="334">
        <v>0</v>
      </c>
      <c r="Y18815" s="334">
        <v>0</v>
      </c>
      <c r="Z18815" s="334">
        <v>0</v>
      </c>
      <c r="AA18815" s="334">
        <v>0</v>
      </c>
      <c r="AB18815" s="334">
        <v>0</v>
      </c>
      <c r="AD18815" s="334">
        <v>0</v>
      </c>
      <c r="AE18815" s="334">
        <f t="shared" si="2943"/>
        <v>0</v>
      </c>
      <c r="AF18815" s="334">
        <f t="shared" si="2944"/>
        <v>0</v>
      </c>
      <c r="AG18815" s="340">
        <f t="shared" si="2945"/>
        <v>0</v>
      </c>
      <c r="AI18815" s="340">
        <f t="shared" si="2946"/>
        <v>0</v>
      </c>
      <c r="AJ18815" s="340">
        <f t="shared" si="2946"/>
        <v>0</v>
      </c>
      <c r="AK18815" s="340">
        <f t="shared" si="2946"/>
        <v>0</v>
      </c>
      <c r="AL18815" s="340">
        <f t="shared" si="2946"/>
        <v>0</v>
      </c>
      <c r="AM18815" s="340">
        <f t="shared" si="2946"/>
        <v>0</v>
      </c>
    </row>
    <row r="18816" spans="1:39" x14ac:dyDescent="0.35">
      <c r="A18816" s="337">
        <v>40729</v>
      </c>
      <c r="B18816" s="338">
        <f t="shared" si="2937"/>
        <v>2011</v>
      </c>
      <c r="C18816" s="338">
        <f t="shared" si="2938"/>
        <v>7</v>
      </c>
      <c r="D18816" s="338">
        <f t="shared" si="2939"/>
        <v>5</v>
      </c>
      <c r="E18816" s="334">
        <v>0</v>
      </c>
      <c r="F18816" s="334">
        <v>0</v>
      </c>
      <c r="G18816" s="334">
        <v>0</v>
      </c>
      <c r="H18816" s="334">
        <v>0</v>
      </c>
      <c r="I18816" s="334">
        <v>0</v>
      </c>
      <c r="J18816" s="334">
        <v>0</v>
      </c>
      <c r="K18816" s="334">
        <v>0</v>
      </c>
      <c r="L18816" s="334">
        <v>0</v>
      </c>
      <c r="M18816" s="334">
        <v>0</v>
      </c>
      <c r="N18816" s="334">
        <v>0</v>
      </c>
      <c r="O18816" s="334">
        <v>0</v>
      </c>
      <c r="P18816" s="334">
        <v>0</v>
      </c>
      <c r="Q18816" s="334">
        <v>0</v>
      </c>
      <c r="R18816" s="334">
        <v>0</v>
      </c>
      <c r="S18816" s="334">
        <v>0</v>
      </c>
      <c r="T18816" s="334">
        <v>0</v>
      </c>
      <c r="U18816" s="334">
        <v>0</v>
      </c>
      <c r="V18816" s="334">
        <v>0</v>
      </c>
      <c r="W18816" s="334">
        <v>0</v>
      </c>
      <c r="X18816" s="334">
        <v>0</v>
      </c>
      <c r="Y18816" s="334">
        <v>0</v>
      </c>
      <c r="Z18816" s="334">
        <v>0</v>
      </c>
      <c r="AA18816" s="334">
        <v>0</v>
      </c>
      <c r="AB18816" s="334">
        <v>0</v>
      </c>
      <c r="AD18816" s="334">
        <v>0</v>
      </c>
      <c r="AE18816" s="334">
        <f t="shared" si="2943"/>
        <v>0</v>
      </c>
      <c r="AF18816" s="334">
        <f t="shared" si="2944"/>
        <v>0</v>
      </c>
      <c r="AG18816" s="340">
        <f t="shared" si="2945"/>
        <v>0</v>
      </c>
      <c r="AI18816" s="340">
        <f t="shared" si="2946"/>
        <v>0</v>
      </c>
      <c r="AJ18816" s="340">
        <f t="shared" si="2946"/>
        <v>0</v>
      </c>
      <c r="AK18816" s="340">
        <f t="shared" si="2946"/>
        <v>0</v>
      </c>
      <c r="AL18816" s="340">
        <f t="shared" si="2946"/>
        <v>0</v>
      </c>
      <c r="AM18816" s="340">
        <f t="shared" si="2946"/>
        <v>0</v>
      </c>
    </row>
    <row r="18817" spans="1:39" x14ac:dyDescent="0.35">
      <c r="A18817" s="337">
        <v>40730</v>
      </c>
      <c r="B18817" s="338">
        <f t="shared" si="2937"/>
        <v>2011</v>
      </c>
      <c r="C18817" s="338">
        <f t="shared" si="2938"/>
        <v>7</v>
      </c>
      <c r="D18817" s="338">
        <f t="shared" si="2939"/>
        <v>6</v>
      </c>
      <c r="E18817" s="334">
        <v>0</v>
      </c>
      <c r="F18817" s="334">
        <v>0</v>
      </c>
      <c r="G18817" s="334">
        <v>0</v>
      </c>
      <c r="H18817" s="334">
        <v>0</v>
      </c>
      <c r="I18817" s="334">
        <v>0</v>
      </c>
      <c r="J18817" s="334">
        <v>0</v>
      </c>
      <c r="K18817" s="334">
        <v>0</v>
      </c>
      <c r="L18817" s="334">
        <v>0</v>
      </c>
      <c r="M18817" s="334">
        <v>0</v>
      </c>
      <c r="N18817" s="334">
        <v>0</v>
      </c>
      <c r="O18817" s="334">
        <v>0</v>
      </c>
      <c r="P18817" s="334">
        <v>0</v>
      </c>
      <c r="Q18817" s="334">
        <v>0</v>
      </c>
      <c r="R18817" s="334">
        <v>0</v>
      </c>
      <c r="S18817" s="334">
        <v>0</v>
      </c>
      <c r="T18817" s="334">
        <v>0</v>
      </c>
      <c r="U18817" s="334">
        <v>0</v>
      </c>
      <c r="V18817" s="334">
        <v>0</v>
      </c>
      <c r="W18817" s="334">
        <v>0</v>
      </c>
      <c r="X18817" s="334">
        <v>0</v>
      </c>
      <c r="Y18817" s="334">
        <v>0</v>
      </c>
      <c r="Z18817" s="334">
        <v>0</v>
      </c>
      <c r="AA18817" s="334">
        <v>0</v>
      </c>
      <c r="AB18817" s="334">
        <v>0</v>
      </c>
      <c r="AD18817" s="334">
        <v>0</v>
      </c>
      <c r="AE18817" s="334">
        <f t="shared" si="2943"/>
        <v>0</v>
      </c>
      <c r="AF18817" s="334">
        <f t="shared" si="2944"/>
        <v>0</v>
      </c>
      <c r="AG18817" s="340">
        <f t="shared" si="2945"/>
        <v>0</v>
      </c>
      <c r="AI18817" s="340">
        <f t="shared" si="2946"/>
        <v>0</v>
      </c>
      <c r="AJ18817" s="340">
        <f t="shared" si="2946"/>
        <v>0</v>
      </c>
      <c r="AK18817" s="340">
        <f t="shared" si="2946"/>
        <v>0</v>
      </c>
      <c r="AL18817" s="340">
        <f t="shared" si="2946"/>
        <v>0</v>
      </c>
      <c r="AM18817" s="340">
        <f t="shared" si="2946"/>
        <v>0</v>
      </c>
    </row>
    <row r="18818" spans="1:39" x14ac:dyDescent="0.35">
      <c r="A18818" s="337">
        <v>40731</v>
      </c>
      <c r="B18818" s="338">
        <f t="shared" si="2937"/>
        <v>2011</v>
      </c>
      <c r="C18818" s="338">
        <f t="shared" si="2938"/>
        <v>7</v>
      </c>
      <c r="D18818" s="338">
        <f t="shared" si="2939"/>
        <v>7</v>
      </c>
      <c r="E18818" s="334">
        <v>0</v>
      </c>
      <c r="F18818" s="334">
        <v>0</v>
      </c>
      <c r="G18818" s="334">
        <v>0</v>
      </c>
      <c r="H18818" s="334">
        <v>0</v>
      </c>
      <c r="I18818" s="334">
        <v>0</v>
      </c>
      <c r="J18818" s="334">
        <v>0</v>
      </c>
      <c r="K18818" s="334">
        <v>0</v>
      </c>
      <c r="L18818" s="334">
        <v>0</v>
      </c>
      <c r="M18818" s="334">
        <v>0</v>
      </c>
      <c r="N18818" s="334">
        <v>0</v>
      </c>
      <c r="O18818" s="334">
        <v>0</v>
      </c>
      <c r="P18818" s="334">
        <v>0</v>
      </c>
      <c r="Q18818" s="334">
        <v>0</v>
      </c>
      <c r="R18818" s="334">
        <v>0</v>
      </c>
      <c r="S18818" s="334">
        <v>0</v>
      </c>
      <c r="T18818" s="334">
        <v>0</v>
      </c>
      <c r="U18818" s="334">
        <v>0</v>
      </c>
      <c r="V18818" s="334">
        <v>0</v>
      </c>
      <c r="W18818" s="334">
        <v>0</v>
      </c>
      <c r="X18818" s="334">
        <v>0</v>
      </c>
      <c r="Y18818" s="334">
        <v>0</v>
      </c>
      <c r="Z18818" s="334">
        <v>0</v>
      </c>
      <c r="AA18818" s="334">
        <v>0</v>
      </c>
      <c r="AB18818" s="334">
        <v>0</v>
      </c>
      <c r="AD18818" s="334">
        <v>0</v>
      </c>
      <c r="AE18818" s="334">
        <f t="shared" si="2943"/>
        <v>0</v>
      </c>
      <c r="AF18818" s="334">
        <f t="shared" si="2944"/>
        <v>0</v>
      </c>
      <c r="AG18818" s="340">
        <f t="shared" si="2945"/>
        <v>0</v>
      </c>
      <c r="AI18818" s="340">
        <f t="shared" si="2946"/>
        <v>0</v>
      </c>
      <c r="AJ18818" s="340">
        <f t="shared" si="2946"/>
        <v>0</v>
      </c>
      <c r="AK18818" s="340">
        <f t="shared" si="2946"/>
        <v>0</v>
      </c>
      <c r="AL18818" s="340">
        <f t="shared" si="2946"/>
        <v>0</v>
      </c>
      <c r="AM18818" s="340">
        <f t="shared" si="2946"/>
        <v>0</v>
      </c>
    </row>
    <row r="18819" spans="1:39" x14ac:dyDescent="0.35">
      <c r="A18819" s="337">
        <v>40732</v>
      </c>
      <c r="B18819" s="338">
        <f t="shared" si="2937"/>
        <v>2011</v>
      </c>
      <c r="C18819" s="338">
        <f t="shared" si="2938"/>
        <v>7</v>
      </c>
      <c r="D18819" s="338">
        <f t="shared" si="2939"/>
        <v>8</v>
      </c>
      <c r="E18819" s="334">
        <v>0</v>
      </c>
      <c r="F18819" s="334">
        <v>0</v>
      </c>
      <c r="G18819" s="334">
        <v>0</v>
      </c>
      <c r="H18819" s="334">
        <v>0</v>
      </c>
      <c r="I18819" s="334">
        <v>0</v>
      </c>
      <c r="J18819" s="334">
        <v>0</v>
      </c>
      <c r="K18819" s="334">
        <v>0.1</v>
      </c>
      <c r="L18819" s="334">
        <v>0</v>
      </c>
      <c r="M18819" s="334">
        <v>0</v>
      </c>
      <c r="N18819" s="334">
        <v>0</v>
      </c>
      <c r="O18819" s="334">
        <v>0</v>
      </c>
      <c r="P18819" s="334">
        <v>0</v>
      </c>
      <c r="Q18819" s="334">
        <v>0</v>
      </c>
      <c r="R18819" s="334">
        <v>0</v>
      </c>
      <c r="S18819" s="334">
        <v>0</v>
      </c>
      <c r="T18819" s="334">
        <v>0</v>
      </c>
      <c r="U18819" s="334">
        <v>0</v>
      </c>
      <c r="V18819" s="334">
        <v>0</v>
      </c>
      <c r="W18819" s="334">
        <v>0.1</v>
      </c>
      <c r="X18819" s="334">
        <v>0</v>
      </c>
      <c r="Y18819" s="334">
        <v>0</v>
      </c>
      <c r="Z18819" s="334">
        <v>0</v>
      </c>
      <c r="AA18819" s="334">
        <v>0</v>
      </c>
      <c r="AB18819" s="334">
        <v>0</v>
      </c>
      <c r="AD18819" s="334">
        <v>0.2</v>
      </c>
      <c r="AE18819" s="334">
        <f t="shared" si="2943"/>
        <v>0.2</v>
      </c>
      <c r="AF18819" s="334">
        <f t="shared" si="2944"/>
        <v>0.2</v>
      </c>
      <c r="AG18819" s="340">
        <f t="shared" si="2945"/>
        <v>0</v>
      </c>
      <c r="AI18819" s="340">
        <f t="shared" si="2946"/>
        <v>0</v>
      </c>
      <c r="AJ18819" s="340">
        <f t="shared" si="2946"/>
        <v>0</v>
      </c>
      <c r="AK18819" s="340">
        <f t="shared" si="2946"/>
        <v>0.2</v>
      </c>
      <c r="AL18819" s="340">
        <f t="shared" si="2946"/>
        <v>0</v>
      </c>
      <c r="AM18819" s="340">
        <f t="shared" si="2946"/>
        <v>0</v>
      </c>
    </row>
    <row r="18820" spans="1:39" x14ac:dyDescent="0.35">
      <c r="A18820" s="337">
        <v>40733</v>
      </c>
      <c r="B18820" s="338">
        <f t="shared" ref="B18820:B18883" si="2947">YEAR(A18820)</f>
        <v>2011</v>
      </c>
      <c r="C18820" s="338">
        <f t="shared" ref="C18820:C18883" si="2948">MONTH(A18820)</f>
        <v>7</v>
      </c>
      <c r="D18820" s="338">
        <f t="shared" ref="D18820:D18883" si="2949">DAY(A18820)</f>
        <v>9</v>
      </c>
      <c r="E18820" s="334">
        <v>0</v>
      </c>
      <c r="F18820" s="334">
        <v>0</v>
      </c>
      <c r="G18820" s="334">
        <v>0</v>
      </c>
      <c r="H18820" s="334">
        <v>0</v>
      </c>
      <c r="I18820" s="334">
        <v>0</v>
      </c>
      <c r="J18820" s="334">
        <v>0</v>
      </c>
      <c r="K18820" s="334">
        <v>0</v>
      </c>
      <c r="L18820" s="334">
        <v>0</v>
      </c>
      <c r="M18820" s="334">
        <v>0</v>
      </c>
      <c r="N18820" s="334">
        <v>0</v>
      </c>
      <c r="O18820" s="334">
        <v>0</v>
      </c>
      <c r="P18820" s="334">
        <v>0</v>
      </c>
      <c r="Q18820" s="334">
        <v>0</v>
      </c>
      <c r="R18820" s="334">
        <v>0</v>
      </c>
      <c r="S18820" s="334">
        <v>0</v>
      </c>
      <c r="T18820" s="334">
        <v>0</v>
      </c>
      <c r="U18820" s="334">
        <v>0</v>
      </c>
      <c r="V18820" s="334">
        <v>0</v>
      </c>
      <c r="W18820" s="334">
        <v>0</v>
      </c>
      <c r="X18820" s="334">
        <v>0</v>
      </c>
      <c r="Y18820" s="334">
        <v>0</v>
      </c>
      <c r="Z18820" s="334">
        <v>0</v>
      </c>
      <c r="AA18820" s="334">
        <v>0</v>
      </c>
      <c r="AB18820" s="334">
        <v>0</v>
      </c>
      <c r="AD18820" s="334">
        <v>0</v>
      </c>
      <c r="AE18820" s="334">
        <f t="shared" si="2943"/>
        <v>0</v>
      </c>
      <c r="AF18820" s="334">
        <f t="shared" si="2944"/>
        <v>0</v>
      </c>
      <c r="AG18820" s="340">
        <f t="shared" si="2945"/>
        <v>0</v>
      </c>
      <c r="AI18820" s="340">
        <f t="shared" ref="AI18820:AM18835" si="2950">IF($C18820=AI$1,$AF18820,0)</f>
        <v>0</v>
      </c>
      <c r="AJ18820" s="340">
        <f t="shared" si="2950"/>
        <v>0</v>
      </c>
      <c r="AK18820" s="340">
        <f t="shared" si="2950"/>
        <v>0</v>
      </c>
      <c r="AL18820" s="340">
        <f t="shared" si="2950"/>
        <v>0</v>
      </c>
      <c r="AM18820" s="340">
        <f t="shared" si="2950"/>
        <v>0</v>
      </c>
    </row>
    <row r="18821" spans="1:39" x14ac:dyDescent="0.35">
      <c r="A18821" s="337">
        <v>40734</v>
      </c>
      <c r="B18821" s="338">
        <f t="shared" si="2947"/>
        <v>2011</v>
      </c>
      <c r="C18821" s="338">
        <f t="shared" si="2948"/>
        <v>7</v>
      </c>
      <c r="D18821" s="338">
        <f t="shared" si="2949"/>
        <v>10</v>
      </c>
      <c r="E18821" s="334">
        <v>0</v>
      </c>
      <c r="F18821" s="334">
        <v>0</v>
      </c>
      <c r="G18821" s="334">
        <v>0</v>
      </c>
      <c r="H18821" s="334">
        <v>0</v>
      </c>
      <c r="I18821" s="334">
        <v>0</v>
      </c>
      <c r="J18821" s="334">
        <v>0</v>
      </c>
      <c r="K18821" s="334">
        <v>0</v>
      </c>
      <c r="L18821" s="334">
        <v>0</v>
      </c>
      <c r="M18821" s="334">
        <v>0</v>
      </c>
      <c r="N18821" s="334">
        <v>0</v>
      </c>
      <c r="O18821" s="334">
        <v>0</v>
      </c>
      <c r="P18821" s="334">
        <v>0</v>
      </c>
      <c r="Q18821" s="334">
        <v>0</v>
      </c>
      <c r="R18821" s="334">
        <v>0</v>
      </c>
      <c r="S18821" s="334">
        <v>0</v>
      </c>
      <c r="T18821" s="334">
        <v>0</v>
      </c>
      <c r="U18821" s="334">
        <v>0</v>
      </c>
      <c r="V18821" s="334">
        <v>0</v>
      </c>
      <c r="W18821" s="334">
        <v>0</v>
      </c>
      <c r="X18821" s="334">
        <v>0</v>
      </c>
      <c r="Y18821" s="334">
        <v>3</v>
      </c>
      <c r="Z18821" s="334">
        <v>2</v>
      </c>
      <c r="AA18821" s="334">
        <v>0</v>
      </c>
      <c r="AB18821" s="334">
        <v>2</v>
      </c>
      <c r="AD18821" s="334">
        <v>7</v>
      </c>
      <c r="AE18821" s="334">
        <f t="shared" si="2943"/>
        <v>7</v>
      </c>
      <c r="AF18821" s="334">
        <f t="shared" si="2944"/>
        <v>7</v>
      </c>
      <c r="AG18821" s="340">
        <f t="shared" si="2945"/>
        <v>0</v>
      </c>
      <c r="AI18821" s="340">
        <f t="shared" si="2950"/>
        <v>0</v>
      </c>
      <c r="AJ18821" s="340">
        <f t="shared" si="2950"/>
        <v>0</v>
      </c>
      <c r="AK18821" s="340">
        <f t="shared" si="2950"/>
        <v>7</v>
      </c>
      <c r="AL18821" s="340">
        <f t="shared" si="2950"/>
        <v>0</v>
      </c>
      <c r="AM18821" s="340">
        <f t="shared" si="2950"/>
        <v>0</v>
      </c>
    </row>
    <row r="18822" spans="1:39" x14ac:dyDescent="0.35">
      <c r="A18822" s="337">
        <v>40735</v>
      </c>
      <c r="B18822" s="338">
        <f t="shared" si="2947"/>
        <v>2011</v>
      </c>
      <c r="C18822" s="338">
        <f t="shared" si="2948"/>
        <v>7</v>
      </c>
      <c r="D18822" s="338">
        <f t="shared" si="2949"/>
        <v>11</v>
      </c>
      <c r="E18822" s="334">
        <v>1.9</v>
      </c>
      <c r="F18822" s="334">
        <v>4.9000000000000004</v>
      </c>
      <c r="G18822" s="334">
        <v>1.7</v>
      </c>
      <c r="H18822" s="334">
        <v>0</v>
      </c>
      <c r="I18822" s="334">
        <v>0.8</v>
      </c>
      <c r="J18822" s="334">
        <v>0</v>
      </c>
      <c r="K18822" s="334">
        <v>0</v>
      </c>
      <c r="L18822" s="334">
        <v>0</v>
      </c>
      <c r="M18822" s="334">
        <v>0</v>
      </c>
      <c r="N18822" s="334">
        <v>0</v>
      </c>
      <c r="O18822" s="334">
        <v>0</v>
      </c>
      <c r="P18822" s="334">
        <v>0</v>
      </c>
      <c r="Q18822" s="334">
        <v>0</v>
      </c>
      <c r="R18822" s="334">
        <v>1.1000000000000001</v>
      </c>
      <c r="S18822" s="334">
        <v>0</v>
      </c>
      <c r="T18822" s="334">
        <v>0</v>
      </c>
      <c r="U18822" s="334">
        <v>0</v>
      </c>
      <c r="V18822" s="334">
        <v>0</v>
      </c>
      <c r="W18822" s="334">
        <v>0</v>
      </c>
      <c r="X18822" s="334">
        <v>0</v>
      </c>
      <c r="Y18822" s="334">
        <v>0</v>
      </c>
      <c r="Z18822" s="334">
        <v>0</v>
      </c>
      <c r="AA18822" s="334">
        <v>0</v>
      </c>
      <c r="AB18822" s="334">
        <v>0</v>
      </c>
      <c r="AD18822" s="334">
        <v>10.4</v>
      </c>
      <c r="AE18822" s="334">
        <f t="shared" si="2943"/>
        <v>10.4</v>
      </c>
      <c r="AF18822" s="334">
        <f t="shared" si="2944"/>
        <v>10.4</v>
      </c>
      <c r="AG18822" s="340">
        <f t="shared" si="2945"/>
        <v>0</v>
      </c>
      <c r="AI18822" s="340">
        <f t="shared" si="2950"/>
        <v>0</v>
      </c>
      <c r="AJ18822" s="340">
        <f t="shared" si="2950"/>
        <v>0</v>
      </c>
      <c r="AK18822" s="340">
        <f t="shared" si="2950"/>
        <v>10.4</v>
      </c>
      <c r="AL18822" s="340">
        <f t="shared" si="2950"/>
        <v>0</v>
      </c>
      <c r="AM18822" s="340">
        <f t="shared" si="2950"/>
        <v>0</v>
      </c>
    </row>
    <row r="18823" spans="1:39" x14ac:dyDescent="0.35">
      <c r="A18823" s="337">
        <v>40736</v>
      </c>
      <c r="B18823" s="338">
        <f t="shared" si="2947"/>
        <v>2011</v>
      </c>
      <c r="C18823" s="338">
        <f t="shared" si="2948"/>
        <v>7</v>
      </c>
      <c r="D18823" s="338">
        <f t="shared" si="2949"/>
        <v>12</v>
      </c>
      <c r="E18823" s="334">
        <v>0.5</v>
      </c>
      <c r="F18823" s="334">
        <v>0</v>
      </c>
      <c r="G18823" s="334">
        <v>0</v>
      </c>
      <c r="H18823" s="334">
        <v>0</v>
      </c>
      <c r="I18823" s="334">
        <v>0</v>
      </c>
      <c r="J18823" s="334">
        <v>0</v>
      </c>
      <c r="K18823" s="334">
        <v>0</v>
      </c>
      <c r="L18823" s="334">
        <v>0.3</v>
      </c>
      <c r="M18823" s="334">
        <v>0</v>
      </c>
      <c r="N18823" s="334">
        <v>0</v>
      </c>
      <c r="O18823" s="334">
        <v>0</v>
      </c>
      <c r="P18823" s="334">
        <v>0</v>
      </c>
      <c r="Q18823" s="334">
        <v>0</v>
      </c>
      <c r="R18823" s="334">
        <v>0</v>
      </c>
      <c r="S18823" s="334">
        <v>0</v>
      </c>
      <c r="T18823" s="334">
        <v>0</v>
      </c>
      <c r="U18823" s="334">
        <v>0</v>
      </c>
      <c r="V18823" s="334">
        <v>0</v>
      </c>
      <c r="W18823" s="334">
        <v>0</v>
      </c>
      <c r="X18823" s="334">
        <v>0</v>
      </c>
      <c r="Y18823" s="334">
        <v>0</v>
      </c>
      <c r="Z18823" s="334">
        <v>0</v>
      </c>
      <c r="AA18823" s="334">
        <v>0.4</v>
      </c>
      <c r="AB18823" s="334">
        <v>1.3</v>
      </c>
      <c r="AD18823" s="334">
        <v>2.5</v>
      </c>
      <c r="AE18823" s="334">
        <f t="shared" si="2943"/>
        <v>2.5</v>
      </c>
      <c r="AF18823" s="334">
        <f t="shared" si="2944"/>
        <v>2.5</v>
      </c>
      <c r="AG18823" s="340">
        <f t="shared" si="2945"/>
        <v>0</v>
      </c>
      <c r="AI18823" s="340">
        <f t="shared" si="2950"/>
        <v>0</v>
      </c>
      <c r="AJ18823" s="340">
        <f t="shared" si="2950"/>
        <v>0</v>
      </c>
      <c r="AK18823" s="340">
        <f t="shared" si="2950"/>
        <v>2.5</v>
      </c>
      <c r="AL18823" s="340">
        <f t="shared" si="2950"/>
        <v>0</v>
      </c>
      <c r="AM18823" s="340">
        <f t="shared" si="2950"/>
        <v>0</v>
      </c>
    </row>
    <row r="18824" spans="1:39" x14ac:dyDescent="0.35">
      <c r="A18824" s="337">
        <v>40737</v>
      </c>
      <c r="B18824" s="338">
        <f t="shared" si="2947"/>
        <v>2011</v>
      </c>
      <c r="C18824" s="338">
        <f t="shared" si="2948"/>
        <v>7</v>
      </c>
      <c r="D18824" s="338">
        <f t="shared" si="2949"/>
        <v>13</v>
      </c>
      <c r="E18824" s="334">
        <v>2</v>
      </c>
      <c r="F18824" s="334">
        <v>2</v>
      </c>
      <c r="G18824" s="334">
        <v>0</v>
      </c>
      <c r="H18824" s="334">
        <v>0</v>
      </c>
      <c r="I18824" s="334">
        <v>0</v>
      </c>
      <c r="J18824" s="334">
        <v>0</v>
      </c>
      <c r="K18824" s="334">
        <v>0</v>
      </c>
      <c r="L18824" s="334">
        <v>0</v>
      </c>
      <c r="M18824" s="334">
        <v>0</v>
      </c>
      <c r="N18824" s="334">
        <v>2</v>
      </c>
      <c r="O18824" s="334">
        <v>0</v>
      </c>
      <c r="P18824" s="334">
        <v>0</v>
      </c>
      <c r="Q18824" s="334">
        <v>0</v>
      </c>
      <c r="R18824" s="334">
        <v>0</v>
      </c>
      <c r="S18824" s="334">
        <v>0</v>
      </c>
      <c r="T18824" s="334">
        <v>0</v>
      </c>
      <c r="U18824" s="334">
        <v>0</v>
      </c>
      <c r="V18824" s="334">
        <v>0</v>
      </c>
      <c r="W18824" s="334">
        <v>0</v>
      </c>
      <c r="X18824" s="334">
        <v>4</v>
      </c>
      <c r="Y18824" s="334">
        <v>0</v>
      </c>
      <c r="Z18824" s="334">
        <v>0</v>
      </c>
      <c r="AA18824" s="334">
        <v>0</v>
      </c>
      <c r="AB18824" s="334">
        <v>0</v>
      </c>
      <c r="AD18824" s="334">
        <v>10</v>
      </c>
      <c r="AE18824" s="334">
        <f t="shared" si="2943"/>
        <v>10</v>
      </c>
      <c r="AF18824" s="334">
        <f t="shared" si="2944"/>
        <v>10</v>
      </c>
      <c r="AG18824" s="340">
        <f t="shared" si="2945"/>
        <v>0</v>
      </c>
      <c r="AI18824" s="340">
        <f t="shared" si="2950"/>
        <v>0</v>
      </c>
      <c r="AJ18824" s="340">
        <f t="shared" si="2950"/>
        <v>0</v>
      </c>
      <c r="AK18824" s="340">
        <f t="shared" si="2950"/>
        <v>10</v>
      </c>
      <c r="AL18824" s="340">
        <f t="shared" si="2950"/>
        <v>0</v>
      </c>
      <c r="AM18824" s="340">
        <f t="shared" si="2950"/>
        <v>0</v>
      </c>
    </row>
    <row r="18825" spans="1:39" x14ac:dyDescent="0.35">
      <c r="A18825" s="337">
        <v>40738</v>
      </c>
      <c r="B18825" s="338">
        <f t="shared" si="2947"/>
        <v>2011</v>
      </c>
      <c r="C18825" s="338">
        <f t="shared" si="2948"/>
        <v>7</v>
      </c>
      <c r="D18825" s="338">
        <f t="shared" si="2949"/>
        <v>14</v>
      </c>
      <c r="E18825" s="334">
        <v>0</v>
      </c>
      <c r="F18825" s="334">
        <v>0</v>
      </c>
      <c r="G18825" s="334">
        <v>0</v>
      </c>
      <c r="H18825" s="334">
        <v>0</v>
      </c>
      <c r="I18825" s="334">
        <v>0</v>
      </c>
      <c r="J18825" s="334">
        <v>0</v>
      </c>
      <c r="K18825" s="334">
        <v>0</v>
      </c>
      <c r="L18825" s="334">
        <v>0</v>
      </c>
      <c r="M18825" s="334">
        <v>0</v>
      </c>
      <c r="N18825" s="334">
        <v>0</v>
      </c>
      <c r="O18825" s="334">
        <v>0</v>
      </c>
      <c r="P18825" s="334">
        <v>0</v>
      </c>
      <c r="Q18825" s="334">
        <v>0</v>
      </c>
      <c r="R18825" s="334">
        <v>0</v>
      </c>
      <c r="S18825" s="334">
        <v>0</v>
      </c>
      <c r="T18825" s="334">
        <v>0</v>
      </c>
      <c r="U18825" s="334">
        <v>0.7</v>
      </c>
      <c r="V18825" s="334">
        <v>0</v>
      </c>
      <c r="W18825" s="334">
        <v>0</v>
      </c>
      <c r="X18825" s="334">
        <v>0</v>
      </c>
      <c r="Y18825" s="334">
        <v>0</v>
      </c>
      <c r="Z18825" s="334">
        <v>0</v>
      </c>
      <c r="AA18825" s="334">
        <v>0</v>
      </c>
      <c r="AB18825" s="334">
        <v>0</v>
      </c>
      <c r="AD18825" s="334">
        <v>0.7</v>
      </c>
      <c r="AE18825" s="334">
        <f t="shared" si="2943"/>
        <v>0.7</v>
      </c>
      <c r="AF18825" s="334">
        <f t="shared" si="2944"/>
        <v>0.7</v>
      </c>
      <c r="AG18825" s="340">
        <f t="shared" si="2945"/>
        <v>0</v>
      </c>
      <c r="AI18825" s="340">
        <f t="shared" si="2950"/>
        <v>0</v>
      </c>
      <c r="AJ18825" s="340">
        <f t="shared" si="2950"/>
        <v>0</v>
      </c>
      <c r="AK18825" s="340">
        <f t="shared" si="2950"/>
        <v>0.7</v>
      </c>
      <c r="AL18825" s="340">
        <f t="shared" si="2950"/>
        <v>0</v>
      </c>
      <c r="AM18825" s="340">
        <f t="shared" si="2950"/>
        <v>0</v>
      </c>
    </row>
    <row r="18826" spans="1:39" x14ac:dyDescent="0.35">
      <c r="A18826" s="337">
        <v>40739</v>
      </c>
      <c r="B18826" s="338">
        <f t="shared" si="2947"/>
        <v>2011</v>
      </c>
      <c r="C18826" s="338">
        <f t="shared" si="2948"/>
        <v>7</v>
      </c>
      <c r="D18826" s="338">
        <f t="shared" si="2949"/>
        <v>15</v>
      </c>
      <c r="E18826" s="334">
        <v>0</v>
      </c>
      <c r="F18826" s="334">
        <v>0</v>
      </c>
      <c r="G18826" s="334">
        <v>0</v>
      </c>
      <c r="H18826" s="334">
        <v>0</v>
      </c>
      <c r="I18826" s="334">
        <v>0</v>
      </c>
      <c r="J18826" s="334">
        <v>0</v>
      </c>
      <c r="K18826" s="334">
        <v>0</v>
      </c>
      <c r="L18826" s="334">
        <v>0</v>
      </c>
      <c r="M18826" s="334">
        <v>0</v>
      </c>
      <c r="N18826" s="334">
        <v>0</v>
      </c>
      <c r="O18826" s="334">
        <v>0</v>
      </c>
      <c r="P18826" s="334">
        <v>0</v>
      </c>
      <c r="Q18826" s="334">
        <v>0</v>
      </c>
      <c r="R18826" s="334">
        <v>0</v>
      </c>
      <c r="S18826" s="334">
        <v>0</v>
      </c>
      <c r="T18826" s="334">
        <v>0</v>
      </c>
      <c r="U18826" s="334">
        <v>0</v>
      </c>
      <c r="V18826" s="334">
        <v>0</v>
      </c>
      <c r="W18826" s="334">
        <v>0</v>
      </c>
      <c r="X18826" s="334">
        <v>0</v>
      </c>
      <c r="Y18826" s="334">
        <v>0</v>
      </c>
      <c r="Z18826" s="334">
        <v>0</v>
      </c>
      <c r="AA18826" s="334">
        <v>0</v>
      </c>
      <c r="AB18826" s="334">
        <v>0</v>
      </c>
      <c r="AD18826" s="334">
        <v>0</v>
      </c>
      <c r="AE18826" s="334">
        <f t="shared" si="2943"/>
        <v>0</v>
      </c>
      <c r="AF18826" s="334">
        <f t="shared" si="2944"/>
        <v>0</v>
      </c>
      <c r="AG18826" s="340">
        <f t="shared" si="2945"/>
        <v>0</v>
      </c>
      <c r="AI18826" s="340">
        <f t="shared" si="2950"/>
        <v>0</v>
      </c>
      <c r="AJ18826" s="340">
        <f t="shared" si="2950"/>
        <v>0</v>
      </c>
      <c r="AK18826" s="340">
        <f t="shared" si="2950"/>
        <v>0</v>
      </c>
      <c r="AL18826" s="340">
        <f t="shared" si="2950"/>
        <v>0</v>
      </c>
      <c r="AM18826" s="340">
        <f t="shared" si="2950"/>
        <v>0</v>
      </c>
    </row>
    <row r="18827" spans="1:39" x14ac:dyDescent="0.35">
      <c r="A18827" s="337">
        <v>40740</v>
      </c>
      <c r="B18827" s="338">
        <f t="shared" si="2947"/>
        <v>2011</v>
      </c>
      <c r="C18827" s="338">
        <f t="shared" si="2948"/>
        <v>7</v>
      </c>
      <c r="D18827" s="338">
        <f t="shared" si="2949"/>
        <v>16</v>
      </c>
      <c r="E18827" s="334">
        <v>0</v>
      </c>
      <c r="F18827" s="334">
        <v>0</v>
      </c>
      <c r="G18827" s="334">
        <v>0</v>
      </c>
      <c r="H18827" s="334">
        <v>0</v>
      </c>
      <c r="I18827" s="334">
        <v>0</v>
      </c>
      <c r="J18827" s="334">
        <v>0</v>
      </c>
      <c r="K18827" s="334">
        <v>0</v>
      </c>
      <c r="L18827" s="334">
        <v>0</v>
      </c>
      <c r="M18827" s="334">
        <v>0</v>
      </c>
      <c r="N18827" s="334">
        <v>0</v>
      </c>
      <c r="O18827" s="334">
        <v>0</v>
      </c>
      <c r="P18827" s="334">
        <v>0</v>
      </c>
      <c r="Q18827" s="334">
        <v>0</v>
      </c>
      <c r="R18827" s="334">
        <v>0</v>
      </c>
      <c r="S18827" s="334">
        <v>0</v>
      </c>
      <c r="T18827" s="334">
        <v>0</v>
      </c>
      <c r="U18827" s="334">
        <v>0</v>
      </c>
      <c r="V18827" s="334">
        <v>0</v>
      </c>
      <c r="W18827" s="334">
        <v>0</v>
      </c>
      <c r="X18827" s="334">
        <v>0</v>
      </c>
      <c r="Y18827" s="334">
        <v>0</v>
      </c>
      <c r="Z18827" s="334">
        <v>0</v>
      </c>
      <c r="AA18827" s="334">
        <v>0</v>
      </c>
      <c r="AB18827" s="334">
        <v>0.3</v>
      </c>
      <c r="AD18827" s="334">
        <v>0.3</v>
      </c>
      <c r="AE18827" s="334">
        <f t="shared" si="2943"/>
        <v>0.3</v>
      </c>
      <c r="AF18827" s="334">
        <f t="shared" si="2944"/>
        <v>0.3</v>
      </c>
      <c r="AG18827" s="340">
        <f t="shared" si="2945"/>
        <v>0</v>
      </c>
      <c r="AI18827" s="340">
        <f t="shared" si="2950"/>
        <v>0</v>
      </c>
      <c r="AJ18827" s="340">
        <f t="shared" si="2950"/>
        <v>0</v>
      </c>
      <c r="AK18827" s="340">
        <f t="shared" si="2950"/>
        <v>0.3</v>
      </c>
      <c r="AL18827" s="340">
        <f t="shared" si="2950"/>
        <v>0</v>
      </c>
      <c r="AM18827" s="340">
        <f t="shared" si="2950"/>
        <v>0</v>
      </c>
    </row>
    <row r="18828" spans="1:39" x14ac:dyDescent="0.35">
      <c r="A18828" s="337">
        <v>40741</v>
      </c>
      <c r="B18828" s="338">
        <f t="shared" si="2947"/>
        <v>2011</v>
      </c>
      <c r="C18828" s="338">
        <f t="shared" si="2948"/>
        <v>7</v>
      </c>
      <c r="D18828" s="338">
        <f t="shared" si="2949"/>
        <v>17</v>
      </c>
      <c r="E18828" s="334">
        <v>0.3</v>
      </c>
      <c r="F18828" s="334">
        <v>0</v>
      </c>
      <c r="G18828" s="334">
        <v>0</v>
      </c>
      <c r="H18828" s="334">
        <v>0</v>
      </c>
      <c r="I18828" s="334">
        <v>0</v>
      </c>
      <c r="J18828" s="334">
        <v>0</v>
      </c>
      <c r="K18828" s="334">
        <v>0</v>
      </c>
      <c r="L18828" s="334">
        <v>0</v>
      </c>
      <c r="M18828" s="334">
        <v>0</v>
      </c>
      <c r="N18828" s="334">
        <v>0</v>
      </c>
      <c r="O18828" s="334">
        <v>0</v>
      </c>
      <c r="P18828" s="334">
        <v>0</v>
      </c>
      <c r="Q18828" s="334">
        <v>0</v>
      </c>
      <c r="R18828" s="334">
        <v>0</v>
      </c>
      <c r="S18828" s="334">
        <v>0</v>
      </c>
      <c r="T18828" s="334">
        <v>0</v>
      </c>
      <c r="U18828" s="334">
        <v>0</v>
      </c>
      <c r="V18828" s="334">
        <v>0</v>
      </c>
      <c r="W18828" s="334">
        <v>0</v>
      </c>
      <c r="X18828" s="334">
        <v>0</v>
      </c>
      <c r="Y18828" s="334">
        <v>0</v>
      </c>
      <c r="Z18828" s="334">
        <v>0</v>
      </c>
      <c r="AA18828" s="334">
        <v>0</v>
      </c>
      <c r="AB18828" s="334">
        <v>0</v>
      </c>
      <c r="AD18828" s="334">
        <v>0.3</v>
      </c>
      <c r="AE18828" s="334">
        <f t="shared" si="2943"/>
        <v>0.3</v>
      </c>
      <c r="AF18828" s="334">
        <f t="shared" si="2944"/>
        <v>0.3</v>
      </c>
      <c r="AG18828" s="340">
        <f t="shared" si="2945"/>
        <v>0</v>
      </c>
      <c r="AI18828" s="340">
        <f t="shared" si="2950"/>
        <v>0</v>
      </c>
      <c r="AJ18828" s="340">
        <f t="shared" si="2950"/>
        <v>0</v>
      </c>
      <c r="AK18828" s="340">
        <f t="shared" si="2950"/>
        <v>0.3</v>
      </c>
      <c r="AL18828" s="340">
        <f t="shared" si="2950"/>
        <v>0</v>
      </c>
      <c r="AM18828" s="340">
        <f t="shared" si="2950"/>
        <v>0</v>
      </c>
    </row>
    <row r="18829" spans="1:39" x14ac:dyDescent="0.35">
      <c r="A18829" s="337">
        <v>40742</v>
      </c>
      <c r="B18829" s="338">
        <f t="shared" si="2947"/>
        <v>2011</v>
      </c>
      <c r="C18829" s="338">
        <f t="shared" si="2948"/>
        <v>7</v>
      </c>
      <c r="D18829" s="338">
        <f t="shared" si="2949"/>
        <v>18</v>
      </c>
      <c r="E18829" s="334">
        <v>0</v>
      </c>
      <c r="F18829" s="334">
        <v>0</v>
      </c>
      <c r="G18829" s="334">
        <v>0</v>
      </c>
      <c r="H18829" s="334">
        <v>0</v>
      </c>
      <c r="I18829" s="334">
        <v>0</v>
      </c>
      <c r="J18829" s="334">
        <v>0</v>
      </c>
      <c r="K18829" s="334">
        <v>0</v>
      </c>
      <c r="L18829" s="334">
        <v>0</v>
      </c>
      <c r="M18829" s="334">
        <v>0</v>
      </c>
      <c r="N18829" s="334">
        <v>0</v>
      </c>
      <c r="O18829" s="334">
        <v>0</v>
      </c>
      <c r="P18829" s="334">
        <v>0</v>
      </c>
      <c r="Q18829" s="334">
        <v>0</v>
      </c>
      <c r="R18829" s="334">
        <v>0</v>
      </c>
      <c r="S18829" s="334">
        <v>0</v>
      </c>
      <c r="T18829" s="334">
        <v>0</v>
      </c>
      <c r="U18829" s="334">
        <v>0</v>
      </c>
      <c r="V18829" s="334">
        <v>0</v>
      </c>
      <c r="W18829" s="334">
        <v>0</v>
      </c>
      <c r="X18829" s="334">
        <v>0</v>
      </c>
      <c r="Y18829" s="334">
        <v>0</v>
      </c>
      <c r="Z18829" s="334">
        <v>0</v>
      </c>
      <c r="AA18829" s="334">
        <v>0</v>
      </c>
      <c r="AB18829" s="334">
        <v>0</v>
      </c>
      <c r="AD18829" s="334">
        <v>0</v>
      </c>
      <c r="AE18829" s="334">
        <f t="shared" si="2943"/>
        <v>0</v>
      </c>
      <c r="AF18829" s="334">
        <f t="shared" si="2944"/>
        <v>0</v>
      </c>
      <c r="AG18829" s="340">
        <f t="shared" si="2945"/>
        <v>0</v>
      </c>
      <c r="AI18829" s="340">
        <f t="shared" si="2950"/>
        <v>0</v>
      </c>
      <c r="AJ18829" s="340">
        <f t="shared" si="2950"/>
        <v>0</v>
      </c>
      <c r="AK18829" s="340">
        <f t="shared" si="2950"/>
        <v>0</v>
      </c>
      <c r="AL18829" s="340">
        <f t="shared" si="2950"/>
        <v>0</v>
      </c>
      <c r="AM18829" s="340">
        <f t="shared" si="2950"/>
        <v>0</v>
      </c>
    </row>
    <row r="18830" spans="1:39" x14ac:dyDescent="0.35">
      <c r="A18830" s="337">
        <v>40743</v>
      </c>
      <c r="B18830" s="338">
        <f t="shared" si="2947"/>
        <v>2011</v>
      </c>
      <c r="C18830" s="338">
        <f t="shared" si="2948"/>
        <v>7</v>
      </c>
      <c r="D18830" s="338">
        <f t="shared" si="2949"/>
        <v>19</v>
      </c>
      <c r="E18830" s="334">
        <v>0</v>
      </c>
      <c r="F18830" s="334">
        <v>0</v>
      </c>
      <c r="G18830" s="334">
        <v>0</v>
      </c>
      <c r="H18830" s="334">
        <v>0</v>
      </c>
      <c r="I18830" s="334">
        <v>0</v>
      </c>
      <c r="J18830" s="334">
        <v>0</v>
      </c>
      <c r="K18830" s="334">
        <v>0</v>
      </c>
      <c r="L18830" s="334">
        <v>0</v>
      </c>
      <c r="M18830" s="334">
        <v>0</v>
      </c>
      <c r="N18830" s="334">
        <v>0</v>
      </c>
      <c r="O18830" s="334">
        <v>0</v>
      </c>
      <c r="P18830" s="334">
        <v>0</v>
      </c>
      <c r="Q18830" s="334">
        <v>0</v>
      </c>
      <c r="R18830" s="334">
        <v>0</v>
      </c>
      <c r="S18830" s="334">
        <v>9.3000000000000007</v>
      </c>
      <c r="T18830" s="334">
        <v>7</v>
      </c>
      <c r="U18830" s="334">
        <v>0</v>
      </c>
      <c r="V18830" s="334">
        <v>0</v>
      </c>
      <c r="W18830" s="334">
        <v>7</v>
      </c>
      <c r="X18830" s="334">
        <v>7</v>
      </c>
      <c r="Y18830" s="334">
        <v>4.5999999999999996</v>
      </c>
      <c r="Z18830" s="334">
        <v>4.7</v>
      </c>
      <c r="AA18830" s="334">
        <v>0</v>
      </c>
      <c r="AB18830" s="334">
        <v>0</v>
      </c>
      <c r="AD18830" s="334">
        <v>39.6</v>
      </c>
      <c r="AE18830" s="334">
        <f t="shared" si="2943"/>
        <v>39.6</v>
      </c>
      <c r="AF18830" s="334">
        <f t="shared" si="2944"/>
        <v>39.6</v>
      </c>
      <c r="AG18830" s="340">
        <f t="shared" si="2945"/>
        <v>0</v>
      </c>
      <c r="AI18830" s="340">
        <f t="shared" si="2950"/>
        <v>0</v>
      </c>
      <c r="AJ18830" s="340">
        <f t="shared" si="2950"/>
        <v>0</v>
      </c>
      <c r="AK18830" s="340">
        <f t="shared" si="2950"/>
        <v>39.6</v>
      </c>
      <c r="AL18830" s="340">
        <f t="shared" si="2950"/>
        <v>0</v>
      </c>
      <c r="AM18830" s="340">
        <f t="shared" si="2950"/>
        <v>0</v>
      </c>
    </row>
    <row r="18831" spans="1:39" x14ac:dyDescent="0.35">
      <c r="A18831" s="337">
        <v>40744</v>
      </c>
      <c r="B18831" s="338">
        <f t="shared" si="2947"/>
        <v>2011</v>
      </c>
      <c r="C18831" s="338">
        <f t="shared" si="2948"/>
        <v>7</v>
      </c>
      <c r="D18831" s="338">
        <f t="shared" si="2949"/>
        <v>20</v>
      </c>
      <c r="E18831" s="334">
        <v>0.5</v>
      </c>
      <c r="F18831" s="334">
        <v>0</v>
      </c>
      <c r="G18831" s="334">
        <v>0.4</v>
      </c>
      <c r="H18831" s="334">
        <v>0.5</v>
      </c>
      <c r="I18831" s="334">
        <v>0.4</v>
      </c>
      <c r="J18831" s="334">
        <v>0</v>
      </c>
      <c r="K18831" s="334">
        <v>0</v>
      </c>
      <c r="L18831" s="334">
        <v>0</v>
      </c>
      <c r="M18831" s="334">
        <v>0</v>
      </c>
      <c r="N18831" s="334">
        <v>0</v>
      </c>
      <c r="O18831" s="334">
        <v>0</v>
      </c>
      <c r="P18831" s="334">
        <v>0</v>
      </c>
      <c r="Q18831" s="334">
        <v>0</v>
      </c>
      <c r="R18831" s="334">
        <v>0</v>
      </c>
      <c r="S18831" s="334">
        <v>0</v>
      </c>
      <c r="T18831" s="334">
        <v>0</v>
      </c>
      <c r="U18831" s="334">
        <v>0</v>
      </c>
      <c r="V18831" s="334">
        <v>0</v>
      </c>
      <c r="W18831" s="334">
        <v>0</v>
      </c>
      <c r="X18831" s="334">
        <v>0</v>
      </c>
      <c r="Y18831" s="334">
        <v>0</v>
      </c>
      <c r="Z18831" s="334">
        <v>0</v>
      </c>
      <c r="AA18831" s="334">
        <v>0</v>
      </c>
      <c r="AB18831" s="334">
        <v>0</v>
      </c>
      <c r="AD18831" s="334">
        <v>1.8</v>
      </c>
      <c r="AE18831" s="334">
        <f t="shared" si="2943"/>
        <v>1.8</v>
      </c>
      <c r="AF18831" s="334">
        <f t="shared" si="2944"/>
        <v>1.7999999999999998</v>
      </c>
      <c r="AG18831" s="340">
        <f t="shared" si="2945"/>
        <v>2.2204460492503131E-16</v>
      </c>
      <c r="AI18831" s="340">
        <f t="shared" si="2950"/>
        <v>0</v>
      </c>
      <c r="AJ18831" s="340">
        <f t="shared" si="2950"/>
        <v>0</v>
      </c>
      <c r="AK18831" s="340">
        <f t="shared" si="2950"/>
        <v>1.7999999999999998</v>
      </c>
      <c r="AL18831" s="340">
        <f t="shared" si="2950"/>
        <v>0</v>
      </c>
      <c r="AM18831" s="340">
        <f t="shared" si="2950"/>
        <v>0</v>
      </c>
    </row>
    <row r="18832" spans="1:39" x14ac:dyDescent="0.35">
      <c r="A18832" s="337">
        <v>40745</v>
      </c>
      <c r="B18832" s="338">
        <f t="shared" si="2947"/>
        <v>2011</v>
      </c>
      <c r="C18832" s="338">
        <f t="shared" si="2948"/>
        <v>7</v>
      </c>
      <c r="D18832" s="338">
        <f t="shared" si="2949"/>
        <v>21</v>
      </c>
      <c r="E18832" s="334">
        <v>0</v>
      </c>
      <c r="F18832" s="334">
        <v>0</v>
      </c>
      <c r="G18832" s="334">
        <v>0</v>
      </c>
      <c r="H18832" s="334">
        <v>0</v>
      </c>
      <c r="I18832" s="334">
        <v>0</v>
      </c>
      <c r="J18832" s="334">
        <v>0</v>
      </c>
      <c r="K18832" s="334">
        <v>0</v>
      </c>
      <c r="L18832" s="334">
        <v>0</v>
      </c>
      <c r="M18832" s="334">
        <v>0</v>
      </c>
      <c r="N18832" s="334">
        <v>0</v>
      </c>
      <c r="O18832" s="334">
        <v>0</v>
      </c>
      <c r="P18832" s="334">
        <v>0</v>
      </c>
      <c r="Q18832" s="334">
        <v>0</v>
      </c>
      <c r="R18832" s="334">
        <v>0</v>
      </c>
      <c r="S18832" s="334">
        <v>0</v>
      </c>
      <c r="T18832" s="334">
        <v>0</v>
      </c>
      <c r="U18832" s="334">
        <v>0</v>
      </c>
      <c r="V18832" s="334">
        <v>0</v>
      </c>
      <c r="W18832" s="334">
        <v>0</v>
      </c>
      <c r="X18832" s="334">
        <v>0</v>
      </c>
      <c r="Y18832" s="334">
        <v>0</v>
      </c>
      <c r="Z18832" s="334">
        <v>0</v>
      </c>
      <c r="AA18832" s="334">
        <v>0</v>
      </c>
      <c r="AB18832" s="334">
        <v>0</v>
      </c>
      <c r="AD18832" s="334">
        <v>0</v>
      </c>
      <c r="AE18832" s="334">
        <f t="shared" si="2943"/>
        <v>0</v>
      </c>
      <c r="AF18832" s="334">
        <f t="shared" si="2944"/>
        <v>0</v>
      </c>
      <c r="AG18832" s="340">
        <f t="shared" si="2945"/>
        <v>0</v>
      </c>
      <c r="AI18832" s="340">
        <f t="shared" si="2950"/>
        <v>0</v>
      </c>
      <c r="AJ18832" s="340">
        <f t="shared" si="2950"/>
        <v>0</v>
      </c>
      <c r="AK18832" s="340">
        <f t="shared" si="2950"/>
        <v>0</v>
      </c>
      <c r="AL18832" s="340">
        <f t="shared" si="2950"/>
        <v>0</v>
      </c>
      <c r="AM18832" s="340">
        <f t="shared" si="2950"/>
        <v>0</v>
      </c>
    </row>
    <row r="18833" spans="1:39" x14ac:dyDescent="0.35">
      <c r="A18833" s="337">
        <v>40746</v>
      </c>
      <c r="B18833" s="338">
        <f t="shared" si="2947"/>
        <v>2011</v>
      </c>
      <c r="C18833" s="338">
        <f t="shared" si="2948"/>
        <v>7</v>
      </c>
      <c r="D18833" s="338">
        <f t="shared" si="2949"/>
        <v>22</v>
      </c>
      <c r="E18833" s="334">
        <v>0</v>
      </c>
      <c r="F18833" s="334">
        <v>0</v>
      </c>
      <c r="G18833" s="334">
        <v>0</v>
      </c>
      <c r="H18833" s="334">
        <v>0</v>
      </c>
      <c r="I18833" s="334">
        <v>0</v>
      </c>
      <c r="J18833" s="334">
        <v>0</v>
      </c>
      <c r="K18833" s="334">
        <v>0</v>
      </c>
      <c r="L18833" s="334">
        <v>0</v>
      </c>
      <c r="M18833" s="334">
        <v>0</v>
      </c>
      <c r="N18833" s="334">
        <v>0</v>
      </c>
      <c r="O18833" s="334">
        <v>0</v>
      </c>
      <c r="P18833" s="334">
        <v>1.7</v>
      </c>
      <c r="Q18833" s="334">
        <v>0</v>
      </c>
      <c r="R18833" s="334">
        <v>1.7</v>
      </c>
      <c r="S18833" s="334">
        <v>1.6</v>
      </c>
      <c r="T18833" s="334">
        <v>1.7</v>
      </c>
      <c r="U18833" s="334">
        <v>1.7</v>
      </c>
      <c r="V18833" s="334">
        <v>1.7</v>
      </c>
      <c r="W18833" s="334">
        <v>1.6</v>
      </c>
      <c r="X18833" s="334">
        <v>1.7</v>
      </c>
      <c r="Y18833" s="334">
        <v>0</v>
      </c>
      <c r="Z18833" s="334">
        <v>0</v>
      </c>
      <c r="AA18833" s="334">
        <v>0</v>
      </c>
      <c r="AB18833" s="334">
        <v>0</v>
      </c>
      <c r="AD18833" s="334">
        <v>13.4</v>
      </c>
      <c r="AE18833" s="334">
        <f t="shared" si="2943"/>
        <v>13.4</v>
      </c>
      <c r="AF18833" s="334">
        <f t="shared" si="2944"/>
        <v>13.399999999999999</v>
      </c>
      <c r="AG18833" s="340">
        <f t="shared" si="2945"/>
        <v>1.7763568394002505E-15</v>
      </c>
      <c r="AI18833" s="340">
        <f t="shared" si="2950"/>
        <v>0</v>
      </c>
      <c r="AJ18833" s="340">
        <f t="shared" si="2950"/>
        <v>0</v>
      </c>
      <c r="AK18833" s="340">
        <f t="shared" si="2950"/>
        <v>13.399999999999999</v>
      </c>
      <c r="AL18833" s="340">
        <f t="shared" si="2950"/>
        <v>0</v>
      </c>
      <c r="AM18833" s="340">
        <f t="shared" si="2950"/>
        <v>0</v>
      </c>
    </row>
    <row r="18834" spans="1:39" x14ac:dyDescent="0.35">
      <c r="A18834" s="337">
        <v>40747</v>
      </c>
      <c r="B18834" s="338">
        <f t="shared" si="2947"/>
        <v>2011</v>
      </c>
      <c r="C18834" s="338">
        <f t="shared" si="2948"/>
        <v>7</v>
      </c>
      <c r="D18834" s="338">
        <f t="shared" si="2949"/>
        <v>23</v>
      </c>
      <c r="E18834" s="334">
        <v>0.1</v>
      </c>
      <c r="F18834" s="334">
        <v>0</v>
      </c>
      <c r="G18834" s="334">
        <v>0</v>
      </c>
      <c r="H18834" s="334">
        <v>0</v>
      </c>
      <c r="I18834" s="334">
        <v>0.1</v>
      </c>
      <c r="J18834" s="334">
        <v>0</v>
      </c>
      <c r="K18834" s="334">
        <v>0</v>
      </c>
      <c r="L18834" s="334">
        <v>0</v>
      </c>
      <c r="M18834" s="334">
        <v>0.1</v>
      </c>
      <c r="N18834" s="334">
        <v>0</v>
      </c>
      <c r="O18834" s="334">
        <v>0</v>
      </c>
      <c r="P18834" s="334">
        <v>0</v>
      </c>
      <c r="Q18834" s="334">
        <v>0.1</v>
      </c>
      <c r="R18834" s="334">
        <v>0</v>
      </c>
      <c r="S18834" s="334">
        <v>0</v>
      </c>
      <c r="T18834" s="334">
        <v>0</v>
      </c>
      <c r="U18834" s="334">
        <v>0</v>
      </c>
      <c r="V18834" s="334">
        <v>0.1</v>
      </c>
      <c r="W18834" s="334">
        <v>0</v>
      </c>
      <c r="X18834" s="334">
        <v>0</v>
      </c>
      <c r="Y18834" s="334">
        <v>0.1</v>
      </c>
      <c r="Z18834" s="334">
        <v>0</v>
      </c>
      <c r="AA18834" s="334">
        <v>0</v>
      </c>
      <c r="AB18834" s="334">
        <v>0</v>
      </c>
      <c r="AD18834" s="334">
        <v>0.6</v>
      </c>
      <c r="AE18834" s="334">
        <f t="shared" si="2943"/>
        <v>0.6</v>
      </c>
      <c r="AF18834" s="334">
        <f t="shared" si="2944"/>
        <v>0.6</v>
      </c>
      <c r="AG18834" s="340">
        <f t="shared" si="2945"/>
        <v>0</v>
      </c>
      <c r="AI18834" s="340">
        <f t="shared" si="2950"/>
        <v>0</v>
      </c>
      <c r="AJ18834" s="340">
        <f t="shared" si="2950"/>
        <v>0</v>
      </c>
      <c r="AK18834" s="340">
        <f t="shared" si="2950"/>
        <v>0.6</v>
      </c>
      <c r="AL18834" s="340">
        <f t="shared" si="2950"/>
        <v>0</v>
      </c>
      <c r="AM18834" s="340">
        <f t="shared" si="2950"/>
        <v>0</v>
      </c>
    </row>
    <row r="18835" spans="1:39" x14ac:dyDescent="0.35">
      <c r="A18835" s="337">
        <v>40748</v>
      </c>
      <c r="B18835" s="338">
        <f t="shared" si="2947"/>
        <v>2011</v>
      </c>
      <c r="C18835" s="338">
        <f t="shared" si="2948"/>
        <v>7</v>
      </c>
      <c r="D18835" s="338">
        <f t="shared" si="2949"/>
        <v>24</v>
      </c>
      <c r="E18835" s="334">
        <v>0</v>
      </c>
      <c r="F18835" s="334">
        <v>0</v>
      </c>
      <c r="G18835" s="334">
        <v>0</v>
      </c>
      <c r="H18835" s="334">
        <v>0</v>
      </c>
      <c r="I18835" s="334">
        <v>0</v>
      </c>
      <c r="J18835" s="334">
        <v>0</v>
      </c>
      <c r="K18835" s="334">
        <v>0</v>
      </c>
      <c r="L18835" s="334">
        <v>0</v>
      </c>
      <c r="M18835" s="334">
        <v>0</v>
      </c>
      <c r="N18835" s="334">
        <v>0</v>
      </c>
      <c r="O18835" s="334">
        <v>0</v>
      </c>
      <c r="P18835" s="334">
        <v>0</v>
      </c>
      <c r="Q18835" s="334">
        <v>0</v>
      </c>
      <c r="R18835" s="334">
        <v>0</v>
      </c>
      <c r="S18835" s="334">
        <v>0</v>
      </c>
      <c r="T18835" s="334">
        <v>0</v>
      </c>
      <c r="U18835" s="334">
        <v>0</v>
      </c>
      <c r="V18835" s="334">
        <v>0</v>
      </c>
      <c r="W18835" s="334">
        <v>0</v>
      </c>
      <c r="X18835" s="334">
        <v>0</v>
      </c>
      <c r="Y18835" s="334">
        <v>0</v>
      </c>
      <c r="Z18835" s="334">
        <v>0</v>
      </c>
      <c r="AA18835" s="334">
        <v>0</v>
      </c>
      <c r="AB18835" s="334">
        <v>0</v>
      </c>
      <c r="AD18835" s="334">
        <v>0</v>
      </c>
      <c r="AE18835" s="334">
        <f t="shared" si="2943"/>
        <v>0</v>
      </c>
      <c r="AF18835" s="334">
        <f t="shared" si="2944"/>
        <v>0</v>
      </c>
      <c r="AG18835" s="340">
        <f t="shared" si="2945"/>
        <v>0</v>
      </c>
      <c r="AI18835" s="340">
        <f t="shared" si="2950"/>
        <v>0</v>
      </c>
      <c r="AJ18835" s="340">
        <f t="shared" si="2950"/>
        <v>0</v>
      </c>
      <c r="AK18835" s="340">
        <f t="shared" si="2950"/>
        <v>0</v>
      </c>
      <c r="AL18835" s="340">
        <f t="shared" si="2950"/>
        <v>0</v>
      </c>
      <c r="AM18835" s="340">
        <f t="shared" si="2950"/>
        <v>0</v>
      </c>
    </row>
    <row r="18836" spans="1:39" x14ac:dyDescent="0.35">
      <c r="A18836" s="337">
        <v>40749</v>
      </c>
      <c r="B18836" s="338">
        <f t="shared" si="2947"/>
        <v>2011</v>
      </c>
      <c r="C18836" s="338">
        <f t="shared" si="2948"/>
        <v>7</v>
      </c>
      <c r="D18836" s="338">
        <f t="shared" si="2949"/>
        <v>25</v>
      </c>
      <c r="E18836" s="334">
        <v>0</v>
      </c>
      <c r="F18836" s="334">
        <v>0</v>
      </c>
      <c r="G18836" s="334">
        <v>0</v>
      </c>
      <c r="H18836" s="334">
        <v>0</v>
      </c>
      <c r="I18836" s="334">
        <v>0</v>
      </c>
      <c r="J18836" s="334">
        <v>0</v>
      </c>
      <c r="K18836" s="334">
        <v>0</v>
      </c>
      <c r="L18836" s="334">
        <v>0</v>
      </c>
      <c r="M18836" s="334">
        <v>0</v>
      </c>
      <c r="N18836" s="334">
        <v>0</v>
      </c>
      <c r="O18836" s="334">
        <v>0</v>
      </c>
      <c r="P18836" s="334">
        <v>0</v>
      </c>
      <c r="Q18836" s="334">
        <v>0</v>
      </c>
      <c r="R18836" s="334">
        <v>0</v>
      </c>
      <c r="S18836" s="334">
        <v>0</v>
      </c>
      <c r="T18836" s="334">
        <v>0</v>
      </c>
      <c r="U18836" s="334">
        <v>0</v>
      </c>
      <c r="V18836" s="334">
        <v>0</v>
      </c>
      <c r="W18836" s="334">
        <v>0</v>
      </c>
      <c r="X18836" s="334">
        <v>0</v>
      </c>
      <c r="Y18836" s="334">
        <v>0</v>
      </c>
      <c r="Z18836" s="334">
        <v>0</v>
      </c>
      <c r="AA18836" s="334">
        <v>0</v>
      </c>
      <c r="AB18836" s="334">
        <v>0</v>
      </c>
      <c r="AD18836" s="334">
        <v>0</v>
      </c>
      <c r="AE18836" s="334">
        <f t="shared" si="2943"/>
        <v>0</v>
      </c>
      <c r="AF18836" s="334">
        <f t="shared" si="2944"/>
        <v>0</v>
      </c>
      <c r="AG18836" s="340">
        <f t="shared" si="2945"/>
        <v>0</v>
      </c>
      <c r="AI18836" s="340">
        <f t="shared" ref="AI18836:AM18851" si="2951">IF($C18836=AI$1,$AF18836,0)</f>
        <v>0</v>
      </c>
      <c r="AJ18836" s="340">
        <f t="shared" si="2951"/>
        <v>0</v>
      </c>
      <c r="AK18836" s="340">
        <f t="shared" si="2951"/>
        <v>0</v>
      </c>
      <c r="AL18836" s="340">
        <f t="shared" si="2951"/>
        <v>0</v>
      </c>
      <c r="AM18836" s="340">
        <f t="shared" si="2951"/>
        <v>0</v>
      </c>
    </row>
    <row r="18837" spans="1:39" x14ac:dyDescent="0.35">
      <c r="A18837" s="337">
        <v>40750</v>
      </c>
      <c r="B18837" s="338">
        <f t="shared" si="2947"/>
        <v>2011</v>
      </c>
      <c r="C18837" s="338">
        <f t="shared" si="2948"/>
        <v>7</v>
      </c>
      <c r="D18837" s="338">
        <f t="shared" si="2949"/>
        <v>26</v>
      </c>
      <c r="E18837" s="334">
        <v>0</v>
      </c>
      <c r="F18837" s="334">
        <v>0</v>
      </c>
      <c r="G18837" s="334">
        <v>0</v>
      </c>
      <c r="H18837" s="334">
        <v>0</v>
      </c>
      <c r="I18837" s="334">
        <v>0</v>
      </c>
      <c r="J18837" s="334">
        <v>0</v>
      </c>
      <c r="K18837" s="334">
        <v>1.2</v>
      </c>
      <c r="L18837" s="334">
        <v>1.3</v>
      </c>
      <c r="M18837" s="334">
        <v>2.5</v>
      </c>
      <c r="N18837" s="334">
        <v>1.2</v>
      </c>
      <c r="O18837" s="334">
        <v>0</v>
      </c>
      <c r="P18837" s="334">
        <v>0</v>
      </c>
      <c r="Q18837" s="334">
        <v>0</v>
      </c>
      <c r="R18837" s="334">
        <v>1.2</v>
      </c>
      <c r="S18837" s="334">
        <v>1.3</v>
      </c>
      <c r="T18837" s="334">
        <v>0</v>
      </c>
      <c r="U18837" s="334">
        <v>0</v>
      </c>
      <c r="V18837" s="334">
        <v>1.8</v>
      </c>
      <c r="W18837" s="334">
        <v>2.5</v>
      </c>
      <c r="X18837" s="334">
        <v>0</v>
      </c>
      <c r="Y18837" s="334">
        <v>0</v>
      </c>
      <c r="Z18837" s="334">
        <v>0</v>
      </c>
      <c r="AA18837" s="334">
        <v>0</v>
      </c>
      <c r="AB18837" s="334">
        <v>0</v>
      </c>
      <c r="AD18837" s="334">
        <v>13</v>
      </c>
      <c r="AE18837" s="334">
        <f t="shared" si="2943"/>
        <v>13</v>
      </c>
      <c r="AF18837" s="334">
        <f t="shared" si="2944"/>
        <v>13.000000000000002</v>
      </c>
      <c r="AG18837" s="340">
        <f t="shared" si="2945"/>
        <v>1.7763568394002505E-15</v>
      </c>
      <c r="AI18837" s="340">
        <f t="shared" si="2951"/>
        <v>0</v>
      </c>
      <c r="AJ18837" s="340">
        <f t="shared" si="2951"/>
        <v>0</v>
      </c>
      <c r="AK18837" s="340">
        <f t="shared" si="2951"/>
        <v>13.000000000000002</v>
      </c>
      <c r="AL18837" s="340">
        <f t="shared" si="2951"/>
        <v>0</v>
      </c>
      <c r="AM18837" s="340">
        <f t="shared" si="2951"/>
        <v>0</v>
      </c>
    </row>
    <row r="18838" spans="1:39" x14ac:dyDescent="0.35">
      <c r="A18838" s="337">
        <v>40751</v>
      </c>
      <c r="B18838" s="338">
        <f t="shared" si="2947"/>
        <v>2011</v>
      </c>
      <c r="C18838" s="338">
        <f t="shared" si="2948"/>
        <v>7</v>
      </c>
      <c r="D18838" s="338">
        <f t="shared" si="2949"/>
        <v>27</v>
      </c>
      <c r="E18838" s="334">
        <v>0</v>
      </c>
      <c r="F18838" s="334">
        <v>0</v>
      </c>
      <c r="G18838" s="334">
        <v>0</v>
      </c>
      <c r="H18838" s="334">
        <v>0</v>
      </c>
      <c r="I18838" s="334">
        <v>0</v>
      </c>
      <c r="J18838" s="334">
        <v>1.3</v>
      </c>
      <c r="K18838" s="334">
        <v>1.2</v>
      </c>
      <c r="L18838" s="334">
        <v>0</v>
      </c>
      <c r="M18838" s="334">
        <v>0</v>
      </c>
      <c r="N18838" s="334">
        <v>0</v>
      </c>
      <c r="O18838" s="334">
        <v>0</v>
      </c>
      <c r="P18838" s="334">
        <v>0</v>
      </c>
      <c r="Q18838" s="334">
        <v>0</v>
      </c>
      <c r="R18838" s="334">
        <v>1.3</v>
      </c>
      <c r="S18838" s="334">
        <v>2.5</v>
      </c>
      <c r="T18838" s="334">
        <v>0</v>
      </c>
      <c r="U18838" s="334">
        <v>0</v>
      </c>
      <c r="V18838" s="334">
        <v>1.9</v>
      </c>
      <c r="W18838" s="334">
        <v>0</v>
      </c>
      <c r="X18838" s="334">
        <v>0</v>
      </c>
      <c r="Y18838" s="334">
        <v>0</v>
      </c>
      <c r="Z18838" s="334">
        <v>0</v>
      </c>
      <c r="AA18838" s="334">
        <v>0</v>
      </c>
      <c r="AB18838" s="334">
        <v>0</v>
      </c>
      <c r="AD18838" s="334">
        <v>8.1999999999999993</v>
      </c>
      <c r="AE18838" s="334">
        <f t="shared" si="2943"/>
        <v>8.1999999999999993</v>
      </c>
      <c r="AF18838" s="334">
        <f t="shared" si="2944"/>
        <v>8.1999999999999993</v>
      </c>
      <c r="AG18838" s="340">
        <f t="shared" si="2945"/>
        <v>0</v>
      </c>
      <c r="AI18838" s="340">
        <f t="shared" si="2951"/>
        <v>0</v>
      </c>
      <c r="AJ18838" s="340">
        <f t="shared" si="2951"/>
        <v>0</v>
      </c>
      <c r="AK18838" s="340">
        <f t="shared" si="2951"/>
        <v>8.1999999999999993</v>
      </c>
      <c r="AL18838" s="340">
        <f t="shared" si="2951"/>
        <v>0</v>
      </c>
      <c r="AM18838" s="340">
        <f t="shared" si="2951"/>
        <v>0</v>
      </c>
    </row>
    <row r="18839" spans="1:39" x14ac:dyDescent="0.35">
      <c r="A18839" s="337">
        <v>40752</v>
      </c>
      <c r="B18839" s="338">
        <f t="shared" si="2947"/>
        <v>2011</v>
      </c>
      <c r="C18839" s="338">
        <f t="shared" si="2948"/>
        <v>7</v>
      </c>
      <c r="D18839" s="338">
        <f t="shared" si="2949"/>
        <v>28</v>
      </c>
      <c r="E18839" s="334">
        <v>0</v>
      </c>
      <c r="F18839" s="334">
        <v>0</v>
      </c>
      <c r="G18839" s="334">
        <v>0</v>
      </c>
      <c r="H18839" s="334">
        <v>0</v>
      </c>
      <c r="I18839" s="334">
        <v>0</v>
      </c>
      <c r="J18839" s="334">
        <v>0</v>
      </c>
      <c r="K18839" s="334">
        <v>0</v>
      </c>
      <c r="L18839" s="334">
        <v>0</v>
      </c>
      <c r="M18839" s="334">
        <v>0</v>
      </c>
      <c r="N18839" s="334">
        <v>0</v>
      </c>
      <c r="O18839" s="334">
        <v>0</v>
      </c>
      <c r="P18839" s="334">
        <v>0</v>
      </c>
      <c r="Q18839" s="334">
        <v>0</v>
      </c>
      <c r="R18839" s="334">
        <v>0</v>
      </c>
      <c r="S18839" s="334">
        <v>0</v>
      </c>
      <c r="T18839" s="334">
        <v>0</v>
      </c>
      <c r="U18839" s="334">
        <v>0</v>
      </c>
      <c r="V18839" s="334">
        <v>0</v>
      </c>
      <c r="W18839" s="334">
        <v>0</v>
      </c>
      <c r="X18839" s="334">
        <v>0</v>
      </c>
      <c r="Y18839" s="334">
        <v>0</v>
      </c>
      <c r="Z18839" s="334">
        <v>0</v>
      </c>
      <c r="AA18839" s="334">
        <v>0</v>
      </c>
      <c r="AB18839" s="334">
        <v>0</v>
      </c>
      <c r="AD18839" s="334">
        <v>0</v>
      </c>
      <c r="AE18839" s="334">
        <f t="shared" si="2943"/>
        <v>0</v>
      </c>
      <c r="AF18839" s="334">
        <f t="shared" si="2944"/>
        <v>0</v>
      </c>
      <c r="AG18839" s="340">
        <f t="shared" si="2945"/>
        <v>0</v>
      </c>
      <c r="AI18839" s="340">
        <f t="shared" si="2951"/>
        <v>0</v>
      </c>
      <c r="AJ18839" s="340">
        <f t="shared" si="2951"/>
        <v>0</v>
      </c>
      <c r="AK18839" s="340">
        <f t="shared" si="2951"/>
        <v>0</v>
      </c>
      <c r="AL18839" s="340">
        <f t="shared" si="2951"/>
        <v>0</v>
      </c>
      <c r="AM18839" s="340">
        <f t="shared" si="2951"/>
        <v>0</v>
      </c>
    </row>
    <row r="18840" spans="1:39" x14ac:dyDescent="0.35">
      <c r="A18840" s="337">
        <v>40753</v>
      </c>
      <c r="B18840" s="338">
        <f t="shared" si="2947"/>
        <v>2011</v>
      </c>
      <c r="C18840" s="338">
        <f t="shared" si="2948"/>
        <v>7</v>
      </c>
      <c r="D18840" s="338">
        <f t="shared" si="2949"/>
        <v>29</v>
      </c>
      <c r="E18840" s="334">
        <v>0</v>
      </c>
      <c r="F18840" s="334">
        <v>0</v>
      </c>
      <c r="G18840" s="334">
        <v>0</v>
      </c>
      <c r="H18840" s="334">
        <v>0</v>
      </c>
      <c r="I18840" s="334">
        <v>0</v>
      </c>
      <c r="J18840" s="334">
        <v>0</v>
      </c>
      <c r="K18840" s="334">
        <v>0</v>
      </c>
      <c r="L18840" s="334">
        <v>0</v>
      </c>
      <c r="M18840" s="334">
        <v>0</v>
      </c>
      <c r="N18840" s="334">
        <v>0</v>
      </c>
      <c r="O18840" s="334">
        <v>0</v>
      </c>
      <c r="P18840" s="334">
        <v>0</v>
      </c>
      <c r="Q18840" s="334">
        <v>0</v>
      </c>
      <c r="R18840" s="334">
        <v>0</v>
      </c>
      <c r="S18840" s="334">
        <v>0</v>
      </c>
      <c r="T18840" s="334">
        <v>0</v>
      </c>
      <c r="U18840" s="334">
        <v>0</v>
      </c>
      <c r="V18840" s="334">
        <v>0</v>
      </c>
      <c r="W18840" s="334">
        <v>0</v>
      </c>
      <c r="X18840" s="334">
        <v>0</v>
      </c>
      <c r="Y18840" s="334">
        <v>0</v>
      </c>
      <c r="Z18840" s="334">
        <v>0</v>
      </c>
      <c r="AA18840" s="334">
        <v>0</v>
      </c>
      <c r="AB18840" s="334">
        <v>0</v>
      </c>
      <c r="AD18840" s="334">
        <v>0</v>
      </c>
      <c r="AE18840" s="334">
        <f t="shared" si="2943"/>
        <v>0</v>
      </c>
      <c r="AF18840" s="334">
        <f t="shared" si="2944"/>
        <v>0</v>
      </c>
      <c r="AG18840" s="340">
        <f t="shared" si="2945"/>
        <v>0</v>
      </c>
      <c r="AI18840" s="340">
        <f t="shared" si="2951"/>
        <v>0</v>
      </c>
      <c r="AJ18840" s="340">
        <f t="shared" si="2951"/>
        <v>0</v>
      </c>
      <c r="AK18840" s="340">
        <f t="shared" si="2951"/>
        <v>0</v>
      </c>
      <c r="AL18840" s="340">
        <f t="shared" si="2951"/>
        <v>0</v>
      </c>
      <c r="AM18840" s="340">
        <f t="shared" si="2951"/>
        <v>0</v>
      </c>
    </row>
    <row r="18841" spans="1:39" x14ac:dyDescent="0.35">
      <c r="A18841" s="337">
        <v>40754</v>
      </c>
      <c r="B18841" s="338">
        <f t="shared" si="2947"/>
        <v>2011</v>
      </c>
      <c r="C18841" s="338">
        <f t="shared" si="2948"/>
        <v>7</v>
      </c>
      <c r="D18841" s="338">
        <f t="shared" si="2949"/>
        <v>30</v>
      </c>
      <c r="E18841" s="334">
        <v>0</v>
      </c>
      <c r="F18841" s="334">
        <v>0</v>
      </c>
      <c r="G18841" s="334">
        <v>0</v>
      </c>
      <c r="H18841" s="334">
        <v>0</v>
      </c>
      <c r="I18841" s="334">
        <v>0</v>
      </c>
      <c r="J18841" s="334">
        <v>0</v>
      </c>
      <c r="K18841" s="334">
        <v>0</v>
      </c>
      <c r="L18841" s="334">
        <v>0</v>
      </c>
      <c r="M18841" s="334">
        <v>0</v>
      </c>
      <c r="N18841" s="334">
        <v>0</v>
      </c>
      <c r="O18841" s="334">
        <v>0</v>
      </c>
      <c r="P18841" s="334">
        <v>0</v>
      </c>
      <c r="Q18841" s="334">
        <v>0</v>
      </c>
      <c r="R18841" s="334">
        <v>0</v>
      </c>
      <c r="S18841" s="334">
        <v>0</v>
      </c>
      <c r="T18841" s="334">
        <v>0</v>
      </c>
      <c r="U18841" s="334">
        <v>0</v>
      </c>
      <c r="V18841" s="334">
        <v>0</v>
      </c>
      <c r="W18841" s="334">
        <v>0</v>
      </c>
      <c r="X18841" s="334">
        <v>0</v>
      </c>
      <c r="Y18841" s="334">
        <v>0</v>
      </c>
      <c r="Z18841" s="334">
        <v>0</v>
      </c>
      <c r="AA18841" s="334">
        <v>0</v>
      </c>
      <c r="AB18841" s="334">
        <v>0</v>
      </c>
      <c r="AD18841" s="334">
        <v>0</v>
      </c>
      <c r="AE18841" s="334">
        <f t="shared" si="2943"/>
        <v>0</v>
      </c>
      <c r="AF18841" s="334">
        <f t="shared" si="2944"/>
        <v>0</v>
      </c>
      <c r="AG18841" s="340">
        <f t="shared" si="2945"/>
        <v>0</v>
      </c>
      <c r="AI18841" s="340">
        <f t="shared" si="2951"/>
        <v>0</v>
      </c>
      <c r="AJ18841" s="340">
        <f t="shared" si="2951"/>
        <v>0</v>
      </c>
      <c r="AK18841" s="340">
        <f t="shared" si="2951"/>
        <v>0</v>
      </c>
      <c r="AL18841" s="340">
        <f t="shared" si="2951"/>
        <v>0</v>
      </c>
      <c r="AM18841" s="340">
        <f t="shared" si="2951"/>
        <v>0</v>
      </c>
    </row>
    <row r="18842" spans="1:39" x14ac:dyDescent="0.35">
      <c r="A18842" s="337">
        <v>40755</v>
      </c>
      <c r="B18842" s="338">
        <f t="shared" si="2947"/>
        <v>2011</v>
      </c>
      <c r="C18842" s="338">
        <f t="shared" si="2948"/>
        <v>7</v>
      </c>
      <c r="D18842" s="338">
        <f t="shared" si="2949"/>
        <v>31</v>
      </c>
      <c r="E18842" s="334">
        <v>0</v>
      </c>
      <c r="F18842" s="334">
        <v>0</v>
      </c>
      <c r="G18842" s="334">
        <v>0</v>
      </c>
      <c r="H18842" s="334">
        <v>0</v>
      </c>
      <c r="I18842" s="334">
        <v>0</v>
      </c>
      <c r="J18842" s="334">
        <v>0</v>
      </c>
      <c r="K18842" s="334">
        <v>0</v>
      </c>
      <c r="L18842" s="334">
        <v>0</v>
      </c>
      <c r="M18842" s="334">
        <v>0</v>
      </c>
      <c r="N18842" s="334">
        <v>0</v>
      </c>
      <c r="O18842" s="334">
        <v>0</v>
      </c>
      <c r="P18842" s="334">
        <v>0</v>
      </c>
      <c r="Q18842" s="334">
        <v>0</v>
      </c>
      <c r="R18842" s="334">
        <v>0</v>
      </c>
      <c r="S18842" s="334">
        <v>0</v>
      </c>
      <c r="T18842" s="334">
        <v>0</v>
      </c>
      <c r="U18842" s="334">
        <v>0</v>
      </c>
      <c r="V18842" s="334">
        <v>0</v>
      </c>
      <c r="W18842" s="334">
        <v>0</v>
      </c>
      <c r="X18842" s="334">
        <v>0</v>
      </c>
      <c r="Y18842" s="334">
        <v>0</v>
      </c>
      <c r="Z18842" s="334">
        <v>0</v>
      </c>
      <c r="AA18842" s="334">
        <v>0</v>
      </c>
      <c r="AB18842" s="334">
        <v>0</v>
      </c>
      <c r="AD18842" s="334">
        <v>0</v>
      </c>
      <c r="AE18842" s="334">
        <f t="shared" si="2943"/>
        <v>0</v>
      </c>
      <c r="AF18842" s="334">
        <f t="shared" si="2944"/>
        <v>0</v>
      </c>
      <c r="AG18842" s="340">
        <f t="shared" si="2945"/>
        <v>0</v>
      </c>
      <c r="AI18842" s="340">
        <f t="shared" si="2951"/>
        <v>0</v>
      </c>
      <c r="AJ18842" s="340">
        <f t="shared" si="2951"/>
        <v>0</v>
      </c>
      <c r="AK18842" s="340">
        <f t="shared" si="2951"/>
        <v>0</v>
      </c>
      <c r="AL18842" s="340">
        <f t="shared" si="2951"/>
        <v>0</v>
      </c>
      <c r="AM18842" s="340">
        <f t="shared" si="2951"/>
        <v>0</v>
      </c>
    </row>
    <row r="18843" spans="1:39" x14ac:dyDescent="0.35">
      <c r="A18843" s="337">
        <v>40756</v>
      </c>
      <c r="B18843" s="338">
        <f t="shared" si="2947"/>
        <v>2011</v>
      </c>
      <c r="C18843" s="338">
        <f t="shared" si="2948"/>
        <v>8</v>
      </c>
      <c r="D18843" s="338">
        <f t="shared" si="2949"/>
        <v>1</v>
      </c>
      <c r="E18843" s="334">
        <v>0</v>
      </c>
      <c r="F18843" s="334">
        <v>0</v>
      </c>
      <c r="G18843" s="334">
        <v>0</v>
      </c>
      <c r="H18843" s="334">
        <v>0</v>
      </c>
      <c r="I18843" s="334">
        <v>0</v>
      </c>
      <c r="J18843" s="334">
        <v>0</v>
      </c>
      <c r="K18843" s="334">
        <v>0</v>
      </c>
      <c r="L18843" s="334">
        <v>0</v>
      </c>
      <c r="M18843" s="334">
        <v>0</v>
      </c>
      <c r="N18843" s="334">
        <v>0</v>
      </c>
      <c r="O18843" s="334">
        <v>0</v>
      </c>
      <c r="P18843" s="334">
        <v>0</v>
      </c>
      <c r="Q18843" s="334">
        <v>0</v>
      </c>
      <c r="R18843" s="334">
        <v>0</v>
      </c>
      <c r="S18843" s="334">
        <v>0</v>
      </c>
      <c r="T18843" s="334">
        <v>0</v>
      </c>
      <c r="U18843" s="334">
        <v>0</v>
      </c>
      <c r="V18843" s="334">
        <v>0</v>
      </c>
      <c r="W18843" s="334">
        <v>0</v>
      </c>
      <c r="X18843" s="334">
        <v>0</v>
      </c>
      <c r="Y18843" s="334">
        <v>0</v>
      </c>
      <c r="Z18843" s="334">
        <v>0</v>
      </c>
      <c r="AA18843" s="334">
        <v>0</v>
      </c>
      <c r="AB18843" s="334">
        <v>0</v>
      </c>
      <c r="AD18843" s="334">
        <v>0</v>
      </c>
      <c r="AE18843" s="334">
        <f t="shared" si="2943"/>
        <v>0</v>
      </c>
      <c r="AF18843" s="334">
        <f t="shared" si="2944"/>
        <v>0</v>
      </c>
      <c r="AG18843" s="340">
        <f t="shared" si="2945"/>
        <v>0</v>
      </c>
      <c r="AI18843" s="340">
        <f t="shared" si="2951"/>
        <v>0</v>
      </c>
      <c r="AJ18843" s="340">
        <f t="shared" si="2951"/>
        <v>0</v>
      </c>
      <c r="AK18843" s="340">
        <f t="shared" si="2951"/>
        <v>0</v>
      </c>
      <c r="AL18843" s="340">
        <f t="shared" si="2951"/>
        <v>0</v>
      </c>
      <c r="AM18843" s="340">
        <f t="shared" si="2951"/>
        <v>0</v>
      </c>
    </row>
    <row r="18844" spans="1:39" x14ac:dyDescent="0.35">
      <c r="A18844" s="337">
        <v>40757</v>
      </c>
      <c r="B18844" s="338">
        <f t="shared" si="2947"/>
        <v>2011</v>
      </c>
      <c r="C18844" s="338">
        <f t="shared" si="2948"/>
        <v>8</v>
      </c>
      <c r="D18844" s="338">
        <f t="shared" si="2949"/>
        <v>2</v>
      </c>
      <c r="E18844" s="334">
        <v>0</v>
      </c>
      <c r="F18844" s="334">
        <v>0</v>
      </c>
      <c r="G18844" s="334">
        <v>0</v>
      </c>
      <c r="H18844" s="334">
        <v>0</v>
      </c>
      <c r="I18844" s="334">
        <v>0</v>
      </c>
      <c r="J18844" s="334">
        <v>0</v>
      </c>
      <c r="K18844" s="334">
        <v>0</v>
      </c>
      <c r="L18844" s="334">
        <v>0</v>
      </c>
      <c r="M18844" s="334">
        <v>0</v>
      </c>
      <c r="N18844" s="334">
        <v>0</v>
      </c>
      <c r="O18844" s="334">
        <v>0</v>
      </c>
      <c r="P18844" s="334">
        <v>0</v>
      </c>
      <c r="Q18844" s="334">
        <v>0</v>
      </c>
      <c r="R18844" s="334">
        <v>0</v>
      </c>
      <c r="S18844" s="334">
        <v>0</v>
      </c>
      <c r="T18844" s="334">
        <v>0</v>
      </c>
      <c r="U18844" s="334">
        <v>0</v>
      </c>
      <c r="V18844" s="334">
        <v>0</v>
      </c>
      <c r="W18844" s="334">
        <v>0</v>
      </c>
      <c r="X18844" s="334">
        <v>0</v>
      </c>
      <c r="Y18844" s="334">
        <v>0</v>
      </c>
      <c r="Z18844" s="334">
        <v>0</v>
      </c>
      <c r="AA18844" s="334">
        <v>0</v>
      </c>
      <c r="AB18844" s="334">
        <v>0</v>
      </c>
      <c r="AD18844" s="334">
        <v>0</v>
      </c>
      <c r="AE18844" s="334">
        <f t="shared" si="2943"/>
        <v>0</v>
      </c>
      <c r="AF18844" s="334">
        <f t="shared" si="2944"/>
        <v>0</v>
      </c>
      <c r="AG18844" s="340">
        <f t="shared" si="2945"/>
        <v>0</v>
      </c>
      <c r="AI18844" s="340">
        <f t="shared" si="2951"/>
        <v>0</v>
      </c>
      <c r="AJ18844" s="340">
        <f t="shared" si="2951"/>
        <v>0</v>
      </c>
      <c r="AK18844" s="340">
        <f t="shared" si="2951"/>
        <v>0</v>
      </c>
      <c r="AL18844" s="340">
        <f t="shared" si="2951"/>
        <v>0</v>
      </c>
      <c r="AM18844" s="340">
        <f t="shared" si="2951"/>
        <v>0</v>
      </c>
    </row>
    <row r="18845" spans="1:39" x14ac:dyDescent="0.35">
      <c r="A18845" s="337">
        <v>40758</v>
      </c>
      <c r="B18845" s="338">
        <f t="shared" si="2947"/>
        <v>2011</v>
      </c>
      <c r="C18845" s="338">
        <f t="shared" si="2948"/>
        <v>8</v>
      </c>
      <c r="D18845" s="338">
        <f t="shared" si="2949"/>
        <v>3</v>
      </c>
      <c r="E18845" s="334">
        <v>0</v>
      </c>
      <c r="F18845" s="334">
        <v>0</v>
      </c>
      <c r="G18845" s="334">
        <v>0</v>
      </c>
      <c r="H18845" s="334">
        <v>0</v>
      </c>
      <c r="I18845" s="334">
        <v>0</v>
      </c>
      <c r="J18845" s="334">
        <v>0</v>
      </c>
      <c r="K18845" s="334">
        <v>0</v>
      </c>
      <c r="L18845" s="334">
        <v>0</v>
      </c>
      <c r="M18845" s="334">
        <v>0</v>
      </c>
      <c r="N18845" s="334">
        <v>0</v>
      </c>
      <c r="O18845" s="334">
        <v>0</v>
      </c>
      <c r="P18845" s="334">
        <v>0</v>
      </c>
      <c r="Q18845" s="334">
        <v>0</v>
      </c>
      <c r="R18845" s="334">
        <v>0</v>
      </c>
      <c r="S18845" s="334">
        <v>0</v>
      </c>
      <c r="T18845" s="334">
        <v>0</v>
      </c>
      <c r="U18845" s="334">
        <v>0</v>
      </c>
      <c r="V18845" s="334">
        <v>0</v>
      </c>
      <c r="W18845" s="334">
        <v>0</v>
      </c>
      <c r="X18845" s="334">
        <v>0</v>
      </c>
      <c r="Y18845" s="334">
        <v>14.1</v>
      </c>
      <c r="Z18845" s="334">
        <v>3.1</v>
      </c>
      <c r="AA18845" s="334">
        <v>0</v>
      </c>
      <c r="AB18845" s="334">
        <v>0</v>
      </c>
      <c r="AD18845" s="334">
        <v>17.2</v>
      </c>
      <c r="AE18845" s="334">
        <f t="shared" si="2943"/>
        <v>17.2</v>
      </c>
      <c r="AF18845" s="334">
        <f t="shared" si="2944"/>
        <v>17.2</v>
      </c>
      <c r="AG18845" s="340">
        <f t="shared" si="2945"/>
        <v>0</v>
      </c>
      <c r="AI18845" s="340">
        <f t="shared" si="2951"/>
        <v>0</v>
      </c>
      <c r="AJ18845" s="340">
        <f t="shared" si="2951"/>
        <v>0</v>
      </c>
      <c r="AK18845" s="340">
        <f t="shared" si="2951"/>
        <v>0</v>
      </c>
      <c r="AL18845" s="340">
        <f t="shared" si="2951"/>
        <v>17.2</v>
      </c>
      <c r="AM18845" s="340">
        <f t="shared" si="2951"/>
        <v>0</v>
      </c>
    </row>
    <row r="18846" spans="1:39" x14ac:dyDescent="0.35">
      <c r="A18846" s="337">
        <v>40759</v>
      </c>
      <c r="B18846" s="338">
        <f t="shared" si="2947"/>
        <v>2011</v>
      </c>
      <c r="C18846" s="338">
        <f t="shared" si="2948"/>
        <v>8</v>
      </c>
      <c r="D18846" s="338">
        <f t="shared" si="2949"/>
        <v>4</v>
      </c>
      <c r="E18846" s="334">
        <v>0</v>
      </c>
      <c r="F18846" s="334">
        <v>0</v>
      </c>
      <c r="G18846" s="334">
        <v>0</v>
      </c>
      <c r="H18846" s="334">
        <v>0</v>
      </c>
      <c r="I18846" s="334">
        <v>0</v>
      </c>
      <c r="J18846" s="334">
        <v>0</v>
      </c>
      <c r="K18846" s="334">
        <v>0</v>
      </c>
      <c r="L18846" s="334">
        <v>0</v>
      </c>
      <c r="M18846" s="334">
        <v>0</v>
      </c>
      <c r="N18846" s="334">
        <v>0</v>
      </c>
      <c r="O18846" s="334">
        <v>0</v>
      </c>
      <c r="P18846" s="334">
        <v>0</v>
      </c>
      <c r="Q18846" s="334">
        <v>0</v>
      </c>
      <c r="R18846" s="334">
        <v>0</v>
      </c>
      <c r="S18846" s="334">
        <v>0</v>
      </c>
      <c r="T18846" s="334">
        <v>0</v>
      </c>
      <c r="U18846" s="334">
        <v>0</v>
      </c>
      <c r="V18846" s="334">
        <v>0</v>
      </c>
      <c r="W18846" s="334">
        <v>0</v>
      </c>
      <c r="X18846" s="334">
        <v>0</v>
      </c>
      <c r="Y18846" s="334">
        <v>0</v>
      </c>
      <c r="Z18846" s="334">
        <v>0</v>
      </c>
      <c r="AA18846" s="334">
        <v>0</v>
      </c>
      <c r="AB18846" s="334">
        <v>0</v>
      </c>
      <c r="AD18846" s="334">
        <v>0</v>
      </c>
      <c r="AE18846" s="334">
        <f t="shared" si="2943"/>
        <v>0</v>
      </c>
      <c r="AF18846" s="334">
        <f t="shared" si="2944"/>
        <v>0</v>
      </c>
      <c r="AG18846" s="340">
        <f t="shared" si="2945"/>
        <v>0</v>
      </c>
      <c r="AI18846" s="340">
        <f t="shared" si="2951"/>
        <v>0</v>
      </c>
      <c r="AJ18846" s="340">
        <f t="shared" si="2951"/>
        <v>0</v>
      </c>
      <c r="AK18846" s="340">
        <f t="shared" si="2951"/>
        <v>0</v>
      </c>
      <c r="AL18846" s="340">
        <f t="shared" si="2951"/>
        <v>0</v>
      </c>
      <c r="AM18846" s="340">
        <f t="shared" si="2951"/>
        <v>0</v>
      </c>
    </row>
    <row r="18847" spans="1:39" x14ac:dyDescent="0.35">
      <c r="A18847" s="337">
        <v>40760</v>
      </c>
      <c r="B18847" s="338">
        <f t="shared" si="2947"/>
        <v>2011</v>
      </c>
      <c r="C18847" s="338">
        <f t="shared" si="2948"/>
        <v>8</v>
      </c>
      <c r="D18847" s="338">
        <f t="shared" si="2949"/>
        <v>5</v>
      </c>
      <c r="E18847" s="334">
        <v>0</v>
      </c>
      <c r="F18847" s="334">
        <v>0</v>
      </c>
      <c r="G18847" s="334">
        <v>0</v>
      </c>
      <c r="H18847" s="334">
        <v>0</v>
      </c>
      <c r="I18847" s="334">
        <v>0</v>
      </c>
      <c r="J18847" s="334">
        <v>0</v>
      </c>
      <c r="K18847" s="334">
        <v>0</v>
      </c>
      <c r="L18847" s="334">
        <v>0</v>
      </c>
      <c r="M18847" s="334">
        <v>0</v>
      </c>
      <c r="N18847" s="334">
        <v>0</v>
      </c>
      <c r="O18847" s="334">
        <v>0</v>
      </c>
      <c r="P18847" s="334">
        <v>0</v>
      </c>
      <c r="Q18847" s="334">
        <v>0</v>
      </c>
      <c r="R18847" s="334">
        <v>0</v>
      </c>
      <c r="S18847" s="334">
        <v>0</v>
      </c>
      <c r="T18847" s="334">
        <v>0</v>
      </c>
      <c r="U18847" s="334">
        <v>0</v>
      </c>
      <c r="V18847" s="334">
        <v>7.7</v>
      </c>
      <c r="W18847" s="334">
        <v>7.7</v>
      </c>
      <c r="X18847" s="334">
        <v>0</v>
      </c>
      <c r="Y18847" s="334">
        <v>0</v>
      </c>
      <c r="Z18847" s="334">
        <v>0</v>
      </c>
      <c r="AA18847" s="334">
        <v>0</v>
      </c>
      <c r="AB18847" s="334">
        <v>0</v>
      </c>
      <c r="AD18847" s="334">
        <v>15.4</v>
      </c>
      <c r="AE18847" s="334">
        <f t="shared" si="2943"/>
        <v>15.4</v>
      </c>
      <c r="AF18847" s="334">
        <f t="shared" si="2944"/>
        <v>15.4</v>
      </c>
      <c r="AG18847" s="340">
        <f t="shared" si="2945"/>
        <v>0</v>
      </c>
      <c r="AI18847" s="340">
        <f t="shared" si="2951"/>
        <v>0</v>
      </c>
      <c r="AJ18847" s="340">
        <f t="shared" si="2951"/>
        <v>0</v>
      </c>
      <c r="AK18847" s="340">
        <f t="shared" si="2951"/>
        <v>0</v>
      </c>
      <c r="AL18847" s="340">
        <f t="shared" si="2951"/>
        <v>15.4</v>
      </c>
      <c r="AM18847" s="340">
        <f t="shared" si="2951"/>
        <v>0</v>
      </c>
    </row>
    <row r="18848" spans="1:39" x14ac:dyDescent="0.35">
      <c r="A18848" s="337">
        <v>40761</v>
      </c>
      <c r="B18848" s="338">
        <f t="shared" si="2947"/>
        <v>2011</v>
      </c>
      <c r="C18848" s="338">
        <f t="shared" si="2948"/>
        <v>8</v>
      </c>
      <c r="D18848" s="338">
        <f t="shared" si="2949"/>
        <v>6</v>
      </c>
      <c r="E18848" s="334">
        <v>0</v>
      </c>
      <c r="F18848" s="334">
        <v>0</v>
      </c>
      <c r="G18848" s="334">
        <v>0</v>
      </c>
      <c r="H18848" s="334">
        <v>0</v>
      </c>
      <c r="I18848" s="334">
        <v>0</v>
      </c>
      <c r="J18848" s="334">
        <v>0</v>
      </c>
      <c r="K18848" s="334">
        <v>0</v>
      </c>
      <c r="L18848" s="334">
        <v>0</v>
      </c>
      <c r="M18848" s="334">
        <v>0</v>
      </c>
      <c r="N18848" s="334">
        <v>0</v>
      </c>
      <c r="O18848" s="334">
        <v>0</v>
      </c>
      <c r="P18848" s="334">
        <v>0</v>
      </c>
      <c r="Q18848" s="334">
        <v>0</v>
      </c>
      <c r="R18848" s="334">
        <v>0</v>
      </c>
      <c r="S18848" s="334">
        <v>0</v>
      </c>
      <c r="T18848" s="334">
        <v>0</v>
      </c>
      <c r="U18848" s="334">
        <v>0</v>
      </c>
      <c r="V18848" s="334">
        <v>0</v>
      </c>
      <c r="W18848" s="334">
        <v>0</v>
      </c>
      <c r="X18848" s="334">
        <v>0</v>
      </c>
      <c r="Y18848" s="334">
        <v>0</v>
      </c>
      <c r="Z18848" s="334">
        <v>0</v>
      </c>
      <c r="AA18848" s="334">
        <v>0</v>
      </c>
      <c r="AB18848" s="334">
        <v>0</v>
      </c>
      <c r="AD18848" s="334">
        <v>0</v>
      </c>
      <c r="AE18848" s="334">
        <f t="shared" si="2943"/>
        <v>0</v>
      </c>
      <c r="AF18848" s="334">
        <f t="shared" si="2944"/>
        <v>0</v>
      </c>
      <c r="AG18848" s="340">
        <f t="shared" si="2945"/>
        <v>0</v>
      </c>
      <c r="AI18848" s="340">
        <f t="shared" si="2951"/>
        <v>0</v>
      </c>
      <c r="AJ18848" s="340">
        <f t="shared" si="2951"/>
        <v>0</v>
      </c>
      <c r="AK18848" s="340">
        <f t="shared" si="2951"/>
        <v>0</v>
      </c>
      <c r="AL18848" s="340">
        <f t="shared" si="2951"/>
        <v>0</v>
      </c>
      <c r="AM18848" s="340">
        <f t="shared" si="2951"/>
        <v>0</v>
      </c>
    </row>
    <row r="18849" spans="1:39" x14ac:dyDescent="0.35">
      <c r="A18849" s="337">
        <v>40762</v>
      </c>
      <c r="B18849" s="338">
        <f t="shared" si="2947"/>
        <v>2011</v>
      </c>
      <c r="C18849" s="338">
        <f t="shared" si="2948"/>
        <v>8</v>
      </c>
      <c r="D18849" s="338">
        <f t="shared" si="2949"/>
        <v>7</v>
      </c>
      <c r="E18849" s="334">
        <v>0</v>
      </c>
      <c r="F18849" s="334">
        <v>0</v>
      </c>
      <c r="G18849" s="334">
        <v>0</v>
      </c>
      <c r="H18849" s="334">
        <v>0</v>
      </c>
      <c r="I18849" s="334">
        <v>0</v>
      </c>
      <c r="J18849" s="334">
        <v>0</v>
      </c>
      <c r="K18849" s="334">
        <v>0</v>
      </c>
      <c r="L18849" s="334">
        <v>0</v>
      </c>
      <c r="M18849" s="334">
        <v>0</v>
      </c>
      <c r="N18849" s="334">
        <v>0</v>
      </c>
      <c r="O18849" s="334">
        <v>0</v>
      </c>
      <c r="P18849" s="334">
        <v>0</v>
      </c>
      <c r="Q18849" s="334">
        <v>0</v>
      </c>
      <c r="R18849" s="334">
        <v>0</v>
      </c>
      <c r="S18849" s="334">
        <v>0</v>
      </c>
      <c r="T18849" s="334">
        <v>0</v>
      </c>
      <c r="U18849" s="334">
        <v>0</v>
      </c>
      <c r="V18849" s="334">
        <v>0</v>
      </c>
      <c r="W18849" s="334">
        <v>0</v>
      </c>
      <c r="X18849" s="334">
        <v>0</v>
      </c>
      <c r="Y18849" s="334">
        <v>0</v>
      </c>
      <c r="Z18849" s="334">
        <v>0</v>
      </c>
      <c r="AA18849" s="334">
        <v>0</v>
      </c>
      <c r="AB18849" s="334">
        <v>0</v>
      </c>
      <c r="AD18849" s="334">
        <v>0</v>
      </c>
      <c r="AE18849" s="334">
        <f t="shared" si="2943"/>
        <v>0</v>
      </c>
      <c r="AF18849" s="334">
        <f t="shared" si="2944"/>
        <v>0</v>
      </c>
      <c r="AG18849" s="340">
        <f t="shared" si="2945"/>
        <v>0</v>
      </c>
      <c r="AI18849" s="340">
        <f t="shared" si="2951"/>
        <v>0</v>
      </c>
      <c r="AJ18849" s="340">
        <f t="shared" si="2951"/>
        <v>0</v>
      </c>
      <c r="AK18849" s="340">
        <f t="shared" si="2951"/>
        <v>0</v>
      </c>
      <c r="AL18849" s="340">
        <f t="shared" si="2951"/>
        <v>0</v>
      </c>
      <c r="AM18849" s="340">
        <f t="shared" si="2951"/>
        <v>0</v>
      </c>
    </row>
    <row r="18850" spans="1:39" x14ac:dyDescent="0.35">
      <c r="A18850" s="337">
        <v>40763</v>
      </c>
      <c r="B18850" s="338">
        <f t="shared" si="2947"/>
        <v>2011</v>
      </c>
      <c r="C18850" s="338">
        <f t="shared" si="2948"/>
        <v>8</v>
      </c>
      <c r="D18850" s="338">
        <f t="shared" si="2949"/>
        <v>8</v>
      </c>
      <c r="E18850" s="334">
        <v>0</v>
      </c>
      <c r="F18850" s="334">
        <v>0</v>
      </c>
      <c r="G18850" s="334">
        <v>0</v>
      </c>
      <c r="H18850" s="334">
        <v>0</v>
      </c>
      <c r="I18850" s="334">
        <v>0</v>
      </c>
      <c r="J18850" s="334">
        <v>0</v>
      </c>
      <c r="K18850" s="334">
        <v>0</v>
      </c>
      <c r="L18850" s="334">
        <v>0</v>
      </c>
      <c r="M18850" s="334">
        <v>0</v>
      </c>
      <c r="N18850" s="334">
        <v>0</v>
      </c>
      <c r="O18850" s="334">
        <v>0</v>
      </c>
      <c r="P18850" s="334">
        <v>0</v>
      </c>
      <c r="Q18850" s="334">
        <v>0</v>
      </c>
      <c r="R18850" s="334">
        <v>0</v>
      </c>
      <c r="S18850" s="334">
        <v>0</v>
      </c>
      <c r="T18850" s="334">
        <v>0</v>
      </c>
      <c r="U18850" s="334">
        <v>0</v>
      </c>
      <c r="V18850" s="334">
        <v>0</v>
      </c>
      <c r="W18850" s="334">
        <v>0</v>
      </c>
      <c r="X18850" s="334">
        <v>0</v>
      </c>
      <c r="Y18850" s="334">
        <v>0</v>
      </c>
      <c r="Z18850" s="334">
        <v>0</v>
      </c>
      <c r="AA18850" s="334">
        <v>0</v>
      </c>
      <c r="AB18850" s="334">
        <v>0</v>
      </c>
      <c r="AD18850" s="334">
        <v>0</v>
      </c>
      <c r="AE18850" s="334">
        <f t="shared" si="2943"/>
        <v>0</v>
      </c>
      <c r="AF18850" s="334">
        <f t="shared" si="2944"/>
        <v>0</v>
      </c>
      <c r="AG18850" s="340">
        <f t="shared" si="2945"/>
        <v>0</v>
      </c>
      <c r="AI18850" s="340">
        <f t="shared" si="2951"/>
        <v>0</v>
      </c>
      <c r="AJ18850" s="340">
        <f t="shared" si="2951"/>
        <v>0</v>
      </c>
      <c r="AK18850" s="340">
        <f t="shared" si="2951"/>
        <v>0</v>
      </c>
      <c r="AL18850" s="340">
        <f t="shared" si="2951"/>
        <v>0</v>
      </c>
      <c r="AM18850" s="340">
        <f t="shared" si="2951"/>
        <v>0</v>
      </c>
    </row>
    <row r="18851" spans="1:39" x14ac:dyDescent="0.35">
      <c r="A18851" s="337">
        <v>40764</v>
      </c>
      <c r="B18851" s="338">
        <f t="shared" si="2947"/>
        <v>2011</v>
      </c>
      <c r="C18851" s="338">
        <f t="shared" si="2948"/>
        <v>8</v>
      </c>
      <c r="D18851" s="338">
        <f t="shared" si="2949"/>
        <v>9</v>
      </c>
      <c r="E18851" s="334">
        <v>0</v>
      </c>
      <c r="F18851" s="334">
        <v>0</v>
      </c>
      <c r="G18851" s="334">
        <v>0</v>
      </c>
      <c r="H18851" s="334">
        <v>0</v>
      </c>
      <c r="I18851" s="334">
        <v>0</v>
      </c>
      <c r="J18851" s="334">
        <v>0</v>
      </c>
      <c r="K18851" s="334">
        <v>0</v>
      </c>
      <c r="L18851" s="334">
        <v>0</v>
      </c>
      <c r="M18851" s="334">
        <v>0</v>
      </c>
      <c r="N18851" s="334">
        <v>0</v>
      </c>
      <c r="O18851" s="334">
        <v>0</v>
      </c>
      <c r="P18851" s="334">
        <v>0</v>
      </c>
      <c r="Q18851" s="334">
        <v>0</v>
      </c>
      <c r="R18851" s="334">
        <v>0</v>
      </c>
      <c r="S18851" s="334">
        <v>0</v>
      </c>
      <c r="T18851" s="334">
        <v>0</v>
      </c>
      <c r="U18851" s="334">
        <v>0</v>
      </c>
      <c r="V18851" s="334">
        <v>1.7</v>
      </c>
      <c r="W18851" s="334">
        <v>2.5</v>
      </c>
      <c r="X18851" s="334">
        <v>0</v>
      </c>
      <c r="Y18851" s="334">
        <v>0</v>
      </c>
      <c r="Z18851" s="334">
        <v>0</v>
      </c>
      <c r="AA18851" s="334">
        <v>0</v>
      </c>
      <c r="AB18851" s="334">
        <v>0</v>
      </c>
      <c r="AD18851" s="334">
        <v>4.2</v>
      </c>
      <c r="AE18851" s="334">
        <f t="shared" si="2943"/>
        <v>4.2</v>
      </c>
      <c r="AF18851" s="334">
        <f t="shared" si="2944"/>
        <v>4.2</v>
      </c>
      <c r="AG18851" s="340">
        <f t="shared" si="2945"/>
        <v>0</v>
      </c>
      <c r="AI18851" s="340">
        <f t="shared" si="2951"/>
        <v>0</v>
      </c>
      <c r="AJ18851" s="340">
        <f t="shared" si="2951"/>
        <v>0</v>
      </c>
      <c r="AK18851" s="340">
        <f t="shared" si="2951"/>
        <v>0</v>
      </c>
      <c r="AL18851" s="340">
        <f t="shared" si="2951"/>
        <v>4.2</v>
      </c>
      <c r="AM18851" s="340">
        <f t="shared" si="2951"/>
        <v>0</v>
      </c>
    </row>
    <row r="18852" spans="1:39" x14ac:dyDescent="0.35">
      <c r="A18852" s="337">
        <v>40765</v>
      </c>
      <c r="B18852" s="338">
        <f t="shared" si="2947"/>
        <v>2011</v>
      </c>
      <c r="C18852" s="338">
        <f t="shared" si="2948"/>
        <v>8</v>
      </c>
      <c r="D18852" s="338">
        <f t="shared" si="2949"/>
        <v>10</v>
      </c>
      <c r="E18852" s="334">
        <v>0.8</v>
      </c>
      <c r="F18852" s="334">
        <v>0.9</v>
      </c>
      <c r="G18852" s="334">
        <v>0</v>
      </c>
      <c r="H18852" s="334">
        <v>0</v>
      </c>
      <c r="I18852" s="334">
        <v>0</v>
      </c>
      <c r="J18852" s="334">
        <v>0</v>
      </c>
      <c r="K18852" s="334">
        <v>0</v>
      </c>
      <c r="L18852" s="334">
        <v>0</v>
      </c>
      <c r="M18852" s="334">
        <v>0</v>
      </c>
      <c r="N18852" s="334">
        <v>0</v>
      </c>
      <c r="O18852" s="334">
        <v>0</v>
      </c>
      <c r="P18852" s="334">
        <v>0</v>
      </c>
      <c r="Q18852" s="334">
        <v>0</v>
      </c>
      <c r="R18852" s="334">
        <v>0</v>
      </c>
      <c r="S18852" s="334">
        <v>0</v>
      </c>
      <c r="T18852" s="334">
        <v>0</v>
      </c>
      <c r="U18852" s="334">
        <v>1.2</v>
      </c>
      <c r="V18852" s="334">
        <v>1.3</v>
      </c>
      <c r="W18852" s="334">
        <v>0</v>
      </c>
      <c r="X18852" s="334">
        <v>0</v>
      </c>
      <c r="Y18852" s="334">
        <v>0</v>
      </c>
      <c r="Z18852" s="334">
        <v>0</v>
      </c>
      <c r="AA18852" s="334">
        <v>0</v>
      </c>
      <c r="AB18852" s="334">
        <v>0</v>
      </c>
      <c r="AD18852" s="334">
        <v>4.2</v>
      </c>
      <c r="AE18852" s="334">
        <f t="shared" si="2943"/>
        <v>4.2</v>
      </c>
      <c r="AF18852" s="334">
        <f t="shared" si="2944"/>
        <v>4.2</v>
      </c>
      <c r="AG18852" s="340">
        <f t="shared" si="2945"/>
        <v>0</v>
      </c>
      <c r="AI18852" s="340">
        <f t="shared" ref="AI18852:AM18867" si="2952">IF($C18852=AI$1,$AF18852,0)</f>
        <v>0</v>
      </c>
      <c r="AJ18852" s="340">
        <f t="shared" si="2952"/>
        <v>0</v>
      </c>
      <c r="AK18852" s="340">
        <f t="shared" si="2952"/>
        <v>0</v>
      </c>
      <c r="AL18852" s="340">
        <f t="shared" si="2952"/>
        <v>4.2</v>
      </c>
      <c r="AM18852" s="340">
        <f t="shared" si="2952"/>
        <v>0</v>
      </c>
    </row>
    <row r="18853" spans="1:39" x14ac:dyDescent="0.35">
      <c r="A18853" s="337">
        <v>40766</v>
      </c>
      <c r="B18853" s="338">
        <f t="shared" si="2947"/>
        <v>2011</v>
      </c>
      <c r="C18853" s="338">
        <f t="shared" si="2948"/>
        <v>8</v>
      </c>
      <c r="D18853" s="338">
        <f t="shared" si="2949"/>
        <v>11</v>
      </c>
      <c r="E18853" s="334">
        <v>0</v>
      </c>
      <c r="F18853" s="334">
        <v>0</v>
      </c>
      <c r="G18853" s="334">
        <v>0</v>
      </c>
      <c r="H18853" s="334">
        <v>0</v>
      </c>
      <c r="I18853" s="334">
        <v>0</v>
      </c>
      <c r="J18853" s="334">
        <v>0</v>
      </c>
      <c r="K18853" s="334">
        <v>0</v>
      </c>
      <c r="L18853" s="334">
        <v>0</v>
      </c>
      <c r="M18853" s="334">
        <v>0</v>
      </c>
      <c r="N18853" s="334">
        <v>0.4</v>
      </c>
      <c r="O18853" s="334">
        <v>0.3</v>
      </c>
      <c r="P18853" s="334">
        <v>0</v>
      </c>
      <c r="Q18853" s="334">
        <v>0</v>
      </c>
      <c r="R18853" s="334">
        <v>0</v>
      </c>
      <c r="S18853" s="334">
        <v>0</v>
      </c>
      <c r="T18853" s="334">
        <v>0</v>
      </c>
      <c r="U18853" s="334">
        <v>0.8</v>
      </c>
      <c r="V18853" s="334">
        <v>0.5</v>
      </c>
      <c r="W18853" s="334">
        <v>0</v>
      </c>
      <c r="X18853" s="334">
        <v>0</v>
      </c>
      <c r="Y18853" s="334">
        <v>0</v>
      </c>
      <c r="Z18853" s="334">
        <v>0</v>
      </c>
      <c r="AA18853" s="334">
        <v>0</v>
      </c>
      <c r="AB18853" s="334">
        <v>0</v>
      </c>
      <c r="AD18853" s="334">
        <v>2</v>
      </c>
      <c r="AE18853" s="334">
        <f t="shared" si="2943"/>
        <v>2</v>
      </c>
      <c r="AF18853" s="334">
        <f t="shared" si="2944"/>
        <v>2</v>
      </c>
      <c r="AG18853" s="340">
        <f t="shared" si="2945"/>
        <v>0</v>
      </c>
      <c r="AI18853" s="340">
        <f t="shared" si="2952"/>
        <v>0</v>
      </c>
      <c r="AJ18853" s="340">
        <f t="shared" si="2952"/>
        <v>0</v>
      </c>
      <c r="AK18853" s="340">
        <f t="shared" si="2952"/>
        <v>0</v>
      </c>
      <c r="AL18853" s="340">
        <f t="shared" si="2952"/>
        <v>2</v>
      </c>
      <c r="AM18853" s="340">
        <f t="shared" si="2952"/>
        <v>0</v>
      </c>
    </row>
    <row r="18854" spans="1:39" x14ac:dyDescent="0.35">
      <c r="A18854" s="337">
        <v>40767</v>
      </c>
      <c r="B18854" s="338">
        <f t="shared" si="2947"/>
        <v>2011</v>
      </c>
      <c r="C18854" s="338">
        <f t="shared" si="2948"/>
        <v>8</v>
      </c>
      <c r="D18854" s="338">
        <f t="shared" si="2949"/>
        <v>12</v>
      </c>
      <c r="E18854" s="334">
        <v>0</v>
      </c>
      <c r="F18854" s="334">
        <v>0</v>
      </c>
      <c r="G18854" s="334">
        <v>0</v>
      </c>
      <c r="H18854" s="334">
        <v>0</v>
      </c>
      <c r="I18854" s="334">
        <v>0</v>
      </c>
      <c r="J18854" s="334">
        <v>0</v>
      </c>
      <c r="K18854" s="334">
        <v>0</v>
      </c>
      <c r="L18854" s="334">
        <v>0</v>
      </c>
      <c r="M18854" s="334">
        <v>0</v>
      </c>
      <c r="N18854" s="334">
        <v>0</v>
      </c>
      <c r="O18854" s="334">
        <v>0</v>
      </c>
      <c r="P18854" s="334">
        <v>0</v>
      </c>
      <c r="Q18854" s="334">
        <v>0</v>
      </c>
      <c r="R18854" s="334">
        <v>0</v>
      </c>
      <c r="S18854" s="334">
        <v>0</v>
      </c>
      <c r="T18854" s="334">
        <v>0</v>
      </c>
      <c r="U18854" s="334">
        <v>0</v>
      </c>
      <c r="V18854" s="334">
        <v>0</v>
      </c>
      <c r="W18854" s="334">
        <v>0</v>
      </c>
      <c r="X18854" s="334">
        <v>0</v>
      </c>
      <c r="Y18854" s="334">
        <v>0</v>
      </c>
      <c r="Z18854" s="334">
        <v>0</v>
      </c>
      <c r="AA18854" s="334">
        <v>0</v>
      </c>
      <c r="AB18854" s="334">
        <v>0</v>
      </c>
      <c r="AD18854" s="334">
        <v>0</v>
      </c>
      <c r="AE18854" s="334">
        <f t="shared" si="2943"/>
        <v>0</v>
      </c>
      <c r="AF18854" s="334">
        <f t="shared" si="2944"/>
        <v>0</v>
      </c>
      <c r="AG18854" s="340">
        <f t="shared" si="2945"/>
        <v>0</v>
      </c>
      <c r="AI18854" s="340">
        <f t="shared" si="2952"/>
        <v>0</v>
      </c>
      <c r="AJ18854" s="340">
        <f t="shared" si="2952"/>
        <v>0</v>
      </c>
      <c r="AK18854" s="340">
        <f t="shared" si="2952"/>
        <v>0</v>
      </c>
      <c r="AL18854" s="340">
        <f t="shared" si="2952"/>
        <v>0</v>
      </c>
      <c r="AM18854" s="340">
        <f t="shared" si="2952"/>
        <v>0</v>
      </c>
    </row>
    <row r="18855" spans="1:39" x14ac:dyDescent="0.35">
      <c r="A18855" s="337">
        <v>40768</v>
      </c>
      <c r="B18855" s="338">
        <f t="shared" si="2947"/>
        <v>2011</v>
      </c>
      <c r="C18855" s="338">
        <f t="shared" si="2948"/>
        <v>8</v>
      </c>
      <c r="D18855" s="338">
        <f t="shared" si="2949"/>
        <v>13</v>
      </c>
      <c r="E18855" s="334">
        <v>0</v>
      </c>
      <c r="F18855" s="334">
        <v>0</v>
      </c>
      <c r="G18855" s="334">
        <v>0</v>
      </c>
      <c r="H18855" s="334">
        <v>0</v>
      </c>
      <c r="I18855" s="334">
        <v>0</v>
      </c>
      <c r="J18855" s="334">
        <v>0</v>
      </c>
      <c r="K18855" s="334">
        <v>0</v>
      </c>
      <c r="L18855" s="334">
        <v>0</v>
      </c>
      <c r="M18855" s="334">
        <v>0</v>
      </c>
      <c r="N18855" s="334">
        <v>0</v>
      </c>
      <c r="O18855" s="334">
        <v>0</v>
      </c>
      <c r="P18855" s="334">
        <v>0</v>
      </c>
      <c r="Q18855" s="334">
        <v>0</v>
      </c>
      <c r="R18855" s="334">
        <v>0</v>
      </c>
      <c r="S18855" s="334">
        <v>0</v>
      </c>
      <c r="T18855" s="334">
        <v>0</v>
      </c>
      <c r="U18855" s="334">
        <v>0</v>
      </c>
      <c r="V18855" s="334">
        <v>0</v>
      </c>
      <c r="W18855" s="334">
        <v>0</v>
      </c>
      <c r="X18855" s="334">
        <v>0</v>
      </c>
      <c r="Y18855" s="334">
        <v>0</v>
      </c>
      <c r="Z18855" s="334">
        <v>0</v>
      </c>
      <c r="AA18855" s="334">
        <v>0</v>
      </c>
      <c r="AB18855" s="334">
        <v>0</v>
      </c>
      <c r="AD18855" s="334">
        <v>0</v>
      </c>
      <c r="AE18855" s="334">
        <f t="shared" si="2943"/>
        <v>0</v>
      </c>
      <c r="AF18855" s="334">
        <f t="shared" si="2944"/>
        <v>0</v>
      </c>
      <c r="AG18855" s="340">
        <f t="shared" si="2945"/>
        <v>0</v>
      </c>
      <c r="AI18855" s="340">
        <f t="shared" si="2952"/>
        <v>0</v>
      </c>
      <c r="AJ18855" s="340">
        <f t="shared" si="2952"/>
        <v>0</v>
      </c>
      <c r="AK18855" s="340">
        <f t="shared" si="2952"/>
        <v>0</v>
      </c>
      <c r="AL18855" s="340">
        <f t="shared" si="2952"/>
        <v>0</v>
      </c>
      <c r="AM18855" s="340">
        <f t="shared" si="2952"/>
        <v>0</v>
      </c>
    </row>
    <row r="18856" spans="1:39" x14ac:dyDescent="0.35">
      <c r="A18856" s="337">
        <v>40769</v>
      </c>
      <c r="B18856" s="338">
        <f t="shared" si="2947"/>
        <v>2011</v>
      </c>
      <c r="C18856" s="338">
        <f t="shared" si="2948"/>
        <v>8</v>
      </c>
      <c r="D18856" s="338">
        <f t="shared" si="2949"/>
        <v>14</v>
      </c>
      <c r="E18856" s="334">
        <v>0</v>
      </c>
      <c r="F18856" s="334">
        <v>0</v>
      </c>
      <c r="G18856" s="334">
        <v>0</v>
      </c>
      <c r="H18856" s="334">
        <v>0</v>
      </c>
      <c r="I18856" s="334">
        <v>0</v>
      </c>
      <c r="J18856" s="334">
        <v>0</v>
      </c>
      <c r="K18856" s="334">
        <v>0</v>
      </c>
      <c r="L18856" s="334">
        <v>0</v>
      </c>
      <c r="M18856" s="334">
        <v>0</v>
      </c>
      <c r="N18856" s="334">
        <v>0</v>
      </c>
      <c r="O18856" s="334">
        <v>0</v>
      </c>
      <c r="P18856" s="334">
        <v>0</v>
      </c>
      <c r="Q18856" s="334">
        <v>0</v>
      </c>
      <c r="R18856" s="334">
        <v>0</v>
      </c>
      <c r="S18856" s="334">
        <v>0</v>
      </c>
      <c r="T18856" s="334">
        <v>0</v>
      </c>
      <c r="U18856" s="334">
        <v>0</v>
      </c>
      <c r="V18856" s="334">
        <v>0</v>
      </c>
      <c r="W18856" s="334">
        <v>0</v>
      </c>
      <c r="X18856" s="334">
        <v>0</v>
      </c>
      <c r="Y18856" s="334">
        <v>0</v>
      </c>
      <c r="Z18856" s="334">
        <v>0</v>
      </c>
      <c r="AA18856" s="334">
        <v>0</v>
      </c>
      <c r="AB18856" s="334">
        <v>0</v>
      </c>
      <c r="AD18856" s="334">
        <v>0</v>
      </c>
      <c r="AE18856" s="334">
        <f t="shared" si="2943"/>
        <v>0</v>
      </c>
      <c r="AF18856" s="334">
        <f t="shared" si="2944"/>
        <v>0</v>
      </c>
      <c r="AG18856" s="340">
        <f t="shared" si="2945"/>
        <v>0</v>
      </c>
      <c r="AI18856" s="340">
        <f t="shared" si="2952"/>
        <v>0</v>
      </c>
      <c r="AJ18856" s="340">
        <f t="shared" si="2952"/>
        <v>0</v>
      </c>
      <c r="AK18856" s="340">
        <f t="shared" si="2952"/>
        <v>0</v>
      </c>
      <c r="AL18856" s="340">
        <f t="shared" si="2952"/>
        <v>0</v>
      </c>
      <c r="AM18856" s="340">
        <f t="shared" si="2952"/>
        <v>0</v>
      </c>
    </row>
    <row r="18857" spans="1:39" x14ac:dyDescent="0.35">
      <c r="A18857" s="337">
        <v>40770</v>
      </c>
      <c r="B18857" s="338">
        <f t="shared" si="2947"/>
        <v>2011</v>
      </c>
      <c r="C18857" s="338">
        <f t="shared" si="2948"/>
        <v>8</v>
      </c>
      <c r="D18857" s="338">
        <f t="shared" si="2949"/>
        <v>15</v>
      </c>
      <c r="E18857" s="334">
        <v>0</v>
      </c>
      <c r="F18857" s="334">
        <v>0</v>
      </c>
      <c r="G18857" s="334">
        <v>0</v>
      </c>
      <c r="H18857" s="334">
        <v>0</v>
      </c>
      <c r="I18857" s="334">
        <v>0</v>
      </c>
      <c r="J18857" s="334">
        <v>0</v>
      </c>
      <c r="K18857" s="334">
        <v>0</v>
      </c>
      <c r="L18857" s="334">
        <v>0</v>
      </c>
      <c r="M18857" s="334">
        <v>0</v>
      </c>
      <c r="N18857" s="334">
        <v>0</v>
      </c>
      <c r="O18857" s="334">
        <v>0</v>
      </c>
      <c r="P18857" s="334">
        <v>0</v>
      </c>
      <c r="Q18857" s="334">
        <v>2.8</v>
      </c>
      <c r="R18857" s="334">
        <v>4.4000000000000004</v>
      </c>
      <c r="S18857" s="334">
        <v>0</v>
      </c>
      <c r="T18857" s="334">
        <v>0</v>
      </c>
      <c r="U18857" s="334">
        <v>0</v>
      </c>
      <c r="V18857" s="334">
        <v>0</v>
      </c>
      <c r="W18857" s="334">
        <v>0</v>
      </c>
      <c r="X18857" s="334">
        <v>0</v>
      </c>
      <c r="Y18857" s="334">
        <v>0</v>
      </c>
      <c r="Z18857" s="334">
        <v>0</v>
      </c>
      <c r="AA18857" s="334">
        <v>0</v>
      </c>
      <c r="AB18857" s="334">
        <v>0</v>
      </c>
      <c r="AD18857" s="334">
        <v>7.2</v>
      </c>
      <c r="AE18857" s="334">
        <f t="shared" si="2943"/>
        <v>7.2</v>
      </c>
      <c r="AF18857" s="334">
        <f t="shared" si="2944"/>
        <v>7.2</v>
      </c>
      <c r="AG18857" s="340">
        <f t="shared" si="2945"/>
        <v>0</v>
      </c>
      <c r="AI18857" s="340">
        <f t="shared" si="2952"/>
        <v>0</v>
      </c>
      <c r="AJ18857" s="340">
        <f t="shared" si="2952"/>
        <v>0</v>
      </c>
      <c r="AK18857" s="340">
        <f t="shared" si="2952"/>
        <v>0</v>
      </c>
      <c r="AL18857" s="340">
        <f t="shared" si="2952"/>
        <v>7.2</v>
      </c>
      <c r="AM18857" s="340">
        <f t="shared" si="2952"/>
        <v>0</v>
      </c>
    </row>
    <row r="18858" spans="1:39" x14ac:dyDescent="0.35">
      <c r="A18858" s="337">
        <v>40771</v>
      </c>
      <c r="B18858" s="338">
        <f t="shared" si="2947"/>
        <v>2011</v>
      </c>
      <c r="C18858" s="338">
        <f t="shared" si="2948"/>
        <v>8</v>
      </c>
      <c r="D18858" s="338">
        <f t="shared" si="2949"/>
        <v>16</v>
      </c>
      <c r="E18858" s="334">
        <v>0</v>
      </c>
      <c r="F18858" s="334">
        <v>0</v>
      </c>
      <c r="G18858" s="334">
        <v>0</v>
      </c>
      <c r="H18858" s="334">
        <v>0</v>
      </c>
      <c r="I18858" s="334">
        <v>0</v>
      </c>
      <c r="J18858" s="334">
        <v>0</v>
      </c>
      <c r="K18858" s="334">
        <v>0</v>
      </c>
      <c r="L18858" s="334">
        <v>0</v>
      </c>
      <c r="M18858" s="334">
        <v>0</v>
      </c>
      <c r="N18858" s="334">
        <v>0</v>
      </c>
      <c r="O18858" s="334">
        <v>0</v>
      </c>
      <c r="P18858" s="334">
        <v>0</v>
      </c>
      <c r="Q18858" s="334">
        <v>0</v>
      </c>
      <c r="R18858" s="334">
        <v>0</v>
      </c>
      <c r="S18858" s="334">
        <v>0</v>
      </c>
      <c r="T18858" s="334">
        <v>0</v>
      </c>
      <c r="U18858" s="334">
        <v>0</v>
      </c>
      <c r="V18858" s="334">
        <v>0</v>
      </c>
      <c r="W18858" s="334">
        <v>0</v>
      </c>
      <c r="X18858" s="334">
        <v>0</v>
      </c>
      <c r="Y18858" s="334">
        <v>0</v>
      </c>
      <c r="Z18858" s="334">
        <v>0</v>
      </c>
      <c r="AA18858" s="334">
        <v>0</v>
      </c>
      <c r="AB18858" s="334">
        <v>0</v>
      </c>
      <c r="AD18858" s="334">
        <v>0</v>
      </c>
      <c r="AE18858" s="334">
        <f t="shared" ref="AE18858:AE18921" si="2953">AD18858</f>
        <v>0</v>
      </c>
      <c r="AF18858" s="334">
        <f t="shared" ref="AF18858:AF18921" si="2954">SUM(E18858:AB18858)</f>
        <v>0</v>
      </c>
      <c r="AG18858" s="340">
        <f t="shared" ref="AG18858:AG18921" si="2955">ABS(AF18858-AE18858)</f>
        <v>0</v>
      </c>
      <c r="AI18858" s="340">
        <f t="shared" si="2952"/>
        <v>0</v>
      </c>
      <c r="AJ18858" s="340">
        <f t="shared" si="2952"/>
        <v>0</v>
      </c>
      <c r="AK18858" s="340">
        <f t="shared" si="2952"/>
        <v>0</v>
      </c>
      <c r="AL18858" s="340">
        <f t="shared" si="2952"/>
        <v>0</v>
      </c>
      <c r="AM18858" s="340">
        <f t="shared" si="2952"/>
        <v>0</v>
      </c>
    </row>
    <row r="18859" spans="1:39" x14ac:dyDescent="0.35">
      <c r="A18859" s="337">
        <v>40772</v>
      </c>
      <c r="B18859" s="338">
        <f t="shared" si="2947"/>
        <v>2011</v>
      </c>
      <c r="C18859" s="338">
        <f t="shared" si="2948"/>
        <v>8</v>
      </c>
      <c r="D18859" s="338">
        <f t="shared" si="2949"/>
        <v>17</v>
      </c>
      <c r="E18859" s="334">
        <v>0</v>
      </c>
      <c r="F18859" s="334">
        <v>0</v>
      </c>
      <c r="G18859" s="334">
        <v>0</v>
      </c>
      <c r="H18859" s="334">
        <v>0</v>
      </c>
      <c r="I18859" s="334">
        <v>0</v>
      </c>
      <c r="J18859" s="334">
        <v>0</v>
      </c>
      <c r="K18859" s="334">
        <v>0</v>
      </c>
      <c r="L18859" s="334">
        <v>0</v>
      </c>
      <c r="M18859" s="334">
        <v>0</v>
      </c>
      <c r="N18859" s="334">
        <v>0</v>
      </c>
      <c r="O18859" s="334">
        <v>0</v>
      </c>
      <c r="P18859" s="334">
        <v>0</v>
      </c>
      <c r="Q18859" s="334">
        <v>0</v>
      </c>
      <c r="R18859" s="334">
        <v>0</v>
      </c>
      <c r="S18859" s="334">
        <v>0</v>
      </c>
      <c r="T18859" s="334">
        <v>0</v>
      </c>
      <c r="U18859" s="334">
        <v>0</v>
      </c>
      <c r="V18859" s="334">
        <v>0</v>
      </c>
      <c r="W18859" s="334">
        <v>0</v>
      </c>
      <c r="X18859" s="334">
        <v>0</v>
      </c>
      <c r="Y18859" s="334">
        <v>0</v>
      </c>
      <c r="Z18859" s="334">
        <v>0</v>
      </c>
      <c r="AA18859" s="334">
        <v>0</v>
      </c>
      <c r="AB18859" s="334">
        <v>0</v>
      </c>
      <c r="AD18859" s="334">
        <v>0</v>
      </c>
      <c r="AE18859" s="334">
        <f t="shared" si="2953"/>
        <v>0</v>
      </c>
      <c r="AF18859" s="334">
        <f t="shared" si="2954"/>
        <v>0</v>
      </c>
      <c r="AG18859" s="340">
        <f t="shared" si="2955"/>
        <v>0</v>
      </c>
      <c r="AI18859" s="340">
        <f t="shared" si="2952"/>
        <v>0</v>
      </c>
      <c r="AJ18859" s="340">
        <f t="shared" si="2952"/>
        <v>0</v>
      </c>
      <c r="AK18859" s="340">
        <f t="shared" si="2952"/>
        <v>0</v>
      </c>
      <c r="AL18859" s="340">
        <f t="shared" si="2952"/>
        <v>0</v>
      </c>
      <c r="AM18859" s="340">
        <f t="shared" si="2952"/>
        <v>0</v>
      </c>
    </row>
    <row r="18860" spans="1:39" x14ac:dyDescent="0.35">
      <c r="A18860" s="337">
        <v>40773</v>
      </c>
      <c r="B18860" s="338">
        <f t="shared" si="2947"/>
        <v>2011</v>
      </c>
      <c r="C18860" s="338">
        <f t="shared" si="2948"/>
        <v>8</v>
      </c>
      <c r="D18860" s="338">
        <f t="shared" si="2949"/>
        <v>18</v>
      </c>
      <c r="E18860" s="334">
        <v>0</v>
      </c>
      <c r="F18860" s="334">
        <v>0</v>
      </c>
      <c r="G18860" s="334">
        <v>0</v>
      </c>
      <c r="H18860" s="334">
        <v>1.3</v>
      </c>
      <c r="I18860" s="334">
        <v>0</v>
      </c>
      <c r="J18860" s="334">
        <v>0</v>
      </c>
      <c r="K18860" s="334">
        <v>0</v>
      </c>
      <c r="L18860" s="334">
        <v>0</v>
      </c>
      <c r="M18860" s="334">
        <v>0</v>
      </c>
      <c r="N18860" s="334">
        <v>0</v>
      </c>
      <c r="O18860" s="334">
        <v>0</v>
      </c>
      <c r="P18860" s="334">
        <v>0</v>
      </c>
      <c r="Q18860" s="334">
        <v>0</v>
      </c>
      <c r="R18860" s="334">
        <v>0</v>
      </c>
      <c r="S18860" s="334">
        <v>0</v>
      </c>
      <c r="T18860" s="334">
        <v>0</v>
      </c>
      <c r="U18860" s="334">
        <v>0</v>
      </c>
      <c r="V18860" s="334">
        <v>0</v>
      </c>
      <c r="W18860" s="334">
        <v>0</v>
      </c>
      <c r="X18860" s="334">
        <v>3.7</v>
      </c>
      <c r="Y18860" s="334">
        <v>1</v>
      </c>
      <c r="Z18860" s="334">
        <v>0</v>
      </c>
      <c r="AA18860" s="334">
        <v>0</v>
      </c>
      <c r="AB18860" s="334">
        <v>0</v>
      </c>
      <c r="AD18860" s="334">
        <v>6</v>
      </c>
      <c r="AE18860" s="334">
        <f t="shared" si="2953"/>
        <v>6</v>
      </c>
      <c r="AF18860" s="334">
        <f t="shared" si="2954"/>
        <v>6</v>
      </c>
      <c r="AG18860" s="340">
        <f t="shared" si="2955"/>
        <v>0</v>
      </c>
      <c r="AI18860" s="340">
        <f t="shared" si="2952"/>
        <v>0</v>
      </c>
      <c r="AJ18860" s="340">
        <f t="shared" si="2952"/>
        <v>0</v>
      </c>
      <c r="AK18860" s="340">
        <f t="shared" si="2952"/>
        <v>0</v>
      </c>
      <c r="AL18860" s="340">
        <f t="shared" si="2952"/>
        <v>6</v>
      </c>
      <c r="AM18860" s="340">
        <f t="shared" si="2952"/>
        <v>0</v>
      </c>
    </row>
    <row r="18861" spans="1:39" x14ac:dyDescent="0.35">
      <c r="A18861" s="337">
        <v>40774</v>
      </c>
      <c r="B18861" s="338">
        <f t="shared" si="2947"/>
        <v>2011</v>
      </c>
      <c r="C18861" s="338">
        <f t="shared" si="2948"/>
        <v>8</v>
      </c>
      <c r="D18861" s="338">
        <f t="shared" si="2949"/>
        <v>19</v>
      </c>
      <c r="E18861" s="334">
        <v>0</v>
      </c>
      <c r="F18861" s="334">
        <v>0</v>
      </c>
      <c r="G18861" s="334">
        <v>0</v>
      </c>
      <c r="H18861" s="334">
        <v>0</v>
      </c>
      <c r="I18861" s="334">
        <v>0</v>
      </c>
      <c r="J18861" s="334">
        <v>0</v>
      </c>
      <c r="K18861" s="334">
        <v>0</v>
      </c>
      <c r="L18861" s="334">
        <v>0</v>
      </c>
      <c r="M18861" s="334">
        <v>0</v>
      </c>
      <c r="N18861" s="334">
        <v>0</v>
      </c>
      <c r="O18861" s="334">
        <v>0</v>
      </c>
      <c r="P18861" s="334">
        <v>0</v>
      </c>
      <c r="Q18861" s="334">
        <v>0</v>
      </c>
      <c r="R18861" s="334">
        <v>0</v>
      </c>
      <c r="S18861" s="334">
        <v>0</v>
      </c>
      <c r="T18861" s="334">
        <v>0</v>
      </c>
      <c r="U18861" s="334">
        <v>0</v>
      </c>
      <c r="V18861" s="334">
        <v>0</v>
      </c>
      <c r="W18861" s="334">
        <v>0</v>
      </c>
      <c r="X18861" s="334">
        <v>0</v>
      </c>
      <c r="Y18861" s="334">
        <v>0</v>
      </c>
      <c r="Z18861" s="334">
        <v>0</v>
      </c>
      <c r="AA18861" s="334">
        <v>0</v>
      </c>
      <c r="AB18861" s="334">
        <v>0</v>
      </c>
      <c r="AD18861" s="334">
        <v>0</v>
      </c>
      <c r="AE18861" s="334">
        <f t="shared" si="2953"/>
        <v>0</v>
      </c>
      <c r="AF18861" s="334">
        <f t="shared" si="2954"/>
        <v>0</v>
      </c>
      <c r="AG18861" s="340">
        <f t="shared" si="2955"/>
        <v>0</v>
      </c>
      <c r="AI18861" s="340">
        <f t="shared" si="2952"/>
        <v>0</v>
      </c>
      <c r="AJ18861" s="340">
        <f t="shared" si="2952"/>
        <v>0</v>
      </c>
      <c r="AK18861" s="340">
        <f t="shared" si="2952"/>
        <v>0</v>
      </c>
      <c r="AL18861" s="340">
        <f t="shared" si="2952"/>
        <v>0</v>
      </c>
      <c r="AM18861" s="340">
        <f t="shared" si="2952"/>
        <v>0</v>
      </c>
    </row>
    <row r="18862" spans="1:39" x14ac:dyDescent="0.35">
      <c r="A18862" s="337">
        <v>40775</v>
      </c>
      <c r="B18862" s="338">
        <f t="shared" si="2947"/>
        <v>2011</v>
      </c>
      <c r="C18862" s="338">
        <f t="shared" si="2948"/>
        <v>8</v>
      </c>
      <c r="D18862" s="338">
        <f t="shared" si="2949"/>
        <v>20</v>
      </c>
      <c r="E18862" s="334">
        <v>0</v>
      </c>
      <c r="F18862" s="334">
        <v>0</v>
      </c>
      <c r="G18862" s="334">
        <v>0</v>
      </c>
      <c r="H18862" s="334">
        <v>0</v>
      </c>
      <c r="I18862" s="334">
        <v>0</v>
      </c>
      <c r="J18862" s="334">
        <v>0</v>
      </c>
      <c r="K18862" s="334">
        <v>0</v>
      </c>
      <c r="L18862" s="334">
        <v>0</v>
      </c>
      <c r="M18862" s="334">
        <v>0</v>
      </c>
      <c r="N18862" s="334">
        <v>0</v>
      </c>
      <c r="O18862" s="334">
        <v>0</v>
      </c>
      <c r="P18862" s="334">
        <v>0</v>
      </c>
      <c r="Q18862" s="334">
        <v>0</v>
      </c>
      <c r="R18862" s="334">
        <v>0</v>
      </c>
      <c r="S18862" s="334">
        <v>0</v>
      </c>
      <c r="T18862" s="334">
        <v>0</v>
      </c>
      <c r="U18862" s="334">
        <v>0</v>
      </c>
      <c r="V18862" s="334">
        <v>0</v>
      </c>
      <c r="W18862" s="334">
        <v>0</v>
      </c>
      <c r="X18862" s="334">
        <v>0</v>
      </c>
      <c r="Y18862" s="334">
        <v>0</v>
      </c>
      <c r="Z18862" s="334">
        <v>0</v>
      </c>
      <c r="AA18862" s="334">
        <v>0</v>
      </c>
      <c r="AB18862" s="334">
        <v>0</v>
      </c>
      <c r="AD18862" s="334">
        <v>0</v>
      </c>
      <c r="AE18862" s="334">
        <f t="shared" si="2953"/>
        <v>0</v>
      </c>
      <c r="AF18862" s="334">
        <f t="shared" si="2954"/>
        <v>0</v>
      </c>
      <c r="AG18862" s="340">
        <f t="shared" si="2955"/>
        <v>0</v>
      </c>
      <c r="AI18862" s="340">
        <f t="shared" si="2952"/>
        <v>0</v>
      </c>
      <c r="AJ18862" s="340">
        <f t="shared" si="2952"/>
        <v>0</v>
      </c>
      <c r="AK18862" s="340">
        <f t="shared" si="2952"/>
        <v>0</v>
      </c>
      <c r="AL18862" s="340">
        <f t="shared" si="2952"/>
        <v>0</v>
      </c>
      <c r="AM18862" s="340">
        <f t="shared" si="2952"/>
        <v>0</v>
      </c>
    </row>
    <row r="18863" spans="1:39" x14ac:dyDescent="0.35">
      <c r="A18863" s="337">
        <v>40776</v>
      </c>
      <c r="B18863" s="338">
        <f t="shared" si="2947"/>
        <v>2011</v>
      </c>
      <c r="C18863" s="338">
        <f t="shared" si="2948"/>
        <v>8</v>
      </c>
      <c r="D18863" s="338">
        <f t="shared" si="2949"/>
        <v>21</v>
      </c>
      <c r="E18863" s="334">
        <v>0</v>
      </c>
      <c r="F18863" s="334">
        <v>0</v>
      </c>
      <c r="G18863" s="334">
        <v>0</v>
      </c>
      <c r="H18863" s="334">
        <v>0</v>
      </c>
      <c r="I18863" s="334">
        <v>0</v>
      </c>
      <c r="J18863" s="334">
        <v>0</v>
      </c>
      <c r="K18863" s="334">
        <v>0</v>
      </c>
      <c r="L18863" s="334">
        <v>0</v>
      </c>
      <c r="M18863" s="334">
        <v>0</v>
      </c>
      <c r="N18863" s="334">
        <v>0</v>
      </c>
      <c r="O18863" s="334">
        <v>0</v>
      </c>
      <c r="P18863" s="334">
        <v>0</v>
      </c>
      <c r="Q18863" s="334">
        <v>0</v>
      </c>
      <c r="R18863" s="334">
        <v>0</v>
      </c>
      <c r="S18863" s="334">
        <v>0</v>
      </c>
      <c r="T18863" s="334">
        <v>0</v>
      </c>
      <c r="U18863" s="334">
        <v>0</v>
      </c>
      <c r="V18863" s="334">
        <v>0</v>
      </c>
      <c r="W18863" s="334">
        <v>0</v>
      </c>
      <c r="X18863" s="334">
        <v>0</v>
      </c>
      <c r="Y18863" s="334">
        <v>0</v>
      </c>
      <c r="Z18863" s="334">
        <v>0</v>
      </c>
      <c r="AA18863" s="334">
        <v>0</v>
      </c>
      <c r="AB18863" s="334">
        <v>0</v>
      </c>
      <c r="AD18863" s="334">
        <v>0</v>
      </c>
      <c r="AE18863" s="334">
        <f t="shared" si="2953"/>
        <v>0</v>
      </c>
      <c r="AF18863" s="334">
        <f t="shared" si="2954"/>
        <v>0</v>
      </c>
      <c r="AG18863" s="340">
        <f t="shared" si="2955"/>
        <v>0</v>
      </c>
      <c r="AI18863" s="340">
        <f t="shared" si="2952"/>
        <v>0</v>
      </c>
      <c r="AJ18863" s="340">
        <f t="shared" si="2952"/>
        <v>0</v>
      </c>
      <c r="AK18863" s="340">
        <f t="shared" si="2952"/>
        <v>0</v>
      </c>
      <c r="AL18863" s="340">
        <f t="shared" si="2952"/>
        <v>0</v>
      </c>
      <c r="AM18863" s="340">
        <f t="shared" si="2952"/>
        <v>0</v>
      </c>
    </row>
    <row r="18864" spans="1:39" x14ac:dyDescent="0.35">
      <c r="A18864" s="337">
        <v>40777</v>
      </c>
      <c r="B18864" s="338">
        <f t="shared" si="2947"/>
        <v>2011</v>
      </c>
      <c r="C18864" s="338">
        <f t="shared" si="2948"/>
        <v>8</v>
      </c>
      <c r="D18864" s="338">
        <f t="shared" si="2949"/>
        <v>22</v>
      </c>
      <c r="E18864" s="334">
        <v>0</v>
      </c>
      <c r="F18864" s="334">
        <v>0</v>
      </c>
      <c r="G18864" s="334">
        <v>0</v>
      </c>
      <c r="H18864" s="334">
        <v>0</v>
      </c>
      <c r="I18864" s="334">
        <v>0</v>
      </c>
      <c r="J18864" s="334">
        <v>0</v>
      </c>
      <c r="K18864" s="334">
        <v>0</v>
      </c>
      <c r="L18864" s="334">
        <v>0</v>
      </c>
      <c r="M18864" s="334">
        <v>0</v>
      </c>
      <c r="N18864" s="334">
        <v>0</v>
      </c>
      <c r="O18864" s="334">
        <v>0</v>
      </c>
      <c r="P18864" s="334">
        <v>0</v>
      </c>
      <c r="Q18864" s="334">
        <v>0</v>
      </c>
      <c r="R18864" s="334">
        <v>0</v>
      </c>
      <c r="S18864" s="334">
        <v>0</v>
      </c>
      <c r="T18864" s="334">
        <v>0</v>
      </c>
      <c r="U18864" s="334">
        <v>0</v>
      </c>
      <c r="V18864" s="334">
        <v>0</v>
      </c>
      <c r="W18864" s="334">
        <v>0</v>
      </c>
      <c r="X18864" s="334">
        <v>0</v>
      </c>
      <c r="Y18864" s="334">
        <v>0</v>
      </c>
      <c r="Z18864" s="334">
        <v>0</v>
      </c>
      <c r="AA18864" s="334">
        <v>0</v>
      </c>
      <c r="AB18864" s="334">
        <v>0</v>
      </c>
      <c r="AD18864" s="334">
        <v>0</v>
      </c>
      <c r="AE18864" s="334">
        <f t="shared" si="2953"/>
        <v>0</v>
      </c>
      <c r="AF18864" s="334">
        <f t="shared" si="2954"/>
        <v>0</v>
      </c>
      <c r="AG18864" s="340">
        <f t="shared" si="2955"/>
        <v>0</v>
      </c>
      <c r="AI18864" s="340">
        <f t="shared" si="2952"/>
        <v>0</v>
      </c>
      <c r="AJ18864" s="340">
        <f t="shared" si="2952"/>
        <v>0</v>
      </c>
      <c r="AK18864" s="340">
        <f t="shared" si="2952"/>
        <v>0</v>
      </c>
      <c r="AL18864" s="340">
        <f t="shared" si="2952"/>
        <v>0</v>
      </c>
      <c r="AM18864" s="340">
        <f t="shared" si="2952"/>
        <v>0</v>
      </c>
    </row>
    <row r="18865" spans="1:39" x14ac:dyDescent="0.35">
      <c r="A18865" s="337">
        <v>40778</v>
      </c>
      <c r="B18865" s="338">
        <f t="shared" si="2947"/>
        <v>2011</v>
      </c>
      <c r="C18865" s="338">
        <f t="shared" si="2948"/>
        <v>8</v>
      </c>
      <c r="D18865" s="338">
        <f t="shared" si="2949"/>
        <v>23</v>
      </c>
      <c r="E18865" s="334">
        <v>0</v>
      </c>
      <c r="F18865" s="334">
        <v>0</v>
      </c>
      <c r="G18865" s="334">
        <v>0</v>
      </c>
      <c r="H18865" s="334">
        <v>0</v>
      </c>
      <c r="I18865" s="334">
        <v>0</v>
      </c>
      <c r="J18865" s="334">
        <v>0</v>
      </c>
      <c r="K18865" s="334">
        <v>0</v>
      </c>
      <c r="L18865" s="334">
        <v>0</v>
      </c>
      <c r="M18865" s="334">
        <v>0</v>
      </c>
      <c r="N18865" s="334">
        <v>0</v>
      </c>
      <c r="O18865" s="334">
        <v>0</v>
      </c>
      <c r="P18865" s="334">
        <v>0</v>
      </c>
      <c r="Q18865" s="334">
        <v>0</v>
      </c>
      <c r="R18865" s="334">
        <v>0</v>
      </c>
      <c r="S18865" s="334">
        <v>0</v>
      </c>
      <c r="T18865" s="334">
        <v>0</v>
      </c>
      <c r="U18865" s="334">
        <v>0</v>
      </c>
      <c r="V18865" s="334">
        <v>0</v>
      </c>
      <c r="W18865" s="334">
        <v>0</v>
      </c>
      <c r="X18865" s="334">
        <v>0</v>
      </c>
      <c r="Y18865" s="334">
        <v>0</v>
      </c>
      <c r="Z18865" s="334">
        <v>0</v>
      </c>
      <c r="AA18865" s="334">
        <v>0</v>
      </c>
      <c r="AB18865" s="334">
        <v>0</v>
      </c>
      <c r="AD18865" s="334">
        <v>0</v>
      </c>
      <c r="AE18865" s="334">
        <f t="shared" si="2953"/>
        <v>0</v>
      </c>
      <c r="AF18865" s="334">
        <f t="shared" si="2954"/>
        <v>0</v>
      </c>
      <c r="AG18865" s="340">
        <f t="shared" si="2955"/>
        <v>0</v>
      </c>
      <c r="AI18865" s="340">
        <f t="shared" si="2952"/>
        <v>0</v>
      </c>
      <c r="AJ18865" s="340">
        <f t="shared" si="2952"/>
        <v>0</v>
      </c>
      <c r="AK18865" s="340">
        <f t="shared" si="2952"/>
        <v>0</v>
      </c>
      <c r="AL18865" s="340">
        <f t="shared" si="2952"/>
        <v>0</v>
      </c>
      <c r="AM18865" s="340">
        <f t="shared" si="2952"/>
        <v>0</v>
      </c>
    </row>
    <row r="18866" spans="1:39" x14ac:dyDescent="0.35">
      <c r="A18866" s="337">
        <v>40779</v>
      </c>
      <c r="B18866" s="338">
        <f t="shared" si="2947"/>
        <v>2011</v>
      </c>
      <c r="C18866" s="338">
        <f t="shared" si="2948"/>
        <v>8</v>
      </c>
      <c r="D18866" s="338">
        <f t="shared" si="2949"/>
        <v>24</v>
      </c>
      <c r="E18866" s="334">
        <v>0</v>
      </c>
      <c r="F18866" s="334">
        <v>0</v>
      </c>
      <c r="G18866" s="334">
        <v>0</v>
      </c>
      <c r="H18866" s="334">
        <v>0</v>
      </c>
      <c r="I18866" s="334">
        <v>0</v>
      </c>
      <c r="J18866" s="334">
        <v>0</v>
      </c>
      <c r="K18866" s="334">
        <v>0</v>
      </c>
      <c r="L18866" s="334">
        <v>0</v>
      </c>
      <c r="M18866" s="334">
        <v>0</v>
      </c>
      <c r="N18866" s="334">
        <v>0</v>
      </c>
      <c r="O18866" s="334">
        <v>0</v>
      </c>
      <c r="P18866" s="334">
        <v>0</v>
      </c>
      <c r="Q18866" s="334">
        <v>0</v>
      </c>
      <c r="R18866" s="334">
        <v>0</v>
      </c>
      <c r="S18866" s="334">
        <v>0</v>
      </c>
      <c r="T18866" s="334">
        <v>0</v>
      </c>
      <c r="U18866" s="334">
        <v>0</v>
      </c>
      <c r="V18866" s="334">
        <v>0</v>
      </c>
      <c r="W18866" s="334">
        <v>0</v>
      </c>
      <c r="X18866" s="334">
        <v>0</v>
      </c>
      <c r="Y18866" s="334">
        <v>0</v>
      </c>
      <c r="Z18866" s="334">
        <v>0</v>
      </c>
      <c r="AA18866" s="334">
        <v>0</v>
      </c>
      <c r="AB18866" s="334">
        <v>0</v>
      </c>
      <c r="AD18866" s="334">
        <v>0</v>
      </c>
      <c r="AE18866" s="334">
        <f t="shared" si="2953"/>
        <v>0</v>
      </c>
      <c r="AF18866" s="334">
        <f t="shared" si="2954"/>
        <v>0</v>
      </c>
      <c r="AG18866" s="340">
        <f t="shared" si="2955"/>
        <v>0</v>
      </c>
      <c r="AI18866" s="340">
        <f t="shared" si="2952"/>
        <v>0</v>
      </c>
      <c r="AJ18866" s="340">
        <f t="shared" si="2952"/>
        <v>0</v>
      </c>
      <c r="AK18866" s="340">
        <f t="shared" si="2952"/>
        <v>0</v>
      </c>
      <c r="AL18866" s="340">
        <f t="shared" si="2952"/>
        <v>0</v>
      </c>
      <c r="AM18866" s="340">
        <f t="shared" si="2952"/>
        <v>0</v>
      </c>
    </row>
    <row r="18867" spans="1:39" x14ac:dyDescent="0.35">
      <c r="A18867" s="337">
        <v>40780</v>
      </c>
      <c r="B18867" s="338">
        <f t="shared" si="2947"/>
        <v>2011</v>
      </c>
      <c r="C18867" s="338">
        <f t="shared" si="2948"/>
        <v>8</v>
      </c>
      <c r="D18867" s="338">
        <f t="shared" si="2949"/>
        <v>25</v>
      </c>
      <c r="E18867" s="334">
        <v>0</v>
      </c>
      <c r="F18867" s="334">
        <v>0</v>
      </c>
      <c r="G18867" s="334">
        <v>0</v>
      </c>
      <c r="H18867" s="334">
        <v>0</v>
      </c>
      <c r="I18867" s="334">
        <v>0</v>
      </c>
      <c r="J18867" s="334">
        <v>0</v>
      </c>
      <c r="K18867" s="334">
        <v>0</v>
      </c>
      <c r="L18867" s="334">
        <v>0</v>
      </c>
      <c r="M18867" s="334">
        <v>0</v>
      </c>
      <c r="N18867" s="334">
        <v>0</v>
      </c>
      <c r="O18867" s="334">
        <v>0</v>
      </c>
      <c r="P18867" s="334">
        <v>0</v>
      </c>
      <c r="Q18867" s="334">
        <v>0</v>
      </c>
      <c r="R18867" s="334">
        <v>0</v>
      </c>
      <c r="S18867" s="334">
        <v>0</v>
      </c>
      <c r="T18867" s="334">
        <v>0</v>
      </c>
      <c r="U18867" s="334">
        <v>0</v>
      </c>
      <c r="V18867" s="334">
        <v>0</v>
      </c>
      <c r="W18867" s="334">
        <v>0</v>
      </c>
      <c r="X18867" s="334">
        <v>0</v>
      </c>
      <c r="Y18867" s="334">
        <v>0</v>
      </c>
      <c r="Z18867" s="334">
        <v>0</v>
      </c>
      <c r="AA18867" s="334">
        <v>0</v>
      </c>
      <c r="AB18867" s="334">
        <v>0</v>
      </c>
      <c r="AD18867" s="334">
        <v>0</v>
      </c>
      <c r="AE18867" s="334">
        <f t="shared" si="2953"/>
        <v>0</v>
      </c>
      <c r="AF18867" s="334">
        <f t="shared" si="2954"/>
        <v>0</v>
      </c>
      <c r="AG18867" s="340">
        <f t="shared" si="2955"/>
        <v>0</v>
      </c>
      <c r="AI18867" s="340">
        <f t="shared" si="2952"/>
        <v>0</v>
      </c>
      <c r="AJ18867" s="340">
        <f t="shared" si="2952"/>
        <v>0</v>
      </c>
      <c r="AK18867" s="340">
        <f t="shared" si="2952"/>
        <v>0</v>
      </c>
      <c r="AL18867" s="340">
        <f t="shared" si="2952"/>
        <v>0</v>
      </c>
      <c r="AM18867" s="340">
        <f t="shared" si="2952"/>
        <v>0</v>
      </c>
    </row>
    <row r="18868" spans="1:39" x14ac:dyDescent="0.35">
      <c r="A18868" s="337">
        <v>40781</v>
      </c>
      <c r="B18868" s="338">
        <f t="shared" si="2947"/>
        <v>2011</v>
      </c>
      <c r="C18868" s="338">
        <f t="shared" si="2948"/>
        <v>8</v>
      </c>
      <c r="D18868" s="338">
        <f t="shared" si="2949"/>
        <v>26</v>
      </c>
      <c r="E18868" s="334">
        <v>0</v>
      </c>
      <c r="F18868" s="334">
        <v>0</v>
      </c>
      <c r="G18868" s="334">
        <v>0</v>
      </c>
      <c r="H18868" s="334">
        <v>0</v>
      </c>
      <c r="I18868" s="334">
        <v>0</v>
      </c>
      <c r="J18868" s="334">
        <v>0</v>
      </c>
      <c r="K18868" s="334">
        <v>0</v>
      </c>
      <c r="L18868" s="334">
        <v>0</v>
      </c>
      <c r="M18868" s="334">
        <v>0</v>
      </c>
      <c r="N18868" s="334">
        <v>0</v>
      </c>
      <c r="O18868" s="334">
        <v>0</v>
      </c>
      <c r="P18868" s="334">
        <v>0</v>
      </c>
      <c r="Q18868" s="334">
        <v>0</v>
      </c>
      <c r="R18868" s="334">
        <v>0</v>
      </c>
      <c r="S18868" s="334">
        <v>0</v>
      </c>
      <c r="T18868" s="334">
        <v>0</v>
      </c>
      <c r="U18868" s="334">
        <v>0</v>
      </c>
      <c r="V18868" s="334">
        <v>0</v>
      </c>
      <c r="W18868" s="334">
        <v>0</v>
      </c>
      <c r="X18868" s="334">
        <v>0</v>
      </c>
      <c r="Y18868" s="334">
        <v>0</v>
      </c>
      <c r="Z18868" s="334">
        <v>0</v>
      </c>
      <c r="AA18868" s="334">
        <v>0</v>
      </c>
      <c r="AB18868" s="334">
        <v>0</v>
      </c>
      <c r="AD18868" s="334">
        <v>0</v>
      </c>
      <c r="AE18868" s="334">
        <f t="shared" si="2953"/>
        <v>0</v>
      </c>
      <c r="AF18868" s="334">
        <f t="shared" si="2954"/>
        <v>0</v>
      </c>
      <c r="AG18868" s="340">
        <f t="shared" si="2955"/>
        <v>0</v>
      </c>
      <c r="AI18868" s="340">
        <f t="shared" ref="AI18868:AM18883" si="2956">IF($C18868=AI$1,$AF18868,0)</f>
        <v>0</v>
      </c>
      <c r="AJ18868" s="340">
        <f t="shared" si="2956"/>
        <v>0</v>
      </c>
      <c r="AK18868" s="340">
        <f t="shared" si="2956"/>
        <v>0</v>
      </c>
      <c r="AL18868" s="340">
        <f t="shared" si="2956"/>
        <v>0</v>
      </c>
      <c r="AM18868" s="340">
        <f t="shared" si="2956"/>
        <v>0</v>
      </c>
    </row>
    <row r="18869" spans="1:39" x14ac:dyDescent="0.35">
      <c r="A18869" s="337">
        <v>40782</v>
      </c>
      <c r="B18869" s="338">
        <f t="shared" si="2947"/>
        <v>2011</v>
      </c>
      <c r="C18869" s="338">
        <f t="shared" si="2948"/>
        <v>8</v>
      </c>
      <c r="D18869" s="338">
        <f t="shared" si="2949"/>
        <v>27</v>
      </c>
      <c r="E18869" s="334">
        <v>0</v>
      </c>
      <c r="F18869" s="334">
        <v>0</v>
      </c>
      <c r="G18869" s="334">
        <v>0</v>
      </c>
      <c r="H18869" s="334">
        <v>0</v>
      </c>
      <c r="I18869" s="334">
        <v>0</v>
      </c>
      <c r="J18869" s="334">
        <v>0</v>
      </c>
      <c r="K18869" s="334">
        <v>0</v>
      </c>
      <c r="L18869" s="334">
        <v>0</v>
      </c>
      <c r="M18869" s="334">
        <v>0</v>
      </c>
      <c r="N18869" s="334">
        <v>0</v>
      </c>
      <c r="O18869" s="334">
        <v>0</v>
      </c>
      <c r="P18869" s="334">
        <v>0</v>
      </c>
      <c r="Q18869" s="334">
        <v>0</v>
      </c>
      <c r="R18869" s="334">
        <v>0</v>
      </c>
      <c r="S18869" s="334">
        <v>0</v>
      </c>
      <c r="T18869" s="334">
        <v>0</v>
      </c>
      <c r="U18869" s="334">
        <v>0</v>
      </c>
      <c r="V18869" s="334">
        <v>0</v>
      </c>
      <c r="W18869" s="334">
        <v>0</v>
      </c>
      <c r="X18869" s="334">
        <v>0</v>
      </c>
      <c r="Y18869" s="334">
        <v>0</v>
      </c>
      <c r="Z18869" s="334">
        <v>0</v>
      </c>
      <c r="AA18869" s="334">
        <v>0</v>
      </c>
      <c r="AB18869" s="334">
        <v>0</v>
      </c>
      <c r="AD18869" s="334">
        <v>0</v>
      </c>
      <c r="AE18869" s="334">
        <f t="shared" si="2953"/>
        <v>0</v>
      </c>
      <c r="AF18869" s="334">
        <f t="shared" si="2954"/>
        <v>0</v>
      </c>
      <c r="AG18869" s="340">
        <f t="shared" si="2955"/>
        <v>0</v>
      </c>
      <c r="AI18869" s="340">
        <f t="shared" si="2956"/>
        <v>0</v>
      </c>
      <c r="AJ18869" s="340">
        <f t="shared" si="2956"/>
        <v>0</v>
      </c>
      <c r="AK18869" s="340">
        <f t="shared" si="2956"/>
        <v>0</v>
      </c>
      <c r="AL18869" s="340">
        <f t="shared" si="2956"/>
        <v>0</v>
      </c>
      <c r="AM18869" s="340">
        <f t="shared" si="2956"/>
        <v>0</v>
      </c>
    </row>
    <row r="18870" spans="1:39" x14ac:dyDescent="0.35">
      <c r="A18870" s="337">
        <v>40783</v>
      </c>
      <c r="B18870" s="338">
        <f t="shared" si="2947"/>
        <v>2011</v>
      </c>
      <c r="C18870" s="338">
        <f t="shared" si="2948"/>
        <v>8</v>
      </c>
      <c r="D18870" s="338">
        <f t="shared" si="2949"/>
        <v>28</v>
      </c>
      <c r="E18870" s="334">
        <v>0</v>
      </c>
      <c r="F18870" s="334">
        <v>0</v>
      </c>
      <c r="G18870" s="334">
        <v>0</v>
      </c>
      <c r="H18870" s="334">
        <v>0</v>
      </c>
      <c r="I18870" s="334">
        <v>0</v>
      </c>
      <c r="J18870" s="334">
        <v>0</v>
      </c>
      <c r="K18870" s="334">
        <v>0</v>
      </c>
      <c r="L18870" s="334">
        <v>0</v>
      </c>
      <c r="M18870" s="334">
        <v>0</v>
      </c>
      <c r="N18870" s="334">
        <v>0</v>
      </c>
      <c r="O18870" s="334">
        <v>0</v>
      </c>
      <c r="P18870" s="334">
        <v>0</v>
      </c>
      <c r="Q18870" s="334">
        <v>0</v>
      </c>
      <c r="R18870" s="334">
        <v>0</v>
      </c>
      <c r="S18870" s="334">
        <v>0</v>
      </c>
      <c r="T18870" s="334">
        <v>0</v>
      </c>
      <c r="U18870" s="334">
        <v>0</v>
      </c>
      <c r="V18870" s="334">
        <v>0</v>
      </c>
      <c r="W18870" s="334">
        <v>0</v>
      </c>
      <c r="X18870" s="334">
        <v>0</v>
      </c>
      <c r="Y18870" s="334">
        <v>0</v>
      </c>
      <c r="Z18870" s="334">
        <v>0</v>
      </c>
      <c r="AA18870" s="334">
        <v>0</v>
      </c>
      <c r="AB18870" s="334">
        <v>0</v>
      </c>
      <c r="AD18870" s="334">
        <v>0</v>
      </c>
      <c r="AE18870" s="334">
        <f t="shared" si="2953"/>
        <v>0</v>
      </c>
      <c r="AF18870" s="334">
        <f t="shared" si="2954"/>
        <v>0</v>
      </c>
      <c r="AG18870" s="340">
        <f t="shared" si="2955"/>
        <v>0</v>
      </c>
      <c r="AI18870" s="340">
        <f t="shared" si="2956"/>
        <v>0</v>
      </c>
      <c r="AJ18870" s="340">
        <f t="shared" si="2956"/>
        <v>0</v>
      </c>
      <c r="AK18870" s="340">
        <f t="shared" si="2956"/>
        <v>0</v>
      </c>
      <c r="AL18870" s="340">
        <f t="shared" si="2956"/>
        <v>0</v>
      </c>
      <c r="AM18870" s="340">
        <f t="shared" si="2956"/>
        <v>0</v>
      </c>
    </row>
    <row r="18871" spans="1:39" x14ac:dyDescent="0.35">
      <c r="A18871" s="337">
        <v>40784</v>
      </c>
      <c r="B18871" s="338">
        <f t="shared" si="2947"/>
        <v>2011</v>
      </c>
      <c r="C18871" s="338">
        <f t="shared" si="2948"/>
        <v>8</v>
      </c>
      <c r="D18871" s="338">
        <f t="shared" si="2949"/>
        <v>29</v>
      </c>
      <c r="E18871" s="334">
        <v>0</v>
      </c>
      <c r="F18871" s="334">
        <v>0</v>
      </c>
      <c r="G18871" s="334">
        <v>0</v>
      </c>
      <c r="H18871" s="334">
        <v>0</v>
      </c>
      <c r="I18871" s="334">
        <v>0</v>
      </c>
      <c r="J18871" s="334">
        <v>0</v>
      </c>
      <c r="K18871" s="334">
        <v>0</v>
      </c>
      <c r="L18871" s="334">
        <v>0</v>
      </c>
      <c r="M18871" s="334">
        <v>0</v>
      </c>
      <c r="N18871" s="334">
        <v>0</v>
      </c>
      <c r="O18871" s="334">
        <v>0</v>
      </c>
      <c r="P18871" s="334">
        <v>0</v>
      </c>
      <c r="Q18871" s="334">
        <v>0</v>
      </c>
      <c r="R18871" s="334">
        <v>0</v>
      </c>
      <c r="S18871" s="334">
        <v>0</v>
      </c>
      <c r="T18871" s="334">
        <v>0</v>
      </c>
      <c r="U18871" s="334">
        <v>0</v>
      </c>
      <c r="V18871" s="334">
        <v>0</v>
      </c>
      <c r="W18871" s="334">
        <v>0</v>
      </c>
      <c r="X18871" s="334">
        <v>0</v>
      </c>
      <c r="Y18871" s="334">
        <v>0</v>
      </c>
      <c r="Z18871" s="334">
        <v>0</v>
      </c>
      <c r="AA18871" s="334">
        <v>0</v>
      </c>
      <c r="AB18871" s="334">
        <v>0</v>
      </c>
      <c r="AD18871" s="334">
        <v>0</v>
      </c>
      <c r="AE18871" s="334">
        <f t="shared" si="2953"/>
        <v>0</v>
      </c>
      <c r="AF18871" s="334">
        <f t="shared" si="2954"/>
        <v>0</v>
      </c>
      <c r="AG18871" s="340">
        <f t="shared" si="2955"/>
        <v>0</v>
      </c>
      <c r="AI18871" s="340">
        <f t="shared" si="2956"/>
        <v>0</v>
      </c>
      <c r="AJ18871" s="340">
        <f t="shared" si="2956"/>
        <v>0</v>
      </c>
      <c r="AK18871" s="340">
        <f t="shared" si="2956"/>
        <v>0</v>
      </c>
      <c r="AL18871" s="340">
        <f t="shared" si="2956"/>
        <v>0</v>
      </c>
      <c r="AM18871" s="340">
        <f t="shared" si="2956"/>
        <v>0</v>
      </c>
    </row>
    <row r="18872" spans="1:39" x14ac:dyDescent="0.35">
      <c r="A18872" s="337">
        <v>40785</v>
      </c>
      <c r="B18872" s="338">
        <f t="shared" si="2947"/>
        <v>2011</v>
      </c>
      <c r="C18872" s="338">
        <f t="shared" si="2948"/>
        <v>8</v>
      </c>
      <c r="D18872" s="338">
        <f t="shared" si="2949"/>
        <v>30</v>
      </c>
      <c r="E18872" s="334">
        <v>0</v>
      </c>
      <c r="F18872" s="334">
        <v>0</v>
      </c>
      <c r="G18872" s="334">
        <v>0</v>
      </c>
      <c r="H18872" s="334">
        <v>0</v>
      </c>
      <c r="I18872" s="334">
        <v>0</v>
      </c>
      <c r="J18872" s="334">
        <v>0</v>
      </c>
      <c r="K18872" s="334">
        <v>0</v>
      </c>
      <c r="L18872" s="334">
        <v>0</v>
      </c>
      <c r="M18872" s="334">
        <v>0</v>
      </c>
      <c r="N18872" s="334">
        <v>0</v>
      </c>
      <c r="O18872" s="334">
        <v>0</v>
      </c>
      <c r="P18872" s="334">
        <v>0</v>
      </c>
      <c r="Q18872" s="334">
        <v>0</v>
      </c>
      <c r="R18872" s="334">
        <v>0.6</v>
      </c>
      <c r="S18872" s="334">
        <v>0.5</v>
      </c>
      <c r="T18872" s="334">
        <v>0.6</v>
      </c>
      <c r="U18872" s="334">
        <v>0.5</v>
      </c>
      <c r="V18872" s="334">
        <v>0.6</v>
      </c>
      <c r="W18872" s="334">
        <v>0.5</v>
      </c>
      <c r="X18872" s="334">
        <v>0</v>
      </c>
      <c r="Y18872" s="334">
        <v>0</v>
      </c>
      <c r="Z18872" s="334">
        <v>0</v>
      </c>
      <c r="AA18872" s="334">
        <v>0.6</v>
      </c>
      <c r="AB18872" s="334">
        <v>0.5</v>
      </c>
      <c r="AD18872" s="334">
        <v>4.4000000000000004</v>
      </c>
      <c r="AE18872" s="334">
        <f t="shared" si="2953"/>
        <v>4.4000000000000004</v>
      </c>
      <c r="AF18872" s="334">
        <f t="shared" si="2954"/>
        <v>4.4000000000000004</v>
      </c>
      <c r="AG18872" s="340">
        <f t="shared" si="2955"/>
        <v>0</v>
      </c>
      <c r="AI18872" s="340">
        <f t="shared" si="2956"/>
        <v>0</v>
      </c>
      <c r="AJ18872" s="340">
        <f t="shared" si="2956"/>
        <v>0</v>
      </c>
      <c r="AK18872" s="340">
        <f t="shared" si="2956"/>
        <v>0</v>
      </c>
      <c r="AL18872" s="340">
        <f t="shared" si="2956"/>
        <v>4.4000000000000004</v>
      </c>
      <c r="AM18872" s="340">
        <f t="shared" si="2956"/>
        <v>0</v>
      </c>
    </row>
    <row r="18873" spans="1:39" x14ac:dyDescent="0.35">
      <c r="A18873" s="337">
        <v>40786</v>
      </c>
      <c r="B18873" s="338">
        <f t="shared" si="2947"/>
        <v>2011</v>
      </c>
      <c r="C18873" s="338">
        <f t="shared" si="2948"/>
        <v>8</v>
      </c>
      <c r="D18873" s="338">
        <f t="shared" si="2949"/>
        <v>31</v>
      </c>
      <c r="E18873" s="334">
        <v>0</v>
      </c>
      <c r="F18873" s="334">
        <v>0</v>
      </c>
      <c r="G18873" s="334">
        <v>0</v>
      </c>
      <c r="H18873" s="334">
        <v>1.1000000000000001</v>
      </c>
      <c r="I18873" s="334">
        <v>1</v>
      </c>
      <c r="J18873" s="334">
        <v>1.1000000000000001</v>
      </c>
      <c r="K18873" s="334">
        <v>1.1000000000000001</v>
      </c>
      <c r="L18873" s="334">
        <v>1</v>
      </c>
      <c r="M18873" s="334">
        <v>1.1000000000000001</v>
      </c>
      <c r="N18873" s="334">
        <v>1.1000000000000001</v>
      </c>
      <c r="O18873" s="334">
        <v>1</v>
      </c>
      <c r="P18873" s="334">
        <v>1.1000000000000001</v>
      </c>
      <c r="Q18873" s="334">
        <v>1.1000000000000001</v>
      </c>
      <c r="R18873" s="334">
        <v>1</v>
      </c>
      <c r="S18873" s="334">
        <v>1.1000000000000001</v>
      </c>
      <c r="T18873" s="334">
        <v>1.1000000000000001</v>
      </c>
      <c r="U18873" s="334">
        <v>1</v>
      </c>
      <c r="V18873" s="334">
        <v>1.1000000000000001</v>
      </c>
      <c r="W18873" s="334">
        <v>1.1000000000000001</v>
      </c>
      <c r="X18873" s="334">
        <v>1</v>
      </c>
      <c r="Y18873" s="334">
        <v>1.1000000000000001</v>
      </c>
      <c r="Z18873" s="334">
        <v>1.1000000000000001</v>
      </c>
      <c r="AA18873" s="334">
        <v>1</v>
      </c>
      <c r="AB18873" s="334">
        <v>1.1000000000000001</v>
      </c>
      <c r="AD18873" s="334">
        <v>22.4</v>
      </c>
      <c r="AE18873" s="334">
        <f t="shared" si="2953"/>
        <v>22.4</v>
      </c>
      <c r="AF18873" s="334">
        <f t="shared" si="2954"/>
        <v>22.400000000000002</v>
      </c>
      <c r="AG18873" s="340">
        <f t="shared" si="2955"/>
        <v>3.5527136788005009E-15</v>
      </c>
      <c r="AI18873" s="340">
        <f t="shared" si="2956"/>
        <v>0</v>
      </c>
      <c r="AJ18873" s="340">
        <f t="shared" si="2956"/>
        <v>0</v>
      </c>
      <c r="AK18873" s="340">
        <f t="shared" si="2956"/>
        <v>0</v>
      </c>
      <c r="AL18873" s="340">
        <f t="shared" si="2956"/>
        <v>22.400000000000002</v>
      </c>
      <c r="AM18873" s="340">
        <f t="shared" si="2956"/>
        <v>0</v>
      </c>
    </row>
    <row r="18874" spans="1:39" x14ac:dyDescent="0.35">
      <c r="A18874" s="337">
        <v>40787</v>
      </c>
      <c r="B18874" s="338">
        <f t="shared" si="2947"/>
        <v>2011</v>
      </c>
      <c r="C18874" s="338">
        <f t="shared" si="2948"/>
        <v>9</v>
      </c>
      <c r="D18874" s="338">
        <f t="shared" si="2949"/>
        <v>1</v>
      </c>
      <c r="E18874" s="334">
        <v>0.2</v>
      </c>
      <c r="F18874" s="334">
        <v>0</v>
      </c>
      <c r="G18874" s="334">
        <v>0</v>
      </c>
      <c r="H18874" s="334">
        <v>0</v>
      </c>
      <c r="I18874" s="334">
        <v>0</v>
      </c>
      <c r="J18874" s="334">
        <v>0</v>
      </c>
      <c r="K18874" s="334">
        <v>0</v>
      </c>
      <c r="L18874" s="334">
        <v>0</v>
      </c>
      <c r="M18874" s="334">
        <v>0</v>
      </c>
      <c r="N18874" s="334">
        <v>0</v>
      </c>
      <c r="O18874" s="334">
        <v>0</v>
      </c>
      <c r="P18874" s="334">
        <v>0</v>
      </c>
      <c r="Q18874" s="334">
        <v>0</v>
      </c>
      <c r="R18874" s="334">
        <v>0</v>
      </c>
      <c r="S18874" s="334">
        <v>0</v>
      </c>
      <c r="T18874" s="334">
        <v>0</v>
      </c>
      <c r="U18874" s="334">
        <v>0</v>
      </c>
      <c r="V18874" s="334">
        <v>0</v>
      </c>
      <c r="W18874" s="334">
        <v>0</v>
      </c>
      <c r="X18874" s="334">
        <v>0</v>
      </c>
      <c r="Y18874" s="334">
        <v>0</v>
      </c>
      <c r="Z18874" s="334">
        <v>0</v>
      </c>
      <c r="AA18874" s="334">
        <v>0</v>
      </c>
      <c r="AB18874" s="334">
        <v>0</v>
      </c>
      <c r="AD18874" s="334">
        <v>0.2</v>
      </c>
      <c r="AE18874" s="334">
        <f t="shared" si="2953"/>
        <v>0.2</v>
      </c>
      <c r="AF18874" s="334">
        <f t="shared" si="2954"/>
        <v>0.2</v>
      </c>
      <c r="AG18874" s="340">
        <f t="shared" si="2955"/>
        <v>0</v>
      </c>
      <c r="AI18874" s="340">
        <f t="shared" si="2956"/>
        <v>0</v>
      </c>
      <c r="AJ18874" s="340">
        <f t="shared" si="2956"/>
        <v>0</v>
      </c>
      <c r="AK18874" s="340">
        <f t="shared" si="2956"/>
        <v>0</v>
      </c>
      <c r="AL18874" s="340">
        <f t="shared" si="2956"/>
        <v>0</v>
      </c>
      <c r="AM18874" s="340">
        <f t="shared" si="2956"/>
        <v>0.2</v>
      </c>
    </row>
    <row r="18875" spans="1:39" x14ac:dyDescent="0.35">
      <c r="A18875" s="337">
        <v>40788</v>
      </c>
      <c r="B18875" s="338">
        <f t="shared" si="2947"/>
        <v>2011</v>
      </c>
      <c r="C18875" s="338">
        <f t="shared" si="2948"/>
        <v>9</v>
      </c>
      <c r="D18875" s="338">
        <f t="shared" si="2949"/>
        <v>2</v>
      </c>
      <c r="E18875" s="334">
        <v>0</v>
      </c>
      <c r="F18875" s="334">
        <v>0</v>
      </c>
      <c r="G18875" s="334">
        <v>0</v>
      </c>
      <c r="H18875" s="334">
        <v>0</v>
      </c>
      <c r="I18875" s="334">
        <v>0.6</v>
      </c>
      <c r="J18875" s="334">
        <v>0.6</v>
      </c>
      <c r="K18875" s="334">
        <v>0</v>
      </c>
      <c r="L18875" s="334">
        <v>0</v>
      </c>
      <c r="M18875" s="334">
        <v>0</v>
      </c>
      <c r="N18875" s="334">
        <v>0</v>
      </c>
      <c r="O18875" s="334">
        <v>0</v>
      </c>
      <c r="P18875" s="334">
        <v>0</v>
      </c>
      <c r="Q18875" s="334">
        <v>0</v>
      </c>
      <c r="R18875" s="334">
        <v>0</v>
      </c>
      <c r="S18875" s="334">
        <v>0.6</v>
      </c>
      <c r="T18875" s="334">
        <v>0.6</v>
      </c>
      <c r="U18875" s="334">
        <v>0.6</v>
      </c>
      <c r="V18875" s="334">
        <v>0.6</v>
      </c>
      <c r="W18875" s="334">
        <v>0</v>
      </c>
      <c r="X18875" s="334">
        <v>0</v>
      </c>
      <c r="Y18875" s="334">
        <v>0</v>
      </c>
      <c r="Z18875" s="334">
        <v>0</v>
      </c>
      <c r="AA18875" s="334">
        <v>0</v>
      </c>
      <c r="AB18875" s="334">
        <v>0</v>
      </c>
      <c r="AD18875" s="334">
        <v>3.6</v>
      </c>
      <c r="AE18875" s="334">
        <f t="shared" si="2953"/>
        <v>3.6</v>
      </c>
      <c r="AF18875" s="334">
        <f t="shared" si="2954"/>
        <v>3.6</v>
      </c>
      <c r="AG18875" s="340">
        <f t="shared" si="2955"/>
        <v>0</v>
      </c>
      <c r="AI18875" s="340">
        <f t="shared" si="2956"/>
        <v>0</v>
      </c>
      <c r="AJ18875" s="340">
        <f t="shared" si="2956"/>
        <v>0</v>
      </c>
      <c r="AK18875" s="340">
        <f t="shared" si="2956"/>
        <v>0</v>
      </c>
      <c r="AL18875" s="340">
        <f t="shared" si="2956"/>
        <v>0</v>
      </c>
      <c r="AM18875" s="340">
        <f t="shared" si="2956"/>
        <v>3.6</v>
      </c>
    </row>
    <row r="18876" spans="1:39" x14ac:dyDescent="0.35">
      <c r="A18876" s="337">
        <v>40789</v>
      </c>
      <c r="B18876" s="338">
        <f t="shared" si="2947"/>
        <v>2011</v>
      </c>
      <c r="C18876" s="338">
        <f t="shared" si="2948"/>
        <v>9</v>
      </c>
      <c r="D18876" s="338">
        <f t="shared" si="2949"/>
        <v>3</v>
      </c>
      <c r="E18876" s="334">
        <v>0</v>
      </c>
      <c r="F18876" s="334">
        <v>0</v>
      </c>
      <c r="G18876" s="334">
        <v>0</v>
      </c>
      <c r="H18876" s="334">
        <v>0</v>
      </c>
      <c r="I18876" s="334">
        <v>0</v>
      </c>
      <c r="J18876" s="334">
        <v>0</v>
      </c>
      <c r="K18876" s="334">
        <v>0</v>
      </c>
      <c r="L18876" s="334">
        <v>0</v>
      </c>
      <c r="M18876" s="334">
        <v>0</v>
      </c>
      <c r="N18876" s="334">
        <v>0</v>
      </c>
      <c r="O18876" s="334">
        <v>0</v>
      </c>
      <c r="P18876" s="334">
        <v>0</v>
      </c>
      <c r="Q18876" s="334">
        <v>0</v>
      </c>
      <c r="R18876" s="334">
        <v>0</v>
      </c>
      <c r="S18876" s="334">
        <v>0</v>
      </c>
      <c r="T18876" s="334">
        <v>0</v>
      </c>
      <c r="U18876" s="334">
        <v>0</v>
      </c>
      <c r="V18876" s="334">
        <v>0</v>
      </c>
      <c r="W18876" s="334">
        <v>0</v>
      </c>
      <c r="X18876" s="334">
        <v>0</v>
      </c>
      <c r="Y18876" s="334">
        <v>0</v>
      </c>
      <c r="Z18876" s="334">
        <v>0</v>
      </c>
      <c r="AA18876" s="334">
        <v>0</v>
      </c>
      <c r="AB18876" s="334">
        <v>0</v>
      </c>
      <c r="AD18876" s="334">
        <v>0</v>
      </c>
      <c r="AE18876" s="334">
        <f t="shared" si="2953"/>
        <v>0</v>
      </c>
      <c r="AF18876" s="334">
        <f t="shared" si="2954"/>
        <v>0</v>
      </c>
      <c r="AG18876" s="340">
        <f t="shared" si="2955"/>
        <v>0</v>
      </c>
      <c r="AI18876" s="340">
        <f t="shared" si="2956"/>
        <v>0</v>
      </c>
      <c r="AJ18876" s="340">
        <f t="shared" si="2956"/>
        <v>0</v>
      </c>
      <c r="AK18876" s="340">
        <f t="shared" si="2956"/>
        <v>0</v>
      </c>
      <c r="AL18876" s="340">
        <f t="shared" si="2956"/>
        <v>0</v>
      </c>
      <c r="AM18876" s="340">
        <f t="shared" si="2956"/>
        <v>0</v>
      </c>
    </row>
    <row r="18877" spans="1:39" x14ac:dyDescent="0.35">
      <c r="A18877" s="337">
        <v>40790</v>
      </c>
      <c r="B18877" s="338">
        <f t="shared" si="2947"/>
        <v>2011</v>
      </c>
      <c r="C18877" s="338">
        <f t="shared" si="2948"/>
        <v>9</v>
      </c>
      <c r="D18877" s="338">
        <f t="shared" si="2949"/>
        <v>4</v>
      </c>
      <c r="E18877" s="334">
        <v>0</v>
      </c>
      <c r="F18877" s="334">
        <v>0</v>
      </c>
      <c r="G18877" s="334">
        <v>0</v>
      </c>
      <c r="H18877" s="334">
        <v>0</v>
      </c>
      <c r="I18877" s="334">
        <v>0</v>
      </c>
      <c r="J18877" s="334">
        <v>0</v>
      </c>
      <c r="K18877" s="334">
        <v>0</v>
      </c>
      <c r="L18877" s="334">
        <v>0</v>
      </c>
      <c r="M18877" s="334">
        <v>0</v>
      </c>
      <c r="N18877" s="334">
        <v>0</v>
      </c>
      <c r="O18877" s="334">
        <v>0</v>
      </c>
      <c r="P18877" s="334">
        <v>0</v>
      </c>
      <c r="Q18877" s="334">
        <v>0</v>
      </c>
      <c r="R18877" s="334">
        <v>0</v>
      </c>
      <c r="S18877" s="334">
        <v>0</v>
      </c>
      <c r="T18877" s="334">
        <v>0</v>
      </c>
      <c r="U18877" s="334">
        <v>0</v>
      </c>
      <c r="V18877" s="334">
        <v>0</v>
      </c>
      <c r="W18877" s="334">
        <v>0</v>
      </c>
      <c r="X18877" s="334">
        <v>0</v>
      </c>
      <c r="Y18877" s="334">
        <v>0</v>
      </c>
      <c r="Z18877" s="334">
        <v>0</v>
      </c>
      <c r="AA18877" s="334">
        <v>0</v>
      </c>
      <c r="AB18877" s="334">
        <v>0</v>
      </c>
      <c r="AD18877" s="334">
        <v>0</v>
      </c>
      <c r="AE18877" s="334">
        <f t="shared" si="2953"/>
        <v>0</v>
      </c>
      <c r="AF18877" s="334">
        <f t="shared" si="2954"/>
        <v>0</v>
      </c>
      <c r="AG18877" s="340">
        <f t="shared" si="2955"/>
        <v>0</v>
      </c>
      <c r="AI18877" s="340">
        <f t="shared" si="2956"/>
        <v>0</v>
      </c>
      <c r="AJ18877" s="340">
        <f t="shared" si="2956"/>
        <v>0</v>
      </c>
      <c r="AK18877" s="340">
        <f t="shared" si="2956"/>
        <v>0</v>
      </c>
      <c r="AL18877" s="340">
        <f t="shared" si="2956"/>
        <v>0</v>
      </c>
      <c r="AM18877" s="340">
        <f t="shared" si="2956"/>
        <v>0</v>
      </c>
    </row>
    <row r="18878" spans="1:39" x14ac:dyDescent="0.35">
      <c r="A18878" s="337">
        <v>40791</v>
      </c>
      <c r="B18878" s="338">
        <f t="shared" si="2947"/>
        <v>2011</v>
      </c>
      <c r="C18878" s="338">
        <f t="shared" si="2948"/>
        <v>9</v>
      </c>
      <c r="D18878" s="338">
        <f t="shared" si="2949"/>
        <v>5</v>
      </c>
      <c r="E18878" s="334">
        <v>0</v>
      </c>
      <c r="F18878" s="334">
        <v>0</v>
      </c>
      <c r="G18878" s="334">
        <v>0</v>
      </c>
      <c r="H18878" s="334">
        <v>0</v>
      </c>
      <c r="I18878" s="334">
        <v>0</v>
      </c>
      <c r="J18878" s="334">
        <v>0</v>
      </c>
      <c r="K18878" s="334">
        <v>0</v>
      </c>
      <c r="L18878" s="334">
        <v>0</v>
      </c>
      <c r="M18878" s="334">
        <v>0</v>
      </c>
      <c r="N18878" s="334">
        <v>0</v>
      </c>
      <c r="O18878" s="334">
        <v>0</v>
      </c>
      <c r="P18878" s="334">
        <v>0</v>
      </c>
      <c r="Q18878" s="334">
        <v>0</v>
      </c>
      <c r="R18878" s="334">
        <v>0</v>
      </c>
      <c r="S18878" s="334">
        <v>0</v>
      </c>
      <c r="T18878" s="334">
        <v>0</v>
      </c>
      <c r="U18878" s="334">
        <v>0</v>
      </c>
      <c r="V18878" s="334">
        <v>0</v>
      </c>
      <c r="W18878" s="334">
        <v>0</v>
      </c>
      <c r="X18878" s="334">
        <v>0</v>
      </c>
      <c r="Y18878" s="334">
        <v>0</v>
      </c>
      <c r="Z18878" s="334">
        <v>0</v>
      </c>
      <c r="AA18878" s="334">
        <v>0</v>
      </c>
      <c r="AB18878" s="334">
        <v>0</v>
      </c>
      <c r="AD18878" s="334">
        <v>0</v>
      </c>
      <c r="AE18878" s="334">
        <f t="shared" si="2953"/>
        <v>0</v>
      </c>
      <c r="AF18878" s="334">
        <f t="shared" si="2954"/>
        <v>0</v>
      </c>
      <c r="AG18878" s="340">
        <f t="shared" si="2955"/>
        <v>0</v>
      </c>
      <c r="AI18878" s="340">
        <f t="shared" si="2956"/>
        <v>0</v>
      </c>
      <c r="AJ18878" s="340">
        <f t="shared" si="2956"/>
        <v>0</v>
      </c>
      <c r="AK18878" s="340">
        <f t="shared" si="2956"/>
        <v>0</v>
      </c>
      <c r="AL18878" s="340">
        <f t="shared" si="2956"/>
        <v>0</v>
      </c>
      <c r="AM18878" s="340">
        <f t="shared" si="2956"/>
        <v>0</v>
      </c>
    </row>
    <row r="18879" spans="1:39" x14ac:dyDescent="0.35">
      <c r="A18879" s="337">
        <v>40792</v>
      </c>
      <c r="B18879" s="338">
        <f t="shared" si="2947"/>
        <v>2011</v>
      </c>
      <c r="C18879" s="338">
        <f t="shared" si="2948"/>
        <v>9</v>
      </c>
      <c r="D18879" s="338">
        <f t="shared" si="2949"/>
        <v>6</v>
      </c>
      <c r="E18879" s="334">
        <v>0</v>
      </c>
      <c r="F18879" s="334">
        <v>0</v>
      </c>
      <c r="G18879" s="334">
        <v>0</v>
      </c>
      <c r="H18879" s="334">
        <v>0</v>
      </c>
      <c r="I18879" s="334">
        <v>0</v>
      </c>
      <c r="J18879" s="334">
        <v>0</v>
      </c>
      <c r="K18879" s="334">
        <v>0</v>
      </c>
      <c r="L18879" s="334">
        <v>0</v>
      </c>
      <c r="M18879" s="334">
        <v>0</v>
      </c>
      <c r="N18879" s="334">
        <v>0</v>
      </c>
      <c r="O18879" s="334">
        <v>0</v>
      </c>
      <c r="P18879" s="334">
        <v>0</v>
      </c>
      <c r="Q18879" s="334">
        <v>0</v>
      </c>
      <c r="R18879" s="334">
        <v>0</v>
      </c>
      <c r="S18879" s="334">
        <v>0</v>
      </c>
      <c r="T18879" s="334">
        <v>0</v>
      </c>
      <c r="U18879" s="334">
        <v>0</v>
      </c>
      <c r="V18879" s="334">
        <v>0</v>
      </c>
      <c r="W18879" s="334">
        <v>0</v>
      </c>
      <c r="X18879" s="334">
        <v>0</v>
      </c>
      <c r="Y18879" s="334">
        <v>0</v>
      </c>
      <c r="Z18879" s="334">
        <v>0</v>
      </c>
      <c r="AA18879" s="334">
        <v>0</v>
      </c>
      <c r="AB18879" s="334">
        <v>0</v>
      </c>
      <c r="AD18879" s="334">
        <v>0</v>
      </c>
      <c r="AE18879" s="334">
        <f t="shared" si="2953"/>
        <v>0</v>
      </c>
      <c r="AF18879" s="334">
        <f t="shared" si="2954"/>
        <v>0</v>
      </c>
      <c r="AG18879" s="340">
        <f t="shared" si="2955"/>
        <v>0</v>
      </c>
      <c r="AI18879" s="340">
        <f t="shared" si="2956"/>
        <v>0</v>
      </c>
      <c r="AJ18879" s="340">
        <f t="shared" si="2956"/>
        <v>0</v>
      </c>
      <c r="AK18879" s="340">
        <f t="shared" si="2956"/>
        <v>0</v>
      </c>
      <c r="AL18879" s="340">
        <f t="shared" si="2956"/>
        <v>0</v>
      </c>
      <c r="AM18879" s="340">
        <f t="shared" si="2956"/>
        <v>0</v>
      </c>
    </row>
    <row r="18880" spans="1:39" x14ac:dyDescent="0.35">
      <c r="A18880" s="337">
        <v>40793</v>
      </c>
      <c r="B18880" s="338">
        <f t="shared" si="2947"/>
        <v>2011</v>
      </c>
      <c r="C18880" s="338">
        <f t="shared" si="2948"/>
        <v>9</v>
      </c>
      <c r="D18880" s="338">
        <f t="shared" si="2949"/>
        <v>7</v>
      </c>
      <c r="E18880" s="334">
        <v>0</v>
      </c>
      <c r="F18880" s="334">
        <v>0</v>
      </c>
      <c r="G18880" s="334">
        <v>0</v>
      </c>
      <c r="H18880" s="334">
        <v>0</v>
      </c>
      <c r="I18880" s="334">
        <v>0</v>
      </c>
      <c r="J18880" s="334">
        <v>0</v>
      </c>
      <c r="K18880" s="334">
        <v>0</v>
      </c>
      <c r="L18880" s="334">
        <v>0</v>
      </c>
      <c r="M18880" s="334">
        <v>0</v>
      </c>
      <c r="N18880" s="334">
        <v>0</v>
      </c>
      <c r="O18880" s="334">
        <v>0</v>
      </c>
      <c r="P18880" s="334">
        <v>0</v>
      </c>
      <c r="Q18880" s="334">
        <v>0</v>
      </c>
      <c r="R18880" s="334">
        <v>0</v>
      </c>
      <c r="S18880" s="334">
        <v>0</v>
      </c>
      <c r="T18880" s="334">
        <v>0</v>
      </c>
      <c r="U18880" s="334">
        <v>0</v>
      </c>
      <c r="V18880" s="334">
        <v>0</v>
      </c>
      <c r="W18880" s="334">
        <v>0</v>
      </c>
      <c r="X18880" s="334">
        <v>0</v>
      </c>
      <c r="Y18880" s="334">
        <v>0</v>
      </c>
      <c r="Z18880" s="334">
        <v>0</v>
      </c>
      <c r="AA18880" s="334">
        <v>0</v>
      </c>
      <c r="AB18880" s="334">
        <v>0</v>
      </c>
      <c r="AD18880" s="334">
        <v>0</v>
      </c>
      <c r="AE18880" s="334">
        <f t="shared" si="2953"/>
        <v>0</v>
      </c>
      <c r="AF18880" s="334">
        <f t="shared" si="2954"/>
        <v>0</v>
      </c>
      <c r="AG18880" s="340">
        <f t="shared" si="2955"/>
        <v>0</v>
      </c>
      <c r="AI18880" s="340">
        <f t="shared" si="2956"/>
        <v>0</v>
      </c>
      <c r="AJ18880" s="340">
        <f t="shared" si="2956"/>
        <v>0</v>
      </c>
      <c r="AK18880" s="340">
        <f t="shared" si="2956"/>
        <v>0</v>
      </c>
      <c r="AL18880" s="340">
        <f t="shared" si="2956"/>
        <v>0</v>
      </c>
      <c r="AM18880" s="340">
        <f t="shared" si="2956"/>
        <v>0</v>
      </c>
    </row>
    <row r="18881" spans="1:39" x14ac:dyDescent="0.35">
      <c r="A18881" s="337">
        <v>40794</v>
      </c>
      <c r="B18881" s="338">
        <f t="shared" si="2947"/>
        <v>2011</v>
      </c>
      <c r="C18881" s="338">
        <f t="shared" si="2948"/>
        <v>9</v>
      </c>
      <c r="D18881" s="338">
        <f t="shared" si="2949"/>
        <v>8</v>
      </c>
      <c r="E18881" s="334">
        <v>0</v>
      </c>
      <c r="F18881" s="334">
        <v>0</v>
      </c>
      <c r="G18881" s="334">
        <v>0</v>
      </c>
      <c r="H18881" s="334">
        <v>0</v>
      </c>
      <c r="I18881" s="334">
        <v>0</v>
      </c>
      <c r="J18881" s="334">
        <v>0</v>
      </c>
      <c r="K18881" s="334">
        <v>0</v>
      </c>
      <c r="L18881" s="334">
        <v>0</v>
      </c>
      <c r="M18881" s="334">
        <v>0</v>
      </c>
      <c r="N18881" s="334">
        <v>0</v>
      </c>
      <c r="O18881" s="334">
        <v>0</v>
      </c>
      <c r="P18881" s="334">
        <v>0</v>
      </c>
      <c r="Q18881" s="334">
        <v>0</v>
      </c>
      <c r="R18881" s="334">
        <v>0</v>
      </c>
      <c r="S18881" s="334">
        <v>0</v>
      </c>
      <c r="T18881" s="334">
        <v>0</v>
      </c>
      <c r="U18881" s="334">
        <v>0</v>
      </c>
      <c r="V18881" s="334">
        <v>0</v>
      </c>
      <c r="W18881" s="334">
        <v>0</v>
      </c>
      <c r="X18881" s="334">
        <v>0</v>
      </c>
      <c r="Y18881" s="334">
        <v>0</v>
      </c>
      <c r="Z18881" s="334">
        <v>0</v>
      </c>
      <c r="AA18881" s="334">
        <v>0</v>
      </c>
      <c r="AB18881" s="334">
        <v>0</v>
      </c>
      <c r="AD18881" s="334">
        <v>0</v>
      </c>
      <c r="AE18881" s="334">
        <f t="shared" si="2953"/>
        <v>0</v>
      </c>
      <c r="AF18881" s="334">
        <f t="shared" si="2954"/>
        <v>0</v>
      </c>
      <c r="AG18881" s="340">
        <f t="shared" si="2955"/>
        <v>0</v>
      </c>
      <c r="AI18881" s="340">
        <f t="shared" si="2956"/>
        <v>0</v>
      </c>
      <c r="AJ18881" s="340">
        <f t="shared" si="2956"/>
        <v>0</v>
      </c>
      <c r="AK18881" s="340">
        <f t="shared" si="2956"/>
        <v>0</v>
      </c>
      <c r="AL18881" s="340">
        <f t="shared" si="2956"/>
        <v>0</v>
      </c>
      <c r="AM18881" s="340">
        <f t="shared" si="2956"/>
        <v>0</v>
      </c>
    </row>
    <row r="18882" spans="1:39" x14ac:dyDescent="0.35">
      <c r="A18882" s="337">
        <v>40795</v>
      </c>
      <c r="B18882" s="338">
        <f t="shared" si="2947"/>
        <v>2011</v>
      </c>
      <c r="C18882" s="338">
        <f t="shared" si="2948"/>
        <v>9</v>
      </c>
      <c r="D18882" s="338">
        <f t="shared" si="2949"/>
        <v>9</v>
      </c>
      <c r="E18882" s="334">
        <v>0</v>
      </c>
      <c r="F18882" s="334">
        <v>0</v>
      </c>
      <c r="G18882" s="334">
        <v>0</v>
      </c>
      <c r="H18882" s="334">
        <v>0</v>
      </c>
      <c r="I18882" s="334">
        <v>0</v>
      </c>
      <c r="J18882" s="334">
        <v>0</v>
      </c>
      <c r="K18882" s="334">
        <v>0</v>
      </c>
      <c r="L18882" s="334">
        <v>0</v>
      </c>
      <c r="M18882" s="334">
        <v>0</v>
      </c>
      <c r="N18882" s="334">
        <v>0</v>
      </c>
      <c r="O18882" s="334">
        <v>0</v>
      </c>
      <c r="P18882" s="334">
        <v>0</v>
      </c>
      <c r="Q18882" s="334">
        <v>0</v>
      </c>
      <c r="R18882" s="334">
        <v>0</v>
      </c>
      <c r="S18882" s="334">
        <v>0</v>
      </c>
      <c r="T18882" s="334">
        <v>0</v>
      </c>
      <c r="U18882" s="334">
        <v>0</v>
      </c>
      <c r="V18882" s="334">
        <v>0</v>
      </c>
      <c r="W18882" s="334">
        <v>0</v>
      </c>
      <c r="X18882" s="334">
        <v>0</v>
      </c>
      <c r="Y18882" s="334">
        <v>0</v>
      </c>
      <c r="Z18882" s="334">
        <v>0</v>
      </c>
      <c r="AA18882" s="334">
        <v>0</v>
      </c>
      <c r="AB18882" s="334">
        <v>0</v>
      </c>
      <c r="AD18882" s="334">
        <v>0</v>
      </c>
      <c r="AE18882" s="334">
        <f t="shared" si="2953"/>
        <v>0</v>
      </c>
      <c r="AF18882" s="334">
        <f t="shared" si="2954"/>
        <v>0</v>
      </c>
      <c r="AG18882" s="340">
        <f t="shared" si="2955"/>
        <v>0</v>
      </c>
      <c r="AI18882" s="340">
        <f t="shared" si="2956"/>
        <v>0</v>
      </c>
      <c r="AJ18882" s="340">
        <f t="shared" si="2956"/>
        <v>0</v>
      </c>
      <c r="AK18882" s="340">
        <f t="shared" si="2956"/>
        <v>0</v>
      </c>
      <c r="AL18882" s="340">
        <f t="shared" si="2956"/>
        <v>0</v>
      </c>
      <c r="AM18882" s="340">
        <f t="shared" si="2956"/>
        <v>0</v>
      </c>
    </row>
    <row r="18883" spans="1:39" x14ac:dyDescent="0.35">
      <c r="A18883" s="337">
        <v>40796</v>
      </c>
      <c r="B18883" s="338">
        <f t="shared" si="2947"/>
        <v>2011</v>
      </c>
      <c r="C18883" s="338">
        <f t="shared" si="2948"/>
        <v>9</v>
      </c>
      <c r="D18883" s="338">
        <f t="shared" si="2949"/>
        <v>10</v>
      </c>
      <c r="E18883" s="334">
        <v>0</v>
      </c>
      <c r="F18883" s="334">
        <v>0</v>
      </c>
      <c r="G18883" s="334">
        <v>0</v>
      </c>
      <c r="H18883" s="334">
        <v>0</v>
      </c>
      <c r="I18883" s="334">
        <v>0</v>
      </c>
      <c r="J18883" s="334">
        <v>0</v>
      </c>
      <c r="K18883" s="334">
        <v>0</v>
      </c>
      <c r="L18883" s="334">
        <v>0</v>
      </c>
      <c r="M18883" s="334">
        <v>0</v>
      </c>
      <c r="N18883" s="334">
        <v>0</v>
      </c>
      <c r="O18883" s="334">
        <v>0</v>
      </c>
      <c r="P18883" s="334">
        <v>0</v>
      </c>
      <c r="Q18883" s="334">
        <v>0</v>
      </c>
      <c r="R18883" s="334">
        <v>0</v>
      </c>
      <c r="S18883" s="334">
        <v>0</v>
      </c>
      <c r="T18883" s="334">
        <v>0</v>
      </c>
      <c r="U18883" s="334">
        <v>0</v>
      </c>
      <c r="V18883" s="334">
        <v>0</v>
      </c>
      <c r="W18883" s="334">
        <v>0</v>
      </c>
      <c r="X18883" s="334">
        <v>0</v>
      </c>
      <c r="Y18883" s="334">
        <v>0</v>
      </c>
      <c r="Z18883" s="334">
        <v>0</v>
      </c>
      <c r="AA18883" s="334">
        <v>0</v>
      </c>
      <c r="AB18883" s="334">
        <v>0</v>
      </c>
      <c r="AD18883" s="334">
        <v>0</v>
      </c>
      <c r="AE18883" s="334">
        <f t="shared" si="2953"/>
        <v>0</v>
      </c>
      <c r="AF18883" s="334">
        <f t="shared" si="2954"/>
        <v>0</v>
      </c>
      <c r="AG18883" s="340">
        <f t="shared" si="2955"/>
        <v>0</v>
      </c>
      <c r="AI18883" s="340">
        <f t="shared" si="2956"/>
        <v>0</v>
      </c>
      <c r="AJ18883" s="340">
        <f t="shared" si="2956"/>
        <v>0</v>
      </c>
      <c r="AK18883" s="340">
        <f t="shared" si="2956"/>
        <v>0</v>
      </c>
      <c r="AL18883" s="340">
        <f t="shared" si="2956"/>
        <v>0</v>
      </c>
      <c r="AM18883" s="340">
        <f t="shared" si="2956"/>
        <v>0</v>
      </c>
    </row>
    <row r="18884" spans="1:39" x14ac:dyDescent="0.35">
      <c r="A18884" s="337">
        <v>40797</v>
      </c>
      <c r="B18884" s="338">
        <f t="shared" ref="B18884:B18947" si="2957">YEAR(A18884)</f>
        <v>2011</v>
      </c>
      <c r="C18884" s="338">
        <f t="shared" ref="C18884:C18947" si="2958">MONTH(A18884)</f>
        <v>9</v>
      </c>
      <c r="D18884" s="338">
        <f t="shared" ref="D18884:D18947" si="2959">DAY(A18884)</f>
        <v>11</v>
      </c>
      <c r="E18884" s="334">
        <v>0</v>
      </c>
      <c r="F18884" s="334">
        <v>0</v>
      </c>
      <c r="G18884" s="334">
        <v>0</v>
      </c>
      <c r="H18884" s="334">
        <v>0</v>
      </c>
      <c r="I18884" s="334">
        <v>0</v>
      </c>
      <c r="J18884" s="334">
        <v>0</v>
      </c>
      <c r="K18884" s="334">
        <v>0</v>
      </c>
      <c r="L18884" s="334">
        <v>0</v>
      </c>
      <c r="M18884" s="334">
        <v>0</v>
      </c>
      <c r="N18884" s="334">
        <v>0</v>
      </c>
      <c r="O18884" s="334">
        <v>0</v>
      </c>
      <c r="P18884" s="334">
        <v>0</v>
      </c>
      <c r="Q18884" s="334">
        <v>0</v>
      </c>
      <c r="R18884" s="334">
        <v>0</v>
      </c>
      <c r="S18884" s="334">
        <v>0</v>
      </c>
      <c r="T18884" s="334">
        <v>0</v>
      </c>
      <c r="U18884" s="334">
        <v>0</v>
      </c>
      <c r="V18884" s="334">
        <v>0</v>
      </c>
      <c r="W18884" s="334">
        <v>0</v>
      </c>
      <c r="X18884" s="334">
        <v>0</v>
      </c>
      <c r="Y18884" s="334">
        <v>0</v>
      </c>
      <c r="Z18884" s="334">
        <v>0</v>
      </c>
      <c r="AA18884" s="334">
        <v>0</v>
      </c>
      <c r="AB18884" s="334">
        <v>0</v>
      </c>
      <c r="AD18884" s="334">
        <v>0</v>
      </c>
      <c r="AE18884" s="334">
        <f t="shared" si="2953"/>
        <v>0</v>
      </c>
      <c r="AF18884" s="334">
        <f t="shared" si="2954"/>
        <v>0</v>
      </c>
      <c r="AG18884" s="340">
        <f t="shared" si="2955"/>
        <v>0</v>
      </c>
      <c r="AI18884" s="340">
        <f t="shared" ref="AI18884:AM18899" si="2960">IF($C18884=AI$1,$AF18884,0)</f>
        <v>0</v>
      </c>
      <c r="AJ18884" s="340">
        <f t="shared" si="2960"/>
        <v>0</v>
      </c>
      <c r="AK18884" s="340">
        <f t="shared" si="2960"/>
        <v>0</v>
      </c>
      <c r="AL18884" s="340">
        <f t="shared" si="2960"/>
        <v>0</v>
      </c>
      <c r="AM18884" s="340">
        <f t="shared" si="2960"/>
        <v>0</v>
      </c>
    </row>
    <row r="18885" spans="1:39" x14ac:dyDescent="0.35">
      <c r="A18885" s="337">
        <v>40798</v>
      </c>
      <c r="B18885" s="338">
        <f t="shared" si="2957"/>
        <v>2011</v>
      </c>
      <c r="C18885" s="338">
        <f t="shared" si="2958"/>
        <v>9</v>
      </c>
      <c r="D18885" s="338">
        <f t="shared" si="2959"/>
        <v>12</v>
      </c>
      <c r="E18885" s="334">
        <v>0</v>
      </c>
      <c r="F18885" s="334">
        <v>0</v>
      </c>
      <c r="G18885" s="334">
        <v>0</v>
      </c>
      <c r="H18885" s="334">
        <v>0</v>
      </c>
      <c r="I18885" s="334">
        <v>0</v>
      </c>
      <c r="J18885" s="334">
        <v>0</v>
      </c>
      <c r="K18885" s="334">
        <v>0</v>
      </c>
      <c r="L18885" s="334">
        <v>0</v>
      </c>
      <c r="M18885" s="334">
        <v>0</v>
      </c>
      <c r="N18885" s="334">
        <v>0</v>
      </c>
      <c r="O18885" s="334">
        <v>0</v>
      </c>
      <c r="P18885" s="334">
        <v>0</v>
      </c>
      <c r="Q18885" s="334">
        <v>0</v>
      </c>
      <c r="R18885" s="334">
        <v>0</v>
      </c>
      <c r="S18885" s="334">
        <v>0</v>
      </c>
      <c r="T18885" s="334">
        <v>0</v>
      </c>
      <c r="U18885" s="334">
        <v>0</v>
      </c>
      <c r="V18885" s="334">
        <v>0</v>
      </c>
      <c r="W18885" s="334">
        <v>0</v>
      </c>
      <c r="X18885" s="334">
        <v>0</v>
      </c>
      <c r="Y18885" s="334">
        <v>0</v>
      </c>
      <c r="Z18885" s="334">
        <v>0</v>
      </c>
      <c r="AA18885" s="334">
        <v>0</v>
      </c>
      <c r="AB18885" s="334">
        <v>0</v>
      </c>
      <c r="AD18885" s="334">
        <v>0</v>
      </c>
      <c r="AE18885" s="334">
        <f t="shared" si="2953"/>
        <v>0</v>
      </c>
      <c r="AF18885" s="334">
        <f t="shared" si="2954"/>
        <v>0</v>
      </c>
      <c r="AG18885" s="340">
        <f t="shared" si="2955"/>
        <v>0</v>
      </c>
      <c r="AI18885" s="340">
        <f t="shared" si="2960"/>
        <v>0</v>
      </c>
      <c r="AJ18885" s="340">
        <f t="shared" si="2960"/>
        <v>0</v>
      </c>
      <c r="AK18885" s="340">
        <f t="shared" si="2960"/>
        <v>0</v>
      </c>
      <c r="AL18885" s="340">
        <f t="shared" si="2960"/>
        <v>0</v>
      </c>
      <c r="AM18885" s="340">
        <f t="shared" si="2960"/>
        <v>0</v>
      </c>
    </row>
    <row r="18886" spans="1:39" x14ac:dyDescent="0.35">
      <c r="A18886" s="337">
        <v>40799</v>
      </c>
      <c r="B18886" s="338">
        <f t="shared" si="2957"/>
        <v>2011</v>
      </c>
      <c r="C18886" s="338">
        <f t="shared" si="2958"/>
        <v>9</v>
      </c>
      <c r="D18886" s="338">
        <f t="shared" si="2959"/>
        <v>13</v>
      </c>
      <c r="E18886" s="334">
        <v>0</v>
      </c>
      <c r="F18886" s="334">
        <v>0</v>
      </c>
      <c r="G18886" s="334">
        <v>0</v>
      </c>
      <c r="H18886" s="334">
        <v>0</v>
      </c>
      <c r="I18886" s="334">
        <v>0</v>
      </c>
      <c r="J18886" s="334">
        <v>0</v>
      </c>
      <c r="K18886" s="334">
        <v>0</v>
      </c>
      <c r="L18886" s="334">
        <v>0</v>
      </c>
      <c r="M18886" s="334">
        <v>0</v>
      </c>
      <c r="N18886" s="334">
        <v>0</v>
      </c>
      <c r="O18886" s="334">
        <v>0</v>
      </c>
      <c r="P18886" s="334">
        <v>0</v>
      </c>
      <c r="Q18886" s="334">
        <v>0</v>
      </c>
      <c r="R18886" s="334">
        <v>0</v>
      </c>
      <c r="S18886" s="334">
        <v>0</v>
      </c>
      <c r="T18886" s="334">
        <v>0</v>
      </c>
      <c r="U18886" s="334">
        <v>0</v>
      </c>
      <c r="V18886" s="334">
        <v>0</v>
      </c>
      <c r="W18886" s="334">
        <v>0</v>
      </c>
      <c r="X18886" s="334">
        <v>0</v>
      </c>
      <c r="Y18886" s="334">
        <v>0</v>
      </c>
      <c r="Z18886" s="334">
        <v>0</v>
      </c>
      <c r="AA18886" s="334">
        <v>0</v>
      </c>
      <c r="AB18886" s="334">
        <v>0</v>
      </c>
      <c r="AD18886" s="334">
        <v>0</v>
      </c>
      <c r="AE18886" s="334">
        <f t="shared" si="2953"/>
        <v>0</v>
      </c>
      <c r="AF18886" s="334">
        <f t="shared" si="2954"/>
        <v>0</v>
      </c>
      <c r="AG18886" s="340">
        <f t="shared" si="2955"/>
        <v>0</v>
      </c>
      <c r="AI18886" s="340">
        <f t="shared" si="2960"/>
        <v>0</v>
      </c>
      <c r="AJ18886" s="340">
        <f t="shared" si="2960"/>
        <v>0</v>
      </c>
      <c r="AK18886" s="340">
        <f t="shared" si="2960"/>
        <v>0</v>
      </c>
      <c r="AL18886" s="340">
        <f t="shared" si="2960"/>
        <v>0</v>
      </c>
      <c r="AM18886" s="340">
        <f t="shared" si="2960"/>
        <v>0</v>
      </c>
    </row>
    <row r="18887" spans="1:39" x14ac:dyDescent="0.35">
      <c r="A18887" s="337">
        <v>40800</v>
      </c>
      <c r="B18887" s="338">
        <f t="shared" si="2957"/>
        <v>2011</v>
      </c>
      <c r="C18887" s="338">
        <f t="shared" si="2958"/>
        <v>9</v>
      </c>
      <c r="D18887" s="338">
        <f t="shared" si="2959"/>
        <v>14</v>
      </c>
      <c r="E18887" s="334">
        <v>0</v>
      </c>
      <c r="F18887" s="334">
        <v>0</v>
      </c>
      <c r="G18887" s="334">
        <v>0</v>
      </c>
      <c r="H18887" s="334">
        <v>0</v>
      </c>
      <c r="I18887" s="334">
        <v>0</v>
      </c>
      <c r="J18887" s="334">
        <v>0</v>
      </c>
      <c r="K18887" s="334">
        <v>0</v>
      </c>
      <c r="L18887" s="334">
        <v>0</v>
      </c>
      <c r="M18887" s="334">
        <v>0</v>
      </c>
      <c r="N18887" s="334">
        <v>0</v>
      </c>
      <c r="O18887" s="334">
        <v>0</v>
      </c>
      <c r="P18887" s="334">
        <v>0</v>
      </c>
      <c r="Q18887" s="334">
        <v>0</v>
      </c>
      <c r="R18887" s="334">
        <v>0</v>
      </c>
      <c r="S18887" s="334">
        <v>0</v>
      </c>
      <c r="T18887" s="334">
        <v>0</v>
      </c>
      <c r="U18887" s="334">
        <v>0</v>
      </c>
      <c r="V18887" s="334">
        <v>0</v>
      </c>
      <c r="W18887" s="334">
        <v>0</v>
      </c>
      <c r="X18887" s="334">
        <v>0</v>
      </c>
      <c r="Y18887" s="334">
        <v>0</v>
      </c>
      <c r="Z18887" s="334">
        <v>0</v>
      </c>
      <c r="AA18887" s="334">
        <v>0</v>
      </c>
      <c r="AB18887" s="334">
        <v>0</v>
      </c>
      <c r="AD18887" s="334">
        <v>0</v>
      </c>
      <c r="AE18887" s="334">
        <f t="shared" si="2953"/>
        <v>0</v>
      </c>
      <c r="AF18887" s="334">
        <f t="shared" si="2954"/>
        <v>0</v>
      </c>
      <c r="AG18887" s="340">
        <f t="shared" si="2955"/>
        <v>0</v>
      </c>
      <c r="AI18887" s="340">
        <f t="shared" si="2960"/>
        <v>0</v>
      </c>
      <c r="AJ18887" s="340">
        <f t="shared" si="2960"/>
        <v>0</v>
      </c>
      <c r="AK18887" s="340">
        <f t="shared" si="2960"/>
        <v>0</v>
      </c>
      <c r="AL18887" s="340">
        <f t="shared" si="2960"/>
        <v>0</v>
      </c>
      <c r="AM18887" s="340">
        <f t="shared" si="2960"/>
        <v>0</v>
      </c>
    </row>
    <row r="18888" spans="1:39" x14ac:dyDescent="0.35">
      <c r="A18888" s="337">
        <v>40801</v>
      </c>
      <c r="B18888" s="338">
        <f t="shared" si="2957"/>
        <v>2011</v>
      </c>
      <c r="C18888" s="338">
        <f t="shared" si="2958"/>
        <v>9</v>
      </c>
      <c r="D18888" s="338">
        <f t="shared" si="2959"/>
        <v>15</v>
      </c>
      <c r="E18888" s="334">
        <v>0</v>
      </c>
      <c r="F18888" s="334">
        <v>0</v>
      </c>
      <c r="G18888" s="334">
        <v>0</v>
      </c>
      <c r="H18888" s="334">
        <v>0</v>
      </c>
      <c r="I18888" s="334">
        <v>0</v>
      </c>
      <c r="J18888" s="334">
        <v>0</v>
      </c>
      <c r="K18888" s="334">
        <v>0</v>
      </c>
      <c r="L18888" s="334">
        <v>0</v>
      </c>
      <c r="M18888" s="334">
        <v>0</v>
      </c>
      <c r="N18888" s="334">
        <v>0</v>
      </c>
      <c r="O18888" s="334">
        <v>0</v>
      </c>
      <c r="P18888" s="334">
        <v>0</v>
      </c>
      <c r="Q18888" s="334">
        <v>0</v>
      </c>
      <c r="R18888" s="334">
        <v>0</v>
      </c>
      <c r="S18888" s="334">
        <v>0</v>
      </c>
      <c r="T18888" s="334">
        <v>0</v>
      </c>
      <c r="U18888" s="334">
        <v>0</v>
      </c>
      <c r="V18888" s="334">
        <v>0</v>
      </c>
      <c r="W18888" s="334">
        <v>0</v>
      </c>
      <c r="X18888" s="334">
        <v>0</v>
      </c>
      <c r="Y18888" s="334">
        <v>0</v>
      </c>
      <c r="Z18888" s="334">
        <v>0</v>
      </c>
      <c r="AA18888" s="334">
        <v>0</v>
      </c>
      <c r="AB18888" s="334">
        <v>0</v>
      </c>
      <c r="AD18888" s="334">
        <v>0</v>
      </c>
      <c r="AE18888" s="334">
        <f t="shared" si="2953"/>
        <v>0</v>
      </c>
      <c r="AF18888" s="334">
        <f t="shared" si="2954"/>
        <v>0</v>
      </c>
      <c r="AG18888" s="340">
        <f t="shared" si="2955"/>
        <v>0</v>
      </c>
      <c r="AI18888" s="340">
        <f t="shared" si="2960"/>
        <v>0</v>
      </c>
      <c r="AJ18888" s="340">
        <f t="shared" si="2960"/>
        <v>0</v>
      </c>
      <c r="AK18888" s="340">
        <f t="shared" si="2960"/>
        <v>0</v>
      </c>
      <c r="AL18888" s="340">
        <f t="shared" si="2960"/>
        <v>0</v>
      </c>
      <c r="AM18888" s="340">
        <f t="shared" si="2960"/>
        <v>0</v>
      </c>
    </row>
    <row r="18889" spans="1:39" x14ac:dyDescent="0.35">
      <c r="A18889" s="337">
        <v>40802</v>
      </c>
      <c r="B18889" s="338">
        <f t="shared" si="2957"/>
        <v>2011</v>
      </c>
      <c r="C18889" s="338">
        <f t="shared" si="2958"/>
        <v>9</v>
      </c>
      <c r="D18889" s="338">
        <f t="shared" si="2959"/>
        <v>16</v>
      </c>
      <c r="E18889" s="334">
        <v>0</v>
      </c>
      <c r="F18889" s="334">
        <v>0</v>
      </c>
      <c r="G18889" s="334">
        <v>0</v>
      </c>
      <c r="H18889" s="334">
        <v>0</v>
      </c>
      <c r="I18889" s="334">
        <v>0</v>
      </c>
      <c r="J18889" s="334">
        <v>0</v>
      </c>
      <c r="K18889" s="334">
        <v>0</v>
      </c>
      <c r="L18889" s="334">
        <v>0</v>
      </c>
      <c r="M18889" s="334">
        <v>0</v>
      </c>
      <c r="N18889" s="334">
        <v>0</v>
      </c>
      <c r="O18889" s="334">
        <v>0</v>
      </c>
      <c r="P18889" s="334">
        <v>0</v>
      </c>
      <c r="Q18889" s="334">
        <v>0</v>
      </c>
      <c r="R18889" s="334">
        <v>0</v>
      </c>
      <c r="S18889" s="334">
        <v>0</v>
      </c>
      <c r="T18889" s="334">
        <v>0</v>
      </c>
      <c r="U18889" s="334">
        <v>0</v>
      </c>
      <c r="V18889" s="334">
        <v>0</v>
      </c>
      <c r="W18889" s="334">
        <v>0</v>
      </c>
      <c r="X18889" s="334">
        <v>0</v>
      </c>
      <c r="Y18889" s="334">
        <v>0</v>
      </c>
      <c r="Z18889" s="334">
        <v>0</v>
      </c>
      <c r="AA18889" s="334">
        <v>0</v>
      </c>
      <c r="AB18889" s="334">
        <v>0</v>
      </c>
      <c r="AD18889" s="334">
        <v>0</v>
      </c>
      <c r="AE18889" s="334">
        <f t="shared" si="2953"/>
        <v>0</v>
      </c>
      <c r="AF18889" s="334">
        <f t="shared" si="2954"/>
        <v>0</v>
      </c>
      <c r="AG18889" s="340">
        <f t="shared" si="2955"/>
        <v>0</v>
      </c>
      <c r="AI18889" s="340">
        <f t="shared" si="2960"/>
        <v>0</v>
      </c>
      <c r="AJ18889" s="340">
        <f t="shared" si="2960"/>
        <v>0</v>
      </c>
      <c r="AK18889" s="340">
        <f t="shared" si="2960"/>
        <v>0</v>
      </c>
      <c r="AL18889" s="340">
        <f t="shared" si="2960"/>
        <v>0</v>
      </c>
      <c r="AM18889" s="340">
        <f t="shared" si="2960"/>
        <v>0</v>
      </c>
    </row>
    <row r="18890" spans="1:39" x14ac:dyDescent="0.35">
      <c r="A18890" s="337">
        <v>40803</v>
      </c>
      <c r="B18890" s="338">
        <f t="shared" si="2957"/>
        <v>2011</v>
      </c>
      <c r="C18890" s="338">
        <f t="shared" si="2958"/>
        <v>9</v>
      </c>
      <c r="D18890" s="338">
        <f t="shared" si="2959"/>
        <v>17</v>
      </c>
      <c r="E18890" s="334">
        <v>0</v>
      </c>
      <c r="F18890" s="334">
        <v>0</v>
      </c>
      <c r="G18890" s="334">
        <v>0</v>
      </c>
      <c r="H18890" s="334">
        <v>0</v>
      </c>
      <c r="I18890" s="334">
        <v>0</v>
      </c>
      <c r="J18890" s="334">
        <v>0</v>
      </c>
      <c r="K18890" s="334">
        <v>0</v>
      </c>
      <c r="L18890" s="334">
        <v>0</v>
      </c>
      <c r="M18890" s="334">
        <v>0</v>
      </c>
      <c r="N18890" s="334">
        <v>0</v>
      </c>
      <c r="O18890" s="334">
        <v>0</v>
      </c>
      <c r="P18890" s="334">
        <v>0</v>
      </c>
      <c r="Q18890" s="334">
        <v>0</v>
      </c>
      <c r="R18890" s="334">
        <v>0</v>
      </c>
      <c r="S18890" s="334">
        <v>0</v>
      </c>
      <c r="T18890" s="334">
        <v>0</v>
      </c>
      <c r="U18890" s="334">
        <v>0</v>
      </c>
      <c r="V18890" s="334">
        <v>0</v>
      </c>
      <c r="W18890" s="334">
        <v>0</v>
      </c>
      <c r="X18890" s="334">
        <v>0</v>
      </c>
      <c r="Y18890" s="334">
        <v>0</v>
      </c>
      <c r="Z18890" s="334">
        <v>0</v>
      </c>
      <c r="AA18890" s="334">
        <v>0</v>
      </c>
      <c r="AB18890" s="334">
        <v>0</v>
      </c>
      <c r="AD18890" s="334">
        <v>0</v>
      </c>
      <c r="AE18890" s="334">
        <f t="shared" si="2953"/>
        <v>0</v>
      </c>
      <c r="AF18890" s="334">
        <f t="shared" si="2954"/>
        <v>0</v>
      </c>
      <c r="AG18890" s="340">
        <f t="shared" si="2955"/>
        <v>0</v>
      </c>
      <c r="AI18890" s="340">
        <f t="shared" si="2960"/>
        <v>0</v>
      </c>
      <c r="AJ18890" s="340">
        <f t="shared" si="2960"/>
        <v>0</v>
      </c>
      <c r="AK18890" s="340">
        <f t="shared" si="2960"/>
        <v>0</v>
      </c>
      <c r="AL18890" s="340">
        <f t="shared" si="2960"/>
        <v>0</v>
      </c>
      <c r="AM18890" s="340">
        <f t="shared" si="2960"/>
        <v>0</v>
      </c>
    </row>
    <row r="18891" spans="1:39" x14ac:dyDescent="0.35">
      <c r="A18891" s="337">
        <v>40804</v>
      </c>
      <c r="B18891" s="338">
        <f t="shared" si="2957"/>
        <v>2011</v>
      </c>
      <c r="C18891" s="338">
        <f t="shared" si="2958"/>
        <v>9</v>
      </c>
      <c r="D18891" s="338">
        <f t="shared" si="2959"/>
        <v>18</v>
      </c>
      <c r="E18891" s="334">
        <v>0</v>
      </c>
      <c r="F18891" s="334">
        <v>0</v>
      </c>
      <c r="G18891" s="334">
        <v>0</v>
      </c>
      <c r="H18891" s="334">
        <v>0</v>
      </c>
      <c r="I18891" s="334">
        <v>0</v>
      </c>
      <c r="J18891" s="334">
        <v>0</v>
      </c>
      <c r="K18891" s="334">
        <v>0</v>
      </c>
      <c r="L18891" s="334">
        <v>0</v>
      </c>
      <c r="M18891" s="334">
        <v>0</v>
      </c>
      <c r="N18891" s="334">
        <v>0</v>
      </c>
      <c r="O18891" s="334">
        <v>0</v>
      </c>
      <c r="P18891" s="334">
        <v>0</v>
      </c>
      <c r="Q18891" s="334">
        <v>0</v>
      </c>
      <c r="R18891" s="334">
        <v>0</v>
      </c>
      <c r="S18891" s="334">
        <v>0</v>
      </c>
      <c r="T18891" s="334">
        <v>0</v>
      </c>
      <c r="U18891" s="334">
        <v>0</v>
      </c>
      <c r="V18891" s="334">
        <v>0</v>
      </c>
      <c r="W18891" s="334">
        <v>0</v>
      </c>
      <c r="X18891" s="334">
        <v>0</v>
      </c>
      <c r="Y18891" s="334">
        <v>0</v>
      </c>
      <c r="Z18891" s="334">
        <v>0</v>
      </c>
      <c r="AA18891" s="334">
        <v>0</v>
      </c>
      <c r="AB18891" s="334">
        <v>0</v>
      </c>
      <c r="AD18891" s="334">
        <v>0</v>
      </c>
      <c r="AE18891" s="334">
        <f t="shared" si="2953"/>
        <v>0</v>
      </c>
      <c r="AF18891" s="334">
        <f t="shared" si="2954"/>
        <v>0</v>
      </c>
      <c r="AG18891" s="340">
        <f t="shared" si="2955"/>
        <v>0</v>
      </c>
      <c r="AI18891" s="340">
        <f t="shared" si="2960"/>
        <v>0</v>
      </c>
      <c r="AJ18891" s="340">
        <f t="shared" si="2960"/>
        <v>0</v>
      </c>
      <c r="AK18891" s="340">
        <f t="shared" si="2960"/>
        <v>0</v>
      </c>
      <c r="AL18891" s="340">
        <f t="shared" si="2960"/>
        <v>0</v>
      </c>
      <c r="AM18891" s="340">
        <f t="shared" si="2960"/>
        <v>0</v>
      </c>
    </row>
    <row r="18892" spans="1:39" x14ac:dyDescent="0.35">
      <c r="A18892" s="337">
        <v>40805</v>
      </c>
      <c r="B18892" s="338">
        <f t="shared" si="2957"/>
        <v>2011</v>
      </c>
      <c r="C18892" s="338">
        <f t="shared" si="2958"/>
        <v>9</v>
      </c>
      <c r="D18892" s="338">
        <f t="shared" si="2959"/>
        <v>19</v>
      </c>
      <c r="E18892" s="334">
        <v>0</v>
      </c>
      <c r="F18892" s="334">
        <v>0</v>
      </c>
      <c r="G18892" s="334">
        <v>0</v>
      </c>
      <c r="H18892" s="334">
        <v>0.7</v>
      </c>
      <c r="I18892" s="334">
        <v>0.7</v>
      </c>
      <c r="J18892" s="334">
        <v>1.3</v>
      </c>
      <c r="K18892" s="334">
        <v>0.7</v>
      </c>
      <c r="L18892" s="334">
        <v>0.7</v>
      </c>
      <c r="M18892" s="334">
        <v>0.7</v>
      </c>
      <c r="N18892" s="334">
        <v>0.6</v>
      </c>
      <c r="O18892" s="334">
        <v>0</v>
      </c>
      <c r="P18892" s="334">
        <v>0</v>
      </c>
      <c r="Q18892" s="334">
        <v>0</v>
      </c>
      <c r="R18892" s="334">
        <v>0</v>
      </c>
      <c r="S18892" s="334">
        <v>0</v>
      </c>
      <c r="T18892" s="334">
        <v>0</v>
      </c>
      <c r="U18892" s="334">
        <v>0</v>
      </c>
      <c r="V18892" s="334">
        <v>0</v>
      </c>
      <c r="W18892" s="334">
        <v>0</v>
      </c>
      <c r="X18892" s="334">
        <v>0</v>
      </c>
      <c r="Y18892" s="334">
        <v>0</v>
      </c>
      <c r="Z18892" s="334">
        <v>0.7</v>
      </c>
      <c r="AA18892" s="334">
        <v>0</v>
      </c>
      <c r="AB18892" s="334">
        <v>0.7</v>
      </c>
      <c r="AD18892" s="334">
        <v>6.8</v>
      </c>
      <c r="AE18892" s="334">
        <f t="shared" si="2953"/>
        <v>6.8</v>
      </c>
      <c r="AF18892" s="334">
        <f t="shared" si="2954"/>
        <v>6.8000000000000007</v>
      </c>
      <c r="AG18892" s="340">
        <f t="shared" si="2955"/>
        <v>8.8817841970012523E-16</v>
      </c>
      <c r="AI18892" s="340">
        <f t="shared" si="2960"/>
        <v>0</v>
      </c>
      <c r="AJ18892" s="340">
        <f t="shared" si="2960"/>
        <v>0</v>
      </c>
      <c r="AK18892" s="340">
        <f t="shared" si="2960"/>
        <v>0</v>
      </c>
      <c r="AL18892" s="340">
        <f t="shared" si="2960"/>
        <v>0</v>
      </c>
      <c r="AM18892" s="340">
        <f t="shared" si="2960"/>
        <v>6.8000000000000007</v>
      </c>
    </row>
    <row r="18893" spans="1:39" x14ac:dyDescent="0.35">
      <c r="A18893" s="337">
        <v>40806</v>
      </c>
      <c r="B18893" s="338">
        <f t="shared" si="2957"/>
        <v>2011</v>
      </c>
      <c r="C18893" s="338">
        <f t="shared" si="2958"/>
        <v>9</v>
      </c>
      <c r="D18893" s="338">
        <f t="shared" si="2959"/>
        <v>20</v>
      </c>
      <c r="E18893" s="334">
        <v>0</v>
      </c>
      <c r="F18893" s="334">
        <v>0</v>
      </c>
      <c r="G18893" s="334">
        <v>0</v>
      </c>
      <c r="H18893" s="334">
        <v>0</v>
      </c>
      <c r="I18893" s="334">
        <v>0</v>
      </c>
      <c r="J18893" s="334">
        <v>0</v>
      </c>
      <c r="K18893" s="334">
        <v>0</v>
      </c>
      <c r="L18893" s="334">
        <v>0</v>
      </c>
      <c r="M18893" s="334">
        <v>0</v>
      </c>
      <c r="N18893" s="334">
        <v>0</v>
      </c>
      <c r="O18893" s="334">
        <v>0</v>
      </c>
      <c r="P18893" s="334">
        <v>0</v>
      </c>
      <c r="Q18893" s="334">
        <v>0</v>
      </c>
      <c r="R18893" s="334">
        <v>0</v>
      </c>
      <c r="S18893" s="334">
        <v>0</v>
      </c>
      <c r="T18893" s="334">
        <v>0</v>
      </c>
      <c r="U18893" s="334">
        <v>0</v>
      </c>
      <c r="V18893" s="334">
        <v>0</v>
      </c>
      <c r="W18893" s="334">
        <v>0</v>
      </c>
      <c r="X18893" s="334">
        <v>0</v>
      </c>
      <c r="Y18893" s="334">
        <v>0</v>
      </c>
      <c r="Z18893" s="334">
        <v>0</v>
      </c>
      <c r="AA18893" s="334">
        <v>0</v>
      </c>
      <c r="AB18893" s="334">
        <v>0</v>
      </c>
      <c r="AD18893" s="334">
        <v>0</v>
      </c>
      <c r="AE18893" s="334">
        <f t="shared" si="2953"/>
        <v>0</v>
      </c>
      <c r="AF18893" s="334">
        <f t="shared" si="2954"/>
        <v>0</v>
      </c>
      <c r="AG18893" s="340">
        <f t="shared" si="2955"/>
        <v>0</v>
      </c>
      <c r="AI18893" s="340">
        <f t="shared" si="2960"/>
        <v>0</v>
      </c>
      <c r="AJ18893" s="340">
        <f t="shared" si="2960"/>
        <v>0</v>
      </c>
      <c r="AK18893" s="340">
        <f t="shared" si="2960"/>
        <v>0</v>
      </c>
      <c r="AL18893" s="340">
        <f t="shared" si="2960"/>
        <v>0</v>
      </c>
      <c r="AM18893" s="340">
        <f t="shared" si="2960"/>
        <v>0</v>
      </c>
    </row>
    <row r="18894" spans="1:39" x14ac:dyDescent="0.35">
      <c r="A18894" s="337">
        <v>40807</v>
      </c>
      <c r="B18894" s="338">
        <f t="shared" si="2957"/>
        <v>2011</v>
      </c>
      <c r="C18894" s="338">
        <f t="shared" si="2958"/>
        <v>9</v>
      </c>
      <c r="D18894" s="338">
        <f t="shared" si="2959"/>
        <v>21</v>
      </c>
      <c r="E18894" s="334">
        <v>0</v>
      </c>
      <c r="F18894" s="334">
        <v>0</v>
      </c>
      <c r="G18894" s="334">
        <v>0</v>
      </c>
      <c r="H18894" s="334">
        <v>0</v>
      </c>
      <c r="I18894" s="334">
        <v>0</v>
      </c>
      <c r="J18894" s="334">
        <v>0</v>
      </c>
      <c r="K18894" s="334">
        <v>0</v>
      </c>
      <c r="L18894" s="334">
        <v>0</v>
      </c>
      <c r="M18894" s="334">
        <v>0</v>
      </c>
      <c r="N18894" s="334">
        <v>0</v>
      </c>
      <c r="O18894" s="334">
        <v>0</v>
      </c>
      <c r="P18894" s="334">
        <v>0</v>
      </c>
      <c r="Q18894" s="334">
        <v>0</v>
      </c>
      <c r="R18894" s="334">
        <v>0</v>
      </c>
      <c r="S18894" s="334">
        <v>0</v>
      </c>
      <c r="T18894" s="334">
        <v>0</v>
      </c>
      <c r="U18894" s="334">
        <v>0</v>
      </c>
      <c r="V18894" s="334">
        <v>0</v>
      </c>
      <c r="W18894" s="334">
        <v>0</v>
      </c>
      <c r="X18894" s="334">
        <v>0</v>
      </c>
      <c r="Y18894" s="334">
        <v>0</v>
      </c>
      <c r="Z18894" s="334">
        <v>0</v>
      </c>
      <c r="AA18894" s="334">
        <v>0</v>
      </c>
      <c r="AB18894" s="334">
        <v>0</v>
      </c>
      <c r="AD18894" s="334">
        <v>0</v>
      </c>
      <c r="AE18894" s="334">
        <f t="shared" si="2953"/>
        <v>0</v>
      </c>
      <c r="AF18894" s="334">
        <f t="shared" si="2954"/>
        <v>0</v>
      </c>
      <c r="AG18894" s="340">
        <f t="shared" si="2955"/>
        <v>0</v>
      </c>
      <c r="AI18894" s="340">
        <f t="shared" si="2960"/>
        <v>0</v>
      </c>
      <c r="AJ18894" s="340">
        <f t="shared" si="2960"/>
        <v>0</v>
      </c>
      <c r="AK18894" s="340">
        <f t="shared" si="2960"/>
        <v>0</v>
      </c>
      <c r="AL18894" s="340">
        <f t="shared" si="2960"/>
        <v>0</v>
      </c>
      <c r="AM18894" s="340">
        <f t="shared" si="2960"/>
        <v>0</v>
      </c>
    </row>
    <row r="18895" spans="1:39" x14ac:dyDescent="0.35">
      <c r="A18895" s="337">
        <v>40808</v>
      </c>
      <c r="B18895" s="338">
        <f t="shared" si="2957"/>
        <v>2011</v>
      </c>
      <c r="C18895" s="338">
        <f t="shared" si="2958"/>
        <v>9</v>
      </c>
      <c r="D18895" s="338">
        <f t="shared" si="2959"/>
        <v>22</v>
      </c>
      <c r="E18895" s="334">
        <v>0</v>
      </c>
      <c r="F18895" s="334">
        <v>0</v>
      </c>
      <c r="G18895" s="334">
        <v>0</v>
      </c>
      <c r="H18895" s="334">
        <v>0</v>
      </c>
      <c r="I18895" s="334">
        <v>0</v>
      </c>
      <c r="J18895" s="334">
        <v>0</v>
      </c>
      <c r="K18895" s="334">
        <v>0</v>
      </c>
      <c r="L18895" s="334">
        <v>0</v>
      </c>
      <c r="M18895" s="334">
        <v>0</v>
      </c>
      <c r="N18895" s="334">
        <v>0</v>
      </c>
      <c r="O18895" s="334">
        <v>0</v>
      </c>
      <c r="P18895" s="334">
        <v>0</v>
      </c>
      <c r="Q18895" s="334">
        <v>0</v>
      </c>
      <c r="R18895" s="334">
        <v>0</v>
      </c>
      <c r="S18895" s="334">
        <v>0</v>
      </c>
      <c r="T18895" s="334">
        <v>0</v>
      </c>
      <c r="U18895" s="334">
        <v>0</v>
      </c>
      <c r="V18895" s="334">
        <v>0</v>
      </c>
      <c r="W18895" s="334">
        <v>0</v>
      </c>
      <c r="X18895" s="334">
        <v>0</v>
      </c>
      <c r="Y18895" s="334">
        <v>0</v>
      </c>
      <c r="Z18895" s="334">
        <v>0</v>
      </c>
      <c r="AA18895" s="334">
        <v>0</v>
      </c>
      <c r="AB18895" s="334">
        <v>0</v>
      </c>
      <c r="AD18895" s="334">
        <v>0</v>
      </c>
      <c r="AE18895" s="334">
        <f t="shared" si="2953"/>
        <v>0</v>
      </c>
      <c r="AF18895" s="334">
        <f t="shared" si="2954"/>
        <v>0</v>
      </c>
      <c r="AG18895" s="340">
        <f t="shared" si="2955"/>
        <v>0</v>
      </c>
      <c r="AI18895" s="340">
        <f t="shared" si="2960"/>
        <v>0</v>
      </c>
      <c r="AJ18895" s="340">
        <f t="shared" si="2960"/>
        <v>0</v>
      </c>
      <c r="AK18895" s="340">
        <f t="shared" si="2960"/>
        <v>0</v>
      </c>
      <c r="AL18895" s="340">
        <f t="shared" si="2960"/>
        <v>0</v>
      </c>
      <c r="AM18895" s="340">
        <f t="shared" si="2960"/>
        <v>0</v>
      </c>
    </row>
    <row r="18896" spans="1:39" x14ac:dyDescent="0.35">
      <c r="A18896" s="337">
        <v>40809</v>
      </c>
      <c r="B18896" s="338">
        <f t="shared" si="2957"/>
        <v>2011</v>
      </c>
      <c r="C18896" s="338">
        <f t="shared" si="2958"/>
        <v>9</v>
      </c>
      <c r="D18896" s="338">
        <f t="shared" si="2959"/>
        <v>23</v>
      </c>
      <c r="E18896" s="334">
        <v>0</v>
      </c>
      <c r="F18896" s="334">
        <v>0</v>
      </c>
      <c r="G18896" s="334">
        <v>0</v>
      </c>
      <c r="H18896" s="334">
        <v>0</v>
      </c>
      <c r="I18896" s="334">
        <v>0</v>
      </c>
      <c r="J18896" s="334">
        <v>0</v>
      </c>
      <c r="K18896" s="334">
        <v>0</v>
      </c>
      <c r="L18896" s="334">
        <v>0</v>
      </c>
      <c r="M18896" s="334">
        <v>0</v>
      </c>
      <c r="N18896" s="334">
        <v>0</v>
      </c>
      <c r="O18896" s="334">
        <v>0</v>
      </c>
      <c r="P18896" s="334">
        <v>0</v>
      </c>
      <c r="Q18896" s="334">
        <v>0</v>
      </c>
      <c r="R18896" s="334">
        <v>0</v>
      </c>
      <c r="S18896" s="334">
        <v>0</v>
      </c>
      <c r="T18896" s="334">
        <v>0</v>
      </c>
      <c r="U18896" s="334">
        <v>0</v>
      </c>
      <c r="V18896" s="334">
        <v>0</v>
      </c>
      <c r="W18896" s="334">
        <v>0</v>
      </c>
      <c r="X18896" s="334">
        <v>0</v>
      </c>
      <c r="Y18896" s="334">
        <v>0</v>
      </c>
      <c r="Z18896" s="334">
        <v>0</v>
      </c>
      <c r="AA18896" s="334">
        <v>0</v>
      </c>
      <c r="AB18896" s="334">
        <v>0</v>
      </c>
      <c r="AD18896" s="334">
        <v>0</v>
      </c>
      <c r="AE18896" s="334">
        <f t="shared" si="2953"/>
        <v>0</v>
      </c>
      <c r="AF18896" s="334">
        <f t="shared" si="2954"/>
        <v>0</v>
      </c>
      <c r="AG18896" s="340">
        <f t="shared" si="2955"/>
        <v>0</v>
      </c>
      <c r="AI18896" s="340">
        <f t="shared" si="2960"/>
        <v>0</v>
      </c>
      <c r="AJ18896" s="340">
        <f t="shared" si="2960"/>
        <v>0</v>
      </c>
      <c r="AK18896" s="340">
        <f t="shared" si="2960"/>
        <v>0</v>
      </c>
      <c r="AL18896" s="340">
        <f t="shared" si="2960"/>
        <v>0</v>
      </c>
      <c r="AM18896" s="340">
        <f t="shared" si="2960"/>
        <v>0</v>
      </c>
    </row>
    <row r="18897" spans="1:39" x14ac:dyDescent="0.35">
      <c r="A18897" s="337">
        <v>40810</v>
      </c>
      <c r="B18897" s="338">
        <f t="shared" si="2957"/>
        <v>2011</v>
      </c>
      <c r="C18897" s="338">
        <f t="shared" si="2958"/>
        <v>9</v>
      </c>
      <c r="D18897" s="338">
        <f t="shared" si="2959"/>
        <v>24</v>
      </c>
      <c r="E18897" s="334">
        <v>0</v>
      </c>
      <c r="F18897" s="334">
        <v>0</v>
      </c>
      <c r="G18897" s="334">
        <v>0</v>
      </c>
      <c r="H18897" s="334">
        <v>0</v>
      </c>
      <c r="I18897" s="334">
        <v>0</v>
      </c>
      <c r="J18897" s="334">
        <v>0</v>
      </c>
      <c r="K18897" s="334">
        <v>0</v>
      </c>
      <c r="L18897" s="334">
        <v>0</v>
      </c>
      <c r="M18897" s="334">
        <v>0</v>
      </c>
      <c r="N18897" s="334">
        <v>0</v>
      </c>
      <c r="O18897" s="334">
        <v>0</v>
      </c>
      <c r="P18897" s="334">
        <v>0</v>
      </c>
      <c r="Q18897" s="334">
        <v>0</v>
      </c>
      <c r="R18897" s="334">
        <v>0</v>
      </c>
      <c r="S18897" s="334">
        <v>0</v>
      </c>
      <c r="T18897" s="334">
        <v>0</v>
      </c>
      <c r="U18897" s="334">
        <v>0</v>
      </c>
      <c r="V18897" s="334">
        <v>0</v>
      </c>
      <c r="W18897" s="334">
        <v>0</v>
      </c>
      <c r="X18897" s="334">
        <v>0</v>
      </c>
      <c r="Y18897" s="334">
        <v>0</v>
      </c>
      <c r="Z18897" s="334">
        <v>0</v>
      </c>
      <c r="AA18897" s="334">
        <v>0</v>
      </c>
      <c r="AB18897" s="334">
        <v>0</v>
      </c>
      <c r="AD18897" s="334">
        <v>0</v>
      </c>
      <c r="AE18897" s="334">
        <f t="shared" si="2953"/>
        <v>0</v>
      </c>
      <c r="AF18897" s="334">
        <f t="shared" si="2954"/>
        <v>0</v>
      </c>
      <c r="AG18897" s="340">
        <f t="shared" si="2955"/>
        <v>0</v>
      </c>
      <c r="AI18897" s="340">
        <f t="shared" si="2960"/>
        <v>0</v>
      </c>
      <c r="AJ18897" s="340">
        <f t="shared" si="2960"/>
        <v>0</v>
      </c>
      <c r="AK18897" s="340">
        <f t="shared" si="2960"/>
        <v>0</v>
      </c>
      <c r="AL18897" s="340">
        <f t="shared" si="2960"/>
        <v>0</v>
      </c>
      <c r="AM18897" s="340">
        <f t="shared" si="2960"/>
        <v>0</v>
      </c>
    </row>
    <row r="18898" spans="1:39" x14ac:dyDescent="0.35">
      <c r="A18898" s="337">
        <v>40811</v>
      </c>
      <c r="B18898" s="338">
        <f t="shared" si="2957"/>
        <v>2011</v>
      </c>
      <c r="C18898" s="338">
        <f t="shared" si="2958"/>
        <v>9</v>
      </c>
      <c r="D18898" s="338">
        <f t="shared" si="2959"/>
        <v>25</v>
      </c>
      <c r="E18898" s="334">
        <v>0</v>
      </c>
      <c r="F18898" s="334">
        <v>0</v>
      </c>
      <c r="G18898" s="334">
        <v>0</v>
      </c>
      <c r="H18898" s="334">
        <v>0</v>
      </c>
      <c r="I18898" s="334">
        <v>0</v>
      </c>
      <c r="J18898" s="334">
        <v>0</v>
      </c>
      <c r="K18898" s="334">
        <v>0</v>
      </c>
      <c r="L18898" s="334">
        <v>0</v>
      </c>
      <c r="M18898" s="334">
        <v>0</v>
      </c>
      <c r="N18898" s="334">
        <v>0</v>
      </c>
      <c r="O18898" s="334">
        <v>0</v>
      </c>
      <c r="P18898" s="334">
        <v>0</v>
      </c>
      <c r="Q18898" s="334">
        <v>0</v>
      </c>
      <c r="R18898" s="334">
        <v>0</v>
      </c>
      <c r="S18898" s="334">
        <v>0</v>
      </c>
      <c r="T18898" s="334">
        <v>0</v>
      </c>
      <c r="U18898" s="334">
        <v>0</v>
      </c>
      <c r="V18898" s="334">
        <v>0</v>
      </c>
      <c r="W18898" s="334">
        <v>0</v>
      </c>
      <c r="X18898" s="334">
        <v>0</v>
      </c>
      <c r="Y18898" s="334">
        <v>0</v>
      </c>
      <c r="Z18898" s="334">
        <v>0</v>
      </c>
      <c r="AA18898" s="334">
        <v>0</v>
      </c>
      <c r="AB18898" s="334">
        <v>0</v>
      </c>
      <c r="AD18898" s="334">
        <v>0</v>
      </c>
      <c r="AE18898" s="334">
        <f t="shared" si="2953"/>
        <v>0</v>
      </c>
      <c r="AF18898" s="334">
        <f t="shared" si="2954"/>
        <v>0</v>
      </c>
      <c r="AG18898" s="340">
        <f t="shared" si="2955"/>
        <v>0</v>
      </c>
      <c r="AI18898" s="340">
        <f t="shared" si="2960"/>
        <v>0</v>
      </c>
      <c r="AJ18898" s="340">
        <f t="shared" si="2960"/>
        <v>0</v>
      </c>
      <c r="AK18898" s="340">
        <f t="shared" si="2960"/>
        <v>0</v>
      </c>
      <c r="AL18898" s="340">
        <f t="shared" si="2960"/>
        <v>0</v>
      </c>
      <c r="AM18898" s="340">
        <f t="shared" si="2960"/>
        <v>0</v>
      </c>
    </row>
    <row r="18899" spans="1:39" x14ac:dyDescent="0.35">
      <c r="A18899" s="337">
        <v>40812</v>
      </c>
      <c r="B18899" s="338">
        <f t="shared" si="2957"/>
        <v>2011</v>
      </c>
      <c r="C18899" s="338">
        <f t="shared" si="2958"/>
        <v>9</v>
      </c>
      <c r="D18899" s="338">
        <f t="shared" si="2959"/>
        <v>26</v>
      </c>
      <c r="E18899" s="334">
        <v>0</v>
      </c>
      <c r="F18899" s="334">
        <v>0</v>
      </c>
      <c r="G18899" s="334">
        <v>0</v>
      </c>
      <c r="H18899" s="334">
        <v>0</v>
      </c>
      <c r="I18899" s="334">
        <v>0</v>
      </c>
      <c r="J18899" s="334">
        <v>0</v>
      </c>
      <c r="K18899" s="334">
        <v>0</v>
      </c>
      <c r="L18899" s="334">
        <v>0</v>
      </c>
      <c r="M18899" s="334">
        <v>0</v>
      </c>
      <c r="N18899" s="334">
        <v>0</v>
      </c>
      <c r="O18899" s="334">
        <v>0</v>
      </c>
      <c r="P18899" s="334">
        <v>0</v>
      </c>
      <c r="Q18899" s="334">
        <v>0</v>
      </c>
      <c r="R18899" s="334">
        <v>0</v>
      </c>
      <c r="S18899" s="334">
        <v>0</v>
      </c>
      <c r="T18899" s="334">
        <v>0</v>
      </c>
      <c r="U18899" s="334">
        <v>0</v>
      </c>
      <c r="V18899" s="334">
        <v>0</v>
      </c>
      <c r="W18899" s="334">
        <v>0</v>
      </c>
      <c r="X18899" s="334">
        <v>0</v>
      </c>
      <c r="Y18899" s="334">
        <v>0</v>
      </c>
      <c r="Z18899" s="334">
        <v>0</v>
      </c>
      <c r="AA18899" s="334">
        <v>0</v>
      </c>
      <c r="AB18899" s="334">
        <v>0</v>
      </c>
      <c r="AD18899" s="334">
        <v>0</v>
      </c>
      <c r="AE18899" s="334">
        <f t="shared" si="2953"/>
        <v>0</v>
      </c>
      <c r="AF18899" s="334">
        <f t="shared" si="2954"/>
        <v>0</v>
      </c>
      <c r="AG18899" s="340">
        <f t="shared" si="2955"/>
        <v>0</v>
      </c>
      <c r="AI18899" s="340">
        <f t="shared" si="2960"/>
        <v>0</v>
      </c>
      <c r="AJ18899" s="340">
        <f t="shared" si="2960"/>
        <v>0</v>
      </c>
      <c r="AK18899" s="340">
        <f t="shared" si="2960"/>
        <v>0</v>
      </c>
      <c r="AL18899" s="340">
        <f t="shared" si="2960"/>
        <v>0</v>
      </c>
      <c r="AM18899" s="340">
        <f t="shared" si="2960"/>
        <v>0</v>
      </c>
    </row>
    <row r="18900" spans="1:39" x14ac:dyDescent="0.35">
      <c r="A18900" s="337">
        <v>40813</v>
      </c>
      <c r="B18900" s="338">
        <f t="shared" si="2957"/>
        <v>2011</v>
      </c>
      <c r="C18900" s="338">
        <f t="shared" si="2958"/>
        <v>9</v>
      </c>
      <c r="D18900" s="338">
        <f t="shared" si="2959"/>
        <v>27</v>
      </c>
      <c r="E18900" s="334">
        <v>0</v>
      </c>
      <c r="F18900" s="334">
        <v>0</v>
      </c>
      <c r="G18900" s="334">
        <v>0</v>
      </c>
      <c r="H18900" s="334">
        <v>0</v>
      </c>
      <c r="I18900" s="334">
        <v>0</v>
      </c>
      <c r="J18900" s="334">
        <v>0</v>
      </c>
      <c r="K18900" s="334">
        <v>0</v>
      </c>
      <c r="L18900" s="334">
        <v>0</v>
      </c>
      <c r="M18900" s="334">
        <v>0</v>
      </c>
      <c r="N18900" s="334">
        <v>0</v>
      </c>
      <c r="O18900" s="334">
        <v>0</v>
      </c>
      <c r="P18900" s="334">
        <v>0</v>
      </c>
      <c r="Q18900" s="334">
        <v>0</v>
      </c>
      <c r="R18900" s="334">
        <v>0</v>
      </c>
      <c r="S18900" s="334">
        <v>0</v>
      </c>
      <c r="T18900" s="334">
        <v>0</v>
      </c>
      <c r="U18900" s="334">
        <v>0</v>
      </c>
      <c r="V18900" s="334">
        <v>0</v>
      </c>
      <c r="W18900" s="334">
        <v>0</v>
      </c>
      <c r="X18900" s="334">
        <v>0</v>
      </c>
      <c r="Y18900" s="334">
        <v>0</v>
      </c>
      <c r="Z18900" s="334">
        <v>0</v>
      </c>
      <c r="AA18900" s="334">
        <v>0</v>
      </c>
      <c r="AB18900" s="334">
        <v>0</v>
      </c>
      <c r="AD18900" s="334">
        <v>0</v>
      </c>
      <c r="AE18900" s="334">
        <f t="shared" si="2953"/>
        <v>0</v>
      </c>
      <c r="AF18900" s="334">
        <f t="shared" si="2954"/>
        <v>0</v>
      </c>
      <c r="AG18900" s="340">
        <f t="shared" si="2955"/>
        <v>0</v>
      </c>
      <c r="AI18900" s="340">
        <f t="shared" ref="AI18900:AM18915" si="2961">IF($C18900=AI$1,$AF18900,0)</f>
        <v>0</v>
      </c>
      <c r="AJ18900" s="340">
        <f t="shared" si="2961"/>
        <v>0</v>
      </c>
      <c r="AK18900" s="340">
        <f t="shared" si="2961"/>
        <v>0</v>
      </c>
      <c r="AL18900" s="340">
        <f t="shared" si="2961"/>
        <v>0</v>
      </c>
      <c r="AM18900" s="340">
        <f t="shared" si="2961"/>
        <v>0</v>
      </c>
    </row>
    <row r="18901" spans="1:39" x14ac:dyDescent="0.35">
      <c r="A18901" s="337">
        <v>40814</v>
      </c>
      <c r="B18901" s="338">
        <f t="shared" si="2957"/>
        <v>2011</v>
      </c>
      <c r="C18901" s="338">
        <f t="shared" si="2958"/>
        <v>9</v>
      </c>
      <c r="D18901" s="338">
        <f t="shared" si="2959"/>
        <v>28</v>
      </c>
      <c r="E18901" s="334">
        <v>0</v>
      </c>
      <c r="F18901" s="334">
        <v>0</v>
      </c>
      <c r="G18901" s="334">
        <v>0</v>
      </c>
      <c r="H18901" s="334">
        <v>0</v>
      </c>
      <c r="I18901" s="334">
        <v>0</v>
      </c>
      <c r="J18901" s="334">
        <v>0</v>
      </c>
      <c r="K18901" s="334">
        <v>0</v>
      </c>
      <c r="L18901" s="334">
        <v>0</v>
      </c>
      <c r="M18901" s="334">
        <v>0</v>
      </c>
      <c r="N18901" s="334">
        <v>0</v>
      </c>
      <c r="O18901" s="334">
        <v>0</v>
      </c>
      <c r="P18901" s="334">
        <v>0</v>
      </c>
      <c r="Q18901" s="334">
        <v>0</v>
      </c>
      <c r="R18901" s="334">
        <v>0</v>
      </c>
      <c r="S18901" s="334">
        <v>0</v>
      </c>
      <c r="T18901" s="334">
        <v>0</v>
      </c>
      <c r="U18901" s="334">
        <v>0</v>
      </c>
      <c r="V18901" s="334">
        <v>0</v>
      </c>
      <c r="W18901" s="334">
        <v>0</v>
      </c>
      <c r="X18901" s="334">
        <v>0</v>
      </c>
      <c r="Y18901" s="334">
        <v>0</v>
      </c>
      <c r="Z18901" s="334">
        <v>0</v>
      </c>
      <c r="AA18901" s="334">
        <v>0</v>
      </c>
      <c r="AB18901" s="334">
        <v>0</v>
      </c>
      <c r="AD18901" s="334">
        <v>0</v>
      </c>
      <c r="AE18901" s="334">
        <f t="shared" si="2953"/>
        <v>0</v>
      </c>
      <c r="AF18901" s="334">
        <f t="shared" si="2954"/>
        <v>0</v>
      </c>
      <c r="AG18901" s="340">
        <f t="shared" si="2955"/>
        <v>0</v>
      </c>
      <c r="AI18901" s="340">
        <f t="shared" si="2961"/>
        <v>0</v>
      </c>
      <c r="AJ18901" s="340">
        <f t="shared" si="2961"/>
        <v>0</v>
      </c>
      <c r="AK18901" s="340">
        <f t="shared" si="2961"/>
        <v>0</v>
      </c>
      <c r="AL18901" s="340">
        <f t="shared" si="2961"/>
        <v>0</v>
      </c>
      <c r="AM18901" s="340">
        <f t="shared" si="2961"/>
        <v>0</v>
      </c>
    </row>
    <row r="18902" spans="1:39" x14ac:dyDescent="0.35">
      <c r="A18902" s="337">
        <v>40815</v>
      </c>
      <c r="B18902" s="338">
        <f t="shared" si="2957"/>
        <v>2011</v>
      </c>
      <c r="C18902" s="338">
        <f t="shared" si="2958"/>
        <v>9</v>
      </c>
      <c r="D18902" s="338">
        <f t="shared" si="2959"/>
        <v>29</v>
      </c>
      <c r="E18902" s="334">
        <v>0</v>
      </c>
      <c r="F18902" s="334">
        <v>0</v>
      </c>
      <c r="G18902" s="334">
        <v>0</v>
      </c>
      <c r="H18902" s="334">
        <v>0</v>
      </c>
      <c r="I18902" s="334">
        <v>0</v>
      </c>
      <c r="J18902" s="334">
        <v>0</v>
      </c>
      <c r="K18902" s="334">
        <v>0</v>
      </c>
      <c r="L18902" s="334">
        <v>0</v>
      </c>
      <c r="M18902" s="334">
        <v>0</v>
      </c>
      <c r="N18902" s="334">
        <v>0</v>
      </c>
      <c r="O18902" s="334">
        <v>0</v>
      </c>
      <c r="P18902" s="334">
        <v>0</v>
      </c>
      <c r="Q18902" s="334">
        <v>0</v>
      </c>
      <c r="R18902" s="334">
        <v>0</v>
      </c>
      <c r="S18902" s="334">
        <v>0</v>
      </c>
      <c r="T18902" s="334">
        <v>0</v>
      </c>
      <c r="U18902" s="334">
        <v>0</v>
      </c>
      <c r="V18902" s="334">
        <v>0</v>
      </c>
      <c r="W18902" s="334">
        <v>0</v>
      </c>
      <c r="X18902" s="334">
        <v>0</v>
      </c>
      <c r="Y18902" s="334">
        <v>0</v>
      </c>
      <c r="Z18902" s="334">
        <v>0</v>
      </c>
      <c r="AA18902" s="334">
        <v>0</v>
      </c>
      <c r="AB18902" s="334">
        <v>0</v>
      </c>
      <c r="AD18902" s="334">
        <v>0</v>
      </c>
      <c r="AE18902" s="334">
        <f t="shared" si="2953"/>
        <v>0</v>
      </c>
      <c r="AF18902" s="334">
        <f t="shared" si="2954"/>
        <v>0</v>
      </c>
      <c r="AG18902" s="340">
        <f t="shared" si="2955"/>
        <v>0</v>
      </c>
      <c r="AI18902" s="340">
        <f t="shared" si="2961"/>
        <v>0</v>
      </c>
      <c r="AJ18902" s="340">
        <f t="shared" si="2961"/>
        <v>0</v>
      </c>
      <c r="AK18902" s="340">
        <f t="shared" si="2961"/>
        <v>0</v>
      </c>
      <c r="AL18902" s="340">
        <f t="shared" si="2961"/>
        <v>0</v>
      </c>
      <c r="AM18902" s="340">
        <f t="shared" si="2961"/>
        <v>0</v>
      </c>
    </row>
    <row r="18903" spans="1:39" x14ac:dyDescent="0.35">
      <c r="A18903" s="337">
        <v>40816</v>
      </c>
      <c r="B18903" s="338">
        <f t="shared" si="2957"/>
        <v>2011</v>
      </c>
      <c r="C18903" s="338">
        <f t="shared" si="2958"/>
        <v>9</v>
      </c>
      <c r="D18903" s="338">
        <f t="shared" si="2959"/>
        <v>30</v>
      </c>
      <c r="E18903" s="334">
        <v>0</v>
      </c>
      <c r="F18903" s="334">
        <v>0</v>
      </c>
      <c r="G18903" s="334">
        <v>0</v>
      </c>
      <c r="H18903" s="334">
        <v>0</v>
      </c>
      <c r="I18903" s="334">
        <v>0</v>
      </c>
      <c r="J18903" s="334">
        <v>0</v>
      </c>
      <c r="K18903" s="334">
        <v>0</v>
      </c>
      <c r="L18903" s="334">
        <v>0</v>
      </c>
      <c r="M18903" s="334">
        <v>0</v>
      </c>
      <c r="N18903" s="334">
        <v>0</v>
      </c>
      <c r="O18903" s="334">
        <v>0</v>
      </c>
      <c r="P18903" s="334">
        <v>0</v>
      </c>
      <c r="Q18903" s="334">
        <v>0</v>
      </c>
      <c r="R18903" s="334">
        <v>0</v>
      </c>
      <c r="S18903" s="334">
        <v>0</v>
      </c>
      <c r="T18903" s="334">
        <v>0</v>
      </c>
      <c r="U18903" s="334">
        <v>0</v>
      </c>
      <c r="V18903" s="334">
        <v>0</v>
      </c>
      <c r="W18903" s="334">
        <v>0</v>
      </c>
      <c r="X18903" s="334">
        <v>0</v>
      </c>
      <c r="Y18903" s="334">
        <v>0</v>
      </c>
      <c r="Z18903" s="334">
        <v>0</v>
      </c>
      <c r="AA18903" s="334">
        <v>0</v>
      </c>
      <c r="AB18903" s="334">
        <v>0</v>
      </c>
      <c r="AD18903" s="334">
        <v>0</v>
      </c>
      <c r="AE18903" s="334">
        <f t="shared" si="2953"/>
        <v>0</v>
      </c>
      <c r="AF18903" s="334">
        <f t="shared" si="2954"/>
        <v>0</v>
      </c>
      <c r="AG18903" s="340">
        <f t="shared" si="2955"/>
        <v>0</v>
      </c>
      <c r="AI18903" s="340">
        <f t="shared" si="2961"/>
        <v>0</v>
      </c>
      <c r="AJ18903" s="340">
        <f t="shared" si="2961"/>
        <v>0</v>
      </c>
      <c r="AK18903" s="340">
        <f t="shared" si="2961"/>
        <v>0</v>
      </c>
      <c r="AL18903" s="340">
        <f t="shared" si="2961"/>
        <v>0</v>
      </c>
      <c r="AM18903" s="340">
        <f t="shared" si="2961"/>
        <v>0</v>
      </c>
    </row>
    <row r="18904" spans="1:39" x14ac:dyDescent="0.35">
      <c r="A18904" s="337">
        <v>40817</v>
      </c>
      <c r="B18904" s="338">
        <f t="shared" si="2957"/>
        <v>2011</v>
      </c>
      <c r="C18904" s="338">
        <f t="shared" si="2958"/>
        <v>10</v>
      </c>
      <c r="D18904" s="338">
        <f t="shared" si="2959"/>
        <v>1</v>
      </c>
      <c r="E18904" s="334">
        <v>0</v>
      </c>
      <c r="F18904" s="334">
        <v>0</v>
      </c>
      <c r="G18904" s="334">
        <v>0</v>
      </c>
      <c r="H18904" s="334">
        <v>0</v>
      </c>
      <c r="I18904" s="334">
        <v>0</v>
      </c>
      <c r="J18904" s="334">
        <v>0</v>
      </c>
      <c r="K18904" s="334">
        <v>0</v>
      </c>
      <c r="L18904" s="334">
        <v>0</v>
      </c>
      <c r="M18904" s="334">
        <v>0</v>
      </c>
      <c r="N18904" s="334">
        <v>0.3</v>
      </c>
      <c r="O18904" s="334">
        <v>0.2</v>
      </c>
      <c r="P18904" s="334">
        <v>0.3</v>
      </c>
      <c r="Q18904" s="334">
        <v>0</v>
      </c>
      <c r="R18904" s="334">
        <v>0</v>
      </c>
      <c r="S18904" s="334">
        <v>0</v>
      </c>
      <c r="T18904" s="334">
        <v>0</v>
      </c>
      <c r="U18904" s="334">
        <v>0</v>
      </c>
      <c r="V18904" s="334">
        <v>0</v>
      </c>
      <c r="W18904" s="334">
        <v>0</v>
      </c>
      <c r="X18904" s="334">
        <v>0</v>
      </c>
      <c r="Y18904" s="334">
        <v>0</v>
      </c>
      <c r="Z18904" s="334">
        <v>0</v>
      </c>
      <c r="AA18904" s="334">
        <v>0</v>
      </c>
      <c r="AB18904" s="334">
        <v>0</v>
      </c>
      <c r="AD18904" s="334">
        <v>0.8</v>
      </c>
      <c r="AE18904" s="334">
        <f t="shared" si="2953"/>
        <v>0.8</v>
      </c>
      <c r="AF18904" s="334">
        <f t="shared" si="2954"/>
        <v>0.8</v>
      </c>
      <c r="AG18904" s="340">
        <f t="shared" si="2955"/>
        <v>0</v>
      </c>
      <c r="AI18904" s="340">
        <f t="shared" si="2961"/>
        <v>0</v>
      </c>
      <c r="AJ18904" s="340">
        <f t="shared" si="2961"/>
        <v>0</v>
      </c>
      <c r="AK18904" s="340">
        <f t="shared" si="2961"/>
        <v>0</v>
      </c>
      <c r="AL18904" s="340">
        <f t="shared" si="2961"/>
        <v>0</v>
      </c>
      <c r="AM18904" s="340">
        <f t="shared" si="2961"/>
        <v>0</v>
      </c>
    </row>
    <row r="18905" spans="1:39" x14ac:dyDescent="0.35">
      <c r="A18905" s="337">
        <v>40818</v>
      </c>
      <c r="B18905" s="338">
        <f t="shared" si="2957"/>
        <v>2011</v>
      </c>
      <c r="C18905" s="338">
        <f t="shared" si="2958"/>
        <v>10</v>
      </c>
      <c r="D18905" s="338">
        <f t="shared" si="2959"/>
        <v>2</v>
      </c>
      <c r="E18905" s="334">
        <v>0</v>
      </c>
      <c r="F18905" s="334">
        <v>0</v>
      </c>
      <c r="G18905" s="334">
        <v>0</v>
      </c>
      <c r="H18905" s="334">
        <v>0</v>
      </c>
      <c r="I18905" s="334">
        <v>0</v>
      </c>
      <c r="J18905" s="334">
        <v>0</v>
      </c>
      <c r="K18905" s="334">
        <v>0</v>
      </c>
      <c r="L18905" s="334">
        <v>0</v>
      </c>
      <c r="M18905" s="334">
        <v>0</v>
      </c>
      <c r="N18905" s="334">
        <v>0</v>
      </c>
      <c r="O18905" s="334">
        <v>0</v>
      </c>
      <c r="P18905" s="334">
        <v>0</v>
      </c>
      <c r="Q18905" s="334">
        <v>0</v>
      </c>
      <c r="R18905" s="334">
        <v>0</v>
      </c>
      <c r="S18905" s="334">
        <v>0</v>
      </c>
      <c r="T18905" s="334">
        <v>0</v>
      </c>
      <c r="U18905" s="334">
        <v>0</v>
      </c>
      <c r="V18905" s="334">
        <v>0</v>
      </c>
      <c r="W18905" s="334">
        <v>0</v>
      </c>
      <c r="X18905" s="334">
        <v>0</v>
      </c>
      <c r="Y18905" s="334">
        <v>0</v>
      </c>
      <c r="Z18905" s="334">
        <v>0</v>
      </c>
      <c r="AA18905" s="334">
        <v>0</v>
      </c>
      <c r="AB18905" s="334">
        <v>0</v>
      </c>
      <c r="AD18905" s="334">
        <v>0</v>
      </c>
      <c r="AE18905" s="334">
        <f t="shared" si="2953"/>
        <v>0</v>
      </c>
      <c r="AF18905" s="334">
        <f t="shared" si="2954"/>
        <v>0</v>
      </c>
      <c r="AG18905" s="340">
        <f t="shared" si="2955"/>
        <v>0</v>
      </c>
      <c r="AI18905" s="340">
        <f t="shared" si="2961"/>
        <v>0</v>
      </c>
      <c r="AJ18905" s="340">
        <f t="shared" si="2961"/>
        <v>0</v>
      </c>
      <c r="AK18905" s="340">
        <f t="shared" si="2961"/>
        <v>0</v>
      </c>
      <c r="AL18905" s="340">
        <f t="shared" si="2961"/>
        <v>0</v>
      </c>
      <c r="AM18905" s="340">
        <f t="shared" si="2961"/>
        <v>0</v>
      </c>
    </row>
    <row r="18906" spans="1:39" x14ac:dyDescent="0.35">
      <c r="A18906" s="337">
        <v>40819</v>
      </c>
      <c r="B18906" s="338">
        <f t="shared" si="2957"/>
        <v>2011</v>
      </c>
      <c r="C18906" s="338">
        <f t="shared" si="2958"/>
        <v>10</v>
      </c>
      <c r="D18906" s="338">
        <f t="shared" si="2959"/>
        <v>3</v>
      </c>
      <c r="E18906" s="334">
        <v>0</v>
      </c>
      <c r="F18906" s="334">
        <v>0</v>
      </c>
      <c r="G18906" s="334">
        <v>0</v>
      </c>
      <c r="H18906" s="334">
        <v>0</v>
      </c>
      <c r="I18906" s="334">
        <v>0</v>
      </c>
      <c r="J18906" s="334">
        <v>0</v>
      </c>
      <c r="K18906" s="334">
        <v>0</v>
      </c>
      <c r="L18906" s="334">
        <v>0</v>
      </c>
      <c r="M18906" s="334">
        <v>0</v>
      </c>
      <c r="N18906" s="334">
        <v>0</v>
      </c>
      <c r="O18906" s="334">
        <v>0</v>
      </c>
      <c r="P18906" s="334">
        <v>0</v>
      </c>
      <c r="Q18906" s="334">
        <v>0</v>
      </c>
      <c r="R18906" s="334">
        <v>0</v>
      </c>
      <c r="S18906" s="334">
        <v>0</v>
      </c>
      <c r="T18906" s="334">
        <v>0</v>
      </c>
      <c r="U18906" s="334">
        <v>0</v>
      </c>
      <c r="V18906" s="334">
        <v>0</v>
      </c>
      <c r="W18906" s="334">
        <v>0</v>
      </c>
      <c r="X18906" s="334">
        <v>0</v>
      </c>
      <c r="Y18906" s="334">
        <v>0</v>
      </c>
      <c r="Z18906" s="334">
        <v>0</v>
      </c>
      <c r="AA18906" s="334">
        <v>0</v>
      </c>
      <c r="AB18906" s="334">
        <v>0</v>
      </c>
      <c r="AD18906" s="334">
        <v>0</v>
      </c>
      <c r="AE18906" s="334">
        <f t="shared" si="2953"/>
        <v>0</v>
      </c>
      <c r="AF18906" s="334">
        <f t="shared" si="2954"/>
        <v>0</v>
      </c>
      <c r="AG18906" s="340">
        <f t="shared" si="2955"/>
        <v>0</v>
      </c>
      <c r="AI18906" s="340">
        <f t="shared" si="2961"/>
        <v>0</v>
      </c>
      <c r="AJ18906" s="340">
        <f t="shared" si="2961"/>
        <v>0</v>
      </c>
      <c r="AK18906" s="340">
        <f t="shared" si="2961"/>
        <v>0</v>
      </c>
      <c r="AL18906" s="340">
        <f t="shared" si="2961"/>
        <v>0</v>
      </c>
      <c r="AM18906" s="340">
        <f t="shared" si="2961"/>
        <v>0</v>
      </c>
    </row>
    <row r="18907" spans="1:39" x14ac:dyDescent="0.35">
      <c r="A18907" s="337">
        <v>40820</v>
      </c>
      <c r="B18907" s="338">
        <f t="shared" si="2957"/>
        <v>2011</v>
      </c>
      <c r="C18907" s="338">
        <f t="shared" si="2958"/>
        <v>10</v>
      </c>
      <c r="D18907" s="338">
        <f t="shared" si="2959"/>
        <v>4</v>
      </c>
      <c r="E18907" s="334">
        <v>0</v>
      </c>
      <c r="F18907" s="334">
        <v>0</v>
      </c>
      <c r="G18907" s="334">
        <v>0</v>
      </c>
      <c r="H18907" s="334">
        <v>0</v>
      </c>
      <c r="I18907" s="334">
        <v>0</v>
      </c>
      <c r="J18907" s="334">
        <v>0</v>
      </c>
      <c r="K18907" s="334">
        <v>0</v>
      </c>
      <c r="L18907" s="334">
        <v>0</v>
      </c>
      <c r="M18907" s="334">
        <v>0</v>
      </c>
      <c r="N18907" s="334">
        <v>0.5</v>
      </c>
      <c r="O18907" s="334">
        <v>0.4</v>
      </c>
      <c r="P18907" s="334">
        <v>0.5</v>
      </c>
      <c r="Q18907" s="334">
        <v>0</v>
      </c>
      <c r="R18907" s="334">
        <v>0</v>
      </c>
      <c r="S18907" s="334">
        <v>0</v>
      </c>
      <c r="T18907" s="334">
        <v>0</v>
      </c>
      <c r="U18907" s="334">
        <v>0</v>
      </c>
      <c r="V18907" s="334">
        <v>0</v>
      </c>
      <c r="W18907" s="334">
        <v>0</v>
      </c>
      <c r="X18907" s="334">
        <v>0</v>
      </c>
      <c r="Y18907" s="334">
        <v>0</v>
      </c>
      <c r="Z18907" s="334">
        <v>0</v>
      </c>
      <c r="AA18907" s="334">
        <v>0</v>
      </c>
      <c r="AB18907" s="334">
        <v>0</v>
      </c>
      <c r="AD18907" s="334">
        <v>1.4</v>
      </c>
      <c r="AE18907" s="334">
        <f t="shared" si="2953"/>
        <v>1.4</v>
      </c>
      <c r="AF18907" s="334">
        <f t="shared" si="2954"/>
        <v>1.4</v>
      </c>
      <c r="AG18907" s="340">
        <f t="shared" si="2955"/>
        <v>0</v>
      </c>
      <c r="AI18907" s="340">
        <f t="shared" si="2961"/>
        <v>0</v>
      </c>
      <c r="AJ18907" s="340">
        <f t="shared" si="2961"/>
        <v>0</v>
      </c>
      <c r="AK18907" s="340">
        <f t="shared" si="2961"/>
        <v>0</v>
      </c>
      <c r="AL18907" s="340">
        <f t="shared" si="2961"/>
        <v>0</v>
      </c>
      <c r="AM18907" s="340">
        <f t="shared" si="2961"/>
        <v>0</v>
      </c>
    </row>
    <row r="18908" spans="1:39" x14ac:dyDescent="0.35">
      <c r="A18908" s="337">
        <v>40821</v>
      </c>
      <c r="B18908" s="338">
        <f t="shared" si="2957"/>
        <v>2011</v>
      </c>
      <c r="C18908" s="338">
        <f t="shared" si="2958"/>
        <v>10</v>
      </c>
      <c r="D18908" s="338">
        <f t="shared" si="2959"/>
        <v>5</v>
      </c>
      <c r="E18908" s="334">
        <v>0</v>
      </c>
      <c r="F18908" s="334">
        <v>0</v>
      </c>
      <c r="G18908" s="334">
        <v>0</v>
      </c>
      <c r="H18908" s="334">
        <v>0</v>
      </c>
      <c r="I18908" s="334">
        <v>0</v>
      </c>
      <c r="J18908" s="334">
        <v>0</v>
      </c>
      <c r="K18908" s="334">
        <v>0</v>
      </c>
      <c r="L18908" s="334">
        <v>0</v>
      </c>
      <c r="M18908" s="334">
        <v>0</v>
      </c>
      <c r="N18908" s="334">
        <v>0</v>
      </c>
      <c r="O18908" s="334">
        <v>0</v>
      </c>
      <c r="P18908" s="334">
        <v>0</v>
      </c>
      <c r="Q18908" s="334">
        <v>0</v>
      </c>
      <c r="R18908" s="334">
        <v>0</v>
      </c>
      <c r="S18908" s="334">
        <v>0</v>
      </c>
      <c r="T18908" s="334">
        <v>0</v>
      </c>
      <c r="U18908" s="334">
        <v>0</v>
      </c>
      <c r="V18908" s="334">
        <v>0.3</v>
      </c>
      <c r="W18908" s="334">
        <v>0.3</v>
      </c>
      <c r="X18908" s="334">
        <v>0.3</v>
      </c>
      <c r="Y18908" s="334">
        <v>0.2</v>
      </c>
      <c r="Z18908" s="334">
        <v>0.3</v>
      </c>
      <c r="AA18908" s="334">
        <v>0.3</v>
      </c>
      <c r="AB18908" s="334">
        <v>0.3</v>
      </c>
      <c r="AD18908" s="334">
        <v>2</v>
      </c>
      <c r="AE18908" s="334">
        <f t="shared" si="2953"/>
        <v>2</v>
      </c>
      <c r="AF18908" s="334">
        <f t="shared" si="2954"/>
        <v>2</v>
      </c>
      <c r="AG18908" s="340">
        <f t="shared" si="2955"/>
        <v>0</v>
      </c>
      <c r="AI18908" s="340">
        <f t="shared" si="2961"/>
        <v>0</v>
      </c>
      <c r="AJ18908" s="340">
        <f t="shared" si="2961"/>
        <v>0</v>
      </c>
      <c r="AK18908" s="340">
        <f t="shared" si="2961"/>
        <v>0</v>
      </c>
      <c r="AL18908" s="340">
        <f t="shared" si="2961"/>
        <v>0</v>
      </c>
      <c r="AM18908" s="340">
        <f t="shared" si="2961"/>
        <v>0</v>
      </c>
    </row>
    <row r="18909" spans="1:39" x14ac:dyDescent="0.35">
      <c r="A18909" s="337">
        <v>40822</v>
      </c>
      <c r="B18909" s="338">
        <f t="shared" si="2957"/>
        <v>2011</v>
      </c>
      <c r="C18909" s="338">
        <f t="shared" si="2958"/>
        <v>10</v>
      </c>
      <c r="D18909" s="338">
        <f t="shared" si="2959"/>
        <v>6</v>
      </c>
      <c r="E18909" s="334">
        <v>0.4</v>
      </c>
      <c r="F18909" s="334">
        <v>0.4</v>
      </c>
      <c r="G18909" s="334">
        <v>0.8</v>
      </c>
      <c r="H18909" s="334">
        <v>0.4</v>
      </c>
      <c r="I18909" s="334">
        <v>0.3</v>
      </c>
      <c r="J18909" s="334">
        <v>0.4</v>
      </c>
      <c r="K18909" s="334">
        <v>0</v>
      </c>
      <c r="L18909" s="334">
        <v>0.4</v>
      </c>
      <c r="M18909" s="334">
        <v>0.4</v>
      </c>
      <c r="N18909" s="334">
        <v>0.4</v>
      </c>
      <c r="O18909" s="334">
        <v>0.4</v>
      </c>
      <c r="P18909" s="334">
        <v>0.4</v>
      </c>
      <c r="Q18909" s="334">
        <v>0.4</v>
      </c>
      <c r="R18909" s="334">
        <v>0.4</v>
      </c>
      <c r="S18909" s="334">
        <v>0.4</v>
      </c>
      <c r="T18909" s="334">
        <v>0.3</v>
      </c>
      <c r="U18909" s="334">
        <v>0.4</v>
      </c>
      <c r="V18909" s="334">
        <v>0.4</v>
      </c>
      <c r="W18909" s="334">
        <v>0</v>
      </c>
      <c r="X18909" s="334">
        <v>0.4</v>
      </c>
      <c r="Y18909" s="334">
        <v>0.4</v>
      </c>
      <c r="Z18909" s="334">
        <v>0</v>
      </c>
      <c r="AA18909" s="334">
        <v>0</v>
      </c>
      <c r="AB18909" s="334">
        <v>0</v>
      </c>
      <c r="AD18909" s="334">
        <v>7.8</v>
      </c>
      <c r="AE18909" s="334">
        <f t="shared" si="2953"/>
        <v>7.8</v>
      </c>
      <c r="AF18909" s="334">
        <f t="shared" si="2954"/>
        <v>7.8000000000000025</v>
      </c>
      <c r="AG18909" s="340">
        <f t="shared" si="2955"/>
        <v>2.6645352591003757E-15</v>
      </c>
      <c r="AI18909" s="340">
        <f t="shared" si="2961"/>
        <v>0</v>
      </c>
      <c r="AJ18909" s="340">
        <f t="shared" si="2961"/>
        <v>0</v>
      </c>
      <c r="AK18909" s="340">
        <f t="shared" si="2961"/>
        <v>0</v>
      </c>
      <c r="AL18909" s="340">
        <f t="shared" si="2961"/>
        <v>0</v>
      </c>
      <c r="AM18909" s="340">
        <f t="shared" si="2961"/>
        <v>0</v>
      </c>
    </row>
    <row r="18910" spans="1:39" x14ac:dyDescent="0.35">
      <c r="A18910" s="337">
        <v>40823</v>
      </c>
      <c r="B18910" s="338">
        <f t="shared" si="2957"/>
        <v>2011</v>
      </c>
      <c r="C18910" s="338">
        <f t="shared" si="2958"/>
        <v>10</v>
      </c>
      <c r="D18910" s="338">
        <f t="shared" si="2959"/>
        <v>7</v>
      </c>
      <c r="E18910" s="334">
        <v>0</v>
      </c>
      <c r="F18910" s="334">
        <v>0</v>
      </c>
      <c r="G18910" s="334">
        <v>0</v>
      </c>
      <c r="H18910" s="334">
        <v>0</v>
      </c>
      <c r="I18910" s="334">
        <v>0</v>
      </c>
      <c r="J18910" s="334">
        <v>0</v>
      </c>
      <c r="K18910" s="334">
        <v>0</v>
      </c>
      <c r="L18910" s="334">
        <v>0</v>
      </c>
      <c r="M18910" s="334">
        <v>0</v>
      </c>
      <c r="N18910" s="334">
        <v>0</v>
      </c>
      <c r="O18910" s="334">
        <v>0.7</v>
      </c>
      <c r="P18910" s="334">
        <v>0.3</v>
      </c>
      <c r="Q18910" s="334">
        <v>0</v>
      </c>
      <c r="R18910" s="334">
        <v>0</v>
      </c>
      <c r="S18910" s="334">
        <v>0</v>
      </c>
      <c r="T18910" s="334">
        <v>0</v>
      </c>
      <c r="U18910" s="334">
        <v>0</v>
      </c>
      <c r="V18910" s="334">
        <v>0</v>
      </c>
      <c r="W18910" s="334">
        <v>0</v>
      </c>
      <c r="X18910" s="334">
        <v>0</v>
      </c>
      <c r="Y18910" s="334">
        <v>0</v>
      </c>
      <c r="Z18910" s="334">
        <v>0</v>
      </c>
      <c r="AA18910" s="334">
        <v>0</v>
      </c>
      <c r="AB18910" s="334">
        <v>0</v>
      </c>
      <c r="AD18910" s="334">
        <v>1</v>
      </c>
      <c r="AE18910" s="334">
        <f t="shared" si="2953"/>
        <v>1</v>
      </c>
      <c r="AF18910" s="334">
        <f t="shared" si="2954"/>
        <v>1</v>
      </c>
      <c r="AG18910" s="340">
        <f t="shared" si="2955"/>
        <v>0</v>
      </c>
      <c r="AI18910" s="340">
        <f t="shared" si="2961"/>
        <v>0</v>
      </c>
      <c r="AJ18910" s="340">
        <f t="shared" si="2961"/>
        <v>0</v>
      </c>
      <c r="AK18910" s="340">
        <f t="shared" si="2961"/>
        <v>0</v>
      </c>
      <c r="AL18910" s="340">
        <f t="shared" si="2961"/>
        <v>0</v>
      </c>
      <c r="AM18910" s="340">
        <f t="shared" si="2961"/>
        <v>0</v>
      </c>
    </row>
    <row r="18911" spans="1:39" x14ac:dyDescent="0.35">
      <c r="A18911" s="337">
        <v>40824</v>
      </c>
      <c r="B18911" s="338">
        <f t="shared" si="2957"/>
        <v>2011</v>
      </c>
      <c r="C18911" s="338">
        <f t="shared" si="2958"/>
        <v>10</v>
      </c>
      <c r="D18911" s="338">
        <f t="shared" si="2959"/>
        <v>8</v>
      </c>
      <c r="E18911" s="334">
        <v>0</v>
      </c>
      <c r="F18911" s="334">
        <v>0</v>
      </c>
      <c r="G18911" s="334">
        <v>0</v>
      </c>
      <c r="H18911" s="334">
        <v>0</v>
      </c>
      <c r="I18911" s="334">
        <v>0</v>
      </c>
      <c r="J18911" s="334">
        <v>0</v>
      </c>
      <c r="K18911" s="334">
        <v>0</v>
      </c>
      <c r="L18911" s="334">
        <v>0</v>
      </c>
      <c r="M18911" s="334">
        <v>0</v>
      </c>
      <c r="N18911" s="334">
        <v>0</v>
      </c>
      <c r="O18911" s="334">
        <v>0</v>
      </c>
      <c r="P18911" s="334">
        <v>0</v>
      </c>
      <c r="Q18911" s="334">
        <v>0</v>
      </c>
      <c r="R18911" s="334">
        <v>0</v>
      </c>
      <c r="S18911" s="334">
        <v>0</v>
      </c>
      <c r="T18911" s="334">
        <v>0</v>
      </c>
      <c r="U18911" s="334">
        <v>0</v>
      </c>
      <c r="V18911" s="334">
        <v>0</v>
      </c>
      <c r="W18911" s="334">
        <v>0</v>
      </c>
      <c r="X18911" s="334">
        <v>0</v>
      </c>
      <c r="Y18911" s="334">
        <v>0</v>
      </c>
      <c r="Z18911" s="334">
        <v>0</v>
      </c>
      <c r="AA18911" s="334">
        <v>0</v>
      </c>
      <c r="AB18911" s="334">
        <v>0</v>
      </c>
      <c r="AD18911" s="334">
        <v>0</v>
      </c>
      <c r="AE18911" s="334">
        <f t="shared" si="2953"/>
        <v>0</v>
      </c>
      <c r="AF18911" s="334">
        <f t="shared" si="2954"/>
        <v>0</v>
      </c>
      <c r="AG18911" s="340">
        <f t="shared" si="2955"/>
        <v>0</v>
      </c>
      <c r="AI18911" s="340">
        <f t="shared" si="2961"/>
        <v>0</v>
      </c>
      <c r="AJ18911" s="340">
        <f t="shared" si="2961"/>
        <v>0</v>
      </c>
      <c r="AK18911" s="340">
        <f t="shared" si="2961"/>
        <v>0</v>
      </c>
      <c r="AL18911" s="340">
        <f t="shared" si="2961"/>
        <v>0</v>
      </c>
      <c r="AM18911" s="340">
        <f t="shared" si="2961"/>
        <v>0</v>
      </c>
    </row>
    <row r="18912" spans="1:39" x14ac:dyDescent="0.35">
      <c r="A18912" s="337">
        <v>40825</v>
      </c>
      <c r="B18912" s="338">
        <f t="shared" si="2957"/>
        <v>2011</v>
      </c>
      <c r="C18912" s="338">
        <f t="shared" si="2958"/>
        <v>10</v>
      </c>
      <c r="D18912" s="338">
        <f t="shared" si="2959"/>
        <v>9</v>
      </c>
      <c r="E18912" s="334">
        <v>0</v>
      </c>
      <c r="F18912" s="334">
        <v>0</v>
      </c>
      <c r="G18912" s="334">
        <v>0</v>
      </c>
      <c r="H18912" s="334">
        <v>0</v>
      </c>
      <c r="I18912" s="334">
        <v>0</v>
      </c>
      <c r="J18912" s="334">
        <v>0</v>
      </c>
      <c r="K18912" s="334">
        <v>0</v>
      </c>
      <c r="L18912" s="334">
        <v>0</v>
      </c>
      <c r="M18912" s="334">
        <v>0</v>
      </c>
      <c r="N18912" s="334">
        <v>0</v>
      </c>
      <c r="O18912" s="334">
        <v>0</v>
      </c>
      <c r="P18912" s="334">
        <v>0</v>
      </c>
      <c r="Q18912" s="334">
        <v>0</v>
      </c>
      <c r="R18912" s="334">
        <v>0</v>
      </c>
      <c r="S18912" s="334">
        <v>0</v>
      </c>
      <c r="T18912" s="334">
        <v>0</v>
      </c>
      <c r="U18912" s="334">
        <v>0</v>
      </c>
      <c r="V18912" s="334">
        <v>0</v>
      </c>
      <c r="W18912" s="334">
        <v>0</v>
      </c>
      <c r="X18912" s="334">
        <v>0</v>
      </c>
      <c r="Y18912" s="334">
        <v>0</v>
      </c>
      <c r="Z18912" s="334">
        <v>0</v>
      </c>
      <c r="AA18912" s="334">
        <v>0</v>
      </c>
      <c r="AB18912" s="334">
        <v>0</v>
      </c>
      <c r="AD18912" s="334">
        <v>0</v>
      </c>
      <c r="AE18912" s="334">
        <f t="shared" si="2953"/>
        <v>0</v>
      </c>
      <c r="AF18912" s="334">
        <f t="shared" si="2954"/>
        <v>0</v>
      </c>
      <c r="AG18912" s="340">
        <f t="shared" si="2955"/>
        <v>0</v>
      </c>
      <c r="AI18912" s="340">
        <f t="shared" si="2961"/>
        <v>0</v>
      </c>
      <c r="AJ18912" s="340">
        <f t="shared" si="2961"/>
        <v>0</v>
      </c>
      <c r="AK18912" s="340">
        <f t="shared" si="2961"/>
        <v>0</v>
      </c>
      <c r="AL18912" s="340">
        <f t="shared" si="2961"/>
        <v>0</v>
      </c>
      <c r="AM18912" s="340">
        <f t="shared" si="2961"/>
        <v>0</v>
      </c>
    </row>
    <row r="18913" spans="1:39" x14ac:dyDescent="0.35">
      <c r="A18913" s="337">
        <v>40826</v>
      </c>
      <c r="B18913" s="338">
        <f t="shared" si="2957"/>
        <v>2011</v>
      </c>
      <c r="C18913" s="338">
        <f t="shared" si="2958"/>
        <v>10</v>
      </c>
      <c r="D18913" s="338">
        <f t="shared" si="2959"/>
        <v>10</v>
      </c>
      <c r="E18913" s="334">
        <v>0</v>
      </c>
      <c r="F18913" s="334">
        <v>0</v>
      </c>
      <c r="G18913" s="334">
        <v>0</v>
      </c>
      <c r="H18913" s="334">
        <v>0</v>
      </c>
      <c r="I18913" s="334">
        <v>0</v>
      </c>
      <c r="J18913" s="334">
        <v>0</v>
      </c>
      <c r="K18913" s="334">
        <v>0</v>
      </c>
      <c r="L18913" s="334">
        <v>0</v>
      </c>
      <c r="M18913" s="334">
        <v>0</v>
      </c>
      <c r="N18913" s="334">
        <v>0</v>
      </c>
      <c r="O18913" s="334">
        <v>0</v>
      </c>
      <c r="P18913" s="334">
        <v>0</v>
      </c>
      <c r="Q18913" s="334">
        <v>0</v>
      </c>
      <c r="R18913" s="334">
        <v>0</v>
      </c>
      <c r="S18913" s="334">
        <v>0</v>
      </c>
      <c r="T18913" s="334">
        <v>0</v>
      </c>
      <c r="U18913" s="334">
        <v>0</v>
      </c>
      <c r="V18913" s="334">
        <v>0</v>
      </c>
      <c r="W18913" s="334">
        <v>0</v>
      </c>
      <c r="X18913" s="334">
        <v>0</v>
      </c>
      <c r="Y18913" s="334">
        <v>0</v>
      </c>
      <c r="Z18913" s="334">
        <v>0</v>
      </c>
      <c r="AA18913" s="334">
        <v>0</v>
      </c>
      <c r="AB18913" s="334">
        <v>0</v>
      </c>
      <c r="AD18913" s="334">
        <v>0</v>
      </c>
      <c r="AE18913" s="334">
        <f t="shared" si="2953"/>
        <v>0</v>
      </c>
      <c r="AF18913" s="334">
        <f t="shared" si="2954"/>
        <v>0</v>
      </c>
      <c r="AG18913" s="340">
        <f t="shared" si="2955"/>
        <v>0</v>
      </c>
      <c r="AI18913" s="340">
        <f t="shared" si="2961"/>
        <v>0</v>
      </c>
      <c r="AJ18913" s="340">
        <f t="shared" si="2961"/>
        <v>0</v>
      </c>
      <c r="AK18913" s="340">
        <f t="shared" si="2961"/>
        <v>0</v>
      </c>
      <c r="AL18913" s="340">
        <f t="shared" si="2961"/>
        <v>0</v>
      </c>
      <c r="AM18913" s="340">
        <f t="shared" si="2961"/>
        <v>0</v>
      </c>
    </row>
    <row r="18914" spans="1:39" x14ac:dyDescent="0.35">
      <c r="A18914" s="337">
        <v>40827</v>
      </c>
      <c r="B18914" s="338">
        <f t="shared" si="2957"/>
        <v>2011</v>
      </c>
      <c r="C18914" s="338">
        <f t="shared" si="2958"/>
        <v>10</v>
      </c>
      <c r="D18914" s="338">
        <f t="shared" si="2959"/>
        <v>11</v>
      </c>
      <c r="E18914" s="334">
        <v>0</v>
      </c>
      <c r="F18914" s="334">
        <v>0</v>
      </c>
      <c r="G18914" s="334">
        <v>0</v>
      </c>
      <c r="H18914" s="334">
        <v>0</v>
      </c>
      <c r="I18914" s="334">
        <v>0</v>
      </c>
      <c r="J18914" s="334">
        <v>0</v>
      </c>
      <c r="K18914" s="334">
        <v>0</v>
      </c>
      <c r="L18914" s="334">
        <v>0</v>
      </c>
      <c r="M18914" s="334">
        <v>0</v>
      </c>
      <c r="N18914" s="334">
        <v>0</v>
      </c>
      <c r="O18914" s="334">
        <v>0</v>
      </c>
      <c r="P18914" s="334">
        <v>0</v>
      </c>
      <c r="Q18914" s="334">
        <v>0</v>
      </c>
      <c r="R18914" s="334">
        <v>0</v>
      </c>
      <c r="S18914" s="334">
        <v>0</v>
      </c>
      <c r="T18914" s="334">
        <v>0</v>
      </c>
      <c r="U18914" s="334">
        <v>0</v>
      </c>
      <c r="V18914" s="334">
        <v>0</v>
      </c>
      <c r="W18914" s="334">
        <v>0</v>
      </c>
      <c r="X18914" s="334">
        <v>0</v>
      </c>
      <c r="Y18914" s="334">
        <v>0</v>
      </c>
      <c r="Z18914" s="334">
        <v>0</v>
      </c>
      <c r="AA18914" s="334">
        <v>0</v>
      </c>
      <c r="AB18914" s="334">
        <v>0</v>
      </c>
      <c r="AD18914" s="334">
        <v>0</v>
      </c>
      <c r="AE18914" s="334">
        <f t="shared" si="2953"/>
        <v>0</v>
      </c>
      <c r="AF18914" s="334">
        <f t="shared" si="2954"/>
        <v>0</v>
      </c>
      <c r="AG18914" s="340">
        <f t="shared" si="2955"/>
        <v>0</v>
      </c>
      <c r="AI18914" s="340">
        <f t="shared" si="2961"/>
        <v>0</v>
      </c>
      <c r="AJ18914" s="340">
        <f t="shared" si="2961"/>
        <v>0</v>
      </c>
      <c r="AK18914" s="340">
        <f t="shared" si="2961"/>
        <v>0</v>
      </c>
      <c r="AL18914" s="340">
        <f t="shared" si="2961"/>
        <v>0</v>
      </c>
      <c r="AM18914" s="340">
        <f t="shared" si="2961"/>
        <v>0</v>
      </c>
    </row>
    <row r="18915" spans="1:39" x14ac:dyDescent="0.35">
      <c r="A18915" s="337">
        <v>40828</v>
      </c>
      <c r="B18915" s="338">
        <f t="shared" si="2957"/>
        <v>2011</v>
      </c>
      <c r="C18915" s="338">
        <f t="shared" si="2958"/>
        <v>10</v>
      </c>
      <c r="D18915" s="338">
        <f t="shared" si="2959"/>
        <v>12</v>
      </c>
      <c r="E18915" s="334">
        <v>0</v>
      </c>
      <c r="F18915" s="334">
        <v>0</v>
      </c>
      <c r="G18915" s="334">
        <v>0</v>
      </c>
      <c r="H18915" s="334">
        <v>0</v>
      </c>
      <c r="I18915" s="334">
        <v>0</v>
      </c>
      <c r="J18915" s="334">
        <v>0</v>
      </c>
      <c r="K18915" s="334">
        <v>0</v>
      </c>
      <c r="L18915" s="334">
        <v>0</v>
      </c>
      <c r="M18915" s="334">
        <v>0</v>
      </c>
      <c r="N18915" s="334">
        <v>0</v>
      </c>
      <c r="O18915" s="334">
        <v>0</v>
      </c>
      <c r="P18915" s="334">
        <v>0</v>
      </c>
      <c r="Q18915" s="334">
        <v>0</v>
      </c>
      <c r="R18915" s="334">
        <v>0</v>
      </c>
      <c r="S18915" s="334">
        <v>0</v>
      </c>
      <c r="T18915" s="334">
        <v>0</v>
      </c>
      <c r="U18915" s="334">
        <v>0</v>
      </c>
      <c r="V18915" s="334">
        <v>0</v>
      </c>
      <c r="W18915" s="334">
        <v>0</v>
      </c>
      <c r="X18915" s="334">
        <v>0</v>
      </c>
      <c r="Y18915" s="334">
        <v>0</v>
      </c>
      <c r="Z18915" s="334">
        <v>0</v>
      </c>
      <c r="AA18915" s="334">
        <v>0</v>
      </c>
      <c r="AB18915" s="334">
        <v>0</v>
      </c>
      <c r="AD18915" s="334">
        <v>0</v>
      </c>
      <c r="AE18915" s="334">
        <f t="shared" si="2953"/>
        <v>0</v>
      </c>
      <c r="AF18915" s="334">
        <f t="shared" si="2954"/>
        <v>0</v>
      </c>
      <c r="AG18915" s="340">
        <f t="shared" si="2955"/>
        <v>0</v>
      </c>
      <c r="AI18915" s="340">
        <f t="shared" si="2961"/>
        <v>0</v>
      </c>
      <c r="AJ18915" s="340">
        <f t="shared" si="2961"/>
        <v>0</v>
      </c>
      <c r="AK18915" s="340">
        <f t="shared" si="2961"/>
        <v>0</v>
      </c>
      <c r="AL18915" s="340">
        <f t="shared" si="2961"/>
        <v>0</v>
      </c>
      <c r="AM18915" s="340">
        <f t="shared" si="2961"/>
        <v>0</v>
      </c>
    </row>
    <row r="18916" spans="1:39" x14ac:dyDescent="0.35">
      <c r="A18916" s="337">
        <v>40829</v>
      </c>
      <c r="B18916" s="338">
        <f t="shared" si="2957"/>
        <v>2011</v>
      </c>
      <c r="C18916" s="338">
        <f t="shared" si="2958"/>
        <v>10</v>
      </c>
      <c r="D18916" s="338">
        <f t="shared" si="2959"/>
        <v>13</v>
      </c>
      <c r="E18916" s="334">
        <v>0</v>
      </c>
      <c r="F18916" s="334">
        <v>0</v>
      </c>
      <c r="G18916" s="334">
        <v>0</v>
      </c>
      <c r="H18916" s="334">
        <v>0</v>
      </c>
      <c r="I18916" s="334">
        <v>0</v>
      </c>
      <c r="J18916" s="334">
        <v>0</v>
      </c>
      <c r="K18916" s="334">
        <v>0</v>
      </c>
      <c r="L18916" s="334">
        <v>0</v>
      </c>
      <c r="M18916" s="334">
        <v>0</v>
      </c>
      <c r="N18916" s="334">
        <v>0</v>
      </c>
      <c r="O18916" s="334">
        <v>0</v>
      </c>
      <c r="P18916" s="334">
        <v>0</v>
      </c>
      <c r="Q18916" s="334">
        <v>0</v>
      </c>
      <c r="R18916" s="334">
        <v>0</v>
      </c>
      <c r="S18916" s="334">
        <v>0</v>
      </c>
      <c r="T18916" s="334">
        <v>0</v>
      </c>
      <c r="U18916" s="334">
        <v>0</v>
      </c>
      <c r="V18916" s="334">
        <v>0</v>
      </c>
      <c r="W18916" s="334">
        <v>0</v>
      </c>
      <c r="X18916" s="334">
        <v>0</v>
      </c>
      <c r="Y18916" s="334">
        <v>0</v>
      </c>
      <c r="Z18916" s="334">
        <v>0</v>
      </c>
      <c r="AA18916" s="334">
        <v>0</v>
      </c>
      <c r="AB18916" s="334">
        <v>0</v>
      </c>
      <c r="AD18916" s="334">
        <v>0</v>
      </c>
      <c r="AE18916" s="334">
        <f t="shared" si="2953"/>
        <v>0</v>
      </c>
      <c r="AF18916" s="334">
        <f t="shared" si="2954"/>
        <v>0</v>
      </c>
      <c r="AG18916" s="340">
        <f t="shared" si="2955"/>
        <v>0</v>
      </c>
      <c r="AI18916" s="340">
        <f t="shared" ref="AI18916:AM18931" si="2962">IF($C18916=AI$1,$AF18916,0)</f>
        <v>0</v>
      </c>
      <c r="AJ18916" s="340">
        <f t="shared" si="2962"/>
        <v>0</v>
      </c>
      <c r="AK18916" s="340">
        <f t="shared" si="2962"/>
        <v>0</v>
      </c>
      <c r="AL18916" s="340">
        <f t="shared" si="2962"/>
        <v>0</v>
      </c>
      <c r="AM18916" s="340">
        <f t="shared" si="2962"/>
        <v>0</v>
      </c>
    </row>
    <row r="18917" spans="1:39" x14ac:dyDescent="0.35">
      <c r="A18917" s="337">
        <v>40830</v>
      </c>
      <c r="B18917" s="338">
        <f t="shared" si="2957"/>
        <v>2011</v>
      </c>
      <c r="C18917" s="338">
        <f t="shared" si="2958"/>
        <v>10</v>
      </c>
      <c r="D18917" s="338">
        <f t="shared" si="2959"/>
        <v>14</v>
      </c>
      <c r="E18917" s="334">
        <v>0</v>
      </c>
      <c r="F18917" s="334">
        <v>0</v>
      </c>
      <c r="G18917" s="334">
        <v>0</v>
      </c>
      <c r="H18917" s="334">
        <v>0</v>
      </c>
      <c r="I18917" s="334">
        <v>0</v>
      </c>
      <c r="J18917" s="334">
        <v>0</v>
      </c>
      <c r="K18917" s="334">
        <v>0</v>
      </c>
      <c r="L18917" s="334">
        <v>0</v>
      </c>
      <c r="M18917" s="334">
        <v>0</v>
      </c>
      <c r="N18917" s="334">
        <v>0</v>
      </c>
      <c r="O18917" s="334">
        <v>0</v>
      </c>
      <c r="P18917" s="334">
        <v>0</v>
      </c>
      <c r="Q18917" s="334">
        <v>0</v>
      </c>
      <c r="R18917" s="334">
        <v>0</v>
      </c>
      <c r="S18917" s="334">
        <v>0</v>
      </c>
      <c r="T18917" s="334">
        <v>0</v>
      </c>
      <c r="U18917" s="334">
        <v>0</v>
      </c>
      <c r="V18917" s="334">
        <v>0</v>
      </c>
      <c r="W18917" s="334">
        <v>0</v>
      </c>
      <c r="X18917" s="334">
        <v>0</v>
      </c>
      <c r="Y18917" s="334">
        <v>0</v>
      </c>
      <c r="Z18917" s="334">
        <v>0</v>
      </c>
      <c r="AA18917" s="334">
        <v>0</v>
      </c>
      <c r="AB18917" s="334">
        <v>0</v>
      </c>
      <c r="AD18917" s="334">
        <v>0</v>
      </c>
      <c r="AE18917" s="334">
        <f t="shared" si="2953"/>
        <v>0</v>
      </c>
      <c r="AF18917" s="334">
        <f t="shared" si="2954"/>
        <v>0</v>
      </c>
      <c r="AG18917" s="340">
        <f t="shared" si="2955"/>
        <v>0</v>
      </c>
      <c r="AI18917" s="340">
        <f t="shared" si="2962"/>
        <v>0</v>
      </c>
      <c r="AJ18917" s="340">
        <f t="shared" si="2962"/>
        <v>0</v>
      </c>
      <c r="AK18917" s="340">
        <f t="shared" si="2962"/>
        <v>0</v>
      </c>
      <c r="AL18917" s="340">
        <f t="shared" si="2962"/>
        <v>0</v>
      </c>
      <c r="AM18917" s="340">
        <f t="shared" si="2962"/>
        <v>0</v>
      </c>
    </row>
    <row r="18918" spans="1:39" x14ac:dyDescent="0.35">
      <c r="A18918" s="337">
        <v>40831</v>
      </c>
      <c r="B18918" s="338">
        <f t="shared" si="2957"/>
        <v>2011</v>
      </c>
      <c r="C18918" s="338">
        <f t="shared" si="2958"/>
        <v>10</v>
      </c>
      <c r="D18918" s="338">
        <f t="shared" si="2959"/>
        <v>15</v>
      </c>
      <c r="E18918" s="334">
        <v>0</v>
      </c>
      <c r="F18918" s="334">
        <v>0</v>
      </c>
      <c r="G18918" s="334">
        <v>0</v>
      </c>
      <c r="H18918" s="334">
        <v>0</v>
      </c>
      <c r="I18918" s="334">
        <v>0</v>
      </c>
      <c r="J18918" s="334">
        <v>0</v>
      </c>
      <c r="K18918" s="334">
        <v>0</v>
      </c>
      <c r="L18918" s="334">
        <v>0</v>
      </c>
      <c r="M18918" s="334">
        <v>0</v>
      </c>
      <c r="N18918" s="334">
        <v>0</v>
      </c>
      <c r="O18918" s="334">
        <v>0</v>
      </c>
      <c r="P18918" s="334">
        <v>0</v>
      </c>
      <c r="Q18918" s="334">
        <v>0</v>
      </c>
      <c r="R18918" s="334">
        <v>0</v>
      </c>
      <c r="S18918" s="334">
        <v>0</v>
      </c>
      <c r="T18918" s="334">
        <v>0</v>
      </c>
      <c r="U18918" s="334">
        <v>0</v>
      </c>
      <c r="V18918" s="334">
        <v>0</v>
      </c>
      <c r="W18918" s="334">
        <v>0</v>
      </c>
      <c r="X18918" s="334">
        <v>0</v>
      </c>
      <c r="Y18918" s="334">
        <v>0</v>
      </c>
      <c r="Z18918" s="334">
        <v>0</v>
      </c>
      <c r="AA18918" s="334">
        <v>0</v>
      </c>
      <c r="AB18918" s="334">
        <v>0</v>
      </c>
      <c r="AD18918" s="334">
        <v>0</v>
      </c>
      <c r="AE18918" s="334">
        <f t="shared" si="2953"/>
        <v>0</v>
      </c>
      <c r="AF18918" s="334">
        <f t="shared" si="2954"/>
        <v>0</v>
      </c>
      <c r="AG18918" s="340">
        <f t="shared" si="2955"/>
        <v>0</v>
      </c>
      <c r="AI18918" s="340">
        <f t="shared" si="2962"/>
        <v>0</v>
      </c>
      <c r="AJ18918" s="340">
        <f t="shared" si="2962"/>
        <v>0</v>
      </c>
      <c r="AK18918" s="340">
        <f t="shared" si="2962"/>
        <v>0</v>
      </c>
      <c r="AL18918" s="340">
        <f t="shared" si="2962"/>
        <v>0</v>
      </c>
      <c r="AM18918" s="340">
        <f t="shared" si="2962"/>
        <v>0</v>
      </c>
    </row>
    <row r="18919" spans="1:39" x14ac:dyDescent="0.35">
      <c r="A18919" s="337">
        <v>40832</v>
      </c>
      <c r="B18919" s="338">
        <f t="shared" si="2957"/>
        <v>2011</v>
      </c>
      <c r="C18919" s="338">
        <f t="shared" si="2958"/>
        <v>10</v>
      </c>
      <c r="D18919" s="338">
        <f t="shared" si="2959"/>
        <v>16</v>
      </c>
      <c r="E18919" s="334">
        <v>0</v>
      </c>
      <c r="F18919" s="334">
        <v>0</v>
      </c>
      <c r="G18919" s="334">
        <v>0</v>
      </c>
      <c r="H18919" s="334">
        <v>0</v>
      </c>
      <c r="I18919" s="334">
        <v>0</v>
      </c>
      <c r="J18919" s="334">
        <v>0</v>
      </c>
      <c r="K18919" s="334">
        <v>0</v>
      </c>
      <c r="L18919" s="334">
        <v>0</v>
      </c>
      <c r="M18919" s="334">
        <v>0</v>
      </c>
      <c r="N18919" s="334">
        <v>0</v>
      </c>
      <c r="O18919" s="334">
        <v>0</v>
      </c>
      <c r="P18919" s="334">
        <v>0</v>
      </c>
      <c r="Q18919" s="334">
        <v>0</v>
      </c>
      <c r="R18919" s="334">
        <v>0</v>
      </c>
      <c r="S18919" s="334">
        <v>0</v>
      </c>
      <c r="T18919" s="334">
        <v>0</v>
      </c>
      <c r="U18919" s="334">
        <v>0</v>
      </c>
      <c r="V18919" s="334">
        <v>0</v>
      </c>
      <c r="W18919" s="334">
        <v>0</v>
      </c>
      <c r="X18919" s="334">
        <v>0</v>
      </c>
      <c r="Y18919" s="334">
        <v>0</v>
      </c>
      <c r="Z18919" s="334">
        <v>0</v>
      </c>
      <c r="AA18919" s="334">
        <v>0</v>
      </c>
      <c r="AB18919" s="334">
        <v>0</v>
      </c>
      <c r="AD18919" s="334">
        <v>0</v>
      </c>
      <c r="AE18919" s="334">
        <f t="shared" si="2953"/>
        <v>0</v>
      </c>
      <c r="AF18919" s="334">
        <f t="shared" si="2954"/>
        <v>0</v>
      </c>
      <c r="AG18919" s="340">
        <f t="shared" si="2955"/>
        <v>0</v>
      </c>
      <c r="AI18919" s="340">
        <f t="shared" si="2962"/>
        <v>0</v>
      </c>
      <c r="AJ18919" s="340">
        <f t="shared" si="2962"/>
        <v>0</v>
      </c>
      <c r="AK18919" s="340">
        <f t="shared" si="2962"/>
        <v>0</v>
      </c>
      <c r="AL18919" s="340">
        <f t="shared" si="2962"/>
        <v>0</v>
      </c>
      <c r="AM18919" s="340">
        <f t="shared" si="2962"/>
        <v>0</v>
      </c>
    </row>
    <row r="18920" spans="1:39" x14ac:dyDescent="0.35">
      <c r="A18920" s="337">
        <v>40833</v>
      </c>
      <c r="B18920" s="338">
        <f t="shared" si="2957"/>
        <v>2011</v>
      </c>
      <c r="C18920" s="338">
        <f t="shared" si="2958"/>
        <v>10</v>
      </c>
      <c r="D18920" s="338">
        <f t="shared" si="2959"/>
        <v>17</v>
      </c>
      <c r="E18920" s="334">
        <v>0</v>
      </c>
      <c r="F18920" s="334">
        <v>0</v>
      </c>
      <c r="G18920" s="334">
        <v>0</v>
      </c>
      <c r="H18920" s="334">
        <v>0</v>
      </c>
      <c r="I18920" s="334">
        <v>0</v>
      </c>
      <c r="J18920" s="334">
        <v>0</v>
      </c>
      <c r="K18920" s="334">
        <v>0</v>
      </c>
      <c r="L18920" s="334">
        <v>0</v>
      </c>
      <c r="M18920" s="334">
        <v>0</v>
      </c>
      <c r="N18920" s="334">
        <v>0</v>
      </c>
      <c r="O18920" s="334">
        <v>0</v>
      </c>
      <c r="P18920" s="334">
        <v>0</v>
      </c>
      <c r="Q18920" s="334">
        <v>0</v>
      </c>
      <c r="R18920" s="334">
        <v>0</v>
      </c>
      <c r="S18920" s="334">
        <v>0</v>
      </c>
      <c r="T18920" s="334">
        <v>0</v>
      </c>
      <c r="U18920" s="334">
        <v>0</v>
      </c>
      <c r="V18920" s="334">
        <v>0</v>
      </c>
      <c r="W18920" s="334">
        <v>0</v>
      </c>
      <c r="X18920" s="334">
        <v>0</v>
      </c>
      <c r="Y18920" s="334">
        <v>0</v>
      </c>
      <c r="Z18920" s="334">
        <v>0</v>
      </c>
      <c r="AA18920" s="334">
        <v>0</v>
      </c>
      <c r="AB18920" s="334">
        <v>0</v>
      </c>
      <c r="AD18920" s="334">
        <v>0</v>
      </c>
      <c r="AE18920" s="334">
        <f t="shared" si="2953"/>
        <v>0</v>
      </c>
      <c r="AF18920" s="334">
        <f t="shared" si="2954"/>
        <v>0</v>
      </c>
      <c r="AG18920" s="340">
        <f t="shared" si="2955"/>
        <v>0</v>
      </c>
      <c r="AI18920" s="340">
        <f t="shared" si="2962"/>
        <v>0</v>
      </c>
      <c r="AJ18920" s="340">
        <f t="shared" si="2962"/>
        <v>0</v>
      </c>
      <c r="AK18920" s="340">
        <f t="shared" si="2962"/>
        <v>0</v>
      </c>
      <c r="AL18920" s="340">
        <f t="shared" si="2962"/>
        <v>0</v>
      </c>
      <c r="AM18920" s="340">
        <f t="shared" si="2962"/>
        <v>0</v>
      </c>
    </row>
    <row r="18921" spans="1:39" x14ac:dyDescent="0.35">
      <c r="A18921" s="337">
        <v>40834</v>
      </c>
      <c r="B18921" s="338">
        <f t="shared" si="2957"/>
        <v>2011</v>
      </c>
      <c r="C18921" s="338">
        <f t="shared" si="2958"/>
        <v>10</v>
      </c>
      <c r="D18921" s="338">
        <f t="shared" si="2959"/>
        <v>18</v>
      </c>
      <c r="E18921" s="334">
        <v>0</v>
      </c>
      <c r="F18921" s="334">
        <v>0</v>
      </c>
      <c r="G18921" s="334">
        <v>0</v>
      </c>
      <c r="H18921" s="334">
        <v>0</v>
      </c>
      <c r="I18921" s="334">
        <v>0</v>
      </c>
      <c r="J18921" s="334">
        <v>0</v>
      </c>
      <c r="K18921" s="334">
        <v>0</v>
      </c>
      <c r="L18921" s="334">
        <v>0</v>
      </c>
      <c r="M18921" s="334">
        <v>0</v>
      </c>
      <c r="N18921" s="334">
        <v>0</v>
      </c>
      <c r="O18921" s="334">
        <v>0</v>
      </c>
      <c r="P18921" s="334">
        <v>0</v>
      </c>
      <c r="Q18921" s="334">
        <v>0</v>
      </c>
      <c r="R18921" s="334">
        <v>0</v>
      </c>
      <c r="S18921" s="334">
        <v>0</v>
      </c>
      <c r="T18921" s="334">
        <v>0</v>
      </c>
      <c r="U18921" s="334">
        <v>0</v>
      </c>
      <c r="V18921" s="334">
        <v>0</v>
      </c>
      <c r="W18921" s="334">
        <v>0</v>
      </c>
      <c r="X18921" s="334">
        <v>0</v>
      </c>
      <c r="Y18921" s="334">
        <v>0</v>
      </c>
      <c r="Z18921" s="334">
        <v>0</v>
      </c>
      <c r="AA18921" s="334">
        <v>0</v>
      </c>
      <c r="AB18921" s="334">
        <v>0</v>
      </c>
      <c r="AD18921" s="334">
        <v>0</v>
      </c>
      <c r="AE18921" s="334">
        <f t="shared" si="2953"/>
        <v>0</v>
      </c>
      <c r="AF18921" s="334">
        <f t="shared" si="2954"/>
        <v>0</v>
      </c>
      <c r="AG18921" s="340">
        <f t="shared" si="2955"/>
        <v>0</v>
      </c>
      <c r="AI18921" s="340">
        <f t="shared" si="2962"/>
        <v>0</v>
      </c>
      <c r="AJ18921" s="340">
        <f t="shared" si="2962"/>
        <v>0</v>
      </c>
      <c r="AK18921" s="340">
        <f t="shared" si="2962"/>
        <v>0</v>
      </c>
      <c r="AL18921" s="340">
        <f t="shared" si="2962"/>
        <v>0</v>
      </c>
      <c r="AM18921" s="340">
        <f t="shared" si="2962"/>
        <v>0</v>
      </c>
    </row>
    <row r="18922" spans="1:39" x14ac:dyDescent="0.35">
      <c r="A18922" s="337">
        <v>40835</v>
      </c>
      <c r="B18922" s="338">
        <f t="shared" si="2957"/>
        <v>2011</v>
      </c>
      <c r="C18922" s="338">
        <f t="shared" si="2958"/>
        <v>10</v>
      </c>
      <c r="D18922" s="338">
        <f t="shared" si="2959"/>
        <v>19</v>
      </c>
      <c r="E18922" s="334">
        <v>0</v>
      </c>
      <c r="F18922" s="334">
        <v>0</v>
      </c>
      <c r="G18922" s="334">
        <v>0</v>
      </c>
      <c r="H18922" s="334">
        <v>0</v>
      </c>
      <c r="I18922" s="334">
        <v>0</v>
      </c>
      <c r="J18922" s="334">
        <v>0</v>
      </c>
      <c r="K18922" s="334">
        <v>0</v>
      </c>
      <c r="L18922" s="334">
        <v>0</v>
      </c>
      <c r="M18922" s="334">
        <v>0</v>
      </c>
      <c r="N18922" s="334">
        <v>0</v>
      </c>
      <c r="O18922" s="334">
        <v>0</v>
      </c>
      <c r="P18922" s="334">
        <v>0</v>
      </c>
      <c r="Q18922" s="334">
        <v>0</v>
      </c>
      <c r="R18922" s="334">
        <v>0</v>
      </c>
      <c r="S18922" s="334">
        <v>0</v>
      </c>
      <c r="T18922" s="334">
        <v>0</v>
      </c>
      <c r="U18922" s="334">
        <v>0</v>
      </c>
      <c r="V18922" s="334">
        <v>0</v>
      </c>
      <c r="W18922" s="334">
        <v>0</v>
      </c>
      <c r="X18922" s="334">
        <v>0</v>
      </c>
      <c r="Y18922" s="334">
        <v>0</v>
      </c>
      <c r="Z18922" s="334">
        <v>0</v>
      </c>
      <c r="AA18922" s="334">
        <v>0</v>
      </c>
      <c r="AB18922" s="334">
        <v>0</v>
      </c>
      <c r="AD18922" s="334">
        <v>0</v>
      </c>
      <c r="AE18922" s="334">
        <f t="shared" ref="AE18922:AE18985" si="2963">AD18922</f>
        <v>0</v>
      </c>
      <c r="AF18922" s="334">
        <f t="shared" ref="AF18922:AF18985" si="2964">SUM(E18922:AB18922)</f>
        <v>0</v>
      </c>
      <c r="AG18922" s="340">
        <f t="shared" ref="AG18922:AG18985" si="2965">ABS(AF18922-AE18922)</f>
        <v>0</v>
      </c>
      <c r="AI18922" s="340">
        <f t="shared" si="2962"/>
        <v>0</v>
      </c>
      <c r="AJ18922" s="340">
        <f t="shared" si="2962"/>
        <v>0</v>
      </c>
      <c r="AK18922" s="340">
        <f t="shared" si="2962"/>
        <v>0</v>
      </c>
      <c r="AL18922" s="340">
        <f t="shared" si="2962"/>
        <v>0</v>
      </c>
      <c r="AM18922" s="340">
        <f t="shared" si="2962"/>
        <v>0</v>
      </c>
    </row>
    <row r="18923" spans="1:39" x14ac:dyDescent="0.35">
      <c r="A18923" s="337">
        <v>40836</v>
      </c>
      <c r="B18923" s="338">
        <f t="shared" si="2957"/>
        <v>2011</v>
      </c>
      <c r="C18923" s="338">
        <f t="shared" si="2958"/>
        <v>10</v>
      </c>
      <c r="D18923" s="338">
        <f t="shared" si="2959"/>
        <v>20</v>
      </c>
      <c r="E18923" s="334">
        <v>0</v>
      </c>
      <c r="F18923" s="334">
        <v>0</v>
      </c>
      <c r="G18923" s="334">
        <v>0</v>
      </c>
      <c r="H18923" s="334">
        <v>0</v>
      </c>
      <c r="I18923" s="334">
        <v>0</v>
      </c>
      <c r="J18923" s="334">
        <v>0</v>
      </c>
      <c r="K18923" s="334">
        <v>0</v>
      </c>
      <c r="L18923" s="334">
        <v>0</v>
      </c>
      <c r="M18923" s="334">
        <v>0</v>
      </c>
      <c r="N18923" s="334">
        <v>0</v>
      </c>
      <c r="O18923" s="334">
        <v>0</v>
      </c>
      <c r="P18923" s="334">
        <v>0</v>
      </c>
      <c r="Q18923" s="334">
        <v>0</v>
      </c>
      <c r="R18923" s="334">
        <v>0</v>
      </c>
      <c r="S18923" s="334">
        <v>0</v>
      </c>
      <c r="T18923" s="334">
        <v>0</v>
      </c>
      <c r="U18923" s="334">
        <v>0</v>
      </c>
      <c r="V18923" s="334">
        <v>0</v>
      </c>
      <c r="W18923" s="334">
        <v>0</v>
      </c>
      <c r="X18923" s="334">
        <v>0</v>
      </c>
      <c r="Y18923" s="334">
        <v>0</v>
      </c>
      <c r="Z18923" s="334">
        <v>0</v>
      </c>
      <c r="AA18923" s="334">
        <v>0</v>
      </c>
      <c r="AB18923" s="334">
        <v>0</v>
      </c>
      <c r="AD18923" s="334">
        <v>0</v>
      </c>
      <c r="AE18923" s="334">
        <f t="shared" si="2963"/>
        <v>0</v>
      </c>
      <c r="AF18923" s="334">
        <f t="shared" si="2964"/>
        <v>0</v>
      </c>
      <c r="AG18923" s="340">
        <f t="shared" si="2965"/>
        <v>0</v>
      </c>
      <c r="AI18923" s="340">
        <f t="shared" si="2962"/>
        <v>0</v>
      </c>
      <c r="AJ18923" s="340">
        <f t="shared" si="2962"/>
        <v>0</v>
      </c>
      <c r="AK18923" s="340">
        <f t="shared" si="2962"/>
        <v>0</v>
      </c>
      <c r="AL18923" s="340">
        <f t="shared" si="2962"/>
        <v>0</v>
      </c>
      <c r="AM18923" s="340">
        <f t="shared" si="2962"/>
        <v>0</v>
      </c>
    </row>
    <row r="18924" spans="1:39" x14ac:dyDescent="0.35">
      <c r="A18924" s="337">
        <v>40837</v>
      </c>
      <c r="B18924" s="338">
        <f t="shared" si="2957"/>
        <v>2011</v>
      </c>
      <c r="C18924" s="338">
        <f t="shared" si="2958"/>
        <v>10</v>
      </c>
      <c r="D18924" s="338">
        <f t="shared" si="2959"/>
        <v>21</v>
      </c>
      <c r="E18924" s="334">
        <v>0</v>
      </c>
      <c r="F18924" s="334">
        <v>0</v>
      </c>
      <c r="G18924" s="334">
        <v>0</v>
      </c>
      <c r="H18924" s="334">
        <v>0</v>
      </c>
      <c r="I18924" s="334">
        <v>0</v>
      </c>
      <c r="J18924" s="334">
        <v>0</v>
      </c>
      <c r="K18924" s="334">
        <v>0</v>
      </c>
      <c r="L18924" s="334">
        <v>0</v>
      </c>
      <c r="M18924" s="334">
        <v>0</v>
      </c>
      <c r="N18924" s="334">
        <v>0</v>
      </c>
      <c r="O18924" s="334">
        <v>0</v>
      </c>
      <c r="P18924" s="334">
        <v>0</v>
      </c>
      <c r="Q18924" s="334">
        <v>0</v>
      </c>
      <c r="R18924" s="334">
        <v>0</v>
      </c>
      <c r="S18924" s="334">
        <v>0</v>
      </c>
      <c r="T18924" s="334">
        <v>0</v>
      </c>
      <c r="U18924" s="334">
        <v>0</v>
      </c>
      <c r="V18924" s="334">
        <v>0</v>
      </c>
      <c r="W18924" s="334">
        <v>0</v>
      </c>
      <c r="X18924" s="334">
        <v>0</v>
      </c>
      <c r="Y18924" s="334">
        <v>0</v>
      </c>
      <c r="Z18924" s="334">
        <v>0</v>
      </c>
      <c r="AA18924" s="334">
        <v>0</v>
      </c>
      <c r="AB18924" s="334">
        <v>0</v>
      </c>
      <c r="AD18924" s="334">
        <v>0</v>
      </c>
      <c r="AE18924" s="334">
        <f t="shared" si="2963"/>
        <v>0</v>
      </c>
      <c r="AF18924" s="334">
        <f t="shared" si="2964"/>
        <v>0</v>
      </c>
      <c r="AG18924" s="340">
        <f t="shared" si="2965"/>
        <v>0</v>
      </c>
      <c r="AI18924" s="340">
        <f t="shared" si="2962"/>
        <v>0</v>
      </c>
      <c r="AJ18924" s="340">
        <f t="shared" si="2962"/>
        <v>0</v>
      </c>
      <c r="AK18924" s="340">
        <f t="shared" si="2962"/>
        <v>0</v>
      </c>
      <c r="AL18924" s="340">
        <f t="shared" si="2962"/>
        <v>0</v>
      </c>
      <c r="AM18924" s="340">
        <f t="shared" si="2962"/>
        <v>0</v>
      </c>
    </row>
    <row r="18925" spans="1:39" x14ac:dyDescent="0.35">
      <c r="A18925" s="337">
        <v>40838</v>
      </c>
      <c r="B18925" s="338">
        <f t="shared" si="2957"/>
        <v>2011</v>
      </c>
      <c r="C18925" s="338">
        <f t="shared" si="2958"/>
        <v>10</v>
      </c>
      <c r="D18925" s="338">
        <f t="shared" si="2959"/>
        <v>22</v>
      </c>
      <c r="E18925" s="334">
        <v>0</v>
      </c>
      <c r="F18925" s="334">
        <v>0</v>
      </c>
      <c r="G18925" s="334">
        <v>0</v>
      </c>
      <c r="H18925" s="334">
        <v>0</v>
      </c>
      <c r="I18925" s="334">
        <v>0</v>
      </c>
      <c r="J18925" s="334">
        <v>0</v>
      </c>
      <c r="K18925" s="334">
        <v>0</v>
      </c>
      <c r="L18925" s="334">
        <v>0</v>
      </c>
      <c r="M18925" s="334">
        <v>0</v>
      </c>
      <c r="N18925" s="334">
        <v>0</v>
      </c>
      <c r="O18925" s="334">
        <v>0</v>
      </c>
      <c r="P18925" s="334">
        <v>0</v>
      </c>
      <c r="Q18925" s="334">
        <v>0</v>
      </c>
      <c r="R18925" s="334">
        <v>0</v>
      </c>
      <c r="S18925" s="334">
        <v>0</v>
      </c>
      <c r="T18925" s="334">
        <v>0</v>
      </c>
      <c r="U18925" s="334">
        <v>0</v>
      </c>
      <c r="V18925" s="334">
        <v>0</v>
      </c>
      <c r="W18925" s="334">
        <v>0</v>
      </c>
      <c r="X18925" s="334">
        <v>0</v>
      </c>
      <c r="Y18925" s="334">
        <v>0</v>
      </c>
      <c r="Z18925" s="334">
        <v>0</v>
      </c>
      <c r="AA18925" s="334">
        <v>0</v>
      </c>
      <c r="AB18925" s="334">
        <v>0</v>
      </c>
      <c r="AD18925" s="334">
        <v>0</v>
      </c>
      <c r="AE18925" s="334">
        <f t="shared" si="2963"/>
        <v>0</v>
      </c>
      <c r="AF18925" s="334">
        <f t="shared" si="2964"/>
        <v>0</v>
      </c>
      <c r="AG18925" s="340">
        <f t="shared" si="2965"/>
        <v>0</v>
      </c>
      <c r="AI18925" s="340">
        <f t="shared" si="2962"/>
        <v>0</v>
      </c>
      <c r="AJ18925" s="340">
        <f t="shared" si="2962"/>
        <v>0</v>
      </c>
      <c r="AK18925" s="340">
        <f t="shared" si="2962"/>
        <v>0</v>
      </c>
      <c r="AL18925" s="340">
        <f t="shared" si="2962"/>
        <v>0</v>
      </c>
      <c r="AM18925" s="340">
        <f t="shared" si="2962"/>
        <v>0</v>
      </c>
    </row>
    <row r="18926" spans="1:39" x14ac:dyDescent="0.35">
      <c r="A18926" s="337">
        <v>40839</v>
      </c>
      <c r="B18926" s="338">
        <f t="shared" si="2957"/>
        <v>2011</v>
      </c>
      <c r="C18926" s="338">
        <f t="shared" si="2958"/>
        <v>10</v>
      </c>
      <c r="D18926" s="338">
        <f t="shared" si="2959"/>
        <v>23</v>
      </c>
      <c r="E18926" s="334">
        <v>0</v>
      </c>
      <c r="F18926" s="334">
        <v>0</v>
      </c>
      <c r="G18926" s="334">
        <v>0</v>
      </c>
      <c r="H18926" s="334">
        <v>0</v>
      </c>
      <c r="I18926" s="334">
        <v>0</v>
      </c>
      <c r="J18926" s="334">
        <v>0</v>
      </c>
      <c r="K18926" s="334">
        <v>0</v>
      </c>
      <c r="L18926" s="334">
        <v>0</v>
      </c>
      <c r="M18926" s="334">
        <v>0</v>
      </c>
      <c r="N18926" s="334">
        <v>0</v>
      </c>
      <c r="O18926" s="334">
        <v>0</v>
      </c>
      <c r="P18926" s="334">
        <v>0</v>
      </c>
      <c r="Q18926" s="334">
        <v>0</v>
      </c>
      <c r="R18926" s="334">
        <v>0</v>
      </c>
      <c r="S18926" s="334">
        <v>0</v>
      </c>
      <c r="T18926" s="334">
        <v>0</v>
      </c>
      <c r="U18926" s="334">
        <v>0</v>
      </c>
      <c r="V18926" s="334">
        <v>0</v>
      </c>
      <c r="W18926" s="334">
        <v>0</v>
      </c>
      <c r="X18926" s="334">
        <v>0</v>
      </c>
      <c r="Y18926" s="334">
        <v>0</v>
      </c>
      <c r="Z18926" s="334">
        <v>0</v>
      </c>
      <c r="AA18926" s="334">
        <v>0</v>
      </c>
      <c r="AB18926" s="334">
        <v>0</v>
      </c>
      <c r="AD18926" s="334">
        <v>0</v>
      </c>
      <c r="AE18926" s="334">
        <f t="shared" si="2963"/>
        <v>0</v>
      </c>
      <c r="AF18926" s="334">
        <f t="shared" si="2964"/>
        <v>0</v>
      </c>
      <c r="AG18926" s="340">
        <f t="shared" si="2965"/>
        <v>0</v>
      </c>
      <c r="AI18926" s="340">
        <f t="shared" si="2962"/>
        <v>0</v>
      </c>
      <c r="AJ18926" s="340">
        <f t="shared" si="2962"/>
        <v>0</v>
      </c>
      <c r="AK18926" s="340">
        <f t="shared" si="2962"/>
        <v>0</v>
      </c>
      <c r="AL18926" s="340">
        <f t="shared" si="2962"/>
        <v>0</v>
      </c>
      <c r="AM18926" s="340">
        <f t="shared" si="2962"/>
        <v>0</v>
      </c>
    </row>
    <row r="18927" spans="1:39" x14ac:dyDescent="0.35">
      <c r="A18927" s="337">
        <v>40840</v>
      </c>
      <c r="B18927" s="338">
        <f t="shared" si="2957"/>
        <v>2011</v>
      </c>
      <c r="C18927" s="338">
        <f t="shared" si="2958"/>
        <v>10</v>
      </c>
      <c r="D18927" s="338">
        <f t="shared" si="2959"/>
        <v>24</v>
      </c>
      <c r="E18927" s="334">
        <v>0</v>
      </c>
      <c r="F18927" s="334">
        <v>0</v>
      </c>
      <c r="G18927" s="334">
        <v>0</v>
      </c>
      <c r="H18927" s="334">
        <v>0</v>
      </c>
      <c r="I18927" s="334">
        <v>0</v>
      </c>
      <c r="J18927" s="334">
        <v>0</v>
      </c>
      <c r="K18927" s="334">
        <v>0</v>
      </c>
      <c r="L18927" s="334">
        <v>0</v>
      </c>
      <c r="M18927" s="334">
        <v>0</v>
      </c>
      <c r="N18927" s="334">
        <v>0</v>
      </c>
      <c r="O18927" s="334">
        <v>0</v>
      </c>
      <c r="P18927" s="334">
        <v>0</v>
      </c>
      <c r="Q18927" s="334">
        <v>0</v>
      </c>
      <c r="R18927" s="334">
        <v>0</v>
      </c>
      <c r="S18927" s="334">
        <v>0</v>
      </c>
      <c r="T18927" s="334">
        <v>0</v>
      </c>
      <c r="U18927" s="334">
        <v>0</v>
      </c>
      <c r="V18927" s="334">
        <v>0</v>
      </c>
      <c r="W18927" s="334">
        <v>0</v>
      </c>
      <c r="X18927" s="334">
        <v>0</v>
      </c>
      <c r="Y18927" s="334">
        <v>0</v>
      </c>
      <c r="Z18927" s="334">
        <v>0</v>
      </c>
      <c r="AA18927" s="334">
        <v>0</v>
      </c>
      <c r="AB18927" s="334">
        <v>0</v>
      </c>
      <c r="AD18927" s="334">
        <v>0</v>
      </c>
      <c r="AE18927" s="334">
        <f t="shared" si="2963"/>
        <v>0</v>
      </c>
      <c r="AF18927" s="334">
        <f t="shared" si="2964"/>
        <v>0</v>
      </c>
      <c r="AG18927" s="340">
        <f t="shared" si="2965"/>
        <v>0</v>
      </c>
      <c r="AI18927" s="340">
        <f t="shared" si="2962"/>
        <v>0</v>
      </c>
      <c r="AJ18927" s="340">
        <f t="shared" si="2962"/>
        <v>0</v>
      </c>
      <c r="AK18927" s="340">
        <f t="shared" si="2962"/>
        <v>0</v>
      </c>
      <c r="AL18927" s="340">
        <f t="shared" si="2962"/>
        <v>0</v>
      </c>
      <c r="AM18927" s="340">
        <f t="shared" si="2962"/>
        <v>0</v>
      </c>
    </row>
    <row r="18928" spans="1:39" x14ac:dyDescent="0.35">
      <c r="A18928" s="337">
        <v>40841</v>
      </c>
      <c r="B18928" s="338">
        <f t="shared" si="2957"/>
        <v>2011</v>
      </c>
      <c r="C18928" s="338">
        <f t="shared" si="2958"/>
        <v>10</v>
      </c>
      <c r="D18928" s="338">
        <f t="shared" si="2959"/>
        <v>25</v>
      </c>
      <c r="E18928" s="334">
        <v>0</v>
      </c>
      <c r="F18928" s="334">
        <v>0</v>
      </c>
      <c r="G18928" s="334">
        <v>0</v>
      </c>
      <c r="H18928" s="334">
        <v>0</v>
      </c>
      <c r="I18928" s="334">
        <v>0</v>
      </c>
      <c r="J18928" s="334">
        <v>0</v>
      </c>
      <c r="K18928" s="334">
        <v>0</v>
      </c>
      <c r="L18928" s="334">
        <v>0</v>
      </c>
      <c r="M18928" s="334">
        <v>0</v>
      </c>
      <c r="N18928" s="334">
        <v>0</v>
      </c>
      <c r="O18928" s="334">
        <v>0</v>
      </c>
      <c r="P18928" s="334">
        <v>0</v>
      </c>
      <c r="Q18928" s="334">
        <v>0</v>
      </c>
      <c r="R18928" s="334">
        <v>0</v>
      </c>
      <c r="S18928" s="334">
        <v>0</v>
      </c>
      <c r="T18928" s="334">
        <v>0</v>
      </c>
      <c r="U18928" s="334">
        <v>0</v>
      </c>
      <c r="V18928" s="334">
        <v>0</v>
      </c>
      <c r="W18928" s="334">
        <v>0</v>
      </c>
      <c r="X18928" s="334">
        <v>0</v>
      </c>
      <c r="Y18928" s="334">
        <v>0</v>
      </c>
      <c r="Z18928" s="334">
        <v>0</v>
      </c>
      <c r="AA18928" s="334">
        <v>0</v>
      </c>
      <c r="AB18928" s="334">
        <v>0</v>
      </c>
      <c r="AD18928" s="334">
        <v>0</v>
      </c>
      <c r="AE18928" s="334">
        <f t="shared" si="2963"/>
        <v>0</v>
      </c>
      <c r="AF18928" s="334">
        <f t="shared" si="2964"/>
        <v>0</v>
      </c>
      <c r="AG18928" s="340">
        <f t="shared" si="2965"/>
        <v>0</v>
      </c>
      <c r="AI18928" s="340">
        <f t="shared" si="2962"/>
        <v>0</v>
      </c>
      <c r="AJ18928" s="340">
        <f t="shared" si="2962"/>
        <v>0</v>
      </c>
      <c r="AK18928" s="340">
        <f t="shared" si="2962"/>
        <v>0</v>
      </c>
      <c r="AL18928" s="340">
        <f t="shared" si="2962"/>
        <v>0</v>
      </c>
      <c r="AM18928" s="340">
        <f t="shared" si="2962"/>
        <v>0</v>
      </c>
    </row>
    <row r="18929" spans="1:39" x14ac:dyDescent="0.35">
      <c r="A18929" s="337">
        <v>40842</v>
      </c>
      <c r="B18929" s="338">
        <f t="shared" si="2957"/>
        <v>2011</v>
      </c>
      <c r="C18929" s="338">
        <f t="shared" si="2958"/>
        <v>10</v>
      </c>
      <c r="D18929" s="338">
        <f t="shared" si="2959"/>
        <v>26</v>
      </c>
      <c r="E18929" s="334">
        <v>0</v>
      </c>
      <c r="F18929" s="334">
        <v>0</v>
      </c>
      <c r="G18929" s="334">
        <v>0</v>
      </c>
      <c r="H18929" s="334">
        <v>0</v>
      </c>
      <c r="I18929" s="334">
        <v>0</v>
      </c>
      <c r="J18929" s="334">
        <v>0</v>
      </c>
      <c r="K18929" s="334">
        <v>0</v>
      </c>
      <c r="L18929" s="334">
        <v>0</v>
      </c>
      <c r="M18929" s="334">
        <v>0</v>
      </c>
      <c r="N18929" s="334">
        <v>0</v>
      </c>
      <c r="O18929" s="334">
        <v>0</v>
      </c>
      <c r="P18929" s="334">
        <v>0</v>
      </c>
      <c r="Q18929" s="334">
        <v>0</v>
      </c>
      <c r="R18929" s="334">
        <v>0</v>
      </c>
      <c r="S18929" s="334">
        <v>0</v>
      </c>
      <c r="T18929" s="334">
        <v>0</v>
      </c>
      <c r="U18929" s="334">
        <v>0</v>
      </c>
      <c r="V18929" s="334">
        <v>0</v>
      </c>
      <c r="W18929" s="334">
        <v>0</v>
      </c>
      <c r="X18929" s="334">
        <v>0</v>
      </c>
      <c r="Y18929" s="334">
        <v>0</v>
      </c>
      <c r="Z18929" s="334">
        <v>0</v>
      </c>
      <c r="AA18929" s="334">
        <v>0</v>
      </c>
      <c r="AB18929" s="334">
        <v>0</v>
      </c>
      <c r="AD18929" s="334">
        <v>0</v>
      </c>
      <c r="AE18929" s="334">
        <f t="shared" si="2963"/>
        <v>0</v>
      </c>
      <c r="AF18929" s="334">
        <f t="shared" si="2964"/>
        <v>0</v>
      </c>
      <c r="AG18929" s="340">
        <f t="shared" si="2965"/>
        <v>0</v>
      </c>
      <c r="AI18929" s="340">
        <f t="shared" si="2962"/>
        <v>0</v>
      </c>
      <c r="AJ18929" s="340">
        <f t="shared" si="2962"/>
        <v>0</v>
      </c>
      <c r="AK18929" s="340">
        <f t="shared" si="2962"/>
        <v>0</v>
      </c>
      <c r="AL18929" s="340">
        <f t="shared" si="2962"/>
        <v>0</v>
      </c>
      <c r="AM18929" s="340">
        <f t="shared" si="2962"/>
        <v>0</v>
      </c>
    </row>
    <row r="18930" spans="1:39" x14ac:dyDescent="0.35">
      <c r="A18930" s="337">
        <v>40843</v>
      </c>
      <c r="B18930" s="338">
        <f t="shared" si="2957"/>
        <v>2011</v>
      </c>
      <c r="C18930" s="338">
        <f t="shared" si="2958"/>
        <v>10</v>
      </c>
      <c r="D18930" s="338">
        <f t="shared" si="2959"/>
        <v>27</v>
      </c>
      <c r="E18930" s="334">
        <v>0</v>
      </c>
      <c r="F18930" s="334">
        <v>0</v>
      </c>
      <c r="G18930" s="334">
        <v>0</v>
      </c>
      <c r="H18930" s="334">
        <v>0</v>
      </c>
      <c r="I18930" s="334">
        <v>0</v>
      </c>
      <c r="J18930" s="334">
        <v>0</v>
      </c>
      <c r="K18930" s="334">
        <v>0</v>
      </c>
      <c r="L18930" s="334">
        <v>0</v>
      </c>
      <c r="M18930" s="334">
        <v>0</v>
      </c>
      <c r="N18930" s="334">
        <v>0</v>
      </c>
      <c r="O18930" s="334">
        <v>0</v>
      </c>
      <c r="P18930" s="334">
        <v>0</v>
      </c>
      <c r="Q18930" s="334">
        <v>0</v>
      </c>
      <c r="R18930" s="334">
        <v>0</v>
      </c>
      <c r="S18930" s="334">
        <v>0</v>
      </c>
      <c r="T18930" s="334">
        <v>0</v>
      </c>
      <c r="U18930" s="334">
        <v>0</v>
      </c>
      <c r="V18930" s="334">
        <v>0</v>
      </c>
      <c r="W18930" s="334">
        <v>0</v>
      </c>
      <c r="X18930" s="334">
        <v>0</v>
      </c>
      <c r="Y18930" s="334">
        <v>0</v>
      </c>
      <c r="Z18930" s="334">
        <v>0</v>
      </c>
      <c r="AA18930" s="334">
        <v>0</v>
      </c>
      <c r="AB18930" s="334">
        <v>0</v>
      </c>
      <c r="AD18930" s="334">
        <v>0</v>
      </c>
      <c r="AE18930" s="334">
        <f t="shared" si="2963"/>
        <v>0</v>
      </c>
      <c r="AF18930" s="334">
        <f t="shared" si="2964"/>
        <v>0</v>
      </c>
      <c r="AG18930" s="340">
        <f t="shared" si="2965"/>
        <v>0</v>
      </c>
      <c r="AI18930" s="340">
        <f t="shared" si="2962"/>
        <v>0</v>
      </c>
      <c r="AJ18930" s="340">
        <f t="shared" si="2962"/>
        <v>0</v>
      </c>
      <c r="AK18930" s="340">
        <f t="shared" si="2962"/>
        <v>0</v>
      </c>
      <c r="AL18930" s="340">
        <f t="shared" si="2962"/>
        <v>0</v>
      </c>
      <c r="AM18930" s="340">
        <f t="shared" si="2962"/>
        <v>0</v>
      </c>
    </row>
    <row r="18931" spans="1:39" x14ac:dyDescent="0.35">
      <c r="A18931" s="337">
        <v>40844</v>
      </c>
      <c r="B18931" s="338">
        <f t="shared" si="2957"/>
        <v>2011</v>
      </c>
      <c r="C18931" s="338">
        <f t="shared" si="2958"/>
        <v>10</v>
      </c>
      <c r="D18931" s="338">
        <f t="shared" si="2959"/>
        <v>28</v>
      </c>
      <c r="E18931" s="334">
        <v>0</v>
      </c>
      <c r="F18931" s="334">
        <v>0</v>
      </c>
      <c r="G18931" s="334">
        <v>0</v>
      </c>
      <c r="H18931" s="334">
        <v>0</v>
      </c>
      <c r="I18931" s="334">
        <v>0</v>
      </c>
      <c r="J18931" s="334">
        <v>0</v>
      </c>
      <c r="K18931" s="334">
        <v>0</v>
      </c>
      <c r="L18931" s="334">
        <v>0</v>
      </c>
      <c r="M18931" s="334">
        <v>0</v>
      </c>
      <c r="N18931" s="334">
        <v>0</v>
      </c>
      <c r="O18931" s="334">
        <v>0</v>
      </c>
      <c r="P18931" s="334">
        <v>0</v>
      </c>
      <c r="Q18931" s="334">
        <v>0</v>
      </c>
      <c r="R18931" s="334">
        <v>0</v>
      </c>
      <c r="S18931" s="334">
        <v>0</v>
      </c>
      <c r="T18931" s="334">
        <v>0</v>
      </c>
      <c r="U18931" s="334">
        <v>0</v>
      </c>
      <c r="V18931" s="334">
        <v>0</v>
      </c>
      <c r="W18931" s="334">
        <v>0</v>
      </c>
      <c r="X18931" s="334">
        <v>0</v>
      </c>
      <c r="Y18931" s="334">
        <v>0</v>
      </c>
      <c r="Z18931" s="334">
        <v>0</v>
      </c>
      <c r="AA18931" s="334">
        <v>0</v>
      </c>
      <c r="AB18931" s="334">
        <v>0</v>
      </c>
      <c r="AD18931" s="334">
        <v>0</v>
      </c>
      <c r="AE18931" s="334">
        <f t="shared" si="2963"/>
        <v>0</v>
      </c>
      <c r="AF18931" s="334">
        <f t="shared" si="2964"/>
        <v>0</v>
      </c>
      <c r="AG18931" s="340">
        <f t="shared" si="2965"/>
        <v>0</v>
      </c>
      <c r="AI18931" s="340">
        <f t="shared" si="2962"/>
        <v>0</v>
      </c>
      <c r="AJ18931" s="340">
        <f t="shared" si="2962"/>
        <v>0</v>
      </c>
      <c r="AK18931" s="340">
        <f t="shared" si="2962"/>
        <v>0</v>
      </c>
      <c r="AL18931" s="340">
        <f t="shared" si="2962"/>
        <v>0</v>
      </c>
      <c r="AM18931" s="340">
        <f t="shared" si="2962"/>
        <v>0</v>
      </c>
    </row>
    <row r="18932" spans="1:39" x14ac:dyDescent="0.35">
      <c r="A18932" s="337">
        <v>40845</v>
      </c>
      <c r="B18932" s="338">
        <f t="shared" si="2957"/>
        <v>2011</v>
      </c>
      <c r="C18932" s="338">
        <f t="shared" si="2958"/>
        <v>10</v>
      </c>
      <c r="D18932" s="338">
        <f t="shared" si="2959"/>
        <v>29</v>
      </c>
      <c r="E18932" s="334">
        <v>0</v>
      </c>
      <c r="F18932" s="334">
        <v>0</v>
      </c>
      <c r="G18932" s="334">
        <v>0</v>
      </c>
      <c r="H18932" s="334">
        <v>0</v>
      </c>
      <c r="I18932" s="334">
        <v>0</v>
      </c>
      <c r="J18932" s="334">
        <v>0</v>
      </c>
      <c r="K18932" s="334">
        <v>0</v>
      </c>
      <c r="L18932" s="334">
        <v>0</v>
      </c>
      <c r="M18932" s="334">
        <v>0</v>
      </c>
      <c r="N18932" s="334">
        <v>0</v>
      </c>
      <c r="O18932" s="334">
        <v>0</v>
      </c>
      <c r="P18932" s="334">
        <v>0</v>
      </c>
      <c r="Q18932" s="334">
        <v>0</v>
      </c>
      <c r="R18932" s="334">
        <v>0</v>
      </c>
      <c r="S18932" s="334">
        <v>0</v>
      </c>
      <c r="T18932" s="334">
        <v>0</v>
      </c>
      <c r="U18932" s="334">
        <v>0</v>
      </c>
      <c r="V18932" s="334">
        <v>0</v>
      </c>
      <c r="W18932" s="334">
        <v>0</v>
      </c>
      <c r="X18932" s="334">
        <v>0</v>
      </c>
      <c r="Y18932" s="334">
        <v>0</v>
      </c>
      <c r="Z18932" s="334">
        <v>0</v>
      </c>
      <c r="AA18932" s="334">
        <v>0</v>
      </c>
      <c r="AB18932" s="334">
        <v>0</v>
      </c>
      <c r="AD18932" s="334">
        <v>0</v>
      </c>
      <c r="AE18932" s="334">
        <f t="shared" si="2963"/>
        <v>0</v>
      </c>
      <c r="AF18932" s="334">
        <f t="shared" si="2964"/>
        <v>0</v>
      </c>
      <c r="AG18932" s="340">
        <f t="shared" si="2965"/>
        <v>0</v>
      </c>
      <c r="AI18932" s="340">
        <f t="shared" ref="AI18932:AM18947" si="2966">IF($C18932=AI$1,$AF18932,0)</f>
        <v>0</v>
      </c>
      <c r="AJ18932" s="340">
        <f t="shared" si="2966"/>
        <v>0</v>
      </c>
      <c r="AK18932" s="340">
        <f t="shared" si="2966"/>
        <v>0</v>
      </c>
      <c r="AL18932" s="340">
        <f t="shared" si="2966"/>
        <v>0</v>
      </c>
      <c r="AM18932" s="340">
        <f t="shared" si="2966"/>
        <v>0</v>
      </c>
    </row>
    <row r="18933" spans="1:39" x14ac:dyDescent="0.35">
      <c r="A18933" s="337">
        <v>40846</v>
      </c>
      <c r="B18933" s="338">
        <f t="shared" si="2957"/>
        <v>2011</v>
      </c>
      <c r="C18933" s="338">
        <f t="shared" si="2958"/>
        <v>10</v>
      </c>
      <c r="D18933" s="338">
        <f t="shared" si="2959"/>
        <v>30</v>
      </c>
      <c r="E18933" s="334">
        <v>0</v>
      </c>
      <c r="F18933" s="334">
        <v>0</v>
      </c>
      <c r="G18933" s="334">
        <v>0</v>
      </c>
      <c r="H18933" s="334">
        <v>0</v>
      </c>
      <c r="I18933" s="334">
        <v>0</v>
      </c>
      <c r="J18933" s="334">
        <v>0</v>
      </c>
      <c r="K18933" s="334">
        <v>0</v>
      </c>
      <c r="L18933" s="334">
        <v>0</v>
      </c>
      <c r="M18933" s="334">
        <v>0</v>
      </c>
      <c r="N18933" s="334">
        <v>0</v>
      </c>
      <c r="O18933" s="334">
        <v>0</v>
      </c>
      <c r="P18933" s="334">
        <v>0</v>
      </c>
      <c r="Q18933" s="334">
        <v>0</v>
      </c>
      <c r="R18933" s="334">
        <v>0</v>
      </c>
      <c r="S18933" s="334">
        <v>0</v>
      </c>
      <c r="T18933" s="334">
        <v>0</v>
      </c>
      <c r="U18933" s="334">
        <v>0</v>
      </c>
      <c r="V18933" s="334">
        <v>0</v>
      </c>
      <c r="W18933" s="334">
        <v>0</v>
      </c>
      <c r="X18933" s="334">
        <v>0</v>
      </c>
      <c r="Y18933" s="334">
        <v>0</v>
      </c>
      <c r="Z18933" s="334">
        <v>0</v>
      </c>
      <c r="AA18933" s="334">
        <v>0</v>
      </c>
      <c r="AB18933" s="334">
        <v>0</v>
      </c>
      <c r="AD18933" s="334">
        <v>0</v>
      </c>
      <c r="AE18933" s="334">
        <f t="shared" si="2963"/>
        <v>0</v>
      </c>
      <c r="AF18933" s="334">
        <f t="shared" si="2964"/>
        <v>0</v>
      </c>
      <c r="AG18933" s="340">
        <f t="shared" si="2965"/>
        <v>0</v>
      </c>
      <c r="AI18933" s="340">
        <f t="shared" si="2966"/>
        <v>0</v>
      </c>
      <c r="AJ18933" s="340">
        <f t="shared" si="2966"/>
        <v>0</v>
      </c>
      <c r="AK18933" s="340">
        <f t="shared" si="2966"/>
        <v>0</v>
      </c>
      <c r="AL18933" s="340">
        <f t="shared" si="2966"/>
        <v>0</v>
      </c>
      <c r="AM18933" s="340">
        <f t="shared" si="2966"/>
        <v>0</v>
      </c>
    </row>
    <row r="18934" spans="1:39" x14ac:dyDescent="0.35">
      <c r="A18934" s="337">
        <v>40847</v>
      </c>
      <c r="B18934" s="338">
        <f t="shared" si="2957"/>
        <v>2011</v>
      </c>
      <c r="C18934" s="338">
        <f t="shared" si="2958"/>
        <v>10</v>
      </c>
      <c r="D18934" s="338">
        <f t="shared" si="2959"/>
        <v>31</v>
      </c>
      <c r="E18934" s="334">
        <v>0</v>
      </c>
      <c r="F18934" s="334">
        <v>0</v>
      </c>
      <c r="G18934" s="334">
        <v>0</v>
      </c>
      <c r="H18934" s="334">
        <v>0</v>
      </c>
      <c r="I18934" s="334">
        <v>0</v>
      </c>
      <c r="J18934" s="334">
        <v>0</v>
      </c>
      <c r="K18934" s="334">
        <v>0.3</v>
      </c>
      <c r="L18934" s="334">
        <v>0.4</v>
      </c>
      <c r="M18934" s="334">
        <v>0</v>
      </c>
      <c r="N18934" s="334">
        <v>0.3</v>
      </c>
      <c r="O18934" s="334">
        <v>0</v>
      </c>
      <c r="P18934" s="334">
        <v>0</v>
      </c>
      <c r="Q18934" s="334">
        <v>0</v>
      </c>
      <c r="R18934" s="334">
        <v>0</v>
      </c>
      <c r="S18934" s="334">
        <v>0</v>
      </c>
      <c r="T18934" s="334">
        <v>0</v>
      </c>
      <c r="U18934" s="334">
        <v>0</v>
      </c>
      <c r="V18934" s="334">
        <v>0</v>
      </c>
      <c r="W18934" s="334">
        <v>0</v>
      </c>
      <c r="X18934" s="334">
        <v>0</v>
      </c>
      <c r="Y18934" s="334">
        <v>0</v>
      </c>
      <c r="Z18934" s="334">
        <v>0</v>
      </c>
      <c r="AA18934" s="334">
        <v>0</v>
      </c>
      <c r="AB18934" s="334">
        <v>0</v>
      </c>
      <c r="AD18934" s="334">
        <v>1</v>
      </c>
      <c r="AE18934" s="334">
        <f t="shared" si="2963"/>
        <v>1</v>
      </c>
      <c r="AF18934" s="334">
        <f t="shared" si="2964"/>
        <v>1</v>
      </c>
      <c r="AG18934" s="340">
        <f t="shared" si="2965"/>
        <v>0</v>
      </c>
      <c r="AI18934" s="340">
        <f t="shared" si="2966"/>
        <v>0</v>
      </c>
      <c r="AJ18934" s="340">
        <f t="shared" si="2966"/>
        <v>0</v>
      </c>
      <c r="AK18934" s="340">
        <f t="shared" si="2966"/>
        <v>0</v>
      </c>
      <c r="AL18934" s="340">
        <f t="shared" si="2966"/>
        <v>0</v>
      </c>
      <c r="AM18934" s="340">
        <f t="shared" si="2966"/>
        <v>0</v>
      </c>
    </row>
    <row r="18935" spans="1:39" x14ac:dyDescent="0.35">
      <c r="A18935" s="337">
        <v>40848</v>
      </c>
      <c r="B18935" s="338">
        <f t="shared" si="2957"/>
        <v>2011</v>
      </c>
      <c r="C18935" s="338">
        <f t="shared" si="2958"/>
        <v>11</v>
      </c>
      <c r="D18935" s="338">
        <f t="shared" si="2959"/>
        <v>1</v>
      </c>
      <c r="E18935" s="334">
        <v>0</v>
      </c>
      <c r="F18935" s="334">
        <v>0</v>
      </c>
      <c r="G18935" s="334">
        <v>0</v>
      </c>
      <c r="H18935" s="334">
        <v>0</v>
      </c>
      <c r="I18935" s="334">
        <v>0</v>
      </c>
      <c r="J18935" s="334">
        <v>0</v>
      </c>
      <c r="K18935" s="334">
        <v>0</v>
      </c>
      <c r="L18935" s="334">
        <v>0</v>
      </c>
      <c r="M18935" s="334">
        <v>0</v>
      </c>
      <c r="N18935" s="334">
        <v>0</v>
      </c>
      <c r="O18935" s="334">
        <v>0</v>
      </c>
      <c r="P18935" s="334">
        <v>0</v>
      </c>
      <c r="Q18935" s="334">
        <v>0</v>
      </c>
      <c r="R18935" s="334">
        <v>0</v>
      </c>
      <c r="S18935" s="334">
        <v>0</v>
      </c>
      <c r="T18935" s="334">
        <v>0</v>
      </c>
      <c r="U18935" s="334">
        <v>0</v>
      </c>
      <c r="V18935" s="334">
        <v>0</v>
      </c>
      <c r="W18935" s="334">
        <v>0</v>
      </c>
      <c r="X18935" s="334">
        <v>0</v>
      </c>
      <c r="Y18935" s="334">
        <v>0</v>
      </c>
      <c r="Z18935" s="334">
        <v>0</v>
      </c>
      <c r="AA18935" s="334">
        <v>0</v>
      </c>
      <c r="AB18935" s="334">
        <v>0</v>
      </c>
      <c r="AD18935" s="334">
        <v>0</v>
      </c>
      <c r="AE18935" s="334">
        <f t="shared" si="2963"/>
        <v>0</v>
      </c>
      <c r="AF18935" s="334">
        <f t="shared" si="2964"/>
        <v>0</v>
      </c>
      <c r="AG18935" s="340">
        <f t="shared" si="2965"/>
        <v>0</v>
      </c>
      <c r="AI18935" s="340">
        <f t="shared" si="2966"/>
        <v>0</v>
      </c>
      <c r="AJ18935" s="340">
        <f t="shared" si="2966"/>
        <v>0</v>
      </c>
      <c r="AK18935" s="340">
        <f t="shared" si="2966"/>
        <v>0</v>
      </c>
      <c r="AL18935" s="340">
        <f t="shared" si="2966"/>
        <v>0</v>
      </c>
      <c r="AM18935" s="340">
        <f t="shared" si="2966"/>
        <v>0</v>
      </c>
    </row>
    <row r="18936" spans="1:39" x14ac:dyDescent="0.35">
      <c r="A18936" s="337">
        <v>40849</v>
      </c>
      <c r="B18936" s="338">
        <f t="shared" si="2957"/>
        <v>2011</v>
      </c>
      <c r="C18936" s="338">
        <f t="shared" si="2958"/>
        <v>11</v>
      </c>
      <c r="D18936" s="338">
        <f t="shared" si="2959"/>
        <v>2</v>
      </c>
      <c r="E18936" s="334">
        <v>0</v>
      </c>
      <c r="F18936" s="334">
        <v>0</v>
      </c>
      <c r="G18936" s="334">
        <v>0</v>
      </c>
      <c r="H18936" s="334">
        <v>0</v>
      </c>
      <c r="I18936" s="334">
        <v>0</v>
      </c>
      <c r="J18936" s="334">
        <v>0</v>
      </c>
      <c r="K18936" s="334">
        <v>0</v>
      </c>
      <c r="L18936" s="334">
        <v>0</v>
      </c>
      <c r="M18936" s="334">
        <v>0</v>
      </c>
      <c r="N18936" s="334">
        <v>0</v>
      </c>
      <c r="O18936" s="334">
        <v>0</v>
      </c>
      <c r="P18936" s="334">
        <v>0</v>
      </c>
      <c r="Q18936" s="334">
        <v>0</v>
      </c>
      <c r="R18936" s="334">
        <v>0</v>
      </c>
      <c r="S18936" s="334">
        <v>0</v>
      </c>
      <c r="T18936" s="334">
        <v>0</v>
      </c>
      <c r="U18936" s="334">
        <v>0</v>
      </c>
      <c r="V18936" s="334">
        <v>0</v>
      </c>
      <c r="W18936" s="334">
        <v>0</v>
      </c>
      <c r="X18936" s="334">
        <v>0</v>
      </c>
      <c r="Y18936" s="334">
        <v>0</v>
      </c>
      <c r="Z18936" s="334">
        <v>0</v>
      </c>
      <c r="AA18936" s="334">
        <v>0</v>
      </c>
      <c r="AB18936" s="334">
        <v>0</v>
      </c>
      <c r="AD18936" s="334">
        <v>0</v>
      </c>
      <c r="AE18936" s="334">
        <f t="shared" si="2963"/>
        <v>0</v>
      </c>
      <c r="AF18936" s="334">
        <f t="shared" si="2964"/>
        <v>0</v>
      </c>
      <c r="AG18936" s="340">
        <f t="shared" si="2965"/>
        <v>0</v>
      </c>
      <c r="AI18936" s="340">
        <f t="shared" si="2966"/>
        <v>0</v>
      </c>
      <c r="AJ18936" s="340">
        <f t="shared" si="2966"/>
        <v>0</v>
      </c>
      <c r="AK18936" s="340">
        <f t="shared" si="2966"/>
        <v>0</v>
      </c>
      <c r="AL18936" s="340">
        <f t="shared" si="2966"/>
        <v>0</v>
      </c>
      <c r="AM18936" s="340">
        <f t="shared" si="2966"/>
        <v>0</v>
      </c>
    </row>
    <row r="18937" spans="1:39" x14ac:dyDescent="0.35">
      <c r="A18937" s="337">
        <v>40850</v>
      </c>
      <c r="B18937" s="338">
        <f t="shared" si="2957"/>
        <v>2011</v>
      </c>
      <c r="C18937" s="338">
        <f t="shared" si="2958"/>
        <v>11</v>
      </c>
      <c r="D18937" s="338">
        <f t="shared" si="2959"/>
        <v>3</v>
      </c>
      <c r="E18937" s="334">
        <v>0</v>
      </c>
      <c r="F18937" s="334">
        <v>0</v>
      </c>
      <c r="G18937" s="334">
        <v>0</v>
      </c>
      <c r="H18937" s="334">
        <v>0</v>
      </c>
      <c r="I18937" s="334">
        <v>0</v>
      </c>
      <c r="J18937" s="334">
        <v>0</v>
      </c>
      <c r="K18937" s="334">
        <v>0</v>
      </c>
      <c r="L18937" s="334">
        <v>0</v>
      </c>
      <c r="M18937" s="334">
        <v>0</v>
      </c>
      <c r="N18937" s="334">
        <v>0</v>
      </c>
      <c r="O18937" s="334">
        <v>0</v>
      </c>
      <c r="P18937" s="334">
        <v>0</v>
      </c>
      <c r="Q18937" s="334">
        <v>0</v>
      </c>
      <c r="R18937" s="334">
        <v>0</v>
      </c>
      <c r="S18937" s="334">
        <v>0</v>
      </c>
      <c r="T18937" s="334">
        <v>0</v>
      </c>
      <c r="U18937" s="334">
        <v>0</v>
      </c>
      <c r="V18937" s="334">
        <v>0</v>
      </c>
      <c r="W18937" s="334">
        <v>0</v>
      </c>
      <c r="X18937" s="334">
        <v>0</v>
      </c>
      <c r="Y18937" s="334">
        <v>0</v>
      </c>
      <c r="Z18937" s="334">
        <v>0</v>
      </c>
      <c r="AA18937" s="334">
        <v>0</v>
      </c>
      <c r="AB18937" s="334">
        <v>0</v>
      </c>
      <c r="AD18937" s="334">
        <v>0</v>
      </c>
      <c r="AE18937" s="334">
        <f t="shared" si="2963"/>
        <v>0</v>
      </c>
      <c r="AF18937" s="334">
        <f t="shared" si="2964"/>
        <v>0</v>
      </c>
      <c r="AG18937" s="340">
        <f t="shared" si="2965"/>
        <v>0</v>
      </c>
      <c r="AI18937" s="340">
        <f t="shared" si="2966"/>
        <v>0</v>
      </c>
      <c r="AJ18937" s="340">
        <f t="shared" si="2966"/>
        <v>0</v>
      </c>
      <c r="AK18937" s="340">
        <f t="shared" si="2966"/>
        <v>0</v>
      </c>
      <c r="AL18937" s="340">
        <f t="shared" si="2966"/>
        <v>0</v>
      </c>
      <c r="AM18937" s="340">
        <f t="shared" si="2966"/>
        <v>0</v>
      </c>
    </row>
    <row r="18938" spans="1:39" x14ac:dyDescent="0.35">
      <c r="A18938" s="337">
        <v>40851</v>
      </c>
      <c r="B18938" s="338">
        <f t="shared" si="2957"/>
        <v>2011</v>
      </c>
      <c r="C18938" s="338">
        <f t="shared" si="2958"/>
        <v>11</v>
      </c>
      <c r="D18938" s="338">
        <f t="shared" si="2959"/>
        <v>4</v>
      </c>
      <c r="E18938" s="334">
        <v>0</v>
      </c>
      <c r="F18938" s="334">
        <v>0.1</v>
      </c>
      <c r="G18938" s="334">
        <v>0.1</v>
      </c>
      <c r="H18938" s="334">
        <v>0.2</v>
      </c>
      <c r="I18938" s="334">
        <v>0.1</v>
      </c>
      <c r="J18938" s="334">
        <v>0.1</v>
      </c>
      <c r="K18938" s="334">
        <v>0.1</v>
      </c>
      <c r="L18938" s="334">
        <v>0.1</v>
      </c>
      <c r="M18938" s="334">
        <v>0.1</v>
      </c>
      <c r="N18938" s="334">
        <v>0.2</v>
      </c>
      <c r="O18938" s="334">
        <v>0.1</v>
      </c>
      <c r="P18938" s="334">
        <v>0.1</v>
      </c>
      <c r="Q18938" s="334">
        <v>0.1</v>
      </c>
      <c r="R18938" s="334">
        <v>0</v>
      </c>
      <c r="S18938" s="334">
        <v>0</v>
      </c>
      <c r="T18938" s="334">
        <v>0</v>
      </c>
      <c r="U18938" s="334">
        <v>0</v>
      </c>
      <c r="V18938" s="334">
        <v>0</v>
      </c>
      <c r="W18938" s="334">
        <v>0</v>
      </c>
      <c r="X18938" s="334">
        <v>0</v>
      </c>
      <c r="Y18938" s="334">
        <v>0</v>
      </c>
      <c r="Z18938" s="334">
        <v>0</v>
      </c>
      <c r="AA18938" s="334">
        <v>0</v>
      </c>
      <c r="AB18938" s="334">
        <v>0</v>
      </c>
      <c r="AD18938" s="334">
        <v>1.4</v>
      </c>
      <c r="AE18938" s="334">
        <f t="shared" si="2963"/>
        <v>1.4</v>
      </c>
      <c r="AF18938" s="334">
        <f t="shared" si="2964"/>
        <v>1.4000000000000001</v>
      </c>
      <c r="AG18938" s="340">
        <f t="shared" si="2965"/>
        <v>2.2204460492503131E-16</v>
      </c>
      <c r="AI18938" s="340">
        <f t="shared" si="2966"/>
        <v>0</v>
      </c>
      <c r="AJ18938" s="340">
        <f t="shared" si="2966"/>
        <v>0</v>
      </c>
      <c r="AK18938" s="340">
        <f t="shared" si="2966"/>
        <v>0</v>
      </c>
      <c r="AL18938" s="340">
        <f t="shared" si="2966"/>
        <v>0</v>
      </c>
      <c r="AM18938" s="340">
        <f t="shared" si="2966"/>
        <v>0</v>
      </c>
    </row>
    <row r="18939" spans="1:39" x14ac:dyDescent="0.35">
      <c r="A18939" s="337">
        <v>40852</v>
      </c>
      <c r="B18939" s="338">
        <f t="shared" si="2957"/>
        <v>2011</v>
      </c>
      <c r="C18939" s="338">
        <f t="shared" si="2958"/>
        <v>11</v>
      </c>
      <c r="D18939" s="338">
        <f t="shared" si="2959"/>
        <v>5</v>
      </c>
      <c r="E18939" s="334">
        <v>0</v>
      </c>
      <c r="F18939" s="334">
        <v>0</v>
      </c>
      <c r="G18939" s="334">
        <v>0</v>
      </c>
      <c r="H18939" s="334">
        <v>0</v>
      </c>
      <c r="I18939" s="334">
        <v>0</v>
      </c>
      <c r="J18939" s="334">
        <v>0</v>
      </c>
      <c r="K18939" s="334">
        <v>0</v>
      </c>
      <c r="L18939" s="334">
        <v>0</v>
      </c>
      <c r="M18939" s="334">
        <v>0</v>
      </c>
      <c r="N18939" s="334">
        <v>0</v>
      </c>
      <c r="O18939" s="334">
        <v>0</v>
      </c>
      <c r="P18939" s="334">
        <v>0</v>
      </c>
      <c r="Q18939" s="334">
        <v>0</v>
      </c>
      <c r="R18939" s="334">
        <v>0</v>
      </c>
      <c r="S18939" s="334">
        <v>0</v>
      </c>
      <c r="T18939" s="334">
        <v>0</v>
      </c>
      <c r="U18939" s="334">
        <v>0</v>
      </c>
      <c r="V18939" s="334">
        <v>0</v>
      </c>
      <c r="W18939" s="334">
        <v>0</v>
      </c>
      <c r="X18939" s="334">
        <v>0</v>
      </c>
      <c r="Y18939" s="334">
        <v>0</v>
      </c>
      <c r="Z18939" s="334">
        <v>0</v>
      </c>
      <c r="AA18939" s="334">
        <v>0</v>
      </c>
      <c r="AB18939" s="334">
        <v>0</v>
      </c>
      <c r="AD18939" s="334">
        <v>0</v>
      </c>
      <c r="AE18939" s="334">
        <f t="shared" si="2963"/>
        <v>0</v>
      </c>
      <c r="AF18939" s="334">
        <f t="shared" si="2964"/>
        <v>0</v>
      </c>
      <c r="AG18939" s="340">
        <f t="shared" si="2965"/>
        <v>0</v>
      </c>
      <c r="AI18939" s="340">
        <f t="shared" si="2966"/>
        <v>0</v>
      </c>
      <c r="AJ18939" s="340">
        <f t="shared" si="2966"/>
        <v>0</v>
      </c>
      <c r="AK18939" s="340">
        <f t="shared" si="2966"/>
        <v>0</v>
      </c>
      <c r="AL18939" s="340">
        <f t="shared" si="2966"/>
        <v>0</v>
      </c>
      <c r="AM18939" s="340">
        <f t="shared" si="2966"/>
        <v>0</v>
      </c>
    </row>
    <row r="18940" spans="1:39" x14ac:dyDescent="0.35">
      <c r="A18940" s="337">
        <v>40853</v>
      </c>
      <c r="B18940" s="338">
        <f t="shared" si="2957"/>
        <v>2011</v>
      </c>
      <c r="C18940" s="338">
        <f t="shared" si="2958"/>
        <v>11</v>
      </c>
      <c r="D18940" s="338">
        <f t="shared" si="2959"/>
        <v>6</v>
      </c>
      <c r="E18940" s="334">
        <v>0</v>
      </c>
      <c r="F18940" s="334">
        <v>0</v>
      </c>
      <c r="G18940" s="334">
        <v>0</v>
      </c>
      <c r="H18940" s="334">
        <v>0</v>
      </c>
      <c r="I18940" s="334">
        <v>0</v>
      </c>
      <c r="J18940" s="334">
        <v>0</v>
      </c>
      <c r="K18940" s="334">
        <v>0</v>
      </c>
      <c r="L18940" s="334">
        <v>0</v>
      </c>
      <c r="M18940" s="334">
        <v>0</v>
      </c>
      <c r="N18940" s="334">
        <v>0</v>
      </c>
      <c r="O18940" s="334">
        <v>0</v>
      </c>
      <c r="P18940" s="334">
        <v>0</v>
      </c>
      <c r="Q18940" s="334">
        <v>0</v>
      </c>
      <c r="R18940" s="334">
        <v>0</v>
      </c>
      <c r="S18940" s="334">
        <v>0</v>
      </c>
      <c r="T18940" s="334">
        <v>0</v>
      </c>
      <c r="U18940" s="334">
        <v>0</v>
      </c>
      <c r="V18940" s="334">
        <v>0</v>
      </c>
      <c r="W18940" s="334">
        <v>0</v>
      </c>
      <c r="X18940" s="334">
        <v>0</v>
      </c>
      <c r="Y18940" s="334">
        <v>0</v>
      </c>
      <c r="Z18940" s="334">
        <v>0</v>
      </c>
      <c r="AA18940" s="334">
        <v>0</v>
      </c>
      <c r="AB18940" s="334">
        <v>0</v>
      </c>
      <c r="AD18940" s="334">
        <v>0</v>
      </c>
      <c r="AE18940" s="334">
        <f t="shared" si="2963"/>
        <v>0</v>
      </c>
      <c r="AF18940" s="334">
        <f t="shared" si="2964"/>
        <v>0</v>
      </c>
      <c r="AG18940" s="340">
        <f t="shared" si="2965"/>
        <v>0</v>
      </c>
      <c r="AI18940" s="340">
        <f t="shared" si="2966"/>
        <v>0</v>
      </c>
      <c r="AJ18940" s="340">
        <f t="shared" si="2966"/>
        <v>0</v>
      </c>
      <c r="AK18940" s="340">
        <f t="shared" si="2966"/>
        <v>0</v>
      </c>
      <c r="AL18940" s="340">
        <f t="shared" si="2966"/>
        <v>0</v>
      </c>
      <c r="AM18940" s="340">
        <f t="shared" si="2966"/>
        <v>0</v>
      </c>
    </row>
    <row r="18941" spans="1:39" x14ac:dyDescent="0.35">
      <c r="A18941" s="337">
        <v>40854</v>
      </c>
      <c r="B18941" s="338">
        <f t="shared" si="2957"/>
        <v>2011</v>
      </c>
      <c r="C18941" s="338">
        <f t="shared" si="2958"/>
        <v>11</v>
      </c>
      <c r="D18941" s="338">
        <f t="shared" si="2959"/>
        <v>7</v>
      </c>
      <c r="E18941" s="334">
        <v>0</v>
      </c>
      <c r="F18941" s="334">
        <v>0</v>
      </c>
      <c r="G18941" s="334">
        <v>0</v>
      </c>
      <c r="H18941" s="334">
        <v>0</v>
      </c>
      <c r="I18941" s="334">
        <v>0</v>
      </c>
      <c r="J18941" s="334">
        <v>0</v>
      </c>
      <c r="K18941" s="334">
        <v>0</v>
      </c>
      <c r="L18941" s="334">
        <v>0</v>
      </c>
      <c r="M18941" s="334">
        <v>0</v>
      </c>
      <c r="N18941" s="334">
        <v>0</v>
      </c>
      <c r="O18941" s="334">
        <v>0</v>
      </c>
      <c r="P18941" s="334">
        <v>0</v>
      </c>
      <c r="Q18941" s="334">
        <v>0</v>
      </c>
      <c r="R18941" s="334">
        <v>0</v>
      </c>
      <c r="S18941" s="334">
        <v>0</v>
      </c>
      <c r="T18941" s="334">
        <v>0</v>
      </c>
      <c r="U18941" s="334">
        <v>0</v>
      </c>
      <c r="V18941" s="334">
        <v>0</v>
      </c>
      <c r="W18941" s="334">
        <v>0</v>
      </c>
      <c r="X18941" s="334">
        <v>0</v>
      </c>
      <c r="Y18941" s="334">
        <v>0</v>
      </c>
      <c r="Z18941" s="334">
        <v>0</v>
      </c>
      <c r="AA18941" s="334">
        <v>0</v>
      </c>
      <c r="AB18941" s="334">
        <v>0</v>
      </c>
      <c r="AD18941" s="334">
        <v>0</v>
      </c>
      <c r="AE18941" s="334">
        <f t="shared" si="2963"/>
        <v>0</v>
      </c>
      <c r="AF18941" s="334">
        <f t="shared" si="2964"/>
        <v>0</v>
      </c>
      <c r="AG18941" s="340">
        <f t="shared" si="2965"/>
        <v>0</v>
      </c>
      <c r="AI18941" s="340">
        <f t="shared" si="2966"/>
        <v>0</v>
      </c>
      <c r="AJ18941" s="340">
        <f t="shared" si="2966"/>
        <v>0</v>
      </c>
      <c r="AK18941" s="340">
        <f t="shared" si="2966"/>
        <v>0</v>
      </c>
      <c r="AL18941" s="340">
        <f t="shared" si="2966"/>
        <v>0</v>
      </c>
      <c r="AM18941" s="340">
        <f t="shared" si="2966"/>
        <v>0</v>
      </c>
    </row>
    <row r="18942" spans="1:39" x14ac:dyDescent="0.35">
      <c r="A18942" s="337">
        <v>40855</v>
      </c>
      <c r="B18942" s="338">
        <f t="shared" si="2957"/>
        <v>2011</v>
      </c>
      <c r="C18942" s="338">
        <f t="shared" si="2958"/>
        <v>11</v>
      </c>
      <c r="D18942" s="338">
        <f t="shared" si="2959"/>
        <v>8</v>
      </c>
      <c r="E18942" s="334">
        <v>0</v>
      </c>
      <c r="F18942" s="334">
        <v>0</v>
      </c>
      <c r="G18942" s="334">
        <v>0</v>
      </c>
      <c r="H18942" s="334">
        <v>0</v>
      </c>
      <c r="I18942" s="334">
        <v>0</v>
      </c>
      <c r="J18942" s="334">
        <v>0</v>
      </c>
      <c r="K18942" s="334">
        <v>0</v>
      </c>
      <c r="L18942" s="334">
        <v>0</v>
      </c>
      <c r="M18942" s="334">
        <v>0</v>
      </c>
      <c r="N18942" s="334">
        <v>0</v>
      </c>
      <c r="O18942" s="334">
        <v>0</v>
      </c>
      <c r="P18942" s="334">
        <v>0</v>
      </c>
      <c r="Q18942" s="334">
        <v>0</v>
      </c>
      <c r="R18942" s="334">
        <v>0</v>
      </c>
      <c r="S18942" s="334">
        <v>0</v>
      </c>
      <c r="T18942" s="334">
        <v>0</v>
      </c>
      <c r="U18942" s="334">
        <v>0</v>
      </c>
      <c r="V18942" s="334">
        <v>0</v>
      </c>
      <c r="W18942" s="334">
        <v>0</v>
      </c>
      <c r="X18942" s="334">
        <v>0</v>
      </c>
      <c r="Y18942" s="334">
        <v>0</v>
      </c>
      <c r="Z18942" s="334">
        <v>0</v>
      </c>
      <c r="AA18942" s="334">
        <v>0</v>
      </c>
      <c r="AB18942" s="334">
        <v>0</v>
      </c>
      <c r="AD18942" s="334">
        <v>0</v>
      </c>
      <c r="AE18942" s="334">
        <f t="shared" si="2963"/>
        <v>0</v>
      </c>
      <c r="AF18942" s="334">
        <f t="shared" si="2964"/>
        <v>0</v>
      </c>
      <c r="AG18942" s="340">
        <f t="shared" si="2965"/>
        <v>0</v>
      </c>
      <c r="AI18942" s="340">
        <f t="shared" si="2966"/>
        <v>0</v>
      </c>
      <c r="AJ18942" s="340">
        <f t="shared" si="2966"/>
        <v>0</v>
      </c>
      <c r="AK18942" s="340">
        <f t="shared" si="2966"/>
        <v>0</v>
      </c>
      <c r="AL18942" s="340">
        <f t="shared" si="2966"/>
        <v>0</v>
      </c>
      <c r="AM18942" s="340">
        <f t="shared" si="2966"/>
        <v>0</v>
      </c>
    </row>
    <row r="18943" spans="1:39" x14ac:dyDescent="0.35">
      <c r="A18943" s="337">
        <v>40856</v>
      </c>
      <c r="B18943" s="338">
        <f t="shared" si="2957"/>
        <v>2011</v>
      </c>
      <c r="C18943" s="338">
        <f t="shared" si="2958"/>
        <v>11</v>
      </c>
      <c r="D18943" s="338">
        <f t="shared" si="2959"/>
        <v>9</v>
      </c>
      <c r="E18943" s="334">
        <v>0</v>
      </c>
      <c r="F18943" s="334">
        <v>0</v>
      </c>
      <c r="G18943" s="334">
        <v>0</v>
      </c>
      <c r="H18943" s="334">
        <v>0</v>
      </c>
      <c r="I18943" s="334">
        <v>0</v>
      </c>
      <c r="J18943" s="334">
        <v>0</v>
      </c>
      <c r="K18943" s="334">
        <v>0</v>
      </c>
      <c r="L18943" s="334">
        <v>0</v>
      </c>
      <c r="M18943" s="334">
        <v>0</v>
      </c>
      <c r="N18943" s="334">
        <v>0</v>
      </c>
      <c r="O18943" s="334">
        <v>0</v>
      </c>
      <c r="P18943" s="334">
        <v>0</v>
      </c>
      <c r="Q18943" s="334">
        <v>0</v>
      </c>
      <c r="R18943" s="334">
        <v>0</v>
      </c>
      <c r="S18943" s="334">
        <v>0</v>
      </c>
      <c r="T18943" s="334">
        <v>0</v>
      </c>
      <c r="U18943" s="334">
        <v>0</v>
      </c>
      <c r="V18943" s="334">
        <v>0</v>
      </c>
      <c r="W18943" s="334">
        <v>0</v>
      </c>
      <c r="X18943" s="334">
        <v>0</v>
      </c>
      <c r="Y18943" s="334">
        <v>0</v>
      </c>
      <c r="Z18943" s="334">
        <v>0</v>
      </c>
      <c r="AA18943" s="334">
        <v>0</v>
      </c>
      <c r="AB18943" s="334">
        <v>0</v>
      </c>
      <c r="AD18943" s="334">
        <v>0</v>
      </c>
      <c r="AE18943" s="334">
        <f t="shared" si="2963"/>
        <v>0</v>
      </c>
      <c r="AF18943" s="334">
        <f t="shared" si="2964"/>
        <v>0</v>
      </c>
      <c r="AG18943" s="340">
        <f t="shared" si="2965"/>
        <v>0</v>
      </c>
      <c r="AI18943" s="340">
        <f t="shared" si="2966"/>
        <v>0</v>
      </c>
      <c r="AJ18943" s="340">
        <f t="shared" si="2966"/>
        <v>0</v>
      </c>
      <c r="AK18943" s="340">
        <f t="shared" si="2966"/>
        <v>0</v>
      </c>
      <c r="AL18943" s="340">
        <f t="shared" si="2966"/>
        <v>0</v>
      </c>
      <c r="AM18943" s="340">
        <f t="shared" si="2966"/>
        <v>0</v>
      </c>
    </row>
    <row r="18944" spans="1:39" x14ac:dyDescent="0.35">
      <c r="A18944" s="337">
        <v>40857</v>
      </c>
      <c r="B18944" s="338">
        <f t="shared" si="2957"/>
        <v>2011</v>
      </c>
      <c r="C18944" s="338">
        <f t="shared" si="2958"/>
        <v>11</v>
      </c>
      <c r="D18944" s="338">
        <f t="shared" si="2959"/>
        <v>10</v>
      </c>
      <c r="E18944" s="334">
        <v>0</v>
      </c>
      <c r="F18944" s="334">
        <v>0</v>
      </c>
      <c r="G18944" s="334">
        <v>0</v>
      </c>
      <c r="H18944" s="334">
        <v>0</v>
      </c>
      <c r="I18944" s="334">
        <v>0</v>
      </c>
      <c r="J18944" s="334">
        <v>0</v>
      </c>
      <c r="K18944" s="334">
        <v>0</v>
      </c>
      <c r="L18944" s="334">
        <v>0</v>
      </c>
      <c r="M18944" s="334">
        <v>0</v>
      </c>
      <c r="N18944" s="334">
        <v>0</v>
      </c>
      <c r="O18944" s="334">
        <v>0</v>
      </c>
      <c r="P18944" s="334">
        <v>0</v>
      </c>
      <c r="Q18944" s="334">
        <v>0</v>
      </c>
      <c r="R18944" s="334">
        <v>0</v>
      </c>
      <c r="S18944" s="334">
        <v>0</v>
      </c>
      <c r="T18944" s="334">
        <v>0</v>
      </c>
      <c r="U18944" s="334">
        <v>0</v>
      </c>
      <c r="V18944" s="334">
        <v>0</v>
      </c>
      <c r="W18944" s="334">
        <v>0</v>
      </c>
      <c r="X18944" s="334">
        <v>0</v>
      </c>
      <c r="Y18944" s="334">
        <v>0</v>
      </c>
      <c r="Z18944" s="334">
        <v>0</v>
      </c>
      <c r="AA18944" s="334">
        <v>0</v>
      </c>
      <c r="AB18944" s="334">
        <v>0</v>
      </c>
      <c r="AD18944" s="334">
        <v>0</v>
      </c>
      <c r="AE18944" s="334">
        <f t="shared" si="2963"/>
        <v>0</v>
      </c>
      <c r="AF18944" s="334">
        <f t="shared" si="2964"/>
        <v>0</v>
      </c>
      <c r="AG18944" s="340">
        <f t="shared" si="2965"/>
        <v>0</v>
      </c>
      <c r="AI18944" s="340">
        <f t="shared" si="2966"/>
        <v>0</v>
      </c>
      <c r="AJ18944" s="340">
        <f t="shared" si="2966"/>
        <v>0</v>
      </c>
      <c r="AK18944" s="340">
        <f t="shared" si="2966"/>
        <v>0</v>
      </c>
      <c r="AL18944" s="340">
        <f t="shared" si="2966"/>
        <v>0</v>
      </c>
      <c r="AM18944" s="340">
        <f t="shared" si="2966"/>
        <v>0</v>
      </c>
    </row>
    <row r="18945" spans="1:39" x14ac:dyDescent="0.35">
      <c r="A18945" s="337">
        <v>40858</v>
      </c>
      <c r="B18945" s="338">
        <f t="shared" si="2957"/>
        <v>2011</v>
      </c>
      <c r="C18945" s="338">
        <f t="shared" si="2958"/>
        <v>11</v>
      </c>
      <c r="D18945" s="338">
        <f t="shared" si="2959"/>
        <v>11</v>
      </c>
      <c r="E18945" s="334">
        <v>0</v>
      </c>
      <c r="F18945" s="334">
        <v>0</v>
      </c>
      <c r="G18945" s="334">
        <v>0</v>
      </c>
      <c r="H18945" s="334">
        <v>0</v>
      </c>
      <c r="I18945" s="334">
        <v>0</v>
      </c>
      <c r="J18945" s="334">
        <v>0</v>
      </c>
      <c r="K18945" s="334">
        <v>0</v>
      </c>
      <c r="L18945" s="334">
        <v>0</v>
      </c>
      <c r="M18945" s="334">
        <v>0</v>
      </c>
      <c r="N18945" s="334">
        <v>0</v>
      </c>
      <c r="O18945" s="334">
        <v>0</v>
      </c>
      <c r="P18945" s="334">
        <v>0</v>
      </c>
      <c r="Q18945" s="334">
        <v>0</v>
      </c>
      <c r="R18945" s="334">
        <v>0</v>
      </c>
      <c r="S18945" s="334">
        <v>0</v>
      </c>
      <c r="T18945" s="334">
        <v>0</v>
      </c>
      <c r="U18945" s="334">
        <v>0</v>
      </c>
      <c r="V18945" s="334">
        <v>0</v>
      </c>
      <c r="W18945" s="334">
        <v>0</v>
      </c>
      <c r="X18945" s="334">
        <v>0</v>
      </c>
      <c r="Y18945" s="334">
        <v>0</v>
      </c>
      <c r="Z18945" s="334">
        <v>0</v>
      </c>
      <c r="AA18945" s="334">
        <v>0</v>
      </c>
      <c r="AB18945" s="334">
        <v>0</v>
      </c>
      <c r="AD18945" s="334">
        <v>0</v>
      </c>
      <c r="AE18945" s="334">
        <f t="shared" si="2963"/>
        <v>0</v>
      </c>
      <c r="AF18945" s="334">
        <f t="shared" si="2964"/>
        <v>0</v>
      </c>
      <c r="AG18945" s="340">
        <f t="shared" si="2965"/>
        <v>0</v>
      </c>
      <c r="AI18945" s="340">
        <f t="shared" si="2966"/>
        <v>0</v>
      </c>
      <c r="AJ18945" s="340">
        <f t="shared" si="2966"/>
        <v>0</v>
      </c>
      <c r="AK18945" s="340">
        <f t="shared" si="2966"/>
        <v>0</v>
      </c>
      <c r="AL18945" s="340">
        <f t="shared" si="2966"/>
        <v>0</v>
      </c>
      <c r="AM18945" s="340">
        <f t="shared" si="2966"/>
        <v>0</v>
      </c>
    </row>
    <row r="18946" spans="1:39" x14ac:dyDescent="0.35">
      <c r="A18946" s="337">
        <v>40859</v>
      </c>
      <c r="B18946" s="338">
        <f t="shared" si="2957"/>
        <v>2011</v>
      </c>
      <c r="C18946" s="338">
        <f t="shared" si="2958"/>
        <v>11</v>
      </c>
      <c r="D18946" s="338">
        <f t="shared" si="2959"/>
        <v>12</v>
      </c>
      <c r="E18946" s="334">
        <v>0</v>
      </c>
      <c r="F18946" s="334">
        <v>0</v>
      </c>
      <c r="G18946" s="334">
        <v>0</v>
      </c>
      <c r="H18946" s="334">
        <v>0</v>
      </c>
      <c r="I18946" s="334">
        <v>0</v>
      </c>
      <c r="J18946" s="334">
        <v>0</v>
      </c>
      <c r="K18946" s="334">
        <v>0</v>
      </c>
      <c r="L18946" s="334">
        <v>0</v>
      </c>
      <c r="M18946" s="334">
        <v>0</v>
      </c>
      <c r="N18946" s="334">
        <v>0</v>
      </c>
      <c r="O18946" s="334">
        <v>0</v>
      </c>
      <c r="P18946" s="334">
        <v>0</v>
      </c>
      <c r="Q18946" s="334">
        <v>0</v>
      </c>
      <c r="R18946" s="334">
        <v>0</v>
      </c>
      <c r="S18946" s="334">
        <v>0</v>
      </c>
      <c r="T18946" s="334">
        <v>0</v>
      </c>
      <c r="U18946" s="334">
        <v>0</v>
      </c>
      <c r="V18946" s="334">
        <v>0</v>
      </c>
      <c r="W18946" s="334">
        <v>0</v>
      </c>
      <c r="X18946" s="334">
        <v>0</v>
      </c>
      <c r="Y18946" s="334">
        <v>0</v>
      </c>
      <c r="Z18946" s="334">
        <v>0</v>
      </c>
      <c r="AA18946" s="334">
        <v>0</v>
      </c>
      <c r="AB18946" s="334">
        <v>0</v>
      </c>
      <c r="AD18946" s="334">
        <v>0</v>
      </c>
      <c r="AE18946" s="334">
        <f t="shared" si="2963"/>
        <v>0</v>
      </c>
      <c r="AF18946" s="334">
        <f t="shared" si="2964"/>
        <v>0</v>
      </c>
      <c r="AG18946" s="340">
        <f t="shared" si="2965"/>
        <v>0</v>
      </c>
      <c r="AI18946" s="340">
        <f t="shared" si="2966"/>
        <v>0</v>
      </c>
      <c r="AJ18946" s="340">
        <f t="shared" si="2966"/>
        <v>0</v>
      </c>
      <c r="AK18946" s="340">
        <f t="shared" si="2966"/>
        <v>0</v>
      </c>
      <c r="AL18946" s="340">
        <f t="shared" si="2966"/>
        <v>0</v>
      </c>
      <c r="AM18946" s="340">
        <f t="shared" si="2966"/>
        <v>0</v>
      </c>
    </row>
    <row r="18947" spans="1:39" x14ac:dyDescent="0.35">
      <c r="A18947" s="337">
        <v>40860</v>
      </c>
      <c r="B18947" s="338">
        <f t="shared" si="2957"/>
        <v>2011</v>
      </c>
      <c r="C18947" s="338">
        <f t="shared" si="2958"/>
        <v>11</v>
      </c>
      <c r="D18947" s="338">
        <f t="shared" si="2959"/>
        <v>13</v>
      </c>
      <c r="E18947" s="334">
        <v>0</v>
      </c>
      <c r="F18947" s="334">
        <v>0</v>
      </c>
      <c r="G18947" s="334">
        <v>0</v>
      </c>
      <c r="H18947" s="334">
        <v>0</v>
      </c>
      <c r="I18947" s="334">
        <v>0</v>
      </c>
      <c r="J18947" s="334">
        <v>0</v>
      </c>
      <c r="K18947" s="334">
        <v>0</v>
      </c>
      <c r="L18947" s="334">
        <v>0</v>
      </c>
      <c r="M18947" s="334">
        <v>0</v>
      </c>
      <c r="N18947" s="334">
        <v>0</v>
      </c>
      <c r="O18947" s="334">
        <v>0</v>
      </c>
      <c r="P18947" s="334">
        <v>0</v>
      </c>
      <c r="Q18947" s="334">
        <v>0</v>
      </c>
      <c r="R18947" s="334">
        <v>0</v>
      </c>
      <c r="S18947" s="334">
        <v>0</v>
      </c>
      <c r="T18947" s="334">
        <v>0</v>
      </c>
      <c r="U18947" s="334">
        <v>0</v>
      </c>
      <c r="V18947" s="334">
        <v>0</v>
      </c>
      <c r="W18947" s="334">
        <v>0</v>
      </c>
      <c r="X18947" s="334">
        <v>0</v>
      </c>
      <c r="Y18947" s="334">
        <v>0</v>
      </c>
      <c r="Z18947" s="334">
        <v>0</v>
      </c>
      <c r="AA18947" s="334">
        <v>0</v>
      </c>
      <c r="AB18947" s="334">
        <v>0</v>
      </c>
      <c r="AD18947" s="334">
        <v>0</v>
      </c>
      <c r="AE18947" s="334">
        <f t="shared" si="2963"/>
        <v>0</v>
      </c>
      <c r="AF18947" s="334">
        <f t="shared" si="2964"/>
        <v>0</v>
      </c>
      <c r="AG18947" s="340">
        <f t="shared" si="2965"/>
        <v>0</v>
      </c>
      <c r="AI18947" s="340">
        <f t="shared" si="2966"/>
        <v>0</v>
      </c>
      <c r="AJ18947" s="340">
        <f t="shared" si="2966"/>
        <v>0</v>
      </c>
      <c r="AK18947" s="340">
        <f t="shared" si="2966"/>
        <v>0</v>
      </c>
      <c r="AL18947" s="340">
        <f t="shared" si="2966"/>
        <v>0</v>
      </c>
      <c r="AM18947" s="340">
        <f t="shared" si="2966"/>
        <v>0</v>
      </c>
    </row>
    <row r="18948" spans="1:39" x14ac:dyDescent="0.35">
      <c r="A18948" s="337">
        <v>40861</v>
      </c>
      <c r="B18948" s="338">
        <f t="shared" ref="B18948:B19011" si="2967">YEAR(A18948)</f>
        <v>2011</v>
      </c>
      <c r="C18948" s="338">
        <f t="shared" ref="C18948:C19011" si="2968">MONTH(A18948)</f>
        <v>11</v>
      </c>
      <c r="D18948" s="338">
        <f t="shared" ref="D18948:D19011" si="2969">DAY(A18948)</f>
        <v>14</v>
      </c>
      <c r="E18948" s="334">
        <v>0</v>
      </c>
      <c r="F18948" s="334">
        <v>0</v>
      </c>
      <c r="G18948" s="334">
        <v>0</v>
      </c>
      <c r="H18948" s="334">
        <v>0</v>
      </c>
      <c r="I18948" s="334">
        <v>0</v>
      </c>
      <c r="J18948" s="334">
        <v>0</v>
      </c>
      <c r="K18948" s="334">
        <v>0</v>
      </c>
      <c r="L18948" s="334">
        <v>0</v>
      </c>
      <c r="M18948" s="334">
        <v>0</v>
      </c>
      <c r="N18948" s="334">
        <v>0</v>
      </c>
      <c r="O18948" s="334">
        <v>0</v>
      </c>
      <c r="P18948" s="334">
        <v>0</v>
      </c>
      <c r="Q18948" s="334">
        <v>0</v>
      </c>
      <c r="R18948" s="334">
        <v>0</v>
      </c>
      <c r="S18948" s="334">
        <v>0.3</v>
      </c>
      <c r="T18948" s="334">
        <v>0.3</v>
      </c>
      <c r="U18948" s="334">
        <v>0</v>
      </c>
      <c r="V18948" s="334">
        <v>0</v>
      </c>
      <c r="W18948" s="334">
        <v>0</v>
      </c>
      <c r="X18948" s="334">
        <v>0</v>
      </c>
      <c r="Y18948" s="334">
        <v>0</v>
      </c>
      <c r="Z18948" s="334">
        <v>0</v>
      </c>
      <c r="AA18948" s="334">
        <v>0</v>
      </c>
      <c r="AB18948" s="334">
        <v>0</v>
      </c>
      <c r="AD18948" s="334">
        <v>0.6</v>
      </c>
      <c r="AE18948" s="334">
        <f t="shared" si="2963"/>
        <v>0.6</v>
      </c>
      <c r="AF18948" s="334">
        <f t="shared" si="2964"/>
        <v>0.6</v>
      </c>
      <c r="AG18948" s="340">
        <f t="shared" si="2965"/>
        <v>0</v>
      </c>
      <c r="AI18948" s="340">
        <f t="shared" ref="AI18948:AM18963" si="2970">IF($C18948=AI$1,$AF18948,0)</f>
        <v>0</v>
      </c>
      <c r="AJ18948" s="340">
        <f t="shared" si="2970"/>
        <v>0</v>
      </c>
      <c r="AK18948" s="340">
        <f t="shared" si="2970"/>
        <v>0</v>
      </c>
      <c r="AL18948" s="340">
        <f t="shared" si="2970"/>
        <v>0</v>
      </c>
      <c r="AM18948" s="340">
        <f t="shared" si="2970"/>
        <v>0</v>
      </c>
    </row>
    <row r="18949" spans="1:39" x14ac:dyDescent="0.35">
      <c r="A18949" s="337">
        <v>40862</v>
      </c>
      <c r="B18949" s="338">
        <f t="shared" si="2967"/>
        <v>2011</v>
      </c>
      <c r="C18949" s="338">
        <f t="shared" si="2968"/>
        <v>11</v>
      </c>
      <c r="D18949" s="338">
        <f t="shared" si="2969"/>
        <v>15</v>
      </c>
      <c r="E18949" s="334">
        <v>0</v>
      </c>
      <c r="F18949" s="334">
        <v>0</v>
      </c>
      <c r="G18949" s="334">
        <v>0</v>
      </c>
      <c r="H18949" s="334">
        <v>0</v>
      </c>
      <c r="I18949" s="334">
        <v>0</v>
      </c>
      <c r="J18949" s="334">
        <v>0</v>
      </c>
      <c r="K18949" s="334">
        <v>0</v>
      </c>
      <c r="L18949" s="334">
        <v>0</v>
      </c>
      <c r="M18949" s="334">
        <v>0</v>
      </c>
      <c r="N18949" s="334">
        <v>0</v>
      </c>
      <c r="O18949" s="334">
        <v>0</v>
      </c>
      <c r="P18949" s="334">
        <v>0</v>
      </c>
      <c r="Q18949" s="334">
        <v>0</v>
      </c>
      <c r="R18949" s="334">
        <v>0</v>
      </c>
      <c r="S18949" s="334">
        <v>0</v>
      </c>
      <c r="T18949" s="334">
        <v>0</v>
      </c>
      <c r="U18949" s="334">
        <v>0</v>
      </c>
      <c r="V18949" s="334">
        <v>0</v>
      </c>
      <c r="W18949" s="334">
        <v>0</v>
      </c>
      <c r="X18949" s="334">
        <v>0</v>
      </c>
      <c r="Y18949" s="334">
        <v>0</v>
      </c>
      <c r="Z18949" s="334">
        <v>0</v>
      </c>
      <c r="AA18949" s="334">
        <v>0</v>
      </c>
      <c r="AB18949" s="334">
        <v>0</v>
      </c>
      <c r="AD18949" s="334">
        <v>0</v>
      </c>
      <c r="AE18949" s="334">
        <f t="shared" si="2963"/>
        <v>0</v>
      </c>
      <c r="AF18949" s="334">
        <f t="shared" si="2964"/>
        <v>0</v>
      </c>
      <c r="AG18949" s="340">
        <f t="shared" si="2965"/>
        <v>0</v>
      </c>
      <c r="AI18949" s="340">
        <f t="shared" si="2970"/>
        <v>0</v>
      </c>
      <c r="AJ18949" s="340">
        <f t="shared" si="2970"/>
        <v>0</v>
      </c>
      <c r="AK18949" s="340">
        <f t="shared" si="2970"/>
        <v>0</v>
      </c>
      <c r="AL18949" s="340">
        <f t="shared" si="2970"/>
        <v>0</v>
      </c>
      <c r="AM18949" s="340">
        <f t="shared" si="2970"/>
        <v>0</v>
      </c>
    </row>
    <row r="18950" spans="1:39" x14ac:dyDescent="0.35">
      <c r="A18950" s="337">
        <v>40863</v>
      </c>
      <c r="B18950" s="338">
        <f t="shared" si="2967"/>
        <v>2011</v>
      </c>
      <c r="C18950" s="338">
        <f t="shared" si="2968"/>
        <v>11</v>
      </c>
      <c r="D18950" s="338">
        <f t="shared" si="2969"/>
        <v>16</v>
      </c>
      <c r="E18950" s="334">
        <v>0</v>
      </c>
      <c r="F18950" s="334">
        <v>0</v>
      </c>
      <c r="G18950" s="334">
        <v>0</v>
      </c>
      <c r="H18950" s="334">
        <v>0</v>
      </c>
      <c r="I18950" s="334">
        <v>0</v>
      </c>
      <c r="J18950" s="334">
        <v>0</v>
      </c>
      <c r="K18950" s="334">
        <v>0</v>
      </c>
      <c r="L18950" s="334">
        <v>0</v>
      </c>
      <c r="M18950" s="334">
        <v>0</v>
      </c>
      <c r="N18950" s="334">
        <v>0</v>
      </c>
      <c r="O18950" s="334">
        <v>0</v>
      </c>
      <c r="P18950" s="334">
        <v>0</v>
      </c>
      <c r="Q18950" s="334">
        <v>0</v>
      </c>
      <c r="R18950" s="334">
        <v>0</v>
      </c>
      <c r="S18950" s="334">
        <v>0</v>
      </c>
      <c r="T18950" s="334">
        <v>0</v>
      </c>
      <c r="U18950" s="334">
        <v>0</v>
      </c>
      <c r="V18950" s="334">
        <v>0</v>
      </c>
      <c r="W18950" s="334">
        <v>0</v>
      </c>
      <c r="X18950" s="334">
        <v>0</v>
      </c>
      <c r="Y18950" s="334">
        <v>0</v>
      </c>
      <c r="Z18950" s="334">
        <v>0</v>
      </c>
      <c r="AA18950" s="334">
        <v>0</v>
      </c>
      <c r="AB18950" s="334">
        <v>0</v>
      </c>
      <c r="AD18950" s="334">
        <v>0</v>
      </c>
      <c r="AE18950" s="334">
        <f t="shared" si="2963"/>
        <v>0</v>
      </c>
      <c r="AF18950" s="334">
        <f t="shared" si="2964"/>
        <v>0</v>
      </c>
      <c r="AG18950" s="340">
        <f t="shared" si="2965"/>
        <v>0</v>
      </c>
      <c r="AI18950" s="340">
        <f t="shared" si="2970"/>
        <v>0</v>
      </c>
      <c r="AJ18950" s="340">
        <f t="shared" si="2970"/>
        <v>0</v>
      </c>
      <c r="AK18950" s="340">
        <f t="shared" si="2970"/>
        <v>0</v>
      </c>
      <c r="AL18950" s="340">
        <f t="shared" si="2970"/>
        <v>0</v>
      </c>
      <c r="AM18950" s="340">
        <f t="shared" si="2970"/>
        <v>0</v>
      </c>
    </row>
    <row r="18951" spans="1:39" x14ac:dyDescent="0.35">
      <c r="A18951" s="337">
        <v>40864</v>
      </c>
      <c r="B18951" s="338">
        <f t="shared" si="2967"/>
        <v>2011</v>
      </c>
      <c r="C18951" s="338">
        <f t="shared" si="2968"/>
        <v>11</v>
      </c>
      <c r="D18951" s="338">
        <f t="shared" si="2969"/>
        <v>17</v>
      </c>
      <c r="E18951" s="334">
        <v>0</v>
      </c>
      <c r="F18951" s="334">
        <v>0</v>
      </c>
      <c r="G18951" s="334">
        <v>0</v>
      </c>
      <c r="H18951" s="334">
        <v>0</v>
      </c>
      <c r="I18951" s="334">
        <v>0</v>
      </c>
      <c r="J18951" s="334">
        <v>0</v>
      </c>
      <c r="K18951" s="334">
        <v>0</v>
      </c>
      <c r="L18951" s="334">
        <v>0</v>
      </c>
      <c r="M18951" s="334">
        <v>0</v>
      </c>
      <c r="N18951" s="334">
        <v>0</v>
      </c>
      <c r="O18951" s="334">
        <v>0</v>
      </c>
      <c r="P18951" s="334">
        <v>0</v>
      </c>
      <c r="Q18951" s="334">
        <v>0</v>
      </c>
      <c r="R18951" s="334">
        <v>0</v>
      </c>
      <c r="S18951" s="334">
        <v>0</v>
      </c>
      <c r="T18951" s="334">
        <v>0.1</v>
      </c>
      <c r="U18951" s="334">
        <v>0</v>
      </c>
      <c r="V18951" s="334">
        <v>0</v>
      </c>
      <c r="W18951" s="334">
        <v>0</v>
      </c>
      <c r="X18951" s="334">
        <v>0</v>
      </c>
      <c r="Y18951" s="334">
        <v>0.1</v>
      </c>
      <c r="Z18951" s="334">
        <v>0.1</v>
      </c>
      <c r="AA18951" s="334">
        <v>0</v>
      </c>
      <c r="AB18951" s="334">
        <v>0.1</v>
      </c>
      <c r="AD18951" s="334">
        <v>0.4</v>
      </c>
      <c r="AE18951" s="334">
        <f t="shared" si="2963"/>
        <v>0.4</v>
      </c>
      <c r="AF18951" s="334">
        <f t="shared" si="2964"/>
        <v>0.4</v>
      </c>
      <c r="AG18951" s="340">
        <f t="shared" si="2965"/>
        <v>0</v>
      </c>
      <c r="AI18951" s="340">
        <f t="shared" si="2970"/>
        <v>0</v>
      </c>
      <c r="AJ18951" s="340">
        <f t="shared" si="2970"/>
        <v>0</v>
      </c>
      <c r="AK18951" s="340">
        <f t="shared" si="2970"/>
        <v>0</v>
      </c>
      <c r="AL18951" s="340">
        <f t="shared" si="2970"/>
        <v>0</v>
      </c>
      <c r="AM18951" s="340">
        <f t="shared" si="2970"/>
        <v>0</v>
      </c>
    </row>
    <row r="18952" spans="1:39" x14ac:dyDescent="0.35">
      <c r="A18952" s="337">
        <v>40865</v>
      </c>
      <c r="B18952" s="338">
        <f t="shared" si="2967"/>
        <v>2011</v>
      </c>
      <c r="C18952" s="338">
        <f t="shared" si="2968"/>
        <v>11</v>
      </c>
      <c r="D18952" s="338">
        <f t="shared" si="2969"/>
        <v>18</v>
      </c>
      <c r="E18952" s="334">
        <v>0</v>
      </c>
      <c r="F18952" s="334">
        <v>0.1</v>
      </c>
      <c r="G18952" s="334">
        <v>0</v>
      </c>
      <c r="H18952" s="334">
        <v>0</v>
      </c>
      <c r="I18952" s="334">
        <v>0.1</v>
      </c>
      <c r="J18952" s="334">
        <v>0</v>
      </c>
      <c r="K18952" s="334">
        <v>0</v>
      </c>
      <c r="L18952" s="334">
        <v>0.1</v>
      </c>
      <c r="M18952" s="334">
        <v>0</v>
      </c>
      <c r="N18952" s="334">
        <v>0</v>
      </c>
      <c r="O18952" s="334">
        <v>0.1</v>
      </c>
      <c r="P18952" s="334">
        <v>0</v>
      </c>
      <c r="Q18952" s="334">
        <v>0</v>
      </c>
      <c r="R18952" s="334">
        <v>0.1</v>
      </c>
      <c r="S18952" s="334">
        <v>0</v>
      </c>
      <c r="T18952" s="334">
        <v>0</v>
      </c>
      <c r="U18952" s="334">
        <v>0.1</v>
      </c>
      <c r="V18952" s="334">
        <v>0</v>
      </c>
      <c r="W18952" s="334">
        <v>0</v>
      </c>
      <c r="X18952" s="334">
        <v>0.1</v>
      </c>
      <c r="Y18952" s="334">
        <v>0</v>
      </c>
      <c r="Z18952" s="334">
        <v>0</v>
      </c>
      <c r="AA18952" s="334">
        <v>0.1</v>
      </c>
      <c r="AB18952" s="334">
        <v>0</v>
      </c>
      <c r="AD18952" s="334">
        <v>0.8</v>
      </c>
      <c r="AE18952" s="334">
        <f t="shared" si="2963"/>
        <v>0.8</v>
      </c>
      <c r="AF18952" s="334">
        <f t="shared" si="2964"/>
        <v>0.79999999999999993</v>
      </c>
      <c r="AG18952" s="340">
        <f t="shared" si="2965"/>
        <v>1.1102230246251565E-16</v>
      </c>
      <c r="AI18952" s="340">
        <f t="shared" si="2970"/>
        <v>0</v>
      </c>
      <c r="AJ18952" s="340">
        <f t="shared" si="2970"/>
        <v>0</v>
      </c>
      <c r="AK18952" s="340">
        <f t="shared" si="2970"/>
        <v>0</v>
      </c>
      <c r="AL18952" s="340">
        <f t="shared" si="2970"/>
        <v>0</v>
      </c>
      <c r="AM18952" s="340">
        <f t="shared" si="2970"/>
        <v>0</v>
      </c>
    </row>
    <row r="18953" spans="1:39" x14ac:dyDescent="0.35">
      <c r="A18953" s="337">
        <v>40866</v>
      </c>
      <c r="B18953" s="338">
        <f t="shared" si="2967"/>
        <v>2011</v>
      </c>
      <c r="C18953" s="338">
        <f t="shared" si="2968"/>
        <v>11</v>
      </c>
      <c r="D18953" s="338">
        <f t="shared" si="2969"/>
        <v>19</v>
      </c>
      <c r="E18953" s="334">
        <v>0</v>
      </c>
      <c r="F18953" s="334">
        <v>0</v>
      </c>
      <c r="G18953" s="334">
        <v>0</v>
      </c>
      <c r="H18953" s="334">
        <v>0</v>
      </c>
      <c r="I18953" s="334">
        <v>0</v>
      </c>
      <c r="J18953" s="334">
        <v>0</v>
      </c>
      <c r="K18953" s="334">
        <v>0</v>
      </c>
      <c r="L18953" s="334">
        <v>0</v>
      </c>
      <c r="M18953" s="334">
        <v>0</v>
      </c>
      <c r="N18953" s="334">
        <v>0</v>
      </c>
      <c r="O18953" s="334">
        <v>0</v>
      </c>
      <c r="P18953" s="334">
        <v>0</v>
      </c>
      <c r="Q18953" s="334">
        <v>0</v>
      </c>
      <c r="R18953" s="334">
        <v>0</v>
      </c>
      <c r="S18953" s="334">
        <v>0</v>
      </c>
      <c r="T18953" s="334">
        <v>0</v>
      </c>
      <c r="U18953" s="334">
        <v>0</v>
      </c>
      <c r="V18953" s="334">
        <v>0</v>
      </c>
      <c r="W18953" s="334">
        <v>0</v>
      </c>
      <c r="X18953" s="334">
        <v>0</v>
      </c>
      <c r="Y18953" s="334">
        <v>0</v>
      </c>
      <c r="Z18953" s="334">
        <v>0</v>
      </c>
      <c r="AA18953" s="334">
        <v>0</v>
      </c>
      <c r="AB18953" s="334">
        <v>0</v>
      </c>
      <c r="AD18953" s="334">
        <v>0</v>
      </c>
      <c r="AE18953" s="334">
        <f t="shared" si="2963"/>
        <v>0</v>
      </c>
      <c r="AF18953" s="334">
        <f t="shared" si="2964"/>
        <v>0</v>
      </c>
      <c r="AG18953" s="340">
        <f t="shared" si="2965"/>
        <v>0</v>
      </c>
      <c r="AI18953" s="340">
        <f t="shared" si="2970"/>
        <v>0</v>
      </c>
      <c r="AJ18953" s="340">
        <f t="shared" si="2970"/>
        <v>0</v>
      </c>
      <c r="AK18953" s="340">
        <f t="shared" si="2970"/>
        <v>0</v>
      </c>
      <c r="AL18953" s="340">
        <f t="shared" si="2970"/>
        <v>0</v>
      </c>
      <c r="AM18953" s="340">
        <f t="shared" si="2970"/>
        <v>0</v>
      </c>
    </row>
    <row r="18954" spans="1:39" x14ac:dyDescent="0.35">
      <c r="A18954" s="337">
        <v>40867</v>
      </c>
      <c r="B18954" s="338">
        <f t="shared" si="2967"/>
        <v>2011</v>
      </c>
      <c r="C18954" s="338">
        <f t="shared" si="2968"/>
        <v>11</v>
      </c>
      <c r="D18954" s="338">
        <f t="shared" si="2969"/>
        <v>20</v>
      </c>
      <c r="E18954" s="334">
        <v>0</v>
      </c>
      <c r="F18954" s="334">
        <v>0</v>
      </c>
      <c r="G18954" s="334">
        <v>0</v>
      </c>
      <c r="H18954" s="334">
        <v>0</v>
      </c>
      <c r="I18954" s="334">
        <v>0</v>
      </c>
      <c r="J18954" s="334">
        <v>0</v>
      </c>
      <c r="K18954" s="334">
        <v>0</v>
      </c>
      <c r="L18954" s="334">
        <v>0</v>
      </c>
      <c r="M18954" s="334">
        <v>0</v>
      </c>
      <c r="N18954" s="334">
        <v>0</v>
      </c>
      <c r="O18954" s="334">
        <v>0</v>
      </c>
      <c r="P18954" s="334">
        <v>0</v>
      </c>
      <c r="Q18954" s="334">
        <v>0</v>
      </c>
      <c r="R18954" s="334">
        <v>0</v>
      </c>
      <c r="S18954" s="334">
        <v>0</v>
      </c>
      <c r="T18954" s="334">
        <v>0</v>
      </c>
      <c r="U18954" s="334">
        <v>0</v>
      </c>
      <c r="V18954" s="334">
        <v>0</v>
      </c>
      <c r="W18954" s="334">
        <v>0</v>
      </c>
      <c r="X18954" s="334">
        <v>0</v>
      </c>
      <c r="Y18954" s="334">
        <v>0</v>
      </c>
      <c r="Z18954" s="334">
        <v>0</v>
      </c>
      <c r="AA18954" s="334">
        <v>0</v>
      </c>
      <c r="AB18954" s="334">
        <v>0</v>
      </c>
      <c r="AD18954" s="334">
        <v>0</v>
      </c>
      <c r="AE18954" s="334">
        <f t="shared" si="2963"/>
        <v>0</v>
      </c>
      <c r="AF18954" s="334">
        <f t="shared" si="2964"/>
        <v>0</v>
      </c>
      <c r="AG18954" s="340">
        <f t="shared" si="2965"/>
        <v>0</v>
      </c>
      <c r="AI18954" s="340">
        <f t="shared" si="2970"/>
        <v>0</v>
      </c>
      <c r="AJ18954" s="340">
        <f t="shared" si="2970"/>
        <v>0</v>
      </c>
      <c r="AK18954" s="340">
        <f t="shared" si="2970"/>
        <v>0</v>
      </c>
      <c r="AL18954" s="340">
        <f t="shared" si="2970"/>
        <v>0</v>
      </c>
      <c r="AM18954" s="340">
        <f t="shared" si="2970"/>
        <v>0</v>
      </c>
    </row>
    <row r="18955" spans="1:39" x14ac:dyDescent="0.35">
      <c r="A18955" s="337">
        <v>40868</v>
      </c>
      <c r="B18955" s="338">
        <f t="shared" si="2967"/>
        <v>2011</v>
      </c>
      <c r="C18955" s="338">
        <f t="shared" si="2968"/>
        <v>11</v>
      </c>
      <c r="D18955" s="338">
        <f t="shared" si="2969"/>
        <v>21</v>
      </c>
      <c r="E18955" s="334">
        <v>0</v>
      </c>
      <c r="F18955" s="334">
        <v>0</v>
      </c>
      <c r="G18955" s="334">
        <v>0</v>
      </c>
      <c r="H18955" s="334">
        <v>0</v>
      </c>
      <c r="I18955" s="334">
        <v>0</v>
      </c>
      <c r="J18955" s="334">
        <v>0</v>
      </c>
      <c r="K18955" s="334">
        <v>0</v>
      </c>
      <c r="L18955" s="334">
        <v>0</v>
      </c>
      <c r="M18955" s="334">
        <v>0</v>
      </c>
      <c r="N18955" s="334">
        <v>0</v>
      </c>
      <c r="O18955" s="334">
        <v>0</v>
      </c>
      <c r="P18955" s="334">
        <v>0</v>
      </c>
      <c r="Q18955" s="334">
        <v>0</v>
      </c>
      <c r="R18955" s="334">
        <v>0</v>
      </c>
      <c r="S18955" s="334">
        <v>0</v>
      </c>
      <c r="T18955" s="334">
        <v>0</v>
      </c>
      <c r="U18955" s="334">
        <v>0</v>
      </c>
      <c r="V18955" s="334">
        <v>0</v>
      </c>
      <c r="W18955" s="334">
        <v>0</v>
      </c>
      <c r="X18955" s="334">
        <v>0</v>
      </c>
      <c r="Y18955" s="334">
        <v>0</v>
      </c>
      <c r="Z18955" s="334">
        <v>0</v>
      </c>
      <c r="AA18955" s="334">
        <v>0</v>
      </c>
      <c r="AB18955" s="334">
        <v>0</v>
      </c>
      <c r="AD18955" s="334">
        <v>0</v>
      </c>
      <c r="AE18955" s="334">
        <f t="shared" si="2963"/>
        <v>0</v>
      </c>
      <c r="AF18955" s="334">
        <f t="shared" si="2964"/>
        <v>0</v>
      </c>
      <c r="AG18955" s="340">
        <f t="shared" si="2965"/>
        <v>0</v>
      </c>
      <c r="AI18955" s="340">
        <f t="shared" si="2970"/>
        <v>0</v>
      </c>
      <c r="AJ18955" s="340">
        <f t="shared" si="2970"/>
        <v>0</v>
      </c>
      <c r="AK18955" s="340">
        <f t="shared" si="2970"/>
        <v>0</v>
      </c>
      <c r="AL18955" s="340">
        <f t="shared" si="2970"/>
        <v>0</v>
      </c>
      <c r="AM18955" s="340">
        <f t="shared" si="2970"/>
        <v>0</v>
      </c>
    </row>
    <row r="18956" spans="1:39" x14ac:dyDescent="0.35">
      <c r="A18956" s="337">
        <v>40869</v>
      </c>
      <c r="B18956" s="338">
        <f t="shared" si="2967"/>
        <v>2011</v>
      </c>
      <c r="C18956" s="338">
        <f t="shared" si="2968"/>
        <v>11</v>
      </c>
      <c r="D18956" s="338">
        <f t="shared" si="2969"/>
        <v>22</v>
      </c>
      <c r="E18956" s="334">
        <v>0</v>
      </c>
      <c r="F18956" s="334">
        <v>0</v>
      </c>
      <c r="G18956" s="334">
        <v>0</v>
      </c>
      <c r="H18956" s="334">
        <v>0</v>
      </c>
      <c r="I18956" s="334">
        <v>0</v>
      </c>
      <c r="J18956" s="334">
        <v>0</v>
      </c>
      <c r="K18956" s="334">
        <v>0</v>
      </c>
      <c r="L18956" s="334">
        <v>0</v>
      </c>
      <c r="M18956" s="334">
        <v>0</v>
      </c>
      <c r="N18956" s="334">
        <v>0</v>
      </c>
      <c r="O18956" s="334">
        <v>0</v>
      </c>
      <c r="P18956" s="334">
        <v>0</v>
      </c>
      <c r="Q18956" s="334">
        <v>0</v>
      </c>
      <c r="R18956" s="334">
        <v>0</v>
      </c>
      <c r="S18956" s="334">
        <v>0</v>
      </c>
      <c r="T18956" s="334">
        <v>0</v>
      </c>
      <c r="U18956" s="334">
        <v>0</v>
      </c>
      <c r="V18956" s="334">
        <v>0</v>
      </c>
      <c r="W18956" s="334">
        <v>0</v>
      </c>
      <c r="X18956" s="334">
        <v>0</v>
      </c>
      <c r="Y18956" s="334">
        <v>0</v>
      </c>
      <c r="Z18956" s="334">
        <v>0</v>
      </c>
      <c r="AA18956" s="334">
        <v>0</v>
      </c>
      <c r="AB18956" s="334">
        <v>0</v>
      </c>
      <c r="AD18956" s="334">
        <v>0</v>
      </c>
      <c r="AE18956" s="334">
        <f t="shared" si="2963"/>
        <v>0</v>
      </c>
      <c r="AF18956" s="334">
        <f t="shared" si="2964"/>
        <v>0</v>
      </c>
      <c r="AG18956" s="340">
        <f t="shared" si="2965"/>
        <v>0</v>
      </c>
      <c r="AI18956" s="340">
        <f t="shared" si="2970"/>
        <v>0</v>
      </c>
      <c r="AJ18956" s="340">
        <f t="shared" si="2970"/>
        <v>0</v>
      </c>
      <c r="AK18956" s="340">
        <f t="shared" si="2970"/>
        <v>0</v>
      </c>
      <c r="AL18956" s="340">
        <f t="shared" si="2970"/>
        <v>0</v>
      </c>
      <c r="AM18956" s="340">
        <f t="shared" si="2970"/>
        <v>0</v>
      </c>
    </row>
    <row r="18957" spans="1:39" x14ac:dyDescent="0.35">
      <c r="A18957" s="337">
        <v>40870</v>
      </c>
      <c r="B18957" s="338">
        <f t="shared" si="2967"/>
        <v>2011</v>
      </c>
      <c r="C18957" s="338">
        <f t="shared" si="2968"/>
        <v>11</v>
      </c>
      <c r="D18957" s="338">
        <f t="shared" si="2969"/>
        <v>23</v>
      </c>
      <c r="E18957" s="334">
        <v>0</v>
      </c>
      <c r="F18957" s="334">
        <v>0</v>
      </c>
      <c r="G18957" s="334">
        <v>0</v>
      </c>
      <c r="H18957" s="334">
        <v>0</v>
      </c>
      <c r="I18957" s="334">
        <v>0</v>
      </c>
      <c r="J18957" s="334">
        <v>0</v>
      </c>
      <c r="K18957" s="334">
        <v>0</v>
      </c>
      <c r="L18957" s="334">
        <v>0</v>
      </c>
      <c r="M18957" s="334">
        <v>0</v>
      </c>
      <c r="N18957" s="334">
        <v>0</v>
      </c>
      <c r="O18957" s="334">
        <v>0</v>
      </c>
      <c r="P18957" s="334">
        <v>0</v>
      </c>
      <c r="Q18957" s="334">
        <v>0</v>
      </c>
      <c r="R18957" s="334">
        <v>0</v>
      </c>
      <c r="S18957" s="334">
        <v>0</v>
      </c>
      <c r="T18957" s="334">
        <v>0</v>
      </c>
      <c r="U18957" s="334">
        <v>0</v>
      </c>
      <c r="V18957" s="334">
        <v>0</v>
      </c>
      <c r="W18957" s="334">
        <v>0</v>
      </c>
      <c r="X18957" s="334">
        <v>0</v>
      </c>
      <c r="Y18957" s="334">
        <v>0</v>
      </c>
      <c r="Z18957" s="334">
        <v>0</v>
      </c>
      <c r="AA18957" s="334">
        <v>0</v>
      </c>
      <c r="AB18957" s="334">
        <v>0</v>
      </c>
      <c r="AD18957" s="334">
        <v>0</v>
      </c>
      <c r="AE18957" s="334">
        <f t="shared" si="2963"/>
        <v>0</v>
      </c>
      <c r="AF18957" s="334">
        <f t="shared" si="2964"/>
        <v>0</v>
      </c>
      <c r="AG18957" s="340">
        <f t="shared" si="2965"/>
        <v>0</v>
      </c>
      <c r="AI18957" s="340">
        <f t="shared" si="2970"/>
        <v>0</v>
      </c>
      <c r="AJ18957" s="340">
        <f t="shared" si="2970"/>
        <v>0</v>
      </c>
      <c r="AK18957" s="340">
        <f t="shared" si="2970"/>
        <v>0</v>
      </c>
      <c r="AL18957" s="340">
        <f t="shared" si="2970"/>
        <v>0</v>
      </c>
      <c r="AM18957" s="340">
        <f t="shared" si="2970"/>
        <v>0</v>
      </c>
    </row>
    <row r="18958" spans="1:39" x14ac:dyDescent="0.35">
      <c r="A18958" s="337">
        <v>40871</v>
      </c>
      <c r="B18958" s="338">
        <f t="shared" si="2967"/>
        <v>2011</v>
      </c>
      <c r="C18958" s="338">
        <f t="shared" si="2968"/>
        <v>11</v>
      </c>
      <c r="D18958" s="338">
        <f t="shared" si="2969"/>
        <v>24</v>
      </c>
      <c r="E18958" s="334">
        <v>0</v>
      </c>
      <c r="F18958" s="334">
        <v>0.4</v>
      </c>
      <c r="G18958" s="334">
        <v>0.4</v>
      </c>
      <c r="H18958" s="334">
        <v>0</v>
      </c>
      <c r="I18958" s="334">
        <v>0</v>
      </c>
      <c r="J18958" s="334">
        <v>0</v>
      </c>
      <c r="K18958" s="334">
        <v>0</v>
      </c>
      <c r="L18958" s="334">
        <v>0</v>
      </c>
      <c r="M18958" s="334">
        <v>0</v>
      </c>
      <c r="N18958" s="334">
        <v>0</v>
      </c>
      <c r="O18958" s="334">
        <v>0</v>
      </c>
      <c r="P18958" s="334">
        <v>0</v>
      </c>
      <c r="Q18958" s="334">
        <v>0</v>
      </c>
      <c r="R18958" s="334">
        <v>0</v>
      </c>
      <c r="S18958" s="334">
        <v>0</v>
      </c>
      <c r="T18958" s="334">
        <v>0</v>
      </c>
      <c r="U18958" s="334">
        <v>0</v>
      </c>
      <c r="V18958" s="334">
        <v>0</v>
      </c>
      <c r="W18958" s="334">
        <v>0</v>
      </c>
      <c r="X18958" s="334">
        <v>0</v>
      </c>
      <c r="Y18958" s="334">
        <v>0</v>
      </c>
      <c r="Z18958" s="334">
        <v>0</v>
      </c>
      <c r="AA18958" s="334">
        <v>0</v>
      </c>
      <c r="AB18958" s="334">
        <v>0</v>
      </c>
      <c r="AD18958" s="334">
        <v>0.8</v>
      </c>
      <c r="AE18958" s="334">
        <f t="shared" si="2963"/>
        <v>0.8</v>
      </c>
      <c r="AF18958" s="334">
        <f t="shared" si="2964"/>
        <v>0.8</v>
      </c>
      <c r="AG18958" s="340">
        <f t="shared" si="2965"/>
        <v>0</v>
      </c>
      <c r="AI18958" s="340">
        <f t="shared" si="2970"/>
        <v>0</v>
      </c>
      <c r="AJ18958" s="340">
        <f t="shared" si="2970"/>
        <v>0</v>
      </c>
      <c r="AK18958" s="340">
        <f t="shared" si="2970"/>
        <v>0</v>
      </c>
      <c r="AL18958" s="340">
        <f t="shared" si="2970"/>
        <v>0</v>
      </c>
      <c r="AM18958" s="340">
        <f t="shared" si="2970"/>
        <v>0</v>
      </c>
    </row>
    <row r="18959" spans="1:39" x14ac:dyDescent="0.35">
      <c r="A18959" s="337">
        <v>40872</v>
      </c>
      <c r="B18959" s="338">
        <f t="shared" si="2967"/>
        <v>2011</v>
      </c>
      <c r="C18959" s="338">
        <f t="shared" si="2968"/>
        <v>11</v>
      </c>
      <c r="D18959" s="338">
        <f t="shared" si="2969"/>
        <v>25</v>
      </c>
      <c r="E18959" s="334">
        <v>0</v>
      </c>
      <c r="F18959" s="334">
        <v>0</v>
      </c>
      <c r="G18959" s="334">
        <v>0</v>
      </c>
      <c r="H18959" s="334">
        <v>0</v>
      </c>
      <c r="I18959" s="334">
        <v>0</v>
      </c>
      <c r="J18959" s="334">
        <v>0</v>
      </c>
      <c r="K18959" s="334">
        <v>0</v>
      </c>
      <c r="L18959" s="334">
        <v>0</v>
      </c>
      <c r="M18959" s="334">
        <v>0</v>
      </c>
      <c r="N18959" s="334">
        <v>0</v>
      </c>
      <c r="O18959" s="334">
        <v>0</v>
      </c>
      <c r="P18959" s="334">
        <v>0</v>
      </c>
      <c r="Q18959" s="334">
        <v>0</v>
      </c>
      <c r="R18959" s="334">
        <v>0</v>
      </c>
      <c r="S18959" s="334">
        <v>0</v>
      </c>
      <c r="T18959" s="334">
        <v>0</v>
      </c>
      <c r="U18959" s="334">
        <v>0</v>
      </c>
      <c r="V18959" s="334">
        <v>0</v>
      </c>
      <c r="W18959" s="334">
        <v>0</v>
      </c>
      <c r="X18959" s="334">
        <v>0</v>
      </c>
      <c r="Y18959" s="334">
        <v>0</v>
      </c>
      <c r="Z18959" s="334">
        <v>0</v>
      </c>
      <c r="AA18959" s="334">
        <v>0</v>
      </c>
      <c r="AB18959" s="334">
        <v>0</v>
      </c>
      <c r="AD18959" s="334">
        <v>0</v>
      </c>
      <c r="AE18959" s="334">
        <f t="shared" si="2963"/>
        <v>0</v>
      </c>
      <c r="AF18959" s="334">
        <f t="shared" si="2964"/>
        <v>0</v>
      </c>
      <c r="AG18959" s="340">
        <f t="shared" si="2965"/>
        <v>0</v>
      </c>
      <c r="AI18959" s="340">
        <f t="shared" si="2970"/>
        <v>0</v>
      </c>
      <c r="AJ18959" s="340">
        <f t="shared" si="2970"/>
        <v>0</v>
      </c>
      <c r="AK18959" s="340">
        <f t="shared" si="2970"/>
        <v>0</v>
      </c>
      <c r="AL18959" s="340">
        <f t="shared" si="2970"/>
        <v>0</v>
      </c>
      <c r="AM18959" s="340">
        <f t="shared" si="2970"/>
        <v>0</v>
      </c>
    </row>
    <row r="18960" spans="1:39" x14ac:dyDescent="0.35">
      <c r="A18960" s="337">
        <v>40873</v>
      </c>
      <c r="B18960" s="338">
        <f t="shared" si="2967"/>
        <v>2011</v>
      </c>
      <c r="C18960" s="338">
        <f t="shared" si="2968"/>
        <v>11</v>
      </c>
      <c r="D18960" s="338">
        <f t="shared" si="2969"/>
        <v>26</v>
      </c>
      <c r="E18960" s="334">
        <v>0</v>
      </c>
      <c r="F18960" s="334">
        <v>0</v>
      </c>
      <c r="G18960" s="334">
        <v>0</v>
      </c>
      <c r="H18960" s="334">
        <v>0</v>
      </c>
      <c r="I18960" s="334">
        <v>0</v>
      </c>
      <c r="J18960" s="334">
        <v>0</v>
      </c>
      <c r="K18960" s="334">
        <v>0</v>
      </c>
      <c r="L18960" s="334">
        <v>0</v>
      </c>
      <c r="M18960" s="334">
        <v>0</v>
      </c>
      <c r="N18960" s="334">
        <v>0</v>
      </c>
      <c r="O18960" s="334">
        <v>0</v>
      </c>
      <c r="P18960" s="334">
        <v>0</v>
      </c>
      <c r="Q18960" s="334">
        <v>0</v>
      </c>
      <c r="R18960" s="334">
        <v>0</v>
      </c>
      <c r="S18960" s="334">
        <v>0</v>
      </c>
      <c r="T18960" s="334">
        <v>0</v>
      </c>
      <c r="U18960" s="334">
        <v>0</v>
      </c>
      <c r="V18960" s="334">
        <v>0</v>
      </c>
      <c r="W18960" s="334">
        <v>0</v>
      </c>
      <c r="X18960" s="334">
        <v>0</v>
      </c>
      <c r="Y18960" s="334">
        <v>0</v>
      </c>
      <c r="Z18960" s="334">
        <v>0</v>
      </c>
      <c r="AA18960" s="334">
        <v>0</v>
      </c>
      <c r="AB18960" s="334">
        <v>0</v>
      </c>
      <c r="AD18960" s="334">
        <v>0</v>
      </c>
      <c r="AE18960" s="334">
        <f t="shared" si="2963"/>
        <v>0</v>
      </c>
      <c r="AF18960" s="334">
        <f t="shared" si="2964"/>
        <v>0</v>
      </c>
      <c r="AG18960" s="340">
        <f t="shared" si="2965"/>
        <v>0</v>
      </c>
      <c r="AI18960" s="340">
        <f t="shared" si="2970"/>
        <v>0</v>
      </c>
      <c r="AJ18960" s="340">
        <f t="shared" si="2970"/>
        <v>0</v>
      </c>
      <c r="AK18960" s="340">
        <f t="shared" si="2970"/>
        <v>0</v>
      </c>
      <c r="AL18960" s="340">
        <f t="shared" si="2970"/>
        <v>0</v>
      </c>
      <c r="AM18960" s="340">
        <f t="shared" si="2970"/>
        <v>0</v>
      </c>
    </row>
    <row r="18961" spans="1:39" x14ac:dyDescent="0.35">
      <c r="A18961" s="337">
        <v>40874</v>
      </c>
      <c r="B18961" s="338">
        <f t="shared" si="2967"/>
        <v>2011</v>
      </c>
      <c r="C18961" s="338">
        <f t="shared" si="2968"/>
        <v>11</v>
      </c>
      <c r="D18961" s="338">
        <f t="shared" si="2969"/>
        <v>27</v>
      </c>
      <c r="E18961" s="334">
        <v>0</v>
      </c>
      <c r="F18961" s="334">
        <v>0</v>
      </c>
      <c r="G18961" s="334">
        <v>0</v>
      </c>
      <c r="H18961" s="334">
        <v>0</v>
      </c>
      <c r="I18961" s="334">
        <v>0</v>
      </c>
      <c r="J18961" s="334">
        <v>0</v>
      </c>
      <c r="K18961" s="334">
        <v>0</v>
      </c>
      <c r="L18961" s="334">
        <v>0</v>
      </c>
      <c r="M18961" s="334">
        <v>0</v>
      </c>
      <c r="N18961" s="334">
        <v>0</v>
      </c>
      <c r="O18961" s="334">
        <v>0</v>
      </c>
      <c r="P18961" s="334">
        <v>0</v>
      </c>
      <c r="Q18961" s="334">
        <v>0</v>
      </c>
      <c r="R18961" s="334">
        <v>0</v>
      </c>
      <c r="S18961" s="334">
        <v>0</v>
      </c>
      <c r="T18961" s="334">
        <v>0</v>
      </c>
      <c r="U18961" s="334">
        <v>0</v>
      </c>
      <c r="V18961" s="334">
        <v>0</v>
      </c>
      <c r="W18961" s="334">
        <v>0</v>
      </c>
      <c r="X18961" s="334">
        <v>0</v>
      </c>
      <c r="Y18961" s="334">
        <v>0</v>
      </c>
      <c r="Z18961" s="334">
        <v>0.2</v>
      </c>
      <c r="AA18961" s="334">
        <v>0.2</v>
      </c>
      <c r="AB18961" s="334">
        <v>0.2</v>
      </c>
      <c r="AD18961" s="334">
        <v>0.6</v>
      </c>
      <c r="AE18961" s="334">
        <f t="shared" si="2963"/>
        <v>0.6</v>
      </c>
      <c r="AF18961" s="334">
        <f t="shared" si="2964"/>
        <v>0.60000000000000009</v>
      </c>
      <c r="AG18961" s="340">
        <f t="shared" si="2965"/>
        <v>1.1102230246251565E-16</v>
      </c>
      <c r="AI18961" s="340">
        <f t="shared" si="2970"/>
        <v>0</v>
      </c>
      <c r="AJ18961" s="340">
        <f t="shared" si="2970"/>
        <v>0</v>
      </c>
      <c r="AK18961" s="340">
        <f t="shared" si="2970"/>
        <v>0</v>
      </c>
      <c r="AL18961" s="340">
        <f t="shared" si="2970"/>
        <v>0</v>
      </c>
      <c r="AM18961" s="340">
        <f t="shared" si="2970"/>
        <v>0</v>
      </c>
    </row>
    <row r="18962" spans="1:39" x14ac:dyDescent="0.35">
      <c r="A18962" s="337">
        <v>40875</v>
      </c>
      <c r="B18962" s="338">
        <f t="shared" si="2967"/>
        <v>2011</v>
      </c>
      <c r="C18962" s="338">
        <f t="shared" si="2968"/>
        <v>11</v>
      </c>
      <c r="D18962" s="338">
        <f t="shared" si="2969"/>
        <v>28</v>
      </c>
      <c r="E18962" s="334">
        <v>0.2</v>
      </c>
      <c r="F18962" s="334">
        <v>0.2</v>
      </c>
      <c r="G18962" s="334">
        <v>0</v>
      </c>
      <c r="H18962" s="334">
        <v>0</v>
      </c>
      <c r="I18962" s="334">
        <v>0</v>
      </c>
      <c r="J18962" s="334">
        <v>0</v>
      </c>
      <c r="K18962" s="334">
        <v>0</v>
      </c>
      <c r="L18962" s="334">
        <v>0</v>
      </c>
      <c r="M18962" s="334">
        <v>0</v>
      </c>
      <c r="N18962" s="334">
        <v>0</v>
      </c>
      <c r="O18962" s="334">
        <v>0</v>
      </c>
      <c r="P18962" s="334">
        <v>0</v>
      </c>
      <c r="Q18962" s="334">
        <v>0</v>
      </c>
      <c r="R18962" s="334">
        <v>0</v>
      </c>
      <c r="S18962" s="334">
        <v>0</v>
      </c>
      <c r="T18962" s="334">
        <v>0</v>
      </c>
      <c r="U18962" s="334">
        <v>0</v>
      </c>
      <c r="V18962" s="334">
        <v>0</v>
      </c>
      <c r="W18962" s="334">
        <v>0</v>
      </c>
      <c r="X18962" s="334">
        <v>0</v>
      </c>
      <c r="Y18962" s="334">
        <v>0</v>
      </c>
      <c r="Z18962" s="334">
        <v>0</v>
      </c>
      <c r="AA18962" s="334">
        <v>0</v>
      </c>
      <c r="AB18962" s="334">
        <v>0</v>
      </c>
      <c r="AD18962" s="334">
        <v>0.4</v>
      </c>
      <c r="AE18962" s="334">
        <f t="shared" si="2963"/>
        <v>0.4</v>
      </c>
      <c r="AF18962" s="334">
        <f t="shared" si="2964"/>
        <v>0.4</v>
      </c>
      <c r="AG18962" s="340">
        <f t="shared" si="2965"/>
        <v>0</v>
      </c>
      <c r="AI18962" s="340">
        <f t="shared" si="2970"/>
        <v>0</v>
      </c>
      <c r="AJ18962" s="340">
        <f t="shared" si="2970"/>
        <v>0</v>
      </c>
      <c r="AK18962" s="340">
        <f t="shared" si="2970"/>
        <v>0</v>
      </c>
      <c r="AL18962" s="340">
        <f t="shared" si="2970"/>
        <v>0</v>
      </c>
      <c r="AM18962" s="340">
        <f t="shared" si="2970"/>
        <v>0</v>
      </c>
    </row>
    <row r="18963" spans="1:39" x14ac:dyDescent="0.35">
      <c r="A18963" s="337">
        <v>40876</v>
      </c>
      <c r="B18963" s="338">
        <f t="shared" si="2967"/>
        <v>2011</v>
      </c>
      <c r="C18963" s="338">
        <f t="shared" si="2968"/>
        <v>11</v>
      </c>
      <c r="D18963" s="338">
        <f t="shared" si="2969"/>
        <v>29</v>
      </c>
      <c r="E18963" s="334">
        <v>0</v>
      </c>
      <c r="F18963" s="334">
        <v>0</v>
      </c>
      <c r="G18963" s="334">
        <v>0</v>
      </c>
      <c r="H18963" s="334">
        <v>0</v>
      </c>
      <c r="I18963" s="334">
        <v>0</v>
      </c>
      <c r="J18963" s="334">
        <v>0</v>
      </c>
      <c r="K18963" s="334">
        <v>0</v>
      </c>
      <c r="L18963" s="334">
        <v>0</v>
      </c>
      <c r="M18963" s="334">
        <v>0</v>
      </c>
      <c r="N18963" s="334">
        <v>0</v>
      </c>
      <c r="O18963" s="334">
        <v>0</v>
      </c>
      <c r="P18963" s="334">
        <v>0</v>
      </c>
      <c r="Q18963" s="334">
        <v>0</v>
      </c>
      <c r="R18963" s="334">
        <v>0</v>
      </c>
      <c r="S18963" s="334">
        <v>0</v>
      </c>
      <c r="T18963" s="334">
        <v>0</v>
      </c>
      <c r="U18963" s="334">
        <v>0</v>
      </c>
      <c r="V18963" s="334">
        <v>0</v>
      </c>
      <c r="W18963" s="334">
        <v>0</v>
      </c>
      <c r="X18963" s="334">
        <v>0</v>
      </c>
      <c r="Y18963" s="334">
        <v>0</v>
      </c>
      <c r="Z18963" s="334">
        <v>0</v>
      </c>
      <c r="AA18963" s="334">
        <v>0</v>
      </c>
      <c r="AB18963" s="334">
        <v>0</v>
      </c>
      <c r="AD18963" s="334">
        <v>0</v>
      </c>
      <c r="AE18963" s="334">
        <f t="shared" si="2963"/>
        <v>0</v>
      </c>
      <c r="AF18963" s="334">
        <f t="shared" si="2964"/>
        <v>0</v>
      </c>
      <c r="AG18963" s="340">
        <f t="shared" si="2965"/>
        <v>0</v>
      </c>
      <c r="AI18963" s="340">
        <f t="shared" si="2970"/>
        <v>0</v>
      </c>
      <c r="AJ18963" s="340">
        <f t="shared" si="2970"/>
        <v>0</v>
      </c>
      <c r="AK18963" s="340">
        <f t="shared" si="2970"/>
        <v>0</v>
      </c>
      <c r="AL18963" s="340">
        <f t="shared" si="2970"/>
        <v>0</v>
      </c>
      <c r="AM18963" s="340">
        <f t="shared" si="2970"/>
        <v>0</v>
      </c>
    </row>
    <row r="18964" spans="1:39" x14ac:dyDescent="0.35">
      <c r="A18964" s="337">
        <v>40877</v>
      </c>
      <c r="B18964" s="338">
        <f t="shared" si="2967"/>
        <v>2011</v>
      </c>
      <c r="C18964" s="338">
        <f t="shared" si="2968"/>
        <v>11</v>
      </c>
      <c r="D18964" s="338">
        <f t="shared" si="2969"/>
        <v>30</v>
      </c>
      <c r="E18964" s="334">
        <v>0</v>
      </c>
      <c r="F18964" s="334">
        <v>0.5</v>
      </c>
      <c r="G18964" s="334">
        <v>0.6</v>
      </c>
      <c r="H18964" s="334">
        <v>0.5</v>
      </c>
      <c r="I18964" s="334">
        <v>0.5</v>
      </c>
      <c r="J18964" s="334">
        <v>0.5</v>
      </c>
      <c r="K18964" s="334">
        <v>0.6</v>
      </c>
      <c r="L18964" s="334">
        <v>0.5</v>
      </c>
      <c r="M18964" s="334">
        <v>0.5</v>
      </c>
      <c r="N18964" s="334">
        <v>0.5</v>
      </c>
      <c r="O18964" s="334">
        <v>0.6</v>
      </c>
      <c r="P18964" s="334">
        <v>0.5</v>
      </c>
      <c r="Q18964" s="334">
        <v>0</v>
      </c>
      <c r="R18964" s="334">
        <v>0</v>
      </c>
      <c r="S18964" s="334">
        <v>0</v>
      </c>
      <c r="T18964" s="334">
        <v>0</v>
      </c>
      <c r="U18964" s="334">
        <v>0</v>
      </c>
      <c r="V18964" s="334">
        <v>0</v>
      </c>
      <c r="W18964" s="334">
        <v>0</v>
      </c>
      <c r="X18964" s="334">
        <v>0</v>
      </c>
      <c r="Y18964" s="334">
        <v>0</v>
      </c>
      <c r="Z18964" s="334">
        <v>0</v>
      </c>
      <c r="AA18964" s="334">
        <v>0</v>
      </c>
      <c r="AB18964" s="334">
        <v>0</v>
      </c>
      <c r="AD18964" s="334">
        <v>5.8</v>
      </c>
      <c r="AE18964" s="334">
        <f t="shared" si="2963"/>
        <v>5.8</v>
      </c>
      <c r="AF18964" s="334">
        <f t="shared" si="2964"/>
        <v>5.8</v>
      </c>
      <c r="AG18964" s="340">
        <f t="shared" si="2965"/>
        <v>0</v>
      </c>
      <c r="AI18964" s="340">
        <f t="shared" ref="AI18964:AM18979" si="2971">IF($C18964=AI$1,$AF18964,0)</f>
        <v>0</v>
      </c>
      <c r="AJ18964" s="340">
        <f t="shared" si="2971"/>
        <v>0</v>
      </c>
      <c r="AK18964" s="340">
        <f t="shared" si="2971"/>
        <v>0</v>
      </c>
      <c r="AL18964" s="340">
        <f t="shared" si="2971"/>
        <v>0</v>
      </c>
      <c r="AM18964" s="340">
        <f t="shared" si="2971"/>
        <v>0</v>
      </c>
    </row>
    <row r="18965" spans="1:39" x14ac:dyDescent="0.35">
      <c r="A18965" s="337">
        <v>40878</v>
      </c>
      <c r="B18965" s="338">
        <f t="shared" si="2967"/>
        <v>2011</v>
      </c>
      <c r="C18965" s="338">
        <f t="shared" si="2968"/>
        <v>12</v>
      </c>
      <c r="D18965" s="338">
        <f t="shared" si="2969"/>
        <v>1</v>
      </c>
      <c r="E18965" s="334">
        <v>0</v>
      </c>
      <c r="F18965" s="334">
        <v>0</v>
      </c>
      <c r="G18965" s="334">
        <v>0</v>
      </c>
      <c r="H18965" s="334">
        <v>0</v>
      </c>
      <c r="I18965" s="334">
        <v>0</v>
      </c>
      <c r="J18965" s="334">
        <v>0</v>
      </c>
      <c r="K18965" s="334">
        <v>0</v>
      </c>
      <c r="L18965" s="334">
        <v>0</v>
      </c>
      <c r="M18965" s="334">
        <v>0</v>
      </c>
      <c r="N18965" s="334">
        <v>0</v>
      </c>
      <c r="O18965" s="334">
        <v>0</v>
      </c>
      <c r="P18965" s="334">
        <v>0</v>
      </c>
      <c r="Q18965" s="334">
        <v>0</v>
      </c>
      <c r="R18965" s="334">
        <v>0</v>
      </c>
      <c r="S18965" s="334">
        <v>0</v>
      </c>
      <c r="T18965" s="334">
        <v>0</v>
      </c>
      <c r="U18965" s="334">
        <v>0</v>
      </c>
      <c r="V18965" s="334">
        <v>0</v>
      </c>
      <c r="W18965" s="334">
        <v>0</v>
      </c>
      <c r="X18965" s="334">
        <v>0</v>
      </c>
      <c r="Y18965" s="334">
        <v>0</v>
      </c>
      <c r="Z18965" s="334">
        <v>0</v>
      </c>
      <c r="AA18965" s="334">
        <v>0</v>
      </c>
      <c r="AB18965" s="334">
        <v>0</v>
      </c>
      <c r="AD18965" s="334">
        <v>0</v>
      </c>
      <c r="AE18965" s="334">
        <f t="shared" si="2963"/>
        <v>0</v>
      </c>
      <c r="AF18965" s="334">
        <f t="shared" si="2964"/>
        <v>0</v>
      </c>
      <c r="AG18965" s="340">
        <f t="shared" si="2965"/>
        <v>0</v>
      </c>
      <c r="AI18965" s="340">
        <f t="shared" si="2971"/>
        <v>0</v>
      </c>
      <c r="AJ18965" s="340">
        <f t="shared" si="2971"/>
        <v>0</v>
      </c>
      <c r="AK18965" s="340">
        <f t="shared" si="2971"/>
        <v>0</v>
      </c>
      <c r="AL18965" s="340">
        <f t="shared" si="2971"/>
        <v>0</v>
      </c>
      <c r="AM18965" s="340">
        <f t="shared" si="2971"/>
        <v>0</v>
      </c>
    </row>
    <row r="18966" spans="1:39" x14ac:dyDescent="0.35">
      <c r="A18966" s="337">
        <v>40879</v>
      </c>
      <c r="B18966" s="338">
        <f t="shared" si="2967"/>
        <v>2011</v>
      </c>
      <c r="C18966" s="338">
        <f t="shared" si="2968"/>
        <v>12</v>
      </c>
      <c r="D18966" s="338">
        <f t="shared" si="2969"/>
        <v>2</v>
      </c>
      <c r="E18966" s="334">
        <v>0</v>
      </c>
      <c r="F18966" s="334">
        <v>0</v>
      </c>
      <c r="G18966" s="334">
        <v>0</v>
      </c>
      <c r="H18966" s="334">
        <v>0</v>
      </c>
      <c r="I18966" s="334">
        <v>0</v>
      </c>
      <c r="J18966" s="334">
        <v>0</v>
      </c>
      <c r="K18966" s="334">
        <v>0</v>
      </c>
      <c r="L18966" s="334">
        <v>0</v>
      </c>
      <c r="M18966" s="334">
        <v>0</v>
      </c>
      <c r="N18966" s="334">
        <v>0</v>
      </c>
      <c r="O18966" s="334">
        <v>0</v>
      </c>
      <c r="P18966" s="334">
        <v>0</v>
      </c>
      <c r="Q18966" s="334">
        <v>0</v>
      </c>
      <c r="R18966" s="334">
        <v>0</v>
      </c>
      <c r="S18966" s="334">
        <v>0</v>
      </c>
      <c r="T18966" s="334">
        <v>0</v>
      </c>
      <c r="U18966" s="334">
        <v>0</v>
      </c>
      <c r="V18966" s="334">
        <v>0</v>
      </c>
      <c r="W18966" s="334">
        <v>0</v>
      </c>
      <c r="X18966" s="334">
        <v>0</v>
      </c>
      <c r="Y18966" s="334">
        <v>0</v>
      </c>
      <c r="Z18966" s="334">
        <v>0</v>
      </c>
      <c r="AA18966" s="334">
        <v>0</v>
      </c>
      <c r="AB18966" s="334">
        <v>0</v>
      </c>
      <c r="AD18966" s="334">
        <v>0</v>
      </c>
      <c r="AE18966" s="334">
        <f t="shared" si="2963"/>
        <v>0</v>
      </c>
      <c r="AF18966" s="334">
        <f t="shared" si="2964"/>
        <v>0</v>
      </c>
      <c r="AG18966" s="340">
        <f t="shared" si="2965"/>
        <v>0</v>
      </c>
      <c r="AI18966" s="340">
        <f t="shared" si="2971"/>
        <v>0</v>
      </c>
      <c r="AJ18966" s="340">
        <f t="shared" si="2971"/>
        <v>0</v>
      </c>
      <c r="AK18966" s="340">
        <f t="shared" si="2971"/>
        <v>0</v>
      </c>
      <c r="AL18966" s="340">
        <f t="shared" si="2971"/>
        <v>0</v>
      </c>
      <c r="AM18966" s="340">
        <f t="shared" si="2971"/>
        <v>0</v>
      </c>
    </row>
    <row r="18967" spans="1:39" x14ac:dyDescent="0.35">
      <c r="A18967" s="337">
        <v>40880</v>
      </c>
      <c r="B18967" s="338">
        <f t="shared" si="2967"/>
        <v>2011</v>
      </c>
      <c r="C18967" s="338">
        <f t="shared" si="2968"/>
        <v>12</v>
      </c>
      <c r="D18967" s="338">
        <f t="shared" si="2969"/>
        <v>3</v>
      </c>
      <c r="E18967" s="334">
        <v>0</v>
      </c>
      <c r="F18967" s="334">
        <v>0</v>
      </c>
      <c r="G18967" s="334">
        <v>0</v>
      </c>
      <c r="H18967" s="334">
        <v>0</v>
      </c>
      <c r="I18967" s="334">
        <v>0</v>
      </c>
      <c r="J18967" s="334">
        <v>0</v>
      </c>
      <c r="K18967" s="334">
        <v>0</v>
      </c>
      <c r="L18967" s="334">
        <v>0</v>
      </c>
      <c r="M18967" s="334">
        <v>0</v>
      </c>
      <c r="N18967" s="334">
        <v>0</v>
      </c>
      <c r="O18967" s="334">
        <v>0</v>
      </c>
      <c r="P18967" s="334">
        <v>0</v>
      </c>
      <c r="Q18967" s="334">
        <v>0.4</v>
      </c>
      <c r="R18967" s="334">
        <v>0.4</v>
      </c>
      <c r="S18967" s="334">
        <v>0.5</v>
      </c>
      <c r="T18967" s="334">
        <v>0.4</v>
      </c>
      <c r="U18967" s="334">
        <v>0</v>
      </c>
      <c r="V18967" s="334">
        <v>0.8</v>
      </c>
      <c r="W18967" s="334">
        <v>0.4</v>
      </c>
      <c r="X18967" s="334">
        <v>0.4</v>
      </c>
      <c r="Y18967" s="334">
        <v>0.5</v>
      </c>
      <c r="Z18967" s="334">
        <v>0.4</v>
      </c>
      <c r="AA18967" s="334">
        <v>0.4</v>
      </c>
      <c r="AB18967" s="334">
        <v>0.4</v>
      </c>
      <c r="AD18967" s="334">
        <v>5</v>
      </c>
      <c r="AE18967" s="334">
        <f t="shared" si="2963"/>
        <v>5</v>
      </c>
      <c r="AF18967" s="334">
        <f t="shared" si="2964"/>
        <v>5.0000000000000009</v>
      </c>
      <c r="AG18967" s="340">
        <f t="shared" si="2965"/>
        <v>8.8817841970012523E-16</v>
      </c>
      <c r="AI18967" s="340">
        <f t="shared" si="2971"/>
        <v>0</v>
      </c>
      <c r="AJ18967" s="340">
        <f t="shared" si="2971"/>
        <v>0</v>
      </c>
      <c r="AK18967" s="340">
        <f t="shared" si="2971"/>
        <v>0</v>
      </c>
      <c r="AL18967" s="340">
        <f t="shared" si="2971"/>
        <v>0</v>
      </c>
      <c r="AM18967" s="340">
        <f t="shared" si="2971"/>
        <v>0</v>
      </c>
    </row>
    <row r="18968" spans="1:39" x14ac:dyDescent="0.35">
      <c r="A18968" s="337">
        <v>40881</v>
      </c>
      <c r="B18968" s="338">
        <f t="shared" si="2967"/>
        <v>2011</v>
      </c>
      <c r="C18968" s="338">
        <f t="shared" si="2968"/>
        <v>12</v>
      </c>
      <c r="D18968" s="338">
        <f t="shared" si="2969"/>
        <v>4</v>
      </c>
      <c r="E18968" s="334">
        <v>0.2</v>
      </c>
      <c r="F18968" s="334">
        <v>0.1</v>
      </c>
      <c r="G18968" s="334">
        <v>0.2</v>
      </c>
      <c r="H18968" s="334">
        <v>0.1</v>
      </c>
      <c r="I18968" s="334">
        <v>0</v>
      </c>
      <c r="J18968" s="334">
        <v>0</v>
      </c>
      <c r="K18968" s="334">
        <v>0.2</v>
      </c>
      <c r="L18968" s="334">
        <v>0.2</v>
      </c>
      <c r="M18968" s="334">
        <v>0.1</v>
      </c>
      <c r="N18968" s="334">
        <v>0.2</v>
      </c>
      <c r="O18968" s="334">
        <v>0.1</v>
      </c>
      <c r="P18968" s="334">
        <v>0.2</v>
      </c>
      <c r="Q18968" s="334">
        <v>0</v>
      </c>
      <c r="R18968" s="334">
        <v>0</v>
      </c>
      <c r="S18968" s="334">
        <v>0</v>
      </c>
      <c r="T18968" s="334">
        <v>0</v>
      </c>
      <c r="U18968" s="334">
        <v>0</v>
      </c>
      <c r="V18968" s="334">
        <v>0</v>
      </c>
      <c r="W18968" s="334">
        <v>0</v>
      </c>
      <c r="X18968" s="334">
        <v>0</v>
      </c>
      <c r="Y18968" s="334">
        <v>0</v>
      </c>
      <c r="Z18968" s="334">
        <v>0</v>
      </c>
      <c r="AA18968" s="334">
        <v>0</v>
      </c>
      <c r="AB18968" s="334">
        <v>0</v>
      </c>
      <c r="AD18968" s="334">
        <v>1.6</v>
      </c>
      <c r="AE18968" s="334">
        <f t="shared" si="2963"/>
        <v>1.6</v>
      </c>
      <c r="AF18968" s="334">
        <f t="shared" si="2964"/>
        <v>1.6</v>
      </c>
      <c r="AG18968" s="340">
        <f t="shared" si="2965"/>
        <v>0</v>
      </c>
      <c r="AI18968" s="340">
        <f t="shared" si="2971"/>
        <v>0</v>
      </c>
      <c r="AJ18968" s="340">
        <f t="shared" si="2971"/>
        <v>0</v>
      </c>
      <c r="AK18968" s="340">
        <f t="shared" si="2971"/>
        <v>0</v>
      </c>
      <c r="AL18968" s="340">
        <f t="shared" si="2971"/>
        <v>0</v>
      </c>
      <c r="AM18968" s="340">
        <f t="shared" si="2971"/>
        <v>0</v>
      </c>
    </row>
    <row r="18969" spans="1:39" x14ac:dyDescent="0.35">
      <c r="A18969" s="337">
        <v>40882</v>
      </c>
      <c r="B18969" s="338">
        <f t="shared" si="2967"/>
        <v>2011</v>
      </c>
      <c r="C18969" s="338">
        <f t="shared" si="2968"/>
        <v>12</v>
      </c>
      <c r="D18969" s="338">
        <f t="shared" si="2969"/>
        <v>5</v>
      </c>
      <c r="E18969" s="334">
        <v>0</v>
      </c>
      <c r="F18969" s="334">
        <v>0</v>
      </c>
      <c r="G18969" s="334">
        <v>0</v>
      </c>
      <c r="H18969" s="334">
        <v>0</v>
      </c>
      <c r="I18969" s="334">
        <v>0</v>
      </c>
      <c r="J18969" s="334">
        <v>0</v>
      </c>
      <c r="K18969" s="334">
        <v>0</v>
      </c>
      <c r="L18969" s="334">
        <v>0</v>
      </c>
      <c r="M18969" s="334">
        <v>0</v>
      </c>
      <c r="N18969" s="334">
        <v>0</v>
      </c>
      <c r="O18969" s="334">
        <v>0</v>
      </c>
      <c r="P18969" s="334">
        <v>0</v>
      </c>
      <c r="Q18969" s="334">
        <v>0</v>
      </c>
      <c r="R18969" s="334">
        <v>0</v>
      </c>
      <c r="S18969" s="334">
        <v>0</v>
      </c>
      <c r="T18969" s="334">
        <v>0</v>
      </c>
      <c r="U18969" s="334">
        <v>0</v>
      </c>
      <c r="V18969" s="334">
        <v>0</v>
      </c>
      <c r="W18969" s="334">
        <v>0</v>
      </c>
      <c r="X18969" s="334">
        <v>0</v>
      </c>
      <c r="Y18969" s="334">
        <v>0</v>
      </c>
      <c r="Z18969" s="334">
        <v>0</v>
      </c>
      <c r="AA18969" s="334">
        <v>0</v>
      </c>
      <c r="AB18969" s="334">
        <v>0</v>
      </c>
      <c r="AD18969" s="334">
        <v>0</v>
      </c>
      <c r="AE18969" s="334">
        <f t="shared" si="2963"/>
        <v>0</v>
      </c>
      <c r="AF18969" s="334">
        <f t="shared" si="2964"/>
        <v>0</v>
      </c>
      <c r="AG18969" s="340">
        <f t="shared" si="2965"/>
        <v>0</v>
      </c>
      <c r="AI18969" s="340">
        <f t="shared" si="2971"/>
        <v>0</v>
      </c>
      <c r="AJ18969" s="340">
        <f t="shared" si="2971"/>
        <v>0</v>
      </c>
      <c r="AK18969" s="340">
        <f t="shared" si="2971"/>
        <v>0</v>
      </c>
      <c r="AL18969" s="340">
        <f t="shared" si="2971"/>
        <v>0</v>
      </c>
      <c r="AM18969" s="340">
        <f t="shared" si="2971"/>
        <v>0</v>
      </c>
    </row>
    <row r="18970" spans="1:39" x14ac:dyDescent="0.35">
      <c r="A18970" s="337">
        <v>40883</v>
      </c>
      <c r="B18970" s="338">
        <f t="shared" si="2967"/>
        <v>2011</v>
      </c>
      <c r="C18970" s="338">
        <f t="shared" si="2968"/>
        <v>12</v>
      </c>
      <c r="D18970" s="338">
        <f t="shared" si="2969"/>
        <v>6</v>
      </c>
      <c r="E18970" s="334">
        <v>0</v>
      </c>
      <c r="F18970" s="334">
        <v>0</v>
      </c>
      <c r="G18970" s="334">
        <v>0</v>
      </c>
      <c r="H18970" s="334">
        <v>0</v>
      </c>
      <c r="I18970" s="334">
        <v>0</v>
      </c>
      <c r="J18970" s="334">
        <v>0</v>
      </c>
      <c r="K18970" s="334">
        <v>0</v>
      </c>
      <c r="L18970" s="334">
        <v>0</v>
      </c>
      <c r="M18970" s="334">
        <v>0</v>
      </c>
      <c r="N18970" s="334">
        <v>0</v>
      </c>
      <c r="O18970" s="334">
        <v>0</v>
      </c>
      <c r="P18970" s="334">
        <v>0</v>
      </c>
      <c r="Q18970" s="334">
        <v>0</v>
      </c>
      <c r="R18970" s="334">
        <v>0</v>
      </c>
      <c r="S18970" s="334">
        <v>0</v>
      </c>
      <c r="T18970" s="334">
        <v>0</v>
      </c>
      <c r="U18970" s="334">
        <v>0</v>
      </c>
      <c r="V18970" s="334">
        <v>0</v>
      </c>
      <c r="W18970" s="334">
        <v>0</v>
      </c>
      <c r="X18970" s="334">
        <v>0</v>
      </c>
      <c r="Y18970" s="334">
        <v>0</v>
      </c>
      <c r="Z18970" s="334">
        <v>0</v>
      </c>
      <c r="AA18970" s="334">
        <v>0</v>
      </c>
      <c r="AB18970" s="334">
        <v>0</v>
      </c>
      <c r="AD18970" s="334">
        <v>0</v>
      </c>
      <c r="AE18970" s="334">
        <f t="shared" si="2963"/>
        <v>0</v>
      </c>
      <c r="AF18970" s="334">
        <f t="shared" si="2964"/>
        <v>0</v>
      </c>
      <c r="AG18970" s="340">
        <f t="shared" si="2965"/>
        <v>0</v>
      </c>
      <c r="AI18970" s="340">
        <f t="shared" si="2971"/>
        <v>0</v>
      </c>
      <c r="AJ18970" s="340">
        <f t="shared" si="2971"/>
        <v>0</v>
      </c>
      <c r="AK18970" s="340">
        <f t="shared" si="2971"/>
        <v>0</v>
      </c>
      <c r="AL18970" s="340">
        <f t="shared" si="2971"/>
        <v>0</v>
      </c>
      <c r="AM18970" s="340">
        <f t="shared" si="2971"/>
        <v>0</v>
      </c>
    </row>
    <row r="18971" spans="1:39" x14ac:dyDescent="0.35">
      <c r="A18971" s="337">
        <v>40884</v>
      </c>
      <c r="B18971" s="338">
        <f t="shared" si="2967"/>
        <v>2011</v>
      </c>
      <c r="C18971" s="338">
        <f t="shared" si="2968"/>
        <v>12</v>
      </c>
      <c r="D18971" s="338">
        <f t="shared" si="2969"/>
        <v>7</v>
      </c>
      <c r="E18971" s="334">
        <v>0</v>
      </c>
      <c r="F18971" s="334">
        <v>0</v>
      </c>
      <c r="G18971" s="334">
        <v>0</v>
      </c>
      <c r="H18971" s="334">
        <v>0</v>
      </c>
      <c r="I18971" s="334">
        <v>0</v>
      </c>
      <c r="J18971" s="334">
        <v>0</v>
      </c>
      <c r="K18971" s="334">
        <v>0.1</v>
      </c>
      <c r="L18971" s="334">
        <v>0</v>
      </c>
      <c r="M18971" s="334">
        <v>0</v>
      </c>
      <c r="N18971" s="334">
        <v>0.1</v>
      </c>
      <c r="O18971" s="334">
        <v>0</v>
      </c>
      <c r="P18971" s="334">
        <v>0.1</v>
      </c>
      <c r="Q18971" s="334">
        <v>0</v>
      </c>
      <c r="R18971" s="334">
        <v>0</v>
      </c>
      <c r="S18971" s="334">
        <v>0.1</v>
      </c>
      <c r="T18971" s="334">
        <v>0</v>
      </c>
      <c r="U18971" s="334">
        <v>0</v>
      </c>
      <c r="V18971" s="334">
        <v>0</v>
      </c>
      <c r="W18971" s="334">
        <v>0</v>
      </c>
      <c r="X18971" s="334">
        <v>0</v>
      </c>
      <c r="Y18971" s="334">
        <v>0</v>
      </c>
      <c r="Z18971" s="334">
        <v>0</v>
      </c>
      <c r="AA18971" s="334">
        <v>0</v>
      </c>
      <c r="AB18971" s="334">
        <v>0</v>
      </c>
      <c r="AD18971" s="334">
        <v>0.4</v>
      </c>
      <c r="AE18971" s="334">
        <f t="shared" si="2963"/>
        <v>0.4</v>
      </c>
      <c r="AF18971" s="334">
        <f t="shared" si="2964"/>
        <v>0.4</v>
      </c>
      <c r="AG18971" s="340">
        <f t="shared" si="2965"/>
        <v>0</v>
      </c>
      <c r="AI18971" s="340">
        <f t="shared" si="2971"/>
        <v>0</v>
      </c>
      <c r="AJ18971" s="340">
        <f t="shared" si="2971"/>
        <v>0</v>
      </c>
      <c r="AK18971" s="340">
        <f t="shared" si="2971"/>
        <v>0</v>
      </c>
      <c r="AL18971" s="340">
        <f t="shared" si="2971"/>
        <v>0</v>
      </c>
      <c r="AM18971" s="340">
        <f t="shared" si="2971"/>
        <v>0</v>
      </c>
    </row>
    <row r="18972" spans="1:39" x14ac:dyDescent="0.35">
      <c r="A18972" s="337">
        <v>40885</v>
      </c>
      <c r="B18972" s="338">
        <f t="shared" si="2967"/>
        <v>2011</v>
      </c>
      <c r="C18972" s="338">
        <f t="shared" si="2968"/>
        <v>12</v>
      </c>
      <c r="D18972" s="338">
        <f t="shared" si="2969"/>
        <v>8</v>
      </c>
      <c r="E18972" s="334">
        <v>0</v>
      </c>
      <c r="F18972" s="334">
        <v>0</v>
      </c>
      <c r="G18972" s="334">
        <v>0</v>
      </c>
      <c r="H18972" s="334">
        <v>0</v>
      </c>
      <c r="I18972" s="334">
        <v>0</v>
      </c>
      <c r="J18972" s="334">
        <v>0</v>
      </c>
      <c r="K18972" s="334">
        <v>0</v>
      </c>
      <c r="L18972" s="334">
        <v>0</v>
      </c>
      <c r="M18972" s="334">
        <v>0</v>
      </c>
      <c r="N18972" s="334">
        <v>0</v>
      </c>
      <c r="O18972" s="334">
        <v>0</v>
      </c>
      <c r="P18972" s="334">
        <v>0</v>
      </c>
      <c r="Q18972" s="334">
        <v>0</v>
      </c>
      <c r="R18972" s="334">
        <v>0</v>
      </c>
      <c r="S18972" s="334">
        <v>0</v>
      </c>
      <c r="T18972" s="334">
        <v>0</v>
      </c>
      <c r="U18972" s="334">
        <v>0</v>
      </c>
      <c r="V18972" s="334">
        <v>0</v>
      </c>
      <c r="W18972" s="334">
        <v>0</v>
      </c>
      <c r="X18972" s="334">
        <v>0</v>
      </c>
      <c r="Y18972" s="334">
        <v>0</v>
      </c>
      <c r="Z18972" s="334">
        <v>0</v>
      </c>
      <c r="AA18972" s="334">
        <v>0</v>
      </c>
      <c r="AB18972" s="334">
        <v>0</v>
      </c>
      <c r="AD18972" s="334">
        <v>0</v>
      </c>
      <c r="AE18972" s="334">
        <f t="shared" si="2963"/>
        <v>0</v>
      </c>
      <c r="AF18972" s="334">
        <f t="shared" si="2964"/>
        <v>0</v>
      </c>
      <c r="AG18972" s="340">
        <f t="shared" si="2965"/>
        <v>0</v>
      </c>
      <c r="AI18972" s="340">
        <f t="shared" si="2971"/>
        <v>0</v>
      </c>
      <c r="AJ18972" s="340">
        <f t="shared" si="2971"/>
        <v>0</v>
      </c>
      <c r="AK18972" s="340">
        <f t="shared" si="2971"/>
        <v>0</v>
      </c>
      <c r="AL18972" s="340">
        <f t="shared" si="2971"/>
        <v>0</v>
      </c>
      <c r="AM18972" s="340">
        <f t="shared" si="2971"/>
        <v>0</v>
      </c>
    </row>
    <row r="18973" spans="1:39" x14ac:dyDescent="0.35">
      <c r="A18973" s="337">
        <v>40886</v>
      </c>
      <c r="B18973" s="338">
        <f t="shared" si="2967"/>
        <v>2011</v>
      </c>
      <c r="C18973" s="338">
        <f t="shared" si="2968"/>
        <v>12</v>
      </c>
      <c r="D18973" s="338">
        <f t="shared" si="2969"/>
        <v>9</v>
      </c>
      <c r="E18973" s="334">
        <v>0</v>
      </c>
      <c r="F18973" s="334">
        <v>0</v>
      </c>
      <c r="G18973" s="334">
        <v>0</v>
      </c>
      <c r="H18973" s="334">
        <v>0</v>
      </c>
      <c r="I18973" s="334">
        <v>0</v>
      </c>
      <c r="J18973" s="334">
        <v>0</v>
      </c>
      <c r="K18973" s="334">
        <v>0</v>
      </c>
      <c r="L18973" s="334">
        <v>0</v>
      </c>
      <c r="M18973" s="334">
        <v>0</v>
      </c>
      <c r="N18973" s="334">
        <v>0</v>
      </c>
      <c r="O18973" s="334">
        <v>0</v>
      </c>
      <c r="P18973" s="334">
        <v>0</v>
      </c>
      <c r="Q18973" s="334">
        <v>0</v>
      </c>
      <c r="R18973" s="334">
        <v>0</v>
      </c>
      <c r="S18973" s="334">
        <v>0</v>
      </c>
      <c r="T18973" s="334">
        <v>0</v>
      </c>
      <c r="U18973" s="334">
        <v>0</v>
      </c>
      <c r="V18973" s="334">
        <v>0</v>
      </c>
      <c r="W18973" s="334">
        <v>0</v>
      </c>
      <c r="X18973" s="334">
        <v>0</v>
      </c>
      <c r="Y18973" s="334">
        <v>0</v>
      </c>
      <c r="Z18973" s="334">
        <v>0</v>
      </c>
      <c r="AA18973" s="334">
        <v>0</v>
      </c>
      <c r="AB18973" s="334">
        <v>0</v>
      </c>
      <c r="AD18973" s="334">
        <v>0</v>
      </c>
      <c r="AE18973" s="334">
        <f t="shared" si="2963"/>
        <v>0</v>
      </c>
      <c r="AF18973" s="334">
        <f t="shared" si="2964"/>
        <v>0</v>
      </c>
      <c r="AG18973" s="340">
        <f t="shared" si="2965"/>
        <v>0</v>
      </c>
      <c r="AI18973" s="340">
        <f t="shared" si="2971"/>
        <v>0</v>
      </c>
      <c r="AJ18973" s="340">
        <f t="shared" si="2971"/>
        <v>0</v>
      </c>
      <c r="AK18973" s="340">
        <f t="shared" si="2971"/>
        <v>0</v>
      </c>
      <c r="AL18973" s="340">
        <f t="shared" si="2971"/>
        <v>0</v>
      </c>
      <c r="AM18973" s="340">
        <f t="shared" si="2971"/>
        <v>0</v>
      </c>
    </row>
    <row r="18974" spans="1:39" x14ac:dyDescent="0.35">
      <c r="A18974" s="337">
        <v>40887</v>
      </c>
      <c r="B18974" s="338">
        <f t="shared" si="2967"/>
        <v>2011</v>
      </c>
      <c r="C18974" s="338">
        <f t="shared" si="2968"/>
        <v>12</v>
      </c>
      <c r="D18974" s="338">
        <f t="shared" si="2969"/>
        <v>10</v>
      </c>
      <c r="E18974" s="334">
        <v>0</v>
      </c>
      <c r="F18974" s="334">
        <v>0</v>
      </c>
      <c r="G18974" s="334">
        <v>0</v>
      </c>
      <c r="H18974" s="334">
        <v>0</v>
      </c>
      <c r="I18974" s="334">
        <v>0</v>
      </c>
      <c r="J18974" s="334">
        <v>0</v>
      </c>
      <c r="K18974" s="334">
        <v>0</v>
      </c>
      <c r="L18974" s="334">
        <v>0</v>
      </c>
      <c r="M18974" s="334">
        <v>0</v>
      </c>
      <c r="N18974" s="334">
        <v>0</v>
      </c>
      <c r="O18974" s="334">
        <v>0</v>
      </c>
      <c r="P18974" s="334">
        <v>0</v>
      </c>
      <c r="Q18974" s="334">
        <v>0</v>
      </c>
      <c r="R18974" s="334">
        <v>0</v>
      </c>
      <c r="S18974" s="334">
        <v>0</v>
      </c>
      <c r="T18974" s="334">
        <v>0</v>
      </c>
      <c r="U18974" s="334">
        <v>0</v>
      </c>
      <c r="V18974" s="334">
        <v>0</v>
      </c>
      <c r="W18974" s="334">
        <v>0</v>
      </c>
      <c r="X18974" s="334">
        <v>0</v>
      </c>
      <c r="Y18974" s="334">
        <v>0</v>
      </c>
      <c r="Z18974" s="334">
        <v>0</v>
      </c>
      <c r="AA18974" s="334">
        <v>0</v>
      </c>
      <c r="AB18974" s="334">
        <v>0</v>
      </c>
      <c r="AD18974" s="334">
        <v>0</v>
      </c>
      <c r="AE18974" s="334">
        <f t="shared" si="2963"/>
        <v>0</v>
      </c>
      <c r="AF18974" s="334">
        <f t="shared" si="2964"/>
        <v>0</v>
      </c>
      <c r="AG18974" s="340">
        <f t="shared" si="2965"/>
        <v>0</v>
      </c>
      <c r="AI18974" s="340">
        <f t="shared" si="2971"/>
        <v>0</v>
      </c>
      <c r="AJ18974" s="340">
        <f t="shared" si="2971"/>
        <v>0</v>
      </c>
      <c r="AK18974" s="340">
        <f t="shared" si="2971"/>
        <v>0</v>
      </c>
      <c r="AL18974" s="340">
        <f t="shared" si="2971"/>
        <v>0</v>
      </c>
      <c r="AM18974" s="340">
        <f t="shared" si="2971"/>
        <v>0</v>
      </c>
    </row>
    <row r="18975" spans="1:39" x14ac:dyDescent="0.35">
      <c r="A18975" s="337">
        <v>40888</v>
      </c>
      <c r="B18975" s="338">
        <f t="shared" si="2967"/>
        <v>2011</v>
      </c>
      <c r="C18975" s="338">
        <f t="shared" si="2968"/>
        <v>12</v>
      </c>
      <c r="D18975" s="338">
        <f t="shared" si="2969"/>
        <v>11</v>
      </c>
      <c r="E18975" s="334">
        <v>0</v>
      </c>
      <c r="F18975" s="334">
        <v>0</v>
      </c>
      <c r="G18975" s="334">
        <v>0</v>
      </c>
      <c r="H18975" s="334">
        <v>0.3</v>
      </c>
      <c r="I18975" s="334">
        <v>0.2</v>
      </c>
      <c r="J18975" s="334">
        <v>0.3</v>
      </c>
      <c r="K18975" s="334">
        <v>0.3</v>
      </c>
      <c r="L18975" s="334">
        <v>0.2</v>
      </c>
      <c r="M18975" s="334">
        <v>0.3</v>
      </c>
      <c r="N18975" s="334">
        <v>0.3</v>
      </c>
      <c r="O18975" s="334">
        <v>0.2</v>
      </c>
      <c r="P18975" s="334">
        <v>0.3</v>
      </c>
      <c r="Q18975" s="334">
        <v>0.3</v>
      </c>
      <c r="R18975" s="334">
        <v>0.2</v>
      </c>
      <c r="S18975" s="334">
        <v>0.3</v>
      </c>
      <c r="T18975" s="334">
        <v>0.3</v>
      </c>
      <c r="U18975" s="334">
        <v>0.2</v>
      </c>
      <c r="V18975" s="334">
        <v>0.3</v>
      </c>
      <c r="W18975" s="334">
        <v>0.3</v>
      </c>
      <c r="X18975" s="334">
        <v>0.2</v>
      </c>
      <c r="Y18975" s="334">
        <v>0.3</v>
      </c>
      <c r="Z18975" s="334">
        <v>0.3</v>
      </c>
      <c r="AA18975" s="334">
        <v>0.2</v>
      </c>
      <c r="AB18975" s="334">
        <v>0.3</v>
      </c>
      <c r="AD18975" s="334">
        <v>5.6</v>
      </c>
      <c r="AE18975" s="334">
        <f t="shared" si="2963"/>
        <v>5.6</v>
      </c>
      <c r="AF18975" s="334">
        <f t="shared" si="2964"/>
        <v>5.6</v>
      </c>
      <c r="AG18975" s="340">
        <f t="shared" si="2965"/>
        <v>0</v>
      </c>
      <c r="AI18975" s="340">
        <f t="shared" si="2971"/>
        <v>0</v>
      </c>
      <c r="AJ18975" s="340">
        <f t="shared" si="2971"/>
        <v>0</v>
      </c>
      <c r="AK18975" s="340">
        <f t="shared" si="2971"/>
        <v>0</v>
      </c>
      <c r="AL18975" s="340">
        <f t="shared" si="2971"/>
        <v>0</v>
      </c>
      <c r="AM18975" s="340">
        <f t="shared" si="2971"/>
        <v>0</v>
      </c>
    </row>
    <row r="18976" spans="1:39" x14ac:dyDescent="0.35">
      <c r="A18976" s="337">
        <v>40889</v>
      </c>
      <c r="B18976" s="338">
        <f t="shared" si="2967"/>
        <v>2011</v>
      </c>
      <c r="C18976" s="338">
        <f t="shared" si="2968"/>
        <v>12</v>
      </c>
      <c r="D18976" s="338">
        <f t="shared" si="2969"/>
        <v>12</v>
      </c>
      <c r="E18976" s="334">
        <v>0.1</v>
      </c>
      <c r="F18976" s="334">
        <v>0.1</v>
      </c>
      <c r="G18976" s="334">
        <v>0</v>
      </c>
      <c r="H18976" s="334">
        <v>0.1</v>
      </c>
      <c r="I18976" s="334">
        <v>0</v>
      </c>
      <c r="J18976" s="334">
        <v>0</v>
      </c>
      <c r="K18976" s="334">
        <v>0</v>
      </c>
      <c r="L18976" s="334">
        <v>0.1</v>
      </c>
      <c r="M18976" s="334">
        <v>0</v>
      </c>
      <c r="N18976" s="334">
        <v>0</v>
      </c>
      <c r="O18976" s="334">
        <v>0</v>
      </c>
      <c r="P18976" s="334">
        <v>0</v>
      </c>
      <c r="Q18976" s="334">
        <v>0</v>
      </c>
      <c r="R18976" s="334">
        <v>0</v>
      </c>
      <c r="S18976" s="334">
        <v>0</v>
      </c>
      <c r="T18976" s="334">
        <v>0</v>
      </c>
      <c r="U18976" s="334">
        <v>0</v>
      </c>
      <c r="V18976" s="334">
        <v>0</v>
      </c>
      <c r="W18976" s="334">
        <v>0</v>
      </c>
      <c r="X18976" s="334">
        <v>0</v>
      </c>
      <c r="Y18976" s="334">
        <v>0</v>
      </c>
      <c r="Z18976" s="334">
        <v>0</v>
      </c>
      <c r="AA18976" s="334">
        <v>0</v>
      </c>
      <c r="AB18976" s="334">
        <v>0</v>
      </c>
      <c r="AD18976" s="334">
        <v>0.4</v>
      </c>
      <c r="AE18976" s="334">
        <f t="shared" si="2963"/>
        <v>0.4</v>
      </c>
      <c r="AF18976" s="334">
        <f t="shared" si="2964"/>
        <v>0.4</v>
      </c>
      <c r="AG18976" s="340">
        <f t="shared" si="2965"/>
        <v>0</v>
      </c>
      <c r="AI18976" s="340">
        <f t="shared" si="2971"/>
        <v>0</v>
      </c>
      <c r="AJ18976" s="340">
        <f t="shared" si="2971"/>
        <v>0</v>
      </c>
      <c r="AK18976" s="340">
        <f t="shared" si="2971"/>
        <v>0</v>
      </c>
      <c r="AL18976" s="340">
        <f t="shared" si="2971"/>
        <v>0</v>
      </c>
      <c r="AM18976" s="340">
        <f t="shared" si="2971"/>
        <v>0</v>
      </c>
    </row>
    <row r="18977" spans="1:39" x14ac:dyDescent="0.35">
      <c r="A18977" s="337">
        <v>40890</v>
      </c>
      <c r="B18977" s="338">
        <f t="shared" si="2967"/>
        <v>2011</v>
      </c>
      <c r="C18977" s="338">
        <f t="shared" si="2968"/>
        <v>12</v>
      </c>
      <c r="D18977" s="338">
        <f t="shared" si="2969"/>
        <v>13</v>
      </c>
      <c r="E18977" s="334">
        <v>0</v>
      </c>
      <c r="F18977" s="334">
        <v>0</v>
      </c>
      <c r="G18977" s="334">
        <v>0</v>
      </c>
      <c r="H18977" s="334">
        <v>0</v>
      </c>
      <c r="I18977" s="334">
        <v>0</v>
      </c>
      <c r="J18977" s="334">
        <v>0</v>
      </c>
      <c r="K18977" s="334">
        <v>0</v>
      </c>
      <c r="L18977" s="334">
        <v>0</v>
      </c>
      <c r="M18977" s="334">
        <v>0</v>
      </c>
      <c r="N18977" s="334">
        <v>0</v>
      </c>
      <c r="O18977" s="334">
        <v>0</v>
      </c>
      <c r="P18977" s="334">
        <v>0</v>
      </c>
      <c r="Q18977" s="334">
        <v>0</v>
      </c>
      <c r="R18977" s="334">
        <v>0</v>
      </c>
      <c r="S18977" s="334">
        <v>0</v>
      </c>
      <c r="T18977" s="334">
        <v>0</v>
      </c>
      <c r="U18977" s="334">
        <v>0</v>
      </c>
      <c r="V18977" s="334">
        <v>0</v>
      </c>
      <c r="W18977" s="334">
        <v>0</v>
      </c>
      <c r="X18977" s="334">
        <v>0</v>
      </c>
      <c r="Y18977" s="334">
        <v>0</v>
      </c>
      <c r="Z18977" s="334">
        <v>0</v>
      </c>
      <c r="AA18977" s="334">
        <v>0</v>
      </c>
      <c r="AB18977" s="334">
        <v>0</v>
      </c>
      <c r="AD18977" s="334">
        <v>0</v>
      </c>
      <c r="AE18977" s="334">
        <f t="shared" si="2963"/>
        <v>0</v>
      </c>
      <c r="AF18977" s="334">
        <f t="shared" si="2964"/>
        <v>0</v>
      </c>
      <c r="AG18977" s="340">
        <f t="shared" si="2965"/>
        <v>0</v>
      </c>
      <c r="AI18977" s="340">
        <f t="shared" si="2971"/>
        <v>0</v>
      </c>
      <c r="AJ18977" s="340">
        <f t="shared" si="2971"/>
        <v>0</v>
      </c>
      <c r="AK18977" s="340">
        <f t="shared" si="2971"/>
        <v>0</v>
      </c>
      <c r="AL18977" s="340">
        <f t="shared" si="2971"/>
        <v>0</v>
      </c>
      <c r="AM18977" s="340">
        <f t="shared" si="2971"/>
        <v>0</v>
      </c>
    </row>
    <row r="18978" spans="1:39" x14ac:dyDescent="0.35">
      <c r="A18978" s="337">
        <v>40891</v>
      </c>
      <c r="B18978" s="338">
        <f t="shared" si="2967"/>
        <v>2011</v>
      </c>
      <c r="C18978" s="338">
        <f t="shared" si="2968"/>
        <v>12</v>
      </c>
      <c r="D18978" s="338">
        <f t="shared" si="2969"/>
        <v>14</v>
      </c>
      <c r="E18978" s="334">
        <v>0</v>
      </c>
      <c r="F18978" s="334">
        <v>0</v>
      </c>
      <c r="G18978" s="334">
        <v>0</v>
      </c>
      <c r="H18978" s="334">
        <v>0</v>
      </c>
      <c r="I18978" s="334">
        <v>0</v>
      </c>
      <c r="J18978" s="334">
        <v>0</v>
      </c>
      <c r="K18978" s="334">
        <v>0</v>
      </c>
      <c r="L18978" s="334">
        <v>0</v>
      </c>
      <c r="M18978" s="334">
        <v>0</v>
      </c>
      <c r="N18978" s="334">
        <v>0</v>
      </c>
      <c r="O18978" s="334">
        <v>0</v>
      </c>
      <c r="P18978" s="334">
        <v>0</v>
      </c>
      <c r="Q18978" s="334">
        <v>0</v>
      </c>
      <c r="R18978" s="334">
        <v>0</v>
      </c>
      <c r="S18978" s="334">
        <v>0</v>
      </c>
      <c r="T18978" s="334">
        <v>0</v>
      </c>
      <c r="U18978" s="334">
        <v>0</v>
      </c>
      <c r="V18978" s="334">
        <v>0</v>
      </c>
      <c r="W18978" s="334">
        <v>0</v>
      </c>
      <c r="X18978" s="334">
        <v>0</v>
      </c>
      <c r="Y18978" s="334">
        <v>0</v>
      </c>
      <c r="Z18978" s="334">
        <v>0</v>
      </c>
      <c r="AA18978" s="334">
        <v>0</v>
      </c>
      <c r="AB18978" s="334">
        <v>0</v>
      </c>
      <c r="AD18978" s="334">
        <v>0</v>
      </c>
      <c r="AE18978" s="334">
        <f t="shared" si="2963"/>
        <v>0</v>
      </c>
      <c r="AF18978" s="334">
        <f t="shared" si="2964"/>
        <v>0</v>
      </c>
      <c r="AG18978" s="340">
        <f t="shared" si="2965"/>
        <v>0</v>
      </c>
      <c r="AI18978" s="340">
        <f t="shared" si="2971"/>
        <v>0</v>
      </c>
      <c r="AJ18978" s="340">
        <f t="shared" si="2971"/>
        <v>0</v>
      </c>
      <c r="AK18978" s="340">
        <f t="shared" si="2971"/>
        <v>0</v>
      </c>
      <c r="AL18978" s="340">
        <f t="shared" si="2971"/>
        <v>0</v>
      </c>
      <c r="AM18978" s="340">
        <f t="shared" si="2971"/>
        <v>0</v>
      </c>
    </row>
    <row r="18979" spans="1:39" x14ac:dyDescent="0.35">
      <c r="A18979" s="337">
        <v>40892</v>
      </c>
      <c r="B18979" s="338">
        <f t="shared" si="2967"/>
        <v>2011</v>
      </c>
      <c r="C18979" s="338">
        <f t="shared" si="2968"/>
        <v>12</v>
      </c>
      <c r="D18979" s="338">
        <f t="shared" si="2969"/>
        <v>15</v>
      </c>
      <c r="E18979" s="334">
        <v>0</v>
      </c>
      <c r="F18979" s="334">
        <v>0</v>
      </c>
      <c r="G18979" s="334">
        <v>0</v>
      </c>
      <c r="H18979" s="334">
        <v>0</v>
      </c>
      <c r="I18979" s="334">
        <v>0</v>
      </c>
      <c r="J18979" s="334">
        <v>0</v>
      </c>
      <c r="K18979" s="334">
        <v>0</v>
      </c>
      <c r="L18979" s="334">
        <v>0</v>
      </c>
      <c r="M18979" s="334">
        <v>0</v>
      </c>
      <c r="N18979" s="334">
        <v>0</v>
      </c>
      <c r="O18979" s="334">
        <v>0</v>
      </c>
      <c r="P18979" s="334">
        <v>0</v>
      </c>
      <c r="Q18979" s="334">
        <v>0</v>
      </c>
      <c r="R18979" s="334">
        <v>0</v>
      </c>
      <c r="S18979" s="334">
        <v>0</v>
      </c>
      <c r="T18979" s="334">
        <v>0</v>
      </c>
      <c r="U18979" s="334">
        <v>0</v>
      </c>
      <c r="V18979" s="334">
        <v>0</v>
      </c>
      <c r="W18979" s="334">
        <v>0</v>
      </c>
      <c r="X18979" s="334">
        <v>0</v>
      </c>
      <c r="Y18979" s="334">
        <v>0</v>
      </c>
      <c r="Z18979" s="334">
        <v>0</v>
      </c>
      <c r="AA18979" s="334">
        <v>0</v>
      </c>
      <c r="AB18979" s="334">
        <v>0</v>
      </c>
      <c r="AD18979" s="334">
        <v>0</v>
      </c>
      <c r="AE18979" s="334">
        <f t="shared" si="2963"/>
        <v>0</v>
      </c>
      <c r="AF18979" s="334">
        <f t="shared" si="2964"/>
        <v>0</v>
      </c>
      <c r="AG18979" s="340">
        <f t="shared" si="2965"/>
        <v>0</v>
      </c>
      <c r="AI18979" s="340">
        <f t="shared" si="2971"/>
        <v>0</v>
      </c>
      <c r="AJ18979" s="340">
        <f t="shared" si="2971"/>
        <v>0</v>
      </c>
      <c r="AK18979" s="340">
        <f t="shared" si="2971"/>
        <v>0</v>
      </c>
      <c r="AL18979" s="340">
        <f t="shared" si="2971"/>
        <v>0</v>
      </c>
      <c r="AM18979" s="340">
        <f t="shared" si="2971"/>
        <v>0</v>
      </c>
    </row>
    <row r="18980" spans="1:39" x14ac:dyDescent="0.35">
      <c r="A18980" s="337">
        <v>40893</v>
      </c>
      <c r="B18980" s="338">
        <f t="shared" si="2967"/>
        <v>2011</v>
      </c>
      <c r="C18980" s="338">
        <f t="shared" si="2968"/>
        <v>12</v>
      </c>
      <c r="D18980" s="338">
        <f t="shared" si="2969"/>
        <v>16</v>
      </c>
      <c r="E18980" s="334">
        <v>0</v>
      </c>
      <c r="F18980" s="334">
        <v>0</v>
      </c>
      <c r="G18980" s="334">
        <v>0</v>
      </c>
      <c r="H18980" s="334">
        <v>0</v>
      </c>
      <c r="I18980" s="334">
        <v>0</v>
      </c>
      <c r="J18980" s="334">
        <v>0</v>
      </c>
      <c r="K18980" s="334">
        <v>0</v>
      </c>
      <c r="L18980" s="334">
        <v>0</v>
      </c>
      <c r="M18980" s="334">
        <v>0</v>
      </c>
      <c r="N18980" s="334">
        <v>0</v>
      </c>
      <c r="O18980" s="334">
        <v>0</v>
      </c>
      <c r="P18980" s="334">
        <v>0</v>
      </c>
      <c r="Q18980" s="334">
        <v>0</v>
      </c>
      <c r="R18980" s="334">
        <v>0</v>
      </c>
      <c r="S18980" s="334">
        <v>0</v>
      </c>
      <c r="T18980" s="334">
        <v>0</v>
      </c>
      <c r="U18980" s="334">
        <v>0</v>
      </c>
      <c r="V18980" s="334">
        <v>0</v>
      </c>
      <c r="W18980" s="334">
        <v>0</v>
      </c>
      <c r="X18980" s="334">
        <v>0</v>
      </c>
      <c r="Y18980" s="334">
        <v>0</v>
      </c>
      <c r="Z18980" s="334">
        <v>0</v>
      </c>
      <c r="AA18980" s="334">
        <v>0</v>
      </c>
      <c r="AB18980" s="334">
        <v>0</v>
      </c>
      <c r="AD18980" s="334">
        <v>0</v>
      </c>
      <c r="AE18980" s="334">
        <f t="shared" si="2963"/>
        <v>0</v>
      </c>
      <c r="AF18980" s="334">
        <f t="shared" si="2964"/>
        <v>0</v>
      </c>
      <c r="AG18980" s="340">
        <f t="shared" si="2965"/>
        <v>0</v>
      </c>
      <c r="AI18980" s="340">
        <f t="shared" ref="AI18980:AM18995" si="2972">IF($C18980=AI$1,$AF18980,0)</f>
        <v>0</v>
      </c>
      <c r="AJ18980" s="340">
        <f t="shared" si="2972"/>
        <v>0</v>
      </c>
      <c r="AK18980" s="340">
        <f t="shared" si="2972"/>
        <v>0</v>
      </c>
      <c r="AL18980" s="340">
        <f t="shared" si="2972"/>
        <v>0</v>
      </c>
      <c r="AM18980" s="340">
        <f t="shared" si="2972"/>
        <v>0</v>
      </c>
    </row>
    <row r="18981" spans="1:39" x14ac:dyDescent="0.35">
      <c r="A18981" s="337">
        <v>40894</v>
      </c>
      <c r="B18981" s="338">
        <f t="shared" si="2967"/>
        <v>2011</v>
      </c>
      <c r="C18981" s="338">
        <f t="shared" si="2968"/>
        <v>12</v>
      </c>
      <c r="D18981" s="338">
        <f t="shared" si="2969"/>
        <v>17</v>
      </c>
      <c r="E18981" s="334">
        <v>0</v>
      </c>
      <c r="F18981" s="334">
        <v>0</v>
      </c>
      <c r="G18981" s="334">
        <v>0</v>
      </c>
      <c r="H18981" s="334">
        <v>0</v>
      </c>
      <c r="I18981" s="334">
        <v>0</v>
      </c>
      <c r="J18981" s="334">
        <v>0</v>
      </c>
      <c r="K18981" s="334">
        <v>0</v>
      </c>
      <c r="L18981" s="334">
        <v>0</v>
      </c>
      <c r="M18981" s="334">
        <v>0</v>
      </c>
      <c r="N18981" s="334">
        <v>0</v>
      </c>
      <c r="O18981" s="334">
        <v>0</v>
      </c>
      <c r="P18981" s="334">
        <v>0</v>
      </c>
      <c r="Q18981" s="334">
        <v>0</v>
      </c>
      <c r="R18981" s="334">
        <v>0</v>
      </c>
      <c r="S18981" s="334">
        <v>0</v>
      </c>
      <c r="T18981" s="334">
        <v>0</v>
      </c>
      <c r="U18981" s="334">
        <v>0</v>
      </c>
      <c r="V18981" s="334">
        <v>0</v>
      </c>
      <c r="W18981" s="334">
        <v>0</v>
      </c>
      <c r="X18981" s="334">
        <v>0</v>
      </c>
      <c r="Y18981" s="334">
        <v>0</v>
      </c>
      <c r="Z18981" s="334">
        <v>0</v>
      </c>
      <c r="AA18981" s="334">
        <v>0</v>
      </c>
      <c r="AB18981" s="334">
        <v>0</v>
      </c>
      <c r="AD18981" s="334">
        <v>0</v>
      </c>
      <c r="AE18981" s="334">
        <f t="shared" si="2963"/>
        <v>0</v>
      </c>
      <c r="AF18981" s="334">
        <f t="shared" si="2964"/>
        <v>0</v>
      </c>
      <c r="AG18981" s="340">
        <f t="shared" si="2965"/>
        <v>0</v>
      </c>
      <c r="AI18981" s="340">
        <f t="shared" si="2972"/>
        <v>0</v>
      </c>
      <c r="AJ18981" s="340">
        <f t="shared" si="2972"/>
        <v>0</v>
      </c>
      <c r="AK18981" s="340">
        <f t="shared" si="2972"/>
        <v>0</v>
      </c>
      <c r="AL18981" s="340">
        <f t="shared" si="2972"/>
        <v>0</v>
      </c>
      <c r="AM18981" s="340">
        <f t="shared" si="2972"/>
        <v>0</v>
      </c>
    </row>
    <row r="18982" spans="1:39" x14ac:dyDescent="0.35">
      <c r="A18982" s="337">
        <v>40895</v>
      </c>
      <c r="B18982" s="338">
        <f t="shared" si="2967"/>
        <v>2011</v>
      </c>
      <c r="C18982" s="338">
        <f t="shared" si="2968"/>
        <v>12</v>
      </c>
      <c r="D18982" s="338">
        <f t="shared" si="2969"/>
        <v>18</v>
      </c>
      <c r="E18982" s="334">
        <v>0</v>
      </c>
      <c r="F18982" s="334">
        <v>0</v>
      </c>
      <c r="G18982" s="334">
        <v>0</v>
      </c>
      <c r="H18982" s="334">
        <v>0</v>
      </c>
      <c r="I18982" s="334">
        <v>0</v>
      </c>
      <c r="J18982" s="334">
        <v>0.2</v>
      </c>
      <c r="K18982" s="334">
        <v>0.2</v>
      </c>
      <c r="L18982" s="334">
        <v>0.2</v>
      </c>
      <c r="M18982" s="334">
        <v>0.2</v>
      </c>
      <c r="N18982" s="334">
        <v>0.2</v>
      </c>
      <c r="O18982" s="334">
        <v>0</v>
      </c>
      <c r="P18982" s="334">
        <v>0</v>
      </c>
      <c r="Q18982" s="334">
        <v>0</v>
      </c>
      <c r="R18982" s="334">
        <v>0</v>
      </c>
      <c r="S18982" s="334">
        <v>0</v>
      </c>
      <c r="T18982" s="334">
        <v>0.2</v>
      </c>
      <c r="U18982" s="334">
        <v>0</v>
      </c>
      <c r="V18982" s="334">
        <v>0</v>
      </c>
      <c r="W18982" s="334">
        <v>0</v>
      </c>
      <c r="X18982" s="334">
        <v>0</v>
      </c>
      <c r="Y18982" s="334">
        <v>0</v>
      </c>
      <c r="Z18982" s="334">
        <v>0</v>
      </c>
      <c r="AA18982" s="334">
        <v>0</v>
      </c>
      <c r="AB18982" s="334">
        <v>0</v>
      </c>
      <c r="AD18982" s="334">
        <v>1.2</v>
      </c>
      <c r="AE18982" s="334">
        <f t="shared" si="2963"/>
        <v>1.2</v>
      </c>
      <c r="AF18982" s="334">
        <f t="shared" si="2964"/>
        <v>1.2</v>
      </c>
      <c r="AG18982" s="340">
        <f t="shared" si="2965"/>
        <v>0</v>
      </c>
      <c r="AI18982" s="340">
        <f t="shared" si="2972"/>
        <v>0</v>
      </c>
      <c r="AJ18982" s="340">
        <f t="shared" si="2972"/>
        <v>0</v>
      </c>
      <c r="AK18982" s="340">
        <f t="shared" si="2972"/>
        <v>0</v>
      </c>
      <c r="AL18982" s="340">
        <f t="shared" si="2972"/>
        <v>0</v>
      </c>
      <c r="AM18982" s="340">
        <f t="shared" si="2972"/>
        <v>0</v>
      </c>
    </row>
    <row r="18983" spans="1:39" x14ac:dyDescent="0.35">
      <c r="A18983" s="337">
        <v>40896</v>
      </c>
      <c r="B18983" s="338">
        <f t="shared" si="2967"/>
        <v>2011</v>
      </c>
      <c r="C18983" s="338">
        <f t="shared" si="2968"/>
        <v>12</v>
      </c>
      <c r="D18983" s="338">
        <f t="shared" si="2969"/>
        <v>19</v>
      </c>
      <c r="E18983" s="334">
        <v>0</v>
      </c>
      <c r="F18983" s="334">
        <v>0</v>
      </c>
      <c r="G18983" s="334">
        <v>0</v>
      </c>
      <c r="H18983" s="334">
        <v>0</v>
      </c>
      <c r="I18983" s="334">
        <v>0</v>
      </c>
      <c r="J18983" s="334">
        <v>0</v>
      </c>
      <c r="K18983" s="334">
        <v>0</v>
      </c>
      <c r="L18983" s="334">
        <v>0</v>
      </c>
      <c r="M18983" s="334">
        <v>0</v>
      </c>
      <c r="N18983" s="334">
        <v>0</v>
      </c>
      <c r="O18983" s="334">
        <v>0</v>
      </c>
      <c r="P18983" s="334">
        <v>0</v>
      </c>
      <c r="Q18983" s="334">
        <v>0</v>
      </c>
      <c r="R18983" s="334">
        <v>0</v>
      </c>
      <c r="S18983" s="334">
        <v>0</v>
      </c>
      <c r="T18983" s="334">
        <v>0</v>
      </c>
      <c r="U18983" s="334">
        <v>0</v>
      </c>
      <c r="V18983" s="334">
        <v>0</v>
      </c>
      <c r="W18983" s="334">
        <v>0</v>
      </c>
      <c r="X18983" s="334">
        <v>0</v>
      </c>
      <c r="Y18983" s="334">
        <v>0</v>
      </c>
      <c r="Z18983" s="334">
        <v>0</v>
      </c>
      <c r="AA18983" s="334">
        <v>0</v>
      </c>
      <c r="AB18983" s="334">
        <v>0</v>
      </c>
      <c r="AD18983" s="334">
        <v>0</v>
      </c>
      <c r="AE18983" s="334">
        <f t="shared" si="2963"/>
        <v>0</v>
      </c>
      <c r="AF18983" s="334">
        <f t="shared" si="2964"/>
        <v>0</v>
      </c>
      <c r="AG18983" s="340">
        <f t="shared" si="2965"/>
        <v>0</v>
      </c>
      <c r="AI18983" s="340">
        <f t="shared" si="2972"/>
        <v>0</v>
      </c>
      <c r="AJ18983" s="340">
        <f t="shared" si="2972"/>
        <v>0</v>
      </c>
      <c r="AK18983" s="340">
        <f t="shared" si="2972"/>
        <v>0</v>
      </c>
      <c r="AL18983" s="340">
        <f t="shared" si="2972"/>
        <v>0</v>
      </c>
      <c r="AM18983" s="340">
        <f t="shared" si="2972"/>
        <v>0</v>
      </c>
    </row>
    <row r="18984" spans="1:39" x14ac:dyDescent="0.35">
      <c r="A18984" s="337">
        <v>40897</v>
      </c>
      <c r="B18984" s="338">
        <f t="shared" si="2967"/>
        <v>2011</v>
      </c>
      <c r="C18984" s="338">
        <f t="shared" si="2968"/>
        <v>12</v>
      </c>
      <c r="D18984" s="338">
        <f t="shared" si="2969"/>
        <v>20</v>
      </c>
      <c r="E18984" s="334">
        <v>0</v>
      </c>
      <c r="F18984" s="334">
        <v>0</v>
      </c>
      <c r="G18984" s="334">
        <v>0</v>
      </c>
      <c r="H18984" s="334">
        <v>0</v>
      </c>
      <c r="I18984" s="334">
        <v>0</v>
      </c>
      <c r="J18984" s="334">
        <v>0</v>
      </c>
      <c r="K18984" s="334">
        <v>0</v>
      </c>
      <c r="L18984" s="334">
        <v>0</v>
      </c>
      <c r="M18984" s="334">
        <v>0</v>
      </c>
      <c r="N18984" s="334">
        <v>0</v>
      </c>
      <c r="O18984" s="334">
        <v>0</v>
      </c>
      <c r="P18984" s="334">
        <v>0</v>
      </c>
      <c r="Q18984" s="334">
        <v>0</v>
      </c>
      <c r="R18984" s="334">
        <v>0</v>
      </c>
      <c r="S18984" s="334">
        <v>0</v>
      </c>
      <c r="T18984" s="334">
        <v>0</v>
      </c>
      <c r="U18984" s="334">
        <v>0</v>
      </c>
      <c r="V18984" s="334">
        <v>0</v>
      </c>
      <c r="W18984" s="334">
        <v>0</v>
      </c>
      <c r="X18984" s="334">
        <v>0</v>
      </c>
      <c r="Y18984" s="334">
        <v>0</v>
      </c>
      <c r="Z18984" s="334">
        <v>0</v>
      </c>
      <c r="AA18984" s="334">
        <v>0</v>
      </c>
      <c r="AB18984" s="334">
        <v>0</v>
      </c>
      <c r="AD18984" s="334">
        <v>0</v>
      </c>
      <c r="AE18984" s="334">
        <f t="shared" si="2963"/>
        <v>0</v>
      </c>
      <c r="AF18984" s="334">
        <f t="shared" si="2964"/>
        <v>0</v>
      </c>
      <c r="AG18984" s="340">
        <f t="shared" si="2965"/>
        <v>0</v>
      </c>
      <c r="AI18984" s="340">
        <f t="shared" si="2972"/>
        <v>0</v>
      </c>
      <c r="AJ18984" s="340">
        <f t="shared" si="2972"/>
        <v>0</v>
      </c>
      <c r="AK18984" s="340">
        <f t="shared" si="2972"/>
        <v>0</v>
      </c>
      <c r="AL18984" s="340">
        <f t="shared" si="2972"/>
        <v>0</v>
      </c>
      <c r="AM18984" s="340">
        <f t="shared" si="2972"/>
        <v>0</v>
      </c>
    </row>
    <row r="18985" spans="1:39" x14ac:dyDescent="0.35">
      <c r="A18985" s="337">
        <v>40898</v>
      </c>
      <c r="B18985" s="338">
        <f t="shared" si="2967"/>
        <v>2011</v>
      </c>
      <c r="C18985" s="338">
        <f t="shared" si="2968"/>
        <v>12</v>
      </c>
      <c r="D18985" s="338">
        <f t="shared" si="2969"/>
        <v>21</v>
      </c>
      <c r="E18985" s="334">
        <v>0</v>
      </c>
      <c r="F18985" s="334">
        <v>0</v>
      </c>
      <c r="G18985" s="334">
        <v>0.4</v>
      </c>
      <c r="H18985" s="334">
        <v>0.4</v>
      </c>
      <c r="I18985" s="334">
        <v>0.4</v>
      </c>
      <c r="J18985" s="334">
        <v>0</v>
      </c>
      <c r="K18985" s="334">
        <v>0</v>
      </c>
      <c r="L18985" s="334">
        <v>0</v>
      </c>
      <c r="M18985" s="334">
        <v>0</v>
      </c>
      <c r="N18985" s="334">
        <v>0</v>
      </c>
      <c r="O18985" s="334">
        <v>0</v>
      </c>
      <c r="P18985" s="334">
        <v>0</v>
      </c>
      <c r="Q18985" s="334">
        <v>0</v>
      </c>
      <c r="R18985" s="334">
        <v>0</v>
      </c>
      <c r="S18985" s="334">
        <v>0</v>
      </c>
      <c r="T18985" s="334">
        <v>0</v>
      </c>
      <c r="U18985" s="334">
        <v>0</v>
      </c>
      <c r="V18985" s="334">
        <v>0</v>
      </c>
      <c r="W18985" s="334">
        <v>0</v>
      </c>
      <c r="X18985" s="334">
        <v>0</v>
      </c>
      <c r="Y18985" s="334">
        <v>0</v>
      </c>
      <c r="Z18985" s="334">
        <v>0</v>
      </c>
      <c r="AA18985" s="334">
        <v>0</v>
      </c>
      <c r="AB18985" s="334">
        <v>0</v>
      </c>
      <c r="AD18985" s="334">
        <v>1.2</v>
      </c>
      <c r="AE18985" s="334">
        <f t="shared" si="2963"/>
        <v>1.2</v>
      </c>
      <c r="AF18985" s="334">
        <f t="shared" si="2964"/>
        <v>1.2000000000000002</v>
      </c>
      <c r="AG18985" s="340">
        <f t="shared" si="2965"/>
        <v>2.2204460492503131E-16</v>
      </c>
      <c r="AI18985" s="340">
        <f t="shared" si="2972"/>
        <v>0</v>
      </c>
      <c r="AJ18985" s="340">
        <f t="shared" si="2972"/>
        <v>0</v>
      </c>
      <c r="AK18985" s="340">
        <f t="shared" si="2972"/>
        <v>0</v>
      </c>
      <c r="AL18985" s="340">
        <f t="shared" si="2972"/>
        <v>0</v>
      </c>
      <c r="AM18985" s="340">
        <f t="shared" si="2972"/>
        <v>0</v>
      </c>
    </row>
    <row r="18986" spans="1:39" x14ac:dyDescent="0.35">
      <c r="A18986" s="337">
        <v>40899</v>
      </c>
      <c r="B18986" s="338">
        <f t="shared" si="2967"/>
        <v>2011</v>
      </c>
      <c r="C18986" s="338">
        <f t="shared" si="2968"/>
        <v>12</v>
      </c>
      <c r="D18986" s="338">
        <f t="shared" si="2969"/>
        <v>22</v>
      </c>
      <c r="E18986" s="334">
        <v>0</v>
      </c>
      <c r="F18986" s="334">
        <v>0</v>
      </c>
      <c r="G18986" s="334">
        <v>0</v>
      </c>
      <c r="H18986" s="334">
        <v>0</v>
      </c>
      <c r="I18986" s="334">
        <v>0</v>
      </c>
      <c r="J18986" s="334">
        <v>0</v>
      </c>
      <c r="K18986" s="334">
        <v>0</v>
      </c>
      <c r="L18986" s="334">
        <v>0</v>
      </c>
      <c r="M18986" s="334">
        <v>0</v>
      </c>
      <c r="N18986" s="334">
        <v>0</v>
      </c>
      <c r="O18986" s="334">
        <v>0</v>
      </c>
      <c r="P18986" s="334">
        <v>0</v>
      </c>
      <c r="Q18986" s="334">
        <v>0</v>
      </c>
      <c r="R18986" s="334">
        <v>0</v>
      </c>
      <c r="S18986" s="334">
        <v>0</v>
      </c>
      <c r="T18986" s="334">
        <v>0</v>
      </c>
      <c r="U18986" s="334">
        <v>0</v>
      </c>
      <c r="V18986" s="334">
        <v>0</v>
      </c>
      <c r="W18986" s="334">
        <v>0</v>
      </c>
      <c r="X18986" s="334">
        <v>0</v>
      </c>
      <c r="Y18986" s="334">
        <v>0</v>
      </c>
      <c r="Z18986" s="334">
        <v>0</v>
      </c>
      <c r="AA18986" s="334">
        <v>0</v>
      </c>
      <c r="AB18986" s="334">
        <v>0</v>
      </c>
      <c r="AD18986" s="334">
        <v>0</v>
      </c>
      <c r="AE18986" s="334">
        <f t="shared" ref="AE18986:AE19049" si="2973">AD18986</f>
        <v>0</v>
      </c>
      <c r="AF18986" s="334">
        <f t="shared" ref="AF18986:AF19049" si="2974">SUM(E18986:AB18986)</f>
        <v>0</v>
      </c>
      <c r="AG18986" s="340">
        <f t="shared" ref="AG18986:AG19049" si="2975">ABS(AF18986-AE18986)</f>
        <v>0</v>
      </c>
      <c r="AI18986" s="340">
        <f t="shared" si="2972"/>
        <v>0</v>
      </c>
      <c r="AJ18986" s="340">
        <f t="shared" si="2972"/>
        <v>0</v>
      </c>
      <c r="AK18986" s="340">
        <f t="shared" si="2972"/>
        <v>0</v>
      </c>
      <c r="AL18986" s="340">
        <f t="shared" si="2972"/>
        <v>0</v>
      </c>
      <c r="AM18986" s="340">
        <f t="shared" si="2972"/>
        <v>0</v>
      </c>
    </row>
    <row r="18987" spans="1:39" x14ac:dyDescent="0.35">
      <c r="A18987" s="337">
        <v>40900</v>
      </c>
      <c r="B18987" s="338">
        <f t="shared" si="2967"/>
        <v>2011</v>
      </c>
      <c r="C18987" s="338">
        <f t="shared" si="2968"/>
        <v>12</v>
      </c>
      <c r="D18987" s="338">
        <f t="shared" si="2969"/>
        <v>23</v>
      </c>
      <c r="E18987" s="334">
        <v>0</v>
      </c>
      <c r="F18987" s="334">
        <v>0</v>
      </c>
      <c r="G18987" s="334">
        <v>0</v>
      </c>
      <c r="H18987" s="334">
        <v>0</v>
      </c>
      <c r="I18987" s="334">
        <v>0</v>
      </c>
      <c r="J18987" s="334">
        <v>0</v>
      </c>
      <c r="K18987" s="334">
        <v>0</v>
      </c>
      <c r="L18987" s="334">
        <v>0</v>
      </c>
      <c r="M18987" s="334">
        <v>0</v>
      </c>
      <c r="N18987" s="334">
        <v>0</v>
      </c>
      <c r="O18987" s="334">
        <v>0</v>
      </c>
      <c r="P18987" s="334">
        <v>0</v>
      </c>
      <c r="Q18987" s="334">
        <v>0</v>
      </c>
      <c r="R18987" s="334">
        <v>0</v>
      </c>
      <c r="S18987" s="334">
        <v>0</v>
      </c>
      <c r="T18987" s="334">
        <v>0</v>
      </c>
      <c r="U18987" s="334">
        <v>0</v>
      </c>
      <c r="V18987" s="334">
        <v>0</v>
      </c>
      <c r="W18987" s="334">
        <v>0</v>
      </c>
      <c r="X18987" s="334">
        <v>0</v>
      </c>
      <c r="Y18987" s="334">
        <v>0</v>
      </c>
      <c r="Z18987" s="334">
        <v>0</v>
      </c>
      <c r="AA18987" s="334">
        <v>0</v>
      </c>
      <c r="AB18987" s="334">
        <v>0</v>
      </c>
      <c r="AD18987" s="334">
        <v>0</v>
      </c>
      <c r="AE18987" s="334">
        <f t="shared" si="2973"/>
        <v>0</v>
      </c>
      <c r="AF18987" s="334">
        <f t="shared" si="2974"/>
        <v>0</v>
      </c>
      <c r="AG18987" s="340">
        <f t="shared" si="2975"/>
        <v>0</v>
      </c>
      <c r="AI18987" s="340">
        <f t="shared" si="2972"/>
        <v>0</v>
      </c>
      <c r="AJ18987" s="340">
        <f t="shared" si="2972"/>
        <v>0</v>
      </c>
      <c r="AK18987" s="340">
        <f t="shared" si="2972"/>
        <v>0</v>
      </c>
      <c r="AL18987" s="340">
        <f t="shared" si="2972"/>
        <v>0</v>
      </c>
      <c r="AM18987" s="340">
        <f t="shared" si="2972"/>
        <v>0</v>
      </c>
    </row>
    <row r="18988" spans="1:39" x14ac:dyDescent="0.35">
      <c r="A18988" s="337">
        <v>40901</v>
      </c>
      <c r="B18988" s="338">
        <f t="shared" si="2967"/>
        <v>2011</v>
      </c>
      <c r="C18988" s="338">
        <f t="shared" si="2968"/>
        <v>12</v>
      </c>
      <c r="D18988" s="338">
        <f t="shared" si="2969"/>
        <v>24</v>
      </c>
      <c r="E18988" s="334">
        <v>0</v>
      </c>
      <c r="F18988" s="334">
        <v>0</v>
      </c>
      <c r="G18988" s="334">
        <v>0</v>
      </c>
      <c r="H18988" s="334">
        <v>0</v>
      </c>
      <c r="I18988" s="334">
        <v>0</v>
      </c>
      <c r="J18988" s="334">
        <v>0</v>
      </c>
      <c r="K18988" s="334">
        <v>0</v>
      </c>
      <c r="L18988" s="334">
        <v>0</v>
      </c>
      <c r="M18988" s="334">
        <v>0</v>
      </c>
      <c r="N18988" s="334">
        <v>0</v>
      </c>
      <c r="O18988" s="334">
        <v>0</v>
      </c>
      <c r="P18988" s="334">
        <v>0</v>
      </c>
      <c r="Q18988" s="334">
        <v>0</v>
      </c>
      <c r="R18988" s="334">
        <v>0</v>
      </c>
      <c r="S18988" s="334">
        <v>0</v>
      </c>
      <c r="T18988" s="334">
        <v>0</v>
      </c>
      <c r="U18988" s="334">
        <v>0</v>
      </c>
      <c r="V18988" s="334">
        <v>0</v>
      </c>
      <c r="W18988" s="334">
        <v>0</v>
      </c>
      <c r="X18988" s="334">
        <v>0</v>
      </c>
      <c r="Y18988" s="334">
        <v>0</v>
      </c>
      <c r="Z18988" s="334">
        <v>0</v>
      </c>
      <c r="AA18988" s="334">
        <v>0</v>
      </c>
      <c r="AB18988" s="334">
        <v>0</v>
      </c>
      <c r="AD18988" s="334">
        <v>0</v>
      </c>
      <c r="AE18988" s="334">
        <f t="shared" si="2973"/>
        <v>0</v>
      </c>
      <c r="AF18988" s="334">
        <f t="shared" si="2974"/>
        <v>0</v>
      </c>
      <c r="AG18988" s="340">
        <f t="shared" si="2975"/>
        <v>0</v>
      </c>
      <c r="AI18988" s="340">
        <f t="shared" si="2972"/>
        <v>0</v>
      </c>
      <c r="AJ18988" s="340">
        <f t="shared" si="2972"/>
        <v>0</v>
      </c>
      <c r="AK18988" s="340">
        <f t="shared" si="2972"/>
        <v>0</v>
      </c>
      <c r="AL18988" s="340">
        <f t="shared" si="2972"/>
        <v>0</v>
      </c>
      <c r="AM18988" s="340">
        <f t="shared" si="2972"/>
        <v>0</v>
      </c>
    </row>
    <row r="18989" spans="1:39" x14ac:dyDescent="0.35">
      <c r="A18989" s="337">
        <v>40902</v>
      </c>
      <c r="B18989" s="338">
        <f t="shared" si="2967"/>
        <v>2011</v>
      </c>
      <c r="C18989" s="338">
        <f t="shared" si="2968"/>
        <v>12</v>
      </c>
      <c r="D18989" s="338">
        <f t="shared" si="2969"/>
        <v>25</v>
      </c>
      <c r="E18989" s="334">
        <v>0</v>
      </c>
      <c r="F18989" s="334">
        <v>0</v>
      </c>
      <c r="G18989" s="334">
        <v>0</v>
      </c>
      <c r="H18989" s="334">
        <v>0</v>
      </c>
      <c r="I18989" s="334">
        <v>0</v>
      </c>
      <c r="J18989" s="334">
        <v>0</v>
      </c>
      <c r="K18989" s="334">
        <v>0</v>
      </c>
      <c r="L18989" s="334">
        <v>0</v>
      </c>
      <c r="M18989" s="334">
        <v>0</v>
      </c>
      <c r="N18989" s="334">
        <v>0</v>
      </c>
      <c r="O18989" s="334">
        <v>0</v>
      </c>
      <c r="P18989" s="334">
        <v>0</v>
      </c>
      <c r="Q18989" s="334">
        <v>0</v>
      </c>
      <c r="R18989" s="334">
        <v>0</v>
      </c>
      <c r="S18989" s="334">
        <v>0</v>
      </c>
      <c r="T18989" s="334">
        <v>0</v>
      </c>
      <c r="U18989" s="334">
        <v>0</v>
      </c>
      <c r="V18989" s="334">
        <v>0</v>
      </c>
      <c r="W18989" s="334">
        <v>0</v>
      </c>
      <c r="X18989" s="334">
        <v>0</v>
      </c>
      <c r="Y18989" s="334">
        <v>0</v>
      </c>
      <c r="Z18989" s="334">
        <v>0</v>
      </c>
      <c r="AA18989" s="334">
        <v>0</v>
      </c>
      <c r="AB18989" s="334">
        <v>0</v>
      </c>
      <c r="AD18989" s="334">
        <v>0</v>
      </c>
      <c r="AE18989" s="334">
        <f t="shared" si="2973"/>
        <v>0</v>
      </c>
      <c r="AF18989" s="334">
        <f t="shared" si="2974"/>
        <v>0</v>
      </c>
      <c r="AG18989" s="340">
        <f t="shared" si="2975"/>
        <v>0</v>
      </c>
      <c r="AI18989" s="340">
        <f t="shared" si="2972"/>
        <v>0</v>
      </c>
      <c r="AJ18989" s="340">
        <f t="shared" si="2972"/>
        <v>0</v>
      </c>
      <c r="AK18989" s="340">
        <f t="shared" si="2972"/>
        <v>0</v>
      </c>
      <c r="AL18989" s="340">
        <f t="shared" si="2972"/>
        <v>0</v>
      </c>
      <c r="AM18989" s="340">
        <f t="shared" si="2972"/>
        <v>0</v>
      </c>
    </row>
    <row r="18990" spans="1:39" x14ac:dyDescent="0.35">
      <c r="A18990" s="337">
        <v>40903</v>
      </c>
      <c r="B18990" s="338">
        <f t="shared" si="2967"/>
        <v>2011</v>
      </c>
      <c r="C18990" s="338">
        <f t="shared" si="2968"/>
        <v>12</v>
      </c>
      <c r="D18990" s="338">
        <f t="shared" si="2969"/>
        <v>26</v>
      </c>
      <c r="E18990" s="334">
        <v>0</v>
      </c>
      <c r="F18990" s="334">
        <v>0</v>
      </c>
      <c r="G18990" s="334">
        <v>0</v>
      </c>
      <c r="H18990" s="334">
        <v>0</v>
      </c>
      <c r="I18990" s="334">
        <v>0</v>
      </c>
      <c r="J18990" s="334">
        <v>0</v>
      </c>
      <c r="K18990" s="334">
        <v>0</v>
      </c>
      <c r="L18990" s="334">
        <v>0</v>
      </c>
      <c r="M18990" s="334">
        <v>0</v>
      </c>
      <c r="N18990" s="334">
        <v>0</v>
      </c>
      <c r="O18990" s="334">
        <v>0</v>
      </c>
      <c r="P18990" s="334">
        <v>0</v>
      </c>
      <c r="Q18990" s="334">
        <v>0</v>
      </c>
      <c r="R18990" s="334">
        <v>0</v>
      </c>
      <c r="S18990" s="334">
        <v>0</v>
      </c>
      <c r="T18990" s="334">
        <v>0</v>
      </c>
      <c r="U18990" s="334">
        <v>0</v>
      </c>
      <c r="V18990" s="334">
        <v>0</v>
      </c>
      <c r="W18990" s="334">
        <v>0</v>
      </c>
      <c r="X18990" s="334">
        <v>0</v>
      </c>
      <c r="Y18990" s="334">
        <v>0</v>
      </c>
      <c r="Z18990" s="334">
        <v>0</v>
      </c>
      <c r="AA18990" s="334">
        <v>0</v>
      </c>
      <c r="AB18990" s="334">
        <v>0</v>
      </c>
      <c r="AD18990" s="334">
        <v>0</v>
      </c>
      <c r="AE18990" s="334">
        <f t="shared" si="2973"/>
        <v>0</v>
      </c>
      <c r="AF18990" s="334">
        <f t="shared" si="2974"/>
        <v>0</v>
      </c>
      <c r="AG18990" s="340">
        <f t="shared" si="2975"/>
        <v>0</v>
      </c>
      <c r="AI18990" s="340">
        <f t="shared" si="2972"/>
        <v>0</v>
      </c>
      <c r="AJ18990" s="340">
        <f t="shared" si="2972"/>
        <v>0</v>
      </c>
      <c r="AK18990" s="340">
        <f t="shared" si="2972"/>
        <v>0</v>
      </c>
      <c r="AL18990" s="340">
        <f t="shared" si="2972"/>
        <v>0</v>
      </c>
      <c r="AM18990" s="340">
        <f t="shared" si="2972"/>
        <v>0</v>
      </c>
    </row>
    <row r="18991" spans="1:39" x14ac:dyDescent="0.35">
      <c r="A18991" s="337">
        <v>40904</v>
      </c>
      <c r="B18991" s="338">
        <f t="shared" si="2967"/>
        <v>2011</v>
      </c>
      <c r="C18991" s="338">
        <f t="shared" si="2968"/>
        <v>12</v>
      </c>
      <c r="D18991" s="338">
        <f t="shared" si="2969"/>
        <v>27</v>
      </c>
      <c r="E18991" s="334">
        <v>0</v>
      </c>
      <c r="F18991" s="334">
        <v>0</v>
      </c>
      <c r="G18991" s="334">
        <v>0</v>
      </c>
      <c r="H18991" s="334">
        <v>0</v>
      </c>
      <c r="I18991" s="334">
        <v>0</v>
      </c>
      <c r="J18991" s="334">
        <v>0</v>
      </c>
      <c r="K18991" s="334">
        <v>0</v>
      </c>
      <c r="L18991" s="334">
        <v>0</v>
      </c>
      <c r="M18991" s="334">
        <v>0</v>
      </c>
      <c r="N18991" s="334">
        <v>0</v>
      </c>
      <c r="O18991" s="334">
        <v>0</v>
      </c>
      <c r="P18991" s="334">
        <v>0</v>
      </c>
      <c r="Q18991" s="334">
        <v>0</v>
      </c>
      <c r="R18991" s="334">
        <v>0</v>
      </c>
      <c r="S18991" s="334">
        <v>0</v>
      </c>
      <c r="T18991" s="334">
        <v>0</v>
      </c>
      <c r="U18991" s="334">
        <v>0</v>
      </c>
      <c r="V18991" s="334">
        <v>0</v>
      </c>
      <c r="W18991" s="334">
        <v>0</v>
      </c>
      <c r="X18991" s="334">
        <v>0</v>
      </c>
      <c r="Y18991" s="334">
        <v>0</v>
      </c>
      <c r="Z18991" s="334">
        <v>0</v>
      </c>
      <c r="AA18991" s="334">
        <v>0</v>
      </c>
      <c r="AB18991" s="334">
        <v>0</v>
      </c>
      <c r="AD18991" s="334">
        <v>0</v>
      </c>
      <c r="AE18991" s="334">
        <f t="shared" si="2973"/>
        <v>0</v>
      </c>
      <c r="AF18991" s="334">
        <f t="shared" si="2974"/>
        <v>0</v>
      </c>
      <c r="AG18991" s="340">
        <f t="shared" si="2975"/>
        <v>0</v>
      </c>
      <c r="AI18991" s="340">
        <f t="shared" si="2972"/>
        <v>0</v>
      </c>
      <c r="AJ18991" s="340">
        <f t="shared" si="2972"/>
        <v>0</v>
      </c>
      <c r="AK18991" s="340">
        <f t="shared" si="2972"/>
        <v>0</v>
      </c>
      <c r="AL18991" s="340">
        <f t="shared" si="2972"/>
        <v>0</v>
      </c>
      <c r="AM18991" s="340">
        <f t="shared" si="2972"/>
        <v>0</v>
      </c>
    </row>
    <row r="18992" spans="1:39" x14ac:dyDescent="0.35">
      <c r="A18992" s="337">
        <v>40905</v>
      </c>
      <c r="B18992" s="338">
        <f t="shared" si="2967"/>
        <v>2011</v>
      </c>
      <c r="C18992" s="338">
        <f t="shared" si="2968"/>
        <v>12</v>
      </c>
      <c r="D18992" s="338">
        <f t="shared" si="2969"/>
        <v>28</v>
      </c>
      <c r="E18992" s="334">
        <v>0</v>
      </c>
      <c r="F18992" s="334">
        <v>0</v>
      </c>
      <c r="G18992" s="334">
        <v>0</v>
      </c>
      <c r="H18992" s="334">
        <v>0</v>
      </c>
      <c r="I18992" s="334">
        <v>0</v>
      </c>
      <c r="J18992" s="334">
        <v>0</v>
      </c>
      <c r="K18992" s="334">
        <v>0</v>
      </c>
      <c r="L18992" s="334">
        <v>0</v>
      </c>
      <c r="M18992" s="334">
        <v>0</v>
      </c>
      <c r="N18992" s="334">
        <v>0</v>
      </c>
      <c r="O18992" s="334">
        <v>0</v>
      </c>
      <c r="P18992" s="334">
        <v>0</v>
      </c>
      <c r="Q18992" s="334">
        <v>0</v>
      </c>
      <c r="R18992" s="334">
        <v>0</v>
      </c>
      <c r="S18992" s="334">
        <v>0</v>
      </c>
      <c r="T18992" s="334">
        <v>0</v>
      </c>
      <c r="U18992" s="334">
        <v>0</v>
      </c>
      <c r="V18992" s="334">
        <v>0</v>
      </c>
      <c r="W18992" s="334">
        <v>0</v>
      </c>
      <c r="X18992" s="334">
        <v>0</v>
      </c>
      <c r="Y18992" s="334">
        <v>0</v>
      </c>
      <c r="Z18992" s="334">
        <v>0</v>
      </c>
      <c r="AA18992" s="334">
        <v>0</v>
      </c>
      <c r="AB18992" s="334">
        <v>0</v>
      </c>
      <c r="AD18992" s="334">
        <v>0</v>
      </c>
      <c r="AE18992" s="334">
        <f t="shared" si="2973"/>
        <v>0</v>
      </c>
      <c r="AF18992" s="334">
        <f t="shared" si="2974"/>
        <v>0</v>
      </c>
      <c r="AG18992" s="340">
        <f t="shared" si="2975"/>
        <v>0</v>
      </c>
      <c r="AI18992" s="340">
        <f t="shared" si="2972"/>
        <v>0</v>
      </c>
      <c r="AJ18992" s="340">
        <f t="shared" si="2972"/>
        <v>0</v>
      </c>
      <c r="AK18992" s="340">
        <f t="shared" si="2972"/>
        <v>0</v>
      </c>
      <c r="AL18992" s="340">
        <f t="shared" si="2972"/>
        <v>0</v>
      </c>
      <c r="AM18992" s="340">
        <f t="shared" si="2972"/>
        <v>0</v>
      </c>
    </row>
    <row r="18993" spans="1:39" x14ac:dyDescent="0.35">
      <c r="A18993" s="337">
        <v>40906</v>
      </c>
      <c r="B18993" s="338">
        <f t="shared" si="2967"/>
        <v>2011</v>
      </c>
      <c r="C18993" s="338">
        <f t="shared" si="2968"/>
        <v>12</v>
      </c>
      <c r="D18993" s="338">
        <f t="shared" si="2969"/>
        <v>29</v>
      </c>
      <c r="E18993" s="334">
        <v>0</v>
      </c>
      <c r="F18993" s="334">
        <v>0</v>
      </c>
      <c r="G18993" s="334">
        <v>0</v>
      </c>
      <c r="H18993" s="334">
        <v>0</v>
      </c>
      <c r="I18993" s="334">
        <v>0</v>
      </c>
      <c r="J18993" s="334">
        <v>0</v>
      </c>
      <c r="K18993" s="334">
        <v>0</v>
      </c>
      <c r="L18993" s="334">
        <v>0</v>
      </c>
      <c r="M18993" s="334">
        <v>0</v>
      </c>
      <c r="N18993" s="334">
        <v>0</v>
      </c>
      <c r="O18993" s="334">
        <v>0</v>
      </c>
      <c r="P18993" s="334">
        <v>0</v>
      </c>
      <c r="Q18993" s="334">
        <v>0</v>
      </c>
      <c r="R18993" s="334">
        <v>0</v>
      </c>
      <c r="S18993" s="334">
        <v>0</v>
      </c>
      <c r="T18993" s="334">
        <v>0</v>
      </c>
      <c r="U18993" s="334">
        <v>0</v>
      </c>
      <c r="V18993" s="334">
        <v>0</v>
      </c>
      <c r="W18993" s="334">
        <v>0</v>
      </c>
      <c r="X18993" s="334">
        <v>0</v>
      </c>
      <c r="Y18993" s="334">
        <v>0</v>
      </c>
      <c r="Z18993" s="334">
        <v>0</v>
      </c>
      <c r="AA18993" s="334">
        <v>0</v>
      </c>
      <c r="AB18993" s="334">
        <v>0</v>
      </c>
      <c r="AD18993" s="334">
        <v>0</v>
      </c>
      <c r="AE18993" s="334">
        <f t="shared" si="2973"/>
        <v>0</v>
      </c>
      <c r="AF18993" s="334">
        <f t="shared" si="2974"/>
        <v>0</v>
      </c>
      <c r="AG18993" s="340">
        <f t="shared" si="2975"/>
        <v>0</v>
      </c>
      <c r="AI18993" s="340">
        <f t="shared" si="2972"/>
        <v>0</v>
      </c>
      <c r="AJ18993" s="340">
        <f t="shared" si="2972"/>
        <v>0</v>
      </c>
      <c r="AK18993" s="340">
        <f t="shared" si="2972"/>
        <v>0</v>
      </c>
      <c r="AL18993" s="340">
        <f t="shared" si="2972"/>
        <v>0</v>
      </c>
      <c r="AM18993" s="340">
        <f t="shared" si="2972"/>
        <v>0</v>
      </c>
    </row>
    <row r="18994" spans="1:39" x14ac:dyDescent="0.35">
      <c r="A18994" s="337">
        <v>40907</v>
      </c>
      <c r="B18994" s="338">
        <f t="shared" si="2967"/>
        <v>2011</v>
      </c>
      <c r="C18994" s="338">
        <f t="shared" si="2968"/>
        <v>12</v>
      </c>
      <c r="D18994" s="338">
        <f t="shared" si="2969"/>
        <v>30</v>
      </c>
      <c r="E18994" s="334">
        <v>0</v>
      </c>
      <c r="F18994" s="334">
        <v>0</v>
      </c>
      <c r="G18994" s="334">
        <v>0</v>
      </c>
      <c r="H18994" s="334">
        <v>0</v>
      </c>
      <c r="I18994" s="334">
        <v>0</v>
      </c>
      <c r="J18994" s="334">
        <v>0</v>
      </c>
      <c r="K18994" s="334">
        <v>0</v>
      </c>
      <c r="L18994" s="334">
        <v>0</v>
      </c>
      <c r="M18994" s="334">
        <v>0</v>
      </c>
      <c r="N18994" s="334">
        <v>0</v>
      </c>
      <c r="O18994" s="334">
        <v>0</v>
      </c>
      <c r="P18994" s="334">
        <v>0</v>
      </c>
      <c r="Q18994" s="334">
        <v>0</v>
      </c>
      <c r="R18994" s="334">
        <v>0</v>
      </c>
      <c r="S18994" s="334">
        <v>0</v>
      </c>
      <c r="T18994" s="334">
        <v>0</v>
      </c>
      <c r="U18994" s="334">
        <v>0</v>
      </c>
      <c r="V18994" s="334">
        <v>0</v>
      </c>
      <c r="W18994" s="334">
        <v>0</v>
      </c>
      <c r="X18994" s="334">
        <v>0</v>
      </c>
      <c r="Y18994" s="334">
        <v>0</v>
      </c>
      <c r="Z18994" s="334">
        <v>0</v>
      </c>
      <c r="AA18994" s="334">
        <v>0</v>
      </c>
      <c r="AB18994" s="334">
        <v>0</v>
      </c>
      <c r="AD18994" s="334">
        <v>0</v>
      </c>
      <c r="AE18994" s="334">
        <f t="shared" si="2973"/>
        <v>0</v>
      </c>
      <c r="AF18994" s="334">
        <f t="shared" si="2974"/>
        <v>0</v>
      </c>
      <c r="AG18994" s="340">
        <f t="shared" si="2975"/>
        <v>0</v>
      </c>
      <c r="AI18994" s="340">
        <f t="shared" si="2972"/>
        <v>0</v>
      </c>
      <c r="AJ18994" s="340">
        <f t="shared" si="2972"/>
        <v>0</v>
      </c>
      <c r="AK18994" s="340">
        <f t="shared" si="2972"/>
        <v>0</v>
      </c>
      <c r="AL18994" s="340">
        <f t="shared" si="2972"/>
        <v>0</v>
      </c>
      <c r="AM18994" s="340">
        <f t="shared" si="2972"/>
        <v>0</v>
      </c>
    </row>
    <row r="18995" spans="1:39" x14ac:dyDescent="0.35">
      <c r="A18995" s="337">
        <v>40908</v>
      </c>
      <c r="B18995" s="338">
        <f t="shared" si="2967"/>
        <v>2011</v>
      </c>
      <c r="C18995" s="338">
        <f t="shared" si="2968"/>
        <v>12</v>
      </c>
      <c r="D18995" s="338">
        <f t="shared" si="2969"/>
        <v>31</v>
      </c>
      <c r="E18995" s="334">
        <v>0</v>
      </c>
      <c r="F18995" s="334">
        <v>0</v>
      </c>
      <c r="G18995" s="334">
        <v>0</v>
      </c>
      <c r="H18995" s="334">
        <v>0</v>
      </c>
      <c r="I18995" s="334">
        <v>0</v>
      </c>
      <c r="J18995" s="334">
        <v>0</v>
      </c>
      <c r="K18995" s="334">
        <v>0</v>
      </c>
      <c r="L18995" s="334">
        <v>0</v>
      </c>
      <c r="M18995" s="334">
        <v>0</v>
      </c>
      <c r="N18995" s="334">
        <v>0</v>
      </c>
      <c r="O18995" s="334">
        <v>0</v>
      </c>
      <c r="P18995" s="334">
        <v>0</v>
      </c>
      <c r="Q18995" s="334">
        <v>0</v>
      </c>
      <c r="R18995" s="334">
        <v>0</v>
      </c>
      <c r="S18995" s="334">
        <v>0</v>
      </c>
      <c r="T18995" s="334">
        <v>0</v>
      </c>
      <c r="U18995" s="334">
        <v>0</v>
      </c>
      <c r="V18995" s="334">
        <v>0</v>
      </c>
      <c r="W18995" s="334">
        <v>0</v>
      </c>
      <c r="X18995" s="334">
        <v>0</v>
      </c>
      <c r="Y18995" s="334">
        <v>0</v>
      </c>
      <c r="Z18995" s="334">
        <v>0</v>
      </c>
      <c r="AA18995" s="334">
        <v>0</v>
      </c>
      <c r="AB18995" s="334">
        <v>0</v>
      </c>
      <c r="AD18995" s="334">
        <v>0</v>
      </c>
      <c r="AE18995" s="334">
        <f t="shared" si="2973"/>
        <v>0</v>
      </c>
      <c r="AF18995" s="334">
        <f t="shared" si="2974"/>
        <v>0</v>
      </c>
      <c r="AG18995" s="340">
        <f t="shared" si="2975"/>
        <v>0</v>
      </c>
      <c r="AI18995" s="340">
        <f t="shared" si="2972"/>
        <v>0</v>
      </c>
      <c r="AJ18995" s="340">
        <f t="shared" si="2972"/>
        <v>0</v>
      </c>
      <c r="AK18995" s="340">
        <f t="shared" si="2972"/>
        <v>0</v>
      </c>
      <c r="AL18995" s="340">
        <f t="shared" si="2972"/>
        <v>0</v>
      </c>
      <c r="AM18995" s="340">
        <f t="shared" si="2972"/>
        <v>0</v>
      </c>
    </row>
    <row r="18996" spans="1:39" x14ac:dyDescent="0.35">
      <c r="A18996" s="337">
        <v>40909</v>
      </c>
      <c r="B18996" s="338">
        <f t="shared" si="2967"/>
        <v>2012</v>
      </c>
      <c r="C18996" s="338">
        <f t="shared" si="2968"/>
        <v>1</v>
      </c>
      <c r="D18996" s="338">
        <f t="shared" si="2969"/>
        <v>1</v>
      </c>
      <c r="E18996" s="334">
        <v>0</v>
      </c>
      <c r="F18996" s="334">
        <v>0</v>
      </c>
      <c r="G18996" s="334">
        <v>0</v>
      </c>
      <c r="H18996" s="334">
        <v>0</v>
      </c>
      <c r="I18996" s="334">
        <v>0</v>
      </c>
      <c r="J18996" s="334">
        <v>0</v>
      </c>
      <c r="K18996" s="334">
        <v>0</v>
      </c>
      <c r="L18996" s="334">
        <v>0</v>
      </c>
      <c r="M18996" s="334">
        <v>0</v>
      </c>
      <c r="N18996" s="334">
        <v>0</v>
      </c>
      <c r="O18996" s="334">
        <v>0</v>
      </c>
      <c r="P18996" s="334">
        <v>0</v>
      </c>
      <c r="Q18996" s="334">
        <v>0</v>
      </c>
      <c r="R18996" s="334">
        <v>0</v>
      </c>
      <c r="S18996" s="334">
        <v>0</v>
      </c>
      <c r="T18996" s="334">
        <v>0</v>
      </c>
      <c r="U18996" s="334">
        <v>0</v>
      </c>
      <c r="V18996" s="334">
        <v>0</v>
      </c>
      <c r="W18996" s="334">
        <v>0</v>
      </c>
      <c r="X18996" s="334">
        <v>0</v>
      </c>
      <c r="Y18996" s="334">
        <v>0</v>
      </c>
      <c r="Z18996" s="334">
        <v>0</v>
      </c>
      <c r="AA18996" s="334">
        <v>0</v>
      </c>
      <c r="AB18996" s="334">
        <v>0</v>
      </c>
      <c r="AD18996" s="334">
        <v>0</v>
      </c>
      <c r="AE18996" s="334">
        <f t="shared" si="2973"/>
        <v>0</v>
      </c>
      <c r="AF18996" s="334">
        <f t="shared" si="2974"/>
        <v>0</v>
      </c>
      <c r="AG18996" s="340">
        <f t="shared" si="2975"/>
        <v>0</v>
      </c>
      <c r="AI18996" s="340">
        <f t="shared" ref="AI18996:AM19011" si="2976">IF($C18996=AI$1,$AF18996,0)</f>
        <v>0</v>
      </c>
      <c r="AJ18996" s="340">
        <f t="shared" si="2976"/>
        <v>0</v>
      </c>
      <c r="AK18996" s="340">
        <f t="shared" si="2976"/>
        <v>0</v>
      </c>
      <c r="AL18996" s="340">
        <f t="shared" si="2976"/>
        <v>0</v>
      </c>
      <c r="AM18996" s="340">
        <f t="shared" si="2976"/>
        <v>0</v>
      </c>
    </row>
    <row r="18997" spans="1:39" x14ac:dyDescent="0.35">
      <c r="A18997" s="337">
        <v>40910</v>
      </c>
      <c r="B18997" s="338">
        <f t="shared" si="2967"/>
        <v>2012</v>
      </c>
      <c r="C18997" s="338">
        <f t="shared" si="2968"/>
        <v>1</v>
      </c>
      <c r="D18997" s="338">
        <f t="shared" si="2969"/>
        <v>2</v>
      </c>
      <c r="E18997" s="334">
        <v>0</v>
      </c>
      <c r="F18997" s="334">
        <v>0</v>
      </c>
      <c r="G18997" s="334">
        <v>0</v>
      </c>
      <c r="H18997" s="334">
        <v>0</v>
      </c>
      <c r="I18997" s="334">
        <v>0</v>
      </c>
      <c r="J18997" s="334">
        <v>0</v>
      </c>
      <c r="K18997" s="334">
        <v>0</v>
      </c>
      <c r="L18997" s="334">
        <v>0</v>
      </c>
      <c r="M18997" s="334">
        <v>0</v>
      </c>
      <c r="N18997" s="334">
        <v>0</v>
      </c>
      <c r="O18997" s="334">
        <v>0</v>
      </c>
      <c r="P18997" s="334">
        <v>0</v>
      </c>
      <c r="Q18997" s="334">
        <v>0</v>
      </c>
      <c r="R18997" s="334">
        <v>0</v>
      </c>
      <c r="S18997" s="334">
        <v>0</v>
      </c>
      <c r="T18997" s="334">
        <v>0</v>
      </c>
      <c r="U18997" s="334">
        <v>0</v>
      </c>
      <c r="V18997" s="334">
        <v>0</v>
      </c>
      <c r="W18997" s="334">
        <v>0</v>
      </c>
      <c r="X18997" s="334">
        <v>0</v>
      </c>
      <c r="Y18997" s="334">
        <v>0</v>
      </c>
      <c r="Z18997" s="334">
        <v>0</v>
      </c>
      <c r="AA18997" s="334">
        <v>0</v>
      </c>
      <c r="AB18997" s="334">
        <v>0</v>
      </c>
      <c r="AD18997" s="334">
        <v>0</v>
      </c>
      <c r="AE18997" s="334">
        <f t="shared" si="2973"/>
        <v>0</v>
      </c>
      <c r="AF18997" s="334">
        <f t="shared" si="2974"/>
        <v>0</v>
      </c>
      <c r="AG18997" s="340">
        <f t="shared" si="2975"/>
        <v>0</v>
      </c>
      <c r="AI18997" s="340">
        <f t="shared" si="2976"/>
        <v>0</v>
      </c>
      <c r="AJ18997" s="340">
        <f t="shared" si="2976"/>
        <v>0</v>
      </c>
      <c r="AK18997" s="340">
        <f t="shared" si="2976"/>
        <v>0</v>
      </c>
      <c r="AL18997" s="340">
        <f t="shared" si="2976"/>
        <v>0</v>
      </c>
      <c r="AM18997" s="340">
        <f t="shared" si="2976"/>
        <v>0</v>
      </c>
    </row>
    <row r="18998" spans="1:39" x14ac:dyDescent="0.35">
      <c r="A18998" s="337">
        <v>40911</v>
      </c>
      <c r="B18998" s="338">
        <f t="shared" si="2967"/>
        <v>2012</v>
      </c>
      <c r="C18998" s="338">
        <f t="shared" si="2968"/>
        <v>1</v>
      </c>
      <c r="D18998" s="338">
        <f t="shared" si="2969"/>
        <v>3</v>
      </c>
      <c r="E18998" s="334">
        <v>0</v>
      </c>
      <c r="F18998" s="334">
        <v>0</v>
      </c>
      <c r="G18998" s="334">
        <v>0</v>
      </c>
      <c r="H18998" s="334">
        <v>0</v>
      </c>
      <c r="I18998" s="334">
        <v>0</v>
      </c>
      <c r="J18998" s="334">
        <v>0</v>
      </c>
      <c r="K18998" s="334">
        <v>0</v>
      </c>
      <c r="L18998" s="334">
        <v>0</v>
      </c>
      <c r="M18998" s="334">
        <v>0</v>
      </c>
      <c r="N18998" s="334">
        <v>0</v>
      </c>
      <c r="O18998" s="334">
        <v>0</v>
      </c>
      <c r="P18998" s="334">
        <v>0</v>
      </c>
      <c r="Q18998" s="334">
        <v>0</v>
      </c>
      <c r="R18998" s="334">
        <v>0</v>
      </c>
      <c r="S18998" s="334">
        <v>0</v>
      </c>
      <c r="T18998" s="334">
        <v>0</v>
      </c>
      <c r="U18998" s="334">
        <v>0</v>
      </c>
      <c r="V18998" s="334">
        <v>0</v>
      </c>
      <c r="W18998" s="334">
        <v>0</v>
      </c>
      <c r="X18998" s="334">
        <v>0</v>
      </c>
      <c r="Y18998" s="334">
        <v>0</v>
      </c>
      <c r="Z18998" s="334">
        <v>0</v>
      </c>
      <c r="AA18998" s="334">
        <v>0</v>
      </c>
      <c r="AB18998" s="334">
        <v>0</v>
      </c>
      <c r="AD18998" s="334">
        <v>0</v>
      </c>
      <c r="AE18998" s="334">
        <f t="shared" si="2973"/>
        <v>0</v>
      </c>
      <c r="AF18998" s="334">
        <f t="shared" si="2974"/>
        <v>0</v>
      </c>
      <c r="AG18998" s="340">
        <f t="shared" si="2975"/>
        <v>0</v>
      </c>
      <c r="AI18998" s="340">
        <f t="shared" si="2976"/>
        <v>0</v>
      </c>
      <c r="AJ18998" s="340">
        <f t="shared" si="2976"/>
        <v>0</v>
      </c>
      <c r="AK18998" s="340">
        <f t="shared" si="2976"/>
        <v>0</v>
      </c>
      <c r="AL18998" s="340">
        <f t="shared" si="2976"/>
        <v>0</v>
      </c>
      <c r="AM18998" s="340">
        <f t="shared" si="2976"/>
        <v>0</v>
      </c>
    </row>
    <row r="18999" spans="1:39" x14ac:dyDescent="0.35">
      <c r="A18999" s="337">
        <v>40912</v>
      </c>
      <c r="B18999" s="338">
        <f t="shared" si="2967"/>
        <v>2012</v>
      </c>
      <c r="C18999" s="338">
        <f t="shared" si="2968"/>
        <v>1</v>
      </c>
      <c r="D18999" s="338">
        <f t="shared" si="2969"/>
        <v>4</v>
      </c>
      <c r="E18999" s="334">
        <v>0</v>
      </c>
      <c r="F18999" s="334">
        <v>0</v>
      </c>
      <c r="G18999" s="334">
        <v>0</v>
      </c>
      <c r="H18999" s="334">
        <v>0</v>
      </c>
      <c r="I18999" s="334">
        <v>0</v>
      </c>
      <c r="J18999" s="334">
        <v>0</v>
      </c>
      <c r="K18999" s="334">
        <v>0</v>
      </c>
      <c r="L18999" s="334">
        <v>0</v>
      </c>
      <c r="M18999" s="334">
        <v>0</v>
      </c>
      <c r="N18999" s="334">
        <v>0</v>
      </c>
      <c r="O18999" s="334">
        <v>0</v>
      </c>
      <c r="P18999" s="334">
        <v>0</v>
      </c>
      <c r="Q18999" s="334">
        <v>0</v>
      </c>
      <c r="R18999" s="334">
        <v>0</v>
      </c>
      <c r="S18999" s="334">
        <v>0</v>
      </c>
      <c r="T18999" s="334">
        <v>0</v>
      </c>
      <c r="U18999" s="334">
        <v>0</v>
      </c>
      <c r="V18999" s="334">
        <v>0</v>
      </c>
      <c r="W18999" s="334">
        <v>0</v>
      </c>
      <c r="X18999" s="334">
        <v>0</v>
      </c>
      <c r="Y18999" s="334">
        <v>0</v>
      </c>
      <c r="Z18999" s="334">
        <v>0</v>
      </c>
      <c r="AA18999" s="334">
        <v>0</v>
      </c>
      <c r="AB18999" s="334">
        <v>0</v>
      </c>
      <c r="AD18999" s="334">
        <v>0</v>
      </c>
      <c r="AE18999" s="334">
        <f t="shared" si="2973"/>
        <v>0</v>
      </c>
      <c r="AF18999" s="334">
        <f t="shared" si="2974"/>
        <v>0</v>
      </c>
      <c r="AG18999" s="340">
        <f t="shared" si="2975"/>
        <v>0</v>
      </c>
      <c r="AI18999" s="340">
        <f t="shared" si="2976"/>
        <v>0</v>
      </c>
      <c r="AJ18999" s="340">
        <f t="shared" si="2976"/>
        <v>0</v>
      </c>
      <c r="AK18999" s="340">
        <f t="shared" si="2976"/>
        <v>0</v>
      </c>
      <c r="AL18999" s="340">
        <f t="shared" si="2976"/>
        <v>0</v>
      </c>
      <c r="AM18999" s="340">
        <f t="shared" si="2976"/>
        <v>0</v>
      </c>
    </row>
    <row r="19000" spans="1:39" x14ac:dyDescent="0.35">
      <c r="A19000" s="337">
        <v>40913</v>
      </c>
      <c r="B19000" s="338">
        <f t="shared" si="2967"/>
        <v>2012</v>
      </c>
      <c r="C19000" s="338">
        <f t="shared" si="2968"/>
        <v>1</v>
      </c>
      <c r="D19000" s="338">
        <f t="shared" si="2969"/>
        <v>5</v>
      </c>
      <c r="E19000" s="334">
        <v>0</v>
      </c>
      <c r="F19000" s="334">
        <v>0</v>
      </c>
      <c r="G19000" s="334">
        <v>0</v>
      </c>
      <c r="H19000" s="334">
        <v>0</v>
      </c>
      <c r="I19000" s="334">
        <v>0</v>
      </c>
      <c r="J19000" s="334">
        <v>0</v>
      </c>
      <c r="K19000" s="334">
        <v>0</v>
      </c>
      <c r="L19000" s="334">
        <v>0</v>
      </c>
      <c r="M19000" s="334">
        <v>0</v>
      </c>
      <c r="N19000" s="334">
        <v>0</v>
      </c>
      <c r="O19000" s="334">
        <v>0</v>
      </c>
      <c r="P19000" s="334">
        <v>0</v>
      </c>
      <c r="Q19000" s="334">
        <v>0</v>
      </c>
      <c r="R19000" s="334">
        <v>0</v>
      </c>
      <c r="S19000" s="334">
        <v>0</v>
      </c>
      <c r="T19000" s="334">
        <v>0</v>
      </c>
      <c r="U19000" s="334">
        <v>0</v>
      </c>
      <c r="V19000" s="334">
        <v>0</v>
      </c>
      <c r="W19000" s="334">
        <v>0</v>
      </c>
      <c r="X19000" s="334">
        <v>0</v>
      </c>
      <c r="Y19000" s="334">
        <v>0</v>
      </c>
      <c r="Z19000" s="334">
        <v>0</v>
      </c>
      <c r="AA19000" s="334">
        <v>0</v>
      </c>
      <c r="AB19000" s="334">
        <v>0</v>
      </c>
      <c r="AD19000" s="334">
        <v>0</v>
      </c>
      <c r="AE19000" s="334">
        <f t="shared" si="2973"/>
        <v>0</v>
      </c>
      <c r="AF19000" s="334">
        <f t="shared" si="2974"/>
        <v>0</v>
      </c>
      <c r="AG19000" s="340">
        <f t="shared" si="2975"/>
        <v>0</v>
      </c>
      <c r="AI19000" s="340">
        <f t="shared" si="2976"/>
        <v>0</v>
      </c>
      <c r="AJ19000" s="340">
        <f t="shared" si="2976"/>
        <v>0</v>
      </c>
      <c r="AK19000" s="340">
        <f t="shared" si="2976"/>
        <v>0</v>
      </c>
      <c r="AL19000" s="340">
        <f t="shared" si="2976"/>
        <v>0</v>
      </c>
      <c r="AM19000" s="340">
        <f t="shared" si="2976"/>
        <v>0</v>
      </c>
    </row>
    <row r="19001" spans="1:39" x14ac:dyDescent="0.35">
      <c r="A19001" s="337">
        <v>40914</v>
      </c>
      <c r="B19001" s="338">
        <f t="shared" si="2967"/>
        <v>2012</v>
      </c>
      <c r="C19001" s="338">
        <f t="shared" si="2968"/>
        <v>1</v>
      </c>
      <c r="D19001" s="338">
        <f t="shared" si="2969"/>
        <v>6</v>
      </c>
      <c r="E19001" s="334">
        <v>0</v>
      </c>
      <c r="F19001" s="334">
        <v>0</v>
      </c>
      <c r="G19001" s="334">
        <v>0</v>
      </c>
      <c r="H19001" s="334">
        <v>0</v>
      </c>
      <c r="I19001" s="334">
        <v>0</v>
      </c>
      <c r="J19001" s="334">
        <v>0</v>
      </c>
      <c r="K19001" s="334">
        <v>0</v>
      </c>
      <c r="L19001" s="334">
        <v>0</v>
      </c>
      <c r="M19001" s="334">
        <v>0</v>
      </c>
      <c r="N19001" s="334">
        <v>0</v>
      </c>
      <c r="O19001" s="334">
        <v>0</v>
      </c>
      <c r="P19001" s="334">
        <v>0</v>
      </c>
      <c r="Q19001" s="334">
        <v>0</v>
      </c>
      <c r="R19001" s="334">
        <v>0</v>
      </c>
      <c r="S19001" s="334">
        <v>0</v>
      </c>
      <c r="T19001" s="334">
        <v>0</v>
      </c>
      <c r="U19001" s="334">
        <v>0</v>
      </c>
      <c r="V19001" s="334">
        <v>0</v>
      </c>
      <c r="W19001" s="334">
        <v>0</v>
      </c>
      <c r="X19001" s="334">
        <v>0</v>
      </c>
      <c r="Y19001" s="334">
        <v>0</v>
      </c>
      <c r="Z19001" s="334">
        <v>0</v>
      </c>
      <c r="AA19001" s="334">
        <v>0</v>
      </c>
      <c r="AB19001" s="334">
        <v>0</v>
      </c>
      <c r="AD19001" s="334">
        <v>0</v>
      </c>
      <c r="AE19001" s="334">
        <f t="shared" si="2973"/>
        <v>0</v>
      </c>
      <c r="AF19001" s="334">
        <f t="shared" si="2974"/>
        <v>0</v>
      </c>
      <c r="AG19001" s="340">
        <f t="shared" si="2975"/>
        <v>0</v>
      </c>
      <c r="AI19001" s="340">
        <f t="shared" si="2976"/>
        <v>0</v>
      </c>
      <c r="AJ19001" s="340">
        <f t="shared" si="2976"/>
        <v>0</v>
      </c>
      <c r="AK19001" s="340">
        <f t="shared" si="2976"/>
        <v>0</v>
      </c>
      <c r="AL19001" s="340">
        <f t="shared" si="2976"/>
        <v>0</v>
      </c>
      <c r="AM19001" s="340">
        <f t="shared" si="2976"/>
        <v>0</v>
      </c>
    </row>
    <row r="19002" spans="1:39" x14ac:dyDescent="0.35">
      <c r="A19002" s="337">
        <v>40915</v>
      </c>
      <c r="B19002" s="338">
        <f t="shared" si="2967"/>
        <v>2012</v>
      </c>
      <c r="C19002" s="338">
        <f t="shared" si="2968"/>
        <v>1</v>
      </c>
      <c r="D19002" s="338">
        <f t="shared" si="2969"/>
        <v>7</v>
      </c>
      <c r="E19002" s="334">
        <v>0</v>
      </c>
      <c r="F19002" s="334">
        <v>0</v>
      </c>
      <c r="G19002" s="334">
        <v>0</v>
      </c>
      <c r="H19002" s="334">
        <v>0</v>
      </c>
      <c r="I19002" s="334">
        <v>0</v>
      </c>
      <c r="J19002" s="334">
        <v>0</v>
      </c>
      <c r="K19002" s="334">
        <v>0</v>
      </c>
      <c r="L19002" s="334">
        <v>0</v>
      </c>
      <c r="M19002" s="334">
        <v>0</v>
      </c>
      <c r="N19002" s="334">
        <v>0</v>
      </c>
      <c r="O19002" s="334">
        <v>0</v>
      </c>
      <c r="P19002" s="334">
        <v>0</v>
      </c>
      <c r="Q19002" s="334">
        <v>0</v>
      </c>
      <c r="R19002" s="334">
        <v>0</v>
      </c>
      <c r="S19002" s="334">
        <v>0</v>
      </c>
      <c r="T19002" s="334">
        <v>0</v>
      </c>
      <c r="U19002" s="334">
        <v>0</v>
      </c>
      <c r="V19002" s="334">
        <v>0</v>
      </c>
      <c r="W19002" s="334">
        <v>0</v>
      </c>
      <c r="X19002" s="334">
        <v>0</v>
      </c>
      <c r="Y19002" s="334">
        <v>0</v>
      </c>
      <c r="Z19002" s="334">
        <v>0</v>
      </c>
      <c r="AA19002" s="334">
        <v>0</v>
      </c>
      <c r="AB19002" s="334">
        <v>0</v>
      </c>
      <c r="AD19002" s="334">
        <v>0</v>
      </c>
      <c r="AE19002" s="334">
        <f t="shared" si="2973"/>
        <v>0</v>
      </c>
      <c r="AF19002" s="334">
        <f t="shared" si="2974"/>
        <v>0</v>
      </c>
      <c r="AG19002" s="340">
        <f t="shared" si="2975"/>
        <v>0</v>
      </c>
      <c r="AI19002" s="340">
        <f t="shared" si="2976"/>
        <v>0</v>
      </c>
      <c r="AJ19002" s="340">
        <f t="shared" si="2976"/>
        <v>0</v>
      </c>
      <c r="AK19002" s="340">
        <f t="shared" si="2976"/>
        <v>0</v>
      </c>
      <c r="AL19002" s="340">
        <f t="shared" si="2976"/>
        <v>0</v>
      </c>
      <c r="AM19002" s="340">
        <f t="shared" si="2976"/>
        <v>0</v>
      </c>
    </row>
    <row r="19003" spans="1:39" x14ac:dyDescent="0.35">
      <c r="A19003" s="337">
        <v>40916</v>
      </c>
      <c r="B19003" s="338">
        <f t="shared" si="2967"/>
        <v>2012</v>
      </c>
      <c r="C19003" s="338">
        <f t="shared" si="2968"/>
        <v>1</v>
      </c>
      <c r="D19003" s="338">
        <f t="shared" si="2969"/>
        <v>8</v>
      </c>
      <c r="E19003" s="334">
        <v>0</v>
      </c>
      <c r="F19003" s="334">
        <v>0</v>
      </c>
      <c r="G19003" s="334">
        <v>0</v>
      </c>
      <c r="H19003" s="334">
        <v>0</v>
      </c>
      <c r="I19003" s="334">
        <v>0</v>
      </c>
      <c r="J19003" s="334">
        <v>0</v>
      </c>
      <c r="K19003" s="334">
        <v>0</v>
      </c>
      <c r="L19003" s="334">
        <v>0</v>
      </c>
      <c r="M19003" s="334">
        <v>0</v>
      </c>
      <c r="N19003" s="334">
        <v>0</v>
      </c>
      <c r="O19003" s="334">
        <v>0</v>
      </c>
      <c r="P19003" s="334">
        <v>0</v>
      </c>
      <c r="Q19003" s="334">
        <v>0</v>
      </c>
      <c r="R19003" s="334">
        <v>0</v>
      </c>
      <c r="S19003" s="334">
        <v>0</v>
      </c>
      <c r="T19003" s="334">
        <v>0</v>
      </c>
      <c r="U19003" s="334">
        <v>0</v>
      </c>
      <c r="V19003" s="334">
        <v>0</v>
      </c>
      <c r="W19003" s="334">
        <v>0</v>
      </c>
      <c r="X19003" s="334">
        <v>0</v>
      </c>
      <c r="Y19003" s="334">
        <v>0</v>
      </c>
      <c r="Z19003" s="334">
        <v>0</v>
      </c>
      <c r="AA19003" s="334">
        <v>0</v>
      </c>
      <c r="AB19003" s="334">
        <v>0</v>
      </c>
      <c r="AD19003" s="334">
        <v>0</v>
      </c>
      <c r="AE19003" s="334">
        <f t="shared" si="2973"/>
        <v>0</v>
      </c>
      <c r="AF19003" s="334">
        <f t="shared" si="2974"/>
        <v>0</v>
      </c>
      <c r="AG19003" s="340">
        <f t="shared" si="2975"/>
        <v>0</v>
      </c>
      <c r="AI19003" s="340">
        <f t="shared" si="2976"/>
        <v>0</v>
      </c>
      <c r="AJ19003" s="340">
        <f t="shared" si="2976"/>
        <v>0</v>
      </c>
      <c r="AK19003" s="340">
        <f t="shared" si="2976"/>
        <v>0</v>
      </c>
      <c r="AL19003" s="340">
        <f t="shared" si="2976"/>
        <v>0</v>
      </c>
      <c r="AM19003" s="340">
        <f t="shared" si="2976"/>
        <v>0</v>
      </c>
    </row>
    <row r="19004" spans="1:39" x14ac:dyDescent="0.35">
      <c r="A19004" s="337">
        <v>40917</v>
      </c>
      <c r="B19004" s="338">
        <f t="shared" si="2967"/>
        <v>2012</v>
      </c>
      <c r="C19004" s="338">
        <f t="shared" si="2968"/>
        <v>1</v>
      </c>
      <c r="D19004" s="338">
        <f t="shared" si="2969"/>
        <v>9</v>
      </c>
      <c r="E19004" s="334">
        <v>0</v>
      </c>
      <c r="F19004" s="334">
        <v>0</v>
      </c>
      <c r="G19004" s="334">
        <v>0</v>
      </c>
      <c r="H19004" s="334">
        <v>0</v>
      </c>
      <c r="I19004" s="334">
        <v>0</v>
      </c>
      <c r="J19004" s="334">
        <v>0</v>
      </c>
      <c r="K19004" s="334">
        <v>0</v>
      </c>
      <c r="L19004" s="334">
        <v>0</v>
      </c>
      <c r="M19004" s="334">
        <v>0</v>
      </c>
      <c r="N19004" s="334">
        <v>0</v>
      </c>
      <c r="O19004" s="334">
        <v>0</v>
      </c>
      <c r="P19004" s="334">
        <v>0</v>
      </c>
      <c r="Q19004" s="334">
        <v>0</v>
      </c>
      <c r="R19004" s="334">
        <v>0</v>
      </c>
      <c r="S19004" s="334">
        <v>0</v>
      </c>
      <c r="T19004" s="334">
        <v>0</v>
      </c>
      <c r="U19004" s="334">
        <v>0</v>
      </c>
      <c r="V19004" s="334">
        <v>0</v>
      </c>
      <c r="W19004" s="334">
        <v>0</v>
      </c>
      <c r="X19004" s="334">
        <v>0</v>
      </c>
      <c r="Y19004" s="334">
        <v>0</v>
      </c>
      <c r="Z19004" s="334">
        <v>0</v>
      </c>
      <c r="AA19004" s="334">
        <v>0</v>
      </c>
      <c r="AB19004" s="334">
        <v>0</v>
      </c>
      <c r="AD19004" s="334">
        <v>0</v>
      </c>
      <c r="AE19004" s="334">
        <f t="shared" si="2973"/>
        <v>0</v>
      </c>
      <c r="AF19004" s="334">
        <f t="shared" si="2974"/>
        <v>0</v>
      </c>
      <c r="AG19004" s="340">
        <f t="shared" si="2975"/>
        <v>0</v>
      </c>
      <c r="AI19004" s="340">
        <f t="shared" si="2976"/>
        <v>0</v>
      </c>
      <c r="AJ19004" s="340">
        <f t="shared" si="2976"/>
        <v>0</v>
      </c>
      <c r="AK19004" s="340">
        <f t="shared" si="2976"/>
        <v>0</v>
      </c>
      <c r="AL19004" s="340">
        <f t="shared" si="2976"/>
        <v>0</v>
      </c>
      <c r="AM19004" s="340">
        <f t="shared" si="2976"/>
        <v>0</v>
      </c>
    </row>
    <row r="19005" spans="1:39" x14ac:dyDescent="0.35">
      <c r="A19005" s="337">
        <v>40918</v>
      </c>
      <c r="B19005" s="338">
        <f t="shared" si="2967"/>
        <v>2012</v>
      </c>
      <c r="C19005" s="338">
        <f t="shared" si="2968"/>
        <v>1</v>
      </c>
      <c r="D19005" s="338">
        <f t="shared" si="2969"/>
        <v>10</v>
      </c>
      <c r="E19005" s="334">
        <v>0</v>
      </c>
      <c r="F19005" s="334">
        <v>0</v>
      </c>
      <c r="G19005" s="334">
        <v>0</v>
      </c>
      <c r="H19005" s="334">
        <v>0</v>
      </c>
      <c r="I19005" s="334">
        <v>0</v>
      </c>
      <c r="J19005" s="334">
        <v>0</v>
      </c>
      <c r="K19005" s="334">
        <v>0.9</v>
      </c>
      <c r="L19005" s="334">
        <v>0.8</v>
      </c>
      <c r="M19005" s="334">
        <v>0.9</v>
      </c>
      <c r="N19005" s="334">
        <v>0</v>
      </c>
      <c r="O19005" s="334">
        <v>0</v>
      </c>
      <c r="P19005" s="334">
        <v>0</v>
      </c>
      <c r="Q19005" s="334">
        <v>0</v>
      </c>
      <c r="R19005" s="334">
        <v>0</v>
      </c>
      <c r="S19005" s="334">
        <v>0</v>
      </c>
      <c r="T19005" s="334">
        <v>0</v>
      </c>
      <c r="U19005" s="334">
        <v>0</v>
      </c>
      <c r="V19005" s="334">
        <v>0</v>
      </c>
      <c r="W19005" s="334">
        <v>0</v>
      </c>
      <c r="X19005" s="334">
        <v>0</v>
      </c>
      <c r="Y19005" s="334">
        <v>0</v>
      </c>
      <c r="Z19005" s="334">
        <v>0</v>
      </c>
      <c r="AA19005" s="334">
        <v>0</v>
      </c>
      <c r="AB19005" s="334">
        <v>0</v>
      </c>
      <c r="AD19005" s="334">
        <v>2.6</v>
      </c>
      <c r="AE19005" s="334">
        <f t="shared" si="2973"/>
        <v>2.6</v>
      </c>
      <c r="AF19005" s="334">
        <f t="shared" si="2974"/>
        <v>2.6</v>
      </c>
      <c r="AG19005" s="340">
        <f t="shared" si="2975"/>
        <v>0</v>
      </c>
      <c r="AI19005" s="340">
        <f t="shared" si="2976"/>
        <v>0</v>
      </c>
      <c r="AJ19005" s="340">
        <f t="shared" si="2976"/>
        <v>0</v>
      </c>
      <c r="AK19005" s="340">
        <f t="shared" si="2976"/>
        <v>0</v>
      </c>
      <c r="AL19005" s="340">
        <f t="shared" si="2976"/>
        <v>0</v>
      </c>
      <c r="AM19005" s="340">
        <f t="shared" si="2976"/>
        <v>0</v>
      </c>
    </row>
    <row r="19006" spans="1:39" x14ac:dyDescent="0.35">
      <c r="A19006" s="337">
        <v>40919</v>
      </c>
      <c r="B19006" s="338">
        <f t="shared" si="2967"/>
        <v>2012</v>
      </c>
      <c r="C19006" s="338">
        <f t="shared" si="2968"/>
        <v>1</v>
      </c>
      <c r="D19006" s="338">
        <f t="shared" si="2969"/>
        <v>11</v>
      </c>
      <c r="E19006" s="334">
        <v>0</v>
      </c>
      <c r="F19006" s="334">
        <v>0</v>
      </c>
      <c r="G19006" s="334">
        <v>0</v>
      </c>
      <c r="H19006" s="334">
        <v>0</v>
      </c>
      <c r="I19006" s="334">
        <v>0</v>
      </c>
      <c r="J19006" s="334">
        <v>0</v>
      </c>
      <c r="K19006" s="334">
        <v>0</v>
      </c>
      <c r="L19006" s="334">
        <v>0</v>
      </c>
      <c r="M19006" s="334">
        <v>0</v>
      </c>
      <c r="N19006" s="334">
        <v>0</v>
      </c>
      <c r="O19006" s="334">
        <v>0</v>
      </c>
      <c r="P19006" s="334">
        <v>0</v>
      </c>
      <c r="Q19006" s="334">
        <v>0</v>
      </c>
      <c r="R19006" s="334">
        <v>0</v>
      </c>
      <c r="S19006" s="334">
        <v>0</v>
      </c>
      <c r="T19006" s="334">
        <v>0</v>
      </c>
      <c r="U19006" s="334">
        <v>0</v>
      </c>
      <c r="V19006" s="334">
        <v>0</v>
      </c>
      <c r="W19006" s="334">
        <v>0</v>
      </c>
      <c r="X19006" s="334">
        <v>0</v>
      </c>
      <c r="Y19006" s="334">
        <v>0</v>
      </c>
      <c r="Z19006" s="334">
        <v>0</v>
      </c>
      <c r="AA19006" s="334">
        <v>0</v>
      </c>
      <c r="AB19006" s="334">
        <v>0</v>
      </c>
      <c r="AD19006" s="334">
        <v>0</v>
      </c>
      <c r="AE19006" s="334">
        <f t="shared" si="2973"/>
        <v>0</v>
      </c>
      <c r="AF19006" s="334">
        <f t="shared" si="2974"/>
        <v>0</v>
      </c>
      <c r="AG19006" s="340">
        <f t="shared" si="2975"/>
        <v>0</v>
      </c>
      <c r="AI19006" s="340">
        <f t="shared" si="2976"/>
        <v>0</v>
      </c>
      <c r="AJ19006" s="340">
        <f t="shared" si="2976"/>
        <v>0</v>
      </c>
      <c r="AK19006" s="340">
        <f t="shared" si="2976"/>
        <v>0</v>
      </c>
      <c r="AL19006" s="340">
        <f t="shared" si="2976"/>
        <v>0</v>
      </c>
      <c r="AM19006" s="340">
        <f t="shared" si="2976"/>
        <v>0</v>
      </c>
    </row>
    <row r="19007" spans="1:39" x14ac:dyDescent="0.35">
      <c r="A19007" s="337">
        <v>40920</v>
      </c>
      <c r="B19007" s="338">
        <f t="shared" si="2967"/>
        <v>2012</v>
      </c>
      <c r="C19007" s="338">
        <f t="shared" si="2968"/>
        <v>1</v>
      </c>
      <c r="D19007" s="338">
        <f t="shared" si="2969"/>
        <v>12</v>
      </c>
      <c r="E19007" s="334">
        <v>0</v>
      </c>
      <c r="F19007" s="334">
        <v>0</v>
      </c>
      <c r="G19007" s="334">
        <v>0</v>
      </c>
      <c r="H19007" s="334">
        <v>0</v>
      </c>
      <c r="I19007" s="334">
        <v>0</v>
      </c>
      <c r="J19007" s="334">
        <v>0</v>
      </c>
      <c r="K19007" s="334">
        <v>0</v>
      </c>
      <c r="L19007" s="334">
        <v>0</v>
      </c>
      <c r="M19007" s="334">
        <v>0</v>
      </c>
      <c r="N19007" s="334">
        <v>0</v>
      </c>
      <c r="O19007" s="334">
        <v>0</v>
      </c>
      <c r="P19007" s="334">
        <v>0</v>
      </c>
      <c r="Q19007" s="334">
        <v>0</v>
      </c>
      <c r="R19007" s="334">
        <v>0</v>
      </c>
      <c r="S19007" s="334">
        <v>0</v>
      </c>
      <c r="T19007" s="334">
        <v>0</v>
      </c>
      <c r="U19007" s="334">
        <v>0</v>
      </c>
      <c r="V19007" s="334">
        <v>0</v>
      </c>
      <c r="W19007" s="334">
        <v>0</v>
      </c>
      <c r="X19007" s="334">
        <v>0</v>
      </c>
      <c r="Y19007" s="334">
        <v>0</v>
      </c>
      <c r="Z19007" s="334">
        <v>0</v>
      </c>
      <c r="AA19007" s="334">
        <v>0</v>
      </c>
      <c r="AB19007" s="334">
        <v>0</v>
      </c>
      <c r="AD19007" s="334">
        <v>0</v>
      </c>
      <c r="AE19007" s="334">
        <f t="shared" si="2973"/>
        <v>0</v>
      </c>
      <c r="AF19007" s="334">
        <f t="shared" si="2974"/>
        <v>0</v>
      </c>
      <c r="AG19007" s="340">
        <f t="shared" si="2975"/>
        <v>0</v>
      </c>
      <c r="AI19007" s="340">
        <f t="shared" si="2976"/>
        <v>0</v>
      </c>
      <c r="AJ19007" s="340">
        <f t="shared" si="2976"/>
        <v>0</v>
      </c>
      <c r="AK19007" s="340">
        <f t="shared" si="2976"/>
        <v>0</v>
      </c>
      <c r="AL19007" s="340">
        <f t="shared" si="2976"/>
        <v>0</v>
      </c>
      <c r="AM19007" s="340">
        <f t="shared" si="2976"/>
        <v>0</v>
      </c>
    </row>
    <row r="19008" spans="1:39" x14ac:dyDescent="0.35">
      <c r="A19008" s="337">
        <v>40921</v>
      </c>
      <c r="B19008" s="338">
        <f t="shared" si="2967"/>
        <v>2012</v>
      </c>
      <c r="C19008" s="338">
        <f t="shared" si="2968"/>
        <v>1</v>
      </c>
      <c r="D19008" s="338">
        <f t="shared" si="2969"/>
        <v>13</v>
      </c>
      <c r="E19008" s="334">
        <v>0</v>
      </c>
      <c r="F19008" s="334">
        <v>0</v>
      </c>
      <c r="G19008" s="334">
        <v>0</v>
      </c>
      <c r="H19008" s="334">
        <v>0</v>
      </c>
      <c r="I19008" s="334">
        <v>0</v>
      </c>
      <c r="J19008" s="334">
        <v>0</v>
      </c>
      <c r="K19008" s="334">
        <v>0</v>
      </c>
      <c r="L19008" s="334">
        <v>0</v>
      </c>
      <c r="M19008" s="334">
        <v>0</v>
      </c>
      <c r="N19008" s="334">
        <v>0</v>
      </c>
      <c r="O19008" s="334">
        <v>0</v>
      </c>
      <c r="P19008" s="334">
        <v>0</v>
      </c>
      <c r="Q19008" s="334">
        <v>0</v>
      </c>
      <c r="R19008" s="334">
        <v>0</v>
      </c>
      <c r="S19008" s="334">
        <v>0</v>
      </c>
      <c r="T19008" s="334">
        <v>0</v>
      </c>
      <c r="U19008" s="334">
        <v>0</v>
      </c>
      <c r="V19008" s="334">
        <v>0</v>
      </c>
      <c r="W19008" s="334">
        <v>0</v>
      </c>
      <c r="X19008" s="334">
        <v>0</v>
      </c>
      <c r="Y19008" s="334">
        <v>0</v>
      </c>
      <c r="Z19008" s="334">
        <v>0</v>
      </c>
      <c r="AA19008" s="334">
        <v>0</v>
      </c>
      <c r="AB19008" s="334">
        <v>0</v>
      </c>
      <c r="AD19008" s="334">
        <v>0</v>
      </c>
      <c r="AE19008" s="334">
        <f t="shared" si="2973"/>
        <v>0</v>
      </c>
      <c r="AF19008" s="334">
        <f t="shared" si="2974"/>
        <v>0</v>
      </c>
      <c r="AG19008" s="340">
        <f t="shared" si="2975"/>
        <v>0</v>
      </c>
      <c r="AI19008" s="340">
        <f t="shared" si="2976"/>
        <v>0</v>
      </c>
      <c r="AJ19008" s="340">
        <f t="shared" si="2976"/>
        <v>0</v>
      </c>
      <c r="AK19008" s="340">
        <f t="shared" si="2976"/>
        <v>0</v>
      </c>
      <c r="AL19008" s="340">
        <f t="shared" si="2976"/>
        <v>0</v>
      </c>
      <c r="AM19008" s="340">
        <f t="shared" si="2976"/>
        <v>0</v>
      </c>
    </row>
    <row r="19009" spans="1:39" x14ac:dyDescent="0.35">
      <c r="A19009" s="337">
        <v>40922</v>
      </c>
      <c r="B19009" s="338">
        <f t="shared" si="2967"/>
        <v>2012</v>
      </c>
      <c r="C19009" s="338">
        <f t="shared" si="2968"/>
        <v>1</v>
      </c>
      <c r="D19009" s="338">
        <f t="shared" si="2969"/>
        <v>14</v>
      </c>
      <c r="E19009" s="334">
        <v>0</v>
      </c>
      <c r="F19009" s="334">
        <v>0</v>
      </c>
      <c r="G19009" s="334">
        <v>0</v>
      </c>
      <c r="H19009" s="334">
        <v>0</v>
      </c>
      <c r="I19009" s="334">
        <v>0</v>
      </c>
      <c r="J19009" s="334">
        <v>0</v>
      </c>
      <c r="K19009" s="334">
        <v>0</v>
      </c>
      <c r="L19009" s="334">
        <v>0</v>
      </c>
      <c r="M19009" s="334">
        <v>0</v>
      </c>
      <c r="N19009" s="334">
        <v>0</v>
      </c>
      <c r="O19009" s="334">
        <v>0</v>
      </c>
      <c r="P19009" s="334">
        <v>0</v>
      </c>
      <c r="Q19009" s="334">
        <v>0</v>
      </c>
      <c r="R19009" s="334">
        <v>0</v>
      </c>
      <c r="S19009" s="334">
        <v>0</v>
      </c>
      <c r="T19009" s="334">
        <v>0</v>
      </c>
      <c r="U19009" s="334">
        <v>0</v>
      </c>
      <c r="V19009" s="334">
        <v>0</v>
      </c>
      <c r="W19009" s="334">
        <v>0</v>
      </c>
      <c r="X19009" s="334">
        <v>0</v>
      </c>
      <c r="Y19009" s="334">
        <v>0</v>
      </c>
      <c r="Z19009" s="334">
        <v>0</v>
      </c>
      <c r="AA19009" s="334">
        <v>0</v>
      </c>
      <c r="AB19009" s="334">
        <v>0</v>
      </c>
      <c r="AD19009" s="334">
        <v>0</v>
      </c>
      <c r="AE19009" s="334">
        <f t="shared" si="2973"/>
        <v>0</v>
      </c>
      <c r="AF19009" s="334">
        <f t="shared" si="2974"/>
        <v>0</v>
      </c>
      <c r="AG19009" s="340">
        <f t="shared" si="2975"/>
        <v>0</v>
      </c>
      <c r="AI19009" s="340">
        <f t="shared" si="2976"/>
        <v>0</v>
      </c>
      <c r="AJ19009" s="340">
        <f t="shared" si="2976"/>
        <v>0</v>
      </c>
      <c r="AK19009" s="340">
        <f t="shared" si="2976"/>
        <v>0</v>
      </c>
      <c r="AL19009" s="340">
        <f t="shared" si="2976"/>
        <v>0</v>
      </c>
      <c r="AM19009" s="340">
        <f t="shared" si="2976"/>
        <v>0</v>
      </c>
    </row>
    <row r="19010" spans="1:39" x14ac:dyDescent="0.35">
      <c r="A19010" s="337">
        <v>40923</v>
      </c>
      <c r="B19010" s="338">
        <f t="shared" si="2967"/>
        <v>2012</v>
      </c>
      <c r="C19010" s="338">
        <f t="shared" si="2968"/>
        <v>1</v>
      </c>
      <c r="D19010" s="338">
        <f t="shared" si="2969"/>
        <v>15</v>
      </c>
      <c r="E19010" s="334">
        <v>0</v>
      </c>
      <c r="F19010" s="334">
        <v>0.1</v>
      </c>
      <c r="G19010" s="334">
        <v>0</v>
      </c>
      <c r="H19010" s="334">
        <v>0.1</v>
      </c>
      <c r="I19010" s="334">
        <v>0.1</v>
      </c>
      <c r="J19010" s="334">
        <v>0</v>
      </c>
      <c r="K19010" s="334">
        <v>0.1</v>
      </c>
      <c r="L19010" s="334">
        <v>0.1</v>
      </c>
      <c r="M19010" s="334">
        <v>0</v>
      </c>
      <c r="N19010" s="334">
        <v>0.1</v>
      </c>
      <c r="O19010" s="334">
        <v>0</v>
      </c>
      <c r="P19010" s="334">
        <v>0.1</v>
      </c>
      <c r="Q19010" s="334">
        <v>0</v>
      </c>
      <c r="R19010" s="334">
        <v>0.1</v>
      </c>
      <c r="S19010" s="334">
        <v>0</v>
      </c>
      <c r="T19010" s="334">
        <v>0</v>
      </c>
      <c r="U19010" s="334">
        <v>0.1</v>
      </c>
      <c r="V19010" s="334">
        <v>0</v>
      </c>
      <c r="W19010" s="334">
        <v>0.1</v>
      </c>
      <c r="X19010" s="334">
        <v>0</v>
      </c>
      <c r="Y19010" s="334">
        <v>0.1</v>
      </c>
      <c r="Z19010" s="334">
        <v>0</v>
      </c>
      <c r="AA19010" s="334">
        <v>0.1</v>
      </c>
      <c r="AB19010" s="334">
        <v>0</v>
      </c>
      <c r="AD19010" s="334">
        <v>1.2</v>
      </c>
      <c r="AE19010" s="334">
        <f t="shared" si="2973"/>
        <v>1.2</v>
      </c>
      <c r="AF19010" s="334">
        <f t="shared" si="2974"/>
        <v>1.2</v>
      </c>
      <c r="AG19010" s="340">
        <f t="shared" si="2975"/>
        <v>0</v>
      </c>
      <c r="AI19010" s="340">
        <f t="shared" si="2976"/>
        <v>0</v>
      </c>
      <c r="AJ19010" s="340">
        <f t="shared" si="2976"/>
        <v>0</v>
      </c>
      <c r="AK19010" s="340">
        <f t="shared" si="2976"/>
        <v>0</v>
      </c>
      <c r="AL19010" s="340">
        <f t="shared" si="2976"/>
        <v>0</v>
      </c>
      <c r="AM19010" s="340">
        <f t="shared" si="2976"/>
        <v>0</v>
      </c>
    </row>
    <row r="19011" spans="1:39" x14ac:dyDescent="0.35">
      <c r="A19011" s="337">
        <v>40924</v>
      </c>
      <c r="B19011" s="338">
        <f t="shared" si="2967"/>
        <v>2012</v>
      </c>
      <c r="C19011" s="338">
        <f t="shared" si="2968"/>
        <v>1</v>
      </c>
      <c r="D19011" s="338">
        <f t="shared" si="2969"/>
        <v>16</v>
      </c>
      <c r="E19011" s="334">
        <v>0</v>
      </c>
      <c r="F19011" s="334">
        <v>0.1</v>
      </c>
      <c r="G19011" s="334">
        <v>0</v>
      </c>
      <c r="H19011" s="334">
        <v>0</v>
      </c>
      <c r="I19011" s="334">
        <v>0</v>
      </c>
      <c r="J19011" s="334">
        <v>0</v>
      </c>
      <c r="K19011" s="334">
        <v>0</v>
      </c>
      <c r="L19011" s="334">
        <v>0</v>
      </c>
      <c r="M19011" s="334">
        <v>0.1</v>
      </c>
      <c r="N19011" s="334">
        <v>0</v>
      </c>
      <c r="O19011" s="334">
        <v>0</v>
      </c>
      <c r="P19011" s="334">
        <v>0.1</v>
      </c>
      <c r="Q19011" s="334">
        <v>0</v>
      </c>
      <c r="R19011" s="334">
        <v>0</v>
      </c>
      <c r="S19011" s="334">
        <v>0</v>
      </c>
      <c r="T19011" s="334">
        <v>0.1</v>
      </c>
      <c r="U19011" s="334">
        <v>0</v>
      </c>
      <c r="V19011" s="334">
        <v>0</v>
      </c>
      <c r="W19011" s="334">
        <v>0.1</v>
      </c>
      <c r="X19011" s="334">
        <v>0</v>
      </c>
      <c r="Y19011" s="334">
        <v>0</v>
      </c>
      <c r="Z19011" s="334">
        <v>0</v>
      </c>
      <c r="AA19011" s="334">
        <v>0.1</v>
      </c>
      <c r="AB19011" s="334">
        <v>0</v>
      </c>
      <c r="AD19011" s="334">
        <v>0.6</v>
      </c>
      <c r="AE19011" s="334">
        <f t="shared" si="2973"/>
        <v>0.6</v>
      </c>
      <c r="AF19011" s="334">
        <f t="shared" si="2974"/>
        <v>0.6</v>
      </c>
      <c r="AG19011" s="340">
        <f t="shared" si="2975"/>
        <v>0</v>
      </c>
      <c r="AI19011" s="340">
        <f t="shared" si="2976"/>
        <v>0</v>
      </c>
      <c r="AJ19011" s="340">
        <f t="shared" si="2976"/>
        <v>0</v>
      </c>
      <c r="AK19011" s="340">
        <f t="shared" si="2976"/>
        <v>0</v>
      </c>
      <c r="AL19011" s="340">
        <f t="shared" si="2976"/>
        <v>0</v>
      </c>
      <c r="AM19011" s="340">
        <f t="shared" si="2976"/>
        <v>0</v>
      </c>
    </row>
    <row r="19012" spans="1:39" x14ac:dyDescent="0.35">
      <c r="A19012" s="337">
        <v>40925</v>
      </c>
      <c r="B19012" s="338">
        <f t="shared" ref="B19012:B19075" si="2977">YEAR(A19012)</f>
        <v>2012</v>
      </c>
      <c r="C19012" s="338">
        <f t="shared" ref="C19012:C19075" si="2978">MONTH(A19012)</f>
        <v>1</v>
      </c>
      <c r="D19012" s="338">
        <f t="shared" ref="D19012:D19075" si="2979">DAY(A19012)</f>
        <v>17</v>
      </c>
      <c r="E19012" s="334">
        <v>0</v>
      </c>
      <c r="F19012" s="334">
        <v>0.1</v>
      </c>
      <c r="G19012" s="334">
        <v>0</v>
      </c>
      <c r="H19012" s="334">
        <v>0</v>
      </c>
      <c r="I19012" s="334">
        <v>0.1</v>
      </c>
      <c r="J19012" s="334">
        <v>0</v>
      </c>
      <c r="K19012" s="334">
        <v>0</v>
      </c>
      <c r="L19012" s="334">
        <v>0.1</v>
      </c>
      <c r="M19012" s="334">
        <v>0</v>
      </c>
      <c r="N19012" s="334">
        <v>0</v>
      </c>
      <c r="O19012" s="334">
        <v>0.1</v>
      </c>
      <c r="P19012" s="334">
        <v>0</v>
      </c>
      <c r="Q19012" s="334">
        <v>0</v>
      </c>
      <c r="R19012" s="334">
        <v>0.1</v>
      </c>
      <c r="S19012" s="334">
        <v>0</v>
      </c>
      <c r="T19012" s="334">
        <v>0</v>
      </c>
      <c r="U19012" s="334">
        <v>0.1</v>
      </c>
      <c r="V19012" s="334">
        <v>0</v>
      </c>
      <c r="W19012" s="334">
        <v>0</v>
      </c>
      <c r="X19012" s="334">
        <v>0.1</v>
      </c>
      <c r="Y19012" s="334">
        <v>0</v>
      </c>
      <c r="Z19012" s="334">
        <v>0</v>
      </c>
      <c r="AA19012" s="334">
        <v>0.1</v>
      </c>
      <c r="AB19012" s="334">
        <v>0</v>
      </c>
      <c r="AD19012" s="334">
        <v>0.8</v>
      </c>
      <c r="AE19012" s="334">
        <f t="shared" si="2973"/>
        <v>0.8</v>
      </c>
      <c r="AF19012" s="334">
        <f t="shared" si="2974"/>
        <v>0.79999999999999993</v>
      </c>
      <c r="AG19012" s="340">
        <f t="shared" si="2975"/>
        <v>1.1102230246251565E-16</v>
      </c>
      <c r="AI19012" s="340">
        <f t="shared" ref="AI19012:AM19027" si="2980">IF($C19012=AI$1,$AF19012,0)</f>
        <v>0</v>
      </c>
      <c r="AJ19012" s="340">
        <f t="shared" si="2980"/>
        <v>0</v>
      </c>
      <c r="AK19012" s="340">
        <f t="shared" si="2980"/>
        <v>0</v>
      </c>
      <c r="AL19012" s="340">
        <f t="shared" si="2980"/>
        <v>0</v>
      </c>
      <c r="AM19012" s="340">
        <f t="shared" si="2980"/>
        <v>0</v>
      </c>
    </row>
    <row r="19013" spans="1:39" x14ac:dyDescent="0.35">
      <c r="A19013" s="337">
        <v>40926</v>
      </c>
      <c r="B19013" s="338">
        <f t="shared" si="2977"/>
        <v>2012</v>
      </c>
      <c r="C19013" s="338">
        <f t="shared" si="2978"/>
        <v>1</v>
      </c>
      <c r="D19013" s="338">
        <f t="shared" si="2979"/>
        <v>18</v>
      </c>
      <c r="E19013" s="334">
        <v>0</v>
      </c>
      <c r="F19013" s="334">
        <v>0</v>
      </c>
      <c r="G19013" s="334">
        <v>0</v>
      </c>
      <c r="H19013" s="334">
        <v>0</v>
      </c>
      <c r="I19013" s="334">
        <v>0</v>
      </c>
      <c r="J19013" s="334">
        <v>0</v>
      </c>
      <c r="K19013" s="334">
        <v>0.1</v>
      </c>
      <c r="L19013" s="334">
        <v>0</v>
      </c>
      <c r="M19013" s="334">
        <v>0</v>
      </c>
      <c r="N19013" s="334">
        <v>0</v>
      </c>
      <c r="O19013" s="334">
        <v>0</v>
      </c>
      <c r="P19013" s="334">
        <v>0</v>
      </c>
      <c r="Q19013" s="334">
        <v>0</v>
      </c>
      <c r="R19013" s="334">
        <v>0</v>
      </c>
      <c r="S19013" s="334">
        <v>0</v>
      </c>
      <c r="T19013" s="334">
        <v>0</v>
      </c>
      <c r="U19013" s="334">
        <v>0</v>
      </c>
      <c r="V19013" s="334">
        <v>0</v>
      </c>
      <c r="W19013" s="334">
        <v>0.1</v>
      </c>
      <c r="X19013" s="334">
        <v>0</v>
      </c>
      <c r="Y19013" s="334">
        <v>0</v>
      </c>
      <c r="Z19013" s="334">
        <v>0</v>
      </c>
      <c r="AA19013" s="334">
        <v>0</v>
      </c>
      <c r="AB19013" s="334">
        <v>0</v>
      </c>
      <c r="AD19013" s="334">
        <v>0.2</v>
      </c>
      <c r="AE19013" s="334">
        <f t="shared" si="2973"/>
        <v>0.2</v>
      </c>
      <c r="AF19013" s="334">
        <f t="shared" si="2974"/>
        <v>0.2</v>
      </c>
      <c r="AG19013" s="340">
        <f t="shared" si="2975"/>
        <v>0</v>
      </c>
      <c r="AI19013" s="340">
        <f t="shared" si="2980"/>
        <v>0</v>
      </c>
      <c r="AJ19013" s="340">
        <f t="shared" si="2980"/>
        <v>0</v>
      </c>
      <c r="AK19013" s="340">
        <f t="shared" si="2980"/>
        <v>0</v>
      </c>
      <c r="AL19013" s="340">
        <f t="shared" si="2980"/>
        <v>0</v>
      </c>
      <c r="AM19013" s="340">
        <f t="shared" si="2980"/>
        <v>0</v>
      </c>
    </row>
    <row r="19014" spans="1:39" x14ac:dyDescent="0.35">
      <c r="A19014" s="337">
        <v>40927</v>
      </c>
      <c r="B19014" s="338">
        <f t="shared" si="2977"/>
        <v>2012</v>
      </c>
      <c r="C19014" s="338">
        <f t="shared" si="2978"/>
        <v>1</v>
      </c>
      <c r="D19014" s="338">
        <f t="shared" si="2979"/>
        <v>19</v>
      </c>
      <c r="E19014" s="334">
        <v>0</v>
      </c>
      <c r="F19014" s="334">
        <v>0</v>
      </c>
      <c r="G19014" s="334">
        <v>0</v>
      </c>
      <c r="H19014" s="334">
        <v>0</v>
      </c>
      <c r="I19014" s="334">
        <v>0</v>
      </c>
      <c r="J19014" s="334">
        <v>0</v>
      </c>
      <c r="K19014" s="334">
        <v>0</v>
      </c>
      <c r="L19014" s="334">
        <v>0</v>
      </c>
      <c r="M19014" s="334">
        <v>0</v>
      </c>
      <c r="N19014" s="334">
        <v>0</v>
      </c>
      <c r="O19014" s="334">
        <v>0</v>
      </c>
      <c r="P19014" s="334">
        <v>0</v>
      </c>
      <c r="Q19014" s="334">
        <v>0</v>
      </c>
      <c r="R19014" s="334">
        <v>0</v>
      </c>
      <c r="S19014" s="334">
        <v>0</v>
      </c>
      <c r="T19014" s="334">
        <v>0</v>
      </c>
      <c r="U19014" s="334">
        <v>0</v>
      </c>
      <c r="V19014" s="334">
        <v>0</v>
      </c>
      <c r="W19014" s="334">
        <v>0</v>
      </c>
      <c r="X19014" s="334">
        <v>0</v>
      </c>
      <c r="Y19014" s="334">
        <v>0</v>
      </c>
      <c r="Z19014" s="334">
        <v>0</v>
      </c>
      <c r="AA19014" s="334">
        <v>0</v>
      </c>
      <c r="AB19014" s="334">
        <v>0</v>
      </c>
      <c r="AD19014" s="334">
        <v>0</v>
      </c>
      <c r="AE19014" s="334">
        <f t="shared" si="2973"/>
        <v>0</v>
      </c>
      <c r="AF19014" s="334">
        <f t="shared" si="2974"/>
        <v>0</v>
      </c>
      <c r="AG19014" s="340">
        <f t="shared" si="2975"/>
        <v>0</v>
      </c>
      <c r="AI19014" s="340">
        <f t="shared" si="2980"/>
        <v>0</v>
      </c>
      <c r="AJ19014" s="340">
        <f t="shared" si="2980"/>
        <v>0</v>
      </c>
      <c r="AK19014" s="340">
        <f t="shared" si="2980"/>
        <v>0</v>
      </c>
      <c r="AL19014" s="340">
        <f t="shared" si="2980"/>
        <v>0</v>
      </c>
      <c r="AM19014" s="340">
        <f t="shared" si="2980"/>
        <v>0</v>
      </c>
    </row>
    <row r="19015" spans="1:39" x14ac:dyDescent="0.35">
      <c r="A19015" s="337">
        <v>40928</v>
      </c>
      <c r="B19015" s="338">
        <f t="shared" si="2977"/>
        <v>2012</v>
      </c>
      <c r="C19015" s="338">
        <f t="shared" si="2978"/>
        <v>1</v>
      </c>
      <c r="D19015" s="338">
        <f t="shared" si="2979"/>
        <v>20</v>
      </c>
      <c r="E19015" s="334">
        <v>0</v>
      </c>
      <c r="F19015" s="334">
        <v>0</v>
      </c>
      <c r="G19015" s="334">
        <v>0</v>
      </c>
      <c r="H19015" s="334">
        <v>0</v>
      </c>
      <c r="I19015" s="334">
        <v>0</v>
      </c>
      <c r="J19015" s="334">
        <v>0</v>
      </c>
      <c r="K19015" s="334">
        <v>0</v>
      </c>
      <c r="L19015" s="334">
        <v>0</v>
      </c>
      <c r="M19015" s="334">
        <v>0</v>
      </c>
      <c r="N19015" s="334">
        <v>0</v>
      </c>
      <c r="O19015" s="334">
        <v>0</v>
      </c>
      <c r="P19015" s="334">
        <v>0</v>
      </c>
      <c r="Q19015" s="334">
        <v>0</v>
      </c>
      <c r="R19015" s="334">
        <v>0</v>
      </c>
      <c r="S19015" s="334">
        <v>0</v>
      </c>
      <c r="T19015" s="334">
        <v>0</v>
      </c>
      <c r="U19015" s="334">
        <v>0</v>
      </c>
      <c r="V19015" s="334">
        <v>0</v>
      </c>
      <c r="W19015" s="334">
        <v>0</v>
      </c>
      <c r="X19015" s="334">
        <v>0</v>
      </c>
      <c r="Y19015" s="334">
        <v>0</v>
      </c>
      <c r="Z19015" s="334">
        <v>0</v>
      </c>
      <c r="AA19015" s="334">
        <v>0</v>
      </c>
      <c r="AB19015" s="334">
        <v>0</v>
      </c>
      <c r="AD19015" s="334">
        <v>0</v>
      </c>
      <c r="AE19015" s="334">
        <f t="shared" si="2973"/>
        <v>0</v>
      </c>
      <c r="AF19015" s="334">
        <f t="shared" si="2974"/>
        <v>0</v>
      </c>
      <c r="AG19015" s="340">
        <f t="shared" si="2975"/>
        <v>0</v>
      </c>
      <c r="AI19015" s="340">
        <f t="shared" si="2980"/>
        <v>0</v>
      </c>
      <c r="AJ19015" s="340">
        <f t="shared" si="2980"/>
        <v>0</v>
      </c>
      <c r="AK19015" s="340">
        <f t="shared" si="2980"/>
        <v>0</v>
      </c>
      <c r="AL19015" s="340">
        <f t="shared" si="2980"/>
        <v>0</v>
      </c>
      <c r="AM19015" s="340">
        <f t="shared" si="2980"/>
        <v>0</v>
      </c>
    </row>
    <row r="19016" spans="1:39" x14ac:dyDescent="0.35">
      <c r="A19016" s="337">
        <v>40929</v>
      </c>
      <c r="B19016" s="338">
        <f t="shared" si="2977"/>
        <v>2012</v>
      </c>
      <c r="C19016" s="338">
        <f t="shared" si="2978"/>
        <v>1</v>
      </c>
      <c r="D19016" s="338">
        <f t="shared" si="2979"/>
        <v>21</v>
      </c>
      <c r="E19016" s="334">
        <v>0</v>
      </c>
      <c r="F19016" s="334">
        <v>0</v>
      </c>
      <c r="G19016" s="334">
        <v>0</v>
      </c>
      <c r="H19016" s="334">
        <v>0</v>
      </c>
      <c r="I19016" s="334">
        <v>0</v>
      </c>
      <c r="J19016" s="334">
        <v>0</v>
      </c>
      <c r="K19016" s="334">
        <v>0.1</v>
      </c>
      <c r="L19016" s="334">
        <v>0</v>
      </c>
      <c r="M19016" s="334">
        <v>0</v>
      </c>
      <c r="N19016" s="334">
        <v>0</v>
      </c>
      <c r="O19016" s="334">
        <v>0.1</v>
      </c>
      <c r="P19016" s="334">
        <v>0</v>
      </c>
      <c r="Q19016" s="334">
        <v>0</v>
      </c>
      <c r="R19016" s="334">
        <v>0</v>
      </c>
      <c r="S19016" s="334">
        <v>0</v>
      </c>
      <c r="T19016" s="334">
        <v>0</v>
      </c>
      <c r="U19016" s="334">
        <v>0</v>
      </c>
      <c r="V19016" s="334">
        <v>0</v>
      </c>
      <c r="W19016" s="334">
        <v>0</v>
      </c>
      <c r="X19016" s="334">
        <v>0</v>
      </c>
      <c r="Y19016" s="334">
        <v>0</v>
      </c>
      <c r="Z19016" s="334">
        <v>0</v>
      </c>
      <c r="AA19016" s="334">
        <v>0</v>
      </c>
      <c r="AB19016" s="334">
        <v>0</v>
      </c>
      <c r="AD19016" s="334">
        <v>0.2</v>
      </c>
      <c r="AE19016" s="334">
        <f t="shared" si="2973"/>
        <v>0.2</v>
      </c>
      <c r="AF19016" s="334">
        <f t="shared" si="2974"/>
        <v>0.2</v>
      </c>
      <c r="AG19016" s="340">
        <f t="shared" si="2975"/>
        <v>0</v>
      </c>
      <c r="AI19016" s="340">
        <f t="shared" si="2980"/>
        <v>0</v>
      </c>
      <c r="AJ19016" s="340">
        <f t="shared" si="2980"/>
        <v>0</v>
      </c>
      <c r="AK19016" s="340">
        <f t="shared" si="2980"/>
        <v>0</v>
      </c>
      <c r="AL19016" s="340">
        <f t="shared" si="2980"/>
        <v>0</v>
      </c>
      <c r="AM19016" s="340">
        <f t="shared" si="2980"/>
        <v>0</v>
      </c>
    </row>
    <row r="19017" spans="1:39" x14ac:dyDescent="0.35">
      <c r="A19017" s="337">
        <v>40930</v>
      </c>
      <c r="B19017" s="338">
        <f t="shared" si="2977"/>
        <v>2012</v>
      </c>
      <c r="C19017" s="338">
        <f t="shared" si="2978"/>
        <v>1</v>
      </c>
      <c r="D19017" s="338">
        <f t="shared" si="2979"/>
        <v>22</v>
      </c>
      <c r="E19017" s="334">
        <v>0.1</v>
      </c>
      <c r="F19017" s="334">
        <v>0.1</v>
      </c>
      <c r="G19017" s="334">
        <v>0.1</v>
      </c>
      <c r="H19017" s="334">
        <v>0.1</v>
      </c>
      <c r="I19017" s="334">
        <v>0.1</v>
      </c>
      <c r="J19017" s="334">
        <v>0.1</v>
      </c>
      <c r="K19017" s="334">
        <v>0</v>
      </c>
      <c r="L19017" s="334">
        <v>0</v>
      </c>
      <c r="M19017" s="334">
        <v>0</v>
      </c>
      <c r="N19017" s="334">
        <v>0</v>
      </c>
      <c r="O19017" s="334">
        <v>0</v>
      </c>
      <c r="P19017" s="334">
        <v>0</v>
      </c>
      <c r="Q19017" s="334">
        <v>0</v>
      </c>
      <c r="R19017" s="334">
        <v>0</v>
      </c>
      <c r="S19017" s="334">
        <v>0</v>
      </c>
      <c r="T19017" s="334">
        <v>0</v>
      </c>
      <c r="U19017" s="334">
        <v>0</v>
      </c>
      <c r="V19017" s="334">
        <v>0</v>
      </c>
      <c r="W19017" s="334">
        <v>0</v>
      </c>
      <c r="X19017" s="334">
        <v>0</v>
      </c>
      <c r="Y19017" s="334">
        <v>0</v>
      </c>
      <c r="Z19017" s="334">
        <v>0</v>
      </c>
      <c r="AA19017" s="334">
        <v>0</v>
      </c>
      <c r="AB19017" s="334">
        <v>0</v>
      </c>
      <c r="AD19017" s="334">
        <v>0.6</v>
      </c>
      <c r="AE19017" s="334">
        <f t="shared" si="2973"/>
        <v>0.6</v>
      </c>
      <c r="AF19017" s="334">
        <f t="shared" si="2974"/>
        <v>0.6</v>
      </c>
      <c r="AG19017" s="340">
        <f t="shared" si="2975"/>
        <v>0</v>
      </c>
      <c r="AI19017" s="340">
        <f t="shared" si="2980"/>
        <v>0</v>
      </c>
      <c r="AJ19017" s="340">
        <f t="shared" si="2980"/>
        <v>0</v>
      </c>
      <c r="AK19017" s="340">
        <f t="shared" si="2980"/>
        <v>0</v>
      </c>
      <c r="AL19017" s="340">
        <f t="shared" si="2980"/>
        <v>0</v>
      </c>
      <c r="AM19017" s="340">
        <f t="shared" si="2980"/>
        <v>0</v>
      </c>
    </row>
    <row r="19018" spans="1:39" x14ac:dyDescent="0.35">
      <c r="A19018" s="337">
        <v>40931</v>
      </c>
      <c r="B19018" s="338">
        <f t="shared" si="2977"/>
        <v>2012</v>
      </c>
      <c r="C19018" s="338">
        <f t="shared" si="2978"/>
        <v>1</v>
      </c>
      <c r="D19018" s="338">
        <f t="shared" si="2979"/>
        <v>23</v>
      </c>
      <c r="E19018" s="334">
        <v>0</v>
      </c>
      <c r="F19018" s="334">
        <v>0</v>
      </c>
      <c r="G19018" s="334">
        <v>0</v>
      </c>
      <c r="H19018" s="334">
        <v>0</v>
      </c>
      <c r="I19018" s="334">
        <v>0</v>
      </c>
      <c r="J19018" s="334">
        <v>0</v>
      </c>
      <c r="K19018" s="334">
        <v>0</v>
      </c>
      <c r="L19018" s="334">
        <v>0</v>
      </c>
      <c r="M19018" s="334">
        <v>0</v>
      </c>
      <c r="N19018" s="334">
        <v>0</v>
      </c>
      <c r="O19018" s="334">
        <v>0</v>
      </c>
      <c r="P19018" s="334">
        <v>0</v>
      </c>
      <c r="Q19018" s="334">
        <v>0</v>
      </c>
      <c r="R19018" s="334">
        <v>0</v>
      </c>
      <c r="S19018" s="334">
        <v>0</v>
      </c>
      <c r="T19018" s="334">
        <v>0</v>
      </c>
      <c r="U19018" s="334">
        <v>0</v>
      </c>
      <c r="V19018" s="334">
        <v>0</v>
      </c>
      <c r="W19018" s="334">
        <v>0</v>
      </c>
      <c r="X19018" s="334">
        <v>0</v>
      </c>
      <c r="Y19018" s="334">
        <v>0</v>
      </c>
      <c r="Z19018" s="334">
        <v>0</v>
      </c>
      <c r="AA19018" s="334">
        <v>0</v>
      </c>
      <c r="AB19018" s="334">
        <v>0</v>
      </c>
      <c r="AD19018" s="334">
        <v>0</v>
      </c>
      <c r="AE19018" s="334">
        <f t="shared" si="2973"/>
        <v>0</v>
      </c>
      <c r="AF19018" s="334">
        <f t="shared" si="2974"/>
        <v>0</v>
      </c>
      <c r="AG19018" s="340">
        <f t="shared" si="2975"/>
        <v>0</v>
      </c>
      <c r="AI19018" s="340">
        <f t="shared" si="2980"/>
        <v>0</v>
      </c>
      <c r="AJ19018" s="340">
        <f t="shared" si="2980"/>
        <v>0</v>
      </c>
      <c r="AK19018" s="340">
        <f t="shared" si="2980"/>
        <v>0</v>
      </c>
      <c r="AL19018" s="340">
        <f t="shared" si="2980"/>
        <v>0</v>
      </c>
      <c r="AM19018" s="340">
        <f t="shared" si="2980"/>
        <v>0</v>
      </c>
    </row>
    <row r="19019" spans="1:39" x14ac:dyDescent="0.35">
      <c r="A19019" s="337">
        <v>40932</v>
      </c>
      <c r="B19019" s="338">
        <f t="shared" si="2977"/>
        <v>2012</v>
      </c>
      <c r="C19019" s="338">
        <f t="shared" si="2978"/>
        <v>1</v>
      </c>
      <c r="D19019" s="338">
        <f t="shared" si="2979"/>
        <v>24</v>
      </c>
      <c r="E19019" s="334">
        <v>0</v>
      </c>
      <c r="F19019" s="334">
        <v>0</v>
      </c>
      <c r="G19019" s="334">
        <v>0</v>
      </c>
      <c r="H19019" s="334">
        <v>0</v>
      </c>
      <c r="I19019" s="334">
        <v>0</v>
      </c>
      <c r="J19019" s="334">
        <v>0</v>
      </c>
      <c r="K19019" s="334">
        <v>0</v>
      </c>
      <c r="L19019" s="334">
        <v>0</v>
      </c>
      <c r="M19019" s="334">
        <v>0</v>
      </c>
      <c r="N19019" s="334">
        <v>0</v>
      </c>
      <c r="O19019" s="334">
        <v>0</v>
      </c>
      <c r="P19019" s="334">
        <v>0</v>
      </c>
      <c r="Q19019" s="334">
        <v>0</v>
      </c>
      <c r="R19019" s="334">
        <v>0</v>
      </c>
      <c r="S19019" s="334">
        <v>0</v>
      </c>
      <c r="T19019" s="334">
        <v>0</v>
      </c>
      <c r="U19019" s="334">
        <v>0</v>
      </c>
      <c r="V19019" s="334">
        <v>0</v>
      </c>
      <c r="W19019" s="334">
        <v>0</v>
      </c>
      <c r="X19019" s="334">
        <v>0</v>
      </c>
      <c r="Y19019" s="334">
        <v>0</v>
      </c>
      <c r="Z19019" s="334">
        <v>0</v>
      </c>
      <c r="AA19019" s="334">
        <v>0</v>
      </c>
      <c r="AB19019" s="334">
        <v>0</v>
      </c>
      <c r="AD19019" s="334">
        <v>0</v>
      </c>
      <c r="AE19019" s="334">
        <f t="shared" si="2973"/>
        <v>0</v>
      </c>
      <c r="AF19019" s="334">
        <f t="shared" si="2974"/>
        <v>0</v>
      </c>
      <c r="AG19019" s="340">
        <f t="shared" si="2975"/>
        <v>0</v>
      </c>
      <c r="AI19019" s="340">
        <f t="shared" si="2980"/>
        <v>0</v>
      </c>
      <c r="AJ19019" s="340">
        <f t="shared" si="2980"/>
        <v>0</v>
      </c>
      <c r="AK19019" s="340">
        <f t="shared" si="2980"/>
        <v>0</v>
      </c>
      <c r="AL19019" s="340">
        <f t="shared" si="2980"/>
        <v>0</v>
      </c>
      <c r="AM19019" s="340">
        <f t="shared" si="2980"/>
        <v>0</v>
      </c>
    </row>
    <row r="19020" spans="1:39" x14ac:dyDescent="0.35">
      <c r="A19020" s="337">
        <v>40933</v>
      </c>
      <c r="B19020" s="338">
        <f t="shared" si="2977"/>
        <v>2012</v>
      </c>
      <c r="C19020" s="338">
        <f t="shared" si="2978"/>
        <v>1</v>
      </c>
      <c r="D19020" s="338">
        <f t="shared" si="2979"/>
        <v>25</v>
      </c>
      <c r="E19020" s="334">
        <v>0</v>
      </c>
      <c r="F19020" s="334">
        <v>0</v>
      </c>
      <c r="G19020" s="334">
        <v>0</v>
      </c>
      <c r="H19020" s="334">
        <v>0</v>
      </c>
      <c r="I19020" s="334">
        <v>0</v>
      </c>
      <c r="J19020" s="334">
        <v>0</v>
      </c>
      <c r="K19020" s="334">
        <v>0</v>
      </c>
      <c r="L19020" s="334">
        <v>0</v>
      </c>
      <c r="M19020" s="334">
        <v>0</v>
      </c>
      <c r="N19020" s="334">
        <v>0</v>
      </c>
      <c r="O19020" s="334">
        <v>0</v>
      </c>
      <c r="P19020" s="334">
        <v>0</v>
      </c>
      <c r="Q19020" s="334">
        <v>0</v>
      </c>
      <c r="R19020" s="334">
        <v>0</v>
      </c>
      <c r="S19020" s="334">
        <v>0</v>
      </c>
      <c r="T19020" s="334">
        <v>0</v>
      </c>
      <c r="U19020" s="334">
        <v>0</v>
      </c>
      <c r="V19020" s="334">
        <v>0</v>
      </c>
      <c r="W19020" s="334">
        <v>0</v>
      </c>
      <c r="X19020" s="334">
        <v>0</v>
      </c>
      <c r="Y19020" s="334">
        <v>0</v>
      </c>
      <c r="Z19020" s="334">
        <v>0</v>
      </c>
      <c r="AA19020" s="334">
        <v>0</v>
      </c>
      <c r="AB19020" s="334">
        <v>0</v>
      </c>
      <c r="AD19020" s="334">
        <v>0</v>
      </c>
      <c r="AE19020" s="334">
        <f t="shared" si="2973"/>
        <v>0</v>
      </c>
      <c r="AF19020" s="334">
        <f t="shared" si="2974"/>
        <v>0</v>
      </c>
      <c r="AG19020" s="340">
        <f t="shared" si="2975"/>
        <v>0</v>
      </c>
      <c r="AI19020" s="340">
        <f t="shared" si="2980"/>
        <v>0</v>
      </c>
      <c r="AJ19020" s="340">
        <f t="shared" si="2980"/>
        <v>0</v>
      </c>
      <c r="AK19020" s="340">
        <f t="shared" si="2980"/>
        <v>0</v>
      </c>
      <c r="AL19020" s="340">
        <f t="shared" si="2980"/>
        <v>0</v>
      </c>
      <c r="AM19020" s="340">
        <f t="shared" si="2980"/>
        <v>0</v>
      </c>
    </row>
    <row r="19021" spans="1:39" x14ac:dyDescent="0.35">
      <c r="A19021" s="337">
        <v>40934</v>
      </c>
      <c r="B19021" s="338">
        <f t="shared" si="2977"/>
        <v>2012</v>
      </c>
      <c r="C19021" s="338">
        <f t="shared" si="2978"/>
        <v>1</v>
      </c>
      <c r="D19021" s="338">
        <f t="shared" si="2979"/>
        <v>26</v>
      </c>
      <c r="E19021" s="334">
        <v>0</v>
      </c>
      <c r="F19021" s="334">
        <v>0</v>
      </c>
      <c r="G19021" s="334">
        <v>0</v>
      </c>
      <c r="H19021" s="334">
        <v>0</v>
      </c>
      <c r="I19021" s="334">
        <v>0</v>
      </c>
      <c r="J19021" s="334">
        <v>0</v>
      </c>
      <c r="K19021" s="334">
        <v>0</v>
      </c>
      <c r="L19021" s="334">
        <v>0</v>
      </c>
      <c r="M19021" s="334">
        <v>0</v>
      </c>
      <c r="N19021" s="334">
        <v>0</v>
      </c>
      <c r="O19021" s="334">
        <v>0</v>
      </c>
      <c r="P19021" s="334">
        <v>0</v>
      </c>
      <c r="Q19021" s="334">
        <v>0</v>
      </c>
      <c r="R19021" s="334">
        <v>0</v>
      </c>
      <c r="S19021" s="334">
        <v>0</v>
      </c>
      <c r="T19021" s="334">
        <v>0</v>
      </c>
      <c r="U19021" s="334">
        <v>0</v>
      </c>
      <c r="V19021" s="334">
        <v>0</v>
      </c>
      <c r="W19021" s="334">
        <v>0</v>
      </c>
      <c r="X19021" s="334">
        <v>0</v>
      </c>
      <c r="Y19021" s="334">
        <v>0</v>
      </c>
      <c r="Z19021" s="334">
        <v>0</v>
      </c>
      <c r="AA19021" s="334">
        <v>0</v>
      </c>
      <c r="AB19021" s="334">
        <v>0</v>
      </c>
      <c r="AD19021" s="334">
        <v>0</v>
      </c>
      <c r="AE19021" s="334">
        <f t="shared" si="2973"/>
        <v>0</v>
      </c>
      <c r="AF19021" s="334">
        <f t="shared" si="2974"/>
        <v>0</v>
      </c>
      <c r="AG19021" s="340">
        <f t="shared" si="2975"/>
        <v>0</v>
      </c>
      <c r="AI19021" s="340">
        <f t="shared" si="2980"/>
        <v>0</v>
      </c>
      <c r="AJ19021" s="340">
        <f t="shared" si="2980"/>
        <v>0</v>
      </c>
      <c r="AK19021" s="340">
        <f t="shared" si="2980"/>
        <v>0</v>
      </c>
      <c r="AL19021" s="340">
        <f t="shared" si="2980"/>
        <v>0</v>
      </c>
      <c r="AM19021" s="340">
        <f t="shared" si="2980"/>
        <v>0</v>
      </c>
    </row>
    <row r="19022" spans="1:39" x14ac:dyDescent="0.35">
      <c r="A19022" s="337">
        <v>40935</v>
      </c>
      <c r="B19022" s="338">
        <f t="shared" si="2977"/>
        <v>2012</v>
      </c>
      <c r="C19022" s="338">
        <f t="shared" si="2978"/>
        <v>1</v>
      </c>
      <c r="D19022" s="338">
        <f t="shared" si="2979"/>
        <v>27</v>
      </c>
      <c r="E19022" s="334">
        <v>0</v>
      </c>
      <c r="F19022" s="334">
        <v>0</v>
      </c>
      <c r="G19022" s="334">
        <v>0</v>
      </c>
      <c r="H19022" s="334">
        <v>0</v>
      </c>
      <c r="I19022" s="334">
        <v>0</v>
      </c>
      <c r="J19022" s="334">
        <v>0</v>
      </c>
      <c r="K19022" s="334">
        <v>0</v>
      </c>
      <c r="L19022" s="334">
        <v>0</v>
      </c>
      <c r="M19022" s="334">
        <v>0</v>
      </c>
      <c r="N19022" s="334">
        <v>0</v>
      </c>
      <c r="O19022" s="334">
        <v>0</v>
      </c>
      <c r="P19022" s="334">
        <v>0</v>
      </c>
      <c r="Q19022" s="334">
        <v>0</v>
      </c>
      <c r="R19022" s="334">
        <v>0</v>
      </c>
      <c r="S19022" s="334">
        <v>0</v>
      </c>
      <c r="T19022" s="334">
        <v>0</v>
      </c>
      <c r="U19022" s="334">
        <v>0</v>
      </c>
      <c r="V19022" s="334">
        <v>0</v>
      </c>
      <c r="W19022" s="334">
        <v>0</v>
      </c>
      <c r="X19022" s="334">
        <v>0</v>
      </c>
      <c r="Y19022" s="334">
        <v>0</v>
      </c>
      <c r="Z19022" s="334">
        <v>0</v>
      </c>
      <c r="AA19022" s="334">
        <v>0</v>
      </c>
      <c r="AB19022" s="334">
        <v>0</v>
      </c>
      <c r="AD19022" s="334">
        <v>0</v>
      </c>
      <c r="AE19022" s="334">
        <f t="shared" si="2973"/>
        <v>0</v>
      </c>
      <c r="AF19022" s="334">
        <f t="shared" si="2974"/>
        <v>0</v>
      </c>
      <c r="AG19022" s="340">
        <f t="shared" si="2975"/>
        <v>0</v>
      </c>
      <c r="AI19022" s="340">
        <f t="shared" si="2980"/>
        <v>0</v>
      </c>
      <c r="AJ19022" s="340">
        <f t="shared" si="2980"/>
        <v>0</v>
      </c>
      <c r="AK19022" s="340">
        <f t="shared" si="2980"/>
        <v>0</v>
      </c>
      <c r="AL19022" s="340">
        <f t="shared" si="2980"/>
        <v>0</v>
      </c>
      <c r="AM19022" s="340">
        <f t="shared" si="2980"/>
        <v>0</v>
      </c>
    </row>
    <row r="19023" spans="1:39" x14ac:dyDescent="0.35">
      <c r="A19023" s="337">
        <v>40936</v>
      </c>
      <c r="B19023" s="338">
        <f t="shared" si="2977"/>
        <v>2012</v>
      </c>
      <c r="C19023" s="338">
        <f t="shared" si="2978"/>
        <v>1</v>
      </c>
      <c r="D19023" s="338">
        <f t="shared" si="2979"/>
        <v>28</v>
      </c>
      <c r="E19023" s="334">
        <v>0</v>
      </c>
      <c r="F19023" s="334">
        <v>0</v>
      </c>
      <c r="G19023" s="334">
        <v>0</v>
      </c>
      <c r="H19023" s="334">
        <v>0</v>
      </c>
      <c r="I19023" s="334">
        <v>0</v>
      </c>
      <c r="J19023" s="334">
        <v>0</v>
      </c>
      <c r="K19023" s="334">
        <v>0</v>
      </c>
      <c r="L19023" s="334">
        <v>0</v>
      </c>
      <c r="M19023" s="334">
        <v>0</v>
      </c>
      <c r="N19023" s="334">
        <v>0</v>
      </c>
      <c r="O19023" s="334">
        <v>0</v>
      </c>
      <c r="P19023" s="334">
        <v>0</v>
      </c>
      <c r="Q19023" s="334">
        <v>0</v>
      </c>
      <c r="R19023" s="334">
        <v>0</v>
      </c>
      <c r="S19023" s="334">
        <v>0</v>
      </c>
      <c r="T19023" s="334">
        <v>0</v>
      </c>
      <c r="U19023" s="334">
        <v>0</v>
      </c>
      <c r="V19023" s="334">
        <v>0</v>
      </c>
      <c r="W19023" s="334">
        <v>0</v>
      </c>
      <c r="X19023" s="334">
        <v>0</v>
      </c>
      <c r="Y19023" s="334">
        <v>0</v>
      </c>
      <c r="Z19023" s="334">
        <v>0</v>
      </c>
      <c r="AA19023" s="334">
        <v>0</v>
      </c>
      <c r="AB19023" s="334">
        <v>0</v>
      </c>
      <c r="AD19023" s="334">
        <v>0</v>
      </c>
      <c r="AE19023" s="334">
        <f t="shared" si="2973"/>
        <v>0</v>
      </c>
      <c r="AF19023" s="334">
        <f t="shared" si="2974"/>
        <v>0</v>
      </c>
      <c r="AG19023" s="340">
        <f t="shared" si="2975"/>
        <v>0</v>
      </c>
      <c r="AI19023" s="340">
        <f t="shared" si="2980"/>
        <v>0</v>
      </c>
      <c r="AJ19023" s="340">
        <f t="shared" si="2980"/>
        <v>0</v>
      </c>
      <c r="AK19023" s="340">
        <f t="shared" si="2980"/>
        <v>0</v>
      </c>
      <c r="AL19023" s="340">
        <f t="shared" si="2980"/>
        <v>0</v>
      </c>
      <c r="AM19023" s="340">
        <f t="shared" si="2980"/>
        <v>0</v>
      </c>
    </row>
    <row r="19024" spans="1:39" x14ac:dyDescent="0.35">
      <c r="A19024" s="337">
        <v>40937</v>
      </c>
      <c r="B19024" s="338">
        <f t="shared" si="2977"/>
        <v>2012</v>
      </c>
      <c r="C19024" s="338">
        <f t="shared" si="2978"/>
        <v>1</v>
      </c>
      <c r="D19024" s="338">
        <f t="shared" si="2979"/>
        <v>29</v>
      </c>
      <c r="E19024" s="334">
        <v>0</v>
      </c>
      <c r="F19024" s="334">
        <v>0</v>
      </c>
      <c r="G19024" s="334">
        <v>0</v>
      </c>
      <c r="H19024" s="334">
        <v>0</v>
      </c>
      <c r="I19024" s="334">
        <v>0</v>
      </c>
      <c r="J19024" s="334">
        <v>0</v>
      </c>
      <c r="K19024" s="334">
        <v>0</v>
      </c>
      <c r="L19024" s="334">
        <v>0</v>
      </c>
      <c r="M19024" s="334">
        <v>0</v>
      </c>
      <c r="N19024" s="334">
        <v>0</v>
      </c>
      <c r="O19024" s="334">
        <v>0</v>
      </c>
      <c r="P19024" s="334">
        <v>0</v>
      </c>
      <c r="Q19024" s="334">
        <v>0</v>
      </c>
      <c r="R19024" s="334">
        <v>0</v>
      </c>
      <c r="S19024" s="334">
        <v>0</v>
      </c>
      <c r="T19024" s="334">
        <v>0</v>
      </c>
      <c r="U19024" s="334">
        <v>0</v>
      </c>
      <c r="V19024" s="334">
        <v>0</v>
      </c>
      <c r="W19024" s="334">
        <v>0</v>
      </c>
      <c r="X19024" s="334">
        <v>0</v>
      </c>
      <c r="Y19024" s="334">
        <v>0</v>
      </c>
      <c r="Z19024" s="334">
        <v>0</v>
      </c>
      <c r="AA19024" s="334">
        <v>0</v>
      </c>
      <c r="AB19024" s="334">
        <v>0</v>
      </c>
      <c r="AD19024" s="334">
        <v>0</v>
      </c>
      <c r="AE19024" s="334">
        <f t="shared" si="2973"/>
        <v>0</v>
      </c>
      <c r="AF19024" s="334">
        <f t="shared" si="2974"/>
        <v>0</v>
      </c>
      <c r="AG19024" s="340">
        <f t="shared" si="2975"/>
        <v>0</v>
      </c>
      <c r="AI19024" s="340">
        <f t="shared" si="2980"/>
        <v>0</v>
      </c>
      <c r="AJ19024" s="340">
        <f t="shared" si="2980"/>
        <v>0</v>
      </c>
      <c r="AK19024" s="340">
        <f t="shared" si="2980"/>
        <v>0</v>
      </c>
      <c r="AL19024" s="340">
        <f t="shared" si="2980"/>
        <v>0</v>
      </c>
      <c r="AM19024" s="340">
        <f t="shared" si="2980"/>
        <v>0</v>
      </c>
    </row>
    <row r="19025" spans="1:39" x14ac:dyDescent="0.35">
      <c r="A19025" s="337">
        <v>40938</v>
      </c>
      <c r="B19025" s="338">
        <f t="shared" si="2977"/>
        <v>2012</v>
      </c>
      <c r="C19025" s="338">
        <f t="shared" si="2978"/>
        <v>1</v>
      </c>
      <c r="D19025" s="338">
        <f t="shared" si="2979"/>
        <v>30</v>
      </c>
      <c r="E19025" s="334">
        <v>0</v>
      </c>
      <c r="F19025" s="334">
        <v>0</v>
      </c>
      <c r="G19025" s="334">
        <v>0</v>
      </c>
      <c r="H19025" s="334">
        <v>0</v>
      </c>
      <c r="I19025" s="334">
        <v>0</v>
      </c>
      <c r="J19025" s="334">
        <v>0</v>
      </c>
      <c r="K19025" s="334">
        <v>0</v>
      </c>
      <c r="L19025" s="334">
        <v>0</v>
      </c>
      <c r="M19025" s="334">
        <v>0</v>
      </c>
      <c r="N19025" s="334">
        <v>0</v>
      </c>
      <c r="O19025" s="334">
        <v>0</v>
      </c>
      <c r="P19025" s="334">
        <v>0</v>
      </c>
      <c r="Q19025" s="334">
        <v>0</v>
      </c>
      <c r="R19025" s="334">
        <v>0</v>
      </c>
      <c r="S19025" s="334">
        <v>0</v>
      </c>
      <c r="T19025" s="334">
        <v>0</v>
      </c>
      <c r="U19025" s="334">
        <v>0</v>
      </c>
      <c r="V19025" s="334">
        <v>0</v>
      </c>
      <c r="W19025" s="334">
        <v>0</v>
      </c>
      <c r="X19025" s="334">
        <v>0</v>
      </c>
      <c r="Y19025" s="334">
        <v>0</v>
      </c>
      <c r="Z19025" s="334">
        <v>0</v>
      </c>
      <c r="AA19025" s="334">
        <v>0</v>
      </c>
      <c r="AB19025" s="334">
        <v>0</v>
      </c>
      <c r="AD19025" s="334">
        <v>0</v>
      </c>
      <c r="AE19025" s="334">
        <f t="shared" si="2973"/>
        <v>0</v>
      </c>
      <c r="AF19025" s="334">
        <f t="shared" si="2974"/>
        <v>0</v>
      </c>
      <c r="AG19025" s="340">
        <f t="shared" si="2975"/>
        <v>0</v>
      </c>
      <c r="AI19025" s="340">
        <f t="shared" si="2980"/>
        <v>0</v>
      </c>
      <c r="AJ19025" s="340">
        <f t="shared" si="2980"/>
        <v>0</v>
      </c>
      <c r="AK19025" s="340">
        <f t="shared" si="2980"/>
        <v>0</v>
      </c>
      <c r="AL19025" s="340">
        <f t="shared" si="2980"/>
        <v>0</v>
      </c>
      <c r="AM19025" s="340">
        <f t="shared" si="2980"/>
        <v>0</v>
      </c>
    </row>
    <row r="19026" spans="1:39" x14ac:dyDescent="0.35">
      <c r="A19026" s="337">
        <v>40939</v>
      </c>
      <c r="B19026" s="338">
        <f t="shared" si="2977"/>
        <v>2012</v>
      </c>
      <c r="C19026" s="338">
        <f t="shared" si="2978"/>
        <v>1</v>
      </c>
      <c r="D19026" s="338">
        <f t="shared" si="2979"/>
        <v>31</v>
      </c>
      <c r="E19026" s="334">
        <v>0</v>
      </c>
      <c r="F19026" s="334">
        <v>0</v>
      </c>
      <c r="G19026" s="334">
        <v>0</v>
      </c>
      <c r="H19026" s="334">
        <v>0</v>
      </c>
      <c r="I19026" s="334">
        <v>0</v>
      </c>
      <c r="J19026" s="334">
        <v>0</v>
      </c>
      <c r="K19026" s="334">
        <v>0</v>
      </c>
      <c r="L19026" s="334">
        <v>0</v>
      </c>
      <c r="M19026" s="334">
        <v>0</v>
      </c>
      <c r="N19026" s="334">
        <v>0</v>
      </c>
      <c r="O19026" s="334">
        <v>0</v>
      </c>
      <c r="P19026" s="334">
        <v>0</v>
      </c>
      <c r="Q19026" s="334">
        <v>0</v>
      </c>
      <c r="R19026" s="334">
        <v>0</v>
      </c>
      <c r="S19026" s="334">
        <v>0</v>
      </c>
      <c r="T19026" s="334">
        <v>0</v>
      </c>
      <c r="U19026" s="334">
        <v>0</v>
      </c>
      <c r="V19026" s="334">
        <v>0</v>
      </c>
      <c r="W19026" s="334">
        <v>0</v>
      </c>
      <c r="X19026" s="334">
        <v>0</v>
      </c>
      <c r="Y19026" s="334">
        <v>0</v>
      </c>
      <c r="Z19026" s="334">
        <v>0</v>
      </c>
      <c r="AA19026" s="334">
        <v>0</v>
      </c>
      <c r="AB19026" s="334">
        <v>0</v>
      </c>
      <c r="AD19026" s="334">
        <v>0</v>
      </c>
      <c r="AE19026" s="334">
        <f t="shared" si="2973"/>
        <v>0</v>
      </c>
      <c r="AF19026" s="334">
        <f t="shared" si="2974"/>
        <v>0</v>
      </c>
      <c r="AG19026" s="340">
        <f t="shared" si="2975"/>
        <v>0</v>
      </c>
      <c r="AI19026" s="340">
        <f t="shared" si="2980"/>
        <v>0</v>
      </c>
      <c r="AJ19026" s="340">
        <f t="shared" si="2980"/>
        <v>0</v>
      </c>
      <c r="AK19026" s="340">
        <f t="shared" si="2980"/>
        <v>0</v>
      </c>
      <c r="AL19026" s="340">
        <f t="shared" si="2980"/>
        <v>0</v>
      </c>
      <c r="AM19026" s="340">
        <f t="shared" si="2980"/>
        <v>0</v>
      </c>
    </row>
    <row r="19027" spans="1:39" x14ac:dyDescent="0.35">
      <c r="A19027" s="337">
        <v>40940</v>
      </c>
      <c r="B19027" s="338">
        <f t="shared" si="2977"/>
        <v>2012</v>
      </c>
      <c r="C19027" s="338">
        <f t="shared" si="2978"/>
        <v>2</v>
      </c>
      <c r="D19027" s="338">
        <f t="shared" si="2979"/>
        <v>1</v>
      </c>
      <c r="E19027" s="334">
        <v>0</v>
      </c>
      <c r="F19027" s="334">
        <v>0</v>
      </c>
      <c r="G19027" s="334">
        <v>0</v>
      </c>
      <c r="H19027" s="334">
        <v>0</v>
      </c>
      <c r="I19027" s="334">
        <v>0</v>
      </c>
      <c r="J19027" s="334">
        <v>0</v>
      </c>
      <c r="K19027" s="334">
        <v>0</v>
      </c>
      <c r="L19027" s="334">
        <v>0</v>
      </c>
      <c r="M19027" s="334">
        <v>0</v>
      </c>
      <c r="N19027" s="334">
        <v>0</v>
      </c>
      <c r="O19027" s="334">
        <v>0</v>
      </c>
      <c r="P19027" s="334">
        <v>0</v>
      </c>
      <c r="Q19027" s="334">
        <v>0</v>
      </c>
      <c r="R19027" s="334">
        <v>0</v>
      </c>
      <c r="S19027" s="334">
        <v>0</v>
      </c>
      <c r="T19027" s="334">
        <v>0</v>
      </c>
      <c r="U19027" s="334">
        <v>0</v>
      </c>
      <c r="V19027" s="334">
        <v>0</v>
      </c>
      <c r="W19027" s="334">
        <v>0</v>
      </c>
      <c r="X19027" s="334">
        <v>0</v>
      </c>
      <c r="Y19027" s="334">
        <v>0</v>
      </c>
      <c r="Z19027" s="334">
        <v>0</v>
      </c>
      <c r="AA19027" s="334">
        <v>0</v>
      </c>
      <c r="AB19027" s="334">
        <v>0</v>
      </c>
      <c r="AD19027" s="334">
        <v>0</v>
      </c>
      <c r="AE19027" s="334">
        <f t="shared" si="2973"/>
        <v>0</v>
      </c>
      <c r="AF19027" s="334">
        <f t="shared" si="2974"/>
        <v>0</v>
      </c>
      <c r="AG19027" s="340">
        <f t="shared" si="2975"/>
        <v>0</v>
      </c>
      <c r="AI19027" s="340">
        <f t="shared" si="2980"/>
        <v>0</v>
      </c>
      <c r="AJ19027" s="340">
        <f t="shared" si="2980"/>
        <v>0</v>
      </c>
      <c r="AK19027" s="340">
        <f t="shared" si="2980"/>
        <v>0</v>
      </c>
      <c r="AL19027" s="340">
        <f t="shared" si="2980"/>
        <v>0</v>
      </c>
      <c r="AM19027" s="340">
        <f t="shared" si="2980"/>
        <v>0</v>
      </c>
    </row>
    <row r="19028" spans="1:39" x14ac:dyDescent="0.35">
      <c r="A19028" s="337">
        <v>40941</v>
      </c>
      <c r="B19028" s="338">
        <f t="shared" si="2977"/>
        <v>2012</v>
      </c>
      <c r="C19028" s="338">
        <f t="shared" si="2978"/>
        <v>2</v>
      </c>
      <c r="D19028" s="338">
        <f t="shared" si="2979"/>
        <v>2</v>
      </c>
      <c r="E19028" s="334">
        <v>0</v>
      </c>
      <c r="F19028" s="334">
        <v>0</v>
      </c>
      <c r="G19028" s="334">
        <v>0</v>
      </c>
      <c r="H19028" s="334">
        <v>0</v>
      </c>
      <c r="I19028" s="334">
        <v>0</v>
      </c>
      <c r="J19028" s="334">
        <v>0</v>
      </c>
      <c r="K19028" s="334">
        <v>0</v>
      </c>
      <c r="L19028" s="334">
        <v>0</v>
      </c>
      <c r="M19028" s="334">
        <v>0</v>
      </c>
      <c r="N19028" s="334">
        <v>0</v>
      </c>
      <c r="O19028" s="334">
        <v>0</v>
      </c>
      <c r="P19028" s="334">
        <v>0</v>
      </c>
      <c r="Q19028" s="334">
        <v>0</v>
      </c>
      <c r="R19028" s="334">
        <v>0</v>
      </c>
      <c r="S19028" s="334">
        <v>0</v>
      </c>
      <c r="T19028" s="334">
        <v>0</v>
      </c>
      <c r="U19028" s="334">
        <v>0</v>
      </c>
      <c r="V19028" s="334">
        <v>0</v>
      </c>
      <c r="W19028" s="334">
        <v>0</v>
      </c>
      <c r="X19028" s="334">
        <v>0</v>
      </c>
      <c r="Y19028" s="334">
        <v>0</v>
      </c>
      <c r="Z19028" s="334">
        <v>0</v>
      </c>
      <c r="AA19028" s="334">
        <v>0</v>
      </c>
      <c r="AB19028" s="334">
        <v>0</v>
      </c>
      <c r="AD19028" s="334">
        <v>0</v>
      </c>
      <c r="AE19028" s="334">
        <f t="shared" si="2973"/>
        <v>0</v>
      </c>
      <c r="AF19028" s="334">
        <f t="shared" si="2974"/>
        <v>0</v>
      </c>
      <c r="AG19028" s="340">
        <f t="shared" si="2975"/>
        <v>0</v>
      </c>
      <c r="AI19028" s="340">
        <f t="shared" ref="AI19028:AM19043" si="2981">IF($C19028=AI$1,$AF19028,0)</f>
        <v>0</v>
      </c>
      <c r="AJ19028" s="340">
        <f t="shared" si="2981"/>
        <v>0</v>
      </c>
      <c r="AK19028" s="340">
        <f t="shared" si="2981"/>
        <v>0</v>
      </c>
      <c r="AL19028" s="340">
        <f t="shared" si="2981"/>
        <v>0</v>
      </c>
      <c r="AM19028" s="340">
        <f t="shared" si="2981"/>
        <v>0</v>
      </c>
    </row>
    <row r="19029" spans="1:39" x14ac:dyDescent="0.35">
      <c r="A19029" s="337">
        <v>40942</v>
      </c>
      <c r="B19029" s="338">
        <f t="shared" si="2977"/>
        <v>2012</v>
      </c>
      <c r="C19029" s="338">
        <f t="shared" si="2978"/>
        <v>2</v>
      </c>
      <c r="D19029" s="338">
        <f t="shared" si="2979"/>
        <v>3</v>
      </c>
      <c r="E19029" s="334">
        <v>0</v>
      </c>
      <c r="F19029" s="334">
        <v>0</v>
      </c>
      <c r="G19029" s="334">
        <v>0</v>
      </c>
      <c r="H19029" s="334">
        <v>0</v>
      </c>
      <c r="I19029" s="334">
        <v>0</v>
      </c>
      <c r="J19029" s="334">
        <v>0</v>
      </c>
      <c r="K19029" s="334">
        <v>0</v>
      </c>
      <c r="L19029" s="334">
        <v>0</v>
      </c>
      <c r="M19029" s="334">
        <v>0</v>
      </c>
      <c r="N19029" s="334">
        <v>0</v>
      </c>
      <c r="O19029" s="334">
        <v>0</v>
      </c>
      <c r="P19029" s="334">
        <v>0</v>
      </c>
      <c r="Q19029" s="334">
        <v>0</v>
      </c>
      <c r="R19029" s="334">
        <v>0</v>
      </c>
      <c r="S19029" s="334">
        <v>0</v>
      </c>
      <c r="T19029" s="334">
        <v>0</v>
      </c>
      <c r="U19029" s="334">
        <v>0</v>
      </c>
      <c r="V19029" s="334">
        <v>0</v>
      </c>
      <c r="W19029" s="334">
        <v>0</v>
      </c>
      <c r="X19029" s="334">
        <v>0</v>
      </c>
      <c r="Y19029" s="334">
        <v>0</v>
      </c>
      <c r="Z19029" s="334">
        <v>0</v>
      </c>
      <c r="AA19029" s="334">
        <v>0</v>
      </c>
      <c r="AB19029" s="334">
        <v>0</v>
      </c>
      <c r="AD19029" s="334">
        <v>0</v>
      </c>
      <c r="AE19029" s="334">
        <f t="shared" si="2973"/>
        <v>0</v>
      </c>
      <c r="AF19029" s="334">
        <f t="shared" si="2974"/>
        <v>0</v>
      </c>
      <c r="AG19029" s="340">
        <f t="shared" si="2975"/>
        <v>0</v>
      </c>
      <c r="AI19029" s="340">
        <f t="shared" si="2981"/>
        <v>0</v>
      </c>
      <c r="AJ19029" s="340">
        <f t="shared" si="2981"/>
        <v>0</v>
      </c>
      <c r="AK19029" s="340">
        <f t="shared" si="2981"/>
        <v>0</v>
      </c>
      <c r="AL19029" s="340">
        <f t="shared" si="2981"/>
        <v>0</v>
      </c>
      <c r="AM19029" s="340">
        <f t="shared" si="2981"/>
        <v>0</v>
      </c>
    </row>
    <row r="19030" spans="1:39" x14ac:dyDescent="0.35">
      <c r="A19030" s="337">
        <v>40943</v>
      </c>
      <c r="B19030" s="338">
        <f t="shared" si="2977"/>
        <v>2012</v>
      </c>
      <c r="C19030" s="338">
        <f t="shared" si="2978"/>
        <v>2</v>
      </c>
      <c r="D19030" s="338">
        <f t="shared" si="2979"/>
        <v>4</v>
      </c>
      <c r="E19030" s="334">
        <v>0</v>
      </c>
      <c r="F19030" s="334">
        <v>0</v>
      </c>
      <c r="G19030" s="334">
        <v>0</v>
      </c>
      <c r="H19030" s="334">
        <v>0</v>
      </c>
      <c r="I19030" s="334">
        <v>0</v>
      </c>
      <c r="J19030" s="334">
        <v>0</v>
      </c>
      <c r="K19030" s="334">
        <v>0</v>
      </c>
      <c r="L19030" s="334">
        <v>0</v>
      </c>
      <c r="M19030" s="334">
        <v>0</v>
      </c>
      <c r="N19030" s="334">
        <v>0</v>
      </c>
      <c r="O19030" s="334">
        <v>0</v>
      </c>
      <c r="P19030" s="334">
        <v>0</v>
      </c>
      <c r="Q19030" s="334">
        <v>0</v>
      </c>
      <c r="R19030" s="334">
        <v>0</v>
      </c>
      <c r="S19030" s="334">
        <v>0</v>
      </c>
      <c r="T19030" s="334">
        <v>0</v>
      </c>
      <c r="U19030" s="334">
        <v>0</v>
      </c>
      <c r="V19030" s="334">
        <v>0</v>
      </c>
      <c r="W19030" s="334">
        <v>0</v>
      </c>
      <c r="X19030" s="334">
        <v>0</v>
      </c>
      <c r="Y19030" s="334">
        <v>0</v>
      </c>
      <c r="Z19030" s="334">
        <v>0</v>
      </c>
      <c r="AA19030" s="334">
        <v>0</v>
      </c>
      <c r="AB19030" s="334">
        <v>0</v>
      </c>
      <c r="AD19030" s="334">
        <v>0</v>
      </c>
      <c r="AE19030" s="334">
        <f t="shared" si="2973"/>
        <v>0</v>
      </c>
      <c r="AF19030" s="334">
        <f t="shared" si="2974"/>
        <v>0</v>
      </c>
      <c r="AG19030" s="340">
        <f t="shared" si="2975"/>
        <v>0</v>
      </c>
      <c r="AI19030" s="340">
        <f t="shared" si="2981"/>
        <v>0</v>
      </c>
      <c r="AJ19030" s="340">
        <f t="shared" si="2981"/>
        <v>0</v>
      </c>
      <c r="AK19030" s="340">
        <f t="shared" si="2981"/>
        <v>0</v>
      </c>
      <c r="AL19030" s="340">
        <f t="shared" si="2981"/>
        <v>0</v>
      </c>
      <c r="AM19030" s="340">
        <f t="shared" si="2981"/>
        <v>0</v>
      </c>
    </row>
    <row r="19031" spans="1:39" x14ac:dyDescent="0.35">
      <c r="A19031" s="337">
        <v>40944</v>
      </c>
      <c r="B19031" s="338">
        <f t="shared" si="2977"/>
        <v>2012</v>
      </c>
      <c r="C19031" s="338">
        <f t="shared" si="2978"/>
        <v>2</v>
      </c>
      <c r="D19031" s="338">
        <f t="shared" si="2979"/>
        <v>5</v>
      </c>
      <c r="E19031" s="334">
        <v>0</v>
      </c>
      <c r="F19031" s="334">
        <v>0</v>
      </c>
      <c r="G19031" s="334">
        <v>0</v>
      </c>
      <c r="H19031" s="334">
        <v>0</v>
      </c>
      <c r="I19031" s="334">
        <v>0</v>
      </c>
      <c r="J19031" s="334">
        <v>0</v>
      </c>
      <c r="K19031" s="334">
        <v>0</v>
      </c>
      <c r="L19031" s="334">
        <v>0</v>
      </c>
      <c r="M19031" s="334">
        <v>0</v>
      </c>
      <c r="N19031" s="334">
        <v>0</v>
      </c>
      <c r="O19031" s="334">
        <v>0</v>
      </c>
      <c r="P19031" s="334">
        <v>0</v>
      </c>
      <c r="Q19031" s="334">
        <v>0</v>
      </c>
      <c r="R19031" s="334">
        <v>0</v>
      </c>
      <c r="S19031" s="334">
        <v>0</v>
      </c>
      <c r="T19031" s="334">
        <v>0</v>
      </c>
      <c r="U19031" s="334">
        <v>0</v>
      </c>
      <c r="V19031" s="334">
        <v>0</v>
      </c>
      <c r="W19031" s="334">
        <v>0</v>
      </c>
      <c r="X19031" s="334">
        <v>0</v>
      </c>
      <c r="Y19031" s="334">
        <v>0</v>
      </c>
      <c r="Z19031" s="334">
        <v>0</v>
      </c>
      <c r="AA19031" s="334">
        <v>0</v>
      </c>
      <c r="AB19031" s="334">
        <v>0</v>
      </c>
      <c r="AD19031" s="334">
        <v>0</v>
      </c>
      <c r="AE19031" s="334">
        <f t="shared" si="2973"/>
        <v>0</v>
      </c>
      <c r="AF19031" s="334">
        <f t="shared" si="2974"/>
        <v>0</v>
      </c>
      <c r="AG19031" s="340">
        <f t="shared" si="2975"/>
        <v>0</v>
      </c>
      <c r="AI19031" s="340">
        <f t="shared" si="2981"/>
        <v>0</v>
      </c>
      <c r="AJ19031" s="340">
        <f t="shared" si="2981"/>
        <v>0</v>
      </c>
      <c r="AK19031" s="340">
        <f t="shared" si="2981"/>
        <v>0</v>
      </c>
      <c r="AL19031" s="340">
        <f t="shared" si="2981"/>
        <v>0</v>
      </c>
      <c r="AM19031" s="340">
        <f t="shared" si="2981"/>
        <v>0</v>
      </c>
    </row>
    <row r="19032" spans="1:39" x14ac:dyDescent="0.35">
      <c r="A19032" s="337">
        <v>40945</v>
      </c>
      <c r="B19032" s="338">
        <f t="shared" si="2977"/>
        <v>2012</v>
      </c>
      <c r="C19032" s="338">
        <f t="shared" si="2978"/>
        <v>2</v>
      </c>
      <c r="D19032" s="338">
        <f t="shared" si="2979"/>
        <v>6</v>
      </c>
      <c r="E19032" s="334">
        <v>0</v>
      </c>
      <c r="F19032" s="334">
        <v>0</v>
      </c>
      <c r="G19032" s="334">
        <v>0</v>
      </c>
      <c r="H19032" s="334">
        <v>0.1</v>
      </c>
      <c r="I19032" s="334">
        <v>0.2</v>
      </c>
      <c r="J19032" s="334">
        <v>0.1</v>
      </c>
      <c r="K19032" s="334">
        <v>0.2</v>
      </c>
      <c r="L19032" s="334">
        <v>0.1</v>
      </c>
      <c r="M19032" s="334">
        <v>0.2</v>
      </c>
      <c r="N19032" s="334">
        <v>0.1</v>
      </c>
      <c r="O19032" s="334">
        <v>0</v>
      </c>
      <c r="P19032" s="334">
        <v>0</v>
      </c>
      <c r="Q19032" s="334">
        <v>0</v>
      </c>
      <c r="R19032" s="334">
        <v>0</v>
      </c>
      <c r="S19032" s="334">
        <v>0</v>
      </c>
      <c r="T19032" s="334">
        <v>0</v>
      </c>
      <c r="U19032" s="334">
        <v>0</v>
      </c>
      <c r="V19032" s="334">
        <v>0</v>
      </c>
      <c r="W19032" s="334">
        <v>0</v>
      </c>
      <c r="X19032" s="334">
        <v>0</v>
      </c>
      <c r="Y19032" s="334">
        <v>0</v>
      </c>
      <c r="Z19032" s="334">
        <v>0</v>
      </c>
      <c r="AA19032" s="334">
        <v>0</v>
      </c>
      <c r="AB19032" s="334">
        <v>0</v>
      </c>
      <c r="AD19032" s="334">
        <v>1</v>
      </c>
      <c r="AE19032" s="334">
        <f t="shared" si="2973"/>
        <v>1</v>
      </c>
      <c r="AF19032" s="334">
        <f t="shared" si="2974"/>
        <v>1.0000000000000002</v>
      </c>
      <c r="AG19032" s="340">
        <f t="shared" si="2975"/>
        <v>2.2204460492503131E-16</v>
      </c>
      <c r="AI19032" s="340">
        <f t="shared" si="2981"/>
        <v>0</v>
      </c>
      <c r="AJ19032" s="340">
        <f t="shared" si="2981"/>
        <v>0</v>
      </c>
      <c r="AK19032" s="340">
        <f t="shared" si="2981"/>
        <v>0</v>
      </c>
      <c r="AL19032" s="340">
        <f t="shared" si="2981"/>
        <v>0</v>
      </c>
      <c r="AM19032" s="340">
        <f t="shared" si="2981"/>
        <v>0</v>
      </c>
    </row>
    <row r="19033" spans="1:39" x14ac:dyDescent="0.35">
      <c r="A19033" s="337">
        <v>40946</v>
      </c>
      <c r="B19033" s="338">
        <f t="shared" si="2977"/>
        <v>2012</v>
      </c>
      <c r="C19033" s="338">
        <f t="shared" si="2978"/>
        <v>2</v>
      </c>
      <c r="D19033" s="338">
        <f t="shared" si="2979"/>
        <v>7</v>
      </c>
      <c r="E19033" s="334">
        <v>0</v>
      </c>
      <c r="F19033" s="334">
        <v>0</v>
      </c>
      <c r="G19033" s="334">
        <v>0</v>
      </c>
      <c r="H19033" s="334">
        <v>0</v>
      </c>
      <c r="I19033" s="334">
        <v>0</v>
      </c>
      <c r="J19033" s="334">
        <v>0</v>
      </c>
      <c r="K19033" s="334">
        <v>0</v>
      </c>
      <c r="L19033" s="334">
        <v>0</v>
      </c>
      <c r="M19033" s="334">
        <v>0</v>
      </c>
      <c r="N19033" s="334">
        <v>0</v>
      </c>
      <c r="O19033" s="334">
        <v>0</v>
      </c>
      <c r="P19033" s="334">
        <v>0</v>
      </c>
      <c r="Q19033" s="334">
        <v>0</v>
      </c>
      <c r="R19033" s="334">
        <v>0</v>
      </c>
      <c r="S19033" s="334">
        <v>0</v>
      </c>
      <c r="T19033" s="334">
        <v>0</v>
      </c>
      <c r="U19033" s="334">
        <v>0</v>
      </c>
      <c r="V19033" s="334">
        <v>0</v>
      </c>
      <c r="W19033" s="334">
        <v>0</v>
      </c>
      <c r="X19033" s="334">
        <v>0</v>
      </c>
      <c r="Y19033" s="334">
        <v>0</v>
      </c>
      <c r="Z19033" s="334">
        <v>0</v>
      </c>
      <c r="AA19033" s="334">
        <v>0</v>
      </c>
      <c r="AB19033" s="334">
        <v>0</v>
      </c>
      <c r="AD19033" s="334">
        <v>0</v>
      </c>
      <c r="AE19033" s="334">
        <f t="shared" si="2973"/>
        <v>0</v>
      </c>
      <c r="AF19033" s="334">
        <f t="shared" si="2974"/>
        <v>0</v>
      </c>
      <c r="AG19033" s="340">
        <f t="shared" si="2975"/>
        <v>0</v>
      </c>
      <c r="AI19033" s="340">
        <f t="shared" si="2981"/>
        <v>0</v>
      </c>
      <c r="AJ19033" s="340">
        <f t="shared" si="2981"/>
        <v>0</v>
      </c>
      <c r="AK19033" s="340">
        <f t="shared" si="2981"/>
        <v>0</v>
      </c>
      <c r="AL19033" s="340">
        <f t="shared" si="2981"/>
        <v>0</v>
      </c>
      <c r="AM19033" s="340">
        <f t="shared" si="2981"/>
        <v>0</v>
      </c>
    </row>
    <row r="19034" spans="1:39" x14ac:dyDescent="0.35">
      <c r="A19034" s="337">
        <v>40947</v>
      </c>
      <c r="B19034" s="338">
        <f t="shared" si="2977"/>
        <v>2012</v>
      </c>
      <c r="C19034" s="338">
        <f t="shared" si="2978"/>
        <v>2</v>
      </c>
      <c r="D19034" s="338">
        <f t="shared" si="2979"/>
        <v>8</v>
      </c>
      <c r="E19034" s="334">
        <v>0</v>
      </c>
      <c r="F19034" s="334">
        <v>0</v>
      </c>
      <c r="G19034" s="334">
        <v>0</v>
      </c>
      <c r="H19034" s="334">
        <v>0</v>
      </c>
      <c r="I19034" s="334">
        <v>0</v>
      </c>
      <c r="J19034" s="334">
        <v>0</v>
      </c>
      <c r="K19034" s="334">
        <v>0</v>
      </c>
      <c r="L19034" s="334">
        <v>0</v>
      </c>
      <c r="M19034" s="334">
        <v>0</v>
      </c>
      <c r="N19034" s="334">
        <v>0</v>
      </c>
      <c r="O19034" s="334">
        <v>0</v>
      </c>
      <c r="P19034" s="334">
        <v>0</v>
      </c>
      <c r="Q19034" s="334">
        <v>0</v>
      </c>
      <c r="R19034" s="334">
        <v>0</v>
      </c>
      <c r="S19034" s="334">
        <v>0</v>
      </c>
      <c r="T19034" s="334">
        <v>0</v>
      </c>
      <c r="U19034" s="334">
        <v>0</v>
      </c>
      <c r="V19034" s="334">
        <v>0</v>
      </c>
      <c r="W19034" s="334">
        <v>0</v>
      </c>
      <c r="X19034" s="334">
        <v>0</v>
      </c>
      <c r="Y19034" s="334">
        <v>0</v>
      </c>
      <c r="Z19034" s="334">
        <v>0</v>
      </c>
      <c r="AA19034" s="334">
        <v>0</v>
      </c>
      <c r="AB19034" s="334">
        <v>0</v>
      </c>
      <c r="AD19034" s="334">
        <v>0</v>
      </c>
      <c r="AE19034" s="334">
        <f t="shared" si="2973"/>
        <v>0</v>
      </c>
      <c r="AF19034" s="334">
        <f t="shared" si="2974"/>
        <v>0</v>
      </c>
      <c r="AG19034" s="340">
        <f t="shared" si="2975"/>
        <v>0</v>
      </c>
      <c r="AI19034" s="340">
        <f t="shared" si="2981"/>
        <v>0</v>
      </c>
      <c r="AJ19034" s="340">
        <f t="shared" si="2981"/>
        <v>0</v>
      </c>
      <c r="AK19034" s="340">
        <f t="shared" si="2981"/>
        <v>0</v>
      </c>
      <c r="AL19034" s="340">
        <f t="shared" si="2981"/>
        <v>0</v>
      </c>
      <c r="AM19034" s="340">
        <f t="shared" si="2981"/>
        <v>0</v>
      </c>
    </row>
    <row r="19035" spans="1:39" x14ac:dyDescent="0.35">
      <c r="A19035" s="337">
        <v>40948</v>
      </c>
      <c r="B19035" s="338">
        <f t="shared" si="2977"/>
        <v>2012</v>
      </c>
      <c r="C19035" s="338">
        <f t="shared" si="2978"/>
        <v>2</v>
      </c>
      <c r="D19035" s="338">
        <f t="shared" si="2979"/>
        <v>9</v>
      </c>
      <c r="E19035" s="334">
        <v>0</v>
      </c>
      <c r="F19035" s="334">
        <v>0</v>
      </c>
      <c r="G19035" s="334">
        <v>0</v>
      </c>
      <c r="H19035" s="334">
        <v>0</v>
      </c>
      <c r="I19035" s="334">
        <v>0</v>
      </c>
      <c r="J19035" s="334">
        <v>0</v>
      </c>
      <c r="K19035" s="334">
        <v>0</v>
      </c>
      <c r="L19035" s="334">
        <v>0</v>
      </c>
      <c r="M19035" s="334">
        <v>0</v>
      </c>
      <c r="N19035" s="334">
        <v>0</v>
      </c>
      <c r="O19035" s="334">
        <v>0</v>
      </c>
      <c r="P19035" s="334">
        <v>0</v>
      </c>
      <c r="Q19035" s="334">
        <v>0</v>
      </c>
      <c r="R19035" s="334">
        <v>0</v>
      </c>
      <c r="S19035" s="334">
        <v>0</v>
      </c>
      <c r="T19035" s="334">
        <v>0</v>
      </c>
      <c r="U19035" s="334">
        <v>0</v>
      </c>
      <c r="V19035" s="334">
        <v>0</v>
      </c>
      <c r="W19035" s="334">
        <v>0</v>
      </c>
      <c r="X19035" s="334">
        <v>0</v>
      </c>
      <c r="Y19035" s="334">
        <v>0</v>
      </c>
      <c r="Z19035" s="334">
        <v>0</v>
      </c>
      <c r="AA19035" s="334">
        <v>0</v>
      </c>
      <c r="AB19035" s="334">
        <v>0</v>
      </c>
      <c r="AD19035" s="334">
        <v>0</v>
      </c>
      <c r="AE19035" s="334">
        <f t="shared" si="2973"/>
        <v>0</v>
      </c>
      <c r="AF19035" s="334">
        <f t="shared" si="2974"/>
        <v>0</v>
      </c>
      <c r="AG19035" s="340">
        <f t="shared" si="2975"/>
        <v>0</v>
      </c>
      <c r="AI19035" s="340">
        <f t="shared" si="2981"/>
        <v>0</v>
      </c>
      <c r="AJ19035" s="340">
        <f t="shared" si="2981"/>
        <v>0</v>
      </c>
      <c r="AK19035" s="340">
        <f t="shared" si="2981"/>
        <v>0</v>
      </c>
      <c r="AL19035" s="340">
        <f t="shared" si="2981"/>
        <v>0</v>
      </c>
      <c r="AM19035" s="340">
        <f t="shared" si="2981"/>
        <v>0</v>
      </c>
    </row>
    <row r="19036" spans="1:39" x14ac:dyDescent="0.35">
      <c r="A19036" s="337">
        <v>40949</v>
      </c>
      <c r="B19036" s="338">
        <f t="shared" si="2977"/>
        <v>2012</v>
      </c>
      <c r="C19036" s="338">
        <f t="shared" si="2978"/>
        <v>2</v>
      </c>
      <c r="D19036" s="338">
        <f t="shared" si="2979"/>
        <v>10</v>
      </c>
      <c r="E19036" s="334">
        <v>0</v>
      </c>
      <c r="F19036" s="334">
        <v>0</v>
      </c>
      <c r="G19036" s="334">
        <v>0</v>
      </c>
      <c r="H19036" s="334">
        <v>0</v>
      </c>
      <c r="I19036" s="334">
        <v>0</v>
      </c>
      <c r="J19036" s="334">
        <v>0</v>
      </c>
      <c r="K19036" s="334">
        <v>0</v>
      </c>
      <c r="L19036" s="334">
        <v>0</v>
      </c>
      <c r="M19036" s="334">
        <v>0</v>
      </c>
      <c r="N19036" s="334">
        <v>0</v>
      </c>
      <c r="O19036" s="334">
        <v>0</v>
      </c>
      <c r="P19036" s="334">
        <v>0</v>
      </c>
      <c r="Q19036" s="334">
        <v>0</v>
      </c>
      <c r="R19036" s="334">
        <v>0</v>
      </c>
      <c r="S19036" s="334">
        <v>0</v>
      </c>
      <c r="T19036" s="334">
        <v>0</v>
      </c>
      <c r="U19036" s="334">
        <v>0</v>
      </c>
      <c r="V19036" s="334">
        <v>0</v>
      </c>
      <c r="W19036" s="334">
        <v>0</v>
      </c>
      <c r="X19036" s="334">
        <v>0</v>
      </c>
      <c r="Y19036" s="334">
        <v>0</v>
      </c>
      <c r="Z19036" s="334">
        <v>0</v>
      </c>
      <c r="AA19036" s="334">
        <v>0</v>
      </c>
      <c r="AB19036" s="334">
        <v>0</v>
      </c>
      <c r="AD19036" s="334">
        <v>0</v>
      </c>
      <c r="AE19036" s="334">
        <f t="shared" si="2973"/>
        <v>0</v>
      </c>
      <c r="AF19036" s="334">
        <f t="shared" si="2974"/>
        <v>0</v>
      </c>
      <c r="AG19036" s="340">
        <f t="shared" si="2975"/>
        <v>0</v>
      </c>
      <c r="AI19036" s="340">
        <f t="shared" si="2981"/>
        <v>0</v>
      </c>
      <c r="AJ19036" s="340">
        <f t="shared" si="2981"/>
        <v>0</v>
      </c>
      <c r="AK19036" s="340">
        <f t="shared" si="2981"/>
        <v>0</v>
      </c>
      <c r="AL19036" s="340">
        <f t="shared" si="2981"/>
        <v>0</v>
      </c>
      <c r="AM19036" s="340">
        <f t="shared" si="2981"/>
        <v>0</v>
      </c>
    </row>
    <row r="19037" spans="1:39" x14ac:dyDescent="0.35">
      <c r="A19037" s="337">
        <v>40950</v>
      </c>
      <c r="B19037" s="338">
        <f t="shared" si="2977"/>
        <v>2012</v>
      </c>
      <c r="C19037" s="338">
        <f t="shared" si="2978"/>
        <v>2</v>
      </c>
      <c r="D19037" s="338">
        <f t="shared" si="2979"/>
        <v>11</v>
      </c>
      <c r="E19037" s="334">
        <v>0</v>
      </c>
      <c r="F19037" s="334">
        <v>0</v>
      </c>
      <c r="G19037" s="334">
        <v>0</v>
      </c>
      <c r="H19037" s="334">
        <v>0</v>
      </c>
      <c r="I19037" s="334">
        <v>0</v>
      </c>
      <c r="J19037" s="334">
        <v>0</v>
      </c>
      <c r="K19037" s="334">
        <v>0</v>
      </c>
      <c r="L19037" s="334">
        <v>0</v>
      </c>
      <c r="M19037" s="334">
        <v>0</v>
      </c>
      <c r="N19037" s="334">
        <v>0</v>
      </c>
      <c r="O19037" s="334">
        <v>0</v>
      </c>
      <c r="P19037" s="334">
        <v>0</v>
      </c>
      <c r="Q19037" s="334">
        <v>0</v>
      </c>
      <c r="R19037" s="334">
        <v>0</v>
      </c>
      <c r="S19037" s="334">
        <v>0</v>
      </c>
      <c r="T19037" s="334">
        <v>0</v>
      </c>
      <c r="U19037" s="334">
        <v>0</v>
      </c>
      <c r="V19037" s="334">
        <v>0</v>
      </c>
      <c r="W19037" s="334">
        <v>0</v>
      </c>
      <c r="X19037" s="334">
        <v>0</v>
      </c>
      <c r="Y19037" s="334">
        <v>0</v>
      </c>
      <c r="Z19037" s="334">
        <v>0</v>
      </c>
      <c r="AA19037" s="334">
        <v>0</v>
      </c>
      <c r="AB19037" s="334">
        <v>0</v>
      </c>
      <c r="AD19037" s="334">
        <v>0</v>
      </c>
      <c r="AE19037" s="334">
        <f t="shared" si="2973"/>
        <v>0</v>
      </c>
      <c r="AF19037" s="334">
        <f t="shared" si="2974"/>
        <v>0</v>
      </c>
      <c r="AG19037" s="340">
        <f t="shared" si="2975"/>
        <v>0</v>
      </c>
      <c r="AI19037" s="340">
        <f t="shared" si="2981"/>
        <v>0</v>
      </c>
      <c r="AJ19037" s="340">
        <f t="shared" si="2981"/>
        <v>0</v>
      </c>
      <c r="AK19037" s="340">
        <f t="shared" si="2981"/>
        <v>0</v>
      </c>
      <c r="AL19037" s="340">
        <f t="shared" si="2981"/>
        <v>0</v>
      </c>
      <c r="AM19037" s="340">
        <f t="shared" si="2981"/>
        <v>0</v>
      </c>
    </row>
    <row r="19038" spans="1:39" x14ac:dyDescent="0.35">
      <c r="A19038" s="337">
        <v>40951</v>
      </c>
      <c r="B19038" s="338">
        <f t="shared" si="2977"/>
        <v>2012</v>
      </c>
      <c r="C19038" s="338">
        <f t="shared" si="2978"/>
        <v>2</v>
      </c>
      <c r="D19038" s="338">
        <f t="shared" si="2979"/>
        <v>12</v>
      </c>
      <c r="E19038" s="334">
        <v>0</v>
      </c>
      <c r="F19038" s="334">
        <v>0</v>
      </c>
      <c r="G19038" s="334">
        <v>0</v>
      </c>
      <c r="H19038" s="334">
        <v>0</v>
      </c>
      <c r="I19038" s="334">
        <v>0</v>
      </c>
      <c r="J19038" s="334">
        <v>0</v>
      </c>
      <c r="K19038" s="334">
        <v>0</v>
      </c>
      <c r="L19038" s="334">
        <v>0</v>
      </c>
      <c r="M19038" s="334">
        <v>0</v>
      </c>
      <c r="N19038" s="334">
        <v>0</v>
      </c>
      <c r="O19038" s="334">
        <v>0</v>
      </c>
      <c r="P19038" s="334">
        <v>0</v>
      </c>
      <c r="Q19038" s="334">
        <v>0</v>
      </c>
      <c r="R19038" s="334">
        <v>0</v>
      </c>
      <c r="S19038" s="334">
        <v>0</v>
      </c>
      <c r="T19038" s="334">
        <v>0</v>
      </c>
      <c r="U19038" s="334">
        <v>0</v>
      </c>
      <c r="V19038" s="334">
        <v>0</v>
      </c>
      <c r="W19038" s="334">
        <v>0</v>
      </c>
      <c r="X19038" s="334">
        <v>0</v>
      </c>
      <c r="Y19038" s="334">
        <v>0</v>
      </c>
      <c r="Z19038" s="334">
        <v>0</v>
      </c>
      <c r="AA19038" s="334">
        <v>0</v>
      </c>
      <c r="AB19038" s="334">
        <v>0</v>
      </c>
      <c r="AD19038" s="334">
        <v>0</v>
      </c>
      <c r="AE19038" s="334">
        <f t="shared" si="2973"/>
        <v>0</v>
      </c>
      <c r="AF19038" s="334">
        <f t="shared" si="2974"/>
        <v>0</v>
      </c>
      <c r="AG19038" s="340">
        <f t="shared" si="2975"/>
        <v>0</v>
      </c>
      <c r="AI19038" s="340">
        <f t="shared" si="2981"/>
        <v>0</v>
      </c>
      <c r="AJ19038" s="340">
        <f t="shared" si="2981"/>
        <v>0</v>
      </c>
      <c r="AK19038" s="340">
        <f t="shared" si="2981"/>
        <v>0</v>
      </c>
      <c r="AL19038" s="340">
        <f t="shared" si="2981"/>
        <v>0</v>
      </c>
      <c r="AM19038" s="340">
        <f t="shared" si="2981"/>
        <v>0</v>
      </c>
    </row>
    <row r="19039" spans="1:39" x14ac:dyDescent="0.35">
      <c r="A19039" s="337">
        <v>40952</v>
      </c>
      <c r="B19039" s="338">
        <f t="shared" si="2977"/>
        <v>2012</v>
      </c>
      <c r="C19039" s="338">
        <f t="shared" si="2978"/>
        <v>2</v>
      </c>
      <c r="D19039" s="338">
        <f t="shared" si="2979"/>
        <v>13</v>
      </c>
      <c r="E19039" s="334">
        <v>0</v>
      </c>
      <c r="F19039" s="334">
        <v>0</v>
      </c>
      <c r="G19039" s="334">
        <v>0</v>
      </c>
      <c r="H19039" s="334">
        <v>0</v>
      </c>
      <c r="I19039" s="334">
        <v>0</v>
      </c>
      <c r="J19039" s="334">
        <v>0</v>
      </c>
      <c r="K19039" s="334">
        <v>0</v>
      </c>
      <c r="L19039" s="334">
        <v>0</v>
      </c>
      <c r="M19039" s="334">
        <v>0</v>
      </c>
      <c r="N19039" s="334">
        <v>0</v>
      </c>
      <c r="O19039" s="334">
        <v>0</v>
      </c>
      <c r="P19039" s="334">
        <v>0</v>
      </c>
      <c r="Q19039" s="334">
        <v>0.6</v>
      </c>
      <c r="R19039" s="334">
        <v>0</v>
      </c>
      <c r="S19039" s="334">
        <v>0</v>
      </c>
      <c r="T19039" s="334">
        <v>0</v>
      </c>
      <c r="U19039" s="334">
        <v>0.5</v>
      </c>
      <c r="V19039" s="334">
        <v>0.6</v>
      </c>
      <c r="W19039" s="334">
        <v>0.6</v>
      </c>
      <c r="X19039" s="334">
        <v>0.6</v>
      </c>
      <c r="Y19039" s="334">
        <v>0.5</v>
      </c>
      <c r="Z19039" s="334">
        <v>0.6</v>
      </c>
      <c r="AA19039" s="334">
        <v>0</v>
      </c>
      <c r="AB19039" s="334">
        <v>0</v>
      </c>
      <c r="AD19039" s="334">
        <v>4</v>
      </c>
      <c r="AE19039" s="334">
        <f t="shared" si="2973"/>
        <v>4</v>
      </c>
      <c r="AF19039" s="334">
        <f t="shared" si="2974"/>
        <v>4</v>
      </c>
      <c r="AG19039" s="340">
        <f t="shared" si="2975"/>
        <v>0</v>
      </c>
      <c r="AI19039" s="340">
        <f t="shared" si="2981"/>
        <v>0</v>
      </c>
      <c r="AJ19039" s="340">
        <f t="shared" si="2981"/>
        <v>0</v>
      </c>
      <c r="AK19039" s="340">
        <f t="shared" si="2981"/>
        <v>0</v>
      </c>
      <c r="AL19039" s="340">
        <f t="shared" si="2981"/>
        <v>0</v>
      </c>
      <c r="AM19039" s="340">
        <f t="shared" si="2981"/>
        <v>0</v>
      </c>
    </row>
    <row r="19040" spans="1:39" x14ac:dyDescent="0.35">
      <c r="A19040" s="337">
        <v>40953</v>
      </c>
      <c r="B19040" s="338">
        <f t="shared" si="2977"/>
        <v>2012</v>
      </c>
      <c r="C19040" s="338">
        <f t="shared" si="2978"/>
        <v>2</v>
      </c>
      <c r="D19040" s="338">
        <f t="shared" si="2979"/>
        <v>14</v>
      </c>
      <c r="E19040" s="334">
        <v>0</v>
      </c>
      <c r="F19040" s="334">
        <v>0</v>
      </c>
      <c r="G19040" s="334">
        <v>0</v>
      </c>
      <c r="H19040" s="334">
        <v>0</v>
      </c>
      <c r="I19040" s="334">
        <v>0</v>
      </c>
      <c r="J19040" s="334">
        <v>0</v>
      </c>
      <c r="K19040" s="334">
        <v>0</v>
      </c>
      <c r="L19040" s="334">
        <v>0</v>
      </c>
      <c r="M19040" s="334">
        <v>0</v>
      </c>
      <c r="N19040" s="334">
        <v>0</v>
      </c>
      <c r="O19040" s="334">
        <v>0</v>
      </c>
      <c r="P19040" s="334">
        <v>0</v>
      </c>
      <c r="Q19040" s="334">
        <v>0</v>
      </c>
      <c r="R19040" s="334">
        <v>0</v>
      </c>
      <c r="S19040" s="334">
        <v>0</v>
      </c>
      <c r="T19040" s="334">
        <v>0</v>
      </c>
      <c r="U19040" s="334">
        <v>0</v>
      </c>
      <c r="V19040" s="334">
        <v>0</v>
      </c>
      <c r="W19040" s="334">
        <v>0</v>
      </c>
      <c r="X19040" s="334">
        <v>0</v>
      </c>
      <c r="Y19040" s="334">
        <v>0</v>
      </c>
      <c r="Z19040" s="334">
        <v>0</v>
      </c>
      <c r="AA19040" s="334">
        <v>0</v>
      </c>
      <c r="AB19040" s="334">
        <v>0</v>
      </c>
      <c r="AD19040" s="334">
        <v>0</v>
      </c>
      <c r="AE19040" s="334">
        <f t="shared" si="2973"/>
        <v>0</v>
      </c>
      <c r="AF19040" s="334">
        <f t="shared" si="2974"/>
        <v>0</v>
      </c>
      <c r="AG19040" s="340">
        <f t="shared" si="2975"/>
        <v>0</v>
      </c>
      <c r="AI19040" s="340">
        <f t="shared" si="2981"/>
        <v>0</v>
      </c>
      <c r="AJ19040" s="340">
        <f t="shared" si="2981"/>
        <v>0</v>
      </c>
      <c r="AK19040" s="340">
        <f t="shared" si="2981"/>
        <v>0</v>
      </c>
      <c r="AL19040" s="340">
        <f t="shared" si="2981"/>
        <v>0</v>
      </c>
      <c r="AM19040" s="340">
        <f t="shared" si="2981"/>
        <v>0</v>
      </c>
    </row>
    <row r="19041" spans="1:39" x14ac:dyDescent="0.35">
      <c r="A19041" s="337">
        <v>40954</v>
      </c>
      <c r="B19041" s="338">
        <f t="shared" si="2977"/>
        <v>2012</v>
      </c>
      <c r="C19041" s="338">
        <f t="shared" si="2978"/>
        <v>2</v>
      </c>
      <c r="D19041" s="338">
        <f t="shared" si="2979"/>
        <v>15</v>
      </c>
      <c r="E19041" s="334">
        <v>0</v>
      </c>
      <c r="F19041" s="334">
        <v>0</v>
      </c>
      <c r="G19041" s="334">
        <v>0</v>
      </c>
      <c r="H19041" s="334">
        <v>0</v>
      </c>
      <c r="I19041" s="334">
        <v>0</v>
      </c>
      <c r="J19041" s="334">
        <v>0</v>
      </c>
      <c r="K19041" s="334">
        <v>0</v>
      </c>
      <c r="L19041" s="334">
        <v>0</v>
      </c>
      <c r="M19041" s="334">
        <v>0</v>
      </c>
      <c r="N19041" s="334">
        <v>0</v>
      </c>
      <c r="O19041" s="334">
        <v>0</v>
      </c>
      <c r="P19041" s="334">
        <v>0</v>
      </c>
      <c r="Q19041" s="334">
        <v>0</v>
      </c>
      <c r="R19041" s="334">
        <v>0</v>
      </c>
      <c r="S19041" s="334">
        <v>0</v>
      </c>
      <c r="T19041" s="334">
        <v>0</v>
      </c>
      <c r="U19041" s="334">
        <v>0</v>
      </c>
      <c r="V19041" s="334">
        <v>0</v>
      </c>
      <c r="W19041" s="334">
        <v>0</v>
      </c>
      <c r="X19041" s="334">
        <v>0</v>
      </c>
      <c r="Y19041" s="334">
        <v>0</v>
      </c>
      <c r="Z19041" s="334">
        <v>0</v>
      </c>
      <c r="AA19041" s="334">
        <v>0</v>
      </c>
      <c r="AB19041" s="334">
        <v>0</v>
      </c>
      <c r="AD19041" s="334">
        <v>0</v>
      </c>
      <c r="AE19041" s="334">
        <f t="shared" si="2973"/>
        <v>0</v>
      </c>
      <c r="AF19041" s="334">
        <f t="shared" si="2974"/>
        <v>0</v>
      </c>
      <c r="AG19041" s="340">
        <f t="shared" si="2975"/>
        <v>0</v>
      </c>
      <c r="AI19041" s="340">
        <f t="shared" si="2981"/>
        <v>0</v>
      </c>
      <c r="AJ19041" s="340">
        <f t="shared" si="2981"/>
        <v>0</v>
      </c>
      <c r="AK19041" s="340">
        <f t="shared" si="2981"/>
        <v>0</v>
      </c>
      <c r="AL19041" s="340">
        <f t="shared" si="2981"/>
        <v>0</v>
      </c>
      <c r="AM19041" s="340">
        <f t="shared" si="2981"/>
        <v>0</v>
      </c>
    </row>
    <row r="19042" spans="1:39" x14ac:dyDescent="0.35">
      <c r="A19042" s="337">
        <v>40955</v>
      </c>
      <c r="B19042" s="338">
        <f t="shared" si="2977"/>
        <v>2012</v>
      </c>
      <c r="C19042" s="338">
        <f t="shared" si="2978"/>
        <v>2</v>
      </c>
      <c r="D19042" s="338">
        <f t="shared" si="2979"/>
        <v>16</v>
      </c>
      <c r="E19042" s="334">
        <v>0</v>
      </c>
      <c r="F19042" s="334">
        <v>0</v>
      </c>
      <c r="G19042" s="334">
        <v>0</v>
      </c>
      <c r="H19042" s="334">
        <v>0</v>
      </c>
      <c r="I19042" s="334">
        <v>0</v>
      </c>
      <c r="J19042" s="334">
        <v>0</v>
      </c>
      <c r="K19042" s="334">
        <v>0</v>
      </c>
      <c r="L19042" s="334">
        <v>0</v>
      </c>
      <c r="M19042" s="334">
        <v>0</v>
      </c>
      <c r="N19042" s="334">
        <v>0</v>
      </c>
      <c r="O19042" s="334">
        <v>0</v>
      </c>
      <c r="P19042" s="334">
        <v>0</v>
      </c>
      <c r="Q19042" s="334">
        <v>0</v>
      </c>
      <c r="R19042" s="334">
        <v>0</v>
      </c>
      <c r="S19042" s="334">
        <v>0</v>
      </c>
      <c r="T19042" s="334">
        <v>0</v>
      </c>
      <c r="U19042" s="334">
        <v>0</v>
      </c>
      <c r="V19042" s="334">
        <v>0</v>
      </c>
      <c r="W19042" s="334">
        <v>0</v>
      </c>
      <c r="X19042" s="334">
        <v>0</v>
      </c>
      <c r="Y19042" s="334">
        <v>0</v>
      </c>
      <c r="Z19042" s="334">
        <v>0</v>
      </c>
      <c r="AA19042" s="334">
        <v>0</v>
      </c>
      <c r="AB19042" s="334">
        <v>0</v>
      </c>
      <c r="AD19042" s="334">
        <v>0</v>
      </c>
      <c r="AE19042" s="334">
        <f t="shared" si="2973"/>
        <v>0</v>
      </c>
      <c r="AF19042" s="334">
        <f t="shared" si="2974"/>
        <v>0</v>
      </c>
      <c r="AG19042" s="340">
        <f t="shared" si="2975"/>
        <v>0</v>
      </c>
      <c r="AI19042" s="340">
        <f t="shared" si="2981"/>
        <v>0</v>
      </c>
      <c r="AJ19042" s="340">
        <f t="shared" si="2981"/>
        <v>0</v>
      </c>
      <c r="AK19042" s="340">
        <f t="shared" si="2981"/>
        <v>0</v>
      </c>
      <c r="AL19042" s="340">
        <f t="shared" si="2981"/>
        <v>0</v>
      </c>
      <c r="AM19042" s="340">
        <f t="shared" si="2981"/>
        <v>0</v>
      </c>
    </row>
    <row r="19043" spans="1:39" x14ac:dyDescent="0.35">
      <c r="A19043" s="337">
        <v>40956</v>
      </c>
      <c r="B19043" s="338">
        <f t="shared" si="2977"/>
        <v>2012</v>
      </c>
      <c r="C19043" s="338">
        <f t="shared" si="2978"/>
        <v>2</v>
      </c>
      <c r="D19043" s="338">
        <f t="shared" si="2979"/>
        <v>17</v>
      </c>
      <c r="E19043" s="334">
        <v>0</v>
      </c>
      <c r="F19043" s="334">
        <v>0</v>
      </c>
      <c r="G19043" s="334">
        <v>0</v>
      </c>
      <c r="H19043" s="334">
        <v>0</v>
      </c>
      <c r="I19043" s="334">
        <v>0</v>
      </c>
      <c r="J19043" s="334">
        <v>0</v>
      </c>
      <c r="K19043" s="334">
        <v>0</v>
      </c>
      <c r="L19043" s="334">
        <v>0</v>
      </c>
      <c r="M19043" s="334">
        <v>0</v>
      </c>
      <c r="N19043" s="334">
        <v>0</v>
      </c>
      <c r="O19043" s="334">
        <v>0</v>
      </c>
      <c r="P19043" s="334">
        <v>0</v>
      </c>
      <c r="Q19043" s="334">
        <v>0</v>
      </c>
      <c r="R19043" s="334">
        <v>0</v>
      </c>
      <c r="S19043" s="334">
        <v>0</v>
      </c>
      <c r="T19043" s="334">
        <v>0</v>
      </c>
      <c r="U19043" s="334">
        <v>0</v>
      </c>
      <c r="V19043" s="334">
        <v>0</v>
      </c>
      <c r="W19043" s="334">
        <v>0</v>
      </c>
      <c r="X19043" s="334">
        <v>0</v>
      </c>
      <c r="Y19043" s="334">
        <v>0</v>
      </c>
      <c r="Z19043" s="334">
        <v>0</v>
      </c>
      <c r="AA19043" s="334">
        <v>0</v>
      </c>
      <c r="AB19043" s="334">
        <v>0</v>
      </c>
      <c r="AD19043" s="334">
        <v>0</v>
      </c>
      <c r="AE19043" s="334">
        <f t="shared" si="2973"/>
        <v>0</v>
      </c>
      <c r="AF19043" s="334">
        <f t="shared" si="2974"/>
        <v>0</v>
      </c>
      <c r="AG19043" s="340">
        <f t="shared" si="2975"/>
        <v>0</v>
      </c>
      <c r="AI19043" s="340">
        <f t="shared" si="2981"/>
        <v>0</v>
      </c>
      <c r="AJ19043" s="340">
        <f t="shared" si="2981"/>
        <v>0</v>
      </c>
      <c r="AK19043" s="340">
        <f t="shared" si="2981"/>
        <v>0</v>
      </c>
      <c r="AL19043" s="340">
        <f t="shared" si="2981"/>
        <v>0</v>
      </c>
      <c r="AM19043" s="340">
        <f t="shared" si="2981"/>
        <v>0</v>
      </c>
    </row>
    <row r="19044" spans="1:39" x14ac:dyDescent="0.35">
      <c r="A19044" s="337">
        <v>40957</v>
      </c>
      <c r="B19044" s="338">
        <f t="shared" si="2977"/>
        <v>2012</v>
      </c>
      <c r="C19044" s="338">
        <f t="shared" si="2978"/>
        <v>2</v>
      </c>
      <c r="D19044" s="338">
        <f t="shared" si="2979"/>
        <v>18</v>
      </c>
      <c r="E19044" s="334">
        <v>0</v>
      </c>
      <c r="F19044" s="334">
        <v>0</v>
      </c>
      <c r="G19044" s="334">
        <v>0</v>
      </c>
      <c r="H19044" s="334">
        <v>0</v>
      </c>
      <c r="I19044" s="334">
        <v>0</v>
      </c>
      <c r="J19044" s="334">
        <v>0</v>
      </c>
      <c r="K19044" s="334">
        <v>0</v>
      </c>
      <c r="L19044" s="334">
        <v>0</v>
      </c>
      <c r="M19044" s="334">
        <v>0</v>
      </c>
      <c r="N19044" s="334">
        <v>0</v>
      </c>
      <c r="O19044" s="334">
        <v>0</v>
      </c>
      <c r="P19044" s="334">
        <v>0</v>
      </c>
      <c r="Q19044" s="334">
        <v>0</v>
      </c>
      <c r="R19044" s="334">
        <v>0</v>
      </c>
      <c r="S19044" s="334">
        <v>0</v>
      </c>
      <c r="T19044" s="334">
        <v>0</v>
      </c>
      <c r="U19044" s="334">
        <v>0</v>
      </c>
      <c r="V19044" s="334">
        <v>0</v>
      </c>
      <c r="W19044" s="334">
        <v>0</v>
      </c>
      <c r="X19044" s="334">
        <v>0</v>
      </c>
      <c r="Y19044" s="334">
        <v>0</v>
      </c>
      <c r="Z19044" s="334">
        <v>0</v>
      </c>
      <c r="AA19044" s="334">
        <v>0</v>
      </c>
      <c r="AB19044" s="334">
        <v>0</v>
      </c>
      <c r="AD19044" s="334">
        <v>0</v>
      </c>
      <c r="AE19044" s="334">
        <f t="shared" si="2973"/>
        <v>0</v>
      </c>
      <c r="AF19044" s="334">
        <f t="shared" si="2974"/>
        <v>0</v>
      </c>
      <c r="AG19044" s="340">
        <f t="shared" si="2975"/>
        <v>0</v>
      </c>
      <c r="AI19044" s="340">
        <f t="shared" ref="AI19044:AM19059" si="2982">IF($C19044=AI$1,$AF19044,0)</f>
        <v>0</v>
      </c>
      <c r="AJ19044" s="340">
        <f t="shared" si="2982"/>
        <v>0</v>
      </c>
      <c r="AK19044" s="340">
        <f t="shared" si="2982"/>
        <v>0</v>
      </c>
      <c r="AL19044" s="340">
        <f t="shared" si="2982"/>
        <v>0</v>
      </c>
      <c r="AM19044" s="340">
        <f t="shared" si="2982"/>
        <v>0</v>
      </c>
    </row>
    <row r="19045" spans="1:39" x14ac:dyDescent="0.35">
      <c r="A19045" s="337">
        <v>40958</v>
      </c>
      <c r="B19045" s="338">
        <f t="shared" si="2977"/>
        <v>2012</v>
      </c>
      <c r="C19045" s="338">
        <f t="shared" si="2978"/>
        <v>2</v>
      </c>
      <c r="D19045" s="338">
        <f t="shared" si="2979"/>
        <v>19</v>
      </c>
      <c r="E19045" s="334">
        <v>0</v>
      </c>
      <c r="F19045" s="334">
        <v>0</v>
      </c>
      <c r="G19045" s="334">
        <v>0</v>
      </c>
      <c r="H19045" s="334">
        <v>0</v>
      </c>
      <c r="I19045" s="334">
        <v>0</v>
      </c>
      <c r="J19045" s="334">
        <v>0</v>
      </c>
      <c r="K19045" s="334">
        <v>0</v>
      </c>
      <c r="L19045" s="334">
        <v>0</v>
      </c>
      <c r="M19045" s="334">
        <v>0</v>
      </c>
      <c r="N19045" s="334">
        <v>0</v>
      </c>
      <c r="O19045" s="334">
        <v>0</v>
      </c>
      <c r="P19045" s="334">
        <v>0</v>
      </c>
      <c r="Q19045" s="334">
        <v>0</v>
      </c>
      <c r="R19045" s="334">
        <v>0</v>
      </c>
      <c r="S19045" s="334">
        <v>0</v>
      </c>
      <c r="T19045" s="334">
        <v>0</v>
      </c>
      <c r="U19045" s="334">
        <v>0</v>
      </c>
      <c r="V19045" s="334">
        <v>0</v>
      </c>
      <c r="W19045" s="334">
        <v>0</v>
      </c>
      <c r="X19045" s="334">
        <v>0</v>
      </c>
      <c r="Y19045" s="334">
        <v>0</v>
      </c>
      <c r="Z19045" s="334">
        <v>0</v>
      </c>
      <c r="AA19045" s="334">
        <v>0</v>
      </c>
      <c r="AB19045" s="334">
        <v>0</v>
      </c>
      <c r="AD19045" s="334">
        <v>0</v>
      </c>
      <c r="AE19045" s="334">
        <f t="shared" si="2973"/>
        <v>0</v>
      </c>
      <c r="AF19045" s="334">
        <f t="shared" si="2974"/>
        <v>0</v>
      </c>
      <c r="AG19045" s="340">
        <f t="shared" si="2975"/>
        <v>0</v>
      </c>
      <c r="AI19045" s="340">
        <f t="shared" si="2982"/>
        <v>0</v>
      </c>
      <c r="AJ19045" s="340">
        <f t="shared" si="2982"/>
        <v>0</v>
      </c>
      <c r="AK19045" s="340">
        <f t="shared" si="2982"/>
        <v>0</v>
      </c>
      <c r="AL19045" s="340">
        <f t="shared" si="2982"/>
        <v>0</v>
      </c>
      <c r="AM19045" s="340">
        <f t="shared" si="2982"/>
        <v>0</v>
      </c>
    </row>
    <row r="19046" spans="1:39" x14ac:dyDescent="0.35">
      <c r="A19046" s="337">
        <v>40959</v>
      </c>
      <c r="B19046" s="338">
        <f t="shared" si="2977"/>
        <v>2012</v>
      </c>
      <c r="C19046" s="338">
        <f t="shared" si="2978"/>
        <v>2</v>
      </c>
      <c r="D19046" s="338">
        <f t="shared" si="2979"/>
        <v>20</v>
      </c>
      <c r="E19046" s="334">
        <v>0</v>
      </c>
      <c r="F19046" s="334">
        <v>0.3</v>
      </c>
      <c r="G19046" s="334">
        <v>0.2</v>
      </c>
      <c r="H19046" s="334">
        <v>0.3</v>
      </c>
      <c r="I19046" s="334">
        <v>0.2</v>
      </c>
      <c r="J19046" s="334">
        <v>0.3</v>
      </c>
      <c r="K19046" s="334">
        <v>0.2</v>
      </c>
      <c r="L19046" s="334">
        <v>0.3</v>
      </c>
      <c r="M19046" s="334">
        <v>0</v>
      </c>
      <c r="N19046" s="334">
        <v>0</v>
      </c>
      <c r="O19046" s="334">
        <v>0</v>
      </c>
      <c r="P19046" s="334">
        <v>0</v>
      </c>
      <c r="Q19046" s="334">
        <v>0</v>
      </c>
      <c r="R19046" s="334">
        <v>0</v>
      </c>
      <c r="S19046" s="334">
        <v>0</v>
      </c>
      <c r="T19046" s="334">
        <v>0</v>
      </c>
      <c r="U19046" s="334">
        <v>0</v>
      </c>
      <c r="V19046" s="334">
        <v>0</v>
      </c>
      <c r="W19046" s="334">
        <v>0</v>
      </c>
      <c r="X19046" s="334">
        <v>0</v>
      </c>
      <c r="Y19046" s="334">
        <v>0</v>
      </c>
      <c r="Z19046" s="334">
        <v>0</v>
      </c>
      <c r="AA19046" s="334">
        <v>0</v>
      </c>
      <c r="AB19046" s="334">
        <v>0</v>
      </c>
      <c r="AD19046" s="334">
        <v>1.8</v>
      </c>
      <c r="AE19046" s="334">
        <f t="shared" si="2973"/>
        <v>1.8</v>
      </c>
      <c r="AF19046" s="334">
        <f t="shared" si="2974"/>
        <v>1.8</v>
      </c>
      <c r="AG19046" s="340">
        <f t="shared" si="2975"/>
        <v>0</v>
      </c>
      <c r="AI19046" s="340">
        <f t="shared" si="2982"/>
        <v>0</v>
      </c>
      <c r="AJ19046" s="340">
        <f t="shared" si="2982"/>
        <v>0</v>
      </c>
      <c r="AK19046" s="340">
        <f t="shared" si="2982"/>
        <v>0</v>
      </c>
      <c r="AL19046" s="340">
        <f t="shared" si="2982"/>
        <v>0</v>
      </c>
      <c r="AM19046" s="340">
        <f t="shared" si="2982"/>
        <v>0</v>
      </c>
    </row>
    <row r="19047" spans="1:39" x14ac:dyDescent="0.35">
      <c r="A19047" s="337">
        <v>40960</v>
      </c>
      <c r="B19047" s="338">
        <f t="shared" si="2977"/>
        <v>2012</v>
      </c>
      <c r="C19047" s="338">
        <f t="shared" si="2978"/>
        <v>2</v>
      </c>
      <c r="D19047" s="338">
        <f t="shared" si="2979"/>
        <v>21</v>
      </c>
      <c r="E19047" s="334">
        <v>0</v>
      </c>
      <c r="F19047" s="334">
        <v>0</v>
      </c>
      <c r="G19047" s="334">
        <v>0</v>
      </c>
      <c r="H19047" s="334">
        <v>0</v>
      </c>
      <c r="I19047" s="334">
        <v>0</v>
      </c>
      <c r="J19047" s="334">
        <v>0</v>
      </c>
      <c r="K19047" s="334">
        <v>0</v>
      </c>
      <c r="L19047" s="334">
        <v>0</v>
      </c>
      <c r="M19047" s="334">
        <v>0</v>
      </c>
      <c r="N19047" s="334">
        <v>0</v>
      </c>
      <c r="O19047" s="334">
        <v>0</v>
      </c>
      <c r="P19047" s="334">
        <v>0</v>
      </c>
      <c r="Q19047" s="334">
        <v>0</v>
      </c>
      <c r="R19047" s="334">
        <v>0</v>
      </c>
      <c r="S19047" s="334">
        <v>0</v>
      </c>
      <c r="T19047" s="334">
        <v>0</v>
      </c>
      <c r="U19047" s="334">
        <v>0</v>
      </c>
      <c r="V19047" s="334">
        <v>0</v>
      </c>
      <c r="W19047" s="334">
        <v>0</v>
      </c>
      <c r="X19047" s="334">
        <v>0</v>
      </c>
      <c r="Y19047" s="334">
        <v>0</v>
      </c>
      <c r="Z19047" s="334">
        <v>0</v>
      </c>
      <c r="AA19047" s="334">
        <v>0</v>
      </c>
      <c r="AB19047" s="334">
        <v>0</v>
      </c>
      <c r="AD19047" s="334">
        <v>0</v>
      </c>
      <c r="AE19047" s="334">
        <f t="shared" si="2973"/>
        <v>0</v>
      </c>
      <c r="AF19047" s="334">
        <f t="shared" si="2974"/>
        <v>0</v>
      </c>
      <c r="AG19047" s="340">
        <f t="shared" si="2975"/>
        <v>0</v>
      </c>
      <c r="AI19047" s="340">
        <f t="shared" si="2982"/>
        <v>0</v>
      </c>
      <c r="AJ19047" s="340">
        <f t="shared" si="2982"/>
        <v>0</v>
      </c>
      <c r="AK19047" s="340">
        <f t="shared" si="2982"/>
        <v>0</v>
      </c>
      <c r="AL19047" s="340">
        <f t="shared" si="2982"/>
        <v>0</v>
      </c>
      <c r="AM19047" s="340">
        <f t="shared" si="2982"/>
        <v>0</v>
      </c>
    </row>
    <row r="19048" spans="1:39" x14ac:dyDescent="0.35">
      <c r="A19048" s="337">
        <v>40961</v>
      </c>
      <c r="B19048" s="338">
        <f t="shared" si="2977"/>
        <v>2012</v>
      </c>
      <c r="C19048" s="338">
        <f t="shared" si="2978"/>
        <v>2</v>
      </c>
      <c r="D19048" s="338">
        <f t="shared" si="2979"/>
        <v>22</v>
      </c>
      <c r="E19048" s="334">
        <v>0</v>
      </c>
      <c r="F19048" s="334">
        <v>0</v>
      </c>
      <c r="G19048" s="334">
        <v>0</v>
      </c>
      <c r="H19048" s="334">
        <v>0</v>
      </c>
      <c r="I19048" s="334">
        <v>0</v>
      </c>
      <c r="J19048" s="334">
        <v>0</v>
      </c>
      <c r="K19048" s="334">
        <v>0</v>
      </c>
      <c r="L19048" s="334">
        <v>0</v>
      </c>
      <c r="M19048" s="334">
        <v>0</v>
      </c>
      <c r="N19048" s="334">
        <v>0</v>
      </c>
      <c r="O19048" s="334">
        <v>0</v>
      </c>
      <c r="P19048" s="334">
        <v>0</v>
      </c>
      <c r="Q19048" s="334">
        <v>0</v>
      </c>
      <c r="R19048" s="334">
        <v>0</v>
      </c>
      <c r="S19048" s="334">
        <v>0</v>
      </c>
      <c r="T19048" s="334">
        <v>0</v>
      </c>
      <c r="U19048" s="334">
        <v>0</v>
      </c>
      <c r="V19048" s="334">
        <v>0</v>
      </c>
      <c r="W19048" s="334">
        <v>0</v>
      </c>
      <c r="X19048" s="334">
        <v>0</v>
      </c>
      <c r="Y19048" s="334">
        <v>0</v>
      </c>
      <c r="Z19048" s="334">
        <v>0</v>
      </c>
      <c r="AA19048" s="334">
        <v>0</v>
      </c>
      <c r="AB19048" s="334">
        <v>0</v>
      </c>
      <c r="AD19048" s="334">
        <v>0</v>
      </c>
      <c r="AE19048" s="334">
        <f t="shared" si="2973"/>
        <v>0</v>
      </c>
      <c r="AF19048" s="334">
        <f t="shared" si="2974"/>
        <v>0</v>
      </c>
      <c r="AG19048" s="340">
        <f t="shared" si="2975"/>
        <v>0</v>
      </c>
      <c r="AI19048" s="340">
        <f t="shared" si="2982"/>
        <v>0</v>
      </c>
      <c r="AJ19048" s="340">
        <f t="shared" si="2982"/>
        <v>0</v>
      </c>
      <c r="AK19048" s="340">
        <f t="shared" si="2982"/>
        <v>0</v>
      </c>
      <c r="AL19048" s="340">
        <f t="shared" si="2982"/>
        <v>0</v>
      </c>
      <c r="AM19048" s="340">
        <f t="shared" si="2982"/>
        <v>0</v>
      </c>
    </row>
    <row r="19049" spans="1:39" x14ac:dyDescent="0.35">
      <c r="A19049" s="337">
        <v>40962</v>
      </c>
      <c r="B19049" s="338">
        <f t="shared" si="2977"/>
        <v>2012</v>
      </c>
      <c r="C19049" s="338">
        <f t="shared" si="2978"/>
        <v>2</v>
      </c>
      <c r="D19049" s="338">
        <f t="shared" si="2979"/>
        <v>23</v>
      </c>
      <c r="E19049" s="334">
        <v>0</v>
      </c>
      <c r="F19049" s="334">
        <v>0</v>
      </c>
      <c r="G19049" s="334">
        <v>0</v>
      </c>
      <c r="H19049" s="334">
        <v>0</v>
      </c>
      <c r="I19049" s="334">
        <v>0</v>
      </c>
      <c r="J19049" s="334">
        <v>0</v>
      </c>
      <c r="K19049" s="334">
        <v>0</v>
      </c>
      <c r="L19049" s="334">
        <v>0</v>
      </c>
      <c r="M19049" s="334">
        <v>0</v>
      </c>
      <c r="N19049" s="334">
        <v>0</v>
      </c>
      <c r="O19049" s="334">
        <v>0</v>
      </c>
      <c r="P19049" s="334">
        <v>0</v>
      </c>
      <c r="Q19049" s="334">
        <v>0</v>
      </c>
      <c r="R19049" s="334">
        <v>0</v>
      </c>
      <c r="S19049" s="334">
        <v>0</v>
      </c>
      <c r="T19049" s="334">
        <v>0.9</v>
      </c>
      <c r="U19049" s="334">
        <v>0.8</v>
      </c>
      <c r="V19049" s="334">
        <v>0</v>
      </c>
      <c r="W19049" s="334">
        <v>0.9</v>
      </c>
      <c r="X19049" s="334">
        <v>0.8</v>
      </c>
      <c r="Y19049" s="334">
        <v>0.8</v>
      </c>
      <c r="Z19049" s="334">
        <v>0.9</v>
      </c>
      <c r="AA19049" s="334">
        <v>0</v>
      </c>
      <c r="AB19049" s="334">
        <v>0</v>
      </c>
      <c r="AD19049" s="334">
        <v>5.0999999999999996</v>
      </c>
      <c r="AE19049" s="334">
        <f t="shared" si="2973"/>
        <v>5.0999999999999996</v>
      </c>
      <c r="AF19049" s="334">
        <f t="shared" si="2974"/>
        <v>5.1000000000000005</v>
      </c>
      <c r="AG19049" s="340">
        <f t="shared" si="2975"/>
        <v>8.8817841970012523E-16</v>
      </c>
      <c r="AI19049" s="340">
        <f t="shared" si="2982"/>
        <v>0</v>
      </c>
      <c r="AJ19049" s="340">
        <f t="shared" si="2982"/>
        <v>0</v>
      </c>
      <c r="AK19049" s="340">
        <f t="shared" si="2982"/>
        <v>0</v>
      </c>
      <c r="AL19049" s="340">
        <f t="shared" si="2982"/>
        <v>0</v>
      </c>
      <c r="AM19049" s="340">
        <f t="shared" si="2982"/>
        <v>0</v>
      </c>
    </row>
    <row r="19050" spans="1:39" x14ac:dyDescent="0.35">
      <c r="A19050" s="337">
        <v>40963</v>
      </c>
      <c r="B19050" s="338">
        <f t="shared" si="2977"/>
        <v>2012</v>
      </c>
      <c r="C19050" s="338">
        <f t="shared" si="2978"/>
        <v>2</v>
      </c>
      <c r="D19050" s="338">
        <f t="shared" si="2979"/>
        <v>24</v>
      </c>
      <c r="E19050" s="334">
        <v>0</v>
      </c>
      <c r="F19050" s="334">
        <v>0</v>
      </c>
      <c r="G19050" s="334">
        <v>0</v>
      </c>
      <c r="H19050" s="334">
        <v>0</v>
      </c>
      <c r="I19050" s="334">
        <v>0</v>
      </c>
      <c r="J19050" s="334">
        <v>0</v>
      </c>
      <c r="K19050" s="334">
        <v>0</v>
      </c>
      <c r="L19050" s="334">
        <v>0</v>
      </c>
      <c r="M19050" s="334">
        <v>0</v>
      </c>
      <c r="N19050" s="334">
        <v>0</v>
      </c>
      <c r="O19050" s="334">
        <v>0</v>
      </c>
      <c r="P19050" s="334">
        <v>0</v>
      </c>
      <c r="Q19050" s="334">
        <v>0</v>
      </c>
      <c r="R19050" s="334">
        <v>0</v>
      </c>
      <c r="S19050" s="334">
        <v>0.1</v>
      </c>
      <c r="T19050" s="334">
        <v>0.1</v>
      </c>
      <c r="U19050" s="334">
        <v>0</v>
      </c>
      <c r="V19050" s="334">
        <v>0.1</v>
      </c>
      <c r="W19050" s="334">
        <v>0.1</v>
      </c>
      <c r="X19050" s="334">
        <v>0</v>
      </c>
      <c r="Y19050" s="334">
        <v>0</v>
      </c>
      <c r="Z19050" s="334">
        <v>0</v>
      </c>
      <c r="AA19050" s="334">
        <v>0</v>
      </c>
      <c r="AB19050" s="334">
        <v>0</v>
      </c>
      <c r="AD19050" s="334">
        <v>0.4</v>
      </c>
      <c r="AE19050" s="334">
        <f t="shared" ref="AE19050:AE19113" si="2983">AD19050</f>
        <v>0.4</v>
      </c>
      <c r="AF19050" s="334">
        <f t="shared" ref="AF19050:AF19113" si="2984">SUM(E19050:AB19050)</f>
        <v>0.4</v>
      </c>
      <c r="AG19050" s="340">
        <f t="shared" ref="AG19050:AG19113" si="2985">ABS(AF19050-AE19050)</f>
        <v>0</v>
      </c>
      <c r="AI19050" s="340">
        <f t="shared" si="2982"/>
        <v>0</v>
      </c>
      <c r="AJ19050" s="340">
        <f t="shared" si="2982"/>
        <v>0</v>
      </c>
      <c r="AK19050" s="340">
        <f t="shared" si="2982"/>
        <v>0</v>
      </c>
      <c r="AL19050" s="340">
        <f t="shared" si="2982"/>
        <v>0</v>
      </c>
      <c r="AM19050" s="340">
        <f t="shared" si="2982"/>
        <v>0</v>
      </c>
    </row>
    <row r="19051" spans="1:39" x14ac:dyDescent="0.35">
      <c r="A19051" s="337">
        <v>40964</v>
      </c>
      <c r="B19051" s="338">
        <f t="shared" si="2977"/>
        <v>2012</v>
      </c>
      <c r="C19051" s="338">
        <f t="shared" si="2978"/>
        <v>2</v>
      </c>
      <c r="D19051" s="338">
        <f t="shared" si="2979"/>
        <v>25</v>
      </c>
      <c r="E19051" s="334">
        <v>0</v>
      </c>
      <c r="F19051" s="334">
        <v>0</v>
      </c>
      <c r="G19051" s="334">
        <v>0</v>
      </c>
      <c r="H19051" s="334">
        <v>0</v>
      </c>
      <c r="I19051" s="334">
        <v>0</v>
      </c>
      <c r="J19051" s="334">
        <v>0</v>
      </c>
      <c r="K19051" s="334">
        <v>0</v>
      </c>
      <c r="L19051" s="334">
        <v>0</v>
      </c>
      <c r="M19051" s="334">
        <v>0.1</v>
      </c>
      <c r="N19051" s="334">
        <v>0.1</v>
      </c>
      <c r="O19051" s="334">
        <v>0</v>
      </c>
      <c r="P19051" s="334">
        <v>0.1</v>
      </c>
      <c r="Q19051" s="334">
        <v>0.1</v>
      </c>
      <c r="R19051" s="334">
        <v>0.1</v>
      </c>
      <c r="S19051" s="334">
        <v>0</v>
      </c>
      <c r="T19051" s="334">
        <v>0.1</v>
      </c>
      <c r="U19051" s="334">
        <v>0.1</v>
      </c>
      <c r="V19051" s="334">
        <v>0.1</v>
      </c>
      <c r="W19051" s="334">
        <v>0</v>
      </c>
      <c r="X19051" s="334">
        <v>0.1</v>
      </c>
      <c r="Y19051" s="334">
        <v>0.1</v>
      </c>
      <c r="Z19051" s="334">
        <v>0.1</v>
      </c>
      <c r="AA19051" s="334">
        <v>0</v>
      </c>
      <c r="AB19051" s="334">
        <v>0.1</v>
      </c>
      <c r="AD19051" s="334">
        <v>1.2</v>
      </c>
      <c r="AE19051" s="334">
        <f t="shared" si="2983"/>
        <v>1.2</v>
      </c>
      <c r="AF19051" s="334">
        <f t="shared" si="2984"/>
        <v>1.2</v>
      </c>
      <c r="AG19051" s="340">
        <f t="shared" si="2985"/>
        <v>0</v>
      </c>
      <c r="AI19051" s="340">
        <f t="shared" si="2982"/>
        <v>0</v>
      </c>
      <c r="AJ19051" s="340">
        <f t="shared" si="2982"/>
        <v>0</v>
      </c>
      <c r="AK19051" s="340">
        <f t="shared" si="2982"/>
        <v>0</v>
      </c>
      <c r="AL19051" s="340">
        <f t="shared" si="2982"/>
        <v>0</v>
      </c>
      <c r="AM19051" s="340">
        <f t="shared" si="2982"/>
        <v>0</v>
      </c>
    </row>
    <row r="19052" spans="1:39" x14ac:dyDescent="0.35">
      <c r="A19052" s="337">
        <v>40965</v>
      </c>
      <c r="B19052" s="338">
        <f t="shared" si="2977"/>
        <v>2012</v>
      </c>
      <c r="C19052" s="338">
        <f t="shared" si="2978"/>
        <v>2</v>
      </c>
      <c r="D19052" s="338">
        <f t="shared" si="2979"/>
        <v>26</v>
      </c>
      <c r="E19052" s="334">
        <v>0.1</v>
      </c>
      <c r="F19052" s="334">
        <v>0.1</v>
      </c>
      <c r="G19052" s="334">
        <v>0.2</v>
      </c>
      <c r="H19052" s="334">
        <v>0.1</v>
      </c>
      <c r="I19052" s="334">
        <v>0.1</v>
      </c>
      <c r="J19052" s="334">
        <v>0.1</v>
      </c>
      <c r="K19052" s="334">
        <v>0.1</v>
      </c>
      <c r="L19052" s="334">
        <v>0.2</v>
      </c>
      <c r="M19052" s="334">
        <v>0.1</v>
      </c>
      <c r="N19052" s="334">
        <v>0.1</v>
      </c>
      <c r="O19052" s="334">
        <v>0.1</v>
      </c>
      <c r="P19052" s="334">
        <v>0.1</v>
      </c>
      <c r="Q19052" s="334">
        <v>0.2</v>
      </c>
      <c r="R19052" s="334">
        <v>0.1</v>
      </c>
      <c r="S19052" s="334">
        <v>0.1</v>
      </c>
      <c r="T19052" s="334">
        <v>0.1</v>
      </c>
      <c r="U19052" s="334">
        <v>0.1</v>
      </c>
      <c r="V19052" s="334">
        <v>0.2</v>
      </c>
      <c r="W19052" s="334">
        <v>0.1</v>
      </c>
      <c r="X19052" s="334">
        <v>0.1</v>
      </c>
      <c r="Y19052" s="334">
        <v>0</v>
      </c>
      <c r="Z19052" s="334">
        <v>0</v>
      </c>
      <c r="AA19052" s="334">
        <v>0</v>
      </c>
      <c r="AB19052" s="334">
        <v>0</v>
      </c>
      <c r="AD19052" s="334">
        <v>2.4</v>
      </c>
      <c r="AE19052" s="334">
        <f t="shared" si="2983"/>
        <v>2.4</v>
      </c>
      <c r="AF19052" s="334">
        <f t="shared" si="2984"/>
        <v>2.4000000000000008</v>
      </c>
      <c r="AG19052" s="340">
        <f t="shared" si="2985"/>
        <v>8.8817841970012523E-16</v>
      </c>
      <c r="AI19052" s="340">
        <f t="shared" si="2982"/>
        <v>0</v>
      </c>
      <c r="AJ19052" s="340">
        <f t="shared" si="2982"/>
        <v>0</v>
      </c>
      <c r="AK19052" s="340">
        <f t="shared" si="2982"/>
        <v>0</v>
      </c>
      <c r="AL19052" s="340">
        <f t="shared" si="2982"/>
        <v>0</v>
      </c>
      <c r="AM19052" s="340">
        <f t="shared" si="2982"/>
        <v>0</v>
      </c>
    </row>
    <row r="19053" spans="1:39" x14ac:dyDescent="0.35">
      <c r="A19053" s="337">
        <v>40966</v>
      </c>
      <c r="B19053" s="338">
        <f t="shared" si="2977"/>
        <v>2012</v>
      </c>
      <c r="C19053" s="338">
        <f t="shared" si="2978"/>
        <v>2</v>
      </c>
      <c r="D19053" s="338">
        <f t="shared" si="2979"/>
        <v>27</v>
      </c>
      <c r="E19053" s="334">
        <v>0</v>
      </c>
      <c r="F19053" s="334">
        <v>0</v>
      </c>
      <c r="G19053" s="334">
        <v>0</v>
      </c>
      <c r="H19053" s="334">
        <v>0</v>
      </c>
      <c r="I19053" s="334">
        <v>0</v>
      </c>
      <c r="J19053" s="334">
        <v>0</v>
      </c>
      <c r="K19053" s="334">
        <v>0</v>
      </c>
      <c r="L19053" s="334">
        <v>0</v>
      </c>
      <c r="M19053" s="334">
        <v>0</v>
      </c>
      <c r="N19053" s="334">
        <v>0</v>
      </c>
      <c r="O19053" s="334">
        <v>0</v>
      </c>
      <c r="P19053" s="334">
        <v>0</v>
      </c>
      <c r="Q19053" s="334">
        <v>0</v>
      </c>
      <c r="R19053" s="334">
        <v>0</v>
      </c>
      <c r="S19053" s="334">
        <v>0</v>
      </c>
      <c r="T19053" s="334">
        <v>0</v>
      </c>
      <c r="U19053" s="334">
        <v>0</v>
      </c>
      <c r="V19053" s="334">
        <v>0</v>
      </c>
      <c r="W19053" s="334">
        <v>0</v>
      </c>
      <c r="X19053" s="334">
        <v>0</v>
      </c>
      <c r="Y19053" s="334">
        <v>0</v>
      </c>
      <c r="Z19053" s="334">
        <v>0</v>
      </c>
      <c r="AA19053" s="334">
        <v>0</v>
      </c>
      <c r="AB19053" s="334">
        <v>0</v>
      </c>
      <c r="AD19053" s="334">
        <v>0</v>
      </c>
      <c r="AE19053" s="334">
        <f t="shared" si="2983"/>
        <v>0</v>
      </c>
      <c r="AF19053" s="334">
        <f t="shared" si="2984"/>
        <v>0</v>
      </c>
      <c r="AG19053" s="340">
        <f t="shared" si="2985"/>
        <v>0</v>
      </c>
      <c r="AI19053" s="340">
        <f t="shared" si="2982"/>
        <v>0</v>
      </c>
      <c r="AJ19053" s="340">
        <f t="shared" si="2982"/>
        <v>0</v>
      </c>
      <c r="AK19053" s="340">
        <f t="shared" si="2982"/>
        <v>0</v>
      </c>
      <c r="AL19053" s="340">
        <f t="shared" si="2982"/>
        <v>0</v>
      </c>
      <c r="AM19053" s="340">
        <f t="shared" si="2982"/>
        <v>0</v>
      </c>
    </row>
    <row r="19054" spans="1:39" x14ac:dyDescent="0.35">
      <c r="A19054" s="337">
        <v>40967</v>
      </c>
      <c r="B19054" s="338">
        <f t="shared" si="2977"/>
        <v>2012</v>
      </c>
      <c r="C19054" s="338">
        <f t="shared" si="2978"/>
        <v>2</v>
      </c>
      <c r="D19054" s="338">
        <f t="shared" si="2979"/>
        <v>28</v>
      </c>
      <c r="E19054" s="334">
        <v>0</v>
      </c>
      <c r="F19054" s="334">
        <v>0</v>
      </c>
      <c r="G19054" s="334">
        <v>0</v>
      </c>
      <c r="H19054" s="334">
        <v>0</v>
      </c>
      <c r="I19054" s="334">
        <v>0</v>
      </c>
      <c r="J19054" s="334">
        <v>0</v>
      </c>
      <c r="K19054" s="334">
        <v>0</v>
      </c>
      <c r="L19054" s="334">
        <v>0</v>
      </c>
      <c r="M19054" s="334">
        <v>0</v>
      </c>
      <c r="N19054" s="334">
        <v>0</v>
      </c>
      <c r="O19054" s="334">
        <v>0</v>
      </c>
      <c r="P19054" s="334">
        <v>0</v>
      </c>
      <c r="Q19054" s="334">
        <v>0</v>
      </c>
      <c r="R19054" s="334">
        <v>0</v>
      </c>
      <c r="S19054" s="334">
        <v>0</v>
      </c>
      <c r="T19054" s="334">
        <v>0</v>
      </c>
      <c r="U19054" s="334">
        <v>0</v>
      </c>
      <c r="V19054" s="334">
        <v>0</v>
      </c>
      <c r="W19054" s="334">
        <v>0</v>
      </c>
      <c r="X19054" s="334">
        <v>0</v>
      </c>
      <c r="Y19054" s="334">
        <v>0</v>
      </c>
      <c r="Z19054" s="334">
        <v>0</v>
      </c>
      <c r="AA19054" s="334">
        <v>0</v>
      </c>
      <c r="AB19054" s="334">
        <v>0</v>
      </c>
      <c r="AD19054" s="334">
        <v>0</v>
      </c>
      <c r="AE19054" s="334">
        <f t="shared" si="2983"/>
        <v>0</v>
      </c>
      <c r="AF19054" s="334">
        <f t="shared" si="2984"/>
        <v>0</v>
      </c>
      <c r="AG19054" s="340">
        <f t="shared" si="2985"/>
        <v>0</v>
      </c>
      <c r="AI19054" s="340">
        <f t="shared" si="2982"/>
        <v>0</v>
      </c>
      <c r="AJ19054" s="340">
        <f t="shared" si="2982"/>
        <v>0</v>
      </c>
      <c r="AK19054" s="340">
        <f t="shared" si="2982"/>
        <v>0</v>
      </c>
      <c r="AL19054" s="340">
        <f t="shared" si="2982"/>
        <v>0</v>
      </c>
      <c r="AM19054" s="340">
        <f t="shared" si="2982"/>
        <v>0</v>
      </c>
    </row>
    <row r="19055" spans="1:39" x14ac:dyDescent="0.35">
      <c r="A19055" s="337">
        <v>40968</v>
      </c>
      <c r="B19055" s="338">
        <f t="shared" si="2977"/>
        <v>2012</v>
      </c>
      <c r="C19055" s="338">
        <f t="shared" si="2978"/>
        <v>2</v>
      </c>
      <c r="D19055" s="338">
        <f t="shared" si="2979"/>
        <v>29</v>
      </c>
      <c r="E19055" s="334">
        <v>0</v>
      </c>
      <c r="F19055" s="334">
        <v>0</v>
      </c>
      <c r="G19055" s="334">
        <v>0</v>
      </c>
      <c r="H19055" s="334">
        <v>0</v>
      </c>
      <c r="I19055" s="334">
        <v>0</v>
      </c>
      <c r="J19055" s="334">
        <v>0</v>
      </c>
      <c r="K19055" s="334">
        <v>0</v>
      </c>
      <c r="L19055" s="334">
        <v>0</v>
      </c>
      <c r="M19055" s="334">
        <v>0</v>
      </c>
      <c r="N19055" s="334">
        <v>0</v>
      </c>
      <c r="O19055" s="334">
        <v>0</v>
      </c>
      <c r="P19055" s="334">
        <v>0</v>
      </c>
      <c r="Q19055" s="334">
        <v>0</v>
      </c>
      <c r="R19055" s="334">
        <v>0</v>
      </c>
      <c r="S19055" s="334">
        <v>0</v>
      </c>
      <c r="T19055" s="334">
        <v>0</v>
      </c>
      <c r="U19055" s="334">
        <v>0</v>
      </c>
      <c r="V19055" s="334">
        <v>0</v>
      </c>
      <c r="W19055" s="334">
        <v>0</v>
      </c>
      <c r="X19055" s="334">
        <v>0</v>
      </c>
      <c r="Y19055" s="334">
        <v>0</v>
      </c>
      <c r="Z19055" s="334">
        <v>0</v>
      </c>
      <c r="AA19055" s="334">
        <v>0</v>
      </c>
      <c r="AB19055" s="334">
        <v>0</v>
      </c>
      <c r="AD19055" s="334">
        <v>0</v>
      </c>
      <c r="AE19055" s="334">
        <f t="shared" si="2983"/>
        <v>0</v>
      </c>
      <c r="AF19055" s="334">
        <f t="shared" si="2984"/>
        <v>0</v>
      </c>
      <c r="AG19055" s="340">
        <f t="shared" si="2985"/>
        <v>0</v>
      </c>
      <c r="AI19055" s="340">
        <f t="shared" si="2982"/>
        <v>0</v>
      </c>
      <c r="AJ19055" s="340">
        <f t="shared" si="2982"/>
        <v>0</v>
      </c>
      <c r="AK19055" s="340">
        <f t="shared" si="2982"/>
        <v>0</v>
      </c>
      <c r="AL19055" s="340">
        <f t="shared" si="2982"/>
        <v>0</v>
      </c>
      <c r="AM19055" s="340">
        <f t="shared" si="2982"/>
        <v>0</v>
      </c>
    </row>
    <row r="19056" spans="1:39" x14ac:dyDescent="0.35">
      <c r="A19056" s="337">
        <v>40969</v>
      </c>
      <c r="B19056" s="338">
        <f t="shared" si="2977"/>
        <v>2012</v>
      </c>
      <c r="C19056" s="338">
        <f t="shared" si="2978"/>
        <v>3</v>
      </c>
      <c r="D19056" s="338">
        <f t="shared" si="2979"/>
        <v>1</v>
      </c>
      <c r="E19056" s="334">
        <v>0</v>
      </c>
      <c r="F19056" s="334">
        <v>0</v>
      </c>
      <c r="G19056" s="334">
        <v>0</v>
      </c>
      <c r="H19056" s="334">
        <v>0</v>
      </c>
      <c r="I19056" s="334">
        <v>0</v>
      </c>
      <c r="J19056" s="334">
        <v>0</v>
      </c>
      <c r="K19056" s="334">
        <v>0</v>
      </c>
      <c r="L19056" s="334">
        <v>0</v>
      </c>
      <c r="M19056" s="334">
        <v>0</v>
      </c>
      <c r="N19056" s="334">
        <v>0</v>
      </c>
      <c r="O19056" s="334">
        <v>0</v>
      </c>
      <c r="P19056" s="334">
        <v>0</v>
      </c>
      <c r="Q19056" s="334">
        <v>0</v>
      </c>
      <c r="R19056" s="334">
        <v>0</v>
      </c>
      <c r="S19056" s="334">
        <v>0</v>
      </c>
      <c r="T19056" s="334">
        <v>0</v>
      </c>
      <c r="U19056" s="334">
        <v>0</v>
      </c>
      <c r="V19056" s="334">
        <v>0</v>
      </c>
      <c r="W19056" s="334">
        <v>0</v>
      </c>
      <c r="X19056" s="334">
        <v>0</v>
      </c>
      <c r="Y19056" s="334">
        <v>0</v>
      </c>
      <c r="Z19056" s="334">
        <v>0</v>
      </c>
      <c r="AA19056" s="334">
        <v>0</v>
      </c>
      <c r="AB19056" s="334">
        <v>0</v>
      </c>
      <c r="AD19056" s="334">
        <v>0</v>
      </c>
      <c r="AE19056" s="334">
        <f t="shared" si="2983"/>
        <v>0</v>
      </c>
      <c r="AF19056" s="334">
        <f t="shared" si="2984"/>
        <v>0</v>
      </c>
      <c r="AG19056" s="340">
        <f t="shared" si="2985"/>
        <v>0</v>
      </c>
      <c r="AI19056" s="340">
        <f t="shared" si="2982"/>
        <v>0</v>
      </c>
      <c r="AJ19056" s="340">
        <f t="shared" si="2982"/>
        <v>0</v>
      </c>
      <c r="AK19056" s="340">
        <f t="shared" si="2982"/>
        <v>0</v>
      </c>
      <c r="AL19056" s="340">
        <f t="shared" si="2982"/>
        <v>0</v>
      </c>
      <c r="AM19056" s="340">
        <f t="shared" si="2982"/>
        <v>0</v>
      </c>
    </row>
    <row r="19057" spans="1:39" x14ac:dyDescent="0.35">
      <c r="A19057" s="337">
        <v>40970</v>
      </c>
      <c r="B19057" s="338">
        <f t="shared" si="2977"/>
        <v>2012</v>
      </c>
      <c r="C19057" s="338">
        <f t="shared" si="2978"/>
        <v>3</v>
      </c>
      <c r="D19057" s="338">
        <f t="shared" si="2979"/>
        <v>2</v>
      </c>
      <c r="E19057" s="334">
        <v>0</v>
      </c>
      <c r="F19057" s="334">
        <v>0</v>
      </c>
      <c r="G19057" s="334">
        <v>0</v>
      </c>
      <c r="H19057" s="334">
        <v>0</v>
      </c>
      <c r="I19057" s="334">
        <v>0</v>
      </c>
      <c r="J19057" s="334">
        <v>0</v>
      </c>
      <c r="K19057" s="334">
        <v>0</v>
      </c>
      <c r="L19057" s="334">
        <v>0</v>
      </c>
      <c r="M19057" s="334">
        <v>0</v>
      </c>
      <c r="N19057" s="334">
        <v>0</v>
      </c>
      <c r="O19057" s="334">
        <v>0</v>
      </c>
      <c r="P19057" s="334">
        <v>0</v>
      </c>
      <c r="Q19057" s="334">
        <v>0</v>
      </c>
      <c r="R19057" s="334">
        <v>0</v>
      </c>
      <c r="S19057" s="334">
        <v>0</v>
      </c>
      <c r="T19057" s="334">
        <v>0</v>
      </c>
      <c r="U19057" s="334">
        <v>0</v>
      </c>
      <c r="V19057" s="334">
        <v>0</v>
      </c>
      <c r="W19057" s="334">
        <v>0</v>
      </c>
      <c r="X19057" s="334">
        <v>0</v>
      </c>
      <c r="Y19057" s="334">
        <v>0</v>
      </c>
      <c r="Z19057" s="334">
        <v>0</v>
      </c>
      <c r="AA19057" s="334">
        <v>0</v>
      </c>
      <c r="AB19057" s="334">
        <v>0</v>
      </c>
      <c r="AD19057" s="334">
        <v>0</v>
      </c>
      <c r="AE19057" s="334">
        <f t="shared" si="2983"/>
        <v>0</v>
      </c>
      <c r="AF19057" s="334">
        <f t="shared" si="2984"/>
        <v>0</v>
      </c>
      <c r="AG19057" s="340">
        <f t="shared" si="2985"/>
        <v>0</v>
      </c>
      <c r="AI19057" s="340">
        <f t="shared" si="2982"/>
        <v>0</v>
      </c>
      <c r="AJ19057" s="340">
        <f t="shared" si="2982"/>
        <v>0</v>
      </c>
      <c r="AK19057" s="340">
        <f t="shared" si="2982"/>
        <v>0</v>
      </c>
      <c r="AL19057" s="340">
        <f t="shared" si="2982"/>
        <v>0</v>
      </c>
      <c r="AM19057" s="340">
        <f t="shared" si="2982"/>
        <v>0</v>
      </c>
    </row>
    <row r="19058" spans="1:39" x14ac:dyDescent="0.35">
      <c r="A19058" s="337">
        <v>40971</v>
      </c>
      <c r="B19058" s="338">
        <f t="shared" si="2977"/>
        <v>2012</v>
      </c>
      <c r="C19058" s="338">
        <f t="shared" si="2978"/>
        <v>3</v>
      </c>
      <c r="D19058" s="338">
        <f t="shared" si="2979"/>
        <v>3</v>
      </c>
      <c r="E19058" s="334">
        <v>0</v>
      </c>
      <c r="F19058" s="334">
        <v>0</v>
      </c>
      <c r="G19058" s="334">
        <v>0</v>
      </c>
      <c r="H19058" s="334">
        <v>0</v>
      </c>
      <c r="I19058" s="334">
        <v>0</v>
      </c>
      <c r="J19058" s="334">
        <v>0</v>
      </c>
      <c r="K19058" s="334">
        <v>0</v>
      </c>
      <c r="L19058" s="334">
        <v>0</v>
      </c>
      <c r="M19058" s="334">
        <v>0</v>
      </c>
      <c r="N19058" s="334">
        <v>0</v>
      </c>
      <c r="O19058" s="334">
        <v>0</v>
      </c>
      <c r="P19058" s="334">
        <v>0</v>
      </c>
      <c r="Q19058" s="334">
        <v>0</v>
      </c>
      <c r="R19058" s="334">
        <v>0</v>
      </c>
      <c r="S19058" s="334">
        <v>0</v>
      </c>
      <c r="T19058" s="334">
        <v>0</v>
      </c>
      <c r="U19058" s="334">
        <v>0</v>
      </c>
      <c r="V19058" s="334">
        <v>0</v>
      </c>
      <c r="W19058" s="334">
        <v>0</v>
      </c>
      <c r="X19058" s="334">
        <v>0</v>
      </c>
      <c r="Y19058" s="334">
        <v>0</v>
      </c>
      <c r="Z19058" s="334">
        <v>0</v>
      </c>
      <c r="AA19058" s="334">
        <v>0</v>
      </c>
      <c r="AB19058" s="334">
        <v>0.9</v>
      </c>
      <c r="AD19058" s="334">
        <v>0.9</v>
      </c>
      <c r="AE19058" s="334">
        <f t="shared" si="2983"/>
        <v>0.9</v>
      </c>
      <c r="AF19058" s="334">
        <f t="shared" si="2984"/>
        <v>0.9</v>
      </c>
      <c r="AG19058" s="340">
        <f t="shared" si="2985"/>
        <v>0</v>
      </c>
      <c r="AI19058" s="340">
        <f t="shared" si="2982"/>
        <v>0</v>
      </c>
      <c r="AJ19058" s="340">
        <f t="shared" si="2982"/>
        <v>0</v>
      </c>
      <c r="AK19058" s="340">
        <f t="shared" si="2982"/>
        <v>0</v>
      </c>
      <c r="AL19058" s="340">
        <f t="shared" si="2982"/>
        <v>0</v>
      </c>
      <c r="AM19058" s="340">
        <f t="shared" si="2982"/>
        <v>0</v>
      </c>
    </row>
    <row r="19059" spans="1:39" x14ac:dyDescent="0.35">
      <c r="A19059" s="337">
        <v>40972</v>
      </c>
      <c r="B19059" s="338">
        <f t="shared" si="2977"/>
        <v>2012</v>
      </c>
      <c r="C19059" s="338">
        <f t="shared" si="2978"/>
        <v>3</v>
      </c>
      <c r="D19059" s="338">
        <f t="shared" si="2979"/>
        <v>4</v>
      </c>
      <c r="E19059" s="334">
        <v>0.2</v>
      </c>
      <c r="F19059" s="334">
        <v>0.3</v>
      </c>
      <c r="G19059" s="334">
        <v>0.2</v>
      </c>
      <c r="H19059" s="334">
        <v>0.2</v>
      </c>
      <c r="I19059" s="334">
        <v>0.3</v>
      </c>
      <c r="J19059" s="334">
        <v>0.2</v>
      </c>
      <c r="K19059" s="334">
        <v>0</v>
      </c>
      <c r="L19059" s="334">
        <v>0</v>
      </c>
      <c r="M19059" s="334">
        <v>0</v>
      </c>
      <c r="N19059" s="334">
        <v>0</v>
      </c>
      <c r="O19059" s="334">
        <v>0</v>
      </c>
      <c r="P19059" s="334">
        <v>0</v>
      </c>
      <c r="Q19059" s="334">
        <v>0</v>
      </c>
      <c r="R19059" s="334">
        <v>0</v>
      </c>
      <c r="S19059" s="334">
        <v>0</v>
      </c>
      <c r="T19059" s="334">
        <v>0</v>
      </c>
      <c r="U19059" s="334">
        <v>0</v>
      </c>
      <c r="V19059" s="334">
        <v>0</v>
      </c>
      <c r="W19059" s="334">
        <v>0</v>
      </c>
      <c r="X19059" s="334">
        <v>0</v>
      </c>
      <c r="Y19059" s="334">
        <v>0</v>
      </c>
      <c r="Z19059" s="334">
        <v>0</v>
      </c>
      <c r="AA19059" s="334">
        <v>0</v>
      </c>
      <c r="AB19059" s="334">
        <v>0</v>
      </c>
      <c r="AD19059" s="334">
        <v>1.4</v>
      </c>
      <c r="AE19059" s="334">
        <f t="shared" si="2983"/>
        <v>1.4</v>
      </c>
      <c r="AF19059" s="334">
        <f t="shared" si="2984"/>
        <v>1.4</v>
      </c>
      <c r="AG19059" s="340">
        <f t="shared" si="2985"/>
        <v>0</v>
      </c>
      <c r="AI19059" s="340">
        <f t="shared" si="2982"/>
        <v>0</v>
      </c>
      <c r="AJ19059" s="340">
        <f t="shared" si="2982"/>
        <v>0</v>
      </c>
      <c r="AK19059" s="340">
        <f t="shared" si="2982"/>
        <v>0</v>
      </c>
      <c r="AL19059" s="340">
        <f t="shared" si="2982"/>
        <v>0</v>
      </c>
      <c r="AM19059" s="340">
        <f t="shared" si="2982"/>
        <v>0</v>
      </c>
    </row>
    <row r="19060" spans="1:39" x14ac:dyDescent="0.35">
      <c r="A19060" s="337">
        <v>40973</v>
      </c>
      <c r="B19060" s="338">
        <f t="shared" si="2977"/>
        <v>2012</v>
      </c>
      <c r="C19060" s="338">
        <f t="shared" si="2978"/>
        <v>3</v>
      </c>
      <c r="D19060" s="338">
        <f t="shared" si="2979"/>
        <v>5</v>
      </c>
      <c r="E19060" s="334">
        <v>0</v>
      </c>
      <c r="F19060" s="334">
        <v>0</v>
      </c>
      <c r="G19060" s="334">
        <v>0</v>
      </c>
      <c r="H19060" s="334">
        <v>0</v>
      </c>
      <c r="I19060" s="334">
        <v>0</v>
      </c>
      <c r="J19060" s="334">
        <v>0</v>
      </c>
      <c r="K19060" s="334">
        <v>0.4</v>
      </c>
      <c r="L19060" s="334">
        <v>0.4</v>
      </c>
      <c r="M19060" s="334">
        <v>0.4</v>
      </c>
      <c r="N19060" s="334">
        <v>0.7</v>
      </c>
      <c r="O19060" s="334">
        <v>0.4</v>
      </c>
      <c r="P19060" s="334">
        <v>0.4</v>
      </c>
      <c r="Q19060" s="334">
        <v>0.4</v>
      </c>
      <c r="R19060" s="334">
        <v>0.4</v>
      </c>
      <c r="S19060" s="334">
        <v>0.4</v>
      </c>
      <c r="T19060" s="334">
        <v>0.4</v>
      </c>
      <c r="U19060" s="334">
        <v>0.4</v>
      </c>
      <c r="V19060" s="334">
        <v>0.4</v>
      </c>
      <c r="W19060" s="334">
        <v>0.4</v>
      </c>
      <c r="X19060" s="334">
        <v>0.3</v>
      </c>
      <c r="Y19060" s="334">
        <v>0.4</v>
      </c>
      <c r="Z19060" s="334">
        <v>0.4</v>
      </c>
      <c r="AA19060" s="334">
        <v>0.4</v>
      </c>
      <c r="AB19060" s="334">
        <v>0.4</v>
      </c>
      <c r="AD19060" s="334">
        <v>7.4</v>
      </c>
      <c r="AE19060" s="334">
        <f t="shared" si="2983"/>
        <v>7.4</v>
      </c>
      <c r="AF19060" s="334">
        <f t="shared" si="2984"/>
        <v>7.4000000000000021</v>
      </c>
      <c r="AG19060" s="340">
        <f t="shared" si="2985"/>
        <v>1.7763568394002505E-15</v>
      </c>
      <c r="AI19060" s="340">
        <f t="shared" ref="AI19060:AM19075" si="2986">IF($C19060=AI$1,$AF19060,0)</f>
        <v>0</v>
      </c>
      <c r="AJ19060" s="340">
        <f t="shared" si="2986"/>
        <v>0</v>
      </c>
      <c r="AK19060" s="340">
        <f t="shared" si="2986"/>
        <v>0</v>
      </c>
      <c r="AL19060" s="340">
        <f t="shared" si="2986"/>
        <v>0</v>
      </c>
      <c r="AM19060" s="340">
        <f t="shared" si="2986"/>
        <v>0</v>
      </c>
    </row>
    <row r="19061" spans="1:39" x14ac:dyDescent="0.35">
      <c r="A19061" s="337">
        <v>40974</v>
      </c>
      <c r="B19061" s="338">
        <f t="shared" si="2977"/>
        <v>2012</v>
      </c>
      <c r="C19061" s="338">
        <f t="shared" si="2978"/>
        <v>3</v>
      </c>
      <c r="D19061" s="338">
        <f t="shared" si="2979"/>
        <v>6</v>
      </c>
      <c r="E19061" s="334">
        <v>0.2</v>
      </c>
      <c r="F19061" s="334">
        <v>0.2</v>
      </c>
      <c r="G19061" s="334">
        <v>0.3</v>
      </c>
      <c r="H19061" s="334">
        <v>0.2</v>
      </c>
      <c r="I19061" s="334">
        <v>0.2</v>
      </c>
      <c r="J19061" s="334">
        <v>0.2</v>
      </c>
      <c r="K19061" s="334">
        <v>0.2</v>
      </c>
      <c r="L19061" s="334">
        <v>0.2</v>
      </c>
      <c r="M19061" s="334">
        <v>0</v>
      </c>
      <c r="N19061" s="334">
        <v>0.3</v>
      </c>
      <c r="O19061" s="334">
        <v>0.2</v>
      </c>
      <c r="P19061" s="334">
        <v>0</v>
      </c>
      <c r="Q19061" s="334">
        <v>0</v>
      </c>
      <c r="R19061" s="334">
        <v>0.2</v>
      </c>
      <c r="S19061" s="334">
        <v>0.2</v>
      </c>
      <c r="T19061" s="334">
        <v>0</v>
      </c>
      <c r="U19061" s="334">
        <v>0</v>
      </c>
      <c r="V19061" s="334">
        <v>0</v>
      </c>
      <c r="W19061" s="334">
        <v>0</v>
      </c>
      <c r="X19061" s="334">
        <v>0</v>
      </c>
      <c r="Y19061" s="334">
        <v>0</v>
      </c>
      <c r="Z19061" s="334">
        <v>0</v>
      </c>
      <c r="AA19061" s="334">
        <v>0</v>
      </c>
      <c r="AB19061" s="334">
        <v>0</v>
      </c>
      <c r="AD19061" s="334">
        <v>2.6</v>
      </c>
      <c r="AE19061" s="334">
        <f t="shared" si="2983"/>
        <v>2.6</v>
      </c>
      <c r="AF19061" s="334">
        <f t="shared" si="2984"/>
        <v>2.6</v>
      </c>
      <c r="AG19061" s="340">
        <f t="shared" si="2985"/>
        <v>0</v>
      </c>
      <c r="AI19061" s="340">
        <f t="shared" si="2986"/>
        <v>0</v>
      </c>
      <c r="AJ19061" s="340">
        <f t="shared" si="2986"/>
        <v>0</v>
      </c>
      <c r="AK19061" s="340">
        <f t="shared" si="2986"/>
        <v>0</v>
      </c>
      <c r="AL19061" s="340">
        <f t="shared" si="2986"/>
        <v>0</v>
      </c>
      <c r="AM19061" s="340">
        <f t="shared" si="2986"/>
        <v>0</v>
      </c>
    </row>
    <row r="19062" spans="1:39" x14ac:dyDescent="0.35">
      <c r="A19062" s="337">
        <v>40975</v>
      </c>
      <c r="B19062" s="338">
        <f t="shared" si="2977"/>
        <v>2012</v>
      </c>
      <c r="C19062" s="338">
        <f t="shared" si="2978"/>
        <v>3</v>
      </c>
      <c r="D19062" s="338">
        <f t="shared" si="2979"/>
        <v>7</v>
      </c>
      <c r="E19062" s="334">
        <v>0</v>
      </c>
      <c r="F19062" s="334">
        <v>0</v>
      </c>
      <c r="G19062" s="334">
        <v>0</v>
      </c>
      <c r="H19062" s="334">
        <v>0</v>
      </c>
      <c r="I19062" s="334">
        <v>0</v>
      </c>
      <c r="J19062" s="334">
        <v>0</v>
      </c>
      <c r="K19062" s="334">
        <v>0</v>
      </c>
      <c r="L19062" s="334">
        <v>0</v>
      </c>
      <c r="M19062" s="334">
        <v>0</v>
      </c>
      <c r="N19062" s="334">
        <v>0</v>
      </c>
      <c r="O19062" s="334">
        <v>0</v>
      </c>
      <c r="P19062" s="334">
        <v>0</v>
      </c>
      <c r="Q19062" s="334">
        <v>0</v>
      </c>
      <c r="R19062" s="334">
        <v>0</v>
      </c>
      <c r="S19062" s="334">
        <v>0</v>
      </c>
      <c r="T19062" s="334">
        <v>0</v>
      </c>
      <c r="U19062" s="334">
        <v>0</v>
      </c>
      <c r="V19062" s="334">
        <v>0</v>
      </c>
      <c r="W19062" s="334">
        <v>0</v>
      </c>
      <c r="X19062" s="334">
        <v>0</v>
      </c>
      <c r="Y19062" s="334">
        <v>0</v>
      </c>
      <c r="Z19062" s="334">
        <v>0</v>
      </c>
      <c r="AA19062" s="334">
        <v>0</v>
      </c>
      <c r="AB19062" s="334">
        <v>0</v>
      </c>
      <c r="AD19062" s="334">
        <v>0</v>
      </c>
      <c r="AE19062" s="334">
        <f t="shared" si="2983"/>
        <v>0</v>
      </c>
      <c r="AF19062" s="334">
        <f t="shared" si="2984"/>
        <v>0</v>
      </c>
      <c r="AG19062" s="340">
        <f t="shared" si="2985"/>
        <v>0</v>
      </c>
      <c r="AI19062" s="340">
        <f t="shared" si="2986"/>
        <v>0</v>
      </c>
      <c r="AJ19062" s="340">
        <f t="shared" si="2986"/>
        <v>0</v>
      </c>
      <c r="AK19062" s="340">
        <f t="shared" si="2986"/>
        <v>0</v>
      </c>
      <c r="AL19062" s="340">
        <f t="shared" si="2986"/>
        <v>0</v>
      </c>
      <c r="AM19062" s="340">
        <f t="shared" si="2986"/>
        <v>0</v>
      </c>
    </row>
    <row r="19063" spans="1:39" x14ac:dyDescent="0.35">
      <c r="A19063" s="337">
        <v>40976</v>
      </c>
      <c r="B19063" s="338">
        <f t="shared" si="2977"/>
        <v>2012</v>
      </c>
      <c r="C19063" s="338">
        <f t="shared" si="2978"/>
        <v>3</v>
      </c>
      <c r="D19063" s="338">
        <f t="shared" si="2979"/>
        <v>8</v>
      </c>
      <c r="E19063" s="334">
        <v>0</v>
      </c>
      <c r="F19063" s="334">
        <v>0</v>
      </c>
      <c r="G19063" s="334">
        <v>0</v>
      </c>
      <c r="H19063" s="334">
        <v>0</v>
      </c>
      <c r="I19063" s="334">
        <v>0</v>
      </c>
      <c r="J19063" s="334">
        <v>0</v>
      </c>
      <c r="K19063" s="334">
        <v>0</v>
      </c>
      <c r="L19063" s="334">
        <v>0</v>
      </c>
      <c r="M19063" s="334">
        <v>0</v>
      </c>
      <c r="N19063" s="334">
        <v>0</v>
      </c>
      <c r="O19063" s="334">
        <v>0</v>
      </c>
      <c r="P19063" s="334">
        <v>0</v>
      </c>
      <c r="Q19063" s="334">
        <v>0</v>
      </c>
      <c r="R19063" s="334">
        <v>0</v>
      </c>
      <c r="S19063" s="334">
        <v>0</v>
      </c>
      <c r="T19063" s="334">
        <v>0</v>
      </c>
      <c r="U19063" s="334">
        <v>0</v>
      </c>
      <c r="V19063" s="334">
        <v>0</v>
      </c>
      <c r="W19063" s="334">
        <v>0</v>
      </c>
      <c r="X19063" s="334">
        <v>0</v>
      </c>
      <c r="Y19063" s="334">
        <v>0</v>
      </c>
      <c r="Z19063" s="334">
        <v>0</v>
      </c>
      <c r="AA19063" s="334">
        <v>0</v>
      </c>
      <c r="AB19063" s="334">
        <v>0</v>
      </c>
      <c r="AD19063" s="334">
        <v>0</v>
      </c>
      <c r="AE19063" s="334">
        <f t="shared" si="2983"/>
        <v>0</v>
      </c>
      <c r="AF19063" s="334">
        <f t="shared" si="2984"/>
        <v>0</v>
      </c>
      <c r="AG19063" s="340">
        <f t="shared" si="2985"/>
        <v>0</v>
      </c>
      <c r="AI19063" s="340">
        <f t="shared" si="2986"/>
        <v>0</v>
      </c>
      <c r="AJ19063" s="340">
        <f t="shared" si="2986"/>
        <v>0</v>
      </c>
      <c r="AK19063" s="340">
        <f t="shared" si="2986"/>
        <v>0</v>
      </c>
      <c r="AL19063" s="340">
        <f t="shared" si="2986"/>
        <v>0</v>
      </c>
      <c r="AM19063" s="340">
        <f t="shared" si="2986"/>
        <v>0</v>
      </c>
    </row>
    <row r="19064" spans="1:39" x14ac:dyDescent="0.35">
      <c r="A19064" s="337">
        <v>40977</v>
      </c>
      <c r="B19064" s="338">
        <f t="shared" si="2977"/>
        <v>2012</v>
      </c>
      <c r="C19064" s="338">
        <f t="shared" si="2978"/>
        <v>3</v>
      </c>
      <c r="D19064" s="338">
        <f t="shared" si="2979"/>
        <v>9</v>
      </c>
      <c r="E19064" s="334">
        <v>0</v>
      </c>
      <c r="F19064" s="334">
        <v>0</v>
      </c>
      <c r="G19064" s="334">
        <v>0</v>
      </c>
      <c r="H19064" s="334">
        <v>0</v>
      </c>
      <c r="I19064" s="334">
        <v>0</v>
      </c>
      <c r="J19064" s="334">
        <v>0</v>
      </c>
      <c r="K19064" s="334">
        <v>0</v>
      </c>
      <c r="L19064" s="334">
        <v>0</v>
      </c>
      <c r="M19064" s="334">
        <v>0</v>
      </c>
      <c r="N19064" s="334">
        <v>0</v>
      </c>
      <c r="O19064" s="334">
        <v>0</v>
      </c>
      <c r="P19064" s="334">
        <v>0</v>
      </c>
      <c r="Q19064" s="334">
        <v>0</v>
      </c>
      <c r="R19064" s="334">
        <v>0</v>
      </c>
      <c r="S19064" s="334">
        <v>0</v>
      </c>
      <c r="T19064" s="334">
        <v>0</v>
      </c>
      <c r="U19064" s="334">
        <v>0</v>
      </c>
      <c r="V19064" s="334">
        <v>0</v>
      </c>
      <c r="W19064" s="334">
        <v>0</v>
      </c>
      <c r="X19064" s="334">
        <v>0</v>
      </c>
      <c r="Y19064" s="334">
        <v>0</v>
      </c>
      <c r="Z19064" s="334">
        <v>0</v>
      </c>
      <c r="AA19064" s="334">
        <v>0</v>
      </c>
      <c r="AB19064" s="334">
        <v>0</v>
      </c>
      <c r="AD19064" s="334">
        <v>0</v>
      </c>
      <c r="AE19064" s="334">
        <f t="shared" si="2983"/>
        <v>0</v>
      </c>
      <c r="AF19064" s="334">
        <f t="shared" si="2984"/>
        <v>0</v>
      </c>
      <c r="AG19064" s="340">
        <f t="shared" si="2985"/>
        <v>0</v>
      </c>
      <c r="AI19064" s="340">
        <f t="shared" si="2986"/>
        <v>0</v>
      </c>
      <c r="AJ19064" s="340">
        <f t="shared" si="2986"/>
        <v>0</v>
      </c>
      <c r="AK19064" s="340">
        <f t="shared" si="2986"/>
        <v>0</v>
      </c>
      <c r="AL19064" s="340">
        <f t="shared" si="2986"/>
        <v>0</v>
      </c>
      <c r="AM19064" s="340">
        <f t="shared" si="2986"/>
        <v>0</v>
      </c>
    </row>
    <row r="19065" spans="1:39" x14ac:dyDescent="0.35">
      <c r="A19065" s="337">
        <v>40978</v>
      </c>
      <c r="B19065" s="338">
        <f t="shared" si="2977"/>
        <v>2012</v>
      </c>
      <c r="C19065" s="338">
        <f t="shared" si="2978"/>
        <v>3</v>
      </c>
      <c r="D19065" s="338">
        <f t="shared" si="2979"/>
        <v>10</v>
      </c>
      <c r="E19065" s="334">
        <v>0</v>
      </c>
      <c r="F19065" s="334">
        <v>0</v>
      </c>
      <c r="G19065" s="334">
        <v>0</v>
      </c>
      <c r="H19065" s="334">
        <v>0</v>
      </c>
      <c r="I19065" s="334">
        <v>0</v>
      </c>
      <c r="J19065" s="334">
        <v>0</v>
      </c>
      <c r="K19065" s="334">
        <v>0</v>
      </c>
      <c r="L19065" s="334">
        <v>0</v>
      </c>
      <c r="M19065" s="334">
        <v>0</v>
      </c>
      <c r="N19065" s="334">
        <v>0</v>
      </c>
      <c r="O19065" s="334">
        <v>0</v>
      </c>
      <c r="P19065" s="334">
        <v>0</v>
      </c>
      <c r="Q19065" s="334">
        <v>0</v>
      </c>
      <c r="R19065" s="334">
        <v>0</v>
      </c>
      <c r="S19065" s="334">
        <v>0</v>
      </c>
      <c r="T19065" s="334">
        <v>0</v>
      </c>
      <c r="U19065" s="334">
        <v>0</v>
      </c>
      <c r="V19065" s="334">
        <v>0</v>
      </c>
      <c r="W19065" s="334">
        <v>0</v>
      </c>
      <c r="X19065" s="334">
        <v>0</v>
      </c>
      <c r="Y19065" s="334">
        <v>0</v>
      </c>
      <c r="Z19065" s="334">
        <v>0</v>
      </c>
      <c r="AA19065" s="334">
        <v>0</v>
      </c>
      <c r="AB19065" s="334">
        <v>0</v>
      </c>
      <c r="AD19065" s="334">
        <v>0</v>
      </c>
      <c r="AE19065" s="334">
        <f t="shared" si="2983"/>
        <v>0</v>
      </c>
      <c r="AF19065" s="334">
        <f t="shared" si="2984"/>
        <v>0</v>
      </c>
      <c r="AG19065" s="340">
        <f t="shared" si="2985"/>
        <v>0</v>
      </c>
      <c r="AI19065" s="340">
        <f t="shared" si="2986"/>
        <v>0</v>
      </c>
      <c r="AJ19065" s="340">
        <f t="shared" si="2986"/>
        <v>0</v>
      </c>
      <c r="AK19065" s="340">
        <f t="shared" si="2986"/>
        <v>0</v>
      </c>
      <c r="AL19065" s="340">
        <f t="shared" si="2986"/>
        <v>0</v>
      </c>
      <c r="AM19065" s="340">
        <f t="shared" si="2986"/>
        <v>0</v>
      </c>
    </row>
    <row r="19066" spans="1:39" x14ac:dyDescent="0.35">
      <c r="A19066" s="337">
        <v>40979</v>
      </c>
      <c r="B19066" s="338">
        <f t="shared" si="2977"/>
        <v>2012</v>
      </c>
      <c r="C19066" s="338">
        <f t="shared" si="2978"/>
        <v>3</v>
      </c>
      <c r="D19066" s="338">
        <f t="shared" si="2979"/>
        <v>11</v>
      </c>
      <c r="E19066" s="334">
        <v>0</v>
      </c>
      <c r="F19066" s="334">
        <v>0</v>
      </c>
      <c r="G19066" s="334">
        <v>0</v>
      </c>
      <c r="H19066" s="334">
        <v>0</v>
      </c>
      <c r="I19066" s="334">
        <v>0</v>
      </c>
      <c r="J19066" s="334">
        <v>0</v>
      </c>
      <c r="K19066" s="334">
        <v>0</v>
      </c>
      <c r="L19066" s="334">
        <v>0</v>
      </c>
      <c r="M19066" s="334">
        <v>0</v>
      </c>
      <c r="N19066" s="334">
        <v>0</v>
      </c>
      <c r="O19066" s="334">
        <v>0</v>
      </c>
      <c r="P19066" s="334">
        <v>0</v>
      </c>
      <c r="Q19066" s="334">
        <v>0</v>
      </c>
      <c r="R19066" s="334">
        <v>0</v>
      </c>
      <c r="S19066" s="334">
        <v>0</v>
      </c>
      <c r="T19066" s="334">
        <v>0</v>
      </c>
      <c r="U19066" s="334">
        <v>0</v>
      </c>
      <c r="V19066" s="334">
        <v>0</v>
      </c>
      <c r="W19066" s="334">
        <v>0</v>
      </c>
      <c r="X19066" s="334">
        <v>0</v>
      </c>
      <c r="Y19066" s="334">
        <v>0</v>
      </c>
      <c r="Z19066" s="334">
        <v>0</v>
      </c>
      <c r="AA19066" s="334">
        <v>0</v>
      </c>
      <c r="AB19066" s="334">
        <v>0</v>
      </c>
      <c r="AD19066" s="334">
        <v>0</v>
      </c>
      <c r="AE19066" s="334">
        <f t="shared" si="2983"/>
        <v>0</v>
      </c>
      <c r="AF19066" s="334">
        <f t="shared" si="2984"/>
        <v>0</v>
      </c>
      <c r="AG19066" s="340">
        <f t="shared" si="2985"/>
        <v>0</v>
      </c>
      <c r="AI19066" s="340">
        <f t="shared" si="2986"/>
        <v>0</v>
      </c>
      <c r="AJ19066" s="340">
        <f t="shared" si="2986"/>
        <v>0</v>
      </c>
      <c r="AK19066" s="340">
        <f t="shared" si="2986"/>
        <v>0</v>
      </c>
      <c r="AL19066" s="340">
        <f t="shared" si="2986"/>
        <v>0</v>
      </c>
      <c r="AM19066" s="340">
        <f t="shared" si="2986"/>
        <v>0</v>
      </c>
    </row>
    <row r="19067" spans="1:39" x14ac:dyDescent="0.35">
      <c r="A19067" s="337">
        <v>40980</v>
      </c>
      <c r="B19067" s="338">
        <f t="shared" si="2977"/>
        <v>2012</v>
      </c>
      <c r="C19067" s="338">
        <f t="shared" si="2978"/>
        <v>3</v>
      </c>
      <c r="D19067" s="338">
        <f t="shared" si="2979"/>
        <v>12</v>
      </c>
      <c r="E19067" s="334">
        <v>0</v>
      </c>
      <c r="F19067" s="334">
        <v>0</v>
      </c>
      <c r="G19067" s="334">
        <v>0</v>
      </c>
      <c r="H19067" s="334">
        <v>0</v>
      </c>
      <c r="I19067" s="334">
        <v>0</v>
      </c>
      <c r="J19067" s="334">
        <v>0</v>
      </c>
      <c r="K19067" s="334">
        <v>0</v>
      </c>
      <c r="L19067" s="334">
        <v>0</v>
      </c>
      <c r="M19067" s="334">
        <v>0</v>
      </c>
      <c r="N19067" s="334">
        <v>0</v>
      </c>
      <c r="O19067" s="334">
        <v>0</v>
      </c>
      <c r="P19067" s="334">
        <v>0</v>
      </c>
      <c r="Q19067" s="334">
        <v>0</v>
      </c>
      <c r="R19067" s="334">
        <v>0</v>
      </c>
      <c r="S19067" s="334">
        <v>0</v>
      </c>
      <c r="T19067" s="334">
        <v>0</v>
      </c>
      <c r="U19067" s="334">
        <v>0</v>
      </c>
      <c r="V19067" s="334">
        <v>0</v>
      </c>
      <c r="W19067" s="334">
        <v>0</v>
      </c>
      <c r="X19067" s="334">
        <v>0</v>
      </c>
      <c r="Y19067" s="334">
        <v>0</v>
      </c>
      <c r="Z19067" s="334">
        <v>0</v>
      </c>
      <c r="AA19067" s="334">
        <v>0</v>
      </c>
      <c r="AB19067" s="334">
        <v>0</v>
      </c>
      <c r="AD19067" s="334">
        <v>0</v>
      </c>
      <c r="AE19067" s="334">
        <f t="shared" si="2983"/>
        <v>0</v>
      </c>
      <c r="AF19067" s="334">
        <f t="shared" si="2984"/>
        <v>0</v>
      </c>
      <c r="AG19067" s="340">
        <f t="shared" si="2985"/>
        <v>0</v>
      </c>
      <c r="AI19067" s="340">
        <f t="shared" si="2986"/>
        <v>0</v>
      </c>
      <c r="AJ19067" s="340">
        <f t="shared" si="2986"/>
        <v>0</v>
      </c>
      <c r="AK19067" s="340">
        <f t="shared" si="2986"/>
        <v>0</v>
      </c>
      <c r="AL19067" s="340">
        <f t="shared" si="2986"/>
        <v>0</v>
      </c>
      <c r="AM19067" s="340">
        <f t="shared" si="2986"/>
        <v>0</v>
      </c>
    </row>
    <row r="19068" spans="1:39" x14ac:dyDescent="0.35">
      <c r="A19068" s="337">
        <v>40981</v>
      </c>
      <c r="B19068" s="338">
        <f t="shared" si="2977"/>
        <v>2012</v>
      </c>
      <c r="C19068" s="338">
        <f t="shared" si="2978"/>
        <v>3</v>
      </c>
      <c r="D19068" s="338">
        <f t="shared" si="2979"/>
        <v>13</v>
      </c>
      <c r="E19068" s="334">
        <v>0.1</v>
      </c>
      <c r="F19068" s="334">
        <v>0</v>
      </c>
      <c r="G19068" s="334">
        <v>0</v>
      </c>
      <c r="H19068" s="334">
        <v>0</v>
      </c>
      <c r="I19068" s="334">
        <v>0</v>
      </c>
      <c r="J19068" s="334">
        <v>0</v>
      </c>
      <c r="K19068" s="334">
        <v>0.1</v>
      </c>
      <c r="L19068" s="334">
        <v>0</v>
      </c>
      <c r="M19068" s="334">
        <v>0</v>
      </c>
      <c r="N19068" s="334">
        <v>0</v>
      </c>
      <c r="O19068" s="334">
        <v>0</v>
      </c>
      <c r="P19068" s="334">
        <v>0</v>
      </c>
      <c r="Q19068" s="334">
        <v>0.1</v>
      </c>
      <c r="R19068" s="334">
        <v>0</v>
      </c>
      <c r="S19068" s="334">
        <v>0</v>
      </c>
      <c r="T19068" s="334">
        <v>0</v>
      </c>
      <c r="U19068" s="334">
        <v>0</v>
      </c>
      <c r="V19068" s="334">
        <v>0</v>
      </c>
      <c r="W19068" s="334">
        <v>0.1</v>
      </c>
      <c r="X19068" s="334">
        <v>0</v>
      </c>
      <c r="Y19068" s="334">
        <v>0</v>
      </c>
      <c r="Z19068" s="334">
        <v>0</v>
      </c>
      <c r="AA19068" s="334">
        <v>0</v>
      </c>
      <c r="AB19068" s="334">
        <v>0</v>
      </c>
      <c r="AD19068" s="334">
        <v>0.4</v>
      </c>
      <c r="AE19068" s="334">
        <f t="shared" si="2983"/>
        <v>0.4</v>
      </c>
      <c r="AF19068" s="334">
        <f t="shared" si="2984"/>
        <v>0.4</v>
      </c>
      <c r="AG19068" s="340">
        <f t="shared" si="2985"/>
        <v>0</v>
      </c>
      <c r="AI19068" s="340">
        <f t="shared" si="2986"/>
        <v>0</v>
      </c>
      <c r="AJ19068" s="340">
        <f t="shared" si="2986"/>
        <v>0</v>
      </c>
      <c r="AK19068" s="340">
        <f t="shared" si="2986"/>
        <v>0</v>
      </c>
      <c r="AL19068" s="340">
        <f t="shared" si="2986"/>
        <v>0</v>
      </c>
      <c r="AM19068" s="340">
        <f t="shared" si="2986"/>
        <v>0</v>
      </c>
    </row>
    <row r="19069" spans="1:39" x14ac:dyDescent="0.35">
      <c r="A19069" s="337">
        <v>40982</v>
      </c>
      <c r="B19069" s="338">
        <f t="shared" si="2977"/>
        <v>2012</v>
      </c>
      <c r="C19069" s="338">
        <f t="shared" si="2978"/>
        <v>3</v>
      </c>
      <c r="D19069" s="338">
        <f t="shared" si="2979"/>
        <v>14</v>
      </c>
      <c r="E19069" s="334">
        <v>0</v>
      </c>
      <c r="F19069" s="334">
        <v>0</v>
      </c>
      <c r="G19069" s="334">
        <v>0</v>
      </c>
      <c r="H19069" s="334">
        <v>0</v>
      </c>
      <c r="I19069" s="334">
        <v>0</v>
      </c>
      <c r="J19069" s="334">
        <v>0</v>
      </c>
      <c r="K19069" s="334">
        <v>0</v>
      </c>
      <c r="L19069" s="334">
        <v>0</v>
      </c>
      <c r="M19069" s="334">
        <v>0</v>
      </c>
      <c r="N19069" s="334">
        <v>0</v>
      </c>
      <c r="O19069" s="334">
        <v>0</v>
      </c>
      <c r="P19069" s="334">
        <v>0</v>
      </c>
      <c r="Q19069" s="334">
        <v>0</v>
      </c>
      <c r="R19069" s="334">
        <v>0</v>
      </c>
      <c r="S19069" s="334">
        <v>0</v>
      </c>
      <c r="T19069" s="334">
        <v>0</v>
      </c>
      <c r="U19069" s="334">
        <v>0</v>
      </c>
      <c r="V19069" s="334">
        <v>0</v>
      </c>
      <c r="W19069" s="334">
        <v>0</v>
      </c>
      <c r="X19069" s="334">
        <v>0</v>
      </c>
      <c r="Y19069" s="334">
        <v>0</v>
      </c>
      <c r="Z19069" s="334">
        <v>0</v>
      </c>
      <c r="AA19069" s="334">
        <v>0</v>
      </c>
      <c r="AB19069" s="334">
        <v>0</v>
      </c>
      <c r="AD19069" s="334">
        <v>0</v>
      </c>
      <c r="AE19069" s="334">
        <f t="shared" si="2983"/>
        <v>0</v>
      </c>
      <c r="AF19069" s="334">
        <f t="shared" si="2984"/>
        <v>0</v>
      </c>
      <c r="AG19069" s="340">
        <f t="shared" si="2985"/>
        <v>0</v>
      </c>
      <c r="AI19069" s="340">
        <f t="shared" si="2986"/>
        <v>0</v>
      </c>
      <c r="AJ19069" s="340">
        <f t="shared" si="2986"/>
        <v>0</v>
      </c>
      <c r="AK19069" s="340">
        <f t="shared" si="2986"/>
        <v>0</v>
      </c>
      <c r="AL19069" s="340">
        <f t="shared" si="2986"/>
        <v>0</v>
      </c>
      <c r="AM19069" s="340">
        <f t="shared" si="2986"/>
        <v>0</v>
      </c>
    </row>
    <row r="19070" spans="1:39" x14ac:dyDescent="0.35">
      <c r="A19070" s="337">
        <v>40983</v>
      </c>
      <c r="B19070" s="338">
        <f t="shared" si="2977"/>
        <v>2012</v>
      </c>
      <c r="C19070" s="338">
        <f t="shared" si="2978"/>
        <v>3</v>
      </c>
      <c r="D19070" s="338">
        <f t="shared" si="2979"/>
        <v>15</v>
      </c>
      <c r="E19070" s="334">
        <v>0</v>
      </c>
      <c r="F19070" s="334">
        <v>0</v>
      </c>
      <c r="G19070" s="334">
        <v>0</v>
      </c>
      <c r="H19070" s="334">
        <v>0</v>
      </c>
      <c r="I19070" s="334">
        <v>0</v>
      </c>
      <c r="J19070" s="334">
        <v>0</v>
      </c>
      <c r="K19070" s="334">
        <v>0</v>
      </c>
      <c r="L19070" s="334">
        <v>0</v>
      </c>
      <c r="M19070" s="334">
        <v>0</v>
      </c>
      <c r="N19070" s="334">
        <v>0</v>
      </c>
      <c r="O19070" s="334">
        <v>0</v>
      </c>
      <c r="P19070" s="334">
        <v>0</v>
      </c>
      <c r="Q19070" s="334">
        <v>0</v>
      </c>
      <c r="R19070" s="334">
        <v>0</v>
      </c>
      <c r="S19070" s="334">
        <v>0</v>
      </c>
      <c r="T19070" s="334">
        <v>0</v>
      </c>
      <c r="U19070" s="334">
        <v>0</v>
      </c>
      <c r="V19070" s="334">
        <v>0</v>
      </c>
      <c r="W19070" s="334">
        <v>0</v>
      </c>
      <c r="X19070" s="334">
        <v>0</v>
      </c>
      <c r="Y19070" s="334">
        <v>0</v>
      </c>
      <c r="Z19070" s="334">
        <v>0</v>
      </c>
      <c r="AA19070" s="334">
        <v>0</v>
      </c>
      <c r="AB19070" s="334">
        <v>0</v>
      </c>
      <c r="AD19070" s="334">
        <v>0</v>
      </c>
      <c r="AE19070" s="334">
        <f t="shared" si="2983"/>
        <v>0</v>
      </c>
      <c r="AF19070" s="334">
        <f t="shared" si="2984"/>
        <v>0</v>
      </c>
      <c r="AG19070" s="340">
        <f t="shared" si="2985"/>
        <v>0</v>
      </c>
      <c r="AI19070" s="340">
        <f t="shared" si="2986"/>
        <v>0</v>
      </c>
      <c r="AJ19070" s="340">
        <f t="shared" si="2986"/>
        <v>0</v>
      </c>
      <c r="AK19070" s="340">
        <f t="shared" si="2986"/>
        <v>0</v>
      </c>
      <c r="AL19070" s="340">
        <f t="shared" si="2986"/>
        <v>0</v>
      </c>
      <c r="AM19070" s="340">
        <f t="shared" si="2986"/>
        <v>0</v>
      </c>
    </row>
    <row r="19071" spans="1:39" x14ac:dyDescent="0.35">
      <c r="A19071" s="337">
        <v>40984</v>
      </c>
      <c r="B19071" s="338">
        <f t="shared" si="2977"/>
        <v>2012</v>
      </c>
      <c r="C19071" s="338">
        <f t="shared" si="2978"/>
        <v>3</v>
      </c>
      <c r="D19071" s="338">
        <f t="shared" si="2979"/>
        <v>16</v>
      </c>
      <c r="E19071" s="334">
        <v>0</v>
      </c>
      <c r="F19071" s="334">
        <v>0</v>
      </c>
      <c r="G19071" s="334">
        <v>0</v>
      </c>
      <c r="H19071" s="334">
        <v>0</v>
      </c>
      <c r="I19071" s="334">
        <v>0</v>
      </c>
      <c r="J19071" s="334">
        <v>0</v>
      </c>
      <c r="K19071" s="334">
        <v>0</v>
      </c>
      <c r="L19071" s="334">
        <v>0</v>
      </c>
      <c r="M19071" s="334">
        <v>0</v>
      </c>
      <c r="N19071" s="334">
        <v>0</v>
      </c>
      <c r="O19071" s="334">
        <v>0</v>
      </c>
      <c r="P19071" s="334">
        <v>0</v>
      </c>
      <c r="Q19071" s="334">
        <v>0</v>
      </c>
      <c r="R19071" s="334">
        <v>0</v>
      </c>
      <c r="S19071" s="334">
        <v>0</v>
      </c>
      <c r="T19071" s="334">
        <v>0</v>
      </c>
      <c r="U19071" s="334">
        <v>0</v>
      </c>
      <c r="V19071" s="334">
        <v>0</v>
      </c>
      <c r="W19071" s="334">
        <v>0</v>
      </c>
      <c r="X19071" s="334">
        <v>0</v>
      </c>
      <c r="Y19071" s="334">
        <v>0</v>
      </c>
      <c r="Z19071" s="334">
        <v>0</v>
      </c>
      <c r="AA19071" s="334">
        <v>0</v>
      </c>
      <c r="AB19071" s="334">
        <v>0</v>
      </c>
      <c r="AD19071" s="334">
        <v>0</v>
      </c>
      <c r="AE19071" s="334">
        <f t="shared" si="2983"/>
        <v>0</v>
      </c>
      <c r="AF19071" s="334">
        <f t="shared" si="2984"/>
        <v>0</v>
      </c>
      <c r="AG19071" s="340">
        <f t="shared" si="2985"/>
        <v>0</v>
      </c>
      <c r="AI19071" s="340">
        <f t="shared" si="2986"/>
        <v>0</v>
      </c>
      <c r="AJ19071" s="340">
        <f t="shared" si="2986"/>
        <v>0</v>
      </c>
      <c r="AK19071" s="340">
        <f t="shared" si="2986"/>
        <v>0</v>
      </c>
      <c r="AL19071" s="340">
        <f t="shared" si="2986"/>
        <v>0</v>
      </c>
      <c r="AM19071" s="340">
        <f t="shared" si="2986"/>
        <v>0</v>
      </c>
    </row>
    <row r="19072" spans="1:39" x14ac:dyDescent="0.35">
      <c r="A19072" s="337">
        <v>40985</v>
      </c>
      <c r="B19072" s="338">
        <f t="shared" si="2977"/>
        <v>2012</v>
      </c>
      <c r="C19072" s="338">
        <f t="shared" si="2978"/>
        <v>3</v>
      </c>
      <c r="D19072" s="338">
        <f t="shared" si="2979"/>
        <v>17</v>
      </c>
      <c r="E19072" s="334">
        <v>0</v>
      </c>
      <c r="F19072" s="334">
        <v>0</v>
      </c>
      <c r="G19072" s="334">
        <v>0</v>
      </c>
      <c r="H19072" s="334">
        <v>0</v>
      </c>
      <c r="I19072" s="334">
        <v>0</v>
      </c>
      <c r="J19072" s="334">
        <v>0</v>
      </c>
      <c r="K19072" s="334">
        <v>0</v>
      </c>
      <c r="L19072" s="334">
        <v>0</v>
      </c>
      <c r="M19072" s="334">
        <v>0</v>
      </c>
      <c r="N19072" s="334">
        <v>0</v>
      </c>
      <c r="O19072" s="334">
        <v>0</v>
      </c>
      <c r="P19072" s="334">
        <v>0</v>
      </c>
      <c r="Q19072" s="334">
        <v>0</v>
      </c>
      <c r="R19072" s="334">
        <v>0</v>
      </c>
      <c r="S19072" s="334">
        <v>0</v>
      </c>
      <c r="T19072" s="334">
        <v>0</v>
      </c>
      <c r="U19072" s="334">
        <v>0</v>
      </c>
      <c r="V19072" s="334">
        <v>0</v>
      </c>
      <c r="W19072" s="334">
        <v>0</v>
      </c>
      <c r="X19072" s="334">
        <v>0</v>
      </c>
      <c r="Y19072" s="334">
        <v>0</v>
      </c>
      <c r="Z19072" s="334">
        <v>0</v>
      </c>
      <c r="AA19072" s="334">
        <v>0</v>
      </c>
      <c r="AB19072" s="334">
        <v>0</v>
      </c>
      <c r="AD19072" s="334">
        <v>0</v>
      </c>
      <c r="AE19072" s="334">
        <f t="shared" si="2983"/>
        <v>0</v>
      </c>
      <c r="AF19072" s="334">
        <f t="shared" si="2984"/>
        <v>0</v>
      </c>
      <c r="AG19072" s="340">
        <f t="shared" si="2985"/>
        <v>0</v>
      </c>
      <c r="AI19072" s="340">
        <f t="shared" si="2986"/>
        <v>0</v>
      </c>
      <c r="AJ19072" s="340">
        <f t="shared" si="2986"/>
        <v>0</v>
      </c>
      <c r="AK19072" s="340">
        <f t="shared" si="2986"/>
        <v>0</v>
      </c>
      <c r="AL19072" s="340">
        <f t="shared" si="2986"/>
        <v>0</v>
      </c>
      <c r="AM19072" s="340">
        <f t="shared" si="2986"/>
        <v>0</v>
      </c>
    </row>
    <row r="19073" spans="1:39" x14ac:dyDescent="0.35">
      <c r="A19073" s="337">
        <v>40986</v>
      </c>
      <c r="B19073" s="338">
        <f t="shared" si="2977"/>
        <v>2012</v>
      </c>
      <c r="C19073" s="338">
        <f t="shared" si="2978"/>
        <v>3</v>
      </c>
      <c r="D19073" s="338">
        <f t="shared" si="2979"/>
        <v>18</v>
      </c>
      <c r="E19073" s="334">
        <v>0</v>
      </c>
      <c r="F19073" s="334">
        <v>0</v>
      </c>
      <c r="G19073" s="334">
        <v>0</v>
      </c>
      <c r="H19073" s="334">
        <v>0</v>
      </c>
      <c r="I19073" s="334">
        <v>0</v>
      </c>
      <c r="J19073" s="334">
        <v>0</v>
      </c>
      <c r="K19073" s="334">
        <v>0</v>
      </c>
      <c r="L19073" s="334">
        <v>0</v>
      </c>
      <c r="M19073" s="334">
        <v>0</v>
      </c>
      <c r="N19073" s="334">
        <v>0</v>
      </c>
      <c r="O19073" s="334">
        <v>0</v>
      </c>
      <c r="P19073" s="334">
        <v>0</v>
      </c>
      <c r="Q19073" s="334">
        <v>0</v>
      </c>
      <c r="R19073" s="334">
        <v>0</v>
      </c>
      <c r="S19073" s="334">
        <v>0</v>
      </c>
      <c r="T19073" s="334">
        <v>0</v>
      </c>
      <c r="U19073" s="334">
        <v>0</v>
      </c>
      <c r="V19073" s="334">
        <v>0</v>
      </c>
      <c r="W19073" s="334">
        <v>0</v>
      </c>
      <c r="X19073" s="334">
        <v>0</v>
      </c>
      <c r="Y19073" s="334">
        <v>0</v>
      </c>
      <c r="Z19073" s="334">
        <v>0</v>
      </c>
      <c r="AA19073" s="334">
        <v>0</v>
      </c>
      <c r="AB19073" s="334">
        <v>0</v>
      </c>
      <c r="AD19073" s="334">
        <v>0</v>
      </c>
      <c r="AE19073" s="334">
        <f t="shared" si="2983"/>
        <v>0</v>
      </c>
      <c r="AF19073" s="334">
        <f t="shared" si="2984"/>
        <v>0</v>
      </c>
      <c r="AG19073" s="340">
        <f t="shared" si="2985"/>
        <v>0</v>
      </c>
      <c r="AI19073" s="340">
        <f t="shared" si="2986"/>
        <v>0</v>
      </c>
      <c r="AJ19073" s="340">
        <f t="shared" si="2986"/>
        <v>0</v>
      </c>
      <c r="AK19073" s="340">
        <f t="shared" si="2986"/>
        <v>0</v>
      </c>
      <c r="AL19073" s="340">
        <f t="shared" si="2986"/>
        <v>0</v>
      </c>
      <c r="AM19073" s="340">
        <f t="shared" si="2986"/>
        <v>0</v>
      </c>
    </row>
    <row r="19074" spans="1:39" x14ac:dyDescent="0.35">
      <c r="A19074" s="337">
        <v>40987</v>
      </c>
      <c r="B19074" s="338">
        <f t="shared" si="2977"/>
        <v>2012</v>
      </c>
      <c r="C19074" s="338">
        <f t="shared" si="2978"/>
        <v>3</v>
      </c>
      <c r="D19074" s="338">
        <f t="shared" si="2979"/>
        <v>19</v>
      </c>
      <c r="E19074" s="334">
        <v>0</v>
      </c>
      <c r="F19074" s="334">
        <v>0</v>
      </c>
      <c r="G19074" s="334">
        <v>0</v>
      </c>
      <c r="H19074" s="334">
        <v>0</v>
      </c>
      <c r="I19074" s="334">
        <v>0</v>
      </c>
      <c r="J19074" s="334">
        <v>0</v>
      </c>
      <c r="K19074" s="334">
        <v>0</v>
      </c>
      <c r="L19074" s="334">
        <v>0</v>
      </c>
      <c r="M19074" s="334">
        <v>0</v>
      </c>
      <c r="N19074" s="334">
        <v>0</v>
      </c>
      <c r="O19074" s="334">
        <v>0</v>
      </c>
      <c r="P19074" s="334">
        <v>0</v>
      </c>
      <c r="Q19074" s="334">
        <v>0</v>
      </c>
      <c r="R19074" s="334">
        <v>0</v>
      </c>
      <c r="S19074" s="334">
        <v>0</v>
      </c>
      <c r="T19074" s="334">
        <v>0</v>
      </c>
      <c r="U19074" s="334">
        <v>0</v>
      </c>
      <c r="V19074" s="334">
        <v>0</v>
      </c>
      <c r="W19074" s="334">
        <v>0</v>
      </c>
      <c r="X19074" s="334">
        <v>0</v>
      </c>
      <c r="Y19074" s="334">
        <v>0</v>
      </c>
      <c r="Z19074" s="334">
        <v>0</v>
      </c>
      <c r="AA19074" s="334">
        <v>0</v>
      </c>
      <c r="AB19074" s="334">
        <v>0</v>
      </c>
      <c r="AD19074" s="334">
        <v>0</v>
      </c>
      <c r="AE19074" s="334">
        <f t="shared" si="2983"/>
        <v>0</v>
      </c>
      <c r="AF19074" s="334">
        <f t="shared" si="2984"/>
        <v>0</v>
      </c>
      <c r="AG19074" s="340">
        <f t="shared" si="2985"/>
        <v>0</v>
      </c>
      <c r="AI19074" s="340">
        <f t="shared" si="2986"/>
        <v>0</v>
      </c>
      <c r="AJ19074" s="340">
        <f t="shared" si="2986"/>
        <v>0</v>
      </c>
      <c r="AK19074" s="340">
        <f t="shared" si="2986"/>
        <v>0</v>
      </c>
      <c r="AL19074" s="340">
        <f t="shared" si="2986"/>
        <v>0</v>
      </c>
      <c r="AM19074" s="340">
        <f t="shared" si="2986"/>
        <v>0</v>
      </c>
    </row>
    <row r="19075" spans="1:39" x14ac:dyDescent="0.35">
      <c r="A19075" s="337">
        <v>40988</v>
      </c>
      <c r="B19075" s="338">
        <f t="shared" si="2977"/>
        <v>2012</v>
      </c>
      <c r="C19075" s="338">
        <f t="shared" si="2978"/>
        <v>3</v>
      </c>
      <c r="D19075" s="338">
        <f t="shared" si="2979"/>
        <v>20</v>
      </c>
      <c r="E19075" s="334">
        <v>0</v>
      </c>
      <c r="F19075" s="334">
        <v>0</v>
      </c>
      <c r="G19075" s="334">
        <v>0</v>
      </c>
      <c r="H19075" s="334">
        <v>0</v>
      </c>
      <c r="I19075" s="334">
        <v>0</v>
      </c>
      <c r="J19075" s="334">
        <v>0</v>
      </c>
      <c r="K19075" s="334">
        <v>0</v>
      </c>
      <c r="L19075" s="334">
        <v>0</v>
      </c>
      <c r="M19075" s="334">
        <v>0</v>
      </c>
      <c r="N19075" s="334">
        <v>0</v>
      </c>
      <c r="O19075" s="334">
        <v>0</v>
      </c>
      <c r="P19075" s="334">
        <v>0</v>
      </c>
      <c r="Q19075" s="334">
        <v>0</v>
      </c>
      <c r="R19075" s="334">
        <v>0</v>
      </c>
      <c r="S19075" s="334">
        <v>0</v>
      </c>
      <c r="T19075" s="334">
        <v>0</v>
      </c>
      <c r="U19075" s="334">
        <v>0</v>
      </c>
      <c r="V19075" s="334">
        <v>0</v>
      </c>
      <c r="W19075" s="334">
        <v>0</v>
      </c>
      <c r="X19075" s="334">
        <v>0</v>
      </c>
      <c r="Y19075" s="334">
        <v>0</v>
      </c>
      <c r="Z19075" s="334">
        <v>0</v>
      </c>
      <c r="AA19075" s="334">
        <v>0</v>
      </c>
      <c r="AB19075" s="334">
        <v>0</v>
      </c>
      <c r="AD19075" s="334">
        <v>0</v>
      </c>
      <c r="AE19075" s="334">
        <f t="shared" si="2983"/>
        <v>0</v>
      </c>
      <c r="AF19075" s="334">
        <f t="shared" si="2984"/>
        <v>0</v>
      </c>
      <c r="AG19075" s="340">
        <f t="shared" si="2985"/>
        <v>0</v>
      </c>
      <c r="AI19075" s="340">
        <f t="shared" si="2986"/>
        <v>0</v>
      </c>
      <c r="AJ19075" s="340">
        <f t="shared" si="2986"/>
        <v>0</v>
      </c>
      <c r="AK19075" s="340">
        <f t="shared" si="2986"/>
        <v>0</v>
      </c>
      <c r="AL19075" s="340">
        <f t="shared" si="2986"/>
        <v>0</v>
      </c>
      <c r="AM19075" s="340">
        <f t="shared" si="2986"/>
        <v>0</v>
      </c>
    </row>
    <row r="19076" spans="1:39" x14ac:dyDescent="0.35">
      <c r="A19076" s="337">
        <v>40989</v>
      </c>
      <c r="B19076" s="338">
        <f t="shared" ref="B19076:B19139" si="2987">YEAR(A19076)</f>
        <v>2012</v>
      </c>
      <c r="C19076" s="338">
        <f t="shared" ref="C19076:C19139" si="2988">MONTH(A19076)</f>
        <v>3</v>
      </c>
      <c r="D19076" s="338">
        <f t="shared" ref="D19076:D19139" si="2989">DAY(A19076)</f>
        <v>21</v>
      </c>
      <c r="E19076" s="334">
        <v>0</v>
      </c>
      <c r="F19076" s="334">
        <v>0</v>
      </c>
      <c r="G19076" s="334">
        <v>0</v>
      </c>
      <c r="H19076" s="334">
        <v>0</v>
      </c>
      <c r="I19076" s="334">
        <v>0</v>
      </c>
      <c r="J19076" s="334">
        <v>0</v>
      </c>
      <c r="K19076" s="334">
        <v>0</v>
      </c>
      <c r="L19076" s="334">
        <v>0</v>
      </c>
      <c r="M19076" s="334">
        <v>0</v>
      </c>
      <c r="N19076" s="334">
        <v>0</v>
      </c>
      <c r="O19076" s="334">
        <v>0</v>
      </c>
      <c r="P19076" s="334">
        <v>0</v>
      </c>
      <c r="Q19076" s="334">
        <v>0</v>
      </c>
      <c r="R19076" s="334">
        <v>0</v>
      </c>
      <c r="S19076" s="334">
        <v>0</v>
      </c>
      <c r="T19076" s="334">
        <v>0</v>
      </c>
      <c r="U19076" s="334">
        <v>0</v>
      </c>
      <c r="V19076" s="334">
        <v>0</v>
      </c>
      <c r="W19076" s="334">
        <v>0</v>
      </c>
      <c r="X19076" s="334">
        <v>0</v>
      </c>
      <c r="Y19076" s="334">
        <v>0</v>
      </c>
      <c r="Z19076" s="334">
        <v>0</v>
      </c>
      <c r="AA19076" s="334">
        <v>0</v>
      </c>
      <c r="AB19076" s="334">
        <v>0</v>
      </c>
      <c r="AD19076" s="334">
        <v>0</v>
      </c>
      <c r="AE19076" s="334">
        <f t="shared" si="2983"/>
        <v>0</v>
      </c>
      <c r="AF19076" s="334">
        <f t="shared" si="2984"/>
        <v>0</v>
      </c>
      <c r="AG19076" s="340">
        <f t="shared" si="2985"/>
        <v>0</v>
      </c>
      <c r="AI19076" s="340">
        <f t="shared" ref="AI19076:AM19091" si="2990">IF($C19076=AI$1,$AF19076,0)</f>
        <v>0</v>
      </c>
      <c r="AJ19076" s="340">
        <f t="shared" si="2990"/>
        <v>0</v>
      </c>
      <c r="AK19076" s="340">
        <f t="shared" si="2990"/>
        <v>0</v>
      </c>
      <c r="AL19076" s="340">
        <f t="shared" si="2990"/>
        <v>0</v>
      </c>
      <c r="AM19076" s="340">
        <f t="shared" si="2990"/>
        <v>0</v>
      </c>
    </row>
    <row r="19077" spans="1:39" x14ac:dyDescent="0.35">
      <c r="A19077" s="337">
        <v>40990</v>
      </c>
      <c r="B19077" s="338">
        <f t="shared" si="2987"/>
        <v>2012</v>
      </c>
      <c r="C19077" s="338">
        <f t="shared" si="2988"/>
        <v>3</v>
      </c>
      <c r="D19077" s="338">
        <f t="shared" si="2989"/>
        <v>22</v>
      </c>
      <c r="E19077" s="334">
        <v>0</v>
      </c>
      <c r="F19077" s="334">
        <v>0</v>
      </c>
      <c r="G19077" s="334">
        <v>0</v>
      </c>
      <c r="H19077" s="334">
        <v>0</v>
      </c>
      <c r="I19077" s="334">
        <v>0</v>
      </c>
      <c r="J19077" s="334">
        <v>0</v>
      </c>
      <c r="K19077" s="334">
        <v>0</v>
      </c>
      <c r="L19077" s="334">
        <v>0</v>
      </c>
      <c r="M19077" s="334">
        <v>0.3</v>
      </c>
      <c r="N19077" s="334">
        <v>0.3</v>
      </c>
      <c r="O19077" s="334">
        <v>0</v>
      </c>
      <c r="P19077" s="334">
        <v>0.9</v>
      </c>
      <c r="Q19077" s="334">
        <v>0</v>
      </c>
      <c r="R19077" s="334">
        <v>0</v>
      </c>
      <c r="S19077" s="334">
        <v>0</v>
      </c>
      <c r="T19077" s="334">
        <v>0</v>
      </c>
      <c r="U19077" s="334">
        <v>0</v>
      </c>
      <c r="V19077" s="334">
        <v>0</v>
      </c>
      <c r="W19077" s="334">
        <v>0</v>
      </c>
      <c r="X19077" s="334">
        <v>0</v>
      </c>
      <c r="Y19077" s="334">
        <v>0</v>
      </c>
      <c r="Z19077" s="334">
        <v>0</v>
      </c>
      <c r="AA19077" s="334">
        <v>0</v>
      </c>
      <c r="AB19077" s="334">
        <v>0</v>
      </c>
      <c r="AD19077" s="334">
        <v>1.5</v>
      </c>
      <c r="AE19077" s="334">
        <f t="shared" si="2983"/>
        <v>1.5</v>
      </c>
      <c r="AF19077" s="334">
        <f t="shared" si="2984"/>
        <v>1.5</v>
      </c>
      <c r="AG19077" s="340">
        <f t="shared" si="2985"/>
        <v>0</v>
      </c>
      <c r="AI19077" s="340">
        <f t="shared" si="2990"/>
        <v>0</v>
      </c>
      <c r="AJ19077" s="340">
        <f t="shared" si="2990"/>
        <v>0</v>
      </c>
      <c r="AK19077" s="340">
        <f t="shared" si="2990"/>
        <v>0</v>
      </c>
      <c r="AL19077" s="340">
        <f t="shared" si="2990"/>
        <v>0</v>
      </c>
      <c r="AM19077" s="340">
        <f t="shared" si="2990"/>
        <v>0</v>
      </c>
    </row>
    <row r="19078" spans="1:39" x14ac:dyDescent="0.35">
      <c r="A19078" s="337">
        <v>40991</v>
      </c>
      <c r="B19078" s="338">
        <f t="shared" si="2987"/>
        <v>2012</v>
      </c>
      <c r="C19078" s="338">
        <f t="shared" si="2988"/>
        <v>3</v>
      </c>
      <c r="D19078" s="338">
        <f t="shared" si="2989"/>
        <v>23</v>
      </c>
      <c r="E19078" s="334">
        <v>0</v>
      </c>
      <c r="F19078" s="334">
        <v>0</v>
      </c>
      <c r="G19078" s="334">
        <v>0</v>
      </c>
      <c r="H19078" s="334">
        <v>0</v>
      </c>
      <c r="I19078" s="334">
        <v>0</v>
      </c>
      <c r="J19078" s="334">
        <v>0</v>
      </c>
      <c r="K19078" s="334">
        <v>0</v>
      </c>
      <c r="L19078" s="334">
        <v>0</v>
      </c>
      <c r="M19078" s="334">
        <v>0</v>
      </c>
      <c r="N19078" s="334">
        <v>0</v>
      </c>
      <c r="O19078" s="334">
        <v>0</v>
      </c>
      <c r="P19078" s="334">
        <v>0</v>
      </c>
      <c r="Q19078" s="334">
        <v>0</v>
      </c>
      <c r="R19078" s="334">
        <v>0</v>
      </c>
      <c r="S19078" s="334">
        <v>0</v>
      </c>
      <c r="T19078" s="334">
        <v>0</v>
      </c>
      <c r="U19078" s="334">
        <v>0</v>
      </c>
      <c r="V19078" s="334">
        <v>0</v>
      </c>
      <c r="W19078" s="334">
        <v>0</v>
      </c>
      <c r="X19078" s="334">
        <v>0</v>
      </c>
      <c r="Y19078" s="334">
        <v>0</v>
      </c>
      <c r="Z19078" s="334">
        <v>0</v>
      </c>
      <c r="AA19078" s="334">
        <v>0</v>
      </c>
      <c r="AB19078" s="334">
        <v>0</v>
      </c>
      <c r="AD19078" s="334">
        <v>0</v>
      </c>
      <c r="AE19078" s="334">
        <f t="shared" si="2983"/>
        <v>0</v>
      </c>
      <c r="AF19078" s="334">
        <f t="shared" si="2984"/>
        <v>0</v>
      </c>
      <c r="AG19078" s="340">
        <f t="shared" si="2985"/>
        <v>0</v>
      </c>
      <c r="AI19078" s="340">
        <f t="shared" si="2990"/>
        <v>0</v>
      </c>
      <c r="AJ19078" s="340">
        <f t="shared" si="2990"/>
        <v>0</v>
      </c>
      <c r="AK19078" s="340">
        <f t="shared" si="2990"/>
        <v>0</v>
      </c>
      <c r="AL19078" s="340">
        <f t="shared" si="2990"/>
        <v>0</v>
      </c>
      <c r="AM19078" s="340">
        <f t="shared" si="2990"/>
        <v>0</v>
      </c>
    </row>
    <row r="19079" spans="1:39" x14ac:dyDescent="0.35">
      <c r="A19079" s="337">
        <v>40992</v>
      </c>
      <c r="B19079" s="338">
        <f t="shared" si="2987"/>
        <v>2012</v>
      </c>
      <c r="C19079" s="338">
        <f t="shared" si="2988"/>
        <v>3</v>
      </c>
      <c r="D19079" s="338">
        <f t="shared" si="2989"/>
        <v>24</v>
      </c>
      <c r="E19079" s="334">
        <v>0</v>
      </c>
      <c r="F19079" s="334">
        <v>0</v>
      </c>
      <c r="G19079" s="334">
        <v>0</v>
      </c>
      <c r="H19079" s="334">
        <v>0</v>
      </c>
      <c r="I19079" s="334">
        <v>0</v>
      </c>
      <c r="J19079" s="334">
        <v>0</v>
      </c>
      <c r="K19079" s="334">
        <v>0</v>
      </c>
      <c r="L19079" s="334">
        <v>0</v>
      </c>
      <c r="M19079" s="334">
        <v>0</v>
      </c>
      <c r="N19079" s="334">
        <v>0</v>
      </c>
      <c r="O19079" s="334">
        <v>0</v>
      </c>
      <c r="P19079" s="334">
        <v>0</v>
      </c>
      <c r="Q19079" s="334">
        <v>0</v>
      </c>
      <c r="R19079" s="334">
        <v>0</v>
      </c>
      <c r="S19079" s="334">
        <v>0</v>
      </c>
      <c r="T19079" s="334">
        <v>0</v>
      </c>
      <c r="U19079" s="334">
        <v>0</v>
      </c>
      <c r="V19079" s="334">
        <v>0</v>
      </c>
      <c r="W19079" s="334">
        <v>0</v>
      </c>
      <c r="X19079" s="334">
        <v>0</v>
      </c>
      <c r="Y19079" s="334">
        <v>0</v>
      </c>
      <c r="Z19079" s="334">
        <v>0</v>
      </c>
      <c r="AA19079" s="334">
        <v>0</v>
      </c>
      <c r="AB19079" s="334">
        <v>0</v>
      </c>
      <c r="AD19079" s="334">
        <v>0</v>
      </c>
      <c r="AE19079" s="334">
        <f t="shared" si="2983"/>
        <v>0</v>
      </c>
      <c r="AF19079" s="334">
        <f t="shared" si="2984"/>
        <v>0</v>
      </c>
      <c r="AG19079" s="340">
        <f t="shared" si="2985"/>
        <v>0</v>
      </c>
      <c r="AI19079" s="340">
        <f t="shared" si="2990"/>
        <v>0</v>
      </c>
      <c r="AJ19079" s="340">
        <f t="shared" si="2990"/>
        <v>0</v>
      </c>
      <c r="AK19079" s="340">
        <f t="shared" si="2990"/>
        <v>0</v>
      </c>
      <c r="AL19079" s="340">
        <f t="shared" si="2990"/>
        <v>0</v>
      </c>
      <c r="AM19079" s="340">
        <f t="shared" si="2990"/>
        <v>0</v>
      </c>
    </row>
    <row r="19080" spans="1:39" x14ac:dyDescent="0.35">
      <c r="A19080" s="337">
        <v>40993</v>
      </c>
      <c r="B19080" s="338">
        <f t="shared" si="2987"/>
        <v>2012</v>
      </c>
      <c r="C19080" s="338">
        <f t="shared" si="2988"/>
        <v>3</v>
      </c>
      <c r="D19080" s="338">
        <f t="shared" si="2989"/>
        <v>25</v>
      </c>
      <c r="E19080" s="334">
        <v>0</v>
      </c>
      <c r="F19080" s="334">
        <v>0</v>
      </c>
      <c r="G19080" s="334">
        <v>0</v>
      </c>
      <c r="H19080" s="334">
        <v>0</v>
      </c>
      <c r="I19080" s="334">
        <v>0</v>
      </c>
      <c r="J19080" s="334">
        <v>0</v>
      </c>
      <c r="K19080" s="334">
        <v>0</v>
      </c>
      <c r="L19080" s="334">
        <v>0</v>
      </c>
      <c r="M19080" s="334">
        <v>0</v>
      </c>
      <c r="N19080" s="334">
        <v>0</v>
      </c>
      <c r="O19080" s="334">
        <v>0</v>
      </c>
      <c r="P19080" s="334">
        <v>0</v>
      </c>
      <c r="Q19080" s="334">
        <v>0</v>
      </c>
      <c r="R19080" s="334">
        <v>0</v>
      </c>
      <c r="S19080" s="334">
        <v>0</v>
      </c>
      <c r="T19080" s="334">
        <v>0</v>
      </c>
      <c r="U19080" s="334">
        <v>0</v>
      </c>
      <c r="V19080" s="334">
        <v>0</v>
      </c>
      <c r="W19080" s="334">
        <v>0</v>
      </c>
      <c r="X19080" s="334">
        <v>0</v>
      </c>
      <c r="Y19080" s="334">
        <v>0</v>
      </c>
      <c r="Z19080" s="334">
        <v>0</v>
      </c>
      <c r="AA19080" s="334">
        <v>0</v>
      </c>
      <c r="AB19080" s="334">
        <v>0</v>
      </c>
      <c r="AD19080" s="334">
        <v>0</v>
      </c>
      <c r="AE19080" s="334">
        <f t="shared" si="2983"/>
        <v>0</v>
      </c>
      <c r="AF19080" s="334">
        <f t="shared" si="2984"/>
        <v>0</v>
      </c>
      <c r="AG19080" s="340">
        <f t="shared" si="2985"/>
        <v>0</v>
      </c>
      <c r="AI19080" s="340">
        <f t="shared" si="2990"/>
        <v>0</v>
      </c>
      <c r="AJ19080" s="340">
        <f t="shared" si="2990"/>
        <v>0</v>
      </c>
      <c r="AK19080" s="340">
        <f t="shared" si="2990"/>
        <v>0</v>
      </c>
      <c r="AL19080" s="340">
        <f t="shared" si="2990"/>
        <v>0</v>
      </c>
      <c r="AM19080" s="340">
        <f t="shared" si="2990"/>
        <v>0</v>
      </c>
    </row>
    <row r="19081" spans="1:39" x14ac:dyDescent="0.35">
      <c r="A19081" s="337">
        <v>40994</v>
      </c>
      <c r="B19081" s="338">
        <f t="shared" si="2987"/>
        <v>2012</v>
      </c>
      <c r="C19081" s="338">
        <f t="shared" si="2988"/>
        <v>3</v>
      </c>
      <c r="D19081" s="338">
        <f t="shared" si="2989"/>
        <v>26</v>
      </c>
      <c r="E19081" s="334">
        <v>0</v>
      </c>
      <c r="F19081" s="334">
        <v>0</v>
      </c>
      <c r="G19081" s="334">
        <v>0</v>
      </c>
      <c r="H19081" s="334">
        <v>0</v>
      </c>
      <c r="I19081" s="334">
        <v>0</v>
      </c>
      <c r="J19081" s="334">
        <v>0</v>
      </c>
      <c r="K19081" s="334">
        <v>0</v>
      </c>
      <c r="L19081" s="334">
        <v>0.2</v>
      </c>
      <c r="M19081" s="334">
        <v>0</v>
      </c>
      <c r="N19081" s="334">
        <v>0.2</v>
      </c>
      <c r="O19081" s="334">
        <v>0.1</v>
      </c>
      <c r="P19081" s="334">
        <v>0.2</v>
      </c>
      <c r="Q19081" s="334">
        <v>0.2</v>
      </c>
      <c r="R19081" s="334">
        <v>0.2</v>
      </c>
      <c r="S19081" s="334">
        <v>0.1</v>
      </c>
      <c r="T19081" s="334">
        <v>0.2</v>
      </c>
      <c r="U19081" s="334">
        <v>0.2</v>
      </c>
      <c r="V19081" s="334">
        <v>0.2</v>
      </c>
      <c r="W19081" s="334">
        <v>0.1</v>
      </c>
      <c r="X19081" s="334">
        <v>0.2</v>
      </c>
      <c r="Y19081" s="334">
        <v>0.2</v>
      </c>
      <c r="Z19081" s="334">
        <v>0.2</v>
      </c>
      <c r="AA19081" s="334">
        <v>0.1</v>
      </c>
      <c r="AB19081" s="334">
        <v>0.2</v>
      </c>
      <c r="AD19081" s="334">
        <v>2.8</v>
      </c>
      <c r="AE19081" s="334">
        <f t="shared" si="2983"/>
        <v>2.8</v>
      </c>
      <c r="AF19081" s="334">
        <f t="shared" si="2984"/>
        <v>2.8000000000000007</v>
      </c>
      <c r="AG19081" s="340">
        <f t="shared" si="2985"/>
        <v>8.8817841970012523E-16</v>
      </c>
      <c r="AI19081" s="340">
        <f t="shared" si="2990"/>
        <v>0</v>
      </c>
      <c r="AJ19081" s="340">
        <f t="shared" si="2990"/>
        <v>0</v>
      </c>
      <c r="AK19081" s="340">
        <f t="shared" si="2990"/>
        <v>0</v>
      </c>
      <c r="AL19081" s="340">
        <f t="shared" si="2990"/>
        <v>0</v>
      </c>
      <c r="AM19081" s="340">
        <f t="shared" si="2990"/>
        <v>0</v>
      </c>
    </row>
    <row r="19082" spans="1:39" x14ac:dyDescent="0.35">
      <c r="A19082" s="337">
        <v>40995</v>
      </c>
      <c r="B19082" s="338">
        <f t="shared" si="2987"/>
        <v>2012</v>
      </c>
      <c r="C19082" s="338">
        <f t="shared" si="2988"/>
        <v>3</v>
      </c>
      <c r="D19082" s="338">
        <f t="shared" si="2989"/>
        <v>27</v>
      </c>
      <c r="E19082" s="334">
        <v>0.1</v>
      </c>
      <c r="F19082" s="334">
        <v>0.1</v>
      </c>
      <c r="G19082" s="334">
        <v>0.1</v>
      </c>
      <c r="H19082" s="334">
        <v>0.1</v>
      </c>
      <c r="I19082" s="334">
        <v>0</v>
      </c>
      <c r="J19082" s="334">
        <v>0</v>
      </c>
      <c r="K19082" s="334">
        <v>0</v>
      </c>
      <c r="L19082" s="334">
        <v>0</v>
      </c>
      <c r="M19082" s="334">
        <v>0</v>
      </c>
      <c r="N19082" s="334">
        <v>0</v>
      </c>
      <c r="O19082" s="334">
        <v>0</v>
      </c>
      <c r="P19082" s="334">
        <v>0</v>
      </c>
      <c r="Q19082" s="334">
        <v>0</v>
      </c>
      <c r="R19082" s="334">
        <v>0</v>
      </c>
      <c r="S19082" s="334">
        <v>0</v>
      </c>
      <c r="T19082" s="334">
        <v>0</v>
      </c>
      <c r="U19082" s="334">
        <v>0</v>
      </c>
      <c r="V19082" s="334">
        <v>0</v>
      </c>
      <c r="W19082" s="334">
        <v>0</v>
      </c>
      <c r="X19082" s="334">
        <v>0</v>
      </c>
      <c r="Y19082" s="334">
        <v>0</v>
      </c>
      <c r="Z19082" s="334">
        <v>0</v>
      </c>
      <c r="AA19082" s="334">
        <v>0</v>
      </c>
      <c r="AB19082" s="334">
        <v>0</v>
      </c>
      <c r="AD19082" s="334">
        <v>0.4</v>
      </c>
      <c r="AE19082" s="334">
        <f t="shared" si="2983"/>
        <v>0.4</v>
      </c>
      <c r="AF19082" s="334">
        <f t="shared" si="2984"/>
        <v>0.4</v>
      </c>
      <c r="AG19082" s="340">
        <f t="shared" si="2985"/>
        <v>0</v>
      </c>
      <c r="AI19082" s="340">
        <f t="shared" si="2990"/>
        <v>0</v>
      </c>
      <c r="AJ19082" s="340">
        <f t="shared" si="2990"/>
        <v>0</v>
      </c>
      <c r="AK19082" s="340">
        <f t="shared" si="2990"/>
        <v>0</v>
      </c>
      <c r="AL19082" s="340">
        <f t="shared" si="2990"/>
        <v>0</v>
      </c>
      <c r="AM19082" s="340">
        <f t="shared" si="2990"/>
        <v>0</v>
      </c>
    </row>
    <row r="19083" spans="1:39" x14ac:dyDescent="0.35">
      <c r="A19083" s="337">
        <v>40996</v>
      </c>
      <c r="B19083" s="338">
        <f t="shared" si="2987"/>
        <v>2012</v>
      </c>
      <c r="C19083" s="338">
        <f t="shared" si="2988"/>
        <v>3</v>
      </c>
      <c r="D19083" s="338">
        <f t="shared" si="2989"/>
        <v>28</v>
      </c>
      <c r="E19083" s="334">
        <v>0</v>
      </c>
      <c r="F19083" s="334">
        <v>0</v>
      </c>
      <c r="G19083" s="334">
        <v>0</v>
      </c>
      <c r="H19083" s="334">
        <v>0</v>
      </c>
      <c r="I19083" s="334">
        <v>0</v>
      </c>
      <c r="J19083" s="334">
        <v>0</v>
      </c>
      <c r="K19083" s="334">
        <v>0</v>
      </c>
      <c r="L19083" s="334">
        <v>0</v>
      </c>
      <c r="M19083" s="334">
        <v>0</v>
      </c>
      <c r="N19083" s="334">
        <v>0</v>
      </c>
      <c r="O19083" s="334">
        <v>0</v>
      </c>
      <c r="P19083" s="334">
        <v>0</v>
      </c>
      <c r="Q19083" s="334">
        <v>0</v>
      </c>
      <c r="R19083" s="334">
        <v>0</v>
      </c>
      <c r="S19083" s="334">
        <v>0</v>
      </c>
      <c r="T19083" s="334">
        <v>0</v>
      </c>
      <c r="U19083" s="334">
        <v>0</v>
      </c>
      <c r="V19083" s="334">
        <v>0</v>
      </c>
      <c r="W19083" s="334">
        <v>0</v>
      </c>
      <c r="X19083" s="334">
        <v>0</v>
      </c>
      <c r="Y19083" s="334">
        <v>0</v>
      </c>
      <c r="Z19083" s="334">
        <v>0</v>
      </c>
      <c r="AA19083" s="334">
        <v>0</v>
      </c>
      <c r="AB19083" s="334">
        <v>0</v>
      </c>
      <c r="AD19083" s="334">
        <v>0</v>
      </c>
      <c r="AE19083" s="334">
        <f t="shared" si="2983"/>
        <v>0</v>
      </c>
      <c r="AF19083" s="334">
        <f t="shared" si="2984"/>
        <v>0</v>
      </c>
      <c r="AG19083" s="340">
        <f t="shared" si="2985"/>
        <v>0</v>
      </c>
      <c r="AI19083" s="340">
        <f t="shared" si="2990"/>
        <v>0</v>
      </c>
      <c r="AJ19083" s="340">
        <f t="shared" si="2990"/>
        <v>0</v>
      </c>
      <c r="AK19083" s="340">
        <f t="shared" si="2990"/>
        <v>0</v>
      </c>
      <c r="AL19083" s="340">
        <f t="shared" si="2990"/>
        <v>0</v>
      </c>
      <c r="AM19083" s="340">
        <f t="shared" si="2990"/>
        <v>0</v>
      </c>
    </row>
    <row r="19084" spans="1:39" x14ac:dyDescent="0.35">
      <c r="A19084" s="337">
        <v>40997</v>
      </c>
      <c r="B19084" s="338">
        <f t="shared" si="2987"/>
        <v>2012</v>
      </c>
      <c r="C19084" s="338">
        <f t="shared" si="2988"/>
        <v>3</v>
      </c>
      <c r="D19084" s="338">
        <f t="shared" si="2989"/>
        <v>29</v>
      </c>
      <c r="E19084" s="334">
        <v>0</v>
      </c>
      <c r="F19084" s="334">
        <v>0</v>
      </c>
      <c r="G19084" s="334">
        <v>0</v>
      </c>
      <c r="H19084" s="334">
        <v>0</v>
      </c>
      <c r="I19084" s="334">
        <v>0</v>
      </c>
      <c r="J19084" s="334">
        <v>0</v>
      </c>
      <c r="K19084" s="334">
        <v>0</v>
      </c>
      <c r="L19084" s="334">
        <v>0</v>
      </c>
      <c r="M19084" s="334">
        <v>0</v>
      </c>
      <c r="N19084" s="334">
        <v>0</v>
      </c>
      <c r="O19084" s="334">
        <v>0</v>
      </c>
      <c r="P19084" s="334">
        <v>0</v>
      </c>
      <c r="Q19084" s="334">
        <v>0</v>
      </c>
      <c r="R19084" s="334">
        <v>0</v>
      </c>
      <c r="S19084" s="334">
        <v>0</v>
      </c>
      <c r="T19084" s="334">
        <v>0</v>
      </c>
      <c r="U19084" s="334">
        <v>0</v>
      </c>
      <c r="V19084" s="334">
        <v>0</v>
      </c>
      <c r="W19084" s="334">
        <v>0</v>
      </c>
      <c r="X19084" s="334">
        <v>0</v>
      </c>
      <c r="Y19084" s="334">
        <v>0</v>
      </c>
      <c r="Z19084" s="334">
        <v>0</v>
      </c>
      <c r="AA19084" s="334">
        <v>0</v>
      </c>
      <c r="AB19084" s="334">
        <v>0</v>
      </c>
      <c r="AD19084" s="334">
        <v>0</v>
      </c>
      <c r="AE19084" s="334">
        <f t="shared" si="2983"/>
        <v>0</v>
      </c>
      <c r="AF19084" s="334">
        <f t="shared" si="2984"/>
        <v>0</v>
      </c>
      <c r="AG19084" s="340">
        <f t="shared" si="2985"/>
        <v>0</v>
      </c>
      <c r="AI19084" s="340">
        <f t="shared" si="2990"/>
        <v>0</v>
      </c>
      <c r="AJ19084" s="340">
        <f t="shared" si="2990"/>
        <v>0</v>
      </c>
      <c r="AK19084" s="340">
        <f t="shared" si="2990"/>
        <v>0</v>
      </c>
      <c r="AL19084" s="340">
        <f t="shared" si="2990"/>
        <v>0</v>
      </c>
      <c r="AM19084" s="340">
        <f t="shared" si="2990"/>
        <v>0</v>
      </c>
    </row>
    <row r="19085" spans="1:39" x14ac:dyDescent="0.35">
      <c r="A19085" s="337">
        <v>40998</v>
      </c>
      <c r="B19085" s="338">
        <f t="shared" si="2987"/>
        <v>2012</v>
      </c>
      <c r="C19085" s="338">
        <f t="shared" si="2988"/>
        <v>3</v>
      </c>
      <c r="D19085" s="338">
        <f t="shared" si="2989"/>
        <v>30</v>
      </c>
      <c r="E19085" s="334">
        <v>0</v>
      </c>
      <c r="F19085" s="334">
        <v>0</v>
      </c>
      <c r="G19085" s="334">
        <v>0</v>
      </c>
      <c r="H19085" s="334">
        <v>0</v>
      </c>
      <c r="I19085" s="334">
        <v>0</v>
      </c>
      <c r="J19085" s="334">
        <v>0</v>
      </c>
      <c r="K19085" s="334">
        <v>0</v>
      </c>
      <c r="L19085" s="334">
        <v>0</v>
      </c>
      <c r="M19085" s="334">
        <v>0</v>
      </c>
      <c r="N19085" s="334">
        <v>0</v>
      </c>
      <c r="O19085" s="334">
        <v>0</v>
      </c>
      <c r="P19085" s="334">
        <v>0</v>
      </c>
      <c r="Q19085" s="334">
        <v>0</v>
      </c>
      <c r="R19085" s="334">
        <v>0</v>
      </c>
      <c r="S19085" s="334">
        <v>0</v>
      </c>
      <c r="T19085" s="334">
        <v>0</v>
      </c>
      <c r="U19085" s="334">
        <v>0</v>
      </c>
      <c r="V19085" s="334">
        <v>0</v>
      </c>
      <c r="W19085" s="334">
        <v>0</v>
      </c>
      <c r="X19085" s="334">
        <v>0</v>
      </c>
      <c r="Y19085" s="334">
        <v>0</v>
      </c>
      <c r="Z19085" s="334">
        <v>0</v>
      </c>
      <c r="AA19085" s="334">
        <v>0</v>
      </c>
      <c r="AB19085" s="334">
        <v>0</v>
      </c>
      <c r="AD19085" s="334">
        <v>0</v>
      </c>
      <c r="AE19085" s="334">
        <f t="shared" si="2983"/>
        <v>0</v>
      </c>
      <c r="AF19085" s="334">
        <f t="shared" si="2984"/>
        <v>0</v>
      </c>
      <c r="AG19085" s="340">
        <f t="shared" si="2985"/>
        <v>0</v>
      </c>
      <c r="AI19085" s="340">
        <f t="shared" si="2990"/>
        <v>0</v>
      </c>
      <c r="AJ19085" s="340">
        <f t="shared" si="2990"/>
        <v>0</v>
      </c>
      <c r="AK19085" s="340">
        <f t="shared" si="2990"/>
        <v>0</v>
      </c>
      <c r="AL19085" s="340">
        <f t="shared" si="2990"/>
        <v>0</v>
      </c>
      <c r="AM19085" s="340">
        <f t="shared" si="2990"/>
        <v>0</v>
      </c>
    </row>
    <row r="19086" spans="1:39" x14ac:dyDescent="0.35">
      <c r="A19086" s="337">
        <v>40999</v>
      </c>
      <c r="B19086" s="338">
        <f t="shared" si="2987"/>
        <v>2012</v>
      </c>
      <c r="C19086" s="338">
        <f t="shared" si="2988"/>
        <v>3</v>
      </c>
      <c r="D19086" s="338">
        <f t="shared" si="2989"/>
        <v>31</v>
      </c>
      <c r="E19086" s="334">
        <v>0</v>
      </c>
      <c r="F19086" s="334">
        <v>0</v>
      </c>
      <c r="G19086" s="334">
        <v>0</v>
      </c>
      <c r="H19086" s="334">
        <v>0</v>
      </c>
      <c r="I19086" s="334">
        <v>0</v>
      </c>
      <c r="J19086" s="334">
        <v>0</v>
      </c>
      <c r="K19086" s="334">
        <v>0</v>
      </c>
      <c r="L19086" s="334">
        <v>0</v>
      </c>
      <c r="M19086" s="334">
        <v>0</v>
      </c>
      <c r="N19086" s="334">
        <v>0</v>
      </c>
      <c r="O19086" s="334">
        <v>0</v>
      </c>
      <c r="P19086" s="334">
        <v>0</v>
      </c>
      <c r="Q19086" s="334">
        <v>0</v>
      </c>
      <c r="R19086" s="334">
        <v>0</v>
      </c>
      <c r="S19086" s="334">
        <v>0</v>
      </c>
      <c r="T19086" s="334">
        <v>0</v>
      </c>
      <c r="U19086" s="334">
        <v>0</v>
      </c>
      <c r="V19086" s="334">
        <v>0</v>
      </c>
      <c r="W19086" s="334">
        <v>0</v>
      </c>
      <c r="X19086" s="334">
        <v>0</v>
      </c>
      <c r="Y19086" s="334">
        <v>0</v>
      </c>
      <c r="Z19086" s="334">
        <v>0</v>
      </c>
      <c r="AA19086" s="334">
        <v>0</v>
      </c>
      <c r="AB19086" s="334">
        <v>0</v>
      </c>
      <c r="AD19086" s="334">
        <v>0</v>
      </c>
      <c r="AE19086" s="334">
        <f t="shared" si="2983"/>
        <v>0</v>
      </c>
      <c r="AF19086" s="334">
        <f t="shared" si="2984"/>
        <v>0</v>
      </c>
      <c r="AG19086" s="340">
        <f t="shared" si="2985"/>
        <v>0</v>
      </c>
      <c r="AI19086" s="340">
        <f t="shared" si="2990"/>
        <v>0</v>
      </c>
      <c r="AJ19086" s="340">
        <f t="shared" si="2990"/>
        <v>0</v>
      </c>
      <c r="AK19086" s="340">
        <f t="shared" si="2990"/>
        <v>0</v>
      </c>
      <c r="AL19086" s="340">
        <f t="shared" si="2990"/>
        <v>0</v>
      </c>
      <c r="AM19086" s="340">
        <f t="shared" si="2990"/>
        <v>0</v>
      </c>
    </row>
    <row r="19087" spans="1:39" x14ac:dyDescent="0.35">
      <c r="A19087" s="337">
        <v>41000</v>
      </c>
      <c r="B19087" s="338">
        <f t="shared" si="2987"/>
        <v>2012</v>
      </c>
      <c r="C19087" s="338">
        <f t="shared" si="2988"/>
        <v>4</v>
      </c>
      <c r="D19087" s="338">
        <f t="shared" si="2989"/>
        <v>1</v>
      </c>
      <c r="E19087" s="334">
        <v>0</v>
      </c>
      <c r="F19087" s="334">
        <v>0</v>
      </c>
      <c r="G19087" s="334">
        <v>0</v>
      </c>
      <c r="H19087" s="334">
        <v>0</v>
      </c>
      <c r="I19087" s="334">
        <v>0</v>
      </c>
      <c r="J19087" s="334">
        <v>0</v>
      </c>
      <c r="K19087" s="334">
        <v>0</v>
      </c>
      <c r="L19087" s="334">
        <v>0</v>
      </c>
      <c r="M19087" s="334">
        <v>0</v>
      </c>
      <c r="N19087" s="334">
        <v>0</v>
      </c>
      <c r="O19087" s="334">
        <v>0</v>
      </c>
      <c r="P19087" s="334">
        <v>0</v>
      </c>
      <c r="Q19087" s="334">
        <v>0</v>
      </c>
      <c r="R19087" s="334">
        <v>0</v>
      </c>
      <c r="S19087" s="334">
        <v>0</v>
      </c>
      <c r="T19087" s="334">
        <v>0</v>
      </c>
      <c r="U19087" s="334">
        <v>0</v>
      </c>
      <c r="V19087" s="334">
        <v>0</v>
      </c>
      <c r="W19087" s="334">
        <v>0</v>
      </c>
      <c r="X19087" s="334">
        <v>0</v>
      </c>
      <c r="Y19087" s="334">
        <v>0</v>
      </c>
      <c r="Z19087" s="334">
        <v>0</v>
      </c>
      <c r="AA19087" s="334">
        <v>0</v>
      </c>
      <c r="AB19087" s="334">
        <v>0</v>
      </c>
      <c r="AD19087" s="334">
        <v>0</v>
      </c>
      <c r="AE19087" s="334">
        <f t="shared" si="2983"/>
        <v>0</v>
      </c>
      <c r="AF19087" s="334">
        <f t="shared" si="2984"/>
        <v>0</v>
      </c>
      <c r="AG19087" s="340">
        <f t="shared" si="2985"/>
        <v>0</v>
      </c>
      <c r="AI19087" s="340">
        <f t="shared" si="2990"/>
        <v>0</v>
      </c>
      <c r="AJ19087" s="340">
        <f t="shared" si="2990"/>
        <v>0</v>
      </c>
      <c r="AK19087" s="340">
        <f t="shared" si="2990"/>
        <v>0</v>
      </c>
      <c r="AL19087" s="340">
        <f t="shared" si="2990"/>
        <v>0</v>
      </c>
      <c r="AM19087" s="340">
        <f t="shared" si="2990"/>
        <v>0</v>
      </c>
    </row>
    <row r="19088" spans="1:39" x14ac:dyDescent="0.35">
      <c r="A19088" s="337">
        <v>41001</v>
      </c>
      <c r="B19088" s="338">
        <f t="shared" si="2987"/>
        <v>2012</v>
      </c>
      <c r="C19088" s="338">
        <f t="shared" si="2988"/>
        <v>4</v>
      </c>
      <c r="D19088" s="338">
        <f t="shared" si="2989"/>
        <v>2</v>
      </c>
      <c r="E19088" s="334">
        <v>0</v>
      </c>
      <c r="F19088" s="334">
        <v>0</v>
      </c>
      <c r="G19088" s="334">
        <v>0</v>
      </c>
      <c r="H19088" s="334">
        <v>0</v>
      </c>
      <c r="I19088" s="334">
        <v>0</v>
      </c>
      <c r="J19088" s="334">
        <v>0</v>
      </c>
      <c r="K19088" s="334">
        <v>0</v>
      </c>
      <c r="L19088" s="334">
        <v>0</v>
      </c>
      <c r="M19088" s="334">
        <v>0</v>
      </c>
      <c r="N19088" s="334">
        <v>0</v>
      </c>
      <c r="O19088" s="334">
        <v>0</v>
      </c>
      <c r="P19088" s="334">
        <v>0</v>
      </c>
      <c r="Q19088" s="334">
        <v>0</v>
      </c>
      <c r="R19088" s="334">
        <v>0</v>
      </c>
      <c r="S19088" s="334">
        <v>0</v>
      </c>
      <c r="T19088" s="334">
        <v>0</v>
      </c>
      <c r="U19088" s="334">
        <v>0</v>
      </c>
      <c r="V19088" s="334">
        <v>0</v>
      </c>
      <c r="W19088" s="334">
        <v>0</v>
      </c>
      <c r="X19088" s="334">
        <v>0</v>
      </c>
      <c r="Y19088" s="334">
        <v>0</v>
      </c>
      <c r="Z19088" s="334">
        <v>0</v>
      </c>
      <c r="AA19088" s="334">
        <v>0</v>
      </c>
      <c r="AB19088" s="334">
        <v>0</v>
      </c>
      <c r="AD19088" s="334">
        <v>0</v>
      </c>
      <c r="AE19088" s="334">
        <f t="shared" si="2983"/>
        <v>0</v>
      </c>
      <c r="AF19088" s="334">
        <f t="shared" si="2984"/>
        <v>0</v>
      </c>
      <c r="AG19088" s="340">
        <f t="shared" si="2985"/>
        <v>0</v>
      </c>
      <c r="AI19088" s="340">
        <f t="shared" si="2990"/>
        <v>0</v>
      </c>
      <c r="AJ19088" s="340">
        <f t="shared" si="2990"/>
        <v>0</v>
      </c>
      <c r="AK19088" s="340">
        <f t="shared" si="2990"/>
        <v>0</v>
      </c>
      <c r="AL19088" s="340">
        <f t="shared" si="2990"/>
        <v>0</v>
      </c>
      <c r="AM19088" s="340">
        <f t="shared" si="2990"/>
        <v>0</v>
      </c>
    </row>
    <row r="19089" spans="1:39" x14ac:dyDescent="0.35">
      <c r="A19089" s="337">
        <v>41002</v>
      </c>
      <c r="B19089" s="338">
        <f t="shared" si="2987"/>
        <v>2012</v>
      </c>
      <c r="C19089" s="338">
        <f t="shared" si="2988"/>
        <v>4</v>
      </c>
      <c r="D19089" s="338">
        <f t="shared" si="2989"/>
        <v>3</v>
      </c>
      <c r="E19089" s="334">
        <v>0</v>
      </c>
      <c r="F19089" s="334">
        <v>0</v>
      </c>
      <c r="G19089" s="334">
        <v>0</v>
      </c>
      <c r="H19089" s="334">
        <v>0</v>
      </c>
      <c r="I19089" s="334">
        <v>0</v>
      </c>
      <c r="J19089" s="334">
        <v>0</v>
      </c>
      <c r="K19089" s="334">
        <v>0</v>
      </c>
      <c r="L19089" s="334">
        <v>0</v>
      </c>
      <c r="M19089" s="334">
        <v>0</v>
      </c>
      <c r="N19089" s="334">
        <v>0</v>
      </c>
      <c r="O19089" s="334">
        <v>0</v>
      </c>
      <c r="P19089" s="334">
        <v>0</v>
      </c>
      <c r="Q19089" s="334">
        <v>0</v>
      </c>
      <c r="R19089" s="334">
        <v>0</v>
      </c>
      <c r="S19089" s="334">
        <v>0</v>
      </c>
      <c r="T19089" s="334">
        <v>0</v>
      </c>
      <c r="U19089" s="334">
        <v>0</v>
      </c>
      <c r="V19089" s="334">
        <v>0</v>
      </c>
      <c r="W19089" s="334">
        <v>0</v>
      </c>
      <c r="X19089" s="334">
        <v>0</v>
      </c>
      <c r="Y19089" s="334">
        <v>0</v>
      </c>
      <c r="Z19089" s="334">
        <v>0</v>
      </c>
      <c r="AA19089" s="334">
        <v>0</v>
      </c>
      <c r="AB19089" s="334">
        <v>0</v>
      </c>
      <c r="AD19089" s="334">
        <v>0</v>
      </c>
      <c r="AE19089" s="334">
        <f t="shared" si="2983"/>
        <v>0</v>
      </c>
      <c r="AF19089" s="334">
        <f t="shared" si="2984"/>
        <v>0</v>
      </c>
      <c r="AG19089" s="340">
        <f t="shared" si="2985"/>
        <v>0</v>
      </c>
      <c r="AI19089" s="340">
        <f t="shared" si="2990"/>
        <v>0</v>
      </c>
      <c r="AJ19089" s="340">
        <f t="shared" si="2990"/>
        <v>0</v>
      </c>
      <c r="AK19089" s="340">
        <f t="shared" si="2990"/>
        <v>0</v>
      </c>
      <c r="AL19089" s="340">
        <f t="shared" si="2990"/>
        <v>0</v>
      </c>
      <c r="AM19089" s="340">
        <f t="shared" si="2990"/>
        <v>0</v>
      </c>
    </row>
    <row r="19090" spans="1:39" x14ac:dyDescent="0.35">
      <c r="A19090" s="337">
        <v>41003</v>
      </c>
      <c r="B19090" s="338">
        <f t="shared" si="2987"/>
        <v>2012</v>
      </c>
      <c r="C19090" s="338">
        <f t="shared" si="2988"/>
        <v>4</v>
      </c>
      <c r="D19090" s="338">
        <f t="shared" si="2989"/>
        <v>4</v>
      </c>
      <c r="E19090" s="334">
        <v>0</v>
      </c>
      <c r="F19090" s="334">
        <v>0</v>
      </c>
      <c r="G19090" s="334">
        <v>0</v>
      </c>
      <c r="H19090" s="334">
        <v>0</v>
      </c>
      <c r="I19090" s="334">
        <v>0</v>
      </c>
      <c r="J19090" s="334">
        <v>0</v>
      </c>
      <c r="K19090" s="334">
        <v>0</v>
      </c>
      <c r="L19090" s="334">
        <v>0</v>
      </c>
      <c r="M19090" s="334">
        <v>0</v>
      </c>
      <c r="N19090" s="334">
        <v>0</v>
      </c>
      <c r="O19090" s="334">
        <v>0</v>
      </c>
      <c r="P19090" s="334">
        <v>0</v>
      </c>
      <c r="Q19090" s="334">
        <v>0</v>
      </c>
      <c r="R19090" s="334">
        <v>0</v>
      </c>
      <c r="S19090" s="334">
        <v>0</v>
      </c>
      <c r="T19090" s="334">
        <v>0.3</v>
      </c>
      <c r="U19090" s="334">
        <v>0.3</v>
      </c>
      <c r="V19090" s="334">
        <v>0.2</v>
      </c>
      <c r="W19090" s="334">
        <v>0.3</v>
      </c>
      <c r="X19090" s="334">
        <v>0.6</v>
      </c>
      <c r="Y19090" s="334">
        <v>0.3</v>
      </c>
      <c r="Z19090" s="334">
        <v>0.2</v>
      </c>
      <c r="AA19090" s="334">
        <v>0.3</v>
      </c>
      <c r="AB19090" s="334">
        <v>0.3</v>
      </c>
      <c r="AD19090" s="334">
        <v>2.8</v>
      </c>
      <c r="AE19090" s="334">
        <f t="shared" si="2983"/>
        <v>2.8</v>
      </c>
      <c r="AF19090" s="334">
        <f t="shared" si="2984"/>
        <v>2.8</v>
      </c>
      <c r="AG19090" s="340">
        <f t="shared" si="2985"/>
        <v>0</v>
      </c>
      <c r="AI19090" s="340">
        <f t="shared" si="2990"/>
        <v>0</v>
      </c>
      <c r="AJ19090" s="340">
        <f t="shared" si="2990"/>
        <v>0</v>
      </c>
      <c r="AK19090" s="340">
        <f t="shared" si="2990"/>
        <v>0</v>
      </c>
      <c r="AL19090" s="340">
        <f t="shared" si="2990"/>
        <v>0</v>
      </c>
      <c r="AM19090" s="340">
        <f t="shared" si="2990"/>
        <v>0</v>
      </c>
    </row>
    <row r="19091" spans="1:39" x14ac:dyDescent="0.35">
      <c r="A19091" s="337">
        <v>41004</v>
      </c>
      <c r="B19091" s="338">
        <f t="shared" si="2987"/>
        <v>2012</v>
      </c>
      <c r="C19091" s="338">
        <f t="shared" si="2988"/>
        <v>4</v>
      </c>
      <c r="D19091" s="338">
        <f t="shared" si="2989"/>
        <v>5</v>
      </c>
      <c r="E19091" s="334">
        <v>0.3</v>
      </c>
      <c r="F19091" s="334">
        <v>0.2</v>
      </c>
      <c r="G19091" s="334">
        <v>0.3</v>
      </c>
      <c r="H19091" s="334">
        <v>0.3</v>
      </c>
      <c r="I19091" s="334">
        <v>0.2</v>
      </c>
      <c r="J19091" s="334">
        <v>0</v>
      </c>
      <c r="K19091" s="334">
        <v>0</v>
      </c>
      <c r="L19091" s="334">
        <v>0</v>
      </c>
      <c r="M19091" s="334">
        <v>0</v>
      </c>
      <c r="N19091" s="334">
        <v>0</v>
      </c>
      <c r="O19091" s="334">
        <v>0</v>
      </c>
      <c r="P19091" s="334">
        <v>0</v>
      </c>
      <c r="Q19091" s="334">
        <v>0</v>
      </c>
      <c r="R19091" s="334">
        <v>0</v>
      </c>
      <c r="S19091" s="334">
        <v>0</v>
      </c>
      <c r="T19091" s="334">
        <v>0</v>
      </c>
      <c r="U19091" s="334">
        <v>0</v>
      </c>
      <c r="V19091" s="334">
        <v>0.3</v>
      </c>
      <c r="W19091" s="334">
        <v>0</v>
      </c>
      <c r="X19091" s="334">
        <v>0</v>
      </c>
      <c r="Y19091" s="334">
        <v>0</v>
      </c>
      <c r="Z19091" s="334">
        <v>0</v>
      </c>
      <c r="AA19091" s="334">
        <v>0</v>
      </c>
      <c r="AB19091" s="334">
        <v>0</v>
      </c>
      <c r="AD19091" s="334">
        <v>1.6</v>
      </c>
      <c r="AE19091" s="334">
        <f t="shared" si="2983"/>
        <v>1.6</v>
      </c>
      <c r="AF19091" s="334">
        <f t="shared" si="2984"/>
        <v>1.6</v>
      </c>
      <c r="AG19091" s="340">
        <f t="shared" si="2985"/>
        <v>0</v>
      </c>
      <c r="AI19091" s="340">
        <f t="shared" si="2990"/>
        <v>0</v>
      </c>
      <c r="AJ19091" s="340">
        <f t="shared" si="2990"/>
        <v>0</v>
      </c>
      <c r="AK19091" s="340">
        <f t="shared" si="2990"/>
        <v>0</v>
      </c>
      <c r="AL19091" s="340">
        <f t="shared" si="2990"/>
        <v>0</v>
      </c>
      <c r="AM19091" s="340">
        <f t="shared" si="2990"/>
        <v>0</v>
      </c>
    </row>
    <row r="19092" spans="1:39" x14ac:dyDescent="0.35">
      <c r="A19092" s="337">
        <v>41005</v>
      </c>
      <c r="B19092" s="338">
        <f t="shared" si="2987"/>
        <v>2012</v>
      </c>
      <c r="C19092" s="338">
        <f t="shared" si="2988"/>
        <v>4</v>
      </c>
      <c r="D19092" s="338">
        <f t="shared" si="2989"/>
        <v>6</v>
      </c>
      <c r="E19092" s="334">
        <v>0</v>
      </c>
      <c r="F19092" s="334">
        <v>0</v>
      </c>
      <c r="G19092" s="334">
        <v>0</v>
      </c>
      <c r="H19092" s="334">
        <v>0</v>
      </c>
      <c r="I19092" s="334">
        <v>0</v>
      </c>
      <c r="J19092" s="334">
        <v>0</v>
      </c>
      <c r="K19092" s="334">
        <v>0</v>
      </c>
      <c r="L19092" s="334">
        <v>0</v>
      </c>
      <c r="M19092" s="334">
        <v>0</v>
      </c>
      <c r="N19092" s="334">
        <v>0</v>
      </c>
      <c r="O19092" s="334">
        <v>0</v>
      </c>
      <c r="P19092" s="334">
        <v>0</v>
      </c>
      <c r="Q19092" s="334">
        <v>0</v>
      </c>
      <c r="R19092" s="334">
        <v>0</v>
      </c>
      <c r="S19092" s="334">
        <v>0</v>
      </c>
      <c r="T19092" s="334">
        <v>0</v>
      </c>
      <c r="U19092" s="334">
        <v>0</v>
      </c>
      <c r="V19092" s="334">
        <v>0</v>
      </c>
      <c r="W19092" s="334">
        <v>0</v>
      </c>
      <c r="X19092" s="334">
        <v>0</v>
      </c>
      <c r="Y19092" s="334">
        <v>0</v>
      </c>
      <c r="Z19092" s="334">
        <v>0</v>
      </c>
      <c r="AA19092" s="334">
        <v>0</v>
      </c>
      <c r="AB19092" s="334">
        <v>0</v>
      </c>
      <c r="AD19092" s="334">
        <v>0</v>
      </c>
      <c r="AE19092" s="334">
        <f t="shared" si="2983"/>
        <v>0</v>
      </c>
      <c r="AF19092" s="334">
        <f t="shared" si="2984"/>
        <v>0</v>
      </c>
      <c r="AG19092" s="340">
        <f t="shared" si="2985"/>
        <v>0</v>
      </c>
      <c r="AI19092" s="340">
        <f t="shared" ref="AI19092:AM19107" si="2991">IF($C19092=AI$1,$AF19092,0)</f>
        <v>0</v>
      </c>
      <c r="AJ19092" s="340">
        <f t="shared" si="2991"/>
        <v>0</v>
      </c>
      <c r="AK19092" s="340">
        <f t="shared" si="2991"/>
        <v>0</v>
      </c>
      <c r="AL19092" s="340">
        <f t="shared" si="2991"/>
        <v>0</v>
      </c>
      <c r="AM19092" s="340">
        <f t="shared" si="2991"/>
        <v>0</v>
      </c>
    </row>
    <row r="19093" spans="1:39" x14ac:dyDescent="0.35">
      <c r="A19093" s="337">
        <v>41006</v>
      </c>
      <c r="B19093" s="338">
        <f t="shared" si="2987"/>
        <v>2012</v>
      </c>
      <c r="C19093" s="338">
        <f t="shared" si="2988"/>
        <v>4</v>
      </c>
      <c r="D19093" s="338">
        <f t="shared" si="2989"/>
        <v>7</v>
      </c>
      <c r="E19093" s="334">
        <v>0</v>
      </c>
      <c r="F19093" s="334">
        <v>0</v>
      </c>
      <c r="G19093" s="334">
        <v>0</v>
      </c>
      <c r="H19093" s="334">
        <v>0</v>
      </c>
      <c r="I19093" s="334">
        <v>0</v>
      </c>
      <c r="J19093" s="334">
        <v>0</v>
      </c>
      <c r="K19093" s="334">
        <v>0</v>
      </c>
      <c r="L19093" s="334">
        <v>0</v>
      </c>
      <c r="M19093" s="334">
        <v>0</v>
      </c>
      <c r="N19093" s="334">
        <v>0</v>
      </c>
      <c r="O19093" s="334">
        <v>0</v>
      </c>
      <c r="P19093" s="334">
        <v>0</v>
      </c>
      <c r="Q19093" s="334">
        <v>0</v>
      </c>
      <c r="R19093" s="334">
        <v>0</v>
      </c>
      <c r="S19093" s="334">
        <v>0</v>
      </c>
      <c r="T19093" s="334">
        <v>0</v>
      </c>
      <c r="U19093" s="334">
        <v>0</v>
      </c>
      <c r="V19093" s="334">
        <v>0</v>
      </c>
      <c r="W19093" s="334">
        <v>0</v>
      </c>
      <c r="X19093" s="334">
        <v>0</v>
      </c>
      <c r="Y19093" s="334">
        <v>0</v>
      </c>
      <c r="Z19093" s="334">
        <v>0</v>
      </c>
      <c r="AA19093" s="334">
        <v>0</v>
      </c>
      <c r="AB19093" s="334">
        <v>0</v>
      </c>
      <c r="AD19093" s="334">
        <v>0</v>
      </c>
      <c r="AE19093" s="334">
        <f t="shared" si="2983"/>
        <v>0</v>
      </c>
      <c r="AF19093" s="334">
        <f t="shared" si="2984"/>
        <v>0</v>
      </c>
      <c r="AG19093" s="340">
        <f t="shared" si="2985"/>
        <v>0</v>
      </c>
      <c r="AI19093" s="340">
        <f t="shared" si="2991"/>
        <v>0</v>
      </c>
      <c r="AJ19093" s="340">
        <f t="shared" si="2991"/>
        <v>0</v>
      </c>
      <c r="AK19093" s="340">
        <f t="shared" si="2991"/>
        <v>0</v>
      </c>
      <c r="AL19093" s="340">
        <f t="shared" si="2991"/>
        <v>0</v>
      </c>
      <c r="AM19093" s="340">
        <f t="shared" si="2991"/>
        <v>0</v>
      </c>
    </row>
    <row r="19094" spans="1:39" x14ac:dyDescent="0.35">
      <c r="A19094" s="337">
        <v>41007</v>
      </c>
      <c r="B19094" s="338">
        <f t="shared" si="2987"/>
        <v>2012</v>
      </c>
      <c r="C19094" s="338">
        <f t="shared" si="2988"/>
        <v>4</v>
      </c>
      <c r="D19094" s="338">
        <f t="shared" si="2989"/>
        <v>8</v>
      </c>
      <c r="E19094" s="334">
        <v>0</v>
      </c>
      <c r="F19094" s="334">
        <v>0</v>
      </c>
      <c r="G19094" s="334">
        <v>0</v>
      </c>
      <c r="H19094" s="334">
        <v>0</v>
      </c>
      <c r="I19094" s="334">
        <v>0</v>
      </c>
      <c r="J19094" s="334">
        <v>0</v>
      </c>
      <c r="K19094" s="334">
        <v>0</v>
      </c>
      <c r="L19094" s="334">
        <v>0</v>
      </c>
      <c r="M19094" s="334">
        <v>0</v>
      </c>
      <c r="N19094" s="334">
        <v>0</v>
      </c>
      <c r="O19094" s="334">
        <v>0</v>
      </c>
      <c r="P19094" s="334">
        <v>0</v>
      </c>
      <c r="Q19094" s="334">
        <v>0</v>
      </c>
      <c r="R19094" s="334">
        <v>0</v>
      </c>
      <c r="S19094" s="334">
        <v>0</v>
      </c>
      <c r="T19094" s="334">
        <v>0</v>
      </c>
      <c r="U19094" s="334">
        <v>0</v>
      </c>
      <c r="V19094" s="334">
        <v>0</v>
      </c>
      <c r="W19094" s="334">
        <v>0</v>
      </c>
      <c r="X19094" s="334">
        <v>0</v>
      </c>
      <c r="Y19094" s="334">
        <v>0</v>
      </c>
      <c r="Z19094" s="334">
        <v>0</v>
      </c>
      <c r="AA19094" s="334">
        <v>0</v>
      </c>
      <c r="AB19094" s="334">
        <v>0</v>
      </c>
      <c r="AD19094" s="334">
        <v>0</v>
      </c>
      <c r="AE19094" s="334">
        <f t="shared" si="2983"/>
        <v>0</v>
      </c>
      <c r="AF19094" s="334">
        <f t="shared" si="2984"/>
        <v>0</v>
      </c>
      <c r="AG19094" s="340">
        <f t="shared" si="2985"/>
        <v>0</v>
      </c>
      <c r="AI19094" s="340">
        <f t="shared" si="2991"/>
        <v>0</v>
      </c>
      <c r="AJ19094" s="340">
        <f t="shared" si="2991"/>
        <v>0</v>
      </c>
      <c r="AK19094" s="340">
        <f t="shared" si="2991"/>
        <v>0</v>
      </c>
      <c r="AL19094" s="340">
        <f t="shared" si="2991"/>
        <v>0</v>
      </c>
      <c r="AM19094" s="340">
        <f t="shared" si="2991"/>
        <v>0</v>
      </c>
    </row>
    <row r="19095" spans="1:39" x14ac:dyDescent="0.35">
      <c r="A19095" s="337">
        <v>41008</v>
      </c>
      <c r="B19095" s="338">
        <f t="shared" si="2987"/>
        <v>2012</v>
      </c>
      <c r="C19095" s="338">
        <f t="shared" si="2988"/>
        <v>4</v>
      </c>
      <c r="D19095" s="338">
        <f t="shared" si="2989"/>
        <v>9</v>
      </c>
      <c r="E19095" s="334">
        <v>0</v>
      </c>
      <c r="F19095" s="334">
        <v>0</v>
      </c>
      <c r="G19095" s="334">
        <v>0</v>
      </c>
      <c r="H19095" s="334">
        <v>0</v>
      </c>
      <c r="I19095" s="334">
        <v>0</v>
      </c>
      <c r="J19095" s="334">
        <v>0</v>
      </c>
      <c r="K19095" s="334">
        <v>0</v>
      </c>
      <c r="L19095" s="334">
        <v>0</v>
      </c>
      <c r="M19095" s="334">
        <v>0</v>
      </c>
      <c r="N19095" s="334">
        <v>0</v>
      </c>
      <c r="O19095" s="334">
        <v>0</v>
      </c>
      <c r="P19095" s="334">
        <v>0</v>
      </c>
      <c r="Q19095" s="334">
        <v>0</v>
      </c>
      <c r="R19095" s="334">
        <v>0</v>
      </c>
      <c r="S19095" s="334">
        <v>0</v>
      </c>
      <c r="T19095" s="334">
        <v>0</v>
      </c>
      <c r="U19095" s="334">
        <v>0</v>
      </c>
      <c r="V19095" s="334">
        <v>0</v>
      </c>
      <c r="W19095" s="334">
        <v>0</v>
      </c>
      <c r="X19095" s="334">
        <v>0</v>
      </c>
      <c r="Y19095" s="334">
        <v>0</v>
      </c>
      <c r="Z19095" s="334">
        <v>0</v>
      </c>
      <c r="AA19095" s="334">
        <v>0</v>
      </c>
      <c r="AB19095" s="334">
        <v>0</v>
      </c>
      <c r="AD19095" s="334">
        <v>0</v>
      </c>
      <c r="AE19095" s="334">
        <f t="shared" si="2983"/>
        <v>0</v>
      </c>
      <c r="AF19095" s="334">
        <f t="shared" si="2984"/>
        <v>0</v>
      </c>
      <c r="AG19095" s="340">
        <f t="shared" si="2985"/>
        <v>0</v>
      </c>
      <c r="AI19095" s="340">
        <f t="shared" si="2991"/>
        <v>0</v>
      </c>
      <c r="AJ19095" s="340">
        <f t="shared" si="2991"/>
        <v>0</v>
      </c>
      <c r="AK19095" s="340">
        <f t="shared" si="2991"/>
        <v>0</v>
      </c>
      <c r="AL19095" s="340">
        <f t="shared" si="2991"/>
        <v>0</v>
      </c>
      <c r="AM19095" s="340">
        <f t="shared" si="2991"/>
        <v>0</v>
      </c>
    </row>
    <row r="19096" spans="1:39" x14ac:dyDescent="0.35">
      <c r="A19096" s="337">
        <v>41009</v>
      </c>
      <c r="B19096" s="338">
        <f t="shared" si="2987"/>
        <v>2012</v>
      </c>
      <c r="C19096" s="338">
        <f t="shared" si="2988"/>
        <v>4</v>
      </c>
      <c r="D19096" s="338">
        <f t="shared" si="2989"/>
        <v>10</v>
      </c>
      <c r="E19096" s="334">
        <v>0</v>
      </c>
      <c r="F19096" s="334">
        <v>0</v>
      </c>
      <c r="G19096" s="334">
        <v>0</v>
      </c>
      <c r="H19096" s="334">
        <v>0</v>
      </c>
      <c r="I19096" s="334">
        <v>0</v>
      </c>
      <c r="J19096" s="334">
        <v>0</v>
      </c>
      <c r="K19096" s="334">
        <v>0</v>
      </c>
      <c r="L19096" s="334">
        <v>0</v>
      </c>
      <c r="M19096" s="334">
        <v>0</v>
      </c>
      <c r="N19096" s="334">
        <v>0</v>
      </c>
      <c r="O19096" s="334">
        <v>0</v>
      </c>
      <c r="P19096" s="334">
        <v>0</v>
      </c>
      <c r="Q19096" s="334">
        <v>0</v>
      </c>
      <c r="R19096" s="334">
        <v>0</v>
      </c>
      <c r="S19096" s="334">
        <v>0</v>
      </c>
      <c r="T19096" s="334">
        <v>0</v>
      </c>
      <c r="U19096" s="334">
        <v>0</v>
      </c>
      <c r="V19096" s="334">
        <v>0</v>
      </c>
      <c r="W19096" s="334">
        <v>0</v>
      </c>
      <c r="X19096" s="334">
        <v>0</v>
      </c>
      <c r="Y19096" s="334">
        <v>0</v>
      </c>
      <c r="Z19096" s="334">
        <v>0</v>
      </c>
      <c r="AA19096" s="334">
        <v>0</v>
      </c>
      <c r="AB19096" s="334">
        <v>0</v>
      </c>
      <c r="AD19096" s="334">
        <v>0</v>
      </c>
      <c r="AE19096" s="334">
        <f t="shared" si="2983"/>
        <v>0</v>
      </c>
      <c r="AF19096" s="334">
        <f t="shared" si="2984"/>
        <v>0</v>
      </c>
      <c r="AG19096" s="340">
        <f t="shared" si="2985"/>
        <v>0</v>
      </c>
      <c r="AI19096" s="340">
        <f t="shared" si="2991"/>
        <v>0</v>
      </c>
      <c r="AJ19096" s="340">
        <f t="shared" si="2991"/>
        <v>0</v>
      </c>
      <c r="AK19096" s="340">
        <f t="shared" si="2991"/>
        <v>0</v>
      </c>
      <c r="AL19096" s="340">
        <f t="shared" si="2991"/>
        <v>0</v>
      </c>
      <c r="AM19096" s="340">
        <f t="shared" si="2991"/>
        <v>0</v>
      </c>
    </row>
    <row r="19097" spans="1:39" x14ac:dyDescent="0.35">
      <c r="A19097" s="337">
        <v>41010</v>
      </c>
      <c r="B19097" s="338">
        <f t="shared" si="2987"/>
        <v>2012</v>
      </c>
      <c r="C19097" s="338">
        <f t="shared" si="2988"/>
        <v>4</v>
      </c>
      <c r="D19097" s="338">
        <f t="shared" si="2989"/>
        <v>11</v>
      </c>
      <c r="E19097" s="334">
        <v>0</v>
      </c>
      <c r="F19097" s="334">
        <v>0</v>
      </c>
      <c r="G19097" s="334">
        <v>0</v>
      </c>
      <c r="H19097" s="334">
        <v>0</v>
      </c>
      <c r="I19097" s="334">
        <v>0</v>
      </c>
      <c r="J19097" s="334">
        <v>0</v>
      </c>
      <c r="K19097" s="334">
        <v>0</v>
      </c>
      <c r="L19097" s="334">
        <v>0</v>
      </c>
      <c r="M19097" s="334">
        <v>0</v>
      </c>
      <c r="N19097" s="334">
        <v>0</v>
      </c>
      <c r="O19097" s="334">
        <v>0</v>
      </c>
      <c r="P19097" s="334">
        <v>0</v>
      </c>
      <c r="Q19097" s="334">
        <v>0</v>
      </c>
      <c r="R19097" s="334">
        <v>0</v>
      </c>
      <c r="S19097" s="334">
        <v>0</v>
      </c>
      <c r="T19097" s="334">
        <v>0</v>
      </c>
      <c r="U19097" s="334">
        <v>0</v>
      </c>
      <c r="V19097" s="334">
        <v>0</v>
      </c>
      <c r="W19097" s="334">
        <v>0</v>
      </c>
      <c r="X19097" s="334">
        <v>0</v>
      </c>
      <c r="Y19097" s="334">
        <v>0</v>
      </c>
      <c r="Z19097" s="334">
        <v>0</v>
      </c>
      <c r="AA19097" s="334">
        <v>0</v>
      </c>
      <c r="AB19097" s="334">
        <v>0</v>
      </c>
      <c r="AD19097" s="334">
        <v>0</v>
      </c>
      <c r="AE19097" s="334">
        <f t="shared" si="2983"/>
        <v>0</v>
      </c>
      <c r="AF19097" s="334">
        <f t="shared" si="2984"/>
        <v>0</v>
      </c>
      <c r="AG19097" s="340">
        <f t="shared" si="2985"/>
        <v>0</v>
      </c>
      <c r="AI19097" s="340">
        <f t="shared" si="2991"/>
        <v>0</v>
      </c>
      <c r="AJ19097" s="340">
        <f t="shared" si="2991"/>
        <v>0</v>
      </c>
      <c r="AK19097" s="340">
        <f t="shared" si="2991"/>
        <v>0</v>
      </c>
      <c r="AL19097" s="340">
        <f t="shared" si="2991"/>
        <v>0</v>
      </c>
      <c r="AM19097" s="340">
        <f t="shared" si="2991"/>
        <v>0</v>
      </c>
    </row>
    <row r="19098" spans="1:39" x14ac:dyDescent="0.35">
      <c r="A19098" s="337">
        <v>41011</v>
      </c>
      <c r="B19098" s="338">
        <f t="shared" si="2987"/>
        <v>2012</v>
      </c>
      <c r="C19098" s="338">
        <f t="shared" si="2988"/>
        <v>4</v>
      </c>
      <c r="D19098" s="338">
        <f t="shared" si="2989"/>
        <v>12</v>
      </c>
      <c r="E19098" s="334">
        <v>0</v>
      </c>
      <c r="F19098" s="334">
        <v>0</v>
      </c>
      <c r="G19098" s="334">
        <v>0</v>
      </c>
      <c r="H19098" s="334">
        <v>0</v>
      </c>
      <c r="I19098" s="334">
        <v>0</v>
      </c>
      <c r="J19098" s="334">
        <v>0</v>
      </c>
      <c r="K19098" s="334">
        <v>0</v>
      </c>
      <c r="L19098" s="334">
        <v>0</v>
      </c>
      <c r="M19098" s="334">
        <v>0</v>
      </c>
      <c r="N19098" s="334">
        <v>0</v>
      </c>
      <c r="O19098" s="334">
        <v>0</v>
      </c>
      <c r="P19098" s="334">
        <v>0</v>
      </c>
      <c r="Q19098" s="334">
        <v>1.4</v>
      </c>
      <c r="R19098" s="334">
        <v>4.2</v>
      </c>
      <c r="S19098" s="334">
        <v>4.3</v>
      </c>
      <c r="T19098" s="334">
        <v>2.4</v>
      </c>
      <c r="U19098" s="334">
        <v>2.2999999999999998</v>
      </c>
      <c r="V19098" s="334">
        <v>1.4</v>
      </c>
      <c r="W19098" s="334">
        <v>5.7</v>
      </c>
      <c r="X19098" s="334">
        <v>2.9</v>
      </c>
      <c r="Y19098" s="334">
        <v>1.4</v>
      </c>
      <c r="Z19098" s="334">
        <v>1.8</v>
      </c>
      <c r="AA19098" s="334">
        <v>0</v>
      </c>
      <c r="AB19098" s="334">
        <v>0</v>
      </c>
      <c r="AD19098" s="334">
        <v>27.8</v>
      </c>
      <c r="AE19098" s="334">
        <f t="shared" si="2983"/>
        <v>27.8</v>
      </c>
      <c r="AF19098" s="334">
        <f t="shared" si="2984"/>
        <v>27.799999999999997</v>
      </c>
      <c r="AG19098" s="340">
        <f t="shared" si="2985"/>
        <v>3.5527136788005009E-15</v>
      </c>
      <c r="AI19098" s="340">
        <f t="shared" si="2991"/>
        <v>0</v>
      </c>
      <c r="AJ19098" s="340">
        <f t="shared" si="2991"/>
        <v>0</v>
      </c>
      <c r="AK19098" s="340">
        <f t="shared" si="2991"/>
        <v>0</v>
      </c>
      <c r="AL19098" s="340">
        <f t="shared" si="2991"/>
        <v>0</v>
      </c>
      <c r="AM19098" s="340">
        <f t="shared" si="2991"/>
        <v>0</v>
      </c>
    </row>
    <row r="19099" spans="1:39" x14ac:dyDescent="0.35">
      <c r="A19099" s="337">
        <v>41012</v>
      </c>
      <c r="B19099" s="338">
        <f t="shared" si="2987"/>
        <v>2012</v>
      </c>
      <c r="C19099" s="338">
        <f t="shared" si="2988"/>
        <v>4</v>
      </c>
      <c r="D19099" s="338">
        <f t="shared" si="2989"/>
        <v>13</v>
      </c>
      <c r="E19099" s="334">
        <v>0.2</v>
      </c>
      <c r="F19099" s="334">
        <v>0.3</v>
      </c>
      <c r="G19099" s="334">
        <v>0.2</v>
      </c>
      <c r="H19099" s="334">
        <v>0.2</v>
      </c>
      <c r="I19099" s="334">
        <v>0</v>
      </c>
      <c r="J19099" s="334">
        <v>0</v>
      </c>
      <c r="K19099" s="334">
        <v>0.2</v>
      </c>
      <c r="L19099" s="334">
        <v>0.3</v>
      </c>
      <c r="M19099" s="334">
        <v>0</v>
      </c>
      <c r="N19099" s="334">
        <v>0</v>
      </c>
      <c r="O19099" s="334">
        <v>0</v>
      </c>
      <c r="P19099" s="334">
        <v>0</v>
      </c>
      <c r="Q19099" s="334">
        <v>0</v>
      </c>
      <c r="R19099" s="334">
        <v>0</v>
      </c>
      <c r="S19099" s="334">
        <v>0</v>
      </c>
      <c r="T19099" s="334">
        <v>0</v>
      </c>
      <c r="U19099" s="334">
        <v>0</v>
      </c>
      <c r="V19099" s="334">
        <v>0</v>
      </c>
      <c r="W19099" s="334">
        <v>0</v>
      </c>
      <c r="X19099" s="334">
        <v>0</v>
      </c>
      <c r="Y19099" s="334">
        <v>0</v>
      </c>
      <c r="Z19099" s="334">
        <v>0</v>
      </c>
      <c r="AA19099" s="334">
        <v>0</v>
      </c>
      <c r="AB19099" s="334">
        <v>0.2</v>
      </c>
      <c r="AD19099" s="334">
        <v>1.6</v>
      </c>
      <c r="AE19099" s="334">
        <f t="shared" si="2983"/>
        <v>1.6</v>
      </c>
      <c r="AF19099" s="334">
        <f t="shared" si="2984"/>
        <v>1.5999999999999999</v>
      </c>
      <c r="AG19099" s="340">
        <f t="shared" si="2985"/>
        <v>2.2204460492503131E-16</v>
      </c>
      <c r="AI19099" s="340">
        <f t="shared" si="2991"/>
        <v>0</v>
      </c>
      <c r="AJ19099" s="340">
        <f t="shared" si="2991"/>
        <v>0</v>
      </c>
      <c r="AK19099" s="340">
        <f t="shared" si="2991"/>
        <v>0</v>
      </c>
      <c r="AL19099" s="340">
        <f t="shared" si="2991"/>
        <v>0</v>
      </c>
      <c r="AM19099" s="340">
        <f t="shared" si="2991"/>
        <v>0</v>
      </c>
    </row>
    <row r="19100" spans="1:39" x14ac:dyDescent="0.35">
      <c r="A19100" s="337">
        <v>41013</v>
      </c>
      <c r="B19100" s="338">
        <f t="shared" si="2987"/>
        <v>2012</v>
      </c>
      <c r="C19100" s="338">
        <f t="shared" si="2988"/>
        <v>4</v>
      </c>
      <c r="D19100" s="338">
        <f t="shared" si="2989"/>
        <v>14</v>
      </c>
      <c r="E19100" s="334">
        <v>0.2</v>
      </c>
      <c r="F19100" s="334">
        <v>0</v>
      </c>
      <c r="G19100" s="334">
        <v>0.1</v>
      </c>
      <c r="H19100" s="334">
        <v>0.2</v>
      </c>
      <c r="I19100" s="334">
        <v>0.2</v>
      </c>
      <c r="J19100" s="334">
        <v>0.2</v>
      </c>
      <c r="K19100" s="334">
        <v>0.1</v>
      </c>
      <c r="L19100" s="334">
        <v>0.2</v>
      </c>
      <c r="M19100" s="334">
        <v>0.2</v>
      </c>
      <c r="N19100" s="334">
        <v>0.2</v>
      </c>
      <c r="O19100" s="334">
        <v>0.1</v>
      </c>
      <c r="P19100" s="334">
        <v>0.2</v>
      </c>
      <c r="Q19100" s="334">
        <v>0</v>
      </c>
      <c r="R19100" s="334">
        <v>0.2</v>
      </c>
      <c r="S19100" s="334">
        <v>0.2</v>
      </c>
      <c r="T19100" s="334">
        <v>0.1</v>
      </c>
      <c r="U19100" s="334">
        <v>0</v>
      </c>
      <c r="V19100" s="334">
        <v>0</v>
      </c>
      <c r="W19100" s="334">
        <v>0</v>
      </c>
      <c r="X19100" s="334">
        <v>0</v>
      </c>
      <c r="Y19100" s="334">
        <v>0</v>
      </c>
      <c r="Z19100" s="334">
        <v>0.2</v>
      </c>
      <c r="AA19100" s="334">
        <v>0</v>
      </c>
      <c r="AB19100" s="334">
        <v>0</v>
      </c>
      <c r="AD19100" s="334">
        <v>2.6</v>
      </c>
      <c r="AE19100" s="334">
        <f t="shared" si="2983"/>
        <v>2.6</v>
      </c>
      <c r="AF19100" s="334">
        <f t="shared" si="2984"/>
        <v>2.6000000000000005</v>
      </c>
      <c r="AG19100" s="340">
        <f t="shared" si="2985"/>
        <v>4.4408920985006262E-16</v>
      </c>
      <c r="AI19100" s="340">
        <f t="shared" si="2991"/>
        <v>0</v>
      </c>
      <c r="AJ19100" s="340">
        <f t="shared" si="2991"/>
        <v>0</v>
      </c>
      <c r="AK19100" s="340">
        <f t="shared" si="2991"/>
        <v>0</v>
      </c>
      <c r="AL19100" s="340">
        <f t="shared" si="2991"/>
        <v>0</v>
      </c>
      <c r="AM19100" s="340">
        <f t="shared" si="2991"/>
        <v>0</v>
      </c>
    </row>
    <row r="19101" spans="1:39" x14ac:dyDescent="0.35">
      <c r="A19101" s="337">
        <v>41014</v>
      </c>
      <c r="B19101" s="338">
        <f t="shared" si="2987"/>
        <v>2012</v>
      </c>
      <c r="C19101" s="338">
        <f t="shared" si="2988"/>
        <v>4</v>
      </c>
      <c r="D19101" s="338">
        <f t="shared" si="2989"/>
        <v>15</v>
      </c>
      <c r="E19101" s="334">
        <v>0</v>
      </c>
      <c r="F19101" s="334">
        <v>0</v>
      </c>
      <c r="G19101" s="334">
        <v>0</v>
      </c>
      <c r="H19101" s="334">
        <v>0</v>
      </c>
      <c r="I19101" s="334">
        <v>0</v>
      </c>
      <c r="J19101" s="334">
        <v>0</v>
      </c>
      <c r="K19101" s="334">
        <v>0</v>
      </c>
      <c r="L19101" s="334">
        <v>0</v>
      </c>
      <c r="M19101" s="334">
        <v>0</v>
      </c>
      <c r="N19101" s="334">
        <v>0</v>
      </c>
      <c r="O19101" s="334">
        <v>0</v>
      </c>
      <c r="P19101" s="334">
        <v>0</v>
      </c>
      <c r="Q19101" s="334">
        <v>0</v>
      </c>
      <c r="R19101" s="334">
        <v>0</v>
      </c>
      <c r="S19101" s="334">
        <v>0</v>
      </c>
      <c r="T19101" s="334">
        <v>0</v>
      </c>
      <c r="U19101" s="334">
        <v>0</v>
      </c>
      <c r="V19101" s="334">
        <v>0</v>
      </c>
      <c r="W19101" s="334">
        <v>0</v>
      </c>
      <c r="X19101" s="334">
        <v>0</v>
      </c>
      <c r="Y19101" s="334">
        <v>0</v>
      </c>
      <c r="Z19101" s="334">
        <v>0</v>
      </c>
      <c r="AA19101" s="334">
        <v>0</v>
      </c>
      <c r="AB19101" s="334">
        <v>0</v>
      </c>
      <c r="AD19101" s="334">
        <v>0</v>
      </c>
      <c r="AE19101" s="334">
        <f t="shared" si="2983"/>
        <v>0</v>
      </c>
      <c r="AF19101" s="334">
        <f t="shared" si="2984"/>
        <v>0</v>
      </c>
      <c r="AG19101" s="340">
        <f t="shared" si="2985"/>
        <v>0</v>
      </c>
      <c r="AI19101" s="340">
        <f t="shared" si="2991"/>
        <v>0</v>
      </c>
      <c r="AJ19101" s="340">
        <f t="shared" si="2991"/>
        <v>0</v>
      </c>
      <c r="AK19101" s="340">
        <f t="shared" si="2991"/>
        <v>0</v>
      </c>
      <c r="AL19101" s="340">
        <f t="shared" si="2991"/>
        <v>0</v>
      </c>
      <c r="AM19101" s="340">
        <f t="shared" si="2991"/>
        <v>0</v>
      </c>
    </row>
    <row r="19102" spans="1:39" x14ac:dyDescent="0.35">
      <c r="A19102" s="337">
        <v>41015</v>
      </c>
      <c r="B19102" s="338">
        <f t="shared" si="2987"/>
        <v>2012</v>
      </c>
      <c r="C19102" s="338">
        <f t="shared" si="2988"/>
        <v>4</v>
      </c>
      <c r="D19102" s="338">
        <f t="shared" si="2989"/>
        <v>16</v>
      </c>
      <c r="E19102" s="334">
        <v>0</v>
      </c>
      <c r="F19102" s="334">
        <v>0</v>
      </c>
      <c r="G19102" s="334">
        <v>0</v>
      </c>
      <c r="H19102" s="334">
        <v>0</v>
      </c>
      <c r="I19102" s="334">
        <v>0</v>
      </c>
      <c r="J19102" s="334">
        <v>0</v>
      </c>
      <c r="K19102" s="334">
        <v>0</v>
      </c>
      <c r="L19102" s="334">
        <v>0</v>
      </c>
      <c r="M19102" s="334">
        <v>0</v>
      </c>
      <c r="N19102" s="334">
        <v>0</v>
      </c>
      <c r="O19102" s="334">
        <v>0</v>
      </c>
      <c r="P19102" s="334">
        <v>0</v>
      </c>
      <c r="Q19102" s="334">
        <v>0</v>
      </c>
      <c r="R19102" s="334">
        <v>0</v>
      </c>
      <c r="S19102" s="334">
        <v>0</v>
      </c>
      <c r="T19102" s="334">
        <v>0</v>
      </c>
      <c r="U19102" s="334">
        <v>0</v>
      </c>
      <c r="V19102" s="334">
        <v>0</v>
      </c>
      <c r="W19102" s="334">
        <v>0</v>
      </c>
      <c r="X19102" s="334">
        <v>0</v>
      </c>
      <c r="Y19102" s="334">
        <v>0</v>
      </c>
      <c r="Z19102" s="334">
        <v>0</v>
      </c>
      <c r="AA19102" s="334">
        <v>0</v>
      </c>
      <c r="AB19102" s="334">
        <v>0</v>
      </c>
      <c r="AD19102" s="334">
        <v>0</v>
      </c>
      <c r="AE19102" s="334">
        <f t="shared" si="2983"/>
        <v>0</v>
      </c>
      <c r="AF19102" s="334">
        <f t="shared" si="2984"/>
        <v>0</v>
      </c>
      <c r="AG19102" s="340">
        <f t="shared" si="2985"/>
        <v>0</v>
      </c>
      <c r="AI19102" s="340">
        <f t="shared" si="2991"/>
        <v>0</v>
      </c>
      <c r="AJ19102" s="340">
        <f t="shared" si="2991"/>
        <v>0</v>
      </c>
      <c r="AK19102" s="340">
        <f t="shared" si="2991"/>
        <v>0</v>
      </c>
      <c r="AL19102" s="340">
        <f t="shared" si="2991"/>
        <v>0</v>
      </c>
      <c r="AM19102" s="340">
        <f t="shared" si="2991"/>
        <v>0</v>
      </c>
    </row>
    <row r="19103" spans="1:39" x14ac:dyDescent="0.35">
      <c r="A19103" s="337">
        <v>41016</v>
      </c>
      <c r="B19103" s="338">
        <f t="shared" si="2987"/>
        <v>2012</v>
      </c>
      <c r="C19103" s="338">
        <f t="shared" si="2988"/>
        <v>4</v>
      </c>
      <c r="D19103" s="338">
        <f t="shared" si="2989"/>
        <v>17</v>
      </c>
      <c r="E19103" s="334">
        <v>0</v>
      </c>
      <c r="F19103" s="334">
        <v>0</v>
      </c>
      <c r="G19103" s="334">
        <v>0</v>
      </c>
      <c r="H19103" s="334">
        <v>0</v>
      </c>
      <c r="I19103" s="334">
        <v>0.1</v>
      </c>
      <c r="J19103" s="334">
        <v>0.1</v>
      </c>
      <c r="K19103" s="334">
        <v>0.1</v>
      </c>
      <c r="L19103" s="334">
        <v>0.1</v>
      </c>
      <c r="M19103" s="334">
        <v>0</v>
      </c>
      <c r="N19103" s="334">
        <v>0.1</v>
      </c>
      <c r="O19103" s="334">
        <v>0</v>
      </c>
      <c r="P19103" s="334">
        <v>0.1</v>
      </c>
      <c r="Q19103" s="334">
        <v>0.1</v>
      </c>
      <c r="R19103" s="334">
        <v>0</v>
      </c>
      <c r="S19103" s="334">
        <v>0</v>
      </c>
      <c r="T19103" s="334">
        <v>0</v>
      </c>
      <c r="U19103" s="334">
        <v>0</v>
      </c>
      <c r="V19103" s="334">
        <v>0</v>
      </c>
      <c r="W19103" s="334">
        <v>0.1</v>
      </c>
      <c r="X19103" s="334">
        <v>0</v>
      </c>
      <c r="Y19103" s="334">
        <v>0</v>
      </c>
      <c r="Z19103" s="334">
        <v>0</v>
      </c>
      <c r="AA19103" s="334">
        <v>0.1</v>
      </c>
      <c r="AB19103" s="334">
        <v>0.1</v>
      </c>
      <c r="AD19103" s="334">
        <v>1</v>
      </c>
      <c r="AE19103" s="334">
        <f t="shared" si="2983"/>
        <v>1</v>
      </c>
      <c r="AF19103" s="334">
        <f t="shared" si="2984"/>
        <v>0.99999999999999989</v>
      </c>
      <c r="AG19103" s="340">
        <f t="shared" si="2985"/>
        <v>1.1102230246251565E-16</v>
      </c>
      <c r="AI19103" s="340">
        <f t="shared" si="2991"/>
        <v>0</v>
      </c>
      <c r="AJ19103" s="340">
        <f t="shared" si="2991"/>
        <v>0</v>
      </c>
      <c r="AK19103" s="340">
        <f t="shared" si="2991"/>
        <v>0</v>
      </c>
      <c r="AL19103" s="340">
        <f t="shared" si="2991"/>
        <v>0</v>
      </c>
      <c r="AM19103" s="340">
        <f t="shared" si="2991"/>
        <v>0</v>
      </c>
    </row>
    <row r="19104" spans="1:39" x14ac:dyDescent="0.35">
      <c r="A19104" s="337">
        <v>41017</v>
      </c>
      <c r="B19104" s="338">
        <f t="shared" si="2987"/>
        <v>2012</v>
      </c>
      <c r="C19104" s="338">
        <f t="shared" si="2988"/>
        <v>4</v>
      </c>
      <c r="D19104" s="338">
        <f t="shared" si="2989"/>
        <v>18</v>
      </c>
      <c r="E19104" s="334">
        <v>0.1</v>
      </c>
      <c r="F19104" s="334">
        <v>0.1</v>
      </c>
      <c r="G19104" s="334">
        <v>0.2</v>
      </c>
      <c r="H19104" s="334">
        <v>0.1</v>
      </c>
      <c r="I19104" s="334">
        <v>0.1</v>
      </c>
      <c r="J19104" s="334">
        <v>0.1</v>
      </c>
      <c r="K19104" s="334">
        <v>0.2</v>
      </c>
      <c r="L19104" s="334">
        <v>0.1</v>
      </c>
      <c r="M19104" s="334">
        <v>0.1</v>
      </c>
      <c r="N19104" s="334">
        <v>0.1</v>
      </c>
      <c r="O19104" s="334">
        <v>0</v>
      </c>
      <c r="P19104" s="334">
        <v>0</v>
      </c>
      <c r="Q19104" s="334">
        <v>0.2</v>
      </c>
      <c r="R19104" s="334">
        <v>0.1</v>
      </c>
      <c r="S19104" s="334">
        <v>0</v>
      </c>
      <c r="T19104" s="334">
        <v>0</v>
      </c>
      <c r="U19104" s="334">
        <v>0</v>
      </c>
      <c r="V19104" s="334">
        <v>0.1</v>
      </c>
      <c r="W19104" s="334">
        <v>0</v>
      </c>
      <c r="X19104" s="334">
        <v>0</v>
      </c>
      <c r="Y19104" s="334">
        <v>0</v>
      </c>
      <c r="Z19104" s="334">
        <v>0</v>
      </c>
      <c r="AA19104" s="334">
        <v>0</v>
      </c>
      <c r="AB19104" s="334">
        <v>0</v>
      </c>
      <c r="AD19104" s="334">
        <v>1.6</v>
      </c>
      <c r="AE19104" s="334">
        <f t="shared" si="2983"/>
        <v>1.6</v>
      </c>
      <c r="AF19104" s="334">
        <f t="shared" si="2984"/>
        <v>1.6</v>
      </c>
      <c r="AG19104" s="340">
        <f t="shared" si="2985"/>
        <v>0</v>
      </c>
      <c r="AI19104" s="340">
        <f t="shared" si="2991"/>
        <v>0</v>
      </c>
      <c r="AJ19104" s="340">
        <f t="shared" si="2991"/>
        <v>0</v>
      </c>
      <c r="AK19104" s="340">
        <f t="shared" si="2991"/>
        <v>0</v>
      </c>
      <c r="AL19104" s="340">
        <f t="shared" si="2991"/>
        <v>0</v>
      </c>
      <c r="AM19104" s="340">
        <f t="shared" si="2991"/>
        <v>0</v>
      </c>
    </row>
    <row r="19105" spans="1:39" x14ac:dyDescent="0.35">
      <c r="A19105" s="337">
        <v>41018</v>
      </c>
      <c r="B19105" s="338">
        <f t="shared" si="2987"/>
        <v>2012</v>
      </c>
      <c r="C19105" s="338">
        <f t="shared" si="2988"/>
        <v>4</v>
      </c>
      <c r="D19105" s="338">
        <f t="shared" si="2989"/>
        <v>19</v>
      </c>
      <c r="E19105" s="334">
        <v>0</v>
      </c>
      <c r="F19105" s="334">
        <v>0</v>
      </c>
      <c r="G19105" s="334">
        <v>0</v>
      </c>
      <c r="H19105" s="334">
        <v>0</v>
      </c>
      <c r="I19105" s="334">
        <v>0</v>
      </c>
      <c r="J19105" s="334">
        <v>0</v>
      </c>
      <c r="K19105" s="334">
        <v>0</v>
      </c>
      <c r="L19105" s="334">
        <v>0</v>
      </c>
      <c r="M19105" s="334">
        <v>0</v>
      </c>
      <c r="N19105" s="334">
        <v>0</v>
      </c>
      <c r="O19105" s="334">
        <v>0</v>
      </c>
      <c r="P19105" s="334">
        <v>0</v>
      </c>
      <c r="Q19105" s="334">
        <v>0</v>
      </c>
      <c r="R19105" s="334">
        <v>0</v>
      </c>
      <c r="S19105" s="334">
        <v>0</v>
      </c>
      <c r="T19105" s="334">
        <v>0</v>
      </c>
      <c r="U19105" s="334">
        <v>0</v>
      </c>
      <c r="V19105" s="334">
        <v>0</v>
      </c>
      <c r="W19105" s="334">
        <v>0</v>
      </c>
      <c r="X19105" s="334">
        <v>0</v>
      </c>
      <c r="Y19105" s="334">
        <v>0</v>
      </c>
      <c r="Z19105" s="334">
        <v>0</v>
      </c>
      <c r="AA19105" s="334">
        <v>0</v>
      </c>
      <c r="AB19105" s="334">
        <v>0</v>
      </c>
      <c r="AD19105" s="334">
        <v>0</v>
      </c>
      <c r="AE19105" s="334">
        <f t="shared" si="2983"/>
        <v>0</v>
      </c>
      <c r="AF19105" s="334">
        <f t="shared" si="2984"/>
        <v>0</v>
      </c>
      <c r="AG19105" s="340">
        <f t="shared" si="2985"/>
        <v>0</v>
      </c>
      <c r="AI19105" s="340">
        <f t="shared" si="2991"/>
        <v>0</v>
      </c>
      <c r="AJ19105" s="340">
        <f t="shared" si="2991"/>
        <v>0</v>
      </c>
      <c r="AK19105" s="340">
        <f t="shared" si="2991"/>
        <v>0</v>
      </c>
      <c r="AL19105" s="340">
        <f t="shared" si="2991"/>
        <v>0</v>
      </c>
      <c r="AM19105" s="340">
        <f t="shared" si="2991"/>
        <v>0</v>
      </c>
    </row>
    <row r="19106" spans="1:39" x14ac:dyDescent="0.35">
      <c r="A19106" s="337">
        <v>41019</v>
      </c>
      <c r="B19106" s="338">
        <f t="shared" si="2987"/>
        <v>2012</v>
      </c>
      <c r="C19106" s="338">
        <f t="shared" si="2988"/>
        <v>4</v>
      </c>
      <c r="D19106" s="338">
        <f t="shared" si="2989"/>
        <v>20</v>
      </c>
      <c r="E19106" s="334">
        <v>0</v>
      </c>
      <c r="F19106" s="334">
        <v>0</v>
      </c>
      <c r="G19106" s="334">
        <v>0</v>
      </c>
      <c r="H19106" s="334">
        <v>0</v>
      </c>
      <c r="I19106" s="334">
        <v>0</v>
      </c>
      <c r="J19106" s="334">
        <v>0</v>
      </c>
      <c r="K19106" s="334">
        <v>0</v>
      </c>
      <c r="L19106" s="334">
        <v>0</v>
      </c>
      <c r="M19106" s="334">
        <v>0</v>
      </c>
      <c r="N19106" s="334">
        <v>0</v>
      </c>
      <c r="O19106" s="334">
        <v>0</v>
      </c>
      <c r="P19106" s="334">
        <v>0</v>
      </c>
      <c r="Q19106" s="334">
        <v>0</v>
      </c>
      <c r="R19106" s="334">
        <v>0</v>
      </c>
      <c r="S19106" s="334">
        <v>0</v>
      </c>
      <c r="T19106" s="334">
        <v>0</v>
      </c>
      <c r="U19106" s="334">
        <v>0</v>
      </c>
      <c r="V19106" s="334">
        <v>0</v>
      </c>
      <c r="W19106" s="334">
        <v>0</v>
      </c>
      <c r="X19106" s="334">
        <v>0</v>
      </c>
      <c r="Y19106" s="334">
        <v>0</v>
      </c>
      <c r="Z19106" s="334">
        <v>0</v>
      </c>
      <c r="AA19106" s="334">
        <v>0</v>
      </c>
      <c r="AB19106" s="334">
        <v>0</v>
      </c>
      <c r="AD19106" s="334">
        <v>0</v>
      </c>
      <c r="AE19106" s="334">
        <f t="shared" si="2983"/>
        <v>0</v>
      </c>
      <c r="AF19106" s="334">
        <f t="shared" si="2984"/>
        <v>0</v>
      </c>
      <c r="AG19106" s="340">
        <f t="shared" si="2985"/>
        <v>0</v>
      </c>
      <c r="AI19106" s="340">
        <f t="shared" si="2991"/>
        <v>0</v>
      </c>
      <c r="AJ19106" s="340">
        <f t="shared" si="2991"/>
        <v>0</v>
      </c>
      <c r="AK19106" s="340">
        <f t="shared" si="2991"/>
        <v>0</v>
      </c>
      <c r="AL19106" s="340">
        <f t="shared" si="2991"/>
        <v>0</v>
      </c>
      <c r="AM19106" s="340">
        <f t="shared" si="2991"/>
        <v>0</v>
      </c>
    </row>
    <row r="19107" spans="1:39" x14ac:dyDescent="0.35">
      <c r="A19107" s="337">
        <v>41020</v>
      </c>
      <c r="B19107" s="338">
        <f t="shared" si="2987"/>
        <v>2012</v>
      </c>
      <c r="C19107" s="338">
        <f t="shared" si="2988"/>
        <v>4</v>
      </c>
      <c r="D19107" s="338">
        <f t="shared" si="2989"/>
        <v>21</v>
      </c>
      <c r="E19107" s="334">
        <v>0</v>
      </c>
      <c r="F19107" s="334">
        <v>0</v>
      </c>
      <c r="G19107" s="334">
        <v>0</v>
      </c>
      <c r="H19107" s="334">
        <v>0</v>
      </c>
      <c r="I19107" s="334">
        <v>0</v>
      </c>
      <c r="J19107" s="334">
        <v>0</v>
      </c>
      <c r="K19107" s="334">
        <v>0</v>
      </c>
      <c r="L19107" s="334">
        <v>0</v>
      </c>
      <c r="M19107" s="334">
        <v>0</v>
      </c>
      <c r="N19107" s="334">
        <v>0</v>
      </c>
      <c r="O19107" s="334">
        <v>0</v>
      </c>
      <c r="P19107" s="334">
        <v>0</v>
      </c>
      <c r="Q19107" s="334">
        <v>0</v>
      </c>
      <c r="R19107" s="334">
        <v>0</v>
      </c>
      <c r="S19107" s="334">
        <v>0</v>
      </c>
      <c r="T19107" s="334">
        <v>0</v>
      </c>
      <c r="U19107" s="334">
        <v>0</v>
      </c>
      <c r="V19107" s="334">
        <v>0</v>
      </c>
      <c r="W19107" s="334">
        <v>0</v>
      </c>
      <c r="X19107" s="334">
        <v>0</v>
      </c>
      <c r="Y19107" s="334">
        <v>0</v>
      </c>
      <c r="Z19107" s="334">
        <v>0</v>
      </c>
      <c r="AA19107" s="334">
        <v>0</v>
      </c>
      <c r="AB19107" s="334">
        <v>0</v>
      </c>
      <c r="AD19107" s="334">
        <v>0</v>
      </c>
      <c r="AE19107" s="334">
        <f t="shared" si="2983"/>
        <v>0</v>
      </c>
      <c r="AF19107" s="334">
        <f t="shared" si="2984"/>
        <v>0</v>
      </c>
      <c r="AG19107" s="340">
        <f t="shared" si="2985"/>
        <v>0</v>
      </c>
      <c r="AI19107" s="340">
        <f t="shared" si="2991"/>
        <v>0</v>
      </c>
      <c r="AJ19107" s="340">
        <f t="shared" si="2991"/>
        <v>0</v>
      </c>
      <c r="AK19107" s="340">
        <f t="shared" si="2991"/>
        <v>0</v>
      </c>
      <c r="AL19107" s="340">
        <f t="shared" si="2991"/>
        <v>0</v>
      </c>
      <c r="AM19107" s="340">
        <f t="shared" si="2991"/>
        <v>0</v>
      </c>
    </row>
    <row r="19108" spans="1:39" x14ac:dyDescent="0.35">
      <c r="A19108" s="337">
        <v>41021</v>
      </c>
      <c r="B19108" s="338">
        <f t="shared" si="2987"/>
        <v>2012</v>
      </c>
      <c r="C19108" s="338">
        <f t="shared" si="2988"/>
        <v>4</v>
      </c>
      <c r="D19108" s="338">
        <f t="shared" si="2989"/>
        <v>22</v>
      </c>
      <c r="E19108" s="334">
        <v>0</v>
      </c>
      <c r="F19108" s="334">
        <v>0</v>
      </c>
      <c r="G19108" s="334">
        <v>0</v>
      </c>
      <c r="H19108" s="334">
        <v>0</v>
      </c>
      <c r="I19108" s="334">
        <v>0</v>
      </c>
      <c r="J19108" s="334">
        <v>0</v>
      </c>
      <c r="K19108" s="334">
        <v>0</v>
      </c>
      <c r="L19108" s="334">
        <v>0</v>
      </c>
      <c r="M19108" s="334">
        <v>0</v>
      </c>
      <c r="N19108" s="334">
        <v>0</v>
      </c>
      <c r="O19108" s="334">
        <v>0</v>
      </c>
      <c r="P19108" s="334">
        <v>0</v>
      </c>
      <c r="Q19108" s="334">
        <v>0</v>
      </c>
      <c r="R19108" s="334">
        <v>0</v>
      </c>
      <c r="S19108" s="334">
        <v>0</v>
      </c>
      <c r="T19108" s="334">
        <v>0</v>
      </c>
      <c r="U19108" s="334">
        <v>0</v>
      </c>
      <c r="V19108" s="334">
        <v>0</v>
      </c>
      <c r="W19108" s="334">
        <v>0</v>
      </c>
      <c r="X19108" s="334">
        <v>0</v>
      </c>
      <c r="Y19108" s="334">
        <v>0</v>
      </c>
      <c r="Z19108" s="334">
        <v>0</v>
      </c>
      <c r="AA19108" s="334">
        <v>0</v>
      </c>
      <c r="AB19108" s="334">
        <v>0</v>
      </c>
      <c r="AD19108" s="334">
        <v>0</v>
      </c>
      <c r="AE19108" s="334">
        <f t="shared" si="2983"/>
        <v>0</v>
      </c>
      <c r="AF19108" s="334">
        <f t="shared" si="2984"/>
        <v>0</v>
      </c>
      <c r="AG19108" s="340">
        <f t="shared" si="2985"/>
        <v>0</v>
      </c>
      <c r="AI19108" s="340">
        <f t="shared" ref="AI19108:AM19123" si="2992">IF($C19108=AI$1,$AF19108,0)</f>
        <v>0</v>
      </c>
      <c r="AJ19108" s="340">
        <f t="shared" si="2992"/>
        <v>0</v>
      </c>
      <c r="AK19108" s="340">
        <f t="shared" si="2992"/>
        <v>0</v>
      </c>
      <c r="AL19108" s="340">
        <f t="shared" si="2992"/>
        <v>0</v>
      </c>
      <c r="AM19108" s="340">
        <f t="shared" si="2992"/>
        <v>0</v>
      </c>
    </row>
    <row r="19109" spans="1:39" x14ac:dyDescent="0.35">
      <c r="A19109" s="337">
        <v>41022</v>
      </c>
      <c r="B19109" s="338">
        <f t="shared" si="2987"/>
        <v>2012</v>
      </c>
      <c r="C19109" s="338">
        <f t="shared" si="2988"/>
        <v>4</v>
      </c>
      <c r="D19109" s="338">
        <f t="shared" si="2989"/>
        <v>23</v>
      </c>
      <c r="E19109" s="334">
        <v>0</v>
      </c>
      <c r="F19109" s="334">
        <v>0</v>
      </c>
      <c r="G19109" s="334">
        <v>0</v>
      </c>
      <c r="H19109" s="334">
        <v>0</v>
      </c>
      <c r="I19109" s="334">
        <v>0</v>
      </c>
      <c r="J19109" s="334">
        <v>0</v>
      </c>
      <c r="K19109" s="334">
        <v>0</v>
      </c>
      <c r="L19109" s="334">
        <v>0</v>
      </c>
      <c r="M19109" s="334">
        <v>0</v>
      </c>
      <c r="N19109" s="334">
        <v>0</v>
      </c>
      <c r="O19109" s="334">
        <v>0</v>
      </c>
      <c r="P19109" s="334">
        <v>0</v>
      </c>
      <c r="Q19109" s="334">
        <v>0</v>
      </c>
      <c r="R19109" s="334">
        <v>0</v>
      </c>
      <c r="S19109" s="334">
        <v>0</v>
      </c>
      <c r="T19109" s="334">
        <v>0</v>
      </c>
      <c r="U19109" s="334">
        <v>0</v>
      </c>
      <c r="V19109" s="334">
        <v>0</v>
      </c>
      <c r="W19109" s="334">
        <v>0</v>
      </c>
      <c r="X19109" s="334">
        <v>0</v>
      </c>
      <c r="Y19109" s="334">
        <v>0</v>
      </c>
      <c r="Z19109" s="334">
        <v>0</v>
      </c>
      <c r="AA19109" s="334">
        <v>0</v>
      </c>
      <c r="AB19109" s="334">
        <v>0</v>
      </c>
      <c r="AD19109" s="334">
        <v>0</v>
      </c>
      <c r="AE19109" s="334">
        <f t="shared" si="2983"/>
        <v>0</v>
      </c>
      <c r="AF19109" s="334">
        <f t="shared" si="2984"/>
        <v>0</v>
      </c>
      <c r="AG19109" s="340">
        <f t="shared" si="2985"/>
        <v>0</v>
      </c>
      <c r="AI19109" s="340">
        <f t="shared" si="2992"/>
        <v>0</v>
      </c>
      <c r="AJ19109" s="340">
        <f t="shared" si="2992"/>
        <v>0</v>
      </c>
      <c r="AK19109" s="340">
        <f t="shared" si="2992"/>
        <v>0</v>
      </c>
      <c r="AL19109" s="340">
        <f t="shared" si="2992"/>
        <v>0</v>
      </c>
      <c r="AM19109" s="340">
        <f t="shared" si="2992"/>
        <v>0</v>
      </c>
    </row>
    <row r="19110" spans="1:39" x14ac:dyDescent="0.35">
      <c r="A19110" s="337">
        <v>41023</v>
      </c>
      <c r="B19110" s="338">
        <f t="shared" si="2987"/>
        <v>2012</v>
      </c>
      <c r="C19110" s="338">
        <f t="shared" si="2988"/>
        <v>4</v>
      </c>
      <c r="D19110" s="338">
        <f t="shared" si="2989"/>
        <v>24</v>
      </c>
      <c r="E19110" s="334">
        <v>0</v>
      </c>
      <c r="F19110" s="334">
        <v>0</v>
      </c>
      <c r="G19110" s="334">
        <v>0</v>
      </c>
      <c r="H19110" s="334">
        <v>0</v>
      </c>
      <c r="I19110" s="334">
        <v>0</v>
      </c>
      <c r="J19110" s="334">
        <v>0</v>
      </c>
      <c r="K19110" s="334">
        <v>0</v>
      </c>
      <c r="L19110" s="334">
        <v>0</v>
      </c>
      <c r="M19110" s="334">
        <v>0</v>
      </c>
      <c r="N19110" s="334">
        <v>0</v>
      </c>
      <c r="O19110" s="334">
        <v>0</v>
      </c>
      <c r="P19110" s="334">
        <v>0</v>
      </c>
      <c r="Q19110" s="334">
        <v>0</v>
      </c>
      <c r="R19110" s="334">
        <v>0</v>
      </c>
      <c r="S19110" s="334">
        <v>0</v>
      </c>
      <c r="T19110" s="334">
        <v>0</v>
      </c>
      <c r="U19110" s="334">
        <v>0</v>
      </c>
      <c r="V19110" s="334">
        <v>0.2</v>
      </c>
      <c r="W19110" s="334">
        <v>0.2</v>
      </c>
      <c r="X19110" s="334">
        <v>0.2</v>
      </c>
      <c r="Y19110" s="334">
        <v>0</v>
      </c>
      <c r="Z19110" s="334">
        <v>0</v>
      </c>
      <c r="AA19110" s="334">
        <v>0</v>
      </c>
      <c r="AB19110" s="334">
        <v>0</v>
      </c>
      <c r="AD19110" s="334">
        <v>0.6</v>
      </c>
      <c r="AE19110" s="334">
        <f t="shared" si="2983"/>
        <v>0.6</v>
      </c>
      <c r="AF19110" s="334">
        <f t="shared" si="2984"/>
        <v>0.60000000000000009</v>
      </c>
      <c r="AG19110" s="340">
        <f t="shared" si="2985"/>
        <v>1.1102230246251565E-16</v>
      </c>
      <c r="AI19110" s="340">
        <f t="shared" si="2992"/>
        <v>0</v>
      </c>
      <c r="AJ19110" s="340">
        <f t="shared" si="2992"/>
        <v>0</v>
      </c>
      <c r="AK19110" s="340">
        <f t="shared" si="2992"/>
        <v>0</v>
      </c>
      <c r="AL19110" s="340">
        <f t="shared" si="2992"/>
        <v>0</v>
      </c>
      <c r="AM19110" s="340">
        <f t="shared" si="2992"/>
        <v>0</v>
      </c>
    </row>
    <row r="19111" spans="1:39" x14ac:dyDescent="0.35">
      <c r="A19111" s="337">
        <v>41024</v>
      </c>
      <c r="B19111" s="338">
        <f t="shared" si="2987"/>
        <v>2012</v>
      </c>
      <c r="C19111" s="338">
        <f t="shared" si="2988"/>
        <v>4</v>
      </c>
      <c r="D19111" s="338">
        <f t="shared" si="2989"/>
        <v>25</v>
      </c>
      <c r="E19111" s="334">
        <v>0</v>
      </c>
      <c r="F19111" s="334">
        <v>0</v>
      </c>
      <c r="G19111" s="334">
        <v>0</v>
      </c>
      <c r="H19111" s="334">
        <v>0</v>
      </c>
      <c r="I19111" s="334">
        <v>0</v>
      </c>
      <c r="J19111" s="334">
        <v>0</v>
      </c>
      <c r="K19111" s="334">
        <v>0</v>
      </c>
      <c r="L19111" s="334">
        <v>0</v>
      </c>
      <c r="M19111" s="334">
        <v>0</v>
      </c>
      <c r="N19111" s="334">
        <v>0</v>
      </c>
      <c r="O19111" s="334">
        <v>0</v>
      </c>
      <c r="P19111" s="334">
        <v>0</v>
      </c>
      <c r="Q19111" s="334">
        <v>0</v>
      </c>
      <c r="R19111" s="334">
        <v>0</v>
      </c>
      <c r="S19111" s="334">
        <v>0</v>
      </c>
      <c r="T19111" s="334">
        <v>0</v>
      </c>
      <c r="U19111" s="334">
        <v>0</v>
      </c>
      <c r="V19111" s="334">
        <v>0</v>
      </c>
      <c r="W19111" s="334">
        <v>0</v>
      </c>
      <c r="X19111" s="334">
        <v>0</v>
      </c>
      <c r="Y19111" s="334">
        <v>0</v>
      </c>
      <c r="Z19111" s="334">
        <v>0</v>
      </c>
      <c r="AA19111" s="334">
        <v>0</v>
      </c>
      <c r="AB19111" s="334">
        <v>0</v>
      </c>
      <c r="AD19111" s="334">
        <v>0</v>
      </c>
      <c r="AE19111" s="334">
        <f t="shared" si="2983"/>
        <v>0</v>
      </c>
      <c r="AF19111" s="334">
        <f t="shared" si="2984"/>
        <v>0</v>
      </c>
      <c r="AG19111" s="340">
        <f t="shared" si="2985"/>
        <v>0</v>
      </c>
      <c r="AI19111" s="340">
        <f t="shared" si="2992"/>
        <v>0</v>
      </c>
      <c r="AJ19111" s="340">
        <f t="shared" si="2992"/>
        <v>0</v>
      </c>
      <c r="AK19111" s="340">
        <f t="shared" si="2992"/>
        <v>0</v>
      </c>
      <c r="AL19111" s="340">
        <f t="shared" si="2992"/>
        <v>0</v>
      </c>
      <c r="AM19111" s="340">
        <f t="shared" si="2992"/>
        <v>0</v>
      </c>
    </row>
    <row r="19112" spans="1:39" x14ac:dyDescent="0.35">
      <c r="A19112" s="337">
        <v>41025</v>
      </c>
      <c r="B19112" s="338">
        <f t="shared" si="2987"/>
        <v>2012</v>
      </c>
      <c r="C19112" s="338">
        <f t="shared" si="2988"/>
        <v>4</v>
      </c>
      <c r="D19112" s="338">
        <f t="shared" si="2989"/>
        <v>26</v>
      </c>
      <c r="E19112" s="334">
        <v>0</v>
      </c>
      <c r="F19112" s="334">
        <v>0</v>
      </c>
      <c r="G19112" s="334">
        <v>0</v>
      </c>
      <c r="H19112" s="334">
        <v>0</v>
      </c>
      <c r="I19112" s="334">
        <v>0</v>
      </c>
      <c r="J19112" s="334">
        <v>0</v>
      </c>
      <c r="K19112" s="334">
        <v>0</v>
      </c>
      <c r="L19112" s="334">
        <v>0</v>
      </c>
      <c r="M19112" s="334">
        <v>0</v>
      </c>
      <c r="N19112" s="334">
        <v>0</v>
      </c>
      <c r="O19112" s="334">
        <v>0</v>
      </c>
      <c r="P19112" s="334">
        <v>0</v>
      </c>
      <c r="Q19112" s="334">
        <v>0</v>
      </c>
      <c r="R19112" s="334">
        <v>0</v>
      </c>
      <c r="S19112" s="334">
        <v>0.7</v>
      </c>
      <c r="T19112" s="334">
        <v>0.6</v>
      </c>
      <c r="U19112" s="334">
        <v>0</v>
      </c>
      <c r="V19112" s="334">
        <v>0</v>
      </c>
      <c r="W19112" s="334">
        <v>0.3</v>
      </c>
      <c r="X19112" s="334">
        <v>0.5</v>
      </c>
      <c r="Y19112" s="334">
        <v>0</v>
      </c>
      <c r="Z19112" s="334">
        <v>2.2000000000000002</v>
      </c>
      <c r="AA19112" s="334">
        <v>5.4</v>
      </c>
      <c r="AB19112" s="334">
        <v>1.9</v>
      </c>
      <c r="AD19112" s="334">
        <v>11.6</v>
      </c>
      <c r="AE19112" s="334">
        <f t="shared" si="2983"/>
        <v>11.6</v>
      </c>
      <c r="AF19112" s="334">
        <f t="shared" si="2984"/>
        <v>11.6</v>
      </c>
      <c r="AG19112" s="340">
        <f t="shared" si="2985"/>
        <v>0</v>
      </c>
      <c r="AI19112" s="340">
        <f t="shared" si="2992"/>
        <v>0</v>
      </c>
      <c r="AJ19112" s="340">
        <f t="shared" si="2992"/>
        <v>0</v>
      </c>
      <c r="AK19112" s="340">
        <f t="shared" si="2992"/>
        <v>0</v>
      </c>
      <c r="AL19112" s="340">
        <f t="shared" si="2992"/>
        <v>0</v>
      </c>
      <c r="AM19112" s="340">
        <f t="shared" si="2992"/>
        <v>0</v>
      </c>
    </row>
    <row r="19113" spans="1:39" x14ac:dyDescent="0.35">
      <c r="A19113" s="337">
        <v>41026</v>
      </c>
      <c r="B19113" s="338">
        <f t="shared" si="2987"/>
        <v>2012</v>
      </c>
      <c r="C19113" s="338">
        <f t="shared" si="2988"/>
        <v>4</v>
      </c>
      <c r="D19113" s="338">
        <f t="shared" si="2989"/>
        <v>27</v>
      </c>
      <c r="E19113" s="334">
        <v>0.1</v>
      </c>
      <c r="F19113" s="334">
        <v>0.1</v>
      </c>
      <c r="G19113" s="334">
        <v>0</v>
      </c>
      <c r="H19113" s="334">
        <v>0</v>
      </c>
      <c r="I19113" s="334">
        <v>0</v>
      </c>
      <c r="J19113" s="334">
        <v>0</v>
      </c>
      <c r="K19113" s="334">
        <v>0.2</v>
      </c>
      <c r="L19113" s="334">
        <v>0.1</v>
      </c>
      <c r="M19113" s="334">
        <v>0.1</v>
      </c>
      <c r="N19113" s="334">
        <v>0.1</v>
      </c>
      <c r="O19113" s="334">
        <v>0</v>
      </c>
      <c r="P19113" s="334">
        <v>0.1</v>
      </c>
      <c r="Q19113" s="334">
        <v>0.2</v>
      </c>
      <c r="R19113" s="334">
        <v>0</v>
      </c>
      <c r="S19113" s="334">
        <v>0</v>
      </c>
      <c r="T19113" s="334">
        <v>0</v>
      </c>
      <c r="U19113" s="334">
        <v>0</v>
      </c>
      <c r="V19113" s="334">
        <v>0</v>
      </c>
      <c r="W19113" s="334">
        <v>0</v>
      </c>
      <c r="X19113" s="334">
        <v>0</v>
      </c>
      <c r="Y19113" s="334">
        <v>0.1</v>
      </c>
      <c r="Z19113" s="334">
        <v>0.1</v>
      </c>
      <c r="AA19113" s="334">
        <v>0</v>
      </c>
      <c r="AB19113" s="334">
        <v>0</v>
      </c>
      <c r="AD19113" s="334">
        <v>1.2</v>
      </c>
      <c r="AE19113" s="334">
        <f t="shared" si="2983"/>
        <v>1.2</v>
      </c>
      <c r="AF19113" s="334">
        <f t="shared" si="2984"/>
        <v>1.2000000000000002</v>
      </c>
      <c r="AG19113" s="340">
        <f t="shared" si="2985"/>
        <v>2.2204460492503131E-16</v>
      </c>
      <c r="AI19113" s="340">
        <f t="shared" si="2992"/>
        <v>0</v>
      </c>
      <c r="AJ19113" s="340">
        <f t="shared" si="2992"/>
        <v>0</v>
      </c>
      <c r="AK19113" s="340">
        <f t="shared" si="2992"/>
        <v>0</v>
      </c>
      <c r="AL19113" s="340">
        <f t="shared" si="2992"/>
        <v>0</v>
      </c>
      <c r="AM19113" s="340">
        <f t="shared" si="2992"/>
        <v>0</v>
      </c>
    </row>
    <row r="19114" spans="1:39" x14ac:dyDescent="0.35">
      <c r="A19114" s="337">
        <v>41027</v>
      </c>
      <c r="B19114" s="338">
        <f t="shared" si="2987"/>
        <v>2012</v>
      </c>
      <c r="C19114" s="338">
        <f t="shared" si="2988"/>
        <v>4</v>
      </c>
      <c r="D19114" s="338">
        <f t="shared" si="2989"/>
        <v>28</v>
      </c>
      <c r="E19114" s="334">
        <v>0</v>
      </c>
      <c r="F19114" s="334">
        <v>0</v>
      </c>
      <c r="G19114" s="334">
        <v>0</v>
      </c>
      <c r="H19114" s="334">
        <v>0</v>
      </c>
      <c r="I19114" s="334">
        <v>0</v>
      </c>
      <c r="J19114" s="334">
        <v>0</v>
      </c>
      <c r="K19114" s="334">
        <v>0</v>
      </c>
      <c r="L19114" s="334">
        <v>0</v>
      </c>
      <c r="M19114" s="334">
        <v>0</v>
      </c>
      <c r="N19114" s="334">
        <v>0</v>
      </c>
      <c r="O19114" s="334">
        <v>0</v>
      </c>
      <c r="P19114" s="334">
        <v>0</v>
      </c>
      <c r="Q19114" s="334">
        <v>0</v>
      </c>
      <c r="R19114" s="334">
        <v>0</v>
      </c>
      <c r="S19114" s="334">
        <v>0</v>
      </c>
      <c r="T19114" s="334">
        <v>0</v>
      </c>
      <c r="U19114" s="334">
        <v>0</v>
      </c>
      <c r="V19114" s="334">
        <v>0</v>
      </c>
      <c r="W19114" s="334">
        <v>0</v>
      </c>
      <c r="X19114" s="334">
        <v>0</v>
      </c>
      <c r="Y19114" s="334">
        <v>0</v>
      </c>
      <c r="Z19114" s="334">
        <v>0</v>
      </c>
      <c r="AA19114" s="334">
        <v>0</v>
      </c>
      <c r="AB19114" s="334">
        <v>0</v>
      </c>
      <c r="AD19114" s="334">
        <v>0</v>
      </c>
      <c r="AE19114" s="334">
        <f t="shared" ref="AE19114:AE19177" si="2993">AD19114</f>
        <v>0</v>
      </c>
      <c r="AF19114" s="334">
        <f t="shared" ref="AF19114:AF19177" si="2994">SUM(E19114:AB19114)</f>
        <v>0</v>
      </c>
      <c r="AG19114" s="340">
        <f t="shared" ref="AG19114:AG19177" si="2995">ABS(AF19114-AE19114)</f>
        <v>0</v>
      </c>
      <c r="AI19114" s="340">
        <f t="shared" si="2992"/>
        <v>0</v>
      </c>
      <c r="AJ19114" s="340">
        <f t="shared" si="2992"/>
        <v>0</v>
      </c>
      <c r="AK19114" s="340">
        <f t="shared" si="2992"/>
        <v>0</v>
      </c>
      <c r="AL19114" s="340">
        <f t="shared" si="2992"/>
        <v>0</v>
      </c>
      <c r="AM19114" s="340">
        <f t="shared" si="2992"/>
        <v>0</v>
      </c>
    </row>
    <row r="19115" spans="1:39" x14ac:dyDescent="0.35">
      <c r="A19115" s="337">
        <v>41028</v>
      </c>
      <c r="B19115" s="338">
        <f t="shared" si="2987"/>
        <v>2012</v>
      </c>
      <c r="C19115" s="338">
        <f t="shared" si="2988"/>
        <v>4</v>
      </c>
      <c r="D19115" s="338">
        <f t="shared" si="2989"/>
        <v>29</v>
      </c>
      <c r="E19115" s="334">
        <v>0</v>
      </c>
      <c r="F19115" s="334">
        <v>0</v>
      </c>
      <c r="G19115" s="334">
        <v>0</v>
      </c>
      <c r="H19115" s="334">
        <v>0</v>
      </c>
      <c r="I19115" s="334">
        <v>0</v>
      </c>
      <c r="J19115" s="334">
        <v>0</v>
      </c>
      <c r="K19115" s="334">
        <v>0</v>
      </c>
      <c r="L19115" s="334">
        <v>0</v>
      </c>
      <c r="M19115" s="334">
        <v>0</v>
      </c>
      <c r="N19115" s="334">
        <v>0</v>
      </c>
      <c r="O19115" s="334">
        <v>0</v>
      </c>
      <c r="P19115" s="334">
        <v>0</v>
      </c>
      <c r="Q19115" s="334">
        <v>0</v>
      </c>
      <c r="R19115" s="334">
        <v>0</v>
      </c>
      <c r="S19115" s="334">
        <v>0</v>
      </c>
      <c r="T19115" s="334">
        <v>0.6</v>
      </c>
      <c r="U19115" s="334">
        <v>0</v>
      </c>
      <c r="V19115" s="334">
        <v>0</v>
      </c>
      <c r="W19115" s="334">
        <v>0</v>
      </c>
      <c r="X19115" s="334">
        <v>0</v>
      </c>
      <c r="Y19115" s="334">
        <v>0</v>
      </c>
      <c r="Z19115" s="334">
        <v>0</v>
      </c>
      <c r="AA19115" s="334">
        <v>0</v>
      </c>
      <c r="AB19115" s="334">
        <v>0</v>
      </c>
      <c r="AD19115" s="334">
        <v>0.6</v>
      </c>
      <c r="AE19115" s="334">
        <f t="shared" si="2993"/>
        <v>0.6</v>
      </c>
      <c r="AF19115" s="334">
        <f t="shared" si="2994"/>
        <v>0.6</v>
      </c>
      <c r="AG19115" s="340">
        <f t="shared" si="2995"/>
        <v>0</v>
      </c>
      <c r="AI19115" s="340">
        <f t="shared" si="2992"/>
        <v>0</v>
      </c>
      <c r="AJ19115" s="340">
        <f t="shared" si="2992"/>
        <v>0</v>
      </c>
      <c r="AK19115" s="340">
        <f t="shared" si="2992"/>
        <v>0</v>
      </c>
      <c r="AL19115" s="340">
        <f t="shared" si="2992"/>
        <v>0</v>
      </c>
      <c r="AM19115" s="340">
        <f t="shared" si="2992"/>
        <v>0</v>
      </c>
    </row>
    <row r="19116" spans="1:39" x14ac:dyDescent="0.35">
      <c r="A19116" s="337">
        <v>41029</v>
      </c>
      <c r="B19116" s="338">
        <f t="shared" si="2987"/>
        <v>2012</v>
      </c>
      <c r="C19116" s="338">
        <f t="shared" si="2988"/>
        <v>4</v>
      </c>
      <c r="D19116" s="338">
        <f t="shared" si="2989"/>
        <v>30</v>
      </c>
      <c r="E19116" s="334">
        <v>0</v>
      </c>
      <c r="F19116" s="334">
        <v>0</v>
      </c>
      <c r="G19116" s="334">
        <v>0</v>
      </c>
      <c r="H19116" s="334">
        <v>0</v>
      </c>
      <c r="I19116" s="334">
        <v>0</v>
      </c>
      <c r="J19116" s="334">
        <v>0</v>
      </c>
      <c r="K19116" s="334">
        <v>0</v>
      </c>
      <c r="L19116" s="334">
        <v>0</v>
      </c>
      <c r="M19116" s="334">
        <v>0</v>
      </c>
      <c r="N19116" s="334">
        <v>0</v>
      </c>
      <c r="O19116" s="334">
        <v>0</v>
      </c>
      <c r="P19116" s="334">
        <v>0</v>
      </c>
      <c r="Q19116" s="334">
        <v>0</v>
      </c>
      <c r="R19116" s="334">
        <v>0</v>
      </c>
      <c r="S19116" s="334">
        <v>0.3</v>
      </c>
      <c r="T19116" s="334">
        <v>0</v>
      </c>
      <c r="U19116" s="334">
        <v>0</v>
      </c>
      <c r="V19116" s="334">
        <v>0</v>
      </c>
      <c r="W19116" s="334">
        <v>0</v>
      </c>
      <c r="X19116" s="334">
        <v>0</v>
      </c>
      <c r="Y19116" s="334">
        <v>0</v>
      </c>
      <c r="Z19116" s="334">
        <v>0</v>
      </c>
      <c r="AA19116" s="334">
        <v>0</v>
      </c>
      <c r="AB19116" s="334">
        <v>3.7</v>
      </c>
      <c r="AD19116" s="334">
        <v>4</v>
      </c>
      <c r="AE19116" s="334">
        <f t="shared" si="2993"/>
        <v>4</v>
      </c>
      <c r="AF19116" s="334">
        <f t="shared" si="2994"/>
        <v>4</v>
      </c>
      <c r="AG19116" s="340">
        <f t="shared" si="2995"/>
        <v>0</v>
      </c>
      <c r="AI19116" s="340">
        <f t="shared" si="2992"/>
        <v>0</v>
      </c>
      <c r="AJ19116" s="340">
        <f t="shared" si="2992"/>
        <v>0</v>
      </c>
      <c r="AK19116" s="340">
        <f t="shared" si="2992"/>
        <v>0</v>
      </c>
      <c r="AL19116" s="340">
        <f t="shared" si="2992"/>
        <v>0</v>
      </c>
      <c r="AM19116" s="340">
        <f t="shared" si="2992"/>
        <v>0</v>
      </c>
    </row>
    <row r="19117" spans="1:39" x14ac:dyDescent="0.35">
      <c r="A19117" s="337">
        <v>41030</v>
      </c>
      <c r="B19117" s="338">
        <f t="shared" si="2987"/>
        <v>2012</v>
      </c>
      <c r="C19117" s="338">
        <f t="shared" si="2988"/>
        <v>5</v>
      </c>
      <c r="D19117" s="338">
        <f t="shared" si="2989"/>
        <v>1</v>
      </c>
      <c r="E19117" s="334">
        <v>2.4</v>
      </c>
      <c r="F19117" s="334">
        <v>1.3</v>
      </c>
      <c r="G19117" s="334">
        <v>0</v>
      </c>
      <c r="H19117" s="334">
        <v>0</v>
      </c>
      <c r="I19117" s="334">
        <v>0</v>
      </c>
      <c r="J19117" s="334">
        <v>0</v>
      </c>
      <c r="K19117" s="334">
        <v>1.2</v>
      </c>
      <c r="L19117" s="334">
        <v>1.2</v>
      </c>
      <c r="M19117" s="334">
        <v>1.2</v>
      </c>
      <c r="N19117" s="334">
        <v>1.2</v>
      </c>
      <c r="O19117" s="334">
        <v>1.3</v>
      </c>
      <c r="P19117" s="334">
        <v>1.2</v>
      </c>
      <c r="Q19117" s="334">
        <v>1.2</v>
      </c>
      <c r="R19117" s="334">
        <v>1.2</v>
      </c>
      <c r="S19117" s="334">
        <v>1.2</v>
      </c>
      <c r="T19117" s="334">
        <v>1.3</v>
      </c>
      <c r="U19117" s="334">
        <v>1.2</v>
      </c>
      <c r="V19117" s="334">
        <v>1.2</v>
      </c>
      <c r="W19117" s="334">
        <v>1.2</v>
      </c>
      <c r="X19117" s="334">
        <v>1.2</v>
      </c>
      <c r="Y19117" s="334">
        <v>1.3</v>
      </c>
      <c r="Z19117" s="334">
        <v>1.2</v>
      </c>
      <c r="AA19117" s="334">
        <v>1.2</v>
      </c>
      <c r="AB19117" s="334">
        <v>0</v>
      </c>
      <c r="AD19117" s="334">
        <v>24.4</v>
      </c>
      <c r="AE19117" s="334">
        <f t="shared" si="2993"/>
        <v>24.4</v>
      </c>
      <c r="AF19117" s="334">
        <f t="shared" si="2994"/>
        <v>24.399999999999995</v>
      </c>
      <c r="AG19117" s="340">
        <f t="shared" si="2995"/>
        <v>3.5527136788005009E-15</v>
      </c>
      <c r="AI19117" s="340">
        <f t="shared" si="2992"/>
        <v>24.399999999999995</v>
      </c>
      <c r="AJ19117" s="340">
        <f t="shared" si="2992"/>
        <v>0</v>
      </c>
      <c r="AK19117" s="340">
        <f t="shared" si="2992"/>
        <v>0</v>
      </c>
      <c r="AL19117" s="340">
        <f t="shared" si="2992"/>
        <v>0</v>
      </c>
      <c r="AM19117" s="340">
        <f t="shared" si="2992"/>
        <v>0</v>
      </c>
    </row>
    <row r="19118" spans="1:39" x14ac:dyDescent="0.35">
      <c r="A19118" s="337">
        <v>41031</v>
      </c>
      <c r="B19118" s="338">
        <f t="shared" si="2987"/>
        <v>2012</v>
      </c>
      <c r="C19118" s="338">
        <f t="shared" si="2988"/>
        <v>5</v>
      </c>
      <c r="D19118" s="338">
        <f t="shared" si="2989"/>
        <v>2</v>
      </c>
      <c r="E19118" s="334">
        <v>0</v>
      </c>
      <c r="F19118" s="334">
        <v>0.3</v>
      </c>
      <c r="G19118" s="334">
        <v>0.4</v>
      </c>
      <c r="H19118" s="334">
        <v>0</v>
      </c>
      <c r="I19118" s="334">
        <v>0</v>
      </c>
      <c r="J19118" s="334">
        <v>0</v>
      </c>
      <c r="K19118" s="334">
        <v>0</v>
      </c>
      <c r="L19118" s="334">
        <v>0</v>
      </c>
      <c r="M19118" s="334">
        <v>0</v>
      </c>
      <c r="N19118" s="334">
        <v>0</v>
      </c>
      <c r="O19118" s="334">
        <v>0</v>
      </c>
      <c r="P19118" s="334">
        <v>0.3</v>
      </c>
      <c r="Q19118" s="334">
        <v>0.3</v>
      </c>
      <c r="R19118" s="334">
        <v>0.4</v>
      </c>
      <c r="S19118" s="334">
        <v>0.3</v>
      </c>
      <c r="T19118" s="334">
        <v>0</v>
      </c>
      <c r="U19118" s="334">
        <v>0</v>
      </c>
      <c r="V19118" s="334">
        <v>0</v>
      </c>
      <c r="W19118" s="334">
        <v>0</v>
      </c>
      <c r="X19118" s="334">
        <v>0</v>
      </c>
      <c r="Y19118" s="334">
        <v>0</v>
      </c>
      <c r="Z19118" s="334">
        <v>0</v>
      </c>
      <c r="AA19118" s="334">
        <v>0</v>
      </c>
      <c r="AB19118" s="334">
        <v>0</v>
      </c>
      <c r="AD19118" s="334">
        <v>2</v>
      </c>
      <c r="AE19118" s="334">
        <f t="shared" si="2993"/>
        <v>2</v>
      </c>
      <c r="AF19118" s="334">
        <f t="shared" si="2994"/>
        <v>2</v>
      </c>
      <c r="AG19118" s="340">
        <f t="shared" si="2995"/>
        <v>0</v>
      </c>
      <c r="AI19118" s="340">
        <f t="shared" si="2992"/>
        <v>2</v>
      </c>
      <c r="AJ19118" s="340">
        <f t="shared" si="2992"/>
        <v>0</v>
      </c>
      <c r="AK19118" s="340">
        <f t="shared" si="2992"/>
        <v>0</v>
      </c>
      <c r="AL19118" s="340">
        <f t="shared" si="2992"/>
        <v>0</v>
      </c>
      <c r="AM19118" s="340">
        <f t="shared" si="2992"/>
        <v>0</v>
      </c>
    </row>
    <row r="19119" spans="1:39" x14ac:dyDescent="0.35">
      <c r="A19119" s="337">
        <v>41032</v>
      </c>
      <c r="B19119" s="338">
        <f t="shared" si="2987"/>
        <v>2012</v>
      </c>
      <c r="C19119" s="338">
        <f t="shared" si="2988"/>
        <v>5</v>
      </c>
      <c r="D19119" s="338">
        <f t="shared" si="2989"/>
        <v>3</v>
      </c>
      <c r="E19119" s="334">
        <v>0</v>
      </c>
      <c r="F19119" s="334">
        <v>0</v>
      </c>
      <c r="G19119" s="334">
        <v>0</v>
      </c>
      <c r="H19119" s="334">
        <v>0</v>
      </c>
      <c r="I19119" s="334">
        <v>0</v>
      </c>
      <c r="J19119" s="334">
        <v>0</v>
      </c>
      <c r="K19119" s="334">
        <v>0</v>
      </c>
      <c r="L19119" s="334">
        <v>0</v>
      </c>
      <c r="M19119" s="334">
        <v>0</v>
      </c>
      <c r="N19119" s="334">
        <v>0</v>
      </c>
      <c r="O19119" s="334">
        <v>0</v>
      </c>
      <c r="P19119" s="334">
        <v>0</v>
      </c>
      <c r="Q19119" s="334">
        <v>0</v>
      </c>
      <c r="R19119" s="334">
        <v>0</v>
      </c>
      <c r="S19119" s="334">
        <v>0</v>
      </c>
      <c r="T19119" s="334">
        <v>0</v>
      </c>
      <c r="U19119" s="334">
        <v>0</v>
      </c>
      <c r="V19119" s="334">
        <v>0</v>
      </c>
      <c r="W19119" s="334">
        <v>0</v>
      </c>
      <c r="X19119" s="334">
        <v>0</v>
      </c>
      <c r="Y19119" s="334">
        <v>0</v>
      </c>
      <c r="Z19119" s="334">
        <v>0</v>
      </c>
      <c r="AA19119" s="334">
        <v>0</v>
      </c>
      <c r="AB19119" s="334">
        <v>0</v>
      </c>
      <c r="AD19119" s="334">
        <v>0</v>
      </c>
      <c r="AE19119" s="334">
        <f t="shared" si="2993"/>
        <v>0</v>
      </c>
      <c r="AF19119" s="334">
        <f t="shared" si="2994"/>
        <v>0</v>
      </c>
      <c r="AG19119" s="340">
        <f t="shared" si="2995"/>
        <v>0</v>
      </c>
      <c r="AI19119" s="340">
        <f t="shared" si="2992"/>
        <v>0</v>
      </c>
      <c r="AJ19119" s="340">
        <f t="shared" si="2992"/>
        <v>0</v>
      </c>
      <c r="AK19119" s="340">
        <f t="shared" si="2992"/>
        <v>0</v>
      </c>
      <c r="AL19119" s="340">
        <f t="shared" si="2992"/>
        <v>0</v>
      </c>
      <c r="AM19119" s="340">
        <f t="shared" si="2992"/>
        <v>0</v>
      </c>
    </row>
    <row r="19120" spans="1:39" x14ac:dyDescent="0.35">
      <c r="A19120" s="337">
        <v>41033</v>
      </c>
      <c r="B19120" s="338">
        <f t="shared" si="2987"/>
        <v>2012</v>
      </c>
      <c r="C19120" s="338">
        <f t="shared" si="2988"/>
        <v>5</v>
      </c>
      <c r="D19120" s="338">
        <f t="shared" si="2989"/>
        <v>4</v>
      </c>
      <c r="E19120" s="334">
        <v>0</v>
      </c>
      <c r="F19120" s="334">
        <v>0</v>
      </c>
      <c r="G19120" s="334">
        <v>0</v>
      </c>
      <c r="H19120" s="334">
        <v>0</v>
      </c>
      <c r="I19120" s="334">
        <v>0</v>
      </c>
      <c r="J19120" s="334">
        <v>0</v>
      </c>
      <c r="K19120" s="334">
        <v>0</v>
      </c>
      <c r="L19120" s="334">
        <v>0</v>
      </c>
      <c r="M19120" s="334">
        <v>0</v>
      </c>
      <c r="N19120" s="334">
        <v>0</v>
      </c>
      <c r="O19120" s="334">
        <v>0</v>
      </c>
      <c r="P19120" s="334">
        <v>0</v>
      </c>
      <c r="Q19120" s="334">
        <v>0</v>
      </c>
      <c r="R19120" s="334">
        <v>0</v>
      </c>
      <c r="S19120" s="334">
        <v>0</v>
      </c>
      <c r="T19120" s="334">
        <v>0</v>
      </c>
      <c r="U19120" s="334">
        <v>0</v>
      </c>
      <c r="V19120" s="334">
        <v>0</v>
      </c>
      <c r="W19120" s="334">
        <v>0</v>
      </c>
      <c r="X19120" s="334">
        <v>0</v>
      </c>
      <c r="Y19120" s="334">
        <v>0</v>
      </c>
      <c r="Z19120" s="334">
        <v>0</v>
      </c>
      <c r="AA19120" s="334">
        <v>0</v>
      </c>
      <c r="AB19120" s="334">
        <v>0</v>
      </c>
      <c r="AD19120" s="334">
        <v>0</v>
      </c>
      <c r="AE19120" s="334">
        <f t="shared" si="2993"/>
        <v>0</v>
      </c>
      <c r="AF19120" s="334">
        <f t="shared" si="2994"/>
        <v>0</v>
      </c>
      <c r="AG19120" s="340">
        <f t="shared" si="2995"/>
        <v>0</v>
      </c>
      <c r="AI19120" s="340">
        <f t="shared" si="2992"/>
        <v>0</v>
      </c>
      <c r="AJ19120" s="340">
        <f t="shared" si="2992"/>
        <v>0</v>
      </c>
      <c r="AK19120" s="340">
        <f t="shared" si="2992"/>
        <v>0</v>
      </c>
      <c r="AL19120" s="340">
        <f t="shared" si="2992"/>
        <v>0</v>
      </c>
      <c r="AM19120" s="340">
        <f t="shared" si="2992"/>
        <v>0</v>
      </c>
    </row>
    <row r="19121" spans="1:39" x14ac:dyDescent="0.35">
      <c r="A19121" s="337">
        <v>41034</v>
      </c>
      <c r="B19121" s="338">
        <f t="shared" si="2987"/>
        <v>2012</v>
      </c>
      <c r="C19121" s="338">
        <f t="shared" si="2988"/>
        <v>5</v>
      </c>
      <c r="D19121" s="338">
        <f t="shared" si="2989"/>
        <v>5</v>
      </c>
      <c r="E19121" s="334">
        <v>0</v>
      </c>
      <c r="F19121" s="334">
        <v>0</v>
      </c>
      <c r="G19121" s="334">
        <v>1.4</v>
      </c>
      <c r="H19121" s="334">
        <v>1.5</v>
      </c>
      <c r="I19121" s="334">
        <v>0</v>
      </c>
      <c r="J19121" s="334">
        <v>1.4</v>
      </c>
      <c r="K19121" s="334">
        <v>1.4</v>
      </c>
      <c r="L19121" s="334">
        <v>1.4</v>
      </c>
      <c r="M19121" s="334">
        <v>1.5</v>
      </c>
      <c r="N19121" s="334">
        <v>2.8</v>
      </c>
      <c r="O19121" s="334">
        <v>2.9</v>
      </c>
      <c r="P19121" s="334">
        <v>2.8</v>
      </c>
      <c r="Q19121" s="334">
        <v>1.4</v>
      </c>
      <c r="R19121" s="334">
        <v>1.5</v>
      </c>
      <c r="S19121" s="334">
        <v>1.4</v>
      </c>
      <c r="T19121" s="334">
        <v>0</v>
      </c>
      <c r="U19121" s="334">
        <v>0</v>
      </c>
      <c r="V19121" s="334">
        <v>0</v>
      </c>
      <c r="W19121" s="334">
        <v>0</v>
      </c>
      <c r="X19121" s="334">
        <v>0</v>
      </c>
      <c r="Y19121" s="334">
        <v>0</v>
      </c>
      <c r="Z19121" s="334">
        <v>0</v>
      </c>
      <c r="AA19121" s="334">
        <v>0</v>
      </c>
      <c r="AB19121" s="334">
        <v>0</v>
      </c>
      <c r="AD19121" s="334">
        <v>21.4</v>
      </c>
      <c r="AE19121" s="334">
        <f t="shared" si="2993"/>
        <v>21.4</v>
      </c>
      <c r="AF19121" s="334">
        <f t="shared" si="2994"/>
        <v>21.399999999999995</v>
      </c>
      <c r="AG19121" s="340">
        <f t="shared" si="2995"/>
        <v>3.5527136788005009E-15</v>
      </c>
      <c r="AI19121" s="340">
        <f t="shared" si="2992"/>
        <v>21.399999999999995</v>
      </c>
      <c r="AJ19121" s="340">
        <f t="shared" si="2992"/>
        <v>0</v>
      </c>
      <c r="AK19121" s="340">
        <f t="shared" si="2992"/>
        <v>0</v>
      </c>
      <c r="AL19121" s="340">
        <f t="shared" si="2992"/>
        <v>0</v>
      </c>
      <c r="AM19121" s="340">
        <f t="shared" si="2992"/>
        <v>0</v>
      </c>
    </row>
    <row r="19122" spans="1:39" x14ac:dyDescent="0.35">
      <c r="A19122" s="337">
        <v>41035</v>
      </c>
      <c r="B19122" s="338">
        <f t="shared" si="2987"/>
        <v>2012</v>
      </c>
      <c r="C19122" s="338">
        <f t="shared" si="2988"/>
        <v>5</v>
      </c>
      <c r="D19122" s="338">
        <f t="shared" si="2989"/>
        <v>6</v>
      </c>
      <c r="E19122" s="334">
        <v>0</v>
      </c>
      <c r="F19122" s="334">
        <v>0</v>
      </c>
      <c r="G19122" s="334">
        <v>0</v>
      </c>
      <c r="H19122" s="334">
        <v>0</v>
      </c>
      <c r="I19122" s="334">
        <v>0</v>
      </c>
      <c r="J19122" s="334">
        <v>0</v>
      </c>
      <c r="K19122" s="334">
        <v>0</v>
      </c>
      <c r="L19122" s="334">
        <v>0</v>
      </c>
      <c r="M19122" s="334">
        <v>0</v>
      </c>
      <c r="N19122" s="334">
        <v>0</v>
      </c>
      <c r="O19122" s="334">
        <v>0</v>
      </c>
      <c r="P19122" s="334">
        <v>0</v>
      </c>
      <c r="Q19122" s="334">
        <v>0</v>
      </c>
      <c r="R19122" s="334">
        <v>0</v>
      </c>
      <c r="S19122" s="334">
        <v>0</v>
      </c>
      <c r="T19122" s="334">
        <v>0</v>
      </c>
      <c r="U19122" s="334">
        <v>0</v>
      </c>
      <c r="V19122" s="334">
        <v>0</v>
      </c>
      <c r="W19122" s="334">
        <v>0</v>
      </c>
      <c r="X19122" s="334">
        <v>0</v>
      </c>
      <c r="Y19122" s="334">
        <v>0</v>
      </c>
      <c r="Z19122" s="334">
        <v>0</v>
      </c>
      <c r="AA19122" s="334">
        <v>0</v>
      </c>
      <c r="AB19122" s="334">
        <v>0</v>
      </c>
      <c r="AD19122" s="334">
        <v>0</v>
      </c>
      <c r="AE19122" s="334">
        <f t="shared" si="2993"/>
        <v>0</v>
      </c>
      <c r="AF19122" s="334">
        <f t="shared" si="2994"/>
        <v>0</v>
      </c>
      <c r="AG19122" s="340">
        <f t="shared" si="2995"/>
        <v>0</v>
      </c>
      <c r="AI19122" s="340">
        <f t="shared" si="2992"/>
        <v>0</v>
      </c>
      <c r="AJ19122" s="340">
        <f t="shared" si="2992"/>
        <v>0</v>
      </c>
      <c r="AK19122" s="340">
        <f t="shared" si="2992"/>
        <v>0</v>
      </c>
      <c r="AL19122" s="340">
        <f t="shared" si="2992"/>
        <v>0</v>
      </c>
      <c r="AM19122" s="340">
        <f t="shared" si="2992"/>
        <v>0</v>
      </c>
    </row>
    <row r="19123" spans="1:39" x14ac:dyDescent="0.35">
      <c r="A19123" s="337">
        <v>41036</v>
      </c>
      <c r="B19123" s="338">
        <f t="shared" si="2987"/>
        <v>2012</v>
      </c>
      <c r="C19123" s="338">
        <f t="shared" si="2988"/>
        <v>5</v>
      </c>
      <c r="D19123" s="338">
        <f t="shared" si="2989"/>
        <v>7</v>
      </c>
      <c r="E19123" s="334">
        <v>0</v>
      </c>
      <c r="F19123" s="334">
        <v>0</v>
      </c>
      <c r="G19123" s="334">
        <v>0</v>
      </c>
      <c r="H19123" s="334">
        <v>0</v>
      </c>
      <c r="I19123" s="334">
        <v>0</v>
      </c>
      <c r="J19123" s="334">
        <v>0</v>
      </c>
      <c r="K19123" s="334">
        <v>0</v>
      </c>
      <c r="L19123" s="334">
        <v>0</v>
      </c>
      <c r="M19123" s="334">
        <v>0</v>
      </c>
      <c r="N19123" s="334">
        <v>0</v>
      </c>
      <c r="O19123" s="334">
        <v>0</v>
      </c>
      <c r="P19123" s="334">
        <v>0</v>
      </c>
      <c r="Q19123" s="334">
        <v>0</v>
      </c>
      <c r="R19123" s="334">
        <v>0</v>
      </c>
      <c r="S19123" s="334">
        <v>0</v>
      </c>
      <c r="T19123" s="334">
        <v>0</v>
      </c>
      <c r="U19123" s="334">
        <v>0</v>
      </c>
      <c r="V19123" s="334">
        <v>0</v>
      </c>
      <c r="W19123" s="334">
        <v>0</v>
      </c>
      <c r="X19123" s="334">
        <v>0</v>
      </c>
      <c r="Y19123" s="334">
        <v>0</v>
      </c>
      <c r="Z19123" s="334">
        <v>0</v>
      </c>
      <c r="AA19123" s="334">
        <v>0</v>
      </c>
      <c r="AB19123" s="334">
        <v>0</v>
      </c>
      <c r="AD19123" s="334">
        <v>0</v>
      </c>
      <c r="AE19123" s="334">
        <f t="shared" si="2993"/>
        <v>0</v>
      </c>
      <c r="AF19123" s="334">
        <f t="shared" si="2994"/>
        <v>0</v>
      </c>
      <c r="AG19123" s="340">
        <f t="shared" si="2995"/>
        <v>0</v>
      </c>
      <c r="AI19123" s="340">
        <f t="shared" si="2992"/>
        <v>0</v>
      </c>
      <c r="AJ19123" s="340">
        <f t="shared" si="2992"/>
        <v>0</v>
      </c>
      <c r="AK19123" s="340">
        <f t="shared" si="2992"/>
        <v>0</v>
      </c>
      <c r="AL19123" s="340">
        <f t="shared" si="2992"/>
        <v>0</v>
      </c>
      <c r="AM19123" s="340">
        <f t="shared" si="2992"/>
        <v>0</v>
      </c>
    </row>
    <row r="19124" spans="1:39" x14ac:dyDescent="0.35">
      <c r="A19124" s="337">
        <v>41037</v>
      </c>
      <c r="B19124" s="338">
        <f t="shared" si="2987"/>
        <v>2012</v>
      </c>
      <c r="C19124" s="338">
        <f t="shared" si="2988"/>
        <v>5</v>
      </c>
      <c r="D19124" s="338">
        <f t="shared" si="2989"/>
        <v>8</v>
      </c>
      <c r="E19124" s="334">
        <v>0</v>
      </c>
      <c r="F19124" s="334">
        <v>0</v>
      </c>
      <c r="G19124" s="334">
        <v>0</v>
      </c>
      <c r="H19124" s="334">
        <v>0</v>
      </c>
      <c r="I19124" s="334">
        <v>0</v>
      </c>
      <c r="J19124" s="334">
        <v>0</v>
      </c>
      <c r="K19124" s="334">
        <v>0</v>
      </c>
      <c r="L19124" s="334">
        <v>0</v>
      </c>
      <c r="M19124" s="334">
        <v>0</v>
      </c>
      <c r="N19124" s="334">
        <v>0</v>
      </c>
      <c r="O19124" s="334">
        <v>0</v>
      </c>
      <c r="P19124" s="334">
        <v>0</v>
      </c>
      <c r="Q19124" s="334">
        <v>0</v>
      </c>
      <c r="R19124" s="334">
        <v>0</v>
      </c>
      <c r="S19124" s="334">
        <v>0</v>
      </c>
      <c r="T19124" s="334">
        <v>0</v>
      </c>
      <c r="U19124" s="334">
        <v>0</v>
      </c>
      <c r="V19124" s="334">
        <v>0</v>
      </c>
      <c r="W19124" s="334">
        <v>0</v>
      </c>
      <c r="X19124" s="334">
        <v>0</v>
      </c>
      <c r="Y19124" s="334">
        <v>0</v>
      </c>
      <c r="Z19124" s="334">
        <v>0</v>
      </c>
      <c r="AA19124" s="334">
        <v>0</v>
      </c>
      <c r="AB19124" s="334">
        <v>0</v>
      </c>
      <c r="AD19124" s="334">
        <v>0</v>
      </c>
      <c r="AE19124" s="334">
        <f t="shared" si="2993"/>
        <v>0</v>
      </c>
      <c r="AF19124" s="334">
        <f t="shared" si="2994"/>
        <v>0</v>
      </c>
      <c r="AG19124" s="340">
        <f t="shared" si="2995"/>
        <v>0</v>
      </c>
      <c r="AI19124" s="340">
        <f t="shared" ref="AI19124:AM19139" si="2996">IF($C19124=AI$1,$AF19124,0)</f>
        <v>0</v>
      </c>
      <c r="AJ19124" s="340">
        <f t="shared" si="2996"/>
        <v>0</v>
      </c>
      <c r="AK19124" s="340">
        <f t="shared" si="2996"/>
        <v>0</v>
      </c>
      <c r="AL19124" s="340">
        <f t="shared" si="2996"/>
        <v>0</v>
      </c>
      <c r="AM19124" s="340">
        <f t="shared" si="2996"/>
        <v>0</v>
      </c>
    </row>
    <row r="19125" spans="1:39" x14ac:dyDescent="0.35">
      <c r="A19125" s="337">
        <v>41038</v>
      </c>
      <c r="B19125" s="338">
        <f t="shared" si="2987"/>
        <v>2012</v>
      </c>
      <c r="C19125" s="338">
        <f t="shared" si="2988"/>
        <v>5</v>
      </c>
      <c r="D19125" s="338">
        <f t="shared" si="2989"/>
        <v>9</v>
      </c>
      <c r="E19125" s="334">
        <v>0</v>
      </c>
      <c r="F19125" s="334">
        <v>0</v>
      </c>
      <c r="G19125" s="334">
        <v>0</v>
      </c>
      <c r="H19125" s="334">
        <v>0</v>
      </c>
      <c r="I19125" s="334">
        <v>0</v>
      </c>
      <c r="J19125" s="334">
        <v>0</v>
      </c>
      <c r="K19125" s="334">
        <v>0</v>
      </c>
      <c r="L19125" s="334">
        <v>0</v>
      </c>
      <c r="M19125" s="334">
        <v>0</v>
      </c>
      <c r="N19125" s="334">
        <v>0</v>
      </c>
      <c r="O19125" s="334">
        <v>0</v>
      </c>
      <c r="P19125" s="334">
        <v>0</v>
      </c>
      <c r="Q19125" s="334">
        <v>0</v>
      </c>
      <c r="R19125" s="334">
        <v>0</v>
      </c>
      <c r="S19125" s="334">
        <v>0</v>
      </c>
      <c r="T19125" s="334">
        <v>0</v>
      </c>
      <c r="U19125" s="334">
        <v>0.3</v>
      </c>
      <c r="V19125" s="334">
        <v>0.2</v>
      </c>
      <c r="W19125" s="334">
        <v>0.3</v>
      </c>
      <c r="X19125" s="334">
        <v>0</v>
      </c>
      <c r="Y19125" s="334">
        <v>0</v>
      </c>
      <c r="Z19125" s="334">
        <v>0</v>
      </c>
      <c r="AA19125" s="334">
        <v>0</v>
      </c>
      <c r="AB19125" s="334">
        <v>0</v>
      </c>
      <c r="AD19125" s="334">
        <v>0.8</v>
      </c>
      <c r="AE19125" s="334">
        <f t="shared" si="2993"/>
        <v>0.8</v>
      </c>
      <c r="AF19125" s="334">
        <f t="shared" si="2994"/>
        <v>0.8</v>
      </c>
      <c r="AG19125" s="340">
        <f t="shared" si="2995"/>
        <v>0</v>
      </c>
      <c r="AI19125" s="340">
        <f t="shared" si="2996"/>
        <v>0.8</v>
      </c>
      <c r="AJ19125" s="340">
        <f t="shared" si="2996"/>
        <v>0</v>
      </c>
      <c r="AK19125" s="340">
        <f t="shared" si="2996"/>
        <v>0</v>
      </c>
      <c r="AL19125" s="340">
        <f t="shared" si="2996"/>
        <v>0</v>
      </c>
      <c r="AM19125" s="340">
        <f t="shared" si="2996"/>
        <v>0</v>
      </c>
    </row>
    <row r="19126" spans="1:39" x14ac:dyDescent="0.35">
      <c r="A19126" s="337">
        <v>41039</v>
      </c>
      <c r="B19126" s="338">
        <f t="shared" si="2987"/>
        <v>2012</v>
      </c>
      <c r="C19126" s="338">
        <f t="shared" si="2988"/>
        <v>5</v>
      </c>
      <c r="D19126" s="338">
        <f t="shared" si="2989"/>
        <v>10</v>
      </c>
      <c r="E19126" s="334">
        <v>0</v>
      </c>
      <c r="F19126" s="334">
        <v>0</v>
      </c>
      <c r="G19126" s="334">
        <v>0</v>
      </c>
      <c r="H19126" s="334">
        <v>0</v>
      </c>
      <c r="I19126" s="334">
        <v>0</v>
      </c>
      <c r="J19126" s="334">
        <v>0</v>
      </c>
      <c r="K19126" s="334">
        <v>0</v>
      </c>
      <c r="L19126" s="334">
        <v>0</v>
      </c>
      <c r="M19126" s="334">
        <v>0</v>
      </c>
      <c r="N19126" s="334">
        <v>0</v>
      </c>
      <c r="O19126" s="334">
        <v>0</v>
      </c>
      <c r="P19126" s="334">
        <v>0</v>
      </c>
      <c r="Q19126" s="334">
        <v>0</v>
      </c>
      <c r="R19126" s="334">
        <v>0</v>
      </c>
      <c r="S19126" s="334">
        <v>0</v>
      </c>
      <c r="T19126" s="334">
        <v>0</v>
      </c>
      <c r="U19126" s="334">
        <v>0</v>
      </c>
      <c r="V19126" s="334">
        <v>0</v>
      </c>
      <c r="W19126" s="334">
        <v>0</v>
      </c>
      <c r="X19126" s="334">
        <v>0</v>
      </c>
      <c r="Y19126" s="334">
        <v>0</v>
      </c>
      <c r="Z19126" s="334">
        <v>0</v>
      </c>
      <c r="AA19126" s="334">
        <v>0</v>
      </c>
      <c r="AB19126" s="334">
        <v>0</v>
      </c>
      <c r="AD19126" s="334">
        <v>0</v>
      </c>
      <c r="AE19126" s="334">
        <f t="shared" si="2993"/>
        <v>0</v>
      </c>
      <c r="AF19126" s="334">
        <f t="shared" si="2994"/>
        <v>0</v>
      </c>
      <c r="AG19126" s="340">
        <f t="shared" si="2995"/>
        <v>0</v>
      </c>
      <c r="AI19126" s="340">
        <f t="shared" si="2996"/>
        <v>0</v>
      </c>
      <c r="AJ19126" s="340">
        <f t="shared" si="2996"/>
        <v>0</v>
      </c>
      <c r="AK19126" s="340">
        <f t="shared" si="2996"/>
        <v>0</v>
      </c>
      <c r="AL19126" s="340">
        <f t="shared" si="2996"/>
        <v>0</v>
      </c>
      <c r="AM19126" s="340">
        <f t="shared" si="2996"/>
        <v>0</v>
      </c>
    </row>
    <row r="19127" spans="1:39" x14ac:dyDescent="0.35">
      <c r="A19127" s="337">
        <v>41040</v>
      </c>
      <c r="B19127" s="338">
        <f t="shared" si="2987"/>
        <v>2012</v>
      </c>
      <c r="C19127" s="338">
        <f t="shared" si="2988"/>
        <v>5</v>
      </c>
      <c r="D19127" s="338">
        <f t="shared" si="2989"/>
        <v>11</v>
      </c>
      <c r="E19127" s="334">
        <v>0</v>
      </c>
      <c r="F19127" s="334">
        <v>0</v>
      </c>
      <c r="G19127" s="334">
        <v>0</v>
      </c>
      <c r="H19127" s="334">
        <v>0</v>
      </c>
      <c r="I19127" s="334">
        <v>0</v>
      </c>
      <c r="J19127" s="334">
        <v>0</v>
      </c>
      <c r="K19127" s="334">
        <v>0</v>
      </c>
      <c r="L19127" s="334">
        <v>0</v>
      </c>
      <c r="M19127" s="334">
        <v>0</v>
      </c>
      <c r="N19127" s="334">
        <v>0</v>
      </c>
      <c r="O19127" s="334">
        <v>0</v>
      </c>
      <c r="P19127" s="334">
        <v>0</v>
      </c>
      <c r="Q19127" s="334">
        <v>0</v>
      </c>
      <c r="R19127" s="334">
        <v>0</v>
      </c>
      <c r="S19127" s="334">
        <v>0</v>
      </c>
      <c r="T19127" s="334">
        <v>0</v>
      </c>
      <c r="U19127" s="334">
        <v>0</v>
      </c>
      <c r="V19127" s="334">
        <v>0</v>
      </c>
      <c r="W19127" s="334">
        <v>0</v>
      </c>
      <c r="X19127" s="334">
        <v>0</v>
      </c>
      <c r="Y19127" s="334">
        <v>0</v>
      </c>
      <c r="Z19127" s="334">
        <v>0</v>
      </c>
      <c r="AA19127" s="334">
        <v>0</v>
      </c>
      <c r="AB19127" s="334">
        <v>0</v>
      </c>
      <c r="AD19127" s="334">
        <v>0</v>
      </c>
      <c r="AE19127" s="334">
        <f t="shared" si="2993"/>
        <v>0</v>
      </c>
      <c r="AF19127" s="334">
        <f t="shared" si="2994"/>
        <v>0</v>
      </c>
      <c r="AG19127" s="340">
        <f t="shared" si="2995"/>
        <v>0</v>
      </c>
      <c r="AI19127" s="340">
        <f t="shared" si="2996"/>
        <v>0</v>
      </c>
      <c r="AJ19127" s="340">
        <f t="shared" si="2996"/>
        <v>0</v>
      </c>
      <c r="AK19127" s="340">
        <f t="shared" si="2996"/>
        <v>0</v>
      </c>
      <c r="AL19127" s="340">
        <f t="shared" si="2996"/>
        <v>0</v>
      </c>
      <c r="AM19127" s="340">
        <f t="shared" si="2996"/>
        <v>0</v>
      </c>
    </row>
    <row r="19128" spans="1:39" x14ac:dyDescent="0.35">
      <c r="A19128" s="337">
        <v>41041</v>
      </c>
      <c r="B19128" s="338">
        <f t="shared" si="2987"/>
        <v>2012</v>
      </c>
      <c r="C19128" s="338">
        <f t="shared" si="2988"/>
        <v>5</v>
      </c>
      <c r="D19128" s="338">
        <f t="shared" si="2989"/>
        <v>12</v>
      </c>
      <c r="E19128" s="334">
        <v>0</v>
      </c>
      <c r="F19128" s="334">
        <v>0</v>
      </c>
      <c r="G19128" s="334">
        <v>0</v>
      </c>
      <c r="H19128" s="334">
        <v>0</v>
      </c>
      <c r="I19128" s="334">
        <v>0</v>
      </c>
      <c r="J19128" s="334">
        <v>0</v>
      </c>
      <c r="K19128" s="334">
        <v>0</v>
      </c>
      <c r="L19128" s="334">
        <v>0</v>
      </c>
      <c r="M19128" s="334">
        <v>0</v>
      </c>
      <c r="N19128" s="334">
        <v>0</v>
      </c>
      <c r="O19128" s="334">
        <v>0</v>
      </c>
      <c r="P19128" s="334">
        <v>0</v>
      </c>
      <c r="Q19128" s="334">
        <v>0</v>
      </c>
      <c r="R19128" s="334">
        <v>0</v>
      </c>
      <c r="S19128" s="334">
        <v>0</v>
      </c>
      <c r="T19128" s="334">
        <v>0</v>
      </c>
      <c r="U19128" s="334">
        <v>0</v>
      </c>
      <c r="V19128" s="334">
        <v>0</v>
      </c>
      <c r="W19128" s="334">
        <v>0</v>
      </c>
      <c r="X19128" s="334">
        <v>0</v>
      </c>
      <c r="Y19128" s="334">
        <v>0</v>
      </c>
      <c r="Z19128" s="334">
        <v>0</v>
      </c>
      <c r="AA19128" s="334">
        <v>0</v>
      </c>
      <c r="AB19128" s="334">
        <v>0</v>
      </c>
      <c r="AD19128" s="334">
        <v>0</v>
      </c>
      <c r="AE19128" s="334">
        <f t="shared" si="2993"/>
        <v>0</v>
      </c>
      <c r="AF19128" s="334">
        <f t="shared" si="2994"/>
        <v>0</v>
      </c>
      <c r="AG19128" s="340">
        <f t="shared" si="2995"/>
        <v>0</v>
      </c>
      <c r="AI19128" s="340">
        <f t="shared" si="2996"/>
        <v>0</v>
      </c>
      <c r="AJ19128" s="340">
        <f t="shared" si="2996"/>
        <v>0</v>
      </c>
      <c r="AK19128" s="340">
        <f t="shared" si="2996"/>
        <v>0</v>
      </c>
      <c r="AL19128" s="340">
        <f t="shared" si="2996"/>
        <v>0</v>
      </c>
      <c r="AM19128" s="340">
        <f t="shared" si="2996"/>
        <v>0</v>
      </c>
    </row>
    <row r="19129" spans="1:39" x14ac:dyDescent="0.35">
      <c r="A19129" s="337">
        <v>41042</v>
      </c>
      <c r="B19129" s="338">
        <f t="shared" si="2987"/>
        <v>2012</v>
      </c>
      <c r="C19129" s="338">
        <f t="shared" si="2988"/>
        <v>5</v>
      </c>
      <c r="D19129" s="338">
        <f t="shared" si="2989"/>
        <v>13</v>
      </c>
      <c r="E19129" s="334">
        <v>0</v>
      </c>
      <c r="F19129" s="334">
        <v>0</v>
      </c>
      <c r="G19129" s="334">
        <v>0</v>
      </c>
      <c r="H19129" s="334">
        <v>0</v>
      </c>
      <c r="I19129" s="334">
        <v>0</v>
      </c>
      <c r="J19129" s="334">
        <v>0</v>
      </c>
      <c r="K19129" s="334">
        <v>0</v>
      </c>
      <c r="L19129" s="334">
        <v>0</v>
      </c>
      <c r="M19129" s="334">
        <v>0</v>
      </c>
      <c r="N19129" s="334">
        <v>0</v>
      </c>
      <c r="O19129" s="334">
        <v>0</v>
      </c>
      <c r="P19129" s="334">
        <v>0</v>
      </c>
      <c r="Q19129" s="334">
        <v>0</v>
      </c>
      <c r="R19129" s="334">
        <v>0</v>
      </c>
      <c r="S19129" s="334">
        <v>0</v>
      </c>
      <c r="T19129" s="334">
        <v>0</v>
      </c>
      <c r="U19129" s="334">
        <v>0</v>
      </c>
      <c r="V19129" s="334">
        <v>0</v>
      </c>
      <c r="W19129" s="334">
        <v>0</v>
      </c>
      <c r="X19129" s="334">
        <v>0</v>
      </c>
      <c r="Y19129" s="334">
        <v>0</v>
      </c>
      <c r="Z19129" s="334">
        <v>0</v>
      </c>
      <c r="AA19129" s="334">
        <v>0</v>
      </c>
      <c r="AB19129" s="334">
        <v>0</v>
      </c>
      <c r="AD19129" s="334">
        <v>0</v>
      </c>
      <c r="AE19129" s="334">
        <f t="shared" si="2993"/>
        <v>0</v>
      </c>
      <c r="AF19129" s="334">
        <f t="shared" si="2994"/>
        <v>0</v>
      </c>
      <c r="AG19129" s="340">
        <f t="shared" si="2995"/>
        <v>0</v>
      </c>
      <c r="AI19129" s="340">
        <f t="shared" si="2996"/>
        <v>0</v>
      </c>
      <c r="AJ19129" s="340">
        <f t="shared" si="2996"/>
        <v>0</v>
      </c>
      <c r="AK19129" s="340">
        <f t="shared" si="2996"/>
        <v>0</v>
      </c>
      <c r="AL19129" s="340">
        <f t="shared" si="2996"/>
        <v>0</v>
      </c>
      <c r="AM19129" s="340">
        <f t="shared" si="2996"/>
        <v>0</v>
      </c>
    </row>
    <row r="19130" spans="1:39" x14ac:dyDescent="0.35">
      <c r="A19130" s="337">
        <v>41043</v>
      </c>
      <c r="B19130" s="338">
        <f t="shared" si="2987"/>
        <v>2012</v>
      </c>
      <c r="C19130" s="338">
        <f t="shared" si="2988"/>
        <v>5</v>
      </c>
      <c r="D19130" s="338">
        <f t="shared" si="2989"/>
        <v>14</v>
      </c>
      <c r="E19130" s="334">
        <v>0</v>
      </c>
      <c r="F19130" s="334">
        <v>0</v>
      </c>
      <c r="G19130" s="334">
        <v>0</v>
      </c>
      <c r="H19130" s="334">
        <v>0</v>
      </c>
      <c r="I19130" s="334">
        <v>0</v>
      </c>
      <c r="J19130" s="334">
        <v>0</v>
      </c>
      <c r="K19130" s="334">
        <v>0</v>
      </c>
      <c r="L19130" s="334">
        <v>0</v>
      </c>
      <c r="M19130" s="334">
        <v>0</v>
      </c>
      <c r="N19130" s="334">
        <v>0</v>
      </c>
      <c r="O19130" s="334">
        <v>0</v>
      </c>
      <c r="P19130" s="334">
        <v>0</v>
      </c>
      <c r="Q19130" s="334">
        <v>0</v>
      </c>
      <c r="R19130" s="334">
        <v>0</v>
      </c>
      <c r="S19130" s="334">
        <v>0</v>
      </c>
      <c r="T19130" s="334">
        <v>0</v>
      </c>
      <c r="U19130" s="334">
        <v>0</v>
      </c>
      <c r="V19130" s="334">
        <v>0</v>
      </c>
      <c r="W19130" s="334">
        <v>0</v>
      </c>
      <c r="X19130" s="334">
        <v>0</v>
      </c>
      <c r="Y19130" s="334">
        <v>0</v>
      </c>
      <c r="Z19130" s="334">
        <v>0</v>
      </c>
      <c r="AA19130" s="334">
        <v>0</v>
      </c>
      <c r="AB19130" s="334">
        <v>0</v>
      </c>
      <c r="AD19130" s="334">
        <v>0</v>
      </c>
      <c r="AE19130" s="334">
        <f t="shared" si="2993"/>
        <v>0</v>
      </c>
      <c r="AF19130" s="334">
        <f t="shared" si="2994"/>
        <v>0</v>
      </c>
      <c r="AG19130" s="340">
        <f t="shared" si="2995"/>
        <v>0</v>
      </c>
      <c r="AI19130" s="340">
        <f t="shared" si="2996"/>
        <v>0</v>
      </c>
      <c r="AJ19130" s="340">
        <f t="shared" si="2996"/>
        <v>0</v>
      </c>
      <c r="AK19130" s="340">
        <f t="shared" si="2996"/>
        <v>0</v>
      </c>
      <c r="AL19130" s="340">
        <f t="shared" si="2996"/>
        <v>0</v>
      </c>
      <c r="AM19130" s="340">
        <f t="shared" si="2996"/>
        <v>0</v>
      </c>
    </row>
    <row r="19131" spans="1:39" x14ac:dyDescent="0.35">
      <c r="A19131" s="337">
        <v>41044</v>
      </c>
      <c r="B19131" s="338">
        <f t="shared" si="2987"/>
        <v>2012</v>
      </c>
      <c r="C19131" s="338">
        <f t="shared" si="2988"/>
        <v>5</v>
      </c>
      <c r="D19131" s="338">
        <f t="shared" si="2989"/>
        <v>15</v>
      </c>
      <c r="E19131" s="334">
        <v>0</v>
      </c>
      <c r="F19131" s="334">
        <v>0</v>
      </c>
      <c r="G19131" s="334">
        <v>0</v>
      </c>
      <c r="H19131" s="334">
        <v>0</v>
      </c>
      <c r="I19131" s="334">
        <v>0</v>
      </c>
      <c r="J19131" s="334">
        <v>0</v>
      </c>
      <c r="K19131" s="334">
        <v>0</v>
      </c>
      <c r="L19131" s="334">
        <v>0</v>
      </c>
      <c r="M19131" s="334">
        <v>0</v>
      </c>
      <c r="N19131" s="334">
        <v>0</v>
      </c>
      <c r="O19131" s="334">
        <v>0</v>
      </c>
      <c r="P19131" s="334">
        <v>0</v>
      </c>
      <c r="Q19131" s="334">
        <v>0</v>
      </c>
      <c r="R19131" s="334">
        <v>0</v>
      </c>
      <c r="S19131" s="334">
        <v>0</v>
      </c>
      <c r="T19131" s="334">
        <v>0</v>
      </c>
      <c r="U19131" s="334">
        <v>0</v>
      </c>
      <c r="V19131" s="334">
        <v>0</v>
      </c>
      <c r="W19131" s="334">
        <v>0</v>
      </c>
      <c r="X19131" s="334">
        <v>0</v>
      </c>
      <c r="Y19131" s="334">
        <v>0</v>
      </c>
      <c r="Z19131" s="334">
        <v>0</v>
      </c>
      <c r="AA19131" s="334">
        <v>0</v>
      </c>
      <c r="AB19131" s="334">
        <v>0</v>
      </c>
      <c r="AD19131" s="334">
        <v>0</v>
      </c>
      <c r="AE19131" s="334">
        <f t="shared" si="2993"/>
        <v>0</v>
      </c>
      <c r="AF19131" s="334">
        <f t="shared" si="2994"/>
        <v>0</v>
      </c>
      <c r="AG19131" s="340">
        <f t="shared" si="2995"/>
        <v>0</v>
      </c>
      <c r="AI19131" s="340">
        <f t="shared" si="2996"/>
        <v>0</v>
      </c>
      <c r="AJ19131" s="340">
        <f t="shared" si="2996"/>
        <v>0</v>
      </c>
      <c r="AK19131" s="340">
        <f t="shared" si="2996"/>
        <v>0</v>
      </c>
      <c r="AL19131" s="340">
        <f t="shared" si="2996"/>
        <v>0</v>
      </c>
      <c r="AM19131" s="340">
        <f t="shared" si="2996"/>
        <v>0</v>
      </c>
    </row>
    <row r="19132" spans="1:39" x14ac:dyDescent="0.35">
      <c r="A19132" s="337">
        <v>41045</v>
      </c>
      <c r="B19132" s="338">
        <f t="shared" si="2987"/>
        <v>2012</v>
      </c>
      <c r="C19132" s="338">
        <f t="shared" si="2988"/>
        <v>5</v>
      </c>
      <c r="D19132" s="338">
        <f t="shared" si="2989"/>
        <v>16</v>
      </c>
      <c r="E19132" s="334">
        <v>0</v>
      </c>
      <c r="F19132" s="334">
        <v>0</v>
      </c>
      <c r="G19132" s="334">
        <v>0</v>
      </c>
      <c r="H19132" s="334">
        <v>0</v>
      </c>
      <c r="I19132" s="334">
        <v>0</v>
      </c>
      <c r="J19132" s="334">
        <v>0</v>
      </c>
      <c r="K19132" s="334">
        <v>0</v>
      </c>
      <c r="L19132" s="334">
        <v>0</v>
      </c>
      <c r="M19132" s="334">
        <v>0</v>
      </c>
      <c r="N19132" s="334">
        <v>0</v>
      </c>
      <c r="O19132" s="334">
        <v>0</v>
      </c>
      <c r="P19132" s="334">
        <v>0</v>
      </c>
      <c r="Q19132" s="334">
        <v>0</v>
      </c>
      <c r="R19132" s="334">
        <v>0</v>
      </c>
      <c r="S19132" s="334">
        <v>0</v>
      </c>
      <c r="T19132" s="334">
        <v>0</v>
      </c>
      <c r="U19132" s="334">
        <v>0</v>
      </c>
      <c r="V19132" s="334">
        <v>0</v>
      </c>
      <c r="W19132" s="334">
        <v>0</v>
      </c>
      <c r="X19132" s="334">
        <v>0</v>
      </c>
      <c r="Y19132" s="334">
        <v>0</v>
      </c>
      <c r="Z19132" s="334">
        <v>0</v>
      </c>
      <c r="AA19132" s="334">
        <v>0</v>
      </c>
      <c r="AB19132" s="334">
        <v>0</v>
      </c>
      <c r="AD19132" s="334">
        <v>0</v>
      </c>
      <c r="AE19132" s="334">
        <f t="shared" si="2993"/>
        <v>0</v>
      </c>
      <c r="AF19132" s="334">
        <f t="shared" si="2994"/>
        <v>0</v>
      </c>
      <c r="AG19132" s="340">
        <f t="shared" si="2995"/>
        <v>0</v>
      </c>
      <c r="AI19132" s="340">
        <f t="shared" si="2996"/>
        <v>0</v>
      </c>
      <c r="AJ19132" s="340">
        <f t="shared" si="2996"/>
        <v>0</v>
      </c>
      <c r="AK19132" s="340">
        <f t="shared" si="2996"/>
        <v>0</v>
      </c>
      <c r="AL19132" s="340">
        <f t="shared" si="2996"/>
        <v>0</v>
      </c>
      <c r="AM19132" s="340">
        <f t="shared" si="2996"/>
        <v>0</v>
      </c>
    </row>
    <row r="19133" spans="1:39" x14ac:dyDescent="0.35">
      <c r="A19133" s="337">
        <v>41046</v>
      </c>
      <c r="B19133" s="338">
        <f t="shared" si="2987"/>
        <v>2012</v>
      </c>
      <c r="C19133" s="338">
        <f t="shared" si="2988"/>
        <v>5</v>
      </c>
      <c r="D19133" s="338">
        <f t="shared" si="2989"/>
        <v>17</v>
      </c>
      <c r="E19133" s="334">
        <v>0</v>
      </c>
      <c r="F19133" s="334">
        <v>0</v>
      </c>
      <c r="G19133" s="334">
        <v>0</v>
      </c>
      <c r="H19133" s="334">
        <v>0</v>
      </c>
      <c r="I19133" s="334">
        <v>0.4</v>
      </c>
      <c r="J19133" s="334">
        <v>0</v>
      </c>
      <c r="K19133" s="334">
        <v>0.4</v>
      </c>
      <c r="L19133" s="334">
        <v>0.4</v>
      </c>
      <c r="M19133" s="334">
        <v>0</v>
      </c>
      <c r="N19133" s="334">
        <v>0</v>
      </c>
      <c r="O19133" s="334">
        <v>0</v>
      </c>
      <c r="P19133" s="334">
        <v>0</v>
      </c>
      <c r="Q19133" s="334">
        <v>0</v>
      </c>
      <c r="R19133" s="334">
        <v>0</v>
      </c>
      <c r="S19133" s="334">
        <v>0</v>
      </c>
      <c r="T19133" s="334">
        <v>0</v>
      </c>
      <c r="U19133" s="334">
        <v>0</v>
      </c>
      <c r="V19133" s="334">
        <v>0</v>
      </c>
      <c r="W19133" s="334">
        <v>0</v>
      </c>
      <c r="X19133" s="334">
        <v>0</v>
      </c>
      <c r="Y19133" s="334">
        <v>0</v>
      </c>
      <c r="Z19133" s="334">
        <v>0</v>
      </c>
      <c r="AA19133" s="334">
        <v>0.4</v>
      </c>
      <c r="AB19133" s="334">
        <v>0.4</v>
      </c>
      <c r="AD19133" s="334">
        <v>2</v>
      </c>
      <c r="AE19133" s="334">
        <f t="shared" si="2993"/>
        <v>2</v>
      </c>
      <c r="AF19133" s="334">
        <f t="shared" si="2994"/>
        <v>2</v>
      </c>
      <c r="AG19133" s="340">
        <f t="shared" si="2995"/>
        <v>0</v>
      </c>
      <c r="AI19133" s="340">
        <f t="shared" si="2996"/>
        <v>2</v>
      </c>
      <c r="AJ19133" s="340">
        <f t="shared" si="2996"/>
        <v>0</v>
      </c>
      <c r="AK19133" s="340">
        <f t="shared" si="2996"/>
        <v>0</v>
      </c>
      <c r="AL19133" s="340">
        <f t="shared" si="2996"/>
        <v>0</v>
      </c>
      <c r="AM19133" s="340">
        <f t="shared" si="2996"/>
        <v>0</v>
      </c>
    </row>
    <row r="19134" spans="1:39" x14ac:dyDescent="0.35">
      <c r="A19134" s="337">
        <v>41047</v>
      </c>
      <c r="B19134" s="338">
        <f t="shared" si="2987"/>
        <v>2012</v>
      </c>
      <c r="C19134" s="338">
        <f t="shared" si="2988"/>
        <v>5</v>
      </c>
      <c r="D19134" s="338">
        <f t="shared" si="2989"/>
        <v>18</v>
      </c>
      <c r="E19134" s="334">
        <v>0</v>
      </c>
      <c r="F19134" s="334">
        <v>0</v>
      </c>
      <c r="G19134" s="334">
        <v>0</v>
      </c>
      <c r="H19134" s="334">
        <v>0</v>
      </c>
      <c r="I19134" s="334">
        <v>0</v>
      </c>
      <c r="J19134" s="334">
        <v>0</v>
      </c>
      <c r="K19134" s="334">
        <v>0</v>
      </c>
      <c r="L19134" s="334">
        <v>0</v>
      </c>
      <c r="M19134" s="334">
        <v>0</v>
      </c>
      <c r="N19134" s="334">
        <v>0</v>
      </c>
      <c r="O19134" s="334">
        <v>0</v>
      </c>
      <c r="P19134" s="334">
        <v>0</v>
      </c>
      <c r="Q19134" s="334">
        <v>0</v>
      </c>
      <c r="R19134" s="334">
        <v>0</v>
      </c>
      <c r="S19134" s="334">
        <v>0</v>
      </c>
      <c r="T19134" s="334">
        <v>0</v>
      </c>
      <c r="U19134" s="334">
        <v>0</v>
      </c>
      <c r="V19134" s="334">
        <v>0</v>
      </c>
      <c r="W19134" s="334">
        <v>0</v>
      </c>
      <c r="X19134" s="334">
        <v>0.4</v>
      </c>
      <c r="Y19134" s="334">
        <v>0</v>
      </c>
      <c r="Z19134" s="334">
        <v>0</v>
      </c>
      <c r="AA19134" s="334">
        <v>0</v>
      </c>
      <c r="AB19134" s="334">
        <v>0</v>
      </c>
      <c r="AD19134" s="334">
        <v>0.4</v>
      </c>
      <c r="AE19134" s="334">
        <f t="shared" si="2993"/>
        <v>0.4</v>
      </c>
      <c r="AF19134" s="334">
        <f t="shared" si="2994"/>
        <v>0.4</v>
      </c>
      <c r="AG19134" s="340">
        <f t="shared" si="2995"/>
        <v>0</v>
      </c>
      <c r="AI19134" s="340">
        <f t="shared" si="2996"/>
        <v>0.4</v>
      </c>
      <c r="AJ19134" s="340">
        <f t="shared" si="2996"/>
        <v>0</v>
      </c>
      <c r="AK19134" s="340">
        <f t="shared" si="2996"/>
        <v>0</v>
      </c>
      <c r="AL19134" s="340">
        <f t="shared" si="2996"/>
        <v>0</v>
      </c>
      <c r="AM19134" s="340">
        <f t="shared" si="2996"/>
        <v>0</v>
      </c>
    </row>
    <row r="19135" spans="1:39" x14ac:dyDescent="0.35">
      <c r="A19135" s="337">
        <v>41048</v>
      </c>
      <c r="B19135" s="338">
        <f t="shared" si="2987"/>
        <v>2012</v>
      </c>
      <c r="C19135" s="338">
        <f t="shared" si="2988"/>
        <v>5</v>
      </c>
      <c r="D19135" s="338">
        <f t="shared" si="2989"/>
        <v>19</v>
      </c>
      <c r="E19135" s="334">
        <v>0</v>
      </c>
      <c r="F19135" s="334">
        <v>0</v>
      </c>
      <c r="G19135" s="334">
        <v>0</v>
      </c>
      <c r="H19135" s="334">
        <v>0</v>
      </c>
      <c r="I19135" s="334">
        <v>0</v>
      </c>
      <c r="J19135" s="334">
        <v>0</v>
      </c>
      <c r="K19135" s="334">
        <v>0</v>
      </c>
      <c r="L19135" s="334">
        <v>0</v>
      </c>
      <c r="M19135" s="334">
        <v>0</v>
      </c>
      <c r="N19135" s="334">
        <v>0</v>
      </c>
      <c r="O19135" s="334">
        <v>0</v>
      </c>
      <c r="P19135" s="334">
        <v>0</v>
      </c>
      <c r="Q19135" s="334">
        <v>0</v>
      </c>
      <c r="R19135" s="334">
        <v>0</v>
      </c>
      <c r="S19135" s="334">
        <v>0</v>
      </c>
      <c r="T19135" s="334">
        <v>0</v>
      </c>
      <c r="U19135" s="334">
        <v>0</v>
      </c>
      <c r="V19135" s="334">
        <v>0</v>
      </c>
      <c r="W19135" s="334">
        <v>0</v>
      </c>
      <c r="X19135" s="334">
        <v>0</v>
      </c>
      <c r="Y19135" s="334">
        <v>0</v>
      </c>
      <c r="Z19135" s="334">
        <v>0</v>
      </c>
      <c r="AA19135" s="334">
        <v>0</v>
      </c>
      <c r="AB19135" s="334">
        <v>0</v>
      </c>
      <c r="AD19135" s="334">
        <v>0</v>
      </c>
      <c r="AE19135" s="334">
        <f t="shared" si="2993"/>
        <v>0</v>
      </c>
      <c r="AF19135" s="334">
        <f t="shared" si="2994"/>
        <v>0</v>
      </c>
      <c r="AG19135" s="340">
        <f t="shared" si="2995"/>
        <v>0</v>
      </c>
      <c r="AI19135" s="340">
        <f t="shared" si="2996"/>
        <v>0</v>
      </c>
      <c r="AJ19135" s="340">
        <f t="shared" si="2996"/>
        <v>0</v>
      </c>
      <c r="AK19135" s="340">
        <f t="shared" si="2996"/>
        <v>0</v>
      </c>
      <c r="AL19135" s="340">
        <f t="shared" si="2996"/>
        <v>0</v>
      </c>
      <c r="AM19135" s="340">
        <f t="shared" si="2996"/>
        <v>0</v>
      </c>
    </row>
    <row r="19136" spans="1:39" x14ac:dyDescent="0.35">
      <c r="A19136" s="337">
        <v>41049</v>
      </c>
      <c r="B19136" s="338">
        <f t="shared" si="2987"/>
        <v>2012</v>
      </c>
      <c r="C19136" s="338">
        <f t="shared" si="2988"/>
        <v>5</v>
      </c>
      <c r="D19136" s="338">
        <f t="shared" si="2989"/>
        <v>20</v>
      </c>
      <c r="E19136" s="334">
        <v>0</v>
      </c>
      <c r="F19136" s="334">
        <v>0</v>
      </c>
      <c r="G19136" s="334">
        <v>0</v>
      </c>
      <c r="H19136" s="334">
        <v>0</v>
      </c>
      <c r="I19136" s="334">
        <v>0</v>
      </c>
      <c r="J19136" s="334">
        <v>0</v>
      </c>
      <c r="K19136" s="334">
        <v>0</v>
      </c>
      <c r="L19136" s="334">
        <v>0</v>
      </c>
      <c r="M19136" s="334">
        <v>0</v>
      </c>
      <c r="N19136" s="334">
        <v>0</v>
      </c>
      <c r="O19136" s="334">
        <v>0</v>
      </c>
      <c r="P19136" s="334">
        <v>0</v>
      </c>
      <c r="Q19136" s="334">
        <v>0</v>
      </c>
      <c r="R19136" s="334">
        <v>0</v>
      </c>
      <c r="S19136" s="334">
        <v>0</v>
      </c>
      <c r="T19136" s="334">
        <v>0</v>
      </c>
      <c r="U19136" s="334">
        <v>0</v>
      </c>
      <c r="V19136" s="334">
        <v>0</v>
      </c>
      <c r="W19136" s="334">
        <v>0</v>
      </c>
      <c r="X19136" s="334">
        <v>0</v>
      </c>
      <c r="Y19136" s="334">
        <v>0</v>
      </c>
      <c r="Z19136" s="334">
        <v>0</v>
      </c>
      <c r="AA19136" s="334">
        <v>0</v>
      </c>
      <c r="AB19136" s="334">
        <v>0</v>
      </c>
      <c r="AD19136" s="334">
        <v>0</v>
      </c>
      <c r="AE19136" s="334">
        <f t="shared" si="2993"/>
        <v>0</v>
      </c>
      <c r="AF19136" s="334">
        <f t="shared" si="2994"/>
        <v>0</v>
      </c>
      <c r="AG19136" s="340">
        <f t="shared" si="2995"/>
        <v>0</v>
      </c>
      <c r="AI19136" s="340">
        <f t="shared" si="2996"/>
        <v>0</v>
      </c>
      <c r="AJ19136" s="340">
        <f t="shared" si="2996"/>
        <v>0</v>
      </c>
      <c r="AK19136" s="340">
        <f t="shared" si="2996"/>
        <v>0</v>
      </c>
      <c r="AL19136" s="340">
        <f t="shared" si="2996"/>
        <v>0</v>
      </c>
      <c r="AM19136" s="340">
        <f t="shared" si="2996"/>
        <v>0</v>
      </c>
    </row>
    <row r="19137" spans="1:39" x14ac:dyDescent="0.35">
      <c r="A19137" s="337">
        <v>41050</v>
      </c>
      <c r="B19137" s="338">
        <f t="shared" si="2987"/>
        <v>2012</v>
      </c>
      <c r="C19137" s="338">
        <f t="shared" si="2988"/>
        <v>5</v>
      </c>
      <c r="D19137" s="338">
        <f t="shared" si="2989"/>
        <v>21</v>
      </c>
      <c r="E19137" s="334">
        <v>0</v>
      </c>
      <c r="F19137" s="334">
        <v>0</v>
      </c>
      <c r="G19137" s="334">
        <v>0</v>
      </c>
      <c r="H19137" s="334">
        <v>0</v>
      </c>
      <c r="I19137" s="334">
        <v>0</v>
      </c>
      <c r="J19137" s="334">
        <v>0</v>
      </c>
      <c r="K19137" s="334">
        <v>0</v>
      </c>
      <c r="L19137" s="334">
        <v>0</v>
      </c>
      <c r="M19137" s="334">
        <v>0</v>
      </c>
      <c r="N19137" s="334">
        <v>0</v>
      </c>
      <c r="O19137" s="334">
        <v>0</v>
      </c>
      <c r="P19137" s="334">
        <v>0</v>
      </c>
      <c r="Q19137" s="334">
        <v>0</v>
      </c>
      <c r="R19137" s="334">
        <v>0</v>
      </c>
      <c r="S19137" s="334">
        <v>0</v>
      </c>
      <c r="T19137" s="334">
        <v>0</v>
      </c>
      <c r="U19137" s="334">
        <v>0</v>
      </c>
      <c r="V19137" s="334">
        <v>0</v>
      </c>
      <c r="W19137" s="334">
        <v>0</v>
      </c>
      <c r="X19137" s="334">
        <v>0</v>
      </c>
      <c r="Y19137" s="334">
        <v>0</v>
      </c>
      <c r="Z19137" s="334">
        <v>0</v>
      </c>
      <c r="AA19137" s="334">
        <v>0</v>
      </c>
      <c r="AB19137" s="334">
        <v>0</v>
      </c>
      <c r="AD19137" s="334">
        <v>0</v>
      </c>
      <c r="AE19137" s="334">
        <f t="shared" si="2993"/>
        <v>0</v>
      </c>
      <c r="AF19137" s="334">
        <f t="shared" si="2994"/>
        <v>0</v>
      </c>
      <c r="AG19137" s="340">
        <f t="shared" si="2995"/>
        <v>0</v>
      </c>
      <c r="AI19137" s="340">
        <f t="shared" si="2996"/>
        <v>0</v>
      </c>
      <c r="AJ19137" s="340">
        <f t="shared" si="2996"/>
        <v>0</v>
      </c>
      <c r="AK19137" s="340">
        <f t="shared" si="2996"/>
        <v>0</v>
      </c>
      <c r="AL19137" s="340">
        <f t="shared" si="2996"/>
        <v>0</v>
      </c>
      <c r="AM19137" s="340">
        <f t="shared" si="2996"/>
        <v>0</v>
      </c>
    </row>
    <row r="19138" spans="1:39" x14ac:dyDescent="0.35">
      <c r="A19138" s="337">
        <v>41051</v>
      </c>
      <c r="B19138" s="338">
        <f t="shared" si="2987"/>
        <v>2012</v>
      </c>
      <c r="C19138" s="338">
        <f t="shared" si="2988"/>
        <v>5</v>
      </c>
      <c r="D19138" s="338">
        <f t="shared" si="2989"/>
        <v>22</v>
      </c>
      <c r="E19138" s="334">
        <v>0</v>
      </c>
      <c r="F19138" s="334">
        <v>0</v>
      </c>
      <c r="G19138" s="334">
        <v>0</v>
      </c>
      <c r="H19138" s="334">
        <v>0</v>
      </c>
      <c r="I19138" s="334">
        <v>0</v>
      </c>
      <c r="J19138" s="334">
        <v>0</v>
      </c>
      <c r="K19138" s="334">
        <v>0</v>
      </c>
      <c r="L19138" s="334">
        <v>1</v>
      </c>
      <c r="M19138" s="334">
        <v>0</v>
      </c>
      <c r="N19138" s="334">
        <v>0</v>
      </c>
      <c r="O19138" s="334">
        <v>0</v>
      </c>
      <c r="P19138" s="334">
        <v>0</v>
      </c>
      <c r="Q19138" s="334">
        <v>0</v>
      </c>
      <c r="R19138" s="334">
        <v>0</v>
      </c>
      <c r="S19138" s="334">
        <v>1.1000000000000001</v>
      </c>
      <c r="T19138" s="334">
        <v>1.6</v>
      </c>
      <c r="U19138" s="334">
        <v>1.5</v>
      </c>
      <c r="V19138" s="334">
        <v>1.6</v>
      </c>
      <c r="W19138" s="334">
        <v>1</v>
      </c>
      <c r="X19138" s="334">
        <v>1.1000000000000001</v>
      </c>
      <c r="Y19138" s="334">
        <v>1.6</v>
      </c>
      <c r="Z19138" s="334">
        <v>1</v>
      </c>
      <c r="AA19138" s="334">
        <v>1.1000000000000001</v>
      </c>
      <c r="AB19138" s="334">
        <v>1</v>
      </c>
      <c r="AD19138" s="334">
        <v>13.6</v>
      </c>
      <c r="AE19138" s="334">
        <f t="shared" si="2993"/>
        <v>13.6</v>
      </c>
      <c r="AF19138" s="334">
        <f t="shared" si="2994"/>
        <v>13.6</v>
      </c>
      <c r="AG19138" s="340">
        <f t="shared" si="2995"/>
        <v>0</v>
      </c>
      <c r="AI19138" s="340">
        <f t="shared" si="2996"/>
        <v>13.6</v>
      </c>
      <c r="AJ19138" s="340">
        <f t="shared" si="2996"/>
        <v>0</v>
      </c>
      <c r="AK19138" s="340">
        <f t="shared" si="2996"/>
        <v>0</v>
      </c>
      <c r="AL19138" s="340">
        <f t="shared" si="2996"/>
        <v>0</v>
      </c>
      <c r="AM19138" s="340">
        <f t="shared" si="2996"/>
        <v>0</v>
      </c>
    </row>
    <row r="19139" spans="1:39" x14ac:dyDescent="0.35">
      <c r="A19139" s="337">
        <v>41052</v>
      </c>
      <c r="B19139" s="338">
        <f t="shared" si="2987"/>
        <v>2012</v>
      </c>
      <c r="C19139" s="338">
        <f t="shared" si="2988"/>
        <v>5</v>
      </c>
      <c r="D19139" s="338">
        <f t="shared" si="2989"/>
        <v>23</v>
      </c>
      <c r="E19139" s="334">
        <v>0</v>
      </c>
      <c r="F19139" s="334">
        <v>0</v>
      </c>
      <c r="G19139" s="334">
        <v>0</v>
      </c>
      <c r="H19139" s="334">
        <v>0</v>
      </c>
      <c r="I19139" s="334">
        <v>0</v>
      </c>
      <c r="J19139" s="334">
        <v>0</v>
      </c>
      <c r="K19139" s="334">
        <v>0</v>
      </c>
      <c r="L19139" s="334">
        <v>0</v>
      </c>
      <c r="M19139" s="334">
        <v>0</v>
      </c>
      <c r="N19139" s="334">
        <v>0</v>
      </c>
      <c r="O19139" s="334">
        <v>0</v>
      </c>
      <c r="P19139" s="334">
        <v>0</v>
      </c>
      <c r="Q19139" s="334">
        <v>0</v>
      </c>
      <c r="R19139" s="334">
        <v>0</v>
      </c>
      <c r="S19139" s="334">
        <v>0</v>
      </c>
      <c r="T19139" s="334">
        <v>0</v>
      </c>
      <c r="U19139" s="334">
        <v>0</v>
      </c>
      <c r="V19139" s="334">
        <v>0</v>
      </c>
      <c r="W19139" s="334">
        <v>0</v>
      </c>
      <c r="X19139" s="334">
        <v>0</v>
      </c>
      <c r="Y19139" s="334">
        <v>0</v>
      </c>
      <c r="Z19139" s="334">
        <v>0</v>
      </c>
      <c r="AA19139" s="334">
        <v>0</v>
      </c>
      <c r="AB19139" s="334">
        <v>0.5</v>
      </c>
      <c r="AD19139" s="334">
        <v>0.5</v>
      </c>
      <c r="AE19139" s="334">
        <f t="shared" si="2993"/>
        <v>0.5</v>
      </c>
      <c r="AF19139" s="334">
        <f t="shared" si="2994"/>
        <v>0.5</v>
      </c>
      <c r="AG19139" s="340">
        <f t="shared" si="2995"/>
        <v>0</v>
      </c>
      <c r="AI19139" s="340">
        <f t="shared" si="2996"/>
        <v>0.5</v>
      </c>
      <c r="AJ19139" s="340">
        <f t="shared" si="2996"/>
        <v>0</v>
      </c>
      <c r="AK19139" s="340">
        <f t="shared" si="2996"/>
        <v>0</v>
      </c>
      <c r="AL19139" s="340">
        <f t="shared" si="2996"/>
        <v>0</v>
      </c>
      <c r="AM19139" s="340">
        <f t="shared" si="2996"/>
        <v>0</v>
      </c>
    </row>
    <row r="19140" spans="1:39" x14ac:dyDescent="0.35">
      <c r="A19140" s="337">
        <v>41053</v>
      </c>
      <c r="B19140" s="338">
        <f t="shared" ref="B19140:B19203" si="2997">YEAR(A19140)</f>
        <v>2012</v>
      </c>
      <c r="C19140" s="338">
        <f t="shared" ref="C19140:C19203" si="2998">MONTH(A19140)</f>
        <v>5</v>
      </c>
      <c r="D19140" s="338">
        <f t="shared" ref="D19140:D19203" si="2999">DAY(A19140)</f>
        <v>24</v>
      </c>
      <c r="E19140" s="334">
        <v>0.4</v>
      </c>
      <c r="F19140" s="334">
        <v>0.4</v>
      </c>
      <c r="G19140" s="334">
        <v>0.4</v>
      </c>
      <c r="H19140" s="334">
        <v>0.4</v>
      </c>
      <c r="I19140" s="334">
        <v>0.4</v>
      </c>
      <c r="J19140" s="334">
        <v>0.4</v>
      </c>
      <c r="K19140" s="334">
        <v>0.4</v>
      </c>
      <c r="L19140" s="334">
        <v>0.4</v>
      </c>
      <c r="M19140" s="334">
        <v>0.4</v>
      </c>
      <c r="N19140" s="334">
        <v>0.4</v>
      </c>
      <c r="O19140" s="334">
        <v>0.4</v>
      </c>
      <c r="P19140" s="334">
        <v>0.4</v>
      </c>
      <c r="Q19140" s="334">
        <v>0</v>
      </c>
      <c r="R19140" s="334">
        <v>0</v>
      </c>
      <c r="S19140" s="334">
        <v>0</v>
      </c>
      <c r="T19140" s="334">
        <v>0</v>
      </c>
      <c r="U19140" s="334">
        <v>0</v>
      </c>
      <c r="V19140" s="334">
        <v>0.4</v>
      </c>
      <c r="W19140" s="334">
        <v>0</v>
      </c>
      <c r="X19140" s="334">
        <v>0</v>
      </c>
      <c r="Y19140" s="334">
        <v>0</v>
      </c>
      <c r="Z19140" s="334">
        <v>0</v>
      </c>
      <c r="AA19140" s="334">
        <v>0</v>
      </c>
      <c r="AB19140" s="334">
        <v>0</v>
      </c>
      <c r="AD19140" s="334">
        <v>5.2</v>
      </c>
      <c r="AE19140" s="334">
        <f t="shared" si="2993"/>
        <v>5.2</v>
      </c>
      <c r="AF19140" s="334">
        <f t="shared" si="2994"/>
        <v>5.2</v>
      </c>
      <c r="AG19140" s="340">
        <f t="shared" si="2995"/>
        <v>0</v>
      </c>
      <c r="AI19140" s="340">
        <f t="shared" ref="AI19140:AM19155" si="3000">IF($C19140=AI$1,$AF19140,0)</f>
        <v>5.2</v>
      </c>
      <c r="AJ19140" s="340">
        <f t="shared" si="3000"/>
        <v>0</v>
      </c>
      <c r="AK19140" s="340">
        <f t="shared" si="3000"/>
        <v>0</v>
      </c>
      <c r="AL19140" s="340">
        <f t="shared" si="3000"/>
        <v>0</v>
      </c>
      <c r="AM19140" s="340">
        <f t="shared" si="3000"/>
        <v>0</v>
      </c>
    </row>
    <row r="19141" spans="1:39" x14ac:dyDescent="0.35">
      <c r="A19141" s="337">
        <v>41054</v>
      </c>
      <c r="B19141" s="338">
        <f t="shared" si="2997"/>
        <v>2012</v>
      </c>
      <c r="C19141" s="338">
        <f t="shared" si="2998"/>
        <v>5</v>
      </c>
      <c r="D19141" s="338">
        <f t="shared" si="2999"/>
        <v>25</v>
      </c>
      <c r="E19141" s="334">
        <v>0</v>
      </c>
      <c r="F19141" s="334">
        <v>0</v>
      </c>
      <c r="G19141" s="334">
        <v>0</v>
      </c>
      <c r="H19141" s="334">
        <v>0</v>
      </c>
      <c r="I19141" s="334">
        <v>0</v>
      </c>
      <c r="J19141" s="334">
        <v>0</v>
      </c>
      <c r="K19141" s="334">
        <v>0</v>
      </c>
      <c r="L19141" s="334">
        <v>0</v>
      </c>
      <c r="M19141" s="334">
        <v>0</v>
      </c>
      <c r="N19141" s="334">
        <v>0</v>
      </c>
      <c r="O19141" s="334">
        <v>0</v>
      </c>
      <c r="P19141" s="334">
        <v>0</v>
      </c>
      <c r="Q19141" s="334">
        <v>0</v>
      </c>
      <c r="R19141" s="334">
        <v>0.9</v>
      </c>
      <c r="S19141" s="334">
        <v>0</v>
      </c>
      <c r="T19141" s="334">
        <v>0</v>
      </c>
      <c r="U19141" s="334">
        <v>0</v>
      </c>
      <c r="V19141" s="334">
        <v>0</v>
      </c>
      <c r="W19141" s="334">
        <v>0.9</v>
      </c>
      <c r="X19141" s="334">
        <v>0</v>
      </c>
      <c r="Y19141" s="334">
        <v>0</v>
      </c>
      <c r="Z19141" s="334">
        <v>0</v>
      </c>
      <c r="AA19141" s="334">
        <v>0</v>
      </c>
      <c r="AB19141" s="334">
        <v>0</v>
      </c>
      <c r="AD19141" s="334">
        <v>1.8</v>
      </c>
      <c r="AE19141" s="334">
        <f t="shared" si="2993"/>
        <v>1.8</v>
      </c>
      <c r="AF19141" s="334">
        <f t="shared" si="2994"/>
        <v>1.8</v>
      </c>
      <c r="AG19141" s="340">
        <f t="shared" si="2995"/>
        <v>0</v>
      </c>
      <c r="AI19141" s="340">
        <f t="shared" si="3000"/>
        <v>1.8</v>
      </c>
      <c r="AJ19141" s="340">
        <f t="shared" si="3000"/>
        <v>0</v>
      </c>
      <c r="AK19141" s="340">
        <f t="shared" si="3000"/>
        <v>0</v>
      </c>
      <c r="AL19141" s="340">
        <f t="shared" si="3000"/>
        <v>0</v>
      </c>
      <c r="AM19141" s="340">
        <f t="shared" si="3000"/>
        <v>0</v>
      </c>
    </row>
    <row r="19142" spans="1:39" x14ac:dyDescent="0.35">
      <c r="A19142" s="337">
        <v>41055</v>
      </c>
      <c r="B19142" s="338">
        <f t="shared" si="2997"/>
        <v>2012</v>
      </c>
      <c r="C19142" s="338">
        <f t="shared" si="2998"/>
        <v>5</v>
      </c>
      <c r="D19142" s="338">
        <f t="shared" si="2999"/>
        <v>26</v>
      </c>
      <c r="E19142" s="334">
        <v>0</v>
      </c>
      <c r="F19142" s="334">
        <v>0</v>
      </c>
      <c r="G19142" s="334">
        <v>0</v>
      </c>
      <c r="H19142" s="334">
        <v>0</v>
      </c>
      <c r="I19142" s="334">
        <v>0</v>
      </c>
      <c r="J19142" s="334">
        <v>0</v>
      </c>
      <c r="K19142" s="334">
        <v>0</v>
      </c>
      <c r="L19142" s="334">
        <v>0</v>
      </c>
      <c r="M19142" s="334">
        <v>0</v>
      </c>
      <c r="N19142" s="334">
        <v>0</v>
      </c>
      <c r="O19142" s="334">
        <v>0</v>
      </c>
      <c r="P19142" s="334">
        <v>0</v>
      </c>
      <c r="Q19142" s="334">
        <v>0</v>
      </c>
      <c r="R19142" s="334">
        <v>0</v>
      </c>
      <c r="S19142" s="334">
        <v>0</v>
      </c>
      <c r="T19142" s="334">
        <v>0</v>
      </c>
      <c r="U19142" s="334">
        <v>0</v>
      </c>
      <c r="V19142" s="334">
        <v>0</v>
      </c>
      <c r="W19142" s="334">
        <v>0</v>
      </c>
      <c r="X19142" s="334">
        <v>0</v>
      </c>
      <c r="Y19142" s="334">
        <v>0</v>
      </c>
      <c r="Z19142" s="334">
        <v>0</v>
      </c>
      <c r="AA19142" s="334">
        <v>0</v>
      </c>
      <c r="AB19142" s="334">
        <v>0</v>
      </c>
      <c r="AD19142" s="334">
        <v>0</v>
      </c>
      <c r="AE19142" s="334">
        <f t="shared" si="2993"/>
        <v>0</v>
      </c>
      <c r="AF19142" s="334">
        <f t="shared" si="2994"/>
        <v>0</v>
      </c>
      <c r="AG19142" s="340">
        <f t="shared" si="2995"/>
        <v>0</v>
      </c>
      <c r="AI19142" s="340">
        <f t="shared" si="3000"/>
        <v>0</v>
      </c>
      <c r="AJ19142" s="340">
        <f t="shared" si="3000"/>
        <v>0</v>
      </c>
      <c r="AK19142" s="340">
        <f t="shared" si="3000"/>
        <v>0</v>
      </c>
      <c r="AL19142" s="340">
        <f t="shared" si="3000"/>
        <v>0</v>
      </c>
      <c r="AM19142" s="340">
        <f t="shared" si="3000"/>
        <v>0</v>
      </c>
    </row>
    <row r="19143" spans="1:39" x14ac:dyDescent="0.35">
      <c r="A19143" s="337">
        <v>41056</v>
      </c>
      <c r="B19143" s="338">
        <f t="shared" si="2997"/>
        <v>2012</v>
      </c>
      <c r="C19143" s="338">
        <f t="shared" si="2998"/>
        <v>5</v>
      </c>
      <c r="D19143" s="338">
        <f t="shared" si="2999"/>
        <v>27</v>
      </c>
      <c r="E19143" s="334">
        <v>0</v>
      </c>
      <c r="F19143" s="334">
        <v>0</v>
      </c>
      <c r="G19143" s="334">
        <v>0</v>
      </c>
      <c r="H19143" s="334">
        <v>0</v>
      </c>
      <c r="I19143" s="334">
        <v>0</v>
      </c>
      <c r="J19143" s="334">
        <v>0</v>
      </c>
      <c r="K19143" s="334">
        <v>0</v>
      </c>
      <c r="L19143" s="334">
        <v>0</v>
      </c>
      <c r="M19143" s="334">
        <v>0</v>
      </c>
      <c r="N19143" s="334">
        <v>0</v>
      </c>
      <c r="O19143" s="334">
        <v>0</v>
      </c>
      <c r="P19143" s="334">
        <v>0</v>
      </c>
      <c r="Q19143" s="334">
        <v>0</v>
      </c>
      <c r="R19143" s="334">
        <v>0</v>
      </c>
      <c r="S19143" s="334">
        <v>0</v>
      </c>
      <c r="T19143" s="334">
        <v>0</v>
      </c>
      <c r="U19143" s="334">
        <v>0</v>
      </c>
      <c r="V19143" s="334">
        <v>0</v>
      </c>
      <c r="W19143" s="334">
        <v>0</v>
      </c>
      <c r="X19143" s="334">
        <v>0</v>
      </c>
      <c r="Y19143" s="334">
        <v>0</v>
      </c>
      <c r="Z19143" s="334">
        <v>0</v>
      </c>
      <c r="AA19143" s="334">
        <v>0</v>
      </c>
      <c r="AB19143" s="334">
        <v>0</v>
      </c>
      <c r="AD19143" s="334">
        <v>0</v>
      </c>
      <c r="AE19143" s="334">
        <f t="shared" si="2993"/>
        <v>0</v>
      </c>
      <c r="AF19143" s="334">
        <f t="shared" si="2994"/>
        <v>0</v>
      </c>
      <c r="AG19143" s="340">
        <f t="shared" si="2995"/>
        <v>0</v>
      </c>
      <c r="AI19143" s="340">
        <f t="shared" si="3000"/>
        <v>0</v>
      </c>
      <c r="AJ19143" s="340">
        <f t="shared" si="3000"/>
        <v>0</v>
      </c>
      <c r="AK19143" s="340">
        <f t="shared" si="3000"/>
        <v>0</v>
      </c>
      <c r="AL19143" s="340">
        <f t="shared" si="3000"/>
        <v>0</v>
      </c>
      <c r="AM19143" s="340">
        <f t="shared" si="3000"/>
        <v>0</v>
      </c>
    </row>
    <row r="19144" spans="1:39" x14ac:dyDescent="0.35">
      <c r="A19144" s="337">
        <v>41057</v>
      </c>
      <c r="B19144" s="338">
        <f t="shared" si="2997"/>
        <v>2012</v>
      </c>
      <c r="C19144" s="338">
        <f t="shared" si="2998"/>
        <v>5</v>
      </c>
      <c r="D19144" s="338">
        <f t="shared" si="2999"/>
        <v>28</v>
      </c>
      <c r="E19144" s="334">
        <v>0</v>
      </c>
      <c r="F19144" s="334">
        <v>0</v>
      </c>
      <c r="G19144" s="334">
        <v>0</v>
      </c>
      <c r="H19144" s="334">
        <v>0</v>
      </c>
      <c r="I19144" s="334">
        <v>0</v>
      </c>
      <c r="J19144" s="334">
        <v>0</v>
      </c>
      <c r="K19144" s="334">
        <v>0</v>
      </c>
      <c r="L19144" s="334">
        <v>0</v>
      </c>
      <c r="M19144" s="334">
        <v>0</v>
      </c>
      <c r="N19144" s="334">
        <v>0</v>
      </c>
      <c r="O19144" s="334">
        <v>0</v>
      </c>
      <c r="P19144" s="334">
        <v>0</v>
      </c>
      <c r="Q19144" s="334">
        <v>0</v>
      </c>
      <c r="R19144" s="334">
        <v>0</v>
      </c>
      <c r="S19144" s="334">
        <v>0</v>
      </c>
      <c r="T19144" s="334">
        <v>0</v>
      </c>
      <c r="U19144" s="334">
        <v>0</v>
      </c>
      <c r="V19144" s="334">
        <v>0</v>
      </c>
      <c r="W19144" s="334">
        <v>0</v>
      </c>
      <c r="X19144" s="334">
        <v>0</v>
      </c>
      <c r="Y19144" s="334">
        <v>0</v>
      </c>
      <c r="Z19144" s="334">
        <v>0</v>
      </c>
      <c r="AA19144" s="334">
        <v>0</v>
      </c>
      <c r="AB19144" s="334">
        <v>0</v>
      </c>
      <c r="AD19144" s="334">
        <v>0</v>
      </c>
      <c r="AE19144" s="334">
        <f t="shared" si="2993"/>
        <v>0</v>
      </c>
      <c r="AF19144" s="334">
        <f t="shared" si="2994"/>
        <v>0</v>
      </c>
      <c r="AG19144" s="340">
        <f t="shared" si="2995"/>
        <v>0</v>
      </c>
      <c r="AI19144" s="340">
        <f t="shared" si="3000"/>
        <v>0</v>
      </c>
      <c r="AJ19144" s="340">
        <f t="shared" si="3000"/>
        <v>0</v>
      </c>
      <c r="AK19144" s="340">
        <f t="shared" si="3000"/>
        <v>0</v>
      </c>
      <c r="AL19144" s="340">
        <f t="shared" si="3000"/>
        <v>0</v>
      </c>
      <c r="AM19144" s="340">
        <f t="shared" si="3000"/>
        <v>0</v>
      </c>
    </row>
    <row r="19145" spans="1:39" x14ac:dyDescent="0.35">
      <c r="A19145" s="337">
        <v>41058</v>
      </c>
      <c r="B19145" s="338">
        <f t="shared" si="2997"/>
        <v>2012</v>
      </c>
      <c r="C19145" s="338">
        <f t="shared" si="2998"/>
        <v>5</v>
      </c>
      <c r="D19145" s="338">
        <f t="shared" si="2999"/>
        <v>29</v>
      </c>
      <c r="E19145" s="334">
        <v>0</v>
      </c>
      <c r="F19145" s="334">
        <v>0</v>
      </c>
      <c r="G19145" s="334">
        <v>0</v>
      </c>
      <c r="H19145" s="334">
        <v>0</v>
      </c>
      <c r="I19145" s="334">
        <v>0</v>
      </c>
      <c r="J19145" s="334">
        <v>0</v>
      </c>
      <c r="K19145" s="334">
        <v>0</v>
      </c>
      <c r="L19145" s="334">
        <v>0</v>
      </c>
      <c r="M19145" s="334">
        <v>0</v>
      </c>
      <c r="N19145" s="334">
        <v>0</v>
      </c>
      <c r="O19145" s="334">
        <v>0</v>
      </c>
      <c r="P19145" s="334">
        <v>0</v>
      </c>
      <c r="Q19145" s="334">
        <v>0</v>
      </c>
      <c r="R19145" s="334">
        <v>0</v>
      </c>
      <c r="S19145" s="334">
        <v>0</v>
      </c>
      <c r="T19145" s="334">
        <v>0</v>
      </c>
      <c r="U19145" s="334">
        <v>0</v>
      </c>
      <c r="V19145" s="334">
        <v>0</v>
      </c>
      <c r="W19145" s="334">
        <v>0</v>
      </c>
      <c r="X19145" s="334">
        <v>0</v>
      </c>
      <c r="Y19145" s="334">
        <v>0</v>
      </c>
      <c r="Z19145" s="334">
        <v>0</v>
      </c>
      <c r="AA19145" s="334">
        <v>0</v>
      </c>
      <c r="AB19145" s="334">
        <v>0</v>
      </c>
      <c r="AD19145" s="334">
        <v>0</v>
      </c>
      <c r="AE19145" s="334">
        <f t="shared" si="2993"/>
        <v>0</v>
      </c>
      <c r="AF19145" s="334">
        <f t="shared" si="2994"/>
        <v>0</v>
      </c>
      <c r="AG19145" s="340">
        <f t="shared" si="2995"/>
        <v>0</v>
      </c>
      <c r="AI19145" s="340">
        <f t="shared" si="3000"/>
        <v>0</v>
      </c>
      <c r="AJ19145" s="340">
        <f t="shared" si="3000"/>
        <v>0</v>
      </c>
      <c r="AK19145" s="340">
        <f t="shared" si="3000"/>
        <v>0</v>
      </c>
      <c r="AL19145" s="340">
        <f t="shared" si="3000"/>
        <v>0</v>
      </c>
      <c r="AM19145" s="340">
        <f t="shared" si="3000"/>
        <v>0</v>
      </c>
    </row>
    <row r="19146" spans="1:39" x14ac:dyDescent="0.35">
      <c r="A19146" s="337">
        <v>41059</v>
      </c>
      <c r="B19146" s="338">
        <f t="shared" si="2997"/>
        <v>2012</v>
      </c>
      <c r="C19146" s="338">
        <f t="shared" si="2998"/>
        <v>5</v>
      </c>
      <c r="D19146" s="338">
        <f t="shared" si="2999"/>
        <v>30</v>
      </c>
      <c r="E19146" s="334">
        <v>0</v>
      </c>
      <c r="F19146" s="334">
        <v>0</v>
      </c>
      <c r="G19146" s="334">
        <v>0</v>
      </c>
      <c r="H19146" s="334">
        <v>0</v>
      </c>
      <c r="I19146" s="334">
        <v>0</v>
      </c>
      <c r="J19146" s="334">
        <v>0</v>
      </c>
      <c r="K19146" s="334">
        <v>0</v>
      </c>
      <c r="L19146" s="334">
        <v>0</v>
      </c>
      <c r="M19146" s="334">
        <v>0</v>
      </c>
      <c r="N19146" s="334">
        <v>0</v>
      </c>
      <c r="O19146" s="334">
        <v>0</v>
      </c>
      <c r="P19146" s="334">
        <v>0</v>
      </c>
      <c r="Q19146" s="334">
        <v>0</v>
      </c>
      <c r="R19146" s="334">
        <v>0</v>
      </c>
      <c r="S19146" s="334">
        <v>0</v>
      </c>
      <c r="T19146" s="334">
        <v>0</v>
      </c>
      <c r="U19146" s="334">
        <v>0</v>
      </c>
      <c r="V19146" s="334">
        <v>0</v>
      </c>
      <c r="W19146" s="334">
        <v>0</v>
      </c>
      <c r="X19146" s="334">
        <v>0</v>
      </c>
      <c r="Y19146" s="334">
        <v>0</v>
      </c>
      <c r="Z19146" s="334">
        <v>0</v>
      </c>
      <c r="AA19146" s="334">
        <v>0</v>
      </c>
      <c r="AB19146" s="334">
        <v>0</v>
      </c>
      <c r="AD19146" s="334">
        <v>0</v>
      </c>
      <c r="AE19146" s="334">
        <f t="shared" si="2993"/>
        <v>0</v>
      </c>
      <c r="AF19146" s="334">
        <f t="shared" si="2994"/>
        <v>0</v>
      </c>
      <c r="AG19146" s="340">
        <f t="shared" si="2995"/>
        <v>0</v>
      </c>
      <c r="AI19146" s="340">
        <f t="shared" si="3000"/>
        <v>0</v>
      </c>
      <c r="AJ19146" s="340">
        <f t="shared" si="3000"/>
        <v>0</v>
      </c>
      <c r="AK19146" s="340">
        <f t="shared" si="3000"/>
        <v>0</v>
      </c>
      <c r="AL19146" s="340">
        <f t="shared" si="3000"/>
        <v>0</v>
      </c>
      <c r="AM19146" s="340">
        <f t="shared" si="3000"/>
        <v>0</v>
      </c>
    </row>
    <row r="19147" spans="1:39" x14ac:dyDescent="0.35">
      <c r="A19147" s="337">
        <v>41060</v>
      </c>
      <c r="B19147" s="338">
        <f t="shared" si="2997"/>
        <v>2012</v>
      </c>
      <c r="C19147" s="338">
        <f t="shared" si="2998"/>
        <v>5</v>
      </c>
      <c r="D19147" s="338">
        <f t="shared" si="2999"/>
        <v>31</v>
      </c>
      <c r="E19147" s="334">
        <v>0</v>
      </c>
      <c r="F19147" s="334">
        <v>0</v>
      </c>
      <c r="G19147" s="334">
        <v>0</v>
      </c>
      <c r="H19147" s="334">
        <v>0</v>
      </c>
      <c r="I19147" s="334">
        <v>0</v>
      </c>
      <c r="J19147" s="334">
        <v>0</v>
      </c>
      <c r="K19147" s="334">
        <v>0</v>
      </c>
      <c r="L19147" s="334">
        <v>0</v>
      </c>
      <c r="M19147" s="334">
        <v>0</v>
      </c>
      <c r="N19147" s="334">
        <v>0</v>
      </c>
      <c r="O19147" s="334">
        <v>0</v>
      </c>
      <c r="P19147" s="334">
        <v>0</v>
      </c>
      <c r="Q19147" s="334">
        <v>0</v>
      </c>
      <c r="R19147" s="334">
        <v>0</v>
      </c>
      <c r="S19147" s="334">
        <v>0</v>
      </c>
      <c r="T19147" s="334">
        <v>0</v>
      </c>
      <c r="U19147" s="334">
        <v>0</v>
      </c>
      <c r="V19147" s="334">
        <v>0</v>
      </c>
      <c r="W19147" s="334">
        <v>0</v>
      </c>
      <c r="X19147" s="334">
        <v>0</v>
      </c>
      <c r="Y19147" s="334">
        <v>0</v>
      </c>
      <c r="Z19147" s="334">
        <v>0</v>
      </c>
      <c r="AA19147" s="334">
        <v>0</v>
      </c>
      <c r="AB19147" s="334">
        <v>0</v>
      </c>
      <c r="AD19147" s="334">
        <v>0</v>
      </c>
      <c r="AE19147" s="334">
        <f t="shared" si="2993"/>
        <v>0</v>
      </c>
      <c r="AF19147" s="334">
        <f t="shared" si="2994"/>
        <v>0</v>
      </c>
      <c r="AG19147" s="340">
        <f t="shared" si="2995"/>
        <v>0</v>
      </c>
      <c r="AI19147" s="340">
        <f t="shared" si="3000"/>
        <v>0</v>
      </c>
      <c r="AJ19147" s="340">
        <f t="shared" si="3000"/>
        <v>0</v>
      </c>
      <c r="AK19147" s="340">
        <f t="shared" si="3000"/>
        <v>0</v>
      </c>
      <c r="AL19147" s="340">
        <f t="shared" si="3000"/>
        <v>0</v>
      </c>
      <c r="AM19147" s="340">
        <f t="shared" si="3000"/>
        <v>0</v>
      </c>
    </row>
    <row r="19148" spans="1:39" x14ac:dyDescent="0.35">
      <c r="A19148" s="337">
        <v>41061</v>
      </c>
      <c r="B19148" s="338">
        <f t="shared" si="2997"/>
        <v>2012</v>
      </c>
      <c r="C19148" s="338">
        <f t="shared" si="2998"/>
        <v>6</v>
      </c>
      <c r="D19148" s="338">
        <f t="shared" si="2999"/>
        <v>1</v>
      </c>
      <c r="E19148" s="334">
        <v>0</v>
      </c>
      <c r="F19148" s="334">
        <v>0</v>
      </c>
      <c r="G19148" s="334">
        <v>0</v>
      </c>
      <c r="H19148" s="334">
        <v>0</v>
      </c>
      <c r="I19148" s="334">
        <v>0</v>
      </c>
      <c r="J19148" s="334">
        <v>0</v>
      </c>
      <c r="K19148" s="334">
        <v>0</v>
      </c>
      <c r="L19148" s="334">
        <v>0</v>
      </c>
      <c r="M19148" s="334">
        <v>0</v>
      </c>
      <c r="N19148" s="334">
        <v>0</v>
      </c>
      <c r="O19148" s="334">
        <v>0</v>
      </c>
      <c r="P19148" s="334">
        <v>0</v>
      </c>
      <c r="Q19148" s="334">
        <v>0</v>
      </c>
      <c r="R19148" s="334">
        <v>0</v>
      </c>
      <c r="S19148" s="334">
        <v>0</v>
      </c>
      <c r="T19148" s="334">
        <v>0</v>
      </c>
      <c r="U19148" s="334">
        <v>0</v>
      </c>
      <c r="V19148" s="334">
        <v>0</v>
      </c>
      <c r="W19148" s="334">
        <v>0</v>
      </c>
      <c r="X19148" s="334">
        <v>0</v>
      </c>
      <c r="Y19148" s="334">
        <v>0</v>
      </c>
      <c r="Z19148" s="334">
        <v>0</v>
      </c>
      <c r="AA19148" s="334">
        <v>0</v>
      </c>
      <c r="AB19148" s="334">
        <v>0</v>
      </c>
      <c r="AD19148" s="334">
        <v>0</v>
      </c>
      <c r="AE19148" s="334">
        <f t="shared" si="2993"/>
        <v>0</v>
      </c>
      <c r="AF19148" s="334">
        <f t="shared" si="2994"/>
        <v>0</v>
      </c>
      <c r="AG19148" s="340">
        <f t="shared" si="2995"/>
        <v>0</v>
      </c>
      <c r="AI19148" s="340">
        <f t="shared" si="3000"/>
        <v>0</v>
      </c>
      <c r="AJ19148" s="340">
        <f t="shared" si="3000"/>
        <v>0</v>
      </c>
      <c r="AK19148" s="340">
        <f t="shared" si="3000"/>
        <v>0</v>
      </c>
      <c r="AL19148" s="340">
        <f t="shared" si="3000"/>
        <v>0</v>
      </c>
      <c r="AM19148" s="340">
        <f t="shared" si="3000"/>
        <v>0</v>
      </c>
    </row>
    <row r="19149" spans="1:39" x14ac:dyDescent="0.35">
      <c r="A19149" s="337">
        <v>41062</v>
      </c>
      <c r="B19149" s="338">
        <f t="shared" si="2997"/>
        <v>2012</v>
      </c>
      <c r="C19149" s="338">
        <f t="shared" si="2998"/>
        <v>6</v>
      </c>
      <c r="D19149" s="338">
        <f t="shared" si="2999"/>
        <v>2</v>
      </c>
      <c r="E19149" s="334">
        <v>0</v>
      </c>
      <c r="F19149" s="334">
        <v>0</v>
      </c>
      <c r="G19149" s="334">
        <v>0</v>
      </c>
      <c r="H19149" s="334">
        <v>0</v>
      </c>
      <c r="I19149" s="334">
        <v>0</v>
      </c>
      <c r="J19149" s="334">
        <v>0</v>
      </c>
      <c r="K19149" s="334">
        <v>0</v>
      </c>
      <c r="L19149" s="334">
        <v>0</v>
      </c>
      <c r="M19149" s="334">
        <v>0</v>
      </c>
      <c r="N19149" s="334">
        <v>0</v>
      </c>
      <c r="O19149" s="334">
        <v>0</v>
      </c>
      <c r="P19149" s="334">
        <v>0.3</v>
      </c>
      <c r="Q19149" s="334">
        <v>0</v>
      </c>
      <c r="R19149" s="334">
        <v>0.3</v>
      </c>
      <c r="S19149" s="334">
        <v>0</v>
      </c>
      <c r="T19149" s="334">
        <v>0</v>
      </c>
      <c r="U19149" s="334">
        <v>0</v>
      </c>
      <c r="V19149" s="334">
        <v>0</v>
      </c>
      <c r="W19149" s="334">
        <v>0</v>
      </c>
      <c r="X19149" s="334">
        <v>0</v>
      </c>
      <c r="Y19149" s="334">
        <v>0</v>
      </c>
      <c r="Z19149" s="334">
        <v>0</v>
      </c>
      <c r="AA19149" s="334">
        <v>0</v>
      </c>
      <c r="AB19149" s="334">
        <v>0</v>
      </c>
      <c r="AD19149" s="334">
        <v>0.6</v>
      </c>
      <c r="AE19149" s="334">
        <f t="shared" si="2993"/>
        <v>0.6</v>
      </c>
      <c r="AF19149" s="334">
        <f t="shared" si="2994"/>
        <v>0.6</v>
      </c>
      <c r="AG19149" s="340">
        <f t="shared" si="2995"/>
        <v>0</v>
      </c>
      <c r="AI19149" s="340">
        <f t="shared" si="3000"/>
        <v>0</v>
      </c>
      <c r="AJ19149" s="340">
        <f t="shared" si="3000"/>
        <v>0.6</v>
      </c>
      <c r="AK19149" s="340">
        <f t="shared" si="3000"/>
        <v>0</v>
      </c>
      <c r="AL19149" s="340">
        <f t="shared" si="3000"/>
        <v>0</v>
      </c>
      <c r="AM19149" s="340">
        <f t="shared" si="3000"/>
        <v>0</v>
      </c>
    </row>
    <row r="19150" spans="1:39" x14ac:dyDescent="0.35">
      <c r="A19150" s="337">
        <v>41063</v>
      </c>
      <c r="B19150" s="338">
        <f t="shared" si="2997"/>
        <v>2012</v>
      </c>
      <c r="C19150" s="338">
        <f t="shared" si="2998"/>
        <v>6</v>
      </c>
      <c r="D19150" s="338">
        <f t="shared" si="2999"/>
        <v>3</v>
      </c>
      <c r="E19150" s="334">
        <v>0</v>
      </c>
      <c r="F19150" s="334">
        <v>0</v>
      </c>
      <c r="G19150" s="334">
        <v>0</v>
      </c>
      <c r="H19150" s="334">
        <v>0</v>
      </c>
      <c r="I19150" s="334">
        <v>0</v>
      </c>
      <c r="J19150" s="334">
        <v>0</v>
      </c>
      <c r="K19150" s="334">
        <v>0</v>
      </c>
      <c r="L19150" s="334">
        <v>0</v>
      </c>
      <c r="M19150" s="334">
        <v>0</v>
      </c>
      <c r="N19150" s="334">
        <v>0</v>
      </c>
      <c r="O19150" s="334">
        <v>0</v>
      </c>
      <c r="P19150" s="334">
        <v>0</v>
      </c>
      <c r="Q19150" s="334">
        <v>0</v>
      </c>
      <c r="R19150" s="334">
        <v>0</v>
      </c>
      <c r="S19150" s="334">
        <v>0</v>
      </c>
      <c r="T19150" s="334">
        <v>0</v>
      </c>
      <c r="U19150" s="334">
        <v>0</v>
      </c>
      <c r="V19150" s="334">
        <v>0</v>
      </c>
      <c r="W19150" s="334">
        <v>0</v>
      </c>
      <c r="X19150" s="334">
        <v>0</v>
      </c>
      <c r="Y19150" s="334">
        <v>0</v>
      </c>
      <c r="Z19150" s="334">
        <v>0</v>
      </c>
      <c r="AA19150" s="334">
        <v>0</v>
      </c>
      <c r="AB19150" s="334">
        <v>0</v>
      </c>
      <c r="AD19150" s="334">
        <v>0</v>
      </c>
      <c r="AE19150" s="334">
        <f t="shared" si="2993"/>
        <v>0</v>
      </c>
      <c r="AF19150" s="334">
        <f t="shared" si="2994"/>
        <v>0</v>
      </c>
      <c r="AG19150" s="340">
        <f t="shared" si="2995"/>
        <v>0</v>
      </c>
      <c r="AI19150" s="340">
        <f t="shared" si="3000"/>
        <v>0</v>
      </c>
      <c r="AJ19150" s="340">
        <f t="shared" si="3000"/>
        <v>0</v>
      </c>
      <c r="AK19150" s="340">
        <f t="shared" si="3000"/>
        <v>0</v>
      </c>
      <c r="AL19150" s="340">
        <f t="shared" si="3000"/>
        <v>0</v>
      </c>
      <c r="AM19150" s="340">
        <f t="shared" si="3000"/>
        <v>0</v>
      </c>
    </row>
    <row r="19151" spans="1:39" x14ac:dyDescent="0.35">
      <c r="A19151" s="337">
        <v>41064</v>
      </c>
      <c r="B19151" s="338">
        <f t="shared" si="2997"/>
        <v>2012</v>
      </c>
      <c r="C19151" s="338">
        <f t="shared" si="2998"/>
        <v>6</v>
      </c>
      <c r="D19151" s="338">
        <f t="shared" si="2999"/>
        <v>4</v>
      </c>
      <c r="E19151" s="334">
        <v>0</v>
      </c>
      <c r="F19151" s="334">
        <v>0</v>
      </c>
      <c r="G19151" s="334">
        <v>0</v>
      </c>
      <c r="H19151" s="334">
        <v>0</v>
      </c>
      <c r="I19151" s="334">
        <v>0</v>
      </c>
      <c r="J19151" s="334">
        <v>0</v>
      </c>
      <c r="K19151" s="334">
        <v>0</v>
      </c>
      <c r="L19151" s="334">
        <v>0</v>
      </c>
      <c r="M19151" s="334">
        <v>0</v>
      </c>
      <c r="N19151" s="334">
        <v>0</v>
      </c>
      <c r="O19151" s="334">
        <v>0</v>
      </c>
      <c r="P19151" s="334">
        <v>0</v>
      </c>
      <c r="Q19151" s="334">
        <v>0</v>
      </c>
      <c r="R19151" s="334">
        <v>0</v>
      </c>
      <c r="S19151" s="334">
        <v>0</v>
      </c>
      <c r="T19151" s="334">
        <v>0</v>
      </c>
      <c r="U19151" s="334">
        <v>0</v>
      </c>
      <c r="V19151" s="334">
        <v>0</v>
      </c>
      <c r="W19151" s="334">
        <v>0</v>
      </c>
      <c r="X19151" s="334">
        <v>0</v>
      </c>
      <c r="Y19151" s="334">
        <v>0</v>
      </c>
      <c r="Z19151" s="334">
        <v>0</v>
      </c>
      <c r="AA19151" s="334">
        <v>0</v>
      </c>
      <c r="AB19151" s="334">
        <v>0</v>
      </c>
      <c r="AD19151" s="334">
        <v>0</v>
      </c>
      <c r="AE19151" s="334">
        <f t="shared" si="2993"/>
        <v>0</v>
      </c>
      <c r="AF19151" s="334">
        <f t="shared" si="2994"/>
        <v>0</v>
      </c>
      <c r="AG19151" s="340">
        <f t="shared" si="2995"/>
        <v>0</v>
      </c>
      <c r="AI19151" s="340">
        <f t="shared" si="3000"/>
        <v>0</v>
      </c>
      <c r="AJ19151" s="340">
        <f t="shared" si="3000"/>
        <v>0</v>
      </c>
      <c r="AK19151" s="340">
        <f t="shared" si="3000"/>
        <v>0</v>
      </c>
      <c r="AL19151" s="340">
        <f t="shared" si="3000"/>
        <v>0</v>
      </c>
      <c r="AM19151" s="340">
        <f t="shared" si="3000"/>
        <v>0</v>
      </c>
    </row>
    <row r="19152" spans="1:39" x14ac:dyDescent="0.35">
      <c r="A19152" s="337">
        <v>41065</v>
      </c>
      <c r="B19152" s="338">
        <f t="shared" si="2997"/>
        <v>2012</v>
      </c>
      <c r="C19152" s="338">
        <f t="shared" si="2998"/>
        <v>6</v>
      </c>
      <c r="D19152" s="338">
        <f t="shared" si="2999"/>
        <v>5</v>
      </c>
      <c r="E19152" s="334">
        <v>0</v>
      </c>
      <c r="F19152" s="334">
        <v>2.8</v>
      </c>
      <c r="G19152" s="334">
        <v>2.8</v>
      </c>
      <c r="H19152" s="334">
        <v>2.8</v>
      </c>
      <c r="I19152" s="334">
        <v>5.5</v>
      </c>
      <c r="J19152" s="334">
        <v>0</v>
      </c>
      <c r="K19152" s="334">
        <v>5.6</v>
      </c>
      <c r="L19152" s="334">
        <v>0</v>
      </c>
      <c r="M19152" s="334">
        <v>0</v>
      </c>
      <c r="N19152" s="334">
        <v>0</v>
      </c>
      <c r="O19152" s="334">
        <v>0</v>
      </c>
      <c r="P19152" s="334">
        <v>0</v>
      </c>
      <c r="Q19152" s="334">
        <v>0</v>
      </c>
      <c r="R19152" s="334">
        <v>0</v>
      </c>
      <c r="S19152" s="334">
        <v>0</v>
      </c>
      <c r="T19152" s="334">
        <v>0</v>
      </c>
      <c r="U19152" s="334">
        <v>0</v>
      </c>
      <c r="V19152" s="334">
        <v>0</v>
      </c>
      <c r="W19152" s="334">
        <v>0</v>
      </c>
      <c r="X19152" s="334">
        <v>0</v>
      </c>
      <c r="Y19152" s="334">
        <v>2.8</v>
      </c>
      <c r="Z19152" s="334">
        <v>4.2</v>
      </c>
      <c r="AA19152" s="334">
        <v>5.5</v>
      </c>
      <c r="AB19152" s="334">
        <v>4.2</v>
      </c>
      <c r="AD19152" s="334">
        <v>36.200000000000003</v>
      </c>
      <c r="AE19152" s="334">
        <f t="shared" si="2993"/>
        <v>36.200000000000003</v>
      </c>
      <c r="AF19152" s="334">
        <f t="shared" si="2994"/>
        <v>36.200000000000003</v>
      </c>
      <c r="AG19152" s="340">
        <f t="shared" si="2995"/>
        <v>0</v>
      </c>
      <c r="AI19152" s="340">
        <f t="shared" si="3000"/>
        <v>0</v>
      </c>
      <c r="AJ19152" s="340">
        <f t="shared" si="3000"/>
        <v>36.200000000000003</v>
      </c>
      <c r="AK19152" s="340">
        <f t="shared" si="3000"/>
        <v>0</v>
      </c>
      <c r="AL19152" s="340">
        <f t="shared" si="3000"/>
        <v>0</v>
      </c>
      <c r="AM19152" s="340">
        <f t="shared" si="3000"/>
        <v>0</v>
      </c>
    </row>
    <row r="19153" spans="1:39" x14ac:dyDescent="0.35">
      <c r="A19153" s="337">
        <v>41066</v>
      </c>
      <c r="B19153" s="338">
        <f t="shared" si="2997"/>
        <v>2012</v>
      </c>
      <c r="C19153" s="338">
        <f t="shared" si="2998"/>
        <v>6</v>
      </c>
      <c r="D19153" s="338">
        <f t="shared" si="2999"/>
        <v>6</v>
      </c>
      <c r="E19153" s="334">
        <v>5.8</v>
      </c>
      <c r="F19153" s="334">
        <v>5.8</v>
      </c>
      <c r="G19153" s="334">
        <v>2.8</v>
      </c>
      <c r="H19153" s="334">
        <v>0</v>
      </c>
      <c r="I19153" s="334">
        <v>0</v>
      </c>
      <c r="J19153" s="334">
        <v>0</v>
      </c>
      <c r="K19153" s="334">
        <v>2.9</v>
      </c>
      <c r="L19153" s="334">
        <v>0</v>
      </c>
      <c r="M19153" s="334">
        <v>0</v>
      </c>
      <c r="N19153" s="334">
        <v>2.9</v>
      </c>
      <c r="O19153" s="334">
        <v>2.9</v>
      </c>
      <c r="P19153" s="334">
        <v>2.9</v>
      </c>
      <c r="Q19153" s="334">
        <v>0</v>
      </c>
      <c r="R19153" s="334">
        <v>0</v>
      </c>
      <c r="S19153" s="334">
        <v>0</v>
      </c>
      <c r="T19153" s="334">
        <v>0</v>
      </c>
      <c r="U19153" s="334">
        <v>0</v>
      </c>
      <c r="V19153" s="334">
        <v>0</v>
      </c>
      <c r="W19153" s="334">
        <v>0</v>
      </c>
      <c r="X19153" s="334">
        <v>0</v>
      </c>
      <c r="Y19153" s="334">
        <v>0</v>
      </c>
      <c r="Z19153" s="334">
        <v>0</v>
      </c>
      <c r="AA19153" s="334">
        <v>0</v>
      </c>
      <c r="AB19153" s="334">
        <v>0</v>
      </c>
      <c r="AD19153" s="334">
        <v>26</v>
      </c>
      <c r="AE19153" s="334">
        <f t="shared" si="2993"/>
        <v>26</v>
      </c>
      <c r="AF19153" s="334">
        <f t="shared" si="2994"/>
        <v>25.999999999999993</v>
      </c>
      <c r="AG19153" s="340">
        <f t="shared" si="2995"/>
        <v>7.1054273576010019E-15</v>
      </c>
      <c r="AI19153" s="340">
        <f t="shared" si="3000"/>
        <v>0</v>
      </c>
      <c r="AJ19153" s="340">
        <f t="shared" si="3000"/>
        <v>25.999999999999993</v>
      </c>
      <c r="AK19153" s="340">
        <f t="shared" si="3000"/>
        <v>0</v>
      </c>
      <c r="AL19153" s="340">
        <f t="shared" si="3000"/>
        <v>0</v>
      </c>
      <c r="AM19153" s="340">
        <f t="shared" si="3000"/>
        <v>0</v>
      </c>
    </row>
    <row r="19154" spans="1:39" x14ac:dyDescent="0.35">
      <c r="A19154" s="337">
        <v>41067</v>
      </c>
      <c r="B19154" s="338">
        <f t="shared" si="2997"/>
        <v>2012</v>
      </c>
      <c r="C19154" s="338">
        <f t="shared" si="2998"/>
        <v>6</v>
      </c>
      <c r="D19154" s="338">
        <f t="shared" si="2999"/>
        <v>7</v>
      </c>
      <c r="E19154" s="334">
        <v>0</v>
      </c>
      <c r="F19154" s="334">
        <v>0</v>
      </c>
      <c r="G19154" s="334">
        <v>0</v>
      </c>
      <c r="H19154" s="334">
        <v>0</v>
      </c>
      <c r="I19154" s="334">
        <v>0</v>
      </c>
      <c r="J19154" s="334">
        <v>0</v>
      </c>
      <c r="K19154" s="334">
        <v>0</v>
      </c>
      <c r="L19154" s="334">
        <v>0</v>
      </c>
      <c r="M19154" s="334">
        <v>0</v>
      </c>
      <c r="N19154" s="334">
        <v>0</v>
      </c>
      <c r="O19154" s="334">
        <v>0</v>
      </c>
      <c r="P19154" s="334">
        <v>0</v>
      </c>
      <c r="Q19154" s="334">
        <v>0</v>
      </c>
      <c r="R19154" s="334">
        <v>0</v>
      </c>
      <c r="S19154" s="334">
        <v>0</v>
      </c>
      <c r="T19154" s="334">
        <v>0</v>
      </c>
      <c r="U19154" s="334">
        <v>0</v>
      </c>
      <c r="V19154" s="334">
        <v>0</v>
      </c>
      <c r="W19154" s="334">
        <v>0</v>
      </c>
      <c r="X19154" s="334">
        <v>0</v>
      </c>
      <c r="Y19154" s="334">
        <v>0</v>
      </c>
      <c r="Z19154" s="334">
        <v>0</v>
      </c>
      <c r="AA19154" s="334">
        <v>0</v>
      </c>
      <c r="AB19154" s="334">
        <v>0</v>
      </c>
      <c r="AD19154" s="334">
        <v>0</v>
      </c>
      <c r="AE19154" s="334">
        <f t="shared" si="2993"/>
        <v>0</v>
      </c>
      <c r="AF19154" s="334">
        <f t="shared" si="2994"/>
        <v>0</v>
      </c>
      <c r="AG19154" s="340">
        <f t="shared" si="2995"/>
        <v>0</v>
      </c>
      <c r="AI19154" s="340">
        <f t="shared" si="3000"/>
        <v>0</v>
      </c>
      <c r="AJ19154" s="340">
        <f t="shared" si="3000"/>
        <v>0</v>
      </c>
      <c r="AK19154" s="340">
        <f t="shared" si="3000"/>
        <v>0</v>
      </c>
      <c r="AL19154" s="340">
        <f t="shared" si="3000"/>
        <v>0</v>
      </c>
      <c r="AM19154" s="340">
        <f t="shared" si="3000"/>
        <v>0</v>
      </c>
    </row>
    <row r="19155" spans="1:39" x14ac:dyDescent="0.35">
      <c r="A19155" s="337">
        <v>41068</v>
      </c>
      <c r="B19155" s="338">
        <f t="shared" si="2997"/>
        <v>2012</v>
      </c>
      <c r="C19155" s="338">
        <f t="shared" si="2998"/>
        <v>6</v>
      </c>
      <c r="D19155" s="338">
        <f t="shared" si="2999"/>
        <v>8</v>
      </c>
      <c r="E19155" s="334">
        <v>0</v>
      </c>
      <c r="F19155" s="334">
        <v>0</v>
      </c>
      <c r="G19155" s="334">
        <v>0</v>
      </c>
      <c r="H19155" s="334">
        <v>0</v>
      </c>
      <c r="I19155" s="334">
        <v>0</v>
      </c>
      <c r="J19155" s="334">
        <v>0</v>
      </c>
      <c r="K19155" s="334">
        <v>0</v>
      </c>
      <c r="L19155" s="334">
        <v>0</v>
      </c>
      <c r="M19155" s="334">
        <v>0</v>
      </c>
      <c r="N19155" s="334">
        <v>0</v>
      </c>
      <c r="O19155" s="334">
        <v>0</v>
      </c>
      <c r="P19155" s="334">
        <v>0</v>
      </c>
      <c r="Q19155" s="334">
        <v>0</v>
      </c>
      <c r="R19155" s="334">
        <v>0</v>
      </c>
      <c r="S19155" s="334">
        <v>0.1</v>
      </c>
      <c r="T19155" s="334">
        <v>0.1</v>
      </c>
      <c r="U19155" s="334">
        <v>0.1</v>
      </c>
      <c r="V19155" s="334">
        <v>0.1</v>
      </c>
      <c r="W19155" s="334">
        <v>0</v>
      </c>
      <c r="X19155" s="334">
        <v>0.1</v>
      </c>
      <c r="Y19155" s="334">
        <v>0.1</v>
      </c>
      <c r="Z19155" s="334">
        <v>0</v>
      </c>
      <c r="AA19155" s="334">
        <v>0</v>
      </c>
      <c r="AB19155" s="334">
        <v>0</v>
      </c>
      <c r="AD19155" s="334">
        <v>0.6</v>
      </c>
      <c r="AE19155" s="334">
        <f t="shared" si="2993"/>
        <v>0.6</v>
      </c>
      <c r="AF19155" s="334">
        <f t="shared" si="2994"/>
        <v>0.6</v>
      </c>
      <c r="AG19155" s="340">
        <f t="shared" si="2995"/>
        <v>0</v>
      </c>
      <c r="AI19155" s="340">
        <f t="shared" si="3000"/>
        <v>0</v>
      </c>
      <c r="AJ19155" s="340">
        <f t="shared" si="3000"/>
        <v>0.6</v>
      </c>
      <c r="AK19155" s="340">
        <f t="shared" si="3000"/>
        <v>0</v>
      </c>
      <c r="AL19155" s="340">
        <f t="shared" si="3000"/>
        <v>0</v>
      </c>
      <c r="AM19155" s="340">
        <f t="shared" si="3000"/>
        <v>0</v>
      </c>
    </row>
    <row r="19156" spans="1:39" x14ac:dyDescent="0.35">
      <c r="A19156" s="337">
        <v>41069</v>
      </c>
      <c r="B19156" s="338">
        <f t="shared" si="2997"/>
        <v>2012</v>
      </c>
      <c r="C19156" s="338">
        <f t="shared" si="2998"/>
        <v>6</v>
      </c>
      <c r="D19156" s="338">
        <f t="shared" si="2999"/>
        <v>9</v>
      </c>
      <c r="E19156" s="334">
        <v>0.4</v>
      </c>
      <c r="F19156" s="334">
        <v>0.3</v>
      </c>
      <c r="G19156" s="334">
        <v>0.4</v>
      </c>
      <c r="H19156" s="334">
        <v>0</v>
      </c>
      <c r="I19156" s="334">
        <v>0</v>
      </c>
      <c r="J19156" s="334">
        <v>0.4</v>
      </c>
      <c r="K19156" s="334">
        <v>0</v>
      </c>
      <c r="L19156" s="334">
        <v>0</v>
      </c>
      <c r="M19156" s="334">
        <v>0</v>
      </c>
      <c r="N19156" s="334">
        <v>0</v>
      </c>
      <c r="O19156" s="334">
        <v>0</v>
      </c>
      <c r="P19156" s="334">
        <v>0</v>
      </c>
      <c r="Q19156" s="334">
        <v>0</v>
      </c>
      <c r="R19156" s="334">
        <v>0</v>
      </c>
      <c r="S19156" s="334">
        <v>0</v>
      </c>
      <c r="T19156" s="334">
        <v>0</v>
      </c>
      <c r="U19156" s="334">
        <v>0.4</v>
      </c>
      <c r="V19156" s="334">
        <v>0.3</v>
      </c>
      <c r="W19156" s="334">
        <v>0</v>
      </c>
      <c r="X19156" s="334">
        <v>0</v>
      </c>
      <c r="Y19156" s="334">
        <v>0</v>
      </c>
      <c r="Z19156" s="334">
        <v>0</v>
      </c>
      <c r="AA19156" s="334">
        <v>0</v>
      </c>
      <c r="AB19156" s="334">
        <v>0.4</v>
      </c>
      <c r="AD19156" s="334">
        <v>2.6</v>
      </c>
      <c r="AE19156" s="334">
        <f t="shared" si="2993"/>
        <v>2.6</v>
      </c>
      <c r="AF19156" s="334">
        <f t="shared" si="2994"/>
        <v>2.5999999999999996</v>
      </c>
      <c r="AG19156" s="340">
        <f t="shared" si="2995"/>
        <v>4.4408920985006262E-16</v>
      </c>
      <c r="AI19156" s="340">
        <f t="shared" ref="AI19156:AM19171" si="3001">IF($C19156=AI$1,$AF19156,0)</f>
        <v>0</v>
      </c>
      <c r="AJ19156" s="340">
        <f t="shared" si="3001"/>
        <v>2.5999999999999996</v>
      </c>
      <c r="AK19156" s="340">
        <f t="shared" si="3001"/>
        <v>0</v>
      </c>
      <c r="AL19156" s="340">
        <f t="shared" si="3001"/>
        <v>0</v>
      </c>
      <c r="AM19156" s="340">
        <f t="shared" si="3001"/>
        <v>0</v>
      </c>
    </row>
    <row r="19157" spans="1:39" x14ac:dyDescent="0.35">
      <c r="A19157" s="337">
        <v>41070</v>
      </c>
      <c r="B19157" s="338">
        <f t="shared" si="2997"/>
        <v>2012</v>
      </c>
      <c r="C19157" s="338">
        <f t="shared" si="2998"/>
        <v>6</v>
      </c>
      <c r="D19157" s="338">
        <f t="shared" si="2999"/>
        <v>10</v>
      </c>
      <c r="E19157" s="334">
        <v>0.5</v>
      </c>
      <c r="F19157" s="334">
        <v>1.9</v>
      </c>
      <c r="G19157" s="334">
        <v>2.4</v>
      </c>
      <c r="H19157" s="334">
        <v>2.5</v>
      </c>
      <c r="I19157" s="334">
        <v>3</v>
      </c>
      <c r="J19157" s="334">
        <v>1.3</v>
      </c>
      <c r="K19157" s="334">
        <v>0</v>
      </c>
      <c r="L19157" s="334">
        <v>0</v>
      </c>
      <c r="M19157" s="334">
        <v>0</v>
      </c>
      <c r="N19157" s="334">
        <v>0</v>
      </c>
      <c r="O19157" s="334">
        <v>0</v>
      </c>
      <c r="P19157" s="334">
        <v>0</v>
      </c>
      <c r="Q19157" s="334">
        <v>0</v>
      </c>
      <c r="R19157" s="334">
        <v>0</v>
      </c>
      <c r="S19157" s="334">
        <v>0</v>
      </c>
      <c r="T19157" s="334">
        <v>0</v>
      </c>
      <c r="U19157" s="334">
        <v>0</v>
      </c>
      <c r="V19157" s="334">
        <v>0</v>
      </c>
      <c r="W19157" s="334">
        <v>0</v>
      </c>
      <c r="X19157" s="334">
        <v>0</v>
      </c>
      <c r="Y19157" s="334">
        <v>0</v>
      </c>
      <c r="Z19157" s="334">
        <v>0</v>
      </c>
      <c r="AA19157" s="334">
        <v>0</v>
      </c>
      <c r="AB19157" s="334">
        <v>0</v>
      </c>
      <c r="AD19157" s="334">
        <v>11.6</v>
      </c>
      <c r="AE19157" s="334">
        <f t="shared" si="2993"/>
        <v>11.6</v>
      </c>
      <c r="AF19157" s="334">
        <f t="shared" si="2994"/>
        <v>11.600000000000001</v>
      </c>
      <c r="AG19157" s="340">
        <f t="shared" si="2995"/>
        <v>1.7763568394002505E-15</v>
      </c>
      <c r="AI19157" s="340">
        <f t="shared" si="3001"/>
        <v>0</v>
      </c>
      <c r="AJ19157" s="340">
        <f t="shared" si="3001"/>
        <v>11.600000000000001</v>
      </c>
      <c r="AK19157" s="340">
        <f t="shared" si="3001"/>
        <v>0</v>
      </c>
      <c r="AL19157" s="340">
        <f t="shared" si="3001"/>
        <v>0</v>
      </c>
      <c r="AM19157" s="340">
        <f t="shared" si="3001"/>
        <v>0</v>
      </c>
    </row>
    <row r="19158" spans="1:39" x14ac:dyDescent="0.35">
      <c r="A19158" s="337">
        <v>41071</v>
      </c>
      <c r="B19158" s="338">
        <f t="shared" si="2997"/>
        <v>2012</v>
      </c>
      <c r="C19158" s="338">
        <f t="shared" si="2998"/>
        <v>6</v>
      </c>
      <c r="D19158" s="338">
        <f t="shared" si="2999"/>
        <v>11</v>
      </c>
      <c r="E19158" s="334">
        <v>0</v>
      </c>
      <c r="F19158" s="334">
        <v>0</v>
      </c>
      <c r="G19158" s="334">
        <v>0</v>
      </c>
      <c r="H19158" s="334">
        <v>0</v>
      </c>
      <c r="I19158" s="334">
        <v>0</v>
      </c>
      <c r="J19158" s="334">
        <v>0</v>
      </c>
      <c r="K19158" s="334">
        <v>0</v>
      </c>
      <c r="L19158" s="334">
        <v>0</v>
      </c>
      <c r="M19158" s="334">
        <v>0</v>
      </c>
      <c r="N19158" s="334">
        <v>0</v>
      </c>
      <c r="O19158" s="334">
        <v>0</v>
      </c>
      <c r="P19158" s="334">
        <v>0</v>
      </c>
      <c r="Q19158" s="334">
        <v>0</v>
      </c>
      <c r="R19158" s="334">
        <v>0</v>
      </c>
      <c r="S19158" s="334">
        <v>0</v>
      </c>
      <c r="T19158" s="334">
        <v>0</v>
      </c>
      <c r="U19158" s="334">
        <v>0</v>
      </c>
      <c r="V19158" s="334">
        <v>0</v>
      </c>
      <c r="W19158" s="334">
        <v>0</v>
      </c>
      <c r="X19158" s="334">
        <v>0</v>
      </c>
      <c r="Y19158" s="334">
        <v>0</v>
      </c>
      <c r="Z19158" s="334">
        <v>0</v>
      </c>
      <c r="AA19158" s="334">
        <v>0</v>
      </c>
      <c r="AB19158" s="334">
        <v>0</v>
      </c>
      <c r="AD19158" s="334">
        <v>0</v>
      </c>
      <c r="AE19158" s="334">
        <f t="shared" si="2993"/>
        <v>0</v>
      </c>
      <c r="AF19158" s="334">
        <f t="shared" si="2994"/>
        <v>0</v>
      </c>
      <c r="AG19158" s="340">
        <f t="shared" si="2995"/>
        <v>0</v>
      </c>
      <c r="AI19158" s="340">
        <f t="shared" si="3001"/>
        <v>0</v>
      </c>
      <c r="AJ19158" s="340">
        <f t="shared" si="3001"/>
        <v>0</v>
      </c>
      <c r="AK19158" s="340">
        <f t="shared" si="3001"/>
        <v>0</v>
      </c>
      <c r="AL19158" s="340">
        <f t="shared" si="3001"/>
        <v>0</v>
      </c>
      <c r="AM19158" s="340">
        <f t="shared" si="3001"/>
        <v>0</v>
      </c>
    </row>
    <row r="19159" spans="1:39" x14ac:dyDescent="0.35">
      <c r="A19159" s="337">
        <v>41072</v>
      </c>
      <c r="B19159" s="338">
        <f t="shared" si="2997"/>
        <v>2012</v>
      </c>
      <c r="C19159" s="338">
        <f t="shared" si="2998"/>
        <v>6</v>
      </c>
      <c r="D19159" s="338">
        <f t="shared" si="2999"/>
        <v>12</v>
      </c>
      <c r="E19159" s="334">
        <v>0</v>
      </c>
      <c r="F19159" s="334">
        <v>0</v>
      </c>
      <c r="G19159" s="334">
        <v>0</v>
      </c>
      <c r="H19159" s="334">
        <v>0</v>
      </c>
      <c r="I19159" s="334">
        <v>0</v>
      </c>
      <c r="J19159" s="334">
        <v>0</v>
      </c>
      <c r="K19159" s="334">
        <v>0</v>
      </c>
      <c r="L19159" s="334">
        <v>0</v>
      </c>
      <c r="M19159" s="334">
        <v>0</v>
      </c>
      <c r="N19159" s="334">
        <v>0</v>
      </c>
      <c r="O19159" s="334">
        <v>0</v>
      </c>
      <c r="P19159" s="334">
        <v>0</v>
      </c>
      <c r="Q19159" s="334">
        <v>0</v>
      </c>
      <c r="R19159" s="334">
        <v>0</v>
      </c>
      <c r="S19159" s="334">
        <v>0</v>
      </c>
      <c r="T19159" s="334">
        <v>0</v>
      </c>
      <c r="U19159" s="334">
        <v>0</v>
      </c>
      <c r="V19159" s="334">
        <v>0</v>
      </c>
      <c r="W19159" s="334">
        <v>0</v>
      </c>
      <c r="X19159" s="334">
        <v>0</v>
      </c>
      <c r="Y19159" s="334">
        <v>0</v>
      </c>
      <c r="Z19159" s="334">
        <v>0</v>
      </c>
      <c r="AA19159" s="334">
        <v>0</v>
      </c>
      <c r="AB19159" s="334">
        <v>0</v>
      </c>
      <c r="AD19159" s="334">
        <v>0</v>
      </c>
      <c r="AE19159" s="334">
        <f t="shared" si="2993"/>
        <v>0</v>
      </c>
      <c r="AF19159" s="334">
        <f t="shared" si="2994"/>
        <v>0</v>
      </c>
      <c r="AG19159" s="340">
        <f t="shared" si="2995"/>
        <v>0</v>
      </c>
      <c r="AI19159" s="340">
        <f t="shared" si="3001"/>
        <v>0</v>
      </c>
      <c r="AJ19159" s="340">
        <f t="shared" si="3001"/>
        <v>0</v>
      </c>
      <c r="AK19159" s="340">
        <f t="shared" si="3001"/>
        <v>0</v>
      </c>
      <c r="AL19159" s="340">
        <f t="shared" si="3001"/>
        <v>0</v>
      </c>
      <c r="AM19159" s="340">
        <f t="shared" si="3001"/>
        <v>0</v>
      </c>
    </row>
    <row r="19160" spans="1:39" x14ac:dyDescent="0.35">
      <c r="A19160" s="337">
        <v>41073</v>
      </c>
      <c r="B19160" s="338">
        <f t="shared" si="2997"/>
        <v>2012</v>
      </c>
      <c r="C19160" s="338">
        <f t="shared" si="2998"/>
        <v>6</v>
      </c>
      <c r="D19160" s="338">
        <f t="shared" si="2999"/>
        <v>13</v>
      </c>
      <c r="E19160" s="334">
        <v>0</v>
      </c>
      <c r="F19160" s="334">
        <v>0</v>
      </c>
      <c r="G19160" s="334">
        <v>0</v>
      </c>
      <c r="H19160" s="334">
        <v>0</v>
      </c>
      <c r="I19160" s="334">
        <v>0</v>
      </c>
      <c r="J19160" s="334">
        <v>0</v>
      </c>
      <c r="K19160" s="334">
        <v>0</v>
      </c>
      <c r="L19160" s="334">
        <v>0</v>
      </c>
      <c r="M19160" s="334">
        <v>0</v>
      </c>
      <c r="N19160" s="334">
        <v>0</v>
      </c>
      <c r="O19160" s="334">
        <v>0</v>
      </c>
      <c r="P19160" s="334">
        <v>0</v>
      </c>
      <c r="Q19160" s="334">
        <v>0</v>
      </c>
      <c r="R19160" s="334">
        <v>0</v>
      </c>
      <c r="S19160" s="334">
        <v>4.0999999999999996</v>
      </c>
      <c r="T19160" s="334">
        <v>6.8</v>
      </c>
      <c r="U19160" s="334">
        <v>1.8</v>
      </c>
      <c r="V19160" s="334">
        <v>0</v>
      </c>
      <c r="W19160" s="334">
        <v>0</v>
      </c>
      <c r="X19160" s="334">
        <v>0</v>
      </c>
      <c r="Y19160" s="334">
        <v>0</v>
      </c>
      <c r="Z19160" s="334">
        <v>0</v>
      </c>
      <c r="AA19160" s="334">
        <v>0</v>
      </c>
      <c r="AB19160" s="334">
        <v>0</v>
      </c>
      <c r="AD19160" s="334">
        <v>12.7</v>
      </c>
      <c r="AE19160" s="334">
        <f t="shared" si="2993"/>
        <v>12.7</v>
      </c>
      <c r="AF19160" s="334">
        <f t="shared" si="2994"/>
        <v>12.7</v>
      </c>
      <c r="AG19160" s="340">
        <f t="shared" si="2995"/>
        <v>0</v>
      </c>
      <c r="AI19160" s="340">
        <f t="shared" si="3001"/>
        <v>0</v>
      </c>
      <c r="AJ19160" s="340">
        <f t="shared" si="3001"/>
        <v>12.7</v>
      </c>
      <c r="AK19160" s="340">
        <f t="shared" si="3001"/>
        <v>0</v>
      </c>
      <c r="AL19160" s="340">
        <f t="shared" si="3001"/>
        <v>0</v>
      </c>
      <c r="AM19160" s="340">
        <f t="shared" si="3001"/>
        <v>0</v>
      </c>
    </row>
    <row r="19161" spans="1:39" x14ac:dyDescent="0.35">
      <c r="A19161" s="337">
        <v>41074</v>
      </c>
      <c r="B19161" s="338">
        <f t="shared" si="2997"/>
        <v>2012</v>
      </c>
      <c r="C19161" s="338">
        <f t="shared" si="2998"/>
        <v>6</v>
      </c>
      <c r="D19161" s="338">
        <f t="shared" si="2999"/>
        <v>14</v>
      </c>
      <c r="E19161" s="334">
        <v>0</v>
      </c>
      <c r="F19161" s="334">
        <v>0</v>
      </c>
      <c r="G19161" s="334">
        <v>0</v>
      </c>
      <c r="H19161" s="334">
        <v>0</v>
      </c>
      <c r="I19161" s="334">
        <v>0</v>
      </c>
      <c r="J19161" s="334">
        <v>0</v>
      </c>
      <c r="K19161" s="334">
        <v>0</v>
      </c>
      <c r="L19161" s="334">
        <v>0</v>
      </c>
      <c r="M19161" s="334">
        <v>0</v>
      </c>
      <c r="N19161" s="334">
        <v>0</v>
      </c>
      <c r="O19161" s="334">
        <v>0</v>
      </c>
      <c r="P19161" s="334">
        <v>0</v>
      </c>
      <c r="Q19161" s="334">
        <v>0</v>
      </c>
      <c r="R19161" s="334">
        <v>0</v>
      </c>
      <c r="S19161" s="334">
        <v>0</v>
      </c>
      <c r="T19161" s="334">
        <v>0</v>
      </c>
      <c r="U19161" s="334">
        <v>0</v>
      </c>
      <c r="V19161" s="334">
        <v>0.4</v>
      </c>
      <c r="W19161" s="334">
        <v>5</v>
      </c>
      <c r="X19161" s="334">
        <v>0</v>
      </c>
      <c r="Y19161" s="334">
        <v>0</v>
      </c>
      <c r="Z19161" s="334">
        <v>0</v>
      </c>
      <c r="AA19161" s="334">
        <v>0</v>
      </c>
      <c r="AB19161" s="334">
        <v>1.2</v>
      </c>
      <c r="AD19161" s="334">
        <v>6.6</v>
      </c>
      <c r="AE19161" s="334">
        <f t="shared" si="2993"/>
        <v>6.6</v>
      </c>
      <c r="AF19161" s="334">
        <f t="shared" si="2994"/>
        <v>6.6000000000000005</v>
      </c>
      <c r="AG19161" s="340">
        <f t="shared" si="2995"/>
        <v>8.8817841970012523E-16</v>
      </c>
      <c r="AI19161" s="340">
        <f t="shared" si="3001"/>
        <v>0</v>
      </c>
      <c r="AJ19161" s="340">
        <f t="shared" si="3001"/>
        <v>6.6000000000000005</v>
      </c>
      <c r="AK19161" s="340">
        <f t="shared" si="3001"/>
        <v>0</v>
      </c>
      <c r="AL19161" s="340">
        <f t="shared" si="3001"/>
        <v>0</v>
      </c>
      <c r="AM19161" s="340">
        <f t="shared" si="3001"/>
        <v>0</v>
      </c>
    </row>
    <row r="19162" spans="1:39" x14ac:dyDescent="0.35">
      <c r="A19162" s="337">
        <v>41075</v>
      </c>
      <c r="B19162" s="338">
        <f t="shared" si="2997"/>
        <v>2012</v>
      </c>
      <c r="C19162" s="338">
        <f t="shared" si="2998"/>
        <v>6</v>
      </c>
      <c r="D19162" s="338">
        <f t="shared" si="2999"/>
        <v>15</v>
      </c>
      <c r="E19162" s="334">
        <v>5.7</v>
      </c>
      <c r="F19162" s="334">
        <v>0.9</v>
      </c>
      <c r="G19162" s="334">
        <v>0</v>
      </c>
      <c r="H19162" s="334">
        <v>0.4</v>
      </c>
      <c r="I19162" s="334">
        <v>1.2</v>
      </c>
      <c r="J19162" s="334">
        <v>0</v>
      </c>
      <c r="K19162" s="334">
        <v>0</v>
      </c>
      <c r="L19162" s="334">
        <v>0</v>
      </c>
      <c r="M19162" s="334">
        <v>0</v>
      </c>
      <c r="N19162" s="334">
        <v>0</v>
      </c>
      <c r="O19162" s="334">
        <v>0</v>
      </c>
      <c r="P19162" s="334">
        <v>0</v>
      </c>
      <c r="Q19162" s="334">
        <v>0</v>
      </c>
      <c r="R19162" s="334">
        <v>0</v>
      </c>
      <c r="S19162" s="334">
        <v>0</v>
      </c>
      <c r="T19162" s="334">
        <v>0</v>
      </c>
      <c r="U19162" s="334">
        <v>0</v>
      </c>
      <c r="V19162" s="334">
        <v>0</v>
      </c>
      <c r="W19162" s="334">
        <v>0</v>
      </c>
      <c r="X19162" s="334">
        <v>0</v>
      </c>
      <c r="Y19162" s="334">
        <v>0</v>
      </c>
      <c r="Z19162" s="334">
        <v>0</v>
      </c>
      <c r="AA19162" s="334">
        <v>0</v>
      </c>
      <c r="AB19162" s="334">
        <v>0</v>
      </c>
      <c r="AD19162" s="334">
        <v>8.1999999999999993</v>
      </c>
      <c r="AE19162" s="334">
        <f t="shared" si="2993"/>
        <v>8.1999999999999993</v>
      </c>
      <c r="AF19162" s="334">
        <f t="shared" si="2994"/>
        <v>8.2000000000000011</v>
      </c>
      <c r="AG19162" s="340">
        <f t="shared" si="2995"/>
        <v>1.7763568394002505E-15</v>
      </c>
      <c r="AI19162" s="340">
        <f t="shared" si="3001"/>
        <v>0</v>
      </c>
      <c r="AJ19162" s="340">
        <f t="shared" si="3001"/>
        <v>8.2000000000000011</v>
      </c>
      <c r="AK19162" s="340">
        <f t="shared" si="3001"/>
        <v>0</v>
      </c>
      <c r="AL19162" s="340">
        <f t="shared" si="3001"/>
        <v>0</v>
      </c>
      <c r="AM19162" s="340">
        <f t="shared" si="3001"/>
        <v>0</v>
      </c>
    </row>
    <row r="19163" spans="1:39" x14ac:dyDescent="0.35">
      <c r="A19163" s="337">
        <v>41076</v>
      </c>
      <c r="B19163" s="338">
        <f t="shared" si="2997"/>
        <v>2012</v>
      </c>
      <c r="C19163" s="338">
        <f t="shared" si="2998"/>
        <v>6</v>
      </c>
      <c r="D19163" s="338">
        <f t="shared" si="2999"/>
        <v>16</v>
      </c>
      <c r="E19163" s="334">
        <v>0</v>
      </c>
      <c r="F19163" s="334">
        <v>0</v>
      </c>
      <c r="G19163" s="334">
        <v>0</v>
      </c>
      <c r="H19163" s="334">
        <v>0</v>
      </c>
      <c r="I19163" s="334">
        <v>0</v>
      </c>
      <c r="J19163" s="334">
        <v>0</v>
      </c>
      <c r="K19163" s="334">
        <v>0</v>
      </c>
      <c r="L19163" s="334">
        <v>0</v>
      </c>
      <c r="M19163" s="334">
        <v>0</v>
      </c>
      <c r="N19163" s="334">
        <v>0</v>
      </c>
      <c r="O19163" s="334">
        <v>0</v>
      </c>
      <c r="P19163" s="334">
        <v>0</v>
      </c>
      <c r="Q19163" s="334">
        <v>0</v>
      </c>
      <c r="R19163" s="334">
        <v>0</v>
      </c>
      <c r="S19163" s="334">
        <v>0</v>
      </c>
      <c r="T19163" s="334">
        <v>0</v>
      </c>
      <c r="U19163" s="334">
        <v>0</v>
      </c>
      <c r="V19163" s="334">
        <v>0</v>
      </c>
      <c r="W19163" s="334">
        <v>0</v>
      </c>
      <c r="X19163" s="334">
        <v>0</v>
      </c>
      <c r="Y19163" s="334">
        <v>0</v>
      </c>
      <c r="Z19163" s="334">
        <v>0</v>
      </c>
      <c r="AA19163" s="334">
        <v>0</v>
      </c>
      <c r="AB19163" s="334">
        <v>0</v>
      </c>
      <c r="AD19163" s="334">
        <v>0</v>
      </c>
      <c r="AE19163" s="334">
        <f t="shared" si="2993"/>
        <v>0</v>
      </c>
      <c r="AF19163" s="334">
        <f t="shared" si="2994"/>
        <v>0</v>
      </c>
      <c r="AG19163" s="340">
        <f t="shared" si="2995"/>
        <v>0</v>
      </c>
      <c r="AI19163" s="340">
        <f t="shared" si="3001"/>
        <v>0</v>
      </c>
      <c r="AJ19163" s="340">
        <f t="shared" si="3001"/>
        <v>0</v>
      </c>
      <c r="AK19163" s="340">
        <f t="shared" si="3001"/>
        <v>0</v>
      </c>
      <c r="AL19163" s="340">
        <f t="shared" si="3001"/>
        <v>0</v>
      </c>
      <c r="AM19163" s="340">
        <f t="shared" si="3001"/>
        <v>0</v>
      </c>
    </row>
    <row r="19164" spans="1:39" x14ac:dyDescent="0.35">
      <c r="A19164" s="337">
        <v>41077</v>
      </c>
      <c r="B19164" s="338">
        <f t="shared" si="2997"/>
        <v>2012</v>
      </c>
      <c r="C19164" s="338">
        <f t="shared" si="2998"/>
        <v>6</v>
      </c>
      <c r="D19164" s="338">
        <f t="shared" si="2999"/>
        <v>17</v>
      </c>
      <c r="E19164" s="334">
        <v>0</v>
      </c>
      <c r="F19164" s="334">
        <v>0</v>
      </c>
      <c r="G19164" s="334">
        <v>0</v>
      </c>
      <c r="H19164" s="334">
        <v>0</v>
      </c>
      <c r="I19164" s="334">
        <v>0</v>
      </c>
      <c r="J19164" s="334">
        <v>0</v>
      </c>
      <c r="K19164" s="334">
        <v>0</v>
      </c>
      <c r="L19164" s="334">
        <v>0</v>
      </c>
      <c r="M19164" s="334">
        <v>0</v>
      </c>
      <c r="N19164" s="334">
        <v>0</v>
      </c>
      <c r="O19164" s="334">
        <v>0</v>
      </c>
      <c r="P19164" s="334">
        <v>0</v>
      </c>
      <c r="Q19164" s="334">
        <v>0</v>
      </c>
      <c r="R19164" s="334">
        <v>0</v>
      </c>
      <c r="S19164" s="334">
        <v>0</v>
      </c>
      <c r="T19164" s="334">
        <v>0</v>
      </c>
      <c r="U19164" s="334">
        <v>0</v>
      </c>
      <c r="V19164" s="334">
        <v>0</v>
      </c>
      <c r="W19164" s="334">
        <v>0</v>
      </c>
      <c r="X19164" s="334">
        <v>0</v>
      </c>
      <c r="Y19164" s="334">
        <v>0</v>
      </c>
      <c r="Z19164" s="334">
        <v>0</v>
      </c>
      <c r="AA19164" s="334">
        <v>0</v>
      </c>
      <c r="AB19164" s="334">
        <v>0</v>
      </c>
      <c r="AD19164" s="334">
        <v>0</v>
      </c>
      <c r="AE19164" s="334">
        <f t="shared" si="2993"/>
        <v>0</v>
      </c>
      <c r="AF19164" s="334">
        <f t="shared" si="2994"/>
        <v>0</v>
      </c>
      <c r="AG19164" s="340">
        <f t="shared" si="2995"/>
        <v>0</v>
      </c>
      <c r="AI19164" s="340">
        <f t="shared" si="3001"/>
        <v>0</v>
      </c>
      <c r="AJ19164" s="340">
        <f t="shared" si="3001"/>
        <v>0</v>
      </c>
      <c r="AK19164" s="340">
        <f t="shared" si="3001"/>
        <v>0</v>
      </c>
      <c r="AL19164" s="340">
        <f t="shared" si="3001"/>
        <v>0</v>
      </c>
      <c r="AM19164" s="340">
        <f t="shared" si="3001"/>
        <v>0</v>
      </c>
    </row>
    <row r="19165" spans="1:39" x14ac:dyDescent="0.35">
      <c r="A19165" s="337">
        <v>41078</v>
      </c>
      <c r="B19165" s="338">
        <f t="shared" si="2997"/>
        <v>2012</v>
      </c>
      <c r="C19165" s="338">
        <f t="shared" si="2998"/>
        <v>6</v>
      </c>
      <c r="D19165" s="338">
        <f t="shared" si="2999"/>
        <v>18</v>
      </c>
      <c r="E19165" s="334">
        <v>0</v>
      </c>
      <c r="F19165" s="334">
        <v>0</v>
      </c>
      <c r="G19165" s="334">
        <v>0</v>
      </c>
      <c r="H19165" s="334">
        <v>0</v>
      </c>
      <c r="I19165" s="334">
        <v>0</v>
      </c>
      <c r="J19165" s="334">
        <v>0</v>
      </c>
      <c r="K19165" s="334">
        <v>0</v>
      </c>
      <c r="L19165" s="334">
        <v>0</v>
      </c>
      <c r="M19165" s="334">
        <v>0</v>
      </c>
      <c r="N19165" s="334">
        <v>0.2</v>
      </c>
      <c r="O19165" s="334">
        <v>0</v>
      </c>
      <c r="P19165" s="334">
        <v>0</v>
      </c>
      <c r="Q19165" s="334">
        <v>0</v>
      </c>
      <c r="R19165" s="334">
        <v>0.2</v>
      </c>
      <c r="S19165" s="334">
        <v>0</v>
      </c>
      <c r="T19165" s="334">
        <v>0</v>
      </c>
      <c r="U19165" s="334">
        <v>0</v>
      </c>
      <c r="V19165" s="334">
        <v>0</v>
      </c>
      <c r="W19165" s="334">
        <v>0</v>
      </c>
      <c r="X19165" s="334">
        <v>0.4</v>
      </c>
      <c r="Y19165" s="334">
        <v>0</v>
      </c>
      <c r="Z19165" s="334">
        <v>0</v>
      </c>
      <c r="AA19165" s="334">
        <v>0</v>
      </c>
      <c r="AB19165" s="334">
        <v>0</v>
      </c>
      <c r="AD19165" s="334">
        <v>0.8</v>
      </c>
      <c r="AE19165" s="334">
        <f t="shared" si="2993"/>
        <v>0.8</v>
      </c>
      <c r="AF19165" s="334">
        <f t="shared" si="2994"/>
        <v>0.8</v>
      </c>
      <c r="AG19165" s="340">
        <f t="shared" si="2995"/>
        <v>0</v>
      </c>
      <c r="AI19165" s="340">
        <f t="shared" si="3001"/>
        <v>0</v>
      </c>
      <c r="AJ19165" s="340">
        <f t="shared" si="3001"/>
        <v>0.8</v>
      </c>
      <c r="AK19165" s="340">
        <f t="shared" si="3001"/>
        <v>0</v>
      </c>
      <c r="AL19165" s="340">
        <f t="shared" si="3001"/>
        <v>0</v>
      </c>
      <c r="AM19165" s="340">
        <f t="shared" si="3001"/>
        <v>0</v>
      </c>
    </row>
    <row r="19166" spans="1:39" x14ac:dyDescent="0.35">
      <c r="A19166" s="337">
        <v>41079</v>
      </c>
      <c r="B19166" s="338">
        <f t="shared" si="2997"/>
        <v>2012</v>
      </c>
      <c r="C19166" s="338">
        <f t="shared" si="2998"/>
        <v>6</v>
      </c>
      <c r="D19166" s="338">
        <f t="shared" si="2999"/>
        <v>19</v>
      </c>
      <c r="E19166" s="334">
        <v>0</v>
      </c>
      <c r="F19166" s="334">
        <v>0</v>
      </c>
      <c r="G19166" s="334">
        <v>0</v>
      </c>
      <c r="H19166" s="334">
        <v>0</v>
      </c>
      <c r="I19166" s="334">
        <v>0</v>
      </c>
      <c r="J19166" s="334">
        <v>0</v>
      </c>
      <c r="K19166" s="334">
        <v>0.1</v>
      </c>
      <c r="L19166" s="334">
        <v>0</v>
      </c>
      <c r="M19166" s="334">
        <v>0</v>
      </c>
      <c r="N19166" s="334">
        <v>0</v>
      </c>
      <c r="O19166" s="334">
        <v>0</v>
      </c>
      <c r="P19166" s="334">
        <v>0</v>
      </c>
      <c r="Q19166" s="334">
        <v>0</v>
      </c>
      <c r="R19166" s="334">
        <v>0</v>
      </c>
      <c r="S19166" s="334">
        <v>0</v>
      </c>
      <c r="T19166" s="334">
        <v>0</v>
      </c>
      <c r="U19166" s="334">
        <v>0</v>
      </c>
      <c r="V19166" s="334">
        <v>0</v>
      </c>
      <c r="W19166" s="334">
        <v>0.1</v>
      </c>
      <c r="X19166" s="334">
        <v>0</v>
      </c>
      <c r="Y19166" s="334">
        <v>0</v>
      </c>
      <c r="Z19166" s="334">
        <v>0</v>
      </c>
      <c r="AA19166" s="334">
        <v>0</v>
      </c>
      <c r="AB19166" s="334">
        <v>0</v>
      </c>
      <c r="AD19166" s="334">
        <v>0.2</v>
      </c>
      <c r="AE19166" s="334">
        <f t="shared" si="2993"/>
        <v>0.2</v>
      </c>
      <c r="AF19166" s="334">
        <f t="shared" si="2994"/>
        <v>0.2</v>
      </c>
      <c r="AG19166" s="340">
        <f t="shared" si="2995"/>
        <v>0</v>
      </c>
      <c r="AI19166" s="340">
        <f t="shared" si="3001"/>
        <v>0</v>
      </c>
      <c r="AJ19166" s="340">
        <f t="shared" si="3001"/>
        <v>0.2</v>
      </c>
      <c r="AK19166" s="340">
        <f t="shared" si="3001"/>
        <v>0</v>
      </c>
      <c r="AL19166" s="340">
        <f t="shared" si="3001"/>
        <v>0</v>
      </c>
      <c r="AM19166" s="340">
        <f t="shared" si="3001"/>
        <v>0</v>
      </c>
    </row>
    <row r="19167" spans="1:39" x14ac:dyDescent="0.35">
      <c r="A19167" s="337">
        <v>41080</v>
      </c>
      <c r="B19167" s="338">
        <f t="shared" si="2997"/>
        <v>2012</v>
      </c>
      <c r="C19167" s="338">
        <f t="shared" si="2998"/>
        <v>6</v>
      </c>
      <c r="D19167" s="338">
        <f t="shared" si="2999"/>
        <v>20</v>
      </c>
      <c r="E19167" s="334">
        <v>0</v>
      </c>
      <c r="F19167" s="334">
        <v>0</v>
      </c>
      <c r="G19167" s="334">
        <v>0</v>
      </c>
      <c r="H19167" s="334">
        <v>0</v>
      </c>
      <c r="I19167" s="334">
        <v>0</v>
      </c>
      <c r="J19167" s="334">
        <v>0</v>
      </c>
      <c r="K19167" s="334">
        <v>0.1</v>
      </c>
      <c r="L19167" s="334">
        <v>0</v>
      </c>
      <c r="M19167" s="334">
        <v>0</v>
      </c>
      <c r="N19167" s="334">
        <v>0</v>
      </c>
      <c r="O19167" s="334">
        <v>0</v>
      </c>
      <c r="P19167" s="334">
        <v>0</v>
      </c>
      <c r="Q19167" s="334">
        <v>0</v>
      </c>
      <c r="R19167" s="334">
        <v>0</v>
      </c>
      <c r="S19167" s="334">
        <v>0</v>
      </c>
      <c r="T19167" s="334">
        <v>0</v>
      </c>
      <c r="U19167" s="334">
        <v>0</v>
      </c>
      <c r="V19167" s="334">
        <v>0</v>
      </c>
      <c r="W19167" s="334">
        <v>0.1</v>
      </c>
      <c r="X19167" s="334">
        <v>0</v>
      </c>
      <c r="Y19167" s="334">
        <v>0</v>
      </c>
      <c r="Z19167" s="334">
        <v>0</v>
      </c>
      <c r="AA19167" s="334">
        <v>0</v>
      </c>
      <c r="AB19167" s="334">
        <v>0</v>
      </c>
      <c r="AD19167" s="334">
        <v>0.2</v>
      </c>
      <c r="AE19167" s="334">
        <f t="shared" si="2993"/>
        <v>0.2</v>
      </c>
      <c r="AF19167" s="334">
        <f t="shared" si="2994"/>
        <v>0.2</v>
      </c>
      <c r="AG19167" s="340">
        <f t="shared" si="2995"/>
        <v>0</v>
      </c>
      <c r="AI19167" s="340">
        <f t="shared" si="3001"/>
        <v>0</v>
      </c>
      <c r="AJ19167" s="340">
        <f t="shared" si="3001"/>
        <v>0.2</v>
      </c>
      <c r="AK19167" s="340">
        <f t="shared" si="3001"/>
        <v>0</v>
      </c>
      <c r="AL19167" s="340">
        <f t="shared" si="3001"/>
        <v>0</v>
      </c>
      <c r="AM19167" s="340">
        <f t="shared" si="3001"/>
        <v>0</v>
      </c>
    </row>
    <row r="19168" spans="1:39" x14ac:dyDescent="0.35">
      <c r="A19168" s="337">
        <v>41081</v>
      </c>
      <c r="B19168" s="338">
        <f t="shared" si="2997"/>
        <v>2012</v>
      </c>
      <c r="C19168" s="338">
        <f t="shared" si="2998"/>
        <v>6</v>
      </c>
      <c r="D19168" s="338">
        <f t="shared" si="2999"/>
        <v>21</v>
      </c>
      <c r="E19168" s="334">
        <v>0</v>
      </c>
      <c r="F19168" s="334">
        <v>0</v>
      </c>
      <c r="G19168" s="334">
        <v>0</v>
      </c>
      <c r="H19168" s="334">
        <v>0</v>
      </c>
      <c r="I19168" s="334">
        <v>0</v>
      </c>
      <c r="J19168" s="334">
        <v>0</v>
      </c>
      <c r="K19168" s="334">
        <v>0</v>
      </c>
      <c r="L19168" s="334">
        <v>0</v>
      </c>
      <c r="M19168" s="334">
        <v>0</v>
      </c>
      <c r="N19168" s="334">
        <v>0</v>
      </c>
      <c r="O19168" s="334">
        <v>0</v>
      </c>
      <c r="P19168" s="334">
        <v>0</v>
      </c>
      <c r="Q19168" s="334">
        <v>0</v>
      </c>
      <c r="R19168" s="334">
        <v>0</v>
      </c>
      <c r="S19168" s="334">
        <v>0</v>
      </c>
      <c r="T19168" s="334">
        <v>0</v>
      </c>
      <c r="U19168" s="334">
        <v>0</v>
      </c>
      <c r="V19168" s="334">
        <v>0</v>
      </c>
      <c r="W19168" s="334">
        <v>0</v>
      </c>
      <c r="X19168" s="334">
        <v>0</v>
      </c>
      <c r="Y19168" s="334">
        <v>0</v>
      </c>
      <c r="Z19168" s="334">
        <v>0</v>
      </c>
      <c r="AA19168" s="334">
        <v>0</v>
      </c>
      <c r="AB19168" s="334">
        <v>0</v>
      </c>
      <c r="AD19168" s="334">
        <v>0</v>
      </c>
      <c r="AE19168" s="334">
        <f t="shared" si="2993"/>
        <v>0</v>
      </c>
      <c r="AF19168" s="334">
        <f t="shared" si="2994"/>
        <v>0</v>
      </c>
      <c r="AG19168" s="340">
        <f t="shared" si="2995"/>
        <v>0</v>
      </c>
      <c r="AI19168" s="340">
        <f t="shared" si="3001"/>
        <v>0</v>
      </c>
      <c r="AJ19168" s="340">
        <f t="shared" si="3001"/>
        <v>0</v>
      </c>
      <c r="AK19168" s="340">
        <f t="shared" si="3001"/>
        <v>0</v>
      </c>
      <c r="AL19168" s="340">
        <f t="shared" si="3001"/>
        <v>0</v>
      </c>
      <c r="AM19168" s="340">
        <f t="shared" si="3001"/>
        <v>0</v>
      </c>
    </row>
    <row r="19169" spans="1:39" x14ac:dyDescent="0.35">
      <c r="A19169" s="337">
        <v>41082</v>
      </c>
      <c r="B19169" s="338">
        <f t="shared" si="2997"/>
        <v>2012</v>
      </c>
      <c r="C19169" s="338">
        <f t="shared" si="2998"/>
        <v>6</v>
      </c>
      <c r="D19169" s="338">
        <f t="shared" si="2999"/>
        <v>22</v>
      </c>
      <c r="E19169" s="334">
        <v>0</v>
      </c>
      <c r="F19169" s="334">
        <v>0</v>
      </c>
      <c r="G19169" s="334">
        <v>0</v>
      </c>
      <c r="H19169" s="334">
        <v>0</v>
      </c>
      <c r="I19169" s="334">
        <v>0</v>
      </c>
      <c r="J19169" s="334">
        <v>0</v>
      </c>
      <c r="K19169" s="334">
        <v>0</v>
      </c>
      <c r="L19169" s="334">
        <v>0</v>
      </c>
      <c r="M19169" s="334">
        <v>0</v>
      </c>
      <c r="N19169" s="334">
        <v>0</v>
      </c>
      <c r="O19169" s="334">
        <v>0</v>
      </c>
      <c r="P19169" s="334">
        <v>0</v>
      </c>
      <c r="Q19169" s="334">
        <v>0</v>
      </c>
      <c r="R19169" s="334">
        <v>0</v>
      </c>
      <c r="S19169" s="334">
        <v>0</v>
      </c>
      <c r="T19169" s="334">
        <v>0</v>
      </c>
      <c r="U19169" s="334">
        <v>0</v>
      </c>
      <c r="V19169" s="334">
        <v>0</v>
      </c>
      <c r="W19169" s="334">
        <v>0.4</v>
      </c>
      <c r="X19169" s="334">
        <v>0.5</v>
      </c>
      <c r="Y19169" s="334">
        <v>0.4</v>
      </c>
      <c r="Z19169" s="334">
        <v>0.5</v>
      </c>
      <c r="AA19169" s="334">
        <v>0.4</v>
      </c>
      <c r="AB19169" s="334">
        <v>0</v>
      </c>
      <c r="AD19169" s="334">
        <v>2.2000000000000002</v>
      </c>
      <c r="AE19169" s="334">
        <f t="shared" si="2993"/>
        <v>2.2000000000000002</v>
      </c>
      <c r="AF19169" s="334">
        <f t="shared" si="2994"/>
        <v>2.2000000000000002</v>
      </c>
      <c r="AG19169" s="340">
        <f t="shared" si="2995"/>
        <v>0</v>
      </c>
      <c r="AI19169" s="340">
        <f t="shared" si="3001"/>
        <v>0</v>
      </c>
      <c r="AJ19169" s="340">
        <f t="shared" si="3001"/>
        <v>2.2000000000000002</v>
      </c>
      <c r="AK19169" s="340">
        <f t="shared" si="3001"/>
        <v>0</v>
      </c>
      <c r="AL19169" s="340">
        <f t="shared" si="3001"/>
        <v>0</v>
      </c>
      <c r="AM19169" s="340">
        <f t="shared" si="3001"/>
        <v>0</v>
      </c>
    </row>
    <row r="19170" spans="1:39" x14ac:dyDescent="0.35">
      <c r="A19170" s="337">
        <v>41083</v>
      </c>
      <c r="B19170" s="338">
        <f t="shared" si="2997"/>
        <v>2012</v>
      </c>
      <c r="C19170" s="338">
        <f t="shared" si="2998"/>
        <v>6</v>
      </c>
      <c r="D19170" s="338">
        <f t="shared" si="2999"/>
        <v>23</v>
      </c>
      <c r="E19170" s="334">
        <v>0</v>
      </c>
      <c r="F19170" s="334">
        <v>0</v>
      </c>
      <c r="G19170" s="334">
        <v>0</v>
      </c>
      <c r="H19170" s="334">
        <v>0</v>
      </c>
      <c r="I19170" s="334">
        <v>0</v>
      </c>
      <c r="J19170" s="334">
        <v>0</v>
      </c>
      <c r="K19170" s="334">
        <v>0.4</v>
      </c>
      <c r="L19170" s="334">
        <v>2</v>
      </c>
      <c r="M19170" s="334">
        <v>1.8</v>
      </c>
      <c r="N19170" s="334">
        <v>0</v>
      </c>
      <c r="O19170" s="334">
        <v>0</v>
      </c>
      <c r="P19170" s="334">
        <v>0</v>
      </c>
      <c r="Q19170" s="334">
        <v>0</v>
      </c>
      <c r="R19170" s="334">
        <v>0</v>
      </c>
      <c r="S19170" s="334">
        <v>0</v>
      </c>
      <c r="T19170" s="334">
        <v>0</v>
      </c>
      <c r="U19170" s="334">
        <v>0</v>
      </c>
      <c r="V19170" s="334">
        <v>0.9</v>
      </c>
      <c r="W19170" s="334">
        <v>0.8</v>
      </c>
      <c r="X19170" s="334">
        <v>0.3</v>
      </c>
      <c r="Y19170" s="334">
        <v>0</v>
      </c>
      <c r="Z19170" s="334">
        <v>0.4</v>
      </c>
      <c r="AA19170" s="334">
        <v>0.5</v>
      </c>
      <c r="AB19170" s="334">
        <v>3</v>
      </c>
      <c r="AD19170" s="334">
        <v>10.1</v>
      </c>
      <c r="AE19170" s="334">
        <f t="shared" si="2993"/>
        <v>10.1</v>
      </c>
      <c r="AF19170" s="334">
        <f t="shared" si="2994"/>
        <v>10.100000000000001</v>
      </c>
      <c r="AG19170" s="340">
        <f t="shared" si="2995"/>
        <v>1.7763568394002505E-15</v>
      </c>
      <c r="AI19170" s="340">
        <f t="shared" si="3001"/>
        <v>0</v>
      </c>
      <c r="AJ19170" s="340">
        <f t="shared" si="3001"/>
        <v>10.100000000000001</v>
      </c>
      <c r="AK19170" s="340">
        <f t="shared" si="3001"/>
        <v>0</v>
      </c>
      <c r="AL19170" s="340">
        <f t="shared" si="3001"/>
        <v>0</v>
      </c>
      <c r="AM19170" s="340">
        <f t="shared" si="3001"/>
        <v>0</v>
      </c>
    </row>
    <row r="19171" spans="1:39" x14ac:dyDescent="0.35">
      <c r="A19171" s="337">
        <v>41084</v>
      </c>
      <c r="B19171" s="338">
        <f t="shared" si="2997"/>
        <v>2012</v>
      </c>
      <c r="C19171" s="338">
        <f t="shared" si="2998"/>
        <v>6</v>
      </c>
      <c r="D19171" s="338">
        <f t="shared" si="2999"/>
        <v>24</v>
      </c>
      <c r="E19171" s="334">
        <v>4.2</v>
      </c>
      <c r="F19171" s="334">
        <v>2.1</v>
      </c>
      <c r="G19171" s="334">
        <v>0</v>
      </c>
      <c r="H19171" s="334">
        <v>0</v>
      </c>
      <c r="I19171" s="334">
        <v>0</v>
      </c>
      <c r="J19171" s="334">
        <v>0</v>
      </c>
      <c r="K19171" s="334">
        <v>0</v>
      </c>
      <c r="L19171" s="334">
        <v>0</v>
      </c>
      <c r="M19171" s="334">
        <v>0</v>
      </c>
      <c r="N19171" s="334">
        <v>0</v>
      </c>
      <c r="O19171" s="334">
        <v>2.1</v>
      </c>
      <c r="P19171" s="334">
        <v>3.1</v>
      </c>
      <c r="Q19171" s="334">
        <v>2.1</v>
      </c>
      <c r="R19171" s="334">
        <v>0</v>
      </c>
      <c r="S19171" s="334">
        <v>0</v>
      </c>
      <c r="T19171" s="334">
        <v>0</v>
      </c>
      <c r="U19171" s="334">
        <v>0</v>
      </c>
      <c r="V19171" s="334">
        <v>0</v>
      </c>
      <c r="W19171" s="334">
        <v>0</v>
      </c>
      <c r="X19171" s="334">
        <v>0</v>
      </c>
      <c r="Y19171" s="334">
        <v>0</v>
      </c>
      <c r="Z19171" s="334">
        <v>0</v>
      </c>
      <c r="AA19171" s="334">
        <v>0</v>
      </c>
      <c r="AB19171" s="334">
        <v>0</v>
      </c>
      <c r="AD19171" s="334">
        <v>13.6</v>
      </c>
      <c r="AE19171" s="334">
        <f t="shared" si="2993"/>
        <v>13.6</v>
      </c>
      <c r="AF19171" s="334">
        <f t="shared" si="2994"/>
        <v>13.6</v>
      </c>
      <c r="AG19171" s="340">
        <f t="shared" si="2995"/>
        <v>0</v>
      </c>
      <c r="AI19171" s="340">
        <f t="shared" si="3001"/>
        <v>0</v>
      </c>
      <c r="AJ19171" s="340">
        <f t="shared" si="3001"/>
        <v>13.6</v>
      </c>
      <c r="AK19171" s="340">
        <f t="shared" si="3001"/>
        <v>0</v>
      </c>
      <c r="AL19171" s="340">
        <f t="shared" si="3001"/>
        <v>0</v>
      </c>
      <c r="AM19171" s="340">
        <f t="shared" si="3001"/>
        <v>0</v>
      </c>
    </row>
    <row r="19172" spans="1:39" x14ac:dyDescent="0.35">
      <c r="A19172" s="337">
        <v>41085</v>
      </c>
      <c r="B19172" s="338">
        <f t="shared" si="2997"/>
        <v>2012</v>
      </c>
      <c r="C19172" s="338">
        <f t="shared" si="2998"/>
        <v>6</v>
      </c>
      <c r="D19172" s="338">
        <f t="shared" si="2999"/>
        <v>25</v>
      </c>
      <c r="E19172" s="334">
        <v>0</v>
      </c>
      <c r="F19172" s="334">
        <v>0</v>
      </c>
      <c r="G19172" s="334">
        <v>0</v>
      </c>
      <c r="H19172" s="334">
        <v>0</v>
      </c>
      <c r="I19172" s="334">
        <v>0</v>
      </c>
      <c r="J19172" s="334">
        <v>0</v>
      </c>
      <c r="K19172" s="334">
        <v>0</v>
      </c>
      <c r="L19172" s="334">
        <v>0</v>
      </c>
      <c r="M19172" s="334">
        <v>0</v>
      </c>
      <c r="N19172" s="334">
        <v>0</v>
      </c>
      <c r="O19172" s="334">
        <v>0</v>
      </c>
      <c r="P19172" s="334">
        <v>0</v>
      </c>
      <c r="Q19172" s="334">
        <v>0</v>
      </c>
      <c r="R19172" s="334">
        <v>0</v>
      </c>
      <c r="S19172" s="334">
        <v>0</v>
      </c>
      <c r="T19172" s="334">
        <v>0</v>
      </c>
      <c r="U19172" s="334">
        <v>1</v>
      </c>
      <c r="V19172" s="334">
        <v>0</v>
      </c>
      <c r="W19172" s="334">
        <v>0</v>
      </c>
      <c r="X19172" s="334">
        <v>0</v>
      </c>
      <c r="Y19172" s="334">
        <v>0</v>
      </c>
      <c r="Z19172" s="334">
        <v>0</v>
      </c>
      <c r="AA19172" s="334">
        <v>0</v>
      </c>
      <c r="AB19172" s="334">
        <v>0</v>
      </c>
      <c r="AD19172" s="334">
        <v>1</v>
      </c>
      <c r="AE19172" s="334">
        <f t="shared" si="2993"/>
        <v>1</v>
      </c>
      <c r="AF19172" s="334">
        <f t="shared" si="2994"/>
        <v>1</v>
      </c>
      <c r="AG19172" s="340">
        <f t="shared" si="2995"/>
        <v>0</v>
      </c>
      <c r="AI19172" s="340">
        <f t="shared" ref="AI19172:AM19187" si="3002">IF($C19172=AI$1,$AF19172,0)</f>
        <v>0</v>
      </c>
      <c r="AJ19172" s="340">
        <f t="shared" si="3002"/>
        <v>1</v>
      </c>
      <c r="AK19172" s="340">
        <f t="shared" si="3002"/>
        <v>0</v>
      </c>
      <c r="AL19172" s="340">
        <f t="shared" si="3002"/>
        <v>0</v>
      </c>
      <c r="AM19172" s="340">
        <f t="shared" si="3002"/>
        <v>0</v>
      </c>
    </row>
    <row r="19173" spans="1:39" x14ac:dyDescent="0.35">
      <c r="A19173" s="337">
        <v>41086</v>
      </c>
      <c r="B19173" s="338">
        <f t="shared" si="2997"/>
        <v>2012</v>
      </c>
      <c r="C19173" s="338">
        <f t="shared" si="2998"/>
        <v>6</v>
      </c>
      <c r="D19173" s="338">
        <f t="shared" si="2999"/>
        <v>26</v>
      </c>
      <c r="E19173" s="334">
        <v>0</v>
      </c>
      <c r="F19173" s="334">
        <v>0</v>
      </c>
      <c r="G19173" s="334">
        <v>0</v>
      </c>
      <c r="H19173" s="334">
        <v>0</v>
      </c>
      <c r="I19173" s="334">
        <v>0</v>
      </c>
      <c r="J19173" s="334">
        <v>0</v>
      </c>
      <c r="K19173" s="334">
        <v>0</v>
      </c>
      <c r="L19173" s="334">
        <v>0</v>
      </c>
      <c r="M19173" s="334">
        <v>0</v>
      </c>
      <c r="N19173" s="334">
        <v>0</v>
      </c>
      <c r="O19173" s="334">
        <v>0</v>
      </c>
      <c r="P19173" s="334">
        <v>0</v>
      </c>
      <c r="Q19173" s="334">
        <v>0</v>
      </c>
      <c r="R19173" s="334">
        <v>0</v>
      </c>
      <c r="S19173" s="334">
        <v>0.3</v>
      </c>
      <c r="T19173" s="334">
        <v>0.3</v>
      </c>
      <c r="U19173" s="334">
        <v>0.4</v>
      </c>
      <c r="V19173" s="334">
        <v>0.6</v>
      </c>
      <c r="W19173" s="334">
        <v>0.9</v>
      </c>
      <c r="X19173" s="334">
        <v>0.8</v>
      </c>
      <c r="Y19173" s="334">
        <v>0.3</v>
      </c>
      <c r="Z19173" s="334">
        <v>0</v>
      </c>
      <c r="AA19173" s="334">
        <v>1.1000000000000001</v>
      </c>
      <c r="AB19173" s="334">
        <v>0.9</v>
      </c>
      <c r="AD19173" s="334">
        <v>5.6</v>
      </c>
      <c r="AE19173" s="334">
        <f t="shared" si="2993"/>
        <v>5.6</v>
      </c>
      <c r="AF19173" s="334">
        <f t="shared" si="2994"/>
        <v>5.6</v>
      </c>
      <c r="AG19173" s="340">
        <f t="shared" si="2995"/>
        <v>0</v>
      </c>
      <c r="AI19173" s="340">
        <f t="shared" si="3002"/>
        <v>0</v>
      </c>
      <c r="AJ19173" s="340">
        <f t="shared" si="3002"/>
        <v>5.6</v>
      </c>
      <c r="AK19173" s="340">
        <f t="shared" si="3002"/>
        <v>0</v>
      </c>
      <c r="AL19173" s="340">
        <f t="shared" si="3002"/>
        <v>0</v>
      </c>
      <c r="AM19173" s="340">
        <f t="shared" si="3002"/>
        <v>0</v>
      </c>
    </row>
    <row r="19174" spans="1:39" x14ac:dyDescent="0.35">
      <c r="A19174" s="337">
        <v>41087</v>
      </c>
      <c r="B19174" s="338">
        <f t="shared" si="2997"/>
        <v>2012</v>
      </c>
      <c r="C19174" s="338">
        <f t="shared" si="2998"/>
        <v>6</v>
      </c>
      <c r="D19174" s="338">
        <f t="shared" si="2999"/>
        <v>27</v>
      </c>
      <c r="E19174" s="334">
        <v>2</v>
      </c>
      <c r="F19174" s="334">
        <v>2</v>
      </c>
      <c r="G19174" s="334">
        <v>1</v>
      </c>
      <c r="H19174" s="334">
        <v>1</v>
      </c>
      <c r="I19174" s="334">
        <v>0</v>
      </c>
      <c r="J19174" s="334">
        <v>0</v>
      </c>
      <c r="K19174" s="334">
        <v>0</v>
      </c>
      <c r="L19174" s="334">
        <v>0</v>
      </c>
      <c r="M19174" s="334">
        <v>0</v>
      </c>
      <c r="N19174" s="334">
        <v>0</v>
      </c>
      <c r="O19174" s="334">
        <v>0</v>
      </c>
      <c r="P19174" s="334">
        <v>0</v>
      </c>
      <c r="Q19174" s="334">
        <v>0</v>
      </c>
      <c r="R19174" s="334">
        <v>0</v>
      </c>
      <c r="S19174" s="334">
        <v>0</v>
      </c>
      <c r="T19174" s="334">
        <v>0</v>
      </c>
      <c r="U19174" s="334">
        <v>0</v>
      </c>
      <c r="V19174" s="334">
        <v>0</v>
      </c>
      <c r="W19174" s="334">
        <v>0</v>
      </c>
      <c r="X19174" s="334">
        <v>0</v>
      </c>
      <c r="Y19174" s="334">
        <v>0</v>
      </c>
      <c r="Z19174" s="334">
        <v>0</v>
      </c>
      <c r="AA19174" s="334">
        <v>0</v>
      </c>
      <c r="AB19174" s="334">
        <v>0</v>
      </c>
      <c r="AD19174" s="334">
        <v>6</v>
      </c>
      <c r="AE19174" s="334">
        <f t="shared" si="2993"/>
        <v>6</v>
      </c>
      <c r="AF19174" s="334">
        <f t="shared" si="2994"/>
        <v>6</v>
      </c>
      <c r="AG19174" s="340">
        <f t="shared" si="2995"/>
        <v>0</v>
      </c>
      <c r="AI19174" s="340">
        <f t="shared" si="3002"/>
        <v>0</v>
      </c>
      <c r="AJ19174" s="340">
        <f t="shared" si="3002"/>
        <v>6</v>
      </c>
      <c r="AK19174" s="340">
        <f t="shared" si="3002"/>
        <v>0</v>
      </c>
      <c r="AL19174" s="340">
        <f t="shared" si="3002"/>
        <v>0</v>
      </c>
      <c r="AM19174" s="340">
        <f t="shared" si="3002"/>
        <v>0</v>
      </c>
    </row>
    <row r="19175" spans="1:39" x14ac:dyDescent="0.35">
      <c r="A19175" s="337">
        <v>41088</v>
      </c>
      <c r="B19175" s="338">
        <f t="shared" si="2997"/>
        <v>2012</v>
      </c>
      <c r="C19175" s="338">
        <f t="shared" si="2998"/>
        <v>6</v>
      </c>
      <c r="D19175" s="338">
        <f t="shared" si="2999"/>
        <v>28</v>
      </c>
      <c r="E19175" s="334">
        <v>0</v>
      </c>
      <c r="F19175" s="334">
        <v>0</v>
      </c>
      <c r="G19175" s="334">
        <v>0</v>
      </c>
      <c r="H19175" s="334">
        <v>0</v>
      </c>
      <c r="I19175" s="334">
        <v>0</v>
      </c>
      <c r="J19175" s="334">
        <v>0</v>
      </c>
      <c r="K19175" s="334">
        <v>0</v>
      </c>
      <c r="L19175" s="334">
        <v>0</v>
      </c>
      <c r="M19175" s="334">
        <v>0</v>
      </c>
      <c r="N19175" s="334">
        <v>0</v>
      </c>
      <c r="O19175" s="334">
        <v>0</v>
      </c>
      <c r="P19175" s="334">
        <v>0</v>
      </c>
      <c r="Q19175" s="334">
        <v>0</v>
      </c>
      <c r="R19175" s="334">
        <v>0</v>
      </c>
      <c r="S19175" s="334">
        <v>0</v>
      </c>
      <c r="T19175" s="334">
        <v>0</v>
      </c>
      <c r="U19175" s="334">
        <v>0</v>
      </c>
      <c r="V19175" s="334">
        <v>0</v>
      </c>
      <c r="W19175" s="334">
        <v>0</v>
      </c>
      <c r="X19175" s="334">
        <v>0</v>
      </c>
      <c r="Y19175" s="334">
        <v>0</v>
      </c>
      <c r="Z19175" s="334">
        <v>0</v>
      </c>
      <c r="AA19175" s="334">
        <v>0</v>
      </c>
      <c r="AB19175" s="334">
        <v>0</v>
      </c>
      <c r="AD19175" s="334">
        <v>0</v>
      </c>
      <c r="AE19175" s="334">
        <f t="shared" si="2993"/>
        <v>0</v>
      </c>
      <c r="AF19175" s="334">
        <f t="shared" si="2994"/>
        <v>0</v>
      </c>
      <c r="AG19175" s="340">
        <f t="shared" si="2995"/>
        <v>0</v>
      </c>
      <c r="AI19175" s="340">
        <f t="shared" si="3002"/>
        <v>0</v>
      </c>
      <c r="AJ19175" s="340">
        <f t="shared" si="3002"/>
        <v>0</v>
      </c>
      <c r="AK19175" s="340">
        <f t="shared" si="3002"/>
        <v>0</v>
      </c>
      <c r="AL19175" s="340">
        <f t="shared" si="3002"/>
        <v>0</v>
      </c>
      <c r="AM19175" s="340">
        <f t="shared" si="3002"/>
        <v>0</v>
      </c>
    </row>
    <row r="19176" spans="1:39" x14ac:dyDescent="0.35">
      <c r="A19176" s="337">
        <v>41089</v>
      </c>
      <c r="B19176" s="338">
        <f t="shared" si="2997"/>
        <v>2012</v>
      </c>
      <c r="C19176" s="338">
        <f t="shared" si="2998"/>
        <v>6</v>
      </c>
      <c r="D19176" s="338">
        <f t="shared" si="2999"/>
        <v>29</v>
      </c>
      <c r="E19176" s="334">
        <v>0</v>
      </c>
      <c r="F19176" s="334">
        <v>0</v>
      </c>
      <c r="G19176" s="334">
        <v>0</v>
      </c>
      <c r="H19176" s="334">
        <v>0</v>
      </c>
      <c r="I19176" s="334">
        <v>0</v>
      </c>
      <c r="J19176" s="334">
        <v>0</v>
      </c>
      <c r="K19176" s="334">
        <v>0</v>
      </c>
      <c r="L19176" s="334">
        <v>0</v>
      </c>
      <c r="M19176" s="334">
        <v>0</v>
      </c>
      <c r="N19176" s="334">
        <v>0</v>
      </c>
      <c r="O19176" s="334">
        <v>0</v>
      </c>
      <c r="P19176" s="334">
        <v>0</v>
      </c>
      <c r="Q19176" s="334">
        <v>0</v>
      </c>
      <c r="R19176" s="334">
        <v>0</v>
      </c>
      <c r="S19176" s="334">
        <v>0</v>
      </c>
      <c r="T19176" s="334">
        <v>0</v>
      </c>
      <c r="U19176" s="334">
        <v>0</v>
      </c>
      <c r="V19176" s="334">
        <v>0</v>
      </c>
      <c r="W19176" s="334">
        <v>0</v>
      </c>
      <c r="X19176" s="334">
        <v>0</v>
      </c>
      <c r="Y19176" s="334">
        <v>0</v>
      </c>
      <c r="Z19176" s="334">
        <v>0</v>
      </c>
      <c r="AA19176" s="334">
        <v>0</v>
      </c>
      <c r="AB19176" s="334">
        <v>0</v>
      </c>
      <c r="AD19176" s="334">
        <v>0</v>
      </c>
      <c r="AE19176" s="334">
        <f t="shared" si="2993"/>
        <v>0</v>
      </c>
      <c r="AF19176" s="334">
        <f t="shared" si="2994"/>
        <v>0</v>
      </c>
      <c r="AG19176" s="340">
        <f t="shared" si="2995"/>
        <v>0</v>
      </c>
      <c r="AI19176" s="340">
        <f t="shared" si="3002"/>
        <v>0</v>
      </c>
      <c r="AJ19176" s="340">
        <f t="shared" si="3002"/>
        <v>0</v>
      </c>
      <c r="AK19176" s="340">
        <f t="shared" si="3002"/>
        <v>0</v>
      </c>
      <c r="AL19176" s="340">
        <f t="shared" si="3002"/>
        <v>0</v>
      </c>
      <c r="AM19176" s="340">
        <f t="shared" si="3002"/>
        <v>0</v>
      </c>
    </row>
    <row r="19177" spans="1:39" x14ac:dyDescent="0.35">
      <c r="A19177" s="337">
        <v>41090</v>
      </c>
      <c r="B19177" s="338">
        <f t="shared" si="2997"/>
        <v>2012</v>
      </c>
      <c r="C19177" s="338">
        <f t="shared" si="2998"/>
        <v>6</v>
      </c>
      <c r="D19177" s="338">
        <f t="shared" si="2999"/>
        <v>30</v>
      </c>
      <c r="E19177" s="334">
        <v>0</v>
      </c>
      <c r="F19177" s="334">
        <v>0</v>
      </c>
      <c r="G19177" s="334">
        <v>0</v>
      </c>
      <c r="H19177" s="334">
        <v>0</v>
      </c>
      <c r="I19177" s="334">
        <v>0</v>
      </c>
      <c r="J19177" s="334">
        <v>0</v>
      </c>
      <c r="K19177" s="334">
        <v>0</v>
      </c>
      <c r="L19177" s="334">
        <v>0</v>
      </c>
      <c r="M19177" s="334">
        <v>0</v>
      </c>
      <c r="N19177" s="334">
        <v>0</v>
      </c>
      <c r="O19177" s="334">
        <v>0</v>
      </c>
      <c r="P19177" s="334">
        <v>0</v>
      </c>
      <c r="Q19177" s="334">
        <v>0</v>
      </c>
      <c r="R19177" s="334">
        <v>0</v>
      </c>
      <c r="S19177" s="334">
        <v>0</v>
      </c>
      <c r="T19177" s="334">
        <v>0</v>
      </c>
      <c r="U19177" s="334">
        <v>2.2000000000000002</v>
      </c>
      <c r="V19177" s="334">
        <v>0</v>
      </c>
      <c r="W19177" s="334">
        <v>0</v>
      </c>
      <c r="X19177" s="334">
        <v>0</v>
      </c>
      <c r="Y19177" s="334">
        <v>0</v>
      </c>
      <c r="Z19177" s="334">
        <v>0</v>
      </c>
      <c r="AA19177" s="334">
        <v>0</v>
      </c>
      <c r="AB19177" s="334">
        <v>0</v>
      </c>
      <c r="AD19177" s="334">
        <v>2.2000000000000002</v>
      </c>
      <c r="AE19177" s="334">
        <f t="shared" si="2993"/>
        <v>2.2000000000000002</v>
      </c>
      <c r="AF19177" s="334">
        <f t="shared" si="2994"/>
        <v>2.2000000000000002</v>
      </c>
      <c r="AG19177" s="340">
        <f t="shared" si="2995"/>
        <v>0</v>
      </c>
      <c r="AI19177" s="340">
        <f t="shared" si="3002"/>
        <v>0</v>
      </c>
      <c r="AJ19177" s="340">
        <f t="shared" si="3002"/>
        <v>2.2000000000000002</v>
      </c>
      <c r="AK19177" s="340">
        <f t="shared" si="3002"/>
        <v>0</v>
      </c>
      <c r="AL19177" s="340">
        <f t="shared" si="3002"/>
        <v>0</v>
      </c>
      <c r="AM19177" s="340">
        <f t="shared" si="3002"/>
        <v>0</v>
      </c>
    </row>
    <row r="19178" spans="1:39" x14ac:dyDescent="0.35">
      <c r="A19178" s="337">
        <v>41091</v>
      </c>
      <c r="B19178" s="338">
        <f t="shared" si="2997"/>
        <v>2012</v>
      </c>
      <c r="C19178" s="338">
        <f t="shared" si="2998"/>
        <v>7</v>
      </c>
      <c r="D19178" s="338">
        <f t="shared" si="2999"/>
        <v>1</v>
      </c>
      <c r="E19178" s="334">
        <v>0</v>
      </c>
      <c r="F19178" s="334">
        <v>0</v>
      </c>
      <c r="G19178" s="334">
        <v>0</v>
      </c>
      <c r="H19178" s="334">
        <v>0</v>
      </c>
      <c r="I19178" s="334">
        <v>0</v>
      </c>
      <c r="J19178" s="334">
        <v>0</v>
      </c>
      <c r="K19178" s="334">
        <v>0</v>
      </c>
      <c r="L19178" s="334">
        <v>0</v>
      </c>
      <c r="M19178" s="334">
        <v>0</v>
      </c>
      <c r="N19178" s="334">
        <v>0</v>
      </c>
      <c r="O19178" s="334">
        <v>0</v>
      </c>
      <c r="P19178" s="334">
        <v>0</v>
      </c>
      <c r="Q19178" s="334">
        <v>1.2</v>
      </c>
      <c r="R19178" s="334">
        <v>0</v>
      </c>
      <c r="S19178" s="334">
        <v>0</v>
      </c>
      <c r="T19178" s="334">
        <v>0</v>
      </c>
      <c r="U19178" s="334">
        <v>0</v>
      </c>
      <c r="V19178" s="334">
        <v>0</v>
      </c>
      <c r="W19178" s="334">
        <v>0</v>
      </c>
      <c r="X19178" s="334">
        <v>0</v>
      </c>
      <c r="Y19178" s="334">
        <v>0</v>
      </c>
      <c r="Z19178" s="334">
        <v>1.2</v>
      </c>
      <c r="AA19178" s="334">
        <v>0</v>
      </c>
      <c r="AB19178" s="334">
        <v>0</v>
      </c>
      <c r="AD19178" s="334">
        <v>2.4</v>
      </c>
      <c r="AE19178" s="334">
        <f t="shared" ref="AE19178:AE19241" si="3003">AD19178</f>
        <v>2.4</v>
      </c>
      <c r="AF19178" s="334">
        <f t="shared" ref="AF19178:AF19241" si="3004">SUM(E19178:AB19178)</f>
        <v>2.4</v>
      </c>
      <c r="AG19178" s="340">
        <f t="shared" ref="AG19178:AG19241" si="3005">ABS(AF19178-AE19178)</f>
        <v>0</v>
      </c>
      <c r="AI19178" s="340">
        <f t="shared" si="3002"/>
        <v>0</v>
      </c>
      <c r="AJ19178" s="340">
        <f t="shared" si="3002"/>
        <v>0</v>
      </c>
      <c r="AK19178" s="340">
        <f t="shared" si="3002"/>
        <v>2.4</v>
      </c>
      <c r="AL19178" s="340">
        <f t="shared" si="3002"/>
        <v>0</v>
      </c>
      <c r="AM19178" s="340">
        <f t="shared" si="3002"/>
        <v>0</v>
      </c>
    </row>
    <row r="19179" spans="1:39" x14ac:dyDescent="0.35">
      <c r="A19179" s="337">
        <v>41092</v>
      </c>
      <c r="B19179" s="338">
        <f t="shared" si="2997"/>
        <v>2012</v>
      </c>
      <c r="C19179" s="338">
        <f t="shared" si="2998"/>
        <v>7</v>
      </c>
      <c r="D19179" s="338">
        <f t="shared" si="2999"/>
        <v>2</v>
      </c>
      <c r="E19179" s="334">
        <v>0</v>
      </c>
      <c r="F19179" s="334">
        <v>0</v>
      </c>
      <c r="G19179" s="334">
        <v>0</v>
      </c>
      <c r="H19179" s="334">
        <v>0</v>
      </c>
      <c r="I19179" s="334">
        <v>0</v>
      </c>
      <c r="J19179" s="334">
        <v>0</v>
      </c>
      <c r="K19179" s="334">
        <v>0</v>
      </c>
      <c r="L19179" s="334">
        <v>0</v>
      </c>
      <c r="M19179" s="334">
        <v>0</v>
      </c>
      <c r="N19179" s="334">
        <v>0</v>
      </c>
      <c r="O19179" s="334">
        <v>0</v>
      </c>
      <c r="P19179" s="334">
        <v>0</v>
      </c>
      <c r="Q19179" s="334">
        <v>0</v>
      </c>
      <c r="R19179" s="334">
        <v>0</v>
      </c>
      <c r="S19179" s="334">
        <v>0</v>
      </c>
      <c r="T19179" s="334">
        <v>0</v>
      </c>
      <c r="U19179" s="334">
        <v>0</v>
      </c>
      <c r="V19179" s="334">
        <v>0</v>
      </c>
      <c r="W19179" s="334">
        <v>0</v>
      </c>
      <c r="X19179" s="334">
        <v>0</v>
      </c>
      <c r="Y19179" s="334">
        <v>0</v>
      </c>
      <c r="Z19179" s="334">
        <v>0</v>
      </c>
      <c r="AA19179" s="334">
        <v>0</v>
      </c>
      <c r="AB19179" s="334">
        <v>0</v>
      </c>
      <c r="AD19179" s="334">
        <v>0</v>
      </c>
      <c r="AE19179" s="334">
        <f t="shared" si="3003"/>
        <v>0</v>
      </c>
      <c r="AF19179" s="334">
        <f t="shared" si="3004"/>
        <v>0</v>
      </c>
      <c r="AG19179" s="340">
        <f t="shared" si="3005"/>
        <v>0</v>
      </c>
      <c r="AI19179" s="340">
        <f t="shared" si="3002"/>
        <v>0</v>
      </c>
      <c r="AJ19179" s="340">
        <f t="shared" si="3002"/>
        <v>0</v>
      </c>
      <c r="AK19179" s="340">
        <f t="shared" si="3002"/>
        <v>0</v>
      </c>
      <c r="AL19179" s="340">
        <f t="shared" si="3002"/>
        <v>0</v>
      </c>
      <c r="AM19179" s="340">
        <f t="shared" si="3002"/>
        <v>0</v>
      </c>
    </row>
    <row r="19180" spans="1:39" x14ac:dyDescent="0.35">
      <c r="A19180" s="337">
        <v>41093</v>
      </c>
      <c r="B19180" s="338">
        <f t="shared" si="2997"/>
        <v>2012</v>
      </c>
      <c r="C19180" s="338">
        <f t="shared" si="2998"/>
        <v>7</v>
      </c>
      <c r="D19180" s="338">
        <f t="shared" si="2999"/>
        <v>3</v>
      </c>
      <c r="E19180" s="334">
        <v>0</v>
      </c>
      <c r="F19180" s="334">
        <v>0</v>
      </c>
      <c r="G19180" s="334">
        <v>0</v>
      </c>
      <c r="H19180" s="334">
        <v>0</v>
      </c>
      <c r="I19180" s="334">
        <v>0</v>
      </c>
      <c r="J19180" s="334">
        <v>0</v>
      </c>
      <c r="K19180" s="334">
        <v>0</v>
      </c>
      <c r="L19180" s="334">
        <v>0.2</v>
      </c>
      <c r="M19180" s="334">
        <v>0</v>
      </c>
      <c r="N19180" s="334">
        <v>0</v>
      </c>
      <c r="O19180" s="334">
        <v>0</v>
      </c>
      <c r="P19180" s="334">
        <v>0</v>
      </c>
      <c r="Q19180" s="334">
        <v>0</v>
      </c>
      <c r="R19180" s="334">
        <v>0</v>
      </c>
      <c r="S19180" s="334">
        <v>0</v>
      </c>
      <c r="T19180" s="334">
        <v>0</v>
      </c>
      <c r="U19180" s="334">
        <v>0</v>
      </c>
      <c r="V19180" s="334">
        <v>0</v>
      </c>
      <c r="W19180" s="334">
        <v>0</v>
      </c>
      <c r="X19180" s="334">
        <v>0</v>
      </c>
      <c r="Y19180" s="334">
        <v>0</v>
      </c>
      <c r="Z19180" s="334">
        <v>0</v>
      </c>
      <c r="AA19180" s="334">
        <v>0</v>
      </c>
      <c r="AB19180" s="334">
        <v>0</v>
      </c>
      <c r="AD19180" s="334">
        <v>0.2</v>
      </c>
      <c r="AE19180" s="334">
        <f t="shared" si="3003"/>
        <v>0.2</v>
      </c>
      <c r="AF19180" s="334">
        <f t="shared" si="3004"/>
        <v>0.2</v>
      </c>
      <c r="AG19180" s="340">
        <f t="shared" si="3005"/>
        <v>0</v>
      </c>
      <c r="AI19180" s="340">
        <f t="shared" si="3002"/>
        <v>0</v>
      </c>
      <c r="AJ19180" s="340">
        <f t="shared" si="3002"/>
        <v>0</v>
      </c>
      <c r="AK19180" s="340">
        <f t="shared" si="3002"/>
        <v>0.2</v>
      </c>
      <c r="AL19180" s="340">
        <f t="shared" si="3002"/>
        <v>0</v>
      </c>
      <c r="AM19180" s="340">
        <f t="shared" si="3002"/>
        <v>0</v>
      </c>
    </row>
    <row r="19181" spans="1:39" x14ac:dyDescent="0.35">
      <c r="A19181" s="337">
        <v>41094</v>
      </c>
      <c r="B19181" s="338">
        <f t="shared" si="2997"/>
        <v>2012</v>
      </c>
      <c r="C19181" s="338">
        <f t="shared" si="2998"/>
        <v>7</v>
      </c>
      <c r="D19181" s="338">
        <f t="shared" si="2999"/>
        <v>4</v>
      </c>
      <c r="E19181" s="334">
        <v>0</v>
      </c>
      <c r="F19181" s="334">
        <v>0</v>
      </c>
      <c r="G19181" s="334">
        <v>0</v>
      </c>
      <c r="H19181" s="334">
        <v>0</v>
      </c>
      <c r="I19181" s="334">
        <v>0</v>
      </c>
      <c r="J19181" s="334">
        <v>0</v>
      </c>
      <c r="K19181" s="334">
        <v>0</v>
      </c>
      <c r="L19181" s="334">
        <v>0</v>
      </c>
      <c r="M19181" s="334">
        <v>0</v>
      </c>
      <c r="N19181" s="334">
        <v>0</v>
      </c>
      <c r="O19181" s="334">
        <v>0</v>
      </c>
      <c r="P19181" s="334">
        <v>0</v>
      </c>
      <c r="Q19181" s="334">
        <v>0</v>
      </c>
      <c r="R19181" s="334">
        <v>0</v>
      </c>
      <c r="S19181" s="334">
        <v>0</v>
      </c>
      <c r="T19181" s="334">
        <v>0</v>
      </c>
      <c r="U19181" s="334">
        <v>0</v>
      </c>
      <c r="V19181" s="334">
        <v>0</v>
      </c>
      <c r="W19181" s="334">
        <v>0</v>
      </c>
      <c r="X19181" s="334">
        <v>0</v>
      </c>
      <c r="Y19181" s="334">
        <v>0</v>
      </c>
      <c r="Z19181" s="334">
        <v>0</v>
      </c>
      <c r="AA19181" s="334">
        <v>0</v>
      </c>
      <c r="AB19181" s="334">
        <v>0</v>
      </c>
      <c r="AD19181" s="334">
        <v>0</v>
      </c>
      <c r="AE19181" s="334">
        <f t="shared" si="3003"/>
        <v>0</v>
      </c>
      <c r="AF19181" s="334">
        <f t="shared" si="3004"/>
        <v>0</v>
      </c>
      <c r="AG19181" s="340">
        <f t="shared" si="3005"/>
        <v>0</v>
      </c>
      <c r="AI19181" s="340">
        <f t="shared" si="3002"/>
        <v>0</v>
      </c>
      <c r="AJ19181" s="340">
        <f t="shared" si="3002"/>
        <v>0</v>
      </c>
      <c r="AK19181" s="340">
        <f t="shared" si="3002"/>
        <v>0</v>
      </c>
      <c r="AL19181" s="340">
        <f t="shared" si="3002"/>
        <v>0</v>
      </c>
      <c r="AM19181" s="340">
        <f t="shared" si="3002"/>
        <v>0</v>
      </c>
    </row>
    <row r="19182" spans="1:39" x14ac:dyDescent="0.35">
      <c r="A19182" s="337">
        <v>41095</v>
      </c>
      <c r="B19182" s="338">
        <f t="shared" si="2997"/>
        <v>2012</v>
      </c>
      <c r="C19182" s="338">
        <f t="shared" si="2998"/>
        <v>7</v>
      </c>
      <c r="D19182" s="338">
        <f t="shared" si="2999"/>
        <v>5</v>
      </c>
      <c r="E19182" s="334">
        <v>0</v>
      </c>
      <c r="F19182" s="334">
        <v>0</v>
      </c>
      <c r="G19182" s="334">
        <v>0</v>
      </c>
      <c r="H19182" s="334">
        <v>0</v>
      </c>
      <c r="I19182" s="334">
        <v>0</v>
      </c>
      <c r="J19182" s="334">
        <v>0</v>
      </c>
      <c r="K19182" s="334">
        <v>0</v>
      </c>
      <c r="L19182" s="334">
        <v>0</v>
      </c>
      <c r="M19182" s="334">
        <v>0</v>
      </c>
      <c r="N19182" s="334">
        <v>0</v>
      </c>
      <c r="O19182" s="334">
        <v>0</v>
      </c>
      <c r="P19182" s="334">
        <v>0</v>
      </c>
      <c r="Q19182" s="334">
        <v>0</v>
      </c>
      <c r="R19182" s="334">
        <v>0</v>
      </c>
      <c r="S19182" s="334">
        <v>0</v>
      </c>
      <c r="T19182" s="334">
        <v>0</v>
      </c>
      <c r="U19182" s="334">
        <v>0</v>
      </c>
      <c r="V19182" s="334">
        <v>7.5</v>
      </c>
      <c r="W19182" s="334">
        <v>7.6</v>
      </c>
      <c r="X19182" s="334">
        <v>0</v>
      </c>
      <c r="Y19182" s="334">
        <v>0</v>
      </c>
      <c r="Z19182" s="334">
        <v>0</v>
      </c>
      <c r="AA19182" s="334">
        <v>3.8</v>
      </c>
      <c r="AB19182" s="334">
        <v>7.5</v>
      </c>
      <c r="AD19182" s="334">
        <v>26.4</v>
      </c>
      <c r="AE19182" s="334">
        <f t="shared" si="3003"/>
        <v>26.4</v>
      </c>
      <c r="AF19182" s="334">
        <f t="shared" si="3004"/>
        <v>26.4</v>
      </c>
      <c r="AG19182" s="340">
        <f t="shared" si="3005"/>
        <v>0</v>
      </c>
      <c r="AI19182" s="340">
        <f t="shared" si="3002"/>
        <v>0</v>
      </c>
      <c r="AJ19182" s="340">
        <f t="shared" si="3002"/>
        <v>0</v>
      </c>
      <c r="AK19182" s="340">
        <f t="shared" si="3002"/>
        <v>26.4</v>
      </c>
      <c r="AL19182" s="340">
        <f t="shared" si="3002"/>
        <v>0</v>
      </c>
      <c r="AM19182" s="340">
        <f t="shared" si="3002"/>
        <v>0</v>
      </c>
    </row>
    <row r="19183" spans="1:39" x14ac:dyDescent="0.35">
      <c r="A19183" s="337">
        <v>41096</v>
      </c>
      <c r="B19183" s="338">
        <f t="shared" si="2997"/>
        <v>2012</v>
      </c>
      <c r="C19183" s="338">
        <f t="shared" si="2998"/>
        <v>7</v>
      </c>
      <c r="D19183" s="338">
        <f t="shared" si="2999"/>
        <v>6</v>
      </c>
      <c r="E19183" s="334">
        <v>4.3</v>
      </c>
      <c r="F19183" s="334">
        <v>0</v>
      </c>
      <c r="G19183" s="334">
        <v>0</v>
      </c>
      <c r="H19183" s="334">
        <v>0</v>
      </c>
      <c r="I19183" s="334">
        <v>0</v>
      </c>
      <c r="J19183" s="334">
        <v>0</v>
      </c>
      <c r="K19183" s="334">
        <v>0</v>
      </c>
      <c r="L19183" s="334">
        <v>0</v>
      </c>
      <c r="M19183" s="334">
        <v>0</v>
      </c>
      <c r="N19183" s="334">
        <v>0</v>
      </c>
      <c r="O19183" s="334">
        <v>0</v>
      </c>
      <c r="P19183" s="334">
        <v>0</v>
      </c>
      <c r="Q19183" s="334">
        <v>0</v>
      </c>
      <c r="R19183" s="334">
        <v>0</v>
      </c>
      <c r="S19183" s="334">
        <v>5.3</v>
      </c>
      <c r="T19183" s="334">
        <v>0</v>
      </c>
      <c r="U19183" s="334">
        <v>0</v>
      </c>
      <c r="V19183" s="334">
        <v>0</v>
      </c>
      <c r="W19183" s="334">
        <v>0</v>
      </c>
      <c r="X19183" s="334">
        <v>0</v>
      </c>
      <c r="Y19183" s="334">
        <v>0</v>
      </c>
      <c r="Z19183" s="334">
        <v>0</v>
      </c>
      <c r="AA19183" s="334">
        <v>0</v>
      </c>
      <c r="AB19183" s="334">
        <v>0</v>
      </c>
      <c r="AD19183" s="334">
        <v>9.6</v>
      </c>
      <c r="AE19183" s="334">
        <f t="shared" si="3003"/>
        <v>9.6</v>
      </c>
      <c r="AF19183" s="334">
        <f t="shared" si="3004"/>
        <v>9.6</v>
      </c>
      <c r="AG19183" s="340">
        <f t="shared" si="3005"/>
        <v>0</v>
      </c>
      <c r="AI19183" s="340">
        <f t="shared" si="3002"/>
        <v>0</v>
      </c>
      <c r="AJ19183" s="340">
        <f t="shared" si="3002"/>
        <v>0</v>
      </c>
      <c r="AK19183" s="340">
        <f t="shared" si="3002"/>
        <v>9.6</v>
      </c>
      <c r="AL19183" s="340">
        <f t="shared" si="3002"/>
        <v>0</v>
      </c>
      <c r="AM19183" s="340">
        <f t="shared" si="3002"/>
        <v>0</v>
      </c>
    </row>
    <row r="19184" spans="1:39" x14ac:dyDescent="0.35">
      <c r="A19184" s="337">
        <v>41097</v>
      </c>
      <c r="B19184" s="338">
        <f t="shared" si="2997"/>
        <v>2012</v>
      </c>
      <c r="C19184" s="338">
        <f t="shared" si="2998"/>
        <v>7</v>
      </c>
      <c r="D19184" s="338">
        <f t="shared" si="2999"/>
        <v>7</v>
      </c>
      <c r="E19184" s="334">
        <v>0</v>
      </c>
      <c r="F19184" s="334">
        <v>0</v>
      </c>
      <c r="G19184" s="334">
        <v>0</v>
      </c>
      <c r="H19184" s="334">
        <v>0</v>
      </c>
      <c r="I19184" s="334">
        <v>0</v>
      </c>
      <c r="J19184" s="334">
        <v>0</v>
      </c>
      <c r="K19184" s="334">
        <v>0</v>
      </c>
      <c r="L19184" s="334">
        <v>0</v>
      </c>
      <c r="M19184" s="334">
        <v>0</v>
      </c>
      <c r="N19184" s="334">
        <v>0</v>
      </c>
      <c r="O19184" s="334">
        <v>0</v>
      </c>
      <c r="P19184" s="334">
        <v>0</v>
      </c>
      <c r="Q19184" s="334">
        <v>0</v>
      </c>
      <c r="R19184" s="334">
        <v>0</v>
      </c>
      <c r="S19184" s="334">
        <v>0</v>
      </c>
      <c r="T19184" s="334">
        <v>0</v>
      </c>
      <c r="U19184" s="334">
        <v>0</v>
      </c>
      <c r="V19184" s="334">
        <v>0</v>
      </c>
      <c r="W19184" s="334">
        <v>0</v>
      </c>
      <c r="X19184" s="334">
        <v>0</v>
      </c>
      <c r="Y19184" s="334">
        <v>0</v>
      </c>
      <c r="Z19184" s="334">
        <v>0</v>
      </c>
      <c r="AA19184" s="334">
        <v>0</v>
      </c>
      <c r="AB19184" s="334">
        <v>0</v>
      </c>
      <c r="AD19184" s="334">
        <v>0</v>
      </c>
      <c r="AE19184" s="334">
        <f t="shared" si="3003"/>
        <v>0</v>
      </c>
      <c r="AF19184" s="334">
        <f t="shared" si="3004"/>
        <v>0</v>
      </c>
      <c r="AG19184" s="340">
        <f t="shared" si="3005"/>
        <v>0</v>
      </c>
      <c r="AI19184" s="340">
        <f t="shared" si="3002"/>
        <v>0</v>
      </c>
      <c r="AJ19184" s="340">
        <f t="shared" si="3002"/>
        <v>0</v>
      </c>
      <c r="AK19184" s="340">
        <f t="shared" si="3002"/>
        <v>0</v>
      </c>
      <c r="AL19184" s="340">
        <f t="shared" si="3002"/>
        <v>0</v>
      </c>
      <c r="AM19184" s="340">
        <f t="shared" si="3002"/>
        <v>0</v>
      </c>
    </row>
    <row r="19185" spans="1:39" x14ac:dyDescent="0.35">
      <c r="A19185" s="337">
        <v>41098</v>
      </c>
      <c r="B19185" s="338">
        <f t="shared" si="2997"/>
        <v>2012</v>
      </c>
      <c r="C19185" s="338">
        <f t="shared" si="2998"/>
        <v>7</v>
      </c>
      <c r="D19185" s="338">
        <f t="shared" si="2999"/>
        <v>8</v>
      </c>
      <c r="E19185" s="334">
        <v>0</v>
      </c>
      <c r="F19185" s="334">
        <v>0</v>
      </c>
      <c r="G19185" s="334">
        <v>0</v>
      </c>
      <c r="H19185" s="334">
        <v>0</v>
      </c>
      <c r="I19185" s="334">
        <v>0</v>
      </c>
      <c r="J19185" s="334">
        <v>0</v>
      </c>
      <c r="K19185" s="334">
        <v>0</v>
      </c>
      <c r="L19185" s="334">
        <v>0</v>
      </c>
      <c r="M19185" s="334">
        <v>0</v>
      </c>
      <c r="N19185" s="334">
        <v>0</v>
      </c>
      <c r="O19185" s="334">
        <v>0</v>
      </c>
      <c r="P19185" s="334">
        <v>0</v>
      </c>
      <c r="Q19185" s="334">
        <v>0</v>
      </c>
      <c r="R19185" s="334">
        <v>0</v>
      </c>
      <c r="S19185" s="334">
        <v>0</v>
      </c>
      <c r="T19185" s="334">
        <v>0</v>
      </c>
      <c r="U19185" s="334">
        <v>0</v>
      </c>
      <c r="V19185" s="334">
        <v>0</v>
      </c>
      <c r="W19185" s="334">
        <v>0</v>
      </c>
      <c r="X19185" s="334">
        <v>0</v>
      </c>
      <c r="Y19185" s="334">
        <v>0</v>
      </c>
      <c r="Z19185" s="334">
        <v>0</v>
      </c>
      <c r="AA19185" s="334">
        <v>0</v>
      </c>
      <c r="AB19185" s="334">
        <v>0</v>
      </c>
      <c r="AD19185" s="334">
        <v>0</v>
      </c>
      <c r="AE19185" s="334">
        <f t="shared" si="3003"/>
        <v>0</v>
      </c>
      <c r="AF19185" s="334">
        <f t="shared" si="3004"/>
        <v>0</v>
      </c>
      <c r="AG19185" s="340">
        <f t="shared" si="3005"/>
        <v>0</v>
      </c>
      <c r="AI19185" s="340">
        <f t="shared" si="3002"/>
        <v>0</v>
      </c>
      <c r="AJ19185" s="340">
        <f t="shared" si="3002"/>
        <v>0</v>
      </c>
      <c r="AK19185" s="340">
        <f t="shared" si="3002"/>
        <v>0</v>
      </c>
      <c r="AL19185" s="340">
        <f t="shared" si="3002"/>
        <v>0</v>
      </c>
      <c r="AM19185" s="340">
        <f t="shared" si="3002"/>
        <v>0</v>
      </c>
    </row>
    <row r="19186" spans="1:39" x14ac:dyDescent="0.35">
      <c r="A19186" s="337">
        <v>41099</v>
      </c>
      <c r="B19186" s="338">
        <f t="shared" si="2997"/>
        <v>2012</v>
      </c>
      <c r="C19186" s="338">
        <f t="shared" si="2998"/>
        <v>7</v>
      </c>
      <c r="D19186" s="338">
        <f t="shared" si="2999"/>
        <v>9</v>
      </c>
      <c r="E19186" s="334">
        <v>0</v>
      </c>
      <c r="F19186" s="334">
        <v>0</v>
      </c>
      <c r="G19186" s="334">
        <v>0</v>
      </c>
      <c r="H19186" s="334">
        <v>0</v>
      </c>
      <c r="I19186" s="334">
        <v>0</v>
      </c>
      <c r="J19186" s="334">
        <v>0</v>
      </c>
      <c r="K19186" s="334">
        <v>0</v>
      </c>
      <c r="L19186" s="334">
        <v>0</v>
      </c>
      <c r="M19186" s="334">
        <v>0</v>
      </c>
      <c r="N19186" s="334">
        <v>0</v>
      </c>
      <c r="O19186" s="334">
        <v>0</v>
      </c>
      <c r="P19186" s="334">
        <v>0</v>
      </c>
      <c r="Q19186" s="334">
        <v>0</v>
      </c>
      <c r="R19186" s="334">
        <v>0</v>
      </c>
      <c r="S19186" s="334">
        <v>0</v>
      </c>
      <c r="T19186" s="334">
        <v>0</v>
      </c>
      <c r="U19186" s="334">
        <v>0</v>
      </c>
      <c r="V19186" s="334">
        <v>0</v>
      </c>
      <c r="W19186" s="334">
        <v>0</v>
      </c>
      <c r="X19186" s="334">
        <v>0</v>
      </c>
      <c r="Y19186" s="334">
        <v>0</v>
      </c>
      <c r="Z19186" s="334">
        <v>0</v>
      </c>
      <c r="AA19186" s="334">
        <v>0</v>
      </c>
      <c r="AB19186" s="334">
        <v>0</v>
      </c>
      <c r="AD19186" s="334">
        <v>0</v>
      </c>
      <c r="AE19186" s="334">
        <f t="shared" si="3003"/>
        <v>0</v>
      </c>
      <c r="AF19186" s="334">
        <f t="shared" si="3004"/>
        <v>0</v>
      </c>
      <c r="AG19186" s="340">
        <f t="shared" si="3005"/>
        <v>0</v>
      </c>
      <c r="AI19186" s="340">
        <f t="shared" si="3002"/>
        <v>0</v>
      </c>
      <c r="AJ19186" s="340">
        <f t="shared" si="3002"/>
        <v>0</v>
      </c>
      <c r="AK19186" s="340">
        <f t="shared" si="3002"/>
        <v>0</v>
      </c>
      <c r="AL19186" s="340">
        <f t="shared" si="3002"/>
        <v>0</v>
      </c>
      <c r="AM19186" s="340">
        <f t="shared" si="3002"/>
        <v>0</v>
      </c>
    </row>
    <row r="19187" spans="1:39" x14ac:dyDescent="0.35">
      <c r="A19187" s="337">
        <v>41100</v>
      </c>
      <c r="B19187" s="338">
        <f t="shared" si="2997"/>
        <v>2012</v>
      </c>
      <c r="C19187" s="338">
        <f t="shared" si="2998"/>
        <v>7</v>
      </c>
      <c r="D19187" s="338">
        <f t="shared" si="2999"/>
        <v>10</v>
      </c>
      <c r="E19187" s="334">
        <v>0</v>
      </c>
      <c r="F19187" s="334">
        <v>0</v>
      </c>
      <c r="G19187" s="334">
        <v>0</v>
      </c>
      <c r="H19187" s="334">
        <v>0</v>
      </c>
      <c r="I19187" s="334">
        <v>0</v>
      </c>
      <c r="J19187" s="334">
        <v>0</v>
      </c>
      <c r="K19187" s="334">
        <v>0</v>
      </c>
      <c r="L19187" s="334">
        <v>0</v>
      </c>
      <c r="M19187" s="334">
        <v>0</v>
      </c>
      <c r="N19187" s="334">
        <v>0</v>
      </c>
      <c r="O19187" s="334">
        <v>0</v>
      </c>
      <c r="P19187" s="334">
        <v>0</v>
      </c>
      <c r="Q19187" s="334">
        <v>0</v>
      </c>
      <c r="R19187" s="334">
        <v>0</v>
      </c>
      <c r="S19187" s="334">
        <v>0</v>
      </c>
      <c r="T19187" s="334">
        <v>0</v>
      </c>
      <c r="U19187" s="334">
        <v>0</v>
      </c>
      <c r="V19187" s="334">
        <v>0</v>
      </c>
      <c r="W19187" s="334">
        <v>0</v>
      </c>
      <c r="X19187" s="334">
        <v>0</v>
      </c>
      <c r="Y19187" s="334">
        <v>0</v>
      </c>
      <c r="Z19187" s="334">
        <v>0</v>
      </c>
      <c r="AA19187" s="334">
        <v>0</v>
      </c>
      <c r="AB19187" s="334">
        <v>0</v>
      </c>
      <c r="AD19187" s="334">
        <v>0</v>
      </c>
      <c r="AE19187" s="334">
        <f t="shared" si="3003"/>
        <v>0</v>
      </c>
      <c r="AF19187" s="334">
        <f t="shared" si="3004"/>
        <v>0</v>
      </c>
      <c r="AG19187" s="340">
        <f t="shared" si="3005"/>
        <v>0</v>
      </c>
      <c r="AI19187" s="340">
        <f t="shared" si="3002"/>
        <v>0</v>
      </c>
      <c r="AJ19187" s="340">
        <f t="shared" si="3002"/>
        <v>0</v>
      </c>
      <c r="AK19187" s="340">
        <f t="shared" si="3002"/>
        <v>0</v>
      </c>
      <c r="AL19187" s="340">
        <f t="shared" si="3002"/>
        <v>0</v>
      </c>
      <c r="AM19187" s="340">
        <f t="shared" si="3002"/>
        <v>0</v>
      </c>
    </row>
    <row r="19188" spans="1:39" x14ac:dyDescent="0.35">
      <c r="A19188" s="337">
        <v>41101</v>
      </c>
      <c r="B19188" s="338">
        <f t="shared" si="2997"/>
        <v>2012</v>
      </c>
      <c r="C19188" s="338">
        <f t="shared" si="2998"/>
        <v>7</v>
      </c>
      <c r="D19188" s="338">
        <f t="shared" si="2999"/>
        <v>11</v>
      </c>
      <c r="E19188" s="334">
        <v>0</v>
      </c>
      <c r="F19188" s="334">
        <v>0</v>
      </c>
      <c r="G19188" s="334">
        <v>0</v>
      </c>
      <c r="H19188" s="334">
        <v>0</v>
      </c>
      <c r="I19188" s="334">
        <v>0</v>
      </c>
      <c r="J19188" s="334">
        <v>0</v>
      </c>
      <c r="K19188" s="334">
        <v>0</v>
      </c>
      <c r="L19188" s="334">
        <v>0</v>
      </c>
      <c r="M19188" s="334">
        <v>0</v>
      </c>
      <c r="N19188" s="334">
        <v>0</v>
      </c>
      <c r="O19188" s="334">
        <v>0</v>
      </c>
      <c r="P19188" s="334">
        <v>0</v>
      </c>
      <c r="Q19188" s="334">
        <v>0</v>
      </c>
      <c r="R19188" s="334">
        <v>0</v>
      </c>
      <c r="S19188" s="334">
        <v>0</v>
      </c>
      <c r="T19188" s="334">
        <v>0</v>
      </c>
      <c r="U19188" s="334">
        <v>0</v>
      </c>
      <c r="V19188" s="334">
        <v>0</v>
      </c>
      <c r="W19188" s="334">
        <v>0</v>
      </c>
      <c r="X19188" s="334">
        <v>0</v>
      </c>
      <c r="Y19188" s="334">
        <v>0</v>
      </c>
      <c r="Z19188" s="334">
        <v>0</v>
      </c>
      <c r="AA19188" s="334">
        <v>0</v>
      </c>
      <c r="AB19188" s="334">
        <v>0</v>
      </c>
      <c r="AD19188" s="334">
        <v>0</v>
      </c>
      <c r="AE19188" s="334">
        <f t="shared" si="3003"/>
        <v>0</v>
      </c>
      <c r="AF19188" s="334">
        <f t="shared" si="3004"/>
        <v>0</v>
      </c>
      <c r="AG19188" s="340">
        <f t="shared" si="3005"/>
        <v>0</v>
      </c>
      <c r="AI19188" s="340">
        <f t="shared" ref="AI19188:AM19203" si="3006">IF($C19188=AI$1,$AF19188,0)</f>
        <v>0</v>
      </c>
      <c r="AJ19188" s="340">
        <f t="shared" si="3006"/>
        <v>0</v>
      </c>
      <c r="AK19188" s="340">
        <f t="shared" si="3006"/>
        <v>0</v>
      </c>
      <c r="AL19188" s="340">
        <f t="shared" si="3006"/>
        <v>0</v>
      </c>
      <c r="AM19188" s="340">
        <f t="shared" si="3006"/>
        <v>0</v>
      </c>
    </row>
    <row r="19189" spans="1:39" x14ac:dyDescent="0.35">
      <c r="A19189" s="337">
        <v>41102</v>
      </c>
      <c r="B19189" s="338">
        <f t="shared" si="2997"/>
        <v>2012</v>
      </c>
      <c r="C19189" s="338">
        <f t="shared" si="2998"/>
        <v>7</v>
      </c>
      <c r="D19189" s="338">
        <f t="shared" si="2999"/>
        <v>12</v>
      </c>
      <c r="E19189" s="334">
        <v>0</v>
      </c>
      <c r="F19189" s="334">
        <v>0</v>
      </c>
      <c r="G19189" s="334">
        <v>0</v>
      </c>
      <c r="H19189" s="334">
        <v>0</v>
      </c>
      <c r="I19189" s="334">
        <v>0</v>
      </c>
      <c r="J19189" s="334">
        <v>0</v>
      </c>
      <c r="K19189" s="334">
        <v>0</v>
      </c>
      <c r="L19189" s="334">
        <v>0</v>
      </c>
      <c r="M19189" s="334">
        <v>0</v>
      </c>
      <c r="N19189" s="334">
        <v>0</v>
      </c>
      <c r="O19189" s="334">
        <v>0</v>
      </c>
      <c r="P19189" s="334">
        <v>0</v>
      </c>
      <c r="Q19189" s="334">
        <v>0</v>
      </c>
      <c r="R19189" s="334">
        <v>0</v>
      </c>
      <c r="S19189" s="334">
        <v>0</v>
      </c>
      <c r="T19189" s="334">
        <v>0</v>
      </c>
      <c r="U19189" s="334">
        <v>0</v>
      </c>
      <c r="V19189" s="334">
        <v>0</v>
      </c>
      <c r="W19189" s="334">
        <v>0</v>
      </c>
      <c r="X19189" s="334">
        <v>0</v>
      </c>
      <c r="Y19189" s="334">
        <v>0</v>
      </c>
      <c r="Z19189" s="334">
        <v>0</v>
      </c>
      <c r="AA19189" s="334">
        <v>0.2</v>
      </c>
      <c r="AB19189" s="334">
        <v>0.2</v>
      </c>
      <c r="AD19189" s="334">
        <v>0.4</v>
      </c>
      <c r="AE19189" s="334">
        <f t="shared" si="3003"/>
        <v>0.4</v>
      </c>
      <c r="AF19189" s="334">
        <f t="shared" si="3004"/>
        <v>0.4</v>
      </c>
      <c r="AG19189" s="340">
        <f t="shared" si="3005"/>
        <v>0</v>
      </c>
      <c r="AI19189" s="340">
        <f t="shared" si="3006"/>
        <v>0</v>
      </c>
      <c r="AJ19189" s="340">
        <f t="shared" si="3006"/>
        <v>0</v>
      </c>
      <c r="AK19189" s="340">
        <f t="shared" si="3006"/>
        <v>0.4</v>
      </c>
      <c r="AL19189" s="340">
        <f t="shared" si="3006"/>
        <v>0</v>
      </c>
      <c r="AM19189" s="340">
        <f t="shared" si="3006"/>
        <v>0</v>
      </c>
    </row>
    <row r="19190" spans="1:39" x14ac:dyDescent="0.35">
      <c r="A19190" s="337">
        <v>41103</v>
      </c>
      <c r="B19190" s="338">
        <f t="shared" si="2997"/>
        <v>2012</v>
      </c>
      <c r="C19190" s="338">
        <f t="shared" si="2998"/>
        <v>7</v>
      </c>
      <c r="D19190" s="338">
        <f t="shared" si="2999"/>
        <v>13</v>
      </c>
      <c r="E19190" s="334">
        <v>0.1</v>
      </c>
      <c r="F19190" s="334">
        <v>0.1</v>
      </c>
      <c r="G19190" s="334">
        <v>0</v>
      </c>
      <c r="H19190" s="334">
        <v>0</v>
      </c>
      <c r="I19190" s="334">
        <v>0</v>
      </c>
      <c r="J19190" s="334">
        <v>0</v>
      </c>
      <c r="K19190" s="334">
        <v>0</v>
      </c>
      <c r="L19190" s="334">
        <v>0</v>
      </c>
      <c r="M19190" s="334">
        <v>0</v>
      </c>
      <c r="N19190" s="334">
        <v>0</v>
      </c>
      <c r="O19190" s="334">
        <v>0</v>
      </c>
      <c r="P19190" s="334">
        <v>0</v>
      </c>
      <c r="Q19190" s="334">
        <v>0</v>
      </c>
      <c r="R19190" s="334">
        <v>0</v>
      </c>
      <c r="S19190" s="334">
        <v>0</v>
      </c>
      <c r="T19190" s="334">
        <v>0</v>
      </c>
      <c r="U19190" s="334">
        <v>0</v>
      </c>
      <c r="V19190" s="334">
        <v>0</v>
      </c>
      <c r="W19190" s="334">
        <v>0</v>
      </c>
      <c r="X19190" s="334">
        <v>0</v>
      </c>
      <c r="Y19190" s="334">
        <v>0</v>
      </c>
      <c r="Z19190" s="334">
        <v>0</v>
      </c>
      <c r="AA19190" s="334">
        <v>0</v>
      </c>
      <c r="AB19190" s="334">
        <v>0</v>
      </c>
      <c r="AD19190" s="334">
        <v>0.2</v>
      </c>
      <c r="AE19190" s="334">
        <f t="shared" si="3003"/>
        <v>0.2</v>
      </c>
      <c r="AF19190" s="334">
        <f t="shared" si="3004"/>
        <v>0.2</v>
      </c>
      <c r="AG19190" s="340">
        <f t="shared" si="3005"/>
        <v>0</v>
      </c>
      <c r="AI19190" s="340">
        <f t="shared" si="3006"/>
        <v>0</v>
      </c>
      <c r="AJ19190" s="340">
        <f t="shared" si="3006"/>
        <v>0</v>
      </c>
      <c r="AK19190" s="340">
        <f t="shared" si="3006"/>
        <v>0.2</v>
      </c>
      <c r="AL19190" s="340">
        <f t="shared" si="3006"/>
        <v>0</v>
      </c>
      <c r="AM19190" s="340">
        <f t="shared" si="3006"/>
        <v>0</v>
      </c>
    </row>
    <row r="19191" spans="1:39" x14ac:dyDescent="0.35">
      <c r="A19191" s="337">
        <v>41104</v>
      </c>
      <c r="B19191" s="338">
        <f t="shared" si="2997"/>
        <v>2012</v>
      </c>
      <c r="C19191" s="338">
        <f t="shared" si="2998"/>
        <v>7</v>
      </c>
      <c r="D19191" s="338">
        <f t="shared" si="2999"/>
        <v>14</v>
      </c>
      <c r="E19191" s="334">
        <v>0</v>
      </c>
      <c r="F19191" s="334">
        <v>0</v>
      </c>
      <c r="G19191" s="334">
        <v>0</v>
      </c>
      <c r="H19191" s="334">
        <v>0</v>
      </c>
      <c r="I19191" s="334">
        <v>0</v>
      </c>
      <c r="J19191" s="334">
        <v>0</v>
      </c>
      <c r="K19191" s="334">
        <v>0</v>
      </c>
      <c r="L19191" s="334">
        <v>0</v>
      </c>
      <c r="M19191" s="334">
        <v>0</v>
      </c>
      <c r="N19191" s="334">
        <v>0</v>
      </c>
      <c r="O19191" s="334">
        <v>0</v>
      </c>
      <c r="P19191" s="334">
        <v>0</v>
      </c>
      <c r="Q19191" s="334">
        <v>0</v>
      </c>
      <c r="R19191" s="334">
        <v>0</v>
      </c>
      <c r="S19191" s="334">
        <v>0</v>
      </c>
      <c r="T19191" s="334">
        <v>0</v>
      </c>
      <c r="U19191" s="334">
        <v>0</v>
      </c>
      <c r="V19191" s="334">
        <v>0</v>
      </c>
      <c r="W19191" s="334">
        <v>0</v>
      </c>
      <c r="X19191" s="334">
        <v>0</v>
      </c>
      <c r="Y19191" s="334">
        <v>0</v>
      </c>
      <c r="Z19191" s="334">
        <v>0</v>
      </c>
      <c r="AA19191" s="334">
        <v>0</v>
      </c>
      <c r="AB19191" s="334">
        <v>0</v>
      </c>
      <c r="AD19191" s="334">
        <v>0</v>
      </c>
      <c r="AE19191" s="334">
        <f t="shared" si="3003"/>
        <v>0</v>
      </c>
      <c r="AF19191" s="334">
        <f t="shared" si="3004"/>
        <v>0</v>
      </c>
      <c r="AG19191" s="340">
        <f t="shared" si="3005"/>
        <v>0</v>
      </c>
      <c r="AI19191" s="340">
        <f t="shared" si="3006"/>
        <v>0</v>
      </c>
      <c r="AJ19191" s="340">
        <f t="shared" si="3006"/>
        <v>0</v>
      </c>
      <c r="AK19191" s="340">
        <f t="shared" si="3006"/>
        <v>0</v>
      </c>
      <c r="AL19191" s="340">
        <f t="shared" si="3006"/>
        <v>0</v>
      </c>
      <c r="AM19191" s="340">
        <f t="shared" si="3006"/>
        <v>0</v>
      </c>
    </row>
    <row r="19192" spans="1:39" x14ac:dyDescent="0.35">
      <c r="A19192" s="337">
        <v>41105</v>
      </c>
      <c r="B19192" s="338">
        <f t="shared" si="2997"/>
        <v>2012</v>
      </c>
      <c r="C19192" s="338">
        <f t="shared" si="2998"/>
        <v>7</v>
      </c>
      <c r="D19192" s="338">
        <f t="shared" si="2999"/>
        <v>15</v>
      </c>
      <c r="E19192" s="334">
        <v>0</v>
      </c>
      <c r="F19192" s="334">
        <v>0</v>
      </c>
      <c r="G19192" s="334">
        <v>0</v>
      </c>
      <c r="H19192" s="334">
        <v>0</v>
      </c>
      <c r="I19192" s="334">
        <v>0</v>
      </c>
      <c r="J19192" s="334">
        <v>0</v>
      </c>
      <c r="K19192" s="334">
        <v>0</v>
      </c>
      <c r="L19192" s="334">
        <v>0</v>
      </c>
      <c r="M19192" s="334">
        <v>0</v>
      </c>
      <c r="N19192" s="334">
        <v>0</v>
      </c>
      <c r="O19192" s="334">
        <v>0</v>
      </c>
      <c r="P19192" s="334">
        <v>0</v>
      </c>
      <c r="Q19192" s="334">
        <v>0</v>
      </c>
      <c r="R19192" s="334">
        <v>0</v>
      </c>
      <c r="S19192" s="334">
        <v>0</v>
      </c>
      <c r="T19192" s="334">
        <v>3.3</v>
      </c>
      <c r="U19192" s="334">
        <v>3.3</v>
      </c>
      <c r="V19192" s="334">
        <v>6.5</v>
      </c>
      <c r="W19192" s="334">
        <v>6.6</v>
      </c>
      <c r="X19192" s="334">
        <v>3.2</v>
      </c>
      <c r="Y19192" s="334">
        <v>3.3</v>
      </c>
      <c r="Z19192" s="334">
        <v>0</v>
      </c>
      <c r="AA19192" s="334">
        <v>0</v>
      </c>
      <c r="AB19192" s="334">
        <v>0</v>
      </c>
      <c r="AD19192" s="334">
        <v>26.2</v>
      </c>
      <c r="AE19192" s="334">
        <f t="shared" si="3003"/>
        <v>26.2</v>
      </c>
      <c r="AF19192" s="334">
        <f t="shared" si="3004"/>
        <v>26.2</v>
      </c>
      <c r="AG19192" s="340">
        <f t="shared" si="3005"/>
        <v>0</v>
      </c>
      <c r="AI19192" s="340">
        <f t="shared" si="3006"/>
        <v>0</v>
      </c>
      <c r="AJ19192" s="340">
        <f t="shared" si="3006"/>
        <v>0</v>
      </c>
      <c r="AK19192" s="340">
        <f t="shared" si="3006"/>
        <v>26.2</v>
      </c>
      <c r="AL19192" s="340">
        <f t="shared" si="3006"/>
        <v>0</v>
      </c>
      <c r="AM19192" s="340">
        <f t="shared" si="3006"/>
        <v>0</v>
      </c>
    </row>
    <row r="19193" spans="1:39" x14ac:dyDescent="0.35">
      <c r="A19193" s="337">
        <v>41106</v>
      </c>
      <c r="B19193" s="338">
        <f t="shared" si="2997"/>
        <v>2012</v>
      </c>
      <c r="C19193" s="338">
        <f t="shared" si="2998"/>
        <v>7</v>
      </c>
      <c r="D19193" s="338">
        <f t="shared" si="2999"/>
        <v>16</v>
      </c>
      <c r="E19193" s="334">
        <v>0.1</v>
      </c>
      <c r="F19193" s="334">
        <v>0</v>
      </c>
      <c r="G19193" s="334">
        <v>0</v>
      </c>
      <c r="H19193" s="334">
        <v>0</v>
      </c>
      <c r="I19193" s="334">
        <v>0.1</v>
      </c>
      <c r="J19193" s="334">
        <v>0.1</v>
      </c>
      <c r="K19193" s="334">
        <v>0</v>
      </c>
      <c r="L19193" s="334">
        <v>0.1</v>
      </c>
      <c r="M19193" s="334">
        <v>0.1</v>
      </c>
      <c r="N19193" s="334">
        <v>0</v>
      </c>
      <c r="O19193" s="334">
        <v>0</v>
      </c>
      <c r="P19193" s="334">
        <v>0.1</v>
      </c>
      <c r="Q19193" s="334">
        <v>0</v>
      </c>
      <c r="R19193" s="334">
        <v>0</v>
      </c>
      <c r="S19193" s="334">
        <v>0</v>
      </c>
      <c r="T19193" s="334">
        <v>0</v>
      </c>
      <c r="U19193" s="334">
        <v>0</v>
      </c>
      <c r="V19193" s="334">
        <v>0</v>
      </c>
      <c r="W19193" s="334">
        <v>0</v>
      </c>
      <c r="X19193" s="334">
        <v>0</v>
      </c>
      <c r="Y19193" s="334">
        <v>0</v>
      </c>
      <c r="Z19193" s="334">
        <v>0</v>
      </c>
      <c r="AA19193" s="334">
        <v>0</v>
      </c>
      <c r="AB19193" s="334">
        <v>0</v>
      </c>
      <c r="AD19193" s="334">
        <v>0.6</v>
      </c>
      <c r="AE19193" s="334">
        <f t="shared" si="3003"/>
        <v>0.6</v>
      </c>
      <c r="AF19193" s="334">
        <f t="shared" si="3004"/>
        <v>0.6</v>
      </c>
      <c r="AG19193" s="340">
        <f t="shared" si="3005"/>
        <v>0</v>
      </c>
      <c r="AI19193" s="340">
        <f t="shared" si="3006"/>
        <v>0</v>
      </c>
      <c r="AJ19193" s="340">
        <f t="shared" si="3006"/>
        <v>0</v>
      </c>
      <c r="AK19193" s="340">
        <f t="shared" si="3006"/>
        <v>0.6</v>
      </c>
      <c r="AL19193" s="340">
        <f t="shared" si="3006"/>
        <v>0</v>
      </c>
      <c r="AM19193" s="340">
        <f t="shared" si="3006"/>
        <v>0</v>
      </c>
    </row>
    <row r="19194" spans="1:39" x14ac:dyDescent="0.35">
      <c r="A19194" s="337">
        <v>41107</v>
      </c>
      <c r="B19194" s="338">
        <f t="shared" si="2997"/>
        <v>2012</v>
      </c>
      <c r="C19194" s="338">
        <f t="shared" si="2998"/>
        <v>7</v>
      </c>
      <c r="D19194" s="338">
        <f t="shared" si="2999"/>
        <v>17</v>
      </c>
      <c r="E19194" s="334">
        <v>0</v>
      </c>
      <c r="F19194" s="334">
        <v>0</v>
      </c>
      <c r="G19194" s="334">
        <v>0</v>
      </c>
      <c r="H19194" s="334">
        <v>0</v>
      </c>
      <c r="I19194" s="334">
        <v>0</v>
      </c>
      <c r="J19194" s="334">
        <v>0</v>
      </c>
      <c r="K19194" s="334">
        <v>0</v>
      </c>
      <c r="L19194" s="334">
        <v>0</v>
      </c>
      <c r="M19194" s="334">
        <v>0</v>
      </c>
      <c r="N19194" s="334">
        <v>0</v>
      </c>
      <c r="O19194" s="334">
        <v>0</v>
      </c>
      <c r="P19194" s="334">
        <v>0</v>
      </c>
      <c r="Q19194" s="334">
        <v>0</v>
      </c>
      <c r="R19194" s="334">
        <v>0</v>
      </c>
      <c r="S19194" s="334">
        <v>0</v>
      </c>
      <c r="T19194" s="334">
        <v>0</v>
      </c>
      <c r="U19194" s="334">
        <v>0</v>
      </c>
      <c r="V19194" s="334">
        <v>0</v>
      </c>
      <c r="W19194" s="334">
        <v>0</v>
      </c>
      <c r="X19194" s="334">
        <v>0</v>
      </c>
      <c r="Y19194" s="334">
        <v>0</v>
      </c>
      <c r="Z19194" s="334">
        <v>0</v>
      </c>
      <c r="AA19194" s="334">
        <v>0</v>
      </c>
      <c r="AB19194" s="334">
        <v>0</v>
      </c>
      <c r="AD19194" s="334">
        <v>0</v>
      </c>
      <c r="AE19194" s="334">
        <f t="shared" si="3003"/>
        <v>0</v>
      </c>
      <c r="AF19194" s="334">
        <f t="shared" si="3004"/>
        <v>0</v>
      </c>
      <c r="AG19194" s="340">
        <f t="shared" si="3005"/>
        <v>0</v>
      </c>
      <c r="AI19194" s="340">
        <f t="shared" si="3006"/>
        <v>0</v>
      </c>
      <c r="AJ19194" s="340">
        <f t="shared" si="3006"/>
        <v>0</v>
      </c>
      <c r="AK19194" s="340">
        <f t="shared" si="3006"/>
        <v>0</v>
      </c>
      <c r="AL19194" s="340">
        <f t="shared" si="3006"/>
        <v>0</v>
      </c>
      <c r="AM19194" s="340">
        <f t="shared" si="3006"/>
        <v>0</v>
      </c>
    </row>
    <row r="19195" spans="1:39" x14ac:dyDescent="0.35">
      <c r="A19195" s="337">
        <v>41108</v>
      </c>
      <c r="B19195" s="338">
        <f t="shared" si="2997"/>
        <v>2012</v>
      </c>
      <c r="C19195" s="338">
        <f t="shared" si="2998"/>
        <v>7</v>
      </c>
      <c r="D19195" s="338">
        <f t="shared" si="2999"/>
        <v>18</v>
      </c>
      <c r="E19195" s="334">
        <v>0</v>
      </c>
      <c r="F19195" s="334">
        <v>0</v>
      </c>
      <c r="G19195" s="334">
        <v>0</v>
      </c>
      <c r="H19195" s="334">
        <v>0</v>
      </c>
      <c r="I19195" s="334">
        <v>0</v>
      </c>
      <c r="J19195" s="334">
        <v>0</v>
      </c>
      <c r="K19195" s="334">
        <v>0</v>
      </c>
      <c r="L19195" s="334">
        <v>0</v>
      </c>
      <c r="M19195" s="334">
        <v>0</v>
      </c>
      <c r="N19195" s="334">
        <v>0</v>
      </c>
      <c r="O19195" s="334">
        <v>0</v>
      </c>
      <c r="P19195" s="334">
        <v>0</v>
      </c>
      <c r="Q19195" s="334">
        <v>0</v>
      </c>
      <c r="R19195" s="334">
        <v>0</v>
      </c>
      <c r="S19195" s="334">
        <v>0</v>
      </c>
      <c r="T19195" s="334">
        <v>0</v>
      </c>
      <c r="U19195" s="334">
        <v>0</v>
      </c>
      <c r="V19195" s="334">
        <v>0</v>
      </c>
      <c r="W19195" s="334">
        <v>0</v>
      </c>
      <c r="X19195" s="334">
        <v>0</v>
      </c>
      <c r="Y19195" s="334">
        <v>0</v>
      </c>
      <c r="Z19195" s="334">
        <v>0</v>
      </c>
      <c r="AA19195" s="334">
        <v>0</v>
      </c>
      <c r="AB19195" s="334">
        <v>0</v>
      </c>
      <c r="AD19195" s="334">
        <v>0</v>
      </c>
      <c r="AE19195" s="334">
        <f t="shared" si="3003"/>
        <v>0</v>
      </c>
      <c r="AF19195" s="334">
        <f t="shared" si="3004"/>
        <v>0</v>
      </c>
      <c r="AG19195" s="340">
        <f t="shared" si="3005"/>
        <v>0</v>
      </c>
      <c r="AI19195" s="340">
        <f t="shared" si="3006"/>
        <v>0</v>
      </c>
      <c r="AJ19195" s="340">
        <f t="shared" si="3006"/>
        <v>0</v>
      </c>
      <c r="AK19195" s="340">
        <f t="shared" si="3006"/>
        <v>0</v>
      </c>
      <c r="AL19195" s="340">
        <f t="shared" si="3006"/>
        <v>0</v>
      </c>
      <c r="AM19195" s="340">
        <f t="shared" si="3006"/>
        <v>0</v>
      </c>
    </row>
    <row r="19196" spans="1:39" x14ac:dyDescent="0.35">
      <c r="A19196" s="337">
        <v>41109</v>
      </c>
      <c r="B19196" s="338">
        <f t="shared" si="2997"/>
        <v>2012</v>
      </c>
      <c r="C19196" s="338">
        <f t="shared" si="2998"/>
        <v>7</v>
      </c>
      <c r="D19196" s="338">
        <f t="shared" si="2999"/>
        <v>19</v>
      </c>
      <c r="E19196" s="334">
        <v>0</v>
      </c>
      <c r="F19196" s="334">
        <v>0</v>
      </c>
      <c r="G19196" s="334">
        <v>0</v>
      </c>
      <c r="H19196" s="334">
        <v>0</v>
      </c>
      <c r="I19196" s="334">
        <v>0</v>
      </c>
      <c r="J19196" s="334">
        <v>0</v>
      </c>
      <c r="K19196" s="334">
        <v>0</v>
      </c>
      <c r="L19196" s="334">
        <v>0</v>
      </c>
      <c r="M19196" s="334">
        <v>0</v>
      </c>
      <c r="N19196" s="334">
        <v>0</v>
      </c>
      <c r="O19196" s="334">
        <v>0</v>
      </c>
      <c r="P19196" s="334">
        <v>0</v>
      </c>
      <c r="Q19196" s="334">
        <v>0</v>
      </c>
      <c r="R19196" s="334">
        <v>0</v>
      </c>
      <c r="S19196" s="334">
        <v>0</v>
      </c>
      <c r="T19196" s="334">
        <v>0</v>
      </c>
      <c r="U19196" s="334">
        <v>0</v>
      </c>
      <c r="V19196" s="334">
        <v>0</v>
      </c>
      <c r="W19196" s="334">
        <v>0</v>
      </c>
      <c r="X19196" s="334">
        <v>0</v>
      </c>
      <c r="Y19196" s="334">
        <v>0</v>
      </c>
      <c r="Z19196" s="334">
        <v>0</v>
      </c>
      <c r="AA19196" s="334">
        <v>0</v>
      </c>
      <c r="AB19196" s="334">
        <v>0</v>
      </c>
      <c r="AD19196" s="334">
        <v>0</v>
      </c>
      <c r="AE19196" s="334">
        <f t="shared" si="3003"/>
        <v>0</v>
      </c>
      <c r="AF19196" s="334">
        <f t="shared" si="3004"/>
        <v>0</v>
      </c>
      <c r="AG19196" s="340">
        <f t="shared" si="3005"/>
        <v>0</v>
      </c>
      <c r="AI19196" s="340">
        <f t="shared" si="3006"/>
        <v>0</v>
      </c>
      <c r="AJ19196" s="340">
        <f t="shared" si="3006"/>
        <v>0</v>
      </c>
      <c r="AK19196" s="340">
        <f t="shared" si="3006"/>
        <v>0</v>
      </c>
      <c r="AL19196" s="340">
        <f t="shared" si="3006"/>
        <v>0</v>
      </c>
      <c r="AM19196" s="340">
        <f t="shared" si="3006"/>
        <v>0</v>
      </c>
    </row>
    <row r="19197" spans="1:39" x14ac:dyDescent="0.35">
      <c r="A19197" s="337">
        <v>41110</v>
      </c>
      <c r="B19197" s="338">
        <f t="shared" si="2997"/>
        <v>2012</v>
      </c>
      <c r="C19197" s="338">
        <f t="shared" si="2998"/>
        <v>7</v>
      </c>
      <c r="D19197" s="338">
        <f t="shared" si="2999"/>
        <v>20</v>
      </c>
      <c r="E19197" s="334">
        <v>0</v>
      </c>
      <c r="F19197" s="334">
        <v>0</v>
      </c>
      <c r="G19197" s="334">
        <v>0</v>
      </c>
      <c r="H19197" s="334">
        <v>0</v>
      </c>
      <c r="I19197" s="334">
        <v>0</v>
      </c>
      <c r="J19197" s="334">
        <v>0</v>
      </c>
      <c r="K19197" s="334">
        <v>0</v>
      </c>
      <c r="L19197" s="334">
        <v>0</v>
      </c>
      <c r="M19197" s="334">
        <v>0</v>
      </c>
      <c r="N19197" s="334">
        <v>0</v>
      </c>
      <c r="O19197" s="334">
        <v>0</v>
      </c>
      <c r="P19197" s="334">
        <v>0</v>
      </c>
      <c r="Q19197" s="334">
        <v>0</v>
      </c>
      <c r="R19197" s="334">
        <v>0</v>
      </c>
      <c r="S19197" s="334">
        <v>0</v>
      </c>
      <c r="T19197" s="334">
        <v>0</v>
      </c>
      <c r="U19197" s="334">
        <v>0</v>
      </c>
      <c r="V19197" s="334">
        <v>0</v>
      </c>
      <c r="W19197" s="334">
        <v>0</v>
      </c>
      <c r="X19197" s="334">
        <v>0</v>
      </c>
      <c r="Y19197" s="334">
        <v>0</v>
      </c>
      <c r="Z19197" s="334">
        <v>1</v>
      </c>
      <c r="AA19197" s="334">
        <v>0.8</v>
      </c>
      <c r="AB19197" s="334">
        <v>0</v>
      </c>
      <c r="AD19197" s="334">
        <v>1.8</v>
      </c>
      <c r="AE19197" s="334">
        <f t="shared" si="3003"/>
        <v>1.8</v>
      </c>
      <c r="AF19197" s="334">
        <f t="shared" si="3004"/>
        <v>1.8</v>
      </c>
      <c r="AG19197" s="340">
        <f t="shared" si="3005"/>
        <v>0</v>
      </c>
      <c r="AI19197" s="340">
        <f t="shared" si="3006"/>
        <v>0</v>
      </c>
      <c r="AJ19197" s="340">
        <f t="shared" si="3006"/>
        <v>0</v>
      </c>
      <c r="AK19197" s="340">
        <f t="shared" si="3006"/>
        <v>1.8</v>
      </c>
      <c r="AL19197" s="340">
        <f t="shared" si="3006"/>
        <v>0</v>
      </c>
      <c r="AM19197" s="340">
        <f t="shared" si="3006"/>
        <v>0</v>
      </c>
    </row>
    <row r="19198" spans="1:39" x14ac:dyDescent="0.35">
      <c r="A19198" s="337">
        <v>41111</v>
      </c>
      <c r="B19198" s="338">
        <f t="shared" si="2997"/>
        <v>2012</v>
      </c>
      <c r="C19198" s="338">
        <f t="shared" si="2998"/>
        <v>7</v>
      </c>
      <c r="D19198" s="338">
        <f t="shared" si="2999"/>
        <v>21</v>
      </c>
      <c r="E19198" s="334">
        <v>0</v>
      </c>
      <c r="F19198" s="334">
        <v>0</v>
      </c>
      <c r="G19198" s="334">
        <v>0</v>
      </c>
      <c r="H19198" s="334">
        <v>0</v>
      </c>
      <c r="I19198" s="334">
        <v>0</v>
      </c>
      <c r="J19198" s="334">
        <v>0</v>
      </c>
      <c r="K19198" s="334">
        <v>0</v>
      </c>
      <c r="L19198" s="334">
        <v>0</v>
      </c>
      <c r="M19198" s="334">
        <v>0</v>
      </c>
      <c r="N19198" s="334">
        <v>0</v>
      </c>
      <c r="O19198" s="334">
        <v>0</v>
      </c>
      <c r="P19198" s="334">
        <v>0</v>
      </c>
      <c r="Q19198" s="334">
        <v>0</v>
      </c>
      <c r="R19198" s="334">
        <v>0</v>
      </c>
      <c r="S19198" s="334">
        <v>0</v>
      </c>
      <c r="T19198" s="334">
        <v>0</v>
      </c>
      <c r="U19198" s="334">
        <v>0</v>
      </c>
      <c r="V19198" s="334">
        <v>0</v>
      </c>
      <c r="W19198" s="334">
        <v>0</v>
      </c>
      <c r="X19198" s="334">
        <v>0</v>
      </c>
      <c r="Y19198" s="334">
        <v>0</v>
      </c>
      <c r="Z19198" s="334">
        <v>0</v>
      </c>
      <c r="AA19198" s="334">
        <v>0</v>
      </c>
      <c r="AB19198" s="334">
        <v>0</v>
      </c>
      <c r="AD19198" s="334">
        <v>0</v>
      </c>
      <c r="AE19198" s="334">
        <f t="shared" si="3003"/>
        <v>0</v>
      </c>
      <c r="AF19198" s="334">
        <f t="shared" si="3004"/>
        <v>0</v>
      </c>
      <c r="AG19198" s="340">
        <f t="shared" si="3005"/>
        <v>0</v>
      </c>
      <c r="AI19198" s="340">
        <f t="shared" si="3006"/>
        <v>0</v>
      </c>
      <c r="AJ19198" s="340">
        <f t="shared" si="3006"/>
        <v>0</v>
      </c>
      <c r="AK19198" s="340">
        <f t="shared" si="3006"/>
        <v>0</v>
      </c>
      <c r="AL19198" s="340">
        <f t="shared" si="3006"/>
        <v>0</v>
      </c>
      <c r="AM19198" s="340">
        <f t="shared" si="3006"/>
        <v>0</v>
      </c>
    </row>
    <row r="19199" spans="1:39" x14ac:dyDescent="0.35">
      <c r="A19199" s="337">
        <v>41112</v>
      </c>
      <c r="B19199" s="338">
        <f t="shared" si="2997"/>
        <v>2012</v>
      </c>
      <c r="C19199" s="338">
        <f t="shared" si="2998"/>
        <v>7</v>
      </c>
      <c r="D19199" s="338">
        <f t="shared" si="2999"/>
        <v>22</v>
      </c>
      <c r="E19199" s="334">
        <v>0</v>
      </c>
      <c r="F19199" s="334">
        <v>0</v>
      </c>
      <c r="G19199" s="334">
        <v>0</v>
      </c>
      <c r="H19199" s="334">
        <v>0</v>
      </c>
      <c r="I19199" s="334">
        <v>0</v>
      </c>
      <c r="J19199" s="334">
        <v>0</v>
      </c>
      <c r="K19199" s="334">
        <v>0</v>
      </c>
      <c r="L19199" s="334">
        <v>0</v>
      </c>
      <c r="M19199" s="334">
        <v>0</v>
      </c>
      <c r="N19199" s="334">
        <v>0</v>
      </c>
      <c r="O19199" s="334">
        <v>0</v>
      </c>
      <c r="P19199" s="334">
        <v>0</v>
      </c>
      <c r="Q19199" s="334">
        <v>0</v>
      </c>
      <c r="R19199" s="334">
        <v>0</v>
      </c>
      <c r="S19199" s="334">
        <v>0</v>
      </c>
      <c r="T19199" s="334">
        <v>0</v>
      </c>
      <c r="U19199" s="334">
        <v>0</v>
      </c>
      <c r="V19199" s="334">
        <v>0</v>
      </c>
      <c r="W19199" s="334">
        <v>0</v>
      </c>
      <c r="X19199" s="334">
        <v>0</v>
      </c>
      <c r="Y19199" s="334">
        <v>0</v>
      </c>
      <c r="Z19199" s="334">
        <v>0</v>
      </c>
      <c r="AA19199" s="334">
        <v>0</v>
      </c>
      <c r="AB19199" s="334">
        <v>0</v>
      </c>
      <c r="AD19199" s="334">
        <v>0</v>
      </c>
      <c r="AE19199" s="334">
        <f t="shared" si="3003"/>
        <v>0</v>
      </c>
      <c r="AF19199" s="334">
        <f t="shared" si="3004"/>
        <v>0</v>
      </c>
      <c r="AG19199" s="340">
        <f t="shared" si="3005"/>
        <v>0</v>
      </c>
      <c r="AI19199" s="340">
        <f t="shared" si="3006"/>
        <v>0</v>
      </c>
      <c r="AJ19199" s="340">
        <f t="shared" si="3006"/>
        <v>0</v>
      </c>
      <c r="AK19199" s="340">
        <f t="shared" si="3006"/>
        <v>0</v>
      </c>
      <c r="AL19199" s="340">
        <f t="shared" si="3006"/>
        <v>0</v>
      </c>
      <c r="AM19199" s="340">
        <f t="shared" si="3006"/>
        <v>0</v>
      </c>
    </row>
    <row r="19200" spans="1:39" x14ac:dyDescent="0.35">
      <c r="A19200" s="337">
        <v>41113</v>
      </c>
      <c r="B19200" s="338">
        <f t="shared" si="2997"/>
        <v>2012</v>
      </c>
      <c r="C19200" s="338">
        <f t="shared" si="2998"/>
        <v>7</v>
      </c>
      <c r="D19200" s="338">
        <f t="shared" si="2999"/>
        <v>23</v>
      </c>
      <c r="E19200" s="334">
        <v>0</v>
      </c>
      <c r="F19200" s="334">
        <v>0</v>
      </c>
      <c r="G19200" s="334">
        <v>0.9</v>
      </c>
      <c r="H19200" s="334">
        <v>0.9</v>
      </c>
      <c r="I19200" s="334">
        <v>1.8</v>
      </c>
      <c r="J19200" s="334">
        <v>0.9</v>
      </c>
      <c r="K19200" s="334">
        <v>0</v>
      </c>
      <c r="L19200" s="334">
        <v>0</v>
      </c>
      <c r="M19200" s="334">
        <v>0.9</v>
      </c>
      <c r="N19200" s="334">
        <v>0</v>
      </c>
      <c r="O19200" s="334">
        <v>0</v>
      </c>
      <c r="P19200" s="334">
        <v>0</v>
      </c>
      <c r="Q19200" s="334">
        <v>0</v>
      </c>
      <c r="R19200" s="334">
        <v>0</v>
      </c>
      <c r="S19200" s="334">
        <v>0</v>
      </c>
      <c r="T19200" s="334">
        <v>0</v>
      </c>
      <c r="U19200" s="334">
        <v>0</v>
      </c>
      <c r="V19200" s="334">
        <v>0</v>
      </c>
      <c r="W19200" s="334">
        <v>0</v>
      </c>
      <c r="X19200" s="334">
        <v>0</v>
      </c>
      <c r="Y19200" s="334">
        <v>0</v>
      </c>
      <c r="Z19200" s="334">
        <v>0</v>
      </c>
      <c r="AA19200" s="334">
        <v>0</v>
      </c>
      <c r="AB19200" s="334">
        <v>0</v>
      </c>
      <c r="AD19200" s="334">
        <v>5.4</v>
      </c>
      <c r="AE19200" s="334">
        <f t="shared" si="3003"/>
        <v>5.4</v>
      </c>
      <c r="AF19200" s="334">
        <f t="shared" si="3004"/>
        <v>5.4</v>
      </c>
      <c r="AG19200" s="340">
        <f t="shared" si="3005"/>
        <v>0</v>
      </c>
      <c r="AI19200" s="340">
        <f t="shared" si="3006"/>
        <v>0</v>
      </c>
      <c r="AJ19200" s="340">
        <f t="shared" si="3006"/>
        <v>0</v>
      </c>
      <c r="AK19200" s="340">
        <f t="shared" si="3006"/>
        <v>5.4</v>
      </c>
      <c r="AL19200" s="340">
        <f t="shared" si="3006"/>
        <v>0</v>
      </c>
      <c r="AM19200" s="340">
        <f t="shared" si="3006"/>
        <v>0</v>
      </c>
    </row>
    <row r="19201" spans="1:39" x14ac:dyDescent="0.35">
      <c r="A19201" s="337">
        <v>41114</v>
      </c>
      <c r="B19201" s="338">
        <f t="shared" si="2997"/>
        <v>2012</v>
      </c>
      <c r="C19201" s="338">
        <f t="shared" si="2998"/>
        <v>7</v>
      </c>
      <c r="D19201" s="338">
        <f t="shared" si="2999"/>
        <v>24</v>
      </c>
      <c r="E19201" s="334">
        <v>0</v>
      </c>
      <c r="F19201" s="334">
        <v>0.3</v>
      </c>
      <c r="G19201" s="334">
        <v>0.3</v>
      </c>
      <c r="H19201" s="334">
        <v>0.3</v>
      </c>
      <c r="I19201" s="334">
        <v>0</v>
      </c>
      <c r="J19201" s="334">
        <v>0</v>
      </c>
      <c r="K19201" s="334">
        <v>0</v>
      </c>
      <c r="L19201" s="334">
        <v>0</v>
      </c>
      <c r="M19201" s="334">
        <v>0</v>
      </c>
      <c r="N19201" s="334">
        <v>0</v>
      </c>
      <c r="O19201" s="334">
        <v>0.3</v>
      </c>
      <c r="P19201" s="334">
        <v>0</v>
      </c>
      <c r="Q19201" s="334">
        <v>0</v>
      </c>
      <c r="R19201" s="334">
        <v>0</v>
      </c>
      <c r="S19201" s="334">
        <v>0</v>
      </c>
      <c r="T19201" s="334">
        <v>0</v>
      </c>
      <c r="U19201" s="334">
        <v>0</v>
      </c>
      <c r="V19201" s="334">
        <v>0</v>
      </c>
      <c r="W19201" s="334">
        <v>0</v>
      </c>
      <c r="X19201" s="334">
        <v>0</v>
      </c>
      <c r="Y19201" s="334">
        <v>0</v>
      </c>
      <c r="Z19201" s="334">
        <v>0</v>
      </c>
      <c r="AA19201" s="334">
        <v>0</v>
      </c>
      <c r="AB19201" s="334">
        <v>0</v>
      </c>
      <c r="AD19201" s="334">
        <v>1.2</v>
      </c>
      <c r="AE19201" s="334">
        <f t="shared" si="3003"/>
        <v>1.2</v>
      </c>
      <c r="AF19201" s="334">
        <f t="shared" si="3004"/>
        <v>1.2</v>
      </c>
      <c r="AG19201" s="340">
        <f t="shared" si="3005"/>
        <v>0</v>
      </c>
      <c r="AI19201" s="340">
        <f t="shared" si="3006"/>
        <v>0</v>
      </c>
      <c r="AJ19201" s="340">
        <f t="shared" si="3006"/>
        <v>0</v>
      </c>
      <c r="AK19201" s="340">
        <f t="shared" si="3006"/>
        <v>1.2</v>
      </c>
      <c r="AL19201" s="340">
        <f t="shared" si="3006"/>
        <v>0</v>
      </c>
      <c r="AM19201" s="340">
        <f t="shared" si="3006"/>
        <v>0</v>
      </c>
    </row>
    <row r="19202" spans="1:39" x14ac:dyDescent="0.35">
      <c r="A19202" s="337">
        <v>41115</v>
      </c>
      <c r="B19202" s="338">
        <f t="shared" si="2997"/>
        <v>2012</v>
      </c>
      <c r="C19202" s="338">
        <f t="shared" si="2998"/>
        <v>7</v>
      </c>
      <c r="D19202" s="338">
        <f t="shared" si="2999"/>
        <v>25</v>
      </c>
      <c r="E19202" s="334">
        <v>0</v>
      </c>
      <c r="F19202" s="334">
        <v>0</v>
      </c>
      <c r="G19202" s="334">
        <v>0</v>
      </c>
      <c r="H19202" s="334">
        <v>0</v>
      </c>
      <c r="I19202" s="334">
        <v>0.5</v>
      </c>
      <c r="J19202" s="334">
        <v>0.5</v>
      </c>
      <c r="K19202" s="334">
        <v>0</v>
      </c>
      <c r="L19202" s="334">
        <v>0</v>
      </c>
      <c r="M19202" s="334">
        <v>0</v>
      </c>
      <c r="N19202" s="334">
        <v>0</v>
      </c>
      <c r="O19202" s="334">
        <v>0</v>
      </c>
      <c r="P19202" s="334">
        <v>0</v>
      </c>
      <c r="Q19202" s="334">
        <v>0</v>
      </c>
      <c r="R19202" s="334">
        <v>0</v>
      </c>
      <c r="S19202" s="334">
        <v>0</v>
      </c>
      <c r="T19202" s="334">
        <v>0</v>
      </c>
      <c r="U19202" s="334">
        <v>0</v>
      </c>
      <c r="V19202" s="334">
        <v>0</v>
      </c>
      <c r="W19202" s="334">
        <v>0</v>
      </c>
      <c r="X19202" s="334">
        <v>0</v>
      </c>
      <c r="Y19202" s="334">
        <v>0</v>
      </c>
      <c r="Z19202" s="334">
        <v>0</v>
      </c>
      <c r="AA19202" s="334">
        <v>0</v>
      </c>
      <c r="AB19202" s="334">
        <v>0</v>
      </c>
      <c r="AD19202" s="334">
        <v>1</v>
      </c>
      <c r="AE19202" s="334">
        <f t="shared" si="3003"/>
        <v>1</v>
      </c>
      <c r="AF19202" s="334">
        <f t="shared" si="3004"/>
        <v>1</v>
      </c>
      <c r="AG19202" s="340">
        <f t="shared" si="3005"/>
        <v>0</v>
      </c>
      <c r="AI19202" s="340">
        <f t="shared" si="3006"/>
        <v>0</v>
      </c>
      <c r="AJ19202" s="340">
        <f t="shared" si="3006"/>
        <v>0</v>
      </c>
      <c r="AK19202" s="340">
        <f t="shared" si="3006"/>
        <v>1</v>
      </c>
      <c r="AL19202" s="340">
        <f t="shared" si="3006"/>
        <v>0</v>
      </c>
      <c r="AM19202" s="340">
        <f t="shared" si="3006"/>
        <v>0</v>
      </c>
    </row>
    <row r="19203" spans="1:39" x14ac:dyDescent="0.35">
      <c r="A19203" s="337">
        <v>41116</v>
      </c>
      <c r="B19203" s="338">
        <f t="shared" si="2997"/>
        <v>2012</v>
      </c>
      <c r="C19203" s="338">
        <f t="shared" si="2998"/>
        <v>7</v>
      </c>
      <c r="D19203" s="338">
        <f t="shared" si="2999"/>
        <v>26</v>
      </c>
      <c r="E19203" s="334">
        <v>0</v>
      </c>
      <c r="F19203" s="334">
        <v>0</v>
      </c>
      <c r="G19203" s="334">
        <v>0</v>
      </c>
      <c r="H19203" s="334">
        <v>0</v>
      </c>
      <c r="I19203" s="334">
        <v>0</v>
      </c>
      <c r="J19203" s="334">
        <v>0</v>
      </c>
      <c r="K19203" s="334">
        <v>0</v>
      </c>
      <c r="L19203" s="334">
        <v>0</v>
      </c>
      <c r="M19203" s="334">
        <v>0</v>
      </c>
      <c r="N19203" s="334">
        <v>0</v>
      </c>
      <c r="O19203" s="334">
        <v>0</v>
      </c>
      <c r="P19203" s="334">
        <v>0</v>
      </c>
      <c r="Q19203" s="334">
        <v>0</v>
      </c>
      <c r="R19203" s="334">
        <v>0</v>
      </c>
      <c r="S19203" s="334">
        <v>0</v>
      </c>
      <c r="T19203" s="334">
        <v>0</v>
      </c>
      <c r="U19203" s="334">
        <v>0</v>
      </c>
      <c r="V19203" s="334">
        <v>0</v>
      </c>
      <c r="W19203" s="334">
        <v>0</v>
      </c>
      <c r="X19203" s="334">
        <v>0</v>
      </c>
      <c r="Y19203" s="334">
        <v>0</v>
      </c>
      <c r="Z19203" s="334">
        <v>0</v>
      </c>
      <c r="AA19203" s="334">
        <v>0</v>
      </c>
      <c r="AB19203" s="334">
        <v>0</v>
      </c>
      <c r="AD19203" s="334">
        <v>0</v>
      </c>
      <c r="AE19203" s="334">
        <f t="shared" si="3003"/>
        <v>0</v>
      </c>
      <c r="AF19203" s="334">
        <f t="shared" si="3004"/>
        <v>0</v>
      </c>
      <c r="AG19203" s="340">
        <f t="shared" si="3005"/>
        <v>0</v>
      </c>
      <c r="AI19203" s="340">
        <f t="shared" si="3006"/>
        <v>0</v>
      </c>
      <c r="AJ19203" s="340">
        <f t="shared" si="3006"/>
        <v>0</v>
      </c>
      <c r="AK19203" s="340">
        <f t="shared" si="3006"/>
        <v>0</v>
      </c>
      <c r="AL19203" s="340">
        <f t="shared" si="3006"/>
        <v>0</v>
      </c>
      <c r="AM19203" s="340">
        <f t="shared" si="3006"/>
        <v>0</v>
      </c>
    </row>
    <row r="19204" spans="1:39" x14ac:dyDescent="0.35">
      <c r="A19204" s="337">
        <v>41117</v>
      </c>
      <c r="B19204" s="338">
        <f t="shared" ref="B19204:B19267" si="3007">YEAR(A19204)</f>
        <v>2012</v>
      </c>
      <c r="C19204" s="338">
        <f t="shared" ref="C19204:C19267" si="3008">MONTH(A19204)</f>
        <v>7</v>
      </c>
      <c r="D19204" s="338">
        <f t="shared" ref="D19204:D19267" si="3009">DAY(A19204)</f>
        <v>27</v>
      </c>
      <c r="E19204" s="334">
        <v>0</v>
      </c>
      <c r="F19204" s="334">
        <v>0</v>
      </c>
      <c r="G19204" s="334">
        <v>0</v>
      </c>
      <c r="H19204" s="334">
        <v>0</v>
      </c>
      <c r="I19204" s="334">
        <v>0</v>
      </c>
      <c r="J19204" s="334">
        <v>0</v>
      </c>
      <c r="K19204" s="334">
        <v>0</v>
      </c>
      <c r="L19204" s="334">
        <v>0</v>
      </c>
      <c r="M19204" s="334">
        <v>0</v>
      </c>
      <c r="N19204" s="334">
        <v>0</v>
      </c>
      <c r="O19204" s="334">
        <v>0</v>
      </c>
      <c r="P19204" s="334">
        <v>0</v>
      </c>
      <c r="Q19204" s="334">
        <v>0</v>
      </c>
      <c r="R19204" s="334">
        <v>0</v>
      </c>
      <c r="S19204" s="334">
        <v>0</v>
      </c>
      <c r="T19204" s="334">
        <v>0</v>
      </c>
      <c r="U19204" s="334">
        <v>0</v>
      </c>
      <c r="V19204" s="334">
        <v>0</v>
      </c>
      <c r="W19204" s="334">
        <v>0</v>
      </c>
      <c r="X19204" s="334">
        <v>0</v>
      </c>
      <c r="Y19204" s="334">
        <v>0</v>
      </c>
      <c r="Z19204" s="334">
        <v>0</v>
      </c>
      <c r="AA19204" s="334">
        <v>0</v>
      </c>
      <c r="AB19204" s="334">
        <v>0</v>
      </c>
      <c r="AD19204" s="334">
        <v>0</v>
      </c>
      <c r="AE19204" s="334">
        <f t="shared" si="3003"/>
        <v>0</v>
      </c>
      <c r="AF19204" s="334">
        <f t="shared" si="3004"/>
        <v>0</v>
      </c>
      <c r="AG19204" s="340">
        <f t="shared" si="3005"/>
        <v>0</v>
      </c>
      <c r="AI19204" s="340">
        <f t="shared" ref="AI19204:AM19219" si="3010">IF($C19204=AI$1,$AF19204,0)</f>
        <v>0</v>
      </c>
      <c r="AJ19204" s="340">
        <f t="shared" si="3010"/>
        <v>0</v>
      </c>
      <c r="AK19204" s="340">
        <f t="shared" si="3010"/>
        <v>0</v>
      </c>
      <c r="AL19204" s="340">
        <f t="shared" si="3010"/>
        <v>0</v>
      </c>
      <c r="AM19204" s="340">
        <f t="shared" si="3010"/>
        <v>0</v>
      </c>
    </row>
    <row r="19205" spans="1:39" x14ac:dyDescent="0.35">
      <c r="A19205" s="337">
        <v>41118</v>
      </c>
      <c r="B19205" s="338">
        <f t="shared" si="3007"/>
        <v>2012</v>
      </c>
      <c r="C19205" s="338">
        <f t="shared" si="3008"/>
        <v>7</v>
      </c>
      <c r="D19205" s="338">
        <f t="shared" si="3009"/>
        <v>28</v>
      </c>
      <c r="E19205" s="334">
        <v>0</v>
      </c>
      <c r="F19205" s="334">
        <v>0.1</v>
      </c>
      <c r="G19205" s="334">
        <v>0</v>
      </c>
      <c r="H19205" s="334">
        <v>0</v>
      </c>
      <c r="I19205" s="334">
        <v>0.1</v>
      </c>
      <c r="J19205" s="334">
        <v>0</v>
      </c>
      <c r="K19205" s="334">
        <v>0</v>
      </c>
      <c r="L19205" s="334">
        <v>0.1</v>
      </c>
      <c r="M19205" s="334">
        <v>0</v>
      </c>
      <c r="N19205" s="334">
        <v>0</v>
      </c>
      <c r="O19205" s="334">
        <v>0</v>
      </c>
      <c r="P19205" s="334">
        <v>0.1</v>
      </c>
      <c r="Q19205" s="334">
        <v>0</v>
      </c>
      <c r="R19205" s="334">
        <v>0.1</v>
      </c>
      <c r="S19205" s="334">
        <v>0</v>
      </c>
      <c r="T19205" s="334">
        <v>0</v>
      </c>
      <c r="U19205" s="334">
        <v>0.1</v>
      </c>
      <c r="V19205" s="334">
        <v>0</v>
      </c>
      <c r="W19205" s="334">
        <v>0</v>
      </c>
      <c r="X19205" s="334">
        <v>0.1</v>
      </c>
      <c r="Y19205" s="334">
        <v>0</v>
      </c>
      <c r="Z19205" s="334">
        <v>0</v>
      </c>
      <c r="AA19205" s="334">
        <v>0.1</v>
      </c>
      <c r="AB19205" s="334">
        <v>0</v>
      </c>
      <c r="AD19205" s="334">
        <v>0.8</v>
      </c>
      <c r="AE19205" s="334">
        <f t="shared" si="3003"/>
        <v>0.8</v>
      </c>
      <c r="AF19205" s="334">
        <f t="shared" si="3004"/>
        <v>0.79999999999999993</v>
      </c>
      <c r="AG19205" s="340">
        <f t="shared" si="3005"/>
        <v>1.1102230246251565E-16</v>
      </c>
      <c r="AI19205" s="340">
        <f t="shared" si="3010"/>
        <v>0</v>
      </c>
      <c r="AJ19205" s="340">
        <f t="shared" si="3010"/>
        <v>0</v>
      </c>
      <c r="AK19205" s="340">
        <f t="shared" si="3010"/>
        <v>0.79999999999999993</v>
      </c>
      <c r="AL19205" s="340">
        <f t="shared" si="3010"/>
        <v>0</v>
      </c>
      <c r="AM19205" s="340">
        <f t="shared" si="3010"/>
        <v>0</v>
      </c>
    </row>
    <row r="19206" spans="1:39" x14ac:dyDescent="0.35">
      <c r="A19206" s="337">
        <v>41119</v>
      </c>
      <c r="B19206" s="338">
        <f t="shared" si="3007"/>
        <v>2012</v>
      </c>
      <c r="C19206" s="338">
        <f t="shared" si="3008"/>
        <v>7</v>
      </c>
      <c r="D19206" s="338">
        <f t="shared" si="3009"/>
        <v>29</v>
      </c>
      <c r="E19206" s="334">
        <v>0</v>
      </c>
      <c r="F19206" s="334">
        <v>0</v>
      </c>
      <c r="G19206" s="334">
        <v>0</v>
      </c>
      <c r="H19206" s="334">
        <v>0</v>
      </c>
      <c r="I19206" s="334">
        <v>0</v>
      </c>
      <c r="J19206" s="334">
        <v>0</v>
      </c>
      <c r="K19206" s="334">
        <v>0</v>
      </c>
      <c r="L19206" s="334">
        <v>0</v>
      </c>
      <c r="M19206" s="334">
        <v>0</v>
      </c>
      <c r="N19206" s="334">
        <v>0</v>
      </c>
      <c r="O19206" s="334">
        <v>0</v>
      </c>
      <c r="P19206" s="334">
        <v>0</v>
      </c>
      <c r="Q19206" s="334">
        <v>0</v>
      </c>
      <c r="R19206" s="334">
        <v>0</v>
      </c>
      <c r="S19206" s="334">
        <v>0</v>
      </c>
      <c r="T19206" s="334">
        <v>0</v>
      </c>
      <c r="U19206" s="334">
        <v>0</v>
      </c>
      <c r="V19206" s="334">
        <v>0</v>
      </c>
      <c r="W19206" s="334">
        <v>0</v>
      </c>
      <c r="X19206" s="334">
        <v>0</v>
      </c>
      <c r="Y19206" s="334">
        <v>0</v>
      </c>
      <c r="Z19206" s="334">
        <v>0</v>
      </c>
      <c r="AA19206" s="334">
        <v>0</v>
      </c>
      <c r="AB19206" s="334">
        <v>0</v>
      </c>
      <c r="AD19206" s="334">
        <v>0</v>
      </c>
      <c r="AE19206" s="334">
        <f t="shared" si="3003"/>
        <v>0</v>
      </c>
      <c r="AF19206" s="334">
        <f t="shared" si="3004"/>
        <v>0</v>
      </c>
      <c r="AG19206" s="340">
        <f t="shared" si="3005"/>
        <v>0</v>
      </c>
      <c r="AI19206" s="340">
        <f t="shared" si="3010"/>
        <v>0</v>
      </c>
      <c r="AJ19206" s="340">
        <f t="shared" si="3010"/>
        <v>0</v>
      </c>
      <c r="AK19206" s="340">
        <f t="shared" si="3010"/>
        <v>0</v>
      </c>
      <c r="AL19206" s="340">
        <f t="shared" si="3010"/>
        <v>0</v>
      </c>
      <c r="AM19206" s="340">
        <f t="shared" si="3010"/>
        <v>0</v>
      </c>
    </row>
    <row r="19207" spans="1:39" x14ac:dyDescent="0.35">
      <c r="A19207" s="337">
        <v>41120</v>
      </c>
      <c r="B19207" s="338">
        <f t="shared" si="3007"/>
        <v>2012</v>
      </c>
      <c r="C19207" s="338">
        <f t="shared" si="3008"/>
        <v>7</v>
      </c>
      <c r="D19207" s="338">
        <f t="shared" si="3009"/>
        <v>30</v>
      </c>
      <c r="E19207" s="334">
        <v>0</v>
      </c>
      <c r="F19207" s="334">
        <v>0</v>
      </c>
      <c r="G19207" s="334">
        <v>0</v>
      </c>
      <c r="H19207" s="334">
        <v>0</v>
      </c>
      <c r="I19207" s="334">
        <v>0</v>
      </c>
      <c r="J19207" s="334">
        <v>0</v>
      </c>
      <c r="K19207" s="334">
        <v>0</v>
      </c>
      <c r="L19207" s="334">
        <v>0</v>
      </c>
      <c r="M19207" s="334">
        <v>0</v>
      </c>
      <c r="N19207" s="334">
        <v>0</v>
      </c>
      <c r="O19207" s="334">
        <v>0</v>
      </c>
      <c r="P19207" s="334">
        <v>0</v>
      </c>
      <c r="Q19207" s="334">
        <v>0</v>
      </c>
      <c r="R19207" s="334">
        <v>0</v>
      </c>
      <c r="S19207" s="334">
        <v>0</v>
      </c>
      <c r="T19207" s="334">
        <v>0</v>
      </c>
      <c r="U19207" s="334">
        <v>0</v>
      </c>
      <c r="V19207" s="334">
        <v>0</v>
      </c>
      <c r="W19207" s="334">
        <v>0</v>
      </c>
      <c r="X19207" s="334">
        <v>0</v>
      </c>
      <c r="Y19207" s="334">
        <v>0</v>
      </c>
      <c r="Z19207" s="334">
        <v>0</v>
      </c>
      <c r="AA19207" s="334">
        <v>0</v>
      </c>
      <c r="AB19207" s="334">
        <v>0</v>
      </c>
      <c r="AD19207" s="334">
        <v>0</v>
      </c>
      <c r="AE19207" s="334">
        <f t="shared" si="3003"/>
        <v>0</v>
      </c>
      <c r="AF19207" s="334">
        <f t="shared" si="3004"/>
        <v>0</v>
      </c>
      <c r="AG19207" s="340">
        <f t="shared" si="3005"/>
        <v>0</v>
      </c>
      <c r="AI19207" s="340">
        <f t="shared" si="3010"/>
        <v>0</v>
      </c>
      <c r="AJ19207" s="340">
        <f t="shared" si="3010"/>
        <v>0</v>
      </c>
      <c r="AK19207" s="340">
        <f t="shared" si="3010"/>
        <v>0</v>
      </c>
      <c r="AL19207" s="340">
        <f t="shared" si="3010"/>
        <v>0</v>
      </c>
      <c r="AM19207" s="340">
        <f t="shared" si="3010"/>
        <v>0</v>
      </c>
    </row>
    <row r="19208" spans="1:39" x14ac:dyDescent="0.35">
      <c r="A19208" s="337">
        <v>41121</v>
      </c>
      <c r="B19208" s="338">
        <f t="shared" si="3007"/>
        <v>2012</v>
      </c>
      <c r="C19208" s="338">
        <f t="shared" si="3008"/>
        <v>7</v>
      </c>
      <c r="D19208" s="338">
        <f t="shared" si="3009"/>
        <v>31</v>
      </c>
      <c r="E19208" s="334">
        <v>0</v>
      </c>
      <c r="F19208" s="334">
        <v>0</v>
      </c>
      <c r="G19208" s="334">
        <v>0</v>
      </c>
      <c r="H19208" s="334">
        <v>0</v>
      </c>
      <c r="I19208" s="334">
        <v>0</v>
      </c>
      <c r="J19208" s="334">
        <v>0</v>
      </c>
      <c r="K19208" s="334">
        <v>0</v>
      </c>
      <c r="L19208" s="334">
        <v>0</v>
      </c>
      <c r="M19208" s="334">
        <v>0</v>
      </c>
      <c r="N19208" s="334">
        <v>0</v>
      </c>
      <c r="O19208" s="334">
        <v>0</v>
      </c>
      <c r="P19208" s="334">
        <v>0</v>
      </c>
      <c r="Q19208" s="334">
        <v>0</v>
      </c>
      <c r="R19208" s="334">
        <v>0</v>
      </c>
      <c r="S19208" s="334">
        <v>0</v>
      </c>
      <c r="T19208" s="334">
        <v>0</v>
      </c>
      <c r="U19208" s="334">
        <v>0</v>
      </c>
      <c r="V19208" s="334">
        <v>0</v>
      </c>
      <c r="W19208" s="334">
        <v>0.3</v>
      </c>
      <c r="X19208" s="334">
        <v>0</v>
      </c>
      <c r="Y19208" s="334">
        <v>0</v>
      </c>
      <c r="Z19208" s="334">
        <v>0</v>
      </c>
      <c r="AA19208" s="334">
        <v>0.3</v>
      </c>
      <c r="AB19208" s="334">
        <v>0.2</v>
      </c>
      <c r="AD19208" s="334">
        <v>0.8</v>
      </c>
      <c r="AE19208" s="334">
        <f t="shared" si="3003"/>
        <v>0.8</v>
      </c>
      <c r="AF19208" s="334">
        <f t="shared" si="3004"/>
        <v>0.8</v>
      </c>
      <c r="AG19208" s="340">
        <f t="shared" si="3005"/>
        <v>0</v>
      </c>
      <c r="AI19208" s="340">
        <f t="shared" si="3010"/>
        <v>0</v>
      </c>
      <c r="AJ19208" s="340">
        <f t="shared" si="3010"/>
        <v>0</v>
      </c>
      <c r="AK19208" s="340">
        <f t="shared" si="3010"/>
        <v>0.8</v>
      </c>
      <c r="AL19208" s="340">
        <f t="shared" si="3010"/>
        <v>0</v>
      </c>
      <c r="AM19208" s="340">
        <f t="shared" si="3010"/>
        <v>0</v>
      </c>
    </row>
    <row r="19209" spans="1:39" x14ac:dyDescent="0.35">
      <c r="A19209" s="337">
        <v>41122</v>
      </c>
      <c r="B19209" s="338">
        <f t="shared" si="3007"/>
        <v>2012</v>
      </c>
      <c r="C19209" s="338">
        <f t="shared" si="3008"/>
        <v>8</v>
      </c>
      <c r="D19209" s="338">
        <f t="shared" si="3009"/>
        <v>1</v>
      </c>
      <c r="E19209" s="334">
        <v>0.6</v>
      </c>
      <c r="F19209" s="334">
        <v>1.2</v>
      </c>
      <c r="G19209" s="334">
        <v>0</v>
      </c>
      <c r="H19209" s="334">
        <v>0</v>
      </c>
      <c r="I19209" s="334">
        <v>0</v>
      </c>
      <c r="J19209" s="334">
        <v>0</v>
      </c>
      <c r="K19209" s="334">
        <v>0</v>
      </c>
      <c r="L19209" s="334">
        <v>0</v>
      </c>
      <c r="M19209" s="334">
        <v>0</v>
      </c>
      <c r="N19209" s="334">
        <v>0</v>
      </c>
      <c r="O19209" s="334">
        <v>0</v>
      </c>
      <c r="P19209" s="334">
        <v>0</v>
      </c>
      <c r="Q19209" s="334">
        <v>0</v>
      </c>
      <c r="R19209" s="334">
        <v>0</v>
      </c>
      <c r="S19209" s="334">
        <v>0</v>
      </c>
      <c r="T19209" s="334">
        <v>0</v>
      </c>
      <c r="U19209" s="334">
        <v>0</v>
      </c>
      <c r="V19209" s="334">
        <v>0</v>
      </c>
      <c r="W19209" s="334">
        <v>0</v>
      </c>
      <c r="X19209" s="334">
        <v>0</v>
      </c>
      <c r="Y19209" s="334">
        <v>0</v>
      </c>
      <c r="Z19209" s="334">
        <v>0</v>
      </c>
      <c r="AA19209" s="334">
        <v>0</v>
      </c>
      <c r="AB19209" s="334">
        <v>0</v>
      </c>
      <c r="AD19209" s="334">
        <v>1.8</v>
      </c>
      <c r="AE19209" s="334">
        <f t="shared" si="3003"/>
        <v>1.8</v>
      </c>
      <c r="AF19209" s="334">
        <f t="shared" si="3004"/>
        <v>1.7999999999999998</v>
      </c>
      <c r="AG19209" s="340">
        <f t="shared" si="3005"/>
        <v>2.2204460492503131E-16</v>
      </c>
      <c r="AI19209" s="340">
        <f t="shared" si="3010"/>
        <v>0</v>
      </c>
      <c r="AJ19209" s="340">
        <f t="shared" si="3010"/>
        <v>0</v>
      </c>
      <c r="AK19209" s="340">
        <f t="shared" si="3010"/>
        <v>0</v>
      </c>
      <c r="AL19209" s="340">
        <f t="shared" si="3010"/>
        <v>1.7999999999999998</v>
      </c>
      <c r="AM19209" s="340">
        <f t="shared" si="3010"/>
        <v>0</v>
      </c>
    </row>
    <row r="19210" spans="1:39" x14ac:dyDescent="0.35">
      <c r="A19210" s="337">
        <v>41123</v>
      </c>
      <c r="B19210" s="338">
        <f t="shared" si="3007"/>
        <v>2012</v>
      </c>
      <c r="C19210" s="338">
        <f t="shared" si="3008"/>
        <v>8</v>
      </c>
      <c r="D19210" s="338">
        <f t="shared" si="3009"/>
        <v>2</v>
      </c>
      <c r="E19210" s="334">
        <v>0</v>
      </c>
      <c r="F19210" s="334">
        <v>0</v>
      </c>
      <c r="G19210" s="334">
        <v>0</v>
      </c>
      <c r="H19210" s="334">
        <v>0</v>
      </c>
      <c r="I19210" s="334">
        <v>0</v>
      </c>
      <c r="J19210" s="334">
        <v>0.7</v>
      </c>
      <c r="K19210" s="334">
        <v>0.7</v>
      </c>
      <c r="L19210" s="334">
        <v>0.6</v>
      </c>
      <c r="M19210" s="334">
        <v>0.7</v>
      </c>
      <c r="N19210" s="334">
        <v>0.7</v>
      </c>
      <c r="O19210" s="334">
        <v>0</v>
      </c>
      <c r="P19210" s="334">
        <v>0</v>
      </c>
      <c r="Q19210" s="334">
        <v>0.7</v>
      </c>
      <c r="R19210" s="334">
        <v>0</v>
      </c>
      <c r="S19210" s="334">
        <v>0.6</v>
      </c>
      <c r="T19210" s="334">
        <v>0</v>
      </c>
      <c r="U19210" s="334">
        <v>0.7</v>
      </c>
      <c r="V19210" s="334">
        <v>0</v>
      </c>
      <c r="W19210" s="334">
        <v>0</v>
      </c>
      <c r="X19210" s="334">
        <v>0</v>
      </c>
      <c r="Y19210" s="334">
        <v>0</v>
      </c>
      <c r="Z19210" s="334">
        <v>0</v>
      </c>
      <c r="AA19210" s="334">
        <v>0</v>
      </c>
      <c r="AB19210" s="334">
        <v>0</v>
      </c>
      <c r="AD19210" s="334">
        <v>5.4</v>
      </c>
      <c r="AE19210" s="334">
        <f t="shared" si="3003"/>
        <v>5.4</v>
      </c>
      <c r="AF19210" s="334">
        <f t="shared" si="3004"/>
        <v>5.4</v>
      </c>
      <c r="AG19210" s="340">
        <f t="shared" si="3005"/>
        <v>0</v>
      </c>
      <c r="AI19210" s="340">
        <f t="shared" si="3010"/>
        <v>0</v>
      </c>
      <c r="AJ19210" s="340">
        <f t="shared" si="3010"/>
        <v>0</v>
      </c>
      <c r="AK19210" s="340">
        <f t="shared" si="3010"/>
        <v>0</v>
      </c>
      <c r="AL19210" s="340">
        <f t="shared" si="3010"/>
        <v>5.4</v>
      </c>
      <c r="AM19210" s="340">
        <f t="shared" si="3010"/>
        <v>0</v>
      </c>
    </row>
    <row r="19211" spans="1:39" x14ac:dyDescent="0.35">
      <c r="A19211" s="337">
        <v>41124</v>
      </c>
      <c r="B19211" s="338">
        <f t="shared" si="3007"/>
        <v>2012</v>
      </c>
      <c r="C19211" s="338">
        <f t="shared" si="3008"/>
        <v>8</v>
      </c>
      <c r="D19211" s="338">
        <f t="shared" si="3009"/>
        <v>3</v>
      </c>
      <c r="E19211" s="334">
        <v>0</v>
      </c>
      <c r="F19211" s="334">
        <v>0</v>
      </c>
      <c r="G19211" s="334">
        <v>0</v>
      </c>
      <c r="H19211" s="334">
        <v>0</v>
      </c>
      <c r="I19211" s="334">
        <v>0</v>
      </c>
      <c r="J19211" s="334">
        <v>0</v>
      </c>
      <c r="K19211" s="334">
        <v>0.2</v>
      </c>
      <c r="L19211" s="334">
        <v>0</v>
      </c>
      <c r="M19211" s="334">
        <v>0.2</v>
      </c>
      <c r="N19211" s="334">
        <v>0</v>
      </c>
      <c r="O19211" s="334">
        <v>0</v>
      </c>
      <c r="P19211" s="334">
        <v>0</v>
      </c>
      <c r="Q19211" s="334">
        <v>0</v>
      </c>
      <c r="R19211" s="334">
        <v>0</v>
      </c>
      <c r="S19211" s="334">
        <v>0</v>
      </c>
      <c r="T19211" s="334">
        <v>0</v>
      </c>
      <c r="U19211" s="334">
        <v>0</v>
      </c>
      <c r="V19211" s="334">
        <v>0</v>
      </c>
      <c r="W19211" s="334">
        <v>0</v>
      </c>
      <c r="X19211" s="334">
        <v>0</v>
      </c>
      <c r="Y19211" s="334">
        <v>0</v>
      </c>
      <c r="Z19211" s="334">
        <v>0</v>
      </c>
      <c r="AA19211" s="334">
        <v>0</v>
      </c>
      <c r="AB19211" s="334">
        <v>0</v>
      </c>
      <c r="AD19211" s="334">
        <v>0.4</v>
      </c>
      <c r="AE19211" s="334">
        <f t="shared" si="3003"/>
        <v>0.4</v>
      </c>
      <c r="AF19211" s="334">
        <f t="shared" si="3004"/>
        <v>0.4</v>
      </c>
      <c r="AG19211" s="340">
        <f t="shared" si="3005"/>
        <v>0</v>
      </c>
      <c r="AI19211" s="340">
        <f t="shared" si="3010"/>
        <v>0</v>
      </c>
      <c r="AJ19211" s="340">
        <f t="shared" si="3010"/>
        <v>0</v>
      </c>
      <c r="AK19211" s="340">
        <f t="shared" si="3010"/>
        <v>0</v>
      </c>
      <c r="AL19211" s="340">
        <f t="shared" si="3010"/>
        <v>0.4</v>
      </c>
      <c r="AM19211" s="340">
        <f t="shared" si="3010"/>
        <v>0</v>
      </c>
    </row>
    <row r="19212" spans="1:39" x14ac:dyDescent="0.35">
      <c r="A19212" s="337">
        <v>41125</v>
      </c>
      <c r="B19212" s="338">
        <f t="shared" si="3007"/>
        <v>2012</v>
      </c>
      <c r="C19212" s="338">
        <f t="shared" si="3008"/>
        <v>8</v>
      </c>
      <c r="D19212" s="338">
        <f t="shared" si="3009"/>
        <v>4</v>
      </c>
      <c r="E19212" s="334">
        <v>0</v>
      </c>
      <c r="F19212" s="334">
        <v>0</v>
      </c>
      <c r="G19212" s="334">
        <v>0</v>
      </c>
      <c r="H19212" s="334">
        <v>0</v>
      </c>
      <c r="I19212" s="334">
        <v>0</v>
      </c>
      <c r="J19212" s="334">
        <v>0</v>
      </c>
      <c r="K19212" s="334">
        <v>0</v>
      </c>
      <c r="L19212" s="334">
        <v>0</v>
      </c>
      <c r="M19212" s="334">
        <v>0</v>
      </c>
      <c r="N19212" s="334">
        <v>0</v>
      </c>
      <c r="O19212" s="334">
        <v>0</v>
      </c>
      <c r="P19212" s="334">
        <v>0</v>
      </c>
      <c r="Q19212" s="334">
        <v>0</v>
      </c>
      <c r="R19212" s="334">
        <v>0</v>
      </c>
      <c r="S19212" s="334">
        <v>0</v>
      </c>
      <c r="T19212" s="334">
        <v>0</v>
      </c>
      <c r="U19212" s="334">
        <v>0</v>
      </c>
      <c r="V19212" s="334">
        <v>0</v>
      </c>
      <c r="W19212" s="334">
        <v>0</v>
      </c>
      <c r="X19212" s="334">
        <v>0</v>
      </c>
      <c r="Y19212" s="334">
        <v>0</v>
      </c>
      <c r="Z19212" s="334">
        <v>0</v>
      </c>
      <c r="AA19212" s="334">
        <v>0</v>
      </c>
      <c r="AB19212" s="334">
        <v>0</v>
      </c>
      <c r="AD19212" s="334">
        <v>0</v>
      </c>
      <c r="AE19212" s="334">
        <f t="shared" si="3003"/>
        <v>0</v>
      </c>
      <c r="AF19212" s="334">
        <f t="shared" si="3004"/>
        <v>0</v>
      </c>
      <c r="AG19212" s="340">
        <f t="shared" si="3005"/>
        <v>0</v>
      </c>
      <c r="AI19212" s="340">
        <f t="shared" si="3010"/>
        <v>0</v>
      </c>
      <c r="AJ19212" s="340">
        <f t="shared" si="3010"/>
        <v>0</v>
      </c>
      <c r="AK19212" s="340">
        <f t="shared" si="3010"/>
        <v>0</v>
      </c>
      <c r="AL19212" s="340">
        <f t="shared" si="3010"/>
        <v>0</v>
      </c>
      <c r="AM19212" s="340">
        <f t="shared" si="3010"/>
        <v>0</v>
      </c>
    </row>
    <row r="19213" spans="1:39" x14ac:dyDescent="0.35">
      <c r="A19213" s="337">
        <v>41126</v>
      </c>
      <c r="B19213" s="338">
        <f t="shared" si="3007"/>
        <v>2012</v>
      </c>
      <c r="C19213" s="338">
        <f t="shared" si="3008"/>
        <v>8</v>
      </c>
      <c r="D19213" s="338">
        <f t="shared" si="3009"/>
        <v>5</v>
      </c>
      <c r="E19213" s="334">
        <v>0</v>
      </c>
      <c r="F19213" s="334">
        <v>0</v>
      </c>
      <c r="G19213" s="334">
        <v>0</v>
      </c>
      <c r="H19213" s="334">
        <v>0</v>
      </c>
      <c r="I19213" s="334">
        <v>0</v>
      </c>
      <c r="J19213" s="334">
        <v>0</v>
      </c>
      <c r="K19213" s="334">
        <v>0</v>
      </c>
      <c r="L19213" s="334">
        <v>0</v>
      </c>
      <c r="M19213" s="334">
        <v>0</v>
      </c>
      <c r="N19213" s="334">
        <v>0</v>
      </c>
      <c r="O19213" s="334">
        <v>0</v>
      </c>
      <c r="P19213" s="334">
        <v>0</v>
      </c>
      <c r="Q19213" s="334">
        <v>0</v>
      </c>
      <c r="R19213" s="334">
        <v>0</v>
      </c>
      <c r="S19213" s="334">
        <v>0</v>
      </c>
      <c r="T19213" s="334">
        <v>0</v>
      </c>
      <c r="U19213" s="334">
        <v>0</v>
      </c>
      <c r="V19213" s="334">
        <v>0</v>
      </c>
      <c r="W19213" s="334">
        <v>0</v>
      </c>
      <c r="X19213" s="334">
        <v>0</v>
      </c>
      <c r="Y19213" s="334">
        <v>0</v>
      </c>
      <c r="Z19213" s="334">
        <v>0</v>
      </c>
      <c r="AA19213" s="334">
        <v>0</v>
      </c>
      <c r="AB19213" s="334">
        <v>0</v>
      </c>
      <c r="AD19213" s="334">
        <v>0</v>
      </c>
      <c r="AE19213" s="334">
        <f t="shared" si="3003"/>
        <v>0</v>
      </c>
      <c r="AF19213" s="334">
        <f t="shared" si="3004"/>
        <v>0</v>
      </c>
      <c r="AG19213" s="340">
        <f t="shared" si="3005"/>
        <v>0</v>
      </c>
      <c r="AI19213" s="340">
        <f t="shared" si="3010"/>
        <v>0</v>
      </c>
      <c r="AJ19213" s="340">
        <f t="shared" si="3010"/>
        <v>0</v>
      </c>
      <c r="AK19213" s="340">
        <f t="shared" si="3010"/>
        <v>0</v>
      </c>
      <c r="AL19213" s="340">
        <f t="shared" si="3010"/>
        <v>0</v>
      </c>
      <c r="AM19213" s="340">
        <f t="shared" si="3010"/>
        <v>0</v>
      </c>
    </row>
    <row r="19214" spans="1:39" x14ac:dyDescent="0.35">
      <c r="A19214" s="337">
        <v>41127</v>
      </c>
      <c r="B19214" s="338">
        <f t="shared" si="3007"/>
        <v>2012</v>
      </c>
      <c r="C19214" s="338">
        <f t="shared" si="3008"/>
        <v>8</v>
      </c>
      <c r="D19214" s="338">
        <f t="shared" si="3009"/>
        <v>6</v>
      </c>
      <c r="E19214" s="334">
        <v>0</v>
      </c>
      <c r="F19214" s="334">
        <v>0</v>
      </c>
      <c r="G19214" s="334">
        <v>0</v>
      </c>
      <c r="H19214" s="334">
        <v>0</v>
      </c>
      <c r="I19214" s="334">
        <v>0</v>
      </c>
      <c r="J19214" s="334">
        <v>0</v>
      </c>
      <c r="K19214" s="334">
        <v>0</v>
      </c>
      <c r="L19214" s="334">
        <v>0</v>
      </c>
      <c r="M19214" s="334">
        <v>0</v>
      </c>
      <c r="N19214" s="334">
        <v>0</v>
      </c>
      <c r="O19214" s="334">
        <v>0</v>
      </c>
      <c r="P19214" s="334">
        <v>0</v>
      </c>
      <c r="Q19214" s="334">
        <v>0</v>
      </c>
      <c r="R19214" s="334">
        <v>0</v>
      </c>
      <c r="S19214" s="334">
        <v>0</v>
      </c>
      <c r="T19214" s="334">
        <v>0</v>
      </c>
      <c r="U19214" s="334">
        <v>0</v>
      </c>
      <c r="V19214" s="334">
        <v>0</v>
      </c>
      <c r="W19214" s="334">
        <v>0</v>
      </c>
      <c r="X19214" s="334">
        <v>0</v>
      </c>
      <c r="Y19214" s="334">
        <v>0</v>
      </c>
      <c r="Z19214" s="334">
        <v>0</v>
      </c>
      <c r="AA19214" s="334">
        <v>0</v>
      </c>
      <c r="AB19214" s="334">
        <v>0</v>
      </c>
      <c r="AD19214" s="334">
        <v>0</v>
      </c>
      <c r="AE19214" s="334">
        <f t="shared" si="3003"/>
        <v>0</v>
      </c>
      <c r="AF19214" s="334">
        <f t="shared" si="3004"/>
        <v>0</v>
      </c>
      <c r="AG19214" s="340">
        <f t="shared" si="3005"/>
        <v>0</v>
      </c>
      <c r="AI19214" s="340">
        <f t="shared" si="3010"/>
        <v>0</v>
      </c>
      <c r="AJ19214" s="340">
        <f t="shared" si="3010"/>
        <v>0</v>
      </c>
      <c r="AK19214" s="340">
        <f t="shared" si="3010"/>
        <v>0</v>
      </c>
      <c r="AL19214" s="340">
        <f t="shared" si="3010"/>
        <v>0</v>
      </c>
      <c r="AM19214" s="340">
        <f t="shared" si="3010"/>
        <v>0</v>
      </c>
    </row>
    <row r="19215" spans="1:39" x14ac:dyDescent="0.35">
      <c r="A19215" s="337">
        <v>41128</v>
      </c>
      <c r="B19215" s="338">
        <f t="shared" si="3007"/>
        <v>2012</v>
      </c>
      <c r="C19215" s="338">
        <f t="shared" si="3008"/>
        <v>8</v>
      </c>
      <c r="D19215" s="338">
        <f t="shared" si="3009"/>
        <v>7</v>
      </c>
      <c r="E19215" s="334">
        <v>0</v>
      </c>
      <c r="F19215" s="334">
        <v>0</v>
      </c>
      <c r="G19215" s="334">
        <v>0</v>
      </c>
      <c r="H19215" s="334">
        <v>0</v>
      </c>
      <c r="I19215" s="334">
        <v>0</v>
      </c>
      <c r="J19215" s="334">
        <v>0</v>
      </c>
      <c r="K19215" s="334">
        <v>0</v>
      </c>
      <c r="L19215" s="334">
        <v>0</v>
      </c>
      <c r="M19215" s="334">
        <v>0</v>
      </c>
      <c r="N19215" s="334">
        <v>0</v>
      </c>
      <c r="O19215" s="334">
        <v>0</v>
      </c>
      <c r="P19215" s="334">
        <v>0</v>
      </c>
      <c r="Q19215" s="334">
        <v>0</v>
      </c>
      <c r="R19215" s="334">
        <v>0</v>
      </c>
      <c r="S19215" s="334">
        <v>0</v>
      </c>
      <c r="T19215" s="334">
        <v>0</v>
      </c>
      <c r="U19215" s="334">
        <v>0</v>
      </c>
      <c r="V19215" s="334">
        <v>0</v>
      </c>
      <c r="W19215" s="334">
        <v>0</v>
      </c>
      <c r="X19215" s="334">
        <v>0</v>
      </c>
      <c r="Y19215" s="334">
        <v>0</v>
      </c>
      <c r="Z19215" s="334">
        <v>0</v>
      </c>
      <c r="AA19215" s="334">
        <v>0</v>
      </c>
      <c r="AB19215" s="334">
        <v>0</v>
      </c>
      <c r="AD19215" s="334">
        <v>0</v>
      </c>
      <c r="AE19215" s="334">
        <f t="shared" si="3003"/>
        <v>0</v>
      </c>
      <c r="AF19215" s="334">
        <f t="shared" si="3004"/>
        <v>0</v>
      </c>
      <c r="AG19215" s="340">
        <f t="shared" si="3005"/>
        <v>0</v>
      </c>
      <c r="AI19215" s="340">
        <f t="shared" si="3010"/>
        <v>0</v>
      </c>
      <c r="AJ19215" s="340">
        <f t="shared" si="3010"/>
        <v>0</v>
      </c>
      <c r="AK19215" s="340">
        <f t="shared" si="3010"/>
        <v>0</v>
      </c>
      <c r="AL19215" s="340">
        <f t="shared" si="3010"/>
        <v>0</v>
      </c>
      <c r="AM19215" s="340">
        <f t="shared" si="3010"/>
        <v>0</v>
      </c>
    </row>
    <row r="19216" spans="1:39" x14ac:dyDescent="0.35">
      <c r="A19216" s="337">
        <v>41129</v>
      </c>
      <c r="B19216" s="338">
        <f t="shared" si="3007"/>
        <v>2012</v>
      </c>
      <c r="C19216" s="338">
        <f t="shared" si="3008"/>
        <v>8</v>
      </c>
      <c r="D19216" s="338">
        <f t="shared" si="3009"/>
        <v>8</v>
      </c>
      <c r="E19216" s="334">
        <v>0</v>
      </c>
      <c r="F19216" s="334">
        <v>0</v>
      </c>
      <c r="G19216" s="334">
        <v>0</v>
      </c>
      <c r="H19216" s="334">
        <v>0</v>
      </c>
      <c r="I19216" s="334">
        <v>0</v>
      </c>
      <c r="J19216" s="334">
        <v>0</v>
      </c>
      <c r="K19216" s="334">
        <v>0</v>
      </c>
      <c r="L19216" s="334">
        <v>0</v>
      </c>
      <c r="M19216" s="334">
        <v>0</v>
      </c>
      <c r="N19216" s="334">
        <v>0</v>
      </c>
      <c r="O19216" s="334">
        <v>0</v>
      </c>
      <c r="P19216" s="334">
        <v>0</v>
      </c>
      <c r="Q19216" s="334">
        <v>0</v>
      </c>
      <c r="R19216" s="334">
        <v>0</v>
      </c>
      <c r="S19216" s="334">
        <v>0</v>
      </c>
      <c r="T19216" s="334">
        <v>0</v>
      </c>
      <c r="U19216" s="334">
        <v>0</v>
      </c>
      <c r="V19216" s="334">
        <v>0</v>
      </c>
      <c r="W19216" s="334">
        <v>0</v>
      </c>
      <c r="X19216" s="334">
        <v>0</v>
      </c>
      <c r="Y19216" s="334">
        <v>0</v>
      </c>
      <c r="Z19216" s="334">
        <v>0</v>
      </c>
      <c r="AA19216" s="334">
        <v>0</v>
      </c>
      <c r="AB19216" s="334">
        <v>0</v>
      </c>
      <c r="AD19216" s="334">
        <v>0</v>
      </c>
      <c r="AE19216" s="334">
        <f t="shared" si="3003"/>
        <v>0</v>
      </c>
      <c r="AF19216" s="334">
        <f t="shared" si="3004"/>
        <v>0</v>
      </c>
      <c r="AG19216" s="340">
        <f t="shared" si="3005"/>
        <v>0</v>
      </c>
      <c r="AI19216" s="340">
        <f t="shared" si="3010"/>
        <v>0</v>
      </c>
      <c r="AJ19216" s="340">
        <f t="shared" si="3010"/>
        <v>0</v>
      </c>
      <c r="AK19216" s="340">
        <f t="shared" si="3010"/>
        <v>0</v>
      </c>
      <c r="AL19216" s="340">
        <f t="shared" si="3010"/>
        <v>0</v>
      </c>
      <c r="AM19216" s="340">
        <f t="shared" si="3010"/>
        <v>0</v>
      </c>
    </row>
    <row r="19217" spans="1:39" x14ac:dyDescent="0.35">
      <c r="A19217" s="337">
        <v>41130</v>
      </c>
      <c r="B19217" s="338">
        <f t="shared" si="3007"/>
        <v>2012</v>
      </c>
      <c r="C19217" s="338">
        <f t="shared" si="3008"/>
        <v>8</v>
      </c>
      <c r="D19217" s="338">
        <f t="shared" si="3009"/>
        <v>9</v>
      </c>
      <c r="E19217" s="334">
        <v>0</v>
      </c>
      <c r="F19217" s="334">
        <v>0</v>
      </c>
      <c r="G19217" s="334">
        <v>0</v>
      </c>
      <c r="H19217" s="334">
        <v>0</v>
      </c>
      <c r="I19217" s="334">
        <v>0</v>
      </c>
      <c r="J19217" s="334">
        <v>0</v>
      </c>
      <c r="K19217" s="334">
        <v>0</v>
      </c>
      <c r="L19217" s="334">
        <v>0</v>
      </c>
      <c r="M19217" s="334">
        <v>0</v>
      </c>
      <c r="N19217" s="334">
        <v>0</v>
      </c>
      <c r="O19217" s="334">
        <v>0</v>
      </c>
      <c r="P19217" s="334">
        <v>0</v>
      </c>
      <c r="Q19217" s="334">
        <v>0</v>
      </c>
      <c r="R19217" s="334">
        <v>0</v>
      </c>
      <c r="S19217" s="334">
        <v>0</v>
      </c>
      <c r="T19217" s="334">
        <v>0</v>
      </c>
      <c r="U19217" s="334">
        <v>0</v>
      </c>
      <c r="V19217" s="334">
        <v>0</v>
      </c>
      <c r="W19217" s="334">
        <v>0</v>
      </c>
      <c r="X19217" s="334">
        <v>0</v>
      </c>
      <c r="Y19217" s="334">
        <v>0</v>
      </c>
      <c r="Z19217" s="334">
        <v>0</v>
      </c>
      <c r="AA19217" s="334">
        <v>0</v>
      </c>
      <c r="AB19217" s="334">
        <v>0</v>
      </c>
      <c r="AD19217" s="334">
        <v>0</v>
      </c>
      <c r="AE19217" s="334">
        <f t="shared" si="3003"/>
        <v>0</v>
      </c>
      <c r="AF19217" s="334">
        <f t="shared" si="3004"/>
        <v>0</v>
      </c>
      <c r="AG19217" s="340">
        <f t="shared" si="3005"/>
        <v>0</v>
      </c>
      <c r="AI19217" s="340">
        <f t="shared" si="3010"/>
        <v>0</v>
      </c>
      <c r="AJ19217" s="340">
        <f t="shared" si="3010"/>
        <v>0</v>
      </c>
      <c r="AK19217" s="340">
        <f t="shared" si="3010"/>
        <v>0</v>
      </c>
      <c r="AL19217" s="340">
        <f t="shared" si="3010"/>
        <v>0</v>
      </c>
      <c r="AM19217" s="340">
        <f t="shared" si="3010"/>
        <v>0</v>
      </c>
    </row>
    <row r="19218" spans="1:39" x14ac:dyDescent="0.35">
      <c r="A19218" s="337">
        <v>41131</v>
      </c>
      <c r="B19218" s="338">
        <f t="shared" si="3007"/>
        <v>2012</v>
      </c>
      <c r="C19218" s="338">
        <f t="shared" si="3008"/>
        <v>8</v>
      </c>
      <c r="D19218" s="338">
        <f t="shared" si="3009"/>
        <v>10</v>
      </c>
      <c r="E19218" s="334">
        <v>0</v>
      </c>
      <c r="F19218" s="334">
        <v>0</v>
      </c>
      <c r="G19218" s="334">
        <v>0</v>
      </c>
      <c r="H19218" s="334">
        <v>0</v>
      </c>
      <c r="I19218" s="334">
        <v>0</v>
      </c>
      <c r="J19218" s="334">
        <v>0</v>
      </c>
      <c r="K19218" s="334">
        <v>0</v>
      </c>
      <c r="L19218" s="334">
        <v>0</v>
      </c>
      <c r="M19218" s="334">
        <v>0</v>
      </c>
      <c r="N19218" s="334">
        <v>0</v>
      </c>
      <c r="O19218" s="334">
        <v>0</v>
      </c>
      <c r="P19218" s="334">
        <v>0</v>
      </c>
      <c r="Q19218" s="334">
        <v>0</v>
      </c>
      <c r="R19218" s="334">
        <v>0</v>
      </c>
      <c r="S19218" s="334">
        <v>0</v>
      </c>
      <c r="T19218" s="334">
        <v>0</v>
      </c>
      <c r="U19218" s="334">
        <v>0</v>
      </c>
      <c r="V19218" s="334">
        <v>0</v>
      </c>
      <c r="W19218" s="334">
        <v>0</v>
      </c>
      <c r="X19218" s="334">
        <v>0</v>
      </c>
      <c r="Y19218" s="334">
        <v>0</v>
      </c>
      <c r="Z19218" s="334">
        <v>0</v>
      </c>
      <c r="AA19218" s="334">
        <v>0</v>
      </c>
      <c r="AB19218" s="334">
        <v>0</v>
      </c>
      <c r="AD19218" s="334">
        <v>0</v>
      </c>
      <c r="AE19218" s="334">
        <f t="shared" si="3003"/>
        <v>0</v>
      </c>
      <c r="AF19218" s="334">
        <f t="shared" si="3004"/>
        <v>0</v>
      </c>
      <c r="AG19218" s="340">
        <f t="shared" si="3005"/>
        <v>0</v>
      </c>
      <c r="AI19218" s="340">
        <f t="shared" si="3010"/>
        <v>0</v>
      </c>
      <c r="AJ19218" s="340">
        <f t="shared" si="3010"/>
        <v>0</v>
      </c>
      <c r="AK19218" s="340">
        <f t="shared" si="3010"/>
        <v>0</v>
      </c>
      <c r="AL19218" s="340">
        <f t="shared" si="3010"/>
        <v>0</v>
      </c>
      <c r="AM19218" s="340">
        <f t="shared" si="3010"/>
        <v>0</v>
      </c>
    </row>
    <row r="19219" spans="1:39" x14ac:dyDescent="0.35">
      <c r="A19219" s="337">
        <v>41132</v>
      </c>
      <c r="B19219" s="338">
        <f t="shared" si="3007"/>
        <v>2012</v>
      </c>
      <c r="C19219" s="338">
        <f t="shared" si="3008"/>
        <v>8</v>
      </c>
      <c r="D19219" s="338">
        <f t="shared" si="3009"/>
        <v>11</v>
      </c>
      <c r="E19219" s="334">
        <v>0</v>
      </c>
      <c r="F19219" s="334">
        <v>0</v>
      </c>
      <c r="G19219" s="334">
        <v>0</v>
      </c>
      <c r="H19219" s="334">
        <v>0</v>
      </c>
      <c r="I19219" s="334">
        <v>0</v>
      </c>
      <c r="J19219" s="334">
        <v>0</v>
      </c>
      <c r="K19219" s="334">
        <v>0</v>
      </c>
      <c r="L19219" s="334">
        <v>0</v>
      </c>
      <c r="M19219" s="334">
        <v>0</v>
      </c>
      <c r="N19219" s="334">
        <v>0</v>
      </c>
      <c r="O19219" s="334">
        <v>0</v>
      </c>
      <c r="P19219" s="334">
        <v>0</v>
      </c>
      <c r="Q19219" s="334">
        <v>0</v>
      </c>
      <c r="R19219" s="334">
        <v>0</v>
      </c>
      <c r="S19219" s="334">
        <v>0</v>
      </c>
      <c r="T19219" s="334">
        <v>0</v>
      </c>
      <c r="U19219" s="334">
        <v>0</v>
      </c>
      <c r="V19219" s="334">
        <v>0</v>
      </c>
      <c r="W19219" s="334">
        <v>0</v>
      </c>
      <c r="X19219" s="334">
        <v>0</v>
      </c>
      <c r="Y19219" s="334">
        <v>0</v>
      </c>
      <c r="Z19219" s="334">
        <v>0</v>
      </c>
      <c r="AA19219" s="334">
        <v>0</v>
      </c>
      <c r="AB19219" s="334">
        <v>0</v>
      </c>
      <c r="AD19219" s="334">
        <v>0</v>
      </c>
      <c r="AE19219" s="334">
        <f t="shared" si="3003"/>
        <v>0</v>
      </c>
      <c r="AF19219" s="334">
        <f t="shared" si="3004"/>
        <v>0</v>
      </c>
      <c r="AG19219" s="340">
        <f t="shared" si="3005"/>
        <v>0</v>
      </c>
      <c r="AI19219" s="340">
        <f t="shared" si="3010"/>
        <v>0</v>
      </c>
      <c r="AJ19219" s="340">
        <f t="shared" si="3010"/>
        <v>0</v>
      </c>
      <c r="AK19219" s="340">
        <f t="shared" si="3010"/>
        <v>0</v>
      </c>
      <c r="AL19219" s="340">
        <f t="shared" si="3010"/>
        <v>0</v>
      </c>
      <c r="AM19219" s="340">
        <f t="shared" si="3010"/>
        <v>0</v>
      </c>
    </row>
    <row r="19220" spans="1:39" x14ac:dyDescent="0.35">
      <c r="A19220" s="337">
        <v>41133</v>
      </c>
      <c r="B19220" s="338">
        <f t="shared" si="3007"/>
        <v>2012</v>
      </c>
      <c r="C19220" s="338">
        <f t="shared" si="3008"/>
        <v>8</v>
      </c>
      <c r="D19220" s="338">
        <f t="shared" si="3009"/>
        <v>12</v>
      </c>
      <c r="E19220" s="334">
        <v>0</v>
      </c>
      <c r="F19220" s="334">
        <v>0</v>
      </c>
      <c r="G19220" s="334">
        <v>0</v>
      </c>
      <c r="H19220" s="334">
        <v>0</v>
      </c>
      <c r="I19220" s="334">
        <v>0</v>
      </c>
      <c r="J19220" s="334">
        <v>0</v>
      </c>
      <c r="K19220" s="334">
        <v>0</v>
      </c>
      <c r="L19220" s="334">
        <v>0</v>
      </c>
      <c r="M19220" s="334">
        <v>0</v>
      </c>
      <c r="N19220" s="334">
        <v>0</v>
      </c>
      <c r="O19220" s="334">
        <v>0</v>
      </c>
      <c r="P19220" s="334">
        <v>0</v>
      </c>
      <c r="Q19220" s="334">
        <v>0</v>
      </c>
      <c r="R19220" s="334">
        <v>0</v>
      </c>
      <c r="S19220" s="334">
        <v>0</v>
      </c>
      <c r="T19220" s="334">
        <v>0</v>
      </c>
      <c r="U19220" s="334">
        <v>0</v>
      </c>
      <c r="V19220" s="334">
        <v>0</v>
      </c>
      <c r="W19220" s="334">
        <v>0</v>
      </c>
      <c r="X19220" s="334">
        <v>0</v>
      </c>
      <c r="Y19220" s="334">
        <v>0</v>
      </c>
      <c r="Z19220" s="334">
        <v>4.5999999999999996</v>
      </c>
      <c r="AA19220" s="334">
        <v>3.4</v>
      </c>
      <c r="AB19220" s="334">
        <v>0</v>
      </c>
      <c r="AD19220" s="334">
        <v>8</v>
      </c>
      <c r="AE19220" s="334">
        <f t="shared" si="3003"/>
        <v>8</v>
      </c>
      <c r="AF19220" s="334">
        <f t="shared" si="3004"/>
        <v>8</v>
      </c>
      <c r="AG19220" s="340">
        <f t="shared" si="3005"/>
        <v>0</v>
      </c>
      <c r="AI19220" s="340">
        <f t="shared" ref="AI19220:AM19235" si="3011">IF($C19220=AI$1,$AF19220,0)</f>
        <v>0</v>
      </c>
      <c r="AJ19220" s="340">
        <f t="shared" si="3011"/>
        <v>0</v>
      </c>
      <c r="AK19220" s="340">
        <f t="shared" si="3011"/>
        <v>0</v>
      </c>
      <c r="AL19220" s="340">
        <f t="shared" si="3011"/>
        <v>8</v>
      </c>
      <c r="AM19220" s="340">
        <f t="shared" si="3011"/>
        <v>0</v>
      </c>
    </row>
    <row r="19221" spans="1:39" x14ac:dyDescent="0.35">
      <c r="A19221" s="337">
        <v>41134</v>
      </c>
      <c r="B19221" s="338">
        <f t="shared" si="3007"/>
        <v>2012</v>
      </c>
      <c r="C19221" s="338">
        <f t="shared" si="3008"/>
        <v>8</v>
      </c>
      <c r="D19221" s="338">
        <f t="shared" si="3009"/>
        <v>13</v>
      </c>
      <c r="E19221" s="334">
        <v>0</v>
      </c>
      <c r="F19221" s="334">
        <v>0</v>
      </c>
      <c r="G19221" s="334">
        <v>0</v>
      </c>
      <c r="H19221" s="334">
        <v>0</v>
      </c>
      <c r="I19221" s="334">
        <v>0</v>
      </c>
      <c r="J19221" s="334">
        <v>0</v>
      </c>
      <c r="K19221" s="334">
        <v>0</v>
      </c>
      <c r="L19221" s="334">
        <v>0</v>
      </c>
      <c r="M19221" s="334">
        <v>0</v>
      </c>
      <c r="N19221" s="334">
        <v>0</v>
      </c>
      <c r="O19221" s="334">
        <v>0</v>
      </c>
      <c r="P19221" s="334">
        <v>0</v>
      </c>
      <c r="Q19221" s="334">
        <v>0</v>
      </c>
      <c r="R19221" s="334">
        <v>0</v>
      </c>
      <c r="S19221" s="334">
        <v>0</v>
      </c>
      <c r="T19221" s="334">
        <v>0</v>
      </c>
      <c r="U19221" s="334">
        <v>0</v>
      </c>
      <c r="V19221" s="334">
        <v>0</v>
      </c>
      <c r="W19221" s="334">
        <v>0</v>
      </c>
      <c r="X19221" s="334">
        <v>0</v>
      </c>
      <c r="Y19221" s="334">
        <v>0</v>
      </c>
      <c r="Z19221" s="334">
        <v>0</v>
      </c>
      <c r="AA19221" s="334">
        <v>0</v>
      </c>
      <c r="AB19221" s="334">
        <v>0</v>
      </c>
      <c r="AD19221" s="334">
        <v>0</v>
      </c>
      <c r="AE19221" s="334">
        <f t="shared" si="3003"/>
        <v>0</v>
      </c>
      <c r="AF19221" s="334">
        <f t="shared" si="3004"/>
        <v>0</v>
      </c>
      <c r="AG19221" s="340">
        <f t="shared" si="3005"/>
        <v>0</v>
      </c>
      <c r="AI19221" s="340">
        <f t="shared" si="3011"/>
        <v>0</v>
      </c>
      <c r="AJ19221" s="340">
        <f t="shared" si="3011"/>
        <v>0</v>
      </c>
      <c r="AK19221" s="340">
        <f t="shared" si="3011"/>
        <v>0</v>
      </c>
      <c r="AL19221" s="340">
        <f t="shared" si="3011"/>
        <v>0</v>
      </c>
      <c r="AM19221" s="340">
        <f t="shared" si="3011"/>
        <v>0</v>
      </c>
    </row>
    <row r="19222" spans="1:39" x14ac:dyDescent="0.35">
      <c r="A19222" s="337">
        <v>41135</v>
      </c>
      <c r="B19222" s="338">
        <f t="shared" si="3007"/>
        <v>2012</v>
      </c>
      <c r="C19222" s="338">
        <f t="shared" si="3008"/>
        <v>8</v>
      </c>
      <c r="D19222" s="338">
        <f t="shared" si="3009"/>
        <v>14</v>
      </c>
      <c r="E19222" s="334">
        <v>0</v>
      </c>
      <c r="F19222" s="334">
        <v>0</v>
      </c>
      <c r="G19222" s="334">
        <v>0</v>
      </c>
      <c r="H19222" s="334">
        <v>0</v>
      </c>
      <c r="I19222" s="334">
        <v>0</v>
      </c>
      <c r="J19222" s="334">
        <v>0</v>
      </c>
      <c r="K19222" s="334">
        <v>0</v>
      </c>
      <c r="L19222" s="334">
        <v>0</v>
      </c>
      <c r="M19222" s="334">
        <v>0</v>
      </c>
      <c r="N19222" s="334">
        <v>0</v>
      </c>
      <c r="O19222" s="334">
        <v>0</v>
      </c>
      <c r="P19222" s="334">
        <v>0</v>
      </c>
      <c r="Q19222" s="334">
        <v>0</v>
      </c>
      <c r="R19222" s="334">
        <v>0</v>
      </c>
      <c r="S19222" s="334">
        <v>0.8</v>
      </c>
      <c r="T19222" s="334">
        <v>0</v>
      </c>
      <c r="U19222" s="334">
        <v>0.8</v>
      </c>
      <c r="V19222" s="334">
        <v>0.8</v>
      </c>
      <c r="W19222" s="334">
        <v>0</v>
      </c>
      <c r="X19222" s="334">
        <v>0</v>
      </c>
      <c r="Y19222" s="334">
        <v>0.8</v>
      </c>
      <c r="Z19222" s="334">
        <v>0</v>
      </c>
      <c r="AA19222" s="334">
        <v>0</v>
      </c>
      <c r="AB19222" s="334">
        <v>0.8</v>
      </c>
      <c r="AD19222" s="334">
        <v>4</v>
      </c>
      <c r="AE19222" s="334">
        <f t="shared" si="3003"/>
        <v>4</v>
      </c>
      <c r="AF19222" s="334">
        <f t="shared" si="3004"/>
        <v>4</v>
      </c>
      <c r="AG19222" s="340">
        <f t="shared" si="3005"/>
        <v>0</v>
      </c>
      <c r="AI19222" s="340">
        <f t="shared" si="3011"/>
        <v>0</v>
      </c>
      <c r="AJ19222" s="340">
        <f t="shared" si="3011"/>
        <v>0</v>
      </c>
      <c r="AK19222" s="340">
        <f t="shared" si="3011"/>
        <v>0</v>
      </c>
      <c r="AL19222" s="340">
        <f t="shared" si="3011"/>
        <v>4</v>
      </c>
      <c r="AM19222" s="340">
        <f t="shared" si="3011"/>
        <v>0</v>
      </c>
    </row>
    <row r="19223" spans="1:39" x14ac:dyDescent="0.35">
      <c r="A19223" s="337">
        <v>41136</v>
      </c>
      <c r="B19223" s="338">
        <f t="shared" si="3007"/>
        <v>2012</v>
      </c>
      <c r="C19223" s="338">
        <f t="shared" si="3008"/>
        <v>8</v>
      </c>
      <c r="D19223" s="338">
        <f t="shared" si="3009"/>
        <v>15</v>
      </c>
      <c r="E19223" s="334">
        <v>0</v>
      </c>
      <c r="F19223" s="334">
        <v>0</v>
      </c>
      <c r="G19223" s="334">
        <v>0</v>
      </c>
      <c r="H19223" s="334">
        <v>0</v>
      </c>
      <c r="I19223" s="334">
        <v>0</v>
      </c>
      <c r="J19223" s="334">
        <v>0</v>
      </c>
      <c r="K19223" s="334">
        <v>0</v>
      </c>
      <c r="L19223" s="334">
        <v>0</v>
      </c>
      <c r="M19223" s="334">
        <v>0</v>
      </c>
      <c r="N19223" s="334">
        <v>0</v>
      </c>
      <c r="O19223" s="334">
        <v>0</v>
      </c>
      <c r="P19223" s="334">
        <v>0</v>
      </c>
      <c r="Q19223" s="334">
        <v>0</v>
      </c>
      <c r="R19223" s="334">
        <v>0</v>
      </c>
      <c r="S19223" s="334">
        <v>0</v>
      </c>
      <c r="T19223" s="334">
        <v>0</v>
      </c>
      <c r="U19223" s="334">
        <v>0</v>
      </c>
      <c r="V19223" s="334">
        <v>0</v>
      </c>
      <c r="W19223" s="334">
        <v>0</v>
      </c>
      <c r="X19223" s="334">
        <v>0</v>
      </c>
      <c r="Y19223" s="334">
        <v>0</v>
      </c>
      <c r="Z19223" s="334">
        <v>0</v>
      </c>
      <c r="AA19223" s="334">
        <v>0</v>
      </c>
      <c r="AB19223" s="334">
        <v>0</v>
      </c>
      <c r="AD19223" s="334">
        <v>0</v>
      </c>
      <c r="AE19223" s="334">
        <f t="shared" si="3003"/>
        <v>0</v>
      </c>
      <c r="AF19223" s="334">
        <f t="shared" si="3004"/>
        <v>0</v>
      </c>
      <c r="AG19223" s="340">
        <f t="shared" si="3005"/>
        <v>0</v>
      </c>
      <c r="AI19223" s="340">
        <f t="shared" si="3011"/>
        <v>0</v>
      </c>
      <c r="AJ19223" s="340">
        <f t="shared" si="3011"/>
        <v>0</v>
      </c>
      <c r="AK19223" s="340">
        <f t="shared" si="3011"/>
        <v>0</v>
      </c>
      <c r="AL19223" s="340">
        <f t="shared" si="3011"/>
        <v>0</v>
      </c>
      <c r="AM19223" s="340">
        <f t="shared" si="3011"/>
        <v>0</v>
      </c>
    </row>
    <row r="19224" spans="1:39" x14ac:dyDescent="0.35">
      <c r="A19224" s="337">
        <v>41137</v>
      </c>
      <c r="B19224" s="338">
        <f t="shared" si="3007"/>
        <v>2012</v>
      </c>
      <c r="C19224" s="338">
        <f t="shared" si="3008"/>
        <v>8</v>
      </c>
      <c r="D19224" s="338">
        <f t="shared" si="3009"/>
        <v>16</v>
      </c>
      <c r="E19224" s="334">
        <v>0</v>
      </c>
      <c r="F19224" s="334">
        <v>0</v>
      </c>
      <c r="G19224" s="334">
        <v>0</v>
      </c>
      <c r="H19224" s="334">
        <v>0</v>
      </c>
      <c r="I19224" s="334">
        <v>0</v>
      </c>
      <c r="J19224" s="334">
        <v>0</v>
      </c>
      <c r="K19224" s="334">
        <v>0</v>
      </c>
      <c r="L19224" s="334">
        <v>0</v>
      </c>
      <c r="M19224" s="334">
        <v>0</v>
      </c>
      <c r="N19224" s="334">
        <v>0</v>
      </c>
      <c r="O19224" s="334">
        <v>0</v>
      </c>
      <c r="P19224" s="334">
        <v>0</v>
      </c>
      <c r="Q19224" s="334">
        <v>0</v>
      </c>
      <c r="R19224" s="334">
        <v>0</v>
      </c>
      <c r="S19224" s="334">
        <v>0</v>
      </c>
      <c r="T19224" s="334">
        <v>0</v>
      </c>
      <c r="U19224" s="334">
        <v>0</v>
      </c>
      <c r="V19224" s="334">
        <v>0</v>
      </c>
      <c r="W19224" s="334">
        <v>0</v>
      </c>
      <c r="X19224" s="334">
        <v>0</v>
      </c>
      <c r="Y19224" s="334">
        <v>0</v>
      </c>
      <c r="Z19224" s="334">
        <v>0</v>
      </c>
      <c r="AA19224" s="334">
        <v>0</v>
      </c>
      <c r="AB19224" s="334">
        <v>0</v>
      </c>
      <c r="AD19224" s="334">
        <v>0</v>
      </c>
      <c r="AE19224" s="334">
        <f t="shared" si="3003"/>
        <v>0</v>
      </c>
      <c r="AF19224" s="334">
        <f t="shared" si="3004"/>
        <v>0</v>
      </c>
      <c r="AG19224" s="340">
        <f t="shared" si="3005"/>
        <v>0</v>
      </c>
      <c r="AI19224" s="340">
        <f t="shared" si="3011"/>
        <v>0</v>
      </c>
      <c r="AJ19224" s="340">
        <f t="shared" si="3011"/>
        <v>0</v>
      </c>
      <c r="AK19224" s="340">
        <f t="shared" si="3011"/>
        <v>0</v>
      </c>
      <c r="AL19224" s="340">
        <f t="shared" si="3011"/>
        <v>0</v>
      </c>
      <c r="AM19224" s="340">
        <f t="shared" si="3011"/>
        <v>0</v>
      </c>
    </row>
    <row r="19225" spans="1:39" x14ac:dyDescent="0.35">
      <c r="A19225" s="337">
        <v>41138</v>
      </c>
      <c r="B19225" s="338">
        <f t="shared" si="3007"/>
        <v>2012</v>
      </c>
      <c r="C19225" s="338">
        <f t="shared" si="3008"/>
        <v>8</v>
      </c>
      <c r="D19225" s="338">
        <f t="shared" si="3009"/>
        <v>17</v>
      </c>
      <c r="E19225" s="334">
        <v>0</v>
      </c>
      <c r="F19225" s="334">
        <v>0</v>
      </c>
      <c r="G19225" s="334">
        <v>0</v>
      </c>
      <c r="H19225" s="334">
        <v>0</v>
      </c>
      <c r="I19225" s="334">
        <v>0</v>
      </c>
      <c r="J19225" s="334">
        <v>0</v>
      </c>
      <c r="K19225" s="334">
        <v>0</v>
      </c>
      <c r="L19225" s="334">
        <v>0</v>
      </c>
      <c r="M19225" s="334">
        <v>0</v>
      </c>
      <c r="N19225" s="334">
        <v>0</v>
      </c>
      <c r="O19225" s="334">
        <v>0</v>
      </c>
      <c r="P19225" s="334">
        <v>0</v>
      </c>
      <c r="Q19225" s="334">
        <v>0</v>
      </c>
      <c r="R19225" s="334">
        <v>0</v>
      </c>
      <c r="S19225" s="334">
        <v>0</v>
      </c>
      <c r="T19225" s="334">
        <v>0</v>
      </c>
      <c r="U19225" s="334">
        <v>0</v>
      </c>
      <c r="V19225" s="334">
        <v>0</v>
      </c>
      <c r="W19225" s="334">
        <v>0</v>
      </c>
      <c r="X19225" s="334">
        <v>0</v>
      </c>
      <c r="Y19225" s="334">
        <v>0</v>
      </c>
      <c r="Z19225" s="334">
        <v>0</v>
      </c>
      <c r="AA19225" s="334">
        <v>0</v>
      </c>
      <c r="AB19225" s="334">
        <v>0</v>
      </c>
      <c r="AD19225" s="334">
        <v>0</v>
      </c>
      <c r="AE19225" s="334">
        <f t="shared" si="3003"/>
        <v>0</v>
      </c>
      <c r="AF19225" s="334">
        <f t="shared" si="3004"/>
        <v>0</v>
      </c>
      <c r="AG19225" s="340">
        <f t="shared" si="3005"/>
        <v>0</v>
      </c>
      <c r="AI19225" s="340">
        <f t="shared" si="3011"/>
        <v>0</v>
      </c>
      <c r="AJ19225" s="340">
        <f t="shared" si="3011"/>
        <v>0</v>
      </c>
      <c r="AK19225" s="340">
        <f t="shared" si="3011"/>
        <v>0</v>
      </c>
      <c r="AL19225" s="340">
        <f t="shared" si="3011"/>
        <v>0</v>
      </c>
      <c r="AM19225" s="340">
        <f t="shared" si="3011"/>
        <v>0</v>
      </c>
    </row>
    <row r="19226" spans="1:39" x14ac:dyDescent="0.35">
      <c r="A19226" s="337">
        <v>41139</v>
      </c>
      <c r="B19226" s="338">
        <f t="shared" si="3007"/>
        <v>2012</v>
      </c>
      <c r="C19226" s="338">
        <f t="shared" si="3008"/>
        <v>8</v>
      </c>
      <c r="D19226" s="338">
        <f t="shared" si="3009"/>
        <v>18</v>
      </c>
      <c r="E19226" s="334">
        <v>0</v>
      </c>
      <c r="F19226" s="334">
        <v>0</v>
      </c>
      <c r="G19226" s="334">
        <v>0</v>
      </c>
      <c r="H19226" s="334">
        <v>0</v>
      </c>
      <c r="I19226" s="334">
        <v>0</v>
      </c>
      <c r="J19226" s="334">
        <v>0</v>
      </c>
      <c r="K19226" s="334">
        <v>0</v>
      </c>
      <c r="L19226" s="334">
        <v>0</v>
      </c>
      <c r="M19226" s="334">
        <v>0</v>
      </c>
      <c r="N19226" s="334">
        <v>0</v>
      </c>
      <c r="O19226" s="334">
        <v>0</v>
      </c>
      <c r="P19226" s="334">
        <v>0</v>
      </c>
      <c r="Q19226" s="334">
        <v>0</v>
      </c>
      <c r="R19226" s="334">
        <v>0</v>
      </c>
      <c r="S19226" s="334">
        <v>0</v>
      </c>
      <c r="T19226" s="334">
        <v>0</v>
      </c>
      <c r="U19226" s="334">
        <v>0</v>
      </c>
      <c r="V19226" s="334">
        <v>0</v>
      </c>
      <c r="W19226" s="334">
        <v>0</v>
      </c>
      <c r="X19226" s="334">
        <v>0</v>
      </c>
      <c r="Y19226" s="334">
        <v>0</v>
      </c>
      <c r="Z19226" s="334">
        <v>0</v>
      </c>
      <c r="AA19226" s="334">
        <v>0</v>
      </c>
      <c r="AB19226" s="334">
        <v>0</v>
      </c>
      <c r="AD19226" s="334">
        <v>0</v>
      </c>
      <c r="AE19226" s="334">
        <f t="shared" si="3003"/>
        <v>0</v>
      </c>
      <c r="AF19226" s="334">
        <f t="shared" si="3004"/>
        <v>0</v>
      </c>
      <c r="AG19226" s="340">
        <f t="shared" si="3005"/>
        <v>0</v>
      </c>
      <c r="AI19226" s="340">
        <f t="shared" si="3011"/>
        <v>0</v>
      </c>
      <c r="AJ19226" s="340">
        <f t="shared" si="3011"/>
        <v>0</v>
      </c>
      <c r="AK19226" s="340">
        <f t="shared" si="3011"/>
        <v>0</v>
      </c>
      <c r="AL19226" s="340">
        <f t="shared" si="3011"/>
        <v>0</v>
      </c>
      <c r="AM19226" s="340">
        <f t="shared" si="3011"/>
        <v>0</v>
      </c>
    </row>
    <row r="19227" spans="1:39" x14ac:dyDescent="0.35">
      <c r="A19227" s="337">
        <v>41140</v>
      </c>
      <c r="B19227" s="338">
        <f t="shared" si="3007"/>
        <v>2012</v>
      </c>
      <c r="C19227" s="338">
        <f t="shared" si="3008"/>
        <v>8</v>
      </c>
      <c r="D19227" s="338">
        <f t="shared" si="3009"/>
        <v>19</v>
      </c>
      <c r="E19227" s="334">
        <v>0</v>
      </c>
      <c r="F19227" s="334">
        <v>0</v>
      </c>
      <c r="G19227" s="334">
        <v>0</v>
      </c>
      <c r="H19227" s="334">
        <v>0</v>
      </c>
      <c r="I19227" s="334">
        <v>0</v>
      </c>
      <c r="J19227" s="334">
        <v>0</v>
      </c>
      <c r="K19227" s="334">
        <v>0</v>
      </c>
      <c r="L19227" s="334">
        <v>0</v>
      </c>
      <c r="M19227" s="334">
        <v>0</v>
      </c>
      <c r="N19227" s="334">
        <v>0</v>
      </c>
      <c r="O19227" s="334">
        <v>0</v>
      </c>
      <c r="P19227" s="334">
        <v>0</v>
      </c>
      <c r="Q19227" s="334">
        <v>0</v>
      </c>
      <c r="R19227" s="334">
        <v>0</v>
      </c>
      <c r="S19227" s="334">
        <v>0</v>
      </c>
      <c r="T19227" s="334">
        <v>0</v>
      </c>
      <c r="U19227" s="334">
        <v>0</v>
      </c>
      <c r="V19227" s="334">
        <v>0</v>
      </c>
      <c r="W19227" s="334">
        <v>0</v>
      </c>
      <c r="X19227" s="334">
        <v>0</v>
      </c>
      <c r="Y19227" s="334">
        <v>0</v>
      </c>
      <c r="Z19227" s="334">
        <v>0</v>
      </c>
      <c r="AA19227" s="334">
        <v>0</v>
      </c>
      <c r="AB19227" s="334">
        <v>0</v>
      </c>
      <c r="AD19227" s="334">
        <v>0</v>
      </c>
      <c r="AE19227" s="334">
        <f t="shared" si="3003"/>
        <v>0</v>
      </c>
      <c r="AF19227" s="334">
        <f t="shared" si="3004"/>
        <v>0</v>
      </c>
      <c r="AG19227" s="340">
        <f t="shared" si="3005"/>
        <v>0</v>
      </c>
      <c r="AI19227" s="340">
        <f t="shared" si="3011"/>
        <v>0</v>
      </c>
      <c r="AJ19227" s="340">
        <f t="shared" si="3011"/>
        <v>0</v>
      </c>
      <c r="AK19227" s="340">
        <f t="shared" si="3011"/>
        <v>0</v>
      </c>
      <c r="AL19227" s="340">
        <f t="shared" si="3011"/>
        <v>0</v>
      </c>
      <c r="AM19227" s="340">
        <f t="shared" si="3011"/>
        <v>0</v>
      </c>
    </row>
    <row r="19228" spans="1:39" x14ac:dyDescent="0.35">
      <c r="A19228" s="337">
        <v>41141</v>
      </c>
      <c r="B19228" s="338">
        <f t="shared" si="3007"/>
        <v>2012</v>
      </c>
      <c r="C19228" s="338">
        <f t="shared" si="3008"/>
        <v>8</v>
      </c>
      <c r="D19228" s="338">
        <f t="shared" si="3009"/>
        <v>20</v>
      </c>
      <c r="E19228" s="334">
        <v>0</v>
      </c>
      <c r="F19228" s="334">
        <v>0</v>
      </c>
      <c r="G19228" s="334">
        <v>0</v>
      </c>
      <c r="H19228" s="334">
        <v>0</v>
      </c>
      <c r="I19228" s="334">
        <v>0</v>
      </c>
      <c r="J19228" s="334">
        <v>0</v>
      </c>
      <c r="K19228" s="334">
        <v>0</v>
      </c>
      <c r="L19228" s="334">
        <v>0</v>
      </c>
      <c r="M19228" s="334">
        <v>0</v>
      </c>
      <c r="N19228" s="334">
        <v>0</v>
      </c>
      <c r="O19228" s="334">
        <v>0</v>
      </c>
      <c r="P19228" s="334">
        <v>0</v>
      </c>
      <c r="Q19228" s="334">
        <v>0</v>
      </c>
      <c r="R19228" s="334">
        <v>0</v>
      </c>
      <c r="S19228" s="334">
        <v>0</v>
      </c>
      <c r="T19228" s="334">
        <v>0</v>
      </c>
      <c r="U19228" s="334">
        <v>0</v>
      </c>
      <c r="V19228" s="334">
        <v>0</v>
      </c>
      <c r="W19228" s="334">
        <v>0</v>
      </c>
      <c r="X19228" s="334">
        <v>0</v>
      </c>
      <c r="Y19228" s="334">
        <v>0</v>
      </c>
      <c r="Z19228" s="334">
        <v>0</v>
      </c>
      <c r="AA19228" s="334">
        <v>0</v>
      </c>
      <c r="AB19228" s="334">
        <v>0</v>
      </c>
      <c r="AD19228" s="334">
        <v>0</v>
      </c>
      <c r="AE19228" s="334">
        <f t="shared" si="3003"/>
        <v>0</v>
      </c>
      <c r="AF19228" s="334">
        <f t="shared" si="3004"/>
        <v>0</v>
      </c>
      <c r="AG19228" s="340">
        <f t="shared" si="3005"/>
        <v>0</v>
      </c>
      <c r="AI19228" s="340">
        <f t="shared" si="3011"/>
        <v>0</v>
      </c>
      <c r="AJ19228" s="340">
        <f t="shared" si="3011"/>
        <v>0</v>
      </c>
      <c r="AK19228" s="340">
        <f t="shared" si="3011"/>
        <v>0</v>
      </c>
      <c r="AL19228" s="340">
        <f t="shared" si="3011"/>
        <v>0</v>
      </c>
      <c r="AM19228" s="340">
        <f t="shared" si="3011"/>
        <v>0</v>
      </c>
    </row>
    <row r="19229" spans="1:39" x14ac:dyDescent="0.35">
      <c r="A19229" s="337">
        <v>41142</v>
      </c>
      <c r="B19229" s="338">
        <f t="shared" si="3007"/>
        <v>2012</v>
      </c>
      <c r="C19229" s="338">
        <f t="shared" si="3008"/>
        <v>8</v>
      </c>
      <c r="D19229" s="338">
        <f t="shared" si="3009"/>
        <v>21</v>
      </c>
      <c r="E19229" s="334">
        <v>0</v>
      </c>
      <c r="F19229" s="334">
        <v>0</v>
      </c>
      <c r="G19229" s="334">
        <v>0</v>
      </c>
      <c r="H19229" s="334">
        <v>0</v>
      </c>
      <c r="I19229" s="334">
        <v>0</v>
      </c>
      <c r="J19229" s="334">
        <v>0</v>
      </c>
      <c r="K19229" s="334">
        <v>0</v>
      </c>
      <c r="L19229" s="334">
        <v>0</v>
      </c>
      <c r="M19229" s="334">
        <v>0</v>
      </c>
      <c r="N19229" s="334">
        <v>0</v>
      </c>
      <c r="O19229" s="334">
        <v>0</v>
      </c>
      <c r="P19229" s="334">
        <v>0</v>
      </c>
      <c r="Q19229" s="334">
        <v>0</v>
      </c>
      <c r="R19229" s="334">
        <v>0</v>
      </c>
      <c r="S19229" s="334">
        <v>0</v>
      </c>
      <c r="T19229" s="334">
        <v>0</v>
      </c>
      <c r="U19229" s="334">
        <v>0</v>
      </c>
      <c r="V19229" s="334">
        <v>0</v>
      </c>
      <c r="W19229" s="334">
        <v>0</v>
      </c>
      <c r="X19229" s="334">
        <v>0</v>
      </c>
      <c r="Y19229" s="334">
        <v>0</v>
      </c>
      <c r="Z19229" s="334">
        <v>0</v>
      </c>
      <c r="AA19229" s="334">
        <v>0</v>
      </c>
      <c r="AB19229" s="334">
        <v>0</v>
      </c>
      <c r="AD19229" s="334">
        <v>0</v>
      </c>
      <c r="AE19229" s="334">
        <f t="shared" si="3003"/>
        <v>0</v>
      </c>
      <c r="AF19229" s="334">
        <f t="shared" si="3004"/>
        <v>0</v>
      </c>
      <c r="AG19229" s="340">
        <f t="shared" si="3005"/>
        <v>0</v>
      </c>
      <c r="AI19229" s="340">
        <f t="shared" si="3011"/>
        <v>0</v>
      </c>
      <c r="AJ19229" s="340">
        <f t="shared" si="3011"/>
        <v>0</v>
      </c>
      <c r="AK19229" s="340">
        <f t="shared" si="3011"/>
        <v>0</v>
      </c>
      <c r="AL19229" s="340">
        <f t="shared" si="3011"/>
        <v>0</v>
      </c>
      <c r="AM19229" s="340">
        <f t="shared" si="3011"/>
        <v>0</v>
      </c>
    </row>
    <row r="19230" spans="1:39" x14ac:dyDescent="0.35">
      <c r="A19230" s="337">
        <v>41143</v>
      </c>
      <c r="B19230" s="338">
        <f t="shared" si="3007"/>
        <v>2012</v>
      </c>
      <c r="C19230" s="338">
        <f t="shared" si="3008"/>
        <v>8</v>
      </c>
      <c r="D19230" s="338">
        <f t="shared" si="3009"/>
        <v>22</v>
      </c>
      <c r="E19230" s="334">
        <v>0</v>
      </c>
      <c r="F19230" s="334">
        <v>0</v>
      </c>
      <c r="G19230" s="334">
        <v>0</v>
      </c>
      <c r="H19230" s="334">
        <v>0</v>
      </c>
      <c r="I19230" s="334">
        <v>0</v>
      </c>
      <c r="J19230" s="334">
        <v>0</v>
      </c>
      <c r="K19230" s="334">
        <v>0</v>
      </c>
      <c r="L19230" s="334">
        <v>0</v>
      </c>
      <c r="M19230" s="334">
        <v>0</v>
      </c>
      <c r="N19230" s="334">
        <v>0</v>
      </c>
      <c r="O19230" s="334">
        <v>0</v>
      </c>
      <c r="P19230" s="334">
        <v>0</v>
      </c>
      <c r="Q19230" s="334">
        <v>0</v>
      </c>
      <c r="R19230" s="334">
        <v>0</v>
      </c>
      <c r="S19230" s="334">
        <v>0</v>
      </c>
      <c r="T19230" s="334">
        <v>0</v>
      </c>
      <c r="U19230" s="334">
        <v>0</v>
      </c>
      <c r="V19230" s="334">
        <v>0</v>
      </c>
      <c r="W19230" s="334">
        <v>0</v>
      </c>
      <c r="X19230" s="334">
        <v>0</v>
      </c>
      <c r="Y19230" s="334">
        <v>0</v>
      </c>
      <c r="Z19230" s="334">
        <v>0</v>
      </c>
      <c r="AA19230" s="334">
        <v>0</v>
      </c>
      <c r="AB19230" s="334">
        <v>0</v>
      </c>
      <c r="AD19230" s="334">
        <v>0</v>
      </c>
      <c r="AE19230" s="334">
        <f t="shared" si="3003"/>
        <v>0</v>
      </c>
      <c r="AF19230" s="334">
        <f t="shared" si="3004"/>
        <v>0</v>
      </c>
      <c r="AG19230" s="340">
        <f t="shared" si="3005"/>
        <v>0</v>
      </c>
      <c r="AI19230" s="340">
        <f t="shared" si="3011"/>
        <v>0</v>
      </c>
      <c r="AJ19230" s="340">
        <f t="shared" si="3011"/>
        <v>0</v>
      </c>
      <c r="AK19230" s="340">
        <f t="shared" si="3011"/>
        <v>0</v>
      </c>
      <c r="AL19230" s="340">
        <f t="shared" si="3011"/>
        <v>0</v>
      </c>
      <c r="AM19230" s="340">
        <f t="shared" si="3011"/>
        <v>0</v>
      </c>
    </row>
    <row r="19231" spans="1:39" x14ac:dyDescent="0.35">
      <c r="A19231" s="337">
        <v>41144</v>
      </c>
      <c r="B19231" s="338">
        <f t="shared" si="3007"/>
        <v>2012</v>
      </c>
      <c r="C19231" s="338">
        <f t="shared" si="3008"/>
        <v>8</v>
      </c>
      <c r="D19231" s="338">
        <f t="shared" si="3009"/>
        <v>23</v>
      </c>
      <c r="E19231" s="334">
        <v>0</v>
      </c>
      <c r="F19231" s="334">
        <v>0</v>
      </c>
      <c r="G19231" s="334">
        <v>0</v>
      </c>
      <c r="H19231" s="334">
        <v>0</v>
      </c>
      <c r="I19231" s="334">
        <v>0</v>
      </c>
      <c r="J19231" s="334">
        <v>0</v>
      </c>
      <c r="K19231" s="334">
        <v>0</v>
      </c>
      <c r="L19231" s="334">
        <v>0</v>
      </c>
      <c r="M19231" s="334">
        <v>0</v>
      </c>
      <c r="N19231" s="334">
        <v>0</v>
      </c>
      <c r="O19231" s="334">
        <v>0</v>
      </c>
      <c r="P19231" s="334">
        <v>0</v>
      </c>
      <c r="Q19231" s="334">
        <v>0</v>
      </c>
      <c r="R19231" s="334">
        <v>0</v>
      </c>
      <c r="S19231" s="334">
        <v>0</v>
      </c>
      <c r="T19231" s="334">
        <v>0</v>
      </c>
      <c r="U19231" s="334">
        <v>0</v>
      </c>
      <c r="V19231" s="334">
        <v>0</v>
      </c>
      <c r="W19231" s="334">
        <v>0</v>
      </c>
      <c r="X19231" s="334">
        <v>0</v>
      </c>
      <c r="Y19231" s="334">
        <v>0</v>
      </c>
      <c r="Z19231" s="334">
        <v>0</v>
      </c>
      <c r="AA19231" s="334">
        <v>0</v>
      </c>
      <c r="AB19231" s="334">
        <v>0</v>
      </c>
      <c r="AD19231" s="334">
        <v>0</v>
      </c>
      <c r="AE19231" s="334">
        <f t="shared" si="3003"/>
        <v>0</v>
      </c>
      <c r="AF19231" s="334">
        <f t="shared" si="3004"/>
        <v>0</v>
      </c>
      <c r="AG19231" s="340">
        <f t="shared" si="3005"/>
        <v>0</v>
      </c>
      <c r="AI19231" s="340">
        <f t="shared" si="3011"/>
        <v>0</v>
      </c>
      <c r="AJ19231" s="340">
        <f t="shared" si="3011"/>
        <v>0</v>
      </c>
      <c r="AK19231" s="340">
        <f t="shared" si="3011"/>
        <v>0</v>
      </c>
      <c r="AL19231" s="340">
        <f t="shared" si="3011"/>
        <v>0</v>
      </c>
      <c r="AM19231" s="340">
        <f t="shared" si="3011"/>
        <v>0</v>
      </c>
    </row>
    <row r="19232" spans="1:39" x14ac:dyDescent="0.35">
      <c r="A19232" s="337">
        <v>41145</v>
      </c>
      <c r="B19232" s="338">
        <f t="shared" si="3007"/>
        <v>2012</v>
      </c>
      <c r="C19232" s="338">
        <f t="shared" si="3008"/>
        <v>8</v>
      </c>
      <c r="D19232" s="338">
        <f t="shared" si="3009"/>
        <v>24</v>
      </c>
      <c r="E19232" s="334">
        <v>0</v>
      </c>
      <c r="F19232" s="334">
        <v>1.1000000000000001</v>
      </c>
      <c r="G19232" s="334">
        <v>1.1000000000000001</v>
      </c>
      <c r="H19232" s="334">
        <v>1.1000000000000001</v>
      </c>
      <c r="I19232" s="334">
        <v>1.1000000000000001</v>
      </c>
      <c r="J19232" s="334">
        <v>1.1000000000000001</v>
      </c>
      <c r="K19232" s="334">
        <v>1.1000000000000001</v>
      </c>
      <c r="L19232" s="334">
        <v>1.1000000000000001</v>
      </c>
      <c r="M19232" s="334">
        <v>1.1000000000000001</v>
      </c>
      <c r="N19232" s="334">
        <v>1.1000000000000001</v>
      </c>
      <c r="O19232" s="334">
        <v>1.1000000000000001</v>
      </c>
      <c r="P19232" s="334">
        <v>1.1000000000000001</v>
      </c>
      <c r="Q19232" s="334">
        <v>0</v>
      </c>
      <c r="R19232" s="334">
        <v>0</v>
      </c>
      <c r="S19232" s="334">
        <v>0</v>
      </c>
      <c r="T19232" s="334">
        <v>0</v>
      </c>
      <c r="U19232" s="334">
        <v>0</v>
      </c>
      <c r="V19232" s="334">
        <v>0</v>
      </c>
      <c r="W19232" s="334">
        <v>0</v>
      </c>
      <c r="X19232" s="334">
        <v>0</v>
      </c>
      <c r="Y19232" s="334">
        <v>1.1000000000000001</v>
      </c>
      <c r="Z19232" s="334">
        <v>0</v>
      </c>
      <c r="AA19232" s="334">
        <v>0</v>
      </c>
      <c r="AB19232" s="334">
        <v>0</v>
      </c>
      <c r="AD19232" s="334">
        <v>13.2</v>
      </c>
      <c r="AE19232" s="334">
        <f t="shared" si="3003"/>
        <v>13.2</v>
      </c>
      <c r="AF19232" s="334">
        <f t="shared" si="3004"/>
        <v>13.199999999999998</v>
      </c>
      <c r="AG19232" s="340">
        <f t="shared" si="3005"/>
        <v>1.7763568394002505E-15</v>
      </c>
      <c r="AI19232" s="340">
        <f t="shared" si="3011"/>
        <v>0</v>
      </c>
      <c r="AJ19232" s="340">
        <f t="shared" si="3011"/>
        <v>0</v>
      </c>
      <c r="AK19232" s="340">
        <f t="shared" si="3011"/>
        <v>0</v>
      </c>
      <c r="AL19232" s="340">
        <f t="shared" si="3011"/>
        <v>13.199999999999998</v>
      </c>
      <c r="AM19232" s="340">
        <f t="shared" si="3011"/>
        <v>0</v>
      </c>
    </row>
    <row r="19233" spans="1:39" x14ac:dyDescent="0.35">
      <c r="A19233" s="337">
        <v>41146</v>
      </c>
      <c r="B19233" s="338">
        <f t="shared" si="3007"/>
        <v>2012</v>
      </c>
      <c r="C19233" s="338">
        <f t="shared" si="3008"/>
        <v>8</v>
      </c>
      <c r="D19233" s="338">
        <f t="shared" si="3009"/>
        <v>25</v>
      </c>
      <c r="E19233" s="334">
        <v>0</v>
      </c>
      <c r="F19233" s="334">
        <v>0</v>
      </c>
      <c r="G19233" s="334">
        <v>0</v>
      </c>
      <c r="H19233" s="334">
        <v>0</v>
      </c>
      <c r="I19233" s="334">
        <v>0</v>
      </c>
      <c r="J19233" s="334">
        <v>0</v>
      </c>
      <c r="K19233" s="334">
        <v>0</v>
      </c>
      <c r="L19233" s="334">
        <v>0</v>
      </c>
      <c r="M19233" s="334">
        <v>0</v>
      </c>
      <c r="N19233" s="334">
        <v>0</v>
      </c>
      <c r="O19233" s="334">
        <v>0</v>
      </c>
      <c r="P19233" s="334">
        <v>0</v>
      </c>
      <c r="Q19233" s="334">
        <v>0</v>
      </c>
      <c r="R19233" s="334">
        <v>0</v>
      </c>
      <c r="S19233" s="334">
        <v>0</v>
      </c>
      <c r="T19233" s="334">
        <v>0</v>
      </c>
      <c r="U19233" s="334">
        <v>0</v>
      </c>
      <c r="V19233" s="334">
        <v>0</v>
      </c>
      <c r="W19233" s="334">
        <v>0</v>
      </c>
      <c r="X19233" s="334">
        <v>0</v>
      </c>
      <c r="Y19233" s="334">
        <v>0</v>
      </c>
      <c r="Z19233" s="334">
        <v>0</v>
      </c>
      <c r="AA19233" s="334">
        <v>0</v>
      </c>
      <c r="AB19233" s="334">
        <v>0</v>
      </c>
      <c r="AD19233" s="334">
        <v>0</v>
      </c>
      <c r="AE19233" s="334">
        <f t="shared" si="3003"/>
        <v>0</v>
      </c>
      <c r="AF19233" s="334">
        <f t="shared" si="3004"/>
        <v>0</v>
      </c>
      <c r="AG19233" s="340">
        <f t="shared" si="3005"/>
        <v>0</v>
      </c>
      <c r="AI19233" s="340">
        <f t="shared" si="3011"/>
        <v>0</v>
      </c>
      <c r="AJ19233" s="340">
        <f t="shared" si="3011"/>
        <v>0</v>
      </c>
      <c r="AK19233" s="340">
        <f t="shared" si="3011"/>
        <v>0</v>
      </c>
      <c r="AL19233" s="340">
        <f t="shared" si="3011"/>
        <v>0</v>
      </c>
      <c r="AM19233" s="340">
        <f t="shared" si="3011"/>
        <v>0</v>
      </c>
    </row>
    <row r="19234" spans="1:39" x14ac:dyDescent="0.35">
      <c r="A19234" s="337">
        <v>41147</v>
      </c>
      <c r="B19234" s="338">
        <f t="shared" si="3007"/>
        <v>2012</v>
      </c>
      <c r="C19234" s="338">
        <f t="shared" si="3008"/>
        <v>8</v>
      </c>
      <c r="D19234" s="338">
        <f t="shared" si="3009"/>
        <v>26</v>
      </c>
      <c r="E19234" s="334">
        <v>0</v>
      </c>
      <c r="F19234" s="334">
        <v>0</v>
      </c>
      <c r="G19234" s="334">
        <v>0</v>
      </c>
      <c r="H19234" s="334">
        <v>0</v>
      </c>
      <c r="I19234" s="334">
        <v>0</v>
      </c>
      <c r="J19234" s="334">
        <v>0</v>
      </c>
      <c r="K19234" s="334">
        <v>0</v>
      </c>
      <c r="L19234" s="334">
        <v>0</v>
      </c>
      <c r="M19234" s="334">
        <v>0</v>
      </c>
      <c r="N19234" s="334">
        <v>0</v>
      </c>
      <c r="O19234" s="334">
        <v>0</v>
      </c>
      <c r="P19234" s="334">
        <v>0</v>
      </c>
      <c r="Q19234" s="334">
        <v>0</v>
      </c>
      <c r="R19234" s="334">
        <v>0</v>
      </c>
      <c r="S19234" s="334">
        <v>0</v>
      </c>
      <c r="T19234" s="334">
        <v>0</v>
      </c>
      <c r="U19234" s="334">
        <v>0</v>
      </c>
      <c r="V19234" s="334">
        <v>0</v>
      </c>
      <c r="W19234" s="334">
        <v>0</v>
      </c>
      <c r="X19234" s="334">
        <v>0</v>
      </c>
      <c r="Y19234" s="334">
        <v>0</v>
      </c>
      <c r="Z19234" s="334">
        <v>0</v>
      </c>
      <c r="AA19234" s="334">
        <v>0</v>
      </c>
      <c r="AB19234" s="334">
        <v>0</v>
      </c>
      <c r="AD19234" s="334">
        <v>0</v>
      </c>
      <c r="AE19234" s="334">
        <f t="shared" si="3003"/>
        <v>0</v>
      </c>
      <c r="AF19234" s="334">
        <f t="shared" si="3004"/>
        <v>0</v>
      </c>
      <c r="AG19234" s="340">
        <f t="shared" si="3005"/>
        <v>0</v>
      </c>
      <c r="AI19234" s="340">
        <f t="shared" si="3011"/>
        <v>0</v>
      </c>
      <c r="AJ19234" s="340">
        <f t="shared" si="3011"/>
        <v>0</v>
      </c>
      <c r="AK19234" s="340">
        <f t="shared" si="3011"/>
        <v>0</v>
      </c>
      <c r="AL19234" s="340">
        <f t="shared" si="3011"/>
        <v>0</v>
      </c>
      <c r="AM19234" s="340">
        <f t="shared" si="3011"/>
        <v>0</v>
      </c>
    </row>
    <row r="19235" spans="1:39" x14ac:dyDescent="0.35">
      <c r="A19235" s="337">
        <v>41148</v>
      </c>
      <c r="B19235" s="338">
        <f t="shared" si="3007"/>
        <v>2012</v>
      </c>
      <c r="C19235" s="338">
        <f t="shared" si="3008"/>
        <v>8</v>
      </c>
      <c r="D19235" s="338">
        <f t="shared" si="3009"/>
        <v>27</v>
      </c>
      <c r="E19235" s="334">
        <v>0</v>
      </c>
      <c r="F19235" s="334">
        <v>0</v>
      </c>
      <c r="G19235" s="334">
        <v>0</v>
      </c>
      <c r="H19235" s="334">
        <v>0</v>
      </c>
      <c r="I19235" s="334">
        <v>0</v>
      </c>
      <c r="J19235" s="334">
        <v>0</v>
      </c>
      <c r="K19235" s="334">
        <v>0</v>
      </c>
      <c r="L19235" s="334">
        <v>0</v>
      </c>
      <c r="M19235" s="334">
        <v>0</v>
      </c>
      <c r="N19235" s="334">
        <v>0</v>
      </c>
      <c r="O19235" s="334">
        <v>0</v>
      </c>
      <c r="P19235" s="334">
        <v>0</v>
      </c>
      <c r="Q19235" s="334">
        <v>0</v>
      </c>
      <c r="R19235" s="334">
        <v>0</v>
      </c>
      <c r="S19235" s="334">
        <v>0</v>
      </c>
      <c r="T19235" s="334">
        <v>0</v>
      </c>
      <c r="U19235" s="334">
        <v>0</v>
      </c>
      <c r="V19235" s="334">
        <v>0</v>
      </c>
      <c r="W19235" s="334">
        <v>0</v>
      </c>
      <c r="X19235" s="334">
        <v>0</v>
      </c>
      <c r="Y19235" s="334">
        <v>0</v>
      </c>
      <c r="Z19235" s="334">
        <v>0</v>
      </c>
      <c r="AA19235" s="334">
        <v>0</v>
      </c>
      <c r="AB19235" s="334">
        <v>0</v>
      </c>
      <c r="AD19235" s="334">
        <v>0</v>
      </c>
      <c r="AE19235" s="334">
        <f t="shared" si="3003"/>
        <v>0</v>
      </c>
      <c r="AF19235" s="334">
        <f t="shared" si="3004"/>
        <v>0</v>
      </c>
      <c r="AG19235" s="340">
        <f t="shared" si="3005"/>
        <v>0</v>
      </c>
      <c r="AI19235" s="340">
        <f t="shared" si="3011"/>
        <v>0</v>
      </c>
      <c r="AJ19235" s="340">
        <f t="shared" si="3011"/>
        <v>0</v>
      </c>
      <c r="AK19235" s="340">
        <f t="shared" si="3011"/>
        <v>0</v>
      </c>
      <c r="AL19235" s="340">
        <f t="shared" si="3011"/>
        <v>0</v>
      </c>
      <c r="AM19235" s="340">
        <f t="shared" si="3011"/>
        <v>0</v>
      </c>
    </row>
    <row r="19236" spans="1:39" x14ac:dyDescent="0.35">
      <c r="A19236" s="337">
        <v>41149</v>
      </c>
      <c r="B19236" s="338">
        <f t="shared" si="3007"/>
        <v>2012</v>
      </c>
      <c r="C19236" s="338">
        <f t="shared" si="3008"/>
        <v>8</v>
      </c>
      <c r="D19236" s="338">
        <f t="shared" si="3009"/>
        <v>28</v>
      </c>
      <c r="E19236" s="334">
        <v>0</v>
      </c>
      <c r="F19236" s="334">
        <v>0</v>
      </c>
      <c r="G19236" s="334">
        <v>0</v>
      </c>
      <c r="H19236" s="334">
        <v>0</v>
      </c>
      <c r="I19236" s="334">
        <v>0</v>
      </c>
      <c r="J19236" s="334">
        <v>0</v>
      </c>
      <c r="K19236" s="334">
        <v>0</v>
      </c>
      <c r="L19236" s="334">
        <v>0</v>
      </c>
      <c r="M19236" s="334">
        <v>0</v>
      </c>
      <c r="N19236" s="334">
        <v>0</v>
      </c>
      <c r="O19236" s="334">
        <v>0</v>
      </c>
      <c r="P19236" s="334">
        <v>0</v>
      </c>
      <c r="Q19236" s="334">
        <v>0</v>
      </c>
      <c r="R19236" s="334">
        <v>0</v>
      </c>
      <c r="S19236" s="334">
        <v>0</v>
      </c>
      <c r="T19236" s="334">
        <v>0</v>
      </c>
      <c r="U19236" s="334">
        <v>0</v>
      </c>
      <c r="V19236" s="334">
        <v>0</v>
      </c>
      <c r="W19236" s="334">
        <v>0</v>
      </c>
      <c r="X19236" s="334">
        <v>0</v>
      </c>
      <c r="Y19236" s="334">
        <v>0</v>
      </c>
      <c r="Z19236" s="334">
        <v>0</v>
      </c>
      <c r="AA19236" s="334">
        <v>0</v>
      </c>
      <c r="AB19236" s="334">
        <v>0</v>
      </c>
      <c r="AD19236" s="334">
        <v>0</v>
      </c>
      <c r="AE19236" s="334">
        <f t="shared" si="3003"/>
        <v>0</v>
      </c>
      <c r="AF19236" s="334">
        <f t="shared" si="3004"/>
        <v>0</v>
      </c>
      <c r="AG19236" s="340">
        <f t="shared" si="3005"/>
        <v>0</v>
      </c>
      <c r="AI19236" s="340">
        <f t="shared" ref="AI19236:AM19251" si="3012">IF($C19236=AI$1,$AF19236,0)</f>
        <v>0</v>
      </c>
      <c r="AJ19236" s="340">
        <f t="shared" si="3012"/>
        <v>0</v>
      </c>
      <c r="AK19236" s="340">
        <f t="shared" si="3012"/>
        <v>0</v>
      </c>
      <c r="AL19236" s="340">
        <f t="shared" si="3012"/>
        <v>0</v>
      </c>
      <c r="AM19236" s="340">
        <f t="shared" si="3012"/>
        <v>0</v>
      </c>
    </row>
    <row r="19237" spans="1:39" x14ac:dyDescent="0.35">
      <c r="A19237" s="337">
        <v>41150</v>
      </c>
      <c r="B19237" s="338">
        <f t="shared" si="3007"/>
        <v>2012</v>
      </c>
      <c r="C19237" s="338">
        <f t="shared" si="3008"/>
        <v>8</v>
      </c>
      <c r="D19237" s="338">
        <f t="shared" si="3009"/>
        <v>29</v>
      </c>
      <c r="E19237" s="334">
        <v>0</v>
      </c>
      <c r="F19237" s="334">
        <v>0</v>
      </c>
      <c r="G19237" s="334">
        <v>0</v>
      </c>
      <c r="H19237" s="334">
        <v>0</v>
      </c>
      <c r="I19237" s="334">
        <v>0.1</v>
      </c>
      <c r="J19237" s="334">
        <v>0</v>
      </c>
      <c r="K19237" s="334">
        <v>0</v>
      </c>
      <c r="L19237" s="334">
        <v>0</v>
      </c>
      <c r="M19237" s="334">
        <v>0.1</v>
      </c>
      <c r="N19237" s="334">
        <v>0</v>
      </c>
      <c r="O19237" s="334">
        <v>0</v>
      </c>
      <c r="P19237" s="334">
        <v>0</v>
      </c>
      <c r="Q19237" s="334">
        <v>0</v>
      </c>
      <c r="R19237" s="334">
        <v>0</v>
      </c>
      <c r="S19237" s="334">
        <v>0</v>
      </c>
      <c r="T19237" s="334">
        <v>0</v>
      </c>
      <c r="U19237" s="334">
        <v>0</v>
      </c>
      <c r="V19237" s="334">
        <v>0</v>
      </c>
      <c r="W19237" s="334">
        <v>0</v>
      </c>
      <c r="X19237" s="334">
        <v>0</v>
      </c>
      <c r="Y19237" s="334">
        <v>0</v>
      </c>
      <c r="Z19237" s="334">
        <v>0</v>
      </c>
      <c r="AA19237" s="334">
        <v>0</v>
      </c>
      <c r="AB19237" s="334">
        <v>0</v>
      </c>
      <c r="AD19237" s="334">
        <v>0.2</v>
      </c>
      <c r="AE19237" s="334">
        <f t="shared" si="3003"/>
        <v>0.2</v>
      </c>
      <c r="AF19237" s="334">
        <f t="shared" si="3004"/>
        <v>0.2</v>
      </c>
      <c r="AG19237" s="340">
        <f t="shared" si="3005"/>
        <v>0</v>
      </c>
      <c r="AI19237" s="340">
        <f t="shared" si="3012"/>
        <v>0</v>
      </c>
      <c r="AJ19237" s="340">
        <f t="shared" si="3012"/>
        <v>0</v>
      </c>
      <c r="AK19237" s="340">
        <f t="shared" si="3012"/>
        <v>0</v>
      </c>
      <c r="AL19237" s="340">
        <f t="shared" si="3012"/>
        <v>0.2</v>
      </c>
      <c r="AM19237" s="340">
        <f t="shared" si="3012"/>
        <v>0</v>
      </c>
    </row>
    <row r="19238" spans="1:39" x14ac:dyDescent="0.35">
      <c r="A19238" s="337">
        <v>41151</v>
      </c>
      <c r="B19238" s="338">
        <f t="shared" si="3007"/>
        <v>2012</v>
      </c>
      <c r="C19238" s="338">
        <f t="shared" si="3008"/>
        <v>8</v>
      </c>
      <c r="D19238" s="338">
        <f t="shared" si="3009"/>
        <v>30</v>
      </c>
      <c r="E19238" s="334">
        <v>0</v>
      </c>
      <c r="F19238" s="334">
        <v>0</v>
      </c>
      <c r="G19238" s="334">
        <v>0</v>
      </c>
      <c r="H19238" s="334">
        <v>0</v>
      </c>
      <c r="I19238" s="334">
        <v>0</v>
      </c>
      <c r="J19238" s="334">
        <v>0</v>
      </c>
      <c r="K19238" s="334">
        <v>0</v>
      </c>
      <c r="L19238" s="334">
        <v>0</v>
      </c>
      <c r="M19238" s="334">
        <v>0</v>
      </c>
      <c r="N19238" s="334">
        <v>0</v>
      </c>
      <c r="O19238" s="334">
        <v>0</v>
      </c>
      <c r="P19238" s="334">
        <v>0</v>
      </c>
      <c r="Q19238" s="334">
        <v>0</v>
      </c>
      <c r="R19238" s="334">
        <v>0</v>
      </c>
      <c r="S19238" s="334">
        <v>0</v>
      </c>
      <c r="T19238" s="334">
        <v>0</v>
      </c>
      <c r="U19238" s="334">
        <v>0</v>
      </c>
      <c r="V19238" s="334">
        <v>0</v>
      </c>
      <c r="W19238" s="334">
        <v>0</v>
      </c>
      <c r="X19238" s="334">
        <v>0</v>
      </c>
      <c r="Y19238" s="334">
        <v>0</v>
      </c>
      <c r="Z19238" s="334">
        <v>0</v>
      </c>
      <c r="AA19238" s="334">
        <v>0</v>
      </c>
      <c r="AB19238" s="334">
        <v>0</v>
      </c>
      <c r="AD19238" s="334">
        <v>0</v>
      </c>
      <c r="AE19238" s="334">
        <f t="shared" si="3003"/>
        <v>0</v>
      </c>
      <c r="AF19238" s="334">
        <f t="shared" si="3004"/>
        <v>0</v>
      </c>
      <c r="AG19238" s="340">
        <f t="shared" si="3005"/>
        <v>0</v>
      </c>
      <c r="AI19238" s="340">
        <f t="shared" si="3012"/>
        <v>0</v>
      </c>
      <c r="AJ19238" s="340">
        <f t="shared" si="3012"/>
        <v>0</v>
      </c>
      <c r="AK19238" s="340">
        <f t="shared" si="3012"/>
        <v>0</v>
      </c>
      <c r="AL19238" s="340">
        <f t="shared" si="3012"/>
        <v>0</v>
      </c>
      <c r="AM19238" s="340">
        <f t="shared" si="3012"/>
        <v>0</v>
      </c>
    </row>
    <row r="19239" spans="1:39" x14ac:dyDescent="0.35">
      <c r="A19239" s="337">
        <v>41152</v>
      </c>
      <c r="B19239" s="338">
        <f t="shared" si="3007"/>
        <v>2012</v>
      </c>
      <c r="C19239" s="338">
        <f t="shared" si="3008"/>
        <v>8</v>
      </c>
      <c r="D19239" s="338">
        <f t="shared" si="3009"/>
        <v>31</v>
      </c>
      <c r="E19239" s="334">
        <v>0</v>
      </c>
      <c r="F19239" s="334">
        <v>0</v>
      </c>
      <c r="G19239" s="334">
        <v>0</v>
      </c>
      <c r="H19239" s="334">
        <v>0</v>
      </c>
      <c r="I19239" s="334">
        <v>0</v>
      </c>
      <c r="J19239" s="334">
        <v>0</v>
      </c>
      <c r="K19239" s="334">
        <v>0</v>
      </c>
      <c r="L19239" s="334">
        <v>0</v>
      </c>
      <c r="M19239" s="334">
        <v>0</v>
      </c>
      <c r="N19239" s="334">
        <v>0</v>
      </c>
      <c r="O19239" s="334">
        <v>0</v>
      </c>
      <c r="P19239" s="334">
        <v>0</v>
      </c>
      <c r="Q19239" s="334">
        <v>0</v>
      </c>
      <c r="R19239" s="334">
        <v>0</v>
      </c>
      <c r="S19239" s="334">
        <v>0</v>
      </c>
      <c r="T19239" s="334">
        <v>0</v>
      </c>
      <c r="U19239" s="334">
        <v>0</v>
      </c>
      <c r="V19239" s="334">
        <v>0</v>
      </c>
      <c r="W19239" s="334">
        <v>0</v>
      </c>
      <c r="X19239" s="334">
        <v>0</v>
      </c>
      <c r="Y19239" s="334">
        <v>0</v>
      </c>
      <c r="Z19239" s="334">
        <v>0</v>
      </c>
      <c r="AA19239" s="334">
        <v>0</v>
      </c>
      <c r="AB19239" s="334">
        <v>0</v>
      </c>
      <c r="AD19239" s="334">
        <v>0</v>
      </c>
      <c r="AE19239" s="334">
        <f t="shared" si="3003"/>
        <v>0</v>
      </c>
      <c r="AF19239" s="334">
        <f t="shared" si="3004"/>
        <v>0</v>
      </c>
      <c r="AG19239" s="340">
        <f t="shared" si="3005"/>
        <v>0</v>
      </c>
      <c r="AI19239" s="340">
        <f t="shared" si="3012"/>
        <v>0</v>
      </c>
      <c r="AJ19239" s="340">
        <f t="shared" si="3012"/>
        <v>0</v>
      </c>
      <c r="AK19239" s="340">
        <f t="shared" si="3012"/>
        <v>0</v>
      </c>
      <c r="AL19239" s="340">
        <f t="shared" si="3012"/>
        <v>0</v>
      </c>
      <c r="AM19239" s="340">
        <f t="shared" si="3012"/>
        <v>0</v>
      </c>
    </row>
    <row r="19240" spans="1:39" x14ac:dyDescent="0.35">
      <c r="A19240" s="337">
        <v>41153</v>
      </c>
      <c r="B19240" s="338">
        <f t="shared" si="3007"/>
        <v>2012</v>
      </c>
      <c r="C19240" s="338">
        <f t="shared" si="3008"/>
        <v>9</v>
      </c>
      <c r="D19240" s="338">
        <f t="shared" si="3009"/>
        <v>1</v>
      </c>
      <c r="E19240" s="334">
        <v>0</v>
      </c>
      <c r="F19240" s="334">
        <v>0</v>
      </c>
      <c r="G19240" s="334">
        <v>0</v>
      </c>
      <c r="H19240" s="334">
        <v>0</v>
      </c>
      <c r="I19240" s="334">
        <v>0</v>
      </c>
      <c r="J19240" s="334">
        <v>0</v>
      </c>
      <c r="K19240" s="334">
        <v>0</v>
      </c>
      <c r="L19240" s="334">
        <v>0</v>
      </c>
      <c r="M19240" s="334">
        <v>0</v>
      </c>
      <c r="N19240" s="334">
        <v>0</v>
      </c>
      <c r="O19240" s="334">
        <v>0</v>
      </c>
      <c r="P19240" s="334">
        <v>0</v>
      </c>
      <c r="Q19240" s="334">
        <v>0</v>
      </c>
      <c r="R19240" s="334">
        <v>0</v>
      </c>
      <c r="S19240" s="334">
        <v>0.8</v>
      </c>
      <c r="T19240" s="334">
        <v>0</v>
      </c>
      <c r="U19240" s="334">
        <v>0</v>
      </c>
      <c r="V19240" s="334">
        <v>0</v>
      </c>
      <c r="W19240" s="334">
        <v>0</v>
      </c>
      <c r="X19240" s="334">
        <v>0</v>
      </c>
      <c r="Y19240" s="334">
        <v>0</v>
      </c>
      <c r="Z19240" s="334">
        <v>0</v>
      </c>
      <c r="AA19240" s="334">
        <v>0</v>
      </c>
      <c r="AB19240" s="334">
        <v>0</v>
      </c>
      <c r="AD19240" s="334">
        <v>0.8</v>
      </c>
      <c r="AE19240" s="334">
        <f t="shared" si="3003"/>
        <v>0.8</v>
      </c>
      <c r="AF19240" s="334">
        <f t="shared" si="3004"/>
        <v>0.8</v>
      </c>
      <c r="AG19240" s="340">
        <f t="shared" si="3005"/>
        <v>0</v>
      </c>
      <c r="AI19240" s="340">
        <f t="shared" si="3012"/>
        <v>0</v>
      </c>
      <c r="AJ19240" s="340">
        <f t="shared" si="3012"/>
        <v>0</v>
      </c>
      <c r="AK19240" s="340">
        <f t="shared" si="3012"/>
        <v>0</v>
      </c>
      <c r="AL19240" s="340">
        <f t="shared" si="3012"/>
        <v>0</v>
      </c>
      <c r="AM19240" s="340">
        <f t="shared" si="3012"/>
        <v>0.8</v>
      </c>
    </row>
    <row r="19241" spans="1:39" x14ac:dyDescent="0.35">
      <c r="A19241" s="337">
        <v>41154</v>
      </c>
      <c r="B19241" s="338">
        <f t="shared" si="3007"/>
        <v>2012</v>
      </c>
      <c r="C19241" s="338">
        <f t="shared" si="3008"/>
        <v>9</v>
      </c>
      <c r="D19241" s="338">
        <f t="shared" si="3009"/>
        <v>2</v>
      </c>
      <c r="E19241" s="334">
        <v>0</v>
      </c>
      <c r="F19241" s="334">
        <v>0</v>
      </c>
      <c r="G19241" s="334">
        <v>0</v>
      </c>
      <c r="H19241" s="334">
        <v>0</v>
      </c>
      <c r="I19241" s="334">
        <v>0</v>
      </c>
      <c r="J19241" s="334">
        <v>0</v>
      </c>
      <c r="K19241" s="334">
        <v>0</v>
      </c>
      <c r="L19241" s="334">
        <v>0</v>
      </c>
      <c r="M19241" s="334">
        <v>0</v>
      </c>
      <c r="N19241" s="334">
        <v>0</v>
      </c>
      <c r="O19241" s="334">
        <v>0</v>
      </c>
      <c r="P19241" s="334">
        <v>0</v>
      </c>
      <c r="Q19241" s="334">
        <v>0</v>
      </c>
      <c r="R19241" s="334">
        <v>0</v>
      </c>
      <c r="S19241" s="334">
        <v>0</v>
      </c>
      <c r="T19241" s="334">
        <v>0</v>
      </c>
      <c r="U19241" s="334">
        <v>0</v>
      </c>
      <c r="V19241" s="334">
        <v>0</v>
      </c>
      <c r="W19241" s="334">
        <v>0</v>
      </c>
      <c r="X19241" s="334">
        <v>0</v>
      </c>
      <c r="Y19241" s="334">
        <v>0</v>
      </c>
      <c r="Z19241" s="334">
        <v>0</v>
      </c>
      <c r="AA19241" s="334">
        <v>0</v>
      </c>
      <c r="AB19241" s="334">
        <v>0</v>
      </c>
      <c r="AD19241" s="334">
        <v>0</v>
      </c>
      <c r="AE19241" s="334">
        <f t="shared" si="3003"/>
        <v>0</v>
      </c>
      <c r="AF19241" s="334">
        <f t="shared" si="3004"/>
        <v>0</v>
      </c>
      <c r="AG19241" s="340">
        <f t="shared" si="3005"/>
        <v>0</v>
      </c>
      <c r="AI19241" s="340">
        <f t="shared" si="3012"/>
        <v>0</v>
      </c>
      <c r="AJ19241" s="340">
        <f t="shared" si="3012"/>
        <v>0</v>
      </c>
      <c r="AK19241" s="340">
        <f t="shared" si="3012"/>
        <v>0</v>
      </c>
      <c r="AL19241" s="340">
        <f t="shared" si="3012"/>
        <v>0</v>
      </c>
      <c r="AM19241" s="340">
        <f t="shared" si="3012"/>
        <v>0</v>
      </c>
    </row>
    <row r="19242" spans="1:39" x14ac:dyDescent="0.35">
      <c r="A19242" s="337">
        <v>41155</v>
      </c>
      <c r="B19242" s="338">
        <f t="shared" si="3007"/>
        <v>2012</v>
      </c>
      <c r="C19242" s="338">
        <f t="shared" si="3008"/>
        <v>9</v>
      </c>
      <c r="D19242" s="338">
        <f t="shared" si="3009"/>
        <v>3</v>
      </c>
      <c r="E19242" s="334">
        <v>0</v>
      </c>
      <c r="F19242" s="334">
        <v>0</v>
      </c>
      <c r="G19242" s="334">
        <v>0</v>
      </c>
      <c r="H19242" s="334">
        <v>0</v>
      </c>
      <c r="I19242" s="334">
        <v>0</v>
      </c>
      <c r="J19242" s="334">
        <v>0</v>
      </c>
      <c r="K19242" s="334">
        <v>0</v>
      </c>
      <c r="L19242" s="334">
        <v>0</v>
      </c>
      <c r="M19242" s="334">
        <v>0</v>
      </c>
      <c r="N19242" s="334">
        <v>0</v>
      </c>
      <c r="O19242" s="334">
        <v>0</v>
      </c>
      <c r="P19242" s="334">
        <v>0</v>
      </c>
      <c r="Q19242" s="334">
        <v>0</v>
      </c>
      <c r="R19242" s="334">
        <v>0</v>
      </c>
      <c r="S19242" s="334">
        <v>0</v>
      </c>
      <c r="T19242" s="334">
        <v>0</v>
      </c>
      <c r="U19242" s="334">
        <v>0</v>
      </c>
      <c r="V19242" s="334">
        <v>0</v>
      </c>
      <c r="W19242" s="334">
        <v>0</v>
      </c>
      <c r="X19242" s="334">
        <v>0</v>
      </c>
      <c r="Y19242" s="334">
        <v>0</v>
      </c>
      <c r="Z19242" s="334">
        <v>0</v>
      </c>
      <c r="AA19242" s="334">
        <v>0</v>
      </c>
      <c r="AB19242" s="334">
        <v>0</v>
      </c>
      <c r="AD19242" s="334">
        <v>0</v>
      </c>
      <c r="AE19242" s="334">
        <f t="shared" ref="AE19242:AE19305" si="3013">AD19242</f>
        <v>0</v>
      </c>
      <c r="AF19242" s="334">
        <f t="shared" ref="AF19242:AF19305" si="3014">SUM(E19242:AB19242)</f>
        <v>0</v>
      </c>
      <c r="AG19242" s="340">
        <f t="shared" ref="AG19242:AG19305" si="3015">ABS(AF19242-AE19242)</f>
        <v>0</v>
      </c>
      <c r="AI19242" s="340">
        <f t="shared" si="3012"/>
        <v>0</v>
      </c>
      <c r="AJ19242" s="340">
        <f t="shared" si="3012"/>
        <v>0</v>
      </c>
      <c r="AK19242" s="340">
        <f t="shared" si="3012"/>
        <v>0</v>
      </c>
      <c r="AL19242" s="340">
        <f t="shared" si="3012"/>
        <v>0</v>
      </c>
      <c r="AM19242" s="340">
        <f t="shared" si="3012"/>
        <v>0</v>
      </c>
    </row>
    <row r="19243" spans="1:39" x14ac:dyDescent="0.35">
      <c r="A19243" s="337">
        <v>41156</v>
      </c>
      <c r="B19243" s="338">
        <f t="shared" si="3007"/>
        <v>2012</v>
      </c>
      <c r="C19243" s="338">
        <f t="shared" si="3008"/>
        <v>9</v>
      </c>
      <c r="D19243" s="338">
        <f t="shared" si="3009"/>
        <v>4</v>
      </c>
      <c r="E19243" s="334">
        <v>0</v>
      </c>
      <c r="F19243" s="334">
        <v>0</v>
      </c>
      <c r="G19243" s="334">
        <v>0</v>
      </c>
      <c r="H19243" s="334">
        <v>0</v>
      </c>
      <c r="I19243" s="334">
        <v>0</v>
      </c>
      <c r="J19243" s="334">
        <v>0.8</v>
      </c>
      <c r="K19243" s="334">
        <v>0</v>
      </c>
      <c r="L19243" s="334">
        <v>0</v>
      </c>
      <c r="M19243" s="334">
        <v>0</v>
      </c>
      <c r="N19243" s="334">
        <v>0</v>
      </c>
      <c r="O19243" s="334">
        <v>0</v>
      </c>
      <c r="P19243" s="334">
        <v>0</v>
      </c>
      <c r="Q19243" s="334">
        <v>0</v>
      </c>
      <c r="R19243" s="334">
        <v>0</v>
      </c>
      <c r="S19243" s="334">
        <v>0</v>
      </c>
      <c r="T19243" s="334">
        <v>0</v>
      </c>
      <c r="U19243" s="334">
        <v>0</v>
      </c>
      <c r="V19243" s="334">
        <v>0</v>
      </c>
      <c r="W19243" s="334">
        <v>0</v>
      </c>
      <c r="X19243" s="334">
        <v>0</v>
      </c>
      <c r="Y19243" s="334">
        <v>0</v>
      </c>
      <c r="Z19243" s="334">
        <v>0</v>
      </c>
      <c r="AA19243" s="334">
        <v>0</v>
      </c>
      <c r="AB19243" s="334">
        <v>0</v>
      </c>
      <c r="AD19243" s="334">
        <v>0.8</v>
      </c>
      <c r="AE19243" s="334">
        <f t="shared" si="3013"/>
        <v>0.8</v>
      </c>
      <c r="AF19243" s="334">
        <f t="shared" si="3014"/>
        <v>0.8</v>
      </c>
      <c r="AG19243" s="340">
        <f t="shared" si="3015"/>
        <v>0</v>
      </c>
      <c r="AI19243" s="340">
        <f t="shared" si="3012"/>
        <v>0</v>
      </c>
      <c r="AJ19243" s="340">
        <f t="shared" si="3012"/>
        <v>0</v>
      </c>
      <c r="AK19243" s="340">
        <f t="shared" si="3012"/>
        <v>0</v>
      </c>
      <c r="AL19243" s="340">
        <f t="shared" si="3012"/>
        <v>0</v>
      </c>
      <c r="AM19243" s="340">
        <f t="shared" si="3012"/>
        <v>0.8</v>
      </c>
    </row>
    <row r="19244" spans="1:39" x14ac:dyDescent="0.35">
      <c r="A19244" s="337">
        <v>41157</v>
      </c>
      <c r="B19244" s="338">
        <f t="shared" si="3007"/>
        <v>2012</v>
      </c>
      <c r="C19244" s="338">
        <f t="shared" si="3008"/>
        <v>9</v>
      </c>
      <c r="D19244" s="338">
        <f t="shared" si="3009"/>
        <v>5</v>
      </c>
      <c r="E19244" s="334">
        <v>0</v>
      </c>
      <c r="F19244" s="334">
        <v>0</v>
      </c>
      <c r="G19244" s="334">
        <v>0</v>
      </c>
      <c r="H19244" s="334">
        <v>0</v>
      </c>
      <c r="I19244" s="334">
        <v>0</v>
      </c>
      <c r="J19244" s="334">
        <v>0</v>
      </c>
      <c r="K19244" s="334">
        <v>0</v>
      </c>
      <c r="L19244" s="334">
        <v>0</v>
      </c>
      <c r="M19244" s="334">
        <v>0</v>
      </c>
      <c r="N19244" s="334">
        <v>0</v>
      </c>
      <c r="O19244" s="334">
        <v>0</v>
      </c>
      <c r="P19244" s="334">
        <v>0</v>
      </c>
      <c r="Q19244" s="334">
        <v>0</v>
      </c>
      <c r="R19244" s="334">
        <v>0</v>
      </c>
      <c r="S19244" s="334">
        <v>0</v>
      </c>
      <c r="T19244" s="334">
        <v>0</v>
      </c>
      <c r="U19244" s="334">
        <v>0</v>
      </c>
      <c r="V19244" s="334">
        <v>0</v>
      </c>
      <c r="W19244" s="334">
        <v>0</v>
      </c>
      <c r="X19244" s="334">
        <v>0</v>
      </c>
      <c r="Y19244" s="334">
        <v>0</v>
      </c>
      <c r="Z19244" s="334">
        <v>0</v>
      </c>
      <c r="AA19244" s="334">
        <v>0</v>
      </c>
      <c r="AB19244" s="334">
        <v>0</v>
      </c>
      <c r="AD19244" s="334">
        <v>0</v>
      </c>
      <c r="AE19244" s="334">
        <f t="shared" si="3013"/>
        <v>0</v>
      </c>
      <c r="AF19244" s="334">
        <f t="shared" si="3014"/>
        <v>0</v>
      </c>
      <c r="AG19244" s="340">
        <f t="shared" si="3015"/>
        <v>0</v>
      </c>
      <c r="AI19244" s="340">
        <f t="shared" si="3012"/>
        <v>0</v>
      </c>
      <c r="AJ19244" s="340">
        <f t="shared" si="3012"/>
        <v>0</v>
      </c>
      <c r="AK19244" s="340">
        <f t="shared" si="3012"/>
        <v>0</v>
      </c>
      <c r="AL19244" s="340">
        <f t="shared" si="3012"/>
        <v>0</v>
      </c>
      <c r="AM19244" s="340">
        <f t="shared" si="3012"/>
        <v>0</v>
      </c>
    </row>
    <row r="19245" spans="1:39" x14ac:dyDescent="0.35">
      <c r="A19245" s="337">
        <v>41158</v>
      </c>
      <c r="B19245" s="338">
        <f t="shared" si="3007"/>
        <v>2012</v>
      </c>
      <c r="C19245" s="338">
        <f t="shared" si="3008"/>
        <v>9</v>
      </c>
      <c r="D19245" s="338">
        <f t="shared" si="3009"/>
        <v>6</v>
      </c>
      <c r="E19245" s="334">
        <v>0</v>
      </c>
      <c r="F19245" s="334">
        <v>0</v>
      </c>
      <c r="G19245" s="334">
        <v>0</v>
      </c>
      <c r="H19245" s="334">
        <v>0</v>
      </c>
      <c r="I19245" s="334">
        <v>0</v>
      </c>
      <c r="J19245" s="334">
        <v>0</v>
      </c>
      <c r="K19245" s="334">
        <v>0</v>
      </c>
      <c r="L19245" s="334">
        <v>0</v>
      </c>
      <c r="M19245" s="334">
        <v>0</v>
      </c>
      <c r="N19245" s="334">
        <v>0</v>
      </c>
      <c r="O19245" s="334">
        <v>0</v>
      </c>
      <c r="P19245" s="334">
        <v>0</v>
      </c>
      <c r="Q19245" s="334">
        <v>0</v>
      </c>
      <c r="R19245" s="334">
        <v>0</v>
      </c>
      <c r="S19245" s="334">
        <v>0</v>
      </c>
      <c r="T19245" s="334">
        <v>0</v>
      </c>
      <c r="U19245" s="334">
        <v>0</v>
      </c>
      <c r="V19245" s="334">
        <v>0</v>
      </c>
      <c r="W19245" s="334">
        <v>0</v>
      </c>
      <c r="X19245" s="334">
        <v>0</v>
      </c>
      <c r="Y19245" s="334">
        <v>0</v>
      </c>
      <c r="Z19245" s="334">
        <v>0</v>
      </c>
      <c r="AA19245" s="334">
        <v>0</v>
      </c>
      <c r="AB19245" s="334">
        <v>0</v>
      </c>
      <c r="AD19245" s="334">
        <v>0</v>
      </c>
      <c r="AE19245" s="334">
        <f t="shared" si="3013"/>
        <v>0</v>
      </c>
      <c r="AF19245" s="334">
        <f t="shared" si="3014"/>
        <v>0</v>
      </c>
      <c r="AG19245" s="340">
        <f t="shared" si="3015"/>
        <v>0</v>
      </c>
      <c r="AI19245" s="340">
        <f t="shared" si="3012"/>
        <v>0</v>
      </c>
      <c r="AJ19245" s="340">
        <f t="shared" si="3012"/>
        <v>0</v>
      </c>
      <c r="AK19245" s="340">
        <f t="shared" si="3012"/>
        <v>0</v>
      </c>
      <c r="AL19245" s="340">
        <f t="shared" si="3012"/>
        <v>0</v>
      </c>
      <c r="AM19245" s="340">
        <f t="shared" si="3012"/>
        <v>0</v>
      </c>
    </row>
    <row r="19246" spans="1:39" x14ac:dyDescent="0.35">
      <c r="A19246" s="337">
        <v>41159</v>
      </c>
      <c r="B19246" s="338">
        <f t="shared" si="3007"/>
        <v>2012</v>
      </c>
      <c r="C19246" s="338">
        <f t="shared" si="3008"/>
        <v>9</v>
      </c>
      <c r="D19246" s="338">
        <f t="shared" si="3009"/>
        <v>7</v>
      </c>
      <c r="E19246" s="334">
        <v>0</v>
      </c>
      <c r="F19246" s="334">
        <v>0</v>
      </c>
      <c r="G19246" s="334">
        <v>0</v>
      </c>
      <c r="H19246" s="334">
        <v>0</v>
      </c>
      <c r="I19246" s="334">
        <v>0</v>
      </c>
      <c r="J19246" s="334">
        <v>0</v>
      </c>
      <c r="K19246" s="334">
        <v>0</v>
      </c>
      <c r="L19246" s="334">
        <v>0</v>
      </c>
      <c r="M19246" s="334">
        <v>0</v>
      </c>
      <c r="N19246" s="334">
        <v>0</v>
      </c>
      <c r="O19246" s="334">
        <v>0</v>
      </c>
      <c r="P19246" s="334">
        <v>0</v>
      </c>
      <c r="Q19246" s="334">
        <v>0</v>
      </c>
      <c r="R19246" s="334">
        <v>0</v>
      </c>
      <c r="S19246" s="334">
        <v>0</v>
      </c>
      <c r="T19246" s="334">
        <v>0</v>
      </c>
      <c r="U19246" s="334">
        <v>0</v>
      </c>
      <c r="V19246" s="334">
        <v>0</v>
      </c>
      <c r="W19246" s="334">
        <v>0</v>
      </c>
      <c r="X19246" s="334">
        <v>0</v>
      </c>
      <c r="Y19246" s="334">
        <v>0</v>
      </c>
      <c r="Z19246" s="334">
        <v>0</v>
      </c>
      <c r="AA19246" s="334">
        <v>0</v>
      </c>
      <c r="AB19246" s="334">
        <v>0</v>
      </c>
      <c r="AD19246" s="334">
        <v>0</v>
      </c>
      <c r="AE19246" s="334">
        <f t="shared" si="3013"/>
        <v>0</v>
      </c>
      <c r="AF19246" s="334">
        <f t="shared" si="3014"/>
        <v>0</v>
      </c>
      <c r="AG19246" s="340">
        <f t="shared" si="3015"/>
        <v>0</v>
      </c>
      <c r="AI19246" s="340">
        <f t="shared" si="3012"/>
        <v>0</v>
      </c>
      <c r="AJ19246" s="340">
        <f t="shared" si="3012"/>
        <v>0</v>
      </c>
      <c r="AK19246" s="340">
        <f t="shared" si="3012"/>
        <v>0</v>
      </c>
      <c r="AL19246" s="340">
        <f t="shared" si="3012"/>
        <v>0</v>
      </c>
      <c r="AM19246" s="340">
        <f t="shared" si="3012"/>
        <v>0</v>
      </c>
    </row>
    <row r="19247" spans="1:39" x14ac:dyDescent="0.35">
      <c r="A19247" s="337">
        <v>41160</v>
      </c>
      <c r="B19247" s="338">
        <f t="shared" si="3007"/>
        <v>2012</v>
      </c>
      <c r="C19247" s="338">
        <f t="shared" si="3008"/>
        <v>9</v>
      </c>
      <c r="D19247" s="338">
        <f t="shared" si="3009"/>
        <v>8</v>
      </c>
      <c r="E19247" s="334">
        <v>0</v>
      </c>
      <c r="F19247" s="334">
        <v>0</v>
      </c>
      <c r="G19247" s="334">
        <v>0</v>
      </c>
      <c r="H19247" s="334">
        <v>0</v>
      </c>
      <c r="I19247" s="334">
        <v>0</v>
      </c>
      <c r="J19247" s="334">
        <v>0</v>
      </c>
      <c r="K19247" s="334">
        <v>0</v>
      </c>
      <c r="L19247" s="334">
        <v>0</v>
      </c>
      <c r="M19247" s="334">
        <v>0</v>
      </c>
      <c r="N19247" s="334">
        <v>0</v>
      </c>
      <c r="O19247" s="334">
        <v>0</v>
      </c>
      <c r="P19247" s="334">
        <v>0</v>
      </c>
      <c r="Q19247" s="334">
        <v>0</v>
      </c>
      <c r="R19247" s="334">
        <v>0</v>
      </c>
      <c r="S19247" s="334">
        <v>0</v>
      </c>
      <c r="T19247" s="334">
        <v>0</v>
      </c>
      <c r="U19247" s="334">
        <v>0</v>
      </c>
      <c r="V19247" s="334">
        <v>0</v>
      </c>
      <c r="W19247" s="334">
        <v>0</v>
      </c>
      <c r="X19247" s="334">
        <v>0</v>
      </c>
      <c r="Y19247" s="334">
        <v>0</v>
      </c>
      <c r="Z19247" s="334">
        <v>0</v>
      </c>
      <c r="AA19247" s="334">
        <v>0</v>
      </c>
      <c r="AB19247" s="334">
        <v>0</v>
      </c>
      <c r="AD19247" s="334">
        <v>0</v>
      </c>
      <c r="AE19247" s="334">
        <f t="shared" si="3013"/>
        <v>0</v>
      </c>
      <c r="AF19247" s="334">
        <f t="shared" si="3014"/>
        <v>0</v>
      </c>
      <c r="AG19247" s="340">
        <f t="shared" si="3015"/>
        <v>0</v>
      </c>
      <c r="AI19247" s="340">
        <f t="shared" si="3012"/>
        <v>0</v>
      </c>
      <c r="AJ19247" s="340">
        <f t="shared" si="3012"/>
        <v>0</v>
      </c>
      <c r="AK19247" s="340">
        <f t="shared" si="3012"/>
        <v>0</v>
      </c>
      <c r="AL19247" s="340">
        <f t="shared" si="3012"/>
        <v>0</v>
      </c>
      <c r="AM19247" s="340">
        <f t="shared" si="3012"/>
        <v>0</v>
      </c>
    </row>
    <row r="19248" spans="1:39" x14ac:dyDescent="0.35">
      <c r="A19248" s="337">
        <v>41161</v>
      </c>
      <c r="B19248" s="338">
        <f t="shared" si="3007"/>
        <v>2012</v>
      </c>
      <c r="C19248" s="338">
        <f t="shared" si="3008"/>
        <v>9</v>
      </c>
      <c r="D19248" s="338">
        <f t="shared" si="3009"/>
        <v>9</v>
      </c>
      <c r="E19248" s="334">
        <v>0</v>
      </c>
      <c r="F19248" s="334">
        <v>0</v>
      </c>
      <c r="G19248" s="334">
        <v>0</v>
      </c>
      <c r="H19248" s="334">
        <v>0</v>
      </c>
      <c r="I19248" s="334">
        <v>0</v>
      </c>
      <c r="J19248" s="334">
        <v>0</v>
      </c>
      <c r="K19248" s="334">
        <v>0</v>
      </c>
      <c r="L19248" s="334">
        <v>0</v>
      </c>
      <c r="M19248" s="334">
        <v>0</v>
      </c>
      <c r="N19248" s="334">
        <v>0</v>
      </c>
      <c r="O19248" s="334">
        <v>0</v>
      </c>
      <c r="P19248" s="334">
        <v>0</v>
      </c>
      <c r="Q19248" s="334">
        <v>0</v>
      </c>
      <c r="R19248" s="334">
        <v>0</v>
      </c>
      <c r="S19248" s="334">
        <v>0</v>
      </c>
      <c r="T19248" s="334">
        <v>0</v>
      </c>
      <c r="U19248" s="334">
        <v>0</v>
      </c>
      <c r="V19248" s="334">
        <v>0.1</v>
      </c>
      <c r="W19248" s="334">
        <v>0.1</v>
      </c>
      <c r="X19248" s="334">
        <v>0</v>
      </c>
      <c r="Y19248" s="334">
        <v>0</v>
      </c>
      <c r="Z19248" s="334">
        <v>0</v>
      </c>
      <c r="AA19248" s="334">
        <v>0</v>
      </c>
      <c r="AB19248" s="334">
        <v>0</v>
      </c>
      <c r="AD19248" s="334">
        <v>0.2</v>
      </c>
      <c r="AE19248" s="334">
        <f t="shared" si="3013"/>
        <v>0.2</v>
      </c>
      <c r="AF19248" s="334">
        <f t="shared" si="3014"/>
        <v>0.2</v>
      </c>
      <c r="AG19248" s="340">
        <f t="shared" si="3015"/>
        <v>0</v>
      </c>
      <c r="AI19248" s="340">
        <f t="shared" si="3012"/>
        <v>0</v>
      </c>
      <c r="AJ19248" s="340">
        <f t="shared" si="3012"/>
        <v>0</v>
      </c>
      <c r="AK19248" s="340">
        <f t="shared" si="3012"/>
        <v>0</v>
      </c>
      <c r="AL19248" s="340">
        <f t="shared" si="3012"/>
        <v>0</v>
      </c>
      <c r="AM19248" s="340">
        <f t="shared" si="3012"/>
        <v>0.2</v>
      </c>
    </row>
    <row r="19249" spans="1:39" x14ac:dyDescent="0.35">
      <c r="A19249" s="337">
        <v>41162</v>
      </c>
      <c r="B19249" s="338">
        <f t="shared" si="3007"/>
        <v>2012</v>
      </c>
      <c r="C19249" s="338">
        <f t="shared" si="3008"/>
        <v>9</v>
      </c>
      <c r="D19249" s="338">
        <f t="shared" si="3009"/>
        <v>10</v>
      </c>
      <c r="E19249" s="334">
        <v>0</v>
      </c>
      <c r="F19249" s="334">
        <v>0</v>
      </c>
      <c r="G19249" s="334">
        <v>0</v>
      </c>
      <c r="H19249" s="334">
        <v>0</v>
      </c>
      <c r="I19249" s="334">
        <v>0</v>
      </c>
      <c r="J19249" s="334">
        <v>0</v>
      </c>
      <c r="K19249" s="334">
        <v>0</v>
      </c>
      <c r="L19249" s="334">
        <v>0</v>
      </c>
      <c r="M19249" s="334">
        <v>0</v>
      </c>
      <c r="N19249" s="334">
        <v>0</v>
      </c>
      <c r="O19249" s="334">
        <v>0</v>
      </c>
      <c r="P19249" s="334">
        <v>0</v>
      </c>
      <c r="Q19249" s="334">
        <v>0</v>
      </c>
      <c r="R19249" s="334">
        <v>0</v>
      </c>
      <c r="S19249" s="334">
        <v>0</v>
      </c>
      <c r="T19249" s="334">
        <v>0</v>
      </c>
      <c r="U19249" s="334">
        <v>0</v>
      </c>
      <c r="V19249" s="334">
        <v>0</v>
      </c>
      <c r="W19249" s="334">
        <v>0</v>
      </c>
      <c r="X19249" s="334">
        <v>0</v>
      </c>
      <c r="Y19249" s="334">
        <v>0</v>
      </c>
      <c r="Z19249" s="334">
        <v>0</v>
      </c>
      <c r="AA19249" s="334">
        <v>0</v>
      </c>
      <c r="AB19249" s="334">
        <v>0</v>
      </c>
      <c r="AD19249" s="334">
        <v>0</v>
      </c>
      <c r="AE19249" s="334">
        <f t="shared" si="3013"/>
        <v>0</v>
      </c>
      <c r="AF19249" s="334">
        <f t="shared" si="3014"/>
        <v>0</v>
      </c>
      <c r="AG19249" s="340">
        <f t="shared" si="3015"/>
        <v>0</v>
      </c>
      <c r="AI19249" s="340">
        <f t="shared" si="3012"/>
        <v>0</v>
      </c>
      <c r="AJ19249" s="340">
        <f t="shared" si="3012"/>
        <v>0</v>
      </c>
      <c r="AK19249" s="340">
        <f t="shared" si="3012"/>
        <v>0</v>
      </c>
      <c r="AL19249" s="340">
        <f t="shared" si="3012"/>
        <v>0</v>
      </c>
      <c r="AM19249" s="340">
        <f t="shared" si="3012"/>
        <v>0</v>
      </c>
    </row>
    <row r="19250" spans="1:39" x14ac:dyDescent="0.35">
      <c r="A19250" s="337">
        <v>41163</v>
      </c>
      <c r="B19250" s="338">
        <f t="shared" si="3007"/>
        <v>2012</v>
      </c>
      <c r="C19250" s="338">
        <f t="shared" si="3008"/>
        <v>9</v>
      </c>
      <c r="D19250" s="338">
        <f t="shared" si="3009"/>
        <v>11</v>
      </c>
      <c r="E19250" s="334">
        <v>0</v>
      </c>
      <c r="F19250" s="334">
        <v>0</v>
      </c>
      <c r="G19250" s="334">
        <v>0</v>
      </c>
      <c r="H19250" s="334">
        <v>0</v>
      </c>
      <c r="I19250" s="334">
        <v>0</v>
      </c>
      <c r="J19250" s="334">
        <v>0</v>
      </c>
      <c r="K19250" s="334">
        <v>0</v>
      </c>
      <c r="L19250" s="334">
        <v>0</v>
      </c>
      <c r="M19250" s="334">
        <v>0</v>
      </c>
      <c r="N19250" s="334">
        <v>0</v>
      </c>
      <c r="O19250" s="334">
        <v>0</v>
      </c>
      <c r="P19250" s="334">
        <v>0</v>
      </c>
      <c r="Q19250" s="334">
        <v>0</v>
      </c>
      <c r="R19250" s="334">
        <v>0</v>
      </c>
      <c r="S19250" s="334">
        <v>0</v>
      </c>
      <c r="T19250" s="334">
        <v>0</v>
      </c>
      <c r="U19250" s="334">
        <v>0</v>
      </c>
      <c r="V19250" s="334">
        <v>0</v>
      </c>
      <c r="W19250" s="334">
        <v>0</v>
      </c>
      <c r="X19250" s="334">
        <v>0</v>
      </c>
      <c r="Y19250" s="334">
        <v>0</v>
      </c>
      <c r="Z19250" s="334">
        <v>0</v>
      </c>
      <c r="AA19250" s="334">
        <v>0</v>
      </c>
      <c r="AB19250" s="334">
        <v>0</v>
      </c>
      <c r="AD19250" s="334">
        <v>0</v>
      </c>
      <c r="AE19250" s="334">
        <f t="shared" si="3013"/>
        <v>0</v>
      </c>
      <c r="AF19250" s="334">
        <f t="shared" si="3014"/>
        <v>0</v>
      </c>
      <c r="AG19250" s="340">
        <f t="shared" si="3015"/>
        <v>0</v>
      </c>
      <c r="AI19250" s="340">
        <f t="shared" si="3012"/>
        <v>0</v>
      </c>
      <c r="AJ19250" s="340">
        <f t="shared" si="3012"/>
        <v>0</v>
      </c>
      <c r="AK19250" s="340">
        <f t="shared" si="3012"/>
        <v>0</v>
      </c>
      <c r="AL19250" s="340">
        <f t="shared" si="3012"/>
        <v>0</v>
      </c>
      <c r="AM19250" s="340">
        <f t="shared" si="3012"/>
        <v>0</v>
      </c>
    </row>
    <row r="19251" spans="1:39" x14ac:dyDescent="0.35">
      <c r="A19251" s="337">
        <v>41164</v>
      </c>
      <c r="B19251" s="338">
        <f t="shared" si="3007"/>
        <v>2012</v>
      </c>
      <c r="C19251" s="338">
        <f t="shared" si="3008"/>
        <v>9</v>
      </c>
      <c r="D19251" s="338">
        <f t="shared" si="3009"/>
        <v>12</v>
      </c>
      <c r="E19251" s="334">
        <v>0</v>
      </c>
      <c r="F19251" s="334">
        <v>0</v>
      </c>
      <c r="G19251" s="334">
        <v>0</v>
      </c>
      <c r="H19251" s="334">
        <v>0</v>
      </c>
      <c r="I19251" s="334">
        <v>0</v>
      </c>
      <c r="J19251" s="334">
        <v>0</v>
      </c>
      <c r="K19251" s="334">
        <v>0</v>
      </c>
      <c r="L19251" s="334">
        <v>0</v>
      </c>
      <c r="M19251" s="334">
        <v>0</v>
      </c>
      <c r="N19251" s="334">
        <v>0</v>
      </c>
      <c r="O19251" s="334">
        <v>0</v>
      </c>
      <c r="P19251" s="334">
        <v>0</v>
      </c>
      <c r="Q19251" s="334">
        <v>0</v>
      </c>
      <c r="R19251" s="334">
        <v>0</v>
      </c>
      <c r="S19251" s="334">
        <v>0</v>
      </c>
      <c r="T19251" s="334">
        <v>0</v>
      </c>
      <c r="U19251" s="334">
        <v>0</v>
      </c>
      <c r="V19251" s="334">
        <v>0</v>
      </c>
      <c r="W19251" s="334">
        <v>0</v>
      </c>
      <c r="X19251" s="334">
        <v>0</v>
      </c>
      <c r="Y19251" s="334">
        <v>0</v>
      </c>
      <c r="Z19251" s="334">
        <v>0</v>
      </c>
      <c r="AA19251" s="334">
        <v>0</v>
      </c>
      <c r="AB19251" s="334">
        <v>0</v>
      </c>
      <c r="AD19251" s="334">
        <v>0</v>
      </c>
      <c r="AE19251" s="334">
        <f t="shared" si="3013"/>
        <v>0</v>
      </c>
      <c r="AF19251" s="334">
        <f t="shared" si="3014"/>
        <v>0</v>
      </c>
      <c r="AG19251" s="340">
        <f t="shared" si="3015"/>
        <v>0</v>
      </c>
      <c r="AI19251" s="340">
        <f t="shared" si="3012"/>
        <v>0</v>
      </c>
      <c r="AJ19251" s="340">
        <f t="shared" si="3012"/>
        <v>0</v>
      </c>
      <c r="AK19251" s="340">
        <f t="shared" si="3012"/>
        <v>0</v>
      </c>
      <c r="AL19251" s="340">
        <f t="shared" si="3012"/>
        <v>0</v>
      </c>
      <c r="AM19251" s="340">
        <f t="shared" si="3012"/>
        <v>0</v>
      </c>
    </row>
    <row r="19252" spans="1:39" x14ac:dyDescent="0.35">
      <c r="A19252" s="337">
        <v>41165</v>
      </c>
      <c r="B19252" s="338">
        <f t="shared" si="3007"/>
        <v>2012</v>
      </c>
      <c r="C19252" s="338">
        <f t="shared" si="3008"/>
        <v>9</v>
      </c>
      <c r="D19252" s="338">
        <f t="shared" si="3009"/>
        <v>13</v>
      </c>
      <c r="E19252" s="334">
        <v>0</v>
      </c>
      <c r="F19252" s="334">
        <v>0</v>
      </c>
      <c r="G19252" s="334">
        <v>0</v>
      </c>
      <c r="H19252" s="334">
        <v>0</v>
      </c>
      <c r="I19252" s="334">
        <v>0</v>
      </c>
      <c r="J19252" s="334">
        <v>0</v>
      </c>
      <c r="K19252" s="334">
        <v>0</v>
      </c>
      <c r="L19252" s="334">
        <v>0</v>
      </c>
      <c r="M19252" s="334">
        <v>0</v>
      </c>
      <c r="N19252" s="334">
        <v>0</v>
      </c>
      <c r="O19252" s="334">
        <v>0</v>
      </c>
      <c r="P19252" s="334">
        <v>0</v>
      </c>
      <c r="Q19252" s="334">
        <v>0</v>
      </c>
      <c r="R19252" s="334">
        <v>0</v>
      </c>
      <c r="S19252" s="334">
        <v>0</v>
      </c>
      <c r="T19252" s="334">
        <v>0</v>
      </c>
      <c r="U19252" s="334">
        <v>0</v>
      </c>
      <c r="V19252" s="334">
        <v>0</v>
      </c>
      <c r="W19252" s="334">
        <v>0</v>
      </c>
      <c r="X19252" s="334">
        <v>0</v>
      </c>
      <c r="Y19252" s="334">
        <v>0</v>
      </c>
      <c r="Z19252" s="334">
        <v>0</v>
      </c>
      <c r="AA19252" s="334">
        <v>0</v>
      </c>
      <c r="AB19252" s="334">
        <v>0</v>
      </c>
      <c r="AD19252" s="334">
        <v>0</v>
      </c>
      <c r="AE19252" s="334">
        <f t="shared" si="3013"/>
        <v>0</v>
      </c>
      <c r="AF19252" s="334">
        <f t="shared" si="3014"/>
        <v>0</v>
      </c>
      <c r="AG19252" s="340">
        <f t="shared" si="3015"/>
        <v>0</v>
      </c>
      <c r="AI19252" s="340">
        <f t="shared" ref="AI19252:AM19267" si="3016">IF($C19252=AI$1,$AF19252,0)</f>
        <v>0</v>
      </c>
      <c r="AJ19252" s="340">
        <f t="shared" si="3016"/>
        <v>0</v>
      </c>
      <c r="AK19252" s="340">
        <f t="shared" si="3016"/>
        <v>0</v>
      </c>
      <c r="AL19252" s="340">
        <f t="shared" si="3016"/>
        <v>0</v>
      </c>
      <c r="AM19252" s="340">
        <f t="shared" si="3016"/>
        <v>0</v>
      </c>
    </row>
    <row r="19253" spans="1:39" x14ac:dyDescent="0.35">
      <c r="A19253" s="337">
        <v>41166</v>
      </c>
      <c r="B19253" s="338">
        <f t="shared" si="3007"/>
        <v>2012</v>
      </c>
      <c r="C19253" s="338">
        <f t="shared" si="3008"/>
        <v>9</v>
      </c>
      <c r="D19253" s="338">
        <f t="shared" si="3009"/>
        <v>14</v>
      </c>
      <c r="E19253" s="334">
        <v>0</v>
      </c>
      <c r="F19253" s="334">
        <v>0</v>
      </c>
      <c r="G19253" s="334">
        <v>0</v>
      </c>
      <c r="H19253" s="334">
        <v>0</v>
      </c>
      <c r="I19253" s="334">
        <v>0</v>
      </c>
      <c r="J19253" s="334">
        <v>0</v>
      </c>
      <c r="K19253" s="334">
        <v>0</v>
      </c>
      <c r="L19253" s="334">
        <v>0</v>
      </c>
      <c r="M19253" s="334">
        <v>0</v>
      </c>
      <c r="N19253" s="334">
        <v>0</v>
      </c>
      <c r="O19253" s="334">
        <v>0</v>
      </c>
      <c r="P19253" s="334">
        <v>0</v>
      </c>
      <c r="Q19253" s="334">
        <v>0</v>
      </c>
      <c r="R19253" s="334">
        <v>0</v>
      </c>
      <c r="S19253" s="334">
        <v>0</v>
      </c>
      <c r="T19253" s="334">
        <v>0</v>
      </c>
      <c r="U19253" s="334">
        <v>0</v>
      </c>
      <c r="V19253" s="334">
        <v>0</v>
      </c>
      <c r="W19253" s="334">
        <v>0</v>
      </c>
      <c r="X19253" s="334">
        <v>0</v>
      </c>
      <c r="Y19253" s="334">
        <v>0</v>
      </c>
      <c r="Z19253" s="334">
        <v>0</v>
      </c>
      <c r="AA19253" s="334">
        <v>0</v>
      </c>
      <c r="AB19253" s="334">
        <v>0</v>
      </c>
      <c r="AD19253" s="334">
        <v>0</v>
      </c>
      <c r="AE19253" s="334">
        <f t="shared" si="3013"/>
        <v>0</v>
      </c>
      <c r="AF19253" s="334">
        <f t="shared" si="3014"/>
        <v>0</v>
      </c>
      <c r="AG19253" s="340">
        <f t="shared" si="3015"/>
        <v>0</v>
      </c>
      <c r="AI19253" s="340">
        <f t="shared" si="3016"/>
        <v>0</v>
      </c>
      <c r="AJ19253" s="340">
        <f t="shared" si="3016"/>
        <v>0</v>
      </c>
      <c r="AK19253" s="340">
        <f t="shared" si="3016"/>
        <v>0</v>
      </c>
      <c r="AL19253" s="340">
        <f t="shared" si="3016"/>
        <v>0</v>
      </c>
      <c r="AM19253" s="340">
        <f t="shared" si="3016"/>
        <v>0</v>
      </c>
    </row>
    <row r="19254" spans="1:39" x14ac:dyDescent="0.35">
      <c r="A19254" s="337">
        <v>41167</v>
      </c>
      <c r="B19254" s="338">
        <f t="shared" si="3007"/>
        <v>2012</v>
      </c>
      <c r="C19254" s="338">
        <f t="shared" si="3008"/>
        <v>9</v>
      </c>
      <c r="D19254" s="338">
        <f t="shared" si="3009"/>
        <v>15</v>
      </c>
      <c r="E19254" s="334">
        <v>0</v>
      </c>
      <c r="F19254" s="334">
        <v>0</v>
      </c>
      <c r="G19254" s="334">
        <v>0</v>
      </c>
      <c r="H19254" s="334">
        <v>0</v>
      </c>
      <c r="I19254" s="334">
        <v>0</v>
      </c>
      <c r="J19254" s="334">
        <v>0</v>
      </c>
      <c r="K19254" s="334">
        <v>0</v>
      </c>
      <c r="L19254" s="334">
        <v>0</v>
      </c>
      <c r="M19254" s="334">
        <v>0</v>
      </c>
      <c r="N19254" s="334">
        <v>0</v>
      </c>
      <c r="O19254" s="334">
        <v>0</v>
      </c>
      <c r="P19254" s="334">
        <v>0</v>
      </c>
      <c r="Q19254" s="334">
        <v>0</v>
      </c>
      <c r="R19254" s="334">
        <v>0</v>
      </c>
      <c r="S19254" s="334">
        <v>0</v>
      </c>
      <c r="T19254" s="334">
        <v>0</v>
      </c>
      <c r="U19254" s="334">
        <v>0</v>
      </c>
      <c r="V19254" s="334">
        <v>0</v>
      </c>
      <c r="W19254" s="334">
        <v>0</v>
      </c>
      <c r="X19254" s="334">
        <v>0</v>
      </c>
      <c r="Y19254" s="334">
        <v>0</v>
      </c>
      <c r="Z19254" s="334">
        <v>0</v>
      </c>
      <c r="AA19254" s="334">
        <v>0</v>
      </c>
      <c r="AB19254" s="334">
        <v>0</v>
      </c>
      <c r="AD19254" s="334">
        <v>0</v>
      </c>
      <c r="AE19254" s="334">
        <f t="shared" si="3013"/>
        <v>0</v>
      </c>
      <c r="AF19254" s="334">
        <f t="shared" si="3014"/>
        <v>0</v>
      </c>
      <c r="AG19254" s="340">
        <f t="shared" si="3015"/>
        <v>0</v>
      </c>
      <c r="AI19254" s="340">
        <f t="shared" si="3016"/>
        <v>0</v>
      </c>
      <c r="AJ19254" s="340">
        <f t="shared" si="3016"/>
        <v>0</v>
      </c>
      <c r="AK19254" s="340">
        <f t="shared" si="3016"/>
        <v>0</v>
      </c>
      <c r="AL19254" s="340">
        <f t="shared" si="3016"/>
        <v>0</v>
      </c>
      <c r="AM19254" s="340">
        <f t="shared" si="3016"/>
        <v>0</v>
      </c>
    </row>
    <row r="19255" spans="1:39" x14ac:dyDescent="0.35">
      <c r="A19255" s="337">
        <v>41168</v>
      </c>
      <c r="B19255" s="338">
        <f t="shared" si="3007"/>
        <v>2012</v>
      </c>
      <c r="C19255" s="338">
        <f t="shared" si="3008"/>
        <v>9</v>
      </c>
      <c r="D19255" s="338">
        <f t="shared" si="3009"/>
        <v>16</v>
      </c>
      <c r="E19255" s="334">
        <v>0</v>
      </c>
      <c r="F19255" s="334">
        <v>0</v>
      </c>
      <c r="G19255" s="334">
        <v>0</v>
      </c>
      <c r="H19255" s="334">
        <v>0</v>
      </c>
      <c r="I19255" s="334">
        <v>0</v>
      </c>
      <c r="J19255" s="334">
        <v>0</v>
      </c>
      <c r="K19255" s="334">
        <v>0</v>
      </c>
      <c r="L19255" s="334">
        <v>0</v>
      </c>
      <c r="M19255" s="334">
        <v>0</v>
      </c>
      <c r="N19255" s="334">
        <v>0</v>
      </c>
      <c r="O19255" s="334">
        <v>0</v>
      </c>
      <c r="P19255" s="334">
        <v>0</v>
      </c>
      <c r="Q19255" s="334">
        <v>0</v>
      </c>
      <c r="R19255" s="334">
        <v>0</v>
      </c>
      <c r="S19255" s="334">
        <v>0</v>
      </c>
      <c r="T19255" s="334">
        <v>0</v>
      </c>
      <c r="U19255" s="334">
        <v>0</v>
      </c>
      <c r="V19255" s="334">
        <v>0</v>
      </c>
      <c r="W19255" s="334">
        <v>0</v>
      </c>
      <c r="X19255" s="334">
        <v>0</v>
      </c>
      <c r="Y19255" s="334">
        <v>0</v>
      </c>
      <c r="Z19255" s="334">
        <v>0</v>
      </c>
      <c r="AA19255" s="334">
        <v>0</v>
      </c>
      <c r="AB19255" s="334">
        <v>0</v>
      </c>
      <c r="AD19255" s="334">
        <v>0</v>
      </c>
      <c r="AE19255" s="334">
        <f t="shared" si="3013"/>
        <v>0</v>
      </c>
      <c r="AF19255" s="334">
        <f t="shared" si="3014"/>
        <v>0</v>
      </c>
      <c r="AG19255" s="340">
        <f t="shared" si="3015"/>
        <v>0</v>
      </c>
      <c r="AI19255" s="340">
        <f t="shared" si="3016"/>
        <v>0</v>
      </c>
      <c r="AJ19255" s="340">
        <f t="shared" si="3016"/>
        <v>0</v>
      </c>
      <c r="AK19255" s="340">
        <f t="shared" si="3016"/>
        <v>0</v>
      </c>
      <c r="AL19255" s="340">
        <f t="shared" si="3016"/>
        <v>0</v>
      </c>
      <c r="AM19255" s="340">
        <f t="shared" si="3016"/>
        <v>0</v>
      </c>
    </row>
    <row r="19256" spans="1:39" x14ac:dyDescent="0.35">
      <c r="A19256" s="337">
        <v>41169</v>
      </c>
      <c r="B19256" s="338">
        <f t="shared" si="3007"/>
        <v>2012</v>
      </c>
      <c r="C19256" s="338">
        <f t="shared" si="3008"/>
        <v>9</v>
      </c>
      <c r="D19256" s="338">
        <f t="shared" si="3009"/>
        <v>17</v>
      </c>
      <c r="E19256" s="334">
        <v>0</v>
      </c>
      <c r="F19256" s="334">
        <v>0</v>
      </c>
      <c r="G19256" s="334">
        <v>0</v>
      </c>
      <c r="H19256" s="334">
        <v>0</v>
      </c>
      <c r="I19256" s="334">
        <v>0</v>
      </c>
      <c r="J19256" s="334">
        <v>0</v>
      </c>
      <c r="K19256" s="334">
        <v>0</v>
      </c>
      <c r="L19256" s="334">
        <v>0</v>
      </c>
      <c r="M19256" s="334">
        <v>0</v>
      </c>
      <c r="N19256" s="334">
        <v>0</v>
      </c>
      <c r="O19256" s="334">
        <v>0</v>
      </c>
      <c r="P19256" s="334">
        <v>0</v>
      </c>
      <c r="Q19256" s="334">
        <v>0</v>
      </c>
      <c r="R19256" s="334">
        <v>0</v>
      </c>
      <c r="S19256" s="334">
        <v>0</v>
      </c>
      <c r="T19256" s="334">
        <v>0</v>
      </c>
      <c r="U19256" s="334">
        <v>0</v>
      </c>
      <c r="V19256" s="334">
        <v>0</v>
      </c>
      <c r="W19256" s="334">
        <v>0</v>
      </c>
      <c r="X19256" s="334">
        <v>0</v>
      </c>
      <c r="Y19256" s="334">
        <v>0</v>
      </c>
      <c r="Z19256" s="334">
        <v>0</v>
      </c>
      <c r="AA19256" s="334">
        <v>0</v>
      </c>
      <c r="AB19256" s="334">
        <v>0</v>
      </c>
      <c r="AD19256" s="334">
        <v>0</v>
      </c>
      <c r="AE19256" s="334">
        <f t="shared" si="3013"/>
        <v>0</v>
      </c>
      <c r="AF19256" s="334">
        <f t="shared" si="3014"/>
        <v>0</v>
      </c>
      <c r="AG19256" s="340">
        <f t="shared" si="3015"/>
        <v>0</v>
      </c>
      <c r="AI19256" s="340">
        <f t="shared" si="3016"/>
        <v>0</v>
      </c>
      <c r="AJ19256" s="340">
        <f t="shared" si="3016"/>
        <v>0</v>
      </c>
      <c r="AK19256" s="340">
        <f t="shared" si="3016"/>
        <v>0</v>
      </c>
      <c r="AL19256" s="340">
        <f t="shared" si="3016"/>
        <v>0</v>
      </c>
      <c r="AM19256" s="340">
        <f t="shared" si="3016"/>
        <v>0</v>
      </c>
    </row>
    <row r="19257" spans="1:39" x14ac:dyDescent="0.35">
      <c r="A19257" s="337">
        <v>41170</v>
      </c>
      <c r="B19257" s="338">
        <f t="shared" si="3007"/>
        <v>2012</v>
      </c>
      <c r="C19257" s="338">
        <f t="shared" si="3008"/>
        <v>9</v>
      </c>
      <c r="D19257" s="338">
        <f t="shared" si="3009"/>
        <v>18</v>
      </c>
      <c r="E19257" s="334">
        <v>0</v>
      </c>
      <c r="F19257" s="334">
        <v>0</v>
      </c>
      <c r="G19257" s="334">
        <v>0</v>
      </c>
      <c r="H19257" s="334">
        <v>0</v>
      </c>
      <c r="I19257" s="334">
        <v>0</v>
      </c>
      <c r="J19257" s="334">
        <v>0</v>
      </c>
      <c r="K19257" s="334">
        <v>0</v>
      </c>
      <c r="L19257" s="334">
        <v>0</v>
      </c>
      <c r="M19257" s="334">
        <v>0</v>
      </c>
      <c r="N19257" s="334">
        <v>0</v>
      </c>
      <c r="O19257" s="334">
        <v>0</v>
      </c>
      <c r="P19257" s="334">
        <v>0</v>
      </c>
      <c r="Q19257" s="334">
        <v>0</v>
      </c>
      <c r="R19257" s="334">
        <v>0</v>
      </c>
      <c r="S19257" s="334">
        <v>0</v>
      </c>
      <c r="T19257" s="334">
        <v>0</v>
      </c>
      <c r="U19257" s="334">
        <v>0</v>
      </c>
      <c r="V19257" s="334">
        <v>0</v>
      </c>
      <c r="W19257" s="334">
        <v>0</v>
      </c>
      <c r="X19257" s="334">
        <v>0</v>
      </c>
      <c r="Y19257" s="334">
        <v>0</v>
      </c>
      <c r="Z19257" s="334">
        <v>0</v>
      </c>
      <c r="AA19257" s="334">
        <v>0</v>
      </c>
      <c r="AB19257" s="334">
        <v>0</v>
      </c>
      <c r="AD19257" s="334">
        <v>0</v>
      </c>
      <c r="AE19257" s="334">
        <f t="shared" si="3013"/>
        <v>0</v>
      </c>
      <c r="AF19257" s="334">
        <f t="shared" si="3014"/>
        <v>0</v>
      </c>
      <c r="AG19257" s="340">
        <f t="shared" si="3015"/>
        <v>0</v>
      </c>
      <c r="AI19257" s="340">
        <f t="shared" si="3016"/>
        <v>0</v>
      </c>
      <c r="AJ19257" s="340">
        <f t="shared" si="3016"/>
        <v>0</v>
      </c>
      <c r="AK19257" s="340">
        <f t="shared" si="3016"/>
        <v>0</v>
      </c>
      <c r="AL19257" s="340">
        <f t="shared" si="3016"/>
        <v>0</v>
      </c>
      <c r="AM19257" s="340">
        <f t="shared" si="3016"/>
        <v>0</v>
      </c>
    </row>
    <row r="19258" spans="1:39" x14ac:dyDescent="0.35">
      <c r="A19258" s="337">
        <v>41171</v>
      </c>
      <c r="B19258" s="338">
        <f t="shared" si="3007"/>
        <v>2012</v>
      </c>
      <c r="C19258" s="338">
        <f t="shared" si="3008"/>
        <v>9</v>
      </c>
      <c r="D19258" s="338">
        <f t="shared" si="3009"/>
        <v>19</v>
      </c>
      <c r="E19258" s="334">
        <v>0</v>
      </c>
      <c r="F19258" s="334">
        <v>0</v>
      </c>
      <c r="G19258" s="334">
        <v>0</v>
      </c>
      <c r="H19258" s="334">
        <v>0</v>
      </c>
      <c r="I19258" s="334">
        <v>0</v>
      </c>
      <c r="J19258" s="334">
        <v>0</v>
      </c>
      <c r="K19258" s="334">
        <v>0</v>
      </c>
      <c r="L19258" s="334">
        <v>0</v>
      </c>
      <c r="M19258" s="334">
        <v>0</v>
      </c>
      <c r="N19258" s="334">
        <v>0</v>
      </c>
      <c r="O19258" s="334">
        <v>0</v>
      </c>
      <c r="P19258" s="334">
        <v>0</v>
      </c>
      <c r="Q19258" s="334">
        <v>0</v>
      </c>
      <c r="R19258" s="334">
        <v>0</v>
      </c>
      <c r="S19258" s="334">
        <v>0</v>
      </c>
      <c r="T19258" s="334">
        <v>0</v>
      </c>
      <c r="U19258" s="334">
        <v>0</v>
      </c>
      <c r="V19258" s="334">
        <v>0</v>
      </c>
      <c r="W19258" s="334">
        <v>0</v>
      </c>
      <c r="X19258" s="334">
        <v>0</v>
      </c>
      <c r="Y19258" s="334">
        <v>0</v>
      </c>
      <c r="Z19258" s="334">
        <v>0</v>
      </c>
      <c r="AA19258" s="334">
        <v>0</v>
      </c>
      <c r="AB19258" s="334">
        <v>0</v>
      </c>
      <c r="AD19258" s="334">
        <v>0</v>
      </c>
      <c r="AE19258" s="334">
        <f t="shared" si="3013"/>
        <v>0</v>
      </c>
      <c r="AF19258" s="334">
        <f t="shared" si="3014"/>
        <v>0</v>
      </c>
      <c r="AG19258" s="340">
        <f t="shared" si="3015"/>
        <v>0</v>
      </c>
      <c r="AI19258" s="340">
        <f t="shared" si="3016"/>
        <v>0</v>
      </c>
      <c r="AJ19258" s="340">
        <f t="shared" si="3016"/>
        <v>0</v>
      </c>
      <c r="AK19258" s="340">
        <f t="shared" si="3016"/>
        <v>0</v>
      </c>
      <c r="AL19258" s="340">
        <f t="shared" si="3016"/>
        <v>0</v>
      </c>
      <c r="AM19258" s="340">
        <f t="shared" si="3016"/>
        <v>0</v>
      </c>
    </row>
    <row r="19259" spans="1:39" x14ac:dyDescent="0.35">
      <c r="A19259" s="337">
        <v>41172</v>
      </c>
      <c r="B19259" s="338">
        <f t="shared" si="3007"/>
        <v>2012</v>
      </c>
      <c r="C19259" s="338">
        <f t="shared" si="3008"/>
        <v>9</v>
      </c>
      <c r="D19259" s="338">
        <f t="shared" si="3009"/>
        <v>20</v>
      </c>
      <c r="E19259" s="334">
        <v>0</v>
      </c>
      <c r="F19259" s="334">
        <v>0</v>
      </c>
      <c r="G19259" s="334">
        <v>0</v>
      </c>
      <c r="H19259" s="334">
        <v>0</v>
      </c>
      <c r="I19259" s="334">
        <v>0</v>
      </c>
      <c r="J19259" s="334">
        <v>0</v>
      </c>
      <c r="K19259" s="334">
        <v>0</v>
      </c>
      <c r="L19259" s="334">
        <v>0</v>
      </c>
      <c r="M19259" s="334">
        <v>0</v>
      </c>
      <c r="N19259" s="334">
        <v>0</v>
      </c>
      <c r="O19259" s="334">
        <v>0</v>
      </c>
      <c r="P19259" s="334">
        <v>0</v>
      </c>
      <c r="Q19259" s="334">
        <v>0</v>
      </c>
      <c r="R19259" s="334">
        <v>0</v>
      </c>
      <c r="S19259" s="334">
        <v>0</v>
      </c>
      <c r="T19259" s="334">
        <v>0</v>
      </c>
      <c r="U19259" s="334">
        <v>0</v>
      </c>
      <c r="V19259" s="334">
        <v>0</v>
      </c>
      <c r="W19259" s="334">
        <v>0</v>
      </c>
      <c r="X19259" s="334">
        <v>0</v>
      </c>
      <c r="Y19259" s="334">
        <v>0</v>
      </c>
      <c r="Z19259" s="334">
        <v>0</v>
      </c>
      <c r="AA19259" s="334">
        <v>0</v>
      </c>
      <c r="AB19259" s="334">
        <v>0</v>
      </c>
      <c r="AD19259" s="334">
        <v>0</v>
      </c>
      <c r="AE19259" s="334">
        <f t="shared" si="3013"/>
        <v>0</v>
      </c>
      <c r="AF19259" s="334">
        <f t="shared" si="3014"/>
        <v>0</v>
      </c>
      <c r="AG19259" s="340">
        <f t="shared" si="3015"/>
        <v>0</v>
      </c>
      <c r="AI19259" s="340">
        <f t="shared" si="3016"/>
        <v>0</v>
      </c>
      <c r="AJ19259" s="340">
        <f t="shared" si="3016"/>
        <v>0</v>
      </c>
      <c r="AK19259" s="340">
        <f t="shared" si="3016"/>
        <v>0</v>
      </c>
      <c r="AL19259" s="340">
        <f t="shared" si="3016"/>
        <v>0</v>
      </c>
      <c r="AM19259" s="340">
        <f t="shared" si="3016"/>
        <v>0</v>
      </c>
    </row>
    <row r="19260" spans="1:39" x14ac:dyDescent="0.35">
      <c r="A19260" s="337">
        <v>41173</v>
      </c>
      <c r="B19260" s="338">
        <f t="shared" si="3007"/>
        <v>2012</v>
      </c>
      <c r="C19260" s="338">
        <f t="shared" si="3008"/>
        <v>9</v>
      </c>
      <c r="D19260" s="338">
        <f t="shared" si="3009"/>
        <v>21</v>
      </c>
      <c r="E19260" s="334">
        <v>0</v>
      </c>
      <c r="F19260" s="334">
        <v>0</v>
      </c>
      <c r="G19260" s="334">
        <v>0</v>
      </c>
      <c r="H19260" s="334">
        <v>0</v>
      </c>
      <c r="I19260" s="334">
        <v>0</v>
      </c>
      <c r="J19260" s="334">
        <v>0</v>
      </c>
      <c r="K19260" s="334">
        <v>0</v>
      </c>
      <c r="L19260" s="334">
        <v>0</v>
      </c>
      <c r="M19260" s="334">
        <v>0</v>
      </c>
      <c r="N19260" s="334">
        <v>0</v>
      </c>
      <c r="O19260" s="334">
        <v>0</v>
      </c>
      <c r="P19260" s="334">
        <v>0</v>
      </c>
      <c r="Q19260" s="334">
        <v>0</v>
      </c>
      <c r="R19260" s="334">
        <v>0</v>
      </c>
      <c r="S19260" s="334">
        <v>0</v>
      </c>
      <c r="T19260" s="334">
        <v>0</v>
      </c>
      <c r="U19260" s="334">
        <v>0</v>
      </c>
      <c r="V19260" s="334">
        <v>0</v>
      </c>
      <c r="W19260" s="334">
        <v>0</v>
      </c>
      <c r="X19260" s="334">
        <v>0</v>
      </c>
      <c r="Y19260" s="334">
        <v>0</v>
      </c>
      <c r="Z19260" s="334">
        <v>0</v>
      </c>
      <c r="AA19260" s="334">
        <v>0</v>
      </c>
      <c r="AB19260" s="334">
        <v>0</v>
      </c>
      <c r="AD19260" s="334">
        <v>0</v>
      </c>
      <c r="AE19260" s="334">
        <f t="shared" si="3013"/>
        <v>0</v>
      </c>
      <c r="AF19260" s="334">
        <f t="shared" si="3014"/>
        <v>0</v>
      </c>
      <c r="AG19260" s="340">
        <f t="shared" si="3015"/>
        <v>0</v>
      </c>
      <c r="AI19260" s="340">
        <f t="shared" si="3016"/>
        <v>0</v>
      </c>
      <c r="AJ19260" s="340">
        <f t="shared" si="3016"/>
        <v>0</v>
      </c>
      <c r="AK19260" s="340">
        <f t="shared" si="3016"/>
        <v>0</v>
      </c>
      <c r="AL19260" s="340">
        <f t="shared" si="3016"/>
        <v>0</v>
      </c>
      <c r="AM19260" s="340">
        <f t="shared" si="3016"/>
        <v>0</v>
      </c>
    </row>
    <row r="19261" spans="1:39" x14ac:dyDescent="0.35">
      <c r="A19261" s="337">
        <v>41174</v>
      </c>
      <c r="B19261" s="338">
        <f t="shared" si="3007"/>
        <v>2012</v>
      </c>
      <c r="C19261" s="338">
        <f t="shared" si="3008"/>
        <v>9</v>
      </c>
      <c r="D19261" s="338">
        <f t="shared" si="3009"/>
        <v>22</v>
      </c>
      <c r="E19261" s="334">
        <v>0</v>
      </c>
      <c r="F19261" s="334">
        <v>0</v>
      </c>
      <c r="G19261" s="334">
        <v>0</v>
      </c>
      <c r="H19261" s="334">
        <v>0</v>
      </c>
      <c r="I19261" s="334">
        <v>0</v>
      </c>
      <c r="J19261" s="334">
        <v>0</v>
      </c>
      <c r="K19261" s="334">
        <v>0</v>
      </c>
      <c r="L19261" s="334">
        <v>0</v>
      </c>
      <c r="M19261" s="334">
        <v>0</v>
      </c>
      <c r="N19261" s="334">
        <v>0</v>
      </c>
      <c r="O19261" s="334">
        <v>0</v>
      </c>
      <c r="P19261" s="334">
        <v>0</v>
      </c>
      <c r="Q19261" s="334">
        <v>0</v>
      </c>
      <c r="R19261" s="334">
        <v>0</v>
      </c>
      <c r="S19261" s="334">
        <v>0</v>
      </c>
      <c r="T19261" s="334">
        <v>0</v>
      </c>
      <c r="U19261" s="334">
        <v>0</v>
      </c>
      <c r="V19261" s="334">
        <v>0</v>
      </c>
      <c r="W19261" s="334">
        <v>0</v>
      </c>
      <c r="X19261" s="334">
        <v>0</v>
      </c>
      <c r="Y19261" s="334">
        <v>0</v>
      </c>
      <c r="Z19261" s="334">
        <v>0</v>
      </c>
      <c r="AA19261" s="334">
        <v>0</v>
      </c>
      <c r="AB19261" s="334">
        <v>0</v>
      </c>
      <c r="AD19261" s="334">
        <v>0</v>
      </c>
      <c r="AE19261" s="334">
        <f t="shared" si="3013"/>
        <v>0</v>
      </c>
      <c r="AF19261" s="334">
        <f t="shared" si="3014"/>
        <v>0</v>
      </c>
      <c r="AG19261" s="340">
        <f t="shared" si="3015"/>
        <v>0</v>
      </c>
      <c r="AI19261" s="340">
        <f t="shared" si="3016"/>
        <v>0</v>
      </c>
      <c r="AJ19261" s="340">
        <f t="shared" si="3016"/>
        <v>0</v>
      </c>
      <c r="AK19261" s="340">
        <f t="shared" si="3016"/>
        <v>0</v>
      </c>
      <c r="AL19261" s="340">
        <f t="shared" si="3016"/>
        <v>0</v>
      </c>
      <c r="AM19261" s="340">
        <f t="shared" si="3016"/>
        <v>0</v>
      </c>
    </row>
    <row r="19262" spans="1:39" x14ac:dyDescent="0.35">
      <c r="A19262" s="337">
        <v>41175</v>
      </c>
      <c r="B19262" s="338">
        <f t="shared" si="3007"/>
        <v>2012</v>
      </c>
      <c r="C19262" s="338">
        <f t="shared" si="3008"/>
        <v>9</v>
      </c>
      <c r="D19262" s="338">
        <f t="shared" si="3009"/>
        <v>23</v>
      </c>
      <c r="E19262" s="334">
        <v>0</v>
      </c>
      <c r="F19262" s="334">
        <v>0</v>
      </c>
      <c r="G19262" s="334">
        <v>0</v>
      </c>
      <c r="H19262" s="334">
        <v>0</v>
      </c>
      <c r="I19262" s="334">
        <v>0</v>
      </c>
      <c r="J19262" s="334">
        <v>0</v>
      </c>
      <c r="K19262" s="334">
        <v>0</v>
      </c>
      <c r="L19262" s="334">
        <v>0</v>
      </c>
      <c r="M19262" s="334">
        <v>0</v>
      </c>
      <c r="N19262" s="334">
        <v>0</v>
      </c>
      <c r="O19262" s="334">
        <v>0</v>
      </c>
      <c r="P19262" s="334">
        <v>0</v>
      </c>
      <c r="Q19262" s="334">
        <v>0</v>
      </c>
      <c r="R19262" s="334">
        <v>0</v>
      </c>
      <c r="S19262" s="334">
        <v>0</v>
      </c>
      <c r="T19262" s="334">
        <v>0</v>
      </c>
      <c r="U19262" s="334">
        <v>0</v>
      </c>
      <c r="V19262" s="334">
        <v>0</v>
      </c>
      <c r="W19262" s="334">
        <v>0</v>
      </c>
      <c r="X19262" s="334">
        <v>0</v>
      </c>
      <c r="Y19262" s="334">
        <v>0</v>
      </c>
      <c r="Z19262" s="334">
        <v>0</v>
      </c>
      <c r="AA19262" s="334">
        <v>0</v>
      </c>
      <c r="AB19262" s="334">
        <v>0</v>
      </c>
      <c r="AD19262" s="334">
        <v>0</v>
      </c>
      <c r="AE19262" s="334">
        <f t="shared" si="3013"/>
        <v>0</v>
      </c>
      <c r="AF19262" s="334">
        <f t="shared" si="3014"/>
        <v>0</v>
      </c>
      <c r="AG19262" s="340">
        <f t="shared" si="3015"/>
        <v>0</v>
      </c>
      <c r="AI19262" s="340">
        <f t="shared" si="3016"/>
        <v>0</v>
      </c>
      <c r="AJ19262" s="340">
        <f t="shared" si="3016"/>
        <v>0</v>
      </c>
      <c r="AK19262" s="340">
        <f t="shared" si="3016"/>
        <v>0</v>
      </c>
      <c r="AL19262" s="340">
        <f t="shared" si="3016"/>
        <v>0</v>
      </c>
      <c r="AM19262" s="340">
        <f t="shared" si="3016"/>
        <v>0</v>
      </c>
    </row>
    <row r="19263" spans="1:39" x14ac:dyDescent="0.35">
      <c r="A19263" s="337">
        <v>41176</v>
      </c>
      <c r="B19263" s="338">
        <f t="shared" si="3007"/>
        <v>2012</v>
      </c>
      <c r="C19263" s="338">
        <f t="shared" si="3008"/>
        <v>9</v>
      </c>
      <c r="D19263" s="338">
        <f t="shared" si="3009"/>
        <v>24</v>
      </c>
      <c r="E19263" s="334">
        <v>0</v>
      </c>
      <c r="F19263" s="334">
        <v>0</v>
      </c>
      <c r="G19263" s="334">
        <v>0</v>
      </c>
      <c r="H19263" s="334">
        <v>0</v>
      </c>
      <c r="I19263" s="334">
        <v>0</v>
      </c>
      <c r="J19263" s="334">
        <v>0</v>
      </c>
      <c r="K19263" s="334">
        <v>0</v>
      </c>
      <c r="L19263" s="334">
        <v>0</v>
      </c>
      <c r="M19263" s="334">
        <v>0</v>
      </c>
      <c r="N19263" s="334">
        <v>0</v>
      </c>
      <c r="O19263" s="334">
        <v>0</v>
      </c>
      <c r="P19263" s="334">
        <v>0</v>
      </c>
      <c r="Q19263" s="334">
        <v>0</v>
      </c>
      <c r="R19263" s="334">
        <v>0</v>
      </c>
      <c r="S19263" s="334">
        <v>0</v>
      </c>
      <c r="T19263" s="334">
        <v>0</v>
      </c>
      <c r="U19263" s="334">
        <v>0</v>
      </c>
      <c r="V19263" s="334">
        <v>0</v>
      </c>
      <c r="W19263" s="334">
        <v>0</v>
      </c>
      <c r="X19263" s="334">
        <v>0</v>
      </c>
      <c r="Y19263" s="334">
        <v>0</v>
      </c>
      <c r="Z19263" s="334">
        <v>0</v>
      </c>
      <c r="AA19263" s="334">
        <v>0</v>
      </c>
      <c r="AB19263" s="334">
        <v>0</v>
      </c>
      <c r="AD19263" s="334">
        <v>0</v>
      </c>
      <c r="AE19263" s="334">
        <f t="shared" si="3013"/>
        <v>0</v>
      </c>
      <c r="AF19263" s="334">
        <f t="shared" si="3014"/>
        <v>0</v>
      </c>
      <c r="AG19263" s="340">
        <f t="shared" si="3015"/>
        <v>0</v>
      </c>
      <c r="AI19263" s="340">
        <f t="shared" si="3016"/>
        <v>0</v>
      </c>
      <c r="AJ19263" s="340">
        <f t="shared" si="3016"/>
        <v>0</v>
      </c>
      <c r="AK19263" s="340">
        <f t="shared" si="3016"/>
        <v>0</v>
      </c>
      <c r="AL19263" s="340">
        <f t="shared" si="3016"/>
        <v>0</v>
      </c>
      <c r="AM19263" s="340">
        <f t="shared" si="3016"/>
        <v>0</v>
      </c>
    </row>
    <row r="19264" spans="1:39" x14ac:dyDescent="0.35">
      <c r="A19264" s="337">
        <v>41177</v>
      </c>
      <c r="B19264" s="338">
        <f t="shared" si="3007"/>
        <v>2012</v>
      </c>
      <c r="C19264" s="338">
        <f t="shared" si="3008"/>
        <v>9</v>
      </c>
      <c r="D19264" s="338">
        <f t="shared" si="3009"/>
        <v>25</v>
      </c>
      <c r="E19264" s="334">
        <v>0</v>
      </c>
      <c r="F19264" s="334">
        <v>0</v>
      </c>
      <c r="G19264" s="334">
        <v>0</v>
      </c>
      <c r="H19264" s="334">
        <v>0</v>
      </c>
      <c r="I19264" s="334">
        <v>0</v>
      </c>
      <c r="J19264" s="334">
        <v>0</v>
      </c>
      <c r="K19264" s="334">
        <v>0</v>
      </c>
      <c r="L19264" s="334">
        <v>0</v>
      </c>
      <c r="M19264" s="334">
        <v>0</v>
      </c>
      <c r="N19264" s="334">
        <v>0</v>
      </c>
      <c r="O19264" s="334">
        <v>0</v>
      </c>
      <c r="P19264" s="334">
        <v>0</v>
      </c>
      <c r="Q19264" s="334">
        <v>0</v>
      </c>
      <c r="R19264" s="334">
        <v>0</v>
      </c>
      <c r="S19264" s="334">
        <v>0</v>
      </c>
      <c r="T19264" s="334">
        <v>0</v>
      </c>
      <c r="U19264" s="334">
        <v>0.1</v>
      </c>
      <c r="V19264" s="334">
        <v>0</v>
      </c>
      <c r="W19264" s="334">
        <v>0.1</v>
      </c>
      <c r="X19264" s="334">
        <v>0.2</v>
      </c>
      <c r="Y19264" s="334">
        <v>0.1</v>
      </c>
      <c r="Z19264" s="334">
        <v>0</v>
      </c>
      <c r="AA19264" s="334">
        <v>0</v>
      </c>
      <c r="AB19264" s="334">
        <v>0.1</v>
      </c>
      <c r="AD19264" s="334">
        <v>0.6</v>
      </c>
      <c r="AE19264" s="334">
        <f t="shared" si="3013"/>
        <v>0.6</v>
      </c>
      <c r="AF19264" s="334">
        <f t="shared" si="3014"/>
        <v>0.6</v>
      </c>
      <c r="AG19264" s="340">
        <f t="shared" si="3015"/>
        <v>0</v>
      </c>
      <c r="AI19264" s="340">
        <f t="shared" si="3016"/>
        <v>0</v>
      </c>
      <c r="AJ19264" s="340">
        <f t="shared" si="3016"/>
        <v>0</v>
      </c>
      <c r="AK19264" s="340">
        <f t="shared" si="3016"/>
        <v>0</v>
      </c>
      <c r="AL19264" s="340">
        <f t="shared" si="3016"/>
        <v>0</v>
      </c>
      <c r="AM19264" s="340">
        <f t="shared" si="3016"/>
        <v>0.6</v>
      </c>
    </row>
    <row r="19265" spans="1:39" x14ac:dyDescent="0.35">
      <c r="A19265" s="337">
        <v>41178</v>
      </c>
      <c r="B19265" s="338">
        <f t="shared" si="3007"/>
        <v>2012</v>
      </c>
      <c r="C19265" s="338">
        <f t="shared" si="3008"/>
        <v>9</v>
      </c>
      <c r="D19265" s="338">
        <f t="shared" si="3009"/>
        <v>26</v>
      </c>
      <c r="E19265" s="334">
        <v>0.5</v>
      </c>
      <c r="F19265" s="334">
        <v>1</v>
      </c>
      <c r="G19265" s="334">
        <v>0.5</v>
      </c>
      <c r="H19265" s="334">
        <v>0</v>
      </c>
      <c r="I19265" s="334">
        <v>0</v>
      </c>
      <c r="J19265" s="334">
        <v>0</v>
      </c>
      <c r="K19265" s="334">
        <v>0</v>
      </c>
      <c r="L19265" s="334">
        <v>0</v>
      </c>
      <c r="M19265" s="334">
        <v>0</v>
      </c>
      <c r="N19265" s="334">
        <v>0</v>
      </c>
      <c r="O19265" s="334">
        <v>0</v>
      </c>
      <c r="P19265" s="334">
        <v>0</v>
      </c>
      <c r="Q19265" s="334">
        <v>0</v>
      </c>
      <c r="R19265" s="334">
        <v>0</v>
      </c>
      <c r="S19265" s="334">
        <v>0</v>
      </c>
      <c r="T19265" s="334">
        <v>0</v>
      </c>
      <c r="U19265" s="334">
        <v>0</v>
      </c>
      <c r="V19265" s="334">
        <v>0</v>
      </c>
      <c r="W19265" s="334">
        <v>0</v>
      </c>
      <c r="X19265" s="334">
        <v>0</v>
      </c>
      <c r="Y19265" s="334">
        <v>0</v>
      </c>
      <c r="Z19265" s="334">
        <v>0</v>
      </c>
      <c r="AA19265" s="334">
        <v>0</v>
      </c>
      <c r="AB19265" s="334">
        <v>0</v>
      </c>
      <c r="AD19265" s="334">
        <v>2</v>
      </c>
      <c r="AE19265" s="334">
        <f t="shared" si="3013"/>
        <v>2</v>
      </c>
      <c r="AF19265" s="334">
        <f t="shared" si="3014"/>
        <v>2</v>
      </c>
      <c r="AG19265" s="340">
        <f t="shared" si="3015"/>
        <v>0</v>
      </c>
      <c r="AI19265" s="340">
        <f t="shared" si="3016"/>
        <v>0</v>
      </c>
      <c r="AJ19265" s="340">
        <f t="shared" si="3016"/>
        <v>0</v>
      </c>
      <c r="AK19265" s="340">
        <f t="shared" si="3016"/>
        <v>0</v>
      </c>
      <c r="AL19265" s="340">
        <f t="shared" si="3016"/>
        <v>0</v>
      </c>
      <c r="AM19265" s="340">
        <f t="shared" si="3016"/>
        <v>2</v>
      </c>
    </row>
    <row r="19266" spans="1:39" x14ac:dyDescent="0.35">
      <c r="A19266" s="337">
        <v>41179</v>
      </c>
      <c r="B19266" s="338">
        <f t="shared" si="3007"/>
        <v>2012</v>
      </c>
      <c r="C19266" s="338">
        <f t="shared" si="3008"/>
        <v>9</v>
      </c>
      <c r="D19266" s="338">
        <f t="shared" si="3009"/>
        <v>27</v>
      </c>
      <c r="E19266" s="334">
        <v>0</v>
      </c>
      <c r="F19266" s="334">
        <v>0</v>
      </c>
      <c r="G19266" s="334">
        <v>0</v>
      </c>
      <c r="H19266" s="334">
        <v>0</v>
      </c>
      <c r="I19266" s="334">
        <v>0</v>
      </c>
      <c r="J19266" s="334">
        <v>0</v>
      </c>
      <c r="K19266" s="334">
        <v>0</v>
      </c>
      <c r="L19266" s="334">
        <v>0</v>
      </c>
      <c r="M19266" s="334">
        <v>0</v>
      </c>
      <c r="N19266" s="334">
        <v>0</v>
      </c>
      <c r="O19266" s="334">
        <v>0</v>
      </c>
      <c r="P19266" s="334">
        <v>0</v>
      </c>
      <c r="Q19266" s="334">
        <v>0</v>
      </c>
      <c r="R19266" s="334">
        <v>0</v>
      </c>
      <c r="S19266" s="334">
        <v>0</v>
      </c>
      <c r="T19266" s="334">
        <v>0</v>
      </c>
      <c r="U19266" s="334">
        <v>0</v>
      </c>
      <c r="V19266" s="334">
        <v>0</v>
      </c>
      <c r="W19266" s="334">
        <v>0</v>
      </c>
      <c r="X19266" s="334">
        <v>0</v>
      </c>
      <c r="Y19266" s="334">
        <v>0</v>
      </c>
      <c r="Z19266" s="334">
        <v>0</v>
      </c>
      <c r="AA19266" s="334">
        <v>0</v>
      </c>
      <c r="AB19266" s="334">
        <v>0</v>
      </c>
      <c r="AD19266" s="334">
        <v>0</v>
      </c>
      <c r="AE19266" s="334">
        <f t="shared" si="3013"/>
        <v>0</v>
      </c>
      <c r="AF19266" s="334">
        <f t="shared" si="3014"/>
        <v>0</v>
      </c>
      <c r="AG19266" s="340">
        <f t="shared" si="3015"/>
        <v>0</v>
      </c>
      <c r="AI19266" s="340">
        <f t="shared" si="3016"/>
        <v>0</v>
      </c>
      <c r="AJ19266" s="340">
        <f t="shared" si="3016"/>
        <v>0</v>
      </c>
      <c r="AK19266" s="340">
        <f t="shared" si="3016"/>
        <v>0</v>
      </c>
      <c r="AL19266" s="340">
        <f t="shared" si="3016"/>
        <v>0</v>
      </c>
      <c r="AM19266" s="340">
        <f t="shared" si="3016"/>
        <v>0</v>
      </c>
    </row>
    <row r="19267" spans="1:39" x14ac:dyDescent="0.35">
      <c r="A19267" s="337">
        <v>41180</v>
      </c>
      <c r="B19267" s="338">
        <f t="shared" si="3007"/>
        <v>2012</v>
      </c>
      <c r="C19267" s="338">
        <f t="shared" si="3008"/>
        <v>9</v>
      </c>
      <c r="D19267" s="338">
        <f t="shared" si="3009"/>
        <v>28</v>
      </c>
      <c r="E19267" s="334">
        <v>0</v>
      </c>
      <c r="F19267" s="334">
        <v>0</v>
      </c>
      <c r="G19267" s="334">
        <v>0</v>
      </c>
      <c r="H19267" s="334">
        <v>0</v>
      </c>
      <c r="I19267" s="334">
        <v>0</v>
      </c>
      <c r="J19267" s="334">
        <v>0</v>
      </c>
      <c r="K19267" s="334">
        <v>0</v>
      </c>
      <c r="L19267" s="334">
        <v>0</v>
      </c>
      <c r="M19267" s="334">
        <v>0</v>
      </c>
      <c r="N19267" s="334">
        <v>0</v>
      </c>
      <c r="O19267" s="334">
        <v>0</v>
      </c>
      <c r="P19267" s="334">
        <v>0</v>
      </c>
      <c r="Q19267" s="334">
        <v>0</v>
      </c>
      <c r="R19267" s="334">
        <v>0</v>
      </c>
      <c r="S19267" s="334">
        <v>0</v>
      </c>
      <c r="T19267" s="334">
        <v>0</v>
      </c>
      <c r="U19267" s="334">
        <v>0</v>
      </c>
      <c r="V19267" s="334">
        <v>0</v>
      </c>
      <c r="W19267" s="334">
        <v>0</v>
      </c>
      <c r="X19267" s="334">
        <v>0</v>
      </c>
      <c r="Y19267" s="334">
        <v>0</v>
      </c>
      <c r="Z19267" s="334">
        <v>0</v>
      </c>
      <c r="AA19267" s="334">
        <v>0</v>
      </c>
      <c r="AB19267" s="334">
        <v>0</v>
      </c>
      <c r="AD19267" s="334">
        <v>0</v>
      </c>
      <c r="AE19267" s="334">
        <f t="shared" si="3013"/>
        <v>0</v>
      </c>
      <c r="AF19267" s="334">
        <f t="shared" si="3014"/>
        <v>0</v>
      </c>
      <c r="AG19267" s="340">
        <f t="shared" si="3015"/>
        <v>0</v>
      </c>
      <c r="AI19267" s="340">
        <f t="shared" si="3016"/>
        <v>0</v>
      </c>
      <c r="AJ19267" s="340">
        <f t="shared" si="3016"/>
        <v>0</v>
      </c>
      <c r="AK19267" s="340">
        <f t="shared" si="3016"/>
        <v>0</v>
      </c>
      <c r="AL19267" s="340">
        <f t="shared" si="3016"/>
        <v>0</v>
      </c>
      <c r="AM19267" s="340">
        <f t="shared" si="3016"/>
        <v>0</v>
      </c>
    </row>
    <row r="19268" spans="1:39" x14ac:dyDescent="0.35">
      <c r="A19268" s="337">
        <v>41181</v>
      </c>
      <c r="B19268" s="338">
        <f t="shared" ref="B19268:B19331" si="3017">YEAR(A19268)</f>
        <v>2012</v>
      </c>
      <c r="C19268" s="338">
        <f t="shared" ref="C19268:C19331" si="3018">MONTH(A19268)</f>
        <v>9</v>
      </c>
      <c r="D19268" s="338">
        <f t="shared" ref="D19268:D19331" si="3019">DAY(A19268)</f>
        <v>29</v>
      </c>
      <c r="E19268" s="334">
        <v>0</v>
      </c>
      <c r="F19268" s="334">
        <v>0</v>
      </c>
      <c r="G19268" s="334">
        <v>0</v>
      </c>
      <c r="H19268" s="334">
        <v>0</v>
      </c>
      <c r="I19268" s="334">
        <v>0</v>
      </c>
      <c r="J19268" s="334">
        <v>0</v>
      </c>
      <c r="K19268" s="334">
        <v>0</v>
      </c>
      <c r="L19268" s="334">
        <v>0</v>
      </c>
      <c r="M19268" s="334">
        <v>0</v>
      </c>
      <c r="N19268" s="334">
        <v>0</v>
      </c>
      <c r="O19268" s="334">
        <v>0</v>
      </c>
      <c r="P19268" s="334">
        <v>0</v>
      </c>
      <c r="Q19268" s="334">
        <v>0</v>
      </c>
      <c r="R19268" s="334">
        <v>0</v>
      </c>
      <c r="S19268" s="334">
        <v>0</v>
      </c>
      <c r="T19268" s="334">
        <v>0</v>
      </c>
      <c r="U19268" s="334">
        <v>0</v>
      </c>
      <c r="V19268" s="334">
        <v>0</v>
      </c>
      <c r="W19268" s="334">
        <v>0</v>
      </c>
      <c r="X19268" s="334">
        <v>0</v>
      </c>
      <c r="Y19268" s="334">
        <v>0</v>
      </c>
      <c r="Z19268" s="334">
        <v>0</v>
      </c>
      <c r="AA19268" s="334">
        <v>0</v>
      </c>
      <c r="AB19268" s="334">
        <v>0</v>
      </c>
      <c r="AD19268" s="334">
        <v>0</v>
      </c>
      <c r="AE19268" s="334">
        <f t="shared" si="3013"/>
        <v>0</v>
      </c>
      <c r="AF19268" s="334">
        <f t="shared" si="3014"/>
        <v>0</v>
      </c>
      <c r="AG19268" s="340">
        <f t="shared" si="3015"/>
        <v>0</v>
      </c>
      <c r="AI19268" s="340">
        <f t="shared" ref="AI19268:AM19283" si="3020">IF($C19268=AI$1,$AF19268,0)</f>
        <v>0</v>
      </c>
      <c r="AJ19268" s="340">
        <f t="shared" si="3020"/>
        <v>0</v>
      </c>
      <c r="AK19268" s="340">
        <f t="shared" si="3020"/>
        <v>0</v>
      </c>
      <c r="AL19268" s="340">
        <f t="shared" si="3020"/>
        <v>0</v>
      </c>
      <c r="AM19268" s="340">
        <f t="shared" si="3020"/>
        <v>0</v>
      </c>
    </row>
    <row r="19269" spans="1:39" x14ac:dyDescent="0.35">
      <c r="A19269" s="337">
        <v>41182</v>
      </c>
      <c r="B19269" s="338">
        <f t="shared" si="3017"/>
        <v>2012</v>
      </c>
      <c r="C19269" s="338">
        <f t="shared" si="3018"/>
        <v>9</v>
      </c>
      <c r="D19269" s="338">
        <f t="shared" si="3019"/>
        <v>30</v>
      </c>
      <c r="E19269" s="334">
        <v>0</v>
      </c>
      <c r="F19269" s="334">
        <v>0</v>
      </c>
      <c r="G19269" s="334">
        <v>0</v>
      </c>
      <c r="H19269" s="334">
        <v>0</v>
      </c>
      <c r="I19269" s="334">
        <v>0</v>
      </c>
      <c r="J19269" s="334">
        <v>0</v>
      </c>
      <c r="K19269" s="334">
        <v>0</v>
      </c>
      <c r="L19269" s="334">
        <v>0</v>
      </c>
      <c r="M19269" s="334">
        <v>0</v>
      </c>
      <c r="N19269" s="334">
        <v>0</v>
      </c>
      <c r="O19269" s="334">
        <v>0</v>
      </c>
      <c r="P19269" s="334">
        <v>0</v>
      </c>
      <c r="Q19269" s="334">
        <v>0</v>
      </c>
      <c r="R19269" s="334">
        <v>0</v>
      </c>
      <c r="S19269" s="334">
        <v>0</v>
      </c>
      <c r="T19269" s="334">
        <v>0</v>
      </c>
      <c r="U19269" s="334">
        <v>0</v>
      </c>
      <c r="V19269" s="334">
        <v>0</v>
      </c>
      <c r="W19269" s="334">
        <v>0</v>
      </c>
      <c r="X19269" s="334">
        <v>0</v>
      </c>
      <c r="Y19269" s="334">
        <v>0</v>
      </c>
      <c r="Z19269" s="334">
        <v>0</v>
      </c>
      <c r="AA19269" s="334">
        <v>0</v>
      </c>
      <c r="AB19269" s="334">
        <v>0</v>
      </c>
      <c r="AD19269" s="334">
        <v>0</v>
      </c>
      <c r="AE19269" s="334">
        <f t="shared" si="3013"/>
        <v>0</v>
      </c>
      <c r="AF19269" s="334">
        <f t="shared" si="3014"/>
        <v>0</v>
      </c>
      <c r="AG19269" s="340">
        <f t="shared" si="3015"/>
        <v>0</v>
      </c>
      <c r="AI19269" s="340">
        <f t="shared" si="3020"/>
        <v>0</v>
      </c>
      <c r="AJ19269" s="340">
        <f t="shared" si="3020"/>
        <v>0</v>
      </c>
      <c r="AK19269" s="340">
        <f t="shared" si="3020"/>
        <v>0</v>
      </c>
      <c r="AL19269" s="340">
        <f t="shared" si="3020"/>
        <v>0</v>
      </c>
      <c r="AM19269" s="340">
        <f t="shared" si="3020"/>
        <v>0</v>
      </c>
    </row>
    <row r="19270" spans="1:39" x14ac:dyDescent="0.35">
      <c r="A19270" s="337">
        <v>41183</v>
      </c>
      <c r="B19270" s="338">
        <f t="shared" si="3017"/>
        <v>2012</v>
      </c>
      <c r="C19270" s="338">
        <f t="shared" si="3018"/>
        <v>10</v>
      </c>
      <c r="D19270" s="338">
        <f t="shared" si="3019"/>
        <v>1</v>
      </c>
      <c r="E19270" s="334">
        <v>0</v>
      </c>
      <c r="F19270" s="334">
        <v>0</v>
      </c>
      <c r="G19270" s="334">
        <v>0</v>
      </c>
      <c r="H19270" s="334">
        <v>0</v>
      </c>
      <c r="I19270" s="334">
        <v>0</v>
      </c>
      <c r="J19270" s="334">
        <v>0</v>
      </c>
      <c r="K19270" s="334">
        <v>0</v>
      </c>
      <c r="L19270" s="334">
        <v>0</v>
      </c>
      <c r="M19270" s="334">
        <v>0</v>
      </c>
      <c r="N19270" s="334">
        <v>0</v>
      </c>
      <c r="O19270" s="334">
        <v>0</v>
      </c>
      <c r="P19270" s="334">
        <v>0</v>
      </c>
      <c r="Q19270" s="334">
        <v>0</v>
      </c>
      <c r="R19270" s="334">
        <v>0</v>
      </c>
      <c r="S19270" s="334">
        <v>0</v>
      </c>
      <c r="T19270" s="334">
        <v>0</v>
      </c>
      <c r="U19270" s="334">
        <v>0</v>
      </c>
      <c r="V19270" s="334">
        <v>0</v>
      </c>
      <c r="W19270" s="334">
        <v>0</v>
      </c>
      <c r="X19270" s="334">
        <v>0</v>
      </c>
      <c r="Y19270" s="334">
        <v>0</v>
      </c>
      <c r="Z19270" s="334">
        <v>0</v>
      </c>
      <c r="AA19270" s="334">
        <v>0</v>
      </c>
      <c r="AB19270" s="334">
        <v>0.4</v>
      </c>
      <c r="AD19270" s="334">
        <v>0.4</v>
      </c>
      <c r="AE19270" s="334">
        <f t="shared" si="3013"/>
        <v>0.4</v>
      </c>
      <c r="AF19270" s="334">
        <f t="shared" si="3014"/>
        <v>0.4</v>
      </c>
      <c r="AG19270" s="340">
        <f t="shared" si="3015"/>
        <v>0</v>
      </c>
      <c r="AI19270" s="340">
        <f t="shared" si="3020"/>
        <v>0</v>
      </c>
      <c r="AJ19270" s="340">
        <f t="shared" si="3020"/>
        <v>0</v>
      </c>
      <c r="AK19270" s="340">
        <f t="shared" si="3020"/>
        <v>0</v>
      </c>
      <c r="AL19270" s="340">
        <f t="shared" si="3020"/>
        <v>0</v>
      </c>
      <c r="AM19270" s="340">
        <f t="shared" si="3020"/>
        <v>0</v>
      </c>
    </row>
    <row r="19271" spans="1:39" x14ac:dyDescent="0.35">
      <c r="A19271" s="337">
        <v>41184</v>
      </c>
      <c r="B19271" s="338">
        <f t="shared" si="3017"/>
        <v>2012</v>
      </c>
      <c r="C19271" s="338">
        <f t="shared" si="3018"/>
        <v>10</v>
      </c>
      <c r="D19271" s="338">
        <f t="shared" si="3019"/>
        <v>2</v>
      </c>
      <c r="E19271" s="334">
        <v>1.9</v>
      </c>
      <c r="F19271" s="334">
        <v>5</v>
      </c>
      <c r="G19271" s="334">
        <v>0.4</v>
      </c>
      <c r="H19271" s="334">
        <v>0</v>
      </c>
      <c r="I19271" s="334">
        <v>0</v>
      </c>
      <c r="J19271" s="334">
        <v>0</v>
      </c>
      <c r="K19271" s="334">
        <v>0</v>
      </c>
      <c r="L19271" s="334">
        <v>0</v>
      </c>
      <c r="M19271" s="334">
        <v>0</v>
      </c>
      <c r="N19271" s="334">
        <v>0</v>
      </c>
      <c r="O19271" s="334">
        <v>0</v>
      </c>
      <c r="P19271" s="334">
        <v>1.1000000000000001</v>
      </c>
      <c r="Q19271" s="334">
        <v>0.3</v>
      </c>
      <c r="R19271" s="334">
        <v>0.3</v>
      </c>
      <c r="S19271" s="334">
        <v>0</v>
      </c>
      <c r="T19271" s="334">
        <v>0</v>
      </c>
      <c r="U19271" s="334">
        <v>0</v>
      </c>
      <c r="V19271" s="334">
        <v>0</v>
      </c>
      <c r="W19271" s="334">
        <v>0</v>
      </c>
      <c r="X19271" s="334">
        <v>0</v>
      </c>
      <c r="Y19271" s="334">
        <v>1.4</v>
      </c>
      <c r="Z19271" s="334">
        <v>0.3</v>
      </c>
      <c r="AA19271" s="334">
        <v>0.7</v>
      </c>
      <c r="AB19271" s="334">
        <v>0.4</v>
      </c>
      <c r="AD19271" s="334">
        <v>11.8</v>
      </c>
      <c r="AE19271" s="334">
        <f t="shared" si="3013"/>
        <v>11.8</v>
      </c>
      <c r="AF19271" s="334">
        <f t="shared" si="3014"/>
        <v>11.800000000000002</v>
      </c>
      <c r="AG19271" s="340">
        <f t="shared" si="3015"/>
        <v>1.7763568394002505E-15</v>
      </c>
      <c r="AI19271" s="340">
        <f t="shared" si="3020"/>
        <v>0</v>
      </c>
      <c r="AJ19271" s="340">
        <f t="shared" si="3020"/>
        <v>0</v>
      </c>
      <c r="AK19271" s="340">
        <f t="shared" si="3020"/>
        <v>0</v>
      </c>
      <c r="AL19271" s="340">
        <f t="shared" si="3020"/>
        <v>0</v>
      </c>
      <c r="AM19271" s="340">
        <f t="shared" si="3020"/>
        <v>0</v>
      </c>
    </row>
    <row r="19272" spans="1:39" x14ac:dyDescent="0.35">
      <c r="A19272" s="337">
        <v>41185</v>
      </c>
      <c r="B19272" s="338">
        <f t="shared" si="3017"/>
        <v>2012</v>
      </c>
      <c r="C19272" s="338">
        <f t="shared" si="3018"/>
        <v>10</v>
      </c>
      <c r="D19272" s="338">
        <f t="shared" si="3019"/>
        <v>3</v>
      </c>
      <c r="E19272" s="334">
        <v>0</v>
      </c>
      <c r="F19272" s="334">
        <v>0</v>
      </c>
      <c r="G19272" s="334">
        <v>0.5</v>
      </c>
      <c r="H19272" s="334">
        <v>0.5</v>
      </c>
      <c r="I19272" s="334">
        <v>0.5</v>
      </c>
      <c r="J19272" s="334">
        <v>0.5</v>
      </c>
      <c r="K19272" s="334">
        <v>0</v>
      </c>
      <c r="L19272" s="334">
        <v>0</v>
      </c>
      <c r="M19272" s="334">
        <v>0.5</v>
      </c>
      <c r="N19272" s="334">
        <v>0.5</v>
      </c>
      <c r="O19272" s="334">
        <v>0</v>
      </c>
      <c r="P19272" s="334">
        <v>0</v>
      </c>
      <c r="Q19272" s="334">
        <v>0</v>
      </c>
      <c r="R19272" s="334">
        <v>0</v>
      </c>
      <c r="S19272" s="334">
        <v>0</v>
      </c>
      <c r="T19272" s="334">
        <v>0</v>
      </c>
      <c r="U19272" s="334">
        <v>0</v>
      </c>
      <c r="V19272" s="334">
        <v>0</v>
      </c>
      <c r="W19272" s="334">
        <v>0</v>
      </c>
      <c r="X19272" s="334">
        <v>0</v>
      </c>
      <c r="Y19272" s="334">
        <v>0</v>
      </c>
      <c r="Z19272" s="334">
        <v>0</v>
      </c>
      <c r="AA19272" s="334">
        <v>0</v>
      </c>
      <c r="AB19272" s="334">
        <v>0</v>
      </c>
      <c r="AD19272" s="334">
        <v>3</v>
      </c>
      <c r="AE19272" s="334">
        <f t="shared" si="3013"/>
        <v>3</v>
      </c>
      <c r="AF19272" s="334">
        <f t="shared" si="3014"/>
        <v>3</v>
      </c>
      <c r="AG19272" s="340">
        <f t="shared" si="3015"/>
        <v>0</v>
      </c>
      <c r="AI19272" s="340">
        <f t="shared" si="3020"/>
        <v>0</v>
      </c>
      <c r="AJ19272" s="340">
        <f t="shared" si="3020"/>
        <v>0</v>
      </c>
      <c r="AK19272" s="340">
        <f t="shared" si="3020"/>
        <v>0</v>
      </c>
      <c r="AL19272" s="340">
        <f t="shared" si="3020"/>
        <v>0</v>
      </c>
      <c r="AM19272" s="340">
        <f t="shared" si="3020"/>
        <v>0</v>
      </c>
    </row>
    <row r="19273" spans="1:39" x14ac:dyDescent="0.35">
      <c r="A19273" s="337">
        <v>41186</v>
      </c>
      <c r="B19273" s="338">
        <f t="shared" si="3017"/>
        <v>2012</v>
      </c>
      <c r="C19273" s="338">
        <f t="shared" si="3018"/>
        <v>10</v>
      </c>
      <c r="D19273" s="338">
        <f t="shared" si="3019"/>
        <v>4</v>
      </c>
      <c r="E19273" s="334">
        <v>0</v>
      </c>
      <c r="F19273" s="334">
        <v>0</v>
      </c>
      <c r="G19273" s="334">
        <v>0</v>
      </c>
      <c r="H19273" s="334">
        <v>0</v>
      </c>
      <c r="I19273" s="334">
        <v>0</v>
      </c>
      <c r="J19273" s="334">
        <v>0</v>
      </c>
      <c r="K19273" s="334">
        <v>0</v>
      </c>
      <c r="L19273" s="334">
        <v>0</v>
      </c>
      <c r="M19273" s="334">
        <v>0</v>
      </c>
      <c r="N19273" s="334">
        <v>0</v>
      </c>
      <c r="O19273" s="334">
        <v>0</v>
      </c>
      <c r="P19273" s="334">
        <v>0</v>
      </c>
      <c r="Q19273" s="334">
        <v>0</v>
      </c>
      <c r="R19273" s="334">
        <v>0</v>
      </c>
      <c r="S19273" s="334">
        <v>0</v>
      </c>
      <c r="T19273" s="334">
        <v>0</v>
      </c>
      <c r="U19273" s="334">
        <v>0</v>
      </c>
      <c r="V19273" s="334">
        <v>0</v>
      </c>
      <c r="W19273" s="334">
        <v>0</v>
      </c>
      <c r="X19273" s="334">
        <v>0</v>
      </c>
      <c r="Y19273" s="334">
        <v>0</v>
      </c>
      <c r="Z19273" s="334">
        <v>0</v>
      </c>
      <c r="AA19273" s="334">
        <v>0</v>
      </c>
      <c r="AB19273" s="334">
        <v>0</v>
      </c>
      <c r="AD19273" s="334">
        <v>0</v>
      </c>
      <c r="AE19273" s="334">
        <f t="shared" si="3013"/>
        <v>0</v>
      </c>
      <c r="AF19273" s="334">
        <f t="shared" si="3014"/>
        <v>0</v>
      </c>
      <c r="AG19273" s="340">
        <f t="shared" si="3015"/>
        <v>0</v>
      </c>
      <c r="AI19273" s="340">
        <f t="shared" si="3020"/>
        <v>0</v>
      </c>
      <c r="AJ19273" s="340">
        <f t="shared" si="3020"/>
        <v>0</v>
      </c>
      <c r="AK19273" s="340">
        <f t="shared" si="3020"/>
        <v>0</v>
      </c>
      <c r="AL19273" s="340">
        <f t="shared" si="3020"/>
        <v>0</v>
      </c>
      <c r="AM19273" s="340">
        <f t="shared" si="3020"/>
        <v>0</v>
      </c>
    </row>
    <row r="19274" spans="1:39" x14ac:dyDescent="0.35">
      <c r="A19274" s="337">
        <v>41187</v>
      </c>
      <c r="B19274" s="338">
        <f t="shared" si="3017"/>
        <v>2012</v>
      </c>
      <c r="C19274" s="338">
        <f t="shared" si="3018"/>
        <v>10</v>
      </c>
      <c r="D19274" s="338">
        <f t="shared" si="3019"/>
        <v>5</v>
      </c>
      <c r="E19274" s="334">
        <v>0</v>
      </c>
      <c r="F19274" s="334">
        <v>0</v>
      </c>
      <c r="G19274" s="334">
        <v>0</v>
      </c>
      <c r="H19274" s="334">
        <v>0</v>
      </c>
      <c r="I19274" s="334">
        <v>0</v>
      </c>
      <c r="J19274" s="334">
        <v>0</v>
      </c>
      <c r="K19274" s="334">
        <v>0</v>
      </c>
      <c r="L19274" s="334">
        <v>0</v>
      </c>
      <c r="M19274" s="334">
        <v>0</v>
      </c>
      <c r="N19274" s="334">
        <v>0</v>
      </c>
      <c r="O19274" s="334">
        <v>0</v>
      </c>
      <c r="P19274" s="334">
        <v>0</v>
      </c>
      <c r="Q19274" s="334">
        <v>0</v>
      </c>
      <c r="R19274" s="334">
        <v>0</v>
      </c>
      <c r="S19274" s="334">
        <v>0</v>
      </c>
      <c r="T19274" s="334">
        <v>0</v>
      </c>
      <c r="U19274" s="334">
        <v>0</v>
      </c>
      <c r="V19274" s="334">
        <v>0</v>
      </c>
      <c r="W19274" s="334">
        <v>0</v>
      </c>
      <c r="X19274" s="334">
        <v>0</v>
      </c>
      <c r="Y19274" s="334">
        <v>0</v>
      </c>
      <c r="Z19274" s="334">
        <v>0</v>
      </c>
      <c r="AA19274" s="334">
        <v>0</v>
      </c>
      <c r="AB19274" s="334">
        <v>0</v>
      </c>
      <c r="AD19274" s="334">
        <v>0</v>
      </c>
      <c r="AE19274" s="334">
        <f t="shared" si="3013"/>
        <v>0</v>
      </c>
      <c r="AF19274" s="334">
        <f t="shared" si="3014"/>
        <v>0</v>
      </c>
      <c r="AG19274" s="340">
        <f t="shared" si="3015"/>
        <v>0</v>
      </c>
      <c r="AI19274" s="340">
        <f t="shared" si="3020"/>
        <v>0</v>
      </c>
      <c r="AJ19274" s="340">
        <f t="shared" si="3020"/>
        <v>0</v>
      </c>
      <c r="AK19274" s="340">
        <f t="shared" si="3020"/>
        <v>0</v>
      </c>
      <c r="AL19274" s="340">
        <f t="shared" si="3020"/>
        <v>0</v>
      </c>
      <c r="AM19274" s="340">
        <f t="shared" si="3020"/>
        <v>0</v>
      </c>
    </row>
    <row r="19275" spans="1:39" x14ac:dyDescent="0.35">
      <c r="A19275" s="337">
        <v>41188</v>
      </c>
      <c r="B19275" s="338">
        <f t="shared" si="3017"/>
        <v>2012</v>
      </c>
      <c r="C19275" s="338">
        <f t="shared" si="3018"/>
        <v>10</v>
      </c>
      <c r="D19275" s="338">
        <f t="shared" si="3019"/>
        <v>6</v>
      </c>
      <c r="E19275" s="334">
        <v>0</v>
      </c>
      <c r="F19275" s="334">
        <v>0</v>
      </c>
      <c r="G19275" s="334">
        <v>0</v>
      </c>
      <c r="H19275" s="334">
        <v>0</v>
      </c>
      <c r="I19275" s="334">
        <v>0</v>
      </c>
      <c r="J19275" s="334">
        <v>0</v>
      </c>
      <c r="K19275" s="334">
        <v>0</v>
      </c>
      <c r="L19275" s="334">
        <v>0</v>
      </c>
      <c r="M19275" s="334">
        <v>0</v>
      </c>
      <c r="N19275" s="334">
        <v>0</v>
      </c>
      <c r="O19275" s="334">
        <v>0</v>
      </c>
      <c r="P19275" s="334">
        <v>0</v>
      </c>
      <c r="Q19275" s="334">
        <v>0</v>
      </c>
      <c r="R19275" s="334">
        <v>0</v>
      </c>
      <c r="S19275" s="334">
        <v>0</v>
      </c>
      <c r="T19275" s="334">
        <v>0</v>
      </c>
      <c r="U19275" s="334">
        <v>0</v>
      </c>
      <c r="V19275" s="334">
        <v>0</v>
      </c>
      <c r="W19275" s="334">
        <v>0</v>
      </c>
      <c r="X19275" s="334">
        <v>0</v>
      </c>
      <c r="Y19275" s="334">
        <v>0</v>
      </c>
      <c r="Z19275" s="334">
        <v>0</v>
      </c>
      <c r="AA19275" s="334">
        <v>0</v>
      </c>
      <c r="AB19275" s="334">
        <v>0</v>
      </c>
      <c r="AD19275" s="334">
        <v>0</v>
      </c>
      <c r="AE19275" s="334">
        <f t="shared" si="3013"/>
        <v>0</v>
      </c>
      <c r="AF19275" s="334">
        <f t="shared" si="3014"/>
        <v>0</v>
      </c>
      <c r="AG19275" s="340">
        <f t="shared" si="3015"/>
        <v>0</v>
      </c>
      <c r="AI19275" s="340">
        <f t="shared" si="3020"/>
        <v>0</v>
      </c>
      <c r="AJ19275" s="340">
        <f t="shared" si="3020"/>
        <v>0</v>
      </c>
      <c r="AK19275" s="340">
        <f t="shared" si="3020"/>
        <v>0</v>
      </c>
      <c r="AL19275" s="340">
        <f t="shared" si="3020"/>
        <v>0</v>
      </c>
      <c r="AM19275" s="340">
        <f t="shared" si="3020"/>
        <v>0</v>
      </c>
    </row>
    <row r="19276" spans="1:39" x14ac:dyDescent="0.35">
      <c r="A19276" s="337">
        <v>41189</v>
      </c>
      <c r="B19276" s="338">
        <f t="shared" si="3017"/>
        <v>2012</v>
      </c>
      <c r="C19276" s="338">
        <f t="shared" si="3018"/>
        <v>10</v>
      </c>
      <c r="D19276" s="338">
        <f t="shared" si="3019"/>
        <v>7</v>
      </c>
      <c r="E19276" s="334">
        <v>0</v>
      </c>
      <c r="F19276" s="334">
        <v>0</v>
      </c>
      <c r="G19276" s="334">
        <v>0</v>
      </c>
      <c r="H19276" s="334">
        <v>0</v>
      </c>
      <c r="I19276" s="334">
        <v>0</v>
      </c>
      <c r="J19276" s="334">
        <v>0</v>
      </c>
      <c r="K19276" s="334">
        <v>0</v>
      </c>
      <c r="L19276" s="334">
        <v>0</v>
      </c>
      <c r="M19276" s="334">
        <v>0</v>
      </c>
      <c r="N19276" s="334">
        <v>0</v>
      </c>
      <c r="O19276" s="334">
        <v>0</v>
      </c>
      <c r="P19276" s="334">
        <v>0</v>
      </c>
      <c r="Q19276" s="334">
        <v>0</v>
      </c>
      <c r="R19276" s="334">
        <v>0</v>
      </c>
      <c r="S19276" s="334">
        <v>0</v>
      </c>
      <c r="T19276" s="334">
        <v>0</v>
      </c>
      <c r="U19276" s="334">
        <v>0</v>
      </c>
      <c r="V19276" s="334">
        <v>0</v>
      </c>
      <c r="W19276" s="334">
        <v>0</v>
      </c>
      <c r="X19276" s="334">
        <v>0</v>
      </c>
      <c r="Y19276" s="334">
        <v>0</v>
      </c>
      <c r="Z19276" s="334">
        <v>0</v>
      </c>
      <c r="AA19276" s="334">
        <v>0</v>
      </c>
      <c r="AB19276" s="334">
        <v>0</v>
      </c>
      <c r="AD19276" s="334">
        <v>0</v>
      </c>
      <c r="AE19276" s="334">
        <f t="shared" si="3013"/>
        <v>0</v>
      </c>
      <c r="AF19276" s="334">
        <f t="shared" si="3014"/>
        <v>0</v>
      </c>
      <c r="AG19276" s="340">
        <f t="shared" si="3015"/>
        <v>0</v>
      </c>
      <c r="AI19276" s="340">
        <f t="shared" si="3020"/>
        <v>0</v>
      </c>
      <c r="AJ19276" s="340">
        <f t="shared" si="3020"/>
        <v>0</v>
      </c>
      <c r="AK19276" s="340">
        <f t="shared" si="3020"/>
        <v>0</v>
      </c>
      <c r="AL19276" s="340">
        <f t="shared" si="3020"/>
        <v>0</v>
      </c>
      <c r="AM19276" s="340">
        <f t="shared" si="3020"/>
        <v>0</v>
      </c>
    </row>
    <row r="19277" spans="1:39" x14ac:dyDescent="0.35">
      <c r="A19277" s="337">
        <v>41190</v>
      </c>
      <c r="B19277" s="338">
        <f t="shared" si="3017"/>
        <v>2012</v>
      </c>
      <c r="C19277" s="338">
        <f t="shared" si="3018"/>
        <v>10</v>
      </c>
      <c r="D19277" s="338">
        <f t="shared" si="3019"/>
        <v>8</v>
      </c>
      <c r="E19277" s="334">
        <v>0</v>
      </c>
      <c r="F19277" s="334">
        <v>0.1</v>
      </c>
      <c r="G19277" s="334">
        <v>0.1</v>
      </c>
      <c r="H19277" s="334">
        <v>0.1</v>
      </c>
      <c r="I19277" s="334">
        <v>0</v>
      </c>
      <c r="J19277" s="334">
        <v>0</v>
      </c>
      <c r="K19277" s="334">
        <v>0.1</v>
      </c>
      <c r="L19277" s="334">
        <v>0</v>
      </c>
      <c r="M19277" s="334">
        <v>0.1</v>
      </c>
      <c r="N19277" s="334">
        <v>0.1</v>
      </c>
      <c r="O19277" s="334">
        <v>0</v>
      </c>
      <c r="P19277" s="334">
        <v>0.1</v>
      </c>
      <c r="Q19277" s="334">
        <v>0</v>
      </c>
      <c r="R19277" s="334">
        <v>0</v>
      </c>
      <c r="S19277" s="334">
        <v>0</v>
      </c>
      <c r="T19277" s="334">
        <v>0</v>
      </c>
      <c r="U19277" s="334">
        <v>0</v>
      </c>
      <c r="V19277" s="334">
        <v>0</v>
      </c>
      <c r="W19277" s="334">
        <v>0</v>
      </c>
      <c r="X19277" s="334">
        <v>0</v>
      </c>
      <c r="Y19277" s="334">
        <v>0</v>
      </c>
      <c r="Z19277" s="334">
        <v>0.1</v>
      </c>
      <c r="AA19277" s="334">
        <v>0.1</v>
      </c>
      <c r="AB19277" s="334">
        <v>0.1</v>
      </c>
      <c r="AD19277" s="334">
        <v>1</v>
      </c>
      <c r="AE19277" s="334">
        <f t="shared" si="3013"/>
        <v>1</v>
      </c>
      <c r="AF19277" s="334">
        <f t="shared" si="3014"/>
        <v>0.99999999999999989</v>
      </c>
      <c r="AG19277" s="340">
        <f t="shared" si="3015"/>
        <v>1.1102230246251565E-16</v>
      </c>
      <c r="AI19277" s="340">
        <f t="shared" si="3020"/>
        <v>0</v>
      </c>
      <c r="AJ19277" s="340">
        <f t="shared" si="3020"/>
        <v>0</v>
      </c>
      <c r="AK19277" s="340">
        <f t="shared" si="3020"/>
        <v>0</v>
      </c>
      <c r="AL19277" s="340">
        <f t="shared" si="3020"/>
        <v>0</v>
      </c>
      <c r="AM19277" s="340">
        <f t="shared" si="3020"/>
        <v>0</v>
      </c>
    </row>
    <row r="19278" spans="1:39" x14ac:dyDescent="0.35">
      <c r="A19278" s="337">
        <v>41191</v>
      </c>
      <c r="B19278" s="338">
        <f t="shared" si="3017"/>
        <v>2012</v>
      </c>
      <c r="C19278" s="338">
        <f t="shared" si="3018"/>
        <v>10</v>
      </c>
      <c r="D19278" s="338">
        <f t="shared" si="3019"/>
        <v>9</v>
      </c>
      <c r="E19278" s="334">
        <v>0.2</v>
      </c>
      <c r="F19278" s="334">
        <v>0.2</v>
      </c>
      <c r="G19278" s="334">
        <v>0.2</v>
      </c>
      <c r="H19278" s="334">
        <v>0.2</v>
      </c>
      <c r="I19278" s="334">
        <v>0.2</v>
      </c>
      <c r="J19278" s="334">
        <v>0</v>
      </c>
      <c r="K19278" s="334">
        <v>0</v>
      </c>
      <c r="L19278" s="334">
        <v>0</v>
      </c>
      <c r="M19278" s="334">
        <v>0</v>
      </c>
      <c r="N19278" s="334">
        <v>0</v>
      </c>
      <c r="O19278" s="334">
        <v>0</v>
      </c>
      <c r="P19278" s="334">
        <v>0</v>
      </c>
      <c r="Q19278" s="334">
        <v>0</v>
      </c>
      <c r="R19278" s="334">
        <v>0</v>
      </c>
      <c r="S19278" s="334">
        <v>0</v>
      </c>
      <c r="T19278" s="334">
        <v>0</v>
      </c>
      <c r="U19278" s="334">
        <v>0</v>
      </c>
      <c r="V19278" s="334">
        <v>0</v>
      </c>
      <c r="W19278" s="334">
        <v>0</v>
      </c>
      <c r="X19278" s="334">
        <v>0</v>
      </c>
      <c r="Y19278" s="334">
        <v>0</v>
      </c>
      <c r="Z19278" s="334">
        <v>0</v>
      </c>
      <c r="AA19278" s="334">
        <v>0</v>
      </c>
      <c r="AB19278" s="334">
        <v>0</v>
      </c>
      <c r="AD19278" s="334">
        <v>1</v>
      </c>
      <c r="AE19278" s="334">
        <f t="shared" si="3013"/>
        <v>1</v>
      </c>
      <c r="AF19278" s="334">
        <f t="shared" si="3014"/>
        <v>1</v>
      </c>
      <c r="AG19278" s="340">
        <f t="shared" si="3015"/>
        <v>0</v>
      </c>
      <c r="AI19278" s="340">
        <f t="shared" si="3020"/>
        <v>0</v>
      </c>
      <c r="AJ19278" s="340">
        <f t="shared" si="3020"/>
        <v>0</v>
      </c>
      <c r="AK19278" s="340">
        <f t="shared" si="3020"/>
        <v>0</v>
      </c>
      <c r="AL19278" s="340">
        <f t="shared" si="3020"/>
        <v>0</v>
      </c>
      <c r="AM19278" s="340">
        <f t="shared" si="3020"/>
        <v>0</v>
      </c>
    </row>
    <row r="19279" spans="1:39" x14ac:dyDescent="0.35">
      <c r="A19279" s="337">
        <v>41192</v>
      </c>
      <c r="B19279" s="338">
        <f t="shared" si="3017"/>
        <v>2012</v>
      </c>
      <c r="C19279" s="338">
        <f t="shared" si="3018"/>
        <v>10</v>
      </c>
      <c r="D19279" s="338">
        <f t="shared" si="3019"/>
        <v>10</v>
      </c>
      <c r="E19279" s="334">
        <v>0</v>
      </c>
      <c r="F19279" s="334">
        <v>0</v>
      </c>
      <c r="G19279" s="334">
        <v>0</v>
      </c>
      <c r="H19279" s="334">
        <v>0</v>
      </c>
      <c r="I19279" s="334">
        <v>0</v>
      </c>
      <c r="J19279" s="334">
        <v>0</v>
      </c>
      <c r="K19279" s="334">
        <v>0</v>
      </c>
      <c r="L19279" s="334">
        <v>0</v>
      </c>
      <c r="M19279" s="334">
        <v>0</v>
      </c>
      <c r="N19279" s="334">
        <v>0</v>
      </c>
      <c r="O19279" s="334">
        <v>0.2</v>
      </c>
      <c r="P19279" s="334">
        <v>0.2</v>
      </c>
      <c r="Q19279" s="334">
        <v>0.2</v>
      </c>
      <c r="R19279" s="334">
        <v>0</v>
      </c>
      <c r="S19279" s="334">
        <v>0</v>
      </c>
      <c r="T19279" s="334">
        <v>0.1</v>
      </c>
      <c r="U19279" s="334">
        <v>0.2</v>
      </c>
      <c r="V19279" s="334">
        <v>0.2</v>
      </c>
      <c r="W19279" s="334">
        <v>0.2</v>
      </c>
      <c r="X19279" s="334">
        <v>0.2</v>
      </c>
      <c r="Y19279" s="334">
        <v>0.2</v>
      </c>
      <c r="Z19279" s="334">
        <v>0.1</v>
      </c>
      <c r="AA19279" s="334">
        <v>0.2</v>
      </c>
      <c r="AB19279" s="334">
        <v>0.2</v>
      </c>
      <c r="AD19279" s="334">
        <v>2.2000000000000002</v>
      </c>
      <c r="AE19279" s="334">
        <f t="shared" si="3013"/>
        <v>2.2000000000000002</v>
      </c>
      <c r="AF19279" s="334">
        <f t="shared" si="3014"/>
        <v>2.2000000000000002</v>
      </c>
      <c r="AG19279" s="340">
        <f t="shared" si="3015"/>
        <v>0</v>
      </c>
      <c r="AI19279" s="340">
        <f t="shared" si="3020"/>
        <v>0</v>
      </c>
      <c r="AJ19279" s="340">
        <f t="shared" si="3020"/>
        <v>0</v>
      </c>
      <c r="AK19279" s="340">
        <f t="shared" si="3020"/>
        <v>0</v>
      </c>
      <c r="AL19279" s="340">
        <f t="shared" si="3020"/>
        <v>0</v>
      </c>
      <c r="AM19279" s="340">
        <f t="shared" si="3020"/>
        <v>0</v>
      </c>
    </row>
    <row r="19280" spans="1:39" x14ac:dyDescent="0.35">
      <c r="A19280" s="337">
        <v>41193</v>
      </c>
      <c r="B19280" s="338">
        <f t="shared" si="3017"/>
        <v>2012</v>
      </c>
      <c r="C19280" s="338">
        <f t="shared" si="3018"/>
        <v>10</v>
      </c>
      <c r="D19280" s="338">
        <f t="shared" si="3019"/>
        <v>11</v>
      </c>
      <c r="E19280" s="334">
        <v>0.2</v>
      </c>
      <c r="F19280" s="334">
        <v>0.2</v>
      </c>
      <c r="G19280" s="334">
        <v>0.2</v>
      </c>
      <c r="H19280" s="334">
        <v>0.2</v>
      </c>
      <c r="I19280" s="334">
        <v>0.2</v>
      </c>
      <c r="J19280" s="334">
        <v>0.2</v>
      </c>
      <c r="K19280" s="334">
        <v>0.2</v>
      </c>
      <c r="L19280" s="334">
        <v>0.2</v>
      </c>
      <c r="M19280" s="334">
        <v>0.2</v>
      </c>
      <c r="N19280" s="334">
        <v>0.2</v>
      </c>
      <c r="O19280" s="334">
        <v>0</v>
      </c>
      <c r="P19280" s="334">
        <v>0</v>
      </c>
      <c r="Q19280" s="334">
        <v>0</v>
      </c>
      <c r="R19280" s="334">
        <v>0</v>
      </c>
      <c r="S19280" s="334">
        <v>0</v>
      </c>
      <c r="T19280" s="334">
        <v>0</v>
      </c>
      <c r="U19280" s="334">
        <v>0</v>
      </c>
      <c r="V19280" s="334">
        <v>0</v>
      </c>
      <c r="W19280" s="334">
        <v>0</v>
      </c>
      <c r="X19280" s="334">
        <v>0</v>
      </c>
      <c r="Y19280" s="334">
        <v>0</v>
      </c>
      <c r="Z19280" s="334">
        <v>0</v>
      </c>
      <c r="AA19280" s="334">
        <v>0</v>
      </c>
      <c r="AB19280" s="334">
        <v>0</v>
      </c>
      <c r="AD19280" s="334">
        <v>2</v>
      </c>
      <c r="AE19280" s="334">
        <f t="shared" si="3013"/>
        <v>2</v>
      </c>
      <c r="AF19280" s="334">
        <f t="shared" si="3014"/>
        <v>1.9999999999999998</v>
      </c>
      <c r="AG19280" s="340">
        <f t="shared" si="3015"/>
        <v>2.2204460492503131E-16</v>
      </c>
      <c r="AI19280" s="340">
        <f t="shared" si="3020"/>
        <v>0</v>
      </c>
      <c r="AJ19280" s="340">
        <f t="shared" si="3020"/>
        <v>0</v>
      </c>
      <c r="AK19280" s="340">
        <f t="shared" si="3020"/>
        <v>0</v>
      </c>
      <c r="AL19280" s="340">
        <f t="shared" si="3020"/>
        <v>0</v>
      </c>
      <c r="AM19280" s="340">
        <f t="shared" si="3020"/>
        <v>0</v>
      </c>
    </row>
    <row r="19281" spans="1:39" x14ac:dyDescent="0.35">
      <c r="A19281" s="337">
        <v>41194</v>
      </c>
      <c r="B19281" s="338">
        <f t="shared" si="3017"/>
        <v>2012</v>
      </c>
      <c r="C19281" s="338">
        <f t="shared" si="3018"/>
        <v>10</v>
      </c>
      <c r="D19281" s="338">
        <f t="shared" si="3019"/>
        <v>12</v>
      </c>
      <c r="E19281" s="334">
        <v>0</v>
      </c>
      <c r="F19281" s="334">
        <v>0</v>
      </c>
      <c r="G19281" s="334">
        <v>0</v>
      </c>
      <c r="H19281" s="334">
        <v>0</v>
      </c>
      <c r="I19281" s="334">
        <v>0</v>
      </c>
      <c r="J19281" s="334">
        <v>0</v>
      </c>
      <c r="K19281" s="334">
        <v>0</v>
      </c>
      <c r="L19281" s="334">
        <v>0</v>
      </c>
      <c r="M19281" s="334">
        <v>0</v>
      </c>
      <c r="N19281" s="334">
        <v>0</v>
      </c>
      <c r="O19281" s="334">
        <v>0</v>
      </c>
      <c r="P19281" s="334">
        <v>0</v>
      </c>
      <c r="Q19281" s="334">
        <v>0</v>
      </c>
      <c r="R19281" s="334">
        <v>0</v>
      </c>
      <c r="S19281" s="334">
        <v>0</v>
      </c>
      <c r="T19281" s="334">
        <v>0</v>
      </c>
      <c r="U19281" s="334">
        <v>0</v>
      </c>
      <c r="V19281" s="334">
        <v>0</v>
      </c>
      <c r="W19281" s="334">
        <v>0</v>
      </c>
      <c r="X19281" s="334">
        <v>0</v>
      </c>
      <c r="Y19281" s="334">
        <v>0</v>
      </c>
      <c r="Z19281" s="334">
        <v>0</v>
      </c>
      <c r="AA19281" s="334">
        <v>0</v>
      </c>
      <c r="AB19281" s="334">
        <v>0</v>
      </c>
      <c r="AD19281" s="334">
        <v>0</v>
      </c>
      <c r="AE19281" s="334">
        <f t="shared" si="3013"/>
        <v>0</v>
      </c>
      <c r="AF19281" s="334">
        <f t="shared" si="3014"/>
        <v>0</v>
      </c>
      <c r="AG19281" s="340">
        <f t="shared" si="3015"/>
        <v>0</v>
      </c>
      <c r="AI19281" s="340">
        <f t="shared" si="3020"/>
        <v>0</v>
      </c>
      <c r="AJ19281" s="340">
        <f t="shared" si="3020"/>
        <v>0</v>
      </c>
      <c r="AK19281" s="340">
        <f t="shared" si="3020"/>
        <v>0</v>
      </c>
      <c r="AL19281" s="340">
        <f t="shared" si="3020"/>
        <v>0</v>
      </c>
      <c r="AM19281" s="340">
        <f t="shared" si="3020"/>
        <v>0</v>
      </c>
    </row>
    <row r="19282" spans="1:39" x14ac:dyDescent="0.35">
      <c r="A19282" s="337">
        <v>41195</v>
      </c>
      <c r="B19282" s="338">
        <f t="shared" si="3017"/>
        <v>2012</v>
      </c>
      <c r="C19282" s="338">
        <f t="shared" si="3018"/>
        <v>10</v>
      </c>
      <c r="D19282" s="338">
        <f t="shared" si="3019"/>
        <v>13</v>
      </c>
      <c r="E19282" s="334">
        <v>0</v>
      </c>
      <c r="F19282" s="334">
        <v>0</v>
      </c>
      <c r="G19282" s="334">
        <v>0</v>
      </c>
      <c r="H19282" s="334">
        <v>0</v>
      </c>
      <c r="I19282" s="334">
        <v>0</v>
      </c>
      <c r="J19282" s="334">
        <v>0</v>
      </c>
      <c r="K19282" s="334">
        <v>0</v>
      </c>
      <c r="L19282" s="334">
        <v>0</v>
      </c>
      <c r="M19282" s="334">
        <v>0</v>
      </c>
      <c r="N19282" s="334">
        <v>0</v>
      </c>
      <c r="O19282" s="334">
        <v>0</v>
      </c>
      <c r="P19282" s="334">
        <v>0</v>
      </c>
      <c r="Q19282" s="334">
        <v>0</v>
      </c>
      <c r="R19282" s="334">
        <v>0</v>
      </c>
      <c r="S19282" s="334">
        <v>0</v>
      </c>
      <c r="T19282" s="334">
        <v>0</v>
      </c>
      <c r="U19282" s="334">
        <v>0</v>
      </c>
      <c r="V19282" s="334">
        <v>0</v>
      </c>
      <c r="W19282" s="334">
        <v>0</v>
      </c>
      <c r="X19282" s="334">
        <v>0</v>
      </c>
      <c r="Y19282" s="334">
        <v>0</v>
      </c>
      <c r="Z19282" s="334">
        <v>0</v>
      </c>
      <c r="AA19282" s="334">
        <v>0</v>
      </c>
      <c r="AB19282" s="334">
        <v>0</v>
      </c>
      <c r="AD19282" s="334">
        <v>0</v>
      </c>
      <c r="AE19282" s="334">
        <f t="shared" si="3013"/>
        <v>0</v>
      </c>
      <c r="AF19282" s="334">
        <f t="shared" si="3014"/>
        <v>0</v>
      </c>
      <c r="AG19282" s="340">
        <f t="shared" si="3015"/>
        <v>0</v>
      </c>
      <c r="AI19282" s="340">
        <f t="shared" si="3020"/>
        <v>0</v>
      </c>
      <c r="AJ19282" s="340">
        <f t="shared" si="3020"/>
        <v>0</v>
      </c>
      <c r="AK19282" s="340">
        <f t="shared" si="3020"/>
        <v>0</v>
      </c>
      <c r="AL19282" s="340">
        <f t="shared" si="3020"/>
        <v>0</v>
      </c>
      <c r="AM19282" s="340">
        <f t="shared" si="3020"/>
        <v>0</v>
      </c>
    </row>
    <row r="19283" spans="1:39" x14ac:dyDescent="0.35">
      <c r="A19283" s="337">
        <v>41196</v>
      </c>
      <c r="B19283" s="338">
        <f t="shared" si="3017"/>
        <v>2012</v>
      </c>
      <c r="C19283" s="338">
        <f t="shared" si="3018"/>
        <v>10</v>
      </c>
      <c r="D19283" s="338">
        <f t="shared" si="3019"/>
        <v>14</v>
      </c>
      <c r="E19283" s="334">
        <v>0</v>
      </c>
      <c r="F19283" s="334">
        <v>0</v>
      </c>
      <c r="G19283" s="334">
        <v>0</v>
      </c>
      <c r="H19283" s="334">
        <v>0</v>
      </c>
      <c r="I19283" s="334">
        <v>0</v>
      </c>
      <c r="J19283" s="334">
        <v>0</v>
      </c>
      <c r="K19283" s="334">
        <v>0</v>
      </c>
      <c r="L19283" s="334">
        <v>0</v>
      </c>
      <c r="M19283" s="334">
        <v>0</v>
      </c>
      <c r="N19283" s="334">
        <v>0</v>
      </c>
      <c r="O19283" s="334">
        <v>0</v>
      </c>
      <c r="P19283" s="334">
        <v>0</v>
      </c>
      <c r="Q19283" s="334">
        <v>0</v>
      </c>
      <c r="R19283" s="334">
        <v>0</v>
      </c>
      <c r="S19283" s="334">
        <v>0</v>
      </c>
      <c r="T19283" s="334">
        <v>0</v>
      </c>
      <c r="U19283" s="334">
        <v>0</v>
      </c>
      <c r="V19283" s="334">
        <v>0</v>
      </c>
      <c r="W19283" s="334">
        <v>0</v>
      </c>
      <c r="X19283" s="334">
        <v>0</v>
      </c>
      <c r="Y19283" s="334">
        <v>0</v>
      </c>
      <c r="Z19283" s="334">
        <v>0</v>
      </c>
      <c r="AA19283" s="334">
        <v>0</v>
      </c>
      <c r="AB19283" s="334">
        <v>0</v>
      </c>
      <c r="AD19283" s="334">
        <v>0</v>
      </c>
      <c r="AE19283" s="334">
        <f t="shared" si="3013"/>
        <v>0</v>
      </c>
      <c r="AF19283" s="334">
        <f t="shared" si="3014"/>
        <v>0</v>
      </c>
      <c r="AG19283" s="340">
        <f t="shared" si="3015"/>
        <v>0</v>
      </c>
      <c r="AI19283" s="340">
        <f t="shared" si="3020"/>
        <v>0</v>
      </c>
      <c r="AJ19283" s="340">
        <f t="shared" si="3020"/>
        <v>0</v>
      </c>
      <c r="AK19283" s="340">
        <f t="shared" si="3020"/>
        <v>0</v>
      </c>
      <c r="AL19283" s="340">
        <f t="shared" si="3020"/>
        <v>0</v>
      </c>
      <c r="AM19283" s="340">
        <f t="shared" si="3020"/>
        <v>0</v>
      </c>
    </row>
    <row r="19284" spans="1:39" x14ac:dyDescent="0.35">
      <c r="A19284" s="337">
        <v>41197</v>
      </c>
      <c r="B19284" s="338">
        <f t="shared" si="3017"/>
        <v>2012</v>
      </c>
      <c r="C19284" s="338">
        <f t="shared" si="3018"/>
        <v>10</v>
      </c>
      <c r="D19284" s="338">
        <f t="shared" si="3019"/>
        <v>15</v>
      </c>
      <c r="E19284" s="334">
        <v>0</v>
      </c>
      <c r="F19284" s="334">
        <v>0</v>
      </c>
      <c r="G19284" s="334">
        <v>0</v>
      </c>
      <c r="H19284" s="334">
        <v>0</v>
      </c>
      <c r="I19284" s="334">
        <v>0</v>
      </c>
      <c r="J19284" s="334">
        <v>0</v>
      </c>
      <c r="K19284" s="334">
        <v>0</v>
      </c>
      <c r="L19284" s="334">
        <v>0</v>
      </c>
      <c r="M19284" s="334">
        <v>0</v>
      </c>
      <c r="N19284" s="334">
        <v>0</v>
      </c>
      <c r="O19284" s="334">
        <v>0</v>
      </c>
      <c r="P19284" s="334">
        <v>0</v>
      </c>
      <c r="Q19284" s="334">
        <v>0</v>
      </c>
      <c r="R19284" s="334">
        <v>0</v>
      </c>
      <c r="S19284" s="334">
        <v>0</v>
      </c>
      <c r="T19284" s="334">
        <v>0</v>
      </c>
      <c r="U19284" s="334">
        <v>0</v>
      </c>
      <c r="V19284" s="334">
        <v>0</v>
      </c>
      <c r="W19284" s="334">
        <v>0</v>
      </c>
      <c r="X19284" s="334">
        <v>0</v>
      </c>
      <c r="Y19284" s="334">
        <v>0</v>
      </c>
      <c r="Z19284" s="334">
        <v>0</v>
      </c>
      <c r="AA19284" s="334">
        <v>0</v>
      </c>
      <c r="AB19284" s="334">
        <v>0</v>
      </c>
      <c r="AD19284" s="334">
        <v>0</v>
      </c>
      <c r="AE19284" s="334">
        <f t="shared" si="3013"/>
        <v>0</v>
      </c>
      <c r="AF19284" s="334">
        <f t="shared" si="3014"/>
        <v>0</v>
      </c>
      <c r="AG19284" s="340">
        <f t="shared" si="3015"/>
        <v>0</v>
      </c>
      <c r="AI19284" s="340">
        <f t="shared" ref="AI19284:AM19299" si="3021">IF($C19284=AI$1,$AF19284,0)</f>
        <v>0</v>
      </c>
      <c r="AJ19284" s="340">
        <f t="shared" si="3021"/>
        <v>0</v>
      </c>
      <c r="AK19284" s="340">
        <f t="shared" si="3021"/>
        <v>0</v>
      </c>
      <c r="AL19284" s="340">
        <f t="shared" si="3021"/>
        <v>0</v>
      </c>
      <c r="AM19284" s="340">
        <f t="shared" si="3021"/>
        <v>0</v>
      </c>
    </row>
    <row r="19285" spans="1:39" x14ac:dyDescent="0.35">
      <c r="A19285" s="337">
        <v>41198</v>
      </c>
      <c r="B19285" s="338">
        <f t="shared" si="3017"/>
        <v>2012</v>
      </c>
      <c r="C19285" s="338">
        <f t="shared" si="3018"/>
        <v>10</v>
      </c>
      <c r="D19285" s="338">
        <f t="shared" si="3019"/>
        <v>16</v>
      </c>
      <c r="E19285" s="334">
        <v>0</v>
      </c>
      <c r="F19285" s="334">
        <v>0</v>
      </c>
      <c r="G19285" s="334">
        <v>0</v>
      </c>
      <c r="H19285" s="334">
        <v>0</v>
      </c>
      <c r="I19285" s="334">
        <v>0</v>
      </c>
      <c r="J19285" s="334">
        <v>0</v>
      </c>
      <c r="K19285" s="334">
        <v>0</v>
      </c>
      <c r="L19285" s="334">
        <v>0</v>
      </c>
      <c r="M19285" s="334">
        <v>0</v>
      </c>
      <c r="N19285" s="334">
        <v>0</v>
      </c>
      <c r="O19285" s="334">
        <v>0</v>
      </c>
      <c r="P19285" s="334">
        <v>0</v>
      </c>
      <c r="Q19285" s="334">
        <v>0.9</v>
      </c>
      <c r="R19285" s="334">
        <v>0</v>
      </c>
      <c r="S19285" s="334">
        <v>1.7</v>
      </c>
      <c r="T19285" s="334">
        <v>0.9</v>
      </c>
      <c r="U19285" s="334">
        <v>0</v>
      </c>
      <c r="V19285" s="334">
        <v>0</v>
      </c>
      <c r="W19285" s="334">
        <v>0.9</v>
      </c>
      <c r="X19285" s="334">
        <v>0</v>
      </c>
      <c r="Y19285" s="334">
        <v>0</v>
      </c>
      <c r="Z19285" s="334">
        <v>0</v>
      </c>
      <c r="AA19285" s="334">
        <v>0</v>
      </c>
      <c r="AB19285" s="334">
        <v>0</v>
      </c>
      <c r="AD19285" s="334">
        <v>4.4000000000000004</v>
      </c>
      <c r="AE19285" s="334">
        <f t="shared" si="3013"/>
        <v>4.4000000000000004</v>
      </c>
      <c r="AF19285" s="334">
        <f t="shared" si="3014"/>
        <v>4.4000000000000004</v>
      </c>
      <c r="AG19285" s="340">
        <f t="shared" si="3015"/>
        <v>0</v>
      </c>
      <c r="AI19285" s="340">
        <f t="shared" si="3021"/>
        <v>0</v>
      </c>
      <c r="AJ19285" s="340">
        <f t="shared" si="3021"/>
        <v>0</v>
      </c>
      <c r="AK19285" s="340">
        <f t="shared" si="3021"/>
        <v>0</v>
      </c>
      <c r="AL19285" s="340">
        <f t="shared" si="3021"/>
        <v>0</v>
      </c>
      <c r="AM19285" s="340">
        <f t="shared" si="3021"/>
        <v>0</v>
      </c>
    </row>
    <row r="19286" spans="1:39" x14ac:dyDescent="0.35">
      <c r="A19286" s="337">
        <v>41199</v>
      </c>
      <c r="B19286" s="338">
        <f t="shared" si="3017"/>
        <v>2012</v>
      </c>
      <c r="C19286" s="338">
        <f t="shared" si="3018"/>
        <v>10</v>
      </c>
      <c r="D19286" s="338">
        <f t="shared" si="3019"/>
        <v>17</v>
      </c>
      <c r="E19286" s="334">
        <v>0</v>
      </c>
      <c r="F19286" s="334">
        <v>0</v>
      </c>
      <c r="G19286" s="334">
        <v>0</v>
      </c>
      <c r="H19286" s="334">
        <v>0</v>
      </c>
      <c r="I19286" s="334">
        <v>0</v>
      </c>
      <c r="J19286" s="334">
        <v>0</v>
      </c>
      <c r="K19286" s="334">
        <v>0</v>
      </c>
      <c r="L19286" s="334">
        <v>0</v>
      </c>
      <c r="M19286" s="334">
        <v>0</v>
      </c>
      <c r="N19286" s="334">
        <v>0</v>
      </c>
      <c r="O19286" s="334">
        <v>0</v>
      </c>
      <c r="P19286" s="334">
        <v>0</v>
      </c>
      <c r="Q19286" s="334">
        <v>0</v>
      </c>
      <c r="R19286" s="334">
        <v>0</v>
      </c>
      <c r="S19286" s="334">
        <v>0</v>
      </c>
      <c r="T19286" s="334">
        <v>0</v>
      </c>
      <c r="U19286" s="334">
        <v>0</v>
      </c>
      <c r="V19286" s="334">
        <v>0</v>
      </c>
      <c r="W19286" s="334">
        <v>0</v>
      </c>
      <c r="X19286" s="334">
        <v>0</v>
      </c>
      <c r="Y19286" s="334">
        <v>0</v>
      </c>
      <c r="Z19286" s="334">
        <v>0</v>
      </c>
      <c r="AA19286" s="334">
        <v>0</v>
      </c>
      <c r="AB19286" s="334">
        <v>0</v>
      </c>
      <c r="AD19286" s="334">
        <v>0</v>
      </c>
      <c r="AE19286" s="334">
        <f t="shared" si="3013"/>
        <v>0</v>
      </c>
      <c r="AF19286" s="334">
        <f t="shared" si="3014"/>
        <v>0</v>
      </c>
      <c r="AG19286" s="340">
        <f t="shared" si="3015"/>
        <v>0</v>
      </c>
      <c r="AI19286" s="340">
        <f t="shared" si="3021"/>
        <v>0</v>
      </c>
      <c r="AJ19286" s="340">
        <f t="shared" si="3021"/>
        <v>0</v>
      </c>
      <c r="AK19286" s="340">
        <f t="shared" si="3021"/>
        <v>0</v>
      </c>
      <c r="AL19286" s="340">
        <f t="shared" si="3021"/>
        <v>0</v>
      </c>
      <c r="AM19286" s="340">
        <f t="shared" si="3021"/>
        <v>0</v>
      </c>
    </row>
    <row r="19287" spans="1:39" x14ac:dyDescent="0.35">
      <c r="A19287" s="337">
        <v>41200</v>
      </c>
      <c r="B19287" s="338">
        <f t="shared" si="3017"/>
        <v>2012</v>
      </c>
      <c r="C19287" s="338">
        <f t="shared" si="3018"/>
        <v>10</v>
      </c>
      <c r="D19287" s="338">
        <f t="shared" si="3019"/>
        <v>18</v>
      </c>
      <c r="E19287" s="334">
        <v>0</v>
      </c>
      <c r="F19287" s="334">
        <v>0</v>
      </c>
      <c r="G19287" s="334">
        <v>0</v>
      </c>
      <c r="H19287" s="334">
        <v>0</v>
      </c>
      <c r="I19287" s="334">
        <v>0</v>
      </c>
      <c r="J19287" s="334">
        <v>0</v>
      </c>
      <c r="K19287" s="334">
        <v>0</v>
      </c>
      <c r="L19287" s="334">
        <v>0</v>
      </c>
      <c r="M19287" s="334">
        <v>0</v>
      </c>
      <c r="N19287" s="334">
        <v>0</v>
      </c>
      <c r="O19287" s="334">
        <v>0</v>
      </c>
      <c r="P19287" s="334">
        <v>0</v>
      </c>
      <c r="Q19287" s="334">
        <v>0</v>
      </c>
      <c r="R19287" s="334">
        <v>0</v>
      </c>
      <c r="S19287" s="334">
        <v>0</v>
      </c>
      <c r="T19287" s="334">
        <v>0</v>
      </c>
      <c r="U19287" s="334">
        <v>0</v>
      </c>
      <c r="V19287" s="334">
        <v>0</v>
      </c>
      <c r="W19287" s="334">
        <v>0</v>
      </c>
      <c r="X19287" s="334">
        <v>0</v>
      </c>
      <c r="Y19287" s="334">
        <v>0</v>
      </c>
      <c r="Z19287" s="334">
        <v>0</v>
      </c>
      <c r="AA19287" s="334">
        <v>0</v>
      </c>
      <c r="AB19287" s="334">
        <v>0</v>
      </c>
      <c r="AD19287" s="334">
        <v>0</v>
      </c>
      <c r="AE19287" s="334">
        <f t="shared" si="3013"/>
        <v>0</v>
      </c>
      <c r="AF19287" s="334">
        <f t="shared" si="3014"/>
        <v>0</v>
      </c>
      <c r="AG19287" s="340">
        <f t="shared" si="3015"/>
        <v>0</v>
      </c>
      <c r="AI19287" s="340">
        <f t="shared" si="3021"/>
        <v>0</v>
      </c>
      <c r="AJ19287" s="340">
        <f t="shared" si="3021"/>
        <v>0</v>
      </c>
      <c r="AK19287" s="340">
        <f t="shared" si="3021"/>
        <v>0</v>
      </c>
      <c r="AL19287" s="340">
        <f t="shared" si="3021"/>
        <v>0</v>
      </c>
      <c r="AM19287" s="340">
        <f t="shared" si="3021"/>
        <v>0</v>
      </c>
    </row>
    <row r="19288" spans="1:39" x14ac:dyDescent="0.35">
      <c r="A19288" s="337">
        <v>41201</v>
      </c>
      <c r="B19288" s="338">
        <f t="shared" si="3017"/>
        <v>2012</v>
      </c>
      <c r="C19288" s="338">
        <f t="shared" si="3018"/>
        <v>10</v>
      </c>
      <c r="D19288" s="338">
        <f t="shared" si="3019"/>
        <v>19</v>
      </c>
      <c r="E19288" s="334">
        <v>0</v>
      </c>
      <c r="F19288" s="334">
        <v>0</v>
      </c>
      <c r="G19288" s="334">
        <v>0</v>
      </c>
      <c r="H19288" s="334">
        <v>0</v>
      </c>
      <c r="I19288" s="334">
        <v>0</v>
      </c>
      <c r="J19288" s="334">
        <v>0</v>
      </c>
      <c r="K19288" s="334">
        <v>0</v>
      </c>
      <c r="L19288" s="334">
        <v>0</v>
      </c>
      <c r="M19288" s="334">
        <v>0</v>
      </c>
      <c r="N19288" s="334">
        <v>0</v>
      </c>
      <c r="O19288" s="334">
        <v>0</v>
      </c>
      <c r="P19288" s="334">
        <v>0</v>
      </c>
      <c r="Q19288" s="334">
        <v>0</v>
      </c>
      <c r="R19288" s="334">
        <v>0</v>
      </c>
      <c r="S19288" s="334">
        <v>0</v>
      </c>
      <c r="T19288" s="334">
        <v>0</v>
      </c>
      <c r="U19288" s="334">
        <v>0</v>
      </c>
      <c r="V19288" s="334">
        <v>0</v>
      </c>
      <c r="W19288" s="334">
        <v>0</v>
      </c>
      <c r="X19288" s="334">
        <v>0</v>
      </c>
      <c r="Y19288" s="334">
        <v>0</v>
      </c>
      <c r="Z19288" s="334">
        <v>0</v>
      </c>
      <c r="AA19288" s="334">
        <v>0</v>
      </c>
      <c r="AB19288" s="334">
        <v>0</v>
      </c>
      <c r="AD19288" s="334">
        <v>0</v>
      </c>
      <c r="AE19288" s="334">
        <f t="shared" si="3013"/>
        <v>0</v>
      </c>
      <c r="AF19288" s="334">
        <f t="shared" si="3014"/>
        <v>0</v>
      </c>
      <c r="AG19288" s="340">
        <f t="shared" si="3015"/>
        <v>0</v>
      </c>
      <c r="AI19288" s="340">
        <f t="shared" si="3021"/>
        <v>0</v>
      </c>
      <c r="AJ19288" s="340">
        <f t="shared" si="3021"/>
        <v>0</v>
      </c>
      <c r="AK19288" s="340">
        <f t="shared" si="3021"/>
        <v>0</v>
      </c>
      <c r="AL19288" s="340">
        <f t="shared" si="3021"/>
        <v>0</v>
      </c>
      <c r="AM19288" s="340">
        <f t="shared" si="3021"/>
        <v>0</v>
      </c>
    </row>
    <row r="19289" spans="1:39" x14ac:dyDescent="0.35">
      <c r="A19289" s="337">
        <v>41202</v>
      </c>
      <c r="B19289" s="338">
        <f t="shared" si="3017"/>
        <v>2012</v>
      </c>
      <c r="C19289" s="338">
        <f t="shared" si="3018"/>
        <v>10</v>
      </c>
      <c r="D19289" s="338">
        <f t="shared" si="3019"/>
        <v>20</v>
      </c>
      <c r="E19289" s="334">
        <v>0.7</v>
      </c>
      <c r="F19289" s="334">
        <v>0</v>
      </c>
      <c r="G19289" s="334">
        <v>0.7</v>
      </c>
      <c r="H19289" s="334">
        <v>0.6</v>
      </c>
      <c r="I19289" s="334">
        <v>0</v>
      </c>
      <c r="J19289" s="334">
        <v>0</v>
      </c>
      <c r="K19289" s="334">
        <v>0</v>
      </c>
      <c r="L19289" s="334">
        <v>0</v>
      </c>
      <c r="M19289" s="334">
        <v>0</v>
      </c>
      <c r="N19289" s="334">
        <v>0</v>
      </c>
      <c r="O19289" s="334">
        <v>0.7</v>
      </c>
      <c r="P19289" s="334">
        <v>0.7</v>
      </c>
      <c r="Q19289" s="334">
        <v>0.7</v>
      </c>
      <c r="R19289" s="334">
        <v>0</v>
      </c>
      <c r="S19289" s="334">
        <v>0.6</v>
      </c>
      <c r="T19289" s="334">
        <v>0.7</v>
      </c>
      <c r="U19289" s="334">
        <v>0.7</v>
      </c>
      <c r="V19289" s="334">
        <v>0.7</v>
      </c>
      <c r="W19289" s="334">
        <v>0.6</v>
      </c>
      <c r="X19289" s="334">
        <v>0.7</v>
      </c>
      <c r="Y19289" s="334">
        <v>0.7</v>
      </c>
      <c r="Z19289" s="334">
        <v>0.7</v>
      </c>
      <c r="AA19289" s="334">
        <v>0.6</v>
      </c>
      <c r="AB19289" s="334">
        <v>0.7</v>
      </c>
      <c r="AD19289" s="334">
        <v>10.8</v>
      </c>
      <c r="AE19289" s="334">
        <f t="shared" si="3013"/>
        <v>10.8</v>
      </c>
      <c r="AF19289" s="334">
        <f t="shared" si="3014"/>
        <v>10.799999999999997</v>
      </c>
      <c r="AG19289" s="340">
        <f t="shared" si="3015"/>
        <v>3.5527136788005009E-15</v>
      </c>
      <c r="AI19289" s="340">
        <f t="shared" si="3021"/>
        <v>0</v>
      </c>
      <c r="AJ19289" s="340">
        <f t="shared" si="3021"/>
        <v>0</v>
      </c>
      <c r="AK19289" s="340">
        <f t="shared" si="3021"/>
        <v>0</v>
      </c>
      <c r="AL19289" s="340">
        <f t="shared" si="3021"/>
        <v>0</v>
      </c>
      <c r="AM19289" s="340">
        <f t="shared" si="3021"/>
        <v>0</v>
      </c>
    </row>
    <row r="19290" spans="1:39" x14ac:dyDescent="0.35">
      <c r="A19290" s="337">
        <v>41203</v>
      </c>
      <c r="B19290" s="338">
        <f t="shared" si="3017"/>
        <v>2012</v>
      </c>
      <c r="C19290" s="338">
        <f t="shared" si="3018"/>
        <v>10</v>
      </c>
      <c r="D19290" s="338">
        <f t="shared" si="3019"/>
        <v>21</v>
      </c>
      <c r="E19290" s="334">
        <v>0</v>
      </c>
      <c r="F19290" s="334">
        <v>0</v>
      </c>
      <c r="G19290" s="334">
        <v>0</v>
      </c>
      <c r="H19290" s="334">
        <v>0</v>
      </c>
      <c r="I19290" s="334">
        <v>0</v>
      </c>
      <c r="J19290" s="334">
        <v>0</v>
      </c>
      <c r="K19290" s="334">
        <v>0</v>
      </c>
      <c r="L19290" s="334">
        <v>0</v>
      </c>
      <c r="M19290" s="334">
        <v>0</v>
      </c>
      <c r="N19290" s="334">
        <v>0</v>
      </c>
      <c r="O19290" s="334">
        <v>0.3</v>
      </c>
      <c r="P19290" s="334">
        <v>0</v>
      </c>
      <c r="Q19290" s="334">
        <v>0</v>
      </c>
      <c r="R19290" s="334">
        <v>0</v>
      </c>
      <c r="S19290" s="334">
        <v>0</v>
      </c>
      <c r="T19290" s="334">
        <v>0</v>
      </c>
      <c r="U19290" s="334">
        <v>0</v>
      </c>
      <c r="V19290" s="334">
        <v>0</v>
      </c>
      <c r="W19290" s="334">
        <v>0</v>
      </c>
      <c r="X19290" s="334">
        <v>0</v>
      </c>
      <c r="Y19290" s="334">
        <v>0</v>
      </c>
      <c r="Z19290" s="334">
        <v>0</v>
      </c>
      <c r="AA19290" s="334">
        <v>0</v>
      </c>
      <c r="AB19290" s="334">
        <v>0</v>
      </c>
      <c r="AD19290" s="334">
        <v>0.3</v>
      </c>
      <c r="AE19290" s="334">
        <f t="shared" si="3013"/>
        <v>0.3</v>
      </c>
      <c r="AF19290" s="334">
        <f t="shared" si="3014"/>
        <v>0.3</v>
      </c>
      <c r="AG19290" s="340">
        <f t="shared" si="3015"/>
        <v>0</v>
      </c>
      <c r="AI19290" s="340">
        <f t="shared" si="3021"/>
        <v>0</v>
      </c>
      <c r="AJ19290" s="340">
        <f t="shared" si="3021"/>
        <v>0</v>
      </c>
      <c r="AK19290" s="340">
        <f t="shared" si="3021"/>
        <v>0</v>
      </c>
      <c r="AL19290" s="340">
        <f t="shared" si="3021"/>
        <v>0</v>
      </c>
      <c r="AM19290" s="340">
        <f t="shared" si="3021"/>
        <v>0</v>
      </c>
    </row>
    <row r="19291" spans="1:39" x14ac:dyDescent="0.35">
      <c r="A19291" s="337">
        <v>41204</v>
      </c>
      <c r="B19291" s="338">
        <f t="shared" si="3017"/>
        <v>2012</v>
      </c>
      <c r="C19291" s="338">
        <f t="shared" si="3018"/>
        <v>10</v>
      </c>
      <c r="D19291" s="338">
        <f t="shared" si="3019"/>
        <v>22</v>
      </c>
      <c r="E19291" s="334">
        <v>0.2</v>
      </c>
      <c r="F19291" s="334">
        <v>0.2</v>
      </c>
      <c r="G19291" s="334">
        <v>0.2</v>
      </c>
      <c r="H19291" s="334">
        <v>0.3</v>
      </c>
      <c r="I19291" s="334">
        <v>0.2</v>
      </c>
      <c r="J19291" s="334">
        <v>0.2</v>
      </c>
      <c r="K19291" s="334">
        <v>0.2</v>
      </c>
      <c r="L19291" s="334">
        <v>0</v>
      </c>
      <c r="M19291" s="334">
        <v>0</v>
      </c>
      <c r="N19291" s="334">
        <v>0</v>
      </c>
      <c r="O19291" s="334">
        <v>0</v>
      </c>
      <c r="P19291" s="334">
        <v>0</v>
      </c>
      <c r="Q19291" s="334">
        <v>0</v>
      </c>
      <c r="R19291" s="334">
        <v>0</v>
      </c>
      <c r="S19291" s="334">
        <v>0</v>
      </c>
      <c r="T19291" s="334">
        <v>0</v>
      </c>
      <c r="U19291" s="334">
        <v>0</v>
      </c>
      <c r="V19291" s="334">
        <v>0</v>
      </c>
      <c r="W19291" s="334">
        <v>0</v>
      </c>
      <c r="X19291" s="334">
        <v>0</v>
      </c>
      <c r="Y19291" s="334">
        <v>0.4</v>
      </c>
      <c r="Z19291" s="334">
        <v>0.4</v>
      </c>
      <c r="AA19291" s="334">
        <v>0.5</v>
      </c>
      <c r="AB19291" s="334">
        <v>0.4</v>
      </c>
      <c r="AD19291" s="334">
        <v>3.2</v>
      </c>
      <c r="AE19291" s="334">
        <f t="shared" si="3013"/>
        <v>3.2</v>
      </c>
      <c r="AF19291" s="334">
        <f t="shared" si="3014"/>
        <v>3.1999999999999997</v>
      </c>
      <c r="AG19291" s="340">
        <f t="shared" si="3015"/>
        <v>4.4408920985006262E-16</v>
      </c>
      <c r="AI19291" s="340">
        <f t="shared" si="3021"/>
        <v>0</v>
      </c>
      <c r="AJ19291" s="340">
        <f t="shared" si="3021"/>
        <v>0</v>
      </c>
      <c r="AK19291" s="340">
        <f t="shared" si="3021"/>
        <v>0</v>
      </c>
      <c r="AL19291" s="340">
        <f t="shared" si="3021"/>
        <v>0</v>
      </c>
      <c r="AM19291" s="340">
        <f t="shared" si="3021"/>
        <v>0</v>
      </c>
    </row>
    <row r="19292" spans="1:39" x14ac:dyDescent="0.35">
      <c r="A19292" s="337">
        <v>41205</v>
      </c>
      <c r="B19292" s="338">
        <f t="shared" si="3017"/>
        <v>2012</v>
      </c>
      <c r="C19292" s="338">
        <f t="shared" si="3018"/>
        <v>10</v>
      </c>
      <c r="D19292" s="338">
        <f t="shared" si="3019"/>
        <v>23</v>
      </c>
      <c r="E19292" s="334">
        <v>0.5</v>
      </c>
      <c r="F19292" s="334">
        <v>0.6</v>
      </c>
      <c r="G19292" s="334">
        <v>0.5</v>
      </c>
      <c r="H19292" s="334">
        <v>0.5</v>
      </c>
      <c r="I19292" s="334">
        <v>0.5</v>
      </c>
      <c r="J19292" s="334">
        <v>0.6</v>
      </c>
      <c r="K19292" s="334">
        <v>0.5</v>
      </c>
      <c r="L19292" s="334">
        <v>0.5</v>
      </c>
      <c r="M19292" s="334">
        <v>0.6</v>
      </c>
      <c r="N19292" s="334">
        <v>0.5</v>
      </c>
      <c r="O19292" s="334">
        <v>0.2</v>
      </c>
      <c r="P19292" s="334">
        <v>0.3</v>
      </c>
      <c r="Q19292" s="334">
        <v>0.3</v>
      </c>
      <c r="R19292" s="334">
        <v>0</v>
      </c>
      <c r="S19292" s="334">
        <v>0</v>
      </c>
      <c r="T19292" s="334">
        <v>0</v>
      </c>
      <c r="U19292" s="334">
        <v>0</v>
      </c>
      <c r="V19292" s="334">
        <v>0</v>
      </c>
      <c r="W19292" s="334">
        <v>0</v>
      </c>
      <c r="X19292" s="334">
        <v>0.2</v>
      </c>
      <c r="Y19292" s="334">
        <v>0.3</v>
      </c>
      <c r="Z19292" s="334">
        <v>0.3</v>
      </c>
      <c r="AA19292" s="334">
        <v>0.2</v>
      </c>
      <c r="AB19292" s="334">
        <v>0.3</v>
      </c>
      <c r="AD19292" s="334">
        <v>7.4</v>
      </c>
      <c r="AE19292" s="334">
        <f t="shared" si="3013"/>
        <v>7.4</v>
      </c>
      <c r="AF19292" s="334">
        <f t="shared" si="3014"/>
        <v>7.3999999999999995</v>
      </c>
      <c r="AG19292" s="340">
        <f t="shared" si="3015"/>
        <v>8.8817841970012523E-16</v>
      </c>
      <c r="AI19292" s="340">
        <f t="shared" si="3021"/>
        <v>0</v>
      </c>
      <c r="AJ19292" s="340">
        <f t="shared" si="3021"/>
        <v>0</v>
      </c>
      <c r="AK19292" s="340">
        <f t="shared" si="3021"/>
        <v>0</v>
      </c>
      <c r="AL19292" s="340">
        <f t="shared" si="3021"/>
        <v>0</v>
      </c>
      <c r="AM19292" s="340">
        <f t="shared" si="3021"/>
        <v>0</v>
      </c>
    </row>
    <row r="19293" spans="1:39" x14ac:dyDescent="0.35">
      <c r="A19293" s="337">
        <v>41206</v>
      </c>
      <c r="B19293" s="338">
        <f t="shared" si="3017"/>
        <v>2012</v>
      </c>
      <c r="C19293" s="338">
        <f t="shared" si="3018"/>
        <v>10</v>
      </c>
      <c r="D19293" s="338">
        <f t="shared" si="3019"/>
        <v>24</v>
      </c>
      <c r="E19293" s="334">
        <v>0</v>
      </c>
      <c r="F19293" s="334">
        <v>0</v>
      </c>
      <c r="G19293" s="334">
        <v>0</v>
      </c>
      <c r="H19293" s="334">
        <v>0</v>
      </c>
      <c r="I19293" s="334">
        <v>0</v>
      </c>
      <c r="J19293" s="334">
        <v>0</v>
      </c>
      <c r="K19293" s="334">
        <v>0</v>
      </c>
      <c r="L19293" s="334">
        <v>0</v>
      </c>
      <c r="M19293" s="334">
        <v>0</v>
      </c>
      <c r="N19293" s="334">
        <v>0</v>
      </c>
      <c r="O19293" s="334">
        <v>0</v>
      </c>
      <c r="P19293" s="334">
        <v>0</v>
      </c>
      <c r="Q19293" s="334">
        <v>0</v>
      </c>
      <c r="R19293" s="334">
        <v>0</v>
      </c>
      <c r="S19293" s="334">
        <v>0</v>
      </c>
      <c r="T19293" s="334">
        <v>0</v>
      </c>
      <c r="U19293" s="334">
        <v>0</v>
      </c>
      <c r="V19293" s="334">
        <v>0</v>
      </c>
      <c r="W19293" s="334">
        <v>0</v>
      </c>
      <c r="X19293" s="334">
        <v>0</v>
      </c>
      <c r="Y19293" s="334">
        <v>0</v>
      </c>
      <c r="Z19293" s="334">
        <v>0</v>
      </c>
      <c r="AA19293" s="334">
        <v>0</v>
      </c>
      <c r="AB19293" s="334">
        <v>0</v>
      </c>
      <c r="AD19293" s="334">
        <v>0</v>
      </c>
      <c r="AE19293" s="334">
        <f t="shared" si="3013"/>
        <v>0</v>
      </c>
      <c r="AF19293" s="334">
        <f t="shared" si="3014"/>
        <v>0</v>
      </c>
      <c r="AG19293" s="340">
        <f t="shared" si="3015"/>
        <v>0</v>
      </c>
      <c r="AI19293" s="340">
        <f t="shared" si="3021"/>
        <v>0</v>
      </c>
      <c r="AJ19293" s="340">
        <f t="shared" si="3021"/>
        <v>0</v>
      </c>
      <c r="AK19293" s="340">
        <f t="shared" si="3021"/>
        <v>0</v>
      </c>
      <c r="AL19293" s="340">
        <f t="shared" si="3021"/>
        <v>0</v>
      </c>
      <c r="AM19293" s="340">
        <f t="shared" si="3021"/>
        <v>0</v>
      </c>
    </row>
    <row r="19294" spans="1:39" x14ac:dyDescent="0.35">
      <c r="A19294" s="337">
        <v>41207</v>
      </c>
      <c r="B19294" s="338">
        <f t="shared" si="3017"/>
        <v>2012</v>
      </c>
      <c r="C19294" s="338">
        <f t="shared" si="3018"/>
        <v>10</v>
      </c>
      <c r="D19294" s="338">
        <f t="shared" si="3019"/>
        <v>25</v>
      </c>
      <c r="E19294" s="334">
        <v>0</v>
      </c>
      <c r="F19294" s="334">
        <v>0</v>
      </c>
      <c r="G19294" s="334">
        <v>0</v>
      </c>
      <c r="H19294" s="334">
        <v>0</v>
      </c>
      <c r="I19294" s="334">
        <v>0</v>
      </c>
      <c r="J19294" s="334">
        <v>0</v>
      </c>
      <c r="K19294" s="334">
        <v>0</v>
      </c>
      <c r="L19294" s="334">
        <v>0</v>
      </c>
      <c r="M19294" s="334">
        <v>0.2</v>
      </c>
      <c r="N19294" s="334">
        <v>0.2</v>
      </c>
      <c r="O19294" s="334">
        <v>0.3</v>
      </c>
      <c r="P19294" s="334">
        <v>0.2</v>
      </c>
      <c r="Q19294" s="334">
        <v>0.2</v>
      </c>
      <c r="R19294" s="334">
        <v>0</v>
      </c>
      <c r="S19294" s="334">
        <v>0.2</v>
      </c>
      <c r="T19294" s="334">
        <v>0.3</v>
      </c>
      <c r="U19294" s="334">
        <v>0.2</v>
      </c>
      <c r="V19294" s="334">
        <v>0.2</v>
      </c>
      <c r="W19294" s="334">
        <v>0</v>
      </c>
      <c r="X19294" s="334">
        <v>0</v>
      </c>
      <c r="Y19294" s="334">
        <v>0</v>
      </c>
      <c r="Z19294" s="334">
        <v>0</v>
      </c>
      <c r="AA19294" s="334">
        <v>0</v>
      </c>
      <c r="AB19294" s="334">
        <v>0</v>
      </c>
      <c r="AD19294" s="334">
        <v>2</v>
      </c>
      <c r="AE19294" s="334">
        <f t="shared" si="3013"/>
        <v>2</v>
      </c>
      <c r="AF19294" s="334">
        <f t="shared" si="3014"/>
        <v>1.9999999999999998</v>
      </c>
      <c r="AG19294" s="340">
        <f t="shared" si="3015"/>
        <v>2.2204460492503131E-16</v>
      </c>
      <c r="AI19294" s="340">
        <f t="shared" si="3021"/>
        <v>0</v>
      </c>
      <c r="AJ19294" s="340">
        <f t="shared" si="3021"/>
        <v>0</v>
      </c>
      <c r="AK19294" s="340">
        <f t="shared" si="3021"/>
        <v>0</v>
      </c>
      <c r="AL19294" s="340">
        <f t="shared" si="3021"/>
        <v>0</v>
      </c>
      <c r="AM19294" s="340">
        <f t="shared" si="3021"/>
        <v>0</v>
      </c>
    </row>
    <row r="19295" spans="1:39" x14ac:dyDescent="0.35">
      <c r="A19295" s="337">
        <v>41208</v>
      </c>
      <c r="B19295" s="338">
        <f t="shared" si="3017"/>
        <v>2012</v>
      </c>
      <c r="C19295" s="338">
        <f t="shared" si="3018"/>
        <v>10</v>
      </c>
      <c r="D19295" s="338">
        <f t="shared" si="3019"/>
        <v>26</v>
      </c>
      <c r="E19295" s="334">
        <v>0</v>
      </c>
      <c r="F19295" s="334">
        <v>0</v>
      </c>
      <c r="G19295" s="334">
        <v>0</v>
      </c>
      <c r="H19295" s="334">
        <v>0</v>
      </c>
      <c r="I19295" s="334">
        <v>0</v>
      </c>
      <c r="J19295" s="334">
        <v>0</v>
      </c>
      <c r="K19295" s="334">
        <v>0</v>
      </c>
      <c r="L19295" s="334">
        <v>0</v>
      </c>
      <c r="M19295" s="334">
        <v>0.2</v>
      </c>
      <c r="N19295" s="334">
        <v>0.2</v>
      </c>
      <c r="O19295" s="334">
        <v>0.1</v>
      </c>
      <c r="P19295" s="334">
        <v>0.2</v>
      </c>
      <c r="Q19295" s="334">
        <v>0.2</v>
      </c>
      <c r="R19295" s="334">
        <v>0</v>
      </c>
      <c r="S19295" s="334">
        <v>0.2</v>
      </c>
      <c r="T19295" s="334">
        <v>0.1</v>
      </c>
      <c r="U19295" s="334">
        <v>0.2</v>
      </c>
      <c r="V19295" s="334">
        <v>0.2</v>
      </c>
      <c r="W19295" s="334">
        <v>0</v>
      </c>
      <c r="X19295" s="334">
        <v>0</v>
      </c>
      <c r="Y19295" s="334">
        <v>0</v>
      </c>
      <c r="Z19295" s="334">
        <v>0</v>
      </c>
      <c r="AA19295" s="334">
        <v>0</v>
      </c>
      <c r="AB19295" s="334">
        <v>0</v>
      </c>
      <c r="AD19295" s="334">
        <v>1.6</v>
      </c>
      <c r="AE19295" s="334">
        <f t="shared" si="3013"/>
        <v>1.6</v>
      </c>
      <c r="AF19295" s="334">
        <f t="shared" si="3014"/>
        <v>1.5999999999999999</v>
      </c>
      <c r="AG19295" s="340">
        <f t="shared" si="3015"/>
        <v>2.2204460492503131E-16</v>
      </c>
      <c r="AI19295" s="340">
        <f t="shared" si="3021"/>
        <v>0</v>
      </c>
      <c r="AJ19295" s="340">
        <f t="shared" si="3021"/>
        <v>0</v>
      </c>
      <c r="AK19295" s="340">
        <f t="shared" si="3021"/>
        <v>0</v>
      </c>
      <c r="AL19295" s="340">
        <f t="shared" si="3021"/>
        <v>0</v>
      </c>
      <c r="AM19295" s="340">
        <f t="shared" si="3021"/>
        <v>0</v>
      </c>
    </row>
    <row r="19296" spans="1:39" x14ac:dyDescent="0.35">
      <c r="A19296" s="337">
        <v>41209</v>
      </c>
      <c r="B19296" s="338">
        <f t="shared" si="3017"/>
        <v>2012</v>
      </c>
      <c r="C19296" s="338">
        <f t="shared" si="3018"/>
        <v>10</v>
      </c>
      <c r="D19296" s="338">
        <f t="shared" si="3019"/>
        <v>27</v>
      </c>
      <c r="E19296" s="334">
        <v>0</v>
      </c>
      <c r="F19296" s="334">
        <v>0</v>
      </c>
      <c r="G19296" s="334">
        <v>0</v>
      </c>
      <c r="H19296" s="334">
        <v>0.1</v>
      </c>
      <c r="I19296" s="334">
        <v>0</v>
      </c>
      <c r="J19296" s="334">
        <v>0.1</v>
      </c>
      <c r="K19296" s="334">
        <v>0.1</v>
      </c>
      <c r="L19296" s="334">
        <v>0.1</v>
      </c>
      <c r="M19296" s="334">
        <v>0</v>
      </c>
      <c r="N19296" s="334">
        <v>0</v>
      </c>
      <c r="O19296" s="334">
        <v>0</v>
      </c>
      <c r="P19296" s="334">
        <v>0</v>
      </c>
      <c r="Q19296" s="334">
        <v>0</v>
      </c>
      <c r="R19296" s="334">
        <v>0</v>
      </c>
      <c r="S19296" s="334">
        <v>0</v>
      </c>
      <c r="T19296" s="334">
        <v>0.1</v>
      </c>
      <c r="U19296" s="334">
        <v>0</v>
      </c>
      <c r="V19296" s="334">
        <v>0.1</v>
      </c>
      <c r="W19296" s="334">
        <v>0</v>
      </c>
      <c r="X19296" s="334">
        <v>0.1</v>
      </c>
      <c r="Y19296" s="334">
        <v>0.1</v>
      </c>
      <c r="Z19296" s="334">
        <v>0.1</v>
      </c>
      <c r="AA19296" s="334">
        <v>0</v>
      </c>
      <c r="AB19296" s="334">
        <v>0.1</v>
      </c>
      <c r="AD19296" s="334">
        <v>1</v>
      </c>
      <c r="AE19296" s="334">
        <f t="shared" si="3013"/>
        <v>1</v>
      </c>
      <c r="AF19296" s="334">
        <f t="shared" si="3014"/>
        <v>0.99999999999999989</v>
      </c>
      <c r="AG19296" s="340">
        <f t="shared" si="3015"/>
        <v>1.1102230246251565E-16</v>
      </c>
      <c r="AI19296" s="340">
        <f t="shared" si="3021"/>
        <v>0</v>
      </c>
      <c r="AJ19296" s="340">
        <f t="shared" si="3021"/>
        <v>0</v>
      </c>
      <c r="AK19296" s="340">
        <f t="shared" si="3021"/>
        <v>0</v>
      </c>
      <c r="AL19296" s="340">
        <f t="shared" si="3021"/>
        <v>0</v>
      </c>
      <c r="AM19296" s="340">
        <f t="shared" si="3021"/>
        <v>0</v>
      </c>
    </row>
    <row r="19297" spans="1:39" x14ac:dyDescent="0.35">
      <c r="A19297" s="337">
        <v>41210</v>
      </c>
      <c r="B19297" s="338">
        <f t="shared" si="3017"/>
        <v>2012</v>
      </c>
      <c r="C19297" s="338">
        <f t="shared" si="3018"/>
        <v>10</v>
      </c>
      <c r="D19297" s="338">
        <f t="shared" si="3019"/>
        <v>28</v>
      </c>
      <c r="E19297" s="334">
        <v>0</v>
      </c>
      <c r="F19297" s="334">
        <v>0.1</v>
      </c>
      <c r="G19297" s="334">
        <v>0</v>
      </c>
      <c r="H19297" s="334">
        <v>0</v>
      </c>
      <c r="I19297" s="334">
        <v>0</v>
      </c>
      <c r="J19297" s="334">
        <v>0.1</v>
      </c>
      <c r="K19297" s="334">
        <v>0</v>
      </c>
      <c r="L19297" s="334">
        <v>0</v>
      </c>
      <c r="M19297" s="334">
        <v>0</v>
      </c>
      <c r="N19297" s="334">
        <v>0</v>
      </c>
      <c r="O19297" s="334">
        <v>0</v>
      </c>
      <c r="P19297" s="334">
        <v>0</v>
      </c>
      <c r="Q19297" s="334">
        <v>0</v>
      </c>
      <c r="R19297" s="334">
        <v>0</v>
      </c>
      <c r="S19297" s="334">
        <v>0</v>
      </c>
      <c r="T19297" s="334">
        <v>0</v>
      </c>
      <c r="U19297" s="334">
        <v>0</v>
      </c>
      <c r="V19297" s="334">
        <v>0</v>
      </c>
      <c r="W19297" s="334">
        <v>0</v>
      </c>
      <c r="X19297" s="334">
        <v>0</v>
      </c>
      <c r="Y19297" s="334">
        <v>0</v>
      </c>
      <c r="Z19297" s="334">
        <v>0</v>
      </c>
      <c r="AA19297" s="334">
        <v>0</v>
      </c>
      <c r="AB19297" s="334">
        <v>0</v>
      </c>
      <c r="AD19297" s="334">
        <v>0.2</v>
      </c>
      <c r="AE19297" s="334">
        <f t="shared" si="3013"/>
        <v>0.2</v>
      </c>
      <c r="AF19297" s="334">
        <f t="shared" si="3014"/>
        <v>0.2</v>
      </c>
      <c r="AG19297" s="340">
        <f t="shared" si="3015"/>
        <v>0</v>
      </c>
      <c r="AI19297" s="340">
        <f t="shared" si="3021"/>
        <v>0</v>
      </c>
      <c r="AJ19297" s="340">
        <f t="shared" si="3021"/>
        <v>0</v>
      </c>
      <c r="AK19297" s="340">
        <f t="shared" si="3021"/>
        <v>0</v>
      </c>
      <c r="AL19297" s="340">
        <f t="shared" si="3021"/>
        <v>0</v>
      </c>
      <c r="AM19297" s="340">
        <f t="shared" si="3021"/>
        <v>0</v>
      </c>
    </row>
    <row r="19298" spans="1:39" x14ac:dyDescent="0.35">
      <c r="A19298" s="337">
        <v>41211</v>
      </c>
      <c r="B19298" s="338">
        <f t="shared" si="3017"/>
        <v>2012</v>
      </c>
      <c r="C19298" s="338">
        <f t="shared" si="3018"/>
        <v>10</v>
      </c>
      <c r="D19298" s="338">
        <f t="shared" si="3019"/>
        <v>29</v>
      </c>
      <c r="E19298" s="334">
        <v>0</v>
      </c>
      <c r="F19298" s="334">
        <v>0</v>
      </c>
      <c r="G19298" s="334">
        <v>0</v>
      </c>
      <c r="H19298" s="334">
        <v>0</v>
      </c>
      <c r="I19298" s="334">
        <v>0</v>
      </c>
      <c r="J19298" s="334">
        <v>0</v>
      </c>
      <c r="K19298" s="334">
        <v>0.2</v>
      </c>
      <c r="L19298" s="334">
        <v>0.3</v>
      </c>
      <c r="M19298" s="334">
        <v>0.2</v>
      </c>
      <c r="N19298" s="334">
        <v>0.2</v>
      </c>
      <c r="O19298" s="334">
        <v>0.3</v>
      </c>
      <c r="P19298" s="334">
        <v>0.2</v>
      </c>
      <c r="Q19298" s="334">
        <v>0</v>
      </c>
      <c r="R19298" s="334">
        <v>0</v>
      </c>
      <c r="S19298" s="334">
        <v>0</v>
      </c>
      <c r="T19298" s="334">
        <v>0</v>
      </c>
      <c r="U19298" s="334">
        <v>0</v>
      </c>
      <c r="V19298" s="334">
        <v>0</v>
      </c>
      <c r="W19298" s="334">
        <v>0</v>
      </c>
      <c r="X19298" s="334">
        <v>0</v>
      </c>
      <c r="Y19298" s="334">
        <v>0</v>
      </c>
      <c r="Z19298" s="334">
        <v>0</v>
      </c>
      <c r="AA19298" s="334">
        <v>0</v>
      </c>
      <c r="AB19298" s="334">
        <v>0</v>
      </c>
      <c r="AD19298" s="334">
        <v>1.4</v>
      </c>
      <c r="AE19298" s="334">
        <f t="shared" si="3013"/>
        <v>1.4</v>
      </c>
      <c r="AF19298" s="334">
        <f t="shared" si="3014"/>
        <v>1.4</v>
      </c>
      <c r="AG19298" s="340">
        <f t="shared" si="3015"/>
        <v>0</v>
      </c>
      <c r="AI19298" s="340">
        <f t="shared" si="3021"/>
        <v>0</v>
      </c>
      <c r="AJ19298" s="340">
        <f t="shared" si="3021"/>
        <v>0</v>
      </c>
      <c r="AK19298" s="340">
        <f t="shared" si="3021"/>
        <v>0</v>
      </c>
      <c r="AL19298" s="340">
        <f t="shared" si="3021"/>
        <v>0</v>
      </c>
      <c r="AM19298" s="340">
        <f t="shared" si="3021"/>
        <v>0</v>
      </c>
    </row>
    <row r="19299" spans="1:39" x14ac:dyDescent="0.35">
      <c r="A19299" s="337">
        <v>41212</v>
      </c>
      <c r="B19299" s="338">
        <f t="shared" si="3017"/>
        <v>2012</v>
      </c>
      <c r="C19299" s="338">
        <f t="shared" si="3018"/>
        <v>10</v>
      </c>
      <c r="D19299" s="338">
        <f t="shared" si="3019"/>
        <v>30</v>
      </c>
      <c r="E19299" s="334">
        <v>0</v>
      </c>
      <c r="F19299" s="334">
        <v>0</v>
      </c>
      <c r="G19299" s="334">
        <v>0</v>
      </c>
      <c r="H19299" s="334">
        <v>0</v>
      </c>
      <c r="I19299" s="334">
        <v>0</v>
      </c>
      <c r="J19299" s="334">
        <v>0</v>
      </c>
      <c r="K19299" s="334">
        <v>0</v>
      </c>
      <c r="L19299" s="334">
        <v>0</v>
      </c>
      <c r="M19299" s="334">
        <v>0</v>
      </c>
      <c r="N19299" s="334">
        <v>0</v>
      </c>
      <c r="O19299" s="334">
        <v>0</v>
      </c>
      <c r="P19299" s="334">
        <v>0</v>
      </c>
      <c r="Q19299" s="334">
        <v>0</v>
      </c>
      <c r="R19299" s="334">
        <v>0</v>
      </c>
      <c r="S19299" s="334">
        <v>0</v>
      </c>
      <c r="T19299" s="334">
        <v>0</v>
      </c>
      <c r="U19299" s="334">
        <v>0</v>
      </c>
      <c r="V19299" s="334">
        <v>0</v>
      </c>
      <c r="W19299" s="334">
        <v>0</v>
      </c>
      <c r="X19299" s="334">
        <v>0</v>
      </c>
      <c r="Y19299" s="334">
        <v>0</v>
      </c>
      <c r="Z19299" s="334">
        <v>0</v>
      </c>
      <c r="AA19299" s="334">
        <v>0</v>
      </c>
      <c r="AB19299" s="334">
        <v>0</v>
      </c>
      <c r="AD19299" s="334">
        <v>0</v>
      </c>
      <c r="AE19299" s="334">
        <f t="shared" si="3013"/>
        <v>0</v>
      </c>
      <c r="AF19299" s="334">
        <f t="shared" si="3014"/>
        <v>0</v>
      </c>
      <c r="AG19299" s="340">
        <f t="shared" si="3015"/>
        <v>0</v>
      </c>
      <c r="AI19299" s="340">
        <f t="shared" si="3021"/>
        <v>0</v>
      </c>
      <c r="AJ19299" s="340">
        <f t="shared" si="3021"/>
        <v>0</v>
      </c>
      <c r="AK19299" s="340">
        <f t="shared" si="3021"/>
        <v>0</v>
      </c>
      <c r="AL19299" s="340">
        <f t="shared" si="3021"/>
        <v>0</v>
      </c>
      <c r="AM19299" s="340">
        <f t="shared" si="3021"/>
        <v>0</v>
      </c>
    </row>
    <row r="19300" spans="1:39" x14ac:dyDescent="0.35">
      <c r="A19300" s="337">
        <v>41213</v>
      </c>
      <c r="B19300" s="338">
        <f t="shared" si="3017"/>
        <v>2012</v>
      </c>
      <c r="C19300" s="338">
        <f t="shared" si="3018"/>
        <v>10</v>
      </c>
      <c r="D19300" s="338">
        <f t="shared" si="3019"/>
        <v>31</v>
      </c>
      <c r="E19300" s="334">
        <v>0</v>
      </c>
      <c r="F19300" s="334">
        <v>0</v>
      </c>
      <c r="G19300" s="334">
        <v>0</v>
      </c>
      <c r="H19300" s="334">
        <v>0</v>
      </c>
      <c r="I19300" s="334">
        <v>0</v>
      </c>
      <c r="J19300" s="334">
        <v>0</v>
      </c>
      <c r="K19300" s="334">
        <v>0.1</v>
      </c>
      <c r="L19300" s="334">
        <v>0</v>
      </c>
      <c r="M19300" s="334">
        <v>0.1</v>
      </c>
      <c r="N19300" s="334">
        <v>0.1</v>
      </c>
      <c r="O19300" s="334">
        <v>0</v>
      </c>
      <c r="P19300" s="334">
        <v>0.1</v>
      </c>
      <c r="Q19300" s="334">
        <v>0</v>
      </c>
      <c r="R19300" s="334">
        <v>0</v>
      </c>
      <c r="S19300" s="334">
        <v>0</v>
      </c>
      <c r="T19300" s="334">
        <v>0</v>
      </c>
      <c r="U19300" s="334">
        <v>0</v>
      </c>
      <c r="V19300" s="334">
        <v>0</v>
      </c>
      <c r="W19300" s="334">
        <v>0.1</v>
      </c>
      <c r="X19300" s="334">
        <v>0</v>
      </c>
      <c r="Y19300" s="334">
        <v>0.1</v>
      </c>
      <c r="Z19300" s="334">
        <v>0.1</v>
      </c>
      <c r="AA19300" s="334">
        <v>0</v>
      </c>
      <c r="AB19300" s="334">
        <v>0.1</v>
      </c>
      <c r="AD19300" s="334">
        <v>0.8</v>
      </c>
      <c r="AE19300" s="334">
        <f t="shared" si="3013"/>
        <v>0.8</v>
      </c>
      <c r="AF19300" s="334">
        <f t="shared" si="3014"/>
        <v>0.79999999999999993</v>
      </c>
      <c r="AG19300" s="340">
        <f t="shared" si="3015"/>
        <v>1.1102230246251565E-16</v>
      </c>
      <c r="AI19300" s="340">
        <f t="shared" ref="AI19300:AM19315" si="3022">IF($C19300=AI$1,$AF19300,0)</f>
        <v>0</v>
      </c>
      <c r="AJ19300" s="340">
        <f t="shared" si="3022"/>
        <v>0</v>
      </c>
      <c r="AK19300" s="340">
        <f t="shared" si="3022"/>
        <v>0</v>
      </c>
      <c r="AL19300" s="340">
        <f t="shared" si="3022"/>
        <v>0</v>
      </c>
      <c r="AM19300" s="340">
        <f t="shared" si="3022"/>
        <v>0</v>
      </c>
    </row>
    <row r="19301" spans="1:39" x14ac:dyDescent="0.35">
      <c r="A19301" s="337">
        <v>41214</v>
      </c>
      <c r="B19301" s="338">
        <f t="shared" si="3017"/>
        <v>2012</v>
      </c>
      <c r="C19301" s="338">
        <f t="shared" si="3018"/>
        <v>11</v>
      </c>
      <c r="D19301" s="338">
        <f t="shared" si="3019"/>
        <v>1</v>
      </c>
      <c r="E19301" s="334">
        <v>0</v>
      </c>
      <c r="F19301" s="334">
        <v>0.1</v>
      </c>
      <c r="G19301" s="334">
        <v>0</v>
      </c>
      <c r="H19301" s="334">
        <v>0.1</v>
      </c>
      <c r="I19301" s="334">
        <v>0</v>
      </c>
      <c r="J19301" s="334">
        <v>0</v>
      </c>
      <c r="K19301" s="334">
        <v>0</v>
      </c>
      <c r="L19301" s="334">
        <v>0</v>
      </c>
      <c r="M19301" s="334">
        <v>0</v>
      </c>
      <c r="N19301" s="334">
        <v>0</v>
      </c>
      <c r="O19301" s="334">
        <v>0</v>
      </c>
      <c r="P19301" s="334">
        <v>0</v>
      </c>
      <c r="Q19301" s="334">
        <v>0</v>
      </c>
      <c r="R19301" s="334">
        <v>0</v>
      </c>
      <c r="S19301" s="334">
        <v>0</v>
      </c>
      <c r="T19301" s="334">
        <v>0</v>
      </c>
      <c r="U19301" s="334">
        <v>0</v>
      </c>
      <c r="V19301" s="334">
        <v>0</v>
      </c>
      <c r="W19301" s="334">
        <v>0</v>
      </c>
      <c r="X19301" s="334">
        <v>0</v>
      </c>
      <c r="Y19301" s="334">
        <v>0</v>
      </c>
      <c r="Z19301" s="334">
        <v>0</v>
      </c>
      <c r="AA19301" s="334">
        <v>0</v>
      </c>
      <c r="AB19301" s="334">
        <v>0</v>
      </c>
      <c r="AD19301" s="334">
        <v>0.2</v>
      </c>
      <c r="AE19301" s="334">
        <f t="shared" si="3013"/>
        <v>0.2</v>
      </c>
      <c r="AF19301" s="334">
        <f t="shared" si="3014"/>
        <v>0.2</v>
      </c>
      <c r="AG19301" s="340">
        <f t="shared" si="3015"/>
        <v>0</v>
      </c>
      <c r="AI19301" s="340">
        <f t="shared" si="3022"/>
        <v>0</v>
      </c>
      <c r="AJ19301" s="340">
        <f t="shared" si="3022"/>
        <v>0</v>
      </c>
      <c r="AK19301" s="340">
        <f t="shared" si="3022"/>
        <v>0</v>
      </c>
      <c r="AL19301" s="340">
        <f t="shared" si="3022"/>
        <v>0</v>
      </c>
      <c r="AM19301" s="340">
        <f t="shared" si="3022"/>
        <v>0</v>
      </c>
    </row>
    <row r="19302" spans="1:39" x14ac:dyDescent="0.35">
      <c r="A19302" s="337">
        <v>41215</v>
      </c>
      <c r="B19302" s="338">
        <f t="shared" si="3017"/>
        <v>2012</v>
      </c>
      <c r="C19302" s="338">
        <f t="shared" si="3018"/>
        <v>11</v>
      </c>
      <c r="D19302" s="338">
        <f t="shared" si="3019"/>
        <v>2</v>
      </c>
      <c r="E19302" s="334">
        <v>0</v>
      </c>
      <c r="F19302" s="334">
        <v>0</v>
      </c>
      <c r="G19302" s="334">
        <v>0</v>
      </c>
      <c r="H19302" s="334">
        <v>0</v>
      </c>
      <c r="I19302" s="334">
        <v>0</v>
      </c>
      <c r="J19302" s="334">
        <v>0</v>
      </c>
      <c r="K19302" s="334">
        <v>0</v>
      </c>
      <c r="L19302" s="334">
        <v>0</v>
      </c>
      <c r="M19302" s="334">
        <v>0</v>
      </c>
      <c r="N19302" s="334">
        <v>0</v>
      </c>
      <c r="O19302" s="334">
        <v>0</v>
      </c>
      <c r="P19302" s="334">
        <v>0</v>
      </c>
      <c r="Q19302" s="334">
        <v>0</v>
      </c>
      <c r="R19302" s="334">
        <v>0</v>
      </c>
      <c r="S19302" s="334">
        <v>0</v>
      </c>
      <c r="T19302" s="334">
        <v>0</v>
      </c>
      <c r="U19302" s="334">
        <v>0</v>
      </c>
      <c r="V19302" s="334">
        <v>0</v>
      </c>
      <c r="W19302" s="334">
        <v>0</v>
      </c>
      <c r="X19302" s="334">
        <v>0</v>
      </c>
      <c r="Y19302" s="334">
        <v>0</v>
      </c>
      <c r="Z19302" s="334">
        <v>0</v>
      </c>
      <c r="AA19302" s="334">
        <v>0</v>
      </c>
      <c r="AB19302" s="334">
        <v>0</v>
      </c>
      <c r="AD19302" s="334">
        <v>0</v>
      </c>
      <c r="AE19302" s="334">
        <f t="shared" si="3013"/>
        <v>0</v>
      </c>
      <c r="AF19302" s="334">
        <f t="shared" si="3014"/>
        <v>0</v>
      </c>
      <c r="AG19302" s="340">
        <f t="shared" si="3015"/>
        <v>0</v>
      </c>
      <c r="AI19302" s="340">
        <f t="shared" si="3022"/>
        <v>0</v>
      </c>
      <c r="AJ19302" s="340">
        <f t="shared" si="3022"/>
        <v>0</v>
      </c>
      <c r="AK19302" s="340">
        <f t="shared" si="3022"/>
        <v>0</v>
      </c>
      <c r="AL19302" s="340">
        <f t="shared" si="3022"/>
        <v>0</v>
      </c>
      <c r="AM19302" s="340">
        <f t="shared" si="3022"/>
        <v>0</v>
      </c>
    </row>
    <row r="19303" spans="1:39" x14ac:dyDescent="0.35">
      <c r="A19303" s="337">
        <v>41216</v>
      </c>
      <c r="B19303" s="338">
        <f t="shared" si="3017"/>
        <v>2012</v>
      </c>
      <c r="C19303" s="338">
        <f t="shared" si="3018"/>
        <v>11</v>
      </c>
      <c r="D19303" s="338">
        <f t="shared" si="3019"/>
        <v>3</v>
      </c>
      <c r="E19303" s="334">
        <v>0</v>
      </c>
      <c r="F19303" s="334">
        <v>0</v>
      </c>
      <c r="G19303" s="334">
        <v>0</v>
      </c>
      <c r="H19303" s="334">
        <v>0</v>
      </c>
      <c r="I19303" s="334">
        <v>0</v>
      </c>
      <c r="J19303" s="334">
        <v>0</v>
      </c>
      <c r="K19303" s="334">
        <v>0</v>
      </c>
      <c r="L19303" s="334">
        <v>0</v>
      </c>
      <c r="M19303" s="334">
        <v>0</v>
      </c>
      <c r="N19303" s="334">
        <v>0</v>
      </c>
      <c r="O19303" s="334">
        <v>0</v>
      </c>
      <c r="P19303" s="334">
        <v>0</v>
      </c>
      <c r="Q19303" s="334">
        <v>0</v>
      </c>
      <c r="R19303" s="334">
        <v>0</v>
      </c>
      <c r="S19303" s="334">
        <v>0</v>
      </c>
      <c r="T19303" s="334">
        <v>0</v>
      </c>
      <c r="U19303" s="334">
        <v>0</v>
      </c>
      <c r="V19303" s="334">
        <v>0</v>
      </c>
      <c r="W19303" s="334">
        <v>0</v>
      </c>
      <c r="X19303" s="334">
        <v>0</v>
      </c>
      <c r="Y19303" s="334">
        <v>0</v>
      </c>
      <c r="Z19303" s="334">
        <v>0</v>
      </c>
      <c r="AA19303" s="334">
        <v>0</v>
      </c>
      <c r="AB19303" s="334">
        <v>0</v>
      </c>
      <c r="AD19303" s="334">
        <v>0</v>
      </c>
      <c r="AE19303" s="334">
        <f t="shared" si="3013"/>
        <v>0</v>
      </c>
      <c r="AF19303" s="334">
        <f t="shared" si="3014"/>
        <v>0</v>
      </c>
      <c r="AG19303" s="340">
        <f t="shared" si="3015"/>
        <v>0</v>
      </c>
      <c r="AI19303" s="340">
        <f t="shared" si="3022"/>
        <v>0</v>
      </c>
      <c r="AJ19303" s="340">
        <f t="shared" si="3022"/>
        <v>0</v>
      </c>
      <c r="AK19303" s="340">
        <f t="shared" si="3022"/>
        <v>0</v>
      </c>
      <c r="AL19303" s="340">
        <f t="shared" si="3022"/>
        <v>0</v>
      </c>
      <c r="AM19303" s="340">
        <f t="shared" si="3022"/>
        <v>0</v>
      </c>
    </row>
    <row r="19304" spans="1:39" x14ac:dyDescent="0.35">
      <c r="A19304" s="337">
        <v>41217</v>
      </c>
      <c r="B19304" s="338">
        <f t="shared" si="3017"/>
        <v>2012</v>
      </c>
      <c r="C19304" s="338">
        <f t="shared" si="3018"/>
        <v>11</v>
      </c>
      <c r="D19304" s="338">
        <f t="shared" si="3019"/>
        <v>4</v>
      </c>
      <c r="E19304" s="334">
        <v>0</v>
      </c>
      <c r="F19304" s="334">
        <v>0</v>
      </c>
      <c r="G19304" s="334">
        <v>0</v>
      </c>
      <c r="H19304" s="334">
        <v>0</v>
      </c>
      <c r="I19304" s="334">
        <v>0</v>
      </c>
      <c r="J19304" s="334">
        <v>0</v>
      </c>
      <c r="K19304" s="334">
        <v>0</v>
      </c>
      <c r="L19304" s="334">
        <v>0</v>
      </c>
      <c r="M19304" s="334">
        <v>0</v>
      </c>
      <c r="N19304" s="334">
        <v>0</v>
      </c>
      <c r="O19304" s="334">
        <v>0</v>
      </c>
      <c r="P19304" s="334">
        <v>0</v>
      </c>
      <c r="Q19304" s="334">
        <v>0</v>
      </c>
      <c r="R19304" s="334">
        <v>0</v>
      </c>
      <c r="S19304" s="334">
        <v>0</v>
      </c>
      <c r="T19304" s="334">
        <v>0</v>
      </c>
      <c r="U19304" s="334">
        <v>0</v>
      </c>
      <c r="V19304" s="334">
        <v>0</v>
      </c>
      <c r="W19304" s="334">
        <v>0</v>
      </c>
      <c r="X19304" s="334">
        <v>0</v>
      </c>
      <c r="Y19304" s="334">
        <v>0</v>
      </c>
      <c r="Z19304" s="334">
        <v>0</v>
      </c>
      <c r="AA19304" s="334">
        <v>0</v>
      </c>
      <c r="AB19304" s="334">
        <v>0</v>
      </c>
      <c r="AD19304" s="334">
        <v>0</v>
      </c>
      <c r="AE19304" s="334">
        <f t="shared" si="3013"/>
        <v>0</v>
      </c>
      <c r="AF19304" s="334">
        <f t="shared" si="3014"/>
        <v>0</v>
      </c>
      <c r="AG19304" s="340">
        <f t="shared" si="3015"/>
        <v>0</v>
      </c>
      <c r="AI19304" s="340">
        <f t="shared" si="3022"/>
        <v>0</v>
      </c>
      <c r="AJ19304" s="340">
        <f t="shared" si="3022"/>
        <v>0</v>
      </c>
      <c r="AK19304" s="340">
        <f t="shared" si="3022"/>
        <v>0</v>
      </c>
      <c r="AL19304" s="340">
        <f t="shared" si="3022"/>
        <v>0</v>
      </c>
      <c r="AM19304" s="340">
        <f t="shared" si="3022"/>
        <v>0</v>
      </c>
    </row>
    <row r="19305" spans="1:39" x14ac:dyDescent="0.35">
      <c r="A19305" s="337">
        <v>41218</v>
      </c>
      <c r="B19305" s="338">
        <f t="shared" si="3017"/>
        <v>2012</v>
      </c>
      <c r="C19305" s="338">
        <f t="shared" si="3018"/>
        <v>11</v>
      </c>
      <c r="D19305" s="338">
        <f t="shared" si="3019"/>
        <v>5</v>
      </c>
      <c r="E19305" s="334">
        <v>0</v>
      </c>
      <c r="F19305" s="334">
        <v>0</v>
      </c>
      <c r="G19305" s="334">
        <v>0</v>
      </c>
      <c r="H19305" s="334">
        <v>0</v>
      </c>
      <c r="I19305" s="334">
        <v>0</v>
      </c>
      <c r="J19305" s="334">
        <v>0</v>
      </c>
      <c r="K19305" s="334">
        <v>0</v>
      </c>
      <c r="L19305" s="334">
        <v>0</v>
      </c>
      <c r="M19305" s="334">
        <v>0</v>
      </c>
      <c r="N19305" s="334">
        <v>0</v>
      </c>
      <c r="O19305" s="334">
        <v>0</v>
      </c>
      <c r="P19305" s="334">
        <v>0</v>
      </c>
      <c r="Q19305" s="334">
        <v>0</v>
      </c>
      <c r="R19305" s="334">
        <v>0</v>
      </c>
      <c r="S19305" s="334">
        <v>0</v>
      </c>
      <c r="T19305" s="334">
        <v>0</v>
      </c>
      <c r="U19305" s="334">
        <v>0</v>
      </c>
      <c r="V19305" s="334">
        <v>0</v>
      </c>
      <c r="W19305" s="334">
        <v>0</v>
      </c>
      <c r="X19305" s="334">
        <v>0</v>
      </c>
      <c r="Y19305" s="334">
        <v>0</v>
      </c>
      <c r="Z19305" s="334">
        <v>0</v>
      </c>
      <c r="AA19305" s="334">
        <v>0</v>
      </c>
      <c r="AB19305" s="334">
        <v>0</v>
      </c>
      <c r="AD19305" s="334">
        <v>0</v>
      </c>
      <c r="AE19305" s="334">
        <f t="shared" si="3013"/>
        <v>0</v>
      </c>
      <c r="AF19305" s="334">
        <f t="shared" si="3014"/>
        <v>0</v>
      </c>
      <c r="AG19305" s="340">
        <f t="shared" si="3015"/>
        <v>0</v>
      </c>
      <c r="AI19305" s="340">
        <f t="shared" si="3022"/>
        <v>0</v>
      </c>
      <c r="AJ19305" s="340">
        <f t="shared" si="3022"/>
        <v>0</v>
      </c>
      <c r="AK19305" s="340">
        <f t="shared" si="3022"/>
        <v>0</v>
      </c>
      <c r="AL19305" s="340">
        <f t="shared" si="3022"/>
        <v>0</v>
      </c>
      <c r="AM19305" s="340">
        <f t="shared" si="3022"/>
        <v>0</v>
      </c>
    </row>
    <row r="19306" spans="1:39" x14ac:dyDescent="0.35">
      <c r="A19306" s="337">
        <v>41219</v>
      </c>
      <c r="B19306" s="338">
        <f t="shared" si="3017"/>
        <v>2012</v>
      </c>
      <c r="C19306" s="338">
        <f t="shared" si="3018"/>
        <v>11</v>
      </c>
      <c r="D19306" s="338">
        <f t="shared" si="3019"/>
        <v>6</v>
      </c>
      <c r="E19306" s="334">
        <v>0</v>
      </c>
      <c r="F19306" s="334">
        <v>0</v>
      </c>
      <c r="G19306" s="334">
        <v>0</v>
      </c>
      <c r="H19306" s="334">
        <v>0</v>
      </c>
      <c r="I19306" s="334">
        <v>0</v>
      </c>
      <c r="J19306" s="334">
        <v>0</v>
      </c>
      <c r="K19306" s="334">
        <v>0</v>
      </c>
      <c r="L19306" s="334">
        <v>0</v>
      </c>
      <c r="M19306" s="334">
        <v>0</v>
      </c>
      <c r="N19306" s="334">
        <v>0</v>
      </c>
      <c r="O19306" s="334">
        <v>0</v>
      </c>
      <c r="P19306" s="334">
        <v>0</v>
      </c>
      <c r="Q19306" s="334">
        <v>0</v>
      </c>
      <c r="R19306" s="334">
        <v>0</v>
      </c>
      <c r="S19306" s="334">
        <v>0</v>
      </c>
      <c r="T19306" s="334">
        <v>0</v>
      </c>
      <c r="U19306" s="334">
        <v>0</v>
      </c>
      <c r="V19306" s="334">
        <v>0</v>
      </c>
      <c r="W19306" s="334">
        <v>0</v>
      </c>
      <c r="X19306" s="334">
        <v>0</v>
      </c>
      <c r="Y19306" s="334">
        <v>0</v>
      </c>
      <c r="Z19306" s="334">
        <v>0</v>
      </c>
      <c r="AA19306" s="334">
        <v>0</v>
      </c>
      <c r="AB19306" s="334">
        <v>0</v>
      </c>
      <c r="AD19306" s="334">
        <v>0</v>
      </c>
      <c r="AE19306" s="334">
        <f t="shared" ref="AE19306:AE19369" si="3023">AD19306</f>
        <v>0</v>
      </c>
      <c r="AF19306" s="334">
        <f t="shared" ref="AF19306:AF19369" si="3024">SUM(E19306:AB19306)</f>
        <v>0</v>
      </c>
      <c r="AG19306" s="340">
        <f t="shared" ref="AG19306:AG19369" si="3025">ABS(AF19306-AE19306)</f>
        <v>0</v>
      </c>
      <c r="AI19306" s="340">
        <f t="shared" si="3022"/>
        <v>0</v>
      </c>
      <c r="AJ19306" s="340">
        <f t="shared" si="3022"/>
        <v>0</v>
      </c>
      <c r="AK19306" s="340">
        <f t="shared" si="3022"/>
        <v>0</v>
      </c>
      <c r="AL19306" s="340">
        <f t="shared" si="3022"/>
        <v>0</v>
      </c>
      <c r="AM19306" s="340">
        <f t="shared" si="3022"/>
        <v>0</v>
      </c>
    </row>
    <row r="19307" spans="1:39" x14ac:dyDescent="0.35">
      <c r="A19307" s="337">
        <v>41220</v>
      </c>
      <c r="B19307" s="338">
        <f t="shared" si="3017"/>
        <v>2012</v>
      </c>
      <c r="C19307" s="338">
        <f t="shared" si="3018"/>
        <v>11</v>
      </c>
      <c r="D19307" s="338">
        <f t="shared" si="3019"/>
        <v>7</v>
      </c>
      <c r="E19307" s="334">
        <v>0</v>
      </c>
      <c r="F19307" s="334">
        <v>0</v>
      </c>
      <c r="G19307" s="334">
        <v>0</v>
      </c>
      <c r="H19307" s="334">
        <v>0</v>
      </c>
      <c r="I19307" s="334">
        <v>0</v>
      </c>
      <c r="J19307" s="334">
        <v>0</v>
      </c>
      <c r="K19307" s="334">
        <v>0</v>
      </c>
      <c r="L19307" s="334">
        <v>0</v>
      </c>
      <c r="M19307" s="334">
        <v>0</v>
      </c>
      <c r="N19307" s="334">
        <v>0</v>
      </c>
      <c r="O19307" s="334">
        <v>0</v>
      </c>
      <c r="P19307" s="334">
        <v>0</v>
      </c>
      <c r="Q19307" s="334">
        <v>0</v>
      </c>
      <c r="R19307" s="334">
        <v>0</v>
      </c>
      <c r="S19307" s="334">
        <v>0</v>
      </c>
      <c r="T19307" s="334">
        <v>0</v>
      </c>
      <c r="U19307" s="334">
        <v>0</v>
      </c>
      <c r="V19307" s="334">
        <v>0</v>
      </c>
      <c r="W19307" s="334">
        <v>0</v>
      </c>
      <c r="X19307" s="334">
        <v>0</v>
      </c>
      <c r="Y19307" s="334">
        <v>0.1</v>
      </c>
      <c r="Z19307" s="334">
        <v>0</v>
      </c>
      <c r="AA19307" s="334">
        <v>0.1</v>
      </c>
      <c r="AB19307" s="334">
        <v>0</v>
      </c>
      <c r="AD19307" s="334">
        <v>0.2</v>
      </c>
      <c r="AE19307" s="334">
        <f t="shared" si="3023"/>
        <v>0.2</v>
      </c>
      <c r="AF19307" s="334">
        <f t="shared" si="3024"/>
        <v>0.2</v>
      </c>
      <c r="AG19307" s="340">
        <f t="shared" si="3025"/>
        <v>0</v>
      </c>
      <c r="AI19307" s="340">
        <f t="shared" si="3022"/>
        <v>0</v>
      </c>
      <c r="AJ19307" s="340">
        <f t="shared" si="3022"/>
        <v>0</v>
      </c>
      <c r="AK19307" s="340">
        <f t="shared" si="3022"/>
        <v>0</v>
      </c>
      <c r="AL19307" s="340">
        <f t="shared" si="3022"/>
        <v>0</v>
      </c>
      <c r="AM19307" s="340">
        <f t="shared" si="3022"/>
        <v>0</v>
      </c>
    </row>
    <row r="19308" spans="1:39" x14ac:dyDescent="0.35">
      <c r="A19308" s="337">
        <v>41221</v>
      </c>
      <c r="B19308" s="338">
        <f t="shared" si="3017"/>
        <v>2012</v>
      </c>
      <c r="C19308" s="338">
        <f t="shared" si="3018"/>
        <v>11</v>
      </c>
      <c r="D19308" s="338">
        <f t="shared" si="3019"/>
        <v>8</v>
      </c>
      <c r="E19308" s="334">
        <v>0.3</v>
      </c>
      <c r="F19308" s="334">
        <v>0.3</v>
      </c>
      <c r="G19308" s="334">
        <v>0.3</v>
      </c>
      <c r="H19308" s="334">
        <v>0.4</v>
      </c>
      <c r="I19308" s="334">
        <v>0.3</v>
      </c>
      <c r="J19308" s="334">
        <v>0.3</v>
      </c>
      <c r="K19308" s="334">
        <v>0.3</v>
      </c>
      <c r="L19308" s="334">
        <v>0.3</v>
      </c>
      <c r="M19308" s="334">
        <v>0.3</v>
      </c>
      <c r="N19308" s="334">
        <v>0.3</v>
      </c>
      <c r="O19308" s="334">
        <v>0.3</v>
      </c>
      <c r="P19308" s="334">
        <v>0.4</v>
      </c>
      <c r="Q19308" s="334">
        <v>0.3</v>
      </c>
      <c r="R19308" s="334">
        <v>0</v>
      </c>
      <c r="S19308" s="334">
        <v>0.3</v>
      </c>
      <c r="T19308" s="334">
        <v>0.3</v>
      </c>
      <c r="U19308" s="334">
        <v>0.3</v>
      </c>
      <c r="V19308" s="334">
        <v>0.3</v>
      </c>
      <c r="W19308" s="334">
        <v>0.3</v>
      </c>
      <c r="X19308" s="334">
        <v>0.3</v>
      </c>
      <c r="Y19308" s="334">
        <v>0.4</v>
      </c>
      <c r="Z19308" s="334">
        <v>0.3</v>
      </c>
      <c r="AA19308" s="334">
        <v>0.3</v>
      </c>
      <c r="AB19308" s="334">
        <v>0.3</v>
      </c>
      <c r="AD19308" s="334">
        <v>7.2</v>
      </c>
      <c r="AE19308" s="334">
        <f t="shared" si="3023"/>
        <v>7.2</v>
      </c>
      <c r="AF19308" s="334">
        <f t="shared" si="3024"/>
        <v>7.1999999999999975</v>
      </c>
      <c r="AG19308" s="340">
        <f t="shared" si="3025"/>
        <v>2.6645352591003757E-15</v>
      </c>
      <c r="AI19308" s="340">
        <f t="shared" si="3022"/>
        <v>0</v>
      </c>
      <c r="AJ19308" s="340">
        <f t="shared" si="3022"/>
        <v>0</v>
      </c>
      <c r="AK19308" s="340">
        <f t="shared" si="3022"/>
        <v>0</v>
      </c>
      <c r="AL19308" s="340">
        <f t="shared" si="3022"/>
        <v>0</v>
      </c>
      <c r="AM19308" s="340">
        <f t="shared" si="3022"/>
        <v>0</v>
      </c>
    </row>
    <row r="19309" spans="1:39" x14ac:dyDescent="0.35">
      <c r="A19309" s="337">
        <v>41222</v>
      </c>
      <c r="B19309" s="338">
        <f t="shared" si="3017"/>
        <v>2012</v>
      </c>
      <c r="C19309" s="338">
        <f t="shared" si="3018"/>
        <v>11</v>
      </c>
      <c r="D19309" s="338">
        <f t="shared" si="3019"/>
        <v>9</v>
      </c>
      <c r="E19309" s="334">
        <v>0.2</v>
      </c>
      <c r="F19309" s="334">
        <v>0.3</v>
      </c>
      <c r="G19309" s="334">
        <v>0.2</v>
      </c>
      <c r="H19309" s="334">
        <v>0.2</v>
      </c>
      <c r="I19309" s="334">
        <v>0.2</v>
      </c>
      <c r="J19309" s="334">
        <v>0.3</v>
      </c>
      <c r="K19309" s="334">
        <v>0.2</v>
      </c>
      <c r="L19309" s="334">
        <v>0.2</v>
      </c>
      <c r="M19309" s="334">
        <v>0.2</v>
      </c>
      <c r="N19309" s="334">
        <v>0.3</v>
      </c>
      <c r="O19309" s="334">
        <v>0.2</v>
      </c>
      <c r="P19309" s="334">
        <v>0.2</v>
      </c>
      <c r="Q19309" s="334">
        <v>0.2</v>
      </c>
      <c r="R19309" s="334">
        <v>0</v>
      </c>
      <c r="S19309" s="334">
        <v>0.3</v>
      </c>
      <c r="T19309" s="334">
        <v>0.2</v>
      </c>
      <c r="U19309" s="334">
        <v>0.2</v>
      </c>
      <c r="V19309" s="334">
        <v>0.2</v>
      </c>
      <c r="W19309" s="334">
        <v>0.3</v>
      </c>
      <c r="X19309" s="334">
        <v>0.2</v>
      </c>
      <c r="Y19309" s="334">
        <v>0.2</v>
      </c>
      <c r="Z19309" s="334">
        <v>0.2</v>
      </c>
      <c r="AA19309" s="334">
        <v>0.3</v>
      </c>
      <c r="AB19309" s="334">
        <v>0.2</v>
      </c>
      <c r="AD19309" s="334">
        <v>5.2</v>
      </c>
      <c r="AE19309" s="334">
        <f t="shared" si="3023"/>
        <v>5.2</v>
      </c>
      <c r="AF19309" s="334">
        <f t="shared" si="3024"/>
        <v>5.2000000000000011</v>
      </c>
      <c r="AG19309" s="340">
        <f t="shared" si="3025"/>
        <v>8.8817841970012523E-16</v>
      </c>
      <c r="AI19309" s="340">
        <f t="shared" si="3022"/>
        <v>0</v>
      </c>
      <c r="AJ19309" s="340">
        <f t="shared" si="3022"/>
        <v>0</v>
      </c>
      <c r="AK19309" s="340">
        <f t="shared" si="3022"/>
        <v>0</v>
      </c>
      <c r="AL19309" s="340">
        <f t="shared" si="3022"/>
        <v>0</v>
      </c>
      <c r="AM19309" s="340">
        <f t="shared" si="3022"/>
        <v>0</v>
      </c>
    </row>
    <row r="19310" spans="1:39" x14ac:dyDescent="0.35">
      <c r="A19310" s="337">
        <v>41223</v>
      </c>
      <c r="B19310" s="338">
        <f t="shared" si="3017"/>
        <v>2012</v>
      </c>
      <c r="C19310" s="338">
        <f t="shared" si="3018"/>
        <v>11</v>
      </c>
      <c r="D19310" s="338">
        <f t="shared" si="3019"/>
        <v>10</v>
      </c>
      <c r="E19310" s="334">
        <v>0.1</v>
      </c>
      <c r="F19310" s="334">
        <v>0</v>
      </c>
      <c r="G19310" s="334">
        <v>0.1</v>
      </c>
      <c r="H19310" s="334">
        <v>0.1</v>
      </c>
      <c r="I19310" s="334">
        <v>0.1</v>
      </c>
      <c r="J19310" s="334">
        <v>0</v>
      </c>
      <c r="K19310" s="334">
        <v>0.1</v>
      </c>
      <c r="L19310" s="334">
        <v>0.1</v>
      </c>
      <c r="M19310" s="334">
        <v>0.1</v>
      </c>
      <c r="N19310" s="334">
        <v>0</v>
      </c>
      <c r="O19310" s="334">
        <v>0</v>
      </c>
      <c r="P19310" s="334">
        <v>0</v>
      </c>
      <c r="Q19310" s="334">
        <v>0</v>
      </c>
      <c r="R19310" s="334">
        <v>0</v>
      </c>
      <c r="S19310" s="334">
        <v>0</v>
      </c>
      <c r="T19310" s="334">
        <v>0</v>
      </c>
      <c r="U19310" s="334">
        <v>0</v>
      </c>
      <c r="V19310" s="334">
        <v>0</v>
      </c>
      <c r="W19310" s="334">
        <v>0</v>
      </c>
      <c r="X19310" s="334">
        <v>0</v>
      </c>
      <c r="Y19310" s="334">
        <v>0</v>
      </c>
      <c r="Z19310" s="334">
        <v>0</v>
      </c>
      <c r="AA19310" s="334">
        <v>0.1</v>
      </c>
      <c r="AB19310" s="334">
        <v>0</v>
      </c>
      <c r="AD19310" s="334">
        <v>0.8</v>
      </c>
      <c r="AE19310" s="334">
        <f t="shared" si="3023"/>
        <v>0.8</v>
      </c>
      <c r="AF19310" s="334">
        <f t="shared" si="3024"/>
        <v>0.79999999999999993</v>
      </c>
      <c r="AG19310" s="340">
        <f t="shared" si="3025"/>
        <v>1.1102230246251565E-16</v>
      </c>
      <c r="AI19310" s="340">
        <f t="shared" si="3022"/>
        <v>0</v>
      </c>
      <c r="AJ19310" s="340">
        <f t="shared" si="3022"/>
        <v>0</v>
      </c>
      <c r="AK19310" s="340">
        <f t="shared" si="3022"/>
        <v>0</v>
      </c>
      <c r="AL19310" s="340">
        <f t="shared" si="3022"/>
        <v>0</v>
      </c>
      <c r="AM19310" s="340">
        <f t="shared" si="3022"/>
        <v>0</v>
      </c>
    </row>
    <row r="19311" spans="1:39" x14ac:dyDescent="0.35">
      <c r="A19311" s="337">
        <v>41224</v>
      </c>
      <c r="B19311" s="338">
        <f t="shared" si="3017"/>
        <v>2012</v>
      </c>
      <c r="C19311" s="338">
        <f t="shared" si="3018"/>
        <v>11</v>
      </c>
      <c r="D19311" s="338">
        <f t="shared" si="3019"/>
        <v>11</v>
      </c>
      <c r="E19311" s="334">
        <v>0</v>
      </c>
      <c r="F19311" s="334">
        <v>0</v>
      </c>
      <c r="G19311" s="334">
        <v>0</v>
      </c>
      <c r="H19311" s="334">
        <v>0</v>
      </c>
      <c r="I19311" s="334">
        <v>0</v>
      </c>
      <c r="J19311" s="334">
        <v>0</v>
      </c>
      <c r="K19311" s="334">
        <v>0</v>
      </c>
      <c r="L19311" s="334">
        <v>0</v>
      </c>
      <c r="M19311" s="334">
        <v>0</v>
      </c>
      <c r="N19311" s="334">
        <v>0</v>
      </c>
      <c r="O19311" s="334">
        <v>0</v>
      </c>
      <c r="P19311" s="334">
        <v>0</v>
      </c>
      <c r="Q19311" s="334">
        <v>0</v>
      </c>
      <c r="R19311" s="334">
        <v>0</v>
      </c>
      <c r="S19311" s="334">
        <v>0</v>
      </c>
      <c r="T19311" s="334">
        <v>0</v>
      </c>
      <c r="U19311" s="334">
        <v>0</v>
      </c>
      <c r="V19311" s="334">
        <v>0</v>
      </c>
      <c r="W19311" s="334">
        <v>0</v>
      </c>
      <c r="X19311" s="334">
        <v>0</v>
      </c>
      <c r="Y19311" s="334">
        <v>0</v>
      </c>
      <c r="Z19311" s="334">
        <v>0</v>
      </c>
      <c r="AA19311" s="334">
        <v>0</v>
      </c>
      <c r="AB19311" s="334">
        <v>0</v>
      </c>
      <c r="AD19311" s="334">
        <v>0</v>
      </c>
      <c r="AE19311" s="334">
        <f t="shared" si="3023"/>
        <v>0</v>
      </c>
      <c r="AF19311" s="334">
        <f t="shared" si="3024"/>
        <v>0</v>
      </c>
      <c r="AG19311" s="340">
        <f t="shared" si="3025"/>
        <v>0</v>
      </c>
      <c r="AI19311" s="340">
        <f t="shared" si="3022"/>
        <v>0</v>
      </c>
      <c r="AJ19311" s="340">
        <f t="shared" si="3022"/>
        <v>0</v>
      </c>
      <c r="AK19311" s="340">
        <f t="shared" si="3022"/>
        <v>0</v>
      </c>
      <c r="AL19311" s="340">
        <f t="shared" si="3022"/>
        <v>0</v>
      </c>
      <c r="AM19311" s="340">
        <f t="shared" si="3022"/>
        <v>0</v>
      </c>
    </row>
    <row r="19312" spans="1:39" x14ac:dyDescent="0.35">
      <c r="A19312" s="337">
        <v>41225</v>
      </c>
      <c r="B19312" s="338">
        <f t="shared" si="3017"/>
        <v>2012</v>
      </c>
      <c r="C19312" s="338">
        <f t="shared" si="3018"/>
        <v>11</v>
      </c>
      <c r="D19312" s="338">
        <f t="shared" si="3019"/>
        <v>12</v>
      </c>
      <c r="E19312" s="334">
        <v>0</v>
      </c>
      <c r="F19312" s="334">
        <v>0</v>
      </c>
      <c r="G19312" s="334">
        <v>0</v>
      </c>
      <c r="H19312" s="334">
        <v>0</v>
      </c>
      <c r="I19312" s="334">
        <v>0</v>
      </c>
      <c r="J19312" s="334">
        <v>0</v>
      </c>
      <c r="K19312" s="334">
        <v>0</v>
      </c>
      <c r="L19312" s="334">
        <v>0</v>
      </c>
      <c r="M19312" s="334">
        <v>0</v>
      </c>
      <c r="N19312" s="334">
        <v>0</v>
      </c>
      <c r="O19312" s="334">
        <v>0</v>
      </c>
      <c r="P19312" s="334">
        <v>0</v>
      </c>
      <c r="Q19312" s="334">
        <v>0</v>
      </c>
      <c r="R19312" s="334">
        <v>0</v>
      </c>
      <c r="S19312" s="334">
        <v>0</v>
      </c>
      <c r="T19312" s="334">
        <v>0</v>
      </c>
      <c r="U19312" s="334">
        <v>0</v>
      </c>
      <c r="V19312" s="334">
        <v>0</v>
      </c>
      <c r="W19312" s="334">
        <v>0</v>
      </c>
      <c r="X19312" s="334">
        <v>0</v>
      </c>
      <c r="Y19312" s="334">
        <v>0</v>
      </c>
      <c r="Z19312" s="334">
        <v>0</v>
      </c>
      <c r="AA19312" s="334">
        <v>0</v>
      </c>
      <c r="AB19312" s="334">
        <v>0</v>
      </c>
      <c r="AD19312" s="334">
        <v>0</v>
      </c>
      <c r="AE19312" s="334">
        <f t="shared" si="3023"/>
        <v>0</v>
      </c>
      <c r="AF19312" s="334">
        <f t="shared" si="3024"/>
        <v>0</v>
      </c>
      <c r="AG19312" s="340">
        <f t="shared" si="3025"/>
        <v>0</v>
      </c>
      <c r="AI19312" s="340">
        <f t="shared" si="3022"/>
        <v>0</v>
      </c>
      <c r="AJ19312" s="340">
        <f t="shared" si="3022"/>
        <v>0</v>
      </c>
      <c r="AK19312" s="340">
        <f t="shared" si="3022"/>
        <v>0</v>
      </c>
      <c r="AL19312" s="340">
        <f t="shared" si="3022"/>
        <v>0</v>
      </c>
      <c r="AM19312" s="340">
        <f t="shared" si="3022"/>
        <v>0</v>
      </c>
    </row>
    <row r="19313" spans="1:39" x14ac:dyDescent="0.35">
      <c r="A19313" s="337">
        <v>41226</v>
      </c>
      <c r="B19313" s="338">
        <f t="shared" si="3017"/>
        <v>2012</v>
      </c>
      <c r="C19313" s="338">
        <f t="shared" si="3018"/>
        <v>11</v>
      </c>
      <c r="D19313" s="338">
        <f t="shared" si="3019"/>
        <v>13</v>
      </c>
      <c r="E19313" s="334">
        <v>0</v>
      </c>
      <c r="F19313" s="334">
        <v>0</v>
      </c>
      <c r="G19313" s="334">
        <v>0</v>
      </c>
      <c r="H19313" s="334">
        <v>0</v>
      </c>
      <c r="I19313" s="334">
        <v>0</v>
      </c>
      <c r="J19313" s="334">
        <v>0</v>
      </c>
      <c r="K19313" s="334">
        <v>0</v>
      </c>
      <c r="L19313" s="334">
        <v>0</v>
      </c>
      <c r="M19313" s="334">
        <v>0</v>
      </c>
      <c r="N19313" s="334">
        <v>0</v>
      </c>
      <c r="O19313" s="334">
        <v>0</v>
      </c>
      <c r="P19313" s="334">
        <v>0</v>
      </c>
      <c r="Q19313" s="334">
        <v>0</v>
      </c>
      <c r="R19313" s="334">
        <v>0</v>
      </c>
      <c r="S19313" s="334">
        <v>0</v>
      </c>
      <c r="T19313" s="334">
        <v>0</v>
      </c>
      <c r="U19313" s="334">
        <v>0</v>
      </c>
      <c r="V19313" s="334">
        <v>0</v>
      </c>
      <c r="W19313" s="334">
        <v>0</v>
      </c>
      <c r="X19313" s="334">
        <v>0</v>
      </c>
      <c r="Y19313" s="334">
        <v>0</v>
      </c>
      <c r="Z19313" s="334">
        <v>0</v>
      </c>
      <c r="AA19313" s="334">
        <v>0</v>
      </c>
      <c r="AB19313" s="334">
        <v>0</v>
      </c>
      <c r="AD19313" s="334">
        <v>0</v>
      </c>
      <c r="AE19313" s="334">
        <f t="shared" si="3023"/>
        <v>0</v>
      </c>
      <c r="AF19313" s="334">
        <f t="shared" si="3024"/>
        <v>0</v>
      </c>
      <c r="AG19313" s="340">
        <f t="shared" si="3025"/>
        <v>0</v>
      </c>
      <c r="AI19313" s="340">
        <f t="shared" si="3022"/>
        <v>0</v>
      </c>
      <c r="AJ19313" s="340">
        <f t="shared" si="3022"/>
        <v>0</v>
      </c>
      <c r="AK19313" s="340">
        <f t="shared" si="3022"/>
        <v>0</v>
      </c>
      <c r="AL19313" s="340">
        <f t="shared" si="3022"/>
        <v>0</v>
      </c>
      <c r="AM19313" s="340">
        <f t="shared" si="3022"/>
        <v>0</v>
      </c>
    </row>
    <row r="19314" spans="1:39" x14ac:dyDescent="0.35">
      <c r="A19314" s="337">
        <v>41227</v>
      </c>
      <c r="B19314" s="338">
        <f t="shared" si="3017"/>
        <v>2012</v>
      </c>
      <c r="C19314" s="338">
        <f t="shared" si="3018"/>
        <v>11</v>
      </c>
      <c r="D19314" s="338">
        <f t="shared" si="3019"/>
        <v>14</v>
      </c>
      <c r="E19314" s="334">
        <v>0</v>
      </c>
      <c r="F19314" s="334">
        <v>0</v>
      </c>
      <c r="G19314" s="334">
        <v>0</v>
      </c>
      <c r="H19314" s="334">
        <v>0</v>
      </c>
      <c r="I19314" s="334">
        <v>0</v>
      </c>
      <c r="J19314" s="334">
        <v>0</v>
      </c>
      <c r="K19314" s="334">
        <v>0</v>
      </c>
      <c r="L19314" s="334">
        <v>0</v>
      </c>
      <c r="M19314" s="334">
        <v>0</v>
      </c>
      <c r="N19314" s="334">
        <v>0</v>
      </c>
      <c r="O19314" s="334">
        <v>0</v>
      </c>
      <c r="P19314" s="334">
        <v>0</v>
      </c>
      <c r="Q19314" s="334">
        <v>0</v>
      </c>
      <c r="R19314" s="334">
        <v>0</v>
      </c>
      <c r="S19314" s="334">
        <v>0</v>
      </c>
      <c r="T19314" s="334">
        <v>0</v>
      </c>
      <c r="U19314" s="334">
        <v>0</v>
      </c>
      <c r="V19314" s="334">
        <v>0</v>
      </c>
      <c r="W19314" s="334">
        <v>0</v>
      </c>
      <c r="X19314" s="334">
        <v>0</v>
      </c>
      <c r="Y19314" s="334">
        <v>0</v>
      </c>
      <c r="Z19314" s="334">
        <v>0</v>
      </c>
      <c r="AA19314" s="334">
        <v>0</v>
      </c>
      <c r="AB19314" s="334">
        <v>0</v>
      </c>
      <c r="AD19314" s="334">
        <v>0</v>
      </c>
      <c r="AE19314" s="334">
        <f t="shared" si="3023"/>
        <v>0</v>
      </c>
      <c r="AF19314" s="334">
        <f t="shared" si="3024"/>
        <v>0</v>
      </c>
      <c r="AG19314" s="340">
        <f t="shared" si="3025"/>
        <v>0</v>
      </c>
      <c r="AI19314" s="340">
        <f t="shared" si="3022"/>
        <v>0</v>
      </c>
      <c r="AJ19314" s="340">
        <f t="shared" si="3022"/>
        <v>0</v>
      </c>
      <c r="AK19314" s="340">
        <f t="shared" si="3022"/>
        <v>0</v>
      </c>
      <c r="AL19314" s="340">
        <f t="shared" si="3022"/>
        <v>0</v>
      </c>
      <c r="AM19314" s="340">
        <f t="shared" si="3022"/>
        <v>0</v>
      </c>
    </row>
    <row r="19315" spans="1:39" x14ac:dyDescent="0.35">
      <c r="A19315" s="337">
        <v>41228</v>
      </c>
      <c r="B19315" s="338">
        <f t="shared" si="3017"/>
        <v>2012</v>
      </c>
      <c r="C19315" s="338">
        <f t="shared" si="3018"/>
        <v>11</v>
      </c>
      <c r="D19315" s="338">
        <f t="shared" si="3019"/>
        <v>15</v>
      </c>
      <c r="E19315" s="334">
        <v>0</v>
      </c>
      <c r="F19315" s="334">
        <v>0</v>
      </c>
      <c r="G19315" s="334">
        <v>0</v>
      </c>
      <c r="H19315" s="334">
        <v>0</v>
      </c>
      <c r="I19315" s="334">
        <v>0</v>
      </c>
      <c r="J19315" s="334">
        <v>0</v>
      </c>
      <c r="K19315" s="334">
        <v>0</v>
      </c>
      <c r="L19315" s="334">
        <v>0</v>
      </c>
      <c r="M19315" s="334">
        <v>0</v>
      </c>
      <c r="N19315" s="334">
        <v>0</v>
      </c>
      <c r="O19315" s="334">
        <v>0</v>
      </c>
      <c r="P19315" s="334">
        <v>0</v>
      </c>
      <c r="Q19315" s="334">
        <v>0</v>
      </c>
      <c r="R19315" s="334">
        <v>0</v>
      </c>
      <c r="S19315" s="334">
        <v>0</v>
      </c>
      <c r="T19315" s="334">
        <v>0</v>
      </c>
      <c r="U19315" s="334">
        <v>0</v>
      </c>
      <c r="V19315" s="334">
        <v>0</v>
      </c>
      <c r="W19315" s="334">
        <v>0</v>
      </c>
      <c r="X19315" s="334">
        <v>0</v>
      </c>
      <c r="Y19315" s="334">
        <v>0</v>
      </c>
      <c r="Z19315" s="334">
        <v>0</v>
      </c>
      <c r="AA19315" s="334">
        <v>0</v>
      </c>
      <c r="AB19315" s="334">
        <v>0</v>
      </c>
      <c r="AD19315" s="334">
        <v>0</v>
      </c>
      <c r="AE19315" s="334">
        <f t="shared" si="3023"/>
        <v>0</v>
      </c>
      <c r="AF19315" s="334">
        <f t="shared" si="3024"/>
        <v>0</v>
      </c>
      <c r="AG19315" s="340">
        <f t="shared" si="3025"/>
        <v>0</v>
      </c>
      <c r="AI19315" s="340">
        <f t="shared" si="3022"/>
        <v>0</v>
      </c>
      <c r="AJ19315" s="340">
        <f t="shared" si="3022"/>
        <v>0</v>
      </c>
      <c r="AK19315" s="340">
        <f t="shared" si="3022"/>
        <v>0</v>
      </c>
      <c r="AL19315" s="340">
        <f t="shared" si="3022"/>
        <v>0</v>
      </c>
      <c r="AM19315" s="340">
        <f t="shared" si="3022"/>
        <v>0</v>
      </c>
    </row>
    <row r="19316" spans="1:39" x14ac:dyDescent="0.35">
      <c r="A19316" s="337">
        <v>41229</v>
      </c>
      <c r="B19316" s="338">
        <f t="shared" si="3017"/>
        <v>2012</v>
      </c>
      <c r="C19316" s="338">
        <f t="shared" si="3018"/>
        <v>11</v>
      </c>
      <c r="D19316" s="338">
        <f t="shared" si="3019"/>
        <v>16</v>
      </c>
      <c r="E19316" s="334">
        <v>0</v>
      </c>
      <c r="F19316" s="334">
        <v>0</v>
      </c>
      <c r="G19316" s="334">
        <v>0</v>
      </c>
      <c r="H19316" s="334">
        <v>0</v>
      </c>
      <c r="I19316" s="334">
        <v>0</v>
      </c>
      <c r="J19316" s="334">
        <v>0</v>
      </c>
      <c r="K19316" s="334">
        <v>0</v>
      </c>
      <c r="L19316" s="334">
        <v>0</v>
      </c>
      <c r="M19316" s="334">
        <v>0</v>
      </c>
      <c r="N19316" s="334">
        <v>0</v>
      </c>
      <c r="O19316" s="334">
        <v>0</v>
      </c>
      <c r="P19316" s="334">
        <v>0</v>
      </c>
      <c r="Q19316" s="334">
        <v>0</v>
      </c>
      <c r="R19316" s="334">
        <v>0</v>
      </c>
      <c r="S19316" s="334">
        <v>0</v>
      </c>
      <c r="T19316" s="334">
        <v>0</v>
      </c>
      <c r="U19316" s="334">
        <v>0</v>
      </c>
      <c r="V19316" s="334">
        <v>0</v>
      </c>
      <c r="W19316" s="334">
        <v>0</v>
      </c>
      <c r="X19316" s="334">
        <v>0</v>
      </c>
      <c r="Y19316" s="334">
        <v>0</v>
      </c>
      <c r="Z19316" s="334">
        <v>0</v>
      </c>
      <c r="AA19316" s="334">
        <v>0</v>
      </c>
      <c r="AB19316" s="334">
        <v>0</v>
      </c>
      <c r="AD19316" s="334">
        <v>0</v>
      </c>
      <c r="AE19316" s="334">
        <f t="shared" si="3023"/>
        <v>0</v>
      </c>
      <c r="AF19316" s="334">
        <f t="shared" si="3024"/>
        <v>0</v>
      </c>
      <c r="AG19316" s="340">
        <f t="shared" si="3025"/>
        <v>0</v>
      </c>
      <c r="AI19316" s="340">
        <f t="shared" ref="AI19316:AM19331" si="3026">IF($C19316=AI$1,$AF19316,0)</f>
        <v>0</v>
      </c>
      <c r="AJ19316" s="340">
        <f t="shared" si="3026"/>
        <v>0</v>
      </c>
      <c r="AK19316" s="340">
        <f t="shared" si="3026"/>
        <v>0</v>
      </c>
      <c r="AL19316" s="340">
        <f t="shared" si="3026"/>
        <v>0</v>
      </c>
      <c r="AM19316" s="340">
        <f t="shared" si="3026"/>
        <v>0</v>
      </c>
    </row>
    <row r="19317" spans="1:39" x14ac:dyDescent="0.35">
      <c r="A19317" s="337">
        <v>41230</v>
      </c>
      <c r="B19317" s="338">
        <f t="shared" si="3017"/>
        <v>2012</v>
      </c>
      <c r="C19317" s="338">
        <f t="shared" si="3018"/>
        <v>11</v>
      </c>
      <c r="D19317" s="338">
        <f t="shared" si="3019"/>
        <v>17</v>
      </c>
      <c r="E19317" s="334">
        <v>0</v>
      </c>
      <c r="F19317" s="334">
        <v>0</v>
      </c>
      <c r="G19317" s="334">
        <v>0</v>
      </c>
      <c r="H19317" s="334">
        <v>0</v>
      </c>
      <c r="I19317" s="334">
        <v>0</v>
      </c>
      <c r="J19317" s="334">
        <v>0</v>
      </c>
      <c r="K19317" s="334">
        <v>0</v>
      </c>
      <c r="L19317" s="334">
        <v>0</v>
      </c>
      <c r="M19317" s="334">
        <v>0</v>
      </c>
      <c r="N19317" s="334">
        <v>0</v>
      </c>
      <c r="O19317" s="334">
        <v>0</v>
      </c>
      <c r="P19317" s="334">
        <v>0</v>
      </c>
      <c r="Q19317" s="334">
        <v>0</v>
      </c>
      <c r="R19317" s="334">
        <v>0</v>
      </c>
      <c r="S19317" s="334">
        <v>0</v>
      </c>
      <c r="T19317" s="334">
        <v>0</v>
      </c>
      <c r="U19317" s="334">
        <v>0</v>
      </c>
      <c r="V19317" s="334">
        <v>0</v>
      </c>
      <c r="W19317" s="334">
        <v>0</v>
      </c>
      <c r="X19317" s="334">
        <v>0</v>
      </c>
      <c r="Y19317" s="334">
        <v>0</v>
      </c>
      <c r="Z19317" s="334">
        <v>0</v>
      </c>
      <c r="AA19317" s="334">
        <v>0</v>
      </c>
      <c r="AB19317" s="334">
        <v>0</v>
      </c>
      <c r="AD19317" s="334">
        <v>0</v>
      </c>
      <c r="AE19317" s="334">
        <f t="shared" si="3023"/>
        <v>0</v>
      </c>
      <c r="AF19317" s="334">
        <f t="shared" si="3024"/>
        <v>0</v>
      </c>
      <c r="AG19317" s="340">
        <f t="shared" si="3025"/>
        <v>0</v>
      </c>
      <c r="AI19317" s="340">
        <f t="shared" si="3026"/>
        <v>0</v>
      </c>
      <c r="AJ19317" s="340">
        <f t="shared" si="3026"/>
        <v>0</v>
      </c>
      <c r="AK19317" s="340">
        <f t="shared" si="3026"/>
        <v>0</v>
      </c>
      <c r="AL19317" s="340">
        <f t="shared" si="3026"/>
        <v>0</v>
      </c>
      <c r="AM19317" s="340">
        <f t="shared" si="3026"/>
        <v>0</v>
      </c>
    </row>
    <row r="19318" spans="1:39" x14ac:dyDescent="0.35">
      <c r="A19318" s="337">
        <v>41231</v>
      </c>
      <c r="B19318" s="338">
        <f t="shared" si="3017"/>
        <v>2012</v>
      </c>
      <c r="C19318" s="338">
        <f t="shared" si="3018"/>
        <v>11</v>
      </c>
      <c r="D19318" s="338">
        <f t="shared" si="3019"/>
        <v>18</v>
      </c>
      <c r="E19318" s="334">
        <v>0</v>
      </c>
      <c r="F19318" s="334">
        <v>0</v>
      </c>
      <c r="G19318" s="334">
        <v>0</v>
      </c>
      <c r="H19318" s="334">
        <v>0</v>
      </c>
      <c r="I19318" s="334">
        <v>0</v>
      </c>
      <c r="J19318" s="334">
        <v>0</v>
      </c>
      <c r="K19318" s="334">
        <v>0</v>
      </c>
      <c r="L19318" s="334">
        <v>0</v>
      </c>
      <c r="M19318" s="334">
        <v>0</v>
      </c>
      <c r="N19318" s="334">
        <v>0</v>
      </c>
      <c r="O19318" s="334">
        <v>0</v>
      </c>
      <c r="P19318" s="334">
        <v>0</v>
      </c>
      <c r="Q19318" s="334">
        <v>0</v>
      </c>
      <c r="R19318" s="334">
        <v>0</v>
      </c>
      <c r="S19318" s="334">
        <v>0</v>
      </c>
      <c r="T19318" s="334">
        <v>0</v>
      </c>
      <c r="U19318" s="334">
        <v>0</v>
      </c>
      <c r="V19318" s="334">
        <v>0</v>
      </c>
      <c r="W19318" s="334">
        <v>0</v>
      </c>
      <c r="X19318" s="334">
        <v>0</v>
      </c>
      <c r="Y19318" s="334">
        <v>0</v>
      </c>
      <c r="Z19318" s="334">
        <v>0</v>
      </c>
      <c r="AA19318" s="334">
        <v>0</v>
      </c>
      <c r="AB19318" s="334">
        <v>0</v>
      </c>
      <c r="AD19318" s="334">
        <v>0</v>
      </c>
      <c r="AE19318" s="334">
        <f t="shared" si="3023"/>
        <v>0</v>
      </c>
      <c r="AF19318" s="334">
        <f t="shared" si="3024"/>
        <v>0</v>
      </c>
      <c r="AG19318" s="340">
        <f t="shared" si="3025"/>
        <v>0</v>
      </c>
      <c r="AI19318" s="340">
        <f t="shared" si="3026"/>
        <v>0</v>
      </c>
      <c r="AJ19318" s="340">
        <f t="shared" si="3026"/>
        <v>0</v>
      </c>
      <c r="AK19318" s="340">
        <f t="shared" si="3026"/>
        <v>0</v>
      </c>
      <c r="AL19318" s="340">
        <f t="shared" si="3026"/>
        <v>0</v>
      </c>
      <c r="AM19318" s="340">
        <f t="shared" si="3026"/>
        <v>0</v>
      </c>
    </row>
    <row r="19319" spans="1:39" x14ac:dyDescent="0.35">
      <c r="A19319" s="337">
        <v>41232</v>
      </c>
      <c r="B19319" s="338">
        <f t="shared" si="3017"/>
        <v>2012</v>
      </c>
      <c r="C19319" s="338">
        <f t="shared" si="3018"/>
        <v>11</v>
      </c>
      <c r="D19319" s="338">
        <f t="shared" si="3019"/>
        <v>19</v>
      </c>
      <c r="E19319" s="334">
        <v>0</v>
      </c>
      <c r="F19319" s="334">
        <v>0</v>
      </c>
      <c r="G19319" s="334">
        <v>0</v>
      </c>
      <c r="H19319" s="334">
        <v>0</v>
      </c>
      <c r="I19319" s="334">
        <v>0</v>
      </c>
      <c r="J19319" s="334">
        <v>0</v>
      </c>
      <c r="K19319" s="334">
        <v>0</v>
      </c>
      <c r="L19319" s="334">
        <v>0</v>
      </c>
      <c r="M19319" s="334">
        <v>0</v>
      </c>
      <c r="N19319" s="334">
        <v>0</v>
      </c>
      <c r="O19319" s="334">
        <v>0</v>
      </c>
      <c r="P19319" s="334">
        <v>0</v>
      </c>
      <c r="Q19319" s="334">
        <v>0</v>
      </c>
      <c r="R19319" s="334">
        <v>0</v>
      </c>
      <c r="S19319" s="334">
        <v>0</v>
      </c>
      <c r="T19319" s="334">
        <v>0</v>
      </c>
      <c r="U19319" s="334">
        <v>0</v>
      </c>
      <c r="V19319" s="334">
        <v>0</v>
      </c>
      <c r="W19319" s="334">
        <v>0</v>
      </c>
      <c r="X19319" s="334">
        <v>0</v>
      </c>
      <c r="Y19319" s="334">
        <v>0</v>
      </c>
      <c r="Z19319" s="334">
        <v>0</v>
      </c>
      <c r="AA19319" s="334">
        <v>0</v>
      </c>
      <c r="AB19319" s="334">
        <v>0</v>
      </c>
      <c r="AD19319" s="334">
        <v>0</v>
      </c>
      <c r="AE19319" s="334">
        <f t="shared" si="3023"/>
        <v>0</v>
      </c>
      <c r="AF19319" s="334">
        <f t="shared" si="3024"/>
        <v>0</v>
      </c>
      <c r="AG19319" s="340">
        <f t="shared" si="3025"/>
        <v>0</v>
      </c>
      <c r="AI19319" s="340">
        <f t="shared" si="3026"/>
        <v>0</v>
      </c>
      <c r="AJ19319" s="340">
        <f t="shared" si="3026"/>
        <v>0</v>
      </c>
      <c r="AK19319" s="340">
        <f t="shared" si="3026"/>
        <v>0</v>
      </c>
      <c r="AL19319" s="340">
        <f t="shared" si="3026"/>
        <v>0</v>
      </c>
      <c r="AM19319" s="340">
        <f t="shared" si="3026"/>
        <v>0</v>
      </c>
    </row>
    <row r="19320" spans="1:39" x14ac:dyDescent="0.35">
      <c r="A19320" s="337">
        <v>41233</v>
      </c>
      <c r="B19320" s="338">
        <f t="shared" si="3017"/>
        <v>2012</v>
      </c>
      <c r="C19320" s="338">
        <f t="shared" si="3018"/>
        <v>11</v>
      </c>
      <c r="D19320" s="338">
        <f t="shared" si="3019"/>
        <v>20</v>
      </c>
      <c r="E19320" s="334">
        <v>0</v>
      </c>
      <c r="F19320" s="334">
        <v>0</v>
      </c>
      <c r="G19320" s="334">
        <v>0</v>
      </c>
      <c r="H19320" s="334">
        <v>0</v>
      </c>
      <c r="I19320" s="334">
        <v>0</v>
      </c>
      <c r="J19320" s="334">
        <v>0</v>
      </c>
      <c r="K19320" s="334">
        <v>0</v>
      </c>
      <c r="L19320" s="334">
        <v>0</v>
      </c>
      <c r="M19320" s="334">
        <v>0</v>
      </c>
      <c r="N19320" s="334">
        <v>0</v>
      </c>
      <c r="O19320" s="334">
        <v>0</v>
      </c>
      <c r="P19320" s="334">
        <v>0</v>
      </c>
      <c r="Q19320" s="334">
        <v>0</v>
      </c>
      <c r="R19320" s="334">
        <v>0</v>
      </c>
      <c r="S19320" s="334">
        <v>0.1</v>
      </c>
      <c r="T19320" s="334">
        <v>0.1</v>
      </c>
      <c r="U19320" s="334">
        <v>0</v>
      </c>
      <c r="V19320" s="334">
        <v>0</v>
      </c>
      <c r="W19320" s="334">
        <v>0.1</v>
      </c>
      <c r="X19320" s="334">
        <v>0</v>
      </c>
      <c r="Y19320" s="334">
        <v>0</v>
      </c>
      <c r="Z19320" s="334">
        <v>0.1</v>
      </c>
      <c r="AA19320" s="334">
        <v>0.1</v>
      </c>
      <c r="AB19320" s="334">
        <v>0.1</v>
      </c>
      <c r="AD19320" s="334">
        <v>0.6</v>
      </c>
      <c r="AE19320" s="334">
        <f t="shared" si="3023"/>
        <v>0.6</v>
      </c>
      <c r="AF19320" s="334">
        <f t="shared" si="3024"/>
        <v>0.6</v>
      </c>
      <c r="AG19320" s="340">
        <f t="shared" si="3025"/>
        <v>0</v>
      </c>
      <c r="AI19320" s="340">
        <f t="shared" si="3026"/>
        <v>0</v>
      </c>
      <c r="AJ19320" s="340">
        <f t="shared" si="3026"/>
        <v>0</v>
      </c>
      <c r="AK19320" s="340">
        <f t="shared" si="3026"/>
        <v>0</v>
      </c>
      <c r="AL19320" s="340">
        <f t="shared" si="3026"/>
        <v>0</v>
      </c>
      <c r="AM19320" s="340">
        <f t="shared" si="3026"/>
        <v>0</v>
      </c>
    </row>
    <row r="19321" spans="1:39" x14ac:dyDescent="0.35">
      <c r="A19321" s="337">
        <v>41234</v>
      </c>
      <c r="B19321" s="338">
        <f t="shared" si="3017"/>
        <v>2012</v>
      </c>
      <c r="C19321" s="338">
        <f t="shared" si="3018"/>
        <v>11</v>
      </c>
      <c r="D19321" s="338">
        <f t="shared" si="3019"/>
        <v>21</v>
      </c>
      <c r="E19321" s="334">
        <v>0.1</v>
      </c>
      <c r="F19321" s="334">
        <v>0.2</v>
      </c>
      <c r="G19321" s="334">
        <v>0.1</v>
      </c>
      <c r="H19321" s="334">
        <v>0.1</v>
      </c>
      <c r="I19321" s="334">
        <v>0.2</v>
      </c>
      <c r="J19321" s="334">
        <v>0.1</v>
      </c>
      <c r="K19321" s="334">
        <v>0.2</v>
      </c>
      <c r="L19321" s="334">
        <v>0.1</v>
      </c>
      <c r="M19321" s="334">
        <v>0.1</v>
      </c>
      <c r="N19321" s="334">
        <v>0.2</v>
      </c>
      <c r="O19321" s="334">
        <v>0.1</v>
      </c>
      <c r="P19321" s="334">
        <v>0.1</v>
      </c>
      <c r="Q19321" s="334">
        <v>0.2</v>
      </c>
      <c r="R19321" s="334">
        <v>0</v>
      </c>
      <c r="S19321" s="334">
        <v>0.1</v>
      </c>
      <c r="T19321" s="334">
        <v>0.1</v>
      </c>
      <c r="U19321" s="334">
        <v>0.2</v>
      </c>
      <c r="V19321" s="334">
        <v>0.1</v>
      </c>
      <c r="W19321" s="334">
        <v>0.2</v>
      </c>
      <c r="X19321" s="334">
        <v>0</v>
      </c>
      <c r="Y19321" s="334">
        <v>0.1</v>
      </c>
      <c r="Z19321" s="334">
        <v>0.1</v>
      </c>
      <c r="AA19321" s="334">
        <v>0.2</v>
      </c>
      <c r="AB19321" s="334">
        <v>0.1</v>
      </c>
      <c r="AD19321" s="334">
        <v>3</v>
      </c>
      <c r="AE19321" s="334">
        <f t="shared" si="3023"/>
        <v>3</v>
      </c>
      <c r="AF19321" s="334">
        <f t="shared" si="3024"/>
        <v>3.0000000000000013</v>
      </c>
      <c r="AG19321" s="340">
        <f t="shared" si="3025"/>
        <v>1.3322676295501878E-15</v>
      </c>
      <c r="AI19321" s="340">
        <f t="shared" si="3026"/>
        <v>0</v>
      </c>
      <c r="AJ19321" s="340">
        <f t="shared" si="3026"/>
        <v>0</v>
      </c>
      <c r="AK19321" s="340">
        <f t="shared" si="3026"/>
        <v>0</v>
      </c>
      <c r="AL19321" s="340">
        <f t="shared" si="3026"/>
        <v>0</v>
      </c>
      <c r="AM19321" s="340">
        <f t="shared" si="3026"/>
        <v>0</v>
      </c>
    </row>
    <row r="19322" spans="1:39" x14ac:dyDescent="0.35">
      <c r="A19322" s="337">
        <v>41235</v>
      </c>
      <c r="B19322" s="338">
        <f t="shared" si="3017"/>
        <v>2012</v>
      </c>
      <c r="C19322" s="338">
        <f t="shared" si="3018"/>
        <v>11</v>
      </c>
      <c r="D19322" s="338">
        <f t="shared" si="3019"/>
        <v>22</v>
      </c>
      <c r="E19322" s="334">
        <v>0.4</v>
      </c>
      <c r="F19322" s="334">
        <v>0.4</v>
      </c>
      <c r="G19322" s="334">
        <v>0.4</v>
      </c>
      <c r="H19322" s="334">
        <v>0.4</v>
      </c>
      <c r="I19322" s="334">
        <v>0.4</v>
      </c>
      <c r="J19322" s="334">
        <v>0</v>
      </c>
      <c r="K19322" s="334">
        <v>0</v>
      </c>
      <c r="L19322" s="334">
        <v>0</v>
      </c>
      <c r="M19322" s="334">
        <v>0</v>
      </c>
      <c r="N19322" s="334">
        <v>0</v>
      </c>
      <c r="O19322" s="334">
        <v>0</v>
      </c>
      <c r="P19322" s="334">
        <v>0</v>
      </c>
      <c r="Q19322" s="334">
        <v>0</v>
      </c>
      <c r="R19322" s="334">
        <v>0</v>
      </c>
      <c r="S19322" s="334">
        <v>0</v>
      </c>
      <c r="T19322" s="334">
        <v>0</v>
      </c>
      <c r="U19322" s="334">
        <v>0</v>
      </c>
      <c r="V19322" s="334">
        <v>0</v>
      </c>
      <c r="W19322" s="334">
        <v>0</v>
      </c>
      <c r="X19322" s="334">
        <v>0</v>
      </c>
      <c r="Y19322" s="334">
        <v>0</v>
      </c>
      <c r="Z19322" s="334">
        <v>0</v>
      </c>
      <c r="AA19322" s="334">
        <v>0</v>
      </c>
      <c r="AB19322" s="334">
        <v>0</v>
      </c>
      <c r="AD19322" s="334">
        <v>2</v>
      </c>
      <c r="AE19322" s="334">
        <f t="shared" si="3023"/>
        <v>2</v>
      </c>
      <c r="AF19322" s="334">
        <f t="shared" si="3024"/>
        <v>2</v>
      </c>
      <c r="AG19322" s="340">
        <f t="shared" si="3025"/>
        <v>0</v>
      </c>
      <c r="AI19322" s="340">
        <f t="shared" si="3026"/>
        <v>0</v>
      </c>
      <c r="AJ19322" s="340">
        <f t="shared" si="3026"/>
        <v>0</v>
      </c>
      <c r="AK19322" s="340">
        <f t="shared" si="3026"/>
        <v>0</v>
      </c>
      <c r="AL19322" s="340">
        <f t="shared" si="3026"/>
        <v>0</v>
      </c>
      <c r="AM19322" s="340">
        <f t="shared" si="3026"/>
        <v>0</v>
      </c>
    </row>
    <row r="19323" spans="1:39" x14ac:dyDescent="0.35">
      <c r="A19323" s="337">
        <v>41236</v>
      </c>
      <c r="B19323" s="338">
        <f t="shared" si="3017"/>
        <v>2012</v>
      </c>
      <c r="C19323" s="338">
        <f t="shared" si="3018"/>
        <v>11</v>
      </c>
      <c r="D19323" s="338">
        <f t="shared" si="3019"/>
        <v>23</v>
      </c>
      <c r="E19323" s="334">
        <v>0</v>
      </c>
      <c r="F19323" s="334">
        <v>0</v>
      </c>
      <c r="G19323" s="334">
        <v>0</v>
      </c>
      <c r="H19323" s="334">
        <v>0</v>
      </c>
      <c r="I19323" s="334">
        <v>0</v>
      </c>
      <c r="J19323" s="334">
        <v>0</v>
      </c>
      <c r="K19323" s="334">
        <v>0</v>
      </c>
      <c r="L19323" s="334">
        <v>0</v>
      </c>
      <c r="M19323" s="334">
        <v>0</v>
      </c>
      <c r="N19323" s="334">
        <v>0</v>
      </c>
      <c r="O19323" s="334">
        <v>0</v>
      </c>
      <c r="P19323" s="334">
        <v>0</v>
      </c>
      <c r="Q19323" s="334">
        <v>0</v>
      </c>
      <c r="R19323" s="334">
        <v>0</v>
      </c>
      <c r="S19323" s="334">
        <v>0</v>
      </c>
      <c r="T19323" s="334">
        <v>0</v>
      </c>
      <c r="U19323" s="334">
        <v>0</v>
      </c>
      <c r="V19323" s="334">
        <v>0</v>
      </c>
      <c r="W19323" s="334">
        <v>0</v>
      </c>
      <c r="X19323" s="334">
        <v>0</v>
      </c>
      <c r="Y19323" s="334">
        <v>0</v>
      </c>
      <c r="Z19323" s="334">
        <v>0</v>
      </c>
      <c r="AA19323" s="334">
        <v>0</v>
      </c>
      <c r="AB19323" s="334">
        <v>0</v>
      </c>
      <c r="AD19323" s="334">
        <v>0</v>
      </c>
      <c r="AE19323" s="334">
        <f t="shared" si="3023"/>
        <v>0</v>
      </c>
      <c r="AF19323" s="334">
        <f t="shared" si="3024"/>
        <v>0</v>
      </c>
      <c r="AG19323" s="340">
        <f t="shared" si="3025"/>
        <v>0</v>
      </c>
      <c r="AI19323" s="340">
        <f t="shared" si="3026"/>
        <v>0</v>
      </c>
      <c r="AJ19323" s="340">
        <f t="shared" si="3026"/>
        <v>0</v>
      </c>
      <c r="AK19323" s="340">
        <f t="shared" si="3026"/>
        <v>0</v>
      </c>
      <c r="AL19323" s="340">
        <f t="shared" si="3026"/>
        <v>0</v>
      </c>
      <c r="AM19323" s="340">
        <f t="shared" si="3026"/>
        <v>0</v>
      </c>
    </row>
    <row r="19324" spans="1:39" x14ac:dyDescent="0.35">
      <c r="A19324" s="337">
        <v>41237</v>
      </c>
      <c r="B19324" s="338">
        <f t="shared" si="3017"/>
        <v>2012</v>
      </c>
      <c r="C19324" s="338">
        <f t="shared" si="3018"/>
        <v>11</v>
      </c>
      <c r="D19324" s="338">
        <f t="shared" si="3019"/>
        <v>24</v>
      </c>
      <c r="E19324" s="334">
        <v>0</v>
      </c>
      <c r="F19324" s="334">
        <v>0</v>
      </c>
      <c r="G19324" s="334">
        <v>0</v>
      </c>
      <c r="H19324" s="334">
        <v>0</v>
      </c>
      <c r="I19324" s="334">
        <v>0</v>
      </c>
      <c r="J19324" s="334">
        <v>0</v>
      </c>
      <c r="K19324" s="334">
        <v>0</v>
      </c>
      <c r="L19324" s="334">
        <v>0</v>
      </c>
      <c r="M19324" s="334">
        <v>0</v>
      </c>
      <c r="N19324" s="334">
        <v>0</v>
      </c>
      <c r="O19324" s="334">
        <v>0</v>
      </c>
      <c r="P19324" s="334">
        <v>0</v>
      </c>
      <c r="Q19324" s="334">
        <v>0</v>
      </c>
      <c r="R19324" s="334">
        <v>0</v>
      </c>
      <c r="S19324" s="334">
        <v>0</v>
      </c>
      <c r="T19324" s="334">
        <v>0</v>
      </c>
      <c r="U19324" s="334">
        <v>0</v>
      </c>
      <c r="V19324" s="334">
        <v>0</v>
      </c>
      <c r="W19324" s="334">
        <v>0</v>
      </c>
      <c r="X19324" s="334">
        <v>0</v>
      </c>
      <c r="Y19324" s="334">
        <v>0</v>
      </c>
      <c r="Z19324" s="334">
        <v>0</v>
      </c>
      <c r="AA19324" s="334">
        <v>0</v>
      </c>
      <c r="AB19324" s="334">
        <v>0</v>
      </c>
      <c r="AD19324" s="334">
        <v>0</v>
      </c>
      <c r="AE19324" s="334">
        <f t="shared" si="3023"/>
        <v>0</v>
      </c>
      <c r="AF19324" s="334">
        <f t="shared" si="3024"/>
        <v>0</v>
      </c>
      <c r="AG19324" s="340">
        <f t="shared" si="3025"/>
        <v>0</v>
      </c>
      <c r="AI19324" s="340">
        <f t="shared" si="3026"/>
        <v>0</v>
      </c>
      <c r="AJ19324" s="340">
        <f t="shared" si="3026"/>
        <v>0</v>
      </c>
      <c r="AK19324" s="340">
        <f t="shared" si="3026"/>
        <v>0</v>
      </c>
      <c r="AL19324" s="340">
        <f t="shared" si="3026"/>
        <v>0</v>
      </c>
      <c r="AM19324" s="340">
        <f t="shared" si="3026"/>
        <v>0</v>
      </c>
    </row>
    <row r="19325" spans="1:39" x14ac:dyDescent="0.35">
      <c r="A19325" s="337">
        <v>41238</v>
      </c>
      <c r="B19325" s="338">
        <f t="shared" si="3017"/>
        <v>2012</v>
      </c>
      <c r="C19325" s="338">
        <f t="shared" si="3018"/>
        <v>11</v>
      </c>
      <c r="D19325" s="338">
        <f t="shared" si="3019"/>
        <v>25</v>
      </c>
      <c r="E19325" s="334">
        <v>0</v>
      </c>
      <c r="F19325" s="334">
        <v>0</v>
      </c>
      <c r="G19325" s="334">
        <v>0</v>
      </c>
      <c r="H19325" s="334">
        <v>0</v>
      </c>
      <c r="I19325" s="334">
        <v>0</v>
      </c>
      <c r="J19325" s="334">
        <v>0</v>
      </c>
      <c r="K19325" s="334">
        <v>0</v>
      </c>
      <c r="L19325" s="334">
        <v>0</v>
      </c>
      <c r="M19325" s="334">
        <v>0</v>
      </c>
      <c r="N19325" s="334">
        <v>0</v>
      </c>
      <c r="O19325" s="334">
        <v>0</v>
      </c>
      <c r="P19325" s="334">
        <v>0</v>
      </c>
      <c r="Q19325" s="334">
        <v>0</v>
      </c>
      <c r="R19325" s="334">
        <v>0</v>
      </c>
      <c r="S19325" s="334">
        <v>0</v>
      </c>
      <c r="T19325" s="334">
        <v>0</v>
      </c>
      <c r="U19325" s="334">
        <v>0</v>
      </c>
      <c r="V19325" s="334">
        <v>0</v>
      </c>
      <c r="W19325" s="334">
        <v>0</v>
      </c>
      <c r="X19325" s="334">
        <v>0</v>
      </c>
      <c r="Y19325" s="334">
        <v>0</v>
      </c>
      <c r="Z19325" s="334">
        <v>0</v>
      </c>
      <c r="AA19325" s="334">
        <v>0</v>
      </c>
      <c r="AB19325" s="334">
        <v>0</v>
      </c>
      <c r="AD19325" s="334">
        <v>0</v>
      </c>
      <c r="AE19325" s="334">
        <f t="shared" si="3023"/>
        <v>0</v>
      </c>
      <c r="AF19325" s="334">
        <f t="shared" si="3024"/>
        <v>0</v>
      </c>
      <c r="AG19325" s="340">
        <f t="shared" si="3025"/>
        <v>0</v>
      </c>
      <c r="AI19325" s="340">
        <f t="shared" si="3026"/>
        <v>0</v>
      </c>
      <c r="AJ19325" s="340">
        <f t="shared" si="3026"/>
        <v>0</v>
      </c>
      <c r="AK19325" s="340">
        <f t="shared" si="3026"/>
        <v>0</v>
      </c>
      <c r="AL19325" s="340">
        <f t="shared" si="3026"/>
        <v>0</v>
      </c>
      <c r="AM19325" s="340">
        <f t="shared" si="3026"/>
        <v>0</v>
      </c>
    </row>
    <row r="19326" spans="1:39" x14ac:dyDescent="0.35">
      <c r="A19326" s="337">
        <v>41239</v>
      </c>
      <c r="B19326" s="338">
        <f t="shared" si="3017"/>
        <v>2012</v>
      </c>
      <c r="C19326" s="338">
        <f t="shared" si="3018"/>
        <v>11</v>
      </c>
      <c r="D19326" s="338">
        <f t="shared" si="3019"/>
        <v>26</v>
      </c>
      <c r="E19326" s="334">
        <v>0</v>
      </c>
      <c r="F19326" s="334">
        <v>0</v>
      </c>
      <c r="G19326" s="334">
        <v>0</v>
      </c>
      <c r="H19326" s="334">
        <v>0</v>
      </c>
      <c r="I19326" s="334">
        <v>0</v>
      </c>
      <c r="J19326" s="334">
        <v>0</v>
      </c>
      <c r="K19326" s="334">
        <v>0</v>
      </c>
      <c r="L19326" s="334">
        <v>0</v>
      </c>
      <c r="M19326" s="334">
        <v>0</v>
      </c>
      <c r="N19326" s="334">
        <v>0</v>
      </c>
      <c r="O19326" s="334">
        <v>0</v>
      </c>
      <c r="P19326" s="334">
        <v>0</v>
      </c>
      <c r="Q19326" s="334">
        <v>0</v>
      </c>
      <c r="R19326" s="334">
        <v>0</v>
      </c>
      <c r="S19326" s="334">
        <v>0</v>
      </c>
      <c r="T19326" s="334">
        <v>0</v>
      </c>
      <c r="U19326" s="334">
        <v>0</v>
      </c>
      <c r="V19326" s="334">
        <v>0</v>
      </c>
      <c r="W19326" s="334">
        <v>0</v>
      </c>
      <c r="X19326" s="334">
        <v>0</v>
      </c>
      <c r="Y19326" s="334">
        <v>0</v>
      </c>
      <c r="Z19326" s="334">
        <v>0</v>
      </c>
      <c r="AA19326" s="334">
        <v>0</v>
      </c>
      <c r="AB19326" s="334">
        <v>0</v>
      </c>
      <c r="AD19326" s="334">
        <v>0</v>
      </c>
      <c r="AE19326" s="334">
        <f t="shared" si="3023"/>
        <v>0</v>
      </c>
      <c r="AF19326" s="334">
        <f t="shared" si="3024"/>
        <v>0</v>
      </c>
      <c r="AG19326" s="340">
        <f t="shared" si="3025"/>
        <v>0</v>
      </c>
      <c r="AI19326" s="340">
        <f t="shared" si="3026"/>
        <v>0</v>
      </c>
      <c r="AJ19326" s="340">
        <f t="shared" si="3026"/>
        <v>0</v>
      </c>
      <c r="AK19326" s="340">
        <f t="shared" si="3026"/>
        <v>0</v>
      </c>
      <c r="AL19326" s="340">
        <f t="shared" si="3026"/>
        <v>0</v>
      </c>
      <c r="AM19326" s="340">
        <f t="shared" si="3026"/>
        <v>0</v>
      </c>
    </row>
    <row r="19327" spans="1:39" x14ac:dyDescent="0.35">
      <c r="A19327" s="337">
        <v>41240</v>
      </c>
      <c r="B19327" s="338">
        <f t="shared" si="3017"/>
        <v>2012</v>
      </c>
      <c r="C19327" s="338">
        <f t="shared" si="3018"/>
        <v>11</v>
      </c>
      <c r="D19327" s="338">
        <f t="shared" si="3019"/>
        <v>27</v>
      </c>
      <c r="E19327" s="334">
        <v>0</v>
      </c>
      <c r="F19327" s="334">
        <v>0</v>
      </c>
      <c r="G19327" s="334">
        <v>0</v>
      </c>
      <c r="H19327" s="334">
        <v>0</v>
      </c>
      <c r="I19327" s="334">
        <v>0</v>
      </c>
      <c r="J19327" s="334">
        <v>0</v>
      </c>
      <c r="K19327" s="334">
        <v>0</v>
      </c>
      <c r="L19327" s="334">
        <v>0</v>
      </c>
      <c r="M19327" s="334">
        <v>0</v>
      </c>
      <c r="N19327" s="334">
        <v>0</v>
      </c>
      <c r="O19327" s="334">
        <v>0</v>
      </c>
      <c r="P19327" s="334">
        <v>0</v>
      </c>
      <c r="Q19327" s="334">
        <v>0</v>
      </c>
      <c r="R19327" s="334">
        <v>0</v>
      </c>
      <c r="S19327" s="334">
        <v>0</v>
      </c>
      <c r="T19327" s="334">
        <v>0</v>
      </c>
      <c r="U19327" s="334">
        <v>0</v>
      </c>
      <c r="V19327" s="334">
        <v>0</v>
      </c>
      <c r="W19327" s="334">
        <v>0</v>
      </c>
      <c r="X19327" s="334">
        <v>0</v>
      </c>
      <c r="Y19327" s="334">
        <v>0</v>
      </c>
      <c r="Z19327" s="334">
        <v>0</v>
      </c>
      <c r="AA19327" s="334">
        <v>0</v>
      </c>
      <c r="AB19327" s="334">
        <v>0</v>
      </c>
      <c r="AD19327" s="334">
        <v>0</v>
      </c>
      <c r="AE19327" s="334">
        <f t="shared" si="3023"/>
        <v>0</v>
      </c>
      <c r="AF19327" s="334">
        <f t="shared" si="3024"/>
        <v>0</v>
      </c>
      <c r="AG19327" s="340">
        <f t="shared" si="3025"/>
        <v>0</v>
      </c>
      <c r="AI19327" s="340">
        <f t="shared" si="3026"/>
        <v>0</v>
      </c>
      <c r="AJ19327" s="340">
        <f t="shared" si="3026"/>
        <v>0</v>
      </c>
      <c r="AK19327" s="340">
        <f t="shared" si="3026"/>
        <v>0</v>
      </c>
      <c r="AL19327" s="340">
        <f t="shared" si="3026"/>
        <v>0</v>
      </c>
      <c r="AM19327" s="340">
        <f t="shared" si="3026"/>
        <v>0</v>
      </c>
    </row>
    <row r="19328" spans="1:39" x14ac:dyDescent="0.35">
      <c r="A19328" s="337">
        <v>41241</v>
      </c>
      <c r="B19328" s="338">
        <f t="shared" si="3017"/>
        <v>2012</v>
      </c>
      <c r="C19328" s="338">
        <f t="shared" si="3018"/>
        <v>11</v>
      </c>
      <c r="D19328" s="338">
        <f t="shared" si="3019"/>
        <v>28</v>
      </c>
      <c r="E19328" s="334">
        <v>0</v>
      </c>
      <c r="F19328" s="334">
        <v>0</v>
      </c>
      <c r="G19328" s="334">
        <v>0</v>
      </c>
      <c r="H19328" s="334">
        <v>0</v>
      </c>
      <c r="I19328" s="334">
        <v>0</v>
      </c>
      <c r="J19328" s="334">
        <v>0</v>
      </c>
      <c r="K19328" s="334">
        <v>0</v>
      </c>
      <c r="L19328" s="334">
        <v>0</v>
      </c>
      <c r="M19328" s="334">
        <v>0</v>
      </c>
      <c r="N19328" s="334">
        <v>0</v>
      </c>
      <c r="O19328" s="334">
        <v>0</v>
      </c>
      <c r="P19328" s="334">
        <v>0</v>
      </c>
      <c r="Q19328" s="334">
        <v>0</v>
      </c>
      <c r="R19328" s="334">
        <v>0</v>
      </c>
      <c r="S19328" s="334">
        <v>0</v>
      </c>
      <c r="T19328" s="334">
        <v>0</v>
      </c>
      <c r="U19328" s="334">
        <v>0</v>
      </c>
      <c r="V19328" s="334">
        <v>0</v>
      </c>
      <c r="W19328" s="334">
        <v>0</v>
      </c>
      <c r="X19328" s="334">
        <v>0.2</v>
      </c>
      <c r="Y19328" s="334">
        <v>0.2</v>
      </c>
      <c r="Z19328" s="334">
        <v>0</v>
      </c>
      <c r="AA19328" s="334">
        <v>0.2</v>
      </c>
      <c r="AB19328" s="334">
        <v>0.2</v>
      </c>
      <c r="AD19328" s="334">
        <v>0.8</v>
      </c>
      <c r="AE19328" s="334">
        <f t="shared" si="3023"/>
        <v>0.8</v>
      </c>
      <c r="AF19328" s="334">
        <f t="shared" si="3024"/>
        <v>0.8</v>
      </c>
      <c r="AG19328" s="340">
        <f t="shared" si="3025"/>
        <v>0</v>
      </c>
      <c r="AI19328" s="340">
        <f t="shared" si="3026"/>
        <v>0</v>
      </c>
      <c r="AJ19328" s="340">
        <f t="shared" si="3026"/>
        <v>0</v>
      </c>
      <c r="AK19328" s="340">
        <f t="shared" si="3026"/>
        <v>0</v>
      </c>
      <c r="AL19328" s="340">
        <f t="shared" si="3026"/>
        <v>0</v>
      </c>
      <c r="AM19328" s="340">
        <f t="shared" si="3026"/>
        <v>0</v>
      </c>
    </row>
    <row r="19329" spans="1:39" x14ac:dyDescent="0.35">
      <c r="A19329" s="337">
        <v>41242</v>
      </c>
      <c r="B19329" s="338">
        <f t="shared" si="3017"/>
        <v>2012</v>
      </c>
      <c r="C19329" s="338">
        <f t="shared" si="3018"/>
        <v>11</v>
      </c>
      <c r="D19329" s="338">
        <f t="shared" si="3019"/>
        <v>29</v>
      </c>
      <c r="E19329" s="334">
        <v>0.1</v>
      </c>
      <c r="F19329" s="334">
        <v>0</v>
      </c>
      <c r="G19329" s="334">
        <v>0</v>
      </c>
      <c r="H19329" s="334">
        <v>0</v>
      </c>
      <c r="I19329" s="334">
        <v>0</v>
      </c>
      <c r="J19329" s="334">
        <v>0.1</v>
      </c>
      <c r="K19329" s="334">
        <v>0</v>
      </c>
      <c r="L19329" s="334">
        <v>0.1</v>
      </c>
      <c r="M19329" s="334">
        <v>0.1</v>
      </c>
      <c r="N19329" s="334">
        <v>0</v>
      </c>
      <c r="O19329" s="334">
        <v>0.1</v>
      </c>
      <c r="P19329" s="334">
        <v>0</v>
      </c>
      <c r="Q19329" s="334">
        <v>0.1</v>
      </c>
      <c r="R19329" s="334">
        <v>0</v>
      </c>
      <c r="S19329" s="334">
        <v>0</v>
      </c>
      <c r="T19329" s="334">
        <v>0.1</v>
      </c>
      <c r="U19329" s="334">
        <v>0.1</v>
      </c>
      <c r="V19329" s="334">
        <v>0</v>
      </c>
      <c r="W19329" s="334">
        <v>0.1</v>
      </c>
      <c r="X19329" s="334">
        <v>0</v>
      </c>
      <c r="Y19329" s="334">
        <v>0</v>
      </c>
      <c r="Z19329" s="334">
        <v>0.1</v>
      </c>
      <c r="AA19329" s="334">
        <v>0</v>
      </c>
      <c r="AB19329" s="334">
        <v>0</v>
      </c>
      <c r="AD19329" s="334">
        <v>1</v>
      </c>
      <c r="AE19329" s="334">
        <f t="shared" si="3023"/>
        <v>1</v>
      </c>
      <c r="AF19329" s="334">
        <f t="shared" si="3024"/>
        <v>0.99999999999999989</v>
      </c>
      <c r="AG19329" s="340">
        <f t="shared" si="3025"/>
        <v>1.1102230246251565E-16</v>
      </c>
      <c r="AI19329" s="340">
        <f t="shared" si="3026"/>
        <v>0</v>
      </c>
      <c r="AJ19329" s="340">
        <f t="shared" si="3026"/>
        <v>0</v>
      </c>
      <c r="AK19329" s="340">
        <f t="shared" si="3026"/>
        <v>0</v>
      </c>
      <c r="AL19329" s="340">
        <f t="shared" si="3026"/>
        <v>0</v>
      </c>
      <c r="AM19329" s="340">
        <f t="shared" si="3026"/>
        <v>0</v>
      </c>
    </row>
    <row r="19330" spans="1:39" x14ac:dyDescent="0.35">
      <c r="A19330" s="337">
        <v>41243</v>
      </c>
      <c r="B19330" s="338">
        <f t="shared" si="3017"/>
        <v>2012</v>
      </c>
      <c r="C19330" s="338">
        <f t="shared" si="3018"/>
        <v>11</v>
      </c>
      <c r="D19330" s="338">
        <f t="shared" si="3019"/>
        <v>30</v>
      </c>
      <c r="E19330" s="334">
        <v>0</v>
      </c>
      <c r="F19330" s="334">
        <v>0</v>
      </c>
      <c r="G19330" s="334">
        <v>0</v>
      </c>
      <c r="H19330" s="334">
        <v>0</v>
      </c>
      <c r="I19330" s="334">
        <v>0</v>
      </c>
      <c r="J19330" s="334">
        <v>0</v>
      </c>
      <c r="K19330" s="334">
        <v>0</v>
      </c>
      <c r="L19330" s="334">
        <v>0</v>
      </c>
      <c r="M19330" s="334">
        <v>0</v>
      </c>
      <c r="N19330" s="334">
        <v>0</v>
      </c>
      <c r="O19330" s="334">
        <v>0.1</v>
      </c>
      <c r="P19330" s="334">
        <v>0.1</v>
      </c>
      <c r="Q19330" s="334">
        <v>0</v>
      </c>
      <c r="R19330" s="334">
        <v>0</v>
      </c>
      <c r="S19330" s="334">
        <v>0.1</v>
      </c>
      <c r="T19330" s="334">
        <v>0.1</v>
      </c>
      <c r="U19330" s="334">
        <v>0.1</v>
      </c>
      <c r="V19330" s="334">
        <v>0</v>
      </c>
      <c r="W19330" s="334">
        <v>0.1</v>
      </c>
      <c r="X19330" s="334">
        <v>0.1</v>
      </c>
      <c r="Y19330" s="334">
        <v>0.1</v>
      </c>
      <c r="Z19330" s="334">
        <v>0</v>
      </c>
      <c r="AA19330" s="334">
        <v>0.1</v>
      </c>
      <c r="AB19330" s="334">
        <v>0.1</v>
      </c>
      <c r="AD19330" s="334">
        <v>1</v>
      </c>
      <c r="AE19330" s="334">
        <f t="shared" si="3023"/>
        <v>1</v>
      </c>
      <c r="AF19330" s="334">
        <f t="shared" si="3024"/>
        <v>0.99999999999999989</v>
      </c>
      <c r="AG19330" s="340">
        <f t="shared" si="3025"/>
        <v>1.1102230246251565E-16</v>
      </c>
      <c r="AI19330" s="340">
        <f t="shared" si="3026"/>
        <v>0</v>
      </c>
      <c r="AJ19330" s="340">
        <f t="shared" si="3026"/>
        <v>0</v>
      </c>
      <c r="AK19330" s="340">
        <f t="shared" si="3026"/>
        <v>0</v>
      </c>
      <c r="AL19330" s="340">
        <f t="shared" si="3026"/>
        <v>0</v>
      </c>
      <c r="AM19330" s="340">
        <f t="shared" si="3026"/>
        <v>0</v>
      </c>
    </row>
    <row r="19331" spans="1:39" x14ac:dyDescent="0.35">
      <c r="A19331" s="337">
        <v>41244</v>
      </c>
      <c r="B19331" s="338">
        <f t="shared" si="3017"/>
        <v>2012</v>
      </c>
      <c r="C19331" s="338">
        <f t="shared" si="3018"/>
        <v>12</v>
      </c>
      <c r="D19331" s="338">
        <f t="shared" si="3019"/>
        <v>1</v>
      </c>
      <c r="E19331" s="334">
        <v>0</v>
      </c>
      <c r="F19331" s="334">
        <v>0.1</v>
      </c>
      <c r="G19331" s="334">
        <v>0</v>
      </c>
      <c r="H19331" s="334">
        <v>0</v>
      </c>
      <c r="I19331" s="334">
        <v>0.1</v>
      </c>
      <c r="J19331" s="334">
        <v>0</v>
      </c>
      <c r="K19331" s="334">
        <v>0</v>
      </c>
      <c r="L19331" s="334">
        <v>0.1</v>
      </c>
      <c r="M19331" s="334">
        <v>0</v>
      </c>
      <c r="N19331" s="334">
        <v>0</v>
      </c>
      <c r="O19331" s="334">
        <v>0</v>
      </c>
      <c r="P19331" s="334">
        <v>0.1</v>
      </c>
      <c r="Q19331" s="334">
        <v>0</v>
      </c>
      <c r="R19331" s="334">
        <v>0</v>
      </c>
      <c r="S19331" s="334">
        <v>0</v>
      </c>
      <c r="T19331" s="334">
        <v>0.1</v>
      </c>
      <c r="U19331" s="334">
        <v>0</v>
      </c>
      <c r="V19331" s="334">
        <v>0</v>
      </c>
      <c r="W19331" s="334">
        <v>0.1</v>
      </c>
      <c r="X19331" s="334">
        <v>0</v>
      </c>
      <c r="Y19331" s="334">
        <v>0</v>
      </c>
      <c r="Z19331" s="334">
        <v>0</v>
      </c>
      <c r="AA19331" s="334">
        <v>0</v>
      </c>
      <c r="AB19331" s="334">
        <v>0</v>
      </c>
      <c r="AD19331" s="334">
        <v>0.6</v>
      </c>
      <c r="AE19331" s="334">
        <f t="shared" si="3023"/>
        <v>0.6</v>
      </c>
      <c r="AF19331" s="334">
        <f t="shared" si="3024"/>
        <v>0.6</v>
      </c>
      <c r="AG19331" s="340">
        <f t="shared" si="3025"/>
        <v>0</v>
      </c>
      <c r="AI19331" s="340">
        <f t="shared" si="3026"/>
        <v>0</v>
      </c>
      <c r="AJ19331" s="340">
        <f t="shared" si="3026"/>
        <v>0</v>
      </c>
      <c r="AK19331" s="340">
        <f t="shared" si="3026"/>
        <v>0</v>
      </c>
      <c r="AL19331" s="340">
        <f t="shared" si="3026"/>
        <v>0</v>
      </c>
      <c r="AM19331" s="340">
        <f t="shared" si="3026"/>
        <v>0</v>
      </c>
    </row>
    <row r="19332" spans="1:39" x14ac:dyDescent="0.35">
      <c r="A19332" s="337">
        <v>41245</v>
      </c>
      <c r="B19332" s="338">
        <f t="shared" ref="B19332:B19395" si="3027">YEAR(A19332)</f>
        <v>2012</v>
      </c>
      <c r="C19332" s="338">
        <f t="shared" ref="C19332:C19395" si="3028">MONTH(A19332)</f>
        <v>12</v>
      </c>
      <c r="D19332" s="338">
        <f t="shared" ref="D19332:D19395" si="3029">DAY(A19332)</f>
        <v>2</v>
      </c>
      <c r="E19332" s="334">
        <v>0</v>
      </c>
      <c r="F19332" s="334">
        <v>0</v>
      </c>
      <c r="G19332" s="334">
        <v>0</v>
      </c>
      <c r="H19332" s="334">
        <v>0</v>
      </c>
      <c r="I19332" s="334">
        <v>0</v>
      </c>
      <c r="J19332" s="334">
        <v>0</v>
      </c>
      <c r="K19332" s="334">
        <v>0</v>
      </c>
      <c r="L19332" s="334">
        <v>0</v>
      </c>
      <c r="M19332" s="334">
        <v>0</v>
      </c>
      <c r="N19332" s="334">
        <v>0.4</v>
      </c>
      <c r="O19332" s="334">
        <v>0.5</v>
      </c>
      <c r="P19332" s="334">
        <v>0.4</v>
      </c>
      <c r="Q19332" s="334">
        <v>0.4</v>
      </c>
      <c r="R19332" s="334">
        <v>0</v>
      </c>
      <c r="S19332" s="334">
        <v>0.4</v>
      </c>
      <c r="T19332" s="334">
        <v>0.5</v>
      </c>
      <c r="U19332" s="334">
        <v>0.4</v>
      </c>
      <c r="V19332" s="334">
        <v>0.4</v>
      </c>
      <c r="W19332" s="334">
        <v>0</v>
      </c>
      <c r="X19332" s="334">
        <v>0</v>
      </c>
      <c r="Y19332" s="334">
        <v>0</v>
      </c>
      <c r="Z19332" s="334">
        <v>0</v>
      </c>
      <c r="AA19332" s="334">
        <v>0</v>
      </c>
      <c r="AB19332" s="334">
        <v>0</v>
      </c>
      <c r="AD19332" s="334">
        <v>3.4</v>
      </c>
      <c r="AE19332" s="334">
        <f t="shared" si="3023"/>
        <v>3.4</v>
      </c>
      <c r="AF19332" s="334">
        <f t="shared" si="3024"/>
        <v>3.4</v>
      </c>
      <c r="AG19332" s="340">
        <f t="shared" si="3025"/>
        <v>0</v>
      </c>
      <c r="AI19332" s="340">
        <f t="shared" ref="AI19332:AM19347" si="3030">IF($C19332=AI$1,$AF19332,0)</f>
        <v>0</v>
      </c>
      <c r="AJ19332" s="340">
        <f t="shared" si="3030"/>
        <v>0</v>
      </c>
      <c r="AK19332" s="340">
        <f t="shared" si="3030"/>
        <v>0</v>
      </c>
      <c r="AL19332" s="340">
        <f t="shared" si="3030"/>
        <v>0</v>
      </c>
      <c r="AM19332" s="340">
        <f t="shared" si="3030"/>
        <v>0</v>
      </c>
    </row>
    <row r="19333" spans="1:39" x14ac:dyDescent="0.35">
      <c r="A19333" s="337">
        <v>41246</v>
      </c>
      <c r="B19333" s="338">
        <f t="shared" si="3027"/>
        <v>2012</v>
      </c>
      <c r="C19333" s="338">
        <f t="shared" si="3028"/>
        <v>12</v>
      </c>
      <c r="D19333" s="338">
        <f t="shared" si="3029"/>
        <v>3</v>
      </c>
      <c r="E19333" s="334">
        <v>0</v>
      </c>
      <c r="F19333" s="334">
        <v>0</v>
      </c>
      <c r="G19333" s="334">
        <v>0</v>
      </c>
      <c r="H19333" s="334">
        <v>0</v>
      </c>
      <c r="I19333" s="334">
        <v>0</v>
      </c>
      <c r="J19333" s="334">
        <v>0</v>
      </c>
      <c r="K19333" s="334">
        <v>0</v>
      </c>
      <c r="L19333" s="334">
        <v>0</v>
      </c>
      <c r="M19333" s="334">
        <v>0</v>
      </c>
      <c r="N19333" s="334">
        <v>0</v>
      </c>
      <c r="O19333" s="334">
        <v>0</v>
      </c>
      <c r="P19333" s="334">
        <v>0</v>
      </c>
      <c r="Q19333" s="334">
        <v>0</v>
      </c>
      <c r="R19333" s="334">
        <v>0</v>
      </c>
      <c r="S19333" s="334">
        <v>0</v>
      </c>
      <c r="T19333" s="334">
        <v>0</v>
      </c>
      <c r="U19333" s="334">
        <v>0</v>
      </c>
      <c r="V19333" s="334">
        <v>0</v>
      </c>
      <c r="W19333" s="334">
        <v>0</v>
      </c>
      <c r="X19333" s="334">
        <v>0</v>
      </c>
      <c r="Y19333" s="334">
        <v>0</v>
      </c>
      <c r="Z19333" s="334">
        <v>0</v>
      </c>
      <c r="AA19333" s="334">
        <v>0</v>
      </c>
      <c r="AB19333" s="334">
        <v>0</v>
      </c>
      <c r="AD19333" s="334">
        <v>0</v>
      </c>
      <c r="AE19333" s="334">
        <f t="shared" si="3023"/>
        <v>0</v>
      </c>
      <c r="AF19333" s="334">
        <f t="shared" si="3024"/>
        <v>0</v>
      </c>
      <c r="AG19333" s="340">
        <f t="shared" si="3025"/>
        <v>0</v>
      </c>
      <c r="AI19333" s="340">
        <f t="shared" si="3030"/>
        <v>0</v>
      </c>
      <c r="AJ19333" s="340">
        <f t="shared" si="3030"/>
        <v>0</v>
      </c>
      <c r="AK19333" s="340">
        <f t="shared" si="3030"/>
        <v>0</v>
      </c>
      <c r="AL19333" s="340">
        <f t="shared" si="3030"/>
        <v>0</v>
      </c>
      <c r="AM19333" s="340">
        <f t="shared" si="3030"/>
        <v>0</v>
      </c>
    </row>
    <row r="19334" spans="1:39" x14ac:dyDescent="0.35">
      <c r="A19334" s="337">
        <v>41247</v>
      </c>
      <c r="B19334" s="338">
        <f t="shared" si="3027"/>
        <v>2012</v>
      </c>
      <c r="C19334" s="338">
        <f t="shared" si="3028"/>
        <v>12</v>
      </c>
      <c r="D19334" s="338">
        <f t="shared" si="3029"/>
        <v>4</v>
      </c>
      <c r="E19334" s="334">
        <v>0</v>
      </c>
      <c r="F19334" s="334">
        <v>0</v>
      </c>
      <c r="G19334" s="334">
        <v>0</v>
      </c>
      <c r="H19334" s="334">
        <v>0</v>
      </c>
      <c r="I19334" s="334">
        <v>0</v>
      </c>
      <c r="J19334" s="334">
        <v>0</v>
      </c>
      <c r="K19334" s="334">
        <v>0</v>
      </c>
      <c r="L19334" s="334">
        <v>0</v>
      </c>
      <c r="M19334" s="334">
        <v>0</v>
      </c>
      <c r="N19334" s="334">
        <v>0</v>
      </c>
      <c r="O19334" s="334">
        <v>0</v>
      </c>
      <c r="P19334" s="334">
        <v>0</v>
      </c>
      <c r="Q19334" s="334">
        <v>0</v>
      </c>
      <c r="R19334" s="334">
        <v>0</v>
      </c>
      <c r="S19334" s="334">
        <v>0</v>
      </c>
      <c r="T19334" s="334">
        <v>0</v>
      </c>
      <c r="U19334" s="334">
        <v>0</v>
      </c>
      <c r="V19334" s="334">
        <v>0</v>
      </c>
      <c r="W19334" s="334">
        <v>0</v>
      </c>
      <c r="X19334" s="334">
        <v>0</v>
      </c>
      <c r="Y19334" s="334">
        <v>0</v>
      </c>
      <c r="Z19334" s="334">
        <v>0</v>
      </c>
      <c r="AA19334" s="334">
        <v>0</v>
      </c>
      <c r="AB19334" s="334">
        <v>0</v>
      </c>
      <c r="AD19334" s="334">
        <v>0</v>
      </c>
      <c r="AE19334" s="334">
        <f t="shared" si="3023"/>
        <v>0</v>
      </c>
      <c r="AF19334" s="334">
        <f t="shared" si="3024"/>
        <v>0</v>
      </c>
      <c r="AG19334" s="340">
        <f t="shared" si="3025"/>
        <v>0</v>
      </c>
      <c r="AI19334" s="340">
        <f t="shared" si="3030"/>
        <v>0</v>
      </c>
      <c r="AJ19334" s="340">
        <f t="shared" si="3030"/>
        <v>0</v>
      </c>
      <c r="AK19334" s="340">
        <f t="shared" si="3030"/>
        <v>0</v>
      </c>
      <c r="AL19334" s="340">
        <f t="shared" si="3030"/>
        <v>0</v>
      </c>
      <c r="AM19334" s="340">
        <f t="shared" si="3030"/>
        <v>0</v>
      </c>
    </row>
    <row r="19335" spans="1:39" x14ac:dyDescent="0.35">
      <c r="A19335" s="337">
        <v>41248</v>
      </c>
      <c r="B19335" s="338">
        <f t="shared" si="3027"/>
        <v>2012</v>
      </c>
      <c r="C19335" s="338">
        <f t="shared" si="3028"/>
        <v>12</v>
      </c>
      <c r="D19335" s="338">
        <f t="shared" si="3029"/>
        <v>5</v>
      </c>
      <c r="E19335" s="334">
        <v>0</v>
      </c>
      <c r="F19335" s="334">
        <v>0</v>
      </c>
      <c r="G19335" s="334">
        <v>0</v>
      </c>
      <c r="H19335" s="334">
        <v>0</v>
      </c>
      <c r="I19335" s="334">
        <v>0</v>
      </c>
      <c r="J19335" s="334">
        <v>0</v>
      </c>
      <c r="K19335" s="334">
        <v>0</v>
      </c>
      <c r="L19335" s="334">
        <v>0.5</v>
      </c>
      <c r="M19335" s="334">
        <v>0</v>
      </c>
      <c r="N19335" s="334">
        <v>0</v>
      </c>
      <c r="O19335" s="334">
        <v>0</v>
      </c>
      <c r="P19335" s="334">
        <v>0</v>
      </c>
      <c r="Q19335" s="334">
        <v>0</v>
      </c>
      <c r="R19335" s="334">
        <v>0</v>
      </c>
      <c r="S19335" s="334">
        <v>0</v>
      </c>
      <c r="T19335" s="334">
        <v>0</v>
      </c>
      <c r="U19335" s="334">
        <v>0</v>
      </c>
      <c r="V19335" s="334">
        <v>0</v>
      </c>
      <c r="W19335" s="334">
        <v>0</v>
      </c>
      <c r="X19335" s="334">
        <v>0</v>
      </c>
      <c r="Y19335" s="334">
        <v>0</v>
      </c>
      <c r="Z19335" s="334">
        <v>0</v>
      </c>
      <c r="AA19335" s="334">
        <v>0</v>
      </c>
      <c r="AB19335" s="334">
        <v>0</v>
      </c>
      <c r="AD19335" s="334">
        <v>0.5</v>
      </c>
      <c r="AE19335" s="334">
        <f t="shared" si="3023"/>
        <v>0.5</v>
      </c>
      <c r="AF19335" s="334">
        <f t="shared" si="3024"/>
        <v>0.5</v>
      </c>
      <c r="AG19335" s="340">
        <f t="shared" si="3025"/>
        <v>0</v>
      </c>
      <c r="AI19335" s="340">
        <f t="shared" si="3030"/>
        <v>0</v>
      </c>
      <c r="AJ19335" s="340">
        <f t="shared" si="3030"/>
        <v>0</v>
      </c>
      <c r="AK19335" s="340">
        <f t="shared" si="3030"/>
        <v>0</v>
      </c>
      <c r="AL19335" s="340">
        <f t="shared" si="3030"/>
        <v>0</v>
      </c>
      <c r="AM19335" s="340">
        <f t="shared" si="3030"/>
        <v>0</v>
      </c>
    </row>
    <row r="19336" spans="1:39" x14ac:dyDescent="0.35">
      <c r="A19336" s="337">
        <v>41249</v>
      </c>
      <c r="B19336" s="338">
        <f t="shared" si="3027"/>
        <v>2012</v>
      </c>
      <c r="C19336" s="338">
        <f t="shared" si="3028"/>
        <v>12</v>
      </c>
      <c r="D19336" s="338">
        <f t="shared" si="3029"/>
        <v>6</v>
      </c>
      <c r="E19336" s="334">
        <v>0</v>
      </c>
      <c r="F19336" s="334">
        <v>0</v>
      </c>
      <c r="G19336" s="334">
        <v>0</v>
      </c>
      <c r="H19336" s="334">
        <v>0</v>
      </c>
      <c r="I19336" s="334">
        <v>0</v>
      </c>
      <c r="J19336" s="334">
        <v>0</v>
      </c>
      <c r="K19336" s="334">
        <v>0</v>
      </c>
      <c r="L19336" s="334">
        <v>0</v>
      </c>
      <c r="M19336" s="334">
        <v>0</v>
      </c>
      <c r="N19336" s="334">
        <v>0</v>
      </c>
      <c r="O19336" s="334">
        <v>0</v>
      </c>
      <c r="P19336" s="334">
        <v>0</v>
      </c>
      <c r="Q19336" s="334">
        <v>0</v>
      </c>
      <c r="R19336" s="334">
        <v>0</v>
      </c>
      <c r="S19336" s="334">
        <v>0</v>
      </c>
      <c r="T19336" s="334">
        <v>0</v>
      </c>
      <c r="U19336" s="334">
        <v>0</v>
      </c>
      <c r="V19336" s="334">
        <v>0</v>
      </c>
      <c r="W19336" s="334">
        <v>0</v>
      </c>
      <c r="X19336" s="334">
        <v>0</v>
      </c>
      <c r="Y19336" s="334">
        <v>0</v>
      </c>
      <c r="Z19336" s="334">
        <v>0</v>
      </c>
      <c r="AA19336" s="334">
        <v>0</v>
      </c>
      <c r="AB19336" s="334">
        <v>0</v>
      </c>
      <c r="AD19336" s="334">
        <v>0</v>
      </c>
      <c r="AE19336" s="334">
        <f t="shared" si="3023"/>
        <v>0</v>
      </c>
      <c r="AF19336" s="334">
        <f t="shared" si="3024"/>
        <v>0</v>
      </c>
      <c r="AG19336" s="340">
        <f t="shared" si="3025"/>
        <v>0</v>
      </c>
      <c r="AI19336" s="340">
        <f t="shared" si="3030"/>
        <v>0</v>
      </c>
      <c r="AJ19336" s="340">
        <f t="shared" si="3030"/>
        <v>0</v>
      </c>
      <c r="AK19336" s="340">
        <f t="shared" si="3030"/>
        <v>0</v>
      </c>
      <c r="AL19336" s="340">
        <f t="shared" si="3030"/>
        <v>0</v>
      </c>
      <c r="AM19336" s="340">
        <f t="shared" si="3030"/>
        <v>0</v>
      </c>
    </row>
    <row r="19337" spans="1:39" x14ac:dyDescent="0.35">
      <c r="A19337" s="337">
        <v>41250</v>
      </c>
      <c r="B19337" s="338">
        <f t="shared" si="3027"/>
        <v>2012</v>
      </c>
      <c r="C19337" s="338">
        <f t="shared" si="3028"/>
        <v>12</v>
      </c>
      <c r="D19337" s="338">
        <f t="shared" si="3029"/>
        <v>7</v>
      </c>
      <c r="E19337" s="334">
        <v>0</v>
      </c>
      <c r="F19337" s="334">
        <v>0</v>
      </c>
      <c r="G19337" s="334">
        <v>0</v>
      </c>
      <c r="H19337" s="334">
        <v>0</v>
      </c>
      <c r="I19337" s="334">
        <v>0</v>
      </c>
      <c r="J19337" s="334">
        <v>0</v>
      </c>
      <c r="K19337" s="334">
        <v>0</v>
      </c>
      <c r="L19337" s="334">
        <v>0</v>
      </c>
      <c r="M19337" s="334">
        <v>0</v>
      </c>
      <c r="N19337" s="334">
        <v>0</v>
      </c>
      <c r="O19337" s="334">
        <v>0</v>
      </c>
      <c r="P19337" s="334">
        <v>0</v>
      </c>
      <c r="Q19337" s="334">
        <v>0</v>
      </c>
      <c r="R19337" s="334">
        <v>0</v>
      </c>
      <c r="S19337" s="334">
        <v>0</v>
      </c>
      <c r="T19337" s="334">
        <v>0</v>
      </c>
      <c r="U19337" s="334">
        <v>0</v>
      </c>
      <c r="V19337" s="334">
        <v>0</v>
      </c>
      <c r="W19337" s="334">
        <v>0</v>
      </c>
      <c r="X19337" s="334">
        <v>0</v>
      </c>
      <c r="Y19337" s="334">
        <v>0</v>
      </c>
      <c r="Z19337" s="334">
        <v>0</v>
      </c>
      <c r="AA19337" s="334">
        <v>0</v>
      </c>
      <c r="AB19337" s="334">
        <v>0</v>
      </c>
      <c r="AD19337" s="334">
        <v>0</v>
      </c>
      <c r="AE19337" s="334">
        <f t="shared" si="3023"/>
        <v>0</v>
      </c>
      <c r="AF19337" s="334">
        <f t="shared" si="3024"/>
        <v>0</v>
      </c>
      <c r="AG19337" s="340">
        <f t="shared" si="3025"/>
        <v>0</v>
      </c>
      <c r="AI19337" s="340">
        <f t="shared" si="3030"/>
        <v>0</v>
      </c>
      <c r="AJ19337" s="340">
        <f t="shared" si="3030"/>
        <v>0</v>
      </c>
      <c r="AK19337" s="340">
        <f t="shared" si="3030"/>
        <v>0</v>
      </c>
      <c r="AL19337" s="340">
        <f t="shared" si="3030"/>
        <v>0</v>
      </c>
      <c r="AM19337" s="340">
        <f t="shared" si="3030"/>
        <v>0</v>
      </c>
    </row>
    <row r="19338" spans="1:39" x14ac:dyDescent="0.35">
      <c r="A19338" s="337">
        <v>41251</v>
      </c>
      <c r="B19338" s="338">
        <f t="shared" si="3027"/>
        <v>2012</v>
      </c>
      <c r="C19338" s="338">
        <f t="shared" si="3028"/>
        <v>12</v>
      </c>
      <c r="D19338" s="338">
        <f t="shared" si="3029"/>
        <v>8</v>
      </c>
      <c r="E19338" s="334">
        <v>0</v>
      </c>
      <c r="F19338" s="334">
        <v>0</v>
      </c>
      <c r="G19338" s="334">
        <v>0</v>
      </c>
      <c r="H19338" s="334">
        <v>0</v>
      </c>
      <c r="I19338" s="334">
        <v>0</v>
      </c>
      <c r="J19338" s="334">
        <v>0</v>
      </c>
      <c r="K19338" s="334">
        <v>0</v>
      </c>
      <c r="L19338" s="334">
        <v>0</v>
      </c>
      <c r="M19338" s="334">
        <v>0</v>
      </c>
      <c r="N19338" s="334">
        <v>0</v>
      </c>
      <c r="O19338" s="334">
        <v>0</v>
      </c>
      <c r="P19338" s="334">
        <v>0</v>
      </c>
      <c r="Q19338" s="334">
        <v>0</v>
      </c>
      <c r="R19338" s="334">
        <v>0</v>
      </c>
      <c r="S19338" s="334">
        <v>0</v>
      </c>
      <c r="T19338" s="334">
        <v>0</v>
      </c>
      <c r="U19338" s="334">
        <v>0</v>
      </c>
      <c r="V19338" s="334">
        <v>0</v>
      </c>
      <c r="W19338" s="334">
        <v>0</v>
      </c>
      <c r="X19338" s="334">
        <v>0</v>
      </c>
      <c r="Y19338" s="334">
        <v>0</v>
      </c>
      <c r="Z19338" s="334">
        <v>0</v>
      </c>
      <c r="AA19338" s="334">
        <v>0</v>
      </c>
      <c r="AB19338" s="334">
        <v>0</v>
      </c>
      <c r="AD19338" s="334">
        <v>0</v>
      </c>
      <c r="AE19338" s="334">
        <f t="shared" si="3023"/>
        <v>0</v>
      </c>
      <c r="AF19338" s="334">
        <f t="shared" si="3024"/>
        <v>0</v>
      </c>
      <c r="AG19338" s="340">
        <f t="shared" si="3025"/>
        <v>0</v>
      </c>
      <c r="AI19338" s="340">
        <f t="shared" si="3030"/>
        <v>0</v>
      </c>
      <c r="AJ19338" s="340">
        <f t="shared" si="3030"/>
        <v>0</v>
      </c>
      <c r="AK19338" s="340">
        <f t="shared" si="3030"/>
        <v>0</v>
      </c>
      <c r="AL19338" s="340">
        <f t="shared" si="3030"/>
        <v>0</v>
      </c>
      <c r="AM19338" s="340">
        <f t="shared" si="3030"/>
        <v>0</v>
      </c>
    </row>
    <row r="19339" spans="1:39" x14ac:dyDescent="0.35">
      <c r="A19339" s="337">
        <v>41252</v>
      </c>
      <c r="B19339" s="338">
        <f t="shared" si="3027"/>
        <v>2012</v>
      </c>
      <c r="C19339" s="338">
        <f t="shared" si="3028"/>
        <v>12</v>
      </c>
      <c r="D19339" s="338">
        <f t="shared" si="3029"/>
        <v>9</v>
      </c>
      <c r="E19339" s="334">
        <v>0</v>
      </c>
      <c r="F19339" s="334">
        <v>0</v>
      </c>
      <c r="G19339" s="334">
        <v>0</v>
      </c>
      <c r="H19339" s="334">
        <v>0</v>
      </c>
      <c r="I19339" s="334">
        <v>0</v>
      </c>
      <c r="J19339" s="334">
        <v>0</v>
      </c>
      <c r="K19339" s="334">
        <v>0</v>
      </c>
      <c r="L19339" s="334">
        <v>0</v>
      </c>
      <c r="M19339" s="334">
        <v>0</v>
      </c>
      <c r="N19339" s="334">
        <v>0</v>
      </c>
      <c r="O19339" s="334">
        <v>0</v>
      </c>
      <c r="P19339" s="334">
        <v>0</v>
      </c>
      <c r="Q19339" s="334">
        <v>0</v>
      </c>
      <c r="R19339" s="334">
        <v>0</v>
      </c>
      <c r="S19339" s="334">
        <v>0</v>
      </c>
      <c r="T19339" s="334">
        <v>0</v>
      </c>
      <c r="U19339" s="334">
        <v>0</v>
      </c>
      <c r="V19339" s="334">
        <v>0</v>
      </c>
      <c r="W19339" s="334">
        <v>0</v>
      </c>
      <c r="X19339" s="334">
        <v>0</v>
      </c>
      <c r="Y19339" s="334">
        <v>0</v>
      </c>
      <c r="Z19339" s="334">
        <v>0</v>
      </c>
      <c r="AA19339" s="334">
        <v>0</v>
      </c>
      <c r="AB19339" s="334">
        <v>0</v>
      </c>
      <c r="AD19339" s="334">
        <v>0</v>
      </c>
      <c r="AE19339" s="334">
        <f t="shared" si="3023"/>
        <v>0</v>
      </c>
      <c r="AF19339" s="334">
        <f t="shared" si="3024"/>
        <v>0</v>
      </c>
      <c r="AG19339" s="340">
        <f t="shared" si="3025"/>
        <v>0</v>
      </c>
      <c r="AI19339" s="340">
        <f t="shared" si="3030"/>
        <v>0</v>
      </c>
      <c r="AJ19339" s="340">
        <f t="shared" si="3030"/>
        <v>0</v>
      </c>
      <c r="AK19339" s="340">
        <f t="shared" si="3030"/>
        <v>0</v>
      </c>
      <c r="AL19339" s="340">
        <f t="shared" si="3030"/>
        <v>0</v>
      </c>
      <c r="AM19339" s="340">
        <f t="shared" si="3030"/>
        <v>0</v>
      </c>
    </row>
    <row r="19340" spans="1:39" x14ac:dyDescent="0.35">
      <c r="A19340" s="337">
        <v>41253</v>
      </c>
      <c r="B19340" s="338">
        <f t="shared" si="3027"/>
        <v>2012</v>
      </c>
      <c r="C19340" s="338">
        <f t="shared" si="3028"/>
        <v>12</v>
      </c>
      <c r="D19340" s="338">
        <f t="shared" si="3029"/>
        <v>10</v>
      </c>
      <c r="E19340" s="334">
        <v>0</v>
      </c>
      <c r="F19340" s="334">
        <v>0</v>
      </c>
      <c r="G19340" s="334">
        <v>0</v>
      </c>
      <c r="H19340" s="334">
        <v>0</v>
      </c>
      <c r="I19340" s="334">
        <v>0</v>
      </c>
      <c r="J19340" s="334">
        <v>0</v>
      </c>
      <c r="K19340" s="334">
        <v>0</v>
      </c>
      <c r="L19340" s="334">
        <v>0</v>
      </c>
      <c r="M19340" s="334">
        <v>0</v>
      </c>
      <c r="N19340" s="334">
        <v>0</v>
      </c>
      <c r="O19340" s="334">
        <v>0</v>
      </c>
      <c r="P19340" s="334">
        <v>0</v>
      </c>
      <c r="Q19340" s="334">
        <v>0</v>
      </c>
      <c r="R19340" s="334">
        <v>0</v>
      </c>
      <c r="S19340" s="334">
        <v>0</v>
      </c>
      <c r="T19340" s="334">
        <v>0</v>
      </c>
      <c r="U19340" s="334">
        <v>0</v>
      </c>
      <c r="V19340" s="334">
        <v>0</v>
      </c>
      <c r="W19340" s="334">
        <v>0</v>
      </c>
      <c r="X19340" s="334">
        <v>0</v>
      </c>
      <c r="Y19340" s="334">
        <v>0</v>
      </c>
      <c r="Z19340" s="334">
        <v>0</v>
      </c>
      <c r="AA19340" s="334">
        <v>0</v>
      </c>
      <c r="AB19340" s="334">
        <v>0</v>
      </c>
      <c r="AD19340" s="334">
        <v>0</v>
      </c>
      <c r="AE19340" s="334">
        <f t="shared" si="3023"/>
        <v>0</v>
      </c>
      <c r="AF19340" s="334">
        <f t="shared" si="3024"/>
        <v>0</v>
      </c>
      <c r="AG19340" s="340">
        <f t="shared" si="3025"/>
        <v>0</v>
      </c>
      <c r="AI19340" s="340">
        <f t="shared" si="3030"/>
        <v>0</v>
      </c>
      <c r="AJ19340" s="340">
        <f t="shared" si="3030"/>
        <v>0</v>
      </c>
      <c r="AK19340" s="340">
        <f t="shared" si="3030"/>
        <v>0</v>
      </c>
      <c r="AL19340" s="340">
        <f t="shared" si="3030"/>
        <v>0</v>
      </c>
      <c r="AM19340" s="340">
        <f t="shared" si="3030"/>
        <v>0</v>
      </c>
    </row>
    <row r="19341" spans="1:39" x14ac:dyDescent="0.35">
      <c r="A19341" s="337">
        <v>41254</v>
      </c>
      <c r="B19341" s="338">
        <f t="shared" si="3027"/>
        <v>2012</v>
      </c>
      <c r="C19341" s="338">
        <f t="shared" si="3028"/>
        <v>12</v>
      </c>
      <c r="D19341" s="338">
        <f t="shared" si="3029"/>
        <v>11</v>
      </c>
      <c r="E19341" s="334">
        <v>0</v>
      </c>
      <c r="F19341" s="334">
        <v>0</v>
      </c>
      <c r="G19341" s="334">
        <v>0</v>
      </c>
      <c r="H19341" s="334">
        <v>0</v>
      </c>
      <c r="I19341" s="334">
        <v>0</v>
      </c>
      <c r="J19341" s="334">
        <v>0</v>
      </c>
      <c r="K19341" s="334">
        <v>0</v>
      </c>
      <c r="L19341" s="334">
        <v>0</v>
      </c>
      <c r="M19341" s="334">
        <v>0</v>
      </c>
      <c r="N19341" s="334">
        <v>0</v>
      </c>
      <c r="O19341" s="334">
        <v>0</v>
      </c>
      <c r="P19341" s="334">
        <v>0</v>
      </c>
      <c r="Q19341" s="334">
        <v>0</v>
      </c>
      <c r="R19341" s="334">
        <v>0</v>
      </c>
      <c r="S19341" s="334">
        <v>0</v>
      </c>
      <c r="T19341" s="334">
        <v>0</v>
      </c>
      <c r="U19341" s="334">
        <v>0</v>
      </c>
      <c r="V19341" s="334">
        <v>0</v>
      </c>
      <c r="W19341" s="334">
        <v>0</v>
      </c>
      <c r="X19341" s="334">
        <v>0</v>
      </c>
      <c r="Y19341" s="334">
        <v>0</v>
      </c>
      <c r="Z19341" s="334">
        <v>0</v>
      </c>
      <c r="AA19341" s="334">
        <v>0</v>
      </c>
      <c r="AB19341" s="334">
        <v>0</v>
      </c>
      <c r="AD19341" s="334">
        <v>0</v>
      </c>
      <c r="AE19341" s="334">
        <f t="shared" si="3023"/>
        <v>0</v>
      </c>
      <c r="AF19341" s="334">
        <f t="shared" si="3024"/>
        <v>0</v>
      </c>
      <c r="AG19341" s="340">
        <f t="shared" si="3025"/>
        <v>0</v>
      </c>
      <c r="AI19341" s="340">
        <f t="shared" si="3030"/>
        <v>0</v>
      </c>
      <c r="AJ19341" s="340">
        <f t="shared" si="3030"/>
        <v>0</v>
      </c>
      <c r="AK19341" s="340">
        <f t="shared" si="3030"/>
        <v>0</v>
      </c>
      <c r="AL19341" s="340">
        <f t="shared" si="3030"/>
        <v>0</v>
      </c>
      <c r="AM19341" s="340">
        <f t="shared" si="3030"/>
        <v>0</v>
      </c>
    </row>
    <row r="19342" spans="1:39" x14ac:dyDescent="0.35">
      <c r="A19342" s="337">
        <v>41255</v>
      </c>
      <c r="B19342" s="338">
        <f t="shared" si="3027"/>
        <v>2012</v>
      </c>
      <c r="C19342" s="338">
        <f t="shared" si="3028"/>
        <v>12</v>
      </c>
      <c r="D19342" s="338">
        <f t="shared" si="3029"/>
        <v>12</v>
      </c>
      <c r="E19342" s="334">
        <v>0</v>
      </c>
      <c r="F19342" s="334">
        <v>0</v>
      </c>
      <c r="G19342" s="334">
        <v>0</v>
      </c>
      <c r="H19342" s="334">
        <v>0</v>
      </c>
      <c r="I19342" s="334">
        <v>0.1</v>
      </c>
      <c r="J19342" s="334">
        <v>0.1</v>
      </c>
      <c r="K19342" s="334">
        <v>0.1</v>
      </c>
      <c r="L19342" s="334">
        <v>0</v>
      </c>
      <c r="M19342" s="334">
        <v>0.1</v>
      </c>
      <c r="N19342" s="334">
        <v>0.1</v>
      </c>
      <c r="O19342" s="334">
        <v>0.1</v>
      </c>
      <c r="P19342" s="334">
        <v>0.1</v>
      </c>
      <c r="Q19342" s="334">
        <v>0.1</v>
      </c>
      <c r="R19342" s="334">
        <v>0</v>
      </c>
      <c r="S19342" s="334">
        <v>0</v>
      </c>
      <c r="T19342" s="334">
        <v>0</v>
      </c>
      <c r="U19342" s="334">
        <v>0</v>
      </c>
      <c r="V19342" s="334">
        <v>0</v>
      </c>
      <c r="W19342" s="334">
        <v>0</v>
      </c>
      <c r="X19342" s="334">
        <v>0</v>
      </c>
      <c r="Y19342" s="334">
        <v>0</v>
      </c>
      <c r="Z19342" s="334">
        <v>0</v>
      </c>
      <c r="AA19342" s="334">
        <v>0.1</v>
      </c>
      <c r="AB19342" s="334">
        <v>0.1</v>
      </c>
      <c r="AD19342" s="334">
        <v>1</v>
      </c>
      <c r="AE19342" s="334">
        <f t="shared" si="3023"/>
        <v>1</v>
      </c>
      <c r="AF19342" s="334">
        <f t="shared" si="3024"/>
        <v>0.99999999999999989</v>
      </c>
      <c r="AG19342" s="340">
        <f t="shared" si="3025"/>
        <v>1.1102230246251565E-16</v>
      </c>
      <c r="AI19342" s="340">
        <f t="shared" si="3030"/>
        <v>0</v>
      </c>
      <c r="AJ19342" s="340">
        <f t="shared" si="3030"/>
        <v>0</v>
      </c>
      <c r="AK19342" s="340">
        <f t="shared" si="3030"/>
        <v>0</v>
      </c>
      <c r="AL19342" s="340">
        <f t="shared" si="3030"/>
        <v>0</v>
      </c>
      <c r="AM19342" s="340">
        <f t="shared" si="3030"/>
        <v>0</v>
      </c>
    </row>
    <row r="19343" spans="1:39" x14ac:dyDescent="0.35">
      <c r="A19343" s="337">
        <v>41256</v>
      </c>
      <c r="B19343" s="338">
        <f t="shared" si="3027"/>
        <v>2012</v>
      </c>
      <c r="C19343" s="338">
        <f t="shared" si="3028"/>
        <v>12</v>
      </c>
      <c r="D19343" s="338">
        <f t="shared" si="3029"/>
        <v>13</v>
      </c>
      <c r="E19343" s="334">
        <v>0</v>
      </c>
      <c r="F19343" s="334">
        <v>0</v>
      </c>
      <c r="G19343" s="334">
        <v>0</v>
      </c>
      <c r="H19343" s="334">
        <v>0</v>
      </c>
      <c r="I19343" s="334">
        <v>0</v>
      </c>
      <c r="J19343" s="334">
        <v>0</v>
      </c>
      <c r="K19343" s="334">
        <v>0</v>
      </c>
      <c r="L19343" s="334">
        <v>0</v>
      </c>
      <c r="M19343" s="334">
        <v>0</v>
      </c>
      <c r="N19343" s="334">
        <v>0</v>
      </c>
      <c r="O19343" s="334">
        <v>0</v>
      </c>
      <c r="P19343" s="334">
        <v>0</v>
      </c>
      <c r="Q19343" s="334">
        <v>0</v>
      </c>
      <c r="R19343" s="334">
        <v>0</v>
      </c>
      <c r="S19343" s="334">
        <v>0</v>
      </c>
      <c r="T19343" s="334">
        <v>0</v>
      </c>
      <c r="U19343" s="334">
        <v>0</v>
      </c>
      <c r="V19343" s="334">
        <v>0</v>
      </c>
      <c r="W19343" s="334">
        <v>0</v>
      </c>
      <c r="X19343" s="334">
        <v>0</v>
      </c>
      <c r="Y19343" s="334">
        <v>0</v>
      </c>
      <c r="Z19343" s="334">
        <v>0</v>
      </c>
      <c r="AA19343" s="334">
        <v>0</v>
      </c>
      <c r="AB19343" s="334">
        <v>0</v>
      </c>
      <c r="AD19343" s="334">
        <v>0</v>
      </c>
      <c r="AE19343" s="334">
        <f t="shared" si="3023"/>
        <v>0</v>
      </c>
      <c r="AF19343" s="334">
        <f t="shared" si="3024"/>
        <v>0</v>
      </c>
      <c r="AG19343" s="340">
        <f t="shared" si="3025"/>
        <v>0</v>
      </c>
      <c r="AI19343" s="340">
        <f t="shared" si="3030"/>
        <v>0</v>
      </c>
      <c r="AJ19343" s="340">
        <f t="shared" si="3030"/>
        <v>0</v>
      </c>
      <c r="AK19343" s="340">
        <f t="shared" si="3030"/>
        <v>0</v>
      </c>
      <c r="AL19343" s="340">
        <f t="shared" si="3030"/>
        <v>0</v>
      </c>
      <c r="AM19343" s="340">
        <f t="shared" si="3030"/>
        <v>0</v>
      </c>
    </row>
    <row r="19344" spans="1:39" x14ac:dyDescent="0.35">
      <c r="A19344" s="337">
        <v>41257</v>
      </c>
      <c r="B19344" s="338">
        <f t="shared" si="3027"/>
        <v>2012</v>
      </c>
      <c r="C19344" s="338">
        <f t="shared" si="3028"/>
        <v>12</v>
      </c>
      <c r="D19344" s="338">
        <f t="shared" si="3029"/>
        <v>14</v>
      </c>
      <c r="E19344" s="334">
        <v>0</v>
      </c>
      <c r="F19344" s="334">
        <v>0</v>
      </c>
      <c r="G19344" s="334">
        <v>0</v>
      </c>
      <c r="H19344" s="334">
        <v>0</v>
      </c>
      <c r="I19344" s="334">
        <v>0</v>
      </c>
      <c r="J19344" s="334">
        <v>0</v>
      </c>
      <c r="K19344" s="334">
        <v>0</v>
      </c>
      <c r="L19344" s="334">
        <v>0</v>
      </c>
      <c r="M19344" s="334">
        <v>0</v>
      </c>
      <c r="N19344" s="334">
        <v>0</v>
      </c>
      <c r="O19344" s="334">
        <v>0</v>
      </c>
      <c r="P19344" s="334">
        <v>0</v>
      </c>
      <c r="Q19344" s="334">
        <v>0</v>
      </c>
      <c r="R19344" s="334">
        <v>0</v>
      </c>
      <c r="S19344" s="334">
        <v>0</v>
      </c>
      <c r="T19344" s="334">
        <v>0</v>
      </c>
      <c r="U19344" s="334">
        <v>0</v>
      </c>
      <c r="V19344" s="334">
        <v>0</v>
      </c>
      <c r="W19344" s="334">
        <v>0</v>
      </c>
      <c r="X19344" s="334">
        <v>0</v>
      </c>
      <c r="Y19344" s="334">
        <v>0</v>
      </c>
      <c r="Z19344" s="334">
        <v>0</v>
      </c>
      <c r="AA19344" s="334">
        <v>0</v>
      </c>
      <c r="AB19344" s="334">
        <v>0</v>
      </c>
      <c r="AD19344" s="334">
        <v>0</v>
      </c>
      <c r="AE19344" s="334">
        <f t="shared" si="3023"/>
        <v>0</v>
      </c>
      <c r="AF19344" s="334">
        <f t="shared" si="3024"/>
        <v>0</v>
      </c>
      <c r="AG19344" s="340">
        <f t="shared" si="3025"/>
        <v>0</v>
      </c>
      <c r="AI19344" s="340">
        <f t="shared" si="3030"/>
        <v>0</v>
      </c>
      <c r="AJ19344" s="340">
        <f t="shared" si="3030"/>
        <v>0</v>
      </c>
      <c r="AK19344" s="340">
        <f t="shared" si="3030"/>
        <v>0</v>
      </c>
      <c r="AL19344" s="340">
        <f t="shared" si="3030"/>
        <v>0</v>
      </c>
      <c r="AM19344" s="340">
        <f t="shared" si="3030"/>
        <v>0</v>
      </c>
    </row>
    <row r="19345" spans="1:39" x14ac:dyDescent="0.35">
      <c r="A19345" s="337">
        <v>41258</v>
      </c>
      <c r="B19345" s="338">
        <f t="shared" si="3027"/>
        <v>2012</v>
      </c>
      <c r="C19345" s="338">
        <f t="shared" si="3028"/>
        <v>12</v>
      </c>
      <c r="D19345" s="338">
        <f t="shared" si="3029"/>
        <v>15</v>
      </c>
      <c r="E19345" s="334">
        <v>0</v>
      </c>
      <c r="F19345" s="334">
        <v>0</v>
      </c>
      <c r="G19345" s="334">
        <v>0</v>
      </c>
      <c r="H19345" s="334">
        <v>0</v>
      </c>
      <c r="I19345" s="334">
        <v>0</v>
      </c>
      <c r="J19345" s="334">
        <v>0</v>
      </c>
      <c r="K19345" s="334">
        <v>0</v>
      </c>
      <c r="L19345" s="334">
        <v>0</v>
      </c>
      <c r="M19345" s="334">
        <v>0</v>
      </c>
      <c r="N19345" s="334">
        <v>0</v>
      </c>
      <c r="O19345" s="334">
        <v>0</v>
      </c>
      <c r="P19345" s="334">
        <v>0</v>
      </c>
      <c r="Q19345" s="334">
        <v>0</v>
      </c>
      <c r="R19345" s="334">
        <v>0</v>
      </c>
      <c r="S19345" s="334">
        <v>0</v>
      </c>
      <c r="T19345" s="334">
        <v>0</v>
      </c>
      <c r="U19345" s="334">
        <v>0</v>
      </c>
      <c r="V19345" s="334">
        <v>0</v>
      </c>
      <c r="W19345" s="334">
        <v>0</v>
      </c>
      <c r="X19345" s="334">
        <v>0</v>
      </c>
      <c r="Y19345" s="334">
        <v>0</v>
      </c>
      <c r="Z19345" s="334">
        <v>0</v>
      </c>
      <c r="AA19345" s="334">
        <v>0</v>
      </c>
      <c r="AB19345" s="334">
        <v>0</v>
      </c>
      <c r="AD19345" s="334">
        <v>0</v>
      </c>
      <c r="AE19345" s="334">
        <f t="shared" si="3023"/>
        <v>0</v>
      </c>
      <c r="AF19345" s="334">
        <f t="shared" si="3024"/>
        <v>0</v>
      </c>
      <c r="AG19345" s="340">
        <f t="shared" si="3025"/>
        <v>0</v>
      </c>
      <c r="AI19345" s="340">
        <f t="shared" si="3030"/>
        <v>0</v>
      </c>
      <c r="AJ19345" s="340">
        <f t="shared" si="3030"/>
        <v>0</v>
      </c>
      <c r="AK19345" s="340">
        <f t="shared" si="3030"/>
        <v>0</v>
      </c>
      <c r="AL19345" s="340">
        <f t="shared" si="3030"/>
        <v>0</v>
      </c>
      <c r="AM19345" s="340">
        <f t="shared" si="3030"/>
        <v>0</v>
      </c>
    </row>
    <row r="19346" spans="1:39" x14ac:dyDescent="0.35">
      <c r="A19346" s="337">
        <v>41259</v>
      </c>
      <c r="B19346" s="338">
        <f t="shared" si="3027"/>
        <v>2012</v>
      </c>
      <c r="C19346" s="338">
        <f t="shared" si="3028"/>
        <v>12</v>
      </c>
      <c r="D19346" s="338">
        <f t="shared" si="3029"/>
        <v>16</v>
      </c>
      <c r="E19346" s="334">
        <v>0</v>
      </c>
      <c r="F19346" s="334">
        <v>0</v>
      </c>
      <c r="G19346" s="334">
        <v>0</v>
      </c>
      <c r="H19346" s="334">
        <v>0</v>
      </c>
      <c r="I19346" s="334">
        <v>0</v>
      </c>
      <c r="J19346" s="334">
        <v>0</v>
      </c>
      <c r="K19346" s="334">
        <v>0</v>
      </c>
      <c r="L19346" s="334">
        <v>0</v>
      </c>
      <c r="M19346" s="334">
        <v>0</v>
      </c>
      <c r="N19346" s="334">
        <v>0</v>
      </c>
      <c r="O19346" s="334">
        <v>0</v>
      </c>
      <c r="P19346" s="334">
        <v>0</v>
      </c>
      <c r="Q19346" s="334">
        <v>0</v>
      </c>
      <c r="R19346" s="334">
        <v>0</v>
      </c>
      <c r="S19346" s="334">
        <v>0</v>
      </c>
      <c r="T19346" s="334">
        <v>0</v>
      </c>
      <c r="U19346" s="334">
        <v>0</v>
      </c>
      <c r="V19346" s="334">
        <v>0</v>
      </c>
      <c r="W19346" s="334">
        <v>0</v>
      </c>
      <c r="X19346" s="334">
        <v>0</v>
      </c>
      <c r="Y19346" s="334">
        <v>0</v>
      </c>
      <c r="Z19346" s="334">
        <v>0</v>
      </c>
      <c r="AA19346" s="334">
        <v>0</v>
      </c>
      <c r="AB19346" s="334">
        <v>0</v>
      </c>
      <c r="AD19346" s="334">
        <v>0</v>
      </c>
      <c r="AE19346" s="334">
        <f t="shared" si="3023"/>
        <v>0</v>
      </c>
      <c r="AF19346" s="334">
        <f t="shared" si="3024"/>
        <v>0</v>
      </c>
      <c r="AG19346" s="340">
        <f t="shared" si="3025"/>
        <v>0</v>
      </c>
      <c r="AI19346" s="340">
        <f t="shared" si="3030"/>
        <v>0</v>
      </c>
      <c r="AJ19346" s="340">
        <f t="shared" si="3030"/>
        <v>0</v>
      </c>
      <c r="AK19346" s="340">
        <f t="shared" si="3030"/>
        <v>0</v>
      </c>
      <c r="AL19346" s="340">
        <f t="shared" si="3030"/>
        <v>0</v>
      </c>
      <c r="AM19346" s="340">
        <f t="shared" si="3030"/>
        <v>0</v>
      </c>
    </row>
    <row r="19347" spans="1:39" x14ac:dyDescent="0.35">
      <c r="A19347" s="337">
        <v>41260</v>
      </c>
      <c r="B19347" s="338">
        <f t="shared" si="3027"/>
        <v>2012</v>
      </c>
      <c r="C19347" s="338">
        <f t="shared" si="3028"/>
        <v>12</v>
      </c>
      <c r="D19347" s="338">
        <f t="shared" si="3029"/>
        <v>17</v>
      </c>
      <c r="E19347" s="334">
        <v>0</v>
      </c>
      <c r="F19347" s="334">
        <v>0</v>
      </c>
      <c r="G19347" s="334">
        <v>0</v>
      </c>
      <c r="H19347" s="334">
        <v>0</v>
      </c>
      <c r="I19347" s="334">
        <v>0</v>
      </c>
      <c r="J19347" s="334">
        <v>0.2</v>
      </c>
      <c r="K19347" s="334">
        <v>0.1</v>
      </c>
      <c r="L19347" s="334">
        <v>0.2</v>
      </c>
      <c r="M19347" s="334">
        <v>0</v>
      </c>
      <c r="N19347" s="334">
        <v>0</v>
      </c>
      <c r="O19347" s="334">
        <v>0</v>
      </c>
      <c r="P19347" s="334">
        <v>0</v>
      </c>
      <c r="Q19347" s="334">
        <v>0.2</v>
      </c>
      <c r="R19347" s="334">
        <v>0</v>
      </c>
      <c r="S19347" s="334">
        <v>0</v>
      </c>
      <c r="T19347" s="334">
        <v>0</v>
      </c>
      <c r="U19347" s="334">
        <v>0.1</v>
      </c>
      <c r="V19347" s="334">
        <v>0.2</v>
      </c>
      <c r="W19347" s="334">
        <v>0</v>
      </c>
      <c r="X19347" s="334">
        <v>0</v>
      </c>
      <c r="Y19347" s="334">
        <v>0</v>
      </c>
      <c r="Z19347" s="334">
        <v>0</v>
      </c>
      <c r="AA19347" s="334">
        <v>0</v>
      </c>
      <c r="AB19347" s="334">
        <v>0</v>
      </c>
      <c r="AD19347" s="334">
        <v>1</v>
      </c>
      <c r="AE19347" s="334">
        <f t="shared" si="3023"/>
        <v>1</v>
      </c>
      <c r="AF19347" s="334">
        <f t="shared" si="3024"/>
        <v>1</v>
      </c>
      <c r="AG19347" s="340">
        <f t="shared" si="3025"/>
        <v>0</v>
      </c>
      <c r="AI19347" s="340">
        <f t="shared" si="3030"/>
        <v>0</v>
      </c>
      <c r="AJ19347" s="340">
        <f t="shared" si="3030"/>
        <v>0</v>
      </c>
      <c r="AK19347" s="340">
        <f t="shared" si="3030"/>
        <v>0</v>
      </c>
      <c r="AL19347" s="340">
        <f t="shared" si="3030"/>
        <v>0</v>
      </c>
      <c r="AM19347" s="340">
        <f t="shared" si="3030"/>
        <v>0</v>
      </c>
    </row>
    <row r="19348" spans="1:39" x14ac:dyDescent="0.35">
      <c r="A19348" s="337">
        <v>41261</v>
      </c>
      <c r="B19348" s="338">
        <f t="shared" si="3027"/>
        <v>2012</v>
      </c>
      <c r="C19348" s="338">
        <f t="shared" si="3028"/>
        <v>12</v>
      </c>
      <c r="D19348" s="338">
        <f t="shared" si="3029"/>
        <v>18</v>
      </c>
      <c r="E19348" s="334">
        <v>0</v>
      </c>
      <c r="F19348" s="334">
        <v>0</v>
      </c>
      <c r="G19348" s="334">
        <v>0</v>
      </c>
      <c r="H19348" s="334">
        <v>0</v>
      </c>
      <c r="I19348" s="334">
        <v>0</v>
      </c>
      <c r="J19348" s="334">
        <v>0</v>
      </c>
      <c r="K19348" s="334">
        <v>0</v>
      </c>
      <c r="L19348" s="334">
        <v>0</v>
      </c>
      <c r="M19348" s="334">
        <v>0</v>
      </c>
      <c r="N19348" s="334">
        <v>0</v>
      </c>
      <c r="O19348" s="334">
        <v>0</v>
      </c>
      <c r="P19348" s="334">
        <v>0</v>
      </c>
      <c r="Q19348" s="334">
        <v>0</v>
      </c>
      <c r="R19348" s="334">
        <v>0</v>
      </c>
      <c r="S19348" s="334">
        <v>0</v>
      </c>
      <c r="T19348" s="334">
        <v>0</v>
      </c>
      <c r="U19348" s="334">
        <v>0</v>
      </c>
      <c r="V19348" s="334">
        <v>0</v>
      </c>
      <c r="W19348" s="334">
        <v>0</v>
      </c>
      <c r="X19348" s="334">
        <v>0</v>
      </c>
      <c r="Y19348" s="334">
        <v>0</v>
      </c>
      <c r="Z19348" s="334">
        <v>0</v>
      </c>
      <c r="AA19348" s="334">
        <v>0</v>
      </c>
      <c r="AB19348" s="334">
        <v>0</v>
      </c>
      <c r="AD19348" s="334">
        <v>0</v>
      </c>
      <c r="AE19348" s="334">
        <f t="shared" si="3023"/>
        <v>0</v>
      </c>
      <c r="AF19348" s="334">
        <f t="shared" si="3024"/>
        <v>0</v>
      </c>
      <c r="AG19348" s="340">
        <f t="shared" si="3025"/>
        <v>0</v>
      </c>
      <c r="AI19348" s="340">
        <f t="shared" ref="AI19348:AM19363" si="3031">IF($C19348=AI$1,$AF19348,0)</f>
        <v>0</v>
      </c>
      <c r="AJ19348" s="340">
        <f t="shared" si="3031"/>
        <v>0</v>
      </c>
      <c r="AK19348" s="340">
        <f t="shared" si="3031"/>
        <v>0</v>
      </c>
      <c r="AL19348" s="340">
        <f t="shared" si="3031"/>
        <v>0</v>
      </c>
      <c r="AM19348" s="340">
        <f t="shared" si="3031"/>
        <v>0</v>
      </c>
    </row>
    <row r="19349" spans="1:39" x14ac:dyDescent="0.35">
      <c r="A19349" s="337">
        <v>41262</v>
      </c>
      <c r="B19349" s="338">
        <f t="shared" si="3027"/>
        <v>2012</v>
      </c>
      <c r="C19349" s="338">
        <f t="shared" si="3028"/>
        <v>12</v>
      </c>
      <c r="D19349" s="338">
        <f t="shared" si="3029"/>
        <v>19</v>
      </c>
      <c r="E19349" s="334">
        <v>0</v>
      </c>
      <c r="F19349" s="334">
        <v>0</v>
      </c>
      <c r="G19349" s="334">
        <v>0</v>
      </c>
      <c r="H19349" s="334">
        <v>0</v>
      </c>
      <c r="I19349" s="334">
        <v>0</v>
      </c>
      <c r="J19349" s="334">
        <v>0</v>
      </c>
      <c r="K19349" s="334">
        <v>0</v>
      </c>
      <c r="L19349" s="334">
        <v>0</v>
      </c>
      <c r="M19349" s="334">
        <v>0</v>
      </c>
      <c r="N19349" s="334">
        <v>0</v>
      </c>
      <c r="O19349" s="334">
        <v>0</v>
      </c>
      <c r="P19349" s="334">
        <v>0</v>
      </c>
      <c r="Q19349" s="334">
        <v>0</v>
      </c>
      <c r="R19349" s="334">
        <v>0</v>
      </c>
      <c r="S19349" s="334">
        <v>0</v>
      </c>
      <c r="T19349" s="334">
        <v>0</v>
      </c>
      <c r="U19349" s="334">
        <v>0</v>
      </c>
      <c r="V19349" s="334">
        <v>0</v>
      </c>
      <c r="W19349" s="334">
        <v>0</v>
      </c>
      <c r="X19349" s="334">
        <v>0</v>
      </c>
      <c r="Y19349" s="334">
        <v>0</v>
      </c>
      <c r="Z19349" s="334">
        <v>0</v>
      </c>
      <c r="AA19349" s="334">
        <v>0</v>
      </c>
      <c r="AB19349" s="334">
        <v>0</v>
      </c>
      <c r="AD19349" s="334">
        <v>0</v>
      </c>
      <c r="AE19349" s="334">
        <f t="shared" si="3023"/>
        <v>0</v>
      </c>
      <c r="AF19349" s="334">
        <f t="shared" si="3024"/>
        <v>0</v>
      </c>
      <c r="AG19349" s="340">
        <f t="shared" si="3025"/>
        <v>0</v>
      </c>
      <c r="AI19349" s="340">
        <f t="shared" si="3031"/>
        <v>0</v>
      </c>
      <c r="AJ19349" s="340">
        <f t="shared" si="3031"/>
        <v>0</v>
      </c>
      <c r="AK19349" s="340">
        <f t="shared" si="3031"/>
        <v>0</v>
      </c>
      <c r="AL19349" s="340">
        <f t="shared" si="3031"/>
        <v>0</v>
      </c>
      <c r="AM19349" s="340">
        <f t="shared" si="3031"/>
        <v>0</v>
      </c>
    </row>
    <row r="19350" spans="1:39" x14ac:dyDescent="0.35">
      <c r="A19350" s="337">
        <v>41263</v>
      </c>
      <c r="B19350" s="338">
        <f t="shared" si="3027"/>
        <v>2012</v>
      </c>
      <c r="C19350" s="338">
        <f t="shared" si="3028"/>
        <v>12</v>
      </c>
      <c r="D19350" s="338">
        <f t="shared" si="3029"/>
        <v>20</v>
      </c>
      <c r="E19350" s="334">
        <v>0</v>
      </c>
      <c r="F19350" s="334">
        <v>0</v>
      </c>
      <c r="G19350" s="334">
        <v>0</v>
      </c>
      <c r="H19350" s="334">
        <v>0</v>
      </c>
      <c r="I19350" s="334">
        <v>0</v>
      </c>
      <c r="J19350" s="334">
        <v>0</v>
      </c>
      <c r="K19350" s="334">
        <v>0</v>
      </c>
      <c r="L19350" s="334">
        <v>0</v>
      </c>
      <c r="M19350" s="334">
        <v>0</v>
      </c>
      <c r="N19350" s="334">
        <v>0</v>
      </c>
      <c r="O19350" s="334">
        <v>0</v>
      </c>
      <c r="P19350" s="334">
        <v>0</v>
      </c>
      <c r="Q19350" s="334">
        <v>0</v>
      </c>
      <c r="R19350" s="334">
        <v>0</v>
      </c>
      <c r="S19350" s="334">
        <v>0</v>
      </c>
      <c r="T19350" s="334">
        <v>0</v>
      </c>
      <c r="U19350" s="334">
        <v>0</v>
      </c>
      <c r="V19350" s="334">
        <v>0</v>
      </c>
      <c r="W19350" s="334">
        <v>0</v>
      </c>
      <c r="X19350" s="334">
        <v>0</v>
      </c>
      <c r="Y19350" s="334">
        <v>0</v>
      </c>
      <c r="Z19350" s="334">
        <v>0</v>
      </c>
      <c r="AA19350" s="334">
        <v>0</v>
      </c>
      <c r="AB19350" s="334">
        <v>0</v>
      </c>
      <c r="AD19350" s="334">
        <v>0</v>
      </c>
      <c r="AE19350" s="334">
        <f t="shared" si="3023"/>
        <v>0</v>
      </c>
      <c r="AF19350" s="334">
        <f t="shared" si="3024"/>
        <v>0</v>
      </c>
      <c r="AG19350" s="340">
        <f t="shared" si="3025"/>
        <v>0</v>
      </c>
      <c r="AI19350" s="340">
        <f t="shared" si="3031"/>
        <v>0</v>
      </c>
      <c r="AJ19350" s="340">
        <f t="shared" si="3031"/>
        <v>0</v>
      </c>
      <c r="AK19350" s="340">
        <f t="shared" si="3031"/>
        <v>0</v>
      </c>
      <c r="AL19350" s="340">
        <f t="shared" si="3031"/>
        <v>0</v>
      </c>
      <c r="AM19350" s="340">
        <f t="shared" si="3031"/>
        <v>0</v>
      </c>
    </row>
    <row r="19351" spans="1:39" x14ac:dyDescent="0.35">
      <c r="A19351" s="337">
        <v>41264</v>
      </c>
      <c r="B19351" s="338">
        <f t="shared" si="3027"/>
        <v>2012</v>
      </c>
      <c r="C19351" s="338">
        <f t="shared" si="3028"/>
        <v>12</v>
      </c>
      <c r="D19351" s="338">
        <f t="shared" si="3029"/>
        <v>21</v>
      </c>
      <c r="E19351" s="334">
        <v>0</v>
      </c>
      <c r="F19351" s="334">
        <v>0</v>
      </c>
      <c r="G19351" s="334">
        <v>0</v>
      </c>
      <c r="H19351" s="334">
        <v>0</v>
      </c>
      <c r="I19351" s="334">
        <v>0</v>
      </c>
      <c r="J19351" s="334">
        <v>0</v>
      </c>
      <c r="K19351" s="334">
        <v>0</v>
      </c>
      <c r="L19351" s="334">
        <v>0</v>
      </c>
      <c r="M19351" s="334">
        <v>0</v>
      </c>
      <c r="N19351" s="334">
        <v>0</v>
      </c>
      <c r="O19351" s="334">
        <v>0</v>
      </c>
      <c r="P19351" s="334">
        <v>0</v>
      </c>
      <c r="Q19351" s="334">
        <v>0</v>
      </c>
      <c r="R19351" s="334">
        <v>0</v>
      </c>
      <c r="S19351" s="334">
        <v>0</v>
      </c>
      <c r="T19351" s="334">
        <v>0</v>
      </c>
      <c r="U19351" s="334">
        <v>0</v>
      </c>
      <c r="V19351" s="334">
        <v>0</v>
      </c>
      <c r="W19351" s="334">
        <v>0</v>
      </c>
      <c r="X19351" s="334">
        <v>0</v>
      </c>
      <c r="Y19351" s="334">
        <v>0</v>
      </c>
      <c r="Z19351" s="334">
        <v>0</v>
      </c>
      <c r="AA19351" s="334">
        <v>0</v>
      </c>
      <c r="AB19351" s="334">
        <v>0</v>
      </c>
      <c r="AD19351" s="334">
        <v>0</v>
      </c>
      <c r="AE19351" s="334">
        <f t="shared" si="3023"/>
        <v>0</v>
      </c>
      <c r="AF19351" s="334">
        <f t="shared" si="3024"/>
        <v>0</v>
      </c>
      <c r="AG19351" s="340">
        <f t="shared" si="3025"/>
        <v>0</v>
      </c>
      <c r="AI19351" s="340">
        <f t="shared" si="3031"/>
        <v>0</v>
      </c>
      <c r="AJ19351" s="340">
        <f t="shared" si="3031"/>
        <v>0</v>
      </c>
      <c r="AK19351" s="340">
        <f t="shared" si="3031"/>
        <v>0</v>
      </c>
      <c r="AL19351" s="340">
        <f t="shared" si="3031"/>
        <v>0</v>
      </c>
      <c r="AM19351" s="340">
        <f t="shared" si="3031"/>
        <v>0</v>
      </c>
    </row>
    <row r="19352" spans="1:39" x14ac:dyDescent="0.35">
      <c r="A19352" s="337">
        <v>41265</v>
      </c>
      <c r="B19352" s="338">
        <f t="shared" si="3027"/>
        <v>2012</v>
      </c>
      <c r="C19352" s="338">
        <f t="shared" si="3028"/>
        <v>12</v>
      </c>
      <c r="D19352" s="338">
        <f t="shared" si="3029"/>
        <v>22</v>
      </c>
      <c r="E19352" s="334">
        <v>0</v>
      </c>
      <c r="F19352" s="334">
        <v>0</v>
      </c>
      <c r="G19352" s="334">
        <v>0</v>
      </c>
      <c r="H19352" s="334">
        <v>0</v>
      </c>
      <c r="I19352" s="334">
        <v>0</v>
      </c>
      <c r="J19352" s="334">
        <v>0.7</v>
      </c>
      <c r="K19352" s="334">
        <v>0.9</v>
      </c>
      <c r="L19352" s="334">
        <v>0.8</v>
      </c>
      <c r="M19352" s="334">
        <v>0</v>
      </c>
      <c r="N19352" s="334">
        <v>0</v>
      </c>
      <c r="O19352" s="334">
        <v>0</v>
      </c>
      <c r="P19352" s="334">
        <v>0</v>
      </c>
      <c r="Q19352" s="334">
        <v>0</v>
      </c>
      <c r="R19352" s="334">
        <v>0</v>
      </c>
      <c r="S19352" s="334">
        <v>0</v>
      </c>
      <c r="T19352" s="334">
        <v>0</v>
      </c>
      <c r="U19352" s="334">
        <v>0</v>
      </c>
      <c r="V19352" s="334">
        <v>0</v>
      </c>
      <c r="W19352" s="334">
        <v>0</v>
      </c>
      <c r="X19352" s="334">
        <v>0.6</v>
      </c>
      <c r="Y19352" s="334">
        <v>0.7</v>
      </c>
      <c r="Z19352" s="334">
        <v>0.6</v>
      </c>
      <c r="AA19352" s="334">
        <v>0.6</v>
      </c>
      <c r="AB19352" s="334">
        <v>0.5</v>
      </c>
      <c r="AD19352" s="334">
        <v>5.4</v>
      </c>
      <c r="AE19352" s="334">
        <f t="shared" si="3023"/>
        <v>5.4</v>
      </c>
      <c r="AF19352" s="334">
        <f t="shared" si="3024"/>
        <v>5.3999999999999995</v>
      </c>
      <c r="AG19352" s="340">
        <f t="shared" si="3025"/>
        <v>8.8817841970012523E-16</v>
      </c>
      <c r="AI19352" s="340">
        <f t="shared" si="3031"/>
        <v>0</v>
      </c>
      <c r="AJ19352" s="340">
        <f t="shared" si="3031"/>
        <v>0</v>
      </c>
      <c r="AK19352" s="340">
        <f t="shared" si="3031"/>
        <v>0</v>
      </c>
      <c r="AL19352" s="340">
        <f t="shared" si="3031"/>
        <v>0</v>
      </c>
      <c r="AM19352" s="340">
        <f t="shared" si="3031"/>
        <v>0</v>
      </c>
    </row>
    <row r="19353" spans="1:39" x14ac:dyDescent="0.35">
      <c r="A19353" s="337">
        <v>41266</v>
      </c>
      <c r="B19353" s="338">
        <f t="shared" si="3027"/>
        <v>2012</v>
      </c>
      <c r="C19353" s="338">
        <f t="shared" si="3028"/>
        <v>12</v>
      </c>
      <c r="D19353" s="338">
        <f t="shared" si="3029"/>
        <v>23</v>
      </c>
      <c r="E19353" s="334">
        <v>0</v>
      </c>
      <c r="F19353" s="334">
        <v>0</v>
      </c>
      <c r="G19353" s="334">
        <v>0</v>
      </c>
      <c r="H19353" s="334">
        <v>0</v>
      </c>
      <c r="I19353" s="334">
        <v>0</v>
      </c>
      <c r="J19353" s="334">
        <v>0</v>
      </c>
      <c r="K19353" s="334">
        <v>0</v>
      </c>
      <c r="L19353" s="334">
        <v>0</v>
      </c>
      <c r="M19353" s="334">
        <v>0</v>
      </c>
      <c r="N19353" s="334">
        <v>0.1</v>
      </c>
      <c r="O19353" s="334">
        <v>0</v>
      </c>
      <c r="P19353" s="334">
        <v>0</v>
      </c>
      <c r="Q19353" s="334">
        <v>0</v>
      </c>
      <c r="R19353" s="334">
        <v>0</v>
      </c>
      <c r="S19353" s="334">
        <v>0</v>
      </c>
      <c r="T19353" s="334">
        <v>0</v>
      </c>
      <c r="U19353" s="334">
        <v>0</v>
      </c>
      <c r="V19353" s="334">
        <v>0</v>
      </c>
      <c r="W19353" s="334">
        <v>0</v>
      </c>
      <c r="X19353" s="334">
        <v>0.1</v>
      </c>
      <c r="Y19353" s="334">
        <v>0</v>
      </c>
      <c r="Z19353" s="334">
        <v>0</v>
      </c>
      <c r="AA19353" s="334">
        <v>0</v>
      </c>
      <c r="AB19353" s="334">
        <v>0</v>
      </c>
      <c r="AD19353" s="334">
        <v>0.2</v>
      </c>
      <c r="AE19353" s="334">
        <f t="shared" si="3023"/>
        <v>0.2</v>
      </c>
      <c r="AF19353" s="334">
        <f t="shared" si="3024"/>
        <v>0.2</v>
      </c>
      <c r="AG19353" s="340">
        <f t="shared" si="3025"/>
        <v>0</v>
      </c>
      <c r="AI19353" s="340">
        <f t="shared" si="3031"/>
        <v>0</v>
      </c>
      <c r="AJ19353" s="340">
        <f t="shared" si="3031"/>
        <v>0</v>
      </c>
      <c r="AK19353" s="340">
        <f t="shared" si="3031"/>
        <v>0</v>
      </c>
      <c r="AL19353" s="340">
        <f t="shared" si="3031"/>
        <v>0</v>
      </c>
      <c r="AM19353" s="340">
        <f t="shared" si="3031"/>
        <v>0</v>
      </c>
    </row>
    <row r="19354" spans="1:39" x14ac:dyDescent="0.35">
      <c r="A19354" s="337">
        <v>41267</v>
      </c>
      <c r="B19354" s="338">
        <f t="shared" si="3027"/>
        <v>2012</v>
      </c>
      <c r="C19354" s="338">
        <f t="shared" si="3028"/>
        <v>12</v>
      </c>
      <c r="D19354" s="338">
        <f t="shared" si="3029"/>
        <v>24</v>
      </c>
      <c r="E19354" s="334">
        <v>0</v>
      </c>
      <c r="F19354" s="334">
        <v>0.1</v>
      </c>
      <c r="G19354" s="334">
        <v>0</v>
      </c>
      <c r="H19354" s="334">
        <v>0</v>
      </c>
      <c r="I19354" s="334">
        <v>0.1</v>
      </c>
      <c r="J19354" s="334">
        <v>0</v>
      </c>
      <c r="K19354" s="334">
        <v>0</v>
      </c>
      <c r="L19354" s="334">
        <v>0.1</v>
      </c>
      <c r="M19354" s="334">
        <v>0</v>
      </c>
      <c r="N19354" s="334">
        <v>0</v>
      </c>
      <c r="O19354" s="334">
        <v>0.1</v>
      </c>
      <c r="P19354" s="334">
        <v>0</v>
      </c>
      <c r="Q19354" s="334">
        <v>0</v>
      </c>
      <c r="R19354" s="334">
        <v>0</v>
      </c>
      <c r="S19354" s="334">
        <v>0.1</v>
      </c>
      <c r="T19354" s="334">
        <v>0</v>
      </c>
      <c r="U19354" s="334">
        <v>0</v>
      </c>
      <c r="V19354" s="334">
        <v>0.1</v>
      </c>
      <c r="W19354" s="334">
        <v>0</v>
      </c>
      <c r="X19354" s="334">
        <v>0</v>
      </c>
      <c r="Y19354" s="334">
        <v>0</v>
      </c>
      <c r="Z19354" s="334">
        <v>0</v>
      </c>
      <c r="AA19354" s="334">
        <v>0.1</v>
      </c>
      <c r="AB19354" s="334">
        <v>0</v>
      </c>
      <c r="AD19354" s="334">
        <v>0.7</v>
      </c>
      <c r="AE19354" s="334">
        <f t="shared" si="3023"/>
        <v>0.7</v>
      </c>
      <c r="AF19354" s="334">
        <f t="shared" si="3024"/>
        <v>0.7</v>
      </c>
      <c r="AG19354" s="340">
        <f t="shared" si="3025"/>
        <v>0</v>
      </c>
      <c r="AI19354" s="340">
        <f t="shared" si="3031"/>
        <v>0</v>
      </c>
      <c r="AJ19354" s="340">
        <f t="shared" si="3031"/>
        <v>0</v>
      </c>
      <c r="AK19354" s="340">
        <f t="shared" si="3031"/>
        <v>0</v>
      </c>
      <c r="AL19354" s="340">
        <f t="shared" si="3031"/>
        <v>0</v>
      </c>
      <c r="AM19354" s="340">
        <f t="shared" si="3031"/>
        <v>0</v>
      </c>
    </row>
    <row r="19355" spans="1:39" x14ac:dyDescent="0.35">
      <c r="A19355" s="337">
        <v>41268</v>
      </c>
      <c r="B19355" s="338">
        <f t="shared" si="3027"/>
        <v>2012</v>
      </c>
      <c r="C19355" s="338">
        <f t="shared" si="3028"/>
        <v>12</v>
      </c>
      <c r="D19355" s="338">
        <f t="shared" si="3029"/>
        <v>25</v>
      </c>
      <c r="E19355" s="334">
        <v>0</v>
      </c>
      <c r="F19355" s="334">
        <v>0</v>
      </c>
      <c r="G19355" s="334">
        <v>0</v>
      </c>
      <c r="H19355" s="334">
        <v>0</v>
      </c>
      <c r="I19355" s="334">
        <v>0</v>
      </c>
      <c r="J19355" s="334">
        <v>0</v>
      </c>
      <c r="K19355" s="334">
        <v>0</v>
      </c>
      <c r="L19355" s="334">
        <v>0</v>
      </c>
      <c r="M19355" s="334">
        <v>0</v>
      </c>
      <c r="N19355" s="334">
        <v>0</v>
      </c>
      <c r="O19355" s="334">
        <v>0</v>
      </c>
      <c r="P19355" s="334">
        <v>0</v>
      </c>
      <c r="Q19355" s="334">
        <v>0</v>
      </c>
      <c r="R19355" s="334">
        <v>0</v>
      </c>
      <c r="S19355" s="334">
        <v>0</v>
      </c>
      <c r="T19355" s="334">
        <v>0</v>
      </c>
      <c r="U19355" s="334">
        <v>0</v>
      </c>
      <c r="V19355" s="334">
        <v>0</v>
      </c>
      <c r="W19355" s="334">
        <v>0</v>
      </c>
      <c r="X19355" s="334">
        <v>0</v>
      </c>
      <c r="Y19355" s="334">
        <v>0</v>
      </c>
      <c r="Z19355" s="334">
        <v>0</v>
      </c>
      <c r="AA19355" s="334">
        <v>0</v>
      </c>
      <c r="AB19355" s="334">
        <v>0</v>
      </c>
      <c r="AD19355" s="334">
        <v>0</v>
      </c>
      <c r="AE19355" s="334">
        <f t="shared" si="3023"/>
        <v>0</v>
      </c>
      <c r="AF19355" s="334">
        <f t="shared" si="3024"/>
        <v>0</v>
      </c>
      <c r="AG19355" s="340">
        <f t="shared" si="3025"/>
        <v>0</v>
      </c>
      <c r="AI19355" s="340">
        <f t="shared" si="3031"/>
        <v>0</v>
      </c>
      <c r="AJ19355" s="340">
        <f t="shared" si="3031"/>
        <v>0</v>
      </c>
      <c r="AK19355" s="340">
        <f t="shared" si="3031"/>
        <v>0</v>
      </c>
      <c r="AL19355" s="340">
        <f t="shared" si="3031"/>
        <v>0</v>
      </c>
      <c r="AM19355" s="340">
        <f t="shared" si="3031"/>
        <v>0</v>
      </c>
    </row>
    <row r="19356" spans="1:39" x14ac:dyDescent="0.35">
      <c r="A19356" s="337">
        <v>41269</v>
      </c>
      <c r="B19356" s="338">
        <f t="shared" si="3027"/>
        <v>2012</v>
      </c>
      <c r="C19356" s="338">
        <f t="shared" si="3028"/>
        <v>12</v>
      </c>
      <c r="D19356" s="338">
        <f t="shared" si="3029"/>
        <v>26</v>
      </c>
      <c r="E19356" s="334">
        <v>0</v>
      </c>
      <c r="F19356" s="334">
        <v>0</v>
      </c>
      <c r="G19356" s="334">
        <v>0</v>
      </c>
      <c r="H19356" s="334">
        <v>0</v>
      </c>
      <c r="I19356" s="334">
        <v>0</v>
      </c>
      <c r="J19356" s="334">
        <v>0.1</v>
      </c>
      <c r="K19356" s="334">
        <v>0</v>
      </c>
      <c r="L19356" s="334">
        <v>0</v>
      </c>
      <c r="M19356" s="334">
        <v>0</v>
      </c>
      <c r="N19356" s="334">
        <v>0</v>
      </c>
      <c r="O19356" s="334">
        <v>0</v>
      </c>
      <c r="P19356" s="334">
        <v>0</v>
      </c>
      <c r="Q19356" s="334">
        <v>0</v>
      </c>
      <c r="R19356" s="334">
        <v>0</v>
      </c>
      <c r="S19356" s="334">
        <v>0</v>
      </c>
      <c r="T19356" s="334">
        <v>0</v>
      </c>
      <c r="U19356" s="334">
        <v>0</v>
      </c>
      <c r="V19356" s="334">
        <v>0</v>
      </c>
      <c r="W19356" s="334">
        <v>0.1</v>
      </c>
      <c r="X19356" s="334">
        <v>0</v>
      </c>
      <c r="Y19356" s="334">
        <v>0</v>
      </c>
      <c r="Z19356" s="334">
        <v>0</v>
      </c>
      <c r="AA19356" s="334">
        <v>0</v>
      </c>
      <c r="AB19356" s="334">
        <v>0</v>
      </c>
      <c r="AD19356" s="334">
        <v>0.2</v>
      </c>
      <c r="AE19356" s="334">
        <f t="shared" si="3023"/>
        <v>0.2</v>
      </c>
      <c r="AF19356" s="334">
        <f t="shared" si="3024"/>
        <v>0.2</v>
      </c>
      <c r="AG19356" s="340">
        <f t="shared" si="3025"/>
        <v>0</v>
      </c>
      <c r="AI19356" s="340">
        <f t="shared" si="3031"/>
        <v>0</v>
      </c>
      <c r="AJ19356" s="340">
        <f t="shared" si="3031"/>
        <v>0</v>
      </c>
      <c r="AK19356" s="340">
        <f t="shared" si="3031"/>
        <v>0</v>
      </c>
      <c r="AL19356" s="340">
        <f t="shared" si="3031"/>
        <v>0</v>
      </c>
      <c r="AM19356" s="340">
        <f t="shared" si="3031"/>
        <v>0</v>
      </c>
    </row>
    <row r="19357" spans="1:39" x14ac:dyDescent="0.35">
      <c r="A19357" s="337">
        <v>41270</v>
      </c>
      <c r="B19357" s="338">
        <f t="shared" si="3027"/>
        <v>2012</v>
      </c>
      <c r="C19357" s="338">
        <f t="shared" si="3028"/>
        <v>12</v>
      </c>
      <c r="D19357" s="338">
        <f t="shared" si="3029"/>
        <v>27</v>
      </c>
      <c r="E19357" s="334">
        <v>0</v>
      </c>
      <c r="F19357" s="334">
        <v>0</v>
      </c>
      <c r="G19357" s="334">
        <v>0</v>
      </c>
      <c r="H19357" s="334">
        <v>0</v>
      </c>
      <c r="I19357" s="334">
        <v>0</v>
      </c>
      <c r="J19357" s="334">
        <v>0</v>
      </c>
      <c r="K19357" s="334">
        <v>0</v>
      </c>
      <c r="L19357" s="334">
        <v>0</v>
      </c>
      <c r="M19357" s="334">
        <v>0</v>
      </c>
      <c r="N19357" s="334">
        <v>0</v>
      </c>
      <c r="O19357" s="334">
        <v>0</v>
      </c>
      <c r="P19357" s="334">
        <v>0</v>
      </c>
      <c r="Q19357" s="334">
        <v>0</v>
      </c>
      <c r="R19357" s="334">
        <v>0</v>
      </c>
      <c r="S19357" s="334">
        <v>0</v>
      </c>
      <c r="T19357" s="334">
        <v>0</v>
      </c>
      <c r="U19357" s="334">
        <v>0</v>
      </c>
      <c r="V19357" s="334">
        <v>0</v>
      </c>
      <c r="W19357" s="334">
        <v>0</v>
      </c>
      <c r="X19357" s="334">
        <v>0</v>
      </c>
      <c r="Y19357" s="334">
        <v>0</v>
      </c>
      <c r="Z19357" s="334">
        <v>0</v>
      </c>
      <c r="AA19357" s="334">
        <v>0</v>
      </c>
      <c r="AB19357" s="334">
        <v>0</v>
      </c>
      <c r="AD19357" s="334">
        <v>0</v>
      </c>
      <c r="AE19357" s="334">
        <f t="shared" si="3023"/>
        <v>0</v>
      </c>
      <c r="AF19357" s="334">
        <f t="shared" si="3024"/>
        <v>0</v>
      </c>
      <c r="AG19357" s="340">
        <f t="shared" si="3025"/>
        <v>0</v>
      </c>
      <c r="AI19357" s="340">
        <f t="shared" si="3031"/>
        <v>0</v>
      </c>
      <c r="AJ19357" s="340">
        <f t="shared" si="3031"/>
        <v>0</v>
      </c>
      <c r="AK19357" s="340">
        <f t="shared" si="3031"/>
        <v>0</v>
      </c>
      <c r="AL19357" s="340">
        <f t="shared" si="3031"/>
        <v>0</v>
      </c>
      <c r="AM19357" s="340">
        <f t="shared" si="3031"/>
        <v>0</v>
      </c>
    </row>
    <row r="19358" spans="1:39" x14ac:dyDescent="0.35">
      <c r="A19358" s="337">
        <v>41271</v>
      </c>
      <c r="B19358" s="338">
        <f t="shared" si="3027"/>
        <v>2012</v>
      </c>
      <c r="C19358" s="338">
        <f t="shared" si="3028"/>
        <v>12</v>
      </c>
      <c r="D19358" s="338">
        <f t="shared" si="3029"/>
        <v>28</v>
      </c>
      <c r="E19358" s="334">
        <v>0</v>
      </c>
      <c r="F19358" s="334">
        <v>0</v>
      </c>
      <c r="G19358" s="334">
        <v>0</v>
      </c>
      <c r="H19358" s="334">
        <v>0</v>
      </c>
      <c r="I19358" s="334">
        <v>0</v>
      </c>
      <c r="J19358" s="334">
        <v>0</v>
      </c>
      <c r="K19358" s="334">
        <v>0</v>
      </c>
      <c r="L19358" s="334">
        <v>0</v>
      </c>
      <c r="M19358" s="334">
        <v>0</v>
      </c>
      <c r="N19358" s="334">
        <v>0</v>
      </c>
      <c r="O19358" s="334">
        <v>0</v>
      </c>
      <c r="P19358" s="334">
        <v>0</v>
      </c>
      <c r="Q19358" s="334">
        <v>0</v>
      </c>
      <c r="R19358" s="334">
        <v>0</v>
      </c>
      <c r="S19358" s="334">
        <v>0</v>
      </c>
      <c r="T19358" s="334">
        <v>0</v>
      </c>
      <c r="U19358" s="334">
        <v>0</v>
      </c>
      <c r="V19358" s="334">
        <v>0</v>
      </c>
      <c r="W19358" s="334">
        <v>0</v>
      </c>
      <c r="X19358" s="334">
        <v>0</v>
      </c>
      <c r="Y19358" s="334">
        <v>0</v>
      </c>
      <c r="Z19358" s="334">
        <v>0</v>
      </c>
      <c r="AA19358" s="334">
        <v>0</v>
      </c>
      <c r="AB19358" s="334">
        <v>0</v>
      </c>
      <c r="AD19358" s="334">
        <v>0</v>
      </c>
      <c r="AE19358" s="334">
        <f t="shared" si="3023"/>
        <v>0</v>
      </c>
      <c r="AF19358" s="334">
        <f t="shared" si="3024"/>
        <v>0</v>
      </c>
      <c r="AG19358" s="340">
        <f t="shared" si="3025"/>
        <v>0</v>
      </c>
      <c r="AI19358" s="340">
        <f t="shared" si="3031"/>
        <v>0</v>
      </c>
      <c r="AJ19358" s="340">
        <f t="shared" si="3031"/>
        <v>0</v>
      </c>
      <c r="AK19358" s="340">
        <f t="shared" si="3031"/>
        <v>0</v>
      </c>
      <c r="AL19358" s="340">
        <f t="shared" si="3031"/>
        <v>0</v>
      </c>
      <c r="AM19358" s="340">
        <f t="shared" si="3031"/>
        <v>0</v>
      </c>
    </row>
    <row r="19359" spans="1:39" x14ac:dyDescent="0.35">
      <c r="A19359" s="337">
        <v>41272</v>
      </c>
      <c r="B19359" s="338">
        <f t="shared" si="3027"/>
        <v>2012</v>
      </c>
      <c r="C19359" s="338">
        <f t="shared" si="3028"/>
        <v>12</v>
      </c>
      <c r="D19359" s="338">
        <f t="shared" si="3029"/>
        <v>29</v>
      </c>
      <c r="E19359" s="334">
        <v>0</v>
      </c>
      <c r="F19359" s="334">
        <v>0</v>
      </c>
      <c r="G19359" s="334">
        <v>0</v>
      </c>
      <c r="H19359" s="334">
        <v>0</v>
      </c>
      <c r="I19359" s="334">
        <v>0</v>
      </c>
      <c r="J19359" s="334">
        <v>0</v>
      </c>
      <c r="K19359" s="334">
        <v>0</v>
      </c>
      <c r="L19359" s="334">
        <v>0</v>
      </c>
      <c r="M19359" s="334">
        <v>0</v>
      </c>
      <c r="N19359" s="334">
        <v>0</v>
      </c>
      <c r="O19359" s="334">
        <v>0</v>
      </c>
      <c r="P19359" s="334">
        <v>0</v>
      </c>
      <c r="Q19359" s="334">
        <v>0</v>
      </c>
      <c r="R19359" s="334">
        <v>0</v>
      </c>
      <c r="S19359" s="334">
        <v>0</v>
      </c>
      <c r="T19359" s="334">
        <v>0</v>
      </c>
      <c r="U19359" s="334">
        <v>0</v>
      </c>
      <c r="V19359" s="334">
        <v>0</v>
      </c>
      <c r="W19359" s="334">
        <v>0</v>
      </c>
      <c r="X19359" s="334">
        <v>0</v>
      </c>
      <c r="Y19359" s="334">
        <v>0</v>
      </c>
      <c r="Z19359" s="334">
        <v>0</v>
      </c>
      <c r="AA19359" s="334">
        <v>0</v>
      </c>
      <c r="AB19359" s="334">
        <v>0</v>
      </c>
      <c r="AD19359" s="334">
        <v>0</v>
      </c>
      <c r="AE19359" s="334">
        <f t="shared" si="3023"/>
        <v>0</v>
      </c>
      <c r="AF19359" s="334">
        <f t="shared" si="3024"/>
        <v>0</v>
      </c>
      <c r="AG19359" s="340">
        <f t="shared" si="3025"/>
        <v>0</v>
      </c>
      <c r="AI19359" s="340">
        <f t="shared" si="3031"/>
        <v>0</v>
      </c>
      <c r="AJ19359" s="340">
        <f t="shared" si="3031"/>
        <v>0</v>
      </c>
      <c r="AK19359" s="340">
        <f t="shared" si="3031"/>
        <v>0</v>
      </c>
      <c r="AL19359" s="340">
        <f t="shared" si="3031"/>
        <v>0</v>
      </c>
      <c r="AM19359" s="340">
        <f t="shared" si="3031"/>
        <v>0</v>
      </c>
    </row>
    <row r="19360" spans="1:39" x14ac:dyDescent="0.35">
      <c r="A19360" s="337">
        <v>41273</v>
      </c>
      <c r="B19360" s="338">
        <f t="shared" si="3027"/>
        <v>2012</v>
      </c>
      <c r="C19360" s="338">
        <f t="shared" si="3028"/>
        <v>12</v>
      </c>
      <c r="D19360" s="338">
        <f t="shared" si="3029"/>
        <v>30</v>
      </c>
      <c r="E19360" s="334">
        <v>0</v>
      </c>
      <c r="F19360" s="334">
        <v>0</v>
      </c>
      <c r="G19360" s="334">
        <v>0</v>
      </c>
      <c r="H19360" s="334">
        <v>0</v>
      </c>
      <c r="I19360" s="334">
        <v>0</v>
      </c>
      <c r="J19360" s="334">
        <v>0</v>
      </c>
      <c r="K19360" s="334">
        <v>0</v>
      </c>
      <c r="L19360" s="334">
        <v>0</v>
      </c>
      <c r="M19360" s="334">
        <v>0</v>
      </c>
      <c r="N19360" s="334">
        <v>0</v>
      </c>
      <c r="O19360" s="334">
        <v>0</v>
      </c>
      <c r="P19360" s="334">
        <v>0</v>
      </c>
      <c r="Q19360" s="334">
        <v>0</v>
      </c>
      <c r="R19360" s="334">
        <v>0</v>
      </c>
      <c r="S19360" s="334">
        <v>0</v>
      </c>
      <c r="T19360" s="334">
        <v>0</v>
      </c>
      <c r="U19360" s="334">
        <v>0</v>
      </c>
      <c r="V19360" s="334">
        <v>0</v>
      </c>
      <c r="W19360" s="334">
        <v>0</v>
      </c>
      <c r="X19360" s="334">
        <v>0</v>
      </c>
      <c r="Y19360" s="334">
        <v>0</v>
      </c>
      <c r="Z19360" s="334">
        <v>0</v>
      </c>
      <c r="AA19360" s="334">
        <v>0</v>
      </c>
      <c r="AB19360" s="334">
        <v>0</v>
      </c>
      <c r="AD19360" s="334">
        <v>0</v>
      </c>
      <c r="AE19360" s="334">
        <f t="shared" si="3023"/>
        <v>0</v>
      </c>
      <c r="AF19360" s="334">
        <f t="shared" si="3024"/>
        <v>0</v>
      </c>
      <c r="AG19360" s="340">
        <f t="shared" si="3025"/>
        <v>0</v>
      </c>
      <c r="AI19360" s="340">
        <f t="shared" si="3031"/>
        <v>0</v>
      </c>
      <c r="AJ19360" s="340">
        <f t="shared" si="3031"/>
        <v>0</v>
      </c>
      <c r="AK19360" s="340">
        <f t="shared" si="3031"/>
        <v>0</v>
      </c>
      <c r="AL19360" s="340">
        <f t="shared" si="3031"/>
        <v>0</v>
      </c>
      <c r="AM19360" s="340">
        <f t="shared" si="3031"/>
        <v>0</v>
      </c>
    </row>
    <row r="19361" spans="1:39" x14ac:dyDescent="0.35">
      <c r="A19361" s="337">
        <v>41274</v>
      </c>
      <c r="B19361" s="338">
        <f t="shared" si="3027"/>
        <v>2012</v>
      </c>
      <c r="C19361" s="338">
        <f t="shared" si="3028"/>
        <v>12</v>
      </c>
      <c r="D19361" s="338">
        <f t="shared" si="3029"/>
        <v>31</v>
      </c>
      <c r="E19361" s="334">
        <v>0</v>
      </c>
      <c r="F19361" s="334">
        <v>0</v>
      </c>
      <c r="G19361" s="334">
        <v>0</v>
      </c>
      <c r="H19361" s="334">
        <v>0</v>
      </c>
      <c r="I19361" s="334">
        <v>0</v>
      </c>
      <c r="J19361" s="334">
        <v>0</v>
      </c>
      <c r="K19361" s="334">
        <v>0</v>
      </c>
      <c r="L19361" s="334">
        <v>0</v>
      </c>
      <c r="M19361" s="334">
        <v>0</v>
      </c>
      <c r="N19361" s="334">
        <v>0</v>
      </c>
      <c r="O19361" s="334">
        <v>0</v>
      </c>
      <c r="P19361" s="334">
        <v>0</v>
      </c>
      <c r="Q19361" s="334">
        <v>0</v>
      </c>
      <c r="R19361" s="334">
        <v>0</v>
      </c>
      <c r="S19361" s="334">
        <v>0</v>
      </c>
      <c r="T19361" s="334">
        <v>0</v>
      </c>
      <c r="U19361" s="334">
        <v>0</v>
      </c>
      <c r="V19361" s="334">
        <v>0</v>
      </c>
      <c r="W19361" s="334">
        <v>0</v>
      </c>
      <c r="X19361" s="334">
        <v>0</v>
      </c>
      <c r="Y19361" s="334">
        <v>0</v>
      </c>
      <c r="Z19361" s="334">
        <v>0</v>
      </c>
      <c r="AA19361" s="334">
        <v>0</v>
      </c>
      <c r="AB19361" s="334">
        <v>0</v>
      </c>
      <c r="AD19361" s="334">
        <v>0</v>
      </c>
      <c r="AE19361" s="334">
        <f t="shared" si="3023"/>
        <v>0</v>
      </c>
      <c r="AF19361" s="334">
        <f t="shared" si="3024"/>
        <v>0</v>
      </c>
      <c r="AG19361" s="340">
        <f t="shared" si="3025"/>
        <v>0</v>
      </c>
      <c r="AI19361" s="340">
        <f t="shared" si="3031"/>
        <v>0</v>
      </c>
      <c r="AJ19361" s="340">
        <f t="shared" si="3031"/>
        <v>0</v>
      </c>
      <c r="AK19361" s="340">
        <f t="shared" si="3031"/>
        <v>0</v>
      </c>
      <c r="AL19361" s="340">
        <f t="shared" si="3031"/>
        <v>0</v>
      </c>
      <c r="AM19361" s="340">
        <f t="shared" si="3031"/>
        <v>0</v>
      </c>
    </row>
    <row r="19362" spans="1:39" x14ac:dyDescent="0.35">
      <c r="A19362" s="337">
        <v>41275</v>
      </c>
      <c r="B19362" s="338">
        <f t="shared" si="3027"/>
        <v>2013</v>
      </c>
      <c r="C19362" s="338">
        <f t="shared" si="3028"/>
        <v>1</v>
      </c>
      <c r="D19362" s="338">
        <f t="shared" si="3029"/>
        <v>1</v>
      </c>
      <c r="E19362" s="334">
        <v>0</v>
      </c>
      <c r="F19362" s="334">
        <v>0</v>
      </c>
      <c r="G19362" s="334">
        <v>0</v>
      </c>
      <c r="H19362" s="334">
        <v>0</v>
      </c>
      <c r="I19362" s="334">
        <v>0</v>
      </c>
      <c r="J19362" s="334">
        <v>0</v>
      </c>
      <c r="K19362" s="334">
        <v>0</v>
      </c>
      <c r="L19362" s="334">
        <v>0</v>
      </c>
      <c r="M19362" s="334">
        <v>0</v>
      </c>
      <c r="N19362" s="334">
        <v>0</v>
      </c>
      <c r="O19362" s="334">
        <v>0</v>
      </c>
      <c r="P19362" s="334">
        <v>0</v>
      </c>
      <c r="Q19362" s="334">
        <v>0</v>
      </c>
      <c r="R19362" s="334">
        <v>0</v>
      </c>
      <c r="S19362" s="334">
        <v>0</v>
      </c>
      <c r="T19362" s="334">
        <v>0</v>
      </c>
      <c r="U19362" s="334">
        <v>0</v>
      </c>
      <c r="V19362" s="334">
        <v>0</v>
      </c>
      <c r="W19362" s="334">
        <v>0</v>
      </c>
      <c r="X19362" s="334">
        <v>0</v>
      </c>
      <c r="Y19362" s="334">
        <v>0</v>
      </c>
      <c r="Z19362" s="334">
        <v>0</v>
      </c>
      <c r="AA19362" s="334">
        <v>0</v>
      </c>
      <c r="AB19362" s="334">
        <v>0</v>
      </c>
      <c r="AD19362" s="334">
        <v>0</v>
      </c>
      <c r="AE19362" s="334">
        <f t="shared" si="3023"/>
        <v>0</v>
      </c>
      <c r="AF19362" s="334">
        <f t="shared" si="3024"/>
        <v>0</v>
      </c>
      <c r="AG19362" s="340">
        <f t="shared" si="3025"/>
        <v>0</v>
      </c>
      <c r="AI19362" s="340">
        <f t="shared" si="3031"/>
        <v>0</v>
      </c>
      <c r="AJ19362" s="340">
        <f t="shared" si="3031"/>
        <v>0</v>
      </c>
      <c r="AK19362" s="340">
        <f t="shared" si="3031"/>
        <v>0</v>
      </c>
      <c r="AL19362" s="340">
        <f t="shared" si="3031"/>
        <v>0</v>
      </c>
      <c r="AM19362" s="340">
        <f t="shared" si="3031"/>
        <v>0</v>
      </c>
    </row>
    <row r="19363" spans="1:39" x14ac:dyDescent="0.35">
      <c r="A19363" s="337">
        <v>41276</v>
      </c>
      <c r="B19363" s="338">
        <f t="shared" si="3027"/>
        <v>2013</v>
      </c>
      <c r="C19363" s="338">
        <f t="shared" si="3028"/>
        <v>1</v>
      </c>
      <c r="D19363" s="338">
        <f t="shared" si="3029"/>
        <v>2</v>
      </c>
      <c r="E19363" s="334">
        <v>0</v>
      </c>
      <c r="F19363" s="334">
        <v>0</v>
      </c>
      <c r="G19363" s="334">
        <v>0</v>
      </c>
      <c r="H19363" s="334">
        <v>0</v>
      </c>
      <c r="I19363" s="334">
        <v>0</v>
      </c>
      <c r="J19363" s="334">
        <v>0</v>
      </c>
      <c r="K19363" s="334">
        <v>0</v>
      </c>
      <c r="L19363" s="334">
        <v>0</v>
      </c>
      <c r="M19363" s="334">
        <v>0</v>
      </c>
      <c r="N19363" s="334">
        <v>0</v>
      </c>
      <c r="O19363" s="334">
        <v>0</v>
      </c>
      <c r="P19363" s="334">
        <v>0</v>
      </c>
      <c r="Q19363" s="334">
        <v>0</v>
      </c>
      <c r="R19363" s="334">
        <v>0</v>
      </c>
      <c r="S19363" s="334">
        <v>0</v>
      </c>
      <c r="T19363" s="334">
        <v>0</v>
      </c>
      <c r="U19363" s="334">
        <v>0</v>
      </c>
      <c r="V19363" s="334">
        <v>0</v>
      </c>
      <c r="W19363" s="334">
        <v>0</v>
      </c>
      <c r="X19363" s="334">
        <v>0</v>
      </c>
      <c r="Y19363" s="334">
        <v>0</v>
      </c>
      <c r="Z19363" s="334">
        <v>0</v>
      </c>
      <c r="AA19363" s="334">
        <v>0</v>
      </c>
      <c r="AB19363" s="334">
        <v>0</v>
      </c>
      <c r="AD19363" s="334">
        <v>0</v>
      </c>
      <c r="AE19363" s="334">
        <f t="shared" si="3023"/>
        <v>0</v>
      </c>
      <c r="AF19363" s="334">
        <f t="shared" si="3024"/>
        <v>0</v>
      </c>
      <c r="AG19363" s="340">
        <f t="shared" si="3025"/>
        <v>0</v>
      </c>
      <c r="AI19363" s="340">
        <f t="shared" si="3031"/>
        <v>0</v>
      </c>
      <c r="AJ19363" s="340">
        <f t="shared" si="3031"/>
        <v>0</v>
      </c>
      <c r="AK19363" s="340">
        <f t="shared" si="3031"/>
        <v>0</v>
      </c>
      <c r="AL19363" s="340">
        <f t="shared" si="3031"/>
        <v>0</v>
      </c>
      <c r="AM19363" s="340">
        <f t="shared" si="3031"/>
        <v>0</v>
      </c>
    </row>
    <row r="19364" spans="1:39" x14ac:dyDescent="0.35">
      <c r="A19364" s="337">
        <v>41277</v>
      </c>
      <c r="B19364" s="338">
        <f t="shared" si="3027"/>
        <v>2013</v>
      </c>
      <c r="C19364" s="338">
        <f t="shared" si="3028"/>
        <v>1</v>
      </c>
      <c r="D19364" s="338">
        <f t="shared" si="3029"/>
        <v>3</v>
      </c>
      <c r="E19364" s="334">
        <v>0</v>
      </c>
      <c r="F19364" s="334">
        <v>0</v>
      </c>
      <c r="G19364" s="334">
        <v>0</v>
      </c>
      <c r="H19364" s="334">
        <v>0</v>
      </c>
      <c r="I19364" s="334">
        <v>0</v>
      </c>
      <c r="J19364" s="334">
        <v>0</v>
      </c>
      <c r="K19364" s="334">
        <v>0</v>
      </c>
      <c r="L19364" s="334">
        <v>0</v>
      </c>
      <c r="M19364" s="334">
        <v>0</v>
      </c>
      <c r="N19364" s="334">
        <v>0</v>
      </c>
      <c r="O19364" s="334">
        <v>0</v>
      </c>
      <c r="P19364" s="334">
        <v>0</v>
      </c>
      <c r="Q19364" s="334">
        <v>0</v>
      </c>
      <c r="R19364" s="334">
        <v>0</v>
      </c>
      <c r="S19364" s="334">
        <v>0</v>
      </c>
      <c r="T19364" s="334">
        <v>0</v>
      </c>
      <c r="U19364" s="334">
        <v>0</v>
      </c>
      <c r="V19364" s="334">
        <v>0</v>
      </c>
      <c r="W19364" s="334">
        <v>0</v>
      </c>
      <c r="X19364" s="334">
        <v>0</v>
      </c>
      <c r="Y19364" s="334">
        <v>0</v>
      </c>
      <c r="Z19364" s="334">
        <v>0</v>
      </c>
      <c r="AA19364" s="334">
        <v>0</v>
      </c>
      <c r="AB19364" s="334">
        <v>0</v>
      </c>
      <c r="AD19364" s="334">
        <v>0</v>
      </c>
      <c r="AE19364" s="334">
        <f t="shared" si="3023"/>
        <v>0</v>
      </c>
      <c r="AF19364" s="334">
        <f t="shared" si="3024"/>
        <v>0</v>
      </c>
      <c r="AG19364" s="340">
        <f t="shared" si="3025"/>
        <v>0</v>
      </c>
      <c r="AI19364" s="340">
        <f t="shared" ref="AI19364:AM19379" si="3032">IF($C19364=AI$1,$AF19364,0)</f>
        <v>0</v>
      </c>
      <c r="AJ19364" s="340">
        <f t="shared" si="3032"/>
        <v>0</v>
      </c>
      <c r="AK19364" s="340">
        <f t="shared" si="3032"/>
        <v>0</v>
      </c>
      <c r="AL19364" s="340">
        <f t="shared" si="3032"/>
        <v>0</v>
      </c>
      <c r="AM19364" s="340">
        <f t="shared" si="3032"/>
        <v>0</v>
      </c>
    </row>
    <row r="19365" spans="1:39" x14ac:dyDescent="0.35">
      <c r="A19365" s="337">
        <v>41278</v>
      </c>
      <c r="B19365" s="338">
        <f t="shared" si="3027"/>
        <v>2013</v>
      </c>
      <c r="C19365" s="338">
        <f t="shared" si="3028"/>
        <v>1</v>
      </c>
      <c r="D19365" s="338">
        <f t="shared" si="3029"/>
        <v>4</v>
      </c>
      <c r="E19365" s="334">
        <v>0</v>
      </c>
      <c r="F19365" s="334">
        <v>0</v>
      </c>
      <c r="G19365" s="334">
        <v>0</v>
      </c>
      <c r="H19365" s="334">
        <v>0</v>
      </c>
      <c r="I19365" s="334">
        <v>0</v>
      </c>
      <c r="J19365" s="334">
        <v>0</v>
      </c>
      <c r="K19365" s="334">
        <v>0</v>
      </c>
      <c r="L19365" s="334">
        <v>0</v>
      </c>
      <c r="M19365" s="334">
        <v>0</v>
      </c>
      <c r="N19365" s="334">
        <v>0</v>
      </c>
      <c r="O19365" s="334">
        <v>0</v>
      </c>
      <c r="P19365" s="334">
        <v>0</v>
      </c>
      <c r="Q19365" s="334">
        <v>0</v>
      </c>
      <c r="R19365" s="334">
        <v>0</v>
      </c>
      <c r="S19365" s="334">
        <v>0</v>
      </c>
      <c r="T19365" s="334">
        <v>0</v>
      </c>
      <c r="U19365" s="334">
        <v>0</v>
      </c>
      <c r="V19365" s="334">
        <v>0</v>
      </c>
      <c r="W19365" s="334">
        <v>0</v>
      </c>
      <c r="X19365" s="334">
        <v>0</v>
      </c>
      <c r="Y19365" s="334">
        <v>0</v>
      </c>
      <c r="Z19365" s="334">
        <v>0</v>
      </c>
      <c r="AA19365" s="334">
        <v>0</v>
      </c>
      <c r="AB19365" s="334">
        <v>0</v>
      </c>
      <c r="AD19365" s="334">
        <v>0</v>
      </c>
      <c r="AE19365" s="334">
        <f t="shared" si="3023"/>
        <v>0</v>
      </c>
      <c r="AF19365" s="334">
        <f t="shared" si="3024"/>
        <v>0</v>
      </c>
      <c r="AG19365" s="340">
        <f t="shared" si="3025"/>
        <v>0</v>
      </c>
      <c r="AI19365" s="340">
        <f t="shared" si="3032"/>
        <v>0</v>
      </c>
      <c r="AJ19365" s="340">
        <f t="shared" si="3032"/>
        <v>0</v>
      </c>
      <c r="AK19365" s="340">
        <f t="shared" si="3032"/>
        <v>0</v>
      </c>
      <c r="AL19365" s="340">
        <f t="shared" si="3032"/>
        <v>0</v>
      </c>
      <c r="AM19365" s="340">
        <f t="shared" si="3032"/>
        <v>0</v>
      </c>
    </row>
    <row r="19366" spans="1:39" x14ac:dyDescent="0.35">
      <c r="A19366" s="337">
        <v>41279</v>
      </c>
      <c r="B19366" s="338">
        <f t="shared" si="3027"/>
        <v>2013</v>
      </c>
      <c r="C19366" s="338">
        <f t="shared" si="3028"/>
        <v>1</v>
      </c>
      <c r="D19366" s="338">
        <f t="shared" si="3029"/>
        <v>5</v>
      </c>
      <c r="E19366" s="334">
        <v>0</v>
      </c>
      <c r="F19366" s="334">
        <v>0</v>
      </c>
      <c r="G19366" s="334">
        <v>0</v>
      </c>
      <c r="H19366" s="334">
        <v>0</v>
      </c>
      <c r="I19366" s="334">
        <v>0</v>
      </c>
      <c r="J19366" s="334">
        <v>0</v>
      </c>
      <c r="K19366" s="334">
        <v>0</v>
      </c>
      <c r="L19366" s="334">
        <v>0</v>
      </c>
      <c r="M19366" s="334">
        <v>0</v>
      </c>
      <c r="N19366" s="334">
        <v>0</v>
      </c>
      <c r="O19366" s="334">
        <v>0</v>
      </c>
      <c r="P19366" s="334">
        <v>0</v>
      </c>
      <c r="Q19366" s="334">
        <v>0</v>
      </c>
      <c r="R19366" s="334">
        <v>0</v>
      </c>
      <c r="S19366" s="334">
        <v>0</v>
      </c>
      <c r="T19366" s="334">
        <v>0</v>
      </c>
      <c r="U19366" s="334">
        <v>0</v>
      </c>
      <c r="V19366" s="334">
        <v>0</v>
      </c>
      <c r="W19366" s="334">
        <v>0</v>
      </c>
      <c r="X19366" s="334">
        <v>0</v>
      </c>
      <c r="Y19366" s="334">
        <v>0</v>
      </c>
      <c r="Z19366" s="334">
        <v>0</v>
      </c>
      <c r="AA19366" s="334">
        <v>0</v>
      </c>
      <c r="AB19366" s="334">
        <v>0</v>
      </c>
      <c r="AD19366" s="334">
        <v>0</v>
      </c>
      <c r="AE19366" s="334">
        <f t="shared" si="3023"/>
        <v>0</v>
      </c>
      <c r="AF19366" s="334">
        <f t="shared" si="3024"/>
        <v>0</v>
      </c>
      <c r="AG19366" s="340">
        <f t="shared" si="3025"/>
        <v>0</v>
      </c>
      <c r="AI19366" s="340">
        <f t="shared" si="3032"/>
        <v>0</v>
      </c>
      <c r="AJ19366" s="340">
        <f t="shared" si="3032"/>
        <v>0</v>
      </c>
      <c r="AK19366" s="340">
        <f t="shared" si="3032"/>
        <v>0</v>
      </c>
      <c r="AL19366" s="340">
        <f t="shared" si="3032"/>
        <v>0</v>
      </c>
      <c r="AM19366" s="340">
        <f t="shared" si="3032"/>
        <v>0</v>
      </c>
    </row>
    <row r="19367" spans="1:39" x14ac:dyDescent="0.35">
      <c r="A19367" s="337">
        <v>41280</v>
      </c>
      <c r="B19367" s="338">
        <f t="shared" si="3027"/>
        <v>2013</v>
      </c>
      <c r="C19367" s="338">
        <f t="shared" si="3028"/>
        <v>1</v>
      </c>
      <c r="D19367" s="338">
        <f t="shared" si="3029"/>
        <v>6</v>
      </c>
      <c r="E19367" s="334">
        <v>0</v>
      </c>
      <c r="F19367" s="334">
        <v>0</v>
      </c>
      <c r="G19367" s="334">
        <v>0</v>
      </c>
      <c r="H19367" s="334">
        <v>0</v>
      </c>
      <c r="I19367" s="334">
        <v>0</v>
      </c>
      <c r="J19367" s="334">
        <v>0</v>
      </c>
      <c r="K19367" s="334">
        <v>0</v>
      </c>
      <c r="L19367" s="334">
        <v>0</v>
      </c>
      <c r="M19367" s="334">
        <v>0</v>
      </c>
      <c r="N19367" s="334">
        <v>0</v>
      </c>
      <c r="O19367" s="334">
        <v>0</v>
      </c>
      <c r="P19367" s="334">
        <v>0</v>
      </c>
      <c r="Q19367" s="334">
        <v>0</v>
      </c>
      <c r="R19367" s="334">
        <v>0</v>
      </c>
      <c r="S19367" s="334">
        <v>0</v>
      </c>
      <c r="T19367" s="334">
        <v>0</v>
      </c>
      <c r="U19367" s="334">
        <v>0</v>
      </c>
      <c r="V19367" s="334">
        <v>0</v>
      </c>
      <c r="W19367" s="334">
        <v>0</v>
      </c>
      <c r="X19367" s="334">
        <v>0</v>
      </c>
      <c r="Y19367" s="334">
        <v>0</v>
      </c>
      <c r="Z19367" s="334">
        <v>0</v>
      </c>
      <c r="AA19367" s="334">
        <v>0</v>
      </c>
      <c r="AB19367" s="334">
        <v>0</v>
      </c>
      <c r="AD19367" s="334">
        <v>0</v>
      </c>
      <c r="AE19367" s="334">
        <f t="shared" si="3023"/>
        <v>0</v>
      </c>
      <c r="AF19367" s="334">
        <f t="shared" si="3024"/>
        <v>0</v>
      </c>
      <c r="AG19367" s="340">
        <f t="shared" si="3025"/>
        <v>0</v>
      </c>
      <c r="AI19367" s="340">
        <f t="shared" si="3032"/>
        <v>0</v>
      </c>
      <c r="AJ19367" s="340">
        <f t="shared" si="3032"/>
        <v>0</v>
      </c>
      <c r="AK19367" s="340">
        <f t="shared" si="3032"/>
        <v>0</v>
      </c>
      <c r="AL19367" s="340">
        <f t="shared" si="3032"/>
        <v>0</v>
      </c>
      <c r="AM19367" s="340">
        <f t="shared" si="3032"/>
        <v>0</v>
      </c>
    </row>
    <row r="19368" spans="1:39" x14ac:dyDescent="0.35">
      <c r="A19368" s="337">
        <v>41281</v>
      </c>
      <c r="B19368" s="338">
        <f t="shared" si="3027"/>
        <v>2013</v>
      </c>
      <c r="C19368" s="338">
        <f t="shared" si="3028"/>
        <v>1</v>
      </c>
      <c r="D19368" s="338">
        <f t="shared" si="3029"/>
        <v>7</v>
      </c>
      <c r="E19368" s="334">
        <v>0</v>
      </c>
      <c r="F19368" s="334">
        <v>0</v>
      </c>
      <c r="G19368" s="334">
        <v>0</v>
      </c>
      <c r="H19368" s="334">
        <v>0</v>
      </c>
      <c r="I19368" s="334">
        <v>0</v>
      </c>
      <c r="J19368" s="334">
        <v>0</v>
      </c>
      <c r="K19368" s="334">
        <v>0</v>
      </c>
      <c r="L19368" s="334">
        <v>0</v>
      </c>
      <c r="M19368" s="334">
        <v>0</v>
      </c>
      <c r="N19368" s="334">
        <v>0</v>
      </c>
      <c r="O19368" s="334">
        <v>0</v>
      </c>
      <c r="P19368" s="334">
        <v>0</v>
      </c>
      <c r="Q19368" s="334">
        <v>0</v>
      </c>
      <c r="R19368" s="334">
        <v>0</v>
      </c>
      <c r="S19368" s="334">
        <v>0</v>
      </c>
      <c r="T19368" s="334">
        <v>0</v>
      </c>
      <c r="U19368" s="334">
        <v>0</v>
      </c>
      <c r="V19368" s="334">
        <v>0</v>
      </c>
      <c r="W19368" s="334">
        <v>0</v>
      </c>
      <c r="X19368" s="334">
        <v>0</v>
      </c>
      <c r="Y19368" s="334">
        <v>0</v>
      </c>
      <c r="Z19368" s="334">
        <v>0</v>
      </c>
      <c r="AA19368" s="334">
        <v>0</v>
      </c>
      <c r="AB19368" s="334">
        <v>0</v>
      </c>
      <c r="AD19368" s="334">
        <v>0</v>
      </c>
      <c r="AE19368" s="334">
        <f t="shared" si="3023"/>
        <v>0</v>
      </c>
      <c r="AF19368" s="334">
        <f t="shared" si="3024"/>
        <v>0</v>
      </c>
      <c r="AG19368" s="340">
        <f t="shared" si="3025"/>
        <v>0</v>
      </c>
      <c r="AI19368" s="340">
        <f t="shared" si="3032"/>
        <v>0</v>
      </c>
      <c r="AJ19368" s="340">
        <f t="shared" si="3032"/>
        <v>0</v>
      </c>
      <c r="AK19368" s="340">
        <f t="shared" si="3032"/>
        <v>0</v>
      </c>
      <c r="AL19368" s="340">
        <f t="shared" si="3032"/>
        <v>0</v>
      </c>
      <c r="AM19368" s="340">
        <f t="shared" si="3032"/>
        <v>0</v>
      </c>
    </row>
    <row r="19369" spans="1:39" x14ac:dyDescent="0.35">
      <c r="A19369" s="337">
        <v>41282</v>
      </c>
      <c r="B19369" s="338">
        <f t="shared" si="3027"/>
        <v>2013</v>
      </c>
      <c r="C19369" s="338">
        <f t="shared" si="3028"/>
        <v>1</v>
      </c>
      <c r="D19369" s="338">
        <f t="shared" si="3029"/>
        <v>8</v>
      </c>
      <c r="E19369" s="334">
        <v>0</v>
      </c>
      <c r="F19369" s="334">
        <v>0</v>
      </c>
      <c r="G19369" s="334">
        <v>0</v>
      </c>
      <c r="H19369" s="334">
        <v>0</v>
      </c>
      <c r="I19369" s="334">
        <v>0</v>
      </c>
      <c r="J19369" s="334">
        <v>0</v>
      </c>
      <c r="K19369" s="334">
        <v>0</v>
      </c>
      <c r="L19369" s="334">
        <v>0</v>
      </c>
      <c r="M19369" s="334">
        <v>0</v>
      </c>
      <c r="N19369" s="334">
        <v>0</v>
      </c>
      <c r="O19369" s="334">
        <v>0</v>
      </c>
      <c r="P19369" s="334">
        <v>0</v>
      </c>
      <c r="Q19369" s="334">
        <v>0</v>
      </c>
      <c r="R19369" s="334">
        <v>0</v>
      </c>
      <c r="S19369" s="334">
        <v>0</v>
      </c>
      <c r="T19369" s="334">
        <v>0</v>
      </c>
      <c r="U19369" s="334">
        <v>0</v>
      </c>
      <c r="V19369" s="334">
        <v>0</v>
      </c>
      <c r="W19369" s="334">
        <v>0</v>
      </c>
      <c r="X19369" s="334">
        <v>0</v>
      </c>
      <c r="Y19369" s="334">
        <v>0</v>
      </c>
      <c r="Z19369" s="334">
        <v>0</v>
      </c>
      <c r="AA19369" s="334">
        <v>0</v>
      </c>
      <c r="AB19369" s="334">
        <v>0</v>
      </c>
      <c r="AD19369" s="334">
        <v>0</v>
      </c>
      <c r="AE19369" s="334">
        <f t="shared" si="3023"/>
        <v>0</v>
      </c>
      <c r="AF19369" s="334">
        <f t="shared" si="3024"/>
        <v>0</v>
      </c>
      <c r="AG19369" s="340">
        <f t="shared" si="3025"/>
        <v>0</v>
      </c>
      <c r="AI19369" s="340">
        <f t="shared" si="3032"/>
        <v>0</v>
      </c>
      <c r="AJ19369" s="340">
        <f t="shared" si="3032"/>
        <v>0</v>
      </c>
      <c r="AK19369" s="340">
        <f t="shared" si="3032"/>
        <v>0</v>
      </c>
      <c r="AL19369" s="340">
        <f t="shared" si="3032"/>
        <v>0</v>
      </c>
      <c r="AM19369" s="340">
        <f t="shared" si="3032"/>
        <v>0</v>
      </c>
    </row>
    <row r="19370" spans="1:39" x14ac:dyDescent="0.35">
      <c r="A19370" s="337">
        <v>41283</v>
      </c>
      <c r="B19370" s="338">
        <f t="shared" si="3027"/>
        <v>2013</v>
      </c>
      <c r="C19370" s="338">
        <f t="shared" si="3028"/>
        <v>1</v>
      </c>
      <c r="D19370" s="338">
        <f t="shared" si="3029"/>
        <v>9</v>
      </c>
      <c r="E19370" s="334">
        <v>0</v>
      </c>
      <c r="F19370" s="334">
        <v>0</v>
      </c>
      <c r="G19370" s="334">
        <v>0</v>
      </c>
      <c r="H19370" s="334">
        <v>0</v>
      </c>
      <c r="I19370" s="334">
        <v>0</v>
      </c>
      <c r="J19370" s="334">
        <v>0</v>
      </c>
      <c r="K19370" s="334">
        <v>0</v>
      </c>
      <c r="L19370" s="334">
        <v>0</v>
      </c>
      <c r="M19370" s="334">
        <v>0</v>
      </c>
      <c r="N19370" s="334">
        <v>0</v>
      </c>
      <c r="O19370" s="334">
        <v>0</v>
      </c>
      <c r="P19370" s="334">
        <v>0</v>
      </c>
      <c r="Q19370" s="334">
        <v>0</v>
      </c>
      <c r="R19370" s="334">
        <v>0</v>
      </c>
      <c r="S19370" s="334">
        <v>0</v>
      </c>
      <c r="T19370" s="334">
        <v>0</v>
      </c>
      <c r="U19370" s="334">
        <v>0</v>
      </c>
      <c r="V19370" s="334">
        <v>0</v>
      </c>
      <c r="W19370" s="334">
        <v>0</v>
      </c>
      <c r="X19370" s="334">
        <v>0.7</v>
      </c>
      <c r="Y19370" s="334">
        <v>1.4</v>
      </c>
      <c r="Z19370" s="334">
        <v>1.5</v>
      </c>
      <c r="AA19370" s="334">
        <v>0.7</v>
      </c>
      <c r="AB19370" s="334">
        <v>0.7</v>
      </c>
      <c r="AD19370" s="334">
        <v>5</v>
      </c>
      <c r="AE19370" s="334">
        <f t="shared" ref="AE19370:AE19433" si="3033">AD19370</f>
        <v>5</v>
      </c>
      <c r="AF19370" s="334">
        <f t="shared" ref="AF19370:AF19433" si="3034">SUM(E19370:AB19370)</f>
        <v>5</v>
      </c>
      <c r="AG19370" s="340">
        <f t="shared" ref="AG19370:AG19433" si="3035">ABS(AF19370-AE19370)</f>
        <v>0</v>
      </c>
      <c r="AI19370" s="340">
        <f t="shared" si="3032"/>
        <v>0</v>
      </c>
      <c r="AJ19370" s="340">
        <f t="shared" si="3032"/>
        <v>0</v>
      </c>
      <c r="AK19370" s="340">
        <f t="shared" si="3032"/>
        <v>0</v>
      </c>
      <c r="AL19370" s="340">
        <f t="shared" si="3032"/>
        <v>0</v>
      </c>
      <c r="AM19370" s="340">
        <f t="shared" si="3032"/>
        <v>0</v>
      </c>
    </row>
    <row r="19371" spans="1:39" x14ac:dyDescent="0.35">
      <c r="A19371" s="337">
        <v>41284</v>
      </c>
      <c r="B19371" s="338">
        <f t="shared" si="3027"/>
        <v>2013</v>
      </c>
      <c r="C19371" s="338">
        <f t="shared" si="3028"/>
        <v>1</v>
      </c>
      <c r="D19371" s="338">
        <f t="shared" si="3029"/>
        <v>10</v>
      </c>
      <c r="E19371" s="334">
        <v>0.1</v>
      </c>
      <c r="F19371" s="334">
        <v>0</v>
      </c>
      <c r="G19371" s="334">
        <v>0</v>
      </c>
      <c r="H19371" s="334">
        <v>0</v>
      </c>
      <c r="I19371" s="334">
        <v>0.1</v>
      </c>
      <c r="J19371" s="334">
        <v>0.2</v>
      </c>
      <c r="K19371" s="334">
        <v>0.1</v>
      </c>
      <c r="L19371" s="334">
        <v>0.1</v>
      </c>
      <c r="M19371" s="334">
        <v>0.1</v>
      </c>
      <c r="N19371" s="334">
        <v>0.1</v>
      </c>
      <c r="O19371" s="334">
        <v>0.2</v>
      </c>
      <c r="P19371" s="334">
        <v>0.1</v>
      </c>
      <c r="Q19371" s="334">
        <v>0.1</v>
      </c>
      <c r="R19371" s="334">
        <v>0</v>
      </c>
      <c r="S19371" s="334">
        <v>0.1</v>
      </c>
      <c r="T19371" s="334">
        <v>0.1</v>
      </c>
      <c r="U19371" s="334">
        <v>0.2</v>
      </c>
      <c r="V19371" s="334">
        <v>0.1</v>
      </c>
      <c r="W19371" s="334">
        <v>0.1</v>
      </c>
      <c r="X19371" s="334">
        <v>0.1</v>
      </c>
      <c r="Y19371" s="334">
        <v>0.1</v>
      </c>
      <c r="Z19371" s="334">
        <v>0.2</v>
      </c>
      <c r="AA19371" s="334">
        <v>0.1</v>
      </c>
      <c r="AB19371" s="334">
        <v>0.1</v>
      </c>
      <c r="AD19371" s="334">
        <v>2.4</v>
      </c>
      <c r="AE19371" s="334">
        <f t="shared" si="3033"/>
        <v>2.4</v>
      </c>
      <c r="AF19371" s="334">
        <f t="shared" si="3034"/>
        <v>2.4000000000000008</v>
      </c>
      <c r="AG19371" s="340">
        <f t="shared" si="3035"/>
        <v>8.8817841970012523E-16</v>
      </c>
      <c r="AI19371" s="340">
        <f t="shared" si="3032"/>
        <v>0</v>
      </c>
      <c r="AJ19371" s="340">
        <f t="shared" si="3032"/>
        <v>0</v>
      </c>
      <c r="AK19371" s="340">
        <f t="shared" si="3032"/>
        <v>0</v>
      </c>
      <c r="AL19371" s="340">
        <f t="shared" si="3032"/>
        <v>0</v>
      </c>
      <c r="AM19371" s="340">
        <f t="shared" si="3032"/>
        <v>0</v>
      </c>
    </row>
    <row r="19372" spans="1:39" x14ac:dyDescent="0.35">
      <c r="A19372" s="337">
        <v>41285</v>
      </c>
      <c r="B19372" s="338">
        <f t="shared" si="3027"/>
        <v>2013</v>
      </c>
      <c r="C19372" s="338">
        <f t="shared" si="3028"/>
        <v>1</v>
      </c>
      <c r="D19372" s="338">
        <f t="shared" si="3029"/>
        <v>11</v>
      </c>
      <c r="E19372" s="334">
        <v>0</v>
      </c>
      <c r="F19372" s="334">
        <v>0</v>
      </c>
      <c r="G19372" s="334">
        <v>0</v>
      </c>
      <c r="H19372" s="334">
        <v>0</v>
      </c>
      <c r="I19372" s="334">
        <v>0</v>
      </c>
      <c r="J19372" s="334">
        <v>0</v>
      </c>
      <c r="K19372" s="334">
        <v>0</v>
      </c>
      <c r="L19372" s="334">
        <v>0</v>
      </c>
      <c r="M19372" s="334">
        <v>0</v>
      </c>
      <c r="N19372" s="334">
        <v>0</v>
      </c>
      <c r="O19372" s="334">
        <v>0</v>
      </c>
      <c r="P19372" s="334">
        <v>0</v>
      </c>
      <c r="Q19372" s="334">
        <v>0</v>
      </c>
      <c r="R19372" s="334">
        <v>0</v>
      </c>
      <c r="S19372" s="334">
        <v>0</v>
      </c>
      <c r="T19372" s="334">
        <v>0</v>
      </c>
      <c r="U19372" s="334">
        <v>0</v>
      </c>
      <c r="V19372" s="334">
        <v>0</v>
      </c>
      <c r="W19372" s="334">
        <v>0</v>
      </c>
      <c r="X19372" s="334">
        <v>0</v>
      </c>
      <c r="Y19372" s="334">
        <v>0</v>
      </c>
      <c r="Z19372" s="334">
        <v>0</v>
      </c>
      <c r="AA19372" s="334">
        <v>0</v>
      </c>
      <c r="AB19372" s="334">
        <v>0</v>
      </c>
      <c r="AD19372" s="334">
        <v>0</v>
      </c>
      <c r="AE19372" s="334">
        <f t="shared" si="3033"/>
        <v>0</v>
      </c>
      <c r="AF19372" s="334">
        <f t="shared" si="3034"/>
        <v>0</v>
      </c>
      <c r="AG19372" s="340">
        <f t="shared" si="3035"/>
        <v>0</v>
      </c>
      <c r="AI19372" s="340">
        <f t="shared" si="3032"/>
        <v>0</v>
      </c>
      <c r="AJ19372" s="340">
        <f t="shared" si="3032"/>
        <v>0</v>
      </c>
      <c r="AK19372" s="340">
        <f t="shared" si="3032"/>
        <v>0</v>
      </c>
      <c r="AL19372" s="340">
        <f t="shared" si="3032"/>
        <v>0</v>
      </c>
      <c r="AM19372" s="340">
        <f t="shared" si="3032"/>
        <v>0</v>
      </c>
    </row>
    <row r="19373" spans="1:39" x14ac:dyDescent="0.35">
      <c r="A19373" s="337">
        <v>41286</v>
      </c>
      <c r="B19373" s="338">
        <f t="shared" si="3027"/>
        <v>2013</v>
      </c>
      <c r="C19373" s="338">
        <f t="shared" si="3028"/>
        <v>1</v>
      </c>
      <c r="D19373" s="338">
        <f t="shared" si="3029"/>
        <v>12</v>
      </c>
      <c r="E19373" s="334">
        <v>0</v>
      </c>
      <c r="F19373" s="334">
        <v>0</v>
      </c>
      <c r="G19373" s="334">
        <v>0</v>
      </c>
      <c r="H19373" s="334">
        <v>0</v>
      </c>
      <c r="I19373" s="334">
        <v>0</v>
      </c>
      <c r="J19373" s="334">
        <v>0</v>
      </c>
      <c r="K19373" s="334">
        <v>0</v>
      </c>
      <c r="L19373" s="334">
        <v>0</v>
      </c>
      <c r="M19373" s="334">
        <v>0</v>
      </c>
      <c r="N19373" s="334">
        <v>0</v>
      </c>
      <c r="O19373" s="334">
        <v>0</v>
      </c>
      <c r="P19373" s="334">
        <v>0</v>
      </c>
      <c r="Q19373" s="334">
        <v>0</v>
      </c>
      <c r="R19373" s="334">
        <v>0</v>
      </c>
      <c r="S19373" s="334">
        <v>0</v>
      </c>
      <c r="T19373" s="334">
        <v>0</v>
      </c>
      <c r="U19373" s="334">
        <v>0</v>
      </c>
      <c r="V19373" s="334">
        <v>0</v>
      </c>
      <c r="W19373" s="334">
        <v>0</v>
      </c>
      <c r="X19373" s="334">
        <v>0</v>
      </c>
      <c r="Y19373" s="334">
        <v>0</v>
      </c>
      <c r="Z19373" s="334">
        <v>0</v>
      </c>
      <c r="AA19373" s="334">
        <v>0</v>
      </c>
      <c r="AB19373" s="334">
        <v>0</v>
      </c>
      <c r="AD19373" s="334">
        <v>0</v>
      </c>
      <c r="AE19373" s="334">
        <f t="shared" si="3033"/>
        <v>0</v>
      </c>
      <c r="AF19373" s="334">
        <f t="shared" si="3034"/>
        <v>0</v>
      </c>
      <c r="AG19373" s="340">
        <f t="shared" si="3035"/>
        <v>0</v>
      </c>
      <c r="AI19373" s="340">
        <f t="shared" si="3032"/>
        <v>0</v>
      </c>
      <c r="AJ19373" s="340">
        <f t="shared" si="3032"/>
        <v>0</v>
      </c>
      <c r="AK19373" s="340">
        <f t="shared" si="3032"/>
        <v>0</v>
      </c>
      <c r="AL19373" s="340">
        <f t="shared" si="3032"/>
        <v>0</v>
      </c>
      <c r="AM19373" s="340">
        <f t="shared" si="3032"/>
        <v>0</v>
      </c>
    </row>
    <row r="19374" spans="1:39" x14ac:dyDescent="0.35">
      <c r="A19374" s="337">
        <v>41287</v>
      </c>
      <c r="B19374" s="338">
        <f t="shared" si="3027"/>
        <v>2013</v>
      </c>
      <c r="C19374" s="338">
        <f t="shared" si="3028"/>
        <v>1</v>
      </c>
      <c r="D19374" s="338">
        <f t="shared" si="3029"/>
        <v>13</v>
      </c>
      <c r="E19374" s="334">
        <v>0</v>
      </c>
      <c r="F19374" s="334">
        <v>0</v>
      </c>
      <c r="G19374" s="334">
        <v>0</v>
      </c>
      <c r="H19374" s="334">
        <v>0</v>
      </c>
      <c r="I19374" s="334">
        <v>0.1</v>
      </c>
      <c r="J19374" s="334">
        <v>0.1</v>
      </c>
      <c r="K19374" s="334">
        <v>0.1</v>
      </c>
      <c r="L19374" s="334">
        <v>0.1</v>
      </c>
      <c r="M19374" s="334">
        <v>0.1</v>
      </c>
      <c r="N19374" s="334">
        <v>0.1</v>
      </c>
      <c r="O19374" s="334">
        <v>0.1</v>
      </c>
      <c r="P19374" s="334">
        <v>0.1</v>
      </c>
      <c r="Q19374" s="334">
        <v>0.1</v>
      </c>
      <c r="R19374" s="334">
        <v>0</v>
      </c>
      <c r="S19374" s="334">
        <v>0</v>
      </c>
      <c r="T19374" s="334">
        <v>0</v>
      </c>
      <c r="U19374" s="334">
        <v>0</v>
      </c>
      <c r="V19374" s="334">
        <v>0.1</v>
      </c>
      <c r="W19374" s="334">
        <v>0.1</v>
      </c>
      <c r="X19374" s="334">
        <v>0.1</v>
      </c>
      <c r="Y19374" s="334">
        <v>0.1</v>
      </c>
      <c r="Z19374" s="334">
        <v>0.1</v>
      </c>
      <c r="AA19374" s="334">
        <v>0.1</v>
      </c>
      <c r="AB19374" s="334">
        <v>0.1</v>
      </c>
      <c r="AD19374" s="334">
        <v>1.6</v>
      </c>
      <c r="AE19374" s="334">
        <f t="shared" si="3033"/>
        <v>1.6</v>
      </c>
      <c r="AF19374" s="334">
        <f t="shared" si="3034"/>
        <v>1.6000000000000003</v>
      </c>
      <c r="AG19374" s="340">
        <f t="shared" si="3035"/>
        <v>2.2204460492503131E-16</v>
      </c>
      <c r="AI19374" s="340">
        <f t="shared" si="3032"/>
        <v>0</v>
      </c>
      <c r="AJ19374" s="340">
        <f t="shared" si="3032"/>
        <v>0</v>
      </c>
      <c r="AK19374" s="340">
        <f t="shared" si="3032"/>
        <v>0</v>
      </c>
      <c r="AL19374" s="340">
        <f t="shared" si="3032"/>
        <v>0</v>
      </c>
      <c r="AM19374" s="340">
        <f t="shared" si="3032"/>
        <v>0</v>
      </c>
    </row>
    <row r="19375" spans="1:39" x14ac:dyDescent="0.35">
      <c r="A19375" s="337">
        <v>41288</v>
      </c>
      <c r="B19375" s="338">
        <f t="shared" si="3027"/>
        <v>2013</v>
      </c>
      <c r="C19375" s="338">
        <f t="shared" si="3028"/>
        <v>1</v>
      </c>
      <c r="D19375" s="338">
        <f t="shared" si="3029"/>
        <v>14</v>
      </c>
      <c r="E19375" s="334">
        <v>0.2</v>
      </c>
      <c r="F19375" s="334">
        <v>0.2</v>
      </c>
      <c r="G19375" s="334">
        <v>0.1</v>
      </c>
      <c r="H19375" s="334">
        <v>0</v>
      </c>
      <c r="I19375" s="334">
        <v>0</v>
      </c>
      <c r="J19375" s="334">
        <v>0</v>
      </c>
      <c r="K19375" s="334">
        <v>0</v>
      </c>
      <c r="L19375" s="334">
        <v>0</v>
      </c>
      <c r="M19375" s="334">
        <v>0.2</v>
      </c>
      <c r="N19375" s="334">
        <v>0.2</v>
      </c>
      <c r="O19375" s="334">
        <v>0.2</v>
      </c>
      <c r="P19375" s="334">
        <v>0.1</v>
      </c>
      <c r="Q19375" s="334">
        <v>0.2</v>
      </c>
      <c r="R19375" s="334">
        <v>0</v>
      </c>
      <c r="S19375" s="334">
        <v>0.2</v>
      </c>
      <c r="T19375" s="334">
        <v>0</v>
      </c>
      <c r="U19375" s="334">
        <v>0</v>
      </c>
      <c r="V19375" s="334">
        <v>0</v>
      </c>
      <c r="W19375" s="334">
        <v>0</v>
      </c>
      <c r="X19375" s="334">
        <v>0</v>
      </c>
      <c r="Y19375" s="334">
        <v>0</v>
      </c>
      <c r="Z19375" s="334">
        <v>0</v>
      </c>
      <c r="AA19375" s="334">
        <v>0</v>
      </c>
      <c r="AB19375" s="334">
        <v>0</v>
      </c>
      <c r="AD19375" s="334">
        <v>1.6</v>
      </c>
      <c r="AE19375" s="334">
        <f t="shared" si="3033"/>
        <v>1.6</v>
      </c>
      <c r="AF19375" s="334">
        <f t="shared" si="3034"/>
        <v>1.5999999999999999</v>
      </c>
      <c r="AG19375" s="340">
        <f t="shared" si="3035"/>
        <v>2.2204460492503131E-16</v>
      </c>
      <c r="AI19375" s="340">
        <f t="shared" si="3032"/>
        <v>0</v>
      </c>
      <c r="AJ19375" s="340">
        <f t="shared" si="3032"/>
        <v>0</v>
      </c>
      <c r="AK19375" s="340">
        <f t="shared" si="3032"/>
        <v>0</v>
      </c>
      <c r="AL19375" s="340">
        <f t="shared" si="3032"/>
        <v>0</v>
      </c>
      <c r="AM19375" s="340">
        <f t="shared" si="3032"/>
        <v>0</v>
      </c>
    </row>
    <row r="19376" spans="1:39" x14ac:dyDescent="0.35">
      <c r="A19376" s="337">
        <v>41289</v>
      </c>
      <c r="B19376" s="338">
        <f t="shared" si="3027"/>
        <v>2013</v>
      </c>
      <c r="C19376" s="338">
        <f t="shared" si="3028"/>
        <v>1</v>
      </c>
      <c r="D19376" s="338">
        <f t="shared" si="3029"/>
        <v>15</v>
      </c>
      <c r="E19376" s="334">
        <v>0</v>
      </c>
      <c r="F19376" s="334">
        <v>0</v>
      </c>
      <c r="G19376" s="334">
        <v>0</v>
      </c>
      <c r="H19376" s="334">
        <v>0</v>
      </c>
      <c r="I19376" s="334">
        <v>0</v>
      </c>
      <c r="J19376" s="334">
        <v>0</v>
      </c>
      <c r="K19376" s="334">
        <v>0</v>
      </c>
      <c r="L19376" s="334">
        <v>0</v>
      </c>
      <c r="M19376" s="334">
        <v>0</v>
      </c>
      <c r="N19376" s="334">
        <v>0</v>
      </c>
      <c r="O19376" s="334">
        <v>0</v>
      </c>
      <c r="P19376" s="334">
        <v>0</v>
      </c>
      <c r="Q19376" s="334">
        <v>0</v>
      </c>
      <c r="R19376" s="334">
        <v>0</v>
      </c>
      <c r="S19376" s="334">
        <v>0</v>
      </c>
      <c r="T19376" s="334">
        <v>0</v>
      </c>
      <c r="U19376" s="334">
        <v>0</v>
      </c>
      <c r="V19376" s="334">
        <v>0</v>
      </c>
      <c r="W19376" s="334">
        <v>0</v>
      </c>
      <c r="X19376" s="334">
        <v>0</v>
      </c>
      <c r="Y19376" s="334">
        <v>0</v>
      </c>
      <c r="Z19376" s="334">
        <v>0</v>
      </c>
      <c r="AA19376" s="334">
        <v>0</v>
      </c>
      <c r="AB19376" s="334">
        <v>0</v>
      </c>
      <c r="AD19376" s="334">
        <v>0</v>
      </c>
      <c r="AE19376" s="334">
        <f t="shared" si="3033"/>
        <v>0</v>
      </c>
      <c r="AF19376" s="334">
        <f t="shared" si="3034"/>
        <v>0</v>
      </c>
      <c r="AG19376" s="340">
        <f t="shared" si="3035"/>
        <v>0</v>
      </c>
      <c r="AI19376" s="340">
        <f t="shared" si="3032"/>
        <v>0</v>
      </c>
      <c r="AJ19376" s="340">
        <f t="shared" si="3032"/>
        <v>0</v>
      </c>
      <c r="AK19376" s="340">
        <f t="shared" si="3032"/>
        <v>0</v>
      </c>
      <c r="AL19376" s="340">
        <f t="shared" si="3032"/>
        <v>0</v>
      </c>
      <c r="AM19376" s="340">
        <f t="shared" si="3032"/>
        <v>0</v>
      </c>
    </row>
    <row r="19377" spans="1:39" x14ac:dyDescent="0.35">
      <c r="A19377" s="337">
        <v>41290</v>
      </c>
      <c r="B19377" s="338">
        <f t="shared" si="3027"/>
        <v>2013</v>
      </c>
      <c r="C19377" s="338">
        <f t="shared" si="3028"/>
        <v>1</v>
      </c>
      <c r="D19377" s="338">
        <f t="shared" si="3029"/>
        <v>16</v>
      </c>
      <c r="E19377" s="334">
        <v>0</v>
      </c>
      <c r="F19377" s="334">
        <v>0</v>
      </c>
      <c r="G19377" s="334">
        <v>0</v>
      </c>
      <c r="H19377" s="334">
        <v>0</v>
      </c>
      <c r="I19377" s="334">
        <v>0</v>
      </c>
      <c r="J19377" s="334">
        <v>0</v>
      </c>
      <c r="K19377" s="334">
        <v>0</v>
      </c>
      <c r="L19377" s="334">
        <v>0</v>
      </c>
      <c r="M19377" s="334">
        <v>0</v>
      </c>
      <c r="N19377" s="334">
        <v>0</v>
      </c>
      <c r="O19377" s="334">
        <v>0</v>
      </c>
      <c r="P19377" s="334">
        <v>0</v>
      </c>
      <c r="Q19377" s="334">
        <v>0</v>
      </c>
      <c r="R19377" s="334">
        <v>0</v>
      </c>
      <c r="S19377" s="334">
        <v>0</v>
      </c>
      <c r="T19377" s="334">
        <v>0</v>
      </c>
      <c r="U19377" s="334">
        <v>0</v>
      </c>
      <c r="V19377" s="334">
        <v>0</v>
      </c>
      <c r="W19377" s="334">
        <v>0</v>
      </c>
      <c r="X19377" s="334">
        <v>0</v>
      </c>
      <c r="Y19377" s="334">
        <v>0</v>
      </c>
      <c r="Z19377" s="334">
        <v>0</v>
      </c>
      <c r="AA19377" s="334">
        <v>0</v>
      </c>
      <c r="AB19377" s="334">
        <v>0</v>
      </c>
      <c r="AD19377" s="334">
        <v>0</v>
      </c>
      <c r="AE19377" s="334">
        <f t="shared" si="3033"/>
        <v>0</v>
      </c>
      <c r="AF19377" s="334">
        <f t="shared" si="3034"/>
        <v>0</v>
      </c>
      <c r="AG19377" s="340">
        <f t="shared" si="3035"/>
        <v>0</v>
      </c>
      <c r="AI19377" s="340">
        <f t="shared" si="3032"/>
        <v>0</v>
      </c>
      <c r="AJ19377" s="340">
        <f t="shared" si="3032"/>
        <v>0</v>
      </c>
      <c r="AK19377" s="340">
        <f t="shared" si="3032"/>
        <v>0</v>
      </c>
      <c r="AL19377" s="340">
        <f t="shared" si="3032"/>
        <v>0</v>
      </c>
      <c r="AM19377" s="340">
        <f t="shared" si="3032"/>
        <v>0</v>
      </c>
    </row>
    <row r="19378" spans="1:39" x14ac:dyDescent="0.35">
      <c r="A19378" s="337">
        <v>41291</v>
      </c>
      <c r="B19378" s="338">
        <f t="shared" si="3027"/>
        <v>2013</v>
      </c>
      <c r="C19378" s="338">
        <f t="shared" si="3028"/>
        <v>1</v>
      </c>
      <c r="D19378" s="338">
        <f t="shared" si="3029"/>
        <v>17</v>
      </c>
      <c r="E19378" s="334">
        <v>0</v>
      </c>
      <c r="F19378" s="334">
        <v>0</v>
      </c>
      <c r="G19378" s="334">
        <v>0</v>
      </c>
      <c r="H19378" s="334">
        <v>0</v>
      </c>
      <c r="I19378" s="334">
        <v>0</v>
      </c>
      <c r="J19378" s="334">
        <v>0</v>
      </c>
      <c r="K19378" s="334">
        <v>0</v>
      </c>
      <c r="L19378" s="334">
        <v>0</v>
      </c>
      <c r="M19378" s="334">
        <v>0</v>
      </c>
      <c r="N19378" s="334">
        <v>0</v>
      </c>
      <c r="O19378" s="334">
        <v>0</v>
      </c>
      <c r="P19378" s="334">
        <v>0</v>
      </c>
      <c r="Q19378" s="334">
        <v>0</v>
      </c>
      <c r="R19378" s="334">
        <v>0</v>
      </c>
      <c r="S19378" s="334">
        <v>0</v>
      </c>
      <c r="T19378" s="334">
        <v>0</v>
      </c>
      <c r="U19378" s="334">
        <v>0</v>
      </c>
      <c r="V19378" s="334">
        <v>0</v>
      </c>
      <c r="W19378" s="334">
        <v>0</v>
      </c>
      <c r="X19378" s="334">
        <v>0</v>
      </c>
      <c r="Y19378" s="334">
        <v>0</v>
      </c>
      <c r="Z19378" s="334">
        <v>0</v>
      </c>
      <c r="AA19378" s="334">
        <v>0</v>
      </c>
      <c r="AB19378" s="334">
        <v>0</v>
      </c>
      <c r="AD19378" s="334">
        <v>0</v>
      </c>
      <c r="AE19378" s="334">
        <f t="shared" si="3033"/>
        <v>0</v>
      </c>
      <c r="AF19378" s="334">
        <f t="shared" si="3034"/>
        <v>0</v>
      </c>
      <c r="AG19378" s="340">
        <f t="shared" si="3035"/>
        <v>0</v>
      </c>
      <c r="AI19378" s="340">
        <f t="shared" si="3032"/>
        <v>0</v>
      </c>
      <c r="AJ19378" s="340">
        <f t="shared" si="3032"/>
        <v>0</v>
      </c>
      <c r="AK19378" s="340">
        <f t="shared" si="3032"/>
        <v>0</v>
      </c>
      <c r="AL19378" s="340">
        <f t="shared" si="3032"/>
        <v>0</v>
      </c>
      <c r="AM19378" s="340">
        <f t="shared" si="3032"/>
        <v>0</v>
      </c>
    </row>
    <row r="19379" spans="1:39" x14ac:dyDescent="0.35">
      <c r="A19379" s="337">
        <v>41292</v>
      </c>
      <c r="B19379" s="338">
        <f t="shared" si="3027"/>
        <v>2013</v>
      </c>
      <c r="C19379" s="338">
        <f t="shared" si="3028"/>
        <v>1</v>
      </c>
      <c r="D19379" s="338">
        <f t="shared" si="3029"/>
        <v>18</v>
      </c>
      <c r="E19379" s="334">
        <v>0</v>
      </c>
      <c r="F19379" s="334">
        <v>0</v>
      </c>
      <c r="G19379" s="334">
        <v>0</v>
      </c>
      <c r="H19379" s="334">
        <v>0</v>
      </c>
      <c r="I19379" s="334">
        <v>0</v>
      </c>
      <c r="J19379" s="334">
        <v>0</v>
      </c>
      <c r="K19379" s="334">
        <v>0</v>
      </c>
      <c r="L19379" s="334">
        <v>0</v>
      </c>
      <c r="M19379" s="334">
        <v>0</v>
      </c>
      <c r="N19379" s="334">
        <v>0</v>
      </c>
      <c r="O19379" s="334">
        <v>0</v>
      </c>
      <c r="P19379" s="334">
        <v>0</v>
      </c>
      <c r="Q19379" s="334">
        <v>0</v>
      </c>
      <c r="R19379" s="334">
        <v>0</v>
      </c>
      <c r="S19379" s="334">
        <v>0</v>
      </c>
      <c r="T19379" s="334">
        <v>0</v>
      </c>
      <c r="U19379" s="334">
        <v>0</v>
      </c>
      <c r="V19379" s="334">
        <v>0</v>
      </c>
      <c r="W19379" s="334">
        <v>0</v>
      </c>
      <c r="X19379" s="334">
        <v>0</v>
      </c>
      <c r="Y19379" s="334">
        <v>0</v>
      </c>
      <c r="Z19379" s="334">
        <v>0</v>
      </c>
      <c r="AA19379" s="334">
        <v>0</v>
      </c>
      <c r="AB19379" s="334">
        <v>0</v>
      </c>
      <c r="AD19379" s="334">
        <v>0</v>
      </c>
      <c r="AE19379" s="334">
        <f t="shared" si="3033"/>
        <v>0</v>
      </c>
      <c r="AF19379" s="334">
        <f t="shared" si="3034"/>
        <v>0</v>
      </c>
      <c r="AG19379" s="340">
        <f t="shared" si="3035"/>
        <v>0</v>
      </c>
      <c r="AI19379" s="340">
        <f t="shared" si="3032"/>
        <v>0</v>
      </c>
      <c r="AJ19379" s="340">
        <f t="shared" si="3032"/>
        <v>0</v>
      </c>
      <c r="AK19379" s="340">
        <f t="shared" si="3032"/>
        <v>0</v>
      </c>
      <c r="AL19379" s="340">
        <f t="shared" si="3032"/>
        <v>0</v>
      </c>
      <c r="AM19379" s="340">
        <f t="shared" si="3032"/>
        <v>0</v>
      </c>
    </row>
    <row r="19380" spans="1:39" x14ac:dyDescent="0.35">
      <c r="A19380" s="337">
        <v>41293</v>
      </c>
      <c r="B19380" s="338">
        <f t="shared" si="3027"/>
        <v>2013</v>
      </c>
      <c r="C19380" s="338">
        <f t="shared" si="3028"/>
        <v>1</v>
      </c>
      <c r="D19380" s="338">
        <f t="shared" si="3029"/>
        <v>19</v>
      </c>
      <c r="E19380" s="334">
        <v>0</v>
      </c>
      <c r="F19380" s="334">
        <v>0</v>
      </c>
      <c r="G19380" s="334">
        <v>0</v>
      </c>
      <c r="H19380" s="334">
        <v>0</v>
      </c>
      <c r="I19380" s="334">
        <v>0</v>
      </c>
      <c r="J19380" s="334">
        <v>0</v>
      </c>
      <c r="K19380" s="334">
        <v>0</v>
      </c>
      <c r="L19380" s="334">
        <v>0</v>
      </c>
      <c r="M19380" s="334">
        <v>0</v>
      </c>
      <c r="N19380" s="334">
        <v>0</v>
      </c>
      <c r="O19380" s="334">
        <v>0</v>
      </c>
      <c r="P19380" s="334">
        <v>0</v>
      </c>
      <c r="Q19380" s="334">
        <v>0</v>
      </c>
      <c r="R19380" s="334">
        <v>0</v>
      </c>
      <c r="S19380" s="334">
        <v>0</v>
      </c>
      <c r="T19380" s="334">
        <v>0</v>
      </c>
      <c r="U19380" s="334">
        <v>0</v>
      </c>
      <c r="V19380" s="334">
        <v>0</v>
      </c>
      <c r="W19380" s="334">
        <v>0</v>
      </c>
      <c r="X19380" s="334">
        <v>0</v>
      </c>
      <c r="Y19380" s="334">
        <v>0</v>
      </c>
      <c r="Z19380" s="334">
        <v>0</v>
      </c>
      <c r="AA19380" s="334">
        <v>0</v>
      </c>
      <c r="AB19380" s="334">
        <v>0</v>
      </c>
      <c r="AD19380" s="334">
        <v>0</v>
      </c>
      <c r="AE19380" s="334">
        <f t="shared" si="3033"/>
        <v>0</v>
      </c>
      <c r="AF19380" s="334">
        <f t="shared" si="3034"/>
        <v>0</v>
      </c>
      <c r="AG19380" s="340">
        <f t="shared" si="3035"/>
        <v>0</v>
      </c>
      <c r="AI19380" s="340">
        <f t="shared" ref="AI19380:AM19395" si="3036">IF($C19380=AI$1,$AF19380,0)</f>
        <v>0</v>
      </c>
      <c r="AJ19380" s="340">
        <f t="shared" si="3036"/>
        <v>0</v>
      </c>
      <c r="AK19380" s="340">
        <f t="shared" si="3036"/>
        <v>0</v>
      </c>
      <c r="AL19380" s="340">
        <f t="shared" si="3036"/>
        <v>0</v>
      </c>
      <c r="AM19380" s="340">
        <f t="shared" si="3036"/>
        <v>0</v>
      </c>
    </row>
    <row r="19381" spans="1:39" x14ac:dyDescent="0.35">
      <c r="A19381" s="337">
        <v>41294</v>
      </c>
      <c r="B19381" s="338">
        <f t="shared" si="3027"/>
        <v>2013</v>
      </c>
      <c r="C19381" s="338">
        <f t="shared" si="3028"/>
        <v>1</v>
      </c>
      <c r="D19381" s="338">
        <f t="shared" si="3029"/>
        <v>20</v>
      </c>
      <c r="E19381" s="334">
        <v>0</v>
      </c>
      <c r="F19381" s="334">
        <v>0</v>
      </c>
      <c r="G19381" s="334">
        <v>0</v>
      </c>
      <c r="H19381" s="334">
        <v>0</v>
      </c>
      <c r="I19381" s="334">
        <v>0</v>
      </c>
      <c r="J19381" s="334">
        <v>0</v>
      </c>
      <c r="K19381" s="334">
        <v>0</v>
      </c>
      <c r="L19381" s="334">
        <v>0</v>
      </c>
      <c r="M19381" s="334">
        <v>0</v>
      </c>
      <c r="N19381" s="334">
        <v>0</v>
      </c>
      <c r="O19381" s="334">
        <v>0</v>
      </c>
      <c r="P19381" s="334">
        <v>0</v>
      </c>
      <c r="Q19381" s="334">
        <v>0</v>
      </c>
      <c r="R19381" s="334">
        <v>0</v>
      </c>
      <c r="S19381" s="334">
        <v>0</v>
      </c>
      <c r="T19381" s="334">
        <v>0</v>
      </c>
      <c r="U19381" s="334">
        <v>0</v>
      </c>
      <c r="V19381" s="334">
        <v>0</v>
      </c>
      <c r="W19381" s="334">
        <v>0</v>
      </c>
      <c r="X19381" s="334">
        <v>0</v>
      </c>
      <c r="Y19381" s="334">
        <v>0</v>
      </c>
      <c r="Z19381" s="334">
        <v>0</v>
      </c>
      <c r="AA19381" s="334">
        <v>0</v>
      </c>
      <c r="AB19381" s="334">
        <v>0</v>
      </c>
      <c r="AD19381" s="334">
        <v>0</v>
      </c>
      <c r="AE19381" s="334">
        <f t="shared" si="3033"/>
        <v>0</v>
      </c>
      <c r="AF19381" s="334">
        <f t="shared" si="3034"/>
        <v>0</v>
      </c>
      <c r="AG19381" s="340">
        <f t="shared" si="3035"/>
        <v>0</v>
      </c>
      <c r="AI19381" s="340">
        <f t="shared" si="3036"/>
        <v>0</v>
      </c>
      <c r="AJ19381" s="340">
        <f t="shared" si="3036"/>
        <v>0</v>
      </c>
      <c r="AK19381" s="340">
        <f t="shared" si="3036"/>
        <v>0</v>
      </c>
      <c r="AL19381" s="340">
        <f t="shared" si="3036"/>
        <v>0</v>
      </c>
      <c r="AM19381" s="340">
        <f t="shared" si="3036"/>
        <v>0</v>
      </c>
    </row>
    <row r="19382" spans="1:39" x14ac:dyDescent="0.35">
      <c r="A19382" s="337">
        <v>41295</v>
      </c>
      <c r="B19382" s="338">
        <f t="shared" si="3027"/>
        <v>2013</v>
      </c>
      <c r="C19382" s="338">
        <f t="shared" si="3028"/>
        <v>1</v>
      </c>
      <c r="D19382" s="338">
        <f t="shared" si="3029"/>
        <v>21</v>
      </c>
      <c r="E19382" s="334">
        <v>0</v>
      </c>
      <c r="F19382" s="334">
        <v>0</v>
      </c>
      <c r="G19382" s="334">
        <v>0</v>
      </c>
      <c r="H19382" s="334">
        <v>0</v>
      </c>
      <c r="I19382" s="334">
        <v>0</v>
      </c>
      <c r="J19382" s="334">
        <v>0</v>
      </c>
      <c r="K19382" s="334">
        <v>0</v>
      </c>
      <c r="L19382" s="334">
        <v>0</v>
      </c>
      <c r="M19382" s="334">
        <v>0</v>
      </c>
      <c r="N19382" s="334">
        <v>0</v>
      </c>
      <c r="O19382" s="334">
        <v>0</v>
      </c>
      <c r="P19382" s="334">
        <v>0</v>
      </c>
      <c r="Q19382" s="334">
        <v>0</v>
      </c>
      <c r="R19382" s="334">
        <v>0</v>
      </c>
      <c r="S19382" s="334">
        <v>0</v>
      </c>
      <c r="T19382" s="334">
        <v>0</v>
      </c>
      <c r="U19382" s="334">
        <v>0</v>
      </c>
      <c r="V19382" s="334">
        <v>0</v>
      </c>
      <c r="W19382" s="334">
        <v>0</v>
      </c>
      <c r="X19382" s="334">
        <v>0</v>
      </c>
      <c r="Y19382" s="334">
        <v>0</v>
      </c>
      <c r="Z19382" s="334">
        <v>0</v>
      </c>
      <c r="AA19382" s="334">
        <v>0</v>
      </c>
      <c r="AB19382" s="334">
        <v>0</v>
      </c>
      <c r="AD19382" s="334">
        <v>0</v>
      </c>
      <c r="AE19382" s="334">
        <f t="shared" si="3033"/>
        <v>0</v>
      </c>
      <c r="AF19382" s="334">
        <f t="shared" si="3034"/>
        <v>0</v>
      </c>
      <c r="AG19382" s="340">
        <f t="shared" si="3035"/>
        <v>0</v>
      </c>
      <c r="AI19382" s="340">
        <f t="shared" si="3036"/>
        <v>0</v>
      </c>
      <c r="AJ19382" s="340">
        <f t="shared" si="3036"/>
        <v>0</v>
      </c>
      <c r="AK19382" s="340">
        <f t="shared" si="3036"/>
        <v>0</v>
      </c>
      <c r="AL19382" s="340">
        <f t="shared" si="3036"/>
        <v>0</v>
      </c>
      <c r="AM19382" s="340">
        <f t="shared" si="3036"/>
        <v>0</v>
      </c>
    </row>
    <row r="19383" spans="1:39" x14ac:dyDescent="0.35">
      <c r="A19383" s="337">
        <v>41296</v>
      </c>
      <c r="B19383" s="338">
        <f t="shared" si="3027"/>
        <v>2013</v>
      </c>
      <c r="C19383" s="338">
        <f t="shared" si="3028"/>
        <v>1</v>
      </c>
      <c r="D19383" s="338">
        <f t="shared" si="3029"/>
        <v>22</v>
      </c>
      <c r="E19383" s="334">
        <v>0</v>
      </c>
      <c r="F19383" s="334">
        <v>0</v>
      </c>
      <c r="G19383" s="334">
        <v>0</v>
      </c>
      <c r="H19383" s="334">
        <v>0</v>
      </c>
      <c r="I19383" s="334">
        <v>0</v>
      </c>
      <c r="J19383" s="334">
        <v>0</v>
      </c>
      <c r="K19383" s="334">
        <v>0</v>
      </c>
      <c r="L19383" s="334">
        <v>0</v>
      </c>
      <c r="M19383" s="334">
        <v>0</v>
      </c>
      <c r="N19383" s="334">
        <v>0</v>
      </c>
      <c r="O19383" s="334">
        <v>0</v>
      </c>
      <c r="P19383" s="334">
        <v>0</v>
      </c>
      <c r="Q19383" s="334">
        <v>0</v>
      </c>
      <c r="R19383" s="334">
        <v>0</v>
      </c>
      <c r="S19383" s="334">
        <v>0</v>
      </c>
      <c r="T19383" s="334">
        <v>0</v>
      </c>
      <c r="U19383" s="334">
        <v>0</v>
      </c>
      <c r="V19383" s="334">
        <v>0</v>
      </c>
      <c r="W19383" s="334">
        <v>0</v>
      </c>
      <c r="X19383" s="334">
        <v>0</v>
      </c>
      <c r="Y19383" s="334">
        <v>0</v>
      </c>
      <c r="Z19383" s="334">
        <v>0</v>
      </c>
      <c r="AA19383" s="334">
        <v>0</v>
      </c>
      <c r="AB19383" s="334">
        <v>0</v>
      </c>
      <c r="AD19383" s="334">
        <v>0</v>
      </c>
      <c r="AE19383" s="334">
        <f t="shared" si="3033"/>
        <v>0</v>
      </c>
      <c r="AF19383" s="334">
        <f t="shared" si="3034"/>
        <v>0</v>
      </c>
      <c r="AG19383" s="340">
        <f t="shared" si="3035"/>
        <v>0</v>
      </c>
      <c r="AI19383" s="340">
        <f t="shared" si="3036"/>
        <v>0</v>
      </c>
      <c r="AJ19383" s="340">
        <f t="shared" si="3036"/>
        <v>0</v>
      </c>
      <c r="AK19383" s="340">
        <f t="shared" si="3036"/>
        <v>0</v>
      </c>
      <c r="AL19383" s="340">
        <f t="shared" si="3036"/>
        <v>0</v>
      </c>
      <c r="AM19383" s="340">
        <f t="shared" si="3036"/>
        <v>0</v>
      </c>
    </row>
    <row r="19384" spans="1:39" x14ac:dyDescent="0.35">
      <c r="A19384" s="337">
        <v>41297</v>
      </c>
      <c r="B19384" s="338">
        <f t="shared" si="3027"/>
        <v>2013</v>
      </c>
      <c r="C19384" s="338">
        <f t="shared" si="3028"/>
        <v>1</v>
      </c>
      <c r="D19384" s="338">
        <f t="shared" si="3029"/>
        <v>23</v>
      </c>
      <c r="E19384" s="334">
        <v>0</v>
      </c>
      <c r="F19384" s="334">
        <v>0</v>
      </c>
      <c r="G19384" s="334">
        <v>0</v>
      </c>
      <c r="H19384" s="334">
        <v>0</v>
      </c>
      <c r="I19384" s="334">
        <v>0.1</v>
      </c>
      <c r="J19384" s="334">
        <v>0</v>
      </c>
      <c r="K19384" s="334">
        <v>0</v>
      </c>
      <c r="L19384" s="334">
        <v>0</v>
      </c>
      <c r="M19384" s="334">
        <v>0</v>
      </c>
      <c r="N19384" s="334">
        <v>0</v>
      </c>
      <c r="O19384" s="334">
        <v>0</v>
      </c>
      <c r="P19384" s="334">
        <v>0</v>
      </c>
      <c r="Q19384" s="334">
        <v>0.1</v>
      </c>
      <c r="R19384" s="334">
        <v>0</v>
      </c>
      <c r="S19384" s="334">
        <v>0</v>
      </c>
      <c r="T19384" s="334">
        <v>0</v>
      </c>
      <c r="U19384" s="334">
        <v>0</v>
      </c>
      <c r="V19384" s="334">
        <v>0</v>
      </c>
      <c r="W19384" s="334">
        <v>0</v>
      </c>
      <c r="X19384" s="334">
        <v>0</v>
      </c>
      <c r="Y19384" s="334">
        <v>0</v>
      </c>
      <c r="Z19384" s="334">
        <v>0</v>
      </c>
      <c r="AA19384" s="334">
        <v>0</v>
      </c>
      <c r="AB19384" s="334">
        <v>0</v>
      </c>
      <c r="AD19384" s="334">
        <v>0.2</v>
      </c>
      <c r="AE19384" s="334">
        <f t="shared" si="3033"/>
        <v>0.2</v>
      </c>
      <c r="AF19384" s="334">
        <f t="shared" si="3034"/>
        <v>0.2</v>
      </c>
      <c r="AG19384" s="340">
        <f t="shared" si="3035"/>
        <v>0</v>
      </c>
      <c r="AI19384" s="340">
        <f t="shared" si="3036"/>
        <v>0</v>
      </c>
      <c r="AJ19384" s="340">
        <f t="shared" si="3036"/>
        <v>0</v>
      </c>
      <c r="AK19384" s="340">
        <f t="shared" si="3036"/>
        <v>0</v>
      </c>
      <c r="AL19384" s="340">
        <f t="shared" si="3036"/>
        <v>0</v>
      </c>
      <c r="AM19384" s="340">
        <f t="shared" si="3036"/>
        <v>0</v>
      </c>
    </row>
    <row r="19385" spans="1:39" x14ac:dyDescent="0.35">
      <c r="A19385" s="337">
        <v>41298</v>
      </c>
      <c r="B19385" s="338">
        <f t="shared" si="3027"/>
        <v>2013</v>
      </c>
      <c r="C19385" s="338">
        <f t="shared" si="3028"/>
        <v>1</v>
      </c>
      <c r="D19385" s="338">
        <f t="shared" si="3029"/>
        <v>24</v>
      </c>
      <c r="E19385" s="334">
        <v>0</v>
      </c>
      <c r="F19385" s="334">
        <v>0</v>
      </c>
      <c r="G19385" s="334">
        <v>0</v>
      </c>
      <c r="H19385" s="334">
        <v>0</v>
      </c>
      <c r="I19385" s="334">
        <v>0</v>
      </c>
      <c r="J19385" s="334">
        <v>0</v>
      </c>
      <c r="K19385" s="334">
        <v>0</v>
      </c>
      <c r="L19385" s="334">
        <v>0</v>
      </c>
      <c r="M19385" s="334">
        <v>0</v>
      </c>
      <c r="N19385" s="334">
        <v>0</v>
      </c>
      <c r="O19385" s="334">
        <v>0</v>
      </c>
      <c r="P19385" s="334">
        <v>0</v>
      </c>
      <c r="Q19385" s="334">
        <v>0</v>
      </c>
      <c r="R19385" s="334">
        <v>0</v>
      </c>
      <c r="S19385" s="334">
        <v>0</v>
      </c>
      <c r="T19385" s="334">
        <v>0</v>
      </c>
      <c r="U19385" s="334">
        <v>0</v>
      </c>
      <c r="V19385" s="334">
        <v>0</v>
      </c>
      <c r="W19385" s="334">
        <v>0</v>
      </c>
      <c r="X19385" s="334">
        <v>0</v>
      </c>
      <c r="Y19385" s="334">
        <v>0</v>
      </c>
      <c r="Z19385" s="334">
        <v>0</v>
      </c>
      <c r="AA19385" s="334">
        <v>0</v>
      </c>
      <c r="AB19385" s="334">
        <v>0</v>
      </c>
      <c r="AD19385" s="334">
        <v>0</v>
      </c>
      <c r="AE19385" s="334">
        <f t="shared" si="3033"/>
        <v>0</v>
      </c>
      <c r="AF19385" s="334">
        <f t="shared" si="3034"/>
        <v>0</v>
      </c>
      <c r="AG19385" s="340">
        <f t="shared" si="3035"/>
        <v>0</v>
      </c>
      <c r="AI19385" s="340">
        <f t="shared" si="3036"/>
        <v>0</v>
      </c>
      <c r="AJ19385" s="340">
        <f t="shared" si="3036"/>
        <v>0</v>
      </c>
      <c r="AK19385" s="340">
        <f t="shared" si="3036"/>
        <v>0</v>
      </c>
      <c r="AL19385" s="340">
        <f t="shared" si="3036"/>
        <v>0</v>
      </c>
      <c r="AM19385" s="340">
        <f t="shared" si="3036"/>
        <v>0</v>
      </c>
    </row>
    <row r="19386" spans="1:39" x14ac:dyDescent="0.35">
      <c r="A19386" s="337">
        <v>41299</v>
      </c>
      <c r="B19386" s="338">
        <f t="shared" si="3027"/>
        <v>2013</v>
      </c>
      <c r="C19386" s="338">
        <f t="shared" si="3028"/>
        <v>1</v>
      </c>
      <c r="D19386" s="338">
        <f t="shared" si="3029"/>
        <v>25</v>
      </c>
      <c r="E19386" s="334">
        <v>0</v>
      </c>
      <c r="F19386" s="334">
        <v>0</v>
      </c>
      <c r="G19386" s="334">
        <v>0</v>
      </c>
      <c r="H19386" s="334">
        <v>0</v>
      </c>
      <c r="I19386" s="334">
        <v>0</v>
      </c>
      <c r="J19386" s="334">
        <v>0</v>
      </c>
      <c r="K19386" s="334">
        <v>0</v>
      </c>
      <c r="L19386" s="334">
        <v>0</v>
      </c>
      <c r="M19386" s="334">
        <v>0</v>
      </c>
      <c r="N19386" s="334">
        <v>0</v>
      </c>
      <c r="O19386" s="334">
        <v>0</v>
      </c>
      <c r="P19386" s="334">
        <v>0</v>
      </c>
      <c r="Q19386" s="334">
        <v>0</v>
      </c>
      <c r="R19386" s="334">
        <v>0</v>
      </c>
      <c r="S19386" s="334">
        <v>0</v>
      </c>
      <c r="T19386" s="334">
        <v>0</v>
      </c>
      <c r="U19386" s="334">
        <v>0</v>
      </c>
      <c r="V19386" s="334">
        <v>0</v>
      </c>
      <c r="W19386" s="334">
        <v>0</v>
      </c>
      <c r="X19386" s="334">
        <v>0</v>
      </c>
      <c r="Y19386" s="334">
        <v>0</v>
      </c>
      <c r="Z19386" s="334">
        <v>0</v>
      </c>
      <c r="AA19386" s="334">
        <v>0</v>
      </c>
      <c r="AB19386" s="334">
        <v>0</v>
      </c>
      <c r="AD19386" s="334">
        <v>0</v>
      </c>
      <c r="AE19386" s="334">
        <f t="shared" si="3033"/>
        <v>0</v>
      </c>
      <c r="AF19386" s="334">
        <f t="shared" si="3034"/>
        <v>0</v>
      </c>
      <c r="AG19386" s="340">
        <f t="shared" si="3035"/>
        <v>0</v>
      </c>
      <c r="AI19386" s="340">
        <f t="shared" si="3036"/>
        <v>0</v>
      </c>
      <c r="AJ19386" s="340">
        <f t="shared" si="3036"/>
        <v>0</v>
      </c>
      <c r="AK19386" s="340">
        <f t="shared" si="3036"/>
        <v>0</v>
      </c>
      <c r="AL19386" s="340">
        <f t="shared" si="3036"/>
        <v>0</v>
      </c>
      <c r="AM19386" s="340">
        <f t="shared" si="3036"/>
        <v>0</v>
      </c>
    </row>
    <row r="19387" spans="1:39" x14ac:dyDescent="0.35">
      <c r="A19387" s="337">
        <v>41300</v>
      </c>
      <c r="B19387" s="338">
        <f t="shared" si="3027"/>
        <v>2013</v>
      </c>
      <c r="C19387" s="338">
        <f t="shared" si="3028"/>
        <v>1</v>
      </c>
      <c r="D19387" s="338">
        <f t="shared" si="3029"/>
        <v>26</v>
      </c>
      <c r="E19387" s="334">
        <v>0</v>
      </c>
      <c r="F19387" s="334">
        <v>0</v>
      </c>
      <c r="G19387" s="334">
        <v>0</v>
      </c>
      <c r="H19387" s="334">
        <v>0</v>
      </c>
      <c r="I19387" s="334">
        <v>0</v>
      </c>
      <c r="J19387" s="334">
        <v>0</v>
      </c>
      <c r="K19387" s="334">
        <v>0</v>
      </c>
      <c r="L19387" s="334">
        <v>0</v>
      </c>
      <c r="M19387" s="334">
        <v>0</v>
      </c>
      <c r="N19387" s="334">
        <v>0</v>
      </c>
      <c r="O19387" s="334">
        <v>0</v>
      </c>
      <c r="P19387" s="334">
        <v>0</v>
      </c>
      <c r="Q19387" s="334">
        <v>0</v>
      </c>
      <c r="R19387" s="334">
        <v>0</v>
      </c>
      <c r="S19387" s="334">
        <v>0</v>
      </c>
      <c r="T19387" s="334">
        <v>0</v>
      </c>
      <c r="U19387" s="334">
        <v>0</v>
      </c>
      <c r="V19387" s="334">
        <v>0</v>
      </c>
      <c r="W19387" s="334">
        <v>0</v>
      </c>
      <c r="X19387" s="334">
        <v>0</v>
      </c>
      <c r="Y19387" s="334">
        <v>0</v>
      </c>
      <c r="Z19387" s="334">
        <v>0</v>
      </c>
      <c r="AA19387" s="334">
        <v>0</v>
      </c>
      <c r="AB19387" s="334">
        <v>0</v>
      </c>
      <c r="AD19387" s="334">
        <v>0</v>
      </c>
      <c r="AE19387" s="334">
        <f t="shared" si="3033"/>
        <v>0</v>
      </c>
      <c r="AF19387" s="334">
        <f t="shared" si="3034"/>
        <v>0</v>
      </c>
      <c r="AG19387" s="340">
        <f t="shared" si="3035"/>
        <v>0</v>
      </c>
      <c r="AI19387" s="340">
        <f t="shared" si="3036"/>
        <v>0</v>
      </c>
      <c r="AJ19387" s="340">
        <f t="shared" si="3036"/>
        <v>0</v>
      </c>
      <c r="AK19387" s="340">
        <f t="shared" si="3036"/>
        <v>0</v>
      </c>
      <c r="AL19387" s="340">
        <f t="shared" si="3036"/>
        <v>0</v>
      </c>
      <c r="AM19387" s="340">
        <f t="shared" si="3036"/>
        <v>0</v>
      </c>
    </row>
    <row r="19388" spans="1:39" x14ac:dyDescent="0.35">
      <c r="A19388" s="337">
        <v>41301</v>
      </c>
      <c r="B19388" s="338">
        <f t="shared" si="3027"/>
        <v>2013</v>
      </c>
      <c r="C19388" s="338">
        <f t="shared" si="3028"/>
        <v>1</v>
      </c>
      <c r="D19388" s="338">
        <f t="shared" si="3029"/>
        <v>27</v>
      </c>
      <c r="E19388" s="334">
        <v>0</v>
      </c>
      <c r="F19388" s="334">
        <v>0</v>
      </c>
      <c r="G19388" s="334">
        <v>0</v>
      </c>
      <c r="H19388" s="334">
        <v>0</v>
      </c>
      <c r="I19388" s="334">
        <v>0</v>
      </c>
      <c r="J19388" s="334">
        <v>0</v>
      </c>
      <c r="K19388" s="334">
        <v>0</v>
      </c>
      <c r="L19388" s="334">
        <v>0</v>
      </c>
      <c r="M19388" s="334">
        <v>0</v>
      </c>
      <c r="N19388" s="334">
        <v>0</v>
      </c>
      <c r="O19388" s="334">
        <v>0</v>
      </c>
      <c r="P19388" s="334">
        <v>0</v>
      </c>
      <c r="Q19388" s="334">
        <v>0</v>
      </c>
      <c r="R19388" s="334">
        <v>0</v>
      </c>
      <c r="S19388" s="334">
        <v>0</v>
      </c>
      <c r="T19388" s="334">
        <v>0</v>
      </c>
      <c r="U19388" s="334">
        <v>0</v>
      </c>
      <c r="V19388" s="334">
        <v>0</v>
      </c>
      <c r="W19388" s="334">
        <v>0</v>
      </c>
      <c r="X19388" s="334">
        <v>0</v>
      </c>
      <c r="Y19388" s="334">
        <v>0</v>
      </c>
      <c r="Z19388" s="334">
        <v>0</v>
      </c>
      <c r="AA19388" s="334">
        <v>0</v>
      </c>
      <c r="AB19388" s="334">
        <v>0</v>
      </c>
      <c r="AD19388" s="334">
        <v>0</v>
      </c>
      <c r="AE19388" s="334">
        <f t="shared" si="3033"/>
        <v>0</v>
      </c>
      <c r="AF19388" s="334">
        <f t="shared" si="3034"/>
        <v>0</v>
      </c>
      <c r="AG19388" s="340">
        <f t="shared" si="3035"/>
        <v>0</v>
      </c>
      <c r="AI19388" s="340">
        <f t="shared" si="3036"/>
        <v>0</v>
      </c>
      <c r="AJ19388" s="340">
        <f t="shared" si="3036"/>
        <v>0</v>
      </c>
      <c r="AK19388" s="340">
        <f t="shared" si="3036"/>
        <v>0</v>
      </c>
      <c r="AL19388" s="340">
        <f t="shared" si="3036"/>
        <v>0</v>
      </c>
      <c r="AM19388" s="340">
        <f t="shared" si="3036"/>
        <v>0</v>
      </c>
    </row>
    <row r="19389" spans="1:39" x14ac:dyDescent="0.35">
      <c r="A19389" s="337">
        <v>41302</v>
      </c>
      <c r="B19389" s="338">
        <f t="shared" si="3027"/>
        <v>2013</v>
      </c>
      <c r="C19389" s="338">
        <f t="shared" si="3028"/>
        <v>1</v>
      </c>
      <c r="D19389" s="338">
        <f t="shared" si="3029"/>
        <v>28</v>
      </c>
      <c r="E19389" s="334">
        <v>0</v>
      </c>
      <c r="F19389" s="334">
        <v>0</v>
      </c>
      <c r="G19389" s="334">
        <v>0</v>
      </c>
      <c r="H19389" s="334">
        <v>0</v>
      </c>
      <c r="I19389" s="334">
        <v>0</v>
      </c>
      <c r="J19389" s="334">
        <v>0</v>
      </c>
      <c r="K19389" s="334">
        <v>0</v>
      </c>
      <c r="L19389" s="334">
        <v>0</v>
      </c>
      <c r="M19389" s="334">
        <v>0</v>
      </c>
      <c r="N19389" s="334">
        <v>0</v>
      </c>
      <c r="O19389" s="334">
        <v>0</v>
      </c>
      <c r="P19389" s="334">
        <v>0</v>
      </c>
      <c r="Q19389" s="334">
        <v>0</v>
      </c>
      <c r="R19389" s="334">
        <v>0</v>
      </c>
      <c r="S19389" s="334">
        <v>0</v>
      </c>
      <c r="T19389" s="334">
        <v>0</v>
      </c>
      <c r="U19389" s="334">
        <v>0</v>
      </c>
      <c r="V19389" s="334">
        <v>0.1</v>
      </c>
      <c r="W19389" s="334">
        <v>0.2</v>
      </c>
      <c r="X19389" s="334">
        <v>0</v>
      </c>
      <c r="Y19389" s="334">
        <v>0.1</v>
      </c>
      <c r="Z19389" s="334">
        <v>0.1</v>
      </c>
      <c r="AA19389" s="334">
        <v>0.2</v>
      </c>
      <c r="AB19389" s="334">
        <v>0.1</v>
      </c>
      <c r="AD19389" s="334">
        <v>0.8</v>
      </c>
      <c r="AE19389" s="334">
        <f t="shared" si="3033"/>
        <v>0.8</v>
      </c>
      <c r="AF19389" s="334">
        <f t="shared" si="3034"/>
        <v>0.79999999999999993</v>
      </c>
      <c r="AG19389" s="340">
        <f t="shared" si="3035"/>
        <v>1.1102230246251565E-16</v>
      </c>
      <c r="AI19389" s="340">
        <f t="shared" si="3036"/>
        <v>0</v>
      </c>
      <c r="AJ19389" s="340">
        <f t="shared" si="3036"/>
        <v>0</v>
      </c>
      <c r="AK19389" s="340">
        <f t="shared" si="3036"/>
        <v>0</v>
      </c>
      <c r="AL19389" s="340">
        <f t="shared" si="3036"/>
        <v>0</v>
      </c>
      <c r="AM19389" s="340">
        <f t="shared" si="3036"/>
        <v>0</v>
      </c>
    </row>
    <row r="19390" spans="1:39" x14ac:dyDescent="0.35">
      <c r="A19390" s="337">
        <v>41303</v>
      </c>
      <c r="B19390" s="338">
        <f t="shared" si="3027"/>
        <v>2013</v>
      </c>
      <c r="C19390" s="338">
        <f t="shared" si="3028"/>
        <v>1</v>
      </c>
      <c r="D19390" s="338">
        <f t="shared" si="3029"/>
        <v>29</v>
      </c>
      <c r="E19390" s="334">
        <v>0.1</v>
      </c>
      <c r="F19390" s="334">
        <v>0.1</v>
      </c>
      <c r="G19390" s="334">
        <v>0.1</v>
      </c>
      <c r="H19390" s="334">
        <v>0.1</v>
      </c>
      <c r="I19390" s="334">
        <v>0.2</v>
      </c>
      <c r="J19390" s="334">
        <v>0.1</v>
      </c>
      <c r="K19390" s="334">
        <v>0.1</v>
      </c>
      <c r="L19390" s="334">
        <v>0.1</v>
      </c>
      <c r="M19390" s="334">
        <v>0.1</v>
      </c>
      <c r="N19390" s="334">
        <v>0</v>
      </c>
      <c r="O19390" s="334">
        <v>0</v>
      </c>
      <c r="P19390" s="334">
        <v>0</v>
      </c>
      <c r="Q19390" s="334">
        <v>0</v>
      </c>
      <c r="R19390" s="334">
        <v>0</v>
      </c>
      <c r="S19390" s="334">
        <v>0</v>
      </c>
      <c r="T19390" s="334">
        <v>0</v>
      </c>
      <c r="U19390" s="334">
        <v>0</v>
      </c>
      <c r="V19390" s="334">
        <v>0</v>
      </c>
      <c r="W19390" s="334">
        <v>0</v>
      </c>
      <c r="X19390" s="334">
        <v>0</v>
      </c>
      <c r="Y19390" s="334">
        <v>0</v>
      </c>
      <c r="Z19390" s="334">
        <v>0</v>
      </c>
      <c r="AA19390" s="334">
        <v>0</v>
      </c>
      <c r="AB19390" s="334">
        <v>0</v>
      </c>
      <c r="AD19390" s="334">
        <v>1</v>
      </c>
      <c r="AE19390" s="334">
        <f t="shared" si="3033"/>
        <v>1</v>
      </c>
      <c r="AF19390" s="334">
        <f t="shared" si="3034"/>
        <v>1</v>
      </c>
      <c r="AG19390" s="340">
        <f t="shared" si="3035"/>
        <v>0</v>
      </c>
      <c r="AI19390" s="340">
        <f t="shared" si="3036"/>
        <v>0</v>
      </c>
      <c r="AJ19390" s="340">
        <f t="shared" si="3036"/>
        <v>0</v>
      </c>
      <c r="AK19390" s="340">
        <f t="shared" si="3036"/>
        <v>0</v>
      </c>
      <c r="AL19390" s="340">
        <f t="shared" si="3036"/>
        <v>0</v>
      </c>
      <c r="AM19390" s="340">
        <f t="shared" si="3036"/>
        <v>0</v>
      </c>
    </row>
    <row r="19391" spans="1:39" x14ac:dyDescent="0.35">
      <c r="A19391" s="337">
        <v>41304</v>
      </c>
      <c r="B19391" s="338">
        <f t="shared" si="3027"/>
        <v>2013</v>
      </c>
      <c r="C19391" s="338">
        <f t="shared" si="3028"/>
        <v>1</v>
      </c>
      <c r="D19391" s="338">
        <f t="shared" si="3029"/>
        <v>30</v>
      </c>
      <c r="E19391" s="334">
        <v>0</v>
      </c>
      <c r="F19391" s="334">
        <v>0</v>
      </c>
      <c r="G19391" s="334">
        <v>0</v>
      </c>
      <c r="H19391" s="334">
        <v>0</v>
      </c>
      <c r="I19391" s="334">
        <v>0</v>
      </c>
      <c r="J19391" s="334">
        <v>0</v>
      </c>
      <c r="K19391" s="334">
        <v>0</v>
      </c>
      <c r="L19391" s="334">
        <v>0</v>
      </c>
      <c r="M19391" s="334">
        <v>0</v>
      </c>
      <c r="N19391" s="334">
        <v>0</v>
      </c>
      <c r="O19391" s="334">
        <v>0.1</v>
      </c>
      <c r="P19391" s="334">
        <v>0.1</v>
      </c>
      <c r="Q19391" s="334">
        <v>0.1</v>
      </c>
      <c r="R19391" s="334">
        <v>0</v>
      </c>
      <c r="S19391" s="334">
        <v>0.1</v>
      </c>
      <c r="T19391" s="334">
        <v>0.1</v>
      </c>
      <c r="U19391" s="334">
        <v>0.1</v>
      </c>
      <c r="V19391" s="334">
        <v>0</v>
      </c>
      <c r="W19391" s="334">
        <v>0.1</v>
      </c>
      <c r="X19391" s="334">
        <v>0.1</v>
      </c>
      <c r="Y19391" s="334">
        <v>0.1</v>
      </c>
      <c r="Z19391" s="334">
        <v>0.1</v>
      </c>
      <c r="AA19391" s="334">
        <v>0.1</v>
      </c>
      <c r="AB19391" s="334">
        <v>0.1</v>
      </c>
      <c r="AD19391" s="334">
        <v>1.2</v>
      </c>
      <c r="AE19391" s="334">
        <f t="shared" si="3033"/>
        <v>1.2</v>
      </c>
      <c r="AF19391" s="334">
        <f t="shared" si="3034"/>
        <v>1.2</v>
      </c>
      <c r="AG19391" s="340">
        <f t="shared" si="3035"/>
        <v>0</v>
      </c>
      <c r="AI19391" s="340">
        <f t="shared" si="3036"/>
        <v>0</v>
      </c>
      <c r="AJ19391" s="340">
        <f t="shared" si="3036"/>
        <v>0</v>
      </c>
      <c r="AK19391" s="340">
        <f t="shared" si="3036"/>
        <v>0</v>
      </c>
      <c r="AL19391" s="340">
        <f t="shared" si="3036"/>
        <v>0</v>
      </c>
      <c r="AM19391" s="340">
        <f t="shared" si="3036"/>
        <v>0</v>
      </c>
    </row>
    <row r="19392" spans="1:39" x14ac:dyDescent="0.35">
      <c r="A19392" s="337">
        <v>41305</v>
      </c>
      <c r="B19392" s="338">
        <f t="shared" si="3027"/>
        <v>2013</v>
      </c>
      <c r="C19392" s="338">
        <f t="shared" si="3028"/>
        <v>1</v>
      </c>
      <c r="D19392" s="338">
        <f t="shared" si="3029"/>
        <v>31</v>
      </c>
      <c r="E19392" s="334">
        <v>0.1</v>
      </c>
      <c r="F19392" s="334">
        <v>0.2</v>
      </c>
      <c r="G19392" s="334">
        <v>0.1</v>
      </c>
      <c r="H19392" s="334">
        <v>0.1</v>
      </c>
      <c r="I19392" s="334">
        <v>0</v>
      </c>
      <c r="J19392" s="334">
        <v>0</v>
      </c>
      <c r="K19392" s="334">
        <v>0</v>
      </c>
      <c r="L19392" s="334">
        <v>0</v>
      </c>
      <c r="M19392" s="334">
        <v>0</v>
      </c>
      <c r="N19392" s="334">
        <v>0</v>
      </c>
      <c r="O19392" s="334">
        <v>0</v>
      </c>
      <c r="P19392" s="334">
        <v>0</v>
      </c>
      <c r="Q19392" s="334">
        <v>0</v>
      </c>
      <c r="R19392" s="334">
        <v>0</v>
      </c>
      <c r="S19392" s="334">
        <v>0</v>
      </c>
      <c r="T19392" s="334">
        <v>0</v>
      </c>
      <c r="U19392" s="334">
        <v>0</v>
      </c>
      <c r="V19392" s="334">
        <v>0</v>
      </c>
      <c r="W19392" s="334">
        <v>0</v>
      </c>
      <c r="X19392" s="334">
        <v>0</v>
      </c>
      <c r="Y19392" s="334">
        <v>0</v>
      </c>
      <c r="Z19392" s="334">
        <v>0</v>
      </c>
      <c r="AA19392" s="334">
        <v>0</v>
      </c>
      <c r="AB19392" s="334">
        <v>0</v>
      </c>
      <c r="AD19392" s="334">
        <v>0.5</v>
      </c>
      <c r="AE19392" s="334">
        <f t="shared" si="3033"/>
        <v>0.5</v>
      </c>
      <c r="AF19392" s="334">
        <f t="shared" si="3034"/>
        <v>0.5</v>
      </c>
      <c r="AG19392" s="340">
        <f t="shared" si="3035"/>
        <v>0</v>
      </c>
      <c r="AI19392" s="340">
        <f t="shared" si="3036"/>
        <v>0</v>
      </c>
      <c r="AJ19392" s="340">
        <f t="shared" si="3036"/>
        <v>0</v>
      </c>
      <c r="AK19392" s="340">
        <f t="shared" si="3036"/>
        <v>0</v>
      </c>
      <c r="AL19392" s="340">
        <f t="shared" si="3036"/>
        <v>0</v>
      </c>
      <c r="AM19392" s="340">
        <f t="shared" si="3036"/>
        <v>0</v>
      </c>
    </row>
    <row r="19393" spans="1:39" x14ac:dyDescent="0.35">
      <c r="A19393" s="337">
        <v>41306</v>
      </c>
      <c r="B19393" s="338">
        <f t="shared" si="3027"/>
        <v>2013</v>
      </c>
      <c r="C19393" s="338">
        <f t="shared" si="3028"/>
        <v>2</v>
      </c>
      <c r="D19393" s="338">
        <f t="shared" si="3029"/>
        <v>1</v>
      </c>
      <c r="E19393" s="334">
        <v>0</v>
      </c>
      <c r="F19393" s="334">
        <v>0</v>
      </c>
      <c r="G19393" s="334">
        <v>0</v>
      </c>
      <c r="H19393" s="334">
        <v>0</v>
      </c>
      <c r="I19393" s="334">
        <v>0</v>
      </c>
      <c r="J19393" s="334">
        <v>0</v>
      </c>
      <c r="K19393" s="334">
        <v>0</v>
      </c>
      <c r="L19393" s="334">
        <v>0</v>
      </c>
      <c r="M19393" s="334">
        <v>0</v>
      </c>
      <c r="N19393" s="334">
        <v>0</v>
      </c>
      <c r="O19393" s="334">
        <v>0</v>
      </c>
      <c r="P19393" s="334">
        <v>0</v>
      </c>
      <c r="Q19393" s="334">
        <v>0</v>
      </c>
      <c r="R19393" s="334">
        <v>0</v>
      </c>
      <c r="S19393" s="334">
        <v>0</v>
      </c>
      <c r="T19393" s="334">
        <v>0</v>
      </c>
      <c r="U19393" s="334">
        <v>0</v>
      </c>
      <c r="V19393" s="334">
        <v>0</v>
      </c>
      <c r="W19393" s="334">
        <v>0</v>
      </c>
      <c r="X19393" s="334">
        <v>0</v>
      </c>
      <c r="Y19393" s="334">
        <v>0</v>
      </c>
      <c r="Z19393" s="334">
        <v>0</v>
      </c>
      <c r="AA19393" s="334">
        <v>0</v>
      </c>
      <c r="AB19393" s="334">
        <v>0</v>
      </c>
      <c r="AD19393" s="334">
        <v>0</v>
      </c>
      <c r="AE19393" s="334">
        <f t="shared" si="3033"/>
        <v>0</v>
      </c>
      <c r="AF19393" s="334">
        <f t="shared" si="3034"/>
        <v>0</v>
      </c>
      <c r="AG19393" s="340">
        <f t="shared" si="3035"/>
        <v>0</v>
      </c>
      <c r="AI19393" s="340">
        <f t="shared" si="3036"/>
        <v>0</v>
      </c>
      <c r="AJ19393" s="340">
        <f t="shared" si="3036"/>
        <v>0</v>
      </c>
      <c r="AK19393" s="340">
        <f t="shared" si="3036"/>
        <v>0</v>
      </c>
      <c r="AL19393" s="340">
        <f t="shared" si="3036"/>
        <v>0</v>
      </c>
      <c r="AM19393" s="340">
        <f t="shared" si="3036"/>
        <v>0</v>
      </c>
    </row>
    <row r="19394" spans="1:39" x14ac:dyDescent="0.35">
      <c r="A19394" s="337">
        <v>41307</v>
      </c>
      <c r="B19394" s="338">
        <f t="shared" si="3027"/>
        <v>2013</v>
      </c>
      <c r="C19394" s="338">
        <f t="shared" si="3028"/>
        <v>2</v>
      </c>
      <c r="D19394" s="338">
        <f t="shared" si="3029"/>
        <v>2</v>
      </c>
      <c r="E19394" s="334">
        <v>0</v>
      </c>
      <c r="F19394" s="334">
        <v>0</v>
      </c>
      <c r="G19394" s="334">
        <v>0</v>
      </c>
      <c r="H19394" s="334">
        <v>0</v>
      </c>
      <c r="I19394" s="334">
        <v>0</v>
      </c>
      <c r="J19394" s="334">
        <v>0</v>
      </c>
      <c r="K19394" s="334">
        <v>0</v>
      </c>
      <c r="L19394" s="334">
        <v>0</v>
      </c>
      <c r="M19394" s="334">
        <v>0</v>
      </c>
      <c r="N19394" s="334">
        <v>0</v>
      </c>
      <c r="O19394" s="334">
        <v>0</v>
      </c>
      <c r="P19394" s="334">
        <v>0</v>
      </c>
      <c r="Q19394" s="334">
        <v>0</v>
      </c>
      <c r="R19394" s="334">
        <v>0</v>
      </c>
      <c r="S19394" s="334">
        <v>0</v>
      </c>
      <c r="T19394" s="334">
        <v>0</v>
      </c>
      <c r="U19394" s="334">
        <v>0</v>
      </c>
      <c r="V19394" s="334">
        <v>0</v>
      </c>
      <c r="W19394" s="334">
        <v>0</v>
      </c>
      <c r="X19394" s="334">
        <v>0</v>
      </c>
      <c r="Y19394" s="334">
        <v>0</v>
      </c>
      <c r="Z19394" s="334">
        <v>0</v>
      </c>
      <c r="AA19394" s="334">
        <v>0</v>
      </c>
      <c r="AB19394" s="334">
        <v>0</v>
      </c>
      <c r="AD19394" s="334">
        <v>0</v>
      </c>
      <c r="AE19394" s="334">
        <f t="shared" si="3033"/>
        <v>0</v>
      </c>
      <c r="AF19394" s="334">
        <f t="shared" si="3034"/>
        <v>0</v>
      </c>
      <c r="AG19394" s="340">
        <f t="shared" si="3035"/>
        <v>0</v>
      </c>
      <c r="AI19394" s="340">
        <f t="shared" si="3036"/>
        <v>0</v>
      </c>
      <c r="AJ19394" s="340">
        <f t="shared" si="3036"/>
        <v>0</v>
      </c>
      <c r="AK19394" s="340">
        <f t="shared" si="3036"/>
        <v>0</v>
      </c>
      <c r="AL19394" s="340">
        <f t="shared" si="3036"/>
        <v>0</v>
      </c>
      <c r="AM19394" s="340">
        <f t="shared" si="3036"/>
        <v>0</v>
      </c>
    </row>
    <row r="19395" spans="1:39" x14ac:dyDescent="0.35">
      <c r="A19395" s="337">
        <v>41308</v>
      </c>
      <c r="B19395" s="338">
        <f t="shared" si="3027"/>
        <v>2013</v>
      </c>
      <c r="C19395" s="338">
        <f t="shared" si="3028"/>
        <v>2</v>
      </c>
      <c r="D19395" s="338">
        <f t="shared" si="3029"/>
        <v>3</v>
      </c>
      <c r="E19395" s="334">
        <v>0</v>
      </c>
      <c r="F19395" s="334">
        <v>0</v>
      </c>
      <c r="G19395" s="334">
        <v>0</v>
      </c>
      <c r="H19395" s="334">
        <v>0</v>
      </c>
      <c r="I19395" s="334">
        <v>0</v>
      </c>
      <c r="J19395" s="334">
        <v>0</v>
      </c>
      <c r="K19395" s="334">
        <v>0</v>
      </c>
      <c r="L19395" s="334">
        <v>0</v>
      </c>
      <c r="M19395" s="334">
        <v>0</v>
      </c>
      <c r="N19395" s="334">
        <v>0</v>
      </c>
      <c r="O19395" s="334">
        <v>0</v>
      </c>
      <c r="P19395" s="334">
        <v>0</v>
      </c>
      <c r="Q19395" s="334">
        <v>0</v>
      </c>
      <c r="R19395" s="334">
        <v>0</v>
      </c>
      <c r="S19395" s="334">
        <v>0</v>
      </c>
      <c r="T19395" s="334">
        <v>0</v>
      </c>
      <c r="U19395" s="334">
        <v>0</v>
      </c>
      <c r="V19395" s="334">
        <v>0</v>
      </c>
      <c r="W19395" s="334">
        <v>0</v>
      </c>
      <c r="X19395" s="334">
        <v>0</v>
      </c>
      <c r="Y19395" s="334">
        <v>0</v>
      </c>
      <c r="Z19395" s="334">
        <v>0</v>
      </c>
      <c r="AA19395" s="334">
        <v>0</v>
      </c>
      <c r="AB19395" s="334">
        <v>0</v>
      </c>
      <c r="AD19395" s="334">
        <v>0</v>
      </c>
      <c r="AE19395" s="334">
        <f t="shared" si="3033"/>
        <v>0</v>
      </c>
      <c r="AF19395" s="334">
        <f t="shared" si="3034"/>
        <v>0</v>
      </c>
      <c r="AG19395" s="340">
        <f t="shared" si="3035"/>
        <v>0</v>
      </c>
      <c r="AI19395" s="340">
        <f t="shared" si="3036"/>
        <v>0</v>
      </c>
      <c r="AJ19395" s="340">
        <f t="shared" si="3036"/>
        <v>0</v>
      </c>
      <c r="AK19395" s="340">
        <f t="shared" si="3036"/>
        <v>0</v>
      </c>
      <c r="AL19395" s="340">
        <f t="shared" si="3036"/>
        <v>0</v>
      </c>
      <c r="AM19395" s="340">
        <f t="shared" si="3036"/>
        <v>0</v>
      </c>
    </row>
    <row r="19396" spans="1:39" x14ac:dyDescent="0.35">
      <c r="A19396" s="337">
        <v>41309</v>
      </c>
      <c r="B19396" s="338">
        <f t="shared" ref="B19396:B19459" si="3037">YEAR(A19396)</f>
        <v>2013</v>
      </c>
      <c r="C19396" s="338">
        <f t="shared" ref="C19396:C19459" si="3038">MONTH(A19396)</f>
        <v>2</v>
      </c>
      <c r="D19396" s="338">
        <f t="shared" ref="D19396:D19459" si="3039">DAY(A19396)</f>
        <v>4</v>
      </c>
      <c r="E19396" s="334">
        <v>0</v>
      </c>
      <c r="F19396" s="334">
        <v>0</v>
      </c>
      <c r="G19396" s="334">
        <v>0</v>
      </c>
      <c r="H19396" s="334">
        <v>0</v>
      </c>
      <c r="I19396" s="334">
        <v>0</v>
      </c>
      <c r="J19396" s="334">
        <v>0</v>
      </c>
      <c r="K19396" s="334">
        <v>0</v>
      </c>
      <c r="L19396" s="334">
        <v>0</v>
      </c>
      <c r="M19396" s="334">
        <v>0</v>
      </c>
      <c r="N19396" s="334">
        <v>0</v>
      </c>
      <c r="O19396" s="334">
        <v>0</v>
      </c>
      <c r="P19396" s="334">
        <v>0</v>
      </c>
      <c r="Q19396" s="334">
        <v>0</v>
      </c>
      <c r="R19396" s="334">
        <v>0</v>
      </c>
      <c r="S19396" s="334">
        <v>0</v>
      </c>
      <c r="T19396" s="334">
        <v>0</v>
      </c>
      <c r="U19396" s="334">
        <v>0</v>
      </c>
      <c r="V19396" s="334">
        <v>0</v>
      </c>
      <c r="W19396" s="334">
        <v>0</v>
      </c>
      <c r="X19396" s="334">
        <v>0</v>
      </c>
      <c r="Y19396" s="334">
        <v>0</v>
      </c>
      <c r="Z19396" s="334">
        <v>0</v>
      </c>
      <c r="AA19396" s="334">
        <v>0</v>
      </c>
      <c r="AB19396" s="334">
        <v>0</v>
      </c>
      <c r="AD19396" s="334">
        <v>0</v>
      </c>
      <c r="AE19396" s="334">
        <f t="shared" si="3033"/>
        <v>0</v>
      </c>
      <c r="AF19396" s="334">
        <f t="shared" si="3034"/>
        <v>0</v>
      </c>
      <c r="AG19396" s="340">
        <f t="shared" si="3035"/>
        <v>0</v>
      </c>
      <c r="AI19396" s="340">
        <f t="shared" ref="AI19396:AM19411" si="3040">IF($C19396=AI$1,$AF19396,0)</f>
        <v>0</v>
      </c>
      <c r="AJ19396" s="340">
        <f t="shared" si="3040"/>
        <v>0</v>
      </c>
      <c r="AK19396" s="340">
        <f t="shared" si="3040"/>
        <v>0</v>
      </c>
      <c r="AL19396" s="340">
        <f t="shared" si="3040"/>
        <v>0</v>
      </c>
      <c r="AM19396" s="340">
        <f t="shared" si="3040"/>
        <v>0</v>
      </c>
    </row>
    <row r="19397" spans="1:39" x14ac:dyDescent="0.35">
      <c r="A19397" s="337">
        <v>41310</v>
      </c>
      <c r="B19397" s="338">
        <f t="shared" si="3037"/>
        <v>2013</v>
      </c>
      <c r="C19397" s="338">
        <f t="shared" si="3038"/>
        <v>2</v>
      </c>
      <c r="D19397" s="338">
        <f t="shared" si="3039"/>
        <v>5</v>
      </c>
      <c r="E19397" s="334">
        <v>0</v>
      </c>
      <c r="F19397" s="334">
        <v>0</v>
      </c>
      <c r="G19397" s="334">
        <v>0</v>
      </c>
      <c r="H19397" s="334">
        <v>0</v>
      </c>
      <c r="I19397" s="334">
        <v>0</v>
      </c>
      <c r="J19397" s="334">
        <v>0</v>
      </c>
      <c r="K19397" s="334">
        <v>0</v>
      </c>
      <c r="L19397" s="334">
        <v>0</v>
      </c>
      <c r="M19397" s="334">
        <v>0</v>
      </c>
      <c r="N19397" s="334">
        <v>0</v>
      </c>
      <c r="O19397" s="334">
        <v>0</v>
      </c>
      <c r="P19397" s="334">
        <v>0</v>
      </c>
      <c r="Q19397" s="334">
        <v>0</v>
      </c>
      <c r="R19397" s="334">
        <v>0</v>
      </c>
      <c r="S19397" s="334">
        <v>0</v>
      </c>
      <c r="T19397" s="334">
        <v>0</v>
      </c>
      <c r="U19397" s="334">
        <v>0</v>
      </c>
      <c r="V19397" s="334">
        <v>0</v>
      </c>
      <c r="W19397" s="334">
        <v>0</v>
      </c>
      <c r="X19397" s="334">
        <v>0</v>
      </c>
      <c r="Y19397" s="334">
        <v>0</v>
      </c>
      <c r="Z19397" s="334">
        <v>0</v>
      </c>
      <c r="AA19397" s="334">
        <v>0</v>
      </c>
      <c r="AB19397" s="334">
        <v>0</v>
      </c>
      <c r="AD19397" s="334">
        <v>0</v>
      </c>
      <c r="AE19397" s="334">
        <f t="shared" si="3033"/>
        <v>0</v>
      </c>
      <c r="AF19397" s="334">
        <f t="shared" si="3034"/>
        <v>0</v>
      </c>
      <c r="AG19397" s="340">
        <f t="shared" si="3035"/>
        <v>0</v>
      </c>
      <c r="AI19397" s="340">
        <f t="shared" si="3040"/>
        <v>0</v>
      </c>
      <c r="AJ19397" s="340">
        <f t="shared" si="3040"/>
        <v>0</v>
      </c>
      <c r="AK19397" s="340">
        <f t="shared" si="3040"/>
        <v>0</v>
      </c>
      <c r="AL19397" s="340">
        <f t="shared" si="3040"/>
        <v>0</v>
      </c>
      <c r="AM19397" s="340">
        <f t="shared" si="3040"/>
        <v>0</v>
      </c>
    </row>
    <row r="19398" spans="1:39" x14ac:dyDescent="0.35">
      <c r="A19398" s="337">
        <v>41311</v>
      </c>
      <c r="B19398" s="338">
        <f t="shared" si="3037"/>
        <v>2013</v>
      </c>
      <c r="C19398" s="338">
        <f t="shared" si="3038"/>
        <v>2</v>
      </c>
      <c r="D19398" s="338">
        <f t="shared" si="3039"/>
        <v>6</v>
      </c>
      <c r="E19398" s="334">
        <v>0</v>
      </c>
      <c r="F19398" s="334">
        <v>0</v>
      </c>
      <c r="G19398" s="334">
        <v>0</v>
      </c>
      <c r="H19398" s="334">
        <v>0</v>
      </c>
      <c r="I19398" s="334">
        <v>0</v>
      </c>
      <c r="J19398" s="334">
        <v>0</v>
      </c>
      <c r="K19398" s="334">
        <v>0</v>
      </c>
      <c r="L19398" s="334">
        <v>0</v>
      </c>
      <c r="M19398" s="334">
        <v>0</v>
      </c>
      <c r="N19398" s="334">
        <v>0</v>
      </c>
      <c r="O19398" s="334">
        <v>0</v>
      </c>
      <c r="P19398" s="334">
        <v>0</v>
      </c>
      <c r="Q19398" s="334">
        <v>0</v>
      </c>
      <c r="R19398" s="334">
        <v>0</v>
      </c>
      <c r="S19398" s="334">
        <v>0</v>
      </c>
      <c r="T19398" s="334">
        <v>0</v>
      </c>
      <c r="U19398" s="334">
        <v>0</v>
      </c>
      <c r="V19398" s="334">
        <v>0</v>
      </c>
      <c r="W19398" s="334">
        <v>0</v>
      </c>
      <c r="X19398" s="334">
        <v>0</v>
      </c>
      <c r="Y19398" s="334">
        <v>0</v>
      </c>
      <c r="Z19398" s="334">
        <v>0</v>
      </c>
      <c r="AA19398" s="334">
        <v>0</v>
      </c>
      <c r="AB19398" s="334">
        <v>0</v>
      </c>
      <c r="AD19398" s="334">
        <v>0</v>
      </c>
      <c r="AE19398" s="334">
        <f t="shared" si="3033"/>
        <v>0</v>
      </c>
      <c r="AF19398" s="334">
        <f t="shared" si="3034"/>
        <v>0</v>
      </c>
      <c r="AG19398" s="340">
        <f t="shared" si="3035"/>
        <v>0</v>
      </c>
      <c r="AI19398" s="340">
        <f t="shared" si="3040"/>
        <v>0</v>
      </c>
      <c r="AJ19398" s="340">
        <f t="shared" si="3040"/>
        <v>0</v>
      </c>
      <c r="AK19398" s="340">
        <f t="shared" si="3040"/>
        <v>0</v>
      </c>
      <c r="AL19398" s="340">
        <f t="shared" si="3040"/>
        <v>0</v>
      </c>
      <c r="AM19398" s="340">
        <f t="shared" si="3040"/>
        <v>0</v>
      </c>
    </row>
    <row r="19399" spans="1:39" x14ac:dyDescent="0.35">
      <c r="A19399" s="337">
        <v>41312</v>
      </c>
      <c r="B19399" s="338">
        <f t="shared" si="3037"/>
        <v>2013</v>
      </c>
      <c r="C19399" s="338">
        <f t="shared" si="3038"/>
        <v>2</v>
      </c>
      <c r="D19399" s="338">
        <f t="shared" si="3039"/>
        <v>7</v>
      </c>
      <c r="E19399" s="334">
        <v>0</v>
      </c>
      <c r="F19399" s="334">
        <v>0</v>
      </c>
      <c r="G19399" s="334">
        <v>0</v>
      </c>
      <c r="H19399" s="334">
        <v>0</v>
      </c>
      <c r="I19399" s="334">
        <v>0</v>
      </c>
      <c r="J19399" s="334">
        <v>0</v>
      </c>
      <c r="K19399" s="334">
        <v>0</v>
      </c>
      <c r="L19399" s="334">
        <v>0</v>
      </c>
      <c r="M19399" s="334">
        <v>0</v>
      </c>
      <c r="N19399" s="334">
        <v>0</v>
      </c>
      <c r="O19399" s="334">
        <v>0</v>
      </c>
      <c r="P19399" s="334">
        <v>0</v>
      </c>
      <c r="Q19399" s="334">
        <v>0</v>
      </c>
      <c r="R19399" s="334">
        <v>0</v>
      </c>
      <c r="S19399" s="334">
        <v>0</v>
      </c>
      <c r="T19399" s="334">
        <v>0</v>
      </c>
      <c r="U19399" s="334">
        <v>0</v>
      </c>
      <c r="V19399" s="334">
        <v>0</v>
      </c>
      <c r="W19399" s="334">
        <v>0</v>
      </c>
      <c r="X19399" s="334">
        <v>0</v>
      </c>
      <c r="Y19399" s="334">
        <v>0</v>
      </c>
      <c r="Z19399" s="334">
        <v>0</v>
      </c>
      <c r="AA19399" s="334">
        <v>0</v>
      </c>
      <c r="AB19399" s="334">
        <v>0</v>
      </c>
      <c r="AD19399" s="334">
        <v>0</v>
      </c>
      <c r="AE19399" s="334">
        <f t="shared" si="3033"/>
        <v>0</v>
      </c>
      <c r="AF19399" s="334">
        <f t="shared" si="3034"/>
        <v>0</v>
      </c>
      <c r="AG19399" s="340">
        <f t="shared" si="3035"/>
        <v>0</v>
      </c>
      <c r="AI19399" s="340">
        <f t="shared" si="3040"/>
        <v>0</v>
      </c>
      <c r="AJ19399" s="340">
        <f t="shared" si="3040"/>
        <v>0</v>
      </c>
      <c r="AK19399" s="340">
        <f t="shared" si="3040"/>
        <v>0</v>
      </c>
      <c r="AL19399" s="340">
        <f t="shared" si="3040"/>
        <v>0</v>
      </c>
      <c r="AM19399" s="340">
        <f t="shared" si="3040"/>
        <v>0</v>
      </c>
    </row>
    <row r="19400" spans="1:39" x14ac:dyDescent="0.35">
      <c r="A19400" s="337">
        <v>41313</v>
      </c>
      <c r="B19400" s="338">
        <f t="shared" si="3037"/>
        <v>2013</v>
      </c>
      <c r="C19400" s="338">
        <f t="shared" si="3038"/>
        <v>2</v>
      </c>
      <c r="D19400" s="338">
        <f t="shared" si="3039"/>
        <v>8</v>
      </c>
      <c r="E19400" s="334">
        <v>0</v>
      </c>
      <c r="F19400" s="334">
        <v>0</v>
      </c>
      <c r="G19400" s="334">
        <v>0</v>
      </c>
      <c r="H19400" s="334">
        <v>0</v>
      </c>
      <c r="I19400" s="334">
        <v>0</v>
      </c>
      <c r="J19400" s="334">
        <v>0</v>
      </c>
      <c r="K19400" s="334">
        <v>0</v>
      </c>
      <c r="L19400" s="334">
        <v>0</v>
      </c>
      <c r="M19400" s="334">
        <v>0</v>
      </c>
      <c r="N19400" s="334">
        <v>0</v>
      </c>
      <c r="O19400" s="334">
        <v>0</v>
      </c>
      <c r="P19400" s="334">
        <v>0</v>
      </c>
      <c r="Q19400" s="334">
        <v>0</v>
      </c>
      <c r="R19400" s="334">
        <v>0</v>
      </c>
      <c r="S19400" s="334">
        <v>0</v>
      </c>
      <c r="T19400" s="334">
        <v>0</v>
      </c>
      <c r="U19400" s="334">
        <v>0</v>
      </c>
      <c r="V19400" s="334">
        <v>0</v>
      </c>
      <c r="W19400" s="334">
        <v>0</v>
      </c>
      <c r="X19400" s="334">
        <v>0</v>
      </c>
      <c r="Y19400" s="334">
        <v>0</v>
      </c>
      <c r="Z19400" s="334">
        <v>0</v>
      </c>
      <c r="AA19400" s="334">
        <v>0</v>
      </c>
      <c r="AB19400" s="334">
        <v>0</v>
      </c>
      <c r="AD19400" s="334">
        <v>0</v>
      </c>
      <c r="AE19400" s="334">
        <f t="shared" si="3033"/>
        <v>0</v>
      </c>
      <c r="AF19400" s="334">
        <f t="shared" si="3034"/>
        <v>0</v>
      </c>
      <c r="AG19400" s="340">
        <f t="shared" si="3035"/>
        <v>0</v>
      </c>
      <c r="AI19400" s="340">
        <f t="shared" si="3040"/>
        <v>0</v>
      </c>
      <c r="AJ19400" s="340">
        <f t="shared" si="3040"/>
        <v>0</v>
      </c>
      <c r="AK19400" s="340">
        <f t="shared" si="3040"/>
        <v>0</v>
      </c>
      <c r="AL19400" s="340">
        <f t="shared" si="3040"/>
        <v>0</v>
      </c>
      <c r="AM19400" s="340">
        <f t="shared" si="3040"/>
        <v>0</v>
      </c>
    </row>
    <row r="19401" spans="1:39" x14ac:dyDescent="0.35">
      <c r="A19401" s="337">
        <v>41314</v>
      </c>
      <c r="B19401" s="338">
        <f t="shared" si="3037"/>
        <v>2013</v>
      </c>
      <c r="C19401" s="338">
        <f t="shared" si="3038"/>
        <v>2</v>
      </c>
      <c r="D19401" s="338">
        <f t="shared" si="3039"/>
        <v>9</v>
      </c>
      <c r="E19401" s="334">
        <v>0</v>
      </c>
      <c r="F19401" s="334">
        <v>0</v>
      </c>
      <c r="G19401" s="334">
        <v>0</v>
      </c>
      <c r="H19401" s="334">
        <v>0</v>
      </c>
      <c r="I19401" s="334">
        <v>0</v>
      </c>
      <c r="J19401" s="334">
        <v>0</v>
      </c>
      <c r="K19401" s="334">
        <v>0</v>
      </c>
      <c r="L19401" s="334">
        <v>0</v>
      </c>
      <c r="M19401" s="334">
        <v>0</v>
      </c>
      <c r="N19401" s="334">
        <v>0</v>
      </c>
      <c r="O19401" s="334">
        <v>0</v>
      </c>
      <c r="P19401" s="334">
        <v>0</v>
      </c>
      <c r="Q19401" s="334">
        <v>0</v>
      </c>
      <c r="R19401" s="334">
        <v>0</v>
      </c>
      <c r="S19401" s="334">
        <v>0</v>
      </c>
      <c r="T19401" s="334">
        <v>0</v>
      </c>
      <c r="U19401" s="334">
        <v>0</v>
      </c>
      <c r="V19401" s="334">
        <v>0</v>
      </c>
      <c r="W19401" s="334">
        <v>0</v>
      </c>
      <c r="X19401" s="334">
        <v>0</v>
      </c>
      <c r="Y19401" s="334">
        <v>0</v>
      </c>
      <c r="Z19401" s="334">
        <v>0</v>
      </c>
      <c r="AA19401" s="334">
        <v>0</v>
      </c>
      <c r="AB19401" s="334">
        <v>0</v>
      </c>
      <c r="AD19401" s="334">
        <v>0</v>
      </c>
      <c r="AE19401" s="334">
        <f t="shared" si="3033"/>
        <v>0</v>
      </c>
      <c r="AF19401" s="334">
        <f t="shared" si="3034"/>
        <v>0</v>
      </c>
      <c r="AG19401" s="340">
        <f t="shared" si="3035"/>
        <v>0</v>
      </c>
      <c r="AI19401" s="340">
        <f t="shared" si="3040"/>
        <v>0</v>
      </c>
      <c r="AJ19401" s="340">
        <f t="shared" si="3040"/>
        <v>0</v>
      </c>
      <c r="AK19401" s="340">
        <f t="shared" si="3040"/>
        <v>0</v>
      </c>
      <c r="AL19401" s="340">
        <f t="shared" si="3040"/>
        <v>0</v>
      </c>
      <c r="AM19401" s="340">
        <f t="shared" si="3040"/>
        <v>0</v>
      </c>
    </row>
    <row r="19402" spans="1:39" x14ac:dyDescent="0.35">
      <c r="A19402" s="337">
        <v>41315</v>
      </c>
      <c r="B19402" s="338">
        <f t="shared" si="3037"/>
        <v>2013</v>
      </c>
      <c r="C19402" s="338">
        <f t="shared" si="3038"/>
        <v>2</v>
      </c>
      <c r="D19402" s="338">
        <f t="shared" si="3039"/>
        <v>10</v>
      </c>
      <c r="E19402" s="334">
        <v>0</v>
      </c>
      <c r="F19402" s="334">
        <v>0</v>
      </c>
      <c r="G19402" s="334">
        <v>0</v>
      </c>
      <c r="H19402" s="334">
        <v>0</v>
      </c>
      <c r="I19402" s="334">
        <v>0</v>
      </c>
      <c r="J19402" s="334">
        <v>0</v>
      </c>
      <c r="K19402" s="334">
        <v>0</v>
      </c>
      <c r="L19402" s="334">
        <v>0</v>
      </c>
      <c r="M19402" s="334">
        <v>0</v>
      </c>
      <c r="N19402" s="334">
        <v>0</v>
      </c>
      <c r="O19402" s="334">
        <v>0</v>
      </c>
      <c r="P19402" s="334">
        <v>0</v>
      </c>
      <c r="Q19402" s="334">
        <v>0</v>
      </c>
      <c r="R19402" s="334">
        <v>0</v>
      </c>
      <c r="S19402" s="334">
        <v>0</v>
      </c>
      <c r="T19402" s="334">
        <v>0</v>
      </c>
      <c r="U19402" s="334">
        <v>0</v>
      </c>
      <c r="V19402" s="334">
        <v>0</v>
      </c>
      <c r="W19402" s="334">
        <v>0</v>
      </c>
      <c r="X19402" s="334">
        <v>0</v>
      </c>
      <c r="Y19402" s="334">
        <v>0</v>
      </c>
      <c r="Z19402" s="334">
        <v>0</v>
      </c>
      <c r="AA19402" s="334">
        <v>0</v>
      </c>
      <c r="AB19402" s="334">
        <v>0</v>
      </c>
      <c r="AD19402" s="334">
        <v>0</v>
      </c>
      <c r="AE19402" s="334">
        <f t="shared" si="3033"/>
        <v>0</v>
      </c>
      <c r="AF19402" s="334">
        <f t="shared" si="3034"/>
        <v>0</v>
      </c>
      <c r="AG19402" s="340">
        <f t="shared" si="3035"/>
        <v>0</v>
      </c>
      <c r="AI19402" s="340">
        <f t="shared" si="3040"/>
        <v>0</v>
      </c>
      <c r="AJ19402" s="340">
        <f t="shared" si="3040"/>
        <v>0</v>
      </c>
      <c r="AK19402" s="340">
        <f t="shared" si="3040"/>
        <v>0</v>
      </c>
      <c r="AL19402" s="340">
        <f t="shared" si="3040"/>
        <v>0</v>
      </c>
      <c r="AM19402" s="340">
        <f t="shared" si="3040"/>
        <v>0</v>
      </c>
    </row>
    <row r="19403" spans="1:39" x14ac:dyDescent="0.35">
      <c r="A19403" s="337">
        <v>41316</v>
      </c>
      <c r="B19403" s="338">
        <f t="shared" si="3037"/>
        <v>2013</v>
      </c>
      <c r="C19403" s="338">
        <f t="shared" si="3038"/>
        <v>2</v>
      </c>
      <c r="D19403" s="338">
        <f t="shared" si="3039"/>
        <v>11</v>
      </c>
      <c r="E19403" s="334">
        <v>0</v>
      </c>
      <c r="F19403" s="334">
        <v>0</v>
      </c>
      <c r="G19403" s="334">
        <v>0</v>
      </c>
      <c r="H19403" s="334">
        <v>0</v>
      </c>
      <c r="I19403" s="334">
        <v>0</v>
      </c>
      <c r="J19403" s="334">
        <v>0</v>
      </c>
      <c r="K19403" s="334">
        <v>0</v>
      </c>
      <c r="L19403" s="334">
        <v>0</v>
      </c>
      <c r="M19403" s="334">
        <v>0</v>
      </c>
      <c r="N19403" s="334">
        <v>0</v>
      </c>
      <c r="O19403" s="334">
        <v>0</v>
      </c>
      <c r="P19403" s="334">
        <v>0</v>
      </c>
      <c r="Q19403" s="334">
        <v>0</v>
      </c>
      <c r="R19403" s="334">
        <v>0</v>
      </c>
      <c r="S19403" s="334">
        <v>0</v>
      </c>
      <c r="T19403" s="334">
        <v>0</v>
      </c>
      <c r="U19403" s="334">
        <v>0</v>
      </c>
      <c r="V19403" s="334">
        <v>0</v>
      </c>
      <c r="W19403" s="334">
        <v>0</v>
      </c>
      <c r="X19403" s="334">
        <v>0</v>
      </c>
      <c r="Y19403" s="334">
        <v>0</v>
      </c>
      <c r="Z19403" s="334">
        <v>0</v>
      </c>
      <c r="AA19403" s="334">
        <v>0</v>
      </c>
      <c r="AB19403" s="334">
        <v>0</v>
      </c>
      <c r="AD19403" s="334">
        <v>0</v>
      </c>
      <c r="AE19403" s="334">
        <f t="shared" si="3033"/>
        <v>0</v>
      </c>
      <c r="AF19403" s="334">
        <f t="shared" si="3034"/>
        <v>0</v>
      </c>
      <c r="AG19403" s="340">
        <f t="shared" si="3035"/>
        <v>0</v>
      </c>
      <c r="AI19403" s="340">
        <f t="shared" si="3040"/>
        <v>0</v>
      </c>
      <c r="AJ19403" s="340">
        <f t="shared" si="3040"/>
        <v>0</v>
      </c>
      <c r="AK19403" s="340">
        <f t="shared" si="3040"/>
        <v>0</v>
      </c>
      <c r="AL19403" s="340">
        <f t="shared" si="3040"/>
        <v>0</v>
      </c>
      <c r="AM19403" s="340">
        <f t="shared" si="3040"/>
        <v>0</v>
      </c>
    </row>
    <row r="19404" spans="1:39" x14ac:dyDescent="0.35">
      <c r="A19404" s="337">
        <v>41317</v>
      </c>
      <c r="B19404" s="338">
        <f t="shared" si="3037"/>
        <v>2013</v>
      </c>
      <c r="C19404" s="338">
        <f t="shared" si="3038"/>
        <v>2</v>
      </c>
      <c r="D19404" s="338">
        <f t="shared" si="3039"/>
        <v>12</v>
      </c>
      <c r="E19404" s="334">
        <v>0</v>
      </c>
      <c r="F19404" s="334">
        <v>0</v>
      </c>
      <c r="G19404" s="334">
        <v>0</v>
      </c>
      <c r="H19404" s="334">
        <v>0</v>
      </c>
      <c r="I19404" s="334">
        <v>0</v>
      </c>
      <c r="J19404" s="334">
        <v>0</v>
      </c>
      <c r="K19404" s="334">
        <v>0</v>
      </c>
      <c r="L19404" s="334">
        <v>0</v>
      </c>
      <c r="M19404" s="334">
        <v>0</v>
      </c>
      <c r="N19404" s="334">
        <v>0</v>
      </c>
      <c r="O19404" s="334">
        <v>0</v>
      </c>
      <c r="P19404" s="334">
        <v>0</v>
      </c>
      <c r="Q19404" s="334">
        <v>0</v>
      </c>
      <c r="R19404" s="334">
        <v>0</v>
      </c>
      <c r="S19404" s="334">
        <v>0</v>
      </c>
      <c r="T19404" s="334">
        <v>0</v>
      </c>
      <c r="U19404" s="334">
        <v>0</v>
      </c>
      <c r="V19404" s="334">
        <v>0</v>
      </c>
      <c r="W19404" s="334">
        <v>0</v>
      </c>
      <c r="X19404" s="334">
        <v>0</v>
      </c>
      <c r="Y19404" s="334">
        <v>0</v>
      </c>
      <c r="Z19404" s="334">
        <v>0</v>
      </c>
      <c r="AA19404" s="334">
        <v>0</v>
      </c>
      <c r="AB19404" s="334">
        <v>0</v>
      </c>
      <c r="AD19404" s="334">
        <v>0</v>
      </c>
      <c r="AE19404" s="334">
        <f t="shared" si="3033"/>
        <v>0</v>
      </c>
      <c r="AF19404" s="334">
        <f t="shared" si="3034"/>
        <v>0</v>
      </c>
      <c r="AG19404" s="340">
        <f t="shared" si="3035"/>
        <v>0</v>
      </c>
      <c r="AI19404" s="340">
        <f t="shared" si="3040"/>
        <v>0</v>
      </c>
      <c r="AJ19404" s="340">
        <f t="shared" si="3040"/>
        <v>0</v>
      </c>
      <c r="AK19404" s="340">
        <f t="shared" si="3040"/>
        <v>0</v>
      </c>
      <c r="AL19404" s="340">
        <f t="shared" si="3040"/>
        <v>0</v>
      </c>
      <c r="AM19404" s="340">
        <f t="shared" si="3040"/>
        <v>0</v>
      </c>
    </row>
    <row r="19405" spans="1:39" x14ac:dyDescent="0.35">
      <c r="A19405" s="337">
        <v>41318</v>
      </c>
      <c r="B19405" s="338">
        <f t="shared" si="3037"/>
        <v>2013</v>
      </c>
      <c r="C19405" s="338">
        <f t="shared" si="3038"/>
        <v>2</v>
      </c>
      <c r="D19405" s="338">
        <f t="shared" si="3039"/>
        <v>13</v>
      </c>
      <c r="E19405" s="334">
        <v>0</v>
      </c>
      <c r="F19405" s="334">
        <v>0</v>
      </c>
      <c r="G19405" s="334">
        <v>0</v>
      </c>
      <c r="H19405" s="334">
        <v>0</v>
      </c>
      <c r="I19405" s="334">
        <v>0</v>
      </c>
      <c r="J19405" s="334">
        <v>0</v>
      </c>
      <c r="K19405" s="334">
        <v>0</v>
      </c>
      <c r="L19405" s="334">
        <v>0</v>
      </c>
      <c r="M19405" s="334">
        <v>0</v>
      </c>
      <c r="N19405" s="334">
        <v>0</v>
      </c>
      <c r="O19405" s="334">
        <v>0</v>
      </c>
      <c r="P19405" s="334">
        <v>0</v>
      </c>
      <c r="Q19405" s="334">
        <v>0</v>
      </c>
      <c r="R19405" s="334">
        <v>0</v>
      </c>
      <c r="S19405" s="334">
        <v>0</v>
      </c>
      <c r="T19405" s="334">
        <v>0</v>
      </c>
      <c r="U19405" s="334">
        <v>0</v>
      </c>
      <c r="V19405" s="334">
        <v>0</v>
      </c>
      <c r="W19405" s="334">
        <v>0</v>
      </c>
      <c r="X19405" s="334">
        <v>0</v>
      </c>
      <c r="Y19405" s="334">
        <v>0</v>
      </c>
      <c r="Z19405" s="334">
        <v>0</v>
      </c>
      <c r="AA19405" s="334">
        <v>0</v>
      </c>
      <c r="AB19405" s="334">
        <v>0</v>
      </c>
      <c r="AD19405" s="334">
        <v>0</v>
      </c>
      <c r="AE19405" s="334">
        <f t="shared" si="3033"/>
        <v>0</v>
      </c>
      <c r="AF19405" s="334">
        <f t="shared" si="3034"/>
        <v>0</v>
      </c>
      <c r="AG19405" s="340">
        <f t="shared" si="3035"/>
        <v>0</v>
      </c>
      <c r="AI19405" s="340">
        <f t="shared" si="3040"/>
        <v>0</v>
      </c>
      <c r="AJ19405" s="340">
        <f t="shared" si="3040"/>
        <v>0</v>
      </c>
      <c r="AK19405" s="340">
        <f t="shared" si="3040"/>
        <v>0</v>
      </c>
      <c r="AL19405" s="340">
        <f t="shared" si="3040"/>
        <v>0</v>
      </c>
      <c r="AM19405" s="340">
        <f t="shared" si="3040"/>
        <v>0</v>
      </c>
    </row>
    <row r="19406" spans="1:39" x14ac:dyDescent="0.35">
      <c r="A19406" s="337">
        <v>41319</v>
      </c>
      <c r="B19406" s="338">
        <f t="shared" si="3037"/>
        <v>2013</v>
      </c>
      <c r="C19406" s="338">
        <f t="shared" si="3038"/>
        <v>2</v>
      </c>
      <c r="D19406" s="338">
        <f t="shared" si="3039"/>
        <v>14</v>
      </c>
      <c r="E19406" s="334">
        <v>0</v>
      </c>
      <c r="F19406" s="334">
        <v>0</v>
      </c>
      <c r="G19406" s="334">
        <v>0</v>
      </c>
      <c r="H19406" s="334">
        <v>0</v>
      </c>
      <c r="I19406" s="334">
        <v>0</v>
      </c>
      <c r="J19406" s="334">
        <v>0</v>
      </c>
      <c r="K19406" s="334">
        <v>0</v>
      </c>
      <c r="L19406" s="334">
        <v>0</v>
      </c>
      <c r="M19406" s="334">
        <v>0</v>
      </c>
      <c r="N19406" s="334">
        <v>0</v>
      </c>
      <c r="O19406" s="334">
        <v>0</v>
      </c>
      <c r="P19406" s="334">
        <v>0</v>
      </c>
      <c r="Q19406" s="334">
        <v>0</v>
      </c>
      <c r="R19406" s="334">
        <v>0</v>
      </c>
      <c r="S19406" s="334">
        <v>0</v>
      </c>
      <c r="T19406" s="334">
        <v>0</v>
      </c>
      <c r="U19406" s="334">
        <v>0</v>
      </c>
      <c r="V19406" s="334">
        <v>0</v>
      </c>
      <c r="W19406" s="334">
        <v>0</v>
      </c>
      <c r="X19406" s="334">
        <v>0</v>
      </c>
      <c r="Y19406" s="334">
        <v>0</v>
      </c>
      <c r="Z19406" s="334">
        <v>0</v>
      </c>
      <c r="AA19406" s="334">
        <v>0</v>
      </c>
      <c r="AB19406" s="334">
        <v>0</v>
      </c>
      <c r="AD19406" s="334">
        <v>0</v>
      </c>
      <c r="AE19406" s="334">
        <f t="shared" si="3033"/>
        <v>0</v>
      </c>
      <c r="AF19406" s="334">
        <f t="shared" si="3034"/>
        <v>0</v>
      </c>
      <c r="AG19406" s="340">
        <f t="shared" si="3035"/>
        <v>0</v>
      </c>
      <c r="AI19406" s="340">
        <f t="shared" si="3040"/>
        <v>0</v>
      </c>
      <c r="AJ19406" s="340">
        <f t="shared" si="3040"/>
        <v>0</v>
      </c>
      <c r="AK19406" s="340">
        <f t="shared" si="3040"/>
        <v>0</v>
      </c>
      <c r="AL19406" s="340">
        <f t="shared" si="3040"/>
        <v>0</v>
      </c>
      <c r="AM19406" s="340">
        <f t="shared" si="3040"/>
        <v>0</v>
      </c>
    </row>
    <row r="19407" spans="1:39" x14ac:dyDescent="0.35">
      <c r="A19407" s="337">
        <v>41320</v>
      </c>
      <c r="B19407" s="338">
        <f t="shared" si="3037"/>
        <v>2013</v>
      </c>
      <c r="C19407" s="338">
        <f t="shared" si="3038"/>
        <v>2</v>
      </c>
      <c r="D19407" s="338">
        <f t="shared" si="3039"/>
        <v>15</v>
      </c>
      <c r="E19407" s="334">
        <v>0</v>
      </c>
      <c r="F19407" s="334">
        <v>0</v>
      </c>
      <c r="G19407" s="334">
        <v>0</v>
      </c>
      <c r="H19407" s="334">
        <v>0</v>
      </c>
      <c r="I19407" s="334">
        <v>0</v>
      </c>
      <c r="J19407" s="334">
        <v>0</v>
      </c>
      <c r="K19407" s="334">
        <v>0</v>
      </c>
      <c r="L19407" s="334">
        <v>0</v>
      </c>
      <c r="M19407" s="334">
        <v>0</v>
      </c>
      <c r="N19407" s="334">
        <v>0</v>
      </c>
      <c r="O19407" s="334">
        <v>0</v>
      </c>
      <c r="P19407" s="334">
        <v>0</v>
      </c>
      <c r="Q19407" s="334">
        <v>0</v>
      </c>
      <c r="R19407" s="334">
        <v>0</v>
      </c>
      <c r="S19407" s="334">
        <v>0</v>
      </c>
      <c r="T19407" s="334">
        <v>0</v>
      </c>
      <c r="U19407" s="334">
        <v>0</v>
      </c>
      <c r="V19407" s="334">
        <v>0</v>
      </c>
      <c r="W19407" s="334">
        <v>0</v>
      </c>
      <c r="X19407" s="334">
        <v>0</v>
      </c>
      <c r="Y19407" s="334">
        <v>0</v>
      </c>
      <c r="Z19407" s="334">
        <v>0</v>
      </c>
      <c r="AA19407" s="334">
        <v>0</v>
      </c>
      <c r="AB19407" s="334">
        <v>0</v>
      </c>
      <c r="AD19407" s="334">
        <v>0</v>
      </c>
      <c r="AE19407" s="334">
        <f t="shared" si="3033"/>
        <v>0</v>
      </c>
      <c r="AF19407" s="334">
        <f t="shared" si="3034"/>
        <v>0</v>
      </c>
      <c r="AG19407" s="340">
        <f t="shared" si="3035"/>
        <v>0</v>
      </c>
      <c r="AI19407" s="340">
        <f t="shared" si="3040"/>
        <v>0</v>
      </c>
      <c r="AJ19407" s="340">
        <f t="shared" si="3040"/>
        <v>0</v>
      </c>
      <c r="AK19407" s="340">
        <f t="shared" si="3040"/>
        <v>0</v>
      </c>
      <c r="AL19407" s="340">
        <f t="shared" si="3040"/>
        <v>0</v>
      </c>
      <c r="AM19407" s="340">
        <f t="shared" si="3040"/>
        <v>0</v>
      </c>
    </row>
    <row r="19408" spans="1:39" x14ac:dyDescent="0.35">
      <c r="A19408" s="337">
        <v>41321</v>
      </c>
      <c r="B19408" s="338">
        <f t="shared" si="3037"/>
        <v>2013</v>
      </c>
      <c r="C19408" s="338">
        <f t="shared" si="3038"/>
        <v>2</v>
      </c>
      <c r="D19408" s="338">
        <f t="shared" si="3039"/>
        <v>16</v>
      </c>
      <c r="E19408" s="334">
        <v>0</v>
      </c>
      <c r="F19408" s="334">
        <v>0</v>
      </c>
      <c r="G19408" s="334">
        <v>0</v>
      </c>
      <c r="H19408" s="334">
        <v>0</v>
      </c>
      <c r="I19408" s="334">
        <v>0</v>
      </c>
      <c r="J19408" s="334">
        <v>0</v>
      </c>
      <c r="K19408" s="334">
        <v>0</v>
      </c>
      <c r="L19408" s="334">
        <v>0</v>
      </c>
      <c r="M19408" s="334">
        <v>0</v>
      </c>
      <c r="N19408" s="334">
        <v>0</v>
      </c>
      <c r="O19408" s="334">
        <v>0</v>
      </c>
      <c r="P19408" s="334">
        <v>0</v>
      </c>
      <c r="Q19408" s="334">
        <v>0</v>
      </c>
      <c r="R19408" s="334">
        <v>0</v>
      </c>
      <c r="S19408" s="334">
        <v>0</v>
      </c>
      <c r="T19408" s="334">
        <v>0</v>
      </c>
      <c r="U19408" s="334">
        <v>0</v>
      </c>
      <c r="V19408" s="334">
        <v>0</v>
      </c>
      <c r="W19408" s="334">
        <v>0</v>
      </c>
      <c r="X19408" s="334">
        <v>0</v>
      </c>
      <c r="Y19408" s="334">
        <v>0</v>
      </c>
      <c r="Z19408" s="334">
        <v>0</v>
      </c>
      <c r="AA19408" s="334">
        <v>0</v>
      </c>
      <c r="AB19408" s="334">
        <v>0</v>
      </c>
      <c r="AD19408" s="334">
        <v>0</v>
      </c>
      <c r="AE19408" s="334">
        <f t="shared" si="3033"/>
        <v>0</v>
      </c>
      <c r="AF19408" s="334">
        <f t="shared" si="3034"/>
        <v>0</v>
      </c>
      <c r="AG19408" s="340">
        <f t="shared" si="3035"/>
        <v>0</v>
      </c>
      <c r="AI19408" s="340">
        <f t="shared" si="3040"/>
        <v>0</v>
      </c>
      <c r="AJ19408" s="340">
        <f t="shared" si="3040"/>
        <v>0</v>
      </c>
      <c r="AK19408" s="340">
        <f t="shared" si="3040"/>
        <v>0</v>
      </c>
      <c r="AL19408" s="340">
        <f t="shared" si="3040"/>
        <v>0</v>
      </c>
      <c r="AM19408" s="340">
        <f t="shared" si="3040"/>
        <v>0</v>
      </c>
    </row>
    <row r="19409" spans="1:39" x14ac:dyDescent="0.35">
      <c r="A19409" s="337">
        <v>41322</v>
      </c>
      <c r="B19409" s="338">
        <f t="shared" si="3037"/>
        <v>2013</v>
      </c>
      <c r="C19409" s="338">
        <f t="shared" si="3038"/>
        <v>2</v>
      </c>
      <c r="D19409" s="338">
        <f t="shared" si="3039"/>
        <v>17</v>
      </c>
      <c r="E19409" s="334">
        <v>0</v>
      </c>
      <c r="F19409" s="334">
        <v>0</v>
      </c>
      <c r="G19409" s="334">
        <v>0</v>
      </c>
      <c r="H19409" s="334">
        <v>0.3</v>
      </c>
      <c r="I19409" s="334">
        <v>0</v>
      </c>
      <c r="J19409" s="334">
        <v>0</v>
      </c>
      <c r="K19409" s="334">
        <v>0</v>
      </c>
      <c r="L19409" s="334">
        <v>0</v>
      </c>
      <c r="M19409" s="334">
        <v>0</v>
      </c>
      <c r="N19409" s="334">
        <v>0</v>
      </c>
      <c r="O19409" s="334">
        <v>0</v>
      </c>
      <c r="P19409" s="334">
        <v>0</v>
      </c>
      <c r="Q19409" s="334">
        <v>0</v>
      </c>
      <c r="R19409" s="334">
        <v>0</v>
      </c>
      <c r="S19409" s="334">
        <v>0</v>
      </c>
      <c r="T19409" s="334">
        <v>0</v>
      </c>
      <c r="U19409" s="334">
        <v>0</v>
      </c>
      <c r="V19409" s="334">
        <v>0</v>
      </c>
      <c r="W19409" s="334">
        <v>0</v>
      </c>
      <c r="X19409" s="334">
        <v>0</v>
      </c>
      <c r="Y19409" s="334">
        <v>0</v>
      </c>
      <c r="Z19409" s="334">
        <v>0</v>
      </c>
      <c r="AA19409" s="334">
        <v>0</v>
      </c>
      <c r="AB19409" s="334">
        <v>0</v>
      </c>
      <c r="AD19409" s="334">
        <v>0.3</v>
      </c>
      <c r="AE19409" s="334">
        <f t="shared" si="3033"/>
        <v>0.3</v>
      </c>
      <c r="AF19409" s="334">
        <f t="shared" si="3034"/>
        <v>0.3</v>
      </c>
      <c r="AG19409" s="340">
        <f t="shared" si="3035"/>
        <v>0</v>
      </c>
      <c r="AI19409" s="340">
        <f t="shared" si="3040"/>
        <v>0</v>
      </c>
      <c r="AJ19409" s="340">
        <f t="shared" si="3040"/>
        <v>0</v>
      </c>
      <c r="AK19409" s="340">
        <f t="shared" si="3040"/>
        <v>0</v>
      </c>
      <c r="AL19409" s="340">
        <f t="shared" si="3040"/>
        <v>0</v>
      </c>
      <c r="AM19409" s="340">
        <f t="shared" si="3040"/>
        <v>0</v>
      </c>
    </row>
    <row r="19410" spans="1:39" x14ac:dyDescent="0.35">
      <c r="A19410" s="337">
        <v>41323</v>
      </c>
      <c r="B19410" s="338">
        <f t="shared" si="3037"/>
        <v>2013</v>
      </c>
      <c r="C19410" s="338">
        <f t="shared" si="3038"/>
        <v>2</v>
      </c>
      <c r="D19410" s="338">
        <f t="shared" si="3039"/>
        <v>18</v>
      </c>
      <c r="E19410" s="334">
        <v>0</v>
      </c>
      <c r="F19410" s="334">
        <v>0</v>
      </c>
      <c r="G19410" s="334">
        <v>0</v>
      </c>
      <c r="H19410" s="334">
        <v>0</v>
      </c>
      <c r="I19410" s="334">
        <v>0</v>
      </c>
      <c r="J19410" s="334">
        <v>0</v>
      </c>
      <c r="K19410" s="334">
        <v>0</v>
      </c>
      <c r="L19410" s="334">
        <v>0</v>
      </c>
      <c r="M19410" s="334">
        <v>0</v>
      </c>
      <c r="N19410" s="334">
        <v>0</v>
      </c>
      <c r="O19410" s="334">
        <v>0</v>
      </c>
      <c r="P19410" s="334">
        <v>0</v>
      </c>
      <c r="Q19410" s="334">
        <v>0</v>
      </c>
      <c r="R19410" s="334">
        <v>0</v>
      </c>
      <c r="S19410" s="334">
        <v>0</v>
      </c>
      <c r="T19410" s="334">
        <v>0</v>
      </c>
      <c r="U19410" s="334">
        <v>0</v>
      </c>
      <c r="V19410" s="334">
        <v>0</v>
      </c>
      <c r="W19410" s="334">
        <v>0</v>
      </c>
      <c r="X19410" s="334">
        <v>0</v>
      </c>
      <c r="Y19410" s="334">
        <v>0</v>
      </c>
      <c r="Z19410" s="334">
        <v>0</v>
      </c>
      <c r="AA19410" s="334">
        <v>0</v>
      </c>
      <c r="AB19410" s="334">
        <v>0</v>
      </c>
      <c r="AD19410" s="334">
        <v>0</v>
      </c>
      <c r="AE19410" s="334">
        <f t="shared" si="3033"/>
        <v>0</v>
      </c>
      <c r="AF19410" s="334">
        <f t="shared" si="3034"/>
        <v>0</v>
      </c>
      <c r="AG19410" s="340">
        <f t="shared" si="3035"/>
        <v>0</v>
      </c>
      <c r="AI19410" s="340">
        <f t="shared" si="3040"/>
        <v>0</v>
      </c>
      <c r="AJ19410" s="340">
        <f t="shared" si="3040"/>
        <v>0</v>
      </c>
      <c r="AK19410" s="340">
        <f t="shared" si="3040"/>
        <v>0</v>
      </c>
      <c r="AL19410" s="340">
        <f t="shared" si="3040"/>
        <v>0</v>
      </c>
      <c r="AM19410" s="340">
        <f t="shared" si="3040"/>
        <v>0</v>
      </c>
    </row>
    <row r="19411" spans="1:39" x14ac:dyDescent="0.35">
      <c r="A19411" s="337">
        <v>41324</v>
      </c>
      <c r="B19411" s="338">
        <f t="shared" si="3037"/>
        <v>2013</v>
      </c>
      <c r="C19411" s="338">
        <f t="shared" si="3038"/>
        <v>2</v>
      </c>
      <c r="D19411" s="338">
        <f t="shared" si="3039"/>
        <v>19</v>
      </c>
      <c r="E19411" s="334">
        <v>0</v>
      </c>
      <c r="F19411" s="334">
        <v>0</v>
      </c>
      <c r="G19411" s="334">
        <v>0</v>
      </c>
      <c r="H19411" s="334">
        <v>0</v>
      </c>
      <c r="I19411" s="334">
        <v>0</v>
      </c>
      <c r="J19411" s="334">
        <v>0</v>
      </c>
      <c r="K19411" s="334">
        <v>0</v>
      </c>
      <c r="L19411" s="334">
        <v>0</v>
      </c>
      <c r="M19411" s="334">
        <v>0</v>
      </c>
      <c r="N19411" s="334">
        <v>0</v>
      </c>
      <c r="O19411" s="334">
        <v>0</v>
      </c>
      <c r="P19411" s="334">
        <v>0</v>
      </c>
      <c r="Q19411" s="334">
        <v>0</v>
      </c>
      <c r="R19411" s="334">
        <v>0</v>
      </c>
      <c r="S19411" s="334">
        <v>0</v>
      </c>
      <c r="T19411" s="334">
        <v>0</v>
      </c>
      <c r="U19411" s="334">
        <v>0</v>
      </c>
      <c r="V19411" s="334">
        <v>0</v>
      </c>
      <c r="W19411" s="334">
        <v>0</v>
      </c>
      <c r="X19411" s="334">
        <v>0.1</v>
      </c>
      <c r="Y19411" s="334">
        <v>0</v>
      </c>
      <c r="Z19411" s="334">
        <v>0</v>
      </c>
      <c r="AA19411" s="334">
        <v>0.1</v>
      </c>
      <c r="AB19411" s="334">
        <v>0</v>
      </c>
      <c r="AD19411" s="334">
        <v>0.2</v>
      </c>
      <c r="AE19411" s="334">
        <f t="shared" si="3033"/>
        <v>0.2</v>
      </c>
      <c r="AF19411" s="334">
        <f t="shared" si="3034"/>
        <v>0.2</v>
      </c>
      <c r="AG19411" s="340">
        <f t="shared" si="3035"/>
        <v>0</v>
      </c>
      <c r="AI19411" s="340">
        <f t="shared" si="3040"/>
        <v>0</v>
      </c>
      <c r="AJ19411" s="340">
        <f t="shared" si="3040"/>
        <v>0</v>
      </c>
      <c r="AK19411" s="340">
        <f t="shared" si="3040"/>
        <v>0</v>
      </c>
      <c r="AL19411" s="340">
        <f t="shared" si="3040"/>
        <v>0</v>
      </c>
      <c r="AM19411" s="340">
        <f t="shared" si="3040"/>
        <v>0</v>
      </c>
    </row>
    <row r="19412" spans="1:39" x14ac:dyDescent="0.35">
      <c r="A19412" s="337">
        <v>41325</v>
      </c>
      <c r="B19412" s="338">
        <f t="shared" si="3037"/>
        <v>2013</v>
      </c>
      <c r="C19412" s="338">
        <f t="shared" si="3038"/>
        <v>2</v>
      </c>
      <c r="D19412" s="338">
        <f t="shared" si="3039"/>
        <v>20</v>
      </c>
      <c r="E19412" s="334">
        <v>0.1</v>
      </c>
      <c r="F19412" s="334">
        <v>0.1</v>
      </c>
      <c r="G19412" s="334">
        <v>0</v>
      </c>
      <c r="H19412" s="334">
        <v>0.1</v>
      </c>
      <c r="I19412" s="334">
        <v>0.1</v>
      </c>
      <c r="J19412" s="334">
        <v>0.1</v>
      </c>
      <c r="K19412" s="334">
        <v>0.1</v>
      </c>
      <c r="L19412" s="334">
        <v>0</v>
      </c>
      <c r="M19412" s="334">
        <v>0.1</v>
      </c>
      <c r="N19412" s="334">
        <v>0.1</v>
      </c>
      <c r="O19412" s="334">
        <v>0</v>
      </c>
      <c r="P19412" s="334">
        <v>0</v>
      </c>
      <c r="Q19412" s="334">
        <v>0</v>
      </c>
      <c r="R19412" s="334">
        <v>0</v>
      </c>
      <c r="S19412" s="334">
        <v>0</v>
      </c>
      <c r="T19412" s="334">
        <v>0</v>
      </c>
      <c r="U19412" s="334">
        <v>0</v>
      </c>
      <c r="V19412" s="334">
        <v>0</v>
      </c>
      <c r="W19412" s="334">
        <v>0</v>
      </c>
      <c r="X19412" s="334">
        <v>0</v>
      </c>
      <c r="Y19412" s="334">
        <v>0</v>
      </c>
      <c r="Z19412" s="334">
        <v>0</v>
      </c>
      <c r="AA19412" s="334">
        <v>0</v>
      </c>
      <c r="AB19412" s="334">
        <v>0</v>
      </c>
      <c r="AD19412" s="334">
        <v>0.8</v>
      </c>
      <c r="AE19412" s="334">
        <f t="shared" si="3033"/>
        <v>0.8</v>
      </c>
      <c r="AF19412" s="334">
        <f t="shared" si="3034"/>
        <v>0.79999999999999993</v>
      </c>
      <c r="AG19412" s="340">
        <f t="shared" si="3035"/>
        <v>1.1102230246251565E-16</v>
      </c>
      <c r="AI19412" s="340">
        <f t="shared" ref="AI19412:AM19427" si="3041">IF($C19412=AI$1,$AF19412,0)</f>
        <v>0</v>
      </c>
      <c r="AJ19412" s="340">
        <f t="shared" si="3041"/>
        <v>0</v>
      </c>
      <c r="AK19412" s="340">
        <f t="shared" si="3041"/>
        <v>0</v>
      </c>
      <c r="AL19412" s="340">
        <f t="shared" si="3041"/>
        <v>0</v>
      </c>
      <c r="AM19412" s="340">
        <f t="shared" si="3041"/>
        <v>0</v>
      </c>
    </row>
    <row r="19413" spans="1:39" x14ac:dyDescent="0.35">
      <c r="A19413" s="337">
        <v>41326</v>
      </c>
      <c r="B19413" s="338">
        <f t="shared" si="3037"/>
        <v>2013</v>
      </c>
      <c r="C19413" s="338">
        <f t="shared" si="3038"/>
        <v>2</v>
      </c>
      <c r="D19413" s="338">
        <f t="shared" si="3039"/>
        <v>21</v>
      </c>
      <c r="E19413" s="334">
        <v>0</v>
      </c>
      <c r="F19413" s="334">
        <v>0</v>
      </c>
      <c r="G19413" s="334">
        <v>0</v>
      </c>
      <c r="H19413" s="334">
        <v>0</v>
      </c>
      <c r="I19413" s="334">
        <v>0</v>
      </c>
      <c r="J19413" s="334">
        <v>0</v>
      </c>
      <c r="K19413" s="334">
        <v>0</v>
      </c>
      <c r="L19413" s="334">
        <v>0</v>
      </c>
      <c r="M19413" s="334">
        <v>0</v>
      </c>
      <c r="N19413" s="334">
        <v>0</v>
      </c>
      <c r="O19413" s="334">
        <v>0</v>
      </c>
      <c r="P19413" s="334">
        <v>0</v>
      </c>
      <c r="Q19413" s="334">
        <v>0</v>
      </c>
      <c r="R19413" s="334">
        <v>0</v>
      </c>
      <c r="S19413" s="334">
        <v>0</v>
      </c>
      <c r="T19413" s="334">
        <v>0</v>
      </c>
      <c r="U19413" s="334">
        <v>0</v>
      </c>
      <c r="V19413" s="334">
        <v>0</v>
      </c>
      <c r="W19413" s="334">
        <v>0</v>
      </c>
      <c r="X19413" s="334">
        <v>0</v>
      </c>
      <c r="Y19413" s="334">
        <v>0</v>
      </c>
      <c r="Z19413" s="334">
        <v>0</v>
      </c>
      <c r="AA19413" s="334">
        <v>0</v>
      </c>
      <c r="AB19413" s="334">
        <v>0</v>
      </c>
      <c r="AD19413" s="334">
        <v>0</v>
      </c>
      <c r="AE19413" s="334">
        <f t="shared" si="3033"/>
        <v>0</v>
      </c>
      <c r="AF19413" s="334">
        <f t="shared" si="3034"/>
        <v>0</v>
      </c>
      <c r="AG19413" s="340">
        <f t="shared" si="3035"/>
        <v>0</v>
      </c>
      <c r="AI19413" s="340">
        <f t="shared" si="3041"/>
        <v>0</v>
      </c>
      <c r="AJ19413" s="340">
        <f t="shared" si="3041"/>
        <v>0</v>
      </c>
      <c r="AK19413" s="340">
        <f t="shared" si="3041"/>
        <v>0</v>
      </c>
      <c r="AL19413" s="340">
        <f t="shared" si="3041"/>
        <v>0</v>
      </c>
      <c r="AM19413" s="340">
        <f t="shared" si="3041"/>
        <v>0</v>
      </c>
    </row>
    <row r="19414" spans="1:39" x14ac:dyDescent="0.35">
      <c r="A19414" s="337">
        <v>41327</v>
      </c>
      <c r="B19414" s="338">
        <f t="shared" si="3037"/>
        <v>2013</v>
      </c>
      <c r="C19414" s="338">
        <f t="shared" si="3038"/>
        <v>2</v>
      </c>
      <c r="D19414" s="338">
        <f t="shared" si="3039"/>
        <v>22</v>
      </c>
      <c r="E19414" s="334">
        <v>0</v>
      </c>
      <c r="F19414" s="334">
        <v>0</v>
      </c>
      <c r="G19414" s="334">
        <v>0</v>
      </c>
      <c r="H19414" s="334">
        <v>0</v>
      </c>
      <c r="I19414" s="334">
        <v>0</v>
      </c>
      <c r="J19414" s="334">
        <v>0</v>
      </c>
      <c r="K19414" s="334">
        <v>0</v>
      </c>
      <c r="L19414" s="334">
        <v>0</v>
      </c>
      <c r="M19414" s="334">
        <v>0</v>
      </c>
      <c r="N19414" s="334">
        <v>0</v>
      </c>
      <c r="O19414" s="334">
        <v>0</v>
      </c>
      <c r="P19414" s="334">
        <v>0</v>
      </c>
      <c r="Q19414" s="334">
        <v>0</v>
      </c>
      <c r="R19414" s="334">
        <v>0</v>
      </c>
      <c r="S19414" s="334">
        <v>0</v>
      </c>
      <c r="T19414" s="334">
        <v>0</v>
      </c>
      <c r="U19414" s="334">
        <v>0</v>
      </c>
      <c r="V19414" s="334">
        <v>0</v>
      </c>
      <c r="W19414" s="334">
        <v>0</v>
      </c>
      <c r="X19414" s="334">
        <v>0</v>
      </c>
      <c r="Y19414" s="334">
        <v>0</v>
      </c>
      <c r="Z19414" s="334">
        <v>0</v>
      </c>
      <c r="AA19414" s="334">
        <v>0</v>
      </c>
      <c r="AB19414" s="334">
        <v>0</v>
      </c>
      <c r="AD19414" s="334">
        <v>0</v>
      </c>
      <c r="AE19414" s="334">
        <f t="shared" si="3033"/>
        <v>0</v>
      </c>
      <c r="AF19414" s="334">
        <f t="shared" si="3034"/>
        <v>0</v>
      </c>
      <c r="AG19414" s="340">
        <f t="shared" si="3035"/>
        <v>0</v>
      </c>
      <c r="AI19414" s="340">
        <f t="shared" si="3041"/>
        <v>0</v>
      </c>
      <c r="AJ19414" s="340">
        <f t="shared" si="3041"/>
        <v>0</v>
      </c>
      <c r="AK19414" s="340">
        <f t="shared" si="3041"/>
        <v>0</v>
      </c>
      <c r="AL19414" s="340">
        <f t="shared" si="3041"/>
        <v>0</v>
      </c>
      <c r="AM19414" s="340">
        <f t="shared" si="3041"/>
        <v>0</v>
      </c>
    </row>
    <row r="19415" spans="1:39" x14ac:dyDescent="0.35">
      <c r="A19415" s="337">
        <v>41328</v>
      </c>
      <c r="B19415" s="338">
        <f t="shared" si="3037"/>
        <v>2013</v>
      </c>
      <c r="C19415" s="338">
        <f t="shared" si="3038"/>
        <v>2</v>
      </c>
      <c r="D19415" s="338">
        <f t="shared" si="3039"/>
        <v>23</v>
      </c>
      <c r="E19415" s="334">
        <v>0</v>
      </c>
      <c r="F19415" s="334">
        <v>0</v>
      </c>
      <c r="G19415" s="334">
        <v>0</v>
      </c>
      <c r="H19415" s="334">
        <v>0</v>
      </c>
      <c r="I19415" s="334">
        <v>0</v>
      </c>
      <c r="J19415" s="334">
        <v>0</v>
      </c>
      <c r="K19415" s="334">
        <v>0</v>
      </c>
      <c r="L19415" s="334">
        <v>0</v>
      </c>
      <c r="M19415" s="334">
        <v>0</v>
      </c>
      <c r="N19415" s="334">
        <v>0</v>
      </c>
      <c r="O19415" s="334">
        <v>0</v>
      </c>
      <c r="P19415" s="334">
        <v>0</v>
      </c>
      <c r="Q19415" s="334">
        <v>0</v>
      </c>
      <c r="R19415" s="334">
        <v>0</v>
      </c>
      <c r="S19415" s="334">
        <v>0</v>
      </c>
      <c r="T19415" s="334">
        <v>0</v>
      </c>
      <c r="U19415" s="334">
        <v>0</v>
      </c>
      <c r="V19415" s="334">
        <v>0</v>
      </c>
      <c r="W19415" s="334">
        <v>0</v>
      </c>
      <c r="X19415" s="334">
        <v>0</v>
      </c>
      <c r="Y19415" s="334">
        <v>0</v>
      </c>
      <c r="Z19415" s="334">
        <v>0</v>
      </c>
      <c r="AA19415" s="334">
        <v>0</v>
      </c>
      <c r="AB19415" s="334">
        <v>0</v>
      </c>
      <c r="AD19415" s="334">
        <v>0</v>
      </c>
      <c r="AE19415" s="334">
        <f t="shared" si="3033"/>
        <v>0</v>
      </c>
      <c r="AF19415" s="334">
        <f t="shared" si="3034"/>
        <v>0</v>
      </c>
      <c r="AG19415" s="340">
        <f t="shared" si="3035"/>
        <v>0</v>
      </c>
      <c r="AI19415" s="340">
        <f t="shared" si="3041"/>
        <v>0</v>
      </c>
      <c r="AJ19415" s="340">
        <f t="shared" si="3041"/>
        <v>0</v>
      </c>
      <c r="AK19415" s="340">
        <f t="shared" si="3041"/>
        <v>0</v>
      </c>
      <c r="AL19415" s="340">
        <f t="shared" si="3041"/>
        <v>0</v>
      </c>
      <c r="AM19415" s="340">
        <f t="shared" si="3041"/>
        <v>0</v>
      </c>
    </row>
    <row r="19416" spans="1:39" x14ac:dyDescent="0.35">
      <c r="A19416" s="337">
        <v>41329</v>
      </c>
      <c r="B19416" s="338">
        <f t="shared" si="3037"/>
        <v>2013</v>
      </c>
      <c r="C19416" s="338">
        <f t="shared" si="3038"/>
        <v>2</v>
      </c>
      <c r="D19416" s="338">
        <f t="shared" si="3039"/>
        <v>24</v>
      </c>
      <c r="E19416" s="334">
        <v>0</v>
      </c>
      <c r="F19416" s="334">
        <v>0</v>
      </c>
      <c r="G19416" s="334">
        <v>0</v>
      </c>
      <c r="H19416" s="334">
        <v>0</v>
      </c>
      <c r="I19416" s="334">
        <v>0</v>
      </c>
      <c r="J19416" s="334">
        <v>0</v>
      </c>
      <c r="K19416" s="334">
        <v>0</v>
      </c>
      <c r="L19416" s="334">
        <v>0</v>
      </c>
      <c r="M19416" s="334">
        <v>0</v>
      </c>
      <c r="N19416" s="334">
        <v>0</v>
      </c>
      <c r="O19416" s="334">
        <v>0</v>
      </c>
      <c r="P19416" s="334">
        <v>0</v>
      </c>
      <c r="Q19416" s="334">
        <v>0</v>
      </c>
      <c r="R19416" s="334">
        <v>0</v>
      </c>
      <c r="S19416" s="334">
        <v>0</v>
      </c>
      <c r="T19416" s="334">
        <v>0</v>
      </c>
      <c r="U19416" s="334">
        <v>0</v>
      </c>
      <c r="V19416" s="334">
        <v>0</v>
      </c>
      <c r="W19416" s="334">
        <v>0</v>
      </c>
      <c r="X19416" s="334">
        <v>0</v>
      </c>
      <c r="Y19416" s="334">
        <v>0</v>
      </c>
      <c r="Z19416" s="334">
        <v>0</v>
      </c>
      <c r="AA19416" s="334">
        <v>0</v>
      </c>
      <c r="AB19416" s="334">
        <v>0</v>
      </c>
      <c r="AD19416" s="334">
        <v>0</v>
      </c>
      <c r="AE19416" s="334">
        <f t="shared" si="3033"/>
        <v>0</v>
      </c>
      <c r="AF19416" s="334">
        <f t="shared" si="3034"/>
        <v>0</v>
      </c>
      <c r="AG19416" s="340">
        <f t="shared" si="3035"/>
        <v>0</v>
      </c>
      <c r="AI19416" s="340">
        <f t="shared" si="3041"/>
        <v>0</v>
      </c>
      <c r="AJ19416" s="340">
        <f t="shared" si="3041"/>
        <v>0</v>
      </c>
      <c r="AK19416" s="340">
        <f t="shared" si="3041"/>
        <v>0</v>
      </c>
      <c r="AL19416" s="340">
        <f t="shared" si="3041"/>
        <v>0</v>
      </c>
      <c r="AM19416" s="340">
        <f t="shared" si="3041"/>
        <v>0</v>
      </c>
    </row>
    <row r="19417" spans="1:39" x14ac:dyDescent="0.35">
      <c r="A19417" s="337">
        <v>41330</v>
      </c>
      <c r="B19417" s="338">
        <f t="shared" si="3037"/>
        <v>2013</v>
      </c>
      <c r="C19417" s="338">
        <f t="shared" si="3038"/>
        <v>2</v>
      </c>
      <c r="D19417" s="338">
        <f t="shared" si="3039"/>
        <v>25</v>
      </c>
      <c r="E19417" s="334">
        <v>0</v>
      </c>
      <c r="F19417" s="334">
        <v>0</v>
      </c>
      <c r="G19417" s="334">
        <v>0</v>
      </c>
      <c r="H19417" s="334">
        <v>0</v>
      </c>
      <c r="I19417" s="334">
        <v>0</v>
      </c>
      <c r="J19417" s="334">
        <v>0</v>
      </c>
      <c r="K19417" s="334">
        <v>0</v>
      </c>
      <c r="L19417" s="334">
        <v>0</v>
      </c>
      <c r="M19417" s="334">
        <v>0</v>
      </c>
      <c r="N19417" s="334">
        <v>0</v>
      </c>
      <c r="O19417" s="334">
        <v>0</v>
      </c>
      <c r="P19417" s="334">
        <v>0</v>
      </c>
      <c r="Q19417" s="334">
        <v>0</v>
      </c>
      <c r="R19417" s="334">
        <v>0</v>
      </c>
      <c r="S19417" s="334">
        <v>0</v>
      </c>
      <c r="T19417" s="334">
        <v>0</v>
      </c>
      <c r="U19417" s="334">
        <v>0.3</v>
      </c>
      <c r="V19417" s="334">
        <v>0.4</v>
      </c>
      <c r="W19417" s="334">
        <v>0.3</v>
      </c>
      <c r="X19417" s="334">
        <v>0.4</v>
      </c>
      <c r="Y19417" s="334">
        <v>0.3</v>
      </c>
      <c r="Z19417" s="334">
        <v>0.3</v>
      </c>
      <c r="AA19417" s="334">
        <v>0.4</v>
      </c>
      <c r="AB19417" s="334">
        <v>0.3</v>
      </c>
      <c r="AD19417" s="334">
        <v>2.7</v>
      </c>
      <c r="AE19417" s="334">
        <f t="shared" si="3033"/>
        <v>2.7</v>
      </c>
      <c r="AF19417" s="334">
        <f t="shared" si="3034"/>
        <v>2.6999999999999997</v>
      </c>
      <c r="AG19417" s="340">
        <f t="shared" si="3035"/>
        <v>4.4408920985006262E-16</v>
      </c>
      <c r="AI19417" s="340">
        <f t="shared" si="3041"/>
        <v>0</v>
      </c>
      <c r="AJ19417" s="340">
        <f t="shared" si="3041"/>
        <v>0</v>
      </c>
      <c r="AK19417" s="340">
        <f t="shared" si="3041"/>
        <v>0</v>
      </c>
      <c r="AL19417" s="340">
        <f t="shared" si="3041"/>
        <v>0</v>
      </c>
      <c r="AM19417" s="340">
        <f t="shared" si="3041"/>
        <v>0</v>
      </c>
    </row>
    <row r="19418" spans="1:39" x14ac:dyDescent="0.35">
      <c r="A19418" s="337">
        <v>41331</v>
      </c>
      <c r="B19418" s="338">
        <f t="shared" si="3037"/>
        <v>2013</v>
      </c>
      <c r="C19418" s="338">
        <f t="shared" si="3038"/>
        <v>2</v>
      </c>
      <c r="D19418" s="338">
        <f t="shared" si="3039"/>
        <v>26</v>
      </c>
      <c r="E19418" s="334">
        <v>0.3</v>
      </c>
      <c r="F19418" s="334">
        <v>0.3</v>
      </c>
      <c r="G19418" s="334">
        <v>0.3</v>
      </c>
      <c r="H19418" s="334">
        <v>0.3</v>
      </c>
      <c r="I19418" s="334">
        <v>0.3</v>
      </c>
      <c r="J19418" s="334">
        <v>0.3</v>
      </c>
      <c r="K19418" s="334">
        <v>0.3</v>
      </c>
      <c r="L19418" s="334">
        <v>0.3</v>
      </c>
      <c r="M19418" s="334">
        <v>0</v>
      </c>
      <c r="N19418" s="334">
        <v>0</v>
      </c>
      <c r="O19418" s="334">
        <v>0.3</v>
      </c>
      <c r="P19418" s="334">
        <v>0.3</v>
      </c>
      <c r="Q19418" s="334">
        <v>0</v>
      </c>
      <c r="R19418" s="334">
        <v>0</v>
      </c>
      <c r="S19418" s="334">
        <v>0</v>
      </c>
      <c r="T19418" s="334">
        <v>0</v>
      </c>
      <c r="U19418" s="334">
        <v>0</v>
      </c>
      <c r="V19418" s="334">
        <v>0</v>
      </c>
      <c r="W19418" s="334">
        <v>0</v>
      </c>
      <c r="X19418" s="334">
        <v>0</v>
      </c>
      <c r="Y19418" s="334">
        <v>0</v>
      </c>
      <c r="Z19418" s="334">
        <v>0</v>
      </c>
      <c r="AA19418" s="334">
        <v>0</v>
      </c>
      <c r="AB19418" s="334">
        <v>0</v>
      </c>
      <c r="AD19418" s="334">
        <v>3</v>
      </c>
      <c r="AE19418" s="334">
        <f t="shared" si="3033"/>
        <v>3</v>
      </c>
      <c r="AF19418" s="334">
        <f t="shared" si="3034"/>
        <v>2.9999999999999996</v>
      </c>
      <c r="AG19418" s="340">
        <f t="shared" si="3035"/>
        <v>4.4408920985006262E-16</v>
      </c>
      <c r="AI19418" s="340">
        <f t="shared" si="3041"/>
        <v>0</v>
      </c>
      <c r="AJ19418" s="340">
        <f t="shared" si="3041"/>
        <v>0</v>
      </c>
      <c r="AK19418" s="340">
        <f t="shared" si="3041"/>
        <v>0</v>
      </c>
      <c r="AL19418" s="340">
        <f t="shared" si="3041"/>
        <v>0</v>
      </c>
      <c r="AM19418" s="340">
        <f t="shared" si="3041"/>
        <v>0</v>
      </c>
    </row>
    <row r="19419" spans="1:39" x14ac:dyDescent="0.35">
      <c r="A19419" s="337">
        <v>41332</v>
      </c>
      <c r="B19419" s="338">
        <f t="shared" si="3037"/>
        <v>2013</v>
      </c>
      <c r="C19419" s="338">
        <f t="shared" si="3038"/>
        <v>2</v>
      </c>
      <c r="D19419" s="338">
        <f t="shared" si="3039"/>
        <v>27</v>
      </c>
      <c r="E19419" s="334">
        <v>0</v>
      </c>
      <c r="F19419" s="334">
        <v>0</v>
      </c>
      <c r="G19419" s="334">
        <v>0</v>
      </c>
      <c r="H19419" s="334">
        <v>0</v>
      </c>
      <c r="I19419" s="334">
        <v>0</v>
      </c>
      <c r="J19419" s="334">
        <v>0</v>
      </c>
      <c r="K19419" s="334">
        <v>0</v>
      </c>
      <c r="L19419" s="334">
        <v>0</v>
      </c>
      <c r="M19419" s="334">
        <v>0</v>
      </c>
      <c r="N19419" s="334">
        <v>0</v>
      </c>
      <c r="O19419" s="334">
        <v>0</v>
      </c>
      <c r="P19419" s="334">
        <v>0</v>
      </c>
      <c r="Q19419" s="334">
        <v>0</v>
      </c>
      <c r="R19419" s="334">
        <v>0</v>
      </c>
      <c r="S19419" s="334">
        <v>0</v>
      </c>
      <c r="T19419" s="334">
        <v>0</v>
      </c>
      <c r="U19419" s="334">
        <v>0</v>
      </c>
      <c r="V19419" s="334">
        <v>0</v>
      </c>
      <c r="W19419" s="334">
        <v>0</v>
      </c>
      <c r="X19419" s="334">
        <v>0</v>
      </c>
      <c r="Y19419" s="334">
        <v>0</v>
      </c>
      <c r="Z19419" s="334">
        <v>0</v>
      </c>
      <c r="AA19419" s="334">
        <v>0</v>
      </c>
      <c r="AB19419" s="334">
        <v>0</v>
      </c>
      <c r="AD19419" s="334">
        <v>0</v>
      </c>
      <c r="AE19419" s="334">
        <f t="shared" si="3033"/>
        <v>0</v>
      </c>
      <c r="AF19419" s="334">
        <f t="shared" si="3034"/>
        <v>0</v>
      </c>
      <c r="AG19419" s="340">
        <f t="shared" si="3035"/>
        <v>0</v>
      </c>
      <c r="AI19419" s="340">
        <f t="shared" si="3041"/>
        <v>0</v>
      </c>
      <c r="AJ19419" s="340">
        <f t="shared" si="3041"/>
        <v>0</v>
      </c>
      <c r="AK19419" s="340">
        <f t="shared" si="3041"/>
        <v>0</v>
      </c>
      <c r="AL19419" s="340">
        <f t="shared" si="3041"/>
        <v>0</v>
      </c>
      <c r="AM19419" s="340">
        <f t="shared" si="3041"/>
        <v>0</v>
      </c>
    </row>
    <row r="19420" spans="1:39" x14ac:dyDescent="0.35">
      <c r="A19420" s="337">
        <v>41333</v>
      </c>
      <c r="B19420" s="338">
        <f t="shared" si="3037"/>
        <v>2013</v>
      </c>
      <c r="C19420" s="338">
        <f t="shared" si="3038"/>
        <v>2</v>
      </c>
      <c r="D19420" s="338">
        <f t="shared" si="3039"/>
        <v>28</v>
      </c>
      <c r="E19420" s="334">
        <v>0</v>
      </c>
      <c r="F19420" s="334">
        <v>0</v>
      </c>
      <c r="G19420" s="334">
        <v>0</v>
      </c>
      <c r="H19420" s="334">
        <v>0</v>
      </c>
      <c r="I19420" s="334">
        <v>0</v>
      </c>
      <c r="J19420" s="334">
        <v>0</v>
      </c>
      <c r="K19420" s="334">
        <v>0</v>
      </c>
      <c r="L19420" s="334">
        <v>0</v>
      </c>
      <c r="M19420" s="334">
        <v>0</v>
      </c>
      <c r="N19420" s="334">
        <v>0</v>
      </c>
      <c r="O19420" s="334">
        <v>0</v>
      </c>
      <c r="P19420" s="334">
        <v>0</v>
      </c>
      <c r="Q19420" s="334">
        <v>0</v>
      </c>
      <c r="R19420" s="334">
        <v>0</v>
      </c>
      <c r="S19420" s="334">
        <v>0</v>
      </c>
      <c r="T19420" s="334">
        <v>0</v>
      </c>
      <c r="U19420" s="334">
        <v>0</v>
      </c>
      <c r="V19420" s="334">
        <v>0</v>
      </c>
      <c r="W19420" s="334">
        <v>0</v>
      </c>
      <c r="X19420" s="334">
        <v>0</v>
      </c>
      <c r="Y19420" s="334">
        <v>0</v>
      </c>
      <c r="Z19420" s="334">
        <v>0</v>
      </c>
      <c r="AA19420" s="334">
        <v>0</v>
      </c>
      <c r="AB19420" s="334">
        <v>0</v>
      </c>
      <c r="AD19420" s="334">
        <v>0</v>
      </c>
      <c r="AE19420" s="334">
        <f t="shared" si="3033"/>
        <v>0</v>
      </c>
      <c r="AF19420" s="334">
        <f t="shared" si="3034"/>
        <v>0</v>
      </c>
      <c r="AG19420" s="340">
        <f t="shared" si="3035"/>
        <v>0</v>
      </c>
      <c r="AI19420" s="340">
        <f t="shared" si="3041"/>
        <v>0</v>
      </c>
      <c r="AJ19420" s="340">
        <f t="shared" si="3041"/>
        <v>0</v>
      </c>
      <c r="AK19420" s="340">
        <f t="shared" si="3041"/>
        <v>0</v>
      </c>
      <c r="AL19420" s="340">
        <f t="shared" si="3041"/>
        <v>0</v>
      </c>
      <c r="AM19420" s="340">
        <f t="shared" si="3041"/>
        <v>0</v>
      </c>
    </row>
    <row r="19421" spans="1:39" x14ac:dyDescent="0.35">
      <c r="A19421" s="337">
        <v>41334</v>
      </c>
      <c r="B19421" s="338">
        <f t="shared" si="3037"/>
        <v>2013</v>
      </c>
      <c r="C19421" s="338">
        <f t="shared" si="3038"/>
        <v>3</v>
      </c>
      <c r="D19421" s="338">
        <f t="shared" si="3039"/>
        <v>1</v>
      </c>
      <c r="E19421" s="334">
        <v>0</v>
      </c>
      <c r="F19421" s="334">
        <v>0</v>
      </c>
      <c r="G19421" s="334">
        <v>0</v>
      </c>
      <c r="H19421" s="334">
        <v>0</v>
      </c>
      <c r="I19421" s="334">
        <v>0</v>
      </c>
      <c r="J19421" s="334">
        <v>0</v>
      </c>
      <c r="K19421" s="334">
        <v>0</v>
      </c>
      <c r="L19421" s="334">
        <v>0</v>
      </c>
      <c r="M19421" s="334">
        <v>0</v>
      </c>
      <c r="N19421" s="334">
        <v>0</v>
      </c>
      <c r="O19421" s="334">
        <v>0</v>
      </c>
      <c r="P19421" s="334">
        <v>0</v>
      </c>
      <c r="Q19421" s="334">
        <v>0</v>
      </c>
      <c r="R19421" s="334">
        <v>0</v>
      </c>
      <c r="S19421" s="334">
        <v>0</v>
      </c>
      <c r="T19421" s="334">
        <v>0</v>
      </c>
      <c r="U19421" s="334">
        <v>0</v>
      </c>
      <c r="V19421" s="334">
        <v>0</v>
      </c>
      <c r="W19421" s="334">
        <v>0</v>
      </c>
      <c r="X19421" s="334">
        <v>0</v>
      </c>
      <c r="Y19421" s="334">
        <v>0</v>
      </c>
      <c r="Z19421" s="334">
        <v>0</v>
      </c>
      <c r="AA19421" s="334">
        <v>0</v>
      </c>
      <c r="AB19421" s="334">
        <v>0</v>
      </c>
      <c r="AD19421" s="334">
        <v>0</v>
      </c>
      <c r="AE19421" s="334">
        <f t="shared" si="3033"/>
        <v>0</v>
      </c>
      <c r="AF19421" s="334">
        <f t="shared" si="3034"/>
        <v>0</v>
      </c>
      <c r="AG19421" s="340">
        <f t="shared" si="3035"/>
        <v>0</v>
      </c>
      <c r="AI19421" s="340">
        <f t="shared" si="3041"/>
        <v>0</v>
      </c>
      <c r="AJ19421" s="340">
        <f t="shared" si="3041"/>
        <v>0</v>
      </c>
      <c r="AK19421" s="340">
        <f t="shared" si="3041"/>
        <v>0</v>
      </c>
      <c r="AL19421" s="340">
        <f t="shared" si="3041"/>
        <v>0</v>
      </c>
      <c r="AM19421" s="340">
        <f t="shared" si="3041"/>
        <v>0</v>
      </c>
    </row>
    <row r="19422" spans="1:39" x14ac:dyDescent="0.35">
      <c r="A19422" s="337">
        <v>41335</v>
      </c>
      <c r="B19422" s="338">
        <f t="shared" si="3037"/>
        <v>2013</v>
      </c>
      <c r="C19422" s="338">
        <f t="shared" si="3038"/>
        <v>3</v>
      </c>
      <c r="D19422" s="338">
        <f t="shared" si="3039"/>
        <v>2</v>
      </c>
      <c r="E19422" s="334">
        <v>0</v>
      </c>
      <c r="F19422" s="334">
        <v>0</v>
      </c>
      <c r="G19422" s="334">
        <v>0</v>
      </c>
      <c r="H19422" s="334">
        <v>0</v>
      </c>
      <c r="I19422" s="334">
        <v>0</v>
      </c>
      <c r="J19422" s="334">
        <v>0</v>
      </c>
      <c r="K19422" s="334">
        <v>0</v>
      </c>
      <c r="L19422" s="334">
        <v>0</v>
      </c>
      <c r="M19422" s="334">
        <v>0</v>
      </c>
      <c r="N19422" s="334">
        <v>0</v>
      </c>
      <c r="O19422" s="334">
        <v>0</v>
      </c>
      <c r="P19422" s="334">
        <v>0</v>
      </c>
      <c r="Q19422" s="334">
        <v>0</v>
      </c>
      <c r="R19422" s="334">
        <v>0</v>
      </c>
      <c r="S19422" s="334">
        <v>0</v>
      </c>
      <c r="T19422" s="334">
        <v>0</v>
      </c>
      <c r="U19422" s="334">
        <v>0</v>
      </c>
      <c r="V19422" s="334">
        <v>0</v>
      </c>
      <c r="W19422" s="334">
        <v>0</v>
      </c>
      <c r="X19422" s="334">
        <v>0</v>
      </c>
      <c r="Y19422" s="334">
        <v>0</v>
      </c>
      <c r="Z19422" s="334">
        <v>0</v>
      </c>
      <c r="AA19422" s="334">
        <v>0</v>
      </c>
      <c r="AB19422" s="334">
        <v>0</v>
      </c>
      <c r="AD19422" s="334">
        <v>0</v>
      </c>
      <c r="AE19422" s="334">
        <f t="shared" si="3033"/>
        <v>0</v>
      </c>
      <c r="AF19422" s="334">
        <f t="shared" si="3034"/>
        <v>0</v>
      </c>
      <c r="AG19422" s="340">
        <f t="shared" si="3035"/>
        <v>0</v>
      </c>
      <c r="AI19422" s="340">
        <f t="shared" si="3041"/>
        <v>0</v>
      </c>
      <c r="AJ19422" s="340">
        <f t="shared" si="3041"/>
        <v>0</v>
      </c>
      <c r="AK19422" s="340">
        <f t="shared" si="3041"/>
        <v>0</v>
      </c>
      <c r="AL19422" s="340">
        <f t="shared" si="3041"/>
        <v>0</v>
      </c>
      <c r="AM19422" s="340">
        <f t="shared" si="3041"/>
        <v>0</v>
      </c>
    </row>
    <row r="19423" spans="1:39" x14ac:dyDescent="0.35">
      <c r="A19423" s="337">
        <v>41336</v>
      </c>
      <c r="B19423" s="338">
        <f t="shared" si="3037"/>
        <v>2013</v>
      </c>
      <c r="C19423" s="338">
        <f t="shared" si="3038"/>
        <v>3</v>
      </c>
      <c r="D19423" s="338">
        <f t="shared" si="3039"/>
        <v>3</v>
      </c>
      <c r="E19423" s="334">
        <v>0</v>
      </c>
      <c r="F19423" s="334">
        <v>0</v>
      </c>
      <c r="G19423" s="334">
        <v>0</v>
      </c>
      <c r="H19423" s="334">
        <v>0</v>
      </c>
      <c r="I19423" s="334">
        <v>0</v>
      </c>
      <c r="J19423" s="334">
        <v>0</v>
      </c>
      <c r="K19423" s="334">
        <v>0.5</v>
      </c>
      <c r="L19423" s="334">
        <v>0.5</v>
      </c>
      <c r="M19423" s="334">
        <v>0.6</v>
      </c>
      <c r="N19423" s="334">
        <v>0.5</v>
      </c>
      <c r="O19423" s="334">
        <v>0.5</v>
      </c>
      <c r="P19423" s="334">
        <v>0.5</v>
      </c>
      <c r="Q19423" s="334">
        <v>1</v>
      </c>
      <c r="R19423" s="334">
        <v>0</v>
      </c>
      <c r="S19423" s="334">
        <v>1.1000000000000001</v>
      </c>
      <c r="T19423" s="334">
        <v>1</v>
      </c>
      <c r="U19423" s="334">
        <v>0.5</v>
      </c>
      <c r="V19423" s="334">
        <v>0.5</v>
      </c>
      <c r="W19423" s="334">
        <v>0</v>
      </c>
      <c r="X19423" s="334">
        <v>0</v>
      </c>
      <c r="Y19423" s="334">
        <v>0</v>
      </c>
      <c r="Z19423" s="334">
        <v>0.6</v>
      </c>
      <c r="AA19423" s="334">
        <v>0.5</v>
      </c>
      <c r="AB19423" s="334">
        <v>0.5</v>
      </c>
      <c r="AD19423" s="334">
        <v>8.8000000000000007</v>
      </c>
      <c r="AE19423" s="334">
        <f t="shared" si="3033"/>
        <v>8.8000000000000007</v>
      </c>
      <c r="AF19423" s="334">
        <f t="shared" si="3034"/>
        <v>8.7999999999999989</v>
      </c>
      <c r="AG19423" s="340">
        <f t="shared" si="3035"/>
        <v>1.7763568394002505E-15</v>
      </c>
      <c r="AI19423" s="340">
        <f t="shared" si="3041"/>
        <v>0</v>
      </c>
      <c r="AJ19423" s="340">
        <f t="shared" si="3041"/>
        <v>0</v>
      </c>
      <c r="AK19423" s="340">
        <f t="shared" si="3041"/>
        <v>0</v>
      </c>
      <c r="AL19423" s="340">
        <f t="shared" si="3041"/>
        <v>0</v>
      </c>
      <c r="AM19423" s="340">
        <f t="shared" si="3041"/>
        <v>0</v>
      </c>
    </row>
    <row r="19424" spans="1:39" x14ac:dyDescent="0.35">
      <c r="A19424" s="337">
        <v>41337</v>
      </c>
      <c r="B19424" s="338">
        <f t="shared" si="3037"/>
        <v>2013</v>
      </c>
      <c r="C19424" s="338">
        <f t="shared" si="3038"/>
        <v>3</v>
      </c>
      <c r="D19424" s="338">
        <f t="shared" si="3039"/>
        <v>4</v>
      </c>
      <c r="E19424" s="334">
        <v>0.1</v>
      </c>
      <c r="F19424" s="334">
        <v>0.1</v>
      </c>
      <c r="G19424" s="334">
        <v>0.1</v>
      </c>
      <c r="H19424" s="334">
        <v>0</v>
      </c>
      <c r="I19424" s="334">
        <v>0.1</v>
      </c>
      <c r="J19424" s="334">
        <v>0.1</v>
      </c>
      <c r="K19424" s="334">
        <v>0</v>
      </c>
      <c r="L19424" s="334">
        <v>0</v>
      </c>
      <c r="M19424" s="334">
        <v>0.1</v>
      </c>
      <c r="N19424" s="334">
        <v>0.1</v>
      </c>
      <c r="O19424" s="334">
        <v>0.1</v>
      </c>
      <c r="P19424" s="334">
        <v>0</v>
      </c>
      <c r="Q19424" s="334">
        <v>0.1</v>
      </c>
      <c r="R19424" s="334">
        <v>0</v>
      </c>
      <c r="S19424" s="334">
        <v>0.1</v>
      </c>
      <c r="T19424" s="334">
        <v>0</v>
      </c>
      <c r="U19424" s="334">
        <v>0</v>
      </c>
      <c r="V19424" s="334">
        <v>0</v>
      </c>
      <c r="W19424" s="334">
        <v>0</v>
      </c>
      <c r="X19424" s="334">
        <v>0</v>
      </c>
      <c r="Y19424" s="334">
        <v>0</v>
      </c>
      <c r="Z19424" s="334">
        <v>0</v>
      </c>
      <c r="AA19424" s="334">
        <v>0</v>
      </c>
      <c r="AB19424" s="334">
        <v>0</v>
      </c>
      <c r="AD19424" s="334">
        <v>1</v>
      </c>
      <c r="AE19424" s="334">
        <f t="shared" si="3033"/>
        <v>1</v>
      </c>
      <c r="AF19424" s="334">
        <f t="shared" si="3034"/>
        <v>0.99999999999999989</v>
      </c>
      <c r="AG19424" s="340">
        <f t="shared" si="3035"/>
        <v>1.1102230246251565E-16</v>
      </c>
      <c r="AI19424" s="340">
        <f t="shared" si="3041"/>
        <v>0</v>
      </c>
      <c r="AJ19424" s="340">
        <f t="shared" si="3041"/>
        <v>0</v>
      </c>
      <c r="AK19424" s="340">
        <f t="shared" si="3041"/>
        <v>0</v>
      </c>
      <c r="AL19424" s="340">
        <f t="shared" si="3041"/>
        <v>0</v>
      </c>
      <c r="AM19424" s="340">
        <f t="shared" si="3041"/>
        <v>0</v>
      </c>
    </row>
    <row r="19425" spans="1:39" x14ac:dyDescent="0.35">
      <c r="A19425" s="337">
        <v>41338</v>
      </c>
      <c r="B19425" s="338">
        <f t="shared" si="3037"/>
        <v>2013</v>
      </c>
      <c r="C19425" s="338">
        <f t="shared" si="3038"/>
        <v>3</v>
      </c>
      <c r="D19425" s="338">
        <f t="shared" si="3039"/>
        <v>5</v>
      </c>
      <c r="E19425" s="334">
        <v>0</v>
      </c>
      <c r="F19425" s="334">
        <v>0</v>
      </c>
      <c r="G19425" s="334">
        <v>0</v>
      </c>
      <c r="H19425" s="334">
        <v>0</v>
      </c>
      <c r="I19425" s="334">
        <v>0</v>
      </c>
      <c r="J19425" s="334">
        <v>0</v>
      </c>
      <c r="K19425" s="334">
        <v>0</v>
      </c>
      <c r="L19425" s="334">
        <v>0</v>
      </c>
      <c r="M19425" s="334">
        <v>0</v>
      </c>
      <c r="N19425" s="334">
        <v>0</v>
      </c>
      <c r="O19425" s="334">
        <v>0</v>
      </c>
      <c r="P19425" s="334">
        <v>0</v>
      </c>
      <c r="Q19425" s="334">
        <v>0</v>
      </c>
      <c r="R19425" s="334">
        <v>0</v>
      </c>
      <c r="S19425" s="334">
        <v>0</v>
      </c>
      <c r="T19425" s="334">
        <v>0</v>
      </c>
      <c r="U19425" s="334">
        <v>0</v>
      </c>
      <c r="V19425" s="334">
        <v>0</v>
      </c>
      <c r="W19425" s="334">
        <v>0</v>
      </c>
      <c r="X19425" s="334">
        <v>0</v>
      </c>
      <c r="Y19425" s="334">
        <v>0</v>
      </c>
      <c r="Z19425" s="334">
        <v>0</v>
      </c>
      <c r="AA19425" s="334">
        <v>0</v>
      </c>
      <c r="AB19425" s="334">
        <v>0</v>
      </c>
      <c r="AD19425" s="334">
        <v>0</v>
      </c>
      <c r="AE19425" s="334">
        <f t="shared" si="3033"/>
        <v>0</v>
      </c>
      <c r="AF19425" s="334">
        <f t="shared" si="3034"/>
        <v>0</v>
      </c>
      <c r="AG19425" s="340">
        <f t="shared" si="3035"/>
        <v>0</v>
      </c>
      <c r="AI19425" s="340">
        <f t="shared" si="3041"/>
        <v>0</v>
      </c>
      <c r="AJ19425" s="340">
        <f t="shared" si="3041"/>
        <v>0</v>
      </c>
      <c r="AK19425" s="340">
        <f t="shared" si="3041"/>
        <v>0</v>
      </c>
      <c r="AL19425" s="340">
        <f t="shared" si="3041"/>
        <v>0</v>
      </c>
      <c r="AM19425" s="340">
        <f t="shared" si="3041"/>
        <v>0</v>
      </c>
    </row>
    <row r="19426" spans="1:39" x14ac:dyDescent="0.35">
      <c r="A19426" s="337">
        <v>41339</v>
      </c>
      <c r="B19426" s="338">
        <f t="shared" si="3037"/>
        <v>2013</v>
      </c>
      <c r="C19426" s="338">
        <f t="shared" si="3038"/>
        <v>3</v>
      </c>
      <c r="D19426" s="338">
        <f t="shared" si="3039"/>
        <v>6</v>
      </c>
      <c r="E19426" s="334">
        <v>0</v>
      </c>
      <c r="F19426" s="334">
        <v>0</v>
      </c>
      <c r="G19426" s="334">
        <v>0.2</v>
      </c>
      <c r="H19426" s="334">
        <v>0.3</v>
      </c>
      <c r="I19426" s="334">
        <v>0.2</v>
      </c>
      <c r="J19426" s="334">
        <v>0.3</v>
      </c>
      <c r="K19426" s="334">
        <v>0.2</v>
      </c>
      <c r="L19426" s="334">
        <v>0.3</v>
      </c>
      <c r="M19426" s="334">
        <v>0.2</v>
      </c>
      <c r="N19426" s="334">
        <v>0</v>
      </c>
      <c r="O19426" s="334">
        <v>0.3</v>
      </c>
      <c r="P19426" s="334">
        <v>0.2</v>
      </c>
      <c r="Q19426" s="334">
        <v>0</v>
      </c>
      <c r="R19426" s="334">
        <v>0</v>
      </c>
      <c r="S19426" s="334">
        <v>0</v>
      </c>
      <c r="T19426" s="334">
        <v>0.2</v>
      </c>
      <c r="U19426" s="334">
        <v>0.3</v>
      </c>
      <c r="V19426" s="334">
        <v>0.2</v>
      </c>
      <c r="W19426" s="334">
        <v>0.3</v>
      </c>
      <c r="X19426" s="334">
        <v>0.2</v>
      </c>
      <c r="Y19426" s="334">
        <v>0.3</v>
      </c>
      <c r="Z19426" s="334">
        <v>0.2</v>
      </c>
      <c r="AA19426" s="334">
        <v>0.3</v>
      </c>
      <c r="AB19426" s="334">
        <v>0.2</v>
      </c>
      <c r="AD19426" s="334">
        <v>4.4000000000000004</v>
      </c>
      <c r="AE19426" s="334">
        <f t="shared" si="3033"/>
        <v>4.4000000000000004</v>
      </c>
      <c r="AF19426" s="334">
        <f t="shared" si="3034"/>
        <v>4.4000000000000004</v>
      </c>
      <c r="AG19426" s="340">
        <f t="shared" si="3035"/>
        <v>0</v>
      </c>
      <c r="AI19426" s="340">
        <f t="shared" si="3041"/>
        <v>0</v>
      </c>
      <c r="AJ19426" s="340">
        <f t="shared" si="3041"/>
        <v>0</v>
      </c>
      <c r="AK19426" s="340">
        <f t="shared" si="3041"/>
        <v>0</v>
      </c>
      <c r="AL19426" s="340">
        <f t="shared" si="3041"/>
        <v>0</v>
      </c>
      <c r="AM19426" s="340">
        <f t="shared" si="3041"/>
        <v>0</v>
      </c>
    </row>
    <row r="19427" spans="1:39" x14ac:dyDescent="0.35">
      <c r="A19427" s="337">
        <v>41340</v>
      </c>
      <c r="B19427" s="338">
        <f t="shared" si="3037"/>
        <v>2013</v>
      </c>
      <c r="C19427" s="338">
        <f t="shared" si="3038"/>
        <v>3</v>
      </c>
      <c r="D19427" s="338">
        <f t="shared" si="3039"/>
        <v>7</v>
      </c>
      <c r="E19427" s="334">
        <v>0.1</v>
      </c>
      <c r="F19427" s="334">
        <v>0.2</v>
      </c>
      <c r="G19427" s="334">
        <v>0.1</v>
      </c>
      <c r="H19427" s="334">
        <v>0.1</v>
      </c>
      <c r="I19427" s="334">
        <v>0.2</v>
      </c>
      <c r="J19427" s="334">
        <v>0.1</v>
      </c>
      <c r="K19427" s="334">
        <v>0.1</v>
      </c>
      <c r="L19427" s="334">
        <v>0.2</v>
      </c>
      <c r="M19427" s="334">
        <v>0</v>
      </c>
      <c r="N19427" s="334">
        <v>0.1</v>
      </c>
      <c r="O19427" s="334">
        <v>0</v>
      </c>
      <c r="P19427" s="334">
        <v>0</v>
      </c>
      <c r="Q19427" s="334">
        <v>0</v>
      </c>
      <c r="R19427" s="334">
        <v>0</v>
      </c>
      <c r="S19427" s="334">
        <v>0</v>
      </c>
      <c r="T19427" s="334">
        <v>0</v>
      </c>
      <c r="U19427" s="334">
        <v>0</v>
      </c>
      <c r="V19427" s="334">
        <v>0</v>
      </c>
      <c r="W19427" s="334">
        <v>0</v>
      </c>
      <c r="X19427" s="334">
        <v>0</v>
      </c>
      <c r="Y19427" s="334">
        <v>0</v>
      </c>
      <c r="Z19427" s="334">
        <v>0</v>
      </c>
      <c r="AA19427" s="334">
        <v>0</v>
      </c>
      <c r="AB19427" s="334">
        <v>0</v>
      </c>
      <c r="AD19427" s="334">
        <v>1.2</v>
      </c>
      <c r="AE19427" s="334">
        <f t="shared" si="3033"/>
        <v>1.2</v>
      </c>
      <c r="AF19427" s="334">
        <f t="shared" si="3034"/>
        <v>1.2</v>
      </c>
      <c r="AG19427" s="340">
        <f t="shared" si="3035"/>
        <v>0</v>
      </c>
      <c r="AI19427" s="340">
        <f t="shared" si="3041"/>
        <v>0</v>
      </c>
      <c r="AJ19427" s="340">
        <f t="shared" si="3041"/>
        <v>0</v>
      </c>
      <c r="AK19427" s="340">
        <f t="shared" si="3041"/>
        <v>0</v>
      </c>
      <c r="AL19427" s="340">
        <f t="shared" si="3041"/>
        <v>0</v>
      </c>
      <c r="AM19427" s="340">
        <f t="shared" si="3041"/>
        <v>0</v>
      </c>
    </row>
    <row r="19428" spans="1:39" x14ac:dyDescent="0.35">
      <c r="A19428" s="337">
        <v>41341</v>
      </c>
      <c r="B19428" s="338">
        <f t="shared" si="3037"/>
        <v>2013</v>
      </c>
      <c r="C19428" s="338">
        <f t="shared" si="3038"/>
        <v>3</v>
      </c>
      <c r="D19428" s="338">
        <f t="shared" si="3039"/>
        <v>8</v>
      </c>
      <c r="E19428" s="334">
        <v>0</v>
      </c>
      <c r="F19428" s="334">
        <v>0</v>
      </c>
      <c r="G19428" s="334">
        <v>0</v>
      </c>
      <c r="H19428" s="334">
        <v>0</v>
      </c>
      <c r="I19428" s="334">
        <v>0</v>
      </c>
      <c r="J19428" s="334">
        <v>0</v>
      </c>
      <c r="K19428" s="334">
        <v>0</v>
      </c>
      <c r="L19428" s="334">
        <v>0</v>
      </c>
      <c r="M19428" s="334">
        <v>0</v>
      </c>
      <c r="N19428" s="334">
        <v>0</v>
      </c>
      <c r="O19428" s="334">
        <v>0</v>
      </c>
      <c r="P19428" s="334">
        <v>0</v>
      </c>
      <c r="Q19428" s="334">
        <v>0</v>
      </c>
      <c r="R19428" s="334">
        <v>0</v>
      </c>
      <c r="S19428" s="334">
        <v>0</v>
      </c>
      <c r="T19428" s="334">
        <v>0</v>
      </c>
      <c r="U19428" s="334">
        <v>0</v>
      </c>
      <c r="V19428" s="334">
        <v>0</v>
      </c>
      <c r="W19428" s="334">
        <v>0</v>
      </c>
      <c r="X19428" s="334">
        <v>0</v>
      </c>
      <c r="Y19428" s="334">
        <v>0</v>
      </c>
      <c r="Z19428" s="334">
        <v>0</v>
      </c>
      <c r="AA19428" s="334">
        <v>0</v>
      </c>
      <c r="AB19428" s="334">
        <v>0</v>
      </c>
      <c r="AD19428" s="334">
        <v>0</v>
      </c>
      <c r="AE19428" s="334">
        <f t="shared" si="3033"/>
        <v>0</v>
      </c>
      <c r="AF19428" s="334">
        <f t="shared" si="3034"/>
        <v>0</v>
      </c>
      <c r="AG19428" s="340">
        <f t="shared" si="3035"/>
        <v>0</v>
      </c>
      <c r="AI19428" s="340">
        <f t="shared" ref="AI19428:AM19443" si="3042">IF($C19428=AI$1,$AF19428,0)</f>
        <v>0</v>
      </c>
      <c r="AJ19428" s="340">
        <f t="shared" si="3042"/>
        <v>0</v>
      </c>
      <c r="AK19428" s="340">
        <f t="shared" si="3042"/>
        <v>0</v>
      </c>
      <c r="AL19428" s="340">
        <f t="shared" si="3042"/>
        <v>0</v>
      </c>
      <c r="AM19428" s="340">
        <f t="shared" si="3042"/>
        <v>0</v>
      </c>
    </row>
    <row r="19429" spans="1:39" x14ac:dyDescent="0.35">
      <c r="A19429" s="337">
        <v>41342</v>
      </c>
      <c r="B19429" s="338">
        <f t="shared" si="3037"/>
        <v>2013</v>
      </c>
      <c r="C19429" s="338">
        <f t="shared" si="3038"/>
        <v>3</v>
      </c>
      <c r="D19429" s="338">
        <f t="shared" si="3039"/>
        <v>9</v>
      </c>
      <c r="E19429" s="334">
        <v>0</v>
      </c>
      <c r="F19429" s="334">
        <v>0</v>
      </c>
      <c r="G19429" s="334">
        <v>0</v>
      </c>
      <c r="H19429" s="334">
        <v>0</v>
      </c>
      <c r="I19429" s="334">
        <v>0</v>
      </c>
      <c r="J19429" s="334">
        <v>0</v>
      </c>
      <c r="K19429" s="334">
        <v>0</v>
      </c>
      <c r="L19429" s="334">
        <v>0</v>
      </c>
      <c r="M19429" s="334">
        <v>0</v>
      </c>
      <c r="N19429" s="334">
        <v>0</v>
      </c>
      <c r="O19429" s="334">
        <v>0</v>
      </c>
      <c r="P19429" s="334">
        <v>0</v>
      </c>
      <c r="Q19429" s="334">
        <v>0</v>
      </c>
      <c r="R19429" s="334">
        <v>0</v>
      </c>
      <c r="S19429" s="334">
        <v>0</v>
      </c>
      <c r="T19429" s="334">
        <v>0</v>
      </c>
      <c r="U19429" s="334">
        <v>0</v>
      </c>
      <c r="V19429" s="334">
        <v>0</v>
      </c>
      <c r="W19429" s="334">
        <v>0</v>
      </c>
      <c r="X19429" s="334">
        <v>0</v>
      </c>
      <c r="Y19429" s="334">
        <v>0</v>
      </c>
      <c r="Z19429" s="334">
        <v>0</v>
      </c>
      <c r="AA19429" s="334">
        <v>0</v>
      </c>
      <c r="AB19429" s="334">
        <v>0</v>
      </c>
      <c r="AD19429" s="334">
        <v>0</v>
      </c>
      <c r="AE19429" s="334">
        <f t="shared" si="3033"/>
        <v>0</v>
      </c>
      <c r="AF19429" s="334">
        <f t="shared" si="3034"/>
        <v>0</v>
      </c>
      <c r="AG19429" s="340">
        <f t="shared" si="3035"/>
        <v>0</v>
      </c>
      <c r="AI19429" s="340">
        <f t="shared" si="3042"/>
        <v>0</v>
      </c>
      <c r="AJ19429" s="340">
        <f t="shared" si="3042"/>
        <v>0</v>
      </c>
      <c r="AK19429" s="340">
        <f t="shared" si="3042"/>
        <v>0</v>
      </c>
      <c r="AL19429" s="340">
        <f t="shared" si="3042"/>
        <v>0</v>
      </c>
      <c r="AM19429" s="340">
        <f t="shared" si="3042"/>
        <v>0</v>
      </c>
    </row>
    <row r="19430" spans="1:39" x14ac:dyDescent="0.35">
      <c r="A19430" s="337">
        <v>41343</v>
      </c>
      <c r="B19430" s="338">
        <f t="shared" si="3037"/>
        <v>2013</v>
      </c>
      <c r="C19430" s="338">
        <f t="shared" si="3038"/>
        <v>3</v>
      </c>
      <c r="D19430" s="338">
        <f t="shared" si="3039"/>
        <v>10</v>
      </c>
      <c r="E19430" s="334">
        <v>0</v>
      </c>
      <c r="F19430" s="334">
        <v>0</v>
      </c>
      <c r="G19430" s="334">
        <v>0</v>
      </c>
      <c r="H19430" s="334">
        <v>0</v>
      </c>
      <c r="I19430" s="334">
        <v>0</v>
      </c>
      <c r="J19430" s="334">
        <v>0</v>
      </c>
      <c r="K19430" s="334">
        <v>0</v>
      </c>
      <c r="L19430" s="334">
        <v>0</v>
      </c>
      <c r="M19430" s="334">
        <v>0</v>
      </c>
      <c r="N19430" s="334">
        <v>0</v>
      </c>
      <c r="O19430" s="334">
        <v>0</v>
      </c>
      <c r="P19430" s="334">
        <v>0</v>
      </c>
      <c r="Q19430" s="334">
        <v>0</v>
      </c>
      <c r="R19430" s="334">
        <v>0</v>
      </c>
      <c r="S19430" s="334">
        <v>0</v>
      </c>
      <c r="T19430" s="334">
        <v>0</v>
      </c>
      <c r="U19430" s="334">
        <v>0</v>
      </c>
      <c r="V19430" s="334">
        <v>0</v>
      </c>
      <c r="W19430" s="334">
        <v>0</v>
      </c>
      <c r="X19430" s="334">
        <v>0</v>
      </c>
      <c r="Y19430" s="334">
        <v>0</v>
      </c>
      <c r="Z19430" s="334">
        <v>0</v>
      </c>
      <c r="AA19430" s="334">
        <v>0</v>
      </c>
      <c r="AB19430" s="334">
        <v>0</v>
      </c>
      <c r="AD19430" s="334">
        <v>0</v>
      </c>
      <c r="AE19430" s="334">
        <f t="shared" si="3033"/>
        <v>0</v>
      </c>
      <c r="AF19430" s="334">
        <f t="shared" si="3034"/>
        <v>0</v>
      </c>
      <c r="AG19430" s="340">
        <f t="shared" si="3035"/>
        <v>0</v>
      </c>
      <c r="AI19430" s="340">
        <f t="shared" si="3042"/>
        <v>0</v>
      </c>
      <c r="AJ19430" s="340">
        <f t="shared" si="3042"/>
        <v>0</v>
      </c>
      <c r="AK19430" s="340">
        <f t="shared" si="3042"/>
        <v>0</v>
      </c>
      <c r="AL19430" s="340">
        <f t="shared" si="3042"/>
        <v>0</v>
      </c>
      <c r="AM19430" s="340">
        <f t="shared" si="3042"/>
        <v>0</v>
      </c>
    </row>
    <row r="19431" spans="1:39" x14ac:dyDescent="0.35">
      <c r="A19431" s="337">
        <v>41344</v>
      </c>
      <c r="B19431" s="338">
        <f t="shared" si="3037"/>
        <v>2013</v>
      </c>
      <c r="C19431" s="338">
        <f t="shared" si="3038"/>
        <v>3</v>
      </c>
      <c r="D19431" s="338">
        <f t="shared" si="3039"/>
        <v>11</v>
      </c>
      <c r="E19431" s="334">
        <v>0</v>
      </c>
      <c r="F19431" s="334">
        <v>0</v>
      </c>
      <c r="G19431" s="334">
        <v>0</v>
      </c>
      <c r="H19431" s="334">
        <v>0</v>
      </c>
      <c r="I19431" s="334">
        <v>0</v>
      </c>
      <c r="J19431" s="334">
        <v>0</v>
      </c>
      <c r="K19431" s="334">
        <v>0</v>
      </c>
      <c r="L19431" s="334">
        <v>0</v>
      </c>
      <c r="M19431" s="334">
        <v>0</v>
      </c>
      <c r="N19431" s="334">
        <v>0</v>
      </c>
      <c r="O19431" s="334">
        <v>0</v>
      </c>
      <c r="P19431" s="334">
        <v>0</v>
      </c>
      <c r="Q19431" s="334">
        <v>0</v>
      </c>
      <c r="R19431" s="334">
        <v>0</v>
      </c>
      <c r="S19431" s="334">
        <v>0</v>
      </c>
      <c r="T19431" s="334">
        <v>0</v>
      </c>
      <c r="U19431" s="334">
        <v>0</v>
      </c>
      <c r="V19431" s="334">
        <v>0</v>
      </c>
      <c r="W19431" s="334">
        <v>0</v>
      </c>
      <c r="X19431" s="334">
        <v>0</v>
      </c>
      <c r="Y19431" s="334">
        <v>0</v>
      </c>
      <c r="Z19431" s="334">
        <v>0</v>
      </c>
      <c r="AA19431" s="334">
        <v>0</v>
      </c>
      <c r="AB19431" s="334">
        <v>0</v>
      </c>
      <c r="AD19431" s="334">
        <v>0</v>
      </c>
      <c r="AE19431" s="334">
        <f t="shared" si="3033"/>
        <v>0</v>
      </c>
      <c r="AF19431" s="334">
        <f t="shared" si="3034"/>
        <v>0</v>
      </c>
      <c r="AG19431" s="340">
        <f t="shared" si="3035"/>
        <v>0</v>
      </c>
      <c r="AI19431" s="340">
        <f t="shared" si="3042"/>
        <v>0</v>
      </c>
      <c r="AJ19431" s="340">
        <f t="shared" si="3042"/>
        <v>0</v>
      </c>
      <c r="AK19431" s="340">
        <f t="shared" si="3042"/>
        <v>0</v>
      </c>
      <c r="AL19431" s="340">
        <f t="shared" si="3042"/>
        <v>0</v>
      </c>
      <c r="AM19431" s="340">
        <f t="shared" si="3042"/>
        <v>0</v>
      </c>
    </row>
    <row r="19432" spans="1:39" x14ac:dyDescent="0.35">
      <c r="A19432" s="337">
        <v>41345</v>
      </c>
      <c r="B19432" s="338">
        <f t="shared" si="3037"/>
        <v>2013</v>
      </c>
      <c r="C19432" s="338">
        <f t="shared" si="3038"/>
        <v>3</v>
      </c>
      <c r="D19432" s="338">
        <f t="shared" si="3039"/>
        <v>12</v>
      </c>
      <c r="E19432" s="334">
        <v>0</v>
      </c>
      <c r="F19432" s="334">
        <v>0</v>
      </c>
      <c r="G19432" s="334">
        <v>0</v>
      </c>
      <c r="H19432" s="334">
        <v>0</v>
      </c>
      <c r="I19432" s="334">
        <v>0</v>
      </c>
      <c r="J19432" s="334">
        <v>0</v>
      </c>
      <c r="K19432" s="334">
        <v>0</v>
      </c>
      <c r="L19432" s="334">
        <v>0</v>
      </c>
      <c r="M19432" s="334">
        <v>0</v>
      </c>
      <c r="N19432" s="334">
        <v>0</v>
      </c>
      <c r="O19432" s="334">
        <v>0</v>
      </c>
      <c r="P19432" s="334">
        <v>0</v>
      </c>
      <c r="Q19432" s="334">
        <v>0</v>
      </c>
      <c r="R19432" s="334">
        <v>0</v>
      </c>
      <c r="S19432" s="334">
        <v>0</v>
      </c>
      <c r="T19432" s="334">
        <v>0</v>
      </c>
      <c r="U19432" s="334">
        <v>0</v>
      </c>
      <c r="V19432" s="334">
        <v>0</v>
      </c>
      <c r="W19432" s="334">
        <v>0</v>
      </c>
      <c r="X19432" s="334">
        <v>0</v>
      </c>
      <c r="Y19432" s="334">
        <v>0</v>
      </c>
      <c r="Z19432" s="334">
        <v>0</v>
      </c>
      <c r="AA19432" s="334">
        <v>0</v>
      </c>
      <c r="AB19432" s="334">
        <v>0</v>
      </c>
      <c r="AD19432" s="334">
        <v>0</v>
      </c>
      <c r="AE19432" s="334">
        <f t="shared" si="3033"/>
        <v>0</v>
      </c>
      <c r="AF19432" s="334">
        <f t="shared" si="3034"/>
        <v>0</v>
      </c>
      <c r="AG19432" s="340">
        <f t="shared" si="3035"/>
        <v>0</v>
      </c>
      <c r="AI19432" s="340">
        <f t="shared" si="3042"/>
        <v>0</v>
      </c>
      <c r="AJ19432" s="340">
        <f t="shared" si="3042"/>
        <v>0</v>
      </c>
      <c r="AK19432" s="340">
        <f t="shared" si="3042"/>
        <v>0</v>
      </c>
      <c r="AL19432" s="340">
        <f t="shared" si="3042"/>
        <v>0</v>
      </c>
      <c r="AM19432" s="340">
        <f t="shared" si="3042"/>
        <v>0</v>
      </c>
    </row>
    <row r="19433" spans="1:39" x14ac:dyDescent="0.35">
      <c r="A19433" s="337">
        <v>41346</v>
      </c>
      <c r="B19433" s="338">
        <f t="shared" si="3037"/>
        <v>2013</v>
      </c>
      <c r="C19433" s="338">
        <f t="shared" si="3038"/>
        <v>3</v>
      </c>
      <c r="D19433" s="338">
        <f t="shared" si="3039"/>
        <v>13</v>
      </c>
      <c r="E19433" s="334">
        <v>0</v>
      </c>
      <c r="F19433" s="334">
        <v>0</v>
      </c>
      <c r="G19433" s="334">
        <v>0</v>
      </c>
      <c r="H19433" s="334">
        <v>0</v>
      </c>
      <c r="I19433" s="334">
        <v>0</v>
      </c>
      <c r="J19433" s="334">
        <v>0</v>
      </c>
      <c r="K19433" s="334">
        <v>0</v>
      </c>
      <c r="L19433" s="334">
        <v>0</v>
      </c>
      <c r="M19433" s="334">
        <v>0</v>
      </c>
      <c r="N19433" s="334">
        <v>0</v>
      </c>
      <c r="O19433" s="334">
        <v>0</v>
      </c>
      <c r="P19433" s="334">
        <v>0</v>
      </c>
      <c r="Q19433" s="334">
        <v>0</v>
      </c>
      <c r="R19433" s="334">
        <v>0</v>
      </c>
      <c r="S19433" s="334">
        <v>0</v>
      </c>
      <c r="T19433" s="334">
        <v>0</v>
      </c>
      <c r="U19433" s="334">
        <v>0</v>
      </c>
      <c r="V19433" s="334">
        <v>0</v>
      </c>
      <c r="W19433" s="334">
        <v>0</v>
      </c>
      <c r="X19433" s="334">
        <v>0</v>
      </c>
      <c r="Y19433" s="334">
        <v>0</v>
      </c>
      <c r="Z19433" s="334">
        <v>0</v>
      </c>
      <c r="AA19433" s="334">
        <v>0</v>
      </c>
      <c r="AB19433" s="334">
        <v>0</v>
      </c>
      <c r="AD19433" s="334">
        <v>0</v>
      </c>
      <c r="AE19433" s="334">
        <f t="shared" si="3033"/>
        <v>0</v>
      </c>
      <c r="AF19433" s="334">
        <f t="shared" si="3034"/>
        <v>0</v>
      </c>
      <c r="AG19433" s="340">
        <f t="shared" si="3035"/>
        <v>0</v>
      </c>
      <c r="AI19433" s="340">
        <f t="shared" si="3042"/>
        <v>0</v>
      </c>
      <c r="AJ19433" s="340">
        <f t="shared" si="3042"/>
        <v>0</v>
      </c>
      <c r="AK19433" s="340">
        <f t="shared" si="3042"/>
        <v>0</v>
      </c>
      <c r="AL19433" s="340">
        <f t="shared" si="3042"/>
        <v>0</v>
      </c>
      <c r="AM19433" s="340">
        <f t="shared" si="3042"/>
        <v>0</v>
      </c>
    </row>
    <row r="19434" spans="1:39" x14ac:dyDescent="0.35">
      <c r="A19434" s="337">
        <v>41347</v>
      </c>
      <c r="B19434" s="338">
        <f t="shared" si="3037"/>
        <v>2013</v>
      </c>
      <c r="C19434" s="338">
        <f t="shared" si="3038"/>
        <v>3</v>
      </c>
      <c r="D19434" s="338">
        <f t="shared" si="3039"/>
        <v>14</v>
      </c>
      <c r="E19434" s="334">
        <v>0</v>
      </c>
      <c r="F19434" s="334">
        <v>0.1</v>
      </c>
      <c r="G19434" s="334">
        <v>0</v>
      </c>
      <c r="H19434" s="334">
        <v>0.1</v>
      </c>
      <c r="I19434" s="334">
        <v>0</v>
      </c>
      <c r="J19434" s="334">
        <v>0.1</v>
      </c>
      <c r="K19434" s="334">
        <v>0</v>
      </c>
      <c r="L19434" s="334">
        <v>0.1</v>
      </c>
      <c r="M19434" s="334">
        <v>0</v>
      </c>
      <c r="N19434" s="334">
        <v>0.1</v>
      </c>
      <c r="O19434" s="334">
        <v>0</v>
      </c>
      <c r="P19434" s="334">
        <v>0.1</v>
      </c>
      <c r="Q19434" s="334">
        <v>0.1</v>
      </c>
      <c r="R19434" s="334">
        <v>0</v>
      </c>
      <c r="S19434" s="334">
        <v>0</v>
      </c>
      <c r="T19434" s="334">
        <v>0.1</v>
      </c>
      <c r="U19434" s="334">
        <v>0</v>
      </c>
      <c r="V19434" s="334">
        <v>0.1</v>
      </c>
      <c r="W19434" s="334">
        <v>0</v>
      </c>
      <c r="X19434" s="334">
        <v>0.1</v>
      </c>
      <c r="Y19434" s="334">
        <v>0</v>
      </c>
      <c r="Z19434" s="334">
        <v>0.1</v>
      </c>
      <c r="AA19434" s="334">
        <v>0</v>
      </c>
      <c r="AB19434" s="334">
        <v>0.1</v>
      </c>
      <c r="AD19434" s="334">
        <v>1.2</v>
      </c>
      <c r="AE19434" s="334">
        <f t="shared" ref="AE19434:AE19497" si="3043">AD19434</f>
        <v>1.2</v>
      </c>
      <c r="AF19434" s="334">
        <f t="shared" ref="AF19434:AF19497" si="3044">SUM(E19434:AB19434)</f>
        <v>1.2</v>
      </c>
      <c r="AG19434" s="340">
        <f t="shared" ref="AG19434:AG19497" si="3045">ABS(AF19434-AE19434)</f>
        <v>0</v>
      </c>
      <c r="AI19434" s="340">
        <f t="shared" si="3042"/>
        <v>0</v>
      </c>
      <c r="AJ19434" s="340">
        <f t="shared" si="3042"/>
        <v>0</v>
      </c>
      <c r="AK19434" s="340">
        <f t="shared" si="3042"/>
        <v>0</v>
      </c>
      <c r="AL19434" s="340">
        <f t="shared" si="3042"/>
        <v>0</v>
      </c>
      <c r="AM19434" s="340">
        <f t="shared" si="3042"/>
        <v>0</v>
      </c>
    </row>
    <row r="19435" spans="1:39" x14ac:dyDescent="0.35">
      <c r="A19435" s="337">
        <v>41348</v>
      </c>
      <c r="B19435" s="338">
        <f t="shared" si="3037"/>
        <v>2013</v>
      </c>
      <c r="C19435" s="338">
        <f t="shared" si="3038"/>
        <v>3</v>
      </c>
      <c r="D19435" s="338">
        <f t="shared" si="3039"/>
        <v>15</v>
      </c>
      <c r="E19435" s="334">
        <v>0</v>
      </c>
      <c r="F19435" s="334">
        <v>0</v>
      </c>
      <c r="G19435" s="334">
        <v>0</v>
      </c>
      <c r="H19435" s="334">
        <v>0</v>
      </c>
      <c r="I19435" s="334">
        <v>0</v>
      </c>
      <c r="J19435" s="334">
        <v>0</v>
      </c>
      <c r="K19435" s="334">
        <v>0</v>
      </c>
      <c r="L19435" s="334">
        <v>0</v>
      </c>
      <c r="M19435" s="334">
        <v>0</v>
      </c>
      <c r="N19435" s="334">
        <v>0</v>
      </c>
      <c r="O19435" s="334">
        <v>0</v>
      </c>
      <c r="P19435" s="334">
        <v>0</v>
      </c>
      <c r="Q19435" s="334">
        <v>0</v>
      </c>
      <c r="R19435" s="334">
        <v>0</v>
      </c>
      <c r="S19435" s="334">
        <v>0</v>
      </c>
      <c r="T19435" s="334">
        <v>0</v>
      </c>
      <c r="U19435" s="334">
        <v>0</v>
      </c>
      <c r="V19435" s="334">
        <v>0</v>
      </c>
      <c r="W19435" s="334">
        <v>0</v>
      </c>
      <c r="X19435" s="334">
        <v>0</v>
      </c>
      <c r="Y19435" s="334">
        <v>0</v>
      </c>
      <c r="Z19435" s="334">
        <v>0</v>
      </c>
      <c r="AA19435" s="334">
        <v>0</v>
      </c>
      <c r="AB19435" s="334">
        <v>0</v>
      </c>
      <c r="AD19435" s="334">
        <v>0</v>
      </c>
      <c r="AE19435" s="334">
        <f t="shared" si="3043"/>
        <v>0</v>
      </c>
      <c r="AF19435" s="334">
        <f t="shared" si="3044"/>
        <v>0</v>
      </c>
      <c r="AG19435" s="340">
        <f t="shared" si="3045"/>
        <v>0</v>
      </c>
      <c r="AI19435" s="340">
        <f t="shared" si="3042"/>
        <v>0</v>
      </c>
      <c r="AJ19435" s="340">
        <f t="shared" si="3042"/>
        <v>0</v>
      </c>
      <c r="AK19435" s="340">
        <f t="shared" si="3042"/>
        <v>0</v>
      </c>
      <c r="AL19435" s="340">
        <f t="shared" si="3042"/>
        <v>0</v>
      </c>
      <c r="AM19435" s="340">
        <f t="shared" si="3042"/>
        <v>0</v>
      </c>
    </row>
    <row r="19436" spans="1:39" x14ac:dyDescent="0.35">
      <c r="A19436" s="337">
        <v>41349</v>
      </c>
      <c r="B19436" s="338">
        <f t="shared" si="3037"/>
        <v>2013</v>
      </c>
      <c r="C19436" s="338">
        <f t="shared" si="3038"/>
        <v>3</v>
      </c>
      <c r="D19436" s="338">
        <f t="shared" si="3039"/>
        <v>16</v>
      </c>
      <c r="E19436" s="334">
        <v>0</v>
      </c>
      <c r="F19436" s="334">
        <v>0</v>
      </c>
      <c r="G19436" s="334">
        <v>0</v>
      </c>
      <c r="H19436" s="334">
        <v>0</v>
      </c>
      <c r="I19436" s="334">
        <v>0</v>
      </c>
      <c r="J19436" s="334">
        <v>0</v>
      </c>
      <c r="K19436" s="334">
        <v>0</v>
      </c>
      <c r="L19436" s="334">
        <v>0</v>
      </c>
      <c r="M19436" s="334">
        <v>0</v>
      </c>
      <c r="N19436" s="334">
        <v>0</v>
      </c>
      <c r="O19436" s="334">
        <v>0</v>
      </c>
      <c r="P19436" s="334">
        <v>0</v>
      </c>
      <c r="Q19436" s="334">
        <v>0</v>
      </c>
      <c r="R19436" s="334">
        <v>0</v>
      </c>
      <c r="S19436" s="334">
        <v>0</v>
      </c>
      <c r="T19436" s="334">
        <v>0</v>
      </c>
      <c r="U19436" s="334">
        <v>0</v>
      </c>
      <c r="V19436" s="334">
        <v>0</v>
      </c>
      <c r="W19436" s="334">
        <v>0</v>
      </c>
      <c r="X19436" s="334">
        <v>0</v>
      </c>
      <c r="Y19436" s="334">
        <v>0</v>
      </c>
      <c r="Z19436" s="334">
        <v>0</v>
      </c>
      <c r="AA19436" s="334">
        <v>0</v>
      </c>
      <c r="AB19436" s="334">
        <v>0</v>
      </c>
      <c r="AD19436" s="334">
        <v>0</v>
      </c>
      <c r="AE19436" s="334">
        <f t="shared" si="3043"/>
        <v>0</v>
      </c>
      <c r="AF19436" s="334">
        <f t="shared" si="3044"/>
        <v>0</v>
      </c>
      <c r="AG19436" s="340">
        <f t="shared" si="3045"/>
        <v>0</v>
      </c>
      <c r="AI19436" s="340">
        <f t="shared" si="3042"/>
        <v>0</v>
      </c>
      <c r="AJ19436" s="340">
        <f t="shared" si="3042"/>
        <v>0</v>
      </c>
      <c r="AK19436" s="340">
        <f t="shared" si="3042"/>
        <v>0</v>
      </c>
      <c r="AL19436" s="340">
        <f t="shared" si="3042"/>
        <v>0</v>
      </c>
      <c r="AM19436" s="340">
        <f t="shared" si="3042"/>
        <v>0</v>
      </c>
    </row>
    <row r="19437" spans="1:39" x14ac:dyDescent="0.35">
      <c r="A19437" s="337">
        <v>41350</v>
      </c>
      <c r="B19437" s="338">
        <f t="shared" si="3037"/>
        <v>2013</v>
      </c>
      <c r="C19437" s="338">
        <f t="shared" si="3038"/>
        <v>3</v>
      </c>
      <c r="D19437" s="338">
        <f t="shared" si="3039"/>
        <v>17</v>
      </c>
      <c r="E19437" s="334">
        <v>0.1</v>
      </c>
      <c r="F19437" s="334">
        <v>0.1</v>
      </c>
      <c r="G19437" s="334">
        <v>0.2</v>
      </c>
      <c r="H19437" s="334">
        <v>0.1</v>
      </c>
      <c r="I19437" s="334">
        <v>0.1</v>
      </c>
      <c r="J19437" s="334">
        <v>0.1</v>
      </c>
      <c r="K19437" s="334">
        <v>0</v>
      </c>
      <c r="L19437" s="334">
        <v>0.1</v>
      </c>
      <c r="M19437" s="334">
        <v>0.1</v>
      </c>
      <c r="N19437" s="334">
        <v>0.2</v>
      </c>
      <c r="O19437" s="334">
        <v>0.1</v>
      </c>
      <c r="P19437" s="334">
        <v>0.1</v>
      </c>
      <c r="Q19437" s="334">
        <v>0.1</v>
      </c>
      <c r="R19437" s="334">
        <v>0</v>
      </c>
      <c r="S19437" s="334">
        <v>0</v>
      </c>
      <c r="T19437" s="334">
        <v>0</v>
      </c>
      <c r="U19437" s="334">
        <v>0</v>
      </c>
      <c r="V19437" s="334">
        <v>0</v>
      </c>
      <c r="W19437" s="334">
        <v>0</v>
      </c>
      <c r="X19437" s="334">
        <v>0</v>
      </c>
      <c r="Y19437" s="334">
        <v>0</v>
      </c>
      <c r="Z19437" s="334">
        <v>0</v>
      </c>
      <c r="AA19437" s="334">
        <v>0</v>
      </c>
      <c r="AB19437" s="334">
        <v>0</v>
      </c>
      <c r="AD19437" s="334">
        <v>1.4</v>
      </c>
      <c r="AE19437" s="334">
        <f t="shared" si="3043"/>
        <v>1.4</v>
      </c>
      <c r="AF19437" s="334">
        <f t="shared" si="3044"/>
        <v>1.4000000000000001</v>
      </c>
      <c r="AG19437" s="340">
        <f t="shared" si="3045"/>
        <v>2.2204460492503131E-16</v>
      </c>
      <c r="AI19437" s="340">
        <f t="shared" si="3042"/>
        <v>0</v>
      </c>
      <c r="AJ19437" s="340">
        <f t="shared" si="3042"/>
        <v>0</v>
      </c>
      <c r="AK19437" s="340">
        <f t="shared" si="3042"/>
        <v>0</v>
      </c>
      <c r="AL19437" s="340">
        <f t="shared" si="3042"/>
        <v>0</v>
      </c>
      <c r="AM19437" s="340">
        <f t="shared" si="3042"/>
        <v>0</v>
      </c>
    </row>
    <row r="19438" spans="1:39" x14ac:dyDescent="0.35">
      <c r="A19438" s="337">
        <v>41351</v>
      </c>
      <c r="B19438" s="338">
        <f t="shared" si="3037"/>
        <v>2013</v>
      </c>
      <c r="C19438" s="338">
        <f t="shared" si="3038"/>
        <v>3</v>
      </c>
      <c r="D19438" s="338">
        <f t="shared" si="3039"/>
        <v>18</v>
      </c>
      <c r="E19438" s="334">
        <v>0</v>
      </c>
      <c r="F19438" s="334">
        <v>0</v>
      </c>
      <c r="G19438" s="334">
        <v>0</v>
      </c>
      <c r="H19438" s="334">
        <v>0</v>
      </c>
      <c r="I19438" s="334">
        <v>0</v>
      </c>
      <c r="J19438" s="334">
        <v>0</v>
      </c>
      <c r="K19438" s="334">
        <v>0</v>
      </c>
      <c r="L19438" s="334">
        <v>0</v>
      </c>
      <c r="M19438" s="334">
        <v>0</v>
      </c>
      <c r="N19438" s="334">
        <v>0</v>
      </c>
      <c r="O19438" s="334">
        <v>0</v>
      </c>
      <c r="P19438" s="334">
        <v>0</v>
      </c>
      <c r="Q19438" s="334">
        <v>0</v>
      </c>
      <c r="R19438" s="334">
        <v>0</v>
      </c>
      <c r="S19438" s="334">
        <v>0.1</v>
      </c>
      <c r="T19438" s="334">
        <v>0.1</v>
      </c>
      <c r="U19438" s="334">
        <v>0.1</v>
      </c>
      <c r="V19438" s="334">
        <v>0.1</v>
      </c>
      <c r="W19438" s="334">
        <v>0</v>
      </c>
      <c r="X19438" s="334">
        <v>0</v>
      </c>
      <c r="Y19438" s="334">
        <v>0</v>
      </c>
      <c r="Z19438" s="334">
        <v>0</v>
      </c>
      <c r="AA19438" s="334">
        <v>0</v>
      </c>
      <c r="AB19438" s="334">
        <v>0</v>
      </c>
      <c r="AD19438" s="334">
        <v>0.4</v>
      </c>
      <c r="AE19438" s="334">
        <f t="shared" si="3043"/>
        <v>0.4</v>
      </c>
      <c r="AF19438" s="334">
        <f t="shared" si="3044"/>
        <v>0.4</v>
      </c>
      <c r="AG19438" s="340">
        <f t="shared" si="3045"/>
        <v>0</v>
      </c>
      <c r="AI19438" s="340">
        <f t="shared" si="3042"/>
        <v>0</v>
      </c>
      <c r="AJ19438" s="340">
        <f t="shared" si="3042"/>
        <v>0</v>
      </c>
      <c r="AK19438" s="340">
        <f t="shared" si="3042"/>
        <v>0</v>
      </c>
      <c r="AL19438" s="340">
        <f t="shared" si="3042"/>
        <v>0</v>
      </c>
      <c r="AM19438" s="340">
        <f t="shared" si="3042"/>
        <v>0</v>
      </c>
    </row>
    <row r="19439" spans="1:39" x14ac:dyDescent="0.35">
      <c r="A19439" s="337">
        <v>41352</v>
      </c>
      <c r="B19439" s="338">
        <f t="shared" si="3037"/>
        <v>2013</v>
      </c>
      <c r="C19439" s="338">
        <f t="shared" si="3038"/>
        <v>3</v>
      </c>
      <c r="D19439" s="338">
        <f t="shared" si="3039"/>
        <v>19</v>
      </c>
      <c r="E19439" s="334">
        <v>0</v>
      </c>
      <c r="F19439" s="334">
        <v>0</v>
      </c>
      <c r="G19439" s="334">
        <v>0</v>
      </c>
      <c r="H19439" s="334">
        <v>0</v>
      </c>
      <c r="I19439" s="334">
        <v>0</v>
      </c>
      <c r="J19439" s="334">
        <v>0</v>
      </c>
      <c r="K19439" s="334">
        <v>0</v>
      </c>
      <c r="L19439" s="334">
        <v>0</v>
      </c>
      <c r="M19439" s="334">
        <v>0</v>
      </c>
      <c r="N19439" s="334">
        <v>0</v>
      </c>
      <c r="O19439" s="334">
        <v>0</v>
      </c>
      <c r="P19439" s="334">
        <v>0</v>
      </c>
      <c r="Q19439" s="334">
        <v>0</v>
      </c>
      <c r="R19439" s="334">
        <v>0</v>
      </c>
      <c r="S19439" s="334">
        <v>0</v>
      </c>
      <c r="T19439" s="334">
        <v>0</v>
      </c>
      <c r="U19439" s="334">
        <v>0</v>
      </c>
      <c r="V19439" s="334">
        <v>0</v>
      </c>
      <c r="W19439" s="334">
        <v>0</v>
      </c>
      <c r="X19439" s="334">
        <v>0</v>
      </c>
      <c r="Y19439" s="334">
        <v>0</v>
      </c>
      <c r="Z19439" s="334">
        <v>0</v>
      </c>
      <c r="AA19439" s="334">
        <v>0</v>
      </c>
      <c r="AB19439" s="334">
        <v>0</v>
      </c>
      <c r="AD19439" s="334">
        <v>0</v>
      </c>
      <c r="AE19439" s="334">
        <f t="shared" si="3043"/>
        <v>0</v>
      </c>
      <c r="AF19439" s="334">
        <f t="shared" si="3044"/>
        <v>0</v>
      </c>
      <c r="AG19439" s="340">
        <f t="shared" si="3045"/>
        <v>0</v>
      </c>
      <c r="AI19439" s="340">
        <f t="shared" si="3042"/>
        <v>0</v>
      </c>
      <c r="AJ19439" s="340">
        <f t="shared" si="3042"/>
        <v>0</v>
      </c>
      <c r="AK19439" s="340">
        <f t="shared" si="3042"/>
        <v>0</v>
      </c>
      <c r="AL19439" s="340">
        <f t="shared" si="3042"/>
        <v>0</v>
      </c>
      <c r="AM19439" s="340">
        <f t="shared" si="3042"/>
        <v>0</v>
      </c>
    </row>
    <row r="19440" spans="1:39" x14ac:dyDescent="0.35">
      <c r="A19440" s="337">
        <v>41353</v>
      </c>
      <c r="B19440" s="338">
        <f t="shared" si="3037"/>
        <v>2013</v>
      </c>
      <c r="C19440" s="338">
        <f t="shared" si="3038"/>
        <v>3</v>
      </c>
      <c r="D19440" s="338">
        <f t="shared" si="3039"/>
        <v>20</v>
      </c>
      <c r="E19440" s="334">
        <v>0</v>
      </c>
      <c r="F19440" s="334">
        <v>0</v>
      </c>
      <c r="G19440" s="334">
        <v>0</v>
      </c>
      <c r="H19440" s="334">
        <v>0</v>
      </c>
      <c r="I19440" s="334">
        <v>0</v>
      </c>
      <c r="J19440" s="334">
        <v>0</v>
      </c>
      <c r="K19440" s="334">
        <v>0</v>
      </c>
      <c r="L19440" s="334">
        <v>0</v>
      </c>
      <c r="M19440" s="334">
        <v>0</v>
      </c>
      <c r="N19440" s="334">
        <v>0</v>
      </c>
      <c r="O19440" s="334">
        <v>0</v>
      </c>
      <c r="P19440" s="334">
        <v>0</v>
      </c>
      <c r="Q19440" s="334">
        <v>0</v>
      </c>
      <c r="R19440" s="334">
        <v>0</v>
      </c>
      <c r="S19440" s="334">
        <v>0</v>
      </c>
      <c r="T19440" s="334">
        <v>0</v>
      </c>
      <c r="U19440" s="334">
        <v>0</v>
      </c>
      <c r="V19440" s="334">
        <v>0</v>
      </c>
      <c r="W19440" s="334">
        <v>0</v>
      </c>
      <c r="X19440" s="334">
        <v>0</v>
      </c>
      <c r="Y19440" s="334">
        <v>0</v>
      </c>
      <c r="Z19440" s="334">
        <v>0</v>
      </c>
      <c r="AA19440" s="334">
        <v>0</v>
      </c>
      <c r="AB19440" s="334">
        <v>0</v>
      </c>
      <c r="AD19440" s="334">
        <v>0</v>
      </c>
      <c r="AE19440" s="334">
        <f t="shared" si="3043"/>
        <v>0</v>
      </c>
      <c r="AF19440" s="334">
        <f t="shared" si="3044"/>
        <v>0</v>
      </c>
      <c r="AG19440" s="340">
        <f t="shared" si="3045"/>
        <v>0</v>
      </c>
      <c r="AI19440" s="340">
        <f t="shared" si="3042"/>
        <v>0</v>
      </c>
      <c r="AJ19440" s="340">
        <f t="shared" si="3042"/>
        <v>0</v>
      </c>
      <c r="AK19440" s="340">
        <f t="shared" si="3042"/>
        <v>0</v>
      </c>
      <c r="AL19440" s="340">
        <f t="shared" si="3042"/>
        <v>0</v>
      </c>
      <c r="AM19440" s="340">
        <f t="shared" si="3042"/>
        <v>0</v>
      </c>
    </row>
    <row r="19441" spans="1:39" x14ac:dyDescent="0.35">
      <c r="A19441" s="337">
        <v>41354</v>
      </c>
      <c r="B19441" s="338">
        <f t="shared" si="3037"/>
        <v>2013</v>
      </c>
      <c r="C19441" s="338">
        <f t="shared" si="3038"/>
        <v>3</v>
      </c>
      <c r="D19441" s="338">
        <f t="shared" si="3039"/>
        <v>21</v>
      </c>
      <c r="E19441" s="334">
        <v>0</v>
      </c>
      <c r="F19441" s="334">
        <v>0</v>
      </c>
      <c r="G19441" s="334">
        <v>0</v>
      </c>
      <c r="H19441" s="334">
        <v>0.1</v>
      </c>
      <c r="I19441" s="334">
        <v>0.1</v>
      </c>
      <c r="J19441" s="334">
        <v>0</v>
      </c>
      <c r="K19441" s="334">
        <v>0</v>
      </c>
      <c r="L19441" s="334">
        <v>0</v>
      </c>
      <c r="M19441" s="334">
        <v>0.1</v>
      </c>
      <c r="N19441" s="334">
        <v>0.1</v>
      </c>
      <c r="O19441" s="334">
        <v>0.1</v>
      </c>
      <c r="P19441" s="334">
        <v>0.1</v>
      </c>
      <c r="Q19441" s="334">
        <v>0</v>
      </c>
      <c r="R19441" s="334">
        <v>0</v>
      </c>
      <c r="S19441" s="334">
        <v>0</v>
      </c>
      <c r="T19441" s="334">
        <v>0</v>
      </c>
      <c r="U19441" s="334">
        <v>0</v>
      </c>
      <c r="V19441" s="334">
        <v>0</v>
      </c>
      <c r="W19441" s="334">
        <v>0</v>
      </c>
      <c r="X19441" s="334">
        <v>0</v>
      </c>
      <c r="Y19441" s="334">
        <v>0</v>
      </c>
      <c r="Z19441" s="334">
        <v>0</v>
      </c>
      <c r="AA19441" s="334">
        <v>0</v>
      </c>
      <c r="AB19441" s="334">
        <v>0</v>
      </c>
      <c r="AD19441" s="334">
        <v>0.6</v>
      </c>
      <c r="AE19441" s="334">
        <f t="shared" si="3043"/>
        <v>0.6</v>
      </c>
      <c r="AF19441" s="334">
        <f t="shared" si="3044"/>
        <v>0.6</v>
      </c>
      <c r="AG19441" s="340">
        <f t="shared" si="3045"/>
        <v>0</v>
      </c>
      <c r="AI19441" s="340">
        <f t="shared" si="3042"/>
        <v>0</v>
      </c>
      <c r="AJ19441" s="340">
        <f t="shared" si="3042"/>
        <v>0</v>
      </c>
      <c r="AK19441" s="340">
        <f t="shared" si="3042"/>
        <v>0</v>
      </c>
      <c r="AL19441" s="340">
        <f t="shared" si="3042"/>
        <v>0</v>
      </c>
      <c r="AM19441" s="340">
        <f t="shared" si="3042"/>
        <v>0</v>
      </c>
    </row>
    <row r="19442" spans="1:39" x14ac:dyDescent="0.35">
      <c r="A19442" s="337">
        <v>41355</v>
      </c>
      <c r="B19442" s="338">
        <f t="shared" si="3037"/>
        <v>2013</v>
      </c>
      <c r="C19442" s="338">
        <f t="shared" si="3038"/>
        <v>3</v>
      </c>
      <c r="D19442" s="338">
        <f t="shared" si="3039"/>
        <v>22</v>
      </c>
      <c r="E19442" s="334">
        <v>0</v>
      </c>
      <c r="F19442" s="334">
        <v>0</v>
      </c>
      <c r="G19442" s="334">
        <v>0</v>
      </c>
      <c r="H19442" s="334">
        <v>0</v>
      </c>
      <c r="I19442" s="334">
        <v>0</v>
      </c>
      <c r="J19442" s="334">
        <v>0</v>
      </c>
      <c r="K19442" s="334">
        <v>0</v>
      </c>
      <c r="L19442" s="334">
        <v>0</v>
      </c>
      <c r="M19442" s="334">
        <v>0</v>
      </c>
      <c r="N19442" s="334">
        <v>0</v>
      </c>
      <c r="O19442" s="334">
        <v>0</v>
      </c>
      <c r="P19442" s="334">
        <v>0</v>
      </c>
      <c r="Q19442" s="334">
        <v>0</v>
      </c>
      <c r="R19442" s="334">
        <v>0</v>
      </c>
      <c r="S19442" s="334">
        <v>0</v>
      </c>
      <c r="T19442" s="334">
        <v>0</v>
      </c>
      <c r="U19442" s="334">
        <v>0</v>
      </c>
      <c r="V19442" s="334">
        <v>0</v>
      </c>
      <c r="W19442" s="334">
        <v>0</v>
      </c>
      <c r="X19442" s="334">
        <v>0</v>
      </c>
      <c r="Y19442" s="334">
        <v>0</v>
      </c>
      <c r="Z19442" s="334">
        <v>0</v>
      </c>
      <c r="AA19442" s="334">
        <v>0</v>
      </c>
      <c r="AB19442" s="334">
        <v>0</v>
      </c>
      <c r="AD19442" s="334">
        <v>0</v>
      </c>
      <c r="AE19442" s="334">
        <f t="shared" si="3043"/>
        <v>0</v>
      </c>
      <c r="AF19442" s="334">
        <f t="shared" si="3044"/>
        <v>0</v>
      </c>
      <c r="AG19442" s="340">
        <f t="shared" si="3045"/>
        <v>0</v>
      </c>
      <c r="AI19442" s="340">
        <f t="shared" si="3042"/>
        <v>0</v>
      </c>
      <c r="AJ19442" s="340">
        <f t="shared" si="3042"/>
        <v>0</v>
      </c>
      <c r="AK19442" s="340">
        <f t="shared" si="3042"/>
        <v>0</v>
      </c>
      <c r="AL19442" s="340">
        <f t="shared" si="3042"/>
        <v>0</v>
      </c>
      <c r="AM19442" s="340">
        <f t="shared" si="3042"/>
        <v>0</v>
      </c>
    </row>
    <row r="19443" spans="1:39" x14ac:dyDescent="0.35">
      <c r="A19443" s="337">
        <v>41356</v>
      </c>
      <c r="B19443" s="338">
        <f t="shared" si="3037"/>
        <v>2013</v>
      </c>
      <c r="C19443" s="338">
        <f t="shared" si="3038"/>
        <v>3</v>
      </c>
      <c r="D19443" s="338">
        <f t="shared" si="3039"/>
        <v>23</v>
      </c>
      <c r="E19443" s="334">
        <v>0</v>
      </c>
      <c r="F19443" s="334">
        <v>0</v>
      </c>
      <c r="G19443" s="334">
        <v>0</v>
      </c>
      <c r="H19443" s="334">
        <v>0</v>
      </c>
      <c r="I19443" s="334">
        <v>0</v>
      </c>
      <c r="J19443" s="334">
        <v>0</v>
      </c>
      <c r="K19443" s="334">
        <v>0</v>
      </c>
      <c r="L19443" s="334">
        <v>0</v>
      </c>
      <c r="M19443" s="334">
        <v>0</v>
      </c>
      <c r="N19443" s="334">
        <v>0</v>
      </c>
      <c r="O19443" s="334">
        <v>0</v>
      </c>
      <c r="P19443" s="334">
        <v>0</v>
      </c>
      <c r="Q19443" s="334">
        <v>0</v>
      </c>
      <c r="R19443" s="334">
        <v>0</v>
      </c>
      <c r="S19443" s="334">
        <v>0</v>
      </c>
      <c r="T19443" s="334">
        <v>0</v>
      </c>
      <c r="U19443" s="334">
        <v>0</v>
      </c>
      <c r="V19443" s="334">
        <v>0</v>
      </c>
      <c r="W19443" s="334">
        <v>0</v>
      </c>
      <c r="X19443" s="334">
        <v>0</v>
      </c>
      <c r="Y19443" s="334">
        <v>0</v>
      </c>
      <c r="Z19443" s="334">
        <v>0</v>
      </c>
      <c r="AA19443" s="334">
        <v>0</v>
      </c>
      <c r="AB19443" s="334">
        <v>0</v>
      </c>
      <c r="AD19443" s="334">
        <v>0</v>
      </c>
      <c r="AE19443" s="334">
        <f t="shared" si="3043"/>
        <v>0</v>
      </c>
      <c r="AF19443" s="334">
        <f t="shared" si="3044"/>
        <v>0</v>
      </c>
      <c r="AG19443" s="340">
        <f t="shared" si="3045"/>
        <v>0</v>
      </c>
      <c r="AI19443" s="340">
        <f t="shared" si="3042"/>
        <v>0</v>
      </c>
      <c r="AJ19443" s="340">
        <f t="shared" si="3042"/>
        <v>0</v>
      </c>
      <c r="AK19443" s="340">
        <f t="shared" si="3042"/>
        <v>0</v>
      </c>
      <c r="AL19443" s="340">
        <f t="shared" si="3042"/>
        <v>0</v>
      </c>
      <c r="AM19443" s="340">
        <f t="shared" si="3042"/>
        <v>0</v>
      </c>
    </row>
    <row r="19444" spans="1:39" x14ac:dyDescent="0.35">
      <c r="A19444" s="337">
        <v>41357</v>
      </c>
      <c r="B19444" s="338">
        <f t="shared" si="3037"/>
        <v>2013</v>
      </c>
      <c r="C19444" s="338">
        <f t="shared" si="3038"/>
        <v>3</v>
      </c>
      <c r="D19444" s="338">
        <f t="shared" si="3039"/>
        <v>24</v>
      </c>
      <c r="E19444" s="334">
        <v>0</v>
      </c>
      <c r="F19444" s="334">
        <v>0</v>
      </c>
      <c r="G19444" s="334">
        <v>0</v>
      </c>
      <c r="H19444" s="334">
        <v>0</v>
      </c>
      <c r="I19444" s="334">
        <v>0</v>
      </c>
      <c r="J19444" s="334">
        <v>0</v>
      </c>
      <c r="K19444" s="334">
        <v>0</v>
      </c>
      <c r="L19444" s="334">
        <v>0</v>
      </c>
      <c r="M19444" s="334">
        <v>0</v>
      </c>
      <c r="N19444" s="334">
        <v>0</v>
      </c>
      <c r="O19444" s="334">
        <v>0</v>
      </c>
      <c r="P19444" s="334">
        <v>0</v>
      </c>
      <c r="Q19444" s="334">
        <v>0</v>
      </c>
      <c r="R19444" s="334">
        <v>0</v>
      </c>
      <c r="S19444" s="334">
        <v>0</v>
      </c>
      <c r="T19444" s="334">
        <v>0</v>
      </c>
      <c r="U19444" s="334">
        <v>0</v>
      </c>
      <c r="V19444" s="334">
        <v>0</v>
      </c>
      <c r="W19444" s="334">
        <v>0</v>
      </c>
      <c r="X19444" s="334">
        <v>0</v>
      </c>
      <c r="Y19444" s="334">
        <v>0</v>
      </c>
      <c r="Z19444" s="334">
        <v>0</v>
      </c>
      <c r="AA19444" s="334">
        <v>0</v>
      </c>
      <c r="AB19444" s="334">
        <v>0</v>
      </c>
      <c r="AD19444" s="334">
        <v>0</v>
      </c>
      <c r="AE19444" s="334">
        <f t="shared" si="3043"/>
        <v>0</v>
      </c>
      <c r="AF19444" s="334">
        <f t="shared" si="3044"/>
        <v>0</v>
      </c>
      <c r="AG19444" s="340">
        <f t="shared" si="3045"/>
        <v>0</v>
      </c>
      <c r="AI19444" s="340">
        <f t="shared" ref="AI19444:AM19459" si="3046">IF($C19444=AI$1,$AF19444,0)</f>
        <v>0</v>
      </c>
      <c r="AJ19444" s="340">
        <f t="shared" si="3046"/>
        <v>0</v>
      </c>
      <c r="AK19444" s="340">
        <f t="shared" si="3046"/>
        <v>0</v>
      </c>
      <c r="AL19444" s="340">
        <f t="shared" si="3046"/>
        <v>0</v>
      </c>
      <c r="AM19444" s="340">
        <f t="shared" si="3046"/>
        <v>0</v>
      </c>
    </row>
    <row r="19445" spans="1:39" x14ac:dyDescent="0.35">
      <c r="A19445" s="337">
        <v>41358</v>
      </c>
      <c r="B19445" s="338">
        <f t="shared" si="3037"/>
        <v>2013</v>
      </c>
      <c r="C19445" s="338">
        <f t="shared" si="3038"/>
        <v>3</v>
      </c>
      <c r="D19445" s="338">
        <f t="shared" si="3039"/>
        <v>25</v>
      </c>
      <c r="E19445" s="334">
        <v>0</v>
      </c>
      <c r="F19445" s="334">
        <v>0</v>
      </c>
      <c r="G19445" s="334">
        <v>0</v>
      </c>
      <c r="H19445" s="334">
        <v>0</v>
      </c>
      <c r="I19445" s="334">
        <v>0</v>
      </c>
      <c r="J19445" s="334">
        <v>0</v>
      </c>
      <c r="K19445" s="334">
        <v>0</v>
      </c>
      <c r="L19445" s="334">
        <v>0</v>
      </c>
      <c r="M19445" s="334">
        <v>0</v>
      </c>
      <c r="N19445" s="334">
        <v>0</v>
      </c>
      <c r="O19445" s="334">
        <v>0</v>
      </c>
      <c r="P19445" s="334">
        <v>0</v>
      </c>
      <c r="Q19445" s="334">
        <v>0</v>
      </c>
      <c r="R19445" s="334">
        <v>0</v>
      </c>
      <c r="S19445" s="334">
        <v>0</v>
      </c>
      <c r="T19445" s="334">
        <v>0</v>
      </c>
      <c r="U19445" s="334">
        <v>0</v>
      </c>
      <c r="V19445" s="334">
        <v>0</v>
      </c>
      <c r="W19445" s="334">
        <v>0</v>
      </c>
      <c r="X19445" s="334">
        <v>0</v>
      </c>
      <c r="Y19445" s="334">
        <v>0</v>
      </c>
      <c r="Z19445" s="334">
        <v>0</v>
      </c>
      <c r="AA19445" s="334">
        <v>0</v>
      </c>
      <c r="AB19445" s="334">
        <v>0</v>
      </c>
      <c r="AD19445" s="334">
        <v>0</v>
      </c>
      <c r="AE19445" s="334">
        <f t="shared" si="3043"/>
        <v>0</v>
      </c>
      <c r="AF19445" s="334">
        <f t="shared" si="3044"/>
        <v>0</v>
      </c>
      <c r="AG19445" s="340">
        <f t="shared" si="3045"/>
        <v>0</v>
      </c>
      <c r="AI19445" s="340">
        <f t="shared" si="3046"/>
        <v>0</v>
      </c>
      <c r="AJ19445" s="340">
        <f t="shared" si="3046"/>
        <v>0</v>
      </c>
      <c r="AK19445" s="340">
        <f t="shared" si="3046"/>
        <v>0</v>
      </c>
      <c r="AL19445" s="340">
        <f t="shared" si="3046"/>
        <v>0</v>
      </c>
      <c r="AM19445" s="340">
        <f t="shared" si="3046"/>
        <v>0</v>
      </c>
    </row>
    <row r="19446" spans="1:39" x14ac:dyDescent="0.35">
      <c r="A19446" s="337">
        <v>41359</v>
      </c>
      <c r="B19446" s="338">
        <f t="shared" si="3037"/>
        <v>2013</v>
      </c>
      <c r="C19446" s="338">
        <f t="shared" si="3038"/>
        <v>3</v>
      </c>
      <c r="D19446" s="338">
        <f t="shared" si="3039"/>
        <v>26</v>
      </c>
      <c r="E19446" s="334">
        <v>0</v>
      </c>
      <c r="F19446" s="334">
        <v>0</v>
      </c>
      <c r="G19446" s="334">
        <v>0</v>
      </c>
      <c r="H19446" s="334">
        <v>0</v>
      </c>
      <c r="I19446" s="334">
        <v>0</v>
      </c>
      <c r="J19446" s="334">
        <v>0</v>
      </c>
      <c r="K19446" s="334">
        <v>0</v>
      </c>
      <c r="L19446" s="334">
        <v>0</v>
      </c>
      <c r="M19446" s="334">
        <v>0</v>
      </c>
      <c r="N19446" s="334">
        <v>0</v>
      </c>
      <c r="O19446" s="334">
        <v>0</v>
      </c>
      <c r="P19446" s="334">
        <v>0</v>
      </c>
      <c r="Q19446" s="334">
        <v>0</v>
      </c>
      <c r="R19446" s="334">
        <v>0</v>
      </c>
      <c r="S19446" s="334">
        <v>0</v>
      </c>
      <c r="T19446" s="334">
        <v>0</v>
      </c>
      <c r="U19446" s="334">
        <v>0</v>
      </c>
      <c r="V19446" s="334">
        <v>0</v>
      </c>
      <c r="W19446" s="334">
        <v>0</v>
      </c>
      <c r="X19446" s="334">
        <v>0</v>
      </c>
      <c r="Y19446" s="334">
        <v>0</v>
      </c>
      <c r="Z19446" s="334">
        <v>0</v>
      </c>
      <c r="AA19446" s="334">
        <v>0</v>
      </c>
      <c r="AB19446" s="334">
        <v>0</v>
      </c>
      <c r="AD19446" s="334">
        <v>0</v>
      </c>
      <c r="AE19446" s="334">
        <f t="shared" si="3043"/>
        <v>0</v>
      </c>
      <c r="AF19446" s="334">
        <f t="shared" si="3044"/>
        <v>0</v>
      </c>
      <c r="AG19446" s="340">
        <f t="shared" si="3045"/>
        <v>0</v>
      </c>
      <c r="AI19446" s="340">
        <f t="shared" si="3046"/>
        <v>0</v>
      </c>
      <c r="AJ19446" s="340">
        <f t="shared" si="3046"/>
        <v>0</v>
      </c>
      <c r="AK19446" s="340">
        <f t="shared" si="3046"/>
        <v>0</v>
      </c>
      <c r="AL19446" s="340">
        <f t="shared" si="3046"/>
        <v>0</v>
      </c>
      <c r="AM19446" s="340">
        <f t="shared" si="3046"/>
        <v>0</v>
      </c>
    </row>
    <row r="19447" spans="1:39" x14ac:dyDescent="0.35">
      <c r="A19447" s="337">
        <v>41360</v>
      </c>
      <c r="B19447" s="338">
        <f t="shared" si="3037"/>
        <v>2013</v>
      </c>
      <c r="C19447" s="338">
        <f t="shared" si="3038"/>
        <v>3</v>
      </c>
      <c r="D19447" s="338">
        <f t="shared" si="3039"/>
        <v>27</v>
      </c>
      <c r="E19447" s="334">
        <v>0</v>
      </c>
      <c r="F19447" s="334">
        <v>0</v>
      </c>
      <c r="G19447" s="334">
        <v>0</v>
      </c>
      <c r="H19447" s="334">
        <v>0</v>
      </c>
      <c r="I19447" s="334">
        <v>0</v>
      </c>
      <c r="J19447" s="334">
        <v>0</v>
      </c>
      <c r="K19447" s="334">
        <v>0</v>
      </c>
      <c r="L19447" s="334">
        <v>0</v>
      </c>
      <c r="M19447" s="334">
        <v>0</v>
      </c>
      <c r="N19447" s="334">
        <v>0</v>
      </c>
      <c r="O19447" s="334">
        <v>0</v>
      </c>
      <c r="P19447" s="334">
        <v>0</v>
      </c>
      <c r="Q19447" s="334">
        <v>0</v>
      </c>
      <c r="R19447" s="334">
        <v>0</v>
      </c>
      <c r="S19447" s="334">
        <v>0</v>
      </c>
      <c r="T19447" s="334">
        <v>0</v>
      </c>
      <c r="U19447" s="334">
        <v>0</v>
      </c>
      <c r="V19447" s="334">
        <v>0</v>
      </c>
      <c r="W19447" s="334">
        <v>0</v>
      </c>
      <c r="X19447" s="334">
        <v>0</v>
      </c>
      <c r="Y19447" s="334">
        <v>0</v>
      </c>
      <c r="Z19447" s="334">
        <v>0</v>
      </c>
      <c r="AA19447" s="334">
        <v>0</v>
      </c>
      <c r="AB19447" s="334">
        <v>0</v>
      </c>
      <c r="AD19447" s="334">
        <v>0</v>
      </c>
      <c r="AE19447" s="334">
        <f t="shared" si="3043"/>
        <v>0</v>
      </c>
      <c r="AF19447" s="334">
        <f t="shared" si="3044"/>
        <v>0</v>
      </c>
      <c r="AG19447" s="340">
        <f t="shared" si="3045"/>
        <v>0</v>
      </c>
      <c r="AI19447" s="340">
        <f t="shared" si="3046"/>
        <v>0</v>
      </c>
      <c r="AJ19447" s="340">
        <f t="shared" si="3046"/>
        <v>0</v>
      </c>
      <c r="AK19447" s="340">
        <f t="shared" si="3046"/>
        <v>0</v>
      </c>
      <c r="AL19447" s="340">
        <f t="shared" si="3046"/>
        <v>0</v>
      </c>
      <c r="AM19447" s="340">
        <f t="shared" si="3046"/>
        <v>0</v>
      </c>
    </row>
    <row r="19448" spans="1:39" x14ac:dyDescent="0.35">
      <c r="A19448" s="337">
        <v>41361</v>
      </c>
      <c r="B19448" s="338">
        <f t="shared" si="3037"/>
        <v>2013</v>
      </c>
      <c r="C19448" s="338">
        <f t="shared" si="3038"/>
        <v>3</v>
      </c>
      <c r="D19448" s="338">
        <f t="shared" si="3039"/>
        <v>28</v>
      </c>
      <c r="E19448" s="334">
        <v>0</v>
      </c>
      <c r="F19448" s="334">
        <v>0</v>
      </c>
      <c r="G19448" s="334">
        <v>0</v>
      </c>
      <c r="H19448" s="334">
        <v>0</v>
      </c>
      <c r="I19448" s="334">
        <v>0</v>
      </c>
      <c r="J19448" s="334">
        <v>0</v>
      </c>
      <c r="K19448" s="334">
        <v>0</v>
      </c>
      <c r="L19448" s="334">
        <v>0</v>
      </c>
      <c r="M19448" s="334">
        <v>0</v>
      </c>
      <c r="N19448" s="334">
        <v>0</v>
      </c>
      <c r="O19448" s="334">
        <v>0</v>
      </c>
      <c r="P19448" s="334">
        <v>0</v>
      </c>
      <c r="Q19448" s="334">
        <v>0</v>
      </c>
      <c r="R19448" s="334">
        <v>0</v>
      </c>
      <c r="S19448" s="334">
        <v>0</v>
      </c>
      <c r="T19448" s="334">
        <v>0</v>
      </c>
      <c r="U19448" s="334">
        <v>0</v>
      </c>
      <c r="V19448" s="334">
        <v>0</v>
      </c>
      <c r="W19448" s="334">
        <v>0</v>
      </c>
      <c r="X19448" s="334">
        <v>0</v>
      </c>
      <c r="Y19448" s="334">
        <v>0</v>
      </c>
      <c r="Z19448" s="334">
        <v>0</v>
      </c>
      <c r="AA19448" s="334">
        <v>0</v>
      </c>
      <c r="AB19448" s="334">
        <v>0</v>
      </c>
      <c r="AD19448" s="334">
        <v>0</v>
      </c>
      <c r="AE19448" s="334">
        <f t="shared" si="3043"/>
        <v>0</v>
      </c>
      <c r="AF19448" s="334">
        <f t="shared" si="3044"/>
        <v>0</v>
      </c>
      <c r="AG19448" s="340">
        <f t="shared" si="3045"/>
        <v>0</v>
      </c>
      <c r="AI19448" s="340">
        <f t="shared" si="3046"/>
        <v>0</v>
      </c>
      <c r="AJ19448" s="340">
        <f t="shared" si="3046"/>
        <v>0</v>
      </c>
      <c r="AK19448" s="340">
        <f t="shared" si="3046"/>
        <v>0</v>
      </c>
      <c r="AL19448" s="340">
        <f t="shared" si="3046"/>
        <v>0</v>
      </c>
      <c r="AM19448" s="340">
        <f t="shared" si="3046"/>
        <v>0</v>
      </c>
    </row>
    <row r="19449" spans="1:39" x14ac:dyDescent="0.35">
      <c r="A19449" s="337">
        <v>41362</v>
      </c>
      <c r="B19449" s="338">
        <f t="shared" si="3037"/>
        <v>2013</v>
      </c>
      <c r="C19449" s="338">
        <f t="shared" si="3038"/>
        <v>3</v>
      </c>
      <c r="D19449" s="338">
        <f t="shared" si="3039"/>
        <v>29</v>
      </c>
      <c r="E19449" s="334">
        <v>0</v>
      </c>
      <c r="F19449" s="334">
        <v>0</v>
      </c>
      <c r="G19449" s="334">
        <v>0</v>
      </c>
      <c r="H19449" s="334">
        <v>0</v>
      </c>
      <c r="I19449" s="334">
        <v>0</v>
      </c>
      <c r="J19449" s="334">
        <v>0</v>
      </c>
      <c r="K19449" s="334">
        <v>0</v>
      </c>
      <c r="L19449" s="334">
        <v>0</v>
      </c>
      <c r="M19449" s="334">
        <v>0</v>
      </c>
      <c r="N19449" s="334">
        <v>0</v>
      </c>
      <c r="O19449" s="334">
        <v>0</v>
      </c>
      <c r="P19449" s="334">
        <v>0</v>
      </c>
      <c r="Q19449" s="334">
        <v>0</v>
      </c>
      <c r="R19449" s="334">
        <v>0</v>
      </c>
      <c r="S19449" s="334">
        <v>0</v>
      </c>
      <c r="T19449" s="334">
        <v>0</v>
      </c>
      <c r="U19449" s="334">
        <v>0</v>
      </c>
      <c r="V19449" s="334">
        <v>0</v>
      </c>
      <c r="W19449" s="334">
        <v>0</v>
      </c>
      <c r="X19449" s="334">
        <v>0</v>
      </c>
      <c r="Y19449" s="334">
        <v>0</v>
      </c>
      <c r="Z19449" s="334">
        <v>0</v>
      </c>
      <c r="AA19449" s="334">
        <v>0</v>
      </c>
      <c r="AB19449" s="334">
        <v>0</v>
      </c>
      <c r="AD19449" s="334">
        <v>0</v>
      </c>
      <c r="AE19449" s="334">
        <f t="shared" si="3043"/>
        <v>0</v>
      </c>
      <c r="AF19449" s="334">
        <f t="shared" si="3044"/>
        <v>0</v>
      </c>
      <c r="AG19449" s="340">
        <f t="shared" si="3045"/>
        <v>0</v>
      </c>
      <c r="AI19449" s="340">
        <f t="shared" si="3046"/>
        <v>0</v>
      </c>
      <c r="AJ19449" s="340">
        <f t="shared" si="3046"/>
        <v>0</v>
      </c>
      <c r="AK19449" s="340">
        <f t="shared" si="3046"/>
        <v>0</v>
      </c>
      <c r="AL19449" s="340">
        <f t="shared" si="3046"/>
        <v>0</v>
      </c>
      <c r="AM19449" s="340">
        <f t="shared" si="3046"/>
        <v>0</v>
      </c>
    </row>
    <row r="19450" spans="1:39" x14ac:dyDescent="0.35">
      <c r="A19450" s="337">
        <v>41363</v>
      </c>
      <c r="B19450" s="338">
        <f t="shared" si="3037"/>
        <v>2013</v>
      </c>
      <c r="C19450" s="338">
        <f t="shared" si="3038"/>
        <v>3</v>
      </c>
      <c r="D19450" s="338">
        <f t="shared" si="3039"/>
        <v>30</v>
      </c>
      <c r="E19450" s="334">
        <v>0</v>
      </c>
      <c r="F19450" s="334">
        <v>0</v>
      </c>
      <c r="G19450" s="334">
        <v>0</v>
      </c>
      <c r="H19450" s="334">
        <v>0</v>
      </c>
      <c r="I19450" s="334">
        <v>0</v>
      </c>
      <c r="J19450" s="334">
        <v>0</v>
      </c>
      <c r="K19450" s="334">
        <v>0</v>
      </c>
      <c r="L19450" s="334">
        <v>0</v>
      </c>
      <c r="M19450" s="334">
        <v>0</v>
      </c>
      <c r="N19450" s="334">
        <v>0</v>
      </c>
      <c r="O19450" s="334">
        <v>0</v>
      </c>
      <c r="P19450" s="334">
        <v>0</v>
      </c>
      <c r="Q19450" s="334">
        <v>0</v>
      </c>
      <c r="R19450" s="334">
        <v>0</v>
      </c>
      <c r="S19450" s="334">
        <v>0</v>
      </c>
      <c r="T19450" s="334">
        <v>0</v>
      </c>
      <c r="U19450" s="334">
        <v>0</v>
      </c>
      <c r="V19450" s="334">
        <v>0</v>
      </c>
      <c r="W19450" s="334">
        <v>0</v>
      </c>
      <c r="X19450" s="334">
        <v>0</v>
      </c>
      <c r="Y19450" s="334">
        <v>0</v>
      </c>
      <c r="Z19450" s="334">
        <v>0</v>
      </c>
      <c r="AA19450" s="334">
        <v>0</v>
      </c>
      <c r="AB19450" s="334">
        <v>0</v>
      </c>
      <c r="AD19450" s="334">
        <v>0</v>
      </c>
      <c r="AE19450" s="334">
        <f t="shared" si="3043"/>
        <v>0</v>
      </c>
      <c r="AF19450" s="334">
        <f t="shared" si="3044"/>
        <v>0</v>
      </c>
      <c r="AG19450" s="340">
        <f t="shared" si="3045"/>
        <v>0</v>
      </c>
      <c r="AI19450" s="340">
        <f t="shared" si="3046"/>
        <v>0</v>
      </c>
      <c r="AJ19450" s="340">
        <f t="shared" si="3046"/>
        <v>0</v>
      </c>
      <c r="AK19450" s="340">
        <f t="shared" si="3046"/>
        <v>0</v>
      </c>
      <c r="AL19450" s="340">
        <f t="shared" si="3046"/>
        <v>0</v>
      </c>
      <c r="AM19450" s="340">
        <f t="shared" si="3046"/>
        <v>0</v>
      </c>
    </row>
    <row r="19451" spans="1:39" x14ac:dyDescent="0.35">
      <c r="A19451" s="337">
        <v>41364</v>
      </c>
      <c r="B19451" s="338">
        <f t="shared" si="3037"/>
        <v>2013</v>
      </c>
      <c r="C19451" s="338">
        <f t="shared" si="3038"/>
        <v>3</v>
      </c>
      <c r="D19451" s="338">
        <f t="shared" si="3039"/>
        <v>31</v>
      </c>
      <c r="E19451" s="334">
        <v>0</v>
      </c>
      <c r="F19451" s="334">
        <v>0</v>
      </c>
      <c r="G19451" s="334">
        <v>0</v>
      </c>
      <c r="H19451" s="334">
        <v>0</v>
      </c>
      <c r="I19451" s="334">
        <v>0</v>
      </c>
      <c r="J19451" s="334">
        <v>0</v>
      </c>
      <c r="K19451" s="334">
        <v>0</v>
      </c>
      <c r="L19451" s="334">
        <v>0</v>
      </c>
      <c r="M19451" s="334">
        <v>0</v>
      </c>
      <c r="N19451" s="334">
        <v>0</v>
      </c>
      <c r="O19451" s="334">
        <v>0</v>
      </c>
      <c r="P19451" s="334">
        <v>0</v>
      </c>
      <c r="Q19451" s="334">
        <v>0</v>
      </c>
      <c r="R19451" s="334">
        <v>0</v>
      </c>
      <c r="S19451" s="334">
        <v>0</v>
      </c>
      <c r="T19451" s="334">
        <v>0</v>
      </c>
      <c r="U19451" s="334">
        <v>0</v>
      </c>
      <c r="V19451" s="334">
        <v>0</v>
      </c>
      <c r="W19451" s="334">
        <v>0</v>
      </c>
      <c r="X19451" s="334">
        <v>0</v>
      </c>
      <c r="Y19451" s="334">
        <v>0</v>
      </c>
      <c r="Z19451" s="334">
        <v>0</v>
      </c>
      <c r="AA19451" s="334">
        <v>0</v>
      </c>
      <c r="AB19451" s="334">
        <v>0</v>
      </c>
      <c r="AD19451" s="334">
        <v>0</v>
      </c>
      <c r="AE19451" s="334">
        <f t="shared" si="3043"/>
        <v>0</v>
      </c>
      <c r="AF19451" s="334">
        <f t="shared" si="3044"/>
        <v>0</v>
      </c>
      <c r="AG19451" s="340">
        <f t="shared" si="3045"/>
        <v>0</v>
      </c>
      <c r="AI19451" s="340">
        <f t="shared" si="3046"/>
        <v>0</v>
      </c>
      <c r="AJ19451" s="340">
        <f t="shared" si="3046"/>
        <v>0</v>
      </c>
      <c r="AK19451" s="340">
        <f t="shared" si="3046"/>
        <v>0</v>
      </c>
      <c r="AL19451" s="340">
        <f t="shared" si="3046"/>
        <v>0</v>
      </c>
      <c r="AM19451" s="340">
        <f t="shared" si="3046"/>
        <v>0</v>
      </c>
    </row>
    <row r="19452" spans="1:39" x14ac:dyDescent="0.35">
      <c r="A19452" s="337">
        <v>41365</v>
      </c>
      <c r="B19452" s="338">
        <f t="shared" si="3037"/>
        <v>2013</v>
      </c>
      <c r="C19452" s="338">
        <f t="shared" si="3038"/>
        <v>4</v>
      </c>
      <c r="D19452" s="338">
        <f t="shared" si="3039"/>
        <v>1</v>
      </c>
      <c r="E19452" s="334">
        <v>0</v>
      </c>
      <c r="F19452" s="334">
        <v>0</v>
      </c>
      <c r="G19452" s="334">
        <v>0</v>
      </c>
      <c r="H19452" s="334">
        <v>0</v>
      </c>
      <c r="I19452" s="334">
        <v>0</v>
      </c>
      <c r="J19452" s="334">
        <v>0</v>
      </c>
      <c r="K19452" s="334">
        <v>0</v>
      </c>
      <c r="L19452" s="334">
        <v>0</v>
      </c>
      <c r="M19452" s="334">
        <v>0</v>
      </c>
      <c r="N19452" s="334">
        <v>0</v>
      </c>
      <c r="O19452" s="334">
        <v>0</v>
      </c>
      <c r="P19452" s="334">
        <v>0</v>
      </c>
      <c r="Q19452" s="334">
        <v>0</v>
      </c>
      <c r="R19452" s="334">
        <v>0</v>
      </c>
      <c r="S19452" s="334">
        <v>0</v>
      </c>
      <c r="T19452" s="334">
        <v>0</v>
      </c>
      <c r="U19452" s="334">
        <v>0</v>
      </c>
      <c r="V19452" s="334">
        <v>0</v>
      </c>
      <c r="W19452" s="334">
        <v>0</v>
      </c>
      <c r="X19452" s="334">
        <v>0</v>
      </c>
      <c r="Y19452" s="334">
        <v>0</v>
      </c>
      <c r="Z19452" s="334">
        <v>0</v>
      </c>
      <c r="AA19452" s="334">
        <v>0</v>
      </c>
      <c r="AB19452" s="334">
        <v>0</v>
      </c>
      <c r="AD19452" s="334">
        <v>0</v>
      </c>
      <c r="AE19452" s="334">
        <f t="shared" si="3043"/>
        <v>0</v>
      </c>
      <c r="AF19452" s="334">
        <f t="shared" si="3044"/>
        <v>0</v>
      </c>
      <c r="AG19452" s="340">
        <f t="shared" si="3045"/>
        <v>0</v>
      </c>
      <c r="AI19452" s="340">
        <f t="shared" si="3046"/>
        <v>0</v>
      </c>
      <c r="AJ19452" s="340">
        <f t="shared" si="3046"/>
        <v>0</v>
      </c>
      <c r="AK19452" s="340">
        <f t="shared" si="3046"/>
        <v>0</v>
      </c>
      <c r="AL19452" s="340">
        <f t="shared" si="3046"/>
        <v>0</v>
      </c>
      <c r="AM19452" s="340">
        <f t="shared" si="3046"/>
        <v>0</v>
      </c>
    </row>
    <row r="19453" spans="1:39" x14ac:dyDescent="0.35">
      <c r="A19453" s="337">
        <v>41366</v>
      </c>
      <c r="B19453" s="338">
        <f t="shared" si="3037"/>
        <v>2013</v>
      </c>
      <c r="C19453" s="338">
        <f t="shared" si="3038"/>
        <v>4</v>
      </c>
      <c r="D19453" s="338">
        <f t="shared" si="3039"/>
        <v>2</v>
      </c>
      <c r="E19453" s="334">
        <v>0</v>
      </c>
      <c r="F19453" s="334">
        <v>0</v>
      </c>
      <c r="G19453" s="334">
        <v>0</v>
      </c>
      <c r="H19453" s="334">
        <v>0</v>
      </c>
      <c r="I19453" s="334">
        <v>0</v>
      </c>
      <c r="J19453" s="334">
        <v>0</v>
      </c>
      <c r="K19453" s="334">
        <v>0</v>
      </c>
      <c r="L19453" s="334">
        <v>0</v>
      </c>
      <c r="M19453" s="334">
        <v>0</v>
      </c>
      <c r="N19453" s="334">
        <v>0</v>
      </c>
      <c r="O19453" s="334">
        <v>0</v>
      </c>
      <c r="P19453" s="334">
        <v>0</v>
      </c>
      <c r="Q19453" s="334">
        <v>0</v>
      </c>
      <c r="R19453" s="334">
        <v>0</v>
      </c>
      <c r="S19453" s="334">
        <v>0</v>
      </c>
      <c r="T19453" s="334">
        <v>0</v>
      </c>
      <c r="U19453" s="334">
        <v>0</v>
      </c>
      <c r="V19453" s="334">
        <v>0</v>
      </c>
      <c r="W19453" s="334">
        <v>0</v>
      </c>
      <c r="X19453" s="334">
        <v>0</v>
      </c>
      <c r="Y19453" s="334">
        <v>0</v>
      </c>
      <c r="Z19453" s="334">
        <v>0</v>
      </c>
      <c r="AA19453" s="334">
        <v>0</v>
      </c>
      <c r="AB19453" s="334">
        <v>0</v>
      </c>
      <c r="AD19453" s="334">
        <v>0</v>
      </c>
      <c r="AE19453" s="334">
        <f t="shared" si="3043"/>
        <v>0</v>
      </c>
      <c r="AF19453" s="334">
        <f t="shared" si="3044"/>
        <v>0</v>
      </c>
      <c r="AG19453" s="340">
        <f t="shared" si="3045"/>
        <v>0</v>
      </c>
      <c r="AI19453" s="340">
        <f t="shared" si="3046"/>
        <v>0</v>
      </c>
      <c r="AJ19453" s="340">
        <f t="shared" si="3046"/>
        <v>0</v>
      </c>
      <c r="AK19453" s="340">
        <f t="shared" si="3046"/>
        <v>0</v>
      </c>
      <c r="AL19453" s="340">
        <f t="shared" si="3046"/>
        <v>0</v>
      </c>
      <c r="AM19453" s="340">
        <f t="shared" si="3046"/>
        <v>0</v>
      </c>
    </row>
    <row r="19454" spans="1:39" x14ac:dyDescent="0.35">
      <c r="A19454" s="337">
        <v>41367</v>
      </c>
      <c r="B19454" s="338">
        <f t="shared" si="3037"/>
        <v>2013</v>
      </c>
      <c r="C19454" s="338">
        <f t="shared" si="3038"/>
        <v>4</v>
      </c>
      <c r="D19454" s="338">
        <f t="shared" si="3039"/>
        <v>3</v>
      </c>
      <c r="E19454" s="334">
        <v>0</v>
      </c>
      <c r="F19454" s="334">
        <v>0</v>
      </c>
      <c r="G19454" s="334">
        <v>0</v>
      </c>
      <c r="H19454" s="334">
        <v>0</v>
      </c>
      <c r="I19454" s="334">
        <v>0.1</v>
      </c>
      <c r="J19454" s="334">
        <v>0</v>
      </c>
      <c r="K19454" s="334">
        <v>0.1</v>
      </c>
      <c r="L19454" s="334">
        <v>0</v>
      </c>
      <c r="M19454" s="334">
        <v>0</v>
      </c>
      <c r="N19454" s="334">
        <v>0</v>
      </c>
      <c r="O19454" s="334">
        <v>0</v>
      </c>
      <c r="P19454" s="334">
        <v>0</v>
      </c>
      <c r="Q19454" s="334">
        <v>0</v>
      </c>
      <c r="R19454" s="334">
        <v>0</v>
      </c>
      <c r="S19454" s="334">
        <v>0</v>
      </c>
      <c r="T19454" s="334">
        <v>0</v>
      </c>
      <c r="U19454" s="334">
        <v>0</v>
      </c>
      <c r="V19454" s="334">
        <v>0.1</v>
      </c>
      <c r="W19454" s="334">
        <v>0</v>
      </c>
      <c r="X19454" s="334">
        <v>0.1</v>
      </c>
      <c r="Y19454" s="334">
        <v>0</v>
      </c>
      <c r="Z19454" s="334">
        <v>0</v>
      </c>
      <c r="AA19454" s="334">
        <v>0</v>
      </c>
      <c r="AB19454" s="334">
        <v>0</v>
      </c>
      <c r="AD19454" s="334">
        <v>0.4</v>
      </c>
      <c r="AE19454" s="334">
        <f t="shared" si="3043"/>
        <v>0.4</v>
      </c>
      <c r="AF19454" s="334">
        <f t="shared" si="3044"/>
        <v>0.4</v>
      </c>
      <c r="AG19454" s="340">
        <f t="shared" si="3045"/>
        <v>0</v>
      </c>
      <c r="AI19454" s="340">
        <f t="shared" si="3046"/>
        <v>0</v>
      </c>
      <c r="AJ19454" s="340">
        <f t="shared" si="3046"/>
        <v>0</v>
      </c>
      <c r="AK19454" s="340">
        <f t="shared" si="3046"/>
        <v>0</v>
      </c>
      <c r="AL19454" s="340">
        <f t="shared" si="3046"/>
        <v>0</v>
      </c>
      <c r="AM19454" s="340">
        <f t="shared" si="3046"/>
        <v>0</v>
      </c>
    </row>
    <row r="19455" spans="1:39" x14ac:dyDescent="0.35">
      <c r="A19455" s="337">
        <v>41368</v>
      </c>
      <c r="B19455" s="338">
        <f t="shared" si="3037"/>
        <v>2013</v>
      </c>
      <c r="C19455" s="338">
        <f t="shared" si="3038"/>
        <v>4</v>
      </c>
      <c r="D19455" s="338">
        <f t="shared" si="3039"/>
        <v>4</v>
      </c>
      <c r="E19455" s="334">
        <v>0</v>
      </c>
      <c r="F19455" s="334">
        <v>0</v>
      </c>
      <c r="G19455" s="334">
        <v>0</v>
      </c>
      <c r="H19455" s="334">
        <v>0</v>
      </c>
      <c r="I19455" s="334">
        <v>0</v>
      </c>
      <c r="J19455" s="334">
        <v>0</v>
      </c>
      <c r="K19455" s="334">
        <v>0</v>
      </c>
      <c r="L19455" s="334">
        <v>0</v>
      </c>
      <c r="M19455" s="334">
        <v>0</v>
      </c>
      <c r="N19455" s="334">
        <v>0</v>
      </c>
      <c r="O19455" s="334">
        <v>0</v>
      </c>
      <c r="P19455" s="334">
        <v>0</v>
      </c>
      <c r="Q19455" s="334">
        <v>0</v>
      </c>
      <c r="R19455" s="334">
        <v>0</v>
      </c>
      <c r="S19455" s="334">
        <v>0</v>
      </c>
      <c r="T19455" s="334">
        <v>0</v>
      </c>
      <c r="U19455" s="334">
        <v>0</v>
      </c>
      <c r="V19455" s="334">
        <v>0</v>
      </c>
      <c r="W19455" s="334">
        <v>0</v>
      </c>
      <c r="X19455" s="334">
        <v>0</v>
      </c>
      <c r="Y19455" s="334">
        <v>0</v>
      </c>
      <c r="Z19455" s="334">
        <v>0</v>
      </c>
      <c r="AA19455" s="334">
        <v>0</v>
      </c>
      <c r="AB19455" s="334">
        <v>0</v>
      </c>
      <c r="AD19455" s="334">
        <v>0</v>
      </c>
      <c r="AE19455" s="334">
        <f t="shared" si="3043"/>
        <v>0</v>
      </c>
      <c r="AF19455" s="334">
        <f t="shared" si="3044"/>
        <v>0</v>
      </c>
      <c r="AG19455" s="340">
        <f t="shared" si="3045"/>
        <v>0</v>
      </c>
      <c r="AI19455" s="340">
        <f t="shared" si="3046"/>
        <v>0</v>
      </c>
      <c r="AJ19455" s="340">
        <f t="shared" si="3046"/>
        <v>0</v>
      </c>
      <c r="AK19455" s="340">
        <f t="shared" si="3046"/>
        <v>0</v>
      </c>
      <c r="AL19455" s="340">
        <f t="shared" si="3046"/>
        <v>0</v>
      </c>
      <c r="AM19455" s="340">
        <f t="shared" si="3046"/>
        <v>0</v>
      </c>
    </row>
    <row r="19456" spans="1:39" x14ac:dyDescent="0.35">
      <c r="A19456" s="337">
        <v>41369</v>
      </c>
      <c r="B19456" s="338">
        <f t="shared" si="3037"/>
        <v>2013</v>
      </c>
      <c r="C19456" s="338">
        <f t="shared" si="3038"/>
        <v>4</v>
      </c>
      <c r="D19456" s="338">
        <f t="shared" si="3039"/>
        <v>5</v>
      </c>
      <c r="E19456" s="334">
        <v>0</v>
      </c>
      <c r="F19456" s="334">
        <v>0</v>
      </c>
      <c r="G19456" s="334">
        <v>0</v>
      </c>
      <c r="H19456" s="334">
        <v>0</v>
      </c>
      <c r="I19456" s="334">
        <v>0</v>
      </c>
      <c r="J19456" s="334">
        <v>0</v>
      </c>
      <c r="K19456" s="334">
        <v>0</v>
      </c>
      <c r="L19456" s="334">
        <v>0</v>
      </c>
      <c r="M19456" s="334">
        <v>0</v>
      </c>
      <c r="N19456" s="334">
        <v>0</v>
      </c>
      <c r="O19456" s="334">
        <v>0</v>
      </c>
      <c r="P19456" s="334">
        <v>0</v>
      </c>
      <c r="Q19456" s="334">
        <v>0</v>
      </c>
      <c r="R19456" s="334">
        <v>0</v>
      </c>
      <c r="S19456" s="334">
        <v>0</v>
      </c>
      <c r="T19456" s="334">
        <v>0</v>
      </c>
      <c r="U19456" s="334">
        <v>0</v>
      </c>
      <c r="V19456" s="334">
        <v>0</v>
      </c>
      <c r="W19456" s="334">
        <v>0</v>
      </c>
      <c r="X19456" s="334">
        <v>0</v>
      </c>
      <c r="Y19456" s="334">
        <v>0</v>
      </c>
      <c r="Z19456" s="334">
        <v>0</v>
      </c>
      <c r="AA19456" s="334">
        <v>0</v>
      </c>
      <c r="AB19456" s="334">
        <v>0</v>
      </c>
      <c r="AD19456" s="334">
        <v>0</v>
      </c>
      <c r="AE19456" s="334">
        <f t="shared" si="3043"/>
        <v>0</v>
      </c>
      <c r="AF19456" s="334">
        <f t="shared" si="3044"/>
        <v>0</v>
      </c>
      <c r="AG19456" s="340">
        <f t="shared" si="3045"/>
        <v>0</v>
      </c>
      <c r="AI19456" s="340">
        <f t="shared" si="3046"/>
        <v>0</v>
      </c>
      <c r="AJ19456" s="340">
        <f t="shared" si="3046"/>
        <v>0</v>
      </c>
      <c r="AK19456" s="340">
        <f t="shared" si="3046"/>
        <v>0</v>
      </c>
      <c r="AL19456" s="340">
        <f t="shared" si="3046"/>
        <v>0</v>
      </c>
      <c r="AM19456" s="340">
        <f t="shared" si="3046"/>
        <v>0</v>
      </c>
    </row>
    <row r="19457" spans="1:39" x14ac:dyDescent="0.35">
      <c r="A19457" s="337">
        <v>41370</v>
      </c>
      <c r="B19457" s="338">
        <f t="shared" si="3037"/>
        <v>2013</v>
      </c>
      <c r="C19457" s="338">
        <f t="shared" si="3038"/>
        <v>4</v>
      </c>
      <c r="D19457" s="338">
        <f t="shared" si="3039"/>
        <v>6</v>
      </c>
      <c r="E19457" s="334">
        <v>0</v>
      </c>
      <c r="F19457" s="334">
        <v>0</v>
      </c>
      <c r="G19457" s="334">
        <v>0</v>
      </c>
      <c r="H19457" s="334">
        <v>0</v>
      </c>
      <c r="I19457" s="334">
        <v>0</v>
      </c>
      <c r="J19457" s="334">
        <v>0</v>
      </c>
      <c r="K19457" s="334">
        <v>0</v>
      </c>
      <c r="L19457" s="334">
        <v>0</v>
      </c>
      <c r="M19457" s="334">
        <v>0</v>
      </c>
      <c r="N19457" s="334">
        <v>0</v>
      </c>
      <c r="O19457" s="334">
        <v>0</v>
      </c>
      <c r="P19457" s="334">
        <v>0</v>
      </c>
      <c r="Q19457" s="334">
        <v>0</v>
      </c>
      <c r="R19457" s="334">
        <v>0</v>
      </c>
      <c r="S19457" s="334">
        <v>0</v>
      </c>
      <c r="T19457" s="334">
        <v>0</v>
      </c>
      <c r="U19457" s="334">
        <v>0</v>
      </c>
      <c r="V19457" s="334">
        <v>0</v>
      </c>
      <c r="W19457" s="334">
        <v>0</v>
      </c>
      <c r="X19457" s="334">
        <v>0.6</v>
      </c>
      <c r="Y19457" s="334">
        <v>0</v>
      </c>
      <c r="Z19457" s="334">
        <v>0</v>
      </c>
      <c r="AA19457" s="334">
        <v>0</v>
      </c>
      <c r="AB19457" s="334">
        <v>0</v>
      </c>
      <c r="AD19457" s="334">
        <v>0.6</v>
      </c>
      <c r="AE19457" s="334">
        <f t="shared" si="3043"/>
        <v>0.6</v>
      </c>
      <c r="AF19457" s="334">
        <f t="shared" si="3044"/>
        <v>0.6</v>
      </c>
      <c r="AG19457" s="340">
        <f t="shared" si="3045"/>
        <v>0</v>
      </c>
      <c r="AI19457" s="340">
        <f t="shared" si="3046"/>
        <v>0</v>
      </c>
      <c r="AJ19457" s="340">
        <f t="shared" si="3046"/>
        <v>0</v>
      </c>
      <c r="AK19457" s="340">
        <f t="shared" si="3046"/>
        <v>0</v>
      </c>
      <c r="AL19457" s="340">
        <f t="shared" si="3046"/>
        <v>0</v>
      </c>
      <c r="AM19457" s="340">
        <f t="shared" si="3046"/>
        <v>0</v>
      </c>
    </row>
    <row r="19458" spans="1:39" x14ac:dyDescent="0.35">
      <c r="A19458" s="337">
        <v>41371</v>
      </c>
      <c r="B19458" s="338">
        <f t="shared" si="3037"/>
        <v>2013</v>
      </c>
      <c r="C19458" s="338">
        <f t="shared" si="3038"/>
        <v>4</v>
      </c>
      <c r="D19458" s="338">
        <f t="shared" si="3039"/>
        <v>7</v>
      </c>
      <c r="E19458" s="334">
        <v>0.1</v>
      </c>
      <c r="F19458" s="334">
        <v>0.1</v>
      </c>
      <c r="G19458" s="334">
        <v>0.1</v>
      </c>
      <c r="H19458" s="334">
        <v>0.2</v>
      </c>
      <c r="I19458" s="334">
        <v>0.1</v>
      </c>
      <c r="J19458" s="334">
        <v>0.1</v>
      </c>
      <c r="K19458" s="334">
        <v>0.1</v>
      </c>
      <c r="L19458" s="334">
        <v>0.1</v>
      </c>
      <c r="M19458" s="334">
        <v>0.1</v>
      </c>
      <c r="N19458" s="334">
        <v>0.1</v>
      </c>
      <c r="O19458" s="334">
        <v>0.1</v>
      </c>
      <c r="P19458" s="334">
        <v>0.2</v>
      </c>
      <c r="Q19458" s="334">
        <v>0.1</v>
      </c>
      <c r="R19458" s="334">
        <v>0</v>
      </c>
      <c r="S19458" s="334">
        <v>0.1</v>
      </c>
      <c r="T19458" s="334">
        <v>0.1</v>
      </c>
      <c r="U19458" s="334">
        <v>0.1</v>
      </c>
      <c r="V19458" s="334">
        <v>0.1</v>
      </c>
      <c r="W19458" s="334">
        <v>0.1</v>
      </c>
      <c r="X19458" s="334">
        <v>0.1</v>
      </c>
      <c r="Y19458" s="334">
        <v>0.2</v>
      </c>
      <c r="Z19458" s="334">
        <v>0.1</v>
      </c>
      <c r="AA19458" s="334">
        <v>0.1</v>
      </c>
      <c r="AB19458" s="334">
        <v>0.1</v>
      </c>
      <c r="AD19458" s="334">
        <v>2.6</v>
      </c>
      <c r="AE19458" s="334">
        <f t="shared" si="3043"/>
        <v>2.6</v>
      </c>
      <c r="AF19458" s="334">
        <f t="shared" si="3044"/>
        <v>2.600000000000001</v>
      </c>
      <c r="AG19458" s="340">
        <f t="shared" si="3045"/>
        <v>8.8817841970012523E-16</v>
      </c>
      <c r="AI19458" s="340">
        <f t="shared" si="3046"/>
        <v>0</v>
      </c>
      <c r="AJ19458" s="340">
        <f t="shared" si="3046"/>
        <v>0</v>
      </c>
      <c r="AK19458" s="340">
        <f t="shared" si="3046"/>
        <v>0</v>
      </c>
      <c r="AL19458" s="340">
        <f t="shared" si="3046"/>
        <v>0</v>
      </c>
      <c r="AM19458" s="340">
        <f t="shared" si="3046"/>
        <v>0</v>
      </c>
    </row>
    <row r="19459" spans="1:39" x14ac:dyDescent="0.35">
      <c r="A19459" s="337">
        <v>41372</v>
      </c>
      <c r="B19459" s="338">
        <f t="shared" si="3037"/>
        <v>2013</v>
      </c>
      <c r="C19459" s="338">
        <f t="shared" si="3038"/>
        <v>4</v>
      </c>
      <c r="D19459" s="338">
        <f t="shared" si="3039"/>
        <v>8</v>
      </c>
      <c r="E19459" s="334">
        <v>0.1</v>
      </c>
      <c r="F19459" s="334">
        <v>0</v>
      </c>
      <c r="G19459" s="334">
        <v>0.1</v>
      </c>
      <c r="H19459" s="334">
        <v>0</v>
      </c>
      <c r="I19459" s="334">
        <v>0.1</v>
      </c>
      <c r="J19459" s="334">
        <v>0.1</v>
      </c>
      <c r="K19459" s="334">
        <v>0</v>
      </c>
      <c r="L19459" s="334">
        <v>0.1</v>
      </c>
      <c r="M19459" s="334">
        <v>0.1</v>
      </c>
      <c r="N19459" s="334">
        <v>0</v>
      </c>
      <c r="O19459" s="334">
        <v>0.1</v>
      </c>
      <c r="P19459" s="334">
        <v>0</v>
      </c>
      <c r="Q19459" s="334">
        <v>0.1</v>
      </c>
      <c r="R19459" s="334">
        <v>0</v>
      </c>
      <c r="S19459" s="334">
        <v>0</v>
      </c>
      <c r="T19459" s="334">
        <v>0</v>
      </c>
      <c r="U19459" s="334">
        <v>0</v>
      </c>
      <c r="V19459" s="334">
        <v>0</v>
      </c>
      <c r="W19459" s="334">
        <v>0</v>
      </c>
      <c r="X19459" s="334">
        <v>0</v>
      </c>
      <c r="Y19459" s="334">
        <v>0</v>
      </c>
      <c r="Z19459" s="334">
        <v>0</v>
      </c>
      <c r="AA19459" s="334">
        <v>0</v>
      </c>
      <c r="AB19459" s="334">
        <v>0</v>
      </c>
      <c r="AD19459" s="334">
        <v>0.8</v>
      </c>
      <c r="AE19459" s="334">
        <f t="shared" si="3043"/>
        <v>0.8</v>
      </c>
      <c r="AF19459" s="334">
        <f t="shared" si="3044"/>
        <v>0.79999999999999993</v>
      </c>
      <c r="AG19459" s="340">
        <f t="shared" si="3045"/>
        <v>1.1102230246251565E-16</v>
      </c>
      <c r="AI19459" s="340">
        <f t="shared" si="3046"/>
        <v>0</v>
      </c>
      <c r="AJ19459" s="340">
        <f t="shared" si="3046"/>
        <v>0</v>
      </c>
      <c r="AK19459" s="340">
        <f t="shared" si="3046"/>
        <v>0</v>
      </c>
      <c r="AL19459" s="340">
        <f t="shared" si="3046"/>
        <v>0</v>
      </c>
      <c r="AM19459" s="340">
        <f t="shared" si="3046"/>
        <v>0</v>
      </c>
    </row>
    <row r="19460" spans="1:39" x14ac:dyDescent="0.35">
      <c r="A19460" s="337">
        <v>41373</v>
      </c>
      <c r="B19460" s="338">
        <f t="shared" ref="B19460:B19523" si="3047">YEAR(A19460)</f>
        <v>2013</v>
      </c>
      <c r="C19460" s="338">
        <f t="shared" ref="C19460:C19523" si="3048">MONTH(A19460)</f>
        <v>4</v>
      </c>
      <c r="D19460" s="338">
        <f t="shared" ref="D19460:D19523" si="3049">DAY(A19460)</f>
        <v>9</v>
      </c>
      <c r="E19460" s="334">
        <v>0</v>
      </c>
      <c r="F19460" s="334">
        <v>0</v>
      </c>
      <c r="G19460" s="334">
        <v>0</v>
      </c>
      <c r="H19460" s="334">
        <v>0</v>
      </c>
      <c r="I19460" s="334">
        <v>0</v>
      </c>
      <c r="J19460" s="334">
        <v>0</v>
      </c>
      <c r="K19460" s="334">
        <v>0</v>
      </c>
      <c r="L19460" s="334">
        <v>0</v>
      </c>
      <c r="M19460" s="334">
        <v>0</v>
      </c>
      <c r="N19460" s="334">
        <v>0</v>
      </c>
      <c r="O19460" s="334">
        <v>0</v>
      </c>
      <c r="P19460" s="334">
        <v>0</v>
      </c>
      <c r="Q19460" s="334">
        <v>0</v>
      </c>
      <c r="R19460" s="334">
        <v>0</v>
      </c>
      <c r="S19460" s="334">
        <v>0</v>
      </c>
      <c r="T19460" s="334">
        <v>0</v>
      </c>
      <c r="U19460" s="334">
        <v>0</v>
      </c>
      <c r="V19460" s="334">
        <v>0</v>
      </c>
      <c r="W19460" s="334">
        <v>0</v>
      </c>
      <c r="X19460" s="334">
        <v>0</v>
      </c>
      <c r="Y19460" s="334">
        <v>0</v>
      </c>
      <c r="Z19460" s="334">
        <v>0</v>
      </c>
      <c r="AA19460" s="334">
        <v>0</v>
      </c>
      <c r="AB19460" s="334">
        <v>0</v>
      </c>
      <c r="AD19460" s="334">
        <v>0</v>
      </c>
      <c r="AE19460" s="334">
        <f t="shared" si="3043"/>
        <v>0</v>
      </c>
      <c r="AF19460" s="334">
        <f t="shared" si="3044"/>
        <v>0</v>
      </c>
      <c r="AG19460" s="340">
        <f t="shared" si="3045"/>
        <v>0</v>
      </c>
      <c r="AI19460" s="340">
        <f t="shared" ref="AI19460:AM19475" si="3050">IF($C19460=AI$1,$AF19460,0)</f>
        <v>0</v>
      </c>
      <c r="AJ19460" s="340">
        <f t="shared" si="3050"/>
        <v>0</v>
      </c>
      <c r="AK19460" s="340">
        <f t="shared" si="3050"/>
        <v>0</v>
      </c>
      <c r="AL19460" s="340">
        <f t="shared" si="3050"/>
        <v>0</v>
      </c>
      <c r="AM19460" s="340">
        <f t="shared" si="3050"/>
        <v>0</v>
      </c>
    </row>
    <row r="19461" spans="1:39" x14ac:dyDescent="0.35">
      <c r="A19461" s="337">
        <v>41374</v>
      </c>
      <c r="B19461" s="338">
        <f t="shared" si="3047"/>
        <v>2013</v>
      </c>
      <c r="C19461" s="338">
        <f t="shared" si="3048"/>
        <v>4</v>
      </c>
      <c r="D19461" s="338">
        <f t="shared" si="3049"/>
        <v>10</v>
      </c>
      <c r="E19461" s="334">
        <v>0</v>
      </c>
      <c r="F19461" s="334">
        <v>0</v>
      </c>
      <c r="G19461" s="334">
        <v>0</v>
      </c>
      <c r="H19461" s="334">
        <v>0</v>
      </c>
      <c r="I19461" s="334">
        <v>0</v>
      </c>
      <c r="J19461" s="334">
        <v>0</v>
      </c>
      <c r="K19461" s="334">
        <v>0</v>
      </c>
      <c r="L19461" s="334">
        <v>0</v>
      </c>
      <c r="M19461" s="334">
        <v>0</v>
      </c>
      <c r="N19461" s="334">
        <v>0</v>
      </c>
      <c r="O19461" s="334">
        <v>0</v>
      </c>
      <c r="P19461" s="334">
        <v>0</v>
      </c>
      <c r="Q19461" s="334">
        <v>0</v>
      </c>
      <c r="R19461" s="334">
        <v>0</v>
      </c>
      <c r="S19461" s="334">
        <v>0</v>
      </c>
      <c r="T19461" s="334">
        <v>0</v>
      </c>
      <c r="U19461" s="334">
        <v>0</v>
      </c>
      <c r="V19461" s="334">
        <v>0</v>
      </c>
      <c r="W19461" s="334">
        <v>0</v>
      </c>
      <c r="X19461" s="334">
        <v>0</v>
      </c>
      <c r="Y19461" s="334">
        <v>0</v>
      </c>
      <c r="Z19461" s="334">
        <v>0</v>
      </c>
      <c r="AA19461" s="334">
        <v>0</v>
      </c>
      <c r="AB19461" s="334">
        <v>0</v>
      </c>
      <c r="AD19461" s="334">
        <v>0</v>
      </c>
      <c r="AE19461" s="334">
        <f t="shared" si="3043"/>
        <v>0</v>
      </c>
      <c r="AF19461" s="334">
        <f t="shared" si="3044"/>
        <v>0</v>
      </c>
      <c r="AG19461" s="340">
        <f t="shared" si="3045"/>
        <v>0</v>
      </c>
      <c r="AI19461" s="340">
        <f t="shared" si="3050"/>
        <v>0</v>
      </c>
      <c r="AJ19461" s="340">
        <f t="shared" si="3050"/>
        <v>0</v>
      </c>
      <c r="AK19461" s="340">
        <f t="shared" si="3050"/>
        <v>0</v>
      </c>
      <c r="AL19461" s="340">
        <f t="shared" si="3050"/>
        <v>0</v>
      </c>
      <c r="AM19461" s="340">
        <f t="shared" si="3050"/>
        <v>0</v>
      </c>
    </row>
    <row r="19462" spans="1:39" x14ac:dyDescent="0.35">
      <c r="A19462" s="337">
        <v>41375</v>
      </c>
      <c r="B19462" s="338">
        <f t="shared" si="3047"/>
        <v>2013</v>
      </c>
      <c r="C19462" s="338">
        <f t="shared" si="3048"/>
        <v>4</v>
      </c>
      <c r="D19462" s="338">
        <f t="shared" si="3049"/>
        <v>11</v>
      </c>
      <c r="E19462" s="334">
        <v>0</v>
      </c>
      <c r="F19462" s="334">
        <v>0</v>
      </c>
      <c r="G19462" s="334">
        <v>0</v>
      </c>
      <c r="H19462" s="334">
        <v>0</v>
      </c>
      <c r="I19462" s="334">
        <v>0</v>
      </c>
      <c r="J19462" s="334">
        <v>0</v>
      </c>
      <c r="K19462" s="334">
        <v>0</v>
      </c>
      <c r="L19462" s="334">
        <v>0</v>
      </c>
      <c r="M19462" s="334">
        <v>0</v>
      </c>
      <c r="N19462" s="334">
        <v>0.9</v>
      </c>
      <c r="O19462" s="334">
        <v>0.9</v>
      </c>
      <c r="P19462" s="334">
        <v>0.9</v>
      </c>
      <c r="Q19462" s="334">
        <v>0.9</v>
      </c>
      <c r="R19462" s="334">
        <v>0</v>
      </c>
      <c r="S19462" s="334">
        <v>0.9</v>
      </c>
      <c r="T19462" s="334">
        <v>0</v>
      </c>
      <c r="U19462" s="334">
        <v>0</v>
      </c>
      <c r="V19462" s="334">
        <v>0</v>
      </c>
      <c r="W19462" s="334">
        <v>0</v>
      </c>
      <c r="X19462" s="334">
        <v>0</v>
      </c>
      <c r="Y19462" s="334">
        <v>0.9</v>
      </c>
      <c r="Z19462" s="334">
        <v>0</v>
      </c>
      <c r="AA19462" s="334">
        <v>0</v>
      </c>
      <c r="AB19462" s="334">
        <v>0</v>
      </c>
      <c r="AD19462" s="334">
        <v>5.4</v>
      </c>
      <c r="AE19462" s="334">
        <f t="shared" si="3043"/>
        <v>5.4</v>
      </c>
      <c r="AF19462" s="334">
        <f t="shared" si="3044"/>
        <v>5.4</v>
      </c>
      <c r="AG19462" s="340">
        <f t="shared" si="3045"/>
        <v>0</v>
      </c>
      <c r="AI19462" s="340">
        <f t="shared" si="3050"/>
        <v>0</v>
      </c>
      <c r="AJ19462" s="340">
        <f t="shared" si="3050"/>
        <v>0</v>
      </c>
      <c r="AK19462" s="340">
        <f t="shared" si="3050"/>
        <v>0</v>
      </c>
      <c r="AL19462" s="340">
        <f t="shared" si="3050"/>
        <v>0</v>
      </c>
      <c r="AM19462" s="340">
        <f t="shared" si="3050"/>
        <v>0</v>
      </c>
    </row>
    <row r="19463" spans="1:39" x14ac:dyDescent="0.35">
      <c r="A19463" s="337">
        <v>41376</v>
      </c>
      <c r="B19463" s="338">
        <f t="shared" si="3047"/>
        <v>2013</v>
      </c>
      <c r="C19463" s="338">
        <f t="shared" si="3048"/>
        <v>4</v>
      </c>
      <c r="D19463" s="338">
        <f t="shared" si="3049"/>
        <v>12</v>
      </c>
      <c r="E19463" s="334">
        <v>0</v>
      </c>
      <c r="F19463" s="334">
        <v>0</v>
      </c>
      <c r="G19463" s="334">
        <v>0</v>
      </c>
      <c r="H19463" s="334">
        <v>0</v>
      </c>
      <c r="I19463" s="334">
        <v>0</v>
      </c>
      <c r="J19463" s="334">
        <v>0</v>
      </c>
      <c r="K19463" s="334">
        <v>0</v>
      </c>
      <c r="L19463" s="334">
        <v>0</v>
      </c>
      <c r="M19463" s="334">
        <v>0</v>
      </c>
      <c r="N19463" s="334">
        <v>0</v>
      </c>
      <c r="O19463" s="334">
        <v>0</v>
      </c>
      <c r="P19463" s="334">
        <v>0</v>
      </c>
      <c r="Q19463" s="334">
        <v>0</v>
      </c>
      <c r="R19463" s="334">
        <v>0</v>
      </c>
      <c r="S19463" s="334">
        <v>0</v>
      </c>
      <c r="T19463" s="334">
        <v>0</v>
      </c>
      <c r="U19463" s="334">
        <v>0</v>
      </c>
      <c r="V19463" s="334">
        <v>0</v>
      </c>
      <c r="W19463" s="334">
        <v>0</v>
      </c>
      <c r="X19463" s="334">
        <v>0</v>
      </c>
      <c r="Y19463" s="334">
        <v>0</v>
      </c>
      <c r="Z19463" s="334">
        <v>0</v>
      </c>
      <c r="AA19463" s="334">
        <v>0</v>
      </c>
      <c r="AB19463" s="334">
        <v>0</v>
      </c>
      <c r="AD19463" s="334">
        <v>0</v>
      </c>
      <c r="AE19463" s="334">
        <f t="shared" si="3043"/>
        <v>0</v>
      </c>
      <c r="AF19463" s="334">
        <f t="shared" si="3044"/>
        <v>0</v>
      </c>
      <c r="AG19463" s="340">
        <f t="shared" si="3045"/>
        <v>0</v>
      </c>
      <c r="AI19463" s="340">
        <f t="shared" si="3050"/>
        <v>0</v>
      </c>
      <c r="AJ19463" s="340">
        <f t="shared" si="3050"/>
        <v>0</v>
      </c>
      <c r="AK19463" s="340">
        <f t="shared" si="3050"/>
        <v>0</v>
      </c>
      <c r="AL19463" s="340">
        <f t="shared" si="3050"/>
        <v>0</v>
      </c>
      <c r="AM19463" s="340">
        <f t="shared" si="3050"/>
        <v>0</v>
      </c>
    </row>
    <row r="19464" spans="1:39" x14ac:dyDescent="0.35">
      <c r="A19464" s="337">
        <v>41377</v>
      </c>
      <c r="B19464" s="338">
        <f t="shared" si="3047"/>
        <v>2013</v>
      </c>
      <c r="C19464" s="338">
        <f t="shared" si="3048"/>
        <v>4</v>
      </c>
      <c r="D19464" s="338">
        <f t="shared" si="3049"/>
        <v>13</v>
      </c>
      <c r="E19464" s="334">
        <v>0</v>
      </c>
      <c r="F19464" s="334">
        <v>0</v>
      </c>
      <c r="G19464" s="334">
        <v>0</v>
      </c>
      <c r="H19464" s="334">
        <v>0</v>
      </c>
      <c r="I19464" s="334">
        <v>0</v>
      </c>
      <c r="J19464" s="334">
        <v>0</v>
      </c>
      <c r="K19464" s="334">
        <v>0</v>
      </c>
      <c r="L19464" s="334">
        <v>0</v>
      </c>
      <c r="M19464" s="334">
        <v>0</v>
      </c>
      <c r="N19464" s="334">
        <v>0.3</v>
      </c>
      <c r="O19464" s="334">
        <v>0.4</v>
      </c>
      <c r="P19464" s="334">
        <v>0.3</v>
      </c>
      <c r="Q19464" s="334">
        <v>0</v>
      </c>
      <c r="R19464" s="334">
        <v>0</v>
      </c>
      <c r="S19464" s="334">
        <v>0.3</v>
      </c>
      <c r="T19464" s="334">
        <v>0.3</v>
      </c>
      <c r="U19464" s="334">
        <v>0.4</v>
      </c>
      <c r="V19464" s="334">
        <v>0.3</v>
      </c>
      <c r="W19464" s="334">
        <v>0.7</v>
      </c>
      <c r="X19464" s="334">
        <v>0.3</v>
      </c>
      <c r="Y19464" s="334">
        <v>0.3</v>
      </c>
      <c r="Z19464" s="334">
        <v>0.3</v>
      </c>
      <c r="AA19464" s="334">
        <v>0.4</v>
      </c>
      <c r="AB19464" s="334">
        <v>0.3</v>
      </c>
      <c r="AD19464" s="334">
        <v>4.5999999999999996</v>
      </c>
      <c r="AE19464" s="334">
        <f t="shared" si="3043"/>
        <v>4.5999999999999996</v>
      </c>
      <c r="AF19464" s="334">
        <f t="shared" si="3044"/>
        <v>4.5999999999999996</v>
      </c>
      <c r="AG19464" s="340">
        <f t="shared" si="3045"/>
        <v>0</v>
      </c>
      <c r="AI19464" s="340">
        <f t="shared" si="3050"/>
        <v>0</v>
      </c>
      <c r="AJ19464" s="340">
        <f t="shared" si="3050"/>
        <v>0</v>
      </c>
      <c r="AK19464" s="340">
        <f t="shared" si="3050"/>
        <v>0</v>
      </c>
      <c r="AL19464" s="340">
        <f t="shared" si="3050"/>
        <v>0</v>
      </c>
      <c r="AM19464" s="340">
        <f t="shared" si="3050"/>
        <v>0</v>
      </c>
    </row>
    <row r="19465" spans="1:39" x14ac:dyDescent="0.35">
      <c r="A19465" s="337">
        <v>41378</v>
      </c>
      <c r="B19465" s="338">
        <f t="shared" si="3047"/>
        <v>2013</v>
      </c>
      <c r="C19465" s="338">
        <f t="shared" si="3048"/>
        <v>4</v>
      </c>
      <c r="D19465" s="338">
        <f t="shared" si="3049"/>
        <v>14</v>
      </c>
      <c r="E19465" s="334">
        <v>0.2</v>
      </c>
      <c r="F19465" s="334">
        <v>0.2</v>
      </c>
      <c r="G19465" s="334">
        <v>0.1</v>
      </c>
      <c r="H19465" s="334">
        <v>0.2</v>
      </c>
      <c r="I19465" s="334">
        <v>0.2</v>
      </c>
      <c r="J19465" s="334">
        <v>0.2</v>
      </c>
      <c r="K19465" s="334">
        <v>0.2</v>
      </c>
      <c r="L19465" s="334">
        <v>0.1</v>
      </c>
      <c r="M19465" s="334">
        <v>0.2</v>
      </c>
      <c r="N19465" s="334">
        <v>0.4</v>
      </c>
      <c r="O19465" s="334">
        <v>0.3</v>
      </c>
      <c r="P19465" s="334">
        <v>0.4</v>
      </c>
      <c r="Q19465" s="334">
        <v>0.2</v>
      </c>
      <c r="R19465" s="334">
        <v>0</v>
      </c>
      <c r="S19465" s="334">
        <v>0</v>
      </c>
      <c r="T19465" s="334">
        <v>0</v>
      </c>
      <c r="U19465" s="334">
        <v>0</v>
      </c>
      <c r="V19465" s="334">
        <v>0</v>
      </c>
      <c r="W19465" s="334">
        <v>0.2</v>
      </c>
      <c r="X19465" s="334">
        <v>0</v>
      </c>
      <c r="Y19465" s="334">
        <v>0.1</v>
      </c>
      <c r="Z19465" s="334">
        <v>0.2</v>
      </c>
      <c r="AA19465" s="334">
        <v>0</v>
      </c>
      <c r="AB19465" s="334">
        <v>0.2</v>
      </c>
      <c r="AD19465" s="334">
        <v>3.6</v>
      </c>
      <c r="AE19465" s="334">
        <f t="shared" si="3043"/>
        <v>3.6</v>
      </c>
      <c r="AF19465" s="334">
        <f t="shared" si="3044"/>
        <v>3.6000000000000005</v>
      </c>
      <c r="AG19465" s="340">
        <f t="shared" si="3045"/>
        <v>4.4408920985006262E-16</v>
      </c>
      <c r="AI19465" s="340">
        <f t="shared" si="3050"/>
        <v>0</v>
      </c>
      <c r="AJ19465" s="340">
        <f t="shared" si="3050"/>
        <v>0</v>
      </c>
      <c r="AK19465" s="340">
        <f t="shared" si="3050"/>
        <v>0</v>
      </c>
      <c r="AL19465" s="340">
        <f t="shared" si="3050"/>
        <v>0</v>
      </c>
      <c r="AM19465" s="340">
        <f t="shared" si="3050"/>
        <v>0</v>
      </c>
    </row>
    <row r="19466" spans="1:39" x14ac:dyDescent="0.35">
      <c r="A19466" s="337">
        <v>41379</v>
      </c>
      <c r="B19466" s="338">
        <f t="shared" si="3047"/>
        <v>2013</v>
      </c>
      <c r="C19466" s="338">
        <f t="shared" si="3048"/>
        <v>4</v>
      </c>
      <c r="D19466" s="338">
        <f t="shared" si="3049"/>
        <v>15</v>
      </c>
      <c r="E19466" s="334">
        <v>0.1</v>
      </c>
      <c r="F19466" s="334">
        <v>0</v>
      </c>
      <c r="G19466" s="334">
        <v>0.1</v>
      </c>
      <c r="H19466" s="334">
        <v>0.1</v>
      </c>
      <c r="I19466" s="334">
        <v>0.1</v>
      </c>
      <c r="J19466" s="334">
        <v>0</v>
      </c>
      <c r="K19466" s="334">
        <v>0.1</v>
      </c>
      <c r="L19466" s="334">
        <v>0</v>
      </c>
      <c r="M19466" s="334">
        <v>0</v>
      </c>
      <c r="N19466" s="334">
        <v>0</v>
      </c>
      <c r="O19466" s="334">
        <v>0</v>
      </c>
      <c r="P19466" s="334">
        <v>0.1</v>
      </c>
      <c r="Q19466" s="334">
        <v>0</v>
      </c>
      <c r="R19466" s="334">
        <v>0</v>
      </c>
      <c r="S19466" s="334">
        <v>0</v>
      </c>
      <c r="T19466" s="334">
        <v>0</v>
      </c>
      <c r="U19466" s="334">
        <v>0</v>
      </c>
      <c r="V19466" s="334">
        <v>0</v>
      </c>
      <c r="W19466" s="334">
        <v>0</v>
      </c>
      <c r="X19466" s="334">
        <v>0.1</v>
      </c>
      <c r="Y19466" s="334">
        <v>0.1</v>
      </c>
      <c r="Z19466" s="334">
        <v>0.1</v>
      </c>
      <c r="AA19466" s="334">
        <v>0</v>
      </c>
      <c r="AB19466" s="334">
        <v>0.1</v>
      </c>
      <c r="AD19466" s="334">
        <v>1</v>
      </c>
      <c r="AE19466" s="334">
        <f t="shared" si="3043"/>
        <v>1</v>
      </c>
      <c r="AF19466" s="334">
        <f t="shared" si="3044"/>
        <v>0.99999999999999989</v>
      </c>
      <c r="AG19466" s="340">
        <f t="shared" si="3045"/>
        <v>1.1102230246251565E-16</v>
      </c>
      <c r="AI19466" s="340">
        <f t="shared" si="3050"/>
        <v>0</v>
      </c>
      <c r="AJ19466" s="340">
        <f t="shared" si="3050"/>
        <v>0</v>
      </c>
      <c r="AK19466" s="340">
        <f t="shared" si="3050"/>
        <v>0</v>
      </c>
      <c r="AL19466" s="340">
        <f t="shared" si="3050"/>
        <v>0</v>
      </c>
      <c r="AM19466" s="340">
        <f t="shared" si="3050"/>
        <v>0</v>
      </c>
    </row>
    <row r="19467" spans="1:39" x14ac:dyDescent="0.35">
      <c r="A19467" s="337">
        <v>41380</v>
      </c>
      <c r="B19467" s="338">
        <f t="shared" si="3047"/>
        <v>2013</v>
      </c>
      <c r="C19467" s="338">
        <f t="shared" si="3048"/>
        <v>4</v>
      </c>
      <c r="D19467" s="338">
        <f t="shared" si="3049"/>
        <v>16</v>
      </c>
      <c r="E19467" s="334">
        <v>0</v>
      </c>
      <c r="F19467" s="334">
        <v>0</v>
      </c>
      <c r="G19467" s="334">
        <v>0</v>
      </c>
      <c r="H19467" s="334">
        <v>0</v>
      </c>
      <c r="I19467" s="334">
        <v>0</v>
      </c>
      <c r="J19467" s="334">
        <v>0</v>
      </c>
      <c r="K19467" s="334">
        <v>0</v>
      </c>
      <c r="L19467" s="334">
        <v>0</v>
      </c>
      <c r="M19467" s="334">
        <v>0</v>
      </c>
      <c r="N19467" s="334">
        <v>0</v>
      </c>
      <c r="O19467" s="334">
        <v>0</v>
      </c>
      <c r="P19467" s="334">
        <v>0</v>
      </c>
      <c r="Q19467" s="334">
        <v>0</v>
      </c>
      <c r="R19467" s="334">
        <v>0</v>
      </c>
      <c r="S19467" s="334">
        <v>0</v>
      </c>
      <c r="T19467" s="334">
        <v>0</v>
      </c>
      <c r="U19467" s="334">
        <v>0</v>
      </c>
      <c r="V19467" s="334">
        <v>0</v>
      </c>
      <c r="W19467" s="334">
        <v>0</v>
      </c>
      <c r="X19467" s="334">
        <v>0</v>
      </c>
      <c r="Y19467" s="334">
        <v>0</v>
      </c>
      <c r="Z19467" s="334">
        <v>0</v>
      </c>
      <c r="AA19467" s="334">
        <v>0</v>
      </c>
      <c r="AB19467" s="334">
        <v>0</v>
      </c>
      <c r="AD19467" s="334">
        <v>0</v>
      </c>
      <c r="AE19467" s="334">
        <f t="shared" si="3043"/>
        <v>0</v>
      </c>
      <c r="AF19467" s="334">
        <f t="shared" si="3044"/>
        <v>0</v>
      </c>
      <c r="AG19467" s="340">
        <f t="shared" si="3045"/>
        <v>0</v>
      </c>
      <c r="AI19467" s="340">
        <f t="shared" si="3050"/>
        <v>0</v>
      </c>
      <c r="AJ19467" s="340">
        <f t="shared" si="3050"/>
        <v>0</v>
      </c>
      <c r="AK19467" s="340">
        <f t="shared" si="3050"/>
        <v>0</v>
      </c>
      <c r="AL19467" s="340">
        <f t="shared" si="3050"/>
        <v>0</v>
      </c>
      <c r="AM19467" s="340">
        <f t="shared" si="3050"/>
        <v>0</v>
      </c>
    </row>
    <row r="19468" spans="1:39" x14ac:dyDescent="0.35">
      <c r="A19468" s="337">
        <v>41381</v>
      </c>
      <c r="B19468" s="338">
        <f t="shared" si="3047"/>
        <v>2013</v>
      </c>
      <c r="C19468" s="338">
        <f t="shared" si="3048"/>
        <v>4</v>
      </c>
      <c r="D19468" s="338">
        <f t="shared" si="3049"/>
        <v>17</v>
      </c>
      <c r="E19468" s="334">
        <v>0</v>
      </c>
      <c r="F19468" s="334">
        <v>0</v>
      </c>
      <c r="G19468" s="334">
        <v>0</v>
      </c>
      <c r="H19468" s="334">
        <v>0</v>
      </c>
      <c r="I19468" s="334">
        <v>0</v>
      </c>
      <c r="J19468" s="334">
        <v>0</v>
      </c>
      <c r="K19468" s="334">
        <v>0</v>
      </c>
      <c r="L19468" s="334">
        <v>0</v>
      </c>
      <c r="M19468" s="334">
        <v>0</v>
      </c>
      <c r="N19468" s="334">
        <v>0</v>
      </c>
      <c r="O19468" s="334">
        <v>0</v>
      </c>
      <c r="P19468" s="334">
        <v>0</v>
      </c>
      <c r="Q19468" s="334">
        <v>0</v>
      </c>
      <c r="R19468" s="334">
        <v>0</v>
      </c>
      <c r="S19468" s="334">
        <v>0</v>
      </c>
      <c r="T19468" s="334">
        <v>0</v>
      </c>
      <c r="U19468" s="334">
        <v>0</v>
      </c>
      <c r="V19468" s="334">
        <v>0</v>
      </c>
      <c r="W19468" s="334">
        <v>0</v>
      </c>
      <c r="X19468" s="334">
        <v>0</v>
      </c>
      <c r="Y19468" s="334">
        <v>0</v>
      </c>
      <c r="Z19468" s="334">
        <v>0</v>
      </c>
      <c r="AA19468" s="334">
        <v>0</v>
      </c>
      <c r="AB19468" s="334">
        <v>0</v>
      </c>
      <c r="AD19468" s="334">
        <v>0</v>
      </c>
      <c r="AE19468" s="334">
        <f t="shared" si="3043"/>
        <v>0</v>
      </c>
      <c r="AF19468" s="334">
        <f t="shared" si="3044"/>
        <v>0</v>
      </c>
      <c r="AG19468" s="340">
        <f t="shared" si="3045"/>
        <v>0</v>
      </c>
      <c r="AI19468" s="340">
        <f t="shared" si="3050"/>
        <v>0</v>
      </c>
      <c r="AJ19468" s="340">
        <f t="shared" si="3050"/>
        <v>0</v>
      </c>
      <c r="AK19468" s="340">
        <f t="shared" si="3050"/>
        <v>0</v>
      </c>
      <c r="AL19468" s="340">
        <f t="shared" si="3050"/>
        <v>0</v>
      </c>
      <c r="AM19468" s="340">
        <f t="shared" si="3050"/>
        <v>0</v>
      </c>
    </row>
    <row r="19469" spans="1:39" x14ac:dyDescent="0.35">
      <c r="A19469" s="337">
        <v>41382</v>
      </c>
      <c r="B19469" s="338">
        <f t="shared" si="3047"/>
        <v>2013</v>
      </c>
      <c r="C19469" s="338">
        <f t="shared" si="3048"/>
        <v>4</v>
      </c>
      <c r="D19469" s="338">
        <f t="shared" si="3049"/>
        <v>18</v>
      </c>
      <c r="E19469" s="334">
        <v>0</v>
      </c>
      <c r="F19469" s="334">
        <v>0</v>
      </c>
      <c r="G19469" s="334">
        <v>0</v>
      </c>
      <c r="H19469" s="334">
        <v>0</v>
      </c>
      <c r="I19469" s="334">
        <v>0</v>
      </c>
      <c r="J19469" s="334">
        <v>0</v>
      </c>
      <c r="K19469" s="334">
        <v>0</v>
      </c>
      <c r="L19469" s="334">
        <v>0</v>
      </c>
      <c r="M19469" s="334">
        <v>0</v>
      </c>
      <c r="N19469" s="334">
        <v>0</v>
      </c>
      <c r="O19469" s="334">
        <v>0</v>
      </c>
      <c r="P19469" s="334">
        <v>0</v>
      </c>
      <c r="Q19469" s="334">
        <v>0</v>
      </c>
      <c r="R19469" s="334">
        <v>0</v>
      </c>
      <c r="S19469" s="334">
        <v>0</v>
      </c>
      <c r="T19469" s="334">
        <v>0</v>
      </c>
      <c r="U19469" s="334">
        <v>0</v>
      </c>
      <c r="V19469" s="334">
        <v>0</v>
      </c>
      <c r="W19469" s="334">
        <v>0</v>
      </c>
      <c r="X19469" s="334">
        <v>0</v>
      </c>
      <c r="Y19469" s="334">
        <v>0</v>
      </c>
      <c r="Z19469" s="334">
        <v>0</v>
      </c>
      <c r="AA19469" s="334">
        <v>0</v>
      </c>
      <c r="AB19469" s="334">
        <v>0</v>
      </c>
      <c r="AD19469" s="334">
        <v>0</v>
      </c>
      <c r="AE19469" s="334">
        <f t="shared" si="3043"/>
        <v>0</v>
      </c>
      <c r="AF19469" s="334">
        <f t="shared" si="3044"/>
        <v>0</v>
      </c>
      <c r="AG19469" s="340">
        <f t="shared" si="3045"/>
        <v>0</v>
      </c>
      <c r="AI19469" s="340">
        <f t="shared" si="3050"/>
        <v>0</v>
      </c>
      <c r="AJ19469" s="340">
        <f t="shared" si="3050"/>
        <v>0</v>
      </c>
      <c r="AK19469" s="340">
        <f t="shared" si="3050"/>
        <v>0</v>
      </c>
      <c r="AL19469" s="340">
        <f t="shared" si="3050"/>
        <v>0</v>
      </c>
      <c r="AM19469" s="340">
        <f t="shared" si="3050"/>
        <v>0</v>
      </c>
    </row>
    <row r="19470" spans="1:39" x14ac:dyDescent="0.35">
      <c r="A19470" s="337">
        <v>41383</v>
      </c>
      <c r="B19470" s="338">
        <f t="shared" si="3047"/>
        <v>2013</v>
      </c>
      <c r="C19470" s="338">
        <f t="shared" si="3048"/>
        <v>4</v>
      </c>
      <c r="D19470" s="338">
        <f t="shared" si="3049"/>
        <v>19</v>
      </c>
      <c r="E19470" s="334">
        <v>0</v>
      </c>
      <c r="F19470" s="334">
        <v>0</v>
      </c>
      <c r="G19470" s="334">
        <v>0</v>
      </c>
      <c r="H19470" s="334">
        <v>0</v>
      </c>
      <c r="I19470" s="334">
        <v>0</v>
      </c>
      <c r="J19470" s="334">
        <v>0</v>
      </c>
      <c r="K19470" s="334">
        <v>0</v>
      </c>
      <c r="L19470" s="334">
        <v>0</v>
      </c>
      <c r="M19470" s="334">
        <v>0</v>
      </c>
      <c r="N19470" s="334">
        <v>0</v>
      </c>
      <c r="O19470" s="334">
        <v>0</v>
      </c>
      <c r="P19470" s="334">
        <v>0</v>
      </c>
      <c r="Q19470" s="334">
        <v>0</v>
      </c>
      <c r="R19470" s="334">
        <v>0</v>
      </c>
      <c r="S19470" s="334">
        <v>0</v>
      </c>
      <c r="T19470" s="334">
        <v>0</v>
      </c>
      <c r="U19470" s="334">
        <v>0</v>
      </c>
      <c r="V19470" s="334">
        <v>0</v>
      </c>
      <c r="W19470" s="334">
        <v>0</v>
      </c>
      <c r="X19470" s="334">
        <v>0</v>
      </c>
      <c r="Y19470" s="334">
        <v>0</v>
      </c>
      <c r="Z19470" s="334">
        <v>0</v>
      </c>
      <c r="AA19470" s="334">
        <v>0</v>
      </c>
      <c r="AB19470" s="334">
        <v>0</v>
      </c>
      <c r="AD19470" s="334">
        <v>0</v>
      </c>
      <c r="AE19470" s="334">
        <f t="shared" si="3043"/>
        <v>0</v>
      </c>
      <c r="AF19470" s="334">
        <f t="shared" si="3044"/>
        <v>0</v>
      </c>
      <c r="AG19470" s="340">
        <f t="shared" si="3045"/>
        <v>0</v>
      </c>
      <c r="AI19470" s="340">
        <f t="shared" si="3050"/>
        <v>0</v>
      </c>
      <c r="AJ19470" s="340">
        <f t="shared" si="3050"/>
        <v>0</v>
      </c>
      <c r="AK19470" s="340">
        <f t="shared" si="3050"/>
        <v>0</v>
      </c>
      <c r="AL19470" s="340">
        <f t="shared" si="3050"/>
        <v>0</v>
      </c>
      <c r="AM19470" s="340">
        <f t="shared" si="3050"/>
        <v>0</v>
      </c>
    </row>
    <row r="19471" spans="1:39" x14ac:dyDescent="0.35">
      <c r="A19471" s="337">
        <v>41384</v>
      </c>
      <c r="B19471" s="338">
        <f t="shared" si="3047"/>
        <v>2013</v>
      </c>
      <c r="C19471" s="338">
        <f t="shared" si="3048"/>
        <v>4</v>
      </c>
      <c r="D19471" s="338">
        <f t="shared" si="3049"/>
        <v>20</v>
      </c>
      <c r="E19471" s="334">
        <v>0</v>
      </c>
      <c r="F19471" s="334">
        <v>0</v>
      </c>
      <c r="G19471" s="334">
        <v>0</v>
      </c>
      <c r="H19471" s="334">
        <v>0</v>
      </c>
      <c r="I19471" s="334">
        <v>0</v>
      </c>
      <c r="J19471" s="334">
        <v>0</v>
      </c>
      <c r="K19471" s="334">
        <v>0</v>
      </c>
      <c r="L19471" s="334">
        <v>0</v>
      </c>
      <c r="M19471" s="334">
        <v>0</v>
      </c>
      <c r="N19471" s="334">
        <v>0</v>
      </c>
      <c r="O19471" s="334">
        <v>0</v>
      </c>
      <c r="P19471" s="334">
        <v>0</v>
      </c>
      <c r="Q19471" s="334">
        <v>0</v>
      </c>
      <c r="R19471" s="334">
        <v>0</v>
      </c>
      <c r="S19471" s="334">
        <v>0</v>
      </c>
      <c r="T19471" s="334">
        <v>0</v>
      </c>
      <c r="U19471" s="334">
        <v>0</v>
      </c>
      <c r="V19471" s="334">
        <v>0</v>
      </c>
      <c r="W19471" s="334">
        <v>0</v>
      </c>
      <c r="X19471" s="334">
        <v>0</v>
      </c>
      <c r="Y19471" s="334">
        <v>0</v>
      </c>
      <c r="Z19471" s="334">
        <v>0</v>
      </c>
      <c r="AA19471" s="334">
        <v>0</v>
      </c>
      <c r="AB19471" s="334">
        <v>0</v>
      </c>
      <c r="AD19471" s="334">
        <v>0</v>
      </c>
      <c r="AE19471" s="334">
        <f t="shared" si="3043"/>
        <v>0</v>
      </c>
      <c r="AF19471" s="334">
        <f t="shared" si="3044"/>
        <v>0</v>
      </c>
      <c r="AG19471" s="340">
        <f t="shared" si="3045"/>
        <v>0</v>
      </c>
      <c r="AI19471" s="340">
        <f t="shared" si="3050"/>
        <v>0</v>
      </c>
      <c r="AJ19471" s="340">
        <f t="shared" si="3050"/>
        <v>0</v>
      </c>
      <c r="AK19471" s="340">
        <f t="shared" si="3050"/>
        <v>0</v>
      </c>
      <c r="AL19471" s="340">
        <f t="shared" si="3050"/>
        <v>0</v>
      </c>
      <c r="AM19471" s="340">
        <f t="shared" si="3050"/>
        <v>0</v>
      </c>
    </row>
    <row r="19472" spans="1:39" x14ac:dyDescent="0.35">
      <c r="A19472" s="337">
        <v>41385</v>
      </c>
      <c r="B19472" s="338">
        <f t="shared" si="3047"/>
        <v>2013</v>
      </c>
      <c r="C19472" s="338">
        <f t="shared" si="3048"/>
        <v>4</v>
      </c>
      <c r="D19472" s="338">
        <f t="shared" si="3049"/>
        <v>21</v>
      </c>
      <c r="E19472" s="334">
        <v>0</v>
      </c>
      <c r="F19472" s="334">
        <v>0</v>
      </c>
      <c r="G19472" s="334">
        <v>0</v>
      </c>
      <c r="H19472" s="334">
        <v>0</v>
      </c>
      <c r="I19472" s="334">
        <v>0</v>
      </c>
      <c r="J19472" s="334">
        <v>0</v>
      </c>
      <c r="K19472" s="334">
        <v>0</v>
      </c>
      <c r="L19472" s="334">
        <v>0</v>
      </c>
      <c r="M19472" s="334">
        <v>0</v>
      </c>
      <c r="N19472" s="334">
        <v>0</v>
      </c>
      <c r="O19472" s="334">
        <v>0</v>
      </c>
      <c r="P19472" s="334">
        <v>0</v>
      </c>
      <c r="Q19472" s="334">
        <v>0</v>
      </c>
      <c r="R19472" s="334">
        <v>0</v>
      </c>
      <c r="S19472" s="334">
        <v>0</v>
      </c>
      <c r="T19472" s="334">
        <v>0</v>
      </c>
      <c r="U19472" s="334">
        <v>0</v>
      </c>
      <c r="V19472" s="334">
        <v>0</v>
      </c>
      <c r="W19472" s="334">
        <v>0</v>
      </c>
      <c r="X19472" s="334">
        <v>0</v>
      </c>
      <c r="Y19472" s="334">
        <v>0</v>
      </c>
      <c r="Z19472" s="334">
        <v>0</v>
      </c>
      <c r="AA19472" s="334">
        <v>0</v>
      </c>
      <c r="AB19472" s="334">
        <v>0</v>
      </c>
      <c r="AD19472" s="334">
        <v>0</v>
      </c>
      <c r="AE19472" s="334">
        <f t="shared" si="3043"/>
        <v>0</v>
      </c>
      <c r="AF19472" s="334">
        <f t="shared" si="3044"/>
        <v>0</v>
      </c>
      <c r="AG19472" s="340">
        <f t="shared" si="3045"/>
        <v>0</v>
      </c>
      <c r="AI19472" s="340">
        <f t="shared" si="3050"/>
        <v>0</v>
      </c>
      <c r="AJ19472" s="340">
        <f t="shared" si="3050"/>
        <v>0</v>
      </c>
      <c r="AK19472" s="340">
        <f t="shared" si="3050"/>
        <v>0</v>
      </c>
      <c r="AL19472" s="340">
        <f t="shared" si="3050"/>
        <v>0</v>
      </c>
      <c r="AM19472" s="340">
        <f t="shared" si="3050"/>
        <v>0</v>
      </c>
    </row>
    <row r="19473" spans="1:39" x14ac:dyDescent="0.35">
      <c r="A19473" s="337">
        <v>41386</v>
      </c>
      <c r="B19473" s="338">
        <f t="shared" si="3047"/>
        <v>2013</v>
      </c>
      <c r="C19473" s="338">
        <f t="shared" si="3048"/>
        <v>4</v>
      </c>
      <c r="D19473" s="338">
        <f t="shared" si="3049"/>
        <v>22</v>
      </c>
      <c r="E19473" s="334">
        <v>0</v>
      </c>
      <c r="F19473" s="334">
        <v>0</v>
      </c>
      <c r="G19473" s="334">
        <v>0</v>
      </c>
      <c r="H19473" s="334">
        <v>0</v>
      </c>
      <c r="I19473" s="334">
        <v>0</v>
      </c>
      <c r="J19473" s="334">
        <v>0</v>
      </c>
      <c r="K19473" s="334">
        <v>0</v>
      </c>
      <c r="L19473" s="334">
        <v>0</v>
      </c>
      <c r="M19473" s="334">
        <v>0</v>
      </c>
      <c r="N19473" s="334">
        <v>0</v>
      </c>
      <c r="O19473" s="334">
        <v>0</v>
      </c>
      <c r="P19473" s="334">
        <v>0</v>
      </c>
      <c r="Q19473" s="334">
        <v>0</v>
      </c>
      <c r="R19473" s="334">
        <v>0</v>
      </c>
      <c r="S19473" s="334">
        <v>0</v>
      </c>
      <c r="T19473" s="334">
        <v>0</v>
      </c>
      <c r="U19473" s="334">
        <v>0</v>
      </c>
      <c r="V19473" s="334">
        <v>0</v>
      </c>
      <c r="W19473" s="334">
        <v>0</v>
      </c>
      <c r="X19473" s="334">
        <v>0</v>
      </c>
      <c r="Y19473" s="334">
        <v>0</v>
      </c>
      <c r="Z19473" s="334">
        <v>0</v>
      </c>
      <c r="AA19473" s="334">
        <v>0</v>
      </c>
      <c r="AB19473" s="334">
        <v>0</v>
      </c>
      <c r="AD19473" s="334">
        <v>0</v>
      </c>
      <c r="AE19473" s="334">
        <f t="shared" si="3043"/>
        <v>0</v>
      </c>
      <c r="AF19473" s="334">
        <f t="shared" si="3044"/>
        <v>0</v>
      </c>
      <c r="AG19473" s="340">
        <f t="shared" si="3045"/>
        <v>0</v>
      </c>
      <c r="AI19473" s="340">
        <f t="shared" si="3050"/>
        <v>0</v>
      </c>
      <c r="AJ19473" s="340">
        <f t="shared" si="3050"/>
        <v>0</v>
      </c>
      <c r="AK19473" s="340">
        <f t="shared" si="3050"/>
        <v>0</v>
      </c>
      <c r="AL19473" s="340">
        <f t="shared" si="3050"/>
        <v>0</v>
      </c>
      <c r="AM19473" s="340">
        <f t="shared" si="3050"/>
        <v>0</v>
      </c>
    </row>
    <row r="19474" spans="1:39" x14ac:dyDescent="0.35">
      <c r="A19474" s="337">
        <v>41387</v>
      </c>
      <c r="B19474" s="338">
        <f t="shared" si="3047"/>
        <v>2013</v>
      </c>
      <c r="C19474" s="338">
        <f t="shared" si="3048"/>
        <v>4</v>
      </c>
      <c r="D19474" s="338">
        <f t="shared" si="3049"/>
        <v>23</v>
      </c>
      <c r="E19474" s="334">
        <v>0</v>
      </c>
      <c r="F19474" s="334">
        <v>0</v>
      </c>
      <c r="G19474" s="334">
        <v>0</v>
      </c>
      <c r="H19474" s="334">
        <v>0</v>
      </c>
      <c r="I19474" s="334">
        <v>0</v>
      </c>
      <c r="J19474" s="334">
        <v>0</v>
      </c>
      <c r="K19474" s="334">
        <v>0</v>
      </c>
      <c r="L19474" s="334">
        <v>0</v>
      </c>
      <c r="M19474" s="334">
        <v>0</v>
      </c>
      <c r="N19474" s="334">
        <v>0</v>
      </c>
      <c r="O19474" s="334">
        <v>0</v>
      </c>
      <c r="P19474" s="334">
        <v>0</v>
      </c>
      <c r="Q19474" s="334">
        <v>0</v>
      </c>
      <c r="R19474" s="334">
        <v>0</v>
      </c>
      <c r="S19474" s="334">
        <v>0</v>
      </c>
      <c r="T19474" s="334">
        <v>0</v>
      </c>
      <c r="U19474" s="334">
        <v>0</v>
      </c>
      <c r="V19474" s="334">
        <v>0</v>
      </c>
      <c r="W19474" s="334">
        <v>0</v>
      </c>
      <c r="X19474" s="334">
        <v>0</v>
      </c>
      <c r="Y19474" s="334">
        <v>0</v>
      </c>
      <c r="Z19474" s="334">
        <v>0</v>
      </c>
      <c r="AA19474" s="334">
        <v>0</v>
      </c>
      <c r="AB19474" s="334">
        <v>0</v>
      </c>
      <c r="AD19474" s="334">
        <v>0</v>
      </c>
      <c r="AE19474" s="334">
        <f t="shared" si="3043"/>
        <v>0</v>
      </c>
      <c r="AF19474" s="334">
        <f t="shared" si="3044"/>
        <v>0</v>
      </c>
      <c r="AG19474" s="340">
        <f t="shared" si="3045"/>
        <v>0</v>
      </c>
      <c r="AI19474" s="340">
        <f t="shared" si="3050"/>
        <v>0</v>
      </c>
      <c r="AJ19474" s="340">
        <f t="shared" si="3050"/>
        <v>0</v>
      </c>
      <c r="AK19474" s="340">
        <f t="shared" si="3050"/>
        <v>0</v>
      </c>
      <c r="AL19474" s="340">
        <f t="shared" si="3050"/>
        <v>0</v>
      </c>
      <c r="AM19474" s="340">
        <f t="shared" si="3050"/>
        <v>0</v>
      </c>
    </row>
    <row r="19475" spans="1:39" x14ac:dyDescent="0.35">
      <c r="A19475" s="337">
        <v>41388</v>
      </c>
      <c r="B19475" s="338">
        <f t="shared" si="3047"/>
        <v>2013</v>
      </c>
      <c r="C19475" s="338">
        <f t="shared" si="3048"/>
        <v>4</v>
      </c>
      <c r="D19475" s="338">
        <f t="shared" si="3049"/>
        <v>24</v>
      </c>
      <c r="E19475" s="334">
        <v>0</v>
      </c>
      <c r="F19475" s="334">
        <v>0</v>
      </c>
      <c r="G19475" s="334">
        <v>0</v>
      </c>
      <c r="H19475" s="334">
        <v>0</v>
      </c>
      <c r="I19475" s="334">
        <v>0</v>
      </c>
      <c r="J19475" s="334">
        <v>0</v>
      </c>
      <c r="K19475" s="334">
        <v>0</v>
      </c>
      <c r="L19475" s="334">
        <v>0</v>
      </c>
      <c r="M19475" s="334">
        <v>0</v>
      </c>
      <c r="N19475" s="334">
        <v>0</v>
      </c>
      <c r="O19475" s="334">
        <v>0</v>
      </c>
      <c r="P19475" s="334">
        <v>0</v>
      </c>
      <c r="Q19475" s="334">
        <v>0</v>
      </c>
      <c r="R19475" s="334">
        <v>0</v>
      </c>
      <c r="S19475" s="334">
        <v>0</v>
      </c>
      <c r="T19475" s="334">
        <v>0</v>
      </c>
      <c r="U19475" s="334">
        <v>0</v>
      </c>
      <c r="V19475" s="334">
        <v>0</v>
      </c>
      <c r="W19475" s="334">
        <v>0</v>
      </c>
      <c r="X19475" s="334">
        <v>0</v>
      </c>
      <c r="Y19475" s="334">
        <v>0</v>
      </c>
      <c r="Z19475" s="334">
        <v>0</v>
      </c>
      <c r="AA19475" s="334">
        <v>0</v>
      </c>
      <c r="AB19475" s="334">
        <v>0</v>
      </c>
      <c r="AD19475" s="334">
        <v>0</v>
      </c>
      <c r="AE19475" s="334">
        <f t="shared" si="3043"/>
        <v>0</v>
      </c>
      <c r="AF19475" s="334">
        <f t="shared" si="3044"/>
        <v>0</v>
      </c>
      <c r="AG19475" s="340">
        <f t="shared" si="3045"/>
        <v>0</v>
      </c>
      <c r="AI19475" s="340">
        <f t="shared" si="3050"/>
        <v>0</v>
      </c>
      <c r="AJ19475" s="340">
        <f t="shared" si="3050"/>
        <v>0</v>
      </c>
      <c r="AK19475" s="340">
        <f t="shared" si="3050"/>
        <v>0</v>
      </c>
      <c r="AL19475" s="340">
        <f t="shared" si="3050"/>
        <v>0</v>
      </c>
      <c r="AM19475" s="340">
        <f t="shared" si="3050"/>
        <v>0</v>
      </c>
    </row>
    <row r="19476" spans="1:39" x14ac:dyDescent="0.35">
      <c r="A19476" s="337">
        <v>41389</v>
      </c>
      <c r="B19476" s="338">
        <f t="shared" si="3047"/>
        <v>2013</v>
      </c>
      <c r="C19476" s="338">
        <f t="shared" si="3048"/>
        <v>4</v>
      </c>
      <c r="D19476" s="338">
        <f t="shared" si="3049"/>
        <v>25</v>
      </c>
      <c r="E19476" s="334">
        <v>0</v>
      </c>
      <c r="F19476" s="334">
        <v>0</v>
      </c>
      <c r="G19476" s="334">
        <v>0</v>
      </c>
      <c r="H19476" s="334">
        <v>0</v>
      </c>
      <c r="I19476" s="334">
        <v>0</v>
      </c>
      <c r="J19476" s="334">
        <v>0</v>
      </c>
      <c r="K19476" s="334">
        <v>0</v>
      </c>
      <c r="L19476" s="334">
        <v>0</v>
      </c>
      <c r="M19476" s="334">
        <v>0</v>
      </c>
      <c r="N19476" s="334">
        <v>0</v>
      </c>
      <c r="O19476" s="334">
        <v>0</v>
      </c>
      <c r="P19476" s="334">
        <v>0</v>
      </c>
      <c r="Q19476" s="334">
        <v>0</v>
      </c>
      <c r="R19476" s="334">
        <v>0</v>
      </c>
      <c r="S19476" s="334">
        <v>0</v>
      </c>
      <c r="T19476" s="334">
        <v>0</v>
      </c>
      <c r="U19476" s="334">
        <v>0</v>
      </c>
      <c r="V19476" s="334">
        <v>0</v>
      </c>
      <c r="W19476" s="334">
        <v>0</v>
      </c>
      <c r="X19476" s="334">
        <v>0</v>
      </c>
      <c r="Y19476" s="334">
        <v>0</v>
      </c>
      <c r="Z19476" s="334">
        <v>0</v>
      </c>
      <c r="AA19476" s="334">
        <v>0</v>
      </c>
      <c r="AB19476" s="334">
        <v>0</v>
      </c>
      <c r="AD19476" s="334">
        <v>0</v>
      </c>
      <c r="AE19476" s="334">
        <f t="shared" si="3043"/>
        <v>0</v>
      </c>
      <c r="AF19476" s="334">
        <f t="shared" si="3044"/>
        <v>0</v>
      </c>
      <c r="AG19476" s="340">
        <f t="shared" si="3045"/>
        <v>0</v>
      </c>
      <c r="AI19476" s="340">
        <f t="shared" ref="AI19476:AM19491" si="3051">IF($C19476=AI$1,$AF19476,0)</f>
        <v>0</v>
      </c>
      <c r="AJ19476" s="340">
        <f t="shared" si="3051"/>
        <v>0</v>
      </c>
      <c r="AK19476" s="340">
        <f t="shared" si="3051"/>
        <v>0</v>
      </c>
      <c r="AL19476" s="340">
        <f t="shared" si="3051"/>
        <v>0</v>
      </c>
      <c r="AM19476" s="340">
        <f t="shared" si="3051"/>
        <v>0</v>
      </c>
    </row>
    <row r="19477" spans="1:39" x14ac:dyDescent="0.35">
      <c r="A19477" s="337">
        <v>41390</v>
      </c>
      <c r="B19477" s="338">
        <f t="shared" si="3047"/>
        <v>2013</v>
      </c>
      <c r="C19477" s="338">
        <f t="shared" si="3048"/>
        <v>4</v>
      </c>
      <c r="D19477" s="338">
        <f t="shared" si="3049"/>
        <v>26</v>
      </c>
      <c r="E19477" s="334">
        <v>0</v>
      </c>
      <c r="F19477" s="334">
        <v>0</v>
      </c>
      <c r="G19477" s="334">
        <v>0</v>
      </c>
      <c r="H19477" s="334">
        <v>0</v>
      </c>
      <c r="I19477" s="334">
        <v>0</v>
      </c>
      <c r="J19477" s="334">
        <v>0</v>
      </c>
      <c r="K19477" s="334">
        <v>0</v>
      </c>
      <c r="L19477" s="334">
        <v>0</v>
      </c>
      <c r="M19477" s="334">
        <v>0</v>
      </c>
      <c r="N19477" s="334">
        <v>0</v>
      </c>
      <c r="O19477" s="334">
        <v>0</v>
      </c>
      <c r="P19477" s="334">
        <v>0</v>
      </c>
      <c r="Q19477" s="334">
        <v>0</v>
      </c>
      <c r="R19477" s="334">
        <v>0</v>
      </c>
      <c r="S19477" s="334">
        <v>0</v>
      </c>
      <c r="T19477" s="334">
        <v>0</v>
      </c>
      <c r="U19477" s="334">
        <v>0</v>
      </c>
      <c r="V19477" s="334">
        <v>0</v>
      </c>
      <c r="W19477" s="334">
        <v>0</v>
      </c>
      <c r="X19477" s="334">
        <v>0</v>
      </c>
      <c r="Y19477" s="334">
        <v>0</v>
      </c>
      <c r="Z19477" s="334">
        <v>0</v>
      </c>
      <c r="AA19477" s="334">
        <v>0</v>
      </c>
      <c r="AB19477" s="334">
        <v>0</v>
      </c>
      <c r="AD19477" s="334">
        <v>0</v>
      </c>
      <c r="AE19477" s="334">
        <f t="shared" si="3043"/>
        <v>0</v>
      </c>
      <c r="AF19477" s="334">
        <f t="shared" si="3044"/>
        <v>0</v>
      </c>
      <c r="AG19477" s="340">
        <f t="shared" si="3045"/>
        <v>0</v>
      </c>
      <c r="AI19477" s="340">
        <f t="shared" si="3051"/>
        <v>0</v>
      </c>
      <c r="AJ19477" s="340">
        <f t="shared" si="3051"/>
        <v>0</v>
      </c>
      <c r="AK19477" s="340">
        <f t="shared" si="3051"/>
        <v>0</v>
      </c>
      <c r="AL19477" s="340">
        <f t="shared" si="3051"/>
        <v>0</v>
      </c>
      <c r="AM19477" s="340">
        <f t="shared" si="3051"/>
        <v>0</v>
      </c>
    </row>
    <row r="19478" spans="1:39" x14ac:dyDescent="0.35">
      <c r="A19478" s="337">
        <v>41391</v>
      </c>
      <c r="B19478" s="338">
        <f t="shared" si="3047"/>
        <v>2013</v>
      </c>
      <c r="C19478" s="338">
        <f t="shared" si="3048"/>
        <v>4</v>
      </c>
      <c r="D19478" s="338">
        <f t="shared" si="3049"/>
        <v>27</v>
      </c>
      <c r="E19478" s="334">
        <v>0</v>
      </c>
      <c r="F19478" s="334">
        <v>0</v>
      </c>
      <c r="G19478" s="334">
        <v>0</v>
      </c>
      <c r="H19478" s="334">
        <v>0</v>
      </c>
      <c r="I19478" s="334">
        <v>0</v>
      </c>
      <c r="J19478" s="334">
        <v>0</v>
      </c>
      <c r="K19478" s="334">
        <v>0</v>
      </c>
      <c r="L19478" s="334">
        <v>0</v>
      </c>
      <c r="M19478" s="334">
        <v>0</v>
      </c>
      <c r="N19478" s="334">
        <v>0</v>
      </c>
      <c r="O19478" s="334">
        <v>0</v>
      </c>
      <c r="P19478" s="334">
        <v>0</v>
      </c>
      <c r="Q19478" s="334">
        <v>0</v>
      </c>
      <c r="R19478" s="334">
        <v>0</v>
      </c>
      <c r="S19478" s="334">
        <v>0</v>
      </c>
      <c r="T19478" s="334">
        <v>0</v>
      </c>
      <c r="U19478" s="334">
        <v>0</v>
      </c>
      <c r="V19478" s="334">
        <v>0</v>
      </c>
      <c r="W19478" s="334">
        <v>0</v>
      </c>
      <c r="X19478" s="334">
        <v>0</v>
      </c>
      <c r="Y19478" s="334">
        <v>0</v>
      </c>
      <c r="Z19478" s="334">
        <v>0</v>
      </c>
      <c r="AA19478" s="334">
        <v>0</v>
      </c>
      <c r="AB19478" s="334">
        <v>0</v>
      </c>
      <c r="AD19478" s="334">
        <v>0</v>
      </c>
      <c r="AE19478" s="334">
        <f t="shared" si="3043"/>
        <v>0</v>
      </c>
      <c r="AF19478" s="334">
        <f t="shared" si="3044"/>
        <v>0</v>
      </c>
      <c r="AG19478" s="340">
        <f t="shared" si="3045"/>
        <v>0</v>
      </c>
      <c r="AI19478" s="340">
        <f t="shared" si="3051"/>
        <v>0</v>
      </c>
      <c r="AJ19478" s="340">
        <f t="shared" si="3051"/>
        <v>0</v>
      </c>
      <c r="AK19478" s="340">
        <f t="shared" si="3051"/>
        <v>0</v>
      </c>
      <c r="AL19478" s="340">
        <f t="shared" si="3051"/>
        <v>0</v>
      </c>
      <c r="AM19478" s="340">
        <f t="shared" si="3051"/>
        <v>0</v>
      </c>
    </row>
    <row r="19479" spans="1:39" x14ac:dyDescent="0.35">
      <c r="A19479" s="337">
        <v>41392</v>
      </c>
      <c r="B19479" s="338">
        <f t="shared" si="3047"/>
        <v>2013</v>
      </c>
      <c r="C19479" s="338">
        <f t="shared" si="3048"/>
        <v>4</v>
      </c>
      <c r="D19479" s="338">
        <f t="shared" si="3049"/>
        <v>28</v>
      </c>
      <c r="E19479" s="334">
        <v>0</v>
      </c>
      <c r="F19479" s="334">
        <v>0</v>
      </c>
      <c r="G19479" s="334">
        <v>0</v>
      </c>
      <c r="H19479" s="334">
        <v>0</v>
      </c>
      <c r="I19479" s="334">
        <v>0</v>
      </c>
      <c r="J19479" s="334">
        <v>0</v>
      </c>
      <c r="K19479" s="334">
        <v>0</v>
      </c>
      <c r="L19479" s="334">
        <v>0</v>
      </c>
      <c r="M19479" s="334">
        <v>0</v>
      </c>
      <c r="N19479" s="334">
        <v>0</v>
      </c>
      <c r="O19479" s="334">
        <v>0</v>
      </c>
      <c r="P19479" s="334">
        <v>0</v>
      </c>
      <c r="Q19479" s="334">
        <v>0</v>
      </c>
      <c r="R19479" s="334">
        <v>0</v>
      </c>
      <c r="S19479" s="334">
        <v>0</v>
      </c>
      <c r="T19479" s="334">
        <v>0</v>
      </c>
      <c r="U19479" s="334">
        <v>0</v>
      </c>
      <c r="V19479" s="334">
        <v>0</v>
      </c>
      <c r="W19479" s="334">
        <v>0</v>
      </c>
      <c r="X19479" s="334">
        <v>0</v>
      </c>
      <c r="Y19479" s="334">
        <v>0</v>
      </c>
      <c r="Z19479" s="334">
        <v>0</v>
      </c>
      <c r="AA19479" s="334">
        <v>0</v>
      </c>
      <c r="AB19479" s="334">
        <v>0</v>
      </c>
      <c r="AD19479" s="334">
        <v>0</v>
      </c>
      <c r="AE19479" s="334">
        <f t="shared" si="3043"/>
        <v>0</v>
      </c>
      <c r="AF19479" s="334">
        <f t="shared" si="3044"/>
        <v>0</v>
      </c>
      <c r="AG19479" s="340">
        <f t="shared" si="3045"/>
        <v>0</v>
      </c>
      <c r="AI19479" s="340">
        <f t="shared" si="3051"/>
        <v>0</v>
      </c>
      <c r="AJ19479" s="340">
        <f t="shared" si="3051"/>
        <v>0</v>
      </c>
      <c r="AK19479" s="340">
        <f t="shared" si="3051"/>
        <v>0</v>
      </c>
      <c r="AL19479" s="340">
        <f t="shared" si="3051"/>
        <v>0</v>
      </c>
      <c r="AM19479" s="340">
        <f t="shared" si="3051"/>
        <v>0</v>
      </c>
    </row>
    <row r="19480" spans="1:39" x14ac:dyDescent="0.35">
      <c r="A19480" s="337">
        <v>41393</v>
      </c>
      <c r="B19480" s="338">
        <f t="shared" si="3047"/>
        <v>2013</v>
      </c>
      <c r="C19480" s="338">
        <f t="shared" si="3048"/>
        <v>4</v>
      </c>
      <c r="D19480" s="338">
        <f t="shared" si="3049"/>
        <v>29</v>
      </c>
      <c r="E19480" s="334">
        <v>0</v>
      </c>
      <c r="F19480" s="334">
        <v>0</v>
      </c>
      <c r="G19480" s="334">
        <v>0</v>
      </c>
      <c r="H19480" s="334">
        <v>0</v>
      </c>
      <c r="I19480" s="334">
        <v>0</v>
      </c>
      <c r="J19480" s="334">
        <v>0</v>
      </c>
      <c r="K19480" s="334">
        <v>0</v>
      </c>
      <c r="L19480" s="334">
        <v>0</v>
      </c>
      <c r="M19480" s="334">
        <v>0</v>
      </c>
      <c r="N19480" s="334">
        <v>0</v>
      </c>
      <c r="O19480" s="334">
        <v>0</v>
      </c>
      <c r="P19480" s="334">
        <v>0</v>
      </c>
      <c r="Q19480" s="334">
        <v>0</v>
      </c>
      <c r="R19480" s="334">
        <v>0</v>
      </c>
      <c r="S19480" s="334">
        <v>0</v>
      </c>
      <c r="T19480" s="334">
        <v>0</v>
      </c>
      <c r="U19480" s="334">
        <v>0</v>
      </c>
      <c r="V19480" s="334">
        <v>0</v>
      </c>
      <c r="W19480" s="334">
        <v>0</v>
      </c>
      <c r="X19480" s="334">
        <v>0</v>
      </c>
      <c r="Y19480" s="334">
        <v>0</v>
      </c>
      <c r="Z19480" s="334">
        <v>0</v>
      </c>
      <c r="AA19480" s="334">
        <v>0</v>
      </c>
      <c r="AB19480" s="334">
        <v>0</v>
      </c>
      <c r="AD19480" s="334">
        <v>0</v>
      </c>
      <c r="AE19480" s="334">
        <f t="shared" si="3043"/>
        <v>0</v>
      </c>
      <c r="AF19480" s="334">
        <f t="shared" si="3044"/>
        <v>0</v>
      </c>
      <c r="AG19480" s="340">
        <f t="shared" si="3045"/>
        <v>0</v>
      </c>
      <c r="AI19480" s="340">
        <f t="shared" si="3051"/>
        <v>0</v>
      </c>
      <c r="AJ19480" s="340">
        <f t="shared" si="3051"/>
        <v>0</v>
      </c>
      <c r="AK19480" s="340">
        <f t="shared" si="3051"/>
        <v>0</v>
      </c>
      <c r="AL19480" s="340">
        <f t="shared" si="3051"/>
        <v>0</v>
      </c>
      <c r="AM19480" s="340">
        <f t="shared" si="3051"/>
        <v>0</v>
      </c>
    </row>
    <row r="19481" spans="1:39" x14ac:dyDescent="0.35">
      <c r="A19481" s="337">
        <v>41394</v>
      </c>
      <c r="B19481" s="338">
        <f t="shared" si="3047"/>
        <v>2013</v>
      </c>
      <c r="C19481" s="338">
        <f t="shared" si="3048"/>
        <v>4</v>
      </c>
      <c r="D19481" s="338">
        <f t="shared" si="3049"/>
        <v>30</v>
      </c>
      <c r="E19481" s="334">
        <v>0</v>
      </c>
      <c r="F19481" s="334">
        <v>0</v>
      </c>
      <c r="G19481" s="334">
        <v>0</v>
      </c>
      <c r="H19481" s="334">
        <v>0</v>
      </c>
      <c r="I19481" s="334">
        <v>0</v>
      </c>
      <c r="J19481" s="334">
        <v>0</v>
      </c>
      <c r="K19481" s="334">
        <v>0</v>
      </c>
      <c r="L19481" s="334">
        <v>0</v>
      </c>
      <c r="M19481" s="334">
        <v>0</v>
      </c>
      <c r="N19481" s="334">
        <v>0</v>
      </c>
      <c r="O19481" s="334">
        <v>0</v>
      </c>
      <c r="P19481" s="334">
        <v>0</v>
      </c>
      <c r="Q19481" s="334">
        <v>0</v>
      </c>
      <c r="R19481" s="334">
        <v>0</v>
      </c>
      <c r="S19481" s="334">
        <v>0</v>
      </c>
      <c r="T19481" s="334">
        <v>0</v>
      </c>
      <c r="U19481" s="334">
        <v>0</v>
      </c>
      <c r="V19481" s="334">
        <v>0</v>
      </c>
      <c r="W19481" s="334">
        <v>0</v>
      </c>
      <c r="X19481" s="334">
        <v>0</v>
      </c>
      <c r="Y19481" s="334">
        <v>0</v>
      </c>
      <c r="Z19481" s="334">
        <v>0</v>
      </c>
      <c r="AA19481" s="334">
        <v>0</v>
      </c>
      <c r="AB19481" s="334">
        <v>0</v>
      </c>
      <c r="AD19481" s="334">
        <v>0</v>
      </c>
      <c r="AE19481" s="334">
        <f t="shared" si="3043"/>
        <v>0</v>
      </c>
      <c r="AF19481" s="334">
        <f t="shared" si="3044"/>
        <v>0</v>
      </c>
      <c r="AG19481" s="340">
        <f t="shared" si="3045"/>
        <v>0</v>
      </c>
      <c r="AI19481" s="340">
        <f t="shared" si="3051"/>
        <v>0</v>
      </c>
      <c r="AJ19481" s="340">
        <f t="shared" si="3051"/>
        <v>0</v>
      </c>
      <c r="AK19481" s="340">
        <f t="shared" si="3051"/>
        <v>0</v>
      </c>
      <c r="AL19481" s="340">
        <f t="shared" si="3051"/>
        <v>0</v>
      </c>
      <c r="AM19481" s="340">
        <f t="shared" si="3051"/>
        <v>0</v>
      </c>
    </row>
    <row r="19482" spans="1:39" x14ac:dyDescent="0.35">
      <c r="A19482" s="337">
        <v>41395</v>
      </c>
      <c r="B19482" s="338">
        <f t="shared" si="3047"/>
        <v>2013</v>
      </c>
      <c r="C19482" s="338">
        <f t="shared" si="3048"/>
        <v>5</v>
      </c>
      <c r="D19482" s="338">
        <f t="shared" si="3049"/>
        <v>1</v>
      </c>
      <c r="E19482" s="334">
        <v>0</v>
      </c>
      <c r="F19482" s="334">
        <v>0</v>
      </c>
      <c r="G19482" s="334">
        <v>0</v>
      </c>
      <c r="H19482" s="334">
        <v>0</v>
      </c>
      <c r="I19482" s="334">
        <v>0</v>
      </c>
      <c r="J19482" s="334">
        <v>0</v>
      </c>
      <c r="K19482" s="334">
        <v>0</v>
      </c>
      <c r="L19482" s="334">
        <v>0</v>
      </c>
      <c r="M19482" s="334">
        <v>0</v>
      </c>
      <c r="N19482" s="334">
        <v>0</v>
      </c>
      <c r="O19482" s="334">
        <v>0</v>
      </c>
      <c r="P19482" s="334">
        <v>0</v>
      </c>
      <c r="Q19482" s="334">
        <v>0</v>
      </c>
      <c r="R19482" s="334">
        <v>0</v>
      </c>
      <c r="S19482" s="334">
        <v>0</v>
      </c>
      <c r="T19482" s="334">
        <v>0</v>
      </c>
      <c r="U19482" s="334">
        <v>0</v>
      </c>
      <c r="V19482" s="334">
        <v>0</v>
      </c>
      <c r="W19482" s="334">
        <v>0</v>
      </c>
      <c r="X19482" s="334">
        <v>0</v>
      </c>
      <c r="Y19482" s="334">
        <v>0</v>
      </c>
      <c r="Z19482" s="334">
        <v>0</v>
      </c>
      <c r="AA19482" s="334">
        <v>0</v>
      </c>
      <c r="AB19482" s="334">
        <v>0</v>
      </c>
      <c r="AD19482" s="334">
        <v>0</v>
      </c>
      <c r="AE19482" s="334">
        <f t="shared" si="3043"/>
        <v>0</v>
      </c>
      <c r="AF19482" s="334">
        <f t="shared" si="3044"/>
        <v>0</v>
      </c>
      <c r="AG19482" s="340">
        <f t="shared" si="3045"/>
        <v>0</v>
      </c>
      <c r="AI19482" s="340">
        <f t="shared" si="3051"/>
        <v>0</v>
      </c>
      <c r="AJ19482" s="340">
        <f t="shared" si="3051"/>
        <v>0</v>
      </c>
      <c r="AK19482" s="340">
        <f t="shared" si="3051"/>
        <v>0</v>
      </c>
      <c r="AL19482" s="340">
        <f t="shared" si="3051"/>
        <v>0</v>
      </c>
      <c r="AM19482" s="340">
        <f t="shared" si="3051"/>
        <v>0</v>
      </c>
    </row>
    <row r="19483" spans="1:39" x14ac:dyDescent="0.35">
      <c r="A19483" s="337">
        <v>41396</v>
      </c>
      <c r="B19483" s="338">
        <f t="shared" si="3047"/>
        <v>2013</v>
      </c>
      <c r="C19483" s="338">
        <f t="shared" si="3048"/>
        <v>5</v>
      </c>
      <c r="D19483" s="338">
        <f t="shared" si="3049"/>
        <v>2</v>
      </c>
      <c r="E19483" s="334">
        <v>0</v>
      </c>
      <c r="F19483" s="334">
        <v>0</v>
      </c>
      <c r="G19483" s="334">
        <v>0</v>
      </c>
      <c r="H19483" s="334">
        <v>0</v>
      </c>
      <c r="I19483" s="334">
        <v>0</v>
      </c>
      <c r="J19483" s="334">
        <v>0</v>
      </c>
      <c r="K19483" s="334">
        <v>0</v>
      </c>
      <c r="L19483" s="334">
        <v>0</v>
      </c>
      <c r="M19483" s="334">
        <v>0</v>
      </c>
      <c r="N19483" s="334">
        <v>0</v>
      </c>
      <c r="O19483" s="334">
        <v>0</v>
      </c>
      <c r="P19483" s="334">
        <v>0</v>
      </c>
      <c r="Q19483" s="334">
        <v>0</v>
      </c>
      <c r="R19483" s="334">
        <v>0</v>
      </c>
      <c r="S19483" s="334">
        <v>0</v>
      </c>
      <c r="T19483" s="334">
        <v>0</v>
      </c>
      <c r="U19483" s="334">
        <v>0</v>
      </c>
      <c r="V19483" s="334">
        <v>0</v>
      </c>
      <c r="W19483" s="334">
        <v>0</v>
      </c>
      <c r="X19483" s="334">
        <v>0</v>
      </c>
      <c r="Y19483" s="334">
        <v>0</v>
      </c>
      <c r="Z19483" s="334">
        <v>0</v>
      </c>
      <c r="AA19483" s="334">
        <v>0</v>
      </c>
      <c r="AB19483" s="334">
        <v>0</v>
      </c>
      <c r="AD19483" s="334">
        <v>0</v>
      </c>
      <c r="AE19483" s="334">
        <f t="shared" si="3043"/>
        <v>0</v>
      </c>
      <c r="AF19483" s="334">
        <f t="shared" si="3044"/>
        <v>0</v>
      </c>
      <c r="AG19483" s="340">
        <f t="shared" si="3045"/>
        <v>0</v>
      </c>
      <c r="AI19483" s="340">
        <f t="shared" si="3051"/>
        <v>0</v>
      </c>
      <c r="AJ19483" s="340">
        <f t="shared" si="3051"/>
        <v>0</v>
      </c>
      <c r="AK19483" s="340">
        <f t="shared" si="3051"/>
        <v>0</v>
      </c>
      <c r="AL19483" s="340">
        <f t="shared" si="3051"/>
        <v>0</v>
      </c>
      <c r="AM19483" s="340">
        <f t="shared" si="3051"/>
        <v>0</v>
      </c>
    </row>
    <row r="19484" spans="1:39" x14ac:dyDescent="0.35">
      <c r="A19484" s="337">
        <v>41397</v>
      </c>
      <c r="B19484" s="338">
        <f t="shared" si="3047"/>
        <v>2013</v>
      </c>
      <c r="C19484" s="338">
        <f t="shared" si="3048"/>
        <v>5</v>
      </c>
      <c r="D19484" s="338">
        <f t="shared" si="3049"/>
        <v>3</v>
      </c>
      <c r="E19484" s="334">
        <v>0.5</v>
      </c>
      <c r="F19484" s="334">
        <v>0.4</v>
      </c>
      <c r="G19484" s="334">
        <v>0.5</v>
      </c>
      <c r="H19484" s="334">
        <v>0.4</v>
      </c>
      <c r="I19484" s="334">
        <v>0</v>
      </c>
      <c r="J19484" s="334">
        <v>0</v>
      </c>
      <c r="K19484" s="334">
        <v>0</v>
      </c>
      <c r="L19484" s="334">
        <v>0</v>
      </c>
      <c r="M19484" s="334">
        <v>0</v>
      </c>
      <c r="N19484" s="334">
        <v>0</v>
      </c>
      <c r="O19484" s="334">
        <v>0</v>
      </c>
      <c r="P19484" s="334">
        <v>0</v>
      </c>
      <c r="Q19484" s="334">
        <v>0</v>
      </c>
      <c r="R19484" s="334">
        <v>0</v>
      </c>
      <c r="S19484" s="334">
        <v>0</v>
      </c>
      <c r="T19484" s="334">
        <v>0</v>
      </c>
      <c r="U19484" s="334">
        <v>0</v>
      </c>
      <c r="V19484" s="334">
        <v>0</v>
      </c>
      <c r="W19484" s="334">
        <v>0</v>
      </c>
      <c r="X19484" s="334">
        <v>0</v>
      </c>
      <c r="Y19484" s="334">
        <v>0</v>
      </c>
      <c r="Z19484" s="334">
        <v>0</v>
      </c>
      <c r="AA19484" s="334">
        <v>0</v>
      </c>
      <c r="AB19484" s="334">
        <v>0</v>
      </c>
      <c r="AD19484" s="334">
        <v>1.8</v>
      </c>
      <c r="AE19484" s="334">
        <f t="shared" si="3043"/>
        <v>1.8</v>
      </c>
      <c r="AF19484" s="334">
        <f t="shared" si="3044"/>
        <v>1.7999999999999998</v>
      </c>
      <c r="AG19484" s="340">
        <f t="shared" si="3045"/>
        <v>2.2204460492503131E-16</v>
      </c>
      <c r="AI19484" s="340">
        <f t="shared" si="3051"/>
        <v>1.7999999999999998</v>
      </c>
      <c r="AJ19484" s="340">
        <f t="shared" si="3051"/>
        <v>0</v>
      </c>
      <c r="AK19484" s="340">
        <f t="shared" si="3051"/>
        <v>0</v>
      </c>
      <c r="AL19484" s="340">
        <f t="shared" si="3051"/>
        <v>0</v>
      </c>
      <c r="AM19484" s="340">
        <f t="shared" si="3051"/>
        <v>0</v>
      </c>
    </row>
    <row r="19485" spans="1:39" x14ac:dyDescent="0.35">
      <c r="A19485" s="337">
        <v>41398</v>
      </c>
      <c r="B19485" s="338">
        <f t="shared" si="3047"/>
        <v>2013</v>
      </c>
      <c r="C19485" s="338">
        <f t="shared" si="3048"/>
        <v>5</v>
      </c>
      <c r="D19485" s="338">
        <f t="shared" si="3049"/>
        <v>4</v>
      </c>
      <c r="E19485" s="334">
        <v>0</v>
      </c>
      <c r="F19485" s="334">
        <v>0</v>
      </c>
      <c r="G19485" s="334">
        <v>0</v>
      </c>
      <c r="H19485" s="334">
        <v>0</v>
      </c>
      <c r="I19485" s="334">
        <v>0</v>
      </c>
      <c r="J19485" s="334">
        <v>0</v>
      </c>
      <c r="K19485" s="334">
        <v>0</v>
      </c>
      <c r="L19485" s="334">
        <v>0</v>
      </c>
      <c r="M19485" s="334">
        <v>0</v>
      </c>
      <c r="N19485" s="334">
        <v>0</v>
      </c>
      <c r="O19485" s="334">
        <v>0</v>
      </c>
      <c r="P19485" s="334">
        <v>0</v>
      </c>
      <c r="Q19485" s="334">
        <v>0</v>
      </c>
      <c r="R19485" s="334">
        <v>0</v>
      </c>
      <c r="S19485" s="334">
        <v>0</v>
      </c>
      <c r="T19485" s="334">
        <v>0</v>
      </c>
      <c r="U19485" s="334">
        <v>0</v>
      </c>
      <c r="V19485" s="334">
        <v>0</v>
      </c>
      <c r="W19485" s="334">
        <v>0</v>
      </c>
      <c r="X19485" s="334">
        <v>0</v>
      </c>
      <c r="Y19485" s="334">
        <v>0</v>
      </c>
      <c r="Z19485" s="334">
        <v>0</v>
      </c>
      <c r="AA19485" s="334">
        <v>0</v>
      </c>
      <c r="AB19485" s="334">
        <v>0</v>
      </c>
      <c r="AD19485" s="334">
        <v>0</v>
      </c>
      <c r="AE19485" s="334">
        <f t="shared" si="3043"/>
        <v>0</v>
      </c>
      <c r="AF19485" s="334">
        <f t="shared" si="3044"/>
        <v>0</v>
      </c>
      <c r="AG19485" s="340">
        <f t="shared" si="3045"/>
        <v>0</v>
      </c>
      <c r="AI19485" s="340">
        <f t="shared" si="3051"/>
        <v>0</v>
      </c>
      <c r="AJ19485" s="340">
        <f t="shared" si="3051"/>
        <v>0</v>
      </c>
      <c r="AK19485" s="340">
        <f t="shared" si="3051"/>
        <v>0</v>
      </c>
      <c r="AL19485" s="340">
        <f t="shared" si="3051"/>
        <v>0</v>
      </c>
      <c r="AM19485" s="340">
        <f t="shared" si="3051"/>
        <v>0</v>
      </c>
    </row>
    <row r="19486" spans="1:39" x14ac:dyDescent="0.35">
      <c r="A19486" s="337">
        <v>41399</v>
      </c>
      <c r="B19486" s="338">
        <f t="shared" si="3047"/>
        <v>2013</v>
      </c>
      <c r="C19486" s="338">
        <f t="shared" si="3048"/>
        <v>5</v>
      </c>
      <c r="D19486" s="338">
        <f t="shared" si="3049"/>
        <v>5</v>
      </c>
      <c r="E19486" s="334">
        <v>0</v>
      </c>
      <c r="F19486" s="334">
        <v>0</v>
      </c>
      <c r="G19486" s="334">
        <v>0</v>
      </c>
      <c r="H19486" s="334">
        <v>0</v>
      </c>
      <c r="I19486" s="334">
        <v>0</v>
      </c>
      <c r="J19486" s="334">
        <v>0</v>
      </c>
      <c r="K19486" s="334">
        <v>0</v>
      </c>
      <c r="L19486" s="334">
        <v>0</v>
      </c>
      <c r="M19486" s="334">
        <v>0</v>
      </c>
      <c r="N19486" s="334">
        <v>0</v>
      </c>
      <c r="O19486" s="334">
        <v>0</v>
      </c>
      <c r="P19486" s="334">
        <v>0</v>
      </c>
      <c r="Q19486" s="334">
        <v>0</v>
      </c>
      <c r="R19486" s="334">
        <v>0</v>
      </c>
      <c r="S19486" s="334">
        <v>0</v>
      </c>
      <c r="T19486" s="334">
        <v>0</v>
      </c>
      <c r="U19486" s="334">
        <v>0</v>
      </c>
      <c r="V19486" s="334">
        <v>0</v>
      </c>
      <c r="W19486" s="334">
        <v>0</v>
      </c>
      <c r="X19486" s="334">
        <v>0</v>
      </c>
      <c r="Y19486" s="334">
        <v>0</v>
      </c>
      <c r="Z19486" s="334">
        <v>0</v>
      </c>
      <c r="AA19486" s="334">
        <v>0</v>
      </c>
      <c r="AB19486" s="334">
        <v>0</v>
      </c>
      <c r="AD19486" s="334">
        <v>0</v>
      </c>
      <c r="AE19486" s="334">
        <f t="shared" si="3043"/>
        <v>0</v>
      </c>
      <c r="AF19486" s="334">
        <f t="shared" si="3044"/>
        <v>0</v>
      </c>
      <c r="AG19486" s="340">
        <f t="shared" si="3045"/>
        <v>0</v>
      </c>
      <c r="AI19486" s="340">
        <f t="shared" si="3051"/>
        <v>0</v>
      </c>
      <c r="AJ19486" s="340">
        <f t="shared" si="3051"/>
        <v>0</v>
      </c>
      <c r="AK19486" s="340">
        <f t="shared" si="3051"/>
        <v>0</v>
      </c>
      <c r="AL19486" s="340">
        <f t="shared" si="3051"/>
        <v>0</v>
      </c>
      <c r="AM19486" s="340">
        <f t="shared" si="3051"/>
        <v>0</v>
      </c>
    </row>
    <row r="19487" spans="1:39" x14ac:dyDescent="0.35">
      <c r="A19487" s="337">
        <v>41400</v>
      </c>
      <c r="B19487" s="338">
        <f t="shared" si="3047"/>
        <v>2013</v>
      </c>
      <c r="C19487" s="338">
        <f t="shared" si="3048"/>
        <v>5</v>
      </c>
      <c r="D19487" s="338">
        <f t="shared" si="3049"/>
        <v>6</v>
      </c>
      <c r="E19487" s="334">
        <v>0</v>
      </c>
      <c r="F19487" s="334">
        <v>0</v>
      </c>
      <c r="G19487" s="334">
        <v>0</v>
      </c>
      <c r="H19487" s="334">
        <v>0</v>
      </c>
      <c r="I19487" s="334">
        <v>0</v>
      </c>
      <c r="J19487" s="334">
        <v>0</v>
      </c>
      <c r="K19487" s="334">
        <v>0</v>
      </c>
      <c r="L19487" s="334">
        <v>0</v>
      </c>
      <c r="M19487" s="334">
        <v>0</v>
      </c>
      <c r="N19487" s="334">
        <v>0</v>
      </c>
      <c r="O19487" s="334">
        <v>0</v>
      </c>
      <c r="P19487" s="334">
        <v>0</v>
      </c>
      <c r="Q19487" s="334">
        <v>0</v>
      </c>
      <c r="R19487" s="334">
        <v>0</v>
      </c>
      <c r="S19487" s="334">
        <v>0</v>
      </c>
      <c r="T19487" s="334">
        <v>0</v>
      </c>
      <c r="U19487" s="334">
        <v>0</v>
      </c>
      <c r="V19487" s="334">
        <v>0</v>
      </c>
      <c r="W19487" s="334">
        <v>0</v>
      </c>
      <c r="X19487" s="334">
        <v>0</v>
      </c>
      <c r="Y19487" s="334">
        <v>0</v>
      </c>
      <c r="Z19487" s="334">
        <v>0</v>
      </c>
      <c r="AA19487" s="334">
        <v>0</v>
      </c>
      <c r="AB19487" s="334">
        <v>0</v>
      </c>
      <c r="AD19487" s="334">
        <v>0</v>
      </c>
      <c r="AE19487" s="334">
        <f t="shared" si="3043"/>
        <v>0</v>
      </c>
      <c r="AF19487" s="334">
        <f t="shared" si="3044"/>
        <v>0</v>
      </c>
      <c r="AG19487" s="340">
        <f t="shared" si="3045"/>
        <v>0</v>
      </c>
      <c r="AI19487" s="340">
        <f t="shared" si="3051"/>
        <v>0</v>
      </c>
      <c r="AJ19487" s="340">
        <f t="shared" si="3051"/>
        <v>0</v>
      </c>
      <c r="AK19487" s="340">
        <f t="shared" si="3051"/>
        <v>0</v>
      </c>
      <c r="AL19487" s="340">
        <f t="shared" si="3051"/>
        <v>0</v>
      </c>
      <c r="AM19487" s="340">
        <f t="shared" si="3051"/>
        <v>0</v>
      </c>
    </row>
    <row r="19488" spans="1:39" x14ac:dyDescent="0.35">
      <c r="A19488" s="337">
        <v>41401</v>
      </c>
      <c r="B19488" s="338">
        <f t="shared" si="3047"/>
        <v>2013</v>
      </c>
      <c r="C19488" s="338">
        <f t="shared" si="3048"/>
        <v>5</v>
      </c>
      <c r="D19488" s="338">
        <f t="shared" si="3049"/>
        <v>7</v>
      </c>
      <c r="E19488" s="334">
        <v>0</v>
      </c>
      <c r="F19488" s="334">
        <v>0</v>
      </c>
      <c r="G19488" s="334">
        <v>0</v>
      </c>
      <c r="H19488" s="334">
        <v>0</v>
      </c>
      <c r="I19488" s="334">
        <v>0</v>
      </c>
      <c r="J19488" s="334">
        <v>0</v>
      </c>
      <c r="K19488" s="334">
        <v>0</v>
      </c>
      <c r="L19488" s="334">
        <v>0</v>
      </c>
      <c r="M19488" s="334">
        <v>0</v>
      </c>
      <c r="N19488" s="334">
        <v>0</v>
      </c>
      <c r="O19488" s="334">
        <v>0</v>
      </c>
      <c r="P19488" s="334">
        <v>0</v>
      </c>
      <c r="Q19488" s="334">
        <v>0</v>
      </c>
      <c r="R19488" s="334">
        <v>0</v>
      </c>
      <c r="S19488" s="334">
        <v>0</v>
      </c>
      <c r="T19488" s="334">
        <v>0</v>
      </c>
      <c r="U19488" s="334">
        <v>0</v>
      </c>
      <c r="V19488" s="334">
        <v>0</v>
      </c>
      <c r="W19488" s="334">
        <v>0</v>
      </c>
      <c r="X19488" s="334">
        <v>0</v>
      </c>
      <c r="Y19488" s="334">
        <v>0</v>
      </c>
      <c r="Z19488" s="334">
        <v>0</v>
      </c>
      <c r="AA19488" s="334">
        <v>0</v>
      </c>
      <c r="AB19488" s="334">
        <v>0</v>
      </c>
      <c r="AD19488" s="334">
        <v>0</v>
      </c>
      <c r="AE19488" s="334">
        <f t="shared" si="3043"/>
        <v>0</v>
      </c>
      <c r="AF19488" s="334">
        <f t="shared" si="3044"/>
        <v>0</v>
      </c>
      <c r="AG19488" s="340">
        <f t="shared" si="3045"/>
        <v>0</v>
      </c>
      <c r="AI19488" s="340">
        <f t="shared" si="3051"/>
        <v>0</v>
      </c>
      <c r="AJ19488" s="340">
        <f t="shared" si="3051"/>
        <v>0</v>
      </c>
      <c r="AK19488" s="340">
        <f t="shared" si="3051"/>
        <v>0</v>
      </c>
      <c r="AL19488" s="340">
        <f t="shared" si="3051"/>
        <v>0</v>
      </c>
      <c r="AM19488" s="340">
        <f t="shared" si="3051"/>
        <v>0</v>
      </c>
    </row>
    <row r="19489" spans="1:39" x14ac:dyDescent="0.35">
      <c r="A19489" s="337">
        <v>41402</v>
      </c>
      <c r="B19489" s="338">
        <f t="shared" si="3047"/>
        <v>2013</v>
      </c>
      <c r="C19489" s="338">
        <f t="shared" si="3048"/>
        <v>5</v>
      </c>
      <c r="D19489" s="338">
        <f t="shared" si="3049"/>
        <v>8</v>
      </c>
      <c r="E19489" s="334">
        <v>0</v>
      </c>
      <c r="F19489" s="334">
        <v>0</v>
      </c>
      <c r="G19489" s="334">
        <v>0</v>
      </c>
      <c r="H19489" s="334">
        <v>0</v>
      </c>
      <c r="I19489" s="334">
        <v>0</v>
      </c>
      <c r="J19489" s="334">
        <v>0</v>
      </c>
      <c r="K19489" s="334">
        <v>0</v>
      </c>
      <c r="L19489" s="334">
        <v>0</v>
      </c>
      <c r="M19489" s="334">
        <v>0</v>
      </c>
      <c r="N19489" s="334">
        <v>0</v>
      </c>
      <c r="O19489" s="334">
        <v>0</v>
      </c>
      <c r="P19489" s="334">
        <v>0</v>
      </c>
      <c r="Q19489" s="334">
        <v>0</v>
      </c>
      <c r="R19489" s="334">
        <v>0</v>
      </c>
      <c r="S19489" s="334">
        <v>0</v>
      </c>
      <c r="T19489" s="334">
        <v>0</v>
      </c>
      <c r="U19489" s="334">
        <v>0</v>
      </c>
      <c r="V19489" s="334">
        <v>0</v>
      </c>
      <c r="W19489" s="334">
        <v>0</v>
      </c>
      <c r="X19489" s="334">
        <v>0</v>
      </c>
      <c r="Y19489" s="334">
        <v>0</v>
      </c>
      <c r="Z19489" s="334">
        <v>0</v>
      </c>
      <c r="AA19489" s="334">
        <v>0</v>
      </c>
      <c r="AB19489" s="334">
        <v>0</v>
      </c>
      <c r="AD19489" s="334">
        <v>0</v>
      </c>
      <c r="AE19489" s="334">
        <f t="shared" si="3043"/>
        <v>0</v>
      </c>
      <c r="AF19489" s="334">
        <f t="shared" si="3044"/>
        <v>0</v>
      </c>
      <c r="AG19489" s="340">
        <f t="shared" si="3045"/>
        <v>0</v>
      </c>
      <c r="AI19489" s="340">
        <f t="shared" si="3051"/>
        <v>0</v>
      </c>
      <c r="AJ19489" s="340">
        <f t="shared" si="3051"/>
        <v>0</v>
      </c>
      <c r="AK19489" s="340">
        <f t="shared" si="3051"/>
        <v>0</v>
      </c>
      <c r="AL19489" s="340">
        <f t="shared" si="3051"/>
        <v>0</v>
      </c>
      <c r="AM19489" s="340">
        <f t="shared" si="3051"/>
        <v>0</v>
      </c>
    </row>
    <row r="19490" spans="1:39" x14ac:dyDescent="0.35">
      <c r="A19490" s="337">
        <v>41403</v>
      </c>
      <c r="B19490" s="338">
        <f t="shared" si="3047"/>
        <v>2013</v>
      </c>
      <c r="C19490" s="338">
        <f t="shared" si="3048"/>
        <v>5</v>
      </c>
      <c r="D19490" s="338">
        <f t="shared" si="3049"/>
        <v>9</v>
      </c>
      <c r="E19490" s="334">
        <v>0</v>
      </c>
      <c r="F19490" s="334">
        <v>0</v>
      </c>
      <c r="G19490" s="334">
        <v>0</v>
      </c>
      <c r="H19490" s="334">
        <v>0</v>
      </c>
      <c r="I19490" s="334">
        <v>0</v>
      </c>
      <c r="J19490" s="334">
        <v>0</v>
      </c>
      <c r="K19490" s="334">
        <v>0</v>
      </c>
      <c r="L19490" s="334">
        <v>0</v>
      </c>
      <c r="M19490" s="334">
        <v>0</v>
      </c>
      <c r="N19490" s="334">
        <v>0</v>
      </c>
      <c r="O19490" s="334">
        <v>0</v>
      </c>
      <c r="P19490" s="334">
        <v>0</v>
      </c>
      <c r="Q19490" s="334">
        <v>0</v>
      </c>
      <c r="R19490" s="334">
        <v>0</v>
      </c>
      <c r="S19490" s="334">
        <v>0</v>
      </c>
      <c r="T19490" s="334">
        <v>0</v>
      </c>
      <c r="U19490" s="334">
        <v>0</v>
      </c>
      <c r="V19490" s="334">
        <v>0</v>
      </c>
      <c r="W19490" s="334">
        <v>0</v>
      </c>
      <c r="X19490" s="334">
        <v>0</v>
      </c>
      <c r="Y19490" s="334">
        <v>0</v>
      </c>
      <c r="Z19490" s="334">
        <v>0</v>
      </c>
      <c r="AA19490" s="334">
        <v>0</v>
      </c>
      <c r="AB19490" s="334">
        <v>0</v>
      </c>
      <c r="AD19490" s="334">
        <v>0</v>
      </c>
      <c r="AE19490" s="334">
        <f t="shared" si="3043"/>
        <v>0</v>
      </c>
      <c r="AF19490" s="334">
        <f t="shared" si="3044"/>
        <v>0</v>
      </c>
      <c r="AG19490" s="340">
        <f t="shared" si="3045"/>
        <v>0</v>
      </c>
      <c r="AI19490" s="340">
        <f t="shared" si="3051"/>
        <v>0</v>
      </c>
      <c r="AJ19490" s="340">
        <f t="shared" si="3051"/>
        <v>0</v>
      </c>
      <c r="AK19490" s="340">
        <f t="shared" si="3051"/>
        <v>0</v>
      </c>
      <c r="AL19490" s="340">
        <f t="shared" si="3051"/>
        <v>0</v>
      </c>
      <c r="AM19490" s="340">
        <f t="shared" si="3051"/>
        <v>0</v>
      </c>
    </row>
    <row r="19491" spans="1:39" x14ac:dyDescent="0.35">
      <c r="A19491" s="337">
        <v>41404</v>
      </c>
      <c r="B19491" s="338">
        <f t="shared" si="3047"/>
        <v>2013</v>
      </c>
      <c r="C19491" s="338">
        <f t="shared" si="3048"/>
        <v>5</v>
      </c>
      <c r="D19491" s="338">
        <f t="shared" si="3049"/>
        <v>10</v>
      </c>
      <c r="E19491" s="334">
        <v>0</v>
      </c>
      <c r="F19491" s="334">
        <v>0</v>
      </c>
      <c r="G19491" s="334">
        <v>0</v>
      </c>
      <c r="H19491" s="334">
        <v>0</v>
      </c>
      <c r="I19491" s="334">
        <v>0</v>
      </c>
      <c r="J19491" s="334">
        <v>0</v>
      </c>
      <c r="K19491" s="334">
        <v>0</v>
      </c>
      <c r="L19491" s="334">
        <v>0</v>
      </c>
      <c r="M19491" s="334">
        <v>0</v>
      </c>
      <c r="N19491" s="334">
        <v>0</v>
      </c>
      <c r="O19491" s="334">
        <v>0</v>
      </c>
      <c r="P19491" s="334">
        <v>0</v>
      </c>
      <c r="Q19491" s="334">
        <v>0</v>
      </c>
      <c r="R19491" s="334">
        <v>0</v>
      </c>
      <c r="S19491" s="334">
        <v>0</v>
      </c>
      <c r="T19491" s="334">
        <v>0</v>
      </c>
      <c r="U19491" s="334">
        <v>0</v>
      </c>
      <c r="V19491" s="334">
        <v>0</v>
      </c>
      <c r="W19491" s="334">
        <v>0</v>
      </c>
      <c r="X19491" s="334">
        <v>0</v>
      </c>
      <c r="Y19491" s="334">
        <v>0</v>
      </c>
      <c r="Z19491" s="334">
        <v>0</v>
      </c>
      <c r="AA19491" s="334">
        <v>0</v>
      </c>
      <c r="AB19491" s="334">
        <v>0</v>
      </c>
      <c r="AD19491" s="334">
        <v>0</v>
      </c>
      <c r="AE19491" s="334">
        <f t="shared" si="3043"/>
        <v>0</v>
      </c>
      <c r="AF19491" s="334">
        <f t="shared" si="3044"/>
        <v>0</v>
      </c>
      <c r="AG19491" s="340">
        <f t="shared" si="3045"/>
        <v>0</v>
      </c>
      <c r="AI19491" s="340">
        <f t="shared" si="3051"/>
        <v>0</v>
      </c>
      <c r="AJ19491" s="340">
        <f t="shared" si="3051"/>
        <v>0</v>
      </c>
      <c r="AK19491" s="340">
        <f t="shared" si="3051"/>
        <v>0</v>
      </c>
      <c r="AL19491" s="340">
        <f t="shared" si="3051"/>
        <v>0</v>
      </c>
      <c r="AM19491" s="340">
        <f t="shared" si="3051"/>
        <v>0</v>
      </c>
    </row>
    <row r="19492" spans="1:39" x14ac:dyDescent="0.35">
      <c r="A19492" s="337">
        <v>41405</v>
      </c>
      <c r="B19492" s="338">
        <f t="shared" si="3047"/>
        <v>2013</v>
      </c>
      <c r="C19492" s="338">
        <f t="shared" si="3048"/>
        <v>5</v>
      </c>
      <c r="D19492" s="338">
        <f t="shared" si="3049"/>
        <v>11</v>
      </c>
      <c r="E19492" s="334">
        <v>0</v>
      </c>
      <c r="F19492" s="334">
        <v>0</v>
      </c>
      <c r="G19492" s="334">
        <v>0</v>
      </c>
      <c r="H19492" s="334">
        <v>0</v>
      </c>
      <c r="I19492" s="334">
        <v>0</v>
      </c>
      <c r="J19492" s="334">
        <v>0</v>
      </c>
      <c r="K19492" s="334">
        <v>0</v>
      </c>
      <c r="L19492" s="334">
        <v>0</v>
      </c>
      <c r="M19492" s="334">
        <v>0</v>
      </c>
      <c r="N19492" s="334">
        <v>0</v>
      </c>
      <c r="O19492" s="334">
        <v>0</v>
      </c>
      <c r="P19492" s="334">
        <v>0</v>
      </c>
      <c r="Q19492" s="334">
        <v>0</v>
      </c>
      <c r="R19492" s="334">
        <v>0</v>
      </c>
      <c r="S19492" s="334">
        <v>0</v>
      </c>
      <c r="T19492" s="334">
        <v>0</v>
      </c>
      <c r="U19492" s="334">
        <v>0</v>
      </c>
      <c r="V19492" s="334">
        <v>0</v>
      </c>
      <c r="W19492" s="334">
        <v>0</v>
      </c>
      <c r="X19492" s="334">
        <v>0</v>
      </c>
      <c r="Y19492" s="334">
        <v>0</v>
      </c>
      <c r="Z19492" s="334">
        <v>0</v>
      </c>
      <c r="AA19492" s="334">
        <v>0</v>
      </c>
      <c r="AB19492" s="334">
        <v>0</v>
      </c>
      <c r="AD19492" s="334">
        <v>0</v>
      </c>
      <c r="AE19492" s="334">
        <f t="shared" si="3043"/>
        <v>0</v>
      </c>
      <c r="AF19492" s="334">
        <f t="shared" si="3044"/>
        <v>0</v>
      </c>
      <c r="AG19492" s="340">
        <f t="shared" si="3045"/>
        <v>0</v>
      </c>
      <c r="AI19492" s="340">
        <f t="shared" ref="AI19492:AM19507" si="3052">IF($C19492=AI$1,$AF19492,0)</f>
        <v>0</v>
      </c>
      <c r="AJ19492" s="340">
        <f t="shared" si="3052"/>
        <v>0</v>
      </c>
      <c r="AK19492" s="340">
        <f t="shared" si="3052"/>
        <v>0</v>
      </c>
      <c r="AL19492" s="340">
        <f t="shared" si="3052"/>
        <v>0</v>
      </c>
      <c r="AM19492" s="340">
        <f t="shared" si="3052"/>
        <v>0</v>
      </c>
    </row>
    <row r="19493" spans="1:39" x14ac:dyDescent="0.35">
      <c r="A19493" s="337">
        <v>41406</v>
      </c>
      <c r="B19493" s="338">
        <f t="shared" si="3047"/>
        <v>2013</v>
      </c>
      <c r="C19493" s="338">
        <f t="shared" si="3048"/>
        <v>5</v>
      </c>
      <c r="D19493" s="338">
        <f t="shared" si="3049"/>
        <v>12</v>
      </c>
      <c r="E19493" s="334">
        <v>0</v>
      </c>
      <c r="F19493" s="334">
        <v>0</v>
      </c>
      <c r="G19493" s="334">
        <v>0</v>
      </c>
      <c r="H19493" s="334">
        <v>0</v>
      </c>
      <c r="I19493" s="334">
        <v>0</v>
      </c>
      <c r="J19493" s="334">
        <v>0</v>
      </c>
      <c r="K19493" s="334">
        <v>0</v>
      </c>
      <c r="L19493" s="334">
        <v>0</v>
      </c>
      <c r="M19493" s="334">
        <v>0</v>
      </c>
      <c r="N19493" s="334">
        <v>0</v>
      </c>
      <c r="O19493" s="334">
        <v>0</v>
      </c>
      <c r="P19493" s="334">
        <v>0</v>
      </c>
      <c r="Q19493" s="334">
        <v>0</v>
      </c>
      <c r="R19493" s="334">
        <v>0</v>
      </c>
      <c r="S19493" s="334">
        <v>0</v>
      </c>
      <c r="T19493" s="334">
        <v>0</v>
      </c>
      <c r="U19493" s="334">
        <v>0</v>
      </c>
      <c r="V19493" s="334">
        <v>0</v>
      </c>
      <c r="W19493" s="334">
        <v>0</v>
      </c>
      <c r="X19493" s="334">
        <v>0</v>
      </c>
      <c r="Y19493" s="334">
        <v>0</v>
      </c>
      <c r="Z19493" s="334">
        <v>0</v>
      </c>
      <c r="AA19493" s="334">
        <v>0</v>
      </c>
      <c r="AB19493" s="334">
        <v>0</v>
      </c>
      <c r="AD19493" s="334">
        <v>0</v>
      </c>
      <c r="AE19493" s="334">
        <f t="shared" si="3043"/>
        <v>0</v>
      </c>
      <c r="AF19493" s="334">
        <f t="shared" si="3044"/>
        <v>0</v>
      </c>
      <c r="AG19493" s="340">
        <f t="shared" si="3045"/>
        <v>0</v>
      </c>
      <c r="AI19493" s="340">
        <f t="shared" si="3052"/>
        <v>0</v>
      </c>
      <c r="AJ19493" s="340">
        <f t="shared" si="3052"/>
        <v>0</v>
      </c>
      <c r="AK19493" s="340">
        <f t="shared" si="3052"/>
        <v>0</v>
      </c>
      <c r="AL19493" s="340">
        <f t="shared" si="3052"/>
        <v>0</v>
      </c>
      <c r="AM19493" s="340">
        <f t="shared" si="3052"/>
        <v>0</v>
      </c>
    </row>
    <row r="19494" spans="1:39" x14ac:dyDescent="0.35">
      <c r="A19494" s="337">
        <v>41407</v>
      </c>
      <c r="B19494" s="338">
        <f t="shared" si="3047"/>
        <v>2013</v>
      </c>
      <c r="C19494" s="338">
        <f t="shared" si="3048"/>
        <v>5</v>
      </c>
      <c r="D19494" s="338">
        <f t="shared" si="3049"/>
        <v>13</v>
      </c>
      <c r="E19494" s="334">
        <v>0</v>
      </c>
      <c r="F19494" s="334">
        <v>0</v>
      </c>
      <c r="G19494" s="334">
        <v>0</v>
      </c>
      <c r="H19494" s="334">
        <v>0</v>
      </c>
      <c r="I19494" s="334">
        <v>0</v>
      </c>
      <c r="J19494" s="334">
        <v>0</v>
      </c>
      <c r="K19494" s="334">
        <v>0</v>
      </c>
      <c r="L19494" s="334">
        <v>0</v>
      </c>
      <c r="M19494" s="334">
        <v>0</v>
      </c>
      <c r="N19494" s="334">
        <v>0</v>
      </c>
      <c r="O19494" s="334">
        <v>0</v>
      </c>
      <c r="P19494" s="334">
        <v>0</v>
      </c>
      <c r="Q19494" s="334">
        <v>0</v>
      </c>
      <c r="R19494" s="334">
        <v>0</v>
      </c>
      <c r="S19494" s="334">
        <v>0</v>
      </c>
      <c r="T19494" s="334">
        <v>0</v>
      </c>
      <c r="U19494" s="334">
        <v>0</v>
      </c>
      <c r="V19494" s="334">
        <v>0</v>
      </c>
      <c r="W19494" s="334">
        <v>0</v>
      </c>
      <c r="X19494" s="334">
        <v>0</v>
      </c>
      <c r="Y19494" s="334">
        <v>0</v>
      </c>
      <c r="Z19494" s="334">
        <v>0</v>
      </c>
      <c r="AA19494" s="334">
        <v>0</v>
      </c>
      <c r="AB19494" s="334">
        <v>0</v>
      </c>
      <c r="AD19494" s="334">
        <v>0</v>
      </c>
      <c r="AE19494" s="334">
        <f t="shared" si="3043"/>
        <v>0</v>
      </c>
      <c r="AF19494" s="334">
        <f t="shared" si="3044"/>
        <v>0</v>
      </c>
      <c r="AG19494" s="340">
        <f t="shared" si="3045"/>
        <v>0</v>
      </c>
      <c r="AI19494" s="340">
        <f t="shared" si="3052"/>
        <v>0</v>
      </c>
      <c r="AJ19494" s="340">
        <f t="shared" si="3052"/>
        <v>0</v>
      </c>
      <c r="AK19494" s="340">
        <f t="shared" si="3052"/>
        <v>0</v>
      </c>
      <c r="AL19494" s="340">
        <f t="shared" si="3052"/>
        <v>0</v>
      </c>
      <c r="AM19494" s="340">
        <f t="shared" si="3052"/>
        <v>0</v>
      </c>
    </row>
    <row r="19495" spans="1:39" x14ac:dyDescent="0.35">
      <c r="A19495" s="337">
        <v>41408</v>
      </c>
      <c r="B19495" s="338">
        <f t="shared" si="3047"/>
        <v>2013</v>
      </c>
      <c r="C19495" s="338">
        <f t="shared" si="3048"/>
        <v>5</v>
      </c>
      <c r="D19495" s="338">
        <f t="shared" si="3049"/>
        <v>14</v>
      </c>
      <c r="E19495" s="334">
        <v>0</v>
      </c>
      <c r="F19495" s="334">
        <v>0</v>
      </c>
      <c r="G19495" s="334">
        <v>0</v>
      </c>
      <c r="H19495" s="334">
        <v>0</v>
      </c>
      <c r="I19495" s="334">
        <v>0</v>
      </c>
      <c r="J19495" s="334">
        <v>0</v>
      </c>
      <c r="K19495" s="334">
        <v>0</v>
      </c>
      <c r="L19495" s="334">
        <v>0</v>
      </c>
      <c r="M19495" s="334">
        <v>0</v>
      </c>
      <c r="N19495" s="334">
        <v>0</v>
      </c>
      <c r="O19495" s="334">
        <v>0</v>
      </c>
      <c r="P19495" s="334">
        <v>0</v>
      </c>
      <c r="Q19495" s="334">
        <v>0</v>
      </c>
      <c r="R19495" s="334">
        <v>0</v>
      </c>
      <c r="S19495" s="334">
        <v>0</v>
      </c>
      <c r="T19495" s="334">
        <v>0</v>
      </c>
      <c r="U19495" s="334">
        <v>0</v>
      </c>
      <c r="V19495" s="334">
        <v>0</v>
      </c>
      <c r="W19495" s="334">
        <v>0</v>
      </c>
      <c r="X19495" s="334">
        <v>0</v>
      </c>
      <c r="Y19495" s="334">
        <v>0</v>
      </c>
      <c r="Z19495" s="334">
        <v>0</v>
      </c>
      <c r="AA19495" s="334">
        <v>0</v>
      </c>
      <c r="AB19495" s="334">
        <v>0</v>
      </c>
      <c r="AD19495" s="334">
        <v>0</v>
      </c>
      <c r="AE19495" s="334">
        <f t="shared" si="3043"/>
        <v>0</v>
      </c>
      <c r="AF19495" s="334">
        <f t="shared" si="3044"/>
        <v>0</v>
      </c>
      <c r="AG19495" s="340">
        <f t="shared" si="3045"/>
        <v>0</v>
      </c>
      <c r="AI19495" s="340">
        <f t="shared" si="3052"/>
        <v>0</v>
      </c>
      <c r="AJ19495" s="340">
        <f t="shared" si="3052"/>
        <v>0</v>
      </c>
      <c r="AK19495" s="340">
        <f t="shared" si="3052"/>
        <v>0</v>
      </c>
      <c r="AL19495" s="340">
        <f t="shared" si="3052"/>
        <v>0</v>
      </c>
      <c r="AM19495" s="340">
        <f t="shared" si="3052"/>
        <v>0</v>
      </c>
    </row>
    <row r="19496" spans="1:39" x14ac:dyDescent="0.35">
      <c r="A19496" s="337">
        <v>41409</v>
      </c>
      <c r="B19496" s="338">
        <f t="shared" si="3047"/>
        <v>2013</v>
      </c>
      <c r="C19496" s="338">
        <f t="shared" si="3048"/>
        <v>5</v>
      </c>
      <c r="D19496" s="338">
        <f t="shared" si="3049"/>
        <v>15</v>
      </c>
      <c r="E19496" s="334">
        <v>0</v>
      </c>
      <c r="F19496" s="334">
        <v>0</v>
      </c>
      <c r="G19496" s="334">
        <v>0</v>
      </c>
      <c r="H19496" s="334">
        <v>0</v>
      </c>
      <c r="I19496" s="334">
        <v>0</v>
      </c>
      <c r="J19496" s="334">
        <v>0</v>
      </c>
      <c r="K19496" s="334">
        <v>0</v>
      </c>
      <c r="L19496" s="334">
        <v>0</v>
      </c>
      <c r="M19496" s="334">
        <v>0</v>
      </c>
      <c r="N19496" s="334">
        <v>0</v>
      </c>
      <c r="O19496" s="334">
        <v>0</v>
      </c>
      <c r="P19496" s="334">
        <v>0</v>
      </c>
      <c r="Q19496" s="334">
        <v>0</v>
      </c>
      <c r="R19496" s="334">
        <v>0</v>
      </c>
      <c r="S19496" s="334">
        <v>0</v>
      </c>
      <c r="T19496" s="334">
        <v>0</v>
      </c>
      <c r="U19496" s="334">
        <v>0</v>
      </c>
      <c r="V19496" s="334">
        <v>0</v>
      </c>
      <c r="W19496" s="334">
        <v>0</v>
      </c>
      <c r="X19496" s="334">
        <v>0</v>
      </c>
      <c r="Y19496" s="334">
        <v>0</v>
      </c>
      <c r="Z19496" s="334">
        <v>0</v>
      </c>
      <c r="AA19496" s="334">
        <v>0</v>
      </c>
      <c r="AB19496" s="334">
        <v>0</v>
      </c>
      <c r="AD19496" s="334">
        <v>0</v>
      </c>
      <c r="AE19496" s="334">
        <f t="shared" si="3043"/>
        <v>0</v>
      </c>
      <c r="AF19496" s="334">
        <f t="shared" si="3044"/>
        <v>0</v>
      </c>
      <c r="AG19496" s="340">
        <f t="shared" si="3045"/>
        <v>0</v>
      </c>
      <c r="AI19496" s="340">
        <f t="shared" si="3052"/>
        <v>0</v>
      </c>
      <c r="AJ19496" s="340">
        <f t="shared" si="3052"/>
        <v>0</v>
      </c>
      <c r="AK19496" s="340">
        <f t="shared" si="3052"/>
        <v>0</v>
      </c>
      <c r="AL19496" s="340">
        <f t="shared" si="3052"/>
        <v>0</v>
      </c>
      <c r="AM19496" s="340">
        <f t="shared" si="3052"/>
        <v>0</v>
      </c>
    </row>
    <row r="19497" spans="1:39" x14ac:dyDescent="0.35">
      <c r="A19497" s="337">
        <v>41410</v>
      </c>
      <c r="B19497" s="338">
        <f t="shared" si="3047"/>
        <v>2013</v>
      </c>
      <c r="C19497" s="338">
        <f t="shared" si="3048"/>
        <v>5</v>
      </c>
      <c r="D19497" s="338">
        <f t="shared" si="3049"/>
        <v>16</v>
      </c>
      <c r="E19497" s="334">
        <v>0</v>
      </c>
      <c r="F19497" s="334">
        <v>0</v>
      </c>
      <c r="G19497" s="334">
        <v>0</v>
      </c>
      <c r="H19497" s="334">
        <v>0</v>
      </c>
      <c r="I19497" s="334">
        <v>0</v>
      </c>
      <c r="J19497" s="334">
        <v>0</v>
      </c>
      <c r="K19497" s="334">
        <v>0</v>
      </c>
      <c r="L19497" s="334">
        <v>0</v>
      </c>
      <c r="M19497" s="334">
        <v>0</v>
      </c>
      <c r="N19497" s="334">
        <v>0</v>
      </c>
      <c r="O19497" s="334">
        <v>0</v>
      </c>
      <c r="P19497" s="334">
        <v>0</v>
      </c>
      <c r="Q19497" s="334">
        <v>0</v>
      </c>
      <c r="R19497" s="334">
        <v>0</v>
      </c>
      <c r="S19497" s="334">
        <v>0.9</v>
      </c>
      <c r="T19497" s="334">
        <v>0.9</v>
      </c>
      <c r="U19497" s="334">
        <v>0</v>
      </c>
      <c r="V19497" s="334">
        <v>0</v>
      </c>
      <c r="W19497" s="334">
        <v>0.9</v>
      </c>
      <c r="X19497" s="334">
        <v>0.9</v>
      </c>
      <c r="Y19497" s="334">
        <v>0</v>
      </c>
      <c r="Z19497" s="334">
        <v>0</v>
      </c>
      <c r="AA19497" s="334">
        <v>0</v>
      </c>
      <c r="AB19497" s="334">
        <v>0</v>
      </c>
      <c r="AD19497" s="334">
        <v>3.6</v>
      </c>
      <c r="AE19497" s="334">
        <f t="shared" si="3043"/>
        <v>3.6</v>
      </c>
      <c r="AF19497" s="334">
        <f t="shared" si="3044"/>
        <v>3.6</v>
      </c>
      <c r="AG19497" s="340">
        <f t="shared" si="3045"/>
        <v>0</v>
      </c>
      <c r="AI19497" s="340">
        <f t="shared" si="3052"/>
        <v>3.6</v>
      </c>
      <c r="AJ19497" s="340">
        <f t="shared" si="3052"/>
        <v>0</v>
      </c>
      <c r="AK19497" s="340">
        <f t="shared" si="3052"/>
        <v>0</v>
      </c>
      <c r="AL19497" s="340">
        <f t="shared" si="3052"/>
        <v>0</v>
      </c>
      <c r="AM19497" s="340">
        <f t="shared" si="3052"/>
        <v>0</v>
      </c>
    </row>
    <row r="19498" spans="1:39" x14ac:dyDescent="0.35">
      <c r="A19498" s="337">
        <v>41411</v>
      </c>
      <c r="B19498" s="338">
        <f t="shared" si="3047"/>
        <v>2013</v>
      </c>
      <c r="C19498" s="338">
        <f t="shared" si="3048"/>
        <v>5</v>
      </c>
      <c r="D19498" s="338">
        <f t="shared" si="3049"/>
        <v>17</v>
      </c>
      <c r="E19498" s="334">
        <v>0</v>
      </c>
      <c r="F19498" s="334">
        <v>0</v>
      </c>
      <c r="G19498" s="334">
        <v>0</v>
      </c>
      <c r="H19498" s="334">
        <v>0</v>
      </c>
      <c r="I19498" s="334">
        <v>0</v>
      </c>
      <c r="J19498" s="334">
        <v>0</v>
      </c>
      <c r="K19498" s="334">
        <v>0</v>
      </c>
      <c r="L19498" s="334">
        <v>0</v>
      </c>
      <c r="M19498" s="334">
        <v>0</v>
      </c>
      <c r="N19498" s="334">
        <v>0</v>
      </c>
      <c r="O19498" s="334">
        <v>0</v>
      </c>
      <c r="P19498" s="334">
        <v>0</v>
      </c>
      <c r="Q19498" s="334">
        <v>0</v>
      </c>
      <c r="R19498" s="334">
        <v>0</v>
      </c>
      <c r="S19498" s="334">
        <v>0</v>
      </c>
      <c r="T19498" s="334">
        <v>0</v>
      </c>
      <c r="U19498" s="334">
        <v>0</v>
      </c>
      <c r="V19498" s="334">
        <v>0</v>
      </c>
      <c r="W19498" s="334">
        <v>0</v>
      </c>
      <c r="X19498" s="334">
        <v>0</v>
      </c>
      <c r="Y19498" s="334">
        <v>0</v>
      </c>
      <c r="Z19498" s="334">
        <v>0</v>
      </c>
      <c r="AA19498" s="334">
        <v>0</v>
      </c>
      <c r="AB19498" s="334">
        <v>0</v>
      </c>
      <c r="AD19498" s="334">
        <v>0</v>
      </c>
      <c r="AE19498" s="334">
        <f t="shared" ref="AE19498:AE19561" si="3053">AD19498</f>
        <v>0</v>
      </c>
      <c r="AF19498" s="334">
        <f t="shared" ref="AF19498:AF19561" si="3054">SUM(E19498:AB19498)</f>
        <v>0</v>
      </c>
      <c r="AG19498" s="340">
        <f t="shared" ref="AG19498:AG19561" si="3055">ABS(AF19498-AE19498)</f>
        <v>0</v>
      </c>
      <c r="AI19498" s="340">
        <f t="shared" si="3052"/>
        <v>0</v>
      </c>
      <c r="AJ19498" s="340">
        <f t="shared" si="3052"/>
        <v>0</v>
      </c>
      <c r="AK19498" s="340">
        <f t="shared" si="3052"/>
        <v>0</v>
      </c>
      <c r="AL19498" s="340">
        <f t="shared" si="3052"/>
        <v>0</v>
      </c>
      <c r="AM19498" s="340">
        <f t="shared" si="3052"/>
        <v>0</v>
      </c>
    </row>
    <row r="19499" spans="1:39" x14ac:dyDescent="0.35">
      <c r="A19499" s="337">
        <v>41412</v>
      </c>
      <c r="B19499" s="338">
        <f t="shared" si="3047"/>
        <v>2013</v>
      </c>
      <c r="C19499" s="338">
        <f t="shared" si="3048"/>
        <v>5</v>
      </c>
      <c r="D19499" s="338">
        <f t="shared" si="3049"/>
        <v>18</v>
      </c>
      <c r="E19499" s="334">
        <v>0</v>
      </c>
      <c r="F19499" s="334">
        <v>0</v>
      </c>
      <c r="G19499" s="334">
        <v>0</v>
      </c>
      <c r="H19499" s="334">
        <v>0</v>
      </c>
      <c r="I19499" s="334">
        <v>0</v>
      </c>
      <c r="J19499" s="334">
        <v>0</v>
      </c>
      <c r="K19499" s="334">
        <v>0</v>
      </c>
      <c r="L19499" s="334">
        <v>0</v>
      </c>
      <c r="M19499" s="334">
        <v>0</v>
      </c>
      <c r="N19499" s="334">
        <v>0</v>
      </c>
      <c r="O19499" s="334">
        <v>0</v>
      </c>
      <c r="P19499" s="334">
        <v>0</v>
      </c>
      <c r="Q19499" s="334">
        <v>0</v>
      </c>
      <c r="R19499" s="334">
        <v>0</v>
      </c>
      <c r="S19499" s="334">
        <v>0</v>
      </c>
      <c r="T19499" s="334">
        <v>0.1</v>
      </c>
      <c r="U19499" s="334">
        <v>0.1</v>
      </c>
      <c r="V19499" s="334">
        <v>0</v>
      </c>
      <c r="W19499" s="334">
        <v>0</v>
      </c>
      <c r="X19499" s="334">
        <v>0</v>
      </c>
      <c r="Y19499" s="334">
        <v>0</v>
      </c>
      <c r="Z19499" s="334">
        <v>0</v>
      </c>
      <c r="AA19499" s="334">
        <v>0</v>
      </c>
      <c r="AB19499" s="334">
        <v>0</v>
      </c>
      <c r="AD19499" s="334">
        <v>0.2</v>
      </c>
      <c r="AE19499" s="334">
        <f t="shared" si="3053"/>
        <v>0.2</v>
      </c>
      <c r="AF19499" s="334">
        <f t="shared" si="3054"/>
        <v>0.2</v>
      </c>
      <c r="AG19499" s="340">
        <f t="shared" si="3055"/>
        <v>0</v>
      </c>
      <c r="AI19499" s="340">
        <f t="shared" si="3052"/>
        <v>0.2</v>
      </c>
      <c r="AJ19499" s="340">
        <f t="shared" si="3052"/>
        <v>0</v>
      </c>
      <c r="AK19499" s="340">
        <f t="shared" si="3052"/>
        <v>0</v>
      </c>
      <c r="AL19499" s="340">
        <f t="shared" si="3052"/>
        <v>0</v>
      </c>
      <c r="AM19499" s="340">
        <f t="shared" si="3052"/>
        <v>0</v>
      </c>
    </row>
    <row r="19500" spans="1:39" x14ac:dyDescent="0.35">
      <c r="A19500" s="337">
        <v>41413</v>
      </c>
      <c r="B19500" s="338">
        <f t="shared" si="3047"/>
        <v>2013</v>
      </c>
      <c r="C19500" s="338">
        <f t="shared" si="3048"/>
        <v>5</v>
      </c>
      <c r="D19500" s="338">
        <f t="shared" si="3049"/>
        <v>19</v>
      </c>
      <c r="E19500" s="334">
        <v>0</v>
      </c>
      <c r="F19500" s="334">
        <v>0</v>
      </c>
      <c r="G19500" s="334">
        <v>0</v>
      </c>
      <c r="H19500" s="334">
        <v>0</v>
      </c>
      <c r="I19500" s="334">
        <v>0</v>
      </c>
      <c r="J19500" s="334">
        <v>0</v>
      </c>
      <c r="K19500" s="334">
        <v>0</v>
      </c>
      <c r="L19500" s="334">
        <v>0</v>
      </c>
      <c r="M19500" s="334">
        <v>0</v>
      </c>
      <c r="N19500" s="334">
        <v>0</v>
      </c>
      <c r="O19500" s="334">
        <v>0</v>
      </c>
      <c r="P19500" s="334">
        <v>0</v>
      </c>
      <c r="Q19500" s="334">
        <v>0.2</v>
      </c>
      <c r="R19500" s="334">
        <v>0</v>
      </c>
      <c r="S19500" s="334">
        <v>0</v>
      </c>
      <c r="T19500" s="334">
        <v>0</v>
      </c>
      <c r="U19500" s="334">
        <v>0</v>
      </c>
      <c r="V19500" s="334">
        <v>0</v>
      </c>
      <c r="W19500" s="334">
        <v>0</v>
      </c>
      <c r="X19500" s="334">
        <v>0</v>
      </c>
      <c r="Y19500" s="334">
        <v>0</v>
      </c>
      <c r="Z19500" s="334">
        <v>0</v>
      </c>
      <c r="AA19500" s="334">
        <v>0</v>
      </c>
      <c r="AB19500" s="334">
        <v>0</v>
      </c>
      <c r="AD19500" s="334">
        <v>0.2</v>
      </c>
      <c r="AE19500" s="334">
        <f t="shared" si="3053"/>
        <v>0.2</v>
      </c>
      <c r="AF19500" s="334">
        <f t="shared" si="3054"/>
        <v>0.2</v>
      </c>
      <c r="AG19500" s="340">
        <f t="shared" si="3055"/>
        <v>0</v>
      </c>
      <c r="AI19500" s="340">
        <f t="shared" si="3052"/>
        <v>0.2</v>
      </c>
      <c r="AJ19500" s="340">
        <f t="shared" si="3052"/>
        <v>0</v>
      </c>
      <c r="AK19500" s="340">
        <f t="shared" si="3052"/>
        <v>0</v>
      </c>
      <c r="AL19500" s="340">
        <f t="shared" si="3052"/>
        <v>0</v>
      </c>
      <c r="AM19500" s="340">
        <f t="shared" si="3052"/>
        <v>0</v>
      </c>
    </row>
    <row r="19501" spans="1:39" x14ac:dyDescent="0.35">
      <c r="A19501" s="337">
        <v>41414</v>
      </c>
      <c r="B19501" s="338">
        <f t="shared" si="3047"/>
        <v>2013</v>
      </c>
      <c r="C19501" s="338">
        <f t="shared" si="3048"/>
        <v>5</v>
      </c>
      <c r="D19501" s="338">
        <f t="shared" si="3049"/>
        <v>20</v>
      </c>
      <c r="E19501" s="334">
        <v>0</v>
      </c>
      <c r="F19501" s="334">
        <v>0</v>
      </c>
      <c r="G19501" s="334">
        <v>0</v>
      </c>
      <c r="H19501" s="334">
        <v>0</v>
      </c>
      <c r="I19501" s="334">
        <v>0</v>
      </c>
      <c r="J19501" s="334">
        <v>0</v>
      </c>
      <c r="K19501" s="334">
        <v>0</v>
      </c>
      <c r="L19501" s="334">
        <v>0</v>
      </c>
      <c r="M19501" s="334">
        <v>0</v>
      </c>
      <c r="N19501" s="334">
        <v>0</v>
      </c>
      <c r="O19501" s="334">
        <v>0</v>
      </c>
      <c r="P19501" s="334">
        <v>0</v>
      </c>
      <c r="Q19501" s="334">
        <v>0</v>
      </c>
      <c r="R19501" s="334">
        <v>0</v>
      </c>
      <c r="S19501" s="334">
        <v>0</v>
      </c>
      <c r="T19501" s="334">
        <v>0</v>
      </c>
      <c r="U19501" s="334">
        <v>0</v>
      </c>
      <c r="V19501" s="334">
        <v>0</v>
      </c>
      <c r="W19501" s="334">
        <v>0</v>
      </c>
      <c r="X19501" s="334">
        <v>0</v>
      </c>
      <c r="Y19501" s="334">
        <v>0</v>
      </c>
      <c r="Z19501" s="334">
        <v>0</v>
      </c>
      <c r="AA19501" s="334">
        <v>0</v>
      </c>
      <c r="AB19501" s="334">
        <v>0</v>
      </c>
      <c r="AD19501" s="334">
        <v>0</v>
      </c>
      <c r="AE19501" s="334">
        <f t="shared" si="3053"/>
        <v>0</v>
      </c>
      <c r="AF19501" s="334">
        <f t="shared" si="3054"/>
        <v>0</v>
      </c>
      <c r="AG19501" s="340">
        <f t="shared" si="3055"/>
        <v>0</v>
      </c>
      <c r="AI19501" s="340">
        <f t="shared" si="3052"/>
        <v>0</v>
      </c>
      <c r="AJ19501" s="340">
        <f t="shared" si="3052"/>
        <v>0</v>
      </c>
      <c r="AK19501" s="340">
        <f t="shared" si="3052"/>
        <v>0</v>
      </c>
      <c r="AL19501" s="340">
        <f t="shared" si="3052"/>
        <v>0</v>
      </c>
      <c r="AM19501" s="340">
        <f t="shared" si="3052"/>
        <v>0</v>
      </c>
    </row>
    <row r="19502" spans="1:39" x14ac:dyDescent="0.35">
      <c r="A19502" s="337">
        <v>41415</v>
      </c>
      <c r="B19502" s="338">
        <f t="shared" si="3047"/>
        <v>2013</v>
      </c>
      <c r="C19502" s="338">
        <f t="shared" si="3048"/>
        <v>5</v>
      </c>
      <c r="D19502" s="338">
        <f t="shared" si="3049"/>
        <v>21</v>
      </c>
      <c r="E19502" s="334">
        <v>0</v>
      </c>
      <c r="F19502" s="334">
        <v>0</v>
      </c>
      <c r="G19502" s="334">
        <v>0</v>
      </c>
      <c r="H19502" s="334">
        <v>0</v>
      </c>
      <c r="I19502" s="334">
        <v>0</v>
      </c>
      <c r="J19502" s="334">
        <v>0</v>
      </c>
      <c r="K19502" s="334">
        <v>0</v>
      </c>
      <c r="L19502" s="334">
        <v>0</v>
      </c>
      <c r="M19502" s="334">
        <v>0</v>
      </c>
      <c r="N19502" s="334">
        <v>0</v>
      </c>
      <c r="O19502" s="334">
        <v>0</v>
      </c>
      <c r="P19502" s="334">
        <v>0</v>
      </c>
      <c r="Q19502" s="334">
        <v>0</v>
      </c>
      <c r="R19502" s="334">
        <v>0</v>
      </c>
      <c r="S19502" s="334">
        <v>0</v>
      </c>
      <c r="T19502" s="334">
        <v>0</v>
      </c>
      <c r="U19502" s="334">
        <v>0</v>
      </c>
      <c r="V19502" s="334">
        <v>0</v>
      </c>
      <c r="W19502" s="334">
        <v>0</v>
      </c>
      <c r="X19502" s="334">
        <v>0</v>
      </c>
      <c r="Y19502" s="334">
        <v>0</v>
      </c>
      <c r="Z19502" s="334">
        <v>0</v>
      </c>
      <c r="AA19502" s="334">
        <v>0</v>
      </c>
      <c r="AB19502" s="334">
        <v>0</v>
      </c>
      <c r="AD19502" s="334">
        <v>0</v>
      </c>
      <c r="AE19502" s="334">
        <f t="shared" si="3053"/>
        <v>0</v>
      </c>
      <c r="AF19502" s="334">
        <f t="shared" si="3054"/>
        <v>0</v>
      </c>
      <c r="AG19502" s="340">
        <f t="shared" si="3055"/>
        <v>0</v>
      </c>
      <c r="AI19502" s="340">
        <f t="shared" si="3052"/>
        <v>0</v>
      </c>
      <c r="AJ19502" s="340">
        <f t="shared" si="3052"/>
        <v>0</v>
      </c>
      <c r="AK19502" s="340">
        <f t="shared" si="3052"/>
        <v>0</v>
      </c>
      <c r="AL19502" s="340">
        <f t="shared" si="3052"/>
        <v>0</v>
      </c>
      <c r="AM19502" s="340">
        <f t="shared" si="3052"/>
        <v>0</v>
      </c>
    </row>
    <row r="19503" spans="1:39" x14ac:dyDescent="0.35">
      <c r="A19503" s="337">
        <v>41416</v>
      </c>
      <c r="B19503" s="338">
        <f t="shared" si="3047"/>
        <v>2013</v>
      </c>
      <c r="C19503" s="338">
        <f t="shared" si="3048"/>
        <v>5</v>
      </c>
      <c r="D19503" s="338">
        <f t="shared" si="3049"/>
        <v>22</v>
      </c>
      <c r="E19503" s="334">
        <v>0</v>
      </c>
      <c r="F19503" s="334">
        <v>0</v>
      </c>
      <c r="G19503" s="334">
        <v>0</v>
      </c>
      <c r="H19503" s="334">
        <v>0</v>
      </c>
      <c r="I19503" s="334">
        <v>0</v>
      </c>
      <c r="J19503" s="334">
        <v>0</v>
      </c>
      <c r="K19503" s="334">
        <v>0</v>
      </c>
      <c r="L19503" s="334">
        <v>0</v>
      </c>
      <c r="M19503" s="334">
        <v>0.5</v>
      </c>
      <c r="N19503" s="334">
        <v>0.5</v>
      </c>
      <c r="O19503" s="334">
        <v>0.6</v>
      </c>
      <c r="P19503" s="334">
        <v>0.5</v>
      </c>
      <c r="Q19503" s="334">
        <v>0.5</v>
      </c>
      <c r="R19503" s="334">
        <v>0</v>
      </c>
      <c r="S19503" s="334">
        <v>0</v>
      </c>
      <c r="T19503" s="334">
        <v>0</v>
      </c>
      <c r="U19503" s="334">
        <v>0</v>
      </c>
      <c r="V19503" s="334">
        <v>0</v>
      </c>
      <c r="W19503" s="334">
        <v>0</v>
      </c>
      <c r="X19503" s="334">
        <v>0</v>
      </c>
      <c r="Y19503" s="334">
        <v>0</v>
      </c>
      <c r="Z19503" s="334">
        <v>0</v>
      </c>
      <c r="AA19503" s="334">
        <v>0</v>
      </c>
      <c r="AB19503" s="334">
        <v>0</v>
      </c>
      <c r="AD19503" s="334">
        <v>2.6</v>
      </c>
      <c r="AE19503" s="334">
        <f t="shared" si="3053"/>
        <v>2.6</v>
      </c>
      <c r="AF19503" s="334">
        <f t="shared" si="3054"/>
        <v>2.6</v>
      </c>
      <c r="AG19503" s="340">
        <f t="shared" si="3055"/>
        <v>0</v>
      </c>
      <c r="AI19503" s="340">
        <f t="shared" si="3052"/>
        <v>2.6</v>
      </c>
      <c r="AJ19503" s="340">
        <f t="shared" si="3052"/>
        <v>0</v>
      </c>
      <c r="AK19503" s="340">
        <f t="shared" si="3052"/>
        <v>0</v>
      </c>
      <c r="AL19503" s="340">
        <f t="shared" si="3052"/>
        <v>0</v>
      </c>
      <c r="AM19503" s="340">
        <f t="shared" si="3052"/>
        <v>0</v>
      </c>
    </row>
    <row r="19504" spans="1:39" x14ac:dyDescent="0.35">
      <c r="A19504" s="337">
        <v>41417</v>
      </c>
      <c r="B19504" s="338">
        <f t="shared" si="3047"/>
        <v>2013</v>
      </c>
      <c r="C19504" s="338">
        <f t="shared" si="3048"/>
        <v>5</v>
      </c>
      <c r="D19504" s="338">
        <f t="shared" si="3049"/>
        <v>23</v>
      </c>
      <c r="E19504" s="334">
        <v>0</v>
      </c>
      <c r="F19504" s="334">
        <v>0</v>
      </c>
      <c r="G19504" s="334">
        <v>0</v>
      </c>
      <c r="H19504" s="334">
        <v>0</v>
      </c>
      <c r="I19504" s="334">
        <v>0</v>
      </c>
      <c r="J19504" s="334">
        <v>0</v>
      </c>
      <c r="K19504" s="334">
        <v>0</v>
      </c>
      <c r="L19504" s="334">
        <v>0</v>
      </c>
      <c r="M19504" s="334">
        <v>0</v>
      </c>
      <c r="N19504" s="334">
        <v>0.3</v>
      </c>
      <c r="O19504" s="334">
        <v>1.2</v>
      </c>
      <c r="P19504" s="334">
        <v>1.1000000000000001</v>
      </c>
      <c r="Q19504" s="334">
        <v>1.6</v>
      </c>
      <c r="R19504" s="334">
        <v>2</v>
      </c>
      <c r="S19504" s="334">
        <v>2.9</v>
      </c>
      <c r="T19504" s="334">
        <v>3.5</v>
      </c>
      <c r="U19504" s="334">
        <v>2.6</v>
      </c>
      <c r="V19504" s="334">
        <v>0.6</v>
      </c>
      <c r="W19504" s="334">
        <v>2</v>
      </c>
      <c r="X19504" s="334">
        <v>2.4</v>
      </c>
      <c r="Y19504" s="334">
        <v>0.3</v>
      </c>
      <c r="Z19504" s="334">
        <v>0.3</v>
      </c>
      <c r="AA19504" s="334">
        <v>1.1000000000000001</v>
      </c>
      <c r="AB19504" s="334">
        <v>1.5</v>
      </c>
      <c r="AD19504" s="334">
        <v>23.4</v>
      </c>
      <c r="AE19504" s="334">
        <f t="shared" si="3053"/>
        <v>23.4</v>
      </c>
      <c r="AF19504" s="334">
        <f t="shared" si="3054"/>
        <v>23.4</v>
      </c>
      <c r="AG19504" s="340">
        <f t="shared" si="3055"/>
        <v>0</v>
      </c>
      <c r="AI19504" s="340">
        <f t="shared" si="3052"/>
        <v>23.4</v>
      </c>
      <c r="AJ19504" s="340">
        <f t="shared" si="3052"/>
        <v>0</v>
      </c>
      <c r="AK19504" s="340">
        <f t="shared" si="3052"/>
        <v>0</v>
      </c>
      <c r="AL19504" s="340">
        <f t="shared" si="3052"/>
        <v>0</v>
      </c>
      <c r="AM19504" s="340">
        <f t="shared" si="3052"/>
        <v>0</v>
      </c>
    </row>
    <row r="19505" spans="1:39" x14ac:dyDescent="0.35">
      <c r="A19505" s="337">
        <v>41418</v>
      </c>
      <c r="B19505" s="338">
        <f t="shared" si="3047"/>
        <v>2013</v>
      </c>
      <c r="C19505" s="338">
        <f t="shared" si="3048"/>
        <v>5</v>
      </c>
      <c r="D19505" s="338">
        <f t="shared" si="3049"/>
        <v>24</v>
      </c>
      <c r="E19505" s="334">
        <v>3.5</v>
      </c>
      <c r="F19505" s="334">
        <v>2.2000000000000002</v>
      </c>
      <c r="G19505" s="334">
        <v>3.7</v>
      </c>
      <c r="H19505" s="334">
        <v>3.8</v>
      </c>
      <c r="I19505" s="334">
        <v>0.5</v>
      </c>
      <c r="J19505" s="334">
        <v>2.4</v>
      </c>
      <c r="K19505" s="334">
        <v>1.5</v>
      </c>
      <c r="L19505" s="334">
        <v>0.8</v>
      </c>
      <c r="M19505" s="334">
        <v>1.3</v>
      </c>
      <c r="N19505" s="334">
        <v>1.8</v>
      </c>
      <c r="O19505" s="334">
        <v>2.9</v>
      </c>
      <c r="P19505" s="334">
        <v>4.5999999999999996</v>
      </c>
      <c r="Q19505" s="334">
        <v>3.2</v>
      </c>
      <c r="R19505" s="334">
        <v>2.5</v>
      </c>
      <c r="S19505" s="334">
        <v>2.8</v>
      </c>
      <c r="T19505" s="334">
        <v>2.8</v>
      </c>
      <c r="U19505" s="334">
        <v>1.4</v>
      </c>
      <c r="V19505" s="334">
        <v>0.6</v>
      </c>
      <c r="W19505" s="334">
        <v>1.4</v>
      </c>
      <c r="X19505" s="334">
        <v>1.4</v>
      </c>
      <c r="Y19505" s="334">
        <v>1.2</v>
      </c>
      <c r="Z19505" s="334">
        <v>1.9</v>
      </c>
      <c r="AA19505" s="334">
        <v>1.8</v>
      </c>
      <c r="AB19505" s="334">
        <v>1.2</v>
      </c>
      <c r="AD19505" s="334">
        <v>51.2</v>
      </c>
      <c r="AE19505" s="334">
        <f t="shared" si="3053"/>
        <v>51.2</v>
      </c>
      <c r="AF19505" s="334">
        <f t="shared" si="3054"/>
        <v>51.199999999999996</v>
      </c>
      <c r="AG19505" s="340">
        <f t="shared" si="3055"/>
        <v>7.1054273576010019E-15</v>
      </c>
      <c r="AI19505" s="340">
        <f t="shared" si="3052"/>
        <v>51.199999999999996</v>
      </c>
      <c r="AJ19505" s="340">
        <f t="shared" si="3052"/>
        <v>0</v>
      </c>
      <c r="AK19505" s="340">
        <f t="shared" si="3052"/>
        <v>0</v>
      </c>
      <c r="AL19505" s="340">
        <f t="shared" si="3052"/>
        <v>0</v>
      </c>
      <c r="AM19505" s="340">
        <f t="shared" si="3052"/>
        <v>0</v>
      </c>
    </row>
    <row r="19506" spans="1:39" x14ac:dyDescent="0.35">
      <c r="A19506" s="337">
        <v>41419</v>
      </c>
      <c r="B19506" s="338">
        <f t="shared" si="3047"/>
        <v>2013</v>
      </c>
      <c r="C19506" s="338">
        <f t="shared" si="3048"/>
        <v>5</v>
      </c>
      <c r="D19506" s="338">
        <f t="shared" si="3049"/>
        <v>25</v>
      </c>
      <c r="E19506" s="334">
        <v>0.7</v>
      </c>
      <c r="F19506" s="334">
        <v>0.6</v>
      </c>
      <c r="G19506" s="334">
        <v>1.4</v>
      </c>
      <c r="H19506" s="334">
        <v>1.3</v>
      </c>
      <c r="I19506" s="334">
        <v>1.3</v>
      </c>
      <c r="J19506" s="334">
        <v>0.7</v>
      </c>
      <c r="K19506" s="334">
        <v>0</v>
      </c>
      <c r="L19506" s="334">
        <v>0</v>
      </c>
      <c r="M19506" s="334">
        <v>0</v>
      </c>
      <c r="N19506" s="334">
        <v>0</v>
      </c>
      <c r="O19506" s="334">
        <v>0</v>
      </c>
      <c r="P19506" s="334">
        <v>0</v>
      </c>
      <c r="Q19506" s="334">
        <v>0</v>
      </c>
      <c r="R19506" s="334">
        <v>0</v>
      </c>
      <c r="S19506" s="334">
        <v>0</v>
      </c>
      <c r="T19506" s="334">
        <v>0</v>
      </c>
      <c r="U19506" s="334">
        <v>0</v>
      </c>
      <c r="V19506" s="334">
        <v>0.7</v>
      </c>
      <c r="W19506" s="334">
        <v>0</v>
      </c>
      <c r="X19506" s="334">
        <v>0.6</v>
      </c>
      <c r="Y19506" s="334">
        <v>0.7</v>
      </c>
      <c r="Z19506" s="334">
        <v>0</v>
      </c>
      <c r="AA19506" s="334">
        <v>0</v>
      </c>
      <c r="AB19506" s="334">
        <v>0</v>
      </c>
      <c r="AD19506" s="334">
        <v>8</v>
      </c>
      <c r="AE19506" s="334">
        <f t="shared" si="3053"/>
        <v>8</v>
      </c>
      <c r="AF19506" s="334">
        <f t="shared" si="3054"/>
        <v>8</v>
      </c>
      <c r="AG19506" s="340">
        <f t="shared" si="3055"/>
        <v>0</v>
      </c>
      <c r="AI19506" s="340">
        <f t="shared" si="3052"/>
        <v>8</v>
      </c>
      <c r="AJ19506" s="340">
        <f t="shared" si="3052"/>
        <v>0</v>
      </c>
      <c r="AK19506" s="340">
        <f t="shared" si="3052"/>
        <v>0</v>
      </c>
      <c r="AL19506" s="340">
        <f t="shared" si="3052"/>
        <v>0</v>
      </c>
      <c r="AM19506" s="340">
        <f t="shared" si="3052"/>
        <v>0</v>
      </c>
    </row>
    <row r="19507" spans="1:39" x14ac:dyDescent="0.35">
      <c r="A19507" s="337">
        <v>41420</v>
      </c>
      <c r="B19507" s="338">
        <f t="shared" si="3047"/>
        <v>2013</v>
      </c>
      <c r="C19507" s="338">
        <f t="shared" si="3048"/>
        <v>5</v>
      </c>
      <c r="D19507" s="338">
        <f t="shared" si="3049"/>
        <v>26</v>
      </c>
      <c r="E19507" s="334">
        <v>0</v>
      </c>
      <c r="F19507" s="334">
        <v>0</v>
      </c>
      <c r="G19507" s="334">
        <v>0</v>
      </c>
      <c r="H19507" s="334">
        <v>0</v>
      </c>
      <c r="I19507" s="334">
        <v>0</v>
      </c>
      <c r="J19507" s="334">
        <v>0</v>
      </c>
      <c r="K19507" s="334">
        <v>0</v>
      </c>
      <c r="L19507" s="334">
        <v>0</v>
      </c>
      <c r="M19507" s="334">
        <v>0</v>
      </c>
      <c r="N19507" s="334">
        <v>0</v>
      </c>
      <c r="O19507" s="334">
        <v>0</v>
      </c>
      <c r="P19507" s="334">
        <v>0</v>
      </c>
      <c r="Q19507" s="334">
        <v>0</v>
      </c>
      <c r="R19507" s="334">
        <v>0</v>
      </c>
      <c r="S19507" s="334">
        <v>0</v>
      </c>
      <c r="T19507" s="334">
        <v>0</v>
      </c>
      <c r="U19507" s="334">
        <v>0</v>
      </c>
      <c r="V19507" s="334">
        <v>0</v>
      </c>
      <c r="W19507" s="334">
        <v>0</v>
      </c>
      <c r="X19507" s="334">
        <v>0</v>
      </c>
      <c r="Y19507" s="334">
        <v>0</v>
      </c>
      <c r="Z19507" s="334">
        <v>0</v>
      </c>
      <c r="AA19507" s="334">
        <v>0</v>
      </c>
      <c r="AB19507" s="334">
        <v>0</v>
      </c>
      <c r="AD19507" s="334">
        <v>0</v>
      </c>
      <c r="AE19507" s="334">
        <f t="shared" si="3053"/>
        <v>0</v>
      </c>
      <c r="AF19507" s="334">
        <f t="shared" si="3054"/>
        <v>0</v>
      </c>
      <c r="AG19507" s="340">
        <f t="shared" si="3055"/>
        <v>0</v>
      </c>
      <c r="AI19507" s="340">
        <f t="shared" si="3052"/>
        <v>0</v>
      </c>
      <c r="AJ19507" s="340">
        <f t="shared" si="3052"/>
        <v>0</v>
      </c>
      <c r="AK19507" s="340">
        <f t="shared" si="3052"/>
        <v>0</v>
      </c>
      <c r="AL19507" s="340">
        <f t="shared" si="3052"/>
        <v>0</v>
      </c>
      <c r="AM19507" s="340">
        <f t="shared" si="3052"/>
        <v>0</v>
      </c>
    </row>
    <row r="19508" spans="1:39" x14ac:dyDescent="0.35">
      <c r="A19508" s="337">
        <v>41421</v>
      </c>
      <c r="B19508" s="338">
        <f t="shared" si="3047"/>
        <v>2013</v>
      </c>
      <c r="C19508" s="338">
        <f t="shared" si="3048"/>
        <v>5</v>
      </c>
      <c r="D19508" s="338">
        <f t="shared" si="3049"/>
        <v>27</v>
      </c>
      <c r="E19508" s="334">
        <v>0</v>
      </c>
      <c r="F19508" s="334">
        <v>0</v>
      </c>
      <c r="G19508" s="334">
        <v>0</v>
      </c>
      <c r="H19508" s="334">
        <v>0</v>
      </c>
      <c r="I19508" s="334">
        <v>0</v>
      </c>
      <c r="J19508" s="334">
        <v>0</v>
      </c>
      <c r="K19508" s="334">
        <v>0</v>
      </c>
      <c r="L19508" s="334">
        <v>0</v>
      </c>
      <c r="M19508" s="334">
        <v>0</v>
      </c>
      <c r="N19508" s="334">
        <v>0</v>
      </c>
      <c r="O19508" s="334">
        <v>0</v>
      </c>
      <c r="P19508" s="334">
        <v>0</v>
      </c>
      <c r="Q19508" s="334">
        <v>0</v>
      </c>
      <c r="R19508" s="334">
        <v>0</v>
      </c>
      <c r="S19508" s="334">
        <v>0</v>
      </c>
      <c r="T19508" s="334">
        <v>0</v>
      </c>
      <c r="U19508" s="334">
        <v>0</v>
      </c>
      <c r="V19508" s="334">
        <v>0</v>
      </c>
      <c r="W19508" s="334">
        <v>0</v>
      </c>
      <c r="X19508" s="334">
        <v>0</v>
      </c>
      <c r="Y19508" s="334">
        <v>0.2</v>
      </c>
      <c r="Z19508" s="334">
        <v>0</v>
      </c>
      <c r="AA19508" s="334">
        <v>0</v>
      </c>
      <c r="AB19508" s="334">
        <v>0</v>
      </c>
      <c r="AD19508" s="334">
        <v>0.2</v>
      </c>
      <c r="AE19508" s="334">
        <f t="shared" si="3053"/>
        <v>0.2</v>
      </c>
      <c r="AF19508" s="334">
        <f t="shared" si="3054"/>
        <v>0.2</v>
      </c>
      <c r="AG19508" s="340">
        <f t="shared" si="3055"/>
        <v>0</v>
      </c>
      <c r="AI19508" s="340">
        <f t="shared" ref="AI19508:AM19523" si="3056">IF($C19508=AI$1,$AF19508,0)</f>
        <v>0.2</v>
      </c>
      <c r="AJ19508" s="340">
        <f t="shared" si="3056"/>
        <v>0</v>
      </c>
      <c r="AK19508" s="340">
        <f t="shared" si="3056"/>
        <v>0</v>
      </c>
      <c r="AL19508" s="340">
        <f t="shared" si="3056"/>
        <v>0</v>
      </c>
      <c r="AM19508" s="340">
        <f t="shared" si="3056"/>
        <v>0</v>
      </c>
    </row>
    <row r="19509" spans="1:39" x14ac:dyDescent="0.35">
      <c r="A19509" s="337">
        <v>41422</v>
      </c>
      <c r="B19509" s="338">
        <f t="shared" si="3047"/>
        <v>2013</v>
      </c>
      <c r="C19509" s="338">
        <f t="shared" si="3048"/>
        <v>5</v>
      </c>
      <c r="D19509" s="338">
        <f t="shared" si="3049"/>
        <v>28</v>
      </c>
      <c r="E19509" s="334">
        <v>0</v>
      </c>
      <c r="F19509" s="334">
        <v>0</v>
      </c>
      <c r="G19509" s="334">
        <v>0</v>
      </c>
      <c r="H19509" s="334">
        <v>0.5</v>
      </c>
      <c r="I19509" s="334">
        <v>0</v>
      </c>
      <c r="J19509" s="334">
        <v>0</v>
      </c>
      <c r="K19509" s="334">
        <v>0</v>
      </c>
      <c r="L19509" s="334">
        <v>0</v>
      </c>
      <c r="M19509" s="334">
        <v>0</v>
      </c>
      <c r="N19509" s="334">
        <v>0</v>
      </c>
      <c r="O19509" s="334">
        <v>0</v>
      </c>
      <c r="P19509" s="334">
        <v>0</v>
      </c>
      <c r="Q19509" s="334">
        <v>0.8</v>
      </c>
      <c r="R19509" s="334">
        <v>0</v>
      </c>
      <c r="S19509" s="334">
        <v>0.5</v>
      </c>
      <c r="T19509" s="334">
        <v>0</v>
      </c>
      <c r="U19509" s="334">
        <v>0</v>
      </c>
      <c r="V19509" s="334">
        <v>0</v>
      </c>
      <c r="W19509" s="334">
        <v>0</v>
      </c>
      <c r="X19509" s="334">
        <v>0</v>
      </c>
      <c r="Y19509" s="334">
        <v>0</v>
      </c>
      <c r="Z19509" s="334">
        <v>0</v>
      </c>
      <c r="AA19509" s="334">
        <v>0</v>
      </c>
      <c r="AB19509" s="334">
        <v>0</v>
      </c>
      <c r="AD19509" s="334">
        <v>1.8</v>
      </c>
      <c r="AE19509" s="334">
        <f t="shared" si="3053"/>
        <v>1.8</v>
      </c>
      <c r="AF19509" s="334">
        <f t="shared" si="3054"/>
        <v>1.8</v>
      </c>
      <c r="AG19509" s="340">
        <f t="shared" si="3055"/>
        <v>0</v>
      </c>
      <c r="AI19509" s="340">
        <f t="shared" si="3056"/>
        <v>1.8</v>
      </c>
      <c r="AJ19509" s="340">
        <f t="shared" si="3056"/>
        <v>0</v>
      </c>
      <c r="AK19509" s="340">
        <f t="shared" si="3056"/>
        <v>0</v>
      </c>
      <c r="AL19509" s="340">
        <f t="shared" si="3056"/>
        <v>0</v>
      </c>
      <c r="AM19509" s="340">
        <f t="shared" si="3056"/>
        <v>0</v>
      </c>
    </row>
    <row r="19510" spans="1:39" x14ac:dyDescent="0.35">
      <c r="A19510" s="337">
        <v>41423</v>
      </c>
      <c r="B19510" s="338">
        <f t="shared" si="3047"/>
        <v>2013</v>
      </c>
      <c r="C19510" s="338">
        <f t="shared" si="3048"/>
        <v>5</v>
      </c>
      <c r="D19510" s="338">
        <f t="shared" si="3049"/>
        <v>29</v>
      </c>
      <c r="E19510" s="334">
        <v>0</v>
      </c>
      <c r="F19510" s="334">
        <v>0</v>
      </c>
      <c r="G19510" s="334">
        <v>0</v>
      </c>
      <c r="H19510" s="334">
        <v>0</v>
      </c>
      <c r="I19510" s="334">
        <v>0</v>
      </c>
      <c r="J19510" s="334">
        <v>0</v>
      </c>
      <c r="K19510" s="334">
        <v>0.5</v>
      </c>
      <c r="L19510" s="334">
        <v>0.4</v>
      </c>
      <c r="M19510" s="334">
        <v>0.5</v>
      </c>
      <c r="N19510" s="334">
        <v>0.5</v>
      </c>
      <c r="O19510" s="334">
        <v>0.9</v>
      </c>
      <c r="P19510" s="334">
        <v>0.5</v>
      </c>
      <c r="Q19510" s="334">
        <v>0</v>
      </c>
      <c r="R19510" s="334">
        <v>0</v>
      </c>
      <c r="S19510" s="334">
        <v>0</v>
      </c>
      <c r="T19510" s="334">
        <v>0</v>
      </c>
      <c r="U19510" s="334">
        <v>0</v>
      </c>
      <c r="V19510" s="334">
        <v>0</v>
      </c>
      <c r="W19510" s="334">
        <v>0</v>
      </c>
      <c r="X19510" s="334">
        <v>0</v>
      </c>
      <c r="Y19510" s="334">
        <v>0.9</v>
      </c>
      <c r="Z19510" s="334">
        <v>0.7</v>
      </c>
      <c r="AA19510" s="334">
        <v>0.7</v>
      </c>
      <c r="AB19510" s="334">
        <v>0</v>
      </c>
      <c r="AD19510" s="334">
        <v>5.6</v>
      </c>
      <c r="AE19510" s="334">
        <f t="shared" si="3053"/>
        <v>5.6</v>
      </c>
      <c r="AF19510" s="334">
        <f t="shared" si="3054"/>
        <v>5.6000000000000005</v>
      </c>
      <c r="AG19510" s="340">
        <f t="shared" si="3055"/>
        <v>8.8817841970012523E-16</v>
      </c>
      <c r="AI19510" s="340">
        <f t="shared" si="3056"/>
        <v>5.6000000000000005</v>
      </c>
      <c r="AJ19510" s="340">
        <f t="shared" si="3056"/>
        <v>0</v>
      </c>
      <c r="AK19510" s="340">
        <f t="shared" si="3056"/>
        <v>0</v>
      </c>
      <c r="AL19510" s="340">
        <f t="shared" si="3056"/>
        <v>0</v>
      </c>
      <c r="AM19510" s="340">
        <f t="shared" si="3056"/>
        <v>0</v>
      </c>
    </row>
    <row r="19511" spans="1:39" x14ac:dyDescent="0.35">
      <c r="A19511" s="337">
        <v>41424</v>
      </c>
      <c r="B19511" s="338">
        <f t="shared" si="3047"/>
        <v>2013</v>
      </c>
      <c r="C19511" s="338">
        <f t="shared" si="3048"/>
        <v>5</v>
      </c>
      <c r="D19511" s="338">
        <f t="shared" si="3049"/>
        <v>30</v>
      </c>
      <c r="E19511" s="334">
        <v>0</v>
      </c>
      <c r="F19511" s="334">
        <v>1</v>
      </c>
      <c r="G19511" s="334">
        <v>0</v>
      </c>
      <c r="H19511" s="334">
        <v>0</v>
      </c>
      <c r="I19511" s="334">
        <v>0.3</v>
      </c>
      <c r="J19511" s="334">
        <v>1.3</v>
      </c>
      <c r="K19511" s="334">
        <v>0.7</v>
      </c>
      <c r="L19511" s="334">
        <v>0.6</v>
      </c>
      <c r="M19511" s="334">
        <v>0.5</v>
      </c>
      <c r="N19511" s="334">
        <v>0.5</v>
      </c>
      <c r="O19511" s="334">
        <v>1.1000000000000001</v>
      </c>
      <c r="P19511" s="334">
        <v>1.7</v>
      </c>
      <c r="Q19511" s="334">
        <v>1.4</v>
      </c>
      <c r="R19511" s="334">
        <v>0.3</v>
      </c>
      <c r="S19511" s="334">
        <v>1</v>
      </c>
      <c r="T19511" s="334">
        <v>0</v>
      </c>
      <c r="U19511" s="334">
        <v>0</v>
      </c>
      <c r="V19511" s="334">
        <v>0</v>
      </c>
      <c r="W19511" s="334">
        <v>0</v>
      </c>
      <c r="X19511" s="334">
        <v>0.4</v>
      </c>
      <c r="Y19511" s="334">
        <v>0</v>
      </c>
      <c r="Z19511" s="334">
        <v>0</v>
      </c>
      <c r="AA19511" s="334">
        <v>0</v>
      </c>
      <c r="AB19511" s="334">
        <v>0</v>
      </c>
      <c r="AD19511" s="334">
        <v>10.8</v>
      </c>
      <c r="AE19511" s="334">
        <f t="shared" si="3053"/>
        <v>10.8</v>
      </c>
      <c r="AF19511" s="334">
        <f t="shared" si="3054"/>
        <v>10.8</v>
      </c>
      <c r="AG19511" s="340">
        <f t="shared" si="3055"/>
        <v>0</v>
      </c>
      <c r="AI19511" s="340">
        <f t="shared" si="3056"/>
        <v>10.8</v>
      </c>
      <c r="AJ19511" s="340">
        <f t="shared" si="3056"/>
        <v>0</v>
      </c>
      <c r="AK19511" s="340">
        <f t="shared" si="3056"/>
        <v>0</v>
      </c>
      <c r="AL19511" s="340">
        <f t="shared" si="3056"/>
        <v>0</v>
      </c>
      <c r="AM19511" s="340">
        <f t="shared" si="3056"/>
        <v>0</v>
      </c>
    </row>
    <row r="19512" spans="1:39" x14ac:dyDescent="0.35">
      <c r="A19512" s="337">
        <v>41425</v>
      </c>
      <c r="B19512" s="338">
        <f t="shared" si="3047"/>
        <v>2013</v>
      </c>
      <c r="C19512" s="338">
        <f t="shared" si="3048"/>
        <v>5</v>
      </c>
      <c r="D19512" s="338">
        <f t="shared" si="3049"/>
        <v>31</v>
      </c>
      <c r="E19512" s="334">
        <v>0</v>
      </c>
      <c r="F19512" s="334">
        <v>0.8</v>
      </c>
      <c r="G19512" s="334">
        <v>0</v>
      </c>
      <c r="H19512" s="334">
        <v>0</v>
      </c>
      <c r="I19512" s="334">
        <v>1.1000000000000001</v>
      </c>
      <c r="J19512" s="334">
        <v>0.7</v>
      </c>
      <c r="K19512" s="334">
        <v>0</v>
      </c>
      <c r="L19512" s="334">
        <v>0</v>
      </c>
      <c r="M19512" s="334">
        <v>0</v>
      </c>
      <c r="N19512" s="334">
        <v>0</v>
      </c>
      <c r="O19512" s="334">
        <v>0</v>
      </c>
      <c r="P19512" s="334">
        <v>0</v>
      </c>
      <c r="Q19512" s="334">
        <v>0</v>
      </c>
      <c r="R19512" s="334">
        <v>0</v>
      </c>
      <c r="S19512" s="334">
        <v>0.8</v>
      </c>
      <c r="T19512" s="334">
        <v>0</v>
      </c>
      <c r="U19512" s="334">
        <v>0</v>
      </c>
      <c r="V19512" s="334">
        <v>0</v>
      </c>
      <c r="W19512" s="334">
        <v>0</v>
      </c>
      <c r="X19512" s="334">
        <v>0</v>
      </c>
      <c r="Y19512" s="334">
        <v>0</v>
      </c>
      <c r="Z19512" s="334">
        <v>0</v>
      </c>
      <c r="AA19512" s="334">
        <v>0</v>
      </c>
      <c r="AB19512" s="334">
        <v>0</v>
      </c>
      <c r="AD19512" s="334">
        <v>3.4</v>
      </c>
      <c r="AE19512" s="334">
        <f t="shared" si="3053"/>
        <v>3.4</v>
      </c>
      <c r="AF19512" s="334">
        <f t="shared" si="3054"/>
        <v>3.4000000000000004</v>
      </c>
      <c r="AG19512" s="340">
        <f t="shared" si="3055"/>
        <v>4.4408920985006262E-16</v>
      </c>
      <c r="AI19512" s="340">
        <f t="shared" si="3056"/>
        <v>3.4000000000000004</v>
      </c>
      <c r="AJ19512" s="340">
        <f t="shared" si="3056"/>
        <v>0</v>
      </c>
      <c r="AK19512" s="340">
        <f t="shared" si="3056"/>
        <v>0</v>
      </c>
      <c r="AL19512" s="340">
        <f t="shared" si="3056"/>
        <v>0</v>
      </c>
      <c r="AM19512" s="340">
        <f t="shared" si="3056"/>
        <v>0</v>
      </c>
    </row>
    <row r="19513" spans="1:39" x14ac:dyDescent="0.35">
      <c r="A19513" s="337">
        <v>41426</v>
      </c>
      <c r="B19513" s="338">
        <f t="shared" si="3047"/>
        <v>2013</v>
      </c>
      <c r="C19513" s="338">
        <f t="shared" si="3048"/>
        <v>6</v>
      </c>
      <c r="D19513" s="338">
        <f t="shared" si="3049"/>
        <v>1</v>
      </c>
      <c r="E19513" s="334">
        <v>0</v>
      </c>
      <c r="F19513" s="334">
        <v>0</v>
      </c>
      <c r="G19513" s="334">
        <v>0</v>
      </c>
      <c r="H19513" s="334">
        <v>0</v>
      </c>
      <c r="I19513" s="334">
        <v>0</v>
      </c>
      <c r="J19513" s="334">
        <v>0</v>
      </c>
      <c r="K19513" s="334">
        <v>0</v>
      </c>
      <c r="L19513" s="334">
        <v>0</v>
      </c>
      <c r="M19513" s="334">
        <v>0</v>
      </c>
      <c r="N19513" s="334">
        <v>0</v>
      </c>
      <c r="O19513" s="334">
        <v>0</v>
      </c>
      <c r="P19513" s="334">
        <v>0</v>
      </c>
      <c r="Q19513" s="334">
        <v>0</v>
      </c>
      <c r="R19513" s="334">
        <v>0</v>
      </c>
      <c r="S19513" s="334">
        <v>0</v>
      </c>
      <c r="T19513" s="334">
        <v>0</v>
      </c>
      <c r="U19513" s="334">
        <v>0</v>
      </c>
      <c r="V19513" s="334">
        <v>0</v>
      </c>
      <c r="W19513" s="334">
        <v>0</v>
      </c>
      <c r="X19513" s="334">
        <v>0</v>
      </c>
      <c r="Y19513" s="334">
        <v>0</v>
      </c>
      <c r="Z19513" s="334">
        <v>0</v>
      </c>
      <c r="AA19513" s="334">
        <v>0</v>
      </c>
      <c r="AB19513" s="334">
        <v>0</v>
      </c>
      <c r="AD19513" s="334">
        <v>0</v>
      </c>
      <c r="AE19513" s="334">
        <f t="shared" si="3053"/>
        <v>0</v>
      </c>
      <c r="AF19513" s="334">
        <f t="shared" si="3054"/>
        <v>0</v>
      </c>
      <c r="AG19513" s="340">
        <f t="shared" si="3055"/>
        <v>0</v>
      </c>
      <c r="AI19513" s="340">
        <f t="shared" si="3056"/>
        <v>0</v>
      </c>
      <c r="AJ19513" s="340">
        <f t="shared" si="3056"/>
        <v>0</v>
      </c>
      <c r="AK19513" s="340">
        <f t="shared" si="3056"/>
        <v>0</v>
      </c>
      <c r="AL19513" s="340">
        <f t="shared" si="3056"/>
        <v>0</v>
      </c>
      <c r="AM19513" s="340">
        <f t="shared" si="3056"/>
        <v>0</v>
      </c>
    </row>
    <row r="19514" spans="1:39" x14ac:dyDescent="0.35">
      <c r="A19514" s="337">
        <v>41427</v>
      </c>
      <c r="B19514" s="338">
        <f t="shared" si="3047"/>
        <v>2013</v>
      </c>
      <c r="C19514" s="338">
        <f t="shared" si="3048"/>
        <v>6</v>
      </c>
      <c r="D19514" s="338">
        <f t="shared" si="3049"/>
        <v>2</v>
      </c>
      <c r="E19514" s="334">
        <v>0</v>
      </c>
      <c r="F19514" s="334">
        <v>0</v>
      </c>
      <c r="G19514" s="334">
        <v>0</v>
      </c>
      <c r="H19514" s="334">
        <v>0</v>
      </c>
      <c r="I19514" s="334">
        <v>0</v>
      </c>
      <c r="J19514" s="334">
        <v>0</v>
      </c>
      <c r="K19514" s="334">
        <v>0</v>
      </c>
      <c r="L19514" s="334">
        <v>4.5999999999999996</v>
      </c>
      <c r="M19514" s="334">
        <v>0.4</v>
      </c>
      <c r="N19514" s="334">
        <v>0</v>
      </c>
      <c r="O19514" s="334">
        <v>3.2</v>
      </c>
      <c r="P19514" s="334">
        <v>0.5</v>
      </c>
      <c r="Q19514" s="334">
        <v>4.3</v>
      </c>
      <c r="R19514" s="334">
        <v>3.4</v>
      </c>
      <c r="S19514" s="334">
        <v>3.6</v>
      </c>
      <c r="T19514" s="334">
        <v>1.1000000000000001</v>
      </c>
      <c r="U19514" s="334">
        <v>0.4</v>
      </c>
      <c r="V19514" s="334">
        <v>3.9</v>
      </c>
      <c r="W19514" s="334">
        <v>0</v>
      </c>
      <c r="X19514" s="334">
        <v>0</v>
      </c>
      <c r="Y19514" s="334">
        <v>0</v>
      </c>
      <c r="Z19514" s="334">
        <v>0</v>
      </c>
      <c r="AA19514" s="334">
        <v>0</v>
      </c>
      <c r="AB19514" s="334">
        <v>0</v>
      </c>
      <c r="AD19514" s="334">
        <v>25.4</v>
      </c>
      <c r="AE19514" s="334">
        <f t="shared" si="3053"/>
        <v>25.4</v>
      </c>
      <c r="AF19514" s="334">
        <f t="shared" si="3054"/>
        <v>25.4</v>
      </c>
      <c r="AG19514" s="340">
        <f t="shared" si="3055"/>
        <v>0</v>
      </c>
      <c r="AI19514" s="340">
        <f t="shared" si="3056"/>
        <v>0</v>
      </c>
      <c r="AJ19514" s="340">
        <f t="shared" si="3056"/>
        <v>25.4</v>
      </c>
      <c r="AK19514" s="340">
        <f t="shared" si="3056"/>
        <v>0</v>
      </c>
      <c r="AL19514" s="340">
        <f t="shared" si="3056"/>
        <v>0</v>
      </c>
      <c r="AM19514" s="340">
        <f t="shared" si="3056"/>
        <v>0</v>
      </c>
    </row>
    <row r="19515" spans="1:39" x14ac:dyDescent="0.35">
      <c r="A19515" s="337">
        <v>41428</v>
      </c>
      <c r="B19515" s="338">
        <f t="shared" si="3047"/>
        <v>2013</v>
      </c>
      <c r="C19515" s="338">
        <f t="shared" si="3048"/>
        <v>6</v>
      </c>
      <c r="D19515" s="338">
        <f t="shared" si="3049"/>
        <v>3</v>
      </c>
      <c r="E19515" s="334">
        <v>0</v>
      </c>
      <c r="F19515" s="334">
        <v>0</v>
      </c>
      <c r="G19515" s="334">
        <v>0.9</v>
      </c>
      <c r="H19515" s="334">
        <v>1.7</v>
      </c>
      <c r="I19515" s="334">
        <v>4.7</v>
      </c>
      <c r="J19515" s="334">
        <v>2.5</v>
      </c>
      <c r="K19515" s="334">
        <v>0.7</v>
      </c>
      <c r="L19515" s="334">
        <v>1.2</v>
      </c>
      <c r="M19515" s="334">
        <v>2.1</v>
      </c>
      <c r="N19515" s="334">
        <v>1.9</v>
      </c>
      <c r="O19515" s="334">
        <v>0.7</v>
      </c>
      <c r="P19515" s="334">
        <v>0</v>
      </c>
      <c r="Q19515" s="334">
        <v>0</v>
      </c>
      <c r="R19515" s="334">
        <v>0</v>
      </c>
      <c r="S19515" s="334">
        <v>0</v>
      </c>
      <c r="T19515" s="334">
        <v>0</v>
      </c>
      <c r="U19515" s="334">
        <v>0</v>
      </c>
      <c r="V19515" s="334">
        <v>0</v>
      </c>
      <c r="W19515" s="334">
        <v>0</v>
      </c>
      <c r="X19515" s="334">
        <v>0</v>
      </c>
      <c r="Y19515" s="334">
        <v>0</v>
      </c>
      <c r="Z19515" s="334">
        <v>0</v>
      </c>
      <c r="AA19515" s="334">
        <v>0</v>
      </c>
      <c r="AB19515" s="334">
        <v>0</v>
      </c>
      <c r="AD19515" s="334">
        <v>16.399999999999999</v>
      </c>
      <c r="AE19515" s="334">
        <f t="shared" si="3053"/>
        <v>16.399999999999999</v>
      </c>
      <c r="AF19515" s="334">
        <f t="shared" si="3054"/>
        <v>16.399999999999999</v>
      </c>
      <c r="AG19515" s="340">
        <f t="shared" si="3055"/>
        <v>0</v>
      </c>
      <c r="AI19515" s="340">
        <f t="shared" si="3056"/>
        <v>0</v>
      </c>
      <c r="AJ19515" s="340">
        <f t="shared" si="3056"/>
        <v>16.399999999999999</v>
      </c>
      <c r="AK19515" s="340">
        <f t="shared" si="3056"/>
        <v>0</v>
      </c>
      <c r="AL19515" s="340">
        <f t="shared" si="3056"/>
        <v>0</v>
      </c>
      <c r="AM19515" s="340">
        <f t="shared" si="3056"/>
        <v>0</v>
      </c>
    </row>
    <row r="19516" spans="1:39" x14ac:dyDescent="0.35">
      <c r="A19516" s="337">
        <v>41429</v>
      </c>
      <c r="B19516" s="338">
        <f t="shared" si="3047"/>
        <v>2013</v>
      </c>
      <c r="C19516" s="338">
        <f t="shared" si="3048"/>
        <v>6</v>
      </c>
      <c r="D19516" s="338">
        <f t="shared" si="3049"/>
        <v>4</v>
      </c>
      <c r="E19516" s="334">
        <v>0</v>
      </c>
      <c r="F19516" s="334">
        <v>0</v>
      </c>
      <c r="G19516" s="334">
        <v>0</v>
      </c>
      <c r="H19516" s="334">
        <v>0</v>
      </c>
      <c r="I19516" s="334">
        <v>0</v>
      </c>
      <c r="J19516" s="334">
        <v>0</v>
      </c>
      <c r="K19516" s="334">
        <v>0</v>
      </c>
      <c r="L19516" s="334">
        <v>0</v>
      </c>
      <c r="M19516" s="334">
        <v>0</v>
      </c>
      <c r="N19516" s="334">
        <v>0</v>
      </c>
      <c r="O19516" s="334">
        <v>0</v>
      </c>
      <c r="P19516" s="334">
        <v>0</v>
      </c>
      <c r="Q19516" s="334">
        <v>0</v>
      </c>
      <c r="R19516" s="334">
        <v>0</v>
      </c>
      <c r="S19516" s="334">
        <v>0</v>
      </c>
      <c r="T19516" s="334">
        <v>0</v>
      </c>
      <c r="U19516" s="334">
        <v>0</v>
      </c>
      <c r="V19516" s="334">
        <v>0</v>
      </c>
      <c r="W19516" s="334">
        <v>0</v>
      </c>
      <c r="X19516" s="334">
        <v>0</v>
      </c>
      <c r="Y19516" s="334">
        <v>0</v>
      </c>
      <c r="Z19516" s="334">
        <v>0</v>
      </c>
      <c r="AA19516" s="334">
        <v>0</v>
      </c>
      <c r="AB19516" s="334">
        <v>0</v>
      </c>
      <c r="AD19516" s="334">
        <v>0</v>
      </c>
      <c r="AE19516" s="334">
        <f t="shared" si="3053"/>
        <v>0</v>
      </c>
      <c r="AF19516" s="334">
        <f t="shared" si="3054"/>
        <v>0</v>
      </c>
      <c r="AG19516" s="340">
        <f t="shared" si="3055"/>
        <v>0</v>
      </c>
      <c r="AI19516" s="340">
        <f t="shared" si="3056"/>
        <v>0</v>
      </c>
      <c r="AJ19516" s="340">
        <f t="shared" si="3056"/>
        <v>0</v>
      </c>
      <c r="AK19516" s="340">
        <f t="shared" si="3056"/>
        <v>0</v>
      </c>
      <c r="AL19516" s="340">
        <f t="shared" si="3056"/>
        <v>0</v>
      </c>
      <c r="AM19516" s="340">
        <f t="shared" si="3056"/>
        <v>0</v>
      </c>
    </row>
    <row r="19517" spans="1:39" x14ac:dyDescent="0.35">
      <c r="A19517" s="337">
        <v>41430</v>
      </c>
      <c r="B19517" s="338">
        <f t="shared" si="3047"/>
        <v>2013</v>
      </c>
      <c r="C19517" s="338">
        <f t="shared" si="3048"/>
        <v>6</v>
      </c>
      <c r="D19517" s="338">
        <f t="shared" si="3049"/>
        <v>5</v>
      </c>
      <c r="E19517" s="334">
        <v>0</v>
      </c>
      <c r="F19517" s="334">
        <v>0</v>
      </c>
      <c r="G19517" s="334">
        <v>0</v>
      </c>
      <c r="H19517" s="334">
        <v>0</v>
      </c>
      <c r="I19517" s="334">
        <v>0</v>
      </c>
      <c r="J19517" s="334">
        <v>0</v>
      </c>
      <c r="K19517" s="334">
        <v>0</v>
      </c>
      <c r="L19517" s="334">
        <v>0</v>
      </c>
      <c r="M19517" s="334">
        <v>0</v>
      </c>
      <c r="N19517" s="334">
        <v>0</v>
      </c>
      <c r="O19517" s="334">
        <v>0</v>
      </c>
      <c r="P19517" s="334">
        <v>0</v>
      </c>
      <c r="Q19517" s="334">
        <v>0</v>
      </c>
      <c r="R19517" s="334">
        <v>0</v>
      </c>
      <c r="S19517" s="334">
        <v>0</v>
      </c>
      <c r="T19517" s="334">
        <v>0</v>
      </c>
      <c r="U19517" s="334">
        <v>0</v>
      </c>
      <c r="V19517" s="334">
        <v>0</v>
      </c>
      <c r="W19517" s="334">
        <v>0</v>
      </c>
      <c r="X19517" s="334">
        <v>0</v>
      </c>
      <c r="Y19517" s="334">
        <v>0</v>
      </c>
      <c r="Z19517" s="334">
        <v>0</v>
      </c>
      <c r="AA19517" s="334">
        <v>0</v>
      </c>
      <c r="AB19517" s="334">
        <v>0</v>
      </c>
      <c r="AD19517" s="334">
        <v>0</v>
      </c>
      <c r="AE19517" s="334">
        <f t="shared" si="3053"/>
        <v>0</v>
      </c>
      <c r="AF19517" s="334">
        <f t="shared" si="3054"/>
        <v>0</v>
      </c>
      <c r="AG19517" s="340">
        <f t="shared" si="3055"/>
        <v>0</v>
      </c>
      <c r="AI19517" s="340">
        <f t="shared" si="3056"/>
        <v>0</v>
      </c>
      <c r="AJ19517" s="340">
        <f t="shared" si="3056"/>
        <v>0</v>
      </c>
      <c r="AK19517" s="340">
        <f t="shared" si="3056"/>
        <v>0</v>
      </c>
      <c r="AL19517" s="340">
        <f t="shared" si="3056"/>
        <v>0</v>
      </c>
      <c r="AM19517" s="340">
        <f t="shared" si="3056"/>
        <v>0</v>
      </c>
    </row>
    <row r="19518" spans="1:39" x14ac:dyDescent="0.35">
      <c r="A19518" s="337">
        <v>41431</v>
      </c>
      <c r="B19518" s="338">
        <f t="shared" si="3047"/>
        <v>2013</v>
      </c>
      <c r="C19518" s="338">
        <f t="shared" si="3048"/>
        <v>6</v>
      </c>
      <c r="D19518" s="338">
        <f t="shared" si="3049"/>
        <v>6</v>
      </c>
      <c r="E19518" s="334">
        <v>0</v>
      </c>
      <c r="F19518" s="334">
        <v>0</v>
      </c>
      <c r="G19518" s="334">
        <v>0</v>
      </c>
      <c r="H19518" s="334">
        <v>0</v>
      </c>
      <c r="I19518" s="334">
        <v>0</v>
      </c>
      <c r="J19518" s="334">
        <v>0</v>
      </c>
      <c r="K19518" s="334">
        <v>0</v>
      </c>
      <c r="L19518" s="334">
        <v>0</v>
      </c>
      <c r="M19518" s="334">
        <v>0</v>
      </c>
      <c r="N19518" s="334">
        <v>0</v>
      </c>
      <c r="O19518" s="334">
        <v>0</v>
      </c>
      <c r="P19518" s="334">
        <v>0</v>
      </c>
      <c r="Q19518" s="334">
        <v>0</v>
      </c>
      <c r="R19518" s="334">
        <v>0</v>
      </c>
      <c r="S19518" s="334">
        <v>0</v>
      </c>
      <c r="T19518" s="334">
        <v>0</v>
      </c>
      <c r="U19518" s="334">
        <v>0</v>
      </c>
      <c r="V19518" s="334">
        <v>0</v>
      </c>
      <c r="W19518" s="334">
        <v>0</v>
      </c>
      <c r="X19518" s="334">
        <v>0</v>
      </c>
      <c r="Y19518" s="334">
        <v>0</v>
      </c>
      <c r="Z19518" s="334">
        <v>0</v>
      </c>
      <c r="AA19518" s="334">
        <v>0</v>
      </c>
      <c r="AB19518" s="334">
        <v>0</v>
      </c>
      <c r="AD19518" s="334">
        <v>0</v>
      </c>
      <c r="AE19518" s="334">
        <f t="shared" si="3053"/>
        <v>0</v>
      </c>
      <c r="AF19518" s="334">
        <f t="shared" si="3054"/>
        <v>0</v>
      </c>
      <c r="AG19518" s="340">
        <f t="shared" si="3055"/>
        <v>0</v>
      </c>
      <c r="AI19518" s="340">
        <f t="shared" si="3056"/>
        <v>0</v>
      </c>
      <c r="AJ19518" s="340">
        <f t="shared" si="3056"/>
        <v>0</v>
      </c>
      <c r="AK19518" s="340">
        <f t="shared" si="3056"/>
        <v>0</v>
      </c>
      <c r="AL19518" s="340">
        <f t="shared" si="3056"/>
        <v>0</v>
      </c>
      <c r="AM19518" s="340">
        <f t="shared" si="3056"/>
        <v>0</v>
      </c>
    </row>
    <row r="19519" spans="1:39" x14ac:dyDescent="0.35">
      <c r="A19519" s="337">
        <v>41432</v>
      </c>
      <c r="B19519" s="338">
        <f t="shared" si="3047"/>
        <v>2013</v>
      </c>
      <c r="C19519" s="338">
        <f t="shared" si="3048"/>
        <v>6</v>
      </c>
      <c r="D19519" s="338">
        <f t="shared" si="3049"/>
        <v>7</v>
      </c>
      <c r="E19519" s="334">
        <v>0</v>
      </c>
      <c r="F19519" s="334">
        <v>0</v>
      </c>
      <c r="G19519" s="334">
        <v>0</v>
      </c>
      <c r="H19519" s="334">
        <v>0</v>
      </c>
      <c r="I19519" s="334">
        <v>0.2</v>
      </c>
      <c r="J19519" s="334">
        <v>0.1</v>
      </c>
      <c r="K19519" s="334">
        <v>0</v>
      </c>
      <c r="L19519" s="334">
        <v>0</v>
      </c>
      <c r="M19519" s="334">
        <v>0</v>
      </c>
      <c r="N19519" s="334">
        <v>0</v>
      </c>
      <c r="O19519" s="334">
        <v>0</v>
      </c>
      <c r="P19519" s="334">
        <v>0</v>
      </c>
      <c r="Q19519" s="334">
        <v>0</v>
      </c>
      <c r="R19519" s="334">
        <v>0</v>
      </c>
      <c r="S19519" s="334">
        <v>0.2</v>
      </c>
      <c r="T19519" s="334">
        <v>0.1</v>
      </c>
      <c r="U19519" s="334">
        <v>0</v>
      </c>
      <c r="V19519" s="334">
        <v>0</v>
      </c>
      <c r="W19519" s="334">
        <v>0</v>
      </c>
      <c r="X19519" s="334">
        <v>0</v>
      </c>
      <c r="Y19519" s="334">
        <v>0</v>
      </c>
      <c r="Z19519" s="334">
        <v>0</v>
      </c>
      <c r="AA19519" s="334">
        <v>0</v>
      </c>
      <c r="AB19519" s="334">
        <v>0</v>
      </c>
      <c r="AD19519" s="334">
        <v>0.6</v>
      </c>
      <c r="AE19519" s="334">
        <f t="shared" si="3053"/>
        <v>0.6</v>
      </c>
      <c r="AF19519" s="334">
        <f t="shared" si="3054"/>
        <v>0.6</v>
      </c>
      <c r="AG19519" s="340">
        <f t="shared" si="3055"/>
        <v>0</v>
      </c>
      <c r="AI19519" s="340">
        <f t="shared" si="3056"/>
        <v>0</v>
      </c>
      <c r="AJ19519" s="340">
        <f t="shared" si="3056"/>
        <v>0.6</v>
      </c>
      <c r="AK19519" s="340">
        <f t="shared" si="3056"/>
        <v>0</v>
      </c>
      <c r="AL19519" s="340">
        <f t="shared" si="3056"/>
        <v>0</v>
      </c>
      <c r="AM19519" s="340">
        <f t="shared" si="3056"/>
        <v>0</v>
      </c>
    </row>
    <row r="19520" spans="1:39" x14ac:dyDescent="0.35">
      <c r="A19520" s="337">
        <v>41433</v>
      </c>
      <c r="B19520" s="338">
        <f t="shared" si="3047"/>
        <v>2013</v>
      </c>
      <c r="C19520" s="338">
        <f t="shared" si="3048"/>
        <v>6</v>
      </c>
      <c r="D19520" s="338">
        <f t="shared" si="3049"/>
        <v>8</v>
      </c>
      <c r="E19520" s="334">
        <v>0</v>
      </c>
      <c r="F19520" s="334">
        <v>0</v>
      </c>
      <c r="G19520" s="334">
        <v>0</v>
      </c>
      <c r="H19520" s="334">
        <v>0</v>
      </c>
      <c r="I19520" s="334">
        <v>0</v>
      </c>
      <c r="J19520" s="334">
        <v>0</v>
      </c>
      <c r="K19520" s="334">
        <v>0</v>
      </c>
      <c r="L19520" s="334">
        <v>0</v>
      </c>
      <c r="M19520" s="334">
        <v>0</v>
      </c>
      <c r="N19520" s="334">
        <v>0</v>
      </c>
      <c r="O19520" s="334">
        <v>0</v>
      </c>
      <c r="P19520" s="334">
        <v>0</v>
      </c>
      <c r="Q19520" s="334">
        <v>0</v>
      </c>
      <c r="R19520" s="334">
        <v>0</v>
      </c>
      <c r="S19520" s="334">
        <v>0.4</v>
      </c>
      <c r="T19520" s="334">
        <v>0</v>
      </c>
      <c r="U19520" s="334">
        <v>0.4</v>
      </c>
      <c r="V19520" s="334">
        <v>0.4</v>
      </c>
      <c r="W19520" s="334">
        <v>0</v>
      </c>
      <c r="X19520" s="334">
        <v>0</v>
      </c>
      <c r="Y19520" s="334">
        <v>0</v>
      </c>
      <c r="Z19520" s="334">
        <v>0</v>
      </c>
      <c r="AA19520" s="334">
        <v>0</v>
      </c>
      <c r="AB19520" s="334">
        <v>0</v>
      </c>
      <c r="AD19520" s="334">
        <v>1.2</v>
      </c>
      <c r="AE19520" s="334">
        <f t="shared" si="3053"/>
        <v>1.2</v>
      </c>
      <c r="AF19520" s="334">
        <f t="shared" si="3054"/>
        <v>1.2000000000000002</v>
      </c>
      <c r="AG19520" s="340">
        <f t="shared" si="3055"/>
        <v>2.2204460492503131E-16</v>
      </c>
      <c r="AI19520" s="340">
        <f t="shared" si="3056"/>
        <v>0</v>
      </c>
      <c r="AJ19520" s="340">
        <f t="shared" si="3056"/>
        <v>1.2000000000000002</v>
      </c>
      <c r="AK19520" s="340">
        <f t="shared" si="3056"/>
        <v>0</v>
      </c>
      <c r="AL19520" s="340">
        <f t="shared" si="3056"/>
        <v>0</v>
      </c>
      <c r="AM19520" s="340">
        <f t="shared" si="3056"/>
        <v>0</v>
      </c>
    </row>
    <row r="19521" spans="1:39" x14ac:dyDescent="0.35">
      <c r="A19521" s="337">
        <v>41434</v>
      </c>
      <c r="B19521" s="338">
        <f t="shared" si="3047"/>
        <v>2013</v>
      </c>
      <c r="C19521" s="338">
        <f t="shared" si="3048"/>
        <v>6</v>
      </c>
      <c r="D19521" s="338">
        <f t="shared" si="3049"/>
        <v>9</v>
      </c>
      <c r="E19521" s="334">
        <v>0</v>
      </c>
      <c r="F19521" s="334">
        <v>0</v>
      </c>
      <c r="G19521" s="334">
        <v>0</v>
      </c>
      <c r="H19521" s="334">
        <v>0</v>
      </c>
      <c r="I19521" s="334">
        <v>0</v>
      </c>
      <c r="J19521" s="334">
        <v>0</v>
      </c>
      <c r="K19521" s="334">
        <v>0</v>
      </c>
      <c r="L19521" s="334">
        <v>0</v>
      </c>
      <c r="M19521" s="334">
        <v>0</v>
      </c>
      <c r="N19521" s="334">
        <v>0.2</v>
      </c>
      <c r="O19521" s="334">
        <v>0</v>
      </c>
      <c r="P19521" s="334">
        <v>0</v>
      </c>
      <c r="Q19521" s="334">
        <v>0.2</v>
      </c>
      <c r="R19521" s="334">
        <v>0</v>
      </c>
      <c r="S19521" s="334">
        <v>0</v>
      </c>
      <c r="T19521" s="334">
        <v>0</v>
      </c>
      <c r="U19521" s="334">
        <v>0</v>
      </c>
      <c r="V19521" s="334">
        <v>0.2</v>
      </c>
      <c r="W19521" s="334">
        <v>0</v>
      </c>
      <c r="X19521" s="334">
        <v>0</v>
      </c>
      <c r="Y19521" s="334">
        <v>0</v>
      </c>
      <c r="Z19521" s="334">
        <v>0</v>
      </c>
      <c r="AA19521" s="334">
        <v>0</v>
      </c>
      <c r="AB19521" s="334">
        <v>0</v>
      </c>
      <c r="AD19521" s="334">
        <v>0.6</v>
      </c>
      <c r="AE19521" s="334">
        <f t="shared" si="3053"/>
        <v>0.6</v>
      </c>
      <c r="AF19521" s="334">
        <f t="shared" si="3054"/>
        <v>0.60000000000000009</v>
      </c>
      <c r="AG19521" s="340">
        <f t="shared" si="3055"/>
        <v>1.1102230246251565E-16</v>
      </c>
      <c r="AI19521" s="340">
        <f t="shared" si="3056"/>
        <v>0</v>
      </c>
      <c r="AJ19521" s="340">
        <f t="shared" si="3056"/>
        <v>0.60000000000000009</v>
      </c>
      <c r="AK19521" s="340">
        <f t="shared" si="3056"/>
        <v>0</v>
      </c>
      <c r="AL19521" s="340">
        <f t="shared" si="3056"/>
        <v>0</v>
      </c>
      <c r="AM19521" s="340">
        <f t="shared" si="3056"/>
        <v>0</v>
      </c>
    </row>
    <row r="19522" spans="1:39" x14ac:dyDescent="0.35">
      <c r="A19522" s="337">
        <v>41435</v>
      </c>
      <c r="B19522" s="338">
        <f t="shared" si="3047"/>
        <v>2013</v>
      </c>
      <c r="C19522" s="338">
        <f t="shared" si="3048"/>
        <v>6</v>
      </c>
      <c r="D19522" s="338">
        <f t="shared" si="3049"/>
        <v>10</v>
      </c>
      <c r="E19522" s="334">
        <v>0</v>
      </c>
      <c r="F19522" s="334">
        <v>0</v>
      </c>
      <c r="G19522" s="334">
        <v>0</v>
      </c>
      <c r="H19522" s="334">
        <v>0</v>
      </c>
      <c r="I19522" s="334">
        <v>0</v>
      </c>
      <c r="J19522" s="334">
        <v>0</v>
      </c>
      <c r="K19522" s="334">
        <v>0</v>
      </c>
      <c r="L19522" s="334">
        <v>0</v>
      </c>
      <c r="M19522" s="334">
        <v>0</v>
      </c>
      <c r="N19522" s="334">
        <v>0</v>
      </c>
      <c r="O19522" s="334">
        <v>0</v>
      </c>
      <c r="P19522" s="334">
        <v>0</v>
      </c>
      <c r="Q19522" s="334">
        <v>0</v>
      </c>
      <c r="R19522" s="334">
        <v>0</v>
      </c>
      <c r="S19522" s="334">
        <v>0</v>
      </c>
      <c r="T19522" s="334">
        <v>0</v>
      </c>
      <c r="U19522" s="334">
        <v>0</v>
      </c>
      <c r="V19522" s="334">
        <v>0</v>
      </c>
      <c r="W19522" s="334">
        <v>0.1</v>
      </c>
      <c r="X19522" s="334">
        <v>0.1</v>
      </c>
      <c r="Y19522" s="334">
        <v>0.2</v>
      </c>
      <c r="Z19522" s="334">
        <v>0.1</v>
      </c>
      <c r="AA19522" s="334">
        <v>0</v>
      </c>
      <c r="AB19522" s="334">
        <v>0.1</v>
      </c>
      <c r="AD19522" s="334">
        <v>0.6</v>
      </c>
      <c r="AE19522" s="334">
        <f t="shared" si="3053"/>
        <v>0.6</v>
      </c>
      <c r="AF19522" s="334">
        <f t="shared" si="3054"/>
        <v>0.6</v>
      </c>
      <c r="AG19522" s="340">
        <f t="shared" si="3055"/>
        <v>0</v>
      </c>
      <c r="AI19522" s="340">
        <f t="shared" si="3056"/>
        <v>0</v>
      </c>
      <c r="AJ19522" s="340">
        <f t="shared" si="3056"/>
        <v>0.6</v>
      </c>
      <c r="AK19522" s="340">
        <f t="shared" si="3056"/>
        <v>0</v>
      </c>
      <c r="AL19522" s="340">
        <f t="shared" si="3056"/>
        <v>0</v>
      </c>
      <c r="AM19522" s="340">
        <f t="shared" si="3056"/>
        <v>0</v>
      </c>
    </row>
    <row r="19523" spans="1:39" x14ac:dyDescent="0.35">
      <c r="A19523" s="337">
        <v>41436</v>
      </c>
      <c r="B19523" s="338">
        <f t="shared" si="3047"/>
        <v>2013</v>
      </c>
      <c r="C19523" s="338">
        <f t="shared" si="3048"/>
        <v>6</v>
      </c>
      <c r="D19523" s="338">
        <f t="shared" si="3049"/>
        <v>11</v>
      </c>
      <c r="E19523" s="334">
        <v>0.1</v>
      </c>
      <c r="F19523" s="334">
        <v>0</v>
      </c>
      <c r="G19523" s="334">
        <v>0</v>
      </c>
      <c r="H19523" s="334">
        <v>0</v>
      </c>
      <c r="I19523" s="334">
        <v>0.1</v>
      </c>
      <c r="J19523" s="334">
        <v>0</v>
      </c>
      <c r="K19523" s="334">
        <v>0</v>
      </c>
      <c r="L19523" s="334">
        <v>0</v>
      </c>
      <c r="M19523" s="334">
        <v>0.1</v>
      </c>
      <c r="N19523" s="334">
        <v>0</v>
      </c>
      <c r="O19523" s="334">
        <v>0</v>
      </c>
      <c r="P19523" s="334">
        <v>0</v>
      </c>
      <c r="Q19523" s="334">
        <v>0.1</v>
      </c>
      <c r="R19523" s="334">
        <v>0</v>
      </c>
      <c r="S19523" s="334">
        <v>0</v>
      </c>
      <c r="T19523" s="334">
        <v>0</v>
      </c>
      <c r="U19523" s="334">
        <v>0</v>
      </c>
      <c r="V19523" s="334">
        <v>0.1</v>
      </c>
      <c r="W19523" s="334">
        <v>0</v>
      </c>
      <c r="X19523" s="334">
        <v>0</v>
      </c>
      <c r="Y19523" s="334">
        <v>0.1</v>
      </c>
      <c r="Z19523" s="334">
        <v>0</v>
      </c>
      <c r="AA19523" s="334">
        <v>0</v>
      </c>
      <c r="AB19523" s="334">
        <v>0</v>
      </c>
      <c r="AD19523" s="334">
        <v>0.6</v>
      </c>
      <c r="AE19523" s="334">
        <f t="shared" si="3053"/>
        <v>0.6</v>
      </c>
      <c r="AF19523" s="334">
        <f t="shared" si="3054"/>
        <v>0.6</v>
      </c>
      <c r="AG19523" s="340">
        <f t="shared" si="3055"/>
        <v>0</v>
      </c>
      <c r="AI19523" s="340">
        <f t="shared" si="3056"/>
        <v>0</v>
      </c>
      <c r="AJ19523" s="340">
        <f t="shared" si="3056"/>
        <v>0.6</v>
      </c>
      <c r="AK19523" s="340">
        <f t="shared" si="3056"/>
        <v>0</v>
      </c>
      <c r="AL19523" s="340">
        <f t="shared" si="3056"/>
        <v>0</v>
      </c>
      <c r="AM19523" s="340">
        <f t="shared" si="3056"/>
        <v>0</v>
      </c>
    </row>
    <row r="19524" spans="1:39" x14ac:dyDescent="0.35">
      <c r="A19524" s="337">
        <v>41437</v>
      </c>
      <c r="B19524" s="338">
        <f t="shared" ref="B19524:B19587" si="3057">YEAR(A19524)</f>
        <v>2013</v>
      </c>
      <c r="C19524" s="338">
        <f t="shared" ref="C19524:C19587" si="3058">MONTH(A19524)</f>
        <v>6</v>
      </c>
      <c r="D19524" s="338">
        <f t="shared" ref="D19524:D19587" si="3059">DAY(A19524)</f>
        <v>12</v>
      </c>
      <c r="E19524" s="334">
        <v>0</v>
      </c>
      <c r="F19524" s="334">
        <v>0</v>
      </c>
      <c r="G19524" s="334">
        <v>0</v>
      </c>
      <c r="H19524" s="334">
        <v>0</v>
      </c>
      <c r="I19524" s="334">
        <v>0</v>
      </c>
      <c r="J19524" s="334">
        <v>0</v>
      </c>
      <c r="K19524" s="334">
        <v>0</v>
      </c>
      <c r="L19524" s="334">
        <v>0</v>
      </c>
      <c r="M19524" s="334">
        <v>0</v>
      </c>
      <c r="N19524" s="334">
        <v>0</v>
      </c>
      <c r="O19524" s="334">
        <v>0</v>
      </c>
      <c r="P19524" s="334">
        <v>0</v>
      </c>
      <c r="Q19524" s="334">
        <v>0</v>
      </c>
      <c r="R19524" s="334">
        <v>0</v>
      </c>
      <c r="S19524" s="334">
        <v>0</v>
      </c>
      <c r="T19524" s="334">
        <v>0</v>
      </c>
      <c r="U19524" s="334">
        <v>0</v>
      </c>
      <c r="V19524" s="334">
        <v>0</v>
      </c>
      <c r="W19524" s="334">
        <v>0</v>
      </c>
      <c r="X19524" s="334">
        <v>0</v>
      </c>
      <c r="Y19524" s="334">
        <v>0</v>
      </c>
      <c r="Z19524" s="334">
        <v>0</v>
      </c>
      <c r="AA19524" s="334">
        <v>0</v>
      </c>
      <c r="AB19524" s="334">
        <v>0</v>
      </c>
      <c r="AD19524" s="334">
        <v>0</v>
      </c>
      <c r="AE19524" s="334">
        <f t="shared" si="3053"/>
        <v>0</v>
      </c>
      <c r="AF19524" s="334">
        <f t="shared" si="3054"/>
        <v>0</v>
      </c>
      <c r="AG19524" s="340">
        <f t="shared" si="3055"/>
        <v>0</v>
      </c>
      <c r="AI19524" s="340">
        <f t="shared" ref="AI19524:AM19539" si="3060">IF($C19524=AI$1,$AF19524,0)</f>
        <v>0</v>
      </c>
      <c r="AJ19524" s="340">
        <f t="shared" si="3060"/>
        <v>0</v>
      </c>
      <c r="AK19524" s="340">
        <f t="shared" si="3060"/>
        <v>0</v>
      </c>
      <c r="AL19524" s="340">
        <f t="shared" si="3060"/>
        <v>0</v>
      </c>
      <c r="AM19524" s="340">
        <f t="shared" si="3060"/>
        <v>0</v>
      </c>
    </row>
    <row r="19525" spans="1:39" x14ac:dyDescent="0.35">
      <c r="A19525" s="337">
        <v>41438</v>
      </c>
      <c r="B19525" s="338">
        <f t="shared" si="3057"/>
        <v>2013</v>
      </c>
      <c r="C19525" s="338">
        <f t="shared" si="3058"/>
        <v>6</v>
      </c>
      <c r="D19525" s="338">
        <f t="shared" si="3059"/>
        <v>13</v>
      </c>
      <c r="E19525" s="334">
        <v>0</v>
      </c>
      <c r="F19525" s="334">
        <v>0</v>
      </c>
      <c r="G19525" s="334">
        <v>0</v>
      </c>
      <c r="H19525" s="334">
        <v>0</v>
      </c>
      <c r="I19525" s="334">
        <v>0</v>
      </c>
      <c r="J19525" s="334">
        <v>0</v>
      </c>
      <c r="K19525" s="334">
        <v>0</v>
      </c>
      <c r="L19525" s="334">
        <v>0</v>
      </c>
      <c r="M19525" s="334">
        <v>0</v>
      </c>
      <c r="N19525" s="334">
        <v>0</v>
      </c>
      <c r="O19525" s="334">
        <v>0</v>
      </c>
      <c r="P19525" s="334">
        <v>0</v>
      </c>
      <c r="Q19525" s="334">
        <v>0</v>
      </c>
      <c r="R19525" s="334">
        <v>0</v>
      </c>
      <c r="S19525" s="334">
        <v>1.4</v>
      </c>
      <c r="T19525" s="334">
        <v>1.4</v>
      </c>
      <c r="U19525" s="334">
        <v>0</v>
      </c>
      <c r="V19525" s="334">
        <v>0</v>
      </c>
      <c r="W19525" s="334">
        <v>0</v>
      </c>
      <c r="X19525" s="334">
        <v>0</v>
      </c>
      <c r="Y19525" s="334">
        <v>0</v>
      </c>
      <c r="Z19525" s="334">
        <v>0</v>
      </c>
      <c r="AA19525" s="334">
        <v>0</v>
      </c>
      <c r="AB19525" s="334">
        <v>0</v>
      </c>
      <c r="AD19525" s="334">
        <v>2.8</v>
      </c>
      <c r="AE19525" s="334">
        <f t="shared" si="3053"/>
        <v>2.8</v>
      </c>
      <c r="AF19525" s="334">
        <f t="shared" si="3054"/>
        <v>2.8</v>
      </c>
      <c r="AG19525" s="340">
        <f t="shared" si="3055"/>
        <v>0</v>
      </c>
      <c r="AI19525" s="340">
        <f t="shared" si="3060"/>
        <v>0</v>
      </c>
      <c r="AJ19525" s="340">
        <f t="shared" si="3060"/>
        <v>2.8</v>
      </c>
      <c r="AK19525" s="340">
        <f t="shared" si="3060"/>
        <v>0</v>
      </c>
      <c r="AL19525" s="340">
        <f t="shared" si="3060"/>
        <v>0</v>
      </c>
      <c r="AM19525" s="340">
        <f t="shared" si="3060"/>
        <v>0</v>
      </c>
    </row>
    <row r="19526" spans="1:39" x14ac:dyDescent="0.35">
      <c r="A19526" s="337">
        <v>41439</v>
      </c>
      <c r="B19526" s="338">
        <f t="shared" si="3057"/>
        <v>2013</v>
      </c>
      <c r="C19526" s="338">
        <f t="shared" si="3058"/>
        <v>6</v>
      </c>
      <c r="D19526" s="338">
        <f t="shared" si="3059"/>
        <v>14</v>
      </c>
      <c r="E19526" s="334">
        <v>0</v>
      </c>
      <c r="F19526" s="334">
        <v>0</v>
      </c>
      <c r="G19526" s="334">
        <v>0</v>
      </c>
      <c r="H19526" s="334">
        <v>0</v>
      </c>
      <c r="I19526" s="334">
        <v>0</v>
      </c>
      <c r="J19526" s="334">
        <v>0</v>
      </c>
      <c r="K19526" s="334">
        <v>0</v>
      </c>
      <c r="L19526" s="334">
        <v>0</v>
      </c>
      <c r="M19526" s="334">
        <v>0</v>
      </c>
      <c r="N19526" s="334">
        <v>0</v>
      </c>
      <c r="O19526" s="334">
        <v>0</v>
      </c>
      <c r="P19526" s="334">
        <v>0</v>
      </c>
      <c r="Q19526" s="334">
        <v>0.7</v>
      </c>
      <c r="R19526" s="334">
        <v>0</v>
      </c>
      <c r="S19526" s="334">
        <v>1.2</v>
      </c>
      <c r="T19526" s="334">
        <v>0.7</v>
      </c>
      <c r="U19526" s="334">
        <v>0</v>
      </c>
      <c r="V19526" s="334">
        <v>0</v>
      </c>
      <c r="W19526" s="334">
        <v>0</v>
      </c>
      <c r="X19526" s="334">
        <v>0.7</v>
      </c>
      <c r="Y19526" s="334">
        <v>1.5</v>
      </c>
      <c r="Z19526" s="334">
        <v>0.8</v>
      </c>
      <c r="AA19526" s="334">
        <v>1.5</v>
      </c>
      <c r="AB19526" s="334">
        <v>0.7</v>
      </c>
      <c r="AD19526" s="334">
        <v>7.8</v>
      </c>
      <c r="AE19526" s="334">
        <f t="shared" si="3053"/>
        <v>7.8</v>
      </c>
      <c r="AF19526" s="334">
        <f t="shared" si="3054"/>
        <v>7.8</v>
      </c>
      <c r="AG19526" s="340">
        <f t="shared" si="3055"/>
        <v>0</v>
      </c>
      <c r="AI19526" s="340">
        <f t="shared" si="3060"/>
        <v>0</v>
      </c>
      <c r="AJ19526" s="340">
        <f t="shared" si="3060"/>
        <v>7.8</v>
      </c>
      <c r="AK19526" s="340">
        <f t="shared" si="3060"/>
        <v>0</v>
      </c>
      <c r="AL19526" s="340">
        <f t="shared" si="3060"/>
        <v>0</v>
      </c>
      <c r="AM19526" s="340">
        <f t="shared" si="3060"/>
        <v>0</v>
      </c>
    </row>
    <row r="19527" spans="1:39" x14ac:dyDescent="0.35">
      <c r="A19527" s="337">
        <v>41440</v>
      </c>
      <c r="B19527" s="338">
        <f t="shared" si="3057"/>
        <v>2013</v>
      </c>
      <c r="C19527" s="338">
        <f t="shared" si="3058"/>
        <v>6</v>
      </c>
      <c r="D19527" s="338">
        <f t="shared" si="3059"/>
        <v>15</v>
      </c>
      <c r="E19527" s="334">
        <v>3.1</v>
      </c>
      <c r="F19527" s="334">
        <v>1.5</v>
      </c>
      <c r="G19527" s="334">
        <v>0</v>
      </c>
      <c r="H19527" s="334">
        <v>0</v>
      </c>
      <c r="I19527" s="334">
        <v>0</v>
      </c>
      <c r="J19527" s="334">
        <v>0</v>
      </c>
      <c r="K19527" s="334">
        <v>0</v>
      </c>
      <c r="L19527" s="334">
        <v>0</v>
      </c>
      <c r="M19527" s="334">
        <v>0</v>
      </c>
      <c r="N19527" s="334">
        <v>0</v>
      </c>
      <c r="O19527" s="334">
        <v>0</v>
      </c>
      <c r="P19527" s="334">
        <v>0</v>
      </c>
      <c r="Q19527" s="334">
        <v>0</v>
      </c>
      <c r="R19527" s="334">
        <v>0</v>
      </c>
      <c r="S19527" s="334">
        <v>0</v>
      </c>
      <c r="T19527" s="334">
        <v>0</v>
      </c>
      <c r="U19527" s="334">
        <v>0</v>
      </c>
      <c r="V19527" s="334">
        <v>0</v>
      </c>
      <c r="W19527" s="334">
        <v>0</v>
      </c>
      <c r="X19527" s="334">
        <v>0</v>
      </c>
      <c r="Y19527" s="334">
        <v>0</v>
      </c>
      <c r="Z19527" s="334">
        <v>0</v>
      </c>
      <c r="AA19527" s="334">
        <v>0</v>
      </c>
      <c r="AB19527" s="334">
        <v>0</v>
      </c>
      <c r="AD19527" s="334">
        <v>4.5999999999999996</v>
      </c>
      <c r="AE19527" s="334">
        <f t="shared" si="3053"/>
        <v>4.5999999999999996</v>
      </c>
      <c r="AF19527" s="334">
        <f t="shared" si="3054"/>
        <v>4.5999999999999996</v>
      </c>
      <c r="AG19527" s="340">
        <f t="shared" si="3055"/>
        <v>0</v>
      </c>
      <c r="AI19527" s="340">
        <f t="shared" si="3060"/>
        <v>0</v>
      </c>
      <c r="AJ19527" s="340">
        <f t="shared" si="3060"/>
        <v>4.5999999999999996</v>
      </c>
      <c r="AK19527" s="340">
        <f t="shared" si="3060"/>
        <v>0</v>
      </c>
      <c r="AL19527" s="340">
        <f t="shared" si="3060"/>
        <v>0</v>
      </c>
      <c r="AM19527" s="340">
        <f t="shared" si="3060"/>
        <v>0</v>
      </c>
    </row>
    <row r="19528" spans="1:39" x14ac:dyDescent="0.35">
      <c r="A19528" s="337">
        <v>41441</v>
      </c>
      <c r="B19528" s="338">
        <f t="shared" si="3057"/>
        <v>2013</v>
      </c>
      <c r="C19528" s="338">
        <f t="shared" si="3058"/>
        <v>6</v>
      </c>
      <c r="D19528" s="338">
        <f t="shared" si="3059"/>
        <v>16</v>
      </c>
      <c r="E19528" s="334">
        <v>0</v>
      </c>
      <c r="F19528" s="334">
        <v>0</v>
      </c>
      <c r="G19528" s="334">
        <v>0</v>
      </c>
      <c r="H19528" s="334">
        <v>0</v>
      </c>
      <c r="I19528" s="334">
        <v>0</v>
      </c>
      <c r="J19528" s="334">
        <v>0</v>
      </c>
      <c r="K19528" s="334">
        <v>0</v>
      </c>
      <c r="L19528" s="334">
        <v>0</v>
      </c>
      <c r="M19528" s="334">
        <v>0</v>
      </c>
      <c r="N19528" s="334">
        <v>0</v>
      </c>
      <c r="O19528" s="334">
        <v>0</v>
      </c>
      <c r="P19528" s="334">
        <v>0</v>
      </c>
      <c r="Q19528" s="334">
        <v>0</v>
      </c>
      <c r="R19528" s="334">
        <v>0</v>
      </c>
      <c r="S19528" s="334">
        <v>0</v>
      </c>
      <c r="T19528" s="334">
        <v>0</v>
      </c>
      <c r="U19528" s="334">
        <v>0</v>
      </c>
      <c r="V19528" s="334">
        <v>0</v>
      </c>
      <c r="W19528" s="334">
        <v>0</v>
      </c>
      <c r="X19528" s="334">
        <v>0</v>
      </c>
      <c r="Y19528" s="334">
        <v>0</v>
      </c>
      <c r="Z19528" s="334">
        <v>0</v>
      </c>
      <c r="AA19528" s="334">
        <v>0</v>
      </c>
      <c r="AB19528" s="334">
        <v>0</v>
      </c>
      <c r="AD19528" s="334">
        <v>0</v>
      </c>
      <c r="AE19528" s="334">
        <f t="shared" si="3053"/>
        <v>0</v>
      </c>
      <c r="AF19528" s="334">
        <f t="shared" si="3054"/>
        <v>0</v>
      </c>
      <c r="AG19528" s="340">
        <f t="shared" si="3055"/>
        <v>0</v>
      </c>
      <c r="AI19528" s="340">
        <f t="shared" si="3060"/>
        <v>0</v>
      </c>
      <c r="AJ19528" s="340">
        <f t="shared" si="3060"/>
        <v>0</v>
      </c>
      <c r="AK19528" s="340">
        <f t="shared" si="3060"/>
        <v>0</v>
      </c>
      <c r="AL19528" s="340">
        <f t="shared" si="3060"/>
        <v>0</v>
      </c>
      <c r="AM19528" s="340">
        <f t="shared" si="3060"/>
        <v>0</v>
      </c>
    </row>
    <row r="19529" spans="1:39" x14ac:dyDescent="0.35">
      <c r="A19529" s="337">
        <v>41442</v>
      </c>
      <c r="B19529" s="338">
        <f t="shared" si="3057"/>
        <v>2013</v>
      </c>
      <c r="C19529" s="338">
        <f t="shared" si="3058"/>
        <v>6</v>
      </c>
      <c r="D19529" s="338">
        <f t="shared" si="3059"/>
        <v>17</v>
      </c>
      <c r="E19529" s="334">
        <v>0</v>
      </c>
      <c r="F19529" s="334">
        <v>0</v>
      </c>
      <c r="G19529" s="334">
        <v>0</v>
      </c>
      <c r="H19529" s="334">
        <v>0</v>
      </c>
      <c r="I19529" s="334">
        <v>0</v>
      </c>
      <c r="J19529" s="334">
        <v>0</v>
      </c>
      <c r="K19529" s="334">
        <v>0</v>
      </c>
      <c r="L19529" s="334">
        <v>0</v>
      </c>
      <c r="M19529" s="334">
        <v>0</v>
      </c>
      <c r="N19529" s="334">
        <v>0</v>
      </c>
      <c r="O19529" s="334">
        <v>0</v>
      </c>
      <c r="P19529" s="334">
        <v>0</v>
      </c>
      <c r="Q19529" s="334">
        <v>0</v>
      </c>
      <c r="R19529" s="334">
        <v>0</v>
      </c>
      <c r="S19529" s="334">
        <v>0</v>
      </c>
      <c r="T19529" s="334">
        <v>2.1</v>
      </c>
      <c r="U19529" s="334">
        <v>0</v>
      </c>
      <c r="V19529" s="334">
        <v>0</v>
      </c>
      <c r="W19529" s="334">
        <v>0</v>
      </c>
      <c r="X19529" s="334">
        <v>0</v>
      </c>
      <c r="Y19529" s="334">
        <v>0</v>
      </c>
      <c r="Z19529" s="334">
        <v>0</v>
      </c>
      <c r="AA19529" s="334">
        <v>0</v>
      </c>
      <c r="AB19529" s="334">
        <v>0</v>
      </c>
      <c r="AD19529" s="334">
        <v>2.1</v>
      </c>
      <c r="AE19529" s="334">
        <f t="shared" si="3053"/>
        <v>2.1</v>
      </c>
      <c r="AF19529" s="334">
        <f t="shared" si="3054"/>
        <v>2.1</v>
      </c>
      <c r="AG19529" s="340">
        <f t="shared" si="3055"/>
        <v>0</v>
      </c>
      <c r="AI19529" s="340">
        <f t="shared" si="3060"/>
        <v>0</v>
      </c>
      <c r="AJ19529" s="340">
        <f t="shared" si="3060"/>
        <v>2.1</v>
      </c>
      <c r="AK19529" s="340">
        <f t="shared" si="3060"/>
        <v>0</v>
      </c>
      <c r="AL19529" s="340">
        <f t="shared" si="3060"/>
        <v>0</v>
      </c>
      <c r="AM19529" s="340">
        <f t="shared" si="3060"/>
        <v>0</v>
      </c>
    </row>
    <row r="19530" spans="1:39" x14ac:dyDescent="0.35">
      <c r="A19530" s="337">
        <v>41443</v>
      </c>
      <c r="B19530" s="338">
        <f t="shared" si="3057"/>
        <v>2013</v>
      </c>
      <c r="C19530" s="338">
        <f t="shared" si="3058"/>
        <v>6</v>
      </c>
      <c r="D19530" s="338">
        <f t="shared" si="3059"/>
        <v>18</v>
      </c>
      <c r="E19530" s="334">
        <v>0</v>
      </c>
      <c r="F19530" s="334">
        <v>0</v>
      </c>
      <c r="G19530" s="334">
        <v>0</v>
      </c>
      <c r="H19530" s="334">
        <v>0</v>
      </c>
      <c r="I19530" s="334">
        <v>0</v>
      </c>
      <c r="J19530" s="334">
        <v>0</v>
      </c>
      <c r="K19530" s="334">
        <v>1.5</v>
      </c>
      <c r="L19530" s="334">
        <v>0</v>
      </c>
      <c r="M19530" s="334">
        <v>1</v>
      </c>
      <c r="N19530" s="334">
        <v>1.4</v>
      </c>
      <c r="O19530" s="334">
        <v>1</v>
      </c>
      <c r="P19530" s="334">
        <v>1.5</v>
      </c>
      <c r="Q19530" s="334">
        <v>0</v>
      </c>
      <c r="R19530" s="334">
        <v>0</v>
      </c>
      <c r="S19530" s="334">
        <v>0</v>
      </c>
      <c r="T19530" s="334">
        <v>0</v>
      </c>
      <c r="U19530" s="334">
        <v>0</v>
      </c>
      <c r="V19530" s="334">
        <v>0</v>
      </c>
      <c r="W19530" s="334">
        <v>0</v>
      </c>
      <c r="X19530" s="334">
        <v>0</v>
      </c>
      <c r="Y19530" s="334">
        <v>0</v>
      </c>
      <c r="Z19530" s="334">
        <v>0</v>
      </c>
      <c r="AA19530" s="334">
        <v>0</v>
      </c>
      <c r="AB19530" s="334">
        <v>0</v>
      </c>
      <c r="AD19530" s="334">
        <v>6.4</v>
      </c>
      <c r="AE19530" s="334">
        <f t="shared" si="3053"/>
        <v>6.4</v>
      </c>
      <c r="AF19530" s="334">
        <f t="shared" si="3054"/>
        <v>6.4</v>
      </c>
      <c r="AG19530" s="340">
        <f t="shared" si="3055"/>
        <v>0</v>
      </c>
      <c r="AI19530" s="340">
        <f t="shared" si="3060"/>
        <v>0</v>
      </c>
      <c r="AJ19530" s="340">
        <f t="shared" si="3060"/>
        <v>6.4</v>
      </c>
      <c r="AK19530" s="340">
        <f t="shared" si="3060"/>
        <v>0</v>
      </c>
      <c r="AL19530" s="340">
        <f t="shared" si="3060"/>
        <v>0</v>
      </c>
      <c r="AM19530" s="340">
        <f t="shared" si="3060"/>
        <v>0</v>
      </c>
    </row>
    <row r="19531" spans="1:39" x14ac:dyDescent="0.35">
      <c r="A19531" s="337">
        <v>41444</v>
      </c>
      <c r="B19531" s="338">
        <f t="shared" si="3057"/>
        <v>2013</v>
      </c>
      <c r="C19531" s="338">
        <f t="shared" si="3058"/>
        <v>6</v>
      </c>
      <c r="D19531" s="338">
        <f t="shared" si="3059"/>
        <v>19</v>
      </c>
      <c r="E19531" s="334">
        <v>1.2</v>
      </c>
      <c r="F19531" s="334">
        <v>1</v>
      </c>
      <c r="G19531" s="334">
        <v>0</v>
      </c>
      <c r="H19531" s="334">
        <v>0</v>
      </c>
      <c r="I19531" s="334">
        <v>0</v>
      </c>
      <c r="J19531" s="334">
        <v>0</v>
      </c>
      <c r="K19531" s="334">
        <v>0</v>
      </c>
      <c r="L19531" s="334">
        <v>0</v>
      </c>
      <c r="M19531" s="334">
        <v>0</v>
      </c>
      <c r="N19531" s="334">
        <v>0</v>
      </c>
      <c r="O19531" s="334">
        <v>0</v>
      </c>
      <c r="P19531" s="334">
        <v>0</v>
      </c>
      <c r="Q19531" s="334">
        <v>0.6</v>
      </c>
      <c r="R19531" s="334">
        <v>0</v>
      </c>
      <c r="S19531" s="334">
        <v>0</v>
      </c>
      <c r="T19531" s="334">
        <v>0</v>
      </c>
      <c r="U19531" s="334">
        <v>0</v>
      </c>
      <c r="V19531" s="334">
        <v>0</v>
      </c>
      <c r="W19531" s="334">
        <v>0.6</v>
      </c>
      <c r="X19531" s="334">
        <v>0.7</v>
      </c>
      <c r="Y19531" s="334">
        <v>0.9</v>
      </c>
      <c r="Z19531" s="334">
        <v>0.9</v>
      </c>
      <c r="AA19531" s="334">
        <v>0.7</v>
      </c>
      <c r="AB19531" s="334">
        <v>1.2</v>
      </c>
      <c r="AD19531" s="334">
        <v>7.8</v>
      </c>
      <c r="AE19531" s="334">
        <f t="shared" si="3053"/>
        <v>7.8</v>
      </c>
      <c r="AF19531" s="334">
        <f t="shared" si="3054"/>
        <v>7.8000000000000016</v>
      </c>
      <c r="AG19531" s="340">
        <f t="shared" si="3055"/>
        <v>1.7763568394002505E-15</v>
      </c>
      <c r="AI19531" s="340">
        <f t="shared" si="3060"/>
        <v>0</v>
      </c>
      <c r="AJ19531" s="340">
        <f t="shared" si="3060"/>
        <v>7.8000000000000016</v>
      </c>
      <c r="AK19531" s="340">
        <f t="shared" si="3060"/>
        <v>0</v>
      </c>
      <c r="AL19531" s="340">
        <f t="shared" si="3060"/>
        <v>0</v>
      </c>
      <c r="AM19531" s="340">
        <f t="shared" si="3060"/>
        <v>0</v>
      </c>
    </row>
    <row r="19532" spans="1:39" x14ac:dyDescent="0.35">
      <c r="A19532" s="337">
        <v>41445</v>
      </c>
      <c r="B19532" s="338">
        <f t="shared" si="3057"/>
        <v>2013</v>
      </c>
      <c r="C19532" s="338">
        <f t="shared" si="3058"/>
        <v>6</v>
      </c>
      <c r="D19532" s="338">
        <f t="shared" si="3059"/>
        <v>20</v>
      </c>
      <c r="E19532" s="334">
        <v>0.4</v>
      </c>
      <c r="F19532" s="334">
        <v>1.4</v>
      </c>
      <c r="G19532" s="334">
        <v>2.6</v>
      </c>
      <c r="H19532" s="334">
        <v>2.9</v>
      </c>
      <c r="I19532" s="334">
        <v>2.4</v>
      </c>
      <c r="J19532" s="334">
        <v>0.6</v>
      </c>
      <c r="K19532" s="334">
        <v>5.6</v>
      </c>
      <c r="L19532" s="334">
        <v>7.3</v>
      </c>
      <c r="M19532" s="334">
        <v>6.8</v>
      </c>
      <c r="N19532" s="334">
        <v>3.2</v>
      </c>
      <c r="O19532" s="334">
        <v>0.9</v>
      </c>
      <c r="P19532" s="334">
        <v>0</v>
      </c>
      <c r="Q19532" s="334">
        <v>0</v>
      </c>
      <c r="R19532" s="334">
        <v>0</v>
      </c>
      <c r="S19532" s="334">
        <v>0</v>
      </c>
      <c r="T19532" s="334">
        <v>0</v>
      </c>
      <c r="U19532" s="334">
        <v>0</v>
      </c>
      <c r="V19532" s="334">
        <v>0.3</v>
      </c>
      <c r="W19532" s="334">
        <v>0</v>
      </c>
      <c r="X19532" s="334">
        <v>0.6</v>
      </c>
      <c r="Y19532" s="334">
        <v>6.8</v>
      </c>
      <c r="Z19532" s="334">
        <v>2.7</v>
      </c>
      <c r="AA19532" s="334">
        <v>0.5</v>
      </c>
      <c r="AB19532" s="334">
        <v>0</v>
      </c>
      <c r="AD19532" s="334">
        <v>45</v>
      </c>
      <c r="AE19532" s="334">
        <f t="shared" si="3053"/>
        <v>45</v>
      </c>
      <c r="AF19532" s="334">
        <f t="shared" si="3054"/>
        <v>45</v>
      </c>
      <c r="AG19532" s="340">
        <f t="shared" si="3055"/>
        <v>0</v>
      </c>
      <c r="AI19532" s="340">
        <f t="shared" si="3060"/>
        <v>0</v>
      </c>
      <c r="AJ19532" s="340">
        <f t="shared" si="3060"/>
        <v>45</v>
      </c>
      <c r="AK19532" s="340">
        <f t="shared" si="3060"/>
        <v>0</v>
      </c>
      <c r="AL19532" s="340">
        <f t="shared" si="3060"/>
        <v>0</v>
      </c>
      <c r="AM19532" s="340">
        <f t="shared" si="3060"/>
        <v>0</v>
      </c>
    </row>
    <row r="19533" spans="1:39" x14ac:dyDescent="0.35">
      <c r="A19533" s="337">
        <v>41446</v>
      </c>
      <c r="B19533" s="338">
        <f t="shared" si="3057"/>
        <v>2013</v>
      </c>
      <c r="C19533" s="338">
        <f t="shared" si="3058"/>
        <v>6</v>
      </c>
      <c r="D19533" s="338">
        <f t="shared" si="3059"/>
        <v>21</v>
      </c>
      <c r="E19533" s="334">
        <v>0</v>
      </c>
      <c r="F19533" s="334">
        <v>0</v>
      </c>
      <c r="G19533" s="334">
        <v>0</v>
      </c>
      <c r="H19533" s="334">
        <v>0</v>
      </c>
      <c r="I19533" s="334">
        <v>0</v>
      </c>
      <c r="J19533" s="334">
        <v>0.9</v>
      </c>
      <c r="K19533" s="334">
        <v>0</v>
      </c>
      <c r="L19533" s="334">
        <v>0</v>
      </c>
      <c r="M19533" s="334">
        <v>0</v>
      </c>
      <c r="N19533" s="334">
        <v>0</v>
      </c>
      <c r="O19533" s="334">
        <v>1.2</v>
      </c>
      <c r="P19533" s="334">
        <v>4.2</v>
      </c>
      <c r="Q19533" s="334">
        <v>7.3</v>
      </c>
      <c r="R19533" s="334">
        <v>4.4000000000000004</v>
      </c>
      <c r="S19533" s="334">
        <v>3.5</v>
      </c>
      <c r="T19533" s="334">
        <v>1.5</v>
      </c>
      <c r="U19533" s="334">
        <v>0</v>
      </c>
      <c r="V19533" s="334">
        <v>0</v>
      </c>
      <c r="W19533" s="334">
        <v>0</v>
      </c>
      <c r="X19533" s="334">
        <v>0</v>
      </c>
      <c r="Y19533" s="334">
        <v>0</v>
      </c>
      <c r="Z19533" s="334">
        <v>0</v>
      </c>
      <c r="AA19533" s="334">
        <v>0</v>
      </c>
      <c r="AB19533" s="334">
        <v>0</v>
      </c>
      <c r="AD19533" s="334">
        <v>23</v>
      </c>
      <c r="AE19533" s="334">
        <f t="shared" si="3053"/>
        <v>23</v>
      </c>
      <c r="AF19533" s="334">
        <f t="shared" si="3054"/>
        <v>23</v>
      </c>
      <c r="AG19533" s="340">
        <f t="shared" si="3055"/>
        <v>0</v>
      </c>
      <c r="AI19533" s="340">
        <f t="shared" si="3060"/>
        <v>0</v>
      </c>
      <c r="AJ19533" s="340">
        <f t="shared" si="3060"/>
        <v>23</v>
      </c>
      <c r="AK19533" s="340">
        <f t="shared" si="3060"/>
        <v>0</v>
      </c>
      <c r="AL19533" s="340">
        <f t="shared" si="3060"/>
        <v>0</v>
      </c>
      <c r="AM19533" s="340">
        <f t="shared" si="3060"/>
        <v>0</v>
      </c>
    </row>
    <row r="19534" spans="1:39" x14ac:dyDescent="0.35">
      <c r="A19534" s="337">
        <v>41447</v>
      </c>
      <c r="B19534" s="338">
        <f t="shared" si="3057"/>
        <v>2013</v>
      </c>
      <c r="C19534" s="338">
        <f t="shared" si="3058"/>
        <v>6</v>
      </c>
      <c r="D19534" s="338">
        <f t="shared" si="3059"/>
        <v>22</v>
      </c>
      <c r="E19534" s="334">
        <v>0.1</v>
      </c>
      <c r="F19534" s="334">
        <v>0</v>
      </c>
      <c r="G19534" s="334">
        <v>0</v>
      </c>
      <c r="H19534" s="334">
        <v>0</v>
      </c>
      <c r="I19534" s="334">
        <v>0.1</v>
      </c>
      <c r="J19534" s="334">
        <v>0</v>
      </c>
      <c r="K19534" s="334">
        <v>0</v>
      </c>
      <c r="L19534" s="334">
        <v>0</v>
      </c>
      <c r="M19534" s="334">
        <v>0.1</v>
      </c>
      <c r="N19534" s="334">
        <v>0</v>
      </c>
      <c r="O19534" s="334">
        <v>0</v>
      </c>
      <c r="P19534" s="334">
        <v>0</v>
      </c>
      <c r="Q19534" s="334">
        <v>0.1</v>
      </c>
      <c r="R19534" s="334">
        <v>0</v>
      </c>
      <c r="S19534" s="334">
        <v>0</v>
      </c>
      <c r="T19534" s="334">
        <v>0</v>
      </c>
      <c r="U19534" s="334">
        <v>0</v>
      </c>
      <c r="V19534" s="334">
        <v>0.1</v>
      </c>
      <c r="W19534" s="334">
        <v>0</v>
      </c>
      <c r="X19534" s="334">
        <v>0</v>
      </c>
      <c r="Y19534" s="334">
        <v>0.1</v>
      </c>
      <c r="Z19534" s="334">
        <v>0</v>
      </c>
      <c r="AA19534" s="334">
        <v>0</v>
      </c>
      <c r="AB19534" s="334">
        <v>0</v>
      </c>
      <c r="AD19534" s="334">
        <v>0.6</v>
      </c>
      <c r="AE19534" s="334">
        <f t="shared" si="3053"/>
        <v>0.6</v>
      </c>
      <c r="AF19534" s="334">
        <f t="shared" si="3054"/>
        <v>0.6</v>
      </c>
      <c r="AG19534" s="340">
        <f t="shared" si="3055"/>
        <v>0</v>
      </c>
      <c r="AI19534" s="340">
        <f t="shared" si="3060"/>
        <v>0</v>
      </c>
      <c r="AJ19534" s="340">
        <f t="shared" si="3060"/>
        <v>0.6</v>
      </c>
      <c r="AK19534" s="340">
        <f t="shared" si="3060"/>
        <v>0</v>
      </c>
      <c r="AL19534" s="340">
        <f t="shared" si="3060"/>
        <v>0</v>
      </c>
      <c r="AM19534" s="340">
        <f t="shared" si="3060"/>
        <v>0</v>
      </c>
    </row>
    <row r="19535" spans="1:39" x14ac:dyDescent="0.35">
      <c r="A19535" s="337">
        <v>41448</v>
      </c>
      <c r="B19535" s="338">
        <f t="shared" si="3057"/>
        <v>2013</v>
      </c>
      <c r="C19535" s="338">
        <f t="shared" si="3058"/>
        <v>6</v>
      </c>
      <c r="D19535" s="338">
        <f t="shared" si="3059"/>
        <v>23</v>
      </c>
      <c r="E19535" s="334">
        <v>0</v>
      </c>
      <c r="F19535" s="334">
        <v>0</v>
      </c>
      <c r="G19535" s="334">
        <v>0</v>
      </c>
      <c r="H19535" s="334">
        <v>0</v>
      </c>
      <c r="I19535" s="334">
        <v>0</v>
      </c>
      <c r="J19535" s="334">
        <v>0</v>
      </c>
      <c r="K19535" s="334">
        <v>0</v>
      </c>
      <c r="L19535" s="334">
        <v>0</v>
      </c>
      <c r="M19535" s="334">
        <v>0</v>
      </c>
      <c r="N19535" s="334">
        <v>0</v>
      </c>
      <c r="O19535" s="334">
        <v>0</v>
      </c>
      <c r="P19535" s="334">
        <v>0.5</v>
      </c>
      <c r="Q19535" s="334">
        <v>0</v>
      </c>
      <c r="R19535" s="334">
        <v>0</v>
      </c>
      <c r="S19535" s="334">
        <v>0</v>
      </c>
      <c r="T19535" s="334">
        <v>0</v>
      </c>
      <c r="U19535" s="334">
        <v>0.7</v>
      </c>
      <c r="V19535" s="334">
        <v>0</v>
      </c>
      <c r="W19535" s="334">
        <v>0</v>
      </c>
      <c r="X19535" s="334">
        <v>0</v>
      </c>
      <c r="Y19535" s="334">
        <v>0</v>
      </c>
      <c r="Z19535" s="334">
        <v>0</v>
      </c>
      <c r="AA19535" s="334">
        <v>0</v>
      </c>
      <c r="AB19535" s="334">
        <v>0</v>
      </c>
      <c r="AD19535" s="334">
        <v>1.2</v>
      </c>
      <c r="AE19535" s="334">
        <f t="shared" si="3053"/>
        <v>1.2</v>
      </c>
      <c r="AF19535" s="334">
        <f t="shared" si="3054"/>
        <v>1.2</v>
      </c>
      <c r="AG19535" s="340">
        <f t="shared" si="3055"/>
        <v>0</v>
      </c>
      <c r="AI19535" s="340">
        <f t="shared" si="3060"/>
        <v>0</v>
      </c>
      <c r="AJ19535" s="340">
        <f t="shared" si="3060"/>
        <v>1.2</v>
      </c>
      <c r="AK19535" s="340">
        <f t="shared" si="3060"/>
        <v>0</v>
      </c>
      <c r="AL19535" s="340">
        <f t="shared" si="3060"/>
        <v>0</v>
      </c>
      <c r="AM19535" s="340">
        <f t="shared" si="3060"/>
        <v>0</v>
      </c>
    </row>
    <row r="19536" spans="1:39" x14ac:dyDescent="0.35">
      <c r="A19536" s="337">
        <v>41449</v>
      </c>
      <c r="B19536" s="338">
        <f t="shared" si="3057"/>
        <v>2013</v>
      </c>
      <c r="C19536" s="338">
        <f t="shared" si="3058"/>
        <v>6</v>
      </c>
      <c r="D19536" s="338">
        <f t="shared" si="3059"/>
        <v>24</v>
      </c>
      <c r="E19536" s="334">
        <v>0</v>
      </c>
      <c r="F19536" s="334">
        <v>0</v>
      </c>
      <c r="G19536" s="334">
        <v>0</v>
      </c>
      <c r="H19536" s="334">
        <v>0</v>
      </c>
      <c r="I19536" s="334">
        <v>0</v>
      </c>
      <c r="J19536" s="334">
        <v>0</v>
      </c>
      <c r="K19536" s="334">
        <v>0</v>
      </c>
      <c r="L19536" s="334">
        <v>0</v>
      </c>
      <c r="M19536" s="334">
        <v>0</v>
      </c>
      <c r="N19536" s="334">
        <v>0</v>
      </c>
      <c r="O19536" s="334">
        <v>0</v>
      </c>
      <c r="P19536" s="334">
        <v>0</v>
      </c>
      <c r="Q19536" s="334">
        <v>0</v>
      </c>
      <c r="R19536" s="334">
        <v>0</v>
      </c>
      <c r="S19536" s="334">
        <v>0</v>
      </c>
      <c r="T19536" s="334">
        <v>0</v>
      </c>
      <c r="U19536" s="334">
        <v>0</v>
      </c>
      <c r="V19536" s="334">
        <v>0</v>
      </c>
      <c r="W19536" s="334">
        <v>0</v>
      </c>
      <c r="X19536" s="334">
        <v>0</v>
      </c>
      <c r="Y19536" s="334">
        <v>0</v>
      </c>
      <c r="Z19536" s="334">
        <v>0</v>
      </c>
      <c r="AA19536" s="334">
        <v>0</v>
      </c>
      <c r="AB19536" s="334">
        <v>0</v>
      </c>
      <c r="AD19536" s="334">
        <v>0</v>
      </c>
      <c r="AE19536" s="334">
        <f t="shared" si="3053"/>
        <v>0</v>
      </c>
      <c r="AF19536" s="334">
        <f t="shared" si="3054"/>
        <v>0</v>
      </c>
      <c r="AG19536" s="340">
        <f t="shared" si="3055"/>
        <v>0</v>
      </c>
      <c r="AI19536" s="340">
        <f t="shared" si="3060"/>
        <v>0</v>
      </c>
      <c r="AJ19536" s="340">
        <f t="shared" si="3060"/>
        <v>0</v>
      </c>
      <c r="AK19536" s="340">
        <f t="shared" si="3060"/>
        <v>0</v>
      </c>
      <c r="AL19536" s="340">
        <f t="shared" si="3060"/>
        <v>0</v>
      </c>
      <c r="AM19536" s="340">
        <f t="shared" si="3060"/>
        <v>0</v>
      </c>
    </row>
    <row r="19537" spans="1:39" x14ac:dyDescent="0.35">
      <c r="A19537" s="337">
        <v>41450</v>
      </c>
      <c r="B19537" s="338">
        <f t="shared" si="3057"/>
        <v>2013</v>
      </c>
      <c r="C19537" s="338">
        <f t="shared" si="3058"/>
        <v>6</v>
      </c>
      <c r="D19537" s="338">
        <f t="shared" si="3059"/>
        <v>25</v>
      </c>
      <c r="E19537" s="334">
        <v>0</v>
      </c>
      <c r="F19537" s="334">
        <v>0</v>
      </c>
      <c r="G19537" s="334">
        <v>0</v>
      </c>
      <c r="H19537" s="334">
        <v>0</v>
      </c>
      <c r="I19537" s="334">
        <v>0</v>
      </c>
      <c r="J19537" s="334">
        <v>0</v>
      </c>
      <c r="K19537" s="334">
        <v>0</v>
      </c>
      <c r="L19537" s="334">
        <v>0</v>
      </c>
      <c r="M19537" s="334">
        <v>0</v>
      </c>
      <c r="N19537" s="334">
        <v>0</v>
      </c>
      <c r="O19537" s="334">
        <v>0</v>
      </c>
      <c r="P19537" s="334">
        <v>0</v>
      </c>
      <c r="Q19537" s="334">
        <v>0</v>
      </c>
      <c r="R19537" s="334">
        <v>0</v>
      </c>
      <c r="S19537" s="334">
        <v>0.5</v>
      </c>
      <c r="T19537" s="334">
        <v>0</v>
      </c>
      <c r="U19537" s="334">
        <v>0</v>
      </c>
      <c r="V19537" s="334">
        <v>0</v>
      </c>
      <c r="W19537" s="334">
        <v>0</v>
      </c>
      <c r="X19537" s="334">
        <v>0</v>
      </c>
      <c r="Y19537" s="334">
        <v>0.7</v>
      </c>
      <c r="Z19537" s="334">
        <v>0</v>
      </c>
      <c r="AA19537" s="334">
        <v>0</v>
      </c>
      <c r="AB19537" s="334">
        <v>0</v>
      </c>
      <c r="AD19537" s="334">
        <v>1.2</v>
      </c>
      <c r="AE19537" s="334">
        <f t="shared" si="3053"/>
        <v>1.2</v>
      </c>
      <c r="AF19537" s="334">
        <f t="shared" si="3054"/>
        <v>1.2</v>
      </c>
      <c r="AG19537" s="340">
        <f t="shared" si="3055"/>
        <v>0</v>
      </c>
      <c r="AI19537" s="340">
        <f t="shared" si="3060"/>
        <v>0</v>
      </c>
      <c r="AJ19537" s="340">
        <f t="shared" si="3060"/>
        <v>1.2</v>
      </c>
      <c r="AK19537" s="340">
        <f t="shared" si="3060"/>
        <v>0</v>
      </c>
      <c r="AL19537" s="340">
        <f t="shared" si="3060"/>
        <v>0</v>
      </c>
      <c r="AM19537" s="340">
        <f t="shared" si="3060"/>
        <v>0</v>
      </c>
    </row>
    <row r="19538" spans="1:39" x14ac:dyDescent="0.35">
      <c r="A19538" s="337">
        <v>41451</v>
      </c>
      <c r="B19538" s="338">
        <f t="shared" si="3057"/>
        <v>2013</v>
      </c>
      <c r="C19538" s="338">
        <f t="shared" si="3058"/>
        <v>6</v>
      </c>
      <c r="D19538" s="338">
        <f t="shared" si="3059"/>
        <v>26</v>
      </c>
      <c r="E19538" s="334">
        <v>0</v>
      </c>
      <c r="F19538" s="334">
        <v>0</v>
      </c>
      <c r="G19538" s="334">
        <v>0</v>
      </c>
      <c r="H19538" s="334">
        <v>0</v>
      </c>
      <c r="I19538" s="334">
        <v>0</v>
      </c>
      <c r="J19538" s="334">
        <v>0</v>
      </c>
      <c r="K19538" s="334">
        <v>0</v>
      </c>
      <c r="L19538" s="334">
        <v>0</v>
      </c>
      <c r="M19538" s="334">
        <v>0</v>
      </c>
      <c r="N19538" s="334">
        <v>0</v>
      </c>
      <c r="O19538" s="334">
        <v>0</v>
      </c>
      <c r="P19538" s="334">
        <v>0</v>
      </c>
      <c r="Q19538" s="334">
        <v>0</v>
      </c>
      <c r="R19538" s="334">
        <v>0</v>
      </c>
      <c r="S19538" s="334">
        <v>0</v>
      </c>
      <c r="T19538" s="334">
        <v>0</v>
      </c>
      <c r="U19538" s="334">
        <v>0</v>
      </c>
      <c r="V19538" s="334">
        <v>0</v>
      </c>
      <c r="W19538" s="334">
        <v>0</v>
      </c>
      <c r="X19538" s="334">
        <v>0</v>
      </c>
      <c r="Y19538" s="334">
        <v>0</v>
      </c>
      <c r="Z19538" s="334">
        <v>0</v>
      </c>
      <c r="AA19538" s="334">
        <v>0</v>
      </c>
      <c r="AB19538" s="334">
        <v>0</v>
      </c>
      <c r="AD19538" s="334">
        <v>0</v>
      </c>
      <c r="AE19538" s="334">
        <f t="shared" si="3053"/>
        <v>0</v>
      </c>
      <c r="AF19538" s="334">
        <f t="shared" si="3054"/>
        <v>0</v>
      </c>
      <c r="AG19538" s="340">
        <f t="shared" si="3055"/>
        <v>0</v>
      </c>
      <c r="AI19538" s="340">
        <f t="shared" si="3060"/>
        <v>0</v>
      </c>
      <c r="AJ19538" s="340">
        <f t="shared" si="3060"/>
        <v>0</v>
      </c>
      <c r="AK19538" s="340">
        <f t="shared" si="3060"/>
        <v>0</v>
      </c>
      <c r="AL19538" s="340">
        <f t="shared" si="3060"/>
        <v>0</v>
      </c>
      <c r="AM19538" s="340">
        <f t="shared" si="3060"/>
        <v>0</v>
      </c>
    </row>
    <row r="19539" spans="1:39" x14ac:dyDescent="0.35">
      <c r="A19539" s="337">
        <v>41452</v>
      </c>
      <c r="B19539" s="338">
        <f t="shared" si="3057"/>
        <v>2013</v>
      </c>
      <c r="C19539" s="338">
        <f t="shared" si="3058"/>
        <v>6</v>
      </c>
      <c r="D19539" s="338">
        <f t="shared" si="3059"/>
        <v>27</v>
      </c>
      <c r="E19539" s="334">
        <v>0</v>
      </c>
      <c r="F19539" s="334">
        <v>0</v>
      </c>
      <c r="G19539" s="334">
        <v>0</v>
      </c>
      <c r="H19539" s="334">
        <v>0</v>
      </c>
      <c r="I19539" s="334">
        <v>0</v>
      </c>
      <c r="J19539" s="334">
        <v>0</v>
      </c>
      <c r="K19539" s="334">
        <v>0</v>
      </c>
      <c r="L19539" s="334">
        <v>0</v>
      </c>
      <c r="M19539" s="334">
        <v>0</v>
      </c>
      <c r="N19539" s="334">
        <v>0</v>
      </c>
      <c r="O19539" s="334">
        <v>0</v>
      </c>
      <c r="P19539" s="334">
        <v>0</v>
      </c>
      <c r="Q19539" s="334">
        <v>0</v>
      </c>
      <c r="R19539" s="334">
        <v>0</v>
      </c>
      <c r="S19539" s="334">
        <v>0</v>
      </c>
      <c r="T19539" s="334">
        <v>0</v>
      </c>
      <c r="U19539" s="334">
        <v>0</v>
      </c>
      <c r="V19539" s="334">
        <v>0</v>
      </c>
      <c r="W19539" s="334">
        <v>0</v>
      </c>
      <c r="X19539" s="334">
        <v>0</v>
      </c>
      <c r="Y19539" s="334">
        <v>0</v>
      </c>
      <c r="Z19539" s="334">
        <v>0</v>
      </c>
      <c r="AA19539" s="334">
        <v>0</v>
      </c>
      <c r="AB19539" s="334">
        <v>0</v>
      </c>
      <c r="AD19539" s="334">
        <v>0</v>
      </c>
      <c r="AE19539" s="334">
        <f t="shared" si="3053"/>
        <v>0</v>
      </c>
      <c r="AF19539" s="334">
        <f t="shared" si="3054"/>
        <v>0</v>
      </c>
      <c r="AG19539" s="340">
        <f t="shared" si="3055"/>
        <v>0</v>
      </c>
      <c r="AI19539" s="340">
        <f t="shared" si="3060"/>
        <v>0</v>
      </c>
      <c r="AJ19539" s="340">
        <f t="shared" si="3060"/>
        <v>0</v>
      </c>
      <c r="AK19539" s="340">
        <f t="shared" si="3060"/>
        <v>0</v>
      </c>
      <c r="AL19539" s="340">
        <f t="shared" si="3060"/>
        <v>0</v>
      </c>
      <c r="AM19539" s="340">
        <f t="shared" si="3060"/>
        <v>0</v>
      </c>
    </row>
    <row r="19540" spans="1:39" x14ac:dyDescent="0.35">
      <c r="A19540" s="337">
        <v>41453</v>
      </c>
      <c r="B19540" s="338">
        <f t="shared" si="3057"/>
        <v>2013</v>
      </c>
      <c r="C19540" s="338">
        <f t="shared" si="3058"/>
        <v>6</v>
      </c>
      <c r="D19540" s="338">
        <f t="shared" si="3059"/>
        <v>28</v>
      </c>
      <c r="E19540" s="334">
        <v>0</v>
      </c>
      <c r="F19540" s="334">
        <v>0</v>
      </c>
      <c r="G19540" s="334">
        <v>0</v>
      </c>
      <c r="H19540" s="334">
        <v>0</v>
      </c>
      <c r="I19540" s="334">
        <v>0</v>
      </c>
      <c r="J19540" s="334">
        <v>0</v>
      </c>
      <c r="K19540" s="334">
        <v>0</v>
      </c>
      <c r="L19540" s="334">
        <v>0</v>
      </c>
      <c r="M19540" s="334">
        <v>0</v>
      </c>
      <c r="N19540" s="334">
        <v>0</v>
      </c>
      <c r="O19540" s="334">
        <v>0</v>
      </c>
      <c r="P19540" s="334">
        <v>0</v>
      </c>
      <c r="Q19540" s="334">
        <v>0</v>
      </c>
      <c r="R19540" s="334">
        <v>0</v>
      </c>
      <c r="S19540" s="334">
        <v>0</v>
      </c>
      <c r="T19540" s="334">
        <v>0</v>
      </c>
      <c r="U19540" s="334">
        <v>0</v>
      </c>
      <c r="V19540" s="334">
        <v>0</v>
      </c>
      <c r="W19540" s="334">
        <v>0</v>
      </c>
      <c r="X19540" s="334">
        <v>0</v>
      </c>
      <c r="Y19540" s="334">
        <v>0</v>
      </c>
      <c r="Z19540" s="334">
        <v>0</v>
      </c>
      <c r="AA19540" s="334">
        <v>0</v>
      </c>
      <c r="AB19540" s="334">
        <v>0</v>
      </c>
      <c r="AD19540" s="334">
        <v>0</v>
      </c>
      <c r="AE19540" s="334">
        <f t="shared" si="3053"/>
        <v>0</v>
      </c>
      <c r="AF19540" s="334">
        <f t="shared" si="3054"/>
        <v>0</v>
      </c>
      <c r="AG19540" s="340">
        <f t="shared" si="3055"/>
        <v>0</v>
      </c>
      <c r="AI19540" s="340">
        <f t="shared" ref="AI19540:AM19555" si="3061">IF($C19540=AI$1,$AF19540,0)</f>
        <v>0</v>
      </c>
      <c r="AJ19540" s="340">
        <f t="shared" si="3061"/>
        <v>0</v>
      </c>
      <c r="AK19540" s="340">
        <f t="shared" si="3061"/>
        <v>0</v>
      </c>
      <c r="AL19540" s="340">
        <f t="shared" si="3061"/>
        <v>0</v>
      </c>
      <c r="AM19540" s="340">
        <f t="shared" si="3061"/>
        <v>0</v>
      </c>
    </row>
    <row r="19541" spans="1:39" x14ac:dyDescent="0.35">
      <c r="A19541" s="337">
        <v>41454</v>
      </c>
      <c r="B19541" s="338">
        <f t="shared" si="3057"/>
        <v>2013</v>
      </c>
      <c r="C19541" s="338">
        <f t="shared" si="3058"/>
        <v>6</v>
      </c>
      <c r="D19541" s="338">
        <f t="shared" si="3059"/>
        <v>29</v>
      </c>
      <c r="E19541" s="334">
        <v>0</v>
      </c>
      <c r="F19541" s="334">
        <v>0</v>
      </c>
      <c r="G19541" s="334">
        <v>0</v>
      </c>
      <c r="H19541" s="334">
        <v>0</v>
      </c>
      <c r="I19541" s="334">
        <v>0</v>
      </c>
      <c r="J19541" s="334">
        <v>0</v>
      </c>
      <c r="K19541" s="334">
        <v>0</v>
      </c>
      <c r="L19541" s="334">
        <v>0</v>
      </c>
      <c r="M19541" s="334">
        <v>0</v>
      </c>
      <c r="N19541" s="334">
        <v>0</v>
      </c>
      <c r="O19541" s="334">
        <v>0</v>
      </c>
      <c r="P19541" s="334">
        <v>0</v>
      </c>
      <c r="Q19541" s="334">
        <v>0</v>
      </c>
      <c r="R19541" s="334">
        <v>0</v>
      </c>
      <c r="S19541" s="334">
        <v>0</v>
      </c>
      <c r="T19541" s="334">
        <v>0</v>
      </c>
      <c r="U19541" s="334">
        <v>0</v>
      </c>
      <c r="V19541" s="334">
        <v>0</v>
      </c>
      <c r="W19541" s="334">
        <v>0</v>
      </c>
      <c r="X19541" s="334">
        <v>0</v>
      </c>
      <c r="Y19541" s="334">
        <v>0</v>
      </c>
      <c r="Z19541" s="334">
        <v>0</v>
      </c>
      <c r="AA19541" s="334">
        <v>0</v>
      </c>
      <c r="AB19541" s="334">
        <v>0</v>
      </c>
      <c r="AD19541" s="334">
        <v>0</v>
      </c>
      <c r="AE19541" s="334">
        <f t="shared" si="3053"/>
        <v>0</v>
      </c>
      <c r="AF19541" s="334">
        <f t="shared" si="3054"/>
        <v>0</v>
      </c>
      <c r="AG19541" s="340">
        <f t="shared" si="3055"/>
        <v>0</v>
      </c>
      <c r="AI19541" s="340">
        <f t="shared" si="3061"/>
        <v>0</v>
      </c>
      <c r="AJ19541" s="340">
        <f t="shared" si="3061"/>
        <v>0</v>
      </c>
      <c r="AK19541" s="340">
        <f t="shared" si="3061"/>
        <v>0</v>
      </c>
      <c r="AL19541" s="340">
        <f t="shared" si="3061"/>
        <v>0</v>
      </c>
      <c r="AM19541" s="340">
        <f t="shared" si="3061"/>
        <v>0</v>
      </c>
    </row>
    <row r="19542" spans="1:39" x14ac:dyDescent="0.35">
      <c r="A19542" s="337">
        <v>41455</v>
      </c>
      <c r="B19542" s="338">
        <f t="shared" si="3057"/>
        <v>2013</v>
      </c>
      <c r="C19542" s="338">
        <f t="shared" si="3058"/>
        <v>6</v>
      </c>
      <c r="D19542" s="338">
        <f t="shared" si="3059"/>
        <v>30</v>
      </c>
      <c r="E19542" s="334">
        <v>0</v>
      </c>
      <c r="F19542" s="334">
        <v>0</v>
      </c>
      <c r="G19542" s="334">
        <v>0</v>
      </c>
      <c r="H19542" s="334">
        <v>0</v>
      </c>
      <c r="I19542" s="334">
        <v>0</v>
      </c>
      <c r="J19542" s="334">
        <v>0</v>
      </c>
      <c r="K19542" s="334">
        <v>0</v>
      </c>
      <c r="L19542" s="334">
        <v>0</v>
      </c>
      <c r="M19542" s="334">
        <v>0</v>
      </c>
      <c r="N19542" s="334">
        <v>0</v>
      </c>
      <c r="O19542" s="334">
        <v>0</v>
      </c>
      <c r="P19542" s="334">
        <v>0</v>
      </c>
      <c r="Q19542" s="334">
        <v>0</v>
      </c>
      <c r="R19542" s="334">
        <v>0</v>
      </c>
      <c r="S19542" s="334">
        <v>0</v>
      </c>
      <c r="T19542" s="334">
        <v>0</v>
      </c>
      <c r="U19542" s="334">
        <v>0</v>
      </c>
      <c r="V19542" s="334">
        <v>0</v>
      </c>
      <c r="W19542" s="334">
        <v>0</v>
      </c>
      <c r="X19542" s="334">
        <v>0</v>
      </c>
      <c r="Y19542" s="334">
        <v>0</v>
      </c>
      <c r="Z19542" s="334">
        <v>0</v>
      </c>
      <c r="AA19542" s="334">
        <v>0</v>
      </c>
      <c r="AB19542" s="334">
        <v>0</v>
      </c>
      <c r="AD19542" s="334">
        <v>0</v>
      </c>
      <c r="AE19542" s="334">
        <f t="shared" si="3053"/>
        <v>0</v>
      </c>
      <c r="AF19542" s="334">
        <f t="shared" si="3054"/>
        <v>0</v>
      </c>
      <c r="AG19542" s="340">
        <f t="shared" si="3055"/>
        <v>0</v>
      </c>
      <c r="AI19542" s="340">
        <f t="shared" si="3061"/>
        <v>0</v>
      </c>
      <c r="AJ19542" s="340">
        <f t="shared" si="3061"/>
        <v>0</v>
      </c>
      <c r="AK19542" s="340">
        <f t="shared" si="3061"/>
        <v>0</v>
      </c>
      <c r="AL19542" s="340">
        <f t="shared" si="3061"/>
        <v>0</v>
      </c>
      <c r="AM19542" s="340">
        <f t="shared" si="3061"/>
        <v>0</v>
      </c>
    </row>
    <row r="19543" spans="1:39" x14ac:dyDescent="0.35">
      <c r="A19543" s="337">
        <v>41456</v>
      </c>
      <c r="B19543" s="338">
        <f t="shared" si="3057"/>
        <v>2013</v>
      </c>
      <c r="C19543" s="338">
        <f t="shared" si="3058"/>
        <v>7</v>
      </c>
      <c r="D19543" s="338">
        <f t="shared" si="3059"/>
        <v>1</v>
      </c>
      <c r="E19543" s="334">
        <v>0</v>
      </c>
      <c r="F19543" s="334">
        <v>0</v>
      </c>
      <c r="G19543" s="334">
        <v>0</v>
      </c>
      <c r="H19543" s="334">
        <v>0</v>
      </c>
      <c r="I19543" s="334">
        <v>0</v>
      </c>
      <c r="J19543" s="334">
        <v>0</v>
      </c>
      <c r="K19543" s="334">
        <v>0</v>
      </c>
      <c r="L19543" s="334">
        <v>0</v>
      </c>
      <c r="M19543" s="334">
        <v>0</v>
      </c>
      <c r="N19543" s="334">
        <v>0</v>
      </c>
      <c r="O19543" s="334">
        <v>0</v>
      </c>
      <c r="P19543" s="334">
        <v>0</v>
      </c>
      <c r="Q19543" s="334">
        <v>0</v>
      </c>
      <c r="R19543" s="334">
        <v>0</v>
      </c>
      <c r="S19543" s="334">
        <v>0</v>
      </c>
      <c r="T19543" s="334">
        <v>0</v>
      </c>
      <c r="U19543" s="334">
        <v>0</v>
      </c>
      <c r="V19543" s="334">
        <v>0</v>
      </c>
      <c r="W19543" s="334">
        <v>0</v>
      </c>
      <c r="X19543" s="334">
        <v>0</v>
      </c>
      <c r="Y19543" s="334">
        <v>0</v>
      </c>
      <c r="Z19543" s="334">
        <v>0</v>
      </c>
      <c r="AA19543" s="334">
        <v>0</v>
      </c>
      <c r="AB19543" s="334">
        <v>0</v>
      </c>
      <c r="AD19543" s="334">
        <v>0</v>
      </c>
      <c r="AE19543" s="334">
        <f t="shared" si="3053"/>
        <v>0</v>
      </c>
      <c r="AF19543" s="334">
        <f t="shared" si="3054"/>
        <v>0</v>
      </c>
      <c r="AG19543" s="340">
        <f t="shared" si="3055"/>
        <v>0</v>
      </c>
      <c r="AI19543" s="340">
        <f t="shared" si="3061"/>
        <v>0</v>
      </c>
      <c r="AJ19543" s="340">
        <f t="shared" si="3061"/>
        <v>0</v>
      </c>
      <c r="AK19543" s="340">
        <f t="shared" si="3061"/>
        <v>0</v>
      </c>
      <c r="AL19543" s="340">
        <f t="shared" si="3061"/>
        <v>0</v>
      </c>
      <c r="AM19543" s="340">
        <f t="shared" si="3061"/>
        <v>0</v>
      </c>
    </row>
    <row r="19544" spans="1:39" x14ac:dyDescent="0.35">
      <c r="A19544" s="337">
        <v>41457</v>
      </c>
      <c r="B19544" s="338">
        <f t="shared" si="3057"/>
        <v>2013</v>
      </c>
      <c r="C19544" s="338">
        <f t="shared" si="3058"/>
        <v>7</v>
      </c>
      <c r="D19544" s="338">
        <f t="shared" si="3059"/>
        <v>2</v>
      </c>
      <c r="E19544" s="334">
        <v>0</v>
      </c>
      <c r="F19544" s="334">
        <v>0</v>
      </c>
      <c r="G19544" s="334">
        <v>0</v>
      </c>
      <c r="H19544" s="334">
        <v>0</v>
      </c>
      <c r="I19544" s="334">
        <v>0</v>
      </c>
      <c r="J19544" s="334">
        <v>0</v>
      </c>
      <c r="K19544" s="334">
        <v>0</v>
      </c>
      <c r="L19544" s="334">
        <v>0</v>
      </c>
      <c r="M19544" s="334">
        <v>0</v>
      </c>
      <c r="N19544" s="334">
        <v>0</v>
      </c>
      <c r="O19544" s="334">
        <v>0</v>
      </c>
      <c r="P19544" s="334">
        <v>0</v>
      </c>
      <c r="Q19544" s="334">
        <v>0</v>
      </c>
      <c r="R19544" s="334">
        <v>0</v>
      </c>
      <c r="S19544" s="334">
        <v>0</v>
      </c>
      <c r="T19544" s="334">
        <v>0</v>
      </c>
      <c r="U19544" s="334">
        <v>0</v>
      </c>
      <c r="V19544" s="334">
        <v>0</v>
      </c>
      <c r="W19544" s="334">
        <v>0</v>
      </c>
      <c r="X19544" s="334">
        <v>0</v>
      </c>
      <c r="Y19544" s="334">
        <v>0</v>
      </c>
      <c r="Z19544" s="334">
        <v>0</v>
      </c>
      <c r="AA19544" s="334">
        <v>0</v>
      </c>
      <c r="AB19544" s="334">
        <v>0</v>
      </c>
      <c r="AD19544" s="334">
        <v>0</v>
      </c>
      <c r="AE19544" s="334">
        <f t="shared" si="3053"/>
        <v>0</v>
      </c>
      <c r="AF19544" s="334">
        <f t="shared" si="3054"/>
        <v>0</v>
      </c>
      <c r="AG19544" s="340">
        <f t="shared" si="3055"/>
        <v>0</v>
      </c>
      <c r="AI19544" s="340">
        <f t="shared" si="3061"/>
        <v>0</v>
      </c>
      <c r="AJ19544" s="340">
        <f t="shared" si="3061"/>
        <v>0</v>
      </c>
      <c r="AK19544" s="340">
        <f t="shared" si="3061"/>
        <v>0</v>
      </c>
      <c r="AL19544" s="340">
        <f t="shared" si="3061"/>
        <v>0</v>
      </c>
      <c r="AM19544" s="340">
        <f t="shared" si="3061"/>
        <v>0</v>
      </c>
    </row>
    <row r="19545" spans="1:39" x14ac:dyDescent="0.35">
      <c r="A19545" s="337">
        <v>41458</v>
      </c>
      <c r="B19545" s="338">
        <f t="shared" si="3057"/>
        <v>2013</v>
      </c>
      <c r="C19545" s="338">
        <f t="shared" si="3058"/>
        <v>7</v>
      </c>
      <c r="D19545" s="338">
        <f t="shared" si="3059"/>
        <v>3</v>
      </c>
      <c r="E19545" s="334">
        <v>0</v>
      </c>
      <c r="F19545" s="334">
        <v>0</v>
      </c>
      <c r="G19545" s="334">
        <v>0</v>
      </c>
      <c r="H19545" s="334">
        <v>0</v>
      </c>
      <c r="I19545" s="334">
        <v>0</v>
      </c>
      <c r="J19545" s="334">
        <v>0</v>
      </c>
      <c r="K19545" s="334">
        <v>0</v>
      </c>
      <c r="L19545" s="334">
        <v>0</v>
      </c>
      <c r="M19545" s="334">
        <v>0</v>
      </c>
      <c r="N19545" s="334">
        <v>0</v>
      </c>
      <c r="O19545" s="334">
        <v>0</v>
      </c>
      <c r="P19545" s="334">
        <v>0</v>
      </c>
      <c r="Q19545" s="334">
        <v>0</v>
      </c>
      <c r="R19545" s="334">
        <v>0</v>
      </c>
      <c r="S19545" s="334">
        <v>0</v>
      </c>
      <c r="T19545" s="334">
        <v>0</v>
      </c>
      <c r="U19545" s="334">
        <v>0</v>
      </c>
      <c r="V19545" s="334">
        <v>0</v>
      </c>
      <c r="W19545" s="334">
        <v>0</v>
      </c>
      <c r="X19545" s="334">
        <v>0</v>
      </c>
      <c r="Y19545" s="334">
        <v>0</v>
      </c>
      <c r="Z19545" s="334">
        <v>0</v>
      </c>
      <c r="AA19545" s="334">
        <v>0</v>
      </c>
      <c r="AB19545" s="334">
        <v>0</v>
      </c>
      <c r="AD19545" s="334">
        <v>0</v>
      </c>
      <c r="AE19545" s="334">
        <f t="shared" si="3053"/>
        <v>0</v>
      </c>
      <c r="AF19545" s="334">
        <f t="shared" si="3054"/>
        <v>0</v>
      </c>
      <c r="AG19545" s="340">
        <f t="shared" si="3055"/>
        <v>0</v>
      </c>
      <c r="AI19545" s="340">
        <f t="shared" si="3061"/>
        <v>0</v>
      </c>
      <c r="AJ19545" s="340">
        <f t="shared" si="3061"/>
        <v>0</v>
      </c>
      <c r="AK19545" s="340">
        <f t="shared" si="3061"/>
        <v>0</v>
      </c>
      <c r="AL19545" s="340">
        <f t="shared" si="3061"/>
        <v>0</v>
      </c>
      <c r="AM19545" s="340">
        <f t="shared" si="3061"/>
        <v>0</v>
      </c>
    </row>
    <row r="19546" spans="1:39" x14ac:dyDescent="0.35">
      <c r="A19546" s="337">
        <v>41459</v>
      </c>
      <c r="B19546" s="338">
        <f t="shared" si="3057"/>
        <v>2013</v>
      </c>
      <c r="C19546" s="338">
        <f t="shared" si="3058"/>
        <v>7</v>
      </c>
      <c r="D19546" s="338">
        <f t="shared" si="3059"/>
        <v>4</v>
      </c>
      <c r="E19546" s="334">
        <v>0</v>
      </c>
      <c r="F19546" s="334">
        <v>0</v>
      </c>
      <c r="G19546" s="334">
        <v>0</v>
      </c>
      <c r="H19546" s="334">
        <v>0</v>
      </c>
      <c r="I19546" s="334">
        <v>0</v>
      </c>
      <c r="J19546" s="334">
        <v>0</v>
      </c>
      <c r="K19546" s="334">
        <v>0</v>
      </c>
      <c r="L19546" s="334">
        <v>0</v>
      </c>
      <c r="M19546" s="334">
        <v>0</v>
      </c>
      <c r="N19546" s="334">
        <v>0</v>
      </c>
      <c r="O19546" s="334">
        <v>0</v>
      </c>
      <c r="P19546" s="334">
        <v>0</v>
      </c>
      <c r="Q19546" s="334">
        <v>0</v>
      </c>
      <c r="R19546" s="334">
        <v>0</v>
      </c>
      <c r="S19546" s="334">
        <v>0</v>
      </c>
      <c r="T19546" s="334">
        <v>0</v>
      </c>
      <c r="U19546" s="334">
        <v>0</v>
      </c>
      <c r="V19546" s="334">
        <v>0</v>
      </c>
      <c r="W19546" s="334">
        <v>0</v>
      </c>
      <c r="X19546" s="334">
        <v>0</v>
      </c>
      <c r="Y19546" s="334">
        <v>0</v>
      </c>
      <c r="Z19546" s="334">
        <v>0</v>
      </c>
      <c r="AA19546" s="334">
        <v>1.2</v>
      </c>
      <c r="AB19546" s="334">
        <v>0.6</v>
      </c>
      <c r="AD19546" s="334">
        <v>1.8</v>
      </c>
      <c r="AE19546" s="334">
        <f t="shared" si="3053"/>
        <v>1.8</v>
      </c>
      <c r="AF19546" s="334">
        <f t="shared" si="3054"/>
        <v>1.7999999999999998</v>
      </c>
      <c r="AG19546" s="340">
        <f t="shared" si="3055"/>
        <v>2.2204460492503131E-16</v>
      </c>
      <c r="AI19546" s="340">
        <f t="shared" si="3061"/>
        <v>0</v>
      </c>
      <c r="AJ19546" s="340">
        <f t="shared" si="3061"/>
        <v>0</v>
      </c>
      <c r="AK19546" s="340">
        <f t="shared" si="3061"/>
        <v>1.7999999999999998</v>
      </c>
      <c r="AL19546" s="340">
        <f t="shared" si="3061"/>
        <v>0</v>
      </c>
      <c r="AM19546" s="340">
        <f t="shared" si="3061"/>
        <v>0</v>
      </c>
    </row>
    <row r="19547" spans="1:39" x14ac:dyDescent="0.35">
      <c r="A19547" s="337">
        <v>41460</v>
      </c>
      <c r="B19547" s="338">
        <f t="shared" si="3057"/>
        <v>2013</v>
      </c>
      <c r="C19547" s="338">
        <f t="shared" si="3058"/>
        <v>7</v>
      </c>
      <c r="D19547" s="338">
        <f t="shared" si="3059"/>
        <v>5</v>
      </c>
      <c r="E19547" s="334">
        <v>0</v>
      </c>
      <c r="F19547" s="334">
        <v>0</v>
      </c>
      <c r="G19547" s="334">
        <v>0</v>
      </c>
      <c r="H19547" s="334">
        <v>0</v>
      </c>
      <c r="I19547" s="334">
        <v>0</v>
      </c>
      <c r="J19547" s="334">
        <v>0</v>
      </c>
      <c r="K19547" s="334">
        <v>0</v>
      </c>
      <c r="L19547" s="334">
        <v>0</v>
      </c>
      <c r="M19547" s="334">
        <v>0</v>
      </c>
      <c r="N19547" s="334">
        <v>0</v>
      </c>
      <c r="O19547" s="334">
        <v>0</v>
      </c>
      <c r="P19547" s="334">
        <v>0</v>
      </c>
      <c r="Q19547" s="334">
        <v>0</v>
      </c>
      <c r="R19547" s="334">
        <v>0</v>
      </c>
      <c r="S19547" s="334">
        <v>0</v>
      </c>
      <c r="T19547" s="334">
        <v>0</v>
      </c>
      <c r="U19547" s="334">
        <v>0</v>
      </c>
      <c r="V19547" s="334">
        <v>0</v>
      </c>
      <c r="W19547" s="334">
        <v>5</v>
      </c>
      <c r="X19547" s="334">
        <v>2.2999999999999998</v>
      </c>
      <c r="Y19547" s="334">
        <v>3.3</v>
      </c>
      <c r="Z19547" s="334">
        <v>0.6</v>
      </c>
      <c r="AA19547" s="334">
        <v>0</v>
      </c>
      <c r="AB19547" s="334">
        <v>0</v>
      </c>
      <c r="AD19547" s="334">
        <v>11.2</v>
      </c>
      <c r="AE19547" s="334">
        <f t="shared" si="3053"/>
        <v>11.2</v>
      </c>
      <c r="AF19547" s="334">
        <f t="shared" si="3054"/>
        <v>11.2</v>
      </c>
      <c r="AG19547" s="340">
        <f t="shared" si="3055"/>
        <v>0</v>
      </c>
      <c r="AI19547" s="340">
        <f t="shared" si="3061"/>
        <v>0</v>
      </c>
      <c r="AJ19547" s="340">
        <f t="shared" si="3061"/>
        <v>0</v>
      </c>
      <c r="AK19547" s="340">
        <f t="shared" si="3061"/>
        <v>11.2</v>
      </c>
      <c r="AL19547" s="340">
        <f t="shared" si="3061"/>
        <v>0</v>
      </c>
      <c r="AM19547" s="340">
        <f t="shared" si="3061"/>
        <v>0</v>
      </c>
    </row>
    <row r="19548" spans="1:39" x14ac:dyDescent="0.35">
      <c r="A19548" s="337">
        <v>41461</v>
      </c>
      <c r="B19548" s="338">
        <f t="shared" si="3057"/>
        <v>2013</v>
      </c>
      <c r="C19548" s="338">
        <f t="shared" si="3058"/>
        <v>7</v>
      </c>
      <c r="D19548" s="338">
        <f t="shared" si="3059"/>
        <v>6</v>
      </c>
      <c r="E19548" s="334">
        <v>0</v>
      </c>
      <c r="F19548" s="334">
        <v>0</v>
      </c>
      <c r="G19548" s="334">
        <v>0</v>
      </c>
      <c r="H19548" s="334">
        <v>0</v>
      </c>
      <c r="I19548" s="334">
        <v>0</v>
      </c>
      <c r="J19548" s="334">
        <v>0</v>
      </c>
      <c r="K19548" s="334">
        <v>0</v>
      </c>
      <c r="L19548" s="334">
        <v>0</v>
      </c>
      <c r="M19548" s="334">
        <v>0</v>
      </c>
      <c r="N19548" s="334">
        <v>0</v>
      </c>
      <c r="O19548" s="334">
        <v>0</v>
      </c>
      <c r="P19548" s="334">
        <v>0</v>
      </c>
      <c r="Q19548" s="334">
        <v>0.2</v>
      </c>
      <c r="R19548" s="334">
        <v>0</v>
      </c>
      <c r="S19548" s="334">
        <v>0</v>
      </c>
      <c r="T19548" s="334">
        <v>0.3</v>
      </c>
      <c r="U19548" s="334">
        <v>0.3</v>
      </c>
      <c r="V19548" s="334">
        <v>0</v>
      </c>
      <c r="W19548" s="334">
        <v>0</v>
      </c>
      <c r="X19548" s="334">
        <v>0</v>
      </c>
      <c r="Y19548" s="334">
        <v>0</v>
      </c>
      <c r="Z19548" s="334">
        <v>0</v>
      </c>
      <c r="AA19548" s="334">
        <v>0</v>
      </c>
      <c r="AB19548" s="334">
        <v>0</v>
      </c>
      <c r="AD19548" s="334">
        <v>0.8</v>
      </c>
      <c r="AE19548" s="334">
        <f t="shared" si="3053"/>
        <v>0.8</v>
      </c>
      <c r="AF19548" s="334">
        <f t="shared" si="3054"/>
        <v>0.8</v>
      </c>
      <c r="AG19548" s="340">
        <f t="shared" si="3055"/>
        <v>0</v>
      </c>
      <c r="AI19548" s="340">
        <f t="shared" si="3061"/>
        <v>0</v>
      </c>
      <c r="AJ19548" s="340">
        <f t="shared" si="3061"/>
        <v>0</v>
      </c>
      <c r="AK19548" s="340">
        <f t="shared" si="3061"/>
        <v>0.8</v>
      </c>
      <c r="AL19548" s="340">
        <f t="shared" si="3061"/>
        <v>0</v>
      </c>
      <c r="AM19548" s="340">
        <f t="shared" si="3061"/>
        <v>0</v>
      </c>
    </row>
    <row r="19549" spans="1:39" x14ac:dyDescent="0.35">
      <c r="A19549" s="337">
        <v>41462</v>
      </c>
      <c r="B19549" s="338">
        <f t="shared" si="3057"/>
        <v>2013</v>
      </c>
      <c r="C19549" s="338">
        <f t="shared" si="3058"/>
        <v>7</v>
      </c>
      <c r="D19549" s="338">
        <f t="shared" si="3059"/>
        <v>7</v>
      </c>
      <c r="E19549" s="334">
        <v>0</v>
      </c>
      <c r="F19549" s="334">
        <v>0</v>
      </c>
      <c r="G19549" s="334">
        <v>0</v>
      </c>
      <c r="H19549" s="334">
        <v>0</v>
      </c>
      <c r="I19549" s="334">
        <v>0</v>
      </c>
      <c r="J19549" s="334">
        <v>0</v>
      </c>
      <c r="K19549" s="334">
        <v>0</v>
      </c>
      <c r="L19549" s="334">
        <v>0</v>
      </c>
      <c r="M19549" s="334">
        <v>0</v>
      </c>
      <c r="N19549" s="334">
        <v>0</v>
      </c>
      <c r="O19549" s="334">
        <v>0</v>
      </c>
      <c r="P19549" s="334">
        <v>0</v>
      </c>
      <c r="Q19549" s="334">
        <v>0</v>
      </c>
      <c r="R19549" s="334">
        <v>0</v>
      </c>
      <c r="S19549" s="334">
        <v>0</v>
      </c>
      <c r="T19549" s="334">
        <v>0</v>
      </c>
      <c r="U19549" s="334">
        <v>0</v>
      </c>
      <c r="V19549" s="334">
        <v>0</v>
      </c>
      <c r="W19549" s="334">
        <v>0</v>
      </c>
      <c r="X19549" s="334">
        <v>0</v>
      </c>
      <c r="Y19549" s="334">
        <v>0</v>
      </c>
      <c r="Z19549" s="334">
        <v>0</v>
      </c>
      <c r="AA19549" s="334">
        <v>0</v>
      </c>
      <c r="AB19549" s="334">
        <v>0</v>
      </c>
      <c r="AD19549" s="334">
        <v>0</v>
      </c>
      <c r="AE19549" s="334">
        <f t="shared" si="3053"/>
        <v>0</v>
      </c>
      <c r="AF19549" s="334">
        <f t="shared" si="3054"/>
        <v>0</v>
      </c>
      <c r="AG19549" s="340">
        <f t="shared" si="3055"/>
        <v>0</v>
      </c>
      <c r="AI19549" s="340">
        <f t="shared" si="3061"/>
        <v>0</v>
      </c>
      <c r="AJ19549" s="340">
        <f t="shared" si="3061"/>
        <v>0</v>
      </c>
      <c r="AK19549" s="340">
        <f t="shared" si="3061"/>
        <v>0</v>
      </c>
      <c r="AL19549" s="340">
        <f t="shared" si="3061"/>
        <v>0</v>
      </c>
      <c r="AM19549" s="340">
        <f t="shared" si="3061"/>
        <v>0</v>
      </c>
    </row>
    <row r="19550" spans="1:39" x14ac:dyDescent="0.35">
      <c r="A19550" s="337">
        <v>41463</v>
      </c>
      <c r="B19550" s="338">
        <f t="shared" si="3057"/>
        <v>2013</v>
      </c>
      <c r="C19550" s="338">
        <f t="shared" si="3058"/>
        <v>7</v>
      </c>
      <c r="D19550" s="338">
        <f t="shared" si="3059"/>
        <v>8</v>
      </c>
      <c r="E19550" s="334">
        <v>0</v>
      </c>
      <c r="F19550" s="334">
        <v>0</v>
      </c>
      <c r="G19550" s="334">
        <v>0</v>
      </c>
      <c r="H19550" s="334">
        <v>0</v>
      </c>
      <c r="I19550" s="334">
        <v>0</v>
      </c>
      <c r="J19550" s="334">
        <v>0</v>
      </c>
      <c r="K19550" s="334">
        <v>0</v>
      </c>
      <c r="L19550" s="334">
        <v>0</v>
      </c>
      <c r="M19550" s="334">
        <v>0</v>
      </c>
      <c r="N19550" s="334">
        <v>3</v>
      </c>
      <c r="O19550" s="334">
        <v>0</v>
      </c>
      <c r="P19550" s="334">
        <v>2.9</v>
      </c>
      <c r="Q19550" s="334">
        <v>5.9</v>
      </c>
      <c r="R19550" s="334">
        <v>0</v>
      </c>
      <c r="S19550" s="334">
        <v>0</v>
      </c>
      <c r="T19550" s="334">
        <v>0</v>
      </c>
      <c r="U19550" s="334">
        <v>0</v>
      </c>
      <c r="V19550" s="334">
        <v>0</v>
      </c>
      <c r="W19550" s="334">
        <v>0</v>
      </c>
      <c r="X19550" s="334">
        <v>0</v>
      </c>
      <c r="Y19550" s="334">
        <v>0</v>
      </c>
      <c r="Z19550" s="334">
        <v>0</v>
      </c>
      <c r="AA19550" s="334">
        <v>0</v>
      </c>
      <c r="AB19550" s="334">
        <v>0</v>
      </c>
      <c r="AD19550" s="334">
        <v>11.8</v>
      </c>
      <c r="AE19550" s="334">
        <f t="shared" si="3053"/>
        <v>11.8</v>
      </c>
      <c r="AF19550" s="334">
        <f t="shared" si="3054"/>
        <v>11.8</v>
      </c>
      <c r="AG19550" s="340">
        <f t="shared" si="3055"/>
        <v>0</v>
      </c>
      <c r="AI19550" s="340">
        <f t="shared" si="3061"/>
        <v>0</v>
      </c>
      <c r="AJ19550" s="340">
        <f t="shared" si="3061"/>
        <v>0</v>
      </c>
      <c r="AK19550" s="340">
        <f t="shared" si="3061"/>
        <v>11.8</v>
      </c>
      <c r="AL19550" s="340">
        <f t="shared" si="3061"/>
        <v>0</v>
      </c>
      <c r="AM19550" s="340">
        <f t="shared" si="3061"/>
        <v>0</v>
      </c>
    </row>
    <row r="19551" spans="1:39" x14ac:dyDescent="0.35">
      <c r="A19551" s="337">
        <v>41464</v>
      </c>
      <c r="B19551" s="338">
        <f t="shared" si="3057"/>
        <v>2013</v>
      </c>
      <c r="C19551" s="338">
        <f t="shared" si="3058"/>
        <v>7</v>
      </c>
      <c r="D19551" s="338">
        <f t="shared" si="3059"/>
        <v>9</v>
      </c>
      <c r="E19551" s="334">
        <v>0</v>
      </c>
      <c r="F19551" s="334">
        <v>0</v>
      </c>
      <c r="G19551" s="334">
        <v>0</v>
      </c>
      <c r="H19551" s="334">
        <v>0</v>
      </c>
      <c r="I19551" s="334">
        <v>0</v>
      </c>
      <c r="J19551" s="334">
        <v>0</v>
      </c>
      <c r="K19551" s="334">
        <v>0</v>
      </c>
      <c r="L19551" s="334">
        <v>0</v>
      </c>
      <c r="M19551" s="334">
        <v>0</v>
      </c>
      <c r="N19551" s="334">
        <v>0</v>
      </c>
      <c r="O19551" s="334">
        <v>0</v>
      </c>
      <c r="P19551" s="334">
        <v>0</v>
      </c>
      <c r="Q19551" s="334">
        <v>0</v>
      </c>
      <c r="R19551" s="334">
        <v>0</v>
      </c>
      <c r="S19551" s="334">
        <v>0</v>
      </c>
      <c r="T19551" s="334">
        <v>0</v>
      </c>
      <c r="U19551" s="334">
        <v>0</v>
      </c>
      <c r="V19551" s="334">
        <v>0</v>
      </c>
      <c r="W19551" s="334">
        <v>0</v>
      </c>
      <c r="X19551" s="334">
        <v>0</v>
      </c>
      <c r="Y19551" s="334">
        <v>0</v>
      </c>
      <c r="Z19551" s="334">
        <v>0</v>
      </c>
      <c r="AA19551" s="334">
        <v>0</v>
      </c>
      <c r="AB19551" s="334">
        <v>0</v>
      </c>
      <c r="AD19551" s="334">
        <v>0</v>
      </c>
      <c r="AE19551" s="334">
        <f t="shared" si="3053"/>
        <v>0</v>
      </c>
      <c r="AF19551" s="334">
        <f t="shared" si="3054"/>
        <v>0</v>
      </c>
      <c r="AG19551" s="340">
        <f t="shared" si="3055"/>
        <v>0</v>
      </c>
      <c r="AI19551" s="340">
        <f t="shared" si="3061"/>
        <v>0</v>
      </c>
      <c r="AJ19551" s="340">
        <f t="shared" si="3061"/>
        <v>0</v>
      </c>
      <c r="AK19551" s="340">
        <f t="shared" si="3061"/>
        <v>0</v>
      </c>
      <c r="AL19551" s="340">
        <f t="shared" si="3061"/>
        <v>0</v>
      </c>
      <c r="AM19551" s="340">
        <f t="shared" si="3061"/>
        <v>0</v>
      </c>
    </row>
    <row r="19552" spans="1:39" x14ac:dyDescent="0.35">
      <c r="A19552" s="337">
        <v>41465</v>
      </c>
      <c r="B19552" s="338">
        <f t="shared" si="3057"/>
        <v>2013</v>
      </c>
      <c r="C19552" s="338">
        <f t="shared" si="3058"/>
        <v>7</v>
      </c>
      <c r="D19552" s="338">
        <f t="shared" si="3059"/>
        <v>10</v>
      </c>
      <c r="E19552" s="334">
        <v>0</v>
      </c>
      <c r="F19552" s="334">
        <v>0</v>
      </c>
      <c r="G19552" s="334">
        <v>0</v>
      </c>
      <c r="H19552" s="334">
        <v>0</v>
      </c>
      <c r="I19552" s="334">
        <v>0</v>
      </c>
      <c r="J19552" s="334">
        <v>0</v>
      </c>
      <c r="K19552" s="334">
        <v>0</v>
      </c>
      <c r="L19552" s="334">
        <v>0</v>
      </c>
      <c r="M19552" s="334">
        <v>0</v>
      </c>
      <c r="N19552" s="334">
        <v>0</v>
      </c>
      <c r="O19552" s="334">
        <v>0</v>
      </c>
      <c r="P19552" s="334">
        <v>0</v>
      </c>
      <c r="Q19552" s="334">
        <v>0</v>
      </c>
      <c r="R19552" s="334">
        <v>0</v>
      </c>
      <c r="S19552" s="334">
        <v>0</v>
      </c>
      <c r="T19552" s="334">
        <v>0</v>
      </c>
      <c r="U19552" s="334">
        <v>0</v>
      </c>
      <c r="V19552" s="334">
        <v>0</v>
      </c>
      <c r="W19552" s="334">
        <v>0</v>
      </c>
      <c r="X19552" s="334">
        <v>0</v>
      </c>
      <c r="Y19552" s="334">
        <v>0</v>
      </c>
      <c r="Z19552" s="334">
        <v>0</v>
      </c>
      <c r="AA19552" s="334">
        <v>0</v>
      </c>
      <c r="AB19552" s="334">
        <v>0</v>
      </c>
      <c r="AD19552" s="334">
        <v>0</v>
      </c>
      <c r="AE19552" s="334">
        <f t="shared" si="3053"/>
        <v>0</v>
      </c>
      <c r="AF19552" s="334">
        <f t="shared" si="3054"/>
        <v>0</v>
      </c>
      <c r="AG19552" s="340">
        <f t="shared" si="3055"/>
        <v>0</v>
      </c>
      <c r="AI19552" s="340">
        <f t="shared" si="3061"/>
        <v>0</v>
      </c>
      <c r="AJ19552" s="340">
        <f t="shared" si="3061"/>
        <v>0</v>
      </c>
      <c r="AK19552" s="340">
        <f t="shared" si="3061"/>
        <v>0</v>
      </c>
      <c r="AL19552" s="340">
        <f t="shared" si="3061"/>
        <v>0</v>
      </c>
      <c r="AM19552" s="340">
        <f t="shared" si="3061"/>
        <v>0</v>
      </c>
    </row>
    <row r="19553" spans="1:39" x14ac:dyDescent="0.35">
      <c r="A19553" s="337">
        <v>41466</v>
      </c>
      <c r="B19553" s="338">
        <f t="shared" si="3057"/>
        <v>2013</v>
      </c>
      <c r="C19553" s="338">
        <f t="shared" si="3058"/>
        <v>7</v>
      </c>
      <c r="D19553" s="338">
        <f t="shared" si="3059"/>
        <v>11</v>
      </c>
      <c r="E19553" s="334">
        <v>0</v>
      </c>
      <c r="F19553" s="334">
        <v>0</v>
      </c>
      <c r="G19553" s="334">
        <v>0</v>
      </c>
      <c r="H19553" s="334">
        <v>0</v>
      </c>
      <c r="I19553" s="334">
        <v>0</v>
      </c>
      <c r="J19553" s="334">
        <v>0</v>
      </c>
      <c r="K19553" s="334">
        <v>0</v>
      </c>
      <c r="L19553" s="334">
        <v>0</v>
      </c>
      <c r="M19553" s="334">
        <v>0</v>
      </c>
      <c r="N19553" s="334">
        <v>0</v>
      </c>
      <c r="O19553" s="334">
        <v>0</v>
      </c>
      <c r="P19553" s="334">
        <v>0</v>
      </c>
      <c r="Q19553" s="334">
        <v>0</v>
      </c>
      <c r="R19553" s="334">
        <v>0</v>
      </c>
      <c r="S19553" s="334">
        <v>0</v>
      </c>
      <c r="T19553" s="334">
        <v>0</v>
      </c>
      <c r="U19553" s="334">
        <v>0</v>
      </c>
      <c r="V19553" s="334">
        <v>0</v>
      </c>
      <c r="W19553" s="334">
        <v>0</v>
      </c>
      <c r="X19553" s="334">
        <v>0</v>
      </c>
      <c r="Y19553" s="334">
        <v>0</v>
      </c>
      <c r="Z19553" s="334">
        <v>0</v>
      </c>
      <c r="AA19553" s="334">
        <v>0</v>
      </c>
      <c r="AB19553" s="334">
        <v>0</v>
      </c>
      <c r="AD19553" s="334">
        <v>0</v>
      </c>
      <c r="AE19553" s="334">
        <f t="shared" si="3053"/>
        <v>0</v>
      </c>
      <c r="AF19553" s="334">
        <f t="shared" si="3054"/>
        <v>0</v>
      </c>
      <c r="AG19553" s="340">
        <f t="shared" si="3055"/>
        <v>0</v>
      </c>
      <c r="AI19553" s="340">
        <f t="shared" si="3061"/>
        <v>0</v>
      </c>
      <c r="AJ19553" s="340">
        <f t="shared" si="3061"/>
        <v>0</v>
      </c>
      <c r="AK19553" s="340">
        <f t="shared" si="3061"/>
        <v>0</v>
      </c>
      <c r="AL19553" s="340">
        <f t="shared" si="3061"/>
        <v>0</v>
      </c>
      <c r="AM19553" s="340">
        <f t="shared" si="3061"/>
        <v>0</v>
      </c>
    </row>
    <row r="19554" spans="1:39" x14ac:dyDescent="0.35">
      <c r="A19554" s="337">
        <v>41467</v>
      </c>
      <c r="B19554" s="338">
        <f t="shared" si="3057"/>
        <v>2013</v>
      </c>
      <c r="C19554" s="338">
        <f t="shared" si="3058"/>
        <v>7</v>
      </c>
      <c r="D19554" s="338">
        <f t="shared" si="3059"/>
        <v>12</v>
      </c>
      <c r="E19554" s="334">
        <v>0</v>
      </c>
      <c r="F19554" s="334">
        <v>0</v>
      </c>
      <c r="G19554" s="334">
        <v>0</v>
      </c>
      <c r="H19554" s="334">
        <v>0</v>
      </c>
      <c r="I19554" s="334">
        <v>0</v>
      </c>
      <c r="J19554" s="334">
        <v>0</v>
      </c>
      <c r="K19554" s="334">
        <v>0</v>
      </c>
      <c r="L19554" s="334">
        <v>0</v>
      </c>
      <c r="M19554" s="334">
        <v>0</v>
      </c>
      <c r="N19554" s="334">
        <v>0</v>
      </c>
      <c r="O19554" s="334">
        <v>0</v>
      </c>
      <c r="P19554" s="334">
        <v>0</v>
      </c>
      <c r="Q19554" s="334">
        <v>0</v>
      </c>
      <c r="R19554" s="334">
        <v>0</v>
      </c>
      <c r="S19554" s="334">
        <v>0</v>
      </c>
      <c r="T19554" s="334">
        <v>0</v>
      </c>
      <c r="U19554" s="334">
        <v>0</v>
      </c>
      <c r="V19554" s="334">
        <v>0</v>
      </c>
      <c r="W19554" s="334">
        <v>0</v>
      </c>
      <c r="X19554" s="334">
        <v>0</v>
      </c>
      <c r="Y19554" s="334">
        <v>0</v>
      </c>
      <c r="Z19554" s="334">
        <v>0</v>
      </c>
      <c r="AA19554" s="334">
        <v>0</v>
      </c>
      <c r="AB19554" s="334">
        <v>0</v>
      </c>
      <c r="AD19554" s="334">
        <v>0</v>
      </c>
      <c r="AE19554" s="334">
        <f t="shared" si="3053"/>
        <v>0</v>
      </c>
      <c r="AF19554" s="334">
        <f t="shared" si="3054"/>
        <v>0</v>
      </c>
      <c r="AG19554" s="340">
        <f t="shared" si="3055"/>
        <v>0</v>
      </c>
      <c r="AI19554" s="340">
        <f t="shared" si="3061"/>
        <v>0</v>
      </c>
      <c r="AJ19554" s="340">
        <f t="shared" si="3061"/>
        <v>0</v>
      </c>
      <c r="AK19554" s="340">
        <f t="shared" si="3061"/>
        <v>0</v>
      </c>
      <c r="AL19554" s="340">
        <f t="shared" si="3061"/>
        <v>0</v>
      </c>
      <c r="AM19554" s="340">
        <f t="shared" si="3061"/>
        <v>0</v>
      </c>
    </row>
    <row r="19555" spans="1:39" x14ac:dyDescent="0.35">
      <c r="A19555" s="337">
        <v>41468</v>
      </c>
      <c r="B19555" s="338">
        <f t="shared" si="3057"/>
        <v>2013</v>
      </c>
      <c r="C19555" s="338">
        <f t="shared" si="3058"/>
        <v>7</v>
      </c>
      <c r="D19555" s="338">
        <f t="shared" si="3059"/>
        <v>13</v>
      </c>
      <c r="E19555" s="334">
        <v>0</v>
      </c>
      <c r="F19555" s="334">
        <v>0</v>
      </c>
      <c r="G19555" s="334">
        <v>0</v>
      </c>
      <c r="H19555" s="334">
        <v>0</v>
      </c>
      <c r="I19555" s="334">
        <v>1.7</v>
      </c>
      <c r="J19555" s="334">
        <v>2.4</v>
      </c>
      <c r="K19555" s="334">
        <v>0.3</v>
      </c>
      <c r="L19555" s="334">
        <v>0</v>
      </c>
      <c r="M19555" s="334">
        <v>0</v>
      </c>
      <c r="N19555" s="334">
        <v>0</v>
      </c>
      <c r="O19555" s="334">
        <v>0</v>
      </c>
      <c r="P19555" s="334">
        <v>0</v>
      </c>
      <c r="Q19555" s="334">
        <v>0</v>
      </c>
      <c r="R19555" s="334">
        <v>0</v>
      </c>
      <c r="S19555" s="334">
        <v>0</v>
      </c>
      <c r="T19555" s="334">
        <v>0</v>
      </c>
      <c r="U19555" s="334">
        <v>0</v>
      </c>
      <c r="V19555" s="334">
        <v>0</v>
      </c>
      <c r="W19555" s="334">
        <v>0</v>
      </c>
      <c r="X19555" s="334">
        <v>0</v>
      </c>
      <c r="Y19555" s="334">
        <v>0</v>
      </c>
      <c r="Z19555" s="334">
        <v>0</v>
      </c>
      <c r="AA19555" s="334">
        <v>0</v>
      </c>
      <c r="AB19555" s="334">
        <v>0</v>
      </c>
      <c r="AD19555" s="334">
        <v>4.4000000000000004</v>
      </c>
      <c r="AE19555" s="334">
        <f t="shared" si="3053"/>
        <v>4.4000000000000004</v>
      </c>
      <c r="AF19555" s="334">
        <f t="shared" si="3054"/>
        <v>4.3999999999999995</v>
      </c>
      <c r="AG19555" s="340">
        <f t="shared" si="3055"/>
        <v>8.8817841970012523E-16</v>
      </c>
      <c r="AI19555" s="340">
        <f t="shared" si="3061"/>
        <v>0</v>
      </c>
      <c r="AJ19555" s="340">
        <f t="shared" si="3061"/>
        <v>0</v>
      </c>
      <c r="AK19555" s="340">
        <f t="shared" si="3061"/>
        <v>4.3999999999999995</v>
      </c>
      <c r="AL19555" s="340">
        <f t="shared" si="3061"/>
        <v>0</v>
      </c>
      <c r="AM19555" s="340">
        <f t="shared" si="3061"/>
        <v>0</v>
      </c>
    </row>
    <row r="19556" spans="1:39" x14ac:dyDescent="0.35">
      <c r="A19556" s="337">
        <v>41469</v>
      </c>
      <c r="B19556" s="338">
        <f t="shared" si="3057"/>
        <v>2013</v>
      </c>
      <c r="C19556" s="338">
        <f t="shared" si="3058"/>
        <v>7</v>
      </c>
      <c r="D19556" s="338">
        <f t="shared" si="3059"/>
        <v>14</v>
      </c>
      <c r="E19556" s="334">
        <v>0</v>
      </c>
      <c r="F19556" s="334">
        <v>0</v>
      </c>
      <c r="G19556" s="334">
        <v>0</v>
      </c>
      <c r="H19556" s="334">
        <v>0</v>
      </c>
      <c r="I19556" s="334">
        <v>0</v>
      </c>
      <c r="J19556" s="334">
        <v>0</v>
      </c>
      <c r="K19556" s="334">
        <v>0</v>
      </c>
      <c r="L19556" s="334">
        <v>0</v>
      </c>
      <c r="M19556" s="334">
        <v>0</v>
      </c>
      <c r="N19556" s="334">
        <v>0</v>
      </c>
      <c r="O19556" s="334">
        <v>0</v>
      </c>
      <c r="P19556" s="334">
        <v>0</v>
      </c>
      <c r="Q19556" s="334">
        <v>0</v>
      </c>
      <c r="R19556" s="334">
        <v>0</v>
      </c>
      <c r="S19556" s="334">
        <v>0</v>
      </c>
      <c r="T19556" s="334">
        <v>0</v>
      </c>
      <c r="U19556" s="334">
        <v>0</v>
      </c>
      <c r="V19556" s="334">
        <v>0</v>
      </c>
      <c r="W19556" s="334">
        <v>0</v>
      </c>
      <c r="X19556" s="334">
        <v>0</v>
      </c>
      <c r="Y19556" s="334">
        <v>0</v>
      </c>
      <c r="Z19556" s="334">
        <v>0</v>
      </c>
      <c r="AA19556" s="334">
        <v>0</v>
      </c>
      <c r="AB19556" s="334">
        <v>0</v>
      </c>
      <c r="AD19556" s="334">
        <v>0</v>
      </c>
      <c r="AE19556" s="334">
        <f t="shared" si="3053"/>
        <v>0</v>
      </c>
      <c r="AF19556" s="334">
        <f t="shared" si="3054"/>
        <v>0</v>
      </c>
      <c r="AG19556" s="340">
        <f t="shared" si="3055"/>
        <v>0</v>
      </c>
      <c r="AI19556" s="340">
        <f t="shared" ref="AI19556:AM19571" si="3062">IF($C19556=AI$1,$AF19556,0)</f>
        <v>0</v>
      </c>
      <c r="AJ19556" s="340">
        <f t="shared" si="3062"/>
        <v>0</v>
      </c>
      <c r="AK19556" s="340">
        <f t="shared" si="3062"/>
        <v>0</v>
      </c>
      <c r="AL19556" s="340">
        <f t="shared" si="3062"/>
        <v>0</v>
      </c>
      <c r="AM19556" s="340">
        <f t="shared" si="3062"/>
        <v>0</v>
      </c>
    </row>
    <row r="19557" spans="1:39" x14ac:dyDescent="0.35">
      <c r="A19557" s="337">
        <v>41470</v>
      </c>
      <c r="B19557" s="338">
        <f t="shared" si="3057"/>
        <v>2013</v>
      </c>
      <c r="C19557" s="338">
        <f t="shared" si="3058"/>
        <v>7</v>
      </c>
      <c r="D19557" s="338">
        <f t="shared" si="3059"/>
        <v>15</v>
      </c>
      <c r="E19557" s="334">
        <v>0</v>
      </c>
      <c r="F19557" s="334">
        <v>0</v>
      </c>
      <c r="G19557" s="334">
        <v>0</v>
      </c>
      <c r="H19557" s="334">
        <v>0</v>
      </c>
      <c r="I19557" s="334">
        <v>0</v>
      </c>
      <c r="J19557" s="334">
        <v>0</v>
      </c>
      <c r="K19557" s="334">
        <v>0.2</v>
      </c>
      <c r="L19557" s="334">
        <v>0.3</v>
      </c>
      <c r="M19557" s="334">
        <v>0.1</v>
      </c>
      <c r="N19557" s="334">
        <v>0</v>
      </c>
      <c r="O19557" s="334">
        <v>0</v>
      </c>
      <c r="P19557" s="334">
        <v>0</v>
      </c>
      <c r="Q19557" s="334">
        <v>0</v>
      </c>
      <c r="R19557" s="334">
        <v>0</v>
      </c>
      <c r="S19557" s="334">
        <v>0</v>
      </c>
      <c r="T19557" s="334">
        <v>0</v>
      </c>
      <c r="U19557" s="334">
        <v>0</v>
      </c>
      <c r="V19557" s="334">
        <v>0</v>
      </c>
      <c r="W19557" s="334">
        <v>0</v>
      </c>
      <c r="X19557" s="334">
        <v>0</v>
      </c>
      <c r="Y19557" s="334">
        <v>0</v>
      </c>
      <c r="Z19557" s="334">
        <v>0</v>
      </c>
      <c r="AA19557" s="334">
        <v>0</v>
      </c>
      <c r="AB19557" s="334">
        <v>0</v>
      </c>
      <c r="AD19557" s="334">
        <v>0.6</v>
      </c>
      <c r="AE19557" s="334">
        <f t="shared" si="3053"/>
        <v>0.6</v>
      </c>
      <c r="AF19557" s="334">
        <f t="shared" si="3054"/>
        <v>0.6</v>
      </c>
      <c r="AG19557" s="340">
        <f t="shared" si="3055"/>
        <v>0</v>
      </c>
      <c r="AI19557" s="340">
        <f t="shared" si="3062"/>
        <v>0</v>
      </c>
      <c r="AJ19557" s="340">
        <f t="shared" si="3062"/>
        <v>0</v>
      </c>
      <c r="AK19557" s="340">
        <f t="shared" si="3062"/>
        <v>0.6</v>
      </c>
      <c r="AL19557" s="340">
        <f t="shared" si="3062"/>
        <v>0</v>
      </c>
      <c r="AM19557" s="340">
        <f t="shared" si="3062"/>
        <v>0</v>
      </c>
    </row>
    <row r="19558" spans="1:39" x14ac:dyDescent="0.35">
      <c r="A19558" s="337">
        <v>41471</v>
      </c>
      <c r="B19558" s="338">
        <f t="shared" si="3057"/>
        <v>2013</v>
      </c>
      <c r="C19558" s="338">
        <f t="shared" si="3058"/>
        <v>7</v>
      </c>
      <c r="D19558" s="338">
        <f t="shared" si="3059"/>
        <v>16</v>
      </c>
      <c r="E19558" s="334">
        <v>0</v>
      </c>
      <c r="F19558" s="334">
        <v>0</v>
      </c>
      <c r="G19558" s="334">
        <v>0</v>
      </c>
      <c r="H19558" s="334">
        <v>0</v>
      </c>
      <c r="I19558" s="334">
        <v>0</v>
      </c>
      <c r="J19558" s="334">
        <v>0</v>
      </c>
      <c r="K19558" s="334">
        <v>0</v>
      </c>
      <c r="L19558" s="334">
        <v>0</v>
      </c>
      <c r="M19558" s="334">
        <v>0</v>
      </c>
      <c r="N19558" s="334">
        <v>0</v>
      </c>
      <c r="O19558" s="334">
        <v>0</v>
      </c>
      <c r="P19558" s="334">
        <v>0</v>
      </c>
      <c r="Q19558" s="334">
        <v>0</v>
      </c>
      <c r="R19558" s="334">
        <v>0</v>
      </c>
      <c r="S19558" s="334">
        <v>0</v>
      </c>
      <c r="T19558" s="334">
        <v>0</v>
      </c>
      <c r="U19558" s="334">
        <v>0</v>
      </c>
      <c r="V19558" s="334">
        <v>0</v>
      </c>
      <c r="W19558" s="334">
        <v>0</v>
      </c>
      <c r="X19558" s="334">
        <v>0</v>
      </c>
      <c r="Y19558" s="334">
        <v>0</v>
      </c>
      <c r="Z19558" s="334">
        <v>0</v>
      </c>
      <c r="AA19558" s="334">
        <v>0</v>
      </c>
      <c r="AB19558" s="334">
        <v>0</v>
      </c>
      <c r="AD19558" s="334">
        <v>0</v>
      </c>
      <c r="AE19558" s="334">
        <f t="shared" si="3053"/>
        <v>0</v>
      </c>
      <c r="AF19558" s="334">
        <f t="shared" si="3054"/>
        <v>0</v>
      </c>
      <c r="AG19558" s="340">
        <f t="shared" si="3055"/>
        <v>0</v>
      </c>
      <c r="AI19558" s="340">
        <f t="shared" si="3062"/>
        <v>0</v>
      </c>
      <c r="AJ19558" s="340">
        <f t="shared" si="3062"/>
        <v>0</v>
      </c>
      <c r="AK19558" s="340">
        <f t="shared" si="3062"/>
        <v>0</v>
      </c>
      <c r="AL19558" s="340">
        <f t="shared" si="3062"/>
        <v>0</v>
      </c>
      <c r="AM19558" s="340">
        <f t="shared" si="3062"/>
        <v>0</v>
      </c>
    </row>
    <row r="19559" spans="1:39" x14ac:dyDescent="0.35">
      <c r="A19559" s="337">
        <v>41472</v>
      </c>
      <c r="B19559" s="338">
        <f t="shared" si="3057"/>
        <v>2013</v>
      </c>
      <c r="C19559" s="338">
        <f t="shared" si="3058"/>
        <v>7</v>
      </c>
      <c r="D19559" s="338">
        <f t="shared" si="3059"/>
        <v>17</v>
      </c>
      <c r="E19559" s="334">
        <v>0</v>
      </c>
      <c r="F19559" s="334">
        <v>0</v>
      </c>
      <c r="G19559" s="334">
        <v>0</v>
      </c>
      <c r="H19559" s="334">
        <v>0</v>
      </c>
      <c r="I19559" s="334">
        <v>0</v>
      </c>
      <c r="J19559" s="334">
        <v>0</v>
      </c>
      <c r="K19559" s="334">
        <v>0</v>
      </c>
      <c r="L19559" s="334">
        <v>0</v>
      </c>
      <c r="M19559" s="334">
        <v>0</v>
      </c>
      <c r="N19559" s="334">
        <v>0</v>
      </c>
      <c r="O19559" s="334">
        <v>0</v>
      </c>
      <c r="P19559" s="334">
        <v>0</v>
      </c>
      <c r="Q19559" s="334">
        <v>0</v>
      </c>
      <c r="R19559" s="334">
        <v>0</v>
      </c>
      <c r="S19559" s="334">
        <v>0</v>
      </c>
      <c r="T19559" s="334">
        <v>0</v>
      </c>
      <c r="U19559" s="334">
        <v>0</v>
      </c>
      <c r="V19559" s="334">
        <v>3.8</v>
      </c>
      <c r="W19559" s="334">
        <v>0</v>
      </c>
      <c r="X19559" s="334">
        <v>0</v>
      </c>
      <c r="Y19559" s="334">
        <v>0</v>
      </c>
      <c r="Z19559" s="334">
        <v>0</v>
      </c>
      <c r="AA19559" s="334">
        <v>0</v>
      </c>
      <c r="AB19559" s="334">
        <v>0</v>
      </c>
      <c r="AD19559" s="334">
        <v>3.8</v>
      </c>
      <c r="AE19559" s="334">
        <f t="shared" si="3053"/>
        <v>3.8</v>
      </c>
      <c r="AF19559" s="334">
        <f t="shared" si="3054"/>
        <v>3.8</v>
      </c>
      <c r="AG19559" s="340">
        <f t="shared" si="3055"/>
        <v>0</v>
      </c>
      <c r="AI19559" s="340">
        <f t="shared" si="3062"/>
        <v>0</v>
      </c>
      <c r="AJ19559" s="340">
        <f t="shared" si="3062"/>
        <v>0</v>
      </c>
      <c r="AK19559" s="340">
        <f t="shared" si="3062"/>
        <v>3.8</v>
      </c>
      <c r="AL19559" s="340">
        <f t="shared" si="3062"/>
        <v>0</v>
      </c>
      <c r="AM19559" s="340">
        <f t="shared" si="3062"/>
        <v>0</v>
      </c>
    </row>
    <row r="19560" spans="1:39" x14ac:dyDescent="0.35">
      <c r="A19560" s="337">
        <v>41473</v>
      </c>
      <c r="B19560" s="338">
        <f t="shared" si="3057"/>
        <v>2013</v>
      </c>
      <c r="C19560" s="338">
        <f t="shared" si="3058"/>
        <v>7</v>
      </c>
      <c r="D19560" s="338">
        <f t="shared" si="3059"/>
        <v>18</v>
      </c>
      <c r="E19560" s="334">
        <v>0</v>
      </c>
      <c r="F19560" s="334">
        <v>0</v>
      </c>
      <c r="G19560" s="334">
        <v>0</v>
      </c>
      <c r="H19560" s="334">
        <v>0</v>
      </c>
      <c r="I19560" s="334">
        <v>0</v>
      </c>
      <c r="J19560" s="334">
        <v>0</v>
      </c>
      <c r="K19560" s="334">
        <v>0</v>
      </c>
      <c r="L19560" s="334">
        <v>0</v>
      </c>
      <c r="M19560" s="334">
        <v>0</v>
      </c>
      <c r="N19560" s="334">
        <v>0</v>
      </c>
      <c r="O19560" s="334">
        <v>0</v>
      </c>
      <c r="P19560" s="334">
        <v>0</v>
      </c>
      <c r="Q19560" s="334">
        <v>0</v>
      </c>
      <c r="R19560" s="334">
        <v>0</v>
      </c>
      <c r="S19560" s="334">
        <v>0</v>
      </c>
      <c r="T19560" s="334">
        <v>0</v>
      </c>
      <c r="U19560" s="334">
        <v>0</v>
      </c>
      <c r="V19560" s="334">
        <v>0</v>
      </c>
      <c r="W19560" s="334">
        <v>0</v>
      </c>
      <c r="X19560" s="334">
        <v>0</v>
      </c>
      <c r="Y19560" s="334">
        <v>0</v>
      </c>
      <c r="Z19560" s="334">
        <v>0</v>
      </c>
      <c r="AA19560" s="334">
        <v>0</v>
      </c>
      <c r="AB19560" s="334">
        <v>0</v>
      </c>
      <c r="AD19560" s="334">
        <v>0</v>
      </c>
      <c r="AE19560" s="334">
        <f t="shared" si="3053"/>
        <v>0</v>
      </c>
      <c r="AF19560" s="334">
        <f t="shared" si="3054"/>
        <v>0</v>
      </c>
      <c r="AG19560" s="340">
        <f t="shared" si="3055"/>
        <v>0</v>
      </c>
      <c r="AI19560" s="340">
        <f t="shared" si="3062"/>
        <v>0</v>
      </c>
      <c r="AJ19560" s="340">
        <f t="shared" si="3062"/>
        <v>0</v>
      </c>
      <c r="AK19560" s="340">
        <f t="shared" si="3062"/>
        <v>0</v>
      </c>
      <c r="AL19560" s="340">
        <f t="shared" si="3062"/>
        <v>0</v>
      </c>
      <c r="AM19560" s="340">
        <f t="shared" si="3062"/>
        <v>0</v>
      </c>
    </row>
    <row r="19561" spans="1:39" x14ac:dyDescent="0.35">
      <c r="A19561" s="337">
        <v>41474</v>
      </c>
      <c r="B19561" s="338">
        <f t="shared" si="3057"/>
        <v>2013</v>
      </c>
      <c r="C19561" s="338">
        <f t="shared" si="3058"/>
        <v>7</v>
      </c>
      <c r="D19561" s="338">
        <f t="shared" si="3059"/>
        <v>19</v>
      </c>
      <c r="E19561" s="334">
        <v>0</v>
      </c>
      <c r="F19561" s="334">
        <v>0</v>
      </c>
      <c r="G19561" s="334">
        <v>0</v>
      </c>
      <c r="H19561" s="334">
        <v>0</v>
      </c>
      <c r="I19561" s="334">
        <v>0</v>
      </c>
      <c r="J19561" s="334">
        <v>0</v>
      </c>
      <c r="K19561" s="334">
        <v>0</v>
      </c>
      <c r="L19561" s="334">
        <v>0</v>
      </c>
      <c r="M19561" s="334">
        <v>0</v>
      </c>
      <c r="N19561" s="334">
        <v>0</v>
      </c>
      <c r="O19561" s="334">
        <v>0</v>
      </c>
      <c r="P19561" s="334">
        <v>0</v>
      </c>
      <c r="Q19561" s="334">
        <v>0</v>
      </c>
      <c r="R19561" s="334">
        <v>0</v>
      </c>
      <c r="S19561" s="334">
        <v>0</v>
      </c>
      <c r="T19561" s="334">
        <v>0</v>
      </c>
      <c r="U19561" s="334">
        <v>0</v>
      </c>
      <c r="V19561" s="334">
        <v>0</v>
      </c>
      <c r="W19561" s="334">
        <v>0</v>
      </c>
      <c r="X19561" s="334">
        <v>0</v>
      </c>
      <c r="Y19561" s="334">
        <v>0</v>
      </c>
      <c r="Z19561" s="334">
        <v>0</v>
      </c>
      <c r="AA19561" s="334">
        <v>0</v>
      </c>
      <c r="AB19561" s="334">
        <v>0</v>
      </c>
      <c r="AD19561" s="334">
        <v>0</v>
      </c>
      <c r="AE19561" s="334">
        <f t="shared" si="3053"/>
        <v>0</v>
      </c>
      <c r="AF19561" s="334">
        <f t="shared" si="3054"/>
        <v>0</v>
      </c>
      <c r="AG19561" s="340">
        <f t="shared" si="3055"/>
        <v>0</v>
      </c>
      <c r="AI19561" s="340">
        <f t="shared" si="3062"/>
        <v>0</v>
      </c>
      <c r="AJ19561" s="340">
        <f t="shared" si="3062"/>
        <v>0</v>
      </c>
      <c r="AK19561" s="340">
        <f t="shared" si="3062"/>
        <v>0</v>
      </c>
      <c r="AL19561" s="340">
        <f t="shared" si="3062"/>
        <v>0</v>
      </c>
      <c r="AM19561" s="340">
        <f t="shared" si="3062"/>
        <v>0</v>
      </c>
    </row>
    <row r="19562" spans="1:39" x14ac:dyDescent="0.35">
      <c r="A19562" s="337">
        <v>41475</v>
      </c>
      <c r="B19562" s="338">
        <f t="shared" si="3057"/>
        <v>2013</v>
      </c>
      <c r="C19562" s="338">
        <f t="shared" si="3058"/>
        <v>7</v>
      </c>
      <c r="D19562" s="338">
        <f t="shared" si="3059"/>
        <v>20</v>
      </c>
      <c r="E19562" s="334">
        <v>0</v>
      </c>
      <c r="F19562" s="334">
        <v>0</v>
      </c>
      <c r="G19562" s="334">
        <v>0</v>
      </c>
      <c r="H19562" s="334">
        <v>0</v>
      </c>
      <c r="I19562" s="334">
        <v>0</v>
      </c>
      <c r="J19562" s="334">
        <v>0</v>
      </c>
      <c r="K19562" s="334">
        <v>0</v>
      </c>
      <c r="L19562" s="334">
        <v>0</v>
      </c>
      <c r="M19562" s="334">
        <v>0</v>
      </c>
      <c r="N19562" s="334">
        <v>0</v>
      </c>
      <c r="O19562" s="334">
        <v>0</v>
      </c>
      <c r="P19562" s="334">
        <v>0</v>
      </c>
      <c r="Q19562" s="334">
        <v>0</v>
      </c>
      <c r="R19562" s="334">
        <v>0</v>
      </c>
      <c r="S19562" s="334">
        <v>0</v>
      </c>
      <c r="T19562" s="334">
        <v>0</v>
      </c>
      <c r="U19562" s="334">
        <v>0</v>
      </c>
      <c r="V19562" s="334">
        <v>0</v>
      </c>
      <c r="W19562" s="334">
        <v>0</v>
      </c>
      <c r="X19562" s="334">
        <v>0</v>
      </c>
      <c r="Y19562" s="334">
        <v>0</v>
      </c>
      <c r="Z19562" s="334">
        <v>0</v>
      </c>
      <c r="AA19562" s="334">
        <v>0</v>
      </c>
      <c r="AB19562" s="334">
        <v>0</v>
      </c>
      <c r="AD19562" s="334">
        <v>0</v>
      </c>
      <c r="AE19562" s="334">
        <f t="shared" ref="AE19562:AE19625" si="3063">AD19562</f>
        <v>0</v>
      </c>
      <c r="AF19562" s="334">
        <f t="shared" ref="AF19562:AF19625" si="3064">SUM(E19562:AB19562)</f>
        <v>0</v>
      </c>
      <c r="AG19562" s="340">
        <f t="shared" ref="AG19562:AG19625" si="3065">ABS(AF19562-AE19562)</f>
        <v>0</v>
      </c>
      <c r="AI19562" s="340">
        <f t="shared" si="3062"/>
        <v>0</v>
      </c>
      <c r="AJ19562" s="340">
        <f t="shared" si="3062"/>
        <v>0</v>
      </c>
      <c r="AK19562" s="340">
        <f t="shared" si="3062"/>
        <v>0</v>
      </c>
      <c r="AL19562" s="340">
        <f t="shared" si="3062"/>
        <v>0</v>
      </c>
      <c r="AM19562" s="340">
        <f t="shared" si="3062"/>
        <v>0</v>
      </c>
    </row>
    <row r="19563" spans="1:39" x14ac:dyDescent="0.35">
      <c r="A19563" s="337">
        <v>41476</v>
      </c>
      <c r="B19563" s="338">
        <f t="shared" si="3057"/>
        <v>2013</v>
      </c>
      <c r="C19563" s="338">
        <f t="shared" si="3058"/>
        <v>7</v>
      </c>
      <c r="D19563" s="338">
        <f t="shared" si="3059"/>
        <v>21</v>
      </c>
      <c r="E19563" s="334">
        <v>0</v>
      </c>
      <c r="F19563" s="334">
        <v>0</v>
      </c>
      <c r="G19563" s="334">
        <v>0</v>
      </c>
      <c r="H19563" s="334">
        <v>0</v>
      </c>
      <c r="I19563" s="334">
        <v>0</v>
      </c>
      <c r="J19563" s="334">
        <v>0</v>
      </c>
      <c r="K19563" s="334">
        <v>0</v>
      </c>
      <c r="L19563" s="334">
        <v>0</v>
      </c>
      <c r="M19563" s="334">
        <v>0</v>
      </c>
      <c r="N19563" s="334">
        <v>0</v>
      </c>
      <c r="O19563" s="334">
        <v>0</v>
      </c>
      <c r="P19563" s="334">
        <v>0</v>
      </c>
      <c r="Q19563" s="334">
        <v>0</v>
      </c>
      <c r="R19563" s="334">
        <v>0</v>
      </c>
      <c r="S19563" s="334">
        <v>0</v>
      </c>
      <c r="T19563" s="334">
        <v>0</v>
      </c>
      <c r="U19563" s="334">
        <v>0</v>
      </c>
      <c r="V19563" s="334">
        <v>0</v>
      </c>
      <c r="W19563" s="334">
        <v>0</v>
      </c>
      <c r="X19563" s="334">
        <v>0</v>
      </c>
      <c r="Y19563" s="334">
        <v>0</v>
      </c>
      <c r="Z19563" s="334">
        <v>0</v>
      </c>
      <c r="AA19563" s="334">
        <v>0</v>
      </c>
      <c r="AB19563" s="334">
        <v>0</v>
      </c>
      <c r="AD19563" s="334">
        <v>0</v>
      </c>
      <c r="AE19563" s="334">
        <f t="shared" si="3063"/>
        <v>0</v>
      </c>
      <c r="AF19563" s="334">
        <f t="shared" si="3064"/>
        <v>0</v>
      </c>
      <c r="AG19563" s="340">
        <f t="shared" si="3065"/>
        <v>0</v>
      </c>
      <c r="AI19563" s="340">
        <f t="shared" si="3062"/>
        <v>0</v>
      </c>
      <c r="AJ19563" s="340">
        <f t="shared" si="3062"/>
        <v>0</v>
      </c>
      <c r="AK19563" s="340">
        <f t="shared" si="3062"/>
        <v>0</v>
      </c>
      <c r="AL19563" s="340">
        <f t="shared" si="3062"/>
        <v>0</v>
      </c>
      <c r="AM19563" s="340">
        <f t="shared" si="3062"/>
        <v>0</v>
      </c>
    </row>
    <row r="19564" spans="1:39" x14ac:dyDescent="0.35">
      <c r="A19564" s="337">
        <v>41477</v>
      </c>
      <c r="B19564" s="338">
        <f t="shared" si="3057"/>
        <v>2013</v>
      </c>
      <c r="C19564" s="338">
        <f t="shared" si="3058"/>
        <v>7</v>
      </c>
      <c r="D19564" s="338">
        <f t="shared" si="3059"/>
        <v>22</v>
      </c>
      <c r="E19564" s="334">
        <v>0</v>
      </c>
      <c r="F19564" s="334">
        <v>0</v>
      </c>
      <c r="G19564" s="334">
        <v>0</v>
      </c>
      <c r="H19564" s="334">
        <v>0</v>
      </c>
      <c r="I19564" s="334">
        <v>1.2</v>
      </c>
      <c r="J19564" s="334">
        <v>0</v>
      </c>
      <c r="K19564" s="334">
        <v>0</v>
      </c>
      <c r="L19564" s="334">
        <v>0</v>
      </c>
      <c r="M19564" s="334">
        <v>0</v>
      </c>
      <c r="N19564" s="334">
        <v>0</v>
      </c>
      <c r="O19564" s="334">
        <v>0</v>
      </c>
      <c r="P19564" s="334">
        <v>0</v>
      </c>
      <c r="Q19564" s="334">
        <v>0</v>
      </c>
      <c r="R19564" s="334">
        <v>0</v>
      </c>
      <c r="S19564" s="334">
        <v>1.6</v>
      </c>
      <c r="T19564" s="334">
        <v>0</v>
      </c>
      <c r="U19564" s="334">
        <v>0.8</v>
      </c>
      <c r="V19564" s="334">
        <v>0.8</v>
      </c>
      <c r="W19564" s="334">
        <v>1.6</v>
      </c>
      <c r="X19564" s="334">
        <v>0</v>
      </c>
      <c r="Y19564" s="334">
        <v>1.2</v>
      </c>
      <c r="Z19564" s="334">
        <v>1.2</v>
      </c>
      <c r="AA19564" s="334">
        <v>0</v>
      </c>
      <c r="AB19564" s="334">
        <v>1.6</v>
      </c>
      <c r="AD19564" s="334">
        <v>10</v>
      </c>
      <c r="AE19564" s="334">
        <f t="shared" si="3063"/>
        <v>10</v>
      </c>
      <c r="AF19564" s="334">
        <f t="shared" si="3064"/>
        <v>10</v>
      </c>
      <c r="AG19564" s="340">
        <f t="shared" si="3065"/>
        <v>0</v>
      </c>
      <c r="AI19564" s="340">
        <f t="shared" si="3062"/>
        <v>0</v>
      </c>
      <c r="AJ19564" s="340">
        <f t="shared" si="3062"/>
        <v>0</v>
      </c>
      <c r="AK19564" s="340">
        <f t="shared" si="3062"/>
        <v>10</v>
      </c>
      <c r="AL19564" s="340">
        <f t="shared" si="3062"/>
        <v>0</v>
      </c>
      <c r="AM19564" s="340">
        <f t="shared" si="3062"/>
        <v>0</v>
      </c>
    </row>
    <row r="19565" spans="1:39" x14ac:dyDescent="0.35">
      <c r="A19565" s="337">
        <v>41478</v>
      </c>
      <c r="B19565" s="338">
        <f t="shared" si="3057"/>
        <v>2013</v>
      </c>
      <c r="C19565" s="338">
        <f t="shared" si="3058"/>
        <v>7</v>
      </c>
      <c r="D19565" s="338">
        <f t="shared" si="3059"/>
        <v>23</v>
      </c>
      <c r="E19565" s="334">
        <v>0</v>
      </c>
      <c r="F19565" s="334">
        <v>0</v>
      </c>
      <c r="G19565" s="334">
        <v>0</v>
      </c>
      <c r="H19565" s="334">
        <v>0</v>
      </c>
      <c r="I19565" s="334">
        <v>0</v>
      </c>
      <c r="J19565" s="334">
        <v>0</v>
      </c>
      <c r="K19565" s="334">
        <v>0</v>
      </c>
      <c r="L19565" s="334">
        <v>0</v>
      </c>
      <c r="M19565" s="334">
        <v>0</v>
      </c>
      <c r="N19565" s="334">
        <v>0</v>
      </c>
      <c r="O19565" s="334">
        <v>0</v>
      </c>
      <c r="P19565" s="334">
        <v>0</v>
      </c>
      <c r="Q19565" s="334">
        <v>0</v>
      </c>
      <c r="R19565" s="334">
        <v>0</v>
      </c>
      <c r="S19565" s="334">
        <v>0.1</v>
      </c>
      <c r="T19565" s="334">
        <v>0</v>
      </c>
      <c r="U19565" s="334">
        <v>0</v>
      </c>
      <c r="V19565" s="334">
        <v>0</v>
      </c>
      <c r="W19565" s="334">
        <v>0</v>
      </c>
      <c r="X19565" s="334">
        <v>0.1</v>
      </c>
      <c r="Y19565" s="334">
        <v>0</v>
      </c>
      <c r="Z19565" s="334">
        <v>0</v>
      </c>
      <c r="AA19565" s="334">
        <v>0</v>
      </c>
      <c r="AB19565" s="334">
        <v>0</v>
      </c>
      <c r="AD19565" s="334">
        <v>0.2</v>
      </c>
      <c r="AE19565" s="334">
        <f t="shared" si="3063"/>
        <v>0.2</v>
      </c>
      <c r="AF19565" s="334">
        <f t="shared" si="3064"/>
        <v>0.2</v>
      </c>
      <c r="AG19565" s="340">
        <f t="shared" si="3065"/>
        <v>0</v>
      </c>
      <c r="AI19565" s="340">
        <f t="shared" si="3062"/>
        <v>0</v>
      </c>
      <c r="AJ19565" s="340">
        <f t="shared" si="3062"/>
        <v>0</v>
      </c>
      <c r="AK19565" s="340">
        <f t="shared" si="3062"/>
        <v>0.2</v>
      </c>
      <c r="AL19565" s="340">
        <f t="shared" si="3062"/>
        <v>0</v>
      </c>
      <c r="AM19565" s="340">
        <f t="shared" si="3062"/>
        <v>0</v>
      </c>
    </row>
    <row r="19566" spans="1:39" x14ac:dyDescent="0.35">
      <c r="A19566" s="337">
        <v>41479</v>
      </c>
      <c r="B19566" s="338">
        <f t="shared" si="3057"/>
        <v>2013</v>
      </c>
      <c r="C19566" s="338">
        <f t="shared" si="3058"/>
        <v>7</v>
      </c>
      <c r="D19566" s="338">
        <f t="shared" si="3059"/>
        <v>24</v>
      </c>
      <c r="E19566" s="334">
        <v>0.1</v>
      </c>
      <c r="F19566" s="334">
        <v>0</v>
      </c>
      <c r="G19566" s="334">
        <v>0.2</v>
      </c>
      <c r="H19566" s="334">
        <v>0.1</v>
      </c>
      <c r="I19566" s="334">
        <v>0</v>
      </c>
      <c r="J19566" s="334">
        <v>0</v>
      </c>
      <c r="K19566" s="334">
        <v>0</v>
      </c>
      <c r="L19566" s="334">
        <v>0</v>
      </c>
      <c r="M19566" s="334">
        <v>0</v>
      </c>
      <c r="N19566" s="334">
        <v>0</v>
      </c>
      <c r="O19566" s="334">
        <v>0</v>
      </c>
      <c r="P19566" s="334">
        <v>0</v>
      </c>
      <c r="Q19566" s="334">
        <v>0</v>
      </c>
      <c r="R19566" s="334">
        <v>0</v>
      </c>
      <c r="S19566" s="334">
        <v>0</v>
      </c>
      <c r="T19566" s="334">
        <v>0</v>
      </c>
      <c r="U19566" s="334">
        <v>0</v>
      </c>
      <c r="V19566" s="334">
        <v>0</v>
      </c>
      <c r="W19566" s="334">
        <v>0</v>
      </c>
      <c r="X19566" s="334">
        <v>0</v>
      </c>
      <c r="Y19566" s="334">
        <v>0</v>
      </c>
      <c r="Z19566" s="334">
        <v>0.1</v>
      </c>
      <c r="AA19566" s="334">
        <v>0.1</v>
      </c>
      <c r="AB19566" s="334">
        <v>0</v>
      </c>
      <c r="AD19566" s="334">
        <v>0.6</v>
      </c>
      <c r="AE19566" s="334">
        <f t="shared" si="3063"/>
        <v>0.6</v>
      </c>
      <c r="AF19566" s="334">
        <f t="shared" si="3064"/>
        <v>0.6</v>
      </c>
      <c r="AG19566" s="340">
        <f t="shared" si="3065"/>
        <v>0</v>
      </c>
      <c r="AI19566" s="340">
        <f t="shared" si="3062"/>
        <v>0</v>
      </c>
      <c r="AJ19566" s="340">
        <f t="shared" si="3062"/>
        <v>0</v>
      </c>
      <c r="AK19566" s="340">
        <f t="shared" si="3062"/>
        <v>0.6</v>
      </c>
      <c r="AL19566" s="340">
        <f t="shared" si="3062"/>
        <v>0</v>
      </c>
      <c r="AM19566" s="340">
        <f t="shared" si="3062"/>
        <v>0</v>
      </c>
    </row>
    <row r="19567" spans="1:39" x14ac:dyDescent="0.35">
      <c r="A19567" s="337">
        <v>41480</v>
      </c>
      <c r="B19567" s="338">
        <f t="shared" si="3057"/>
        <v>2013</v>
      </c>
      <c r="C19567" s="338">
        <f t="shared" si="3058"/>
        <v>7</v>
      </c>
      <c r="D19567" s="338">
        <f t="shared" si="3059"/>
        <v>25</v>
      </c>
      <c r="E19567" s="334">
        <v>0.4</v>
      </c>
      <c r="F19567" s="334">
        <v>0</v>
      </c>
      <c r="G19567" s="334">
        <v>0</v>
      </c>
      <c r="H19567" s="334">
        <v>0</v>
      </c>
      <c r="I19567" s="334">
        <v>0</v>
      </c>
      <c r="J19567" s="334">
        <v>0</v>
      </c>
      <c r="K19567" s="334">
        <v>0</v>
      </c>
      <c r="L19567" s="334">
        <v>0</v>
      </c>
      <c r="M19567" s="334">
        <v>0</v>
      </c>
      <c r="N19567" s="334">
        <v>0</v>
      </c>
      <c r="O19567" s="334">
        <v>0</v>
      </c>
      <c r="P19567" s="334">
        <v>0</v>
      </c>
      <c r="Q19567" s="334">
        <v>0</v>
      </c>
      <c r="R19567" s="334">
        <v>0</v>
      </c>
      <c r="S19567" s="334">
        <v>0</v>
      </c>
      <c r="T19567" s="334">
        <v>0</v>
      </c>
      <c r="U19567" s="334">
        <v>0</v>
      </c>
      <c r="V19567" s="334">
        <v>0</v>
      </c>
      <c r="W19567" s="334">
        <v>0</v>
      </c>
      <c r="X19567" s="334">
        <v>0</v>
      </c>
      <c r="Y19567" s="334">
        <v>0</v>
      </c>
      <c r="Z19567" s="334">
        <v>0.4</v>
      </c>
      <c r="AA19567" s="334">
        <v>0</v>
      </c>
      <c r="AB19567" s="334">
        <v>0</v>
      </c>
      <c r="AD19567" s="334">
        <v>0.8</v>
      </c>
      <c r="AE19567" s="334">
        <f t="shared" si="3063"/>
        <v>0.8</v>
      </c>
      <c r="AF19567" s="334">
        <f t="shared" si="3064"/>
        <v>0.8</v>
      </c>
      <c r="AG19567" s="340">
        <f t="shared" si="3065"/>
        <v>0</v>
      </c>
      <c r="AI19567" s="340">
        <f t="shared" si="3062"/>
        <v>0</v>
      </c>
      <c r="AJ19567" s="340">
        <f t="shared" si="3062"/>
        <v>0</v>
      </c>
      <c r="AK19567" s="340">
        <f t="shared" si="3062"/>
        <v>0.8</v>
      </c>
      <c r="AL19567" s="340">
        <f t="shared" si="3062"/>
        <v>0</v>
      </c>
      <c r="AM19567" s="340">
        <f t="shared" si="3062"/>
        <v>0</v>
      </c>
    </row>
    <row r="19568" spans="1:39" x14ac:dyDescent="0.35">
      <c r="A19568" s="337">
        <v>41481</v>
      </c>
      <c r="B19568" s="338">
        <f t="shared" si="3057"/>
        <v>2013</v>
      </c>
      <c r="C19568" s="338">
        <f t="shared" si="3058"/>
        <v>7</v>
      </c>
      <c r="D19568" s="338">
        <f t="shared" si="3059"/>
        <v>26</v>
      </c>
      <c r="E19568" s="334">
        <v>0</v>
      </c>
      <c r="F19568" s="334">
        <v>0</v>
      </c>
      <c r="G19568" s="334">
        <v>0</v>
      </c>
      <c r="H19568" s="334">
        <v>0</v>
      </c>
      <c r="I19568" s="334">
        <v>0</v>
      </c>
      <c r="J19568" s="334">
        <v>0</v>
      </c>
      <c r="K19568" s="334">
        <v>0</v>
      </c>
      <c r="L19568" s="334">
        <v>0</v>
      </c>
      <c r="M19568" s="334">
        <v>0</v>
      </c>
      <c r="N19568" s="334">
        <v>0</v>
      </c>
      <c r="O19568" s="334">
        <v>0</v>
      </c>
      <c r="P19568" s="334">
        <v>0</v>
      </c>
      <c r="Q19568" s="334">
        <v>0</v>
      </c>
      <c r="R19568" s="334">
        <v>0</v>
      </c>
      <c r="S19568" s="334">
        <v>0</v>
      </c>
      <c r="T19568" s="334">
        <v>0</v>
      </c>
      <c r="U19568" s="334">
        <v>0</v>
      </c>
      <c r="V19568" s="334">
        <v>0</v>
      </c>
      <c r="W19568" s="334">
        <v>0</v>
      </c>
      <c r="X19568" s="334">
        <v>0</v>
      </c>
      <c r="Y19568" s="334">
        <v>0</v>
      </c>
      <c r="Z19568" s="334">
        <v>0</v>
      </c>
      <c r="AA19568" s="334">
        <v>0</v>
      </c>
      <c r="AB19568" s="334">
        <v>0</v>
      </c>
      <c r="AD19568" s="334">
        <v>0</v>
      </c>
      <c r="AE19568" s="334">
        <f t="shared" si="3063"/>
        <v>0</v>
      </c>
      <c r="AF19568" s="334">
        <f t="shared" si="3064"/>
        <v>0</v>
      </c>
      <c r="AG19568" s="340">
        <f t="shared" si="3065"/>
        <v>0</v>
      </c>
      <c r="AI19568" s="340">
        <f t="shared" si="3062"/>
        <v>0</v>
      </c>
      <c r="AJ19568" s="340">
        <f t="shared" si="3062"/>
        <v>0</v>
      </c>
      <c r="AK19568" s="340">
        <f t="shared" si="3062"/>
        <v>0</v>
      </c>
      <c r="AL19568" s="340">
        <f t="shared" si="3062"/>
        <v>0</v>
      </c>
      <c r="AM19568" s="340">
        <f t="shared" si="3062"/>
        <v>0</v>
      </c>
    </row>
    <row r="19569" spans="1:39" x14ac:dyDescent="0.35">
      <c r="A19569" s="337">
        <v>41482</v>
      </c>
      <c r="B19569" s="338">
        <f t="shared" si="3057"/>
        <v>2013</v>
      </c>
      <c r="C19569" s="338">
        <f t="shared" si="3058"/>
        <v>7</v>
      </c>
      <c r="D19569" s="338">
        <f t="shared" si="3059"/>
        <v>27</v>
      </c>
      <c r="E19569" s="334">
        <v>0</v>
      </c>
      <c r="F19569" s="334">
        <v>0</v>
      </c>
      <c r="G19569" s="334">
        <v>0</v>
      </c>
      <c r="H19569" s="334">
        <v>0</v>
      </c>
      <c r="I19569" s="334">
        <v>0</v>
      </c>
      <c r="J19569" s="334">
        <v>0</v>
      </c>
      <c r="K19569" s="334">
        <v>0</v>
      </c>
      <c r="L19569" s="334">
        <v>0</v>
      </c>
      <c r="M19569" s="334">
        <v>0</v>
      </c>
      <c r="N19569" s="334">
        <v>0</v>
      </c>
      <c r="O19569" s="334">
        <v>0</v>
      </c>
      <c r="P19569" s="334">
        <v>0</v>
      </c>
      <c r="Q19569" s="334">
        <v>0</v>
      </c>
      <c r="R19569" s="334">
        <v>0</v>
      </c>
      <c r="S19569" s="334">
        <v>0</v>
      </c>
      <c r="T19569" s="334">
        <v>0</v>
      </c>
      <c r="U19569" s="334">
        <v>0</v>
      </c>
      <c r="V19569" s="334">
        <v>0</v>
      </c>
      <c r="W19569" s="334">
        <v>0</v>
      </c>
      <c r="X19569" s="334">
        <v>0</v>
      </c>
      <c r="Y19569" s="334">
        <v>0</v>
      </c>
      <c r="Z19569" s="334">
        <v>0</v>
      </c>
      <c r="AA19569" s="334">
        <v>0</v>
      </c>
      <c r="AB19569" s="334">
        <v>0</v>
      </c>
      <c r="AD19569" s="334">
        <v>0</v>
      </c>
      <c r="AE19569" s="334">
        <f t="shared" si="3063"/>
        <v>0</v>
      </c>
      <c r="AF19569" s="334">
        <f t="shared" si="3064"/>
        <v>0</v>
      </c>
      <c r="AG19569" s="340">
        <f t="shared" si="3065"/>
        <v>0</v>
      </c>
      <c r="AI19569" s="340">
        <f t="shared" si="3062"/>
        <v>0</v>
      </c>
      <c r="AJ19569" s="340">
        <f t="shared" si="3062"/>
        <v>0</v>
      </c>
      <c r="AK19569" s="340">
        <f t="shared" si="3062"/>
        <v>0</v>
      </c>
      <c r="AL19569" s="340">
        <f t="shared" si="3062"/>
        <v>0</v>
      </c>
      <c r="AM19569" s="340">
        <f t="shared" si="3062"/>
        <v>0</v>
      </c>
    </row>
    <row r="19570" spans="1:39" x14ac:dyDescent="0.35">
      <c r="A19570" s="337">
        <v>41483</v>
      </c>
      <c r="B19570" s="338">
        <f t="shared" si="3057"/>
        <v>2013</v>
      </c>
      <c r="C19570" s="338">
        <f t="shared" si="3058"/>
        <v>7</v>
      </c>
      <c r="D19570" s="338">
        <f t="shared" si="3059"/>
        <v>28</v>
      </c>
      <c r="E19570" s="334">
        <v>0</v>
      </c>
      <c r="F19570" s="334">
        <v>0</v>
      </c>
      <c r="G19570" s="334">
        <v>0</v>
      </c>
      <c r="H19570" s="334">
        <v>0</v>
      </c>
      <c r="I19570" s="334">
        <v>0</v>
      </c>
      <c r="J19570" s="334">
        <v>0</v>
      </c>
      <c r="K19570" s="334">
        <v>0</v>
      </c>
      <c r="L19570" s="334">
        <v>0</v>
      </c>
      <c r="M19570" s="334">
        <v>0</v>
      </c>
      <c r="N19570" s="334">
        <v>0</v>
      </c>
      <c r="O19570" s="334">
        <v>0</v>
      </c>
      <c r="P19570" s="334">
        <v>0</v>
      </c>
      <c r="Q19570" s="334">
        <v>0</v>
      </c>
      <c r="R19570" s="334">
        <v>0</v>
      </c>
      <c r="S19570" s="334">
        <v>0</v>
      </c>
      <c r="T19570" s="334">
        <v>0</v>
      </c>
      <c r="U19570" s="334">
        <v>0</v>
      </c>
      <c r="V19570" s="334">
        <v>0</v>
      </c>
      <c r="W19570" s="334">
        <v>0</v>
      </c>
      <c r="X19570" s="334">
        <v>1</v>
      </c>
      <c r="Y19570" s="334">
        <v>0</v>
      </c>
      <c r="Z19570" s="334">
        <v>0</v>
      </c>
      <c r="AA19570" s="334">
        <v>0</v>
      </c>
      <c r="AB19570" s="334">
        <v>0</v>
      </c>
      <c r="AD19570" s="334">
        <v>1</v>
      </c>
      <c r="AE19570" s="334">
        <f t="shared" si="3063"/>
        <v>1</v>
      </c>
      <c r="AF19570" s="334">
        <f t="shared" si="3064"/>
        <v>1</v>
      </c>
      <c r="AG19570" s="340">
        <f t="shared" si="3065"/>
        <v>0</v>
      </c>
      <c r="AI19570" s="340">
        <f t="shared" si="3062"/>
        <v>0</v>
      </c>
      <c r="AJ19570" s="340">
        <f t="shared" si="3062"/>
        <v>0</v>
      </c>
      <c r="AK19570" s="340">
        <f t="shared" si="3062"/>
        <v>1</v>
      </c>
      <c r="AL19570" s="340">
        <f t="shared" si="3062"/>
        <v>0</v>
      </c>
      <c r="AM19570" s="340">
        <f t="shared" si="3062"/>
        <v>0</v>
      </c>
    </row>
    <row r="19571" spans="1:39" x14ac:dyDescent="0.35">
      <c r="A19571" s="337">
        <v>41484</v>
      </c>
      <c r="B19571" s="338">
        <f t="shared" si="3057"/>
        <v>2013</v>
      </c>
      <c r="C19571" s="338">
        <f t="shared" si="3058"/>
        <v>7</v>
      </c>
      <c r="D19571" s="338">
        <f t="shared" si="3059"/>
        <v>29</v>
      </c>
      <c r="E19571" s="334">
        <v>0</v>
      </c>
      <c r="F19571" s="334">
        <v>0</v>
      </c>
      <c r="G19571" s="334">
        <v>0</v>
      </c>
      <c r="H19571" s="334">
        <v>0</v>
      </c>
      <c r="I19571" s="334">
        <v>0</v>
      </c>
      <c r="J19571" s="334">
        <v>0</v>
      </c>
      <c r="K19571" s="334">
        <v>0</v>
      </c>
      <c r="L19571" s="334">
        <v>0</v>
      </c>
      <c r="M19571" s="334">
        <v>0</v>
      </c>
      <c r="N19571" s="334">
        <v>0</v>
      </c>
      <c r="O19571" s="334">
        <v>0</v>
      </c>
      <c r="P19571" s="334">
        <v>0</v>
      </c>
      <c r="Q19571" s="334">
        <v>0.3</v>
      </c>
      <c r="R19571" s="334">
        <v>0</v>
      </c>
      <c r="S19571" s="334">
        <v>0</v>
      </c>
      <c r="T19571" s="334">
        <v>0</v>
      </c>
      <c r="U19571" s="334">
        <v>0.4</v>
      </c>
      <c r="V19571" s="334">
        <v>0.3</v>
      </c>
      <c r="W19571" s="334">
        <v>0</v>
      </c>
      <c r="X19571" s="334">
        <v>0</v>
      </c>
      <c r="Y19571" s="334">
        <v>0</v>
      </c>
      <c r="Z19571" s="334">
        <v>0</v>
      </c>
      <c r="AA19571" s="334">
        <v>0</v>
      </c>
      <c r="AB19571" s="334">
        <v>0</v>
      </c>
      <c r="AD19571" s="334">
        <v>1</v>
      </c>
      <c r="AE19571" s="334">
        <f t="shared" si="3063"/>
        <v>1</v>
      </c>
      <c r="AF19571" s="334">
        <f t="shared" si="3064"/>
        <v>1</v>
      </c>
      <c r="AG19571" s="340">
        <f t="shared" si="3065"/>
        <v>0</v>
      </c>
      <c r="AI19571" s="340">
        <f t="shared" si="3062"/>
        <v>0</v>
      </c>
      <c r="AJ19571" s="340">
        <f t="shared" si="3062"/>
        <v>0</v>
      </c>
      <c r="AK19571" s="340">
        <f t="shared" si="3062"/>
        <v>1</v>
      </c>
      <c r="AL19571" s="340">
        <f t="shared" si="3062"/>
        <v>0</v>
      </c>
      <c r="AM19571" s="340">
        <f t="shared" si="3062"/>
        <v>0</v>
      </c>
    </row>
    <row r="19572" spans="1:39" x14ac:dyDescent="0.35">
      <c r="A19572" s="337">
        <v>41485</v>
      </c>
      <c r="B19572" s="338">
        <f t="shared" si="3057"/>
        <v>2013</v>
      </c>
      <c r="C19572" s="338">
        <f t="shared" si="3058"/>
        <v>7</v>
      </c>
      <c r="D19572" s="338">
        <f t="shared" si="3059"/>
        <v>30</v>
      </c>
      <c r="E19572" s="334">
        <v>0</v>
      </c>
      <c r="F19572" s="334">
        <v>0</v>
      </c>
      <c r="G19572" s="334">
        <v>0</v>
      </c>
      <c r="H19572" s="334">
        <v>0</v>
      </c>
      <c r="I19572" s="334">
        <v>0</v>
      </c>
      <c r="J19572" s="334">
        <v>0</v>
      </c>
      <c r="K19572" s="334">
        <v>0</v>
      </c>
      <c r="L19572" s="334">
        <v>0</v>
      </c>
      <c r="M19572" s="334">
        <v>0</v>
      </c>
      <c r="N19572" s="334">
        <v>0</v>
      </c>
      <c r="O19572" s="334">
        <v>0</v>
      </c>
      <c r="P19572" s="334">
        <v>0</v>
      </c>
      <c r="Q19572" s="334">
        <v>0</v>
      </c>
      <c r="R19572" s="334">
        <v>0</v>
      </c>
      <c r="S19572" s="334">
        <v>0</v>
      </c>
      <c r="T19572" s="334">
        <v>0</v>
      </c>
      <c r="U19572" s="334">
        <v>0</v>
      </c>
      <c r="V19572" s="334">
        <v>0</v>
      </c>
      <c r="W19572" s="334">
        <v>0</v>
      </c>
      <c r="X19572" s="334">
        <v>0</v>
      </c>
      <c r="Y19572" s="334">
        <v>0</v>
      </c>
      <c r="Z19572" s="334">
        <v>0</v>
      </c>
      <c r="AA19572" s="334">
        <v>0</v>
      </c>
      <c r="AB19572" s="334">
        <v>0</v>
      </c>
      <c r="AD19572" s="334">
        <v>0</v>
      </c>
      <c r="AE19572" s="334">
        <f t="shared" si="3063"/>
        <v>0</v>
      </c>
      <c r="AF19572" s="334">
        <f t="shared" si="3064"/>
        <v>0</v>
      </c>
      <c r="AG19572" s="340">
        <f t="shared" si="3065"/>
        <v>0</v>
      </c>
      <c r="AI19572" s="340">
        <f t="shared" ref="AI19572:AM19587" si="3066">IF($C19572=AI$1,$AF19572,0)</f>
        <v>0</v>
      </c>
      <c r="AJ19572" s="340">
        <f t="shared" si="3066"/>
        <v>0</v>
      </c>
      <c r="AK19572" s="340">
        <f t="shared" si="3066"/>
        <v>0</v>
      </c>
      <c r="AL19572" s="340">
        <f t="shared" si="3066"/>
        <v>0</v>
      </c>
      <c r="AM19572" s="340">
        <f t="shared" si="3066"/>
        <v>0</v>
      </c>
    </row>
    <row r="19573" spans="1:39" x14ac:dyDescent="0.35">
      <c r="A19573" s="337">
        <v>41486</v>
      </c>
      <c r="B19573" s="338">
        <f t="shared" si="3057"/>
        <v>2013</v>
      </c>
      <c r="C19573" s="338">
        <f t="shared" si="3058"/>
        <v>7</v>
      </c>
      <c r="D19573" s="338">
        <f t="shared" si="3059"/>
        <v>31</v>
      </c>
      <c r="E19573" s="334">
        <v>0</v>
      </c>
      <c r="F19573" s="334">
        <v>0</v>
      </c>
      <c r="G19573" s="334">
        <v>0</v>
      </c>
      <c r="H19573" s="334">
        <v>0</v>
      </c>
      <c r="I19573" s="334">
        <v>0</v>
      </c>
      <c r="J19573" s="334">
        <v>0</v>
      </c>
      <c r="K19573" s="334">
        <v>0</v>
      </c>
      <c r="L19573" s="334">
        <v>0</v>
      </c>
      <c r="M19573" s="334">
        <v>0</v>
      </c>
      <c r="N19573" s="334">
        <v>0</v>
      </c>
      <c r="O19573" s="334">
        <v>0</v>
      </c>
      <c r="P19573" s="334">
        <v>0</v>
      </c>
      <c r="Q19573" s="334">
        <v>0</v>
      </c>
      <c r="R19573" s="334">
        <v>0</v>
      </c>
      <c r="S19573" s="334">
        <v>0</v>
      </c>
      <c r="T19573" s="334">
        <v>0</v>
      </c>
      <c r="U19573" s="334">
        <v>0</v>
      </c>
      <c r="V19573" s="334">
        <v>0</v>
      </c>
      <c r="W19573" s="334">
        <v>0</v>
      </c>
      <c r="X19573" s="334">
        <v>0</v>
      </c>
      <c r="Y19573" s="334">
        <v>0</v>
      </c>
      <c r="Z19573" s="334">
        <v>0</v>
      </c>
      <c r="AA19573" s="334">
        <v>0</v>
      </c>
      <c r="AB19573" s="334">
        <v>0</v>
      </c>
      <c r="AD19573" s="334">
        <v>0</v>
      </c>
      <c r="AE19573" s="334">
        <f t="shared" si="3063"/>
        <v>0</v>
      </c>
      <c r="AF19573" s="334">
        <f t="shared" si="3064"/>
        <v>0</v>
      </c>
      <c r="AG19573" s="340">
        <f t="shared" si="3065"/>
        <v>0</v>
      </c>
      <c r="AI19573" s="340">
        <f t="shared" si="3066"/>
        <v>0</v>
      </c>
      <c r="AJ19573" s="340">
        <f t="shared" si="3066"/>
        <v>0</v>
      </c>
      <c r="AK19573" s="340">
        <f t="shared" si="3066"/>
        <v>0</v>
      </c>
      <c r="AL19573" s="340">
        <f t="shared" si="3066"/>
        <v>0</v>
      </c>
      <c r="AM19573" s="340">
        <f t="shared" si="3066"/>
        <v>0</v>
      </c>
    </row>
    <row r="19574" spans="1:39" x14ac:dyDescent="0.35">
      <c r="A19574" s="337">
        <v>41487</v>
      </c>
      <c r="B19574" s="338">
        <f t="shared" si="3057"/>
        <v>2013</v>
      </c>
      <c r="C19574" s="338">
        <f t="shared" si="3058"/>
        <v>8</v>
      </c>
      <c r="D19574" s="338">
        <f t="shared" si="3059"/>
        <v>1</v>
      </c>
      <c r="E19574" s="334">
        <v>0</v>
      </c>
      <c r="F19574" s="334">
        <v>0</v>
      </c>
      <c r="G19574" s="334">
        <v>0</v>
      </c>
      <c r="H19574" s="334">
        <v>0</v>
      </c>
      <c r="I19574" s="334">
        <v>0</v>
      </c>
      <c r="J19574" s="334">
        <v>0</v>
      </c>
      <c r="K19574" s="334">
        <v>0</v>
      </c>
      <c r="L19574" s="334">
        <v>0</v>
      </c>
      <c r="M19574" s="334">
        <v>0</v>
      </c>
      <c r="N19574" s="334">
        <v>0</v>
      </c>
      <c r="O19574" s="334">
        <v>0</v>
      </c>
      <c r="P19574" s="334">
        <v>0</v>
      </c>
      <c r="Q19574" s="334">
        <v>0</v>
      </c>
      <c r="R19574" s="334">
        <v>0</v>
      </c>
      <c r="S19574" s="334">
        <v>0</v>
      </c>
      <c r="T19574" s="334">
        <v>0</v>
      </c>
      <c r="U19574" s="334">
        <v>0</v>
      </c>
      <c r="V19574" s="334">
        <v>0</v>
      </c>
      <c r="W19574" s="334">
        <v>0</v>
      </c>
      <c r="X19574" s="334">
        <v>0</v>
      </c>
      <c r="Y19574" s="334">
        <v>0</v>
      </c>
      <c r="Z19574" s="334">
        <v>0</v>
      </c>
      <c r="AA19574" s="334">
        <v>0</v>
      </c>
      <c r="AB19574" s="334">
        <v>0</v>
      </c>
      <c r="AD19574" s="334">
        <v>0</v>
      </c>
      <c r="AE19574" s="334">
        <f t="shared" si="3063"/>
        <v>0</v>
      </c>
      <c r="AF19574" s="334">
        <f t="shared" si="3064"/>
        <v>0</v>
      </c>
      <c r="AG19574" s="340">
        <f t="shared" si="3065"/>
        <v>0</v>
      </c>
      <c r="AI19574" s="340">
        <f t="shared" si="3066"/>
        <v>0</v>
      </c>
      <c r="AJ19574" s="340">
        <f t="shared" si="3066"/>
        <v>0</v>
      </c>
      <c r="AK19574" s="340">
        <f t="shared" si="3066"/>
        <v>0</v>
      </c>
      <c r="AL19574" s="340">
        <f t="shared" si="3066"/>
        <v>0</v>
      </c>
      <c r="AM19574" s="340">
        <f t="shared" si="3066"/>
        <v>0</v>
      </c>
    </row>
    <row r="19575" spans="1:39" x14ac:dyDescent="0.35">
      <c r="A19575" s="337">
        <v>41488</v>
      </c>
      <c r="B19575" s="338">
        <f t="shared" si="3057"/>
        <v>2013</v>
      </c>
      <c r="C19575" s="338">
        <f t="shared" si="3058"/>
        <v>8</v>
      </c>
      <c r="D19575" s="338">
        <f t="shared" si="3059"/>
        <v>2</v>
      </c>
      <c r="E19575" s="334">
        <v>0</v>
      </c>
      <c r="F19575" s="334">
        <v>0</v>
      </c>
      <c r="G19575" s="334">
        <v>0</v>
      </c>
      <c r="H19575" s="334">
        <v>0</v>
      </c>
      <c r="I19575" s="334">
        <v>0</v>
      </c>
      <c r="J19575" s="334">
        <v>0</v>
      </c>
      <c r="K19575" s="334">
        <v>0</v>
      </c>
      <c r="L19575" s="334">
        <v>0</v>
      </c>
      <c r="M19575" s="334">
        <v>0</v>
      </c>
      <c r="N19575" s="334">
        <v>0</v>
      </c>
      <c r="O19575" s="334">
        <v>0</v>
      </c>
      <c r="P19575" s="334">
        <v>0</v>
      </c>
      <c r="Q19575" s="334">
        <v>0</v>
      </c>
      <c r="R19575" s="334">
        <v>0</v>
      </c>
      <c r="S19575" s="334">
        <v>0</v>
      </c>
      <c r="T19575" s="334">
        <v>0</v>
      </c>
      <c r="U19575" s="334">
        <v>0</v>
      </c>
      <c r="V19575" s="334">
        <v>0</v>
      </c>
      <c r="W19575" s="334">
        <v>0</v>
      </c>
      <c r="X19575" s="334">
        <v>0</v>
      </c>
      <c r="Y19575" s="334">
        <v>0</v>
      </c>
      <c r="Z19575" s="334">
        <v>0</v>
      </c>
      <c r="AA19575" s="334">
        <v>0</v>
      </c>
      <c r="AB19575" s="334">
        <v>0</v>
      </c>
      <c r="AD19575" s="334">
        <v>0</v>
      </c>
      <c r="AE19575" s="334">
        <f t="shared" si="3063"/>
        <v>0</v>
      </c>
      <c r="AF19575" s="334">
        <f t="shared" si="3064"/>
        <v>0</v>
      </c>
      <c r="AG19575" s="340">
        <f t="shared" si="3065"/>
        <v>0</v>
      </c>
      <c r="AI19575" s="340">
        <f t="shared" si="3066"/>
        <v>0</v>
      </c>
      <c r="AJ19575" s="340">
        <f t="shared" si="3066"/>
        <v>0</v>
      </c>
      <c r="AK19575" s="340">
        <f t="shared" si="3066"/>
        <v>0</v>
      </c>
      <c r="AL19575" s="340">
        <f t="shared" si="3066"/>
        <v>0</v>
      </c>
      <c r="AM19575" s="340">
        <f t="shared" si="3066"/>
        <v>0</v>
      </c>
    </row>
    <row r="19576" spans="1:39" x14ac:dyDescent="0.35">
      <c r="A19576" s="337">
        <v>41489</v>
      </c>
      <c r="B19576" s="338">
        <f t="shared" si="3057"/>
        <v>2013</v>
      </c>
      <c r="C19576" s="338">
        <f t="shared" si="3058"/>
        <v>8</v>
      </c>
      <c r="D19576" s="338">
        <f t="shared" si="3059"/>
        <v>3</v>
      </c>
      <c r="E19576" s="334">
        <v>0</v>
      </c>
      <c r="F19576" s="334">
        <v>0</v>
      </c>
      <c r="G19576" s="334">
        <v>0</v>
      </c>
      <c r="H19576" s="334">
        <v>0</v>
      </c>
      <c r="I19576" s="334">
        <v>0</v>
      </c>
      <c r="J19576" s="334">
        <v>0</v>
      </c>
      <c r="K19576" s="334">
        <v>0</v>
      </c>
      <c r="L19576" s="334">
        <v>0</v>
      </c>
      <c r="M19576" s="334">
        <v>0</v>
      </c>
      <c r="N19576" s="334">
        <v>0</v>
      </c>
      <c r="O19576" s="334">
        <v>0</v>
      </c>
      <c r="P19576" s="334">
        <v>0</v>
      </c>
      <c r="Q19576" s="334">
        <v>0</v>
      </c>
      <c r="R19576" s="334">
        <v>0</v>
      </c>
      <c r="S19576" s="334">
        <v>0</v>
      </c>
      <c r="T19576" s="334">
        <v>0</v>
      </c>
      <c r="U19576" s="334">
        <v>0</v>
      </c>
      <c r="V19576" s="334">
        <v>0</v>
      </c>
      <c r="W19576" s="334">
        <v>0</v>
      </c>
      <c r="X19576" s="334">
        <v>0</v>
      </c>
      <c r="Y19576" s="334">
        <v>0</v>
      </c>
      <c r="Z19576" s="334">
        <v>0</v>
      </c>
      <c r="AA19576" s="334">
        <v>0</v>
      </c>
      <c r="AB19576" s="334">
        <v>0</v>
      </c>
      <c r="AD19576" s="334">
        <v>0</v>
      </c>
      <c r="AE19576" s="334">
        <f t="shared" si="3063"/>
        <v>0</v>
      </c>
      <c r="AF19576" s="334">
        <f t="shared" si="3064"/>
        <v>0</v>
      </c>
      <c r="AG19576" s="340">
        <f t="shared" si="3065"/>
        <v>0</v>
      </c>
      <c r="AI19576" s="340">
        <f t="shared" si="3066"/>
        <v>0</v>
      </c>
      <c r="AJ19576" s="340">
        <f t="shared" si="3066"/>
        <v>0</v>
      </c>
      <c r="AK19576" s="340">
        <f t="shared" si="3066"/>
        <v>0</v>
      </c>
      <c r="AL19576" s="340">
        <f t="shared" si="3066"/>
        <v>0</v>
      </c>
      <c r="AM19576" s="340">
        <f t="shared" si="3066"/>
        <v>0</v>
      </c>
    </row>
    <row r="19577" spans="1:39" x14ac:dyDescent="0.35">
      <c r="A19577" s="337">
        <v>41490</v>
      </c>
      <c r="B19577" s="338">
        <f t="shared" si="3057"/>
        <v>2013</v>
      </c>
      <c r="C19577" s="338">
        <f t="shared" si="3058"/>
        <v>8</v>
      </c>
      <c r="D19577" s="338">
        <f t="shared" si="3059"/>
        <v>4</v>
      </c>
      <c r="E19577" s="334">
        <v>0</v>
      </c>
      <c r="F19577" s="334">
        <v>0</v>
      </c>
      <c r="G19577" s="334">
        <v>0</v>
      </c>
      <c r="H19577" s="334">
        <v>0</v>
      </c>
      <c r="I19577" s="334">
        <v>0</v>
      </c>
      <c r="J19577" s="334">
        <v>0</v>
      </c>
      <c r="K19577" s="334">
        <v>0</v>
      </c>
      <c r="L19577" s="334">
        <v>0</v>
      </c>
      <c r="M19577" s="334">
        <v>0</v>
      </c>
      <c r="N19577" s="334">
        <v>0</v>
      </c>
      <c r="O19577" s="334">
        <v>0</v>
      </c>
      <c r="P19577" s="334">
        <v>0</v>
      </c>
      <c r="Q19577" s="334">
        <v>0</v>
      </c>
      <c r="R19577" s="334">
        <v>0</v>
      </c>
      <c r="S19577" s="334">
        <v>0</v>
      </c>
      <c r="T19577" s="334">
        <v>0</v>
      </c>
      <c r="U19577" s="334">
        <v>0</v>
      </c>
      <c r="V19577" s="334">
        <v>0</v>
      </c>
      <c r="W19577" s="334">
        <v>0</v>
      </c>
      <c r="X19577" s="334">
        <v>0</v>
      </c>
      <c r="Y19577" s="334">
        <v>0</v>
      </c>
      <c r="Z19577" s="334">
        <v>0</v>
      </c>
      <c r="AA19577" s="334">
        <v>0</v>
      </c>
      <c r="AB19577" s="334">
        <v>0</v>
      </c>
      <c r="AD19577" s="334">
        <v>0</v>
      </c>
      <c r="AE19577" s="334">
        <f t="shared" si="3063"/>
        <v>0</v>
      </c>
      <c r="AF19577" s="334">
        <f t="shared" si="3064"/>
        <v>0</v>
      </c>
      <c r="AG19577" s="340">
        <f t="shared" si="3065"/>
        <v>0</v>
      </c>
      <c r="AI19577" s="340">
        <f t="shared" si="3066"/>
        <v>0</v>
      </c>
      <c r="AJ19577" s="340">
        <f t="shared" si="3066"/>
        <v>0</v>
      </c>
      <c r="AK19577" s="340">
        <f t="shared" si="3066"/>
        <v>0</v>
      </c>
      <c r="AL19577" s="340">
        <f t="shared" si="3066"/>
        <v>0</v>
      </c>
      <c r="AM19577" s="340">
        <f t="shared" si="3066"/>
        <v>0</v>
      </c>
    </row>
    <row r="19578" spans="1:39" x14ac:dyDescent="0.35">
      <c r="A19578" s="337">
        <v>41491</v>
      </c>
      <c r="B19578" s="338">
        <f t="shared" si="3057"/>
        <v>2013</v>
      </c>
      <c r="C19578" s="338">
        <f t="shared" si="3058"/>
        <v>8</v>
      </c>
      <c r="D19578" s="338">
        <f t="shared" si="3059"/>
        <v>5</v>
      </c>
      <c r="E19578" s="334">
        <v>0</v>
      </c>
      <c r="F19578" s="334">
        <v>0</v>
      </c>
      <c r="G19578" s="334">
        <v>0</v>
      </c>
      <c r="H19578" s="334">
        <v>0</v>
      </c>
      <c r="I19578" s="334">
        <v>0</v>
      </c>
      <c r="J19578" s="334">
        <v>0</v>
      </c>
      <c r="K19578" s="334">
        <v>0</v>
      </c>
      <c r="L19578" s="334">
        <v>0</v>
      </c>
      <c r="M19578" s="334">
        <v>0</v>
      </c>
      <c r="N19578" s="334">
        <v>0</v>
      </c>
      <c r="O19578" s="334">
        <v>0</v>
      </c>
      <c r="P19578" s="334">
        <v>0</v>
      </c>
      <c r="Q19578" s="334">
        <v>0</v>
      </c>
      <c r="R19578" s="334">
        <v>0</v>
      </c>
      <c r="S19578" s="334">
        <v>5.7</v>
      </c>
      <c r="T19578" s="334">
        <v>0</v>
      </c>
      <c r="U19578" s="334">
        <v>0</v>
      </c>
      <c r="V19578" s="334">
        <v>0</v>
      </c>
      <c r="W19578" s="334">
        <v>0</v>
      </c>
      <c r="X19578" s="334">
        <v>0</v>
      </c>
      <c r="Y19578" s="334">
        <v>2.9</v>
      </c>
      <c r="Z19578" s="334">
        <v>0</v>
      </c>
      <c r="AA19578" s="334">
        <v>0</v>
      </c>
      <c r="AB19578" s="334">
        <v>0</v>
      </c>
      <c r="AD19578" s="334">
        <v>8.6</v>
      </c>
      <c r="AE19578" s="334">
        <f t="shared" si="3063"/>
        <v>8.6</v>
      </c>
      <c r="AF19578" s="334">
        <f t="shared" si="3064"/>
        <v>8.6</v>
      </c>
      <c r="AG19578" s="340">
        <f t="shared" si="3065"/>
        <v>0</v>
      </c>
      <c r="AI19578" s="340">
        <f t="shared" si="3066"/>
        <v>0</v>
      </c>
      <c r="AJ19578" s="340">
        <f t="shared" si="3066"/>
        <v>0</v>
      </c>
      <c r="AK19578" s="340">
        <f t="shared" si="3066"/>
        <v>0</v>
      </c>
      <c r="AL19578" s="340">
        <f t="shared" si="3066"/>
        <v>8.6</v>
      </c>
      <c r="AM19578" s="340">
        <f t="shared" si="3066"/>
        <v>0</v>
      </c>
    </row>
    <row r="19579" spans="1:39" x14ac:dyDescent="0.35">
      <c r="A19579" s="337">
        <v>41492</v>
      </c>
      <c r="B19579" s="338">
        <f t="shared" si="3057"/>
        <v>2013</v>
      </c>
      <c r="C19579" s="338">
        <f t="shared" si="3058"/>
        <v>8</v>
      </c>
      <c r="D19579" s="338">
        <f t="shared" si="3059"/>
        <v>6</v>
      </c>
      <c r="E19579" s="334">
        <v>0</v>
      </c>
      <c r="F19579" s="334">
        <v>0</v>
      </c>
      <c r="G19579" s="334">
        <v>0</v>
      </c>
      <c r="H19579" s="334">
        <v>0</v>
      </c>
      <c r="I19579" s="334">
        <v>0</v>
      </c>
      <c r="J19579" s="334">
        <v>0</v>
      </c>
      <c r="K19579" s="334">
        <v>0</v>
      </c>
      <c r="L19579" s="334">
        <v>0</v>
      </c>
      <c r="M19579" s="334">
        <v>0</v>
      </c>
      <c r="N19579" s="334">
        <v>0</v>
      </c>
      <c r="O19579" s="334">
        <v>0</v>
      </c>
      <c r="P19579" s="334">
        <v>0</v>
      </c>
      <c r="Q19579" s="334">
        <v>0</v>
      </c>
      <c r="R19579" s="334">
        <v>0</v>
      </c>
      <c r="S19579" s="334">
        <v>0</v>
      </c>
      <c r="T19579" s="334">
        <v>0</v>
      </c>
      <c r="U19579" s="334">
        <v>0</v>
      </c>
      <c r="V19579" s="334">
        <v>0</v>
      </c>
      <c r="W19579" s="334">
        <v>0</v>
      </c>
      <c r="X19579" s="334">
        <v>0.7</v>
      </c>
      <c r="Y19579" s="334">
        <v>0.7</v>
      </c>
      <c r="Z19579" s="334">
        <v>1.3</v>
      </c>
      <c r="AA19579" s="334">
        <v>0.7</v>
      </c>
      <c r="AB19579" s="334">
        <v>0</v>
      </c>
      <c r="AD19579" s="334">
        <v>3.4</v>
      </c>
      <c r="AE19579" s="334">
        <f t="shared" si="3063"/>
        <v>3.4</v>
      </c>
      <c r="AF19579" s="334">
        <f t="shared" si="3064"/>
        <v>3.4000000000000004</v>
      </c>
      <c r="AG19579" s="340">
        <f t="shared" si="3065"/>
        <v>4.4408920985006262E-16</v>
      </c>
      <c r="AI19579" s="340">
        <f t="shared" si="3066"/>
        <v>0</v>
      </c>
      <c r="AJ19579" s="340">
        <f t="shared" si="3066"/>
        <v>0</v>
      </c>
      <c r="AK19579" s="340">
        <f t="shared" si="3066"/>
        <v>0</v>
      </c>
      <c r="AL19579" s="340">
        <f t="shared" si="3066"/>
        <v>3.4000000000000004</v>
      </c>
      <c r="AM19579" s="340">
        <f t="shared" si="3066"/>
        <v>0</v>
      </c>
    </row>
    <row r="19580" spans="1:39" x14ac:dyDescent="0.35">
      <c r="A19580" s="337">
        <v>41493</v>
      </c>
      <c r="B19580" s="338">
        <f t="shared" si="3057"/>
        <v>2013</v>
      </c>
      <c r="C19580" s="338">
        <f t="shared" si="3058"/>
        <v>8</v>
      </c>
      <c r="D19580" s="338">
        <f t="shared" si="3059"/>
        <v>7</v>
      </c>
      <c r="E19580" s="334">
        <v>0</v>
      </c>
      <c r="F19580" s="334">
        <v>0</v>
      </c>
      <c r="G19580" s="334">
        <v>0</v>
      </c>
      <c r="H19580" s="334">
        <v>0</v>
      </c>
      <c r="I19580" s="334">
        <v>0</v>
      </c>
      <c r="J19580" s="334">
        <v>0</v>
      </c>
      <c r="K19580" s="334">
        <v>0</v>
      </c>
      <c r="L19580" s="334">
        <v>0</v>
      </c>
      <c r="M19580" s="334">
        <v>0</v>
      </c>
      <c r="N19580" s="334">
        <v>0</v>
      </c>
      <c r="O19580" s="334">
        <v>0</v>
      </c>
      <c r="P19580" s="334">
        <v>0</v>
      </c>
      <c r="Q19580" s="334">
        <v>0</v>
      </c>
      <c r="R19580" s="334">
        <v>0</v>
      </c>
      <c r="S19580" s="334">
        <v>0</v>
      </c>
      <c r="T19580" s="334">
        <v>0</v>
      </c>
      <c r="U19580" s="334">
        <v>0</v>
      </c>
      <c r="V19580" s="334">
        <v>0</v>
      </c>
      <c r="W19580" s="334">
        <v>0</v>
      </c>
      <c r="X19580" s="334">
        <v>1.7</v>
      </c>
      <c r="Y19580" s="334">
        <v>1.1000000000000001</v>
      </c>
      <c r="Z19580" s="334">
        <v>1.1000000000000001</v>
      </c>
      <c r="AA19580" s="334">
        <v>1.2</v>
      </c>
      <c r="AB19580" s="334">
        <v>1.1000000000000001</v>
      </c>
      <c r="AD19580" s="334">
        <v>6.2</v>
      </c>
      <c r="AE19580" s="334">
        <f t="shared" si="3063"/>
        <v>6.2</v>
      </c>
      <c r="AF19580" s="334">
        <f t="shared" si="3064"/>
        <v>6.1999999999999993</v>
      </c>
      <c r="AG19580" s="340">
        <f t="shared" si="3065"/>
        <v>8.8817841970012523E-16</v>
      </c>
      <c r="AI19580" s="340">
        <f t="shared" si="3066"/>
        <v>0</v>
      </c>
      <c r="AJ19580" s="340">
        <f t="shared" si="3066"/>
        <v>0</v>
      </c>
      <c r="AK19580" s="340">
        <f t="shared" si="3066"/>
        <v>0</v>
      </c>
      <c r="AL19580" s="340">
        <f t="shared" si="3066"/>
        <v>6.1999999999999993</v>
      </c>
      <c r="AM19580" s="340">
        <f t="shared" si="3066"/>
        <v>0</v>
      </c>
    </row>
    <row r="19581" spans="1:39" x14ac:dyDescent="0.35">
      <c r="A19581" s="337">
        <v>41494</v>
      </c>
      <c r="B19581" s="338">
        <f t="shared" si="3057"/>
        <v>2013</v>
      </c>
      <c r="C19581" s="338">
        <f t="shared" si="3058"/>
        <v>8</v>
      </c>
      <c r="D19581" s="338">
        <f t="shared" si="3059"/>
        <v>8</v>
      </c>
      <c r="E19581" s="334">
        <v>0.7</v>
      </c>
      <c r="F19581" s="334">
        <v>0</v>
      </c>
      <c r="G19581" s="334">
        <v>0</v>
      </c>
      <c r="H19581" s="334">
        <v>0.3</v>
      </c>
      <c r="I19581" s="334">
        <v>0</v>
      </c>
      <c r="J19581" s="334">
        <v>0</v>
      </c>
      <c r="K19581" s="334">
        <v>0</v>
      </c>
      <c r="L19581" s="334">
        <v>0.3</v>
      </c>
      <c r="M19581" s="334">
        <v>0</v>
      </c>
      <c r="N19581" s="334">
        <v>0</v>
      </c>
      <c r="O19581" s="334">
        <v>0</v>
      </c>
      <c r="P19581" s="334">
        <v>0</v>
      </c>
      <c r="Q19581" s="334">
        <v>0</v>
      </c>
      <c r="R19581" s="334">
        <v>0</v>
      </c>
      <c r="S19581" s="334">
        <v>0</v>
      </c>
      <c r="T19581" s="334">
        <v>0</v>
      </c>
      <c r="U19581" s="334">
        <v>0</v>
      </c>
      <c r="V19581" s="334">
        <v>0</v>
      </c>
      <c r="W19581" s="334">
        <v>0</v>
      </c>
      <c r="X19581" s="334">
        <v>0</v>
      </c>
      <c r="Y19581" s="334">
        <v>0</v>
      </c>
      <c r="Z19581" s="334">
        <v>0</v>
      </c>
      <c r="AA19581" s="334">
        <v>0</v>
      </c>
      <c r="AB19581" s="334">
        <v>0</v>
      </c>
      <c r="AD19581" s="334">
        <v>1.3</v>
      </c>
      <c r="AE19581" s="334">
        <f t="shared" si="3063"/>
        <v>1.3</v>
      </c>
      <c r="AF19581" s="334">
        <f t="shared" si="3064"/>
        <v>1.3</v>
      </c>
      <c r="AG19581" s="340">
        <f t="shared" si="3065"/>
        <v>0</v>
      </c>
      <c r="AI19581" s="340">
        <f t="shared" si="3066"/>
        <v>0</v>
      </c>
      <c r="AJ19581" s="340">
        <f t="shared" si="3066"/>
        <v>0</v>
      </c>
      <c r="AK19581" s="340">
        <f t="shared" si="3066"/>
        <v>0</v>
      </c>
      <c r="AL19581" s="340">
        <f t="shared" si="3066"/>
        <v>1.3</v>
      </c>
      <c r="AM19581" s="340">
        <f t="shared" si="3066"/>
        <v>0</v>
      </c>
    </row>
    <row r="19582" spans="1:39" x14ac:dyDescent="0.35">
      <c r="A19582" s="337">
        <v>41495</v>
      </c>
      <c r="B19582" s="338">
        <f t="shared" si="3057"/>
        <v>2013</v>
      </c>
      <c r="C19582" s="338">
        <f t="shared" si="3058"/>
        <v>8</v>
      </c>
      <c r="D19582" s="338">
        <f t="shared" si="3059"/>
        <v>9</v>
      </c>
      <c r="E19582" s="334">
        <v>0</v>
      </c>
      <c r="F19582" s="334">
        <v>0</v>
      </c>
      <c r="G19582" s="334">
        <v>0</v>
      </c>
      <c r="H19582" s="334">
        <v>0</v>
      </c>
      <c r="I19582" s="334">
        <v>0</v>
      </c>
      <c r="J19582" s="334">
        <v>0</v>
      </c>
      <c r="K19582" s="334">
        <v>0</v>
      </c>
      <c r="L19582" s="334">
        <v>0</v>
      </c>
      <c r="M19582" s="334">
        <v>0</v>
      </c>
      <c r="N19582" s="334">
        <v>0</v>
      </c>
      <c r="O19582" s="334">
        <v>0</v>
      </c>
      <c r="P19582" s="334">
        <v>0</v>
      </c>
      <c r="Q19582" s="334">
        <v>0</v>
      </c>
      <c r="R19582" s="334">
        <v>0</v>
      </c>
      <c r="S19582" s="334">
        <v>0</v>
      </c>
      <c r="T19582" s="334">
        <v>0</v>
      </c>
      <c r="U19582" s="334">
        <v>0</v>
      </c>
      <c r="V19582" s="334">
        <v>0</v>
      </c>
      <c r="W19582" s="334">
        <v>0</v>
      </c>
      <c r="X19582" s="334">
        <v>0</v>
      </c>
      <c r="Y19582" s="334">
        <v>0</v>
      </c>
      <c r="Z19582" s="334">
        <v>0</v>
      </c>
      <c r="AA19582" s="334">
        <v>0</v>
      </c>
      <c r="AB19582" s="334">
        <v>0</v>
      </c>
      <c r="AD19582" s="334">
        <v>0</v>
      </c>
      <c r="AE19582" s="334">
        <f t="shared" si="3063"/>
        <v>0</v>
      </c>
      <c r="AF19582" s="334">
        <f t="shared" si="3064"/>
        <v>0</v>
      </c>
      <c r="AG19582" s="340">
        <f t="shared" si="3065"/>
        <v>0</v>
      </c>
      <c r="AI19582" s="340">
        <f t="shared" si="3066"/>
        <v>0</v>
      </c>
      <c r="AJ19582" s="340">
        <f t="shared" si="3066"/>
        <v>0</v>
      </c>
      <c r="AK19582" s="340">
        <f t="shared" si="3066"/>
        <v>0</v>
      </c>
      <c r="AL19582" s="340">
        <f t="shared" si="3066"/>
        <v>0</v>
      </c>
      <c r="AM19582" s="340">
        <f t="shared" si="3066"/>
        <v>0</v>
      </c>
    </row>
    <row r="19583" spans="1:39" x14ac:dyDescent="0.35">
      <c r="A19583" s="337">
        <v>41496</v>
      </c>
      <c r="B19583" s="338">
        <f t="shared" si="3057"/>
        <v>2013</v>
      </c>
      <c r="C19583" s="338">
        <f t="shared" si="3058"/>
        <v>8</v>
      </c>
      <c r="D19583" s="338">
        <f t="shared" si="3059"/>
        <v>10</v>
      </c>
      <c r="E19583" s="334">
        <v>0.4</v>
      </c>
      <c r="F19583" s="334">
        <v>0</v>
      </c>
      <c r="G19583" s="334">
        <v>0</v>
      </c>
      <c r="H19583" s="334">
        <v>0</v>
      </c>
      <c r="I19583" s="334">
        <v>0</v>
      </c>
      <c r="J19583" s="334">
        <v>0</v>
      </c>
      <c r="K19583" s="334">
        <v>0</v>
      </c>
      <c r="L19583" s="334">
        <v>0</v>
      </c>
      <c r="M19583" s="334">
        <v>0</v>
      </c>
      <c r="N19583" s="334">
        <v>0</v>
      </c>
      <c r="O19583" s="334">
        <v>0</v>
      </c>
      <c r="P19583" s="334">
        <v>0</v>
      </c>
      <c r="Q19583" s="334">
        <v>0</v>
      </c>
      <c r="R19583" s="334">
        <v>0</v>
      </c>
      <c r="S19583" s="334">
        <v>0</v>
      </c>
      <c r="T19583" s="334">
        <v>0</v>
      </c>
      <c r="U19583" s="334">
        <v>0</v>
      </c>
      <c r="V19583" s="334">
        <v>0</v>
      </c>
      <c r="W19583" s="334">
        <v>0</v>
      </c>
      <c r="X19583" s="334">
        <v>0</v>
      </c>
      <c r="Y19583" s="334">
        <v>0</v>
      </c>
      <c r="Z19583" s="334">
        <v>0</v>
      </c>
      <c r="AA19583" s="334">
        <v>0</v>
      </c>
      <c r="AB19583" s="334">
        <v>0</v>
      </c>
      <c r="AD19583" s="334">
        <v>0.4</v>
      </c>
      <c r="AE19583" s="334">
        <f t="shared" si="3063"/>
        <v>0.4</v>
      </c>
      <c r="AF19583" s="334">
        <f t="shared" si="3064"/>
        <v>0.4</v>
      </c>
      <c r="AG19583" s="340">
        <f t="shared" si="3065"/>
        <v>0</v>
      </c>
      <c r="AI19583" s="340">
        <f t="shared" si="3066"/>
        <v>0</v>
      </c>
      <c r="AJ19583" s="340">
        <f t="shared" si="3066"/>
        <v>0</v>
      </c>
      <c r="AK19583" s="340">
        <f t="shared" si="3066"/>
        <v>0</v>
      </c>
      <c r="AL19583" s="340">
        <f t="shared" si="3066"/>
        <v>0.4</v>
      </c>
      <c r="AM19583" s="340">
        <f t="shared" si="3066"/>
        <v>0</v>
      </c>
    </row>
    <row r="19584" spans="1:39" x14ac:dyDescent="0.35">
      <c r="A19584" s="337">
        <v>41497</v>
      </c>
      <c r="B19584" s="338">
        <f t="shared" si="3057"/>
        <v>2013</v>
      </c>
      <c r="C19584" s="338">
        <f t="shared" si="3058"/>
        <v>8</v>
      </c>
      <c r="D19584" s="338">
        <f t="shared" si="3059"/>
        <v>11</v>
      </c>
      <c r="E19584" s="334">
        <v>0</v>
      </c>
      <c r="F19584" s="334">
        <v>0</v>
      </c>
      <c r="G19584" s="334">
        <v>0</v>
      </c>
      <c r="H19584" s="334">
        <v>0</v>
      </c>
      <c r="I19584" s="334">
        <v>0</v>
      </c>
      <c r="J19584" s="334">
        <v>0</v>
      </c>
      <c r="K19584" s="334">
        <v>0</v>
      </c>
      <c r="L19584" s="334">
        <v>0</v>
      </c>
      <c r="M19584" s="334">
        <v>0</v>
      </c>
      <c r="N19584" s="334">
        <v>0</v>
      </c>
      <c r="O19584" s="334">
        <v>0</v>
      </c>
      <c r="P19584" s="334">
        <v>0</v>
      </c>
      <c r="Q19584" s="334">
        <v>0</v>
      </c>
      <c r="R19584" s="334">
        <v>0</v>
      </c>
      <c r="S19584" s="334">
        <v>0</v>
      </c>
      <c r="T19584" s="334">
        <v>0</v>
      </c>
      <c r="U19584" s="334">
        <v>0</v>
      </c>
      <c r="V19584" s="334">
        <v>0</v>
      </c>
      <c r="W19584" s="334">
        <v>0</v>
      </c>
      <c r="X19584" s="334">
        <v>0</v>
      </c>
      <c r="Y19584" s="334">
        <v>0</v>
      </c>
      <c r="Z19584" s="334">
        <v>0</v>
      </c>
      <c r="AA19584" s="334">
        <v>0</v>
      </c>
      <c r="AB19584" s="334">
        <v>0</v>
      </c>
      <c r="AD19584" s="334">
        <v>0</v>
      </c>
      <c r="AE19584" s="334">
        <f t="shared" si="3063"/>
        <v>0</v>
      </c>
      <c r="AF19584" s="334">
        <f t="shared" si="3064"/>
        <v>0</v>
      </c>
      <c r="AG19584" s="340">
        <f t="shared" si="3065"/>
        <v>0</v>
      </c>
      <c r="AI19584" s="340">
        <f t="shared" si="3066"/>
        <v>0</v>
      </c>
      <c r="AJ19584" s="340">
        <f t="shared" si="3066"/>
        <v>0</v>
      </c>
      <c r="AK19584" s="340">
        <f t="shared" si="3066"/>
        <v>0</v>
      </c>
      <c r="AL19584" s="340">
        <f t="shared" si="3066"/>
        <v>0</v>
      </c>
      <c r="AM19584" s="340">
        <f t="shared" si="3066"/>
        <v>0</v>
      </c>
    </row>
    <row r="19585" spans="1:39" x14ac:dyDescent="0.35">
      <c r="A19585" s="337">
        <v>41498</v>
      </c>
      <c r="B19585" s="338">
        <f t="shared" si="3057"/>
        <v>2013</v>
      </c>
      <c r="C19585" s="338">
        <f t="shared" si="3058"/>
        <v>8</v>
      </c>
      <c r="D19585" s="338">
        <f t="shared" si="3059"/>
        <v>12</v>
      </c>
      <c r="E19585" s="334">
        <v>0</v>
      </c>
      <c r="F19585" s="334">
        <v>0</v>
      </c>
      <c r="G19585" s="334">
        <v>0</v>
      </c>
      <c r="H19585" s="334">
        <v>0</v>
      </c>
      <c r="I19585" s="334">
        <v>0</v>
      </c>
      <c r="J19585" s="334">
        <v>0</v>
      </c>
      <c r="K19585" s="334">
        <v>0</v>
      </c>
      <c r="L19585" s="334">
        <v>0</v>
      </c>
      <c r="M19585" s="334">
        <v>0</v>
      </c>
      <c r="N19585" s="334">
        <v>0</v>
      </c>
      <c r="O19585" s="334">
        <v>0</v>
      </c>
      <c r="P19585" s="334">
        <v>0</v>
      </c>
      <c r="Q19585" s="334">
        <v>0</v>
      </c>
      <c r="R19585" s="334">
        <v>0</v>
      </c>
      <c r="S19585" s="334">
        <v>0</v>
      </c>
      <c r="T19585" s="334">
        <v>0</v>
      </c>
      <c r="U19585" s="334">
        <v>0</v>
      </c>
      <c r="V19585" s="334">
        <v>0</v>
      </c>
      <c r="W19585" s="334">
        <v>0</v>
      </c>
      <c r="X19585" s="334">
        <v>0</v>
      </c>
      <c r="Y19585" s="334">
        <v>0</v>
      </c>
      <c r="Z19585" s="334">
        <v>0</v>
      </c>
      <c r="AA19585" s="334">
        <v>0</v>
      </c>
      <c r="AB19585" s="334">
        <v>0</v>
      </c>
      <c r="AD19585" s="334">
        <v>0</v>
      </c>
      <c r="AE19585" s="334">
        <f t="shared" si="3063"/>
        <v>0</v>
      </c>
      <c r="AF19585" s="334">
        <f t="shared" si="3064"/>
        <v>0</v>
      </c>
      <c r="AG19585" s="340">
        <f t="shared" si="3065"/>
        <v>0</v>
      </c>
      <c r="AI19585" s="340">
        <f t="shared" si="3066"/>
        <v>0</v>
      </c>
      <c r="AJ19585" s="340">
        <f t="shared" si="3066"/>
        <v>0</v>
      </c>
      <c r="AK19585" s="340">
        <f t="shared" si="3066"/>
        <v>0</v>
      </c>
      <c r="AL19585" s="340">
        <f t="shared" si="3066"/>
        <v>0</v>
      </c>
      <c r="AM19585" s="340">
        <f t="shared" si="3066"/>
        <v>0</v>
      </c>
    </row>
    <row r="19586" spans="1:39" x14ac:dyDescent="0.35">
      <c r="A19586" s="337">
        <v>41499</v>
      </c>
      <c r="B19586" s="338">
        <f t="shared" si="3057"/>
        <v>2013</v>
      </c>
      <c r="C19586" s="338">
        <f t="shared" si="3058"/>
        <v>8</v>
      </c>
      <c r="D19586" s="338">
        <f t="shared" si="3059"/>
        <v>13</v>
      </c>
      <c r="E19586" s="334">
        <v>0</v>
      </c>
      <c r="F19586" s="334">
        <v>0</v>
      </c>
      <c r="G19586" s="334">
        <v>0</v>
      </c>
      <c r="H19586" s="334">
        <v>0</v>
      </c>
      <c r="I19586" s="334">
        <v>0</v>
      </c>
      <c r="J19586" s="334">
        <v>0</v>
      </c>
      <c r="K19586" s="334">
        <v>0</v>
      </c>
      <c r="L19586" s="334">
        <v>0</v>
      </c>
      <c r="M19586" s="334">
        <v>0</v>
      </c>
      <c r="N19586" s="334">
        <v>0</v>
      </c>
      <c r="O19586" s="334">
        <v>0</v>
      </c>
      <c r="P19586" s="334">
        <v>0</v>
      </c>
      <c r="Q19586" s="334">
        <v>0</v>
      </c>
      <c r="R19586" s="334">
        <v>0</v>
      </c>
      <c r="S19586" s="334">
        <v>0</v>
      </c>
      <c r="T19586" s="334">
        <v>0</v>
      </c>
      <c r="U19586" s="334">
        <v>0</v>
      </c>
      <c r="V19586" s="334">
        <v>0</v>
      </c>
      <c r="W19586" s="334">
        <v>0</v>
      </c>
      <c r="X19586" s="334">
        <v>0</v>
      </c>
      <c r="Y19586" s="334">
        <v>0</v>
      </c>
      <c r="Z19586" s="334">
        <v>0</v>
      </c>
      <c r="AA19586" s="334">
        <v>0</v>
      </c>
      <c r="AB19586" s="334">
        <v>0</v>
      </c>
      <c r="AD19586" s="334">
        <v>0</v>
      </c>
      <c r="AE19586" s="334">
        <f t="shared" si="3063"/>
        <v>0</v>
      </c>
      <c r="AF19586" s="334">
        <f t="shared" si="3064"/>
        <v>0</v>
      </c>
      <c r="AG19586" s="340">
        <f t="shared" si="3065"/>
        <v>0</v>
      </c>
      <c r="AI19586" s="340">
        <f t="shared" si="3066"/>
        <v>0</v>
      </c>
      <c r="AJ19586" s="340">
        <f t="shared" si="3066"/>
        <v>0</v>
      </c>
      <c r="AK19586" s="340">
        <f t="shared" si="3066"/>
        <v>0</v>
      </c>
      <c r="AL19586" s="340">
        <f t="shared" si="3066"/>
        <v>0</v>
      </c>
      <c r="AM19586" s="340">
        <f t="shared" si="3066"/>
        <v>0</v>
      </c>
    </row>
    <row r="19587" spans="1:39" x14ac:dyDescent="0.35">
      <c r="A19587" s="337">
        <v>41500</v>
      </c>
      <c r="B19587" s="338">
        <f t="shared" si="3057"/>
        <v>2013</v>
      </c>
      <c r="C19587" s="338">
        <f t="shared" si="3058"/>
        <v>8</v>
      </c>
      <c r="D19587" s="338">
        <f t="shared" si="3059"/>
        <v>14</v>
      </c>
      <c r="E19587" s="334">
        <v>0</v>
      </c>
      <c r="F19587" s="334">
        <v>0</v>
      </c>
      <c r="G19587" s="334">
        <v>0</v>
      </c>
      <c r="H19587" s="334">
        <v>0</v>
      </c>
      <c r="I19587" s="334">
        <v>0</v>
      </c>
      <c r="J19587" s="334">
        <v>0</v>
      </c>
      <c r="K19587" s="334">
        <v>0</v>
      </c>
      <c r="L19587" s="334">
        <v>0</v>
      </c>
      <c r="M19587" s="334">
        <v>0</v>
      </c>
      <c r="N19587" s="334">
        <v>0</v>
      </c>
      <c r="O19587" s="334">
        <v>0</v>
      </c>
      <c r="P19587" s="334">
        <v>0</v>
      </c>
      <c r="Q19587" s="334">
        <v>0</v>
      </c>
      <c r="R19587" s="334">
        <v>0</v>
      </c>
      <c r="S19587" s="334">
        <v>0</v>
      </c>
      <c r="T19587" s="334">
        <v>0</v>
      </c>
      <c r="U19587" s="334">
        <v>0</v>
      </c>
      <c r="V19587" s="334">
        <v>0</v>
      </c>
      <c r="W19587" s="334">
        <v>0</v>
      </c>
      <c r="X19587" s="334">
        <v>0</v>
      </c>
      <c r="Y19587" s="334">
        <v>0</v>
      </c>
      <c r="Z19587" s="334">
        <v>0</v>
      </c>
      <c r="AA19587" s="334">
        <v>0</v>
      </c>
      <c r="AB19587" s="334">
        <v>0</v>
      </c>
      <c r="AD19587" s="334">
        <v>0</v>
      </c>
      <c r="AE19587" s="334">
        <f t="shared" si="3063"/>
        <v>0</v>
      </c>
      <c r="AF19587" s="334">
        <f t="shared" si="3064"/>
        <v>0</v>
      </c>
      <c r="AG19587" s="340">
        <f t="shared" si="3065"/>
        <v>0</v>
      </c>
      <c r="AI19587" s="340">
        <f t="shared" si="3066"/>
        <v>0</v>
      </c>
      <c r="AJ19587" s="340">
        <f t="shared" si="3066"/>
        <v>0</v>
      </c>
      <c r="AK19587" s="340">
        <f t="shared" si="3066"/>
        <v>0</v>
      </c>
      <c r="AL19587" s="340">
        <f t="shared" si="3066"/>
        <v>0</v>
      </c>
      <c r="AM19587" s="340">
        <f t="shared" si="3066"/>
        <v>0</v>
      </c>
    </row>
    <row r="19588" spans="1:39" x14ac:dyDescent="0.35">
      <c r="A19588" s="337">
        <v>41501</v>
      </c>
      <c r="B19588" s="338">
        <f t="shared" ref="B19588:B19651" si="3067">YEAR(A19588)</f>
        <v>2013</v>
      </c>
      <c r="C19588" s="338">
        <f t="shared" ref="C19588:C19651" si="3068">MONTH(A19588)</f>
        <v>8</v>
      </c>
      <c r="D19588" s="338">
        <f t="shared" ref="D19588:D19651" si="3069">DAY(A19588)</f>
        <v>15</v>
      </c>
      <c r="E19588" s="334">
        <v>0</v>
      </c>
      <c r="F19588" s="334">
        <v>0</v>
      </c>
      <c r="G19588" s="334">
        <v>0</v>
      </c>
      <c r="H19588" s="334">
        <v>0</v>
      </c>
      <c r="I19588" s="334">
        <v>0</v>
      </c>
      <c r="J19588" s="334">
        <v>0</v>
      </c>
      <c r="K19588" s="334">
        <v>0</v>
      </c>
      <c r="L19588" s="334">
        <v>0</v>
      </c>
      <c r="M19588" s="334">
        <v>0</v>
      </c>
      <c r="N19588" s="334">
        <v>0</v>
      </c>
      <c r="O19588" s="334">
        <v>0</v>
      </c>
      <c r="P19588" s="334">
        <v>0</v>
      </c>
      <c r="Q19588" s="334">
        <v>0</v>
      </c>
      <c r="R19588" s="334">
        <v>0</v>
      </c>
      <c r="S19588" s="334">
        <v>0</v>
      </c>
      <c r="T19588" s="334">
        <v>0</v>
      </c>
      <c r="U19588" s="334">
        <v>0</v>
      </c>
      <c r="V19588" s="334">
        <v>0</v>
      </c>
      <c r="W19588" s="334">
        <v>0</v>
      </c>
      <c r="X19588" s="334">
        <v>0</v>
      </c>
      <c r="Y19588" s="334">
        <v>0</v>
      </c>
      <c r="Z19588" s="334">
        <v>0</v>
      </c>
      <c r="AA19588" s="334">
        <v>0</v>
      </c>
      <c r="AB19588" s="334">
        <v>0</v>
      </c>
      <c r="AD19588" s="334">
        <v>0</v>
      </c>
      <c r="AE19588" s="334">
        <f t="shared" si="3063"/>
        <v>0</v>
      </c>
      <c r="AF19588" s="334">
        <f t="shared" si="3064"/>
        <v>0</v>
      </c>
      <c r="AG19588" s="340">
        <f t="shared" si="3065"/>
        <v>0</v>
      </c>
      <c r="AI19588" s="340">
        <f t="shared" ref="AI19588:AM19603" si="3070">IF($C19588=AI$1,$AF19588,0)</f>
        <v>0</v>
      </c>
      <c r="AJ19588" s="340">
        <f t="shared" si="3070"/>
        <v>0</v>
      </c>
      <c r="AK19588" s="340">
        <f t="shared" si="3070"/>
        <v>0</v>
      </c>
      <c r="AL19588" s="340">
        <f t="shared" si="3070"/>
        <v>0</v>
      </c>
      <c r="AM19588" s="340">
        <f t="shared" si="3070"/>
        <v>0</v>
      </c>
    </row>
    <row r="19589" spans="1:39" x14ac:dyDescent="0.35">
      <c r="A19589" s="337">
        <v>41502</v>
      </c>
      <c r="B19589" s="338">
        <f t="shared" si="3067"/>
        <v>2013</v>
      </c>
      <c r="C19589" s="338">
        <f t="shared" si="3068"/>
        <v>8</v>
      </c>
      <c r="D19589" s="338">
        <f t="shared" si="3069"/>
        <v>16</v>
      </c>
      <c r="E19589" s="334">
        <v>0</v>
      </c>
      <c r="F19589" s="334">
        <v>0</v>
      </c>
      <c r="G19589" s="334">
        <v>0</v>
      </c>
      <c r="H19589" s="334">
        <v>0</v>
      </c>
      <c r="I19589" s="334">
        <v>0</v>
      </c>
      <c r="J19589" s="334">
        <v>0</v>
      </c>
      <c r="K19589" s="334">
        <v>0</v>
      </c>
      <c r="L19589" s="334">
        <v>0</v>
      </c>
      <c r="M19589" s="334">
        <v>0</v>
      </c>
      <c r="N19589" s="334">
        <v>0</v>
      </c>
      <c r="O19589" s="334">
        <v>0</v>
      </c>
      <c r="P19589" s="334">
        <v>0</v>
      </c>
      <c r="Q19589" s="334">
        <v>0</v>
      </c>
      <c r="R19589" s="334">
        <v>0</v>
      </c>
      <c r="S19589" s="334">
        <v>0</v>
      </c>
      <c r="T19589" s="334">
        <v>0</v>
      </c>
      <c r="U19589" s="334">
        <v>0</v>
      </c>
      <c r="V19589" s="334">
        <v>0</v>
      </c>
      <c r="W19589" s="334">
        <v>0</v>
      </c>
      <c r="X19589" s="334">
        <v>0</v>
      </c>
      <c r="Y19589" s="334">
        <v>0</v>
      </c>
      <c r="Z19589" s="334">
        <v>0</v>
      </c>
      <c r="AA19589" s="334">
        <v>0</v>
      </c>
      <c r="AB19589" s="334">
        <v>0</v>
      </c>
      <c r="AD19589" s="334">
        <v>0</v>
      </c>
      <c r="AE19589" s="334">
        <f t="shared" si="3063"/>
        <v>0</v>
      </c>
      <c r="AF19589" s="334">
        <f t="shared" si="3064"/>
        <v>0</v>
      </c>
      <c r="AG19589" s="340">
        <f t="shared" si="3065"/>
        <v>0</v>
      </c>
      <c r="AI19589" s="340">
        <f t="shared" si="3070"/>
        <v>0</v>
      </c>
      <c r="AJ19589" s="340">
        <f t="shared" si="3070"/>
        <v>0</v>
      </c>
      <c r="AK19589" s="340">
        <f t="shared" si="3070"/>
        <v>0</v>
      </c>
      <c r="AL19589" s="340">
        <f t="shared" si="3070"/>
        <v>0</v>
      </c>
      <c r="AM19589" s="340">
        <f t="shared" si="3070"/>
        <v>0</v>
      </c>
    </row>
    <row r="19590" spans="1:39" x14ac:dyDescent="0.35">
      <c r="A19590" s="337">
        <v>41503</v>
      </c>
      <c r="B19590" s="338">
        <f t="shared" si="3067"/>
        <v>2013</v>
      </c>
      <c r="C19590" s="338">
        <f t="shared" si="3068"/>
        <v>8</v>
      </c>
      <c r="D19590" s="338">
        <f t="shared" si="3069"/>
        <v>17</v>
      </c>
      <c r="E19590" s="334">
        <v>0</v>
      </c>
      <c r="F19590" s="334">
        <v>0</v>
      </c>
      <c r="G19590" s="334">
        <v>0</v>
      </c>
      <c r="H19590" s="334">
        <v>0</v>
      </c>
      <c r="I19590" s="334">
        <v>0</v>
      </c>
      <c r="J19590" s="334">
        <v>0</v>
      </c>
      <c r="K19590" s="334">
        <v>0</v>
      </c>
      <c r="L19590" s="334">
        <v>0</v>
      </c>
      <c r="M19590" s="334">
        <v>0</v>
      </c>
      <c r="N19590" s="334">
        <v>0</v>
      </c>
      <c r="O19590" s="334">
        <v>0</v>
      </c>
      <c r="P19590" s="334">
        <v>0</v>
      </c>
      <c r="Q19590" s="334">
        <v>0</v>
      </c>
      <c r="R19590" s="334">
        <v>0</v>
      </c>
      <c r="S19590" s="334">
        <v>0</v>
      </c>
      <c r="T19590" s="334">
        <v>0</v>
      </c>
      <c r="U19590" s="334">
        <v>0</v>
      </c>
      <c r="V19590" s="334">
        <v>0</v>
      </c>
      <c r="W19590" s="334">
        <v>0</v>
      </c>
      <c r="X19590" s="334">
        <v>0</v>
      </c>
      <c r="Y19590" s="334">
        <v>0</v>
      </c>
      <c r="Z19590" s="334">
        <v>0</v>
      </c>
      <c r="AA19590" s="334">
        <v>0.5</v>
      </c>
      <c r="AB19590" s="334">
        <v>0</v>
      </c>
      <c r="AD19590" s="334">
        <v>0.5</v>
      </c>
      <c r="AE19590" s="334">
        <f t="shared" si="3063"/>
        <v>0.5</v>
      </c>
      <c r="AF19590" s="334">
        <f t="shared" si="3064"/>
        <v>0.5</v>
      </c>
      <c r="AG19590" s="340">
        <f t="shared" si="3065"/>
        <v>0</v>
      </c>
      <c r="AI19590" s="340">
        <f t="shared" si="3070"/>
        <v>0</v>
      </c>
      <c r="AJ19590" s="340">
        <f t="shared" si="3070"/>
        <v>0</v>
      </c>
      <c r="AK19590" s="340">
        <f t="shared" si="3070"/>
        <v>0</v>
      </c>
      <c r="AL19590" s="340">
        <f t="shared" si="3070"/>
        <v>0.5</v>
      </c>
      <c r="AM19590" s="340">
        <f t="shared" si="3070"/>
        <v>0</v>
      </c>
    </row>
    <row r="19591" spans="1:39" x14ac:dyDescent="0.35">
      <c r="A19591" s="337">
        <v>41504</v>
      </c>
      <c r="B19591" s="338">
        <f t="shared" si="3067"/>
        <v>2013</v>
      </c>
      <c r="C19591" s="338">
        <f t="shared" si="3068"/>
        <v>8</v>
      </c>
      <c r="D19591" s="338">
        <f t="shared" si="3069"/>
        <v>18</v>
      </c>
      <c r="E19591" s="334">
        <v>0</v>
      </c>
      <c r="F19591" s="334">
        <v>0</v>
      </c>
      <c r="G19591" s="334">
        <v>0</v>
      </c>
      <c r="H19591" s="334">
        <v>0</v>
      </c>
      <c r="I19591" s="334">
        <v>0</v>
      </c>
      <c r="J19591" s="334">
        <v>0</v>
      </c>
      <c r="K19591" s="334">
        <v>0</v>
      </c>
      <c r="L19591" s="334">
        <v>0</v>
      </c>
      <c r="M19591" s="334">
        <v>0</v>
      </c>
      <c r="N19591" s="334">
        <v>0</v>
      </c>
      <c r="O19591" s="334">
        <v>0</v>
      </c>
      <c r="P19591" s="334">
        <v>0</v>
      </c>
      <c r="Q19591" s="334">
        <v>0</v>
      </c>
      <c r="R19591" s="334">
        <v>0</v>
      </c>
      <c r="S19591" s="334">
        <v>0</v>
      </c>
      <c r="T19591" s="334">
        <v>0</v>
      </c>
      <c r="U19591" s="334">
        <v>0</v>
      </c>
      <c r="V19591" s="334">
        <v>0</v>
      </c>
      <c r="W19591" s="334">
        <v>0</v>
      </c>
      <c r="X19591" s="334">
        <v>0</v>
      </c>
      <c r="Y19591" s="334">
        <v>0</v>
      </c>
      <c r="Z19591" s="334">
        <v>0</v>
      </c>
      <c r="AA19591" s="334">
        <v>0</v>
      </c>
      <c r="AB19591" s="334">
        <v>0</v>
      </c>
      <c r="AD19591" s="334">
        <v>0</v>
      </c>
      <c r="AE19591" s="334">
        <f t="shared" si="3063"/>
        <v>0</v>
      </c>
      <c r="AF19591" s="334">
        <f t="shared" si="3064"/>
        <v>0</v>
      </c>
      <c r="AG19591" s="340">
        <f t="shared" si="3065"/>
        <v>0</v>
      </c>
      <c r="AI19591" s="340">
        <f t="shared" si="3070"/>
        <v>0</v>
      </c>
      <c r="AJ19591" s="340">
        <f t="shared" si="3070"/>
        <v>0</v>
      </c>
      <c r="AK19591" s="340">
        <f t="shared" si="3070"/>
        <v>0</v>
      </c>
      <c r="AL19591" s="340">
        <f t="shared" si="3070"/>
        <v>0</v>
      </c>
      <c r="AM19591" s="340">
        <f t="shared" si="3070"/>
        <v>0</v>
      </c>
    </row>
    <row r="19592" spans="1:39" x14ac:dyDescent="0.35">
      <c r="A19592" s="337">
        <v>41505</v>
      </c>
      <c r="B19592" s="338">
        <f t="shared" si="3067"/>
        <v>2013</v>
      </c>
      <c r="C19592" s="338">
        <f t="shared" si="3068"/>
        <v>8</v>
      </c>
      <c r="D19592" s="338">
        <f t="shared" si="3069"/>
        <v>19</v>
      </c>
      <c r="E19592" s="334">
        <v>0</v>
      </c>
      <c r="F19592" s="334">
        <v>0</v>
      </c>
      <c r="G19592" s="334">
        <v>0</v>
      </c>
      <c r="H19592" s="334">
        <v>0</v>
      </c>
      <c r="I19592" s="334">
        <v>0</v>
      </c>
      <c r="J19592" s="334">
        <v>0</v>
      </c>
      <c r="K19592" s="334">
        <v>0</v>
      </c>
      <c r="L19592" s="334">
        <v>0</v>
      </c>
      <c r="M19592" s="334">
        <v>0</v>
      </c>
      <c r="N19592" s="334">
        <v>0</v>
      </c>
      <c r="O19592" s="334">
        <v>0</v>
      </c>
      <c r="P19592" s="334">
        <v>0</v>
      </c>
      <c r="Q19592" s="334">
        <v>0</v>
      </c>
      <c r="R19592" s="334">
        <v>0</v>
      </c>
      <c r="S19592" s="334">
        <v>0</v>
      </c>
      <c r="T19592" s="334">
        <v>0</v>
      </c>
      <c r="U19592" s="334">
        <v>0</v>
      </c>
      <c r="V19592" s="334">
        <v>0</v>
      </c>
      <c r="W19592" s="334">
        <v>0</v>
      </c>
      <c r="X19592" s="334">
        <v>0</v>
      </c>
      <c r="Y19592" s="334">
        <v>0</v>
      </c>
      <c r="Z19592" s="334">
        <v>0</v>
      </c>
      <c r="AA19592" s="334">
        <v>0</v>
      </c>
      <c r="AB19592" s="334">
        <v>0</v>
      </c>
      <c r="AD19592" s="334">
        <v>0</v>
      </c>
      <c r="AE19592" s="334">
        <f t="shared" si="3063"/>
        <v>0</v>
      </c>
      <c r="AF19592" s="334">
        <f t="shared" si="3064"/>
        <v>0</v>
      </c>
      <c r="AG19592" s="340">
        <f t="shared" si="3065"/>
        <v>0</v>
      </c>
      <c r="AI19592" s="340">
        <f t="shared" si="3070"/>
        <v>0</v>
      </c>
      <c r="AJ19592" s="340">
        <f t="shared" si="3070"/>
        <v>0</v>
      </c>
      <c r="AK19592" s="340">
        <f t="shared" si="3070"/>
        <v>0</v>
      </c>
      <c r="AL19592" s="340">
        <f t="shared" si="3070"/>
        <v>0</v>
      </c>
      <c r="AM19592" s="340">
        <f t="shared" si="3070"/>
        <v>0</v>
      </c>
    </row>
    <row r="19593" spans="1:39" x14ac:dyDescent="0.35">
      <c r="A19593" s="337">
        <v>41506</v>
      </c>
      <c r="B19593" s="338">
        <f t="shared" si="3067"/>
        <v>2013</v>
      </c>
      <c r="C19593" s="338">
        <f t="shared" si="3068"/>
        <v>8</v>
      </c>
      <c r="D19593" s="338">
        <f t="shared" si="3069"/>
        <v>20</v>
      </c>
      <c r="E19593" s="334">
        <v>0</v>
      </c>
      <c r="F19593" s="334">
        <v>0</v>
      </c>
      <c r="G19593" s="334">
        <v>0</v>
      </c>
      <c r="H19593" s="334">
        <v>0</v>
      </c>
      <c r="I19593" s="334">
        <v>0</v>
      </c>
      <c r="J19593" s="334">
        <v>0</v>
      </c>
      <c r="K19593" s="334">
        <v>0</v>
      </c>
      <c r="L19593" s="334">
        <v>0</v>
      </c>
      <c r="M19593" s="334">
        <v>0</v>
      </c>
      <c r="N19593" s="334">
        <v>0</v>
      </c>
      <c r="O19593" s="334">
        <v>0</v>
      </c>
      <c r="P19593" s="334">
        <v>0</v>
      </c>
      <c r="Q19593" s="334">
        <v>0</v>
      </c>
      <c r="R19593" s="334">
        <v>0</v>
      </c>
      <c r="S19593" s="334">
        <v>0</v>
      </c>
      <c r="T19593" s="334">
        <v>0</v>
      </c>
      <c r="U19593" s="334">
        <v>0</v>
      </c>
      <c r="V19593" s="334">
        <v>0</v>
      </c>
      <c r="W19593" s="334">
        <v>0</v>
      </c>
      <c r="X19593" s="334">
        <v>0</v>
      </c>
      <c r="Y19593" s="334">
        <v>0</v>
      </c>
      <c r="Z19593" s="334">
        <v>0</v>
      </c>
      <c r="AA19593" s="334">
        <v>0</v>
      </c>
      <c r="AB19593" s="334">
        <v>0</v>
      </c>
      <c r="AD19593" s="334">
        <v>0</v>
      </c>
      <c r="AE19593" s="334">
        <f t="shared" si="3063"/>
        <v>0</v>
      </c>
      <c r="AF19593" s="334">
        <f t="shared" si="3064"/>
        <v>0</v>
      </c>
      <c r="AG19593" s="340">
        <f t="shared" si="3065"/>
        <v>0</v>
      </c>
      <c r="AI19593" s="340">
        <f t="shared" si="3070"/>
        <v>0</v>
      </c>
      <c r="AJ19593" s="340">
        <f t="shared" si="3070"/>
        <v>0</v>
      </c>
      <c r="AK19593" s="340">
        <f t="shared" si="3070"/>
        <v>0</v>
      </c>
      <c r="AL19593" s="340">
        <f t="shared" si="3070"/>
        <v>0</v>
      </c>
      <c r="AM19593" s="340">
        <f t="shared" si="3070"/>
        <v>0</v>
      </c>
    </row>
    <row r="19594" spans="1:39" x14ac:dyDescent="0.35">
      <c r="A19594" s="337">
        <v>41507</v>
      </c>
      <c r="B19594" s="338">
        <f t="shared" si="3067"/>
        <v>2013</v>
      </c>
      <c r="C19594" s="338">
        <f t="shared" si="3068"/>
        <v>8</v>
      </c>
      <c r="D19594" s="338">
        <f t="shared" si="3069"/>
        <v>21</v>
      </c>
      <c r="E19594" s="334">
        <v>0</v>
      </c>
      <c r="F19594" s="334">
        <v>0</v>
      </c>
      <c r="G19594" s="334">
        <v>0</v>
      </c>
      <c r="H19594" s="334">
        <v>0</v>
      </c>
      <c r="I19594" s="334">
        <v>0</v>
      </c>
      <c r="J19594" s="334">
        <v>0</v>
      </c>
      <c r="K19594" s="334">
        <v>0</v>
      </c>
      <c r="L19594" s="334">
        <v>0</v>
      </c>
      <c r="M19594" s="334">
        <v>0</v>
      </c>
      <c r="N19594" s="334">
        <v>0</v>
      </c>
      <c r="O19594" s="334">
        <v>0</v>
      </c>
      <c r="P19594" s="334">
        <v>0</v>
      </c>
      <c r="Q19594" s="334">
        <v>0</v>
      </c>
      <c r="R19594" s="334">
        <v>0</v>
      </c>
      <c r="S19594" s="334">
        <v>0</v>
      </c>
      <c r="T19594" s="334">
        <v>0</v>
      </c>
      <c r="U19594" s="334">
        <v>0</v>
      </c>
      <c r="V19594" s="334">
        <v>0</v>
      </c>
      <c r="W19594" s="334">
        <v>0</v>
      </c>
      <c r="X19594" s="334">
        <v>0</v>
      </c>
      <c r="Y19594" s="334">
        <v>0</v>
      </c>
      <c r="Z19594" s="334">
        <v>0</v>
      </c>
      <c r="AA19594" s="334">
        <v>0</v>
      </c>
      <c r="AB19594" s="334">
        <v>0</v>
      </c>
      <c r="AD19594" s="334">
        <v>0</v>
      </c>
      <c r="AE19594" s="334">
        <f t="shared" si="3063"/>
        <v>0</v>
      </c>
      <c r="AF19594" s="334">
        <f t="shared" si="3064"/>
        <v>0</v>
      </c>
      <c r="AG19594" s="340">
        <f t="shared" si="3065"/>
        <v>0</v>
      </c>
      <c r="AI19594" s="340">
        <f t="shared" si="3070"/>
        <v>0</v>
      </c>
      <c r="AJ19594" s="340">
        <f t="shared" si="3070"/>
        <v>0</v>
      </c>
      <c r="AK19594" s="340">
        <f t="shared" si="3070"/>
        <v>0</v>
      </c>
      <c r="AL19594" s="340">
        <f t="shared" si="3070"/>
        <v>0</v>
      </c>
      <c r="AM19594" s="340">
        <f t="shared" si="3070"/>
        <v>0</v>
      </c>
    </row>
    <row r="19595" spans="1:39" x14ac:dyDescent="0.35">
      <c r="A19595" s="337">
        <v>41508</v>
      </c>
      <c r="B19595" s="338">
        <f t="shared" si="3067"/>
        <v>2013</v>
      </c>
      <c r="C19595" s="338">
        <f t="shared" si="3068"/>
        <v>8</v>
      </c>
      <c r="D19595" s="338">
        <f t="shared" si="3069"/>
        <v>22</v>
      </c>
      <c r="E19595" s="334">
        <v>0</v>
      </c>
      <c r="F19595" s="334">
        <v>0</v>
      </c>
      <c r="G19595" s="334">
        <v>0</v>
      </c>
      <c r="H19595" s="334">
        <v>0</v>
      </c>
      <c r="I19595" s="334">
        <v>0</v>
      </c>
      <c r="J19595" s="334">
        <v>0</v>
      </c>
      <c r="K19595" s="334">
        <v>0</v>
      </c>
      <c r="L19595" s="334">
        <v>0</v>
      </c>
      <c r="M19595" s="334">
        <v>0</v>
      </c>
      <c r="N19595" s="334">
        <v>0</v>
      </c>
      <c r="O19595" s="334">
        <v>0</v>
      </c>
      <c r="P19595" s="334">
        <v>0</v>
      </c>
      <c r="Q19595" s="334">
        <v>0</v>
      </c>
      <c r="R19595" s="334">
        <v>0</v>
      </c>
      <c r="S19595" s="334">
        <v>0</v>
      </c>
      <c r="T19595" s="334">
        <v>0</v>
      </c>
      <c r="U19595" s="334">
        <v>0</v>
      </c>
      <c r="V19595" s="334">
        <v>0</v>
      </c>
      <c r="W19595" s="334">
        <v>0</v>
      </c>
      <c r="X19595" s="334">
        <v>0</v>
      </c>
      <c r="Y19595" s="334">
        <v>0</v>
      </c>
      <c r="Z19595" s="334">
        <v>0</v>
      </c>
      <c r="AA19595" s="334">
        <v>0</v>
      </c>
      <c r="AB19595" s="334">
        <v>0</v>
      </c>
      <c r="AD19595" s="334">
        <v>0</v>
      </c>
      <c r="AE19595" s="334">
        <f t="shared" si="3063"/>
        <v>0</v>
      </c>
      <c r="AF19595" s="334">
        <f t="shared" si="3064"/>
        <v>0</v>
      </c>
      <c r="AG19595" s="340">
        <f t="shared" si="3065"/>
        <v>0</v>
      </c>
      <c r="AI19595" s="340">
        <f t="shared" si="3070"/>
        <v>0</v>
      </c>
      <c r="AJ19595" s="340">
        <f t="shared" si="3070"/>
        <v>0</v>
      </c>
      <c r="AK19595" s="340">
        <f t="shared" si="3070"/>
        <v>0</v>
      </c>
      <c r="AL19595" s="340">
        <f t="shared" si="3070"/>
        <v>0</v>
      </c>
      <c r="AM19595" s="340">
        <f t="shared" si="3070"/>
        <v>0</v>
      </c>
    </row>
    <row r="19596" spans="1:39" x14ac:dyDescent="0.35">
      <c r="A19596" s="337">
        <v>41509</v>
      </c>
      <c r="B19596" s="338">
        <f t="shared" si="3067"/>
        <v>2013</v>
      </c>
      <c r="C19596" s="338">
        <f t="shared" si="3068"/>
        <v>8</v>
      </c>
      <c r="D19596" s="338">
        <f t="shared" si="3069"/>
        <v>23</v>
      </c>
      <c r="E19596" s="334">
        <v>0</v>
      </c>
      <c r="F19596" s="334">
        <v>0</v>
      </c>
      <c r="G19596" s="334">
        <v>0</v>
      </c>
      <c r="H19596" s="334">
        <v>0</v>
      </c>
      <c r="I19596" s="334">
        <v>0</v>
      </c>
      <c r="J19596" s="334">
        <v>0</v>
      </c>
      <c r="K19596" s="334">
        <v>0</v>
      </c>
      <c r="L19596" s="334">
        <v>0</v>
      </c>
      <c r="M19596" s="334">
        <v>0</v>
      </c>
      <c r="N19596" s="334">
        <v>0</v>
      </c>
      <c r="O19596" s="334">
        <v>0</v>
      </c>
      <c r="P19596" s="334">
        <v>0</v>
      </c>
      <c r="Q19596" s="334">
        <v>0</v>
      </c>
      <c r="R19596" s="334">
        <v>0</v>
      </c>
      <c r="S19596" s="334">
        <v>0</v>
      </c>
      <c r="T19596" s="334">
        <v>0</v>
      </c>
      <c r="U19596" s="334">
        <v>0</v>
      </c>
      <c r="V19596" s="334">
        <v>0</v>
      </c>
      <c r="W19596" s="334">
        <v>0</v>
      </c>
      <c r="X19596" s="334">
        <v>0</v>
      </c>
      <c r="Y19596" s="334">
        <v>0</v>
      </c>
      <c r="Z19596" s="334">
        <v>0</v>
      </c>
      <c r="AA19596" s="334">
        <v>0</v>
      </c>
      <c r="AB19596" s="334">
        <v>0</v>
      </c>
      <c r="AD19596" s="334">
        <v>0</v>
      </c>
      <c r="AE19596" s="334">
        <f t="shared" si="3063"/>
        <v>0</v>
      </c>
      <c r="AF19596" s="334">
        <f t="shared" si="3064"/>
        <v>0</v>
      </c>
      <c r="AG19596" s="340">
        <f t="shared" si="3065"/>
        <v>0</v>
      </c>
      <c r="AI19596" s="340">
        <f t="shared" si="3070"/>
        <v>0</v>
      </c>
      <c r="AJ19596" s="340">
        <f t="shared" si="3070"/>
        <v>0</v>
      </c>
      <c r="AK19596" s="340">
        <f t="shared" si="3070"/>
        <v>0</v>
      </c>
      <c r="AL19596" s="340">
        <f t="shared" si="3070"/>
        <v>0</v>
      </c>
      <c r="AM19596" s="340">
        <f t="shared" si="3070"/>
        <v>0</v>
      </c>
    </row>
    <row r="19597" spans="1:39" x14ac:dyDescent="0.35">
      <c r="A19597" s="337">
        <v>41510</v>
      </c>
      <c r="B19597" s="338">
        <f t="shared" si="3067"/>
        <v>2013</v>
      </c>
      <c r="C19597" s="338">
        <f t="shared" si="3068"/>
        <v>8</v>
      </c>
      <c r="D19597" s="338">
        <f t="shared" si="3069"/>
        <v>24</v>
      </c>
      <c r="E19597" s="334">
        <v>0</v>
      </c>
      <c r="F19597" s="334">
        <v>0</v>
      </c>
      <c r="G19597" s="334">
        <v>0</v>
      </c>
      <c r="H19597" s="334">
        <v>0</v>
      </c>
      <c r="I19597" s="334">
        <v>0</v>
      </c>
      <c r="J19597" s="334">
        <v>0</v>
      </c>
      <c r="K19597" s="334">
        <v>0</v>
      </c>
      <c r="L19597" s="334">
        <v>0</v>
      </c>
      <c r="M19597" s="334">
        <v>0</v>
      </c>
      <c r="N19597" s="334">
        <v>0</v>
      </c>
      <c r="O19597" s="334">
        <v>0</v>
      </c>
      <c r="P19597" s="334">
        <v>0</v>
      </c>
      <c r="Q19597" s="334">
        <v>0</v>
      </c>
      <c r="R19597" s="334">
        <v>0</v>
      </c>
      <c r="S19597" s="334">
        <v>0</v>
      </c>
      <c r="T19597" s="334">
        <v>0</v>
      </c>
      <c r="U19597" s="334">
        <v>0</v>
      </c>
      <c r="V19597" s="334">
        <v>0</v>
      </c>
      <c r="W19597" s="334">
        <v>0</v>
      </c>
      <c r="X19597" s="334">
        <v>0</v>
      </c>
      <c r="Y19597" s="334">
        <v>0</v>
      </c>
      <c r="Z19597" s="334">
        <v>0</v>
      </c>
      <c r="AA19597" s="334">
        <v>0</v>
      </c>
      <c r="AB19597" s="334">
        <v>0</v>
      </c>
      <c r="AD19597" s="334">
        <v>0</v>
      </c>
      <c r="AE19597" s="334">
        <f t="shared" si="3063"/>
        <v>0</v>
      </c>
      <c r="AF19597" s="334">
        <f t="shared" si="3064"/>
        <v>0</v>
      </c>
      <c r="AG19597" s="340">
        <f t="shared" si="3065"/>
        <v>0</v>
      </c>
      <c r="AI19597" s="340">
        <f t="shared" si="3070"/>
        <v>0</v>
      </c>
      <c r="AJ19597" s="340">
        <f t="shared" si="3070"/>
        <v>0</v>
      </c>
      <c r="AK19597" s="340">
        <f t="shared" si="3070"/>
        <v>0</v>
      </c>
      <c r="AL19597" s="340">
        <f t="shared" si="3070"/>
        <v>0</v>
      </c>
      <c r="AM19597" s="340">
        <f t="shared" si="3070"/>
        <v>0</v>
      </c>
    </row>
    <row r="19598" spans="1:39" x14ac:dyDescent="0.35">
      <c r="A19598" s="337">
        <v>41511</v>
      </c>
      <c r="B19598" s="338">
        <f t="shared" si="3067"/>
        <v>2013</v>
      </c>
      <c r="C19598" s="338">
        <f t="shared" si="3068"/>
        <v>8</v>
      </c>
      <c r="D19598" s="338">
        <f t="shared" si="3069"/>
        <v>25</v>
      </c>
      <c r="E19598" s="334">
        <v>0</v>
      </c>
      <c r="F19598" s="334">
        <v>0</v>
      </c>
      <c r="G19598" s="334">
        <v>0</v>
      </c>
      <c r="H19598" s="334">
        <v>0</v>
      </c>
      <c r="I19598" s="334">
        <v>0</v>
      </c>
      <c r="J19598" s="334">
        <v>0</v>
      </c>
      <c r="K19598" s="334">
        <v>0</v>
      </c>
      <c r="L19598" s="334">
        <v>0</v>
      </c>
      <c r="M19598" s="334">
        <v>0</v>
      </c>
      <c r="N19598" s="334">
        <v>0</v>
      </c>
      <c r="O19598" s="334">
        <v>0</v>
      </c>
      <c r="P19598" s="334">
        <v>0</v>
      </c>
      <c r="Q19598" s="334">
        <v>0</v>
      </c>
      <c r="R19598" s="334">
        <v>0</v>
      </c>
      <c r="S19598" s="334">
        <v>0</v>
      </c>
      <c r="T19598" s="334">
        <v>0</v>
      </c>
      <c r="U19598" s="334">
        <v>0</v>
      </c>
      <c r="V19598" s="334">
        <v>0</v>
      </c>
      <c r="W19598" s="334">
        <v>0</v>
      </c>
      <c r="X19598" s="334">
        <v>0</v>
      </c>
      <c r="Y19598" s="334">
        <v>0</v>
      </c>
      <c r="Z19598" s="334">
        <v>0</v>
      </c>
      <c r="AA19598" s="334">
        <v>0</v>
      </c>
      <c r="AB19598" s="334">
        <v>0</v>
      </c>
      <c r="AD19598" s="334">
        <v>0</v>
      </c>
      <c r="AE19598" s="334">
        <f t="shared" si="3063"/>
        <v>0</v>
      </c>
      <c r="AF19598" s="334">
        <f t="shared" si="3064"/>
        <v>0</v>
      </c>
      <c r="AG19598" s="340">
        <f t="shared" si="3065"/>
        <v>0</v>
      </c>
      <c r="AI19598" s="340">
        <f t="shared" si="3070"/>
        <v>0</v>
      </c>
      <c r="AJ19598" s="340">
        <f t="shared" si="3070"/>
        <v>0</v>
      </c>
      <c r="AK19598" s="340">
        <f t="shared" si="3070"/>
        <v>0</v>
      </c>
      <c r="AL19598" s="340">
        <f t="shared" si="3070"/>
        <v>0</v>
      </c>
      <c r="AM19598" s="340">
        <f t="shared" si="3070"/>
        <v>0</v>
      </c>
    </row>
    <row r="19599" spans="1:39" x14ac:dyDescent="0.35">
      <c r="A19599" s="337">
        <v>41512</v>
      </c>
      <c r="B19599" s="338">
        <f t="shared" si="3067"/>
        <v>2013</v>
      </c>
      <c r="C19599" s="338">
        <f t="shared" si="3068"/>
        <v>8</v>
      </c>
      <c r="D19599" s="338">
        <f t="shared" si="3069"/>
        <v>26</v>
      </c>
      <c r="E19599" s="334">
        <v>0</v>
      </c>
      <c r="F19599" s="334">
        <v>0</v>
      </c>
      <c r="G19599" s="334">
        <v>0</v>
      </c>
      <c r="H19599" s="334">
        <v>0</v>
      </c>
      <c r="I19599" s="334">
        <v>0</v>
      </c>
      <c r="J19599" s="334">
        <v>0</v>
      </c>
      <c r="K19599" s="334">
        <v>0</v>
      </c>
      <c r="L19599" s="334">
        <v>0</v>
      </c>
      <c r="M19599" s="334">
        <v>0</v>
      </c>
      <c r="N19599" s="334">
        <v>0</v>
      </c>
      <c r="O19599" s="334">
        <v>0</v>
      </c>
      <c r="P19599" s="334">
        <v>0</v>
      </c>
      <c r="Q19599" s="334">
        <v>0</v>
      </c>
      <c r="R19599" s="334">
        <v>0</v>
      </c>
      <c r="S19599" s="334">
        <v>0</v>
      </c>
      <c r="T19599" s="334">
        <v>0</v>
      </c>
      <c r="U19599" s="334">
        <v>0</v>
      </c>
      <c r="V19599" s="334">
        <v>0</v>
      </c>
      <c r="W19599" s="334">
        <v>0</v>
      </c>
      <c r="X19599" s="334">
        <v>0</v>
      </c>
      <c r="Y19599" s="334">
        <v>0</v>
      </c>
      <c r="Z19599" s="334">
        <v>0</v>
      </c>
      <c r="AA19599" s="334">
        <v>0</v>
      </c>
      <c r="AB19599" s="334">
        <v>0</v>
      </c>
      <c r="AD19599" s="334">
        <v>0</v>
      </c>
      <c r="AE19599" s="334">
        <f t="shared" si="3063"/>
        <v>0</v>
      </c>
      <c r="AF19599" s="334">
        <f t="shared" si="3064"/>
        <v>0</v>
      </c>
      <c r="AG19599" s="340">
        <f t="shared" si="3065"/>
        <v>0</v>
      </c>
      <c r="AI19599" s="340">
        <f t="shared" si="3070"/>
        <v>0</v>
      </c>
      <c r="AJ19599" s="340">
        <f t="shared" si="3070"/>
        <v>0</v>
      </c>
      <c r="AK19599" s="340">
        <f t="shared" si="3070"/>
        <v>0</v>
      </c>
      <c r="AL19599" s="340">
        <f t="shared" si="3070"/>
        <v>0</v>
      </c>
      <c r="AM19599" s="340">
        <f t="shared" si="3070"/>
        <v>0</v>
      </c>
    </row>
    <row r="19600" spans="1:39" x14ac:dyDescent="0.35">
      <c r="A19600" s="337">
        <v>41513</v>
      </c>
      <c r="B19600" s="338">
        <f t="shared" si="3067"/>
        <v>2013</v>
      </c>
      <c r="C19600" s="338">
        <f t="shared" si="3068"/>
        <v>8</v>
      </c>
      <c r="D19600" s="338">
        <f t="shared" si="3069"/>
        <v>27</v>
      </c>
      <c r="E19600" s="334">
        <v>0</v>
      </c>
      <c r="F19600" s="334">
        <v>0</v>
      </c>
      <c r="G19600" s="334">
        <v>0</v>
      </c>
      <c r="H19600" s="334">
        <v>0</v>
      </c>
      <c r="I19600" s="334">
        <v>0</v>
      </c>
      <c r="J19600" s="334">
        <v>0</v>
      </c>
      <c r="K19600" s="334">
        <v>0</v>
      </c>
      <c r="L19600" s="334">
        <v>0</v>
      </c>
      <c r="M19600" s="334">
        <v>0</v>
      </c>
      <c r="N19600" s="334">
        <v>0</v>
      </c>
      <c r="O19600" s="334">
        <v>0</v>
      </c>
      <c r="P19600" s="334">
        <v>0</v>
      </c>
      <c r="Q19600" s="334">
        <v>0</v>
      </c>
      <c r="R19600" s="334">
        <v>0</v>
      </c>
      <c r="S19600" s="334">
        <v>0</v>
      </c>
      <c r="T19600" s="334">
        <v>0</v>
      </c>
      <c r="U19600" s="334">
        <v>0</v>
      </c>
      <c r="V19600" s="334">
        <v>0</v>
      </c>
      <c r="W19600" s="334">
        <v>0</v>
      </c>
      <c r="X19600" s="334">
        <v>0</v>
      </c>
      <c r="Y19600" s="334">
        <v>0</v>
      </c>
      <c r="Z19600" s="334">
        <v>0</v>
      </c>
      <c r="AA19600" s="334">
        <v>0</v>
      </c>
      <c r="AB19600" s="334">
        <v>0</v>
      </c>
      <c r="AD19600" s="334">
        <v>0</v>
      </c>
      <c r="AE19600" s="334">
        <f t="shared" si="3063"/>
        <v>0</v>
      </c>
      <c r="AF19600" s="334">
        <f t="shared" si="3064"/>
        <v>0</v>
      </c>
      <c r="AG19600" s="340">
        <f t="shared" si="3065"/>
        <v>0</v>
      </c>
      <c r="AI19600" s="340">
        <f t="shared" si="3070"/>
        <v>0</v>
      </c>
      <c r="AJ19600" s="340">
        <f t="shared" si="3070"/>
        <v>0</v>
      </c>
      <c r="AK19600" s="340">
        <f t="shared" si="3070"/>
        <v>0</v>
      </c>
      <c r="AL19600" s="340">
        <f t="shared" si="3070"/>
        <v>0</v>
      </c>
      <c r="AM19600" s="340">
        <f t="shared" si="3070"/>
        <v>0</v>
      </c>
    </row>
    <row r="19601" spans="1:39" x14ac:dyDescent="0.35">
      <c r="A19601" s="337">
        <v>41514</v>
      </c>
      <c r="B19601" s="338">
        <f t="shared" si="3067"/>
        <v>2013</v>
      </c>
      <c r="C19601" s="338">
        <f t="shared" si="3068"/>
        <v>8</v>
      </c>
      <c r="D19601" s="338">
        <f t="shared" si="3069"/>
        <v>28</v>
      </c>
      <c r="E19601" s="334">
        <v>0</v>
      </c>
      <c r="F19601" s="334">
        <v>0</v>
      </c>
      <c r="G19601" s="334">
        <v>0</v>
      </c>
      <c r="H19601" s="334">
        <v>0</v>
      </c>
      <c r="I19601" s="334">
        <v>0</v>
      </c>
      <c r="J19601" s="334">
        <v>0</v>
      </c>
      <c r="K19601" s="334">
        <v>0</v>
      </c>
      <c r="L19601" s="334">
        <v>0</v>
      </c>
      <c r="M19601" s="334">
        <v>0</v>
      </c>
      <c r="N19601" s="334">
        <v>0</v>
      </c>
      <c r="O19601" s="334">
        <v>0</v>
      </c>
      <c r="P19601" s="334">
        <v>0</v>
      </c>
      <c r="Q19601" s="334">
        <v>0</v>
      </c>
      <c r="R19601" s="334">
        <v>0</v>
      </c>
      <c r="S19601" s="334">
        <v>0</v>
      </c>
      <c r="T19601" s="334">
        <v>0</v>
      </c>
      <c r="U19601" s="334">
        <v>0</v>
      </c>
      <c r="V19601" s="334">
        <v>0</v>
      </c>
      <c r="W19601" s="334">
        <v>0</v>
      </c>
      <c r="X19601" s="334">
        <v>0</v>
      </c>
      <c r="Y19601" s="334">
        <v>0</v>
      </c>
      <c r="Z19601" s="334">
        <v>0</v>
      </c>
      <c r="AA19601" s="334">
        <v>0</v>
      </c>
      <c r="AB19601" s="334">
        <v>0</v>
      </c>
      <c r="AD19601" s="334">
        <v>0</v>
      </c>
      <c r="AE19601" s="334">
        <f t="shared" si="3063"/>
        <v>0</v>
      </c>
      <c r="AF19601" s="334">
        <f t="shared" si="3064"/>
        <v>0</v>
      </c>
      <c r="AG19601" s="340">
        <f t="shared" si="3065"/>
        <v>0</v>
      </c>
      <c r="AI19601" s="340">
        <f t="shared" si="3070"/>
        <v>0</v>
      </c>
      <c r="AJ19601" s="340">
        <f t="shared" si="3070"/>
        <v>0</v>
      </c>
      <c r="AK19601" s="340">
        <f t="shared" si="3070"/>
        <v>0</v>
      </c>
      <c r="AL19601" s="340">
        <f t="shared" si="3070"/>
        <v>0</v>
      </c>
      <c r="AM19601" s="340">
        <f t="shared" si="3070"/>
        <v>0</v>
      </c>
    </row>
    <row r="19602" spans="1:39" x14ac:dyDescent="0.35">
      <c r="A19602" s="337">
        <v>41515</v>
      </c>
      <c r="B19602" s="338">
        <f t="shared" si="3067"/>
        <v>2013</v>
      </c>
      <c r="C19602" s="338">
        <f t="shared" si="3068"/>
        <v>8</v>
      </c>
      <c r="D19602" s="338">
        <f t="shared" si="3069"/>
        <v>29</v>
      </c>
      <c r="E19602" s="334">
        <v>0</v>
      </c>
      <c r="F19602" s="334">
        <v>0</v>
      </c>
      <c r="G19602" s="334">
        <v>0</v>
      </c>
      <c r="H19602" s="334">
        <v>0</v>
      </c>
      <c r="I19602" s="334">
        <v>0</v>
      </c>
      <c r="J19602" s="334">
        <v>0</v>
      </c>
      <c r="K19602" s="334">
        <v>0</v>
      </c>
      <c r="L19602" s="334">
        <v>0</v>
      </c>
      <c r="M19602" s="334">
        <v>0</v>
      </c>
      <c r="N19602" s="334">
        <v>0</v>
      </c>
      <c r="O19602" s="334">
        <v>0</v>
      </c>
      <c r="P19602" s="334">
        <v>0</v>
      </c>
      <c r="Q19602" s="334">
        <v>0</v>
      </c>
      <c r="R19602" s="334">
        <v>0</v>
      </c>
      <c r="S19602" s="334">
        <v>0</v>
      </c>
      <c r="T19602" s="334">
        <v>0</v>
      </c>
      <c r="U19602" s="334">
        <v>0</v>
      </c>
      <c r="V19602" s="334">
        <v>4.5999999999999996</v>
      </c>
      <c r="W19602" s="334">
        <v>0</v>
      </c>
      <c r="X19602" s="334">
        <v>0</v>
      </c>
      <c r="Y19602" s="334">
        <v>0</v>
      </c>
      <c r="Z19602" s="334">
        <v>0</v>
      </c>
      <c r="AA19602" s="334">
        <v>0</v>
      </c>
      <c r="AB19602" s="334">
        <v>0</v>
      </c>
      <c r="AD19602" s="334">
        <v>4.5999999999999996</v>
      </c>
      <c r="AE19602" s="334">
        <f t="shared" si="3063"/>
        <v>4.5999999999999996</v>
      </c>
      <c r="AF19602" s="334">
        <f t="shared" si="3064"/>
        <v>4.5999999999999996</v>
      </c>
      <c r="AG19602" s="340">
        <f t="shared" si="3065"/>
        <v>0</v>
      </c>
      <c r="AI19602" s="340">
        <f t="shared" si="3070"/>
        <v>0</v>
      </c>
      <c r="AJ19602" s="340">
        <f t="shared" si="3070"/>
        <v>0</v>
      </c>
      <c r="AK19602" s="340">
        <f t="shared" si="3070"/>
        <v>0</v>
      </c>
      <c r="AL19602" s="340">
        <f t="shared" si="3070"/>
        <v>4.5999999999999996</v>
      </c>
      <c r="AM19602" s="340">
        <f t="shared" si="3070"/>
        <v>0</v>
      </c>
    </row>
    <row r="19603" spans="1:39" x14ac:dyDescent="0.35">
      <c r="A19603" s="337">
        <v>41516</v>
      </c>
      <c r="B19603" s="338">
        <f t="shared" si="3067"/>
        <v>2013</v>
      </c>
      <c r="C19603" s="338">
        <f t="shared" si="3068"/>
        <v>8</v>
      </c>
      <c r="D19603" s="338">
        <f t="shared" si="3069"/>
        <v>30</v>
      </c>
      <c r="E19603" s="334">
        <v>0</v>
      </c>
      <c r="F19603" s="334">
        <v>0</v>
      </c>
      <c r="G19603" s="334">
        <v>0</v>
      </c>
      <c r="H19603" s="334">
        <v>0</v>
      </c>
      <c r="I19603" s="334">
        <v>0</v>
      </c>
      <c r="J19603" s="334">
        <v>0</v>
      </c>
      <c r="K19603" s="334">
        <v>0</v>
      </c>
      <c r="L19603" s="334">
        <v>0</v>
      </c>
      <c r="M19603" s="334">
        <v>0</v>
      </c>
      <c r="N19603" s="334">
        <v>0</v>
      </c>
      <c r="O19603" s="334">
        <v>0</v>
      </c>
      <c r="P19603" s="334">
        <v>0</v>
      </c>
      <c r="Q19603" s="334">
        <v>0</v>
      </c>
      <c r="R19603" s="334">
        <v>0</v>
      </c>
      <c r="S19603" s="334">
        <v>0</v>
      </c>
      <c r="T19603" s="334">
        <v>0</v>
      </c>
      <c r="U19603" s="334">
        <v>0.3</v>
      </c>
      <c r="V19603" s="334">
        <v>0</v>
      </c>
      <c r="W19603" s="334">
        <v>0</v>
      </c>
      <c r="X19603" s="334">
        <v>0</v>
      </c>
      <c r="Y19603" s="334">
        <v>0</v>
      </c>
      <c r="Z19603" s="334">
        <v>0</v>
      </c>
      <c r="AA19603" s="334">
        <v>0</v>
      </c>
      <c r="AB19603" s="334">
        <v>0</v>
      </c>
      <c r="AD19603" s="334">
        <v>0.3</v>
      </c>
      <c r="AE19603" s="334">
        <f t="shared" si="3063"/>
        <v>0.3</v>
      </c>
      <c r="AF19603" s="334">
        <f t="shared" si="3064"/>
        <v>0.3</v>
      </c>
      <c r="AG19603" s="340">
        <f t="shared" si="3065"/>
        <v>0</v>
      </c>
      <c r="AI19603" s="340">
        <f t="shared" si="3070"/>
        <v>0</v>
      </c>
      <c r="AJ19603" s="340">
        <f t="shared" si="3070"/>
        <v>0</v>
      </c>
      <c r="AK19603" s="340">
        <f t="shared" si="3070"/>
        <v>0</v>
      </c>
      <c r="AL19603" s="340">
        <f t="shared" si="3070"/>
        <v>0.3</v>
      </c>
      <c r="AM19603" s="340">
        <f t="shared" si="3070"/>
        <v>0</v>
      </c>
    </row>
    <row r="19604" spans="1:39" x14ac:dyDescent="0.35">
      <c r="A19604" s="337">
        <v>41517</v>
      </c>
      <c r="B19604" s="338">
        <f t="shared" si="3067"/>
        <v>2013</v>
      </c>
      <c r="C19604" s="338">
        <f t="shared" si="3068"/>
        <v>8</v>
      </c>
      <c r="D19604" s="338">
        <f t="shared" si="3069"/>
        <v>31</v>
      </c>
      <c r="E19604" s="334">
        <v>0</v>
      </c>
      <c r="F19604" s="334">
        <v>0</v>
      </c>
      <c r="G19604" s="334">
        <v>0</v>
      </c>
      <c r="H19604" s="334">
        <v>0</v>
      </c>
      <c r="I19604" s="334">
        <v>0</v>
      </c>
      <c r="J19604" s="334">
        <v>0</v>
      </c>
      <c r="K19604" s="334">
        <v>0</v>
      </c>
      <c r="L19604" s="334">
        <v>0</v>
      </c>
      <c r="M19604" s="334">
        <v>0</v>
      </c>
      <c r="N19604" s="334">
        <v>0</v>
      </c>
      <c r="O19604" s="334">
        <v>0</v>
      </c>
      <c r="P19604" s="334">
        <v>0</v>
      </c>
      <c r="Q19604" s="334">
        <v>0</v>
      </c>
      <c r="R19604" s="334">
        <v>0</v>
      </c>
      <c r="S19604" s="334">
        <v>0</v>
      </c>
      <c r="T19604" s="334">
        <v>0</v>
      </c>
      <c r="U19604" s="334">
        <v>0</v>
      </c>
      <c r="V19604" s="334">
        <v>0</v>
      </c>
      <c r="W19604" s="334">
        <v>0</v>
      </c>
      <c r="X19604" s="334">
        <v>0</v>
      </c>
      <c r="Y19604" s="334">
        <v>0</v>
      </c>
      <c r="Z19604" s="334">
        <v>0</v>
      </c>
      <c r="AA19604" s="334">
        <v>0</v>
      </c>
      <c r="AB19604" s="334">
        <v>0</v>
      </c>
      <c r="AD19604" s="334">
        <v>0</v>
      </c>
      <c r="AE19604" s="334">
        <f t="shared" si="3063"/>
        <v>0</v>
      </c>
      <c r="AF19604" s="334">
        <f t="shared" si="3064"/>
        <v>0</v>
      </c>
      <c r="AG19604" s="340">
        <f t="shared" si="3065"/>
        <v>0</v>
      </c>
      <c r="AI19604" s="340">
        <f t="shared" ref="AI19604:AM19619" si="3071">IF($C19604=AI$1,$AF19604,0)</f>
        <v>0</v>
      </c>
      <c r="AJ19604" s="340">
        <f t="shared" si="3071"/>
        <v>0</v>
      </c>
      <c r="AK19604" s="340">
        <f t="shared" si="3071"/>
        <v>0</v>
      </c>
      <c r="AL19604" s="340">
        <f t="shared" si="3071"/>
        <v>0</v>
      </c>
      <c r="AM19604" s="340">
        <f t="shared" si="3071"/>
        <v>0</v>
      </c>
    </row>
    <row r="19605" spans="1:39" x14ac:dyDescent="0.35">
      <c r="A19605" s="337">
        <v>41518</v>
      </c>
      <c r="B19605" s="338">
        <f t="shared" si="3067"/>
        <v>2013</v>
      </c>
      <c r="C19605" s="338">
        <f t="shared" si="3068"/>
        <v>9</v>
      </c>
      <c r="D19605" s="338">
        <f t="shared" si="3069"/>
        <v>1</v>
      </c>
      <c r="E19605" s="334">
        <v>0</v>
      </c>
      <c r="F19605" s="334">
        <v>0</v>
      </c>
      <c r="G19605" s="334">
        <v>0</v>
      </c>
      <c r="H19605" s="334">
        <v>0</v>
      </c>
      <c r="I19605" s="334">
        <v>0</v>
      </c>
      <c r="J19605" s="334">
        <v>0</v>
      </c>
      <c r="K19605" s="334">
        <v>0</v>
      </c>
      <c r="L19605" s="334">
        <v>0</v>
      </c>
      <c r="M19605" s="334">
        <v>0</v>
      </c>
      <c r="N19605" s="334">
        <v>0</v>
      </c>
      <c r="O19605" s="334">
        <v>0</v>
      </c>
      <c r="P19605" s="334">
        <v>0</v>
      </c>
      <c r="Q19605" s="334">
        <v>0</v>
      </c>
      <c r="R19605" s="334">
        <v>0</v>
      </c>
      <c r="S19605" s="334">
        <v>0</v>
      </c>
      <c r="T19605" s="334">
        <v>0</v>
      </c>
      <c r="U19605" s="334">
        <v>0</v>
      </c>
      <c r="V19605" s="334">
        <v>0</v>
      </c>
      <c r="W19605" s="334">
        <v>0</v>
      </c>
      <c r="X19605" s="334">
        <v>0</v>
      </c>
      <c r="Y19605" s="334">
        <v>0</v>
      </c>
      <c r="Z19605" s="334">
        <v>0</v>
      </c>
      <c r="AA19605" s="334">
        <v>0</v>
      </c>
      <c r="AB19605" s="334">
        <v>0</v>
      </c>
      <c r="AD19605" s="334">
        <v>0</v>
      </c>
      <c r="AE19605" s="334">
        <f t="shared" si="3063"/>
        <v>0</v>
      </c>
      <c r="AF19605" s="334">
        <f t="shared" si="3064"/>
        <v>0</v>
      </c>
      <c r="AG19605" s="340">
        <f t="shared" si="3065"/>
        <v>0</v>
      </c>
      <c r="AI19605" s="340">
        <f t="shared" si="3071"/>
        <v>0</v>
      </c>
      <c r="AJ19605" s="340">
        <f t="shared" si="3071"/>
        <v>0</v>
      </c>
      <c r="AK19605" s="340">
        <f t="shared" si="3071"/>
        <v>0</v>
      </c>
      <c r="AL19605" s="340">
        <f t="shared" si="3071"/>
        <v>0</v>
      </c>
      <c r="AM19605" s="340">
        <f t="shared" si="3071"/>
        <v>0</v>
      </c>
    </row>
    <row r="19606" spans="1:39" x14ac:dyDescent="0.35">
      <c r="A19606" s="337">
        <v>41519</v>
      </c>
      <c r="B19606" s="338">
        <f t="shared" si="3067"/>
        <v>2013</v>
      </c>
      <c r="C19606" s="338">
        <f t="shared" si="3068"/>
        <v>9</v>
      </c>
      <c r="D19606" s="338">
        <f t="shared" si="3069"/>
        <v>2</v>
      </c>
      <c r="E19606" s="334">
        <v>0</v>
      </c>
      <c r="F19606" s="334">
        <v>0</v>
      </c>
      <c r="G19606" s="334">
        <v>0</v>
      </c>
      <c r="H19606" s="334">
        <v>0</v>
      </c>
      <c r="I19606" s="334">
        <v>0</v>
      </c>
      <c r="J19606" s="334">
        <v>0</v>
      </c>
      <c r="K19606" s="334">
        <v>0</v>
      </c>
      <c r="L19606" s="334">
        <v>0</v>
      </c>
      <c r="M19606" s="334">
        <v>0</v>
      </c>
      <c r="N19606" s="334">
        <v>0</v>
      </c>
      <c r="O19606" s="334">
        <v>0</v>
      </c>
      <c r="P19606" s="334">
        <v>0</v>
      </c>
      <c r="Q19606" s="334">
        <v>0</v>
      </c>
      <c r="R19606" s="334">
        <v>0</v>
      </c>
      <c r="S19606" s="334">
        <v>0</v>
      </c>
      <c r="T19606" s="334">
        <v>0</v>
      </c>
      <c r="U19606" s="334">
        <v>0</v>
      </c>
      <c r="V19606" s="334">
        <v>0</v>
      </c>
      <c r="W19606" s="334">
        <v>0</v>
      </c>
      <c r="X19606" s="334">
        <v>0</v>
      </c>
      <c r="Y19606" s="334">
        <v>0</v>
      </c>
      <c r="Z19606" s="334">
        <v>0</v>
      </c>
      <c r="AA19606" s="334">
        <v>0</v>
      </c>
      <c r="AB19606" s="334">
        <v>0</v>
      </c>
      <c r="AD19606" s="334">
        <v>0</v>
      </c>
      <c r="AE19606" s="334">
        <f t="shared" si="3063"/>
        <v>0</v>
      </c>
      <c r="AF19606" s="334">
        <f t="shared" si="3064"/>
        <v>0</v>
      </c>
      <c r="AG19606" s="340">
        <f t="shared" si="3065"/>
        <v>0</v>
      </c>
      <c r="AI19606" s="340">
        <f t="shared" si="3071"/>
        <v>0</v>
      </c>
      <c r="AJ19606" s="340">
        <f t="shared" si="3071"/>
        <v>0</v>
      </c>
      <c r="AK19606" s="340">
        <f t="shared" si="3071"/>
        <v>0</v>
      </c>
      <c r="AL19606" s="340">
        <f t="shared" si="3071"/>
        <v>0</v>
      </c>
      <c r="AM19606" s="340">
        <f t="shared" si="3071"/>
        <v>0</v>
      </c>
    </row>
    <row r="19607" spans="1:39" x14ac:dyDescent="0.35">
      <c r="A19607" s="337">
        <v>41520</v>
      </c>
      <c r="B19607" s="338">
        <f t="shared" si="3067"/>
        <v>2013</v>
      </c>
      <c r="C19607" s="338">
        <f t="shared" si="3068"/>
        <v>9</v>
      </c>
      <c r="D19607" s="338">
        <f t="shared" si="3069"/>
        <v>3</v>
      </c>
      <c r="E19607" s="334">
        <v>0</v>
      </c>
      <c r="F19607" s="334">
        <v>0</v>
      </c>
      <c r="G19607" s="334">
        <v>0</v>
      </c>
      <c r="H19607" s="334">
        <v>0</v>
      </c>
      <c r="I19607" s="334">
        <v>0</v>
      </c>
      <c r="J19607" s="334">
        <v>0</v>
      </c>
      <c r="K19607" s="334">
        <v>0</v>
      </c>
      <c r="L19607" s="334">
        <v>0</v>
      </c>
      <c r="M19607" s="334">
        <v>0</v>
      </c>
      <c r="N19607" s="334">
        <v>0</v>
      </c>
      <c r="O19607" s="334">
        <v>0</v>
      </c>
      <c r="P19607" s="334">
        <v>0</v>
      </c>
      <c r="Q19607" s="334">
        <v>0</v>
      </c>
      <c r="R19607" s="334">
        <v>0</v>
      </c>
      <c r="S19607" s="334">
        <v>0</v>
      </c>
      <c r="T19607" s="334">
        <v>0</v>
      </c>
      <c r="U19607" s="334">
        <v>0</v>
      </c>
      <c r="V19607" s="334">
        <v>0</v>
      </c>
      <c r="W19607" s="334">
        <v>0</v>
      </c>
      <c r="X19607" s="334">
        <v>0</v>
      </c>
      <c r="Y19607" s="334">
        <v>0</v>
      </c>
      <c r="Z19607" s="334">
        <v>0</v>
      </c>
      <c r="AA19607" s="334">
        <v>0</v>
      </c>
      <c r="AB19607" s="334">
        <v>0</v>
      </c>
      <c r="AD19607" s="334">
        <v>0</v>
      </c>
      <c r="AE19607" s="334">
        <f t="shared" si="3063"/>
        <v>0</v>
      </c>
      <c r="AF19607" s="334">
        <f t="shared" si="3064"/>
        <v>0</v>
      </c>
      <c r="AG19607" s="340">
        <f t="shared" si="3065"/>
        <v>0</v>
      </c>
      <c r="AI19607" s="340">
        <f t="shared" si="3071"/>
        <v>0</v>
      </c>
      <c r="AJ19607" s="340">
        <f t="shared" si="3071"/>
        <v>0</v>
      </c>
      <c r="AK19607" s="340">
        <f t="shared" si="3071"/>
        <v>0</v>
      </c>
      <c r="AL19607" s="340">
        <f t="shared" si="3071"/>
        <v>0</v>
      </c>
      <c r="AM19607" s="340">
        <f t="shared" si="3071"/>
        <v>0</v>
      </c>
    </row>
    <row r="19608" spans="1:39" x14ac:dyDescent="0.35">
      <c r="A19608" s="337">
        <v>41521</v>
      </c>
      <c r="B19608" s="338">
        <f t="shared" si="3067"/>
        <v>2013</v>
      </c>
      <c r="C19608" s="338">
        <f t="shared" si="3068"/>
        <v>9</v>
      </c>
      <c r="D19608" s="338">
        <f t="shared" si="3069"/>
        <v>4</v>
      </c>
      <c r="E19608" s="334">
        <v>0</v>
      </c>
      <c r="F19608" s="334">
        <v>0</v>
      </c>
      <c r="G19608" s="334">
        <v>0</v>
      </c>
      <c r="H19608" s="334">
        <v>0</v>
      </c>
      <c r="I19608" s="334">
        <v>0</v>
      </c>
      <c r="J19608" s="334">
        <v>0</v>
      </c>
      <c r="K19608" s="334">
        <v>0</v>
      </c>
      <c r="L19608" s="334">
        <v>0</v>
      </c>
      <c r="M19608" s="334">
        <v>0</v>
      </c>
      <c r="N19608" s="334">
        <v>0</v>
      </c>
      <c r="O19608" s="334">
        <v>0</v>
      </c>
      <c r="P19608" s="334">
        <v>0</v>
      </c>
      <c r="Q19608" s="334">
        <v>0</v>
      </c>
      <c r="R19608" s="334">
        <v>0</v>
      </c>
      <c r="S19608" s="334">
        <v>0</v>
      </c>
      <c r="T19608" s="334">
        <v>0</v>
      </c>
      <c r="U19608" s="334">
        <v>0</v>
      </c>
      <c r="V19608" s="334">
        <v>0</v>
      </c>
      <c r="W19608" s="334">
        <v>0</v>
      </c>
      <c r="X19608" s="334">
        <v>0</v>
      </c>
      <c r="Y19608" s="334">
        <v>0</v>
      </c>
      <c r="Z19608" s="334">
        <v>0</v>
      </c>
      <c r="AA19608" s="334">
        <v>0</v>
      </c>
      <c r="AB19608" s="334">
        <v>0</v>
      </c>
      <c r="AD19608" s="334">
        <v>0</v>
      </c>
      <c r="AE19608" s="334">
        <f t="shared" si="3063"/>
        <v>0</v>
      </c>
      <c r="AF19608" s="334">
        <f t="shared" si="3064"/>
        <v>0</v>
      </c>
      <c r="AG19608" s="340">
        <f t="shared" si="3065"/>
        <v>0</v>
      </c>
      <c r="AI19608" s="340">
        <f t="shared" si="3071"/>
        <v>0</v>
      </c>
      <c r="AJ19608" s="340">
        <f t="shared" si="3071"/>
        <v>0</v>
      </c>
      <c r="AK19608" s="340">
        <f t="shared" si="3071"/>
        <v>0</v>
      </c>
      <c r="AL19608" s="340">
        <f t="shared" si="3071"/>
        <v>0</v>
      </c>
      <c r="AM19608" s="340">
        <f t="shared" si="3071"/>
        <v>0</v>
      </c>
    </row>
    <row r="19609" spans="1:39" x14ac:dyDescent="0.35">
      <c r="A19609" s="337">
        <v>41522</v>
      </c>
      <c r="B19609" s="338">
        <f t="shared" si="3067"/>
        <v>2013</v>
      </c>
      <c r="C19609" s="338">
        <f t="shared" si="3068"/>
        <v>9</v>
      </c>
      <c r="D19609" s="338">
        <f t="shared" si="3069"/>
        <v>5</v>
      </c>
      <c r="E19609" s="334">
        <v>0</v>
      </c>
      <c r="F19609" s="334">
        <v>0</v>
      </c>
      <c r="G19609" s="334">
        <v>0</v>
      </c>
      <c r="H19609" s="334">
        <v>0</v>
      </c>
      <c r="I19609" s="334">
        <v>0</v>
      </c>
      <c r="J19609" s="334">
        <v>0</v>
      </c>
      <c r="K19609" s="334">
        <v>0</v>
      </c>
      <c r="L19609" s="334">
        <v>0</v>
      </c>
      <c r="M19609" s="334">
        <v>0</v>
      </c>
      <c r="N19609" s="334">
        <v>0</v>
      </c>
      <c r="O19609" s="334">
        <v>0</v>
      </c>
      <c r="P19609" s="334">
        <v>0</v>
      </c>
      <c r="Q19609" s="334">
        <v>0</v>
      </c>
      <c r="R19609" s="334">
        <v>0</v>
      </c>
      <c r="S19609" s="334">
        <v>0</v>
      </c>
      <c r="T19609" s="334">
        <v>0</v>
      </c>
      <c r="U19609" s="334">
        <v>0</v>
      </c>
      <c r="V19609" s="334">
        <v>0</v>
      </c>
      <c r="W19609" s="334">
        <v>0</v>
      </c>
      <c r="X19609" s="334">
        <v>0</v>
      </c>
      <c r="Y19609" s="334">
        <v>0</v>
      </c>
      <c r="Z19609" s="334">
        <v>0</v>
      </c>
      <c r="AA19609" s="334">
        <v>0</v>
      </c>
      <c r="AB19609" s="334">
        <v>0</v>
      </c>
      <c r="AD19609" s="334">
        <v>0</v>
      </c>
      <c r="AE19609" s="334">
        <f t="shared" si="3063"/>
        <v>0</v>
      </c>
      <c r="AF19609" s="334">
        <f t="shared" si="3064"/>
        <v>0</v>
      </c>
      <c r="AG19609" s="340">
        <f t="shared" si="3065"/>
        <v>0</v>
      </c>
      <c r="AI19609" s="340">
        <f t="shared" si="3071"/>
        <v>0</v>
      </c>
      <c r="AJ19609" s="340">
        <f t="shared" si="3071"/>
        <v>0</v>
      </c>
      <c r="AK19609" s="340">
        <f t="shared" si="3071"/>
        <v>0</v>
      </c>
      <c r="AL19609" s="340">
        <f t="shared" si="3071"/>
        <v>0</v>
      </c>
      <c r="AM19609" s="340">
        <f t="shared" si="3071"/>
        <v>0</v>
      </c>
    </row>
    <row r="19610" spans="1:39" x14ac:dyDescent="0.35">
      <c r="A19610" s="337">
        <v>41523</v>
      </c>
      <c r="B19610" s="338">
        <f t="shared" si="3067"/>
        <v>2013</v>
      </c>
      <c r="C19610" s="338">
        <f t="shared" si="3068"/>
        <v>9</v>
      </c>
      <c r="D19610" s="338">
        <f t="shared" si="3069"/>
        <v>6</v>
      </c>
      <c r="E19610" s="334">
        <v>1.2</v>
      </c>
      <c r="F19610" s="334">
        <v>2.2999999999999998</v>
      </c>
      <c r="G19610" s="334">
        <v>1.1000000000000001</v>
      </c>
      <c r="H19610" s="334">
        <v>1.2</v>
      </c>
      <c r="I19610" s="334">
        <v>2.2999999999999998</v>
      </c>
      <c r="J19610" s="334">
        <v>0</v>
      </c>
      <c r="K19610" s="334">
        <v>1.1000000000000001</v>
      </c>
      <c r="L19610" s="334">
        <v>1.2</v>
      </c>
      <c r="M19610" s="334">
        <v>0</v>
      </c>
      <c r="N19610" s="334">
        <v>0</v>
      </c>
      <c r="O19610" s="334">
        <v>0</v>
      </c>
      <c r="P19610" s="334">
        <v>0</v>
      </c>
      <c r="Q19610" s="334">
        <v>0</v>
      </c>
      <c r="R19610" s="334">
        <v>0</v>
      </c>
      <c r="S19610" s="334">
        <v>0</v>
      </c>
      <c r="T19610" s="334">
        <v>0</v>
      </c>
      <c r="U19610" s="334">
        <v>0</v>
      </c>
      <c r="V19610" s="334">
        <v>1.1000000000000001</v>
      </c>
      <c r="W19610" s="334">
        <v>1.2</v>
      </c>
      <c r="X19610" s="334">
        <v>1.1000000000000001</v>
      </c>
      <c r="Y19610" s="334">
        <v>0</v>
      </c>
      <c r="Z19610" s="334">
        <v>0</v>
      </c>
      <c r="AA19610" s="334">
        <v>0</v>
      </c>
      <c r="AB19610" s="334">
        <v>1.2</v>
      </c>
      <c r="AD19610" s="334">
        <v>15</v>
      </c>
      <c r="AE19610" s="334">
        <f t="shared" si="3063"/>
        <v>15</v>
      </c>
      <c r="AF19610" s="334">
        <f t="shared" si="3064"/>
        <v>14.999999999999996</v>
      </c>
      <c r="AG19610" s="340">
        <f t="shared" si="3065"/>
        <v>3.5527136788005009E-15</v>
      </c>
      <c r="AI19610" s="340">
        <f t="shared" si="3071"/>
        <v>0</v>
      </c>
      <c r="AJ19610" s="340">
        <f t="shared" si="3071"/>
        <v>0</v>
      </c>
      <c r="AK19610" s="340">
        <f t="shared" si="3071"/>
        <v>0</v>
      </c>
      <c r="AL19610" s="340">
        <f t="shared" si="3071"/>
        <v>0</v>
      </c>
      <c r="AM19610" s="340">
        <f t="shared" si="3071"/>
        <v>14.999999999999996</v>
      </c>
    </row>
    <row r="19611" spans="1:39" x14ac:dyDescent="0.35">
      <c r="A19611" s="337">
        <v>41524</v>
      </c>
      <c r="B19611" s="338">
        <f t="shared" si="3067"/>
        <v>2013</v>
      </c>
      <c r="C19611" s="338">
        <f t="shared" si="3068"/>
        <v>9</v>
      </c>
      <c r="D19611" s="338">
        <f t="shared" si="3069"/>
        <v>7</v>
      </c>
      <c r="E19611" s="334">
        <v>0</v>
      </c>
      <c r="F19611" s="334">
        <v>0</v>
      </c>
      <c r="G19611" s="334">
        <v>0</v>
      </c>
      <c r="H19611" s="334">
        <v>0</v>
      </c>
      <c r="I19611" s="334">
        <v>1.1000000000000001</v>
      </c>
      <c r="J19611" s="334">
        <v>1</v>
      </c>
      <c r="K19611" s="334">
        <v>0</v>
      </c>
      <c r="L19611" s="334">
        <v>0</v>
      </c>
      <c r="M19611" s="334">
        <v>1.1000000000000001</v>
      </c>
      <c r="N19611" s="334">
        <v>1</v>
      </c>
      <c r="O19611" s="334">
        <v>3.2</v>
      </c>
      <c r="P19611" s="334">
        <v>1</v>
      </c>
      <c r="Q19611" s="334">
        <v>1.1000000000000001</v>
      </c>
      <c r="R19611" s="334">
        <v>0</v>
      </c>
      <c r="S19611" s="334">
        <v>1</v>
      </c>
      <c r="T19611" s="334">
        <v>1.1000000000000001</v>
      </c>
      <c r="U19611" s="334">
        <v>1</v>
      </c>
      <c r="V19611" s="334">
        <v>1.1000000000000001</v>
      </c>
      <c r="W19611" s="334">
        <v>1</v>
      </c>
      <c r="X19611" s="334">
        <v>1.1000000000000001</v>
      </c>
      <c r="Y19611" s="334">
        <v>1</v>
      </c>
      <c r="Z19611" s="334">
        <v>1.1000000000000001</v>
      </c>
      <c r="AA19611" s="334">
        <v>1</v>
      </c>
      <c r="AB19611" s="334">
        <v>1.1000000000000001</v>
      </c>
      <c r="AD19611" s="334">
        <v>20</v>
      </c>
      <c r="AE19611" s="334">
        <f t="shared" si="3063"/>
        <v>20</v>
      </c>
      <c r="AF19611" s="334">
        <f t="shared" si="3064"/>
        <v>20</v>
      </c>
      <c r="AG19611" s="340">
        <f t="shared" si="3065"/>
        <v>0</v>
      </c>
      <c r="AI19611" s="340">
        <f t="shared" si="3071"/>
        <v>0</v>
      </c>
      <c r="AJ19611" s="340">
        <f t="shared" si="3071"/>
        <v>0</v>
      </c>
      <c r="AK19611" s="340">
        <f t="shared" si="3071"/>
        <v>0</v>
      </c>
      <c r="AL19611" s="340">
        <f t="shared" si="3071"/>
        <v>0</v>
      </c>
      <c r="AM19611" s="340">
        <f t="shared" si="3071"/>
        <v>20</v>
      </c>
    </row>
    <row r="19612" spans="1:39" x14ac:dyDescent="0.35">
      <c r="A19612" s="337">
        <v>41525</v>
      </c>
      <c r="B19612" s="338">
        <f t="shared" si="3067"/>
        <v>2013</v>
      </c>
      <c r="C19612" s="338">
        <f t="shared" si="3068"/>
        <v>9</v>
      </c>
      <c r="D19612" s="338">
        <f t="shared" si="3069"/>
        <v>8</v>
      </c>
      <c r="E19612" s="334">
        <v>0</v>
      </c>
      <c r="F19612" s="334">
        <v>0</v>
      </c>
      <c r="G19612" s="334">
        <v>0</v>
      </c>
      <c r="H19612" s="334">
        <v>0</v>
      </c>
      <c r="I19612" s="334">
        <v>0</v>
      </c>
      <c r="J19612" s="334">
        <v>0</v>
      </c>
      <c r="K19612" s="334">
        <v>0</v>
      </c>
      <c r="L19612" s="334">
        <v>0</v>
      </c>
      <c r="M19612" s="334">
        <v>0</v>
      </c>
      <c r="N19612" s="334">
        <v>0</v>
      </c>
      <c r="O19612" s="334">
        <v>0</v>
      </c>
      <c r="P19612" s="334">
        <v>0</v>
      </c>
      <c r="Q19612" s="334">
        <v>0</v>
      </c>
      <c r="R19612" s="334">
        <v>0</v>
      </c>
      <c r="S19612" s="334">
        <v>0</v>
      </c>
      <c r="T19612" s="334">
        <v>0</v>
      </c>
      <c r="U19612" s="334">
        <v>0</v>
      </c>
      <c r="V19612" s="334">
        <v>0</v>
      </c>
      <c r="W19612" s="334">
        <v>0</v>
      </c>
      <c r="X19612" s="334">
        <v>0.5</v>
      </c>
      <c r="Y19612" s="334">
        <v>0.5</v>
      </c>
      <c r="Z19612" s="334">
        <v>0</v>
      </c>
      <c r="AA19612" s="334">
        <v>0</v>
      </c>
      <c r="AB19612" s="334">
        <v>0</v>
      </c>
      <c r="AD19612" s="334">
        <v>1</v>
      </c>
      <c r="AE19612" s="334">
        <f t="shared" si="3063"/>
        <v>1</v>
      </c>
      <c r="AF19612" s="334">
        <f t="shared" si="3064"/>
        <v>1</v>
      </c>
      <c r="AG19612" s="340">
        <f t="shared" si="3065"/>
        <v>0</v>
      </c>
      <c r="AI19612" s="340">
        <f t="shared" si="3071"/>
        <v>0</v>
      </c>
      <c r="AJ19612" s="340">
        <f t="shared" si="3071"/>
        <v>0</v>
      </c>
      <c r="AK19612" s="340">
        <f t="shared" si="3071"/>
        <v>0</v>
      </c>
      <c r="AL19612" s="340">
        <f t="shared" si="3071"/>
        <v>0</v>
      </c>
      <c r="AM19612" s="340">
        <f t="shared" si="3071"/>
        <v>1</v>
      </c>
    </row>
    <row r="19613" spans="1:39" x14ac:dyDescent="0.35">
      <c r="A19613" s="337">
        <v>41526</v>
      </c>
      <c r="B19613" s="338">
        <f t="shared" si="3067"/>
        <v>2013</v>
      </c>
      <c r="C19613" s="338">
        <f t="shared" si="3068"/>
        <v>9</v>
      </c>
      <c r="D19613" s="338">
        <f t="shared" si="3069"/>
        <v>9</v>
      </c>
      <c r="E19613" s="334">
        <v>0</v>
      </c>
      <c r="F19613" s="334">
        <v>0</v>
      </c>
      <c r="G19613" s="334">
        <v>0</v>
      </c>
      <c r="H19613" s="334">
        <v>0</v>
      </c>
      <c r="I19613" s="334">
        <v>0</v>
      </c>
      <c r="J19613" s="334">
        <v>0</v>
      </c>
      <c r="K19613" s="334">
        <v>0</v>
      </c>
      <c r="L19613" s="334">
        <v>0</v>
      </c>
      <c r="M19613" s="334">
        <v>0</v>
      </c>
      <c r="N19613" s="334">
        <v>0</v>
      </c>
      <c r="O19613" s="334">
        <v>0</v>
      </c>
      <c r="P19613" s="334">
        <v>0</v>
      </c>
      <c r="Q19613" s="334">
        <v>0</v>
      </c>
      <c r="R19613" s="334">
        <v>0</v>
      </c>
      <c r="S19613" s="334">
        <v>0</v>
      </c>
      <c r="T19613" s="334">
        <v>0</v>
      </c>
      <c r="U19613" s="334">
        <v>0</v>
      </c>
      <c r="V19613" s="334">
        <v>0</v>
      </c>
      <c r="W19613" s="334">
        <v>0</v>
      </c>
      <c r="X19613" s="334">
        <v>0</v>
      </c>
      <c r="Y19613" s="334">
        <v>0</v>
      </c>
      <c r="Z19613" s="334">
        <v>0</v>
      </c>
      <c r="AA19613" s="334">
        <v>0</v>
      </c>
      <c r="AB19613" s="334">
        <v>0</v>
      </c>
      <c r="AD19613" s="334">
        <v>0</v>
      </c>
      <c r="AE19613" s="334">
        <f t="shared" si="3063"/>
        <v>0</v>
      </c>
      <c r="AF19613" s="334">
        <f t="shared" si="3064"/>
        <v>0</v>
      </c>
      <c r="AG19613" s="340">
        <f t="shared" si="3065"/>
        <v>0</v>
      </c>
      <c r="AI19613" s="340">
        <f t="shared" si="3071"/>
        <v>0</v>
      </c>
      <c r="AJ19613" s="340">
        <f t="shared" si="3071"/>
        <v>0</v>
      </c>
      <c r="AK19613" s="340">
        <f t="shared" si="3071"/>
        <v>0</v>
      </c>
      <c r="AL19613" s="340">
        <f t="shared" si="3071"/>
        <v>0</v>
      </c>
      <c r="AM19613" s="340">
        <f t="shared" si="3071"/>
        <v>0</v>
      </c>
    </row>
    <row r="19614" spans="1:39" x14ac:dyDescent="0.35">
      <c r="A19614" s="337">
        <v>41527</v>
      </c>
      <c r="B19614" s="338">
        <f t="shared" si="3067"/>
        <v>2013</v>
      </c>
      <c r="C19614" s="338">
        <f t="shared" si="3068"/>
        <v>9</v>
      </c>
      <c r="D19614" s="338">
        <f t="shared" si="3069"/>
        <v>10</v>
      </c>
      <c r="E19614" s="334">
        <v>0</v>
      </c>
      <c r="F19614" s="334">
        <v>0</v>
      </c>
      <c r="G19614" s="334">
        <v>0</v>
      </c>
      <c r="H19614" s="334">
        <v>0</v>
      </c>
      <c r="I19614" s="334">
        <v>0</v>
      </c>
      <c r="J19614" s="334">
        <v>0</v>
      </c>
      <c r="K19614" s="334">
        <v>0</v>
      </c>
      <c r="L19614" s="334">
        <v>0</v>
      </c>
      <c r="M19614" s="334">
        <v>0</v>
      </c>
      <c r="N19614" s="334">
        <v>0</v>
      </c>
      <c r="O19614" s="334">
        <v>0</v>
      </c>
      <c r="P19614" s="334">
        <v>0</v>
      </c>
      <c r="Q19614" s="334">
        <v>0</v>
      </c>
      <c r="R19614" s="334">
        <v>0</v>
      </c>
      <c r="S19614" s="334">
        <v>0</v>
      </c>
      <c r="T19614" s="334">
        <v>0</v>
      </c>
      <c r="U19614" s="334">
        <v>0</v>
      </c>
      <c r="V19614" s="334">
        <v>0</v>
      </c>
      <c r="W19614" s="334">
        <v>0</v>
      </c>
      <c r="X19614" s="334">
        <v>0</v>
      </c>
      <c r="Y19614" s="334">
        <v>0</v>
      </c>
      <c r="Z19614" s="334">
        <v>0</v>
      </c>
      <c r="AA19614" s="334">
        <v>0</v>
      </c>
      <c r="AB19614" s="334">
        <v>0</v>
      </c>
      <c r="AD19614" s="334">
        <v>0</v>
      </c>
      <c r="AE19614" s="334">
        <f t="shared" si="3063"/>
        <v>0</v>
      </c>
      <c r="AF19614" s="334">
        <f t="shared" si="3064"/>
        <v>0</v>
      </c>
      <c r="AG19614" s="340">
        <f t="shared" si="3065"/>
        <v>0</v>
      </c>
      <c r="AI19614" s="340">
        <f t="shared" si="3071"/>
        <v>0</v>
      </c>
      <c r="AJ19614" s="340">
        <f t="shared" si="3071"/>
        <v>0</v>
      </c>
      <c r="AK19614" s="340">
        <f t="shared" si="3071"/>
        <v>0</v>
      </c>
      <c r="AL19614" s="340">
        <f t="shared" si="3071"/>
        <v>0</v>
      </c>
      <c r="AM19614" s="340">
        <f t="shared" si="3071"/>
        <v>0</v>
      </c>
    </row>
    <row r="19615" spans="1:39" x14ac:dyDescent="0.35">
      <c r="A19615" s="337">
        <v>41528</v>
      </c>
      <c r="B19615" s="338">
        <f t="shared" si="3067"/>
        <v>2013</v>
      </c>
      <c r="C19615" s="338">
        <f t="shared" si="3068"/>
        <v>9</v>
      </c>
      <c r="D19615" s="338">
        <f t="shared" si="3069"/>
        <v>11</v>
      </c>
      <c r="E19615" s="334">
        <v>0</v>
      </c>
      <c r="F19615" s="334">
        <v>0</v>
      </c>
      <c r="G19615" s="334">
        <v>0</v>
      </c>
      <c r="H19615" s="334">
        <v>0</v>
      </c>
      <c r="I19615" s="334">
        <v>0</v>
      </c>
      <c r="J19615" s="334">
        <v>0</v>
      </c>
      <c r="K19615" s="334">
        <v>0</v>
      </c>
      <c r="L19615" s="334">
        <v>0</v>
      </c>
      <c r="M19615" s="334">
        <v>0</v>
      </c>
      <c r="N19615" s="334">
        <v>0</v>
      </c>
      <c r="O19615" s="334">
        <v>0</v>
      </c>
      <c r="P19615" s="334">
        <v>0</v>
      </c>
      <c r="Q19615" s="334">
        <v>0</v>
      </c>
      <c r="R19615" s="334">
        <v>0</v>
      </c>
      <c r="S19615" s="334">
        <v>0</v>
      </c>
      <c r="T19615" s="334">
        <v>0</v>
      </c>
      <c r="U19615" s="334">
        <v>0</v>
      </c>
      <c r="V19615" s="334">
        <v>0</v>
      </c>
      <c r="W19615" s="334">
        <v>0</v>
      </c>
      <c r="X19615" s="334">
        <v>0</v>
      </c>
      <c r="Y19615" s="334">
        <v>0</v>
      </c>
      <c r="Z19615" s="334">
        <v>0</v>
      </c>
      <c r="AA19615" s="334">
        <v>0</v>
      </c>
      <c r="AB19615" s="334">
        <v>0</v>
      </c>
      <c r="AD19615" s="334">
        <v>0</v>
      </c>
      <c r="AE19615" s="334">
        <f t="shared" si="3063"/>
        <v>0</v>
      </c>
      <c r="AF19615" s="334">
        <f t="shared" si="3064"/>
        <v>0</v>
      </c>
      <c r="AG19615" s="340">
        <f t="shared" si="3065"/>
        <v>0</v>
      </c>
      <c r="AI19615" s="340">
        <f t="shared" si="3071"/>
        <v>0</v>
      </c>
      <c r="AJ19615" s="340">
        <f t="shared" si="3071"/>
        <v>0</v>
      </c>
      <c r="AK19615" s="340">
        <f t="shared" si="3071"/>
        <v>0</v>
      </c>
      <c r="AL19615" s="340">
        <f t="shared" si="3071"/>
        <v>0</v>
      </c>
      <c r="AM19615" s="340">
        <f t="shared" si="3071"/>
        <v>0</v>
      </c>
    </row>
    <row r="19616" spans="1:39" x14ac:dyDescent="0.35">
      <c r="A19616" s="337">
        <v>41529</v>
      </c>
      <c r="B19616" s="338">
        <f t="shared" si="3067"/>
        <v>2013</v>
      </c>
      <c r="C19616" s="338">
        <f t="shared" si="3068"/>
        <v>9</v>
      </c>
      <c r="D19616" s="338">
        <f t="shared" si="3069"/>
        <v>12</v>
      </c>
      <c r="E19616" s="334">
        <v>0</v>
      </c>
      <c r="F19616" s="334">
        <v>0</v>
      </c>
      <c r="G19616" s="334">
        <v>0</v>
      </c>
      <c r="H19616" s="334">
        <v>0</v>
      </c>
      <c r="I19616" s="334">
        <v>0</v>
      </c>
      <c r="J19616" s="334">
        <v>0</v>
      </c>
      <c r="K19616" s="334">
        <v>0</v>
      </c>
      <c r="L19616" s="334">
        <v>0</v>
      </c>
      <c r="M19616" s="334">
        <v>0</v>
      </c>
      <c r="N19616" s="334">
        <v>0</v>
      </c>
      <c r="O19616" s="334">
        <v>0</v>
      </c>
      <c r="P19616" s="334">
        <v>0</v>
      </c>
      <c r="Q19616" s="334">
        <v>0</v>
      </c>
      <c r="R19616" s="334">
        <v>0</v>
      </c>
      <c r="S19616" s="334">
        <v>0</v>
      </c>
      <c r="T19616" s="334">
        <v>0</v>
      </c>
      <c r="U19616" s="334">
        <v>0</v>
      </c>
      <c r="V19616" s="334">
        <v>0</v>
      </c>
      <c r="W19616" s="334">
        <v>0</v>
      </c>
      <c r="X19616" s="334">
        <v>0</v>
      </c>
      <c r="Y19616" s="334">
        <v>0</v>
      </c>
      <c r="Z19616" s="334">
        <v>0</v>
      </c>
      <c r="AA19616" s="334">
        <v>0</v>
      </c>
      <c r="AB19616" s="334">
        <v>0</v>
      </c>
      <c r="AD19616" s="334">
        <v>0</v>
      </c>
      <c r="AE19616" s="334">
        <f t="shared" si="3063"/>
        <v>0</v>
      </c>
      <c r="AF19616" s="334">
        <f t="shared" si="3064"/>
        <v>0</v>
      </c>
      <c r="AG19616" s="340">
        <f t="shared" si="3065"/>
        <v>0</v>
      </c>
      <c r="AI19616" s="340">
        <f t="shared" si="3071"/>
        <v>0</v>
      </c>
      <c r="AJ19616" s="340">
        <f t="shared" si="3071"/>
        <v>0</v>
      </c>
      <c r="AK19616" s="340">
        <f t="shared" si="3071"/>
        <v>0</v>
      </c>
      <c r="AL19616" s="340">
        <f t="shared" si="3071"/>
        <v>0</v>
      </c>
      <c r="AM19616" s="340">
        <f t="shared" si="3071"/>
        <v>0</v>
      </c>
    </row>
    <row r="19617" spans="1:39" x14ac:dyDescent="0.35">
      <c r="A19617" s="337">
        <v>41530</v>
      </c>
      <c r="B19617" s="338">
        <f t="shared" si="3067"/>
        <v>2013</v>
      </c>
      <c r="C19617" s="338">
        <f t="shared" si="3068"/>
        <v>9</v>
      </c>
      <c r="D19617" s="338">
        <f t="shared" si="3069"/>
        <v>13</v>
      </c>
      <c r="E19617" s="334">
        <v>0</v>
      </c>
      <c r="F19617" s="334">
        <v>0</v>
      </c>
      <c r="G19617" s="334">
        <v>0</v>
      </c>
      <c r="H19617" s="334">
        <v>0</v>
      </c>
      <c r="I19617" s="334">
        <v>0</v>
      </c>
      <c r="J19617" s="334">
        <v>0</v>
      </c>
      <c r="K19617" s="334">
        <v>0</v>
      </c>
      <c r="L19617" s="334">
        <v>0</v>
      </c>
      <c r="M19617" s="334">
        <v>0</v>
      </c>
      <c r="N19617" s="334">
        <v>0</v>
      </c>
      <c r="O19617" s="334">
        <v>0</v>
      </c>
      <c r="P19617" s="334">
        <v>0</v>
      </c>
      <c r="Q19617" s="334">
        <v>0</v>
      </c>
      <c r="R19617" s="334">
        <v>0</v>
      </c>
      <c r="S19617" s="334">
        <v>0</v>
      </c>
      <c r="T19617" s="334">
        <v>0</v>
      </c>
      <c r="U19617" s="334">
        <v>0</v>
      </c>
      <c r="V19617" s="334">
        <v>0</v>
      </c>
      <c r="W19617" s="334">
        <v>0</v>
      </c>
      <c r="X19617" s="334">
        <v>0</v>
      </c>
      <c r="Y19617" s="334">
        <v>0</v>
      </c>
      <c r="Z19617" s="334">
        <v>0</v>
      </c>
      <c r="AA19617" s="334">
        <v>0</v>
      </c>
      <c r="AB19617" s="334">
        <v>0</v>
      </c>
      <c r="AD19617" s="334">
        <v>0</v>
      </c>
      <c r="AE19617" s="334">
        <f t="shared" si="3063"/>
        <v>0</v>
      </c>
      <c r="AF19617" s="334">
        <f t="shared" si="3064"/>
        <v>0</v>
      </c>
      <c r="AG19617" s="340">
        <f t="shared" si="3065"/>
        <v>0</v>
      </c>
      <c r="AI19617" s="340">
        <f t="shared" si="3071"/>
        <v>0</v>
      </c>
      <c r="AJ19617" s="340">
        <f t="shared" si="3071"/>
        <v>0</v>
      </c>
      <c r="AK19617" s="340">
        <f t="shared" si="3071"/>
        <v>0</v>
      </c>
      <c r="AL19617" s="340">
        <f t="shared" si="3071"/>
        <v>0</v>
      </c>
      <c r="AM19617" s="340">
        <f t="shared" si="3071"/>
        <v>0</v>
      </c>
    </row>
    <row r="19618" spans="1:39" x14ac:dyDescent="0.35">
      <c r="A19618" s="337">
        <v>41531</v>
      </c>
      <c r="B19618" s="338">
        <f t="shared" si="3067"/>
        <v>2013</v>
      </c>
      <c r="C19618" s="338">
        <f t="shared" si="3068"/>
        <v>9</v>
      </c>
      <c r="D19618" s="338">
        <f t="shared" si="3069"/>
        <v>14</v>
      </c>
      <c r="E19618" s="334">
        <v>0</v>
      </c>
      <c r="F19618" s="334">
        <v>0</v>
      </c>
      <c r="G19618" s="334">
        <v>0</v>
      </c>
      <c r="H19618" s="334">
        <v>0</v>
      </c>
      <c r="I19618" s="334">
        <v>0</v>
      </c>
      <c r="J19618" s="334">
        <v>0</v>
      </c>
      <c r="K19618" s="334">
        <v>0</v>
      </c>
      <c r="L19618" s="334">
        <v>0</v>
      </c>
      <c r="M19618" s="334">
        <v>0</v>
      </c>
      <c r="N19618" s="334">
        <v>0</v>
      </c>
      <c r="O19618" s="334">
        <v>0</v>
      </c>
      <c r="P19618" s="334">
        <v>0</v>
      </c>
      <c r="Q19618" s="334">
        <v>0</v>
      </c>
      <c r="R19618" s="334">
        <v>0</v>
      </c>
      <c r="S19618" s="334">
        <v>0</v>
      </c>
      <c r="T19618" s="334">
        <v>0</v>
      </c>
      <c r="U19618" s="334">
        <v>0</v>
      </c>
      <c r="V19618" s="334">
        <v>0</v>
      </c>
      <c r="W19618" s="334">
        <v>0</v>
      </c>
      <c r="X19618" s="334">
        <v>0</v>
      </c>
      <c r="Y19618" s="334">
        <v>0</v>
      </c>
      <c r="Z19618" s="334">
        <v>0</v>
      </c>
      <c r="AA19618" s="334">
        <v>0</v>
      </c>
      <c r="AB19618" s="334">
        <v>0</v>
      </c>
      <c r="AD19618" s="334">
        <v>0</v>
      </c>
      <c r="AE19618" s="334">
        <f t="shared" si="3063"/>
        <v>0</v>
      </c>
      <c r="AF19618" s="334">
        <f t="shared" si="3064"/>
        <v>0</v>
      </c>
      <c r="AG19618" s="340">
        <f t="shared" si="3065"/>
        <v>0</v>
      </c>
      <c r="AI19618" s="340">
        <f t="shared" si="3071"/>
        <v>0</v>
      </c>
      <c r="AJ19618" s="340">
        <f t="shared" si="3071"/>
        <v>0</v>
      </c>
      <c r="AK19618" s="340">
        <f t="shared" si="3071"/>
        <v>0</v>
      </c>
      <c r="AL19618" s="340">
        <f t="shared" si="3071"/>
        <v>0</v>
      </c>
      <c r="AM19618" s="340">
        <f t="shared" si="3071"/>
        <v>0</v>
      </c>
    </row>
    <row r="19619" spans="1:39" x14ac:dyDescent="0.35">
      <c r="A19619" s="337">
        <v>41532</v>
      </c>
      <c r="B19619" s="338">
        <f t="shared" si="3067"/>
        <v>2013</v>
      </c>
      <c r="C19619" s="338">
        <f t="shared" si="3068"/>
        <v>9</v>
      </c>
      <c r="D19619" s="338">
        <f t="shared" si="3069"/>
        <v>15</v>
      </c>
      <c r="E19619" s="334">
        <v>0</v>
      </c>
      <c r="F19619" s="334">
        <v>0</v>
      </c>
      <c r="G19619" s="334">
        <v>0</v>
      </c>
      <c r="H19619" s="334">
        <v>0</v>
      </c>
      <c r="I19619" s="334">
        <v>0</v>
      </c>
      <c r="J19619" s="334">
        <v>0</v>
      </c>
      <c r="K19619" s="334">
        <v>0</v>
      </c>
      <c r="L19619" s="334">
        <v>0</v>
      </c>
      <c r="M19619" s="334">
        <v>0</v>
      </c>
      <c r="N19619" s="334">
        <v>0</v>
      </c>
      <c r="O19619" s="334">
        <v>0</v>
      </c>
      <c r="P19619" s="334">
        <v>0</v>
      </c>
      <c r="Q19619" s="334">
        <v>0</v>
      </c>
      <c r="R19619" s="334">
        <v>0</v>
      </c>
      <c r="S19619" s="334">
        <v>0</v>
      </c>
      <c r="T19619" s="334">
        <v>0</v>
      </c>
      <c r="U19619" s="334">
        <v>0</v>
      </c>
      <c r="V19619" s="334">
        <v>0</v>
      </c>
      <c r="W19619" s="334">
        <v>0</v>
      </c>
      <c r="X19619" s="334">
        <v>0</v>
      </c>
      <c r="Y19619" s="334">
        <v>0</v>
      </c>
      <c r="Z19619" s="334">
        <v>0</v>
      </c>
      <c r="AA19619" s="334">
        <v>0</v>
      </c>
      <c r="AB19619" s="334">
        <v>0</v>
      </c>
      <c r="AD19619" s="334">
        <v>0</v>
      </c>
      <c r="AE19619" s="334">
        <f t="shared" si="3063"/>
        <v>0</v>
      </c>
      <c r="AF19619" s="334">
        <f t="shared" si="3064"/>
        <v>0</v>
      </c>
      <c r="AG19619" s="340">
        <f t="shared" si="3065"/>
        <v>0</v>
      </c>
      <c r="AI19619" s="340">
        <f t="shared" si="3071"/>
        <v>0</v>
      </c>
      <c r="AJ19619" s="340">
        <f t="shared" si="3071"/>
        <v>0</v>
      </c>
      <c r="AK19619" s="340">
        <f t="shared" si="3071"/>
        <v>0</v>
      </c>
      <c r="AL19619" s="340">
        <f t="shared" si="3071"/>
        <v>0</v>
      </c>
      <c r="AM19619" s="340">
        <f t="shared" si="3071"/>
        <v>0</v>
      </c>
    </row>
    <row r="19620" spans="1:39" x14ac:dyDescent="0.35">
      <c r="A19620" s="337">
        <v>41533</v>
      </c>
      <c r="B19620" s="338">
        <f t="shared" si="3067"/>
        <v>2013</v>
      </c>
      <c r="C19620" s="338">
        <f t="shared" si="3068"/>
        <v>9</v>
      </c>
      <c r="D19620" s="338">
        <f t="shared" si="3069"/>
        <v>16</v>
      </c>
      <c r="E19620" s="334">
        <v>0</v>
      </c>
      <c r="F19620" s="334">
        <v>0</v>
      </c>
      <c r="G19620" s="334">
        <v>0</v>
      </c>
      <c r="H19620" s="334">
        <v>0</v>
      </c>
      <c r="I19620" s="334">
        <v>0</v>
      </c>
      <c r="J19620" s="334">
        <v>0</v>
      </c>
      <c r="K19620" s="334">
        <v>0</v>
      </c>
      <c r="L19620" s="334">
        <v>0</v>
      </c>
      <c r="M19620" s="334">
        <v>0</v>
      </c>
      <c r="N19620" s="334">
        <v>0</v>
      </c>
      <c r="O19620" s="334">
        <v>0</v>
      </c>
      <c r="P19620" s="334">
        <v>0</v>
      </c>
      <c r="Q19620" s="334">
        <v>0</v>
      </c>
      <c r="R19620" s="334">
        <v>0</v>
      </c>
      <c r="S19620" s="334">
        <v>0</v>
      </c>
      <c r="T19620" s="334">
        <v>0</v>
      </c>
      <c r="U19620" s="334">
        <v>0</v>
      </c>
      <c r="V19620" s="334">
        <v>0</v>
      </c>
      <c r="W19620" s="334">
        <v>0</v>
      </c>
      <c r="X19620" s="334">
        <v>0</v>
      </c>
      <c r="Y19620" s="334">
        <v>0</v>
      </c>
      <c r="Z19620" s="334">
        <v>0</v>
      </c>
      <c r="AA19620" s="334">
        <v>0</v>
      </c>
      <c r="AB19620" s="334">
        <v>0</v>
      </c>
      <c r="AD19620" s="334">
        <v>0</v>
      </c>
      <c r="AE19620" s="334">
        <f t="shared" si="3063"/>
        <v>0</v>
      </c>
      <c r="AF19620" s="334">
        <f t="shared" si="3064"/>
        <v>0</v>
      </c>
      <c r="AG19620" s="340">
        <f t="shared" si="3065"/>
        <v>0</v>
      </c>
      <c r="AI19620" s="340">
        <f t="shared" ref="AI19620:AM19635" si="3072">IF($C19620=AI$1,$AF19620,0)</f>
        <v>0</v>
      </c>
      <c r="AJ19620" s="340">
        <f t="shared" si="3072"/>
        <v>0</v>
      </c>
      <c r="AK19620" s="340">
        <f t="shared" si="3072"/>
        <v>0</v>
      </c>
      <c r="AL19620" s="340">
        <f t="shared" si="3072"/>
        <v>0</v>
      </c>
      <c r="AM19620" s="340">
        <f t="shared" si="3072"/>
        <v>0</v>
      </c>
    </row>
    <row r="19621" spans="1:39" x14ac:dyDescent="0.35">
      <c r="A19621" s="337">
        <v>41534</v>
      </c>
      <c r="B19621" s="338">
        <f t="shared" si="3067"/>
        <v>2013</v>
      </c>
      <c r="C19621" s="338">
        <f t="shared" si="3068"/>
        <v>9</v>
      </c>
      <c r="D19621" s="338">
        <f t="shared" si="3069"/>
        <v>17</v>
      </c>
      <c r="E19621" s="334">
        <v>0</v>
      </c>
      <c r="F19621" s="334">
        <v>0</v>
      </c>
      <c r="G19621" s="334">
        <v>0</v>
      </c>
      <c r="H19621" s="334">
        <v>0</v>
      </c>
      <c r="I19621" s="334">
        <v>0</v>
      </c>
      <c r="J19621" s="334">
        <v>0</v>
      </c>
      <c r="K19621" s="334">
        <v>0</v>
      </c>
      <c r="L19621" s="334">
        <v>0</v>
      </c>
      <c r="M19621" s="334">
        <v>0</v>
      </c>
      <c r="N19621" s="334">
        <v>0</v>
      </c>
      <c r="O19621" s="334">
        <v>0</v>
      </c>
      <c r="P19621" s="334">
        <v>0</v>
      </c>
      <c r="Q19621" s="334">
        <v>0</v>
      </c>
      <c r="R19621" s="334">
        <v>0</v>
      </c>
      <c r="S19621" s="334">
        <v>0</v>
      </c>
      <c r="T19621" s="334">
        <v>0</v>
      </c>
      <c r="U19621" s="334">
        <v>0</v>
      </c>
      <c r="V19621" s="334">
        <v>0</v>
      </c>
      <c r="W19621" s="334">
        <v>0.6</v>
      </c>
      <c r="X19621" s="334">
        <v>0.7</v>
      </c>
      <c r="Y19621" s="334">
        <v>0.6</v>
      </c>
      <c r="Z19621" s="334">
        <v>0.6</v>
      </c>
      <c r="AA19621" s="334">
        <v>0.7</v>
      </c>
      <c r="AB19621" s="334">
        <v>0.6</v>
      </c>
      <c r="AD19621" s="334">
        <v>3.8</v>
      </c>
      <c r="AE19621" s="334">
        <f t="shared" si="3063"/>
        <v>3.8</v>
      </c>
      <c r="AF19621" s="334">
        <f t="shared" si="3064"/>
        <v>3.8000000000000003</v>
      </c>
      <c r="AG19621" s="340">
        <f t="shared" si="3065"/>
        <v>4.4408920985006262E-16</v>
      </c>
      <c r="AI19621" s="340">
        <f t="shared" si="3072"/>
        <v>0</v>
      </c>
      <c r="AJ19621" s="340">
        <f t="shared" si="3072"/>
        <v>0</v>
      </c>
      <c r="AK19621" s="340">
        <f t="shared" si="3072"/>
        <v>0</v>
      </c>
      <c r="AL19621" s="340">
        <f t="shared" si="3072"/>
        <v>0</v>
      </c>
      <c r="AM19621" s="340">
        <f t="shared" si="3072"/>
        <v>3.8000000000000003</v>
      </c>
    </row>
    <row r="19622" spans="1:39" x14ac:dyDescent="0.35">
      <c r="A19622" s="337">
        <v>41535</v>
      </c>
      <c r="B19622" s="338">
        <f t="shared" si="3067"/>
        <v>2013</v>
      </c>
      <c r="C19622" s="338">
        <f t="shared" si="3068"/>
        <v>9</v>
      </c>
      <c r="D19622" s="338">
        <f t="shared" si="3069"/>
        <v>18</v>
      </c>
      <c r="E19622" s="334">
        <v>0.9</v>
      </c>
      <c r="F19622" s="334">
        <v>0.9</v>
      </c>
      <c r="G19622" s="334">
        <v>0.9</v>
      </c>
      <c r="H19622" s="334">
        <v>0.9</v>
      </c>
      <c r="I19622" s="334">
        <v>0.9</v>
      </c>
      <c r="J19622" s="334">
        <v>0.9</v>
      </c>
      <c r="K19622" s="334">
        <v>0.9</v>
      </c>
      <c r="L19622" s="334">
        <v>0.9</v>
      </c>
      <c r="M19622" s="334">
        <v>0.9</v>
      </c>
      <c r="N19622" s="334">
        <v>0.9</v>
      </c>
      <c r="O19622" s="334">
        <v>0.9</v>
      </c>
      <c r="P19622" s="334">
        <v>0.9</v>
      </c>
      <c r="Q19622" s="334">
        <v>0.9</v>
      </c>
      <c r="R19622" s="334">
        <v>0</v>
      </c>
      <c r="S19622" s="334">
        <v>0.9</v>
      </c>
      <c r="T19622" s="334">
        <v>0.9</v>
      </c>
      <c r="U19622" s="334">
        <v>0.9</v>
      </c>
      <c r="V19622" s="334">
        <v>0</v>
      </c>
      <c r="W19622" s="334">
        <v>0.9</v>
      </c>
      <c r="X19622" s="334">
        <v>0.9</v>
      </c>
      <c r="Y19622" s="334">
        <v>0</v>
      </c>
      <c r="Z19622" s="334">
        <v>0</v>
      </c>
      <c r="AA19622" s="334">
        <v>0</v>
      </c>
      <c r="AB19622" s="334">
        <v>0</v>
      </c>
      <c r="AD19622" s="334">
        <v>16.2</v>
      </c>
      <c r="AE19622" s="334">
        <f t="shared" si="3063"/>
        <v>16.2</v>
      </c>
      <c r="AF19622" s="334">
        <f t="shared" si="3064"/>
        <v>16.200000000000003</v>
      </c>
      <c r="AG19622" s="340">
        <f t="shared" si="3065"/>
        <v>3.5527136788005009E-15</v>
      </c>
      <c r="AI19622" s="340">
        <f t="shared" si="3072"/>
        <v>0</v>
      </c>
      <c r="AJ19622" s="340">
        <f t="shared" si="3072"/>
        <v>0</v>
      </c>
      <c r="AK19622" s="340">
        <f t="shared" si="3072"/>
        <v>0</v>
      </c>
      <c r="AL19622" s="340">
        <f t="shared" si="3072"/>
        <v>0</v>
      </c>
      <c r="AM19622" s="340">
        <f t="shared" si="3072"/>
        <v>16.200000000000003</v>
      </c>
    </row>
    <row r="19623" spans="1:39" x14ac:dyDescent="0.35">
      <c r="A19623" s="337">
        <v>41536</v>
      </c>
      <c r="B19623" s="338">
        <f t="shared" si="3067"/>
        <v>2013</v>
      </c>
      <c r="C19623" s="338">
        <f t="shared" si="3068"/>
        <v>9</v>
      </c>
      <c r="D19623" s="338">
        <f t="shared" si="3069"/>
        <v>19</v>
      </c>
      <c r="E19623" s="334">
        <v>0</v>
      </c>
      <c r="F19623" s="334">
        <v>0</v>
      </c>
      <c r="G19623" s="334">
        <v>0</v>
      </c>
      <c r="H19623" s="334">
        <v>0</v>
      </c>
      <c r="I19623" s="334">
        <v>0</v>
      </c>
      <c r="J19623" s="334">
        <v>0</v>
      </c>
      <c r="K19623" s="334">
        <v>0</v>
      </c>
      <c r="L19623" s="334">
        <v>0</v>
      </c>
      <c r="M19623" s="334">
        <v>0</v>
      </c>
      <c r="N19623" s="334">
        <v>0</v>
      </c>
      <c r="O19623" s="334">
        <v>0</v>
      </c>
      <c r="P19623" s="334">
        <v>0</v>
      </c>
      <c r="Q19623" s="334">
        <v>0</v>
      </c>
      <c r="R19623" s="334">
        <v>0</v>
      </c>
      <c r="S19623" s="334">
        <v>0</v>
      </c>
      <c r="T19623" s="334">
        <v>0</v>
      </c>
      <c r="U19623" s="334">
        <v>0</v>
      </c>
      <c r="V19623" s="334">
        <v>0</v>
      </c>
      <c r="W19623" s="334">
        <v>0</v>
      </c>
      <c r="X19623" s="334">
        <v>0</v>
      </c>
      <c r="Y19623" s="334">
        <v>0</v>
      </c>
      <c r="Z19623" s="334">
        <v>0</v>
      </c>
      <c r="AA19623" s="334">
        <v>0</v>
      </c>
      <c r="AB19623" s="334">
        <v>0</v>
      </c>
      <c r="AD19623" s="334">
        <v>0</v>
      </c>
      <c r="AE19623" s="334">
        <f t="shared" si="3063"/>
        <v>0</v>
      </c>
      <c r="AF19623" s="334">
        <f t="shared" si="3064"/>
        <v>0</v>
      </c>
      <c r="AG19623" s="340">
        <f t="shared" si="3065"/>
        <v>0</v>
      </c>
      <c r="AI19623" s="340">
        <f t="shared" si="3072"/>
        <v>0</v>
      </c>
      <c r="AJ19623" s="340">
        <f t="shared" si="3072"/>
        <v>0</v>
      </c>
      <c r="AK19623" s="340">
        <f t="shared" si="3072"/>
        <v>0</v>
      </c>
      <c r="AL19623" s="340">
        <f t="shared" si="3072"/>
        <v>0</v>
      </c>
      <c r="AM19623" s="340">
        <f t="shared" si="3072"/>
        <v>0</v>
      </c>
    </row>
    <row r="19624" spans="1:39" x14ac:dyDescent="0.35">
      <c r="A19624" s="337">
        <v>41537</v>
      </c>
      <c r="B19624" s="338">
        <f t="shared" si="3067"/>
        <v>2013</v>
      </c>
      <c r="C19624" s="338">
        <f t="shared" si="3068"/>
        <v>9</v>
      </c>
      <c r="D19624" s="338">
        <f t="shared" si="3069"/>
        <v>20</v>
      </c>
      <c r="E19624" s="334">
        <v>0</v>
      </c>
      <c r="F19624" s="334">
        <v>0</v>
      </c>
      <c r="G19624" s="334">
        <v>0</v>
      </c>
      <c r="H19624" s="334">
        <v>0</v>
      </c>
      <c r="I19624" s="334">
        <v>0</v>
      </c>
      <c r="J19624" s="334">
        <v>0</v>
      </c>
      <c r="K19624" s="334">
        <v>0</v>
      </c>
      <c r="L19624" s="334">
        <v>0</v>
      </c>
      <c r="M19624" s="334">
        <v>0</v>
      </c>
      <c r="N19624" s="334">
        <v>0</v>
      </c>
      <c r="O19624" s="334">
        <v>0</v>
      </c>
      <c r="P19624" s="334">
        <v>0</v>
      </c>
      <c r="Q19624" s="334">
        <v>0</v>
      </c>
      <c r="R19624" s="334">
        <v>0</v>
      </c>
      <c r="S19624" s="334">
        <v>0</v>
      </c>
      <c r="T19624" s="334">
        <v>0</v>
      </c>
      <c r="U19624" s="334">
        <v>0</v>
      </c>
      <c r="V19624" s="334">
        <v>0</v>
      </c>
      <c r="W19624" s="334">
        <v>0</v>
      </c>
      <c r="X19624" s="334">
        <v>0</v>
      </c>
      <c r="Y19624" s="334">
        <v>0</v>
      </c>
      <c r="Z19624" s="334">
        <v>0</v>
      </c>
      <c r="AA19624" s="334">
        <v>0</v>
      </c>
      <c r="AB19624" s="334">
        <v>0</v>
      </c>
      <c r="AD19624" s="334">
        <v>0</v>
      </c>
      <c r="AE19624" s="334">
        <f t="shared" si="3063"/>
        <v>0</v>
      </c>
      <c r="AF19624" s="334">
        <f t="shared" si="3064"/>
        <v>0</v>
      </c>
      <c r="AG19624" s="340">
        <f t="shared" si="3065"/>
        <v>0</v>
      </c>
      <c r="AI19624" s="340">
        <f t="shared" si="3072"/>
        <v>0</v>
      </c>
      <c r="AJ19624" s="340">
        <f t="shared" si="3072"/>
        <v>0</v>
      </c>
      <c r="AK19624" s="340">
        <f t="shared" si="3072"/>
        <v>0</v>
      </c>
      <c r="AL19624" s="340">
        <f t="shared" si="3072"/>
        <v>0</v>
      </c>
      <c r="AM19624" s="340">
        <f t="shared" si="3072"/>
        <v>0</v>
      </c>
    </row>
    <row r="19625" spans="1:39" x14ac:dyDescent="0.35">
      <c r="A19625" s="337">
        <v>41538</v>
      </c>
      <c r="B19625" s="338">
        <f t="shared" si="3067"/>
        <v>2013</v>
      </c>
      <c r="C19625" s="338">
        <f t="shared" si="3068"/>
        <v>9</v>
      </c>
      <c r="D19625" s="338">
        <f t="shared" si="3069"/>
        <v>21</v>
      </c>
      <c r="E19625" s="334">
        <v>0</v>
      </c>
      <c r="F19625" s="334">
        <v>0</v>
      </c>
      <c r="G19625" s="334">
        <v>0</v>
      </c>
      <c r="H19625" s="334">
        <v>0</v>
      </c>
      <c r="I19625" s="334">
        <v>0</v>
      </c>
      <c r="J19625" s="334">
        <v>0</v>
      </c>
      <c r="K19625" s="334">
        <v>0</v>
      </c>
      <c r="L19625" s="334">
        <v>0</v>
      </c>
      <c r="M19625" s="334">
        <v>0</v>
      </c>
      <c r="N19625" s="334">
        <v>0</v>
      </c>
      <c r="O19625" s="334">
        <v>0</v>
      </c>
      <c r="P19625" s="334">
        <v>0</v>
      </c>
      <c r="Q19625" s="334">
        <v>0</v>
      </c>
      <c r="R19625" s="334">
        <v>0</v>
      </c>
      <c r="S19625" s="334">
        <v>0</v>
      </c>
      <c r="T19625" s="334">
        <v>0</v>
      </c>
      <c r="U19625" s="334">
        <v>0</v>
      </c>
      <c r="V19625" s="334">
        <v>0</v>
      </c>
      <c r="W19625" s="334">
        <v>0</v>
      </c>
      <c r="X19625" s="334">
        <v>0</v>
      </c>
      <c r="Y19625" s="334">
        <v>0</v>
      </c>
      <c r="Z19625" s="334">
        <v>0</v>
      </c>
      <c r="AA19625" s="334">
        <v>0</v>
      </c>
      <c r="AB19625" s="334">
        <v>0</v>
      </c>
      <c r="AD19625" s="334">
        <v>0</v>
      </c>
      <c r="AE19625" s="334">
        <f t="shared" si="3063"/>
        <v>0</v>
      </c>
      <c r="AF19625" s="334">
        <f t="shared" si="3064"/>
        <v>0</v>
      </c>
      <c r="AG19625" s="340">
        <f t="shared" si="3065"/>
        <v>0</v>
      </c>
      <c r="AI19625" s="340">
        <f t="shared" si="3072"/>
        <v>0</v>
      </c>
      <c r="AJ19625" s="340">
        <f t="shared" si="3072"/>
        <v>0</v>
      </c>
      <c r="AK19625" s="340">
        <f t="shared" si="3072"/>
        <v>0</v>
      </c>
      <c r="AL19625" s="340">
        <f t="shared" si="3072"/>
        <v>0</v>
      </c>
      <c r="AM19625" s="340">
        <f t="shared" si="3072"/>
        <v>0</v>
      </c>
    </row>
    <row r="19626" spans="1:39" x14ac:dyDescent="0.35">
      <c r="A19626" s="337">
        <v>41539</v>
      </c>
      <c r="B19626" s="338">
        <f t="shared" si="3067"/>
        <v>2013</v>
      </c>
      <c r="C19626" s="338">
        <f t="shared" si="3068"/>
        <v>9</v>
      </c>
      <c r="D19626" s="338">
        <f t="shared" si="3069"/>
        <v>22</v>
      </c>
      <c r="E19626" s="334">
        <v>0</v>
      </c>
      <c r="F19626" s="334">
        <v>0</v>
      </c>
      <c r="G19626" s="334">
        <v>0</v>
      </c>
      <c r="H19626" s="334">
        <v>0</v>
      </c>
      <c r="I19626" s="334">
        <v>0</v>
      </c>
      <c r="J19626" s="334">
        <v>0</v>
      </c>
      <c r="K19626" s="334">
        <v>0</v>
      </c>
      <c r="L19626" s="334">
        <v>0</v>
      </c>
      <c r="M19626" s="334">
        <v>0</v>
      </c>
      <c r="N19626" s="334">
        <v>0</v>
      </c>
      <c r="O19626" s="334">
        <v>0</v>
      </c>
      <c r="P19626" s="334">
        <v>0</v>
      </c>
      <c r="Q19626" s="334">
        <v>0</v>
      </c>
      <c r="R19626" s="334">
        <v>0</v>
      </c>
      <c r="S19626" s="334">
        <v>0</v>
      </c>
      <c r="T19626" s="334">
        <v>0</v>
      </c>
      <c r="U19626" s="334">
        <v>0</v>
      </c>
      <c r="V19626" s="334">
        <v>0</v>
      </c>
      <c r="W19626" s="334">
        <v>0</v>
      </c>
      <c r="X19626" s="334">
        <v>0</v>
      </c>
      <c r="Y19626" s="334">
        <v>0</v>
      </c>
      <c r="Z19626" s="334">
        <v>0</v>
      </c>
      <c r="AA19626" s="334">
        <v>0</v>
      </c>
      <c r="AB19626" s="334">
        <v>0</v>
      </c>
      <c r="AD19626" s="334">
        <v>0</v>
      </c>
      <c r="AE19626" s="334">
        <f t="shared" ref="AE19626:AE19689" si="3073">AD19626</f>
        <v>0</v>
      </c>
      <c r="AF19626" s="334">
        <f t="shared" ref="AF19626:AF19689" si="3074">SUM(E19626:AB19626)</f>
        <v>0</v>
      </c>
      <c r="AG19626" s="340">
        <f t="shared" ref="AG19626:AG19689" si="3075">ABS(AF19626-AE19626)</f>
        <v>0</v>
      </c>
      <c r="AI19626" s="340">
        <f t="shared" si="3072"/>
        <v>0</v>
      </c>
      <c r="AJ19626" s="340">
        <f t="shared" si="3072"/>
        <v>0</v>
      </c>
      <c r="AK19626" s="340">
        <f t="shared" si="3072"/>
        <v>0</v>
      </c>
      <c r="AL19626" s="340">
        <f t="shared" si="3072"/>
        <v>0</v>
      </c>
      <c r="AM19626" s="340">
        <f t="shared" si="3072"/>
        <v>0</v>
      </c>
    </row>
    <row r="19627" spans="1:39" x14ac:dyDescent="0.35">
      <c r="A19627" s="337">
        <v>41540</v>
      </c>
      <c r="B19627" s="338">
        <f t="shared" si="3067"/>
        <v>2013</v>
      </c>
      <c r="C19627" s="338">
        <f t="shared" si="3068"/>
        <v>9</v>
      </c>
      <c r="D19627" s="338">
        <f t="shared" si="3069"/>
        <v>23</v>
      </c>
      <c r="E19627" s="334">
        <v>0</v>
      </c>
      <c r="F19627" s="334">
        <v>0</v>
      </c>
      <c r="G19627" s="334">
        <v>0</v>
      </c>
      <c r="H19627" s="334">
        <v>0</v>
      </c>
      <c r="I19627" s="334">
        <v>0</v>
      </c>
      <c r="J19627" s="334">
        <v>0</v>
      </c>
      <c r="K19627" s="334">
        <v>0</v>
      </c>
      <c r="L19627" s="334">
        <v>0</v>
      </c>
      <c r="M19627" s="334">
        <v>0</v>
      </c>
      <c r="N19627" s="334">
        <v>0</v>
      </c>
      <c r="O19627" s="334">
        <v>0</v>
      </c>
      <c r="P19627" s="334">
        <v>0</v>
      </c>
      <c r="Q19627" s="334">
        <v>0</v>
      </c>
      <c r="R19627" s="334">
        <v>0</v>
      </c>
      <c r="S19627" s="334">
        <v>0</v>
      </c>
      <c r="T19627" s="334">
        <v>0</v>
      </c>
      <c r="U19627" s="334">
        <v>0</v>
      </c>
      <c r="V19627" s="334">
        <v>0</v>
      </c>
      <c r="W19627" s="334">
        <v>0</v>
      </c>
      <c r="X19627" s="334">
        <v>0</v>
      </c>
      <c r="Y19627" s="334">
        <v>0</v>
      </c>
      <c r="Z19627" s="334">
        <v>0</v>
      </c>
      <c r="AA19627" s="334">
        <v>0</v>
      </c>
      <c r="AB19627" s="334">
        <v>0</v>
      </c>
      <c r="AD19627" s="334">
        <v>0</v>
      </c>
      <c r="AE19627" s="334">
        <f t="shared" si="3073"/>
        <v>0</v>
      </c>
      <c r="AF19627" s="334">
        <f t="shared" si="3074"/>
        <v>0</v>
      </c>
      <c r="AG19627" s="340">
        <f t="shared" si="3075"/>
        <v>0</v>
      </c>
      <c r="AI19627" s="340">
        <f t="shared" si="3072"/>
        <v>0</v>
      </c>
      <c r="AJ19627" s="340">
        <f t="shared" si="3072"/>
        <v>0</v>
      </c>
      <c r="AK19627" s="340">
        <f t="shared" si="3072"/>
        <v>0</v>
      </c>
      <c r="AL19627" s="340">
        <f t="shared" si="3072"/>
        <v>0</v>
      </c>
      <c r="AM19627" s="340">
        <f t="shared" si="3072"/>
        <v>0</v>
      </c>
    </row>
    <row r="19628" spans="1:39" x14ac:dyDescent="0.35">
      <c r="A19628" s="337">
        <v>41541</v>
      </c>
      <c r="B19628" s="338">
        <f t="shared" si="3067"/>
        <v>2013</v>
      </c>
      <c r="C19628" s="338">
        <f t="shared" si="3068"/>
        <v>9</v>
      </c>
      <c r="D19628" s="338">
        <f t="shared" si="3069"/>
        <v>24</v>
      </c>
      <c r="E19628" s="334">
        <v>0</v>
      </c>
      <c r="F19628" s="334">
        <v>0</v>
      </c>
      <c r="G19628" s="334">
        <v>0</v>
      </c>
      <c r="H19628" s="334">
        <v>0</v>
      </c>
      <c r="I19628" s="334">
        <v>0</v>
      </c>
      <c r="J19628" s="334">
        <v>0</v>
      </c>
      <c r="K19628" s="334">
        <v>0</v>
      </c>
      <c r="L19628" s="334">
        <v>0</v>
      </c>
      <c r="M19628" s="334">
        <v>0</v>
      </c>
      <c r="N19628" s="334">
        <v>0</v>
      </c>
      <c r="O19628" s="334">
        <v>0</v>
      </c>
      <c r="P19628" s="334">
        <v>0</v>
      </c>
      <c r="Q19628" s="334">
        <v>0</v>
      </c>
      <c r="R19628" s="334">
        <v>0</v>
      </c>
      <c r="S19628" s="334">
        <v>0</v>
      </c>
      <c r="T19628" s="334">
        <v>0</v>
      </c>
      <c r="U19628" s="334">
        <v>0</v>
      </c>
      <c r="V19628" s="334">
        <v>0</v>
      </c>
      <c r="W19628" s="334">
        <v>0</v>
      </c>
      <c r="X19628" s="334">
        <v>0</v>
      </c>
      <c r="Y19628" s="334">
        <v>0</v>
      </c>
      <c r="Z19628" s="334">
        <v>0</v>
      </c>
      <c r="AA19628" s="334">
        <v>0</v>
      </c>
      <c r="AB19628" s="334">
        <v>0</v>
      </c>
      <c r="AD19628" s="334">
        <v>0</v>
      </c>
      <c r="AE19628" s="334">
        <f t="shared" si="3073"/>
        <v>0</v>
      </c>
      <c r="AF19628" s="334">
        <f t="shared" si="3074"/>
        <v>0</v>
      </c>
      <c r="AG19628" s="340">
        <f t="shared" si="3075"/>
        <v>0</v>
      </c>
      <c r="AI19628" s="340">
        <f t="shared" si="3072"/>
        <v>0</v>
      </c>
      <c r="AJ19628" s="340">
        <f t="shared" si="3072"/>
        <v>0</v>
      </c>
      <c r="AK19628" s="340">
        <f t="shared" si="3072"/>
        <v>0</v>
      </c>
      <c r="AL19628" s="340">
        <f t="shared" si="3072"/>
        <v>0</v>
      </c>
      <c r="AM19628" s="340">
        <f t="shared" si="3072"/>
        <v>0</v>
      </c>
    </row>
    <row r="19629" spans="1:39" x14ac:dyDescent="0.35">
      <c r="A19629" s="337">
        <v>41542</v>
      </c>
      <c r="B19629" s="338">
        <f t="shared" si="3067"/>
        <v>2013</v>
      </c>
      <c r="C19629" s="338">
        <f t="shared" si="3068"/>
        <v>9</v>
      </c>
      <c r="D19629" s="338">
        <f t="shared" si="3069"/>
        <v>25</v>
      </c>
      <c r="E19629" s="334">
        <v>0</v>
      </c>
      <c r="F19629" s="334">
        <v>0</v>
      </c>
      <c r="G19629" s="334">
        <v>0</v>
      </c>
      <c r="H19629" s="334">
        <v>0</v>
      </c>
      <c r="I19629" s="334">
        <v>0</v>
      </c>
      <c r="J19629" s="334">
        <v>0</v>
      </c>
      <c r="K19629" s="334">
        <v>0</v>
      </c>
      <c r="L19629" s="334">
        <v>0</v>
      </c>
      <c r="M19629" s="334">
        <v>0</v>
      </c>
      <c r="N19629" s="334">
        <v>0</v>
      </c>
      <c r="O19629" s="334">
        <v>0</v>
      </c>
      <c r="P19629" s="334">
        <v>0</v>
      </c>
      <c r="Q19629" s="334">
        <v>0</v>
      </c>
      <c r="R19629" s="334">
        <v>0</v>
      </c>
      <c r="S19629" s="334">
        <v>0</v>
      </c>
      <c r="T19629" s="334">
        <v>0</v>
      </c>
      <c r="U19629" s="334">
        <v>0</v>
      </c>
      <c r="V19629" s="334">
        <v>0</v>
      </c>
      <c r="W19629" s="334">
        <v>0</v>
      </c>
      <c r="X19629" s="334">
        <v>0</v>
      </c>
      <c r="Y19629" s="334">
        <v>0</v>
      </c>
      <c r="Z19629" s="334">
        <v>0</v>
      </c>
      <c r="AA19629" s="334">
        <v>0</v>
      </c>
      <c r="AB19629" s="334">
        <v>0</v>
      </c>
      <c r="AD19629" s="334">
        <v>0</v>
      </c>
      <c r="AE19629" s="334">
        <f t="shared" si="3073"/>
        <v>0</v>
      </c>
      <c r="AF19629" s="334">
        <f t="shared" si="3074"/>
        <v>0</v>
      </c>
      <c r="AG19629" s="340">
        <f t="shared" si="3075"/>
        <v>0</v>
      </c>
      <c r="AI19629" s="340">
        <f t="shared" si="3072"/>
        <v>0</v>
      </c>
      <c r="AJ19629" s="340">
        <f t="shared" si="3072"/>
        <v>0</v>
      </c>
      <c r="AK19629" s="340">
        <f t="shared" si="3072"/>
        <v>0</v>
      </c>
      <c r="AL19629" s="340">
        <f t="shared" si="3072"/>
        <v>0</v>
      </c>
      <c r="AM19629" s="340">
        <f t="shared" si="3072"/>
        <v>0</v>
      </c>
    </row>
    <row r="19630" spans="1:39" x14ac:dyDescent="0.35">
      <c r="A19630" s="337">
        <v>41543</v>
      </c>
      <c r="B19630" s="338">
        <f t="shared" si="3067"/>
        <v>2013</v>
      </c>
      <c r="C19630" s="338">
        <f t="shared" si="3068"/>
        <v>9</v>
      </c>
      <c r="D19630" s="338">
        <f t="shared" si="3069"/>
        <v>26</v>
      </c>
      <c r="E19630" s="334">
        <v>0</v>
      </c>
      <c r="F19630" s="334">
        <v>0</v>
      </c>
      <c r="G19630" s="334">
        <v>0</v>
      </c>
      <c r="H19630" s="334">
        <v>0</v>
      </c>
      <c r="I19630" s="334">
        <v>0</v>
      </c>
      <c r="J19630" s="334">
        <v>0</v>
      </c>
      <c r="K19630" s="334">
        <v>0</v>
      </c>
      <c r="L19630" s="334">
        <v>0</v>
      </c>
      <c r="M19630" s="334">
        <v>0</v>
      </c>
      <c r="N19630" s="334">
        <v>0</v>
      </c>
      <c r="O19630" s="334">
        <v>0</v>
      </c>
      <c r="P19630" s="334">
        <v>0</v>
      </c>
      <c r="Q19630" s="334">
        <v>0</v>
      </c>
      <c r="R19630" s="334">
        <v>0</v>
      </c>
      <c r="S19630" s="334">
        <v>0</v>
      </c>
      <c r="T19630" s="334">
        <v>0</v>
      </c>
      <c r="U19630" s="334">
        <v>0</v>
      </c>
      <c r="V19630" s="334">
        <v>0</v>
      </c>
      <c r="W19630" s="334">
        <v>0</v>
      </c>
      <c r="X19630" s="334">
        <v>0</v>
      </c>
      <c r="Y19630" s="334">
        <v>0</v>
      </c>
      <c r="Z19630" s="334">
        <v>0</v>
      </c>
      <c r="AA19630" s="334">
        <v>0</v>
      </c>
      <c r="AB19630" s="334">
        <v>0</v>
      </c>
      <c r="AD19630" s="334">
        <v>0</v>
      </c>
      <c r="AE19630" s="334">
        <f t="shared" si="3073"/>
        <v>0</v>
      </c>
      <c r="AF19630" s="334">
        <f t="shared" si="3074"/>
        <v>0</v>
      </c>
      <c r="AG19630" s="340">
        <f t="shared" si="3075"/>
        <v>0</v>
      </c>
      <c r="AI19630" s="340">
        <f t="shared" si="3072"/>
        <v>0</v>
      </c>
      <c r="AJ19630" s="340">
        <f t="shared" si="3072"/>
        <v>0</v>
      </c>
      <c r="AK19630" s="340">
        <f t="shared" si="3072"/>
        <v>0</v>
      </c>
      <c r="AL19630" s="340">
        <f t="shared" si="3072"/>
        <v>0</v>
      </c>
      <c r="AM19630" s="340">
        <f t="shared" si="3072"/>
        <v>0</v>
      </c>
    </row>
    <row r="19631" spans="1:39" x14ac:dyDescent="0.35">
      <c r="A19631" s="337">
        <v>41544</v>
      </c>
      <c r="B19631" s="338">
        <f t="shared" si="3067"/>
        <v>2013</v>
      </c>
      <c r="C19631" s="338">
        <f t="shared" si="3068"/>
        <v>9</v>
      </c>
      <c r="D19631" s="338">
        <f t="shared" si="3069"/>
        <v>27</v>
      </c>
      <c r="E19631" s="334">
        <v>0</v>
      </c>
      <c r="F19631" s="334">
        <v>0</v>
      </c>
      <c r="G19631" s="334">
        <v>0</v>
      </c>
      <c r="H19631" s="334">
        <v>0</v>
      </c>
      <c r="I19631" s="334">
        <v>0</v>
      </c>
      <c r="J19631" s="334">
        <v>0</v>
      </c>
      <c r="K19631" s="334">
        <v>0</v>
      </c>
      <c r="L19631" s="334">
        <v>0</v>
      </c>
      <c r="M19631" s="334">
        <v>0</v>
      </c>
      <c r="N19631" s="334">
        <v>0</v>
      </c>
      <c r="O19631" s="334">
        <v>0</v>
      </c>
      <c r="P19631" s="334">
        <v>0</v>
      </c>
      <c r="Q19631" s="334">
        <v>0</v>
      </c>
      <c r="R19631" s="334">
        <v>0</v>
      </c>
      <c r="S19631" s="334">
        <v>0</v>
      </c>
      <c r="T19631" s="334">
        <v>0</v>
      </c>
      <c r="U19631" s="334">
        <v>0</v>
      </c>
      <c r="V19631" s="334">
        <v>0</v>
      </c>
      <c r="W19631" s="334">
        <v>0</v>
      </c>
      <c r="X19631" s="334">
        <v>0</v>
      </c>
      <c r="Y19631" s="334">
        <v>0</v>
      </c>
      <c r="Z19631" s="334">
        <v>0</v>
      </c>
      <c r="AA19631" s="334">
        <v>0</v>
      </c>
      <c r="AB19631" s="334">
        <v>0</v>
      </c>
      <c r="AD19631" s="334">
        <v>0</v>
      </c>
      <c r="AE19631" s="334">
        <f t="shared" si="3073"/>
        <v>0</v>
      </c>
      <c r="AF19631" s="334">
        <f t="shared" si="3074"/>
        <v>0</v>
      </c>
      <c r="AG19631" s="340">
        <f t="shared" si="3075"/>
        <v>0</v>
      </c>
      <c r="AI19631" s="340">
        <f t="shared" si="3072"/>
        <v>0</v>
      </c>
      <c r="AJ19631" s="340">
        <f t="shared" si="3072"/>
        <v>0</v>
      </c>
      <c r="AK19631" s="340">
        <f t="shared" si="3072"/>
        <v>0</v>
      </c>
      <c r="AL19631" s="340">
        <f t="shared" si="3072"/>
        <v>0</v>
      </c>
      <c r="AM19631" s="340">
        <f t="shared" si="3072"/>
        <v>0</v>
      </c>
    </row>
    <row r="19632" spans="1:39" x14ac:dyDescent="0.35">
      <c r="A19632" s="337">
        <v>41545</v>
      </c>
      <c r="B19632" s="338">
        <f t="shared" si="3067"/>
        <v>2013</v>
      </c>
      <c r="C19632" s="338">
        <f t="shared" si="3068"/>
        <v>9</v>
      </c>
      <c r="D19632" s="338">
        <f t="shared" si="3069"/>
        <v>28</v>
      </c>
      <c r="E19632" s="334">
        <v>0</v>
      </c>
      <c r="F19632" s="334">
        <v>0</v>
      </c>
      <c r="G19632" s="334">
        <v>0</v>
      </c>
      <c r="H19632" s="334">
        <v>0</v>
      </c>
      <c r="I19632" s="334">
        <v>0</v>
      </c>
      <c r="J19632" s="334">
        <v>0</v>
      </c>
      <c r="K19632" s="334">
        <v>0</v>
      </c>
      <c r="L19632" s="334">
        <v>0</v>
      </c>
      <c r="M19632" s="334">
        <v>0</v>
      </c>
      <c r="N19632" s="334">
        <v>0</v>
      </c>
      <c r="O19632" s="334">
        <v>0</v>
      </c>
      <c r="P19632" s="334">
        <v>0</v>
      </c>
      <c r="Q19632" s="334">
        <v>0</v>
      </c>
      <c r="R19632" s="334">
        <v>0</v>
      </c>
      <c r="S19632" s="334">
        <v>0</v>
      </c>
      <c r="T19632" s="334">
        <v>0</v>
      </c>
      <c r="U19632" s="334">
        <v>0</v>
      </c>
      <c r="V19632" s="334">
        <v>0</v>
      </c>
      <c r="W19632" s="334">
        <v>0</v>
      </c>
      <c r="X19632" s="334">
        <v>0</v>
      </c>
      <c r="Y19632" s="334">
        <v>0</v>
      </c>
      <c r="Z19632" s="334">
        <v>0</v>
      </c>
      <c r="AA19632" s="334">
        <v>0</v>
      </c>
      <c r="AB19632" s="334">
        <v>0</v>
      </c>
      <c r="AD19632" s="334">
        <v>0</v>
      </c>
      <c r="AE19632" s="334">
        <f t="shared" si="3073"/>
        <v>0</v>
      </c>
      <c r="AF19632" s="334">
        <f t="shared" si="3074"/>
        <v>0</v>
      </c>
      <c r="AG19632" s="340">
        <f t="shared" si="3075"/>
        <v>0</v>
      </c>
      <c r="AI19632" s="340">
        <f t="shared" si="3072"/>
        <v>0</v>
      </c>
      <c r="AJ19632" s="340">
        <f t="shared" si="3072"/>
        <v>0</v>
      </c>
      <c r="AK19632" s="340">
        <f t="shared" si="3072"/>
        <v>0</v>
      </c>
      <c r="AL19632" s="340">
        <f t="shared" si="3072"/>
        <v>0</v>
      </c>
      <c r="AM19632" s="340">
        <f t="shared" si="3072"/>
        <v>0</v>
      </c>
    </row>
    <row r="19633" spans="1:39" x14ac:dyDescent="0.35">
      <c r="A19633" s="337">
        <v>41546</v>
      </c>
      <c r="B19633" s="338">
        <f t="shared" si="3067"/>
        <v>2013</v>
      </c>
      <c r="C19633" s="338">
        <f t="shared" si="3068"/>
        <v>9</v>
      </c>
      <c r="D19633" s="338">
        <f t="shared" si="3069"/>
        <v>29</v>
      </c>
      <c r="E19633" s="334">
        <v>0</v>
      </c>
      <c r="F19633" s="334">
        <v>0</v>
      </c>
      <c r="G19633" s="334">
        <v>0</v>
      </c>
      <c r="H19633" s="334">
        <v>0</v>
      </c>
      <c r="I19633" s="334">
        <v>0</v>
      </c>
      <c r="J19633" s="334">
        <v>0</v>
      </c>
      <c r="K19633" s="334">
        <v>0</v>
      </c>
      <c r="L19633" s="334">
        <v>0</v>
      </c>
      <c r="M19633" s="334">
        <v>0</v>
      </c>
      <c r="N19633" s="334">
        <v>0</v>
      </c>
      <c r="O19633" s="334">
        <v>0</v>
      </c>
      <c r="P19633" s="334">
        <v>0</v>
      </c>
      <c r="Q19633" s="334">
        <v>0</v>
      </c>
      <c r="R19633" s="334">
        <v>0</v>
      </c>
      <c r="S19633" s="334">
        <v>0</v>
      </c>
      <c r="T19633" s="334">
        <v>0</v>
      </c>
      <c r="U19633" s="334">
        <v>0</v>
      </c>
      <c r="V19633" s="334">
        <v>0</v>
      </c>
      <c r="W19633" s="334">
        <v>0</v>
      </c>
      <c r="X19633" s="334">
        <v>0</v>
      </c>
      <c r="Y19633" s="334">
        <v>0</v>
      </c>
      <c r="Z19633" s="334">
        <v>0</v>
      </c>
      <c r="AA19633" s="334">
        <v>0</v>
      </c>
      <c r="AB19633" s="334">
        <v>0</v>
      </c>
      <c r="AD19633" s="334">
        <v>0</v>
      </c>
      <c r="AE19633" s="334">
        <f t="shared" si="3073"/>
        <v>0</v>
      </c>
      <c r="AF19633" s="334">
        <f t="shared" si="3074"/>
        <v>0</v>
      </c>
      <c r="AG19633" s="340">
        <f t="shared" si="3075"/>
        <v>0</v>
      </c>
      <c r="AI19633" s="340">
        <f t="shared" si="3072"/>
        <v>0</v>
      </c>
      <c r="AJ19633" s="340">
        <f t="shared" si="3072"/>
        <v>0</v>
      </c>
      <c r="AK19633" s="340">
        <f t="shared" si="3072"/>
        <v>0</v>
      </c>
      <c r="AL19633" s="340">
        <f t="shared" si="3072"/>
        <v>0</v>
      </c>
      <c r="AM19633" s="340">
        <f t="shared" si="3072"/>
        <v>0</v>
      </c>
    </row>
    <row r="19634" spans="1:39" x14ac:dyDescent="0.35">
      <c r="A19634" s="337">
        <v>41547</v>
      </c>
      <c r="B19634" s="338">
        <f t="shared" si="3067"/>
        <v>2013</v>
      </c>
      <c r="C19634" s="338">
        <f t="shared" si="3068"/>
        <v>9</v>
      </c>
      <c r="D19634" s="338">
        <f t="shared" si="3069"/>
        <v>30</v>
      </c>
      <c r="E19634" s="334">
        <v>0</v>
      </c>
      <c r="F19634" s="334">
        <v>0</v>
      </c>
      <c r="G19634" s="334">
        <v>0</v>
      </c>
      <c r="H19634" s="334">
        <v>0</v>
      </c>
      <c r="I19634" s="334">
        <v>0</v>
      </c>
      <c r="J19634" s="334">
        <v>0</v>
      </c>
      <c r="K19634" s="334">
        <v>0</v>
      </c>
      <c r="L19634" s="334">
        <v>0</v>
      </c>
      <c r="M19634" s="334">
        <v>0</v>
      </c>
      <c r="N19634" s="334">
        <v>0</v>
      </c>
      <c r="O19634" s="334">
        <v>0</v>
      </c>
      <c r="P19634" s="334">
        <v>0</v>
      </c>
      <c r="Q19634" s="334">
        <v>0</v>
      </c>
      <c r="R19634" s="334">
        <v>0</v>
      </c>
      <c r="S19634" s="334">
        <v>0</v>
      </c>
      <c r="T19634" s="334">
        <v>0</v>
      </c>
      <c r="U19634" s="334">
        <v>0</v>
      </c>
      <c r="V19634" s="334">
        <v>0</v>
      </c>
      <c r="W19634" s="334">
        <v>0</v>
      </c>
      <c r="X19634" s="334">
        <v>0</v>
      </c>
      <c r="Y19634" s="334">
        <v>0</v>
      </c>
      <c r="Z19634" s="334">
        <v>0</v>
      </c>
      <c r="AA19634" s="334">
        <v>0</v>
      </c>
      <c r="AB19634" s="334">
        <v>0</v>
      </c>
      <c r="AD19634" s="334">
        <v>0</v>
      </c>
      <c r="AE19634" s="334">
        <f t="shared" si="3073"/>
        <v>0</v>
      </c>
      <c r="AF19634" s="334">
        <f t="shared" si="3074"/>
        <v>0</v>
      </c>
      <c r="AG19634" s="340">
        <f t="shared" si="3075"/>
        <v>0</v>
      </c>
      <c r="AI19634" s="340">
        <f t="shared" si="3072"/>
        <v>0</v>
      </c>
      <c r="AJ19634" s="340">
        <f t="shared" si="3072"/>
        <v>0</v>
      </c>
      <c r="AK19634" s="340">
        <f t="shared" si="3072"/>
        <v>0</v>
      </c>
      <c r="AL19634" s="340">
        <f t="shared" si="3072"/>
        <v>0</v>
      </c>
      <c r="AM19634" s="340">
        <f t="shared" si="3072"/>
        <v>0</v>
      </c>
    </row>
    <row r="19635" spans="1:39" x14ac:dyDescent="0.35">
      <c r="A19635" s="337">
        <v>41548</v>
      </c>
      <c r="B19635" s="338">
        <f t="shared" si="3067"/>
        <v>2013</v>
      </c>
      <c r="C19635" s="338">
        <f t="shared" si="3068"/>
        <v>10</v>
      </c>
      <c r="D19635" s="338">
        <f t="shared" si="3069"/>
        <v>1</v>
      </c>
      <c r="E19635" s="334">
        <v>0</v>
      </c>
      <c r="F19635" s="334">
        <v>0</v>
      </c>
      <c r="G19635" s="334">
        <v>0</v>
      </c>
      <c r="H19635" s="334">
        <v>0</v>
      </c>
      <c r="I19635" s="334">
        <v>0</v>
      </c>
      <c r="J19635" s="334">
        <v>0</v>
      </c>
      <c r="K19635" s="334">
        <v>0</v>
      </c>
      <c r="L19635" s="334">
        <v>0</v>
      </c>
      <c r="M19635" s="334">
        <v>0</v>
      </c>
      <c r="N19635" s="334">
        <v>0</v>
      </c>
      <c r="O19635" s="334">
        <v>0</v>
      </c>
      <c r="P19635" s="334">
        <v>0</v>
      </c>
      <c r="Q19635" s="334">
        <v>0</v>
      </c>
      <c r="R19635" s="334">
        <v>0</v>
      </c>
      <c r="S19635" s="334">
        <v>0</v>
      </c>
      <c r="T19635" s="334">
        <v>0</v>
      </c>
      <c r="U19635" s="334">
        <v>0</v>
      </c>
      <c r="V19635" s="334">
        <v>0</v>
      </c>
      <c r="W19635" s="334">
        <v>0</v>
      </c>
      <c r="X19635" s="334">
        <v>0</v>
      </c>
      <c r="Y19635" s="334">
        <v>0</v>
      </c>
      <c r="Z19635" s="334">
        <v>0</v>
      </c>
      <c r="AA19635" s="334">
        <v>0</v>
      </c>
      <c r="AB19635" s="334">
        <v>0</v>
      </c>
      <c r="AD19635" s="334">
        <v>0</v>
      </c>
      <c r="AE19635" s="334">
        <f t="shared" si="3073"/>
        <v>0</v>
      </c>
      <c r="AF19635" s="334">
        <f t="shared" si="3074"/>
        <v>0</v>
      </c>
      <c r="AG19635" s="340">
        <f t="shared" si="3075"/>
        <v>0</v>
      </c>
      <c r="AI19635" s="340">
        <f t="shared" si="3072"/>
        <v>0</v>
      </c>
      <c r="AJ19635" s="340">
        <f t="shared" si="3072"/>
        <v>0</v>
      </c>
      <c r="AK19635" s="340">
        <f t="shared" si="3072"/>
        <v>0</v>
      </c>
      <c r="AL19635" s="340">
        <f t="shared" si="3072"/>
        <v>0</v>
      </c>
      <c r="AM19635" s="340">
        <f t="shared" si="3072"/>
        <v>0</v>
      </c>
    </row>
    <row r="19636" spans="1:39" x14ac:dyDescent="0.35">
      <c r="A19636" s="337">
        <v>41549</v>
      </c>
      <c r="B19636" s="338">
        <f t="shared" si="3067"/>
        <v>2013</v>
      </c>
      <c r="C19636" s="338">
        <f t="shared" si="3068"/>
        <v>10</v>
      </c>
      <c r="D19636" s="338">
        <f t="shared" si="3069"/>
        <v>2</v>
      </c>
      <c r="E19636" s="334">
        <v>0</v>
      </c>
      <c r="F19636" s="334">
        <v>0</v>
      </c>
      <c r="G19636" s="334">
        <v>0</v>
      </c>
      <c r="H19636" s="334">
        <v>0</v>
      </c>
      <c r="I19636" s="334">
        <v>0</v>
      </c>
      <c r="J19636" s="334">
        <v>0</v>
      </c>
      <c r="K19636" s="334">
        <v>0</v>
      </c>
      <c r="L19636" s="334">
        <v>0</v>
      </c>
      <c r="M19636" s="334">
        <v>0</v>
      </c>
      <c r="N19636" s="334">
        <v>0</v>
      </c>
      <c r="O19636" s="334">
        <v>0</v>
      </c>
      <c r="P19636" s="334">
        <v>0</v>
      </c>
      <c r="Q19636" s="334">
        <v>0</v>
      </c>
      <c r="R19636" s="334">
        <v>0</v>
      </c>
      <c r="S19636" s="334">
        <v>0</v>
      </c>
      <c r="T19636" s="334">
        <v>0</v>
      </c>
      <c r="U19636" s="334">
        <v>0</v>
      </c>
      <c r="V19636" s="334">
        <v>0</v>
      </c>
      <c r="W19636" s="334">
        <v>0</v>
      </c>
      <c r="X19636" s="334">
        <v>0</v>
      </c>
      <c r="Y19636" s="334">
        <v>0</v>
      </c>
      <c r="Z19636" s="334">
        <v>0</v>
      </c>
      <c r="AA19636" s="334">
        <v>0</v>
      </c>
      <c r="AB19636" s="334">
        <v>0</v>
      </c>
      <c r="AD19636" s="334">
        <v>0</v>
      </c>
      <c r="AE19636" s="334">
        <f t="shared" si="3073"/>
        <v>0</v>
      </c>
      <c r="AF19636" s="334">
        <f t="shared" si="3074"/>
        <v>0</v>
      </c>
      <c r="AG19636" s="340">
        <f t="shared" si="3075"/>
        <v>0</v>
      </c>
      <c r="AI19636" s="340">
        <f t="shared" ref="AI19636:AM19651" si="3076">IF($C19636=AI$1,$AF19636,0)</f>
        <v>0</v>
      </c>
      <c r="AJ19636" s="340">
        <f t="shared" si="3076"/>
        <v>0</v>
      </c>
      <c r="AK19636" s="340">
        <f t="shared" si="3076"/>
        <v>0</v>
      </c>
      <c r="AL19636" s="340">
        <f t="shared" si="3076"/>
        <v>0</v>
      </c>
      <c r="AM19636" s="340">
        <f t="shared" si="3076"/>
        <v>0</v>
      </c>
    </row>
    <row r="19637" spans="1:39" x14ac:dyDescent="0.35">
      <c r="A19637" s="337">
        <v>41550</v>
      </c>
      <c r="B19637" s="338">
        <f t="shared" si="3067"/>
        <v>2013</v>
      </c>
      <c r="C19637" s="338">
        <f t="shared" si="3068"/>
        <v>10</v>
      </c>
      <c r="D19637" s="338">
        <f t="shared" si="3069"/>
        <v>3</v>
      </c>
      <c r="E19637" s="334">
        <v>0</v>
      </c>
      <c r="F19637" s="334">
        <v>0</v>
      </c>
      <c r="G19637" s="334">
        <v>0</v>
      </c>
      <c r="H19637" s="334">
        <v>0</v>
      </c>
      <c r="I19637" s="334">
        <v>0</v>
      </c>
      <c r="J19637" s="334">
        <v>0</v>
      </c>
      <c r="K19637" s="334">
        <v>0</v>
      </c>
      <c r="L19637" s="334">
        <v>0</v>
      </c>
      <c r="M19637" s="334">
        <v>0</v>
      </c>
      <c r="N19637" s="334">
        <v>0</v>
      </c>
      <c r="O19637" s="334">
        <v>0</v>
      </c>
      <c r="P19637" s="334">
        <v>0</v>
      </c>
      <c r="Q19637" s="334">
        <v>0</v>
      </c>
      <c r="R19637" s="334">
        <v>0</v>
      </c>
      <c r="S19637" s="334">
        <v>0</v>
      </c>
      <c r="T19637" s="334">
        <v>0.2</v>
      </c>
      <c r="U19637" s="334">
        <v>0.1</v>
      </c>
      <c r="V19637" s="334">
        <v>0</v>
      </c>
      <c r="W19637" s="334">
        <v>0</v>
      </c>
      <c r="X19637" s="334">
        <v>0</v>
      </c>
      <c r="Y19637" s="334">
        <v>0</v>
      </c>
      <c r="Z19637" s="334">
        <v>0</v>
      </c>
      <c r="AA19637" s="334">
        <v>0</v>
      </c>
      <c r="AB19637" s="334">
        <v>0</v>
      </c>
      <c r="AD19637" s="334">
        <v>0.3</v>
      </c>
      <c r="AE19637" s="334">
        <f t="shared" si="3073"/>
        <v>0.3</v>
      </c>
      <c r="AF19637" s="334">
        <f t="shared" si="3074"/>
        <v>0.30000000000000004</v>
      </c>
      <c r="AG19637" s="340">
        <f t="shared" si="3075"/>
        <v>5.5511151231257827E-17</v>
      </c>
      <c r="AI19637" s="340">
        <f t="shared" si="3076"/>
        <v>0</v>
      </c>
      <c r="AJ19637" s="340">
        <f t="shared" si="3076"/>
        <v>0</v>
      </c>
      <c r="AK19637" s="340">
        <f t="shared" si="3076"/>
        <v>0</v>
      </c>
      <c r="AL19637" s="340">
        <f t="shared" si="3076"/>
        <v>0</v>
      </c>
      <c r="AM19637" s="340">
        <f t="shared" si="3076"/>
        <v>0</v>
      </c>
    </row>
    <row r="19638" spans="1:39" x14ac:dyDescent="0.35">
      <c r="A19638" s="337">
        <v>41551</v>
      </c>
      <c r="B19638" s="338">
        <f t="shared" si="3067"/>
        <v>2013</v>
      </c>
      <c r="C19638" s="338">
        <f t="shared" si="3068"/>
        <v>10</v>
      </c>
      <c r="D19638" s="338">
        <f t="shared" si="3069"/>
        <v>4</v>
      </c>
      <c r="E19638" s="334">
        <v>0</v>
      </c>
      <c r="F19638" s="334">
        <v>0</v>
      </c>
      <c r="G19638" s="334">
        <v>0</v>
      </c>
      <c r="H19638" s="334">
        <v>0</v>
      </c>
      <c r="I19638" s="334">
        <v>0</v>
      </c>
      <c r="J19638" s="334">
        <v>0</v>
      </c>
      <c r="K19638" s="334">
        <v>0</v>
      </c>
      <c r="L19638" s="334">
        <v>0</v>
      </c>
      <c r="M19638" s="334">
        <v>0</v>
      </c>
      <c r="N19638" s="334">
        <v>0</v>
      </c>
      <c r="O19638" s="334">
        <v>0</v>
      </c>
      <c r="P19638" s="334">
        <v>0</v>
      </c>
      <c r="Q19638" s="334">
        <v>0</v>
      </c>
      <c r="R19638" s="334">
        <v>0</v>
      </c>
      <c r="S19638" s="334">
        <v>0</v>
      </c>
      <c r="T19638" s="334">
        <v>0</v>
      </c>
      <c r="U19638" s="334">
        <v>0</v>
      </c>
      <c r="V19638" s="334">
        <v>0</v>
      </c>
      <c r="W19638" s="334">
        <v>0</v>
      </c>
      <c r="X19638" s="334">
        <v>0</v>
      </c>
      <c r="Y19638" s="334">
        <v>0</v>
      </c>
      <c r="Z19638" s="334">
        <v>0</v>
      </c>
      <c r="AA19638" s="334">
        <v>0</v>
      </c>
      <c r="AB19638" s="334">
        <v>0</v>
      </c>
      <c r="AD19638" s="334">
        <v>0</v>
      </c>
      <c r="AE19638" s="334">
        <f t="shared" si="3073"/>
        <v>0</v>
      </c>
      <c r="AF19638" s="334">
        <f t="shared" si="3074"/>
        <v>0</v>
      </c>
      <c r="AG19638" s="340">
        <f t="shared" si="3075"/>
        <v>0</v>
      </c>
      <c r="AI19638" s="340">
        <f t="shared" si="3076"/>
        <v>0</v>
      </c>
      <c r="AJ19638" s="340">
        <f t="shared" si="3076"/>
        <v>0</v>
      </c>
      <c r="AK19638" s="340">
        <f t="shared" si="3076"/>
        <v>0</v>
      </c>
      <c r="AL19638" s="340">
        <f t="shared" si="3076"/>
        <v>0</v>
      </c>
      <c r="AM19638" s="340">
        <f t="shared" si="3076"/>
        <v>0</v>
      </c>
    </row>
    <row r="19639" spans="1:39" x14ac:dyDescent="0.35">
      <c r="A19639" s="337">
        <v>41552</v>
      </c>
      <c r="B19639" s="338">
        <f t="shared" si="3067"/>
        <v>2013</v>
      </c>
      <c r="C19639" s="338">
        <f t="shared" si="3068"/>
        <v>10</v>
      </c>
      <c r="D19639" s="338">
        <f t="shared" si="3069"/>
        <v>5</v>
      </c>
      <c r="E19639" s="334">
        <v>0</v>
      </c>
      <c r="F19639" s="334">
        <v>0</v>
      </c>
      <c r="G19639" s="334">
        <v>0</v>
      </c>
      <c r="H19639" s="334">
        <v>0</v>
      </c>
      <c r="I19639" s="334">
        <v>0</v>
      </c>
      <c r="J19639" s="334">
        <v>0</v>
      </c>
      <c r="K19639" s="334">
        <v>0</v>
      </c>
      <c r="L19639" s="334">
        <v>0</v>
      </c>
      <c r="M19639" s="334">
        <v>0</v>
      </c>
      <c r="N19639" s="334">
        <v>0</v>
      </c>
      <c r="O19639" s="334">
        <v>0</v>
      </c>
      <c r="P19639" s="334">
        <v>0</v>
      </c>
      <c r="Q19639" s="334">
        <v>0</v>
      </c>
      <c r="R19639" s="334">
        <v>0</v>
      </c>
      <c r="S19639" s="334">
        <v>0</v>
      </c>
      <c r="T19639" s="334">
        <v>0</v>
      </c>
      <c r="U19639" s="334">
        <v>0</v>
      </c>
      <c r="V19639" s="334">
        <v>0</v>
      </c>
      <c r="W19639" s="334">
        <v>0</v>
      </c>
      <c r="X19639" s="334">
        <v>0</v>
      </c>
      <c r="Y19639" s="334">
        <v>0</v>
      </c>
      <c r="Z19639" s="334">
        <v>0</v>
      </c>
      <c r="AA19639" s="334">
        <v>0</v>
      </c>
      <c r="AB19639" s="334">
        <v>0</v>
      </c>
      <c r="AD19639" s="334">
        <v>0</v>
      </c>
      <c r="AE19639" s="334">
        <f t="shared" si="3073"/>
        <v>0</v>
      </c>
      <c r="AF19639" s="334">
        <f t="shared" si="3074"/>
        <v>0</v>
      </c>
      <c r="AG19639" s="340">
        <f t="shared" si="3075"/>
        <v>0</v>
      </c>
      <c r="AI19639" s="340">
        <f t="shared" si="3076"/>
        <v>0</v>
      </c>
      <c r="AJ19639" s="340">
        <f t="shared" si="3076"/>
        <v>0</v>
      </c>
      <c r="AK19639" s="340">
        <f t="shared" si="3076"/>
        <v>0</v>
      </c>
      <c r="AL19639" s="340">
        <f t="shared" si="3076"/>
        <v>0</v>
      </c>
      <c r="AM19639" s="340">
        <f t="shared" si="3076"/>
        <v>0</v>
      </c>
    </row>
    <row r="19640" spans="1:39" x14ac:dyDescent="0.35">
      <c r="A19640" s="337">
        <v>41553</v>
      </c>
      <c r="B19640" s="338">
        <f t="shared" si="3067"/>
        <v>2013</v>
      </c>
      <c r="C19640" s="338">
        <f t="shared" si="3068"/>
        <v>10</v>
      </c>
      <c r="D19640" s="338">
        <f t="shared" si="3069"/>
        <v>6</v>
      </c>
      <c r="E19640" s="334">
        <v>0</v>
      </c>
      <c r="F19640" s="334">
        <v>0</v>
      </c>
      <c r="G19640" s="334">
        <v>0</v>
      </c>
      <c r="H19640" s="334">
        <v>0</v>
      </c>
      <c r="I19640" s="334">
        <v>0</v>
      </c>
      <c r="J19640" s="334">
        <v>0</v>
      </c>
      <c r="K19640" s="334">
        <v>0</v>
      </c>
      <c r="L19640" s="334">
        <v>0</v>
      </c>
      <c r="M19640" s="334">
        <v>0</v>
      </c>
      <c r="N19640" s="334">
        <v>0</v>
      </c>
      <c r="O19640" s="334">
        <v>0</v>
      </c>
      <c r="P19640" s="334">
        <v>0</v>
      </c>
      <c r="Q19640" s="334">
        <v>0</v>
      </c>
      <c r="R19640" s="334">
        <v>0</v>
      </c>
      <c r="S19640" s="334">
        <v>0</v>
      </c>
      <c r="T19640" s="334">
        <v>0</v>
      </c>
      <c r="U19640" s="334">
        <v>0</v>
      </c>
      <c r="V19640" s="334">
        <v>0</v>
      </c>
      <c r="W19640" s="334">
        <v>0</v>
      </c>
      <c r="X19640" s="334">
        <v>0</v>
      </c>
      <c r="Y19640" s="334">
        <v>0</v>
      </c>
      <c r="Z19640" s="334">
        <v>0</v>
      </c>
      <c r="AA19640" s="334">
        <v>0</v>
      </c>
      <c r="AB19640" s="334">
        <v>0</v>
      </c>
      <c r="AD19640" s="334">
        <v>0</v>
      </c>
      <c r="AE19640" s="334">
        <f t="shared" si="3073"/>
        <v>0</v>
      </c>
      <c r="AF19640" s="334">
        <f t="shared" si="3074"/>
        <v>0</v>
      </c>
      <c r="AG19640" s="340">
        <f t="shared" si="3075"/>
        <v>0</v>
      </c>
      <c r="AI19640" s="340">
        <f t="shared" si="3076"/>
        <v>0</v>
      </c>
      <c r="AJ19640" s="340">
        <f t="shared" si="3076"/>
        <v>0</v>
      </c>
      <c r="AK19640" s="340">
        <f t="shared" si="3076"/>
        <v>0</v>
      </c>
      <c r="AL19640" s="340">
        <f t="shared" si="3076"/>
        <v>0</v>
      </c>
      <c r="AM19640" s="340">
        <f t="shared" si="3076"/>
        <v>0</v>
      </c>
    </row>
    <row r="19641" spans="1:39" x14ac:dyDescent="0.35">
      <c r="A19641" s="337">
        <v>41554</v>
      </c>
      <c r="B19641" s="338">
        <f t="shared" si="3067"/>
        <v>2013</v>
      </c>
      <c r="C19641" s="338">
        <f t="shared" si="3068"/>
        <v>10</v>
      </c>
      <c r="D19641" s="338">
        <f t="shared" si="3069"/>
        <v>7</v>
      </c>
      <c r="E19641" s="334">
        <v>0</v>
      </c>
      <c r="F19641" s="334">
        <v>0</v>
      </c>
      <c r="G19641" s="334">
        <v>0</v>
      </c>
      <c r="H19641" s="334">
        <v>0</v>
      </c>
      <c r="I19641" s="334">
        <v>0</v>
      </c>
      <c r="J19641" s="334">
        <v>0</v>
      </c>
      <c r="K19641" s="334">
        <v>0</v>
      </c>
      <c r="L19641" s="334">
        <v>0</v>
      </c>
      <c r="M19641" s="334">
        <v>0</v>
      </c>
      <c r="N19641" s="334">
        <v>0</v>
      </c>
      <c r="O19641" s="334">
        <v>0</v>
      </c>
      <c r="P19641" s="334">
        <v>0</v>
      </c>
      <c r="Q19641" s="334">
        <v>0</v>
      </c>
      <c r="R19641" s="334">
        <v>0</v>
      </c>
      <c r="S19641" s="334">
        <v>0</v>
      </c>
      <c r="T19641" s="334">
        <v>0</v>
      </c>
      <c r="U19641" s="334">
        <v>0</v>
      </c>
      <c r="V19641" s="334">
        <v>0</v>
      </c>
      <c r="W19641" s="334">
        <v>0</v>
      </c>
      <c r="X19641" s="334">
        <v>0</v>
      </c>
      <c r="Y19641" s="334">
        <v>0</v>
      </c>
      <c r="Z19641" s="334">
        <v>0</v>
      </c>
      <c r="AA19641" s="334">
        <v>0</v>
      </c>
      <c r="AB19641" s="334">
        <v>0</v>
      </c>
      <c r="AD19641" s="334">
        <v>0</v>
      </c>
      <c r="AE19641" s="334">
        <f t="shared" si="3073"/>
        <v>0</v>
      </c>
      <c r="AF19641" s="334">
        <f t="shared" si="3074"/>
        <v>0</v>
      </c>
      <c r="AG19641" s="340">
        <f t="shared" si="3075"/>
        <v>0</v>
      </c>
      <c r="AI19641" s="340">
        <f t="shared" si="3076"/>
        <v>0</v>
      </c>
      <c r="AJ19641" s="340">
        <f t="shared" si="3076"/>
        <v>0</v>
      </c>
      <c r="AK19641" s="340">
        <f t="shared" si="3076"/>
        <v>0</v>
      </c>
      <c r="AL19641" s="340">
        <f t="shared" si="3076"/>
        <v>0</v>
      </c>
      <c r="AM19641" s="340">
        <f t="shared" si="3076"/>
        <v>0</v>
      </c>
    </row>
    <row r="19642" spans="1:39" x14ac:dyDescent="0.35">
      <c r="A19642" s="337">
        <v>41555</v>
      </c>
      <c r="B19642" s="338">
        <f t="shared" si="3067"/>
        <v>2013</v>
      </c>
      <c r="C19642" s="338">
        <f t="shared" si="3068"/>
        <v>10</v>
      </c>
      <c r="D19642" s="338">
        <f t="shared" si="3069"/>
        <v>8</v>
      </c>
      <c r="E19642" s="334">
        <v>0</v>
      </c>
      <c r="F19642" s="334">
        <v>0</v>
      </c>
      <c r="G19642" s="334">
        <v>0</v>
      </c>
      <c r="H19642" s="334">
        <v>0</v>
      </c>
      <c r="I19642" s="334">
        <v>0</v>
      </c>
      <c r="J19642" s="334">
        <v>0</v>
      </c>
      <c r="K19642" s="334">
        <v>0</v>
      </c>
      <c r="L19642" s="334">
        <v>0</v>
      </c>
      <c r="M19642" s="334">
        <v>0</v>
      </c>
      <c r="N19642" s="334">
        <v>0</v>
      </c>
      <c r="O19642" s="334">
        <v>0</v>
      </c>
      <c r="P19642" s="334">
        <v>0</v>
      </c>
      <c r="Q19642" s="334">
        <v>0</v>
      </c>
      <c r="R19642" s="334">
        <v>0</v>
      </c>
      <c r="S19642" s="334">
        <v>0</v>
      </c>
      <c r="T19642" s="334">
        <v>0</v>
      </c>
      <c r="U19642" s="334">
        <v>0</v>
      </c>
      <c r="V19642" s="334">
        <v>0</v>
      </c>
      <c r="W19642" s="334">
        <v>0</v>
      </c>
      <c r="X19642" s="334">
        <v>0</v>
      </c>
      <c r="Y19642" s="334">
        <v>0</v>
      </c>
      <c r="Z19642" s="334">
        <v>0</v>
      </c>
      <c r="AA19642" s="334">
        <v>0</v>
      </c>
      <c r="AB19642" s="334">
        <v>0</v>
      </c>
      <c r="AD19642" s="334">
        <v>0</v>
      </c>
      <c r="AE19642" s="334">
        <f t="shared" si="3073"/>
        <v>0</v>
      </c>
      <c r="AF19642" s="334">
        <f t="shared" si="3074"/>
        <v>0</v>
      </c>
      <c r="AG19642" s="340">
        <f t="shared" si="3075"/>
        <v>0</v>
      </c>
      <c r="AI19642" s="340">
        <f t="shared" si="3076"/>
        <v>0</v>
      </c>
      <c r="AJ19642" s="340">
        <f t="shared" si="3076"/>
        <v>0</v>
      </c>
      <c r="AK19642" s="340">
        <f t="shared" si="3076"/>
        <v>0</v>
      </c>
      <c r="AL19642" s="340">
        <f t="shared" si="3076"/>
        <v>0</v>
      </c>
      <c r="AM19642" s="340">
        <f t="shared" si="3076"/>
        <v>0</v>
      </c>
    </row>
    <row r="19643" spans="1:39" x14ac:dyDescent="0.35">
      <c r="A19643" s="337">
        <v>41556</v>
      </c>
      <c r="B19643" s="338">
        <f t="shared" si="3067"/>
        <v>2013</v>
      </c>
      <c r="C19643" s="338">
        <f t="shared" si="3068"/>
        <v>10</v>
      </c>
      <c r="D19643" s="338">
        <f t="shared" si="3069"/>
        <v>9</v>
      </c>
      <c r="E19643" s="334">
        <v>0</v>
      </c>
      <c r="F19643" s="334">
        <v>0</v>
      </c>
      <c r="G19643" s="334">
        <v>0</v>
      </c>
      <c r="H19643" s="334">
        <v>0</v>
      </c>
      <c r="I19643" s="334">
        <v>0</v>
      </c>
      <c r="J19643" s="334">
        <v>0</v>
      </c>
      <c r="K19643" s="334">
        <v>0</v>
      </c>
      <c r="L19643" s="334">
        <v>0</v>
      </c>
      <c r="M19643" s="334">
        <v>0</v>
      </c>
      <c r="N19643" s="334">
        <v>0</v>
      </c>
      <c r="O19643" s="334">
        <v>0</v>
      </c>
      <c r="P19643" s="334">
        <v>0</v>
      </c>
      <c r="Q19643" s="334">
        <v>0</v>
      </c>
      <c r="R19643" s="334">
        <v>0</v>
      </c>
      <c r="S19643" s="334">
        <v>0</v>
      </c>
      <c r="T19643" s="334">
        <v>0</v>
      </c>
      <c r="U19643" s="334">
        <v>0</v>
      </c>
      <c r="V19643" s="334">
        <v>0</v>
      </c>
      <c r="W19643" s="334">
        <v>0</v>
      </c>
      <c r="X19643" s="334">
        <v>0</v>
      </c>
      <c r="Y19643" s="334">
        <v>0</v>
      </c>
      <c r="Z19643" s="334">
        <v>0</v>
      </c>
      <c r="AA19643" s="334">
        <v>0</v>
      </c>
      <c r="AB19643" s="334">
        <v>0</v>
      </c>
      <c r="AD19643" s="334">
        <v>0</v>
      </c>
      <c r="AE19643" s="334">
        <f t="shared" si="3073"/>
        <v>0</v>
      </c>
      <c r="AF19643" s="334">
        <f t="shared" si="3074"/>
        <v>0</v>
      </c>
      <c r="AG19643" s="340">
        <f t="shared" si="3075"/>
        <v>0</v>
      </c>
      <c r="AI19643" s="340">
        <f t="shared" si="3076"/>
        <v>0</v>
      </c>
      <c r="AJ19643" s="340">
        <f t="shared" si="3076"/>
        <v>0</v>
      </c>
      <c r="AK19643" s="340">
        <f t="shared" si="3076"/>
        <v>0</v>
      </c>
      <c r="AL19643" s="340">
        <f t="shared" si="3076"/>
        <v>0</v>
      </c>
      <c r="AM19643" s="340">
        <f t="shared" si="3076"/>
        <v>0</v>
      </c>
    </row>
    <row r="19644" spans="1:39" x14ac:dyDescent="0.35">
      <c r="A19644" s="337">
        <v>41557</v>
      </c>
      <c r="B19644" s="338">
        <f t="shared" si="3067"/>
        <v>2013</v>
      </c>
      <c r="C19644" s="338">
        <f t="shared" si="3068"/>
        <v>10</v>
      </c>
      <c r="D19644" s="338">
        <f t="shared" si="3069"/>
        <v>10</v>
      </c>
      <c r="E19644" s="334">
        <v>0</v>
      </c>
      <c r="F19644" s="334">
        <v>0</v>
      </c>
      <c r="G19644" s="334">
        <v>0</v>
      </c>
      <c r="H19644" s="334">
        <v>0</v>
      </c>
      <c r="I19644" s="334">
        <v>0</v>
      </c>
      <c r="J19644" s="334">
        <v>0</v>
      </c>
      <c r="K19644" s="334">
        <v>0</v>
      </c>
      <c r="L19644" s="334">
        <v>0</v>
      </c>
      <c r="M19644" s="334">
        <v>0</v>
      </c>
      <c r="N19644" s="334">
        <v>0</v>
      </c>
      <c r="O19644" s="334">
        <v>0</v>
      </c>
      <c r="P19644" s="334">
        <v>0</v>
      </c>
      <c r="Q19644" s="334">
        <v>0</v>
      </c>
      <c r="R19644" s="334">
        <v>0</v>
      </c>
      <c r="S19644" s="334">
        <v>0</v>
      </c>
      <c r="T19644" s="334">
        <v>0</v>
      </c>
      <c r="U19644" s="334">
        <v>0</v>
      </c>
      <c r="V19644" s="334">
        <v>3</v>
      </c>
      <c r="W19644" s="334">
        <v>3.7</v>
      </c>
      <c r="X19644" s="334">
        <v>2.7</v>
      </c>
      <c r="Y19644" s="334">
        <v>1.9</v>
      </c>
      <c r="Z19644" s="334">
        <v>2.2000000000000002</v>
      </c>
      <c r="AA19644" s="334">
        <v>0.3</v>
      </c>
      <c r="AB19644" s="334">
        <v>0</v>
      </c>
      <c r="AD19644" s="334">
        <v>13.8</v>
      </c>
      <c r="AE19644" s="334">
        <f t="shared" si="3073"/>
        <v>13.8</v>
      </c>
      <c r="AF19644" s="334">
        <f t="shared" si="3074"/>
        <v>13.8</v>
      </c>
      <c r="AG19644" s="340">
        <f t="shared" si="3075"/>
        <v>0</v>
      </c>
      <c r="AI19644" s="340">
        <f t="shared" si="3076"/>
        <v>0</v>
      </c>
      <c r="AJ19644" s="340">
        <f t="shared" si="3076"/>
        <v>0</v>
      </c>
      <c r="AK19644" s="340">
        <f t="shared" si="3076"/>
        <v>0</v>
      </c>
      <c r="AL19644" s="340">
        <f t="shared" si="3076"/>
        <v>0</v>
      </c>
      <c r="AM19644" s="340">
        <f t="shared" si="3076"/>
        <v>0</v>
      </c>
    </row>
    <row r="19645" spans="1:39" x14ac:dyDescent="0.35">
      <c r="A19645" s="337">
        <v>41558</v>
      </c>
      <c r="B19645" s="338">
        <f t="shared" si="3067"/>
        <v>2013</v>
      </c>
      <c r="C19645" s="338">
        <f t="shared" si="3068"/>
        <v>10</v>
      </c>
      <c r="D19645" s="338">
        <f t="shared" si="3069"/>
        <v>11</v>
      </c>
      <c r="E19645" s="334">
        <v>0</v>
      </c>
      <c r="F19645" s="334">
        <v>0</v>
      </c>
      <c r="G19645" s="334">
        <v>0</v>
      </c>
      <c r="H19645" s="334">
        <v>0</v>
      </c>
      <c r="I19645" s="334">
        <v>0</v>
      </c>
      <c r="J19645" s="334">
        <v>0</v>
      </c>
      <c r="K19645" s="334">
        <v>0</v>
      </c>
      <c r="L19645" s="334">
        <v>0</v>
      </c>
      <c r="M19645" s="334">
        <v>0</v>
      </c>
      <c r="N19645" s="334">
        <v>0</v>
      </c>
      <c r="O19645" s="334">
        <v>0</v>
      </c>
      <c r="P19645" s="334">
        <v>0</v>
      </c>
      <c r="Q19645" s="334">
        <v>0</v>
      </c>
      <c r="R19645" s="334">
        <v>0</v>
      </c>
      <c r="S19645" s="334">
        <v>0</v>
      </c>
      <c r="T19645" s="334">
        <v>0</v>
      </c>
      <c r="U19645" s="334">
        <v>0</v>
      </c>
      <c r="V19645" s="334">
        <v>0</v>
      </c>
      <c r="W19645" s="334">
        <v>0</v>
      </c>
      <c r="X19645" s="334">
        <v>0</v>
      </c>
      <c r="Y19645" s="334">
        <v>0</v>
      </c>
      <c r="Z19645" s="334">
        <v>0</v>
      </c>
      <c r="AA19645" s="334">
        <v>0</v>
      </c>
      <c r="AB19645" s="334">
        <v>0</v>
      </c>
      <c r="AD19645" s="334">
        <v>0</v>
      </c>
      <c r="AE19645" s="334">
        <f t="shared" si="3073"/>
        <v>0</v>
      </c>
      <c r="AF19645" s="334">
        <f t="shared" si="3074"/>
        <v>0</v>
      </c>
      <c r="AG19645" s="340">
        <f t="shared" si="3075"/>
        <v>0</v>
      </c>
      <c r="AI19645" s="340">
        <f t="shared" si="3076"/>
        <v>0</v>
      </c>
      <c r="AJ19645" s="340">
        <f t="shared" si="3076"/>
        <v>0</v>
      </c>
      <c r="AK19645" s="340">
        <f t="shared" si="3076"/>
        <v>0</v>
      </c>
      <c r="AL19645" s="340">
        <f t="shared" si="3076"/>
        <v>0</v>
      </c>
      <c r="AM19645" s="340">
        <f t="shared" si="3076"/>
        <v>0</v>
      </c>
    </row>
    <row r="19646" spans="1:39" x14ac:dyDescent="0.35">
      <c r="A19646" s="337">
        <v>41559</v>
      </c>
      <c r="B19646" s="338">
        <f t="shared" si="3067"/>
        <v>2013</v>
      </c>
      <c r="C19646" s="338">
        <f t="shared" si="3068"/>
        <v>10</v>
      </c>
      <c r="D19646" s="338">
        <f t="shared" si="3069"/>
        <v>12</v>
      </c>
      <c r="E19646" s="334">
        <v>0</v>
      </c>
      <c r="F19646" s="334">
        <v>0</v>
      </c>
      <c r="G19646" s="334">
        <v>0</v>
      </c>
      <c r="H19646" s="334">
        <v>0</v>
      </c>
      <c r="I19646" s="334">
        <v>0</v>
      </c>
      <c r="J19646" s="334">
        <v>0</v>
      </c>
      <c r="K19646" s="334">
        <v>0</v>
      </c>
      <c r="L19646" s="334">
        <v>0</v>
      </c>
      <c r="M19646" s="334">
        <v>0</v>
      </c>
      <c r="N19646" s="334">
        <v>0</v>
      </c>
      <c r="O19646" s="334">
        <v>0</v>
      </c>
      <c r="P19646" s="334">
        <v>0</v>
      </c>
      <c r="Q19646" s="334">
        <v>0</v>
      </c>
      <c r="R19646" s="334">
        <v>0</v>
      </c>
      <c r="S19646" s="334">
        <v>0</v>
      </c>
      <c r="T19646" s="334">
        <v>0</v>
      </c>
      <c r="U19646" s="334">
        <v>0</v>
      </c>
      <c r="V19646" s="334">
        <v>0</v>
      </c>
      <c r="W19646" s="334">
        <v>0</v>
      </c>
      <c r="X19646" s="334">
        <v>0</v>
      </c>
      <c r="Y19646" s="334">
        <v>0</v>
      </c>
      <c r="Z19646" s="334">
        <v>0</v>
      </c>
      <c r="AA19646" s="334">
        <v>0</v>
      </c>
      <c r="AB19646" s="334">
        <v>0</v>
      </c>
      <c r="AD19646" s="334">
        <v>0</v>
      </c>
      <c r="AE19646" s="334">
        <f t="shared" si="3073"/>
        <v>0</v>
      </c>
      <c r="AF19646" s="334">
        <f t="shared" si="3074"/>
        <v>0</v>
      </c>
      <c r="AG19646" s="340">
        <f t="shared" si="3075"/>
        <v>0</v>
      </c>
      <c r="AI19646" s="340">
        <f t="shared" si="3076"/>
        <v>0</v>
      </c>
      <c r="AJ19646" s="340">
        <f t="shared" si="3076"/>
        <v>0</v>
      </c>
      <c r="AK19646" s="340">
        <f t="shared" si="3076"/>
        <v>0</v>
      </c>
      <c r="AL19646" s="340">
        <f t="shared" si="3076"/>
        <v>0</v>
      </c>
      <c r="AM19646" s="340">
        <f t="shared" si="3076"/>
        <v>0</v>
      </c>
    </row>
    <row r="19647" spans="1:39" x14ac:dyDescent="0.35">
      <c r="A19647" s="337">
        <v>41560</v>
      </c>
      <c r="B19647" s="338">
        <f t="shared" si="3067"/>
        <v>2013</v>
      </c>
      <c r="C19647" s="338">
        <f t="shared" si="3068"/>
        <v>10</v>
      </c>
      <c r="D19647" s="338">
        <f t="shared" si="3069"/>
        <v>13</v>
      </c>
      <c r="E19647" s="334">
        <v>0</v>
      </c>
      <c r="F19647" s="334">
        <v>0</v>
      </c>
      <c r="G19647" s="334">
        <v>0</v>
      </c>
      <c r="H19647" s="334">
        <v>0</v>
      </c>
      <c r="I19647" s="334">
        <v>0</v>
      </c>
      <c r="J19647" s="334">
        <v>0</v>
      </c>
      <c r="K19647" s="334">
        <v>0</v>
      </c>
      <c r="L19647" s="334">
        <v>0</v>
      </c>
      <c r="M19647" s="334">
        <v>0</v>
      </c>
      <c r="N19647" s="334">
        <v>0</v>
      </c>
      <c r="O19647" s="334">
        <v>0</v>
      </c>
      <c r="P19647" s="334">
        <v>0</v>
      </c>
      <c r="Q19647" s="334">
        <v>0</v>
      </c>
      <c r="R19647" s="334">
        <v>0</v>
      </c>
      <c r="S19647" s="334">
        <v>0</v>
      </c>
      <c r="T19647" s="334">
        <v>0</v>
      </c>
      <c r="U19647" s="334">
        <v>0</v>
      </c>
      <c r="V19647" s="334">
        <v>0</v>
      </c>
      <c r="W19647" s="334">
        <v>0</v>
      </c>
      <c r="X19647" s="334">
        <v>0</v>
      </c>
      <c r="Y19647" s="334">
        <v>0</v>
      </c>
      <c r="Z19647" s="334">
        <v>0</v>
      </c>
      <c r="AA19647" s="334">
        <v>0</v>
      </c>
      <c r="AB19647" s="334">
        <v>0</v>
      </c>
      <c r="AD19647" s="334">
        <v>0</v>
      </c>
      <c r="AE19647" s="334">
        <f t="shared" si="3073"/>
        <v>0</v>
      </c>
      <c r="AF19647" s="334">
        <f t="shared" si="3074"/>
        <v>0</v>
      </c>
      <c r="AG19647" s="340">
        <f t="shared" si="3075"/>
        <v>0</v>
      </c>
      <c r="AI19647" s="340">
        <f t="shared" si="3076"/>
        <v>0</v>
      </c>
      <c r="AJ19647" s="340">
        <f t="shared" si="3076"/>
        <v>0</v>
      </c>
      <c r="AK19647" s="340">
        <f t="shared" si="3076"/>
        <v>0</v>
      </c>
      <c r="AL19647" s="340">
        <f t="shared" si="3076"/>
        <v>0</v>
      </c>
      <c r="AM19647" s="340">
        <f t="shared" si="3076"/>
        <v>0</v>
      </c>
    </row>
    <row r="19648" spans="1:39" x14ac:dyDescent="0.35">
      <c r="A19648" s="337">
        <v>41561</v>
      </c>
      <c r="B19648" s="338">
        <f t="shared" si="3067"/>
        <v>2013</v>
      </c>
      <c r="C19648" s="338">
        <f t="shared" si="3068"/>
        <v>10</v>
      </c>
      <c r="D19648" s="338">
        <f t="shared" si="3069"/>
        <v>14</v>
      </c>
      <c r="E19648" s="334">
        <v>0</v>
      </c>
      <c r="F19648" s="334">
        <v>0</v>
      </c>
      <c r="G19648" s="334">
        <v>0</v>
      </c>
      <c r="H19648" s="334">
        <v>0</v>
      </c>
      <c r="I19648" s="334">
        <v>0</v>
      </c>
      <c r="J19648" s="334">
        <v>0</v>
      </c>
      <c r="K19648" s="334">
        <v>0</v>
      </c>
      <c r="L19648" s="334">
        <v>0</v>
      </c>
      <c r="M19648" s="334">
        <v>0</v>
      </c>
      <c r="N19648" s="334">
        <v>0</v>
      </c>
      <c r="O19648" s="334">
        <v>0</v>
      </c>
      <c r="P19648" s="334">
        <v>0</v>
      </c>
      <c r="Q19648" s="334">
        <v>0</v>
      </c>
      <c r="R19648" s="334">
        <v>0</v>
      </c>
      <c r="S19648" s="334">
        <v>0</v>
      </c>
      <c r="T19648" s="334">
        <v>0</v>
      </c>
      <c r="U19648" s="334">
        <v>0</v>
      </c>
      <c r="V19648" s="334">
        <v>0</v>
      </c>
      <c r="W19648" s="334">
        <v>0</v>
      </c>
      <c r="X19648" s="334">
        <v>0</v>
      </c>
      <c r="Y19648" s="334">
        <v>0</v>
      </c>
      <c r="Z19648" s="334">
        <v>0</v>
      </c>
      <c r="AA19648" s="334">
        <v>0</v>
      </c>
      <c r="AB19648" s="334">
        <v>0</v>
      </c>
      <c r="AD19648" s="334">
        <v>0</v>
      </c>
      <c r="AE19648" s="334">
        <f t="shared" si="3073"/>
        <v>0</v>
      </c>
      <c r="AF19648" s="334">
        <f t="shared" si="3074"/>
        <v>0</v>
      </c>
      <c r="AG19648" s="340">
        <f t="shared" si="3075"/>
        <v>0</v>
      </c>
      <c r="AI19648" s="340">
        <f t="shared" si="3076"/>
        <v>0</v>
      </c>
      <c r="AJ19648" s="340">
        <f t="shared" si="3076"/>
        <v>0</v>
      </c>
      <c r="AK19648" s="340">
        <f t="shared" si="3076"/>
        <v>0</v>
      </c>
      <c r="AL19648" s="340">
        <f t="shared" si="3076"/>
        <v>0</v>
      </c>
      <c r="AM19648" s="340">
        <f t="shared" si="3076"/>
        <v>0</v>
      </c>
    </row>
    <row r="19649" spans="1:39" x14ac:dyDescent="0.35">
      <c r="A19649" s="337">
        <v>41562</v>
      </c>
      <c r="B19649" s="338">
        <f t="shared" si="3067"/>
        <v>2013</v>
      </c>
      <c r="C19649" s="338">
        <f t="shared" si="3068"/>
        <v>10</v>
      </c>
      <c r="D19649" s="338">
        <f t="shared" si="3069"/>
        <v>15</v>
      </c>
      <c r="E19649" s="334">
        <v>0</v>
      </c>
      <c r="F19649" s="334">
        <v>0</v>
      </c>
      <c r="G19649" s="334">
        <v>0</v>
      </c>
      <c r="H19649" s="334">
        <v>0</v>
      </c>
      <c r="I19649" s="334">
        <v>0</v>
      </c>
      <c r="J19649" s="334">
        <v>0</v>
      </c>
      <c r="K19649" s="334">
        <v>0</v>
      </c>
      <c r="L19649" s="334">
        <v>0</v>
      </c>
      <c r="M19649" s="334">
        <v>0</v>
      </c>
      <c r="N19649" s="334">
        <v>0</v>
      </c>
      <c r="O19649" s="334">
        <v>0</v>
      </c>
      <c r="P19649" s="334">
        <v>0</v>
      </c>
      <c r="Q19649" s="334">
        <v>0</v>
      </c>
      <c r="R19649" s="334">
        <v>0</v>
      </c>
      <c r="S19649" s="334">
        <v>0</v>
      </c>
      <c r="T19649" s="334">
        <v>0</v>
      </c>
      <c r="U19649" s="334">
        <v>0</v>
      </c>
      <c r="V19649" s="334">
        <v>0</v>
      </c>
      <c r="W19649" s="334">
        <v>0</v>
      </c>
      <c r="X19649" s="334">
        <v>0</v>
      </c>
      <c r="Y19649" s="334">
        <v>0</v>
      </c>
      <c r="Z19649" s="334">
        <v>0</v>
      </c>
      <c r="AA19649" s="334">
        <v>0</v>
      </c>
      <c r="AB19649" s="334">
        <v>0</v>
      </c>
      <c r="AD19649" s="334">
        <v>0</v>
      </c>
      <c r="AE19649" s="334">
        <f t="shared" si="3073"/>
        <v>0</v>
      </c>
      <c r="AF19649" s="334">
        <f t="shared" si="3074"/>
        <v>0</v>
      </c>
      <c r="AG19649" s="340">
        <f t="shared" si="3075"/>
        <v>0</v>
      </c>
      <c r="AI19649" s="340">
        <f t="shared" si="3076"/>
        <v>0</v>
      </c>
      <c r="AJ19649" s="340">
        <f t="shared" si="3076"/>
        <v>0</v>
      </c>
      <c r="AK19649" s="340">
        <f t="shared" si="3076"/>
        <v>0</v>
      </c>
      <c r="AL19649" s="340">
        <f t="shared" si="3076"/>
        <v>0</v>
      </c>
      <c r="AM19649" s="340">
        <f t="shared" si="3076"/>
        <v>0</v>
      </c>
    </row>
    <row r="19650" spans="1:39" x14ac:dyDescent="0.35">
      <c r="A19650" s="337">
        <v>41563</v>
      </c>
      <c r="B19650" s="338">
        <f t="shared" si="3067"/>
        <v>2013</v>
      </c>
      <c r="C19650" s="338">
        <f t="shared" si="3068"/>
        <v>10</v>
      </c>
      <c r="D19650" s="338">
        <f t="shared" si="3069"/>
        <v>16</v>
      </c>
      <c r="E19650" s="334">
        <v>2.2999999999999998</v>
      </c>
      <c r="F19650" s="334">
        <v>2.2999999999999998</v>
      </c>
      <c r="G19650" s="334">
        <v>2.4</v>
      </c>
      <c r="H19650" s="334">
        <v>2.2999999999999998</v>
      </c>
      <c r="I19650" s="334">
        <v>1.1000000000000001</v>
      </c>
      <c r="J19650" s="334">
        <v>1.2</v>
      </c>
      <c r="K19650" s="334">
        <v>0</v>
      </c>
      <c r="L19650" s="334">
        <v>0</v>
      </c>
      <c r="M19650" s="334">
        <v>0</v>
      </c>
      <c r="N19650" s="334">
        <v>0</v>
      </c>
      <c r="O19650" s="334">
        <v>0</v>
      </c>
      <c r="P19650" s="334">
        <v>0</v>
      </c>
      <c r="Q19650" s="334">
        <v>0</v>
      </c>
      <c r="R19650" s="334">
        <v>0</v>
      </c>
      <c r="S19650" s="334">
        <v>0</v>
      </c>
      <c r="T19650" s="334">
        <v>0</v>
      </c>
      <c r="U19650" s="334">
        <v>0</v>
      </c>
      <c r="V19650" s="334">
        <v>0</v>
      </c>
      <c r="W19650" s="334">
        <v>0</v>
      </c>
      <c r="X19650" s="334">
        <v>0</v>
      </c>
      <c r="Y19650" s="334">
        <v>0</v>
      </c>
      <c r="Z19650" s="334">
        <v>0</v>
      </c>
      <c r="AA19650" s="334">
        <v>0</v>
      </c>
      <c r="AB19650" s="334">
        <v>0</v>
      </c>
      <c r="AD19650" s="334">
        <v>11.6</v>
      </c>
      <c r="AE19650" s="334">
        <f t="shared" si="3073"/>
        <v>11.6</v>
      </c>
      <c r="AF19650" s="334">
        <f t="shared" si="3074"/>
        <v>11.6</v>
      </c>
      <c r="AG19650" s="340">
        <f t="shared" si="3075"/>
        <v>0</v>
      </c>
      <c r="AI19650" s="340">
        <f t="shared" si="3076"/>
        <v>0</v>
      </c>
      <c r="AJ19650" s="340">
        <f t="shared" si="3076"/>
        <v>0</v>
      </c>
      <c r="AK19650" s="340">
        <f t="shared" si="3076"/>
        <v>0</v>
      </c>
      <c r="AL19650" s="340">
        <f t="shared" si="3076"/>
        <v>0</v>
      </c>
      <c r="AM19650" s="340">
        <f t="shared" si="3076"/>
        <v>0</v>
      </c>
    </row>
    <row r="19651" spans="1:39" x14ac:dyDescent="0.35">
      <c r="A19651" s="337">
        <v>41564</v>
      </c>
      <c r="B19651" s="338">
        <f t="shared" si="3067"/>
        <v>2013</v>
      </c>
      <c r="C19651" s="338">
        <f t="shared" si="3068"/>
        <v>10</v>
      </c>
      <c r="D19651" s="338">
        <f t="shared" si="3069"/>
        <v>17</v>
      </c>
      <c r="E19651" s="334">
        <v>0</v>
      </c>
      <c r="F19651" s="334">
        <v>0</v>
      </c>
      <c r="G19651" s="334">
        <v>0</v>
      </c>
      <c r="H19651" s="334">
        <v>0</v>
      </c>
      <c r="I19651" s="334">
        <v>0</v>
      </c>
      <c r="J19651" s="334">
        <v>0</v>
      </c>
      <c r="K19651" s="334">
        <v>0</v>
      </c>
      <c r="L19651" s="334">
        <v>0</v>
      </c>
      <c r="M19651" s="334">
        <v>0</v>
      </c>
      <c r="N19651" s="334">
        <v>0</v>
      </c>
      <c r="O19651" s="334">
        <v>0</v>
      </c>
      <c r="P19651" s="334">
        <v>0</v>
      </c>
      <c r="Q19651" s="334">
        <v>0</v>
      </c>
      <c r="R19651" s="334">
        <v>0</v>
      </c>
      <c r="S19651" s="334">
        <v>0</v>
      </c>
      <c r="T19651" s="334">
        <v>0</v>
      </c>
      <c r="U19651" s="334">
        <v>0</v>
      </c>
      <c r="V19651" s="334">
        <v>0</v>
      </c>
      <c r="W19651" s="334">
        <v>0</v>
      </c>
      <c r="X19651" s="334">
        <v>0</v>
      </c>
      <c r="Y19651" s="334">
        <v>0</v>
      </c>
      <c r="Z19651" s="334">
        <v>0</v>
      </c>
      <c r="AA19651" s="334">
        <v>0</v>
      </c>
      <c r="AB19651" s="334">
        <v>0</v>
      </c>
      <c r="AD19651" s="334">
        <v>0</v>
      </c>
      <c r="AE19651" s="334">
        <f t="shared" si="3073"/>
        <v>0</v>
      </c>
      <c r="AF19651" s="334">
        <f t="shared" si="3074"/>
        <v>0</v>
      </c>
      <c r="AG19651" s="340">
        <f t="shared" si="3075"/>
        <v>0</v>
      </c>
      <c r="AI19651" s="340">
        <f t="shared" si="3076"/>
        <v>0</v>
      </c>
      <c r="AJ19651" s="340">
        <f t="shared" si="3076"/>
        <v>0</v>
      </c>
      <c r="AK19651" s="340">
        <f t="shared" si="3076"/>
        <v>0</v>
      </c>
      <c r="AL19651" s="340">
        <f t="shared" si="3076"/>
        <v>0</v>
      </c>
      <c r="AM19651" s="340">
        <f t="shared" si="3076"/>
        <v>0</v>
      </c>
    </row>
    <row r="19652" spans="1:39" x14ac:dyDescent="0.35">
      <c r="A19652" s="337">
        <v>41565</v>
      </c>
      <c r="B19652" s="338">
        <f t="shared" ref="B19652:B19715" si="3077">YEAR(A19652)</f>
        <v>2013</v>
      </c>
      <c r="C19652" s="338">
        <f t="shared" ref="C19652:C19715" si="3078">MONTH(A19652)</f>
        <v>10</v>
      </c>
      <c r="D19652" s="338">
        <f t="shared" ref="D19652:D19715" si="3079">DAY(A19652)</f>
        <v>18</v>
      </c>
      <c r="E19652" s="334">
        <v>0</v>
      </c>
      <c r="F19652" s="334">
        <v>0</v>
      </c>
      <c r="G19652" s="334">
        <v>0</v>
      </c>
      <c r="H19652" s="334">
        <v>0</v>
      </c>
      <c r="I19652" s="334">
        <v>0</v>
      </c>
      <c r="J19652" s="334">
        <v>0</v>
      </c>
      <c r="K19652" s="334">
        <v>0</v>
      </c>
      <c r="L19652" s="334">
        <v>0</v>
      </c>
      <c r="M19652" s="334">
        <v>0</v>
      </c>
      <c r="N19652" s="334">
        <v>0</v>
      </c>
      <c r="O19652" s="334">
        <v>0</v>
      </c>
      <c r="P19652" s="334">
        <v>0</v>
      </c>
      <c r="Q19652" s="334">
        <v>0</v>
      </c>
      <c r="R19652" s="334">
        <v>0</v>
      </c>
      <c r="S19652" s="334">
        <v>0</v>
      </c>
      <c r="T19652" s="334">
        <v>0</v>
      </c>
      <c r="U19652" s="334">
        <v>0</v>
      </c>
      <c r="V19652" s="334">
        <v>0</v>
      </c>
      <c r="W19652" s="334">
        <v>0</v>
      </c>
      <c r="X19652" s="334">
        <v>0</v>
      </c>
      <c r="Y19652" s="334">
        <v>0</v>
      </c>
      <c r="Z19652" s="334">
        <v>0</v>
      </c>
      <c r="AA19652" s="334">
        <v>0</v>
      </c>
      <c r="AB19652" s="334">
        <v>0</v>
      </c>
      <c r="AD19652" s="334">
        <v>0</v>
      </c>
      <c r="AE19652" s="334">
        <f t="shared" si="3073"/>
        <v>0</v>
      </c>
      <c r="AF19652" s="334">
        <f t="shared" si="3074"/>
        <v>0</v>
      </c>
      <c r="AG19652" s="340">
        <f t="shared" si="3075"/>
        <v>0</v>
      </c>
      <c r="AI19652" s="340">
        <f t="shared" ref="AI19652:AM19667" si="3080">IF($C19652=AI$1,$AF19652,0)</f>
        <v>0</v>
      </c>
      <c r="AJ19652" s="340">
        <f t="shared" si="3080"/>
        <v>0</v>
      </c>
      <c r="AK19652" s="340">
        <f t="shared" si="3080"/>
        <v>0</v>
      </c>
      <c r="AL19652" s="340">
        <f t="shared" si="3080"/>
        <v>0</v>
      </c>
      <c r="AM19652" s="340">
        <f t="shared" si="3080"/>
        <v>0</v>
      </c>
    </row>
    <row r="19653" spans="1:39" x14ac:dyDescent="0.35">
      <c r="A19653" s="337">
        <v>41566</v>
      </c>
      <c r="B19653" s="338">
        <f t="shared" si="3077"/>
        <v>2013</v>
      </c>
      <c r="C19653" s="338">
        <f t="shared" si="3078"/>
        <v>10</v>
      </c>
      <c r="D19653" s="338">
        <f t="shared" si="3079"/>
        <v>19</v>
      </c>
      <c r="E19653" s="334">
        <v>0</v>
      </c>
      <c r="F19653" s="334">
        <v>0</v>
      </c>
      <c r="G19653" s="334">
        <v>0</v>
      </c>
      <c r="H19653" s="334">
        <v>0</v>
      </c>
      <c r="I19653" s="334">
        <v>0</v>
      </c>
      <c r="J19653" s="334">
        <v>0</v>
      </c>
      <c r="K19653" s="334">
        <v>0</v>
      </c>
      <c r="L19653" s="334">
        <v>0</v>
      </c>
      <c r="M19653" s="334">
        <v>0</v>
      </c>
      <c r="N19653" s="334">
        <v>0</v>
      </c>
      <c r="O19653" s="334">
        <v>0</v>
      </c>
      <c r="P19653" s="334">
        <v>0</v>
      </c>
      <c r="Q19653" s="334">
        <v>0</v>
      </c>
      <c r="R19653" s="334">
        <v>0</v>
      </c>
      <c r="S19653" s="334">
        <v>0</v>
      </c>
      <c r="T19653" s="334">
        <v>0</v>
      </c>
      <c r="U19653" s="334">
        <v>0</v>
      </c>
      <c r="V19653" s="334">
        <v>0</v>
      </c>
      <c r="W19653" s="334">
        <v>0</v>
      </c>
      <c r="X19653" s="334">
        <v>0</v>
      </c>
      <c r="Y19653" s="334">
        <v>0</v>
      </c>
      <c r="Z19653" s="334">
        <v>0</v>
      </c>
      <c r="AA19653" s="334">
        <v>0</v>
      </c>
      <c r="AB19653" s="334">
        <v>0</v>
      </c>
      <c r="AD19653" s="334">
        <v>0</v>
      </c>
      <c r="AE19653" s="334">
        <f t="shared" si="3073"/>
        <v>0</v>
      </c>
      <c r="AF19653" s="334">
        <f t="shared" si="3074"/>
        <v>0</v>
      </c>
      <c r="AG19653" s="340">
        <f t="shared" si="3075"/>
        <v>0</v>
      </c>
      <c r="AI19653" s="340">
        <f t="shared" si="3080"/>
        <v>0</v>
      </c>
      <c r="AJ19653" s="340">
        <f t="shared" si="3080"/>
        <v>0</v>
      </c>
      <c r="AK19653" s="340">
        <f t="shared" si="3080"/>
        <v>0</v>
      </c>
      <c r="AL19653" s="340">
        <f t="shared" si="3080"/>
        <v>0</v>
      </c>
      <c r="AM19653" s="340">
        <f t="shared" si="3080"/>
        <v>0</v>
      </c>
    </row>
    <row r="19654" spans="1:39" x14ac:dyDescent="0.35">
      <c r="A19654" s="337">
        <v>41567</v>
      </c>
      <c r="B19654" s="338">
        <f t="shared" si="3077"/>
        <v>2013</v>
      </c>
      <c r="C19654" s="338">
        <f t="shared" si="3078"/>
        <v>10</v>
      </c>
      <c r="D19654" s="338">
        <f t="shared" si="3079"/>
        <v>20</v>
      </c>
      <c r="E19654" s="334">
        <v>0</v>
      </c>
      <c r="F19654" s="334">
        <v>0</v>
      </c>
      <c r="G19654" s="334">
        <v>0</v>
      </c>
      <c r="H19654" s="334">
        <v>0</v>
      </c>
      <c r="I19654" s="334">
        <v>0</v>
      </c>
      <c r="J19654" s="334">
        <v>0</v>
      </c>
      <c r="K19654" s="334">
        <v>0</v>
      </c>
      <c r="L19654" s="334">
        <v>0</v>
      </c>
      <c r="M19654" s="334">
        <v>0</v>
      </c>
      <c r="N19654" s="334">
        <v>0</v>
      </c>
      <c r="O19654" s="334">
        <v>0</v>
      </c>
      <c r="P19654" s="334">
        <v>0</v>
      </c>
      <c r="Q19654" s="334">
        <v>0</v>
      </c>
      <c r="R19654" s="334">
        <v>0</v>
      </c>
      <c r="S19654" s="334">
        <v>0</v>
      </c>
      <c r="T19654" s="334">
        <v>0</v>
      </c>
      <c r="U19654" s="334">
        <v>0</v>
      </c>
      <c r="V19654" s="334">
        <v>0</v>
      </c>
      <c r="W19654" s="334">
        <v>0</v>
      </c>
      <c r="X19654" s="334">
        <v>0</v>
      </c>
      <c r="Y19654" s="334">
        <v>0</v>
      </c>
      <c r="Z19654" s="334">
        <v>0</v>
      </c>
      <c r="AA19654" s="334">
        <v>0</v>
      </c>
      <c r="AB19654" s="334">
        <v>0</v>
      </c>
      <c r="AD19654" s="334">
        <v>0</v>
      </c>
      <c r="AE19654" s="334">
        <f t="shared" si="3073"/>
        <v>0</v>
      </c>
      <c r="AF19654" s="334">
        <f t="shared" si="3074"/>
        <v>0</v>
      </c>
      <c r="AG19654" s="340">
        <f t="shared" si="3075"/>
        <v>0</v>
      </c>
      <c r="AI19654" s="340">
        <f t="shared" si="3080"/>
        <v>0</v>
      </c>
      <c r="AJ19654" s="340">
        <f t="shared" si="3080"/>
        <v>0</v>
      </c>
      <c r="AK19654" s="340">
        <f t="shared" si="3080"/>
        <v>0</v>
      </c>
      <c r="AL19654" s="340">
        <f t="shared" si="3080"/>
        <v>0</v>
      </c>
      <c r="AM19654" s="340">
        <f t="shared" si="3080"/>
        <v>0</v>
      </c>
    </row>
    <row r="19655" spans="1:39" x14ac:dyDescent="0.35">
      <c r="A19655" s="337">
        <v>41568</v>
      </c>
      <c r="B19655" s="338">
        <f t="shared" si="3077"/>
        <v>2013</v>
      </c>
      <c r="C19655" s="338">
        <f t="shared" si="3078"/>
        <v>10</v>
      </c>
      <c r="D19655" s="338">
        <f t="shared" si="3079"/>
        <v>21</v>
      </c>
      <c r="E19655" s="334">
        <v>0</v>
      </c>
      <c r="F19655" s="334">
        <v>0</v>
      </c>
      <c r="G19655" s="334">
        <v>0</v>
      </c>
      <c r="H19655" s="334">
        <v>0</v>
      </c>
      <c r="I19655" s="334">
        <v>0</v>
      </c>
      <c r="J19655" s="334">
        <v>0</v>
      </c>
      <c r="K19655" s="334">
        <v>0</v>
      </c>
      <c r="L19655" s="334">
        <v>0</v>
      </c>
      <c r="M19655" s="334">
        <v>0</v>
      </c>
      <c r="N19655" s="334">
        <v>0</v>
      </c>
      <c r="O19655" s="334">
        <v>0</v>
      </c>
      <c r="P19655" s="334">
        <v>0</v>
      </c>
      <c r="Q19655" s="334">
        <v>0</v>
      </c>
      <c r="R19655" s="334">
        <v>0</v>
      </c>
      <c r="S19655" s="334">
        <v>0</v>
      </c>
      <c r="T19655" s="334">
        <v>0</v>
      </c>
      <c r="U19655" s="334">
        <v>0</v>
      </c>
      <c r="V19655" s="334">
        <v>0</v>
      </c>
      <c r="W19655" s="334">
        <v>0</v>
      </c>
      <c r="X19655" s="334">
        <v>0</v>
      </c>
      <c r="Y19655" s="334">
        <v>0</v>
      </c>
      <c r="Z19655" s="334">
        <v>0</v>
      </c>
      <c r="AA19655" s="334">
        <v>0</v>
      </c>
      <c r="AB19655" s="334">
        <v>0</v>
      </c>
      <c r="AD19655" s="334">
        <v>0</v>
      </c>
      <c r="AE19655" s="334">
        <f t="shared" si="3073"/>
        <v>0</v>
      </c>
      <c r="AF19655" s="334">
        <f t="shared" si="3074"/>
        <v>0</v>
      </c>
      <c r="AG19655" s="340">
        <f t="shared" si="3075"/>
        <v>0</v>
      </c>
      <c r="AI19655" s="340">
        <f t="shared" si="3080"/>
        <v>0</v>
      </c>
      <c r="AJ19655" s="340">
        <f t="shared" si="3080"/>
        <v>0</v>
      </c>
      <c r="AK19655" s="340">
        <f t="shared" si="3080"/>
        <v>0</v>
      </c>
      <c r="AL19655" s="340">
        <f t="shared" si="3080"/>
        <v>0</v>
      </c>
      <c r="AM19655" s="340">
        <f t="shared" si="3080"/>
        <v>0</v>
      </c>
    </row>
    <row r="19656" spans="1:39" x14ac:dyDescent="0.35">
      <c r="A19656" s="337">
        <v>41569</v>
      </c>
      <c r="B19656" s="338">
        <f t="shared" si="3077"/>
        <v>2013</v>
      </c>
      <c r="C19656" s="338">
        <f t="shared" si="3078"/>
        <v>10</v>
      </c>
      <c r="D19656" s="338">
        <f t="shared" si="3079"/>
        <v>22</v>
      </c>
      <c r="E19656" s="334">
        <v>0</v>
      </c>
      <c r="F19656" s="334">
        <v>0</v>
      </c>
      <c r="G19656" s="334">
        <v>0</v>
      </c>
      <c r="H19656" s="334">
        <v>0</v>
      </c>
      <c r="I19656" s="334">
        <v>0</v>
      </c>
      <c r="J19656" s="334">
        <v>0</v>
      </c>
      <c r="K19656" s="334">
        <v>0</v>
      </c>
      <c r="L19656" s="334">
        <v>0</v>
      </c>
      <c r="M19656" s="334">
        <v>0</v>
      </c>
      <c r="N19656" s="334">
        <v>0</v>
      </c>
      <c r="O19656" s="334">
        <v>0</v>
      </c>
      <c r="P19656" s="334">
        <v>0</v>
      </c>
      <c r="Q19656" s="334">
        <v>0</v>
      </c>
      <c r="R19656" s="334">
        <v>0</v>
      </c>
      <c r="S19656" s="334">
        <v>0</v>
      </c>
      <c r="T19656" s="334">
        <v>0</v>
      </c>
      <c r="U19656" s="334">
        <v>0</v>
      </c>
      <c r="V19656" s="334">
        <v>0</v>
      </c>
      <c r="W19656" s="334">
        <v>0</v>
      </c>
      <c r="X19656" s="334">
        <v>0</v>
      </c>
      <c r="Y19656" s="334">
        <v>0</v>
      </c>
      <c r="Z19656" s="334">
        <v>0</v>
      </c>
      <c r="AA19656" s="334">
        <v>0</v>
      </c>
      <c r="AB19656" s="334">
        <v>0</v>
      </c>
      <c r="AD19656" s="334">
        <v>0</v>
      </c>
      <c r="AE19656" s="334">
        <f t="shared" si="3073"/>
        <v>0</v>
      </c>
      <c r="AF19656" s="334">
        <f t="shared" si="3074"/>
        <v>0</v>
      </c>
      <c r="AG19656" s="340">
        <f t="shared" si="3075"/>
        <v>0</v>
      </c>
      <c r="AI19656" s="340">
        <f t="shared" si="3080"/>
        <v>0</v>
      </c>
      <c r="AJ19656" s="340">
        <f t="shared" si="3080"/>
        <v>0</v>
      </c>
      <c r="AK19656" s="340">
        <f t="shared" si="3080"/>
        <v>0</v>
      </c>
      <c r="AL19656" s="340">
        <f t="shared" si="3080"/>
        <v>0</v>
      </c>
      <c r="AM19656" s="340">
        <f t="shared" si="3080"/>
        <v>0</v>
      </c>
    </row>
    <row r="19657" spans="1:39" x14ac:dyDescent="0.35">
      <c r="A19657" s="337">
        <v>41570</v>
      </c>
      <c r="B19657" s="338">
        <f t="shared" si="3077"/>
        <v>2013</v>
      </c>
      <c r="C19657" s="338">
        <f t="shared" si="3078"/>
        <v>10</v>
      </c>
      <c r="D19657" s="338">
        <f t="shared" si="3079"/>
        <v>23</v>
      </c>
      <c r="E19657" s="334">
        <v>0</v>
      </c>
      <c r="F19657" s="334">
        <v>0</v>
      </c>
      <c r="G19657" s="334">
        <v>0</v>
      </c>
      <c r="H19657" s="334">
        <v>0</v>
      </c>
      <c r="I19657" s="334">
        <v>0</v>
      </c>
      <c r="J19657" s="334">
        <v>0</v>
      </c>
      <c r="K19657" s="334">
        <v>0</v>
      </c>
      <c r="L19657" s="334">
        <v>0</v>
      </c>
      <c r="M19657" s="334">
        <v>0</v>
      </c>
      <c r="N19657" s="334">
        <v>0</v>
      </c>
      <c r="O19657" s="334">
        <v>0</v>
      </c>
      <c r="P19657" s="334">
        <v>0</v>
      </c>
      <c r="Q19657" s="334">
        <v>0</v>
      </c>
      <c r="R19657" s="334">
        <v>0</v>
      </c>
      <c r="S19657" s="334">
        <v>0</v>
      </c>
      <c r="T19657" s="334">
        <v>0</v>
      </c>
      <c r="U19657" s="334">
        <v>0</v>
      </c>
      <c r="V19657" s="334">
        <v>0</v>
      </c>
      <c r="W19657" s="334">
        <v>0</v>
      </c>
      <c r="X19657" s="334">
        <v>0</v>
      </c>
      <c r="Y19657" s="334">
        <v>0</v>
      </c>
      <c r="Z19657" s="334">
        <v>0</v>
      </c>
      <c r="AA19657" s="334">
        <v>0</v>
      </c>
      <c r="AB19657" s="334">
        <v>0</v>
      </c>
      <c r="AD19657" s="334">
        <v>0</v>
      </c>
      <c r="AE19657" s="334">
        <f t="shared" si="3073"/>
        <v>0</v>
      </c>
      <c r="AF19657" s="334">
        <f t="shared" si="3074"/>
        <v>0</v>
      </c>
      <c r="AG19657" s="340">
        <f t="shared" si="3075"/>
        <v>0</v>
      </c>
      <c r="AI19657" s="340">
        <f t="shared" si="3080"/>
        <v>0</v>
      </c>
      <c r="AJ19657" s="340">
        <f t="shared" si="3080"/>
        <v>0</v>
      </c>
      <c r="AK19657" s="340">
        <f t="shared" si="3080"/>
        <v>0</v>
      </c>
      <c r="AL19657" s="340">
        <f t="shared" si="3080"/>
        <v>0</v>
      </c>
      <c r="AM19657" s="340">
        <f t="shared" si="3080"/>
        <v>0</v>
      </c>
    </row>
    <row r="19658" spans="1:39" x14ac:dyDescent="0.35">
      <c r="A19658" s="337">
        <v>41571</v>
      </c>
      <c r="B19658" s="338">
        <f t="shared" si="3077"/>
        <v>2013</v>
      </c>
      <c r="C19658" s="338">
        <f t="shared" si="3078"/>
        <v>10</v>
      </c>
      <c r="D19658" s="338">
        <f t="shared" si="3079"/>
        <v>24</v>
      </c>
      <c r="E19658" s="334">
        <v>0</v>
      </c>
      <c r="F19658" s="334">
        <v>0</v>
      </c>
      <c r="G19658" s="334">
        <v>0</v>
      </c>
      <c r="H19658" s="334">
        <v>0</v>
      </c>
      <c r="I19658" s="334">
        <v>0</v>
      </c>
      <c r="J19658" s="334">
        <v>0</v>
      </c>
      <c r="K19658" s="334">
        <v>0</v>
      </c>
      <c r="L19658" s="334">
        <v>0</v>
      </c>
      <c r="M19658" s="334">
        <v>0</v>
      </c>
      <c r="N19658" s="334">
        <v>0</v>
      </c>
      <c r="O19658" s="334">
        <v>0</v>
      </c>
      <c r="P19658" s="334">
        <v>0</v>
      </c>
      <c r="Q19658" s="334">
        <v>0</v>
      </c>
      <c r="R19658" s="334">
        <v>0</v>
      </c>
      <c r="S19658" s="334">
        <v>0</v>
      </c>
      <c r="T19658" s="334">
        <v>0</v>
      </c>
      <c r="U19658" s="334">
        <v>0</v>
      </c>
      <c r="V19658" s="334">
        <v>0</v>
      </c>
      <c r="W19658" s="334">
        <v>0</v>
      </c>
      <c r="X19658" s="334">
        <v>0</v>
      </c>
      <c r="Y19658" s="334">
        <v>0</v>
      </c>
      <c r="Z19658" s="334">
        <v>0</v>
      </c>
      <c r="AA19658" s="334">
        <v>0</v>
      </c>
      <c r="AB19658" s="334">
        <v>0</v>
      </c>
      <c r="AD19658" s="334">
        <v>0</v>
      </c>
      <c r="AE19658" s="334">
        <f t="shared" si="3073"/>
        <v>0</v>
      </c>
      <c r="AF19658" s="334">
        <f t="shared" si="3074"/>
        <v>0</v>
      </c>
      <c r="AG19658" s="340">
        <f t="shared" si="3075"/>
        <v>0</v>
      </c>
      <c r="AI19658" s="340">
        <f t="shared" si="3080"/>
        <v>0</v>
      </c>
      <c r="AJ19658" s="340">
        <f t="shared" si="3080"/>
        <v>0</v>
      </c>
      <c r="AK19658" s="340">
        <f t="shared" si="3080"/>
        <v>0</v>
      </c>
      <c r="AL19658" s="340">
        <f t="shared" si="3080"/>
        <v>0</v>
      </c>
      <c r="AM19658" s="340">
        <f t="shared" si="3080"/>
        <v>0</v>
      </c>
    </row>
    <row r="19659" spans="1:39" x14ac:dyDescent="0.35">
      <c r="A19659" s="337">
        <v>41572</v>
      </c>
      <c r="B19659" s="338">
        <f t="shared" si="3077"/>
        <v>2013</v>
      </c>
      <c r="C19659" s="338">
        <f t="shared" si="3078"/>
        <v>10</v>
      </c>
      <c r="D19659" s="338">
        <f t="shared" si="3079"/>
        <v>25</v>
      </c>
      <c r="E19659" s="334">
        <v>0</v>
      </c>
      <c r="F19659" s="334">
        <v>0</v>
      </c>
      <c r="G19659" s="334">
        <v>0</v>
      </c>
      <c r="H19659" s="334">
        <v>0</v>
      </c>
      <c r="I19659" s="334">
        <v>0</v>
      </c>
      <c r="J19659" s="334">
        <v>0</v>
      </c>
      <c r="K19659" s="334">
        <v>0</v>
      </c>
      <c r="L19659" s="334">
        <v>0</v>
      </c>
      <c r="M19659" s="334">
        <v>0</v>
      </c>
      <c r="N19659" s="334">
        <v>0</v>
      </c>
      <c r="O19659" s="334">
        <v>0</v>
      </c>
      <c r="P19659" s="334">
        <v>0</v>
      </c>
      <c r="Q19659" s="334">
        <v>0</v>
      </c>
      <c r="R19659" s="334">
        <v>0</v>
      </c>
      <c r="S19659" s="334">
        <v>0</v>
      </c>
      <c r="T19659" s="334">
        <v>0</v>
      </c>
      <c r="U19659" s="334">
        <v>0</v>
      </c>
      <c r="V19659" s="334">
        <v>0</v>
      </c>
      <c r="W19659" s="334">
        <v>0</v>
      </c>
      <c r="X19659" s="334">
        <v>0</v>
      </c>
      <c r="Y19659" s="334">
        <v>0</v>
      </c>
      <c r="Z19659" s="334">
        <v>0</v>
      </c>
      <c r="AA19659" s="334">
        <v>0</v>
      </c>
      <c r="AB19659" s="334">
        <v>0</v>
      </c>
      <c r="AD19659" s="334">
        <v>0</v>
      </c>
      <c r="AE19659" s="334">
        <f t="shared" si="3073"/>
        <v>0</v>
      </c>
      <c r="AF19659" s="334">
        <f t="shared" si="3074"/>
        <v>0</v>
      </c>
      <c r="AG19659" s="340">
        <f t="shared" si="3075"/>
        <v>0</v>
      </c>
      <c r="AI19659" s="340">
        <f t="shared" si="3080"/>
        <v>0</v>
      </c>
      <c r="AJ19659" s="340">
        <f t="shared" si="3080"/>
        <v>0</v>
      </c>
      <c r="AK19659" s="340">
        <f t="shared" si="3080"/>
        <v>0</v>
      </c>
      <c r="AL19659" s="340">
        <f t="shared" si="3080"/>
        <v>0</v>
      </c>
      <c r="AM19659" s="340">
        <f t="shared" si="3080"/>
        <v>0</v>
      </c>
    </row>
    <row r="19660" spans="1:39" x14ac:dyDescent="0.35">
      <c r="A19660" s="337">
        <v>41573</v>
      </c>
      <c r="B19660" s="338">
        <f t="shared" si="3077"/>
        <v>2013</v>
      </c>
      <c r="C19660" s="338">
        <f t="shared" si="3078"/>
        <v>10</v>
      </c>
      <c r="D19660" s="338">
        <f t="shared" si="3079"/>
        <v>26</v>
      </c>
      <c r="E19660" s="334">
        <v>0</v>
      </c>
      <c r="F19660" s="334">
        <v>0</v>
      </c>
      <c r="G19660" s="334">
        <v>0</v>
      </c>
      <c r="H19660" s="334">
        <v>0</v>
      </c>
      <c r="I19660" s="334">
        <v>0</v>
      </c>
      <c r="J19660" s="334">
        <v>0</v>
      </c>
      <c r="K19660" s="334">
        <v>0</v>
      </c>
      <c r="L19660" s="334">
        <v>0</v>
      </c>
      <c r="M19660" s="334">
        <v>0</v>
      </c>
      <c r="N19660" s="334">
        <v>0</v>
      </c>
      <c r="O19660" s="334">
        <v>0</v>
      </c>
      <c r="P19660" s="334">
        <v>0</v>
      </c>
      <c r="Q19660" s="334">
        <v>0</v>
      </c>
      <c r="R19660" s="334">
        <v>0</v>
      </c>
      <c r="S19660" s="334">
        <v>0</v>
      </c>
      <c r="T19660" s="334">
        <v>0</v>
      </c>
      <c r="U19660" s="334">
        <v>0</v>
      </c>
      <c r="V19660" s="334">
        <v>0</v>
      </c>
      <c r="W19660" s="334">
        <v>0</v>
      </c>
      <c r="X19660" s="334">
        <v>0</v>
      </c>
      <c r="Y19660" s="334">
        <v>0</v>
      </c>
      <c r="Z19660" s="334">
        <v>0</v>
      </c>
      <c r="AA19660" s="334">
        <v>0</v>
      </c>
      <c r="AB19660" s="334">
        <v>0</v>
      </c>
      <c r="AD19660" s="334">
        <v>0</v>
      </c>
      <c r="AE19660" s="334">
        <f t="shared" si="3073"/>
        <v>0</v>
      </c>
      <c r="AF19660" s="334">
        <f t="shared" si="3074"/>
        <v>0</v>
      </c>
      <c r="AG19660" s="340">
        <f t="shared" si="3075"/>
        <v>0</v>
      </c>
      <c r="AI19660" s="340">
        <f t="shared" si="3080"/>
        <v>0</v>
      </c>
      <c r="AJ19660" s="340">
        <f t="shared" si="3080"/>
        <v>0</v>
      </c>
      <c r="AK19660" s="340">
        <f t="shared" si="3080"/>
        <v>0</v>
      </c>
      <c r="AL19660" s="340">
        <f t="shared" si="3080"/>
        <v>0</v>
      </c>
      <c r="AM19660" s="340">
        <f t="shared" si="3080"/>
        <v>0</v>
      </c>
    </row>
    <row r="19661" spans="1:39" x14ac:dyDescent="0.35">
      <c r="A19661" s="337">
        <v>41574</v>
      </c>
      <c r="B19661" s="338">
        <f t="shared" si="3077"/>
        <v>2013</v>
      </c>
      <c r="C19661" s="338">
        <f t="shared" si="3078"/>
        <v>10</v>
      </c>
      <c r="D19661" s="338">
        <f t="shared" si="3079"/>
        <v>27</v>
      </c>
      <c r="E19661" s="334">
        <v>0</v>
      </c>
      <c r="F19661" s="334">
        <v>0</v>
      </c>
      <c r="G19661" s="334">
        <v>0</v>
      </c>
      <c r="H19661" s="334">
        <v>0.5</v>
      </c>
      <c r="I19661" s="334">
        <v>0.6</v>
      </c>
      <c r="J19661" s="334">
        <v>0.5</v>
      </c>
      <c r="K19661" s="334">
        <v>0.5</v>
      </c>
      <c r="L19661" s="334">
        <v>0.8</v>
      </c>
      <c r="M19661" s="334">
        <v>1</v>
      </c>
      <c r="N19661" s="334">
        <v>1.1000000000000001</v>
      </c>
      <c r="O19661" s="334">
        <v>0.5</v>
      </c>
      <c r="P19661" s="334">
        <v>0.5</v>
      </c>
      <c r="Q19661" s="334">
        <v>0.6</v>
      </c>
      <c r="R19661" s="334">
        <v>0</v>
      </c>
      <c r="S19661" s="334">
        <v>0.5</v>
      </c>
      <c r="T19661" s="334">
        <v>0</v>
      </c>
      <c r="U19661" s="334">
        <v>0.5</v>
      </c>
      <c r="V19661" s="334">
        <v>0.5</v>
      </c>
      <c r="W19661" s="334">
        <v>0.6</v>
      </c>
      <c r="X19661" s="334">
        <v>0.5</v>
      </c>
      <c r="Y19661" s="334">
        <v>0</v>
      </c>
      <c r="Z19661" s="334">
        <v>0</v>
      </c>
      <c r="AA19661" s="334">
        <v>0</v>
      </c>
      <c r="AB19661" s="334">
        <v>0</v>
      </c>
      <c r="AD19661" s="334">
        <v>9.1999999999999993</v>
      </c>
      <c r="AE19661" s="334">
        <f t="shared" si="3073"/>
        <v>9.1999999999999993</v>
      </c>
      <c r="AF19661" s="334">
        <f t="shared" si="3074"/>
        <v>9.1999999999999993</v>
      </c>
      <c r="AG19661" s="340">
        <f t="shared" si="3075"/>
        <v>0</v>
      </c>
      <c r="AI19661" s="340">
        <f t="shared" si="3080"/>
        <v>0</v>
      </c>
      <c r="AJ19661" s="340">
        <f t="shared" si="3080"/>
        <v>0</v>
      </c>
      <c r="AK19661" s="340">
        <f t="shared" si="3080"/>
        <v>0</v>
      </c>
      <c r="AL19661" s="340">
        <f t="shared" si="3080"/>
        <v>0</v>
      </c>
      <c r="AM19661" s="340">
        <f t="shared" si="3080"/>
        <v>0</v>
      </c>
    </row>
    <row r="19662" spans="1:39" x14ac:dyDescent="0.35">
      <c r="A19662" s="337">
        <v>41575</v>
      </c>
      <c r="B19662" s="338">
        <f t="shared" si="3077"/>
        <v>2013</v>
      </c>
      <c r="C19662" s="338">
        <f t="shared" si="3078"/>
        <v>10</v>
      </c>
      <c r="D19662" s="338">
        <f t="shared" si="3079"/>
        <v>28</v>
      </c>
      <c r="E19662" s="334">
        <v>0</v>
      </c>
      <c r="F19662" s="334">
        <v>0</v>
      </c>
      <c r="G19662" s="334">
        <v>0</v>
      </c>
      <c r="H19662" s="334">
        <v>0</v>
      </c>
      <c r="I19662" s="334">
        <v>0</v>
      </c>
      <c r="J19662" s="334">
        <v>0</v>
      </c>
      <c r="K19662" s="334">
        <v>0</v>
      </c>
      <c r="L19662" s="334">
        <v>0</v>
      </c>
      <c r="M19662" s="334">
        <v>0</v>
      </c>
      <c r="N19662" s="334">
        <v>0</v>
      </c>
      <c r="O19662" s="334">
        <v>0</v>
      </c>
      <c r="P19662" s="334">
        <v>0</v>
      </c>
      <c r="Q19662" s="334">
        <v>0</v>
      </c>
      <c r="R19662" s="334">
        <v>0</v>
      </c>
      <c r="S19662" s="334">
        <v>0</v>
      </c>
      <c r="T19662" s="334">
        <v>0</v>
      </c>
      <c r="U19662" s="334">
        <v>0</v>
      </c>
      <c r="V19662" s="334">
        <v>0</v>
      </c>
      <c r="W19662" s="334">
        <v>0</v>
      </c>
      <c r="X19662" s="334">
        <v>0</v>
      </c>
      <c r="Y19662" s="334">
        <v>0</v>
      </c>
      <c r="Z19662" s="334">
        <v>0</v>
      </c>
      <c r="AA19662" s="334">
        <v>0</v>
      </c>
      <c r="AB19662" s="334">
        <v>0</v>
      </c>
      <c r="AD19662" s="334">
        <v>0</v>
      </c>
      <c r="AE19662" s="334">
        <f t="shared" si="3073"/>
        <v>0</v>
      </c>
      <c r="AF19662" s="334">
        <f t="shared" si="3074"/>
        <v>0</v>
      </c>
      <c r="AG19662" s="340">
        <f t="shared" si="3075"/>
        <v>0</v>
      </c>
      <c r="AI19662" s="340">
        <f t="shared" si="3080"/>
        <v>0</v>
      </c>
      <c r="AJ19662" s="340">
        <f t="shared" si="3080"/>
        <v>0</v>
      </c>
      <c r="AK19662" s="340">
        <f t="shared" si="3080"/>
        <v>0</v>
      </c>
      <c r="AL19662" s="340">
        <f t="shared" si="3080"/>
        <v>0</v>
      </c>
      <c r="AM19662" s="340">
        <f t="shared" si="3080"/>
        <v>0</v>
      </c>
    </row>
    <row r="19663" spans="1:39" x14ac:dyDescent="0.35">
      <c r="A19663" s="337">
        <v>41576</v>
      </c>
      <c r="B19663" s="338">
        <f t="shared" si="3077"/>
        <v>2013</v>
      </c>
      <c r="C19663" s="338">
        <f t="shared" si="3078"/>
        <v>10</v>
      </c>
      <c r="D19663" s="338">
        <f t="shared" si="3079"/>
        <v>29</v>
      </c>
      <c r="E19663" s="334">
        <v>0</v>
      </c>
      <c r="F19663" s="334">
        <v>0</v>
      </c>
      <c r="G19663" s="334">
        <v>0</v>
      </c>
      <c r="H19663" s="334">
        <v>0</v>
      </c>
      <c r="I19663" s="334">
        <v>0</v>
      </c>
      <c r="J19663" s="334">
        <v>0</v>
      </c>
      <c r="K19663" s="334">
        <v>0</v>
      </c>
      <c r="L19663" s="334">
        <v>0</v>
      </c>
      <c r="M19663" s="334">
        <v>0</v>
      </c>
      <c r="N19663" s="334">
        <v>0</v>
      </c>
      <c r="O19663" s="334">
        <v>0</v>
      </c>
      <c r="P19663" s="334">
        <v>0</v>
      </c>
      <c r="Q19663" s="334">
        <v>0</v>
      </c>
      <c r="R19663" s="334">
        <v>0</v>
      </c>
      <c r="S19663" s="334">
        <v>0</v>
      </c>
      <c r="T19663" s="334">
        <v>0</v>
      </c>
      <c r="U19663" s="334">
        <v>0</v>
      </c>
      <c r="V19663" s="334">
        <v>0</v>
      </c>
      <c r="W19663" s="334">
        <v>0</v>
      </c>
      <c r="X19663" s="334">
        <v>0</v>
      </c>
      <c r="Y19663" s="334">
        <v>0</v>
      </c>
      <c r="Z19663" s="334">
        <v>0</v>
      </c>
      <c r="AA19663" s="334">
        <v>0</v>
      </c>
      <c r="AB19663" s="334">
        <v>0</v>
      </c>
      <c r="AD19663" s="334">
        <v>0</v>
      </c>
      <c r="AE19663" s="334">
        <f t="shared" si="3073"/>
        <v>0</v>
      </c>
      <c r="AF19663" s="334">
        <f t="shared" si="3074"/>
        <v>0</v>
      </c>
      <c r="AG19663" s="340">
        <f t="shared" si="3075"/>
        <v>0</v>
      </c>
      <c r="AI19663" s="340">
        <f t="shared" si="3080"/>
        <v>0</v>
      </c>
      <c r="AJ19663" s="340">
        <f t="shared" si="3080"/>
        <v>0</v>
      </c>
      <c r="AK19663" s="340">
        <f t="shared" si="3080"/>
        <v>0</v>
      </c>
      <c r="AL19663" s="340">
        <f t="shared" si="3080"/>
        <v>0</v>
      </c>
      <c r="AM19663" s="340">
        <f t="shared" si="3080"/>
        <v>0</v>
      </c>
    </row>
    <row r="19664" spans="1:39" x14ac:dyDescent="0.35">
      <c r="A19664" s="337">
        <v>41577</v>
      </c>
      <c r="B19664" s="338">
        <f t="shared" si="3077"/>
        <v>2013</v>
      </c>
      <c r="C19664" s="338">
        <f t="shared" si="3078"/>
        <v>10</v>
      </c>
      <c r="D19664" s="338">
        <f t="shared" si="3079"/>
        <v>30</v>
      </c>
      <c r="E19664" s="334">
        <v>0</v>
      </c>
      <c r="F19664" s="334">
        <v>0</v>
      </c>
      <c r="G19664" s="334">
        <v>0</v>
      </c>
      <c r="H19664" s="334">
        <v>0</v>
      </c>
      <c r="I19664" s="334">
        <v>0</v>
      </c>
      <c r="J19664" s="334">
        <v>0</v>
      </c>
      <c r="K19664" s="334">
        <v>0</v>
      </c>
      <c r="L19664" s="334">
        <v>0</v>
      </c>
      <c r="M19664" s="334">
        <v>0</v>
      </c>
      <c r="N19664" s="334">
        <v>0</v>
      </c>
      <c r="O19664" s="334">
        <v>0</v>
      </c>
      <c r="P19664" s="334">
        <v>0</v>
      </c>
      <c r="Q19664" s="334">
        <v>0</v>
      </c>
      <c r="R19664" s="334">
        <v>0</v>
      </c>
      <c r="S19664" s="334">
        <v>0</v>
      </c>
      <c r="T19664" s="334">
        <v>0</v>
      </c>
      <c r="U19664" s="334">
        <v>0</v>
      </c>
      <c r="V19664" s="334">
        <v>0</v>
      </c>
      <c r="W19664" s="334">
        <v>0</v>
      </c>
      <c r="X19664" s="334">
        <v>0</v>
      </c>
      <c r="Y19664" s="334">
        <v>0</v>
      </c>
      <c r="Z19664" s="334">
        <v>0</v>
      </c>
      <c r="AA19664" s="334">
        <v>0</v>
      </c>
      <c r="AB19664" s="334">
        <v>0</v>
      </c>
      <c r="AD19664" s="334">
        <v>0</v>
      </c>
      <c r="AE19664" s="334">
        <f t="shared" si="3073"/>
        <v>0</v>
      </c>
      <c r="AF19664" s="334">
        <f t="shared" si="3074"/>
        <v>0</v>
      </c>
      <c r="AG19664" s="340">
        <f t="shared" si="3075"/>
        <v>0</v>
      </c>
      <c r="AI19664" s="340">
        <f t="shared" si="3080"/>
        <v>0</v>
      </c>
      <c r="AJ19664" s="340">
        <f t="shared" si="3080"/>
        <v>0</v>
      </c>
      <c r="AK19664" s="340">
        <f t="shared" si="3080"/>
        <v>0</v>
      </c>
      <c r="AL19664" s="340">
        <f t="shared" si="3080"/>
        <v>0</v>
      </c>
      <c r="AM19664" s="340">
        <f t="shared" si="3080"/>
        <v>0</v>
      </c>
    </row>
    <row r="19665" spans="1:39" x14ac:dyDescent="0.35">
      <c r="A19665" s="337">
        <v>41578</v>
      </c>
      <c r="B19665" s="338">
        <f t="shared" si="3077"/>
        <v>2013</v>
      </c>
      <c r="C19665" s="338">
        <f t="shared" si="3078"/>
        <v>10</v>
      </c>
      <c r="D19665" s="338">
        <f t="shared" si="3079"/>
        <v>31</v>
      </c>
      <c r="E19665" s="334">
        <v>0</v>
      </c>
      <c r="F19665" s="334">
        <v>0</v>
      </c>
      <c r="G19665" s="334">
        <v>0</v>
      </c>
      <c r="H19665" s="334">
        <v>0</v>
      </c>
      <c r="I19665" s="334">
        <v>0</v>
      </c>
      <c r="J19665" s="334">
        <v>0</v>
      </c>
      <c r="K19665" s="334">
        <v>0</v>
      </c>
      <c r="L19665" s="334">
        <v>0</v>
      </c>
      <c r="M19665" s="334">
        <v>0</v>
      </c>
      <c r="N19665" s="334">
        <v>0</v>
      </c>
      <c r="O19665" s="334">
        <v>0</v>
      </c>
      <c r="P19665" s="334">
        <v>0</v>
      </c>
      <c r="Q19665" s="334">
        <v>0</v>
      </c>
      <c r="R19665" s="334">
        <v>0</v>
      </c>
      <c r="S19665" s="334">
        <v>0</v>
      </c>
      <c r="T19665" s="334">
        <v>0</v>
      </c>
      <c r="U19665" s="334">
        <v>0</v>
      </c>
      <c r="V19665" s="334">
        <v>0</v>
      </c>
      <c r="W19665" s="334">
        <v>0</v>
      </c>
      <c r="X19665" s="334">
        <v>0</v>
      </c>
      <c r="Y19665" s="334">
        <v>0</v>
      </c>
      <c r="Z19665" s="334">
        <v>0</v>
      </c>
      <c r="AA19665" s="334">
        <v>0</v>
      </c>
      <c r="AB19665" s="334">
        <v>0</v>
      </c>
      <c r="AD19665" s="334">
        <v>0</v>
      </c>
      <c r="AE19665" s="334">
        <f t="shared" si="3073"/>
        <v>0</v>
      </c>
      <c r="AF19665" s="334">
        <f t="shared" si="3074"/>
        <v>0</v>
      </c>
      <c r="AG19665" s="340">
        <f t="shared" si="3075"/>
        <v>0</v>
      </c>
      <c r="AI19665" s="340">
        <f t="shared" si="3080"/>
        <v>0</v>
      </c>
      <c r="AJ19665" s="340">
        <f t="shared" si="3080"/>
        <v>0</v>
      </c>
      <c r="AK19665" s="340">
        <f t="shared" si="3080"/>
        <v>0</v>
      </c>
      <c r="AL19665" s="340">
        <f t="shared" si="3080"/>
        <v>0</v>
      </c>
      <c r="AM19665" s="340">
        <f t="shared" si="3080"/>
        <v>0</v>
      </c>
    </row>
    <row r="19666" spans="1:39" x14ac:dyDescent="0.35">
      <c r="A19666" s="337">
        <v>41579</v>
      </c>
      <c r="B19666" s="338">
        <f t="shared" si="3077"/>
        <v>2013</v>
      </c>
      <c r="C19666" s="338">
        <f t="shared" si="3078"/>
        <v>11</v>
      </c>
      <c r="D19666" s="338">
        <f t="shared" si="3079"/>
        <v>1</v>
      </c>
      <c r="E19666" s="334">
        <v>0</v>
      </c>
      <c r="F19666" s="334">
        <v>0</v>
      </c>
      <c r="G19666" s="334">
        <v>0</v>
      </c>
      <c r="H19666" s="334">
        <v>0</v>
      </c>
      <c r="I19666" s="334">
        <v>0</v>
      </c>
      <c r="J19666" s="334">
        <v>0</v>
      </c>
      <c r="K19666" s="334">
        <v>0</v>
      </c>
      <c r="L19666" s="334">
        <v>0</v>
      </c>
      <c r="M19666" s="334">
        <v>0</v>
      </c>
      <c r="N19666" s="334">
        <v>0</v>
      </c>
      <c r="O19666" s="334">
        <v>0</v>
      </c>
      <c r="P19666" s="334">
        <v>0</v>
      </c>
      <c r="Q19666" s="334">
        <v>0</v>
      </c>
      <c r="R19666" s="334">
        <v>0</v>
      </c>
      <c r="S19666" s="334">
        <v>0</v>
      </c>
      <c r="T19666" s="334">
        <v>0</v>
      </c>
      <c r="U19666" s="334">
        <v>0</v>
      </c>
      <c r="V19666" s="334">
        <v>0</v>
      </c>
      <c r="W19666" s="334">
        <v>0</v>
      </c>
      <c r="X19666" s="334">
        <v>0</v>
      </c>
      <c r="Y19666" s="334">
        <v>0</v>
      </c>
      <c r="Z19666" s="334">
        <v>0</v>
      </c>
      <c r="AA19666" s="334">
        <v>0</v>
      </c>
      <c r="AB19666" s="334">
        <v>0</v>
      </c>
      <c r="AD19666" s="334">
        <v>0</v>
      </c>
      <c r="AE19666" s="334">
        <f t="shared" si="3073"/>
        <v>0</v>
      </c>
      <c r="AF19666" s="334">
        <f t="shared" si="3074"/>
        <v>0</v>
      </c>
      <c r="AG19666" s="340">
        <f t="shared" si="3075"/>
        <v>0</v>
      </c>
      <c r="AI19666" s="340">
        <f t="shared" si="3080"/>
        <v>0</v>
      </c>
      <c r="AJ19666" s="340">
        <f t="shared" si="3080"/>
        <v>0</v>
      </c>
      <c r="AK19666" s="340">
        <f t="shared" si="3080"/>
        <v>0</v>
      </c>
      <c r="AL19666" s="340">
        <f t="shared" si="3080"/>
        <v>0</v>
      </c>
      <c r="AM19666" s="340">
        <f t="shared" si="3080"/>
        <v>0</v>
      </c>
    </row>
    <row r="19667" spans="1:39" x14ac:dyDescent="0.35">
      <c r="A19667" s="337">
        <v>41580</v>
      </c>
      <c r="B19667" s="338">
        <f t="shared" si="3077"/>
        <v>2013</v>
      </c>
      <c r="C19667" s="338">
        <f t="shared" si="3078"/>
        <v>11</v>
      </c>
      <c r="D19667" s="338">
        <f t="shared" si="3079"/>
        <v>2</v>
      </c>
      <c r="E19667" s="334">
        <v>0</v>
      </c>
      <c r="F19667" s="334">
        <v>0</v>
      </c>
      <c r="G19667" s="334">
        <v>0</v>
      </c>
      <c r="H19667" s="334">
        <v>0</v>
      </c>
      <c r="I19667" s="334">
        <v>0</v>
      </c>
      <c r="J19667" s="334">
        <v>0</v>
      </c>
      <c r="K19667" s="334">
        <v>0</v>
      </c>
      <c r="L19667" s="334">
        <v>0</v>
      </c>
      <c r="M19667" s="334">
        <v>0</v>
      </c>
      <c r="N19667" s="334">
        <v>0.4</v>
      </c>
      <c r="O19667" s="334">
        <v>0.8</v>
      </c>
      <c r="P19667" s="334">
        <v>0.4</v>
      </c>
      <c r="Q19667" s="334">
        <v>0.6</v>
      </c>
      <c r="R19667" s="334">
        <v>0</v>
      </c>
      <c r="S19667" s="334">
        <v>0.4</v>
      </c>
      <c r="T19667" s="334">
        <v>0.4</v>
      </c>
      <c r="U19667" s="334">
        <v>0.4</v>
      </c>
      <c r="V19667" s="334">
        <v>0.4</v>
      </c>
      <c r="W19667" s="334">
        <v>0.4</v>
      </c>
      <c r="X19667" s="334">
        <v>0.4</v>
      </c>
      <c r="Y19667" s="334">
        <v>0.4</v>
      </c>
      <c r="Z19667" s="334">
        <v>0.4</v>
      </c>
      <c r="AA19667" s="334">
        <v>0.4</v>
      </c>
      <c r="AB19667" s="334">
        <v>0.4</v>
      </c>
      <c r="AD19667" s="334">
        <v>6.2</v>
      </c>
      <c r="AE19667" s="334">
        <f t="shared" si="3073"/>
        <v>6.2</v>
      </c>
      <c r="AF19667" s="334">
        <f t="shared" si="3074"/>
        <v>6.200000000000002</v>
      </c>
      <c r="AG19667" s="340">
        <f t="shared" si="3075"/>
        <v>1.7763568394002505E-15</v>
      </c>
      <c r="AI19667" s="340">
        <f t="shared" si="3080"/>
        <v>0</v>
      </c>
      <c r="AJ19667" s="340">
        <f t="shared" si="3080"/>
        <v>0</v>
      </c>
      <c r="AK19667" s="340">
        <f t="shared" si="3080"/>
        <v>0</v>
      </c>
      <c r="AL19667" s="340">
        <f t="shared" si="3080"/>
        <v>0</v>
      </c>
      <c r="AM19667" s="340">
        <f t="shared" si="3080"/>
        <v>0</v>
      </c>
    </row>
    <row r="19668" spans="1:39" x14ac:dyDescent="0.35">
      <c r="A19668" s="337">
        <v>41581</v>
      </c>
      <c r="B19668" s="338">
        <f t="shared" si="3077"/>
        <v>2013</v>
      </c>
      <c r="C19668" s="338">
        <f t="shared" si="3078"/>
        <v>11</v>
      </c>
      <c r="D19668" s="338">
        <f t="shared" si="3079"/>
        <v>3</v>
      </c>
      <c r="E19668" s="334">
        <v>0</v>
      </c>
      <c r="F19668" s="334">
        <v>0</v>
      </c>
      <c r="G19668" s="334">
        <v>0</v>
      </c>
      <c r="H19668" s="334">
        <v>0</v>
      </c>
      <c r="I19668" s="334">
        <v>0.3</v>
      </c>
      <c r="J19668" s="334">
        <v>0</v>
      </c>
      <c r="K19668" s="334">
        <v>0</v>
      </c>
      <c r="L19668" s="334">
        <v>0</v>
      </c>
      <c r="M19668" s="334">
        <v>0</v>
      </c>
      <c r="N19668" s="334">
        <v>0</v>
      </c>
      <c r="O19668" s="334">
        <v>0</v>
      </c>
      <c r="P19668" s="334">
        <v>0</v>
      </c>
      <c r="Q19668" s="334">
        <v>0</v>
      </c>
      <c r="R19668" s="334">
        <v>0</v>
      </c>
      <c r="S19668" s="334">
        <v>0</v>
      </c>
      <c r="T19668" s="334">
        <v>0</v>
      </c>
      <c r="U19668" s="334">
        <v>0</v>
      </c>
      <c r="V19668" s="334">
        <v>0</v>
      </c>
      <c r="W19668" s="334">
        <v>0</v>
      </c>
      <c r="X19668" s="334">
        <v>0</v>
      </c>
      <c r="Y19668" s="334">
        <v>0</v>
      </c>
      <c r="Z19668" s="334">
        <v>0</v>
      </c>
      <c r="AA19668" s="334">
        <v>0</v>
      </c>
      <c r="AB19668" s="334">
        <v>0</v>
      </c>
      <c r="AD19668" s="334">
        <v>0.3</v>
      </c>
      <c r="AE19668" s="334">
        <f t="shared" si="3073"/>
        <v>0.3</v>
      </c>
      <c r="AF19668" s="334">
        <f t="shared" si="3074"/>
        <v>0.3</v>
      </c>
      <c r="AG19668" s="340">
        <f t="shared" si="3075"/>
        <v>0</v>
      </c>
      <c r="AI19668" s="340">
        <f t="shared" ref="AI19668:AM19683" si="3081">IF($C19668=AI$1,$AF19668,0)</f>
        <v>0</v>
      </c>
      <c r="AJ19668" s="340">
        <f t="shared" si="3081"/>
        <v>0</v>
      </c>
      <c r="AK19668" s="340">
        <f t="shared" si="3081"/>
        <v>0</v>
      </c>
      <c r="AL19668" s="340">
        <f t="shared" si="3081"/>
        <v>0</v>
      </c>
      <c r="AM19668" s="340">
        <f t="shared" si="3081"/>
        <v>0</v>
      </c>
    </row>
    <row r="19669" spans="1:39" x14ac:dyDescent="0.35">
      <c r="A19669" s="337">
        <v>41582</v>
      </c>
      <c r="B19669" s="338">
        <f t="shared" si="3077"/>
        <v>2013</v>
      </c>
      <c r="C19669" s="338">
        <f t="shared" si="3078"/>
        <v>11</v>
      </c>
      <c r="D19669" s="338">
        <f t="shared" si="3079"/>
        <v>4</v>
      </c>
      <c r="E19669" s="334">
        <v>0.1</v>
      </c>
      <c r="F19669" s="334">
        <v>0.2</v>
      </c>
      <c r="G19669" s="334">
        <v>0.1</v>
      </c>
      <c r="H19669" s="334">
        <v>0.2</v>
      </c>
      <c r="I19669" s="334">
        <v>0.1</v>
      </c>
      <c r="J19669" s="334">
        <v>0.1</v>
      </c>
      <c r="K19669" s="334">
        <v>0.2</v>
      </c>
      <c r="L19669" s="334">
        <v>0.1</v>
      </c>
      <c r="M19669" s="334">
        <v>0</v>
      </c>
      <c r="N19669" s="334">
        <v>0</v>
      </c>
      <c r="O19669" s="334">
        <v>0</v>
      </c>
      <c r="P19669" s="334">
        <v>0</v>
      </c>
      <c r="Q19669" s="334">
        <v>0</v>
      </c>
      <c r="R19669" s="334">
        <v>0</v>
      </c>
      <c r="S19669" s="334">
        <v>0</v>
      </c>
      <c r="T19669" s="334">
        <v>0</v>
      </c>
      <c r="U19669" s="334">
        <v>0</v>
      </c>
      <c r="V19669" s="334">
        <v>0</v>
      </c>
      <c r="W19669" s="334">
        <v>0</v>
      </c>
      <c r="X19669" s="334">
        <v>0</v>
      </c>
      <c r="Y19669" s="334">
        <v>0</v>
      </c>
      <c r="Z19669" s="334">
        <v>0</v>
      </c>
      <c r="AA19669" s="334">
        <v>0</v>
      </c>
      <c r="AB19669" s="334">
        <v>0</v>
      </c>
      <c r="AD19669" s="334">
        <v>1.1000000000000001</v>
      </c>
      <c r="AE19669" s="334">
        <f t="shared" si="3073"/>
        <v>1.1000000000000001</v>
      </c>
      <c r="AF19669" s="334">
        <f t="shared" si="3074"/>
        <v>1.1000000000000001</v>
      </c>
      <c r="AG19669" s="340">
        <f t="shared" si="3075"/>
        <v>0</v>
      </c>
      <c r="AI19669" s="340">
        <f t="shared" si="3081"/>
        <v>0</v>
      </c>
      <c r="AJ19669" s="340">
        <f t="shared" si="3081"/>
        <v>0</v>
      </c>
      <c r="AK19669" s="340">
        <f t="shared" si="3081"/>
        <v>0</v>
      </c>
      <c r="AL19669" s="340">
        <f t="shared" si="3081"/>
        <v>0</v>
      </c>
      <c r="AM19669" s="340">
        <f t="shared" si="3081"/>
        <v>0</v>
      </c>
    </row>
    <row r="19670" spans="1:39" x14ac:dyDescent="0.35">
      <c r="A19670" s="337">
        <v>41583</v>
      </c>
      <c r="B19670" s="338">
        <f t="shared" si="3077"/>
        <v>2013</v>
      </c>
      <c r="C19670" s="338">
        <f t="shared" si="3078"/>
        <v>11</v>
      </c>
      <c r="D19670" s="338">
        <f t="shared" si="3079"/>
        <v>5</v>
      </c>
      <c r="E19670" s="334">
        <v>0</v>
      </c>
      <c r="F19670" s="334">
        <v>0</v>
      </c>
      <c r="G19670" s="334">
        <v>0</v>
      </c>
      <c r="H19670" s="334">
        <v>0</v>
      </c>
      <c r="I19670" s="334">
        <v>0</v>
      </c>
      <c r="J19670" s="334">
        <v>0</v>
      </c>
      <c r="K19670" s="334">
        <v>0</v>
      </c>
      <c r="L19670" s="334">
        <v>0</v>
      </c>
      <c r="M19670" s="334">
        <v>0</v>
      </c>
      <c r="N19670" s="334">
        <v>0</v>
      </c>
      <c r="O19670" s="334">
        <v>0</v>
      </c>
      <c r="P19670" s="334">
        <v>0</v>
      </c>
      <c r="Q19670" s="334">
        <v>0</v>
      </c>
      <c r="R19670" s="334">
        <v>0</v>
      </c>
      <c r="S19670" s="334">
        <v>0</v>
      </c>
      <c r="T19670" s="334">
        <v>0</v>
      </c>
      <c r="U19670" s="334">
        <v>0</v>
      </c>
      <c r="V19670" s="334">
        <v>0</v>
      </c>
      <c r="W19670" s="334">
        <v>0</v>
      </c>
      <c r="X19670" s="334">
        <v>0</v>
      </c>
      <c r="Y19670" s="334">
        <v>0</v>
      </c>
      <c r="Z19670" s="334">
        <v>0</v>
      </c>
      <c r="AA19670" s="334">
        <v>0</v>
      </c>
      <c r="AB19670" s="334">
        <v>0</v>
      </c>
      <c r="AD19670" s="334">
        <v>0</v>
      </c>
      <c r="AE19670" s="334">
        <f t="shared" si="3073"/>
        <v>0</v>
      </c>
      <c r="AF19670" s="334">
        <f t="shared" si="3074"/>
        <v>0</v>
      </c>
      <c r="AG19670" s="340">
        <f t="shared" si="3075"/>
        <v>0</v>
      </c>
      <c r="AI19670" s="340">
        <f t="shared" si="3081"/>
        <v>0</v>
      </c>
      <c r="AJ19670" s="340">
        <f t="shared" si="3081"/>
        <v>0</v>
      </c>
      <c r="AK19670" s="340">
        <f t="shared" si="3081"/>
        <v>0</v>
      </c>
      <c r="AL19670" s="340">
        <f t="shared" si="3081"/>
        <v>0</v>
      </c>
      <c r="AM19670" s="340">
        <f t="shared" si="3081"/>
        <v>0</v>
      </c>
    </row>
    <row r="19671" spans="1:39" x14ac:dyDescent="0.35">
      <c r="A19671" s="337">
        <v>41584</v>
      </c>
      <c r="B19671" s="338">
        <f t="shared" si="3077"/>
        <v>2013</v>
      </c>
      <c r="C19671" s="338">
        <f t="shared" si="3078"/>
        <v>11</v>
      </c>
      <c r="D19671" s="338">
        <f t="shared" si="3079"/>
        <v>6</v>
      </c>
      <c r="E19671" s="334">
        <v>0</v>
      </c>
      <c r="F19671" s="334">
        <v>0</v>
      </c>
      <c r="G19671" s="334">
        <v>0</v>
      </c>
      <c r="H19671" s="334">
        <v>0</v>
      </c>
      <c r="I19671" s="334">
        <v>0</v>
      </c>
      <c r="J19671" s="334">
        <v>0</v>
      </c>
      <c r="K19671" s="334">
        <v>0</v>
      </c>
      <c r="L19671" s="334">
        <v>0</v>
      </c>
      <c r="M19671" s="334">
        <v>0</v>
      </c>
      <c r="N19671" s="334">
        <v>0</v>
      </c>
      <c r="O19671" s="334">
        <v>0</v>
      </c>
      <c r="P19671" s="334">
        <v>0</v>
      </c>
      <c r="Q19671" s="334">
        <v>0</v>
      </c>
      <c r="R19671" s="334">
        <v>0</v>
      </c>
      <c r="S19671" s="334">
        <v>0</v>
      </c>
      <c r="T19671" s="334">
        <v>0</v>
      </c>
      <c r="U19671" s="334">
        <v>0</v>
      </c>
      <c r="V19671" s="334">
        <v>0</v>
      </c>
      <c r="W19671" s="334">
        <v>0</v>
      </c>
      <c r="X19671" s="334">
        <v>0</v>
      </c>
      <c r="Y19671" s="334">
        <v>0</v>
      </c>
      <c r="Z19671" s="334">
        <v>0</v>
      </c>
      <c r="AA19671" s="334">
        <v>0</v>
      </c>
      <c r="AB19671" s="334">
        <v>0</v>
      </c>
      <c r="AD19671" s="334">
        <v>0</v>
      </c>
      <c r="AE19671" s="334">
        <f t="shared" si="3073"/>
        <v>0</v>
      </c>
      <c r="AF19671" s="334">
        <f t="shared" si="3074"/>
        <v>0</v>
      </c>
      <c r="AG19671" s="340">
        <f t="shared" si="3075"/>
        <v>0</v>
      </c>
      <c r="AI19671" s="340">
        <f t="shared" si="3081"/>
        <v>0</v>
      </c>
      <c r="AJ19671" s="340">
        <f t="shared" si="3081"/>
        <v>0</v>
      </c>
      <c r="AK19671" s="340">
        <f t="shared" si="3081"/>
        <v>0</v>
      </c>
      <c r="AL19671" s="340">
        <f t="shared" si="3081"/>
        <v>0</v>
      </c>
      <c r="AM19671" s="340">
        <f t="shared" si="3081"/>
        <v>0</v>
      </c>
    </row>
    <row r="19672" spans="1:39" x14ac:dyDescent="0.35">
      <c r="A19672" s="337">
        <v>41585</v>
      </c>
      <c r="B19672" s="338">
        <f t="shared" si="3077"/>
        <v>2013</v>
      </c>
      <c r="C19672" s="338">
        <f t="shared" si="3078"/>
        <v>11</v>
      </c>
      <c r="D19672" s="338">
        <f t="shared" si="3079"/>
        <v>7</v>
      </c>
      <c r="E19672" s="334">
        <v>0</v>
      </c>
      <c r="F19672" s="334">
        <v>0</v>
      </c>
      <c r="G19672" s="334">
        <v>0</v>
      </c>
      <c r="H19672" s="334">
        <v>0</v>
      </c>
      <c r="I19672" s="334">
        <v>0</v>
      </c>
      <c r="J19672" s="334">
        <v>0</v>
      </c>
      <c r="K19672" s="334">
        <v>0</v>
      </c>
      <c r="L19672" s="334">
        <v>0</v>
      </c>
      <c r="M19672" s="334">
        <v>0</v>
      </c>
      <c r="N19672" s="334">
        <v>0</v>
      </c>
      <c r="O19672" s="334">
        <v>0</v>
      </c>
      <c r="P19672" s="334">
        <v>0</v>
      </c>
      <c r="Q19672" s="334">
        <v>0</v>
      </c>
      <c r="R19672" s="334">
        <v>0</v>
      </c>
      <c r="S19672" s="334">
        <v>0</v>
      </c>
      <c r="T19672" s="334">
        <v>0</v>
      </c>
      <c r="U19672" s="334">
        <v>0</v>
      </c>
      <c r="V19672" s="334">
        <v>0</v>
      </c>
      <c r="W19672" s="334">
        <v>0</v>
      </c>
      <c r="X19672" s="334">
        <v>0</v>
      </c>
      <c r="Y19672" s="334">
        <v>0</v>
      </c>
      <c r="Z19672" s="334">
        <v>0</v>
      </c>
      <c r="AA19672" s="334">
        <v>0</v>
      </c>
      <c r="AB19672" s="334">
        <v>0</v>
      </c>
      <c r="AD19672" s="334">
        <v>0</v>
      </c>
      <c r="AE19672" s="334">
        <f t="shared" si="3073"/>
        <v>0</v>
      </c>
      <c r="AF19672" s="334">
        <f t="shared" si="3074"/>
        <v>0</v>
      </c>
      <c r="AG19672" s="340">
        <f t="shared" si="3075"/>
        <v>0</v>
      </c>
      <c r="AI19672" s="340">
        <f t="shared" si="3081"/>
        <v>0</v>
      </c>
      <c r="AJ19672" s="340">
        <f t="shared" si="3081"/>
        <v>0</v>
      </c>
      <c r="AK19672" s="340">
        <f t="shared" si="3081"/>
        <v>0</v>
      </c>
      <c r="AL19672" s="340">
        <f t="shared" si="3081"/>
        <v>0</v>
      </c>
      <c r="AM19672" s="340">
        <f t="shared" si="3081"/>
        <v>0</v>
      </c>
    </row>
    <row r="19673" spans="1:39" x14ac:dyDescent="0.35">
      <c r="A19673" s="337">
        <v>41586</v>
      </c>
      <c r="B19673" s="338">
        <f t="shared" si="3077"/>
        <v>2013</v>
      </c>
      <c r="C19673" s="338">
        <f t="shared" si="3078"/>
        <v>11</v>
      </c>
      <c r="D19673" s="338">
        <f t="shared" si="3079"/>
        <v>8</v>
      </c>
      <c r="E19673" s="334">
        <v>0</v>
      </c>
      <c r="F19673" s="334">
        <v>0</v>
      </c>
      <c r="G19673" s="334">
        <v>0</v>
      </c>
      <c r="H19673" s="334">
        <v>0</v>
      </c>
      <c r="I19673" s="334">
        <v>0</v>
      </c>
      <c r="J19673" s="334">
        <v>0</v>
      </c>
      <c r="K19673" s="334">
        <v>0</v>
      </c>
      <c r="L19673" s="334">
        <v>0</v>
      </c>
      <c r="M19673" s="334">
        <v>0</v>
      </c>
      <c r="N19673" s="334">
        <v>0</v>
      </c>
      <c r="O19673" s="334">
        <v>0</v>
      </c>
      <c r="P19673" s="334">
        <v>0</v>
      </c>
      <c r="Q19673" s="334">
        <v>1</v>
      </c>
      <c r="R19673" s="334">
        <v>0</v>
      </c>
      <c r="S19673" s="334">
        <v>0</v>
      </c>
      <c r="T19673" s="334">
        <v>0</v>
      </c>
      <c r="U19673" s="334">
        <v>0</v>
      </c>
      <c r="V19673" s="334">
        <v>0</v>
      </c>
      <c r="W19673" s="334">
        <v>0</v>
      </c>
      <c r="X19673" s="334">
        <v>0</v>
      </c>
      <c r="Y19673" s="334">
        <v>0</v>
      </c>
      <c r="Z19673" s="334">
        <v>0</v>
      </c>
      <c r="AA19673" s="334">
        <v>0</v>
      </c>
      <c r="AB19673" s="334">
        <v>0</v>
      </c>
      <c r="AD19673" s="334">
        <v>1</v>
      </c>
      <c r="AE19673" s="334">
        <f t="shared" si="3073"/>
        <v>1</v>
      </c>
      <c r="AF19673" s="334">
        <f t="shared" si="3074"/>
        <v>1</v>
      </c>
      <c r="AG19673" s="340">
        <f t="shared" si="3075"/>
        <v>0</v>
      </c>
      <c r="AI19673" s="340">
        <f t="shared" si="3081"/>
        <v>0</v>
      </c>
      <c r="AJ19673" s="340">
        <f t="shared" si="3081"/>
        <v>0</v>
      </c>
      <c r="AK19673" s="340">
        <f t="shared" si="3081"/>
        <v>0</v>
      </c>
      <c r="AL19673" s="340">
        <f t="shared" si="3081"/>
        <v>0</v>
      </c>
      <c r="AM19673" s="340">
        <f t="shared" si="3081"/>
        <v>0</v>
      </c>
    </row>
    <row r="19674" spans="1:39" x14ac:dyDescent="0.35">
      <c r="A19674" s="337">
        <v>41587</v>
      </c>
      <c r="B19674" s="338">
        <f t="shared" si="3077"/>
        <v>2013</v>
      </c>
      <c r="C19674" s="338">
        <f t="shared" si="3078"/>
        <v>11</v>
      </c>
      <c r="D19674" s="338">
        <f t="shared" si="3079"/>
        <v>9</v>
      </c>
      <c r="E19674" s="334">
        <v>0</v>
      </c>
      <c r="F19674" s="334">
        <v>0</v>
      </c>
      <c r="G19674" s="334">
        <v>0</v>
      </c>
      <c r="H19674" s="334">
        <v>0</v>
      </c>
      <c r="I19674" s="334">
        <v>0</v>
      </c>
      <c r="J19674" s="334">
        <v>0</v>
      </c>
      <c r="K19674" s="334">
        <v>0</v>
      </c>
      <c r="L19674" s="334">
        <v>0</v>
      </c>
      <c r="M19674" s="334">
        <v>0</v>
      </c>
      <c r="N19674" s="334">
        <v>0</v>
      </c>
      <c r="O19674" s="334">
        <v>0</v>
      </c>
      <c r="P19674" s="334">
        <v>0</v>
      </c>
      <c r="Q19674" s="334">
        <v>0</v>
      </c>
      <c r="R19674" s="334">
        <v>0</v>
      </c>
      <c r="S19674" s="334">
        <v>0</v>
      </c>
      <c r="T19674" s="334">
        <v>0</v>
      </c>
      <c r="U19674" s="334">
        <v>0</v>
      </c>
      <c r="V19674" s="334">
        <v>0</v>
      </c>
      <c r="W19674" s="334">
        <v>0</v>
      </c>
      <c r="X19674" s="334">
        <v>0</v>
      </c>
      <c r="Y19674" s="334">
        <v>0</v>
      </c>
      <c r="Z19674" s="334">
        <v>0</v>
      </c>
      <c r="AA19674" s="334">
        <v>0</v>
      </c>
      <c r="AB19674" s="334">
        <v>0</v>
      </c>
      <c r="AD19674" s="334">
        <v>0</v>
      </c>
      <c r="AE19674" s="334">
        <f t="shared" si="3073"/>
        <v>0</v>
      </c>
      <c r="AF19674" s="334">
        <f t="shared" si="3074"/>
        <v>0</v>
      </c>
      <c r="AG19674" s="340">
        <f t="shared" si="3075"/>
        <v>0</v>
      </c>
      <c r="AI19674" s="340">
        <f t="shared" si="3081"/>
        <v>0</v>
      </c>
      <c r="AJ19674" s="340">
        <f t="shared" si="3081"/>
        <v>0</v>
      </c>
      <c r="AK19674" s="340">
        <f t="shared" si="3081"/>
        <v>0</v>
      </c>
      <c r="AL19674" s="340">
        <f t="shared" si="3081"/>
        <v>0</v>
      </c>
      <c r="AM19674" s="340">
        <f t="shared" si="3081"/>
        <v>0</v>
      </c>
    </row>
    <row r="19675" spans="1:39" x14ac:dyDescent="0.35">
      <c r="A19675" s="337">
        <v>41588</v>
      </c>
      <c r="B19675" s="338">
        <f t="shared" si="3077"/>
        <v>2013</v>
      </c>
      <c r="C19675" s="338">
        <f t="shared" si="3078"/>
        <v>11</v>
      </c>
      <c r="D19675" s="338">
        <f t="shared" si="3079"/>
        <v>10</v>
      </c>
      <c r="E19675" s="334">
        <v>0</v>
      </c>
      <c r="F19675" s="334">
        <v>0</v>
      </c>
      <c r="G19675" s="334">
        <v>0.3</v>
      </c>
      <c r="H19675" s="334">
        <v>0.6</v>
      </c>
      <c r="I19675" s="334">
        <v>0</v>
      </c>
      <c r="J19675" s="334">
        <v>0</v>
      </c>
      <c r="K19675" s="334">
        <v>0.5</v>
      </c>
      <c r="L19675" s="334">
        <v>0.3</v>
      </c>
      <c r="M19675" s="334">
        <v>0</v>
      </c>
      <c r="N19675" s="334">
        <v>0</v>
      </c>
      <c r="O19675" s="334">
        <v>0</v>
      </c>
      <c r="P19675" s="334">
        <v>0</v>
      </c>
      <c r="Q19675" s="334">
        <v>0</v>
      </c>
      <c r="R19675" s="334">
        <v>0</v>
      </c>
      <c r="S19675" s="334">
        <v>0</v>
      </c>
      <c r="T19675" s="334">
        <v>0</v>
      </c>
      <c r="U19675" s="334">
        <v>0</v>
      </c>
      <c r="V19675" s="334">
        <v>0</v>
      </c>
      <c r="W19675" s="334">
        <v>0</v>
      </c>
      <c r="X19675" s="334">
        <v>0</v>
      </c>
      <c r="Y19675" s="334">
        <v>0</v>
      </c>
      <c r="Z19675" s="334">
        <v>0</v>
      </c>
      <c r="AA19675" s="334">
        <v>0</v>
      </c>
      <c r="AB19675" s="334">
        <v>0</v>
      </c>
      <c r="AD19675" s="334">
        <v>1.7</v>
      </c>
      <c r="AE19675" s="334">
        <f t="shared" si="3073"/>
        <v>1.7</v>
      </c>
      <c r="AF19675" s="334">
        <f t="shared" si="3074"/>
        <v>1.7</v>
      </c>
      <c r="AG19675" s="340">
        <f t="shared" si="3075"/>
        <v>0</v>
      </c>
      <c r="AI19675" s="340">
        <f t="shared" si="3081"/>
        <v>0</v>
      </c>
      <c r="AJ19675" s="340">
        <f t="shared" si="3081"/>
        <v>0</v>
      </c>
      <c r="AK19675" s="340">
        <f t="shared" si="3081"/>
        <v>0</v>
      </c>
      <c r="AL19675" s="340">
        <f t="shared" si="3081"/>
        <v>0</v>
      </c>
      <c r="AM19675" s="340">
        <f t="shared" si="3081"/>
        <v>0</v>
      </c>
    </row>
    <row r="19676" spans="1:39" x14ac:dyDescent="0.35">
      <c r="A19676" s="337">
        <v>41589</v>
      </c>
      <c r="B19676" s="338">
        <f t="shared" si="3077"/>
        <v>2013</v>
      </c>
      <c r="C19676" s="338">
        <f t="shared" si="3078"/>
        <v>11</v>
      </c>
      <c r="D19676" s="338">
        <f t="shared" si="3079"/>
        <v>11</v>
      </c>
      <c r="E19676" s="334">
        <v>0</v>
      </c>
      <c r="F19676" s="334">
        <v>0</v>
      </c>
      <c r="G19676" s="334">
        <v>0</v>
      </c>
      <c r="H19676" s="334">
        <v>0</v>
      </c>
      <c r="I19676" s="334">
        <v>0</v>
      </c>
      <c r="J19676" s="334">
        <v>0</v>
      </c>
      <c r="K19676" s="334">
        <v>0</v>
      </c>
      <c r="L19676" s="334">
        <v>0</v>
      </c>
      <c r="M19676" s="334">
        <v>0</v>
      </c>
      <c r="N19676" s="334">
        <v>0</v>
      </c>
      <c r="O19676" s="334">
        <v>0</v>
      </c>
      <c r="P19676" s="334">
        <v>0</v>
      </c>
      <c r="Q19676" s="334">
        <v>0</v>
      </c>
      <c r="R19676" s="334">
        <v>0</v>
      </c>
      <c r="S19676" s="334">
        <v>0</v>
      </c>
      <c r="T19676" s="334">
        <v>0</v>
      </c>
      <c r="U19676" s="334">
        <v>0</v>
      </c>
      <c r="V19676" s="334">
        <v>0</v>
      </c>
      <c r="W19676" s="334">
        <v>0</v>
      </c>
      <c r="X19676" s="334">
        <v>0</v>
      </c>
      <c r="Y19676" s="334">
        <v>0</v>
      </c>
      <c r="Z19676" s="334">
        <v>0</v>
      </c>
      <c r="AA19676" s="334">
        <v>0</v>
      </c>
      <c r="AB19676" s="334">
        <v>0</v>
      </c>
      <c r="AD19676" s="334">
        <v>0</v>
      </c>
      <c r="AE19676" s="334">
        <f t="shared" si="3073"/>
        <v>0</v>
      </c>
      <c r="AF19676" s="334">
        <f t="shared" si="3074"/>
        <v>0</v>
      </c>
      <c r="AG19676" s="340">
        <f t="shared" si="3075"/>
        <v>0</v>
      </c>
      <c r="AI19676" s="340">
        <f t="shared" si="3081"/>
        <v>0</v>
      </c>
      <c r="AJ19676" s="340">
        <f t="shared" si="3081"/>
        <v>0</v>
      </c>
      <c r="AK19676" s="340">
        <f t="shared" si="3081"/>
        <v>0</v>
      </c>
      <c r="AL19676" s="340">
        <f t="shared" si="3081"/>
        <v>0</v>
      </c>
      <c r="AM19676" s="340">
        <f t="shared" si="3081"/>
        <v>0</v>
      </c>
    </row>
    <row r="19677" spans="1:39" x14ac:dyDescent="0.35">
      <c r="A19677" s="337">
        <v>41590</v>
      </c>
      <c r="B19677" s="338">
        <f t="shared" si="3077"/>
        <v>2013</v>
      </c>
      <c r="C19677" s="338">
        <f t="shared" si="3078"/>
        <v>11</v>
      </c>
      <c r="D19677" s="338">
        <f t="shared" si="3079"/>
        <v>12</v>
      </c>
      <c r="E19677" s="334">
        <v>0</v>
      </c>
      <c r="F19677" s="334">
        <v>0</v>
      </c>
      <c r="G19677" s="334">
        <v>0</v>
      </c>
      <c r="H19677" s="334">
        <v>0</v>
      </c>
      <c r="I19677" s="334">
        <v>0</v>
      </c>
      <c r="J19677" s="334">
        <v>0</v>
      </c>
      <c r="K19677" s="334">
        <v>0</v>
      </c>
      <c r="L19677" s="334">
        <v>0</v>
      </c>
      <c r="M19677" s="334">
        <v>0</v>
      </c>
      <c r="N19677" s="334">
        <v>0</v>
      </c>
      <c r="O19677" s="334">
        <v>0</v>
      </c>
      <c r="P19677" s="334">
        <v>0</v>
      </c>
      <c r="Q19677" s="334">
        <v>0</v>
      </c>
      <c r="R19677" s="334">
        <v>0</v>
      </c>
      <c r="S19677" s="334">
        <v>0</v>
      </c>
      <c r="T19677" s="334">
        <v>0</v>
      </c>
      <c r="U19677" s="334">
        <v>0</v>
      </c>
      <c r="V19677" s="334">
        <v>0</v>
      </c>
      <c r="W19677" s="334">
        <v>0</v>
      </c>
      <c r="X19677" s="334">
        <v>0</v>
      </c>
      <c r="Y19677" s="334">
        <v>0</v>
      </c>
      <c r="Z19677" s="334">
        <v>0</v>
      </c>
      <c r="AA19677" s="334">
        <v>0</v>
      </c>
      <c r="AB19677" s="334">
        <v>0</v>
      </c>
      <c r="AD19677" s="334">
        <v>0</v>
      </c>
      <c r="AE19677" s="334">
        <f t="shared" si="3073"/>
        <v>0</v>
      </c>
      <c r="AF19677" s="334">
        <f t="shared" si="3074"/>
        <v>0</v>
      </c>
      <c r="AG19677" s="340">
        <f t="shared" si="3075"/>
        <v>0</v>
      </c>
      <c r="AI19677" s="340">
        <f t="shared" si="3081"/>
        <v>0</v>
      </c>
      <c r="AJ19677" s="340">
        <f t="shared" si="3081"/>
        <v>0</v>
      </c>
      <c r="AK19677" s="340">
        <f t="shared" si="3081"/>
        <v>0</v>
      </c>
      <c r="AL19677" s="340">
        <f t="shared" si="3081"/>
        <v>0</v>
      </c>
      <c r="AM19677" s="340">
        <f t="shared" si="3081"/>
        <v>0</v>
      </c>
    </row>
    <row r="19678" spans="1:39" x14ac:dyDescent="0.35">
      <c r="A19678" s="337">
        <v>41591</v>
      </c>
      <c r="B19678" s="338">
        <f t="shared" si="3077"/>
        <v>2013</v>
      </c>
      <c r="C19678" s="338">
        <f t="shared" si="3078"/>
        <v>11</v>
      </c>
      <c r="D19678" s="338">
        <f t="shared" si="3079"/>
        <v>13</v>
      </c>
      <c r="E19678" s="334">
        <v>0</v>
      </c>
      <c r="F19678" s="334">
        <v>0</v>
      </c>
      <c r="G19678" s="334">
        <v>0</v>
      </c>
      <c r="H19678" s="334">
        <v>0</v>
      </c>
      <c r="I19678" s="334">
        <v>0</v>
      </c>
      <c r="J19678" s="334">
        <v>0</v>
      </c>
      <c r="K19678" s="334">
        <v>0</v>
      </c>
      <c r="L19678" s="334">
        <v>0</v>
      </c>
      <c r="M19678" s="334">
        <v>0</v>
      </c>
      <c r="N19678" s="334">
        <v>0</v>
      </c>
      <c r="O19678" s="334">
        <v>0</v>
      </c>
      <c r="P19678" s="334">
        <v>0</v>
      </c>
      <c r="Q19678" s="334">
        <v>0</v>
      </c>
      <c r="R19678" s="334">
        <v>0</v>
      </c>
      <c r="S19678" s="334">
        <v>0</v>
      </c>
      <c r="T19678" s="334">
        <v>0</v>
      </c>
      <c r="U19678" s="334">
        <v>0</v>
      </c>
      <c r="V19678" s="334">
        <v>0</v>
      </c>
      <c r="W19678" s="334">
        <v>0</v>
      </c>
      <c r="X19678" s="334">
        <v>0</v>
      </c>
      <c r="Y19678" s="334">
        <v>0</v>
      </c>
      <c r="Z19678" s="334">
        <v>0</v>
      </c>
      <c r="AA19678" s="334">
        <v>0</v>
      </c>
      <c r="AB19678" s="334">
        <v>0</v>
      </c>
      <c r="AD19678" s="334">
        <v>0</v>
      </c>
      <c r="AE19678" s="334">
        <f t="shared" si="3073"/>
        <v>0</v>
      </c>
      <c r="AF19678" s="334">
        <f t="shared" si="3074"/>
        <v>0</v>
      </c>
      <c r="AG19678" s="340">
        <f t="shared" si="3075"/>
        <v>0</v>
      </c>
      <c r="AI19678" s="340">
        <f t="shared" si="3081"/>
        <v>0</v>
      </c>
      <c r="AJ19678" s="340">
        <f t="shared" si="3081"/>
        <v>0</v>
      </c>
      <c r="AK19678" s="340">
        <f t="shared" si="3081"/>
        <v>0</v>
      </c>
      <c r="AL19678" s="340">
        <f t="shared" si="3081"/>
        <v>0</v>
      </c>
      <c r="AM19678" s="340">
        <f t="shared" si="3081"/>
        <v>0</v>
      </c>
    </row>
    <row r="19679" spans="1:39" x14ac:dyDescent="0.35">
      <c r="A19679" s="337">
        <v>41592</v>
      </c>
      <c r="B19679" s="338">
        <f t="shared" si="3077"/>
        <v>2013</v>
      </c>
      <c r="C19679" s="338">
        <f t="shared" si="3078"/>
        <v>11</v>
      </c>
      <c r="D19679" s="338">
        <f t="shared" si="3079"/>
        <v>14</v>
      </c>
      <c r="E19679" s="334">
        <v>0</v>
      </c>
      <c r="F19679" s="334">
        <v>0</v>
      </c>
      <c r="G19679" s="334">
        <v>0</v>
      </c>
      <c r="H19679" s="334">
        <v>0</v>
      </c>
      <c r="I19679" s="334">
        <v>0</v>
      </c>
      <c r="J19679" s="334">
        <v>0</v>
      </c>
      <c r="K19679" s="334">
        <v>0</v>
      </c>
      <c r="L19679" s="334">
        <v>0</v>
      </c>
      <c r="M19679" s="334">
        <v>0</v>
      </c>
      <c r="N19679" s="334">
        <v>0</v>
      </c>
      <c r="O19679" s="334">
        <v>0</v>
      </c>
      <c r="P19679" s="334">
        <v>0</v>
      </c>
      <c r="Q19679" s="334">
        <v>0</v>
      </c>
      <c r="R19679" s="334">
        <v>0</v>
      </c>
      <c r="S19679" s="334">
        <v>0</v>
      </c>
      <c r="T19679" s="334">
        <v>0</v>
      </c>
      <c r="U19679" s="334">
        <v>0</v>
      </c>
      <c r="V19679" s="334">
        <v>0</v>
      </c>
      <c r="W19679" s="334">
        <v>0</v>
      </c>
      <c r="X19679" s="334">
        <v>0</v>
      </c>
      <c r="Y19679" s="334">
        <v>0</v>
      </c>
      <c r="Z19679" s="334">
        <v>0</v>
      </c>
      <c r="AA19679" s="334">
        <v>0</v>
      </c>
      <c r="AB19679" s="334">
        <v>0</v>
      </c>
      <c r="AD19679" s="334">
        <v>0</v>
      </c>
      <c r="AE19679" s="334">
        <f t="shared" si="3073"/>
        <v>0</v>
      </c>
      <c r="AF19679" s="334">
        <f t="shared" si="3074"/>
        <v>0</v>
      </c>
      <c r="AG19679" s="340">
        <f t="shared" si="3075"/>
        <v>0</v>
      </c>
      <c r="AI19679" s="340">
        <f t="shared" si="3081"/>
        <v>0</v>
      </c>
      <c r="AJ19679" s="340">
        <f t="shared" si="3081"/>
        <v>0</v>
      </c>
      <c r="AK19679" s="340">
        <f t="shared" si="3081"/>
        <v>0</v>
      </c>
      <c r="AL19679" s="340">
        <f t="shared" si="3081"/>
        <v>0</v>
      </c>
      <c r="AM19679" s="340">
        <f t="shared" si="3081"/>
        <v>0</v>
      </c>
    </row>
    <row r="19680" spans="1:39" x14ac:dyDescent="0.35">
      <c r="A19680" s="337">
        <v>41593</v>
      </c>
      <c r="B19680" s="338">
        <f t="shared" si="3077"/>
        <v>2013</v>
      </c>
      <c r="C19680" s="338">
        <f t="shared" si="3078"/>
        <v>11</v>
      </c>
      <c r="D19680" s="338">
        <f t="shared" si="3079"/>
        <v>15</v>
      </c>
      <c r="E19680" s="334">
        <v>0</v>
      </c>
      <c r="F19680" s="334">
        <v>0</v>
      </c>
      <c r="G19680" s="334">
        <v>0</v>
      </c>
      <c r="H19680" s="334">
        <v>0</v>
      </c>
      <c r="I19680" s="334">
        <v>0</v>
      </c>
      <c r="J19680" s="334">
        <v>0</v>
      </c>
      <c r="K19680" s="334">
        <v>0</v>
      </c>
      <c r="L19680" s="334">
        <v>0</v>
      </c>
      <c r="M19680" s="334">
        <v>0</v>
      </c>
      <c r="N19680" s="334">
        <v>0</v>
      </c>
      <c r="O19680" s="334">
        <v>0</v>
      </c>
      <c r="P19680" s="334">
        <v>0</v>
      </c>
      <c r="Q19680" s="334">
        <v>0</v>
      </c>
      <c r="R19680" s="334">
        <v>0</v>
      </c>
      <c r="S19680" s="334">
        <v>0</v>
      </c>
      <c r="T19680" s="334">
        <v>0</v>
      </c>
      <c r="U19680" s="334">
        <v>0</v>
      </c>
      <c r="V19680" s="334">
        <v>0</v>
      </c>
      <c r="W19680" s="334">
        <v>0</v>
      </c>
      <c r="X19680" s="334">
        <v>0</v>
      </c>
      <c r="Y19680" s="334">
        <v>0</v>
      </c>
      <c r="Z19680" s="334">
        <v>0</v>
      </c>
      <c r="AA19680" s="334">
        <v>0</v>
      </c>
      <c r="AB19680" s="334">
        <v>0</v>
      </c>
      <c r="AD19680" s="334">
        <v>0</v>
      </c>
      <c r="AE19680" s="334">
        <f t="shared" si="3073"/>
        <v>0</v>
      </c>
      <c r="AF19680" s="334">
        <f t="shared" si="3074"/>
        <v>0</v>
      </c>
      <c r="AG19680" s="340">
        <f t="shared" si="3075"/>
        <v>0</v>
      </c>
      <c r="AI19680" s="340">
        <f t="shared" si="3081"/>
        <v>0</v>
      </c>
      <c r="AJ19680" s="340">
        <f t="shared" si="3081"/>
        <v>0</v>
      </c>
      <c r="AK19680" s="340">
        <f t="shared" si="3081"/>
        <v>0</v>
      </c>
      <c r="AL19680" s="340">
        <f t="shared" si="3081"/>
        <v>0</v>
      </c>
      <c r="AM19680" s="340">
        <f t="shared" si="3081"/>
        <v>0</v>
      </c>
    </row>
    <row r="19681" spans="1:39" x14ac:dyDescent="0.35">
      <c r="A19681" s="337">
        <v>41594</v>
      </c>
      <c r="B19681" s="338">
        <f t="shared" si="3077"/>
        <v>2013</v>
      </c>
      <c r="C19681" s="338">
        <f t="shared" si="3078"/>
        <v>11</v>
      </c>
      <c r="D19681" s="338">
        <f t="shared" si="3079"/>
        <v>16</v>
      </c>
      <c r="E19681" s="334">
        <v>0</v>
      </c>
      <c r="F19681" s="334">
        <v>0</v>
      </c>
      <c r="G19681" s="334">
        <v>0</v>
      </c>
      <c r="H19681" s="334">
        <v>0</v>
      </c>
      <c r="I19681" s="334">
        <v>0</v>
      </c>
      <c r="J19681" s="334">
        <v>0</v>
      </c>
      <c r="K19681" s="334">
        <v>0.3</v>
      </c>
      <c r="L19681" s="334">
        <v>0.3</v>
      </c>
      <c r="M19681" s="334">
        <v>0.5</v>
      </c>
      <c r="N19681" s="334">
        <v>0</v>
      </c>
      <c r="O19681" s="334">
        <v>0</v>
      </c>
      <c r="P19681" s="334">
        <v>0</v>
      </c>
      <c r="Q19681" s="334">
        <v>0</v>
      </c>
      <c r="R19681" s="334">
        <v>0</v>
      </c>
      <c r="S19681" s="334">
        <v>0</v>
      </c>
      <c r="T19681" s="334">
        <v>0</v>
      </c>
      <c r="U19681" s="334">
        <v>0</v>
      </c>
      <c r="V19681" s="334">
        <v>0</v>
      </c>
      <c r="W19681" s="334">
        <v>0</v>
      </c>
      <c r="X19681" s="334">
        <v>0</v>
      </c>
      <c r="Y19681" s="334">
        <v>0</v>
      </c>
      <c r="Z19681" s="334">
        <v>0</v>
      </c>
      <c r="AA19681" s="334">
        <v>0</v>
      </c>
      <c r="AB19681" s="334">
        <v>0</v>
      </c>
      <c r="AD19681" s="334">
        <v>1.1000000000000001</v>
      </c>
      <c r="AE19681" s="334">
        <f t="shared" si="3073"/>
        <v>1.1000000000000001</v>
      </c>
      <c r="AF19681" s="334">
        <f t="shared" si="3074"/>
        <v>1.1000000000000001</v>
      </c>
      <c r="AG19681" s="340">
        <f t="shared" si="3075"/>
        <v>0</v>
      </c>
      <c r="AI19681" s="340">
        <f t="shared" si="3081"/>
        <v>0</v>
      </c>
      <c r="AJ19681" s="340">
        <f t="shared" si="3081"/>
        <v>0</v>
      </c>
      <c r="AK19681" s="340">
        <f t="shared" si="3081"/>
        <v>0</v>
      </c>
      <c r="AL19681" s="340">
        <f t="shared" si="3081"/>
        <v>0</v>
      </c>
      <c r="AM19681" s="340">
        <f t="shared" si="3081"/>
        <v>0</v>
      </c>
    </row>
    <row r="19682" spans="1:39" x14ac:dyDescent="0.35">
      <c r="A19682" s="337">
        <v>41595</v>
      </c>
      <c r="B19682" s="338">
        <f t="shared" si="3077"/>
        <v>2013</v>
      </c>
      <c r="C19682" s="338">
        <f t="shared" si="3078"/>
        <v>11</v>
      </c>
      <c r="D19682" s="338">
        <f t="shared" si="3079"/>
        <v>17</v>
      </c>
      <c r="E19682" s="334">
        <v>0</v>
      </c>
      <c r="F19682" s="334">
        <v>0</v>
      </c>
      <c r="G19682" s="334">
        <v>0</v>
      </c>
      <c r="H19682" s="334">
        <v>0</v>
      </c>
      <c r="I19682" s="334">
        <v>0</v>
      </c>
      <c r="J19682" s="334">
        <v>0</v>
      </c>
      <c r="K19682" s="334">
        <v>0</v>
      </c>
      <c r="L19682" s="334">
        <v>0</v>
      </c>
      <c r="M19682" s="334">
        <v>0</v>
      </c>
      <c r="N19682" s="334">
        <v>0</v>
      </c>
      <c r="O19682" s="334">
        <v>0</v>
      </c>
      <c r="P19682" s="334">
        <v>0</v>
      </c>
      <c r="Q19682" s="334">
        <v>0</v>
      </c>
      <c r="R19682" s="334">
        <v>0</v>
      </c>
      <c r="S19682" s="334">
        <v>0</v>
      </c>
      <c r="T19682" s="334">
        <v>0</v>
      </c>
      <c r="U19682" s="334">
        <v>0</v>
      </c>
      <c r="V19682" s="334">
        <v>0</v>
      </c>
      <c r="W19682" s="334">
        <v>0</v>
      </c>
      <c r="X19682" s="334">
        <v>0</v>
      </c>
      <c r="Y19682" s="334">
        <v>0</v>
      </c>
      <c r="Z19682" s="334">
        <v>0</v>
      </c>
      <c r="AA19682" s="334">
        <v>0</v>
      </c>
      <c r="AB19682" s="334">
        <v>0</v>
      </c>
      <c r="AD19682" s="334">
        <v>0</v>
      </c>
      <c r="AE19682" s="334">
        <f t="shared" si="3073"/>
        <v>0</v>
      </c>
      <c r="AF19682" s="334">
        <f t="shared" si="3074"/>
        <v>0</v>
      </c>
      <c r="AG19682" s="340">
        <f t="shared" si="3075"/>
        <v>0</v>
      </c>
      <c r="AI19682" s="340">
        <f t="shared" si="3081"/>
        <v>0</v>
      </c>
      <c r="AJ19682" s="340">
        <f t="shared" si="3081"/>
        <v>0</v>
      </c>
      <c r="AK19682" s="340">
        <f t="shared" si="3081"/>
        <v>0</v>
      </c>
      <c r="AL19682" s="340">
        <f t="shared" si="3081"/>
        <v>0</v>
      </c>
      <c r="AM19682" s="340">
        <f t="shared" si="3081"/>
        <v>0</v>
      </c>
    </row>
    <row r="19683" spans="1:39" x14ac:dyDescent="0.35">
      <c r="A19683" s="337">
        <v>41596</v>
      </c>
      <c r="B19683" s="338">
        <f t="shared" si="3077"/>
        <v>2013</v>
      </c>
      <c r="C19683" s="338">
        <f t="shared" si="3078"/>
        <v>11</v>
      </c>
      <c r="D19683" s="338">
        <f t="shared" si="3079"/>
        <v>18</v>
      </c>
      <c r="E19683" s="334">
        <v>0</v>
      </c>
      <c r="F19683" s="334">
        <v>0</v>
      </c>
      <c r="G19683" s="334">
        <v>0</v>
      </c>
      <c r="H19683" s="334">
        <v>0</v>
      </c>
      <c r="I19683" s="334">
        <v>0</v>
      </c>
      <c r="J19683" s="334">
        <v>0</v>
      </c>
      <c r="K19683" s="334">
        <v>0</v>
      </c>
      <c r="L19683" s="334">
        <v>0</v>
      </c>
      <c r="M19683" s="334">
        <v>0</v>
      </c>
      <c r="N19683" s="334">
        <v>0</v>
      </c>
      <c r="O19683" s="334">
        <v>0</v>
      </c>
      <c r="P19683" s="334">
        <v>0</v>
      </c>
      <c r="Q19683" s="334">
        <v>0</v>
      </c>
      <c r="R19683" s="334">
        <v>0</v>
      </c>
      <c r="S19683" s="334">
        <v>0</v>
      </c>
      <c r="T19683" s="334">
        <v>0</v>
      </c>
      <c r="U19683" s="334">
        <v>0</v>
      </c>
      <c r="V19683" s="334">
        <v>0</v>
      </c>
      <c r="W19683" s="334">
        <v>0</v>
      </c>
      <c r="X19683" s="334">
        <v>0</v>
      </c>
      <c r="Y19683" s="334">
        <v>0</v>
      </c>
      <c r="Z19683" s="334">
        <v>0</v>
      </c>
      <c r="AA19683" s="334">
        <v>0</v>
      </c>
      <c r="AB19683" s="334">
        <v>0</v>
      </c>
      <c r="AD19683" s="334">
        <v>0</v>
      </c>
      <c r="AE19683" s="334">
        <f t="shared" si="3073"/>
        <v>0</v>
      </c>
      <c r="AF19683" s="334">
        <f t="shared" si="3074"/>
        <v>0</v>
      </c>
      <c r="AG19683" s="340">
        <f t="shared" si="3075"/>
        <v>0</v>
      </c>
      <c r="AI19683" s="340">
        <f t="shared" si="3081"/>
        <v>0</v>
      </c>
      <c r="AJ19683" s="340">
        <f t="shared" si="3081"/>
        <v>0</v>
      </c>
      <c r="AK19683" s="340">
        <f t="shared" si="3081"/>
        <v>0</v>
      </c>
      <c r="AL19683" s="340">
        <f t="shared" si="3081"/>
        <v>0</v>
      </c>
      <c r="AM19683" s="340">
        <f t="shared" si="3081"/>
        <v>0</v>
      </c>
    </row>
    <row r="19684" spans="1:39" x14ac:dyDescent="0.35">
      <c r="A19684" s="337">
        <v>41597</v>
      </c>
      <c r="B19684" s="338">
        <f t="shared" si="3077"/>
        <v>2013</v>
      </c>
      <c r="C19684" s="338">
        <f t="shared" si="3078"/>
        <v>11</v>
      </c>
      <c r="D19684" s="338">
        <f t="shared" si="3079"/>
        <v>19</v>
      </c>
      <c r="E19684" s="334">
        <v>0.1</v>
      </c>
      <c r="F19684" s="334">
        <v>0</v>
      </c>
      <c r="G19684" s="334">
        <v>0.1</v>
      </c>
      <c r="H19684" s="334">
        <v>0.1</v>
      </c>
      <c r="I19684" s="334">
        <v>0</v>
      </c>
      <c r="J19684" s="334">
        <v>0.1</v>
      </c>
      <c r="K19684" s="334">
        <v>0</v>
      </c>
      <c r="L19684" s="334">
        <v>0</v>
      </c>
      <c r="M19684" s="334">
        <v>0</v>
      </c>
      <c r="N19684" s="334">
        <v>0.1</v>
      </c>
      <c r="O19684" s="334">
        <v>0.1</v>
      </c>
      <c r="P19684" s="334">
        <v>0</v>
      </c>
      <c r="Q19684" s="334">
        <v>0.1</v>
      </c>
      <c r="R19684" s="334">
        <v>0</v>
      </c>
      <c r="S19684" s="334">
        <v>0</v>
      </c>
      <c r="T19684" s="334">
        <v>0</v>
      </c>
      <c r="U19684" s="334">
        <v>0</v>
      </c>
      <c r="V19684" s="334">
        <v>0</v>
      </c>
      <c r="W19684" s="334">
        <v>0</v>
      </c>
      <c r="X19684" s="334">
        <v>0.1</v>
      </c>
      <c r="Y19684" s="334">
        <v>0</v>
      </c>
      <c r="Z19684" s="334">
        <v>0.1</v>
      </c>
      <c r="AA19684" s="334">
        <v>0</v>
      </c>
      <c r="AB19684" s="334">
        <v>0.1</v>
      </c>
      <c r="AD19684" s="334">
        <v>1</v>
      </c>
      <c r="AE19684" s="334">
        <f t="shared" si="3073"/>
        <v>1</v>
      </c>
      <c r="AF19684" s="334">
        <f t="shared" si="3074"/>
        <v>0.99999999999999989</v>
      </c>
      <c r="AG19684" s="340">
        <f t="shared" si="3075"/>
        <v>1.1102230246251565E-16</v>
      </c>
      <c r="AI19684" s="340">
        <f t="shared" ref="AI19684:AM19699" si="3082">IF($C19684=AI$1,$AF19684,0)</f>
        <v>0</v>
      </c>
      <c r="AJ19684" s="340">
        <f t="shared" si="3082"/>
        <v>0</v>
      </c>
      <c r="AK19684" s="340">
        <f t="shared" si="3082"/>
        <v>0</v>
      </c>
      <c r="AL19684" s="340">
        <f t="shared" si="3082"/>
        <v>0</v>
      </c>
      <c r="AM19684" s="340">
        <f t="shared" si="3082"/>
        <v>0</v>
      </c>
    </row>
    <row r="19685" spans="1:39" x14ac:dyDescent="0.35">
      <c r="A19685" s="337">
        <v>41598</v>
      </c>
      <c r="B19685" s="338">
        <f t="shared" si="3077"/>
        <v>2013</v>
      </c>
      <c r="C19685" s="338">
        <f t="shared" si="3078"/>
        <v>11</v>
      </c>
      <c r="D19685" s="338">
        <f t="shared" si="3079"/>
        <v>20</v>
      </c>
      <c r="E19685" s="334">
        <v>0</v>
      </c>
      <c r="F19685" s="334">
        <v>0</v>
      </c>
      <c r="G19685" s="334">
        <v>0</v>
      </c>
      <c r="H19685" s="334">
        <v>0</v>
      </c>
      <c r="I19685" s="334">
        <v>0</v>
      </c>
      <c r="J19685" s="334">
        <v>0</v>
      </c>
      <c r="K19685" s="334">
        <v>0</v>
      </c>
      <c r="L19685" s="334">
        <v>0</v>
      </c>
      <c r="M19685" s="334">
        <v>0</v>
      </c>
      <c r="N19685" s="334">
        <v>0</v>
      </c>
      <c r="O19685" s="334">
        <v>0</v>
      </c>
      <c r="P19685" s="334">
        <v>0</v>
      </c>
      <c r="Q19685" s="334">
        <v>0</v>
      </c>
      <c r="R19685" s="334">
        <v>0</v>
      </c>
      <c r="S19685" s="334">
        <v>0</v>
      </c>
      <c r="T19685" s="334">
        <v>0</v>
      </c>
      <c r="U19685" s="334">
        <v>0</v>
      </c>
      <c r="V19685" s="334">
        <v>0</v>
      </c>
      <c r="W19685" s="334">
        <v>0</v>
      </c>
      <c r="X19685" s="334">
        <v>0</v>
      </c>
      <c r="Y19685" s="334">
        <v>0</v>
      </c>
      <c r="Z19685" s="334">
        <v>0</v>
      </c>
      <c r="AA19685" s="334">
        <v>0</v>
      </c>
      <c r="AB19685" s="334">
        <v>0</v>
      </c>
      <c r="AD19685" s="334">
        <v>0</v>
      </c>
      <c r="AE19685" s="334">
        <f t="shared" si="3073"/>
        <v>0</v>
      </c>
      <c r="AF19685" s="334">
        <f t="shared" si="3074"/>
        <v>0</v>
      </c>
      <c r="AG19685" s="340">
        <f t="shared" si="3075"/>
        <v>0</v>
      </c>
      <c r="AI19685" s="340">
        <f t="shared" si="3082"/>
        <v>0</v>
      </c>
      <c r="AJ19685" s="340">
        <f t="shared" si="3082"/>
        <v>0</v>
      </c>
      <c r="AK19685" s="340">
        <f t="shared" si="3082"/>
        <v>0</v>
      </c>
      <c r="AL19685" s="340">
        <f t="shared" si="3082"/>
        <v>0</v>
      </c>
      <c r="AM19685" s="340">
        <f t="shared" si="3082"/>
        <v>0</v>
      </c>
    </row>
    <row r="19686" spans="1:39" x14ac:dyDescent="0.35">
      <c r="A19686" s="337">
        <v>41599</v>
      </c>
      <c r="B19686" s="338">
        <f t="shared" si="3077"/>
        <v>2013</v>
      </c>
      <c r="C19686" s="338">
        <f t="shared" si="3078"/>
        <v>11</v>
      </c>
      <c r="D19686" s="338">
        <f t="shared" si="3079"/>
        <v>21</v>
      </c>
      <c r="E19686" s="334">
        <v>0</v>
      </c>
      <c r="F19686" s="334">
        <v>0</v>
      </c>
      <c r="G19686" s="334">
        <v>0</v>
      </c>
      <c r="H19686" s="334">
        <v>0</v>
      </c>
      <c r="I19686" s="334">
        <v>0</v>
      </c>
      <c r="J19686" s="334">
        <v>0</v>
      </c>
      <c r="K19686" s="334">
        <v>0</v>
      </c>
      <c r="L19686" s="334">
        <v>0</v>
      </c>
      <c r="M19686" s="334">
        <v>0</v>
      </c>
      <c r="N19686" s="334">
        <v>0</v>
      </c>
      <c r="O19686" s="334">
        <v>0</v>
      </c>
      <c r="P19686" s="334">
        <v>0</v>
      </c>
      <c r="Q19686" s="334">
        <v>0</v>
      </c>
      <c r="R19686" s="334">
        <v>0</v>
      </c>
      <c r="S19686" s="334">
        <v>0</v>
      </c>
      <c r="T19686" s="334">
        <v>0</v>
      </c>
      <c r="U19686" s="334">
        <v>0</v>
      </c>
      <c r="V19686" s="334">
        <v>0</v>
      </c>
      <c r="W19686" s="334">
        <v>0</v>
      </c>
      <c r="X19686" s="334">
        <v>0</v>
      </c>
      <c r="Y19686" s="334">
        <v>0</v>
      </c>
      <c r="Z19686" s="334">
        <v>0</v>
      </c>
      <c r="AA19686" s="334">
        <v>0</v>
      </c>
      <c r="AB19686" s="334">
        <v>0</v>
      </c>
      <c r="AD19686" s="334">
        <v>0</v>
      </c>
      <c r="AE19686" s="334">
        <f t="shared" si="3073"/>
        <v>0</v>
      </c>
      <c r="AF19686" s="334">
        <f t="shared" si="3074"/>
        <v>0</v>
      </c>
      <c r="AG19686" s="340">
        <f t="shared" si="3075"/>
        <v>0</v>
      </c>
      <c r="AI19686" s="340">
        <f t="shared" si="3082"/>
        <v>0</v>
      </c>
      <c r="AJ19686" s="340">
        <f t="shared" si="3082"/>
        <v>0</v>
      </c>
      <c r="AK19686" s="340">
        <f t="shared" si="3082"/>
        <v>0</v>
      </c>
      <c r="AL19686" s="340">
        <f t="shared" si="3082"/>
        <v>0</v>
      </c>
      <c r="AM19686" s="340">
        <f t="shared" si="3082"/>
        <v>0</v>
      </c>
    </row>
    <row r="19687" spans="1:39" x14ac:dyDescent="0.35">
      <c r="A19687" s="337">
        <v>41600</v>
      </c>
      <c r="B19687" s="338">
        <f t="shared" si="3077"/>
        <v>2013</v>
      </c>
      <c r="C19687" s="338">
        <f t="shared" si="3078"/>
        <v>11</v>
      </c>
      <c r="D19687" s="338">
        <f t="shared" si="3079"/>
        <v>22</v>
      </c>
      <c r="E19687" s="334">
        <v>0</v>
      </c>
      <c r="F19687" s="334">
        <v>0</v>
      </c>
      <c r="G19687" s="334">
        <v>0</v>
      </c>
      <c r="H19687" s="334">
        <v>0</v>
      </c>
      <c r="I19687" s="334">
        <v>0</v>
      </c>
      <c r="J19687" s="334">
        <v>0</v>
      </c>
      <c r="K19687" s="334">
        <v>0</v>
      </c>
      <c r="L19687" s="334">
        <v>0</v>
      </c>
      <c r="M19687" s="334">
        <v>0</v>
      </c>
      <c r="N19687" s="334">
        <v>0</v>
      </c>
      <c r="O19687" s="334">
        <v>0</v>
      </c>
      <c r="P19687" s="334">
        <v>0</v>
      </c>
      <c r="Q19687" s="334">
        <v>0</v>
      </c>
      <c r="R19687" s="334">
        <v>0</v>
      </c>
      <c r="S19687" s="334">
        <v>0</v>
      </c>
      <c r="T19687" s="334">
        <v>0</v>
      </c>
      <c r="U19687" s="334">
        <v>0</v>
      </c>
      <c r="V19687" s="334">
        <v>0</v>
      </c>
      <c r="W19687" s="334">
        <v>0</v>
      </c>
      <c r="X19687" s="334">
        <v>0</v>
      </c>
      <c r="Y19687" s="334">
        <v>0</v>
      </c>
      <c r="Z19687" s="334">
        <v>0</v>
      </c>
      <c r="AA19687" s="334">
        <v>0</v>
      </c>
      <c r="AB19687" s="334">
        <v>0</v>
      </c>
      <c r="AD19687" s="334">
        <v>0</v>
      </c>
      <c r="AE19687" s="334">
        <f t="shared" si="3073"/>
        <v>0</v>
      </c>
      <c r="AF19687" s="334">
        <f t="shared" si="3074"/>
        <v>0</v>
      </c>
      <c r="AG19687" s="340">
        <f t="shared" si="3075"/>
        <v>0</v>
      </c>
      <c r="AI19687" s="340">
        <f t="shared" si="3082"/>
        <v>0</v>
      </c>
      <c r="AJ19687" s="340">
        <f t="shared" si="3082"/>
        <v>0</v>
      </c>
      <c r="AK19687" s="340">
        <f t="shared" si="3082"/>
        <v>0</v>
      </c>
      <c r="AL19687" s="340">
        <f t="shared" si="3082"/>
        <v>0</v>
      </c>
      <c r="AM19687" s="340">
        <f t="shared" si="3082"/>
        <v>0</v>
      </c>
    </row>
    <row r="19688" spans="1:39" x14ac:dyDescent="0.35">
      <c r="A19688" s="337">
        <v>41601</v>
      </c>
      <c r="B19688" s="338">
        <f t="shared" si="3077"/>
        <v>2013</v>
      </c>
      <c r="C19688" s="338">
        <f t="shared" si="3078"/>
        <v>11</v>
      </c>
      <c r="D19688" s="338">
        <f t="shared" si="3079"/>
        <v>23</v>
      </c>
      <c r="E19688" s="334">
        <v>0</v>
      </c>
      <c r="F19688" s="334">
        <v>0</v>
      </c>
      <c r="G19688" s="334">
        <v>0</v>
      </c>
      <c r="H19688" s="334">
        <v>0</v>
      </c>
      <c r="I19688" s="334">
        <v>0</v>
      </c>
      <c r="J19688" s="334">
        <v>0</v>
      </c>
      <c r="K19688" s="334">
        <v>0</v>
      </c>
      <c r="L19688" s="334">
        <v>0</v>
      </c>
      <c r="M19688" s="334">
        <v>0</v>
      </c>
      <c r="N19688" s="334">
        <v>0</v>
      </c>
      <c r="O19688" s="334">
        <v>0</v>
      </c>
      <c r="P19688" s="334">
        <v>0</v>
      </c>
      <c r="Q19688" s="334">
        <v>0</v>
      </c>
      <c r="R19688" s="334">
        <v>0</v>
      </c>
      <c r="S19688" s="334">
        <v>0</v>
      </c>
      <c r="T19688" s="334">
        <v>0</v>
      </c>
      <c r="U19688" s="334">
        <v>0</v>
      </c>
      <c r="V19688" s="334">
        <v>0</v>
      </c>
      <c r="W19688" s="334">
        <v>0</v>
      </c>
      <c r="X19688" s="334">
        <v>0</v>
      </c>
      <c r="Y19688" s="334">
        <v>0</v>
      </c>
      <c r="Z19688" s="334">
        <v>0</v>
      </c>
      <c r="AA19688" s="334">
        <v>0</v>
      </c>
      <c r="AB19688" s="334">
        <v>0</v>
      </c>
      <c r="AD19688" s="334">
        <v>0</v>
      </c>
      <c r="AE19688" s="334">
        <f t="shared" si="3073"/>
        <v>0</v>
      </c>
      <c r="AF19688" s="334">
        <f t="shared" si="3074"/>
        <v>0</v>
      </c>
      <c r="AG19688" s="340">
        <f t="shared" si="3075"/>
        <v>0</v>
      </c>
      <c r="AI19688" s="340">
        <f t="shared" si="3082"/>
        <v>0</v>
      </c>
      <c r="AJ19688" s="340">
        <f t="shared" si="3082"/>
        <v>0</v>
      </c>
      <c r="AK19688" s="340">
        <f t="shared" si="3082"/>
        <v>0</v>
      </c>
      <c r="AL19688" s="340">
        <f t="shared" si="3082"/>
        <v>0</v>
      </c>
      <c r="AM19688" s="340">
        <f t="shared" si="3082"/>
        <v>0</v>
      </c>
    </row>
    <row r="19689" spans="1:39" x14ac:dyDescent="0.35">
      <c r="A19689" s="337">
        <v>41602</v>
      </c>
      <c r="B19689" s="338">
        <f t="shared" si="3077"/>
        <v>2013</v>
      </c>
      <c r="C19689" s="338">
        <f t="shared" si="3078"/>
        <v>11</v>
      </c>
      <c r="D19689" s="338">
        <f t="shared" si="3079"/>
        <v>24</v>
      </c>
      <c r="E19689" s="334">
        <v>0</v>
      </c>
      <c r="F19689" s="334">
        <v>0</v>
      </c>
      <c r="G19689" s="334">
        <v>0</v>
      </c>
      <c r="H19689" s="334">
        <v>0</v>
      </c>
      <c r="I19689" s="334">
        <v>0</v>
      </c>
      <c r="J19689" s="334">
        <v>0</v>
      </c>
      <c r="K19689" s="334">
        <v>0</v>
      </c>
      <c r="L19689" s="334">
        <v>0</v>
      </c>
      <c r="M19689" s="334">
        <v>0</v>
      </c>
      <c r="N19689" s="334">
        <v>0</v>
      </c>
      <c r="O19689" s="334">
        <v>0</v>
      </c>
      <c r="P19689" s="334">
        <v>0</v>
      </c>
      <c r="Q19689" s="334">
        <v>0</v>
      </c>
      <c r="R19689" s="334">
        <v>0</v>
      </c>
      <c r="S19689" s="334">
        <v>0</v>
      </c>
      <c r="T19689" s="334">
        <v>0</v>
      </c>
      <c r="U19689" s="334">
        <v>0</v>
      </c>
      <c r="V19689" s="334">
        <v>0</v>
      </c>
      <c r="W19689" s="334">
        <v>0</v>
      </c>
      <c r="X19689" s="334">
        <v>0</v>
      </c>
      <c r="Y19689" s="334">
        <v>0</v>
      </c>
      <c r="Z19689" s="334">
        <v>0</v>
      </c>
      <c r="AA19689" s="334">
        <v>0</v>
      </c>
      <c r="AB19689" s="334">
        <v>0</v>
      </c>
      <c r="AD19689" s="334">
        <v>0</v>
      </c>
      <c r="AE19689" s="334">
        <f t="shared" si="3073"/>
        <v>0</v>
      </c>
      <c r="AF19689" s="334">
        <f t="shared" si="3074"/>
        <v>0</v>
      </c>
      <c r="AG19689" s="340">
        <f t="shared" si="3075"/>
        <v>0</v>
      </c>
      <c r="AI19689" s="340">
        <f t="shared" si="3082"/>
        <v>0</v>
      </c>
      <c r="AJ19689" s="340">
        <f t="shared" si="3082"/>
        <v>0</v>
      </c>
      <c r="AK19689" s="340">
        <f t="shared" si="3082"/>
        <v>0</v>
      </c>
      <c r="AL19689" s="340">
        <f t="shared" si="3082"/>
        <v>0</v>
      </c>
      <c r="AM19689" s="340">
        <f t="shared" si="3082"/>
        <v>0</v>
      </c>
    </row>
    <row r="19690" spans="1:39" x14ac:dyDescent="0.35">
      <c r="A19690" s="337">
        <v>41603</v>
      </c>
      <c r="B19690" s="338">
        <f t="shared" si="3077"/>
        <v>2013</v>
      </c>
      <c r="C19690" s="338">
        <f t="shared" si="3078"/>
        <v>11</v>
      </c>
      <c r="D19690" s="338">
        <f t="shared" si="3079"/>
        <v>25</v>
      </c>
      <c r="E19690" s="334">
        <v>0</v>
      </c>
      <c r="F19690" s="334">
        <v>0</v>
      </c>
      <c r="G19690" s="334">
        <v>0</v>
      </c>
      <c r="H19690" s="334">
        <v>0</v>
      </c>
      <c r="I19690" s="334">
        <v>0</v>
      </c>
      <c r="J19690" s="334">
        <v>0</v>
      </c>
      <c r="K19690" s="334">
        <v>0</v>
      </c>
      <c r="L19690" s="334">
        <v>0</v>
      </c>
      <c r="M19690" s="334">
        <v>0</v>
      </c>
      <c r="N19690" s="334">
        <v>0</v>
      </c>
      <c r="O19690" s="334">
        <v>0</v>
      </c>
      <c r="P19690" s="334">
        <v>0</v>
      </c>
      <c r="Q19690" s="334">
        <v>0</v>
      </c>
      <c r="R19690" s="334">
        <v>0</v>
      </c>
      <c r="S19690" s="334">
        <v>0</v>
      </c>
      <c r="T19690" s="334">
        <v>0</v>
      </c>
      <c r="U19690" s="334">
        <v>0</v>
      </c>
      <c r="V19690" s="334">
        <v>0</v>
      </c>
      <c r="W19690" s="334">
        <v>0</v>
      </c>
      <c r="X19690" s="334">
        <v>0</v>
      </c>
      <c r="Y19690" s="334">
        <v>0</v>
      </c>
      <c r="Z19690" s="334">
        <v>0</v>
      </c>
      <c r="AA19690" s="334">
        <v>0</v>
      </c>
      <c r="AB19690" s="334">
        <v>0</v>
      </c>
      <c r="AD19690" s="334">
        <v>0</v>
      </c>
      <c r="AE19690" s="334">
        <f t="shared" ref="AE19690:AE19753" si="3083">AD19690</f>
        <v>0</v>
      </c>
      <c r="AF19690" s="334">
        <f t="shared" ref="AF19690:AF19753" si="3084">SUM(E19690:AB19690)</f>
        <v>0</v>
      </c>
      <c r="AG19690" s="340">
        <f t="shared" ref="AG19690:AG19753" si="3085">ABS(AF19690-AE19690)</f>
        <v>0</v>
      </c>
      <c r="AI19690" s="340">
        <f t="shared" si="3082"/>
        <v>0</v>
      </c>
      <c r="AJ19690" s="340">
        <f t="shared" si="3082"/>
        <v>0</v>
      </c>
      <c r="AK19690" s="340">
        <f t="shared" si="3082"/>
        <v>0</v>
      </c>
      <c r="AL19690" s="340">
        <f t="shared" si="3082"/>
        <v>0</v>
      </c>
      <c r="AM19690" s="340">
        <f t="shared" si="3082"/>
        <v>0</v>
      </c>
    </row>
    <row r="19691" spans="1:39" x14ac:dyDescent="0.35">
      <c r="A19691" s="337">
        <v>41604</v>
      </c>
      <c r="B19691" s="338">
        <f t="shared" si="3077"/>
        <v>2013</v>
      </c>
      <c r="C19691" s="338">
        <f t="shared" si="3078"/>
        <v>11</v>
      </c>
      <c r="D19691" s="338">
        <f t="shared" si="3079"/>
        <v>26</v>
      </c>
      <c r="E19691" s="334">
        <v>0</v>
      </c>
      <c r="F19691" s="334">
        <v>0</v>
      </c>
      <c r="G19691" s="334">
        <v>0</v>
      </c>
      <c r="H19691" s="334">
        <v>0</v>
      </c>
      <c r="I19691" s="334">
        <v>0</v>
      </c>
      <c r="J19691" s="334">
        <v>0</v>
      </c>
      <c r="K19691" s="334">
        <v>0</v>
      </c>
      <c r="L19691" s="334">
        <v>0</v>
      </c>
      <c r="M19691" s="334">
        <v>0</v>
      </c>
      <c r="N19691" s="334">
        <v>0</v>
      </c>
      <c r="O19691" s="334">
        <v>0</v>
      </c>
      <c r="P19691" s="334">
        <v>0</v>
      </c>
      <c r="Q19691" s="334">
        <v>0</v>
      </c>
      <c r="R19691" s="334">
        <v>0</v>
      </c>
      <c r="S19691" s="334">
        <v>0</v>
      </c>
      <c r="T19691" s="334">
        <v>0</v>
      </c>
      <c r="U19691" s="334">
        <v>0</v>
      </c>
      <c r="V19691" s="334">
        <v>0</v>
      </c>
      <c r="W19691" s="334">
        <v>0</v>
      </c>
      <c r="X19691" s="334">
        <v>0</v>
      </c>
      <c r="Y19691" s="334">
        <v>0</v>
      </c>
      <c r="Z19691" s="334">
        <v>0</v>
      </c>
      <c r="AA19691" s="334">
        <v>0</v>
      </c>
      <c r="AB19691" s="334">
        <v>0</v>
      </c>
      <c r="AD19691" s="334">
        <v>0</v>
      </c>
      <c r="AE19691" s="334">
        <f t="shared" si="3083"/>
        <v>0</v>
      </c>
      <c r="AF19691" s="334">
        <f t="shared" si="3084"/>
        <v>0</v>
      </c>
      <c r="AG19691" s="340">
        <f t="shared" si="3085"/>
        <v>0</v>
      </c>
      <c r="AI19691" s="340">
        <f t="shared" si="3082"/>
        <v>0</v>
      </c>
      <c r="AJ19691" s="340">
        <f t="shared" si="3082"/>
        <v>0</v>
      </c>
      <c r="AK19691" s="340">
        <f t="shared" si="3082"/>
        <v>0</v>
      </c>
      <c r="AL19691" s="340">
        <f t="shared" si="3082"/>
        <v>0</v>
      </c>
      <c r="AM19691" s="340">
        <f t="shared" si="3082"/>
        <v>0</v>
      </c>
    </row>
    <row r="19692" spans="1:39" x14ac:dyDescent="0.35">
      <c r="A19692" s="337">
        <v>41605</v>
      </c>
      <c r="B19692" s="338">
        <f t="shared" si="3077"/>
        <v>2013</v>
      </c>
      <c r="C19692" s="338">
        <f t="shared" si="3078"/>
        <v>11</v>
      </c>
      <c r="D19692" s="338">
        <f t="shared" si="3079"/>
        <v>27</v>
      </c>
      <c r="E19692" s="334">
        <v>0</v>
      </c>
      <c r="F19692" s="334">
        <v>0</v>
      </c>
      <c r="G19692" s="334">
        <v>0</v>
      </c>
      <c r="H19692" s="334">
        <v>0</v>
      </c>
      <c r="I19692" s="334">
        <v>0</v>
      </c>
      <c r="J19692" s="334">
        <v>0</v>
      </c>
      <c r="K19692" s="334">
        <v>0</v>
      </c>
      <c r="L19692" s="334">
        <v>0</v>
      </c>
      <c r="M19692" s="334">
        <v>0</v>
      </c>
      <c r="N19692" s="334">
        <v>0</v>
      </c>
      <c r="O19692" s="334">
        <v>0</v>
      </c>
      <c r="P19692" s="334">
        <v>0</v>
      </c>
      <c r="Q19692" s="334">
        <v>0</v>
      </c>
      <c r="R19692" s="334">
        <v>0</v>
      </c>
      <c r="S19692" s="334">
        <v>0</v>
      </c>
      <c r="T19692" s="334">
        <v>0</v>
      </c>
      <c r="U19692" s="334">
        <v>0</v>
      </c>
      <c r="V19692" s="334">
        <v>0</v>
      </c>
      <c r="W19692" s="334">
        <v>0</v>
      </c>
      <c r="X19692" s="334">
        <v>0</v>
      </c>
      <c r="Y19692" s="334">
        <v>0</v>
      </c>
      <c r="Z19692" s="334">
        <v>0</v>
      </c>
      <c r="AA19692" s="334">
        <v>0</v>
      </c>
      <c r="AB19692" s="334">
        <v>0</v>
      </c>
      <c r="AD19692" s="334">
        <v>0</v>
      </c>
      <c r="AE19692" s="334">
        <f t="shared" si="3083"/>
        <v>0</v>
      </c>
      <c r="AF19692" s="334">
        <f t="shared" si="3084"/>
        <v>0</v>
      </c>
      <c r="AG19692" s="340">
        <f t="shared" si="3085"/>
        <v>0</v>
      </c>
      <c r="AI19692" s="340">
        <f t="shared" si="3082"/>
        <v>0</v>
      </c>
      <c r="AJ19692" s="340">
        <f t="shared" si="3082"/>
        <v>0</v>
      </c>
      <c r="AK19692" s="340">
        <f t="shared" si="3082"/>
        <v>0</v>
      </c>
      <c r="AL19692" s="340">
        <f t="shared" si="3082"/>
        <v>0</v>
      </c>
      <c r="AM19692" s="340">
        <f t="shared" si="3082"/>
        <v>0</v>
      </c>
    </row>
    <row r="19693" spans="1:39" x14ac:dyDescent="0.35">
      <c r="A19693" s="337">
        <v>41606</v>
      </c>
      <c r="B19693" s="338">
        <f t="shared" si="3077"/>
        <v>2013</v>
      </c>
      <c r="C19693" s="338">
        <f t="shared" si="3078"/>
        <v>11</v>
      </c>
      <c r="D19693" s="338">
        <f t="shared" si="3079"/>
        <v>28</v>
      </c>
      <c r="E19693" s="334">
        <v>0</v>
      </c>
      <c r="F19693" s="334">
        <v>0</v>
      </c>
      <c r="G19693" s="334">
        <v>0</v>
      </c>
      <c r="H19693" s="334">
        <v>0</v>
      </c>
      <c r="I19693" s="334">
        <v>0</v>
      </c>
      <c r="J19693" s="334">
        <v>0</v>
      </c>
      <c r="K19693" s="334">
        <v>0</v>
      </c>
      <c r="L19693" s="334">
        <v>0</v>
      </c>
      <c r="M19693" s="334">
        <v>0</v>
      </c>
      <c r="N19693" s="334">
        <v>0</v>
      </c>
      <c r="O19693" s="334">
        <v>0</v>
      </c>
      <c r="P19693" s="334">
        <v>0</v>
      </c>
      <c r="Q19693" s="334">
        <v>0</v>
      </c>
      <c r="R19693" s="334">
        <v>0</v>
      </c>
      <c r="S19693" s="334">
        <v>0</v>
      </c>
      <c r="T19693" s="334">
        <v>0</v>
      </c>
      <c r="U19693" s="334">
        <v>0</v>
      </c>
      <c r="V19693" s="334">
        <v>0</v>
      </c>
      <c r="W19693" s="334">
        <v>0</v>
      </c>
      <c r="X19693" s="334">
        <v>0</v>
      </c>
      <c r="Y19693" s="334">
        <v>0</v>
      </c>
      <c r="Z19693" s="334">
        <v>0</v>
      </c>
      <c r="AA19693" s="334">
        <v>0</v>
      </c>
      <c r="AB19693" s="334">
        <v>0</v>
      </c>
      <c r="AD19693" s="334">
        <v>0</v>
      </c>
      <c r="AE19693" s="334">
        <f t="shared" si="3083"/>
        <v>0</v>
      </c>
      <c r="AF19693" s="334">
        <f t="shared" si="3084"/>
        <v>0</v>
      </c>
      <c r="AG19693" s="340">
        <f t="shared" si="3085"/>
        <v>0</v>
      </c>
      <c r="AI19693" s="340">
        <f t="shared" si="3082"/>
        <v>0</v>
      </c>
      <c r="AJ19693" s="340">
        <f t="shared" si="3082"/>
        <v>0</v>
      </c>
      <c r="AK19693" s="340">
        <f t="shared" si="3082"/>
        <v>0</v>
      </c>
      <c r="AL19693" s="340">
        <f t="shared" si="3082"/>
        <v>0</v>
      </c>
      <c r="AM19693" s="340">
        <f t="shared" si="3082"/>
        <v>0</v>
      </c>
    </row>
    <row r="19694" spans="1:39" x14ac:dyDescent="0.35">
      <c r="A19694" s="337">
        <v>41607</v>
      </c>
      <c r="B19694" s="338">
        <f t="shared" si="3077"/>
        <v>2013</v>
      </c>
      <c r="C19694" s="338">
        <f t="shared" si="3078"/>
        <v>11</v>
      </c>
      <c r="D19694" s="338">
        <f t="shared" si="3079"/>
        <v>29</v>
      </c>
      <c r="E19694" s="334">
        <v>0</v>
      </c>
      <c r="F19694" s="334">
        <v>0</v>
      </c>
      <c r="G19694" s="334">
        <v>0</v>
      </c>
      <c r="H19694" s="334">
        <v>0</v>
      </c>
      <c r="I19694" s="334">
        <v>0</v>
      </c>
      <c r="J19694" s="334">
        <v>0</v>
      </c>
      <c r="K19694" s="334">
        <v>0</v>
      </c>
      <c r="L19694" s="334">
        <v>0</v>
      </c>
      <c r="M19694" s="334">
        <v>0</v>
      </c>
      <c r="N19694" s="334">
        <v>0</v>
      </c>
      <c r="O19694" s="334">
        <v>0</v>
      </c>
      <c r="P19694" s="334">
        <v>0</v>
      </c>
      <c r="Q19694" s="334">
        <v>0</v>
      </c>
      <c r="R19694" s="334">
        <v>0</v>
      </c>
      <c r="S19694" s="334">
        <v>0</v>
      </c>
      <c r="T19694" s="334">
        <v>0</v>
      </c>
      <c r="U19694" s="334">
        <v>0</v>
      </c>
      <c r="V19694" s="334">
        <v>0</v>
      </c>
      <c r="W19694" s="334">
        <v>0</v>
      </c>
      <c r="X19694" s="334">
        <v>0</v>
      </c>
      <c r="Y19694" s="334">
        <v>0</v>
      </c>
      <c r="Z19694" s="334">
        <v>0</v>
      </c>
      <c r="AA19694" s="334">
        <v>0</v>
      </c>
      <c r="AB19694" s="334">
        <v>0</v>
      </c>
      <c r="AD19694" s="334">
        <v>0</v>
      </c>
      <c r="AE19694" s="334">
        <f t="shared" si="3083"/>
        <v>0</v>
      </c>
      <c r="AF19694" s="334">
        <f t="shared" si="3084"/>
        <v>0</v>
      </c>
      <c r="AG19694" s="340">
        <f t="shared" si="3085"/>
        <v>0</v>
      </c>
      <c r="AI19694" s="340">
        <f t="shared" si="3082"/>
        <v>0</v>
      </c>
      <c r="AJ19694" s="340">
        <f t="shared" si="3082"/>
        <v>0</v>
      </c>
      <c r="AK19694" s="340">
        <f t="shared" si="3082"/>
        <v>0</v>
      </c>
      <c r="AL19694" s="340">
        <f t="shared" si="3082"/>
        <v>0</v>
      </c>
      <c r="AM19694" s="340">
        <f t="shared" si="3082"/>
        <v>0</v>
      </c>
    </row>
    <row r="19695" spans="1:39" x14ac:dyDescent="0.35">
      <c r="A19695" s="337">
        <v>41608</v>
      </c>
      <c r="B19695" s="338">
        <f t="shared" si="3077"/>
        <v>2013</v>
      </c>
      <c r="C19695" s="338">
        <f t="shared" si="3078"/>
        <v>11</v>
      </c>
      <c r="D19695" s="338">
        <f t="shared" si="3079"/>
        <v>30</v>
      </c>
      <c r="E19695" s="334">
        <v>0</v>
      </c>
      <c r="F19695" s="334">
        <v>0</v>
      </c>
      <c r="G19695" s="334">
        <v>0</v>
      </c>
      <c r="H19695" s="334">
        <v>0</v>
      </c>
      <c r="I19695" s="334">
        <v>0</v>
      </c>
      <c r="J19695" s="334">
        <v>0</v>
      </c>
      <c r="K19695" s="334">
        <v>0</v>
      </c>
      <c r="L19695" s="334">
        <v>0</v>
      </c>
      <c r="M19695" s="334">
        <v>0</v>
      </c>
      <c r="N19695" s="334">
        <v>0</v>
      </c>
      <c r="O19695" s="334">
        <v>0</v>
      </c>
      <c r="P19695" s="334">
        <v>0</v>
      </c>
      <c r="Q19695" s="334">
        <v>0</v>
      </c>
      <c r="R19695" s="334">
        <v>0</v>
      </c>
      <c r="S19695" s="334">
        <v>0</v>
      </c>
      <c r="T19695" s="334">
        <v>0</v>
      </c>
      <c r="U19695" s="334">
        <v>0</v>
      </c>
      <c r="V19695" s="334">
        <v>0</v>
      </c>
      <c r="W19695" s="334">
        <v>0</v>
      </c>
      <c r="X19695" s="334">
        <v>0</v>
      </c>
      <c r="Y19695" s="334">
        <v>0</v>
      </c>
      <c r="Z19695" s="334">
        <v>0</v>
      </c>
      <c r="AA19695" s="334">
        <v>0</v>
      </c>
      <c r="AB19695" s="334">
        <v>0</v>
      </c>
      <c r="AD19695" s="334">
        <v>0</v>
      </c>
      <c r="AE19695" s="334">
        <f t="shared" si="3083"/>
        <v>0</v>
      </c>
      <c r="AF19695" s="334">
        <f t="shared" si="3084"/>
        <v>0</v>
      </c>
      <c r="AG19695" s="340">
        <f t="shared" si="3085"/>
        <v>0</v>
      </c>
      <c r="AI19695" s="340">
        <f t="shared" si="3082"/>
        <v>0</v>
      </c>
      <c r="AJ19695" s="340">
        <f t="shared" si="3082"/>
        <v>0</v>
      </c>
      <c r="AK19695" s="340">
        <f t="shared" si="3082"/>
        <v>0</v>
      </c>
      <c r="AL19695" s="340">
        <f t="shared" si="3082"/>
        <v>0</v>
      </c>
      <c r="AM19695" s="340">
        <f t="shared" si="3082"/>
        <v>0</v>
      </c>
    </row>
    <row r="19696" spans="1:39" x14ac:dyDescent="0.35">
      <c r="A19696" s="337">
        <v>41609</v>
      </c>
      <c r="B19696" s="338">
        <f t="shared" si="3077"/>
        <v>2013</v>
      </c>
      <c r="C19696" s="338">
        <f t="shared" si="3078"/>
        <v>12</v>
      </c>
      <c r="D19696" s="338">
        <f t="shared" si="3079"/>
        <v>1</v>
      </c>
      <c r="E19696" s="334">
        <v>0</v>
      </c>
      <c r="F19696" s="334">
        <v>0</v>
      </c>
      <c r="G19696" s="334">
        <v>0</v>
      </c>
      <c r="H19696" s="334">
        <v>0</v>
      </c>
      <c r="I19696" s="334">
        <v>0</v>
      </c>
      <c r="J19696" s="334">
        <v>0</v>
      </c>
      <c r="K19696" s="334">
        <v>0</v>
      </c>
      <c r="L19696" s="334">
        <v>0</v>
      </c>
      <c r="M19696" s="334">
        <v>0</v>
      </c>
      <c r="N19696" s="334">
        <v>0</v>
      </c>
      <c r="O19696" s="334">
        <v>0</v>
      </c>
      <c r="P19696" s="334">
        <v>0</v>
      </c>
      <c r="Q19696" s="334">
        <v>0</v>
      </c>
      <c r="R19696" s="334">
        <v>0</v>
      </c>
      <c r="S19696" s="334">
        <v>0</v>
      </c>
      <c r="T19696" s="334">
        <v>0</v>
      </c>
      <c r="U19696" s="334">
        <v>0</v>
      </c>
      <c r="V19696" s="334">
        <v>0</v>
      </c>
      <c r="W19696" s="334">
        <v>0</v>
      </c>
      <c r="X19696" s="334">
        <v>0</v>
      </c>
      <c r="Y19696" s="334">
        <v>0</v>
      </c>
      <c r="Z19696" s="334">
        <v>0</v>
      </c>
      <c r="AA19696" s="334">
        <v>0</v>
      </c>
      <c r="AB19696" s="334">
        <v>0</v>
      </c>
      <c r="AD19696" s="334">
        <v>0</v>
      </c>
      <c r="AE19696" s="334">
        <f t="shared" si="3083"/>
        <v>0</v>
      </c>
      <c r="AF19696" s="334">
        <f t="shared" si="3084"/>
        <v>0</v>
      </c>
      <c r="AG19696" s="340">
        <f t="shared" si="3085"/>
        <v>0</v>
      </c>
      <c r="AI19696" s="340">
        <f t="shared" si="3082"/>
        <v>0</v>
      </c>
      <c r="AJ19696" s="340">
        <f t="shared" si="3082"/>
        <v>0</v>
      </c>
      <c r="AK19696" s="340">
        <f t="shared" si="3082"/>
        <v>0</v>
      </c>
      <c r="AL19696" s="340">
        <f t="shared" si="3082"/>
        <v>0</v>
      </c>
      <c r="AM19696" s="340">
        <f t="shared" si="3082"/>
        <v>0</v>
      </c>
    </row>
    <row r="19697" spans="1:39" x14ac:dyDescent="0.35">
      <c r="A19697" s="337">
        <v>41610</v>
      </c>
      <c r="B19697" s="338">
        <f t="shared" si="3077"/>
        <v>2013</v>
      </c>
      <c r="C19697" s="338">
        <f t="shared" si="3078"/>
        <v>12</v>
      </c>
      <c r="D19697" s="338">
        <f t="shared" si="3079"/>
        <v>2</v>
      </c>
      <c r="E19697" s="334">
        <v>0.4</v>
      </c>
      <c r="F19697" s="334">
        <v>0.4</v>
      </c>
      <c r="G19697" s="334">
        <v>0.3</v>
      </c>
      <c r="H19697" s="334">
        <v>0.4</v>
      </c>
      <c r="I19697" s="334">
        <v>0.4</v>
      </c>
      <c r="J19697" s="334">
        <v>0.4</v>
      </c>
      <c r="K19697" s="334">
        <v>0.3</v>
      </c>
      <c r="L19697" s="334">
        <v>0.4</v>
      </c>
      <c r="M19697" s="334">
        <v>0.4</v>
      </c>
      <c r="N19697" s="334">
        <v>0.8</v>
      </c>
      <c r="O19697" s="334">
        <v>0.7</v>
      </c>
      <c r="P19697" s="334">
        <v>0.8</v>
      </c>
      <c r="Q19697" s="334">
        <v>0.7</v>
      </c>
      <c r="R19697" s="334">
        <v>0</v>
      </c>
      <c r="S19697" s="334">
        <v>0.8</v>
      </c>
      <c r="T19697" s="334">
        <v>0.7</v>
      </c>
      <c r="U19697" s="334">
        <v>0.8</v>
      </c>
      <c r="V19697" s="334">
        <v>0.7</v>
      </c>
      <c r="W19697" s="334">
        <v>0.8</v>
      </c>
      <c r="X19697" s="334">
        <v>0.8</v>
      </c>
      <c r="Y19697" s="334">
        <v>0.7</v>
      </c>
      <c r="Z19697" s="334">
        <v>0.8</v>
      </c>
      <c r="AA19697" s="334">
        <v>0.7</v>
      </c>
      <c r="AB19697" s="334">
        <v>0.4</v>
      </c>
      <c r="AD19697" s="334">
        <v>13.6</v>
      </c>
      <c r="AE19697" s="334">
        <f t="shared" si="3083"/>
        <v>13.6</v>
      </c>
      <c r="AF19697" s="334">
        <f t="shared" si="3084"/>
        <v>13.6</v>
      </c>
      <c r="AG19697" s="340">
        <f t="shared" si="3085"/>
        <v>0</v>
      </c>
      <c r="AI19697" s="340">
        <f t="shared" si="3082"/>
        <v>0</v>
      </c>
      <c r="AJ19697" s="340">
        <f t="shared" si="3082"/>
        <v>0</v>
      </c>
      <c r="AK19697" s="340">
        <f t="shared" si="3082"/>
        <v>0</v>
      </c>
      <c r="AL19697" s="340">
        <f t="shared" si="3082"/>
        <v>0</v>
      </c>
      <c r="AM19697" s="340">
        <f t="shared" si="3082"/>
        <v>0</v>
      </c>
    </row>
    <row r="19698" spans="1:39" x14ac:dyDescent="0.35">
      <c r="A19698" s="337">
        <v>41611</v>
      </c>
      <c r="B19698" s="338">
        <f t="shared" si="3077"/>
        <v>2013</v>
      </c>
      <c r="C19698" s="338">
        <f t="shared" si="3078"/>
        <v>12</v>
      </c>
      <c r="D19698" s="338">
        <f t="shared" si="3079"/>
        <v>3</v>
      </c>
      <c r="E19698" s="334">
        <v>0</v>
      </c>
      <c r="F19698" s="334">
        <v>0.1</v>
      </c>
      <c r="G19698" s="334">
        <v>0</v>
      </c>
      <c r="H19698" s="334">
        <v>0.1</v>
      </c>
      <c r="I19698" s="334">
        <v>0</v>
      </c>
      <c r="J19698" s="334">
        <v>0</v>
      </c>
      <c r="K19698" s="334">
        <v>0.1</v>
      </c>
      <c r="L19698" s="334">
        <v>0</v>
      </c>
      <c r="M19698" s="334">
        <v>0</v>
      </c>
      <c r="N19698" s="334">
        <v>0.1</v>
      </c>
      <c r="O19698" s="334">
        <v>0</v>
      </c>
      <c r="P19698" s="334">
        <v>0</v>
      </c>
      <c r="Q19698" s="334">
        <v>0.1</v>
      </c>
      <c r="R19698" s="334">
        <v>0</v>
      </c>
      <c r="S19698" s="334">
        <v>0</v>
      </c>
      <c r="T19698" s="334">
        <v>0.1</v>
      </c>
      <c r="U19698" s="334">
        <v>0</v>
      </c>
      <c r="V19698" s="334">
        <v>0</v>
      </c>
      <c r="W19698" s="334">
        <v>0.1</v>
      </c>
      <c r="X19698" s="334">
        <v>0</v>
      </c>
      <c r="Y19698" s="334">
        <v>0.1</v>
      </c>
      <c r="Z19698" s="334">
        <v>0</v>
      </c>
      <c r="AA19698" s="334">
        <v>0</v>
      </c>
      <c r="AB19698" s="334">
        <v>0</v>
      </c>
      <c r="AD19698" s="334">
        <v>0.8</v>
      </c>
      <c r="AE19698" s="334">
        <f t="shared" si="3083"/>
        <v>0.8</v>
      </c>
      <c r="AF19698" s="334">
        <f t="shared" si="3084"/>
        <v>0.79999999999999993</v>
      </c>
      <c r="AG19698" s="340">
        <f t="shared" si="3085"/>
        <v>1.1102230246251565E-16</v>
      </c>
      <c r="AI19698" s="340">
        <f t="shared" si="3082"/>
        <v>0</v>
      </c>
      <c r="AJ19698" s="340">
        <f t="shared" si="3082"/>
        <v>0</v>
      </c>
      <c r="AK19698" s="340">
        <f t="shared" si="3082"/>
        <v>0</v>
      </c>
      <c r="AL19698" s="340">
        <f t="shared" si="3082"/>
        <v>0</v>
      </c>
      <c r="AM19698" s="340">
        <f t="shared" si="3082"/>
        <v>0</v>
      </c>
    </row>
    <row r="19699" spans="1:39" x14ac:dyDescent="0.35">
      <c r="A19699" s="337">
        <v>41612</v>
      </c>
      <c r="B19699" s="338">
        <f t="shared" si="3077"/>
        <v>2013</v>
      </c>
      <c r="C19699" s="338">
        <f t="shared" si="3078"/>
        <v>12</v>
      </c>
      <c r="D19699" s="338">
        <f t="shared" si="3079"/>
        <v>4</v>
      </c>
      <c r="E19699" s="334">
        <v>0</v>
      </c>
      <c r="F19699" s="334">
        <v>0</v>
      </c>
      <c r="G19699" s="334">
        <v>0</v>
      </c>
      <c r="H19699" s="334">
        <v>0</v>
      </c>
      <c r="I19699" s="334">
        <v>0</v>
      </c>
      <c r="J19699" s="334">
        <v>0</v>
      </c>
      <c r="K19699" s="334">
        <v>0</v>
      </c>
      <c r="L19699" s="334">
        <v>0</v>
      </c>
      <c r="M19699" s="334">
        <v>0</v>
      </c>
      <c r="N19699" s="334">
        <v>0</v>
      </c>
      <c r="O19699" s="334">
        <v>0</v>
      </c>
      <c r="P19699" s="334">
        <v>0</v>
      </c>
      <c r="Q19699" s="334">
        <v>0</v>
      </c>
      <c r="R19699" s="334">
        <v>0</v>
      </c>
      <c r="S19699" s="334">
        <v>0</v>
      </c>
      <c r="T19699" s="334">
        <v>0</v>
      </c>
      <c r="U19699" s="334">
        <v>0</v>
      </c>
      <c r="V19699" s="334">
        <v>0</v>
      </c>
      <c r="W19699" s="334">
        <v>0</v>
      </c>
      <c r="X19699" s="334">
        <v>0</v>
      </c>
      <c r="Y19699" s="334">
        <v>0</v>
      </c>
      <c r="Z19699" s="334">
        <v>0</v>
      </c>
      <c r="AA19699" s="334">
        <v>0</v>
      </c>
      <c r="AB19699" s="334">
        <v>0</v>
      </c>
      <c r="AD19699" s="334">
        <v>0</v>
      </c>
      <c r="AE19699" s="334">
        <f t="shared" si="3083"/>
        <v>0</v>
      </c>
      <c r="AF19699" s="334">
        <f t="shared" si="3084"/>
        <v>0</v>
      </c>
      <c r="AG19699" s="340">
        <f t="shared" si="3085"/>
        <v>0</v>
      </c>
      <c r="AI19699" s="340">
        <f t="shared" si="3082"/>
        <v>0</v>
      </c>
      <c r="AJ19699" s="340">
        <f t="shared" si="3082"/>
        <v>0</v>
      </c>
      <c r="AK19699" s="340">
        <f t="shared" si="3082"/>
        <v>0</v>
      </c>
      <c r="AL19699" s="340">
        <f t="shared" si="3082"/>
        <v>0</v>
      </c>
      <c r="AM19699" s="340">
        <f t="shared" si="3082"/>
        <v>0</v>
      </c>
    </row>
    <row r="19700" spans="1:39" x14ac:dyDescent="0.35">
      <c r="A19700" s="337">
        <v>41613</v>
      </c>
      <c r="B19700" s="338">
        <f t="shared" si="3077"/>
        <v>2013</v>
      </c>
      <c r="C19700" s="338">
        <f t="shared" si="3078"/>
        <v>12</v>
      </c>
      <c r="D19700" s="338">
        <f t="shared" si="3079"/>
        <v>5</v>
      </c>
      <c r="E19700" s="334">
        <v>0</v>
      </c>
      <c r="F19700" s="334">
        <v>0</v>
      </c>
      <c r="G19700" s="334">
        <v>0</v>
      </c>
      <c r="H19700" s="334">
        <v>0</v>
      </c>
      <c r="I19700" s="334">
        <v>0</v>
      </c>
      <c r="J19700" s="334">
        <v>0.1</v>
      </c>
      <c r="K19700" s="334">
        <v>0</v>
      </c>
      <c r="L19700" s="334">
        <v>0</v>
      </c>
      <c r="M19700" s="334">
        <v>0</v>
      </c>
      <c r="N19700" s="334">
        <v>0</v>
      </c>
      <c r="O19700" s="334">
        <v>0</v>
      </c>
      <c r="P19700" s="334">
        <v>0</v>
      </c>
      <c r="Q19700" s="334">
        <v>0</v>
      </c>
      <c r="R19700" s="334">
        <v>0</v>
      </c>
      <c r="S19700" s="334">
        <v>0</v>
      </c>
      <c r="T19700" s="334">
        <v>0</v>
      </c>
      <c r="U19700" s="334">
        <v>0</v>
      </c>
      <c r="V19700" s="334">
        <v>0</v>
      </c>
      <c r="W19700" s="334">
        <v>0</v>
      </c>
      <c r="X19700" s="334">
        <v>0.1</v>
      </c>
      <c r="Y19700" s="334">
        <v>0</v>
      </c>
      <c r="Z19700" s="334">
        <v>0</v>
      </c>
      <c r="AA19700" s="334">
        <v>0</v>
      </c>
      <c r="AB19700" s="334">
        <v>0</v>
      </c>
      <c r="AD19700" s="334">
        <v>0.2</v>
      </c>
      <c r="AE19700" s="334">
        <f t="shared" si="3083"/>
        <v>0.2</v>
      </c>
      <c r="AF19700" s="334">
        <f t="shared" si="3084"/>
        <v>0.2</v>
      </c>
      <c r="AG19700" s="340">
        <f t="shared" si="3085"/>
        <v>0</v>
      </c>
      <c r="AI19700" s="340">
        <f t="shared" ref="AI19700:AM19715" si="3086">IF($C19700=AI$1,$AF19700,0)</f>
        <v>0</v>
      </c>
      <c r="AJ19700" s="340">
        <f t="shared" si="3086"/>
        <v>0</v>
      </c>
      <c r="AK19700" s="340">
        <f t="shared" si="3086"/>
        <v>0</v>
      </c>
      <c r="AL19700" s="340">
        <f t="shared" si="3086"/>
        <v>0</v>
      </c>
      <c r="AM19700" s="340">
        <f t="shared" si="3086"/>
        <v>0</v>
      </c>
    </row>
    <row r="19701" spans="1:39" x14ac:dyDescent="0.35">
      <c r="A19701" s="337">
        <v>41614</v>
      </c>
      <c r="B19701" s="338">
        <f t="shared" si="3077"/>
        <v>2013</v>
      </c>
      <c r="C19701" s="338">
        <f t="shared" si="3078"/>
        <v>12</v>
      </c>
      <c r="D19701" s="338">
        <f t="shared" si="3079"/>
        <v>6</v>
      </c>
      <c r="E19701" s="334">
        <v>0</v>
      </c>
      <c r="F19701" s="334">
        <v>0</v>
      </c>
      <c r="G19701" s="334">
        <v>0</v>
      </c>
      <c r="H19701" s="334">
        <v>0</v>
      </c>
      <c r="I19701" s="334">
        <v>0</v>
      </c>
      <c r="J19701" s="334">
        <v>0</v>
      </c>
      <c r="K19701" s="334">
        <v>0</v>
      </c>
      <c r="L19701" s="334">
        <v>0</v>
      </c>
      <c r="M19701" s="334">
        <v>0</v>
      </c>
      <c r="N19701" s="334">
        <v>0</v>
      </c>
      <c r="O19701" s="334">
        <v>0</v>
      </c>
      <c r="P19701" s="334">
        <v>0</v>
      </c>
      <c r="Q19701" s="334">
        <v>0</v>
      </c>
      <c r="R19701" s="334">
        <v>0</v>
      </c>
      <c r="S19701" s="334">
        <v>0</v>
      </c>
      <c r="T19701" s="334">
        <v>0</v>
      </c>
      <c r="U19701" s="334">
        <v>0</v>
      </c>
      <c r="V19701" s="334">
        <v>0</v>
      </c>
      <c r="W19701" s="334">
        <v>0</v>
      </c>
      <c r="X19701" s="334">
        <v>0</v>
      </c>
      <c r="Y19701" s="334">
        <v>0</v>
      </c>
      <c r="Z19701" s="334">
        <v>0</v>
      </c>
      <c r="AA19701" s="334">
        <v>0</v>
      </c>
      <c r="AB19701" s="334">
        <v>0</v>
      </c>
      <c r="AD19701" s="334">
        <v>0</v>
      </c>
      <c r="AE19701" s="334">
        <f t="shared" si="3083"/>
        <v>0</v>
      </c>
      <c r="AF19701" s="334">
        <f t="shared" si="3084"/>
        <v>0</v>
      </c>
      <c r="AG19701" s="340">
        <f t="shared" si="3085"/>
        <v>0</v>
      </c>
      <c r="AI19701" s="340">
        <f t="shared" si="3086"/>
        <v>0</v>
      </c>
      <c r="AJ19701" s="340">
        <f t="shared" si="3086"/>
        <v>0</v>
      </c>
      <c r="AK19701" s="340">
        <f t="shared" si="3086"/>
        <v>0</v>
      </c>
      <c r="AL19701" s="340">
        <f t="shared" si="3086"/>
        <v>0</v>
      </c>
      <c r="AM19701" s="340">
        <f t="shared" si="3086"/>
        <v>0</v>
      </c>
    </row>
    <row r="19702" spans="1:39" x14ac:dyDescent="0.35">
      <c r="A19702" s="337">
        <v>41615</v>
      </c>
      <c r="B19702" s="338">
        <f t="shared" si="3077"/>
        <v>2013</v>
      </c>
      <c r="C19702" s="338">
        <f t="shared" si="3078"/>
        <v>12</v>
      </c>
      <c r="D19702" s="338">
        <f t="shared" si="3079"/>
        <v>7</v>
      </c>
      <c r="E19702" s="334">
        <v>0</v>
      </c>
      <c r="F19702" s="334">
        <v>0</v>
      </c>
      <c r="G19702" s="334">
        <v>0</v>
      </c>
      <c r="H19702" s="334">
        <v>0</v>
      </c>
      <c r="I19702" s="334">
        <v>0</v>
      </c>
      <c r="J19702" s="334">
        <v>0</v>
      </c>
      <c r="K19702" s="334">
        <v>0</v>
      </c>
      <c r="L19702" s="334">
        <v>0</v>
      </c>
      <c r="M19702" s="334">
        <v>0</v>
      </c>
      <c r="N19702" s="334">
        <v>0</v>
      </c>
      <c r="O19702" s="334">
        <v>0</v>
      </c>
      <c r="P19702" s="334">
        <v>0</v>
      </c>
      <c r="Q19702" s="334">
        <v>0</v>
      </c>
      <c r="R19702" s="334">
        <v>0</v>
      </c>
      <c r="S19702" s="334">
        <v>0</v>
      </c>
      <c r="T19702" s="334">
        <v>0</v>
      </c>
      <c r="U19702" s="334">
        <v>0</v>
      </c>
      <c r="V19702" s="334">
        <v>0</v>
      </c>
      <c r="W19702" s="334">
        <v>0</v>
      </c>
      <c r="X19702" s="334">
        <v>0</v>
      </c>
      <c r="Y19702" s="334">
        <v>0</v>
      </c>
      <c r="Z19702" s="334">
        <v>0</v>
      </c>
      <c r="AA19702" s="334">
        <v>0</v>
      </c>
      <c r="AB19702" s="334">
        <v>0</v>
      </c>
      <c r="AD19702" s="334">
        <v>0</v>
      </c>
      <c r="AE19702" s="334">
        <f t="shared" si="3083"/>
        <v>0</v>
      </c>
      <c r="AF19702" s="334">
        <f t="shared" si="3084"/>
        <v>0</v>
      </c>
      <c r="AG19702" s="340">
        <f t="shared" si="3085"/>
        <v>0</v>
      </c>
      <c r="AI19702" s="340">
        <f t="shared" si="3086"/>
        <v>0</v>
      </c>
      <c r="AJ19702" s="340">
        <f t="shared" si="3086"/>
        <v>0</v>
      </c>
      <c r="AK19702" s="340">
        <f t="shared" si="3086"/>
        <v>0</v>
      </c>
      <c r="AL19702" s="340">
        <f t="shared" si="3086"/>
        <v>0</v>
      </c>
      <c r="AM19702" s="340">
        <f t="shared" si="3086"/>
        <v>0</v>
      </c>
    </row>
    <row r="19703" spans="1:39" x14ac:dyDescent="0.35">
      <c r="A19703" s="337">
        <v>41616</v>
      </c>
      <c r="B19703" s="338">
        <f t="shared" si="3077"/>
        <v>2013</v>
      </c>
      <c r="C19703" s="338">
        <f t="shared" si="3078"/>
        <v>12</v>
      </c>
      <c r="D19703" s="338">
        <f t="shared" si="3079"/>
        <v>8</v>
      </c>
      <c r="E19703" s="334">
        <v>0.1</v>
      </c>
      <c r="F19703" s="334">
        <v>0.1</v>
      </c>
      <c r="G19703" s="334">
        <v>0.1</v>
      </c>
      <c r="H19703" s="334">
        <v>0.2</v>
      </c>
      <c r="I19703" s="334">
        <v>0.1</v>
      </c>
      <c r="J19703" s="334">
        <v>0.1</v>
      </c>
      <c r="K19703" s="334">
        <v>0.1</v>
      </c>
      <c r="L19703" s="334">
        <v>0.1</v>
      </c>
      <c r="M19703" s="334">
        <v>0.1</v>
      </c>
      <c r="N19703" s="334">
        <v>0.2</v>
      </c>
      <c r="O19703" s="334">
        <v>0.1</v>
      </c>
      <c r="P19703" s="334">
        <v>0</v>
      </c>
      <c r="Q19703" s="334">
        <v>0</v>
      </c>
      <c r="R19703" s="334">
        <v>0</v>
      </c>
      <c r="S19703" s="334">
        <v>0</v>
      </c>
      <c r="T19703" s="334">
        <v>0</v>
      </c>
      <c r="U19703" s="334">
        <v>0.1</v>
      </c>
      <c r="V19703" s="334">
        <v>0.1</v>
      </c>
      <c r="W19703" s="334">
        <v>0.1</v>
      </c>
      <c r="X19703" s="334">
        <v>0.1</v>
      </c>
      <c r="Y19703" s="334">
        <v>0.2</v>
      </c>
      <c r="Z19703" s="334">
        <v>0.1</v>
      </c>
      <c r="AA19703" s="334">
        <v>0.1</v>
      </c>
      <c r="AB19703" s="334">
        <v>0.1</v>
      </c>
      <c r="AD19703" s="334">
        <v>2.2000000000000002</v>
      </c>
      <c r="AE19703" s="334">
        <f t="shared" si="3083"/>
        <v>2.2000000000000002</v>
      </c>
      <c r="AF19703" s="334">
        <f t="shared" si="3084"/>
        <v>2.2000000000000006</v>
      </c>
      <c r="AG19703" s="340">
        <f t="shared" si="3085"/>
        <v>4.4408920985006262E-16</v>
      </c>
      <c r="AI19703" s="340">
        <f t="shared" si="3086"/>
        <v>0</v>
      </c>
      <c r="AJ19703" s="340">
        <f t="shared" si="3086"/>
        <v>0</v>
      </c>
      <c r="AK19703" s="340">
        <f t="shared" si="3086"/>
        <v>0</v>
      </c>
      <c r="AL19703" s="340">
        <f t="shared" si="3086"/>
        <v>0</v>
      </c>
      <c r="AM19703" s="340">
        <f t="shared" si="3086"/>
        <v>0</v>
      </c>
    </row>
    <row r="19704" spans="1:39" x14ac:dyDescent="0.35">
      <c r="A19704" s="337">
        <v>41617</v>
      </c>
      <c r="B19704" s="338">
        <f t="shared" si="3077"/>
        <v>2013</v>
      </c>
      <c r="C19704" s="338">
        <f t="shared" si="3078"/>
        <v>12</v>
      </c>
      <c r="D19704" s="338">
        <f t="shared" si="3079"/>
        <v>9</v>
      </c>
      <c r="E19704" s="334">
        <v>0.2</v>
      </c>
      <c r="F19704" s="334">
        <v>0.3</v>
      </c>
      <c r="G19704" s="334">
        <v>0.2</v>
      </c>
      <c r="H19704" s="334">
        <v>0.2</v>
      </c>
      <c r="I19704" s="334">
        <v>0</v>
      </c>
      <c r="J19704" s="334">
        <v>0</v>
      </c>
      <c r="K19704" s="334">
        <v>0</v>
      </c>
      <c r="L19704" s="334">
        <v>0</v>
      </c>
      <c r="M19704" s="334">
        <v>0.3</v>
      </c>
      <c r="N19704" s="334">
        <v>0.2</v>
      </c>
      <c r="O19704" s="334">
        <v>0.2</v>
      </c>
      <c r="P19704" s="334">
        <v>0.5</v>
      </c>
      <c r="Q19704" s="334">
        <v>0.2</v>
      </c>
      <c r="R19704" s="334">
        <v>0</v>
      </c>
      <c r="S19704" s="334">
        <v>0.3</v>
      </c>
      <c r="T19704" s="334">
        <v>0.2</v>
      </c>
      <c r="U19704" s="334">
        <v>0</v>
      </c>
      <c r="V19704" s="334">
        <v>0</v>
      </c>
      <c r="W19704" s="334">
        <v>0</v>
      </c>
      <c r="X19704" s="334">
        <v>0</v>
      </c>
      <c r="Y19704" s="334">
        <v>0</v>
      </c>
      <c r="Z19704" s="334">
        <v>0</v>
      </c>
      <c r="AA19704" s="334">
        <v>0</v>
      </c>
      <c r="AB19704" s="334">
        <v>0</v>
      </c>
      <c r="AD19704" s="334">
        <v>2.8</v>
      </c>
      <c r="AE19704" s="334">
        <f t="shared" si="3083"/>
        <v>2.8</v>
      </c>
      <c r="AF19704" s="334">
        <f t="shared" si="3084"/>
        <v>2.8</v>
      </c>
      <c r="AG19704" s="340">
        <f t="shared" si="3085"/>
        <v>0</v>
      </c>
      <c r="AI19704" s="340">
        <f t="shared" si="3086"/>
        <v>0</v>
      </c>
      <c r="AJ19704" s="340">
        <f t="shared" si="3086"/>
        <v>0</v>
      </c>
      <c r="AK19704" s="340">
        <f t="shared" si="3086"/>
        <v>0</v>
      </c>
      <c r="AL19704" s="340">
        <f t="shared" si="3086"/>
        <v>0</v>
      </c>
      <c r="AM19704" s="340">
        <f t="shared" si="3086"/>
        <v>0</v>
      </c>
    </row>
    <row r="19705" spans="1:39" x14ac:dyDescent="0.35">
      <c r="A19705" s="337">
        <v>41618</v>
      </c>
      <c r="B19705" s="338">
        <f t="shared" si="3077"/>
        <v>2013</v>
      </c>
      <c r="C19705" s="338">
        <f t="shared" si="3078"/>
        <v>12</v>
      </c>
      <c r="D19705" s="338">
        <f t="shared" si="3079"/>
        <v>10</v>
      </c>
      <c r="E19705" s="334">
        <v>0</v>
      </c>
      <c r="F19705" s="334">
        <v>0.1</v>
      </c>
      <c r="G19705" s="334">
        <v>0.2</v>
      </c>
      <c r="H19705" s="334">
        <v>0.1</v>
      </c>
      <c r="I19705" s="334">
        <v>0.2</v>
      </c>
      <c r="J19705" s="334">
        <v>0.1</v>
      </c>
      <c r="K19705" s="334">
        <v>0.1</v>
      </c>
      <c r="L19705" s="334">
        <v>0.2</v>
      </c>
      <c r="M19705" s="334">
        <v>0.1</v>
      </c>
      <c r="N19705" s="334">
        <v>0.1</v>
      </c>
      <c r="O19705" s="334">
        <v>0.2</v>
      </c>
      <c r="P19705" s="334">
        <v>0.1</v>
      </c>
      <c r="Q19705" s="334">
        <v>0.2</v>
      </c>
      <c r="R19705" s="334">
        <v>0</v>
      </c>
      <c r="S19705" s="334">
        <v>0.1</v>
      </c>
      <c r="T19705" s="334">
        <v>0.1</v>
      </c>
      <c r="U19705" s="334">
        <v>0.2</v>
      </c>
      <c r="V19705" s="334">
        <v>0.1</v>
      </c>
      <c r="W19705" s="334">
        <v>0</v>
      </c>
      <c r="X19705" s="334">
        <v>0</v>
      </c>
      <c r="Y19705" s="334">
        <v>0</v>
      </c>
      <c r="Z19705" s="334">
        <v>0</v>
      </c>
      <c r="AA19705" s="334">
        <v>0</v>
      </c>
      <c r="AB19705" s="334">
        <v>0</v>
      </c>
      <c r="AD19705" s="334">
        <v>2.2000000000000002</v>
      </c>
      <c r="AE19705" s="334">
        <f t="shared" si="3083"/>
        <v>2.2000000000000002</v>
      </c>
      <c r="AF19705" s="334">
        <f t="shared" si="3084"/>
        <v>2.2000000000000006</v>
      </c>
      <c r="AG19705" s="340">
        <f t="shared" si="3085"/>
        <v>4.4408920985006262E-16</v>
      </c>
      <c r="AI19705" s="340">
        <f t="shared" si="3086"/>
        <v>0</v>
      </c>
      <c r="AJ19705" s="340">
        <f t="shared" si="3086"/>
        <v>0</v>
      </c>
      <c r="AK19705" s="340">
        <f t="shared" si="3086"/>
        <v>0</v>
      </c>
      <c r="AL19705" s="340">
        <f t="shared" si="3086"/>
        <v>0</v>
      </c>
      <c r="AM19705" s="340">
        <f t="shared" si="3086"/>
        <v>0</v>
      </c>
    </row>
    <row r="19706" spans="1:39" x14ac:dyDescent="0.35">
      <c r="A19706" s="337">
        <v>41619</v>
      </c>
      <c r="B19706" s="338">
        <f t="shared" si="3077"/>
        <v>2013</v>
      </c>
      <c r="C19706" s="338">
        <f t="shared" si="3078"/>
        <v>12</v>
      </c>
      <c r="D19706" s="338">
        <f t="shared" si="3079"/>
        <v>11</v>
      </c>
      <c r="E19706" s="334">
        <v>0</v>
      </c>
      <c r="F19706" s="334">
        <v>0</v>
      </c>
      <c r="G19706" s="334">
        <v>0</v>
      </c>
      <c r="H19706" s="334">
        <v>0</v>
      </c>
      <c r="I19706" s="334">
        <v>0</v>
      </c>
      <c r="J19706" s="334">
        <v>0</v>
      </c>
      <c r="K19706" s="334">
        <v>0</v>
      </c>
      <c r="L19706" s="334">
        <v>0</v>
      </c>
      <c r="M19706" s="334">
        <v>0</v>
      </c>
      <c r="N19706" s="334">
        <v>0</v>
      </c>
      <c r="O19706" s="334">
        <v>0</v>
      </c>
      <c r="P19706" s="334">
        <v>0</v>
      </c>
      <c r="Q19706" s="334">
        <v>0</v>
      </c>
      <c r="R19706" s="334">
        <v>0</v>
      </c>
      <c r="S19706" s="334">
        <v>0</v>
      </c>
      <c r="T19706" s="334">
        <v>0</v>
      </c>
      <c r="U19706" s="334">
        <v>0</v>
      </c>
      <c r="V19706" s="334">
        <v>0</v>
      </c>
      <c r="W19706" s="334">
        <v>0</v>
      </c>
      <c r="X19706" s="334">
        <v>0</v>
      </c>
      <c r="Y19706" s="334">
        <v>0</v>
      </c>
      <c r="Z19706" s="334">
        <v>0</v>
      </c>
      <c r="AA19706" s="334">
        <v>0</v>
      </c>
      <c r="AB19706" s="334">
        <v>0</v>
      </c>
      <c r="AD19706" s="334">
        <v>0</v>
      </c>
      <c r="AE19706" s="334">
        <f t="shared" si="3083"/>
        <v>0</v>
      </c>
      <c r="AF19706" s="334">
        <f t="shared" si="3084"/>
        <v>0</v>
      </c>
      <c r="AG19706" s="340">
        <f t="shared" si="3085"/>
        <v>0</v>
      </c>
      <c r="AI19706" s="340">
        <f t="shared" si="3086"/>
        <v>0</v>
      </c>
      <c r="AJ19706" s="340">
        <f t="shared" si="3086"/>
        <v>0</v>
      </c>
      <c r="AK19706" s="340">
        <f t="shared" si="3086"/>
        <v>0</v>
      </c>
      <c r="AL19706" s="340">
        <f t="shared" si="3086"/>
        <v>0</v>
      </c>
      <c r="AM19706" s="340">
        <f t="shared" si="3086"/>
        <v>0</v>
      </c>
    </row>
    <row r="19707" spans="1:39" x14ac:dyDescent="0.35">
      <c r="A19707" s="337">
        <v>41620</v>
      </c>
      <c r="B19707" s="338">
        <f t="shared" si="3077"/>
        <v>2013</v>
      </c>
      <c r="C19707" s="338">
        <f t="shared" si="3078"/>
        <v>12</v>
      </c>
      <c r="D19707" s="338">
        <f t="shared" si="3079"/>
        <v>12</v>
      </c>
      <c r="E19707" s="334">
        <v>0</v>
      </c>
      <c r="F19707" s="334">
        <v>0</v>
      </c>
      <c r="G19707" s="334">
        <v>0</v>
      </c>
      <c r="H19707" s="334">
        <v>0</v>
      </c>
      <c r="I19707" s="334">
        <v>0</v>
      </c>
      <c r="J19707" s="334">
        <v>0</v>
      </c>
      <c r="K19707" s="334">
        <v>0</v>
      </c>
      <c r="L19707" s="334">
        <v>0</v>
      </c>
      <c r="M19707" s="334">
        <v>0</v>
      </c>
      <c r="N19707" s="334">
        <v>0</v>
      </c>
      <c r="O19707" s="334">
        <v>0</v>
      </c>
      <c r="P19707" s="334">
        <v>0</v>
      </c>
      <c r="Q19707" s="334">
        <v>0</v>
      </c>
      <c r="R19707" s="334">
        <v>0</v>
      </c>
      <c r="S19707" s="334">
        <v>0</v>
      </c>
      <c r="T19707" s="334">
        <v>0</v>
      </c>
      <c r="U19707" s="334">
        <v>0</v>
      </c>
      <c r="V19707" s="334">
        <v>0</v>
      </c>
      <c r="W19707" s="334">
        <v>0</v>
      </c>
      <c r="X19707" s="334">
        <v>0</v>
      </c>
      <c r="Y19707" s="334">
        <v>0</v>
      </c>
      <c r="Z19707" s="334">
        <v>0</v>
      </c>
      <c r="AA19707" s="334">
        <v>0</v>
      </c>
      <c r="AB19707" s="334">
        <v>0</v>
      </c>
      <c r="AD19707" s="334">
        <v>0</v>
      </c>
      <c r="AE19707" s="334">
        <f t="shared" si="3083"/>
        <v>0</v>
      </c>
      <c r="AF19707" s="334">
        <f t="shared" si="3084"/>
        <v>0</v>
      </c>
      <c r="AG19707" s="340">
        <f t="shared" si="3085"/>
        <v>0</v>
      </c>
      <c r="AI19707" s="340">
        <f t="shared" si="3086"/>
        <v>0</v>
      </c>
      <c r="AJ19707" s="340">
        <f t="shared" si="3086"/>
        <v>0</v>
      </c>
      <c r="AK19707" s="340">
        <f t="shared" si="3086"/>
        <v>0</v>
      </c>
      <c r="AL19707" s="340">
        <f t="shared" si="3086"/>
        <v>0</v>
      </c>
      <c r="AM19707" s="340">
        <f t="shared" si="3086"/>
        <v>0</v>
      </c>
    </row>
    <row r="19708" spans="1:39" x14ac:dyDescent="0.35">
      <c r="A19708" s="337">
        <v>41621</v>
      </c>
      <c r="B19708" s="338">
        <f t="shared" si="3077"/>
        <v>2013</v>
      </c>
      <c r="C19708" s="338">
        <f t="shared" si="3078"/>
        <v>12</v>
      </c>
      <c r="D19708" s="338">
        <f t="shared" si="3079"/>
        <v>13</v>
      </c>
      <c r="E19708" s="334">
        <v>0</v>
      </c>
      <c r="F19708" s="334">
        <v>0</v>
      </c>
      <c r="G19708" s="334">
        <v>0</v>
      </c>
      <c r="H19708" s="334">
        <v>0</v>
      </c>
      <c r="I19708" s="334">
        <v>0</v>
      </c>
      <c r="J19708" s="334">
        <v>0</v>
      </c>
      <c r="K19708" s="334">
        <v>0</v>
      </c>
      <c r="L19708" s="334">
        <v>0</v>
      </c>
      <c r="M19708" s="334">
        <v>0</v>
      </c>
      <c r="N19708" s="334">
        <v>0</v>
      </c>
      <c r="O19708" s="334">
        <v>0</v>
      </c>
      <c r="P19708" s="334">
        <v>0</v>
      </c>
      <c r="Q19708" s="334">
        <v>0</v>
      </c>
      <c r="R19708" s="334">
        <v>0</v>
      </c>
      <c r="S19708" s="334">
        <v>0</v>
      </c>
      <c r="T19708" s="334">
        <v>0</v>
      </c>
      <c r="U19708" s="334">
        <v>0</v>
      </c>
      <c r="V19708" s="334">
        <v>0</v>
      </c>
      <c r="W19708" s="334">
        <v>0</v>
      </c>
      <c r="X19708" s="334">
        <v>0</v>
      </c>
      <c r="Y19708" s="334">
        <v>0</v>
      </c>
      <c r="Z19708" s="334">
        <v>0</v>
      </c>
      <c r="AA19708" s="334">
        <v>0</v>
      </c>
      <c r="AB19708" s="334">
        <v>0</v>
      </c>
      <c r="AD19708" s="334">
        <v>0</v>
      </c>
      <c r="AE19708" s="334">
        <f t="shared" si="3083"/>
        <v>0</v>
      </c>
      <c r="AF19708" s="334">
        <f t="shared" si="3084"/>
        <v>0</v>
      </c>
      <c r="AG19708" s="340">
        <f t="shared" si="3085"/>
        <v>0</v>
      </c>
      <c r="AI19708" s="340">
        <f t="shared" si="3086"/>
        <v>0</v>
      </c>
      <c r="AJ19708" s="340">
        <f t="shared" si="3086"/>
        <v>0</v>
      </c>
      <c r="AK19708" s="340">
        <f t="shared" si="3086"/>
        <v>0</v>
      </c>
      <c r="AL19708" s="340">
        <f t="shared" si="3086"/>
        <v>0</v>
      </c>
      <c r="AM19708" s="340">
        <f t="shared" si="3086"/>
        <v>0</v>
      </c>
    </row>
    <row r="19709" spans="1:39" x14ac:dyDescent="0.35">
      <c r="A19709" s="337">
        <v>41622</v>
      </c>
      <c r="B19709" s="338">
        <f t="shared" si="3077"/>
        <v>2013</v>
      </c>
      <c r="C19709" s="338">
        <f t="shared" si="3078"/>
        <v>12</v>
      </c>
      <c r="D19709" s="338">
        <f t="shared" si="3079"/>
        <v>14</v>
      </c>
      <c r="E19709" s="334">
        <v>0</v>
      </c>
      <c r="F19709" s="334">
        <v>0</v>
      </c>
      <c r="G19709" s="334">
        <v>0</v>
      </c>
      <c r="H19709" s="334">
        <v>0</v>
      </c>
      <c r="I19709" s="334">
        <v>0</v>
      </c>
      <c r="J19709" s="334">
        <v>0</v>
      </c>
      <c r="K19709" s="334">
        <v>0</v>
      </c>
      <c r="L19709" s="334">
        <v>0</v>
      </c>
      <c r="M19709" s="334">
        <v>0</v>
      </c>
      <c r="N19709" s="334">
        <v>0</v>
      </c>
      <c r="O19709" s="334">
        <v>0</v>
      </c>
      <c r="P19709" s="334">
        <v>0</v>
      </c>
      <c r="Q19709" s="334">
        <v>0</v>
      </c>
      <c r="R19709" s="334">
        <v>0</v>
      </c>
      <c r="S19709" s="334">
        <v>0</v>
      </c>
      <c r="T19709" s="334">
        <v>0</v>
      </c>
      <c r="U19709" s="334">
        <v>0</v>
      </c>
      <c r="V19709" s="334">
        <v>0</v>
      </c>
      <c r="W19709" s="334">
        <v>0</v>
      </c>
      <c r="X19709" s="334">
        <v>0</v>
      </c>
      <c r="Y19709" s="334">
        <v>0</v>
      </c>
      <c r="Z19709" s="334">
        <v>0</v>
      </c>
      <c r="AA19709" s="334">
        <v>0</v>
      </c>
      <c r="AB19709" s="334">
        <v>0</v>
      </c>
      <c r="AD19709" s="334">
        <v>0</v>
      </c>
      <c r="AE19709" s="334">
        <f t="shared" si="3083"/>
        <v>0</v>
      </c>
      <c r="AF19709" s="334">
        <f t="shared" si="3084"/>
        <v>0</v>
      </c>
      <c r="AG19709" s="340">
        <f t="shared" si="3085"/>
        <v>0</v>
      </c>
      <c r="AI19709" s="340">
        <f t="shared" si="3086"/>
        <v>0</v>
      </c>
      <c r="AJ19709" s="340">
        <f t="shared" si="3086"/>
        <v>0</v>
      </c>
      <c r="AK19709" s="340">
        <f t="shared" si="3086"/>
        <v>0</v>
      </c>
      <c r="AL19709" s="340">
        <f t="shared" si="3086"/>
        <v>0</v>
      </c>
      <c r="AM19709" s="340">
        <f t="shared" si="3086"/>
        <v>0</v>
      </c>
    </row>
    <row r="19710" spans="1:39" x14ac:dyDescent="0.35">
      <c r="A19710" s="337">
        <v>41623</v>
      </c>
      <c r="B19710" s="338">
        <f t="shared" si="3077"/>
        <v>2013</v>
      </c>
      <c r="C19710" s="338">
        <f t="shared" si="3078"/>
        <v>12</v>
      </c>
      <c r="D19710" s="338">
        <f t="shared" si="3079"/>
        <v>15</v>
      </c>
      <c r="E19710" s="334">
        <v>0</v>
      </c>
      <c r="F19710" s="334">
        <v>0</v>
      </c>
      <c r="G19710" s="334">
        <v>0</v>
      </c>
      <c r="H19710" s="334">
        <v>0</v>
      </c>
      <c r="I19710" s="334">
        <v>0</v>
      </c>
      <c r="J19710" s="334">
        <v>0</v>
      </c>
      <c r="K19710" s="334">
        <v>0</v>
      </c>
      <c r="L19710" s="334">
        <v>0</v>
      </c>
      <c r="M19710" s="334">
        <v>0</v>
      </c>
      <c r="N19710" s="334">
        <v>0</v>
      </c>
      <c r="O19710" s="334">
        <v>0</v>
      </c>
      <c r="P19710" s="334">
        <v>0</v>
      </c>
      <c r="Q19710" s="334">
        <v>0</v>
      </c>
      <c r="R19710" s="334">
        <v>0</v>
      </c>
      <c r="S19710" s="334">
        <v>0</v>
      </c>
      <c r="T19710" s="334">
        <v>0</v>
      </c>
      <c r="U19710" s="334">
        <v>0</v>
      </c>
      <c r="V19710" s="334">
        <v>0</v>
      </c>
      <c r="W19710" s="334">
        <v>0</v>
      </c>
      <c r="X19710" s="334">
        <v>0.6</v>
      </c>
      <c r="Y19710" s="334">
        <v>0</v>
      </c>
      <c r="Z19710" s="334">
        <v>0.6</v>
      </c>
      <c r="AA19710" s="334">
        <v>0.6</v>
      </c>
      <c r="AB19710" s="334">
        <v>0.6</v>
      </c>
      <c r="AD19710" s="334">
        <v>2.4</v>
      </c>
      <c r="AE19710" s="334">
        <f t="shared" si="3083"/>
        <v>2.4</v>
      </c>
      <c r="AF19710" s="334">
        <f t="shared" si="3084"/>
        <v>2.4</v>
      </c>
      <c r="AG19710" s="340">
        <f t="shared" si="3085"/>
        <v>0</v>
      </c>
      <c r="AI19710" s="340">
        <f t="shared" si="3086"/>
        <v>0</v>
      </c>
      <c r="AJ19710" s="340">
        <f t="shared" si="3086"/>
        <v>0</v>
      </c>
      <c r="AK19710" s="340">
        <f t="shared" si="3086"/>
        <v>0</v>
      </c>
      <c r="AL19710" s="340">
        <f t="shared" si="3086"/>
        <v>0</v>
      </c>
      <c r="AM19710" s="340">
        <f t="shared" si="3086"/>
        <v>0</v>
      </c>
    </row>
    <row r="19711" spans="1:39" x14ac:dyDescent="0.35">
      <c r="A19711" s="337">
        <v>41624</v>
      </c>
      <c r="B19711" s="338">
        <f t="shared" si="3077"/>
        <v>2013</v>
      </c>
      <c r="C19711" s="338">
        <f t="shared" si="3078"/>
        <v>12</v>
      </c>
      <c r="D19711" s="338">
        <f t="shared" si="3079"/>
        <v>16</v>
      </c>
      <c r="E19711" s="334">
        <v>0.7</v>
      </c>
      <c r="F19711" s="334">
        <v>0.6</v>
      </c>
      <c r="G19711" s="334">
        <v>0.7</v>
      </c>
      <c r="H19711" s="334">
        <v>0.6</v>
      </c>
      <c r="I19711" s="334">
        <v>0</v>
      </c>
      <c r="J19711" s="334">
        <v>0</v>
      </c>
      <c r="K19711" s="334">
        <v>0</v>
      </c>
      <c r="L19711" s="334">
        <v>0</v>
      </c>
      <c r="M19711" s="334">
        <v>0</v>
      </c>
      <c r="N19711" s="334">
        <v>0</v>
      </c>
      <c r="O19711" s="334">
        <v>0</v>
      </c>
      <c r="P19711" s="334">
        <v>0</v>
      </c>
      <c r="Q19711" s="334">
        <v>0</v>
      </c>
      <c r="R19711" s="334">
        <v>0</v>
      </c>
      <c r="S19711" s="334">
        <v>0</v>
      </c>
      <c r="T19711" s="334">
        <v>0</v>
      </c>
      <c r="U19711" s="334">
        <v>0</v>
      </c>
      <c r="V19711" s="334">
        <v>0</v>
      </c>
      <c r="W19711" s="334">
        <v>0</v>
      </c>
      <c r="X19711" s="334">
        <v>0</v>
      </c>
      <c r="Y19711" s="334">
        <v>0</v>
      </c>
      <c r="Z19711" s="334">
        <v>0</v>
      </c>
      <c r="AA19711" s="334">
        <v>0</v>
      </c>
      <c r="AB19711" s="334">
        <v>0</v>
      </c>
      <c r="AD19711" s="334">
        <v>2.6</v>
      </c>
      <c r="AE19711" s="334">
        <f t="shared" si="3083"/>
        <v>2.6</v>
      </c>
      <c r="AF19711" s="334">
        <f t="shared" si="3084"/>
        <v>2.5999999999999996</v>
      </c>
      <c r="AG19711" s="340">
        <f t="shared" si="3085"/>
        <v>4.4408920985006262E-16</v>
      </c>
      <c r="AI19711" s="340">
        <f t="shared" si="3086"/>
        <v>0</v>
      </c>
      <c r="AJ19711" s="340">
        <f t="shared" si="3086"/>
        <v>0</v>
      </c>
      <c r="AK19711" s="340">
        <f t="shared" si="3086"/>
        <v>0</v>
      </c>
      <c r="AL19711" s="340">
        <f t="shared" si="3086"/>
        <v>0</v>
      </c>
      <c r="AM19711" s="340">
        <f t="shared" si="3086"/>
        <v>0</v>
      </c>
    </row>
    <row r="19712" spans="1:39" x14ac:dyDescent="0.35">
      <c r="A19712" s="337">
        <v>41625</v>
      </c>
      <c r="B19712" s="338">
        <f t="shared" si="3077"/>
        <v>2013</v>
      </c>
      <c r="C19712" s="338">
        <f t="shared" si="3078"/>
        <v>12</v>
      </c>
      <c r="D19712" s="338">
        <f t="shared" si="3079"/>
        <v>17</v>
      </c>
      <c r="E19712" s="334">
        <v>0</v>
      </c>
      <c r="F19712" s="334">
        <v>0</v>
      </c>
      <c r="G19712" s="334">
        <v>0</v>
      </c>
      <c r="H19712" s="334">
        <v>0</v>
      </c>
      <c r="I19712" s="334">
        <v>0</v>
      </c>
      <c r="J19712" s="334">
        <v>0</v>
      </c>
      <c r="K19712" s="334">
        <v>0</v>
      </c>
      <c r="L19712" s="334">
        <v>0</v>
      </c>
      <c r="M19712" s="334">
        <v>0</v>
      </c>
      <c r="N19712" s="334">
        <v>0</v>
      </c>
      <c r="O19712" s="334">
        <v>0</v>
      </c>
      <c r="P19712" s="334">
        <v>0</v>
      </c>
      <c r="Q19712" s="334">
        <v>0</v>
      </c>
      <c r="R19712" s="334">
        <v>0</v>
      </c>
      <c r="S19712" s="334">
        <v>0</v>
      </c>
      <c r="T19712" s="334">
        <v>0</v>
      </c>
      <c r="U19712" s="334">
        <v>0</v>
      </c>
      <c r="V19712" s="334">
        <v>0</v>
      </c>
      <c r="W19712" s="334">
        <v>0</v>
      </c>
      <c r="X19712" s="334">
        <v>0</v>
      </c>
      <c r="Y19712" s="334">
        <v>0</v>
      </c>
      <c r="Z19712" s="334">
        <v>0</v>
      </c>
      <c r="AA19712" s="334">
        <v>0</v>
      </c>
      <c r="AB19712" s="334">
        <v>0</v>
      </c>
      <c r="AD19712" s="334">
        <v>0</v>
      </c>
      <c r="AE19712" s="334">
        <f t="shared" si="3083"/>
        <v>0</v>
      </c>
      <c r="AF19712" s="334">
        <f t="shared" si="3084"/>
        <v>0</v>
      </c>
      <c r="AG19712" s="340">
        <f t="shared" si="3085"/>
        <v>0</v>
      </c>
      <c r="AI19712" s="340">
        <f t="shared" si="3086"/>
        <v>0</v>
      </c>
      <c r="AJ19712" s="340">
        <f t="shared" si="3086"/>
        <v>0</v>
      </c>
      <c r="AK19712" s="340">
        <f t="shared" si="3086"/>
        <v>0</v>
      </c>
      <c r="AL19712" s="340">
        <f t="shared" si="3086"/>
        <v>0</v>
      </c>
      <c r="AM19712" s="340">
        <f t="shared" si="3086"/>
        <v>0</v>
      </c>
    </row>
    <row r="19713" spans="1:39" x14ac:dyDescent="0.35">
      <c r="A19713" s="337">
        <v>41626</v>
      </c>
      <c r="B19713" s="338">
        <f t="shared" si="3077"/>
        <v>2013</v>
      </c>
      <c r="C19713" s="338">
        <f t="shared" si="3078"/>
        <v>12</v>
      </c>
      <c r="D19713" s="338">
        <f t="shared" si="3079"/>
        <v>18</v>
      </c>
      <c r="E19713" s="334">
        <v>0</v>
      </c>
      <c r="F19713" s="334">
        <v>0</v>
      </c>
      <c r="G19713" s="334">
        <v>0</v>
      </c>
      <c r="H19713" s="334">
        <v>0.3</v>
      </c>
      <c r="I19713" s="334">
        <v>0.2</v>
      </c>
      <c r="J19713" s="334">
        <v>0.3</v>
      </c>
      <c r="K19713" s="334">
        <v>0.3</v>
      </c>
      <c r="L19713" s="334">
        <v>0.3</v>
      </c>
      <c r="M19713" s="334">
        <v>0.2</v>
      </c>
      <c r="N19713" s="334">
        <v>0.3</v>
      </c>
      <c r="O19713" s="334">
        <v>0.3</v>
      </c>
      <c r="P19713" s="334">
        <v>0.2</v>
      </c>
      <c r="Q19713" s="334">
        <v>0.3</v>
      </c>
      <c r="R19713" s="334">
        <v>0</v>
      </c>
      <c r="S19713" s="334">
        <v>0.3</v>
      </c>
      <c r="T19713" s="334">
        <v>0.2</v>
      </c>
      <c r="U19713" s="334">
        <v>0.3</v>
      </c>
      <c r="V19713" s="334">
        <v>0.3</v>
      </c>
      <c r="W19713" s="334">
        <v>0.3</v>
      </c>
      <c r="X19713" s="334">
        <v>0.2</v>
      </c>
      <c r="Y19713" s="334">
        <v>0.3</v>
      </c>
      <c r="Z19713" s="334">
        <v>0.3</v>
      </c>
      <c r="AA19713" s="334">
        <v>0.2</v>
      </c>
      <c r="AB19713" s="334">
        <v>0.3</v>
      </c>
      <c r="AD19713" s="334">
        <v>5.4</v>
      </c>
      <c r="AE19713" s="334">
        <f t="shared" si="3083"/>
        <v>5.4</v>
      </c>
      <c r="AF19713" s="334">
        <f t="shared" si="3084"/>
        <v>5.3999999999999995</v>
      </c>
      <c r="AG19713" s="340">
        <f t="shared" si="3085"/>
        <v>8.8817841970012523E-16</v>
      </c>
      <c r="AI19713" s="340">
        <f t="shared" si="3086"/>
        <v>0</v>
      </c>
      <c r="AJ19713" s="340">
        <f t="shared" si="3086"/>
        <v>0</v>
      </c>
      <c r="AK19713" s="340">
        <f t="shared" si="3086"/>
        <v>0</v>
      </c>
      <c r="AL19713" s="340">
        <f t="shared" si="3086"/>
        <v>0</v>
      </c>
      <c r="AM19713" s="340">
        <f t="shared" si="3086"/>
        <v>0</v>
      </c>
    </row>
    <row r="19714" spans="1:39" x14ac:dyDescent="0.35">
      <c r="A19714" s="337">
        <v>41627</v>
      </c>
      <c r="B19714" s="338">
        <f t="shared" si="3077"/>
        <v>2013</v>
      </c>
      <c r="C19714" s="338">
        <f t="shared" si="3078"/>
        <v>12</v>
      </c>
      <c r="D19714" s="338">
        <f t="shared" si="3079"/>
        <v>19</v>
      </c>
      <c r="E19714" s="334">
        <v>0</v>
      </c>
      <c r="F19714" s="334">
        <v>0</v>
      </c>
      <c r="G19714" s="334">
        <v>0</v>
      </c>
      <c r="H19714" s="334">
        <v>0</v>
      </c>
      <c r="I19714" s="334">
        <v>0</v>
      </c>
      <c r="J19714" s="334">
        <v>0</v>
      </c>
      <c r="K19714" s="334">
        <v>0</v>
      </c>
      <c r="L19714" s="334">
        <v>0</v>
      </c>
      <c r="M19714" s="334">
        <v>0</v>
      </c>
      <c r="N19714" s="334">
        <v>0</v>
      </c>
      <c r="O19714" s="334">
        <v>0</v>
      </c>
      <c r="P19714" s="334">
        <v>0</v>
      </c>
      <c r="Q19714" s="334">
        <v>0</v>
      </c>
      <c r="R19714" s="334">
        <v>0</v>
      </c>
      <c r="S19714" s="334">
        <v>0</v>
      </c>
      <c r="T19714" s="334">
        <v>0</v>
      </c>
      <c r="U19714" s="334">
        <v>0</v>
      </c>
      <c r="V19714" s="334">
        <v>0</v>
      </c>
      <c r="W19714" s="334">
        <v>0</v>
      </c>
      <c r="X19714" s="334">
        <v>0</v>
      </c>
      <c r="Y19714" s="334">
        <v>0</v>
      </c>
      <c r="Z19714" s="334">
        <v>0</v>
      </c>
      <c r="AA19714" s="334">
        <v>0</v>
      </c>
      <c r="AB19714" s="334">
        <v>0</v>
      </c>
      <c r="AD19714" s="334">
        <v>0</v>
      </c>
      <c r="AE19714" s="334">
        <f t="shared" si="3083"/>
        <v>0</v>
      </c>
      <c r="AF19714" s="334">
        <f t="shared" si="3084"/>
        <v>0</v>
      </c>
      <c r="AG19714" s="340">
        <f t="shared" si="3085"/>
        <v>0</v>
      </c>
      <c r="AI19714" s="340">
        <f t="shared" si="3086"/>
        <v>0</v>
      </c>
      <c r="AJ19714" s="340">
        <f t="shared" si="3086"/>
        <v>0</v>
      </c>
      <c r="AK19714" s="340">
        <f t="shared" si="3086"/>
        <v>0</v>
      </c>
      <c r="AL19714" s="340">
        <f t="shared" si="3086"/>
        <v>0</v>
      </c>
      <c r="AM19714" s="340">
        <f t="shared" si="3086"/>
        <v>0</v>
      </c>
    </row>
    <row r="19715" spans="1:39" x14ac:dyDescent="0.35">
      <c r="A19715" s="337">
        <v>41628</v>
      </c>
      <c r="B19715" s="338">
        <f t="shared" si="3077"/>
        <v>2013</v>
      </c>
      <c r="C19715" s="338">
        <f t="shared" si="3078"/>
        <v>12</v>
      </c>
      <c r="D19715" s="338">
        <f t="shared" si="3079"/>
        <v>20</v>
      </c>
      <c r="E19715" s="334">
        <v>0</v>
      </c>
      <c r="F19715" s="334">
        <v>0</v>
      </c>
      <c r="G19715" s="334">
        <v>0</v>
      </c>
      <c r="H19715" s="334">
        <v>0</v>
      </c>
      <c r="I19715" s="334">
        <v>0</v>
      </c>
      <c r="J19715" s="334">
        <v>0</v>
      </c>
      <c r="K19715" s="334">
        <v>0</v>
      </c>
      <c r="L19715" s="334">
        <v>0</v>
      </c>
      <c r="M19715" s="334">
        <v>0</v>
      </c>
      <c r="N19715" s="334">
        <v>0</v>
      </c>
      <c r="O19715" s="334">
        <v>0</v>
      </c>
      <c r="P19715" s="334">
        <v>0</v>
      </c>
      <c r="Q19715" s="334">
        <v>0</v>
      </c>
      <c r="R19715" s="334">
        <v>0</v>
      </c>
      <c r="S19715" s="334">
        <v>0</v>
      </c>
      <c r="T19715" s="334">
        <v>0</v>
      </c>
      <c r="U19715" s="334">
        <v>0</v>
      </c>
      <c r="V19715" s="334">
        <v>0</v>
      </c>
      <c r="W19715" s="334">
        <v>0</v>
      </c>
      <c r="X19715" s="334">
        <v>0</v>
      </c>
      <c r="Y19715" s="334">
        <v>0</v>
      </c>
      <c r="Z19715" s="334">
        <v>0</v>
      </c>
      <c r="AA19715" s="334">
        <v>0</v>
      </c>
      <c r="AB19715" s="334">
        <v>0</v>
      </c>
      <c r="AD19715" s="334">
        <v>0</v>
      </c>
      <c r="AE19715" s="334">
        <f t="shared" si="3083"/>
        <v>0</v>
      </c>
      <c r="AF19715" s="334">
        <f t="shared" si="3084"/>
        <v>0</v>
      </c>
      <c r="AG19715" s="340">
        <f t="shared" si="3085"/>
        <v>0</v>
      </c>
      <c r="AI19715" s="340">
        <f t="shared" si="3086"/>
        <v>0</v>
      </c>
      <c r="AJ19715" s="340">
        <f t="shared" si="3086"/>
        <v>0</v>
      </c>
      <c r="AK19715" s="340">
        <f t="shared" si="3086"/>
        <v>0</v>
      </c>
      <c r="AL19715" s="340">
        <f t="shared" si="3086"/>
        <v>0</v>
      </c>
      <c r="AM19715" s="340">
        <f t="shared" si="3086"/>
        <v>0</v>
      </c>
    </row>
    <row r="19716" spans="1:39" x14ac:dyDescent="0.35">
      <c r="A19716" s="337">
        <v>41629</v>
      </c>
      <c r="B19716" s="338">
        <f t="shared" ref="B19716:B19779" si="3087">YEAR(A19716)</f>
        <v>2013</v>
      </c>
      <c r="C19716" s="338">
        <f t="shared" ref="C19716:C19779" si="3088">MONTH(A19716)</f>
        <v>12</v>
      </c>
      <c r="D19716" s="338">
        <f t="shared" ref="D19716:D19779" si="3089">DAY(A19716)</f>
        <v>21</v>
      </c>
      <c r="E19716" s="334">
        <v>0</v>
      </c>
      <c r="F19716" s="334">
        <v>0.1</v>
      </c>
      <c r="G19716" s="334">
        <v>0</v>
      </c>
      <c r="H19716" s="334">
        <v>0</v>
      </c>
      <c r="I19716" s="334">
        <v>0.1</v>
      </c>
      <c r="J19716" s="334">
        <v>0</v>
      </c>
      <c r="K19716" s="334">
        <v>0.1</v>
      </c>
      <c r="L19716" s="334">
        <v>0</v>
      </c>
      <c r="M19716" s="334">
        <v>0</v>
      </c>
      <c r="N19716" s="334">
        <v>0.1</v>
      </c>
      <c r="O19716" s="334">
        <v>0</v>
      </c>
      <c r="P19716" s="334">
        <v>0</v>
      </c>
      <c r="Q19716" s="334">
        <v>0.1</v>
      </c>
      <c r="R19716" s="334">
        <v>0</v>
      </c>
      <c r="S19716" s="334">
        <v>0</v>
      </c>
      <c r="T19716" s="334">
        <v>0</v>
      </c>
      <c r="U19716" s="334">
        <v>0</v>
      </c>
      <c r="V19716" s="334">
        <v>0</v>
      </c>
      <c r="W19716" s="334">
        <v>0</v>
      </c>
      <c r="X19716" s="334">
        <v>0</v>
      </c>
      <c r="Y19716" s="334">
        <v>0</v>
      </c>
      <c r="Z19716" s="334">
        <v>0</v>
      </c>
      <c r="AA19716" s="334">
        <v>0</v>
      </c>
      <c r="AB19716" s="334">
        <v>0</v>
      </c>
      <c r="AD19716" s="334">
        <v>0.5</v>
      </c>
      <c r="AE19716" s="334">
        <f t="shared" si="3083"/>
        <v>0.5</v>
      </c>
      <c r="AF19716" s="334">
        <f t="shared" si="3084"/>
        <v>0.5</v>
      </c>
      <c r="AG19716" s="340">
        <f t="shared" si="3085"/>
        <v>0</v>
      </c>
      <c r="AI19716" s="340">
        <f t="shared" ref="AI19716:AM19731" si="3090">IF($C19716=AI$1,$AF19716,0)</f>
        <v>0</v>
      </c>
      <c r="AJ19716" s="340">
        <f t="shared" si="3090"/>
        <v>0</v>
      </c>
      <c r="AK19716" s="340">
        <f t="shared" si="3090"/>
        <v>0</v>
      </c>
      <c r="AL19716" s="340">
        <f t="shared" si="3090"/>
        <v>0</v>
      </c>
      <c r="AM19716" s="340">
        <f t="shared" si="3090"/>
        <v>0</v>
      </c>
    </row>
    <row r="19717" spans="1:39" x14ac:dyDescent="0.35">
      <c r="A19717" s="337">
        <v>41630</v>
      </c>
      <c r="B19717" s="338">
        <f t="shared" si="3087"/>
        <v>2013</v>
      </c>
      <c r="C19717" s="338">
        <f t="shared" si="3088"/>
        <v>12</v>
      </c>
      <c r="D19717" s="338">
        <f t="shared" si="3089"/>
        <v>22</v>
      </c>
      <c r="E19717" s="334">
        <v>0</v>
      </c>
      <c r="F19717" s="334">
        <v>0</v>
      </c>
      <c r="G19717" s="334">
        <v>0.2</v>
      </c>
      <c r="H19717" s="334">
        <v>0.2</v>
      </c>
      <c r="I19717" s="334">
        <v>0</v>
      </c>
      <c r="J19717" s="334">
        <v>0</v>
      </c>
      <c r="K19717" s="334">
        <v>0</v>
      </c>
      <c r="L19717" s="334">
        <v>0</v>
      </c>
      <c r="M19717" s="334">
        <v>0.2</v>
      </c>
      <c r="N19717" s="334">
        <v>0</v>
      </c>
      <c r="O19717" s="334">
        <v>0</v>
      </c>
      <c r="P19717" s="334">
        <v>0</v>
      </c>
      <c r="Q19717" s="334">
        <v>0</v>
      </c>
      <c r="R19717" s="334">
        <v>0</v>
      </c>
      <c r="S19717" s="334">
        <v>0</v>
      </c>
      <c r="T19717" s="334">
        <v>0</v>
      </c>
      <c r="U19717" s="334">
        <v>0</v>
      </c>
      <c r="V19717" s="334">
        <v>0</v>
      </c>
      <c r="W19717" s="334">
        <v>0</v>
      </c>
      <c r="X19717" s="334">
        <v>0</v>
      </c>
      <c r="Y19717" s="334">
        <v>0</v>
      </c>
      <c r="Z19717" s="334">
        <v>0</v>
      </c>
      <c r="AA19717" s="334">
        <v>0</v>
      </c>
      <c r="AB19717" s="334">
        <v>0</v>
      </c>
      <c r="AD19717" s="334">
        <v>0.6</v>
      </c>
      <c r="AE19717" s="334">
        <f t="shared" si="3083"/>
        <v>0.6</v>
      </c>
      <c r="AF19717" s="334">
        <f t="shared" si="3084"/>
        <v>0.60000000000000009</v>
      </c>
      <c r="AG19717" s="340">
        <f t="shared" si="3085"/>
        <v>1.1102230246251565E-16</v>
      </c>
      <c r="AI19717" s="340">
        <f t="shared" si="3090"/>
        <v>0</v>
      </c>
      <c r="AJ19717" s="340">
        <f t="shared" si="3090"/>
        <v>0</v>
      </c>
      <c r="AK19717" s="340">
        <f t="shared" si="3090"/>
        <v>0</v>
      </c>
      <c r="AL19717" s="340">
        <f t="shared" si="3090"/>
        <v>0</v>
      </c>
      <c r="AM19717" s="340">
        <f t="shared" si="3090"/>
        <v>0</v>
      </c>
    </row>
    <row r="19718" spans="1:39" x14ac:dyDescent="0.35">
      <c r="A19718" s="337">
        <v>41631</v>
      </c>
      <c r="B19718" s="338">
        <f t="shared" si="3087"/>
        <v>2013</v>
      </c>
      <c r="C19718" s="338">
        <f t="shared" si="3088"/>
        <v>12</v>
      </c>
      <c r="D19718" s="338">
        <f t="shared" si="3089"/>
        <v>23</v>
      </c>
      <c r="E19718" s="334">
        <v>0</v>
      </c>
      <c r="F19718" s="334">
        <v>0</v>
      </c>
      <c r="G19718" s="334">
        <v>0</v>
      </c>
      <c r="H19718" s="334">
        <v>0</v>
      </c>
      <c r="I19718" s="334">
        <v>0</v>
      </c>
      <c r="J19718" s="334">
        <v>0</v>
      </c>
      <c r="K19718" s="334">
        <v>0</v>
      </c>
      <c r="L19718" s="334">
        <v>0</v>
      </c>
      <c r="M19718" s="334">
        <v>0</v>
      </c>
      <c r="N19718" s="334">
        <v>0</v>
      </c>
      <c r="O19718" s="334">
        <v>0</v>
      </c>
      <c r="P19718" s="334">
        <v>0</v>
      </c>
      <c r="Q19718" s="334">
        <v>0</v>
      </c>
      <c r="R19718" s="334">
        <v>0</v>
      </c>
      <c r="S19718" s="334">
        <v>0</v>
      </c>
      <c r="T19718" s="334">
        <v>0</v>
      </c>
      <c r="U19718" s="334">
        <v>0</v>
      </c>
      <c r="V19718" s="334">
        <v>0</v>
      </c>
      <c r="W19718" s="334">
        <v>0</v>
      </c>
      <c r="X19718" s="334">
        <v>0</v>
      </c>
      <c r="Y19718" s="334">
        <v>0</v>
      </c>
      <c r="Z19718" s="334">
        <v>0</v>
      </c>
      <c r="AA19718" s="334">
        <v>0</v>
      </c>
      <c r="AB19718" s="334">
        <v>0</v>
      </c>
      <c r="AD19718" s="334">
        <v>0</v>
      </c>
      <c r="AE19718" s="334">
        <f t="shared" si="3083"/>
        <v>0</v>
      </c>
      <c r="AF19718" s="334">
        <f t="shared" si="3084"/>
        <v>0</v>
      </c>
      <c r="AG19718" s="340">
        <f t="shared" si="3085"/>
        <v>0</v>
      </c>
      <c r="AI19718" s="340">
        <f t="shared" si="3090"/>
        <v>0</v>
      </c>
      <c r="AJ19718" s="340">
        <f t="shared" si="3090"/>
        <v>0</v>
      </c>
      <c r="AK19718" s="340">
        <f t="shared" si="3090"/>
        <v>0</v>
      </c>
      <c r="AL19718" s="340">
        <f t="shared" si="3090"/>
        <v>0</v>
      </c>
      <c r="AM19718" s="340">
        <f t="shared" si="3090"/>
        <v>0</v>
      </c>
    </row>
    <row r="19719" spans="1:39" x14ac:dyDescent="0.35">
      <c r="A19719" s="337">
        <v>41632</v>
      </c>
      <c r="B19719" s="338">
        <f t="shared" si="3087"/>
        <v>2013</v>
      </c>
      <c r="C19719" s="338">
        <f t="shared" si="3088"/>
        <v>12</v>
      </c>
      <c r="D19719" s="338">
        <f t="shared" si="3089"/>
        <v>24</v>
      </c>
      <c r="E19719" s="334">
        <v>0</v>
      </c>
      <c r="F19719" s="334">
        <v>0</v>
      </c>
      <c r="G19719" s="334">
        <v>0</v>
      </c>
      <c r="H19719" s="334">
        <v>0</v>
      </c>
      <c r="I19719" s="334">
        <v>0</v>
      </c>
      <c r="J19719" s="334">
        <v>0</v>
      </c>
      <c r="K19719" s="334">
        <v>0</v>
      </c>
      <c r="L19719" s="334">
        <v>0</v>
      </c>
      <c r="M19719" s="334">
        <v>0</v>
      </c>
      <c r="N19719" s="334">
        <v>0</v>
      </c>
      <c r="O19719" s="334">
        <v>0</v>
      </c>
      <c r="P19719" s="334">
        <v>0</v>
      </c>
      <c r="Q19719" s="334">
        <v>0</v>
      </c>
      <c r="R19719" s="334">
        <v>0</v>
      </c>
      <c r="S19719" s="334">
        <v>0</v>
      </c>
      <c r="T19719" s="334">
        <v>0</v>
      </c>
      <c r="U19719" s="334">
        <v>0</v>
      </c>
      <c r="V19719" s="334">
        <v>0</v>
      </c>
      <c r="W19719" s="334">
        <v>0</v>
      </c>
      <c r="X19719" s="334">
        <v>0</v>
      </c>
      <c r="Y19719" s="334">
        <v>0</v>
      </c>
      <c r="Z19719" s="334">
        <v>0</v>
      </c>
      <c r="AA19719" s="334">
        <v>0</v>
      </c>
      <c r="AB19719" s="334">
        <v>0</v>
      </c>
      <c r="AD19719" s="334">
        <v>0</v>
      </c>
      <c r="AE19719" s="334">
        <f t="shared" si="3083"/>
        <v>0</v>
      </c>
      <c r="AF19719" s="334">
        <f t="shared" si="3084"/>
        <v>0</v>
      </c>
      <c r="AG19719" s="340">
        <f t="shared" si="3085"/>
        <v>0</v>
      </c>
      <c r="AI19719" s="340">
        <f t="shared" si="3090"/>
        <v>0</v>
      </c>
      <c r="AJ19719" s="340">
        <f t="shared" si="3090"/>
        <v>0</v>
      </c>
      <c r="AK19719" s="340">
        <f t="shared" si="3090"/>
        <v>0</v>
      </c>
      <c r="AL19719" s="340">
        <f t="shared" si="3090"/>
        <v>0</v>
      </c>
      <c r="AM19719" s="340">
        <f t="shared" si="3090"/>
        <v>0</v>
      </c>
    </row>
    <row r="19720" spans="1:39" x14ac:dyDescent="0.35">
      <c r="A19720" s="337">
        <v>41633</v>
      </c>
      <c r="B19720" s="338">
        <f t="shared" si="3087"/>
        <v>2013</v>
      </c>
      <c r="C19720" s="338">
        <f t="shared" si="3088"/>
        <v>12</v>
      </c>
      <c r="D19720" s="338">
        <f t="shared" si="3089"/>
        <v>25</v>
      </c>
      <c r="E19720" s="334">
        <v>0</v>
      </c>
      <c r="F19720" s="334">
        <v>0</v>
      </c>
      <c r="G19720" s="334">
        <v>0</v>
      </c>
      <c r="H19720" s="334">
        <v>0</v>
      </c>
      <c r="I19720" s="334">
        <v>0</v>
      </c>
      <c r="J19720" s="334">
        <v>0</v>
      </c>
      <c r="K19720" s="334">
        <v>0</v>
      </c>
      <c r="L19720" s="334">
        <v>0</v>
      </c>
      <c r="M19720" s="334">
        <v>0</v>
      </c>
      <c r="N19720" s="334">
        <v>0</v>
      </c>
      <c r="O19720" s="334">
        <v>0</v>
      </c>
      <c r="P19720" s="334">
        <v>0</v>
      </c>
      <c r="Q19720" s="334">
        <v>0</v>
      </c>
      <c r="R19720" s="334">
        <v>0</v>
      </c>
      <c r="S19720" s="334">
        <v>0</v>
      </c>
      <c r="T19720" s="334">
        <v>0</v>
      </c>
      <c r="U19720" s="334">
        <v>0</v>
      </c>
      <c r="V19720" s="334">
        <v>0</v>
      </c>
      <c r="W19720" s="334">
        <v>0</v>
      </c>
      <c r="X19720" s="334">
        <v>0</v>
      </c>
      <c r="Y19720" s="334">
        <v>0</v>
      </c>
      <c r="Z19720" s="334">
        <v>0</v>
      </c>
      <c r="AA19720" s="334">
        <v>0</v>
      </c>
      <c r="AB19720" s="334">
        <v>0</v>
      </c>
      <c r="AD19720" s="334">
        <v>0</v>
      </c>
      <c r="AE19720" s="334">
        <f t="shared" si="3083"/>
        <v>0</v>
      </c>
      <c r="AF19720" s="334">
        <f t="shared" si="3084"/>
        <v>0</v>
      </c>
      <c r="AG19720" s="340">
        <f t="shared" si="3085"/>
        <v>0</v>
      </c>
      <c r="AI19720" s="340">
        <f t="shared" si="3090"/>
        <v>0</v>
      </c>
      <c r="AJ19720" s="340">
        <f t="shared" si="3090"/>
        <v>0</v>
      </c>
      <c r="AK19720" s="340">
        <f t="shared" si="3090"/>
        <v>0</v>
      </c>
      <c r="AL19720" s="340">
        <f t="shared" si="3090"/>
        <v>0</v>
      </c>
      <c r="AM19720" s="340">
        <f t="shared" si="3090"/>
        <v>0</v>
      </c>
    </row>
    <row r="19721" spans="1:39" x14ac:dyDescent="0.35">
      <c r="A19721" s="337">
        <v>41634</v>
      </c>
      <c r="B19721" s="338">
        <f t="shared" si="3087"/>
        <v>2013</v>
      </c>
      <c r="C19721" s="338">
        <f t="shared" si="3088"/>
        <v>12</v>
      </c>
      <c r="D19721" s="338">
        <f t="shared" si="3089"/>
        <v>26</v>
      </c>
      <c r="E19721" s="334">
        <v>0</v>
      </c>
      <c r="F19721" s="334">
        <v>0</v>
      </c>
      <c r="G19721" s="334">
        <v>0</v>
      </c>
      <c r="H19721" s="334">
        <v>0</v>
      </c>
      <c r="I19721" s="334">
        <v>0</v>
      </c>
      <c r="J19721" s="334">
        <v>0</v>
      </c>
      <c r="K19721" s="334">
        <v>0</v>
      </c>
      <c r="L19721" s="334">
        <v>0</v>
      </c>
      <c r="M19721" s="334">
        <v>0</v>
      </c>
      <c r="N19721" s="334">
        <v>0</v>
      </c>
      <c r="O19721" s="334">
        <v>0</v>
      </c>
      <c r="P19721" s="334">
        <v>0</v>
      </c>
      <c r="Q19721" s="334">
        <v>0</v>
      </c>
      <c r="R19721" s="334">
        <v>0</v>
      </c>
      <c r="S19721" s="334">
        <v>0</v>
      </c>
      <c r="T19721" s="334">
        <v>0</v>
      </c>
      <c r="U19721" s="334">
        <v>0</v>
      </c>
      <c r="V19721" s="334">
        <v>0</v>
      </c>
      <c r="W19721" s="334">
        <v>0</v>
      </c>
      <c r="X19721" s="334">
        <v>0</v>
      </c>
      <c r="Y19721" s="334">
        <v>0</v>
      </c>
      <c r="Z19721" s="334">
        <v>0</v>
      </c>
      <c r="AA19721" s="334">
        <v>0</v>
      </c>
      <c r="AB19721" s="334">
        <v>0</v>
      </c>
      <c r="AD19721" s="334">
        <v>0</v>
      </c>
      <c r="AE19721" s="334">
        <f t="shared" si="3083"/>
        <v>0</v>
      </c>
      <c r="AF19721" s="334">
        <f t="shared" si="3084"/>
        <v>0</v>
      </c>
      <c r="AG19721" s="340">
        <f t="shared" si="3085"/>
        <v>0</v>
      </c>
      <c r="AI19721" s="340">
        <f t="shared" si="3090"/>
        <v>0</v>
      </c>
      <c r="AJ19721" s="340">
        <f t="shared" si="3090"/>
        <v>0</v>
      </c>
      <c r="AK19721" s="340">
        <f t="shared" si="3090"/>
        <v>0</v>
      </c>
      <c r="AL19721" s="340">
        <f t="shared" si="3090"/>
        <v>0</v>
      </c>
      <c r="AM19721" s="340">
        <f t="shared" si="3090"/>
        <v>0</v>
      </c>
    </row>
    <row r="19722" spans="1:39" x14ac:dyDescent="0.35">
      <c r="A19722" s="337">
        <v>41635</v>
      </c>
      <c r="B19722" s="338">
        <f t="shared" si="3087"/>
        <v>2013</v>
      </c>
      <c r="C19722" s="338">
        <f t="shared" si="3088"/>
        <v>12</v>
      </c>
      <c r="D19722" s="338">
        <f t="shared" si="3089"/>
        <v>27</v>
      </c>
      <c r="E19722" s="334">
        <v>0</v>
      </c>
      <c r="F19722" s="334">
        <v>0</v>
      </c>
      <c r="G19722" s="334">
        <v>0</v>
      </c>
      <c r="H19722" s="334">
        <v>0</v>
      </c>
      <c r="I19722" s="334">
        <v>0</v>
      </c>
      <c r="J19722" s="334">
        <v>0</v>
      </c>
      <c r="K19722" s="334">
        <v>0</v>
      </c>
      <c r="L19722" s="334">
        <v>0</v>
      </c>
      <c r="M19722" s="334">
        <v>0</v>
      </c>
      <c r="N19722" s="334">
        <v>0</v>
      </c>
      <c r="O19722" s="334">
        <v>0</v>
      </c>
      <c r="P19722" s="334">
        <v>0</v>
      </c>
      <c r="Q19722" s="334">
        <v>0</v>
      </c>
      <c r="R19722" s="334">
        <v>0</v>
      </c>
      <c r="S19722" s="334">
        <v>0</v>
      </c>
      <c r="T19722" s="334">
        <v>0</v>
      </c>
      <c r="U19722" s="334">
        <v>0</v>
      </c>
      <c r="V19722" s="334">
        <v>0</v>
      </c>
      <c r="W19722" s="334">
        <v>0</v>
      </c>
      <c r="X19722" s="334">
        <v>0</v>
      </c>
      <c r="Y19722" s="334">
        <v>0</v>
      </c>
      <c r="Z19722" s="334">
        <v>0</v>
      </c>
      <c r="AA19722" s="334">
        <v>0</v>
      </c>
      <c r="AB19722" s="334">
        <v>0</v>
      </c>
      <c r="AD19722" s="334">
        <v>0</v>
      </c>
      <c r="AE19722" s="334">
        <f t="shared" si="3083"/>
        <v>0</v>
      </c>
      <c r="AF19722" s="334">
        <f t="shared" si="3084"/>
        <v>0</v>
      </c>
      <c r="AG19722" s="340">
        <f t="shared" si="3085"/>
        <v>0</v>
      </c>
      <c r="AI19722" s="340">
        <f t="shared" si="3090"/>
        <v>0</v>
      </c>
      <c r="AJ19722" s="340">
        <f t="shared" si="3090"/>
        <v>0</v>
      </c>
      <c r="AK19722" s="340">
        <f t="shared" si="3090"/>
        <v>0</v>
      </c>
      <c r="AL19722" s="340">
        <f t="shared" si="3090"/>
        <v>0</v>
      </c>
      <c r="AM19722" s="340">
        <f t="shared" si="3090"/>
        <v>0</v>
      </c>
    </row>
    <row r="19723" spans="1:39" x14ac:dyDescent="0.35">
      <c r="A19723" s="337">
        <v>41636</v>
      </c>
      <c r="B19723" s="338">
        <f t="shared" si="3087"/>
        <v>2013</v>
      </c>
      <c r="C19723" s="338">
        <f t="shared" si="3088"/>
        <v>12</v>
      </c>
      <c r="D19723" s="338">
        <f t="shared" si="3089"/>
        <v>28</v>
      </c>
      <c r="E19723" s="334">
        <v>0.1</v>
      </c>
      <c r="F19723" s="334">
        <v>0.2</v>
      </c>
      <c r="G19723" s="334">
        <v>0</v>
      </c>
      <c r="H19723" s="334">
        <v>0</v>
      </c>
      <c r="I19723" s="334">
        <v>0</v>
      </c>
      <c r="J19723" s="334">
        <v>0</v>
      </c>
      <c r="K19723" s="334">
        <v>0</v>
      </c>
      <c r="L19723" s="334">
        <v>0</v>
      </c>
      <c r="M19723" s="334">
        <v>0</v>
      </c>
      <c r="N19723" s="334">
        <v>0</v>
      </c>
      <c r="O19723" s="334">
        <v>0</v>
      </c>
      <c r="P19723" s="334">
        <v>0.1</v>
      </c>
      <c r="Q19723" s="334">
        <v>0.2</v>
      </c>
      <c r="R19723" s="334">
        <v>0</v>
      </c>
      <c r="S19723" s="334">
        <v>0</v>
      </c>
      <c r="T19723" s="334">
        <v>0</v>
      </c>
      <c r="U19723" s="334">
        <v>0.1</v>
      </c>
      <c r="V19723" s="334">
        <v>0</v>
      </c>
      <c r="W19723" s="334">
        <v>0</v>
      </c>
      <c r="X19723" s="334">
        <v>0</v>
      </c>
      <c r="Y19723" s="334">
        <v>0</v>
      </c>
      <c r="Z19723" s="334">
        <v>0</v>
      </c>
      <c r="AA19723" s="334">
        <v>0</v>
      </c>
      <c r="AB19723" s="334">
        <v>0</v>
      </c>
      <c r="AD19723" s="334">
        <v>0.7</v>
      </c>
      <c r="AE19723" s="334">
        <f t="shared" si="3083"/>
        <v>0.7</v>
      </c>
      <c r="AF19723" s="334">
        <f t="shared" si="3084"/>
        <v>0.70000000000000007</v>
      </c>
      <c r="AG19723" s="340">
        <f t="shared" si="3085"/>
        <v>1.1102230246251565E-16</v>
      </c>
      <c r="AI19723" s="340">
        <f t="shared" si="3090"/>
        <v>0</v>
      </c>
      <c r="AJ19723" s="340">
        <f t="shared" si="3090"/>
        <v>0</v>
      </c>
      <c r="AK19723" s="340">
        <f t="shared" si="3090"/>
        <v>0</v>
      </c>
      <c r="AL19723" s="340">
        <f t="shared" si="3090"/>
        <v>0</v>
      </c>
      <c r="AM19723" s="340">
        <f t="shared" si="3090"/>
        <v>0</v>
      </c>
    </row>
    <row r="19724" spans="1:39" x14ac:dyDescent="0.35">
      <c r="A19724" s="337">
        <v>41637</v>
      </c>
      <c r="B19724" s="338">
        <f t="shared" si="3087"/>
        <v>2013</v>
      </c>
      <c r="C19724" s="338">
        <f t="shared" si="3088"/>
        <v>12</v>
      </c>
      <c r="D19724" s="338">
        <f t="shared" si="3089"/>
        <v>29</v>
      </c>
      <c r="E19724" s="334">
        <v>0</v>
      </c>
      <c r="F19724" s="334">
        <v>0</v>
      </c>
      <c r="G19724" s="334">
        <v>0</v>
      </c>
      <c r="H19724" s="334">
        <v>0</v>
      </c>
      <c r="I19724" s="334">
        <v>0</v>
      </c>
      <c r="J19724" s="334">
        <v>0</v>
      </c>
      <c r="K19724" s="334">
        <v>0</v>
      </c>
      <c r="L19724" s="334">
        <v>0</v>
      </c>
      <c r="M19724" s="334">
        <v>0</v>
      </c>
      <c r="N19724" s="334">
        <v>0</v>
      </c>
      <c r="O19724" s="334">
        <v>0</v>
      </c>
      <c r="P19724" s="334">
        <v>0</v>
      </c>
      <c r="Q19724" s="334">
        <v>0</v>
      </c>
      <c r="R19724" s="334">
        <v>0</v>
      </c>
      <c r="S19724" s="334">
        <v>0</v>
      </c>
      <c r="T19724" s="334">
        <v>0</v>
      </c>
      <c r="U19724" s="334">
        <v>0</v>
      </c>
      <c r="V19724" s="334">
        <v>0</v>
      </c>
      <c r="W19724" s="334">
        <v>0</v>
      </c>
      <c r="X19724" s="334">
        <v>0</v>
      </c>
      <c r="Y19724" s="334">
        <v>0</v>
      </c>
      <c r="Z19724" s="334">
        <v>0</v>
      </c>
      <c r="AA19724" s="334">
        <v>0</v>
      </c>
      <c r="AB19724" s="334">
        <v>0</v>
      </c>
      <c r="AD19724" s="334">
        <v>0</v>
      </c>
      <c r="AE19724" s="334">
        <f t="shared" si="3083"/>
        <v>0</v>
      </c>
      <c r="AF19724" s="334">
        <f t="shared" si="3084"/>
        <v>0</v>
      </c>
      <c r="AG19724" s="340">
        <f t="shared" si="3085"/>
        <v>0</v>
      </c>
      <c r="AI19724" s="340">
        <f t="shared" si="3090"/>
        <v>0</v>
      </c>
      <c r="AJ19724" s="340">
        <f t="shared" si="3090"/>
        <v>0</v>
      </c>
      <c r="AK19724" s="340">
        <f t="shared" si="3090"/>
        <v>0</v>
      </c>
      <c r="AL19724" s="340">
        <f t="shared" si="3090"/>
        <v>0</v>
      </c>
      <c r="AM19724" s="340">
        <f t="shared" si="3090"/>
        <v>0</v>
      </c>
    </row>
    <row r="19725" spans="1:39" x14ac:dyDescent="0.35">
      <c r="A19725" s="337">
        <v>41638</v>
      </c>
      <c r="B19725" s="338">
        <f t="shared" si="3087"/>
        <v>2013</v>
      </c>
      <c r="C19725" s="338">
        <f t="shared" si="3088"/>
        <v>12</v>
      </c>
      <c r="D19725" s="338">
        <f t="shared" si="3089"/>
        <v>30</v>
      </c>
      <c r="E19725" s="334">
        <v>0</v>
      </c>
      <c r="F19725" s="334">
        <v>0</v>
      </c>
      <c r="G19725" s="334">
        <v>0</v>
      </c>
      <c r="H19725" s="334">
        <v>0</v>
      </c>
      <c r="I19725" s="334">
        <v>0</v>
      </c>
      <c r="J19725" s="334">
        <v>0</v>
      </c>
      <c r="K19725" s="334">
        <v>0</v>
      </c>
      <c r="L19725" s="334">
        <v>0</v>
      </c>
      <c r="M19725" s="334">
        <v>0</v>
      </c>
      <c r="N19725" s="334">
        <v>0</v>
      </c>
      <c r="O19725" s="334">
        <v>0</v>
      </c>
      <c r="P19725" s="334">
        <v>0</v>
      </c>
      <c r="Q19725" s="334">
        <v>0</v>
      </c>
      <c r="R19725" s="334">
        <v>0</v>
      </c>
      <c r="S19725" s="334">
        <v>0</v>
      </c>
      <c r="T19725" s="334">
        <v>0</v>
      </c>
      <c r="U19725" s="334">
        <v>0</v>
      </c>
      <c r="V19725" s="334">
        <v>0</v>
      </c>
      <c r="W19725" s="334">
        <v>0</v>
      </c>
      <c r="X19725" s="334">
        <v>0</v>
      </c>
      <c r="Y19725" s="334">
        <v>0</v>
      </c>
      <c r="Z19725" s="334">
        <v>0</v>
      </c>
      <c r="AA19725" s="334">
        <v>0</v>
      </c>
      <c r="AB19725" s="334">
        <v>0</v>
      </c>
      <c r="AD19725" s="334">
        <v>0</v>
      </c>
      <c r="AE19725" s="334">
        <f t="shared" si="3083"/>
        <v>0</v>
      </c>
      <c r="AF19725" s="334">
        <f t="shared" si="3084"/>
        <v>0</v>
      </c>
      <c r="AG19725" s="340">
        <f t="shared" si="3085"/>
        <v>0</v>
      </c>
      <c r="AI19725" s="340">
        <f t="shared" si="3090"/>
        <v>0</v>
      </c>
      <c r="AJ19725" s="340">
        <f t="shared" si="3090"/>
        <v>0</v>
      </c>
      <c r="AK19725" s="340">
        <f t="shared" si="3090"/>
        <v>0</v>
      </c>
      <c r="AL19725" s="340">
        <f t="shared" si="3090"/>
        <v>0</v>
      </c>
      <c r="AM19725" s="340">
        <f t="shared" si="3090"/>
        <v>0</v>
      </c>
    </row>
    <row r="19726" spans="1:39" x14ac:dyDescent="0.35">
      <c r="A19726" s="337">
        <v>41639</v>
      </c>
      <c r="B19726" s="338">
        <f t="shared" si="3087"/>
        <v>2013</v>
      </c>
      <c r="C19726" s="338">
        <f t="shared" si="3088"/>
        <v>12</v>
      </c>
      <c r="D19726" s="338">
        <f t="shared" si="3089"/>
        <v>31</v>
      </c>
      <c r="E19726" s="334">
        <v>0</v>
      </c>
      <c r="F19726" s="334">
        <v>0</v>
      </c>
      <c r="G19726" s="334">
        <v>0</v>
      </c>
      <c r="H19726" s="334">
        <v>0</v>
      </c>
      <c r="I19726" s="334">
        <v>0</v>
      </c>
      <c r="J19726" s="334">
        <v>0</v>
      </c>
      <c r="K19726" s="334">
        <v>0</v>
      </c>
      <c r="L19726" s="334">
        <v>0.2</v>
      </c>
      <c r="M19726" s="334">
        <v>0</v>
      </c>
      <c r="N19726" s="334">
        <v>0</v>
      </c>
      <c r="O19726" s="334">
        <v>0</v>
      </c>
      <c r="P19726" s="334">
        <v>0</v>
      </c>
      <c r="Q19726" s="334">
        <v>0</v>
      </c>
      <c r="R19726" s="334">
        <v>0</v>
      </c>
      <c r="S19726" s="334">
        <v>0</v>
      </c>
      <c r="T19726" s="334">
        <v>0</v>
      </c>
      <c r="U19726" s="334">
        <v>0</v>
      </c>
      <c r="V19726" s="334">
        <v>0</v>
      </c>
      <c r="W19726" s="334">
        <v>0</v>
      </c>
      <c r="X19726" s="334">
        <v>0</v>
      </c>
      <c r="Y19726" s="334">
        <v>0.2</v>
      </c>
      <c r="Z19726" s="334">
        <v>1</v>
      </c>
      <c r="AA19726" s="334">
        <v>0.7</v>
      </c>
      <c r="AB19726" s="334">
        <v>0.9</v>
      </c>
      <c r="AD19726" s="334">
        <v>3</v>
      </c>
      <c r="AE19726" s="334">
        <f t="shared" si="3083"/>
        <v>3</v>
      </c>
      <c r="AF19726" s="334">
        <f t="shared" si="3084"/>
        <v>2.9999999999999996</v>
      </c>
      <c r="AG19726" s="340">
        <f t="shared" si="3085"/>
        <v>4.4408920985006262E-16</v>
      </c>
      <c r="AI19726" s="340">
        <f t="shared" si="3090"/>
        <v>0</v>
      </c>
      <c r="AJ19726" s="340">
        <f t="shared" si="3090"/>
        <v>0</v>
      </c>
      <c r="AK19726" s="340">
        <f t="shared" si="3090"/>
        <v>0</v>
      </c>
      <c r="AL19726" s="340">
        <f t="shared" si="3090"/>
        <v>0</v>
      </c>
      <c r="AM19726" s="340">
        <f t="shared" si="3090"/>
        <v>0</v>
      </c>
    </row>
    <row r="19727" spans="1:39" x14ac:dyDescent="0.35">
      <c r="A19727" s="337">
        <v>41640</v>
      </c>
      <c r="B19727" s="338">
        <f t="shared" si="3087"/>
        <v>2014</v>
      </c>
      <c r="C19727" s="338">
        <f t="shared" si="3088"/>
        <v>1</v>
      </c>
      <c r="D19727" s="338">
        <f t="shared" si="3089"/>
        <v>1</v>
      </c>
      <c r="E19727" s="334">
        <v>0</v>
      </c>
      <c r="F19727" s="334">
        <v>0.1</v>
      </c>
      <c r="G19727" s="334">
        <v>0.2</v>
      </c>
      <c r="H19727" s="334">
        <v>0.1</v>
      </c>
      <c r="I19727" s="334">
        <v>0.1</v>
      </c>
      <c r="J19727" s="334">
        <v>0.2</v>
      </c>
      <c r="K19727" s="334">
        <v>0.1</v>
      </c>
      <c r="L19727" s="334">
        <v>0</v>
      </c>
      <c r="M19727" s="334">
        <v>0</v>
      </c>
      <c r="N19727" s="334">
        <v>0</v>
      </c>
      <c r="O19727" s="334">
        <v>0</v>
      </c>
      <c r="P19727" s="334">
        <v>0</v>
      </c>
      <c r="Q19727" s="334">
        <v>0</v>
      </c>
      <c r="R19727" s="334">
        <v>0</v>
      </c>
      <c r="S19727" s="334">
        <v>0</v>
      </c>
      <c r="T19727" s="334">
        <v>0</v>
      </c>
      <c r="U19727" s="334">
        <v>0</v>
      </c>
      <c r="V19727" s="334">
        <v>0</v>
      </c>
      <c r="W19727" s="334">
        <v>0</v>
      </c>
      <c r="X19727" s="334">
        <v>0</v>
      </c>
      <c r="Y19727" s="334">
        <v>0</v>
      </c>
      <c r="Z19727" s="334">
        <v>0</v>
      </c>
      <c r="AA19727" s="334">
        <v>0</v>
      </c>
      <c r="AB19727" s="334">
        <v>0</v>
      </c>
      <c r="AD19727" s="334">
        <v>0.8</v>
      </c>
      <c r="AE19727" s="334">
        <f t="shared" si="3083"/>
        <v>0.8</v>
      </c>
      <c r="AF19727" s="334">
        <f t="shared" si="3084"/>
        <v>0.79999999999999993</v>
      </c>
      <c r="AG19727" s="340">
        <f t="shared" si="3085"/>
        <v>1.1102230246251565E-16</v>
      </c>
      <c r="AI19727" s="340">
        <f t="shared" si="3090"/>
        <v>0</v>
      </c>
      <c r="AJ19727" s="340">
        <f t="shared" si="3090"/>
        <v>0</v>
      </c>
      <c r="AK19727" s="340">
        <f t="shared" si="3090"/>
        <v>0</v>
      </c>
      <c r="AL19727" s="340">
        <f t="shared" si="3090"/>
        <v>0</v>
      </c>
      <c r="AM19727" s="340">
        <f t="shared" si="3090"/>
        <v>0</v>
      </c>
    </row>
    <row r="19728" spans="1:39" x14ac:dyDescent="0.35">
      <c r="A19728" s="337">
        <v>41641</v>
      </c>
      <c r="B19728" s="338">
        <f t="shared" si="3087"/>
        <v>2014</v>
      </c>
      <c r="C19728" s="338">
        <f t="shared" si="3088"/>
        <v>1</v>
      </c>
      <c r="D19728" s="338">
        <f t="shared" si="3089"/>
        <v>2</v>
      </c>
      <c r="E19728" s="334">
        <v>0</v>
      </c>
      <c r="F19728" s="334">
        <v>0</v>
      </c>
      <c r="G19728" s="334">
        <v>0</v>
      </c>
      <c r="H19728" s="334">
        <v>0</v>
      </c>
      <c r="I19728" s="334">
        <v>0</v>
      </c>
      <c r="J19728" s="334">
        <v>0</v>
      </c>
      <c r="K19728" s="334">
        <v>0</v>
      </c>
      <c r="L19728" s="334">
        <v>0</v>
      </c>
      <c r="M19728" s="334">
        <v>0</v>
      </c>
      <c r="N19728" s="334">
        <v>0</v>
      </c>
      <c r="O19728" s="334">
        <v>0</v>
      </c>
      <c r="P19728" s="334">
        <v>0</v>
      </c>
      <c r="Q19728" s="334">
        <v>0</v>
      </c>
      <c r="R19728" s="334">
        <v>0</v>
      </c>
      <c r="S19728" s="334">
        <v>0</v>
      </c>
      <c r="T19728" s="334">
        <v>0</v>
      </c>
      <c r="U19728" s="334">
        <v>0</v>
      </c>
      <c r="V19728" s="334">
        <v>0</v>
      </c>
      <c r="W19728" s="334">
        <v>0</v>
      </c>
      <c r="X19728" s="334">
        <v>0</v>
      </c>
      <c r="Y19728" s="334">
        <v>0</v>
      </c>
      <c r="Z19728" s="334">
        <v>0</v>
      </c>
      <c r="AA19728" s="334">
        <v>0</v>
      </c>
      <c r="AB19728" s="334">
        <v>0</v>
      </c>
      <c r="AD19728" s="334">
        <v>0</v>
      </c>
      <c r="AE19728" s="334">
        <f t="shared" si="3083"/>
        <v>0</v>
      </c>
      <c r="AF19728" s="334">
        <f t="shared" si="3084"/>
        <v>0</v>
      </c>
      <c r="AG19728" s="340">
        <f t="shared" si="3085"/>
        <v>0</v>
      </c>
      <c r="AI19728" s="340">
        <f t="shared" si="3090"/>
        <v>0</v>
      </c>
      <c r="AJ19728" s="340">
        <f t="shared" si="3090"/>
        <v>0</v>
      </c>
      <c r="AK19728" s="340">
        <f t="shared" si="3090"/>
        <v>0</v>
      </c>
      <c r="AL19728" s="340">
        <f t="shared" si="3090"/>
        <v>0</v>
      </c>
      <c r="AM19728" s="340">
        <f t="shared" si="3090"/>
        <v>0</v>
      </c>
    </row>
    <row r="19729" spans="1:39" x14ac:dyDescent="0.35">
      <c r="A19729" s="337">
        <v>41642</v>
      </c>
      <c r="B19729" s="338">
        <f t="shared" si="3087"/>
        <v>2014</v>
      </c>
      <c r="C19729" s="338">
        <f t="shared" si="3088"/>
        <v>1</v>
      </c>
      <c r="D19729" s="338">
        <f t="shared" si="3089"/>
        <v>3</v>
      </c>
      <c r="E19729" s="334">
        <v>0</v>
      </c>
      <c r="F19729" s="334">
        <v>0</v>
      </c>
      <c r="G19729" s="334">
        <v>0</v>
      </c>
      <c r="H19729" s="334">
        <v>0</v>
      </c>
      <c r="I19729" s="334">
        <v>0</v>
      </c>
      <c r="J19729" s="334">
        <v>0.5</v>
      </c>
      <c r="K19729" s="334">
        <v>0.6</v>
      </c>
      <c r="L19729" s="334">
        <v>0.5</v>
      </c>
      <c r="M19729" s="334">
        <v>0.5</v>
      </c>
      <c r="N19729" s="334">
        <v>0.5</v>
      </c>
      <c r="O19729" s="334">
        <v>0.6</v>
      </c>
      <c r="P19729" s="334">
        <v>0</v>
      </c>
      <c r="Q19729" s="334">
        <v>0</v>
      </c>
      <c r="R19729" s="334">
        <v>0</v>
      </c>
      <c r="S19729" s="334">
        <v>0</v>
      </c>
      <c r="T19729" s="334">
        <v>0</v>
      </c>
      <c r="U19729" s="334">
        <v>0</v>
      </c>
      <c r="V19729" s="334">
        <v>0</v>
      </c>
      <c r="W19729" s="334">
        <v>0</v>
      </c>
      <c r="X19729" s="334">
        <v>0.5</v>
      </c>
      <c r="Y19729" s="334">
        <v>0.5</v>
      </c>
      <c r="Z19729" s="334">
        <v>0.5</v>
      </c>
      <c r="AA19729" s="334">
        <v>0.6</v>
      </c>
      <c r="AB19729" s="334">
        <v>0.5</v>
      </c>
      <c r="AD19729" s="334">
        <v>5.8</v>
      </c>
      <c r="AE19729" s="334">
        <f t="shared" si="3083"/>
        <v>5.8</v>
      </c>
      <c r="AF19729" s="334">
        <f t="shared" si="3084"/>
        <v>5.8</v>
      </c>
      <c r="AG19729" s="340">
        <f t="shared" si="3085"/>
        <v>0</v>
      </c>
      <c r="AI19729" s="340">
        <f t="shared" si="3090"/>
        <v>0</v>
      </c>
      <c r="AJ19729" s="340">
        <f t="shared" si="3090"/>
        <v>0</v>
      </c>
      <c r="AK19729" s="340">
        <f t="shared" si="3090"/>
        <v>0</v>
      </c>
      <c r="AL19729" s="340">
        <f t="shared" si="3090"/>
        <v>0</v>
      </c>
      <c r="AM19729" s="340">
        <f t="shared" si="3090"/>
        <v>0</v>
      </c>
    </row>
    <row r="19730" spans="1:39" x14ac:dyDescent="0.35">
      <c r="A19730" s="337">
        <v>41643</v>
      </c>
      <c r="B19730" s="338">
        <f t="shared" si="3087"/>
        <v>2014</v>
      </c>
      <c r="C19730" s="338">
        <f t="shared" si="3088"/>
        <v>1</v>
      </c>
      <c r="D19730" s="338">
        <f t="shared" si="3089"/>
        <v>4</v>
      </c>
      <c r="E19730" s="334">
        <v>0</v>
      </c>
      <c r="F19730" s="334">
        <v>0</v>
      </c>
      <c r="G19730" s="334">
        <v>0.1</v>
      </c>
      <c r="H19730" s="334">
        <v>0</v>
      </c>
      <c r="I19730" s="334">
        <v>0</v>
      </c>
      <c r="J19730" s="334">
        <v>0</v>
      </c>
      <c r="K19730" s="334">
        <v>0</v>
      </c>
      <c r="L19730" s="334">
        <v>0</v>
      </c>
      <c r="M19730" s="334">
        <v>0.1</v>
      </c>
      <c r="N19730" s="334">
        <v>0</v>
      </c>
      <c r="O19730" s="334">
        <v>0</v>
      </c>
      <c r="P19730" s="334">
        <v>0</v>
      </c>
      <c r="Q19730" s="334">
        <v>0</v>
      </c>
      <c r="R19730" s="334">
        <v>0</v>
      </c>
      <c r="S19730" s="334">
        <v>0</v>
      </c>
      <c r="T19730" s="334">
        <v>0</v>
      </c>
      <c r="U19730" s="334">
        <v>0</v>
      </c>
      <c r="V19730" s="334">
        <v>0</v>
      </c>
      <c r="W19730" s="334">
        <v>0</v>
      </c>
      <c r="X19730" s="334">
        <v>0</v>
      </c>
      <c r="Y19730" s="334">
        <v>0</v>
      </c>
      <c r="Z19730" s="334">
        <v>0</v>
      </c>
      <c r="AA19730" s="334">
        <v>0</v>
      </c>
      <c r="AB19730" s="334">
        <v>0</v>
      </c>
      <c r="AD19730" s="334">
        <v>0.2</v>
      </c>
      <c r="AE19730" s="334">
        <f t="shared" si="3083"/>
        <v>0.2</v>
      </c>
      <c r="AF19730" s="334">
        <f t="shared" si="3084"/>
        <v>0.2</v>
      </c>
      <c r="AG19730" s="340">
        <f t="shared" si="3085"/>
        <v>0</v>
      </c>
      <c r="AI19730" s="340">
        <f t="shared" si="3090"/>
        <v>0</v>
      </c>
      <c r="AJ19730" s="340">
        <f t="shared" si="3090"/>
        <v>0</v>
      </c>
      <c r="AK19730" s="340">
        <f t="shared" si="3090"/>
        <v>0</v>
      </c>
      <c r="AL19730" s="340">
        <f t="shared" si="3090"/>
        <v>0</v>
      </c>
      <c r="AM19730" s="340">
        <f t="shared" si="3090"/>
        <v>0</v>
      </c>
    </row>
    <row r="19731" spans="1:39" x14ac:dyDescent="0.35">
      <c r="A19731" s="337">
        <v>41644</v>
      </c>
      <c r="B19731" s="338">
        <f t="shared" si="3087"/>
        <v>2014</v>
      </c>
      <c r="C19731" s="338">
        <f t="shared" si="3088"/>
        <v>1</v>
      </c>
      <c r="D19731" s="338">
        <f t="shared" si="3089"/>
        <v>5</v>
      </c>
      <c r="E19731" s="334">
        <v>0</v>
      </c>
      <c r="F19731" s="334">
        <v>0</v>
      </c>
      <c r="G19731" s="334">
        <v>0</v>
      </c>
      <c r="H19731" s="334">
        <v>0</v>
      </c>
      <c r="I19731" s="334">
        <v>0</v>
      </c>
      <c r="J19731" s="334">
        <v>0</v>
      </c>
      <c r="K19731" s="334">
        <v>0</v>
      </c>
      <c r="L19731" s="334">
        <v>0</v>
      </c>
      <c r="M19731" s="334">
        <v>0</v>
      </c>
      <c r="N19731" s="334">
        <v>0</v>
      </c>
      <c r="O19731" s="334">
        <v>0</v>
      </c>
      <c r="P19731" s="334">
        <v>0</v>
      </c>
      <c r="Q19731" s="334">
        <v>0</v>
      </c>
      <c r="R19731" s="334">
        <v>0</v>
      </c>
      <c r="S19731" s="334">
        <v>0</v>
      </c>
      <c r="T19731" s="334">
        <v>0</v>
      </c>
      <c r="U19731" s="334">
        <v>0</v>
      </c>
      <c r="V19731" s="334">
        <v>0</v>
      </c>
      <c r="W19731" s="334">
        <v>0</v>
      </c>
      <c r="X19731" s="334">
        <v>0</v>
      </c>
      <c r="Y19731" s="334">
        <v>0</v>
      </c>
      <c r="Z19731" s="334">
        <v>0</v>
      </c>
      <c r="AA19731" s="334">
        <v>0</v>
      </c>
      <c r="AB19731" s="334">
        <v>0</v>
      </c>
      <c r="AD19731" s="334">
        <v>0</v>
      </c>
      <c r="AE19731" s="334">
        <f t="shared" si="3083"/>
        <v>0</v>
      </c>
      <c r="AF19731" s="334">
        <f t="shared" si="3084"/>
        <v>0</v>
      </c>
      <c r="AG19731" s="340">
        <f t="shared" si="3085"/>
        <v>0</v>
      </c>
      <c r="AI19731" s="340">
        <f t="shared" si="3090"/>
        <v>0</v>
      </c>
      <c r="AJ19731" s="340">
        <f t="shared" si="3090"/>
        <v>0</v>
      </c>
      <c r="AK19731" s="340">
        <f t="shared" si="3090"/>
        <v>0</v>
      </c>
      <c r="AL19731" s="340">
        <f t="shared" si="3090"/>
        <v>0</v>
      </c>
      <c r="AM19731" s="340">
        <f t="shared" si="3090"/>
        <v>0</v>
      </c>
    </row>
    <row r="19732" spans="1:39" x14ac:dyDescent="0.35">
      <c r="A19732" s="337">
        <v>41645</v>
      </c>
      <c r="B19732" s="338">
        <f t="shared" si="3087"/>
        <v>2014</v>
      </c>
      <c r="C19732" s="338">
        <f t="shared" si="3088"/>
        <v>1</v>
      </c>
      <c r="D19732" s="338">
        <f t="shared" si="3089"/>
        <v>6</v>
      </c>
      <c r="E19732" s="334">
        <v>0</v>
      </c>
      <c r="F19732" s="334">
        <v>0</v>
      </c>
      <c r="G19732" s="334">
        <v>0</v>
      </c>
      <c r="H19732" s="334">
        <v>0</v>
      </c>
      <c r="I19732" s="334">
        <v>0</v>
      </c>
      <c r="J19732" s="334">
        <v>0</v>
      </c>
      <c r="K19732" s="334">
        <v>0</v>
      </c>
      <c r="L19732" s="334">
        <v>0</v>
      </c>
      <c r="M19732" s="334">
        <v>0</v>
      </c>
      <c r="N19732" s="334">
        <v>0</v>
      </c>
      <c r="O19732" s="334">
        <v>0</v>
      </c>
      <c r="P19732" s="334">
        <v>0</v>
      </c>
      <c r="Q19732" s="334">
        <v>0</v>
      </c>
      <c r="R19732" s="334">
        <v>0</v>
      </c>
      <c r="S19732" s="334">
        <v>0</v>
      </c>
      <c r="T19732" s="334">
        <v>0</v>
      </c>
      <c r="U19732" s="334">
        <v>0</v>
      </c>
      <c r="V19732" s="334">
        <v>0</v>
      </c>
      <c r="W19732" s="334">
        <v>0</v>
      </c>
      <c r="X19732" s="334">
        <v>0</v>
      </c>
      <c r="Y19732" s="334">
        <v>0</v>
      </c>
      <c r="Z19732" s="334">
        <v>0</v>
      </c>
      <c r="AA19732" s="334">
        <v>0</v>
      </c>
      <c r="AB19732" s="334">
        <v>0</v>
      </c>
      <c r="AD19732" s="334">
        <v>0</v>
      </c>
      <c r="AE19732" s="334">
        <f t="shared" si="3083"/>
        <v>0</v>
      </c>
      <c r="AF19732" s="334">
        <f t="shared" si="3084"/>
        <v>0</v>
      </c>
      <c r="AG19732" s="340">
        <f t="shared" si="3085"/>
        <v>0</v>
      </c>
      <c r="AI19732" s="340">
        <f t="shared" ref="AI19732:AM19747" si="3091">IF($C19732=AI$1,$AF19732,0)</f>
        <v>0</v>
      </c>
      <c r="AJ19732" s="340">
        <f t="shared" si="3091"/>
        <v>0</v>
      </c>
      <c r="AK19732" s="340">
        <f t="shared" si="3091"/>
        <v>0</v>
      </c>
      <c r="AL19732" s="340">
        <f t="shared" si="3091"/>
        <v>0</v>
      </c>
      <c r="AM19732" s="340">
        <f t="shared" si="3091"/>
        <v>0</v>
      </c>
    </row>
    <row r="19733" spans="1:39" x14ac:dyDescent="0.35">
      <c r="A19733" s="337">
        <v>41646</v>
      </c>
      <c r="B19733" s="338">
        <f t="shared" si="3087"/>
        <v>2014</v>
      </c>
      <c r="C19733" s="338">
        <f t="shared" si="3088"/>
        <v>1</v>
      </c>
      <c r="D19733" s="338">
        <f t="shared" si="3089"/>
        <v>7</v>
      </c>
      <c r="E19733" s="334">
        <v>0</v>
      </c>
      <c r="F19733" s="334">
        <v>0</v>
      </c>
      <c r="G19733" s="334">
        <v>0</v>
      </c>
      <c r="H19733" s="334">
        <v>0</v>
      </c>
      <c r="I19733" s="334">
        <v>0</v>
      </c>
      <c r="J19733" s="334">
        <v>0</v>
      </c>
      <c r="K19733" s="334">
        <v>0</v>
      </c>
      <c r="L19733" s="334">
        <v>0</v>
      </c>
      <c r="M19733" s="334">
        <v>0</v>
      </c>
      <c r="N19733" s="334">
        <v>0</v>
      </c>
      <c r="O19733" s="334">
        <v>0</v>
      </c>
      <c r="P19733" s="334">
        <v>0</v>
      </c>
      <c r="Q19733" s="334">
        <v>0</v>
      </c>
      <c r="R19733" s="334">
        <v>0</v>
      </c>
      <c r="S19733" s="334">
        <v>0</v>
      </c>
      <c r="T19733" s="334">
        <v>0</v>
      </c>
      <c r="U19733" s="334">
        <v>0</v>
      </c>
      <c r="V19733" s="334">
        <v>0</v>
      </c>
      <c r="W19733" s="334">
        <v>0</v>
      </c>
      <c r="X19733" s="334">
        <v>0</v>
      </c>
      <c r="Y19733" s="334">
        <v>0</v>
      </c>
      <c r="Z19733" s="334">
        <v>0</v>
      </c>
      <c r="AA19733" s="334">
        <v>0</v>
      </c>
      <c r="AB19733" s="334">
        <v>0</v>
      </c>
      <c r="AD19733" s="334">
        <v>0</v>
      </c>
      <c r="AE19733" s="334">
        <f t="shared" si="3083"/>
        <v>0</v>
      </c>
      <c r="AF19733" s="334">
        <f t="shared" si="3084"/>
        <v>0</v>
      </c>
      <c r="AG19733" s="340">
        <f t="shared" si="3085"/>
        <v>0</v>
      </c>
      <c r="AI19733" s="340">
        <f t="shared" si="3091"/>
        <v>0</v>
      </c>
      <c r="AJ19733" s="340">
        <f t="shared" si="3091"/>
        <v>0</v>
      </c>
      <c r="AK19733" s="340">
        <f t="shared" si="3091"/>
        <v>0</v>
      </c>
      <c r="AL19733" s="340">
        <f t="shared" si="3091"/>
        <v>0</v>
      </c>
      <c r="AM19733" s="340">
        <f t="shared" si="3091"/>
        <v>0</v>
      </c>
    </row>
    <row r="19734" spans="1:39" x14ac:dyDescent="0.35">
      <c r="A19734" s="337">
        <v>41647</v>
      </c>
      <c r="B19734" s="338">
        <f t="shared" si="3087"/>
        <v>2014</v>
      </c>
      <c r="C19734" s="338">
        <f t="shared" si="3088"/>
        <v>1</v>
      </c>
      <c r="D19734" s="338">
        <f t="shared" si="3089"/>
        <v>8</v>
      </c>
      <c r="E19734" s="334">
        <v>0</v>
      </c>
      <c r="F19734" s="334">
        <v>0</v>
      </c>
      <c r="G19734" s="334">
        <v>0</v>
      </c>
      <c r="H19734" s="334">
        <v>0</v>
      </c>
      <c r="I19734" s="334">
        <v>0</v>
      </c>
      <c r="J19734" s="334">
        <v>0</v>
      </c>
      <c r="K19734" s="334">
        <v>0</v>
      </c>
      <c r="L19734" s="334">
        <v>0</v>
      </c>
      <c r="M19734" s="334">
        <v>0</v>
      </c>
      <c r="N19734" s="334">
        <v>0</v>
      </c>
      <c r="O19734" s="334">
        <v>0</v>
      </c>
      <c r="P19734" s="334">
        <v>0</v>
      </c>
      <c r="Q19734" s="334">
        <v>0</v>
      </c>
      <c r="R19734" s="334">
        <v>0</v>
      </c>
      <c r="S19734" s="334">
        <v>0</v>
      </c>
      <c r="T19734" s="334">
        <v>0</v>
      </c>
      <c r="U19734" s="334">
        <v>0</v>
      </c>
      <c r="V19734" s="334">
        <v>0</v>
      </c>
      <c r="W19734" s="334">
        <v>0</v>
      </c>
      <c r="X19734" s="334">
        <v>0</v>
      </c>
      <c r="Y19734" s="334">
        <v>0</v>
      </c>
      <c r="Z19734" s="334">
        <v>0</v>
      </c>
      <c r="AA19734" s="334">
        <v>0</v>
      </c>
      <c r="AB19734" s="334">
        <v>0</v>
      </c>
      <c r="AD19734" s="334">
        <v>0</v>
      </c>
      <c r="AE19734" s="334">
        <f t="shared" si="3083"/>
        <v>0</v>
      </c>
      <c r="AF19734" s="334">
        <f t="shared" si="3084"/>
        <v>0</v>
      </c>
      <c r="AG19734" s="340">
        <f t="shared" si="3085"/>
        <v>0</v>
      </c>
      <c r="AI19734" s="340">
        <f t="shared" si="3091"/>
        <v>0</v>
      </c>
      <c r="AJ19734" s="340">
        <f t="shared" si="3091"/>
        <v>0</v>
      </c>
      <c r="AK19734" s="340">
        <f t="shared" si="3091"/>
        <v>0</v>
      </c>
      <c r="AL19734" s="340">
        <f t="shared" si="3091"/>
        <v>0</v>
      </c>
      <c r="AM19734" s="340">
        <f t="shared" si="3091"/>
        <v>0</v>
      </c>
    </row>
    <row r="19735" spans="1:39" x14ac:dyDescent="0.35">
      <c r="A19735" s="337">
        <v>41648</v>
      </c>
      <c r="B19735" s="338">
        <f t="shared" si="3087"/>
        <v>2014</v>
      </c>
      <c r="C19735" s="338">
        <f t="shared" si="3088"/>
        <v>1</v>
      </c>
      <c r="D19735" s="338">
        <f t="shared" si="3089"/>
        <v>9</v>
      </c>
      <c r="E19735" s="334">
        <v>0</v>
      </c>
      <c r="F19735" s="334">
        <v>0</v>
      </c>
      <c r="G19735" s="334">
        <v>0</v>
      </c>
      <c r="H19735" s="334">
        <v>0</v>
      </c>
      <c r="I19735" s="334">
        <v>0</v>
      </c>
      <c r="J19735" s="334">
        <v>0</v>
      </c>
      <c r="K19735" s="334">
        <v>0</v>
      </c>
      <c r="L19735" s="334">
        <v>0</v>
      </c>
      <c r="M19735" s="334">
        <v>0</v>
      </c>
      <c r="N19735" s="334">
        <v>0</v>
      </c>
      <c r="O19735" s="334">
        <v>0</v>
      </c>
      <c r="P19735" s="334">
        <v>0</v>
      </c>
      <c r="Q19735" s="334">
        <v>0</v>
      </c>
      <c r="R19735" s="334">
        <v>0</v>
      </c>
      <c r="S19735" s="334">
        <v>0</v>
      </c>
      <c r="T19735" s="334">
        <v>0</v>
      </c>
      <c r="U19735" s="334">
        <v>0</v>
      </c>
      <c r="V19735" s="334">
        <v>0</v>
      </c>
      <c r="W19735" s="334">
        <v>0</v>
      </c>
      <c r="X19735" s="334">
        <v>0</v>
      </c>
      <c r="Y19735" s="334">
        <v>0</v>
      </c>
      <c r="Z19735" s="334">
        <v>0</v>
      </c>
      <c r="AA19735" s="334">
        <v>0</v>
      </c>
      <c r="AB19735" s="334">
        <v>0</v>
      </c>
      <c r="AD19735" s="334">
        <v>0</v>
      </c>
      <c r="AE19735" s="334">
        <f t="shared" si="3083"/>
        <v>0</v>
      </c>
      <c r="AF19735" s="334">
        <f t="shared" si="3084"/>
        <v>0</v>
      </c>
      <c r="AG19735" s="340">
        <f t="shared" si="3085"/>
        <v>0</v>
      </c>
      <c r="AI19735" s="340">
        <f t="shared" si="3091"/>
        <v>0</v>
      </c>
      <c r="AJ19735" s="340">
        <f t="shared" si="3091"/>
        <v>0</v>
      </c>
      <c r="AK19735" s="340">
        <f t="shared" si="3091"/>
        <v>0</v>
      </c>
      <c r="AL19735" s="340">
        <f t="shared" si="3091"/>
        <v>0</v>
      </c>
      <c r="AM19735" s="340">
        <f t="shared" si="3091"/>
        <v>0</v>
      </c>
    </row>
    <row r="19736" spans="1:39" x14ac:dyDescent="0.35">
      <c r="A19736" s="337">
        <v>41649</v>
      </c>
      <c r="B19736" s="338">
        <f t="shared" si="3087"/>
        <v>2014</v>
      </c>
      <c r="C19736" s="338">
        <f t="shared" si="3088"/>
        <v>1</v>
      </c>
      <c r="D19736" s="338">
        <f t="shared" si="3089"/>
        <v>10</v>
      </c>
      <c r="E19736" s="334">
        <v>0</v>
      </c>
      <c r="F19736" s="334">
        <v>0</v>
      </c>
      <c r="G19736" s="334">
        <v>0</v>
      </c>
      <c r="H19736" s="334">
        <v>0</v>
      </c>
      <c r="I19736" s="334">
        <v>0</v>
      </c>
      <c r="J19736" s="334">
        <v>0</v>
      </c>
      <c r="K19736" s="334">
        <v>0</v>
      </c>
      <c r="L19736" s="334">
        <v>0</v>
      </c>
      <c r="M19736" s="334">
        <v>0</v>
      </c>
      <c r="N19736" s="334">
        <v>0</v>
      </c>
      <c r="O19736" s="334">
        <v>0</v>
      </c>
      <c r="P19736" s="334">
        <v>0</v>
      </c>
      <c r="Q19736" s="334">
        <v>0</v>
      </c>
      <c r="R19736" s="334">
        <v>0</v>
      </c>
      <c r="S19736" s="334">
        <v>0</v>
      </c>
      <c r="T19736" s="334">
        <v>0</v>
      </c>
      <c r="U19736" s="334">
        <v>0</v>
      </c>
      <c r="V19736" s="334">
        <v>0</v>
      </c>
      <c r="W19736" s="334">
        <v>0</v>
      </c>
      <c r="X19736" s="334">
        <v>0</v>
      </c>
      <c r="Y19736" s="334">
        <v>0</v>
      </c>
      <c r="Z19736" s="334">
        <v>0</v>
      </c>
      <c r="AA19736" s="334">
        <v>0</v>
      </c>
      <c r="AB19736" s="334">
        <v>0</v>
      </c>
      <c r="AD19736" s="334">
        <v>0</v>
      </c>
      <c r="AE19736" s="334">
        <f t="shared" si="3083"/>
        <v>0</v>
      </c>
      <c r="AF19736" s="334">
        <f t="shared" si="3084"/>
        <v>0</v>
      </c>
      <c r="AG19736" s="340">
        <f t="shared" si="3085"/>
        <v>0</v>
      </c>
      <c r="AI19736" s="340">
        <f t="shared" si="3091"/>
        <v>0</v>
      </c>
      <c r="AJ19736" s="340">
        <f t="shared" si="3091"/>
        <v>0</v>
      </c>
      <c r="AK19736" s="340">
        <f t="shared" si="3091"/>
        <v>0</v>
      </c>
      <c r="AL19736" s="340">
        <f t="shared" si="3091"/>
        <v>0</v>
      </c>
      <c r="AM19736" s="340">
        <f t="shared" si="3091"/>
        <v>0</v>
      </c>
    </row>
    <row r="19737" spans="1:39" x14ac:dyDescent="0.35">
      <c r="A19737" s="337">
        <v>41650</v>
      </c>
      <c r="B19737" s="338">
        <f t="shared" si="3087"/>
        <v>2014</v>
      </c>
      <c r="C19737" s="338">
        <f t="shared" si="3088"/>
        <v>1</v>
      </c>
      <c r="D19737" s="338">
        <f t="shared" si="3089"/>
        <v>11</v>
      </c>
      <c r="E19737" s="334">
        <v>0</v>
      </c>
      <c r="F19737" s="334">
        <v>0</v>
      </c>
      <c r="G19737" s="334">
        <v>0</v>
      </c>
      <c r="H19737" s="334">
        <v>0</v>
      </c>
      <c r="I19737" s="334">
        <v>0</v>
      </c>
      <c r="J19737" s="334">
        <v>0</v>
      </c>
      <c r="K19737" s="334">
        <v>0</v>
      </c>
      <c r="L19737" s="334">
        <v>0</v>
      </c>
      <c r="M19737" s="334">
        <v>0</v>
      </c>
      <c r="N19737" s="334">
        <v>0</v>
      </c>
      <c r="O19737" s="334">
        <v>0</v>
      </c>
      <c r="P19737" s="334">
        <v>0</v>
      </c>
      <c r="Q19737" s="334">
        <v>0</v>
      </c>
      <c r="R19737" s="334">
        <v>0</v>
      </c>
      <c r="S19737" s="334">
        <v>0</v>
      </c>
      <c r="T19737" s="334">
        <v>0</v>
      </c>
      <c r="U19737" s="334">
        <v>0</v>
      </c>
      <c r="V19737" s="334">
        <v>0</v>
      </c>
      <c r="W19737" s="334">
        <v>0</v>
      </c>
      <c r="X19737" s="334">
        <v>0</v>
      </c>
      <c r="Y19737" s="334">
        <v>0</v>
      </c>
      <c r="Z19737" s="334">
        <v>0</v>
      </c>
      <c r="AA19737" s="334">
        <v>0</v>
      </c>
      <c r="AB19737" s="334">
        <v>0</v>
      </c>
      <c r="AD19737" s="334">
        <v>0</v>
      </c>
      <c r="AE19737" s="334">
        <f t="shared" si="3083"/>
        <v>0</v>
      </c>
      <c r="AF19737" s="334">
        <f t="shared" si="3084"/>
        <v>0</v>
      </c>
      <c r="AG19737" s="340">
        <f t="shared" si="3085"/>
        <v>0</v>
      </c>
      <c r="AI19737" s="340">
        <f t="shared" si="3091"/>
        <v>0</v>
      </c>
      <c r="AJ19737" s="340">
        <f t="shared" si="3091"/>
        <v>0</v>
      </c>
      <c r="AK19737" s="340">
        <f t="shared" si="3091"/>
        <v>0</v>
      </c>
      <c r="AL19737" s="340">
        <f t="shared" si="3091"/>
        <v>0</v>
      </c>
      <c r="AM19737" s="340">
        <f t="shared" si="3091"/>
        <v>0</v>
      </c>
    </row>
    <row r="19738" spans="1:39" x14ac:dyDescent="0.35">
      <c r="A19738" s="337">
        <v>41651</v>
      </c>
      <c r="B19738" s="338">
        <f t="shared" si="3087"/>
        <v>2014</v>
      </c>
      <c r="C19738" s="338">
        <f t="shared" si="3088"/>
        <v>1</v>
      </c>
      <c r="D19738" s="338">
        <f t="shared" si="3089"/>
        <v>12</v>
      </c>
      <c r="E19738" s="334">
        <v>0</v>
      </c>
      <c r="F19738" s="334">
        <v>0</v>
      </c>
      <c r="G19738" s="334">
        <v>0</v>
      </c>
      <c r="H19738" s="334">
        <v>0</v>
      </c>
      <c r="I19738" s="334">
        <v>0</v>
      </c>
      <c r="J19738" s="334">
        <v>0.2</v>
      </c>
      <c r="K19738" s="334">
        <v>0.1</v>
      </c>
      <c r="L19738" s="334">
        <v>0.2</v>
      </c>
      <c r="M19738" s="334">
        <v>0.2</v>
      </c>
      <c r="N19738" s="334">
        <v>0.2</v>
      </c>
      <c r="O19738" s="334">
        <v>0.1</v>
      </c>
      <c r="P19738" s="334">
        <v>0.2</v>
      </c>
      <c r="Q19738" s="334">
        <v>0</v>
      </c>
      <c r="R19738" s="334">
        <v>0</v>
      </c>
      <c r="S19738" s="334">
        <v>0</v>
      </c>
      <c r="T19738" s="334">
        <v>0</v>
      </c>
      <c r="U19738" s="334">
        <v>0</v>
      </c>
      <c r="V19738" s="334">
        <v>0</v>
      </c>
      <c r="W19738" s="334">
        <v>0</v>
      </c>
      <c r="X19738" s="334">
        <v>0</v>
      </c>
      <c r="Y19738" s="334">
        <v>0</v>
      </c>
      <c r="Z19738" s="334">
        <v>0</v>
      </c>
      <c r="AA19738" s="334">
        <v>0</v>
      </c>
      <c r="AB19738" s="334">
        <v>0</v>
      </c>
      <c r="AD19738" s="334">
        <v>1.2</v>
      </c>
      <c r="AE19738" s="334">
        <f t="shared" si="3083"/>
        <v>1.2</v>
      </c>
      <c r="AF19738" s="334">
        <f t="shared" si="3084"/>
        <v>1.2</v>
      </c>
      <c r="AG19738" s="340">
        <f t="shared" si="3085"/>
        <v>0</v>
      </c>
      <c r="AI19738" s="340">
        <f t="shared" si="3091"/>
        <v>0</v>
      </c>
      <c r="AJ19738" s="340">
        <f t="shared" si="3091"/>
        <v>0</v>
      </c>
      <c r="AK19738" s="340">
        <f t="shared" si="3091"/>
        <v>0</v>
      </c>
      <c r="AL19738" s="340">
        <f t="shared" si="3091"/>
        <v>0</v>
      </c>
      <c r="AM19738" s="340">
        <f t="shared" si="3091"/>
        <v>0</v>
      </c>
    </row>
    <row r="19739" spans="1:39" x14ac:dyDescent="0.35">
      <c r="A19739" s="337">
        <v>41652</v>
      </c>
      <c r="B19739" s="338">
        <f t="shared" si="3087"/>
        <v>2014</v>
      </c>
      <c r="C19739" s="338">
        <f t="shared" si="3088"/>
        <v>1</v>
      </c>
      <c r="D19739" s="338">
        <f t="shared" si="3089"/>
        <v>13</v>
      </c>
      <c r="E19739" s="334">
        <v>0</v>
      </c>
      <c r="F19739" s="334">
        <v>0</v>
      </c>
      <c r="G19739" s="334">
        <v>0</v>
      </c>
      <c r="H19739" s="334">
        <v>0</v>
      </c>
      <c r="I19739" s="334">
        <v>0</v>
      </c>
      <c r="J19739" s="334">
        <v>0</v>
      </c>
      <c r="K19739" s="334">
        <v>0</v>
      </c>
      <c r="L19739" s="334">
        <v>0</v>
      </c>
      <c r="M19739" s="334">
        <v>0</v>
      </c>
      <c r="N19739" s="334">
        <v>0.3</v>
      </c>
      <c r="O19739" s="334">
        <v>0.4</v>
      </c>
      <c r="P19739" s="334">
        <v>0.3</v>
      </c>
      <c r="Q19739" s="334">
        <v>0.3</v>
      </c>
      <c r="R19739" s="334">
        <v>0</v>
      </c>
      <c r="S19739" s="334">
        <v>0</v>
      </c>
      <c r="T19739" s="334">
        <v>0.3</v>
      </c>
      <c r="U19739" s="334">
        <v>0.4</v>
      </c>
      <c r="V19739" s="334">
        <v>0.3</v>
      </c>
      <c r="W19739" s="334">
        <v>0.3</v>
      </c>
      <c r="X19739" s="334">
        <v>0</v>
      </c>
      <c r="Y19739" s="334">
        <v>0</v>
      </c>
      <c r="Z19739" s="334">
        <v>0</v>
      </c>
      <c r="AA19739" s="334">
        <v>0</v>
      </c>
      <c r="AB19739" s="334">
        <v>0</v>
      </c>
      <c r="AD19739" s="334">
        <v>2.6</v>
      </c>
      <c r="AE19739" s="334">
        <f t="shared" si="3083"/>
        <v>2.6</v>
      </c>
      <c r="AF19739" s="334">
        <f t="shared" si="3084"/>
        <v>2.5999999999999996</v>
      </c>
      <c r="AG19739" s="340">
        <f t="shared" si="3085"/>
        <v>4.4408920985006262E-16</v>
      </c>
      <c r="AI19739" s="340">
        <f t="shared" si="3091"/>
        <v>0</v>
      </c>
      <c r="AJ19739" s="340">
        <f t="shared" si="3091"/>
        <v>0</v>
      </c>
      <c r="AK19739" s="340">
        <f t="shared" si="3091"/>
        <v>0</v>
      </c>
      <c r="AL19739" s="340">
        <f t="shared" si="3091"/>
        <v>0</v>
      </c>
      <c r="AM19739" s="340">
        <f t="shared" si="3091"/>
        <v>0</v>
      </c>
    </row>
    <row r="19740" spans="1:39" x14ac:dyDescent="0.35">
      <c r="A19740" s="337">
        <v>41653</v>
      </c>
      <c r="B19740" s="338">
        <f t="shared" si="3087"/>
        <v>2014</v>
      </c>
      <c r="C19740" s="338">
        <f t="shared" si="3088"/>
        <v>1</v>
      </c>
      <c r="D19740" s="338">
        <f t="shared" si="3089"/>
        <v>14</v>
      </c>
      <c r="E19740" s="334">
        <v>0</v>
      </c>
      <c r="F19740" s="334">
        <v>0</v>
      </c>
      <c r="G19740" s="334">
        <v>0</v>
      </c>
      <c r="H19740" s="334">
        <v>0</v>
      </c>
      <c r="I19740" s="334">
        <v>0</v>
      </c>
      <c r="J19740" s="334">
        <v>0</v>
      </c>
      <c r="K19740" s="334">
        <v>0</v>
      </c>
      <c r="L19740" s="334">
        <v>0</v>
      </c>
      <c r="M19740" s="334">
        <v>0</v>
      </c>
      <c r="N19740" s="334">
        <v>0</v>
      </c>
      <c r="O19740" s="334">
        <v>0</v>
      </c>
      <c r="P19740" s="334">
        <v>0</v>
      </c>
      <c r="Q19740" s="334">
        <v>0</v>
      </c>
      <c r="R19740" s="334">
        <v>0</v>
      </c>
      <c r="S19740" s="334">
        <v>0</v>
      </c>
      <c r="T19740" s="334">
        <v>0</v>
      </c>
      <c r="U19740" s="334">
        <v>0</v>
      </c>
      <c r="V19740" s="334">
        <v>0</v>
      </c>
      <c r="W19740" s="334">
        <v>0</v>
      </c>
      <c r="X19740" s="334">
        <v>0</v>
      </c>
      <c r="Y19740" s="334">
        <v>0</v>
      </c>
      <c r="Z19740" s="334">
        <v>0</v>
      </c>
      <c r="AA19740" s="334">
        <v>0</v>
      </c>
      <c r="AB19740" s="334">
        <v>0</v>
      </c>
      <c r="AD19740" s="334">
        <v>0</v>
      </c>
      <c r="AE19740" s="334">
        <f t="shared" si="3083"/>
        <v>0</v>
      </c>
      <c r="AF19740" s="334">
        <f t="shared" si="3084"/>
        <v>0</v>
      </c>
      <c r="AG19740" s="340">
        <f t="shared" si="3085"/>
        <v>0</v>
      </c>
      <c r="AI19740" s="340">
        <f t="shared" si="3091"/>
        <v>0</v>
      </c>
      <c r="AJ19740" s="340">
        <f t="shared" si="3091"/>
        <v>0</v>
      </c>
      <c r="AK19740" s="340">
        <f t="shared" si="3091"/>
        <v>0</v>
      </c>
      <c r="AL19740" s="340">
        <f t="shared" si="3091"/>
        <v>0</v>
      </c>
      <c r="AM19740" s="340">
        <f t="shared" si="3091"/>
        <v>0</v>
      </c>
    </row>
    <row r="19741" spans="1:39" x14ac:dyDescent="0.35">
      <c r="A19741" s="337">
        <v>41654</v>
      </c>
      <c r="B19741" s="338">
        <f t="shared" si="3087"/>
        <v>2014</v>
      </c>
      <c r="C19741" s="338">
        <f t="shared" si="3088"/>
        <v>1</v>
      </c>
      <c r="D19741" s="338">
        <f t="shared" si="3089"/>
        <v>15</v>
      </c>
      <c r="E19741" s="334">
        <v>0</v>
      </c>
      <c r="F19741" s="334">
        <v>0</v>
      </c>
      <c r="G19741" s="334">
        <v>0</v>
      </c>
      <c r="H19741" s="334">
        <v>0</v>
      </c>
      <c r="I19741" s="334">
        <v>0</v>
      </c>
      <c r="J19741" s="334">
        <v>0</v>
      </c>
      <c r="K19741" s="334">
        <v>0</v>
      </c>
      <c r="L19741" s="334">
        <v>0</v>
      </c>
      <c r="M19741" s="334">
        <v>0</v>
      </c>
      <c r="N19741" s="334">
        <v>0</v>
      </c>
      <c r="O19741" s="334">
        <v>0</v>
      </c>
      <c r="P19741" s="334">
        <v>0</v>
      </c>
      <c r="Q19741" s="334">
        <v>0</v>
      </c>
      <c r="R19741" s="334">
        <v>0</v>
      </c>
      <c r="S19741" s="334">
        <v>0</v>
      </c>
      <c r="T19741" s="334">
        <v>0</v>
      </c>
      <c r="U19741" s="334">
        <v>0</v>
      </c>
      <c r="V19741" s="334">
        <v>0</v>
      </c>
      <c r="W19741" s="334">
        <v>0</v>
      </c>
      <c r="X19741" s="334">
        <v>0</v>
      </c>
      <c r="Y19741" s="334">
        <v>0</v>
      </c>
      <c r="Z19741" s="334">
        <v>0</v>
      </c>
      <c r="AA19741" s="334">
        <v>0</v>
      </c>
      <c r="AB19741" s="334">
        <v>0</v>
      </c>
      <c r="AD19741" s="334">
        <v>0</v>
      </c>
      <c r="AE19741" s="334">
        <f t="shared" si="3083"/>
        <v>0</v>
      </c>
      <c r="AF19741" s="334">
        <f t="shared" si="3084"/>
        <v>0</v>
      </c>
      <c r="AG19741" s="340">
        <f t="shared" si="3085"/>
        <v>0</v>
      </c>
      <c r="AI19741" s="340">
        <f t="shared" si="3091"/>
        <v>0</v>
      </c>
      <c r="AJ19741" s="340">
        <f t="shared" si="3091"/>
        <v>0</v>
      </c>
      <c r="AK19741" s="340">
        <f t="shared" si="3091"/>
        <v>0</v>
      </c>
      <c r="AL19741" s="340">
        <f t="shared" si="3091"/>
        <v>0</v>
      </c>
      <c r="AM19741" s="340">
        <f t="shared" si="3091"/>
        <v>0</v>
      </c>
    </row>
    <row r="19742" spans="1:39" x14ac:dyDescent="0.35">
      <c r="A19742" s="337">
        <v>41655</v>
      </c>
      <c r="B19742" s="338">
        <f t="shared" si="3087"/>
        <v>2014</v>
      </c>
      <c r="C19742" s="338">
        <f t="shared" si="3088"/>
        <v>1</v>
      </c>
      <c r="D19742" s="338">
        <f t="shared" si="3089"/>
        <v>16</v>
      </c>
      <c r="E19742" s="334">
        <v>0</v>
      </c>
      <c r="F19742" s="334">
        <v>0</v>
      </c>
      <c r="G19742" s="334">
        <v>0</v>
      </c>
      <c r="H19742" s="334">
        <v>0</v>
      </c>
      <c r="I19742" s="334">
        <v>0</v>
      </c>
      <c r="J19742" s="334">
        <v>0</v>
      </c>
      <c r="K19742" s="334">
        <v>0</v>
      </c>
      <c r="L19742" s="334">
        <v>0</v>
      </c>
      <c r="M19742" s="334">
        <v>0</v>
      </c>
      <c r="N19742" s="334">
        <v>0</v>
      </c>
      <c r="O19742" s="334">
        <v>0</v>
      </c>
      <c r="P19742" s="334">
        <v>0</v>
      </c>
      <c r="Q19742" s="334">
        <v>0</v>
      </c>
      <c r="R19742" s="334">
        <v>0</v>
      </c>
      <c r="S19742" s="334">
        <v>0</v>
      </c>
      <c r="T19742" s="334">
        <v>0</v>
      </c>
      <c r="U19742" s="334">
        <v>0</v>
      </c>
      <c r="V19742" s="334">
        <v>0</v>
      </c>
      <c r="W19742" s="334">
        <v>0</v>
      </c>
      <c r="X19742" s="334">
        <v>0</v>
      </c>
      <c r="Y19742" s="334">
        <v>0</v>
      </c>
      <c r="Z19742" s="334">
        <v>0</v>
      </c>
      <c r="AA19742" s="334">
        <v>0</v>
      </c>
      <c r="AB19742" s="334">
        <v>0</v>
      </c>
      <c r="AD19742" s="334">
        <v>0</v>
      </c>
      <c r="AE19742" s="334">
        <f t="shared" si="3083"/>
        <v>0</v>
      </c>
      <c r="AF19742" s="334">
        <f t="shared" si="3084"/>
        <v>0</v>
      </c>
      <c r="AG19742" s="340">
        <f t="shared" si="3085"/>
        <v>0</v>
      </c>
      <c r="AI19742" s="340">
        <f t="shared" si="3091"/>
        <v>0</v>
      </c>
      <c r="AJ19742" s="340">
        <f t="shared" si="3091"/>
        <v>0</v>
      </c>
      <c r="AK19742" s="340">
        <f t="shared" si="3091"/>
        <v>0</v>
      </c>
      <c r="AL19742" s="340">
        <f t="shared" si="3091"/>
        <v>0</v>
      </c>
      <c r="AM19742" s="340">
        <f t="shared" si="3091"/>
        <v>0</v>
      </c>
    </row>
    <row r="19743" spans="1:39" x14ac:dyDescent="0.35">
      <c r="A19743" s="337">
        <v>41656</v>
      </c>
      <c r="B19743" s="338">
        <f t="shared" si="3087"/>
        <v>2014</v>
      </c>
      <c r="C19743" s="338">
        <f t="shared" si="3088"/>
        <v>1</v>
      </c>
      <c r="D19743" s="338">
        <f t="shared" si="3089"/>
        <v>17</v>
      </c>
      <c r="E19743" s="334">
        <v>0</v>
      </c>
      <c r="F19743" s="334">
        <v>0</v>
      </c>
      <c r="G19743" s="334">
        <v>0</v>
      </c>
      <c r="H19743" s="334">
        <v>0</v>
      </c>
      <c r="I19743" s="334">
        <v>0</v>
      </c>
      <c r="J19743" s="334">
        <v>0</v>
      </c>
      <c r="K19743" s="334">
        <v>0</v>
      </c>
      <c r="L19743" s="334">
        <v>0</v>
      </c>
      <c r="M19743" s="334">
        <v>0</v>
      </c>
      <c r="N19743" s="334">
        <v>0</v>
      </c>
      <c r="O19743" s="334">
        <v>0</v>
      </c>
      <c r="P19743" s="334">
        <v>0</v>
      </c>
      <c r="Q19743" s="334">
        <v>0</v>
      </c>
      <c r="R19743" s="334">
        <v>0</v>
      </c>
      <c r="S19743" s="334">
        <v>0</v>
      </c>
      <c r="T19743" s="334">
        <v>0</v>
      </c>
      <c r="U19743" s="334">
        <v>0</v>
      </c>
      <c r="V19743" s="334">
        <v>0</v>
      </c>
      <c r="W19743" s="334">
        <v>0</v>
      </c>
      <c r="X19743" s="334">
        <v>0</v>
      </c>
      <c r="Y19743" s="334">
        <v>0</v>
      </c>
      <c r="Z19743" s="334">
        <v>0</v>
      </c>
      <c r="AA19743" s="334">
        <v>0</v>
      </c>
      <c r="AB19743" s="334">
        <v>0</v>
      </c>
      <c r="AD19743" s="334">
        <v>0</v>
      </c>
      <c r="AE19743" s="334">
        <f t="shared" si="3083"/>
        <v>0</v>
      </c>
      <c r="AF19743" s="334">
        <f t="shared" si="3084"/>
        <v>0</v>
      </c>
      <c r="AG19743" s="340">
        <f t="shared" si="3085"/>
        <v>0</v>
      </c>
      <c r="AI19743" s="340">
        <f t="shared" si="3091"/>
        <v>0</v>
      </c>
      <c r="AJ19743" s="340">
        <f t="shared" si="3091"/>
        <v>0</v>
      </c>
      <c r="AK19743" s="340">
        <f t="shared" si="3091"/>
        <v>0</v>
      </c>
      <c r="AL19743" s="340">
        <f t="shared" si="3091"/>
        <v>0</v>
      </c>
      <c r="AM19743" s="340">
        <f t="shared" si="3091"/>
        <v>0</v>
      </c>
    </row>
    <row r="19744" spans="1:39" x14ac:dyDescent="0.35">
      <c r="A19744" s="337">
        <v>41657</v>
      </c>
      <c r="B19744" s="338">
        <f t="shared" si="3087"/>
        <v>2014</v>
      </c>
      <c r="C19744" s="338">
        <f t="shared" si="3088"/>
        <v>1</v>
      </c>
      <c r="D19744" s="338">
        <f t="shared" si="3089"/>
        <v>18</v>
      </c>
      <c r="E19744" s="334">
        <v>0</v>
      </c>
      <c r="F19744" s="334">
        <v>0</v>
      </c>
      <c r="G19744" s="334">
        <v>0</v>
      </c>
      <c r="H19744" s="334">
        <v>0</v>
      </c>
      <c r="I19744" s="334">
        <v>0</v>
      </c>
      <c r="J19744" s="334">
        <v>0</v>
      </c>
      <c r="K19744" s="334">
        <v>0</v>
      </c>
      <c r="L19744" s="334">
        <v>0</v>
      </c>
      <c r="M19744" s="334">
        <v>0</v>
      </c>
      <c r="N19744" s="334">
        <v>0</v>
      </c>
      <c r="O19744" s="334">
        <v>0</v>
      </c>
      <c r="P19744" s="334">
        <v>0</v>
      </c>
      <c r="Q19744" s="334">
        <v>0</v>
      </c>
      <c r="R19744" s="334">
        <v>0</v>
      </c>
      <c r="S19744" s="334">
        <v>0</v>
      </c>
      <c r="T19744" s="334">
        <v>0</v>
      </c>
      <c r="U19744" s="334">
        <v>0</v>
      </c>
      <c r="V19744" s="334">
        <v>0</v>
      </c>
      <c r="W19744" s="334">
        <v>0</v>
      </c>
      <c r="X19744" s="334">
        <v>0</v>
      </c>
      <c r="Y19744" s="334">
        <v>0</v>
      </c>
      <c r="Z19744" s="334">
        <v>0</v>
      </c>
      <c r="AA19744" s="334">
        <v>0</v>
      </c>
      <c r="AB19744" s="334">
        <v>0</v>
      </c>
      <c r="AD19744" s="334">
        <v>0</v>
      </c>
      <c r="AE19744" s="334">
        <f t="shared" si="3083"/>
        <v>0</v>
      </c>
      <c r="AF19744" s="334">
        <f t="shared" si="3084"/>
        <v>0</v>
      </c>
      <c r="AG19744" s="340">
        <f t="shared" si="3085"/>
        <v>0</v>
      </c>
      <c r="AI19744" s="340">
        <f t="shared" si="3091"/>
        <v>0</v>
      </c>
      <c r="AJ19744" s="340">
        <f t="shared" si="3091"/>
        <v>0</v>
      </c>
      <c r="AK19744" s="340">
        <f t="shared" si="3091"/>
        <v>0</v>
      </c>
      <c r="AL19744" s="340">
        <f t="shared" si="3091"/>
        <v>0</v>
      </c>
      <c r="AM19744" s="340">
        <f t="shared" si="3091"/>
        <v>0</v>
      </c>
    </row>
    <row r="19745" spans="1:39" x14ac:dyDescent="0.35">
      <c r="A19745" s="337">
        <v>41658</v>
      </c>
      <c r="B19745" s="338">
        <f t="shared" si="3087"/>
        <v>2014</v>
      </c>
      <c r="C19745" s="338">
        <f t="shared" si="3088"/>
        <v>1</v>
      </c>
      <c r="D19745" s="338">
        <f t="shared" si="3089"/>
        <v>19</v>
      </c>
      <c r="E19745" s="334">
        <v>0</v>
      </c>
      <c r="F19745" s="334">
        <v>0</v>
      </c>
      <c r="G19745" s="334">
        <v>0</v>
      </c>
      <c r="H19745" s="334">
        <v>0</v>
      </c>
      <c r="I19745" s="334">
        <v>0</v>
      </c>
      <c r="J19745" s="334">
        <v>0</v>
      </c>
      <c r="K19745" s="334">
        <v>0</v>
      </c>
      <c r="L19745" s="334">
        <v>0</v>
      </c>
      <c r="M19745" s="334">
        <v>0</v>
      </c>
      <c r="N19745" s="334">
        <v>0</v>
      </c>
      <c r="O19745" s="334">
        <v>0</v>
      </c>
      <c r="P19745" s="334">
        <v>0</v>
      </c>
      <c r="Q19745" s="334">
        <v>0</v>
      </c>
      <c r="R19745" s="334">
        <v>0</v>
      </c>
      <c r="S19745" s="334">
        <v>0</v>
      </c>
      <c r="T19745" s="334">
        <v>0</v>
      </c>
      <c r="U19745" s="334">
        <v>0</v>
      </c>
      <c r="V19745" s="334">
        <v>0</v>
      </c>
      <c r="W19745" s="334">
        <v>0</v>
      </c>
      <c r="X19745" s="334">
        <v>0</v>
      </c>
      <c r="Y19745" s="334">
        <v>0</v>
      </c>
      <c r="Z19745" s="334">
        <v>0</v>
      </c>
      <c r="AA19745" s="334">
        <v>0</v>
      </c>
      <c r="AB19745" s="334">
        <v>0</v>
      </c>
      <c r="AD19745" s="334">
        <v>0</v>
      </c>
      <c r="AE19745" s="334">
        <f t="shared" si="3083"/>
        <v>0</v>
      </c>
      <c r="AF19745" s="334">
        <f t="shared" si="3084"/>
        <v>0</v>
      </c>
      <c r="AG19745" s="340">
        <f t="shared" si="3085"/>
        <v>0</v>
      </c>
      <c r="AI19745" s="340">
        <f t="shared" si="3091"/>
        <v>0</v>
      </c>
      <c r="AJ19745" s="340">
        <f t="shared" si="3091"/>
        <v>0</v>
      </c>
      <c r="AK19745" s="340">
        <f t="shared" si="3091"/>
        <v>0</v>
      </c>
      <c r="AL19745" s="340">
        <f t="shared" si="3091"/>
        <v>0</v>
      </c>
      <c r="AM19745" s="340">
        <f t="shared" si="3091"/>
        <v>0</v>
      </c>
    </row>
    <row r="19746" spans="1:39" x14ac:dyDescent="0.35">
      <c r="A19746" s="337">
        <v>41659</v>
      </c>
      <c r="B19746" s="338">
        <f t="shared" si="3087"/>
        <v>2014</v>
      </c>
      <c r="C19746" s="338">
        <f t="shared" si="3088"/>
        <v>1</v>
      </c>
      <c r="D19746" s="338">
        <f t="shared" si="3089"/>
        <v>20</v>
      </c>
      <c r="E19746" s="334">
        <v>0</v>
      </c>
      <c r="F19746" s="334">
        <v>0</v>
      </c>
      <c r="G19746" s="334">
        <v>0</v>
      </c>
      <c r="H19746" s="334">
        <v>0</v>
      </c>
      <c r="I19746" s="334">
        <v>0</v>
      </c>
      <c r="J19746" s="334">
        <v>0</v>
      </c>
      <c r="K19746" s="334">
        <v>0</v>
      </c>
      <c r="L19746" s="334">
        <v>0</v>
      </c>
      <c r="M19746" s="334">
        <v>0</v>
      </c>
      <c r="N19746" s="334">
        <v>0</v>
      </c>
      <c r="O19746" s="334">
        <v>0</v>
      </c>
      <c r="P19746" s="334">
        <v>0</v>
      </c>
      <c r="Q19746" s="334">
        <v>0</v>
      </c>
      <c r="R19746" s="334">
        <v>0</v>
      </c>
      <c r="S19746" s="334">
        <v>0</v>
      </c>
      <c r="T19746" s="334">
        <v>0</v>
      </c>
      <c r="U19746" s="334">
        <v>0</v>
      </c>
      <c r="V19746" s="334">
        <v>0</v>
      </c>
      <c r="W19746" s="334">
        <v>0</v>
      </c>
      <c r="X19746" s="334">
        <v>0</v>
      </c>
      <c r="Y19746" s="334">
        <v>0</v>
      </c>
      <c r="Z19746" s="334">
        <v>0</v>
      </c>
      <c r="AA19746" s="334">
        <v>0</v>
      </c>
      <c r="AB19746" s="334">
        <v>0</v>
      </c>
      <c r="AD19746" s="334">
        <v>0</v>
      </c>
      <c r="AE19746" s="334">
        <f t="shared" si="3083"/>
        <v>0</v>
      </c>
      <c r="AF19746" s="334">
        <f t="shared" si="3084"/>
        <v>0</v>
      </c>
      <c r="AG19746" s="340">
        <f t="shared" si="3085"/>
        <v>0</v>
      </c>
      <c r="AI19746" s="340">
        <f t="shared" si="3091"/>
        <v>0</v>
      </c>
      <c r="AJ19746" s="340">
        <f t="shared" si="3091"/>
        <v>0</v>
      </c>
      <c r="AK19746" s="340">
        <f t="shared" si="3091"/>
        <v>0</v>
      </c>
      <c r="AL19746" s="340">
        <f t="shared" si="3091"/>
        <v>0</v>
      </c>
      <c r="AM19746" s="340">
        <f t="shared" si="3091"/>
        <v>0</v>
      </c>
    </row>
    <row r="19747" spans="1:39" x14ac:dyDescent="0.35">
      <c r="A19747" s="337">
        <v>41660</v>
      </c>
      <c r="B19747" s="338">
        <f t="shared" si="3087"/>
        <v>2014</v>
      </c>
      <c r="C19747" s="338">
        <f t="shared" si="3088"/>
        <v>1</v>
      </c>
      <c r="D19747" s="338">
        <f t="shared" si="3089"/>
        <v>21</v>
      </c>
      <c r="E19747" s="334">
        <v>0</v>
      </c>
      <c r="F19747" s="334">
        <v>0</v>
      </c>
      <c r="G19747" s="334">
        <v>0</v>
      </c>
      <c r="H19747" s="334">
        <v>0</v>
      </c>
      <c r="I19747" s="334">
        <v>0</v>
      </c>
      <c r="J19747" s="334">
        <v>0</v>
      </c>
      <c r="K19747" s="334">
        <v>0</v>
      </c>
      <c r="L19747" s="334">
        <v>0</v>
      </c>
      <c r="M19747" s="334">
        <v>0</v>
      </c>
      <c r="N19747" s="334">
        <v>0</v>
      </c>
      <c r="O19747" s="334">
        <v>0</v>
      </c>
      <c r="P19747" s="334">
        <v>0</v>
      </c>
      <c r="Q19747" s="334">
        <v>0</v>
      </c>
      <c r="R19747" s="334">
        <v>0</v>
      </c>
      <c r="S19747" s="334">
        <v>0</v>
      </c>
      <c r="T19747" s="334">
        <v>0</v>
      </c>
      <c r="U19747" s="334">
        <v>0</v>
      </c>
      <c r="V19747" s="334">
        <v>0</v>
      </c>
      <c r="W19747" s="334">
        <v>0</v>
      </c>
      <c r="X19747" s="334">
        <v>0</v>
      </c>
      <c r="Y19747" s="334">
        <v>0</v>
      </c>
      <c r="Z19747" s="334">
        <v>0</v>
      </c>
      <c r="AA19747" s="334">
        <v>0</v>
      </c>
      <c r="AB19747" s="334">
        <v>0</v>
      </c>
      <c r="AD19747" s="334">
        <v>0</v>
      </c>
      <c r="AE19747" s="334">
        <f t="shared" si="3083"/>
        <v>0</v>
      </c>
      <c r="AF19747" s="334">
        <f t="shared" si="3084"/>
        <v>0</v>
      </c>
      <c r="AG19747" s="340">
        <f t="shared" si="3085"/>
        <v>0</v>
      </c>
      <c r="AI19747" s="340">
        <f t="shared" si="3091"/>
        <v>0</v>
      </c>
      <c r="AJ19747" s="340">
        <f t="shared" si="3091"/>
        <v>0</v>
      </c>
      <c r="AK19747" s="340">
        <f t="shared" si="3091"/>
        <v>0</v>
      </c>
      <c r="AL19747" s="340">
        <f t="shared" si="3091"/>
        <v>0</v>
      </c>
      <c r="AM19747" s="340">
        <f t="shared" si="3091"/>
        <v>0</v>
      </c>
    </row>
    <row r="19748" spans="1:39" x14ac:dyDescent="0.35">
      <c r="A19748" s="337">
        <v>41661</v>
      </c>
      <c r="B19748" s="338">
        <f t="shared" si="3087"/>
        <v>2014</v>
      </c>
      <c r="C19748" s="338">
        <f t="shared" si="3088"/>
        <v>1</v>
      </c>
      <c r="D19748" s="338">
        <f t="shared" si="3089"/>
        <v>22</v>
      </c>
      <c r="E19748" s="334">
        <v>0</v>
      </c>
      <c r="F19748" s="334">
        <v>0</v>
      </c>
      <c r="G19748" s="334">
        <v>0.2</v>
      </c>
      <c r="H19748" s="334">
        <v>0.1</v>
      </c>
      <c r="I19748" s="334">
        <v>0.2</v>
      </c>
      <c r="J19748" s="334">
        <v>0.1</v>
      </c>
      <c r="K19748" s="334">
        <v>0.2</v>
      </c>
      <c r="L19748" s="334">
        <v>0.1</v>
      </c>
      <c r="M19748" s="334">
        <v>0.2</v>
      </c>
      <c r="N19748" s="334">
        <v>0</v>
      </c>
      <c r="O19748" s="334">
        <v>0</v>
      </c>
      <c r="P19748" s="334">
        <v>0</v>
      </c>
      <c r="Q19748" s="334">
        <v>0.1</v>
      </c>
      <c r="R19748" s="334">
        <v>0</v>
      </c>
      <c r="S19748" s="334">
        <v>0</v>
      </c>
      <c r="T19748" s="334">
        <v>0</v>
      </c>
      <c r="U19748" s="334">
        <v>0</v>
      </c>
      <c r="V19748" s="334">
        <v>0</v>
      </c>
      <c r="W19748" s="334">
        <v>0</v>
      </c>
      <c r="X19748" s="334">
        <v>0</v>
      </c>
      <c r="Y19748" s="334">
        <v>0</v>
      </c>
      <c r="Z19748" s="334">
        <v>0</v>
      </c>
      <c r="AA19748" s="334">
        <v>0</v>
      </c>
      <c r="AB19748" s="334">
        <v>0</v>
      </c>
      <c r="AD19748" s="334">
        <v>1.2</v>
      </c>
      <c r="AE19748" s="334">
        <f t="shared" si="3083"/>
        <v>1.2</v>
      </c>
      <c r="AF19748" s="334">
        <f t="shared" si="3084"/>
        <v>1.2000000000000002</v>
      </c>
      <c r="AG19748" s="340">
        <f t="shared" si="3085"/>
        <v>2.2204460492503131E-16</v>
      </c>
      <c r="AI19748" s="340">
        <f t="shared" ref="AI19748:AM19763" si="3092">IF($C19748=AI$1,$AF19748,0)</f>
        <v>0</v>
      </c>
      <c r="AJ19748" s="340">
        <f t="shared" si="3092"/>
        <v>0</v>
      </c>
      <c r="AK19748" s="340">
        <f t="shared" si="3092"/>
        <v>0</v>
      </c>
      <c r="AL19748" s="340">
        <f t="shared" si="3092"/>
        <v>0</v>
      </c>
      <c r="AM19748" s="340">
        <f t="shared" si="3092"/>
        <v>0</v>
      </c>
    </row>
    <row r="19749" spans="1:39" x14ac:dyDescent="0.35">
      <c r="A19749" s="337">
        <v>41662</v>
      </c>
      <c r="B19749" s="338">
        <f t="shared" si="3087"/>
        <v>2014</v>
      </c>
      <c r="C19749" s="338">
        <f t="shared" si="3088"/>
        <v>1</v>
      </c>
      <c r="D19749" s="338">
        <f t="shared" si="3089"/>
        <v>23</v>
      </c>
      <c r="E19749" s="334">
        <v>0</v>
      </c>
      <c r="F19749" s="334">
        <v>0</v>
      </c>
      <c r="G19749" s="334">
        <v>0</v>
      </c>
      <c r="H19749" s="334">
        <v>0</v>
      </c>
      <c r="I19749" s="334">
        <v>0</v>
      </c>
      <c r="J19749" s="334">
        <v>0</v>
      </c>
      <c r="K19749" s="334">
        <v>0</v>
      </c>
      <c r="L19749" s="334">
        <v>0</v>
      </c>
      <c r="M19749" s="334">
        <v>0</v>
      </c>
      <c r="N19749" s="334">
        <v>0</v>
      </c>
      <c r="O19749" s="334">
        <v>0</v>
      </c>
      <c r="P19749" s="334">
        <v>0</v>
      </c>
      <c r="Q19749" s="334">
        <v>0</v>
      </c>
      <c r="R19749" s="334">
        <v>0</v>
      </c>
      <c r="S19749" s="334">
        <v>0</v>
      </c>
      <c r="T19749" s="334">
        <v>0</v>
      </c>
      <c r="U19749" s="334">
        <v>0</v>
      </c>
      <c r="V19749" s="334">
        <v>0</v>
      </c>
      <c r="W19749" s="334">
        <v>0</v>
      </c>
      <c r="X19749" s="334">
        <v>0</v>
      </c>
      <c r="Y19749" s="334">
        <v>0</v>
      </c>
      <c r="Z19749" s="334">
        <v>0</v>
      </c>
      <c r="AA19749" s="334">
        <v>0</v>
      </c>
      <c r="AB19749" s="334">
        <v>0</v>
      </c>
      <c r="AD19749" s="334">
        <v>0</v>
      </c>
      <c r="AE19749" s="334">
        <f t="shared" si="3083"/>
        <v>0</v>
      </c>
      <c r="AF19749" s="334">
        <f t="shared" si="3084"/>
        <v>0</v>
      </c>
      <c r="AG19749" s="340">
        <f t="shared" si="3085"/>
        <v>0</v>
      </c>
      <c r="AI19749" s="340">
        <f t="shared" si="3092"/>
        <v>0</v>
      </c>
      <c r="AJ19749" s="340">
        <f t="shared" si="3092"/>
        <v>0</v>
      </c>
      <c r="AK19749" s="340">
        <f t="shared" si="3092"/>
        <v>0</v>
      </c>
      <c r="AL19749" s="340">
        <f t="shared" si="3092"/>
        <v>0</v>
      </c>
      <c r="AM19749" s="340">
        <f t="shared" si="3092"/>
        <v>0</v>
      </c>
    </row>
    <row r="19750" spans="1:39" x14ac:dyDescent="0.35">
      <c r="A19750" s="337">
        <v>41663</v>
      </c>
      <c r="B19750" s="338">
        <f t="shared" si="3087"/>
        <v>2014</v>
      </c>
      <c r="C19750" s="338">
        <f t="shared" si="3088"/>
        <v>1</v>
      </c>
      <c r="D19750" s="338">
        <f t="shared" si="3089"/>
        <v>24</v>
      </c>
      <c r="E19750" s="334">
        <v>0</v>
      </c>
      <c r="F19750" s="334">
        <v>0</v>
      </c>
      <c r="G19750" s="334">
        <v>0</v>
      </c>
      <c r="H19750" s="334">
        <v>0</v>
      </c>
      <c r="I19750" s="334">
        <v>0</v>
      </c>
      <c r="J19750" s="334">
        <v>0</v>
      </c>
      <c r="K19750" s="334">
        <v>0</v>
      </c>
      <c r="L19750" s="334">
        <v>0</v>
      </c>
      <c r="M19750" s="334">
        <v>0</v>
      </c>
      <c r="N19750" s="334">
        <v>0</v>
      </c>
      <c r="O19750" s="334">
        <v>0</v>
      </c>
      <c r="P19750" s="334">
        <v>0</v>
      </c>
      <c r="Q19750" s="334">
        <v>0</v>
      </c>
      <c r="R19750" s="334">
        <v>0</v>
      </c>
      <c r="S19750" s="334">
        <v>0</v>
      </c>
      <c r="T19750" s="334">
        <v>0</v>
      </c>
      <c r="U19750" s="334">
        <v>0</v>
      </c>
      <c r="V19750" s="334">
        <v>0</v>
      </c>
      <c r="W19750" s="334">
        <v>0</v>
      </c>
      <c r="X19750" s="334">
        <v>0</v>
      </c>
      <c r="Y19750" s="334">
        <v>0</v>
      </c>
      <c r="Z19750" s="334">
        <v>0</v>
      </c>
      <c r="AA19750" s="334">
        <v>0</v>
      </c>
      <c r="AB19750" s="334">
        <v>0</v>
      </c>
      <c r="AD19750" s="334">
        <v>0</v>
      </c>
      <c r="AE19750" s="334">
        <f t="shared" si="3083"/>
        <v>0</v>
      </c>
      <c r="AF19750" s="334">
        <f t="shared" si="3084"/>
        <v>0</v>
      </c>
      <c r="AG19750" s="340">
        <f t="shared" si="3085"/>
        <v>0</v>
      </c>
      <c r="AI19750" s="340">
        <f t="shared" si="3092"/>
        <v>0</v>
      </c>
      <c r="AJ19750" s="340">
        <f t="shared" si="3092"/>
        <v>0</v>
      </c>
      <c r="AK19750" s="340">
        <f t="shared" si="3092"/>
        <v>0</v>
      </c>
      <c r="AL19750" s="340">
        <f t="shared" si="3092"/>
        <v>0</v>
      </c>
      <c r="AM19750" s="340">
        <f t="shared" si="3092"/>
        <v>0</v>
      </c>
    </row>
    <row r="19751" spans="1:39" x14ac:dyDescent="0.35">
      <c r="A19751" s="337">
        <v>41664</v>
      </c>
      <c r="B19751" s="338">
        <f t="shared" si="3087"/>
        <v>2014</v>
      </c>
      <c r="C19751" s="338">
        <f t="shared" si="3088"/>
        <v>1</v>
      </c>
      <c r="D19751" s="338">
        <f t="shared" si="3089"/>
        <v>25</v>
      </c>
      <c r="E19751" s="334">
        <v>0</v>
      </c>
      <c r="F19751" s="334">
        <v>0</v>
      </c>
      <c r="G19751" s="334">
        <v>0</v>
      </c>
      <c r="H19751" s="334">
        <v>0</v>
      </c>
      <c r="I19751" s="334">
        <v>0</v>
      </c>
      <c r="J19751" s="334">
        <v>0</v>
      </c>
      <c r="K19751" s="334">
        <v>0</v>
      </c>
      <c r="L19751" s="334">
        <v>0</v>
      </c>
      <c r="M19751" s="334">
        <v>0</v>
      </c>
      <c r="N19751" s="334">
        <v>0</v>
      </c>
      <c r="O19751" s="334">
        <v>0</v>
      </c>
      <c r="P19751" s="334">
        <v>0</v>
      </c>
      <c r="Q19751" s="334">
        <v>0</v>
      </c>
      <c r="R19751" s="334">
        <v>0</v>
      </c>
      <c r="S19751" s="334">
        <v>0</v>
      </c>
      <c r="T19751" s="334">
        <v>0</v>
      </c>
      <c r="U19751" s="334">
        <v>0</v>
      </c>
      <c r="V19751" s="334">
        <v>0</v>
      </c>
      <c r="W19751" s="334">
        <v>0</v>
      </c>
      <c r="X19751" s="334">
        <v>0</v>
      </c>
      <c r="Y19751" s="334">
        <v>0</v>
      </c>
      <c r="Z19751" s="334">
        <v>0</v>
      </c>
      <c r="AA19751" s="334">
        <v>0</v>
      </c>
      <c r="AB19751" s="334">
        <v>0</v>
      </c>
      <c r="AD19751" s="334">
        <v>0</v>
      </c>
      <c r="AE19751" s="334">
        <f t="shared" si="3083"/>
        <v>0</v>
      </c>
      <c r="AF19751" s="334">
        <f t="shared" si="3084"/>
        <v>0</v>
      </c>
      <c r="AG19751" s="340">
        <f t="shared" si="3085"/>
        <v>0</v>
      </c>
      <c r="AI19751" s="340">
        <f t="shared" si="3092"/>
        <v>0</v>
      </c>
      <c r="AJ19751" s="340">
        <f t="shared" si="3092"/>
        <v>0</v>
      </c>
      <c r="AK19751" s="340">
        <f t="shared" si="3092"/>
        <v>0</v>
      </c>
      <c r="AL19751" s="340">
        <f t="shared" si="3092"/>
        <v>0</v>
      </c>
      <c r="AM19751" s="340">
        <f t="shared" si="3092"/>
        <v>0</v>
      </c>
    </row>
    <row r="19752" spans="1:39" x14ac:dyDescent="0.35">
      <c r="A19752" s="337">
        <v>41665</v>
      </c>
      <c r="B19752" s="338">
        <f t="shared" si="3087"/>
        <v>2014</v>
      </c>
      <c r="C19752" s="338">
        <f t="shared" si="3088"/>
        <v>1</v>
      </c>
      <c r="D19752" s="338">
        <f t="shared" si="3089"/>
        <v>26</v>
      </c>
      <c r="E19752" s="334">
        <v>0</v>
      </c>
      <c r="F19752" s="334">
        <v>0</v>
      </c>
      <c r="G19752" s="334">
        <v>0</v>
      </c>
      <c r="H19752" s="334">
        <v>0</v>
      </c>
      <c r="I19752" s="334">
        <v>0</v>
      </c>
      <c r="J19752" s="334">
        <v>0</v>
      </c>
      <c r="K19752" s="334">
        <v>0</v>
      </c>
      <c r="L19752" s="334">
        <v>0</v>
      </c>
      <c r="M19752" s="334">
        <v>0</v>
      </c>
      <c r="N19752" s="334">
        <v>0</v>
      </c>
      <c r="O19752" s="334">
        <v>0</v>
      </c>
      <c r="P19752" s="334">
        <v>0</v>
      </c>
      <c r="Q19752" s="334">
        <v>0</v>
      </c>
      <c r="R19752" s="334">
        <v>0</v>
      </c>
      <c r="S19752" s="334">
        <v>0</v>
      </c>
      <c r="T19752" s="334">
        <v>0</v>
      </c>
      <c r="U19752" s="334">
        <v>0</v>
      </c>
      <c r="V19752" s="334">
        <v>0</v>
      </c>
      <c r="W19752" s="334">
        <v>0</v>
      </c>
      <c r="X19752" s="334">
        <v>0</v>
      </c>
      <c r="Y19752" s="334">
        <v>0</v>
      </c>
      <c r="Z19752" s="334">
        <v>0</v>
      </c>
      <c r="AA19752" s="334">
        <v>0</v>
      </c>
      <c r="AB19752" s="334">
        <v>0</v>
      </c>
      <c r="AD19752" s="334">
        <v>0</v>
      </c>
      <c r="AE19752" s="334">
        <f t="shared" si="3083"/>
        <v>0</v>
      </c>
      <c r="AF19752" s="334">
        <f t="shared" si="3084"/>
        <v>0</v>
      </c>
      <c r="AG19752" s="340">
        <f t="shared" si="3085"/>
        <v>0</v>
      </c>
      <c r="AI19752" s="340">
        <f t="shared" si="3092"/>
        <v>0</v>
      </c>
      <c r="AJ19752" s="340">
        <f t="shared" si="3092"/>
        <v>0</v>
      </c>
      <c r="AK19752" s="340">
        <f t="shared" si="3092"/>
        <v>0</v>
      </c>
      <c r="AL19752" s="340">
        <f t="shared" si="3092"/>
        <v>0</v>
      </c>
      <c r="AM19752" s="340">
        <f t="shared" si="3092"/>
        <v>0</v>
      </c>
    </row>
    <row r="19753" spans="1:39" x14ac:dyDescent="0.35">
      <c r="A19753" s="337">
        <v>41666</v>
      </c>
      <c r="B19753" s="338">
        <f t="shared" si="3087"/>
        <v>2014</v>
      </c>
      <c r="C19753" s="338">
        <f t="shared" si="3088"/>
        <v>1</v>
      </c>
      <c r="D19753" s="338">
        <f t="shared" si="3089"/>
        <v>27</v>
      </c>
      <c r="E19753" s="334">
        <v>0</v>
      </c>
      <c r="F19753" s="334">
        <v>0</v>
      </c>
      <c r="G19753" s="334">
        <v>0</v>
      </c>
      <c r="H19753" s="334">
        <v>0</v>
      </c>
      <c r="I19753" s="334">
        <v>0</v>
      </c>
      <c r="J19753" s="334">
        <v>0</v>
      </c>
      <c r="K19753" s="334">
        <v>0</v>
      </c>
      <c r="L19753" s="334">
        <v>0</v>
      </c>
      <c r="M19753" s="334">
        <v>0</v>
      </c>
      <c r="N19753" s="334">
        <v>0</v>
      </c>
      <c r="O19753" s="334">
        <v>0</v>
      </c>
      <c r="P19753" s="334">
        <v>0</v>
      </c>
      <c r="Q19753" s="334">
        <v>0</v>
      </c>
      <c r="R19753" s="334">
        <v>0</v>
      </c>
      <c r="S19753" s="334">
        <v>0</v>
      </c>
      <c r="T19753" s="334">
        <v>0</v>
      </c>
      <c r="U19753" s="334">
        <v>0</v>
      </c>
      <c r="V19753" s="334">
        <v>0</v>
      </c>
      <c r="W19753" s="334">
        <v>0</v>
      </c>
      <c r="X19753" s="334">
        <v>0</v>
      </c>
      <c r="Y19753" s="334">
        <v>0</v>
      </c>
      <c r="Z19753" s="334">
        <v>0</v>
      </c>
      <c r="AA19753" s="334">
        <v>0</v>
      </c>
      <c r="AB19753" s="334">
        <v>0</v>
      </c>
      <c r="AD19753" s="334">
        <v>0</v>
      </c>
      <c r="AE19753" s="334">
        <f t="shared" si="3083"/>
        <v>0</v>
      </c>
      <c r="AF19753" s="334">
        <f t="shared" si="3084"/>
        <v>0</v>
      </c>
      <c r="AG19753" s="340">
        <f t="shared" si="3085"/>
        <v>0</v>
      </c>
      <c r="AI19753" s="340">
        <f t="shared" si="3092"/>
        <v>0</v>
      </c>
      <c r="AJ19753" s="340">
        <f t="shared" si="3092"/>
        <v>0</v>
      </c>
      <c r="AK19753" s="340">
        <f t="shared" si="3092"/>
        <v>0</v>
      </c>
      <c r="AL19753" s="340">
        <f t="shared" si="3092"/>
        <v>0</v>
      </c>
      <c r="AM19753" s="340">
        <f t="shared" si="3092"/>
        <v>0</v>
      </c>
    </row>
    <row r="19754" spans="1:39" x14ac:dyDescent="0.35">
      <c r="A19754" s="337">
        <v>41667</v>
      </c>
      <c r="B19754" s="338">
        <f t="shared" si="3087"/>
        <v>2014</v>
      </c>
      <c r="C19754" s="338">
        <f t="shared" si="3088"/>
        <v>1</v>
      </c>
      <c r="D19754" s="338">
        <f t="shared" si="3089"/>
        <v>28</v>
      </c>
      <c r="E19754" s="334">
        <v>0</v>
      </c>
      <c r="F19754" s="334">
        <v>0</v>
      </c>
      <c r="G19754" s="334">
        <v>0</v>
      </c>
      <c r="H19754" s="334">
        <v>0</v>
      </c>
      <c r="I19754" s="334">
        <v>0</v>
      </c>
      <c r="J19754" s="334">
        <v>0</v>
      </c>
      <c r="K19754" s="334">
        <v>0</v>
      </c>
      <c r="L19754" s="334">
        <v>0</v>
      </c>
      <c r="M19754" s="334">
        <v>0</v>
      </c>
      <c r="N19754" s="334">
        <v>0</v>
      </c>
      <c r="O19754" s="334">
        <v>0</v>
      </c>
      <c r="P19754" s="334">
        <v>0</v>
      </c>
      <c r="Q19754" s="334">
        <v>0</v>
      </c>
      <c r="R19754" s="334">
        <v>0</v>
      </c>
      <c r="S19754" s="334">
        <v>0</v>
      </c>
      <c r="T19754" s="334">
        <v>0</v>
      </c>
      <c r="U19754" s="334">
        <v>0</v>
      </c>
      <c r="V19754" s="334">
        <v>0</v>
      </c>
      <c r="W19754" s="334">
        <v>0</v>
      </c>
      <c r="X19754" s="334">
        <v>0</v>
      </c>
      <c r="Y19754" s="334">
        <v>0</v>
      </c>
      <c r="Z19754" s="334">
        <v>0</v>
      </c>
      <c r="AA19754" s="334">
        <v>0</v>
      </c>
      <c r="AB19754" s="334">
        <v>0</v>
      </c>
      <c r="AD19754" s="334">
        <v>0</v>
      </c>
      <c r="AE19754" s="334">
        <f t="shared" ref="AE19754:AE19817" si="3093">AD19754</f>
        <v>0</v>
      </c>
      <c r="AF19754" s="334">
        <f t="shared" ref="AF19754:AF19817" si="3094">SUM(E19754:AB19754)</f>
        <v>0</v>
      </c>
      <c r="AG19754" s="340">
        <f t="shared" ref="AG19754:AG19817" si="3095">ABS(AF19754-AE19754)</f>
        <v>0</v>
      </c>
      <c r="AI19754" s="340">
        <f t="shared" si="3092"/>
        <v>0</v>
      </c>
      <c r="AJ19754" s="340">
        <f t="shared" si="3092"/>
        <v>0</v>
      </c>
      <c r="AK19754" s="340">
        <f t="shared" si="3092"/>
        <v>0</v>
      </c>
      <c r="AL19754" s="340">
        <f t="shared" si="3092"/>
        <v>0</v>
      </c>
      <c r="AM19754" s="340">
        <f t="shared" si="3092"/>
        <v>0</v>
      </c>
    </row>
    <row r="19755" spans="1:39" x14ac:dyDescent="0.35">
      <c r="A19755" s="337">
        <v>41668</v>
      </c>
      <c r="B19755" s="338">
        <f t="shared" si="3087"/>
        <v>2014</v>
      </c>
      <c r="C19755" s="338">
        <f t="shared" si="3088"/>
        <v>1</v>
      </c>
      <c r="D19755" s="338">
        <f t="shared" si="3089"/>
        <v>29</v>
      </c>
      <c r="E19755" s="334">
        <v>0</v>
      </c>
      <c r="F19755" s="334">
        <v>0</v>
      </c>
      <c r="G19755" s="334">
        <v>0</v>
      </c>
      <c r="H19755" s="334">
        <v>0</v>
      </c>
      <c r="I19755" s="334">
        <v>0</v>
      </c>
      <c r="J19755" s="334">
        <v>0</v>
      </c>
      <c r="K19755" s="334">
        <v>0</v>
      </c>
      <c r="L19755" s="334">
        <v>0</v>
      </c>
      <c r="M19755" s="334">
        <v>0</v>
      </c>
      <c r="N19755" s="334">
        <v>0.2</v>
      </c>
      <c r="O19755" s="334">
        <v>0.3</v>
      </c>
      <c r="P19755" s="334">
        <v>0.2</v>
      </c>
      <c r="Q19755" s="334">
        <v>0.2</v>
      </c>
      <c r="R19755" s="334">
        <v>0</v>
      </c>
      <c r="S19755" s="334">
        <v>0.2</v>
      </c>
      <c r="T19755" s="334">
        <v>0.3</v>
      </c>
      <c r="U19755" s="334">
        <v>0.2</v>
      </c>
      <c r="V19755" s="334">
        <v>0.2</v>
      </c>
      <c r="W19755" s="334">
        <v>0.3</v>
      </c>
      <c r="X19755" s="334">
        <v>0.2</v>
      </c>
      <c r="Y19755" s="334">
        <v>0.2</v>
      </c>
      <c r="Z19755" s="334">
        <v>0.2</v>
      </c>
      <c r="AA19755" s="334">
        <v>0.3</v>
      </c>
      <c r="AB19755" s="334">
        <v>0.2</v>
      </c>
      <c r="AD19755" s="334">
        <v>3.2</v>
      </c>
      <c r="AE19755" s="334">
        <f t="shared" si="3093"/>
        <v>3.2</v>
      </c>
      <c r="AF19755" s="334">
        <f t="shared" si="3094"/>
        <v>3.2</v>
      </c>
      <c r="AG19755" s="340">
        <f t="shared" si="3095"/>
        <v>0</v>
      </c>
      <c r="AI19755" s="340">
        <f t="shared" si="3092"/>
        <v>0</v>
      </c>
      <c r="AJ19755" s="340">
        <f t="shared" si="3092"/>
        <v>0</v>
      </c>
      <c r="AK19755" s="340">
        <f t="shared" si="3092"/>
        <v>0</v>
      </c>
      <c r="AL19755" s="340">
        <f t="shared" si="3092"/>
        <v>0</v>
      </c>
      <c r="AM19755" s="340">
        <f t="shared" si="3092"/>
        <v>0</v>
      </c>
    </row>
    <row r="19756" spans="1:39" x14ac:dyDescent="0.35">
      <c r="A19756" s="337">
        <v>41669</v>
      </c>
      <c r="B19756" s="338">
        <f t="shared" si="3087"/>
        <v>2014</v>
      </c>
      <c r="C19756" s="338">
        <f t="shared" si="3088"/>
        <v>1</v>
      </c>
      <c r="D19756" s="338">
        <f t="shared" si="3089"/>
        <v>30</v>
      </c>
      <c r="E19756" s="334">
        <v>0</v>
      </c>
      <c r="F19756" s="334">
        <v>0</v>
      </c>
      <c r="G19756" s="334">
        <v>0</v>
      </c>
      <c r="H19756" s="334">
        <v>0</v>
      </c>
      <c r="I19756" s="334">
        <v>0</v>
      </c>
      <c r="J19756" s="334">
        <v>0</v>
      </c>
      <c r="K19756" s="334">
        <v>0</v>
      </c>
      <c r="L19756" s="334">
        <v>0</v>
      </c>
      <c r="M19756" s="334">
        <v>0</v>
      </c>
      <c r="N19756" s="334">
        <v>0</v>
      </c>
      <c r="O19756" s="334">
        <v>0</v>
      </c>
      <c r="P19756" s="334">
        <v>0</v>
      </c>
      <c r="Q19756" s="334">
        <v>0</v>
      </c>
      <c r="R19756" s="334">
        <v>0</v>
      </c>
      <c r="S19756" s="334">
        <v>0</v>
      </c>
      <c r="T19756" s="334">
        <v>0</v>
      </c>
      <c r="U19756" s="334">
        <v>0</v>
      </c>
      <c r="V19756" s="334">
        <v>0</v>
      </c>
      <c r="W19756" s="334">
        <v>0</v>
      </c>
      <c r="X19756" s="334">
        <v>0</v>
      </c>
      <c r="Y19756" s="334">
        <v>0</v>
      </c>
      <c r="Z19756" s="334">
        <v>0</v>
      </c>
      <c r="AA19756" s="334">
        <v>0</v>
      </c>
      <c r="AB19756" s="334">
        <v>0</v>
      </c>
      <c r="AD19756" s="334">
        <v>0</v>
      </c>
      <c r="AE19756" s="334">
        <f t="shared" si="3093"/>
        <v>0</v>
      </c>
      <c r="AF19756" s="334">
        <f t="shared" si="3094"/>
        <v>0</v>
      </c>
      <c r="AG19756" s="340">
        <f t="shared" si="3095"/>
        <v>0</v>
      </c>
      <c r="AI19756" s="340">
        <f t="shared" si="3092"/>
        <v>0</v>
      </c>
      <c r="AJ19756" s="340">
        <f t="shared" si="3092"/>
        <v>0</v>
      </c>
      <c r="AK19756" s="340">
        <f t="shared" si="3092"/>
        <v>0</v>
      </c>
      <c r="AL19756" s="340">
        <f t="shared" si="3092"/>
        <v>0</v>
      </c>
      <c r="AM19756" s="340">
        <f t="shared" si="3092"/>
        <v>0</v>
      </c>
    </row>
    <row r="19757" spans="1:39" x14ac:dyDescent="0.35">
      <c r="A19757" s="337">
        <v>41670</v>
      </c>
      <c r="B19757" s="338">
        <f t="shared" si="3087"/>
        <v>2014</v>
      </c>
      <c r="C19757" s="338">
        <f t="shared" si="3088"/>
        <v>1</v>
      </c>
      <c r="D19757" s="338">
        <f t="shared" si="3089"/>
        <v>31</v>
      </c>
      <c r="E19757" s="334">
        <v>0</v>
      </c>
      <c r="F19757" s="334">
        <v>0</v>
      </c>
      <c r="G19757" s="334">
        <v>0</v>
      </c>
      <c r="H19757" s="334">
        <v>0</v>
      </c>
      <c r="I19757" s="334">
        <v>0</v>
      </c>
      <c r="J19757" s="334">
        <v>0</v>
      </c>
      <c r="K19757" s="334">
        <v>0</v>
      </c>
      <c r="L19757" s="334">
        <v>0</v>
      </c>
      <c r="M19757" s="334">
        <v>0</v>
      </c>
      <c r="N19757" s="334">
        <v>0</v>
      </c>
      <c r="O19757" s="334">
        <v>0</v>
      </c>
      <c r="P19757" s="334">
        <v>0</v>
      </c>
      <c r="Q19757" s="334">
        <v>0</v>
      </c>
      <c r="R19757" s="334">
        <v>0</v>
      </c>
      <c r="S19757" s="334">
        <v>0</v>
      </c>
      <c r="T19757" s="334">
        <v>0.1</v>
      </c>
      <c r="U19757" s="334">
        <v>0</v>
      </c>
      <c r="V19757" s="334">
        <v>0</v>
      </c>
      <c r="W19757" s="334">
        <v>0.1</v>
      </c>
      <c r="X19757" s="334">
        <v>0</v>
      </c>
      <c r="Y19757" s="334">
        <v>0</v>
      </c>
      <c r="Z19757" s="334">
        <v>0</v>
      </c>
      <c r="AA19757" s="334">
        <v>0</v>
      </c>
      <c r="AB19757" s="334">
        <v>0</v>
      </c>
      <c r="AD19757" s="334">
        <v>0.2</v>
      </c>
      <c r="AE19757" s="334">
        <f t="shared" si="3093"/>
        <v>0.2</v>
      </c>
      <c r="AF19757" s="334">
        <f t="shared" si="3094"/>
        <v>0.2</v>
      </c>
      <c r="AG19757" s="340">
        <f t="shared" si="3095"/>
        <v>0</v>
      </c>
      <c r="AI19757" s="340">
        <f t="shared" si="3092"/>
        <v>0</v>
      </c>
      <c r="AJ19757" s="340">
        <f t="shared" si="3092"/>
        <v>0</v>
      </c>
      <c r="AK19757" s="340">
        <f t="shared" si="3092"/>
        <v>0</v>
      </c>
      <c r="AL19757" s="340">
        <f t="shared" si="3092"/>
        <v>0</v>
      </c>
      <c r="AM19757" s="340">
        <f t="shared" si="3092"/>
        <v>0</v>
      </c>
    </row>
    <row r="19758" spans="1:39" x14ac:dyDescent="0.35">
      <c r="A19758" s="337">
        <v>41671</v>
      </c>
      <c r="B19758" s="338">
        <f t="shared" si="3087"/>
        <v>2014</v>
      </c>
      <c r="C19758" s="338">
        <f t="shared" si="3088"/>
        <v>2</v>
      </c>
      <c r="D19758" s="338">
        <f t="shared" si="3089"/>
        <v>1</v>
      </c>
      <c r="E19758" s="334">
        <v>0</v>
      </c>
      <c r="F19758" s="334">
        <v>0</v>
      </c>
      <c r="G19758" s="334">
        <v>0</v>
      </c>
      <c r="H19758" s="334">
        <v>0</v>
      </c>
      <c r="I19758" s="334">
        <v>0</v>
      </c>
      <c r="J19758" s="334">
        <v>0</v>
      </c>
      <c r="K19758" s="334">
        <v>0</v>
      </c>
      <c r="L19758" s="334">
        <v>0</v>
      </c>
      <c r="M19758" s="334">
        <v>0</v>
      </c>
      <c r="N19758" s="334">
        <v>0</v>
      </c>
      <c r="O19758" s="334">
        <v>0</v>
      </c>
      <c r="P19758" s="334">
        <v>0</v>
      </c>
      <c r="Q19758" s="334">
        <v>0</v>
      </c>
      <c r="R19758" s="334">
        <v>0</v>
      </c>
      <c r="S19758" s="334">
        <v>0</v>
      </c>
      <c r="T19758" s="334">
        <v>0</v>
      </c>
      <c r="U19758" s="334">
        <v>0</v>
      </c>
      <c r="V19758" s="334">
        <v>0</v>
      </c>
      <c r="W19758" s="334">
        <v>0</v>
      </c>
      <c r="X19758" s="334">
        <v>0</v>
      </c>
      <c r="Y19758" s="334">
        <v>0</v>
      </c>
      <c r="Z19758" s="334">
        <v>0</v>
      </c>
      <c r="AA19758" s="334">
        <v>0</v>
      </c>
      <c r="AB19758" s="334">
        <v>0</v>
      </c>
      <c r="AD19758" s="334">
        <v>0</v>
      </c>
      <c r="AE19758" s="334">
        <f t="shared" si="3093"/>
        <v>0</v>
      </c>
      <c r="AF19758" s="334">
        <f t="shared" si="3094"/>
        <v>0</v>
      </c>
      <c r="AG19758" s="340">
        <f t="shared" si="3095"/>
        <v>0</v>
      </c>
      <c r="AI19758" s="340">
        <f t="shared" si="3092"/>
        <v>0</v>
      </c>
      <c r="AJ19758" s="340">
        <f t="shared" si="3092"/>
        <v>0</v>
      </c>
      <c r="AK19758" s="340">
        <f t="shared" si="3092"/>
        <v>0</v>
      </c>
      <c r="AL19758" s="340">
        <f t="shared" si="3092"/>
        <v>0</v>
      </c>
      <c r="AM19758" s="340">
        <f t="shared" si="3092"/>
        <v>0</v>
      </c>
    </row>
    <row r="19759" spans="1:39" x14ac:dyDescent="0.35">
      <c r="A19759" s="337">
        <v>41672</v>
      </c>
      <c r="B19759" s="338">
        <f t="shared" si="3087"/>
        <v>2014</v>
      </c>
      <c r="C19759" s="338">
        <f t="shared" si="3088"/>
        <v>2</v>
      </c>
      <c r="D19759" s="338">
        <f t="shared" si="3089"/>
        <v>2</v>
      </c>
      <c r="E19759" s="334">
        <v>0</v>
      </c>
      <c r="F19759" s="334">
        <v>0</v>
      </c>
      <c r="G19759" s="334">
        <v>0</v>
      </c>
      <c r="H19759" s="334">
        <v>0</v>
      </c>
      <c r="I19759" s="334">
        <v>0</v>
      </c>
      <c r="J19759" s="334">
        <v>0</v>
      </c>
      <c r="K19759" s="334">
        <v>0</v>
      </c>
      <c r="L19759" s="334">
        <v>0</v>
      </c>
      <c r="M19759" s="334">
        <v>0</v>
      </c>
      <c r="N19759" s="334">
        <v>0</v>
      </c>
      <c r="O19759" s="334">
        <v>0</v>
      </c>
      <c r="P19759" s="334">
        <v>0</v>
      </c>
      <c r="Q19759" s="334">
        <v>0</v>
      </c>
      <c r="R19759" s="334">
        <v>0</v>
      </c>
      <c r="S19759" s="334">
        <v>0</v>
      </c>
      <c r="T19759" s="334">
        <v>0</v>
      </c>
      <c r="U19759" s="334">
        <v>0</v>
      </c>
      <c r="V19759" s="334">
        <v>0</v>
      </c>
      <c r="W19759" s="334">
        <v>0</v>
      </c>
      <c r="X19759" s="334">
        <v>0</v>
      </c>
      <c r="Y19759" s="334">
        <v>0</v>
      </c>
      <c r="Z19759" s="334">
        <v>0</v>
      </c>
      <c r="AA19759" s="334">
        <v>0</v>
      </c>
      <c r="AB19759" s="334">
        <v>0</v>
      </c>
      <c r="AD19759" s="334">
        <v>0</v>
      </c>
      <c r="AE19759" s="334">
        <f t="shared" si="3093"/>
        <v>0</v>
      </c>
      <c r="AF19759" s="334">
        <f t="shared" si="3094"/>
        <v>0</v>
      </c>
      <c r="AG19759" s="340">
        <f t="shared" si="3095"/>
        <v>0</v>
      </c>
      <c r="AI19759" s="340">
        <f t="shared" si="3092"/>
        <v>0</v>
      </c>
      <c r="AJ19759" s="340">
        <f t="shared" si="3092"/>
        <v>0</v>
      </c>
      <c r="AK19759" s="340">
        <f t="shared" si="3092"/>
        <v>0</v>
      </c>
      <c r="AL19759" s="340">
        <f t="shared" si="3092"/>
        <v>0</v>
      </c>
      <c r="AM19759" s="340">
        <f t="shared" si="3092"/>
        <v>0</v>
      </c>
    </row>
    <row r="19760" spans="1:39" x14ac:dyDescent="0.35">
      <c r="A19760" s="337">
        <v>41673</v>
      </c>
      <c r="B19760" s="338">
        <f t="shared" si="3087"/>
        <v>2014</v>
      </c>
      <c r="C19760" s="338">
        <f t="shared" si="3088"/>
        <v>2</v>
      </c>
      <c r="D19760" s="338">
        <f t="shared" si="3089"/>
        <v>3</v>
      </c>
      <c r="E19760" s="334">
        <v>0.1</v>
      </c>
      <c r="F19760" s="334">
        <v>0.1</v>
      </c>
      <c r="G19760" s="334">
        <v>0.1</v>
      </c>
      <c r="H19760" s="334">
        <v>0.1</v>
      </c>
      <c r="I19760" s="334">
        <v>0</v>
      </c>
      <c r="J19760" s="334">
        <v>0</v>
      </c>
      <c r="K19760" s="334">
        <v>0</v>
      </c>
      <c r="L19760" s="334">
        <v>0.1</v>
      </c>
      <c r="M19760" s="334">
        <v>0.1</v>
      </c>
      <c r="N19760" s="334">
        <v>0.1</v>
      </c>
      <c r="O19760" s="334">
        <v>0.1</v>
      </c>
      <c r="P19760" s="334">
        <v>0.1</v>
      </c>
      <c r="Q19760" s="334">
        <v>0.1</v>
      </c>
      <c r="R19760" s="334">
        <v>0</v>
      </c>
      <c r="S19760" s="334">
        <v>0.1</v>
      </c>
      <c r="T19760" s="334">
        <v>0</v>
      </c>
      <c r="U19760" s="334">
        <v>0.1</v>
      </c>
      <c r="V19760" s="334">
        <v>0.1</v>
      </c>
      <c r="W19760" s="334">
        <v>0</v>
      </c>
      <c r="X19760" s="334">
        <v>0.1</v>
      </c>
      <c r="Y19760" s="334">
        <v>0.1</v>
      </c>
      <c r="Z19760" s="334">
        <v>0.1</v>
      </c>
      <c r="AA19760" s="334">
        <v>0.1</v>
      </c>
      <c r="AB19760" s="334">
        <v>0</v>
      </c>
      <c r="AD19760" s="334">
        <v>1.7</v>
      </c>
      <c r="AE19760" s="334">
        <f t="shared" si="3093"/>
        <v>1.7</v>
      </c>
      <c r="AF19760" s="334">
        <f t="shared" si="3094"/>
        <v>1.7000000000000004</v>
      </c>
      <c r="AG19760" s="340">
        <f t="shared" si="3095"/>
        <v>4.4408920985006262E-16</v>
      </c>
      <c r="AI19760" s="340">
        <f t="shared" si="3092"/>
        <v>0</v>
      </c>
      <c r="AJ19760" s="340">
        <f t="shared" si="3092"/>
        <v>0</v>
      </c>
      <c r="AK19760" s="340">
        <f t="shared" si="3092"/>
        <v>0</v>
      </c>
      <c r="AL19760" s="340">
        <f t="shared" si="3092"/>
        <v>0</v>
      </c>
      <c r="AM19760" s="340">
        <f t="shared" si="3092"/>
        <v>0</v>
      </c>
    </row>
    <row r="19761" spans="1:39" x14ac:dyDescent="0.35">
      <c r="A19761" s="337">
        <v>41674</v>
      </c>
      <c r="B19761" s="338">
        <f t="shared" si="3087"/>
        <v>2014</v>
      </c>
      <c r="C19761" s="338">
        <f t="shared" si="3088"/>
        <v>2</v>
      </c>
      <c r="D19761" s="338">
        <f t="shared" si="3089"/>
        <v>4</v>
      </c>
      <c r="E19761" s="334">
        <v>0</v>
      </c>
      <c r="F19761" s="334">
        <v>0</v>
      </c>
      <c r="G19761" s="334">
        <v>0</v>
      </c>
      <c r="H19761" s="334">
        <v>0</v>
      </c>
      <c r="I19761" s="334">
        <v>0</v>
      </c>
      <c r="J19761" s="334">
        <v>0</v>
      </c>
      <c r="K19761" s="334">
        <v>0</v>
      </c>
      <c r="L19761" s="334">
        <v>0</v>
      </c>
      <c r="M19761" s="334">
        <v>0</v>
      </c>
      <c r="N19761" s="334">
        <v>0</v>
      </c>
      <c r="O19761" s="334">
        <v>0.1</v>
      </c>
      <c r="P19761" s="334">
        <v>0</v>
      </c>
      <c r="Q19761" s="334">
        <v>0</v>
      </c>
      <c r="R19761" s="334">
        <v>0</v>
      </c>
      <c r="S19761" s="334">
        <v>0</v>
      </c>
      <c r="T19761" s="334">
        <v>0</v>
      </c>
      <c r="U19761" s="334">
        <v>0</v>
      </c>
      <c r="V19761" s="334">
        <v>0</v>
      </c>
      <c r="W19761" s="334">
        <v>0</v>
      </c>
      <c r="X19761" s="334">
        <v>0</v>
      </c>
      <c r="Y19761" s="334">
        <v>0</v>
      </c>
      <c r="Z19761" s="334">
        <v>0</v>
      </c>
      <c r="AA19761" s="334">
        <v>0.1</v>
      </c>
      <c r="AB19761" s="334">
        <v>0</v>
      </c>
      <c r="AD19761" s="334">
        <v>0.2</v>
      </c>
      <c r="AE19761" s="334">
        <f t="shared" si="3093"/>
        <v>0.2</v>
      </c>
      <c r="AF19761" s="334">
        <f t="shared" si="3094"/>
        <v>0.2</v>
      </c>
      <c r="AG19761" s="340">
        <f t="shared" si="3095"/>
        <v>0</v>
      </c>
      <c r="AI19761" s="340">
        <f t="shared" si="3092"/>
        <v>0</v>
      </c>
      <c r="AJ19761" s="340">
        <f t="shared" si="3092"/>
        <v>0</v>
      </c>
      <c r="AK19761" s="340">
        <f t="shared" si="3092"/>
        <v>0</v>
      </c>
      <c r="AL19761" s="340">
        <f t="shared" si="3092"/>
        <v>0</v>
      </c>
      <c r="AM19761" s="340">
        <f t="shared" si="3092"/>
        <v>0</v>
      </c>
    </row>
    <row r="19762" spans="1:39" x14ac:dyDescent="0.35">
      <c r="A19762" s="337">
        <v>41675</v>
      </c>
      <c r="B19762" s="338">
        <f t="shared" si="3087"/>
        <v>2014</v>
      </c>
      <c r="C19762" s="338">
        <f t="shared" si="3088"/>
        <v>2</v>
      </c>
      <c r="D19762" s="338">
        <f t="shared" si="3089"/>
        <v>5</v>
      </c>
      <c r="E19762" s="334">
        <v>0</v>
      </c>
      <c r="F19762" s="334">
        <v>0</v>
      </c>
      <c r="G19762" s="334">
        <v>0</v>
      </c>
      <c r="H19762" s="334">
        <v>0</v>
      </c>
      <c r="I19762" s="334">
        <v>0</v>
      </c>
      <c r="J19762" s="334">
        <v>0</v>
      </c>
      <c r="K19762" s="334">
        <v>0</v>
      </c>
      <c r="L19762" s="334">
        <v>0</v>
      </c>
      <c r="M19762" s="334">
        <v>0</v>
      </c>
      <c r="N19762" s="334">
        <v>0</v>
      </c>
      <c r="O19762" s="334">
        <v>0</v>
      </c>
      <c r="P19762" s="334">
        <v>0</v>
      </c>
      <c r="Q19762" s="334">
        <v>0</v>
      </c>
      <c r="R19762" s="334">
        <v>0</v>
      </c>
      <c r="S19762" s="334">
        <v>0</v>
      </c>
      <c r="T19762" s="334">
        <v>0</v>
      </c>
      <c r="U19762" s="334">
        <v>0</v>
      </c>
      <c r="V19762" s="334">
        <v>0</v>
      </c>
      <c r="W19762" s="334">
        <v>0</v>
      </c>
      <c r="X19762" s="334">
        <v>0</v>
      </c>
      <c r="Y19762" s="334">
        <v>0</v>
      </c>
      <c r="Z19762" s="334">
        <v>0</v>
      </c>
      <c r="AA19762" s="334">
        <v>0</v>
      </c>
      <c r="AB19762" s="334">
        <v>0</v>
      </c>
      <c r="AD19762" s="334">
        <v>0</v>
      </c>
      <c r="AE19762" s="334">
        <f t="shared" si="3093"/>
        <v>0</v>
      </c>
      <c r="AF19762" s="334">
        <f t="shared" si="3094"/>
        <v>0</v>
      </c>
      <c r="AG19762" s="340">
        <f t="shared" si="3095"/>
        <v>0</v>
      </c>
      <c r="AI19762" s="340">
        <f t="shared" si="3092"/>
        <v>0</v>
      </c>
      <c r="AJ19762" s="340">
        <f t="shared" si="3092"/>
        <v>0</v>
      </c>
      <c r="AK19762" s="340">
        <f t="shared" si="3092"/>
        <v>0</v>
      </c>
      <c r="AL19762" s="340">
        <f t="shared" si="3092"/>
        <v>0</v>
      </c>
      <c r="AM19762" s="340">
        <f t="shared" si="3092"/>
        <v>0</v>
      </c>
    </row>
    <row r="19763" spans="1:39" x14ac:dyDescent="0.35">
      <c r="A19763" s="337">
        <v>41676</v>
      </c>
      <c r="B19763" s="338">
        <f t="shared" si="3087"/>
        <v>2014</v>
      </c>
      <c r="C19763" s="338">
        <f t="shared" si="3088"/>
        <v>2</v>
      </c>
      <c r="D19763" s="338">
        <f t="shared" si="3089"/>
        <v>6</v>
      </c>
      <c r="E19763" s="334">
        <v>0</v>
      </c>
      <c r="F19763" s="334">
        <v>0</v>
      </c>
      <c r="G19763" s="334">
        <v>0</v>
      </c>
      <c r="H19763" s="334">
        <v>0</v>
      </c>
      <c r="I19763" s="334">
        <v>0</v>
      </c>
      <c r="J19763" s="334">
        <v>0</v>
      </c>
      <c r="K19763" s="334">
        <v>0</v>
      </c>
      <c r="L19763" s="334">
        <v>0</v>
      </c>
      <c r="M19763" s="334">
        <v>0</v>
      </c>
      <c r="N19763" s="334">
        <v>0</v>
      </c>
      <c r="O19763" s="334">
        <v>0</v>
      </c>
      <c r="P19763" s="334">
        <v>0</v>
      </c>
      <c r="Q19763" s="334">
        <v>0</v>
      </c>
      <c r="R19763" s="334">
        <v>0</v>
      </c>
      <c r="S19763" s="334">
        <v>0</v>
      </c>
      <c r="T19763" s="334">
        <v>0</v>
      </c>
      <c r="U19763" s="334">
        <v>0</v>
      </c>
      <c r="V19763" s="334">
        <v>0</v>
      </c>
      <c r="W19763" s="334">
        <v>0</v>
      </c>
      <c r="X19763" s="334">
        <v>0</v>
      </c>
      <c r="Y19763" s="334">
        <v>0</v>
      </c>
      <c r="Z19763" s="334">
        <v>0</v>
      </c>
      <c r="AA19763" s="334">
        <v>0</v>
      </c>
      <c r="AB19763" s="334">
        <v>0</v>
      </c>
      <c r="AD19763" s="334">
        <v>0</v>
      </c>
      <c r="AE19763" s="334">
        <f t="shared" si="3093"/>
        <v>0</v>
      </c>
      <c r="AF19763" s="334">
        <f t="shared" si="3094"/>
        <v>0</v>
      </c>
      <c r="AG19763" s="340">
        <f t="shared" si="3095"/>
        <v>0</v>
      </c>
      <c r="AI19763" s="340">
        <f t="shared" si="3092"/>
        <v>0</v>
      </c>
      <c r="AJ19763" s="340">
        <f t="shared" si="3092"/>
        <v>0</v>
      </c>
      <c r="AK19763" s="340">
        <f t="shared" si="3092"/>
        <v>0</v>
      </c>
      <c r="AL19763" s="340">
        <f t="shared" si="3092"/>
        <v>0</v>
      </c>
      <c r="AM19763" s="340">
        <f t="shared" si="3092"/>
        <v>0</v>
      </c>
    </row>
    <row r="19764" spans="1:39" x14ac:dyDescent="0.35">
      <c r="A19764" s="337">
        <v>41677</v>
      </c>
      <c r="B19764" s="338">
        <f t="shared" si="3087"/>
        <v>2014</v>
      </c>
      <c r="C19764" s="338">
        <f t="shared" si="3088"/>
        <v>2</v>
      </c>
      <c r="D19764" s="338">
        <f t="shared" si="3089"/>
        <v>7</v>
      </c>
      <c r="E19764" s="334">
        <v>0</v>
      </c>
      <c r="F19764" s="334">
        <v>0</v>
      </c>
      <c r="G19764" s="334">
        <v>0</v>
      </c>
      <c r="H19764" s="334">
        <v>0</v>
      </c>
      <c r="I19764" s="334">
        <v>0</v>
      </c>
      <c r="J19764" s="334">
        <v>0</v>
      </c>
      <c r="K19764" s="334">
        <v>0</v>
      </c>
      <c r="L19764" s="334">
        <v>0</v>
      </c>
      <c r="M19764" s="334">
        <v>0</v>
      </c>
      <c r="N19764" s="334">
        <v>0</v>
      </c>
      <c r="O19764" s="334">
        <v>0</v>
      </c>
      <c r="P19764" s="334">
        <v>0</v>
      </c>
      <c r="Q19764" s="334">
        <v>0</v>
      </c>
      <c r="R19764" s="334">
        <v>0</v>
      </c>
      <c r="S19764" s="334">
        <v>0</v>
      </c>
      <c r="T19764" s="334">
        <v>0</v>
      </c>
      <c r="U19764" s="334">
        <v>0</v>
      </c>
      <c r="V19764" s="334">
        <v>0</v>
      </c>
      <c r="W19764" s="334">
        <v>0</v>
      </c>
      <c r="X19764" s="334">
        <v>0</v>
      </c>
      <c r="Y19764" s="334">
        <v>0</v>
      </c>
      <c r="Z19764" s="334">
        <v>0</v>
      </c>
      <c r="AA19764" s="334">
        <v>0</v>
      </c>
      <c r="AB19764" s="334">
        <v>0</v>
      </c>
      <c r="AD19764" s="334">
        <v>0</v>
      </c>
      <c r="AE19764" s="334">
        <f t="shared" si="3093"/>
        <v>0</v>
      </c>
      <c r="AF19764" s="334">
        <f t="shared" si="3094"/>
        <v>0</v>
      </c>
      <c r="AG19764" s="340">
        <f t="shared" si="3095"/>
        <v>0</v>
      </c>
      <c r="AI19764" s="340">
        <f t="shared" ref="AI19764:AM19779" si="3096">IF($C19764=AI$1,$AF19764,0)</f>
        <v>0</v>
      </c>
      <c r="AJ19764" s="340">
        <f t="shared" si="3096"/>
        <v>0</v>
      </c>
      <c r="AK19764" s="340">
        <f t="shared" si="3096"/>
        <v>0</v>
      </c>
      <c r="AL19764" s="340">
        <f t="shared" si="3096"/>
        <v>0</v>
      </c>
      <c r="AM19764" s="340">
        <f t="shared" si="3096"/>
        <v>0</v>
      </c>
    </row>
    <row r="19765" spans="1:39" x14ac:dyDescent="0.35">
      <c r="A19765" s="337">
        <v>41678</v>
      </c>
      <c r="B19765" s="338">
        <f t="shared" si="3087"/>
        <v>2014</v>
      </c>
      <c r="C19765" s="338">
        <f t="shared" si="3088"/>
        <v>2</v>
      </c>
      <c r="D19765" s="338">
        <f t="shared" si="3089"/>
        <v>8</v>
      </c>
      <c r="E19765" s="334">
        <v>0.1</v>
      </c>
      <c r="F19765" s="334">
        <v>0</v>
      </c>
      <c r="G19765" s="334">
        <v>0.1</v>
      </c>
      <c r="H19765" s="334">
        <v>0.1</v>
      </c>
      <c r="I19765" s="334">
        <v>0.1</v>
      </c>
      <c r="J19765" s="334">
        <v>0</v>
      </c>
      <c r="K19765" s="334">
        <v>0.1</v>
      </c>
      <c r="L19765" s="334">
        <v>0.1</v>
      </c>
      <c r="M19765" s="334">
        <v>0</v>
      </c>
      <c r="N19765" s="334">
        <v>0.1</v>
      </c>
      <c r="O19765" s="334">
        <v>0.1</v>
      </c>
      <c r="P19765" s="334">
        <v>0</v>
      </c>
      <c r="Q19765" s="334">
        <v>0.1</v>
      </c>
      <c r="R19765" s="334">
        <v>0</v>
      </c>
      <c r="S19765" s="334">
        <v>0</v>
      </c>
      <c r="T19765" s="334">
        <v>0</v>
      </c>
      <c r="U19765" s="334">
        <v>0</v>
      </c>
      <c r="V19765" s="334">
        <v>0</v>
      </c>
      <c r="W19765" s="334">
        <v>0</v>
      </c>
      <c r="X19765" s="334">
        <v>0</v>
      </c>
      <c r="Y19765" s="334">
        <v>0.1</v>
      </c>
      <c r="Z19765" s="334">
        <v>0.1</v>
      </c>
      <c r="AA19765" s="334">
        <v>0</v>
      </c>
      <c r="AB19765" s="334">
        <v>0.1</v>
      </c>
      <c r="AD19765" s="334">
        <v>1.2</v>
      </c>
      <c r="AE19765" s="334">
        <f t="shared" si="3093"/>
        <v>1.2</v>
      </c>
      <c r="AF19765" s="334">
        <f t="shared" si="3094"/>
        <v>1.2</v>
      </c>
      <c r="AG19765" s="340">
        <f t="shared" si="3095"/>
        <v>0</v>
      </c>
      <c r="AI19765" s="340">
        <f t="shared" si="3096"/>
        <v>0</v>
      </c>
      <c r="AJ19765" s="340">
        <f t="shared" si="3096"/>
        <v>0</v>
      </c>
      <c r="AK19765" s="340">
        <f t="shared" si="3096"/>
        <v>0</v>
      </c>
      <c r="AL19765" s="340">
        <f t="shared" si="3096"/>
        <v>0</v>
      </c>
      <c r="AM19765" s="340">
        <f t="shared" si="3096"/>
        <v>0</v>
      </c>
    </row>
    <row r="19766" spans="1:39" x14ac:dyDescent="0.35">
      <c r="A19766" s="337">
        <v>41679</v>
      </c>
      <c r="B19766" s="338">
        <f t="shared" si="3087"/>
        <v>2014</v>
      </c>
      <c r="C19766" s="338">
        <f t="shared" si="3088"/>
        <v>2</v>
      </c>
      <c r="D19766" s="338">
        <f t="shared" si="3089"/>
        <v>9</v>
      </c>
      <c r="E19766" s="334">
        <v>0</v>
      </c>
      <c r="F19766" s="334">
        <v>0</v>
      </c>
      <c r="G19766" s="334">
        <v>0</v>
      </c>
      <c r="H19766" s="334">
        <v>0</v>
      </c>
      <c r="I19766" s="334">
        <v>0</v>
      </c>
      <c r="J19766" s="334">
        <v>0</v>
      </c>
      <c r="K19766" s="334">
        <v>0</v>
      </c>
      <c r="L19766" s="334">
        <v>0</v>
      </c>
      <c r="M19766" s="334">
        <v>0</v>
      </c>
      <c r="N19766" s="334">
        <v>0</v>
      </c>
      <c r="O19766" s="334">
        <v>0</v>
      </c>
      <c r="P19766" s="334">
        <v>0</v>
      </c>
      <c r="Q19766" s="334">
        <v>0</v>
      </c>
      <c r="R19766" s="334">
        <v>0</v>
      </c>
      <c r="S19766" s="334">
        <v>0</v>
      </c>
      <c r="T19766" s="334">
        <v>0</v>
      </c>
      <c r="U19766" s="334">
        <v>0</v>
      </c>
      <c r="V19766" s="334">
        <v>0</v>
      </c>
      <c r="W19766" s="334">
        <v>0</v>
      </c>
      <c r="X19766" s="334">
        <v>0</v>
      </c>
      <c r="Y19766" s="334">
        <v>0</v>
      </c>
      <c r="Z19766" s="334">
        <v>0</v>
      </c>
      <c r="AA19766" s="334">
        <v>0</v>
      </c>
      <c r="AB19766" s="334">
        <v>0</v>
      </c>
      <c r="AD19766" s="334">
        <v>0</v>
      </c>
      <c r="AE19766" s="334">
        <f t="shared" si="3093"/>
        <v>0</v>
      </c>
      <c r="AF19766" s="334">
        <f t="shared" si="3094"/>
        <v>0</v>
      </c>
      <c r="AG19766" s="340">
        <f t="shared" si="3095"/>
        <v>0</v>
      </c>
      <c r="AI19766" s="340">
        <f t="shared" si="3096"/>
        <v>0</v>
      </c>
      <c r="AJ19766" s="340">
        <f t="shared" si="3096"/>
        <v>0</v>
      </c>
      <c r="AK19766" s="340">
        <f t="shared" si="3096"/>
        <v>0</v>
      </c>
      <c r="AL19766" s="340">
        <f t="shared" si="3096"/>
        <v>0</v>
      </c>
      <c r="AM19766" s="340">
        <f t="shared" si="3096"/>
        <v>0</v>
      </c>
    </row>
    <row r="19767" spans="1:39" x14ac:dyDescent="0.35">
      <c r="A19767" s="337">
        <v>41680</v>
      </c>
      <c r="B19767" s="338">
        <f t="shared" si="3087"/>
        <v>2014</v>
      </c>
      <c r="C19767" s="338">
        <f t="shared" si="3088"/>
        <v>2</v>
      </c>
      <c r="D19767" s="338">
        <f t="shared" si="3089"/>
        <v>10</v>
      </c>
      <c r="E19767" s="334">
        <v>0</v>
      </c>
      <c r="F19767" s="334">
        <v>0</v>
      </c>
      <c r="G19767" s="334">
        <v>0</v>
      </c>
      <c r="H19767" s="334">
        <v>0</v>
      </c>
      <c r="I19767" s="334">
        <v>0</v>
      </c>
      <c r="J19767" s="334">
        <v>0</v>
      </c>
      <c r="K19767" s="334">
        <v>0</v>
      </c>
      <c r="L19767" s="334">
        <v>0</v>
      </c>
      <c r="M19767" s="334">
        <v>0</v>
      </c>
      <c r="N19767" s="334">
        <v>0</v>
      </c>
      <c r="O19767" s="334">
        <v>0</v>
      </c>
      <c r="P19767" s="334">
        <v>0</v>
      </c>
      <c r="Q19767" s="334">
        <v>0</v>
      </c>
      <c r="R19767" s="334">
        <v>0</v>
      </c>
      <c r="S19767" s="334">
        <v>0</v>
      </c>
      <c r="T19767" s="334">
        <v>0</v>
      </c>
      <c r="U19767" s="334">
        <v>0</v>
      </c>
      <c r="V19767" s="334">
        <v>0</v>
      </c>
      <c r="W19767" s="334">
        <v>0</v>
      </c>
      <c r="X19767" s="334">
        <v>0</v>
      </c>
      <c r="Y19767" s="334">
        <v>0</v>
      </c>
      <c r="Z19767" s="334">
        <v>0</v>
      </c>
      <c r="AA19767" s="334">
        <v>0</v>
      </c>
      <c r="AB19767" s="334">
        <v>0</v>
      </c>
      <c r="AD19767" s="334">
        <v>0</v>
      </c>
      <c r="AE19767" s="334">
        <f t="shared" si="3093"/>
        <v>0</v>
      </c>
      <c r="AF19767" s="334">
        <f t="shared" si="3094"/>
        <v>0</v>
      </c>
      <c r="AG19767" s="340">
        <f t="shared" si="3095"/>
        <v>0</v>
      </c>
      <c r="AI19767" s="340">
        <f t="shared" si="3096"/>
        <v>0</v>
      </c>
      <c r="AJ19767" s="340">
        <f t="shared" si="3096"/>
        <v>0</v>
      </c>
      <c r="AK19767" s="340">
        <f t="shared" si="3096"/>
        <v>0</v>
      </c>
      <c r="AL19767" s="340">
        <f t="shared" si="3096"/>
        <v>0</v>
      </c>
      <c r="AM19767" s="340">
        <f t="shared" si="3096"/>
        <v>0</v>
      </c>
    </row>
    <row r="19768" spans="1:39" x14ac:dyDescent="0.35">
      <c r="A19768" s="337">
        <v>41681</v>
      </c>
      <c r="B19768" s="338">
        <f t="shared" si="3087"/>
        <v>2014</v>
      </c>
      <c r="C19768" s="338">
        <f t="shared" si="3088"/>
        <v>2</v>
      </c>
      <c r="D19768" s="338">
        <f t="shared" si="3089"/>
        <v>11</v>
      </c>
      <c r="E19768" s="334">
        <v>0</v>
      </c>
      <c r="F19768" s="334">
        <v>0</v>
      </c>
      <c r="G19768" s="334">
        <v>0</v>
      </c>
      <c r="H19768" s="334">
        <v>0</v>
      </c>
      <c r="I19768" s="334">
        <v>0</v>
      </c>
      <c r="J19768" s="334">
        <v>0</v>
      </c>
      <c r="K19768" s="334">
        <v>0</v>
      </c>
      <c r="L19768" s="334">
        <v>0</v>
      </c>
      <c r="M19768" s="334">
        <v>0</v>
      </c>
      <c r="N19768" s="334">
        <v>0</v>
      </c>
      <c r="O19768" s="334">
        <v>0</v>
      </c>
      <c r="P19768" s="334">
        <v>0</v>
      </c>
      <c r="Q19768" s="334">
        <v>0</v>
      </c>
      <c r="R19768" s="334">
        <v>0</v>
      </c>
      <c r="S19768" s="334">
        <v>0</v>
      </c>
      <c r="T19768" s="334">
        <v>0</v>
      </c>
      <c r="U19768" s="334">
        <v>0</v>
      </c>
      <c r="V19768" s="334">
        <v>0</v>
      </c>
      <c r="W19768" s="334">
        <v>0</v>
      </c>
      <c r="X19768" s="334">
        <v>0</v>
      </c>
      <c r="Y19768" s="334">
        <v>0</v>
      </c>
      <c r="Z19768" s="334">
        <v>0</v>
      </c>
      <c r="AA19768" s="334">
        <v>0</v>
      </c>
      <c r="AB19768" s="334">
        <v>0</v>
      </c>
      <c r="AD19768" s="334">
        <v>0</v>
      </c>
      <c r="AE19768" s="334">
        <f t="shared" si="3093"/>
        <v>0</v>
      </c>
      <c r="AF19768" s="334">
        <f t="shared" si="3094"/>
        <v>0</v>
      </c>
      <c r="AG19768" s="340">
        <f t="shared" si="3095"/>
        <v>0</v>
      </c>
      <c r="AI19768" s="340">
        <f t="shared" si="3096"/>
        <v>0</v>
      </c>
      <c r="AJ19768" s="340">
        <f t="shared" si="3096"/>
        <v>0</v>
      </c>
      <c r="AK19768" s="340">
        <f t="shared" si="3096"/>
        <v>0</v>
      </c>
      <c r="AL19768" s="340">
        <f t="shared" si="3096"/>
        <v>0</v>
      </c>
      <c r="AM19768" s="340">
        <f t="shared" si="3096"/>
        <v>0</v>
      </c>
    </row>
    <row r="19769" spans="1:39" x14ac:dyDescent="0.35">
      <c r="A19769" s="337">
        <v>41682</v>
      </c>
      <c r="B19769" s="338">
        <f t="shared" si="3087"/>
        <v>2014</v>
      </c>
      <c r="C19769" s="338">
        <f t="shared" si="3088"/>
        <v>2</v>
      </c>
      <c r="D19769" s="338">
        <f t="shared" si="3089"/>
        <v>12</v>
      </c>
      <c r="E19769" s="334">
        <v>0</v>
      </c>
      <c r="F19769" s="334">
        <v>0</v>
      </c>
      <c r="G19769" s="334">
        <v>0</v>
      </c>
      <c r="H19769" s="334">
        <v>0</v>
      </c>
      <c r="I19769" s="334">
        <v>0</v>
      </c>
      <c r="J19769" s="334">
        <v>0</v>
      </c>
      <c r="K19769" s="334">
        <v>0</v>
      </c>
      <c r="L19769" s="334">
        <v>0</v>
      </c>
      <c r="M19769" s="334">
        <v>0</v>
      </c>
      <c r="N19769" s="334">
        <v>0</v>
      </c>
      <c r="O19769" s="334">
        <v>0</v>
      </c>
      <c r="P19769" s="334">
        <v>0</v>
      </c>
      <c r="Q19769" s="334">
        <v>0</v>
      </c>
      <c r="R19769" s="334">
        <v>0</v>
      </c>
      <c r="S19769" s="334">
        <v>0</v>
      </c>
      <c r="T19769" s="334">
        <v>0</v>
      </c>
      <c r="U19769" s="334">
        <v>0</v>
      </c>
      <c r="V19769" s="334">
        <v>0</v>
      </c>
      <c r="W19769" s="334">
        <v>0</v>
      </c>
      <c r="X19769" s="334">
        <v>0</v>
      </c>
      <c r="Y19769" s="334">
        <v>0</v>
      </c>
      <c r="Z19769" s="334">
        <v>0</v>
      </c>
      <c r="AA19769" s="334">
        <v>0</v>
      </c>
      <c r="AB19769" s="334">
        <v>0</v>
      </c>
      <c r="AD19769" s="334">
        <v>0</v>
      </c>
      <c r="AE19769" s="334">
        <f t="shared" si="3093"/>
        <v>0</v>
      </c>
      <c r="AF19769" s="334">
        <f t="shared" si="3094"/>
        <v>0</v>
      </c>
      <c r="AG19769" s="340">
        <f t="shared" si="3095"/>
        <v>0</v>
      </c>
      <c r="AI19769" s="340">
        <f t="shared" si="3096"/>
        <v>0</v>
      </c>
      <c r="AJ19769" s="340">
        <f t="shared" si="3096"/>
        <v>0</v>
      </c>
      <c r="AK19769" s="340">
        <f t="shared" si="3096"/>
        <v>0</v>
      </c>
      <c r="AL19769" s="340">
        <f t="shared" si="3096"/>
        <v>0</v>
      </c>
      <c r="AM19769" s="340">
        <f t="shared" si="3096"/>
        <v>0</v>
      </c>
    </row>
    <row r="19770" spans="1:39" x14ac:dyDescent="0.35">
      <c r="A19770" s="337">
        <v>41683</v>
      </c>
      <c r="B19770" s="338">
        <f t="shared" si="3087"/>
        <v>2014</v>
      </c>
      <c r="C19770" s="338">
        <f t="shared" si="3088"/>
        <v>2</v>
      </c>
      <c r="D19770" s="338">
        <f t="shared" si="3089"/>
        <v>13</v>
      </c>
      <c r="E19770" s="334">
        <v>0</v>
      </c>
      <c r="F19770" s="334">
        <v>0</v>
      </c>
      <c r="G19770" s="334">
        <v>0</v>
      </c>
      <c r="H19770" s="334">
        <v>0</v>
      </c>
      <c r="I19770" s="334">
        <v>0</v>
      </c>
      <c r="J19770" s="334">
        <v>0</v>
      </c>
      <c r="K19770" s="334">
        <v>0</v>
      </c>
      <c r="L19770" s="334">
        <v>0</v>
      </c>
      <c r="M19770" s="334">
        <v>0</v>
      </c>
      <c r="N19770" s="334">
        <v>0</v>
      </c>
      <c r="O19770" s="334">
        <v>0</v>
      </c>
      <c r="P19770" s="334">
        <v>0</v>
      </c>
      <c r="Q19770" s="334">
        <v>0</v>
      </c>
      <c r="R19770" s="334">
        <v>0</v>
      </c>
      <c r="S19770" s="334">
        <v>0</v>
      </c>
      <c r="T19770" s="334">
        <v>0</v>
      </c>
      <c r="U19770" s="334">
        <v>0</v>
      </c>
      <c r="V19770" s="334">
        <v>0</v>
      </c>
      <c r="W19770" s="334">
        <v>0</v>
      </c>
      <c r="X19770" s="334">
        <v>0</v>
      </c>
      <c r="Y19770" s="334">
        <v>0</v>
      </c>
      <c r="Z19770" s="334">
        <v>0</v>
      </c>
      <c r="AA19770" s="334">
        <v>0</v>
      </c>
      <c r="AB19770" s="334">
        <v>0</v>
      </c>
      <c r="AD19770" s="334">
        <v>0</v>
      </c>
      <c r="AE19770" s="334">
        <f t="shared" si="3093"/>
        <v>0</v>
      </c>
      <c r="AF19770" s="334">
        <f t="shared" si="3094"/>
        <v>0</v>
      </c>
      <c r="AG19770" s="340">
        <f t="shared" si="3095"/>
        <v>0</v>
      </c>
      <c r="AI19770" s="340">
        <f t="shared" si="3096"/>
        <v>0</v>
      </c>
      <c r="AJ19770" s="340">
        <f t="shared" si="3096"/>
        <v>0</v>
      </c>
      <c r="AK19770" s="340">
        <f t="shared" si="3096"/>
        <v>0</v>
      </c>
      <c r="AL19770" s="340">
        <f t="shared" si="3096"/>
        <v>0</v>
      </c>
      <c r="AM19770" s="340">
        <f t="shared" si="3096"/>
        <v>0</v>
      </c>
    </row>
    <row r="19771" spans="1:39" x14ac:dyDescent="0.35">
      <c r="A19771" s="337">
        <v>41684</v>
      </c>
      <c r="B19771" s="338">
        <f t="shared" si="3087"/>
        <v>2014</v>
      </c>
      <c r="C19771" s="338">
        <f t="shared" si="3088"/>
        <v>2</v>
      </c>
      <c r="D19771" s="338">
        <f t="shared" si="3089"/>
        <v>14</v>
      </c>
      <c r="E19771" s="334">
        <v>0</v>
      </c>
      <c r="F19771" s="334">
        <v>0</v>
      </c>
      <c r="G19771" s="334">
        <v>0</v>
      </c>
      <c r="H19771" s="334">
        <v>0</v>
      </c>
      <c r="I19771" s="334">
        <v>0</v>
      </c>
      <c r="J19771" s="334">
        <v>0</v>
      </c>
      <c r="K19771" s="334">
        <v>0</v>
      </c>
      <c r="L19771" s="334">
        <v>0</v>
      </c>
      <c r="M19771" s="334">
        <v>0</v>
      </c>
      <c r="N19771" s="334">
        <v>0</v>
      </c>
      <c r="O19771" s="334">
        <v>0</v>
      </c>
      <c r="P19771" s="334">
        <v>0</v>
      </c>
      <c r="Q19771" s="334">
        <v>0</v>
      </c>
      <c r="R19771" s="334">
        <v>0</v>
      </c>
      <c r="S19771" s="334">
        <v>0</v>
      </c>
      <c r="T19771" s="334">
        <v>0</v>
      </c>
      <c r="U19771" s="334">
        <v>0</v>
      </c>
      <c r="V19771" s="334">
        <v>0</v>
      </c>
      <c r="W19771" s="334">
        <v>0</v>
      </c>
      <c r="X19771" s="334">
        <v>0</v>
      </c>
      <c r="Y19771" s="334">
        <v>0</v>
      </c>
      <c r="Z19771" s="334">
        <v>0</v>
      </c>
      <c r="AA19771" s="334">
        <v>0</v>
      </c>
      <c r="AB19771" s="334">
        <v>0</v>
      </c>
      <c r="AD19771" s="334">
        <v>0</v>
      </c>
      <c r="AE19771" s="334">
        <f t="shared" si="3093"/>
        <v>0</v>
      </c>
      <c r="AF19771" s="334">
        <f t="shared" si="3094"/>
        <v>0</v>
      </c>
      <c r="AG19771" s="340">
        <f t="shared" si="3095"/>
        <v>0</v>
      </c>
      <c r="AI19771" s="340">
        <f t="shared" si="3096"/>
        <v>0</v>
      </c>
      <c r="AJ19771" s="340">
        <f t="shared" si="3096"/>
        <v>0</v>
      </c>
      <c r="AK19771" s="340">
        <f t="shared" si="3096"/>
        <v>0</v>
      </c>
      <c r="AL19771" s="340">
        <f t="shared" si="3096"/>
        <v>0</v>
      </c>
      <c r="AM19771" s="340">
        <f t="shared" si="3096"/>
        <v>0</v>
      </c>
    </row>
    <row r="19772" spans="1:39" x14ac:dyDescent="0.35">
      <c r="A19772" s="337">
        <v>41685</v>
      </c>
      <c r="B19772" s="338">
        <f t="shared" si="3087"/>
        <v>2014</v>
      </c>
      <c r="C19772" s="338">
        <f t="shared" si="3088"/>
        <v>2</v>
      </c>
      <c r="D19772" s="338">
        <f t="shared" si="3089"/>
        <v>15</v>
      </c>
      <c r="E19772" s="334">
        <v>0</v>
      </c>
      <c r="F19772" s="334">
        <v>0</v>
      </c>
      <c r="G19772" s="334">
        <v>0</v>
      </c>
      <c r="H19772" s="334">
        <v>0</v>
      </c>
      <c r="I19772" s="334">
        <v>0</v>
      </c>
      <c r="J19772" s="334">
        <v>0</v>
      </c>
      <c r="K19772" s="334">
        <v>0</v>
      </c>
      <c r="L19772" s="334">
        <v>0</v>
      </c>
      <c r="M19772" s="334">
        <v>0</v>
      </c>
      <c r="N19772" s="334">
        <v>0</v>
      </c>
      <c r="O19772" s="334">
        <v>0</v>
      </c>
      <c r="P19772" s="334">
        <v>0</v>
      </c>
      <c r="Q19772" s="334">
        <v>0</v>
      </c>
      <c r="R19772" s="334">
        <v>0</v>
      </c>
      <c r="S19772" s="334">
        <v>0</v>
      </c>
      <c r="T19772" s="334">
        <v>0</v>
      </c>
      <c r="U19772" s="334">
        <v>0</v>
      </c>
      <c r="V19772" s="334">
        <v>0</v>
      </c>
      <c r="W19772" s="334">
        <v>0</v>
      </c>
      <c r="X19772" s="334">
        <v>0</v>
      </c>
      <c r="Y19772" s="334">
        <v>0</v>
      </c>
      <c r="Z19772" s="334">
        <v>0</v>
      </c>
      <c r="AA19772" s="334">
        <v>0</v>
      </c>
      <c r="AB19772" s="334">
        <v>0</v>
      </c>
      <c r="AD19772" s="334">
        <v>0</v>
      </c>
      <c r="AE19772" s="334">
        <f t="shared" si="3093"/>
        <v>0</v>
      </c>
      <c r="AF19772" s="334">
        <f t="shared" si="3094"/>
        <v>0</v>
      </c>
      <c r="AG19772" s="340">
        <f t="shared" si="3095"/>
        <v>0</v>
      </c>
      <c r="AI19772" s="340">
        <f t="shared" si="3096"/>
        <v>0</v>
      </c>
      <c r="AJ19772" s="340">
        <f t="shared" si="3096"/>
        <v>0</v>
      </c>
      <c r="AK19772" s="340">
        <f t="shared" si="3096"/>
        <v>0</v>
      </c>
      <c r="AL19772" s="340">
        <f t="shared" si="3096"/>
        <v>0</v>
      </c>
      <c r="AM19772" s="340">
        <f t="shared" si="3096"/>
        <v>0</v>
      </c>
    </row>
    <row r="19773" spans="1:39" x14ac:dyDescent="0.35">
      <c r="A19773" s="337">
        <v>41686</v>
      </c>
      <c r="B19773" s="338">
        <f t="shared" si="3087"/>
        <v>2014</v>
      </c>
      <c r="C19773" s="338">
        <f t="shared" si="3088"/>
        <v>2</v>
      </c>
      <c r="D19773" s="338">
        <f t="shared" si="3089"/>
        <v>16</v>
      </c>
      <c r="E19773" s="334">
        <v>0</v>
      </c>
      <c r="F19773" s="334">
        <v>0</v>
      </c>
      <c r="G19773" s="334">
        <v>0</v>
      </c>
      <c r="H19773" s="334">
        <v>0</v>
      </c>
      <c r="I19773" s="334">
        <v>0</v>
      </c>
      <c r="J19773" s="334">
        <v>0</v>
      </c>
      <c r="K19773" s="334">
        <v>0</v>
      </c>
      <c r="L19773" s="334">
        <v>0</v>
      </c>
      <c r="M19773" s="334">
        <v>0</v>
      </c>
      <c r="N19773" s="334">
        <v>0</v>
      </c>
      <c r="O19773" s="334">
        <v>0</v>
      </c>
      <c r="P19773" s="334">
        <v>0</v>
      </c>
      <c r="Q19773" s="334">
        <v>0</v>
      </c>
      <c r="R19773" s="334">
        <v>0</v>
      </c>
      <c r="S19773" s="334">
        <v>0</v>
      </c>
      <c r="T19773" s="334">
        <v>0</v>
      </c>
      <c r="U19773" s="334">
        <v>0</v>
      </c>
      <c r="V19773" s="334">
        <v>0</v>
      </c>
      <c r="W19773" s="334">
        <v>0</v>
      </c>
      <c r="X19773" s="334">
        <v>0</v>
      </c>
      <c r="Y19773" s="334">
        <v>0</v>
      </c>
      <c r="Z19773" s="334">
        <v>0</v>
      </c>
      <c r="AA19773" s="334">
        <v>0</v>
      </c>
      <c r="AB19773" s="334">
        <v>0</v>
      </c>
      <c r="AD19773" s="334">
        <v>0</v>
      </c>
      <c r="AE19773" s="334">
        <f t="shared" si="3093"/>
        <v>0</v>
      </c>
      <c r="AF19773" s="334">
        <f t="shared" si="3094"/>
        <v>0</v>
      </c>
      <c r="AG19773" s="340">
        <f t="shared" si="3095"/>
        <v>0</v>
      </c>
      <c r="AI19773" s="340">
        <f t="shared" si="3096"/>
        <v>0</v>
      </c>
      <c r="AJ19773" s="340">
        <f t="shared" si="3096"/>
        <v>0</v>
      </c>
      <c r="AK19773" s="340">
        <f t="shared" si="3096"/>
        <v>0</v>
      </c>
      <c r="AL19773" s="340">
        <f t="shared" si="3096"/>
        <v>0</v>
      </c>
      <c r="AM19773" s="340">
        <f t="shared" si="3096"/>
        <v>0</v>
      </c>
    </row>
    <row r="19774" spans="1:39" x14ac:dyDescent="0.35">
      <c r="A19774" s="337">
        <v>41687</v>
      </c>
      <c r="B19774" s="338">
        <f t="shared" si="3087"/>
        <v>2014</v>
      </c>
      <c r="C19774" s="338">
        <f t="shared" si="3088"/>
        <v>2</v>
      </c>
      <c r="D19774" s="338">
        <f t="shared" si="3089"/>
        <v>17</v>
      </c>
      <c r="E19774" s="334">
        <v>0</v>
      </c>
      <c r="F19774" s="334">
        <v>0</v>
      </c>
      <c r="G19774" s="334">
        <v>0</v>
      </c>
      <c r="H19774" s="334">
        <v>0</v>
      </c>
      <c r="I19774" s="334">
        <v>0</v>
      </c>
      <c r="J19774" s="334">
        <v>0</v>
      </c>
      <c r="K19774" s="334">
        <v>0</v>
      </c>
      <c r="L19774" s="334">
        <v>0</v>
      </c>
      <c r="M19774" s="334">
        <v>0</v>
      </c>
      <c r="N19774" s="334">
        <v>0</v>
      </c>
      <c r="O19774" s="334">
        <v>0</v>
      </c>
      <c r="P19774" s="334">
        <v>0</v>
      </c>
      <c r="Q19774" s="334">
        <v>0</v>
      </c>
      <c r="R19774" s="334">
        <v>0</v>
      </c>
      <c r="S19774" s="334">
        <v>0</v>
      </c>
      <c r="T19774" s="334">
        <v>0</v>
      </c>
      <c r="U19774" s="334">
        <v>0</v>
      </c>
      <c r="V19774" s="334">
        <v>0</v>
      </c>
      <c r="W19774" s="334">
        <v>0</v>
      </c>
      <c r="X19774" s="334">
        <v>0</v>
      </c>
      <c r="Y19774" s="334">
        <v>0</v>
      </c>
      <c r="Z19774" s="334">
        <v>0</v>
      </c>
      <c r="AA19774" s="334">
        <v>0</v>
      </c>
      <c r="AB19774" s="334">
        <v>0</v>
      </c>
      <c r="AD19774" s="334">
        <v>0</v>
      </c>
      <c r="AE19774" s="334">
        <f t="shared" si="3093"/>
        <v>0</v>
      </c>
      <c r="AF19774" s="334">
        <f t="shared" si="3094"/>
        <v>0</v>
      </c>
      <c r="AG19774" s="340">
        <f t="shared" si="3095"/>
        <v>0</v>
      </c>
      <c r="AI19774" s="340">
        <f t="shared" si="3096"/>
        <v>0</v>
      </c>
      <c r="AJ19774" s="340">
        <f t="shared" si="3096"/>
        <v>0</v>
      </c>
      <c r="AK19774" s="340">
        <f t="shared" si="3096"/>
        <v>0</v>
      </c>
      <c r="AL19774" s="340">
        <f t="shared" si="3096"/>
        <v>0</v>
      </c>
      <c r="AM19774" s="340">
        <f t="shared" si="3096"/>
        <v>0</v>
      </c>
    </row>
    <row r="19775" spans="1:39" x14ac:dyDescent="0.35">
      <c r="A19775" s="337">
        <v>41688</v>
      </c>
      <c r="B19775" s="338">
        <f t="shared" si="3087"/>
        <v>2014</v>
      </c>
      <c r="C19775" s="338">
        <f t="shared" si="3088"/>
        <v>2</v>
      </c>
      <c r="D19775" s="338">
        <f t="shared" si="3089"/>
        <v>18</v>
      </c>
      <c r="E19775" s="334">
        <v>0</v>
      </c>
      <c r="F19775" s="334">
        <v>0</v>
      </c>
      <c r="G19775" s="334">
        <v>0</v>
      </c>
      <c r="H19775" s="334">
        <v>0</v>
      </c>
      <c r="I19775" s="334">
        <v>0</v>
      </c>
      <c r="J19775" s="334">
        <v>0</v>
      </c>
      <c r="K19775" s="334">
        <v>0</v>
      </c>
      <c r="L19775" s="334">
        <v>0</v>
      </c>
      <c r="M19775" s="334">
        <v>0</v>
      </c>
      <c r="N19775" s="334">
        <v>0</v>
      </c>
      <c r="O19775" s="334">
        <v>0</v>
      </c>
      <c r="P19775" s="334">
        <v>0</v>
      </c>
      <c r="Q19775" s="334">
        <v>0</v>
      </c>
      <c r="R19775" s="334">
        <v>0</v>
      </c>
      <c r="S19775" s="334">
        <v>0</v>
      </c>
      <c r="T19775" s="334">
        <v>0</v>
      </c>
      <c r="U19775" s="334">
        <v>0</v>
      </c>
      <c r="V19775" s="334">
        <v>0</v>
      </c>
      <c r="W19775" s="334">
        <v>0</v>
      </c>
      <c r="X19775" s="334">
        <v>0</v>
      </c>
      <c r="Y19775" s="334">
        <v>0</v>
      </c>
      <c r="Z19775" s="334">
        <v>0</v>
      </c>
      <c r="AA19775" s="334">
        <v>0</v>
      </c>
      <c r="AB19775" s="334">
        <v>0</v>
      </c>
      <c r="AD19775" s="334">
        <v>0</v>
      </c>
      <c r="AE19775" s="334">
        <f t="shared" si="3093"/>
        <v>0</v>
      </c>
      <c r="AF19775" s="334">
        <f t="shared" si="3094"/>
        <v>0</v>
      </c>
      <c r="AG19775" s="340">
        <f t="shared" si="3095"/>
        <v>0</v>
      </c>
      <c r="AI19775" s="340">
        <f t="shared" si="3096"/>
        <v>0</v>
      </c>
      <c r="AJ19775" s="340">
        <f t="shared" si="3096"/>
        <v>0</v>
      </c>
      <c r="AK19775" s="340">
        <f t="shared" si="3096"/>
        <v>0</v>
      </c>
      <c r="AL19775" s="340">
        <f t="shared" si="3096"/>
        <v>0</v>
      </c>
      <c r="AM19775" s="340">
        <f t="shared" si="3096"/>
        <v>0</v>
      </c>
    </row>
    <row r="19776" spans="1:39" x14ac:dyDescent="0.35">
      <c r="A19776" s="337">
        <v>41689</v>
      </c>
      <c r="B19776" s="338">
        <f t="shared" si="3087"/>
        <v>2014</v>
      </c>
      <c r="C19776" s="338">
        <f t="shared" si="3088"/>
        <v>2</v>
      </c>
      <c r="D19776" s="338">
        <f t="shared" si="3089"/>
        <v>19</v>
      </c>
      <c r="E19776" s="334">
        <v>0</v>
      </c>
      <c r="F19776" s="334">
        <v>0</v>
      </c>
      <c r="G19776" s="334">
        <v>0</v>
      </c>
      <c r="H19776" s="334">
        <v>0</v>
      </c>
      <c r="I19776" s="334">
        <v>0</v>
      </c>
      <c r="J19776" s="334">
        <v>0</v>
      </c>
      <c r="K19776" s="334">
        <v>0</v>
      </c>
      <c r="L19776" s="334">
        <v>0</v>
      </c>
      <c r="M19776" s="334">
        <v>0</v>
      </c>
      <c r="N19776" s="334">
        <v>0</v>
      </c>
      <c r="O19776" s="334">
        <v>0</v>
      </c>
      <c r="P19776" s="334">
        <v>0</v>
      </c>
      <c r="Q19776" s="334">
        <v>0</v>
      </c>
      <c r="R19776" s="334">
        <v>0</v>
      </c>
      <c r="S19776" s="334">
        <v>0</v>
      </c>
      <c r="T19776" s="334">
        <v>0</v>
      </c>
      <c r="U19776" s="334">
        <v>0</v>
      </c>
      <c r="V19776" s="334">
        <v>0</v>
      </c>
      <c r="W19776" s="334">
        <v>0</v>
      </c>
      <c r="X19776" s="334">
        <v>0</v>
      </c>
      <c r="Y19776" s="334">
        <v>0</v>
      </c>
      <c r="Z19776" s="334">
        <v>0</v>
      </c>
      <c r="AA19776" s="334">
        <v>0</v>
      </c>
      <c r="AB19776" s="334">
        <v>0</v>
      </c>
      <c r="AD19776" s="334">
        <v>0</v>
      </c>
      <c r="AE19776" s="334">
        <f t="shared" si="3093"/>
        <v>0</v>
      </c>
      <c r="AF19776" s="334">
        <f t="shared" si="3094"/>
        <v>0</v>
      </c>
      <c r="AG19776" s="340">
        <f t="shared" si="3095"/>
        <v>0</v>
      </c>
      <c r="AI19776" s="340">
        <f t="shared" si="3096"/>
        <v>0</v>
      </c>
      <c r="AJ19776" s="340">
        <f t="shared" si="3096"/>
        <v>0</v>
      </c>
      <c r="AK19776" s="340">
        <f t="shared" si="3096"/>
        <v>0</v>
      </c>
      <c r="AL19776" s="340">
        <f t="shared" si="3096"/>
        <v>0</v>
      </c>
      <c r="AM19776" s="340">
        <f t="shared" si="3096"/>
        <v>0</v>
      </c>
    </row>
    <row r="19777" spans="1:39" x14ac:dyDescent="0.35">
      <c r="A19777" s="337">
        <v>41690</v>
      </c>
      <c r="B19777" s="338">
        <f t="shared" si="3087"/>
        <v>2014</v>
      </c>
      <c r="C19777" s="338">
        <f t="shared" si="3088"/>
        <v>2</v>
      </c>
      <c r="D19777" s="338">
        <f t="shared" si="3089"/>
        <v>20</v>
      </c>
      <c r="E19777" s="334">
        <v>0</v>
      </c>
      <c r="F19777" s="334">
        <v>0</v>
      </c>
      <c r="G19777" s="334">
        <v>0</v>
      </c>
      <c r="H19777" s="334">
        <v>0</v>
      </c>
      <c r="I19777" s="334">
        <v>0</v>
      </c>
      <c r="J19777" s="334">
        <v>0</v>
      </c>
      <c r="K19777" s="334">
        <v>0</v>
      </c>
      <c r="L19777" s="334">
        <v>0</v>
      </c>
      <c r="M19777" s="334">
        <v>0</v>
      </c>
      <c r="N19777" s="334">
        <v>0</v>
      </c>
      <c r="O19777" s="334">
        <v>0</v>
      </c>
      <c r="P19777" s="334">
        <v>0</v>
      </c>
      <c r="Q19777" s="334">
        <v>0</v>
      </c>
      <c r="R19777" s="334">
        <v>0</v>
      </c>
      <c r="S19777" s="334">
        <v>0</v>
      </c>
      <c r="T19777" s="334">
        <v>0</v>
      </c>
      <c r="U19777" s="334">
        <v>0</v>
      </c>
      <c r="V19777" s="334">
        <v>0</v>
      </c>
      <c r="W19777" s="334">
        <v>0</v>
      </c>
      <c r="X19777" s="334">
        <v>0</v>
      </c>
      <c r="Y19777" s="334">
        <v>0</v>
      </c>
      <c r="Z19777" s="334">
        <v>0</v>
      </c>
      <c r="AA19777" s="334">
        <v>0</v>
      </c>
      <c r="AB19777" s="334">
        <v>0</v>
      </c>
      <c r="AD19777" s="334">
        <v>0</v>
      </c>
      <c r="AE19777" s="334">
        <f t="shared" si="3093"/>
        <v>0</v>
      </c>
      <c r="AF19777" s="334">
        <f t="shared" si="3094"/>
        <v>0</v>
      </c>
      <c r="AG19777" s="340">
        <f t="shared" si="3095"/>
        <v>0</v>
      </c>
      <c r="AI19777" s="340">
        <f t="shared" si="3096"/>
        <v>0</v>
      </c>
      <c r="AJ19777" s="340">
        <f t="shared" si="3096"/>
        <v>0</v>
      </c>
      <c r="AK19777" s="340">
        <f t="shared" si="3096"/>
        <v>0</v>
      </c>
      <c r="AL19777" s="340">
        <f t="shared" si="3096"/>
        <v>0</v>
      </c>
      <c r="AM19777" s="340">
        <f t="shared" si="3096"/>
        <v>0</v>
      </c>
    </row>
    <row r="19778" spans="1:39" x14ac:dyDescent="0.35">
      <c r="A19778" s="337">
        <v>41691</v>
      </c>
      <c r="B19778" s="338">
        <f t="shared" si="3087"/>
        <v>2014</v>
      </c>
      <c r="C19778" s="338">
        <f t="shared" si="3088"/>
        <v>2</v>
      </c>
      <c r="D19778" s="338">
        <f t="shared" si="3089"/>
        <v>21</v>
      </c>
      <c r="E19778" s="334">
        <v>0</v>
      </c>
      <c r="F19778" s="334">
        <v>0</v>
      </c>
      <c r="G19778" s="334">
        <v>0</v>
      </c>
      <c r="H19778" s="334">
        <v>0</v>
      </c>
      <c r="I19778" s="334">
        <v>0</v>
      </c>
      <c r="J19778" s="334">
        <v>0</v>
      </c>
      <c r="K19778" s="334">
        <v>0</v>
      </c>
      <c r="L19778" s="334">
        <v>0</v>
      </c>
      <c r="M19778" s="334">
        <v>0</v>
      </c>
      <c r="N19778" s="334">
        <v>0</v>
      </c>
      <c r="O19778" s="334">
        <v>0</v>
      </c>
      <c r="P19778" s="334">
        <v>0</v>
      </c>
      <c r="Q19778" s="334">
        <v>0</v>
      </c>
      <c r="R19778" s="334">
        <v>0</v>
      </c>
      <c r="S19778" s="334">
        <v>0</v>
      </c>
      <c r="T19778" s="334">
        <v>0</v>
      </c>
      <c r="U19778" s="334">
        <v>0</v>
      </c>
      <c r="V19778" s="334">
        <v>0</v>
      </c>
      <c r="W19778" s="334">
        <v>0</v>
      </c>
      <c r="X19778" s="334">
        <v>0</v>
      </c>
      <c r="Y19778" s="334">
        <v>0</v>
      </c>
      <c r="Z19778" s="334">
        <v>0</v>
      </c>
      <c r="AA19778" s="334">
        <v>0</v>
      </c>
      <c r="AB19778" s="334">
        <v>0</v>
      </c>
      <c r="AD19778" s="334">
        <v>0</v>
      </c>
      <c r="AE19778" s="334">
        <f t="shared" si="3093"/>
        <v>0</v>
      </c>
      <c r="AF19778" s="334">
        <f t="shared" si="3094"/>
        <v>0</v>
      </c>
      <c r="AG19778" s="340">
        <f t="shared" si="3095"/>
        <v>0</v>
      </c>
      <c r="AI19778" s="340">
        <f t="shared" si="3096"/>
        <v>0</v>
      </c>
      <c r="AJ19778" s="340">
        <f t="shared" si="3096"/>
        <v>0</v>
      </c>
      <c r="AK19778" s="340">
        <f t="shared" si="3096"/>
        <v>0</v>
      </c>
      <c r="AL19778" s="340">
        <f t="shared" si="3096"/>
        <v>0</v>
      </c>
      <c r="AM19778" s="340">
        <f t="shared" si="3096"/>
        <v>0</v>
      </c>
    </row>
    <row r="19779" spans="1:39" x14ac:dyDescent="0.35">
      <c r="A19779" s="337">
        <v>41692</v>
      </c>
      <c r="B19779" s="338">
        <f t="shared" si="3087"/>
        <v>2014</v>
      </c>
      <c r="C19779" s="338">
        <f t="shared" si="3088"/>
        <v>2</v>
      </c>
      <c r="D19779" s="338">
        <f t="shared" si="3089"/>
        <v>22</v>
      </c>
      <c r="E19779" s="334">
        <v>0</v>
      </c>
      <c r="F19779" s="334">
        <v>0</v>
      </c>
      <c r="G19779" s="334">
        <v>0</v>
      </c>
      <c r="H19779" s="334">
        <v>0</v>
      </c>
      <c r="I19779" s="334">
        <v>0</v>
      </c>
      <c r="J19779" s="334">
        <v>0</v>
      </c>
      <c r="K19779" s="334">
        <v>0</v>
      </c>
      <c r="L19779" s="334">
        <v>0</v>
      </c>
      <c r="M19779" s="334">
        <v>0</v>
      </c>
      <c r="N19779" s="334">
        <v>0</v>
      </c>
      <c r="O19779" s="334">
        <v>0</v>
      </c>
      <c r="P19779" s="334">
        <v>0</v>
      </c>
      <c r="Q19779" s="334">
        <v>0</v>
      </c>
      <c r="R19779" s="334">
        <v>0</v>
      </c>
      <c r="S19779" s="334">
        <v>0</v>
      </c>
      <c r="T19779" s="334">
        <v>0</v>
      </c>
      <c r="U19779" s="334">
        <v>0.2</v>
      </c>
      <c r="V19779" s="334">
        <v>0</v>
      </c>
      <c r="W19779" s="334">
        <v>0</v>
      </c>
      <c r="X19779" s="334">
        <v>0</v>
      </c>
      <c r="Y19779" s="334">
        <v>0</v>
      </c>
      <c r="Z19779" s="334">
        <v>0.2</v>
      </c>
      <c r="AA19779" s="334">
        <v>0.2</v>
      </c>
      <c r="AB19779" s="334">
        <v>0</v>
      </c>
      <c r="AD19779" s="334">
        <v>0.6</v>
      </c>
      <c r="AE19779" s="334">
        <f t="shared" si="3093"/>
        <v>0.6</v>
      </c>
      <c r="AF19779" s="334">
        <f t="shared" si="3094"/>
        <v>0.60000000000000009</v>
      </c>
      <c r="AG19779" s="340">
        <f t="shared" si="3095"/>
        <v>1.1102230246251565E-16</v>
      </c>
      <c r="AI19779" s="340">
        <f t="shared" si="3096"/>
        <v>0</v>
      </c>
      <c r="AJ19779" s="340">
        <f t="shared" si="3096"/>
        <v>0</v>
      </c>
      <c r="AK19779" s="340">
        <f t="shared" si="3096"/>
        <v>0</v>
      </c>
      <c r="AL19779" s="340">
        <f t="shared" si="3096"/>
        <v>0</v>
      </c>
      <c r="AM19779" s="340">
        <f t="shared" si="3096"/>
        <v>0</v>
      </c>
    </row>
    <row r="19780" spans="1:39" x14ac:dyDescent="0.35">
      <c r="A19780" s="337">
        <v>41693</v>
      </c>
      <c r="B19780" s="338">
        <f t="shared" ref="B19780:B19843" si="3097">YEAR(A19780)</f>
        <v>2014</v>
      </c>
      <c r="C19780" s="338">
        <f t="shared" ref="C19780:C19843" si="3098">MONTH(A19780)</f>
        <v>2</v>
      </c>
      <c r="D19780" s="338">
        <f t="shared" ref="D19780:D19843" si="3099">DAY(A19780)</f>
        <v>23</v>
      </c>
      <c r="E19780" s="334">
        <v>0</v>
      </c>
      <c r="F19780" s="334">
        <v>0</v>
      </c>
      <c r="G19780" s="334">
        <v>0.2</v>
      </c>
      <c r="H19780" s="334">
        <v>0</v>
      </c>
      <c r="I19780" s="334">
        <v>0</v>
      </c>
      <c r="J19780" s="334">
        <v>0.2</v>
      </c>
      <c r="K19780" s="334">
        <v>0</v>
      </c>
      <c r="L19780" s="334">
        <v>0</v>
      </c>
      <c r="M19780" s="334">
        <v>0</v>
      </c>
      <c r="N19780" s="334">
        <v>0.2</v>
      </c>
      <c r="O19780" s="334">
        <v>0</v>
      </c>
      <c r="P19780" s="334">
        <v>0</v>
      </c>
      <c r="Q19780" s="334">
        <v>0</v>
      </c>
      <c r="R19780" s="334">
        <v>0</v>
      </c>
      <c r="S19780" s="334">
        <v>0</v>
      </c>
      <c r="T19780" s="334">
        <v>0</v>
      </c>
      <c r="U19780" s="334">
        <v>0</v>
      </c>
      <c r="V19780" s="334">
        <v>0</v>
      </c>
      <c r="W19780" s="334">
        <v>0</v>
      </c>
      <c r="X19780" s="334">
        <v>0</v>
      </c>
      <c r="Y19780" s="334">
        <v>0</v>
      </c>
      <c r="Z19780" s="334">
        <v>0</v>
      </c>
      <c r="AA19780" s="334">
        <v>0</v>
      </c>
      <c r="AB19780" s="334">
        <v>0</v>
      </c>
      <c r="AD19780" s="334">
        <v>0.6</v>
      </c>
      <c r="AE19780" s="334">
        <f t="shared" si="3093"/>
        <v>0.6</v>
      </c>
      <c r="AF19780" s="334">
        <f t="shared" si="3094"/>
        <v>0.60000000000000009</v>
      </c>
      <c r="AG19780" s="340">
        <f t="shared" si="3095"/>
        <v>1.1102230246251565E-16</v>
      </c>
      <c r="AI19780" s="340">
        <f t="shared" ref="AI19780:AM19795" si="3100">IF($C19780=AI$1,$AF19780,0)</f>
        <v>0</v>
      </c>
      <c r="AJ19780" s="340">
        <f t="shared" si="3100"/>
        <v>0</v>
      </c>
      <c r="AK19780" s="340">
        <f t="shared" si="3100"/>
        <v>0</v>
      </c>
      <c r="AL19780" s="340">
        <f t="shared" si="3100"/>
        <v>0</v>
      </c>
      <c r="AM19780" s="340">
        <f t="shared" si="3100"/>
        <v>0</v>
      </c>
    </row>
    <row r="19781" spans="1:39" x14ac:dyDescent="0.35">
      <c r="A19781" s="337">
        <v>41694</v>
      </c>
      <c r="B19781" s="338">
        <f t="shared" si="3097"/>
        <v>2014</v>
      </c>
      <c r="C19781" s="338">
        <f t="shared" si="3098"/>
        <v>2</v>
      </c>
      <c r="D19781" s="338">
        <f t="shared" si="3099"/>
        <v>24</v>
      </c>
      <c r="E19781" s="334">
        <v>0</v>
      </c>
      <c r="F19781" s="334">
        <v>0</v>
      </c>
      <c r="G19781" s="334">
        <v>0</v>
      </c>
      <c r="H19781" s="334">
        <v>0</v>
      </c>
      <c r="I19781" s="334">
        <v>0</v>
      </c>
      <c r="J19781" s="334">
        <v>0</v>
      </c>
      <c r="K19781" s="334">
        <v>0</v>
      </c>
      <c r="L19781" s="334">
        <v>0</v>
      </c>
      <c r="M19781" s="334">
        <v>0</v>
      </c>
      <c r="N19781" s="334">
        <v>0</v>
      </c>
      <c r="O19781" s="334">
        <v>0</v>
      </c>
      <c r="P19781" s="334">
        <v>0</v>
      </c>
      <c r="Q19781" s="334">
        <v>0</v>
      </c>
      <c r="R19781" s="334">
        <v>0</v>
      </c>
      <c r="S19781" s="334">
        <v>0</v>
      </c>
      <c r="T19781" s="334">
        <v>0</v>
      </c>
      <c r="U19781" s="334">
        <v>0</v>
      </c>
      <c r="V19781" s="334">
        <v>0</v>
      </c>
      <c r="W19781" s="334">
        <v>0</v>
      </c>
      <c r="X19781" s="334">
        <v>0</v>
      </c>
      <c r="Y19781" s="334">
        <v>0</v>
      </c>
      <c r="Z19781" s="334">
        <v>0</v>
      </c>
      <c r="AA19781" s="334">
        <v>0</v>
      </c>
      <c r="AB19781" s="334">
        <v>0</v>
      </c>
      <c r="AD19781" s="334">
        <v>0</v>
      </c>
      <c r="AE19781" s="334">
        <f t="shared" si="3093"/>
        <v>0</v>
      </c>
      <c r="AF19781" s="334">
        <f t="shared" si="3094"/>
        <v>0</v>
      </c>
      <c r="AG19781" s="340">
        <f t="shared" si="3095"/>
        <v>0</v>
      </c>
      <c r="AI19781" s="340">
        <f t="shared" si="3100"/>
        <v>0</v>
      </c>
      <c r="AJ19781" s="340">
        <f t="shared" si="3100"/>
        <v>0</v>
      </c>
      <c r="AK19781" s="340">
        <f t="shared" si="3100"/>
        <v>0</v>
      </c>
      <c r="AL19781" s="340">
        <f t="shared" si="3100"/>
        <v>0</v>
      </c>
      <c r="AM19781" s="340">
        <f t="shared" si="3100"/>
        <v>0</v>
      </c>
    </row>
    <row r="19782" spans="1:39" x14ac:dyDescent="0.35">
      <c r="A19782" s="337">
        <v>41695</v>
      </c>
      <c r="B19782" s="338">
        <f t="shared" si="3097"/>
        <v>2014</v>
      </c>
      <c r="C19782" s="338">
        <f t="shared" si="3098"/>
        <v>2</v>
      </c>
      <c r="D19782" s="338">
        <f t="shared" si="3099"/>
        <v>25</v>
      </c>
      <c r="E19782" s="334">
        <v>0</v>
      </c>
      <c r="F19782" s="334">
        <v>0</v>
      </c>
      <c r="G19782" s="334">
        <v>0</v>
      </c>
      <c r="H19782" s="334">
        <v>0</v>
      </c>
      <c r="I19782" s="334">
        <v>0</v>
      </c>
      <c r="J19782" s="334">
        <v>0</v>
      </c>
      <c r="K19782" s="334">
        <v>0</v>
      </c>
      <c r="L19782" s="334">
        <v>0</v>
      </c>
      <c r="M19782" s="334">
        <v>0</v>
      </c>
      <c r="N19782" s="334">
        <v>0</v>
      </c>
      <c r="O19782" s="334">
        <v>0</v>
      </c>
      <c r="P19782" s="334">
        <v>0</v>
      </c>
      <c r="Q19782" s="334">
        <v>0</v>
      </c>
      <c r="R19782" s="334">
        <v>0</v>
      </c>
      <c r="S19782" s="334">
        <v>0</v>
      </c>
      <c r="T19782" s="334">
        <v>0</v>
      </c>
      <c r="U19782" s="334">
        <v>0</v>
      </c>
      <c r="V19782" s="334">
        <v>0</v>
      </c>
      <c r="W19782" s="334">
        <v>0</v>
      </c>
      <c r="X19782" s="334">
        <v>0</v>
      </c>
      <c r="Y19782" s="334">
        <v>0</v>
      </c>
      <c r="Z19782" s="334">
        <v>0</v>
      </c>
      <c r="AA19782" s="334">
        <v>0</v>
      </c>
      <c r="AB19782" s="334">
        <v>0</v>
      </c>
      <c r="AD19782" s="334">
        <v>0</v>
      </c>
      <c r="AE19782" s="334">
        <f t="shared" si="3093"/>
        <v>0</v>
      </c>
      <c r="AF19782" s="334">
        <f t="shared" si="3094"/>
        <v>0</v>
      </c>
      <c r="AG19782" s="340">
        <f t="shared" si="3095"/>
        <v>0</v>
      </c>
      <c r="AI19782" s="340">
        <f t="shared" si="3100"/>
        <v>0</v>
      </c>
      <c r="AJ19782" s="340">
        <f t="shared" si="3100"/>
        <v>0</v>
      </c>
      <c r="AK19782" s="340">
        <f t="shared" si="3100"/>
        <v>0</v>
      </c>
      <c r="AL19782" s="340">
        <f t="shared" si="3100"/>
        <v>0</v>
      </c>
      <c r="AM19782" s="340">
        <f t="shared" si="3100"/>
        <v>0</v>
      </c>
    </row>
    <row r="19783" spans="1:39" x14ac:dyDescent="0.35">
      <c r="A19783" s="337">
        <v>41696</v>
      </c>
      <c r="B19783" s="338">
        <f t="shared" si="3097"/>
        <v>2014</v>
      </c>
      <c r="C19783" s="338">
        <f t="shared" si="3098"/>
        <v>2</v>
      </c>
      <c r="D19783" s="338">
        <f t="shared" si="3099"/>
        <v>26</v>
      </c>
      <c r="E19783" s="334">
        <v>0</v>
      </c>
      <c r="F19783" s="334">
        <v>0</v>
      </c>
      <c r="G19783" s="334">
        <v>0</v>
      </c>
      <c r="H19783" s="334">
        <v>0</v>
      </c>
      <c r="I19783" s="334">
        <v>0</v>
      </c>
      <c r="J19783" s="334">
        <v>0</v>
      </c>
      <c r="K19783" s="334">
        <v>0</v>
      </c>
      <c r="L19783" s="334">
        <v>0</v>
      </c>
      <c r="M19783" s="334">
        <v>0</v>
      </c>
      <c r="N19783" s="334">
        <v>0</v>
      </c>
      <c r="O19783" s="334">
        <v>0</v>
      </c>
      <c r="P19783" s="334">
        <v>0</v>
      </c>
      <c r="Q19783" s="334">
        <v>0</v>
      </c>
      <c r="R19783" s="334">
        <v>0</v>
      </c>
      <c r="S19783" s="334">
        <v>0</v>
      </c>
      <c r="T19783" s="334">
        <v>0</v>
      </c>
      <c r="U19783" s="334">
        <v>0</v>
      </c>
      <c r="V19783" s="334">
        <v>0</v>
      </c>
      <c r="W19783" s="334">
        <v>0</v>
      </c>
      <c r="X19783" s="334">
        <v>0</v>
      </c>
      <c r="Y19783" s="334">
        <v>0</v>
      </c>
      <c r="Z19783" s="334">
        <v>0</v>
      </c>
      <c r="AA19783" s="334">
        <v>0</v>
      </c>
      <c r="AB19783" s="334">
        <v>0</v>
      </c>
      <c r="AD19783" s="334">
        <v>0</v>
      </c>
      <c r="AE19783" s="334">
        <f t="shared" si="3093"/>
        <v>0</v>
      </c>
      <c r="AF19783" s="334">
        <f t="shared" si="3094"/>
        <v>0</v>
      </c>
      <c r="AG19783" s="340">
        <f t="shared" si="3095"/>
        <v>0</v>
      </c>
      <c r="AI19783" s="340">
        <f t="shared" si="3100"/>
        <v>0</v>
      </c>
      <c r="AJ19783" s="340">
        <f t="shared" si="3100"/>
        <v>0</v>
      </c>
      <c r="AK19783" s="340">
        <f t="shared" si="3100"/>
        <v>0</v>
      </c>
      <c r="AL19783" s="340">
        <f t="shared" si="3100"/>
        <v>0</v>
      </c>
      <c r="AM19783" s="340">
        <f t="shared" si="3100"/>
        <v>0</v>
      </c>
    </row>
    <row r="19784" spans="1:39" x14ac:dyDescent="0.35">
      <c r="A19784" s="337">
        <v>41697</v>
      </c>
      <c r="B19784" s="338">
        <f t="shared" si="3097"/>
        <v>2014</v>
      </c>
      <c r="C19784" s="338">
        <f t="shared" si="3098"/>
        <v>2</v>
      </c>
      <c r="D19784" s="338">
        <f t="shared" si="3099"/>
        <v>27</v>
      </c>
      <c r="E19784" s="334">
        <v>0</v>
      </c>
      <c r="F19784" s="334">
        <v>0</v>
      </c>
      <c r="G19784" s="334">
        <v>0</v>
      </c>
      <c r="H19784" s="334">
        <v>0</v>
      </c>
      <c r="I19784" s="334">
        <v>0</v>
      </c>
      <c r="J19784" s="334">
        <v>0</v>
      </c>
      <c r="K19784" s="334">
        <v>0</v>
      </c>
      <c r="L19784" s="334">
        <v>0</v>
      </c>
      <c r="M19784" s="334">
        <v>0</v>
      </c>
      <c r="N19784" s="334">
        <v>0</v>
      </c>
      <c r="O19784" s="334">
        <v>0</v>
      </c>
      <c r="P19784" s="334">
        <v>0</v>
      </c>
      <c r="Q19784" s="334">
        <v>0</v>
      </c>
      <c r="R19784" s="334">
        <v>0</v>
      </c>
      <c r="S19784" s="334">
        <v>0</v>
      </c>
      <c r="T19784" s="334">
        <v>0</v>
      </c>
      <c r="U19784" s="334">
        <v>0</v>
      </c>
      <c r="V19784" s="334">
        <v>0</v>
      </c>
      <c r="W19784" s="334">
        <v>0</v>
      </c>
      <c r="X19784" s="334">
        <v>0</v>
      </c>
      <c r="Y19784" s="334">
        <v>0</v>
      </c>
      <c r="Z19784" s="334">
        <v>0</v>
      </c>
      <c r="AA19784" s="334">
        <v>0</v>
      </c>
      <c r="AB19784" s="334">
        <v>0</v>
      </c>
      <c r="AD19784" s="334">
        <v>0</v>
      </c>
      <c r="AE19784" s="334">
        <f t="shared" si="3093"/>
        <v>0</v>
      </c>
      <c r="AF19784" s="334">
        <f t="shared" si="3094"/>
        <v>0</v>
      </c>
      <c r="AG19784" s="340">
        <f t="shared" si="3095"/>
        <v>0</v>
      </c>
      <c r="AI19784" s="340">
        <f t="shared" si="3100"/>
        <v>0</v>
      </c>
      <c r="AJ19784" s="340">
        <f t="shared" si="3100"/>
        <v>0</v>
      </c>
      <c r="AK19784" s="340">
        <f t="shared" si="3100"/>
        <v>0</v>
      </c>
      <c r="AL19784" s="340">
        <f t="shared" si="3100"/>
        <v>0</v>
      </c>
      <c r="AM19784" s="340">
        <f t="shared" si="3100"/>
        <v>0</v>
      </c>
    </row>
    <row r="19785" spans="1:39" x14ac:dyDescent="0.35">
      <c r="A19785" s="337">
        <v>41698</v>
      </c>
      <c r="B19785" s="338">
        <f t="shared" si="3097"/>
        <v>2014</v>
      </c>
      <c r="C19785" s="338">
        <f t="shared" si="3098"/>
        <v>2</v>
      </c>
      <c r="D19785" s="338">
        <f t="shared" si="3099"/>
        <v>28</v>
      </c>
      <c r="E19785" s="334">
        <v>0</v>
      </c>
      <c r="F19785" s="334">
        <v>0</v>
      </c>
      <c r="G19785" s="334">
        <v>0</v>
      </c>
      <c r="H19785" s="334">
        <v>0</v>
      </c>
      <c r="I19785" s="334">
        <v>0</v>
      </c>
      <c r="J19785" s="334">
        <v>0</v>
      </c>
      <c r="K19785" s="334">
        <v>0</v>
      </c>
      <c r="L19785" s="334">
        <v>0</v>
      </c>
      <c r="M19785" s="334">
        <v>0</v>
      </c>
      <c r="N19785" s="334">
        <v>0</v>
      </c>
      <c r="O19785" s="334">
        <v>0</v>
      </c>
      <c r="P19785" s="334">
        <v>0</v>
      </c>
      <c r="Q19785" s="334">
        <v>0</v>
      </c>
      <c r="R19785" s="334">
        <v>0</v>
      </c>
      <c r="S19785" s="334">
        <v>0</v>
      </c>
      <c r="T19785" s="334">
        <v>0</v>
      </c>
      <c r="U19785" s="334">
        <v>0</v>
      </c>
      <c r="V19785" s="334">
        <v>0</v>
      </c>
      <c r="W19785" s="334">
        <v>0</v>
      </c>
      <c r="X19785" s="334">
        <v>0</v>
      </c>
      <c r="Y19785" s="334">
        <v>0</v>
      </c>
      <c r="Z19785" s="334">
        <v>0</v>
      </c>
      <c r="AA19785" s="334">
        <v>0</v>
      </c>
      <c r="AB19785" s="334">
        <v>0</v>
      </c>
      <c r="AD19785" s="334">
        <v>0</v>
      </c>
      <c r="AE19785" s="334">
        <f t="shared" si="3093"/>
        <v>0</v>
      </c>
      <c r="AF19785" s="334">
        <f t="shared" si="3094"/>
        <v>0</v>
      </c>
      <c r="AG19785" s="340">
        <f t="shared" si="3095"/>
        <v>0</v>
      </c>
      <c r="AI19785" s="340">
        <f t="shared" si="3100"/>
        <v>0</v>
      </c>
      <c r="AJ19785" s="340">
        <f t="shared" si="3100"/>
        <v>0</v>
      </c>
      <c r="AK19785" s="340">
        <f t="shared" si="3100"/>
        <v>0</v>
      </c>
      <c r="AL19785" s="340">
        <f t="shared" si="3100"/>
        <v>0</v>
      </c>
      <c r="AM19785" s="340">
        <f t="shared" si="3100"/>
        <v>0</v>
      </c>
    </row>
    <row r="19786" spans="1:39" x14ac:dyDescent="0.35">
      <c r="A19786" s="337">
        <v>41699</v>
      </c>
      <c r="B19786" s="338">
        <f t="shared" si="3097"/>
        <v>2014</v>
      </c>
      <c r="C19786" s="338">
        <f t="shared" si="3098"/>
        <v>3</v>
      </c>
      <c r="D19786" s="338">
        <f t="shared" si="3099"/>
        <v>1</v>
      </c>
      <c r="E19786" s="334">
        <v>0</v>
      </c>
      <c r="F19786" s="334">
        <v>0</v>
      </c>
      <c r="G19786" s="334">
        <v>0</v>
      </c>
      <c r="H19786" s="334">
        <v>0</v>
      </c>
      <c r="I19786" s="334">
        <v>0</v>
      </c>
      <c r="J19786" s="334">
        <v>0</v>
      </c>
      <c r="K19786" s="334">
        <v>0</v>
      </c>
      <c r="L19786" s="334">
        <v>0</v>
      </c>
      <c r="M19786" s="334">
        <v>0</v>
      </c>
      <c r="N19786" s="334">
        <v>0</v>
      </c>
      <c r="O19786" s="334">
        <v>0</v>
      </c>
      <c r="P19786" s="334">
        <v>0</v>
      </c>
      <c r="Q19786" s="334">
        <v>0</v>
      </c>
      <c r="R19786" s="334">
        <v>0</v>
      </c>
      <c r="S19786" s="334">
        <v>0</v>
      </c>
      <c r="T19786" s="334">
        <v>0</v>
      </c>
      <c r="U19786" s="334">
        <v>0</v>
      </c>
      <c r="V19786" s="334">
        <v>0</v>
      </c>
      <c r="W19786" s="334">
        <v>0</v>
      </c>
      <c r="X19786" s="334">
        <v>0</v>
      </c>
      <c r="Y19786" s="334">
        <v>0</v>
      </c>
      <c r="Z19786" s="334">
        <v>0</v>
      </c>
      <c r="AA19786" s="334">
        <v>0</v>
      </c>
      <c r="AB19786" s="334">
        <v>0</v>
      </c>
      <c r="AD19786" s="334">
        <v>0</v>
      </c>
      <c r="AE19786" s="334">
        <f t="shared" si="3093"/>
        <v>0</v>
      </c>
      <c r="AF19786" s="334">
        <f t="shared" si="3094"/>
        <v>0</v>
      </c>
      <c r="AG19786" s="340">
        <f t="shared" si="3095"/>
        <v>0</v>
      </c>
      <c r="AI19786" s="340">
        <f t="shared" si="3100"/>
        <v>0</v>
      </c>
      <c r="AJ19786" s="340">
        <f t="shared" si="3100"/>
        <v>0</v>
      </c>
      <c r="AK19786" s="340">
        <f t="shared" si="3100"/>
        <v>0</v>
      </c>
      <c r="AL19786" s="340">
        <f t="shared" si="3100"/>
        <v>0</v>
      </c>
      <c r="AM19786" s="340">
        <f t="shared" si="3100"/>
        <v>0</v>
      </c>
    </row>
    <row r="19787" spans="1:39" x14ac:dyDescent="0.35">
      <c r="A19787" s="337">
        <v>41700</v>
      </c>
      <c r="B19787" s="338">
        <f t="shared" si="3097"/>
        <v>2014</v>
      </c>
      <c r="C19787" s="338">
        <f t="shared" si="3098"/>
        <v>3</v>
      </c>
      <c r="D19787" s="338">
        <f t="shared" si="3099"/>
        <v>2</v>
      </c>
      <c r="E19787" s="334">
        <v>0</v>
      </c>
      <c r="F19787" s="334">
        <v>0</v>
      </c>
      <c r="G19787" s="334">
        <v>0</v>
      </c>
      <c r="H19787" s="334">
        <v>0</v>
      </c>
      <c r="I19787" s="334">
        <v>0</v>
      </c>
      <c r="J19787" s="334">
        <v>0</v>
      </c>
      <c r="K19787" s="334">
        <v>0</v>
      </c>
      <c r="L19787" s="334">
        <v>0</v>
      </c>
      <c r="M19787" s="334">
        <v>0</v>
      </c>
      <c r="N19787" s="334">
        <v>0</v>
      </c>
      <c r="O19787" s="334">
        <v>0</v>
      </c>
      <c r="P19787" s="334">
        <v>0</v>
      </c>
      <c r="Q19787" s="334">
        <v>0</v>
      </c>
      <c r="R19787" s="334">
        <v>0</v>
      </c>
      <c r="S19787" s="334">
        <v>0</v>
      </c>
      <c r="T19787" s="334">
        <v>0</v>
      </c>
      <c r="U19787" s="334">
        <v>0</v>
      </c>
      <c r="V19787" s="334">
        <v>0</v>
      </c>
      <c r="W19787" s="334">
        <v>0</v>
      </c>
      <c r="X19787" s="334">
        <v>0</v>
      </c>
      <c r="Y19787" s="334">
        <v>0</v>
      </c>
      <c r="Z19787" s="334">
        <v>0</v>
      </c>
      <c r="AA19787" s="334">
        <v>0</v>
      </c>
      <c r="AB19787" s="334">
        <v>0</v>
      </c>
      <c r="AD19787" s="334">
        <v>0</v>
      </c>
      <c r="AE19787" s="334">
        <f t="shared" si="3093"/>
        <v>0</v>
      </c>
      <c r="AF19787" s="334">
        <f t="shared" si="3094"/>
        <v>0</v>
      </c>
      <c r="AG19787" s="340">
        <f t="shared" si="3095"/>
        <v>0</v>
      </c>
      <c r="AI19787" s="340">
        <f t="shared" si="3100"/>
        <v>0</v>
      </c>
      <c r="AJ19787" s="340">
        <f t="shared" si="3100"/>
        <v>0</v>
      </c>
      <c r="AK19787" s="340">
        <f t="shared" si="3100"/>
        <v>0</v>
      </c>
      <c r="AL19787" s="340">
        <f t="shared" si="3100"/>
        <v>0</v>
      </c>
      <c r="AM19787" s="340">
        <f t="shared" si="3100"/>
        <v>0</v>
      </c>
    </row>
    <row r="19788" spans="1:39" x14ac:dyDescent="0.35">
      <c r="A19788" s="337">
        <v>41701</v>
      </c>
      <c r="B19788" s="338">
        <f t="shared" si="3097"/>
        <v>2014</v>
      </c>
      <c r="C19788" s="338">
        <f t="shared" si="3098"/>
        <v>3</v>
      </c>
      <c r="D19788" s="338">
        <f t="shared" si="3099"/>
        <v>3</v>
      </c>
      <c r="E19788" s="334">
        <v>0</v>
      </c>
      <c r="F19788" s="334">
        <v>0</v>
      </c>
      <c r="G19788" s="334">
        <v>0</v>
      </c>
      <c r="H19788" s="334">
        <v>0</v>
      </c>
      <c r="I19788" s="334">
        <v>0</v>
      </c>
      <c r="J19788" s="334">
        <v>0</v>
      </c>
      <c r="K19788" s="334">
        <v>0</v>
      </c>
      <c r="L19788" s="334">
        <v>0</v>
      </c>
      <c r="M19788" s="334">
        <v>0</v>
      </c>
      <c r="N19788" s="334">
        <v>0</v>
      </c>
      <c r="O19788" s="334">
        <v>0</v>
      </c>
      <c r="P19788" s="334">
        <v>0</v>
      </c>
      <c r="Q19788" s="334">
        <v>0</v>
      </c>
      <c r="R19788" s="334">
        <v>0</v>
      </c>
      <c r="S19788" s="334">
        <v>0</v>
      </c>
      <c r="T19788" s="334">
        <v>0</v>
      </c>
      <c r="U19788" s="334">
        <v>0</v>
      </c>
      <c r="V19788" s="334">
        <v>0</v>
      </c>
      <c r="W19788" s="334">
        <v>0</v>
      </c>
      <c r="X19788" s="334">
        <v>0</v>
      </c>
      <c r="Y19788" s="334">
        <v>0</v>
      </c>
      <c r="Z19788" s="334">
        <v>0</v>
      </c>
      <c r="AA19788" s="334">
        <v>0</v>
      </c>
      <c r="AB19788" s="334">
        <v>0</v>
      </c>
      <c r="AD19788" s="334">
        <v>0</v>
      </c>
      <c r="AE19788" s="334">
        <f t="shared" si="3093"/>
        <v>0</v>
      </c>
      <c r="AF19788" s="334">
        <f t="shared" si="3094"/>
        <v>0</v>
      </c>
      <c r="AG19788" s="340">
        <f t="shared" si="3095"/>
        <v>0</v>
      </c>
      <c r="AI19788" s="340">
        <f t="shared" si="3100"/>
        <v>0</v>
      </c>
      <c r="AJ19788" s="340">
        <f t="shared" si="3100"/>
        <v>0</v>
      </c>
      <c r="AK19788" s="340">
        <f t="shared" si="3100"/>
        <v>0</v>
      </c>
      <c r="AL19788" s="340">
        <f t="shared" si="3100"/>
        <v>0</v>
      </c>
      <c r="AM19788" s="340">
        <f t="shared" si="3100"/>
        <v>0</v>
      </c>
    </row>
    <row r="19789" spans="1:39" x14ac:dyDescent="0.35">
      <c r="A19789" s="337">
        <v>41702</v>
      </c>
      <c r="B19789" s="338">
        <f t="shared" si="3097"/>
        <v>2014</v>
      </c>
      <c r="C19789" s="338">
        <f t="shared" si="3098"/>
        <v>3</v>
      </c>
      <c r="D19789" s="338">
        <f t="shared" si="3099"/>
        <v>4</v>
      </c>
      <c r="E19789" s="334">
        <v>0</v>
      </c>
      <c r="F19789" s="334">
        <v>0</v>
      </c>
      <c r="G19789" s="334">
        <v>0.1</v>
      </c>
      <c r="H19789" s="334">
        <v>0</v>
      </c>
      <c r="I19789" s="334">
        <v>0</v>
      </c>
      <c r="J19789" s="334">
        <v>0</v>
      </c>
      <c r="K19789" s="334">
        <v>0</v>
      </c>
      <c r="L19789" s="334">
        <v>0.1</v>
      </c>
      <c r="M19789" s="334">
        <v>0</v>
      </c>
      <c r="N19789" s="334">
        <v>0</v>
      </c>
      <c r="O19789" s="334">
        <v>0</v>
      </c>
      <c r="P19789" s="334">
        <v>0</v>
      </c>
      <c r="Q19789" s="334">
        <v>0</v>
      </c>
      <c r="R19789" s="334">
        <v>0</v>
      </c>
      <c r="S19789" s="334">
        <v>0</v>
      </c>
      <c r="T19789" s="334">
        <v>0</v>
      </c>
      <c r="U19789" s="334">
        <v>0</v>
      </c>
      <c r="V19789" s="334">
        <v>0</v>
      </c>
      <c r="W19789" s="334">
        <v>0</v>
      </c>
      <c r="X19789" s="334">
        <v>0</v>
      </c>
      <c r="Y19789" s="334">
        <v>0</v>
      </c>
      <c r="Z19789" s="334">
        <v>0</v>
      </c>
      <c r="AA19789" s="334">
        <v>0</v>
      </c>
      <c r="AB19789" s="334">
        <v>0</v>
      </c>
      <c r="AD19789" s="334">
        <v>0.2</v>
      </c>
      <c r="AE19789" s="334">
        <f t="shared" si="3093"/>
        <v>0.2</v>
      </c>
      <c r="AF19789" s="334">
        <f t="shared" si="3094"/>
        <v>0.2</v>
      </c>
      <c r="AG19789" s="340">
        <f t="shared" si="3095"/>
        <v>0</v>
      </c>
      <c r="AI19789" s="340">
        <f t="shared" si="3100"/>
        <v>0</v>
      </c>
      <c r="AJ19789" s="340">
        <f t="shared" si="3100"/>
        <v>0</v>
      </c>
      <c r="AK19789" s="340">
        <f t="shared" si="3100"/>
        <v>0</v>
      </c>
      <c r="AL19789" s="340">
        <f t="shared" si="3100"/>
        <v>0</v>
      </c>
      <c r="AM19789" s="340">
        <f t="shared" si="3100"/>
        <v>0</v>
      </c>
    </row>
    <row r="19790" spans="1:39" x14ac:dyDescent="0.35">
      <c r="A19790" s="337">
        <v>41703</v>
      </c>
      <c r="B19790" s="338">
        <f t="shared" si="3097"/>
        <v>2014</v>
      </c>
      <c r="C19790" s="338">
        <f t="shared" si="3098"/>
        <v>3</v>
      </c>
      <c r="D19790" s="338">
        <f t="shared" si="3099"/>
        <v>5</v>
      </c>
      <c r="E19790" s="334">
        <v>0</v>
      </c>
      <c r="F19790" s="334">
        <v>0</v>
      </c>
      <c r="G19790" s="334">
        <v>0</v>
      </c>
      <c r="H19790" s="334">
        <v>0.1</v>
      </c>
      <c r="I19790" s="334">
        <v>0</v>
      </c>
      <c r="J19790" s="334">
        <v>0</v>
      </c>
      <c r="K19790" s="334">
        <v>0</v>
      </c>
      <c r="L19790" s="334">
        <v>0</v>
      </c>
      <c r="M19790" s="334">
        <v>0</v>
      </c>
      <c r="N19790" s="334">
        <v>0</v>
      </c>
      <c r="O19790" s="334">
        <v>0</v>
      </c>
      <c r="P19790" s="334">
        <v>0</v>
      </c>
      <c r="Q19790" s="334">
        <v>0.1</v>
      </c>
      <c r="R19790" s="334">
        <v>0</v>
      </c>
      <c r="S19790" s="334">
        <v>0</v>
      </c>
      <c r="T19790" s="334">
        <v>0</v>
      </c>
      <c r="U19790" s="334">
        <v>0</v>
      </c>
      <c r="V19790" s="334">
        <v>0</v>
      </c>
      <c r="W19790" s="334">
        <v>0</v>
      </c>
      <c r="X19790" s="334">
        <v>0</v>
      </c>
      <c r="Y19790" s="334">
        <v>0</v>
      </c>
      <c r="Z19790" s="334">
        <v>0</v>
      </c>
      <c r="AA19790" s="334">
        <v>0</v>
      </c>
      <c r="AB19790" s="334">
        <v>0</v>
      </c>
      <c r="AD19790" s="334">
        <v>0.2</v>
      </c>
      <c r="AE19790" s="334">
        <f t="shared" si="3093"/>
        <v>0.2</v>
      </c>
      <c r="AF19790" s="334">
        <f t="shared" si="3094"/>
        <v>0.2</v>
      </c>
      <c r="AG19790" s="340">
        <f t="shared" si="3095"/>
        <v>0</v>
      </c>
      <c r="AI19790" s="340">
        <f t="shared" si="3100"/>
        <v>0</v>
      </c>
      <c r="AJ19790" s="340">
        <f t="shared" si="3100"/>
        <v>0</v>
      </c>
      <c r="AK19790" s="340">
        <f t="shared" si="3100"/>
        <v>0</v>
      </c>
      <c r="AL19790" s="340">
        <f t="shared" si="3100"/>
        <v>0</v>
      </c>
      <c r="AM19790" s="340">
        <f t="shared" si="3100"/>
        <v>0</v>
      </c>
    </row>
    <row r="19791" spans="1:39" x14ac:dyDescent="0.35">
      <c r="A19791" s="337">
        <v>41704</v>
      </c>
      <c r="B19791" s="338">
        <f t="shared" si="3097"/>
        <v>2014</v>
      </c>
      <c r="C19791" s="338">
        <f t="shared" si="3098"/>
        <v>3</v>
      </c>
      <c r="D19791" s="338">
        <f t="shared" si="3099"/>
        <v>6</v>
      </c>
      <c r="E19791" s="334">
        <v>0</v>
      </c>
      <c r="F19791" s="334">
        <v>0</v>
      </c>
      <c r="G19791" s="334">
        <v>0</v>
      </c>
      <c r="H19791" s="334">
        <v>0</v>
      </c>
      <c r="I19791" s="334">
        <v>0</v>
      </c>
      <c r="J19791" s="334">
        <v>0</v>
      </c>
      <c r="K19791" s="334">
        <v>0</v>
      </c>
      <c r="L19791" s="334">
        <v>0</v>
      </c>
      <c r="M19791" s="334">
        <v>0</v>
      </c>
      <c r="N19791" s="334">
        <v>0</v>
      </c>
      <c r="O19791" s="334">
        <v>0.2</v>
      </c>
      <c r="P19791" s="334">
        <v>0</v>
      </c>
      <c r="Q19791" s="334">
        <v>0</v>
      </c>
      <c r="R19791" s="334">
        <v>0.2</v>
      </c>
      <c r="S19791" s="334">
        <v>0</v>
      </c>
      <c r="T19791" s="334">
        <v>0</v>
      </c>
      <c r="U19791" s="334">
        <v>0</v>
      </c>
      <c r="V19791" s="334">
        <v>0</v>
      </c>
      <c r="W19791" s="334">
        <v>0</v>
      </c>
      <c r="X19791" s="334">
        <v>0</v>
      </c>
      <c r="Y19791" s="334">
        <v>0</v>
      </c>
      <c r="Z19791" s="334">
        <v>0</v>
      </c>
      <c r="AA19791" s="334">
        <v>0</v>
      </c>
      <c r="AB19791" s="334">
        <v>0</v>
      </c>
      <c r="AD19791" s="334">
        <v>0.4</v>
      </c>
      <c r="AE19791" s="334">
        <f t="shared" si="3093"/>
        <v>0.4</v>
      </c>
      <c r="AF19791" s="334">
        <f t="shared" si="3094"/>
        <v>0.4</v>
      </c>
      <c r="AG19791" s="340">
        <f t="shared" si="3095"/>
        <v>0</v>
      </c>
      <c r="AI19791" s="340">
        <f t="shared" si="3100"/>
        <v>0</v>
      </c>
      <c r="AJ19791" s="340">
        <f t="shared" si="3100"/>
        <v>0</v>
      </c>
      <c r="AK19791" s="340">
        <f t="shared" si="3100"/>
        <v>0</v>
      </c>
      <c r="AL19791" s="340">
        <f t="shared" si="3100"/>
        <v>0</v>
      </c>
      <c r="AM19791" s="340">
        <f t="shared" si="3100"/>
        <v>0</v>
      </c>
    </row>
    <row r="19792" spans="1:39" x14ac:dyDescent="0.35">
      <c r="A19792" s="337">
        <v>41705</v>
      </c>
      <c r="B19792" s="338">
        <f t="shared" si="3097"/>
        <v>2014</v>
      </c>
      <c r="C19792" s="338">
        <f t="shared" si="3098"/>
        <v>3</v>
      </c>
      <c r="D19792" s="338">
        <f t="shared" si="3099"/>
        <v>7</v>
      </c>
      <c r="E19792" s="334">
        <v>0</v>
      </c>
      <c r="F19792" s="334">
        <v>0</v>
      </c>
      <c r="G19792" s="334">
        <v>0</v>
      </c>
      <c r="H19792" s="334">
        <v>0</v>
      </c>
      <c r="I19792" s="334">
        <v>0</v>
      </c>
      <c r="J19792" s="334">
        <v>0</v>
      </c>
      <c r="K19792" s="334">
        <v>0</v>
      </c>
      <c r="L19792" s="334">
        <v>0</v>
      </c>
      <c r="M19792" s="334">
        <v>0</v>
      </c>
      <c r="N19792" s="334">
        <v>0</v>
      </c>
      <c r="O19792" s="334">
        <v>0</v>
      </c>
      <c r="P19792" s="334">
        <v>0</v>
      </c>
      <c r="Q19792" s="334">
        <v>0</v>
      </c>
      <c r="R19792" s="334">
        <v>0</v>
      </c>
      <c r="S19792" s="334">
        <v>0</v>
      </c>
      <c r="T19792" s="334">
        <v>0</v>
      </c>
      <c r="U19792" s="334">
        <v>0</v>
      </c>
      <c r="V19792" s="334">
        <v>0</v>
      </c>
      <c r="W19792" s="334">
        <v>0</v>
      </c>
      <c r="X19792" s="334">
        <v>0</v>
      </c>
      <c r="Y19792" s="334">
        <v>0</v>
      </c>
      <c r="Z19792" s="334">
        <v>0</v>
      </c>
      <c r="AA19792" s="334">
        <v>0</v>
      </c>
      <c r="AB19792" s="334">
        <v>0</v>
      </c>
      <c r="AD19792" s="334">
        <v>0</v>
      </c>
      <c r="AE19792" s="334">
        <f t="shared" si="3093"/>
        <v>0</v>
      </c>
      <c r="AF19792" s="334">
        <f t="shared" si="3094"/>
        <v>0</v>
      </c>
      <c r="AG19792" s="340">
        <f t="shared" si="3095"/>
        <v>0</v>
      </c>
      <c r="AI19792" s="340">
        <f t="shared" si="3100"/>
        <v>0</v>
      </c>
      <c r="AJ19792" s="340">
        <f t="shared" si="3100"/>
        <v>0</v>
      </c>
      <c r="AK19792" s="340">
        <f t="shared" si="3100"/>
        <v>0</v>
      </c>
      <c r="AL19792" s="340">
        <f t="shared" si="3100"/>
        <v>0</v>
      </c>
      <c r="AM19792" s="340">
        <f t="shared" si="3100"/>
        <v>0</v>
      </c>
    </row>
    <row r="19793" spans="1:39" x14ac:dyDescent="0.35">
      <c r="A19793" s="337">
        <v>41706</v>
      </c>
      <c r="B19793" s="338">
        <f t="shared" si="3097"/>
        <v>2014</v>
      </c>
      <c r="C19793" s="338">
        <f t="shared" si="3098"/>
        <v>3</v>
      </c>
      <c r="D19793" s="338">
        <f t="shared" si="3099"/>
        <v>8</v>
      </c>
      <c r="E19793" s="334">
        <v>0</v>
      </c>
      <c r="F19793" s="334">
        <v>0</v>
      </c>
      <c r="G19793" s="334">
        <v>0</v>
      </c>
      <c r="H19793" s="334">
        <v>0</v>
      </c>
      <c r="I19793" s="334">
        <v>0</v>
      </c>
      <c r="J19793" s="334">
        <v>0</v>
      </c>
      <c r="K19793" s="334">
        <v>0</v>
      </c>
      <c r="L19793" s="334">
        <v>0</v>
      </c>
      <c r="M19793" s="334">
        <v>0</v>
      </c>
      <c r="N19793" s="334">
        <v>0</v>
      </c>
      <c r="O19793" s="334">
        <v>0</v>
      </c>
      <c r="P19793" s="334">
        <v>0</v>
      </c>
      <c r="Q19793" s="334">
        <v>0</v>
      </c>
      <c r="R19793" s="334">
        <v>0</v>
      </c>
      <c r="S19793" s="334">
        <v>0</v>
      </c>
      <c r="T19793" s="334">
        <v>0</v>
      </c>
      <c r="U19793" s="334">
        <v>0</v>
      </c>
      <c r="V19793" s="334">
        <v>0</v>
      </c>
      <c r="W19793" s="334">
        <v>0</v>
      </c>
      <c r="X19793" s="334">
        <v>0</v>
      </c>
      <c r="Y19793" s="334">
        <v>0</v>
      </c>
      <c r="Z19793" s="334">
        <v>0</v>
      </c>
      <c r="AA19793" s="334">
        <v>0</v>
      </c>
      <c r="AB19793" s="334">
        <v>0</v>
      </c>
      <c r="AD19793" s="334">
        <v>0</v>
      </c>
      <c r="AE19793" s="334">
        <f t="shared" si="3093"/>
        <v>0</v>
      </c>
      <c r="AF19793" s="334">
        <f t="shared" si="3094"/>
        <v>0</v>
      </c>
      <c r="AG19793" s="340">
        <f t="shared" si="3095"/>
        <v>0</v>
      </c>
      <c r="AI19793" s="340">
        <f t="shared" si="3100"/>
        <v>0</v>
      </c>
      <c r="AJ19793" s="340">
        <f t="shared" si="3100"/>
        <v>0</v>
      </c>
      <c r="AK19793" s="340">
        <f t="shared" si="3100"/>
        <v>0</v>
      </c>
      <c r="AL19793" s="340">
        <f t="shared" si="3100"/>
        <v>0</v>
      </c>
      <c r="AM19793" s="340">
        <f t="shared" si="3100"/>
        <v>0</v>
      </c>
    </row>
    <row r="19794" spans="1:39" x14ac:dyDescent="0.35">
      <c r="A19794" s="337">
        <v>41707</v>
      </c>
      <c r="B19794" s="338">
        <f t="shared" si="3097"/>
        <v>2014</v>
      </c>
      <c r="C19794" s="338">
        <f t="shared" si="3098"/>
        <v>3</v>
      </c>
      <c r="D19794" s="338">
        <f t="shared" si="3099"/>
        <v>9</v>
      </c>
      <c r="E19794" s="334">
        <v>0</v>
      </c>
      <c r="F19794" s="334">
        <v>0</v>
      </c>
      <c r="G19794" s="334">
        <v>0</v>
      </c>
      <c r="H19794" s="334">
        <v>0</v>
      </c>
      <c r="I19794" s="334">
        <v>0</v>
      </c>
      <c r="J19794" s="334">
        <v>0</v>
      </c>
      <c r="K19794" s="334">
        <v>0</v>
      </c>
      <c r="L19794" s="334">
        <v>0</v>
      </c>
      <c r="M19794" s="334">
        <v>0</v>
      </c>
      <c r="N19794" s="334">
        <v>0</v>
      </c>
      <c r="O19794" s="334">
        <v>0</v>
      </c>
      <c r="P19794" s="334">
        <v>0</v>
      </c>
      <c r="Q19794" s="334">
        <v>0</v>
      </c>
      <c r="R19794" s="334">
        <v>0</v>
      </c>
      <c r="S19794" s="334">
        <v>0</v>
      </c>
      <c r="T19794" s="334">
        <v>0</v>
      </c>
      <c r="U19794" s="334">
        <v>0</v>
      </c>
      <c r="V19794" s="334">
        <v>0</v>
      </c>
      <c r="W19794" s="334">
        <v>0</v>
      </c>
      <c r="X19794" s="334">
        <v>0</v>
      </c>
      <c r="Y19794" s="334">
        <v>0</v>
      </c>
      <c r="Z19794" s="334">
        <v>0</v>
      </c>
      <c r="AA19794" s="334">
        <v>0</v>
      </c>
      <c r="AB19794" s="334">
        <v>0</v>
      </c>
      <c r="AD19794" s="334">
        <v>0</v>
      </c>
      <c r="AE19794" s="334">
        <f t="shared" si="3093"/>
        <v>0</v>
      </c>
      <c r="AF19794" s="334">
        <f t="shared" si="3094"/>
        <v>0</v>
      </c>
      <c r="AG19794" s="340">
        <f t="shared" si="3095"/>
        <v>0</v>
      </c>
      <c r="AI19794" s="340">
        <f t="shared" si="3100"/>
        <v>0</v>
      </c>
      <c r="AJ19794" s="340">
        <f t="shared" si="3100"/>
        <v>0</v>
      </c>
      <c r="AK19794" s="340">
        <f t="shared" si="3100"/>
        <v>0</v>
      </c>
      <c r="AL19794" s="340">
        <f t="shared" si="3100"/>
        <v>0</v>
      </c>
      <c r="AM19794" s="340">
        <f t="shared" si="3100"/>
        <v>0</v>
      </c>
    </row>
    <row r="19795" spans="1:39" x14ac:dyDescent="0.35">
      <c r="A19795" s="337">
        <v>41708</v>
      </c>
      <c r="B19795" s="338">
        <f t="shared" si="3097"/>
        <v>2014</v>
      </c>
      <c r="C19795" s="338">
        <f t="shared" si="3098"/>
        <v>3</v>
      </c>
      <c r="D19795" s="338">
        <f t="shared" si="3099"/>
        <v>10</v>
      </c>
      <c r="E19795" s="334">
        <v>0</v>
      </c>
      <c r="F19795" s="334">
        <v>0</v>
      </c>
      <c r="G19795" s="334">
        <v>0</v>
      </c>
      <c r="H19795" s="334">
        <v>0</v>
      </c>
      <c r="I19795" s="334">
        <v>0</v>
      </c>
      <c r="J19795" s="334">
        <v>0</v>
      </c>
      <c r="K19795" s="334">
        <v>0</v>
      </c>
      <c r="L19795" s="334">
        <v>0</v>
      </c>
      <c r="M19795" s="334">
        <v>0</v>
      </c>
      <c r="N19795" s="334">
        <v>0</v>
      </c>
      <c r="O19795" s="334">
        <v>0</v>
      </c>
      <c r="P19795" s="334">
        <v>0</v>
      </c>
      <c r="Q19795" s="334">
        <v>0</v>
      </c>
      <c r="R19795" s="334">
        <v>0</v>
      </c>
      <c r="S19795" s="334">
        <v>0</v>
      </c>
      <c r="T19795" s="334">
        <v>0</v>
      </c>
      <c r="U19795" s="334">
        <v>0</v>
      </c>
      <c r="V19795" s="334">
        <v>0</v>
      </c>
      <c r="W19795" s="334">
        <v>0</v>
      </c>
      <c r="X19795" s="334">
        <v>0</v>
      </c>
      <c r="Y19795" s="334">
        <v>0</v>
      </c>
      <c r="Z19795" s="334">
        <v>0</v>
      </c>
      <c r="AA19795" s="334">
        <v>0</v>
      </c>
      <c r="AB19795" s="334">
        <v>0</v>
      </c>
      <c r="AD19795" s="334">
        <v>0</v>
      </c>
      <c r="AE19795" s="334">
        <f t="shared" si="3093"/>
        <v>0</v>
      </c>
      <c r="AF19795" s="334">
        <f t="shared" si="3094"/>
        <v>0</v>
      </c>
      <c r="AG19795" s="340">
        <f t="shared" si="3095"/>
        <v>0</v>
      </c>
      <c r="AI19795" s="340">
        <f t="shared" si="3100"/>
        <v>0</v>
      </c>
      <c r="AJ19795" s="340">
        <f t="shared" si="3100"/>
        <v>0</v>
      </c>
      <c r="AK19795" s="340">
        <f t="shared" si="3100"/>
        <v>0</v>
      </c>
      <c r="AL19795" s="340">
        <f t="shared" si="3100"/>
        <v>0</v>
      </c>
      <c r="AM19795" s="340">
        <f t="shared" si="3100"/>
        <v>0</v>
      </c>
    </row>
    <row r="19796" spans="1:39" x14ac:dyDescent="0.35">
      <c r="A19796" s="337">
        <v>41709</v>
      </c>
      <c r="B19796" s="338">
        <f t="shared" si="3097"/>
        <v>2014</v>
      </c>
      <c r="C19796" s="338">
        <f t="shared" si="3098"/>
        <v>3</v>
      </c>
      <c r="D19796" s="338">
        <f t="shared" si="3099"/>
        <v>11</v>
      </c>
      <c r="E19796" s="334">
        <v>0</v>
      </c>
      <c r="F19796" s="334">
        <v>0</v>
      </c>
      <c r="G19796" s="334">
        <v>0</v>
      </c>
      <c r="H19796" s="334">
        <v>0</v>
      </c>
      <c r="I19796" s="334">
        <v>0</v>
      </c>
      <c r="J19796" s="334">
        <v>0</v>
      </c>
      <c r="K19796" s="334">
        <v>0</v>
      </c>
      <c r="L19796" s="334">
        <v>0</v>
      </c>
      <c r="M19796" s="334">
        <v>0</v>
      </c>
      <c r="N19796" s="334">
        <v>0</v>
      </c>
      <c r="O19796" s="334">
        <v>0</v>
      </c>
      <c r="P19796" s="334">
        <v>0</v>
      </c>
      <c r="Q19796" s="334">
        <v>0</v>
      </c>
      <c r="R19796" s="334">
        <v>0</v>
      </c>
      <c r="S19796" s="334">
        <v>0</v>
      </c>
      <c r="T19796" s="334">
        <v>0</v>
      </c>
      <c r="U19796" s="334">
        <v>0</v>
      </c>
      <c r="V19796" s="334">
        <v>0</v>
      </c>
      <c r="W19796" s="334">
        <v>0</v>
      </c>
      <c r="X19796" s="334">
        <v>0</v>
      </c>
      <c r="Y19796" s="334">
        <v>0</v>
      </c>
      <c r="Z19796" s="334">
        <v>0</v>
      </c>
      <c r="AA19796" s="334">
        <v>0</v>
      </c>
      <c r="AB19796" s="334">
        <v>0</v>
      </c>
      <c r="AD19796" s="334">
        <v>0</v>
      </c>
      <c r="AE19796" s="334">
        <f t="shared" si="3093"/>
        <v>0</v>
      </c>
      <c r="AF19796" s="334">
        <f t="shared" si="3094"/>
        <v>0</v>
      </c>
      <c r="AG19796" s="340">
        <f t="shared" si="3095"/>
        <v>0</v>
      </c>
      <c r="AI19796" s="340">
        <f t="shared" ref="AI19796:AM19811" si="3101">IF($C19796=AI$1,$AF19796,0)</f>
        <v>0</v>
      </c>
      <c r="AJ19796" s="340">
        <f t="shared" si="3101"/>
        <v>0</v>
      </c>
      <c r="AK19796" s="340">
        <f t="shared" si="3101"/>
        <v>0</v>
      </c>
      <c r="AL19796" s="340">
        <f t="shared" si="3101"/>
        <v>0</v>
      </c>
      <c r="AM19796" s="340">
        <f t="shared" si="3101"/>
        <v>0</v>
      </c>
    </row>
    <row r="19797" spans="1:39" x14ac:dyDescent="0.35">
      <c r="A19797" s="337">
        <v>41710</v>
      </c>
      <c r="B19797" s="338">
        <f t="shared" si="3097"/>
        <v>2014</v>
      </c>
      <c r="C19797" s="338">
        <f t="shared" si="3098"/>
        <v>3</v>
      </c>
      <c r="D19797" s="338">
        <f t="shared" si="3099"/>
        <v>12</v>
      </c>
      <c r="E19797" s="334">
        <v>0</v>
      </c>
      <c r="F19797" s="334">
        <v>0</v>
      </c>
      <c r="G19797" s="334">
        <v>0</v>
      </c>
      <c r="H19797" s="334">
        <v>0</v>
      </c>
      <c r="I19797" s="334">
        <v>0</v>
      </c>
      <c r="J19797" s="334">
        <v>0</v>
      </c>
      <c r="K19797" s="334">
        <v>0</v>
      </c>
      <c r="L19797" s="334">
        <v>0</v>
      </c>
      <c r="M19797" s="334">
        <v>0</v>
      </c>
      <c r="N19797" s="334">
        <v>0</v>
      </c>
      <c r="O19797" s="334">
        <v>0</v>
      </c>
      <c r="P19797" s="334">
        <v>0</v>
      </c>
      <c r="Q19797" s="334">
        <v>0</v>
      </c>
      <c r="R19797" s="334">
        <v>0</v>
      </c>
      <c r="S19797" s="334">
        <v>0</v>
      </c>
      <c r="T19797" s="334">
        <v>0</v>
      </c>
      <c r="U19797" s="334">
        <v>0</v>
      </c>
      <c r="V19797" s="334">
        <v>0</v>
      </c>
      <c r="W19797" s="334">
        <v>0</v>
      </c>
      <c r="X19797" s="334">
        <v>0</v>
      </c>
      <c r="Y19797" s="334">
        <v>0</v>
      </c>
      <c r="Z19797" s="334">
        <v>0</v>
      </c>
      <c r="AA19797" s="334">
        <v>0</v>
      </c>
      <c r="AB19797" s="334">
        <v>0</v>
      </c>
      <c r="AD19797" s="334">
        <v>0</v>
      </c>
      <c r="AE19797" s="334">
        <f t="shared" si="3093"/>
        <v>0</v>
      </c>
      <c r="AF19797" s="334">
        <f t="shared" si="3094"/>
        <v>0</v>
      </c>
      <c r="AG19797" s="340">
        <f t="shared" si="3095"/>
        <v>0</v>
      </c>
      <c r="AI19797" s="340">
        <f t="shared" si="3101"/>
        <v>0</v>
      </c>
      <c r="AJ19797" s="340">
        <f t="shared" si="3101"/>
        <v>0</v>
      </c>
      <c r="AK19797" s="340">
        <f t="shared" si="3101"/>
        <v>0</v>
      </c>
      <c r="AL19797" s="340">
        <f t="shared" si="3101"/>
        <v>0</v>
      </c>
      <c r="AM19797" s="340">
        <f t="shared" si="3101"/>
        <v>0</v>
      </c>
    </row>
    <row r="19798" spans="1:39" x14ac:dyDescent="0.35">
      <c r="A19798" s="337">
        <v>41711</v>
      </c>
      <c r="B19798" s="338">
        <f t="shared" si="3097"/>
        <v>2014</v>
      </c>
      <c r="C19798" s="338">
        <f t="shared" si="3098"/>
        <v>3</v>
      </c>
      <c r="D19798" s="338">
        <f t="shared" si="3099"/>
        <v>13</v>
      </c>
      <c r="E19798" s="334">
        <v>0</v>
      </c>
      <c r="F19798" s="334">
        <v>0</v>
      </c>
      <c r="G19798" s="334">
        <v>0</v>
      </c>
      <c r="H19798" s="334">
        <v>0</v>
      </c>
      <c r="I19798" s="334">
        <v>0</v>
      </c>
      <c r="J19798" s="334">
        <v>0</v>
      </c>
      <c r="K19798" s="334">
        <v>0</v>
      </c>
      <c r="L19798" s="334">
        <v>0</v>
      </c>
      <c r="M19798" s="334">
        <v>0</v>
      </c>
      <c r="N19798" s="334">
        <v>0</v>
      </c>
      <c r="O19798" s="334">
        <v>0</v>
      </c>
      <c r="P19798" s="334">
        <v>0</v>
      </c>
      <c r="Q19798" s="334">
        <v>0</v>
      </c>
      <c r="R19798" s="334">
        <v>0</v>
      </c>
      <c r="S19798" s="334">
        <v>0</v>
      </c>
      <c r="T19798" s="334">
        <v>0</v>
      </c>
      <c r="U19798" s="334">
        <v>0</v>
      </c>
      <c r="V19798" s="334">
        <v>0</v>
      </c>
      <c r="W19798" s="334">
        <v>0</v>
      </c>
      <c r="X19798" s="334">
        <v>0</v>
      </c>
      <c r="Y19798" s="334">
        <v>0</v>
      </c>
      <c r="Z19798" s="334">
        <v>0</v>
      </c>
      <c r="AA19798" s="334">
        <v>0</v>
      </c>
      <c r="AB19798" s="334">
        <v>0</v>
      </c>
      <c r="AD19798" s="334">
        <v>0</v>
      </c>
      <c r="AE19798" s="334">
        <f t="shared" si="3093"/>
        <v>0</v>
      </c>
      <c r="AF19798" s="334">
        <f t="shared" si="3094"/>
        <v>0</v>
      </c>
      <c r="AG19798" s="340">
        <f t="shared" si="3095"/>
        <v>0</v>
      </c>
      <c r="AI19798" s="340">
        <f t="shared" si="3101"/>
        <v>0</v>
      </c>
      <c r="AJ19798" s="340">
        <f t="shared" si="3101"/>
        <v>0</v>
      </c>
      <c r="AK19798" s="340">
        <f t="shared" si="3101"/>
        <v>0</v>
      </c>
      <c r="AL19798" s="340">
        <f t="shared" si="3101"/>
        <v>0</v>
      </c>
      <c r="AM19798" s="340">
        <f t="shared" si="3101"/>
        <v>0</v>
      </c>
    </row>
    <row r="19799" spans="1:39" x14ac:dyDescent="0.35">
      <c r="A19799" s="337">
        <v>41712</v>
      </c>
      <c r="B19799" s="338">
        <f t="shared" si="3097"/>
        <v>2014</v>
      </c>
      <c r="C19799" s="338">
        <f t="shared" si="3098"/>
        <v>3</v>
      </c>
      <c r="D19799" s="338">
        <f t="shared" si="3099"/>
        <v>14</v>
      </c>
      <c r="E19799" s="334">
        <v>0</v>
      </c>
      <c r="F19799" s="334">
        <v>0</v>
      </c>
      <c r="G19799" s="334">
        <v>0</v>
      </c>
      <c r="H19799" s="334">
        <v>0</v>
      </c>
      <c r="I19799" s="334">
        <v>0</v>
      </c>
      <c r="J19799" s="334">
        <v>0</v>
      </c>
      <c r="K19799" s="334">
        <v>0</v>
      </c>
      <c r="L19799" s="334">
        <v>0</v>
      </c>
      <c r="M19799" s="334">
        <v>0</v>
      </c>
      <c r="N19799" s="334">
        <v>0</v>
      </c>
      <c r="O19799" s="334">
        <v>0</v>
      </c>
      <c r="P19799" s="334">
        <v>0</v>
      </c>
      <c r="Q19799" s="334">
        <v>0</v>
      </c>
      <c r="R19799" s="334">
        <v>0</v>
      </c>
      <c r="S19799" s="334">
        <v>0</v>
      </c>
      <c r="T19799" s="334">
        <v>0</v>
      </c>
      <c r="U19799" s="334">
        <v>0</v>
      </c>
      <c r="V19799" s="334">
        <v>0</v>
      </c>
      <c r="W19799" s="334">
        <v>0</v>
      </c>
      <c r="X19799" s="334">
        <v>0</v>
      </c>
      <c r="Y19799" s="334">
        <v>0</v>
      </c>
      <c r="Z19799" s="334">
        <v>0</v>
      </c>
      <c r="AA19799" s="334">
        <v>0</v>
      </c>
      <c r="AB19799" s="334">
        <v>0.2</v>
      </c>
      <c r="AD19799" s="334">
        <v>0.2</v>
      </c>
      <c r="AE19799" s="334">
        <f t="shared" si="3093"/>
        <v>0.2</v>
      </c>
      <c r="AF19799" s="334">
        <f t="shared" si="3094"/>
        <v>0.2</v>
      </c>
      <c r="AG19799" s="340">
        <f t="shared" si="3095"/>
        <v>0</v>
      </c>
      <c r="AI19799" s="340">
        <f t="shared" si="3101"/>
        <v>0</v>
      </c>
      <c r="AJ19799" s="340">
        <f t="shared" si="3101"/>
        <v>0</v>
      </c>
      <c r="AK19799" s="340">
        <f t="shared" si="3101"/>
        <v>0</v>
      </c>
      <c r="AL19799" s="340">
        <f t="shared" si="3101"/>
        <v>0</v>
      </c>
      <c r="AM19799" s="340">
        <f t="shared" si="3101"/>
        <v>0</v>
      </c>
    </row>
    <row r="19800" spans="1:39" x14ac:dyDescent="0.35">
      <c r="A19800" s="337">
        <v>41713</v>
      </c>
      <c r="B19800" s="338">
        <f t="shared" si="3097"/>
        <v>2014</v>
      </c>
      <c r="C19800" s="338">
        <f t="shared" si="3098"/>
        <v>3</v>
      </c>
      <c r="D19800" s="338">
        <f t="shared" si="3099"/>
        <v>15</v>
      </c>
      <c r="E19800" s="334">
        <v>0.4</v>
      </c>
      <c r="F19800" s="334">
        <v>0</v>
      </c>
      <c r="G19800" s="334">
        <v>0</v>
      </c>
      <c r="H19800" s="334">
        <v>0</v>
      </c>
      <c r="I19800" s="334">
        <v>0</v>
      </c>
      <c r="J19800" s="334">
        <v>0</v>
      </c>
      <c r="K19800" s="334">
        <v>0</v>
      </c>
      <c r="L19800" s="334">
        <v>0</v>
      </c>
      <c r="M19800" s="334">
        <v>0</v>
      </c>
      <c r="N19800" s="334">
        <v>0</v>
      </c>
      <c r="O19800" s="334">
        <v>0</v>
      </c>
      <c r="P19800" s="334">
        <v>0</v>
      </c>
      <c r="Q19800" s="334">
        <v>0</v>
      </c>
      <c r="R19800" s="334">
        <v>0</v>
      </c>
      <c r="S19800" s="334">
        <v>0</v>
      </c>
      <c r="T19800" s="334">
        <v>0</v>
      </c>
      <c r="U19800" s="334">
        <v>0</v>
      </c>
      <c r="V19800" s="334">
        <v>0</v>
      </c>
      <c r="W19800" s="334">
        <v>0</v>
      </c>
      <c r="X19800" s="334">
        <v>0</v>
      </c>
      <c r="Y19800" s="334">
        <v>0</v>
      </c>
      <c r="Z19800" s="334">
        <v>0</v>
      </c>
      <c r="AA19800" s="334">
        <v>0</v>
      </c>
      <c r="AB19800" s="334">
        <v>0</v>
      </c>
      <c r="AD19800" s="334">
        <v>0.4</v>
      </c>
      <c r="AE19800" s="334">
        <f t="shared" si="3093"/>
        <v>0.4</v>
      </c>
      <c r="AF19800" s="334">
        <f t="shared" si="3094"/>
        <v>0.4</v>
      </c>
      <c r="AG19800" s="340">
        <f t="shared" si="3095"/>
        <v>0</v>
      </c>
      <c r="AI19800" s="340">
        <f t="shared" si="3101"/>
        <v>0</v>
      </c>
      <c r="AJ19800" s="340">
        <f t="shared" si="3101"/>
        <v>0</v>
      </c>
      <c r="AK19800" s="340">
        <f t="shared" si="3101"/>
        <v>0</v>
      </c>
      <c r="AL19800" s="340">
        <f t="shared" si="3101"/>
        <v>0</v>
      </c>
      <c r="AM19800" s="340">
        <f t="shared" si="3101"/>
        <v>0</v>
      </c>
    </row>
    <row r="19801" spans="1:39" x14ac:dyDescent="0.35">
      <c r="A19801" s="337">
        <v>41714</v>
      </c>
      <c r="B19801" s="338">
        <f t="shared" si="3097"/>
        <v>2014</v>
      </c>
      <c r="C19801" s="338">
        <f t="shared" si="3098"/>
        <v>3</v>
      </c>
      <c r="D19801" s="338">
        <f t="shared" si="3099"/>
        <v>16</v>
      </c>
      <c r="E19801" s="334">
        <v>0</v>
      </c>
      <c r="F19801" s="334">
        <v>0</v>
      </c>
      <c r="G19801" s="334">
        <v>0</v>
      </c>
      <c r="H19801" s="334">
        <v>0</v>
      </c>
      <c r="I19801" s="334">
        <v>0</v>
      </c>
      <c r="J19801" s="334">
        <v>0</v>
      </c>
      <c r="K19801" s="334">
        <v>0</v>
      </c>
      <c r="L19801" s="334">
        <v>0</v>
      </c>
      <c r="M19801" s="334">
        <v>0</v>
      </c>
      <c r="N19801" s="334">
        <v>0</v>
      </c>
      <c r="O19801" s="334">
        <v>0</v>
      </c>
      <c r="P19801" s="334">
        <v>0</v>
      </c>
      <c r="Q19801" s="334">
        <v>0</v>
      </c>
      <c r="R19801" s="334">
        <v>0</v>
      </c>
      <c r="S19801" s="334">
        <v>0</v>
      </c>
      <c r="T19801" s="334">
        <v>0</v>
      </c>
      <c r="U19801" s="334">
        <v>0</v>
      </c>
      <c r="V19801" s="334">
        <v>0</v>
      </c>
      <c r="W19801" s="334">
        <v>0</v>
      </c>
      <c r="X19801" s="334">
        <v>0</v>
      </c>
      <c r="Y19801" s="334">
        <v>0</v>
      </c>
      <c r="Z19801" s="334">
        <v>0</v>
      </c>
      <c r="AA19801" s="334">
        <v>0</v>
      </c>
      <c r="AB19801" s="334">
        <v>0</v>
      </c>
      <c r="AD19801" s="334">
        <v>0</v>
      </c>
      <c r="AE19801" s="334">
        <f t="shared" si="3093"/>
        <v>0</v>
      </c>
      <c r="AF19801" s="334">
        <f t="shared" si="3094"/>
        <v>0</v>
      </c>
      <c r="AG19801" s="340">
        <f t="shared" si="3095"/>
        <v>0</v>
      </c>
      <c r="AI19801" s="340">
        <f t="shared" si="3101"/>
        <v>0</v>
      </c>
      <c r="AJ19801" s="340">
        <f t="shared" si="3101"/>
        <v>0</v>
      </c>
      <c r="AK19801" s="340">
        <f t="shared" si="3101"/>
        <v>0</v>
      </c>
      <c r="AL19801" s="340">
        <f t="shared" si="3101"/>
        <v>0</v>
      </c>
      <c r="AM19801" s="340">
        <f t="shared" si="3101"/>
        <v>0</v>
      </c>
    </row>
    <row r="19802" spans="1:39" x14ac:dyDescent="0.35">
      <c r="A19802" s="337">
        <v>41715</v>
      </c>
      <c r="B19802" s="338">
        <f t="shared" si="3097"/>
        <v>2014</v>
      </c>
      <c r="C19802" s="338">
        <f t="shared" si="3098"/>
        <v>3</v>
      </c>
      <c r="D19802" s="338">
        <f t="shared" si="3099"/>
        <v>17</v>
      </c>
      <c r="E19802" s="334">
        <v>0</v>
      </c>
      <c r="F19802" s="334">
        <v>0</v>
      </c>
      <c r="G19802" s="334">
        <v>0</v>
      </c>
      <c r="H19802" s="334">
        <v>0</v>
      </c>
      <c r="I19802" s="334">
        <v>0</v>
      </c>
      <c r="J19802" s="334">
        <v>0</v>
      </c>
      <c r="K19802" s="334">
        <v>0</v>
      </c>
      <c r="L19802" s="334">
        <v>0</v>
      </c>
      <c r="M19802" s="334">
        <v>0</v>
      </c>
      <c r="N19802" s="334">
        <v>0</v>
      </c>
      <c r="O19802" s="334">
        <v>0</v>
      </c>
      <c r="P19802" s="334">
        <v>0</v>
      </c>
      <c r="Q19802" s="334">
        <v>0</v>
      </c>
      <c r="R19802" s="334">
        <v>0</v>
      </c>
      <c r="S19802" s="334">
        <v>0</v>
      </c>
      <c r="T19802" s="334">
        <v>0</v>
      </c>
      <c r="U19802" s="334">
        <v>0</v>
      </c>
      <c r="V19802" s="334">
        <v>0</v>
      </c>
      <c r="W19802" s="334">
        <v>0</v>
      </c>
      <c r="X19802" s="334">
        <v>0</v>
      </c>
      <c r="Y19802" s="334">
        <v>0</v>
      </c>
      <c r="Z19802" s="334">
        <v>0</v>
      </c>
      <c r="AA19802" s="334">
        <v>0</v>
      </c>
      <c r="AB19802" s="334">
        <v>0</v>
      </c>
      <c r="AD19802" s="334">
        <v>0</v>
      </c>
      <c r="AE19802" s="334">
        <f t="shared" si="3093"/>
        <v>0</v>
      </c>
      <c r="AF19802" s="334">
        <f t="shared" si="3094"/>
        <v>0</v>
      </c>
      <c r="AG19802" s="340">
        <f t="shared" si="3095"/>
        <v>0</v>
      </c>
      <c r="AI19802" s="340">
        <f t="shared" si="3101"/>
        <v>0</v>
      </c>
      <c r="AJ19802" s="340">
        <f t="shared" si="3101"/>
        <v>0</v>
      </c>
      <c r="AK19802" s="340">
        <f t="shared" si="3101"/>
        <v>0</v>
      </c>
      <c r="AL19802" s="340">
        <f t="shared" si="3101"/>
        <v>0</v>
      </c>
      <c r="AM19802" s="340">
        <f t="shared" si="3101"/>
        <v>0</v>
      </c>
    </row>
    <row r="19803" spans="1:39" x14ac:dyDescent="0.35">
      <c r="A19803" s="337">
        <v>41716</v>
      </c>
      <c r="B19803" s="338">
        <f t="shared" si="3097"/>
        <v>2014</v>
      </c>
      <c r="C19803" s="338">
        <f t="shared" si="3098"/>
        <v>3</v>
      </c>
      <c r="D19803" s="338">
        <f t="shared" si="3099"/>
        <v>18</v>
      </c>
      <c r="E19803" s="334">
        <v>0.2</v>
      </c>
      <c r="F19803" s="334">
        <v>0.2</v>
      </c>
      <c r="G19803" s="334">
        <v>0.2</v>
      </c>
      <c r="H19803" s="334">
        <v>0.2</v>
      </c>
      <c r="I19803" s="334">
        <v>0.2</v>
      </c>
      <c r="J19803" s="334">
        <v>0.2</v>
      </c>
      <c r="K19803" s="334">
        <v>0.2</v>
      </c>
      <c r="L19803" s="334">
        <v>0.2</v>
      </c>
      <c r="M19803" s="334">
        <v>0</v>
      </c>
      <c r="N19803" s="334">
        <v>0</v>
      </c>
      <c r="O19803" s="334">
        <v>0</v>
      </c>
      <c r="P19803" s="334">
        <v>0</v>
      </c>
      <c r="Q19803" s="334">
        <v>0</v>
      </c>
      <c r="R19803" s="334">
        <v>0</v>
      </c>
      <c r="S19803" s="334">
        <v>0</v>
      </c>
      <c r="T19803" s="334">
        <v>0</v>
      </c>
      <c r="U19803" s="334">
        <v>0</v>
      </c>
      <c r="V19803" s="334">
        <v>0</v>
      </c>
      <c r="W19803" s="334">
        <v>0</v>
      </c>
      <c r="X19803" s="334">
        <v>0</v>
      </c>
      <c r="Y19803" s="334">
        <v>0</v>
      </c>
      <c r="Z19803" s="334">
        <v>0</v>
      </c>
      <c r="AA19803" s="334">
        <v>0</v>
      </c>
      <c r="AB19803" s="334">
        <v>0</v>
      </c>
      <c r="AD19803" s="334">
        <v>1.6</v>
      </c>
      <c r="AE19803" s="334">
        <f t="shared" si="3093"/>
        <v>1.6</v>
      </c>
      <c r="AF19803" s="334">
        <f t="shared" si="3094"/>
        <v>1.5999999999999999</v>
      </c>
      <c r="AG19803" s="340">
        <f t="shared" si="3095"/>
        <v>2.2204460492503131E-16</v>
      </c>
      <c r="AI19803" s="340">
        <f t="shared" si="3101"/>
        <v>0</v>
      </c>
      <c r="AJ19803" s="340">
        <f t="shared" si="3101"/>
        <v>0</v>
      </c>
      <c r="AK19803" s="340">
        <f t="shared" si="3101"/>
        <v>0</v>
      </c>
      <c r="AL19803" s="340">
        <f t="shared" si="3101"/>
        <v>0</v>
      </c>
      <c r="AM19803" s="340">
        <f t="shared" si="3101"/>
        <v>0</v>
      </c>
    </row>
    <row r="19804" spans="1:39" x14ac:dyDescent="0.35">
      <c r="A19804" s="337">
        <v>41717</v>
      </c>
      <c r="B19804" s="338">
        <f t="shared" si="3097"/>
        <v>2014</v>
      </c>
      <c r="C19804" s="338">
        <f t="shared" si="3098"/>
        <v>3</v>
      </c>
      <c r="D19804" s="338">
        <f t="shared" si="3099"/>
        <v>19</v>
      </c>
      <c r="E19804" s="334">
        <v>0</v>
      </c>
      <c r="F19804" s="334">
        <v>0</v>
      </c>
      <c r="G19804" s="334">
        <v>0</v>
      </c>
      <c r="H19804" s="334">
        <v>0</v>
      </c>
      <c r="I19804" s="334">
        <v>0</v>
      </c>
      <c r="J19804" s="334">
        <v>0</v>
      </c>
      <c r="K19804" s="334">
        <v>0</v>
      </c>
      <c r="L19804" s="334">
        <v>0</v>
      </c>
      <c r="M19804" s="334">
        <v>0</v>
      </c>
      <c r="N19804" s="334">
        <v>0</v>
      </c>
      <c r="O19804" s="334">
        <v>0</v>
      </c>
      <c r="P19804" s="334">
        <v>0</v>
      </c>
      <c r="Q19804" s="334">
        <v>0</v>
      </c>
      <c r="R19804" s="334">
        <v>0</v>
      </c>
      <c r="S19804" s="334">
        <v>0</v>
      </c>
      <c r="T19804" s="334">
        <v>0</v>
      </c>
      <c r="U19804" s="334">
        <v>0</v>
      </c>
      <c r="V19804" s="334">
        <v>0</v>
      </c>
      <c r="W19804" s="334">
        <v>0</v>
      </c>
      <c r="X19804" s="334">
        <v>0</v>
      </c>
      <c r="Y19804" s="334">
        <v>0</v>
      </c>
      <c r="Z19804" s="334">
        <v>0</v>
      </c>
      <c r="AA19804" s="334">
        <v>0</v>
      </c>
      <c r="AB19804" s="334">
        <v>0</v>
      </c>
      <c r="AD19804" s="334">
        <v>0</v>
      </c>
      <c r="AE19804" s="334">
        <f t="shared" si="3093"/>
        <v>0</v>
      </c>
      <c r="AF19804" s="334">
        <f t="shared" si="3094"/>
        <v>0</v>
      </c>
      <c r="AG19804" s="340">
        <f t="shared" si="3095"/>
        <v>0</v>
      </c>
      <c r="AI19804" s="340">
        <f t="shared" si="3101"/>
        <v>0</v>
      </c>
      <c r="AJ19804" s="340">
        <f t="shared" si="3101"/>
        <v>0</v>
      </c>
      <c r="AK19804" s="340">
        <f t="shared" si="3101"/>
        <v>0</v>
      </c>
      <c r="AL19804" s="340">
        <f t="shared" si="3101"/>
        <v>0</v>
      </c>
      <c r="AM19804" s="340">
        <f t="shared" si="3101"/>
        <v>0</v>
      </c>
    </row>
    <row r="19805" spans="1:39" x14ac:dyDescent="0.35">
      <c r="A19805" s="337">
        <v>41718</v>
      </c>
      <c r="B19805" s="338">
        <f t="shared" si="3097"/>
        <v>2014</v>
      </c>
      <c r="C19805" s="338">
        <f t="shared" si="3098"/>
        <v>3</v>
      </c>
      <c r="D19805" s="338">
        <f t="shared" si="3099"/>
        <v>20</v>
      </c>
      <c r="E19805" s="334">
        <v>0</v>
      </c>
      <c r="F19805" s="334">
        <v>0</v>
      </c>
      <c r="G19805" s="334">
        <v>0</v>
      </c>
      <c r="H19805" s="334">
        <v>0</v>
      </c>
      <c r="I19805" s="334">
        <v>0</v>
      </c>
      <c r="J19805" s="334">
        <v>0</v>
      </c>
      <c r="K19805" s="334">
        <v>0.2</v>
      </c>
      <c r="L19805" s="334">
        <v>0.4</v>
      </c>
      <c r="M19805" s="334">
        <v>0.2</v>
      </c>
      <c r="N19805" s="334">
        <v>0.2</v>
      </c>
      <c r="O19805" s="334">
        <v>0.2</v>
      </c>
      <c r="P19805" s="334">
        <v>0.2</v>
      </c>
      <c r="Q19805" s="334">
        <v>0.1</v>
      </c>
      <c r="R19805" s="334">
        <v>0</v>
      </c>
      <c r="S19805" s="334">
        <v>0.2</v>
      </c>
      <c r="T19805" s="334">
        <v>0</v>
      </c>
      <c r="U19805" s="334">
        <v>0</v>
      </c>
      <c r="V19805" s="334">
        <v>0.2</v>
      </c>
      <c r="W19805" s="334">
        <v>0.2</v>
      </c>
      <c r="X19805" s="334">
        <v>0.2</v>
      </c>
      <c r="Y19805" s="334">
        <v>0.2</v>
      </c>
      <c r="Z19805" s="334">
        <v>0</v>
      </c>
      <c r="AA19805" s="334">
        <v>0.2</v>
      </c>
      <c r="AB19805" s="334">
        <v>0.2</v>
      </c>
      <c r="AD19805" s="334">
        <v>2.9</v>
      </c>
      <c r="AE19805" s="334">
        <f t="shared" si="3093"/>
        <v>2.9</v>
      </c>
      <c r="AF19805" s="334">
        <f t="shared" si="3094"/>
        <v>2.9000000000000008</v>
      </c>
      <c r="AG19805" s="340">
        <f t="shared" si="3095"/>
        <v>8.8817841970012523E-16</v>
      </c>
      <c r="AI19805" s="340">
        <f t="shared" si="3101"/>
        <v>0</v>
      </c>
      <c r="AJ19805" s="340">
        <f t="shared" si="3101"/>
        <v>0</v>
      </c>
      <c r="AK19805" s="340">
        <f t="shared" si="3101"/>
        <v>0</v>
      </c>
      <c r="AL19805" s="340">
        <f t="shared" si="3101"/>
        <v>0</v>
      </c>
      <c r="AM19805" s="340">
        <f t="shared" si="3101"/>
        <v>0</v>
      </c>
    </row>
    <row r="19806" spans="1:39" x14ac:dyDescent="0.35">
      <c r="A19806" s="337">
        <v>41719</v>
      </c>
      <c r="B19806" s="338">
        <f t="shared" si="3097"/>
        <v>2014</v>
      </c>
      <c r="C19806" s="338">
        <f t="shared" si="3098"/>
        <v>3</v>
      </c>
      <c r="D19806" s="338">
        <f t="shared" si="3099"/>
        <v>21</v>
      </c>
      <c r="E19806" s="334">
        <v>0</v>
      </c>
      <c r="F19806" s="334">
        <v>0</v>
      </c>
      <c r="G19806" s="334">
        <v>0</v>
      </c>
      <c r="H19806" s="334">
        <v>0</v>
      </c>
      <c r="I19806" s="334">
        <v>0</v>
      </c>
      <c r="J19806" s="334">
        <v>0</v>
      </c>
      <c r="K19806" s="334">
        <v>0.2</v>
      </c>
      <c r="L19806" s="334">
        <v>0</v>
      </c>
      <c r="M19806" s="334">
        <v>0</v>
      </c>
      <c r="N19806" s="334">
        <v>0</v>
      </c>
      <c r="O19806" s="334">
        <v>0</v>
      </c>
      <c r="P19806" s="334">
        <v>0</v>
      </c>
      <c r="Q19806" s="334">
        <v>0</v>
      </c>
      <c r="R19806" s="334">
        <v>0</v>
      </c>
      <c r="S19806" s="334">
        <v>0</v>
      </c>
      <c r="T19806" s="334">
        <v>0</v>
      </c>
      <c r="U19806" s="334">
        <v>0</v>
      </c>
      <c r="V19806" s="334">
        <v>0</v>
      </c>
      <c r="W19806" s="334">
        <v>0</v>
      </c>
      <c r="X19806" s="334">
        <v>0.2</v>
      </c>
      <c r="Y19806" s="334">
        <v>0</v>
      </c>
      <c r="Z19806" s="334">
        <v>0</v>
      </c>
      <c r="AA19806" s="334">
        <v>0</v>
      </c>
      <c r="AB19806" s="334">
        <v>0</v>
      </c>
      <c r="AD19806" s="334">
        <v>0.4</v>
      </c>
      <c r="AE19806" s="334">
        <f t="shared" si="3093"/>
        <v>0.4</v>
      </c>
      <c r="AF19806" s="334">
        <f t="shared" si="3094"/>
        <v>0.4</v>
      </c>
      <c r="AG19806" s="340">
        <f t="shared" si="3095"/>
        <v>0</v>
      </c>
      <c r="AI19806" s="340">
        <f t="shared" si="3101"/>
        <v>0</v>
      </c>
      <c r="AJ19806" s="340">
        <f t="shared" si="3101"/>
        <v>0</v>
      </c>
      <c r="AK19806" s="340">
        <f t="shared" si="3101"/>
        <v>0</v>
      </c>
      <c r="AL19806" s="340">
        <f t="shared" si="3101"/>
        <v>0</v>
      </c>
      <c r="AM19806" s="340">
        <f t="shared" si="3101"/>
        <v>0</v>
      </c>
    </row>
    <row r="19807" spans="1:39" x14ac:dyDescent="0.35">
      <c r="A19807" s="337">
        <v>41720</v>
      </c>
      <c r="B19807" s="338">
        <f t="shared" si="3097"/>
        <v>2014</v>
      </c>
      <c r="C19807" s="338">
        <f t="shared" si="3098"/>
        <v>3</v>
      </c>
      <c r="D19807" s="338">
        <f t="shared" si="3099"/>
        <v>22</v>
      </c>
      <c r="E19807" s="334">
        <v>0</v>
      </c>
      <c r="F19807" s="334">
        <v>0.1</v>
      </c>
      <c r="G19807" s="334">
        <v>0</v>
      </c>
      <c r="H19807" s="334">
        <v>0.1</v>
      </c>
      <c r="I19807" s="334">
        <v>0</v>
      </c>
      <c r="J19807" s="334">
        <v>0</v>
      </c>
      <c r="K19807" s="334">
        <v>0</v>
      </c>
      <c r="L19807" s="334">
        <v>0.1</v>
      </c>
      <c r="M19807" s="334">
        <v>0</v>
      </c>
      <c r="N19807" s="334">
        <v>0.1</v>
      </c>
      <c r="O19807" s="334">
        <v>0</v>
      </c>
      <c r="P19807" s="334">
        <v>0</v>
      </c>
      <c r="Q19807" s="334">
        <v>0.1</v>
      </c>
      <c r="R19807" s="334">
        <v>0</v>
      </c>
      <c r="S19807" s="334">
        <v>0</v>
      </c>
      <c r="T19807" s="334">
        <v>0.1</v>
      </c>
      <c r="U19807" s="334">
        <v>0</v>
      </c>
      <c r="V19807" s="334">
        <v>0</v>
      </c>
      <c r="W19807" s="334">
        <v>0</v>
      </c>
      <c r="X19807" s="334">
        <v>0</v>
      </c>
      <c r="Y19807" s="334">
        <v>0.1</v>
      </c>
      <c r="Z19807" s="334">
        <v>0</v>
      </c>
      <c r="AA19807" s="334">
        <v>0.1</v>
      </c>
      <c r="AB19807" s="334">
        <v>0</v>
      </c>
      <c r="AD19807" s="334">
        <v>0.8</v>
      </c>
      <c r="AE19807" s="334">
        <f t="shared" si="3093"/>
        <v>0.8</v>
      </c>
      <c r="AF19807" s="334">
        <f t="shared" si="3094"/>
        <v>0.79999999999999993</v>
      </c>
      <c r="AG19807" s="340">
        <f t="shared" si="3095"/>
        <v>1.1102230246251565E-16</v>
      </c>
      <c r="AI19807" s="340">
        <f t="shared" si="3101"/>
        <v>0</v>
      </c>
      <c r="AJ19807" s="340">
        <f t="shared" si="3101"/>
        <v>0</v>
      </c>
      <c r="AK19807" s="340">
        <f t="shared" si="3101"/>
        <v>0</v>
      </c>
      <c r="AL19807" s="340">
        <f t="shared" si="3101"/>
        <v>0</v>
      </c>
      <c r="AM19807" s="340">
        <f t="shared" si="3101"/>
        <v>0</v>
      </c>
    </row>
    <row r="19808" spans="1:39" x14ac:dyDescent="0.35">
      <c r="A19808" s="337">
        <v>41721</v>
      </c>
      <c r="B19808" s="338">
        <f t="shared" si="3097"/>
        <v>2014</v>
      </c>
      <c r="C19808" s="338">
        <f t="shared" si="3098"/>
        <v>3</v>
      </c>
      <c r="D19808" s="338">
        <f t="shared" si="3099"/>
        <v>23</v>
      </c>
      <c r="E19808" s="334">
        <v>0.1</v>
      </c>
      <c r="F19808" s="334">
        <v>0.1</v>
      </c>
      <c r="G19808" s="334">
        <v>0.1</v>
      </c>
      <c r="H19808" s="334">
        <v>0.1</v>
      </c>
      <c r="I19808" s="334">
        <v>0.1</v>
      </c>
      <c r="J19808" s="334">
        <v>0</v>
      </c>
      <c r="K19808" s="334">
        <v>0</v>
      </c>
      <c r="L19808" s="334">
        <v>0</v>
      </c>
      <c r="M19808" s="334">
        <v>0</v>
      </c>
      <c r="N19808" s="334">
        <v>0.1</v>
      </c>
      <c r="O19808" s="334">
        <v>0.1</v>
      </c>
      <c r="P19808" s="334">
        <v>0.1</v>
      </c>
      <c r="Q19808" s="334">
        <v>0.1</v>
      </c>
      <c r="R19808" s="334">
        <v>0</v>
      </c>
      <c r="S19808" s="334">
        <v>0.1</v>
      </c>
      <c r="T19808" s="334">
        <v>0</v>
      </c>
      <c r="U19808" s="334">
        <v>0</v>
      </c>
      <c r="V19808" s="334">
        <v>0</v>
      </c>
      <c r="W19808" s="334">
        <v>0</v>
      </c>
      <c r="X19808" s="334">
        <v>0</v>
      </c>
      <c r="Y19808" s="334">
        <v>0</v>
      </c>
      <c r="Z19808" s="334">
        <v>0</v>
      </c>
      <c r="AA19808" s="334">
        <v>0</v>
      </c>
      <c r="AB19808" s="334">
        <v>0</v>
      </c>
      <c r="AD19808" s="334">
        <v>1</v>
      </c>
      <c r="AE19808" s="334">
        <f t="shared" si="3093"/>
        <v>1</v>
      </c>
      <c r="AF19808" s="334">
        <f t="shared" si="3094"/>
        <v>0.99999999999999989</v>
      </c>
      <c r="AG19808" s="340">
        <f t="shared" si="3095"/>
        <v>1.1102230246251565E-16</v>
      </c>
      <c r="AI19808" s="340">
        <f t="shared" si="3101"/>
        <v>0</v>
      </c>
      <c r="AJ19808" s="340">
        <f t="shared" si="3101"/>
        <v>0</v>
      </c>
      <c r="AK19808" s="340">
        <f t="shared" si="3101"/>
        <v>0</v>
      </c>
      <c r="AL19808" s="340">
        <f t="shared" si="3101"/>
        <v>0</v>
      </c>
      <c r="AM19808" s="340">
        <f t="shared" si="3101"/>
        <v>0</v>
      </c>
    </row>
    <row r="19809" spans="1:39" x14ac:dyDescent="0.35">
      <c r="A19809" s="337">
        <v>41722</v>
      </c>
      <c r="B19809" s="338">
        <f t="shared" si="3097"/>
        <v>2014</v>
      </c>
      <c r="C19809" s="338">
        <f t="shared" si="3098"/>
        <v>3</v>
      </c>
      <c r="D19809" s="338">
        <f t="shared" si="3099"/>
        <v>24</v>
      </c>
      <c r="E19809" s="334">
        <v>0</v>
      </c>
      <c r="F19809" s="334">
        <v>0</v>
      </c>
      <c r="G19809" s="334">
        <v>0</v>
      </c>
      <c r="H19809" s="334">
        <v>0</v>
      </c>
      <c r="I19809" s="334">
        <v>0</v>
      </c>
      <c r="J19809" s="334">
        <v>0</v>
      </c>
      <c r="K19809" s="334">
        <v>0</v>
      </c>
      <c r="L19809" s="334">
        <v>0</v>
      </c>
      <c r="M19809" s="334">
        <v>0</v>
      </c>
      <c r="N19809" s="334">
        <v>0</v>
      </c>
      <c r="O19809" s="334">
        <v>0</v>
      </c>
      <c r="P19809" s="334">
        <v>0</v>
      </c>
      <c r="Q19809" s="334">
        <v>0</v>
      </c>
      <c r="R19809" s="334">
        <v>0</v>
      </c>
      <c r="S19809" s="334">
        <v>0</v>
      </c>
      <c r="T19809" s="334">
        <v>0</v>
      </c>
      <c r="U19809" s="334">
        <v>0</v>
      </c>
      <c r="V19809" s="334">
        <v>0</v>
      </c>
      <c r="W19809" s="334">
        <v>0</v>
      </c>
      <c r="X19809" s="334">
        <v>0</v>
      </c>
      <c r="Y19809" s="334">
        <v>0</v>
      </c>
      <c r="Z19809" s="334">
        <v>0</v>
      </c>
      <c r="AA19809" s="334">
        <v>0</v>
      </c>
      <c r="AB19809" s="334">
        <v>0</v>
      </c>
      <c r="AD19809" s="334">
        <v>0</v>
      </c>
      <c r="AE19809" s="334">
        <f t="shared" si="3093"/>
        <v>0</v>
      </c>
      <c r="AF19809" s="334">
        <f t="shared" si="3094"/>
        <v>0</v>
      </c>
      <c r="AG19809" s="340">
        <f t="shared" si="3095"/>
        <v>0</v>
      </c>
      <c r="AI19809" s="340">
        <f t="shared" si="3101"/>
        <v>0</v>
      </c>
      <c r="AJ19809" s="340">
        <f t="shared" si="3101"/>
        <v>0</v>
      </c>
      <c r="AK19809" s="340">
        <f t="shared" si="3101"/>
        <v>0</v>
      </c>
      <c r="AL19809" s="340">
        <f t="shared" si="3101"/>
        <v>0</v>
      </c>
      <c r="AM19809" s="340">
        <f t="shared" si="3101"/>
        <v>0</v>
      </c>
    </row>
    <row r="19810" spans="1:39" x14ac:dyDescent="0.35">
      <c r="A19810" s="337">
        <v>41723</v>
      </c>
      <c r="B19810" s="338">
        <f t="shared" si="3097"/>
        <v>2014</v>
      </c>
      <c r="C19810" s="338">
        <f t="shared" si="3098"/>
        <v>3</v>
      </c>
      <c r="D19810" s="338">
        <f t="shared" si="3099"/>
        <v>25</v>
      </c>
      <c r="E19810" s="334">
        <v>0</v>
      </c>
      <c r="F19810" s="334">
        <v>0</v>
      </c>
      <c r="G19810" s="334">
        <v>0</v>
      </c>
      <c r="H19810" s="334">
        <v>0</v>
      </c>
      <c r="I19810" s="334">
        <v>0</v>
      </c>
      <c r="J19810" s="334">
        <v>0</v>
      </c>
      <c r="K19810" s="334">
        <v>0</v>
      </c>
      <c r="L19810" s="334">
        <v>0</v>
      </c>
      <c r="M19810" s="334">
        <v>0</v>
      </c>
      <c r="N19810" s="334">
        <v>0</v>
      </c>
      <c r="O19810" s="334">
        <v>0</v>
      </c>
      <c r="P19810" s="334">
        <v>0</v>
      </c>
      <c r="Q19810" s="334">
        <v>0</v>
      </c>
      <c r="R19810" s="334">
        <v>0</v>
      </c>
      <c r="S19810" s="334">
        <v>0</v>
      </c>
      <c r="T19810" s="334">
        <v>0</v>
      </c>
      <c r="U19810" s="334">
        <v>0</v>
      </c>
      <c r="V19810" s="334">
        <v>0</v>
      </c>
      <c r="W19810" s="334">
        <v>0</v>
      </c>
      <c r="X19810" s="334">
        <v>0</v>
      </c>
      <c r="Y19810" s="334">
        <v>0</v>
      </c>
      <c r="Z19810" s="334">
        <v>0</v>
      </c>
      <c r="AA19810" s="334">
        <v>0</v>
      </c>
      <c r="AB19810" s="334">
        <v>0</v>
      </c>
      <c r="AD19810" s="334">
        <v>0</v>
      </c>
      <c r="AE19810" s="334">
        <f t="shared" si="3093"/>
        <v>0</v>
      </c>
      <c r="AF19810" s="334">
        <f t="shared" si="3094"/>
        <v>0</v>
      </c>
      <c r="AG19810" s="340">
        <f t="shared" si="3095"/>
        <v>0</v>
      </c>
      <c r="AI19810" s="340">
        <f t="shared" si="3101"/>
        <v>0</v>
      </c>
      <c r="AJ19810" s="340">
        <f t="shared" si="3101"/>
        <v>0</v>
      </c>
      <c r="AK19810" s="340">
        <f t="shared" si="3101"/>
        <v>0</v>
      </c>
      <c r="AL19810" s="340">
        <f t="shared" si="3101"/>
        <v>0</v>
      </c>
      <c r="AM19810" s="340">
        <f t="shared" si="3101"/>
        <v>0</v>
      </c>
    </row>
    <row r="19811" spans="1:39" x14ac:dyDescent="0.35">
      <c r="A19811" s="337">
        <v>41724</v>
      </c>
      <c r="B19811" s="338">
        <f t="shared" si="3097"/>
        <v>2014</v>
      </c>
      <c r="C19811" s="338">
        <f t="shared" si="3098"/>
        <v>3</v>
      </c>
      <c r="D19811" s="338">
        <f t="shared" si="3099"/>
        <v>26</v>
      </c>
      <c r="E19811" s="334">
        <v>0.1</v>
      </c>
      <c r="F19811" s="334">
        <v>0.1</v>
      </c>
      <c r="G19811" s="334">
        <v>0.1</v>
      </c>
      <c r="H19811" s="334">
        <v>0.1</v>
      </c>
      <c r="I19811" s="334">
        <v>0.1</v>
      </c>
      <c r="J19811" s="334">
        <v>0.1</v>
      </c>
      <c r="K19811" s="334">
        <v>0.1</v>
      </c>
      <c r="L19811" s="334">
        <v>0.1</v>
      </c>
      <c r="M19811" s="334">
        <v>0.1</v>
      </c>
      <c r="N19811" s="334">
        <v>0.1</v>
      </c>
      <c r="O19811" s="334">
        <v>0.1</v>
      </c>
      <c r="P19811" s="334">
        <v>0.2</v>
      </c>
      <c r="Q19811" s="334">
        <v>0.1</v>
      </c>
      <c r="R19811" s="334">
        <v>0</v>
      </c>
      <c r="S19811" s="334">
        <v>0.1</v>
      </c>
      <c r="T19811" s="334">
        <v>0.1</v>
      </c>
      <c r="U19811" s="334">
        <v>0.2</v>
      </c>
      <c r="V19811" s="334">
        <v>0.1</v>
      </c>
      <c r="W19811" s="334">
        <v>0.1</v>
      </c>
      <c r="X19811" s="334">
        <v>0.1</v>
      </c>
      <c r="Y19811" s="334">
        <v>0.1</v>
      </c>
      <c r="Z19811" s="334">
        <v>0</v>
      </c>
      <c r="AA19811" s="334">
        <v>0.1</v>
      </c>
      <c r="AB19811" s="334">
        <v>0.1</v>
      </c>
      <c r="AD19811" s="334">
        <v>2.4</v>
      </c>
      <c r="AE19811" s="334">
        <f t="shared" si="3093"/>
        <v>2.4</v>
      </c>
      <c r="AF19811" s="334">
        <f t="shared" si="3094"/>
        <v>2.4000000000000004</v>
      </c>
      <c r="AG19811" s="340">
        <f t="shared" si="3095"/>
        <v>4.4408920985006262E-16</v>
      </c>
      <c r="AI19811" s="340">
        <f t="shared" si="3101"/>
        <v>0</v>
      </c>
      <c r="AJ19811" s="340">
        <f t="shared" si="3101"/>
        <v>0</v>
      </c>
      <c r="AK19811" s="340">
        <f t="shared" si="3101"/>
        <v>0</v>
      </c>
      <c r="AL19811" s="340">
        <f t="shared" si="3101"/>
        <v>0</v>
      </c>
      <c r="AM19811" s="340">
        <f t="shared" si="3101"/>
        <v>0</v>
      </c>
    </row>
    <row r="19812" spans="1:39" x14ac:dyDescent="0.35">
      <c r="A19812" s="337">
        <v>41725</v>
      </c>
      <c r="B19812" s="338">
        <f t="shared" si="3097"/>
        <v>2014</v>
      </c>
      <c r="C19812" s="338">
        <f t="shared" si="3098"/>
        <v>3</v>
      </c>
      <c r="D19812" s="338">
        <f t="shared" si="3099"/>
        <v>27</v>
      </c>
      <c r="E19812" s="334">
        <v>0.1</v>
      </c>
      <c r="F19812" s="334">
        <v>0</v>
      </c>
      <c r="G19812" s="334">
        <v>0.1</v>
      </c>
      <c r="H19812" s="334">
        <v>0</v>
      </c>
      <c r="I19812" s="334">
        <v>0.1</v>
      </c>
      <c r="J19812" s="334">
        <v>0</v>
      </c>
      <c r="K19812" s="334">
        <v>0.1</v>
      </c>
      <c r="L19812" s="334">
        <v>0</v>
      </c>
      <c r="M19812" s="334">
        <v>0.1</v>
      </c>
      <c r="N19812" s="334">
        <v>0</v>
      </c>
      <c r="O19812" s="334">
        <v>0.1</v>
      </c>
      <c r="P19812" s="334">
        <v>0.1</v>
      </c>
      <c r="Q19812" s="334">
        <v>0</v>
      </c>
      <c r="R19812" s="334">
        <v>0</v>
      </c>
      <c r="S19812" s="334">
        <v>0.1</v>
      </c>
      <c r="T19812" s="334">
        <v>0</v>
      </c>
      <c r="U19812" s="334">
        <v>0.1</v>
      </c>
      <c r="V19812" s="334">
        <v>0</v>
      </c>
      <c r="W19812" s="334">
        <v>0.1</v>
      </c>
      <c r="X19812" s="334">
        <v>0</v>
      </c>
      <c r="Y19812" s="334">
        <v>0</v>
      </c>
      <c r="Z19812" s="334">
        <v>0.1</v>
      </c>
      <c r="AA19812" s="334">
        <v>0</v>
      </c>
      <c r="AB19812" s="334">
        <v>0.1</v>
      </c>
      <c r="AD19812" s="334">
        <v>1.2</v>
      </c>
      <c r="AE19812" s="334">
        <f t="shared" si="3093"/>
        <v>1.2</v>
      </c>
      <c r="AF19812" s="334">
        <f t="shared" si="3094"/>
        <v>1.2</v>
      </c>
      <c r="AG19812" s="340">
        <f t="shared" si="3095"/>
        <v>0</v>
      </c>
      <c r="AI19812" s="340">
        <f t="shared" ref="AI19812:AM19827" si="3102">IF($C19812=AI$1,$AF19812,0)</f>
        <v>0</v>
      </c>
      <c r="AJ19812" s="340">
        <f t="shared" si="3102"/>
        <v>0</v>
      </c>
      <c r="AK19812" s="340">
        <f t="shared" si="3102"/>
        <v>0</v>
      </c>
      <c r="AL19812" s="340">
        <f t="shared" si="3102"/>
        <v>0</v>
      </c>
      <c r="AM19812" s="340">
        <f t="shared" si="3102"/>
        <v>0</v>
      </c>
    </row>
    <row r="19813" spans="1:39" x14ac:dyDescent="0.35">
      <c r="A19813" s="337">
        <v>41726</v>
      </c>
      <c r="B19813" s="338">
        <f t="shared" si="3097"/>
        <v>2014</v>
      </c>
      <c r="C19813" s="338">
        <f t="shared" si="3098"/>
        <v>3</v>
      </c>
      <c r="D19813" s="338">
        <f t="shared" si="3099"/>
        <v>28</v>
      </c>
      <c r="E19813" s="334">
        <v>0</v>
      </c>
      <c r="F19813" s="334">
        <v>0.1</v>
      </c>
      <c r="G19813" s="334">
        <v>0</v>
      </c>
      <c r="H19813" s="334">
        <v>0</v>
      </c>
      <c r="I19813" s="334">
        <v>0.1</v>
      </c>
      <c r="J19813" s="334">
        <v>0</v>
      </c>
      <c r="K19813" s="334">
        <v>0</v>
      </c>
      <c r="L19813" s="334">
        <v>0</v>
      </c>
      <c r="M19813" s="334">
        <v>0.1</v>
      </c>
      <c r="N19813" s="334">
        <v>0</v>
      </c>
      <c r="O19813" s="334">
        <v>0</v>
      </c>
      <c r="P19813" s="334">
        <v>0.1</v>
      </c>
      <c r="Q19813" s="334">
        <v>0</v>
      </c>
      <c r="R19813" s="334">
        <v>0</v>
      </c>
      <c r="S19813" s="334">
        <v>0</v>
      </c>
      <c r="T19813" s="334">
        <v>0</v>
      </c>
      <c r="U19813" s="334">
        <v>0</v>
      </c>
      <c r="V19813" s="334">
        <v>0</v>
      </c>
      <c r="W19813" s="334">
        <v>0</v>
      </c>
      <c r="X19813" s="334">
        <v>0</v>
      </c>
      <c r="Y19813" s="334">
        <v>0</v>
      </c>
      <c r="Z19813" s="334">
        <v>0</v>
      </c>
      <c r="AA19813" s="334">
        <v>0</v>
      </c>
      <c r="AB19813" s="334">
        <v>0</v>
      </c>
      <c r="AD19813" s="334">
        <v>0.4</v>
      </c>
      <c r="AE19813" s="334">
        <f t="shared" si="3093"/>
        <v>0.4</v>
      </c>
      <c r="AF19813" s="334">
        <f t="shared" si="3094"/>
        <v>0.4</v>
      </c>
      <c r="AG19813" s="340">
        <f t="shared" si="3095"/>
        <v>0</v>
      </c>
      <c r="AI19813" s="340">
        <f t="shared" si="3102"/>
        <v>0</v>
      </c>
      <c r="AJ19813" s="340">
        <f t="shared" si="3102"/>
        <v>0</v>
      </c>
      <c r="AK19813" s="340">
        <f t="shared" si="3102"/>
        <v>0</v>
      </c>
      <c r="AL19813" s="340">
        <f t="shared" si="3102"/>
        <v>0</v>
      </c>
      <c r="AM19813" s="340">
        <f t="shared" si="3102"/>
        <v>0</v>
      </c>
    </row>
    <row r="19814" spans="1:39" x14ac:dyDescent="0.35">
      <c r="A19814" s="337">
        <v>41727</v>
      </c>
      <c r="B19814" s="338">
        <f t="shared" si="3097"/>
        <v>2014</v>
      </c>
      <c r="C19814" s="338">
        <f t="shared" si="3098"/>
        <v>3</v>
      </c>
      <c r="D19814" s="338">
        <f t="shared" si="3099"/>
        <v>29</v>
      </c>
      <c r="E19814" s="334">
        <v>0</v>
      </c>
      <c r="F19814" s="334">
        <v>0</v>
      </c>
      <c r="G19814" s="334">
        <v>0</v>
      </c>
      <c r="H19814" s="334">
        <v>0</v>
      </c>
      <c r="I19814" s="334">
        <v>0</v>
      </c>
      <c r="J19814" s="334">
        <v>0</v>
      </c>
      <c r="K19814" s="334">
        <v>0</v>
      </c>
      <c r="L19814" s="334">
        <v>0</v>
      </c>
      <c r="M19814" s="334">
        <v>0</v>
      </c>
      <c r="N19814" s="334">
        <v>0</v>
      </c>
      <c r="O19814" s="334">
        <v>0</v>
      </c>
      <c r="P19814" s="334">
        <v>0</v>
      </c>
      <c r="Q19814" s="334">
        <v>0</v>
      </c>
      <c r="R19814" s="334">
        <v>0</v>
      </c>
      <c r="S19814" s="334">
        <v>0.1</v>
      </c>
      <c r="T19814" s="334">
        <v>0</v>
      </c>
      <c r="U19814" s="334">
        <v>0</v>
      </c>
      <c r="V19814" s="334">
        <v>0</v>
      </c>
      <c r="W19814" s="334">
        <v>0</v>
      </c>
      <c r="X19814" s="334">
        <v>0</v>
      </c>
      <c r="Y19814" s="334">
        <v>0</v>
      </c>
      <c r="Z19814" s="334">
        <v>0.1</v>
      </c>
      <c r="AA19814" s="334">
        <v>0</v>
      </c>
      <c r="AB19814" s="334">
        <v>0</v>
      </c>
      <c r="AD19814" s="334">
        <v>0.2</v>
      </c>
      <c r="AE19814" s="334">
        <f t="shared" si="3093"/>
        <v>0.2</v>
      </c>
      <c r="AF19814" s="334">
        <f t="shared" si="3094"/>
        <v>0.2</v>
      </c>
      <c r="AG19814" s="340">
        <f t="shared" si="3095"/>
        <v>0</v>
      </c>
      <c r="AI19814" s="340">
        <f t="shared" si="3102"/>
        <v>0</v>
      </c>
      <c r="AJ19814" s="340">
        <f t="shared" si="3102"/>
        <v>0</v>
      </c>
      <c r="AK19814" s="340">
        <f t="shared" si="3102"/>
        <v>0</v>
      </c>
      <c r="AL19814" s="340">
        <f t="shared" si="3102"/>
        <v>0</v>
      </c>
      <c r="AM19814" s="340">
        <f t="shared" si="3102"/>
        <v>0</v>
      </c>
    </row>
    <row r="19815" spans="1:39" x14ac:dyDescent="0.35">
      <c r="A19815" s="337">
        <v>41728</v>
      </c>
      <c r="B19815" s="338">
        <f t="shared" si="3097"/>
        <v>2014</v>
      </c>
      <c r="C19815" s="338">
        <f t="shared" si="3098"/>
        <v>3</v>
      </c>
      <c r="D19815" s="338">
        <f t="shared" si="3099"/>
        <v>30</v>
      </c>
      <c r="E19815" s="334">
        <v>0.2</v>
      </c>
      <c r="F19815" s="334">
        <v>0.2</v>
      </c>
      <c r="G19815" s="334">
        <v>0.2</v>
      </c>
      <c r="H19815" s="334">
        <v>0.2</v>
      </c>
      <c r="I19815" s="334">
        <v>0.2</v>
      </c>
      <c r="J19815" s="334">
        <v>0.1</v>
      </c>
      <c r="K19815" s="334">
        <v>0.2</v>
      </c>
      <c r="L19815" s="334">
        <v>0.2</v>
      </c>
      <c r="M19815" s="334">
        <v>0.2</v>
      </c>
      <c r="N19815" s="334">
        <v>0.2</v>
      </c>
      <c r="O19815" s="334">
        <v>0.2</v>
      </c>
      <c r="P19815" s="334">
        <v>0.2</v>
      </c>
      <c r="Q19815" s="334">
        <v>0.2</v>
      </c>
      <c r="R19815" s="334">
        <v>0</v>
      </c>
      <c r="S19815" s="334">
        <v>0.2</v>
      </c>
      <c r="T19815" s="334">
        <v>0.2</v>
      </c>
      <c r="U19815" s="334">
        <v>0.2</v>
      </c>
      <c r="V19815" s="334">
        <v>0.2</v>
      </c>
      <c r="W19815" s="334">
        <v>0.1</v>
      </c>
      <c r="X19815" s="334">
        <v>0.2</v>
      </c>
      <c r="Y19815" s="334">
        <v>0.2</v>
      </c>
      <c r="Z19815" s="334">
        <v>0.2</v>
      </c>
      <c r="AA19815" s="334">
        <v>0.2</v>
      </c>
      <c r="AB19815" s="334">
        <v>0.2</v>
      </c>
      <c r="AD19815" s="334">
        <v>4.4000000000000004</v>
      </c>
      <c r="AE19815" s="334">
        <f t="shared" si="3093"/>
        <v>4.4000000000000004</v>
      </c>
      <c r="AF19815" s="334">
        <f t="shared" si="3094"/>
        <v>4.4000000000000021</v>
      </c>
      <c r="AG19815" s="340">
        <f t="shared" si="3095"/>
        <v>1.7763568394002505E-15</v>
      </c>
      <c r="AI19815" s="340">
        <f t="shared" si="3102"/>
        <v>0</v>
      </c>
      <c r="AJ19815" s="340">
        <f t="shared" si="3102"/>
        <v>0</v>
      </c>
      <c r="AK19815" s="340">
        <f t="shared" si="3102"/>
        <v>0</v>
      </c>
      <c r="AL19815" s="340">
        <f t="shared" si="3102"/>
        <v>0</v>
      </c>
      <c r="AM19815" s="340">
        <f t="shared" si="3102"/>
        <v>0</v>
      </c>
    </row>
    <row r="19816" spans="1:39" x14ac:dyDescent="0.35">
      <c r="A19816" s="337">
        <v>41729</v>
      </c>
      <c r="B19816" s="338">
        <f t="shared" si="3097"/>
        <v>2014</v>
      </c>
      <c r="C19816" s="338">
        <f t="shared" si="3098"/>
        <v>3</v>
      </c>
      <c r="D19816" s="338">
        <f t="shared" si="3099"/>
        <v>31</v>
      </c>
      <c r="E19816" s="334">
        <v>0</v>
      </c>
      <c r="F19816" s="334">
        <v>0.1</v>
      </c>
      <c r="G19816" s="334">
        <v>0</v>
      </c>
      <c r="H19816" s="334">
        <v>0</v>
      </c>
      <c r="I19816" s="334">
        <v>0.1</v>
      </c>
      <c r="J19816" s="334">
        <v>0</v>
      </c>
      <c r="K19816" s="334">
        <v>0</v>
      </c>
      <c r="L19816" s="334">
        <v>0.1</v>
      </c>
      <c r="M19816" s="334">
        <v>0</v>
      </c>
      <c r="N19816" s="334">
        <v>0</v>
      </c>
      <c r="O19816" s="334">
        <v>0.1</v>
      </c>
      <c r="P19816" s="334">
        <v>0</v>
      </c>
      <c r="Q19816" s="334">
        <v>0.1</v>
      </c>
      <c r="R19816" s="334">
        <v>0</v>
      </c>
      <c r="S19816" s="334">
        <v>0</v>
      </c>
      <c r="T19816" s="334">
        <v>0</v>
      </c>
      <c r="U19816" s="334">
        <v>0.1</v>
      </c>
      <c r="V19816" s="334">
        <v>0</v>
      </c>
      <c r="W19816" s="334">
        <v>0</v>
      </c>
      <c r="X19816" s="334">
        <v>0.1</v>
      </c>
      <c r="Y19816" s="334">
        <v>0</v>
      </c>
      <c r="Z19816" s="334">
        <v>0</v>
      </c>
      <c r="AA19816" s="334">
        <v>0.1</v>
      </c>
      <c r="AB19816" s="334">
        <v>0</v>
      </c>
      <c r="AD19816" s="334">
        <v>0.8</v>
      </c>
      <c r="AE19816" s="334">
        <f t="shared" si="3093"/>
        <v>0.8</v>
      </c>
      <c r="AF19816" s="334">
        <f t="shared" si="3094"/>
        <v>0.79999999999999993</v>
      </c>
      <c r="AG19816" s="340">
        <f t="shared" si="3095"/>
        <v>1.1102230246251565E-16</v>
      </c>
      <c r="AI19816" s="340">
        <f t="shared" si="3102"/>
        <v>0</v>
      </c>
      <c r="AJ19816" s="340">
        <f t="shared" si="3102"/>
        <v>0</v>
      </c>
      <c r="AK19816" s="340">
        <f t="shared" si="3102"/>
        <v>0</v>
      </c>
      <c r="AL19816" s="340">
        <f t="shared" si="3102"/>
        <v>0</v>
      </c>
      <c r="AM19816" s="340">
        <f t="shared" si="3102"/>
        <v>0</v>
      </c>
    </row>
    <row r="19817" spans="1:39" x14ac:dyDescent="0.35">
      <c r="A19817" s="337">
        <v>41730</v>
      </c>
      <c r="B19817" s="338">
        <f t="shared" si="3097"/>
        <v>2014</v>
      </c>
      <c r="C19817" s="338">
        <f t="shared" si="3098"/>
        <v>4</v>
      </c>
      <c r="D19817" s="338">
        <f t="shared" si="3099"/>
        <v>1</v>
      </c>
      <c r="E19817" s="334">
        <v>0</v>
      </c>
      <c r="F19817" s="334">
        <v>0</v>
      </c>
      <c r="G19817" s="334">
        <v>0</v>
      </c>
      <c r="H19817" s="334">
        <v>0</v>
      </c>
      <c r="I19817" s="334">
        <v>0</v>
      </c>
      <c r="J19817" s="334">
        <v>0</v>
      </c>
      <c r="K19817" s="334">
        <v>0</v>
      </c>
      <c r="L19817" s="334">
        <v>0</v>
      </c>
      <c r="M19817" s="334">
        <v>0</v>
      </c>
      <c r="N19817" s="334">
        <v>0</v>
      </c>
      <c r="O19817" s="334">
        <v>0</v>
      </c>
      <c r="P19817" s="334">
        <v>0</v>
      </c>
      <c r="Q19817" s="334">
        <v>0</v>
      </c>
      <c r="R19817" s="334">
        <v>0</v>
      </c>
      <c r="S19817" s="334">
        <v>0</v>
      </c>
      <c r="T19817" s="334">
        <v>0</v>
      </c>
      <c r="U19817" s="334">
        <v>0</v>
      </c>
      <c r="V19817" s="334">
        <v>0</v>
      </c>
      <c r="W19817" s="334">
        <v>0</v>
      </c>
      <c r="X19817" s="334">
        <v>0</v>
      </c>
      <c r="Y19817" s="334">
        <v>0</v>
      </c>
      <c r="Z19817" s="334">
        <v>0</v>
      </c>
      <c r="AA19817" s="334">
        <v>0</v>
      </c>
      <c r="AB19817" s="334">
        <v>0</v>
      </c>
      <c r="AD19817" s="334">
        <v>0</v>
      </c>
      <c r="AE19817" s="334">
        <f t="shared" si="3093"/>
        <v>0</v>
      </c>
      <c r="AF19817" s="334">
        <f t="shared" si="3094"/>
        <v>0</v>
      </c>
      <c r="AG19817" s="340">
        <f t="shared" si="3095"/>
        <v>0</v>
      </c>
      <c r="AI19817" s="340">
        <f t="shared" si="3102"/>
        <v>0</v>
      </c>
      <c r="AJ19817" s="340">
        <f t="shared" si="3102"/>
        <v>0</v>
      </c>
      <c r="AK19817" s="340">
        <f t="shared" si="3102"/>
        <v>0</v>
      </c>
      <c r="AL19817" s="340">
        <f t="shared" si="3102"/>
        <v>0</v>
      </c>
      <c r="AM19817" s="340">
        <f t="shared" si="3102"/>
        <v>0</v>
      </c>
    </row>
    <row r="19818" spans="1:39" x14ac:dyDescent="0.35">
      <c r="A19818" s="337">
        <v>41731</v>
      </c>
      <c r="B19818" s="338">
        <f t="shared" si="3097"/>
        <v>2014</v>
      </c>
      <c r="C19818" s="338">
        <f t="shared" si="3098"/>
        <v>4</v>
      </c>
      <c r="D19818" s="338">
        <f t="shared" si="3099"/>
        <v>2</v>
      </c>
      <c r="E19818" s="334">
        <v>0</v>
      </c>
      <c r="F19818" s="334">
        <v>0</v>
      </c>
      <c r="G19818" s="334">
        <v>0</v>
      </c>
      <c r="H19818" s="334">
        <v>0</v>
      </c>
      <c r="I19818" s="334">
        <v>0</v>
      </c>
      <c r="J19818" s="334">
        <v>0</v>
      </c>
      <c r="K19818" s="334">
        <v>0.1</v>
      </c>
      <c r="L19818" s="334">
        <v>0.1</v>
      </c>
      <c r="M19818" s="334">
        <v>0</v>
      </c>
      <c r="N19818" s="334">
        <v>0</v>
      </c>
      <c r="O19818" s="334">
        <v>0</v>
      </c>
      <c r="P19818" s="334">
        <v>0</v>
      </c>
      <c r="Q19818" s="334">
        <v>0</v>
      </c>
      <c r="R19818" s="334">
        <v>0</v>
      </c>
      <c r="S19818" s="334">
        <v>0</v>
      </c>
      <c r="T19818" s="334">
        <v>0</v>
      </c>
      <c r="U19818" s="334">
        <v>0</v>
      </c>
      <c r="V19818" s="334">
        <v>0.1</v>
      </c>
      <c r="W19818" s="334">
        <v>0</v>
      </c>
      <c r="X19818" s="334">
        <v>0.1</v>
      </c>
      <c r="Y19818" s="334">
        <v>0</v>
      </c>
      <c r="Z19818" s="334">
        <v>0.1</v>
      </c>
      <c r="AA19818" s="334">
        <v>0.1</v>
      </c>
      <c r="AB19818" s="334">
        <v>0</v>
      </c>
      <c r="AD19818" s="334">
        <v>0.6</v>
      </c>
      <c r="AE19818" s="334">
        <f t="shared" ref="AE19818:AE19881" si="3103">AD19818</f>
        <v>0.6</v>
      </c>
      <c r="AF19818" s="334">
        <f t="shared" ref="AF19818:AF19881" si="3104">SUM(E19818:AB19818)</f>
        <v>0.6</v>
      </c>
      <c r="AG19818" s="340">
        <f t="shared" ref="AG19818:AG19881" si="3105">ABS(AF19818-AE19818)</f>
        <v>0</v>
      </c>
      <c r="AI19818" s="340">
        <f t="shared" si="3102"/>
        <v>0</v>
      </c>
      <c r="AJ19818" s="340">
        <f t="shared" si="3102"/>
        <v>0</v>
      </c>
      <c r="AK19818" s="340">
        <f t="shared" si="3102"/>
        <v>0</v>
      </c>
      <c r="AL19818" s="340">
        <f t="shared" si="3102"/>
        <v>0</v>
      </c>
      <c r="AM19818" s="340">
        <f t="shared" si="3102"/>
        <v>0</v>
      </c>
    </row>
    <row r="19819" spans="1:39" x14ac:dyDescent="0.35">
      <c r="A19819" s="337">
        <v>41732</v>
      </c>
      <c r="B19819" s="338">
        <f t="shared" si="3097"/>
        <v>2014</v>
      </c>
      <c r="C19819" s="338">
        <f t="shared" si="3098"/>
        <v>4</v>
      </c>
      <c r="D19819" s="338">
        <f t="shared" si="3099"/>
        <v>3</v>
      </c>
      <c r="E19819" s="334">
        <v>0</v>
      </c>
      <c r="F19819" s="334">
        <v>0</v>
      </c>
      <c r="G19819" s="334">
        <v>0</v>
      </c>
      <c r="H19819" s="334">
        <v>0</v>
      </c>
      <c r="I19819" s="334">
        <v>0</v>
      </c>
      <c r="J19819" s="334">
        <v>0</v>
      </c>
      <c r="K19819" s="334">
        <v>0</v>
      </c>
      <c r="L19819" s="334">
        <v>0</v>
      </c>
      <c r="M19819" s="334">
        <v>0</v>
      </c>
      <c r="N19819" s="334">
        <v>0</v>
      </c>
      <c r="O19819" s="334">
        <v>0</v>
      </c>
      <c r="P19819" s="334">
        <v>0</v>
      </c>
      <c r="Q19819" s="334">
        <v>0</v>
      </c>
      <c r="R19819" s="334">
        <v>0</v>
      </c>
      <c r="S19819" s="334">
        <v>0</v>
      </c>
      <c r="T19819" s="334">
        <v>0</v>
      </c>
      <c r="U19819" s="334">
        <v>0</v>
      </c>
      <c r="V19819" s="334">
        <v>0</v>
      </c>
      <c r="W19819" s="334">
        <v>0</v>
      </c>
      <c r="X19819" s="334">
        <v>0</v>
      </c>
      <c r="Y19819" s="334">
        <v>0</v>
      </c>
      <c r="Z19819" s="334">
        <v>0</v>
      </c>
      <c r="AA19819" s="334">
        <v>0</v>
      </c>
      <c r="AB19819" s="334">
        <v>0</v>
      </c>
      <c r="AD19819" s="334">
        <v>0</v>
      </c>
      <c r="AE19819" s="334">
        <f t="shared" si="3103"/>
        <v>0</v>
      </c>
      <c r="AF19819" s="334">
        <f t="shared" si="3104"/>
        <v>0</v>
      </c>
      <c r="AG19819" s="340">
        <f t="shared" si="3105"/>
        <v>0</v>
      </c>
      <c r="AI19819" s="340">
        <f t="shared" si="3102"/>
        <v>0</v>
      </c>
      <c r="AJ19819" s="340">
        <f t="shared" si="3102"/>
        <v>0</v>
      </c>
      <c r="AK19819" s="340">
        <f t="shared" si="3102"/>
        <v>0</v>
      </c>
      <c r="AL19819" s="340">
        <f t="shared" si="3102"/>
        <v>0</v>
      </c>
      <c r="AM19819" s="340">
        <f t="shared" si="3102"/>
        <v>0</v>
      </c>
    </row>
    <row r="19820" spans="1:39" x14ac:dyDescent="0.35">
      <c r="A19820" s="337">
        <v>41733</v>
      </c>
      <c r="B19820" s="338">
        <f t="shared" si="3097"/>
        <v>2014</v>
      </c>
      <c r="C19820" s="338">
        <f t="shared" si="3098"/>
        <v>4</v>
      </c>
      <c r="D19820" s="338">
        <f t="shared" si="3099"/>
        <v>4</v>
      </c>
      <c r="E19820" s="334">
        <v>0</v>
      </c>
      <c r="F19820" s="334">
        <v>0</v>
      </c>
      <c r="G19820" s="334">
        <v>0</v>
      </c>
      <c r="H19820" s="334">
        <v>0</v>
      </c>
      <c r="I19820" s="334">
        <v>0</v>
      </c>
      <c r="J19820" s="334">
        <v>0</v>
      </c>
      <c r="K19820" s="334">
        <v>0</v>
      </c>
      <c r="L19820" s="334">
        <v>0</v>
      </c>
      <c r="M19820" s="334">
        <v>0</v>
      </c>
      <c r="N19820" s="334">
        <v>0</v>
      </c>
      <c r="O19820" s="334">
        <v>0</v>
      </c>
      <c r="P19820" s="334">
        <v>0</v>
      </c>
      <c r="Q19820" s="334">
        <v>0</v>
      </c>
      <c r="R19820" s="334">
        <v>0</v>
      </c>
      <c r="S19820" s="334">
        <v>0</v>
      </c>
      <c r="T19820" s="334">
        <v>0</v>
      </c>
      <c r="U19820" s="334">
        <v>0</v>
      </c>
      <c r="V19820" s="334">
        <v>0</v>
      </c>
      <c r="W19820" s="334">
        <v>0</v>
      </c>
      <c r="X19820" s="334">
        <v>0</v>
      </c>
      <c r="Y19820" s="334">
        <v>0</v>
      </c>
      <c r="Z19820" s="334">
        <v>0</v>
      </c>
      <c r="AA19820" s="334">
        <v>0</v>
      </c>
      <c r="AB19820" s="334">
        <v>0</v>
      </c>
      <c r="AD19820" s="334">
        <v>0</v>
      </c>
      <c r="AE19820" s="334">
        <f t="shared" si="3103"/>
        <v>0</v>
      </c>
      <c r="AF19820" s="334">
        <f t="shared" si="3104"/>
        <v>0</v>
      </c>
      <c r="AG19820" s="340">
        <f t="shared" si="3105"/>
        <v>0</v>
      </c>
      <c r="AI19820" s="340">
        <f t="shared" si="3102"/>
        <v>0</v>
      </c>
      <c r="AJ19820" s="340">
        <f t="shared" si="3102"/>
        <v>0</v>
      </c>
      <c r="AK19820" s="340">
        <f t="shared" si="3102"/>
        <v>0</v>
      </c>
      <c r="AL19820" s="340">
        <f t="shared" si="3102"/>
        <v>0</v>
      </c>
      <c r="AM19820" s="340">
        <f t="shared" si="3102"/>
        <v>0</v>
      </c>
    </row>
    <row r="19821" spans="1:39" x14ac:dyDescent="0.35">
      <c r="A19821" s="337">
        <v>41734</v>
      </c>
      <c r="B19821" s="338">
        <f t="shared" si="3097"/>
        <v>2014</v>
      </c>
      <c r="C19821" s="338">
        <f t="shared" si="3098"/>
        <v>4</v>
      </c>
      <c r="D19821" s="338">
        <f t="shared" si="3099"/>
        <v>5</v>
      </c>
      <c r="E19821" s="334">
        <v>0</v>
      </c>
      <c r="F19821" s="334">
        <v>0</v>
      </c>
      <c r="G19821" s="334">
        <v>0</v>
      </c>
      <c r="H19821" s="334">
        <v>0</v>
      </c>
      <c r="I19821" s="334">
        <v>0</v>
      </c>
      <c r="J19821" s="334">
        <v>0</v>
      </c>
      <c r="K19821" s="334">
        <v>0</v>
      </c>
      <c r="L19821" s="334">
        <v>0</v>
      </c>
      <c r="M19821" s="334">
        <v>0</v>
      </c>
      <c r="N19821" s="334">
        <v>0</v>
      </c>
      <c r="O19821" s="334">
        <v>0</v>
      </c>
      <c r="P19821" s="334">
        <v>0</v>
      </c>
      <c r="Q19821" s="334">
        <v>0</v>
      </c>
      <c r="R19821" s="334">
        <v>0</v>
      </c>
      <c r="S19821" s="334">
        <v>0</v>
      </c>
      <c r="T19821" s="334">
        <v>0</v>
      </c>
      <c r="U19821" s="334">
        <v>0</v>
      </c>
      <c r="V19821" s="334">
        <v>0</v>
      </c>
      <c r="W19821" s="334">
        <v>0</v>
      </c>
      <c r="X19821" s="334">
        <v>0</v>
      </c>
      <c r="Y19821" s="334">
        <v>0</v>
      </c>
      <c r="Z19821" s="334">
        <v>0</v>
      </c>
      <c r="AA19821" s="334">
        <v>0</v>
      </c>
      <c r="AB19821" s="334">
        <v>0</v>
      </c>
      <c r="AD19821" s="334">
        <v>0</v>
      </c>
      <c r="AE19821" s="334">
        <f t="shared" si="3103"/>
        <v>0</v>
      </c>
      <c r="AF19821" s="334">
        <f t="shared" si="3104"/>
        <v>0</v>
      </c>
      <c r="AG19821" s="340">
        <f t="shared" si="3105"/>
        <v>0</v>
      </c>
      <c r="AI19821" s="340">
        <f t="shared" si="3102"/>
        <v>0</v>
      </c>
      <c r="AJ19821" s="340">
        <f t="shared" si="3102"/>
        <v>0</v>
      </c>
      <c r="AK19821" s="340">
        <f t="shared" si="3102"/>
        <v>0</v>
      </c>
      <c r="AL19821" s="340">
        <f t="shared" si="3102"/>
        <v>0</v>
      </c>
      <c r="AM19821" s="340">
        <f t="shared" si="3102"/>
        <v>0</v>
      </c>
    </row>
    <row r="19822" spans="1:39" x14ac:dyDescent="0.35">
      <c r="A19822" s="337">
        <v>41735</v>
      </c>
      <c r="B19822" s="338">
        <f t="shared" si="3097"/>
        <v>2014</v>
      </c>
      <c r="C19822" s="338">
        <f t="shared" si="3098"/>
        <v>4</v>
      </c>
      <c r="D19822" s="338">
        <f t="shared" si="3099"/>
        <v>6</v>
      </c>
      <c r="E19822" s="334">
        <v>0</v>
      </c>
      <c r="F19822" s="334">
        <v>0</v>
      </c>
      <c r="G19822" s="334">
        <v>0</v>
      </c>
      <c r="H19822" s="334">
        <v>0</v>
      </c>
      <c r="I19822" s="334">
        <v>0</v>
      </c>
      <c r="J19822" s="334">
        <v>0</v>
      </c>
      <c r="K19822" s="334">
        <v>0</v>
      </c>
      <c r="L19822" s="334">
        <v>0</v>
      </c>
      <c r="M19822" s="334">
        <v>0</v>
      </c>
      <c r="N19822" s="334">
        <v>0</v>
      </c>
      <c r="O19822" s="334">
        <v>0</v>
      </c>
      <c r="P19822" s="334">
        <v>0</v>
      </c>
      <c r="Q19822" s="334">
        <v>0</v>
      </c>
      <c r="R19822" s="334">
        <v>0</v>
      </c>
      <c r="S19822" s="334">
        <v>0</v>
      </c>
      <c r="T19822" s="334">
        <v>0</v>
      </c>
      <c r="U19822" s="334">
        <v>0</v>
      </c>
      <c r="V19822" s="334">
        <v>0</v>
      </c>
      <c r="W19822" s="334">
        <v>0</v>
      </c>
      <c r="X19822" s="334">
        <v>0</v>
      </c>
      <c r="Y19822" s="334">
        <v>0</v>
      </c>
      <c r="Z19822" s="334">
        <v>0</v>
      </c>
      <c r="AA19822" s="334">
        <v>0</v>
      </c>
      <c r="AB19822" s="334">
        <v>0</v>
      </c>
      <c r="AD19822" s="334">
        <v>0</v>
      </c>
      <c r="AE19822" s="334">
        <f t="shared" si="3103"/>
        <v>0</v>
      </c>
      <c r="AF19822" s="334">
        <f t="shared" si="3104"/>
        <v>0</v>
      </c>
      <c r="AG19822" s="340">
        <f t="shared" si="3105"/>
        <v>0</v>
      </c>
      <c r="AI19822" s="340">
        <f t="shared" si="3102"/>
        <v>0</v>
      </c>
      <c r="AJ19822" s="340">
        <f t="shared" si="3102"/>
        <v>0</v>
      </c>
      <c r="AK19822" s="340">
        <f t="shared" si="3102"/>
        <v>0</v>
      </c>
      <c r="AL19822" s="340">
        <f t="shared" si="3102"/>
        <v>0</v>
      </c>
      <c r="AM19822" s="340">
        <f t="shared" si="3102"/>
        <v>0</v>
      </c>
    </row>
    <row r="19823" spans="1:39" x14ac:dyDescent="0.35">
      <c r="A19823" s="337">
        <v>41736</v>
      </c>
      <c r="B19823" s="338">
        <f t="shared" si="3097"/>
        <v>2014</v>
      </c>
      <c r="C19823" s="338">
        <f t="shared" si="3098"/>
        <v>4</v>
      </c>
      <c r="D19823" s="338">
        <f t="shared" si="3099"/>
        <v>7</v>
      </c>
      <c r="E19823" s="334">
        <v>0</v>
      </c>
      <c r="F19823" s="334">
        <v>0</v>
      </c>
      <c r="G19823" s="334">
        <v>0</v>
      </c>
      <c r="H19823" s="334">
        <v>0</v>
      </c>
      <c r="I19823" s="334">
        <v>0</v>
      </c>
      <c r="J19823" s="334">
        <v>0</v>
      </c>
      <c r="K19823" s="334">
        <v>0</v>
      </c>
      <c r="L19823" s="334">
        <v>0</v>
      </c>
      <c r="M19823" s="334">
        <v>0</v>
      </c>
      <c r="N19823" s="334">
        <v>0</v>
      </c>
      <c r="O19823" s="334">
        <v>0</v>
      </c>
      <c r="P19823" s="334">
        <v>0</v>
      </c>
      <c r="Q19823" s="334">
        <v>0</v>
      </c>
      <c r="R19823" s="334">
        <v>0</v>
      </c>
      <c r="S19823" s="334">
        <v>0</v>
      </c>
      <c r="T19823" s="334">
        <v>0</v>
      </c>
      <c r="U19823" s="334">
        <v>0</v>
      </c>
      <c r="V19823" s="334">
        <v>0</v>
      </c>
      <c r="W19823" s="334">
        <v>0</v>
      </c>
      <c r="X19823" s="334">
        <v>0</v>
      </c>
      <c r="Y19823" s="334">
        <v>0</v>
      </c>
      <c r="Z19823" s="334">
        <v>0</v>
      </c>
      <c r="AA19823" s="334">
        <v>0</v>
      </c>
      <c r="AB19823" s="334">
        <v>0</v>
      </c>
      <c r="AD19823" s="334">
        <v>0</v>
      </c>
      <c r="AE19823" s="334">
        <f t="shared" si="3103"/>
        <v>0</v>
      </c>
      <c r="AF19823" s="334">
        <f t="shared" si="3104"/>
        <v>0</v>
      </c>
      <c r="AG19823" s="340">
        <f t="shared" si="3105"/>
        <v>0</v>
      </c>
      <c r="AI19823" s="340">
        <f t="shared" si="3102"/>
        <v>0</v>
      </c>
      <c r="AJ19823" s="340">
        <f t="shared" si="3102"/>
        <v>0</v>
      </c>
      <c r="AK19823" s="340">
        <f t="shared" si="3102"/>
        <v>0</v>
      </c>
      <c r="AL19823" s="340">
        <f t="shared" si="3102"/>
        <v>0</v>
      </c>
      <c r="AM19823" s="340">
        <f t="shared" si="3102"/>
        <v>0</v>
      </c>
    </row>
    <row r="19824" spans="1:39" x14ac:dyDescent="0.35">
      <c r="A19824" s="337">
        <v>41737</v>
      </c>
      <c r="B19824" s="338">
        <f t="shared" si="3097"/>
        <v>2014</v>
      </c>
      <c r="C19824" s="338">
        <f t="shared" si="3098"/>
        <v>4</v>
      </c>
      <c r="D19824" s="338">
        <f t="shared" si="3099"/>
        <v>8</v>
      </c>
      <c r="E19824" s="334">
        <v>0</v>
      </c>
      <c r="F19824" s="334">
        <v>0</v>
      </c>
      <c r="G19824" s="334">
        <v>0</v>
      </c>
      <c r="H19824" s="334">
        <v>0</v>
      </c>
      <c r="I19824" s="334">
        <v>0</v>
      </c>
      <c r="J19824" s="334">
        <v>0</v>
      </c>
      <c r="K19824" s="334">
        <v>0</v>
      </c>
      <c r="L19824" s="334">
        <v>0</v>
      </c>
      <c r="M19824" s="334">
        <v>0</v>
      </c>
      <c r="N19824" s="334">
        <v>0</v>
      </c>
      <c r="O19824" s="334">
        <v>0</v>
      </c>
      <c r="P19824" s="334">
        <v>0</v>
      </c>
      <c r="Q19824" s="334">
        <v>0</v>
      </c>
      <c r="R19824" s="334">
        <v>0</v>
      </c>
      <c r="S19824" s="334">
        <v>0</v>
      </c>
      <c r="T19824" s="334">
        <v>0</v>
      </c>
      <c r="U19824" s="334">
        <v>0</v>
      </c>
      <c r="V19824" s="334">
        <v>0</v>
      </c>
      <c r="W19824" s="334">
        <v>0</v>
      </c>
      <c r="X19824" s="334">
        <v>0</v>
      </c>
      <c r="Y19824" s="334">
        <v>0</v>
      </c>
      <c r="Z19824" s="334">
        <v>0</v>
      </c>
      <c r="AA19824" s="334">
        <v>0</v>
      </c>
      <c r="AB19824" s="334">
        <v>0</v>
      </c>
      <c r="AD19824" s="334">
        <v>0</v>
      </c>
      <c r="AE19824" s="334">
        <f t="shared" si="3103"/>
        <v>0</v>
      </c>
      <c r="AF19824" s="334">
        <f t="shared" si="3104"/>
        <v>0</v>
      </c>
      <c r="AG19824" s="340">
        <f t="shared" si="3105"/>
        <v>0</v>
      </c>
      <c r="AI19824" s="340">
        <f t="shared" si="3102"/>
        <v>0</v>
      </c>
      <c r="AJ19824" s="340">
        <f t="shared" si="3102"/>
        <v>0</v>
      </c>
      <c r="AK19824" s="340">
        <f t="shared" si="3102"/>
        <v>0</v>
      </c>
      <c r="AL19824" s="340">
        <f t="shared" si="3102"/>
        <v>0</v>
      </c>
      <c r="AM19824" s="340">
        <f t="shared" si="3102"/>
        <v>0</v>
      </c>
    </row>
    <row r="19825" spans="1:39" x14ac:dyDescent="0.35">
      <c r="A19825" s="337">
        <v>41738</v>
      </c>
      <c r="B19825" s="338">
        <f t="shared" si="3097"/>
        <v>2014</v>
      </c>
      <c r="C19825" s="338">
        <f t="shared" si="3098"/>
        <v>4</v>
      </c>
      <c r="D19825" s="338">
        <f t="shared" si="3099"/>
        <v>9</v>
      </c>
      <c r="E19825" s="334">
        <v>0</v>
      </c>
      <c r="F19825" s="334">
        <v>0</v>
      </c>
      <c r="G19825" s="334">
        <v>0.3</v>
      </c>
      <c r="H19825" s="334">
        <v>0</v>
      </c>
      <c r="I19825" s="334">
        <v>0</v>
      </c>
      <c r="J19825" s="334">
        <v>0</v>
      </c>
      <c r="K19825" s="334">
        <v>0.2</v>
      </c>
      <c r="L19825" s="334">
        <v>0</v>
      </c>
      <c r="M19825" s="334">
        <v>0</v>
      </c>
      <c r="N19825" s="334">
        <v>0</v>
      </c>
      <c r="O19825" s="334">
        <v>0</v>
      </c>
      <c r="P19825" s="334">
        <v>0</v>
      </c>
      <c r="Q19825" s="334">
        <v>0</v>
      </c>
      <c r="R19825" s="334">
        <v>0</v>
      </c>
      <c r="S19825" s="334">
        <v>0</v>
      </c>
      <c r="T19825" s="334">
        <v>0</v>
      </c>
      <c r="U19825" s="334">
        <v>0</v>
      </c>
      <c r="V19825" s="334">
        <v>0</v>
      </c>
      <c r="W19825" s="334">
        <v>0</v>
      </c>
      <c r="X19825" s="334">
        <v>0</v>
      </c>
      <c r="Y19825" s="334">
        <v>0</v>
      </c>
      <c r="Z19825" s="334">
        <v>0</v>
      </c>
      <c r="AA19825" s="334">
        <v>0</v>
      </c>
      <c r="AB19825" s="334">
        <v>0</v>
      </c>
      <c r="AD19825" s="334">
        <v>0.5</v>
      </c>
      <c r="AE19825" s="334">
        <f t="shared" si="3103"/>
        <v>0.5</v>
      </c>
      <c r="AF19825" s="334">
        <f t="shared" si="3104"/>
        <v>0.5</v>
      </c>
      <c r="AG19825" s="340">
        <f t="shared" si="3105"/>
        <v>0</v>
      </c>
      <c r="AI19825" s="340">
        <f t="shared" si="3102"/>
        <v>0</v>
      </c>
      <c r="AJ19825" s="340">
        <f t="shared" si="3102"/>
        <v>0</v>
      </c>
      <c r="AK19825" s="340">
        <f t="shared" si="3102"/>
        <v>0</v>
      </c>
      <c r="AL19825" s="340">
        <f t="shared" si="3102"/>
        <v>0</v>
      </c>
      <c r="AM19825" s="340">
        <f t="shared" si="3102"/>
        <v>0</v>
      </c>
    </row>
    <row r="19826" spans="1:39" x14ac:dyDescent="0.35">
      <c r="A19826" s="337">
        <v>41739</v>
      </c>
      <c r="B19826" s="338">
        <f t="shared" si="3097"/>
        <v>2014</v>
      </c>
      <c r="C19826" s="338">
        <f t="shared" si="3098"/>
        <v>4</v>
      </c>
      <c r="D19826" s="338">
        <f t="shared" si="3099"/>
        <v>10</v>
      </c>
      <c r="E19826" s="334">
        <v>0</v>
      </c>
      <c r="F19826" s="334">
        <v>0</v>
      </c>
      <c r="G19826" s="334">
        <v>0</v>
      </c>
      <c r="H19826" s="334">
        <v>0</v>
      </c>
      <c r="I19826" s="334">
        <v>0</v>
      </c>
      <c r="J19826" s="334">
        <v>0</v>
      </c>
      <c r="K19826" s="334">
        <v>0</v>
      </c>
      <c r="L19826" s="334">
        <v>0</v>
      </c>
      <c r="M19826" s="334">
        <v>0</v>
      </c>
      <c r="N19826" s="334">
        <v>0</v>
      </c>
      <c r="O19826" s="334">
        <v>0</v>
      </c>
      <c r="P19826" s="334">
        <v>0</v>
      </c>
      <c r="Q19826" s="334">
        <v>0</v>
      </c>
      <c r="R19826" s="334">
        <v>0</v>
      </c>
      <c r="S19826" s="334">
        <v>0</v>
      </c>
      <c r="T19826" s="334">
        <v>0</v>
      </c>
      <c r="U19826" s="334">
        <v>0</v>
      </c>
      <c r="V19826" s="334">
        <v>0</v>
      </c>
      <c r="W19826" s="334">
        <v>0</v>
      </c>
      <c r="X19826" s="334">
        <v>0</v>
      </c>
      <c r="Y19826" s="334">
        <v>0</v>
      </c>
      <c r="Z19826" s="334">
        <v>0</v>
      </c>
      <c r="AA19826" s="334">
        <v>0</v>
      </c>
      <c r="AB19826" s="334">
        <v>0</v>
      </c>
      <c r="AD19826" s="334">
        <v>0</v>
      </c>
      <c r="AE19826" s="334">
        <f t="shared" si="3103"/>
        <v>0</v>
      </c>
      <c r="AF19826" s="334">
        <f t="shared" si="3104"/>
        <v>0</v>
      </c>
      <c r="AG19826" s="340">
        <f t="shared" si="3105"/>
        <v>0</v>
      </c>
      <c r="AI19826" s="340">
        <f t="shared" si="3102"/>
        <v>0</v>
      </c>
      <c r="AJ19826" s="340">
        <f t="shared" si="3102"/>
        <v>0</v>
      </c>
      <c r="AK19826" s="340">
        <f t="shared" si="3102"/>
        <v>0</v>
      </c>
      <c r="AL19826" s="340">
        <f t="shared" si="3102"/>
        <v>0</v>
      </c>
      <c r="AM19826" s="340">
        <f t="shared" si="3102"/>
        <v>0</v>
      </c>
    </row>
    <row r="19827" spans="1:39" x14ac:dyDescent="0.35">
      <c r="A19827" s="337">
        <v>41740</v>
      </c>
      <c r="B19827" s="338">
        <f t="shared" si="3097"/>
        <v>2014</v>
      </c>
      <c r="C19827" s="338">
        <f t="shared" si="3098"/>
        <v>4</v>
      </c>
      <c r="D19827" s="338">
        <f t="shared" si="3099"/>
        <v>11</v>
      </c>
      <c r="E19827" s="334">
        <v>0</v>
      </c>
      <c r="F19827" s="334">
        <v>0</v>
      </c>
      <c r="G19827" s="334">
        <v>0</v>
      </c>
      <c r="H19827" s="334">
        <v>0</v>
      </c>
      <c r="I19827" s="334">
        <v>0</v>
      </c>
      <c r="J19827" s="334">
        <v>0</v>
      </c>
      <c r="K19827" s="334">
        <v>0</v>
      </c>
      <c r="L19827" s="334">
        <v>0</v>
      </c>
      <c r="M19827" s="334">
        <v>0</v>
      </c>
      <c r="N19827" s="334">
        <v>0</v>
      </c>
      <c r="O19827" s="334">
        <v>0</v>
      </c>
      <c r="P19827" s="334">
        <v>0</v>
      </c>
      <c r="Q19827" s="334">
        <v>0</v>
      </c>
      <c r="R19827" s="334">
        <v>0</v>
      </c>
      <c r="S19827" s="334">
        <v>0</v>
      </c>
      <c r="T19827" s="334">
        <v>0.3</v>
      </c>
      <c r="U19827" s="334">
        <v>0.3</v>
      </c>
      <c r="V19827" s="334">
        <v>0</v>
      </c>
      <c r="W19827" s="334">
        <v>0.3</v>
      </c>
      <c r="X19827" s="334">
        <v>0.3</v>
      </c>
      <c r="Y19827" s="334">
        <v>0</v>
      </c>
      <c r="Z19827" s="334">
        <v>0</v>
      </c>
      <c r="AA19827" s="334">
        <v>0</v>
      </c>
      <c r="AB19827" s="334">
        <v>0.3</v>
      </c>
      <c r="AD19827" s="334">
        <v>1.5</v>
      </c>
      <c r="AE19827" s="334">
        <f t="shared" si="3103"/>
        <v>1.5</v>
      </c>
      <c r="AF19827" s="334">
        <f t="shared" si="3104"/>
        <v>1.5</v>
      </c>
      <c r="AG19827" s="340">
        <f t="shared" si="3105"/>
        <v>0</v>
      </c>
      <c r="AI19827" s="340">
        <f t="shared" si="3102"/>
        <v>0</v>
      </c>
      <c r="AJ19827" s="340">
        <f t="shared" si="3102"/>
        <v>0</v>
      </c>
      <c r="AK19827" s="340">
        <f t="shared" si="3102"/>
        <v>0</v>
      </c>
      <c r="AL19827" s="340">
        <f t="shared" si="3102"/>
        <v>0</v>
      </c>
      <c r="AM19827" s="340">
        <f t="shared" si="3102"/>
        <v>0</v>
      </c>
    </row>
    <row r="19828" spans="1:39" x14ac:dyDescent="0.35">
      <c r="A19828" s="337">
        <v>41741</v>
      </c>
      <c r="B19828" s="338">
        <f t="shared" si="3097"/>
        <v>2014</v>
      </c>
      <c r="C19828" s="338">
        <f t="shared" si="3098"/>
        <v>4</v>
      </c>
      <c r="D19828" s="338">
        <f t="shared" si="3099"/>
        <v>12</v>
      </c>
      <c r="E19828" s="334">
        <v>0</v>
      </c>
      <c r="F19828" s="334">
        <v>0</v>
      </c>
      <c r="G19828" s="334">
        <v>0</v>
      </c>
      <c r="H19828" s="334">
        <v>0</v>
      </c>
      <c r="I19828" s="334">
        <v>0</v>
      </c>
      <c r="J19828" s="334">
        <v>0</v>
      </c>
      <c r="K19828" s="334">
        <v>0</v>
      </c>
      <c r="L19828" s="334">
        <v>0</v>
      </c>
      <c r="M19828" s="334">
        <v>0</v>
      </c>
      <c r="N19828" s="334">
        <v>0</v>
      </c>
      <c r="O19828" s="334">
        <v>0</v>
      </c>
      <c r="P19828" s="334">
        <v>0</v>
      </c>
      <c r="Q19828" s="334">
        <v>0</v>
      </c>
      <c r="R19828" s="334">
        <v>0</v>
      </c>
      <c r="S19828" s="334">
        <v>0</v>
      </c>
      <c r="T19828" s="334">
        <v>0</v>
      </c>
      <c r="U19828" s="334">
        <v>0</v>
      </c>
      <c r="V19828" s="334">
        <v>0</v>
      </c>
      <c r="W19828" s="334">
        <v>0</v>
      </c>
      <c r="X19828" s="334">
        <v>0</v>
      </c>
      <c r="Y19828" s="334">
        <v>0</v>
      </c>
      <c r="Z19828" s="334">
        <v>0</v>
      </c>
      <c r="AA19828" s="334">
        <v>0</v>
      </c>
      <c r="AB19828" s="334">
        <v>0</v>
      </c>
      <c r="AD19828" s="334">
        <v>0</v>
      </c>
      <c r="AE19828" s="334">
        <f t="shared" si="3103"/>
        <v>0</v>
      </c>
      <c r="AF19828" s="334">
        <f t="shared" si="3104"/>
        <v>0</v>
      </c>
      <c r="AG19828" s="340">
        <f t="shared" si="3105"/>
        <v>0</v>
      </c>
      <c r="AI19828" s="340">
        <f t="shared" ref="AI19828:AM19843" si="3106">IF($C19828=AI$1,$AF19828,0)</f>
        <v>0</v>
      </c>
      <c r="AJ19828" s="340">
        <f t="shared" si="3106"/>
        <v>0</v>
      </c>
      <c r="AK19828" s="340">
        <f t="shared" si="3106"/>
        <v>0</v>
      </c>
      <c r="AL19828" s="340">
        <f t="shared" si="3106"/>
        <v>0</v>
      </c>
      <c r="AM19828" s="340">
        <f t="shared" si="3106"/>
        <v>0</v>
      </c>
    </row>
    <row r="19829" spans="1:39" x14ac:dyDescent="0.35">
      <c r="A19829" s="337">
        <v>41742</v>
      </c>
      <c r="B19829" s="338">
        <f t="shared" si="3097"/>
        <v>2014</v>
      </c>
      <c r="C19829" s="338">
        <f t="shared" si="3098"/>
        <v>4</v>
      </c>
      <c r="D19829" s="338">
        <f t="shared" si="3099"/>
        <v>13</v>
      </c>
      <c r="E19829" s="334">
        <v>0</v>
      </c>
      <c r="F19829" s="334">
        <v>0</v>
      </c>
      <c r="G19829" s="334">
        <v>0</v>
      </c>
      <c r="H19829" s="334">
        <v>0</v>
      </c>
      <c r="I19829" s="334">
        <v>0</v>
      </c>
      <c r="J19829" s="334">
        <v>0</v>
      </c>
      <c r="K19829" s="334">
        <v>0</v>
      </c>
      <c r="L19829" s="334">
        <v>0</v>
      </c>
      <c r="M19829" s="334">
        <v>0</v>
      </c>
      <c r="N19829" s="334">
        <v>0</v>
      </c>
      <c r="O19829" s="334">
        <v>0</v>
      </c>
      <c r="P19829" s="334">
        <v>0</v>
      </c>
      <c r="Q19829" s="334">
        <v>0</v>
      </c>
      <c r="R19829" s="334">
        <v>0</v>
      </c>
      <c r="S19829" s="334">
        <v>0</v>
      </c>
      <c r="T19829" s="334">
        <v>0</v>
      </c>
      <c r="U19829" s="334">
        <v>0</v>
      </c>
      <c r="V19829" s="334">
        <v>0</v>
      </c>
      <c r="W19829" s="334">
        <v>0</v>
      </c>
      <c r="X19829" s="334">
        <v>0</v>
      </c>
      <c r="Y19829" s="334">
        <v>0</v>
      </c>
      <c r="Z19829" s="334">
        <v>0</v>
      </c>
      <c r="AA19829" s="334">
        <v>0</v>
      </c>
      <c r="AB19829" s="334">
        <v>0</v>
      </c>
      <c r="AD19829" s="334">
        <v>0</v>
      </c>
      <c r="AE19829" s="334">
        <f t="shared" si="3103"/>
        <v>0</v>
      </c>
      <c r="AF19829" s="334">
        <f t="shared" si="3104"/>
        <v>0</v>
      </c>
      <c r="AG19829" s="340">
        <f t="shared" si="3105"/>
        <v>0</v>
      </c>
      <c r="AI19829" s="340">
        <f t="shared" si="3106"/>
        <v>0</v>
      </c>
      <c r="AJ19829" s="340">
        <f t="shared" si="3106"/>
        <v>0</v>
      </c>
      <c r="AK19829" s="340">
        <f t="shared" si="3106"/>
        <v>0</v>
      </c>
      <c r="AL19829" s="340">
        <f t="shared" si="3106"/>
        <v>0</v>
      </c>
      <c r="AM19829" s="340">
        <f t="shared" si="3106"/>
        <v>0</v>
      </c>
    </row>
    <row r="19830" spans="1:39" x14ac:dyDescent="0.35">
      <c r="A19830" s="337">
        <v>41743</v>
      </c>
      <c r="B19830" s="338">
        <f t="shared" si="3097"/>
        <v>2014</v>
      </c>
      <c r="C19830" s="338">
        <f t="shared" si="3098"/>
        <v>4</v>
      </c>
      <c r="D19830" s="338">
        <f t="shared" si="3099"/>
        <v>14</v>
      </c>
      <c r="E19830" s="334">
        <v>0</v>
      </c>
      <c r="F19830" s="334">
        <v>0</v>
      </c>
      <c r="G19830" s="334">
        <v>0</v>
      </c>
      <c r="H19830" s="334">
        <v>0</v>
      </c>
      <c r="I19830" s="334">
        <v>0</v>
      </c>
      <c r="J19830" s="334">
        <v>0</v>
      </c>
      <c r="K19830" s="334">
        <v>0</v>
      </c>
      <c r="L19830" s="334">
        <v>0</v>
      </c>
      <c r="M19830" s="334">
        <v>0</v>
      </c>
      <c r="N19830" s="334">
        <v>0</v>
      </c>
      <c r="O19830" s="334">
        <v>0</v>
      </c>
      <c r="P19830" s="334">
        <v>0</v>
      </c>
      <c r="Q19830" s="334">
        <v>0</v>
      </c>
      <c r="R19830" s="334">
        <v>0</v>
      </c>
      <c r="S19830" s="334">
        <v>0</v>
      </c>
      <c r="T19830" s="334">
        <v>0</v>
      </c>
      <c r="U19830" s="334">
        <v>0</v>
      </c>
      <c r="V19830" s="334">
        <v>0</v>
      </c>
      <c r="W19830" s="334">
        <v>0</v>
      </c>
      <c r="X19830" s="334">
        <v>0</v>
      </c>
      <c r="Y19830" s="334">
        <v>0</v>
      </c>
      <c r="Z19830" s="334">
        <v>0</v>
      </c>
      <c r="AA19830" s="334">
        <v>0</v>
      </c>
      <c r="AB19830" s="334">
        <v>0</v>
      </c>
      <c r="AD19830" s="334">
        <v>0</v>
      </c>
      <c r="AE19830" s="334">
        <f t="shared" si="3103"/>
        <v>0</v>
      </c>
      <c r="AF19830" s="334">
        <f t="shared" si="3104"/>
        <v>0</v>
      </c>
      <c r="AG19830" s="340">
        <f t="shared" si="3105"/>
        <v>0</v>
      </c>
      <c r="AI19830" s="340">
        <f t="shared" si="3106"/>
        <v>0</v>
      </c>
      <c r="AJ19830" s="340">
        <f t="shared" si="3106"/>
        <v>0</v>
      </c>
      <c r="AK19830" s="340">
        <f t="shared" si="3106"/>
        <v>0</v>
      </c>
      <c r="AL19830" s="340">
        <f t="shared" si="3106"/>
        <v>0</v>
      </c>
      <c r="AM19830" s="340">
        <f t="shared" si="3106"/>
        <v>0</v>
      </c>
    </row>
    <row r="19831" spans="1:39" x14ac:dyDescent="0.35">
      <c r="A19831" s="337">
        <v>41744</v>
      </c>
      <c r="B19831" s="338">
        <f t="shared" si="3097"/>
        <v>2014</v>
      </c>
      <c r="C19831" s="338">
        <f t="shared" si="3098"/>
        <v>4</v>
      </c>
      <c r="D19831" s="338">
        <f t="shared" si="3099"/>
        <v>15</v>
      </c>
      <c r="E19831" s="334">
        <v>0</v>
      </c>
      <c r="F19831" s="334">
        <v>0</v>
      </c>
      <c r="G19831" s="334">
        <v>0</v>
      </c>
      <c r="H19831" s="334">
        <v>0</v>
      </c>
      <c r="I19831" s="334">
        <v>0</v>
      </c>
      <c r="J19831" s="334">
        <v>0</v>
      </c>
      <c r="K19831" s="334">
        <v>0</v>
      </c>
      <c r="L19831" s="334">
        <v>0</v>
      </c>
      <c r="M19831" s="334">
        <v>0</v>
      </c>
      <c r="N19831" s="334">
        <v>0</v>
      </c>
      <c r="O19831" s="334">
        <v>0</v>
      </c>
      <c r="P19831" s="334">
        <v>0</v>
      </c>
      <c r="Q19831" s="334">
        <v>0</v>
      </c>
      <c r="R19831" s="334">
        <v>0</v>
      </c>
      <c r="S19831" s="334">
        <v>0</v>
      </c>
      <c r="T19831" s="334">
        <v>0</v>
      </c>
      <c r="U19831" s="334">
        <v>0</v>
      </c>
      <c r="V19831" s="334">
        <v>0</v>
      </c>
      <c r="W19831" s="334">
        <v>0</v>
      </c>
      <c r="X19831" s="334">
        <v>0</v>
      </c>
      <c r="Y19831" s="334">
        <v>0</v>
      </c>
      <c r="Z19831" s="334">
        <v>0.2</v>
      </c>
      <c r="AA19831" s="334">
        <v>0.6</v>
      </c>
      <c r="AB19831" s="334">
        <v>0.6</v>
      </c>
      <c r="AD19831" s="334">
        <v>1.4</v>
      </c>
      <c r="AE19831" s="334">
        <f t="shared" si="3103"/>
        <v>1.4</v>
      </c>
      <c r="AF19831" s="334">
        <f t="shared" si="3104"/>
        <v>1.4</v>
      </c>
      <c r="AG19831" s="340">
        <f t="shared" si="3105"/>
        <v>0</v>
      </c>
      <c r="AI19831" s="340">
        <f t="shared" si="3106"/>
        <v>0</v>
      </c>
      <c r="AJ19831" s="340">
        <f t="shared" si="3106"/>
        <v>0</v>
      </c>
      <c r="AK19831" s="340">
        <f t="shared" si="3106"/>
        <v>0</v>
      </c>
      <c r="AL19831" s="340">
        <f t="shared" si="3106"/>
        <v>0</v>
      </c>
      <c r="AM19831" s="340">
        <f t="shared" si="3106"/>
        <v>0</v>
      </c>
    </row>
    <row r="19832" spans="1:39" x14ac:dyDescent="0.35">
      <c r="A19832" s="337">
        <v>41745</v>
      </c>
      <c r="B19832" s="338">
        <f t="shared" si="3097"/>
        <v>2014</v>
      </c>
      <c r="C19832" s="338">
        <f t="shared" si="3098"/>
        <v>4</v>
      </c>
      <c r="D19832" s="338">
        <f t="shared" si="3099"/>
        <v>16</v>
      </c>
      <c r="E19832" s="334">
        <v>0</v>
      </c>
      <c r="F19832" s="334">
        <v>0</v>
      </c>
      <c r="G19832" s="334">
        <v>0</v>
      </c>
      <c r="H19832" s="334">
        <v>0</v>
      </c>
      <c r="I19832" s="334">
        <v>0</v>
      </c>
      <c r="J19832" s="334">
        <v>0</v>
      </c>
      <c r="K19832" s="334">
        <v>0.2</v>
      </c>
      <c r="L19832" s="334">
        <v>0.3</v>
      </c>
      <c r="M19832" s="334">
        <v>0.2</v>
      </c>
      <c r="N19832" s="334">
        <v>0.2</v>
      </c>
      <c r="O19832" s="334">
        <v>0.8</v>
      </c>
      <c r="P19832" s="334">
        <v>0</v>
      </c>
      <c r="Q19832" s="334">
        <v>0.2</v>
      </c>
      <c r="R19832" s="334">
        <v>0.2</v>
      </c>
      <c r="S19832" s="334">
        <v>0.3</v>
      </c>
      <c r="T19832" s="334">
        <v>0</v>
      </c>
      <c r="U19832" s="334">
        <v>0.5</v>
      </c>
      <c r="V19832" s="334">
        <v>0.3</v>
      </c>
      <c r="W19832" s="334">
        <v>0.2</v>
      </c>
      <c r="X19832" s="334">
        <v>0</v>
      </c>
      <c r="Y19832" s="334">
        <v>0.2</v>
      </c>
      <c r="Z19832" s="334">
        <v>0</v>
      </c>
      <c r="AA19832" s="334">
        <v>0</v>
      </c>
      <c r="AB19832" s="334">
        <v>0</v>
      </c>
      <c r="AD19832" s="334">
        <v>3.6</v>
      </c>
      <c r="AE19832" s="334">
        <f t="shared" si="3103"/>
        <v>3.6</v>
      </c>
      <c r="AF19832" s="334">
        <f t="shared" si="3104"/>
        <v>3.6</v>
      </c>
      <c r="AG19832" s="340">
        <f t="shared" si="3105"/>
        <v>0</v>
      </c>
      <c r="AI19832" s="340">
        <f t="shared" si="3106"/>
        <v>0</v>
      </c>
      <c r="AJ19832" s="340">
        <f t="shared" si="3106"/>
        <v>0</v>
      </c>
      <c r="AK19832" s="340">
        <f t="shared" si="3106"/>
        <v>0</v>
      </c>
      <c r="AL19832" s="340">
        <f t="shared" si="3106"/>
        <v>0</v>
      </c>
      <c r="AM19832" s="340">
        <f t="shared" si="3106"/>
        <v>0</v>
      </c>
    </row>
    <row r="19833" spans="1:39" x14ac:dyDescent="0.35">
      <c r="A19833" s="337">
        <v>41746</v>
      </c>
      <c r="B19833" s="338">
        <f t="shared" si="3097"/>
        <v>2014</v>
      </c>
      <c r="C19833" s="338">
        <f t="shared" si="3098"/>
        <v>4</v>
      </c>
      <c r="D19833" s="338">
        <f t="shared" si="3099"/>
        <v>17</v>
      </c>
      <c r="E19833" s="334">
        <v>0</v>
      </c>
      <c r="F19833" s="334">
        <v>0</v>
      </c>
      <c r="G19833" s="334">
        <v>0</v>
      </c>
      <c r="H19833" s="334">
        <v>0</v>
      </c>
      <c r="I19833" s="334">
        <v>0</v>
      </c>
      <c r="J19833" s="334">
        <v>0</v>
      </c>
      <c r="K19833" s="334">
        <v>0</v>
      </c>
      <c r="L19833" s="334">
        <v>0</v>
      </c>
      <c r="M19833" s="334">
        <v>0</v>
      </c>
      <c r="N19833" s="334">
        <v>0</v>
      </c>
      <c r="O19833" s="334">
        <v>0</v>
      </c>
      <c r="P19833" s="334">
        <v>0</v>
      </c>
      <c r="Q19833" s="334">
        <v>0</v>
      </c>
      <c r="R19833" s="334">
        <v>0</v>
      </c>
      <c r="S19833" s="334">
        <v>0</v>
      </c>
      <c r="T19833" s="334">
        <v>0</v>
      </c>
      <c r="U19833" s="334">
        <v>0</v>
      </c>
      <c r="V19833" s="334">
        <v>0</v>
      </c>
      <c r="W19833" s="334">
        <v>0</v>
      </c>
      <c r="X19833" s="334">
        <v>0</v>
      </c>
      <c r="Y19833" s="334">
        <v>0</v>
      </c>
      <c r="Z19833" s="334">
        <v>0</v>
      </c>
      <c r="AA19833" s="334">
        <v>0</v>
      </c>
      <c r="AB19833" s="334">
        <v>0</v>
      </c>
      <c r="AD19833" s="334">
        <v>0</v>
      </c>
      <c r="AE19833" s="334">
        <f t="shared" si="3103"/>
        <v>0</v>
      </c>
      <c r="AF19833" s="334">
        <f t="shared" si="3104"/>
        <v>0</v>
      </c>
      <c r="AG19833" s="340">
        <f t="shared" si="3105"/>
        <v>0</v>
      </c>
      <c r="AI19833" s="340">
        <f t="shared" si="3106"/>
        <v>0</v>
      </c>
      <c r="AJ19833" s="340">
        <f t="shared" si="3106"/>
        <v>0</v>
      </c>
      <c r="AK19833" s="340">
        <f t="shared" si="3106"/>
        <v>0</v>
      </c>
      <c r="AL19833" s="340">
        <f t="shared" si="3106"/>
        <v>0</v>
      </c>
      <c r="AM19833" s="340">
        <f t="shared" si="3106"/>
        <v>0</v>
      </c>
    </row>
    <row r="19834" spans="1:39" x14ac:dyDescent="0.35">
      <c r="A19834" s="337">
        <v>41747</v>
      </c>
      <c r="B19834" s="338">
        <f t="shared" si="3097"/>
        <v>2014</v>
      </c>
      <c r="C19834" s="338">
        <f t="shared" si="3098"/>
        <v>4</v>
      </c>
      <c r="D19834" s="338">
        <f t="shared" si="3099"/>
        <v>18</v>
      </c>
      <c r="E19834" s="334">
        <v>0</v>
      </c>
      <c r="F19834" s="334">
        <v>0</v>
      </c>
      <c r="G19834" s="334">
        <v>0</v>
      </c>
      <c r="H19834" s="334">
        <v>0</v>
      </c>
      <c r="I19834" s="334">
        <v>0</v>
      </c>
      <c r="J19834" s="334">
        <v>0</v>
      </c>
      <c r="K19834" s="334">
        <v>0</v>
      </c>
      <c r="L19834" s="334">
        <v>0</v>
      </c>
      <c r="M19834" s="334">
        <v>0</v>
      </c>
      <c r="N19834" s="334">
        <v>0.2</v>
      </c>
      <c r="O19834" s="334">
        <v>0.4</v>
      </c>
      <c r="P19834" s="334">
        <v>0</v>
      </c>
      <c r="Q19834" s="334">
        <v>0.2</v>
      </c>
      <c r="R19834" s="334">
        <v>0.4</v>
      </c>
      <c r="S19834" s="334">
        <v>0.7</v>
      </c>
      <c r="T19834" s="334">
        <v>0.3</v>
      </c>
      <c r="U19834" s="334">
        <v>0.9</v>
      </c>
      <c r="V19834" s="334">
        <v>1.7</v>
      </c>
      <c r="W19834" s="334">
        <v>0</v>
      </c>
      <c r="X19834" s="334">
        <v>0</v>
      </c>
      <c r="Y19834" s="334">
        <v>0</v>
      </c>
      <c r="Z19834" s="334">
        <v>0</v>
      </c>
      <c r="AA19834" s="334">
        <v>0</v>
      </c>
      <c r="AB19834" s="334">
        <v>0</v>
      </c>
      <c r="AD19834" s="334">
        <v>4.8</v>
      </c>
      <c r="AE19834" s="334">
        <f t="shared" si="3103"/>
        <v>4.8</v>
      </c>
      <c r="AF19834" s="334">
        <f t="shared" si="3104"/>
        <v>4.8</v>
      </c>
      <c r="AG19834" s="340">
        <f t="shared" si="3105"/>
        <v>0</v>
      </c>
      <c r="AI19834" s="340">
        <f t="shared" si="3106"/>
        <v>0</v>
      </c>
      <c r="AJ19834" s="340">
        <f t="shared" si="3106"/>
        <v>0</v>
      </c>
      <c r="AK19834" s="340">
        <f t="shared" si="3106"/>
        <v>0</v>
      </c>
      <c r="AL19834" s="340">
        <f t="shared" si="3106"/>
        <v>0</v>
      </c>
      <c r="AM19834" s="340">
        <f t="shared" si="3106"/>
        <v>0</v>
      </c>
    </row>
    <row r="19835" spans="1:39" x14ac:dyDescent="0.35">
      <c r="A19835" s="337">
        <v>41748</v>
      </c>
      <c r="B19835" s="338">
        <f t="shared" si="3097"/>
        <v>2014</v>
      </c>
      <c r="C19835" s="338">
        <f t="shared" si="3098"/>
        <v>4</v>
      </c>
      <c r="D19835" s="338">
        <f t="shared" si="3099"/>
        <v>19</v>
      </c>
      <c r="E19835" s="334">
        <v>0</v>
      </c>
      <c r="F19835" s="334">
        <v>0</v>
      </c>
      <c r="G19835" s="334">
        <v>0</v>
      </c>
      <c r="H19835" s="334">
        <v>0</v>
      </c>
      <c r="I19835" s="334">
        <v>0</v>
      </c>
      <c r="J19835" s="334">
        <v>0</v>
      </c>
      <c r="K19835" s="334">
        <v>0</v>
      </c>
      <c r="L19835" s="334">
        <v>0</v>
      </c>
      <c r="M19835" s="334">
        <v>0</v>
      </c>
      <c r="N19835" s="334">
        <v>0</v>
      </c>
      <c r="O19835" s="334">
        <v>0</v>
      </c>
      <c r="P19835" s="334">
        <v>0</v>
      </c>
      <c r="Q19835" s="334">
        <v>0</v>
      </c>
      <c r="R19835" s="334">
        <v>0</v>
      </c>
      <c r="S19835" s="334">
        <v>0</v>
      </c>
      <c r="T19835" s="334">
        <v>0</v>
      </c>
      <c r="U19835" s="334">
        <v>0</v>
      </c>
      <c r="V19835" s="334">
        <v>0</v>
      </c>
      <c r="W19835" s="334">
        <v>0</v>
      </c>
      <c r="X19835" s="334">
        <v>0</v>
      </c>
      <c r="Y19835" s="334">
        <v>0</v>
      </c>
      <c r="Z19835" s="334">
        <v>0</v>
      </c>
      <c r="AA19835" s="334">
        <v>0</v>
      </c>
      <c r="AB19835" s="334">
        <v>0</v>
      </c>
      <c r="AD19835" s="334">
        <v>0</v>
      </c>
      <c r="AE19835" s="334">
        <f t="shared" si="3103"/>
        <v>0</v>
      </c>
      <c r="AF19835" s="334">
        <f t="shared" si="3104"/>
        <v>0</v>
      </c>
      <c r="AG19835" s="340">
        <f t="shared" si="3105"/>
        <v>0</v>
      </c>
      <c r="AI19835" s="340">
        <f t="shared" si="3106"/>
        <v>0</v>
      </c>
      <c r="AJ19835" s="340">
        <f t="shared" si="3106"/>
        <v>0</v>
      </c>
      <c r="AK19835" s="340">
        <f t="shared" si="3106"/>
        <v>0</v>
      </c>
      <c r="AL19835" s="340">
        <f t="shared" si="3106"/>
        <v>0</v>
      </c>
      <c r="AM19835" s="340">
        <f t="shared" si="3106"/>
        <v>0</v>
      </c>
    </row>
    <row r="19836" spans="1:39" x14ac:dyDescent="0.35">
      <c r="A19836" s="337">
        <v>41749</v>
      </c>
      <c r="B19836" s="338">
        <f t="shared" si="3097"/>
        <v>2014</v>
      </c>
      <c r="C19836" s="338">
        <f t="shared" si="3098"/>
        <v>4</v>
      </c>
      <c r="D19836" s="338">
        <f t="shared" si="3099"/>
        <v>20</v>
      </c>
      <c r="E19836" s="334">
        <v>0</v>
      </c>
      <c r="F19836" s="334">
        <v>0</v>
      </c>
      <c r="G19836" s="334">
        <v>0</v>
      </c>
      <c r="H19836" s="334">
        <v>0</v>
      </c>
      <c r="I19836" s="334">
        <v>0</v>
      </c>
      <c r="J19836" s="334">
        <v>0</v>
      </c>
      <c r="K19836" s="334">
        <v>0</v>
      </c>
      <c r="L19836" s="334">
        <v>0</v>
      </c>
      <c r="M19836" s="334">
        <v>0</v>
      </c>
      <c r="N19836" s="334">
        <v>0</v>
      </c>
      <c r="O19836" s="334">
        <v>0</v>
      </c>
      <c r="P19836" s="334">
        <v>0</v>
      </c>
      <c r="Q19836" s="334">
        <v>0</v>
      </c>
      <c r="R19836" s="334">
        <v>0</v>
      </c>
      <c r="S19836" s="334">
        <v>0</v>
      </c>
      <c r="T19836" s="334">
        <v>0</v>
      </c>
      <c r="U19836" s="334">
        <v>0</v>
      </c>
      <c r="V19836" s="334">
        <v>0</v>
      </c>
      <c r="W19836" s="334">
        <v>0</v>
      </c>
      <c r="X19836" s="334">
        <v>0</v>
      </c>
      <c r="Y19836" s="334">
        <v>0</v>
      </c>
      <c r="Z19836" s="334">
        <v>0</v>
      </c>
      <c r="AA19836" s="334">
        <v>0</v>
      </c>
      <c r="AB19836" s="334">
        <v>0</v>
      </c>
      <c r="AD19836" s="334">
        <v>0</v>
      </c>
      <c r="AE19836" s="334">
        <f t="shared" si="3103"/>
        <v>0</v>
      </c>
      <c r="AF19836" s="334">
        <f t="shared" si="3104"/>
        <v>0</v>
      </c>
      <c r="AG19836" s="340">
        <f t="shared" si="3105"/>
        <v>0</v>
      </c>
      <c r="AI19836" s="340">
        <f t="shared" si="3106"/>
        <v>0</v>
      </c>
      <c r="AJ19836" s="340">
        <f t="shared" si="3106"/>
        <v>0</v>
      </c>
      <c r="AK19836" s="340">
        <f t="shared" si="3106"/>
        <v>0</v>
      </c>
      <c r="AL19836" s="340">
        <f t="shared" si="3106"/>
        <v>0</v>
      </c>
      <c r="AM19836" s="340">
        <f t="shared" si="3106"/>
        <v>0</v>
      </c>
    </row>
    <row r="19837" spans="1:39" x14ac:dyDescent="0.35">
      <c r="A19837" s="337">
        <v>41750</v>
      </c>
      <c r="B19837" s="338">
        <f t="shared" si="3097"/>
        <v>2014</v>
      </c>
      <c r="C19837" s="338">
        <f t="shared" si="3098"/>
        <v>4</v>
      </c>
      <c r="D19837" s="338">
        <f t="shared" si="3099"/>
        <v>21</v>
      </c>
      <c r="E19837" s="334">
        <v>0</v>
      </c>
      <c r="F19837" s="334">
        <v>0</v>
      </c>
      <c r="G19837" s="334">
        <v>0</v>
      </c>
      <c r="H19837" s="334">
        <v>0</v>
      </c>
      <c r="I19837" s="334">
        <v>0</v>
      </c>
      <c r="J19837" s="334">
        <v>0</v>
      </c>
      <c r="K19837" s="334">
        <v>0</v>
      </c>
      <c r="L19837" s="334">
        <v>0</v>
      </c>
      <c r="M19837" s="334">
        <v>0</v>
      </c>
      <c r="N19837" s="334">
        <v>0</v>
      </c>
      <c r="O19837" s="334">
        <v>0</v>
      </c>
      <c r="P19837" s="334">
        <v>0</v>
      </c>
      <c r="Q19837" s="334">
        <v>0</v>
      </c>
      <c r="R19837" s="334">
        <v>0</v>
      </c>
      <c r="S19837" s="334">
        <v>0</v>
      </c>
      <c r="T19837" s="334">
        <v>0</v>
      </c>
      <c r="U19837" s="334">
        <v>0</v>
      </c>
      <c r="V19837" s="334">
        <v>0</v>
      </c>
      <c r="W19837" s="334">
        <v>0</v>
      </c>
      <c r="X19837" s="334">
        <v>0</v>
      </c>
      <c r="Y19837" s="334">
        <v>0</v>
      </c>
      <c r="Z19837" s="334">
        <v>0</v>
      </c>
      <c r="AA19837" s="334">
        <v>0</v>
      </c>
      <c r="AB19837" s="334">
        <v>0</v>
      </c>
      <c r="AD19837" s="334">
        <v>0</v>
      </c>
      <c r="AE19837" s="334">
        <f t="shared" si="3103"/>
        <v>0</v>
      </c>
      <c r="AF19837" s="334">
        <f t="shared" si="3104"/>
        <v>0</v>
      </c>
      <c r="AG19837" s="340">
        <f t="shared" si="3105"/>
        <v>0</v>
      </c>
      <c r="AI19837" s="340">
        <f t="shared" si="3106"/>
        <v>0</v>
      </c>
      <c r="AJ19837" s="340">
        <f t="shared" si="3106"/>
        <v>0</v>
      </c>
      <c r="AK19837" s="340">
        <f t="shared" si="3106"/>
        <v>0</v>
      </c>
      <c r="AL19837" s="340">
        <f t="shared" si="3106"/>
        <v>0</v>
      </c>
      <c r="AM19837" s="340">
        <f t="shared" si="3106"/>
        <v>0</v>
      </c>
    </row>
    <row r="19838" spans="1:39" x14ac:dyDescent="0.35">
      <c r="A19838" s="337">
        <v>41751</v>
      </c>
      <c r="B19838" s="338">
        <f t="shared" si="3097"/>
        <v>2014</v>
      </c>
      <c r="C19838" s="338">
        <f t="shared" si="3098"/>
        <v>4</v>
      </c>
      <c r="D19838" s="338">
        <f t="shared" si="3099"/>
        <v>22</v>
      </c>
      <c r="E19838" s="334">
        <v>0</v>
      </c>
      <c r="F19838" s="334">
        <v>0</v>
      </c>
      <c r="G19838" s="334">
        <v>0</v>
      </c>
      <c r="H19838" s="334">
        <v>0</v>
      </c>
      <c r="I19838" s="334">
        <v>0</v>
      </c>
      <c r="J19838" s="334">
        <v>0</v>
      </c>
      <c r="K19838" s="334">
        <v>0</v>
      </c>
      <c r="L19838" s="334">
        <v>0</v>
      </c>
      <c r="M19838" s="334">
        <v>0</v>
      </c>
      <c r="N19838" s="334">
        <v>0</v>
      </c>
      <c r="O19838" s="334">
        <v>0</v>
      </c>
      <c r="P19838" s="334">
        <v>0</v>
      </c>
      <c r="Q19838" s="334">
        <v>0</v>
      </c>
      <c r="R19838" s="334">
        <v>0</v>
      </c>
      <c r="S19838" s="334">
        <v>0</v>
      </c>
      <c r="T19838" s="334">
        <v>0</v>
      </c>
      <c r="U19838" s="334">
        <v>0</v>
      </c>
      <c r="V19838" s="334">
        <v>0</v>
      </c>
      <c r="W19838" s="334">
        <v>0.9</v>
      </c>
      <c r="X19838" s="334">
        <v>1</v>
      </c>
      <c r="Y19838" s="334">
        <v>0.9</v>
      </c>
      <c r="Z19838" s="334">
        <v>0.9</v>
      </c>
      <c r="AA19838" s="334">
        <v>1</v>
      </c>
      <c r="AB19838" s="334">
        <v>0.9</v>
      </c>
      <c r="AD19838" s="334">
        <v>5.6</v>
      </c>
      <c r="AE19838" s="334">
        <f t="shared" si="3103"/>
        <v>5.6</v>
      </c>
      <c r="AF19838" s="334">
        <f t="shared" si="3104"/>
        <v>5.6</v>
      </c>
      <c r="AG19838" s="340">
        <f t="shared" si="3105"/>
        <v>0</v>
      </c>
      <c r="AI19838" s="340">
        <f t="shared" si="3106"/>
        <v>0</v>
      </c>
      <c r="AJ19838" s="340">
        <f t="shared" si="3106"/>
        <v>0</v>
      </c>
      <c r="AK19838" s="340">
        <f t="shared" si="3106"/>
        <v>0</v>
      </c>
      <c r="AL19838" s="340">
        <f t="shared" si="3106"/>
        <v>0</v>
      </c>
      <c r="AM19838" s="340">
        <f t="shared" si="3106"/>
        <v>0</v>
      </c>
    </row>
    <row r="19839" spans="1:39" x14ac:dyDescent="0.35">
      <c r="A19839" s="337">
        <v>41752</v>
      </c>
      <c r="B19839" s="338">
        <f t="shared" si="3097"/>
        <v>2014</v>
      </c>
      <c r="C19839" s="338">
        <f t="shared" si="3098"/>
        <v>4</v>
      </c>
      <c r="D19839" s="338">
        <f t="shared" si="3099"/>
        <v>23</v>
      </c>
      <c r="E19839" s="334">
        <v>0.2</v>
      </c>
      <c r="F19839" s="334">
        <v>0.2</v>
      </c>
      <c r="G19839" s="334">
        <v>0</v>
      </c>
      <c r="H19839" s="334">
        <v>0</v>
      </c>
      <c r="I19839" s="334">
        <v>0</v>
      </c>
      <c r="J19839" s="334">
        <v>0</v>
      </c>
      <c r="K19839" s="334">
        <v>0</v>
      </c>
      <c r="L19839" s="334">
        <v>0</v>
      </c>
      <c r="M19839" s="334">
        <v>0</v>
      </c>
      <c r="N19839" s="334">
        <v>0</v>
      </c>
      <c r="O19839" s="334">
        <v>0</v>
      </c>
      <c r="P19839" s="334">
        <v>0</v>
      </c>
      <c r="Q19839" s="334">
        <v>0</v>
      </c>
      <c r="R19839" s="334">
        <v>0</v>
      </c>
      <c r="S19839" s="334">
        <v>0.2</v>
      </c>
      <c r="T19839" s="334">
        <v>0.2</v>
      </c>
      <c r="U19839" s="334">
        <v>0</v>
      </c>
      <c r="V19839" s="334">
        <v>0.2</v>
      </c>
      <c r="W19839" s="334">
        <v>0.2</v>
      </c>
      <c r="X19839" s="334">
        <v>0</v>
      </c>
      <c r="Y19839" s="334">
        <v>0</v>
      </c>
      <c r="Z19839" s="334">
        <v>0</v>
      </c>
      <c r="AA19839" s="334">
        <v>0</v>
      </c>
      <c r="AB19839" s="334">
        <v>0</v>
      </c>
      <c r="AD19839" s="334">
        <v>1.2</v>
      </c>
      <c r="AE19839" s="334">
        <f t="shared" si="3103"/>
        <v>1.2</v>
      </c>
      <c r="AF19839" s="334">
        <f t="shared" si="3104"/>
        <v>1.2</v>
      </c>
      <c r="AG19839" s="340">
        <f t="shared" si="3105"/>
        <v>0</v>
      </c>
      <c r="AI19839" s="340">
        <f t="shared" si="3106"/>
        <v>0</v>
      </c>
      <c r="AJ19839" s="340">
        <f t="shared" si="3106"/>
        <v>0</v>
      </c>
      <c r="AK19839" s="340">
        <f t="shared" si="3106"/>
        <v>0</v>
      </c>
      <c r="AL19839" s="340">
        <f t="shared" si="3106"/>
        <v>0</v>
      </c>
      <c r="AM19839" s="340">
        <f t="shared" si="3106"/>
        <v>0</v>
      </c>
    </row>
    <row r="19840" spans="1:39" x14ac:dyDescent="0.35">
      <c r="A19840" s="337">
        <v>41753</v>
      </c>
      <c r="B19840" s="338">
        <f t="shared" si="3097"/>
        <v>2014</v>
      </c>
      <c r="C19840" s="338">
        <f t="shared" si="3098"/>
        <v>4</v>
      </c>
      <c r="D19840" s="338">
        <f t="shared" si="3099"/>
        <v>24</v>
      </c>
      <c r="E19840" s="334">
        <v>0</v>
      </c>
      <c r="F19840" s="334">
        <v>0</v>
      </c>
      <c r="G19840" s="334">
        <v>0</v>
      </c>
      <c r="H19840" s="334">
        <v>0</v>
      </c>
      <c r="I19840" s="334">
        <v>0</v>
      </c>
      <c r="J19840" s="334">
        <v>0</v>
      </c>
      <c r="K19840" s="334">
        <v>0</v>
      </c>
      <c r="L19840" s="334">
        <v>0</v>
      </c>
      <c r="M19840" s="334">
        <v>0</v>
      </c>
      <c r="N19840" s="334">
        <v>0</v>
      </c>
      <c r="O19840" s="334">
        <v>0</v>
      </c>
      <c r="P19840" s="334">
        <v>0</v>
      </c>
      <c r="Q19840" s="334">
        <v>0</v>
      </c>
      <c r="R19840" s="334">
        <v>0</v>
      </c>
      <c r="S19840" s="334">
        <v>0</v>
      </c>
      <c r="T19840" s="334">
        <v>0</v>
      </c>
      <c r="U19840" s="334">
        <v>0</v>
      </c>
      <c r="V19840" s="334">
        <v>0</v>
      </c>
      <c r="W19840" s="334">
        <v>0</v>
      </c>
      <c r="X19840" s="334">
        <v>0</v>
      </c>
      <c r="Y19840" s="334">
        <v>0</v>
      </c>
      <c r="Z19840" s="334">
        <v>0</v>
      </c>
      <c r="AA19840" s="334">
        <v>0</v>
      </c>
      <c r="AB19840" s="334">
        <v>0</v>
      </c>
      <c r="AD19840" s="334">
        <v>0</v>
      </c>
      <c r="AE19840" s="334">
        <f t="shared" si="3103"/>
        <v>0</v>
      </c>
      <c r="AF19840" s="334">
        <f t="shared" si="3104"/>
        <v>0</v>
      </c>
      <c r="AG19840" s="340">
        <f t="shared" si="3105"/>
        <v>0</v>
      </c>
      <c r="AI19840" s="340">
        <f t="shared" si="3106"/>
        <v>0</v>
      </c>
      <c r="AJ19840" s="340">
        <f t="shared" si="3106"/>
        <v>0</v>
      </c>
      <c r="AK19840" s="340">
        <f t="shared" si="3106"/>
        <v>0</v>
      </c>
      <c r="AL19840" s="340">
        <f t="shared" si="3106"/>
        <v>0</v>
      </c>
      <c r="AM19840" s="340">
        <f t="shared" si="3106"/>
        <v>0</v>
      </c>
    </row>
    <row r="19841" spans="1:39" x14ac:dyDescent="0.35">
      <c r="A19841" s="337">
        <v>41754</v>
      </c>
      <c r="B19841" s="338">
        <f t="shared" si="3097"/>
        <v>2014</v>
      </c>
      <c r="C19841" s="338">
        <f t="shared" si="3098"/>
        <v>4</v>
      </c>
      <c r="D19841" s="338">
        <f t="shared" si="3099"/>
        <v>25</v>
      </c>
      <c r="E19841" s="334">
        <v>0</v>
      </c>
      <c r="F19841" s="334">
        <v>0</v>
      </c>
      <c r="G19841" s="334">
        <v>0.2</v>
      </c>
      <c r="H19841" s="334">
        <v>0</v>
      </c>
      <c r="I19841" s="334">
        <v>0</v>
      </c>
      <c r="J19841" s="334">
        <v>0</v>
      </c>
      <c r="K19841" s="334">
        <v>0</v>
      </c>
      <c r="L19841" s="334">
        <v>0</v>
      </c>
      <c r="M19841" s="334">
        <v>0.2</v>
      </c>
      <c r="N19841" s="334">
        <v>0</v>
      </c>
      <c r="O19841" s="334">
        <v>0</v>
      </c>
      <c r="P19841" s="334">
        <v>0</v>
      </c>
      <c r="Q19841" s="334">
        <v>0</v>
      </c>
      <c r="R19841" s="334">
        <v>0</v>
      </c>
      <c r="S19841" s="334">
        <v>0</v>
      </c>
      <c r="T19841" s="334">
        <v>0</v>
      </c>
      <c r="U19841" s="334">
        <v>0</v>
      </c>
      <c r="V19841" s="334">
        <v>0</v>
      </c>
      <c r="W19841" s="334">
        <v>0</v>
      </c>
      <c r="X19841" s="334">
        <v>0</v>
      </c>
      <c r="Y19841" s="334">
        <v>0</v>
      </c>
      <c r="Z19841" s="334">
        <v>0</v>
      </c>
      <c r="AA19841" s="334">
        <v>0</v>
      </c>
      <c r="AB19841" s="334">
        <v>0</v>
      </c>
      <c r="AD19841" s="334">
        <v>0.4</v>
      </c>
      <c r="AE19841" s="334">
        <f t="shared" si="3103"/>
        <v>0.4</v>
      </c>
      <c r="AF19841" s="334">
        <f t="shared" si="3104"/>
        <v>0.4</v>
      </c>
      <c r="AG19841" s="340">
        <f t="shared" si="3105"/>
        <v>0</v>
      </c>
      <c r="AI19841" s="340">
        <f t="shared" si="3106"/>
        <v>0</v>
      </c>
      <c r="AJ19841" s="340">
        <f t="shared" si="3106"/>
        <v>0</v>
      </c>
      <c r="AK19841" s="340">
        <f t="shared" si="3106"/>
        <v>0</v>
      </c>
      <c r="AL19841" s="340">
        <f t="shared" si="3106"/>
        <v>0</v>
      </c>
      <c r="AM19841" s="340">
        <f t="shared" si="3106"/>
        <v>0</v>
      </c>
    </row>
    <row r="19842" spans="1:39" x14ac:dyDescent="0.35">
      <c r="A19842" s="337">
        <v>41755</v>
      </c>
      <c r="B19842" s="338">
        <f t="shared" si="3097"/>
        <v>2014</v>
      </c>
      <c r="C19842" s="338">
        <f t="shared" si="3098"/>
        <v>4</v>
      </c>
      <c r="D19842" s="338">
        <f t="shared" si="3099"/>
        <v>26</v>
      </c>
      <c r="E19842" s="334">
        <v>0</v>
      </c>
      <c r="F19842" s="334">
        <v>0</v>
      </c>
      <c r="G19842" s="334">
        <v>0</v>
      </c>
      <c r="H19842" s="334">
        <v>0</v>
      </c>
      <c r="I19842" s="334">
        <v>0</v>
      </c>
      <c r="J19842" s="334">
        <v>0</v>
      </c>
      <c r="K19842" s="334">
        <v>0</v>
      </c>
      <c r="L19842" s="334">
        <v>0</v>
      </c>
      <c r="M19842" s="334">
        <v>0.2</v>
      </c>
      <c r="N19842" s="334">
        <v>0.3</v>
      </c>
      <c r="O19842" s="334">
        <v>0.2</v>
      </c>
      <c r="P19842" s="334">
        <v>0.2</v>
      </c>
      <c r="Q19842" s="334">
        <v>0.3</v>
      </c>
      <c r="R19842" s="334">
        <v>0</v>
      </c>
      <c r="S19842" s="334">
        <v>0.2</v>
      </c>
      <c r="T19842" s="334">
        <v>0.2</v>
      </c>
      <c r="U19842" s="334">
        <v>0.3</v>
      </c>
      <c r="V19842" s="334">
        <v>0.2</v>
      </c>
      <c r="W19842" s="334">
        <v>0.2</v>
      </c>
      <c r="X19842" s="334">
        <v>0.3</v>
      </c>
      <c r="Y19842" s="334">
        <v>0.2</v>
      </c>
      <c r="Z19842" s="334">
        <v>0.2</v>
      </c>
      <c r="AA19842" s="334">
        <v>0.3</v>
      </c>
      <c r="AB19842" s="334">
        <v>0.2</v>
      </c>
      <c r="AD19842" s="334">
        <v>3.5</v>
      </c>
      <c r="AE19842" s="334">
        <f t="shared" si="3103"/>
        <v>3.5</v>
      </c>
      <c r="AF19842" s="334">
        <f t="shared" si="3104"/>
        <v>3.5000000000000004</v>
      </c>
      <c r="AG19842" s="340">
        <f t="shared" si="3105"/>
        <v>4.4408920985006262E-16</v>
      </c>
      <c r="AI19842" s="340">
        <f t="shared" si="3106"/>
        <v>0</v>
      </c>
      <c r="AJ19842" s="340">
        <f t="shared" si="3106"/>
        <v>0</v>
      </c>
      <c r="AK19842" s="340">
        <f t="shared" si="3106"/>
        <v>0</v>
      </c>
      <c r="AL19842" s="340">
        <f t="shared" si="3106"/>
        <v>0</v>
      </c>
      <c r="AM19842" s="340">
        <f t="shared" si="3106"/>
        <v>0</v>
      </c>
    </row>
    <row r="19843" spans="1:39" x14ac:dyDescent="0.35">
      <c r="A19843" s="337">
        <v>41756</v>
      </c>
      <c r="B19843" s="338">
        <f t="shared" si="3097"/>
        <v>2014</v>
      </c>
      <c r="C19843" s="338">
        <f t="shared" si="3098"/>
        <v>4</v>
      </c>
      <c r="D19843" s="338">
        <f t="shared" si="3099"/>
        <v>27</v>
      </c>
      <c r="E19843" s="334">
        <v>0</v>
      </c>
      <c r="F19843" s="334">
        <v>0</v>
      </c>
      <c r="G19843" s="334">
        <v>0</v>
      </c>
      <c r="H19843" s="334">
        <v>0</v>
      </c>
      <c r="I19843" s="334">
        <v>0</v>
      </c>
      <c r="J19843" s="334">
        <v>0</v>
      </c>
      <c r="K19843" s="334">
        <v>0</v>
      </c>
      <c r="L19843" s="334">
        <v>0</v>
      </c>
      <c r="M19843" s="334">
        <v>0</v>
      </c>
      <c r="N19843" s="334">
        <v>0</v>
      </c>
      <c r="O19843" s="334">
        <v>0</v>
      </c>
      <c r="P19843" s="334">
        <v>0</v>
      </c>
      <c r="Q19843" s="334">
        <v>0</v>
      </c>
      <c r="R19843" s="334">
        <v>0</v>
      </c>
      <c r="S19843" s="334">
        <v>0</v>
      </c>
      <c r="T19843" s="334">
        <v>0</v>
      </c>
      <c r="U19843" s="334">
        <v>0</v>
      </c>
      <c r="V19843" s="334">
        <v>0</v>
      </c>
      <c r="W19843" s="334">
        <v>0</v>
      </c>
      <c r="X19843" s="334">
        <v>0</v>
      </c>
      <c r="Y19843" s="334">
        <v>0</v>
      </c>
      <c r="Z19843" s="334">
        <v>0</v>
      </c>
      <c r="AA19843" s="334">
        <v>0</v>
      </c>
      <c r="AB19843" s="334">
        <v>0</v>
      </c>
      <c r="AD19843" s="334">
        <v>0</v>
      </c>
      <c r="AE19843" s="334">
        <f t="shared" si="3103"/>
        <v>0</v>
      </c>
      <c r="AF19843" s="334">
        <f t="shared" si="3104"/>
        <v>0</v>
      </c>
      <c r="AG19843" s="340">
        <f t="shared" si="3105"/>
        <v>0</v>
      </c>
      <c r="AI19843" s="340">
        <f t="shared" si="3106"/>
        <v>0</v>
      </c>
      <c r="AJ19843" s="340">
        <f t="shared" si="3106"/>
        <v>0</v>
      </c>
      <c r="AK19843" s="340">
        <f t="shared" si="3106"/>
        <v>0</v>
      </c>
      <c r="AL19843" s="340">
        <f t="shared" si="3106"/>
        <v>0</v>
      </c>
      <c r="AM19843" s="340">
        <f t="shared" si="3106"/>
        <v>0</v>
      </c>
    </row>
    <row r="19844" spans="1:39" x14ac:dyDescent="0.35">
      <c r="A19844" s="337">
        <v>41757</v>
      </c>
      <c r="B19844" s="338">
        <f t="shared" ref="B19844:B19907" si="3107">YEAR(A19844)</f>
        <v>2014</v>
      </c>
      <c r="C19844" s="338">
        <f t="shared" ref="C19844:C19907" si="3108">MONTH(A19844)</f>
        <v>4</v>
      </c>
      <c r="D19844" s="338">
        <f t="shared" ref="D19844:D19907" si="3109">DAY(A19844)</f>
        <v>28</v>
      </c>
      <c r="E19844" s="334">
        <v>0</v>
      </c>
      <c r="F19844" s="334">
        <v>0</v>
      </c>
      <c r="G19844" s="334">
        <v>0</v>
      </c>
      <c r="H19844" s="334">
        <v>0</v>
      </c>
      <c r="I19844" s="334">
        <v>0</v>
      </c>
      <c r="J19844" s="334">
        <v>0</v>
      </c>
      <c r="K19844" s="334">
        <v>0</v>
      </c>
      <c r="L19844" s="334">
        <v>0</v>
      </c>
      <c r="M19844" s="334">
        <v>0</v>
      </c>
      <c r="N19844" s="334">
        <v>0</v>
      </c>
      <c r="O19844" s="334">
        <v>0</v>
      </c>
      <c r="P19844" s="334">
        <v>0</v>
      </c>
      <c r="Q19844" s="334">
        <v>0</v>
      </c>
      <c r="R19844" s="334">
        <v>0</v>
      </c>
      <c r="S19844" s="334">
        <v>0</v>
      </c>
      <c r="T19844" s="334">
        <v>0</v>
      </c>
      <c r="U19844" s="334">
        <v>0</v>
      </c>
      <c r="V19844" s="334">
        <v>0</v>
      </c>
      <c r="W19844" s="334">
        <v>0</v>
      </c>
      <c r="X19844" s="334">
        <v>0</v>
      </c>
      <c r="Y19844" s="334">
        <v>0</v>
      </c>
      <c r="Z19844" s="334">
        <v>0</v>
      </c>
      <c r="AA19844" s="334">
        <v>0</v>
      </c>
      <c r="AB19844" s="334">
        <v>0</v>
      </c>
      <c r="AD19844" s="334">
        <v>0</v>
      </c>
      <c r="AE19844" s="334">
        <f t="shared" si="3103"/>
        <v>0</v>
      </c>
      <c r="AF19844" s="334">
        <f t="shared" si="3104"/>
        <v>0</v>
      </c>
      <c r="AG19844" s="340">
        <f t="shared" si="3105"/>
        <v>0</v>
      </c>
      <c r="AI19844" s="340">
        <f t="shared" ref="AI19844:AM19859" si="3110">IF($C19844=AI$1,$AF19844,0)</f>
        <v>0</v>
      </c>
      <c r="AJ19844" s="340">
        <f t="shared" si="3110"/>
        <v>0</v>
      </c>
      <c r="AK19844" s="340">
        <f t="shared" si="3110"/>
        <v>0</v>
      </c>
      <c r="AL19844" s="340">
        <f t="shared" si="3110"/>
        <v>0</v>
      </c>
      <c r="AM19844" s="340">
        <f t="shared" si="3110"/>
        <v>0</v>
      </c>
    </row>
    <row r="19845" spans="1:39" x14ac:dyDescent="0.35">
      <c r="A19845" s="337">
        <v>41758</v>
      </c>
      <c r="B19845" s="338">
        <f t="shared" si="3107"/>
        <v>2014</v>
      </c>
      <c r="C19845" s="338">
        <f t="shared" si="3108"/>
        <v>4</v>
      </c>
      <c r="D19845" s="338">
        <f t="shared" si="3109"/>
        <v>29</v>
      </c>
      <c r="E19845" s="334">
        <v>0</v>
      </c>
      <c r="F19845" s="334">
        <v>0</v>
      </c>
      <c r="G19845" s="334">
        <v>0</v>
      </c>
      <c r="H19845" s="334">
        <v>0</v>
      </c>
      <c r="I19845" s="334">
        <v>0</v>
      </c>
      <c r="J19845" s="334">
        <v>0</v>
      </c>
      <c r="K19845" s="334">
        <v>0</v>
      </c>
      <c r="L19845" s="334">
        <v>0</v>
      </c>
      <c r="M19845" s="334">
        <v>0</v>
      </c>
      <c r="N19845" s="334">
        <v>0</v>
      </c>
      <c r="O19845" s="334">
        <v>0</v>
      </c>
      <c r="P19845" s="334">
        <v>0</v>
      </c>
      <c r="Q19845" s="334">
        <v>0</v>
      </c>
      <c r="R19845" s="334">
        <v>0</v>
      </c>
      <c r="S19845" s="334">
        <v>0</v>
      </c>
      <c r="T19845" s="334">
        <v>0</v>
      </c>
      <c r="U19845" s="334">
        <v>0</v>
      </c>
      <c r="V19845" s="334">
        <v>0</v>
      </c>
      <c r="W19845" s="334">
        <v>0</v>
      </c>
      <c r="X19845" s="334">
        <v>0</v>
      </c>
      <c r="Y19845" s="334">
        <v>0</v>
      </c>
      <c r="Z19845" s="334">
        <v>0</v>
      </c>
      <c r="AA19845" s="334">
        <v>0</v>
      </c>
      <c r="AB19845" s="334">
        <v>0</v>
      </c>
      <c r="AD19845" s="334">
        <v>0</v>
      </c>
      <c r="AE19845" s="334">
        <f t="shared" si="3103"/>
        <v>0</v>
      </c>
      <c r="AF19845" s="334">
        <f t="shared" si="3104"/>
        <v>0</v>
      </c>
      <c r="AG19845" s="340">
        <f t="shared" si="3105"/>
        <v>0</v>
      </c>
      <c r="AI19845" s="340">
        <f t="shared" si="3110"/>
        <v>0</v>
      </c>
      <c r="AJ19845" s="340">
        <f t="shared" si="3110"/>
        <v>0</v>
      </c>
      <c r="AK19845" s="340">
        <f t="shared" si="3110"/>
        <v>0</v>
      </c>
      <c r="AL19845" s="340">
        <f t="shared" si="3110"/>
        <v>0</v>
      </c>
      <c r="AM19845" s="340">
        <f t="shared" si="3110"/>
        <v>0</v>
      </c>
    </row>
    <row r="19846" spans="1:39" x14ac:dyDescent="0.35">
      <c r="A19846" s="337">
        <v>41759</v>
      </c>
      <c r="B19846" s="338">
        <f t="shared" si="3107"/>
        <v>2014</v>
      </c>
      <c r="C19846" s="338">
        <f t="shared" si="3108"/>
        <v>4</v>
      </c>
      <c r="D19846" s="338">
        <f t="shared" si="3109"/>
        <v>30</v>
      </c>
      <c r="E19846" s="334">
        <v>0</v>
      </c>
      <c r="F19846" s="334">
        <v>0</v>
      </c>
      <c r="G19846" s="334">
        <v>0</v>
      </c>
      <c r="H19846" s="334">
        <v>0</v>
      </c>
      <c r="I19846" s="334">
        <v>0</v>
      </c>
      <c r="J19846" s="334">
        <v>0</v>
      </c>
      <c r="K19846" s="334">
        <v>0</v>
      </c>
      <c r="L19846" s="334">
        <v>0</v>
      </c>
      <c r="M19846" s="334">
        <v>0</v>
      </c>
      <c r="N19846" s="334">
        <v>0</v>
      </c>
      <c r="O19846" s="334">
        <v>0</v>
      </c>
      <c r="P19846" s="334">
        <v>0</v>
      </c>
      <c r="Q19846" s="334">
        <v>0</v>
      </c>
      <c r="R19846" s="334">
        <v>0</v>
      </c>
      <c r="S19846" s="334">
        <v>0</v>
      </c>
      <c r="T19846" s="334">
        <v>0</v>
      </c>
      <c r="U19846" s="334">
        <v>0</v>
      </c>
      <c r="V19846" s="334">
        <v>0</v>
      </c>
      <c r="W19846" s="334">
        <v>0</v>
      </c>
      <c r="X19846" s="334">
        <v>0</v>
      </c>
      <c r="Y19846" s="334">
        <v>0</v>
      </c>
      <c r="Z19846" s="334">
        <v>0</v>
      </c>
      <c r="AA19846" s="334">
        <v>0</v>
      </c>
      <c r="AB19846" s="334">
        <v>0</v>
      </c>
      <c r="AD19846" s="334">
        <v>0</v>
      </c>
      <c r="AE19846" s="334">
        <f t="shared" si="3103"/>
        <v>0</v>
      </c>
      <c r="AF19846" s="334">
        <f t="shared" si="3104"/>
        <v>0</v>
      </c>
      <c r="AG19846" s="340">
        <f t="shared" si="3105"/>
        <v>0</v>
      </c>
      <c r="AI19846" s="340">
        <f t="shared" si="3110"/>
        <v>0</v>
      </c>
      <c r="AJ19846" s="340">
        <f t="shared" si="3110"/>
        <v>0</v>
      </c>
      <c r="AK19846" s="340">
        <f t="shared" si="3110"/>
        <v>0</v>
      </c>
      <c r="AL19846" s="340">
        <f t="shared" si="3110"/>
        <v>0</v>
      </c>
      <c r="AM19846" s="340">
        <f t="shared" si="3110"/>
        <v>0</v>
      </c>
    </row>
    <row r="19847" spans="1:39" x14ac:dyDescent="0.35">
      <c r="A19847" s="337">
        <v>41760</v>
      </c>
      <c r="B19847" s="338">
        <f t="shared" si="3107"/>
        <v>2014</v>
      </c>
      <c r="C19847" s="338">
        <f t="shared" si="3108"/>
        <v>5</v>
      </c>
      <c r="D19847" s="338">
        <f t="shared" si="3109"/>
        <v>1</v>
      </c>
      <c r="E19847" s="334">
        <v>0</v>
      </c>
      <c r="F19847" s="334">
        <v>0</v>
      </c>
      <c r="G19847" s="334">
        <v>0</v>
      </c>
      <c r="H19847" s="334">
        <v>0</v>
      </c>
      <c r="I19847" s="334">
        <v>0</v>
      </c>
      <c r="J19847" s="334">
        <v>0</v>
      </c>
      <c r="K19847" s="334">
        <v>0</v>
      </c>
      <c r="L19847" s="334">
        <v>0</v>
      </c>
      <c r="M19847" s="334">
        <v>0</v>
      </c>
      <c r="N19847" s="334">
        <v>0</v>
      </c>
      <c r="O19847" s="334">
        <v>0</v>
      </c>
      <c r="P19847" s="334">
        <v>0</v>
      </c>
      <c r="Q19847" s="334">
        <v>0</v>
      </c>
      <c r="R19847" s="334">
        <v>0</v>
      </c>
      <c r="S19847" s="334">
        <v>0</v>
      </c>
      <c r="T19847" s="334">
        <v>0</v>
      </c>
      <c r="U19847" s="334">
        <v>0</v>
      </c>
      <c r="V19847" s="334">
        <v>0</v>
      </c>
      <c r="W19847" s="334">
        <v>0</v>
      </c>
      <c r="X19847" s="334">
        <v>0</v>
      </c>
      <c r="Y19847" s="334">
        <v>0</v>
      </c>
      <c r="Z19847" s="334">
        <v>0</v>
      </c>
      <c r="AA19847" s="334">
        <v>0</v>
      </c>
      <c r="AB19847" s="334">
        <v>0</v>
      </c>
      <c r="AD19847" s="334">
        <v>0</v>
      </c>
      <c r="AE19847" s="334">
        <f t="shared" si="3103"/>
        <v>0</v>
      </c>
      <c r="AF19847" s="334">
        <f t="shared" si="3104"/>
        <v>0</v>
      </c>
      <c r="AG19847" s="340">
        <f t="shared" si="3105"/>
        <v>0</v>
      </c>
      <c r="AI19847" s="340">
        <f t="shared" si="3110"/>
        <v>0</v>
      </c>
      <c r="AJ19847" s="340">
        <f t="shared" si="3110"/>
        <v>0</v>
      </c>
      <c r="AK19847" s="340">
        <f t="shared" si="3110"/>
        <v>0</v>
      </c>
      <c r="AL19847" s="340">
        <f t="shared" si="3110"/>
        <v>0</v>
      </c>
      <c r="AM19847" s="340">
        <f t="shared" si="3110"/>
        <v>0</v>
      </c>
    </row>
    <row r="19848" spans="1:39" x14ac:dyDescent="0.35">
      <c r="A19848" s="337">
        <v>41761</v>
      </c>
      <c r="B19848" s="338">
        <f t="shared" si="3107"/>
        <v>2014</v>
      </c>
      <c r="C19848" s="338">
        <f t="shared" si="3108"/>
        <v>5</v>
      </c>
      <c r="D19848" s="338">
        <f t="shared" si="3109"/>
        <v>2</v>
      </c>
      <c r="E19848" s="334">
        <v>0</v>
      </c>
      <c r="F19848" s="334">
        <v>0</v>
      </c>
      <c r="G19848" s="334">
        <v>0</v>
      </c>
      <c r="H19848" s="334">
        <v>1</v>
      </c>
      <c r="I19848" s="334">
        <v>1</v>
      </c>
      <c r="J19848" s="334">
        <v>0.9</v>
      </c>
      <c r="K19848" s="334">
        <v>1</v>
      </c>
      <c r="L19848" s="334">
        <v>1</v>
      </c>
      <c r="M19848" s="334">
        <v>1</v>
      </c>
      <c r="N19848" s="334">
        <v>0.9</v>
      </c>
      <c r="O19848" s="334">
        <v>1</v>
      </c>
      <c r="P19848" s="334">
        <v>1</v>
      </c>
      <c r="Q19848" s="334">
        <v>0.9</v>
      </c>
      <c r="R19848" s="334">
        <v>0</v>
      </c>
      <c r="S19848" s="334">
        <v>1</v>
      </c>
      <c r="T19848" s="334">
        <v>1</v>
      </c>
      <c r="U19848" s="334">
        <v>1</v>
      </c>
      <c r="V19848" s="334">
        <v>1</v>
      </c>
      <c r="W19848" s="334">
        <v>0.9</v>
      </c>
      <c r="X19848" s="334">
        <v>1</v>
      </c>
      <c r="Y19848" s="334">
        <v>1</v>
      </c>
      <c r="Z19848" s="334">
        <v>1</v>
      </c>
      <c r="AA19848" s="334">
        <v>0.9</v>
      </c>
      <c r="AB19848" s="334">
        <v>1</v>
      </c>
      <c r="AD19848" s="334">
        <v>19.5</v>
      </c>
      <c r="AE19848" s="334">
        <f t="shared" si="3103"/>
        <v>19.5</v>
      </c>
      <c r="AF19848" s="334">
        <f t="shared" si="3104"/>
        <v>19.5</v>
      </c>
      <c r="AG19848" s="340">
        <f t="shared" si="3105"/>
        <v>0</v>
      </c>
      <c r="AI19848" s="340">
        <f t="shared" si="3110"/>
        <v>19.5</v>
      </c>
      <c r="AJ19848" s="340">
        <f t="shared" si="3110"/>
        <v>0</v>
      </c>
      <c r="AK19848" s="340">
        <f t="shared" si="3110"/>
        <v>0</v>
      </c>
      <c r="AL19848" s="340">
        <f t="shared" si="3110"/>
        <v>0</v>
      </c>
      <c r="AM19848" s="340">
        <f t="shared" si="3110"/>
        <v>0</v>
      </c>
    </row>
    <row r="19849" spans="1:39" x14ac:dyDescent="0.35">
      <c r="A19849" s="337">
        <v>41762</v>
      </c>
      <c r="B19849" s="338">
        <f t="shared" si="3107"/>
        <v>2014</v>
      </c>
      <c r="C19849" s="338">
        <f t="shared" si="3108"/>
        <v>5</v>
      </c>
      <c r="D19849" s="338">
        <f t="shared" si="3109"/>
        <v>3</v>
      </c>
      <c r="E19849" s="334">
        <v>0.5</v>
      </c>
      <c r="F19849" s="334">
        <v>0.5</v>
      </c>
      <c r="G19849" s="334">
        <v>0.5</v>
      </c>
      <c r="H19849" s="334">
        <v>0.5</v>
      </c>
      <c r="I19849" s="334">
        <v>0.5</v>
      </c>
      <c r="J19849" s="334">
        <v>0.4</v>
      </c>
      <c r="K19849" s="334">
        <v>0.5</v>
      </c>
      <c r="L19849" s="334">
        <v>0.5</v>
      </c>
      <c r="M19849" s="334">
        <v>0.5</v>
      </c>
      <c r="N19849" s="334">
        <v>0.5</v>
      </c>
      <c r="O19849" s="334">
        <v>0.5</v>
      </c>
      <c r="P19849" s="334">
        <v>0.5</v>
      </c>
      <c r="Q19849" s="334">
        <v>0.5</v>
      </c>
      <c r="R19849" s="334">
        <v>0</v>
      </c>
      <c r="S19849" s="334">
        <v>0.5</v>
      </c>
      <c r="T19849" s="334">
        <v>0.5</v>
      </c>
      <c r="U19849" s="334">
        <v>0.5</v>
      </c>
      <c r="V19849" s="334">
        <v>0.4</v>
      </c>
      <c r="W19849" s="334">
        <v>0.5</v>
      </c>
      <c r="X19849" s="334">
        <v>0.5</v>
      </c>
      <c r="Y19849" s="334">
        <v>0</v>
      </c>
      <c r="Z19849" s="334">
        <v>0.5</v>
      </c>
      <c r="AA19849" s="334">
        <v>0.5</v>
      </c>
      <c r="AB19849" s="334">
        <v>0.5</v>
      </c>
      <c r="AD19849" s="334">
        <v>10.8</v>
      </c>
      <c r="AE19849" s="334">
        <f t="shared" si="3103"/>
        <v>10.8</v>
      </c>
      <c r="AF19849" s="334">
        <f t="shared" si="3104"/>
        <v>10.8</v>
      </c>
      <c r="AG19849" s="340">
        <f t="shared" si="3105"/>
        <v>0</v>
      </c>
      <c r="AI19849" s="340">
        <f t="shared" si="3110"/>
        <v>10.8</v>
      </c>
      <c r="AJ19849" s="340">
        <f t="shared" si="3110"/>
        <v>0</v>
      </c>
      <c r="AK19849" s="340">
        <f t="shared" si="3110"/>
        <v>0</v>
      </c>
      <c r="AL19849" s="340">
        <f t="shared" si="3110"/>
        <v>0</v>
      </c>
      <c r="AM19849" s="340">
        <f t="shared" si="3110"/>
        <v>0</v>
      </c>
    </row>
    <row r="19850" spans="1:39" x14ac:dyDescent="0.35">
      <c r="A19850" s="337">
        <v>41763</v>
      </c>
      <c r="B19850" s="338">
        <f t="shared" si="3107"/>
        <v>2014</v>
      </c>
      <c r="C19850" s="338">
        <f t="shared" si="3108"/>
        <v>5</v>
      </c>
      <c r="D19850" s="338">
        <f t="shared" si="3109"/>
        <v>4</v>
      </c>
      <c r="E19850" s="334">
        <v>0.3</v>
      </c>
      <c r="F19850" s="334">
        <v>0.3</v>
      </c>
      <c r="G19850" s="334">
        <v>0.3</v>
      </c>
      <c r="H19850" s="334">
        <v>0.3</v>
      </c>
      <c r="I19850" s="334">
        <v>0.3</v>
      </c>
      <c r="J19850" s="334">
        <v>0.3</v>
      </c>
      <c r="K19850" s="334">
        <v>0.3</v>
      </c>
      <c r="L19850" s="334">
        <v>0.3</v>
      </c>
      <c r="M19850" s="334">
        <v>0.3</v>
      </c>
      <c r="N19850" s="334">
        <v>0.3</v>
      </c>
      <c r="O19850" s="334">
        <v>0.3</v>
      </c>
      <c r="P19850" s="334">
        <v>0</v>
      </c>
      <c r="Q19850" s="334">
        <v>0</v>
      </c>
      <c r="R19850" s="334">
        <v>0</v>
      </c>
      <c r="S19850" s="334">
        <v>0</v>
      </c>
      <c r="T19850" s="334">
        <v>0.3</v>
      </c>
      <c r="U19850" s="334">
        <v>0.3</v>
      </c>
      <c r="V19850" s="334">
        <v>0.3</v>
      </c>
      <c r="W19850" s="334">
        <v>0.3</v>
      </c>
      <c r="X19850" s="334">
        <v>0.3</v>
      </c>
      <c r="Y19850" s="334">
        <v>0.3</v>
      </c>
      <c r="Z19850" s="334">
        <v>0.3</v>
      </c>
      <c r="AA19850" s="334">
        <v>0.3</v>
      </c>
      <c r="AB19850" s="334">
        <v>0.3</v>
      </c>
      <c r="AD19850" s="334">
        <v>6</v>
      </c>
      <c r="AE19850" s="334">
        <f t="shared" si="3103"/>
        <v>6</v>
      </c>
      <c r="AF19850" s="334">
        <f t="shared" si="3104"/>
        <v>5.9999999999999982</v>
      </c>
      <c r="AG19850" s="340">
        <f t="shared" si="3105"/>
        <v>1.7763568394002505E-15</v>
      </c>
      <c r="AI19850" s="340">
        <f t="shared" si="3110"/>
        <v>5.9999999999999982</v>
      </c>
      <c r="AJ19850" s="340">
        <f t="shared" si="3110"/>
        <v>0</v>
      </c>
      <c r="AK19850" s="340">
        <f t="shared" si="3110"/>
        <v>0</v>
      </c>
      <c r="AL19850" s="340">
        <f t="shared" si="3110"/>
        <v>0</v>
      </c>
      <c r="AM19850" s="340">
        <f t="shared" si="3110"/>
        <v>0</v>
      </c>
    </row>
    <row r="19851" spans="1:39" x14ac:dyDescent="0.35">
      <c r="A19851" s="337">
        <v>41764</v>
      </c>
      <c r="B19851" s="338">
        <f t="shared" si="3107"/>
        <v>2014</v>
      </c>
      <c r="C19851" s="338">
        <f t="shared" si="3108"/>
        <v>5</v>
      </c>
      <c r="D19851" s="338">
        <f t="shared" si="3109"/>
        <v>5</v>
      </c>
      <c r="E19851" s="334">
        <v>0</v>
      </c>
      <c r="F19851" s="334">
        <v>0</v>
      </c>
      <c r="G19851" s="334">
        <v>0</v>
      </c>
      <c r="H19851" s="334">
        <v>0</v>
      </c>
      <c r="I19851" s="334">
        <v>0</v>
      </c>
      <c r="J19851" s="334">
        <v>0</v>
      </c>
      <c r="K19851" s="334">
        <v>0</v>
      </c>
      <c r="L19851" s="334">
        <v>0.1</v>
      </c>
      <c r="M19851" s="334">
        <v>0</v>
      </c>
      <c r="N19851" s="334">
        <v>0</v>
      </c>
      <c r="O19851" s="334">
        <v>0</v>
      </c>
      <c r="P19851" s="334">
        <v>0</v>
      </c>
      <c r="Q19851" s="334">
        <v>0</v>
      </c>
      <c r="R19851" s="334">
        <v>0</v>
      </c>
      <c r="S19851" s="334">
        <v>0</v>
      </c>
      <c r="T19851" s="334">
        <v>0</v>
      </c>
      <c r="U19851" s="334">
        <v>0</v>
      </c>
      <c r="V19851" s="334">
        <v>0</v>
      </c>
      <c r="W19851" s="334">
        <v>0</v>
      </c>
      <c r="X19851" s="334">
        <v>0</v>
      </c>
      <c r="Y19851" s="334">
        <v>0</v>
      </c>
      <c r="Z19851" s="334">
        <v>0</v>
      </c>
      <c r="AA19851" s="334">
        <v>0.1</v>
      </c>
      <c r="AB19851" s="334">
        <v>0</v>
      </c>
      <c r="AD19851" s="334">
        <v>0.2</v>
      </c>
      <c r="AE19851" s="334">
        <f t="shared" si="3103"/>
        <v>0.2</v>
      </c>
      <c r="AF19851" s="334">
        <f t="shared" si="3104"/>
        <v>0.2</v>
      </c>
      <c r="AG19851" s="340">
        <f t="shared" si="3105"/>
        <v>0</v>
      </c>
      <c r="AI19851" s="340">
        <f t="shared" si="3110"/>
        <v>0.2</v>
      </c>
      <c r="AJ19851" s="340">
        <f t="shared" si="3110"/>
        <v>0</v>
      </c>
      <c r="AK19851" s="340">
        <f t="shared" si="3110"/>
        <v>0</v>
      </c>
      <c r="AL19851" s="340">
        <f t="shared" si="3110"/>
        <v>0</v>
      </c>
      <c r="AM19851" s="340">
        <f t="shared" si="3110"/>
        <v>0</v>
      </c>
    </row>
    <row r="19852" spans="1:39" x14ac:dyDescent="0.35">
      <c r="A19852" s="337">
        <v>41765</v>
      </c>
      <c r="B19852" s="338">
        <f t="shared" si="3107"/>
        <v>2014</v>
      </c>
      <c r="C19852" s="338">
        <f t="shared" si="3108"/>
        <v>5</v>
      </c>
      <c r="D19852" s="338">
        <f t="shared" si="3109"/>
        <v>6</v>
      </c>
      <c r="E19852" s="334">
        <v>0</v>
      </c>
      <c r="F19852" s="334">
        <v>0</v>
      </c>
      <c r="G19852" s="334">
        <v>0</v>
      </c>
      <c r="H19852" s="334">
        <v>0</v>
      </c>
      <c r="I19852" s="334">
        <v>0</v>
      </c>
      <c r="J19852" s="334">
        <v>0</v>
      </c>
      <c r="K19852" s="334">
        <v>0</v>
      </c>
      <c r="L19852" s="334">
        <v>0</v>
      </c>
      <c r="M19852" s="334">
        <v>0</v>
      </c>
      <c r="N19852" s="334">
        <v>0</v>
      </c>
      <c r="O19852" s="334">
        <v>0</v>
      </c>
      <c r="P19852" s="334">
        <v>0</v>
      </c>
      <c r="Q19852" s="334">
        <v>0</v>
      </c>
      <c r="R19852" s="334">
        <v>0</v>
      </c>
      <c r="S19852" s="334">
        <v>0</v>
      </c>
      <c r="T19852" s="334">
        <v>0</v>
      </c>
      <c r="U19852" s="334">
        <v>0</v>
      </c>
      <c r="V19852" s="334">
        <v>0</v>
      </c>
      <c r="W19852" s="334">
        <v>0</v>
      </c>
      <c r="X19852" s="334">
        <v>0</v>
      </c>
      <c r="Y19852" s="334">
        <v>0</v>
      </c>
      <c r="Z19852" s="334">
        <v>0</v>
      </c>
      <c r="AA19852" s="334">
        <v>0</v>
      </c>
      <c r="AB19852" s="334">
        <v>0</v>
      </c>
      <c r="AD19852" s="334">
        <v>0</v>
      </c>
      <c r="AE19852" s="334">
        <f t="shared" si="3103"/>
        <v>0</v>
      </c>
      <c r="AF19852" s="334">
        <f t="shared" si="3104"/>
        <v>0</v>
      </c>
      <c r="AG19852" s="340">
        <f t="shared" si="3105"/>
        <v>0</v>
      </c>
      <c r="AI19852" s="340">
        <f t="shared" si="3110"/>
        <v>0</v>
      </c>
      <c r="AJ19852" s="340">
        <f t="shared" si="3110"/>
        <v>0</v>
      </c>
      <c r="AK19852" s="340">
        <f t="shared" si="3110"/>
        <v>0</v>
      </c>
      <c r="AL19852" s="340">
        <f t="shared" si="3110"/>
        <v>0</v>
      </c>
      <c r="AM19852" s="340">
        <f t="shared" si="3110"/>
        <v>0</v>
      </c>
    </row>
    <row r="19853" spans="1:39" x14ac:dyDescent="0.35">
      <c r="A19853" s="337">
        <v>41766</v>
      </c>
      <c r="B19853" s="338">
        <f t="shared" si="3107"/>
        <v>2014</v>
      </c>
      <c r="C19853" s="338">
        <f t="shared" si="3108"/>
        <v>5</v>
      </c>
      <c r="D19853" s="338">
        <f t="shared" si="3109"/>
        <v>7</v>
      </c>
      <c r="E19853" s="334">
        <v>0</v>
      </c>
      <c r="F19853" s="334">
        <v>0</v>
      </c>
      <c r="G19853" s="334">
        <v>0</v>
      </c>
      <c r="H19853" s="334">
        <v>0</v>
      </c>
      <c r="I19853" s="334">
        <v>0</v>
      </c>
      <c r="J19853" s="334">
        <v>0</v>
      </c>
      <c r="K19853" s="334">
        <v>0</v>
      </c>
      <c r="L19853" s="334">
        <v>0</v>
      </c>
      <c r="M19853" s="334">
        <v>0</v>
      </c>
      <c r="N19853" s="334">
        <v>0</v>
      </c>
      <c r="O19853" s="334">
        <v>0</v>
      </c>
      <c r="P19853" s="334">
        <v>0</v>
      </c>
      <c r="Q19853" s="334">
        <v>0</v>
      </c>
      <c r="R19853" s="334">
        <v>0</v>
      </c>
      <c r="S19853" s="334">
        <v>0</v>
      </c>
      <c r="T19853" s="334">
        <v>0</v>
      </c>
      <c r="U19853" s="334">
        <v>0</v>
      </c>
      <c r="V19853" s="334">
        <v>0</v>
      </c>
      <c r="W19853" s="334">
        <v>0</v>
      </c>
      <c r="X19853" s="334">
        <v>0</v>
      </c>
      <c r="Y19853" s="334">
        <v>0</v>
      </c>
      <c r="Z19853" s="334">
        <v>0</v>
      </c>
      <c r="AA19853" s="334">
        <v>0</v>
      </c>
      <c r="AB19853" s="334">
        <v>0</v>
      </c>
      <c r="AD19853" s="334">
        <v>0</v>
      </c>
      <c r="AE19853" s="334">
        <f t="shared" si="3103"/>
        <v>0</v>
      </c>
      <c r="AF19853" s="334">
        <f t="shared" si="3104"/>
        <v>0</v>
      </c>
      <c r="AG19853" s="340">
        <f t="shared" si="3105"/>
        <v>0</v>
      </c>
      <c r="AI19853" s="340">
        <f t="shared" si="3110"/>
        <v>0</v>
      </c>
      <c r="AJ19853" s="340">
        <f t="shared" si="3110"/>
        <v>0</v>
      </c>
      <c r="AK19853" s="340">
        <f t="shared" si="3110"/>
        <v>0</v>
      </c>
      <c r="AL19853" s="340">
        <f t="shared" si="3110"/>
        <v>0</v>
      </c>
      <c r="AM19853" s="340">
        <f t="shared" si="3110"/>
        <v>0</v>
      </c>
    </row>
    <row r="19854" spans="1:39" x14ac:dyDescent="0.35">
      <c r="A19854" s="337">
        <v>41767</v>
      </c>
      <c r="B19854" s="338">
        <f t="shared" si="3107"/>
        <v>2014</v>
      </c>
      <c r="C19854" s="338">
        <f t="shared" si="3108"/>
        <v>5</v>
      </c>
      <c r="D19854" s="338">
        <f t="shared" si="3109"/>
        <v>8</v>
      </c>
      <c r="E19854" s="334">
        <v>0</v>
      </c>
      <c r="F19854" s="334">
        <v>0</v>
      </c>
      <c r="G19854" s="334">
        <v>0</v>
      </c>
      <c r="H19854" s="334">
        <v>0</v>
      </c>
      <c r="I19854" s="334">
        <v>0</v>
      </c>
      <c r="J19854" s="334">
        <v>0</v>
      </c>
      <c r="K19854" s="334">
        <v>0</v>
      </c>
      <c r="L19854" s="334">
        <v>0</v>
      </c>
      <c r="M19854" s="334">
        <v>0</v>
      </c>
      <c r="N19854" s="334">
        <v>0</v>
      </c>
      <c r="O19854" s="334">
        <v>0</v>
      </c>
      <c r="P19854" s="334">
        <v>0</v>
      </c>
      <c r="Q19854" s="334">
        <v>0</v>
      </c>
      <c r="R19854" s="334">
        <v>0</v>
      </c>
      <c r="S19854" s="334">
        <v>0</v>
      </c>
      <c r="T19854" s="334">
        <v>0</v>
      </c>
      <c r="U19854" s="334">
        <v>0</v>
      </c>
      <c r="V19854" s="334">
        <v>0</v>
      </c>
      <c r="W19854" s="334">
        <v>0</v>
      </c>
      <c r="X19854" s="334">
        <v>0</v>
      </c>
      <c r="Y19854" s="334">
        <v>0</v>
      </c>
      <c r="Z19854" s="334">
        <v>0</v>
      </c>
      <c r="AA19854" s="334">
        <v>0</v>
      </c>
      <c r="AB19854" s="334">
        <v>0</v>
      </c>
      <c r="AD19854" s="334">
        <v>0</v>
      </c>
      <c r="AE19854" s="334">
        <f t="shared" si="3103"/>
        <v>0</v>
      </c>
      <c r="AF19854" s="334">
        <f t="shared" si="3104"/>
        <v>0</v>
      </c>
      <c r="AG19854" s="340">
        <f t="shared" si="3105"/>
        <v>0</v>
      </c>
      <c r="AI19854" s="340">
        <f t="shared" si="3110"/>
        <v>0</v>
      </c>
      <c r="AJ19854" s="340">
        <f t="shared" si="3110"/>
        <v>0</v>
      </c>
      <c r="AK19854" s="340">
        <f t="shared" si="3110"/>
        <v>0</v>
      </c>
      <c r="AL19854" s="340">
        <f t="shared" si="3110"/>
        <v>0</v>
      </c>
      <c r="AM19854" s="340">
        <f t="shared" si="3110"/>
        <v>0</v>
      </c>
    </row>
    <row r="19855" spans="1:39" x14ac:dyDescent="0.35">
      <c r="A19855" s="337">
        <v>41768</v>
      </c>
      <c r="B19855" s="338">
        <f t="shared" si="3107"/>
        <v>2014</v>
      </c>
      <c r="C19855" s="338">
        <f t="shared" si="3108"/>
        <v>5</v>
      </c>
      <c r="D19855" s="338">
        <f t="shared" si="3109"/>
        <v>9</v>
      </c>
      <c r="E19855" s="334">
        <v>0</v>
      </c>
      <c r="F19855" s="334">
        <v>0</v>
      </c>
      <c r="G19855" s="334">
        <v>0</v>
      </c>
      <c r="H19855" s="334">
        <v>0</v>
      </c>
      <c r="I19855" s="334">
        <v>0</v>
      </c>
      <c r="J19855" s="334">
        <v>0</v>
      </c>
      <c r="K19855" s="334">
        <v>0</v>
      </c>
      <c r="L19855" s="334">
        <v>0</v>
      </c>
      <c r="M19855" s="334">
        <v>0</v>
      </c>
      <c r="N19855" s="334">
        <v>0</v>
      </c>
      <c r="O19855" s="334">
        <v>0</v>
      </c>
      <c r="P19855" s="334">
        <v>0</v>
      </c>
      <c r="Q19855" s="334">
        <v>1.8</v>
      </c>
      <c r="R19855" s="334">
        <v>0.8</v>
      </c>
      <c r="S19855" s="334">
        <v>0.8</v>
      </c>
      <c r="T19855" s="334">
        <v>0.5</v>
      </c>
      <c r="U19855" s="334">
        <v>0</v>
      </c>
      <c r="V19855" s="334">
        <v>0</v>
      </c>
      <c r="W19855" s="334">
        <v>0</v>
      </c>
      <c r="X19855" s="334">
        <v>0</v>
      </c>
      <c r="Y19855" s="334">
        <v>0</v>
      </c>
      <c r="Z19855" s="334">
        <v>0</v>
      </c>
      <c r="AA19855" s="334">
        <v>0</v>
      </c>
      <c r="AB19855" s="334">
        <v>0</v>
      </c>
      <c r="AD19855" s="334">
        <v>3.9</v>
      </c>
      <c r="AE19855" s="334">
        <f t="shared" si="3103"/>
        <v>3.9</v>
      </c>
      <c r="AF19855" s="334">
        <f t="shared" si="3104"/>
        <v>3.9000000000000004</v>
      </c>
      <c r="AG19855" s="340">
        <f t="shared" si="3105"/>
        <v>4.4408920985006262E-16</v>
      </c>
      <c r="AI19855" s="340">
        <f t="shared" si="3110"/>
        <v>3.9000000000000004</v>
      </c>
      <c r="AJ19855" s="340">
        <f t="shared" si="3110"/>
        <v>0</v>
      </c>
      <c r="AK19855" s="340">
        <f t="shared" si="3110"/>
        <v>0</v>
      </c>
      <c r="AL19855" s="340">
        <f t="shared" si="3110"/>
        <v>0</v>
      </c>
      <c r="AM19855" s="340">
        <f t="shared" si="3110"/>
        <v>0</v>
      </c>
    </row>
    <row r="19856" spans="1:39" x14ac:dyDescent="0.35">
      <c r="A19856" s="337">
        <v>41769</v>
      </c>
      <c r="B19856" s="338">
        <f t="shared" si="3107"/>
        <v>2014</v>
      </c>
      <c r="C19856" s="338">
        <f t="shared" si="3108"/>
        <v>5</v>
      </c>
      <c r="D19856" s="338">
        <f t="shared" si="3109"/>
        <v>10</v>
      </c>
      <c r="E19856" s="334">
        <v>0.2</v>
      </c>
      <c r="F19856" s="334">
        <v>0.1</v>
      </c>
      <c r="G19856" s="334">
        <v>0</v>
      </c>
      <c r="H19856" s="334">
        <v>0</v>
      </c>
      <c r="I19856" s="334">
        <v>0</v>
      </c>
      <c r="J19856" s="334">
        <v>0</v>
      </c>
      <c r="K19856" s="334">
        <v>0</v>
      </c>
      <c r="L19856" s="334">
        <v>0</v>
      </c>
      <c r="M19856" s="334">
        <v>0</v>
      </c>
      <c r="N19856" s="334">
        <v>0</v>
      </c>
      <c r="O19856" s="334">
        <v>0</v>
      </c>
      <c r="P19856" s="334">
        <v>0</v>
      </c>
      <c r="Q19856" s="334">
        <v>0</v>
      </c>
      <c r="R19856" s="334">
        <v>0</v>
      </c>
      <c r="S19856" s="334">
        <v>0</v>
      </c>
      <c r="T19856" s="334">
        <v>0.2</v>
      </c>
      <c r="U19856" s="334">
        <v>0.1</v>
      </c>
      <c r="V19856" s="334">
        <v>0.2</v>
      </c>
      <c r="W19856" s="334">
        <v>0</v>
      </c>
      <c r="X19856" s="334">
        <v>0</v>
      </c>
      <c r="Y19856" s="334">
        <v>0</v>
      </c>
      <c r="Z19856" s="334">
        <v>0</v>
      </c>
      <c r="AA19856" s="334">
        <v>0</v>
      </c>
      <c r="AB19856" s="334">
        <v>0</v>
      </c>
      <c r="AD19856" s="334">
        <v>0.8</v>
      </c>
      <c r="AE19856" s="334">
        <f t="shared" si="3103"/>
        <v>0.8</v>
      </c>
      <c r="AF19856" s="334">
        <f t="shared" si="3104"/>
        <v>0.8</v>
      </c>
      <c r="AG19856" s="340">
        <f t="shared" si="3105"/>
        <v>0</v>
      </c>
      <c r="AI19856" s="340">
        <f t="shared" si="3110"/>
        <v>0.8</v>
      </c>
      <c r="AJ19856" s="340">
        <f t="shared" si="3110"/>
        <v>0</v>
      </c>
      <c r="AK19856" s="340">
        <f t="shared" si="3110"/>
        <v>0</v>
      </c>
      <c r="AL19856" s="340">
        <f t="shared" si="3110"/>
        <v>0</v>
      </c>
      <c r="AM19856" s="340">
        <f t="shared" si="3110"/>
        <v>0</v>
      </c>
    </row>
    <row r="19857" spans="1:39" x14ac:dyDescent="0.35">
      <c r="A19857" s="337">
        <v>41770</v>
      </c>
      <c r="B19857" s="338">
        <f t="shared" si="3107"/>
        <v>2014</v>
      </c>
      <c r="C19857" s="338">
        <f t="shared" si="3108"/>
        <v>5</v>
      </c>
      <c r="D19857" s="338">
        <f t="shared" si="3109"/>
        <v>11</v>
      </c>
      <c r="E19857" s="334">
        <v>0</v>
      </c>
      <c r="F19857" s="334">
        <v>0</v>
      </c>
      <c r="G19857" s="334">
        <v>0</v>
      </c>
      <c r="H19857" s="334">
        <v>0</v>
      </c>
      <c r="I19857" s="334">
        <v>0</v>
      </c>
      <c r="J19857" s="334">
        <v>0</v>
      </c>
      <c r="K19857" s="334">
        <v>0</v>
      </c>
      <c r="L19857" s="334">
        <v>0</v>
      </c>
      <c r="M19857" s="334">
        <v>0</v>
      </c>
      <c r="N19857" s="334">
        <v>0</v>
      </c>
      <c r="O19857" s="334">
        <v>0</v>
      </c>
      <c r="P19857" s="334">
        <v>0</v>
      </c>
      <c r="Q19857" s="334">
        <v>0</v>
      </c>
      <c r="R19857" s="334">
        <v>0</v>
      </c>
      <c r="S19857" s="334">
        <v>0</v>
      </c>
      <c r="T19857" s="334">
        <v>0</v>
      </c>
      <c r="U19857" s="334">
        <v>0</v>
      </c>
      <c r="V19857" s="334">
        <v>0</v>
      </c>
      <c r="W19857" s="334">
        <v>0</v>
      </c>
      <c r="X19857" s="334">
        <v>0</v>
      </c>
      <c r="Y19857" s="334">
        <v>0</v>
      </c>
      <c r="Z19857" s="334">
        <v>0</v>
      </c>
      <c r="AA19857" s="334">
        <v>0</v>
      </c>
      <c r="AB19857" s="334">
        <v>0</v>
      </c>
      <c r="AD19857" s="334">
        <v>0</v>
      </c>
      <c r="AE19857" s="334">
        <f t="shared" si="3103"/>
        <v>0</v>
      </c>
      <c r="AF19857" s="334">
        <f t="shared" si="3104"/>
        <v>0</v>
      </c>
      <c r="AG19857" s="340">
        <f t="shared" si="3105"/>
        <v>0</v>
      </c>
      <c r="AI19857" s="340">
        <f t="shared" si="3110"/>
        <v>0</v>
      </c>
      <c r="AJ19857" s="340">
        <f t="shared" si="3110"/>
        <v>0</v>
      </c>
      <c r="AK19857" s="340">
        <f t="shared" si="3110"/>
        <v>0</v>
      </c>
      <c r="AL19857" s="340">
        <f t="shared" si="3110"/>
        <v>0</v>
      </c>
      <c r="AM19857" s="340">
        <f t="shared" si="3110"/>
        <v>0</v>
      </c>
    </row>
    <row r="19858" spans="1:39" x14ac:dyDescent="0.35">
      <c r="A19858" s="337">
        <v>41771</v>
      </c>
      <c r="B19858" s="338">
        <f t="shared" si="3107"/>
        <v>2014</v>
      </c>
      <c r="C19858" s="338">
        <f t="shared" si="3108"/>
        <v>5</v>
      </c>
      <c r="D19858" s="338">
        <f t="shared" si="3109"/>
        <v>12</v>
      </c>
      <c r="E19858" s="334">
        <v>0</v>
      </c>
      <c r="F19858" s="334">
        <v>0</v>
      </c>
      <c r="G19858" s="334">
        <v>0</v>
      </c>
      <c r="H19858" s="334">
        <v>0</v>
      </c>
      <c r="I19858" s="334">
        <v>0</v>
      </c>
      <c r="J19858" s="334">
        <v>0</v>
      </c>
      <c r="K19858" s="334">
        <v>0</v>
      </c>
      <c r="L19858" s="334">
        <v>0</v>
      </c>
      <c r="M19858" s="334">
        <v>0</v>
      </c>
      <c r="N19858" s="334">
        <v>0</v>
      </c>
      <c r="O19858" s="334">
        <v>0</v>
      </c>
      <c r="P19858" s="334">
        <v>0</v>
      </c>
      <c r="Q19858" s="334">
        <v>0</v>
      </c>
      <c r="R19858" s="334">
        <v>0</v>
      </c>
      <c r="S19858" s="334">
        <v>0</v>
      </c>
      <c r="T19858" s="334">
        <v>0</v>
      </c>
      <c r="U19858" s="334">
        <v>0</v>
      </c>
      <c r="V19858" s="334">
        <v>0</v>
      </c>
      <c r="W19858" s="334">
        <v>0</v>
      </c>
      <c r="X19858" s="334">
        <v>0</v>
      </c>
      <c r="Y19858" s="334">
        <v>0</v>
      </c>
      <c r="Z19858" s="334">
        <v>0</v>
      </c>
      <c r="AA19858" s="334">
        <v>0</v>
      </c>
      <c r="AB19858" s="334">
        <v>0</v>
      </c>
      <c r="AD19858" s="334">
        <v>0</v>
      </c>
      <c r="AE19858" s="334">
        <f t="shared" si="3103"/>
        <v>0</v>
      </c>
      <c r="AF19858" s="334">
        <f t="shared" si="3104"/>
        <v>0</v>
      </c>
      <c r="AG19858" s="340">
        <f t="shared" si="3105"/>
        <v>0</v>
      </c>
      <c r="AI19858" s="340">
        <f t="shared" si="3110"/>
        <v>0</v>
      </c>
      <c r="AJ19858" s="340">
        <f t="shared" si="3110"/>
        <v>0</v>
      </c>
      <c r="AK19858" s="340">
        <f t="shared" si="3110"/>
        <v>0</v>
      </c>
      <c r="AL19858" s="340">
        <f t="shared" si="3110"/>
        <v>0</v>
      </c>
      <c r="AM19858" s="340">
        <f t="shared" si="3110"/>
        <v>0</v>
      </c>
    </row>
    <row r="19859" spans="1:39" x14ac:dyDescent="0.35">
      <c r="A19859" s="337">
        <v>41772</v>
      </c>
      <c r="B19859" s="338">
        <f t="shared" si="3107"/>
        <v>2014</v>
      </c>
      <c r="C19859" s="338">
        <f t="shared" si="3108"/>
        <v>5</v>
      </c>
      <c r="D19859" s="338">
        <f t="shared" si="3109"/>
        <v>13</v>
      </c>
      <c r="E19859" s="334">
        <v>0</v>
      </c>
      <c r="F19859" s="334">
        <v>0</v>
      </c>
      <c r="G19859" s="334">
        <v>0</v>
      </c>
      <c r="H19859" s="334">
        <v>0</v>
      </c>
      <c r="I19859" s="334">
        <v>0</v>
      </c>
      <c r="J19859" s="334">
        <v>0</v>
      </c>
      <c r="K19859" s="334">
        <v>0</v>
      </c>
      <c r="L19859" s="334">
        <v>0</v>
      </c>
      <c r="M19859" s="334">
        <v>0</v>
      </c>
      <c r="N19859" s="334">
        <v>0</v>
      </c>
      <c r="O19859" s="334">
        <v>0</v>
      </c>
      <c r="P19859" s="334">
        <v>0</v>
      </c>
      <c r="Q19859" s="334">
        <v>0</v>
      </c>
      <c r="R19859" s="334">
        <v>0</v>
      </c>
      <c r="S19859" s="334">
        <v>0</v>
      </c>
      <c r="T19859" s="334">
        <v>0</v>
      </c>
      <c r="U19859" s="334">
        <v>0</v>
      </c>
      <c r="V19859" s="334">
        <v>0</v>
      </c>
      <c r="W19859" s="334">
        <v>0</v>
      </c>
      <c r="X19859" s="334">
        <v>0</v>
      </c>
      <c r="Y19859" s="334">
        <v>0</v>
      </c>
      <c r="Z19859" s="334">
        <v>0</v>
      </c>
      <c r="AA19859" s="334">
        <v>0</v>
      </c>
      <c r="AB19859" s="334">
        <v>0</v>
      </c>
      <c r="AD19859" s="334">
        <v>0</v>
      </c>
      <c r="AE19859" s="334">
        <f t="shared" si="3103"/>
        <v>0</v>
      </c>
      <c r="AF19859" s="334">
        <f t="shared" si="3104"/>
        <v>0</v>
      </c>
      <c r="AG19859" s="340">
        <f t="shared" si="3105"/>
        <v>0</v>
      </c>
      <c r="AI19859" s="340">
        <f t="shared" si="3110"/>
        <v>0</v>
      </c>
      <c r="AJ19859" s="340">
        <f t="shared" si="3110"/>
        <v>0</v>
      </c>
      <c r="AK19859" s="340">
        <f t="shared" si="3110"/>
        <v>0</v>
      </c>
      <c r="AL19859" s="340">
        <f t="shared" si="3110"/>
        <v>0</v>
      </c>
      <c r="AM19859" s="340">
        <f t="shared" si="3110"/>
        <v>0</v>
      </c>
    </row>
    <row r="19860" spans="1:39" x14ac:dyDescent="0.35">
      <c r="A19860" s="337">
        <v>41773</v>
      </c>
      <c r="B19860" s="338">
        <f t="shared" si="3107"/>
        <v>2014</v>
      </c>
      <c r="C19860" s="338">
        <f t="shared" si="3108"/>
        <v>5</v>
      </c>
      <c r="D19860" s="338">
        <f t="shared" si="3109"/>
        <v>14</v>
      </c>
      <c r="E19860" s="334">
        <v>0</v>
      </c>
      <c r="F19860" s="334">
        <v>0</v>
      </c>
      <c r="G19860" s="334">
        <v>0</v>
      </c>
      <c r="H19860" s="334">
        <v>0</v>
      </c>
      <c r="I19860" s="334">
        <v>0</v>
      </c>
      <c r="J19860" s="334">
        <v>0</v>
      </c>
      <c r="K19860" s="334">
        <v>0</v>
      </c>
      <c r="L19860" s="334">
        <v>0</v>
      </c>
      <c r="M19860" s="334">
        <v>0</v>
      </c>
      <c r="N19860" s="334">
        <v>0</v>
      </c>
      <c r="O19860" s="334">
        <v>0</v>
      </c>
      <c r="P19860" s="334">
        <v>0</v>
      </c>
      <c r="Q19860" s="334">
        <v>0</v>
      </c>
      <c r="R19860" s="334">
        <v>0</v>
      </c>
      <c r="S19860" s="334">
        <v>0</v>
      </c>
      <c r="T19860" s="334">
        <v>0</v>
      </c>
      <c r="U19860" s="334">
        <v>0</v>
      </c>
      <c r="V19860" s="334">
        <v>0</v>
      </c>
      <c r="W19860" s="334">
        <v>0</v>
      </c>
      <c r="X19860" s="334">
        <v>0</v>
      </c>
      <c r="Y19860" s="334">
        <v>0</v>
      </c>
      <c r="Z19860" s="334">
        <v>0</v>
      </c>
      <c r="AA19860" s="334">
        <v>0</v>
      </c>
      <c r="AB19860" s="334">
        <v>0</v>
      </c>
      <c r="AD19860" s="334">
        <v>0</v>
      </c>
      <c r="AE19860" s="334">
        <f t="shared" si="3103"/>
        <v>0</v>
      </c>
      <c r="AF19860" s="334">
        <f t="shared" si="3104"/>
        <v>0</v>
      </c>
      <c r="AG19860" s="340">
        <f t="shared" si="3105"/>
        <v>0</v>
      </c>
      <c r="AI19860" s="340">
        <f t="shared" ref="AI19860:AM19875" si="3111">IF($C19860=AI$1,$AF19860,0)</f>
        <v>0</v>
      </c>
      <c r="AJ19860" s="340">
        <f t="shared" si="3111"/>
        <v>0</v>
      </c>
      <c r="AK19860" s="340">
        <f t="shared" si="3111"/>
        <v>0</v>
      </c>
      <c r="AL19860" s="340">
        <f t="shared" si="3111"/>
        <v>0</v>
      </c>
      <c r="AM19860" s="340">
        <f t="shared" si="3111"/>
        <v>0</v>
      </c>
    </row>
    <row r="19861" spans="1:39" x14ac:dyDescent="0.35">
      <c r="A19861" s="337">
        <v>41774</v>
      </c>
      <c r="B19861" s="338">
        <f t="shared" si="3107"/>
        <v>2014</v>
      </c>
      <c r="C19861" s="338">
        <f t="shared" si="3108"/>
        <v>5</v>
      </c>
      <c r="D19861" s="338">
        <f t="shared" si="3109"/>
        <v>15</v>
      </c>
      <c r="E19861" s="334">
        <v>0</v>
      </c>
      <c r="F19861" s="334">
        <v>0</v>
      </c>
      <c r="G19861" s="334">
        <v>0</v>
      </c>
      <c r="H19861" s="334">
        <v>0.1</v>
      </c>
      <c r="I19861" s="334">
        <v>0.1</v>
      </c>
      <c r="J19861" s="334">
        <v>0</v>
      </c>
      <c r="K19861" s="334">
        <v>0</v>
      </c>
      <c r="L19861" s="334">
        <v>0.1</v>
      </c>
      <c r="M19861" s="334">
        <v>0.1</v>
      </c>
      <c r="N19861" s="334">
        <v>0.2</v>
      </c>
      <c r="O19861" s="334">
        <v>0.1</v>
      </c>
      <c r="P19861" s="334">
        <v>0</v>
      </c>
      <c r="Q19861" s="334">
        <v>0</v>
      </c>
      <c r="R19861" s="334">
        <v>0</v>
      </c>
      <c r="S19861" s="334">
        <v>0.1</v>
      </c>
      <c r="T19861" s="334">
        <v>0.1</v>
      </c>
      <c r="U19861" s="334">
        <v>0.1</v>
      </c>
      <c r="V19861" s="334">
        <v>0</v>
      </c>
      <c r="W19861" s="334">
        <v>0</v>
      </c>
      <c r="X19861" s="334">
        <v>0</v>
      </c>
      <c r="Y19861" s="334">
        <v>0</v>
      </c>
      <c r="Z19861" s="334">
        <v>0</v>
      </c>
      <c r="AA19861" s="334">
        <v>0</v>
      </c>
      <c r="AB19861" s="334">
        <v>0</v>
      </c>
      <c r="AD19861" s="334">
        <v>1</v>
      </c>
      <c r="AE19861" s="334">
        <f t="shared" si="3103"/>
        <v>1</v>
      </c>
      <c r="AF19861" s="334">
        <f t="shared" si="3104"/>
        <v>1</v>
      </c>
      <c r="AG19861" s="340">
        <f t="shared" si="3105"/>
        <v>0</v>
      </c>
      <c r="AI19861" s="340">
        <f t="shared" si="3111"/>
        <v>1</v>
      </c>
      <c r="AJ19861" s="340">
        <f t="shared" si="3111"/>
        <v>0</v>
      </c>
      <c r="AK19861" s="340">
        <f t="shared" si="3111"/>
        <v>0</v>
      </c>
      <c r="AL19861" s="340">
        <f t="shared" si="3111"/>
        <v>0</v>
      </c>
      <c r="AM19861" s="340">
        <f t="shared" si="3111"/>
        <v>0</v>
      </c>
    </row>
    <row r="19862" spans="1:39" x14ac:dyDescent="0.35">
      <c r="A19862" s="337">
        <v>41775</v>
      </c>
      <c r="B19862" s="338">
        <f t="shared" si="3107"/>
        <v>2014</v>
      </c>
      <c r="C19862" s="338">
        <f t="shared" si="3108"/>
        <v>5</v>
      </c>
      <c r="D19862" s="338">
        <f t="shared" si="3109"/>
        <v>16</v>
      </c>
      <c r="E19862" s="334">
        <v>0</v>
      </c>
      <c r="F19862" s="334">
        <v>0</v>
      </c>
      <c r="G19862" s="334">
        <v>0</v>
      </c>
      <c r="H19862" s="334">
        <v>0</v>
      </c>
      <c r="I19862" s="334">
        <v>0</v>
      </c>
      <c r="J19862" s="334">
        <v>0</v>
      </c>
      <c r="K19862" s="334">
        <v>0</v>
      </c>
      <c r="L19862" s="334">
        <v>0</v>
      </c>
      <c r="M19862" s="334">
        <v>0</v>
      </c>
      <c r="N19862" s="334">
        <v>0</v>
      </c>
      <c r="O19862" s="334">
        <v>0</v>
      </c>
      <c r="P19862" s="334">
        <v>0</v>
      </c>
      <c r="Q19862" s="334">
        <v>0</v>
      </c>
      <c r="R19862" s="334">
        <v>0</v>
      </c>
      <c r="S19862" s="334">
        <v>0</v>
      </c>
      <c r="T19862" s="334">
        <v>0</v>
      </c>
      <c r="U19862" s="334">
        <v>0</v>
      </c>
      <c r="V19862" s="334">
        <v>0</v>
      </c>
      <c r="W19862" s="334">
        <v>0</v>
      </c>
      <c r="X19862" s="334">
        <v>0</v>
      </c>
      <c r="Y19862" s="334">
        <v>0</v>
      </c>
      <c r="Z19862" s="334">
        <v>0</v>
      </c>
      <c r="AA19862" s="334">
        <v>0</v>
      </c>
      <c r="AB19862" s="334">
        <v>0</v>
      </c>
      <c r="AD19862" s="334">
        <v>0</v>
      </c>
      <c r="AE19862" s="334">
        <f t="shared" si="3103"/>
        <v>0</v>
      </c>
      <c r="AF19862" s="334">
        <f t="shared" si="3104"/>
        <v>0</v>
      </c>
      <c r="AG19862" s="340">
        <f t="shared" si="3105"/>
        <v>0</v>
      </c>
      <c r="AI19862" s="340">
        <f t="shared" si="3111"/>
        <v>0</v>
      </c>
      <c r="AJ19862" s="340">
        <f t="shared" si="3111"/>
        <v>0</v>
      </c>
      <c r="AK19862" s="340">
        <f t="shared" si="3111"/>
        <v>0</v>
      </c>
      <c r="AL19862" s="340">
        <f t="shared" si="3111"/>
        <v>0</v>
      </c>
      <c r="AM19862" s="340">
        <f t="shared" si="3111"/>
        <v>0</v>
      </c>
    </row>
    <row r="19863" spans="1:39" x14ac:dyDescent="0.35">
      <c r="A19863" s="337">
        <v>41776</v>
      </c>
      <c r="B19863" s="338">
        <f t="shared" si="3107"/>
        <v>2014</v>
      </c>
      <c r="C19863" s="338">
        <f t="shared" si="3108"/>
        <v>5</v>
      </c>
      <c r="D19863" s="338">
        <f t="shared" si="3109"/>
        <v>17</v>
      </c>
      <c r="E19863" s="334">
        <v>0</v>
      </c>
      <c r="F19863" s="334">
        <v>0</v>
      </c>
      <c r="G19863" s="334">
        <v>0</v>
      </c>
      <c r="H19863" s="334">
        <v>0</v>
      </c>
      <c r="I19863" s="334">
        <v>0</v>
      </c>
      <c r="J19863" s="334">
        <v>0</v>
      </c>
      <c r="K19863" s="334">
        <v>0</v>
      </c>
      <c r="L19863" s="334">
        <v>0</v>
      </c>
      <c r="M19863" s="334">
        <v>0</v>
      </c>
      <c r="N19863" s="334">
        <v>0</v>
      </c>
      <c r="O19863" s="334">
        <v>0</v>
      </c>
      <c r="P19863" s="334">
        <v>0</v>
      </c>
      <c r="Q19863" s="334">
        <v>0</v>
      </c>
      <c r="R19863" s="334">
        <v>0</v>
      </c>
      <c r="S19863" s="334">
        <v>0</v>
      </c>
      <c r="T19863" s="334">
        <v>0</v>
      </c>
      <c r="U19863" s="334">
        <v>0</v>
      </c>
      <c r="V19863" s="334">
        <v>0</v>
      </c>
      <c r="W19863" s="334">
        <v>0</v>
      </c>
      <c r="X19863" s="334">
        <v>0</v>
      </c>
      <c r="Y19863" s="334">
        <v>0</v>
      </c>
      <c r="Z19863" s="334">
        <v>0.3</v>
      </c>
      <c r="AA19863" s="334">
        <v>0.2</v>
      </c>
      <c r="AB19863" s="334">
        <v>0.3</v>
      </c>
      <c r="AD19863" s="334">
        <v>0.8</v>
      </c>
      <c r="AE19863" s="334">
        <f t="shared" si="3103"/>
        <v>0.8</v>
      </c>
      <c r="AF19863" s="334">
        <f t="shared" si="3104"/>
        <v>0.8</v>
      </c>
      <c r="AG19863" s="340">
        <f t="shared" si="3105"/>
        <v>0</v>
      </c>
      <c r="AI19863" s="340">
        <f t="shared" si="3111"/>
        <v>0.8</v>
      </c>
      <c r="AJ19863" s="340">
        <f t="shared" si="3111"/>
        <v>0</v>
      </c>
      <c r="AK19863" s="340">
        <f t="shared" si="3111"/>
        <v>0</v>
      </c>
      <c r="AL19863" s="340">
        <f t="shared" si="3111"/>
        <v>0</v>
      </c>
      <c r="AM19863" s="340">
        <f t="shared" si="3111"/>
        <v>0</v>
      </c>
    </row>
    <row r="19864" spans="1:39" x14ac:dyDescent="0.35">
      <c r="A19864" s="337">
        <v>41777</v>
      </c>
      <c r="B19864" s="338">
        <f t="shared" si="3107"/>
        <v>2014</v>
      </c>
      <c r="C19864" s="338">
        <f t="shared" si="3108"/>
        <v>5</v>
      </c>
      <c r="D19864" s="338">
        <f t="shared" si="3109"/>
        <v>18</v>
      </c>
      <c r="E19864" s="334">
        <v>0</v>
      </c>
      <c r="F19864" s="334">
        <v>0</v>
      </c>
      <c r="G19864" s="334">
        <v>0</v>
      </c>
      <c r="H19864" s="334">
        <v>0</v>
      </c>
      <c r="I19864" s="334">
        <v>0</v>
      </c>
      <c r="J19864" s="334">
        <v>0</v>
      </c>
      <c r="K19864" s="334">
        <v>0</v>
      </c>
      <c r="L19864" s="334">
        <v>0</v>
      </c>
      <c r="M19864" s="334">
        <v>0</v>
      </c>
      <c r="N19864" s="334">
        <v>0</v>
      </c>
      <c r="O19864" s="334">
        <v>0</v>
      </c>
      <c r="P19864" s="334">
        <v>0</v>
      </c>
      <c r="Q19864" s="334">
        <v>0</v>
      </c>
      <c r="R19864" s="334">
        <v>0</v>
      </c>
      <c r="S19864" s="334">
        <v>0</v>
      </c>
      <c r="T19864" s="334">
        <v>0</v>
      </c>
      <c r="U19864" s="334">
        <v>0</v>
      </c>
      <c r="V19864" s="334">
        <v>0</v>
      </c>
      <c r="W19864" s="334">
        <v>0</v>
      </c>
      <c r="X19864" s="334">
        <v>0</v>
      </c>
      <c r="Y19864" s="334">
        <v>0</v>
      </c>
      <c r="Z19864" s="334">
        <v>0</v>
      </c>
      <c r="AA19864" s="334">
        <v>0</v>
      </c>
      <c r="AB19864" s="334">
        <v>0</v>
      </c>
      <c r="AD19864" s="334">
        <v>0</v>
      </c>
      <c r="AE19864" s="334">
        <f t="shared" si="3103"/>
        <v>0</v>
      </c>
      <c r="AF19864" s="334">
        <f t="shared" si="3104"/>
        <v>0</v>
      </c>
      <c r="AG19864" s="340">
        <f t="shared" si="3105"/>
        <v>0</v>
      </c>
      <c r="AI19864" s="340">
        <f t="shared" si="3111"/>
        <v>0</v>
      </c>
      <c r="AJ19864" s="340">
        <f t="shared" si="3111"/>
        <v>0</v>
      </c>
      <c r="AK19864" s="340">
        <f t="shared" si="3111"/>
        <v>0</v>
      </c>
      <c r="AL19864" s="340">
        <f t="shared" si="3111"/>
        <v>0</v>
      </c>
      <c r="AM19864" s="340">
        <f t="shared" si="3111"/>
        <v>0</v>
      </c>
    </row>
    <row r="19865" spans="1:39" x14ac:dyDescent="0.35">
      <c r="A19865" s="337">
        <v>41778</v>
      </c>
      <c r="B19865" s="338">
        <f t="shared" si="3107"/>
        <v>2014</v>
      </c>
      <c r="C19865" s="338">
        <f t="shared" si="3108"/>
        <v>5</v>
      </c>
      <c r="D19865" s="338">
        <f t="shared" si="3109"/>
        <v>19</v>
      </c>
      <c r="E19865" s="334">
        <v>0.2</v>
      </c>
      <c r="F19865" s="334">
        <v>0</v>
      </c>
      <c r="G19865" s="334">
        <v>0</v>
      </c>
      <c r="H19865" s="334">
        <v>0</v>
      </c>
      <c r="I19865" s="334">
        <v>0</v>
      </c>
      <c r="J19865" s="334">
        <v>0</v>
      </c>
      <c r="K19865" s="334">
        <v>0</v>
      </c>
      <c r="L19865" s="334">
        <v>0</v>
      </c>
      <c r="M19865" s="334">
        <v>0</v>
      </c>
      <c r="N19865" s="334">
        <v>0</v>
      </c>
      <c r="O19865" s="334">
        <v>0</v>
      </c>
      <c r="P19865" s="334">
        <v>0</v>
      </c>
      <c r="Q19865" s="334">
        <v>0</v>
      </c>
      <c r="R19865" s="334">
        <v>0</v>
      </c>
      <c r="S19865" s="334">
        <v>0</v>
      </c>
      <c r="T19865" s="334">
        <v>0</v>
      </c>
      <c r="U19865" s="334">
        <v>0</v>
      </c>
      <c r="V19865" s="334">
        <v>0</v>
      </c>
      <c r="W19865" s="334">
        <v>0</v>
      </c>
      <c r="X19865" s="334">
        <v>0</v>
      </c>
      <c r="Y19865" s="334">
        <v>0</v>
      </c>
      <c r="Z19865" s="334">
        <v>0</v>
      </c>
      <c r="AA19865" s="334">
        <v>0</v>
      </c>
      <c r="AB19865" s="334">
        <v>0</v>
      </c>
      <c r="AD19865" s="334">
        <v>0.2</v>
      </c>
      <c r="AE19865" s="334">
        <f t="shared" si="3103"/>
        <v>0.2</v>
      </c>
      <c r="AF19865" s="334">
        <f t="shared" si="3104"/>
        <v>0.2</v>
      </c>
      <c r="AG19865" s="340">
        <f t="shared" si="3105"/>
        <v>0</v>
      </c>
      <c r="AI19865" s="340">
        <f t="shared" si="3111"/>
        <v>0.2</v>
      </c>
      <c r="AJ19865" s="340">
        <f t="shared" si="3111"/>
        <v>0</v>
      </c>
      <c r="AK19865" s="340">
        <f t="shared" si="3111"/>
        <v>0</v>
      </c>
      <c r="AL19865" s="340">
        <f t="shared" si="3111"/>
        <v>0</v>
      </c>
      <c r="AM19865" s="340">
        <f t="shared" si="3111"/>
        <v>0</v>
      </c>
    </row>
    <row r="19866" spans="1:39" x14ac:dyDescent="0.35">
      <c r="A19866" s="337">
        <v>41779</v>
      </c>
      <c r="B19866" s="338">
        <f t="shared" si="3107"/>
        <v>2014</v>
      </c>
      <c r="C19866" s="338">
        <f t="shared" si="3108"/>
        <v>5</v>
      </c>
      <c r="D19866" s="338">
        <f t="shared" si="3109"/>
        <v>20</v>
      </c>
      <c r="E19866" s="334">
        <v>0</v>
      </c>
      <c r="F19866" s="334">
        <v>0</v>
      </c>
      <c r="G19866" s="334">
        <v>0</v>
      </c>
      <c r="H19866" s="334">
        <v>0</v>
      </c>
      <c r="I19866" s="334">
        <v>0</v>
      </c>
      <c r="J19866" s="334">
        <v>0</v>
      </c>
      <c r="K19866" s="334">
        <v>0.1</v>
      </c>
      <c r="L19866" s="334">
        <v>0</v>
      </c>
      <c r="M19866" s="334">
        <v>0</v>
      </c>
      <c r="N19866" s="334">
        <v>0</v>
      </c>
      <c r="O19866" s="334">
        <v>0</v>
      </c>
      <c r="P19866" s="334">
        <v>0</v>
      </c>
      <c r="Q19866" s="334">
        <v>0</v>
      </c>
      <c r="R19866" s="334">
        <v>0</v>
      </c>
      <c r="S19866" s="334">
        <v>0</v>
      </c>
      <c r="T19866" s="334">
        <v>0</v>
      </c>
      <c r="U19866" s="334">
        <v>0</v>
      </c>
      <c r="V19866" s="334">
        <v>0</v>
      </c>
      <c r="W19866" s="334">
        <v>0.1</v>
      </c>
      <c r="X19866" s="334">
        <v>0</v>
      </c>
      <c r="Y19866" s="334">
        <v>0</v>
      </c>
      <c r="Z19866" s="334">
        <v>0</v>
      </c>
      <c r="AA19866" s="334">
        <v>0</v>
      </c>
      <c r="AB19866" s="334">
        <v>0</v>
      </c>
      <c r="AD19866" s="334">
        <v>0.2</v>
      </c>
      <c r="AE19866" s="334">
        <f t="shared" si="3103"/>
        <v>0.2</v>
      </c>
      <c r="AF19866" s="334">
        <f t="shared" si="3104"/>
        <v>0.2</v>
      </c>
      <c r="AG19866" s="340">
        <f t="shared" si="3105"/>
        <v>0</v>
      </c>
      <c r="AI19866" s="340">
        <f t="shared" si="3111"/>
        <v>0.2</v>
      </c>
      <c r="AJ19866" s="340">
        <f t="shared" si="3111"/>
        <v>0</v>
      </c>
      <c r="AK19866" s="340">
        <f t="shared" si="3111"/>
        <v>0</v>
      </c>
      <c r="AL19866" s="340">
        <f t="shared" si="3111"/>
        <v>0</v>
      </c>
      <c r="AM19866" s="340">
        <f t="shared" si="3111"/>
        <v>0</v>
      </c>
    </row>
    <row r="19867" spans="1:39" x14ac:dyDescent="0.35">
      <c r="A19867" s="337">
        <v>41780</v>
      </c>
      <c r="B19867" s="338">
        <f t="shared" si="3107"/>
        <v>2014</v>
      </c>
      <c r="C19867" s="338">
        <f t="shared" si="3108"/>
        <v>5</v>
      </c>
      <c r="D19867" s="338">
        <f t="shared" si="3109"/>
        <v>21</v>
      </c>
      <c r="E19867" s="334">
        <v>0</v>
      </c>
      <c r="F19867" s="334">
        <v>0</v>
      </c>
      <c r="G19867" s="334">
        <v>0</v>
      </c>
      <c r="H19867" s="334">
        <v>0</v>
      </c>
      <c r="I19867" s="334">
        <v>0</v>
      </c>
      <c r="J19867" s="334">
        <v>0</v>
      </c>
      <c r="K19867" s="334">
        <v>0</v>
      </c>
      <c r="L19867" s="334">
        <v>0</v>
      </c>
      <c r="M19867" s="334">
        <v>0</v>
      </c>
      <c r="N19867" s="334">
        <v>0</v>
      </c>
      <c r="O19867" s="334">
        <v>0</v>
      </c>
      <c r="P19867" s="334">
        <v>0</v>
      </c>
      <c r="Q19867" s="334">
        <v>0</v>
      </c>
      <c r="R19867" s="334">
        <v>0</v>
      </c>
      <c r="S19867" s="334">
        <v>0</v>
      </c>
      <c r="T19867" s="334">
        <v>0</v>
      </c>
      <c r="U19867" s="334">
        <v>0</v>
      </c>
      <c r="V19867" s="334">
        <v>0</v>
      </c>
      <c r="W19867" s="334">
        <v>0</v>
      </c>
      <c r="X19867" s="334">
        <v>0</v>
      </c>
      <c r="Y19867" s="334">
        <v>0</v>
      </c>
      <c r="Z19867" s="334">
        <v>0</v>
      </c>
      <c r="AA19867" s="334">
        <v>0</v>
      </c>
      <c r="AB19867" s="334">
        <v>0</v>
      </c>
      <c r="AD19867" s="334">
        <v>0</v>
      </c>
      <c r="AE19867" s="334">
        <f t="shared" si="3103"/>
        <v>0</v>
      </c>
      <c r="AF19867" s="334">
        <f t="shared" si="3104"/>
        <v>0</v>
      </c>
      <c r="AG19867" s="340">
        <f t="shared" si="3105"/>
        <v>0</v>
      </c>
      <c r="AI19867" s="340">
        <f t="shared" si="3111"/>
        <v>0</v>
      </c>
      <c r="AJ19867" s="340">
        <f t="shared" si="3111"/>
        <v>0</v>
      </c>
      <c r="AK19867" s="340">
        <f t="shared" si="3111"/>
        <v>0</v>
      </c>
      <c r="AL19867" s="340">
        <f t="shared" si="3111"/>
        <v>0</v>
      </c>
      <c r="AM19867" s="340">
        <f t="shared" si="3111"/>
        <v>0</v>
      </c>
    </row>
    <row r="19868" spans="1:39" x14ac:dyDescent="0.35">
      <c r="A19868" s="337">
        <v>41781</v>
      </c>
      <c r="B19868" s="338">
        <f t="shared" si="3107"/>
        <v>2014</v>
      </c>
      <c r="C19868" s="338">
        <f t="shared" si="3108"/>
        <v>5</v>
      </c>
      <c r="D19868" s="338">
        <f t="shared" si="3109"/>
        <v>22</v>
      </c>
      <c r="E19868" s="334">
        <v>0</v>
      </c>
      <c r="F19868" s="334">
        <v>0</v>
      </c>
      <c r="G19868" s="334">
        <v>0</v>
      </c>
      <c r="H19868" s="334">
        <v>0</v>
      </c>
      <c r="I19868" s="334">
        <v>0</v>
      </c>
      <c r="J19868" s="334">
        <v>0</v>
      </c>
      <c r="K19868" s="334">
        <v>0</v>
      </c>
      <c r="L19868" s="334">
        <v>0</v>
      </c>
      <c r="M19868" s="334">
        <v>0</v>
      </c>
      <c r="N19868" s="334">
        <v>0</v>
      </c>
      <c r="O19868" s="334">
        <v>0</v>
      </c>
      <c r="P19868" s="334">
        <v>0</v>
      </c>
      <c r="Q19868" s="334">
        <v>0</v>
      </c>
      <c r="R19868" s="334">
        <v>0</v>
      </c>
      <c r="S19868" s="334">
        <v>0</v>
      </c>
      <c r="T19868" s="334">
        <v>0</v>
      </c>
      <c r="U19868" s="334">
        <v>0</v>
      </c>
      <c r="V19868" s="334">
        <v>0</v>
      </c>
      <c r="W19868" s="334">
        <v>0</v>
      </c>
      <c r="X19868" s="334">
        <v>0</v>
      </c>
      <c r="Y19868" s="334">
        <v>0</v>
      </c>
      <c r="Z19868" s="334">
        <v>0</v>
      </c>
      <c r="AA19868" s="334">
        <v>0</v>
      </c>
      <c r="AB19868" s="334">
        <v>0</v>
      </c>
      <c r="AD19868" s="334">
        <v>0</v>
      </c>
      <c r="AE19868" s="334">
        <f t="shared" si="3103"/>
        <v>0</v>
      </c>
      <c r="AF19868" s="334">
        <f t="shared" si="3104"/>
        <v>0</v>
      </c>
      <c r="AG19868" s="340">
        <f t="shared" si="3105"/>
        <v>0</v>
      </c>
      <c r="AI19868" s="340">
        <f t="shared" si="3111"/>
        <v>0</v>
      </c>
      <c r="AJ19868" s="340">
        <f t="shared" si="3111"/>
        <v>0</v>
      </c>
      <c r="AK19868" s="340">
        <f t="shared" si="3111"/>
        <v>0</v>
      </c>
      <c r="AL19868" s="340">
        <f t="shared" si="3111"/>
        <v>0</v>
      </c>
      <c r="AM19868" s="340">
        <f t="shared" si="3111"/>
        <v>0</v>
      </c>
    </row>
    <row r="19869" spans="1:39" x14ac:dyDescent="0.35">
      <c r="A19869" s="337">
        <v>41782</v>
      </c>
      <c r="B19869" s="338">
        <f t="shared" si="3107"/>
        <v>2014</v>
      </c>
      <c r="C19869" s="338">
        <f t="shared" si="3108"/>
        <v>5</v>
      </c>
      <c r="D19869" s="338">
        <f t="shared" si="3109"/>
        <v>23</v>
      </c>
      <c r="E19869" s="334">
        <v>0</v>
      </c>
      <c r="F19869" s="334">
        <v>0</v>
      </c>
      <c r="G19869" s="334">
        <v>0</v>
      </c>
      <c r="H19869" s="334">
        <v>0</v>
      </c>
      <c r="I19869" s="334">
        <v>0</v>
      </c>
      <c r="J19869" s="334">
        <v>0</v>
      </c>
      <c r="K19869" s="334">
        <v>0</v>
      </c>
      <c r="L19869" s="334">
        <v>0</v>
      </c>
      <c r="M19869" s="334">
        <v>0</v>
      </c>
      <c r="N19869" s="334">
        <v>0</v>
      </c>
      <c r="O19869" s="334">
        <v>0</v>
      </c>
      <c r="P19869" s="334">
        <v>0</v>
      </c>
      <c r="Q19869" s="334">
        <v>0</v>
      </c>
      <c r="R19869" s="334">
        <v>0</v>
      </c>
      <c r="S19869" s="334">
        <v>0</v>
      </c>
      <c r="T19869" s="334">
        <v>0</v>
      </c>
      <c r="U19869" s="334">
        <v>0</v>
      </c>
      <c r="V19869" s="334">
        <v>0</v>
      </c>
      <c r="W19869" s="334">
        <v>0</v>
      </c>
      <c r="X19869" s="334">
        <v>0</v>
      </c>
      <c r="Y19869" s="334">
        <v>0</v>
      </c>
      <c r="Z19869" s="334">
        <v>0</v>
      </c>
      <c r="AA19869" s="334">
        <v>0</v>
      </c>
      <c r="AB19869" s="334">
        <v>0</v>
      </c>
      <c r="AD19869" s="334">
        <v>0</v>
      </c>
      <c r="AE19869" s="334">
        <f t="shared" si="3103"/>
        <v>0</v>
      </c>
      <c r="AF19869" s="334">
        <f t="shared" si="3104"/>
        <v>0</v>
      </c>
      <c r="AG19869" s="340">
        <f t="shared" si="3105"/>
        <v>0</v>
      </c>
      <c r="AI19869" s="340">
        <f t="shared" si="3111"/>
        <v>0</v>
      </c>
      <c r="AJ19869" s="340">
        <f t="shared" si="3111"/>
        <v>0</v>
      </c>
      <c r="AK19869" s="340">
        <f t="shared" si="3111"/>
        <v>0</v>
      </c>
      <c r="AL19869" s="340">
        <f t="shared" si="3111"/>
        <v>0</v>
      </c>
      <c r="AM19869" s="340">
        <f t="shared" si="3111"/>
        <v>0</v>
      </c>
    </row>
    <row r="19870" spans="1:39" x14ac:dyDescent="0.35">
      <c r="A19870" s="337">
        <v>41783</v>
      </c>
      <c r="B19870" s="338">
        <f t="shared" si="3107"/>
        <v>2014</v>
      </c>
      <c r="C19870" s="338">
        <f t="shared" si="3108"/>
        <v>5</v>
      </c>
      <c r="D19870" s="338">
        <f t="shared" si="3109"/>
        <v>24</v>
      </c>
      <c r="E19870" s="334">
        <v>0</v>
      </c>
      <c r="F19870" s="334">
        <v>0</v>
      </c>
      <c r="G19870" s="334">
        <v>0</v>
      </c>
      <c r="H19870" s="334">
        <v>0</v>
      </c>
      <c r="I19870" s="334">
        <v>0</v>
      </c>
      <c r="J19870" s="334">
        <v>0</v>
      </c>
      <c r="K19870" s="334">
        <v>0</v>
      </c>
      <c r="L19870" s="334">
        <v>0</v>
      </c>
      <c r="M19870" s="334">
        <v>0</v>
      </c>
      <c r="N19870" s="334">
        <v>0</v>
      </c>
      <c r="O19870" s="334">
        <v>0</v>
      </c>
      <c r="P19870" s="334">
        <v>0</v>
      </c>
      <c r="Q19870" s="334">
        <v>0</v>
      </c>
      <c r="R19870" s="334">
        <v>0</v>
      </c>
      <c r="S19870" s="334">
        <v>0</v>
      </c>
      <c r="T19870" s="334">
        <v>0.3</v>
      </c>
      <c r="U19870" s="334">
        <v>0</v>
      </c>
      <c r="V19870" s="334">
        <v>0</v>
      </c>
      <c r="W19870" s="334">
        <v>0</v>
      </c>
      <c r="X19870" s="334">
        <v>0</v>
      </c>
      <c r="Y19870" s="334">
        <v>0.2</v>
      </c>
      <c r="Z19870" s="334">
        <v>0.3</v>
      </c>
      <c r="AA19870" s="334">
        <v>0</v>
      </c>
      <c r="AB19870" s="334">
        <v>0</v>
      </c>
      <c r="AD19870" s="334">
        <v>0.8</v>
      </c>
      <c r="AE19870" s="334">
        <f t="shared" si="3103"/>
        <v>0.8</v>
      </c>
      <c r="AF19870" s="334">
        <f t="shared" si="3104"/>
        <v>0.8</v>
      </c>
      <c r="AG19870" s="340">
        <f t="shared" si="3105"/>
        <v>0</v>
      </c>
      <c r="AI19870" s="340">
        <f t="shared" si="3111"/>
        <v>0.8</v>
      </c>
      <c r="AJ19870" s="340">
        <f t="shared" si="3111"/>
        <v>0</v>
      </c>
      <c r="AK19870" s="340">
        <f t="shared" si="3111"/>
        <v>0</v>
      </c>
      <c r="AL19870" s="340">
        <f t="shared" si="3111"/>
        <v>0</v>
      </c>
      <c r="AM19870" s="340">
        <f t="shared" si="3111"/>
        <v>0</v>
      </c>
    </row>
    <row r="19871" spans="1:39" x14ac:dyDescent="0.35">
      <c r="A19871" s="337">
        <v>41784</v>
      </c>
      <c r="B19871" s="338">
        <f t="shared" si="3107"/>
        <v>2014</v>
      </c>
      <c r="C19871" s="338">
        <f t="shared" si="3108"/>
        <v>5</v>
      </c>
      <c r="D19871" s="338">
        <f t="shared" si="3109"/>
        <v>25</v>
      </c>
      <c r="E19871" s="334">
        <v>0</v>
      </c>
      <c r="F19871" s="334">
        <v>0</v>
      </c>
      <c r="G19871" s="334">
        <v>0</v>
      </c>
      <c r="H19871" s="334">
        <v>0</v>
      </c>
      <c r="I19871" s="334">
        <v>0</v>
      </c>
      <c r="J19871" s="334">
        <v>0</v>
      </c>
      <c r="K19871" s="334">
        <v>0</v>
      </c>
      <c r="L19871" s="334">
        <v>0</v>
      </c>
      <c r="M19871" s="334">
        <v>0</v>
      </c>
      <c r="N19871" s="334">
        <v>0</v>
      </c>
      <c r="O19871" s="334">
        <v>0</v>
      </c>
      <c r="P19871" s="334">
        <v>0</v>
      </c>
      <c r="Q19871" s="334">
        <v>0</v>
      </c>
      <c r="R19871" s="334">
        <v>0</v>
      </c>
      <c r="S19871" s="334">
        <v>0</v>
      </c>
      <c r="T19871" s="334">
        <v>0</v>
      </c>
      <c r="U19871" s="334">
        <v>0</v>
      </c>
      <c r="V19871" s="334">
        <v>0.1</v>
      </c>
      <c r="W19871" s="334">
        <v>0.1</v>
      </c>
      <c r="X19871" s="334">
        <v>0.2</v>
      </c>
      <c r="Y19871" s="334">
        <v>0.1</v>
      </c>
      <c r="Z19871" s="334">
        <v>0.1</v>
      </c>
      <c r="AA19871" s="334">
        <v>0</v>
      </c>
      <c r="AB19871" s="334">
        <v>0</v>
      </c>
      <c r="AD19871" s="334">
        <v>0.6</v>
      </c>
      <c r="AE19871" s="334">
        <f t="shared" si="3103"/>
        <v>0.6</v>
      </c>
      <c r="AF19871" s="334">
        <f t="shared" si="3104"/>
        <v>0.6</v>
      </c>
      <c r="AG19871" s="340">
        <f t="shared" si="3105"/>
        <v>0</v>
      </c>
      <c r="AI19871" s="340">
        <f t="shared" si="3111"/>
        <v>0.6</v>
      </c>
      <c r="AJ19871" s="340">
        <f t="shared" si="3111"/>
        <v>0</v>
      </c>
      <c r="AK19871" s="340">
        <f t="shared" si="3111"/>
        <v>0</v>
      </c>
      <c r="AL19871" s="340">
        <f t="shared" si="3111"/>
        <v>0</v>
      </c>
      <c r="AM19871" s="340">
        <f t="shared" si="3111"/>
        <v>0</v>
      </c>
    </row>
    <row r="19872" spans="1:39" x14ac:dyDescent="0.35">
      <c r="A19872" s="337">
        <v>41785</v>
      </c>
      <c r="B19872" s="338">
        <f t="shared" si="3107"/>
        <v>2014</v>
      </c>
      <c r="C19872" s="338">
        <f t="shared" si="3108"/>
        <v>5</v>
      </c>
      <c r="D19872" s="338">
        <f t="shared" si="3109"/>
        <v>26</v>
      </c>
      <c r="E19872" s="334">
        <v>0</v>
      </c>
      <c r="F19872" s="334">
        <v>0</v>
      </c>
      <c r="G19872" s="334">
        <v>0</v>
      </c>
      <c r="H19872" s="334">
        <v>0</v>
      </c>
      <c r="I19872" s="334">
        <v>0</v>
      </c>
      <c r="J19872" s="334">
        <v>0</v>
      </c>
      <c r="K19872" s="334">
        <v>0</v>
      </c>
      <c r="L19872" s="334">
        <v>0</v>
      </c>
      <c r="M19872" s="334">
        <v>0</v>
      </c>
      <c r="N19872" s="334">
        <v>0</v>
      </c>
      <c r="O19872" s="334">
        <v>0</v>
      </c>
      <c r="P19872" s="334">
        <v>0</v>
      </c>
      <c r="Q19872" s="334">
        <v>0</v>
      </c>
      <c r="R19872" s="334">
        <v>0</v>
      </c>
      <c r="S19872" s="334">
        <v>0</v>
      </c>
      <c r="T19872" s="334">
        <v>0</v>
      </c>
      <c r="U19872" s="334">
        <v>0.8</v>
      </c>
      <c r="V19872" s="334">
        <v>0</v>
      </c>
      <c r="W19872" s="334">
        <v>0</v>
      </c>
      <c r="X19872" s="334">
        <v>0</v>
      </c>
      <c r="Y19872" s="334">
        <v>0</v>
      </c>
      <c r="Z19872" s="334">
        <v>0</v>
      </c>
      <c r="AA19872" s="334">
        <v>0</v>
      </c>
      <c r="AB19872" s="334">
        <v>0</v>
      </c>
      <c r="AD19872" s="334">
        <v>0.8</v>
      </c>
      <c r="AE19872" s="334">
        <f t="shared" si="3103"/>
        <v>0.8</v>
      </c>
      <c r="AF19872" s="334">
        <f t="shared" si="3104"/>
        <v>0.8</v>
      </c>
      <c r="AG19872" s="340">
        <f t="shared" si="3105"/>
        <v>0</v>
      </c>
      <c r="AI19872" s="340">
        <f t="shared" si="3111"/>
        <v>0.8</v>
      </c>
      <c r="AJ19872" s="340">
        <f t="shared" si="3111"/>
        <v>0</v>
      </c>
      <c r="AK19872" s="340">
        <f t="shared" si="3111"/>
        <v>0</v>
      </c>
      <c r="AL19872" s="340">
        <f t="shared" si="3111"/>
        <v>0</v>
      </c>
      <c r="AM19872" s="340">
        <f t="shared" si="3111"/>
        <v>0</v>
      </c>
    </row>
    <row r="19873" spans="1:39" x14ac:dyDescent="0.35">
      <c r="A19873" s="337">
        <v>41786</v>
      </c>
      <c r="B19873" s="338">
        <f t="shared" si="3107"/>
        <v>2014</v>
      </c>
      <c r="C19873" s="338">
        <f t="shared" si="3108"/>
        <v>5</v>
      </c>
      <c r="D19873" s="338">
        <f t="shared" si="3109"/>
        <v>27</v>
      </c>
      <c r="E19873" s="334">
        <v>0</v>
      </c>
      <c r="F19873" s="334">
        <v>0</v>
      </c>
      <c r="G19873" s="334">
        <v>0</v>
      </c>
      <c r="H19873" s="334">
        <v>0</v>
      </c>
      <c r="I19873" s="334">
        <v>0</v>
      </c>
      <c r="J19873" s="334">
        <v>0</v>
      </c>
      <c r="K19873" s="334">
        <v>0</v>
      </c>
      <c r="L19873" s="334">
        <v>0</v>
      </c>
      <c r="M19873" s="334">
        <v>0</v>
      </c>
      <c r="N19873" s="334">
        <v>0</v>
      </c>
      <c r="O19873" s="334">
        <v>0</v>
      </c>
      <c r="P19873" s="334">
        <v>0</v>
      </c>
      <c r="Q19873" s="334">
        <v>0</v>
      </c>
      <c r="R19873" s="334">
        <v>0</v>
      </c>
      <c r="S19873" s="334">
        <v>0</v>
      </c>
      <c r="T19873" s="334">
        <v>0</v>
      </c>
      <c r="U19873" s="334">
        <v>0</v>
      </c>
      <c r="V19873" s="334">
        <v>0</v>
      </c>
      <c r="W19873" s="334">
        <v>0</v>
      </c>
      <c r="X19873" s="334">
        <v>0</v>
      </c>
      <c r="Y19873" s="334">
        <v>0</v>
      </c>
      <c r="Z19873" s="334">
        <v>0</v>
      </c>
      <c r="AA19873" s="334">
        <v>0</v>
      </c>
      <c r="AB19873" s="334">
        <v>0</v>
      </c>
      <c r="AD19873" s="334">
        <v>0</v>
      </c>
      <c r="AE19873" s="334">
        <f t="shared" si="3103"/>
        <v>0</v>
      </c>
      <c r="AF19873" s="334">
        <f t="shared" si="3104"/>
        <v>0</v>
      </c>
      <c r="AG19873" s="340">
        <f t="shared" si="3105"/>
        <v>0</v>
      </c>
      <c r="AI19873" s="340">
        <f t="shared" si="3111"/>
        <v>0</v>
      </c>
      <c r="AJ19873" s="340">
        <f t="shared" si="3111"/>
        <v>0</v>
      </c>
      <c r="AK19873" s="340">
        <f t="shared" si="3111"/>
        <v>0</v>
      </c>
      <c r="AL19873" s="340">
        <f t="shared" si="3111"/>
        <v>0</v>
      </c>
      <c r="AM19873" s="340">
        <f t="shared" si="3111"/>
        <v>0</v>
      </c>
    </row>
    <row r="19874" spans="1:39" x14ac:dyDescent="0.35">
      <c r="A19874" s="337">
        <v>41787</v>
      </c>
      <c r="B19874" s="338">
        <f t="shared" si="3107"/>
        <v>2014</v>
      </c>
      <c r="C19874" s="338">
        <f t="shared" si="3108"/>
        <v>5</v>
      </c>
      <c r="D19874" s="338">
        <f t="shared" si="3109"/>
        <v>28</v>
      </c>
      <c r="E19874" s="334">
        <v>0</v>
      </c>
      <c r="F19874" s="334">
        <v>0</v>
      </c>
      <c r="G19874" s="334">
        <v>0</v>
      </c>
      <c r="H19874" s="334">
        <v>0</v>
      </c>
      <c r="I19874" s="334">
        <v>0</v>
      </c>
      <c r="J19874" s="334">
        <v>1</v>
      </c>
      <c r="K19874" s="334">
        <v>0.2</v>
      </c>
      <c r="L19874" s="334">
        <v>0</v>
      </c>
      <c r="M19874" s="334">
        <v>0</v>
      </c>
      <c r="N19874" s="334">
        <v>0</v>
      </c>
      <c r="O19874" s="334">
        <v>0.6</v>
      </c>
      <c r="P19874" s="334">
        <v>0.2</v>
      </c>
      <c r="Q19874" s="334">
        <v>1.3</v>
      </c>
      <c r="R19874" s="334">
        <v>0.6</v>
      </c>
      <c r="S19874" s="334">
        <v>0</v>
      </c>
      <c r="T19874" s="334">
        <v>0</v>
      </c>
      <c r="U19874" s="334">
        <v>0</v>
      </c>
      <c r="V19874" s="334">
        <v>0</v>
      </c>
      <c r="W19874" s="334">
        <v>0</v>
      </c>
      <c r="X19874" s="334">
        <v>0</v>
      </c>
      <c r="Y19874" s="334">
        <v>0</v>
      </c>
      <c r="Z19874" s="334">
        <v>0.2</v>
      </c>
      <c r="AA19874" s="334">
        <v>0.2</v>
      </c>
      <c r="AB19874" s="334">
        <v>0</v>
      </c>
      <c r="AD19874" s="334">
        <v>4.3</v>
      </c>
      <c r="AE19874" s="334">
        <f t="shared" si="3103"/>
        <v>4.3</v>
      </c>
      <c r="AF19874" s="334">
        <f t="shared" si="3104"/>
        <v>4.3</v>
      </c>
      <c r="AG19874" s="340">
        <f t="shared" si="3105"/>
        <v>0</v>
      </c>
      <c r="AI19874" s="340">
        <f t="shared" si="3111"/>
        <v>4.3</v>
      </c>
      <c r="AJ19874" s="340">
        <f t="shared" si="3111"/>
        <v>0</v>
      </c>
      <c r="AK19874" s="340">
        <f t="shared" si="3111"/>
        <v>0</v>
      </c>
      <c r="AL19874" s="340">
        <f t="shared" si="3111"/>
        <v>0</v>
      </c>
      <c r="AM19874" s="340">
        <f t="shared" si="3111"/>
        <v>0</v>
      </c>
    </row>
    <row r="19875" spans="1:39" x14ac:dyDescent="0.35">
      <c r="A19875" s="337">
        <v>41788</v>
      </c>
      <c r="B19875" s="338">
        <f t="shared" si="3107"/>
        <v>2014</v>
      </c>
      <c r="C19875" s="338">
        <f t="shared" si="3108"/>
        <v>5</v>
      </c>
      <c r="D19875" s="338">
        <f t="shared" si="3109"/>
        <v>29</v>
      </c>
      <c r="E19875" s="334">
        <v>0</v>
      </c>
      <c r="F19875" s="334">
        <v>0</v>
      </c>
      <c r="G19875" s="334">
        <v>0.4</v>
      </c>
      <c r="H19875" s="334">
        <v>5.5</v>
      </c>
      <c r="I19875" s="334">
        <v>0.5</v>
      </c>
      <c r="J19875" s="334">
        <v>0</v>
      </c>
      <c r="K19875" s="334">
        <v>0</v>
      </c>
      <c r="L19875" s="334">
        <v>1.6</v>
      </c>
      <c r="M19875" s="334">
        <v>1.1000000000000001</v>
      </c>
      <c r="N19875" s="334">
        <v>1.1000000000000001</v>
      </c>
      <c r="O19875" s="334">
        <v>0.2</v>
      </c>
      <c r="P19875" s="334">
        <v>0</v>
      </c>
      <c r="Q19875" s="334">
        <v>0</v>
      </c>
      <c r="R19875" s="334">
        <v>0</v>
      </c>
      <c r="S19875" s="334">
        <v>0</v>
      </c>
      <c r="T19875" s="334">
        <v>0</v>
      </c>
      <c r="U19875" s="334">
        <v>0</v>
      </c>
      <c r="V19875" s="334">
        <v>0</v>
      </c>
      <c r="W19875" s="334">
        <v>0</v>
      </c>
      <c r="X19875" s="334">
        <v>0</v>
      </c>
      <c r="Y19875" s="334">
        <v>0</v>
      </c>
      <c r="Z19875" s="334">
        <v>0</v>
      </c>
      <c r="AA19875" s="334">
        <v>0</v>
      </c>
      <c r="AB19875" s="334">
        <v>0</v>
      </c>
      <c r="AD19875" s="334">
        <v>10.4</v>
      </c>
      <c r="AE19875" s="334">
        <f t="shared" si="3103"/>
        <v>10.4</v>
      </c>
      <c r="AF19875" s="334">
        <f t="shared" si="3104"/>
        <v>10.399999999999999</v>
      </c>
      <c r="AG19875" s="340">
        <f t="shared" si="3105"/>
        <v>1.7763568394002505E-15</v>
      </c>
      <c r="AI19875" s="340">
        <f t="shared" si="3111"/>
        <v>10.399999999999999</v>
      </c>
      <c r="AJ19875" s="340">
        <f t="shared" si="3111"/>
        <v>0</v>
      </c>
      <c r="AK19875" s="340">
        <f t="shared" si="3111"/>
        <v>0</v>
      </c>
      <c r="AL19875" s="340">
        <f t="shared" si="3111"/>
        <v>0</v>
      </c>
      <c r="AM19875" s="340">
        <f t="shared" si="3111"/>
        <v>0</v>
      </c>
    </row>
    <row r="19876" spans="1:39" x14ac:dyDescent="0.35">
      <c r="A19876" s="337">
        <v>41789</v>
      </c>
      <c r="B19876" s="338">
        <f t="shared" si="3107"/>
        <v>2014</v>
      </c>
      <c r="C19876" s="338">
        <f t="shared" si="3108"/>
        <v>5</v>
      </c>
      <c r="D19876" s="338">
        <f t="shared" si="3109"/>
        <v>30</v>
      </c>
      <c r="E19876" s="334">
        <v>0</v>
      </c>
      <c r="F19876" s="334">
        <v>0</v>
      </c>
      <c r="G19876" s="334">
        <v>0</v>
      </c>
      <c r="H19876" s="334">
        <v>0</v>
      </c>
      <c r="I19876" s="334">
        <v>0</v>
      </c>
      <c r="J19876" s="334">
        <v>0</v>
      </c>
      <c r="K19876" s="334">
        <v>0</v>
      </c>
      <c r="L19876" s="334">
        <v>0</v>
      </c>
      <c r="M19876" s="334">
        <v>0</v>
      </c>
      <c r="N19876" s="334">
        <v>0</v>
      </c>
      <c r="O19876" s="334">
        <v>0</v>
      </c>
      <c r="P19876" s="334">
        <v>0</v>
      </c>
      <c r="Q19876" s="334">
        <v>0</v>
      </c>
      <c r="R19876" s="334">
        <v>0</v>
      </c>
      <c r="S19876" s="334">
        <v>0</v>
      </c>
      <c r="T19876" s="334">
        <v>0</v>
      </c>
      <c r="U19876" s="334">
        <v>0</v>
      </c>
      <c r="V19876" s="334">
        <v>0</v>
      </c>
      <c r="W19876" s="334">
        <v>0</v>
      </c>
      <c r="X19876" s="334">
        <v>0</v>
      </c>
      <c r="Y19876" s="334">
        <v>0</v>
      </c>
      <c r="Z19876" s="334">
        <v>0</v>
      </c>
      <c r="AA19876" s="334">
        <v>0</v>
      </c>
      <c r="AB19876" s="334">
        <v>0</v>
      </c>
      <c r="AD19876" s="334">
        <v>0</v>
      </c>
      <c r="AE19876" s="334">
        <f t="shared" si="3103"/>
        <v>0</v>
      </c>
      <c r="AF19876" s="334">
        <f t="shared" si="3104"/>
        <v>0</v>
      </c>
      <c r="AG19876" s="340">
        <f t="shared" si="3105"/>
        <v>0</v>
      </c>
      <c r="AI19876" s="340">
        <f t="shared" ref="AI19876:AM19891" si="3112">IF($C19876=AI$1,$AF19876,0)</f>
        <v>0</v>
      </c>
      <c r="AJ19876" s="340">
        <f t="shared" si="3112"/>
        <v>0</v>
      </c>
      <c r="AK19876" s="340">
        <f t="shared" si="3112"/>
        <v>0</v>
      </c>
      <c r="AL19876" s="340">
        <f t="shared" si="3112"/>
        <v>0</v>
      </c>
      <c r="AM19876" s="340">
        <f t="shared" si="3112"/>
        <v>0</v>
      </c>
    </row>
    <row r="19877" spans="1:39" x14ac:dyDescent="0.35">
      <c r="A19877" s="337">
        <v>41790</v>
      </c>
      <c r="B19877" s="338">
        <f t="shared" si="3107"/>
        <v>2014</v>
      </c>
      <c r="C19877" s="338">
        <f t="shared" si="3108"/>
        <v>5</v>
      </c>
      <c r="D19877" s="338">
        <f t="shared" si="3109"/>
        <v>31</v>
      </c>
      <c r="E19877" s="334">
        <v>0</v>
      </c>
      <c r="F19877" s="334">
        <v>0</v>
      </c>
      <c r="G19877" s="334">
        <v>0</v>
      </c>
      <c r="H19877" s="334">
        <v>0</v>
      </c>
      <c r="I19877" s="334">
        <v>0</v>
      </c>
      <c r="J19877" s="334">
        <v>0</v>
      </c>
      <c r="K19877" s="334">
        <v>0</v>
      </c>
      <c r="L19877" s="334">
        <v>0</v>
      </c>
      <c r="M19877" s="334">
        <v>0</v>
      </c>
      <c r="N19877" s="334">
        <v>0</v>
      </c>
      <c r="O19877" s="334">
        <v>0</v>
      </c>
      <c r="P19877" s="334">
        <v>0</v>
      </c>
      <c r="Q19877" s="334">
        <v>0</v>
      </c>
      <c r="R19877" s="334">
        <v>0</v>
      </c>
      <c r="S19877" s="334">
        <v>0</v>
      </c>
      <c r="T19877" s="334">
        <v>0</v>
      </c>
      <c r="U19877" s="334">
        <v>0</v>
      </c>
      <c r="V19877" s="334">
        <v>1.8</v>
      </c>
      <c r="W19877" s="334">
        <v>0</v>
      </c>
      <c r="X19877" s="334">
        <v>0</v>
      </c>
      <c r="Y19877" s="334">
        <v>0</v>
      </c>
      <c r="Z19877" s="334">
        <v>0</v>
      </c>
      <c r="AA19877" s="334">
        <v>0</v>
      </c>
      <c r="AB19877" s="334">
        <v>0</v>
      </c>
      <c r="AD19877" s="334">
        <v>1.8</v>
      </c>
      <c r="AE19877" s="334">
        <f t="shared" si="3103"/>
        <v>1.8</v>
      </c>
      <c r="AF19877" s="334">
        <f t="shared" si="3104"/>
        <v>1.8</v>
      </c>
      <c r="AG19877" s="340">
        <f t="shared" si="3105"/>
        <v>0</v>
      </c>
      <c r="AI19877" s="340">
        <f t="shared" si="3112"/>
        <v>1.8</v>
      </c>
      <c r="AJ19877" s="340">
        <f t="shared" si="3112"/>
        <v>0</v>
      </c>
      <c r="AK19877" s="340">
        <f t="shared" si="3112"/>
        <v>0</v>
      </c>
      <c r="AL19877" s="340">
        <f t="shared" si="3112"/>
        <v>0</v>
      </c>
      <c r="AM19877" s="340">
        <f t="shared" si="3112"/>
        <v>0</v>
      </c>
    </row>
    <row r="19878" spans="1:39" x14ac:dyDescent="0.35">
      <c r="A19878" s="337">
        <v>41791</v>
      </c>
      <c r="B19878" s="338">
        <f t="shared" si="3107"/>
        <v>2014</v>
      </c>
      <c r="C19878" s="338">
        <f t="shared" si="3108"/>
        <v>6</v>
      </c>
      <c r="D19878" s="338">
        <f t="shared" si="3109"/>
        <v>1</v>
      </c>
      <c r="E19878" s="334">
        <v>0</v>
      </c>
      <c r="F19878" s="334">
        <v>0</v>
      </c>
      <c r="G19878" s="334">
        <v>0</v>
      </c>
      <c r="H19878" s="334">
        <v>0</v>
      </c>
      <c r="I19878" s="334">
        <v>0</v>
      </c>
      <c r="J19878" s="334">
        <v>0</v>
      </c>
      <c r="K19878" s="334">
        <v>0</v>
      </c>
      <c r="L19878" s="334">
        <v>0</v>
      </c>
      <c r="M19878" s="334">
        <v>0</v>
      </c>
      <c r="N19878" s="334">
        <v>0</v>
      </c>
      <c r="O19878" s="334">
        <v>0</v>
      </c>
      <c r="P19878" s="334">
        <v>0</v>
      </c>
      <c r="Q19878" s="334">
        <v>0</v>
      </c>
      <c r="R19878" s="334">
        <v>0</v>
      </c>
      <c r="S19878" s="334">
        <v>0</v>
      </c>
      <c r="T19878" s="334">
        <v>3.7</v>
      </c>
      <c r="U19878" s="334">
        <v>0</v>
      </c>
      <c r="V19878" s="334">
        <v>0</v>
      </c>
      <c r="W19878" s="334">
        <v>0</v>
      </c>
      <c r="X19878" s="334">
        <v>0</v>
      </c>
      <c r="Y19878" s="334">
        <v>0</v>
      </c>
      <c r="Z19878" s="334">
        <v>0</v>
      </c>
      <c r="AA19878" s="334">
        <v>0</v>
      </c>
      <c r="AB19878" s="334">
        <v>0</v>
      </c>
      <c r="AD19878" s="334">
        <v>3.7</v>
      </c>
      <c r="AE19878" s="334">
        <f t="shared" si="3103"/>
        <v>3.7</v>
      </c>
      <c r="AF19878" s="334">
        <f t="shared" si="3104"/>
        <v>3.7</v>
      </c>
      <c r="AG19878" s="340">
        <f t="shared" si="3105"/>
        <v>0</v>
      </c>
      <c r="AI19878" s="340">
        <f t="shared" si="3112"/>
        <v>0</v>
      </c>
      <c r="AJ19878" s="340">
        <f t="shared" si="3112"/>
        <v>3.7</v>
      </c>
      <c r="AK19878" s="340">
        <f t="shared" si="3112"/>
        <v>0</v>
      </c>
      <c r="AL19878" s="340">
        <f t="shared" si="3112"/>
        <v>0</v>
      </c>
      <c r="AM19878" s="340">
        <f t="shared" si="3112"/>
        <v>0</v>
      </c>
    </row>
    <row r="19879" spans="1:39" x14ac:dyDescent="0.35">
      <c r="A19879" s="337">
        <v>41792</v>
      </c>
      <c r="B19879" s="338">
        <f t="shared" si="3107"/>
        <v>2014</v>
      </c>
      <c r="C19879" s="338">
        <f t="shared" si="3108"/>
        <v>6</v>
      </c>
      <c r="D19879" s="338">
        <f t="shared" si="3109"/>
        <v>2</v>
      </c>
      <c r="E19879" s="334">
        <v>0.8</v>
      </c>
      <c r="F19879" s="334">
        <v>0</v>
      </c>
      <c r="G19879" s="334">
        <v>0</v>
      </c>
      <c r="H19879" s="334">
        <v>0</v>
      </c>
      <c r="I19879" s="334">
        <v>0</v>
      </c>
      <c r="J19879" s="334">
        <v>0</v>
      </c>
      <c r="K19879" s="334">
        <v>0</v>
      </c>
      <c r="L19879" s="334">
        <v>0</v>
      </c>
      <c r="M19879" s="334">
        <v>0</v>
      </c>
      <c r="N19879" s="334">
        <v>0</v>
      </c>
      <c r="O19879" s="334">
        <v>0</v>
      </c>
      <c r="P19879" s="334">
        <v>0</v>
      </c>
      <c r="Q19879" s="334">
        <v>2.4</v>
      </c>
      <c r="R19879" s="334">
        <v>0</v>
      </c>
      <c r="S19879" s="334">
        <v>0</v>
      </c>
      <c r="T19879" s="334">
        <v>0</v>
      </c>
      <c r="U19879" s="334">
        <v>0</v>
      </c>
      <c r="V19879" s="334">
        <v>0</v>
      </c>
      <c r="W19879" s="334">
        <v>0</v>
      </c>
      <c r="X19879" s="334">
        <v>0</v>
      </c>
      <c r="Y19879" s="334">
        <v>0</v>
      </c>
      <c r="Z19879" s="334">
        <v>0</v>
      </c>
      <c r="AA19879" s="334">
        <v>0</v>
      </c>
      <c r="AB19879" s="334">
        <v>0</v>
      </c>
      <c r="AD19879" s="334">
        <v>3.2</v>
      </c>
      <c r="AE19879" s="334">
        <f t="shared" si="3103"/>
        <v>3.2</v>
      </c>
      <c r="AF19879" s="334">
        <f t="shared" si="3104"/>
        <v>3.2</v>
      </c>
      <c r="AG19879" s="340">
        <f t="shared" si="3105"/>
        <v>0</v>
      </c>
      <c r="AI19879" s="340">
        <f t="shared" si="3112"/>
        <v>0</v>
      </c>
      <c r="AJ19879" s="340">
        <f t="shared" si="3112"/>
        <v>3.2</v>
      </c>
      <c r="AK19879" s="340">
        <f t="shared" si="3112"/>
        <v>0</v>
      </c>
      <c r="AL19879" s="340">
        <f t="shared" si="3112"/>
        <v>0</v>
      </c>
      <c r="AM19879" s="340">
        <f t="shared" si="3112"/>
        <v>0</v>
      </c>
    </row>
    <row r="19880" spans="1:39" x14ac:dyDescent="0.35">
      <c r="A19880" s="337">
        <v>41793</v>
      </c>
      <c r="B19880" s="338">
        <f t="shared" si="3107"/>
        <v>2014</v>
      </c>
      <c r="C19880" s="338">
        <f t="shared" si="3108"/>
        <v>6</v>
      </c>
      <c r="D19880" s="338">
        <f t="shared" si="3109"/>
        <v>3</v>
      </c>
      <c r="E19880" s="334">
        <v>0</v>
      </c>
      <c r="F19880" s="334">
        <v>0</v>
      </c>
      <c r="G19880" s="334">
        <v>0</v>
      </c>
      <c r="H19880" s="334">
        <v>0</v>
      </c>
      <c r="I19880" s="334">
        <v>0</v>
      </c>
      <c r="J19880" s="334">
        <v>0</v>
      </c>
      <c r="K19880" s="334">
        <v>0</v>
      </c>
      <c r="L19880" s="334">
        <v>0</v>
      </c>
      <c r="M19880" s="334">
        <v>0</v>
      </c>
      <c r="N19880" s="334">
        <v>0</v>
      </c>
      <c r="O19880" s="334">
        <v>0</v>
      </c>
      <c r="P19880" s="334">
        <v>0</v>
      </c>
      <c r="Q19880" s="334">
        <v>0</v>
      </c>
      <c r="R19880" s="334">
        <v>0</v>
      </c>
      <c r="S19880" s="334">
        <v>0</v>
      </c>
      <c r="T19880" s="334">
        <v>0</v>
      </c>
      <c r="U19880" s="334">
        <v>0</v>
      </c>
      <c r="V19880" s="334">
        <v>0</v>
      </c>
      <c r="W19880" s="334">
        <v>0</v>
      </c>
      <c r="X19880" s="334">
        <v>0</v>
      </c>
      <c r="Y19880" s="334">
        <v>0</v>
      </c>
      <c r="Z19880" s="334">
        <v>0</v>
      </c>
      <c r="AA19880" s="334">
        <v>0.2</v>
      </c>
      <c r="AB19880" s="334">
        <v>0</v>
      </c>
      <c r="AD19880" s="334">
        <v>0.2</v>
      </c>
      <c r="AE19880" s="334">
        <f t="shared" si="3103"/>
        <v>0.2</v>
      </c>
      <c r="AF19880" s="334">
        <f t="shared" si="3104"/>
        <v>0.2</v>
      </c>
      <c r="AG19880" s="340">
        <f t="shared" si="3105"/>
        <v>0</v>
      </c>
      <c r="AI19880" s="340">
        <f t="shared" si="3112"/>
        <v>0</v>
      </c>
      <c r="AJ19880" s="340">
        <f t="shared" si="3112"/>
        <v>0.2</v>
      </c>
      <c r="AK19880" s="340">
        <f t="shared" si="3112"/>
        <v>0</v>
      </c>
      <c r="AL19880" s="340">
        <f t="shared" si="3112"/>
        <v>0</v>
      </c>
      <c r="AM19880" s="340">
        <f t="shared" si="3112"/>
        <v>0</v>
      </c>
    </row>
    <row r="19881" spans="1:39" x14ac:dyDescent="0.35">
      <c r="A19881" s="337">
        <v>41794</v>
      </c>
      <c r="B19881" s="338">
        <f t="shared" si="3107"/>
        <v>2014</v>
      </c>
      <c r="C19881" s="338">
        <f t="shared" si="3108"/>
        <v>6</v>
      </c>
      <c r="D19881" s="338">
        <f t="shared" si="3109"/>
        <v>4</v>
      </c>
      <c r="E19881" s="334">
        <v>0</v>
      </c>
      <c r="F19881" s="334">
        <v>0</v>
      </c>
      <c r="G19881" s="334">
        <v>0.2</v>
      </c>
      <c r="H19881" s="334">
        <v>0</v>
      </c>
      <c r="I19881" s="334">
        <v>0</v>
      </c>
      <c r="J19881" s="334">
        <v>0.2</v>
      </c>
      <c r="K19881" s="334">
        <v>0</v>
      </c>
      <c r="L19881" s="334">
        <v>0</v>
      </c>
      <c r="M19881" s="334">
        <v>0</v>
      </c>
      <c r="N19881" s="334">
        <v>0</v>
      </c>
      <c r="O19881" s="334">
        <v>0</v>
      </c>
      <c r="P19881" s="334">
        <v>0</v>
      </c>
      <c r="Q19881" s="334">
        <v>0</v>
      </c>
      <c r="R19881" s="334">
        <v>0</v>
      </c>
      <c r="S19881" s="334">
        <v>0</v>
      </c>
      <c r="T19881" s="334">
        <v>0</v>
      </c>
      <c r="U19881" s="334">
        <v>0</v>
      </c>
      <c r="V19881" s="334">
        <v>0</v>
      </c>
      <c r="W19881" s="334">
        <v>0</v>
      </c>
      <c r="X19881" s="334">
        <v>0</v>
      </c>
      <c r="Y19881" s="334">
        <v>0</v>
      </c>
      <c r="Z19881" s="334">
        <v>0</v>
      </c>
      <c r="AA19881" s="334">
        <v>0</v>
      </c>
      <c r="AB19881" s="334">
        <v>0</v>
      </c>
      <c r="AD19881" s="334">
        <v>0.4</v>
      </c>
      <c r="AE19881" s="334">
        <f t="shared" si="3103"/>
        <v>0.4</v>
      </c>
      <c r="AF19881" s="334">
        <f t="shared" si="3104"/>
        <v>0.4</v>
      </c>
      <c r="AG19881" s="340">
        <f t="shared" si="3105"/>
        <v>0</v>
      </c>
      <c r="AI19881" s="340">
        <f t="shared" si="3112"/>
        <v>0</v>
      </c>
      <c r="AJ19881" s="340">
        <f t="shared" si="3112"/>
        <v>0.4</v>
      </c>
      <c r="AK19881" s="340">
        <f t="shared" si="3112"/>
        <v>0</v>
      </c>
      <c r="AL19881" s="340">
        <f t="shared" si="3112"/>
        <v>0</v>
      </c>
      <c r="AM19881" s="340">
        <f t="shared" si="3112"/>
        <v>0</v>
      </c>
    </row>
    <row r="19882" spans="1:39" x14ac:dyDescent="0.35">
      <c r="A19882" s="337">
        <v>41795</v>
      </c>
      <c r="B19882" s="338">
        <f t="shared" si="3107"/>
        <v>2014</v>
      </c>
      <c r="C19882" s="338">
        <f t="shared" si="3108"/>
        <v>6</v>
      </c>
      <c r="D19882" s="338">
        <f t="shared" si="3109"/>
        <v>5</v>
      </c>
      <c r="E19882" s="334">
        <v>0</v>
      </c>
      <c r="F19882" s="334">
        <v>0</v>
      </c>
      <c r="G19882" s="334">
        <v>0</v>
      </c>
      <c r="H19882" s="334">
        <v>0</v>
      </c>
      <c r="I19882" s="334">
        <v>0</v>
      </c>
      <c r="J19882" s="334">
        <v>0</v>
      </c>
      <c r="K19882" s="334">
        <v>0</v>
      </c>
      <c r="L19882" s="334">
        <v>0</v>
      </c>
      <c r="M19882" s="334">
        <v>0</v>
      </c>
      <c r="N19882" s="334">
        <v>0</v>
      </c>
      <c r="O19882" s="334">
        <v>0</v>
      </c>
      <c r="P19882" s="334">
        <v>0</v>
      </c>
      <c r="Q19882" s="334">
        <v>0</v>
      </c>
      <c r="R19882" s="334">
        <v>0</v>
      </c>
      <c r="S19882" s="334">
        <v>0</v>
      </c>
      <c r="T19882" s="334">
        <v>0</v>
      </c>
      <c r="U19882" s="334">
        <v>0</v>
      </c>
      <c r="V19882" s="334">
        <v>0</v>
      </c>
      <c r="W19882" s="334">
        <v>0</v>
      </c>
      <c r="X19882" s="334">
        <v>0</v>
      </c>
      <c r="Y19882" s="334">
        <v>0</v>
      </c>
      <c r="Z19882" s="334">
        <v>0</v>
      </c>
      <c r="AA19882" s="334">
        <v>0</v>
      </c>
      <c r="AB19882" s="334">
        <v>0</v>
      </c>
      <c r="AD19882" s="334">
        <v>0</v>
      </c>
      <c r="AE19882" s="334">
        <f t="shared" ref="AE19882:AE19945" si="3113">AD19882</f>
        <v>0</v>
      </c>
      <c r="AF19882" s="334">
        <f t="shared" ref="AF19882:AF19945" si="3114">SUM(E19882:AB19882)</f>
        <v>0</v>
      </c>
      <c r="AG19882" s="340">
        <f t="shared" ref="AG19882:AG19945" si="3115">ABS(AF19882-AE19882)</f>
        <v>0</v>
      </c>
      <c r="AI19882" s="340">
        <f t="shared" si="3112"/>
        <v>0</v>
      </c>
      <c r="AJ19882" s="340">
        <f t="shared" si="3112"/>
        <v>0</v>
      </c>
      <c r="AK19882" s="340">
        <f t="shared" si="3112"/>
        <v>0</v>
      </c>
      <c r="AL19882" s="340">
        <f t="shared" si="3112"/>
        <v>0</v>
      </c>
      <c r="AM19882" s="340">
        <f t="shared" si="3112"/>
        <v>0</v>
      </c>
    </row>
    <row r="19883" spans="1:39" x14ac:dyDescent="0.35">
      <c r="A19883" s="337">
        <v>41796</v>
      </c>
      <c r="B19883" s="338">
        <f t="shared" si="3107"/>
        <v>2014</v>
      </c>
      <c r="C19883" s="338">
        <f t="shared" si="3108"/>
        <v>6</v>
      </c>
      <c r="D19883" s="338">
        <f t="shared" si="3109"/>
        <v>6</v>
      </c>
      <c r="E19883" s="334">
        <v>0</v>
      </c>
      <c r="F19883" s="334">
        <v>0</v>
      </c>
      <c r="G19883" s="334">
        <v>0</v>
      </c>
      <c r="H19883" s="334">
        <v>0</v>
      </c>
      <c r="I19883" s="334">
        <v>0</v>
      </c>
      <c r="J19883" s="334">
        <v>0</v>
      </c>
      <c r="K19883" s="334">
        <v>0</v>
      </c>
      <c r="L19883" s="334">
        <v>0</v>
      </c>
      <c r="M19883" s="334">
        <v>0</v>
      </c>
      <c r="N19883" s="334">
        <v>0</v>
      </c>
      <c r="O19883" s="334">
        <v>0</v>
      </c>
      <c r="P19883" s="334">
        <v>0</v>
      </c>
      <c r="Q19883" s="334">
        <v>0</v>
      </c>
      <c r="R19883" s="334">
        <v>0</v>
      </c>
      <c r="S19883" s="334">
        <v>0</v>
      </c>
      <c r="T19883" s="334">
        <v>0</v>
      </c>
      <c r="U19883" s="334">
        <v>0</v>
      </c>
      <c r="V19883" s="334">
        <v>0</v>
      </c>
      <c r="W19883" s="334">
        <v>0</v>
      </c>
      <c r="X19883" s="334">
        <v>0</v>
      </c>
      <c r="Y19883" s="334">
        <v>0</v>
      </c>
      <c r="Z19883" s="334">
        <v>0</v>
      </c>
      <c r="AA19883" s="334">
        <v>0</v>
      </c>
      <c r="AB19883" s="334">
        <v>0</v>
      </c>
      <c r="AD19883" s="334">
        <v>0</v>
      </c>
      <c r="AE19883" s="334">
        <f t="shared" si="3113"/>
        <v>0</v>
      </c>
      <c r="AF19883" s="334">
        <f t="shared" si="3114"/>
        <v>0</v>
      </c>
      <c r="AG19883" s="340">
        <f t="shared" si="3115"/>
        <v>0</v>
      </c>
      <c r="AI19883" s="340">
        <f t="shared" si="3112"/>
        <v>0</v>
      </c>
      <c r="AJ19883" s="340">
        <f t="shared" si="3112"/>
        <v>0</v>
      </c>
      <c r="AK19883" s="340">
        <f t="shared" si="3112"/>
        <v>0</v>
      </c>
      <c r="AL19883" s="340">
        <f t="shared" si="3112"/>
        <v>0</v>
      </c>
      <c r="AM19883" s="340">
        <f t="shared" si="3112"/>
        <v>0</v>
      </c>
    </row>
    <row r="19884" spans="1:39" x14ac:dyDescent="0.35">
      <c r="A19884" s="337">
        <v>41797</v>
      </c>
      <c r="B19884" s="338">
        <f t="shared" si="3107"/>
        <v>2014</v>
      </c>
      <c r="C19884" s="338">
        <f t="shared" si="3108"/>
        <v>6</v>
      </c>
      <c r="D19884" s="338">
        <f t="shared" si="3109"/>
        <v>7</v>
      </c>
      <c r="E19884" s="334">
        <v>0</v>
      </c>
      <c r="F19884" s="334">
        <v>0</v>
      </c>
      <c r="G19884" s="334">
        <v>0</v>
      </c>
      <c r="H19884" s="334">
        <v>0</v>
      </c>
      <c r="I19884" s="334">
        <v>0</v>
      </c>
      <c r="J19884" s="334">
        <v>0</v>
      </c>
      <c r="K19884" s="334">
        <v>0</v>
      </c>
      <c r="L19884" s="334">
        <v>0</v>
      </c>
      <c r="M19884" s="334">
        <v>0</v>
      </c>
      <c r="N19884" s="334">
        <v>0</v>
      </c>
      <c r="O19884" s="334">
        <v>0</v>
      </c>
      <c r="P19884" s="334">
        <v>0</v>
      </c>
      <c r="Q19884" s="334">
        <v>0</v>
      </c>
      <c r="R19884" s="334">
        <v>0</v>
      </c>
      <c r="S19884" s="334">
        <v>0</v>
      </c>
      <c r="T19884" s="334">
        <v>0</v>
      </c>
      <c r="U19884" s="334">
        <v>0</v>
      </c>
      <c r="V19884" s="334">
        <v>0</v>
      </c>
      <c r="W19884" s="334">
        <v>0</v>
      </c>
      <c r="X19884" s="334">
        <v>0</v>
      </c>
      <c r="Y19884" s="334">
        <v>0</v>
      </c>
      <c r="Z19884" s="334">
        <v>0</v>
      </c>
      <c r="AA19884" s="334">
        <v>0</v>
      </c>
      <c r="AB19884" s="334">
        <v>0</v>
      </c>
      <c r="AD19884" s="334">
        <v>0</v>
      </c>
      <c r="AE19884" s="334">
        <f t="shared" si="3113"/>
        <v>0</v>
      </c>
      <c r="AF19884" s="334">
        <f t="shared" si="3114"/>
        <v>0</v>
      </c>
      <c r="AG19884" s="340">
        <f t="shared" si="3115"/>
        <v>0</v>
      </c>
      <c r="AI19884" s="340">
        <f t="shared" si="3112"/>
        <v>0</v>
      </c>
      <c r="AJ19884" s="340">
        <f t="shared" si="3112"/>
        <v>0</v>
      </c>
      <c r="AK19884" s="340">
        <f t="shared" si="3112"/>
        <v>0</v>
      </c>
      <c r="AL19884" s="340">
        <f t="shared" si="3112"/>
        <v>0</v>
      </c>
      <c r="AM19884" s="340">
        <f t="shared" si="3112"/>
        <v>0</v>
      </c>
    </row>
    <row r="19885" spans="1:39" x14ac:dyDescent="0.35">
      <c r="A19885" s="337">
        <v>41798</v>
      </c>
      <c r="B19885" s="338">
        <f t="shared" si="3107"/>
        <v>2014</v>
      </c>
      <c r="C19885" s="338">
        <f t="shared" si="3108"/>
        <v>6</v>
      </c>
      <c r="D19885" s="338">
        <f t="shared" si="3109"/>
        <v>8</v>
      </c>
      <c r="E19885" s="334">
        <v>0</v>
      </c>
      <c r="F19885" s="334">
        <v>0</v>
      </c>
      <c r="G19885" s="334">
        <v>0</v>
      </c>
      <c r="H19885" s="334">
        <v>0</v>
      </c>
      <c r="I19885" s="334">
        <v>0</v>
      </c>
      <c r="J19885" s="334">
        <v>0</v>
      </c>
      <c r="K19885" s="334">
        <v>0</v>
      </c>
      <c r="L19885" s="334">
        <v>0</v>
      </c>
      <c r="M19885" s="334">
        <v>0</v>
      </c>
      <c r="N19885" s="334">
        <v>0</v>
      </c>
      <c r="O19885" s="334">
        <v>0</v>
      </c>
      <c r="P19885" s="334">
        <v>0</v>
      </c>
      <c r="Q19885" s="334">
        <v>0</v>
      </c>
      <c r="R19885" s="334">
        <v>0</v>
      </c>
      <c r="S19885" s="334">
        <v>0</v>
      </c>
      <c r="T19885" s="334">
        <v>0</v>
      </c>
      <c r="U19885" s="334">
        <v>0</v>
      </c>
      <c r="V19885" s="334">
        <v>0</v>
      </c>
      <c r="W19885" s="334">
        <v>0</v>
      </c>
      <c r="X19885" s="334">
        <v>0</v>
      </c>
      <c r="Y19885" s="334">
        <v>0</v>
      </c>
      <c r="Z19885" s="334">
        <v>0</v>
      </c>
      <c r="AA19885" s="334">
        <v>0</v>
      </c>
      <c r="AB19885" s="334">
        <v>0</v>
      </c>
      <c r="AD19885" s="334">
        <v>0</v>
      </c>
      <c r="AE19885" s="334">
        <f t="shared" si="3113"/>
        <v>0</v>
      </c>
      <c r="AF19885" s="334">
        <f t="shared" si="3114"/>
        <v>0</v>
      </c>
      <c r="AG19885" s="340">
        <f t="shared" si="3115"/>
        <v>0</v>
      </c>
      <c r="AI19885" s="340">
        <f t="shared" si="3112"/>
        <v>0</v>
      </c>
      <c r="AJ19885" s="340">
        <f t="shared" si="3112"/>
        <v>0</v>
      </c>
      <c r="AK19885" s="340">
        <f t="shared" si="3112"/>
        <v>0</v>
      </c>
      <c r="AL19885" s="340">
        <f t="shared" si="3112"/>
        <v>0</v>
      </c>
      <c r="AM19885" s="340">
        <f t="shared" si="3112"/>
        <v>0</v>
      </c>
    </row>
    <row r="19886" spans="1:39" x14ac:dyDescent="0.35">
      <c r="A19886" s="337">
        <v>41799</v>
      </c>
      <c r="B19886" s="338">
        <f t="shared" si="3107"/>
        <v>2014</v>
      </c>
      <c r="C19886" s="338">
        <f t="shared" si="3108"/>
        <v>6</v>
      </c>
      <c r="D19886" s="338">
        <f t="shared" si="3109"/>
        <v>9</v>
      </c>
      <c r="E19886" s="334">
        <v>0</v>
      </c>
      <c r="F19886" s="334">
        <v>0</v>
      </c>
      <c r="G19886" s="334">
        <v>0</v>
      </c>
      <c r="H19886" s="334">
        <v>0</v>
      </c>
      <c r="I19886" s="334">
        <v>0</v>
      </c>
      <c r="J19886" s="334">
        <v>0</v>
      </c>
      <c r="K19886" s="334">
        <v>0</v>
      </c>
      <c r="L19886" s="334">
        <v>0</v>
      </c>
      <c r="M19886" s="334">
        <v>0</v>
      </c>
      <c r="N19886" s="334">
        <v>0</v>
      </c>
      <c r="O19886" s="334">
        <v>0.2</v>
      </c>
      <c r="P19886" s="334">
        <v>0</v>
      </c>
      <c r="Q19886" s="334">
        <v>0</v>
      </c>
      <c r="R19886" s="334">
        <v>0</v>
      </c>
      <c r="S19886" s="334">
        <v>0.5</v>
      </c>
      <c r="T19886" s="334">
        <v>0</v>
      </c>
      <c r="U19886" s="334">
        <v>0</v>
      </c>
      <c r="V19886" s="334">
        <v>0</v>
      </c>
      <c r="W19886" s="334">
        <v>0</v>
      </c>
      <c r="X19886" s="334">
        <v>0</v>
      </c>
      <c r="Y19886" s="334">
        <v>0</v>
      </c>
      <c r="Z19886" s="334">
        <v>0</v>
      </c>
      <c r="AA19886" s="334">
        <v>0</v>
      </c>
      <c r="AB19886" s="334">
        <v>0</v>
      </c>
      <c r="AD19886" s="334">
        <v>0.7</v>
      </c>
      <c r="AE19886" s="334">
        <f t="shared" si="3113"/>
        <v>0.7</v>
      </c>
      <c r="AF19886" s="334">
        <f t="shared" si="3114"/>
        <v>0.7</v>
      </c>
      <c r="AG19886" s="340">
        <f t="shared" si="3115"/>
        <v>0</v>
      </c>
      <c r="AI19886" s="340">
        <f t="shared" si="3112"/>
        <v>0</v>
      </c>
      <c r="AJ19886" s="340">
        <f t="shared" si="3112"/>
        <v>0.7</v>
      </c>
      <c r="AK19886" s="340">
        <f t="shared" si="3112"/>
        <v>0</v>
      </c>
      <c r="AL19886" s="340">
        <f t="shared" si="3112"/>
        <v>0</v>
      </c>
      <c r="AM19886" s="340">
        <f t="shared" si="3112"/>
        <v>0</v>
      </c>
    </row>
    <row r="19887" spans="1:39" x14ac:dyDescent="0.35">
      <c r="A19887" s="337">
        <v>41800</v>
      </c>
      <c r="B19887" s="338">
        <f t="shared" si="3107"/>
        <v>2014</v>
      </c>
      <c r="C19887" s="338">
        <f t="shared" si="3108"/>
        <v>6</v>
      </c>
      <c r="D19887" s="338">
        <f t="shared" si="3109"/>
        <v>10</v>
      </c>
      <c r="E19887" s="334">
        <v>0</v>
      </c>
      <c r="F19887" s="334">
        <v>0</v>
      </c>
      <c r="G19887" s="334">
        <v>0</v>
      </c>
      <c r="H19887" s="334">
        <v>0</v>
      </c>
      <c r="I19887" s="334">
        <v>0</v>
      </c>
      <c r="J19887" s="334">
        <v>0</v>
      </c>
      <c r="K19887" s="334">
        <v>0</v>
      </c>
      <c r="L19887" s="334">
        <v>0</v>
      </c>
      <c r="M19887" s="334">
        <v>0</v>
      </c>
      <c r="N19887" s="334">
        <v>0</v>
      </c>
      <c r="O19887" s="334">
        <v>0</v>
      </c>
      <c r="P19887" s="334">
        <v>0</v>
      </c>
      <c r="Q19887" s="334">
        <v>0</v>
      </c>
      <c r="R19887" s="334">
        <v>0</v>
      </c>
      <c r="S19887" s="334">
        <v>0</v>
      </c>
      <c r="T19887" s="334">
        <v>0</v>
      </c>
      <c r="U19887" s="334">
        <v>0</v>
      </c>
      <c r="V19887" s="334">
        <v>0</v>
      </c>
      <c r="W19887" s="334">
        <v>0</v>
      </c>
      <c r="X19887" s="334">
        <v>1.8</v>
      </c>
      <c r="Y19887" s="334">
        <v>0</v>
      </c>
      <c r="Z19887" s="334">
        <v>0</v>
      </c>
      <c r="AA19887" s="334">
        <v>0</v>
      </c>
      <c r="AB19887" s="334">
        <v>0</v>
      </c>
      <c r="AD19887" s="334">
        <v>1.8</v>
      </c>
      <c r="AE19887" s="334">
        <f t="shared" si="3113"/>
        <v>1.8</v>
      </c>
      <c r="AF19887" s="334">
        <f t="shared" si="3114"/>
        <v>1.8</v>
      </c>
      <c r="AG19887" s="340">
        <f t="shared" si="3115"/>
        <v>0</v>
      </c>
      <c r="AI19887" s="340">
        <f t="shared" si="3112"/>
        <v>0</v>
      </c>
      <c r="AJ19887" s="340">
        <f t="shared" si="3112"/>
        <v>1.8</v>
      </c>
      <c r="AK19887" s="340">
        <f t="shared" si="3112"/>
        <v>0</v>
      </c>
      <c r="AL19887" s="340">
        <f t="shared" si="3112"/>
        <v>0</v>
      </c>
      <c r="AM19887" s="340">
        <f t="shared" si="3112"/>
        <v>0</v>
      </c>
    </row>
    <row r="19888" spans="1:39" x14ac:dyDescent="0.35">
      <c r="A19888" s="337">
        <v>41801</v>
      </c>
      <c r="B19888" s="338">
        <f t="shared" si="3107"/>
        <v>2014</v>
      </c>
      <c r="C19888" s="338">
        <f t="shared" si="3108"/>
        <v>6</v>
      </c>
      <c r="D19888" s="338">
        <f t="shared" si="3109"/>
        <v>11</v>
      </c>
      <c r="E19888" s="334">
        <v>0</v>
      </c>
      <c r="F19888" s="334">
        <v>0</v>
      </c>
      <c r="G19888" s="334">
        <v>0</v>
      </c>
      <c r="H19888" s="334">
        <v>0</v>
      </c>
      <c r="I19888" s="334">
        <v>0</v>
      </c>
      <c r="J19888" s="334">
        <v>0</v>
      </c>
      <c r="K19888" s="334">
        <v>0</v>
      </c>
      <c r="L19888" s="334">
        <v>0</v>
      </c>
      <c r="M19888" s="334">
        <v>0</v>
      </c>
      <c r="N19888" s="334">
        <v>0</v>
      </c>
      <c r="O19888" s="334">
        <v>0</v>
      </c>
      <c r="P19888" s="334">
        <v>0</v>
      </c>
      <c r="Q19888" s="334">
        <v>0</v>
      </c>
      <c r="R19888" s="334">
        <v>0</v>
      </c>
      <c r="S19888" s="334">
        <v>0</v>
      </c>
      <c r="T19888" s="334">
        <v>0</v>
      </c>
      <c r="U19888" s="334">
        <v>0</v>
      </c>
      <c r="V19888" s="334">
        <v>0</v>
      </c>
      <c r="W19888" s="334">
        <v>0</v>
      </c>
      <c r="X19888" s="334">
        <v>0</v>
      </c>
      <c r="Y19888" s="334">
        <v>0</v>
      </c>
      <c r="Z19888" s="334">
        <v>0</v>
      </c>
      <c r="AA19888" s="334">
        <v>0</v>
      </c>
      <c r="AB19888" s="334">
        <v>0</v>
      </c>
      <c r="AD19888" s="334">
        <v>0</v>
      </c>
      <c r="AE19888" s="334">
        <f t="shared" si="3113"/>
        <v>0</v>
      </c>
      <c r="AF19888" s="334">
        <f t="shared" si="3114"/>
        <v>0</v>
      </c>
      <c r="AG19888" s="340">
        <f t="shared" si="3115"/>
        <v>0</v>
      </c>
      <c r="AI19888" s="340">
        <f t="shared" si="3112"/>
        <v>0</v>
      </c>
      <c r="AJ19888" s="340">
        <f t="shared" si="3112"/>
        <v>0</v>
      </c>
      <c r="AK19888" s="340">
        <f t="shared" si="3112"/>
        <v>0</v>
      </c>
      <c r="AL19888" s="340">
        <f t="shared" si="3112"/>
        <v>0</v>
      </c>
      <c r="AM19888" s="340">
        <f t="shared" si="3112"/>
        <v>0</v>
      </c>
    </row>
    <row r="19889" spans="1:39" x14ac:dyDescent="0.35">
      <c r="A19889" s="337">
        <v>41802</v>
      </c>
      <c r="B19889" s="338">
        <f t="shared" si="3107"/>
        <v>2014</v>
      </c>
      <c r="C19889" s="338">
        <f t="shared" si="3108"/>
        <v>6</v>
      </c>
      <c r="D19889" s="338">
        <f t="shared" si="3109"/>
        <v>12</v>
      </c>
      <c r="E19889" s="334">
        <v>0</v>
      </c>
      <c r="F19889" s="334">
        <v>0</v>
      </c>
      <c r="G19889" s="334">
        <v>0</v>
      </c>
      <c r="H19889" s="334">
        <v>0</v>
      </c>
      <c r="I19889" s="334">
        <v>0</v>
      </c>
      <c r="J19889" s="334">
        <v>0</v>
      </c>
      <c r="K19889" s="334">
        <v>0</v>
      </c>
      <c r="L19889" s="334">
        <v>0</v>
      </c>
      <c r="M19889" s="334">
        <v>0</v>
      </c>
      <c r="N19889" s="334">
        <v>0</v>
      </c>
      <c r="O19889" s="334">
        <v>0</v>
      </c>
      <c r="P19889" s="334">
        <v>0</v>
      </c>
      <c r="Q19889" s="334">
        <v>0</v>
      </c>
      <c r="R19889" s="334">
        <v>0</v>
      </c>
      <c r="S19889" s="334">
        <v>0</v>
      </c>
      <c r="T19889" s="334">
        <v>0</v>
      </c>
      <c r="U19889" s="334">
        <v>0</v>
      </c>
      <c r="V19889" s="334">
        <v>0</v>
      </c>
      <c r="W19889" s="334">
        <v>0</v>
      </c>
      <c r="X19889" s="334">
        <v>0</v>
      </c>
      <c r="Y19889" s="334">
        <v>0</v>
      </c>
      <c r="Z19889" s="334">
        <v>0</v>
      </c>
      <c r="AA19889" s="334">
        <v>0.3</v>
      </c>
      <c r="AB19889" s="334">
        <v>0</v>
      </c>
      <c r="AD19889" s="334">
        <v>0.3</v>
      </c>
      <c r="AE19889" s="334">
        <f t="shared" si="3113"/>
        <v>0.3</v>
      </c>
      <c r="AF19889" s="334">
        <f t="shared" si="3114"/>
        <v>0.3</v>
      </c>
      <c r="AG19889" s="340">
        <f t="shared" si="3115"/>
        <v>0</v>
      </c>
      <c r="AI19889" s="340">
        <f t="shared" si="3112"/>
        <v>0</v>
      </c>
      <c r="AJ19889" s="340">
        <f t="shared" si="3112"/>
        <v>0.3</v>
      </c>
      <c r="AK19889" s="340">
        <f t="shared" si="3112"/>
        <v>0</v>
      </c>
      <c r="AL19889" s="340">
        <f t="shared" si="3112"/>
        <v>0</v>
      </c>
      <c r="AM19889" s="340">
        <f t="shared" si="3112"/>
        <v>0</v>
      </c>
    </row>
    <row r="19890" spans="1:39" x14ac:dyDescent="0.35">
      <c r="A19890" s="337">
        <v>41803</v>
      </c>
      <c r="B19890" s="338">
        <f t="shared" si="3107"/>
        <v>2014</v>
      </c>
      <c r="C19890" s="338">
        <f t="shared" si="3108"/>
        <v>6</v>
      </c>
      <c r="D19890" s="338">
        <f t="shared" si="3109"/>
        <v>13</v>
      </c>
      <c r="E19890" s="334">
        <v>0</v>
      </c>
      <c r="F19890" s="334">
        <v>1</v>
      </c>
      <c r="G19890" s="334">
        <v>0</v>
      </c>
      <c r="H19890" s="334">
        <v>0</v>
      </c>
      <c r="I19890" s="334">
        <v>0.6</v>
      </c>
      <c r="J19890" s="334">
        <v>0.5</v>
      </c>
      <c r="K19890" s="334">
        <v>0.5</v>
      </c>
      <c r="L19890" s="334">
        <v>0.5</v>
      </c>
      <c r="M19890" s="334">
        <v>0.5</v>
      </c>
      <c r="N19890" s="334">
        <v>0.6</v>
      </c>
      <c r="O19890" s="334">
        <v>0.5</v>
      </c>
      <c r="P19890" s="334">
        <v>0.5</v>
      </c>
      <c r="Q19890" s="334">
        <v>0.5</v>
      </c>
      <c r="R19890" s="334">
        <v>0</v>
      </c>
      <c r="S19890" s="334">
        <v>0.5</v>
      </c>
      <c r="T19890" s="334">
        <v>0.6</v>
      </c>
      <c r="U19890" s="334">
        <v>0.5</v>
      </c>
      <c r="V19890" s="334">
        <v>0.5</v>
      </c>
      <c r="W19890" s="334">
        <v>0</v>
      </c>
      <c r="X19890" s="334">
        <v>0</v>
      </c>
      <c r="Y19890" s="334">
        <v>0</v>
      </c>
      <c r="Z19890" s="334">
        <v>0</v>
      </c>
      <c r="AA19890" s="334">
        <v>0</v>
      </c>
      <c r="AB19890" s="334">
        <v>0</v>
      </c>
      <c r="AD19890" s="334">
        <v>7.8</v>
      </c>
      <c r="AE19890" s="334">
        <f t="shared" si="3113"/>
        <v>7.8</v>
      </c>
      <c r="AF19890" s="334">
        <f t="shared" si="3114"/>
        <v>7.8</v>
      </c>
      <c r="AG19890" s="340">
        <f t="shared" si="3115"/>
        <v>0</v>
      </c>
      <c r="AI19890" s="340">
        <f t="shared" si="3112"/>
        <v>0</v>
      </c>
      <c r="AJ19890" s="340">
        <f t="shared" si="3112"/>
        <v>7.8</v>
      </c>
      <c r="AK19890" s="340">
        <f t="shared" si="3112"/>
        <v>0</v>
      </c>
      <c r="AL19890" s="340">
        <f t="shared" si="3112"/>
        <v>0</v>
      </c>
      <c r="AM19890" s="340">
        <f t="shared" si="3112"/>
        <v>0</v>
      </c>
    </row>
    <row r="19891" spans="1:39" x14ac:dyDescent="0.35">
      <c r="A19891" s="337">
        <v>41804</v>
      </c>
      <c r="B19891" s="338">
        <f t="shared" si="3107"/>
        <v>2014</v>
      </c>
      <c r="C19891" s="338">
        <f t="shared" si="3108"/>
        <v>6</v>
      </c>
      <c r="D19891" s="338">
        <f t="shared" si="3109"/>
        <v>14</v>
      </c>
      <c r="E19891" s="334">
        <v>0</v>
      </c>
      <c r="F19891" s="334">
        <v>0</v>
      </c>
      <c r="G19891" s="334">
        <v>0</v>
      </c>
      <c r="H19891" s="334">
        <v>0</v>
      </c>
      <c r="I19891" s="334">
        <v>0</v>
      </c>
      <c r="J19891" s="334">
        <v>0</v>
      </c>
      <c r="K19891" s="334">
        <v>0</v>
      </c>
      <c r="L19891" s="334">
        <v>0</v>
      </c>
      <c r="M19891" s="334">
        <v>0</v>
      </c>
      <c r="N19891" s="334">
        <v>0</v>
      </c>
      <c r="O19891" s="334">
        <v>0</v>
      </c>
      <c r="P19891" s="334">
        <v>0</v>
      </c>
      <c r="Q19891" s="334">
        <v>0</v>
      </c>
      <c r="R19891" s="334">
        <v>0</v>
      </c>
      <c r="S19891" s="334">
        <v>0</v>
      </c>
      <c r="T19891" s="334">
        <v>0</v>
      </c>
      <c r="U19891" s="334">
        <v>0</v>
      </c>
      <c r="V19891" s="334">
        <v>0</v>
      </c>
      <c r="W19891" s="334">
        <v>0</v>
      </c>
      <c r="X19891" s="334">
        <v>0</v>
      </c>
      <c r="Y19891" s="334">
        <v>0</v>
      </c>
      <c r="Z19891" s="334">
        <v>0</v>
      </c>
      <c r="AA19891" s="334">
        <v>0</v>
      </c>
      <c r="AB19891" s="334">
        <v>0</v>
      </c>
      <c r="AD19891" s="334">
        <v>0</v>
      </c>
      <c r="AE19891" s="334">
        <f t="shared" si="3113"/>
        <v>0</v>
      </c>
      <c r="AF19891" s="334">
        <f t="shared" si="3114"/>
        <v>0</v>
      </c>
      <c r="AG19891" s="340">
        <f t="shared" si="3115"/>
        <v>0</v>
      </c>
      <c r="AI19891" s="340">
        <f t="shared" si="3112"/>
        <v>0</v>
      </c>
      <c r="AJ19891" s="340">
        <f t="shared" si="3112"/>
        <v>0</v>
      </c>
      <c r="AK19891" s="340">
        <f t="shared" si="3112"/>
        <v>0</v>
      </c>
      <c r="AL19891" s="340">
        <f t="shared" si="3112"/>
        <v>0</v>
      </c>
      <c r="AM19891" s="340">
        <f t="shared" si="3112"/>
        <v>0</v>
      </c>
    </row>
    <row r="19892" spans="1:39" x14ac:dyDescent="0.35">
      <c r="A19892" s="337">
        <v>41805</v>
      </c>
      <c r="B19892" s="338">
        <f t="shared" si="3107"/>
        <v>2014</v>
      </c>
      <c r="C19892" s="338">
        <f t="shared" si="3108"/>
        <v>6</v>
      </c>
      <c r="D19892" s="338">
        <f t="shared" si="3109"/>
        <v>15</v>
      </c>
      <c r="E19892" s="334">
        <v>0</v>
      </c>
      <c r="F19892" s="334">
        <v>0</v>
      </c>
      <c r="G19892" s="334">
        <v>0</v>
      </c>
      <c r="H19892" s="334">
        <v>0</v>
      </c>
      <c r="I19892" s="334">
        <v>0</v>
      </c>
      <c r="J19892" s="334">
        <v>0</v>
      </c>
      <c r="K19892" s="334">
        <v>0</v>
      </c>
      <c r="L19892" s="334">
        <v>0</v>
      </c>
      <c r="M19892" s="334">
        <v>0</v>
      </c>
      <c r="N19892" s="334">
        <v>0</v>
      </c>
      <c r="O19892" s="334">
        <v>0</v>
      </c>
      <c r="P19892" s="334">
        <v>0</v>
      </c>
      <c r="Q19892" s="334">
        <v>0</v>
      </c>
      <c r="R19892" s="334">
        <v>0</v>
      </c>
      <c r="S19892" s="334">
        <v>0.3</v>
      </c>
      <c r="T19892" s="334">
        <v>0</v>
      </c>
      <c r="U19892" s="334">
        <v>0</v>
      </c>
      <c r="V19892" s="334">
        <v>0</v>
      </c>
      <c r="W19892" s="334">
        <v>0</v>
      </c>
      <c r="X19892" s="334">
        <v>0</v>
      </c>
      <c r="Y19892" s="334">
        <v>0</v>
      </c>
      <c r="Z19892" s="334">
        <v>0</v>
      </c>
      <c r="AA19892" s="334">
        <v>0</v>
      </c>
      <c r="AB19892" s="334">
        <v>0</v>
      </c>
      <c r="AD19892" s="334">
        <v>0.3</v>
      </c>
      <c r="AE19892" s="334">
        <f t="shared" si="3113"/>
        <v>0.3</v>
      </c>
      <c r="AF19892" s="334">
        <f t="shared" si="3114"/>
        <v>0.3</v>
      </c>
      <c r="AG19892" s="340">
        <f t="shared" si="3115"/>
        <v>0</v>
      </c>
      <c r="AI19892" s="340">
        <f t="shared" ref="AI19892:AM19907" si="3116">IF($C19892=AI$1,$AF19892,0)</f>
        <v>0</v>
      </c>
      <c r="AJ19892" s="340">
        <f t="shared" si="3116"/>
        <v>0.3</v>
      </c>
      <c r="AK19892" s="340">
        <f t="shared" si="3116"/>
        <v>0</v>
      </c>
      <c r="AL19892" s="340">
        <f t="shared" si="3116"/>
        <v>0</v>
      </c>
      <c r="AM19892" s="340">
        <f t="shared" si="3116"/>
        <v>0</v>
      </c>
    </row>
    <row r="19893" spans="1:39" x14ac:dyDescent="0.35">
      <c r="A19893" s="337">
        <v>41806</v>
      </c>
      <c r="B19893" s="338">
        <f t="shared" si="3107"/>
        <v>2014</v>
      </c>
      <c r="C19893" s="338">
        <f t="shared" si="3108"/>
        <v>6</v>
      </c>
      <c r="D19893" s="338">
        <f t="shared" si="3109"/>
        <v>16</v>
      </c>
      <c r="E19893" s="334">
        <v>0</v>
      </c>
      <c r="F19893" s="334">
        <v>0</v>
      </c>
      <c r="G19893" s="334">
        <v>0</v>
      </c>
      <c r="H19893" s="334">
        <v>0</v>
      </c>
      <c r="I19893" s="334">
        <v>1.2</v>
      </c>
      <c r="J19893" s="334">
        <v>2.5</v>
      </c>
      <c r="K19893" s="334">
        <v>0.2</v>
      </c>
      <c r="L19893" s="334">
        <v>0</v>
      </c>
      <c r="M19893" s="334">
        <v>0</v>
      </c>
      <c r="N19893" s="334">
        <v>0</v>
      </c>
      <c r="O19893" s="334">
        <v>0</v>
      </c>
      <c r="P19893" s="334">
        <v>0.9</v>
      </c>
      <c r="Q19893" s="334">
        <v>0</v>
      </c>
      <c r="R19893" s="334">
        <v>0</v>
      </c>
      <c r="S19893" s="334">
        <v>0</v>
      </c>
      <c r="T19893" s="334">
        <v>0</v>
      </c>
      <c r="U19893" s="334">
        <v>0</v>
      </c>
      <c r="V19893" s="334">
        <v>0</v>
      </c>
      <c r="W19893" s="334">
        <v>0</v>
      </c>
      <c r="X19893" s="334">
        <v>1.4</v>
      </c>
      <c r="Y19893" s="334">
        <v>3.2</v>
      </c>
      <c r="Z19893" s="334">
        <v>3.1</v>
      </c>
      <c r="AA19893" s="334">
        <v>2.6</v>
      </c>
      <c r="AB19893" s="334">
        <v>0.5</v>
      </c>
      <c r="AD19893" s="334">
        <v>15.6</v>
      </c>
      <c r="AE19893" s="334">
        <f t="shared" si="3113"/>
        <v>15.6</v>
      </c>
      <c r="AF19893" s="334">
        <f t="shared" si="3114"/>
        <v>15.600000000000001</v>
      </c>
      <c r="AG19893" s="340">
        <f t="shared" si="3115"/>
        <v>1.7763568394002505E-15</v>
      </c>
      <c r="AI19893" s="340">
        <f t="shared" si="3116"/>
        <v>0</v>
      </c>
      <c r="AJ19893" s="340">
        <f t="shared" si="3116"/>
        <v>15.600000000000001</v>
      </c>
      <c r="AK19893" s="340">
        <f t="shared" si="3116"/>
        <v>0</v>
      </c>
      <c r="AL19893" s="340">
        <f t="shared" si="3116"/>
        <v>0</v>
      </c>
      <c r="AM19893" s="340">
        <f t="shared" si="3116"/>
        <v>0</v>
      </c>
    </row>
    <row r="19894" spans="1:39" x14ac:dyDescent="0.35">
      <c r="A19894" s="337">
        <v>41807</v>
      </c>
      <c r="B19894" s="338">
        <f t="shared" si="3107"/>
        <v>2014</v>
      </c>
      <c r="C19894" s="338">
        <f t="shared" si="3108"/>
        <v>6</v>
      </c>
      <c r="D19894" s="338">
        <f t="shared" si="3109"/>
        <v>17</v>
      </c>
      <c r="E19894" s="334">
        <v>0.3</v>
      </c>
      <c r="F19894" s="334">
        <v>0.3</v>
      </c>
      <c r="G19894" s="334">
        <v>0</v>
      </c>
      <c r="H19894" s="334">
        <v>0</v>
      </c>
      <c r="I19894" s="334">
        <v>0</v>
      </c>
      <c r="J19894" s="334">
        <v>0</v>
      </c>
      <c r="K19894" s="334">
        <v>0</v>
      </c>
      <c r="L19894" s="334">
        <v>0.3</v>
      </c>
      <c r="M19894" s="334">
        <v>0.3</v>
      </c>
      <c r="N19894" s="334">
        <v>0.3</v>
      </c>
      <c r="O19894" s="334">
        <v>0.3</v>
      </c>
      <c r="P19894" s="334">
        <v>0</v>
      </c>
      <c r="Q19894" s="334">
        <v>0</v>
      </c>
      <c r="R19894" s="334">
        <v>0</v>
      </c>
      <c r="S19894" s="334">
        <v>0</v>
      </c>
      <c r="T19894" s="334">
        <v>0</v>
      </c>
      <c r="U19894" s="334">
        <v>0.4</v>
      </c>
      <c r="V19894" s="334">
        <v>0.3</v>
      </c>
      <c r="W19894" s="334">
        <v>0.3</v>
      </c>
      <c r="X19894" s="334">
        <v>0.3</v>
      </c>
      <c r="Y19894" s="334">
        <v>0.3</v>
      </c>
      <c r="Z19894" s="334">
        <v>0.3</v>
      </c>
      <c r="AA19894" s="334">
        <v>0</v>
      </c>
      <c r="AB19894" s="334">
        <v>0.3</v>
      </c>
      <c r="AD19894" s="334">
        <v>4</v>
      </c>
      <c r="AE19894" s="334">
        <f t="shared" si="3113"/>
        <v>4</v>
      </c>
      <c r="AF19894" s="334">
        <f t="shared" si="3114"/>
        <v>3.9999999999999991</v>
      </c>
      <c r="AG19894" s="340">
        <f t="shared" si="3115"/>
        <v>8.8817841970012523E-16</v>
      </c>
      <c r="AI19894" s="340">
        <f t="shared" si="3116"/>
        <v>0</v>
      </c>
      <c r="AJ19894" s="340">
        <f t="shared" si="3116"/>
        <v>3.9999999999999991</v>
      </c>
      <c r="AK19894" s="340">
        <f t="shared" si="3116"/>
        <v>0</v>
      </c>
      <c r="AL19894" s="340">
        <f t="shared" si="3116"/>
        <v>0</v>
      </c>
      <c r="AM19894" s="340">
        <f t="shared" si="3116"/>
        <v>0</v>
      </c>
    </row>
    <row r="19895" spans="1:39" x14ac:dyDescent="0.35">
      <c r="A19895" s="337">
        <v>41808</v>
      </c>
      <c r="B19895" s="338">
        <f t="shared" si="3107"/>
        <v>2014</v>
      </c>
      <c r="C19895" s="338">
        <f t="shared" si="3108"/>
        <v>6</v>
      </c>
      <c r="D19895" s="338">
        <f t="shared" si="3109"/>
        <v>18</v>
      </c>
      <c r="E19895" s="334">
        <v>1.1000000000000001</v>
      </c>
      <c r="F19895" s="334">
        <v>1.1000000000000001</v>
      </c>
      <c r="G19895" s="334">
        <v>1.1000000000000001</v>
      </c>
      <c r="H19895" s="334">
        <v>1.1000000000000001</v>
      </c>
      <c r="I19895" s="334">
        <v>1.1000000000000001</v>
      </c>
      <c r="J19895" s="334">
        <v>1.1000000000000001</v>
      </c>
      <c r="K19895" s="334">
        <v>0</v>
      </c>
      <c r="L19895" s="334">
        <v>0</v>
      </c>
      <c r="M19895" s="334">
        <v>0</v>
      </c>
      <c r="N19895" s="334">
        <v>0</v>
      </c>
      <c r="O19895" s="334">
        <v>1.1000000000000001</v>
      </c>
      <c r="P19895" s="334">
        <v>0</v>
      </c>
      <c r="Q19895" s="334">
        <v>0</v>
      </c>
      <c r="R19895" s="334">
        <v>0</v>
      </c>
      <c r="S19895" s="334">
        <v>0</v>
      </c>
      <c r="T19895" s="334">
        <v>1</v>
      </c>
      <c r="U19895" s="334">
        <v>1.1000000000000001</v>
      </c>
      <c r="V19895" s="334">
        <v>1.1000000000000001</v>
      </c>
      <c r="W19895" s="334">
        <v>1.1000000000000001</v>
      </c>
      <c r="X19895" s="334">
        <v>1.1000000000000001</v>
      </c>
      <c r="Y19895" s="334">
        <v>0</v>
      </c>
      <c r="Z19895" s="334">
        <v>1.1000000000000001</v>
      </c>
      <c r="AA19895" s="334">
        <v>1.1000000000000001</v>
      </c>
      <c r="AB19895" s="334">
        <v>1.1000000000000001</v>
      </c>
      <c r="AD19895" s="334">
        <v>16.399999999999999</v>
      </c>
      <c r="AE19895" s="334">
        <f t="shared" si="3113"/>
        <v>16.399999999999999</v>
      </c>
      <c r="AF19895" s="334">
        <f t="shared" si="3114"/>
        <v>16.399999999999999</v>
      </c>
      <c r="AG19895" s="340">
        <f t="shared" si="3115"/>
        <v>0</v>
      </c>
      <c r="AI19895" s="340">
        <f t="shared" si="3116"/>
        <v>0</v>
      </c>
      <c r="AJ19895" s="340">
        <f t="shared" si="3116"/>
        <v>16.399999999999999</v>
      </c>
      <c r="AK19895" s="340">
        <f t="shared" si="3116"/>
        <v>0</v>
      </c>
      <c r="AL19895" s="340">
        <f t="shared" si="3116"/>
        <v>0</v>
      </c>
      <c r="AM19895" s="340">
        <f t="shared" si="3116"/>
        <v>0</v>
      </c>
    </row>
    <row r="19896" spans="1:39" x14ac:dyDescent="0.35">
      <c r="A19896" s="337">
        <v>41809</v>
      </c>
      <c r="B19896" s="338">
        <f t="shared" si="3107"/>
        <v>2014</v>
      </c>
      <c r="C19896" s="338">
        <f t="shared" si="3108"/>
        <v>6</v>
      </c>
      <c r="D19896" s="338">
        <f t="shared" si="3109"/>
        <v>19</v>
      </c>
      <c r="E19896" s="334">
        <v>6.3</v>
      </c>
      <c r="F19896" s="334">
        <v>2.6</v>
      </c>
      <c r="G19896" s="334">
        <v>1.3</v>
      </c>
      <c r="H19896" s="334">
        <v>0.2</v>
      </c>
      <c r="I19896" s="334">
        <v>0.9</v>
      </c>
      <c r="J19896" s="334">
        <v>6.2</v>
      </c>
      <c r="K19896" s="334">
        <v>4.5999999999999996</v>
      </c>
      <c r="L19896" s="334">
        <v>1.2</v>
      </c>
      <c r="M19896" s="334">
        <v>1.3</v>
      </c>
      <c r="N19896" s="334">
        <v>0.9</v>
      </c>
      <c r="O19896" s="334">
        <v>0.3</v>
      </c>
      <c r="P19896" s="334">
        <v>1.7</v>
      </c>
      <c r="Q19896" s="334">
        <v>0.4</v>
      </c>
      <c r="R19896" s="334">
        <v>0</v>
      </c>
      <c r="S19896" s="334">
        <v>0.2</v>
      </c>
      <c r="T19896" s="334">
        <v>0</v>
      </c>
      <c r="U19896" s="334">
        <v>0.3</v>
      </c>
      <c r="V19896" s="334">
        <v>0.6</v>
      </c>
      <c r="W19896" s="334">
        <v>0</v>
      </c>
      <c r="X19896" s="334">
        <v>0</v>
      </c>
      <c r="Y19896" s="334">
        <v>0</v>
      </c>
      <c r="Z19896" s="334">
        <v>0.2</v>
      </c>
      <c r="AA19896" s="334">
        <v>0</v>
      </c>
      <c r="AB19896" s="334">
        <v>0</v>
      </c>
      <c r="AD19896" s="334">
        <v>29.2</v>
      </c>
      <c r="AE19896" s="334">
        <f t="shared" si="3113"/>
        <v>29.2</v>
      </c>
      <c r="AF19896" s="334">
        <f t="shared" si="3114"/>
        <v>29.2</v>
      </c>
      <c r="AG19896" s="340">
        <f t="shared" si="3115"/>
        <v>0</v>
      </c>
      <c r="AI19896" s="340">
        <f t="shared" si="3116"/>
        <v>0</v>
      </c>
      <c r="AJ19896" s="340">
        <f t="shared" si="3116"/>
        <v>29.2</v>
      </c>
      <c r="AK19896" s="340">
        <f t="shared" si="3116"/>
        <v>0</v>
      </c>
      <c r="AL19896" s="340">
        <f t="shared" si="3116"/>
        <v>0</v>
      </c>
      <c r="AM19896" s="340">
        <f t="shared" si="3116"/>
        <v>0</v>
      </c>
    </row>
    <row r="19897" spans="1:39" x14ac:dyDescent="0.35">
      <c r="A19897" s="337">
        <v>41810</v>
      </c>
      <c r="B19897" s="338">
        <f t="shared" si="3107"/>
        <v>2014</v>
      </c>
      <c r="C19897" s="338">
        <f t="shared" si="3108"/>
        <v>6</v>
      </c>
      <c r="D19897" s="338">
        <f t="shared" si="3109"/>
        <v>20</v>
      </c>
      <c r="E19897" s="334">
        <v>0</v>
      </c>
      <c r="F19897" s="334">
        <v>0</v>
      </c>
      <c r="G19897" s="334">
        <v>0</v>
      </c>
      <c r="H19897" s="334">
        <v>0</v>
      </c>
      <c r="I19897" s="334">
        <v>0</v>
      </c>
      <c r="J19897" s="334">
        <v>0</v>
      </c>
      <c r="K19897" s="334">
        <v>0</v>
      </c>
      <c r="L19897" s="334">
        <v>0</v>
      </c>
      <c r="M19897" s="334">
        <v>0</v>
      </c>
      <c r="N19897" s="334">
        <v>0</v>
      </c>
      <c r="O19897" s="334">
        <v>0</v>
      </c>
      <c r="P19897" s="334">
        <v>0</v>
      </c>
      <c r="Q19897" s="334">
        <v>0</v>
      </c>
      <c r="R19897" s="334">
        <v>0</v>
      </c>
      <c r="S19897" s="334">
        <v>0</v>
      </c>
      <c r="T19897" s="334">
        <v>0</v>
      </c>
      <c r="U19897" s="334">
        <v>0</v>
      </c>
      <c r="V19897" s="334">
        <v>0</v>
      </c>
      <c r="W19897" s="334">
        <v>0</v>
      </c>
      <c r="X19897" s="334">
        <v>0.3</v>
      </c>
      <c r="Y19897" s="334">
        <v>0.4</v>
      </c>
      <c r="Z19897" s="334">
        <v>0.3</v>
      </c>
      <c r="AA19897" s="334">
        <v>0.4</v>
      </c>
      <c r="AB19897" s="334">
        <v>0.4</v>
      </c>
      <c r="AD19897" s="334">
        <v>1.8</v>
      </c>
      <c r="AE19897" s="334">
        <f t="shared" si="3113"/>
        <v>1.8</v>
      </c>
      <c r="AF19897" s="334">
        <f t="shared" si="3114"/>
        <v>1.7999999999999998</v>
      </c>
      <c r="AG19897" s="340">
        <f t="shared" si="3115"/>
        <v>2.2204460492503131E-16</v>
      </c>
      <c r="AI19897" s="340">
        <f t="shared" si="3116"/>
        <v>0</v>
      </c>
      <c r="AJ19897" s="340">
        <f t="shared" si="3116"/>
        <v>1.7999999999999998</v>
      </c>
      <c r="AK19897" s="340">
        <f t="shared" si="3116"/>
        <v>0</v>
      </c>
      <c r="AL19897" s="340">
        <f t="shared" si="3116"/>
        <v>0</v>
      </c>
      <c r="AM19897" s="340">
        <f t="shared" si="3116"/>
        <v>0</v>
      </c>
    </row>
    <row r="19898" spans="1:39" x14ac:dyDescent="0.35">
      <c r="A19898" s="337">
        <v>41811</v>
      </c>
      <c r="B19898" s="338">
        <f t="shared" si="3107"/>
        <v>2014</v>
      </c>
      <c r="C19898" s="338">
        <f t="shared" si="3108"/>
        <v>6</v>
      </c>
      <c r="D19898" s="338">
        <f t="shared" si="3109"/>
        <v>21</v>
      </c>
      <c r="E19898" s="334">
        <v>0</v>
      </c>
      <c r="F19898" s="334">
        <v>0</v>
      </c>
      <c r="G19898" s="334">
        <v>0</v>
      </c>
      <c r="H19898" s="334">
        <v>0.5</v>
      </c>
      <c r="I19898" s="334">
        <v>0.5</v>
      </c>
      <c r="J19898" s="334">
        <v>0.5</v>
      </c>
      <c r="K19898" s="334">
        <v>0.4</v>
      </c>
      <c r="L19898" s="334">
        <v>0.5</v>
      </c>
      <c r="M19898" s="334">
        <v>0</v>
      </c>
      <c r="N19898" s="334">
        <v>0.5</v>
      </c>
      <c r="O19898" s="334">
        <v>0.5</v>
      </c>
      <c r="P19898" s="334">
        <v>0</v>
      </c>
      <c r="Q19898" s="334">
        <v>0</v>
      </c>
      <c r="R19898" s="334">
        <v>0</v>
      </c>
      <c r="S19898" s="334">
        <v>0</v>
      </c>
      <c r="T19898" s="334">
        <v>0</v>
      </c>
      <c r="U19898" s="334">
        <v>0</v>
      </c>
      <c r="V19898" s="334">
        <v>0</v>
      </c>
      <c r="W19898" s="334">
        <v>0</v>
      </c>
      <c r="X19898" s="334">
        <v>0</v>
      </c>
      <c r="Y19898" s="334">
        <v>0</v>
      </c>
      <c r="Z19898" s="334">
        <v>0</v>
      </c>
      <c r="AA19898" s="334">
        <v>0</v>
      </c>
      <c r="AB19898" s="334">
        <v>0</v>
      </c>
      <c r="AD19898" s="334">
        <v>3.4</v>
      </c>
      <c r="AE19898" s="334">
        <f t="shared" si="3113"/>
        <v>3.4</v>
      </c>
      <c r="AF19898" s="334">
        <f t="shared" si="3114"/>
        <v>3.4</v>
      </c>
      <c r="AG19898" s="340">
        <f t="shared" si="3115"/>
        <v>0</v>
      </c>
      <c r="AI19898" s="340">
        <f t="shared" si="3116"/>
        <v>0</v>
      </c>
      <c r="AJ19898" s="340">
        <f t="shared" si="3116"/>
        <v>3.4</v>
      </c>
      <c r="AK19898" s="340">
        <f t="shared" si="3116"/>
        <v>0</v>
      </c>
      <c r="AL19898" s="340">
        <f t="shared" si="3116"/>
        <v>0</v>
      </c>
      <c r="AM19898" s="340">
        <f t="shared" si="3116"/>
        <v>0</v>
      </c>
    </row>
    <row r="19899" spans="1:39" x14ac:dyDescent="0.35">
      <c r="A19899" s="337">
        <v>41812</v>
      </c>
      <c r="B19899" s="338">
        <f t="shared" si="3107"/>
        <v>2014</v>
      </c>
      <c r="C19899" s="338">
        <f t="shared" si="3108"/>
        <v>6</v>
      </c>
      <c r="D19899" s="338">
        <f t="shared" si="3109"/>
        <v>22</v>
      </c>
      <c r="E19899" s="334">
        <v>0</v>
      </c>
      <c r="F19899" s="334">
        <v>0</v>
      </c>
      <c r="G19899" s="334">
        <v>0</v>
      </c>
      <c r="H19899" s="334">
        <v>0</v>
      </c>
      <c r="I19899" s="334">
        <v>0</v>
      </c>
      <c r="J19899" s="334">
        <v>0</v>
      </c>
      <c r="K19899" s="334">
        <v>0</v>
      </c>
      <c r="L19899" s="334">
        <v>0</v>
      </c>
      <c r="M19899" s="334">
        <v>0</v>
      </c>
      <c r="N19899" s="334">
        <v>0</v>
      </c>
      <c r="O19899" s="334">
        <v>0</v>
      </c>
      <c r="P19899" s="334">
        <v>0</v>
      </c>
      <c r="Q19899" s="334">
        <v>0</v>
      </c>
      <c r="R19899" s="334">
        <v>0</v>
      </c>
      <c r="S19899" s="334">
        <v>0</v>
      </c>
      <c r="T19899" s="334">
        <v>0</v>
      </c>
      <c r="U19899" s="334">
        <v>0</v>
      </c>
      <c r="V19899" s="334">
        <v>0</v>
      </c>
      <c r="W19899" s="334">
        <v>0</v>
      </c>
      <c r="X19899" s="334">
        <v>0</v>
      </c>
      <c r="Y19899" s="334">
        <v>0</v>
      </c>
      <c r="Z19899" s="334">
        <v>0</v>
      </c>
      <c r="AA19899" s="334">
        <v>0</v>
      </c>
      <c r="AB19899" s="334">
        <v>0</v>
      </c>
      <c r="AD19899" s="334">
        <v>0</v>
      </c>
      <c r="AE19899" s="334">
        <f t="shared" si="3113"/>
        <v>0</v>
      </c>
      <c r="AF19899" s="334">
        <f t="shared" si="3114"/>
        <v>0</v>
      </c>
      <c r="AG19899" s="340">
        <f t="shared" si="3115"/>
        <v>0</v>
      </c>
      <c r="AI19899" s="340">
        <f t="shared" si="3116"/>
        <v>0</v>
      </c>
      <c r="AJ19899" s="340">
        <f t="shared" si="3116"/>
        <v>0</v>
      </c>
      <c r="AK19899" s="340">
        <f t="shared" si="3116"/>
        <v>0</v>
      </c>
      <c r="AL19899" s="340">
        <f t="shared" si="3116"/>
        <v>0</v>
      </c>
      <c r="AM19899" s="340">
        <f t="shared" si="3116"/>
        <v>0</v>
      </c>
    </row>
    <row r="19900" spans="1:39" x14ac:dyDescent="0.35">
      <c r="A19900" s="337">
        <v>41813</v>
      </c>
      <c r="B19900" s="338">
        <f t="shared" si="3107"/>
        <v>2014</v>
      </c>
      <c r="C19900" s="338">
        <f t="shared" si="3108"/>
        <v>6</v>
      </c>
      <c r="D19900" s="338">
        <f t="shared" si="3109"/>
        <v>23</v>
      </c>
      <c r="E19900" s="334">
        <v>0</v>
      </c>
      <c r="F19900" s="334">
        <v>0</v>
      </c>
      <c r="G19900" s="334">
        <v>0</v>
      </c>
      <c r="H19900" s="334">
        <v>0</v>
      </c>
      <c r="I19900" s="334">
        <v>0</v>
      </c>
      <c r="J19900" s="334">
        <v>0</v>
      </c>
      <c r="K19900" s="334">
        <v>0</v>
      </c>
      <c r="L19900" s="334">
        <v>0</v>
      </c>
      <c r="M19900" s="334">
        <v>0</v>
      </c>
      <c r="N19900" s="334">
        <v>0</v>
      </c>
      <c r="O19900" s="334">
        <v>0</v>
      </c>
      <c r="P19900" s="334">
        <v>0</v>
      </c>
      <c r="Q19900" s="334">
        <v>0</v>
      </c>
      <c r="R19900" s="334">
        <v>0</v>
      </c>
      <c r="S19900" s="334">
        <v>0</v>
      </c>
      <c r="T19900" s="334">
        <v>0</v>
      </c>
      <c r="U19900" s="334">
        <v>0</v>
      </c>
      <c r="V19900" s="334">
        <v>0</v>
      </c>
      <c r="W19900" s="334">
        <v>0</v>
      </c>
      <c r="X19900" s="334">
        <v>0</v>
      </c>
      <c r="Y19900" s="334">
        <v>0</v>
      </c>
      <c r="Z19900" s="334">
        <v>0</v>
      </c>
      <c r="AA19900" s="334">
        <v>0</v>
      </c>
      <c r="AB19900" s="334">
        <v>0</v>
      </c>
      <c r="AD19900" s="334">
        <v>0</v>
      </c>
      <c r="AE19900" s="334">
        <f t="shared" si="3113"/>
        <v>0</v>
      </c>
      <c r="AF19900" s="334">
        <f t="shared" si="3114"/>
        <v>0</v>
      </c>
      <c r="AG19900" s="340">
        <f t="shared" si="3115"/>
        <v>0</v>
      </c>
      <c r="AI19900" s="340">
        <f t="shared" si="3116"/>
        <v>0</v>
      </c>
      <c r="AJ19900" s="340">
        <f t="shared" si="3116"/>
        <v>0</v>
      </c>
      <c r="AK19900" s="340">
        <f t="shared" si="3116"/>
        <v>0</v>
      </c>
      <c r="AL19900" s="340">
        <f t="shared" si="3116"/>
        <v>0</v>
      </c>
      <c r="AM19900" s="340">
        <f t="shared" si="3116"/>
        <v>0</v>
      </c>
    </row>
    <row r="19901" spans="1:39" x14ac:dyDescent="0.35">
      <c r="A19901" s="337">
        <v>41814</v>
      </c>
      <c r="B19901" s="338">
        <f t="shared" si="3107"/>
        <v>2014</v>
      </c>
      <c r="C19901" s="338">
        <f t="shared" si="3108"/>
        <v>6</v>
      </c>
      <c r="D19901" s="338">
        <f t="shared" si="3109"/>
        <v>24</v>
      </c>
      <c r="E19901" s="334">
        <v>0</v>
      </c>
      <c r="F19901" s="334">
        <v>0</v>
      </c>
      <c r="G19901" s="334">
        <v>0</v>
      </c>
      <c r="H19901" s="334">
        <v>0</v>
      </c>
      <c r="I19901" s="334">
        <v>0</v>
      </c>
      <c r="J19901" s="334">
        <v>0</v>
      </c>
      <c r="K19901" s="334">
        <v>0</v>
      </c>
      <c r="L19901" s="334">
        <v>0</v>
      </c>
      <c r="M19901" s="334">
        <v>0</v>
      </c>
      <c r="N19901" s="334">
        <v>0</v>
      </c>
      <c r="O19901" s="334">
        <v>0</v>
      </c>
      <c r="P19901" s="334">
        <v>0</v>
      </c>
      <c r="Q19901" s="334">
        <v>0</v>
      </c>
      <c r="R19901" s="334">
        <v>0</v>
      </c>
      <c r="S19901" s="334">
        <v>0</v>
      </c>
      <c r="T19901" s="334">
        <v>0</v>
      </c>
      <c r="U19901" s="334">
        <v>0.2</v>
      </c>
      <c r="V19901" s="334">
        <v>0</v>
      </c>
      <c r="W19901" s="334">
        <v>0</v>
      </c>
      <c r="X19901" s="334">
        <v>0</v>
      </c>
      <c r="Y19901" s="334">
        <v>0</v>
      </c>
      <c r="Z19901" s="334">
        <v>0</v>
      </c>
      <c r="AA19901" s="334">
        <v>0</v>
      </c>
      <c r="AB19901" s="334">
        <v>0</v>
      </c>
      <c r="AD19901" s="334">
        <v>0.2</v>
      </c>
      <c r="AE19901" s="334">
        <f t="shared" si="3113"/>
        <v>0.2</v>
      </c>
      <c r="AF19901" s="334">
        <f t="shared" si="3114"/>
        <v>0.2</v>
      </c>
      <c r="AG19901" s="340">
        <f t="shared" si="3115"/>
        <v>0</v>
      </c>
      <c r="AI19901" s="340">
        <f t="shared" si="3116"/>
        <v>0</v>
      </c>
      <c r="AJ19901" s="340">
        <f t="shared" si="3116"/>
        <v>0.2</v>
      </c>
      <c r="AK19901" s="340">
        <f t="shared" si="3116"/>
        <v>0</v>
      </c>
      <c r="AL19901" s="340">
        <f t="shared" si="3116"/>
        <v>0</v>
      </c>
      <c r="AM19901" s="340">
        <f t="shared" si="3116"/>
        <v>0</v>
      </c>
    </row>
    <row r="19902" spans="1:39" x14ac:dyDescent="0.35">
      <c r="A19902" s="337">
        <v>41815</v>
      </c>
      <c r="B19902" s="338">
        <f t="shared" si="3107"/>
        <v>2014</v>
      </c>
      <c r="C19902" s="338">
        <f t="shared" si="3108"/>
        <v>6</v>
      </c>
      <c r="D19902" s="338">
        <f t="shared" si="3109"/>
        <v>25</v>
      </c>
      <c r="E19902" s="334">
        <v>0</v>
      </c>
      <c r="F19902" s="334">
        <v>0</v>
      </c>
      <c r="G19902" s="334">
        <v>0</v>
      </c>
      <c r="H19902" s="334">
        <v>0</v>
      </c>
      <c r="I19902" s="334">
        <v>0</v>
      </c>
      <c r="J19902" s="334">
        <v>0</v>
      </c>
      <c r="K19902" s="334">
        <v>0.4</v>
      </c>
      <c r="L19902" s="334">
        <v>1.4</v>
      </c>
      <c r="M19902" s="334">
        <v>0</v>
      </c>
      <c r="N19902" s="334">
        <v>0</v>
      </c>
      <c r="O19902" s="334">
        <v>0</v>
      </c>
      <c r="P19902" s="334">
        <v>0</v>
      </c>
      <c r="Q19902" s="334">
        <v>0</v>
      </c>
      <c r="R19902" s="334">
        <v>0</v>
      </c>
      <c r="S19902" s="334">
        <v>0</v>
      </c>
      <c r="T19902" s="334">
        <v>0</v>
      </c>
      <c r="U19902" s="334">
        <v>0</v>
      </c>
      <c r="V19902" s="334">
        <v>0</v>
      </c>
      <c r="W19902" s="334">
        <v>0</v>
      </c>
      <c r="X19902" s="334">
        <v>0</v>
      </c>
      <c r="Y19902" s="334">
        <v>0</v>
      </c>
      <c r="Z19902" s="334">
        <v>0</v>
      </c>
      <c r="AA19902" s="334">
        <v>0</v>
      </c>
      <c r="AB19902" s="334">
        <v>0</v>
      </c>
      <c r="AD19902" s="334">
        <v>1.8</v>
      </c>
      <c r="AE19902" s="334">
        <f t="shared" si="3113"/>
        <v>1.8</v>
      </c>
      <c r="AF19902" s="334">
        <f t="shared" si="3114"/>
        <v>1.7999999999999998</v>
      </c>
      <c r="AG19902" s="340">
        <f t="shared" si="3115"/>
        <v>2.2204460492503131E-16</v>
      </c>
      <c r="AI19902" s="340">
        <f t="shared" si="3116"/>
        <v>0</v>
      </c>
      <c r="AJ19902" s="340">
        <f t="shared" si="3116"/>
        <v>1.7999999999999998</v>
      </c>
      <c r="AK19902" s="340">
        <f t="shared" si="3116"/>
        <v>0</v>
      </c>
      <c r="AL19902" s="340">
        <f t="shared" si="3116"/>
        <v>0</v>
      </c>
      <c r="AM19902" s="340">
        <f t="shared" si="3116"/>
        <v>0</v>
      </c>
    </row>
    <row r="19903" spans="1:39" x14ac:dyDescent="0.35">
      <c r="A19903" s="337">
        <v>41816</v>
      </c>
      <c r="B19903" s="338">
        <f t="shared" si="3107"/>
        <v>2014</v>
      </c>
      <c r="C19903" s="338">
        <f t="shared" si="3108"/>
        <v>6</v>
      </c>
      <c r="D19903" s="338">
        <f t="shared" si="3109"/>
        <v>26</v>
      </c>
      <c r="E19903" s="334">
        <v>0</v>
      </c>
      <c r="F19903" s="334">
        <v>0</v>
      </c>
      <c r="G19903" s="334">
        <v>0</v>
      </c>
      <c r="H19903" s="334">
        <v>0</v>
      </c>
      <c r="I19903" s="334">
        <v>0</v>
      </c>
      <c r="J19903" s="334">
        <v>0</v>
      </c>
      <c r="K19903" s="334">
        <v>0</v>
      </c>
      <c r="L19903" s="334">
        <v>0</v>
      </c>
      <c r="M19903" s="334">
        <v>0</v>
      </c>
      <c r="N19903" s="334">
        <v>0</v>
      </c>
      <c r="O19903" s="334">
        <v>0</v>
      </c>
      <c r="P19903" s="334">
        <v>0</v>
      </c>
      <c r="Q19903" s="334">
        <v>0</v>
      </c>
      <c r="R19903" s="334">
        <v>0</v>
      </c>
      <c r="S19903" s="334">
        <v>0</v>
      </c>
      <c r="T19903" s="334">
        <v>0</v>
      </c>
      <c r="U19903" s="334">
        <v>0</v>
      </c>
      <c r="V19903" s="334">
        <v>0</v>
      </c>
      <c r="W19903" s="334">
        <v>0</v>
      </c>
      <c r="X19903" s="334">
        <v>0</v>
      </c>
      <c r="Y19903" s="334">
        <v>0</v>
      </c>
      <c r="Z19903" s="334">
        <v>0</v>
      </c>
      <c r="AA19903" s="334">
        <v>0</v>
      </c>
      <c r="AB19903" s="334">
        <v>0</v>
      </c>
      <c r="AD19903" s="334">
        <v>0</v>
      </c>
      <c r="AE19903" s="334">
        <f t="shared" si="3113"/>
        <v>0</v>
      </c>
      <c r="AF19903" s="334">
        <f t="shared" si="3114"/>
        <v>0</v>
      </c>
      <c r="AG19903" s="340">
        <f t="shared" si="3115"/>
        <v>0</v>
      </c>
      <c r="AI19903" s="340">
        <f t="shared" si="3116"/>
        <v>0</v>
      </c>
      <c r="AJ19903" s="340">
        <f t="shared" si="3116"/>
        <v>0</v>
      </c>
      <c r="AK19903" s="340">
        <f t="shared" si="3116"/>
        <v>0</v>
      </c>
      <c r="AL19903" s="340">
        <f t="shared" si="3116"/>
        <v>0</v>
      </c>
      <c r="AM19903" s="340">
        <f t="shared" si="3116"/>
        <v>0</v>
      </c>
    </row>
    <row r="19904" spans="1:39" x14ac:dyDescent="0.35">
      <c r="A19904" s="337">
        <v>41817</v>
      </c>
      <c r="B19904" s="338">
        <f t="shared" si="3107"/>
        <v>2014</v>
      </c>
      <c r="C19904" s="338">
        <f t="shared" si="3108"/>
        <v>6</v>
      </c>
      <c r="D19904" s="338">
        <f t="shared" si="3109"/>
        <v>27</v>
      </c>
      <c r="E19904" s="334">
        <v>0</v>
      </c>
      <c r="F19904" s="334">
        <v>0</v>
      </c>
      <c r="G19904" s="334">
        <v>0</v>
      </c>
      <c r="H19904" s="334">
        <v>0</v>
      </c>
      <c r="I19904" s="334">
        <v>0</v>
      </c>
      <c r="J19904" s="334">
        <v>0</v>
      </c>
      <c r="K19904" s="334">
        <v>0</v>
      </c>
      <c r="L19904" s="334">
        <v>0</v>
      </c>
      <c r="M19904" s="334">
        <v>0</v>
      </c>
      <c r="N19904" s="334">
        <v>0</v>
      </c>
      <c r="O19904" s="334">
        <v>0</v>
      </c>
      <c r="P19904" s="334">
        <v>0</v>
      </c>
      <c r="Q19904" s="334">
        <v>0</v>
      </c>
      <c r="R19904" s="334">
        <v>0</v>
      </c>
      <c r="S19904" s="334">
        <v>0</v>
      </c>
      <c r="T19904" s="334">
        <v>0</v>
      </c>
      <c r="U19904" s="334">
        <v>0</v>
      </c>
      <c r="V19904" s="334">
        <v>0</v>
      </c>
      <c r="W19904" s="334">
        <v>0</v>
      </c>
      <c r="X19904" s="334">
        <v>0</v>
      </c>
      <c r="Y19904" s="334">
        <v>0</v>
      </c>
      <c r="Z19904" s="334">
        <v>2.2000000000000002</v>
      </c>
      <c r="AA19904" s="334">
        <v>0</v>
      </c>
      <c r="AB19904" s="334">
        <v>0</v>
      </c>
      <c r="AD19904" s="334">
        <v>2.2000000000000002</v>
      </c>
      <c r="AE19904" s="334">
        <f t="shared" si="3113"/>
        <v>2.2000000000000002</v>
      </c>
      <c r="AF19904" s="334">
        <f t="shared" si="3114"/>
        <v>2.2000000000000002</v>
      </c>
      <c r="AG19904" s="340">
        <f t="shared" si="3115"/>
        <v>0</v>
      </c>
      <c r="AI19904" s="340">
        <f t="shared" si="3116"/>
        <v>0</v>
      </c>
      <c r="AJ19904" s="340">
        <f t="shared" si="3116"/>
        <v>2.2000000000000002</v>
      </c>
      <c r="AK19904" s="340">
        <f t="shared" si="3116"/>
        <v>0</v>
      </c>
      <c r="AL19904" s="340">
        <f t="shared" si="3116"/>
        <v>0</v>
      </c>
      <c r="AM19904" s="340">
        <f t="shared" si="3116"/>
        <v>0</v>
      </c>
    </row>
    <row r="19905" spans="1:39" x14ac:dyDescent="0.35">
      <c r="A19905" s="337">
        <v>41818</v>
      </c>
      <c r="B19905" s="338">
        <f t="shared" si="3107"/>
        <v>2014</v>
      </c>
      <c r="C19905" s="338">
        <f t="shared" si="3108"/>
        <v>6</v>
      </c>
      <c r="D19905" s="338">
        <f t="shared" si="3109"/>
        <v>28</v>
      </c>
      <c r="E19905" s="334">
        <v>0</v>
      </c>
      <c r="F19905" s="334">
        <v>0</v>
      </c>
      <c r="G19905" s="334">
        <v>0</v>
      </c>
      <c r="H19905" s="334">
        <v>0</v>
      </c>
      <c r="I19905" s="334">
        <v>0</v>
      </c>
      <c r="J19905" s="334">
        <v>0</v>
      </c>
      <c r="K19905" s="334">
        <v>0</v>
      </c>
      <c r="L19905" s="334">
        <v>0</v>
      </c>
      <c r="M19905" s="334">
        <v>0</v>
      </c>
      <c r="N19905" s="334">
        <v>0</v>
      </c>
      <c r="O19905" s="334">
        <v>0</v>
      </c>
      <c r="P19905" s="334">
        <v>0</v>
      </c>
      <c r="Q19905" s="334">
        <v>0</v>
      </c>
      <c r="R19905" s="334">
        <v>0</v>
      </c>
      <c r="S19905" s="334">
        <v>0</v>
      </c>
      <c r="T19905" s="334">
        <v>0</v>
      </c>
      <c r="U19905" s="334">
        <v>0</v>
      </c>
      <c r="V19905" s="334">
        <v>0</v>
      </c>
      <c r="W19905" s="334">
        <v>0</v>
      </c>
      <c r="X19905" s="334">
        <v>0.2</v>
      </c>
      <c r="Y19905" s="334">
        <v>0</v>
      </c>
      <c r="Z19905" s="334">
        <v>0.2</v>
      </c>
      <c r="AA19905" s="334">
        <v>0</v>
      </c>
      <c r="AB19905" s="334">
        <v>0</v>
      </c>
      <c r="AD19905" s="334">
        <v>0.4</v>
      </c>
      <c r="AE19905" s="334">
        <f t="shared" si="3113"/>
        <v>0.4</v>
      </c>
      <c r="AF19905" s="334">
        <f t="shared" si="3114"/>
        <v>0.4</v>
      </c>
      <c r="AG19905" s="340">
        <f t="shared" si="3115"/>
        <v>0</v>
      </c>
      <c r="AI19905" s="340">
        <f t="shared" si="3116"/>
        <v>0</v>
      </c>
      <c r="AJ19905" s="340">
        <f t="shared" si="3116"/>
        <v>0.4</v>
      </c>
      <c r="AK19905" s="340">
        <f t="shared" si="3116"/>
        <v>0</v>
      </c>
      <c r="AL19905" s="340">
        <f t="shared" si="3116"/>
        <v>0</v>
      </c>
      <c r="AM19905" s="340">
        <f t="shared" si="3116"/>
        <v>0</v>
      </c>
    </row>
    <row r="19906" spans="1:39" x14ac:dyDescent="0.35">
      <c r="A19906" s="337">
        <v>41819</v>
      </c>
      <c r="B19906" s="338">
        <f t="shared" si="3107"/>
        <v>2014</v>
      </c>
      <c r="C19906" s="338">
        <f t="shared" si="3108"/>
        <v>6</v>
      </c>
      <c r="D19906" s="338">
        <f t="shared" si="3109"/>
        <v>29</v>
      </c>
      <c r="E19906" s="334">
        <v>2</v>
      </c>
      <c r="F19906" s="334">
        <v>0</v>
      </c>
      <c r="G19906" s="334">
        <v>0</v>
      </c>
      <c r="H19906" s="334">
        <v>0</v>
      </c>
      <c r="I19906" s="334">
        <v>0</v>
      </c>
      <c r="J19906" s="334">
        <v>0</v>
      </c>
      <c r="K19906" s="334">
        <v>0</v>
      </c>
      <c r="L19906" s="334">
        <v>0</v>
      </c>
      <c r="M19906" s="334">
        <v>0</v>
      </c>
      <c r="N19906" s="334">
        <v>0</v>
      </c>
      <c r="O19906" s="334">
        <v>0</v>
      </c>
      <c r="P19906" s="334">
        <v>0</v>
      </c>
      <c r="Q19906" s="334">
        <v>0</v>
      </c>
      <c r="R19906" s="334">
        <v>0</v>
      </c>
      <c r="S19906" s="334">
        <v>0</v>
      </c>
      <c r="T19906" s="334">
        <v>0</v>
      </c>
      <c r="U19906" s="334">
        <v>1</v>
      </c>
      <c r="V19906" s="334">
        <v>0</v>
      </c>
      <c r="W19906" s="334">
        <v>0</v>
      </c>
      <c r="X19906" s="334">
        <v>0</v>
      </c>
      <c r="Y19906" s="334">
        <v>0</v>
      </c>
      <c r="Z19906" s="334">
        <v>0.6</v>
      </c>
      <c r="AA19906" s="334">
        <v>0</v>
      </c>
      <c r="AB19906" s="334">
        <v>0</v>
      </c>
      <c r="AD19906" s="334">
        <v>3.6</v>
      </c>
      <c r="AE19906" s="334">
        <f t="shared" si="3113"/>
        <v>3.6</v>
      </c>
      <c r="AF19906" s="334">
        <f t="shared" si="3114"/>
        <v>3.6</v>
      </c>
      <c r="AG19906" s="340">
        <f t="shared" si="3115"/>
        <v>0</v>
      </c>
      <c r="AI19906" s="340">
        <f t="shared" si="3116"/>
        <v>0</v>
      </c>
      <c r="AJ19906" s="340">
        <f t="shared" si="3116"/>
        <v>3.6</v>
      </c>
      <c r="AK19906" s="340">
        <f t="shared" si="3116"/>
        <v>0</v>
      </c>
      <c r="AL19906" s="340">
        <f t="shared" si="3116"/>
        <v>0</v>
      </c>
      <c r="AM19906" s="340">
        <f t="shared" si="3116"/>
        <v>0</v>
      </c>
    </row>
    <row r="19907" spans="1:39" x14ac:dyDescent="0.35">
      <c r="A19907" s="337">
        <v>41820</v>
      </c>
      <c r="B19907" s="338">
        <f t="shared" si="3107"/>
        <v>2014</v>
      </c>
      <c r="C19907" s="338">
        <f t="shared" si="3108"/>
        <v>6</v>
      </c>
      <c r="D19907" s="338">
        <f t="shared" si="3109"/>
        <v>30</v>
      </c>
      <c r="E19907" s="334">
        <v>0</v>
      </c>
      <c r="F19907" s="334">
        <v>0</v>
      </c>
      <c r="G19907" s="334">
        <v>1.4</v>
      </c>
      <c r="H19907" s="334">
        <v>0</v>
      </c>
      <c r="I19907" s="334">
        <v>0</v>
      </c>
      <c r="J19907" s="334">
        <v>0</v>
      </c>
      <c r="K19907" s="334">
        <v>0</v>
      </c>
      <c r="L19907" s="334">
        <v>0</v>
      </c>
      <c r="M19907" s="334">
        <v>0</v>
      </c>
      <c r="N19907" s="334">
        <v>0</v>
      </c>
      <c r="O19907" s="334">
        <v>0</v>
      </c>
      <c r="P19907" s="334">
        <v>0</v>
      </c>
      <c r="Q19907" s="334">
        <v>0</v>
      </c>
      <c r="R19907" s="334">
        <v>0</v>
      </c>
      <c r="S19907" s="334">
        <v>0</v>
      </c>
      <c r="T19907" s="334">
        <v>0</v>
      </c>
      <c r="U19907" s="334">
        <v>0</v>
      </c>
      <c r="V19907" s="334">
        <v>0</v>
      </c>
      <c r="W19907" s="334">
        <v>0</v>
      </c>
      <c r="X19907" s="334">
        <v>0</v>
      </c>
      <c r="Y19907" s="334">
        <v>0</v>
      </c>
      <c r="Z19907" s="334">
        <v>0</v>
      </c>
      <c r="AA19907" s="334">
        <v>0</v>
      </c>
      <c r="AB19907" s="334">
        <v>0</v>
      </c>
      <c r="AD19907" s="334">
        <v>1.4</v>
      </c>
      <c r="AE19907" s="334">
        <f t="shared" si="3113"/>
        <v>1.4</v>
      </c>
      <c r="AF19907" s="334">
        <f t="shared" si="3114"/>
        <v>1.4</v>
      </c>
      <c r="AG19907" s="340">
        <f t="shared" si="3115"/>
        <v>0</v>
      </c>
      <c r="AI19907" s="340">
        <f t="shared" si="3116"/>
        <v>0</v>
      </c>
      <c r="AJ19907" s="340">
        <f t="shared" si="3116"/>
        <v>1.4</v>
      </c>
      <c r="AK19907" s="340">
        <f t="shared" si="3116"/>
        <v>0</v>
      </c>
      <c r="AL19907" s="340">
        <f t="shared" si="3116"/>
        <v>0</v>
      </c>
      <c r="AM19907" s="340">
        <f t="shared" si="3116"/>
        <v>0</v>
      </c>
    </row>
    <row r="19908" spans="1:39" x14ac:dyDescent="0.35">
      <c r="A19908" s="337">
        <v>41821</v>
      </c>
      <c r="B19908" s="338">
        <f t="shared" ref="B19908:B19971" si="3117">YEAR(A19908)</f>
        <v>2014</v>
      </c>
      <c r="C19908" s="338">
        <f t="shared" ref="C19908:C19971" si="3118">MONTH(A19908)</f>
        <v>7</v>
      </c>
      <c r="D19908" s="338">
        <f t="shared" ref="D19908:D19971" si="3119">DAY(A19908)</f>
        <v>1</v>
      </c>
      <c r="E19908" s="334">
        <v>0</v>
      </c>
      <c r="F19908" s="334">
        <v>0</v>
      </c>
      <c r="G19908" s="334">
        <v>0</v>
      </c>
      <c r="H19908" s="334">
        <v>0</v>
      </c>
      <c r="I19908" s="334">
        <v>0</v>
      </c>
      <c r="J19908" s="334">
        <v>0</v>
      </c>
      <c r="K19908" s="334">
        <v>0</v>
      </c>
      <c r="L19908" s="334">
        <v>0</v>
      </c>
      <c r="M19908" s="334">
        <v>0</v>
      </c>
      <c r="N19908" s="334">
        <v>0</v>
      </c>
      <c r="O19908" s="334">
        <v>0</v>
      </c>
      <c r="P19908" s="334">
        <v>0</v>
      </c>
      <c r="Q19908" s="334">
        <v>0</v>
      </c>
      <c r="R19908" s="334">
        <v>0</v>
      </c>
      <c r="S19908" s="334">
        <v>0</v>
      </c>
      <c r="T19908" s="334">
        <v>0</v>
      </c>
      <c r="U19908" s="334">
        <v>0</v>
      </c>
      <c r="V19908" s="334">
        <v>0</v>
      </c>
      <c r="W19908" s="334">
        <v>0</v>
      </c>
      <c r="X19908" s="334">
        <v>0</v>
      </c>
      <c r="Y19908" s="334">
        <v>0</v>
      </c>
      <c r="Z19908" s="334">
        <v>0</v>
      </c>
      <c r="AA19908" s="334">
        <v>0</v>
      </c>
      <c r="AB19908" s="334">
        <v>0</v>
      </c>
      <c r="AD19908" s="334">
        <v>0</v>
      </c>
      <c r="AE19908" s="334">
        <f t="shared" si="3113"/>
        <v>0</v>
      </c>
      <c r="AF19908" s="334">
        <f t="shared" si="3114"/>
        <v>0</v>
      </c>
      <c r="AG19908" s="340">
        <f t="shared" si="3115"/>
        <v>0</v>
      </c>
      <c r="AI19908" s="340">
        <f t="shared" ref="AI19908:AM19923" si="3120">IF($C19908=AI$1,$AF19908,0)</f>
        <v>0</v>
      </c>
      <c r="AJ19908" s="340">
        <f t="shared" si="3120"/>
        <v>0</v>
      </c>
      <c r="AK19908" s="340">
        <f t="shared" si="3120"/>
        <v>0</v>
      </c>
      <c r="AL19908" s="340">
        <f t="shared" si="3120"/>
        <v>0</v>
      </c>
      <c r="AM19908" s="340">
        <f t="shared" si="3120"/>
        <v>0</v>
      </c>
    </row>
    <row r="19909" spans="1:39" x14ac:dyDescent="0.35">
      <c r="A19909" s="337">
        <v>41822</v>
      </c>
      <c r="B19909" s="338">
        <f t="shared" si="3117"/>
        <v>2014</v>
      </c>
      <c r="C19909" s="338">
        <f t="shared" si="3118"/>
        <v>7</v>
      </c>
      <c r="D19909" s="338">
        <f t="shared" si="3119"/>
        <v>2</v>
      </c>
      <c r="E19909" s="334">
        <v>0</v>
      </c>
      <c r="F19909" s="334">
        <v>0</v>
      </c>
      <c r="G19909" s="334">
        <v>0</v>
      </c>
      <c r="H19909" s="334">
        <v>0</v>
      </c>
      <c r="I19909" s="334">
        <v>0</v>
      </c>
      <c r="J19909" s="334">
        <v>0</v>
      </c>
      <c r="K19909" s="334">
        <v>0</v>
      </c>
      <c r="L19909" s="334">
        <v>0</v>
      </c>
      <c r="M19909" s="334">
        <v>0</v>
      </c>
      <c r="N19909" s="334">
        <v>0</v>
      </c>
      <c r="O19909" s="334">
        <v>0</v>
      </c>
      <c r="P19909" s="334">
        <v>0</v>
      </c>
      <c r="Q19909" s="334">
        <v>0</v>
      </c>
      <c r="R19909" s="334">
        <v>0</v>
      </c>
      <c r="S19909" s="334">
        <v>0</v>
      </c>
      <c r="T19909" s="334">
        <v>0</v>
      </c>
      <c r="U19909" s="334">
        <v>0</v>
      </c>
      <c r="V19909" s="334">
        <v>0</v>
      </c>
      <c r="W19909" s="334">
        <v>0</v>
      </c>
      <c r="X19909" s="334">
        <v>0</v>
      </c>
      <c r="Y19909" s="334">
        <v>0</v>
      </c>
      <c r="Z19909" s="334">
        <v>0</v>
      </c>
      <c r="AA19909" s="334">
        <v>0</v>
      </c>
      <c r="AB19909" s="334">
        <v>0</v>
      </c>
      <c r="AD19909" s="334">
        <v>0</v>
      </c>
      <c r="AE19909" s="334">
        <f t="shared" si="3113"/>
        <v>0</v>
      </c>
      <c r="AF19909" s="334">
        <f t="shared" si="3114"/>
        <v>0</v>
      </c>
      <c r="AG19909" s="340">
        <f t="shared" si="3115"/>
        <v>0</v>
      </c>
      <c r="AI19909" s="340">
        <f t="shared" si="3120"/>
        <v>0</v>
      </c>
      <c r="AJ19909" s="340">
        <f t="shared" si="3120"/>
        <v>0</v>
      </c>
      <c r="AK19909" s="340">
        <f t="shared" si="3120"/>
        <v>0</v>
      </c>
      <c r="AL19909" s="340">
        <f t="shared" si="3120"/>
        <v>0</v>
      </c>
      <c r="AM19909" s="340">
        <f t="shared" si="3120"/>
        <v>0</v>
      </c>
    </row>
    <row r="19910" spans="1:39" x14ac:dyDescent="0.35">
      <c r="A19910" s="337">
        <v>41823</v>
      </c>
      <c r="B19910" s="338">
        <f t="shared" si="3117"/>
        <v>2014</v>
      </c>
      <c r="C19910" s="338">
        <f t="shared" si="3118"/>
        <v>7</v>
      </c>
      <c r="D19910" s="338">
        <f t="shared" si="3119"/>
        <v>3</v>
      </c>
      <c r="E19910" s="334">
        <v>0</v>
      </c>
      <c r="F19910" s="334">
        <v>0</v>
      </c>
      <c r="G19910" s="334">
        <v>0</v>
      </c>
      <c r="H19910" s="334">
        <v>0</v>
      </c>
      <c r="I19910" s="334">
        <v>0</v>
      </c>
      <c r="J19910" s="334">
        <v>0</v>
      </c>
      <c r="K19910" s="334">
        <v>0</v>
      </c>
      <c r="L19910" s="334">
        <v>0</v>
      </c>
      <c r="M19910" s="334">
        <v>0</v>
      </c>
      <c r="N19910" s="334">
        <v>0</v>
      </c>
      <c r="O19910" s="334">
        <v>0</v>
      </c>
      <c r="P19910" s="334">
        <v>0</v>
      </c>
      <c r="Q19910" s="334">
        <v>0</v>
      </c>
      <c r="R19910" s="334">
        <v>0</v>
      </c>
      <c r="S19910" s="334">
        <v>0</v>
      </c>
      <c r="T19910" s="334">
        <v>0</v>
      </c>
      <c r="U19910" s="334">
        <v>0</v>
      </c>
      <c r="V19910" s="334">
        <v>0</v>
      </c>
      <c r="W19910" s="334">
        <v>0</v>
      </c>
      <c r="X19910" s="334">
        <v>0</v>
      </c>
      <c r="Y19910" s="334">
        <v>0</v>
      </c>
      <c r="Z19910" s="334">
        <v>0</v>
      </c>
      <c r="AA19910" s="334">
        <v>0</v>
      </c>
      <c r="AB19910" s="334">
        <v>0</v>
      </c>
      <c r="AD19910" s="334">
        <v>0</v>
      </c>
      <c r="AE19910" s="334">
        <f t="shared" si="3113"/>
        <v>0</v>
      </c>
      <c r="AF19910" s="334">
        <f t="shared" si="3114"/>
        <v>0</v>
      </c>
      <c r="AG19910" s="340">
        <f t="shared" si="3115"/>
        <v>0</v>
      </c>
      <c r="AI19910" s="340">
        <f t="shared" si="3120"/>
        <v>0</v>
      </c>
      <c r="AJ19910" s="340">
        <f t="shared" si="3120"/>
        <v>0</v>
      </c>
      <c r="AK19910" s="340">
        <f t="shared" si="3120"/>
        <v>0</v>
      </c>
      <c r="AL19910" s="340">
        <f t="shared" si="3120"/>
        <v>0</v>
      </c>
      <c r="AM19910" s="340">
        <f t="shared" si="3120"/>
        <v>0</v>
      </c>
    </row>
    <row r="19911" spans="1:39" x14ac:dyDescent="0.35">
      <c r="A19911" s="337">
        <v>41824</v>
      </c>
      <c r="B19911" s="338">
        <f t="shared" si="3117"/>
        <v>2014</v>
      </c>
      <c r="C19911" s="338">
        <f t="shared" si="3118"/>
        <v>7</v>
      </c>
      <c r="D19911" s="338">
        <f t="shared" si="3119"/>
        <v>4</v>
      </c>
      <c r="E19911" s="334">
        <v>0</v>
      </c>
      <c r="F19911" s="334">
        <v>0</v>
      </c>
      <c r="G19911" s="334">
        <v>0</v>
      </c>
      <c r="H19911" s="334">
        <v>0</v>
      </c>
      <c r="I19911" s="334">
        <v>0</v>
      </c>
      <c r="J19911" s="334">
        <v>0</v>
      </c>
      <c r="K19911" s="334">
        <v>0</v>
      </c>
      <c r="L19911" s="334">
        <v>0</v>
      </c>
      <c r="M19911" s="334">
        <v>0</v>
      </c>
      <c r="N19911" s="334">
        <v>0</v>
      </c>
      <c r="O19911" s="334">
        <v>0</v>
      </c>
      <c r="P19911" s="334">
        <v>0</v>
      </c>
      <c r="Q19911" s="334">
        <v>0</v>
      </c>
      <c r="R19911" s="334">
        <v>0</v>
      </c>
      <c r="S19911" s="334">
        <v>0</v>
      </c>
      <c r="T19911" s="334">
        <v>0</v>
      </c>
      <c r="U19911" s="334">
        <v>0</v>
      </c>
      <c r="V19911" s="334">
        <v>0</v>
      </c>
      <c r="W19911" s="334">
        <v>0</v>
      </c>
      <c r="X19911" s="334">
        <v>0</v>
      </c>
      <c r="Y19911" s="334">
        <v>0</v>
      </c>
      <c r="Z19911" s="334">
        <v>0</v>
      </c>
      <c r="AA19911" s="334">
        <v>0</v>
      </c>
      <c r="AB19911" s="334">
        <v>0</v>
      </c>
      <c r="AD19911" s="334">
        <v>0</v>
      </c>
      <c r="AE19911" s="334">
        <f t="shared" si="3113"/>
        <v>0</v>
      </c>
      <c r="AF19911" s="334">
        <f t="shared" si="3114"/>
        <v>0</v>
      </c>
      <c r="AG19911" s="340">
        <f t="shared" si="3115"/>
        <v>0</v>
      </c>
      <c r="AI19911" s="340">
        <f t="shared" si="3120"/>
        <v>0</v>
      </c>
      <c r="AJ19911" s="340">
        <f t="shared" si="3120"/>
        <v>0</v>
      </c>
      <c r="AK19911" s="340">
        <f t="shared" si="3120"/>
        <v>0</v>
      </c>
      <c r="AL19911" s="340">
        <f t="shared" si="3120"/>
        <v>0</v>
      </c>
      <c r="AM19911" s="340">
        <f t="shared" si="3120"/>
        <v>0</v>
      </c>
    </row>
    <row r="19912" spans="1:39" x14ac:dyDescent="0.35">
      <c r="A19912" s="337">
        <v>41825</v>
      </c>
      <c r="B19912" s="338">
        <f t="shared" si="3117"/>
        <v>2014</v>
      </c>
      <c r="C19912" s="338">
        <f t="shared" si="3118"/>
        <v>7</v>
      </c>
      <c r="D19912" s="338">
        <f t="shared" si="3119"/>
        <v>5</v>
      </c>
      <c r="E19912" s="334">
        <v>0</v>
      </c>
      <c r="F19912" s="334">
        <v>0</v>
      </c>
      <c r="G19912" s="334">
        <v>0</v>
      </c>
      <c r="H19912" s="334">
        <v>0</v>
      </c>
      <c r="I19912" s="334">
        <v>0</v>
      </c>
      <c r="J19912" s="334">
        <v>0</v>
      </c>
      <c r="K19912" s="334">
        <v>0</v>
      </c>
      <c r="L19912" s="334">
        <v>0</v>
      </c>
      <c r="M19912" s="334">
        <v>0</v>
      </c>
      <c r="N19912" s="334">
        <v>0</v>
      </c>
      <c r="O19912" s="334">
        <v>0</v>
      </c>
      <c r="P19912" s="334">
        <v>0</v>
      </c>
      <c r="Q19912" s="334">
        <v>0</v>
      </c>
      <c r="R19912" s="334">
        <v>0</v>
      </c>
      <c r="S19912" s="334">
        <v>0</v>
      </c>
      <c r="T19912" s="334">
        <v>0</v>
      </c>
      <c r="U19912" s="334">
        <v>0</v>
      </c>
      <c r="V19912" s="334">
        <v>0</v>
      </c>
      <c r="W19912" s="334">
        <v>0</v>
      </c>
      <c r="X19912" s="334">
        <v>0</v>
      </c>
      <c r="Y19912" s="334">
        <v>0</v>
      </c>
      <c r="Z19912" s="334">
        <v>0</v>
      </c>
      <c r="AA19912" s="334">
        <v>0</v>
      </c>
      <c r="AB19912" s="334">
        <v>0</v>
      </c>
      <c r="AD19912" s="334">
        <v>0</v>
      </c>
      <c r="AE19912" s="334">
        <f t="shared" si="3113"/>
        <v>0</v>
      </c>
      <c r="AF19912" s="334">
        <f t="shared" si="3114"/>
        <v>0</v>
      </c>
      <c r="AG19912" s="340">
        <f t="shared" si="3115"/>
        <v>0</v>
      </c>
      <c r="AI19912" s="340">
        <f t="shared" si="3120"/>
        <v>0</v>
      </c>
      <c r="AJ19912" s="340">
        <f t="shared" si="3120"/>
        <v>0</v>
      </c>
      <c r="AK19912" s="340">
        <f t="shared" si="3120"/>
        <v>0</v>
      </c>
      <c r="AL19912" s="340">
        <f t="shared" si="3120"/>
        <v>0</v>
      </c>
      <c r="AM19912" s="340">
        <f t="shared" si="3120"/>
        <v>0</v>
      </c>
    </row>
    <row r="19913" spans="1:39" x14ac:dyDescent="0.35">
      <c r="A19913" s="337">
        <v>41826</v>
      </c>
      <c r="B19913" s="338">
        <f t="shared" si="3117"/>
        <v>2014</v>
      </c>
      <c r="C19913" s="338">
        <f t="shared" si="3118"/>
        <v>7</v>
      </c>
      <c r="D19913" s="338">
        <f t="shared" si="3119"/>
        <v>6</v>
      </c>
      <c r="E19913" s="334">
        <v>0</v>
      </c>
      <c r="F19913" s="334">
        <v>0</v>
      </c>
      <c r="G19913" s="334">
        <v>0</v>
      </c>
      <c r="H19913" s="334">
        <v>0</v>
      </c>
      <c r="I19913" s="334">
        <v>0</v>
      </c>
      <c r="J19913" s="334">
        <v>0</v>
      </c>
      <c r="K19913" s="334">
        <v>0</v>
      </c>
      <c r="L19913" s="334">
        <v>0</v>
      </c>
      <c r="M19913" s="334">
        <v>0</v>
      </c>
      <c r="N19913" s="334">
        <v>0</v>
      </c>
      <c r="O19913" s="334">
        <v>0</v>
      </c>
      <c r="P19913" s="334">
        <v>0</v>
      </c>
      <c r="Q19913" s="334">
        <v>0</v>
      </c>
      <c r="R19913" s="334">
        <v>0</v>
      </c>
      <c r="S19913" s="334">
        <v>0</v>
      </c>
      <c r="T19913" s="334">
        <v>0</v>
      </c>
      <c r="U19913" s="334">
        <v>2</v>
      </c>
      <c r="V19913" s="334">
        <v>0</v>
      </c>
      <c r="W19913" s="334">
        <v>1.6</v>
      </c>
      <c r="X19913" s="334">
        <v>0</v>
      </c>
      <c r="Y19913" s="334">
        <v>0</v>
      </c>
      <c r="Z19913" s="334">
        <v>0</v>
      </c>
      <c r="AA19913" s="334">
        <v>1.5</v>
      </c>
      <c r="AB19913" s="334">
        <v>1.5</v>
      </c>
      <c r="AD19913" s="334">
        <v>6.6</v>
      </c>
      <c r="AE19913" s="334">
        <f t="shared" si="3113"/>
        <v>6.6</v>
      </c>
      <c r="AF19913" s="334">
        <f t="shared" si="3114"/>
        <v>6.6</v>
      </c>
      <c r="AG19913" s="340">
        <f t="shared" si="3115"/>
        <v>0</v>
      </c>
      <c r="AI19913" s="340">
        <f t="shared" si="3120"/>
        <v>0</v>
      </c>
      <c r="AJ19913" s="340">
        <f t="shared" si="3120"/>
        <v>0</v>
      </c>
      <c r="AK19913" s="340">
        <f t="shared" si="3120"/>
        <v>6.6</v>
      </c>
      <c r="AL19913" s="340">
        <f t="shared" si="3120"/>
        <v>0</v>
      </c>
      <c r="AM19913" s="340">
        <f t="shared" si="3120"/>
        <v>0</v>
      </c>
    </row>
    <row r="19914" spans="1:39" x14ac:dyDescent="0.35">
      <c r="A19914" s="337">
        <v>41827</v>
      </c>
      <c r="B19914" s="338">
        <f t="shared" si="3117"/>
        <v>2014</v>
      </c>
      <c r="C19914" s="338">
        <f t="shared" si="3118"/>
        <v>7</v>
      </c>
      <c r="D19914" s="338">
        <f t="shared" si="3119"/>
        <v>7</v>
      </c>
      <c r="E19914" s="334">
        <v>0.6</v>
      </c>
      <c r="F19914" s="334">
        <v>0.6</v>
      </c>
      <c r="G19914" s="334">
        <v>0.6</v>
      </c>
      <c r="H19914" s="334">
        <v>0.6</v>
      </c>
      <c r="I19914" s="334">
        <v>0</v>
      </c>
      <c r="J19914" s="334">
        <v>0</v>
      </c>
      <c r="K19914" s="334">
        <v>0</v>
      </c>
      <c r="L19914" s="334">
        <v>0</v>
      </c>
      <c r="M19914" s="334">
        <v>0</v>
      </c>
      <c r="N19914" s="334">
        <v>0</v>
      </c>
      <c r="O19914" s="334">
        <v>0</v>
      </c>
      <c r="P19914" s="334">
        <v>0</v>
      </c>
      <c r="Q19914" s="334">
        <v>0</v>
      </c>
      <c r="R19914" s="334">
        <v>0</v>
      </c>
      <c r="S19914" s="334">
        <v>0</v>
      </c>
      <c r="T19914" s="334">
        <v>0</v>
      </c>
      <c r="U19914" s="334">
        <v>0</v>
      </c>
      <c r="V19914" s="334">
        <v>0</v>
      </c>
      <c r="W19914" s="334">
        <v>0</v>
      </c>
      <c r="X19914" s="334">
        <v>0</v>
      </c>
      <c r="Y19914" s="334">
        <v>0</v>
      </c>
      <c r="Z19914" s="334">
        <v>0</v>
      </c>
      <c r="AA19914" s="334">
        <v>0</v>
      </c>
      <c r="AB19914" s="334">
        <v>0</v>
      </c>
      <c r="AD19914" s="334">
        <v>2.4</v>
      </c>
      <c r="AE19914" s="334">
        <f t="shared" si="3113"/>
        <v>2.4</v>
      </c>
      <c r="AF19914" s="334">
        <f t="shared" si="3114"/>
        <v>2.4</v>
      </c>
      <c r="AG19914" s="340">
        <f t="shared" si="3115"/>
        <v>0</v>
      </c>
      <c r="AI19914" s="340">
        <f t="shared" si="3120"/>
        <v>0</v>
      </c>
      <c r="AJ19914" s="340">
        <f t="shared" si="3120"/>
        <v>0</v>
      </c>
      <c r="AK19914" s="340">
        <f t="shared" si="3120"/>
        <v>2.4</v>
      </c>
      <c r="AL19914" s="340">
        <f t="shared" si="3120"/>
        <v>0</v>
      </c>
      <c r="AM19914" s="340">
        <f t="shared" si="3120"/>
        <v>0</v>
      </c>
    </row>
    <row r="19915" spans="1:39" x14ac:dyDescent="0.35">
      <c r="A19915" s="337">
        <v>41828</v>
      </c>
      <c r="B19915" s="338">
        <f t="shared" si="3117"/>
        <v>2014</v>
      </c>
      <c r="C19915" s="338">
        <f t="shared" si="3118"/>
        <v>7</v>
      </c>
      <c r="D19915" s="338">
        <f t="shared" si="3119"/>
        <v>8</v>
      </c>
      <c r="E19915" s="334">
        <v>0</v>
      </c>
      <c r="F19915" s="334">
        <v>0</v>
      </c>
      <c r="G19915" s="334">
        <v>0</v>
      </c>
      <c r="H19915" s="334">
        <v>0</v>
      </c>
      <c r="I19915" s="334">
        <v>0</v>
      </c>
      <c r="J19915" s="334">
        <v>0</v>
      </c>
      <c r="K19915" s="334">
        <v>0</v>
      </c>
      <c r="L19915" s="334">
        <v>0</v>
      </c>
      <c r="M19915" s="334">
        <v>0</v>
      </c>
      <c r="N19915" s="334">
        <v>0</v>
      </c>
      <c r="O19915" s="334">
        <v>0</v>
      </c>
      <c r="P19915" s="334">
        <v>0</v>
      </c>
      <c r="Q19915" s="334">
        <v>0</v>
      </c>
      <c r="R19915" s="334">
        <v>0</v>
      </c>
      <c r="S19915" s="334">
        <v>0</v>
      </c>
      <c r="T19915" s="334">
        <v>0</v>
      </c>
      <c r="U19915" s="334">
        <v>0</v>
      </c>
      <c r="V19915" s="334">
        <v>0</v>
      </c>
      <c r="W19915" s="334">
        <v>0</v>
      </c>
      <c r="X19915" s="334">
        <v>0</v>
      </c>
      <c r="Y19915" s="334">
        <v>0</v>
      </c>
      <c r="Z19915" s="334">
        <v>0</v>
      </c>
      <c r="AA19915" s="334">
        <v>0</v>
      </c>
      <c r="AB19915" s="334">
        <v>0</v>
      </c>
      <c r="AD19915" s="334">
        <v>0</v>
      </c>
      <c r="AE19915" s="334">
        <f t="shared" si="3113"/>
        <v>0</v>
      </c>
      <c r="AF19915" s="334">
        <f t="shared" si="3114"/>
        <v>0</v>
      </c>
      <c r="AG19915" s="340">
        <f t="shared" si="3115"/>
        <v>0</v>
      </c>
      <c r="AI19915" s="340">
        <f t="shared" si="3120"/>
        <v>0</v>
      </c>
      <c r="AJ19915" s="340">
        <f t="shared" si="3120"/>
        <v>0</v>
      </c>
      <c r="AK19915" s="340">
        <f t="shared" si="3120"/>
        <v>0</v>
      </c>
      <c r="AL19915" s="340">
        <f t="shared" si="3120"/>
        <v>0</v>
      </c>
      <c r="AM19915" s="340">
        <f t="shared" si="3120"/>
        <v>0</v>
      </c>
    </row>
    <row r="19916" spans="1:39" x14ac:dyDescent="0.35">
      <c r="A19916" s="337">
        <v>41829</v>
      </c>
      <c r="B19916" s="338">
        <f t="shared" si="3117"/>
        <v>2014</v>
      </c>
      <c r="C19916" s="338">
        <f t="shared" si="3118"/>
        <v>7</v>
      </c>
      <c r="D19916" s="338">
        <f t="shared" si="3119"/>
        <v>9</v>
      </c>
      <c r="E19916" s="334">
        <v>0</v>
      </c>
      <c r="F19916" s="334">
        <v>0</v>
      </c>
      <c r="G19916" s="334">
        <v>0</v>
      </c>
      <c r="H19916" s="334">
        <v>0</v>
      </c>
      <c r="I19916" s="334">
        <v>0</v>
      </c>
      <c r="J19916" s="334">
        <v>0</v>
      </c>
      <c r="K19916" s="334">
        <v>0</v>
      </c>
      <c r="L19916" s="334">
        <v>0</v>
      </c>
      <c r="M19916" s="334">
        <v>0</v>
      </c>
      <c r="N19916" s="334">
        <v>0</v>
      </c>
      <c r="O19916" s="334">
        <v>0</v>
      </c>
      <c r="P19916" s="334">
        <v>0</v>
      </c>
      <c r="Q19916" s="334">
        <v>0</v>
      </c>
      <c r="R19916" s="334">
        <v>0</v>
      </c>
      <c r="S19916" s="334">
        <v>0</v>
      </c>
      <c r="T19916" s="334">
        <v>0</v>
      </c>
      <c r="U19916" s="334">
        <v>0</v>
      </c>
      <c r="V19916" s="334">
        <v>0</v>
      </c>
      <c r="W19916" s="334">
        <v>0</v>
      </c>
      <c r="X19916" s="334">
        <v>0</v>
      </c>
      <c r="Y19916" s="334">
        <v>0</v>
      </c>
      <c r="Z19916" s="334">
        <v>0</v>
      </c>
      <c r="AA19916" s="334">
        <v>0</v>
      </c>
      <c r="AB19916" s="334">
        <v>0</v>
      </c>
      <c r="AD19916" s="334">
        <v>0</v>
      </c>
      <c r="AE19916" s="334">
        <f t="shared" si="3113"/>
        <v>0</v>
      </c>
      <c r="AF19916" s="334">
        <f t="shared" si="3114"/>
        <v>0</v>
      </c>
      <c r="AG19916" s="340">
        <f t="shared" si="3115"/>
        <v>0</v>
      </c>
      <c r="AI19916" s="340">
        <f t="shared" si="3120"/>
        <v>0</v>
      </c>
      <c r="AJ19916" s="340">
        <f t="shared" si="3120"/>
        <v>0</v>
      </c>
      <c r="AK19916" s="340">
        <f t="shared" si="3120"/>
        <v>0</v>
      </c>
      <c r="AL19916" s="340">
        <f t="shared" si="3120"/>
        <v>0</v>
      </c>
      <c r="AM19916" s="340">
        <f t="shared" si="3120"/>
        <v>0</v>
      </c>
    </row>
    <row r="19917" spans="1:39" x14ac:dyDescent="0.35">
      <c r="A19917" s="337">
        <v>41830</v>
      </c>
      <c r="B19917" s="338">
        <f t="shared" si="3117"/>
        <v>2014</v>
      </c>
      <c r="C19917" s="338">
        <f t="shared" si="3118"/>
        <v>7</v>
      </c>
      <c r="D19917" s="338">
        <f t="shared" si="3119"/>
        <v>10</v>
      </c>
      <c r="E19917" s="334">
        <v>0</v>
      </c>
      <c r="F19917" s="334">
        <v>0</v>
      </c>
      <c r="G19917" s="334">
        <v>0</v>
      </c>
      <c r="H19917" s="334">
        <v>0</v>
      </c>
      <c r="I19917" s="334">
        <v>0</v>
      </c>
      <c r="J19917" s="334">
        <v>0</v>
      </c>
      <c r="K19917" s="334">
        <v>0</v>
      </c>
      <c r="L19917" s="334">
        <v>0</v>
      </c>
      <c r="M19917" s="334">
        <v>0</v>
      </c>
      <c r="N19917" s="334">
        <v>0</v>
      </c>
      <c r="O19917" s="334">
        <v>0</v>
      </c>
      <c r="P19917" s="334">
        <v>0</v>
      </c>
      <c r="Q19917" s="334">
        <v>0</v>
      </c>
      <c r="R19917" s="334">
        <v>0</v>
      </c>
      <c r="S19917" s="334">
        <v>0</v>
      </c>
      <c r="T19917" s="334">
        <v>0</v>
      </c>
      <c r="U19917" s="334">
        <v>0</v>
      </c>
      <c r="V19917" s="334">
        <v>0</v>
      </c>
      <c r="W19917" s="334">
        <v>0</v>
      </c>
      <c r="X19917" s="334">
        <v>0</v>
      </c>
      <c r="Y19917" s="334">
        <v>0</v>
      </c>
      <c r="Z19917" s="334">
        <v>0</v>
      </c>
      <c r="AA19917" s="334">
        <v>0</v>
      </c>
      <c r="AB19917" s="334">
        <v>0</v>
      </c>
      <c r="AD19917" s="334">
        <v>0</v>
      </c>
      <c r="AE19917" s="334">
        <f t="shared" si="3113"/>
        <v>0</v>
      </c>
      <c r="AF19917" s="334">
        <f t="shared" si="3114"/>
        <v>0</v>
      </c>
      <c r="AG19917" s="340">
        <f t="shared" si="3115"/>
        <v>0</v>
      </c>
      <c r="AI19917" s="340">
        <f t="shared" si="3120"/>
        <v>0</v>
      </c>
      <c r="AJ19917" s="340">
        <f t="shared" si="3120"/>
        <v>0</v>
      </c>
      <c r="AK19917" s="340">
        <f t="shared" si="3120"/>
        <v>0</v>
      </c>
      <c r="AL19917" s="340">
        <f t="shared" si="3120"/>
        <v>0</v>
      </c>
      <c r="AM19917" s="340">
        <f t="shared" si="3120"/>
        <v>0</v>
      </c>
    </row>
    <row r="19918" spans="1:39" x14ac:dyDescent="0.35">
      <c r="A19918" s="337">
        <v>41831</v>
      </c>
      <c r="B19918" s="338">
        <f t="shared" si="3117"/>
        <v>2014</v>
      </c>
      <c r="C19918" s="338">
        <f t="shared" si="3118"/>
        <v>7</v>
      </c>
      <c r="D19918" s="338">
        <f t="shared" si="3119"/>
        <v>11</v>
      </c>
      <c r="E19918" s="334">
        <v>0</v>
      </c>
      <c r="F19918" s="334">
        <v>0</v>
      </c>
      <c r="G19918" s="334">
        <v>0</v>
      </c>
      <c r="H19918" s="334">
        <v>0</v>
      </c>
      <c r="I19918" s="334">
        <v>0</v>
      </c>
      <c r="J19918" s="334">
        <v>0</v>
      </c>
      <c r="K19918" s="334">
        <v>0</v>
      </c>
      <c r="L19918" s="334">
        <v>0</v>
      </c>
      <c r="M19918" s="334">
        <v>0</v>
      </c>
      <c r="N19918" s="334">
        <v>0</v>
      </c>
      <c r="O19918" s="334">
        <v>0</v>
      </c>
      <c r="P19918" s="334">
        <v>0</v>
      </c>
      <c r="Q19918" s="334">
        <v>0</v>
      </c>
      <c r="R19918" s="334">
        <v>0</v>
      </c>
      <c r="S19918" s="334">
        <v>0</v>
      </c>
      <c r="T19918" s="334">
        <v>0</v>
      </c>
      <c r="U19918" s="334">
        <v>0</v>
      </c>
      <c r="V19918" s="334">
        <v>0</v>
      </c>
      <c r="W19918" s="334">
        <v>0</v>
      </c>
      <c r="X19918" s="334">
        <v>0</v>
      </c>
      <c r="Y19918" s="334">
        <v>0</v>
      </c>
      <c r="Z19918" s="334">
        <v>0</v>
      </c>
      <c r="AA19918" s="334">
        <v>0</v>
      </c>
      <c r="AB19918" s="334">
        <v>0</v>
      </c>
      <c r="AD19918" s="334">
        <v>0</v>
      </c>
      <c r="AE19918" s="334">
        <f t="shared" si="3113"/>
        <v>0</v>
      </c>
      <c r="AF19918" s="334">
        <f t="shared" si="3114"/>
        <v>0</v>
      </c>
      <c r="AG19918" s="340">
        <f t="shared" si="3115"/>
        <v>0</v>
      </c>
      <c r="AI19918" s="340">
        <f t="shared" si="3120"/>
        <v>0</v>
      </c>
      <c r="AJ19918" s="340">
        <f t="shared" si="3120"/>
        <v>0</v>
      </c>
      <c r="AK19918" s="340">
        <f t="shared" si="3120"/>
        <v>0</v>
      </c>
      <c r="AL19918" s="340">
        <f t="shared" si="3120"/>
        <v>0</v>
      </c>
      <c r="AM19918" s="340">
        <f t="shared" si="3120"/>
        <v>0</v>
      </c>
    </row>
    <row r="19919" spans="1:39" x14ac:dyDescent="0.35">
      <c r="A19919" s="337">
        <v>41832</v>
      </c>
      <c r="B19919" s="338">
        <f t="shared" si="3117"/>
        <v>2014</v>
      </c>
      <c r="C19919" s="338">
        <f t="shared" si="3118"/>
        <v>7</v>
      </c>
      <c r="D19919" s="338">
        <f t="shared" si="3119"/>
        <v>12</v>
      </c>
      <c r="E19919" s="334">
        <v>0</v>
      </c>
      <c r="F19919" s="334">
        <v>0</v>
      </c>
      <c r="G19919" s="334">
        <v>0</v>
      </c>
      <c r="H19919" s="334">
        <v>0</v>
      </c>
      <c r="I19919" s="334">
        <v>0</v>
      </c>
      <c r="J19919" s="334">
        <v>0</v>
      </c>
      <c r="K19919" s="334">
        <v>0</v>
      </c>
      <c r="L19919" s="334">
        <v>0</v>
      </c>
      <c r="M19919" s="334">
        <v>0</v>
      </c>
      <c r="N19919" s="334">
        <v>0</v>
      </c>
      <c r="O19919" s="334">
        <v>0</v>
      </c>
      <c r="P19919" s="334">
        <v>0</v>
      </c>
      <c r="Q19919" s="334">
        <v>0</v>
      </c>
      <c r="R19919" s="334">
        <v>0</v>
      </c>
      <c r="S19919" s="334">
        <v>0</v>
      </c>
      <c r="T19919" s="334">
        <v>0</v>
      </c>
      <c r="U19919" s="334">
        <v>0</v>
      </c>
      <c r="V19919" s="334">
        <v>0</v>
      </c>
      <c r="W19919" s="334">
        <v>0</v>
      </c>
      <c r="X19919" s="334">
        <v>0</v>
      </c>
      <c r="Y19919" s="334">
        <v>0</v>
      </c>
      <c r="Z19919" s="334">
        <v>0</v>
      </c>
      <c r="AA19919" s="334">
        <v>0</v>
      </c>
      <c r="AB19919" s="334">
        <v>0</v>
      </c>
      <c r="AD19919" s="334">
        <v>0</v>
      </c>
      <c r="AE19919" s="334">
        <f t="shared" si="3113"/>
        <v>0</v>
      </c>
      <c r="AF19919" s="334">
        <f t="shared" si="3114"/>
        <v>0</v>
      </c>
      <c r="AG19919" s="340">
        <f t="shared" si="3115"/>
        <v>0</v>
      </c>
      <c r="AI19919" s="340">
        <f t="shared" si="3120"/>
        <v>0</v>
      </c>
      <c r="AJ19919" s="340">
        <f t="shared" si="3120"/>
        <v>0</v>
      </c>
      <c r="AK19919" s="340">
        <f t="shared" si="3120"/>
        <v>0</v>
      </c>
      <c r="AL19919" s="340">
        <f t="shared" si="3120"/>
        <v>0</v>
      </c>
      <c r="AM19919" s="340">
        <f t="shared" si="3120"/>
        <v>0</v>
      </c>
    </row>
    <row r="19920" spans="1:39" x14ac:dyDescent="0.35">
      <c r="A19920" s="337">
        <v>41833</v>
      </c>
      <c r="B19920" s="338">
        <f t="shared" si="3117"/>
        <v>2014</v>
      </c>
      <c r="C19920" s="338">
        <f t="shared" si="3118"/>
        <v>7</v>
      </c>
      <c r="D19920" s="338">
        <f t="shared" si="3119"/>
        <v>13</v>
      </c>
      <c r="E19920" s="334">
        <v>0</v>
      </c>
      <c r="F19920" s="334">
        <v>0</v>
      </c>
      <c r="G19920" s="334">
        <v>0</v>
      </c>
      <c r="H19920" s="334">
        <v>0</v>
      </c>
      <c r="I19920" s="334">
        <v>0</v>
      </c>
      <c r="J19920" s="334">
        <v>0</v>
      </c>
      <c r="K19920" s="334">
        <v>0</v>
      </c>
      <c r="L19920" s="334">
        <v>0</v>
      </c>
      <c r="M19920" s="334">
        <v>0</v>
      </c>
      <c r="N19920" s="334">
        <v>0</v>
      </c>
      <c r="O19920" s="334">
        <v>0</v>
      </c>
      <c r="P19920" s="334">
        <v>0</v>
      </c>
      <c r="Q19920" s="334">
        <v>0</v>
      </c>
      <c r="R19920" s="334">
        <v>0</v>
      </c>
      <c r="S19920" s="334">
        <v>0</v>
      </c>
      <c r="T19920" s="334">
        <v>0</v>
      </c>
      <c r="U19920" s="334">
        <v>0</v>
      </c>
      <c r="V19920" s="334">
        <v>0</v>
      </c>
      <c r="W19920" s="334">
        <v>0</v>
      </c>
      <c r="X19920" s="334">
        <v>0</v>
      </c>
      <c r="Y19920" s="334">
        <v>0</v>
      </c>
      <c r="Z19920" s="334">
        <v>0</v>
      </c>
      <c r="AA19920" s="334">
        <v>0</v>
      </c>
      <c r="AB19920" s="334">
        <v>0</v>
      </c>
      <c r="AD19920" s="334">
        <v>0</v>
      </c>
      <c r="AE19920" s="334">
        <f t="shared" si="3113"/>
        <v>0</v>
      </c>
      <c r="AF19920" s="334">
        <f t="shared" si="3114"/>
        <v>0</v>
      </c>
      <c r="AG19920" s="340">
        <f t="shared" si="3115"/>
        <v>0</v>
      </c>
      <c r="AI19920" s="340">
        <f t="shared" si="3120"/>
        <v>0</v>
      </c>
      <c r="AJ19920" s="340">
        <f t="shared" si="3120"/>
        <v>0</v>
      </c>
      <c r="AK19920" s="340">
        <f t="shared" si="3120"/>
        <v>0</v>
      </c>
      <c r="AL19920" s="340">
        <f t="shared" si="3120"/>
        <v>0</v>
      </c>
      <c r="AM19920" s="340">
        <f t="shared" si="3120"/>
        <v>0</v>
      </c>
    </row>
    <row r="19921" spans="1:39" x14ac:dyDescent="0.35">
      <c r="A19921" s="337">
        <v>41834</v>
      </c>
      <c r="B19921" s="338">
        <f t="shared" si="3117"/>
        <v>2014</v>
      </c>
      <c r="C19921" s="338">
        <f t="shared" si="3118"/>
        <v>7</v>
      </c>
      <c r="D19921" s="338">
        <f t="shared" si="3119"/>
        <v>14</v>
      </c>
      <c r="E19921" s="334">
        <v>0</v>
      </c>
      <c r="F19921" s="334">
        <v>0</v>
      </c>
      <c r="G19921" s="334">
        <v>0</v>
      </c>
      <c r="H19921" s="334">
        <v>0</v>
      </c>
      <c r="I19921" s="334">
        <v>0</v>
      </c>
      <c r="J19921" s="334">
        <v>0</v>
      </c>
      <c r="K19921" s="334">
        <v>0</v>
      </c>
      <c r="L19921" s="334">
        <v>0</v>
      </c>
      <c r="M19921" s="334">
        <v>0</v>
      </c>
      <c r="N19921" s="334">
        <v>0</v>
      </c>
      <c r="O19921" s="334">
        <v>0</v>
      </c>
      <c r="P19921" s="334">
        <v>0</v>
      </c>
      <c r="Q19921" s="334">
        <v>0</v>
      </c>
      <c r="R19921" s="334">
        <v>0</v>
      </c>
      <c r="S19921" s="334">
        <v>0</v>
      </c>
      <c r="T19921" s="334">
        <v>0</v>
      </c>
      <c r="U19921" s="334">
        <v>0</v>
      </c>
      <c r="V19921" s="334">
        <v>0</v>
      </c>
      <c r="W19921" s="334">
        <v>0</v>
      </c>
      <c r="X19921" s="334">
        <v>0</v>
      </c>
      <c r="Y19921" s="334">
        <v>0</v>
      </c>
      <c r="Z19921" s="334">
        <v>0</v>
      </c>
      <c r="AA19921" s="334">
        <v>0</v>
      </c>
      <c r="AB19921" s="334">
        <v>0</v>
      </c>
      <c r="AD19921" s="334">
        <v>0</v>
      </c>
      <c r="AE19921" s="334">
        <f t="shared" si="3113"/>
        <v>0</v>
      </c>
      <c r="AF19921" s="334">
        <f t="shared" si="3114"/>
        <v>0</v>
      </c>
      <c r="AG19921" s="340">
        <f t="shared" si="3115"/>
        <v>0</v>
      </c>
      <c r="AI19921" s="340">
        <f t="shared" si="3120"/>
        <v>0</v>
      </c>
      <c r="AJ19921" s="340">
        <f t="shared" si="3120"/>
        <v>0</v>
      </c>
      <c r="AK19921" s="340">
        <f t="shared" si="3120"/>
        <v>0</v>
      </c>
      <c r="AL19921" s="340">
        <f t="shared" si="3120"/>
        <v>0</v>
      </c>
      <c r="AM19921" s="340">
        <f t="shared" si="3120"/>
        <v>0</v>
      </c>
    </row>
    <row r="19922" spans="1:39" x14ac:dyDescent="0.35">
      <c r="A19922" s="337">
        <v>41835</v>
      </c>
      <c r="B19922" s="338">
        <f t="shared" si="3117"/>
        <v>2014</v>
      </c>
      <c r="C19922" s="338">
        <f t="shared" si="3118"/>
        <v>7</v>
      </c>
      <c r="D19922" s="338">
        <f t="shared" si="3119"/>
        <v>15</v>
      </c>
      <c r="E19922" s="334">
        <v>0</v>
      </c>
      <c r="F19922" s="334">
        <v>0</v>
      </c>
      <c r="G19922" s="334">
        <v>0</v>
      </c>
      <c r="H19922" s="334">
        <v>0</v>
      </c>
      <c r="I19922" s="334">
        <v>0</v>
      </c>
      <c r="J19922" s="334">
        <v>0</v>
      </c>
      <c r="K19922" s="334">
        <v>0</v>
      </c>
      <c r="L19922" s="334">
        <v>0</v>
      </c>
      <c r="M19922" s="334">
        <v>0</v>
      </c>
      <c r="N19922" s="334">
        <v>0</v>
      </c>
      <c r="O19922" s="334">
        <v>0</v>
      </c>
      <c r="P19922" s="334">
        <v>0</v>
      </c>
      <c r="Q19922" s="334">
        <v>0</v>
      </c>
      <c r="R19922" s="334">
        <v>0</v>
      </c>
      <c r="S19922" s="334">
        <v>0</v>
      </c>
      <c r="T19922" s="334">
        <v>0</v>
      </c>
      <c r="U19922" s="334">
        <v>0</v>
      </c>
      <c r="V19922" s="334">
        <v>0</v>
      </c>
      <c r="W19922" s="334">
        <v>0</v>
      </c>
      <c r="X19922" s="334">
        <v>0</v>
      </c>
      <c r="Y19922" s="334">
        <v>0</v>
      </c>
      <c r="Z19922" s="334">
        <v>0</v>
      </c>
      <c r="AA19922" s="334">
        <v>0</v>
      </c>
      <c r="AB19922" s="334">
        <v>0</v>
      </c>
      <c r="AD19922" s="334">
        <v>0</v>
      </c>
      <c r="AE19922" s="334">
        <f t="shared" si="3113"/>
        <v>0</v>
      </c>
      <c r="AF19922" s="334">
        <f t="shared" si="3114"/>
        <v>0</v>
      </c>
      <c r="AG19922" s="340">
        <f t="shared" si="3115"/>
        <v>0</v>
      </c>
      <c r="AI19922" s="340">
        <f t="shared" si="3120"/>
        <v>0</v>
      </c>
      <c r="AJ19922" s="340">
        <f t="shared" si="3120"/>
        <v>0</v>
      </c>
      <c r="AK19922" s="340">
        <f t="shared" si="3120"/>
        <v>0</v>
      </c>
      <c r="AL19922" s="340">
        <f t="shared" si="3120"/>
        <v>0</v>
      </c>
      <c r="AM19922" s="340">
        <f t="shared" si="3120"/>
        <v>0</v>
      </c>
    </row>
    <row r="19923" spans="1:39" x14ac:dyDescent="0.35">
      <c r="A19923" s="337">
        <v>41836</v>
      </c>
      <c r="B19923" s="338">
        <f t="shared" si="3117"/>
        <v>2014</v>
      </c>
      <c r="C19923" s="338">
        <f t="shared" si="3118"/>
        <v>7</v>
      </c>
      <c r="D19923" s="338">
        <f t="shared" si="3119"/>
        <v>16</v>
      </c>
      <c r="E19923" s="334">
        <v>0</v>
      </c>
      <c r="F19923" s="334">
        <v>0</v>
      </c>
      <c r="G19923" s="334">
        <v>0</v>
      </c>
      <c r="H19923" s="334">
        <v>0</v>
      </c>
      <c r="I19923" s="334">
        <v>0</v>
      </c>
      <c r="J19923" s="334">
        <v>0</v>
      </c>
      <c r="K19923" s="334">
        <v>0</v>
      </c>
      <c r="L19923" s="334">
        <v>0</v>
      </c>
      <c r="M19923" s="334">
        <v>0</v>
      </c>
      <c r="N19923" s="334">
        <v>0</v>
      </c>
      <c r="O19923" s="334">
        <v>0</v>
      </c>
      <c r="P19923" s="334">
        <v>0</v>
      </c>
      <c r="Q19923" s="334">
        <v>0</v>
      </c>
      <c r="R19923" s="334">
        <v>0</v>
      </c>
      <c r="S19923" s="334">
        <v>0</v>
      </c>
      <c r="T19923" s="334">
        <v>0</v>
      </c>
      <c r="U19923" s="334">
        <v>0</v>
      </c>
      <c r="V19923" s="334">
        <v>0</v>
      </c>
      <c r="W19923" s="334">
        <v>0</v>
      </c>
      <c r="X19923" s="334">
        <v>0</v>
      </c>
      <c r="Y19923" s="334">
        <v>0</v>
      </c>
      <c r="Z19923" s="334">
        <v>0</v>
      </c>
      <c r="AA19923" s="334">
        <v>0</v>
      </c>
      <c r="AB19923" s="334">
        <v>0</v>
      </c>
      <c r="AD19923" s="334">
        <v>0</v>
      </c>
      <c r="AE19923" s="334">
        <f t="shared" si="3113"/>
        <v>0</v>
      </c>
      <c r="AF19923" s="334">
        <f t="shared" si="3114"/>
        <v>0</v>
      </c>
      <c r="AG19923" s="340">
        <f t="shared" si="3115"/>
        <v>0</v>
      </c>
      <c r="AI19923" s="340">
        <f t="shared" si="3120"/>
        <v>0</v>
      </c>
      <c r="AJ19923" s="340">
        <f t="shared" si="3120"/>
        <v>0</v>
      </c>
      <c r="AK19923" s="340">
        <f t="shared" si="3120"/>
        <v>0</v>
      </c>
      <c r="AL19923" s="340">
        <f t="shared" si="3120"/>
        <v>0</v>
      </c>
      <c r="AM19923" s="340">
        <f t="shared" si="3120"/>
        <v>0</v>
      </c>
    </row>
    <row r="19924" spans="1:39" x14ac:dyDescent="0.35">
      <c r="A19924" s="337">
        <v>41837</v>
      </c>
      <c r="B19924" s="338">
        <f t="shared" si="3117"/>
        <v>2014</v>
      </c>
      <c r="C19924" s="338">
        <f t="shared" si="3118"/>
        <v>7</v>
      </c>
      <c r="D19924" s="338">
        <f t="shared" si="3119"/>
        <v>17</v>
      </c>
      <c r="E19924" s="334">
        <v>0</v>
      </c>
      <c r="F19924" s="334">
        <v>0</v>
      </c>
      <c r="G19924" s="334">
        <v>0</v>
      </c>
      <c r="H19924" s="334">
        <v>0</v>
      </c>
      <c r="I19924" s="334">
        <v>0</v>
      </c>
      <c r="J19924" s="334">
        <v>0</v>
      </c>
      <c r="K19924" s="334">
        <v>0</v>
      </c>
      <c r="L19924" s="334">
        <v>0</v>
      </c>
      <c r="M19924" s="334">
        <v>0</v>
      </c>
      <c r="N19924" s="334">
        <v>0</v>
      </c>
      <c r="O19924" s="334">
        <v>0</v>
      </c>
      <c r="P19924" s="334">
        <v>0</v>
      </c>
      <c r="Q19924" s="334">
        <v>0</v>
      </c>
      <c r="R19924" s="334">
        <v>0</v>
      </c>
      <c r="S19924" s="334">
        <v>0</v>
      </c>
      <c r="T19924" s="334">
        <v>0.3</v>
      </c>
      <c r="U19924" s="334">
        <v>0</v>
      </c>
      <c r="V19924" s="334">
        <v>0</v>
      </c>
      <c r="W19924" s="334">
        <v>0</v>
      </c>
      <c r="X19924" s="334">
        <v>0.4</v>
      </c>
      <c r="Y19924" s="334">
        <v>0.5</v>
      </c>
      <c r="Z19924" s="334">
        <v>0.3</v>
      </c>
      <c r="AA19924" s="334">
        <v>0</v>
      </c>
      <c r="AB19924" s="334">
        <v>0</v>
      </c>
      <c r="AD19924" s="334">
        <v>1.5</v>
      </c>
      <c r="AE19924" s="334">
        <f t="shared" si="3113"/>
        <v>1.5</v>
      </c>
      <c r="AF19924" s="334">
        <f t="shared" si="3114"/>
        <v>1.5</v>
      </c>
      <c r="AG19924" s="340">
        <f t="shared" si="3115"/>
        <v>0</v>
      </c>
      <c r="AI19924" s="340">
        <f t="shared" ref="AI19924:AM19939" si="3121">IF($C19924=AI$1,$AF19924,0)</f>
        <v>0</v>
      </c>
      <c r="AJ19924" s="340">
        <f t="shared" si="3121"/>
        <v>0</v>
      </c>
      <c r="AK19924" s="340">
        <f t="shared" si="3121"/>
        <v>1.5</v>
      </c>
      <c r="AL19924" s="340">
        <f t="shared" si="3121"/>
        <v>0</v>
      </c>
      <c r="AM19924" s="340">
        <f t="shared" si="3121"/>
        <v>0</v>
      </c>
    </row>
    <row r="19925" spans="1:39" x14ac:dyDescent="0.35">
      <c r="A19925" s="337">
        <v>41838</v>
      </c>
      <c r="B19925" s="338">
        <f t="shared" si="3117"/>
        <v>2014</v>
      </c>
      <c r="C19925" s="338">
        <f t="shared" si="3118"/>
        <v>7</v>
      </c>
      <c r="D19925" s="338">
        <f t="shared" si="3119"/>
        <v>18</v>
      </c>
      <c r="E19925" s="334">
        <v>0</v>
      </c>
      <c r="F19925" s="334">
        <v>0</v>
      </c>
      <c r="G19925" s="334">
        <v>0</v>
      </c>
      <c r="H19925" s="334">
        <v>0</v>
      </c>
      <c r="I19925" s="334">
        <v>0</v>
      </c>
      <c r="J19925" s="334">
        <v>0</v>
      </c>
      <c r="K19925" s="334">
        <v>0</v>
      </c>
      <c r="L19925" s="334">
        <v>0</v>
      </c>
      <c r="M19925" s="334">
        <v>0</v>
      </c>
      <c r="N19925" s="334">
        <v>0</v>
      </c>
      <c r="O19925" s="334">
        <v>0</v>
      </c>
      <c r="P19925" s="334">
        <v>0</v>
      </c>
      <c r="Q19925" s="334">
        <v>0</v>
      </c>
      <c r="R19925" s="334">
        <v>0</v>
      </c>
      <c r="S19925" s="334">
        <v>0</v>
      </c>
      <c r="T19925" s="334">
        <v>0</v>
      </c>
      <c r="U19925" s="334">
        <v>0</v>
      </c>
      <c r="V19925" s="334">
        <v>0</v>
      </c>
      <c r="W19925" s="334">
        <v>0</v>
      </c>
      <c r="X19925" s="334">
        <v>0</v>
      </c>
      <c r="Y19925" s="334">
        <v>0</v>
      </c>
      <c r="Z19925" s="334">
        <v>0</v>
      </c>
      <c r="AA19925" s="334">
        <v>0</v>
      </c>
      <c r="AB19925" s="334">
        <v>0</v>
      </c>
      <c r="AD19925" s="334">
        <v>0</v>
      </c>
      <c r="AE19925" s="334">
        <f t="shared" si="3113"/>
        <v>0</v>
      </c>
      <c r="AF19925" s="334">
        <f t="shared" si="3114"/>
        <v>0</v>
      </c>
      <c r="AG19925" s="340">
        <f t="shared" si="3115"/>
        <v>0</v>
      </c>
      <c r="AI19925" s="340">
        <f t="shared" si="3121"/>
        <v>0</v>
      </c>
      <c r="AJ19925" s="340">
        <f t="shared" si="3121"/>
        <v>0</v>
      </c>
      <c r="AK19925" s="340">
        <f t="shared" si="3121"/>
        <v>0</v>
      </c>
      <c r="AL19925" s="340">
        <f t="shared" si="3121"/>
        <v>0</v>
      </c>
      <c r="AM19925" s="340">
        <f t="shared" si="3121"/>
        <v>0</v>
      </c>
    </row>
    <row r="19926" spans="1:39" x14ac:dyDescent="0.35">
      <c r="A19926" s="337">
        <v>41839</v>
      </c>
      <c r="B19926" s="338">
        <f t="shared" si="3117"/>
        <v>2014</v>
      </c>
      <c r="C19926" s="338">
        <f t="shared" si="3118"/>
        <v>7</v>
      </c>
      <c r="D19926" s="338">
        <f t="shared" si="3119"/>
        <v>19</v>
      </c>
      <c r="E19926" s="334">
        <v>0</v>
      </c>
      <c r="F19926" s="334">
        <v>0</v>
      </c>
      <c r="G19926" s="334">
        <v>0</v>
      </c>
      <c r="H19926" s="334">
        <v>0</v>
      </c>
      <c r="I19926" s="334">
        <v>0</v>
      </c>
      <c r="J19926" s="334">
        <v>0</v>
      </c>
      <c r="K19926" s="334">
        <v>0</v>
      </c>
      <c r="L19926" s="334">
        <v>0</v>
      </c>
      <c r="M19926" s="334">
        <v>0</v>
      </c>
      <c r="N19926" s="334">
        <v>0</v>
      </c>
      <c r="O19926" s="334">
        <v>0</v>
      </c>
      <c r="P19926" s="334">
        <v>0</v>
      </c>
      <c r="Q19926" s="334">
        <v>0</v>
      </c>
      <c r="R19926" s="334">
        <v>0</v>
      </c>
      <c r="S19926" s="334">
        <v>0</v>
      </c>
      <c r="T19926" s="334">
        <v>0</v>
      </c>
      <c r="U19926" s="334">
        <v>0</v>
      </c>
      <c r="V19926" s="334">
        <v>0</v>
      </c>
      <c r="W19926" s="334">
        <v>0</v>
      </c>
      <c r="X19926" s="334">
        <v>0</v>
      </c>
      <c r="Y19926" s="334">
        <v>0</v>
      </c>
      <c r="Z19926" s="334">
        <v>0</v>
      </c>
      <c r="AA19926" s="334">
        <v>0</v>
      </c>
      <c r="AB19926" s="334">
        <v>0</v>
      </c>
      <c r="AD19926" s="334">
        <v>0</v>
      </c>
      <c r="AE19926" s="334">
        <f t="shared" si="3113"/>
        <v>0</v>
      </c>
      <c r="AF19926" s="334">
        <f t="shared" si="3114"/>
        <v>0</v>
      </c>
      <c r="AG19926" s="340">
        <f t="shared" si="3115"/>
        <v>0</v>
      </c>
      <c r="AI19926" s="340">
        <f t="shared" si="3121"/>
        <v>0</v>
      </c>
      <c r="AJ19926" s="340">
        <f t="shared" si="3121"/>
        <v>0</v>
      </c>
      <c r="AK19926" s="340">
        <f t="shared" si="3121"/>
        <v>0</v>
      </c>
      <c r="AL19926" s="340">
        <f t="shared" si="3121"/>
        <v>0</v>
      </c>
      <c r="AM19926" s="340">
        <f t="shared" si="3121"/>
        <v>0</v>
      </c>
    </row>
    <row r="19927" spans="1:39" x14ac:dyDescent="0.35">
      <c r="A19927" s="337">
        <v>41840</v>
      </c>
      <c r="B19927" s="338">
        <f t="shared" si="3117"/>
        <v>2014</v>
      </c>
      <c r="C19927" s="338">
        <f t="shared" si="3118"/>
        <v>7</v>
      </c>
      <c r="D19927" s="338">
        <f t="shared" si="3119"/>
        <v>20</v>
      </c>
      <c r="E19927" s="334">
        <v>0</v>
      </c>
      <c r="F19927" s="334">
        <v>0</v>
      </c>
      <c r="G19927" s="334">
        <v>0</v>
      </c>
      <c r="H19927" s="334">
        <v>0</v>
      </c>
      <c r="I19927" s="334">
        <v>0</v>
      </c>
      <c r="J19927" s="334">
        <v>0</v>
      </c>
      <c r="K19927" s="334">
        <v>0</v>
      </c>
      <c r="L19927" s="334">
        <v>0</v>
      </c>
      <c r="M19927" s="334">
        <v>0</v>
      </c>
      <c r="N19927" s="334">
        <v>0</v>
      </c>
      <c r="O19927" s="334">
        <v>0</v>
      </c>
      <c r="P19927" s="334">
        <v>0</v>
      </c>
      <c r="Q19927" s="334">
        <v>0</v>
      </c>
      <c r="R19927" s="334">
        <v>0</v>
      </c>
      <c r="S19927" s="334">
        <v>5.3</v>
      </c>
      <c r="T19927" s="334">
        <v>0</v>
      </c>
      <c r="U19927" s="334">
        <v>0</v>
      </c>
      <c r="V19927" s="334">
        <v>0</v>
      </c>
      <c r="W19927" s="334">
        <v>0</v>
      </c>
      <c r="X19927" s="334">
        <v>0</v>
      </c>
      <c r="Y19927" s="334">
        <v>0</v>
      </c>
      <c r="Z19927" s="334">
        <v>0</v>
      </c>
      <c r="AA19927" s="334">
        <v>0</v>
      </c>
      <c r="AB19927" s="334">
        <v>3.5</v>
      </c>
      <c r="AD19927" s="334">
        <v>8.8000000000000007</v>
      </c>
      <c r="AE19927" s="334">
        <f t="shared" si="3113"/>
        <v>8.8000000000000007</v>
      </c>
      <c r="AF19927" s="334">
        <f t="shared" si="3114"/>
        <v>8.8000000000000007</v>
      </c>
      <c r="AG19927" s="340">
        <f t="shared" si="3115"/>
        <v>0</v>
      </c>
      <c r="AI19927" s="340">
        <f t="shared" si="3121"/>
        <v>0</v>
      </c>
      <c r="AJ19927" s="340">
        <f t="shared" si="3121"/>
        <v>0</v>
      </c>
      <c r="AK19927" s="340">
        <f t="shared" si="3121"/>
        <v>8.8000000000000007</v>
      </c>
      <c r="AL19927" s="340">
        <f t="shared" si="3121"/>
        <v>0</v>
      </c>
      <c r="AM19927" s="340">
        <f t="shared" si="3121"/>
        <v>0</v>
      </c>
    </row>
    <row r="19928" spans="1:39" x14ac:dyDescent="0.35">
      <c r="A19928" s="337">
        <v>41841</v>
      </c>
      <c r="B19928" s="338">
        <f t="shared" si="3117"/>
        <v>2014</v>
      </c>
      <c r="C19928" s="338">
        <f t="shared" si="3118"/>
        <v>7</v>
      </c>
      <c r="D19928" s="338">
        <f t="shared" si="3119"/>
        <v>21</v>
      </c>
      <c r="E19928" s="334">
        <v>0.3</v>
      </c>
      <c r="F19928" s="334">
        <v>0.3</v>
      </c>
      <c r="G19928" s="334">
        <v>0.3</v>
      </c>
      <c r="H19928" s="334">
        <v>0.2</v>
      </c>
      <c r="I19928" s="334">
        <v>0.3</v>
      </c>
      <c r="J19928" s="334">
        <v>0</v>
      </c>
      <c r="K19928" s="334">
        <v>0</v>
      </c>
      <c r="L19928" s="334">
        <v>0</v>
      </c>
      <c r="M19928" s="334">
        <v>0.3</v>
      </c>
      <c r="N19928" s="334">
        <v>0.3</v>
      </c>
      <c r="O19928" s="334">
        <v>0</v>
      </c>
      <c r="P19928" s="334">
        <v>0</v>
      </c>
      <c r="Q19928" s="334">
        <v>0</v>
      </c>
      <c r="R19928" s="334">
        <v>0</v>
      </c>
      <c r="S19928" s="334">
        <v>0</v>
      </c>
      <c r="T19928" s="334">
        <v>0</v>
      </c>
      <c r="U19928" s="334">
        <v>0</v>
      </c>
      <c r="V19928" s="334">
        <v>0</v>
      </c>
      <c r="W19928" s="334">
        <v>0</v>
      </c>
      <c r="X19928" s="334">
        <v>0</v>
      </c>
      <c r="Y19928" s="334">
        <v>0</v>
      </c>
      <c r="Z19928" s="334">
        <v>0</v>
      </c>
      <c r="AA19928" s="334">
        <v>0</v>
      </c>
      <c r="AB19928" s="334">
        <v>0</v>
      </c>
      <c r="AD19928" s="334">
        <v>2</v>
      </c>
      <c r="AE19928" s="334">
        <f t="shared" si="3113"/>
        <v>2</v>
      </c>
      <c r="AF19928" s="334">
        <f t="shared" si="3114"/>
        <v>2</v>
      </c>
      <c r="AG19928" s="340">
        <f t="shared" si="3115"/>
        <v>0</v>
      </c>
      <c r="AI19928" s="340">
        <f t="shared" si="3121"/>
        <v>0</v>
      </c>
      <c r="AJ19928" s="340">
        <f t="shared" si="3121"/>
        <v>0</v>
      </c>
      <c r="AK19928" s="340">
        <f t="shared" si="3121"/>
        <v>2</v>
      </c>
      <c r="AL19928" s="340">
        <f t="shared" si="3121"/>
        <v>0</v>
      </c>
      <c r="AM19928" s="340">
        <f t="shared" si="3121"/>
        <v>0</v>
      </c>
    </row>
    <row r="19929" spans="1:39" x14ac:dyDescent="0.35">
      <c r="A19929" s="337">
        <v>41842</v>
      </c>
      <c r="B19929" s="338">
        <f t="shared" si="3117"/>
        <v>2014</v>
      </c>
      <c r="C19929" s="338">
        <f t="shared" si="3118"/>
        <v>7</v>
      </c>
      <c r="D19929" s="338">
        <f t="shared" si="3119"/>
        <v>22</v>
      </c>
      <c r="E19929" s="334">
        <v>0</v>
      </c>
      <c r="F19929" s="334">
        <v>0</v>
      </c>
      <c r="G19929" s="334">
        <v>0</v>
      </c>
      <c r="H19929" s="334">
        <v>0</v>
      </c>
      <c r="I19929" s="334">
        <v>0</v>
      </c>
      <c r="J19929" s="334">
        <v>0</v>
      </c>
      <c r="K19929" s="334">
        <v>0</v>
      </c>
      <c r="L19929" s="334">
        <v>0</v>
      </c>
      <c r="M19929" s="334">
        <v>0</v>
      </c>
      <c r="N19929" s="334">
        <v>0</v>
      </c>
      <c r="O19929" s="334">
        <v>0</v>
      </c>
      <c r="P19929" s="334">
        <v>0</v>
      </c>
      <c r="Q19929" s="334">
        <v>0</v>
      </c>
      <c r="R19929" s="334">
        <v>0</v>
      </c>
      <c r="S19929" s="334">
        <v>0</v>
      </c>
      <c r="T19929" s="334">
        <v>0</v>
      </c>
      <c r="U19929" s="334">
        <v>0</v>
      </c>
      <c r="V19929" s="334">
        <v>0</v>
      </c>
      <c r="W19929" s="334">
        <v>0</v>
      </c>
      <c r="X19929" s="334">
        <v>0</v>
      </c>
      <c r="Y19929" s="334">
        <v>0</v>
      </c>
      <c r="Z19929" s="334">
        <v>0</v>
      </c>
      <c r="AA19929" s="334">
        <v>0</v>
      </c>
      <c r="AB19929" s="334">
        <v>0</v>
      </c>
      <c r="AD19929" s="334">
        <v>0</v>
      </c>
      <c r="AE19929" s="334">
        <f t="shared" si="3113"/>
        <v>0</v>
      </c>
      <c r="AF19929" s="334">
        <f t="shared" si="3114"/>
        <v>0</v>
      </c>
      <c r="AG19929" s="340">
        <f t="shared" si="3115"/>
        <v>0</v>
      </c>
      <c r="AI19929" s="340">
        <f t="shared" si="3121"/>
        <v>0</v>
      </c>
      <c r="AJ19929" s="340">
        <f t="shared" si="3121"/>
        <v>0</v>
      </c>
      <c r="AK19929" s="340">
        <f t="shared" si="3121"/>
        <v>0</v>
      </c>
      <c r="AL19929" s="340">
        <f t="shared" si="3121"/>
        <v>0</v>
      </c>
      <c r="AM19929" s="340">
        <f t="shared" si="3121"/>
        <v>0</v>
      </c>
    </row>
    <row r="19930" spans="1:39" x14ac:dyDescent="0.35">
      <c r="A19930" s="337">
        <v>41843</v>
      </c>
      <c r="B19930" s="338">
        <f t="shared" si="3117"/>
        <v>2014</v>
      </c>
      <c r="C19930" s="338">
        <f t="shared" si="3118"/>
        <v>7</v>
      </c>
      <c r="D19930" s="338">
        <f t="shared" si="3119"/>
        <v>23</v>
      </c>
      <c r="E19930" s="334">
        <v>0</v>
      </c>
      <c r="F19930" s="334">
        <v>0</v>
      </c>
      <c r="G19930" s="334">
        <v>0</v>
      </c>
      <c r="H19930" s="334">
        <v>0</v>
      </c>
      <c r="I19930" s="334">
        <v>0</v>
      </c>
      <c r="J19930" s="334">
        <v>0</v>
      </c>
      <c r="K19930" s="334">
        <v>0</v>
      </c>
      <c r="L19930" s="334">
        <v>0</v>
      </c>
      <c r="M19930" s="334">
        <v>0</v>
      </c>
      <c r="N19930" s="334">
        <v>0</v>
      </c>
      <c r="O19930" s="334">
        <v>0</v>
      </c>
      <c r="P19930" s="334">
        <v>0</v>
      </c>
      <c r="Q19930" s="334">
        <v>0</v>
      </c>
      <c r="R19930" s="334">
        <v>0</v>
      </c>
      <c r="S19930" s="334">
        <v>0</v>
      </c>
      <c r="T19930" s="334">
        <v>0</v>
      </c>
      <c r="U19930" s="334">
        <v>0</v>
      </c>
      <c r="V19930" s="334">
        <v>0</v>
      </c>
      <c r="W19930" s="334">
        <v>0</v>
      </c>
      <c r="X19930" s="334">
        <v>0</v>
      </c>
      <c r="Y19930" s="334">
        <v>0</v>
      </c>
      <c r="Z19930" s="334">
        <v>0</v>
      </c>
      <c r="AA19930" s="334">
        <v>0.7</v>
      </c>
      <c r="AB19930" s="334">
        <v>2.7</v>
      </c>
      <c r="AD19930" s="334">
        <v>3.4</v>
      </c>
      <c r="AE19930" s="334">
        <f t="shared" si="3113"/>
        <v>3.4</v>
      </c>
      <c r="AF19930" s="334">
        <f t="shared" si="3114"/>
        <v>3.4000000000000004</v>
      </c>
      <c r="AG19930" s="340">
        <f t="shared" si="3115"/>
        <v>4.4408920985006262E-16</v>
      </c>
      <c r="AI19930" s="340">
        <f t="shared" si="3121"/>
        <v>0</v>
      </c>
      <c r="AJ19930" s="340">
        <f t="shared" si="3121"/>
        <v>0</v>
      </c>
      <c r="AK19930" s="340">
        <f t="shared" si="3121"/>
        <v>3.4000000000000004</v>
      </c>
      <c r="AL19930" s="340">
        <f t="shared" si="3121"/>
        <v>0</v>
      </c>
      <c r="AM19930" s="340">
        <f t="shared" si="3121"/>
        <v>0</v>
      </c>
    </row>
    <row r="19931" spans="1:39" x14ac:dyDescent="0.35">
      <c r="A19931" s="337">
        <v>41844</v>
      </c>
      <c r="B19931" s="338">
        <f t="shared" si="3117"/>
        <v>2014</v>
      </c>
      <c r="C19931" s="338">
        <f t="shared" si="3118"/>
        <v>7</v>
      </c>
      <c r="D19931" s="338">
        <f t="shared" si="3119"/>
        <v>24</v>
      </c>
      <c r="E19931" s="334">
        <v>0.1</v>
      </c>
      <c r="F19931" s="334">
        <v>0</v>
      </c>
      <c r="G19931" s="334">
        <v>0</v>
      </c>
      <c r="H19931" s="334">
        <v>0</v>
      </c>
      <c r="I19931" s="334">
        <v>0</v>
      </c>
      <c r="J19931" s="334">
        <v>0</v>
      </c>
      <c r="K19931" s="334">
        <v>0.1</v>
      </c>
      <c r="L19931" s="334">
        <v>0</v>
      </c>
      <c r="M19931" s="334">
        <v>0</v>
      </c>
      <c r="N19931" s="334">
        <v>0</v>
      </c>
      <c r="O19931" s="334">
        <v>0</v>
      </c>
      <c r="P19931" s="334">
        <v>0</v>
      </c>
      <c r="Q19931" s="334">
        <v>0.1</v>
      </c>
      <c r="R19931" s="334">
        <v>0</v>
      </c>
      <c r="S19931" s="334">
        <v>0</v>
      </c>
      <c r="T19931" s="334">
        <v>0</v>
      </c>
      <c r="U19931" s="334">
        <v>0</v>
      </c>
      <c r="V19931" s="334">
        <v>0</v>
      </c>
      <c r="W19931" s="334">
        <v>0.1</v>
      </c>
      <c r="X19931" s="334">
        <v>0</v>
      </c>
      <c r="Y19931" s="334">
        <v>0</v>
      </c>
      <c r="Z19931" s="334">
        <v>0</v>
      </c>
      <c r="AA19931" s="334">
        <v>0</v>
      </c>
      <c r="AB19931" s="334">
        <v>0</v>
      </c>
      <c r="AD19931" s="334">
        <v>0.4</v>
      </c>
      <c r="AE19931" s="334">
        <f t="shared" si="3113"/>
        <v>0.4</v>
      </c>
      <c r="AF19931" s="334">
        <f t="shared" si="3114"/>
        <v>0.4</v>
      </c>
      <c r="AG19931" s="340">
        <f t="shared" si="3115"/>
        <v>0</v>
      </c>
      <c r="AI19931" s="340">
        <f t="shared" si="3121"/>
        <v>0</v>
      </c>
      <c r="AJ19931" s="340">
        <f t="shared" si="3121"/>
        <v>0</v>
      </c>
      <c r="AK19931" s="340">
        <f t="shared" si="3121"/>
        <v>0.4</v>
      </c>
      <c r="AL19931" s="340">
        <f t="shared" si="3121"/>
        <v>0</v>
      </c>
      <c r="AM19931" s="340">
        <f t="shared" si="3121"/>
        <v>0</v>
      </c>
    </row>
    <row r="19932" spans="1:39" x14ac:dyDescent="0.35">
      <c r="A19932" s="337">
        <v>41845</v>
      </c>
      <c r="B19932" s="338">
        <f t="shared" si="3117"/>
        <v>2014</v>
      </c>
      <c r="C19932" s="338">
        <f t="shared" si="3118"/>
        <v>7</v>
      </c>
      <c r="D19932" s="338">
        <f t="shared" si="3119"/>
        <v>25</v>
      </c>
      <c r="E19932" s="334">
        <v>0</v>
      </c>
      <c r="F19932" s="334">
        <v>0</v>
      </c>
      <c r="G19932" s="334">
        <v>0</v>
      </c>
      <c r="H19932" s="334">
        <v>0</v>
      </c>
      <c r="I19932" s="334">
        <v>0</v>
      </c>
      <c r="J19932" s="334">
        <v>0</v>
      </c>
      <c r="K19932" s="334">
        <v>0</v>
      </c>
      <c r="L19932" s="334">
        <v>0</v>
      </c>
      <c r="M19932" s="334">
        <v>0</v>
      </c>
      <c r="N19932" s="334">
        <v>0</v>
      </c>
      <c r="O19932" s="334">
        <v>0</v>
      </c>
      <c r="P19932" s="334">
        <v>0</v>
      </c>
      <c r="Q19932" s="334">
        <v>0</v>
      </c>
      <c r="R19932" s="334">
        <v>0</v>
      </c>
      <c r="S19932" s="334">
        <v>0</v>
      </c>
      <c r="T19932" s="334">
        <v>0</v>
      </c>
      <c r="U19932" s="334">
        <v>0</v>
      </c>
      <c r="V19932" s="334">
        <v>0</v>
      </c>
      <c r="W19932" s="334">
        <v>0</v>
      </c>
      <c r="X19932" s="334">
        <v>0</v>
      </c>
      <c r="Y19932" s="334">
        <v>0</v>
      </c>
      <c r="Z19932" s="334">
        <v>0</v>
      </c>
      <c r="AA19932" s="334">
        <v>0</v>
      </c>
      <c r="AB19932" s="334">
        <v>0</v>
      </c>
      <c r="AD19932" s="334">
        <v>0</v>
      </c>
      <c r="AE19932" s="334">
        <f t="shared" si="3113"/>
        <v>0</v>
      </c>
      <c r="AF19932" s="334">
        <f t="shared" si="3114"/>
        <v>0</v>
      </c>
      <c r="AG19932" s="340">
        <f t="shared" si="3115"/>
        <v>0</v>
      </c>
      <c r="AI19932" s="340">
        <f t="shared" si="3121"/>
        <v>0</v>
      </c>
      <c r="AJ19932" s="340">
        <f t="shared" si="3121"/>
        <v>0</v>
      </c>
      <c r="AK19932" s="340">
        <f t="shared" si="3121"/>
        <v>0</v>
      </c>
      <c r="AL19932" s="340">
        <f t="shared" si="3121"/>
        <v>0</v>
      </c>
      <c r="AM19932" s="340">
        <f t="shared" si="3121"/>
        <v>0</v>
      </c>
    </row>
    <row r="19933" spans="1:39" x14ac:dyDescent="0.35">
      <c r="A19933" s="337">
        <v>41846</v>
      </c>
      <c r="B19933" s="338">
        <f t="shared" si="3117"/>
        <v>2014</v>
      </c>
      <c r="C19933" s="338">
        <f t="shared" si="3118"/>
        <v>7</v>
      </c>
      <c r="D19933" s="338">
        <f t="shared" si="3119"/>
        <v>26</v>
      </c>
      <c r="E19933" s="334">
        <v>0</v>
      </c>
      <c r="F19933" s="334">
        <v>0</v>
      </c>
      <c r="G19933" s="334">
        <v>0</v>
      </c>
      <c r="H19933" s="334">
        <v>0</v>
      </c>
      <c r="I19933" s="334">
        <v>0</v>
      </c>
      <c r="J19933" s="334">
        <v>0</v>
      </c>
      <c r="K19933" s="334">
        <v>0</v>
      </c>
      <c r="L19933" s="334">
        <v>0</v>
      </c>
      <c r="M19933" s="334">
        <v>0</v>
      </c>
      <c r="N19933" s="334">
        <v>0</v>
      </c>
      <c r="O19933" s="334">
        <v>0</v>
      </c>
      <c r="P19933" s="334">
        <v>0</v>
      </c>
      <c r="Q19933" s="334">
        <v>0</v>
      </c>
      <c r="R19933" s="334">
        <v>0</v>
      </c>
      <c r="S19933" s="334">
        <v>0</v>
      </c>
      <c r="T19933" s="334">
        <v>0</v>
      </c>
      <c r="U19933" s="334">
        <v>0</v>
      </c>
      <c r="V19933" s="334">
        <v>0</v>
      </c>
      <c r="W19933" s="334">
        <v>0</v>
      </c>
      <c r="X19933" s="334">
        <v>0</v>
      </c>
      <c r="Y19933" s="334">
        <v>0</v>
      </c>
      <c r="Z19933" s="334">
        <v>0</v>
      </c>
      <c r="AA19933" s="334">
        <v>0</v>
      </c>
      <c r="AB19933" s="334">
        <v>0</v>
      </c>
      <c r="AD19933" s="334">
        <v>0</v>
      </c>
      <c r="AE19933" s="334">
        <f t="shared" si="3113"/>
        <v>0</v>
      </c>
      <c r="AF19933" s="334">
        <f t="shared" si="3114"/>
        <v>0</v>
      </c>
      <c r="AG19933" s="340">
        <f t="shared" si="3115"/>
        <v>0</v>
      </c>
      <c r="AI19933" s="340">
        <f t="shared" si="3121"/>
        <v>0</v>
      </c>
      <c r="AJ19933" s="340">
        <f t="shared" si="3121"/>
        <v>0</v>
      </c>
      <c r="AK19933" s="340">
        <f t="shared" si="3121"/>
        <v>0</v>
      </c>
      <c r="AL19933" s="340">
        <f t="shared" si="3121"/>
        <v>0</v>
      </c>
      <c r="AM19933" s="340">
        <f t="shared" si="3121"/>
        <v>0</v>
      </c>
    </row>
    <row r="19934" spans="1:39" x14ac:dyDescent="0.35">
      <c r="A19934" s="337">
        <v>41847</v>
      </c>
      <c r="B19934" s="338">
        <f t="shared" si="3117"/>
        <v>2014</v>
      </c>
      <c r="C19934" s="338">
        <f t="shared" si="3118"/>
        <v>7</v>
      </c>
      <c r="D19934" s="338">
        <f t="shared" si="3119"/>
        <v>27</v>
      </c>
      <c r="E19934" s="334">
        <v>0</v>
      </c>
      <c r="F19934" s="334">
        <v>0</v>
      </c>
      <c r="G19934" s="334">
        <v>0</v>
      </c>
      <c r="H19934" s="334">
        <v>0</v>
      </c>
      <c r="I19934" s="334">
        <v>0</v>
      </c>
      <c r="J19934" s="334">
        <v>0</v>
      </c>
      <c r="K19934" s="334">
        <v>0</v>
      </c>
      <c r="L19934" s="334">
        <v>0</v>
      </c>
      <c r="M19934" s="334">
        <v>0</v>
      </c>
      <c r="N19934" s="334">
        <v>0</v>
      </c>
      <c r="O19934" s="334">
        <v>0</v>
      </c>
      <c r="P19934" s="334">
        <v>0</v>
      </c>
      <c r="Q19934" s="334">
        <v>0</v>
      </c>
      <c r="R19934" s="334">
        <v>0</v>
      </c>
      <c r="S19934" s="334">
        <v>0</v>
      </c>
      <c r="T19934" s="334">
        <v>0</v>
      </c>
      <c r="U19934" s="334">
        <v>0</v>
      </c>
      <c r="V19934" s="334">
        <v>0</v>
      </c>
      <c r="W19934" s="334">
        <v>0</v>
      </c>
      <c r="X19934" s="334">
        <v>0</v>
      </c>
      <c r="Y19934" s="334">
        <v>0</v>
      </c>
      <c r="Z19934" s="334">
        <v>0</v>
      </c>
      <c r="AA19934" s="334">
        <v>0</v>
      </c>
      <c r="AB19934" s="334">
        <v>0</v>
      </c>
      <c r="AD19934" s="334">
        <v>0</v>
      </c>
      <c r="AE19934" s="334">
        <f t="shared" si="3113"/>
        <v>0</v>
      </c>
      <c r="AF19934" s="334">
        <f t="shared" si="3114"/>
        <v>0</v>
      </c>
      <c r="AG19934" s="340">
        <f t="shared" si="3115"/>
        <v>0</v>
      </c>
      <c r="AI19934" s="340">
        <f t="shared" si="3121"/>
        <v>0</v>
      </c>
      <c r="AJ19934" s="340">
        <f t="shared" si="3121"/>
        <v>0</v>
      </c>
      <c r="AK19934" s="340">
        <f t="shared" si="3121"/>
        <v>0</v>
      </c>
      <c r="AL19934" s="340">
        <f t="shared" si="3121"/>
        <v>0</v>
      </c>
      <c r="AM19934" s="340">
        <f t="shared" si="3121"/>
        <v>0</v>
      </c>
    </row>
    <row r="19935" spans="1:39" x14ac:dyDescent="0.35">
      <c r="A19935" s="337">
        <v>41848</v>
      </c>
      <c r="B19935" s="338">
        <f t="shared" si="3117"/>
        <v>2014</v>
      </c>
      <c r="C19935" s="338">
        <f t="shared" si="3118"/>
        <v>7</v>
      </c>
      <c r="D19935" s="338">
        <f t="shared" si="3119"/>
        <v>28</v>
      </c>
      <c r="E19935" s="334">
        <v>0</v>
      </c>
      <c r="F19935" s="334">
        <v>0</v>
      </c>
      <c r="G19935" s="334">
        <v>0</v>
      </c>
      <c r="H19935" s="334">
        <v>0</v>
      </c>
      <c r="I19935" s="334">
        <v>0</v>
      </c>
      <c r="J19935" s="334">
        <v>0</v>
      </c>
      <c r="K19935" s="334">
        <v>0</v>
      </c>
      <c r="L19935" s="334">
        <v>0</v>
      </c>
      <c r="M19935" s="334">
        <v>0</v>
      </c>
      <c r="N19935" s="334">
        <v>0</v>
      </c>
      <c r="O19935" s="334">
        <v>0</v>
      </c>
      <c r="P19935" s="334">
        <v>0</v>
      </c>
      <c r="Q19935" s="334">
        <v>0</v>
      </c>
      <c r="R19935" s="334">
        <v>0</v>
      </c>
      <c r="S19935" s="334">
        <v>0</v>
      </c>
      <c r="T19935" s="334">
        <v>0</v>
      </c>
      <c r="U19935" s="334">
        <v>0</v>
      </c>
      <c r="V19935" s="334">
        <v>0</v>
      </c>
      <c r="W19935" s="334">
        <v>0</v>
      </c>
      <c r="X19935" s="334">
        <v>0</v>
      </c>
      <c r="Y19935" s="334">
        <v>0</v>
      </c>
      <c r="Z19935" s="334">
        <v>0</v>
      </c>
      <c r="AA19935" s="334">
        <v>0</v>
      </c>
      <c r="AB19935" s="334">
        <v>0</v>
      </c>
      <c r="AD19935" s="334">
        <v>0</v>
      </c>
      <c r="AE19935" s="334">
        <f t="shared" si="3113"/>
        <v>0</v>
      </c>
      <c r="AF19935" s="334">
        <f t="shared" si="3114"/>
        <v>0</v>
      </c>
      <c r="AG19935" s="340">
        <f t="shared" si="3115"/>
        <v>0</v>
      </c>
      <c r="AI19935" s="340">
        <f t="shared" si="3121"/>
        <v>0</v>
      </c>
      <c r="AJ19935" s="340">
        <f t="shared" si="3121"/>
        <v>0</v>
      </c>
      <c r="AK19935" s="340">
        <f t="shared" si="3121"/>
        <v>0</v>
      </c>
      <c r="AL19935" s="340">
        <f t="shared" si="3121"/>
        <v>0</v>
      </c>
      <c r="AM19935" s="340">
        <f t="shared" si="3121"/>
        <v>0</v>
      </c>
    </row>
    <row r="19936" spans="1:39" x14ac:dyDescent="0.35">
      <c r="A19936" s="337">
        <v>41849</v>
      </c>
      <c r="B19936" s="338">
        <f t="shared" si="3117"/>
        <v>2014</v>
      </c>
      <c r="C19936" s="338">
        <f t="shared" si="3118"/>
        <v>7</v>
      </c>
      <c r="D19936" s="338">
        <f t="shared" si="3119"/>
        <v>29</v>
      </c>
      <c r="E19936" s="334">
        <v>0</v>
      </c>
      <c r="F19936" s="334">
        <v>0</v>
      </c>
      <c r="G19936" s="334">
        <v>0</v>
      </c>
      <c r="H19936" s="334">
        <v>0</v>
      </c>
      <c r="I19936" s="334">
        <v>0</v>
      </c>
      <c r="J19936" s="334">
        <v>0</v>
      </c>
      <c r="K19936" s="334">
        <v>0</v>
      </c>
      <c r="L19936" s="334">
        <v>0</v>
      </c>
      <c r="M19936" s="334">
        <v>0</v>
      </c>
      <c r="N19936" s="334">
        <v>0</v>
      </c>
      <c r="O19936" s="334">
        <v>0</v>
      </c>
      <c r="P19936" s="334">
        <v>0</v>
      </c>
      <c r="Q19936" s="334">
        <v>0</v>
      </c>
      <c r="R19936" s="334">
        <v>0</v>
      </c>
      <c r="S19936" s="334">
        <v>0</v>
      </c>
      <c r="T19936" s="334">
        <v>0</v>
      </c>
      <c r="U19936" s="334">
        <v>0</v>
      </c>
      <c r="V19936" s="334">
        <v>0</v>
      </c>
      <c r="W19936" s="334">
        <v>0</v>
      </c>
      <c r="X19936" s="334">
        <v>0</v>
      </c>
      <c r="Y19936" s="334">
        <v>0</v>
      </c>
      <c r="Z19936" s="334">
        <v>0</v>
      </c>
      <c r="AA19936" s="334">
        <v>0</v>
      </c>
      <c r="AB19936" s="334">
        <v>0</v>
      </c>
      <c r="AD19936" s="334">
        <v>0</v>
      </c>
      <c r="AE19936" s="334">
        <f t="shared" si="3113"/>
        <v>0</v>
      </c>
      <c r="AF19936" s="334">
        <f t="shared" si="3114"/>
        <v>0</v>
      </c>
      <c r="AG19936" s="340">
        <f t="shared" si="3115"/>
        <v>0</v>
      </c>
      <c r="AI19936" s="340">
        <f t="shared" si="3121"/>
        <v>0</v>
      </c>
      <c r="AJ19936" s="340">
        <f t="shared" si="3121"/>
        <v>0</v>
      </c>
      <c r="AK19936" s="340">
        <f t="shared" si="3121"/>
        <v>0</v>
      </c>
      <c r="AL19936" s="340">
        <f t="shared" si="3121"/>
        <v>0</v>
      </c>
      <c r="AM19936" s="340">
        <f t="shared" si="3121"/>
        <v>0</v>
      </c>
    </row>
    <row r="19937" spans="1:39" x14ac:dyDescent="0.35">
      <c r="A19937" s="337">
        <v>41850</v>
      </c>
      <c r="B19937" s="338">
        <f t="shared" si="3117"/>
        <v>2014</v>
      </c>
      <c r="C19937" s="338">
        <f t="shared" si="3118"/>
        <v>7</v>
      </c>
      <c r="D19937" s="338">
        <f t="shared" si="3119"/>
        <v>30</v>
      </c>
      <c r="E19937" s="334">
        <v>0</v>
      </c>
      <c r="F19937" s="334">
        <v>0</v>
      </c>
      <c r="G19937" s="334">
        <v>0</v>
      </c>
      <c r="H19937" s="334">
        <v>0</v>
      </c>
      <c r="I19937" s="334">
        <v>0</v>
      </c>
      <c r="J19937" s="334">
        <v>0</v>
      </c>
      <c r="K19937" s="334">
        <v>0</v>
      </c>
      <c r="L19937" s="334">
        <v>0</v>
      </c>
      <c r="M19937" s="334">
        <v>0</v>
      </c>
      <c r="N19937" s="334">
        <v>0</v>
      </c>
      <c r="O19937" s="334">
        <v>0</v>
      </c>
      <c r="P19937" s="334">
        <v>0</v>
      </c>
      <c r="Q19937" s="334">
        <v>0</v>
      </c>
      <c r="R19937" s="334">
        <v>0</v>
      </c>
      <c r="S19937" s="334">
        <v>0</v>
      </c>
      <c r="T19937" s="334">
        <v>0</v>
      </c>
      <c r="U19937" s="334">
        <v>0</v>
      </c>
      <c r="V19937" s="334">
        <v>0</v>
      </c>
      <c r="W19937" s="334">
        <v>0</v>
      </c>
      <c r="X19937" s="334">
        <v>0.2</v>
      </c>
      <c r="Y19937" s="334">
        <v>0.2</v>
      </c>
      <c r="Z19937" s="334">
        <v>0</v>
      </c>
      <c r="AA19937" s="334">
        <v>0</v>
      </c>
      <c r="AB19937" s="334">
        <v>0</v>
      </c>
      <c r="AD19937" s="334">
        <v>0.4</v>
      </c>
      <c r="AE19937" s="334">
        <f t="shared" si="3113"/>
        <v>0.4</v>
      </c>
      <c r="AF19937" s="334">
        <f t="shared" si="3114"/>
        <v>0.4</v>
      </c>
      <c r="AG19937" s="340">
        <f t="shared" si="3115"/>
        <v>0</v>
      </c>
      <c r="AI19937" s="340">
        <f t="shared" si="3121"/>
        <v>0</v>
      </c>
      <c r="AJ19937" s="340">
        <f t="shared" si="3121"/>
        <v>0</v>
      </c>
      <c r="AK19937" s="340">
        <f t="shared" si="3121"/>
        <v>0.4</v>
      </c>
      <c r="AL19937" s="340">
        <f t="shared" si="3121"/>
        <v>0</v>
      </c>
      <c r="AM19937" s="340">
        <f t="shared" si="3121"/>
        <v>0</v>
      </c>
    </row>
    <row r="19938" spans="1:39" x14ac:dyDescent="0.35">
      <c r="A19938" s="337">
        <v>41851</v>
      </c>
      <c r="B19938" s="338">
        <f t="shared" si="3117"/>
        <v>2014</v>
      </c>
      <c r="C19938" s="338">
        <f t="shared" si="3118"/>
        <v>7</v>
      </c>
      <c r="D19938" s="338">
        <f t="shared" si="3119"/>
        <v>31</v>
      </c>
      <c r="E19938" s="334">
        <v>0</v>
      </c>
      <c r="F19938" s="334">
        <v>0</v>
      </c>
      <c r="G19938" s="334">
        <v>0</v>
      </c>
      <c r="H19938" s="334">
        <v>0</v>
      </c>
      <c r="I19938" s="334">
        <v>0</v>
      </c>
      <c r="J19938" s="334">
        <v>0</v>
      </c>
      <c r="K19938" s="334">
        <v>0</v>
      </c>
      <c r="L19938" s="334">
        <v>0</v>
      </c>
      <c r="M19938" s="334">
        <v>0</v>
      </c>
      <c r="N19938" s="334">
        <v>0</v>
      </c>
      <c r="O19938" s="334">
        <v>0</v>
      </c>
      <c r="P19938" s="334">
        <v>0</v>
      </c>
      <c r="Q19938" s="334">
        <v>0</v>
      </c>
      <c r="R19938" s="334">
        <v>0</v>
      </c>
      <c r="S19938" s="334">
        <v>0</v>
      </c>
      <c r="T19938" s="334">
        <v>0</v>
      </c>
      <c r="U19938" s="334">
        <v>0</v>
      </c>
      <c r="V19938" s="334">
        <v>0</v>
      </c>
      <c r="W19938" s="334">
        <v>0</v>
      </c>
      <c r="X19938" s="334">
        <v>0</v>
      </c>
      <c r="Y19938" s="334">
        <v>0</v>
      </c>
      <c r="Z19938" s="334">
        <v>0</v>
      </c>
      <c r="AA19938" s="334">
        <v>0</v>
      </c>
      <c r="AB19938" s="334">
        <v>0</v>
      </c>
      <c r="AD19938" s="334">
        <v>0</v>
      </c>
      <c r="AE19938" s="334">
        <f t="shared" si="3113"/>
        <v>0</v>
      </c>
      <c r="AF19938" s="334">
        <f t="shared" si="3114"/>
        <v>0</v>
      </c>
      <c r="AG19938" s="340">
        <f t="shared" si="3115"/>
        <v>0</v>
      </c>
      <c r="AI19938" s="340">
        <f t="shared" si="3121"/>
        <v>0</v>
      </c>
      <c r="AJ19938" s="340">
        <f t="shared" si="3121"/>
        <v>0</v>
      </c>
      <c r="AK19938" s="340">
        <f t="shared" si="3121"/>
        <v>0</v>
      </c>
      <c r="AL19938" s="340">
        <f t="shared" si="3121"/>
        <v>0</v>
      </c>
      <c r="AM19938" s="340">
        <f t="shared" si="3121"/>
        <v>0</v>
      </c>
    </row>
    <row r="19939" spans="1:39" x14ac:dyDescent="0.35">
      <c r="A19939" s="337">
        <v>41852</v>
      </c>
      <c r="B19939" s="338">
        <f t="shared" si="3117"/>
        <v>2014</v>
      </c>
      <c r="C19939" s="338">
        <f t="shared" si="3118"/>
        <v>8</v>
      </c>
      <c r="D19939" s="338">
        <f t="shared" si="3119"/>
        <v>1</v>
      </c>
      <c r="E19939" s="334">
        <v>0</v>
      </c>
      <c r="F19939" s="334">
        <v>0</v>
      </c>
      <c r="G19939" s="334">
        <v>0</v>
      </c>
      <c r="H19939" s="334">
        <v>0</v>
      </c>
      <c r="I19939" s="334">
        <v>0</v>
      </c>
      <c r="J19939" s="334">
        <v>0</v>
      </c>
      <c r="K19939" s="334">
        <v>0</v>
      </c>
      <c r="L19939" s="334">
        <v>0</v>
      </c>
      <c r="M19939" s="334">
        <v>0</v>
      </c>
      <c r="N19939" s="334">
        <v>0</v>
      </c>
      <c r="O19939" s="334">
        <v>0</v>
      </c>
      <c r="P19939" s="334">
        <v>0</v>
      </c>
      <c r="Q19939" s="334">
        <v>0</v>
      </c>
      <c r="R19939" s="334">
        <v>0</v>
      </c>
      <c r="S19939" s="334">
        <v>0</v>
      </c>
      <c r="T19939" s="334">
        <v>0</v>
      </c>
      <c r="U19939" s="334">
        <v>0</v>
      </c>
      <c r="V19939" s="334">
        <v>0</v>
      </c>
      <c r="W19939" s="334">
        <v>0</v>
      </c>
      <c r="X19939" s="334">
        <v>0</v>
      </c>
      <c r="Y19939" s="334">
        <v>0</v>
      </c>
      <c r="Z19939" s="334">
        <v>0</v>
      </c>
      <c r="AA19939" s="334">
        <v>0</v>
      </c>
      <c r="AB19939" s="334">
        <v>0</v>
      </c>
      <c r="AD19939" s="334">
        <v>0</v>
      </c>
      <c r="AE19939" s="334">
        <f t="shared" si="3113"/>
        <v>0</v>
      </c>
      <c r="AF19939" s="334">
        <f t="shared" si="3114"/>
        <v>0</v>
      </c>
      <c r="AG19939" s="340">
        <f t="shared" si="3115"/>
        <v>0</v>
      </c>
      <c r="AI19939" s="340">
        <f t="shared" si="3121"/>
        <v>0</v>
      </c>
      <c r="AJ19939" s="340">
        <f t="shared" si="3121"/>
        <v>0</v>
      </c>
      <c r="AK19939" s="340">
        <f t="shared" si="3121"/>
        <v>0</v>
      </c>
      <c r="AL19939" s="340">
        <f t="shared" si="3121"/>
        <v>0</v>
      </c>
      <c r="AM19939" s="340">
        <f t="shared" si="3121"/>
        <v>0</v>
      </c>
    </row>
    <row r="19940" spans="1:39" x14ac:dyDescent="0.35">
      <c r="A19940" s="337">
        <v>41853</v>
      </c>
      <c r="B19940" s="338">
        <f t="shared" si="3117"/>
        <v>2014</v>
      </c>
      <c r="C19940" s="338">
        <f t="shared" si="3118"/>
        <v>8</v>
      </c>
      <c r="D19940" s="338">
        <f t="shared" si="3119"/>
        <v>2</v>
      </c>
      <c r="E19940" s="334">
        <v>0</v>
      </c>
      <c r="F19940" s="334">
        <v>0</v>
      </c>
      <c r="G19940" s="334">
        <v>0</v>
      </c>
      <c r="H19940" s="334">
        <v>0</v>
      </c>
      <c r="I19940" s="334">
        <v>0</v>
      </c>
      <c r="J19940" s="334">
        <v>0</v>
      </c>
      <c r="K19940" s="334">
        <v>0</v>
      </c>
      <c r="L19940" s="334">
        <v>0</v>
      </c>
      <c r="M19940" s="334">
        <v>0</v>
      </c>
      <c r="N19940" s="334">
        <v>0</v>
      </c>
      <c r="O19940" s="334">
        <v>0</v>
      </c>
      <c r="P19940" s="334">
        <v>0</v>
      </c>
      <c r="Q19940" s="334">
        <v>0</v>
      </c>
      <c r="R19940" s="334">
        <v>0</v>
      </c>
      <c r="S19940" s="334">
        <v>0</v>
      </c>
      <c r="T19940" s="334">
        <v>0</v>
      </c>
      <c r="U19940" s="334">
        <v>0</v>
      </c>
      <c r="V19940" s="334">
        <v>0</v>
      </c>
      <c r="W19940" s="334">
        <v>0</v>
      </c>
      <c r="X19940" s="334">
        <v>0</v>
      </c>
      <c r="Y19940" s="334">
        <v>0</v>
      </c>
      <c r="Z19940" s="334">
        <v>0</v>
      </c>
      <c r="AA19940" s="334">
        <v>0</v>
      </c>
      <c r="AB19940" s="334">
        <v>0</v>
      </c>
      <c r="AD19940" s="334">
        <v>0</v>
      </c>
      <c r="AE19940" s="334">
        <f t="shared" si="3113"/>
        <v>0</v>
      </c>
      <c r="AF19940" s="334">
        <f t="shared" si="3114"/>
        <v>0</v>
      </c>
      <c r="AG19940" s="340">
        <f t="shared" si="3115"/>
        <v>0</v>
      </c>
      <c r="AI19940" s="340">
        <f t="shared" ref="AI19940:AM19955" si="3122">IF($C19940=AI$1,$AF19940,0)</f>
        <v>0</v>
      </c>
      <c r="AJ19940" s="340">
        <f t="shared" si="3122"/>
        <v>0</v>
      </c>
      <c r="AK19940" s="340">
        <f t="shared" si="3122"/>
        <v>0</v>
      </c>
      <c r="AL19940" s="340">
        <f t="shared" si="3122"/>
        <v>0</v>
      </c>
      <c r="AM19940" s="340">
        <f t="shared" si="3122"/>
        <v>0</v>
      </c>
    </row>
    <row r="19941" spans="1:39" x14ac:dyDescent="0.35">
      <c r="A19941" s="337">
        <v>41854</v>
      </c>
      <c r="B19941" s="338">
        <f t="shared" si="3117"/>
        <v>2014</v>
      </c>
      <c r="C19941" s="338">
        <f t="shared" si="3118"/>
        <v>8</v>
      </c>
      <c r="D19941" s="338">
        <f t="shared" si="3119"/>
        <v>3</v>
      </c>
      <c r="E19941" s="334">
        <v>0</v>
      </c>
      <c r="F19941" s="334">
        <v>0</v>
      </c>
      <c r="G19941" s="334">
        <v>0</v>
      </c>
      <c r="H19941" s="334">
        <v>0</v>
      </c>
      <c r="I19941" s="334">
        <v>0</v>
      </c>
      <c r="J19941" s="334">
        <v>0</v>
      </c>
      <c r="K19941" s="334">
        <v>0</v>
      </c>
      <c r="L19941" s="334">
        <v>0</v>
      </c>
      <c r="M19941" s="334">
        <v>0</v>
      </c>
      <c r="N19941" s="334">
        <v>0</v>
      </c>
      <c r="O19941" s="334">
        <v>0</v>
      </c>
      <c r="P19941" s="334">
        <v>0</v>
      </c>
      <c r="Q19941" s="334">
        <v>0</v>
      </c>
      <c r="R19941" s="334">
        <v>0</v>
      </c>
      <c r="S19941" s="334">
        <v>0</v>
      </c>
      <c r="T19941" s="334">
        <v>0</v>
      </c>
      <c r="U19941" s="334">
        <v>0</v>
      </c>
      <c r="V19941" s="334">
        <v>0</v>
      </c>
      <c r="W19941" s="334">
        <v>0</v>
      </c>
      <c r="X19941" s="334">
        <v>1.5</v>
      </c>
      <c r="Y19941" s="334">
        <v>2.5</v>
      </c>
      <c r="Z19941" s="334">
        <v>3.7</v>
      </c>
      <c r="AA19941" s="334">
        <v>0</v>
      </c>
      <c r="AB19941" s="334">
        <v>0</v>
      </c>
      <c r="AD19941" s="334">
        <v>7.7</v>
      </c>
      <c r="AE19941" s="334">
        <f t="shared" si="3113"/>
        <v>7.7</v>
      </c>
      <c r="AF19941" s="334">
        <f t="shared" si="3114"/>
        <v>7.7</v>
      </c>
      <c r="AG19941" s="340">
        <f t="shared" si="3115"/>
        <v>0</v>
      </c>
      <c r="AI19941" s="340">
        <f t="shared" si="3122"/>
        <v>0</v>
      </c>
      <c r="AJ19941" s="340">
        <f t="shared" si="3122"/>
        <v>0</v>
      </c>
      <c r="AK19941" s="340">
        <f t="shared" si="3122"/>
        <v>0</v>
      </c>
      <c r="AL19941" s="340">
        <f t="shared" si="3122"/>
        <v>7.7</v>
      </c>
      <c r="AM19941" s="340">
        <f t="shared" si="3122"/>
        <v>0</v>
      </c>
    </row>
    <row r="19942" spans="1:39" x14ac:dyDescent="0.35">
      <c r="A19942" s="337">
        <v>41855</v>
      </c>
      <c r="B19942" s="338">
        <f t="shared" si="3117"/>
        <v>2014</v>
      </c>
      <c r="C19942" s="338">
        <f t="shared" si="3118"/>
        <v>8</v>
      </c>
      <c r="D19942" s="338">
        <f t="shared" si="3119"/>
        <v>4</v>
      </c>
      <c r="E19942" s="334">
        <v>0</v>
      </c>
      <c r="F19942" s="334">
        <v>0</v>
      </c>
      <c r="G19942" s="334">
        <v>0</v>
      </c>
      <c r="H19942" s="334">
        <v>0</v>
      </c>
      <c r="I19942" s="334">
        <v>0</v>
      </c>
      <c r="J19942" s="334">
        <v>0</v>
      </c>
      <c r="K19942" s="334">
        <v>0</v>
      </c>
      <c r="L19942" s="334">
        <v>0</v>
      </c>
      <c r="M19942" s="334">
        <v>0</v>
      </c>
      <c r="N19942" s="334">
        <v>0</v>
      </c>
      <c r="O19942" s="334">
        <v>0</v>
      </c>
      <c r="P19942" s="334">
        <v>0</v>
      </c>
      <c r="Q19942" s="334">
        <v>0</v>
      </c>
      <c r="R19942" s="334">
        <v>0</v>
      </c>
      <c r="S19942" s="334">
        <v>0</v>
      </c>
      <c r="T19942" s="334">
        <v>0</v>
      </c>
      <c r="U19942" s="334">
        <v>0</v>
      </c>
      <c r="V19942" s="334">
        <v>0</v>
      </c>
      <c r="W19942" s="334">
        <v>0</v>
      </c>
      <c r="X19942" s="334">
        <v>0</v>
      </c>
      <c r="Y19942" s="334">
        <v>0</v>
      </c>
      <c r="Z19942" s="334">
        <v>0</v>
      </c>
      <c r="AA19942" s="334">
        <v>0</v>
      </c>
      <c r="AB19942" s="334">
        <v>0</v>
      </c>
      <c r="AD19942" s="334">
        <v>0</v>
      </c>
      <c r="AE19942" s="334">
        <f t="shared" si="3113"/>
        <v>0</v>
      </c>
      <c r="AF19942" s="334">
        <f t="shared" si="3114"/>
        <v>0</v>
      </c>
      <c r="AG19942" s="340">
        <f t="shared" si="3115"/>
        <v>0</v>
      </c>
      <c r="AI19942" s="340">
        <f t="shared" si="3122"/>
        <v>0</v>
      </c>
      <c r="AJ19942" s="340">
        <f t="shared" si="3122"/>
        <v>0</v>
      </c>
      <c r="AK19942" s="340">
        <f t="shared" si="3122"/>
        <v>0</v>
      </c>
      <c r="AL19942" s="340">
        <f t="shared" si="3122"/>
        <v>0</v>
      </c>
      <c r="AM19942" s="340">
        <f t="shared" si="3122"/>
        <v>0</v>
      </c>
    </row>
    <row r="19943" spans="1:39" x14ac:dyDescent="0.35">
      <c r="A19943" s="337">
        <v>41856</v>
      </c>
      <c r="B19943" s="338">
        <f t="shared" si="3117"/>
        <v>2014</v>
      </c>
      <c r="C19943" s="338">
        <f t="shared" si="3118"/>
        <v>8</v>
      </c>
      <c r="D19943" s="338">
        <f t="shared" si="3119"/>
        <v>5</v>
      </c>
      <c r="E19943" s="334">
        <v>0</v>
      </c>
      <c r="F19943" s="334">
        <v>0</v>
      </c>
      <c r="G19943" s="334">
        <v>0</v>
      </c>
      <c r="H19943" s="334">
        <v>0</v>
      </c>
      <c r="I19943" s="334">
        <v>0</v>
      </c>
      <c r="J19943" s="334">
        <v>0</v>
      </c>
      <c r="K19943" s="334">
        <v>0</v>
      </c>
      <c r="L19943" s="334">
        <v>0</v>
      </c>
      <c r="M19943" s="334">
        <v>0</v>
      </c>
      <c r="N19943" s="334">
        <v>0</v>
      </c>
      <c r="O19943" s="334">
        <v>0</v>
      </c>
      <c r="P19943" s="334">
        <v>0</v>
      </c>
      <c r="Q19943" s="334">
        <v>0</v>
      </c>
      <c r="R19943" s="334">
        <v>0</v>
      </c>
      <c r="S19943" s="334">
        <v>0</v>
      </c>
      <c r="T19943" s="334">
        <v>0</v>
      </c>
      <c r="U19943" s="334">
        <v>0</v>
      </c>
      <c r="V19943" s="334">
        <v>0</v>
      </c>
      <c r="W19943" s="334">
        <v>0</v>
      </c>
      <c r="X19943" s="334">
        <v>0</v>
      </c>
      <c r="Y19943" s="334">
        <v>0</v>
      </c>
      <c r="Z19943" s="334">
        <v>0</v>
      </c>
      <c r="AA19943" s="334">
        <v>0</v>
      </c>
      <c r="AB19943" s="334">
        <v>0</v>
      </c>
      <c r="AD19943" s="334">
        <v>0</v>
      </c>
      <c r="AE19943" s="334">
        <f t="shared" si="3113"/>
        <v>0</v>
      </c>
      <c r="AF19943" s="334">
        <f t="shared" si="3114"/>
        <v>0</v>
      </c>
      <c r="AG19943" s="340">
        <f t="shared" si="3115"/>
        <v>0</v>
      </c>
      <c r="AI19943" s="340">
        <f t="shared" si="3122"/>
        <v>0</v>
      </c>
      <c r="AJ19943" s="340">
        <f t="shared" si="3122"/>
        <v>0</v>
      </c>
      <c r="AK19943" s="340">
        <f t="shared" si="3122"/>
        <v>0</v>
      </c>
      <c r="AL19943" s="340">
        <f t="shared" si="3122"/>
        <v>0</v>
      </c>
      <c r="AM19943" s="340">
        <f t="shared" si="3122"/>
        <v>0</v>
      </c>
    </row>
    <row r="19944" spans="1:39" x14ac:dyDescent="0.35">
      <c r="A19944" s="337">
        <v>41857</v>
      </c>
      <c r="B19944" s="338">
        <f t="shared" si="3117"/>
        <v>2014</v>
      </c>
      <c r="C19944" s="338">
        <f t="shared" si="3118"/>
        <v>8</v>
      </c>
      <c r="D19944" s="338">
        <f t="shared" si="3119"/>
        <v>6</v>
      </c>
      <c r="E19944" s="334">
        <v>0</v>
      </c>
      <c r="F19944" s="334">
        <v>0</v>
      </c>
      <c r="G19944" s="334">
        <v>0</v>
      </c>
      <c r="H19944" s="334">
        <v>0</v>
      </c>
      <c r="I19944" s="334">
        <v>0</v>
      </c>
      <c r="J19944" s="334">
        <v>0</v>
      </c>
      <c r="K19944" s="334">
        <v>0</v>
      </c>
      <c r="L19944" s="334">
        <v>0</v>
      </c>
      <c r="M19944" s="334">
        <v>0</v>
      </c>
      <c r="N19944" s="334">
        <v>0</v>
      </c>
      <c r="O19944" s="334">
        <v>0</v>
      </c>
      <c r="P19944" s="334">
        <v>0</v>
      </c>
      <c r="Q19944" s="334">
        <v>0</v>
      </c>
      <c r="R19944" s="334">
        <v>0</v>
      </c>
      <c r="S19944" s="334">
        <v>0</v>
      </c>
      <c r="T19944" s="334">
        <v>0</v>
      </c>
      <c r="U19944" s="334">
        <v>0</v>
      </c>
      <c r="V19944" s="334">
        <v>0</v>
      </c>
      <c r="W19944" s="334">
        <v>0</v>
      </c>
      <c r="X19944" s="334">
        <v>0</v>
      </c>
      <c r="Y19944" s="334">
        <v>0</v>
      </c>
      <c r="Z19944" s="334">
        <v>0</v>
      </c>
      <c r="AA19944" s="334">
        <v>0</v>
      </c>
      <c r="AB19944" s="334">
        <v>0</v>
      </c>
      <c r="AD19944" s="334">
        <v>0</v>
      </c>
      <c r="AE19944" s="334">
        <f t="shared" si="3113"/>
        <v>0</v>
      </c>
      <c r="AF19944" s="334">
        <f t="shared" si="3114"/>
        <v>0</v>
      </c>
      <c r="AG19944" s="340">
        <f t="shared" si="3115"/>
        <v>0</v>
      </c>
      <c r="AI19944" s="340">
        <f t="shared" si="3122"/>
        <v>0</v>
      </c>
      <c r="AJ19944" s="340">
        <f t="shared" si="3122"/>
        <v>0</v>
      </c>
      <c r="AK19944" s="340">
        <f t="shared" si="3122"/>
        <v>0</v>
      </c>
      <c r="AL19944" s="340">
        <f t="shared" si="3122"/>
        <v>0</v>
      </c>
      <c r="AM19944" s="340">
        <f t="shared" si="3122"/>
        <v>0</v>
      </c>
    </row>
    <row r="19945" spans="1:39" x14ac:dyDescent="0.35">
      <c r="A19945" s="337">
        <v>41858</v>
      </c>
      <c r="B19945" s="338">
        <f t="shared" si="3117"/>
        <v>2014</v>
      </c>
      <c r="C19945" s="338">
        <f t="shared" si="3118"/>
        <v>8</v>
      </c>
      <c r="D19945" s="338">
        <f t="shared" si="3119"/>
        <v>7</v>
      </c>
      <c r="E19945" s="334">
        <v>0</v>
      </c>
      <c r="F19945" s="334">
        <v>0</v>
      </c>
      <c r="G19945" s="334">
        <v>0</v>
      </c>
      <c r="H19945" s="334">
        <v>0</v>
      </c>
      <c r="I19945" s="334">
        <v>0</v>
      </c>
      <c r="J19945" s="334">
        <v>0</v>
      </c>
      <c r="K19945" s="334">
        <v>0</v>
      </c>
      <c r="L19945" s="334">
        <v>0</v>
      </c>
      <c r="M19945" s="334">
        <v>0</v>
      </c>
      <c r="N19945" s="334">
        <v>0</v>
      </c>
      <c r="O19945" s="334">
        <v>0</v>
      </c>
      <c r="P19945" s="334">
        <v>0</v>
      </c>
      <c r="Q19945" s="334">
        <v>0</v>
      </c>
      <c r="R19945" s="334">
        <v>0</v>
      </c>
      <c r="S19945" s="334">
        <v>0</v>
      </c>
      <c r="T19945" s="334">
        <v>0</v>
      </c>
      <c r="U19945" s="334">
        <v>0</v>
      </c>
      <c r="V19945" s="334">
        <v>0</v>
      </c>
      <c r="W19945" s="334">
        <v>0</v>
      </c>
      <c r="X19945" s="334">
        <v>0</v>
      </c>
      <c r="Y19945" s="334">
        <v>0</v>
      </c>
      <c r="Z19945" s="334">
        <v>0</v>
      </c>
      <c r="AA19945" s="334">
        <v>0</v>
      </c>
      <c r="AB19945" s="334">
        <v>6.2</v>
      </c>
      <c r="AD19945" s="334">
        <v>6.2</v>
      </c>
      <c r="AE19945" s="334">
        <f t="shared" si="3113"/>
        <v>6.2</v>
      </c>
      <c r="AF19945" s="334">
        <f t="shared" si="3114"/>
        <v>6.2</v>
      </c>
      <c r="AG19945" s="340">
        <f t="shared" si="3115"/>
        <v>0</v>
      </c>
      <c r="AI19945" s="340">
        <f t="shared" si="3122"/>
        <v>0</v>
      </c>
      <c r="AJ19945" s="340">
        <f t="shared" si="3122"/>
        <v>0</v>
      </c>
      <c r="AK19945" s="340">
        <f t="shared" si="3122"/>
        <v>0</v>
      </c>
      <c r="AL19945" s="340">
        <f t="shared" si="3122"/>
        <v>6.2</v>
      </c>
      <c r="AM19945" s="340">
        <f t="shared" si="3122"/>
        <v>0</v>
      </c>
    </row>
    <row r="19946" spans="1:39" x14ac:dyDescent="0.35">
      <c r="A19946" s="337">
        <v>41859</v>
      </c>
      <c r="B19946" s="338">
        <f t="shared" si="3117"/>
        <v>2014</v>
      </c>
      <c r="C19946" s="338">
        <f t="shared" si="3118"/>
        <v>8</v>
      </c>
      <c r="D19946" s="338">
        <f t="shared" si="3119"/>
        <v>8</v>
      </c>
      <c r="E19946" s="334">
        <v>0</v>
      </c>
      <c r="F19946" s="334">
        <v>0</v>
      </c>
      <c r="G19946" s="334">
        <v>0</v>
      </c>
      <c r="H19946" s="334">
        <v>0</v>
      </c>
      <c r="I19946" s="334">
        <v>0</v>
      </c>
      <c r="J19946" s="334">
        <v>0</v>
      </c>
      <c r="K19946" s="334">
        <v>0</v>
      </c>
      <c r="L19946" s="334">
        <v>0</v>
      </c>
      <c r="M19946" s="334">
        <v>0</v>
      </c>
      <c r="N19946" s="334">
        <v>0</v>
      </c>
      <c r="O19946" s="334">
        <v>0</v>
      </c>
      <c r="P19946" s="334">
        <v>0</v>
      </c>
      <c r="Q19946" s="334">
        <v>0</v>
      </c>
      <c r="R19946" s="334">
        <v>0</v>
      </c>
      <c r="S19946" s="334">
        <v>0</v>
      </c>
      <c r="T19946" s="334">
        <v>7</v>
      </c>
      <c r="U19946" s="334">
        <v>0</v>
      </c>
      <c r="V19946" s="334">
        <v>0</v>
      </c>
      <c r="W19946" s="334">
        <v>0</v>
      </c>
      <c r="X19946" s="334">
        <v>4.5999999999999996</v>
      </c>
      <c r="Y19946" s="334">
        <v>0</v>
      </c>
      <c r="Z19946" s="334">
        <v>0</v>
      </c>
      <c r="AA19946" s="334">
        <v>0</v>
      </c>
      <c r="AB19946" s="334">
        <v>0</v>
      </c>
      <c r="AD19946" s="334">
        <v>11.6</v>
      </c>
      <c r="AE19946" s="334">
        <f t="shared" ref="AE19946:AE20009" si="3123">AD19946</f>
        <v>11.6</v>
      </c>
      <c r="AF19946" s="334">
        <f t="shared" ref="AF19946:AF20009" si="3124">SUM(E19946:AB19946)</f>
        <v>11.6</v>
      </c>
      <c r="AG19946" s="340">
        <f t="shared" ref="AG19946:AG20009" si="3125">ABS(AF19946-AE19946)</f>
        <v>0</v>
      </c>
      <c r="AI19946" s="340">
        <f t="shared" si="3122"/>
        <v>0</v>
      </c>
      <c r="AJ19946" s="340">
        <f t="shared" si="3122"/>
        <v>0</v>
      </c>
      <c r="AK19946" s="340">
        <f t="shared" si="3122"/>
        <v>0</v>
      </c>
      <c r="AL19946" s="340">
        <f t="shared" si="3122"/>
        <v>11.6</v>
      </c>
      <c r="AM19946" s="340">
        <f t="shared" si="3122"/>
        <v>0</v>
      </c>
    </row>
    <row r="19947" spans="1:39" x14ac:dyDescent="0.35">
      <c r="A19947" s="337">
        <v>41860</v>
      </c>
      <c r="B19947" s="338">
        <f t="shared" si="3117"/>
        <v>2014</v>
      </c>
      <c r="C19947" s="338">
        <f t="shared" si="3118"/>
        <v>8</v>
      </c>
      <c r="D19947" s="338">
        <f t="shared" si="3119"/>
        <v>9</v>
      </c>
      <c r="E19947" s="334">
        <v>0</v>
      </c>
      <c r="F19947" s="334">
        <v>0</v>
      </c>
      <c r="G19947" s="334">
        <v>0</v>
      </c>
      <c r="H19947" s="334">
        <v>0</v>
      </c>
      <c r="I19947" s="334">
        <v>0</v>
      </c>
      <c r="J19947" s="334">
        <v>0</v>
      </c>
      <c r="K19947" s="334">
        <v>0</v>
      </c>
      <c r="L19947" s="334">
        <v>0</v>
      </c>
      <c r="M19947" s="334">
        <v>0</v>
      </c>
      <c r="N19947" s="334">
        <v>0</v>
      </c>
      <c r="O19947" s="334">
        <v>0</v>
      </c>
      <c r="P19947" s="334">
        <v>0</v>
      </c>
      <c r="Q19947" s="334">
        <v>0</v>
      </c>
      <c r="R19947" s="334">
        <v>0</v>
      </c>
      <c r="S19947" s="334">
        <v>0</v>
      </c>
      <c r="T19947" s="334">
        <v>0</v>
      </c>
      <c r="U19947" s="334">
        <v>0</v>
      </c>
      <c r="V19947" s="334">
        <v>0</v>
      </c>
      <c r="W19947" s="334">
        <v>0</v>
      </c>
      <c r="X19947" s="334">
        <v>0</v>
      </c>
      <c r="Y19947" s="334">
        <v>0</v>
      </c>
      <c r="Z19947" s="334">
        <v>0</v>
      </c>
      <c r="AA19947" s="334">
        <v>0</v>
      </c>
      <c r="AB19947" s="334">
        <v>0</v>
      </c>
      <c r="AD19947" s="334">
        <v>0</v>
      </c>
      <c r="AE19947" s="334">
        <f t="shared" si="3123"/>
        <v>0</v>
      </c>
      <c r="AF19947" s="334">
        <f t="shared" si="3124"/>
        <v>0</v>
      </c>
      <c r="AG19947" s="340">
        <f t="shared" si="3125"/>
        <v>0</v>
      </c>
      <c r="AI19947" s="340">
        <f t="shared" si="3122"/>
        <v>0</v>
      </c>
      <c r="AJ19947" s="340">
        <f t="shared" si="3122"/>
        <v>0</v>
      </c>
      <c r="AK19947" s="340">
        <f t="shared" si="3122"/>
        <v>0</v>
      </c>
      <c r="AL19947" s="340">
        <f t="shared" si="3122"/>
        <v>0</v>
      </c>
      <c r="AM19947" s="340">
        <f t="shared" si="3122"/>
        <v>0</v>
      </c>
    </row>
    <row r="19948" spans="1:39" x14ac:dyDescent="0.35">
      <c r="A19948" s="337">
        <v>41861</v>
      </c>
      <c r="B19948" s="338">
        <f t="shared" si="3117"/>
        <v>2014</v>
      </c>
      <c r="C19948" s="338">
        <f t="shared" si="3118"/>
        <v>8</v>
      </c>
      <c r="D19948" s="338">
        <f t="shared" si="3119"/>
        <v>10</v>
      </c>
      <c r="E19948" s="334">
        <v>0</v>
      </c>
      <c r="F19948" s="334">
        <v>0</v>
      </c>
      <c r="G19948" s="334">
        <v>0</v>
      </c>
      <c r="H19948" s="334">
        <v>0</v>
      </c>
      <c r="I19948" s="334">
        <v>0</v>
      </c>
      <c r="J19948" s="334">
        <v>0</v>
      </c>
      <c r="K19948" s="334">
        <v>0</v>
      </c>
      <c r="L19948" s="334">
        <v>0</v>
      </c>
      <c r="M19948" s="334">
        <v>0</v>
      </c>
      <c r="N19948" s="334">
        <v>0</v>
      </c>
      <c r="O19948" s="334">
        <v>0</v>
      </c>
      <c r="P19948" s="334">
        <v>0</v>
      </c>
      <c r="Q19948" s="334">
        <v>0</v>
      </c>
      <c r="R19948" s="334">
        <v>0</v>
      </c>
      <c r="S19948" s="334">
        <v>0</v>
      </c>
      <c r="T19948" s="334">
        <v>0</v>
      </c>
      <c r="U19948" s="334">
        <v>0</v>
      </c>
      <c r="V19948" s="334">
        <v>0</v>
      </c>
      <c r="W19948" s="334">
        <v>0</v>
      </c>
      <c r="X19948" s="334">
        <v>0</v>
      </c>
      <c r="Y19948" s="334">
        <v>0</v>
      </c>
      <c r="Z19948" s="334">
        <v>0</v>
      </c>
      <c r="AA19948" s="334">
        <v>0</v>
      </c>
      <c r="AB19948" s="334">
        <v>0</v>
      </c>
      <c r="AD19948" s="334">
        <v>0</v>
      </c>
      <c r="AE19948" s="334">
        <f t="shared" si="3123"/>
        <v>0</v>
      </c>
      <c r="AF19948" s="334">
        <f t="shared" si="3124"/>
        <v>0</v>
      </c>
      <c r="AG19948" s="340">
        <f t="shared" si="3125"/>
        <v>0</v>
      </c>
      <c r="AI19948" s="340">
        <f t="shared" si="3122"/>
        <v>0</v>
      </c>
      <c r="AJ19948" s="340">
        <f t="shared" si="3122"/>
        <v>0</v>
      </c>
      <c r="AK19948" s="340">
        <f t="shared" si="3122"/>
        <v>0</v>
      </c>
      <c r="AL19948" s="340">
        <f t="shared" si="3122"/>
        <v>0</v>
      </c>
      <c r="AM19948" s="340">
        <f t="shared" si="3122"/>
        <v>0</v>
      </c>
    </row>
    <row r="19949" spans="1:39" x14ac:dyDescent="0.35">
      <c r="A19949" s="337">
        <v>41862</v>
      </c>
      <c r="B19949" s="338">
        <f t="shared" si="3117"/>
        <v>2014</v>
      </c>
      <c r="C19949" s="338">
        <f t="shared" si="3118"/>
        <v>8</v>
      </c>
      <c r="D19949" s="338">
        <f t="shared" si="3119"/>
        <v>11</v>
      </c>
      <c r="E19949" s="334">
        <v>0</v>
      </c>
      <c r="F19949" s="334">
        <v>0</v>
      </c>
      <c r="G19949" s="334">
        <v>0</v>
      </c>
      <c r="H19949" s="334">
        <v>0</v>
      </c>
      <c r="I19949" s="334">
        <v>0</v>
      </c>
      <c r="J19949" s="334">
        <v>0</v>
      </c>
      <c r="K19949" s="334">
        <v>0</v>
      </c>
      <c r="L19949" s="334">
        <v>0</v>
      </c>
      <c r="M19949" s="334">
        <v>0</v>
      </c>
      <c r="N19949" s="334">
        <v>0</v>
      </c>
      <c r="O19949" s="334">
        <v>0</v>
      </c>
      <c r="P19949" s="334">
        <v>0</v>
      </c>
      <c r="Q19949" s="334">
        <v>0</v>
      </c>
      <c r="R19949" s="334">
        <v>0</v>
      </c>
      <c r="S19949" s="334">
        <v>0</v>
      </c>
      <c r="T19949" s="334">
        <v>0</v>
      </c>
      <c r="U19949" s="334">
        <v>0</v>
      </c>
      <c r="V19949" s="334">
        <v>0</v>
      </c>
      <c r="W19949" s="334">
        <v>0</v>
      </c>
      <c r="X19949" s="334">
        <v>0</v>
      </c>
      <c r="Y19949" s="334">
        <v>0</v>
      </c>
      <c r="Z19949" s="334">
        <v>0</v>
      </c>
      <c r="AA19949" s="334">
        <v>0</v>
      </c>
      <c r="AB19949" s="334">
        <v>0</v>
      </c>
      <c r="AD19949" s="334">
        <v>0</v>
      </c>
      <c r="AE19949" s="334">
        <f t="shared" si="3123"/>
        <v>0</v>
      </c>
      <c r="AF19949" s="334">
        <f t="shared" si="3124"/>
        <v>0</v>
      </c>
      <c r="AG19949" s="340">
        <f t="shared" si="3125"/>
        <v>0</v>
      </c>
      <c r="AI19949" s="340">
        <f t="shared" si="3122"/>
        <v>0</v>
      </c>
      <c r="AJ19949" s="340">
        <f t="shared" si="3122"/>
        <v>0</v>
      </c>
      <c r="AK19949" s="340">
        <f t="shared" si="3122"/>
        <v>0</v>
      </c>
      <c r="AL19949" s="340">
        <f t="shared" si="3122"/>
        <v>0</v>
      </c>
      <c r="AM19949" s="340">
        <f t="shared" si="3122"/>
        <v>0</v>
      </c>
    </row>
    <row r="19950" spans="1:39" x14ac:dyDescent="0.35">
      <c r="A19950" s="337">
        <v>41863</v>
      </c>
      <c r="B19950" s="338">
        <f t="shared" si="3117"/>
        <v>2014</v>
      </c>
      <c r="C19950" s="338">
        <f t="shared" si="3118"/>
        <v>8</v>
      </c>
      <c r="D19950" s="338">
        <f t="shared" si="3119"/>
        <v>12</v>
      </c>
      <c r="E19950" s="334">
        <v>0</v>
      </c>
      <c r="F19950" s="334">
        <v>0</v>
      </c>
      <c r="G19950" s="334">
        <v>0</v>
      </c>
      <c r="H19950" s="334">
        <v>0</v>
      </c>
      <c r="I19950" s="334">
        <v>0</v>
      </c>
      <c r="J19950" s="334">
        <v>0</v>
      </c>
      <c r="K19950" s="334">
        <v>0</v>
      </c>
      <c r="L19950" s="334">
        <v>0</v>
      </c>
      <c r="M19950" s="334">
        <v>0</v>
      </c>
      <c r="N19950" s="334">
        <v>0</v>
      </c>
      <c r="O19950" s="334">
        <v>0</v>
      </c>
      <c r="P19950" s="334">
        <v>0</v>
      </c>
      <c r="Q19950" s="334">
        <v>0</v>
      </c>
      <c r="R19950" s="334">
        <v>0</v>
      </c>
      <c r="S19950" s="334">
        <v>0</v>
      </c>
      <c r="T19950" s="334">
        <v>0</v>
      </c>
      <c r="U19950" s="334">
        <v>0</v>
      </c>
      <c r="V19950" s="334">
        <v>0</v>
      </c>
      <c r="W19950" s="334">
        <v>0</v>
      </c>
      <c r="X19950" s="334">
        <v>0</v>
      </c>
      <c r="Y19950" s="334">
        <v>0</v>
      </c>
      <c r="Z19950" s="334">
        <v>0</v>
      </c>
      <c r="AA19950" s="334">
        <v>0</v>
      </c>
      <c r="AB19950" s="334">
        <v>0</v>
      </c>
      <c r="AD19950" s="334">
        <v>0</v>
      </c>
      <c r="AE19950" s="334">
        <f t="shared" si="3123"/>
        <v>0</v>
      </c>
      <c r="AF19950" s="334">
        <f t="shared" si="3124"/>
        <v>0</v>
      </c>
      <c r="AG19950" s="340">
        <f t="shared" si="3125"/>
        <v>0</v>
      </c>
      <c r="AI19950" s="340">
        <f t="shared" si="3122"/>
        <v>0</v>
      </c>
      <c r="AJ19950" s="340">
        <f t="shared" si="3122"/>
        <v>0</v>
      </c>
      <c r="AK19950" s="340">
        <f t="shared" si="3122"/>
        <v>0</v>
      </c>
      <c r="AL19950" s="340">
        <f t="shared" si="3122"/>
        <v>0</v>
      </c>
      <c r="AM19950" s="340">
        <f t="shared" si="3122"/>
        <v>0</v>
      </c>
    </row>
    <row r="19951" spans="1:39" x14ac:dyDescent="0.35">
      <c r="A19951" s="337">
        <v>41864</v>
      </c>
      <c r="B19951" s="338">
        <f t="shared" si="3117"/>
        <v>2014</v>
      </c>
      <c r="C19951" s="338">
        <f t="shared" si="3118"/>
        <v>8</v>
      </c>
      <c r="D19951" s="338">
        <f t="shared" si="3119"/>
        <v>13</v>
      </c>
      <c r="E19951" s="334">
        <v>0</v>
      </c>
      <c r="F19951" s="334">
        <v>0.1</v>
      </c>
      <c r="G19951" s="334">
        <v>0.1</v>
      </c>
      <c r="H19951" s="334">
        <v>0</v>
      </c>
      <c r="I19951" s="334">
        <v>0</v>
      </c>
      <c r="J19951" s="334">
        <v>0</v>
      </c>
      <c r="K19951" s="334">
        <v>0</v>
      </c>
      <c r="L19951" s="334">
        <v>0</v>
      </c>
      <c r="M19951" s="334">
        <v>0</v>
      </c>
      <c r="N19951" s="334">
        <v>0</v>
      </c>
      <c r="O19951" s="334">
        <v>0</v>
      </c>
      <c r="P19951" s="334">
        <v>0</v>
      </c>
      <c r="Q19951" s="334">
        <v>0</v>
      </c>
      <c r="R19951" s="334">
        <v>0</v>
      </c>
      <c r="S19951" s="334">
        <v>0</v>
      </c>
      <c r="T19951" s="334">
        <v>0</v>
      </c>
      <c r="U19951" s="334">
        <v>0</v>
      </c>
      <c r="V19951" s="334">
        <v>0</v>
      </c>
      <c r="W19951" s="334">
        <v>0</v>
      </c>
      <c r="X19951" s="334">
        <v>0</v>
      </c>
      <c r="Y19951" s="334">
        <v>0</v>
      </c>
      <c r="Z19951" s="334">
        <v>0</v>
      </c>
      <c r="AA19951" s="334">
        <v>0</v>
      </c>
      <c r="AB19951" s="334">
        <v>0</v>
      </c>
      <c r="AD19951" s="334">
        <v>0.2</v>
      </c>
      <c r="AE19951" s="334">
        <f t="shared" si="3123"/>
        <v>0.2</v>
      </c>
      <c r="AF19951" s="334">
        <f t="shared" si="3124"/>
        <v>0.2</v>
      </c>
      <c r="AG19951" s="340">
        <f t="shared" si="3125"/>
        <v>0</v>
      </c>
      <c r="AI19951" s="340">
        <f t="shared" si="3122"/>
        <v>0</v>
      </c>
      <c r="AJ19951" s="340">
        <f t="shared" si="3122"/>
        <v>0</v>
      </c>
      <c r="AK19951" s="340">
        <f t="shared" si="3122"/>
        <v>0</v>
      </c>
      <c r="AL19951" s="340">
        <f t="shared" si="3122"/>
        <v>0.2</v>
      </c>
      <c r="AM19951" s="340">
        <f t="shared" si="3122"/>
        <v>0</v>
      </c>
    </row>
    <row r="19952" spans="1:39" x14ac:dyDescent="0.35">
      <c r="A19952" s="337">
        <v>41865</v>
      </c>
      <c r="B19952" s="338">
        <f t="shared" si="3117"/>
        <v>2014</v>
      </c>
      <c r="C19952" s="338">
        <f t="shared" si="3118"/>
        <v>8</v>
      </c>
      <c r="D19952" s="338">
        <f t="shared" si="3119"/>
        <v>14</v>
      </c>
      <c r="E19952" s="334">
        <v>0</v>
      </c>
      <c r="F19952" s="334">
        <v>0</v>
      </c>
      <c r="G19952" s="334">
        <v>0</v>
      </c>
      <c r="H19952" s="334">
        <v>0</v>
      </c>
      <c r="I19952" s="334">
        <v>0</v>
      </c>
      <c r="J19952" s="334">
        <v>0</v>
      </c>
      <c r="K19952" s="334">
        <v>0</v>
      </c>
      <c r="L19952" s="334">
        <v>0</v>
      </c>
      <c r="M19952" s="334">
        <v>0</v>
      </c>
      <c r="N19952" s="334">
        <v>0</v>
      </c>
      <c r="O19952" s="334">
        <v>0</v>
      </c>
      <c r="P19952" s="334">
        <v>0</v>
      </c>
      <c r="Q19952" s="334">
        <v>0</v>
      </c>
      <c r="R19952" s="334">
        <v>0</v>
      </c>
      <c r="S19952" s="334">
        <v>0</v>
      </c>
      <c r="T19952" s="334">
        <v>0</v>
      </c>
      <c r="U19952" s="334">
        <v>0</v>
      </c>
      <c r="V19952" s="334">
        <v>0.3</v>
      </c>
      <c r="W19952" s="334">
        <v>0.3</v>
      </c>
      <c r="X19952" s="334">
        <v>0.4</v>
      </c>
      <c r="Y19952" s="334">
        <v>0</v>
      </c>
      <c r="Z19952" s="334">
        <v>0.6</v>
      </c>
      <c r="AA19952" s="334">
        <v>0</v>
      </c>
      <c r="AB19952" s="334">
        <v>0</v>
      </c>
      <c r="AD19952" s="334">
        <v>1.6</v>
      </c>
      <c r="AE19952" s="334">
        <f t="shared" si="3123"/>
        <v>1.6</v>
      </c>
      <c r="AF19952" s="334">
        <f t="shared" si="3124"/>
        <v>1.6</v>
      </c>
      <c r="AG19952" s="340">
        <f t="shared" si="3125"/>
        <v>0</v>
      </c>
      <c r="AI19952" s="340">
        <f t="shared" si="3122"/>
        <v>0</v>
      </c>
      <c r="AJ19952" s="340">
        <f t="shared" si="3122"/>
        <v>0</v>
      </c>
      <c r="AK19952" s="340">
        <f t="shared" si="3122"/>
        <v>0</v>
      </c>
      <c r="AL19952" s="340">
        <f t="shared" si="3122"/>
        <v>1.6</v>
      </c>
      <c r="AM19952" s="340">
        <f t="shared" si="3122"/>
        <v>0</v>
      </c>
    </row>
    <row r="19953" spans="1:39" x14ac:dyDescent="0.35">
      <c r="A19953" s="337">
        <v>41866</v>
      </c>
      <c r="B19953" s="338">
        <f t="shared" si="3117"/>
        <v>2014</v>
      </c>
      <c r="C19953" s="338">
        <f t="shared" si="3118"/>
        <v>8</v>
      </c>
      <c r="D19953" s="338">
        <f t="shared" si="3119"/>
        <v>15</v>
      </c>
      <c r="E19953" s="334">
        <v>0</v>
      </c>
      <c r="F19953" s="334">
        <v>0</v>
      </c>
      <c r="G19953" s="334">
        <v>0</v>
      </c>
      <c r="H19953" s="334">
        <v>0</v>
      </c>
      <c r="I19953" s="334">
        <v>0</v>
      </c>
      <c r="J19953" s="334">
        <v>0</v>
      </c>
      <c r="K19953" s="334">
        <v>0</v>
      </c>
      <c r="L19953" s="334">
        <v>0</v>
      </c>
      <c r="M19953" s="334">
        <v>0</v>
      </c>
      <c r="N19953" s="334">
        <v>0</v>
      </c>
      <c r="O19953" s="334">
        <v>0</v>
      </c>
      <c r="P19953" s="334">
        <v>0</v>
      </c>
      <c r="Q19953" s="334">
        <v>0</v>
      </c>
      <c r="R19953" s="334">
        <v>0</v>
      </c>
      <c r="S19953" s="334">
        <v>0</v>
      </c>
      <c r="T19953" s="334">
        <v>0</v>
      </c>
      <c r="U19953" s="334">
        <v>0</v>
      </c>
      <c r="V19953" s="334">
        <v>0</v>
      </c>
      <c r="W19953" s="334">
        <v>0</v>
      </c>
      <c r="X19953" s="334">
        <v>0</v>
      </c>
      <c r="Y19953" s="334">
        <v>0</v>
      </c>
      <c r="Z19953" s="334">
        <v>0</v>
      </c>
      <c r="AA19953" s="334">
        <v>0</v>
      </c>
      <c r="AB19953" s="334">
        <v>0</v>
      </c>
      <c r="AD19953" s="334">
        <v>0</v>
      </c>
      <c r="AE19953" s="334">
        <f t="shared" si="3123"/>
        <v>0</v>
      </c>
      <c r="AF19953" s="334">
        <f t="shared" si="3124"/>
        <v>0</v>
      </c>
      <c r="AG19953" s="340">
        <f t="shared" si="3125"/>
        <v>0</v>
      </c>
      <c r="AI19953" s="340">
        <f t="shared" si="3122"/>
        <v>0</v>
      </c>
      <c r="AJ19953" s="340">
        <f t="shared" si="3122"/>
        <v>0</v>
      </c>
      <c r="AK19953" s="340">
        <f t="shared" si="3122"/>
        <v>0</v>
      </c>
      <c r="AL19953" s="340">
        <f t="shared" si="3122"/>
        <v>0</v>
      </c>
      <c r="AM19953" s="340">
        <f t="shared" si="3122"/>
        <v>0</v>
      </c>
    </row>
    <row r="19954" spans="1:39" x14ac:dyDescent="0.35">
      <c r="A19954" s="337">
        <v>41867</v>
      </c>
      <c r="B19954" s="338">
        <f t="shared" si="3117"/>
        <v>2014</v>
      </c>
      <c r="C19954" s="338">
        <f t="shared" si="3118"/>
        <v>8</v>
      </c>
      <c r="D19954" s="338">
        <f t="shared" si="3119"/>
        <v>16</v>
      </c>
      <c r="E19954" s="334">
        <v>0</v>
      </c>
      <c r="F19954" s="334">
        <v>0</v>
      </c>
      <c r="G19954" s="334">
        <v>0</v>
      </c>
      <c r="H19954" s="334">
        <v>0</v>
      </c>
      <c r="I19954" s="334">
        <v>0</v>
      </c>
      <c r="J19954" s="334">
        <v>0</v>
      </c>
      <c r="K19954" s="334">
        <v>0</v>
      </c>
      <c r="L19954" s="334">
        <v>0</v>
      </c>
      <c r="M19954" s="334">
        <v>0</v>
      </c>
      <c r="N19954" s="334">
        <v>0</v>
      </c>
      <c r="O19954" s="334">
        <v>0</v>
      </c>
      <c r="P19954" s="334">
        <v>0</v>
      </c>
      <c r="Q19954" s="334">
        <v>0</v>
      </c>
      <c r="R19954" s="334">
        <v>0</v>
      </c>
      <c r="S19954" s="334">
        <v>0</v>
      </c>
      <c r="T19954" s="334">
        <v>0</v>
      </c>
      <c r="U19954" s="334">
        <v>0</v>
      </c>
      <c r="V19954" s="334">
        <v>0</v>
      </c>
      <c r="W19954" s="334">
        <v>0</v>
      </c>
      <c r="X19954" s="334">
        <v>0</v>
      </c>
      <c r="Y19954" s="334">
        <v>0</v>
      </c>
      <c r="Z19954" s="334">
        <v>0</v>
      </c>
      <c r="AA19954" s="334">
        <v>0</v>
      </c>
      <c r="AB19954" s="334">
        <v>0</v>
      </c>
      <c r="AD19954" s="334">
        <v>0</v>
      </c>
      <c r="AE19954" s="334">
        <f t="shared" si="3123"/>
        <v>0</v>
      </c>
      <c r="AF19954" s="334">
        <f t="shared" si="3124"/>
        <v>0</v>
      </c>
      <c r="AG19954" s="340">
        <f t="shared" si="3125"/>
        <v>0</v>
      </c>
      <c r="AI19954" s="340">
        <f t="shared" si="3122"/>
        <v>0</v>
      </c>
      <c r="AJ19954" s="340">
        <f t="shared" si="3122"/>
        <v>0</v>
      </c>
      <c r="AK19954" s="340">
        <f t="shared" si="3122"/>
        <v>0</v>
      </c>
      <c r="AL19954" s="340">
        <f t="shared" si="3122"/>
        <v>0</v>
      </c>
      <c r="AM19954" s="340">
        <f t="shared" si="3122"/>
        <v>0</v>
      </c>
    </row>
    <row r="19955" spans="1:39" x14ac:dyDescent="0.35">
      <c r="A19955" s="337">
        <v>41868</v>
      </c>
      <c r="B19955" s="338">
        <f t="shared" si="3117"/>
        <v>2014</v>
      </c>
      <c r="C19955" s="338">
        <f t="shared" si="3118"/>
        <v>8</v>
      </c>
      <c r="D19955" s="338">
        <f t="shared" si="3119"/>
        <v>17</v>
      </c>
      <c r="E19955" s="334">
        <v>0</v>
      </c>
      <c r="F19955" s="334">
        <v>0</v>
      </c>
      <c r="G19955" s="334">
        <v>0</v>
      </c>
      <c r="H19955" s="334">
        <v>0</v>
      </c>
      <c r="I19955" s="334">
        <v>0</v>
      </c>
      <c r="J19955" s="334">
        <v>0</v>
      </c>
      <c r="K19955" s="334">
        <v>0</v>
      </c>
      <c r="L19955" s="334">
        <v>0</v>
      </c>
      <c r="M19955" s="334">
        <v>0</v>
      </c>
      <c r="N19955" s="334">
        <v>0</v>
      </c>
      <c r="O19955" s="334">
        <v>0</v>
      </c>
      <c r="P19955" s="334">
        <v>0</v>
      </c>
      <c r="Q19955" s="334">
        <v>0</v>
      </c>
      <c r="R19955" s="334">
        <v>0</v>
      </c>
      <c r="S19955" s="334">
        <v>0</v>
      </c>
      <c r="T19955" s="334">
        <v>0</v>
      </c>
      <c r="U19955" s="334">
        <v>0</v>
      </c>
      <c r="V19955" s="334">
        <v>0</v>
      </c>
      <c r="W19955" s="334">
        <v>0</v>
      </c>
      <c r="X19955" s="334">
        <v>0</v>
      </c>
      <c r="Y19955" s="334">
        <v>0</v>
      </c>
      <c r="Z19955" s="334">
        <v>0</v>
      </c>
      <c r="AA19955" s="334">
        <v>0</v>
      </c>
      <c r="AB19955" s="334">
        <v>0</v>
      </c>
      <c r="AD19955" s="334">
        <v>0</v>
      </c>
      <c r="AE19955" s="334">
        <f t="shared" si="3123"/>
        <v>0</v>
      </c>
      <c r="AF19955" s="334">
        <f t="shared" si="3124"/>
        <v>0</v>
      </c>
      <c r="AG19955" s="340">
        <f t="shared" si="3125"/>
        <v>0</v>
      </c>
      <c r="AI19955" s="340">
        <f t="shared" si="3122"/>
        <v>0</v>
      </c>
      <c r="AJ19955" s="340">
        <f t="shared" si="3122"/>
        <v>0</v>
      </c>
      <c r="AK19955" s="340">
        <f t="shared" si="3122"/>
        <v>0</v>
      </c>
      <c r="AL19955" s="340">
        <f t="shared" si="3122"/>
        <v>0</v>
      </c>
      <c r="AM19955" s="340">
        <f t="shared" si="3122"/>
        <v>0</v>
      </c>
    </row>
    <row r="19956" spans="1:39" x14ac:dyDescent="0.35">
      <c r="A19956" s="337">
        <v>41869</v>
      </c>
      <c r="B19956" s="338">
        <f t="shared" si="3117"/>
        <v>2014</v>
      </c>
      <c r="C19956" s="338">
        <f t="shared" si="3118"/>
        <v>8</v>
      </c>
      <c r="D19956" s="338">
        <f t="shared" si="3119"/>
        <v>18</v>
      </c>
      <c r="E19956" s="334">
        <v>0</v>
      </c>
      <c r="F19956" s="334">
        <v>0</v>
      </c>
      <c r="G19956" s="334">
        <v>0</v>
      </c>
      <c r="H19956" s="334">
        <v>0</v>
      </c>
      <c r="I19956" s="334">
        <v>0</v>
      </c>
      <c r="J19956" s="334">
        <v>0</v>
      </c>
      <c r="K19956" s="334">
        <v>0</v>
      </c>
      <c r="L19956" s="334">
        <v>0</v>
      </c>
      <c r="M19956" s="334">
        <v>0</v>
      </c>
      <c r="N19956" s="334">
        <v>0</v>
      </c>
      <c r="O19956" s="334">
        <v>0</v>
      </c>
      <c r="P19956" s="334">
        <v>0</v>
      </c>
      <c r="Q19956" s="334">
        <v>0</v>
      </c>
      <c r="R19956" s="334">
        <v>0</v>
      </c>
      <c r="S19956" s="334">
        <v>0</v>
      </c>
      <c r="T19956" s="334">
        <v>0</v>
      </c>
      <c r="U19956" s="334">
        <v>0</v>
      </c>
      <c r="V19956" s="334">
        <v>0</v>
      </c>
      <c r="W19956" s="334">
        <v>0</v>
      </c>
      <c r="X19956" s="334">
        <v>0</v>
      </c>
      <c r="Y19956" s="334">
        <v>0</v>
      </c>
      <c r="Z19956" s="334">
        <v>0</v>
      </c>
      <c r="AA19956" s="334">
        <v>0</v>
      </c>
      <c r="AB19956" s="334">
        <v>0</v>
      </c>
      <c r="AD19956" s="334">
        <v>0</v>
      </c>
      <c r="AE19956" s="334">
        <f t="shared" si="3123"/>
        <v>0</v>
      </c>
      <c r="AF19956" s="334">
        <f t="shared" si="3124"/>
        <v>0</v>
      </c>
      <c r="AG19956" s="340">
        <f t="shared" si="3125"/>
        <v>0</v>
      </c>
      <c r="AI19956" s="340">
        <f t="shared" ref="AI19956:AM19971" si="3126">IF($C19956=AI$1,$AF19956,0)</f>
        <v>0</v>
      </c>
      <c r="AJ19956" s="340">
        <f t="shared" si="3126"/>
        <v>0</v>
      </c>
      <c r="AK19956" s="340">
        <f t="shared" si="3126"/>
        <v>0</v>
      </c>
      <c r="AL19956" s="340">
        <f t="shared" si="3126"/>
        <v>0</v>
      </c>
      <c r="AM19956" s="340">
        <f t="shared" si="3126"/>
        <v>0</v>
      </c>
    </row>
    <row r="19957" spans="1:39" x14ac:dyDescent="0.35">
      <c r="A19957" s="337">
        <v>41870</v>
      </c>
      <c r="B19957" s="338">
        <f t="shared" si="3117"/>
        <v>2014</v>
      </c>
      <c r="C19957" s="338">
        <f t="shared" si="3118"/>
        <v>8</v>
      </c>
      <c r="D19957" s="338">
        <f t="shared" si="3119"/>
        <v>19</v>
      </c>
      <c r="E19957" s="334">
        <v>0</v>
      </c>
      <c r="F19957" s="334">
        <v>0</v>
      </c>
      <c r="G19957" s="334">
        <v>0</v>
      </c>
      <c r="H19957" s="334">
        <v>0</v>
      </c>
      <c r="I19957" s="334">
        <v>0</v>
      </c>
      <c r="J19957" s="334">
        <v>0</v>
      </c>
      <c r="K19957" s="334">
        <v>0</v>
      </c>
      <c r="L19957" s="334">
        <v>0</v>
      </c>
      <c r="M19957" s="334">
        <v>0</v>
      </c>
      <c r="N19957" s="334">
        <v>0</v>
      </c>
      <c r="O19957" s="334">
        <v>0</v>
      </c>
      <c r="P19957" s="334">
        <v>0</v>
      </c>
      <c r="Q19957" s="334">
        <v>0</v>
      </c>
      <c r="R19957" s="334">
        <v>0</v>
      </c>
      <c r="S19957" s="334">
        <v>0</v>
      </c>
      <c r="T19957" s="334">
        <v>0</v>
      </c>
      <c r="U19957" s="334">
        <v>0</v>
      </c>
      <c r="V19957" s="334">
        <v>0</v>
      </c>
      <c r="W19957" s="334">
        <v>0</v>
      </c>
      <c r="X19957" s="334">
        <v>0</v>
      </c>
      <c r="Y19957" s="334">
        <v>0</v>
      </c>
      <c r="Z19957" s="334">
        <v>0</v>
      </c>
      <c r="AA19957" s="334">
        <v>0</v>
      </c>
      <c r="AB19957" s="334">
        <v>0</v>
      </c>
      <c r="AD19957" s="334">
        <v>0</v>
      </c>
      <c r="AE19957" s="334">
        <f t="shared" si="3123"/>
        <v>0</v>
      </c>
      <c r="AF19957" s="334">
        <f t="shared" si="3124"/>
        <v>0</v>
      </c>
      <c r="AG19957" s="340">
        <f t="shared" si="3125"/>
        <v>0</v>
      </c>
      <c r="AI19957" s="340">
        <f t="shared" si="3126"/>
        <v>0</v>
      </c>
      <c r="AJ19957" s="340">
        <f t="shared" si="3126"/>
        <v>0</v>
      </c>
      <c r="AK19957" s="340">
        <f t="shared" si="3126"/>
        <v>0</v>
      </c>
      <c r="AL19957" s="340">
        <f t="shared" si="3126"/>
        <v>0</v>
      </c>
      <c r="AM19957" s="340">
        <f t="shared" si="3126"/>
        <v>0</v>
      </c>
    </row>
    <row r="19958" spans="1:39" x14ac:dyDescent="0.35">
      <c r="A19958" s="337">
        <v>41871</v>
      </c>
      <c r="B19958" s="338">
        <f t="shared" si="3117"/>
        <v>2014</v>
      </c>
      <c r="C19958" s="338">
        <f t="shared" si="3118"/>
        <v>8</v>
      </c>
      <c r="D19958" s="338">
        <f t="shared" si="3119"/>
        <v>20</v>
      </c>
      <c r="E19958" s="334">
        <v>1.5</v>
      </c>
      <c r="F19958" s="334">
        <v>0</v>
      </c>
      <c r="G19958" s="334">
        <v>0</v>
      </c>
      <c r="H19958" s="334">
        <v>0</v>
      </c>
      <c r="I19958" s="334">
        <v>0</v>
      </c>
      <c r="J19958" s="334">
        <v>0</v>
      </c>
      <c r="K19958" s="334">
        <v>0</v>
      </c>
      <c r="L19958" s="334">
        <v>0</v>
      </c>
      <c r="M19958" s="334">
        <v>0</v>
      </c>
      <c r="N19958" s="334">
        <v>0</v>
      </c>
      <c r="O19958" s="334">
        <v>0</v>
      </c>
      <c r="P19958" s="334">
        <v>0</v>
      </c>
      <c r="Q19958" s="334">
        <v>0</v>
      </c>
      <c r="R19958" s="334">
        <v>0</v>
      </c>
      <c r="S19958" s="334">
        <v>1.4</v>
      </c>
      <c r="T19958" s="334">
        <v>1.5</v>
      </c>
      <c r="U19958" s="334">
        <v>1.4</v>
      </c>
      <c r="V19958" s="334">
        <v>0</v>
      </c>
      <c r="W19958" s="334">
        <v>1.5</v>
      </c>
      <c r="X19958" s="334">
        <v>1.4</v>
      </c>
      <c r="Y19958" s="334">
        <v>1.5</v>
      </c>
      <c r="Z19958" s="334">
        <v>1.4</v>
      </c>
      <c r="AA19958" s="334">
        <v>1.5</v>
      </c>
      <c r="AB19958" s="334">
        <v>0</v>
      </c>
      <c r="AD19958" s="334">
        <v>13.1</v>
      </c>
      <c r="AE19958" s="334">
        <f t="shared" si="3123"/>
        <v>13.1</v>
      </c>
      <c r="AF19958" s="334">
        <f t="shared" si="3124"/>
        <v>13.100000000000001</v>
      </c>
      <c r="AG19958" s="340">
        <f t="shared" si="3125"/>
        <v>1.7763568394002505E-15</v>
      </c>
      <c r="AI19958" s="340">
        <f t="shared" si="3126"/>
        <v>0</v>
      </c>
      <c r="AJ19958" s="340">
        <f t="shared" si="3126"/>
        <v>0</v>
      </c>
      <c r="AK19958" s="340">
        <f t="shared" si="3126"/>
        <v>0</v>
      </c>
      <c r="AL19958" s="340">
        <f t="shared" si="3126"/>
        <v>13.100000000000001</v>
      </c>
      <c r="AM19958" s="340">
        <f t="shared" si="3126"/>
        <v>0</v>
      </c>
    </row>
    <row r="19959" spans="1:39" x14ac:dyDescent="0.35">
      <c r="A19959" s="337">
        <v>41872</v>
      </c>
      <c r="B19959" s="338">
        <f t="shared" si="3117"/>
        <v>2014</v>
      </c>
      <c r="C19959" s="338">
        <f t="shared" si="3118"/>
        <v>8</v>
      </c>
      <c r="D19959" s="338">
        <f t="shared" si="3119"/>
        <v>21</v>
      </c>
      <c r="E19959" s="334">
        <v>0</v>
      </c>
      <c r="F19959" s="334">
        <v>0</v>
      </c>
      <c r="G19959" s="334">
        <v>0</v>
      </c>
      <c r="H19959" s="334">
        <v>0</v>
      </c>
      <c r="I19959" s="334">
        <v>0</v>
      </c>
      <c r="J19959" s="334">
        <v>0</v>
      </c>
      <c r="K19959" s="334">
        <v>0</v>
      </c>
      <c r="L19959" s="334">
        <v>0</v>
      </c>
      <c r="M19959" s="334">
        <v>0</v>
      </c>
      <c r="N19959" s="334">
        <v>0</v>
      </c>
      <c r="O19959" s="334">
        <v>0</v>
      </c>
      <c r="P19959" s="334">
        <v>0.1</v>
      </c>
      <c r="Q19959" s="334">
        <v>0</v>
      </c>
      <c r="R19959" s="334">
        <v>0</v>
      </c>
      <c r="S19959" s="334">
        <v>0</v>
      </c>
      <c r="T19959" s="334">
        <v>0</v>
      </c>
      <c r="U19959" s="334">
        <v>0</v>
      </c>
      <c r="V19959" s="334">
        <v>0</v>
      </c>
      <c r="W19959" s="334">
        <v>0</v>
      </c>
      <c r="X19959" s="334">
        <v>0</v>
      </c>
      <c r="Y19959" s="334">
        <v>0</v>
      </c>
      <c r="Z19959" s="334">
        <v>0</v>
      </c>
      <c r="AA19959" s="334">
        <v>0</v>
      </c>
      <c r="AB19959" s="334">
        <v>0.1</v>
      </c>
      <c r="AD19959" s="334">
        <v>0.2</v>
      </c>
      <c r="AE19959" s="334">
        <f t="shared" si="3123"/>
        <v>0.2</v>
      </c>
      <c r="AF19959" s="334">
        <f t="shared" si="3124"/>
        <v>0.2</v>
      </c>
      <c r="AG19959" s="340">
        <f t="shared" si="3125"/>
        <v>0</v>
      </c>
      <c r="AI19959" s="340">
        <f t="shared" si="3126"/>
        <v>0</v>
      </c>
      <c r="AJ19959" s="340">
        <f t="shared" si="3126"/>
        <v>0</v>
      </c>
      <c r="AK19959" s="340">
        <f t="shared" si="3126"/>
        <v>0</v>
      </c>
      <c r="AL19959" s="340">
        <f t="shared" si="3126"/>
        <v>0.2</v>
      </c>
      <c r="AM19959" s="340">
        <f t="shared" si="3126"/>
        <v>0</v>
      </c>
    </row>
    <row r="19960" spans="1:39" x14ac:dyDescent="0.35">
      <c r="A19960" s="337">
        <v>41873</v>
      </c>
      <c r="B19960" s="338">
        <f t="shared" si="3117"/>
        <v>2014</v>
      </c>
      <c r="C19960" s="338">
        <f t="shared" si="3118"/>
        <v>8</v>
      </c>
      <c r="D19960" s="338">
        <f t="shared" si="3119"/>
        <v>22</v>
      </c>
      <c r="E19960" s="334">
        <v>0.3</v>
      </c>
      <c r="F19960" s="334">
        <v>0</v>
      </c>
      <c r="G19960" s="334">
        <v>0</v>
      </c>
      <c r="H19960" s="334">
        <v>0</v>
      </c>
      <c r="I19960" s="334">
        <v>0</v>
      </c>
      <c r="J19960" s="334">
        <v>0</v>
      </c>
      <c r="K19960" s="334">
        <v>0</v>
      </c>
      <c r="L19960" s="334">
        <v>0.4</v>
      </c>
      <c r="M19960" s="334">
        <v>0.3</v>
      </c>
      <c r="N19960" s="334">
        <v>0.3</v>
      </c>
      <c r="O19960" s="334">
        <v>0.3</v>
      </c>
      <c r="P19960" s="334">
        <v>0.4</v>
      </c>
      <c r="Q19960" s="334">
        <v>0</v>
      </c>
      <c r="R19960" s="334">
        <v>0</v>
      </c>
      <c r="S19960" s="334">
        <v>0.3</v>
      </c>
      <c r="T19960" s="334">
        <v>0</v>
      </c>
      <c r="U19960" s="334">
        <v>0</v>
      </c>
      <c r="V19960" s="334">
        <v>0</v>
      </c>
      <c r="W19960" s="334">
        <v>0</v>
      </c>
      <c r="X19960" s="334">
        <v>0</v>
      </c>
      <c r="Y19960" s="334">
        <v>0</v>
      </c>
      <c r="Z19960" s="334">
        <v>0</v>
      </c>
      <c r="AA19960" s="334">
        <v>0</v>
      </c>
      <c r="AB19960" s="334">
        <v>0</v>
      </c>
      <c r="AD19960" s="334">
        <v>2.2999999999999998</v>
      </c>
      <c r="AE19960" s="334">
        <f t="shared" si="3123"/>
        <v>2.2999999999999998</v>
      </c>
      <c r="AF19960" s="334">
        <f t="shared" si="3124"/>
        <v>2.2999999999999998</v>
      </c>
      <c r="AG19960" s="340">
        <f t="shared" si="3125"/>
        <v>0</v>
      </c>
      <c r="AI19960" s="340">
        <f t="shared" si="3126"/>
        <v>0</v>
      </c>
      <c r="AJ19960" s="340">
        <f t="shared" si="3126"/>
        <v>0</v>
      </c>
      <c r="AK19960" s="340">
        <f t="shared" si="3126"/>
        <v>0</v>
      </c>
      <c r="AL19960" s="340">
        <f t="shared" si="3126"/>
        <v>2.2999999999999998</v>
      </c>
      <c r="AM19960" s="340">
        <f t="shared" si="3126"/>
        <v>0</v>
      </c>
    </row>
    <row r="19961" spans="1:39" x14ac:dyDescent="0.35">
      <c r="A19961" s="337">
        <v>41874</v>
      </c>
      <c r="B19961" s="338">
        <f t="shared" si="3117"/>
        <v>2014</v>
      </c>
      <c r="C19961" s="338">
        <f t="shared" si="3118"/>
        <v>8</v>
      </c>
      <c r="D19961" s="338">
        <f t="shared" si="3119"/>
        <v>23</v>
      </c>
      <c r="E19961" s="334">
        <v>0</v>
      </c>
      <c r="F19961" s="334">
        <v>0</v>
      </c>
      <c r="G19961" s="334">
        <v>0</v>
      </c>
      <c r="H19961" s="334">
        <v>0</v>
      </c>
      <c r="I19961" s="334">
        <v>0</v>
      </c>
      <c r="J19961" s="334">
        <v>0</v>
      </c>
      <c r="K19961" s="334">
        <v>0</v>
      </c>
      <c r="L19961" s="334">
        <v>0</v>
      </c>
      <c r="M19961" s="334">
        <v>0</v>
      </c>
      <c r="N19961" s="334">
        <v>0</v>
      </c>
      <c r="O19961" s="334">
        <v>0</v>
      </c>
      <c r="P19961" s="334">
        <v>0</v>
      </c>
      <c r="Q19961" s="334">
        <v>0</v>
      </c>
      <c r="R19961" s="334">
        <v>0</v>
      </c>
      <c r="S19961" s="334">
        <v>0</v>
      </c>
      <c r="T19961" s="334">
        <v>0</v>
      </c>
      <c r="U19961" s="334">
        <v>0</v>
      </c>
      <c r="V19961" s="334">
        <v>0</v>
      </c>
      <c r="W19961" s="334">
        <v>0</v>
      </c>
      <c r="X19961" s="334">
        <v>0</v>
      </c>
      <c r="Y19961" s="334">
        <v>0</v>
      </c>
      <c r="Z19961" s="334">
        <v>0</v>
      </c>
      <c r="AA19961" s="334">
        <v>0</v>
      </c>
      <c r="AB19961" s="334">
        <v>0</v>
      </c>
      <c r="AD19961" s="334">
        <v>0</v>
      </c>
      <c r="AE19961" s="334">
        <f t="shared" si="3123"/>
        <v>0</v>
      </c>
      <c r="AF19961" s="334">
        <f t="shared" si="3124"/>
        <v>0</v>
      </c>
      <c r="AG19961" s="340">
        <f t="shared" si="3125"/>
        <v>0</v>
      </c>
      <c r="AI19961" s="340">
        <f t="shared" si="3126"/>
        <v>0</v>
      </c>
      <c r="AJ19961" s="340">
        <f t="shared" si="3126"/>
        <v>0</v>
      </c>
      <c r="AK19961" s="340">
        <f t="shared" si="3126"/>
        <v>0</v>
      </c>
      <c r="AL19961" s="340">
        <f t="shared" si="3126"/>
        <v>0</v>
      </c>
      <c r="AM19961" s="340">
        <f t="shared" si="3126"/>
        <v>0</v>
      </c>
    </row>
    <row r="19962" spans="1:39" x14ac:dyDescent="0.35">
      <c r="A19962" s="337">
        <v>41875</v>
      </c>
      <c r="B19962" s="338">
        <f t="shared" si="3117"/>
        <v>2014</v>
      </c>
      <c r="C19962" s="338">
        <f t="shared" si="3118"/>
        <v>8</v>
      </c>
      <c r="D19962" s="338">
        <f t="shared" si="3119"/>
        <v>24</v>
      </c>
      <c r="E19962" s="334">
        <v>0</v>
      </c>
      <c r="F19962" s="334">
        <v>0</v>
      </c>
      <c r="G19962" s="334">
        <v>0</v>
      </c>
      <c r="H19962" s="334">
        <v>0</v>
      </c>
      <c r="I19962" s="334">
        <v>0</v>
      </c>
      <c r="J19962" s="334">
        <v>0</v>
      </c>
      <c r="K19962" s="334">
        <v>0</v>
      </c>
      <c r="L19962" s="334">
        <v>0</v>
      </c>
      <c r="M19962" s="334">
        <v>0</v>
      </c>
      <c r="N19962" s="334">
        <v>0</v>
      </c>
      <c r="O19962" s="334">
        <v>0</v>
      </c>
      <c r="P19962" s="334">
        <v>0</v>
      </c>
      <c r="Q19962" s="334">
        <v>0</v>
      </c>
      <c r="R19962" s="334">
        <v>0</v>
      </c>
      <c r="S19962" s="334">
        <v>0</v>
      </c>
      <c r="T19962" s="334">
        <v>0</v>
      </c>
      <c r="U19962" s="334">
        <v>0</v>
      </c>
      <c r="V19962" s="334">
        <v>0</v>
      </c>
      <c r="W19962" s="334">
        <v>0</v>
      </c>
      <c r="X19962" s="334">
        <v>0</v>
      </c>
      <c r="Y19962" s="334">
        <v>0</v>
      </c>
      <c r="Z19962" s="334">
        <v>0</v>
      </c>
      <c r="AA19962" s="334">
        <v>0</v>
      </c>
      <c r="AB19962" s="334">
        <v>0</v>
      </c>
      <c r="AD19962" s="334">
        <v>0</v>
      </c>
      <c r="AE19962" s="334">
        <f t="shared" si="3123"/>
        <v>0</v>
      </c>
      <c r="AF19962" s="334">
        <f t="shared" si="3124"/>
        <v>0</v>
      </c>
      <c r="AG19962" s="340">
        <f t="shared" si="3125"/>
        <v>0</v>
      </c>
      <c r="AI19962" s="340">
        <f t="shared" si="3126"/>
        <v>0</v>
      </c>
      <c r="AJ19962" s="340">
        <f t="shared" si="3126"/>
        <v>0</v>
      </c>
      <c r="AK19962" s="340">
        <f t="shared" si="3126"/>
        <v>0</v>
      </c>
      <c r="AL19962" s="340">
        <f t="shared" si="3126"/>
        <v>0</v>
      </c>
      <c r="AM19962" s="340">
        <f t="shared" si="3126"/>
        <v>0</v>
      </c>
    </row>
    <row r="19963" spans="1:39" x14ac:dyDescent="0.35">
      <c r="A19963" s="337">
        <v>41876</v>
      </c>
      <c r="B19963" s="338">
        <f t="shared" si="3117"/>
        <v>2014</v>
      </c>
      <c r="C19963" s="338">
        <f t="shared" si="3118"/>
        <v>8</v>
      </c>
      <c r="D19963" s="338">
        <f t="shared" si="3119"/>
        <v>25</v>
      </c>
      <c r="E19963" s="334">
        <v>0</v>
      </c>
      <c r="F19963" s="334">
        <v>0</v>
      </c>
      <c r="G19963" s="334">
        <v>0</v>
      </c>
      <c r="H19963" s="334">
        <v>0</v>
      </c>
      <c r="I19963" s="334">
        <v>0</v>
      </c>
      <c r="J19963" s="334">
        <v>0</v>
      </c>
      <c r="K19963" s="334">
        <v>0</v>
      </c>
      <c r="L19963" s="334">
        <v>0</v>
      </c>
      <c r="M19963" s="334">
        <v>0</v>
      </c>
      <c r="N19963" s="334">
        <v>0</v>
      </c>
      <c r="O19963" s="334">
        <v>0</v>
      </c>
      <c r="P19963" s="334">
        <v>0</v>
      </c>
      <c r="Q19963" s="334">
        <v>0</v>
      </c>
      <c r="R19963" s="334">
        <v>0</v>
      </c>
      <c r="S19963" s="334">
        <v>0</v>
      </c>
      <c r="T19963" s="334">
        <v>0</v>
      </c>
      <c r="U19963" s="334">
        <v>0</v>
      </c>
      <c r="V19963" s="334">
        <v>0</v>
      </c>
      <c r="W19963" s="334">
        <v>0</v>
      </c>
      <c r="X19963" s="334">
        <v>0</v>
      </c>
      <c r="Y19963" s="334">
        <v>0</v>
      </c>
      <c r="Z19963" s="334">
        <v>0</v>
      </c>
      <c r="AA19963" s="334">
        <v>0</v>
      </c>
      <c r="AB19963" s="334">
        <v>0</v>
      </c>
      <c r="AD19963" s="334">
        <v>0</v>
      </c>
      <c r="AE19963" s="334">
        <f t="shared" si="3123"/>
        <v>0</v>
      </c>
      <c r="AF19963" s="334">
        <f t="shared" si="3124"/>
        <v>0</v>
      </c>
      <c r="AG19963" s="340">
        <f t="shared" si="3125"/>
        <v>0</v>
      </c>
      <c r="AI19963" s="340">
        <f t="shared" si="3126"/>
        <v>0</v>
      </c>
      <c r="AJ19963" s="340">
        <f t="shared" si="3126"/>
        <v>0</v>
      </c>
      <c r="AK19963" s="340">
        <f t="shared" si="3126"/>
        <v>0</v>
      </c>
      <c r="AL19963" s="340">
        <f t="shared" si="3126"/>
        <v>0</v>
      </c>
      <c r="AM19963" s="340">
        <f t="shared" si="3126"/>
        <v>0</v>
      </c>
    </row>
    <row r="19964" spans="1:39" x14ac:dyDescent="0.35">
      <c r="A19964" s="337">
        <v>41877</v>
      </c>
      <c r="B19964" s="338">
        <f t="shared" si="3117"/>
        <v>2014</v>
      </c>
      <c r="C19964" s="338">
        <f t="shared" si="3118"/>
        <v>8</v>
      </c>
      <c r="D19964" s="338">
        <f t="shared" si="3119"/>
        <v>26</v>
      </c>
      <c r="E19964" s="334">
        <v>0</v>
      </c>
      <c r="F19964" s="334">
        <v>0</v>
      </c>
      <c r="G19964" s="334">
        <v>0</v>
      </c>
      <c r="H19964" s="334">
        <v>0</v>
      </c>
      <c r="I19964" s="334">
        <v>0</v>
      </c>
      <c r="J19964" s="334">
        <v>0</v>
      </c>
      <c r="K19964" s="334">
        <v>0</v>
      </c>
      <c r="L19964" s="334">
        <v>0</v>
      </c>
      <c r="M19964" s="334">
        <v>0</v>
      </c>
      <c r="N19964" s="334">
        <v>0</v>
      </c>
      <c r="O19964" s="334">
        <v>0</v>
      </c>
      <c r="P19964" s="334">
        <v>0</v>
      </c>
      <c r="Q19964" s="334">
        <v>0</v>
      </c>
      <c r="R19964" s="334">
        <v>0</v>
      </c>
      <c r="S19964" s="334">
        <v>0</v>
      </c>
      <c r="T19964" s="334">
        <v>0</v>
      </c>
      <c r="U19964" s="334">
        <v>0</v>
      </c>
      <c r="V19964" s="334">
        <v>0</v>
      </c>
      <c r="W19964" s="334">
        <v>0</v>
      </c>
      <c r="X19964" s="334">
        <v>0</v>
      </c>
      <c r="Y19964" s="334">
        <v>0</v>
      </c>
      <c r="Z19964" s="334">
        <v>0</v>
      </c>
      <c r="AA19964" s="334">
        <v>0</v>
      </c>
      <c r="AB19964" s="334">
        <v>0</v>
      </c>
      <c r="AD19964" s="334">
        <v>0</v>
      </c>
      <c r="AE19964" s="334">
        <f t="shared" si="3123"/>
        <v>0</v>
      </c>
      <c r="AF19964" s="334">
        <f t="shared" si="3124"/>
        <v>0</v>
      </c>
      <c r="AG19964" s="340">
        <f t="shared" si="3125"/>
        <v>0</v>
      </c>
      <c r="AI19964" s="340">
        <f t="shared" si="3126"/>
        <v>0</v>
      </c>
      <c r="AJ19964" s="340">
        <f t="shared" si="3126"/>
        <v>0</v>
      </c>
      <c r="AK19964" s="340">
        <f t="shared" si="3126"/>
        <v>0</v>
      </c>
      <c r="AL19964" s="340">
        <f t="shared" si="3126"/>
        <v>0</v>
      </c>
      <c r="AM19964" s="340">
        <f t="shared" si="3126"/>
        <v>0</v>
      </c>
    </row>
    <row r="19965" spans="1:39" x14ac:dyDescent="0.35">
      <c r="A19965" s="337">
        <v>41878</v>
      </c>
      <c r="B19965" s="338">
        <f t="shared" si="3117"/>
        <v>2014</v>
      </c>
      <c r="C19965" s="338">
        <f t="shared" si="3118"/>
        <v>8</v>
      </c>
      <c r="D19965" s="338">
        <f t="shared" si="3119"/>
        <v>27</v>
      </c>
      <c r="E19965" s="334">
        <v>0</v>
      </c>
      <c r="F19965" s="334">
        <v>0</v>
      </c>
      <c r="G19965" s="334">
        <v>0</v>
      </c>
      <c r="H19965" s="334">
        <v>0</v>
      </c>
      <c r="I19965" s="334">
        <v>0</v>
      </c>
      <c r="J19965" s="334">
        <v>0</v>
      </c>
      <c r="K19965" s="334">
        <v>0</v>
      </c>
      <c r="L19965" s="334">
        <v>0</v>
      </c>
      <c r="M19965" s="334">
        <v>0</v>
      </c>
      <c r="N19965" s="334">
        <v>0</v>
      </c>
      <c r="O19965" s="334">
        <v>0</v>
      </c>
      <c r="P19965" s="334">
        <v>0</v>
      </c>
      <c r="Q19965" s="334">
        <v>0</v>
      </c>
      <c r="R19965" s="334">
        <v>0</v>
      </c>
      <c r="S19965" s="334">
        <v>0</v>
      </c>
      <c r="T19965" s="334">
        <v>0</v>
      </c>
      <c r="U19965" s="334">
        <v>0</v>
      </c>
      <c r="V19965" s="334">
        <v>0</v>
      </c>
      <c r="W19965" s="334">
        <v>0</v>
      </c>
      <c r="X19965" s="334">
        <v>0</v>
      </c>
      <c r="Y19965" s="334">
        <v>0</v>
      </c>
      <c r="Z19965" s="334">
        <v>0</v>
      </c>
      <c r="AA19965" s="334">
        <v>0</v>
      </c>
      <c r="AB19965" s="334">
        <v>0</v>
      </c>
      <c r="AD19965" s="334">
        <v>0</v>
      </c>
      <c r="AE19965" s="334">
        <f t="shared" si="3123"/>
        <v>0</v>
      </c>
      <c r="AF19965" s="334">
        <f t="shared" si="3124"/>
        <v>0</v>
      </c>
      <c r="AG19965" s="340">
        <f t="shared" si="3125"/>
        <v>0</v>
      </c>
      <c r="AI19965" s="340">
        <f t="shared" si="3126"/>
        <v>0</v>
      </c>
      <c r="AJ19965" s="340">
        <f t="shared" si="3126"/>
        <v>0</v>
      </c>
      <c r="AK19965" s="340">
        <f t="shared" si="3126"/>
        <v>0</v>
      </c>
      <c r="AL19965" s="340">
        <f t="shared" si="3126"/>
        <v>0</v>
      </c>
      <c r="AM19965" s="340">
        <f t="shared" si="3126"/>
        <v>0</v>
      </c>
    </row>
    <row r="19966" spans="1:39" x14ac:dyDescent="0.35">
      <c r="A19966" s="337">
        <v>41879</v>
      </c>
      <c r="B19966" s="338">
        <f t="shared" si="3117"/>
        <v>2014</v>
      </c>
      <c r="C19966" s="338">
        <f t="shared" si="3118"/>
        <v>8</v>
      </c>
      <c r="D19966" s="338">
        <f t="shared" si="3119"/>
        <v>28</v>
      </c>
      <c r="E19966" s="334">
        <v>0</v>
      </c>
      <c r="F19966" s="334">
        <v>0</v>
      </c>
      <c r="G19966" s="334">
        <v>0</v>
      </c>
      <c r="H19966" s="334">
        <v>0</v>
      </c>
      <c r="I19966" s="334">
        <v>0</v>
      </c>
      <c r="J19966" s="334">
        <v>0</v>
      </c>
      <c r="K19966" s="334">
        <v>0</v>
      </c>
      <c r="L19966" s="334">
        <v>0</v>
      </c>
      <c r="M19966" s="334">
        <v>0</v>
      </c>
      <c r="N19966" s="334">
        <v>0</v>
      </c>
      <c r="O19966" s="334">
        <v>0</v>
      </c>
      <c r="P19966" s="334">
        <v>0</v>
      </c>
      <c r="Q19966" s="334">
        <v>1.4</v>
      </c>
      <c r="R19966" s="334">
        <v>0</v>
      </c>
      <c r="S19966" s="334">
        <v>1.3</v>
      </c>
      <c r="T19966" s="334">
        <v>1.4</v>
      </c>
      <c r="U19966" s="334">
        <v>1.3</v>
      </c>
      <c r="V19966" s="334">
        <v>1.4</v>
      </c>
      <c r="W19966" s="334">
        <v>0</v>
      </c>
      <c r="X19966" s="334">
        <v>0</v>
      </c>
      <c r="Y19966" s="334">
        <v>0</v>
      </c>
      <c r="Z19966" s="334">
        <v>0</v>
      </c>
      <c r="AA19966" s="334">
        <v>0</v>
      </c>
      <c r="AB19966" s="334">
        <v>0</v>
      </c>
      <c r="AD19966" s="334">
        <v>6.8</v>
      </c>
      <c r="AE19966" s="334">
        <f t="shared" si="3123"/>
        <v>6.8</v>
      </c>
      <c r="AF19966" s="334">
        <f t="shared" si="3124"/>
        <v>6.7999999999999989</v>
      </c>
      <c r="AG19966" s="340">
        <f t="shared" si="3125"/>
        <v>8.8817841970012523E-16</v>
      </c>
      <c r="AI19966" s="340">
        <f t="shared" si="3126"/>
        <v>0</v>
      </c>
      <c r="AJ19966" s="340">
        <f t="shared" si="3126"/>
        <v>0</v>
      </c>
      <c r="AK19966" s="340">
        <f t="shared" si="3126"/>
        <v>0</v>
      </c>
      <c r="AL19966" s="340">
        <f t="shared" si="3126"/>
        <v>6.7999999999999989</v>
      </c>
      <c r="AM19966" s="340">
        <f t="shared" si="3126"/>
        <v>0</v>
      </c>
    </row>
    <row r="19967" spans="1:39" x14ac:dyDescent="0.35">
      <c r="A19967" s="337">
        <v>41880</v>
      </c>
      <c r="B19967" s="338">
        <f t="shared" si="3117"/>
        <v>2014</v>
      </c>
      <c r="C19967" s="338">
        <f t="shared" si="3118"/>
        <v>8</v>
      </c>
      <c r="D19967" s="338">
        <f t="shared" si="3119"/>
        <v>29</v>
      </c>
      <c r="E19967" s="334">
        <v>0</v>
      </c>
      <c r="F19967" s="334">
        <v>0</v>
      </c>
      <c r="G19967" s="334">
        <v>0</v>
      </c>
      <c r="H19967" s="334">
        <v>0</v>
      </c>
      <c r="I19967" s="334">
        <v>0</v>
      </c>
      <c r="J19967" s="334">
        <v>0</v>
      </c>
      <c r="K19967" s="334">
        <v>0</v>
      </c>
      <c r="L19967" s="334">
        <v>0</v>
      </c>
      <c r="M19967" s="334">
        <v>0</v>
      </c>
      <c r="N19967" s="334">
        <v>0</v>
      </c>
      <c r="O19967" s="334">
        <v>0</v>
      </c>
      <c r="P19967" s="334">
        <v>0</v>
      </c>
      <c r="Q19967" s="334">
        <v>0</v>
      </c>
      <c r="R19967" s="334">
        <v>0</v>
      </c>
      <c r="S19967" s="334">
        <v>0</v>
      </c>
      <c r="T19967" s="334">
        <v>0</v>
      </c>
      <c r="U19967" s="334">
        <v>0</v>
      </c>
      <c r="V19967" s="334">
        <v>0</v>
      </c>
      <c r="W19967" s="334">
        <v>0</v>
      </c>
      <c r="X19967" s="334">
        <v>0</v>
      </c>
      <c r="Y19967" s="334">
        <v>0</v>
      </c>
      <c r="Z19967" s="334">
        <v>0</v>
      </c>
      <c r="AA19967" s="334">
        <v>0</v>
      </c>
      <c r="AB19967" s="334">
        <v>0</v>
      </c>
      <c r="AD19967" s="334">
        <v>0</v>
      </c>
      <c r="AE19967" s="334">
        <f t="shared" si="3123"/>
        <v>0</v>
      </c>
      <c r="AF19967" s="334">
        <f t="shared" si="3124"/>
        <v>0</v>
      </c>
      <c r="AG19967" s="340">
        <f t="shared" si="3125"/>
        <v>0</v>
      </c>
      <c r="AI19967" s="340">
        <f t="shared" si="3126"/>
        <v>0</v>
      </c>
      <c r="AJ19967" s="340">
        <f t="shared" si="3126"/>
        <v>0</v>
      </c>
      <c r="AK19967" s="340">
        <f t="shared" si="3126"/>
        <v>0</v>
      </c>
      <c r="AL19967" s="340">
        <f t="shared" si="3126"/>
        <v>0</v>
      </c>
      <c r="AM19967" s="340">
        <f t="shared" si="3126"/>
        <v>0</v>
      </c>
    </row>
    <row r="19968" spans="1:39" x14ac:dyDescent="0.35">
      <c r="A19968" s="337">
        <v>41881</v>
      </c>
      <c r="B19968" s="338">
        <f t="shared" si="3117"/>
        <v>2014</v>
      </c>
      <c r="C19968" s="338">
        <f t="shared" si="3118"/>
        <v>8</v>
      </c>
      <c r="D19968" s="338">
        <f t="shared" si="3119"/>
        <v>30</v>
      </c>
      <c r="E19968" s="334">
        <v>0</v>
      </c>
      <c r="F19968" s="334">
        <v>0</v>
      </c>
      <c r="G19968" s="334">
        <v>0</v>
      </c>
      <c r="H19968" s="334">
        <v>0</v>
      </c>
      <c r="I19968" s="334">
        <v>0</v>
      </c>
      <c r="J19968" s="334">
        <v>0</v>
      </c>
      <c r="K19968" s="334">
        <v>0</v>
      </c>
      <c r="L19968" s="334">
        <v>0</v>
      </c>
      <c r="M19968" s="334">
        <v>0</v>
      </c>
      <c r="N19968" s="334">
        <v>0</v>
      </c>
      <c r="O19968" s="334">
        <v>0</v>
      </c>
      <c r="P19968" s="334">
        <v>0</v>
      </c>
      <c r="Q19968" s="334">
        <v>0</v>
      </c>
      <c r="R19968" s="334">
        <v>0</v>
      </c>
      <c r="S19968" s="334">
        <v>0</v>
      </c>
      <c r="T19968" s="334">
        <v>0</v>
      </c>
      <c r="U19968" s="334">
        <v>0</v>
      </c>
      <c r="V19968" s="334">
        <v>0</v>
      </c>
      <c r="W19968" s="334">
        <v>0</v>
      </c>
      <c r="X19968" s="334">
        <v>0</v>
      </c>
      <c r="Y19968" s="334">
        <v>0.2</v>
      </c>
      <c r="Z19968" s="334">
        <v>0.6</v>
      </c>
      <c r="AA19968" s="334">
        <v>0</v>
      </c>
      <c r="AB19968" s="334">
        <v>0</v>
      </c>
      <c r="AD19968" s="334">
        <v>0.8</v>
      </c>
      <c r="AE19968" s="334">
        <f t="shared" si="3123"/>
        <v>0.8</v>
      </c>
      <c r="AF19968" s="334">
        <f t="shared" si="3124"/>
        <v>0.8</v>
      </c>
      <c r="AG19968" s="340">
        <f t="shared" si="3125"/>
        <v>0</v>
      </c>
      <c r="AI19968" s="340">
        <f t="shared" si="3126"/>
        <v>0</v>
      </c>
      <c r="AJ19968" s="340">
        <f t="shared" si="3126"/>
        <v>0</v>
      </c>
      <c r="AK19968" s="340">
        <f t="shared" si="3126"/>
        <v>0</v>
      </c>
      <c r="AL19968" s="340">
        <f t="shared" si="3126"/>
        <v>0.8</v>
      </c>
      <c r="AM19968" s="340">
        <f t="shared" si="3126"/>
        <v>0</v>
      </c>
    </row>
    <row r="19969" spans="1:39" x14ac:dyDescent="0.35">
      <c r="A19969" s="337">
        <v>41882</v>
      </c>
      <c r="B19969" s="338">
        <f t="shared" si="3117"/>
        <v>2014</v>
      </c>
      <c r="C19969" s="338">
        <f t="shared" si="3118"/>
        <v>8</v>
      </c>
      <c r="D19969" s="338">
        <f t="shared" si="3119"/>
        <v>31</v>
      </c>
      <c r="E19969" s="334">
        <v>0</v>
      </c>
      <c r="F19969" s="334">
        <v>0</v>
      </c>
      <c r="G19969" s="334">
        <v>0</v>
      </c>
      <c r="H19969" s="334">
        <v>0</v>
      </c>
      <c r="I19969" s="334">
        <v>0</v>
      </c>
      <c r="J19969" s="334">
        <v>0</v>
      </c>
      <c r="K19969" s="334">
        <v>0</v>
      </c>
      <c r="L19969" s="334">
        <v>0</v>
      </c>
      <c r="M19969" s="334">
        <v>0</v>
      </c>
      <c r="N19969" s="334">
        <v>0</v>
      </c>
      <c r="O19969" s="334">
        <v>0</v>
      </c>
      <c r="P19969" s="334">
        <v>0</v>
      </c>
      <c r="Q19969" s="334">
        <v>0</v>
      </c>
      <c r="R19969" s="334">
        <v>0</v>
      </c>
      <c r="S19969" s="334">
        <v>0</v>
      </c>
      <c r="T19969" s="334">
        <v>0</v>
      </c>
      <c r="U19969" s="334">
        <v>0</v>
      </c>
      <c r="V19969" s="334">
        <v>0</v>
      </c>
      <c r="W19969" s="334">
        <v>0</v>
      </c>
      <c r="X19969" s="334">
        <v>0</v>
      </c>
      <c r="Y19969" s="334">
        <v>0</v>
      </c>
      <c r="Z19969" s="334">
        <v>0</v>
      </c>
      <c r="AA19969" s="334">
        <v>0</v>
      </c>
      <c r="AB19969" s="334">
        <v>0</v>
      </c>
      <c r="AD19969" s="334">
        <v>0</v>
      </c>
      <c r="AE19969" s="334">
        <f t="shared" si="3123"/>
        <v>0</v>
      </c>
      <c r="AF19969" s="334">
        <f t="shared" si="3124"/>
        <v>0</v>
      </c>
      <c r="AG19969" s="340">
        <f t="shared" si="3125"/>
        <v>0</v>
      </c>
      <c r="AI19969" s="340">
        <f t="shared" si="3126"/>
        <v>0</v>
      </c>
      <c r="AJ19969" s="340">
        <f t="shared" si="3126"/>
        <v>0</v>
      </c>
      <c r="AK19969" s="340">
        <f t="shared" si="3126"/>
        <v>0</v>
      </c>
      <c r="AL19969" s="340">
        <f t="shared" si="3126"/>
        <v>0</v>
      </c>
      <c r="AM19969" s="340">
        <f t="shared" si="3126"/>
        <v>0</v>
      </c>
    </row>
    <row r="19970" spans="1:39" x14ac:dyDescent="0.35">
      <c r="A19970" s="337">
        <v>41883</v>
      </c>
      <c r="B19970" s="338">
        <f t="shared" si="3117"/>
        <v>2014</v>
      </c>
      <c r="C19970" s="338">
        <f t="shared" si="3118"/>
        <v>9</v>
      </c>
      <c r="D19970" s="338">
        <f t="shared" si="3119"/>
        <v>1</v>
      </c>
      <c r="E19970" s="334">
        <v>0</v>
      </c>
      <c r="F19970" s="334">
        <v>0</v>
      </c>
      <c r="G19970" s="334">
        <v>0</v>
      </c>
      <c r="H19970" s="334">
        <v>0</v>
      </c>
      <c r="I19970" s="334">
        <v>0</v>
      </c>
      <c r="J19970" s="334">
        <v>0</v>
      </c>
      <c r="K19970" s="334">
        <v>0</v>
      </c>
      <c r="L19970" s="334">
        <v>0</v>
      </c>
      <c r="M19970" s="334">
        <v>0</v>
      </c>
      <c r="N19970" s="334">
        <v>0</v>
      </c>
      <c r="O19970" s="334">
        <v>0</v>
      </c>
      <c r="P19970" s="334">
        <v>0</v>
      </c>
      <c r="Q19970" s="334">
        <v>0</v>
      </c>
      <c r="R19970" s="334">
        <v>0</v>
      </c>
      <c r="S19970" s="334">
        <v>0</v>
      </c>
      <c r="T19970" s="334">
        <v>0</v>
      </c>
      <c r="U19970" s="334">
        <v>0</v>
      </c>
      <c r="V19970" s="334">
        <v>0</v>
      </c>
      <c r="W19970" s="334">
        <v>0</v>
      </c>
      <c r="X19970" s="334">
        <v>0</v>
      </c>
      <c r="Y19970" s="334">
        <v>0</v>
      </c>
      <c r="Z19970" s="334">
        <v>0</v>
      </c>
      <c r="AA19970" s="334">
        <v>0</v>
      </c>
      <c r="AB19970" s="334">
        <v>0</v>
      </c>
      <c r="AD19970" s="334">
        <v>0</v>
      </c>
      <c r="AE19970" s="334">
        <f t="shared" si="3123"/>
        <v>0</v>
      </c>
      <c r="AF19970" s="334">
        <f t="shared" si="3124"/>
        <v>0</v>
      </c>
      <c r="AG19970" s="340">
        <f t="shared" si="3125"/>
        <v>0</v>
      </c>
      <c r="AI19970" s="340">
        <f t="shared" si="3126"/>
        <v>0</v>
      </c>
      <c r="AJ19970" s="340">
        <f t="shared" si="3126"/>
        <v>0</v>
      </c>
      <c r="AK19970" s="340">
        <f t="shared" si="3126"/>
        <v>0</v>
      </c>
      <c r="AL19970" s="340">
        <f t="shared" si="3126"/>
        <v>0</v>
      </c>
      <c r="AM19970" s="340">
        <f t="shared" si="3126"/>
        <v>0</v>
      </c>
    </row>
    <row r="19971" spans="1:39" x14ac:dyDescent="0.35">
      <c r="A19971" s="337">
        <v>41884</v>
      </c>
      <c r="B19971" s="338">
        <f t="shared" si="3117"/>
        <v>2014</v>
      </c>
      <c r="C19971" s="338">
        <f t="shared" si="3118"/>
        <v>9</v>
      </c>
      <c r="D19971" s="338">
        <f t="shared" si="3119"/>
        <v>2</v>
      </c>
      <c r="E19971" s="334">
        <v>0</v>
      </c>
      <c r="F19971" s="334">
        <v>0</v>
      </c>
      <c r="G19971" s="334">
        <v>0</v>
      </c>
      <c r="H19971" s="334">
        <v>0</v>
      </c>
      <c r="I19971" s="334">
        <v>0</v>
      </c>
      <c r="J19971" s="334">
        <v>0</v>
      </c>
      <c r="K19971" s="334">
        <v>0</v>
      </c>
      <c r="L19971" s="334">
        <v>0</v>
      </c>
      <c r="M19971" s="334">
        <v>0</v>
      </c>
      <c r="N19971" s="334">
        <v>0</v>
      </c>
      <c r="O19971" s="334">
        <v>0</v>
      </c>
      <c r="P19971" s="334">
        <v>0</v>
      </c>
      <c r="Q19971" s="334">
        <v>0</v>
      </c>
      <c r="R19971" s="334">
        <v>0</v>
      </c>
      <c r="S19971" s="334">
        <v>0</v>
      </c>
      <c r="T19971" s="334">
        <v>0</v>
      </c>
      <c r="U19971" s="334">
        <v>0</v>
      </c>
      <c r="V19971" s="334">
        <v>0</v>
      </c>
      <c r="W19971" s="334">
        <v>0</v>
      </c>
      <c r="X19971" s="334">
        <v>0</v>
      </c>
      <c r="Y19971" s="334">
        <v>0</v>
      </c>
      <c r="Z19971" s="334">
        <v>0</v>
      </c>
      <c r="AA19971" s="334">
        <v>0</v>
      </c>
      <c r="AB19971" s="334">
        <v>0</v>
      </c>
      <c r="AD19971" s="334">
        <v>0</v>
      </c>
      <c r="AE19971" s="334">
        <f t="shared" si="3123"/>
        <v>0</v>
      </c>
      <c r="AF19971" s="334">
        <f t="shared" si="3124"/>
        <v>0</v>
      </c>
      <c r="AG19971" s="340">
        <f t="shared" si="3125"/>
        <v>0</v>
      </c>
      <c r="AI19971" s="340">
        <f t="shared" si="3126"/>
        <v>0</v>
      </c>
      <c r="AJ19971" s="340">
        <f t="shared" si="3126"/>
        <v>0</v>
      </c>
      <c r="AK19971" s="340">
        <f t="shared" si="3126"/>
        <v>0</v>
      </c>
      <c r="AL19971" s="340">
        <f t="shared" si="3126"/>
        <v>0</v>
      </c>
      <c r="AM19971" s="340">
        <f t="shared" si="3126"/>
        <v>0</v>
      </c>
    </row>
    <row r="19972" spans="1:39" x14ac:dyDescent="0.35">
      <c r="A19972" s="337">
        <v>41885</v>
      </c>
      <c r="B19972" s="338">
        <f t="shared" ref="B19972:B20035" si="3127">YEAR(A19972)</f>
        <v>2014</v>
      </c>
      <c r="C19972" s="338">
        <f t="shared" ref="C19972:C20035" si="3128">MONTH(A19972)</f>
        <v>9</v>
      </c>
      <c r="D19972" s="338">
        <f t="shared" ref="D19972:D20035" si="3129">DAY(A19972)</f>
        <v>3</v>
      </c>
      <c r="E19972" s="334">
        <v>0</v>
      </c>
      <c r="F19972" s="334">
        <v>0.4</v>
      </c>
      <c r="G19972" s="334">
        <v>0</v>
      </c>
      <c r="H19972" s="334">
        <v>0</v>
      </c>
      <c r="I19972" s="334">
        <v>0</v>
      </c>
      <c r="J19972" s="334">
        <v>0.5</v>
      </c>
      <c r="K19972" s="334">
        <v>0.4</v>
      </c>
      <c r="L19972" s="334">
        <v>0.5</v>
      </c>
      <c r="M19972" s="334">
        <v>0</v>
      </c>
      <c r="N19972" s="334">
        <v>0</v>
      </c>
      <c r="O19972" s="334">
        <v>0</v>
      </c>
      <c r="P19972" s="334">
        <v>0</v>
      </c>
      <c r="Q19972" s="334">
        <v>0</v>
      </c>
      <c r="R19972" s="334">
        <v>0</v>
      </c>
      <c r="S19972" s="334">
        <v>0.4</v>
      </c>
      <c r="T19972" s="334">
        <v>0</v>
      </c>
      <c r="U19972" s="334">
        <v>0</v>
      </c>
      <c r="V19972" s="334">
        <v>0</v>
      </c>
      <c r="W19972" s="334">
        <v>0</v>
      </c>
      <c r="X19972" s="334">
        <v>0</v>
      </c>
      <c r="Y19972" s="334">
        <v>0</v>
      </c>
      <c r="Z19972" s="334">
        <v>0</v>
      </c>
      <c r="AA19972" s="334">
        <v>0</v>
      </c>
      <c r="AB19972" s="334">
        <v>0</v>
      </c>
      <c r="AD19972" s="334">
        <v>2.2000000000000002</v>
      </c>
      <c r="AE19972" s="334">
        <f t="shared" si="3123"/>
        <v>2.2000000000000002</v>
      </c>
      <c r="AF19972" s="334">
        <f t="shared" si="3124"/>
        <v>2.2000000000000002</v>
      </c>
      <c r="AG19972" s="340">
        <f t="shared" si="3125"/>
        <v>0</v>
      </c>
      <c r="AI19972" s="340">
        <f t="shared" ref="AI19972:AM19987" si="3130">IF($C19972=AI$1,$AF19972,0)</f>
        <v>0</v>
      </c>
      <c r="AJ19972" s="340">
        <f t="shared" si="3130"/>
        <v>0</v>
      </c>
      <c r="AK19972" s="340">
        <f t="shared" si="3130"/>
        <v>0</v>
      </c>
      <c r="AL19972" s="340">
        <f t="shared" si="3130"/>
        <v>0</v>
      </c>
      <c r="AM19972" s="340">
        <f t="shared" si="3130"/>
        <v>2.2000000000000002</v>
      </c>
    </row>
    <row r="19973" spans="1:39" x14ac:dyDescent="0.35">
      <c r="A19973" s="337">
        <v>41886</v>
      </c>
      <c r="B19973" s="338">
        <f t="shared" si="3127"/>
        <v>2014</v>
      </c>
      <c r="C19973" s="338">
        <f t="shared" si="3128"/>
        <v>9</v>
      </c>
      <c r="D19973" s="338">
        <f t="shared" si="3129"/>
        <v>4</v>
      </c>
      <c r="E19973" s="334">
        <v>0</v>
      </c>
      <c r="F19973" s="334">
        <v>0</v>
      </c>
      <c r="G19973" s="334">
        <v>0</v>
      </c>
      <c r="H19973" s="334">
        <v>0</v>
      </c>
      <c r="I19973" s="334">
        <v>0</v>
      </c>
      <c r="J19973" s="334">
        <v>0</v>
      </c>
      <c r="K19973" s="334">
        <v>0</v>
      </c>
      <c r="L19973" s="334">
        <v>0</v>
      </c>
      <c r="M19973" s="334">
        <v>0</v>
      </c>
      <c r="N19973" s="334">
        <v>0</v>
      </c>
      <c r="O19973" s="334">
        <v>0</v>
      </c>
      <c r="P19973" s="334">
        <v>0</v>
      </c>
      <c r="Q19973" s="334">
        <v>0</v>
      </c>
      <c r="R19973" s="334">
        <v>0</v>
      </c>
      <c r="S19973" s="334">
        <v>0</v>
      </c>
      <c r="T19973" s="334">
        <v>0</v>
      </c>
      <c r="U19973" s="334">
        <v>0</v>
      </c>
      <c r="V19973" s="334">
        <v>0</v>
      </c>
      <c r="W19973" s="334">
        <v>0</v>
      </c>
      <c r="X19973" s="334">
        <v>0</v>
      </c>
      <c r="Y19973" s="334">
        <v>0</v>
      </c>
      <c r="Z19973" s="334">
        <v>0</v>
      </c>
      <c r="AA19973" s="334">
        <v>0</v>
      </c>
      <c r="AB19973" s="334">
        <v>0</v>
      </c>
      <c r="AD19973" s="334">
        <v>0</v>
      </c>
      <c r="AE19973" s="334">
        <f t="shared" si="3123"/>
        <v>0</v>
      </c>
      <c r="AF19973" s="334">
        <f t="shared" si="3124"/>
        <v>0</v>
      </c>
      <c r="AG19973" s="340">
        <f t="shared" si="3125"/>
        <v>0</v>
      </c>
      <c r="AI19973" s="340">
        <f t="shared" si="3130"/>
        <v>0</v>
      </c>
      <c r="AJ19973" s="340">
        <f t="shared" si="3130"/>
        <v>0</v>
      </c>
      <c r="AK19973" s="340">
        <f t="shared" si="3130"/>
        <v>0</v>
      </c>
      <c r="AL19973" s="340">
        <f t="shared" si="3130"/>
        <v>0</v>
      </c>
      <c r="AM19973" s="340">
        <f t="shared" si="3130"/>
        <v>0</v>
      </c>
    </row>
    <row r="19974" spans="1:39" x14ac:dyDescent="0.35">
      <c r="A19974" s="337">
        <v>41887</v>
      </c>
      <c r="B19974" s="338">
        <f t="shared" si="3127"/>
        <v>2014</v>
      </c>
      <c r="C19974" s="338">
        <f t="shared" si="3128"/>
        <v>9</v>
      </c>
      <c r="D19974" s="338">
        <f t="shared" si="3129"/>
        <v>5</v>
      </c>
      <c r="E19974" s="334">
        <v>0</v>
      </c>
      <c r="F19974" s="334">
        <v>0</v>
      </c>
      <c r="G19974" s="334">
        <v>0</v>
      </c>
      <c r="H19974" s="334">
        <v>0</v>
      </c>
      <c r="I19974" s="334">
        <v>0</v>
      </c>
      <c r="J19974" s="334">
        <v>0</v>
      </c>
      <c r="K19974" s="334">
        <v>0</v>
      </c>
      <c r="L19974" s="334">
        <v>0</v>
      </c>
      <c r="M19974" s="334">
        <v>0</v>
      </c>
      <c r="N19974" s="334">
        <v>0</v>
      </c>
      <c r="O19974" s="334">
        <v>0</v>
      </c>
      <c r="P19974" s="334">
        <v>0</v>
      </c>
      <c r="Q19974" s="334">
        <v>0</v>
      </c>
      <c r="R19974" s="334">
        <v>0</v>
      </c>
      <c r="S19974" s="334">
        <v>0</v>
      </c>
      <c r="T19974" s="334">
        <v>0</v>
      </c>
      <c r="U19974" s="334">
        <v>0</v>
      </c>
      <c r="V19974" s="334">
        <v>0</v>
      </c>
      <c r="W19974" s="334">
        <v>0</v>
      </c>
      <c r="X19974" s="334">
        <v>0</v>
      </c>
      <c r="Y19974" s="334">
        <v>0</v>
      </c>
      <c r="Z19974" s="334">
        <v>0</v>
      </c>
      <c r="AA19974" s="334">
        <v>0</v>
      </c>
      <c r="AB19974" s="334">
        <v>0</v>
      </c>
      <c r="AD19974" s="334">
        <v>0</v>
      </c>
      <c r="AE19974" s="334">
        <f t="shared" si="3123"/>
        <v>0</v>
      </c>
      <c r="AF19974" s="334">
        <f t="shared" si="3124"/>
        <v>0</v>
      </c>
      <c r="AG19974" s="340">
        <f t="shared" si="3125"/>
        <v>0</v>
      </c>
      <c r="AI19974" s="340">
        <f t="shared" si="3130"/>
        <v>0</v>
      </c>
      <c r="AJ19974" s="340">
        <f t="shared" si="3130"/>
        <v>0</v>
      </c>
      <c r="AK19974" s="340">
        <f t="shared" si="3130"/>
        <v>0</v>
      </c>
      <c r="AL19974" s="340">
        <f t="shared" si="3130"/>
        <v>0</v>
      </c>
      <c r="AM19974" s="340">
        <f t="shared" si="3130"/>
        <v>0</v>
      </c>
    </row>
    <row r="19975" spans="1:39" x14ac:dyDescent="0.35">
      <c r="A19975" s="337">
        <v>41888</v>
      </c>
      <c r="B19975" s="338">
        <f t="shared" si="3127"/>
        <v>2014</v>
      </c>
      <c r="C19975" s="338">
        <f t="shared" si="3128"/>
        <v>9</v>
      </c>
      <c r="D19975" s="338">
        <f t="shared" si="3129"/>
        <v>6</v>
      </c>
      <c r="E19975" s="334">
        <v>0</v>
      </c>
      <c r="F19975" s="334">
        <v>0</v>
      </c>
      <c r="G19975" s="334">
        <v>0</v>
      </c>
      <c r="H19975" s="334">
        <v>0</v>
      </c>
      <c r="I19975" s="334">
        <v>0</v>
      </c>
      <c r="J19975" s="334">
        <v>0</v>
      </c>
      <c r="K19975" s="334">
        <v>0</v>
      </c>
      <c r="L19975" s="334">
        <v>0</v>
      </c>
      <c r="M19975" s="334">
        <v>0</v>
      </c>
      <c r="N19975" s="334">
        <v>0</v>
      </c>
      <c r="O19975" s="334">
        <v>0</v>
      </c>
      <c r="P19975" s="334">
        <v>0</v>
      </c>
      <c r="Q19975" s="334">
        <v>0</v>
      </c>
      <c r="R19975" s="334">
        <v>0</v>
      </c>
      <c r="S19975" s="334">
        <v>0</v>
      </c>
      <c r="T19975" s="334">
        <v>0</v>
      </c>
      <c r="U19975" s="334">
        <v>0</v>
      </c>
      <c r="V19975" s="334">
        <v>0</v>
      </c>
      <c r="W19975" s="334">
        <v>0</v>
      </c>
      <c r="X19975" s="334">
        <v>0</v>
      </c>
      <c r="Y19975" s="334">
        <v>0</v>
      </c>
      <c r="Z19975" s="334">
        <v>0</v>
      </c>
      <c r="AA19975" s="334">
        <v>0</v>
      </c>
      <c r="AB19975" s="334">
        <v>0</v>
      </c>
      <c r="AD19975" s="334">
        <v>0</v>
      </c>
      <c r="AE19975" s="334">
        <f t="shared" si="3123"/>
        <v>0</v>
      </c>
      <c r="AF19975" s="334">
        <f t="shared" si="3124"/>
        <v>0</v>
      </c>
      <c r="AG19975" s="340">
        <f t="shared" si="3125"/>
        <v>0</v>
      </c>
      <c r="AI19975" s="340">
        <f t="shared" si="3130"/>
        <v>0</v>
      </c>
      <c r="AJ19975" s="340">
        <f t="shared" si="3130"/>
        <v>0</v>
      </c>
      <c r="AK19975" s="340">
        <f t="shared" si="3130"/>
        <v>0</v>
      </c>
      <c r="AL19975" s="340">
        <f t="shared" si="3130"/>
        <v>0</v>
      </c>
      <c r="AM19975" s="340">
        <f t="shared" si="3130"/>
        <v>0</v>
      </c>
    </row>
    <row r="19976" spans="1:39" x14ac:dyDescent="0.35">
      <c r="A19976" s="337">
        <v>41889</v>
      </c>
      <c r="B19976" s="338">
        <f t="shared" si="3127"/>
        <v>2014</v>
      </c>
      <c r="C19976" s="338">
        <f t="shared" si="3128"/>
        <v>9</v>
      </c>
      <c r="D19976" s="338">
        <f t="shared" si="3129"/>
        <v>7</v>
      </c>
      <c r="E19976" s="334">
        <v>0</v>
      </c>
      <c r="F19976" s="334">
        <v>0</v>
      </c>
      <c r="G19976" s="334">
        <v>0</v>
      </c>
      <c r="H19976" s="334">
        <v>0</v>
      </c>
      <c r="I19976" s="334">
        <v>0</v>
      </c>
      <c r="J19976" s="334">
        <v>0</v>
      </c>
      <c r="K19976" s="334">
        <v>0</v>
      </c>
      <c r="L19976" s="334">
        <v>0</v>
      </c>
      <c r="M19976" s="334">
        <v>0</v>
      </c>
      <c r="N19976" s="334">
        <v>0</v>
      </c>
      <c r="O19976" s="334">
        <v>0</v>
      </c>
      <c r="P19976" s="334">
        <v>0</v>
      </c>
      <c r="Q19976" s="334">
        <v>0</v>
      </c>
      <c r="R19976" s="334">
        <v>0</v>
      </c>
      <c r="S19976" s="334">
        <v>0</v>
      </c>
      <c r="T19976" s="334">
        <v>0</v>
      </c>
      <c r="U19976" s="334">
        <v>0</v>
      </c>
      <c r="V19976" s="334">
        <v>0</v>
      </c>
      <c r="W19976" s="334">
        <v>0</v>
      </c>
      <c r="X19976" s="334">
        <v>0</v>
      </c>
      <c r="Y19976" s="334">
        <v>0</v>
      </c>
      <c r="Z19976" s="334">
        <v>0</v>
      </c>
      <c r="AA19976" s="334">
        <v>0</v>
      </c>
      <c r="AB19976" s="334">
        <v>0</v>
      </c>
      <c r="AD19976" s="334">
        <v>0</v>
      </c>
      <c r="AE19976" s="334">
        <f t="shared" si="3123"/>
        <v>0</v>
      </c>
      <c r="AF19976" s="334">
        <f t="shared" si="3124"/>
        <v>0</v>
      </c>
      <c r="AG19976" s="340">
        <f t="shared" si="3125"/>
        <v>0</v>
      </c>
      <c r="AI19976" s="340">
        <f t="shared" si="3130"/>
        <v>0</v>
      </c>
      <c r="AJ19976" s="340">
        <f t="shared" si="3130"/>
        <v>0</v>
      </c>
      <c r="AK19976" s="340">
        <f t="shared" si="3130"/>
        <v>0</v>
      </c>
      <c r="AL19976" s="340">
        <f t="shared" si="3130"/>
        <v>0</v>
      </c>
      <c r="AM19976" s="340">
        <f t="shared" si="3130"/>
        <v>0</v>
      </c>
    </row>
    <row r="19977" spans="1:39" x14ac:dyDescent="0.35">
      <c r="A19977" s="337">
        <v>41890</v>
      </c>
      <c r="B19977" s="338">
        <f t="shared" si="3127"/>
        <v>2014</v>
      </c>
      <c r="C19977" s="338">
        <f t="shared" si="3128"/>
        <v>9</v>
      </c>
      <c r="D19977" s="338">
        <f t="shared" si="3129"/>
        <v>8</v>
      </c>
      <c r="E19977" s="334">
        <v>1.2</v>
      </c>
      <c r="F19977" s="334">
        <v>0</v>
      </c>
      <c r="G19977" s="334">
        <v>1.1000000000000001</v>
      </c>
      <c r="H19977" s="334">
        <v>1.2</v>
      </c>
      <c r="I19977" s="334">
        <v>1.1000000000000001</v>
      </c>
      <c r="J19977" s="334">
        <v>1.2</v>
      </c>
      <c r="K19977" s="334">
        <v>1.1000000000000001</v>
      </c>
      <c r="L19977" s="334">
        <v>1.2</v>
      </c>
      <c r="M19977" s="334">
        <v>1.1000000000000001</v>
      </c>
      <c r="N19977" s="334">
        <v>1.2</v>
      </c>
      <c r="O19977" s="334">
        <v>1.1000000000000001</v>
      </c>
      <c r="P19977" s="334">
        <v>1.2</v>
      </c>
      <c r="Q19977" s="334">
        <v>1.1000000000000001</v>
      </c>
      <c r="R19977" s="334">
        <v>0</v>
      </c>
      <c r="S19977" s="334">
        <v>1.2</v>
      </c>
      <c r="T19977" s="334">
        <v>1.1000000000000001</v>
      </c>
      <c r="U19977" s="334">
        <v>2.2999999999999998</v>
      </c>
      <c r="V19977" s="334">
        <v>1.2</v>
      </c>
      <c r="W19977" s="334">
        <v>1.1000000000000001</v>
      </c>
      <c r="X19977" s="334">
        <v>1.2</v>
      </c>
      <c r="Y19977" s="334">
        <v>1.1000000000000001</v>
      </c>
      <c r="Z19977" s="334">
        <v>1.2</v>
      </c>
      <c r="AA19977" s="334">
        <v>1.1000000000000001</v>
      </c>
      <c r="AB19977" s="334">
        <v>1.2</v>
      </c>
      <c r="AD19977" s="334">
        <v>26.5</v>
      </c>
      <c r="AE19977" s="334">
        <f t="shared" si="3123"/>
        <v>26.5</v>
      </c>
      <c r="AF19977" s="334">
        <f t="shared" si="3124"/>
        <v>26.5</v>
      </c>
      <c r="AG19977" s="340">
        <f t="shared" si="3125"/>
        <v>0</v>
      </c>
      <c r="AI19977" s="340">
        <f t="shared" si="3130"/>
        <v>0</v>
      </c>
      <c r="AJ19977" s="340">
        <f t="shared" si="3130"/>
        <v>0</v>
      </c>
      <c r="AK19977" s="340">
        <f t="shared" si="3130"/>
        <v>0</v>
      </c>
      <c r="AL19977" s="340">
        <f t="shared" si="3130"/>
        <v>0</v>
      </c>
      <c r="AM19977" s="340">
        <f t="shared" si="3130"/>
        <v>26.5</v>
      </c>
    </row>
    <row r="19978" spans="1:39" x14ac:dyDescent="0.35">
      <c r="A19978" s="337">
        <v>41891</v>
      </c>
      <c r="B19978" s="338">
        <f t="shared" si="3127"/>
        <v>2014</v>
      </c>
      <c r="C19978" s="338">
        <f t="shared" si="3128"/>
        <v>9</v>
      </c>
      <c r="D19978" s="338">
        <f t="shared" si="3129"/>
        <v>9</v>
      </c>
      <c r="E19978" s="334">
        <v>0.1</v>
      </c>
      <c r="F19978" s="334">
        <v>0.2</v>
      </c>
      <c r="G19978" s="334">
        <v>0.1</v>
      </c>
      <c r="H19978" s="334">
        <v>0.2</v>
      </c>
      <c r="I19978" s="334">
        <v>0.1</v>
      </c>
      <c r="J19978" s="334">
        <v>0.1</v>
      </c>
      <c r="K19978" s="334">
        <v>0.2</v>
      </c>
      <c r="L19978" s="334">
        <v>0</v>
      </c>
      <c r="M19978" s="334">
        <v>0.1</v>
      </c>
      <c r="N19978" s="334">
        <v>0.2</v>
      </c>
      <c r="O19978" s="334">
        <v>0.1</v>
      </c>
      <c r="P19978" s="334">
        <v>0</v>
      </c>
      <c r="Q19978" s="334">
        <v>0</v>
      </c>
      <c r="R19978" s="334">
        <v>0</v>
      </c>
      <c r="S19978" s="334">
        <v>0.1</v>
      </c>
      <c r="T19978" s="334">
        <v>0.2</v>
      </c>
      <c r="U19978" s="334">
        <v>0.1</v>
      </c>
      <c r="V19978" s="334">
        <v>0</v>
      </c>
      <c r="W19978" s="334">
        <v>0</v>
      </c>
      <c r="X19978" s="334">
        <v>0.1</v>
      </c>
      <c r="Y19978" s="334">
        <v>0.2</v>
      </c>
      <c r="Z19978" s="334">
        <v>0.1</v>
      </c>
      <c r="AA19978" s="334">
        <v>0.2</v>
      </c>
      <c r="AB19978" s="334">
        <v>0.1</v>
      </c>
      <c r="AD19978" s="334">
        <v>2.5</v>
      </c>
      <c r="AE19978" s="334">
        <f t="shared" si="3123"/>
        <v>2.5</v>
      </c>
      <c r="AF19978" s="334">
        <f t="shared" si="3124"/>
        <v>2.5000000000000009</v>
      </c>
      <c r="AG19978" s="340">
        <f t="shared" si="3125"/>
        <v>8.8817841970012523E-16</v>
      </c>
      <c r="AI19978" s="340">
        <f t="shared" si="3130"/>
        <v>0</v>
      </c>
      <c r="AJ19978" s="340">
        <f t="shared" si="3130"/>
        <v>0</v>
      </c>
      <c r="AK19978" s="340">
        <f t="shared" si="3130"/>
        <v>0</v>
      </c>
      <c r="AL19978" s="340">
        <f t="shared" si="3130"/>
        <v>0</v>
      </c>
      <c r="AM19978" s="340">
        <f t="shared" si="3130"/>
        <v>2.5000000000000009</v>
      </c>
    </row>
    <row r="19979" spans="1:39" x14ac:dyDescent="0.35">
      <c r="A19979" s="337">
        <v>41892</v>
      </c>
      <c r="B19979" s="338">
        <f t="shared" si="3127"/>
        <v>2014</v>
      </c>
      <c r="C19979" s="338">
        <f t="shared" si="3128"/>
        <v>9</v>
      </c>
      <c r="D19979" s="338">
        <f t="shared" si="3129"/>
        <v>10</v>
      </c>
      <c r="E19979" s="334">
        <v>1</v>
      </c>
      <c r="F19979" s="334">
        <v>0.9</v>
      </c>
      <c r="G19979" s="334">
        <v>1</v>
      </c>
      <c r="H19979" s="334">
        <v>1</v>
      </c>
      <c r="I19979" s="334">
        <v>0.9</v>
      </c>
      <c r="J19979" s="334">
        <v>1</v>
      </c>
      <c r="K19979" s="334">
        <v>1</v>
      </c>
      <c r="L19979" s="334">
        <v>2.9</v>
      </c>
      <c r="M19979" s="334">
        <v>0.9</v>
      </c>
      <c r="N19979" s="334">
        <v>1</v>
      </c>
      <c r="O19979" s="334">
        <v>1</v>
      </c>
      <c r="P19979" s="334">
        <v>0.9</v>
      </c>
      <c r="Q19979" s="334">
        <v>1</v>
      </c>
      <c r="R19979" s="334">
        <v>0</v>
      </c>
      <c r="S19979" s="334">
        <v>0</v>
      </c>
      <c r="T19979" s="334">
        <v>0</v>
      </c>
      <c r="U19979" s="334">
        <v>0</v>
      </c>
      <c r="V19979" s="334">
        <v>0</v>
      </c>
      <c r="W19979" s="334">
        <v>0</v>
      </c>
      <c r="X19979" s="334">
        <v>0</v>
      </c>
      <c r="Y19979" s="334">
        <v>0</v>
      </c>
      <c r="Z19979" s="334">
        <v>0</v>
      </c>
      <c r="AA19979" s="334">
        <v>0</v>
      </c>
      <c r="AB19979" s="334">
        <v>0</v>
      </c>
      <c r="AD19979" s="334">
        <v>14.5</v>
      </c>
      <c r="AE19979" s="334">
        <f t="shared" si="3123"/>
        <v>14.5</v>
      </c>
      <c r="AF19979" s="334">
        <f t="shared" si="3124"/>
        <v>14.5</v>
      </c>
      <c r="AG19979" s="340">
        <f t="shared" si="3125"/>
        <v>0</v>
      </c>
      <c r="AI19979" s="340">
        <f t="shared" si="3130"/>
        <v>0</v>
      </c>
      <c r="AJ19979" s="340">
        <f t="shared" si="3130"/>
        <v>0</v>
      </c>
      <c r="AK19979" s="340">
        <f t="shared" si="3130"/>
        <v>0</v>
      </c>
      <c r="AL19979" s="340">
        <f t="shared" si="3130"/>
        <v>0</v>
      </c>
      <c r="AM19979" s="340">
        <f t="shared" si="3130"/>
        <v>14.5</v>
      </c>
    </row>
    <row r="19980" spans="1:39" x14ac:dyDescent="0.35">
      <c r="A19980" s="337">
        <v>41893</v>
      </c>
      <c r="B19980" s="338">
        <f t="shared" si="3127"/>
        <v>2014</v>
      </c>
      <c r="C19980" s="338">
        <f t="shared" si="3128"/>
        <v>9</v>
      </c>
      <c r="D19980" s="338">
        <f t="shared" si="3129"/>
        <v>11</v>
      </c>
      <c r="E19980" s="334">
        <v>0</v>
      </c>
      <c r="F19980" s="334">
        <v>0</v>
      </c>
      <c r="G19980" s="334">
        <v>0</v>
      </c>
      <c r="H19980" s="334">
        <v>0</v>
      </c>
      <c r="I19980" s="334">
        <v>0</v>
      </c>
      <c r="J19980" s="334">
        <v>0</v>
      </c>
      <c r="K19980" s="334">
        <v>0</v>
      </c>
      <c r="L19980" s="334">
        <v>0</v>
      </c>
      <c r="M19980" s="334">
        <v>0</v>
      </c>
      <c r="N19980" s="334">
        <v>0</v>
      </c>
      <c r="O19980" s="334">
        <v>0</v>
      </c>
      <c r="P19980" s="334">
        <v>0</v>
      </c>
      <c r="Q19980" s="334">
        <v>0</v>
      </c>
      <c r="R19980" s="334">
        <v>0</v>
      </c>
      <c r="S19980" s="334">
        <v>0</v>
      </c>
      <c r="T19980" s="334">
        <v>0</v>
      </c>
      <c r="U19980" s="334">
        <v>0</v>
      </c>
      <c r="V19980" s="334">
        <v>0</v>
      </c>
      <c r="W19980" s="334">
        <v>0</v>
      </c>
      <c r="X19980" s="334">
        <v>0</v>
      </c>
      <c r="Y19980" s="334">
        <v>0</v>
      </c>
      <c r="Z19980" s="334">
        <v>0</v>
      </c>
      <c r="AA19980" s="334">
        <v>0</v>
      </c>
      <c r="AB19980" s="334">
        <v>0</v>
      </c>
      <c r="AD19980" s="334">
        <v>0</v>
      </c>
      <c r="AE19980" s="334">
        <f t="shared" si="3123"/>
        <v>0</v>
      </c>
      <c r="AF19980" s="334">
        <f t="shared" si="3124"/>
        <v>0</v>
      </c>
      <c r="AG19980" s="340">
        <f t="shared" si="3125"/>
        <v>0</v>
      </c>
      <c r="AI19980" s="340">
        <f t="shared" si="3130"/>
        <v>0</v>
      </c>
      <c r="AJ19980" s="340">
        <f t="shared" si="3130"/>
        <v>0</v>
      </c>
      <c r="AK19980" s="340">
        <f t="shared" si="3130"/>
        <v>0</v>
      </c>
      <c r="AL19980" s="340">
        <f t="shared" si="3130"/>
        <v>0</v>
      </c>
      <c r="AM19980" s="340">
        <f t="shared" si="3130"/>
        <v>0</v>
      </c>
    </row>
    <row r="19981" spans="1:39" x14ac:dyDescent="0.35">
      <c r="A19981" s="337">
        <v>41894</v>
      </c>
      <c r="B19981" s="338">
        <f t="shared" si="3127"/>
        <v>2014</v>
      </c>
      <c r="C19981" s="338">
        <f t="shared" si="3128"/>
        <v>9</v>
      </c>
      <c r="D19981" s="338">
        <f t="shared" si="3129"/>
        <v>12</v>
      </c>
      <c r="E19981" s="334">
        <v>0</v>
      </c>
      <c r="F19981" s="334">
        <v>0</v>
      </c>
      <c r="G19981" s="334">
        <v>0</v>
      </c>
      <c r="H19981" s="334">
        <v>0</v>
      </c>
      <c r="I19981" s="334">
        <v>0</v>
      </c>
      <c r="J19981" s="334">
        <v>0</v>
      </c>
      <c r="K19981" s="334">
        <v>0</v>
      </c>
      <c r="L19981" s="334">
        <v>0</v>
      </c>
      <c r="M19981" s="334">
        <v>0</v>
      </c>
      <c r="N19981" s="334">
        <v>0</v>
      </c>
      <c r="O19981" s="334">
        <v>0</v>
      </c>
      <c r="P19981" s="334">
        <v>0</v>
      </c>
      <c r="Q19981" s="334">
        <v>0</v>
      </c>
      <c r="R19981" s="334">
        <v>0</v>
      </c>
      <c r="S19981" s="334">
        <v>0.4</v>
      </c>
      <c r="T19981" s="334">
        <v>0.3</v>
      </c>
      <c r="U19981" s="334">
        <v>0.4</v>
      </c>
      <c r="V19981" s="334">
        <v>0.4</v>
      </c>
      <c r="W19981" s="334">
        <v>0.3</v>
      </c>
      <c r="X19981" s="334">
        <v>0.4</v>
      </c>
      <c r="Y19981" s="334">
        <v>0</v>
      </c>
      <c r="Z19981" s="334">
        <v>0</v>
      </c>
      <c r="AA19981" s="334">
        <v>0</v>
      </c>
      <c r="AB19981" s="334">
        <v>0</v>
      </c>
      <c r="AD19981" s="334">
        <v>2.2000000000000002</v>
      </c>
      <c r="AE19981" s="334">
        <f t="shared" si="3123"/>
        <v>2.2000000000000002</v>
      </c>
      <c r="AF19981" s="334">
        <f t="shared" si="3124"/>
        <v>2.2000000000000002</v>
      </c>
      <c r="AG19981" s="340">
        <f t="shared" si="3125"/>
        <v>0</v>
      </c>
      <c r="AI19981" s="340">
        <f t="shared" si="3130"/>
        <v>0</v>
      </c>
      <c r="AJ19981" s="340">
        <f t="shared" si="3130"/>
        <v>0</v>
      </c>
      <c r="AK19981" s="340">
        <f t="shared" si="3130"/>
        <v>0</v>
      </c>
      <c r="AL19981" s="340">
        <f t="shared" si="3130"/>
        <v>0</v>
      </c>
      <c r="AM19981" s="340">
        <f t="shared" si="3130"/>
        <v>2.2000000000000002</v>
      </c>
    </row>
    <row r="19982" spans="1:39" x14ac:dyDescent="0.35">
      <c r="A19982" s="337">
        <v>41895</v>
      </c>
      <c r="B19982" s="338">
        <f t="shared" si="3127"/>
        <v>2014</v>
      </c>
      <c r="C19982" s="338">
        <f t="shared" si="3128"/>
        <v>9</v>
      </c>
      <c r="D19982" s="338">
        <f t="shared" si="3129"/>
        <v>13</v>
      </c>
      <c r="E19982" s="334">
        <v>0</v>
      </c>
      <c r="F19982" s="334">
        <v>0</v>
      </c>
      <c r="G19982" s="334">
        <v>0</v>
      </c>
      <c r="H19982" s="334">
        <v>0</v>
      </c>
      <c r="I19982" s="334">
        <v>0</v>
      </c>
      <c r="J19982" s="334">
        <v>0</v>
      </c>
      <c r="K19982" s="334">
        <v>0</v>
      </c>
      <c r="L19982" s="334">
        <v>0</v>
      </c>
      <c r="M19982" s="334">
        <v>0</v>
      </c>
      <c r="N19982" s="334">
        <v>0</v>
      </c>
      <c r="O19982" s="334">
        <v>0</v>
      </c>
      <c r="P19982" s="334">
        <v>0</v>
      </c>
      <c r="Q19982" s="334">
        <v>0</v>
      </c>
      <c r="R19982" s="334">
        <v>0</v>
      </c>
      <c r="S19982" s="334">
        <v>0</v>
      </c>
      <c r="T19982" s="334">
        <v>0</v>
      </c>
      <c r="U19982" s="334">
        <v>0</v>
      </c>
      <c r="V19982" s="334">
        <v>0</v>
      </c>
      <c r="W19982" s="334">
        <v>0</v>
      </c>
      <c r="X19982" s="334">
        <v>0</v>
      </c>
      <c r="Y19982" s="334">
        <v>0</v>
      </c>
      <c r="Z19982" s="334">
        <v>0</v>
      </c>
      <c r="AA19982" s="334">
        <v>0</v>
      </c>
      <c r="AB19982" s="334">
        <v>0</v>
      </c>
      <c r="AD19982" s="334">
        <v>0</v>
      </c>
      <c r="AE19982" s="334">
        <f t="shared" si="3123"/>
        <v>0</v>
      </c>
      <c r="AF19982" s="334">
        <f t="shared" si="3124"/>
        <v>0</v>
      </c>
      <c r="AG19982" s="340">
        <f t="shared" si="3125"/>
        <v>0</v>
      </c>
      <c r="AI19982" s="340">
        <f t="shared" si="3130"/>
        <v>0</v>
      </c>
      <c r="AJ19982" s="340">
        <f t="shared" si="3130"/>
        <v>0</v>
      </c>
      <c r="AK19982" s="340">
        <f t="shared" si="3130"/>
        <v>0</v>
      </c>
      <c r="AL19982" s="340">
        <f t="shared" si="3130"/>
        <v>0</v>
      </c>
      <c r="AM19982" s="340">
        <f t="shared" si="3130"/>
        <v>0</v>
      </c>
    </row>
    <row r="19983" spans="1:39" x14ac:dyDescent="0.35">
      <c r="A19983" s="337">
        <v>41896</v>
      </c>
      <c r="B19983" s="338">
        <f t="shared" si="3127"/>
        <v>2014</v>
      </c>
      <c r="C19983" s="338">
        <f t="shared" si="3128"/>
        <v>9</v>
      </c>
      <c r="D19983" s="338">
        <f t="shared" si="3129"/>
        <v>14</v>
      </c>
      <c r="E19983" s="334">
        <v>0</v>
      </c>
      <c r="F19983" s="334">
        <v>0</v>
      </c>
      <c r="G19983" s="334">
        <v>0</v>
      </c>
      <c r="H19983" s="334">
        <v>0</v>
      </c>
      <c r="I19983" s="334">
        <v>0</v>
      </c>
      <c r="J19983" s="334">
        <v>0</v>
      </c>
      <c r="K19983" s="334">
        <v>0</v>
      </c>
      <c r="L19983" s="334">
        <v>0</v>
      </c>
      <c r="M19983" s="334">
        <v>0</v>
      </c>
      <c r="N19983" s="334">
        <v>0</v>
      </c>
      <c r="O19983" s="334">
        <v>0</v>
      </c>
      <c r="P19983" s="334">
        <v>0</v>
      </c>
      <c r="Q19983" s="334">
        <v>0</v>
      </c>
      <c r="R19983" s="334">
        <v>0</v>
      </c>
      <c r="S19983" s="334">
        <v>0</v>
      </c>
      <c r="T19983" s="334">
        <v>0</v>
      </c>
      <c r="U19983" s="334">
        <v>0</v>
      </c>
      <c r="V19983" s="334">
        <v>0</v>
      </c>
      <c r="W19983" s="334">
        <v>0</v>
      </c>
      <c r="X19983" s="334">
        <v>0</v>
      </c>
      <c r="Y19983" s="334">
        <v>0</v>
      </c>
      <c r="Z19983" s="334">
        <v>0</v>
      </c>
      <c r="AA19983" s="334">
        <v>0</v>
      </c>
      <c r="AB19983" s="334">
        <v>0</v>
      </c>
      <c r="AD19983" s="334">
        <v>0</v>
      </c>
      <c r="AE19983" s="334">
        <f t="shared" si="3123"/>
        <v>0</v>
      </c>
      <c r="AF19983" s="334">
        <f t="shared" si="3124"/>
        <v>0</v>
      </c>
      <c r="AG19983" s="340">
        <f t="shared" si="3125"/>
        <v>0</v>
      </c>
      <c r="AI19983" s="340">
        <f t="shared" si="3130"/>
        <v>0</v>
      </c>
      <c r="AJ19983" s="340">
        <f t="shared" si="3130"/>
        <v>0</v>
      </c>
      <c r="AK19983" s="340">
        <f t="shared" si="3130"/>
        <v>0</v>
      </c>
      <c r="AL19983" s="340">
        <f t="shared" si="3130"/>
        <v>0</v>
      </c>
      <c r="AM19983" s="340">
        <f t="shared" si="3130"/>
        <v>0</v>
      </c>
    </row>
    <row r="19984" spans="1:39" x14ac:dyDescent="0.35">
      <c r="A19984" s="337">
        <v>41897</v>
      </c>
      <c r="B19984" s="338">
        <f t="shared" si="3127"/>
        <v>2014</v>
      </c>
      <c r="C19984" s="338">
        <f t="shared" si="3128"/>
        <v>9</v>
      </c>
      <c r="D19984" s="338">
        <f t="shared" si="3129"/>
        <v>15</v>
      </c>
      <c r="E19984" s="334">
        <v>0</v>
      </c>
      <c r="F19984" s="334">
        <v>0</v>
      </c>
      <c r="G19984" s="334">
        <v>0</v>
      </c>
      <c r="H19984" s="334">
        <v>0</v>
      </c>
      <c r="I19984" s="334">
        <v>0</v>
      </c>
      <c r="J19984" s="334">
        <v>0</v>
      </c>
      <c r="K19984" s="334">
        <v>0</v>
      </c>
      <c r="L19984" s="334">
        <v>0</v>
      </c>
      <c r="M19984" s="334">
        <v>0</v>
      </c>
      <c r="N19984" s="334">
        <v>0</v>
      </c>
      <c r="O19984" s="334">
        <v>0</v>
      </c>
      <c r="P19984" s="334">
        <v>0</v>
      </c>
      <c r="Q19984" s="334">
        <v>0</v>
      </c>
      <c r="R19984" s="334">
        <v>0</v>
      </c>
      <c r="S19984" s="334">
        <v>0</v>
      </c>
      <c r="T19984" s="334">
        <v>0</v>
      </c>
      <c r="U19984" s="334">
        <v>0</v>
      </c>
      <c r="V19984" s="334">
        <v>0</v>
      </c>
      <c r="W19984" s="334">
        <v>0</v>
      </c>
      <c r="X19984" s="334">
        <v>0</v>
      </c>
      <c r="Y19984" s="334">
        <v>0</v>
      </c>
      <c r="Z19984" s="334">
        <v>0</v>
      </c>
      <c r="AA19984" s="334">
        <v>0</v>
      </c>
      <c r="AB19984" s="334">
        <v>0</v>
      </c>
      <c r="AD19984" s="334">
        <v>0</v>
      </c>
      <c r="AE19984" s="334">
        <f t="shared" si="3123"/>
        <v>0</v>
      </c>
      <c r="AF19984" s="334">
        <f t="shared" si="3124"/>
        <v>0</v>
      </c>
      <c r="AG19984" s="340">
        <f t="shared" si="3125"/>
        <v>0</v>
      </c>
      <c r="AI19984" s="340">
        <f t="shared" si="3130"/>
        <v>0</v>
      </c>
      <c r="AJ19984" s="340">
        <f t="shared" si="3130"/>
        <v>0</v>
      </c>
      <c r="AK19984" s="340">
        <f t="shared" si="3130"/>
        <v>0</v>
      </c>
      <c r="AL19984" s="340">
        <f t="shared" si="3130"/>
        <v>0</v>
      </c>
      <c r="AM19984" s="340">
        <f t="shared" si="3130"/>
        <v>0</v>
      </c>
    </row>
    <row r="19985" spans="1:39" x14ac:dyDescent="0.35">
      <c r="A19985" s="337">
        <v>41898</v>
      </c>
      <c r="B19985" s="338">
        <f t="shared" si="3127"/>
        <v>2014</v>
      </c>
      <c r="C19985" s="338">
        <f t="shared" si="3128"/>
        <v>9</v>
      </c>
      <c r="D19985" s="338">
        <f t="shared" si="3129"/>
        <v>16</v>
      </c>
      <c r="E19985" s="334">
        <v>0</v>
      </c>
      <c r="F19985" s="334">
        <v>0</v>
      </c>
      <c r="G19985" s="334">
        <v>0</v>
      </c>
      <c r="H19985" s="334">
        <v>0</v>
      </c>
      <c r="I19985" s="334">
        <v>0</v>
      </c>
      <c r="J19985" s="334">
        <v>0</v>
      </c>
      <c r="K19985" s="334">
        <v>0</v>
      </c>
      <c r="L19985" s="334">
        <v>0</v>
      </c>
      <c r="M19985" s="334">
        <v>0</v>
      </c>
      <c r="N19985" s="334">
        <v>0</v>
      </c>
      <c r="O19985" s="334">
        <v>0</v>
      </c>
      <c r="P19985" s="334">
        <v>0</v>
      </c>
      <c r="Q19985" s="334">
        <v>0</v>
      </c>
      <c r="R19985" s="334">
        <v>0</v>
      </c>
      <c r="S19985" s="334">
        <v>0</v>
      </c>
      <c r="T19985" s="334">
        <v>0</v>
      </c>
      <c r="U19985" s="334">
        <v>0</v>
      </c>
      <c r="V19985" s="334">
        <v>0</v>
      </c>
      <c r="W19985" s="334">
        <v>0</v>
      </c>
      <c r="X19985" s="334">
        <v>0</v>
      </c>
      <c r="Y19985" s="334">
        <v>0</v>
      </c>
      <c r="Z19985" s="334">
        <v>0</v>
      </c>
      <c r="AA19985" s="334">
        <v>0</v>
      </c>
      <c r="AB19985" s="334">
        <v>0</v>
      </c>
      <c r="AD19985" s="334">
        <v>0</v>
      </c>
      <c r="AE19985" s="334">
        <f t="shared" si="3123"/>
        <v>0</v>
      </c>
      <c r="AF19985" s="334">
        <f t="shared" si="3124"/>
        <v>0</v>
      </c>
      <c r="AG19985" s="340">
        <f t="shared" si="3125"/>
        <v>0</v>
      </c>
      <c r="AI19985" s="340">
        <f t="shared" si="3130"/>
        <v>0</v>
      </c>
      <c r="AJ19985" s="340">
        <f t="shared" si="3130"/>
        <v>0</v>
      </c>
      <c r="AK19985" s="340">
        <f t="shared" si="3130"/>
        <v>0</v>
      </c>
      <c r="AL19985" s="340">
        <f t="shared" si="3130"/>
        <v>0</v>
      </c>
      <c r="AM19985" s="340">
        <f t="shared" si="3130"/>
        <v>0</v>
      </c>
    </row>
    <row r="19986" spans="1:39" x14ac:dyDescent="0.35">
      <c r="A19986" s="337">
        <v>41899</v>
      </c>
      <c r="B19986" s="338">
        <f t="shared" si="3127"/>
        <v>2014</v>
      </c>
      <c r="C19986" s="338">
        <f t="shared" si="3128"/>
        <v>9</v>
      </c>
      <c r="D19986" s="338">
        <f t="shared" si="3129"/>
        <v>17</v>
      </c>
      <c r="E19986" s="334">
        <v>0</v>
      </c>
      <c r="F19986" s="334">
        <v>0</v>
      </c>
      <c r="G19986" s="334">
        <v>0</v>
      </c>
      <c r="H19986" s="334">
        <v>0</v>
      </c>
      <c r="I19986" s="334">
        <v>0</v>
      </c>
      <c r="J19986" s="334">
        <v>0</v>
      </c>
      <c r="K19986" s="334">
        <v>0</v>
      </c>
      <c r="L19986" s="334">
        <v>0</v>
      </c>
      <c r="M19986" s="334">
        <v>0</v>
      </c>
      <c r="N19986" s="334">
        <v>0</v>
      </c>
      <c r="O19986" s="334">
        <v>0</v>
      </c>
      <c r="P19986" s="334">
        <v>0</v>
      </c>
      <c r="Q19986" s="334">
        <v>0</v>
      </c>
      <c r="R19986" s="334">
        <v>0</v>
      </c>
      <c r="S19986" s="334">
        <v>0</v>
      </c>
      <c r="T19986" s="334">
        <v>0</v>
      </c>
      <c r="U19986" s="334">
        <v>0</v>
      </c>
      <c r="V19986" s="334">
        <v>0</v>
      </c>
      <c r="W19986" s="334">
        <v>0</v>
      </c>
      <c r="X19986" s="334">
        <v>0</v>
      </c>
      <c r="Y19986" s="334">
        <v>0</v>
      </c>
      <c r="Z19986" s="334">
        <v>0</v>
      </c>
      <c r="AA19986" s="334">
        <v>0</v>
      </c>
      <c r="AB19986" s="334">
        <v>0</v>
      </c>
      <c r="AD19986" s="334">
        <v>0</v>
      </c>
      <c r="AE19986" s="334">
        <f t="shared" si="3123"/>
        <v>0</v>
      </c>
      <c r="AF19986" s="334">
        <f t="shared" si="3124"/>
        <v>0</v>
      </c>
      <c r="AG19986" s="340">
        <f t="shared" si="3125"/>
        <v>0</v>
      </c>
      <c r="AI19986" s="340">
        <f t="shared" si="3130"/>
        <v>0</v>
      </c>
      <c r="AJ19986" s="340">
        <f t="shared" si="3130"/>
        <v>0</v>
      </c>
      <c r="AK19986" s="340">
        <f t="shared" si="3130"/>
        <v>0</v>
      </c>
      <c r="AL19986" s="340">
        <f t="shared" si="3130"/>
        <v>0</v>
      </c>
      <c r="AM19986" s="340">
        <f t="shared" si="3130"/>
        <v>0</v>
      </c>
    </row>
    <row r="19987" spans="1:39" x14ac:dyDescent="0.35">
      <c r="A19987" s="337">
        <v>41900</v>
      </c>
      <c r="B19987" s="338">
        <f t="shared" si="3127"/>
        <v>2014</v>
      </c>
      <c r="C19987" s="338">
        <f t="shared" si="3128"/>
        <v>9</v>
      </c>
      <c r="D19987" s="338">
        <f t="shared" si="3129"/>
        <v>18</v>
      </c>
      <c r="E19987" s="334">
        <v>0</v>
      </c>
      <c r="F19987" s="334">
        <v>0</v>
      </c>
      <c r="G19987" s="334">
        <v>0</v>
      </c>
      <c r="H19987" s="334">
        <v>0</v>
      </c>
      <c r="I19987" s="334">
        <v>0</v>
      </c>
      <c r="J19987" s="334">
        <v>0</v>
      </c>
      <c r="K19987" s="334">
        <v>0</v>
      </c>
      <c r="L19987" s="334">
        <v>0</v>
      </c>
      <c r="M19987" s="334">
        <v>0</v>
      </c>
      <c r="N19987" s="334">
        <v>0</v>
      </c>
      <c r="O19987" s="334">
        <v>0</v>
      </c>
      <c r="P19987" s="334">
        <v>0</v>
      </c>
      <c r="Q19987" s="334">
        <v>0</v>
      </c>
      <c r="R19987" s="334">
        <v>0</v>
      </c>
      <c r="S19987" s="334">
        <v>0</v>
      </c>
      <c r="T19987" s="334">
        <v>0</v>
      </c>
      <c r="U19987" s="334">
        <v>0</v>
      </c>
      <c r="V19987" s="334">
        <v>0</v>
      </c>
      <c r="W19987" s="334">
        <v>0</v>
      </c>
      <c r="X19987" s="334">
        <v>0</v>
      </c>
      <c r="Y19987" s="334">
        <v>0</v>
      </c>
      <c r="Z19987" s="334">
        <v>0</v>
      </c>
      <c r="AA19987" s="334">
        <v>0</v>
      </c>
      <c r="AB19987" s="334">
        <v>0</v>
      </c>
      <c r="AD19987" s="334">
        <v>0</v>
      </c>
      <c r="AE19987" s="334">
        <f t="shared" si="3123"/>
        <v>0</v>
      </c>
      <c r="AF19987" s="334">
        <f t="shared" si="3124"/>
        <v>0</v>
      </c>
      <c r="AG19987" s="340">
        <f t="shared" si="3125"/>
        <v>0</v>
      </c>
      <c r="AI19987" s="340">
        <f t="shared" si="3130"/>
        <v>0</v>
      </c>
      <c r="AJ19987" s="340">
        <f t="shared" si="3130"/>
        <v>0</v>
      </c>
      <c r="AK19987" s="340">
        <f t="shared" si="3130"/>
        <v>0</v>
      </c>
      <c r="AL19987" s="340">
        <f t="shared" si="3130"/>
        <v>0</v>
      </c>
      <c r="AM19987" s="340">
        <f t="shared" si="3130"/>
        <v>0</v>
      </c>
    </row>
    <row r="19988" spans="1:39" x14ac:dyDescent="0.35">
      <c r="A19988" s="337">
        <v>41901</v>
      </c>
      <c r="B19988" s="338">
        <f t="shared" si="3127"/>
        <v>2014</v>
      </c>
      <c r="C19988" s="338">
        <f t="shared" si="3128"/>
        <v>9</v>
      </c>
      <c r="D19988" s="338">
        <f t="shared" si="3129"/>
        <v>19</v>
      </c>
      <c r="E19988" s="334">
        <v>0</v>
      </c>
      <c r="F19988" s="334">
        <v>0</v>
      </c>
      <c r="G19988" s="334">
        <v>0</v>
      </c>
      <c r="H19988" s="334">
        <v>0</v>
      </c>
      <c r="I19988" s="334">
        <v>0</v>
      </c>
      <c r="J19988" s="334">
        <v>0</v>
      </c>
      <c r="K19988" s="334">
        <v>0</v>
      </c>
      <c r="L19988" s="334">
        <v>0</v>
      </c>
      <c r="M19988" s="334">
        <v>0</v>
      </c>
      <c r="N19988" s="334">
        <v>0</v>
      </c>
      <c r="O19988" s="334">
        <v>0</v>
      </c>
      <c r="P19988" s="334">
        <v>0</v>
      </c>
      <c r="Q19988" s="334">
        <v>0</v>
      </c>
      <c r="R19988" s="334">
        <v>0</v>
      </c>
      <c r="S19988" s="334">
        <v>0</v>
      </c>
      <c r="T19988" s="334">
        <v>0</v>
      </c>
      <c r="U19988" s="334">
        <v>0</v>
      </c>
      <c r="V19988" s="334">
        <v>0</v>
      </c>
      <c r="W19988" s="334">
        <v>0</v>
      </c>
      <c r="X19988" s="334">
        <v>0</v>
      </c>
      <c r="Y19988" s="334">
        <v>0</v>
      </c>
      <c r="Z19988" s="334">
        <v>0</v>
      </c>
      <c r="AA19988" s="334">
        <v>0</v>
      </c>
      <c r="AB19988" s="334">
        <v>0</v>
      </c>
      <c r="AD19988" s="334">
        <v>0</v>
      </c>
      <c r="AE19988" s="334">
        <f t="shared" si="3123"/>
        <v>0</v>
      </c>
      <c r="AF19988" s="334">
        <f t="shared" si="3124"/>
        <v>0</v>
      </c>
      <c r="AG19988" s="340">
        <f t="shared" si="3125"/>
        <v>0</v>
      </c>
      <c r="AI19988" s="340">
        <f t="shared" ref="AI19988:AM20003" si="3131">IF($C19988=AI$1,$AF19988,0)</f>
        <v>0</v>
      </c>
      <c r="AJ19988" s="340">
        <f t="shared" si="3131"/>
        <v>0</v>
      </c>
      <c r="AK19988" s="340">
        <f t="shared" si="3131"/>
        <v>0</v>
      </c>
      <c r="AL19988" s="340">
        <f t="shared" si="3131"/>
        <v>0</v>
      </c>
      <c r="AM19988" s="340">
        <f t="shared" si="3131"/>
        <v>0</v>
      </c>
    </row>
    <row r="19989" spans="1:39" x14ac:dyDescent="0.35">
      <c r="A19989" s="337">
        <v>41902</v>
      </c>
      <c r="B19989" s="338">
        <f t="shared" si="3127"/>
        <v>2014</v>
      </c>
      <c r="C19989" s="338">
        <f t="shared" si="3128"/>
        <v>9</v>
      </c>
      <c r="D19989" s="338">
        <f t="shared" si="3129"/>
        <v>20</v>
      </c>
      <c r="E19989" s="334">
        <v>0</v>
      </c>
      <c r="F19989" s="334">
        <v>0</v>
      </c>
      <c r="G19989" s="334">
        <v>0</v>
      </c>
      <c r="H19989" s="334">
        <v>0</v>
      </c>
      <c r="I19989" s="334">
        <v>0</v>
      </c>
      <c r="J19989" s="334">
        <v>0</v>
      </c>
      <c r="K19989" s="334">
        <v>0</v>
      </c>
      <c r="L19989" s="334">
        <v>0</v>
      </c>
      <c r="M19989" s="334">
        <v>0</v>
      </c>
      <c r="N19989" s="334">
        <v>0</v>
      </c>
      <c r="O19989" s="334">
        <v>0</v>
      </c>
      <c r="P19989" s="334">
        <v>0</v>
      </c>
      <c r="Q19989" s="334">
        <v>0</v>
      </c>
      <c r="R19989" s="334">
        <v>0</v>
      </c>
      <c r="S19989" s="334">
        <v>0</v>
      </c>
      <c r="T19989" s="334">
        <v>0</v>
      </c>
      <c r="U19989" s="334">
        <v>0</v>
      </c>
      <c r="V19989" s="334">
        <v>0</v>
      </c>
      <c r="W19989" s="334">
        <v>0</v>
      </c>
      <c r="X19989" s="334">
        <v>0</v>
      </c>
      <c r="Y19989" s="334">
        <v>0</v>
      </c>
      <c r="Z19989" s="334">
        <v>0</v>
      </c>
      <c r="AA19989" s="334">
        <v>0</v>
      </c>
      <c r="AB19989" s="334">
        <v>0</v>
      </c>
      <c r="AD19989" s="334">
        <v>0</v>
      </c>
      <c r="AE19989" s="334">
        <f t="shared" si="3123"/>
        <v>0</v>
      </c>
      <c r="AF19989" s="334">
        <f t="shared" si="3124"/>
        <v>0</v>
      </c>
      <c r="AG19989" s="340">
        <f t="shared" si="3125"/>
        <v>0</v>
      </c>
      <c r="AI19989" s="340">
        <f t="shared" si="3131"/>
        <v>0</v>
      </c>
      <c r="AJ19989" s="340">
        <f t="shared" si="3131"/>
        <v>0</v>
      </c>
      <c r="AK19989" s="340">
        <f t="shared" si="3131"/>
        <v>0</v>
      </c>
      <c r="AL19989" s="340">
        <f t="shared" si="3131"/>
        <v>0</v>
      </c>
      <c r="AM19989" s="340">
        <f t="shared" si="3131"/>
        <v>0</v>
      </c>
    </row>
    <row r="19990" spans="1:39" x14ac:dyDescent="0.35">
      <c r="A19990" s="337">
        <v>41903</v>
      </c>
      <c r="B19990" s="338">
        <f t="shared" si="3127"/>
        <v>2014</v>
      </c>
      <c r="C19990" s="338">
        <f t="shared" si="3128"/>
        <v>9</v>
      </c>
      <c r="D19990" s="338">
        <f t="shared" si="3129"/>
        <v>21</v>
      </c>
      <c r="E19990" s="334">
        <v>0</v>
      </c>
      <c r="F19990" s="334">
        <v>0</v>
      </c>
      <c r="G19990" s="334">
        <v>0</v>
      </c>
      <c r="H19990" s="334">
        <v>0</v>
      </c>
      <c r="I19990" s="334">
        <v>0</v>
      </c>
      <c r="J19990" s="334">
        <v>0</v>
      </c>
      <c r="K19990" s="334">
        <v>0</v>
      </c>
      <c r="L19990" s="334">
        <v>0</v>
      </c>
      <c r="M19990" s="334">
        <v>0</v>
      </c>
      <c r="N19990" s="334">
        <v>0</v>
      </c>
      <c r="O19990" s="334">
        <v>0</v>
      </c>
      <c r="P19990" s="334">
        <v>0</v>
      </c>
      <c r="Q19990" s="334">
        <v>0</v>
      </c>
      <c r="R19990" s="334">
        <v>0</v>
      </c>
      <c r="S19990" s="334">
        <v>0</v>
      </c>
      <c r="T19990" s="334">
        <v>0</v>
      </c>
      <c r="U19990" s="334">
        <v>0</v>
      </c>
      <c r="V19990" s="334">
        <v>0</v>
      </c>
      <c r="W19990" s="334">
        <v>0</v>
      </c>
      <c r="X19990" s="334">
        <v>0</v>
      </c>
      <c r="Y19990" s="334">
        <v>0</v>
      </c>
      <c r="Z19990" s="334">
        <v>0</v>
      </c>
      <c r="AA19990" s="334">
        <v>0</v>
      </c>
      <c r="AB19990" s="334">
        <v>0</v>
      </c>
      <c r="AD19990" s="334">
        <v>0</v>
      </c>
      <c r="AE19990" s="334">
        <f t="shared" si="3123"/>
        <v>0</v>
      </c>
      <c r="AF19990" s="334">
        <f t="shared" si="3124"/>
        <v>0</v>
      </c>
      <c r="AG19990" s="340">
        <f t="shared" si="3125"/>
        <v>0</v>
      </c>
      <c r="AI19990" s="340">
        <f t="shared" si="3131"/>
        <v>0</v>
      </c>
      <c r="AJ19990" s="340">
        <f t="shared" si="3131"/>
        <v>0</v>
      </c>
      <c r="AK19990" s="340">
        <f t="shared" si="3131"/>
        <v>0</v>
      </c>
      <c r="AL19990" s="340">
        <f t="shared" si="3131"/>
        <v>0</v>
      </c>
      <c r="AM19990" s="340">
        <f t="shared" si="3131"/>
        <v>0</v>
      </c>
    </row>
    <row r="19991" spans="1:39" x14ac:dyDescent="0.35">
      <c r="A19991" s="337">
        <v>41904</v>
      </c>
      <c r="B19991" s="338">
        <f t="shared" si="3127"/>
        <v>2014</v>
      </c>
      <c r="C19991" s="338">
        <f t="shared" si="3128"/>
        <v>9</v>
      </c>
      <c r="D19991" s="338">
        <f t="shared" si="3129"/>
        <v>22</v>
      </c>
      <c r="E19991" s="334">
        <v>0</v>
      </c>
      <c r="F19991" s="334">
        <v>0</v>
      </c>
      <c r="G19991" s="334">
        <v>0</v>
      </c>
      <c r="H19991" s="334">
        <v>0</v>
      </c>
      <c r="I19991" s="334">
        <v>0</v>
      </c>
      <c r="J19991" s="334">
        <v>0</v>
      </c>
      <c r="K19991" s="334">
        <v>0</v>
      </c>
      <c r="L19991" s="334">
        <v>0</v>
      </c>
      <c r="M19991" s="334">
        <v>0</v>
      </c>
      <c r="N19991" s="334">
        <v>0</v>
      </c>
      <c r="O19991" s="334">
        <v>0</v>
      </c>
      <c r="P19991" s="334">
        <v>0</v>
      </c>
      <c r="Q19991" s="334">
        <v>0</v>
      </c>
      <c r="R19991" s="334">
        <v>0</v>
      </c>
      <c r="S19991" s="334">
        <v>0</v>
      </c>
      <c r="T19991" s="334">
        <v>0</v>
      </c>
      <c r="U19991" s="334">
        <v>0</v>
      </c>
      <c r="V19991" s="334">
        <v>0</v>
      </c>
      <c r="W19991" s="334">
        <v>0</v>
      </c>
      <c r="X19991" s="334">
        <v>0</v>
      </c>
      <c r="Y19991" s="334">
        <v>0</v>
      </c>
      <c r="Z19991" s="334">
        <v>0</v>
      </c>
      <c r="AA19991" s="334">
        <v>0</v>
      </c>
      <c r="AB19991" s="334">
        <v>0</v>
      </c>
      <c r="AD19991" s="334">
        <v>0</v>
      </c>
      <c r="AE19991" s="334">
        <f t="shared" si="3123"/>
        <v>0</v>
      </c>
      <c r="AF19991" s="334">
        <f t="shared" si="3124"/>
        <v>0</v>
      </c>
      <c r="AG19991" s="340">
        <f t="shared" si="3125"/>
        <v>0</v>
      </c>
      <c r="AI19991" s="340">
        <f t="shared" si="3131"/>
        <v>0</v>
      </c>
      <c r="AJ19991" s="340">
        <f t="shared" si="3131"/>
        <v>0</v>
      </c>
      <c r="AK19991" s="340">
        <f t="shared" si="3131"/>
        <v>0</v>
      </c>
      <c r="AL19991" s="340">
        <f t="shared" si="3131"/>
        <v>0</v>
      </c>
      <c r="AM19991" s="340">
        <f t="shared" si="3131"/>
        <v>0</v>
      </c>
    </row>
    <row r="19992" spans="1:39" x14ac:dyDescent="0.35">
      <c r="A19992" s="337">
        <v>41905</v>
      </c>
      <c r="B19992" s="338">
        <f t="shared" si="3127"/>
        <v>2014</v>
      </c>
      <c r="C19992" s="338">
        <f t="shared" si="3128"/>
        <v>9</v>
      </c>
      <c r="D19992" s="338">
        <f t="shared" si="3129"/>
        <v>23</v>
      </c>
      <c r="E19992" s="334">
        <v>0</v>
      </c>
      <c r="F19992" s="334">
        <v>0</v>
      </c>
      <c r="G19992" s="334">
        <v>0</v>
      </c>
      <c r="H19992" s="334">
        <v>0</v>
      </c>
      <c r="I19992" s="334">
        <v>0</v>
      </c>
      <c r="J19992" s="334">
        <v>0</v>
      </c>
      <c r="K19992" s="334">
        <v>0</v>
      </c>
      <c r="L19992" s="334">
        <v>0</v>
      </c>
      <c r="M19992" s="334">
        <v>0</v>
      </c>
      <c r="N19992" s="334">
        <v>0.5</v>
      </c>
      <c r="O19992" s="334">
        <v>0.5</v>
      </c>
      <c r="P19992" s="334">
        <v>0</v>
      </c>
      <c r="Q19992" s="334">
        <v>0</v>
      </c>
      <c r="R19992" s="334">
        <v>0</v>
      </c>
      <c r="S19992" s="334">
        <v>0</v>
      </c>
      <c r="T19992" s="334">
        <v>0</v>
      </c>
      <c r="U19992" s="334">
        <v>0</v>
      </c>
      <c r="V19992" s="334">
        <v>0</v>
      </c>
      <c r="W19992" s="334">
        <v>0</v>
      </c>
      <c r="X19992" s="334">
        <v>0</v>
      </c>
      <c r="Y19992" s="334">
        <v>0</v>
      </c>
      <c r="Z19992" s="334">
        <v>0</v>
      </c>
      <c r="AA19992" s="334">
        <v>0</v>
      </c>
      <c r="AB19992" s="334">
        <v>0</v>
      </c>
      <c r="AD19992" s="334">
        <v>1</v>
      </c>
      <c r="AE19992" s="334">
        <f t="shared" si="3123"/>
        <v>1</v>
      </c>
      <c r="AF19992" s="334">
        <f t="shared" si="3124"/>
        <v>1</v>
      </c>
      <c r="AG19992" s="340">
        <f t="shared" si="3125"/>
        <v>0</v>
      </c>
      <c r="AI19992" s="340">
        <f t="shared" si="3131"/>
        <v>0</v>
      </c>
      <c r="AJ19992" s="340">
        <f t="shared" si="3131"/>
        <v>0</v>
      </c>
      <c r="AK19992" s="340">
        <f t="shared" si="3131"/>
        <v>0</v>
      </c>
      <c r="AL19992" s="340">
        <f t="shared" si="3131"/>
        <v>0</v>
      </c>
      <c r="AM19992" s="340">
        <f t="shared" si="3131"/>
        <v>1</v>
      </c>
    </row>
    <row r="19993" spans="1:39" x14ac:dyDescent="0.35">
      <c r="A19993" s="337">
        <v>41906</v>
      </c>
      <c r="B19993" s="338">
        <f t="shared" si="3127"/>
        <v>2014</v>
      </c>
      <c r="C19993" s="338">
        <f t="shared" si="3128"/>
        <v>9</v>
      </c>
      <c r="D19993" s="338">
        <f t="shared" si="3129"/>
        <v>24</v>
      </c>
      <c r="E19993" s="334">
        <v>0</v>
      </c>
      <c r="F19993" s="334">
        <v>0</v>
      </c>
      <c r="G19993" s="334">
        <v>0</v>
      </c>
      <c r="H19993" s="334">
        <v>0</v>
      </c>
      <c r="I19993" s="334">
        <v>0</v>
      </c>
      <c r="J19993" s="334">
        <v>0</v>
      </c>
      <c r="K19993" s="334">
        <v>0</v>
      </c>
      <c r="L19993" s="334">
        <v>0</v>
      </c>
      <c r="M19993" s="334">
        <v>0</v>
      </c>
      <c r="N19993" s="334">
        <v>0</v>
      </c>
      <c r="O19993" s="334">
        <v>0</v>
      </c>
      <c r="P19993" s="334">
        <v>0</v>
      </c>
      <c r="Q19993" s="334">
        <v>0</v>
      </c>
      <c r="R19993" s="334">
        <v>0</v>
      </c>
      <c r="S19993" s="334">
        <v>0</v>
      </c>
      <c r="T19993" s="334">
        <v>0</v>
      </c>
      <c r="U19993" s="334">
        <v>0</v>
      </c>
      <c r="V19993" s="334">
        <v>0</v>
      </c>
      <c r="W19993" s="334">
        <v>0</v>
      </c>
      <c r="X19993" s="334">
        <v>0</v>
      </c>
      <c r="Y19993" s="334">
        <v>0</v>
      </c>
      <c r="Z19993" s="334">
        <v>0</v>
      </c>
      <c r="AA19993" s="334">
        <v>0</v>
      </c>
      <c r="AB19993" s="334">
        <v>0</v>
      </c>
      <c r="AD19993" s="334">
        <v>0</v>
      </c>
      <c r="AE19993" s="334">
        <f t="shared" si="3123"/>
        <v>0</v>
      </c>
      <c r="AF19993" s="334">
        <f t="shared" si="3124"/>
        <v>0</v>
      </c>
      <c r="AG19993" s="340">
        <f t="shared" si="3125"/>
        <v>0</v>
      </c>
      <c r="AI19993" s="340">
        <f t="shared" si="3131"/>
        <v>0</v>
      </c>
      <c r="AJ19993" s="340">
        <f t="shared" si="3131"/>
        <v>0</v>
      </c>
      <c r="AK19993" s="340">
        <f t="shared" si="3131"/>
        <v>0</v>
      </c>
      <c r="AL19993" s="340">
        <f t="shared" si="3131"/>
        <v>0</v>
      </c>
      <c r="AM19993" s="340">
        <f t="shared" si="3131"/>
        <v>0</v>
      </c>
    </row>
    <row r="19994" spans="1:39" x14ac:dyDescent="0.35">
      <c r="A19994" s="337">
        <v>41907</v>
      </c>
      <c r="B19994" s="338">
        <f t="shared" si="3127"/>
        <v>2014</v>
      </c>
      <c r="C19994" s="338">
        <f t="shared" si="3128"/>
        <v>9</v>
      </c>
      <c r="D19994" s="338">
        <f t="shared" si="3129"/>
        <v>25</v>
      </c>
      <c r="E19994" s="334">
        <v>0</v>
      </c>
      <c r="F19994" s="334">
        <v>0</v>
      </c>
      <c r="G19994" s="334">
        <v>0</v>
      </c>
      <c r="H19994" s="334">
        <v>0</v>
      </c>
      <c r="I19994" s="334">
        <v>0</v>
      </c>
      <c r="J19994" s="334">
        <v>0</v>
      </c>
      <c r="K19994" s="334">
        <v>0</v>
      </c>
      <c r="L19994" s="334">
        <v>0</v>
      </c>
      <c r="M19994" s="334">
        <v>0</v>
      </c>
      <c r="N19994" s="334">
        <v>0</v>
      </c>
      <c r="O19994" s="334">
        <v>0</v>
      </c>
      <c r="P19994" s="334">
        <v>0</v>
      </c>
      <c r="Q19994" s="334">
        <v>0</v>
      </c>
      <c r="R19994" s="334">
        <v>0</v>
      </c>
      <c r="S19994" s="334">
        <v>0</v>
      </c>
      <c r="T19994" s="334">
        <v>0</v>
      </c>
      <c r="U19994" s="334">
        <v>0</v>
      </c>
      <c r="V19994" s="334">
        <v>0</v>
      </c>
      <c r="W19994" s="334">
        <v>0</v>
      </c>
      <c r="X19994" s="334">
        <v>0</v>
      </c>
      <c r="Y19994" s="334">
        <v>0</v>
      </c>
      <c r="Z19994" s="334">
        <v>0</v>
      </c>
      <c r="AA19994" s="334">
        <v>0</v>
      </c>
      <c r="AB19994" s="334">
        <v>0</v>
      </c>
      <c r="AD19994" s="334">
        <v>0</v>
      </c>
      <c r="AE19994" s="334">
        <f t="shared" si="3123"/>
        <v>0</v>
      </c>
      <c r="AF19994" s="334">
        <f t="shared" si="3124"/>
        <v>0</v>
      </c>
      <c r="AG19994" s="340">
        <f t="shared" si="3125"/>
        <v>0</v>
      </c>
      <c r="AI19994" s="340">
        <f t="shared" si="3131"/>
        <v>0</v>
      </c>
      <c r="AJ19994" s="340">
        <f t="shared" si="3131"/>
        <v>0</v>
      </c>
      <c r="AK19994" s="340">
        <f t="shared" si="3131"/>
        <v>0</v>
      </c>
      <c r="AL19994" s="340">
        <f t="shared" si="3131"/>
        <v>0</v>
      </c>
      <c r="AM19994" s="340">
        <f t="shared" si="3131"/>
        <v>0</v>
      </c>
    </row>
    <row r="19995" spans="1:39" x14ac:dyDescent="0.35">
      <c r="A19995" s="337">
        <v>41908</v>
      </c>
      <c r="B19995" s="338">
        <f t="shared" si="3127"/>
        <v>2014</v>
      </c>
      <c r="C19995" s="338">
        <f t="shared" si="3128"/>
        <v>9</v>
      </c>
      <c r="D19995" s="338">
        <f t="shared" si="3129"/>
        <v>26</v>
      </c>
      <c r="E19995" s="334">
        <v>0.3</v>
      </c>
      <c r="F19995" s="334">
        <v>0.7</v>
      </c>
      <c r="G19995" s="334">
        <v>0.5</v>
      </c>
      <c r="H19995" s="334">
        <v>0.3</v>
      </c>
      <c r="I19995" s="334">
        <v>0</v>
      </c>
      <c r="J19995" s="334">
        <v>0.3</v>
      </c>
      <c r="K19995" s="334">
        <v>0.4</v>
      </c>
      <c r="L19995" s="334">
        <v>0.3</v>
      </c>
      <c r="M19995" s="334">
        <v>0.3</v>
      </c>
      <c r="N19995" s="334">
        <v>0.4</v>
      </c>
      <c r="O19995" s="334">
        <v>0</v>
      </c>
      <c r="P19995" s="334">
        <v>0</v>
      </c>
      <c r="Q19995" s="334">
        <v>0.3</v>
      </c>
      <c r="R19995" s="334">
        <v>0</v>
      </c>
      <c r="S19995" s="334">
        <v>0</v>
      </c>
      <c r="T19995" s="334">
        <v>0</v>
      </c>
      <c r="U19995" s="334">
        <v>0</v>
      </c>
      <c r="V19995" s="334">
        <v>0</v>
      </c>
      <c r="W19995" s="334">
        <v>0</v>
      </c>
      <c r="X19995" s="334">
        <v>0</v>
      </c>
      <c r="Y19995" s="334">
        <v>0</v>
      </c>
      <c r="Z19995" s="334">
        <v>0</v>
      </c>
      <c r="AA19995" s="334">
        <v>0</v>
      </c>
      <c r="AB19995" s="334">
        <v>0</v>
      </c>
      <c r="AD19995" s="334">
        <v>3.8</v>
      </c>
      <c r="AE19995" s="334">
        <f t="shared" si="3123"/>
        <v>3.8</v>
      </c>
      <c r="AF19995" s="334">
        <f t="shared" si="3124"/>
        <v>3.7999999999999994</v>
      </c>
      <c r="AG19995" s="340">
        <f t="shared" si="3125"/>
        <v>4.4408920985006262E-16</v>
      </c>
      <c r="AI19995" s="340">
        <f t="shared" si="3131"/>
        <v>0</v>
      </c>
      <c r="AJ19995" s="340">
        <f t="shared" si="3131"/>
        <v>0</v>
      </c>
      <c r="AK19995" s="340">
        <f t="shared" si="3131"/>
        <v>0</v>
      </c>
      <c r="AL19995" s="340">
        <f t="shared" si="3131"/>
        <v>0</v>
      </c>
      <c r="AM19995" s="340">
        <f t="shared" si="3131"/>
        <v>3.7999999999999994</v>
      </c>
    </row>
    <row r="19996" spans="1:39" x14ac:dyDescent="0.35">
      <c r="A19996" s="337">
        <v>41909</v>
      </c>
      <c r="B19996" s="338">
        <f t="shared" si="3127"/>
        <v>2014</v>
      </c>
      <c r="C19996" s="338">
        <f t="shared" si="3128"/>
        <v>9</v>
      </c>
      <c r="D19996" s="338">
        <f t="shared" si="3129"/>
        <v>27</v>
      </c>
      <c r="E19996" s="334">
        <v>0</v>
      </c>
      <c r="F19996" s="334">
        <v>0</v>
      </c>
      <c r="G19996" s="334">
        <v>0</v>
      </c>
      <c r="H19996" s="334">
        <v>0</v>
      </c>
      <c r="I19996" s="334">
        <v>0</v>
      </c>
      <c r="J19996" s="334">
        <v>0</v>
      </c>
      <c r="K19996" s="334">
        <v>0</v>
      </c>
      <c r="L19996" s="334">
        <v>0</v>
      </c>
      <c r="M19996" s="334">
        <v>0</v>
      </c>
      <c r="N19996" s="334">
        <v>0</v>
      </c>
      <c r="O19996" s="334">
        <v>0</v>
      </c>
      <c r="P19996" s="334">
        <v>0</v>
      </c>
      <c r="Q19996" s="334">
        <v>0</v>
      </c>
      <c r="R19996" s="334">
        <v>0</v>
      </c>
      <c r="S19996" s="334">
        <v>0</v>
      </c>
      <c r="T19996" s="334">
        <v>0</v>
      </c>
      <c r="U19996" s="334">
        <v>0</v>
      </c>
      <c r="V19996" s="334">
        <v>0</v>
      </c>
      <c r="W19996" s="334">
        <v>0</v>
      </c>
      <c r="X19996" s="334">
        <v>0</v>
      </c>
      <c r="Y19996" s="334">
        <v>0</v>
      </c>
      <c r="Z19996" s="334">
        <v>0</v>
      </c>
      <c r="AA19996" s="334">
        <v>0</v>
      </c>
      <c r="AB19996" s="334">
        <v>0</v>
      </c>
      <c r="AD19996" s="334">
        <v>0</v>
      </c>
      <c r="AE19996" s="334">
        <f t="shared" si="3123"/>
        <v>0</v>
      </c>
      <c r="AF19996" s="334">
        <f t="shared" si="3124"/>
        <v>0</v>
      </c>
      <c r="AG19996" s="340">
        <f t="shared" si="3125"/>
        <v>0</v>
      </c>
      <c r="AI19996" s="340">
        <f t="shared" si="3131"/>
        <v>0</v>
      </c>
      <c r="AJ19996" s="340">
        <f t="shared" si="3131"/>
        <v>0</v>
      </c>
      <c r="AK19996" s="340">
        <f t="shared" si="3131"/>
        <v>0</v>
      </c>
      <c r="AL19996" s="340">
        <f t="shared" si="3131"/>
        <v>0</v>
      </c>
      <c r="AM19996" s="340">
        <f t="shared" si="3131"/>
        <v>0</v>
      </c>
    </row>
    <row r="19997" spans="1:39" x14ac:dyDescent="0.35">
      <c r="A19997" s="337">
        <v>41910</v>
      </c>
      <c r="B19997" s="338">
        <f t="shared" si="3127"/>
        <v>2014</v>
      </c>
      <c r="C19997" s="338">
        <f t="shared" si="3128"/>
        <v>9</v>
      </c>
      <c r="D19997" s="338">
        <f t="shared" si="3129"/>
        <v>28</v>
      </c>
      <c r="E19997" s="334">
        <v>0</v>
      </c>
      <c r="F19997" s="334">
        <v>0</v>
      </c>
      <c r="G19997" s="334">
        <v>0</v>
      </c>
      <c r="H19997" s="334">
        <v>0</v>
      </c>
      <c r="I19997" s="334">
        <v>0</v>
      </c>
      <c r="J19997" s="334">
        <v>0</v>
      </c>
      <c r="K19997" s="334">
        <v>0</v>
      </c>
      <c r="L19997" s="334">
        <v>0</v>
      </c>
      <c r="M19997" s="334">
        <v>0</v>
      </c>
      <c r="N19997" s="334">
        <v>0</v>
      </c>
      <c r="O19997" s="334">
        <v>0</v>
      </c>
      <c r="P19997" s="334">
        <v>0</v>
      </c>
      <c r="Q19997" s="334">
        <v>0</v>
      </c>
      <c r="R19997" s="334">
        <v>0</v>
      </c>
      <c r="S19997" s="334">
        <v>0</v>
      </c>
      <c r="T19997" s="334">
        <v>0</v>
      </c>
      <c r="U19997" s="334">
        <v>0</v>
      </c>
      <c r="V19997" s="334">
        <v>0</v>
      </c>
      <c r="W19997" s="334">
        <v>0</v>
      </c>
      <c r="X19997" s="334">
        <v>0</v>
      </c>
      <c r="Y19997" s="334">
        <v>0</v>
      </c>
      <c r="Z19997" s="334">
        <v>0</v>
      </c>
      <c r="AA19997" s="334">
        <v>0</v>
      </c>
      <c r="AB19997" s="334">
        <v>0</v>
      </c>
      <c r="AD19997" s="334">
        <v>0</v>
      </c>
      <c r="AE19997" s="334">
        <f t="shared" si="3123"/>
        <v>0</v>
      </c>
      <c r="AF19997" s="334">
        <f t="shared" si="3124"/>
        <v>0</v>
      </c>
      <c r="AG19997" s="340">
        <f t="shared" si="3125"/>
        <v>0</v>
      </c>
      <c r="AI19997" s="340">
        <f t="shared" si="3131"/>
        <v>0</v>
      </c>
      <c r="AJ19997" s="340">
        <f t="shared" si="3131"/>
        <v>0</v>
      </c>
      <c r="AK19997" s="340">
        <f t="shared" si="3131"/>
        <v>0</v>
      </c>
      <c r="AL19997" s="340">
        <f t="shared" si="3131"/>
        <v>0</v>
      </c>
      <c r="AM19997" s="340">
        <f t="shared" si="3131"/>
        <v>0</v>
      </c>
    </row>
    <row r="19998" spans="1:39" x14ac:dyDescent="0.35">
      <c r="A19998" s="337">
        <v>41911</v>
      </c>
      <c r="B19998" s="338">
        <f t="shared" si="3127"/>
        <v>2014</v>
      </c>
      <c r="C19998" s="338">
        <f t="shared" si="3128"/>
        <v>9</v>
      </c>
      <c r="D19998" s="338">
        <f t="shared" si="3129"/>
        <v>29</v>
      </c>
      <c r="E19998" s="334">
        <v>0</v>
      </c>
      <c r="F19998" s="334">
        <v>0</v>
      </c>
      <c r="G19998" s="334">
        <v>0</v>
      </c>
      <c r="H19998" s="334">
        <v>0</v>
      </c>
      <c r="I19998" s="334">
        <v>0</v>
      </c>
      <c r="J19998" s="334">
        <v>0</v>
      </c>
      <c r="K19998" s="334">
        <v>0</v>
      </c>
      <c r="L19998" s="334">
        <v>0</v>
      </c>
      <c r="M19998" s="334">
        <v>0</v>
      </c>
      <c r="N19998" s="334">
        <v>0</v>
      </c>
      <c r="O19998" s="334">
        <v>0</v>
      </c>
      <c r="P19998" s="334">
        <v>0</v>
      </c>
      <c r="Q19998" s="334">
        <v>0</v>
      </c>
      <c r="R19998" s="334">
        <v>0</v>
      </c>
      <c r="S19998" s="334">
        <v>0</v>
      </c>
      <c r="T19998" s="334">
        <v>0</v>
      </c>
      <c r="U19998" s="334">
        <v>0</v>
      </c>
      <c r="V19998" s="334">
        <v>0</v>
      </c>
      <c r="W19998" s="334">
        <v>0</v>
      </c>
      <c r="X19998" s="334">
        <v>0</v>
      </c>
      <c r="Y19998" s="334">
        <v>0</v>
      </c>
      <c r="Z19998" s="334">
        <v>0</v>
      </c>
      <c r="AA19998" s="334">
        <v>0</v>
      </c>
      <c r="AB19998" s="334">
        <v>0</v>
      </c>
      <c r="AD19998" s="334">
        <v>0</v>
      </c>
      <c r="AE19998" s="334">
        <f t="shared" si="3123"/>
        <v>0</v>
      </c>
      <c r="AF19998" s="334">
        <f t="shared" si="3124"/>
        <v>0</v>
      </c>
      <c r="AG19998" s="340">
        <f t="shared" si="3125"/>
        <v>0</v>
      </c>
      <c r="AI19998" s="340">
        <f t="shared" si="3131"/>
        <v>0</v>
      </c>
      <c r="AJ19998" s="340">
        <f t="shared" si="3131"/>
        <v>0</v>
      </c>
      <c r="AK19998" s="340">
        <f t="shared" si="3131"/>
        <v>0</v>
      </c>
      <c r="AL19998" s="340">
        <f t="shared" si="3131"/>
        <v>0</v>
      </c>
      <c r="AM19998" s="340">
        <f t="shared" si="3131"/>
        <v>0</v>
      </c>
    </row>
    <row r="19999" spans="1:39" x14ac:dyDescent="0.35">
      <c r="A19999" s="337">
        <v>41912</v>
      </c>
      <c r="B19999" s="338">
        <f t="shared" si="3127"/>
        <v>2014</v>
      </c>
      <c r="C19999" s="338">
        <f t="shared" si="3128"/>
        <v>9</v>
      </c>
      <c r="D19999" s="338">
        <f t="shared" si="3129"/>
        <v>30</v>
      </c>
      <c r="E19999" s="334">
        <v>0</v>
      </c>
      <c r="F19999" s="334">
        <v>0</v>
      </c>
      <c r="G19999" s="334">
        <v>0</v>
      </c>
      <c r="H19999" s="334">
        <v>0</v>
      </c>
      <c r="I19999" s="334">
        <v>0</v>
      </c>
      <c r="J19999" s="334">
        <v>0</v>
      </c>
      <c r="K19999" s="334">
        <v>0.4</v>
      </c>
      <c r="L19999" s="334">
        <v>0</v>
      </c>
      <c r="M19999" s="334">
        <v>0</v>
      </c>
      <c r="N19999" s="334">
        <v>0.4</v>
      </c>
      <c r="O19999" s="334">
        <v>0.3</v>
      </c>
      <c r="P19999" s="334">
        <v>0.4</v>
      </c>
      <c r="Q19999" s="334">
        <v>0.4</v>
      </c>
      <c r="R19999" s="334">
        <v>0</v>
      </c>
      <c r="S19999" s="334">
        <v>0</v>
      </c>
      <c r="T19999" s="334">
        <v>0</v>
      </c>
      <c r="U19999" s="334">
        <v>0</v>
      </c>
      <c r="V19999" s="334">
        <v>0</v>
      </c>
      <c r="W19999" s="334">
        <v>0</v>
      </c>
      <c r="X19999" s="334">
        <v>0</v>
      </c>
      <c r="Y19999" s="334">
        <v>0</v>
      </c>
      <c r="Z19999" s="334">
        <v>0</v>
      </c>
      <c r="AA19999" s="334">
        <v>0</v>
      </c>
      <c r="AB19999" s="334">
        <v>0</v>
      </c>
      <c r="AD19999" s="334">
        <v>1.9</v>
      </c>
      <c r="AE19999" s="334">
        <f t="shared" si="3123"/>
        <v>1.9</v>
      </c>
      <c r="AF19999" s="334">
        <f t="shared" si="3124"/>
        <v>1.9</v>
      </c>
      <c r="AG19999" s="340">
        <f t="shared" si="3125"/>
        <v>0</v>
      </c>
      <c r="AI19999" s="340">
        <f t="shared" si="3131"/>
        <v>0</v>
      </c>
      <c r="AJ19999" s="340">
        <f t="shared" si="3131"/>
        <v>0</v>
      </c>
      <c r="AK19999" s="340">
        <f t="shared" si="3131"/>
        <v>0</v>
      </c>
      <c r="AL19999" s="340">
        <f t="shared" si="3131"/>
        <v>0</v>
      </c>
      <c r="AM19999" s="340">
        <f t="shared" si="3131"/>
        <v>1.9</v>
      </c>
    </row>
    <row r="20000" spans="1:39" x14ac:dyDescent="0.35">
      <c r="A20000" s="337">
        <v>41913</v>
      </c>
      <c r="B20000" s="338">
        <f t="shared" si="3127"/>
        <v>2014</v>
      </c>
      <c r="C20000" s="338">
        <f t="shared" si="3128"/>
        <v>10</v>
      </c>
      <c r="D20000" s="338">
        <f t="shared" si="3129"/>
        <v>1</v>
      </c>
      <c r="E20000" s="334">
        <v>0</v>
      </c>
      <c r="F20000" s="334">
        <v>0.2</v>
      </c>
      <c r="G20000" s="334">
        <v>0</v>
      </c>
      <c r="H20000" s="334">
        <v>0</v>
      </c>
      <c r="I20000" s="334">
        <v>0</v>
      </c>
      <c r="J20000" s="334">
        <v>0</v>
      </c>
      <c r="K20000" s="334">
        <v>0</v>
      </c>
      <c r="L20000" s="334">
        <v>0</v>
      </c>
      <c r="M20000" s="334">
        <v>0</v>
      </c>
      <c r="N20000" s="334">
        <v>0</v>
      </c>
      <c r="O20000" s="334">
        <v>0</v>
      </c>
      <c r="P20000" s="334">
        <v>0</v>
      </c>
      <c r="Q20000" s="334">
        <v>0</v>
      </c>
      <c r="R20000" s="334">
        <v>0</v>
      </c>
      <c r="S20000" s="334">
        <v>0</v>
      </c>
      <c r="T20000" s="334">
        <v>0</v>
      </c>
      <c r="U20000" s="334">
        <v>0</v>
      </c>
      <c r="V20000" s="334">
        <v>0</v>
      </c>
      <c r="W20000" s="334">
        <v>0</v>
      </c>
      <c r="X20000" s="334">
        <v>0</v>
      </c>
      <c r="Y20000" s="334">
        <v>0.3</v>
      </c>
      <c r="Z20000" s="334">
        <v>2</v>
      </c>
      <c r="AA20000" s="334">
        <v>1.1000000000000001</v>
      </c>
      <c r="AB20000" s="334">
        <v>0</v>
      </c>
      <c r="AD20000" s="334">
        <v>3.6</v>
      </c>
      <c r="AE20000" s="334">
        <f t="shared" si="3123"/>
        <v>3.6</v>
      </c>
      <c r="AF20000" s="334">
        <f t="shared" si="3124"/>
        <v>3.6</v>
      </c>
      <c r="AG20000" s="340">
        <f t="shared" si="3125"/>
        <v>0</v>
      </c>
      <c r="AI20000" s="340">
        <f t="shared" si="3131"/>
        <v>0</v>
      </c>
      <c r="AJ20000" s="340">
        <f t="shared" si="3131"/>
        <v>0</v>
      </c>
      <c r="AK20000" s="340">
        <f t="shared" si="3131"/>
        <v>0</v>
      </c>
      <c r="AL20000" s="340">
        <f t="shared" si="3131"/>
        <v>0</v>
      </c>
      <c r="AM20000" s="340">
        <f t="shared" si="3131"/>
        <v>0</v>
      </c>
    </row>
    <row r="20001" spans="1:39" x14ac:dyDescent="0.35">
      <c r="A20001" s="337">
        <v>41914</v>
      </c>
      <c r="B20001" s="338">
        <f t="shared" si="3127"/>
        <v>2014</v>
      </c>
      <c r="C20001" s="338">
        <f t="shared" si="3128"/>
        <v>10</v>
      </c>
      <c r="D20001" s="338">
        <f t="shared" si="3129"/>
        <v>2</v>
      </c>
      <c r="E20001" s="334">
        <v>0</v>
      </c>
      <c r="F20001" s="334">
        <v>0</v>
      </c>
      <c r="G20001" s="334">
        <v>0</v>
      </c>
      <c r="H20001" s="334">
        <v>0</v>
      </c>
      <c r="I20001" s="334">
        <v>0</v>
      </c>
      <c r="J20001" s="334">
        <v>0</v>
      </c>
      <c r="K20001" s="334">
        <v>0</v>
      </c>
      <c r="L20001" s="334">
        <v>0</v>
      </c>
      <c r="M20001" s="334">
        <v>0</v>
      </c>
      <c r="N20001" s="334">
        <v>0</v>
      </c>
      <c r="O20001" s="334">
        <v>0</v>
      </c>
      <c r="P20001" s="334">
        <v>0</v>
      </c>
      <c r="Q20001" s="334">
        <v>0</v>
      </c>
      <c r="R20001" s="334">
        <v>0</v>
      </c>
      <c r="S20001" s="334">
        <v>0</v>
      </c>
      <c r="T20001" s="334">
        <v>0</v>
      </c>
      <c r="U20001" s="334">
        <v>0</v>
      </c>
      <c r="V20001" s="334">
        <v>0</v>
      </c>
      <c r="W20001" s="334">
        <v>0</v>
      </c>
      <c r="X20001" s="334">
        <v>0</v>
      </c>
      <c r="Y20001" s="334">
        <v>0</v>
      </c>
      <c r="Z20001" s="334">
        <v>0</v>
      </c>
      <c r="AA20001" s="334">
        <v>0</v>
      </c>
      <c r="AB20001" s="334">
        <v>0</v>
      </c>
      <c r="AD20001" s="334">
        <v>0</v>
      </c>
      <c r="AE20001" s="334">
        <f t="shared" si="3123"/>
        <v>0</v>
      </c>
      <c r="AF20001" s="334">
        <f t="shared" si="3124"/>
        <v>0</v>
      </c>
      <c r="AG20001" s="340">
        <f t="shared" si="3125"/>
        <v>0</v>
      </c>
      <c r="AI20001" s="340">
        <f t="shared" si="3131"/>
        <v>0</v>
      </c>
      <c r="AJ20001" s="340">
        <f t="shared" si="3131"/>
        <v>0</v>
      </c>
      <c r="AK20001" s="340">
        <f t="shared" si="3131"/>
        <v>0</v>
      </c>
      <c r="AL20001" s="340">
        <f t="shared" si="3131"/>
        <v>0</v>
      </c>
      <c r="AM20001" s="340">
        <f t="shared" si="3131"/>
        <v>0</v>
      </c>
    </row>
    <row r="20002" spans="1:39" x14ac:dyDescent="0.35">
      <c r="A20002" s="337">
        <v>41915</v>
      </c>
      <c r="B20002" s="338">
        <f t="shared" si="3127"/>
        <v>2014</v>
      </c>
      <c r="C20002" s="338">
        <f t="shared" si="3128"/>
        <v>10</v>
      </c>
      <c r="D20002" s="338">
        <f t="shared" si="3129"/>
        <v>3</v>
      </c>
      <c r="E20002" s="334">
        <v>0</v>
      </c>
      <c r="F20002" s="334">
        <v>0</v>
      </c>
      <c r="G20002" s="334">
        <v>0</v>
      </c>
      <c r="H20002" s="334">
        <v>0</v>
      </c>
      <c r="I20002" s="334">
        <v>0</v>
      </c>
      <c r="J20002" s="334">
        <v>0</v>
      </c>
      <c r="K20002" s="334">
        <v>0</v>
      </c>
      <c r="L20002" s="334">
        <v>0</v>
      </c>
      <c r="M20002" s="334">
        <v>0</v>
      </c>
      <c r="N20002" s="334">
        <v>0</v>
      </c>
      <c r="O20002" s="334">
        <v>0</v>
      </c>
      <c r="P20002" s="334">
        <v>0</v>
      </c>
      <c r="Q20002" s="334">
        <v>0</v>
      </c>
      <c r="R20002" s="334">
        <v>0</v>
      </c>
      <c r="S20002" s="334">
        <v>0</v>
      </c>
      <c r="T20002" s="334">
        <v>0</v>
      </c>
      <c r="U20002" s="334">
        <v>0</v>
      </c>
      <c r="V20002" s="334">
        <v>0</v>
      </c>
      <c r="W20002" s="334">
        <v>0</v>
      </c>
      <c r="X20002" s="334">
        <v>0</v>
      </c>
      <c r="Y20002" s="334">
        <v>0</v>
      </c>
      <c r="Z20002" s="334">
        <v>0</v>
      </c>
      <c r="AA20002" s="334">
        <v>0</v>
      </c>
      <c r="AB20002" s="334">
        <v>0</v>
      </c>
      <c r="AD20002" s="334">
        <v>0</v>
      </c>
      <c r="AE20002" s="334">
        <f t="shared" si="3123"/>
        <v>0</v>
      </c>
      <c r="AF20002" s="334">
        <f t="shared" si="3124"/>
        <v>0</v>
      </c>
      <c r="AG20002" s="340">
        <f t="shared" si="3125"/>
        <v>0</v>
      </c>
      <c r="AI20002" s="340">
        <f t="shared" si="3131"/>
        <v>0</v>
      </c>
      <c r="AJ20002" s="340">
        <f t="shared" si="3131"/>
        <v>0</v>
      </c>
      <c r="AK20002" s="340">
        <f t="shared" si="3131"/>
        <v>0</v>
      </c>
      <c r="AL20002" s="340">
        <f t="shared" si="3131"/>
        <v>0</v>
      </c>
      <c r="AM20002" s="340">
        <f t="shared" si="3131"/>
        <v>0</v>
      </c>
    </row>
    <row r="20003" spans="1:39" x14ac:dyDescent="0.35">
      <c r="A20003" s="337">
        <v>41916</v>
      </c>
      <c r="B20003" s="338">
        <f t="shared" si="3127"/>
        <v>2014</v>
      </c>
      <c r="C20003" s="338">
        <f t="shared" si="3128"/>
        <v>10</v>
      </c>
      <c r="D20003" s="338">
        <f t="shared" si="3129"/>
        <v>4</v>
      </c>
      <c r="E20003" s="334">
        <v>0</v>
      </c>
      <c r="F20003" s="334">
        <v>0</v>
      </c>
      <c r="G20003" s="334">
        <v>0</v>
      </c>
      <c r="H20003" s="334">
        <v>0</v>
      </c>
      <c r="I20003" s="334">
        <v>0</v>
      </c>
      <c r="J20003" s="334">
        <v>0</v>
      </c>
      <c r="K20003" s="334">
        <v>0</v>
      </c>
      <c r="L20003" s="334">
        <v>0</v>
      </c>
      <c r="M20003" s="334">
        <v>0</v>
      </c>
      <c r="N20003" s="334">
        <v>0</v>
      </c>
      <c r="O20003" s="334">
        <v>0</v>
      </c>
      <c r="P20003" s="334">
        <v>0</v>
      </c>
      <c r="Q20003" s="334">
        <v>0</v>
      </c>
      <c r="R20003" s="334">
        <v>0</v>
      </c>
      <c r="S20003" s="334">
        <v>0</v>
      </c>
      <c r="T20003" s="334">
        <v>0</v>
      </c>
      <c r="U20003" s="334">
        <v>0</v>
      </c>
      <c r="V20003" s="334">
        <v>0</v>
      </c>
      <c r="W20003" s="334">
        <v>0</v>
      </c>
      <c r="X20003" s="334">
        <v>0</v>
      </c>
      <c r="Y20003" s="334">
        <v>0</v>
      </c>
      <c r="Z20003" s="334">
        <v>0</v>
      </c>
      <c r="AA20003" s="334">
        <v>0</v>
      </c>
      <c r="AB20003" s="334">
        <v>0</v>
      </c>
      <c r="AD20003" s="334">
        <v>0</v>
      </c>
      <c r="AE20003" s="334">
        <f t="shared" si="3123"/>
        <v>0</v>
      </c>
      <c r="AF20003" s="334">
        <f t="shared" si="3124"/>
        <v>0</v>
      </c>
      <c r="AG20003" s="340">
        <f t="shared" si="3125"/>
        <v>0</v>
      </c>
      <c r="AI20003" s="340">
        <f t="shared" si="3131"/>
        <v>0</v>
      </c>
      <c r="AJ20003" s="340">
        <f t="shared" si="3131"/>
        <v>0</v>
      </c>
      <c r="AK20003" s="340">
        <f t="shared" si="3131"/>
        <v>0</v>
      </c>
      <c r="AL20003" s="340">
        <f t="shared" si="3131"/>
        <v>0</v>
      </c>
      <c r="AM20003" s="340">
        <f t="shared" si="3131"/>
        <v>0</v>
      </c>
    </row>
    <row r="20004" spans="1:39" x14ac:dyDescent="0.35">
      <c r="A20004" s="337">
        <v>41917</v>
      </c>
      <c r="B20004" s="338">
        <f t="shared" si="3127"/>
        <v>2014</v>
      </c>
      <c r="C20004" s="338">
        <f t="shared" si="3128"/>
        <v>10</v>
      </c>
      <c r="D20004" s="338">
        <f t="shared" si="3129"/>
        <v>5</v>
      </c>
      <c r="E20004" s="334">
        <v>0</v>
      </c>
      <c r="F20004" s="334">
        <v>0</v>
      </c>
      <c r="G20004" s="334">
        <v>0</v>
      </c>
      <c r="H20004" s="334">
        <v>0</v>
      </c>
      <c r="I20004" s="334">
        <v>0</v>
      </c>
      <c r="J20004" s="334">
        <v>0</v>
      </c>
      <c r="K20004" s="334">
        <v>0</v>
      </c>
      <c r="L20004" s="334">
        <v>0</v>
      </c>
      <c r="M20004" s="334">
        <v>0</v>
      </c>
      <c r="N20004" s="334">
        <v>0</v>
      </c>
      <c r="O20004" s="334">
        <v>0</v>
      </c>
      <c r="P20004" s="334">
        <v>0</v>
      </c>
      <c r="Q20004" s="334">
        <v>0</v>
      </c>
      <c r="R20004" s="334">
        <v>0</v>
      </c>
      <c r="S20004" s="334">
        <v>0</v>
      </c>
      <c r="T20004" s="334">
        <v>0</v>
      </c>
      <c r="U20004" s="334">
        <v>0</v>
      </c>
      <c r="V20004" s="334">
        <v>0</v>
      </c>
      <c r="W20004" s="334">
        <v>0</v>
      </c>
      <c r="X20004" s="334">
        <v>0</v>
      </c>
      <c r="Y20004" s="334">
        <v>0</v>
      </c>
      <c r="Z20004" s="334">
        <v>0</v>
      </c>
      <c r="AA20004" s="334">
        <v>0</v>
      </c>
      <c r="AB20004" s="334">
        <v>0</v>
      </c>
      <c r="AD20004" s="334">
        <v>0</v>
      </c>
      <c r="AE20004" s="334">
        <f t="shared" si="3123"/>
        <v>0</v>
      </c>
      <c r="AF20004" s="334">
        <f t="shared" si="3124"/>
        <v>0</v>
      </c>
      <c r="AG20004" s="340">
        <f t="shared" si="3125"/>
        <v>0</v>
      </c>
      <c r="AI20004" s="340">
        <f t="shared" ref="AI20004:AM20019" si="3132">IF($C20004=AI$1,$AF20004,0)</f>
        <v>0</v>
      </c>
      <c r="AJ20004" s="340">
        <f t="shared" si="3132"/>
        <v>0</v>
      </c>
      <c r="AK20004" s="340">
        <f t="shared" si="3132"/>
        <v>0</v>
      </c>
      <c r="AL20004" s="340">
        <f t="shared" si="3132"/>
        <v>0</v>
      </c>
      <c r="AM20004" s="340">
        <f t="shared" si="3132"/>
        <v>0</v>
      </c>
    </row>
    <row r="20005" spans="1:39" x14ac:dyDescent="0.35">
      <c r="A20005" s="337">
        <v>41918</v>
      </c>
      <c r="B20005" s="338">
        <f t="shared" si="3127"/>
        <v>2014</v>
      </c>
      <c r="C20005" s="338">
        <f t="shared" si="3128"/>
        <v>10</v>
      </c>
      <c r="D20005" s="338">
        <f t="shared" si="3129"/>
        <v>6</v>
      </c>
      <c r="E20005" s="334">
        <v>0</v>
      </c>
      <c r="F20005" s="334">
        <v>0</v>
      </c>
      <c r="G20005" s="334">
        <v>0</v>
      </c>
      <c r="H20005" s="334">
        <v>0</v>
      </c>
      <c r="I20005" s="334">
        <v>0</v>
      </c>
      <c r="J20005" s="334">
        <v>0</v>
      </c>
      <c r="K20005" s="334">
        <v>0</v>
      </c>
      <c r="L20005" s="334">
        <v>0</v>
      </c>
      <c r="M20005" s="334">
        <v>0</v>
      </c>
      <c r="N20005" s="334">
        <v>0</v>
      </c>
      <c r="O20005" s="334">
        <v>0</v>
      </c>
      <c r="P20005" s="334">
        <v>0</v>
      </c>
      <c r="Q20005" s="334">
        <v>0</v>
      </c>
      <c r="R20005" s="334">
        <v>0</v>
      </c>
      <c r="S20005" s="334">
        <v>0</v>
      </c>
      <c r="T20005" s="334">
        <v>0</v>
      </c>
      <c r="U20005" s="334">
        <v>0</v>
      </c>
      <c r="V20005" s="334">
        <v>0</v>
      </c>
      <c r="W20005" s="334">
        <v>0</v>
      </c>
      <c r="X20005" s="334">
        <v>0</v>
      </c>
      <c r="Y20005" s="334">
        <v>0</v>
      </c>
      <c r="Z20005" s="334">
        <v>0</v>
      </c>
      <c r="AA20005" s="334">
        <v>0</v>
      </c>
      <c r="AB20005" s="334">
        <v>0</v>
      </c>
      <c r="AD20005" s="334">
        <v>0</v>
      </c>
      <c r="AE20005" s="334">
        <f t="shared" si="3123"/>
        <v>0</v>
      </c>
      <c r="AF20005" s="334">
        <f t="shared" si="3124"/>
        <v>0</v>
      </c>
      <c r="AG20005" s="340">
        <f t="shared" si="3125"/>
        <v>0</v>
      </c>
      <c r="AI20005" s="340">
        <f t="shared" si="3132"/>
        <v>0</v>
      </c>
      <c r="AJ20005" s="340">
        <f t="shared" si="3132"/>
        <v>0</v>
      </c>
      <c r="AK20005" s="340">
        <f t="shared" si="3132"/>
        <v>0</v>
      </c>
      <c r="AL20005" s="340">
        <f t="shared" si="3132"/>
        <v>0</v>
      </c>
      <c r="AM20005" s="340">
        <f t="shared" si="3132"/>
        <v>0</v>
      </c>
    </row>
    <row r="20006" spans="1:39" x14ac:dyDescent="0.35">
      <c r="A20006" s="337">
        <v>41919</v>
      </c>
      <c r="B20006" s="338">
        <f t="shared" si="3127"/>
        <v>2014</v>
      </c>
      <c r="C20006" s="338">
        <f t="shared" si="3128"/>
        <v>10</v>
      </c>
      <c r="D20006" s="338">
        <f t="shared" si="3129"/>
        <v>7</v>
      </c>
      <c r="E20006" s="334">
        <v>0</v>
      </c>
      <c r="F20006" s="334">
        <v>0</v>
      </c>
      <c r="G20006" s="334">
        <v>0</v>
      </c>
      <c r="H20006" s="334">
        <v>0</v>
      </c>
      <c r="I20006" s="334">
        <v>0</v>
      </c>
      <c r="J20006" s="334">
        <v>0</v>
      </c>
      <c r="K20006" s="334">
        <v>0</v>
      </c>
      <c r="L20006" s="334">
        <v>0</v>
      </c>
      <c r="M20006" s="334">
        <v>0</v>
      </c>
      <c r="N20006" s="334">
        <v>0</v>
      </c>
      <c r="O20006" s="334">
        <v>0</v>
      </c>
      <c r="P20006" s="334">
        <v>0</v>
      </c>
      <c r="Q20006" s="334">
        <v>0</v>
      </c>
      <c r="R20006" s="334">
        <v>0</v>
      </c>
      <c r="S20006" s="334">
        <v>0</v>
      </c>
      <c r="T20006" s="334">
        <v>0</v>
      </c>
      <c r="U20006" s="334">
        <v>0</v>
      </c>
      <c r="V20006" s="334">
        <v>0</v>
      </c>
      <c r="W20006" s="334">
        <v>0</v>
      </c>
      <c r="X20006" s="334">
        <v>0</v>
      </c>
      <c r="Y20006" s="334">
        <v>0</v>
      </c>
      <c r="Z20006" s="334">
        <v>0</v>
      </c>
      <c r="AA20006" s="334">
        <v>0</v>
      </c>
      <c r="AB20006" s="334">
        <v>0</v>
      </c>
      <c r="AD20006" s="334">
        <v>0</v>
      </c>
      <c r="AE20006" s="334">
        <f t="shared" si="3123"/>
        <v>0</v>
      </c>
      <c r="AF20006" s="334">
        <f t="shared" si="3124"/>
        <v>0</v>
      </c>
      <c r="AG20006" s="340">
        <f t="shared" si="3125"/>
        <v>0</v>
      </c>
      <c r="AI20006" s="340">
        <f t="shared" si="3132"/>
        <v>0</v>
      </c>
      <c r="AJ20006" s="340">
        <f t="shared" si="3132"/>
        <v>0</v>
      </c>
      <c r="AK20006" s="340">
        <f t="shared" si="3132"/>
        <v>0</v>
      </c>
      <c r="AL20006" s="340">
        <f t="shared" si="3132"/>
        <v>0</v>
      </c>
      <c r="AM20006" s="340">
        <f t="shared" si="3132"/>
        <v>0</v>
      </c>
    </row>
    <row r="20007" spans="1:39" x14ac:dyDescent="0.35">
      <c r="A20007" s="337">
        <v>41920</v>
      </c>
      <c r="B20007" s="338">
        <f t="shared" si="3127"/>
        <v>2014</v>
      </c>
      <c r="C20007" s="338">
        <f t="shared" si="3128"/>
        <v>10</v>
      </c>
      <c r="D20007" s="338">
        <f t="shared" si="3129"/>
        <v>8</v>
      </c>
      <c r="E20007" s="334">
        <v>0</v>
      </c>
      <c r="F20007" s="334">
        <v>0</v>
      </c>
      <c r="G20007" s="334">
        <v>0</v>
      </c>
      <c r="H20007" s="334">
        <v>0</v>
      </c>
      <c r="I20007" s="334">
        <v>0</v>
      </c>
      <c r="J20007" s="334">
        <v>0</v>
      </c>
      <c r="K20007" s="334">
        <v>0</v>
      </c>
      <c r="L20007" s="334">
        <v>0</v>
      </c>
      <c r="M20007" s="334">
        <v>0</v>
      </c>
      <c r="N20007" s="334">
        <v>0</v>
      </c>
      <c r="O20007" s="334">
        <v>0</v>
      </c>
      <c r="P20007" s="334">
        <v>0</v>
      </c>
      <c r="Q20007" s="334">
        <v>0</v>
      </c>
      <c r="R20007" s="334">
        <v>0</v>
      </c>
      <c r="S20007" s="334">
        <v>0</v>
      </c>
      <c r="T20007" s="334">
        <v>0</v>
      </c>
      <c r="U20007" s="334">
        <v>0</v>
      </c>
      <c r="V20007" s="334">
        <v>0</v>
      </c>
      <c r="W20007" s="334">
        <v>0</v>
      </c>
      <c r="X20007" s="334">
        <v>0</v>
      </c>
      <c r="Y20007" s="334">
        <v>0</v>
      </c>
      <c r="Z20007" s="334">
        <v>0</v>
      </c>
      <c r="AA20007" s="334">
        <v>0</v>
      </c>
      <c r="AB20007" s="334">
        <v>0</v>
      </c>
      <c r="AD20007" s="334">
        <v>0</v>
      </c>
      <c r="AE20007" s="334">
        <f t="shared" si="3123"/>
        <v>0</v>
      </c>
      <c r="AF20007" s="334">
        <f t="shared" si="3124"/>
        <v>0</v>
      </c>
      <c r="AG20007" s="340">
        <f t="shared" si="3125"/>
        <v>0</v>
      </c>
      <c r="AI20007" s="340">
        <f t="shared" si="3132"/>
        <v>0</v>
      </c>
      <c r="AJ20007" s="340">
        <f t="shared" si="3132"/>
        <v>0</v>
      </c>
      <c r="AK20007" s="340">
        <f t="shared" si="3132"/>
        <v>0</v>
      </c>
      <c r="AL20007" s="340">
        <f t="shared" si="3132"/>
        <v>0</v>
      </c>
      <c r="AM20007" s="340">
        <f t="shared" si="3132"/>
        <v>0</v>
      </c>
    </row>
    <row r="20008" spans="1:39" x14ac:dyDescent="0.35">
      <c r="A20008" s="337">
        <v>41921</v>
      </c>
      <c r="B20008" s="338">
        <f t="shared" si="3127"/>
        <v>2014</v>
      </c>
      <c r="C20008" s="338">
        <f t="shared" si="3128"/>
        <v>10</v>
      </c>
      <c r="D20008" s="338">
        <f t="shared" si="3129"/>
        <v>9</v>
      </c>
      <c r="E20008" s="334">
        <v>0</v>
      </c>
      <c r="F20008" s="334">
        <v>0</v>
      </c>
      <c r="G20008" s="334">
        <v>0</v>
      </c>
      <c r="H20008" s="334">
        <v>0</v>
      </c>
      <c r="I20008" s="334">
        <v>0</v>
      </c>
      <c r="J20008" s="334">
        <v>0</v>
      </c>
      <c r="K20008" s="334">
        <v>0</v>
      </c>
      <c r="L20008" s="334">
        <v>0</v>
      </c>
      <c r="M20008" s="334">
        <v>0</v>
      </c>
      <c r="N20008" s="334">
        <v>0</v>
      </c>
      <c r="O20008" s="334">
        <v>0</v>
      </c>
      <c r="P20008" s="334">
        <v>0</v>
      </c>
      <c r="Q20008" s="334">
        <v>0</v>
      </c>
      <c r="R20008" s="334">
        <v>0</v>
      </c>
      <c r="S20008" s="334">
        <v>0</v>
      </c>
      <c r="T20008" s="334">
        <v>0</v>
      </c>
      <c r="U20008" s="334">
        <v>0</v>
      </c>
      <c r="V20008" s="334">
        <v>0</v>
      </c>
      <c r="W20008" s="334">
        <v>0</v>
      </c>
      <c r="X20008" s="334">
        <v>0</v>
      </c>
      <c r="Y20008" s="334">
        <v>0</v>
      </c>
      <c r="Z20008" s="334">
        <v>0</v>
      </c>
      <c r="AA20008" s="334">
        <v>0</v>
      </c>
      <c r="AB20008" s="334">
        <v>0</v>
      </c>
      <c r="AD20008" s="334">
        <v>0</v>
      </c>
      <c r="AE20008" s="334">
        <f t="shared" si="3123"/>
        <v>0</v>
      </c>
      <c r="AF20008" s="334">
        <f t="shared" si="3124"/>
        <v>0</v>
      </c>
      <c r="AG20008" s="340">
        <f t="shared" si="3125"/>
        <v>0</v>
      </c>
      <c r="AI20008" s="340">
        <f t="shared" si="3132"/>
        <v>0</v>
      </c>
      <c r="AJ20008" s="340">
        <f t="shared" si="3132"/>
        <v>0</v>
      </c>
      <c r="AK20008" s="340">
        <f t="shared" si="3132"/>
        <v>0</v>
      </c>
      <c r="AL20008" s="340">
        <f t="shared" si="3132"/>
        <v>0</v>
      </c>
      <c r="AM20008" s="340">
        <f t="shared" si="3132"/>
        <v>0</v>
      </c>
    </row>
    <row r="20009" spans="1:39" x14ac:dyDescent="0.35">
      <c r="A20009" s="337">
        <v>41922</v>
      </c>
      <c r="B20009" s="338">
        <f t="shared" si="3127"/>
        <v>2014</v>
      </c>
      <c r="C20009" s="338">
        <f t="shared" si="3128"/>
        <v>10</v>
      </c>
      <c r="D20009" s="338">
        <f t="shared" si="3129"/>
        <v>10</v>
      </c>
      <c r="E20009" s="334">
        <v>0</v>
      </c>
      <c r="F20009" s="334">
        <v>0</v>
      </c>
      <c r="G20009" s="334">
        <v>0</v>
      </c>
      <c r="H20009" s="334">
        <v>0</v>
      </c>
      <c r="I20009" s="334">
        <v>0</v>
      </c>
      <c r="J20009" s="334">
        <v>0</v>
      </c>
      <c r="K20009" s="334">
        <v>0</v>
      </c>
      <c r="L20009" s="334">
        <v>0</v>
      </c>
      <c r="M20009" s="334">
        <v>0</v>
      </c>
      <c r="N20009" s="334">
        <v>0</v>
      </c>
      <c r="O20009" s="334">
        <v>0</v>
      </c>
      <c r="P20009" s="334">
        <v>0</v>
      </c>
      <c r="Q20009" s="334">
        <v>0</v>
      </c>
      <c r="R20009" s="334">
        <v>0</v>
      </c>
      <c r="S20009" s="334">
        <v>0</v>
      </c>
      <c r="T20009" s="334">
        <v>0</v>
      </c>
      <c r="U20009" s="334">
        <v>0</v>
      </c>
      <c r="V20009" s="334">
        <v>0</v>
      </c>
      <c r="W20009" s="334">
        <v>0</v>
      </c>
      <c r="X20009" s="334">
        <v>0</v>
      </c>
      <c r="Y20009" s="334">
        <v>0</v>
      </c>
      <c r="Z20009" s="334">
        <v>0</v>
      </c>
      <c r="AA20009" s="334">
        <v>0</v>
      </c>
      <c r="AB20009" s="334">
        <v>0</v>
      </c>
      <c r="AD20009" s="334">
        <v>0</v>
      </c>
      <c r="AE20009" s="334">
        <f t="shared" si="3123"/>
        <v>0</v>
      </c>
      <c r="AF20009" s="334">
        <f t="shared" si="3124"/>
        <v>0</v>
      </c>
      <c r="AG20009" s="340">
        <f t="shared" si="3125"/>
        <v>0</v>
      </c>
      <c r="AI20009" s="340">
        <f t="shared" si="3132"/>
        <v>0</v>
      </c>
      <c r="AJ20009" s="340">
        <f t="shared" si="3132"/>
        <v>0</v>
      </c>
      <c r="AK20009" s="340">
        <f t="shared" si="3132"/>
        <v>0</v>
      </c>
      <c r="AL20009" s="340">
        <f t="shared" si="3132"/>
        <v>0</v>
      </c>
      <c r="AM20009" s="340">
        <f t="shared" si="3132"/>
        <v>0</v>
      </c>
    </row>
    <row r="20010" spans="1:39" x14ac:dyDescent="0.35">
      <c r="A20010" s="337">
        <v>41923</v>
      </c>
      <c r="B20010" s="338">
        <f t="shared" si="3127"/>
        <v>2014</v>
      </c>
      <c r="C20010" s="338">
        <f t="shared" si="3128"/>
        <v>10</v>
      </c>
      <c r="D20010" s="338">
        <f t="shared" si="3129"/>
        <v>11</v>
      </c>
      <c r="E20010" s="334">
        <v>0</v>
      </c>
      <c r="F20010" s="334">
        <v>0</v>
      </c>
      <c r="G20010" s="334">
        <v>0</v>
      </c>
      <c r="H20010" s="334">
        <v>0</v>
      </c>
      <c r="I20010" s="334">
        <v>0</v>
      </c>
      <c r="J20010" s="334">
        <v>0</v>
      </c>
      <c r="K20010" s="334">
        <v>0</v>
      </c>
      <c r="L20010" s="334">
        <v>0</v>
      </c>
      <c r="M20010" s="334">
        <v>0</v>
      </c>
      <c r="N20010" s="334">
        <v>0</v>
      </c>
      <c r="O20010" s="334">
        <v>0</v>
      </c>
      <c r="P20010" s="334">
        <v>0</v>
      </c>
      <c r="Q20010" s="334">
        <v>0</v>
      </c>
      <c r="R20010" s="334">
        <v>0</v>
      </c>
      <c r="S20010" s="334">
        <v>0</v>
      </c>
      <c r="T20010" s="334">
        <v>0</v>
      </c>
      <c r="U20010" s="334">
        <v>0</v>
      </c>
      <c r="V20010" s="334">
        <v>0</v>
      </c>
      <c r="W20010" s="334">
        <v>0</v>
      </c>
      <c r="X20010" s="334">
        <v>0</v>
      </c>
      <c r="Y20010" s="334">
        <v>0</v>
      </c>
      <c r="Z20010" s="334">
        <v>0</v>
      </c>
      <c r="AA20010" s="334">
        <v>0</v>
      </c>
      <c r="AB20010" s="334">
        <v>0</v>
      </c>
      <c r="AD20010" s="334">
        <v>0</v>
      </c>
      <c r="AE20010" s="334">
        <f t="shared" ref="AE20010:AE20073" si="3133">AD20010</f>
        <v>0</v>
      </c>
      <c r="AF20010" s="334">
        <f t="shared" ref="AF20010:AF20073" si="3134">SUM(E20010:AB20010)</f>
        <v>0</v>
      </c>
      <c r="AG20010" s="340">
        <f t="shared" ref="AG20010:AG20073" si="3135">ABS(AF20010-AE20010)</f>
        <v>0</v>
      </c>
      <c r="AI20010" s="340">
        <f t="shared" si="3132"/>
        <v>0</v>
      </c>
      <c r="AJ20010" s="340">
        <f t="shared" si="3132"/>
        <v>0</v>
      </c>
      <c r="AK20010" s="340">
        <f t="shared" si="3132"/>
        <v>0</v>
      </c>
      <c r="AL20010" s="340">
        <f t="shared" si="3132"/>
        <v>0</v>
      </c>
      <c r="AM20010" s="340">
        <f t="shared" si="3132"/>
        <v>0</v>
      </c>
    </row>
    <row r="20011" spans="1:39" x14ac:dyDescent="0.35">
      <c r="A20011" s="337">
        <v>41924</v>
      </c>
      <c r="B20011" s="338">
        <f t="shared" si="3127"/>
        <v>2014</v>
      </c>
      <c r="C20011" s="338">
        <f t="shared" si="3128"/>
        <v>10</v>
      </c>
      <c r="D20011" s="338">
        <f t="shared" si="3129"/>
        <v>12</v>
      </c>
      <c r="E20011" s="334">
        <v>0</v>
      </c>
      <c r="F20011" s="334">
        <v>0</v>
      </c>
      <c r="G20011" s="334">
        <v>0</v>
      </c>
      <c r="H20011" s="334">
        <v>0</v>
      </c>
      <c r="I20011" s="334">
        <v>0</v>
      </c>
      <c r="J20011" s="334">
        <v>0</v>
      </c>
      <c r="K20011" s="334">
        <v>0</v>
      </c>
      <c r="L20011" s="334">
        <v>0</v>
      </c>
      <c r="M20011" s="334">
        <v>0</v>
      </c>
      <c r="N20011" s="334">
        <v>0</v>
      </c>
      <c r="O20011" s="334">
        <v>0</v>
      </c>
      <c r="P20011" s="334">
        <v>0</v>
      </c>
      <c r="Q20011" s="334">
        <v>0</v>
      </c>
      <c r="R20011" s="334">
        <v>0</v>
      </c>
      <c r="S20011" s="334">
        <v>0</v>
      </c>
      <c r="T20011" s="334">
        <v>0</v>
      </c>
      <c r="U20011" s="334">
        <v>0</v>
      </c>
      <c r="V20011" s="334">
        <v>0</v>
      </c>
      <c r="W20011" s="334">
        <v>0</v>
      </c>
      <c r="X20011" s="334">
        <v>0</v>
      </c>
      <c r="Y20011" s="334">
        <v>0</v>
      </c>
      <c r="Z20011" s="334">
        <v>0</v>
      </c>
      <c r="AA20011" s="334">
        <v>0</v>
      </c>
      <c r="AB20011" s="334">
        <v>0</v>
      </c>
      <c r="AD20011" s="334">
        <v>0</v>
      </c>
      <c r="AE20011" s="334">
        <f t="shared" si="3133"/>
        <v>0</v>
      </c>
      <c r="AF20011" s="334">
        <f t="shared" si="3134"/>
        <v>0</v>
      </c>
      <c r="AG20011" s="340">
        <f t="shared" si="3135"/>
        <v>0</v>
      </c>
      <c r="AI20011" s="340">
        <f t="shared" si="3132"/>
        <v>0</v>
      </c>
      <c r="AJ20011" s="340">
        <f t="shared" si="3132"/>
        <v>0</v>
      </c>
      <c r="AK20011" s="340">
        <f t="shared" si="3132"/>
        <v>0</v>
      </c>
      <c r="AL20011" s="340">
        <f t="shared" si="3132"/>
        <v>0</v>
      </c>
      <c r="AM20011" s="340">
        <f t="shared" si="3132"/>
        <v>0</v>
      </c>
    </row>
    <row r="20012" spans="1:39" x14ac:dyDescent="0.35">
      <c r="A20012" s="337">
        <v>41925</v>
      </c>
      <c r="B20012" s="338">
        <f t="shared" si="3127"/>
        <v>2014</v>
      </c>
      <c r="C20012" s="338">
        <f t="shared" si="3128"/>
        <v>10</v>
      </c>
      <c r="D20012" s="338">
        <f t="shared" si="3129"/>
        <v>13</v>
      </c>
      <c r="E20012" s="334">
        <v>0</v>
      </c>
      <c r="F20012" s="334">
        <v>0</v>
      </c>
      <c r="G20012" s="334">
        <v>0</v>
      </c>
      <c r="H20012" s="334">
        <v>0</v>
      </c>
      <c r="I20012" s="334">
        <v>0</v>
      </c>
      <c r="J20012" s="334">
        <v>0</v>
      </c>
      <c r="K20012" s="334">
        <v>0</v>
      </c>
      <c r="L20012" s="334">
        <v>0</v>
      </c>
      <c r="M20012" s="334">
        <v>0</v>
      </c>
      <c r="N20012" s="334">
        <v>0</v>
      </c>
      <c r="O20012" s="334">
        <v>0</v>
      </c>
      <c r="P20012" s="334">
        <v>0</v>
      </c>
      <c r="Q20012" s="334">
        <v>0</v>
      </c>
      <c r="R20012" s="334">
        <v>0</v>
      </c>
      <c r="S20012" s="334">
        <v>0</v>
      </c>
      <c r="T20012" s="334">
        <v>0</v>
      </c>
      <c r="U20012" s="334">
        <v>0</v>
      </c>
      <c r="V20012" s="334">
        <v>0</v>
      </c>
      <c r="W20012" s="334">
        <v>0</v>
      </c>
      <c r="X20012" s="334">
        <v>0</v>
      </c>
      <c r="Y20012" s="334">
        <v>0</v>
      </c>
      <c r="Z20012" s="334">
        <v>0</v>
      </c>
      <c r="AA20012" s="334">
        <v>0</v>
      </c>
      <c r="AB20012" s="334">
        <v>0</v>
      </c>
      <c r="AD20012" s="334">
        <v>0</v>
      </c>
      <c r="AE20012" s="334">
        <f t="shared" si="3133"/>
        <v>0</v>
      </c>
      <c r="AF20012" s="334">
        <f t="shared" si="3134"/>
        <v>0</v>
      </c>
      <c r="AG20012" s="340">
        <f t="shared" si="3135"/>
        <v>0</v>
      </c>
      <c r="AI20012" s="340">
        <f t="shared" si="3132"/>
        <v>0</v>
      </c>
      <c r="AJ20012" s="340">
        <f t="shared" si="3132"/>
        <v>0</v>
      </c>
      <c r="AK20012" s="340">
        <f t="shared" si="3132"/>
        <v>0</v>
      </c>
      <c r="AL20012" s="340">
        <f t="shared" si="3132"/>
        <v>0</v>
      </c>
      <c r="AM20012" s="340">
        <f t="shared" si="3132"/>
        <v>0</v>
      </c>
    </row>
    <row r="20013" spans="1:39" x14ac:dyDescent="0.35">
      <c r="A20013" s="337">
        <v>41926</v>
      </c>
      <c r="B20013" s="338">
        <f t="shared" si="3127"/>
        <v>2014</v>
      </c>
      <c r="C20013" s="338">
        <f t="shared" si="3128"/>
        <v>10</v>
      </c>
      <c r="D20013" s="338">
        <f t="shared" si="3129"/>
        <v>14</v>
      </c>
      <c r="E20013" s="334">
        <v>0</v>
      </c>
      <c r="F20013" s="334">
        <v>0</v>
      </c>
      <c r="G20013" s="334">
        <v>0</v>
      </c>
      <c r="H20013" s="334">
        <v>0</v>
      </c>
      <c r="I20013" s="334">
        <v>0</v>
      </c>
      <c r="J20013" s="334">
        <v>0</v>
      </c>
      <c r="K20013" s="334">
        <v>0</v>
      </c>
      <c r="L20013" s="334">
        <v>0</v>
      </c>
      <c r="M20013" s="334">
        <v>0</v>
      </c>
      <c r="N20013" s="334">
        <v>0</v>
      </c>
      <c r="O20013" s="334">
        <v>0</v>
      </c>
      <c r="P20013" s="334">
        <v>0</v>
      </c>
      <c r="Q20013" s="334">
        <v>0</v>
      </c>
      <c r="R20013" s="334">
        <v>0</v>
      </c>
      <c r="S20013" s="334">
        <v>0</v>
      </c>
      <c r="T20013" s="334">
        <v>0</v>
      </c>
      <c r="U20013" s="334">
        <v>0</v>
      </c>
      <c r="V20013" s="334">
        <v>0</v>
      </c>
      <c r="W20013" s="334">
        <v>0</v>
      </c>
      <c r="X20013" s="334">
        <v>0</v>
      </c>
      <c r="Y20013" s="334">
        <v>0</v>
      </c>
      <c r="Z20013" s="334">
        <v>0</v>
      </c>
      <c r="AA20013" s="334">
        <v>0</v>
      </c>
      <c r="AB20013" s="334">
        <v>0</v>
      </c>
      <c r="AD20013" s="334">
        <v>0</v>
      </c>
      <c r="AE20013" s="334">
        <f t="shared" si="3133"/>
        <v>0</v>
      </c>
      <c r="AF20013" s="334">
        <f t="shared" si="3134"/>
        <v>0</v>
      </c>
      <c r="AG20013" s="340">
        <f t="shared" si="3135"/>
        <v>0</v>
      </c>
      <c r="AI20013" s="340">
        <f t="shared" si="3132"/>
        <v>0</v>
      </c>
      <c r="AJ20013" s="340">
        <f t="shared" si="3132"/>
        <v>0</v>
      </c>
      <c r="AK20013" s="340">
        <f t="shared" si="3132"/>
        <v>0</v>
      </c>
      <c r="AL20013" s="340">
        <f t="shared" si="3132"/>
        <v>0</v>
      </c>
      <c r="AM20013" s="340">
        <f t="shared" si="3132"/>
        <v>0</v>
      </c>
    </row>
    <row r="20014" spans="1:39" x14ac:dyDescent="0.35">
      <c r="A20014" s="337">
        <v>41927</v>
      </c>
      <c r="B20014" s="338">
        <f t="shared" si="3127"/>
        <v>2014</v>
      </c>
      <c r="C20014" s="338">
        <f t="shared" si="3128"/>
        <v>10</v>
      </c>
      <c r="D20014" s="338">
        <f t="shared" si="3129"/>
        <v>15</v>
      </c>
      <c r="E20014" s="334">
        <v>0</v>
      </c>
      <c r="F20014" s="334">
        <v>0</v>
      </c>
      <c r="G20014" s="334">
        <v>0</v>
      </c>
      <c r="H20014" s="334">
        <v>0</v>
      </c>
      <c r="I20014" s="334">
        <v>0</v>
      </c>
      <c r="J20014" s="334">
        <v>0</v>
      </c>
      <c r="K20014" s="334">
        <v>0</v>
      </c>
      <c r="L20014" s="334">
        <v>0</v>
      </c>
      <c r="M20014" s="334">
        <v>1.6</v>
      </c>
      <c r="N20014" s="334">
        <v>1.1000000000000001</v>
      </c>
      <c r="O20014" s="334">
        <v>0</v>
      </c>
      <c r="P20014" s="334">
        <v>0</v>
      </c>
      <c r="Q20014" s="334">
        <v>0</v>
      </c>
      <c r="R20014" s="334">
        <v>0</v>
      </c>
      <c r="S20014" s="334">
        <v>0</v>
      </c>
      <c r="T20014" s="334">
        <v>0</v>
      </c>
      <c r="U20014" s="334">
        <v>0</v>
      </c>
      <c r="V20014" s="334">
        <v>0</v>
      </c>
      <c r="W20014" s="334">
        <v>0</v>
      </c>
      <c r="X20014" s="334">
        <v>0</v>
      </c>
      <c r="Y20014" s="334">
        <v>0</v>
      </c>
      <c r="Z20014" s="334">
        <v>0</v>
      </c>
      <c r="AA20014" s="334">
        <v>0</v>
      </c>
      <c r="AB20014" s="334">
        <v>0</v>
      </c>
      <c r="AD20014" s="334">
        <v>2.7</v>
      </c>
      <c r="AE20014" s="334">
        <f t="shared" si="3133"/>
        <v>2.7</v>
      </c>
      <c r="AF20014" s="334">
        <f t="shared" si="3134"/>
        <v>2.7</v>
      </c>
      <c r="AG20014" s="340">
        <f t="shared" si="3135"/>
        <v>0</v>
      </c>
      <c r="AI20014" s="340">
        <f t="shared" si="3132"/>
        <v>0</v>
      </c>
      <c r="AJ20014" s="340">
        <f t="shared" si="3132"/>
        <v>0</v>
      </c>
      <c r="AK20014" s="340">
        <f t="shared" si="3132"/>
        <v>0</v>
      </c>
      <c r="AL20014" s="340">
        <f t="shared" si="3132"/>
        <v>0</v>
      </c>
      <c r="AM20014" s="340">
        <f t="shared" si="3132"/>
        <v>0</v>
      </c>
    </row>
    <row r="20015" spans="1:39" x14ac:dyDescent="0.35">
      <c r="A20015" s="337">
        <v>41928</v>
      </c>
      <c r="B20015" s="338">
        <f t="shared" si="3127"/>
        <v>2014</v>
      </c>
      <c r="C20015" s="338">
        <f t="shared" si="3128"/>
        <v>10</v>
      </c>
      <c r="D20015" s="338">
        <f t="shared" si="3129"/>
        <v>16</v>
      </c>
      <c r="E20015" s="334">
        <v>0</v>
      </c>
      <c r="F20015" s="334">
        <v>0</v>
      </c>
      <c r="G20015" s="334">
        <v>0</v>
      </c>
      <c r="H20015" s="334">
        <v>0</v>
      </c>
      <c r="I20015" s="334">
        <v>0</v>
      </c>
      <c r="J20015" s="334">
        <v>0</v>
      </c>
      <c r="K20015" s="334">
        <v>0</v>
      </c>
      <c r="L20015" s="334">
        <v>0</v>
      </c>
      <c r="M20015" s="334">
        <v>0</v>
      </c>
      <c r="N20015" s="334">
        <v>0</v>
      </c>
      <c r="O20015" s="334">
        <v>0</v>
      </c>
      <c r="P20015" s="334">
        <v>0</v>
      </c>
      <c r="Q20015" s="334">
        <v>0</v>
      </c>
      <c r="R20015" s="334">
        <v>0</v>
      </c>
      <c r="S20015" s="334">
        <v>0</v>
      </c>
      <c r="T20015" s="334">
        <v>0</v>
      </c>
      <c r="U20015" s="334">
        <v>0</v>
      </c>
      <c r="V20015" s="334">
        <v>0</v>
      </c>
      <c r="W20015" s="334">
        <v>0</v>
      </c>
      <c r="X20015" s="334">
        <v>0</v>
      </c>
      <c r="Y20015" s="334">
        <v>0</v>
      </c>
      <c r="Z20015" s="334">
        <v>0</v>
      </c>
      <c r="AA20015" s="334">
        <v>0</v>
      </c>
      <c r="AB20015" s="334">
        <v>0</v>
      </c>
      <c r="AD20015" s="334">
        <v>0</v>
      </c>
      <c r="AE20015" s="334">
        <f t="shared" si="3133"/>
        <v>0</v>
      </c>
      <c r="AF20015" s="334">
        <f t="shared" si="3134"/>
        <v>0</v>
      </c>
      <c r="AG20015" s="340">
        <f t="shared" si="3135"/>
        <v>0</v>
      </c>
      <c r="AI20015" s="340">
        <f t="shared" si="3132"/>
        <v>0</v>
      </c>
      <c r="AJ20015" s="340">
        <f t="shared" si="3132"/>
        <v>0</v>
      </c>
      <c r="AK20015" s="340">
        <f t="shared" si="3132"/>
        <v>0</v>
      </c>
      <c r="AL20015" s="340">
        <f t="shared" si="3132"/>
        <v>0</v>
      </c>
      <c r="AM20015" s="340">
        <f t="shared" si="3132"/>
        <v>0</v>
      </c>
    </row>
    <row r="20016" spans="1:39" x14ac:dyDescent="0.35">
      <c r="A20016" s="337">
        <v>41929</v>
      </c>
      <c r="B20016" s="338">
        <f t="shared" si="3127"/>
        <v>2014</v>
      </c>
      <c r="C20016" s="338">
        <f t="shared" si="3128"/>
        <v>10</v>
      </c>
      <c r="D20016" s="338">
        <f t="shared" si="3129"/>
        <v>17</v>
      </c>
      <c r="E20016" s="334">
        <v>0</v>
      </c>
      <c r="F20016" s="334">
        <v>0</v>
      </c>
      <c r="G20016" s="334">
        <v>0</v>
      </c>
      <c r="H20016" s="334">
        <v>0</v>
      </c>
      <c r="I20016" s="334">
        <v>0</v>
      </c>
      <c r="J20016" s="334">
        <v>0</v>
      </c>
      <c r="K20016" s="334">
        <v>0</v>
      </c>
      <c r="L20016" s="334">
        <v>0</v>
      </c>
      <c r="M20016" s="334">
        <v>0</v>
      </c>
      <c r="N20016" s="334">
        <v>0</v>
      </c>
      <c r="O20016" s="334">
        <v>0</v>
      </c>
      <c r="P20016" s="334">
        <v>0</v>
      </c>
      <c r="Q20016" s="334">
        <v>0</v>
      </c>
      <c r="R20016" s="334">
        <v>0</v>
      </c>
      <c r="S20016" s="334">
        <v>0</v>
      </c>
      <c r="T20016" s="334">
        <v>0</v>
      </c>
      <c r="U20016" s="334">
        <v>0</v>
      </c>
      <c r="V20016" s="334">
        <v>0</v>
      </c>
      <c r="W20016" s="334">
        <v>0</v>
      </c>
      <c r="X20016" s="334">
        <v>0</v>
      </c>
      <c r="Y20016" s="334">
        <v>0</v>
      </c>
      <c r="Z20016" s="334">
        <v>0</v>
      </c>
      <c r="AA20016" s="334">
        <v>0</v>
      </c>
      <c r="AB20016" s="334">
        <v>0</v>
      </c>
      <c r="AD20016" s="334">
        <v>0</v>
      </c>
      <c r="AE20016" s="334">
        <f t="shared" si="3133"/>
        <v>0</v>
      </c>
      <c r="AF20016" s="334">
        <f t="shared" si="3134"/>
        <v>0</v>
      </c>
      <c r="AG20016" s="340">
        <f t="shared" si="3135"/>
        <v>0</v>
      </c>
      <c r="AI20016" s="340">
        <f t="shared" si="3132"/>
        <v>0</v>
      </c>
      <c r="AJ20016" s="340">
        <f t="shared" si="3132"/>
        <v>0</v>
      </c>
      <c r="AK20016" s="340">
        <f t="shared" si="3132"/>
        <v>0</v>
      </c>
      <c r="AL20016" s="340">
        <f t="shared" si="3132"/>
        <v>0</v>
      </c>
      <c r="AM20016" s="340">
        <f t="shared" si="3132"/>
        <v>0</v>
      </c>
    </row>
    <row r="20017" spans="1:39" x14ac:dyDescent="0.35">
      <c r="A20017" s="337">
        <v>41930</v>
      </c>
      <c r="B20017" s="338">
        <f t="shared" si="3127"/>
        <v>2014</v>
      </c>
      <c r="C20017" s="338">
        <f t="shared" si="3128"/>
        <v>10</v>
      </c>
      <c r="D20017" s="338">
        <f t="shared" si="3129"/>
        <v>18</v>
      </c>
      <c r="E20017" s="334">
        <v>0</v>
      </c>
      <c r="F20017" s="334">
        <v>0</v>
      </c>
      <c r="G20017" s="334">
        <v>0</v>
      </c>
      <c r="H20017" s="334">
        <v>0</v>
      </c>
      <c r="I20017" s="334">
        <v>0</v>
      </c>
      <c r="J20017" s="334">
        <v>0</v>
      </c>
      <c r="K20017" s="334">
        <v>0</v>
      </c>
      <c r="L20017" s="334">
        <v>0</v>
      </c>
      <c r="M20017" s="334">
        <v>0</v>
      </c>
      <c r="N20017" s="334">
        <v>0</v>
      </c>
      <c r="O20017" s="334">
        <v>0</v>
      </c>
      <c r="P20017" s="334">
        <v>0</v>
      </c>
      <c r="Q20017" s="334">
        <v>0</v>
      </c>
      <c r="R20017" s="334">
        <v>0</v>
      </c>
      <c r="S20017" s="334">
        <v>0</v>
      </c>
      <c r="T20017" s="334">
        <v>0</v>
      </c>
      <c r="U20017" s="334">
        <v>0</v>
      </c>
      <c r="V20017" s="334">
        <v>0</v>
      </c>
      <c r="W20017" s="334">
        <v>0</v>
      </c>
      <c r="X20017" s="334">
        <v>0</v>
      </c>
      <c r="Y20017" s="334">
        <v>0</v>
      </c>
      <c r="Z20017" s="334">
        <v>0</v>
      </c>
      <c r="AA20017" s="334">
        <v>0</v>
      </c>
      <c r="AB20017" s="334">
        <v>0</v>
      </c>
      <c r="AD20017" s="334">
        <v>0</v>
      </c>
      <c r="AE20017" s="334">
        <f t="shared" si="3133"/>
        <v>0</v>
      </c>
      <c r="AF20017" s="334">
        <f t="shared" si="3134"/>
        <v>0</v>
      </c>
      <c r="AG20017" s="340">
        <f t="shared" si="3135"/>
        <v>0</v>
      </c>
      <c r="AI20017" s="340">
        <f t="shared" si="3132"/>
        <v>0</v>
      </c>
      <c r="AJ20017" s="340">
        <f t="shared" si="3132"/>
        <v>0</v>
      </c>
      <c r="AK20017" s="340">
        <f t="shared" si="3132"/>
        <v>0</v>
      </c>
      <c r="AL20017" s="340">
        <f t="shared" si="3132"/>
        <v>0</v>
      </c>
      <c r="AM20017" s="340">
        <f t="shared" si="3132"/>
        <v>0</v>
      </c>
    </row>
    <row r="20018" spans="1:39" x14ac:dyDescent="0.35">
      <c r="A20018" s="337">
        <v>41931</v>
      </c>
      <c r="B20018" s="338">
        <f t="shared" si="3127"/>
        <v>2014</v>
      </c>
      <c r="C20018" s="338">
        <f t="shared" si="3128"/>
        <v>10</v>
      </c>
      <c r="D20018" s="338">
        <f t="shared" si="3129"/>
        <v>19</v>
      </c>
      <c r="E20018" s="334">
        <v>0</v>
      </c>
      <c r="F20018" s="334">
        <v>0</v>
      </c>
      <c r="G20018" s="334">
        <v>0</v>
      </c>
      <c r="H20018" s="334">
        <v>0</v>
      </c>
      <c r="I20018" s="334">
        <v>0</v>
      </c>
      <c r="J20018" s="334">
        <v>0</v>
      </c>
      <c r="K20018" s="334">
        <v>0</v>
      </c>
      <c r="L20018" s="334">
        <v>0</v>
      </c>
      <c r="M20018" s="334">
        <v>0</v>
      </c>
      <c r="N20018" s="334">
        <v>0</v>
      </c>
      <c r="O20018" s="334">
        <v>0</v>
      </c>
      <c r="P20018" s="334">
        <v>0</v>
      </c>
      <c r="Q20018" s="334">
        <v>0</v>
      </c>
      <c r="R20018" s="334">
        <v>0</v>
      </c>
      <c r="S20018" s="334">
        <v>0</v>
      </c>
      <c r="T20018" s="334">
        <v>0</v>
      </c>
      <c r="U20018" s="334">
        <v>0</v>
      </c>
      <c r="V20018" s="334">
        <v>0</v>
      </c>
      <c r="W20018" s="334">
        <v>0</v>
      </c>
      <c r="X20018" s="334">
        <v>0</v>
      </c>
      <c r="Y20018" s="334">
        <v>0</v>
      </c>
      <c r="Z20018" s="334">
        <v>0</v>
      </c>
      <c r="AA20018" s="334">
        <v>0</v>
      </c>
      <c r="AB20018" s="334">
        <v>0</v>
      </c>
      <c r="AD20018" s="334">
        <v>0</v>
      </c>
      <c r="AE20018" s="334">
        <f t="shared" si="3133"/>
        <v>0</v>
      </c>
      <c r="AF20018" s="334">
        <f t="shared" si="3134"/>
        <v>0</v>
      </c>
      <c r="AG20018" s="340">
        <f t="shared" si="3135"/>
        <v>0</v>
      </c>
      <c r="AI20018" s="340">
        <f t="shared" si="3132"/>
        <v>0</v>
      </c>
      <c r="AJ20018" s="340">
        <f t="shared" si="3132"/>
        <v>0</v>
      </c>
      <c r="AK20018" s="340">
        <f t="shared" si="3132"/>
        <v>0</v>
      </c>
      <c r="AL20018" s="340">
        <f t="shared" si="3132"/>
        <v>0</v>
      </c>
      <c r="AM20018" s="340">
        <f t="shared" si="3132"/>
        <v>0</v>
      </c>
    </row>
    <row r="20019" spans="1:39" x14ac:dyDescent="0.35">
      <c r="A20019" s="337">
        <v>41932</v>
      </c>
      <c r="B20019" s="338">
        <f t="shared" si="3127"/>
        <v>2014</v>
      </c>
      <c r="C20019" s="338">
        <f t="shared" si="3128"/>
        <v>10</v>
      </c>
      <c r="D20019" s="338">
        <f t="shared" si="3129"/>
        <v>20</v>
      </c>
      <c r="E20019" s="334">
        <v>0</v>
      </c>
      <c r="F20019" s="334">
        <v>0</v>
      </c>
      <c r="G20019" s="334">
        <v>0</v>
      </c>
      <c r="H20019" s="334">
        <v>0</v>
      </c>
      <c r="I20019" s="334">
        <v>0</v>
      </c>
      <c r="J20019" s="334">
        <v>0</v>
      </c>
      <c r="K20019" s="334">
        <v>0</v>
      </c>
      <c r="L20019" s="334">
        <v>0</v>
      </c>
      <c r="M20019" s="334">
        <v>0</v>
      </c>
      <c r="N20019" s="334">
        <v>0</v>
      </c>
      <c r="O20019" s="334">
        <v>0</v>
      </c>
      <c r="P20019" s="334">
        <v>0</v>
      </c>
      <c r="Q20019" s="334">
        <v>0</v>
      </c>
      <c r="R20019" s="334">
        <v>0</v>
      </c>
      <c r="S20019" s="334">
        <v>0</v>
      </c>
      <c r="T20019" s="334">
        <v>0</v>
      </c>
      <c r="U20019" s="334">
        <v>0</v>
      </c>
      <c r="V20019" s="334">
        <v>0</v>
      </c>
      <c r="W20019" s="334">
        <v>0</v>
      </c>
      <c r="X20019" s="334">
        <v>0</v>
      </c>
      <c r="Y20019" s="334">
        <v>0</v>
      </c>
      <c r="Z20019" s="334">
        <v>0</v>
      </c>
      <c r="AA20019" s="334">
        <v>0</v>
      </c>
      <c r="AB20019" s="334">
        <v>0</v>
      </c>
      <c r="AD20019" s="334">
        <v>0</v>
      </c>
      <c r="AE20019" s="334">
        <f t="shared" si="3133"/>
        <v>0</v>
      </c>
      <c r="AF20019" s="334">
        <f t="shared" si="3134"/>
        <v>0</v>
      </c>
      <c r="AG20019" s="340">
        <f t="shared" si="3135"/>
        <v>0</v>
      </c>
      <c r="AI20019" s="340">
        <f t="shared" si="3132"/>
        <v>0</v>
      </c>
      <c r="AJ20019" s="340">
        <f t="shared" si="3132"/>
        <v>0</v>
      </c>
      <c r="AK20019" s="340">
        <f t="shared" si="3132"/>
        <v>0</v>
      </c>
      <c r="AL20019" s="340">
        <f t="shared" si="3132"/>
        <v>0</v>
      </c>
      <c r="AM20019" s="340">
        <f t="shared" si="3132"/>
        <v>0</v>
      </c>
    </row>
    <row r="20020" spans="1:39" x14ac:dyDescent="0.35">
      <c r="A20020" s="337">
        <v>41933</v>
      </c>
      <c r="B20020" s="338">
        <f t="shared" si="3127"/>
        <v>2014</v>
      </c>
      <c r="C20020" s="338">
        <f t="shared" si="3128"/>
        <v>10</v>
      </c>
      <c r="D20020" s="338">
        <f t="shared" si="3129"/>
        <v>21</v>
      </c>
      <c r="E20020" s="334">
        <v>0</v>
      </c>
      <c r="F20020" s="334">
        <v>0</v>
      </c>
      <c r="G20020" s="334">
        <v>0</v>
      </c>
      <c r="H20020" s="334">
        <v>0</v>
      </c>
      <c r="I20020" s="334">
        <v>0</v>
      </c>
      <c r="J20020" s="334">
        <v>0</v>
      </c>
      <c r="K20020" s="334">
        <v>0</v>
      </c>
      <c r="L20020" s="334">
        <v>0</v>
      </c>
      <c r="M20020" s="334">
        <v>0</v>
      </c>
      <c r="N20020" s="334">
        <v>0</v>
      </c>
      <c r="O20020" s="334">
        <v>0</v>
      </c>
      <c r="P20020" s="334">
        <v>0</v>
      </c>
      <c r="Q20020" s="334">
        <v>0</v>
      </c>
      <c r="R20020" s="334">
        <v>0</v>
      </c>
      <c r="S20020" s="334">
        <v>0</v>
      </c>
      <c r="T20020" s="334">
        <v>0</v>
      </c>
      <c r="U20020" s="334">
        <v>0</v>
      </c>
      <c r="V20020" s="334">
        <v>0</v>
      </c>
      <c r="W20020" s="334">
        <v>0</v>
      </c>
      <c r="X20020" s="334">
        <v>0</v>
      </c>
      <c r="Y20020" s="334">
        <v>0</v>
      </c>
      <c r="Z20020" s="334">
        <v>0</v>
      </c>
      <c r="AA20020" s="334">
        <v>0</v>
      </c>
      <c r="AB20020" s="334">
        <v>0</v>
      </c>
      <c r="AD20020" s="334">
        <v>0</v>
      </c>
      <c r="AE20020" s="334">
        <f t="shared" si="3133"/>
        <v>0</v>
      </c>
      <c r="AF20020" s="334">
        <f t="shared" si="3134"/>
        <v>0</v>
      </c>
      <c r="AG20020" s="340">
        <f t="shared" si="3135"/>
        <v>0</v>
      </c>
      <c r="AI20020" s="340">
        <f t="shared" ref="AI20020:AM20035" si="3136">IF($C20020=AI$1,$AF20020,0)</f>
        <v>0</v>
      </c>
      <c r="AJ20020" s="340">
        <f t="shared" si="3136"/>
        <v>0</v>
      </c>
      <c r="AK20020" s="340">
        <f t="shared" si="3136"/>
        <v>0</v>
      </c>
      <c r="AL20020" s="340">
        <f t="shared" si="3136"/>
        <v>0</v>
      </c>
      <c r="AM20020" s="340">
        <f t="shared" si="3136"/>
        <v>0</v>
      </c>
    </row>
    <row r="20021" spans="1:39" x14ac:dyDescent="0.35">
      <c r="A20021" s="337">
        <v>41934</v>
      </c>
      <c r="B20021" s="338">
        <f t="shared" si="3127"/>
        <v>2014</v>
      </c>
      <c r="C20021" s="338">
        <f t="shared" si="3128"/>
        <v>10</v>
      </c>
      <c r="D20021" s="338">
        <f t="shared" si="3129"/>
        <v>22</v>
      </c>
      <c r="E20021" s="334">
        <v>0</v>
      </c>
      <c r="F20021" s="334">
        <v>0</v>
      </c>
      <c r="G20021" s="334">
        <v>0</v>
      </c>
      <c r="H20021" s="334">
        <v>0</v>
      </c>
      <c r="I20021" s="334">
        <v>0</v>
      </c>
      <c r="J20021" s="334">
        <v>0</v>
      </c>
      <c r="K20021" s="334">
        <v>0</v>
      </c>
      <c r="L20021" s="334">
        <v>0</v>
      </c>
      <c r="M20021" s="334">
        <v>0</v>
      </c>
      <c r="N20021" s="334">
        <v>0</v>
      </c>
      <c r="O20021" s="334">
        <v>0</v>
      </c>
      <c r="P20021" s="334">
        <v>0</v>
      </c>
      <c r="Q20021" s="334">
        <v>0</v>
      </c>
      <c r="R20021" s="334">
        <v>0</v>
      </c>
      <c r="S20021" s="334">
        <v>0</v>
      </c>
      <c r="T20021" s="334">
        <v>0</v>
      </c>
      <c r="U20021" s="334">
        <v>0</v>
      </c>
      <c r="V20021" s="334">
        <v>0</v>
      </c>
      <c r="W20021" s="334">
        <v>0</v>
      </c>
      <c r="X20021" s="334">
        <v>0</v>
      </c>
      <c r="Y20021" s="334">
        <v>0</v>
      </c>
      <c r="Z20021" s="334">
        <v>0</v>
      </c>
      <c r="AA20021" s="334">
        <v>0</v>
      </c>
      <c r="AB20021" s="334">
        <v>0</v>
      </c>
      <c r="AD20021" s="334">
        <v>0</v>
      </c>
      <c r="AE20021" s="334">
        <f t="shared" si="3133"/>
        <v>0</v>
      </c>
      <c r="AF20021" s="334">
        <f t="shared" si="3134"/>
        <v>0</v>
      </c>
      <c r="AG20021" s="340">
        <f t="shared" si="3135"/>
        <v>0</v>
      </c>
      <c r="AI20021" s="340">
        <f t="shared" si="3136"/>
        <v>0</v>
      </c>
      <c r="AJ20021" s="340">
        <f t="shared" si="3136"/>
        <v>0</v>
      </c>
      <c r="AK20021" s="340">
        <f t="shared" si="3136"/>
        <v>0</v>
      </c>
      <c r="AL20021" s="340">
        <f t="shared" si="3136"/>
        <v>0</v>
      </c>
      <c r="AM20021" s="340">
        <f t="shared" si="3136"/>
        <v>0</v>
      </c>
    </row>
    <row r="20022" spans="1:39" x14ac:dyDescent="0.35">
      <c r="A20022" s="337">
        <v>41935</v>
      </c>
      <c r="B20022" s="338">
        <f t="shared" si="3127"/>
        <v>2014</v>
      </c>
      <c r="C20022" s="338">
        <f t="shared" si="3128"/>
        <v>10</v>
      </c>
      <c r="D20022" s="338">
        <f t="shared" si="3129"/>
        <v>23</v>
      </c>
      <c r="E20022" s="334">
        <v>0</v>
      </c>
      <c r="F20022" s="334">
        <v>0</v>
      </c>
      <c r="G20022" s="334">
        <v>0</v>
      </c>
      <c r="H20022" s="334">
        <v>0</v>
      </c>
      <c r="I20022" s="334">
        <v>0</v>
      </c>
      <c r="J20022" s="334">
        <v>0</v>
      </c>
      <c r="K20022" s="334">
        <v>0</v>
      </c>
      <c r="L20022" s="334">
        <v>0</v>
      </c>
      <c r="M20022" s="334">
        <v>0</v>
      </c>
      <c r="N20022" s="334">
        <v>0</v>
      </c>
      <c r="O20022" s="334">
        <v>0</v>
      </c>
      <c r="P20022" s="334">
        <v>0</v>
      </c>
      <c r="Q20022" s="334">
        <v>0</v>
      </c>
      <c r="R20022" s="334">
        <v>0</v>
      </c>
      <c r="S20022" s="334">
        <v>0</v>
      </c>
      <c r="T20022" s="334">
        <v>0</v>
      </c>
      <c r="U20022" s="334">
        <v>0</v>
      </c>
      <c r="V20022" s="334">
        <v>0</v>
      </c>
      <c r="W20022" s="334">
        <v>0</v>
      </c>
      <c r="X20022" s="334">
        <v>0</v>
      </c>
      <c r="Y20022" s="334">
        <v>0</v>
      </c>
      <c r="Z20022" s="334">
        <v>0</v>
      </c>
      <c r="AA20022" s="334">
        <v>0</v>
      </c>
      <c r="AB20022" s="334">
        <v>0</v>
      </c>
      <c r="AD20022" s="334">
        <v>0</v>
      </c>
      <c r="AE20022" s="334">
        <f t="shared" si="3133"/>
        <v>0</v>
      </c>
      <c r="AF20022" s="334">
        <f t="shared" si="3134"/>
        <v>0</v>
      </c>
      <c r="AG20022" s="340">
        <f t="shared" si="3135"/>
        <v>0</v>
      </c>
      <c r="AI20022" s="340">
        <f t="shared" si="3136"/>
        <v>0</v>
      </c>
      <c r="AJ20022" s="340">
        <f t="shared" si="3136"/>
        <v>0</v>
      </c>
      <c r="AK20022" s="340">
        <f t="shared" si="3136"/>
        <v>0</v>
      </c>
      <c r="AL20022" s="340">
        <f t="shared" si="3136"/>
        <v>0</v>
      </c>
      <c r="AM20022" s="340">
        <f t="shared" si="3136"/>
        <v>0</v>
      </c>
    </row>
    <row r="20023" spans="1:39" x14ac:dyDescent="0.35">
      <c r="A20023" s="337">
        <v>41936</v>
      </c>
      <c r="B20023" s="338">
        <f t="shared" si="3127"/>
        <v>2014</v>
      </c>
      <c r="C20023" s="338">
        <f t="shared" si="3128"/>
        <v>10</v>
      </c>
      <c r="D20023" s="338">
        <f t="shared" si="3129"/>
        <v>24</v>
      </c>
      <c r="E20023" s="334">
        <v>0</v>
      </c>
      <c r="F20023" s="334">
        <v>0</v>
      </c>
      <c r="G20023" s="334">
        <v>0</v>
      </c>
      <c r="H20023" s="334">
        <v>0</v>
      </c>
      <c r="I20023" s="334">
        <v>0</v>
      </c>
      <c r="J20023" s="334">
        <v>0</v>
      </c>
      <c r="K20023" s="334">
        <v>0</v>
      </c>
      <c r="L20023" s="334">
        <v>0</v>
      </c>
      <c r="M20023" s="334">
        <v>0</v>
      </c>
      <c r="N20023" s="334">
        <v>0</v>
      </c>
      <c r="O20023" s="334">
        <v>0</v>
      </c>
      <c r="P20023" s="334">
        <v>0</v>
      </c>
      <c r="Q20023" s="334">
        <v>0</v>
      </c>
      <c r="R20023" s="334">
        <v>0</v>
      </c>
      <c r="S20023" s="334">
        <v>0</v>
      </c>
      <c r="T20023" s="334">
        <v>0</v>
      </c>
      <c r="U20023" s="334">
        <v>0</v>
      </c>
      <c r="V20023" s="334">
        <v>0</v>
      </c>
      <c r="W20023" s="334">
        <v>0</v>
      </c>
      <c r="X20023" s="334">
        <v>0</v>
      </c>
      <c r="Y20023" s="334">
        <v>0</v>
      </c>
      <c r="Z20023" s="334">
        <v>0</v>
      </c>
      <c r="AA20023" s="334">
        <v>0</v>
      </c>
      <c r="AB20023" s="334">
        <v>0</v>
      </c>
      <c r="AD20023" s="334">
        <v>0</v>
      </c>
      <c r="AE20023" s="334">
        <f t="shared" si="3133"/>
        <v>0</v>
      </c>
      <c r="AF20023" s="334">
        <f t="shared" si="3134"/>
        <v>0</v>
      </c>
      <c r="AG20023" s="340">
        <f t="shared" si="3135"/>
        <v>0</v>
      </c>
      <c r="AI20023" s="340">
        <f t="shared" si="3136"/>
        <v>0</v>
      </c>
      <c r="AJ20023" s="340">
        <f t="shared" si="3136"/>
        <v>0</v>
      </c>
      <c r="AK20023" s="340">
        <f t="shared" si="3136"/>
        <v>0</v>
      </c>
      <c r="AL20023" s="340">
        <f t="shared" si="3136"/>
        <v>0</v>
      </c>
      <c r="AM20023" s="340">
        <f t="shared" si="3136"/>
        <v>0</v>
      </c>
    </row>
    <row r="20024" spans="1:39" x14ac:dyDescent="0.35">
      <c r="A20024" s="337">
        <v>41937</v>
      </c>
      <c r="B20024" s="338">
        <f t="shared" si="3127"/>
        <v>2014</v>
      </c>
      <c r="C20024" s="338">
        <f t="shared" si="3128"/>
        <v>10</v>
      </c>
      <c r="D20024" s="338">
        <f t="shared" si="3129"/>
        <v>25</v>
      </c>
      <c r="E20024" s="334">
        <v>0</v>
      </c>
      <c r="F20024" s="334">
        <v>0</v>
      </c>
      <c r="G20024" s="334">
        <v>0</v>
      </c>
      <c r="H20024" s="334">
        <v>0</v>
      </c>
      <c r="I20024" s="334">
        <v>0</v>
      </c>
      <c r="J20024" s="334">
        <v>0</v>
      </c>
      <c r="K20024" s="334">
        <v>0</v>
      </c>
      <c r="L20024" s="334">
        <v>0</v>
      </c>
      <c r="M20024" s="334">
        <v>0</v>
      </c>
      <c r="N20024" s="334">
        <v>0</v>
      </c>
      <c r="O20024" s="334">
        <v>0</v>
      </c>
      <c r="P20024" s="334">
        <v>0</v>
      </c>
      <c r="Q20024" s="334">
        <v>0</v>
      </c>
      <c r="R20024" s="334">
        <v>0</v>
      </c>
      <c r="S20024" s="334">
        <v>0</v>
      </c>
      <c r="T20024" s="334">
        <v>0</v>
      </c>
      <c r="U20024" s="334">
        <v>0</v>
      </c>
      <c r="V20024" s="334">
        <v>0</v>
      </c>
      <c r="W20024" s="334">
        <v>0</v>
      </c>
      <c r="X20024" s="334">
        <v>0</v>
      </c>
      <c r="Y20024" s="334">
        <v>0</v>
      </c>
      <c r="Z20024" s="334">
        <v>0</v>
      </c>
      <c r="AA20024" s="334">
        <v>0</v>
      </c>
      <c r="AB20024" s="334">
        <v>0</v>
      </c>
      <c r="AD20024" s="334">
        <v>0</v>
      </c>
      <c r="AE20024" s="334">
        <f t="shared" si="3133"/>
        <v>0</v>
      </c>
      <c r="AF20024" s="334">
        <f t="shared" si="3134"/>
        <v>0</v>
      </c>
      <c r="AG20024" s="340">
        <f t="shared" si="3135"/>
        <v>0</v>
      </c>
      <c r="AI20024" s="340">
        <f t="shared" si="3136"/>
        <v>0</v>
      </c>
      <c r="AJ20024" s="340">
        <f t="shared" si="3136"/>
        <v>0</v>
      </c>
      <c r="AK20024" s="340">
        <f t="shared" si="3136"/>
        <v>0</v>
      </c>
      <c r="AL20024" s="340">
        <f t="shared" si="3136"/>
        <v>0</v>
      </c>
      <c r="AM20024" s="340">
        <f t="shared" si="3136"/>
        <v>0</v>
      </c>
    </row>
    <row r="20025" spans="1:39" x14ac:dyDescent="0.35">
      <c r="A20025" s="337">
        <v>41938</v>
      </c>
      <c r="B20025" s="338">
        <f t="shared" si="3127"/>
        <v>2014</v>
      </c>
      <c r="C20025" s="338">
        <f t="shared" si="3128"/>
        <v>10</v>
      </c>
      <c r="D20025" s="338">
        <f t="shared" si="3129"/>
        <v>26</v>
      </c>
      <c r="E20025" s="334">
        <v>0</v>
      </c>
      <c r="F20025" s="334">
        <v>0</v>
      </c>
      <c r="G20025" s="334">
        <v>0</v>
      </c>
      <c r="H20025" s="334">
        <v>0</v>
      </c>
      <c r="I20025" s="334">
        <v>0</v>
      </c>
      <c r="J20025" s="334">
        <v>0</v>
      </c>
      <c r="K20025" s="334">
        <v>0</v>
      </c>
      <c r="L20025" s="334">
        <v>0</v>
      </c>
      <c r="M20025" s="334">
        <v>0</v>
      </c>
      <c r="N20025" s="334">
        <v>0</v>
      </c>
      <c r="O20025" s="334">
        <v>0</v>
      </c>
      <c r="P20025" s="334">
        <v>0</v>
      </c>
      <c r="Q20025" s="334">
        <v>0</v>
      </c>
      <c r="R20025" s="334">
        <v>0</v>
      </c>
      <c r="S20025" s="334">
        <v>0</v>
      </c>
      <c r="T20025" s="334">
        <v>0</v>
      </c>
      <c r="U20025" s="334">
        <v>0</v>
      </c>
      <c r="V20025" s="334">
        <v>0</v>
      </c>
      <c r="W20025" s="334">
        <v>0</v>
      </c>
      <c r="X20025" s="334">
        <v>0</v>
      </c>
      <c r="Y20025" s="334">
        <v>0</v>
      </c>
      <c r="Z20025" s="334">
        <v>0</v>
      </c>
      <c r="AA20025" s="334">
        <v>0</v>
      </c>
      <c r="AB20025" s="334">
        <v>0</v>
      </c>
      <c r="AD20025" s="334">
        <v>0</v>
      </c>
      <c r="AE20025" s="334">
        <f t="shared" si="3133"/>
        <v>0</v>
      </c>
      <c r="AF20025" s="334">
        <f t="shared" si="3134"/>
        <v>0</v>
      </c>
      <c r="AG20025" s="340">
        <f t="shared" si="3135"/>
        <v>0</v>
      </c>
      <c r="AI20025" s="340">
        <f t="shared" si="3136"/>
        <v>0</v>
      </c>
      <c r="AJ20025" s="340">
        <f t="shared" si="3136"/>
        <v>0</v>
      </c>
      <c r="AK20025" s="340">
        <f t="shared" si="3136"/>
        <v>0</v>
      </c>
      <c r="AL20025" s="340">
        <f t="shared" si="3136"/>
        <v>0</v>
      </c>
      <c r="AM20025" s="340">
        <f t="shared" si="3136"/>
        <v>0</v>
      </c>
    </row>
    <row r="20026" spans="1:39" x14ac:dyDescent="0.35">
      <c r="A20026" s="337">
        <v>41939</v>
      </c>
      <c r="B20026" s="338">
        <f t="shared" si="3127"/>
        <v>2014</v>
      </c>
      <c r="C20026" s="338">
        <f t="shared" si="3128"/>
        <v>10</v>
      </c>
      <c r="D20026" s="338">
        <f t="shared" si="3129"/>
        <v>27</v>
      </c>
      <c r="E20026" s="334">
        <v>0</v>
      </c>
      <c r="F20026" s="334">
        <v>0</v>
      </c>
      <c r="G20026" s="334">
        <v>0</v>
      </c>
      <c r="H20026" s="334">
        <v>0</v>
      </c>
      <c r="I20026" s="334">
        <v>0</v>
      </c>
      <c r="J20026" s="334">
        <v>0</v>
      </c>
      <c r="K20026" s="334">
        <v>0</v>
      </c>
      <c r="L20026" s="334">
        <v>0</v>
      </c>
      <c r="M20026" s="334">
        <v>0</v>
      </c>
      <c r="N20026" s="334">
        <v>0</v>
      </c>
      <c r="O20026" s="334">
        <v>0</v>
      </c>
      <c r="P20026" s="334">
        <v>0</v>
      </c>
      <c r="Q20026" s="334">
        <v>0</v>
      </c>
      <c r="R20026" s="334">
        <v>0</v>
      </c>
      <c r="S20026" s="334">
        <v>0</v>
      </c>
      <c r="T20026" s="334">
        <v>0</v>
      </c>
      <c r="U20026" s="334">
        <v>0</v>
      </c>
      <c r="V20026" s="334">
        <v>0</v>
      </c>
      <c r="W20026" s="334">
        <v>0</v>
      </c>
      <c r="X20026" s="334">
        <v>0</v>
      </c>
      <c r="Y20026" s="334">
        <v>0</v>
      </c>
      <c r="Z20026" s="334">
        <v>0</v>
      </c>
      <c r="AA20026" s="334">
        <v>0</v>
      </c>
      <c r="AB20026" s="334">
        <v>0</v>
      </c>
      <c r="AD20026" s="334">
        <v>0</v>
      </c>
      <c r="AE20026" s="334">
        <f t="shared" si="3133"/>
        <v>0</v>
      </c>
      <c r="AF20026" s="334">
        <f t="shared" si="3134"/>
        <v>0</v>
      </c>
      <c r="AG20026" s="340">
        <f t="shared" si="3135"/>
        <v>0</v>
      </c>
      <c r="AI20026" s="340">
        <f t="shared" si="3136"/>
        <v>0</v>
      </c>
      <c r="AJ20026" s="340">
        <f t="shared" si="3136"/>
        <v>0</v>
      </c>
      <c r="AK20026" s="340">
        <f t="shared" si="3136"/>
        <v>0</v>
      </c>
      <c r="AL20026" s="340">
        <f t="shared" si="3136"/>
        <v>0</v>
      </c>
      <c r="AM20026" s="340">
        <f t="shared" si="3136"/>
        <v>0</v>
      </c>
    </row>
    <row r="20027" spans="1:39" x14ac:dyDescent="0.35">
      <c r="A20027" s="337">
        <v>41940</v>
      </c>
      <c r="B20027" s="338">
        <f t="shared" si="3127"/>
        <v>2014</v>
      </c>
      <c r="C20027" s="338">
        <f t="shared" si="3128"/>
        <v>10</v>
      </c>
      <c r="D20027" s="338">
        <f t="shared" si="3129"/>
        <v>28</v>
      </c>
      <c r="E20027" s="334">
        <v>0</v>
      </c>
      <c r="F20027" s="334">
        <v>0</v>
      </c>
      <c r="G20027" s="334">
        <v>0</v>
      </c>
      <c r="H20027" s="334">
        <v>0</v>
      </c>
      <c r="I20027" s="334">
        <v>0</v>
      </c>
      <c r="J20027" s="334">
        <v>0</v>
      </c>
      <c r="K20027" s="334">
        <v>0</v>
      </c>
      <c r="L20027" s="334">
        <v>0</v>
      </c>
      <c r="M20027" s="334">
        <v>0</v>
      </c>
      <c r="N20027" s="334">
        <v>0</v>
      </c>
      <c r="O20027" s="334">
        <v>0</v>
      </c>
      <c r="P20027" s="334">
        <v>0</v>
      </c>
      <c r="Q20027" s="334">
        <v>0</v>
      </c>
      <c r="R20027" s="334">
        <v>0</v>
      </c>
      <c r="S20027" s="334">
        <v>0</v>
      </c>
      <c r="T20027" s="334">
        <v>0</v>
      </c>
      <c r="U20027" s="334">
        <v>0</v>
      </c>
      <c r="V20027" s="334">
        <v>0</v>
      </c>
      <c r="W20027" s="334">
        <v>0</v>
      </c>
      <c r="X20027" s="334">
        <v>0</v>
      </c>
      <c r="Y20027" s="334">
        <v>0</v>
      </c>
      <c r="Z20027" s="334">
        <v>0</v>
      </c>
      <c r="AA20027" s="334">
        <v>0</v>
      </c>
      <c r="AB20027" s="334">
        <v>0</v>
      </c>
      <c r="AD20027" s="334">
        <v>0</v>
      </c>
      <c r="AE20027" s="334">
        <f t="shared" si="3133"/>
        <v>0</v>
      </c>
      <c r="AF20027" s="334">
        <f t="shared" si="3134"/>
        <v>0</v>
      </c>
      <c r="AG20027" s="340">
        <f t="shared" si="3135"/>
        <v>0</v>
      </c>
      <c r="AI20027" s="340">
        <f t="shared" si="3136"/>
        <v>0</v>
      </c>
      <c r="AJ20027" s="340">
        <f t="shared" si="3136"/>
        <v>0</v>
      </c>
      <c r="AK20027" s="340">
        <f t="shared" si="3136"/>
        <v>0</v>
      </c>
      <c r="AL20027" s="340">
        <f t="shared" si="3136"/>
        <v>0</v>
      </c>
      <c r="AM20027" s="340">
        <f t="shared" si="3136"/>
        <v>0</v>
      </c>
    </row>
    <row r="20028" spans="1:39" x14ac:dyDescent="0.35">
      <c r="A20028" s="337">
        <v>41941</v>
      </c>
      <c r="B20028" s="338">
        <f t="shared" si="3127"/>
        <v>2014</v>
      </c>
      <c r="C20028" s="338">
        <f t="shared" si="3128"/>
        <v>10</v>
      </c>
      <c r="D20028" s="338">
        <f t="shared" si="3129"/>
        <v>29</v>
      </c>
      <c r="E20028" s="334">
        <v>0</v>
      </c>
      <c r="F20028" s="334">
        <v>0</v>
      </c>
      <c r="G20028" s="334">
        <v>0</v>
      </c>
      <c r="H20028" s="334">
        <v>0</v>
      </c>
      <c r="I20028" s="334">
        <v>0</v>
      </c>
      <c r="J20028" s="334">
        <v>0</v>
      </c>
      <c r="K20028" s="334">
        <v>0</v>
      </c>
      <c r="L20028" s="334">
        <v>0</v>
      </c>
      <c r="M20028" s="334">
        <v>0</v>
      </c>
      <c r="N20028" s="334">
        <v>0</v>
      </c>
      <c r="O20028" s="334">
        <v>0</v>
      </c>
      <c r="P20028" s="334">
        <v>0</v>
      </c>
      <c r="Q20028" s="334">
        <v>0</v>
      </c>
      <c r="R20028" s="334">
        <v>0</v>
      </c>
      <c r="S20028" s="334">
        <v>0</v>
      </c>
      <c r="T20028" s="334">
        <v>0</v>
      </c>
      <c r="U20028" s="334">
        <v>0</v>
      </c>
      <c r="V20028" s="334">
        <v>0</v>
      </c>
      <c r="W20028" s="334">
        <v>0</v>
      </c>
      <c r="X20028" s="334">
        <v>0</v>
      </c>
      <c r="Y20028" s="334">
        <v>0</v>
      </c>
      <c r="Z20028" s="334">
        <v>0</v>
      </c>
      <c r="AA20028" s="334">
        <v>0</v>
      </c>
      <c r="AB20028" s="334">
        <v>0</v>
      </c>
      <c r="AD20028" s="334">
        <v>0</v>
      </c>
      <c r="AE20028" s="334">
        <f t="shared" si="3133"/>
        <v>0</v>
      </c>
      <c r="AF20028" s="334">
        <f t="shared" si="3134"/>
        <v>0</v>
      </c>
      <c r="AG20028" s="340">
        <f t="shared" si="3135"/>
        <v>0</v>
      </c>
      <c r="AI20028" s="340">
        <f t="shared" si="3136"/>
        <v>0</v>
      </c>
      <c r="AJ20028" s="340">
        <f t="shared" si="3136"/>
        <v>0</v>
      </c>
      <c r="AK20028" s="340">
        <f t="shared" si="3136"/>
        <v>0</v>
      </c>
      <c r="AL20028" s="340">
        <f t="shared" si="3136"/>
        <v>0</v>
      </c>
      <c r="AM20028" s="340">
        <f t="shared" si="3136"/>
        <v>0</v>
      </c>
    </row>
    <row r="20029" spans="1:39" x14ac:dyDescent="0.35">
      <c r="A20029" s="337">
        <v>41942</v>
      </c>
      <c r="B20029" s="338">
        <f t="shared" si="3127"/>
        <v>2014</v>
      </c>
      <c r="C20029" s="338">
        <f t="shared" si="3128"/>
        <v>10</v>
      </c>
      <c r="D20029" s="338">
        <f t="shared" si="3129"/>
        <v>30</v>
      </c>
      <c r="E20029" s="334">
        <v>0</v>
      </c>
      <c r="F20029" s="334">
        <v>0</v>
      </c>
      <c r="G20029" s="334">
        <v>0</v>
      </c>
      <c r="H20029" s="334">
        <v>0</v>
      </c>
      <c r="I20029" s="334">
        <v>0</v>
      </c>
      <c r="J20029" s="334">
        <v>0</v>
      </c>
      <c r="K20029" s="334">
        <v>0</v>
      </c>
      <c r="L20029" s="334">
        <v>0</v>
      </c>
      <c r="M20029" s="334">
        <v>0</v>
      </c>
      <c r="N20029" s="334">
        <v>0</v>
      </c>
      <c r="O20029" s="334">
        <v>0</v>
      </c>
      <c r="P20029" s="334">
        <v>0</v>
      </c>
      <c r="Q20029" s="334">
        <v>0</v>
      </c>
      <c r="R20029" s="334">
        <v>0</v>
      </c>
      <c r="S20029" s="334">
        <v>0</v>
      </c>
      <c r="T20029" s="334">
        <v>0</v>
      </c>
      <c r="U20029" s="334">
        <v>0</v>
      </c>
      <c r="V20029" s="334">
        <v>0</v>
      </c>
      <c r="W20029" s="334">
        <v>0</v>
      </c>
      <c r="X20029" s="334">
        <v>0</v>
      </c>
      <c r="Y20029" s="334">
        <v>0</v>
      </c>
      <c r="Z20029" s="334">
        <v>0</v>
      </c>
      <c r="AA20029" s="334">
        <v>0</v>
      </c>
      <c r="AB20029" s="334">
        <v>0</v>
      </c>
      <c r="AD20029" s="334">
        <v>0</v>
      </c>
      <c r="AE20029" s="334">
        <f t="shared" si="3133"/>
        <v>0</v>
      </c>
      <c r="AF20029" s="334">
        <f t="shared" si="3134"/>
        <v>0</v>
      </c>
      <c r="AG20029" s="340">
        <f t="shared" si="3135"/>
        <v>0</v>
      </c>
      <c r="AI20029" s="340">
        <f t="shared" si="3136"/>
        <v>0</v>
      </c>
      <c r="AJ20029" s="340">
        <f t="shared" si="3136"/>
        <v>0</v>
      </c>
      <c r="AK20029" s="340">
        <f t="shared" si="3136"/>
        <v>0</v>
      </c>
      <c r="AL20029" s="340">
        <f t="shared" si="3136"/>
        <v>0</v>
      </c>
      <c r="AM20029" s="340">
        <f t="shared" si="3136"/>
        <v>0</v>
      </c>
    </row>
    <row r="20030" spans="1:39" x14ac:dyDescent="0.35">
      <c r="A20030" s="337">
        <v>41943</v>
      </c>
      <c r="B20030" s="338">
        <f t="shared" si="3127"/>
        <v>2014</v>
      </c>
      <c r="C20030" s="338">
        <f t="shared" si="3128"/>
        <v>10</v>
      </c>
      <c r="D20030" s="338">
        <f t="shared" si="3129"/>
        <v>31</v>
      </c>
      <c r="E20030" s="334">
        <v>0</v>
      </c>
      <c r="F20030" s="334">
        <v>0</v>
      </c>
      <c r="G20030" s="334">
        <v>0</v>
      </c>
      <c r="H20030" s="334">
        <v>0</v>
      </c>
      <c r="I20030" s="334">
        <v>0</v>
      </c>
      <c r="J20030" s="334">
        <v>0</v>
      </c>
      <c r="K20030" s="334">
        <v>0</v>
      </c>
      <c r="L20030" s="334">
        <v>0</v>
      </c>
      <c r="M20030" s="334">
        <v>0</v>
      </c>
      <c r="N20030" s="334">
        <v>0</v>
      </c>
      <c r="O20030" s="334">
        <v>0</v>
      </c>
      <c r="P20030" s="334">
        <v>0</v>
      </c>
      <c r="Q20030" s="334">
        <v>0</v>
      </c>
      <c r="R20030" s="334">
        <v>0</v>
      </c>
      <c r="S20030" s="334">
        <v>0</v>
      </c>
      <c r="T20030" s="334">
        <v>0</v>
      </c>
      <c r="U20030" s="334">
        <v>0</v>
      </c>
      <c r="V20030" s="334">
        <v>0</v>
      </c>
      <c r="W20030" s="334">
        <v>0</v>
      </c>
      <c r="X20030" s="334">
        <v>0</v>
      </c>
      <c r="Y20030" s="334">
        <v>0</v>
      </c>
      <c r="Z20030" s="334">
        <v>0</v>
      </c>
      <c r="AA20030" s="334">
        <v>0</v>
      </c>
      <c r="AB20030" s="334">
        <v>0</v>
      </c>
      <c r="AD20030" s="334">
        <v>0</v>
      </c>
      <c r="AE20030" s="334">
        <f t="shared" si="3133"/>
        <v>0</v>
      </c>
      <c r="AF20030" s="334">
        <f t="shared" si="3134"/>
        <v>0</v>
      </c>
      <c r="AG20030" s="340">
        <f t="shared" si="3135"/>
        <v>0</v>
      </c>
      <c r="AI20030" s="340">
        <f t="shared" si="3136"/>
        <v>0</v>
      </c>
      <c r="AJ20030" s="340">
        <f t="shared" si="3136"/>
        <v>0</v>
      </c>
      <c r="AK20030" s="340">
        <f t="shared" si="3136"/>
        <v>0</v>
      </c>
      <c r="AL20030" s="340">
        <f t="shared" si="3136"/>
        <v>0</v>
      </c>
      <c r="AM20030" s="340">
        <f t="shared" si="3136"/>
        <v>0</v>
      </c>
    </row>
    <row r="20031" spans="1:39" x14ac:dyDescent="0.35">
      <c r="A20031" s="337">
        <v>41944</v>
      </c>
      <c r="B20031" s="338">
        <f t="shared" si="3127"/>
        <v>2014</v>
      </c>
      <c r="C20031" s="338">
        <f t="shared" si="3128"/>
        <v>11</v>
      </c>
      <c r="D20031" s="338">
        <f t="shared" si="3129"/>
        <v>1</v>
      </c>
      <c r="E20031" s="334">
        <v>0</v>
      </c>
      <c r="F20031" s="334">
        <v>0</v>
      </c>
      <c r="G20031" s="334">
        <v>0</v>
      </c>
      <c r="H20031" s="334">
        <v>0</v>
      </c>
      <c r="I20031" s="334">
        <v>0</v>
      </c>
      <c r="J20031" s="334">
        <v>0</v>
      </c>
      <c r="K20031" s="334">
        <v>0</v>
      </c>
      <c r="L20031" s="334">
        <v>0</v>
      </c>
      <c r="M20031" s="334">
        <v>0</v>
      </c>
      <c r="N20031" s="334">
        <v>0</v>
      </c>
      <c r="O20031" s="334">
        <v>0</v>
      </c>
      <c r="P20031" s="334">
        <v>1</v>
      </c>
      <c r="Q20031" s="334">
        <v>1</v>
      </c>
      <c r="R20031" s="334">
        <v>0</v>
      </c>
      <c r="S20031" s="334">
        <v>1</v>
      </c>
      <c r="T20031" s="334">
        <v>0.9</v>
      </c>
      <c r="U20031" s="334">
        <v>1</v>
      </c>
      <c r="V20031" s="334">
        <v>1</v>
      </c>
      <c r="W20031" s="334">
        <v>1</v>
      </c>
      <c r="X20031" s="334">
        <v>1</v>
      </c>
      <c r="Y20031" s="334">
        <v>1</v>
      </c>
      <c r="Z20031" s="334">
        <v>0.9</v>
      </c>
      <c r="AA20031" s="334">
        <v>1</v>
      </c>
      <c r="AB20031" s="334">
        <v>1</v>
      </c>
      <c r="AD20031" s="334">
        <v>11.8</v>
      </c>
      <c r="AE20031" s="334">
        <f t="shared" si="3133"/>
        <v>11.8</v>
      </c>
      <c r="AF20031" s="334">
        <f t="shared" si="3134"/>
        <v>11.8</v>
      </c>
      <c r="AG20031" s="340">
        <f t="shared" si="3135"/>
        <v>0</v>
      </c>
      <c r="AI20031" s="340">
        <f t="shared" si="3136"/>
        <v>0</v>
      </c>
      <c r="AJ20031" s="340">
        <f t="shared" si="3136"/>
        <v>0</v>
      </c>
      <c r="AK20031" s="340">
        <f t="shared" si="3136"/>
        <v>0</v>
      </c>
      <c r="AL20031" s="340">
        <f t="shared" si="3136"/>
        <v>0</v>
      </c>
      <c r="AM20031" s="340">
        <f t="shared" si="3136"/>
        <v>0</v>
      </c>
    </row>
    <row r="20032" spans="1:39" x14ac:dyDescent="0.35">
      <c r="A20032" s="337">
        <v>41945</v>
      </c>
      <c r="B20032" s="338">
        <f t="shared" si="3127"/>
        <v>2014</v>
      </c>
      <c r="C20032" s="338">
        <f t="shared" si="3128"/>
        <v>11</v>
      </c>
      <c r="D20032" s="338">
        <f t="shared" si="3129"/>
        <v>2</v>
      </c>
      <c r="E20032" s="334">
        <v>0.6</v>
      </c>
      <c r="F20032" s="334">
        <v>0.6</v>
      </c>
      <c r="G20032" s="334">
        <v>0.7</v>
      </c>
      <c r="H20032" s="334">
        <v>0.6</v>
      </c>
      <c r="I20032" s="334">
        <v>0.6</v>
      </c>
      <c r="J20032" s="334">
        <v>0.6</v>
      </c>
      <c r="K20032" s="334">
        <v>0.6</v>
      </c>
      <c r="L20032" s="334">
        <v>0.6</v>
      </c>
      <c r="M20032" s="334">
        <v>0.7</v>
      </c>
      <c r="N20032" s="334">
        <v>0.6</v>
      </c>
      <c r="O20032" s="334">
        <v>0.6</v>
      </c>
      <c r="P20032" s="334">
        <v>0.6</v>
      </c>
      <c r="Q20032" s="334">
        <v>0</v>
      </c>
      <c r="R20032" s="334">
        <v>0</v>
      </c>
      <c r="S20032" s="334">
        <v>0</v>
      </c>
      <c r="T20032" s="334">
        <v>0</v>
      </c>
      <c r="U20032" s="334">
        <v>0</v>
      </c>
      <c r="V20032" s="334">
        <v>0</v>
      </c>
      <c r="W20032" s="334">
        <v>0</v>
      </c>
      <c r="X20032" s="334">
        <v>0</v>
      </c>
      <c r="Y20032" s="334">
        <v>0</v>
      </c>
      <c r="Z20032" s="334">
        <v>0</v>
      </c>
      <c r="AA20032" s="334">
        <v>0</v>
      </c>
      <c r="AB20032" s="334">
        <v>0</v>
      </c>
      <c r="AD20032" s="334">
        <v>7.4</v>
      </c>
      <c r="AE20032" s="334">
        <f t="shared" si="3133"/>
        <v>7.4</v>
      </c>
      <c r="AF20032" s="334">
        <f t="shared" si="3134"/>
        <v>7.3999999999999986</v>
      </c>
      <c r="AG20032" s="340">
        <f t="shared" si="3135"/>
        <v>1.7763568394002505E-15</v>
      </c>
      <c r="AI20032" s="340">
        <f t="shared" si="3136"/>
        <v>0</v>
      </c>
      <c r="AJ20032" s="340">
        <f t="shared" si="3136"/>
        <v>0</v>
      </c>
      <c r="AK20032" s="340">
        <f t="shared" si="3136"/>
        <v>0</v>
      </c>
      <c r="AL20032" s="340">
        <f t="shared" si="3136"/>
        <v>0</v>
      </c>
      <c r="AM20032" s="340">
        <f t="shared" si="3136"/>
        <v>0</v>
      </c>
    </row>
    <row r="20033" spans="1:39" x14ac:dyDescent="0.35">
      <c r="A20033" s="337">
        <v>41946</v>
      </c>
      <c r="B20033" s="338">
        <f t="shared" si="3127"/>
        <v>2014</v>
      </c>
      <c r="C20033" s="338">
        <f t="shared" si="3128"/>
        <v>11</v>
      </c>
      <c r="D20033" s="338">
        <f t="shared" si="3129"/>
        <v>3</v>
      </c>
      <c r="E20033" s="334">
        <v>0</v>
      </c>
      <c r="F20033" s="334">
        <v>0</v>
      </c>
      <c r="G20033" s="334">
        <v>0</v>
      </c>
      <c r="H20033" s="334">
        <v>0</v>
      </c>
      <c r="I20033" s="334">
        <v>0</v>
      </c>
      <c r="J20033" s="334">
        <v>0</v>
      </c>
      <c r="K20033" s="334">
        <v>0</v>
      </c>
      <c r="L20033" s="334">
        <v>0</v>
      </c>
      <c r="M20033" s="334">
        <v>0</v>
      </c>
      <c r="N20033" s="334">
        <v>0</v>
      </c>
      <c r="O20033" s="334">
        <v>0</v>
      </c>
      <c r="P20033" s="334">
        <v>0</v>
      </c>
      <c r="Q20033" s="334">
        <v>0</v>
      </c>
      <c r="R20033" s="334">
        <v>0</v>
      </c>
      <c r="S20033" s="334">
        <v>0</v>
      </c>
      <c r="T20033" s="334">
        <v>0</v>
      </c>
      <c r="U20033" s="334">
        <v>0</v>
      </c>
      <c r="V20033" s="334">
        <v>0</v>
      </c>
      <c r="W20033" s="334">
        <v>0</v>
      </c>
      <c r="X20033" s="334">
        <v>0</v>
      </c>
      <c r="Y20033" s="334">
        <v>0</v>
      </c>
      <c r="Z20033" s="334">
        <v>0</v>
      </c>
      <c r="AA20033" s="334">
        <v>0</v>
      </c>
      <c r="AB20033" s="334">
        <v>0</v>
      </c>
      <c r="AD20033" s="334">
        <v>0</v>
      </c>
      <c r="AE20033" s="334">
        <f t="shared" si="3133"/>
        <v>0</v>
      </c>
      <c r="AF20033" s="334">
        <f t="shared" si="3134"/>
        <v>0</v>
      </c>
      <c r="AG20033" s="340">
        <f t="shared" si="3135"/>
        <v>0</v>
      </c>
      <c r="AI20033" s="340">
        <f t="shared" si="3136"/>
        <v>0</v>
      </c>
      <c r="AJ20033" s="340">
        <f t="shared" si="3136"/>
        <v>0</v>
      </c>
      <c r="AK20033" s="340">
        <f t="shared" si="3136"/>
        <v>0</v>
      </c>
      <c r="AL20033" s="340">
        <f t="shared" si="3136"/>
        <v>0</v>
      </c>
      <c r="AM20033" s="340">
        <f t="shared" si="3136"/>
        <v>0</v>
      </c>
    </row>
    <row r="20034" spans="1:39" x14ac:dyDescent="0.35">
      <c r="A20034" s="337">
        <v>41947</v>
      </c>
      <c r="B20034" s="338">
        <f t="shared" si="3127"/>
        <v>2014</v>
      </c>
      <c r="C20034" s="338">
        <f t="shared" si="3128"/>
        <v>11</v>
      </c>
      <c r="D20034" s="338">
        <f t="shared" si="3129"/>
        <v>4</v>
      </c>
      <c r="E20034" s="334">
        <v>0</v>
      </c>
      <c r="F20034" s="334">
        <v>0</v>
      </c>
      <c r="G20034" s="334">
        <v>0</v>
      </c>
      <c r="H20034" s="334">
        <v>0</v>
      </c>
      <c r="I20034" s="334">
        <v>0</v>
      </c>
      <c r="J20034" s="334">
        <v>0</v>
      </c>
      <c r="K20034" s="334">
        <v>0</v>
      </c>
      <c r="L20034" s="334">
        <v>0</v>
      </c>
      <c r="M20034" s="334">
        <v>0</v>
      </c>
      <c r="N20034" s="334">
        <v>0</v>
      </c>
      <c r="O20034" s="334">
        <v>0</v>
      </c>
      <c r="P20034" s="334">
        <v>0</v>
      </c>
      <c r="Q20034" s="334">
        <v>0</v>
      </c>
      <c r="R20034" s="334">
        <v>0</v>
      </c>
      <c r="S20034" s="334">
        <v>0</v>
      </c>
      <c r="T20034" s="334">
        <v>0</v>
      </c>
      <c r="U20034" s="334">
        <v>0</v>
      </c>
      <c r="V20034" s="334">
        <v>0</v>
      </c>
      <c r="W20034" s="334">
        <v>0</v>
      </c>
      <c r="X20034" s="334">
        <v>0</v>
      </c>
      <c r="Y20034" s="334">
        <v>0</v>
      </c>
      <c r="Z20034" s="334">
        <v>0</v>
      </c>
      <c r="AA20034" s="334">
        <v>0</v>
      </c>
      <c r="AB20034" s="334">
        <v>0</v>
      </c>
      <c r="AD20034" s="334">
        <v>0</v>
      </c>
      <c r="AE20034" s="334">
        <f t="shared" si="3133"/>
        <v>0</v>
      </c>
      <c r="AF20034" s="334">
        <f t="shared" si="3134"/>
        <v>0</v>
      </c>
      <c r="AG20034" s="340">
        <f t="shared" si="3135"/>
        <v>0</v>
      </c>
      <c r="AI20034" s="340">
        <f t="shared" si="3136"/>
        <v>0</v>
      </c>
      <c r="AJ20034" s="340">
        <f t="shared" si="3136"/>
        <v>0</v>
      </c>
      <c r="AK20034" s="340">
        <f t="shared" si="3136"/>
        <v>0</v>
      </c>
      <c r="AL20034" s="340">
        <f t="shared" si="3136"/>
        <v>0</v>
      </c>
      <c r="AM20034" s="340">
        <f t="shared" si="3136"/>
        <v>0</v>
      </c>
    </row>
    <row r="20035" spans="1:39" x14ac:dyDescent="0.35">
      <c r="A20035" s="337">
        <v>41948</v>
      </c>
      <c r="B20035" s="338">
        <f t="shared" si="3127"/>
        <v>2014</v>
      </c>
      <c r="C20035" s="338">
        <f t="shared" si="3128"/>
        <v>11</v>
      </c>
      <c r="D20035" s="338">
        <f t="shared" si="3129"/>
        <v>5</v>
      </c>
      <c r="E20035" s="334">
        <v>0</v>
      </c>
      <c r="F20035" s="334">
        <v>0</v>
      </c>
      <c r="G20035" s="334">
        <v>0</v>
      </c>
      <c r="H20035" s="334">
        <v>0</v>
      </c>
      <c r="I20035" s="334">
        <v>0</v>
      </c>
      <c r="J20035" s="334">
        <v>0</v>
      </c>
      <c r="K20035" s="334">
        <v>0</v>
      </c>
      <c r="L20035" s="334">
        <v>0</v>
      </c>
      <c r="M20035" s="334">
        <v>0</v>
      </c>
      <c r="N20035" s="334">
        <v>0</v>
      </c>
      <c r="O20035" s="334">
        <v>0</v>
      </c>
      <c r="P20035" s="334">
        <v>0</v>
      </c>
      <c r="Q20035" s="334">
        <v>0</v>
      </c>
      <c r="R20035" s="334">
        <v>0</v>
      </c>
      <c r="S20035" s="334">
        <v>0</v>
      </c>
      <c r="T20035" s="334">
        <v>0</v>
      </c>
      <c r="U20035" s="334">
        <v>0</v>
      </c>
      <c r="V20035" s="334">
        <v>0</v>
      </c>
      <c r="W20035" s="334">
        <v>0</v>
      </c>
      <c r="X20035" s="334">
        <v>0</v>
      </c>
      <c r="Y20035" s="334">
        <v>0</v>
      </c>
      <c r="Z20035" s="334">
        <v>0</v>
      </c>
      <c r="AA20035" s="334">
        <v>0</v>
      </c>
      <c r="AB20035" s="334">
        <v>0</v>
      </c>
      <c r="AD20035" s="334">
        <v>0</v>
      </c>
      <c r="AE20035" s="334">
        <f t="shared" si="3133"/>
        <v>0</v>
      </c>
      <c r="AF20035" s="334">
        <f t="shared" si="3134"/>
        <v>0</v>
      </c>
      <c r="AG20035" s="340">
        <f t="shared" si="3135"/>
        <v>0</v>
      </c>
      <c r="AI20035" s="340">
        <f t="shared" si="3136"/>
        <v>0</v>
      </c>
      <c r="AJ20035" s="340">
        <f t="shared" si="3136"/>
        <v>0</v>
      </c>
      <c r="AK20035" s="340">
        <f t="shared" si="3136"/>
        <v>0</v>
      </c>
      <c r="AL20035" s="340">
        <f t="shared" si="3136"/>
        <v>0</v>
      </c>
      <c r="AM20035" s="340">
        <f t="shared" si="3136"/>
        <v>0</v>
      </c>
    </row>
    <row r="20036" spans="1:39" x14ac:dyDescent="0.35">
      <c r="A20036" s="337">
        <v>41949</v>
      </c>
      <c r="B20036" s="338">
        <f t="shared" ref="B20036:B20091" si="3137">YEAR(A20036)</f>
        <v>2014</v>
      </c>
      <c r="C20036" s="338">
        <f t="shared" ref="C20036:C20091" si="3138">MONTH(A20036)</f>
        <v>11</v>
      </c>
      <c r="D20036" s="338">
        <f t="shared" ref="D20036:D20091" si="3139">DAY(A20036)</f>
        <v>6</v>
      </c>
      <c r="E20036" s="334">
        <v>0</v>
      </c>
      <c r="F20036" s="334">
        <v>0</v>
      </c>
      <c r="G20036" s="334">
        <v>0</v>
      </c>
      <c r="H20036" s="334">
        <v>0</v>
      </c>
      <c r="I20036" s="334">
        <v>0</v>
      </c>
      <c r="J20036" s="334">
        <v>0</v>
      </c>
      <c r="K20036" s="334">
        <v>0</v>
      </c>
      <c r="L20036" s="334">
        <v>0</v>
      </c>
      <c r="M20036" s="334">
        <v>0</v>
      </c>
      <c r="N20036" s="334">
        <v>0</v>
      </c>
      <c r="O20036" s="334">
        <v>0</v>
      </c>
      <c r="P20036" s="334">
        <v>0</v>
      </c>
      <c r="Q20036" s="334">
        <v>0</v>
      </c>
      <c r="R20036" s="334">
        <v>0</v>
      </c>
      <c r="S20036" s="334">
        <v>0</v>
      </c>
      <c r="T20036" s="334">
        <v>0</v>
      </c>
      <c r="U20036" s="334">
        <v>0</v>
      </c>
      <c r="V20036" s="334">
        <v>0</v>
      </c>
      <c r="W20036" s="334">
        <v>0</v>
      </c>
      <c r="X20036" s="334">
        <v>0</v>
      </c>
      <c r="Y20036" s="334">
        <v>0</v>
      </c>
      <c r="Z20036" s="334">
        <v>0</v>
      </c>
      <c r="AA20036" s="334">
        <v>0</v>
      </c>
      <c r="AB20036" s="334">
        <v>0</v>
      </c>
      <c r="AD20036" s="334">
        <v>0</v>
      </c>
      <c r="AE20036" s="334">
        <f t="shared" si="3133"/>
        <v>0</v>
      </c>
      <c r="AF20036" s="334">
        <f t="shared" si="3134"/>
        <v>0</v>
      </c>
      <c r="AG20036" s="340">
        <f t="shared" si="3135"/>
        <v>0</v>
      </c>
      <c r="AI20036" s="340">
        <f t="shared" ref="AI20036:AM20051" si="3140">IF($C20036=AI$1,$AF20036,0)</f>
        <v>0</v>
      </c>
      <c r="AJ20036" s="340">
        <f t="shared" si="3140"/>
        <v>0</v>
      </c>
      <c r="AK20036" s="340">
        <f t="shared" si="3140"/>
        <v>0</v>
      </c>
      <c r="AL20036" s="340">
        <f t="shared" si="3140"/>
        <v>0</v>
      </c>
      <c r="AM20036" s="340">
        <f t="shared" si="3140"/>
        <v>0</v>
      </c>
    </row>
    <row r="20037" spans="1:39" x14ac:dyDescent="0.35">
      <c r="A20037" s="337">
        <v>41950</v>
      </c>
      <c r="B20037" s="338">
        <f t="shared" si="3137"/>
        <v>2014</v>
      </c>
      <c r="C20037" s="338">
        <f t="shared" si="3138"/>
        <v>11</v>
      </c>
      <c r="D20037" s="338">
        <f t="shared" si="3139"/>
        <v>7</v>
      </c>
      <c r="E20037" s="334">
        <v>0</v>
      </c>
      <c r="F20037" s="334">
        <v>0</v>
      </c>
      <c r="G20037" s="334">
        <v>0</v>
      </c>
      <c r="H20037" s="334">
        <v>0</v>
      </c>
      <c r="I20037" s="334">
        <v>0</v>
      </c>
      <c r="J20037" s="334">
        <v>0</v>
      </c>
      <c r="K20037" s="334">
        <v>0</v>
      </c>
      <c r="L20037" s="334">
        <v>0</v>
      </c>
      <c r="M20037" s="334">
        <v>0</v>
      </c>
      <c r="N20037" s="334">
        <v>0</v>
      </c>
      <c r="O20037" s="334">
        <v>0</v>
      </c>
      <c r="P20037" s="334">
        <v>0</v>
      </c>
      <c r="Q20037" s="334">
        <v>0</v>
      </c>
      <c r="R20037" s="334">
        <v>0</v>
      </c>
      <c r="S20037" s="334">
        <v>0</v>
      </c>
      <c r="T20037" s="334">
        <v>0</v>
      </c>
      <c r="U20037" s="334">
        <v>0</v>
      </c>
      <c r="V20037" s="334">
        <v>0</v>
      </c>
      <c r="W20037" s="334">
        <v>0</v>
      </c>
      <c r="X20037" s="334">
        <v>0</v>
      </c>
      <c r="Y20037" s="334">
        <v>0</v>
      </c>
      <c r="Z20037" s="334">
        <v>0</v>
      </c>
      <c r="AA20037" s="334">
        <v>0</v>
      </c>
      <c r="AB20037" s="334">
        <v>0</v>
      </c>
      <c r="AD20037" s="334">
        <v>0</v>
      </c>
      <c r="AE20037" s="334">
        <f t="shared" si="3133"/>
        <v>0</v>
      </c>
      <c r="AF20037" s="334">
        <f t="shared" si="3134"/>
        <v>0</v>
      </c>
      <c r="AG20037" s="340">
        <f t="shared" si="3135"/>
        <v>0</v>
      </c>
      <c r="AI20037" s="340">
        <f t="shared" si="3140"/>
        <v>0</v>
      </c>
      <c r="AJ20037" s="340">
        <f t="shared" si="3140"/>
        <v>0</v>
      </c>
      <c r="AK20037" s="340">
        <f t="shared" si="3140"/>
        <v>0</v>
      </c>
      <c r="AL20037" s="340">
        <f t="shared" si="3140"/>
        <v>0</v>
      </c>
      <c r="AM20037" s="340">
        <f t="shared" si="3140"/>
        <v>0</v>
      </c>
    </row>
    <row r="20038" spans="1:39" x14ac:dyDescent="0.35">
      <c r="A20038" s="337">
        <v>41951</v>
      </c>
      <c r="B20038" s="338">
        <f t="shared" si="3137"/>
        <v>2014</v>
      </c>
      <c r="C20038" s="338">
        <f t="shared" si="3138"/>
        <v>11</v>
      </c>
      <c r="D20038" s="338">
        <f t="shared" si="3139"/>
        <v>8</v>
      </c>
      <c r="E20038" s="334">
        <v>0</v>
      </c>
      <c r="F20038" s="334">
        <v>0</v>
      </c>
      <c r="G20038" s="334">
        <v>0</v>
      </c>
      <c r="H20038" s="334">
        <v>0</v>
      </c>
      <c r="I20038" s="334">
        <v>0</v>
      </c>
      <c r="J20038" s="334">
        <v>0</v>
      </c>
      <c r="K20038" s="334">
        <v>0</v>
      </c>
      <c r="L20038" s="334">
        <v>0</v>
      </c>
      <c r="M20038" s="334">
        <v>0</v>
      </c>
      <c r="N20038" s="334">
        <v>0</v>
      </c>
      <c r="O20038" s="334">
        <v>0</v>
      </c>
      <c r="P20038" s="334">
        <v>0</v>
      </c>
      <c r="Q20038" s="334">
        <v>0</v>
      </c>
      <c r="R20038" s="334">
        <v>0</v>
      </c>
      <c r="S20038" s="334">
        <v>0</v>
      </c>
      <c r="T20038" s="334">
        <v>0</v>
      </c>
      <c r="U20038" s="334">
        <v>0</v>
      </c>
      <c r="V20038" s="334">
        <v>0</v>
      </c>
      <c r="W20038" s="334">
        <v>0</v>
      </c>
      <c r="X20038" s="334">
        <v>0</v>
      </c>
      <c r="Y20038" s="334">
        <v>0</v>
      </c>
      <c r="Z20038" s="334">
        <v>0</v>
      </c>
      <c r="AA20038" s="334">
        <v>0</v>
      </c>
      <c r="AB20038" s="334">
        <v>0</v>
      </c>
      <c r="AD20038" s="334">
        <v>0</v>
      </c>
      <c r="AE20038" s="334">
        <f t="shared" si="3133"/>
        <v>0</v>
      </c>
      <c r="AF20038" s="334">
        <f t="shared" si="3134"/>
        <v>0</v>
      </c>
      <c r="AG20038" s="340">
        <f t="shared" si="3135"/>
        <v>0</v>
      </c>
      <c r="AI20038" s="340">
        <f t="shared" si="3140"/>
        <v>0</v>
      </c>
      <c r="AJ20038" s="340">
        <f t="shared" si="3140"/>
        <v>0</v>
      </c>
      <c r="AK20038" s="340">
        <f t="shared" si="3140"/>
        <v>0</v>
      </c>
      <c r="AL20038" s="340">
        <f t="shared" si="3140"/>
        <v>0</v>
      </c>
      <c r="AM20038" s="340">
        <f t="shared" si="3140"/>
        <v>0</v>
      </c>
    </row>
    <row r="20039" spans="1:39" x14ac:dyDescent="0.35">
      <c r="A20039" s="337">
        <v>41952</v>
      </c>
      <c r="B20039" s="338">
        <f t="shared" si="3137"/>
        <v>2014</v>
      </c>
      <c r="C20039" s="338">
        <f t="shared" si="3138"/>
        <v>11</v>
      </c>
      <c r="D20039" s="338">
        <f t="shared" si="3139"/>
        <v>9</v>
      </c>
      <c r="E20039" s="334">
        <v>0.8</v>
      </c>
      <c r="F20039" s="334">
        <v>0.5</v>
      </c>
      <c r="G20039" s="334">
        <v>0.3</v>
      </c>
      <c r="H20039" s="334">
        <v>0.6</v>
      </c>
      <c r="I20039" s="334">
        <v>0.9</v>
      </c>
      <c r="J20039" s="334">
        <v>0.5</v>
      </c>
      <c r="K20039" s="334">
        <v>0.6</v>
      </c>
      <c r="L20039" s="334">
        <v>0.5</v>
      </c>
      <c r="M20039" s="334">
        <v>0.5</v>
      </c>
      <c r="N20039" s="334">
        <v>0.5</v>
      </c>
      <c r="O20039" s="334">
        <v>0.6</v>
      </c>
      <c r="P20039" s="334">
        <v>0.5</v>
      </c>
      <c r="Q20039" s="334">
        <v>1</v>
      </c>
      <c r="R20039" s="334">
        <v>0.7</v>
      </c>
      <c r="S20039" s="334">
        <v>0.6</v>
      </c>
      <c r="T20039" s="334">
        <v>0.7</v>
      </c>
      <c r="U20039" s="334">
        <v>0.3</v>
      </c>
      <c r="V20039" s="334">
        <v>0.3</v>
      </c>
      <c r="W20039" s="334">
        <v>0.2</v>
      </c>
      <c r="X20039" s="334">
        <v>0.2</v>
      </c>
      <c r="Y20039" s="334">
        <v>0.1</v>
      </c>
      <c r="Z20039" s="334">
        <v>0</v>
      </c>
      <c r="AA20039" s="334">
        <v>0.2</v>
      </c>
      <c r="AB20039" s="334">
        <v>0.3</v>
      </c>
      <c r="AD20039" s="334">
        <v>11.4</v>
      </c>
      <c r="AE20039" s="334">
        <f t="shared" si="3133"/>
        <v>11.4</v>
      </c>
      <c r="AF20039" s="334">
        <f t="shared" si="3134"/>
        <v>11.399999999999999</v>
      </c>
      <c r="AG20039" s="340">
        <f t="shared" si="3135"/>
        <v>1.7763568394002505E-15</v>
      </c>
      <c r="AI20039" s="340">
        <f t="shared" si="3140"/>
        <v>0</v>
      </c>
      <c r="AJ20039" s="340">
        <f t="shared" si="3140"/>
        <v>0</v>
      </c>
      <c r="AK20039" s="340">
        <f t="shared" si="3140"/>
        <v>0</v>
      </c>
      <c r="AL20039" s="340">
        <f t="shared" si="3140"/>
        <v>0</v>
      </c>
      <c r="AM20039" s="340">
        <f t="shared" si="3140"/>
        <v>0</v>
      </c>
    </row>
    <row r="20040" spans="1:39" x14ac:dyDescent="0.35">
      <c r="A20040" s="337">
        <v>41953</v>
      </c>
      <c r="B20040" s="338">
        <f t="shared" si="3137"/>
        <v>2014</v>
      </c>
      <c r="C20040" s="338">
        <f t="shared" si="3138"/>
        <v>11</v>
      </c>
      <c r="D20040" s="338">
        <f t="shared" si="3139"/>
        <v>10</v>
      </c>
      <c r="E20040" s="334">
        <v>0</v>
      </c>
      <c r="F20040" s="334">
        <v>0.1</v>
      </c>
      <c r="G20040" s="334">
        <v>0</v>
      </c>
      <c r="H20040" s="334">
        <v>0</v>
      </c>
      <c r="I20040" s="334">
        <v>0</v>
      </c>
      <c r="J20040" s="334">
        <v>0.1</v>
      </c>
      <c r="K20040" s="334">
        <v>0</v>
      </c>
      <c r="L20040" s="334">
        <v>0</v>
      </c>
      <c r="M20040" s="334">
        <v>0.1</v>
      </c>
      <c r="N20040" s="334">
        <v>0</v>
      </c>
      <c r="O20040" s="334">
        <v>0</v>
      </c>
      <c r="P20040" s="334">
        <v>0</v>
      </c>
      <c r="Q20040" s="334">
        <v>0</v>
      </c>
      <c r="R20040" s="334">
        <v>0</v>
      </c>
      <c r="S20040" s="334">
        <v>0</v>
      </c>
      <c r="T20040" s="334">
        <v>0</v>
      </c>
      <c r="U20040" s="334">
        <v>0</v>
      </c>
      <c r="V20040" s="334">
        <v>0</v>
      </c>
      <c r="W20040" s="334">
        <v>0</v>
      </c>
      <c r="X20040" s="334">
        <v>0</v>
      </c>
      <c r="Y20040" s="334">
        <v>0</v>
      </c>
      <c r="Z20040" s="334">
        <v>0</v>
      </c>
      <c r="AA20040" s="334">
        <v>0.1</v>
      </c>
      <c r="AB20040" s="334">
        <v>0</v>
      </c>
      <c r="AD20040" s="334">
        <v>0.4</v>
      </c>
      <c r="AE20040" s="334">
        <f t="shared" si="3133"/>
        <v>0.4</v>
      </c>
      <c r="AF20040" s="334">
        <f t="shared" si="3134"/>
        <v>0.4</v>
      </c>
      <c r="AG20040" s="340">
        <f t="shared" si="3135"/>
        <v>0</v>
      </c>
      <c r="AI20040" s="340">
        <f t="shared" si="3140"/>
        <v>0</v>
      </c>
      <c r="AJ20040" s="340">
        <f t="shared" si="3140"/>
        <v>0</v>
      </c>
      <c r="AK20040" s="340">
        <f t="shared" si="3140"/>
        <v>0</v>
      </c>
      <c r="AL20040" s="340">
        <f t="shared" si="3140"/>
        <v>0</v>
      </c>
      <c r="AM20040" s="340">
        <f t="shared" si="3140"/>
        <v>0</v>
      </c>
    </row>
    <row r="20041" spans="1:39" x14ac:dyDescent="0.35">
      <c r="A20041" s="337">
        <v>41954</v>
      </c>
      <c r="B20041" s="338">
        <f t="shared" si="3137"/>
        <v>2014</v>
      </c>
      <c r="C20041" s="338">
        <f t="shared" si="3138"/>
        <v>11</v>
      </c>
      <c r="D20041" s="338">
        <f t="shared" si="3139"/>
        <v>11</v>
      </c>
      <c r="E20041" s="334">
        <v>0</v>
      </c>
      <c r="F20041" s="334">
        <v>0</v>
      </c>
      <c r="G20041" s="334">
        <v>0</v>
      </c>
      <c r="H20041" s="334">
        <v>0.1</v>
      </c>
      <c r="I20041" s="334">
        <v>0</v>
      </c>
      <c r="J20041" s="334">
        <v>0</v>
      </c>
      <c r="K20041" s="334">
        <v>0</v>
      </c>
      <c r="L20041" s="334">
        <v>0</v>
      </c>
      <c r="M20041" s="334">
        <v>0</v>
      </c>
      <c r="N20041" s="334">
        <v>0</v>
      </c>
      <c r="O20041" s="334">
        <v>0</v>
      </c>
      <c r="P20041" s="334">
        <v>0</v>
      </c>
      <c r="Q20041" s="334">
        <v>0</v>
      </c>
      <c r="R20041" s="334">
        <v>0</v>
      </c>
      <c r="S20041" s="334">
        <v>0</v>
      </c>
      <c r="T20041" s="334">
        <v>0</v>
      </c>
      <c r="U20041" s="334">
        <v>0</v>
      </c>
      <c r="V20041" s="334">
        <v>0</v>
      </c>
      <c r="W20041" s="334">
        <v>0</v>
      </c>
      <c r="X20041" s="334">
        <v>0</v>
      </c>
      <c r="Y20041" s="334">
        <v>0.1</v>
      </c>
      <c r="Z20041" s="334">
        <v>0</v>
      </c>
      <c r="AA20041" s="334">
        <v>0</v>
      </c>
      <c r="AB20041" s="334">
        <v>0</v>
      </c>
      <c r="AD20041" s="334">
        <v>0.2</v>
      </c>
      <c r="AE20041" s="334">
        <f t="shared" si="3133"/>
        <v>0.2</v>
      </c>
      <c r="AF20041" s="334">
        <f t="shared" si="3134"/>
        <v>0.2</v>
      </c>
      <c r="AG20041" s="340">
        <f t="shared" si="3135"/>
        <v>0</v>
      </c>
      <c r="AI20041" s="340">
        <f t="shared" si="3140"/>
        <v>0</v>
      </c>
      <c r="AJ20041" s="340">
        <f t="shared" si="3140"/>
        <v>0</v>
      </c>
      <c r="AK20041" s="340">
        <f t="shared" si="3140"/>
        <v>0</v>
      </c>
      <c r="AL20041" s="340">
        <f t="shared" si="3140"/>
        <v>0</v>
      </c>
      <c r="AM20041" s="340">
        <f t="shared" si="3140"/>
        <v>0</v>
      </c>
    </row>
    <row r="20042" spans="1:39" x14ac:dyDescent="0.35">
      <c r="A20042" s="337">
        <v>41955</v>
      </c>
      <c r="B20042" s="338">
        <f t="shared" si="3137"/>
        <v>2014</v>
      </c>
      <c r="C20042" s="338">
        <f t="shared" si="3138"/>
        <v>11</v>
      </c>
      <c r="D20042" s="338">
        <f t="shared" si="3139"/>
        <v>12</v>
      </c>
      <c r="E20042" s="334">
        <v>0</v>
      </c>
      <c r="F20042" s="334">
        <v>0</v>
      </c>
      <c r="G20042" s="334">
        <v>0</v>
      </c>
      <c r="H20042" s="334">
        <v>0</v>
      </c>
      <c r="I20042" s="334">
        <v>0</v>
      </c>
      <c r="J20042" s="334">
        <v>0</v>
      </c>
      <c r="K20042" s="334">
        <v>0</v>
      </c>
      <c r="L20042" s="334">
        <v>0</v>
      </c>
      <c r="M20042" s="334">
        <v>0</v>
      </c>
      <c r="N20042" s="334">
        <v>0</v>
      </c>
      <c r="O20042" s="334">
        <v>0</v>
      </c>
      <c r="P20042" s="334">
        <v>0</v>
      </c>
      <c r="Q20042" s="334">
        <v>0</v>
      </c>
      <c r="R20042" s="334">
        <v>0</v>
      </c>
      <c r="S20042" s="334">
        <v>0</v>
      </c>
      <c r="T20042" s="334">
        <v>0</v>
      </c>
      <c r="U20042" s="334">
        <v>0</v>
      </c>
      <c r="V20042" s="334">
        <v>0</v>
      </c>
      <c r="W20042" s="334">
        <v>0</v>
      </c>
      <c r="X20042" s="334">
        <v>0</v>
      </c>
      <c r="Y20042" s="334">
        <v>0</v>
      </c>
      <c r="Z20042" s="334">
        <v>0</v>
      </c>
      <c r="AA20042" s="334">
        <v>0</v>
      </c>
      <c r="AB20042" s="334">
        <v>0</v>
      </c>
      <c r="AD20042" s="334">
        <v>0</v>
      </c>
      <c r="AE20042" s="334">
        <f t="shared" si="3133"/>
        <v>0</v>
      </c>
      <c r="AF20042" s="334">
        <f t="shared" si="3134"/>
        <v>0</v>
      </c>
      <c r="AG20042" s="340">
        <f t="shared" si="3135"/>
        <v>0</v>
      </c>
      <c r="AI20042" s="340">
        <f t="shared" si="3140"/>
        <v>0</v>
      </c>
      <c r="AJ20042" s="340">
        <f t="shared" si="3140"/>
        <v>0</v>
      </c>
      <c r="AK20042" s="340">
        <f t="shared" si="3140"/>
        <v>0</v>
      </c>
      <c r="AL20042" s="340">
        <f t="shared" si="3140"/>
        <v>0</v>
      </c>
      <c r="AM20042" s="340">
        <f t="shared" si="3140"/>
        <v>0</v>
      </c>
    </row>
    <row r="20043" spans="1:39" x14ac:dyDescent="0.35">
      <c r="A20043" s="337">
        <v>41956</v>
      </c>
      <c r="B20043" s="338">
        <f t="shared" si="3137"/>
        <v>2014</v>
      </c>
      <c r="C20043" s="338">
        <f t="shared" si="3138"/>
        <v>11</v>
      </c>
      <c r="D20043" s="338">
        <f t="shared" si="3139"/>
        <v>13</v>
      </c>
      <c r="E20043" s="334">
        <v>0</v>
      </c>
      <c r="F20043" s="334">
        <v>0</v>
      </c>
      <c r="G20043" s="334">
        <v>0</v>
      </c>
      <c r="H20043" s="334">
        <v>0</v>
      </c>
      <c r="I20043" s="334">
        <v>0</v>
      </c>
      <c r="J20043" s="334">
        <v>0</v>
      </c>
      <c r="K20043" s="334">
        <v>0</v>
      </c>
      <c r="L20043" s="334">
        <v>0</v>
      </c>
      <c r="M20043" s="334">
        <v>0</v>
      </c>
      <c r="N20043" s="334">
        <v>0</v>
      </c>
      <c r="O20043" s="334">
        <v>0</v>
      </c>
      <c r="P20043" s="334">
        <v>0</v>
      </c>
      <c r="Q20043" s="334">
        <v>0</v>
      </c>
      <c r="R20043" s="334">
        <v>0</v>
      </c>
      <c r="S20043" s="334">
        <v>0</v>
      </c>
      <c r="T20043" s="334">
        <v>0</v>
      </c>
      <c r="U20043" s="334">
        <v>0</v>
      </c>
      <c r="V20043" s="334">
        <v>0</v>
      </c>
      <c r="W20043" s="334">
        <v>0</v>
      </c>
      <c r="X20043" s="334">
        <v>0</v>
      </c>
      <c r="Y20043" s="334">
        <v>0</v>
      </c>
      <c r="Z20043" s="334">
        <v>0</v>
      </c>
      <c r="AA20043" s="334">
        <v>0</v>
      </c>
      <c r="AB20043" s="334">
        <v>0</v>
      </c>
      <c r="AD20043" s="334">
        <v>0</v>
      </c>
      <c r="AE20043" s="334">
        <f t="shared" si="3133"/>
        <v>0</v>
      </c>
      <c r="AF20043" s="334">
        <f t="shared" si="3134"/>
        <v>0</v>
      </c>
      <c r="AG20043" s="340">
        <f t="shared" si="3135"/>
        <v>0</v>
      </c>
      <c r="AI20043" s="340">
        <f t="shared" si="3140"/>
        <v>0</v>
      </c>
      <c r="AJ20043" s="340">
        <f t="shared" si="3140"/>
        <v>0</v>
      </c>
      <c r="AK20043" s="340">
        <f t="shared" si="3140"/>
        <v>0</v>
      </c>
      <c r="AL20043" s="340">
        <f t="shared" si="3140"/>
        <v>0</v>
      </c>
      <c r="AM20043" s="340">
        <f t="shared" si="3140"/>
        <v>0</v>
      </c>
    </row>
    <row r="20044" spans="1:39" x14ac:dyDescent="0.35">
      <c r="A20044" s="337">
        <v>41957</v>
      </c>
      <c r="B20044" s="338">
        <f t="shared" si="3137"/>
        <v>2014</v>
      </c>
      <c r="C20044" s="338">
        <f t="shared" si="3138"/>
        <v>11</v>
      </c>
      <c r="D20044" s="338">
        <f t="shared" si="3139"/>
        <v>14</v>
      </c>
      <c r="E20044" s="334">
        <v>0</v>
      </c>
      <c r="F20044" s="334">
        <v>0</v>
      </c>
      <c r="G20044" s="334">
        <v>0</v>
      </c>
      <c r="H20044" s="334">
        <v>0</v>
      </c>
      <c r="I20044" s="334">
        <v>0</v>
      </c>
      <c r="J20044" s="334">
        <v>0</v>
      </c>
      <c r="K20044" s="334">
        <v>0</v>
      </c>
      <c r="L20044" s="334">
        <v>0</v>
      </c>
      <c r="M20044" s="334">
        <v>0</v>
      </c>
      <c r="N20044" s="334">
        <v>0</v>
      </c>
      <c r="O20044" s="334">
        <v>0</v>
      </c>
      <c r="P20044" s="334">
        <v>0</v>
      </c>
      <c r="Q20044" s="334">
        <v>0</v>
      </c>
      <c r="R20044" s="334">
        <v>0</v>
      </c>
      <c r="S20044" s="334">
        <v>0</v>
      </c>
      <c r="T20044" s="334">
        <v>0</v>
      </c>
      <c r="U20044" s="334">
        <v>0</v>
      </c>
      <c r="V20044" s="334">
        <v>0</v>
      </c>
      <c r="W20044" s="334">
        <v>0</v>
      </c>
      <c r="X20044" s="334">
        <v>0</v>
      </c>
      <c r="Y20044" s="334">
        <v>0</v>
      </c>
      <c r="Z20044" s="334">
        <v>0</v>
      </c>
      <c r="AA20044" s="334">
        <v>0</v>
      </c>
      <c r="AB20044" s="334">
        <v>0</v>
      </c>
      <c r="AD20044" s="334">
        <v>0</v>
      </c>
      <c r="AE20044" s="334">
        <f t="shared" si="3133"/>
        <v>0</v>
      </c>
      <c r="AF20044" s="334">
        <f t="shared" si="3134"/>
        <v>0</v>
      </c>
      <c r="AG20044" s="340">
        <f t="shared" si="3135"/>
        <v>0</v>
      </c>
      <c r="AI20044" s="340">
        <f t="shared" si="3140"/>
        <v>0</v>
      </c>
      <c r="AJ20044" s="340">
        <f t="shared" si="3140"/>
        <v>0</v>
      </c>
      <c r="AK20044" s="340">
        <f t="shared" si="3140"/>
        <v>0</v>
      </c>
      <c r="AL20044" s="340">
        <f t="shared" si="3140"/>
        <v>0</v>
      </c>
      <c r="AM20044" s="340">
        <f t="shared" si="3140"/>
        <v>0</v>
      </c>
    </row>
    <row r="20045" spans="1:39" x14ac:dyDescent="0.35">
      <c r="A20045" s="337">
        <v>41958</v>
      </c>
      <c r="B20045" s="338">
        <f t="shared" si="3137"/>
        <v>2014</v>
      </c>
      <c r="C20045" s="338">
        <f t="shared" si="3138"/>
        <v>11</v>
      </c>
      <c r="D20045" s="338">
        <f t="shared" si="3139"/>
        <v>15</v>
      </c>
      <c r="E20045" s="334">
        <v>0</v>
      </c>
      <c r="F20045" s="334">
        <v>0</v>
      </c>
      <c r="G20045" s="334">
        <v>0</v>
      </c>
      <c r="H20045" s="334">
        <v>0</v>
      </c>
      <c r="I20045" s="334">
        <v>0</v>
      </c>
      <c r="J20045" s="334">
        <v>0</v>
      </c>
      <c r="K20045" s="334">
        <v>0</v>
      </c>
      <c r="L20045" s="334">
        <v>0</v>
      </c>
      <c r="M20045" s="334">
        <v>0</v>
      </c>
      <c r="N20045" s="334">
        <v>0</v>
      </c>
      <c r="O20045" s="334">
        <v>0</v>
      </c>
      <c r="P20045" s="334">
        <v>0</v>
      </c>
      <c r="Q20045" s="334">
        <v>0</v>
      </c>
      <c r="R20045" s="334">
        <v>0</v>
      </c>
      <c r="S20045" s="334">
        <v>0</v>
      </c>
      <c r="T20045" s="334">
        <v>0</v>
      </c>
      <c r="U20045" s="334">
        <v>0</v>
      </c>
      <c r="V20045" s="334">
        <v>0</v>
      </c>
      <c r="W20045" s="334">
        <v>0</v>
      </c>
      <c r="X20045" s="334">
        <v>0</v>
      </c>
      <c r="Y20045" s="334">
        <v>0</v>
      </c>
      <c r="Z20045" s="334">
        <v>0</v>
      </c>
      <c r="AA20045" s="334">
        <v>0</v>
      </c>
      <c r="AB20045" s="334">
        <v>0</v>
      </c>
      <c r="AD20045" s="334">
        <v>0</v>
      </c>
      <c r="AE20045" s="334">
        <f t="shared" si="3133"/>
        <v>0</v>
      </c>
      <c r="AF20045" s="334">
        <f t="shared" si="3134"/>
        <v>0</v>
      </c>
      <c r="AG20045" s="340">
        <f t="shared" si="3135"/>
        <v>0</v>
      </c>
      <c r="AI20045" s="340">
        <f t="shared" si="3140"/>
        <v>0</v>
      </c>
      <c r="AJ20045" s="340">
        <f t="shared" si="3140"/>
        <v>0</v>
      </c>
      <c r="AK20045" s="340">
        <f t="shared" si="3140"/>
        <v>0</v>
      </c>
      <c r="AL20045" s="340">
        <f t="shared" si="3140"/>
        <v>0</v>
      </c>
      <c r="AM20045" s="340">
        <f t="shared" si="3140"/>
        <v>0</v>
      </c>
    </row>
    <row r="20046" spans="1:39" x14ac:dyDescent="0.35">
      <c r="A20046" s="337">
        <v>41959</v>
      </c>
      <c r="B20046" s="338">
        <f t="shared" si="3137"/>
        <v>2014</v>
      </c>
      <c r="C20046" s="338">
        <f t="shared" si="3138"/>
        <v>11</v>
      </c>
      <c r="D20046" s="338">
        <f t="shared" si="3139"/>
        <v>16</v>
      </c>
      <c r="E20046" s="334">
        <v>0</v>
      </c>
      <c r="F20046" s="334">
        <v>0</v>
      </c>
      <c r="G20046" s="334">
        <v>0</v>
      </c>
      <c r="H20046" s="334">
        <v>0</v>
      </c>
      <c r="I20046" s="334">
        <v>0</v>
      </c>
      <c r="J20046" s="334">
        <v>0</v>
      </c>
      <c r="K20046" s="334">
        <v>0</v>
      </c>
      <c r="L20046" s="334">
        <v>0</v>
      </c>
      <c r="M20046" s="334">
        <v>0</v>
      </c>
      <c r="N20046" s="334">
        <v>0</v>
      </c>
      <c r="O20046" s="334">
        <v>0</v>
      </c>
      <c r="P20046" s="334">
        <v>0</v>
      </c>
      <c r="Q20046" s="334">
        <v>0</v>
      </c>
      <c r="R20046" s="334">
        <v>0</v>
      </c>
      <c r="S20046" s="334">
        <v>0</v>
      </c>
      <c r="T20046" s="334">
        <v>0</v>
      </c>
      <c r="U20046" s="334">
        <v>0</v>
      </c>
      <c r="V20046" s="334">
        <v>0</v>
      </c>
      <c r="W20046" s="334">
        <v>0</v>
      </c>
      <c r="X20046" s="334">
        <v>0</v>
      </c>
      <c r="Y20046" s="334">
        <v>0</v>
      </c>
      <c r="Z20046" s="334">
        <v>0</v>
      </c>
      <c r="AA20046" s="334">
        <v>0</v>
      </c>
      <c r="AB20046" s="334">
        <v>0</v>
      </c>
      <c r="AD20046" s="334">
        <v>0</v>
      </c>
      <c r="AE20046" s="334">
        <f t="shared" si="3133"/>
        <v>0</v>
      </c>
      <c r="AF20046" s="334">
        <f t="shared" si="3134"/>
        <v>0</v>
      </c>
      <c r="AG20046" s="340">
        <f t="shared" si="3135"/>
        <v>0</v>
      </c>
      <c r="AI20046" s="340">
        <f t="shared" si="3140"/>
        <v>0</v>
      </c>
      <c r="AJ20046" s="340">
        <f t="shared" si="3140"/>
        <v>0</v>
      </c>
      <c r="AK20046" s="340">
        <f t="shared" si="3140"/>
        <v>0</v>
      </c>
      <c r="AL20046" s="340">
        <f t="shared" si="3140"/>
        <v>0</v>
      </c>
      <c r="AM20046" s="340">
        <f t="shared" si="3140"/>
        <v>0</v>
      </c>
    </row>
    <row r="20047" spans="1:39" x14ac:dyDescent="0.35">
      <c r="A20047" s="337">
        <v>41960</v>
      </c>
      <c r="B20047" s="338">
        <f t="shared" si="3137"/>
        <v>2014</v>
      </c>
      <c r="C20047" s="338">
        <f t="shared" si="3138"/>
        <v>11</v>
      </c>
      <c r="D20047" s="338">
        <f t="shared" si="3139"/>
        <v>17</v>
      </c>
      <c r="E20047" s="334">
        <v>0</v>
      </c>
      <c r="F20047" s="334">
        <v>0</v>
      </c>
      <c r="G20047" s="334">
        <v>0</v>
      </c>
      <c r="H20047" s="334">
        <v>0</v>
      </c>
      <c r="I20047" s="334">
        <v>0</v>
      </c>
      <c r="J20047" s="334">
        <v>0</v>
      </c>
      <c r="K20047" s="334">
        <v>0</v>
      </c>
      <c r="L20047" s="334">
        <v>0</v>
      </c>
      <c r="M20047" s="334">
        <v>0</v>
      </c>
      <c r="N20047" s="334">
        <v>0</v>
      </c>
      <c r="O20047" s="334">
        <v>0</v>
      </c>
      <c r="P20047" s="334">
        <v>0</v>
      </c>
      <c r="Q20047" s="334">
        <v>0</v>
      </c>
      <c r="R20047" s="334">
        <v>0</v>
      </c>
      <c r="S20047" s="334">
        <v>0</v>
      </c>
      <c r="T20047" s="334">
        <v>0</v>
      </c>
      <c r="U20047" s="334">
        <v>0</v>
      </c>
      <c r="V20047" s="334">
        <v>0</v>
      </c>
      <c r="W20047" s="334">
        <v>0</v>
      </c>
      <c r="X20047" s="334">
        <v>0</v>
      </c>
      <c r="Y20047" s="334">
        <v>0</v>
      </c>
      <c r="Z20047" s="334">
        <v>0</v>
      </c>
      <c r="AA20047" s="334">
        <v>0</v>
      </c>
      <c r="AB20047" s="334">
        <v>0</v>
      </c>
      <c r="AD20047" s="334">
        <v>0</v>
      </c>
      <c r="AE20047" s="334">
        <f t="shared" si="3133"/>
        <v>0</v>
      </c>
      <c r="AF20047" s="334">
        <f t="shared" si="3134"/>
        <v>0</v>
      </c>
      <c r="AG20047" s="340">
        <f t="shared" si="3135"/>
        <v>0</v>
      </c>
      <c r="AI20047" s="340">
        <f t="shared" si="3140"/>
        <v>0</v>
      </c>
      <c r="AJ20047" s="340">
        <f t="shared" si="3140"/>
        <v>0</v>
      </c>
      <c r="AK20047" s="340">
        <f t="shared" si="3140"/>
        <v>0</v>
      </c>
      <c r="AL20047" s="340">
        <f t="shared" si="3140"/>
        <v>0</v>
      </c>
      <c r="AM20047" s="340">
        <f t="shared" si="3140"/>
        <v>0</v>
      </c>
    </row>
    <row r="20048" spans="1:39" x14ac:dyDescent="0.35">
      <c r="A20048" s="337">
        <v>41961</v>
      </c>
      <c r="B20048" s="338">
        <f t="shared" si="3137"/>
        <v>2014</v>
      </c>
      <c r="C20048" s="338">
        <f t="shared" si="3138"/>
        <v>11</v>
      </c>
      <c r="D20048" s="338">
        <f t="shared" si="3139"/>
        <v>18</v>
      </c>
      <c r="E20048" s="334">
        <v>0</v>
      </c>
      <c r="F20048" s="334">
        <v>0</v>
      </c>
      <c r="G20048" s="334">
        <v>0</v>
      </c>
      <c r="H20048" s="334">
        <v>0</v>
      </c>
      <c r="I20048" s="334">
        <v>0</v>
      </c>
      <c r="J20048" s="334">
        <v>0</v>
      </c>
      <c r="K20048" s="334">
        <v>0</v>
      </c>
      <c r="L20048" s="334">
        <v>0</v>
      </c>
      <c r="M20048" s="334">
        <v>0</v>
      </c>
      <c r="N20048" s="334">
        <v>0</v>
      </c>
      <c r="O20048" s="334">
        <v>0</v>
      </c>
      <c r="P20048" s="334">
        <v>0</v>
      </c>
      <c r="Q20048" s="334">
        <v>0</v>
      </c>
      <c r="R20048" s="334">
        <v>0</v>
      </c>
      <c r="S20048" s="334">
        <v>0</v>
      </c>
      <c r="T20048" s="334">
        <v>0</v>
      </c>
      <c r="U20048" s="334">
        <v>0</v>
      </c>
      <c r="V20048" s="334">
        <v>0</v>
      </c>
      <c r="W20048" s="334">
        <v>0</v>
      </c>
      <c r="X20048" s="334">
        <v>0</v>
      </c>
      <c r="Y20048" s="334">
        <v>0</v>
      </c>
      <c r="Z20048" s="334">
        <v>0</v>
      </c>
      <c r="AA20048" s="334">
        <v>0</v>
      </c>
      <c r="AB20048" s="334">
        <v>0</v>
      </c>
      <c r="AD20048" s="334">
        <v>0</v>
      </c>
      <c r="AE20048" s="334">
        <f t="shared" si="3133"/>
        <v>0</v>
      </c>
      <c r="AF20048" s="334">
        <f t="shared" si="3134"/>
        <v>0</v>
      </c>
      <c r="AG20048" s="340">
        <f t="shared" si="3135"/>
        <v>0</v>
      </c>
      <c r="AI20048" s="340">
        <f t="shared" si="3140"/>
        <v>0</v>
      </c>
      <c r="AJ20048" s="340">
        <f t="shared" si="3140"/>
        <v>0</v>
      </c>
      <c r="AK20048" s="340">
        <f t="shared" si="3140"/>
        <v>0</v>
      </c>
      <c r="AL20048" s="340">
        <f t="shared" si="3140"/>
        <v>0</v>
      </c>
      <c r="AM20048" s="340">
        <f t="shared" si="3140"/>
        <v>0</v>
      </c>
    </row>
    <row r="20049" spans="1:39" x14ac:dyDescent="0.35">
      <c r="A20049" s="337">
        <v>41962</v>
      </c>
      <c r="B20049" s="338">
        <f t="shared" si="3137"/>
        <v>2014</v>
      </c>
      <c r="C20049" s="338">
        <f t="shared" si="3138"/>
        <v>11</v>
      </c>
      <c r="D20049" s="338">
        <f t="shared" si="3139"/>
        <v>19</v>
      </c>
      <c r="E20049" s="334">
        <v>0</v>
      </c>
      <c r="F20049" s="334">
        <v>0</v>
      </c>
      <c r="G20049" s="334">
        <v>0</v>
      </c>
      <c r="H20049" s="334">
        <v>0</v>
      </c>
      <c r="I20049" s="334">
        <v>0</v>
      </c>
      <c r="J20049" s="334">
        <v>0</v>
      </c>
      <c r="K20049" s="334">
        <v>0</v>
      </c>
      <c r="L20049" s="334">
        <v>0</v>
      </c>
      <c r="M20049" s="334">
        <v>0</v>
      </c>
      <c r="N20049" s="334">
        <v>0</v>
      </c>
      <c r="O20049" s="334">
        <v>0</v>
      </c>
      <c r="P20049" s="334">
        <v>0</v>
      </c>
      <c r="Q20049" s="334">
        <v>0</v>
      </c>
      <c r="R20049" s="334">
        <v>0</v>
      </c>
      <c r="S20049" s="334">
        <v>0</v>
      </c>
      <c r="T20049" s="334">
        <v>0</v>
      </c>
      <c r="U20049" s="334">
        <v>0</v>
      </c>
      <c r="V20049" s="334">
        <v>0</v>
      </c>
      <c r="W20049" s="334">
        <v>0</v>
      </c>
      <c r="X20049" s="334">
        <v>0</v>
      </c>
      <c r="Y20049" s="334">
        <v>0</v>
      </c>
      <c r="Z20049" s="334">
        <v>0</v>
      </c>
      <c r="AA20049" s="334">
        <v>0</v>
      </c>
      <c r="AB20049" s="334">
        <v>0</v>
      </c>
      <c r="AD20049" s="334">
        <v>0</v>
      </c>
      <c r="AE20049" s="334">
        <f t="shared" si="3133"/>
        <v>0</v>
      </c>
      <c r="AF20049" s="334">
        <f t="shared" si="3134"/>
        <v>0</v>
      </c>
      <c r="AG20049" s="340">
        <f t="shared" si="3135"/>
        <v>0</v>
      </c>
      <c r="AI20049" s="340">
        <f t="shared" si="3140"/>
        <v>0</v>
      </c>
      <c r="AJ20049" s="340">
        <f t="shared" si="3140"/>
        <v>0</v>
      </c>
      <c r="AK20049" s="340">
        <f t="shared" si="3140"/>
        <v>0</v>
      </c>
      <c r="AL20049" s="340">
        <f t="shared" si="3140"/>
        <v>0</v>
      </c>
      <c r="AM20049" s="340">
        <f t="shared" si="3140"/>
        <v>0</v>
      </c>
    </row>
    <row r="20050" spans="1:39" x14ac:dyDescent="0.35">
      <c r="A20050" s="337">
        <v>41963</v>
      </c>
      <c r="B20050" s="338">
        <f t="shared" si="3137"/>
        <v>2014</v>
      </c>
      <c r="C20050" s="338">
        <f t="shared" si="3138"/>
        <v>11</v>
      </c>
      <c r="D20050" s="338">
        <f t="shared" si="3139"/>
        <v>20</v>
      </c>
      <c r="E20050" s="334">
        <v>0</v>
      </c>
      <c r="F20050" s="334">
        <v>0</v>
      </c>
      <c r="G20050" s="334">
        <v>0</v>
      </c>
      <c r="H20050" s="334">
        <v>0</v>
      </c>
      <c r="I20050" s="334">
        <v>0</v>
      </c>
      <c r="J20050" s="334">
        <v>0</v>
      </c>
      <c r="K20050" s="334">
        <v>0</v>
      </c>
      <c r="L20050" s="334">
        <v>0</v>
      </c>
      <c r="M20050" s="334">
        <v>0</v>
      </c>
      <c r="N20050" s="334">
        <v>0</v>
      </c>
      <c r="O20050" s="334">
        <v>0</v>
      </c>
      <c r="P20050" s="334">
        <v>0</v>
      </c>
      <c r="Q20050" s="334">
        <v>0</v>
      </c>
      <c r="R20050" s="334">
        <v>0</v>
      </c>
      <c r="S20050" s="334">
        <v>0</v>
      </c>
      <c r="T20050" s="334">
        <v>0</v>
      </c>
      <c r="U20050" s="334">
        <v>0</v>
      </c>
      <c r="V20050" s="334">
        <v>0</v>
      </c>
      <c r="W20050" s="334">
        <v>0</v>
      </c>
      <c r="X20050" s="334">
        <v>0</v>
      </c>
      <c r="Y20050" s="334">
        <v>0</v>
      </c>
      <c r="Z20050" s="334">
        <v>0</v>
      </c>
      <c r="AA20050" s="334">
        <v>0</v>
      </c>
      <c r="AB20050" s="334">
        <v>0</v>
      </c>
      <c r="AD20050" s="334">
        <v>0</v>
      </c>
      <c r="AE20050" s="334">
        <f t="shared" si="3133"/>
        <v>0</v>
      </c>
      <c r="AF20050" s="334">
        <f t="shared" si="3134"/>
        <v>0</v>
      </c>
      <c r="AG20050" s="340">
        <f t="shared" si="3135"/>
        <v>0</v>
      </c>
      <c r="AI20050" s="340">
        <f t="shared" si="3140"/>
        <v>0</v>
      </c>
      <c r="AJ20050" s="340">
        <f t="shared" si="3140"/>
        <v>0</v>
      </c>
      <c r="AK20050" s="340">
        <f t="shared" si="3140"/>
        <v>0</v>
      </c>
      <c r="AL20050" s="340">
        <f t="shared" si="3140"/>
        <v>0</v>
      </c>
      <c r="AM20050" s="340">
        <f t="shared" si="3140"/>
        <v>0</v>
      </c>
    </row>
    <row r="20051" spans="1:39" x14ac:dyDescent="0.35">
      <c r="A20051" s="337">
        <v>41964</v>
      </c>
      <c r="B20051" s="338">
        <f t="shared" si="3137"/>
        <v>2014</v>
      </c>
      <c r="C20051" s="338">
        <f t="shared" si="3138"/>
        <v>11</v>
      </c>
      <c r="D20051" s="338">
        <f t="shared" si="3139"/>
        <v>21</v>
      </c>
      <c r="E20051" s="334">
        <v>0</v>
      </c>
      <c r="F20051" s="334">
        <v>0</v>
      </c>
      <c r="G20051" s="334">
        <v>0</v>
      </c>
      <c r="H20051" s="334">
        <v>0</v>
      </c>
      <c r="I20051" s="334">
        <v>0</v>
      </c>
      <c r="J20051" s="334">
        <v>0</v>
      </c>
      <c r="K20051" s="334">
        <v>0</v>
      </c>
      <c r="L20051" s="334">
        <v>0</v>
      </c>
      <c r="M20051" s="334">
        <v>0</v>
      </c>
      <c r="N20051" s="334">
        <v>0</v>
      </c>
      <c r="O20051" s="334">
        <v>0</v>
      </c>
      <c r="P20051" s="334">
        <v>0</v>
      </c>
      <c r="Q20051" s="334">
        <v>0</v>
      </c>
      <c r="R20051" s="334">
        <v>0</v>
      </c>
      <c r="S20051" s="334">
        <v>0</v>
      </c>
      <c r="T20051" s="334">
        <v>0</v>
      </c>
      <c r="U20051" s="334">
        <v>0</v>
      </c>
      <c r="V20051" s="334">
        <v>0</v>
      </c>
      <c r="W20051" s="334">
        <v>0</v>
      </c>
      <c r="X20051" s="334">
        <v>0</v>
      </c>
      <c r="Y20051" s="334">
        <v>0</v>
      </c>
      <c r="Z20051" s="334">
        <v>0</v>
      </c>
      <c r="AA20051" s="334">
        <v>0</v>
      </c>
      <c r="AB20051" s="334">
        <v>0</v>
      </c>
      <c r="AD20051" s="334">
        <v>0</v>
      </c>
      <c r="AE20051" s="334">
        <f t="shared" si="3133"/>
        <v>0</v>
      </c>
      <c r="AF20051" s="334">
        <f t="shared" si="3134"/>
        <v>0</v>
      </c>
      <c r="AG20051" s="340">
        <f t="shared" si="3135"/>
        <v>0</v>
      </c>
      <c r="AI20051" s="340">
        <f t="shared" si="3140"/>
        <v>0</v>
      </c>
      <c r="AJ20051" s="340">
        <f t="shared" si="3140"/>
        <v>0</v>
      </c>
      <c r="AK20051" s="340">
        <f t="shared" si="3140"/>
        <v>0</v>
      </c>
      <c r="AL20051" s="340">
        <f t="shared" si="3140"/>
        <v>0</v>
      </c>
      <c r="AM20051" s="340">
        <f t="shared" si="3140"/>
        <v>0</v>
      </c>
    </row>
    <row r="20052" spans="1:39" x14ac:dyDescent="0.35">
      <c r="A20052" s="337">
        <v>41965</v>
      </c>
      <c r="B20052" s="338">
        <f t="shared" si="3137"/>
        <v>2014</v>
      </c>
      <c r="C20052" s="338">
        <f t="shared" si="3138"/>
        <v>11</v>
      </c>
      <c r="D20052" s="338">
        <f t="shared" si="3139"/>
        <v>22</v>
      </c>
      <c r="E20052" s="334">
        <v>0</v>
      </c>
      <c r="F20052" s="334">
        <v>0</v>
      </c>
      <c r="G20052" s="334">
        <v>0</v>
      </c>
      <c r="H20052" s="334">
        <v>0</v>
      </c>
      <c r="I20052" s="334">
        <v>0</v>
      </c>
      <c r="J20052" s="334">
        <v>0</v>
      </c>
      <c r="K20052" s="334">
        <v>0</v>
      </c>
      <c r="L20052" s="334">
        <v>0</v>
      </c>
      <c r="M20052" s="334">
        <v>0</v>
      </c>
      <c r="N20052" s="334">
        <v>0</v>
      </c>
      <c r="O20052" s="334">
        <v>0</v>
      </c>
      <c r="P20052" s="334">
        <v>0</v>
      </c>
      <c r="Q20052" s="334">
        <v>0</v>
      </c>
      <c r="R20052" s="334">
        <v>0</v>
      </c>
      <c r="S20052" s="334">
        <v>0</v>
      </c>
      <c r="T20052" s="334">
        <v>0</v>
      </c>
      <c r="U20052" s="334">
        <v>0</v>
      </c>
      <c r="V20052" s="334">
        <v>0</v>
      </c>
      <c r="W20052" s="334">
        <v>0</v>
      </c>
      <c r="X20052" s="334">
        <v>0</v>
      </c>
      <c r="Y20052" s="334">
        <v>0</v>
      </c>
      <c r="Z20052" s="334">
        <v>0</v>
      </c>
      <c r="AA20052" s="334">
        <v>0</v>
      </c>
      <c r="AB20052" s="334">
        <v>0</v>
      </c>
      <c r="AD20052" s="334">
        <v>0</v>
      </c>
      <c r="AE20052" s="334">
        <f t="shared" si="3133"/>
        <v>0</v>
      </c>
      <c r="AF20052" s="334">
        <f t="shared" si="3134"/>
        <v>0</v>
      </c>
      <c r="AG20052" s="340">
        <f t="shared" si="3135"/>
        <v>0</v>
      </c>
      <c r="AI20052" s="340">
        <f t="shared" ref="AI20052:AM20067" si="3141">IF($C20052=AI$1,$AF20052,0)</f>
        <v>0</v>
      </c>
      <c r="AJ20052" s="340">
        <f t="shared" si="3141"/>
        <v>0</v>
      </c>
      <c r="AK20052" s="340">
        <f t="shared" si="3141"/>
        <v>0</v>
      </c>
      <c r="AL20052" s="340">
        <f t="shared" si="3141"/>
        <v>0</v>
      </c>
      <c r="AM20052" s="340">
        <f t="shared" si="3141"/>
        <v>0</v>
      </c>
    </row>
    <row r="20053" spans="1:39" x14ac:dyDescent="0.35">
      <c r="A20053" s="337">
        <v>41966</v>
      </c>
      <c r="B20053" s="338">
        <f t="shared" si="3137"/>
        <v>2014</v>
      </c>
      <c r="C20053" s="338">
        <f t="shared" si="3138"/>
        <v>11</v>
      </c>
      <c r="D20053" s="338">
        <f t="shared" si="3139"/>
        <v>23</v>
      </c>
      <c r="E20053" s="334">
        <v>0</v>
      </c>
      <c r="F20053" s="334">
        <v>0</v>
      </c>
      <c r="G20053" s="334">
        <v>0</v>
      </c>
      <c r="H20053" s="334">
        <v>0</v>
      </c>
      <c r="I20053" s="334">
        <v>0</v>
      </c>
      <c r="J20053" s="334">
        <v>0</v>
      </c>
      <c r="K20053" s="334">
        <v>0</v>
      </c>
      <c r="L20053" s="334">
        <v>0</v>
      </c>
      <c r="M20053" s="334">
        <v>0</v>
      </c>
      <c r="N20053" s="334">
        <v>0</v>
      </c>
      <c r="O20053" s="334">
        <v>0</v>
      </c>
      <c r="P20053" s="334">
        <v>0</v>
      </c>
      <c r="Q20053" s="334">
        <v>0</v>
      </c>
      <c r="R20053" s="334">
        <v>0</v>
      </c>
      <c r="S20053" s="334">
        <v>0</v>
      </c>
      <c r="T20053" s="334">
        <v>0</v>
      </c>
      <c r="U20053" s="334">
        <v>0</v>
      </c>
      <c r="V20053" s="334">
        <v>0</v>
      </c>
      <c r="W20053" s="334">
        <v>0</v>
      </c>
      <c r="X20053" s="334">
        <v>0</v>
      </c>
      <c r="Y20053" s="334">
        <v>0</v>
      </c>
      <c r="Z20053" s="334">
        <v>0</v>
      </c>
      <c r="AA20053" s="334">
        <v>0</v>
      </c>
      <c r="AB20053" s="334">
        <v>0</v>
      </c>
      <c r="AD20053" s="334">
        <v>0</v>
      </c>
      <c r="AE20053" s="334">
        <f t="shared" si="3133"/>
        <v>0</v>
      </c>
      <c r="AF20053" s="334">
        <f t="shared" si="3134"/>
        <v>0</v>
      </c>
      <c r="AG20053" s="340">
        <f t="shared" si="3135"/>
        <v>0</v>
      </c>
      <c r="AI20053" s="340">
        <f t="shared" si="3141"/>
        <v>0</v>
      </c>
      <c r="AJ20053" s="340">
        <f t="shared" si="3141"/>
        <v>0</v>
      </c>
      <c r="AK20053" s="340">
        <f t="shared" si="3141"/>
        <v>0</v>
      </c>
      <c r="AL20053" s="340">
        <f t="shared" si="3141"/>
        <v>0</v>
      </c>
      <c r="AM20053" s="340">
        <f t="shared" si="3141"/>
        <v>0</v>
      </c>
    </row>
    <row r="20054" spans="1:39" x14ac:dyDescent="0.35">
      <c r="A20054" s="337">
        <v>41967</v>
      </c>
      <c r="B20054" s="338">
        <f t="shared" si="3137"/>
        <v>2014</v>
      </c>
      <c r="C20054" s="338">
        <f t="shared" si="3138"/>
        <v>11</v>
      </c>
      <c r="D20054" s="338">
        <f t="shared" si="3139"/>
        <v>24</v>
      </c>
      <c r="E20054" s="334">
        <v>0</v>
      </c>
      <c r="F20054" s="334">
        <v>0</v>
      </c>
      <c r="G20054" s="334">
        <v>0</v>
      </c>
      <c r="H20054" s="334">
        <v>0</v>
      </c>
      <c r="I20054" s="334">
        <v>0</v>
      </c>
      <c r="J20054" s="334">
        <v>0</v>
      </c>
      <c r="K20054" s="334">
        <v>0</v>
      </c>
      <c r="L20054" s="334">
        <v>0</v>
      </c>
      <c r="M20054" s="334">
        <v>0</v>
      </c>
      <c r="N20054" s="334">
        <v>0</v>
      </c>
      <c r="O20054" s="334">
        <v>0</v>
      </c>
      <c r="P20054" s="334">
        <v>0</v>
      </c>
      <c r="Q20054" s="334">
        <v>0</v>
      </c>
      <c r="R20054" s="334">
        <v>0</v>
      </c>
      <c r="S20054" s="334">
        <v>0</v>
      </c>
      <c r="T20054" s="334">
        <v>0</v>
      </c>
      <c r="U20054" s="334">
        <v>0</v>
      </c>
      <c r="V20054" s="334">
        <v>0</v>
      </c>
      <c r="W20054" s="334">
        <v>0</v>
      </c>
      <c r="X20054" s="334">
        <v>0</v>
      </c>
      <c r="Y20054" s="334">
        <v>0</v>
      </c>
      <c r="Z20054" s="334">
        <v>0</v>
      </c>
      <c r="AA20054" s="334">
        <v>0</v>
      </c>
      <c r="AB20054" s="334">
        <v>0</v>
      </c>
      <c r="AD20054" s="334">
        <v>0</v>
      </c>
      <c r="AE20054" s="334">
        <f t="shared" si="3133"/>
        <v>0</v>
      </c>
      <c r="AF20054" s="334">
        <f t="shared" si="3134"/>
        <v>0</v>
      </c>
      <c r="AG20054" s="340">
        <f t="shared" si="3135"/>
        <v>0</v>
      </c>
      <c r="AI20054" s="340">
        <f t="shared" si="3141"/>
        <v>0</v>
      </c>
      <c r="AJ20054" s="340">
        <f t="shared" si="3141"/>
        <v>0</v>
      </c>
      <c r="AK20054" s="340">
        <f t="shared" si="3141"/>
        <v>0</v>
      </c>
      <c r="AL20054" s="340">
        <f t="shared" si="3141"/>
        <v>0</v>
      </c>
      <c r="AM20054" s="340">
        <f t="shared" si="3141"/>
        <v>0</v>
      </c>
    </row>
    <row r="20055" spans="1:39" x14ac:dyDescent="0.35">
      <c r="A20055" s="337">
        <v>41968</v>
      </c>
      <c r="B20055" s="338">
        <f t="shared" si="3137"/>
        <v>2014</v>
      </c>
      <c r="C20055" s="338">
        <f t="shared" si="3138"/>
        <v>11</v>
      </c>
      <c r="D20055" s="338">
        <f t="shared" si="3139"/>
        <v>25</v>
      </c>
      <c r="E20055" s="334">
        <v>0</v>
      </c>
      <c r="F20055" s="334">
        <v>0</v>
      </c>
      <c r="G20055" s="334">
        <v>0</v>
      </c>
      <c r="H20055" s="334">
        <v>0</v>
      </c>
      <c r="I20055" s="334">
        <v>0</v>
      </c>
      <c r="J20055" s="334">
        <v>0</v>
      </c>
      <c r="K20055" s="334">
        <v>0</v>
      </c>
      <c r="L20055" s="334">
        <v>0</v>
      </c>
      <c r="M20055" s="334">
        <v>0</v>
      </c>
      <c r="N20055" s="334">
        <v>0</v>
      </c>
      <c r="O20055" s="334">
        <v>0</v>
      </c>
      <c r="P20055" s="334">
        <v>0</v>
      </c>
      <c r="Q20055" s="334">
        <v>0</v>
      </c>
      <c r="R20055" s="334">
        <v>0</v>
      </c>
      <c r="S20055" s="334">
        <v>0</v>
      </c>
      <c r="T20055" s="334">
        <v>0</v>
      </c>
      <c r="U20055" s="334">
        <v>0</v>
      </c>
      <c r="V20055" s="334">
        <v>0</v>
      </c>
      <c r="W20055" s="334">
        <v>0</v>
      </c>
      <c r="X20055" s="334">
        <v>0</v>
      </c>
      <c r="Y20055" s="334">
        <v>0</v>
      </c>
      <c r="Z20055" s="334">
        <v>0</v>
      </c>
      <c r="AA20055" s="334">
        <v>0</v>
      </c>
      <c r="AB20055" s="334">
        <v>0</v>
      </c>
      <c r="AD20055" s="334">
        <v>0</v>
      </c>
      <c r="AE20055" s="334">
        <f t="shared" si="3133"/>
        <v>0</v>
      </c>
      <c r="AF20055" s="334">
        <f t="shared" si="3134"/>
        <v>0</v>
      </c>
      <c r="AG20055" s="340">
        <f t="shared" si="3135"/>
        <v>0</v>
      </c>
      <c r="AI20055" s="340">
        <f t="shared" si="3141"/>
        <v>0</v>
      </c>
      <c r="AJ20055" s="340">
        <f t="shared" si="3141"/>
        <v>0</v>
      </c>
      <c r="AK20055" s="340">
        <f t="shared" si="3141"/>
        <v>0</v>
      </c>
      <c r="AL20055" s="340">
        <f t="shared" si="3141"/>
        <v>0</v>
      </c>
      <c r="AM20055" s="340">
        <f t="shared" si="3141"/>
        <v>0</v>
      </c>
    </row>
    <row r="20056" spans="1:39" x14ac:dyDescent="0.35">
      <c r="A20056" s="337">
        <v>41969</v>
      </c>
      <c r="B20056" s="338">
        <f t="shared" si="3137"/>
        <v>2014</v>
      </c>
      <c r="C20056" s="338">
        <f t="shared" si="3138"/>
        <v>11</v>
      </c>
      <c r="D20056" s="338">
        <f t="shared" si="3139"/>
        <v>26</v>
      </c>
      <c r="E20056" s="334">
        <v>0.2</v>
      </c>
      <c r="F20056" s="334">
        <v>0</v>
      </c>
      <c r="G20056" s="334">
        <v>0</v>
      </c>
      <c r="H20056" s="334">
        <v>0</v>
      </c>
      <c r="I20056" s="334">
        <v>0</v>
      </c>
      <c r="J20056" s="334">
        <v>0</v>
      </c>
      <c r="K20056" s="334">
        <v>0</v>
      </c>
      <c r="L20056" s="334">
        <v>0</v>
      </c>
      <c r="M20056" s="334">
        <v>0</v>
      </c>
      <c r="N20056" s="334">
        <v>0</v>
      </c>
      <c r="O20056" s="334">
        <v>0</v>
      </c>
      <c r="P20056" s="334">
        <v>0</v>
      </c>
      <c r="Q20056" s="334">
        <v>0</v>
      </c>
      <c r="R20056" s="334">
        <v>0</v>
      </c>
      <c r="S20056" s="334">
        <v>0</v>
      </c>
      <c r="T20056" s="334">
        <v>0</v>
      </c>
      <c r="U20056" s="334">
        <v>0</v>
      </c>
      <c r="V20056" s="334">
        <v>0.3</v>
      </c>
      <c r="W20056" s="334">
        <v>0.2</v>
      </c>
      <c r="X20056" s="334">
        <v>0.2</v>
      </c>
      <c r="Y20056" s="334">
        <v>0.2</v>
      </c>
      <c r="Z20056" s="334">
        <v>0.3</v>
      </c>
      <c r="AA20056" s="334">
        <v>0.2</v>
      </c>
      <c r="AB20056" s="334">
        <v>0.2</v>
      </c>
      <c r="AD20056" s="334">
        <v>1.8</v>
      </c>
      <c r="AE20056" s="334">
        <f t="shared" si="3133"/>
        <v>1.8</v>
      </c>
      <c r="AF20056" s="334">
        <f t="shared" si="3134"/>
        <v>1.7999999999999998</v>
      </c>
      <c r="AG20056" s="340">
        <f t="shared" si="3135"/>
        <v>2.2204460492503131E-16</v>
      </c>
      <c r="AI20056" s="340">
        <f t="shared" si="3141"/>
        <v>0</v>
      </c>
      <c r="AJ20056" s="340">
        <f t="shared" si="3141"/>
        <v>0</v>
      </c>
      <c r="AK20056" s="340">
        <f t="shared" si="3141"/>
        <v>0</v>
      </c>
      <c r="AL20056" s="340">
        <f t="shared" si="3141"/>
        <v>0</v>
      </c>
      <c r="AM20056" s="340">
        <f t="shared" si="3141"/>
        <v>0</v>
      </c>
    </row>
    <row r="20057" spans="1:39" x14ac:dyDescent="0.35">
      <c r="A20057" s="337">
        <v>41970</v>
      </c>
      <c r="B20057" s="338">
        <f t="shared" si="3137"/>
        <v>2014</v>
      </c>
      <c r="C20057" s="338">
        <f t="shared" si="3138"/>
        <v>11</v>
      </c>
      <c r="D20057" s="338">
        <f t="shared" si="3139"/>
        <v>27</v>
      </c>
      <c r="E20057" s="334">
        <v>0.2</v>
      </c>
      <c r="F20057" s="334">
        <v>0.1</v>
      </c>
      <c r="G20057" s="334">
        <v>0.2</v>
      </c>
      <c r="H20057" s="334">
        <v>0.1</v>
      </c>
      <c r="I20057" s="334">
        <v>0.2</v>
      </c>
      <c r="J20057" s="334">
        <v>0.1</v>
      </c>
      <c r="K20057" s="334">
        <v>0.2</v>
      </c>
      <c r="L20057" s="334">
        <v>0.1</v>
      </c>
      <c r="M20057" s="334">
        <v>0.2</v>
      </c>
      <c r="N20057" s="334">
        <v>0.1</v>
      </c>
      <c r="O20057" s="334">
        <v>0.2</v>
      </c>
      <c r="P20057" s="334">
        <v>0.2</v>
      </c>
      <c r="Q20057" s="334">
        <v>0.1</v>
      </c>
      <c r="R20057" s="334">
        <v>0</v>
      </c>
      <c r="S20057" s="334">
        <v>0.2</v>
      </c>
      <c r="T20057" s="334">
        <v>0.1</v>
      </c>
      <c r="U20057" s="334">
        <v>0.2</v>
      </c>
      <c r="V20057" s="334">
        <v>0.1</v>
      </c>
      <c r="W20057" s="334">
        <v>0.2</v>
      </c>
      <c r="X20057" s="334">
        <v>0.1</v>
      </c>
      <c r="Y20057" s="334">
        <v>0</v>
      </c>
      <c r="Z20057" s="334">
        <v>0.2</v>
      </c>
      <c r="AA20057" s="334">
        <v>0.1</v>
      </c>
      <c r="AB20057" s="334">
        <v>0.2</v>
      </c>
      <c r="AD20057" s="334">
        <v>3.4</v>
      </c>
      <c r="AE20057" s="334">
        <f t="shared" si="3133"/>
        <v>3.4</v>
      </c>
      <c r="AF20057" s="334">
        <f t="shared" si="3134"/>
        <v>3.4000000000000012</v>
      </c>
      <c r="AG20057" s="340">
        <f t="shared" si="3135"/>
        <v>1.3322676295501878E-15</v>
      </c>
      <c r="AI20057" s="340">
        <f t="shared" si="3141"/>
        <v>0</v>
      </c>
      <c r="AJ20057" s="340">
        <f t="shared" si="3141"/>
        <v>0</v>
      </c>
      <c r="AK20057" s="340">
        <f t="shared" si="3141"/>
        <v>0</v>
      </c>
      <c r="AL20057" s="340">
        <f t="shared" si="3141"/>
        <v>0</v>
      </c>
      <c r="AM20057" s="340">
        <f t="shared" si="3141"/>
        <v>0</v>
      </c>
    </row>
    <row r="20058" spans="1:39" x14ac:dyDescent="0.35">
      <c r="A20058" s="337">
        <v>41971</v>
      </c>
      <c r="B20058" s="338">
        <f t="shared" si="3137"/>
        <v>2014</v>
      </c>
      <c r="C20058" s="338">
        <f t="shared" si="3138"/>
        <v>11</v>
      </c>
      <c r="D20058" s="338">
        <f t="shared" si="3139"/>
        <v>28</v>
      </c>
      <c r="E20058" s="334">
        <v>0.3</v>
      </c>
      <c r="F20058" s="334">
        <v>0.3</v>
      </c>
      <c r="G20058" s="334">
        <v>0.3</v>
      </c>
      <c r="H20058" s="334">
        <v>0</v>
      </c>
      <c r="I20058" s="334">
        <v>0</v>
      </c>
      <c r="J20058" s="334">
        <v>0</v>
      </c>
      <c r="K20058" s="334">
        <v>0</v>
      </c>
      <c r="L20058" s="334">
        <v>0.3</v>
      </c>
      <c r="M20058" s="334">
        <v>0</v>
      </c>
      <c r="N20058" s="334">
        <v>0.3</v>
      </c>
      <c r="O20058" s="334">
        <v>0.3</v>
      </c>
      <c r="P20058" s="334">
        <v>0.3</v>
      </c>
      <c r="Q20058" s="334">
        <v>0.3</v>
      </c>
      <c r="R20058" s="334">
        <v>0</v>
      </c>
      <c r="S20058" s="334">
        <v>0.3</v>
      </c>
      <c r="T20058" s="334">
        <v>0.3</v>
      </c>
      <c r="U20058" s="334">
        <v>0.3</v>
      </c>
      <c r="V20058" s="334">
        <v>0.3</v>
      </c>
      <c r="W20058" s="334">
        <v>0.3</v>
      </c>
      <c r="X20058" s="334">
        <v>0.3</v>
      </c>
      <c r="Y20058" s="334">
        <v>0.3</v>
      </c>
      <c r="Z20058" s="334">
        <v>0.3</v>
      </c>
      <c r="AA20058" s="334">
        <v>0.3</v>
      </c>
      <c r="AB20058" s="334">
        <v>0.3</v>
      </c>
      <c r="AD20058" s="334">
        <v>5.4</v>
      </c>
      <c r="AE20058" s="334">
        <f t="shared" si="3133"/>
        <v>5.4</v>
      </c>
      <c r="AF20058" s="334">
        <f t="shared" si="3134"/>
        <v>5.3999999999999986</v>
      </c>
      <c r="AG20058" s="340">
        <f t="shared" si="3135"/>
        <v>1.7763568394002505E-15</v>
      </c>
      <c r="AI20058" s="340">
        <f t="shared" si="3141"/>
        <v>0</v>
      </c>
      <c r="AJ20058" s="340">
        <f t="shared" si="3141"/>
        <v>0</v>
      </c>
      <c r="AK20058" s="340">
        <f t="shared" si="3141"/>
        <v>0</v>
      </c>
      <c r="AL20058" s="340">
        <f t="shared" si="3141"/>
        <v>0</v>
      </c>
      <c r="AM20058" s="340">
        <f t="shared" si="3141"/>
        <v>0</v>
      </c>
    </row>
    <row r="20059" spans="1:39" x14ac:dyDescent="0.35">
      <c r="A20059" s="337">
        <v>41972</v>
      </c>
      <c r="B20059" s="338">
        <f t="shared" si="3137"/>
        <v>2014</v>
      </c>
      <c r="C20059" s="338">
        <f t="shared" si="3138"/>
        <v>11</v>
      </c>
      <c r="D20059" s="338">
        <f t="shared" si="3139"/>
        <v>29</v>
      </c>
      <c r="E20059" s="334">
        <v>0.2</v>
      </c>
      <c r="F20059" s="334">
        <v>0</v>
      </c>
      <c r="G20059" s="334">
        <v>0</v>
      </c>
      <c r="H20059" s="334">
        <v>0</v>
      </c>
      <c r="I20059" s="334">
        <v>0</v>
      </c>
      <c r="J20059" s="334">
        <v>0.2</v>
      </c>
      <c r="K20059" s="334">
        <v>0.1</v>
      </c>
      <c r="L20059" s="334">
        <v>0.2</v>
      </c>
      <c r="M20059" s="334">
        <v>0.2</v>
      </c>
      <c r="N20059" s="334">
        <v>0.2</v>
      </c>
      <c r="O20059" s="334">
        <v>0.1</v>
      </c>
      <c r="P20059" s="334">
        <v>0.2</v>
      </c>
      <c r="Q20059" s="334">
        <v>0</v>
      </c>
      <c r="R20059" s="334">
        <v>0</v>
      </c>
      <c r="S20059" s="334">
        <v>0</v>
      </c>
      <c r="T20059" s="334">
        <v>0</v>
      </c>
      <c r="U20059" s="334">
        <v>0</v>
      </c>
      <c r="V20059" s="334">
        <v>0</v>
      </c>
      <c r="W20059" s="334">
        <v>0</v>
      </c>
      <c r="X20059" s="334">
        <v>0</v>
      </c>
      <c r="Y20059" s="334">
        <v>0</v>
      </c>
      <c r="Z20059" s="334">
        <v>0</v>
      </c>
      <c r="AA20059" s="334">
        <v>0</v>
      </c>
      <c r="AB20059" s="334">
        <v>0</v>
      </c>
      <c r="AD20059" s="334">
        <v>1.4</v>
      </c>
      <c r="AE20059" s="334">
        <f t="shared" si="3133"/>
        <v>1.4</v>
      </c>
      <c r="AF20059" s="334">
        <f t="shared" si="3134"/>
        <v>1.4</v>
      </c>
      <c r="AG20059" s="340">
        <f t="shared" si="3135"/>
        <v>0</v>
      </c>
      <c r="AI20059" s="340">
        <f t="shared" si="3141"/>
        <v>0</v>
      </c>
      <c r="AJ20059" s="340">
        <f t="shared" si="3141"/>
        <v>0</v>
      </c>
      <c r="AK20059" s="340">
        <f t="shared" si="3141"/>
        <v>0</v>
      </c>
      <c r="AL20059" s="340">
        <f t="shared" si="3141"/>
        <v>0</v>
      </c>
      <c r="AM20059" s="340">
        <f t="shared" si="3141"/>
        <v>0</v>
      </c>
    </row>
    <row r="20060" spans="1:39" x14ac:dyDescent="0.35">
      <c r="A20060" s="337">
        <v>41973</v>
      </c>
      <c r="B20060" s="338">
        <f t="shared" si="3137"/>
        <v>2014</v>
      </c>
      <c r="C20060" s="338">
        <f t="shared" si="3138"/>
        <v>11</v>
      </c>
      <c r="D20060" s="338">
        <f t="shared" si="3139"/>
        <v>30</v>
      </c>
      <c r="E20060" s="334">
        <v>0</v>
      </c>
      <c r="F20060" s="334">
        <v>0</v>
      </c>
      <c r="G20060" s="334">
        <v>0</v>
      </c>
      <c r="H20060" s="334">
        <v>0</v>
      </c>
      <c r="I20060" s="334">
        <v>0</v>
      </c>
      <c r="J20060" s="334">
        <v>0</v>
      </c>
      <c r="K20060" s="334">
        <v>0</v>
      </c>
      <c r="L20060" s="334">
        <v>0</v>
      </c>
      <c r="M20060" s="334">
        <v>0</v>
      </c>
      <c r="N20060" s="334">
        <v>0</v>
      </c>
      <c r="O20060" s="334">
        <v>0</v>
      </c>
      <c r="P20060" s="334">
        <v>0</v>
      </c>
      <c r="Q20060" s="334">
        <v>0</v>
      </c>
      <c r="R20060" s="334">
        <v>0</v>
      </c>
      <c r="S20060" s="334">
        <v>0</v>
      </c>
      <c r="T20060" s="334">
        <v>0</v>
      </c>
      <c r="U20060" s="334">
        <v>0</v>
      </c>
      <c r="V20060" s="334">
        <v>0</v>
      </c>
      <c r="W20060" s="334">
        <v>0</v>
      </c>
      <c r="X20060" s="334">
        <v>0</v>
      </c>
      <c r="Y20060" s="334">
        <v>0</v>
      </c>
      <c r="Z20060" s="334">
        <v>0</v>
      </c>
      <c r="AA20060" s="334">
        <v>0</v>
      </c>
      <c r="AB20060" s="334">
        <v>0</v>
      </c>
      <c r="AD20060" s="334">
        <v>0</v>
      </c>
      <c r="AE20060" s="334">
        <f t="shared" si="3133"/>
        <v>0</v>
      </c>
      <c r="AF20060" s="334">
        <f t="shared" si="3134"/>
        <v>0</v>
      </c>
      <c r="AG20060" s="340">
        <f t="shared" si="3135"/>
        <v>0</v>
      </c>
      <c r="AI20060" s="340">
        <f t="shared" si="3141"/>
        <v>0</v>
      </c>
      <c r="AJ20060" s="340">
        <f t="shared" si="3141"/>
        <v>0</v>
      </c>
      <c r="AK20060" s="340">
        <f t="shared" si="3141"/>
        <v>0</v>
      </c>
      <c r="AL20060" s="340">
        <f t="shared" si="3141"/>
        <v>0</v>
      </c>
      <c r="AM20060" s="340">
        <f t="shared" si="3141"/>
        <v>0</v>
      </c>
    </row>
    <row r="20061" spans="1:39" x14ac:dyDescent="0.35">
      <c r="A20061" s="337">
        <v>41974</v>
      </c>
      <c r="B20061" s="338">
        <f t="shared" si="3137"/>
        <v>2014</v>
      </c>
      <c r="C20061" s="338">
        <f t="shared" si="3138"/>
        <v>12</v>
      </c>
      <c r="D20061" s="338">
        <f t="shared" si="3139"/>
        <v>1</v>
      </c>
      <c r="E20061" s="334">
        <v>0</v>
      </c>
      <c r="F20061" s="334">
        <v>0</v>
      </c>
      <c r="G20061" s="334">
        <v>0</v>
      </c>
      <c r="H20061" s="334">
        <v>0</v>
      </c>
      <c r="I20061" s="334">
        <v>0</v>
      </c>
      <c r="J20061" s="334">
        <v>0</v>
      </c>
      <c r="K20061" s="334">
        <v>0</v>
      </c>
      <c r="L20061" s="334">
        <v>0</v>
      </c>
      <c r="M20061" s="334">
        <v>0</v>
      </c>
      <c r="N20061" s="334">
        <v>0</v>
      </c>
      <c r="O20061" s="334">
        <v>0</v>
      </c>
      <c r="P20061" s="334">
        <v>0</v>
      </c>
      <c r="Q20061" s="334">
        <v>0</v>
      </c>
      <c r="R20061" s="334">
        <v>0</v>
      </c>
      <c r="S20061" s="334">
        <v>0</v>
      </c>
      <c r="T20061" s="334">
        <v>0</v>
      </c>
      <c r="U20061" s="334">
        <v>0</v>
      </c>
      <c r="V20061" s="334">
        <v>0</v>
      </c>
      <c r="W20061" s="334">
        <v>0</v>
      </c>
      <c r="X20061" s="334">
        <v>0</v>
      </c>
      <c r="Y20061" s="334">
        <v>0</v>
      </c>
      <c r="Z20061" s="334">
        <v>0</v>
      </c>
      <c r="AA20061" s="334">
        <v>0</v>
      </c>
      <c r="AB20061" s="334">
        <v>0</v>
      </c>
      <c r="AD20061" s="334">
        <v>0</v>
      </c>
      <c r="AE20061" s="334">
        <f t="shared" si="3133"/>
        <v>0</v>
      </c>
      <c r="AF20061" s="334">
        <f t="shared" si="3134"/>
        <v>0</v>
      </c>
      <c r="AG20061" s="340">
        <f t="shared" si="3135"/>
        <v>0</v>
      </c>
      <c r="AI20061" s="340">
        <f t="shared" si="3141"/>
        <v>0</v>
      </c>
      <c r="AJ20061" s="340">
        <f t="shared" si="3141"/>
        <v>0</v>
      </c>
      <c r="AK20061" s="340">
        <f t="shared" si="3141"/>
        <v>0</v>
      </c>
      <c r="AL20061" s="340">
        <f t="shared" si="3141"/>
        <v>0</v>
      </c>
      <c r="AM20061" s="340">
        <f t="shared" si="3141"/>
        <v>0</v>
      </c>
    </row>
    <row r="20062" spans="1:39" x14ac:dyDescent="0.35">
      <c r="A20062" s="337">
        <v>41975</v>
      </c>
      <c r="B20062" s="338">
        <f t="shared" si="3137"/>
        <v>2014</v>
      </c>
      <c r="C20062" s="338">
        <f t="shared" si="3138"/>
        <v>12</v>
      </c>
      <c r="D20062" s="338">
        <f t="shared" si="3139"/>
        <v>2</v>
      </c>
      <c r="E20062" s="334">
        <v>0</v>
      </c>
      <c r="F20062" s="334">
        <v>0</v>
      </c>
      <c r="G20062" s="334">
        <v>0</v>
      </c>
      <c r="H20062" s="334">
        <v>0</v>
      </c>
      <c r="I20062" s="334">
        <v>0</v>
      </c>
      <c r="J20062" s="334">
        <v>0</v>
      </c>
      <c r="K20062" s="334">
        <v>0</v>
      </c>
      <c r="L20062" s="334">
        <v>0</v>
      </c>
      <c r="M20062" s="334">
        <v>0</v>
      </c>
      <c r="N20062" s="334">
        <v>0</v>
      </c>
      <c r="O20062" s="334">
        <v>0</v>
      </c>
      <c r="P20062" s="334">
        <v>0</v>
      </c>
      <c r="Q20062" s="334">
        <v>0</v>
      </c>
      <c r="R20062" s="334">
        <v>0</v>
      </c>
      <c r="S20062" s="334">
        <v>0</v>
      </c>
      <c r="T20062" s="334">
        <v>0</v>
      </c>
      <c r="U20062" s="334">
        <v>0</v>
      </c>
      <c r="V20062" s="334">
        <v>0</v>
      </c>
      <c r="W20062" s="334">
        <v>0</v>
      </c>
      <c r="X20062" s="334">
        <v>0</v>
      </c>
      <c r="Y20062" s="334">
        <v>0</v>
      </c>
      <c r="Z20062" s="334">
        <v>0</v>
      </c>
      <c r="AA20062" s="334">
        <v>0</v>
      </c>
      <c r="AB20062" s="334">
        <v>0</v>
      </c>
      <c r="AD20062" s="334">
        <v>0</v>
      </c>
      <c r="AE20062" s="334">
        <f t="shared" si="3133"/>
        <v>0</v>
      </c>
      <c r="AF20062" s="334">
        <f t="shared" si="3134"/>
        <v>0</v>
      </c>
      <c r="AG20062" s="340">
        <f t="shared" si="3135"/>
        <v>0</v>
      </c>
      <c r="AI20062" s="340">
        <f t="shared" si="3141"/>
        <v>0</v>
      </c>
      <c r="AJ20062" s="340">
        <f t="shared" si="3141"/>
        <v>0</v>
      </c>
      <c r="AK20062" s="340">
        <f t="shared" si="3141"/>
        <v>0</v>
      </c>
      <c r="AL20062" s="340">
        <f t="shared" si="3141"/>
        <v>0</v>
      </c>
      <c r="AM20062" s="340">
        <f t="shared" si="3141"/>
        <v>0</v>
      </c>
    </row>
    <row r="20063" spans="1:39" x14ac:dyDescent="0.35">
      <c r="A20063" s="337">
        <v>41976</v>
      </c>
      <c r="B20063" s="338">
        <f t="shared" si="3137"/>
        <v>2014</v>
      </c>
      <c r="C20063" s="338">
        <f t="shared" si="3138"/>
        <v>12</v>
      </c>
      <c r="D20063" s="338">
        <f t="shared" si="3139"/>
        <v>3</v>
      </c>
      <c r="E20063" s="334">
        <v>0</v>
      </c>
      <c r="F20063" s="334">
        <v>0</v>
      </c>
      <c r="G20063" s="334">
        <v>0</v>
      </c>
      <c r="H20063" s="334">
        <v>0</v>
      </c>
      <c r="I20063" s="334">
        <v>0</v>
      </c>
      <c r="J20063" s="334">
        <v>0</v>
      </c>
      <c r="K20063" s="334">
        <v>0</v>
      </c>
      <c r="L20063" s="334">
        <v>0</v>
      </c>
      <c r="M20063" s="334">
        <v>0</v>
      </c>
      <c r="N20063" s="334">
        <v>0</v>
      </c>
      <c r="O20063" s="334">
        <v>0</v>
      </c>
      <c r="P20063" s="334">
        <v>0</v>
      </c>
      <c r="Q20063" s="334">
        <v>0</v>
      </c>
      <c r="R20063" s="334">
        <v>0</v>
      </c>
      <c r="S20063" s="334">
        <v>0</v>
      </c>
      <c r="T20063" s="334">
        <v>0</v>
      </c>
      <c r="U20063" s="334">
        <v>0</v>
      </c>
      <c r="V20063" s="334">
        <v>0</v>
      </c>
      <c r="W20063" s="334">
        <v>0</v>
      </c>
      <c r="X20063" s="334">
        <v>0</v>
      </c>
      <c r="Y20063" s="334">
        <v>0</v>
      </c>
      <c r="Z20063" s="334">
        <v>0</v>
      </c>
      <c r="AA20063" s="334">
        <v>0</v>
      </c>
      <c r="AB20063" s="334">
        <v>0</v>
      </c>
      <c r="AD20063" s="334">
        <v>0</v>
      </c>
      <c r="AE20063" s="334">
        <f t="shared" si="3133"/>
        <v>0</v>
      </c>
      <c r="AF20063" s="334">
        <f t="shared" si="3134"/>
        <v>0</v>
      </c>
      <c r="AG20063" s="340">
        <f t="shared" si="3135"/>
        <v>0</v>
      </c>
      <c r="AI20063" s="340">
        <f t="shared" si="3141"/>
        <v>0</v>
      </c>
      <c r="AJ20063" s="340">
        <f t="shared" si="3141"/>
        <v>0</v>
      </c>
      <c r="AK20063" s="340">
        <f t="shared" si="3141"/>
        <v>0</v>
      </c>
      <c r="AL20063" s="340">
        <f t="shared" si="3141"/>
        <v>0</v>
      </c>
      <c r="AM20063" s="340">
        <f t="shared" si="3141"/>
        <v>0</v>
      </c>
    </row>
    <row r="20064" spans="1:39" x14ac:dyDescent="0.35">
      <c r="A20064" s="337">
        <v>41977</v>
      </c>
      <c r="B20064" s="338">
        <f t="shared" si="3137"/>
        <v>2014</v>
      </c>
      <c r="C20064" s="338">
        <f t="shared" si="3138"/>
        <v>12</v>
      </c>
      <c r="D20064" s="338">
        <f t="shared" si="3139"/>
        <v>4</v>
      </c>
      <c r="E20064" s="334">
        <v>0</v>
      </c>
      <c r="F20064" s="334">
        <v>0</v>
      </c>
      <c r="G20064" s="334">
        <v>0</v>
      </c>
      <c r="H20064" s="334">
        <v>0</v>
      </c>
      <c r="I20064" s="334">
        <v>0</v>
      </c>
      <c r="J20064" s="334">
        <v>0</v>
      </c>
      <c r="K20064" s="334">
        <v>0</v>
      </c>
      <c r="L20064" s="334">
        <v>0</v>
      </c>
      <c r="M20064" s="334">
        <v>0</v>
      </c>
      <c r="N20064" s="334">
        <v>0</v>
      </c>
      <c r="O20064" s="334">
        <v>0</v>
      </c>
      <c r="P20064" s="334">
        <v>0</v>
      </c>
      <c r="Q20064" s="334">
        <v>0</v>
      </c>
      <c r="R20064" s="334">
        <v>0</v>
      </c>
      <c r="S20064" s="334">
        <v>0</v>
      </c>
      <c r="T20064" s="334">
        <v>0</v>
      </c>
      <c r="U20064" s="334">
        <v>0</v>
      </c>
      <c r="V20064" s="334">
        <v>0</v>
      </c>
      <c r="W20064" s="334">
        <v>0</v>
      </c>
      <c r="X20064" s="334">
        <v>0</v>
      </c>
      <c r="Y20064" s="334">
        <v>0</v>
      </c>
      <c r="Z20064" s="334">
        <v>0</v>
      </c>
      <c r="AA20064" s="334">
        <v>0</v>
      </c>
      <c r="AB20064" s="334">
        <v>0</v>
      </c>
      <c r="AD20064" s="334">
        <v>0</v>
      </c>
      <c r="AE20064" s="334">
        <f t="shared" si="3133"/>
        <v>0</v>
      </c>
      <c r="AF20064" s="334">
        <f t="shared" si="3134"/>
        <v>0</v>
      </c>
      <c r="AG20064" s="340">
        <f t="shared" si="3135"/>
        <v>0</v>
      </c>
      <c r="AI20064" s="340">
        <f t="shared" si="3141"/>
        <v>0</v>
      </c>
      <c r="AJ20064" s="340">
        <f t="shared" si="3141"/>
        <v>0</v>
      </c>
      <c r="AK20064" s="340">
        <f t="shared" si="3141"/>
        <v>0</v>
      </c>
      <c r="AL20064" s="340">
        <f t="shared" si="3141"/>
        <v>0</v>
      </c>
      <c r="AM20064" s="340">
        <f t="shared" si="3141"/>
        <v>0</v>
      </c>
    </row>
    <row r="20065" spans="1:39" x14ac:dyDescent="0.35">
      <c r="A20065" s="337">
        <v>41978</v>
      </c>
      <c r="B20065" s="338">
        <f t="shared" si="3137"/>
        <v>2014</v>
      </c>
      <c r="C20065" s="338">
        <f t="shared" si="3138"/>
        <v>12</v>
      </c>
      <c r="D20065" s="338">
        <f t="shared" si="3139"/>
        <v>5</v>
      </c>
      <c r="E20065" s="334">
        <v>0</v>
      </c>
      <c r="F20065" s="334">
        <v>0</v>
      </c>
      <c r="G20065" s="334">
        <v>0</v>
      </c>
      <c r="H20065" s="334">
        <v>0</v>
      </c>
      <c r="I20065" s="334">
        <v>0</v>
      </c>
      <c r="J20065" s="334">
        <v>0</v>
      </c>
      <c r="K20065" s="334">
        <v>0</v>
      </c>
      <c r="L20065" s="334">
        <v>0</v>
      </c>
      <c r="M20065" s="334">
        <v>0</v>
      </c>
      <c r="N20065" s="334">
        <v>0</v>
      </c>
      <c r="O20065" s="334">
        <v>0</v>
      </c>
      <c r="P20065" s="334">
        <v>0</v>
      </c>
      <c r="Q20065" s="334">
        <v>0</v>
      </c>
      <c r="R20065" s="334">
        <v>0</v>
      </c>
      <c r="S20065" s="334">
        <v>0</v>
      </c>
      <c r="T20065" s="334">
        <v>0</v>
      </c>
      <c r="U20065" s="334">
        <v>0</v>
      </c>
      <c r="V20065" s="334">
        <v>0</v>
      </c>
      <c r="W20065" s="334">
        <v>0</v>
      </c>
      <c r="X20065" s="334">
        <v>0</v>
      </c>
      <c r="Y20065" s="334">
        <v>0</v>
      </c>
      <c r="Z20065" s="334">
        <v>0</v>
      </c>
      <c r="AA20065" s="334">
        <v>0</v>
      </c>
      <c r="AB20065" s="334">
        <v>0</v>
      </c>
      <c r="AD20065" s="334">
        <v>0</v>
      </c>
      <c r="AE20065" s="334">
        <f t="shared" si="3133"/>
        <v>0</v>
      </c>
      <c r="AF20065" s="334">
        <f t="shared" si="3134"/>
        <v>0</v>
      </c>
      <c r="AG20065" s="340">
        <f t="shared" si="3135"/>
        <v>0</v>
      </c>
      <c r="AI20065" s="340">
        <f t="shared" si="3141"/>
        <v>0</v>
      </c>
      <c r="AJ20065" s="340">
        <f t="shared" si="3141"/>
        <v>0</v>
      </c>
      <c r="AK20065" s="340">
        <f t="shared" si="3141"/>
        <v>0</v>
      </c>
      <c r="AL20065" s="340">
        <f t="shared" si="3141"/>
        <v>0</v>
      </c>
      <c r="AM20065" s="340">
        <f t="shared" si="3141"/>
        <v>0</v>
      </c>
    </row>
    <row r="20066" spans="1:39" x14ac:dyDescent="0.35">
      <c r="A20066" s="337">
        <v>41979</v>
      </c>
      <c r="B20066" s="338">
        <f t="shared" si="3137"/>
        <v>2014</v>
      </c>
      <c r="C20066" s="338">
        <f t="shared" si="3138"/>
        <v>12</v>
      </c>
      <c r="D20066" s="338">
        <f t="shared" si="3139"/>
        <v>6</v>
      </c>
      <c r="E20066" s="334">
        <v>0</v>
      </c>
      <c r="F20066" s="334">
        <v>0</v>
      </c>
      <c r="G20066" s="334">
        <v>0</v>
      </c>
      <c r="H20066" s="334">
        <v>0</v>
      </c>
      <c r="I20066" s="334">
        <v>0</v>
      </c>
      <c r="J20066" s="334">
        <v>0</v>
      </c>
      <c r="K20066" s="334">
        <v>0</v>
      </c>
      <c r="L20066" s="334">
        <v>0</v>
      </c>
      <c r="M20066" s="334">
        <v>0</v>
      </c>
      <c r="N20066" s="334">
        <v>0</v>
      </c>
      <c r="O20066" s="334">
        <v>0</v>
      </c>
      <c r="P20066" s="334">
        <v>0</v>
      </c>
      <c r="Q20066" s="334">
        <v>0</v>
      </c>
      <c r="R20066" s="334">
        <v>0</v>
      </c>
      <c r="S20066" s="334">
        <v>0</v>
      </c>
      <c r="T20066" s="334">
        <v>0</v>
      </c>
      <c r="U20066" s="334">
        <v>0</v>
      </c>
      <c r="V20066" s="334">
        <v>0</v>
      </c>
      <c r="W20066" s="334">
        <v>0</v>
      </c>
      <c r="X20066" s="334">
        <v>0</v>
      </c>
      <c r="Y20066" s="334">
        <v>0</v>
      </c>
      <c r="Z20066" s="334">
        <v>0</v>
      </c>
      <c r="AA20066" s="334">
        <v>0</v>
      </c>
      <c r="AB20066" s="334">
        <v>0</v>
      </c>
      <c r="AD20066" s="334">
        <v>0</v>
      </c>
      <c r="AE20066" s="334">
        <f t="shared" si="3133"/>
        <v>0</v>
      </c>
      <c r="AF20066" s="334">
        <f t="shared" si="3134"/>
        <v>0</v>
      </c>
      <c r="AG20066" s="340">
        <f t="shared" si="3135"/>
        <v>0</v>
      </c>
      <c r="AI20066" s="340">
        <f t="shared" si="3141"/>
        <v>0</v>
      </c>
      <c r="AJ20066" s="340">
        <f t="shared" si="3141"/>
        <v>0</v>
      </c>
      <c r="AK20066" s="340">
        <f t="shared" si="3141"/>
        <v>0</v>
      </c>
      <c r="AL20066" s="340">
        <f t="shared" si="3141"/>
        <v>0</v>
      </c>
      <c r="AM20066" s="340">
        <f t="shared" si="3141"/>
        <v>0</v>
      </c>
    </row>
    <row r="20067" spans="1:39" x14ac:dyDescent="0.35">
      <c r="A20067" s="337">
        <v>41980</v>
      </c>
      <c r="B20067" s="338">
        <f t="shared" si="3137"/>
        <v>2014</v>
      </c>
      <c r="C20067" s="338">
        <f t="shared" si="3138"/>
        <v>12</v>
      </c>
      <c r="D20067" s="338">
        <f t="shared" si="3139"/>
        <v>7</v>
      </c>
      <c r="E20067" s="334">
        <v>0</v>
      </c>
      <c r="F20067" s="334">
        <v>0</v>
      </c>
      <c r="G20067" s="334">
        <v>0</v>
      </c>
      <c r="H20067" s="334">
        <v>0</v>
      </c>
      <c r="I20067" s="334">
        <v>0</v>
      </c>
      <c r="J20067" s="334">
        <v>0</v>
      </c>
      <c r="K20067" s="334">
        <v>0</v>
      </c>
      <c r="L20067" s="334">
        <v>0</v>
      </c>
      <c r="M20067" s="334">
        <v>0</v>
      </c>
      <c r="N20067" s="334">
        <v>0</v>
      </c>
      <c r="O20067" s="334">
        <v>0</v>
      </c>
      <c r="P20067" s="334">
        <v>0</v>
      </c>
      <c r="Q20067" s="334">
        <v>0</v>
      </c>
      <c r="R20067" s="334">
        <v>0</v>
      </c>
      <c r="S20067" s="334">
        <v>0</v>
      </c>
      <c r="T20067" s="334">
        <v>0</v>
      </c>
      <c r="U20067" s="334">
        <v>0</v>
      </c>
      <c r="V20067" s="334">
        <v>0</v>
      </c>
      <c r="W20067" s="334">
        <v>0</v>
      </c>
      <c r="X20067" s="334">
        <v>0</v>
      </c>
      <c r="Y20067" s="334">
        <v>0</v>
      </c>
      <c r="Z20067" s="334">
        <v>0</v>
      </c>
      <c r="AA20067" s="334">
        <v>0</v>
      </c>
      <c r="AB20067" s="334">
        <v>0</v>
      </c>
      <c r="AD20067" s="334">
        <v>0</v>
      </c>
      <c r="AE20067" s="334">
        <f t="shared" si="3133"/>
        <v>0</v>
      </c>
      <c r="AF20067" s="334">
        <f t="shared" si="3134"/>
        <v>0</v>
      </c>
      <c r="AG20067" s="340">
        <f t="shared" si="3135"/>
        <v>0</v>
      </c>
      <c r="AI20067" s="340">
        <f t="shared" si="3141"/>
        <v>0</v>
      </c>
      <c r="AJ20067" s="340">
        <f t="shared" si="3141"/>
        <v>0</v>
      </c>
      <c r="AK20067" s="340">
        <f t="shared" si="3141"/>
        <v>0</v>
      </c>
      <c r="AL20067" s="340">
        <f t="shared" si="3141"/>
        <v>0</v>
      </c>
      <c r="AM20067" s="340">
        <f t="shared" si="3141"/>
        <v>0</v>
      </c>
    </row>
    <row r="20068" spans="1:39" x14ac:dyDescent="0.35">
      <c r="A20068" s="337">
        <v>41981</v>
      </c>
      <c r="B20068" s="338">
        <f t="shared" si="3137"/>
        <v>2014</v>
      </c>
      <c r="C20068" s="338">
        <f t="shared" si="3138"/>
        <v>12</v>
      </c>
      <c r="D20068" s="338">
        <f t="shared" si="3139"/>
        <v>8</v>
      </c>
      <c r="E20068" s="334">
        <v>0</v>
      </c>
      <c r="F20068" s="334">
        <v>0</v>
      </c>
      <c r="G20068" s="334">
        <v>0</v>
      </c>
      <c r="H20068" s="334">
        <v>0</v>
      </c>
      <c r="I20068" s="334">
        <v>0</v>
      </c>
      <c r="J20068" s="334">
        <v>0</v>
      </c>
      <c r="K20068" s="334">
        <v>0</v>
      </c>
      <c r="L20068" s="334">
        <v>0</v>
      </c>
      <c r="M20068" s="334">
        <v>0</v>
      </c>
      <c r="N20068" s="334">
        <v>0</v>
      </c>
      <c r="O20068" s="334">
        <v>0</v>
      </c>
      <c r="P20068" s="334">
        <v>0</v>
      </c>
      <c r="Q20068" s="334">
        <v>0</v>
      </c>
      <c r="R20068" s="334">
        <v>0</v>
      </c>
      <c r="S20068" s="334">
        <v>0</v>
      </c>
      <c r="T20068" s="334">
        <v>0</v>
      </c>
      <c r="U20068" s="334">
        <v>0</v>
      </c>
      <c r="V20068" s="334">
        <v>0</v>
      </c>
      <c r="W20068" s="334">
        <v>0</v>
      </c>
      <c r="X20068" s="334">
        <v>0</v>
      </c>
      <c r="Y20068" s="334">
        <v>0</v>
      </c>
      <c r="Z20068" s="334">
        <v>0</v>
      </c>
      <c r="AA20068" s="334">
        <v>0</v>
      </c>
      <c r="AB20068" s="334">
        <v>0</v>
      </c>
      <c r="AD20068" s="334">
        <v>0</v>
      </c>
      <c r="AE20068" s="334">
        <f t="shared" si="3133"/>
        <v>0</v>
      </c>
      <c r="AF20068" s="334">
        <f t="shared" si="3134"/>
        <v>0</v>
      </c>
      <c r="AG20068" s="340">
        <f t="shared" si="3135"/>
        <v>0</v>
      </c>
      <c r="AI20068" s="340">
        <f t="shared" ref="AI20068:AM20083" si="3142">IF($C20068=AI$1,$AF20068,0)</f>
        <v>0</v>
      </c>
      <c r="AJ20068" s="340">
        <f t="shared" si="3142"/>
        <v>0</v>
      </c>
      <c r="AK20068" s="340">
        <f t="shared" si="3142"/>
        <v>0</v>
      </c>
      <c r="AL20068" s="340">
        <f t="shared" si="3142"/>
        <v>0</v>
      </c>
      <c r="AM20068" s="340">
        <f t="shared" si="3142"/>
        <v>0</v>
      </c>
    </row>
    <row r="20069" spans="1:39" x14ac:dyDescent="0.35">
      <c r="A20069" s="337">
        <v>41982</v>
      </c>
      <c r="B20069" s="338">
        <f t="shared" si="3137"/>
        <v>2014</v>
      </c>
      <c r="C20069" s="338">
        <f t="shared" si="3138"/>
        <v>12</v>
      </c>
      <c r="D20069" s="338">
        <f t="shared" si="3139"/>
        <v>9</v>
      </c>
      <c r="E20069" s="334">
        <v>0</v>
      </c>
      <c r="F20069" s="334">
        <v>0</v>
      </c>
      <c r="G20069" s="334">
        <v>0</v>
      </c>
      <c r="H20069" s="334">
        <v>0</v>
      </c>
      <c r="I20069" s="334">
        <v>0</v>
      </c>
      <c r="J20069" s="334">
        <v>0</v>
      </c>
      <c r="K20069" s="334">
        <v>0</v>
      </c>
      <c r="L20069" s="334">
        <v>0</v>
      </c>
      <c r="M20069" s="334">
        <v>0</v>
      </c>
      <c r="N20069" s="334">
        <v>0</v>
      </c>
      <c r="O20069" s="334">
        <v>0</v>
      </c>
      <c r="P20069" s="334">
        <v>0</v>
      </c>
      <c r="Q20069" s="334">
        <v>0</v>
      </c>
      <c r="R20069" s="334">
        <v>0</v>
      </c>
      <c r="S20069" s="334">
        <v>0</v>
      </c>
      <c r="T20069" s="334">
        <v>0</v>
      </c>
      <c r="U20069" s="334">
        <v>0</v>
      </c>
      <c r="V20069" s="334">
        <v>0</v>
      </c>
      <c r="W20069" s="334">
        <v>0</v>
      </c>
      <c r="X20069" s="334">
        <v>0</v>
      </c>
      <c r="Y20069" s="334">
        <v>0</v>
      </c>
      <c r="Z20069" s="334">
        <v>0</v>
      </c>
      <c r="AA20069" s="334">
        <v>0</v>
      </c>
      <c r="AB20069" s="334">
        <v>0</v>
      </c>
      <c r="AD20069" s="334">
        <v>0</v>
      </c>
      <c r="AE20069" s="334">
        <f t="shared" si="3133"/>
        <v>0</v>
      </c>
      <c r="AF20069" s="334">
        <f t="shared" si="3134"/>
        <v>0</v>
      </c>
      <c r="AG20069" s="340">
        <f t="shared" si="3135"/>
        <v>0</v>
      </c>
      <c r="AI20069" s="340">
        <f t="shared" si="3142"/>
        <v>0</v>
      </c>
      <c r="AJ20069" s="340">
        <f t="shared" si="3142"/>
        <v>0</v>
      </c>
      <c r="AK20069" s="340">
        <f t="shared" si="3142"/>
        <v>0</v>
      </c>
      <c r="AL20069" s="340">
        <f t="shared" si="3142"/>
        <v>0</v>
      </c>
      <c r="AM20069" s="340">
        <f t="shared" si="3142"/>
        <v>0</v>
      </c>
    </row>
    <row r="20070" spans="1:39" x14ac:dyDescent="0.35">
      <c r="A20070" s="337">
        <v>41983</v>
      </c>
      <c r="B20070" s="338">
        <f t="shared" si="3137"/>
        <v>2014</v>
      </c>
      <c r="C20070" s="338">
        <f t="shared" si="3138"/>
        <v>12</v>
      </c>
      <c r="D20070" s="338">
        <f t="shared" si="3139"/>
        <v>10</v>
      </c>
      <c r="E20070" s="334">
        <v>0</v>
      </c>
      <c r="F20070" s="334">
        <v>0</v>
      </c>
      <c r="G20070" s="334">
        <v>0</v>
      </c>
      <c r="H20070" s="334">
        <v>0</v>
      </c>
      <c r="I20070" s="334">
        <v>0</v>
      </c>
      <c r="J20070" s="334">
        <v>0</v>
      </c>
      <c r="K20070" s="334">
        <v>0</v>
      </c>
      <c r="L20070" s="334">
        <v>0</v>
      </c>
      <c r="M20070" s="334">
        <v>0</v>
      </c>
      <c r="N20070" s="334">
        <v>0</v>
      </c>
      <c r="O20070" s="334">
        <v>0</v>
      </c>
      <c r="P20070" s="334">
        <v>0</v>
      </c>
      <c r="Q20070" s="334">
        <v>0</v>
      </c>
      <c r="R20070" s="334">
        <v>0</v>
      </c>
      <c r="S20070" s="334">
        <v>0</v>
      </c>
      <c r="T20070" s="334">
        <v>0</v>
      </c>
      <c r="U20070" s="334">
        <v>0</v>
      </c>
      <c r="V20070" s="334">
        <v>0</v>
      </c>
      <c r="W20070" s="334">
        <v>0</v>
      </c>
      <c r="X20070" s="334">
        <v>0</v>
      </c>
      <c r="Y20070" s="334">
        <v>0</v>
      </c>
      <c r="Z20070" s="334">
        <v>0</v>
      </c>
      <c r="AA20070" s="334">
        <v>0</v>
      </c>
      <c r="AB20070" s="334">
        <v>0</v>
      </c>
      <c r="AD20070" s="334">
        <v>0</v>
      </c>
      <c r="AE20070" s="334">
        <f t="shared" si="3133"/>
        <v>0</v>
      </c>
      <c r="AF20070" s="334">
        <f t="shared" si="3134"/>
        <v>0</v>
      </c>
      <c r="AG20070" s="340">
        <f t="shared" si="3135"/>
        <v>0</v>
      </c>
      <c r="AI20070" s="340">
        <f t="shared" si="3142"/>
        <v>0</v>
      </c>
      <c r="AJ20070" s="340">
        <f t="shared" si="3142"/>
        <v>0</v>
      </c>
      <c r="AK20070" s="340">
        <f t="shared" si="3142"/>
        <v>0</v>
      </c>
      <c r="AL20070" s="340">
        <f t="shared" si="3142"/>
        <v>0</v>
      </c>
      <c r="AM20070" s="340">
        <f t="shared" si="3142"/>
        <v>0</v>
      </c>
    </row>
    <row r="20071" spans="1:39" x14ac:dyDescent="0.35">
      <c r="A20071" s="337">
        <v>41984</v>
      </c>
      <c r="B20071" s="338">
        <f t="shared" si="3137"/>
        <v>2014</v>
      </c>
      <c r="C20071" s="338">
        <f t="shared" si="3138"/>
        <v>12</v>
      </c>
      <c r="D20071" s="338">
        <f t="shared" si="3139"/>
        <v>11</v>
      </c>
      <c r="E20071" s="334">
        <v>0</v>
      </c>
      <c r="F20071" s="334">
        <v>0</v>
      </c>
      <c r="G20071" s="334">
        <v>0</v>
      </c>
      <c r="H20071" s="334">
        <v>0</v>
      </c>
      <c r="I20071" s="334">
        <v>0</v>
      </c>
      <c r="J20071" s="334">
        <v>0</v>
      </c>
      <c r="K20071" s="334">
        <v>0</v>
      </c>
      <c r="L20071" s="334">
        <v>0</v>
      </c>
      <c r="M20071" s="334">
        <v>0</v>
      </c>
      <c r="N20071" s="334">
        <v>0</v>
      </c>
      <c r="O20071" s="334">
        <v>0</v>
      </c>
      <c r="P20071" s="334">
        <v>0</v>
      </c>
      <c r="Q20071" s="334">
        <v>0</v>
      </c>
      <c r="R20071" s="334">
        <v>0</v>
      </c>
      <c r="S20071" s="334">
        <v>0</v>
      </c>
      <c r="T20071" s="334">
        <v>0</v>
      </c>
      <c r="U20071" s="334">
        <v>0</v>
      </c>
      <c r="V20071" s="334">
        <v>0</v>
      </c>
      <c r="W20071" s="334">
        <v>0</v>
      </c>
      <c r="X20071" s="334">
        <v>0</v>
      </c>
      <c r="Y20071" s="334">
        <v>0</v>
      </c>
      <c r="Z20071" s="334">
        <v>0</v>
      </c>
      <c r="AA20071" s="334">
        <v>0</v>
      </c>
      <c r="AB20071" s="334">
        <v>0</v>
      </c>
      <c r="AD20071" s="334">
        <v>0</v>
      </c>
      <c r="AE20071" s="334">
        <f t="shared" si="3133"/>
        <v>0</v>
      </c>
      <c r="AF20071" s="334">
        <f t="shared" si="3134"/>
        <v>0</v>
      </c>
      <c r="AG20071" s="340">
        <f t="shared" si="3135"/>
        <v>0</v>
      </c>
      <c r="AI20071" s="340">
        <f t="shared" si="3142"/>
        <v>0</v>
      </c>
      <c r="AJ20071" s="340">
        <f t="shared" si="3142"/>
        <v>0</v>
      </c>
      <c r="AK20071" s="340">
        <f t="shared" si="3142"/>
        <v>0</v>
      </c>
      <c r="AL20071" s="340">
        <f t="shared" si="3142"/>
        <v>0</v>
      </c>
      <c r="AM20071" s="340">
        <f t="shared" si="3142"/>
        <v>0</v>
      </c>
    </row>
    <row r="20072" spans="1:39" x14ac:dyDescent="0.35">
      <c r="A20072" s="337">
        <v>41985</v>
      </c>
      <c r="B20072" s="338">
        <f t="shared" si="3137"/>
        <v>2014</v>
      </c>
      <c r="C20072" s="338">
        <f t="shared" si="3138"/>
        <v>12</v>
      </c>
      <c r="D20072" s="338">
        <f t="shared" si="3139"/>
        <v>12</v>
      </c>
      <c r="E20072" s="334">
        <v>0</v>
      </c>
      <c r="F20072" s="334">
        <v>0</v>
      </c>
      <c r="G20072" s="334">
        <v>0</v>
      </c>
      <c r="H20072" s="334">
        <v>0</v>
      </c>
      <c r="I20072" s="334">
        <v>0</v>
      </c>
      <c r="J20072" s="334">
        <v>0</v>
      </c>
      <c r="K20072" s="334">
        <v>0</v>
      </c>
      <c r="L20072" s="334">
        <v>0</v>
      </c>
      <c r="M20072" s="334">
        <v>0</v>
      </c>
      <c r="N20072" s="334">
        <v>0</v>
      </c>
      <c r="O20072" s="334">
        <v>0</v>
      </c>
      <c r="P20072" s="334">
        <v>0</v>
      </c>
      <c r="Q20072" s="334">
        <v>0</v>
      </c>
      <c r="R20072" s="334">
        <v>0</v>
      </c>
      <c r="S20072" s="334">
        <v>0</v>
      </c>
      <c r="T20072" s="334">
        <v>0</v>
      </c>
      <c r="U20072" s="334">
        <v>0</v>
      </c>
      <c r="V20072" s="334">
        <v>0</v>
      </c>
      <c r="W20072" s="334">
        <v>0</v>
      </c>
      <c r="X20072" s="334">
        <v>0</v>
      </c>
      <c r="Y20072" s="334">
        <v>0</v>
      </c>
      <c r="Z20072" s="334">
        <v>0</v>
      </c>
      <c r="AA20072" s="334">
        <v>0</v>
      </c>
      <c r="AB20072" s="334">
        <v>0</v>
      </c>
      <c r="AD20072" s="334">
        <v>0</v>
      </c>
      <c r="AE20072" s="334">
        <f t="shared" si="3133"/>
        <v>0</v>
      </c>
      <c r="AF20072" s="334">
        <f t="shared" si="3134"/>
        <v>0</v>
      </c>
      <c r="AG20072" s="340">
        <f t="shared" si="3135"/>
        <v>0</v>
      </c>
      <c r="AI20072" s="340">
        <f t="shared" si="3142"/>
        <v>0</v>
      </c>
      <c r="AJ20072" s="340">
        <f t="shared" si="3142"/>
        <v>0</v>
      </c>
      <c r="AK20072" s="340">
        <f t="shared" si="3142"/>
        <v>0</v>
      </c>
      <c r="AL20072" s="340">
        <f t="shared" si="3142"/>
        <v>0</v>
      </c>
      <c r="AM20072" s="340">
        <f t="shared" si="3142"/>
        <v>0</v>
      </c>
    </row>
    <row r="20073" spans="1:39" x14ac:dyDescent="0.35">
      <c r="A20073" s="337">
        <v>41986</v>
      </c>
      <c r="B20073" s="338">
        <f t="shared" si="3137"/>
        <v>2014</v>
      </c>
      <c r="C20073" s="338">
        <f t="shared" si="3138"/>
        <v>12</v>
      </c>
      <c r="D20073" s="338">
        <f t="shared" si="3139"/>
        <v>13</v>
      </c>
      <c r="E20073" s="334">
        <v>0</v>
      </c>
      <c r="F20073" s="334">
        <v>0</v>
      </c>
      <c r="G20073" s="334">
        <v>0</v>
      </c>
      <c r="H20073" s="334">
        <v>0</v>
      </c>
      <c r="I20073" s="334">
        <v>0</v>
      </c>
      <c r="J20073" s="334">
        <v>0</v>
      </c>
      <c r="K20073" s="334">
        <v>0.3</v>
      </c>
      <c r="L20073" s="334">
        <v>0.2</v>
      </c>
      <c r="M20073" s="334">
        <v>0.3</v>
      </c>
      <c r="N20073" s="334">
        <v>0.2</v>
      </c>
      <c r="O20073" s="334">
        <v>0.3</v>
      </c>
      <c r="P20073" s="334">
        <v>0.2</v>
      </c>
      <c r="Q20073" s="334">
        <v>0.3</v>
      </c>
      <c r="R20073" s="334">
        <v>0</v>
      </c>
      <c r="S20073" s="334">
        <v>0</v>
      </c>
      <c r="T20073" s="334">
        <v>0</v>
      </c>
      <c r="U20073" s="334">
        <v>0</v>
      </c>
      <c r="V20073" s="334">
        <v>0</v>
      </c>
      <c r="W20073" s="334">
        <v>0</v>
      </c>
      <c r="X20073" s="334">
        <v>0</v>
      </c>
      <c r="Y20073" s="334">
        <v>0</v>
      </c>
      <c r="Z20073" s="334">
        <v>0</v>
      </c>
      <c r="AA20073" s="334">
        <v>0</v>
      </c>
      <c r="AB20073" s="334">
        <v>0</v>
      </c>
      <c r="AD20073" s="334">
        <v>1.8</v>
      </c>
      <c r="AE20073" s="334">
        <f t="shared" si="3133"/>
        <v>1.8</v>
      </c>
      <c r="AF20073" s="334">
        <f t="shared" si="3134"/>
        <v>1.8</v>
      </c>
      <c r="AG20073" s="340">
        <f t="shared" si="3135"/>
        <v>0</v>
      </c>
      <c r="AI20073" s="340">
        <f t="shared" si="3142"/>
        <v>0</v>
      </c>
      <c r="AJ20073" s="340">
        <f t="shared" si="3142"/>
        <v>0</v>
      </c>
      <c r="AK20073" s="340">
        <f t="shared" si="3142"/>
        <v>0</v>
      </c>
      <c r="AL20073" s="340">
        <f t="shared" si="3142"/>
        <v>0</v>
      </c>
      <c r="AM20073" s="340">
        <f t="shared" si="3142"/>
        <v>0</v>
      </c>
    </row>
    <row r="20074" spans="1:39" x14ac:dyDescent="0.35">
      <c r="A20074" s="337">
        <v>41987</v>
      </c>
      <c r="B20074" s="338">
        <f t="shared" si="3137"/>
        <v>2014</v>
      </c>
      <c r="C20074" s="338">
        <f t="shared" si="3138"/>
        <v>12</v>
      </c>
      <c r="D20074" s="338">
        <f t="shared" si="3139"/>
        <v>14</v>
      </c>
      <c r="E20074" s="334">
        <v>0</v>
      </c>
      <c r="F20074" s="334">
        <v>0</v>
      </c>
      <c r="G20074" s="334">
        <v>0</v>
      </c>
      <c r="H20074" s="334">
        <v>0</v>
      </c>
      <c r="I20074" s="334">
        <v>0</v>
      </c>
      <c r="J20074" s="334">
        <v>0</v>
      </c>
      <c r="K20074" s="334">
        <v>0</v>
      </c>
      <c r="L20074" s="334">
        <v>0</v>
      </c>
      <c r="M20074" s="334">
        <v>0</v>
      </c>
      <c r="N20074" s="334">
        <v>0</v>
      </c>
      <c r="O20074" s="334">
        <v>0</v>
      </c>
      <c r="P20074" s="334">
        <v>0</v>
      </c>
      <c r="Q20074" s="334">
        <v>0</v>
      </c>
      <c r="R20074" s="334">
        <v>0</v>
      </c>
      <c r="S20074" s="334">
        <v>0</v>
      </c>
      <c r="T20074" s="334">
        <v>0</v>
      </c>
      <c r="U20074" s="334">
        <v>0</v>
      </c>
      <c r="V20074" s="334">
        <v>0</v>
      </c>
      <c r="W20074" s="334">
        <v>0</v>
      </c>
      <c r="X20074" s="334">
        <v>0</v>
      </c>
      <c r="Y20074" s="334">
        <v>0</v>
      </c>
      <c r="Z20074" s="334">
        <v>0</v>
      </c>
      <c r="AA20074" s="334">
        <v>0</v>
      </c>
      <c r="AB20074" s="334">
        <v>0</v>
      </c>
      <c r="AD20074" s="334">
        <v>0</v>
      </c>
      <c r="AE20074" s="334">
        <f t="shared" ref="AE20074:AE20091" si="3143">AD20074</f>
        <v>0</v>
      </c>
      <c r="AF20074" s="334">
        <f t="shared" ref="AF20074:AF20091" si="3144">SUM(E20074:AB20074)</f>
        <v>0</v>
      </c>
      <c r="AG20074" s="340">
        <f t="shared" ref="AG20074:AG20091" si="3145">ABS(AF20074-AE20074)</f>
        <v>0</v>
      </c>
      <c r="AI20074" s="340">
        <f t="shared" si="3142"/>
        <v>0</v>
      </c>
      <c r="AJ20074" s="340">
        <f t="shared" si="3142"/>
        <v>0</v>
      </c>
      <c r="AK20074" s="340">
        <f t="shared" si="3142"/>
        <v>0</v>
      </c>
      <c r="AL20074" s="340">
        <f t="shared" si="3142"/>
        <v>0</v>
      </c>
      <c r="AM20074" s="340">
        <f t="shared" si="3142"/>
        <v>0</v>
      </c>
    </row>
    <row r="20075" spans="1:39" x14ac:dyDescent="0.35">
      <c r="A20075" s="337">
        <v>41988</v>
      </c>
      <c r="B20075" s="338">
        <f t="shared" si="3137"/>
        <v>2014</v>
      </c>
      <c r="C20075" s="338">
        <f t="shared" si="3138"/>
        <v>12</v>
      </c>
      <c r="D20075" s="338">
        <f t="shared" si="3139"/>
        <v>15</v>
      </c>
      <c r="E20075" s="334">
        <v>0</v>
      </c>
      <c r="F20075" s="334">
        <v>0</v>
      </c>
      <c r="G20075" s="334">
        <v>0</v>
      </c>
      <c r="H20075" s="334">
        <v>0</v>
      </c>
      <c r="I20075" s="334">
        <v>0</v>
      </c>
      <c r="J20075" s="334">
        <v>0</v>
      </c>
      <c r="K20075" s="334">
        <v>0</v>
      </c>
      <c r="L20075" s="334">
        <v>0</v>
      </c>
      <c r="M20075" s="334">
        <v>0</v>
      </c>
      <c r="N20075" s="334">
        <v>0</v>
      </c>
      <c r="O20075" s="334">
        <v>0</v>
      </c>
      <c r="P20075" s="334">
        <v>0</v>
      </c>
      <c r="Q20075" s="334">
        <v>0</v>
      </c>
      <c r="R20075" s="334">
        <v>0</v>
      </c>
      <c r="S20075" s="334">
        <v>0</v>
      </c>
      <c r="T20075" s="334">
        <v>0</v>
      </c>
      <c r="U20075" s="334">
        <v>0</v>
      </c>
      <c r="V20075" s="334">
        <v>0</v>
      </c>
      <c r="W20075" s="334">
        <v>0</v>
      </c>
      <c r="X20075" s="334">
        <v>0</v>
      </c>
      <c r="Y20075" s="334">
        <v>0</v>
      </c>
      <c r="Z20075" s="334">
        <v>0</v>
      </c>
      <c r="AA20075" s="334">
        <v>0</v>
      </c>
      <c r="AB20075" s="334">
        <v>0</v>
      </c>
      <c r="AD20075" s="334">
        <v>0</v>
      </c>
      <c r="AE20075" s="334">
        <f t="shared" si="3143"/>
        <v>0</v>
      </c>
      <c r="AF20075" s="334">
        <f t="shared" si="3144"/>
        <v>0</v>
      </c>
      <c r="AG20075" s="340">
        <f t="shared" si="3145"/>
        <v>0</v>
      </c>
      <c r="AI20075" s="340">
        <f t="shared" si="3142"/>
        <v>0</v>
      </c>
      <c r="AJ20075" s="340">
        <f t="shared" si="3142"/>
        <v>0</v>
      </c>
      <c r="AK20075" s="340">
        <f t="shared" si="3142"/>
        <v>0</v>
      </c>
      <c r="AL20075" s="340">
        <f t="shared" si="3142"/>
        <v>0</v>
      </c>
      <c r="AM20075" s="340">
        <f t="shared" si="3142"/>
        <v>0</v>
      </c>
    </row>
    <row r="20076" spans="1:39" x14ac:dyDescent="0.35">
      <c r="A20076" s="337">
        <v>41989</v>
      </c>
      <c r="B20076" s="338">
        <f t="shared" si="3137"/>
        <v>2014</v>
      </c>
      <c r="C20076" s="338">
        <f t="shared" si="3138"/>
        <v>12</v>
      </c>
      <c r="D20076" s="338">
        <f t="shared" si="3139"/>
        <v>16</v>
      </c>
      <c r="E20076" s="334">
        <v>0</v>
      </c>
      <c r="F20076" s="334">
        <v>0</v>
      </c>
      <c r="G20076" s="334">
        <v>0</v>
      </c>
      <c r="H20076" s="334">
        <v>0</v>
      </c>
      <c r="I20076" s="334">
        <v>0</v>
      </c>
      <c r="J20076" s="334">
        <v>0</v>
      </c>
      <c r="K20076" s="334">
        <v>0</v>
      </c>
      <c r="L20076" s="334">
        <v>0</v>
      </c>
      <c r="M20076" s="334">
        <v>0</v>
      </c>
      <c r="N20076" s="334">
        <v>0</v>
      </c>
      <c r="O20076" s="334">
        <v>0</v>
      </c>
      <c r="P20076" s="334">
        <v>0</v>
      </c>
      <c r="Q20076" s="334">
        <v>0</v>
      </c>
      <c r="R20076" s="334">
        <v>0</v>
      </c>
      <c r="S20076" s="334">
        <v>0</v>
      </c>
      <c r="T20076" s="334">
        <v>0</v>
      </c>
      <c r="U20076" s="334">
        <v>0</v>
      </c>
      <c r="V20076" s="334">
        <v>0</v>
      </c>
      <c r="W20076" s="334">
        <v>0</v>
      </c>
      <c r="X20076" s="334">
        <v>0</v>
      </c>
      <c r="Y20076" s="334">
        <v>0</v>
      </c>
      <c r="Z20076" s="334">
        <v>0</v>
      </c>
      <c r="AA20076" s="334">
        <v>0</v>
      </c>
      <c r="AB20076" s="334">
        <v>0</v>
      </c>
      <c r="AD20076" s="334">
        <v>0</v>
      </c>
      <c r="AE20076" s="334">
        <f t="shared" si="3143"/>
        <v>0</v>
      </c>
      <c r="AF20076" s="334">
        <f t="shared" si="3144"/>
        <v>0</v>
      </c>
      <c r="AG20076" s="340">
        <f t="shared" si="3145"/>
        <v>0</v>
      </c>
      <c r="AI20076" s="340">
        <f t="shared" si="3142"/>
        <v>0</v>
      </c>
      <c r="AJ20076" s="340">
        <f t="shared" si="3142"/>
        <v>0</v>
      </c>
      <c r="AK20076" s="340">
        <f t="shared" si="3142"/>
        <v>0</v>
      </c>
      <c r="AL20076" s="340">
        <f t="shared" si="3142"/>
        <v>0</v>
      </c>
      <c r="AM20076" s="340">
        <f t="shared" si="3142"/>
        <v>0</v>
      </c>
    </row>
    <row r="20077" spans="1:39" x14ac:dyDescent="0.35">
      <c r="A20077" s="337">
        <v>41990</v>
      </c>
      <c r="B20077" s="338">
        <f t="shared" si="3137"/>
        <v>2014</v>
      </c>
      <c r="C20077" s="338">
        <f t="shared" si="3138"/>
        <v>12</v>
      </c>
      <c r="D20077" s="338">
        <f t="shared" si="3139"/>
        <v>17</v>
      </c>
      <c r="E20077" s="334">
        <v>0.1</v>
      </c>
      <c r="F20077" s="334">
        <v>0.1</v>
      </c>
      <c r="G20077" s="334">
        <v>0</v>
      </c>
      <c r="H20077" s="334">
        <v>0.1</v>
      </c>
      <c r="I20077" s="334">
        <v>0.1</v>
      </c>
      <c r="J20077" s="334">
        <v>0</v>
      </c>
      <c r="K20077" s="334">
        <v>0</v>
      </c>
      <c r="L20077" s="334">
        <v>0</v>
      </c>
      <c r="M20077" s="334">
        <v>0</v>
      </c>
      <c r="N20077" s="334">
        <v>0</v>
      </c>
      <c r="O20077" s="334">
        <v>0</v>
      </c>
      <c r="P20077" s="334">
        <v>0</v>
      </c>
      <c r="Q20077" s="334">
        <v>0</v>
      </c>
      <c r="R20077" s="334">
        <v>0</v>
      </c>
      <c r="S20077" s="334">
        <v>0</v>
      </c>
      <c r="T20077" s="334">
        <v>0</v>
      </c>
      <c r="U20077" s="334">
        <v>0</v>
      </c>
      <c r="V20077" s="334">
        <v>0</v>
      </c>
      <c r="W20077" s="334">
        <v>0</v>
      </c>
      <c r="X20077" s="334">
        <v>0</v>
      </c>
      <c r="Y20077" s="334">
        <v>0</v>
      </c>
      <c r="Z20077" s="334">
        <v>0</v>
      </c>
      <c r="AA20077" s="334">
        <v>0</v>
      </c>
      <c r="AB20077" s="334">
        <v>0</v>
      </c>
      <c r="AD20077" s="334">
        <v>0.4</v>
      </c>
      <c r="AE20077" s="334">
        <f t="shared" si="3143"/>
        <v>0.4</v>
      </c>
      <c r="AF20077" s="334">
        <f t="shared" si="3144"/>
        <v>0.4</v>
      </c>
      <c r="AG20077" s="340">
        <f t="shared" si="3145"/>
        <v>0</v>
      </c>
      <c r="AI20077" s="340">
        <f t="shared" si="3142"/>
        <v>0</v>
      </c>
      <c r="AJ20077" s="340">
        <f t="shared" si="3142"/>
        <v>0</v>
      </c>
      <c r="AK20077" s="340">
        <f t="shared" si="3142"/>
        <v>0</v>
      </c>
      <c r="AL20077" s="340">
        <f t="shared" si="3142"/>
        <v>0</v>
      </c>
      <c r="AM20077" s="340">
        <f t="shared" si="3142"/>
        <v>0</v>
      </c>
    </row>
    <row r="20078" spans="1:39" x14ac:dyDescent="0.35">
      <c r="A20078" s="337">
        <v>41991</v>
      </c>
      <c r="B20078" s="338">
        <f t="shared" si="3137"/>
        <v>2014</v>
      </c>
      <c r="C20078" s="338">
        <f t="shared" si="3138"/>
        <v>12</v>
      </c>
      <c r="D20078" s="338">
        <f t="shared" si="3139"/>
        <v>18</v>
      </c>
      <c r="E20078" s="334">
        <v>0</v>
      </c>
      <c r="F20078" s="334">
        <v>0</v>
      </c>
      <c r="G20078" s="334">
        <v>0</v>
      </c>
      <c r="H20078" s="334">
        <v>0</v>
      </c>
      <c r="I20078" s="334">
        <v>0</v>
      </c>
      <c r="J20078" s="334">
        <v>0</v>
      </c>
      <c r="K20078" s="334">
        <v>0</v>
      </c>
      <c r="L20078" s="334">
        <v>0</v>
      </c>
      <c r="M20078" s="334">
        <v>0</v>
      </c>
      <c r="N20078" s="334">
        <v>0</v>
      </c>
      <c r="O20078" s="334">
        <v>0</v>
      </c>
      <c r="P20078" s="334">
        <v>0</v>
      </c>
      <c r="Q20078" s="334">
        <v>0</v>
      </c>
      <c r="R20078" s="334">
        <v>0</v>
      </c>
      <c r="S20078" s="334">
        <v>0</v>
      </c>
      <c r="T20078" s="334">
        <v>0</v>
      </c>
      <c r="U20078" s="334">
        <v>0</v>
      </c>
      <c r="V20078" s="334">
        <v>0</v>
      </c>
      <c r="W20078" s="334">
        <v>0</v>
      </c>
      <c r="X20078" s="334">
        <v>0</v>
      </c>
      <c r="Y20078" s="334">
        <v>0</v>
      </c>
      <c r="Z20078" s="334">
        <v>0</v>
      </c>
      <c r="AA20078" s="334">
        <v>0</v>
      </c>
      <c r="AB20078" s="334">
        <v>0</v>
      </c>
      <c r="AD20078" s="334">
        <v>0</v>
      </c>
      <c r="AE20078" s="334">
        <f t="shared" si="3143"/>
        <v>0</v>
      </c>
      <c r="AF20078" s="334">
        <f t="shared" si="3144"/>
        <v>0</v>
      </c>
      <c r="AG20078" s="340">
        <f t="shared" si="3145"/>
        <v>0</v>
      </c>
      <c r="AI20078" s="340">
        <f t="shared" si="3142"/>
        <v>0</v>
      </c>
      <c r="AJ20078" s="340">
        <f t="shared" si="3142"/>
        <v>0</v>
      </c>
      <c r="AK20078" s="340">
        <f t="shared" si="3142"/>
        <v>0</v>
      </c>
      <c r="AL20078" s="340">
        <f t="shared" si="3142"/>
        <v>0</v>
      </c>
      <c r="AM20078" s="340">
        <f t="shared" si="3142"/>
        <v>0</v>
      </c>
    </row>
    <row r="20079" spans="1:39" x14ac:dyDescent="0.35">
      <c r="A20079" s="337">
        <v>41992</v>
      </c>
      <c r="B20079" s="338">
        <f t="shared" si="3137"/>
        <v>2014</v>
      </c>
      <c r="C20079" s="338">
        <f t="shared" si="3138"/>
        <v>12</v>
      </c>
      <c r="D20079" s="338">
        <f t="shared" si="3139"/>
        <v>19</v>
      </c>
      <c r="E20079" s="334">
        <v>0</v>
      </c>
      <c r="F20079" s="334">
        <v>0</v>
      </c>
      <c r="G20079" s="334">
        <v>0</v>
      </c>
      <c r="H20079" s="334">
        <v>0</v>
      </c>
      <c r="I20079" s="334">
        <v>0</v>
      </c>
      <c r="J20079" s="334">
        <v>0</v>
      </c>
      <c r="K20079" s="334">
        <v>0</v>
      </c>
      <c r="L20079" s="334">
        <v>0</v>
      </c>
      <c r="M20079" s="334">
        <v>0</v>
      </c>
      <c r="N20079" s="334">
        <v>0</v>
      </c>
      <c r="O20079" s="334">
        <v>0</v>
      </c>
      <c r="P20079" s="334">
        <v>0</v>
      </c>
      <c r="Q20079" s="334">
        <v>0</v>
      </c>
      <c r="R20079" s="334">
        <v>0</v>
      </c>
      <c r="S20079" s="334">
        <v>0</v>
      </c>
      <c r="T20079" s="334">
        <v>0</v>
      </c>
      <c r="U20079" s="334">
        <v>0</v>
      </c>
      <c r="V20079" s="334">
        <v>0</v>
      </c>
      <c r="W20079" s="334">
        <v>0</v>
      </c>
      <c r="X20079" s="334">
        <v>0</v>
      </c>
      <c r="Y20079" s="334">
        <v>0</v>
      </c>
      <c r="Z20079" s="334">
        <v>0</v>
      </c>
      <c r="AA20079" s="334">
        <v>0</v>
      </c>
      <c r="AB20079" s="334">
        <v>0</v>
      </c>
      <c r="AD20079" s="334">
        <v>0</v>
      </c>
      <c r="AE20079" s="334">
        <f t="shared" si="3143"/>
        <v>0</v>
      </c>
      <c r="AF20079" s="334">
        <f t="shared" si="3144"/>
        <v>0</v>
      </c>
      <c r="AG20079" s="340">
        <f t="shared" si="3145"/>
        <v>0</v>
      </c>
      <c r="AI20079" s="340">
        <f t="shared" si="3142"/>
        <v>0</v>
      </c>
      <c r="AJ20079" s="340">
        <f t="shared" si="3142"/>
        <v>0</v>
      </c>
      <c r="AK20079" s="340">
        <f t="shared" si="3142"/>
        <v>0</v>
      </c>
      <c r="AL20079" s="340">
        <f t="shared" si="3142"/>
        <v>0</v>
      </c>
      <c r="AM20079" s="340">
        <f t="shared" si="3142"/>
        <v>0</v>
      </c>
    </row>
    <row r="20080" spans="1:39" x14ac:dyDescent="0.35">
      <c r="A20080" s="337">
        <v>41993</v>
      </c>
      <c r="B20080" s="338">
        <f t="shared" si="3137"/>
        <v>2014</v>
      </c>
      <c r="C20080" s="338">
        <f t="shared" si="3138"/>
        <v>12</v>
      </c>
      <c r="D20080" s="338">
        <f t="shared" si="3139"/>
        <v>20</v>
      </c>
      <c r="E20080" s="334">
        <v>0</v>
      </c>
      <c r="F20080" s="334">
        <v>0</v>
      </c>
      <c r="G20080" s="334">
        <v>0</v>
      </c>
      <c r="H20080" s="334">
        <v>0</v>
      </c>
      <c r="I20080" s="334">
        <v>0</v>
      </c>
      <c r="J20080" s="334">
        <v>0</v>
      </c>
      <c r="K20080" s="334">
        <v>0</v>
      </c>
      <c r="L20080" s="334">
        <v>0</v>
      </c>
      <c r="M20080" s="334">
        <v>0</v>
      </c>
      <c r="N20080" s="334">
        <v>0</v>
      </c>
      <c r="O20080" s="334">
        <v>0</v>
      </c>
      <c r="P20080" s="334">
        <v>0</v>
      </c>
      <c r="Q20080" s="334">
        <v>0</v>
      </c>
      <c r="R20080" s="334">
        <v>0</v>
      </c>
      <c r="S20080" s="334">
        <v>0</v>
      </c>
      <c r="T20080" s="334">
        <v>0</v>
      </c>
      <c r="U20080" s="334">
        <v>0</v>
      </c>
      <c r="V20080" s="334">
        <v>0</v>
      </c>
      <c r="W20080" s="334">
        <v>0</v>
      </c>
      <c r="X20080" s="334">
        <v>0</v>
      </c>
      <c r="Y20080" s="334">
        <v>0</v>
      </c>
      <c r="Z20080" s="334">
        <v>0</v>
      </c>
      <c r="AA20080" s="334">
        <v>0</v>
      </c>
      <c r="AB20080" s="334">
        <v>0</v>
      </c>
      <c r="AD20080" s="334">
        <v>0</v>
      </c>
      <c r="AE20080" s="334">
        <f t="shared" si="3143"/>
        <v>0</v>
      </c>
      <c r="AF20080" s="334">
        <f t="shared" si="3144"/>
        <v>0</v>
      </c>
      <c r="AG20080" s="340">
        <f t="shared" si="3145"/>
        <v>0</v>
      </c>
      <c r="AI20080" s="340">
        <f t="shared" si="3142"/>
        <v>0</v>
      </c>
      <c r="AJ20080" s="340">
        <f t="shared" si="3142"/>
        <v>0</v>
      </c>
      <c r="AK20080" s="340">
        <f t="shared" si="3142"/>
        <v>0</v>
      </c>
      <c r="AL20080" s="340">
        <f t="shared" si="3142"/>
        <v>0</v>
      </c>
      <c r="AM20080" s="340">
        <f t="shared" si="3142"/>
        <v>0</v>
      </c>
    </row>
    <row r="20081" spans="1:42" x14ac:dyDescent="0.35">
      <c r="A20081" s="337">
        <v>41994</v>
      </c>
      <c r="B20081" s="338">
        <f t="shared" si="3137"/>
        <v>2014</v>
      </c>
      <c r="C20081" s="338">
        <f t="shared" si="3138"/>
        <v>12</v>
      </c>
      <c r="D20081" s="338">
        <f t="shared" si="3139"/>
        <v>21</v>
      </c>
      <c r="E20081" s="334">
        <v>0</v>
      </c>
      <c r="F20081" s="334">
        <v>0</v>
      </c>
      <c r="G20081" s="334">
        <v>0</v>
      </c>
      <c r="H20081" s="334">
        <v>0</v>
      </c>
      <c r="I20081" s="334">
        <v>0</v>
      </c>
      <c r="J20081" s="334">
        <v>0</v>
      </c>
      <c r="K20081" s="334">
        <v>0</v>
      </c>
      <c r="L20081" s="334">
        <v>0</v>
      </c>
      <c r="M20081" s="334">
        <v>0</v>
      </c>
      <c r="N20081" s="334">
        <v>0</v>
      </c>
      <c r="O20081" s="334">
        <v>0</v>
      </c>
      <c r="P20081" s="334">
        <v>0</v>
      </c>
      <c r="Q20081" s="334">
        <v>0</v>
      </c>
      <c r="R20081" s="334">
        <v>0</v>
      </c>
      <c r="S20081" s="334">
        <v>0</v>
      </c>
      <c r="T20081" s="334">
        <v>0</v>
      </c>
      <c r="U20081" s="334">
        <v>0</v>
      </c>
      <c r="V20081" s="334">
        <v>0</v>
      </c>
      <c r="W20081" s="334">
        <v>0</v>
      </c>
      <c r="X20081" s="334">
        <v>0</v>
      </c>
      <c r="Y20081" s="334">
        <v>0</v>
      </c>
      <c r="Z20081" s="334">
        <v>0</v>
      </c>
      <c r="AA20081" s="334">
        <v>0</v>
      </c>
      <c r="AB20081" s="334">
        <v>0</v>
      </c>
      <c r="AD20081" s="334">
        <v>0</v>
      </c>
      <c r="AE20081" s="334">
        <f t="shared" si="3143"/>
        <v>0</v>
      </c>
      <c r="AF20081" s="334">
        <f t="shared" si="3144"/>
        <v>0</v>
      </c>
      <c r="AG20081" s="340">
        <f t="shared" si="3145"/>
        <v>0</v>
      </c>
      <c r="AI20081" s="340">
        <f t="shared" si="3142"/>
        <v>0</v>
      </c>
      <c r="AJ20081" s="340">
        <f t="shared" si="3142"/>
        <v>0</v>
      </c>
      <c r="AK20081" s="340">
        <f t="shared" si="3142"/>
        <v>0</v>
      </c>
      <c r="AL20081" s="340">
        <f t="shared" si="3142"/>
        <v>0</v>
      </c>
      <c r="AM20081" s="340">
        <f t="shared" si="3142"/>
        <v>0</v>
      </c>
    </row>
    <row r="20082" spans="1:42" x14ac:dyDescent="0.35">
      <c r="A20082" s="337">
        <v>41995</v>
      </c>
      <c r="B20082" s="338">
        <f t="shared" si="3137"/>
        <v>2014</v>
      </c>
      <c r="C20082" s="338">
        <f t="shared" si="3138"/>
        <v>12</v>
      </c>
      <c r="D20082" s="338">
        <f t="shared" si="3139"/>
        <v>22</v>
      </c>
      <c r="E20082" s="334">
        <v>0</v>
      </c>
      <c r="F20082" s="334">
        <v>0</v>
      </c>
      <c r="G20082" s="334">
        <v>0</v>
      </c>
      <c r="H20082" s="334">
        <v>0</v>
      </c>
      <c r="I20082" s="334">
        <v>0</v>
      </c>
      <c r="J20082" s="334">
        <v>0</v>
      </c>
      <c r="K20082" s="334">
        <v>0</v>
      </c>
      <c r="L20082" s="334">
        <v>0</v>
      </c>
      <c r="M20082" s="334">
        <v>0</v>
      </c>
      <c r="N20082" s="334">
        <v>0</v>
      </c>
      <c r="O20082" s="334">
        <v>0</v>
      </c>
      <c r="P20082" s="334">
        <v>0</v>
      </c>
      <c r="Q20082" s="334">
        <v>0</v>
      </c>
      <c r="R20082" s="334">
        <v>0</v>
      </c>
      <c r="S20082" s="334">
        <v>0</v>
      </c>
      <c r="T20082" s="334">
        <v>0</v>
      </c>
      <c r="U20082" s="334">
        <v>0</v>
      </c>
      <c r="V20082" s="334">
        <v>0</v>
      </c>
      <c r="W20082" s="334">
        <v>0</v>
      </c>
      <c r="X20082" s="334">
        <v>0</v>
      </c>
      <c r="Y20082" s="334">
        <v>0</v>
      </c>
      <c r="Z20082" s="334">
        <v>0</v>
      </c>
      <c r="AA20082" s="334">
        <v>0</v>
      </c>
      <c r="AB20082" s="334">
        <v>0</v>
      </c>
      <c r="AD20082" s="334">
        <v>0</v>
      </c>
      <c r="AE20082" s="334">
        <f t="shared" si="3143"/>
        <v>0</v>
      </c>
      <c r="AF20082" s="334">
        <f t="shared" si="3144"/>
        <v>0</v>
      </c>
      <c r="AG20082" s="340">
        <f t="shared" si="3145"/>
        <v>0</v>
      </c>
      <c r="AI20082" s="340">
        <f t="shared" si="3142"/>
        <v>0</v>
      </c>
      <c r="AJ20082" s="340">
        <f t="shared" si="3142"/>
        <v>0</v>
      </c>
      <c r="AK20082" s="340">
        <f t="shared" si="3142"/>
        <v>0</v>
      </c>
      <c r="AL20082" s="340">
        <f t="shared" si="3142"/>
        <v>0</v>
      </c>
      <c r="AM20082" s="340">
        <f t="shared" si="3142"/>
        <v>0</v>
      </c>
    </row>
    <row r="20083" spans="1:42" x14ac:dyDescent="0.35">
      <c r="A20083" s="337">
        <v>41996</v>
      </c>
      <c r="B20083" s="338">
        <f t="shared" si="3137"/>
        <v>2014</v>
      </c>
      <c r="C20083" s="338">
        <f t="shared" si="3138"/>
        <v>12</v>
      </c>
      <c r="D20083" s="338">
        <f t="shared" si="3139"/>
        <v>23</v>
      </c>
      <c r="E20083" s="334">
        <v>0</v>
      </c>
      <c r="F20083" s="334">
        <v>0</v>
      </c>
      <c r="G20083" s="334">
        <v>0</v>
      </c>
      <c r="H20083" s="334">
        <v>0</v>
      </c>
      <c r="I20083" s="334">
        <v>0</v>
      </c>
      <c r="J20083" s="334">
        <v>0</v>
      </c>
      <c r="K20083" s="334">
        <v>0</v>
      </c>
      <c r="L20083" s="334">
        <v>0</v>
      </c>
      <c r="M20083" s="334">
        <v>0</v>
      </c>
      <c r="N20083" s="334">
        <v>0</v>
      </c>
      <c r="O20083" s="334">
        <v>0</v>
      </c>
      <c r="P20083" s="334">
        <v>0</v>
      </c>
      <c r="Q20083" s="334">
        <v>0</v>
      </c>
      <c r="R20083" s="334">
        <v>0</v>
      </c>
      <c r="S20083" s="334">
        <v>0</v>
      </c>
      <c r="T20083" s="334">
        <v>0</v>
      </c>
      <c r="U20083" s="334">
        <v>0</v>
      </c>
      <c r="V20083" s="334">
        <v>0</v>
      </c>
      <c r="W20083" s="334">
        <v>0</v>
      </c>
      <c r="X20083" s="334">
        <v>0</v>
      </c>
      <c r="Y20083" s="334">
        <v>0</v>
      </c>
      <c r="Z20083" s="334">
        <v>0</v>
      </c>
      <c r="AA20083" s="334">
        <v>0</v>
      </c>
      <c r="AB20083" s="334">
        <v>0</v>
      </c>
      <c r="AD20083" s="334">
        <v>0</v>
      </c>
      <c r="AE20083" s="334">
        <f t="shared" si="3143"/>
        <v>0</v>
      </c>
      <c r="AF20083" s="334">
        <f t="shared" si="3144"/>
        <v>0</v>
      </c>
      <c r="AG20083" s="340">
        <f t="shared" si="3145"/>
        <v>0</v>
      </c>
      <c r="AI20083" s="340">
        <f t="shared" si="3142"/>
        <v>0</v>
      </c>
      <c r="AJ20083" s="340">
        <f t="shared" si="3142"/>
        <v>0</v>
      </c>
      <c r="AK20083" s="340">
        <f t="shared" si="3142"/>
        <v>0</v>
      </c>
      <c r="AL20083" s="340">
        <f t="shared" si="3142"/>
        <v>0</v>
      </c>
      <c r="AM20083" s="340">
        <f t="shared" si="3142"/>
        <v>0</v>
      </c>
    </row>
    <row r="20084" spans="1:42" x14ac:dyDescent="0.35">
      <c r="A20084" s="337">
        <v>41997</v>
      </c>
      <c r="B20084" s="338">
        <f t="shared" si="3137"/>
        <v>2014</v>
      </c>
      <c r="C20084" s="338">
        <f t="shared" si="3138"/>
        <v>12</v>
      </c>
      <c r="D20084" s="338">
        <f t="shared" si="3139"/>
        <v>24</v>
      </c>
      <c r="E20084" s="334">
        <v>0</v>
      </c>
      <c r="F20084" s="334">
        <v>0</v>
      </c>
      <c r="G20084" s="334">
        <v>0</v>
      </c>
      <c r="H20084" s="334">
        <v>0</v>
      </c>
      <c r="I20084" s="334">
        <v>0</v>
      </c>
      <c r="J20084" s="334">
        <v>0</v>
      </c>
      <c r="K20084" s="334">
        <v>0</v>
      </c>
      <c r="L20084" s="334">
        <v>0</v>
      </c>
      <c r="M20084" s="334">
        <v>0</v>
      </c>
      <c r="N20084" s="334">
        <v>0</v>
      </c>
      <c r="O20084" s="334">
        <v>0</v>
      </c>
      <c r="P20084" s="334">
        <v>0</v>
      </c>
      <c r="Q20084" s="334">
        <v>0</v>
      </c>
      <c r="R20084" s="334">
        <v>0</v>
      </c>
      <c r="S20084" s="334">
        <v>0</v>
      </c>
      <c r="T20084" s="334">
        <v>0</v>
      </c>
      <c r="U20084" s="334">
        <v>0</v>
      </c>
      <c r="V20084" s="334">
        <v>0</v>
      </c>
      <c r="W20084" s="334">
        <v>0</v>
      </c>
      <c r="X20084" s="334">
        <v>0</v>
      </c>
      <c r="Y20084" s="334">
        <v>0</v>
      </c>
      <c r="Z20084" s="334">
        <v>0</v>
      </c>
      <c r="AA20084" s="334">
        <v>0</v>
      </c>
      <c r="AB20084" s="334">
        <v>0</v>
      </c>
      <c r="AD20084" s="334">
        <v>0</v>
      </c>
      <c r="AE20084" s="334">
        <f t="shared" si="3143"/>
        <v>0</v>
      </c>
      <c r="AF20084" s="334">
        <f t="shared" si="3144"/>
        <v>0</v>
      </c>
      <c r="AG20084" s="340">
        <f t="shared" si="3145"/>
        <v>0</v>
      </c>
      <c r="AI20084" s="340">
        <f t="shared" ref="AI20084:AM20091" si="3146">IF($C20084=AI$1,$AF20084,0)</f>
        <v>0</v>
      </c>
      <c r="AJ20084" s="340">
        <f t="shared" si="3146"/>
        <v>0</v>
      </c>
      <c r="AK20084" s="340">
        <f t="shared" si="3146"/>
        <v>0</v>
      </c>
      <c r="AL20084" s="340">
        <f t="shared" si="3146"/>
        <v>0</v>
      </c>
      <c r="AM20084" s="340">
        <f t="shared" si="3146"/>
        <v>0</v>
      </c>
    </row>
    <row r="20085" spans="1:42" x14ac:dyDescent="0.35">
      <c r="A20085" s="337">
        <v>41998</v>
      </c>
      <c r="B20085" s="338">
        <f t="shared" si="3137"/>
        <v>2014</v>
      </c>
      <c r="C20085" s="338">
        <f t="shared" si="3138"/>
        <v>12</v>
      </c>
      <c r="D20085" s="338">
        <f t="shared" si="3139"/>
        <v>25</v>
      </c>
      <c r="E20085" s="334">
        <v>0</v>
      </c>
      <c r="F20085" s="334">
        <v>0</v>
      </c>
      <c r="G20085" s="334">
        <v>0</v>
      </c>
      <c r="H20085" s="334">
        <v>0</v>
      </c>
      <c r="I20085" s="334">
        <v>0</v>
      </c>
      <c r="J20085" s="334">
        <v>0</v>
      </c>
      <c r="K20085" s="334">
        <v>0</v>
      </c>
      <c r="L20085" s="334">
        <v>0</v>
      </c>
      <c r="M20085" s="334">
        <v>0</v>
      </c>
      <c r="N20085" s="334">
        <v>0</v>
      </c>
      <c r="O20085" s="334">
        <v>0</v>
      </c>
      <c r="P20085" s="334">
        <v>0</v>
      </c>
      <c r="Q20085" s="334">
        <v>0</v>
      </c>
      <c r="R20085" s="334">
        <v>0</v>
      </c>
      <c r="S20085" s="334">
        <v>0</v>
      </c>
      <c r="T20085" s="334">
        <v>0</v>
      </c>
      <c r="U20085" s="334">
        <v>0</v>
      </c>
      <c r="V20085" s="334">
        <v>0</v>
      </c>
      <c r="W20085" s="334">
        <v>0</v>
      </c>
      <c r="X20085" s="334">
        <v>0</v>
      </c>
      <c r="Y20085" s="334">
        <v>0</v>
      </c>
      <c r="Z20085" s="334">
        <v>0</v>
      </c>
      <c r="AA20085" s="334">
        <v>0</v>
      </c>
      <c r="AB20085" s="334">
        <v>0</v>
      </c>
      <c r="AD20085" s="334">
        <v>0</v>
      </c>
      <c r="AE20085" s="334">
        <f t="shared" si="3143"/>
        <v>0</v>
      </c>
      <c r="AF20085" s="334">
        <f t="shared" si="3144"/>
        <v>0</v>
      </c>
      <c r="AG20085" s="340">
        <f t="shared" si="3145"/>
        <v>0</v>
      </c>
      <c r="AI20085" s="340">
        <f t="shared" si="3146"/>
        <v>0</v>
      </c>
      <c r="AJ20085" s="340">
        <f t="shared" si="3146"/>
        <v>0</v>
      </c>
      <c r="AK20085" s="340">
        <f t="shared" si="3146"/>
        <v>0</v>
      </c>
      <c r="AL20085" s="340">
        <f t="shared" si="3146"/>
        <v>0</v>
      </c>
      <c r="AM20085" s="340">
        <f t="shared" si="3146"/>
        <v>0</v>
      </c>
    </row>
    <row r="20086" spans="1:42" x14ac:dyDescent="0.35">
      <c r="A20086" s="337">
        <v>41999</v>
      </c>
      <c r="B20086" s="338">
        <f t="shared" si="3137"/>
        <v>2014</v>
      </c>
      <c r="C20086" s="338">
        <f t="shared" si="3138"/>
        <v>12</v>
      </c>
      <c r="D20086" s="338">
        <f t="shared" si="3139"/>
        <v>26</v>
      </c>
      <c r="E20086" s="334">
        <v>0</v>
      </c>
      <c r="F20086" s="334">
        <v>0</v>
      </c>
      <c r="G20086" s="334">
        <v>0.2</v>
      </c>
      <c r="H20086" s="334">
        <v>0</v>
      </c>
      <c r="I20086" s="334">
        <v>0</v>
      </c>
      <c r="J20086" s="334">
        <v>0</v>
      </c>
      <c r="K20086" s="334">
        <v>0</v>
      </c>
      <c r="L20086" s="334">
        <v>0</v>
      </c>
      <c r="M20086" s="334">
        <v>0.2</v>
      </c>
      <c r="N20086" s="334">
        <v>0</v>
      </c>
      <c r="O20086" s="334">
        <v>0</v>
      </c>
      <c r="P20086" s="334">
        <v>0</v>
      </c>
      <c r="Q20086" s="334">
        <v>0</v>
      </c>
      <c r="R20086" s="334">
        <v>0</v>
      </c>
      <c r="S20086" s="334">
        <v>0</v>
      </c>
      <c r="T20086" s="334">
        <v>0</v>
      </c>
      <c r="U20086" s="334">
        <v>0</v>
      </c>
      <c r="V20086" s="334">
        <v>0</v>
      </c>
      <c r="W20086" s="334">
        <v>0</v>
      </c>
      <c r="X20086" s="334">
        <v>0</v>
      </c>
      <c r="Y20086" s="334">
        <v>0</v>
      </c>
      <c r="Z20086" s="334">
        <v>0</v>
      </c>
      <c r="AA20086" s="334">
        <v>0</v>
      </c>
      <c r="AB20086" s="334">
        <v>0</v>
      </c>
      <c r="AD20086" s="334">
        <v>0.4</v>
      </c>
      <c r="AE20086" s="334">
        <f t="shared" si="3143"/>
        <v>0.4</v>
      </c>
      <c r="AF20086" s="334">
        <f t="shared" si="3144"/>
        <v>0.4</v>
      </c>
      <c r="AG20086" s="340">
        <f t="shared" si="3145"/>
        <v>0</v>
      </c>
      <c r="AI20086" s="340">
        <f t="shared" si="3146"/>
        <v>0</v>
      </c>
      <c r="AJ20086" s="340">
        <f t="shared" si="3146"/>
        <v>0</v>
      </c>
      <c r="AK20086" s="340">
        <f t="shared" si="3146"/>
        <v>0</v>
      </c>
      <c r="AL20086" s="340">
        <f t="shared" si="3146"/>
        <v>0</v>
      </c>
      <c r="AM20086" s="340">
        <f t="shared" si="3146"/>
        <v>0</v>
      </c>
    </row>
    <row r="20087" spans="1:42" x14ac:dyDescent="0.35">
      <c r="A20087" s="337">
        <v>42000</v>
      </c>
      <c r="B20087" s="338">
        <f t="shared" si="3137"/>
        <v>2014</v>
      </c>
      <c r="C20087" s="338">
        <f t="shared" si="3138"/>
        <v>12</v>
      </c>
      <c r="D20087" s="338">
        <f t="shared" si="3139"/>
        <v>27</v>
      </c>
      <c r="E20087" s="334">
        <v>0</v>
      </c>
      <c r="F20087" s="334">
        <v>0</v>
      </c>
      <c r="G20087" s="334">
        <v>0</v>
      </c>
      <c r="H20087" s="334">
        <v>0</v>
      </c>
      <c r="I20087" s="334">
        <v>0</v>
      </c>
      <c r="J20087" s="334">
        <v>0</v>
      </c>
      <c r="K20087" s="334">
        <v>0</v>
      </c>
      <c r="L20087" s="334">
        <v>0</v>
      </c>
      <c r="M20087" s="334">
        <v>0</v>
      </c>
      <c r="N20087" s="334">
        <v>0</v>
      </c>
      <c r="O20087" s="334">
        <v>0</v>
      </c>
      <c r="P20087" s="334">
        <v>0</v>
      </c>
      <c r="Q20087" s="334">
        <v>0</v>
      </c>
      <c r="R20087" s="334">
        <v>0</v>
      </c>
      <c r="S20087" s="334">
        <v>0</v>
      </c>
      <c r="T20087" s="334">
        <v>0</v>
      </c>
      <c r="U20087" s="334">
        <v>0</v>
      </c>
      <c r="V20087" s="334">
        <v>0</v>
      </c>
      <c r="W20087" s="334">
        <v>0</v>
      </c>
      <c r="X20087" s="334">
        <v>0</v>
      </c>
      <c r="Y20087" s="334">
        <v>0</v>
      </c>
      <c r="Z20087" s="334">
        <v>0</v>
      </c>
      <c r="AA20087" s="334">
        <v>0</v>
      </c>
      <c r="AB20087" s="334">
        <v>0</v>
      </c>
      <c r="AD20087" s="334">
        <v>0</v>
      </c>
      <c r="AE20087" s="334">
        <f t="shared" si="3143"/>
        <v>0</v>
      </c>
      <c r="AF20087" s="334">
        <f t="shared" si="3144"/>
        <v>0</v>
      </c>
      <c r="AG20087" s="340">
        <f t="shared" si="3145"/>
        <v>0</v>
      </c>
      <c r="AI20087" s="340">
        <f t="shared" si="3146"/>
        <v>0</v>
      </c>
      <c r="AJ20087" s="340">
        <f t="shared" si="3146"/>
        <v>0</v>
      </c>
      <c r="AK20087" s="340">
        <f t="shared" si="3146"/>
        <v>0</v>
      </c>
      <c r="AL20087" s="340">
        <f t="shared" si="3146"/>
        <v>0</v>
      </c>
      <c r="AM20087" s="340">
        <f t="shared" si="3146"/>
        <v>0</v>
      </c>
    </row>
    <row r="20088" spans="1:42" x14ac:dyDescent="0.35">
      <c r="A20088" s="337">
        <v>42001</v>
      </c>
      <c r="B20088" s="338">
        <f t="shared" si="3137"/>
        <v>2014</v>
      </c>
      <c r="C20088" s="338">
        <f t="shared" si="3138"/>
        <v>12</v>
      </c>
      <c r="D20088" s="338">
        <f t="shared" si="3139"/>
        <v>28</v>
      </c>
      <c r="E20088" s="334">
        <v>0.1</v>
      </c>
      <c r="F20088" s="334">
        <v>0</v>
      </c>
      <c r="G20088" s="334">
        <v>0</v>
      </c>
      <c r="H20088" s="334">
        <v>0</v>
      </c>
      <c r="I20088" s="334">
        <v>0</v>
      </c>
      <c r="J20088" s="334">
        <v>0</v>
      </c>
      <c r="K20088" s="334">
        <v>0.1</v>
      </c>
      <c r="L20088" s="334">
        <v>0.1</v>
      </c>
      <c r="M20088" s="334">
        <v>0.1</v>
      </c>
      <c r="N20088" s="334">
        <v>0</v>
      </c>
      <c r="O20088" s="334">
        <v>0.1</v>
      </c>
      <c r="P20088" s="334">
        <v>0.1</v>
      </c>
      <c r="Q20088" s="334">
        <v>0</v>
      </c>
      <c r="R20088" s="334">
        <v>0</v>
      </c>
      <c r="S20088" s="334">
        <v>0.1</v>
      </c>
      <c r="T20088" s="334">
        <v>0.1</v>
      </c>
      <c r="U20088" s="334">
        <v>0</v>
      </c>
      <c r="V20088" s="334">
        <v>0.1</v>
      </c>
      <c r="W20088" s="334">
        <v>0.1</v>
      </c>
      <c r="X20088" s="334">
        <v>0.1</v>
      </c>
      <c r="Y20088" s="334">
        <v>0.1</v>
      </c>
      <c r="Z20088" s="334">
        <v>0.1</v>
      </c>
      <c r="AA20088" s="334">
        <v>0</v>
      </c>
      <c r="AB20088" s="334">
        <v>0.1</v>
      </c>
      <c r="AD20088" s="334">
        <v>1.4</v>
      </c>
      <c r="AE20088" s="334">
        <f t="shared" si="3143"/>
        <v>1.4</v>
      </c>
      <c r="AF20088" s="334">
        <f t="shared" si="3144"/>
        <v>1.4000000000000001</v>
      </c>
      <c r="AG20088" s="340">
        <f t="shared" si="3145"/>
        <v>2.2204460492503131E-16</v>
      </c>
      <c r="AI20088" s="340">
        <f t="shared" si="3146"/>
        <v>0</v>
      </c>
      <c r="AJ20088" s="340">
        <f t="shared" si="3146"/>
        <v>0</v>
      </c>
      <c r="AK20088" s="340">
        <f t="shared" si="3146"/>
        <v>0</v>
      </c>
      <c r="AL20088" s="340">
        <f t="shared" si="3146"/>
        <v>0</v>
      </c>
      <c r="AM20088" s="340">
        <f t="shared" si="3146"/>
        <v>0</v>
      </c>
    </row>
    <row r="20089" spans="1:42" x14ac:dyDescent="0.35">
      <c r="A20089" s="337">
        <v>42002</v>
      </c>
      <c r="B20089" s="338">
        <f t="shared" si="3137"/>
        <v>2014</v>
      </c>
      <c r="C20089" s="338">
        <f t="shared" si="3138"/>
        <v>12</v>
      </c>
      <c r="D20089" s="338">
        <f t="shared" si="3139"/>
        <v>29</v>
      </c>
      <c r="E20089" s="334">
        <v>0.1</v>
      </c>
      <c r="F20089" s="334">
        <v>0.1</v>
      </c>
      <c r="G20089" s="334">
        <v>0</v>
      </c>
      <c r="H20089" s="334">
        <v>0</v>
      </c>
      <c r="I20089" s="334">
        <v>0.1</v>
      </c>
      <c r="J20089" s="334">
        <v>0.1</v>
      </c>
      <c r="K20089" s="334">
        <v>0</v>
      </c>
      <c r="L20089" s="334">
        <v>0</v>
      </c>
      <c r="M20089" s="334">
        <v>0.1</v>
      </c>
      <c r="N20089" s="334">
        <v>0.1</v>
      </c>
      <c r="O20089" s="334">
        <v>0</v>
      </c>
      <c r="P20089" s="334">
        <v>0.1</v>
      </c>
      <c r="Q20089" s="334">
        <v>0.1</v>
      </c>
      <c r="R20089" s="334">
        <v>0</v>
      </c>
      <c r="S20089" s="334">
        <v>0</v>
      </c>
      <c r="T20089" s="334">
        <v>0</v>
      </c>
      <c r="U20089" s="334">
        <v>0</v>
      </c>
      <c r="V20089" s="334">
        <v>0</v>
      </c>
      <c r="W20089" s="334">
        <v>0</v>
      </c>
      <c r="X20089" s="334">
        <v>0</v>
      </c>
      <c r="Y20089" s="334">
        <v>0</v>
      </c>
      <c r="Z20089" s="334">
        <v>0</v>
      </c>
      <c r="AA20089" s="334">
        <v>0</v>
      </c>
      <c r="AB20089" s="334">
        <v>0</v>
      </c>
      <c r="AD20089" s="334">
        <v>0.8</v>
      </c>
      <c r="AE20089" s="334">
        <f t="shared" si="3143"/>
        <v>0.8</v>
      </c>
      <c r="AF20089" s="334">
        <f t="shared" si="3144"/>
        <v>0.79999999999999993</v>
      </c>
      <c r="AG20089" s="340">
        <f t="shared" si="3145"/>
        <v>1.1102230246251565E-16</v>
      </c>
      <c r="AI20089" s="340">
        <f t="shared" si="3146"/>
        <v>0</v>
      </c>
      <c r="AJ20089" s="340">
        <f t="shared" si="3146"/>
        <v>0</v>
      </c>
      <c r="AK20089" s="340">
        <f t="shared" si="3146"/>
        <v>0</v>
      </c>
      <c r="AL20089" s="340">
        <f t="shared" si="3146"/>
        <v>0</v>
      </c>
      <c r="AM20089" s="340">
        <f t="shared" si="3146"/>
        <v>0</v>
      </c>
    </row>
    <row r="20090" spans="1:42" x14ac:dyDescent="0.35">
      <c r="A20090" s="337">
        <v>42003</v>
      </c>
      <c r="B20090" s="338">
        <f t="shared" si="3137"/>
        <v>2014</v>
      </c>
      <c r="C20090" s="338">
        <f t="shared" si="3138"/>
        <v>12</v>
      </c>
      <c r="D20090" s="338">
        <f t="shared" si="3139"/>
        <v>30</v>
      </c>
      <c r="E20090" s="334">
        <v>0</v>
      </c>
      <c r="F20090" s="334">
        <v>0</v>
      </c>
      <c r="G20090" s="334">
        <v>0</v>
      </c>
      <c r="H20090" s="334">
        <v>0</v>
      </c>
      <c r="I20090" s="334">
        <v>0</v>
      </c>
      <c r="J20090" s="334">
        <v>0</v>
      </c>
      <c r="K20090" s="334">
        <v>0</v>
      </c>
      <c r="L20090" s="334">
        <v>0</v>
      </c>
      <c r="M20090" s="334">
        <v>0</v>
      </c>
      <c r="N20090" s="334">
        <v>0</v>
      </c>
      <c r="O20090" s="334">
        <v>0</v>
      </c>
      <c r="P20090" s="334">
        <v>0</v>
      </c>
      <c r="Q20090" s="334">
        <v>0</v>
      </c>
      <c r="R20090" s="334">
        <v>0</v>
      </c>
      <c r="S20090" s="334">
        <v>0</v>
      </c>
      <c r="T20090" s="334">
        <v>0</v>
      </c>
      <c r="U20090" s="334">
        <v>0</v>
      </c>
      <c r="V20090" s="334">
        <v>0</v>
      </c>
      <c r="W20090" s="334">
        <v>0</v>
      </c>
      <c r="X20090" s="334">
        <v>0</v>
      </c>
      <c r="Y20090" s="334">
        <v>0</v>
      </c>
      <c r="Z20090" s="334">
        <v>0</v>
      </c>
      <c r="AA20090" s="334">
        <v>0</v>
      </c>
      <c r="AB20090" s="334">
        <v>0</v>
      </c>
      <c r="AD20090" s="334">
        <v>0</v>
      </c>
      <c r="AE20090" s="334">
        <f t="shared" si="3143"/>
        <v>0</v>
      </c>
      <c r="AF20090" s="334">
        <f t="shared" si="3144"/>
        <v>0</v>
      </c>
      <c r="AG20090" s="340">
        <f t="shared" si="3145"/>
        <v>0</v>
      </c>
      <c r="AI20090" s="340">
        <f t="shared" si="3146"/>
        <v>0</v>
      </c>
      <c r="AJ20090" s="340">
        <f t="shared" si="3146"/>
        <v>0</v>
      </c>
      <c r="AK20090" s="340">
        <f t="shared" si="3146"/>
        <v>0</v>
      </c>
      <c r="AL20090" s="340">
        <f t="shared" si="3146"/>
        <v>0</v>
      </c>
      <c r="AM20090" s="340">
        <f t="shared" si="3146"/>
        <v>0</v>
      </c>
    </row>
    <row r="20091" spans="1:42" x14ac:dyDescent="0.35">
      <c r="A20091" s="337">
        <v>42004</v>
      </c>
      <c r="B20091" s="338">
        <f t="shared" si="3137"/>
        <v>2014</v>
      </c>
      <c r="C20091" s="338">
        <f t="shared" si="3138"/>
        <v>12</v>
      </c>
      <c r="D20091" s="338">
        <f t="shared" si="3139"/>
        <v>31</v>
      </c>
      <c r="E20091" s="334">
        <v>0</v>
      </c>
      <c r="F20091" s="334">
        <v>0</v>
      </c>
      <c r="G20091" s="334">
        <v>0</v>
      </c>
      <c r="H20091" s="334">
        <v>0</v>
      </c>
      <c r="I20091" s="334">
        <v>0</v>
      </c>
      <c r="J20091" s="334">
        <v>0</v>
      </c>
      <c r="K20091" s="334">
        <v>0</v>
      </c>
      <c r="L20091" s="334">
        <v>0</v>
      </c>
      <c r="M20091" s="334">
        <v>0</v>
      </c>
      <c r="N20091" s="334">
        <v>0</v>
      </c>
      <c r="O20091" s="334">
        <v>0</v>
      </c>
      <c r="P20091" s="334">
        <v>0</v>
      </c>
      <c r="Q20091" s="334">
        <v>0</v>
      </c>
      <c r="R20091" s="334">
        <v>0</v>
      </c>
      <c r="S20091" s="334">
        <v>0</v>
      </c>
      <c r="T20091" s="334">
        <v>0</v>
      </c>
      <c r="U20091" s="334">
        <v>0</v>
      </c>
      <c r="V20091" s="334">
        <v>0</v>
      </c>
      <c r="W20091" s="334">
        <v>0</v>
      </c>
      <c r="X20091" s="334">
        <v>0</v>
      </c>
      <c r="Y20091" s="334">
        <v>0</v>
      </c>
      <c r="Z20091" s="334">
        <v>0</v>
      </c>
      <c r="AA20091" s="334">
        <v>0</v>
      </c>
      <c r="AB20091" s="334">
        <v>0</v>
      </c>
      <c r="AD20091" s="334">
        <v>0</v>
      </c>
      <c r="AE20091" s="334">
        <f t="shared" si="3143"/>
        <v>0</v>
      </c>
      <c r="AF20091" s="334">
        <f t="shared" si="3144"/>
        <v>0</v>
      </c>
      <c r="AG20091" s="340">
        <f t="shared" si="3145"/>
        <v>0</v>
      </c>
      <c r="AI20091" s="340">
        <f t="shared" si="3146"/>
        <v>0</v>
      </c>
      <c r="AJ20091" s="340">
        <f t="shared" si="3146"/>
        <v>0</v>
      </c>
      <c r="AK20091" s="340">
        <f t="shared" si="3146"/>
        <v>0</v>
      </c>
      <c r="AL20091" s="340">
        <f t="shared" si="3146"/>
        <v>0</v>
      </c>
      <c r="AM20091" s="340">
        <f t="shared" si="3146"/>
        <v>0</v>
      </c>
    </row>
    <row r="20092" spans="1:42" x14ac:dyDescent="0.35">
      <c r="A20092" s="339" t="s">
        <v>150</v>
      </c>
      <c r="B20092" s="339" t="s">
        <v>150</v>
      </c>
      <c r="C20092" s="339" t="s">
        <v>150</v>
      </c>
      <c r="D20092" s="339" t="s">
        <v>150</v>
      </c>
      <c r="E20092" s="339" t="s">
        <v>150</v>
      </c>
      <c r="F20092" s="339" t="s">
        <v>150</v>
      </c>
      <c r="G20092" s="339" t="s">
        <v>150</v>
      </c>
      <c r="H20092" s="339" t="s">
        <v>150</v>
      </c>
      <c r="I20092" s="339" t="s">
        <v>150</v>
      </c>
      <c r="J20092" s="339" t="s">
        <v>150</v>
      </c>
      <c r="K20092" s="339" t="s">
        <v>150</v>
      </c>
      <c r="L20092" s="339" t="s">
        <v>150</v>
      </c>
      <c r="M20092" s="339" t="s">
        <v>150</v>
      </c>
      <c r="N20092" s="339" t="s">
        <v>150</v>
      </c>
      <c r="O20092" s="339" t="s">
        <v>150</v>
      </c>
      <c r="P20092" s="339" t="s">
        <v>150</v>
      </c>
      <c r="Q20092" s="339" t="s">
        <v>150</v>
      </c>
      <c r="R20092" s="339" t="s">
        <v>150</v>
      </c>
      <c r="S20092" s="339" t="s">
        <v>150</v>
      </c>
      <c r="T20092" s="339" t="s">
        <v>150</v>
      </c>
      <c r="U20092" s="339" t="s">
        <v>150</v>
      </c>
      <c r="V20092" s="339" t="s">
        <v>150</v>
      </c>
      <c r="W20092" s="339" t="s">
        <v>150</v>
      </c>
      <c r="X20092" s="339" t="s">
        <v>150</v>
      </c>
      <c r="Y20092" s="339" t="s">
        <v>150</v>
      </c>
      <c r="Z20092" s="339" t="s">
        <v>150</v>
      </c>
      <c r="AA20092" s="339" t="s">
        <v>150</v>
      </c>
      <c r="AB20092" s="339" t="s">
        <v>150</v>
      </c>
      <c r="AC20092" s="339" t="s">
        <v>150</v>
      </c>
      <c r="AD20092" s="339" t="s">
        <v>150</v>
      </c>
      <c r="AE20092" s="339" t="s">
        <v>150</v>
      </c>
      <c r="AF20092" s="339" t="s">
        <v>150</v>
      </c>
      <c r="AG20092" s="339" t="s">
        <v>150</v>
      </c>
      <c r="AH20092" s="339" t="s">
        <v>150</v>
      </c>
      <c r="AI20092" s="339" t="s">
        <v>150</v>
      </c>
      <c r="AJ20092" s="339" t="s">
        <v>150</v>
      </c>
      <c r="AK20092" s="339" t="s">
        <v>150</v>
      </c>
      <c r="AL20092" s="339" t="s">
        <v>150</v>
      </c>
      <c r="AM20092" s="339" t="s">
        <v>150</v>
      </c>
      <c r="AN20092" s="339" t="s">
        <v>150</v>
      </c>
      <c r="AO20092" s="339" t="s">
        <v>150</v>
      </c>
      <c r="AP20092" s="339" t="s">
        <v>150</v>
      </c>
    </row>
    <row r="20093" spans="1:42" x14ac:dyDescent="0.35">
      <c r="AA20093" s="369" t="s">
        <v>605</v>
      </c>
      <c r="AB20093" s="341">
        <f>SUM(E3:AB20091)</f>
        <v>22903.400000000034</v>
      </c>
      <c r="AG20093" s="369" t="s">
        <v>606</v>
      </c>
      <c r="AH20093" s="342">
        <f>SUM(AI20093:AM20093)</f>
        <v>16943.300000000003</v>
      </c>
      <c r="AI20093" s="340">
        <f>SUM(AI3:AI20091)</f>
        <v>3117.5000000000032</v>
      </c>
      <c r="AJ20093" s="340">
        <f t="shared" ref="AJ20093:AM20093" si="3147">SUM(AJ3:AJ20091)</f>
        <v>5049.7999999999956</v>
      </c>
      <c r="AK20093" s="340">
        <f t="shared" si="3147"/>
        <v>3627.8000000000006</v>
      </c>
      <c r="AL20093" s="340">
        <f t="shared" si="3147"/>
        <v>2829.5999999999995</v>
      </c>
      <c r="AM20093" s="340">
        <f t="shared" si="3147"/>
        <v>2318.6000000000004</v>
      </c>
    </row>
  </sheetData>
  <sheetProtection password="CB11" sheet="1" objects="1" scenarios="1"/>
  <pageMargins left="0.7" right="0.7" top="0.75" bottom="0.75" header="0.3" footer="0.3"/>
  <drawing r:id="rId1"/>
</worksheet>
</file>

<file path=xl/worksheets/sheet27.xml><?xml version="1.0" encoding="utf-8"?>
<worksheet xmlns="http://schemas.openxmlformats.org/spreadsheetml/2006/main" xmlns:r="http://schemas.openxmlformats.org/officeDocument/2006/relationships" xmlns:mc="http://schemas.openxmlformats.org/markup-compatibility/2006" xmlns:x14ac="http://schemas.microsoft.com/office/spreadsheetml/2009/9/ac" mc:Ignorable="x14ac">
  <sheetPr codeName="Sheet28"/>
  <dimension ref="A1:M8418"/>
  <sheetViews>
    <sheetView workbookViewId="0"/>
  </sheetViews>
  <sheetFormatPr defaultColWidth="9" defaultRowHeight="15" x14ac:dyDescent="0.25"/>
  <cols>
    <col min="1" max="10" width="9.375" style="348" customWidth="1"/>
    <col min="11" max="16384" width="9" style="348"/>
  </cols>
  <sheetData>
    <row r="1" spans="1:11" x14ac:dyDescent="0.25">
      <c r="C1" s="348" t="s">
        <v>580</v>
      </c>
      <c r="D1" s="348" t="s">
        <v>581</v>
      </c>
      <c r="E1" s="348" t="s">
        <v>582</v>
      </c>
      <c r="F1" s="348" t="s">
        <v>583</v>
      </c>
      <c r="G1" s="348" t="s">
        <v>584</v>
      </c>
      <c r="I1" s="349" t="s">
        <v>253</v>
      </c>
      <c r="J1" s="348">
        <v>0</v>
      </c>
      <c r="K1" s="348">
        <f>COUNTIF(K3:K8417,"&gt;0")/(COUNT(K3:K8417))</f>
        <v>0.71146761734997033</v>
      </c>
    </row>
    <row r="2" spans="1:11" x14ac:dyDescent="0.25">
      <c r="A2" s="350" t="s">
        <v>28</v>
      </c>
      <c r="B2" s="350" t="s">
        <v>573</v>
      </c>
      <c r="C2" s="351">
        <v>2</v>
      </c>
      <c r="D2" s="351">
        <v>3</v>
      </c>
      <c r="E2" s="351">
        <v>4</v>
      </c>
      <c r="F2" s="351">
        <v>5</v>
      </c>
      <c r="G2" s="351">
        <v>6</v>
      </c>
      <c r="H2" s="351"/>
      <c r="I2" s="351" t="s">
        <v>573</v>
      </c>
      <c r="J2" s="351" t="s">
        <v>567</v>
      </c>
      <c r="K2" s="351" t="s">
        <v>320</v>
      </c>
    </row>
    <row r="3" spans="1:11" x14ac:dyDescent="0.25">
      <c r="A3" s="353">
        <v>22037</v>
      </c>
      <c r="B3" s="354">
        <v>6</v>
      </c>
      <c r="C3" s="355">
        <v>5</v>
      </c>
      <c r="D3" s="355">
        <v>3</v>
      </c>
      <c r="E3" s="355">
        <v>0</v>
      </c>
      <c r="F3" s="355">
        <v>16</v>
      </c>
      <c r="G3" s="355">
        <v>6</v>
      </c>
      <c r="H3" s="355"/>
      <c r="I3" s="354">
        <v>6</v>
      </c>
      <c r="J3" s="352">
        <v>0</v>
      </c>
      <c r="K3" s="348">
        <f t="shared" ref="K3:K66" si="0">COUNTIF(C3:G3,"&lt;="&amp;IRR_MAXWIND)</f>
        <v>4</v>
      </c>
    </row>
    <row r="4" spans="1:11" x14ac:dyDescent="0.25">
      <c r="A4" s="353">
        <v>22038</v>
      </c>
      <c r="B4" s="354">
        <v>6.8</v>
      </c>
      <c r="C4" s="355">
        <v>11</v>
      </c>
      <c r="D4" s="355">
        <v>6</v>
      </c>
      <c r="E4" s="355">
        <v>6</v>
      </c>
      <c r="F4" s="355">
        <v>11</v>
      </c>
      <c r="G4" s="355">
        <v>0</v>
      </c>
      <c r="H4" s="355"/>
      <c r="I4" s="354">
        <v>6.8</v>
      </c>
      <c r="J4" s="352">
        <v>0</v>
      </c>
      <c r="K4" s="348">
        <f t="shared" si="0"/>
        <v>3</v>
      </c>
    </row>
    <row r="5" spans="1:11" x14ac:dyDescent="0.25">
      <c r="A5" s="353">
        <v>22039</v>
      </c>
      <c r="B5" s="354">
        <v>7.2</v>
      </c>
      <c r="C5" s="355">
        <v>13</v>
      </c>
      <c r="D5" s="355">
        <v>5</v>
      </c>
      <c r="E5" s="355">
        <v>5</v>
      </c>
      <c r="F5" s="355">
        <v>8</v>
      </c>
      <c r="G5" s="355">
        <v>5</v>
      </c>
      <c r="H5" s="355"/>
      <c r="I5" s="354">
        <v>7.2</v>
      </c>
      <c r="J5" s="352">
        <v>0</v>
      </c>
      <c r="K5" s="348">
        <f t="shared" si="0"/>
        <v>4</v>
      </c>
    </row>
    <row r="6" spans="1:11" x14ac:dyDescent="0.25">
      <c r="A6" s="353">
        <v>22040</v>
      </c>
      <c r="B6" s="354">
        <v>15.2</v>
      </c>
      <c r="C6" s="355">
        <v>16</v>
      </c>
      <c r="D6" s="355">
        <v>10</v>
      </c>
      <c r="E6" s="355">
        <v>19</v>
      </c>
      <c r="F6" s="355">
        <v>21</v>
      </c>
      <c r="G6" s="355">
        <v>10</v>
      </c>
      <c r="H6" s="355"/>
      <c r="I6" s="354">
        <v>15.2</v>
      </c>
      <c r="J6" s="352">
        <v>0</v>
      </c>
      <c r="K6" s="348">
        <f t="shared" si="0"/>
        <v>0</v>
      </c>
    </row>
    <row r="7" spans="1:11" x14ac:dyDescent="0.25">
      <c r="A7" s="353">
        <v>22041</v>
      </c>
      <c r="B7" s="354">
        <v>15.4</v>
      </c>
      <c r="C7" s="355">
        <v>14</v>
      </c>
      <c r="D7" s="355">
        <v>10</v>
      </c>
      <c r="E7" s="355">
        <v>16</v>
      </c>
      <c r="F7" s="355">
        <v>19</v>
      </c>
      <c r="G7" s="355">
        <v>18</v>
      </c>
      <c r="H7" s="355"/>
      <c r="I7" s="354">
        <v>15.4</v>
      </c>
      <c r="J7" s="352">
        <v>0</v>
      </c>
      <c r="K7" s="348">
        <f t="shared" si="0"/>
        <v>0</v>
      </c>
    </row>
    <row r="8" spans="1:11" x14ac:dyDescent="0.25">
      <c r="A8" s="353">
        <v>22042</v>
      </c>
      <c r="B8" s="354">
        <v>9.8000000000000007</v>
      </c>
      <c r="C8" s="355">
        <v>16</v>
      </c>
      <c r="D8" s="355">
        <v>13</v>
      </c>
      <c r="E8" s="355">
        <v>11</v>
      </c>
      <c r="F8" s="355">
        <v>6</v>
      </c>
      <c r="G8" s="355">
        <v>3</v>
      </c>
      <c r="H8" s="355"/>
      <c r="I8" s="354">
        <v>9.8000000000000007</v>
      </c>
      <c r="J8" s="352">
        <v>0</v>
      </c>
      <c r="K8" s="348">
        <f t="shared" si="0"/>
        <v>2</v>
      </c>
    </row>
    <row r="9" spans="1:11" x14ac:dyDescent="0.25">
      <c r="A9" s="353">
        <v>22043</v>
      </c>
      <c r="B9" s="354">
        <v>8.6</v>
      </c>
      <c r="C9" s="355">
        <v>5</v>
      </c>
      <c r="D9" s="355">
        <v>8</v>
      </c>
      <c r="E9" s="355">
        <v>11</v>
      </c>
      <c r="F9" s="355">
        <v>11</v>
      </c>
      <c r="G9" s="355">
        <v>8</v>
      </c>
      <c r="H9" s="355"/>
      <c r="I9" s="354">
        <v>8.6</v>
      </c>
      <c r="J9" s="352">
        <v>0</v>
      </c>
      <c r="K9" s="348">
        <f t="shared" si="0"/>
        <v>3</v>
      </c>
    </row>
    <row r="10" spans="1:11" x14ac:dyDescent="0.25">
      <c r="A10" s="353">
        <v>22044</v>
      </c>
      <c r="B10" s="354">
        <v>32.200000000000003</v>
      </c>
      <c r="C10" s="355">
        <v>29</v>
      </c>
      <c r="D10" s="355">
        <v>35</v>
      </c>
      <c r="E10" s="355">
        <v>29</v>
      </c>
      <c r="F10" s="355">
        <v>39</v>
      </c>
      <c r="G10" s="355">
        <v>29</v>
      </c>
      <c r="H10" s="355"/>
      <c r="I10" s="354">
        <v>32.200000000000003</v>
      </c>
      <c r="J10" s="352">
        <v>0</v>
      </c>
      <c r="K10" s="348">
        <f t="shared" si="0"/>
        <v>0</v>
      </c>
    </row>
    <row r="11" spans="1:11" x14ac:dyDescent="0.25">
      <c r="A11" s="353">
        <v>22045</v>
      </c>
      <c r="B11" s="354">
        <v>18.8</v>
      </c>
      <c r="C11" s="355">
        <v>26</v>
      </c>
      <c r="D11" s="355">
        <v>19</v>
      </c>
      <c r="E11" s="355">
        <v>26</v>
      </c>
      <c r="F11" s="355">
        <v>10</v>
      </c>
      <c r="G11" s="355">
        <v>13</v>
      </c>
      <c r="H11" s="355"/>
      <c r="I11" s="354">
        <v>18.8</v>
      </c>
      <c r="J11" s="352">
        <v>0</v>
      </c>
      <c r="K11" s="348">
        <f t="shared" si="0"/>
        <v>0</v>
      </c>
    </row>
    <row r="12" spans="1:11" x14ac:dyDescent="0.25">
      <c r="A12" s="353">
        <v>22046</v>
      </c>
      <c r="B12" s="354">
        <v>10.8</v>
      </c>
      <c r="C12" s="355">
        <v>8</v>
      </c>
      <c r="D12" s="355">
        <v>14</v>
      </c>
      <c r="E12" s="355">
        <v>16</v>
      </c>
      <c r="F12" s="355">
        <v>10</v>
      </c>
      <c r="G12" s="355">
        <v>6</v>
      </c>
      <c r="H12" s="355"/>
      <c r="I12" s="354">
        <v>10.8</v>
      </c>
      <c r="J12" s="352">
        <v>0</v>
      </c>
      <c r="K12" s="348">
        <f t="shared" si="0"/>
        <v>2</v>
      </c>
    </row>
    <row r="13" spans="1:11" x14ac:dyDescent="0.25">
      <c r="A13" s="353">
        <v>22047</v>
      </c>
      <c r="B13" s="354">
        <v>9.8000000000000007</v>
      </c>
      <c r="C13" s="355">
        <v>13</v>
      </c>
      <c r="D13" s="355">
        <v>13</v>
      </c>
      <c r="E13" s="355">
        <v>8</v>
      </c>
      <c r="F13" s="355">
        <v>5</v>
      </c>
      <c r="G13" s="355">
        <v>10</v>
      </c>
      <c r="H13" s="355"/>
      <c r="I13" s="354">
        <v>9.8000000000000007</v>
      </c>
      <c r="J13" s="352">
        <v>0</v>
      </c>
      <c r="K13" s="348">
        <f t="shared" si="0"/>
        <v>2</v>
      </c>
    </row>
    <row r="14" spans="1:11" x14ac:dyDescent="0.25">
      <c r="A14" s="353">
        <v>22048</v>
      </c>
      <c r="B14" s="354">
        <v>25.4</v>
      </c>
      <c r="C14" s="355">
        <v>19</v>
      </c>
      <c r="D14" s="355">
        <v>26</v>
      </c>
      <c r="E14" s="355">
        <v>27</v>
      </c>
      <c r="F14" s="355">
        <v>29</v>
      </c>
      <c r="G14" s="355">
        <v>26</v>
      </c>
      <c r="H14" s="355"/>
      <c r="I14" s="354">
        <v>25.4</v>
      </c>
      <c r="J14" s="352">
        <v>0</v>
      </c>
      <c r="K14" s="348">
        <f t="shared" si="0"/>
        <v>0</v>
      </c>
    </row>
    <row r="15" spans="1:11" x14ac:dyDescent="0.25">
      <c r="A15" s="353">
        <v>22049</v>
      </c>
      <c r="B15" s="354">
        <v>19</v>
      </c>
      <c r="C15" s="355">
        <v>21</v>
      </c>
      <c r="D15" s="355">
        <v>21</v>
      </c>
      <c r="E15" s="355">
        <v>21</v>
      </c>
      <c r="F15" s="355">
        <v>16</v>
      </c>
      <c r="G15" s="355">
        <v>16</v>
      </c>
      <c r="H15" s="355"/>
      <c r="I15" s="354">
        <v>19</v>
      </c>
      <c r="J15" s="352">
        <v>0</v>
      </c>
      <c r="K15" s="348">
        <f t="shared" si="0"/>
        <v>0</v>
      </c>
    </row>
    <row r="16" spans="1:11" x14ac:dyDescent="0.25">
      <c r="A16" s="353">
        <v>22050</v>
      </c>
      <c r="B16" s="354">
        <v>37.799999999999997</v>
      </c>
      <c r="C16" s="355">
        <v>51</v>
      </c>
      <c r="D16" s="355">
        <v>39</v>
      </c>
      <c r="E16" s="355">
        <v>35</v>
      </c>
      <c r="F16" s="355">
        <v>32</v>
      </c>
      <c r="G16" s="355">
        <v>32</v>
      </c>
      <c r="H16" s="355"/>
      <c r="I16" s="354">
        <v>37.799999999999997</v>
      </c>
      <c r="J16" s="352">
        <v>0</v>
      </c>
      <c r="K16" s="348">
        <f t="shared" si="0"/>
        <v>0</v>
      </c>
    </row>
    <row r="17" spans="1:11" x14ac:dyDescent="0.25">
      <c r="A17" s="353">
        <v>22051</v>
      </c>
      <c r="B17" s="354">
        <v>12.2</v>
      </c>
      <c r="C17" s="355">
        <v>16</v>
      </c>
      <c r="D17" s="355">
        <v>16</v>
      </c>
      <c r="E17" s="355">
        <v>19</v>
      </c>
      <c r="F17" s="355">
        <v>10</v>
      </c>
      <c r="G17" s="355">
        <v>0</v>
      </c>
      <c r="H17" s="355"/>
      <c r="I17" s="354">
        <v>12.2</v>
      </c>
      <c r="J17" s="352">
        <v>0</v>
      </c>
      <c r="K17" s="348">
        <f t="shared" si="0"/>
        <v>1</v>
      </c>
    </row>
    <row r="18" spans="1:11" x14ac:dyDescent="0.25">
      <c r="A18" s="353">
        <v>22052</v>
      </c>
      <c r="B18" s="354">
        <v>8.4</v>
      </c>
      <c r="C18" s="355">
        <v>10</v>
      </c>
      <c r="D18" s="355">
        <v>8</v>
      </c>
      <c r="E18" s="355">
        <v>8</v>
      </c>
      <c r="F18" s="355">
        <v>6</v>
      </c>
      <c r="G18" s="355">
        <v>10</v>
      </c>
      <c r="H18" s="355"/>
      <c r="I18" s="354">
        <v>8.4</v>
      </c>
      <c r="J18" s="352">
        <v>0</v>
      </c>
      <c r="K18" s="348">
        <f t="shared" si="0"/>
        <v>3</v>
      </c>
    </row>
    <row r="19" spans="1:11" x14ac:dyDescent="0.25">
      <c r="A19" s="353">
        <v>22053</v>
      </c>
      <c r="B19" s="354">
        <v>22.2</v>
      </c>
      <c r="C19" s="355">
        <v>16</v>
      </c>
      <c r="D19" s="355">
        <v>26</v>
      </c>
      <c r="E19" s="355">
        <v>19</v>
      </c>
      <c r="F19" s="355">
        <v>21</v>
      </c>
      <c r="G19" s="355">
        <v>29</v>
      </c>
      <c r="H19" s="355"/>
      <c r="I19" s="354">
        <v>22.2</v>
      </c>
      <c r="J19" s="352">
        <v>0</v>
      </c>
      <c r="K19" s="348">
        <f t="shared" si="0"/>
        <v>0</v>
      </c>
    </row>
    <row r="20" spans="1:11" x14ac:dyDescent="0.25">
      <c r="A20" s="353">
        <v>22054</v>
      </c>
      <c r="B20" s="354">
        <v>34</v>
      </c>
      <c r="C20" s="355">
        <v>35</v>
      </c>
      <c r="D20" s="355">
        <v>35</v>
      </c>
      <c r="E20" s="355">
        <v>39</v>
      </c>
      <c r="F20" s="355">
        <v>29</v>
      </c>
      <c r="G20" s="355">
        <v>32</v>
      </c>
      <c r="H20" s="355"/>
      <c r="I20" s="354">
        <v>34</v>
      </c>
      <c r="J20" s="352">
        <v>0</v>
      </c>
      <c r="K20" s="348">
        <f t="shared" si="0"/>
        <v>0</v>
      </c>
    </row>
    <row r="21" spans="1:11" x14ac:dyDescent="0.25">
      <c r="A21" s="353">
        <v>22055</v>
      </c>
      <c r="B21" s="354">
        <v>3.6</v>
      </c>
      <c r="C21" s="355">
        <v>10</v>
      </c>
      <c r="D21" s="355">
        <v>3</v>
      </c>
      <c r="E21" s="355">
        <v>0</v>
      </c>
      <c r="F21" s="355">
        <v>5</v>
      </c>
      <c r="G21" s="355">
        <v>0</v>
      </c>
      <c r="H21" s="355"/>
      <c r="I21" s="354">
        <v>3.6</v>
      </c>
      <c r="J21" s="352">
        <v>0</v>
      </c>
      <c r="K21" s="348">
        <f t="shared" si="0"/>
        <v>4</v>
      </c>
    </row>
    <row r="22" spans="1:11" x14ac:dyDescent="0.25">
      <c r="A22" s="353">
        <v>22056</v>
      </c>
      <c r="B22" s="354">
        <v>7.2</v>
      </c>
      <c r="C22" s="355">
        <v>6</v>
      </c>
      <c r="D22" s="355">
        <v>10</v>
      </c>
      <c r="E22" s="355">
        <v>6</v>
      </c>
      <c r="F22" s="355">
        <v>8</v>
      </c>
      <c r="G22" s="355">
        <v>6</v>
      </c>
      <c r="H22" s="355"/>
      <c r="I22" s="354">
        <v>7.2</v>
      </c>
      <c r="J22" s="352">
        <v>0</v>
      </c>
      <c r="K22" s="348">
        <f t="shared" si="0"/>
        <v>4</v>
      </c>
    </row>
    <row r="23" spans="1:11" x14ac:dyDescent="0.25">
      <c r="A23" s="353">
        <v>22057</v>
      </c>
      <c r="B23" s="354">
        <v>16.399999999999999</v>
      </c>
      <c r="C23" s="355">
        <v>16</v>
      </c>
      <c r="D23" s="355">
        <v>16</v>
      </c>
      <c r="E23" s="355">
        <v>23</v>
      </c>
      <c r="F23" s="355">
        <v>16</v>
      </c>
      <c r="G23" s="355">
        <v>11</v>
      </c>
      <c r="H23" s="355"/>
      <c r="I23" s="354">
        <v>16.399999999999999</v>
      </c>
      <c r="J23" s="352">
        <v>0</v>
      </c>
      <c r="K23" s="348">
        <f t="shared" si="0"/>
        <v>0</v>
      </c>
    </row>
    <row r="24" spans="1:11" x14ac:dyDescent="0.25">
      <c r="A24" s="353">
        <v>22058</v>
      </c>
      <c r="B24" s="354">
        <v>10.199999999999999</v>
      </c>
      <c r="C24" s="355">
        <v>13</v>
      </c>
      <c r="D24" s="355">
        <v>18</v>
      </c>
      <c r="E24" s="355">
        <v>0</v>
      </c>
      <c r="F24" s="355">
        <v>10</v>
      </c>
      <c r="G24" s="355">
        <v>10</v>
      </c>
      <c r="H24" s="355"/>
      <c r="I24" s="354">
        <v>10.199999999999999</v>
      </c>
      <c r="J24" s="352">
        <v>0</v>
      </c>
      <c r="K24" s="348">
        <f t="shared" si="0"/>
        <v>1</v>
      </c>
    </row>
    <row r="25" spans="1:11" x14ac:dyDescent="0.25">
      <c r="A25" s="353">
        <v>22059</v>
      </c>
      <c r="B25" s="354">
        <v>7.6</v>
      </c>
      <c r="C25" s="355">
        <v>13</v>
      </c>
      <c r="D25" s="355">
        <v>6</v>
      </c>
      <c r="E25" s="355">
        <v>8</v>
      </c>
      <c r="F25" s="355">
        <v>6</v>
      </c>
      <c r="G25" s="355">
        <v>5</v>
      </c>
      <c r="H25" s="355"/>
      <c r="I25" s="354">
        <v>7.6</v>
      </c>
      <c r="J25" s="352">
        <v>0</v>
      </c>
      <c r="K25" s="348">
        <f t="shared" si="0"/>
        <v>4</v>
      </c>
    </row>
    <row r="26" spans="1:11" x14ac:dyDescent="0.25">
      <c r="A26" s="353">
        <v>22060</v>
      </c>
      <c r="B26" s="354">
        <v>12.6</v>
      </c>
      <c r="C26" s="355">
        <v>10</v>
      </c>
      <c r="D26" s="355">
        <v>5</v>
      </c>
      <c r="E26" s="355">
        <v>10</v>
      </c>
      <c r="F26" s="355">
        <v>19</v>
      </c>
      <c r="G26" s="355">
        <v>19</v>
      </c>
      <c r="H26" s="355"/>
      <c r="I26" s="354">
        <v>12.6</v>
      </c>
      <c r="J26" s="352">
        <v>0</v>
      </c>
      <c r="K26" s="348">
        <f t="shared" si="0"/>
        <v>1</v>
      </c>
    </row>
    <row r="27" spans="1:11" x14ac:dyDescent="0.25">
      <c r="A27" s="353">
        <v>22061</v>
      </c>
      <c r="B27" s="354">
        <v>7.2</v>
      </c>
      <c r="C27" s="355">
        <v>13</v>
      </c>
      <c r="D27" s="355">
        <v>8</v>
      </c>
      <c r="E27" s="355">
        <v>10</v>
      </c>
      <c r="F27" s="355">
        <v>0</v>
      </c>
      <c r="G27" s="355">
        <v>5</v>
      </c>
      <c r="H27" s="355"/>
      <c r="I27" s="354">
        <v>7.2</v>
      </c>
      <c r="J27" s="352">
        <v>0</v>
      </c>
      <c r="K27" s="348">
        <f t="shared" si="0"/>
        <v>3</v>
      </c>
    </row>
    <row r="28" spans="1:11" x14ac:dyDescent="0.25">
      <c r="A28" s="353">
        <v>22062</v>
      </c>
      <c r="B28" s="354">
        <v>13.8</v>
      </c>
      <c r="C28" s="355">
        <v>5</v>
      </c>
      <c r="D28" s="355">
        <v>13</v>
      </c>
      <c r="E28" s="355">
        <v>6</v>
      </c>
      <c r="F28" s="355">
        <v>16</v>
      </c>
      <c r="G28" s="355">
        <v>29</v>
      </c>
      <c r="H28" s="355"/>
      <c r="I28" s="354">
        <v>13.8</v>
      </c>
      <c r="J28" s="352">
        <v>0</v>
      </c>
      <c r="K28" s="348">
        <f t="shared" si="0"/>
        <v>2</v>
      </c>
    </row>
    <row r="29" spans="1:11" x14ac:dyDescent="0.25">
      <c r="A29" s="353">
        <v>22063</v>
      </c>
      <c r="B29" s="354">
        <v>33.200000000000003</v>
      </c>
      <c r="C29" s="355">
        <v>35</v>
      </c>
      <c r="D29" s="355">
        <v>35</v>
      </c>
      <c r="E29" s="355">
        <v>32</v>
      </c>
      <c r="F29" s="355">
        <v>32</v>
      </c>
      <c r="G29" s="355">
        <v>32</v>
      </c>
      <c r="H29" s="355"/>
      <c r="I29" s="354">
        <v>33.200000000000003</v>
      </c>
      <c r="J29" s="352">
        <v>0</v>
      </c>
      <c r="K29" s="348">
        <f t="shared" si="0"/>
        <v>0</v>
      </c>
    </row>
    <row r="30" spans="1:11" x14ac:dyDescent="0.25">
      <c r="A30" s="353">
        <v>22064</v>
      </c>
      <c r="B30" s="354">
        <v>27.6</v>
      </c>
      <c r="C30" s="355">
        <v>29</v>
      </c>
      <c r="D30" s="355">
        <v>19</v>
      </c>
      <c r="E30" s="355">
        <v>35</v>
      </c>
      <c r="F30" s="355">
        <v>29</v>
      </c>
      <c r="G30" s="355">
        <v>26</v>
      </c>
      <c r="H30" s="355"/>
      <c r="I30" s="354">
        <v>27.6</v>
      </c>
      <c r="J30" s="352">
        <v>0</v>
      </c>
      <c r="K30" s="348">
        <f t="shared" si="0"/>
        <v>0</v>
      </c>
    </row>
    <row r="31" spans="1:11" x14ac:dyDescent="0.25">
      <c r="A31" s="353">
        <v>22065</v>
      </c>
      <c r="B31" s="354">
        <v>4.4000000000000004</v>
      </c>
      <c r="C31" s="355">
        <v>6</v>
      </c>
      <c r="D31" s="355">
        <v>5</v>
      </c>
      <c r="E31" s="355">
        <v>6</v>
      </c>
      <c r="F31" s="355">
        <v>0</v>
      </c>
      <c r="G31" s="355">
        <v>5</v>
      </c>
      <c r="H31" s="355"/>
      <c r="I31" s="354">
        <v>4.4000000000000004</v>
      </c>
      <c r="J31" s="352">
        <v>0</v>
      </c>
      <c r="K31" s="348">
        <f t="shared" si="0"/>
        <v>5</v>
      </c>
    </row>
    <row r="32" spans="1:11" x14ac:dyDescent="0.25">
      <c r="A32" s="353">
        <v>22066</v>
      </c>
      <c r="B32" s="354">
        <v>22.2</v>
      </c>
      <c r="C32" s="355">
        <v>6</v>
      </c>
      <c r="D32" s="355">
        <v>32</v>
      </c>
      <c r="E32" s="355">
        <v>29</v>
      </c>
      <c r="F32" s="355">
        <v>21</v>
      </c>
      <c r="G32" s="355">
        <v>23</v>
      </c>
      <c r="H32" s="355"/>
      <c r="I32" s="354">
        <v>22.2</v>
      </c>
      <c r="J32" s="352">
        <v>0</v>
      </c>
      <c r="K32" s="348">
        <f t="shared" si="0"/>
        <v>1</v>
      </c>
    </row>
    <row r="33" spans="1:11" x14ac:dyDescent="0.25">
      <c r="A33" s="353">
        <v>22067</v>
      </c>
      <c r="B33" s="354">
        <v>13.6</v>
      </c>
      <c r="C33" s="355">
        <v>0</v>
      </c>
      <c r="D33" s="355">
        <v>21</v>
      </c>
      <c r="E33" s="355">
        <v>10</v>
      </c>
      <c r="F33" s="355">
        <v>13</v>
      </c>
      <c r="G33" s="355">
        <v>24</v>
      </c>
      <c r="H33" s="355"/>
      <c r="I33" s="354">
        <v>13.6</v>
      </c>
      <c r="J33" s="352">
        <v>0</v>
      </c>
      <c r="K33" s="348">
        <f t="shared" si="0"/>
        <v>1</v>
      </c>
    </row>
    <row r="34" spans="1:11" x14ac:dyDescent="0.25">
      <c r="A34" s="353">
        <v>22068</v>
      </c>
      <c r="B34" s="354">
        <v>8.6</v>
      </c>
      <c r="C34" s="355">
        <v>10</v>
      </c>
      <c r="D34" s="355">
        <v>11</v>
      </c>
      <c r="E34" s="355">
        <v>10</v>
      </c>
      <c r="F34" s="355">
        <v>6</v>
      </c>
      <c r="G34" s="355">
        <v>6</v>
      </c>
      <c r="H34" s="355"/>
      <c r="I34" s="354">
        <v>8.6</v>
      </c>
      <c r="J34" s="352">
        <v>0</v>
      </c>
      <c r="K34" s="348">
        <f t="shared" si="0"/>
        <v>2</v>
      </c>
    </row>
    <row r="35" spans="1:11" x14ac:dyDescent="0.25">
      <c r="A35" s="353">
        <v>22069</v>
      </c>
      <c r="B35" s="354">
        <v>7.2</v>
      </c>
      <c r="C35" s="355">
        <v>8</v>
      </c>
      <c r="D35" s="355">
        <v>6</v>
      </c>
      <c r="E35" s="355">
        <v>6</v>
      </c>
      <c r="F35" s="355">
        <v>8</v>
      </c>
      <c r="G35" s="355">
        <v>8</v>
      </c>
      <c r="H35" s="355"/>
      <c r="I35" s="354">
        <v>7.2</v>
      </c>
      <c r="J35" s="352">
        <v>0</v>
      </c>
      <c r="K35" s="348">
        <f t="shared" si="0"/>
        <v>5</v>
      </c>
    </row>
    <row r="36" spans="1:11" x14ac:dyDescent="0.25">
      <c r="A36" s="353">
        <v>22070</v>
      </c>
      <c r="B36" s="354">
        <v>11.8</v>
      </c>
      <c r="C36" s="355">
        <v>5</v>
      </c>
      <c r="D36" s="355">
        <v>11</v>
      </c>
      <c r="E36" s="355">
        <v>16</v>
      </c>
      <c r="F36" s="355">
        <v>14</v>
      </c>
      <c r="G36" s="355">
        <v>13</v>
      </c>
      <c r="H36" s="355"/>
      <c r="I36" s="354">
        <v>11.8</v>
      </c>
      <c r="J36" s="352">
        <v>0</v>
      </c>
      <c r="K36" s="348">
        <f t="shared" si="0"/>
        <v>1</v>
      </c>
    </row>
    <row r="37" spans="1:11" x14ac:dyDescent="0.25">
      <c r="A37" s="353">
        <v>22071</v>
      </c>
      <c r="B37" s="354">
        <v>27</v>
      </c>
      <c r="C37" s="355">
        <v>35</v>
      </c>
      <c r="D37" s="355">
        <v>32</v>
      </c>
      <c r="E37" s="355">
        <v>29</v>
      </c>
      <c r="F37" s="355">
        <v>23</v>
      </c>
      <c r="G37" s="355">
        <v>16</v>
      </c>
      <c r="H37" s="355"/>
      <c r="I37" s="354">
        <v>27</v>
      </c>
      <c r="J37" s="352">
        <v>0</v>
      </c>
      <c r="K37" s="348">
        <f t="shared" si="0"/>
        <v>0</v>
      </c>
    </row>
    <row r="38" spans="1:11" x14ac:dyDescent="0.25">
      <c r="A38" s="353">
        <v>22072</v>
      </c>
      <c r="B38" s="354">
        <v>16</v>
      </c>
      <c r="C38" s="355">
        <v>21</v>
      </c>
      <c r="D38" s="355">
        <v>16</v>
      </c>
      <c r="E38" s="355">
        <v>14</v>
      </c>
      <c r="F38" s="355">
        <v>13</v>
      </c>
      <c r="G38" s="355">
        <v>16</v>
      </c>
      <c r="H38" s="355"/>
      <c r="I38" s="354">
        <v>16</v>
      </c>
      <c r="J38" s="352">
        <v>0</v>
      </c>
      <c r="K38" s="348">
        <f t="shared" si="0"/>
        <v>0</v>
      </c>
    </row>
    <row r="39" spans="1:11" x14ac:dyDescent="0.25">
      <c r="A39" s="353">
        <v>22073</v>
      </c>
      <c r="B39" s="354">
        <v>9.8000000000000007</v>
      </c>
      <c r="C39" s="355">
        <v>10</v>
      </c>
      <c r="D39" s="355">
        <v>6</v>
      </c>
      <c r="E39" s="355">
        <v>13</v>
      </c>
      <c r="F39" s="355">
        <v>10</v>
      </c>
      <c r="G39" s="355">
        <v>10</v>
      </c>
      <c r="H39" s="355"/>
      <c r="I39" s="354">
        <v>9.8000000000000007</v>
      </c>
      <c r="J39" s="352">
        <v>0</v>
      </c>
      <c r="K39" s="348">
        <f t="shared" si="0"/>
        <v>1</v>
      </c>
    </row>
    <row r="40" spans="1:11" x14ac:dyDescent="0.25">
      <c r="A40" s="353">
        <v>22074</v>
      </c>
      <c r="B40" s="354">
        <v>12.4</v>
      </c>
      <c r="C40" s="355">
        <v>8</v>
      </c>
      <c r="D40" s="355">
        <v>6</v>
      </c>
      <c r="E40" s="355">
        <v>8</v>
      </c>
      <c r="F40" s="355">
        <v>24</v>
      </c>
      <c r="G40" s="355">
        <v>16</v>
      </c>
      <c r="H40" s="355"/>
      <c r="I40" s="354">
        <v>12.4</v>
      </c>
      <c r="J40" s="352">
        <v>0</v>
      </c>
      <c r="K40" s="348">
        <f t="shared" si="0"/>
        <v>3</v>
      </c>
    </row>
    <row r="41" spans="1:11" x14ac:dyDescent="0.25">
      <c r="A41" s="353">
        <v>22075</v>
      </c>
      <c r="B41" s="354">
        <v>3.8</v>
      </c>
      <c r="C41" s="355">
        <v>6</v>
      </c>
      <c r="D41" s="355">
        <v>0</v>
      </c>
      <c r="E41" s="355">
        <v>0</v>
      </c>
      <c r="F41" s="355">
        <v>5</v>
      </c>
      <c r="G41" s="355">
        <v>8</v>
      </c>
      <c r="H41" s="355"/>
      <c r="I41" s="354">
        <v>3.8</v>
      </c>
      <c r="J41" s="352">
        <v>0</v>
      </c>
      <c r="K41" s="348">
        <f t="shared" si="0"/>
        <v>5</v>
      </c>
    </row>
    <row r="42" spans="1:11" x14ac:dyDescent="0.25">
      <c r="A42" s="353">
        <v>22076</v>
      </c>
      <c r="B42" s="354">
        <v>1.8</v>
      </c>
      <c r="C42" s="355">
        <v>0</v>
      </c>
      <c r="D42" s="355">
        <v>6</v>
      </c>
      <c r="E42" s="355">
        <v>0</v>
      </c>
      <c r="F42" s="355">
        <v>3</v>
      </c>
      <c r="G42" s="355">
        <v>0</v>
      </c>
      <c r="H42" s="355"/>
      <c r="I42" s="354">
        <v>1.8</v>
      </c>
      <c r="J42" s="352">
        <v>0</v>
      </c>
      <c r="K42" s="348">
        <f t="shared" si="0"/>
        <v>5</v>
      </c>
    </row>
    <row r="43" spans="1:11" x14ac:dyDescent="0.25">
      <c r="A43" s="353">
        <v>22077</v>
      </c>
      <c r="B43" s="354">
        <v>8.8000000000000007</v>
      </c>
      <c r="C43" s="355">
        <v>6</v>
      </c>
      <c r="D43" s="355">
        <v>10</v>
      </c>
      <c r="E43" s="355">
        <v>13</v>
      </c>
      <c r="F43" s="355">
        <v>5</v>
      </c>
      <c r="G43" s="355">
        <v>10</v>
      </c>
      <c r="H43" s="355"/>
      <c r="I43" s="354">
        <v>8.8000000000000007</v>
      </c>
      <c r="J43" s="352">
        <v>0</v>
      </c>
      <c r="K43" s="348">
        <f t="shared" si="0"/>
        <v>2</v>
      </c>
    </row>
    <row r="44" spans="1:11" x14ac:dyDescent="0.25">
      <c r="A44" s="353">
        <v>22078</v>
      </c>
      <c r="B44" s="354">
        <v>5.8</v>
      </c>
      <c r="C44" s="355">
        <v>6</v>
      </c>
      <c r="D44" s="355">
        <v>6</v>
      </c>
      <c r="E44" s="355">
        <v>8</v>
      </c>
      <c r="F44" s="355">
        <v>6</v>
      </c>
      <c r="G44" s="355">
        <v>3</v>
      </c>
      <c r="H44" s="355"/>
      <c r="I44" s="354">
        <v>5.8</v>
      </c>
      <c r="J44" s="352">
        <v>0</v>
      </c>
      <c r="K44" s="348">
        <f t="shared" si="0"/>
        <v>5</v>
      </c>
    </row>
    <row r="45" spans="1:11" x14ac:dyDescent="0.25">
      <c r="A45" s="353">
        <v>22079</v>
      </c>
      <c r="B45" s="354">
        <v>16.600000000000001</v>
      </c>
      <c r="C45" s="355">
        <v>16</v>
      </c>
      <c r="D45" s="355">
        <v>16</v>
      </c>
      <c r="E45" s="355">
        <v>19</v>
      </c>
      <c r="F45" s="355">
        <v>19</v>
      </c>
      <c r="G45" s="355">
        <v>13</v>
      </c>
      <c r="H45" s="355"/>
      <c r="I45" s="354">
        <v>16.600000000000001</v>
      </c>
      <c r="J45" s="352">
        <v>0</v>
      </c>
      <c r="K45" s="348">
        <f t="shared" si="0"/>
        <v>0</v>
      </c>
    </row>
    <row r="46" spans="1:11" x14ac:dyDescent="0.25">
      <c r="A46" s="353">
        <v>22080</v>
      </c>
      <c r="B46" s="354">
        <v>6</v>
      </c>
      <c r="C46" s="355">
        <v>13</v>
      </c>
      <c r="D46" s="355">
        <v>6</v>
      </c>
      <c r="E46" s="355">
        <v>6</v>
      </c>
      <c r="F46" s="355">
        <v>5</v>
      </c>
      <c r="G46" s="355">
        <v>0</v>
      </c>
      <c r="H46" s="355"/>
      <c r="I46" s="354">
        <v>6</v>
      </c>
      <c r="J46" s="352">
        <v>0</v>
      </c>
      <c r="K46" s="348">
        <f t="shared" si="0"/>
        <v>4</v>
      </c>
    </row>
    <row r="47" spans="1:11" x14ac:dyDescent="0.25">
      <c r="A47" s="353">
        <v>22081</v>
      </c>
      <c r="B47" s="354">
        <v>2</v>
      </c>
      <c r="C47" s="355">
        <v>5</v>
      </c>
      <c r="D47" s="355">
        <v>0</v>
      </c>
      <c r="E47" s="355">
        <v>5</v>
      </c>
      <c r="F47" s="355">
        <v>0</v>
      </c>
      <c r="G47" s="355">
        <v>0</v>
      </c>
      <c r="H47" s="355"/>
      <c r="I47" s="354">
        <v>2</v>
      </c>
      <c r="J47" s="352">
        <v>0</v>
      </c>
      <c r="K47" s="348">
        <f t="shared" si="0"/>
        <v>5</v>
      </c>
    </row>
    <row r="48" spans="1:11" x14ac:dyDescent="0.25">
      <c r="A48" s="353">
        <v>22082</v>
      </c>
      <c r="B48" s="354">
        <v>13</v>
      </c>
      <c r="C48" s="355">
        <v>13</v>
      </c>
      <c r="D48" s="355">
        <v>14</v>
      </c>
      <c r="E48" s="355">
        <v>14</v>
      </c>
      <c r="F48" s="355">
        <v>10</v>
      </c>
      <c r="G48" s="355">
        <v>14</v>
      </c>
      <c r="H48" s="355"/>
      <c r="I48" s="354">
        <v>13</v>
      </c>
      <c r="J48" s="352">
        <v>0</v>
      </c>
      <c r="K48" s="348">
        <f t="shared" si="0"/>
        <v>0</v>
      </c>
    </row>
    <row r="49" spans="1:11" x14ac:dyDescent="0.25">
      <c r="A49" s="353">
        <v>22083</v>
      </c>
      <c r="B49" s="354">
        <v>11.4</v>
      </c>
      <c r="C49" s="355">
        <v>10</v>
      </c>
      <c r="D49" s="355">
        <v>16</v>
      </c>
      <c r="E49" s="355">
        <v>11</v>
      </c>
      <c r="F49" s="355">
        <v>6</v>
      </c>
      <c r="G49" s="355">
        <v>14</v>
      </c>
      <c r="H49" s="355"/>
      <c r="I49" s="354">
        <v>11.4</v>
      </c>
      <c r="J49" s="352">
        <v>0</v>
      </c>
      <c r="K49" s="348">
        <f t="shared" si="0"/>
        <v>1</v>
      </c>
    </row>
    <row r="50" spans="1:11" x14ac:dyDescent="0.25">
      <c r="A50" s="353">
        <v>22084</v>
      </c>
      <c r="B50" s="354">
        <v>16.8</v>
      </c>
      <c r="C50" s="355">
        <v>6</v>
      </c>
      <c r="D50" s="355">
        <v>0</v>
      </c>
      <c r="E50" s="355">
        <v>29</v>
      </c>
      <c r="F50" s="355">
        <v>26</v>
      </c>
      <c r="G50" s="355">
        <v>23</v>
      </c>
      <c r="H50" s="355"/>
      <c r="I50" s="354">
        <v>16.8</v>
      </c>
      <c r="J50" s="352">
        <v>0</v>
      </c>
      <c r="K50" s="348">
        <f t="shared" si="0"/>
        <v>2</v>
      </c>
    </row>
    <row r="51" spans="1:11" x14ac:dyDescent="0.25">
      <c r="A51" s="353">
        <v>22085</v>
      </c>
      <c r="B51" s="354">
        <v>24.4</v>
      </c>
      <c r="C51" s="355">
        <v>32</v>
      </c>
      <c r="D51" s="355">
        <v>26</v>
      </c>
      <c r="E51" s="355">
        <v>26</v>
      </c>
      <c r="F51" s="355">
        <v>19</v>
      </c>
      <c r="G51" s="355">
        <v>19</v>
      </c>
      <c r="H51" s="355"/>
      <c r="I51" s="354">
        <v>24.4</v>
      </c>
      <c r="J51" s="352">
        <v>0</v>
      </c>
      <c r="K51" s="348">
        <f t="shared" si="0"/>
        <v>0</v>
      </c>
    </row>
    <row r="52" spans="1:11" x14ac:dyDescent="0.25">
      <c r="A52" s="353">
        <v>22086</v>
      </c>
      <c r="B52" s="354">
        <v>10.8</v>
      </c>
      <c r="C52" s="355">
        <v>19</v>
      </c>
      <c r="D52" s="355">
        <v>16</v>
      </c>
      <c r="E52" s="355">
        <v>19</v>
      </c>
      <c r="F52" s="355">
        <v>0</v>
      </c>
      <c r="G52" s="355">
        <v>0</v>
      </c>
      <c r="H52" s="355"/>
      <c r="I52" s="354">
        <v>10.8</v>
      </c>
      <c r="J52" s="352">
        <v>0</v>
      </c>
      <c r="K52" s="348">
        <f t="shared" si="0"/>
        <v>2</v>
      </c>
    </row>
    <row r="53" spans="1:11" x14ac:dyDescent="0.25">
      <c r="A53" s="353">
        <v>22087</v>
      </c>
      <c r="B53" s="354">
        <v>18.399999999999999</v>
      </c>
      <c r="C53" s="355">
        <v>19</v>
      </c>
      <c r="D53" s="355">
        <v>19</v>
      </c>
      <c r="E53" s="355">
        <v>19</v>
      </c>
      <c r="F53" s="355">
        <v>16</v>
      </c>
      <c r="G53" s="355">
        <v>19</v>
      </c>
      <c r="H53" s="355"/>
      <c r="I53" s="354">
        <v>18.399999999999999</v>
      </c>
      <c r="J53" s="352">
        <v>0</v>
      </c>
      <c r="K53" s="348">
        <f t="shared" si="0"/>
        <v>0</v>
      </c>
    </row>
    <row r="54" spans="1:11" x14ac:dyDescent="0.25">
      <c r="A54" s="353">
        <v>22088</v>
      </c>
      <c r="B54" s="354">
        <v>11.6</v>
      </c>
      <c r="C54" s="355">
        <v>0</v>
      </c>
      <c r="D54" s="355">
        <v>10</v>
      </c>
      <c r="E54" s="355">
        <v>19</v>
      </c>
      <c r="F54" s="355">
        <v>16</v>
      </c>
      <c r="G54" s="355">
        <v>13</v>
      </c>
      <c r="H54" s="355"/>
      <c r="I54" s="354">
        <v>11.6</v>
      </c>
      <c r="J54" s="352">
        <v>0</v>
      </c>
      <c r="K54" s="348">
        <f t="shared" si="0"/>
        <v>1</v>
      </c>
    </row>
    <row r="55" spans="1:11" x14ac:dyDescent="0.25">
      <c r="A55" s="353">
        <v>22089</v>
      </c>
      <c r="B55" s="354">
        <v>31.6</v>
      </c>
      <c r="C55" s="355">
        <v>26</v>
      </c>
      <c r="D55" s="355">
        <v>32</v>
      </c>
      <c r="E55" s="355">
        <v>29</v>
      </c>
      <c r="F55" s="355">
        <v>32</v>
      </c>
      <c r="G55" s="355">
        <v>39</v>
      </c>
      <c r="H55" s="355"/>
      <c r="I55" s="354">
        <v>31.6</v>
      </c>
      <c r="J55" s="352">
        <v>0</v>
      </c>
      <c r="K55" s="348">
        <f t="shared" si="0"/>
        <v>0</v>
      </c>
    </row>
    <row r="56" spans="1:11" x14ac:dyDescent="0.25">
      <c r="A56" s="353">
        <v>22090</v>
      </c>
      <c r="B56" s="354">
        <v>4.2</v>
      </c>
      <c r="C56" s="355">
        <v>6</v>
      </c>
      <c r="D56" s="355">
        <v>10</v>
      </c>
      <c r="E56" s="355">
        <v>0</v>
      </c>
      <c r="F56" s="355">
        <v>5</v>
      </c>
      <c r="G56" s="355">
        <v>0</v>
      </c>
      <c r="H56" s="355"/>
      <c r="I56" s="354">
        <v>4.2</v>
      </c>
      <c r="J56" s="352">
        <v>0</v>
      </c>
      <c r="K56" s="348">
        <f t="shared" si="0"/>
        <v>4</v>
      </c>
    </row>
    <row r="57" spans="1:11" x14ac:dyDescent="0.25">
      <c r="A57" s="353">
        <v>22091</v>
      </c>
      <c r="B57" s="354">
        <v>14.2</v>
      </c>
      <c r="C57" s="355">
        <v>8</v>
      </c>
      <c r="D57" s="355">
        <v>11</v>
      </c>
      <c r="E57" s="355">
        <v>6</v>
      </c>
      <c r="F57" s="355">
        <v>23</v>
      </c>
      <c r="G57" s="355">
        <v>23</v>
      </c>
      <c r="H57" s="355"/>
      <c r="I57" s="354">
        <v>14.2</v>
      </c>
      <c r="J57" s="352">
        <v>0</v>
      </c>
      <c r="K57" s="348">
        <f t="shared" si="0"/>
        <v>2</v>
      </c>
    </row>
    <row r="58" spans="1:11" x14ac:dyDescent="0.25">
      <c r="A58" s="353">
        <v>22092</v>
      </c>
      <c r="B58" s="354">
        <v>22.8</v>
      </c>
      <c r="C58" s="355">
        <v>19</v>
      </c>
      <c r="D58" s="355">
        <v>21</v>
      </c>
      <c r="E58" s="355">
        <v>23</v>
      </c>
      <c r="F58" s="355">
        <v>24</v>
      </c>
      <c r="G58" s="355">
        <v>27</v>
      </c>
      <c r="H58" s="355"/>
      <c r="I58" s="354">
        <v>22.8</v>
      </c>
      <c r="J58" s="352">
        <v>0</v>
      </c>
      <c r="K58" s="348">
        <f t="shared" si="0"/>
        <v>0</v>
      </c>
    </row>
    <row r="59" spans="1:11" x14ac:dyDescent="0.25">
      <c r="A59" s="353">
        <v>22093</v>
      </c>
      <c r="B59" s="354">
        <v>16.600000000000001</v>
      </c>
      <c r="C59" s="355">
        <v>6</v>
      </c>
      <c r="D59" s="355">
        <v>13</v>
      </c>
      <c r="E59" s="355">
        <v>19</v>
      </c>
      <c r="F59" s="355">
        <v>19</v>
      </c>
      <c r="G59" s="355">
        <v>26</v>
      </c>
      <c r="H59" s="355"/>
      <c r="I59" s="354">
        <v>16.600000000000001</v>
      </c>
      <c r="J59" s="352">
        <v>0</v>
      </c>
      <c r="K59" s="348">
        <f t="shared" si="0"/>
        <v>1</v>
      </c>
    </row>
    <row r="60" spans="1:11" x14ac:dyDescent="0.25">
      <c r="A60" s="353">
        <v>22094</v>
      </c>
      <c r="B60" s="354">
        <v>32.4</v>
      </c>
      <c r="C60" s="355">
        <v>32</v>
      </c>
      <c r="D60" s="355">
        <v>34</v>
      </c>
      <c r="E60" s="355">
        <v>35</v>
      </c>
      <c r="F60" s="355">
        <v>29</v>
      </c>
      <c r="G60" s="355">
        <v>32</v>
      </c>
      <c r="H60" s="355"/>
      <c r="I60" s="354">
        <v>32.4</v>
      </c>
      <c r="J60" s="352">
        <v>0</v>
      </c>
      <c r="K60" s="348">
        <f t="shared" si="0"/>
        <v>0</v>
      </c>
    </row>
    <row r="61" spans="1:11" x14ac:dyDescent="0.25">
      <c r="A61" s="353">
        <v>22095</v>
      </c>
      <c r="B61" s="354">
        <v>8</v>
      </c>
      <c r="C61" s="355">
        <v>6</v>
      </c>
      <c r="D61" s="355">
        <v>16</v>
      </c>
      <c r="E61" s="355">
        <v>10</v>
      </c>
      <c r="F61" s="355">
        <v>0</v>
      </c>
      <c r="G61" s="355">
        <v>8</v>
      </c>
      <c r="H61" s="355"/>
      <c r="I61" s="354">
        <v>8</v>
      </c>
      <c r="J61" s="352">
        <v>0</v>
      </c>
      <c r="K61" s="348">
        <f t="shared" si="0"/>
        <v>3</v>
      </c>
    </row>
    <row r="62" spans="1:11" x14ac:dyDescent="0.25">
      <c r="A62" s="353">
        <v>22096</v>
      </c>
      <c r="B62" s="354">
        <v>18.2</v>
      </c>
      <c r="C62" s="355">
        <v>11</v>
      </c>
      <c r="D62" s="355">
        <v>29</v>
      </c>
      <c r="E62" s="355">
        <v>16</v>
      </c>
      <c r="F62" s="355">
        <v>19</v>
      </c>
      <c r="G62" s="355">
        <v>16</v>
      </c>
      <c r="H62" s="355"/>
      <c r="I62" s="354">
        <v>18.2</v>
      </c>
      <c r="J62" s="352">
        <v>0</v>
      </c>
      <c r="K62" s="348">
        <f t="shared" si="0"/>
        <v>0</v>
      </c>
    </row>
    <row r="63" spans="1:11" x14ac:dyDescent="0.25">
      <c r="A63" s="353">
        <v>22097</v>
      </c>
      <c r="B63" s="354">
        <v>13.4</v>
      </c>
      <c r="C63" s="355">
        <v>14</v>
      </c>
      <c r="D63" s="355">
        <v>11</v>
      </c>
      <c r="E63" s="355">
        <v>5</v>
      </c>
      <c r="F63" s="355">
        <v>16</v>
      </c>
      <c r="G63" s="355">
        <v>21</v>
      </c>
      <c r="H63" s="355"/>
      <c r="I63" s="354">
        <v>13.4</v>
      </c>
      <c r="J63" s="352">
        <v>0</v>
      </c>
      <c r="K63" s="348">
        <f t="shared" si="0"/>
        <v>1</v>
      </c>
    </row>
    <row r="64" spans="1:11" x14ac:dyDescent="0.25">
      <c r="A64" s="353">
        <v>22098</v>
      </c>
      <c r="B64" s="354">
        <v>6.2</v>
      </c>
      <c r="C64" s="355">
        <v>10</v>
      </c>
      <c r="D64" s="355">
        <v>0</v>
      </c>
      <c r="E64" s="355">
        <v>6</v>
      </c>
      <c r="F64" s="355">
        <v>5</v>
      </c>
      <c r="G64" s="355">
        <v>10</v>
      </c>
      <c r="H64" s="355"/>
      <c r="I64" s="354">
        <v>6.2</v>
      </c>
      <c r="J64" s="352">
        <v>0</v>
      </c>
      <c r="K64" s="348">
        <f t="shared" si="0"/>
        <v>3</v>
      </c>
    </row>
    <row r="65" spans="1:11" x14ac:dyDescent="0.25">
      <c r="A65" s="353">
        <v>22099</v>
      </c>
      <c r="B65" s="354">
        <v>33.200000000000003</v>
      </c>
      <c r="C65" s="355">
        <v>27</v>
      </c>
      <c r="D65" s="355">
        <v>32</v>
      </c>
      <c r="E65" s="355">
        <v>39</v>
      </c>
      <c r="F65" s="355">
        <v>37</v>
      </c>
      <c r="G65" s="355">
        <v>31</v>
      </c>
      <c r="H65" s="355"/>
      <c r="I65" s="354">
        <v>33.200000000000003</v>
      </c>
      <c r="J65" s="352">
        <v>0</v>
      </c>
      <c r="K65" s="348">
        <f t="shared" si="0"/>
        <v>0</v>
      </c>
    </row>
    <row r="66" spans="1:11" x14ac:dyDescent="0.25">
      <c r="A66" s="353">
        <v>22100</v>
      </c>
      <c r="B66" s="354">
        <v>23</v>
      </c>
      <c r="C66" s="355">
        <v>14</v>
      </c>
      <c r="D66" s="355">
        <v>14</v>
      </c>
      <c r="E66" s="355">
        <v>24</v>
      </c>
      <c r="F66" s="355">
        <v>34</v>
      </c>
      <c r="G66" s="355">
        <v>29</v>
      </c>
      <c r="H66" s="355"/>
      <c r="I66" s="354">
        <v>23</v>
      </c>
      <c r="J66" s="352">
        <v>0</v>
      </c>
      <c r="K66" s="348">
        <f t="shared" si="0"/>
        <v>0</v>
      </c>
    </row>
    <row r="67" spans="1:11" x14ac:dyDescent="0.25">
      <c r="A67" s="353">
        <v>22101</v>
      </c>
      <c r="B67" s="354">
        <v>12.2</v>
      </c>
      <c r="C67" s="355">
        <v>10</v>
      </c>
      <c r="D67" s="355">
        <v>6</v>
      </c>
      <c r="E67" s="355">
        <v>10</v>
      </c>
      <c r="F67" s="355">
        <v>16</v>
      </c>
      <c r="G67" s="355">
        <v>19</v>
      </c>
      <c r="H67" s="355"/>
      <c r="I67" s="354">
        <v>12.2</v>
      </c>
      <c r="J67" s="352">
        <v>0</v>
      </c>
      <c r="K67" s="348">
        <f t="shared" ref="K67:K130" si="1">COUNTIF(C67:G67,"&lt;="&amp;IRR_MAXWIND)</f>
        <v>1</v>
      </c>
    </row>
    <row r="68" spans="1:11" x14ac:dyDescent="0.25">
      <c r="A68" s="353">
        <v>22102</v>
      </c>
      <c r="B68" s="354">
        <v>7.4</v>
      </c>
      <c r="C68" s="355">
        <v>14</v>
      </c>
      <c r="D68" s="355">
        <v>8</v>
      </c>
      <c r="E68" s="355">
        <v>10</v>
      </c>
      <c r="F68" s="355">
        <v>5</v>
      </c>
      <c r="G68" s="355">
        <v>0</v>
      </c>
      <c r="H68" s="355"/>
      <c r="I68" s="354">
        <v>7.4</v>
      </c>
      <c r="J68" s="352">
        <v>0</v>
      </c>
      <c r="K68" s="348">
        <f t="shared" si="1"/>
        <v>3</v>
      </c>
    </row>
    <row r="69" spans="1:11" x14ac:dyDescent="0.25">
      <c r="A69" s="353">
        <v>22103</v>
      </c>
      <c r="B69" s="354">
        <v>6.6</v>
      </c>
      <c r="C69" s="355">
        <v>10</v>
      </c>
      <c r="D69" s="355">
        <v>10</v>
      </c>
      <c r="E69" s="355">
        <v>13</v>
      </c>
      <c r="F69" s="355">
        <v>0</v>
      </c>
      <c r="G69" s="355">
        <v>0</v>
      </c>
      <c r="H69" s="355"/>
      <c r="I69" s="354">
        <v>6.6</v>
      </c>
      <c r="J69" s="352">
        <v>0</v>
      </c>
      <c r="K69" s="348">
        <f t="shared" si="1"/>
        <v>2</v>
      </c>
    </row>
    <row r="70" spans="1:11" x14ac:dyDescent="0.25">
      <c r="A70" s="353">
        <v>22104</v>
      </c>
      <c r="B70" s="354">
        <v>4</v>
      </c>
      <c r="C70" s="355">
        <v>0</v>
      </c>
      <c r="D70" s="355">
        <v>13</v>
      </c>
      <c r="E70" s="355">
        <v>5</v>
      </c>
      <c r="F70" s="355">
        <v>2</v>
      </c>
      <c r="G70" s="355">
        <v>0</v>
      </c>
      <c r="H70" s="355"/>
      <c r="I70" s="354">
        <v>4</v>
      </c>
      <c r="J70" s="352">
        <v>0</v>
      </c>
      <c r="K70" s="348">
        <f t="shared" si="1"/>
        <v>4</v>
      </c>
    </row>
    <row r="71" spans="1:11" x14ac:dyDescent="0.25">
      <c r="A71" s="353">
        <v>22105</v>
      </c>
      <c r="B71" s="354">
        <v>26.2</v>
      </c>
      <c r="C71" s="355">
        <v>6</v>
      </c>
      <c r="D71" s="355">
        <v>35</v>
      </c>
      <c r="E71" s="355">
        <v>40</v>
      </c>
      <c r="F71" s="355">
        <v>29</v>
      </c>
      <c r="G71" s="355">
        <v>21</v>
      </c>
      <c r="H71" s="355"/>
      <c r="I71" s="354">
        <v>26.2</v>
      </c>
      <c r="J71" s="352">
        <v>0</v>
      </c>
      <c r="K71" s="348">
        <f t="shared" si="1"/>
        <v>1</v>
      </c>
    </row>
    <row r="72" spans="1:11" x14ac:dyDescent="0.25">
      <c r="A72" s="353">
        <v>22106</v>
      </c>
      <c r="B72" s="354">
        <v>25</v>
      </c>
      <c r="C72" s="355">
        <v>19</v>
      </c>
      <c r="D72" s="355">
        <v>26</v>
      </c>
      <c r="E72" s="355">
        <v>29</v>
      </c>
      <c r="F72" s="355">
        <v>32</v>
      </c>
      <c r="G72" s="355">
        <v>19</v>
      </c>
      <c r="H72" s="355"/>
      <c r="I72" s="354">
        <v>25</v>
      </c>
      <c r="J72" s="352">
        <v>0</v>
      </c>
      <c r="K72" s="348">
        <f t="shared" si="1"/>
        <v>0</v>
      </c>
    </row>
    <row r="73" spans="1:11" x14ac:dyDescent="0.25">
      <c r="A73" s="353">
        <v>22107</v>
      </c>
      <c r="B73" s="354">
        <v>9</v>
      </c>
      <c r="C73" s="355">
        <v>10</v>
      </c>
      <c r="D73" s="355">
        <v>6</v>
      </c>
      <c r="E73" s="355">
        <v>10</v>
      </c>
      <c r="F73" s="355">
        <v>6</v>
      </c>
      <c r="G73" s="355">
        <v>13</v>
      </c>
      <c r="H73" s="355"/>
      <c r="I73" s="354">
        <v>9</v>
      </c>
      <c r="J73" s="352">
        <v>0</v>
      </c>
      <c r="K73" s="348">
        <f t="shared" si="1"/>
        <v>2</v>
      </c>
    </row>
    <row r="74" spans="1:11" x14ac:dyDescent="0.25">
      <c r="A74" s="353">
        <v>22108</v>
      </c>
      <c r="B74" s="354">
        <v>19</v>
      </c>
      <c r="C74" s="355">
        <v>19</v>
      </c>
      <c r="D74" s="355">
        <v>19</v>
      </c>
      <c r="E74" s="355">
        <v>19</v>
      </c>
      <c r="F74" s="355">
        <v>19</v>
      </c>
      <c r="G74" s="355">
        <v>19</v>
      </c>
      <c r="H74" s="355"/>
      <c r="I74" s="354">
        <v>19</v>
      </c>
      <c r="J74" s="352">
        <v>0</v>
      </c>
      <c r="K74" s="348">
        <f t="shared" si="1"/>
        <v>0</v>
      </c>
    </row>
    <row r="75" spans="1:11" x14ac:dyDescent="0.25">
      <c r="A75" s="353">
        <v>22109</v>
      </c>
      <c r="B75" s="354">
        <v>2.8</v>
      </c>
      <c r="C75" s="355">
        <v>5</v>
      </c>
      <c r="D75" s="355">
        <v>0</v>
      </c>
      <c r="E75" s="355">
        <v>0</v>
      </c>
      <c r="F75" s="355">
        <v>3</v>
      </c>
      <c r="G75" s="355">
        <v>6</v>
      </c>
      <c r="H75" s="355"/>
      <c r="I75" s="354">
        <v>2.8</v>
      </c>
      <c r="J75" s="352">
        <v>0</v>
      </c>
      <c r="K75" s="348">
        <f t="shared" si="1"/>
        <v>5</v>
      </c>
    </row>
    <row r="76" spans="1:11" x14ac:dyDescent="0.25">
      <c r="A76" s="353">
        <v>22110</v>
      </c>
      <c r="B76" s="354">
        <v>15</v>
      </c>
      <c r="C76" s="355">
        <v>10</v>
      </c>
      <c r="D76" s="355">
        <v>14</v>
      </c>
      <c r="E76" s="355">
        <v>16</v>
      </c>
      <c r="F76" s="355">
        <v>19</v>
      </c>
      <c r="G76" s="355">
        <v>16</v>
      </c>
      <c r="H76" s="355"/>
      <c r="I76" s="354">
        <v>15</v>
      </c>
      <c r="J76" s="352">
        <v>0</v>
      </c>
      <c r="K76" s="348">
        <f t="shared" si="1"/>
        <v>0</v>
      </c>
    </row>
    <row r="77" spans="1:11" x14ac:dyDescent="0.25">
      <c r="A77" s="353">
        <v>22111</v>
      </c>
      <c r="B77" s="354">
        <v>11.4</v>
      </c>
      <c r="C77" s="355">
        <v>0</v>
      </c>
      <c r="D77" s="355">
        <v>5</v>
      </c>
      <c r="E77" s="355">
        <v>23</v>
      </c>
      <c r="F77" s="355">
        <v>5</v>
      </c>
      <c r="G77" s="355">
        <v>24</v>
      </c>
      <c r="H77" s="355"/>
      <c r="I77" s="354">
        <v>11.4</v>
      </c>
      <c r="J77" s="352">
        <v>0</v>
      </c>
      <c r="K77" s="348">
        <f t="shared" si="1"/>
        <v>3</v>
      </c>
    </row>
    <row r="78" spans="1:11" x14ac:dyDescent="0.25">
      <c r="A78" s="353">
        <v>22112</v>
      </c>
      <c r="B78" s="354">
        <v>15</v>
      </c>
      <c r="C78" s="355">
        <v>16</v>
      </c>
      <c r="D78" s="355">
        <v>10</v>
      </c>
      <c r="E78" s="355">
        <v>13</v>
      </c>
      <c r="F78" s="355">
        <v>23</v>
      </c>
      <c r="G78" s="355">
        <v>13</v>
      </c>
      <c r="H78" s="355"/>
      <c r="I78" s="354">
        <v>15</v>
      </c>
      <c r="J78" s="352">
        <v>0</v>
      </c>
      <c r="K78" s="348">
        <f t="shared" si="1"/>
        <v>0</v>
      </c>
    </row>
    <row r="79" spans="1:11" x14ac:dyDescent="0.25">
      <c r="A79" s="353">
        <v>22113</v>
      </c>
      <c r="B79" s="354">
        <v>4.5999999999999996</v>
      </c>
      <c r="C79" s="355">
        <v>10</v>
      </c>
      <c r="D79" s="355">
        <v>0</v>
      </c>
      <c r="E79" s="355">
        <v>5</v>
      </c>
      <c r="F79" s="355">
        <v>8</v>
      </c>
      <c r="G79" s="355">
        <v>0</v>
      </c>
      <c r="H79" s="355"/>
      <c r="I79" s="354">
        <v>4.5999999999999996</v>
      </c>
      <c r="J79" s="352">
        <v>0</v>
      </c>
      <c r="K79" s="348">
        <f t="shared" si="1"/>
        <v>4</v>
      </c>
    </row>
    <row r="80" spans="1:11" x14ac:dyDescent="0.25">
      <c r="A80" s="353">
        <v>22114</v>
      </c>
      <c r="B80" s="354">
        <v>7.6</v>
      </c>
      <c r="C80" s="355">
        <v>16</v>
      </c>
      <c r="D80" s="355">
        <v>10</v>
      </c>
      <c r="E80" s="355">
        <v>6</v>
      </c>
      <c r="F80" s="355">
        <v>0</v>
      </c>
      <c r="G80" s="355">
        <v>6</v>
      </c>
      <c r="H80" s="355"/>
      <c r="I80" s="354">
        <v>7.6</v>
      </c>
      <c r="J80" s="352">
        <v>0</v>
      </c>
      <c r="K80" s="348">
        <f t="shared" si="1"/>
        <v>3</v>
      </c>
    </row>
    <row r="81" spans="1:11" x14ac:dyDescent="0.25">
      <c r="A81" s="353">
        <v>22115</v>
      </c>
      <c r="B81" s="354">
        <v>4.8</v>
      </c>
      <c r="C81" s="355">
        <v>0</v>
      </c>
      <c r="D81" s="355">
        <v>5</v>
      </c>
      <c r="E81" s="355">
        <v>6</v>
      </c>
      <c r="F81" s="355">
        <v>13</v>
      </c>
      <c r="G81" s="355">
        <v>0</v>
      </c>
      <c r="H81" s="355"/>
      <c r="I81" s="354">
        <v>4.8</v>
      </c>
      <c r="J81" s="352">
        <v>0</v>
      </c>
      <c r="K81" s="348">
        <f t="shared" si="1"/>
        <v>4</v>
      </c>
    </row>
    <row r="82" spans="1:11" x14ac:dyDescent="0.25">
      <c r="A82" s="353">
        <v>22116</v>
      </c>
      <c r="B82" s="354">
        <v>13</v>
      </c>
      <c r="C82" s="355">
        <v>8</v>
      </c>
      <c r="D82" s="355">
        <v>10</v>
      </c>
      <c r="E82" s="355">
        <v>5</v>
      </c>
      <c r="F82" s="355">
        <v>19</v>
      </c>
      <c r="G82" s="355">
        <v>23</v>
      </c>
      <c r="H82" s="355"/>
      <c r="I82" s="354">
        <v>13</v>
      </c>
      <c r="J82" s="352">
        <v>0</v>
      </c>
      <c r="K82" s="348">
        <f t="shared" si="1"/>
        <v>2</v>
      </c>
    </row>
    <row r="83" spans="1:11" x14ac:dyDescent="0.25">
      <c r="A83" s="353">
        <v>22117</v>
      </c>
      <c r="B83" s="354">
        <v>13.4</v>
      </c>
      <c r="C83" s="355">
        <v>19</v>
      </c>
      <c r="D83" s="355">
        <v>19</v>
      </c>
      <c r="E83" s="355">
        <v>13</v>
      </c>
      <c r="F83" s="355">
        <v>6</v>
      </c>
      <c r="G83" s="355">
        <v>10</v>
      </c>
      <c r="H83" s="355"/>
      <c r="I83" s="354">
        <v>13.4</v>
      </c>
      <c r="J83" s="352">
        <v>0</v>
      </c>
      <c r="K83" s="348">
        <f t="shared" si="1"/>
        <v>1</v>
      </c>
    </row>
    <row r="84" spans="1:11" x14ac:dyDescent="0.25">
      <c r="A84" s="353">
        <v>22118</v>
      </c>
      <c r="B84" s="354">
        <v>7.2</v>
      </c>
      <c r="C84" s="355">
        <v>6</v>
      </c>
      <c r="D84" s="355">
        <v>6</v>
      </c>
      <c r="E84" s="355">
        <v>5</v>
      </c>
      <c r="F84" s="355">
        <v>6</v>
      </c>
      <c r="G84" s="355">
        <v>13</v>
      </c>
      <c r="H84" s="355"/>
      <c r="I84" s="354">
        <v>7.2</v>
      </c>
      <c r="J84" s="352">
        <v>0</v>
      </c>
      <c r="K84" s="348">
        <f t="shared" si="1"/>
        <v>4</v>
      </c>
    </row>
    <row r="85" spans="1:11" x14ac:dyDescent="0.25">
      <c r="A85" s="353">
        <v>22119</v>
      </c>
      <c r="B85" s="354">
        <v>3.2</v>
      </c>
      <c r="C85" s="355">
        <v>10</v>
      </c>
      <c r="D85" s="355">
        <v>6</v>
      </c>
      <c r="E85" s="355">
        <v>0</v>
      </c>
      <c r="F85" s="355">
        <v>0</v>
      </c>
      <c r="G85" s="355">
        <v>0</v>
      </c>
      <c r="H85" s="355"/>
      <c r="I85" s="354">
        <v>3.2</v>
      </c>
      <c r="J85" s="352">
        <v>0</v>
      </c>
      <c r="K85" s="348">
        <f t="shared" si="1"/>
        <v>4</v>
      </c>
    </row>
    <row r="86" spans="1:11" x14ac:dyDescent="0.25">
      <c r="A86" s="353">
        <v>22120</v>
      </c>
      <c r="B86" s="354">
        <v>30.2</v>
      </c>
      <c r="C86" s="355">
        <v>32</v>
      </c>
      <c r="D86" s="355">
        <v>29</v>
      </c>
      <c r="E86" s="355">
        <v>32</v>
      </c>
      <c r="F86" s="355">
        <v>29</v>
      </c>
      <c r="G86" s="355">
        <v>29</v>
      </c>
      <c r="H86" s="355"/>
      <c r="I86" s="354">
        <v>30.2</v>
      </c>
      <c r="J86" s="352">
        <v>0</v>
      </c>
      <c r="K86" s="348">
        <f t="shared" si="1"/>
        <v>0</v>
      </c>
    </row>
    <row r="87" spans="1:11" x14ac:dyDescent="0.25">
      <c r="A87" s="353">
        <v>22121</v>
      </c>
      <c r="B87" s="354">
        <v>9.6</v>
      </c>
      <c r="C87" s="355">
        <v>16</v>
      </c>
      <c r="D87" s="355">
        <v>0</v>
      </c>
      <c r="E87" s="355">
        <v>13</v>
      </c>
      <c r="F87" s="355">
        <v>11</v>
      </c>
      <c r="G87" s="355">
        <v>8</v>
      </c>
      <c r="H87" s="355"/>
      <c r="I87" s="354">
        <v>9.6</v>
      </c>
      <c r="J87" s="352">
        <v>0</v>
      </c>
      <c r="K87" s="348">
        <f t="shared" si="1"/>
        <v>2</v>
      </c>
    </row>
    <row r="88" spans="1:11" x14ac:dyDescent="0.25">
      <c r="A88" s="353">
        <v>22122</v>
      </c>
      <c r="B88" s="354">
        <v>7.8</v>
      </c>
      <c r="C88" s="355">
        <v>0</v>
      </c>
      <c r="D88" s="355">
        <v>11</v>
      </c>
      <c r="E88" s="355">
        <v>10</v>
      </c>
      <c r="F88" s="355">
        <v>8</v>
      </c>
      <c r="G88" s="355">
        <v>10</v>
      </c>
      <c r="H88" s="355"/>
      <c r="I88" s="354">
        <v>7.8</v>
      </c>
      <c r="J88" s="352">
        <v>0</v>
      </c>
      <c r="K88" s="348">
        <f t="shared" si="1"/>
        <v>2</v>
      </c>
    </row>
    <row r="89" spans="1:11" x14ac:dyDescent="0.25">
      <c r="A89" s="353">
        <v>22123</v>
      </c>
      <c r="B89" s="354">
        <v>5</v>
      </c>
      <c r="C89" s="355">
        <v>10</v>
      </c>
      <c r="D89" s="355">
        <v>0</v>
      </c>
      <c r="E89" s="355">
        <v>10</v>
      </c>
      <c r="F89" s="355">
        <v>5</v>
      </c>
      <c r="G89" s="355">
        <v>0</v>
      </c>
      <c r="H89" s="355"/>
      <c r="I89" s="354">
        <v>5</v>
      </c>
      <c r="J89" s="352">
        <v>0</v>
      </c>
      <c r="K89" s="348">
        <f t="shared" si="1"/>
        <v>3</v>
      </c>
    </row>
    <row r="90" spans="1:11" x14ac:dyDescent="0.25">
      <c r="A90" s="353">
        <v>22124</v>
      </c>
      <c r="B90" s="354">
        <v>6.2</v>
      </c>
      <c r="C90" s="355">
        <v>10</v>
      </c>
      <c r="D90" s="355">
        <v>0</v>
      </c>
      <c r="E90" s="355">
        <v>5</v>
      </c>
      <c r="F90" s="355">
        <v>16</v>
      </c>
      <c r="G90" s="355">
        <v>0</v>
      </c>
      <c r="H90" s="355"/>
      <c r="I90" s="354">
        <v>6.2</v>
      </c>
      <c r="J90" s="352">
        <v>0</v>
      </c>
      <c r="K90" s="348">
        <f t="shared" si="1"/>
        <v>3</v>
      </c>
    </row>
    <row r="91" spans="1:11" x14ac:dyDescent="0.25">
      <c r="A91" s="353">
        <v>22125</v>
      </c>
      <c r="B91" s="354">
        <v>10</v>
      </c>
      <c r="C91" s="355">
        <v>13</v>
      </c>
      <c r="D91" s="355">
        <v>8</v>
      </c>
      <c r="E91" s="355">
        <v>8</v>
      </c>
      <c r="F91" s="355">
        <v>11</v>
      </c>
      <c r="G91" s="355">
        <v>10</v>
      </c>
      <c r="H91" s="355"/>
      <c r="I91" s="354">
        <v>10</v>
      </c>
      <c r="J91" s="352">
        <v>0</v>
      </c>
      <c r="K91" s="348">
        <f t="shared" si="1"/>
        <v>2</v>
      </c>
    </row>
    <row r="92" spans="1:11" x14ac:dyDescent="0.25">
      <c r="A92" s="353">
        <v>22126</v>
      </c>
      <c r="B92" s="354">
        <v>14.6</v>
      </c>
      <c r="C92" s="355">
        <v>21</v>
      </c>
      <c r="D92" s="355">
        <v>16</v>
      </c>
      <c r="E92" s="355">
        <v>13</v>
      </c>
      <c r="F92" s="355">
        <v>13</v>
      </c>
      <c r="G92" s="355">
        <v>10</v>
      </c>
      <c r="H92" s="355"/>
      <c r="I92" s="354">
        <v>14.6</v>
      </c>
      <c r="J92" s="352">
        <v>0</v>
      </c>
      <c r="K92" s="348">
        <f t="shared" si="1"/>
        <v>0</v>
      </c>
    </row>
    <row r="93" spans="1:11" x14ac:dyDescent="0.25">
      <c r="A93" s="353">
        <v>22127</v>
      </c>
      <c r="B93" s="354">
        <v>4.4000000000000004</v>
      </c>
      <c r="C93" s="355">
        <v>8</v>
      </c>
      <c r="D93" s="355">
        <v>3</v>
      </c>
      <c r="E93" s="355">
        <v>0</v>
      </c>
      <c r="F93" s="355">
        <v>3</v>
      </c>
      <c r="G93" s="355">
        <v>8</v>
      </c>
      <c r="H93" s="355"/>
      <c r="I93" s="354">
        <v>4.4000000000000004</v>
      </c>
      <c r="J93" s="352">
        <v>0</v>
      </c>
      <c r="K93" s="348">
        <f t="shared" si="1"/>
        <v>5</v>
      </c>
    </row>
    <row r="94" spans="1:11" x14ac:dyDescent="0.25">
      <c r="A94" s="353">
        <v>22128</v>
      </c>
      <c r="B94" s="354">
        <v>12.6</v>
      </c>
      <c r="C94" s="355">
        <v>11</v>
      </c>
      <c r="D94" s="355">
        <v>16</v>
      </c>
      <c r="E94" s="355">
        <v>10</v>
      </c>
      <c r="F94" s="355">
        <v>10</v>
      </c>
      <c r="G94" s="355">
        <v>16</v>
      </c>
      <c r="H94" s="355"/>
      <c r="I94" s="354">
        <v>12.6</v>
      </c>
      <c r="J94" s="352">
        <v>0</v>
      </c>
      <c r="K94" s="348">
        <f t="shared" si="1"/>
        <v>0</v>
      </c>
    </row>
    <row r="95" spans="1:11" x14ac:dyDescent="0.25">
      <c r="A95" s="353">
        <v>22129</v>
      </c>
      <c r="B95" s="354">
        <v>8</v>
      </c>
      <c r="C95" s="355">
        <v>16</v>
      </c>
      <c r="D95" s="355">
        <v>6</v>
      </c>
      <c r="E95" s="355">
        <v>6</v>
      </c>
      <c r="F95" s="355">
        <v>6</v>
      </c>
      <c r="G95" s="355">
        <v>6</v>
      </c>
      <c r="H95" s="355"/>
      <c r="I95" s="354">
        <v>8</v>
      </c>
      <c r="J95" s="352">
        <v>0</v>
      </c>
      <c r="K95" s="348">
        <f t="shared" si="1"/>
        <v>4</v>
      </c>
    </row>
    <row r="96" spans="1:11" x14ac:dyDescent="0.25">
      <c r="A96" s="353">
        <v>22130</v>
      </c>
      <c r="B96" s="354">
        <v>14.6</v>
      </c>
      <c r="C96" s="355">
        <v>14</v>
      </c>
      <c r="D96" s="355">
        <v>18</v>
      </c>
      <c r="E96" s="355">
        <v>19</v>
      </c>
      <c r="F96" s="355">
        <v>16</v>
      </c>
      <c r="G96" s="355">
        <v>6</v>
      </c>
      <c r="H96" s="355"/>
      <c r="I96" s="354">
        <v>14.6</v>
      </c>
      <c r="J96" s="352">
        <v>0</v>
      </c>
      <c r="K96" s="348">
        <f t="shared" si="1"/>
        <v>1</v>
      </c>
    </row>
    <row r="97" spans="1:11" x14ac:dyDescent="0.25">
      <c r="A97" s="353">
        <v>22131</v>
      </c>
      <c r="B97" s="354">
        <v>2.2000000000000002</v>
      </c>
      <c r="C97" s="355">
        <v>8</v>
      </c>
      <c r="D97" s="355">
        <v>0</v>
      </c>
      <c r="E97" s="355">
        <v>0</v>
      </c>
      <c r="F97" s="355">
        <v>3</v>
      </c>
      <c r="G97" s="355">
        <v>0</v>
      </c>
      <c r="H97" s="355"/>
      <c r="I97" s="354">
        <v>2.2000000000000002</v>
      </c>
      <c r="J97" s="352">
        <v>0</v>
      </c>
      <c r="K97" s="348">
        <f t="shared" si="1"/>
        <v>5</v>
      </c>
    </row>
    <row r="98" spans="1:11" x14ac:dyDescent="0.25">
      <c r="A98" s="353">
        <v>22132</v>
      </c>
      <c r="B98" s="354">
        <v>7</v>
      </c>
      <c r="C98" s="355">
        <v>5</v>
      </c>
      <c r="D98" s="355">
        <v>8</v>
      </c>
      <c r="E98" s="355">
        <v>11</v>
      </c>
      <c r="F98" s="355">
        <v>5</v>
      </c>
      <c r="G98" s="355">
        <v>6</v>
      </c>
      <c r="H98" s="355"/>
      <c r="I98" s="354">
        <v>7</v>
      </c>
      <c r="J98" s="352">
        <v>0</v>
      </c>
      <c r="K98" s="348">
        <f t="shared" si="1"/>
        <v>4</v>
      </c>
    </row>
    <row r="99" spans="1:11" x14ac:dyDescent="0.25">
      <c r="A99" s="353">
        <v>22133</v>
      </c>
      <c r="B99" s="354">
        <v>16.600000000000001</v>
      </c>
      <c r="C99" s="355">
        <v>13</v>
      </c>
      <c r="D99" s="355">
        <v>14</v>
      </c>
      <c r="E99" s="355">
        <v>16</v>
      </c>
      <c r="F99" s="355">
        <v>21</v>
      </c>
      <c r="G99" s="355">
        <v>19</v>
      </c>
      <c r="H99" s="355"/>
      <c r="I99" s="354">
        <v>16.600000000000001</v>
      </c>
      <c r="J99" s="352">
        <v>0</v>
      </c>
      <c r="K99" s="348">
        <f t="shared" si="1"/>
        <v>0</v>
      </c>
    </row>
    <row r="100" spans="1:11" x14ac:dyDescent="0.25">
      <c r="A100" s="353">
        <v>22134</v>
      </c>
      <c r="B100" s="354">
        <v>13.4</v>
      </c>
      <c r="C100" s="355">
        <v>13</v>
      </c>
      <c r="D100" s="355">
        <v>16</v>
      </c>
      <c r="E100" s="355">
        <v>16</v>
      </c>
      <c r="F100" s="355">
        <v>14</v>
      </c>
      <c r="G100" s="355">
        <v>8</v>
      </c>
      <c r="H100" s="355"/>
      <c r="I100" s="354">
        <v>13.4</v>
      </c>
      <c r="J100" s="352">
        <v>0</v>
      </c>
      <c r="K100" s="348">
        <f t="shared" si="1"/>
        <v>1</v>
      </c>
    </row>
    <row r="101" spans="1:11" x14ac:dyDescent="0.25">
      <c r="A101" s="353">
        <v>22135</v>
      </c>
      <c r="B101" s="354">
        <v>15.8</v>
      </c>
      <c r="C101" s="355">
        <v>16</v>
      </c>
      <c r="D101" s="355">
        <v>13</v>
      </c>
      <c r="E101" s="355">
        <v>14</v>
      </c>
      <c r="F101" s="355">
        <v>13</v>
      </c>
      <c r="G101" s="355">
        <v>23</v>
      </c>
      <c r="H101" s="355"/>
      <c r="I101" s="354">
        <v>15.8</v>
      </c>
      <c r="J101" s="352">
        <v>0</v>
      </c>
      <c r="K101" s="348">
        <f t="shared" si="1"/>
        <v>0</v>
      </c>
    </row>
    <row r="102" spans="1:11" x14ac:dyDescent="0.25">
      <c r="A102" s="353">
        <v>22136</v>
      </c>
      <c r="B102" s="354">
        <v>0</v>
      </c>
      <c r="C102" s="355">
        <v>0</v>
      </c>
      <c r="D102" s="355">
        <v>0</v>
      </c>
      <c r="E102" s="355">
        <v>0</v>
      </c>
      <c r="F102" s="355">
        <v>0</v>
      </c>
      <c r="G102" s="355">
        <v>0</v>
      </c>
      <c r="H102" s="355"/>
      <c r="I102" s="354">
        <v>0</v>
      </c>
      <c r="J102" s="352">
        <v>0</v>
      </c>
      <c r="K102" s="348">
        <f t="shared" si="1"/>
        <v>5</v>
      </c>
    </row>
    <row r="103" spans="1:11" x14ac:dyDescent="0.25">
      <c r="A103" s="353">
        <v>22137</v>
      </c>
      <c r="B103" s="354">
        <v>12.6</v>
      </c>
      <c r="C103" s="355">
        <v>16</v>
      </c>
      <c r="D103" s="355">
        <v>8</v>
      </c>
      <c r="E103" s="355">
        <v>10</v>
      </c>
      <c r="F103" s="355">
        <v>16</v>
      </c>
      <c r="G103" s="355">
        <v>13</v>
      </c>
      <c r="H103" s="355"/>
      <c r="I103" s="354">
        <v>12.6</v>
      </c>
      <c r="J103" s="352">
        <v>0</v>
      </c>
      <c r="K103" s="348">
        <f t="shared" si="1"/>
        <v>1</v>
      </c>
    </row>
    <row r="104" spans="1:11" x14ac:dyDescent="0.25">
      <c r="A104" s="353">
        <v>22138</v>
      </c>
      <c r="B104" s="354">
        <v>6</v>
      </c>
      <c r="C104" s="355">
        <v>0</v>
      </c>
      <c r="D104" s="355">
        <v>8</v>
      </c>
      <c r="E104" s="355">
        <v>13</v>
      </c>
      <c r="F104" s="355">
        <v>6</v>
      </c>
      <c r="G104" s="355">
        <v>3</v>
      </c>
      <c r="H104" s="355"/>
      <c r="I104" s="354">
        <v>6</v>
      </c>
      <c r="J104" s="352">
        <v>0</v>
      </c>
      <c r="K104" s="348">
        <f t="shared" si="1"/>
        <v>4</v>
      </c>
    </row>
    <row r="105" spans="1:11" x14ac:dyDescent="0.25">
      <c r="A105" s="353">
        <v>22139</v>
      </c>
      <c r="B105" s="354">
        <v>10</v>
      </c>
      <c r="C105" s="355">
        <v>10</v>
      </c>
      <c r="D105" s="355">
        <v>3</v>
      </c>
      <c r="E105" s="355">
        <v>14</v>
      </c>
      <c r="F105" s="355">
        <v>10</v>
      </c>
      <c r="G105" s="355">
        <v>13</v>
      </c>
      <c r="H105" s="355"/>
      <c r="I105" s="354">
        <v>10</v>
      </c>
      <c r="J105" s="352">
        <v>0</v>
      </c>
      <c r="K105" s="348">
        <f t="shared" si="1"/>
        <v>1</v>
      </c>
    </row>
    <row r="106" spans="1:11" x14ac:dyDescent="0.25">
      <c r="A106" s="353">
        <v>22140</v>
      </c>
      <c r="B106" s="354">
        <v>7</v>
      </c>
      <c r="C106" s="355">
        <v>13</v>
      </c>
      <c r="D106" s="355">
        <v>16</v>
      </c>
      <c r="E106" s="355">
        <v>0</v>
      </c>
      <c r="F106" s="355">
        <v>3</v>
      </c>
      <c r="G106" s="355">
        <v>3</v>
      </c>
      <c r="H106" s="355"/>
      <c r="I106" s="354">
        <v>7</v>
      </c>
      <c r="J106" s="352">
        <v>0</v>
      </c>
      <c r="K106" s="348">
        <f t="shared" si="1"/>
        <v>3</v>
      </c>
    </row>
    <row r="107" spans="1:11" x14ac:dyDescent="0.25">
      <c r="A107" s="353">
        <v>22141</v>
      </c>
      <c r="B107" s="354">
        <v>2.4</v>
      </c>
      <c r="C107" s="355">
        <v>0</v>
      </c>
      <c r="D107" s="355">
        <v>0</v>
      </c>
      <c r="E107" s="355">
        <v>6</v>
      </c>
      <c r="F107" s="355">
        <v>0</v>
      </c>
      <c r="G107" s="355">
        <v>6</v>
      </c>
      <c r="H107" s="355"/>
      <c r="I107" s="354">
        <v>2.4</v>
      </c>
      <c r="J107" s="352">
        <v>0</v>
      </c>
      <c r="K107" s="348">
        <f t="shared" si="1"/>
        <v>5</v>
      </c>
    </row>
    <row r="108" spans="1:11" x14ac:dyDescent="0.25">
      <c r="A108" s="353">
        <v>22142</v>
      </c>
      <c r="B108" s="354">
        <v>10.6</v>
      </c>
      <c r="C108" s="355">
        <v>13</v>
      </c>
      <c r="D108" s="355">
        <v>19</v>
      </c>
      <c r="E108" s="355">
        <v>10</v>
      </c>
      <c r="F108" s="355">
        <v>0</v>
      </c>
      <c r="G108" s="355">
        <v>11</v>
      </c>
      <c r="H108" s="355"/>
      <c r="I108" s="354">
        <v>10.6</v>
      </c>
      <c r="J108" s="352">
        <v>0</v>
      </c>
      <c r="K108" s="348">
        <f t="shared" si="1"/>
        <v>1</v>
      </c>
    </row>
    <row r="109" spans="1:11" x14ac:dyDescent="0.25">
      <c r="A109" s="353">
        <v>22143</v>
      </c>
      <c r="B109" s="354">
        <v>29.6</v>
      </c>
      <c r="C109" s="355">
        <v>32</v>
      </c>
      <c r="D109" s="355">
        <v>32</v>
      </c>
      <c r="E109" s="355">
        <v>29</v>
      </c>
      <c r="F109" s="355">
        <v>32</v>
      </c>
      <c r="G109" s="355">
        <v>23</v>
      </c>
      <c r="H109" s="355"/>
      <c r="I109" s="354">
        <v>29.6</v>
      </c>
      <c r="J109" s="352">
        <v>0</v>
      </c>
      <c r="K109" s="348">
        <f t="shared" si="1"/>
        <v>0</v>
      </c>
    </row>
    <row r="110" spans="1:11" x14ac:dyDescent="0.25">
      <c r="A110" s="353">
        <v>22144</v>
      </c>
      <c r="B110" s="354">
        <v>9.8000000000000007</v>
      </c>
      <c r="C110" s="355">
        <v>13</v>
      </c>
      <c r="D110" s="355">
        <v>10</v>
      </c>
      <c r="E110" s="355">
        <v>13</v>
      </c>
      <c r="F110" s="355">
        <v>5</v>
      </c>
      <c r="G110" s="355">
        <v>8</v>
      </c>
      <c r="H110" s="355"/>
      <c r="I110" s="354">
        <v>9.8000000000000007</v>
      </c>
      <c r="J110" s="352">
        <v>0</v>
      </c>
      <c r="K110" s="348">
        <f t="shared" si="1"/>
        <v>2</v>
      </c>
    </row>
    <row r="111" spans="1:11" x14ac:dyDescent="0.25">
      <c r="A111" s="353">
        <v>22145</v>
      </c>
      <c r="B111" s="354">
        <v>23.4</v>
      </c>
      <c r="C111" s="355">
        <v>32</v>
      </c>
      <c r="D111" s="355">
        <v>16</v>
      </c>
      <c r="E111" s="355">
        <v>27</v>
      </c>
      <c r="F111" s="355">
        <v>19</v>
      </c>
      <c r="G111" s="355">
        <v>23</v>
      </c>
      <c r="H111" s="355"/>
      <c r="I111" s="354">
        <v>23.4</v>
      </c>
      <c r="J111" s="352">
        <v>0</v>
      </c>
      <c r="K111" s="348">
        <f t="shared" si="1"/>
        <v>0</v>
      </c>
    </row>
    <row r="112" spans="1:11" x14ac:dyDescent="0.25">
      <c r="A112" s="353">
        <v>22146</v>
      </c>
      <c r="B112" s="354">
        <v>15.8</v>
      </c>
      <c r="C112" s="355">
        <v>23</v>
      </c>
      <c r="D112" s="355">
        <v>19</v>
      </c>
      <c r="E112" s="355">
        <v>10</v>
      </c>
      <c r="F112" s="355">
        <v>11</v>
      </c>
      <c r="G112" s="355">
        <v>16</v>
      </c>
      <c r="H112" s="355"/>
      <c r="I112" s="354">
        <v>15.8</v>
      </c>
      <c r="J112" s="352">
        <v>0</v>
      </c>
      <c r="K112" s="348">
        <f t="shared" si="1"/>
        <v>0</v>
      </c>
    </row>
    <row r="113" spans="1:11" x14ac:dyDescent="0.25">
      <c r="A113" s="353">
        <v>22147</v>
      </c>
      <c r="B113" s="354">
        <v>22.2</v>
      </c>
      <c r="C113" s="355">
        <v>14</v>
      </c>
      <c r="D113" s="355">
        <v>16</v>
      </c>
      <c r="E113" s="355">
        <v>29</v>
      </c>
      <c r="F113" s="355">
        <v>26</v>
      </c>
      <c r="G113" s="355">
        <v>26</v>
      </c>
      <c r="H113" s="355"/>
      <c r="I113" s="354">
        <v>22.2</v>
      </c>
      <c r="J113" s="352">
        <v>0</v>
      </c>
      <c r="K113" s="348">
        <f t="shared" si="1"/>
        <v>0</v>
      </c>
    </row>
    <row r="114" spans="1:11" x14ac:dyDescent="0.25">
      <c r="A114" s="353">
        <v>22148</v>
      </c>
      <c r="B114" s="354">
        <v>4.8</v>
      </c>
      <c r="C114" s="355">
        <v>5</v>
      </c>
      <c r="D114" s="355">
        <v>0</v>
      </c>
      <c r="E114" s="355">
        <v>5</v>
      </c>
      <c r="F114" s="355">
        <v>8</v>
      </c>
      <c r="G114" s="355">
        <v>6</v>
      </c>
      <c r="H114" s="355"/>
      <c r="I114" s="354">
        <v>4.8</v>
      </c>
      <c r="J114" s="352">
        <v>0</v>
      </c>
      <c r="K114" s="348">
        <f t="shared" si="1"/>
        <v>5</v>
      </c>
    </row>
    <row r="115" spans="1:11" x14ac:dyDescent="0.25">
      <c r="A115" s="353">
        <v>22149</v>
      </c>
      <c r="B115" s="354">
        <v>7.6</v>
      </c>
      <c r="C115" s="355">
        <v>5</v>
      </c>
      <c r="D115" s="355">
        <v>0</v>
      </c>
      <c r="E115" s="355">
        <v>5</v>
      </c>
      <c r="F115" s="355">
        <v>10</v>
      </c>
      <c r="G115" s="355">
        <v>18</v>
      </c>
      <c r="H115" s="355"/>
      <c r="I115" s="354">
        <v>7.6</v>
      </c>
      <c r="J115" s="352">
        <v>0</v>
      </c>
      <c r="K115" s="348">
        <f t="shared" si="1"/>
        <v>3</v>
      </c>
    </row>
    <row r="116" spans="1:11" x14ac:dyDescent="0.25">
      <c r="A116" s="353">
        <v>22150</v>
      </c>
      <c r="B116" s="354">
        <v>19</v>
      </c>
      <c r="C116" s="355">
        <v>16</v>
      </c>
      <c r="D116" s="355">
        <v>18</v>
      </c>
      <c r="E116" s="355">
        <v>29</v>
      </c>
      <c r="F116" s="355">
        <v>19</v>
      </c>
      <c r="G116" s="355">
        <v>13</v>
      </c>
      <c r="H116" s="355"/>
      <c r="I116" s="354">
        <v>19</v>
      </c>
      <c r="J116" s="352">
        <v>0</v>
      </c>
      <c r="K116" s="348">
        <f t="shared" si="1"/>
        <v>0</v>
      </c>
    </row>
    <row r="117" spans="1:11" x14ac:dyDescent="0.25">
      <c r="A117" s="353">
        <v>22151</v>
      </c>
      <c r="B117" s="354">
        <v>22.4</v>
      </c>
      <c r="C117" s="355">
        <v>11</v>
      </c>
      <c r="D117" s="355">
        <v>21</v>
      </c>
      <c r="E117" s="355">
        <v>21</v>
      </c>
      <c r="F117" s="355">
        <v>27</v>
      </c>
      <c r="G117" s="355">
        <v>32</v>
      </c>
      <c r="H117" s="355"/>
      <c r="I117" s="354">
        <v>22.4</v>
      </c>
      <c r="J117" s="352">
        <v>0</v>
      </c>
      <c r="K117" s="348">
        <f t="shared" si="1"/>
        <v>0</v>
      </c>
    </row>
    <row r="118" spans="1:11" x14ac:dyDescent="0.25">
      <c r="A118" s="353">
        <v>22152</v>
      </c>
      <c r="B118" s="354">
        <v>5</v>
      </c>
      <c r="C118" s="355">
        <v>10</v>
      </c>
      <c r="D118" s="355">
        <v>0</v>
      </c>
      <c r="E118" s="355">
        <v>0</v>
      </c>
      <c r="F118" s="355">
        <v>5</v>
      </c>
      <c r="G118" s="355">
        <v>10</v>
      </c>
      <c r="H118" s="355"/>
      <c r="I118" s="354">
        <v>5</v>
      </c>
      <c r="J118" s="352">
        <v>0</v>
      </c>
      <c r="K118" s="348">
        <f t="shared" si="1"/>
        <v>3</v>
      </c>
    </row>
    <row r="119" spans="1:11" x14ac:dyDescent="0.25">
      <c r="A119" s="353">
        <v>22153</v>
      </c>
      <c r="B119" s="354">
        <v>11.2</v>
      </c>
      <c r="C119" s="355">
        <v>11</v>
      </c>
      <c r="D119" s="355">
        <v>13</v>
      </c>
      <c r="E119" s="355">
        <v>16</v>
      </c>
      <c r="F119" s="355">
        <v>10</v>
      </c>
      <c r="G119" s="355">
        <v>6</v>
      </c>
      <c r="H119" s="355"/>
      <c r="I119" s="354">
        <v>11.2</v>
      </c>
      <c r="J119" s="352">
        <v>0</v>
      </c>
      <c r="K119" s="348">
        <f t="shared" si="1"/>
        <v>1</v>
      </c>
    </row>
    <row r="120" spans="1:11" x14ac:dyDescent="0.25">
      <c r="A120" s="353">
        <v>22154</v>
      </c>
      <c r="B120" s="354">
        <v>19.600000000000001</v>
      </c>
      <c r="C120" s="355">
        <v>27</v>
      </c>
      <c r="D120" s="355">
        <v>10</v>
      </c>
      <c r="E120" s="355">
        <v>24</v>
      </c>
      <c r="F120" s="355">
        <v>21</v>
      </c>
      <c r="G120" s="355">
        <v>16</v>
      </c>
      <c r="H120" s="355"/>
      <c r="I120" s="354">
        <v>19.600000000000001</v>
      </c>
      <c r="J120" s="352">
        <v>0</v>
      </c>
      <c r="K120" s="348">
        <f t="shared" si="1"/>
        <v>0</v>
      </c>
    </row>
    <row r="121" spans="1:11" x14ac:dyDescent="0.25">
      <c r="A121" s="353">
        <v>22155</v>
      </c>
      <c r="B121" s="354">
        <v>8.6</v>
      </c>
      <c r="C121" s="355">
        <v>11</v>
      </c>
      <c r="D121" s="355">
        <v>8</v>
      </c>
      <c r="E121" s="355">
        <v>10</v>
      </c>
      <c r="F121" s="355">
        <v>6</v>
      </c>
      <c r="G121" s="355">
        <v>8</v>
      </c>
      <c r="H121" s="355"/>
      <c r="I121" s="354">
        <v>8.6</v>
      </c>
      <c r="J121" s="352">
        <v>0</v>
      </c>
      <c r="K121" s="348">
        <f t="shared" si="1"/>
        <v>3</v>
      </c>
    </row>
    <row r="122" spans="1:11" x14ac:dyDescent="0.25">
      <c r="A122" s="353">
        <v>22156</v>
      </c>
      <c r="B122" s="354">
        <v>27</v>
      </c>
      <c r="C122" s="355">
        <v>32</v>
      </c>
      <c r="D122" s="355">
        <v>35</v>
      </c>
      <c r="E122" s="355">
        <v>24</v>
      </c>
      <c r="F122" s="355">
        <v>23</v>
      </c>
      <c r="G122" s="355">
        <v>21</v>
      </c>
      <c r="H122" s="355"/>
      <c r="I122" s="354">
        <v>27</v>
      </c>
      <c r="J122" s="352">
        <v>0</v>
      </c>
      <c r="K122" s="348">
        <f t="shared" si="1"/>
        <v>0</v>
      </c>
    </row>
    <row r="123" spans="1:11" x14ac:dyDescent="0.25">
      <c r="A123" s="353">
        <v>22157</v>
      </c>
      <c r="B123" s="354">
        <v>12.4</v>
      </c>
      <c r="C123" s="355">
        <v>5</v>
      </c>
      <c r="D123" s="355">
        <v>14</v>
      </c>
      <c r="E123" s="355">
        <v>16</v>
      </c>
      <c r="F123" s="355">
        <v>13</v>
      </c>
      <c r="G123" s="355">
        <v>14</v>
      </c>
      <c r="H123" s="355"/>
      <c r="I123" s="354">
        <v>12.4</v>
      </c>
      <c r="J123" s="352">
        <v>0</v>
      </c>
      <c r="K123" s="348">
        <f t="shared" si="1"/>
        <v>1</v>
      </c>
    </row>
    <row r="124" spans="1:11" x14ac:dyDescent="0.25">
      <c r="A124" s="353">
        <v>22158</v>
      </c>
      <c r="B124" s="354">
        <v>6.4</v>
      </c>
      <c r="C124" s="355">
        <v>10</v>
      </c>
      <c r="D124" s="355">
        <v>10</v>
      </c>
      <c r="E124" s="355">
        <v>6</v>
      </c>
      <c r="F124" s="355">
        <v>6</v>
      </c>
      <c r="G124" s="355">
        <v>0</v>
      </c>
      <c r="H124" s="355"/>
      <c r="I124" s="354">
        <v>6.4</v>
      </c>
      <c r="J124" s="352">
        <v>0</v>
      </c>
      <c r="K124" s="348">
        <f t="shared" si="1"/>
        <v>3</v>
      </c>
    </row>
    <row r="125" spans="1:11" x14ac:dyDescent="0.25">
      <c r="A125" s="353">
        <v>22159</v>
      </c>
      <c r="B125" s="354">
        <v>10.6</v>
      </c>
      <c r="C125" s="355">
        <v>24</v>
      </c>
      <c r="D125" s="355">
        <v>8</v>
      </c>
      <c r="E125" s="355">
        <v>0</v>
      </c>
      <c r="F125" s="355">
        <v>13</v>
      </c>
      <c r="G125" s="355">
        <v>8</v>
      </c>
      <c r="H125" s="355"/>
      <c r="I125" s="354">
        <v>10.6</v>
      </c>
      <c r="J125" s="352">
        <v>0</v>
      </c>
      <c r="K125" s="348">
        <f t="shared" si="1"/>
        <v>3</v>
      </c>
    </row>
    <row r="126" spans="1:11" x14ac:dyDescent="0.25">
      <c r="A126" s="353">
        <v>22160</v>
      </c>
      <c r="B126" s="354">
        <v>19.2</v>
      </c>
      <c r="C126" s="355">
        <v>21</v>
      </c>
      <c r="D126" s="355">
        <v>19</v>
      </c>
      <c r="E126" s="355">
        <v>19</v>
      </c>
      <c r="F126" s="355">
        <v>18</v>
      </c>
      <c r="G126" s="355">
        <v>19</v>
      </c>
      <c r="H126" s="355"/>
      <c r="I126" s="354">
        <v>19.2</v>
      </c>
      <c r="J126" s="352">
        <v>0</v>
      </c>
      <c r="K126" s="348">
        <f t="shared" si="1"/>
        <v>0</v>
      </c>
    </row>
    <row r="127" spans="1:11" x14ac:dyDescent="0.25">
      <c r="A127" s="353">
        <v>22161</v>
      </c>
      <c r="B127" s="354">
        <v>25.6</v>
      </c>
      <c r="C127" s="355">
        <v>13</v>
      </c>
      <c r="D127" s="355">
        <v>23</v>
      </c>
      <c r="E127" s="355">
        <v>29</v>
      </c>
      <c r="F127" s="355">
        <v>32</v>
      </c>
      <c r="G127" s="355">
        <v>31</v>
      </c>
      <c r="H127" s="355"/>
      <c r="I127" s="354">
        <v>25.6</v>
      </c>
      <c r="J127" s="352">
        <v>0</v>
      </c>
      <c r="K127" s="348">
        <f t="shared" si="1"/>
        <v>0</v>
      </c>
    </row>
    <row r="128" spans="1:11" x14ac:dyDescent="0.25">
      <c r="A128" s="353">
        <v>22162</v>
      </c>
      <c r="B128" s="354">
        <v>9</v>
      </c>
      <c r="C128" s="355">
        <v>19</v>
      </c>
      <c r="D128" s="355">
        <v>10</v>
      </c>
      <c r="E128" s="355">
        <v>6</v>
      </c>
      <c r="F128" s="355">
        <v>0</v>
      </c>
      <c r="G128" s="355">
        <v>10</v>
      </c>
      <c r="H128" s="355"/>
      <c r="I128" s="354">
        <v>9</v>
      </c>
      <c r="J128" s="352">
        <v>0</v>
      </c>
      <c r="K128" s="348">
        <f t="shared" si="1"/>
        <v>2</v>
      </c>
    </row>
    <row r="129" spans="1:11" x14ac:dyDescent="0.25">
      <c r="A129" s="353">
        <v>22163</v>
      </c>
      <c r="B129" s="354">
        <v>4</v>
      </c>
      <c r="C129" s="355">
        <v>10</v>
      </c>
      <c r="D129" s="355">
        <v>0</v>
      </c>
      <c r="E129" s="355">
        <v>10</v>
      </c>
      <c r="F129" s="355">
        <v>0</v>
      </c>
      <c r="G129" s="355">
        <v>0</v>
      </c>
      <c r="H129" s="355"/>
      <c r="I129" s="354">
        <v>4</v>
      </c>
      <c r="J129" s="352">
        <v>0</v>
      </c>
      <c r="K129" s="348">
        <f t="shared" si="1"/>
        <v>3</v>
      </c>
    </row>
    <row r="130" spans="1:11" x14ac:dyDescent="0.25">
      <c r="A130" s="353">
        <v>22164</v>
      </c>
      <c r="B130" s="354">
        <v>16.8</v>
      </c>
      <c r="C130" s="355">
        <v>18</v>
      </c>
      <c r="D130" s="355">
        <v>23</v>
      </c>
      <c r="E130" s="355">
        <v>19</v>
      </c>
      <c r="F130" s="355">
        <v>5</v>
      </c>
      <c r="G130" s="355">
        <v>19</v>
      </c>
      <c r="H130" s="355"/>
      <c r="I130" s="354">
        <v>16.8</v>
      </c>
      <c r="J130" s="352">
        <v>0</v>
      </c>
      <c r="K130" s="348">
        <f t="shared" si="1"/>
        <v>1</v>
      </c>
    </row>
    <row r="131" spans="1:11" x14ac:dyDescent="0.25">
      <c r="A131" s="353">
        <v>22165</v>
      </c>
      <c r="B131" s="354">
        <v>10.199999999999999</v>
      </c>
      <c r="C131" s="355">
        <v>19</v>
      </c>
      <c r="D131" s="355">
        <v>0</v>
      </c>
      <c r="E131" s="355">
        <v>13</v>
      </c>
      <c r="F131" s="355">
        <v>3</v>
      </c>
      <c r="G131" s="355">
        <v>16</v>
      </c>
      <c r="H131" s="355"/>
      <c r="I131" s="354">
        <v>10.199999999999999</v>
      </c>
      <c r="J131" s="352">
        <v>0</v>
      </c>
      <c r="K131" s="348">
        <f t="shared" ref="K131:K194" si="2">COUNTIF(C131:G131,"&lt;="&amp;IRR_MAXWIND)</f>
        <v>2</v>
      </c>
    </row>
    <row r="132" spans="1:11" x14ac:dyDescent="0.25">
      <c r="A132" s="353">
        <v>22166</v>
      </c>
      <c r="B132" s="354">
        <v>14.2</v>
      </c>
      <c r="C132" s="355">
        <v>16</v>
      </c>
      <c r="D132" s="355">
        <v>10</v>
      </c>
      <c r="E132" s="355">
        <v>13</v>
      </c>
      <c r="F132" s="355">
        <v>16</v>
      </c>
      <c r="G132" s="355">
        <v>16</v>
      </c>
      <c r="H132" s="355"/>
      <c r="I132" s="354">
        <v>14.2</v>
      </c>
      <c r="J132" s="352">
        <v>0</v>
      </c>
      <c r="K132" s="348">
        <f t="shared" si="2"/>
        <v>0</v>
      </c>
    </row>
    <row r="133" spans="1:11" x14ac:dyDescent="0.25">
      <c r="A133" s="353">
        <v>22167</v>
      </c>
      <c r="B133" s="354">
        <v>6.8</v>
      </c>
      <c r="C133" s="355">
        <v>6</v>
      </c>
      <c r="D133" s="355">
        <v>0</v>
      </c>
      <c r="E133" s="355">
        <v>10</v>
      </c>
      <c r="F133" s="355">
        <v>10</v>
      </c>
      <c r="G133" s="355">
        <v>8</v>
      </c>
      <c r="H133" s="355"/>
      <c r="I133" s="354">
        <v>6.8</v>
      </c>
      <c r="J133" s="352">
        <v>0</v>
      </c>
      <c r="K133" s="348">
        <f t="shared" si="2"/>
        <v>3</v>
      </c>
    </row>
    <row r="134" spans="1:11" x14ac:dyDescent="0.25">
      <c r="A134" s="353">
        <v>22168</v>
      </c>
      <c r="B134" s="354">
        <v>14.4</v>
      </c>
      <c r="C134" s="355">
        <v>29</v>
      </c>
      <c r="D134" s="355">
        <v>13</v>
      </c>
      <c r="E134" s="355">
        <v>5</v>
      </c>
      <c r="F134" s="355">
        <v>19</v>
      </c>
      <c r="G134" s="355">
        <v>6</v>
      </c>
      <c r="H134" s="355"/>
      <c r="I134" s="354">
        <v>14.4</v>
      </c>
      <c r="J134" s="352">
        <v>0</v>
      </c>
      <c r="K134" s="348">
        <f t="shared" si="2"/>
        <v>2</v>
      </c>
    </row>
    <row r="135" spans="1:11" x14ac:dyDescent="0.25">
      <c r="A135" s="353">
        <v>22169</v>
      </c>
      <c r="B135" s="354">
        <v>9</v>
      </c>
      <c r="C135" s="355">
        <v>26</v>
      </c>
      <c r="D135" s="355">
        <v>13</v>
      </c>
      <c r="E135" s="355">
        <v>6</v>
      </c>
      <c r="F135" s="355">
        <v>0</v>
      </c>
      <c r="G135" s="355">
        <v>0</v>
      </c>
      <c r="H135" s="355"/>
      <c r="I135" s="354">
        <v>9</v>
      </c>
      <c r="J135" s="352">
        <v>0</v>
      </c>
      <c r="K135" s="348">
        <f t="shared" si="2"/>
        <v>3</v>
      </c>
    </row>
    <row r="136" spans="1:11" x14ac:dyDescent="0.25">
      <c r="A136" s="353">
        <v>22170</v>
      </c>
      <c r="B136" s="354">
        <v>10.199999999999999</v>
      </c>
      <c r="C136" s="355">
        <v>10</v>
      </c>
      <c r="D136" s="355">
        <v>16</v>
      </c>
      <c r="E136" s="355">
        <v>13</v>
      </c>
      <c r="F136" s="355">
        <v>6</v>
      </c>
      <c r="G136" s="355">
        <v>6</v>
      </c>
      <c r="H136" s="355"/>
      <c r="I136" s="354">
        <v>10.199999999999999</v>
      </c>
      <c r="J136" s="352">
        <v>0</v>
      </c>
      <c r="K136" s="348">
        <f t="shared" si="2"/>
        <v>2</v>
      </c>
    </row>
    <row r="137" spans="1:11" x14ac:dyDescent="0.25">
      <c r="A137" s="353">
        <v>22171</v>
      </c>
      <c r="B137" s="354">
        <v>9.4</v>
      </c>
      <c r="C137" s="355">
        <v>0</v>
      </c>
      <c r="D137" s="355">
        <v>10</v>
      </c>
      <c r="E137" s="355">
        <v>19</v>
      </c>
      <c r="F137" s="355">
        <v>5</v>
      </c>
      <c r="G137" s="355">
        <v>13</v>
      </c>
      <c r="H137" s="355"/>
      <c r="I137" s="354">
        <v>9.4</v>
      </c>
      <c r="J137" s="352">
        <v>0</v>
      </c>
      <c r="K137" s="348">
        <f t="shared" si="2"/>
        <v>2</v>
      </c>
    </row>
    <row r="138" spans="1:11" x14ac:dyDescent="0.25">
      <c r="A138" s="353">
        <v>22172</v>
      </c>
      <c r="B138" s="354">
        <v>6</v>
      </c>
      <c r="C138" s="355">
        <v>0</v>
      </c>
      <c r="D138" s="355">
        <v>6</v>
      </c>
      <c r="E138" s="355">
        <v>6</v>
      </c>
      <c r="F138" s="355">
        <v>8</v>
      </c>
      <c r="G138" s="355">
        <v>10</v>
      </c>
      <c r="H138" s="355"/>
      <c r="I138" s="354">
        <v>6</v>
      </c>
      <c r="J138" s="352">
        <v>0</v>
      </c>
      <c r="K138" s="348">
        <f t="shared" si="2"/>
        <v>4</v>
      </c>
    </row>
    <row r="139" spans="1:11" x14ac:dyDescent="0.25">
      <c r="A139" s="353">
        <v>22173</v>
      </c>
      <c r="B139" s="354">
        <v>12.2</v>
      </c>
      <c r="C139" s="355">
        <v>16</v>
      </c>
      <c r="D139" s="355">
        <v>19</v>
      </c>
      <c r="E139" s="355">
        <v>10</v>
      </c>
      <c r="F139" s="355">
        <v>10</v>
      </c>
      <c r="G139" s="355">
        <v>6</v>
      </c>
      <c r="H139" s="355"/>
      <c r="I139" s="354">
        <v>12.2</v>
      </c>
      <c r="J139" s="352">
        <v>0</v>
      </c>
      <c r="K139" s="348">
        <f t="shared" si="2"/>
        <v>1</v>
      </c>
    </row>
    <row r="140" spans="1:11" x14ac:dyDescent="0.25">
      <c r="A140" s="353">
        <v>22174</v>
      </c>
      <c r="B140" s="354">
        <v>36.6</v>
      </c>
      <c r="C140" s="355">
        <v>35</v>
      </c>
      <c r="D140" s="355">
        <v>39</v>
      </c>
      <c r="E140" s="355">
        <v>35</v>
      </c>
      <c r="F140" s="355">
        <v>39</v>
      </c>
      <c r="G140" s="355">
        <v>35</v>
      </c>
      <c r="H140" s="355"/>
      <c r="I140" s="354">
        <v>36.6</v>
      </c>
      <c r="J140" s="352">
        <v>0</v>
      </c>
      <c r="K140" s="348">
        <f t="shared" si="2"/>
        <v>0</v>
      </c>
    </row>
    <row r="141" spans="1:11" x14ac:dyDescent="0.25">
      <c r="A141" s="353">
        <v>22175</v>
      </c>
      <c r="B141" s="354">
        <v>4.2</v>
      </c>
      <c r="C141" s="355">
        <v>0</v>
      </c>
      <c r="D141" s="355">
        <v>6</v>
      </c>
      <c r="E141" s="355">
        <v>0</v>
      </c>
      <c r="F141" s="355">
        <v>10</v>
      </c>
      <c r="G141" s="355">
        <v>5</v>
      </c>
      <c r="H141" s="355"/>
      <c r="I141" s="354">
        <v>4.2</v>
      </c>
      <c r="J141" s="352">
        <v>0</v>
      </c>
      <c r="K141" s="348">
        <f t="shared" si="2"/>
        <v>4</v>
      </c>
    </row>
    <row r="142" spans="1:11" x14ac:dyDescent="0.25">
      <c r="A142" s="353">
        <v>22176</v>
      </c>
      <c r="B142" s="354">
        <v>12.2</v>
      </c>
      <c r="C142" s="355">
        <v>16</v>
      </c>
      <c r="D142" s="355">
        <v>13</v>
      </c>
      <c r="E142" s="355">
        <v>16</v>
      </c>
      <c r="F142" s="355">
        <v>10</v>
      </c>
      <c r="G142" s="355">
        <v>6</v>
      </c>
      <c r="H142" s="355"/>
      <c r="I142" s="354">
        <v>12.2</v>
      </c>
      <c r="J142" s="352">
        <v>0</v>
      </c>
      <c r="K142" s="348">
        <f t="shared" si="2"/>
        <v>1</v>
      </c>
    </row>
    <row r="143" spans="1:11" x14ac:dyDescent="0.25">
      <c r="A143" s="353">
        <v>22177</v>
      </c>
      <c r="B143" s="354">
        <v>14.6</v>
      </c>
      <c r="C143" s="355">
        <v>18</v>
      </c>
      <c r="D143" s="355">
        <v>13</v>
      </c>
      <c r="E143" s="355">
        <v>10</v>
      </c>
      <c r="F143" s="355">
        <v>13</v>
      </c>
      <c r="G143" s="355">
        <v>19</v>
      </c>
      <c r="H143" s="355"/>
      <c r="I143" s="354">
        <v>14.6</v>
      </c>
      <c r="J143" s="352">
        <v>0</v>
      </c>
      <c r="K143" s="348">
        <f t="shared" si="2"/>
        <v>0</v>
      </c>
    </row>
    <row r="144" spans="1:11" x14ac:dyDescent="0.25">
      <c r="A144" s="353">
        <v>22178</v>
      </c>
      <c r="B144" s="354">
        <v>11</v>
      </c>
      <c r="C144" s="355">
        <v>16</v>
      </c>
      <c r="D144" s="355">
        <v>13</v>
      </c>
      <c r="E144" s="355">
        <v>10</v>
      </c>
      <c r="F144" s="355">
        <v>13</v>
      </c>
      <c r="G144" s="355">
        <v>3</v>
      </c>
      <c r="H144" s="355"/>
      <c r="I144" s="354">
        <v>11</v>
      </c>
      <c r="J144" s="352">
        <v>0</v>
      </c>
      <c r="K144" s="348">
        <f t="shared" si="2"/>
        <v>1</v>
      </c>
    </row>
    <row r="145" spans="1:11" x14ac:dyDescent="0.25">
      <c r="A145" s="353">
        <v>22179</v>
      </c>
      <c r="B145" s="354">
        <v>25.2</v>
      </c>
      <c r="C145" s="355">
        <v>39</v>
      </c>
      <c r="D145" s="355">
        <v>26</v>
      </c>
      <c r="E145" s="355">
        <v>29</v>
      </c>
      <c r="F145" s="355">
        <v>13</v>
      </c>
      <c r="G145" s="355">
        <v>19</v>
      </c>
      <c r="H145" s="355"/>
      <c r="I145" s="354">
        <v>25.2</v>
      </c>
      <c r="J145" s="352">
        <v>0</v>
      </c>
      <c r="K145" s="348">
        <f t="shared" si="2"/>
        <v>0</v>
      </c>
    </row>
    <row r="146" spans="1:11" x14ac:dyDescent="0.25">
      <c r="A146" s="353">
        <v>22180</v>
      </c>
      <c r="B146" s="354">
        <v>2.2000000000000002</v>
      </c>
      <c r="C146" s="355">
        <v>0</v>
      </c>
      <c r="D146" s="355">
        <v>0</v>
      </c>
      <c r="E146" s="355">
        <v>5</v>
      </c>
      <c r="F146" s="355">
        <v>6</v>
      </c>
      <c r="G146" s="355">
        <v>0</v>
      </c>
      <c r="H146" s="355"/>
      <c r="I146" s="354">
        <v>2.2000000000000002</v>
      </c>
      <c r="J146" s="352">
        <v>0</v>
      </c>
      <c r="K146" s="348">
        <f t="shared" si="2"/>
        <v>5</v>
      </c>
    </row>
    <row r="147" spans="1:11" x14ac:dyDescent="0.25">
      <c r="A147" s="353">
        <v>22181</v>
      </c>
      <c r="B147" s="354">
        <v>2.6</v>
      </c>
      <c r="C147" s="355">
        <v>0</v>
      </c>
      <c r="D147" s="355">
        <v>5</v>
      </c>
      <c r="E147" s="355">
        <v>0</v>
      </c>
      <c r="F147" s="355">
        <v>0</v>
      </c>
      <c r="G147" s="355">
        <v>8</v>
      </c>
      <c r="H147" s="355"/>
      <c r="I147" s="354">
        <v>2.6</v>
      </c>
      <c r="J147" s="352">
        <v>0</v>
      </c>
      <c r="K147" s="348">
        <f t="shared" si="2"/>
        <v>5</v>
      </c>
    </row>
    <row r="148" spans="1:11" x14ac:dyDescent="0.25">
      <c r="A148" s="353">
        <v>22182</v>
      </c>
      <c r="B148" s="354">
        <v>27.2</v>
      </c>
      <c r="C148" s="355">
        <v>27</v>
      </c>
      <c r="D148" s="355">
        <v>27</v>
      </c>
      <c r="E148" s="355">
        <v>29</v>
      </c>
      <c r="F148" s="355">
        <v>29</v>
      </c>
      <c r="G148" s="355">
        <v>24</v>
      </c>
      <c r="H148" s="355"/>
      <c r="I148" s="354">
        <v>27.2</v>
      </c>
      <c r="J148" s="352">
        <v>0</v>
      </c>
      <c r="K148" s="348">
        <f t="shared" si="2"/>
        <v>0</v>
      </c>
    </row>
    <row r="149" spans="1:11" x14ac:dyDescent="0.25">
      <c r="A149" s="353">
        <v>22183</v>
      </c>
      <c r="B149" s="354">
        <v>7.8</v>
      </c>
      <c r="C149" s="355">
        <v>10</v>
      </c>
      <c r="D149" s="355">
        <v>5</v>
      </c>
      <c r="E149" s="355">
        <v>10</v>
      </c>
      <c r="F149" s="355">
        <v>6</v>
      </c>
      <c r="G149" s="355">
        <v>8</v>
      </c>
      <c r="H149" s="355"/>
      <c r="I149" s="354">
        <v>7.8</v>
      </c>
      <c r="J149" s="352">
        <v>0</v>
      </c>
      <c r="K149" s="348">
        <f t="shared" si="2"/>
        <v>3</v>
      </c>
    </row>
    <row r="150" spans="1:11" x14ac:dyDescent="0.25">
      <c r="A150" s="353">
        <v>22184</v>
      </c>
      <c r="B150" s="354">
        <v>6</v>
      </c>
      <c r="C150" s="355">
        <v>6</v>
      </c>
      <c r="D150" s="355">
        <v>8</v>
      </c>
      <c r="E150" s="355">
        <v>0</v>
      </c>
      <c r="F150" s="355">
        <v>5</v>
      </c>
      <c r="G150" s="355">
        <v>11</v>
      </c>
      <c r="H150" s="355"/>
      <c r="I150" s="354">
        <v>6</v>
      </c>
      <c r="J150" s="352">
        <v>0</v>
      </c>
      <c r="K150" s="348">
        <f t="shared" si="2"/>
        <v>4</v>
      </c>
    </row>
    <row r="151" spans="1:11" x14ac:dyDescent="0.25">
      <c r="A151" s="353">
        <v>22185</v>
      </c>
      <c r="B151" s="354">
        <v>2.8</v>
      </c>
      <c r="C151" s="355">
        <v>0</v>
      </c>
      <c r="D151" s="355">
        <v>0</v>
      </c>
      <c r="E151" s="355">
        <v>0</v>
      </c>
      <c r="F151" s="355">
        <v>8</v>
      </c>
      <c r="G151" s="355">
        <v>6</v>
      </c>
      <c r="H151" s="355"/>
      <c r="I151" s="354">
        <v>2.8</v>
      </c>
      <c r="J151" s="352">
        <v>0</v>
      </c>
      <c r="K151" s="348">
        <f t="shared" si="2"/>
        <v>5</v>
      </c>
    </row>
    <row r="152" spans="1:11" x14ac:dyDescent="0.25">
      <c r="A152" s="353">
        <v>22186</v>
      </c>
      <c r="B152" s="354">
        <v>13.2</v>
      </c>
      <c r="C152" s="355">
        <v>23</v>
      </c>
      <c r="D152" s="355">
        <v>19</v>
      </c>
      <c r="E152" s="355">
        <v>13</v>
      </c>
      <c r="F152" s="355">
        <v>5</v>
      </c>
      <c r="G152" s="355">
        <v>6</v>
      </c>
      <c r="H152" s="355"/>
      <c r="I152" s="354">
        <v>13.2</v>
      </c>
      <c r="J152" s="352">
        <v>0</v>
      </c>
      <c r="K152" s="348">
        <f t="shared" si="2"/>
        <v>2</v>
      </c>
    </row>
    <row r="153" spans="1:11" x14ac:dyDescent="0.25">
      <c r="A153" s="353">
        <v>22187</v>
      </c>
      <c r="B153" s="354">
        <v>10.4</v>
      </c>
      <c r="C153" s="355">
        <v>14</v>
      </c>
      <c r="D153" s="355">
        <v>13</v>
      </c>
      <c r="E153" s="355">
        <v>10</v>
      </c>
      <c r="F153" s="355">
        <v>10</v>
      </c>
      <c r="G153" s="355">
        <v>5</v>
      </c>
      <c r="H153" s="355"/>
      <c r="I153" s="354">
        <v>10.4</v>
      </c>
      <c r="J153" s="352">
        <v>0</v>
      </c>
      <c r="K153" s="348">
        <f t="shared" si="2"/>
        <v>1</v>
      </c>
    </row>
    <row r="154" spans="1:11" x14ac:dyDescent="0.25">
      <c r="A154" s="353">
        <v>22188</v>
      </c>
      <c r="B154" s="354">
        <v>4.5999999999999996</v>
      </c>
      <c r="C154" s="355">
        <v>13</v>
      </c>
      <c r="D154" s="355">
        <v>10</v>
      </c>
      <c r="E154" s="355">
        <v>0</v>
      </c>
      <c r="F154" s="355">
        <v>0</v>
      </c>
      <c r="G154" s="355">
        <v>0</v>
      </c>
      <c r="H154" s="355"/>
      <c r="I154" s="354">
        <v>4.5999999999999996</v>
      </c>
      <c r="J154" s="352">
        <v>0</v>
      </c>
      <c r="K154" s="348">
        <f t="shared" si="2"/>
        <v>3</v>
      </c>
    </row>
    <row r="155" spans="1:11" x14ac:dyDescent="0.25">
      <c r="A155" s="353">
        <v>22189</v>
      </c>
      <c r="B155" s="354">
        <v>17</v>
      </c>
      <c r="C155" s="355">
        <v>21</v>
      </c>
      <c r="D155" s="355">
        <v>19</v>
      </c>
      <c r="E155" s="355">
        <v>21</v>
      </c>
      <c r="F155" s="355">
        <v>11</v>
      </c>
      <c r="G155" s="355">
        <v>13</v>
      </c>
      <c r="H155" s="355"/>
      <c r="I155" s="354">
        <v>17</v>
      </c>
      <c r="J155" s="352">
        <v>0</v>
      </c>
      <c r="K155" s="348">
        <f t="shared" si="2"/>
        <v>0</v>
      </c>
    </row>
    <row r="156" spans="1:11" x14ac:dyDescent="0.25">
      <c r="A156" s="353">
        <v>22402</v>
      </c>
      <c r="B156" s="354">
        <v>8.4</v>
      </c>
      <c r="C156" s="355">
        <v>8</v>
      </c>
      <c r="D156" s="355">
        <v>13</v>
      </c>
      <c r="E156" s="355">
        <v>5</v>
      </c>
      <c r="F156" s="355">
        <v>8</v>
      </c>
      <c r="G156" s="355">
        <v>8</v>
      </c>
      <c r="H156" s="355"/>
      <c r="I156" s="354">
        <v>8.4</v>
      </c>
      <c r="J156" s="352">
        <v>0</v>
      </c>
      <c r="K156" s="348">
        <f t="shared" si="2"/>
        <v>4</v>
      </c>
    </row>
    <row r="157" spans="1:11" x14ac:dyDescent="0.25">
      <c r="A157" s="353">
        <v>22403</v>
      </c>
      <c r="B157" s="354">
        <v>13</v>
      </c>
      <c r="C157" s="355">
        <v>10</v>
      </c>
      <c r="D157" s="355">
        <v>18</v>
      </c>
      <c r="E157" s="355">
        <v>11</v>
      </c>
      <c r="F157" s="355">
        <v>10</v>
      </c>
      <c r="G157" s="355">
        <v>16</v>
      </c>
      <c r="H157" s="355"/>
      <c r="I157" s="354">
        <v>13</v>
      </c>
      <c r="J157" s="352">
        <v>0</v>
      </c>
      <c r="K157" s="348">
        <f t="shared" si="2"/>
        <v>0</v>
      </c>
    </row>
    <row r="158" spans="1:11" x14ac:dyDescent="0.25">
      <c r="A158" s="353">
        <v>22404</v>
      </c>
      <c r="B158" s="354">
        <v>10.6</v>
      </c>
      <c r="C158" s="355">
        <v>23</v>
      </c>
      <c r="D158" s="355">
        <v>8</v>
      </c>
      <c r="E158" s="355">
        <v>6</v>
      </c>
      <c r="F158" s="355">
        <v>10</v>
      </c>
      <c r="G158" s="355">
        <v>6</v>
      </c>
      <c r="H158" s="355"/>
      <c r="I158" s="354">
        <v>10.6</v>
      </c>
      <c r="J158" s="352">
        <v>0</v>
      </c>
      <c r="K158" s="348">
        <f t="shared" si="2"/>
        <v>3</v>
      </c>
    </row>
    <row r="159" spans="1:11" x14ac:dyDescent="0.25">
      <c r="A159" s="353">
        <v>22405</v>
      </c>
      <c r="B159" s="354">
        <v>15.8</v>
      </c>
      <c r="C159" s="355">
        <v>16</v>
      </c>
      <c r="D159" s="355">
        <v>13</v>
      </c>
      <c r="E159" s="355">
        <v>16</v>
      </c>
      <c r="F159" s="355">
        <v>18</v>
      </c>
      <c r="G159" s="355">
        <v>16</v>
      </c>
      <c r="H159" s="355"/>
      <c r="I159" s="354">
        <v>15.8</v>
      </c>
      <c r="J159" s="352">
        <v>0</v>
      </c>
      <c r="K159" s="348">
        <f t="shared" si="2"/>
        <v>0</v>
      </c>
    </row>
    <row r="160" spans="1:11" x14ac:dyDescent="0.25">
      <c r="A160" s="353">
        <v>22406</v>
      </c>
      <c r="B160" s="354">
        <v>20.6</v>
      </c>
      <c r="C160" s="355">
        <v>21</v>
      </c>
      <c r="D160" s="355">
        <v>23</v>
      </c>
      <c r="E160" s="355">
        <v>24</v>
      </c>
      <c r="F160" s="355">
        <v>19</v>
      </c>
      <c r="G160" s="355">
        <v>16</v>
      </c>
      <c r="H160" s="355"/>
      <c r="I160" s="354">
        <v>20.6</v>
      </c>
      <c r="J160" s="352">
        <v>0</v>
      </c>
      <c r="K160" s="348">
        <f t="shared" si="2"/>
        <v>0</v>
      </c>
    </row>
    <row r="161" spans="1:11" x14ac:dyDescent="0.25">
      <c r="A161" s="353">
        <v>22407</v>
      </c>
      <c r="B161" s="354">
        <v>16.399999999999999</v>
      </c>
      <c r="C161" s="355">
        <v>10</v>
      </c>
      <c r="D161" s="355">
        <v>13</v>
      </c>
      <c r="E161" s="355">
        <v>19</v>
      </c>
      <c r="F161" s="355">
        <v>19</v>
      </c>
      <c r="G161" s="355">
        <v>21</v>
      </c>
      <c r="H161" s="355"/>
      <c r="I161" s="354">
        <v>16.399999999999999</v>
      </c>
      <c r="J161" s="352">
        <v>0</v>
      </c>
      <c r="K161" s="348">
        <f t="shared" si="2"/>
        <v>0</v>
      </c>
    </row>
    <row r="162" spans="1:11" x14ac:dyDescent="0.25">
      <c r="A162" s="353">
        <v>22408</v>
      </c>
      <c r="B162" s="354">
        <v>31</v>
      </c>
      <c r="C162" s="355">
        <v>32</v>
      </c>
      <c r="D162" s="355">
        <v>31</v>
      </c>
      <c r="E162" s="355">
        <v>29</v>
      </c>
      <c r="F162" s="355">
        <v>31</v>
      </c>
      <c r="G162" s="355">
        <v>32</v>
      </c>
      <c r="H162" s="355"/>
      <c r="I162" s="354">
        <v>31</v>
      </c>
      <c r="J162" s="352">
        <v>0</v>
      </c>
      <c r="K162" s="348">
        <f t="shared" si="2"/>
        <v>0</v>
      </c>
    </row>
    <row r="163" spans="1:11" x14ac:dyDescent="0.25">
      <c r="A163" s="353">
        <v>22409</v>
      </c>
      <c r="B163" s="354">
        <v>15.4</v>
      </c>
      <c r="C163" s="355">
        <v>13</v>
      </c>
      <c r="D163" s="355">
        <v>16</v>
      </c>
      <c r="E163" s="355">
        <v>16</v>
      </c>
      <c r="F163" s="355">
        <v>16</v>
      </c>
      <c r="G163" s="355">
        <v>16</v>
      </c>
      <c r="H163" s="355"/>
      <c r="I163" s="354">
        <v>15.4</v>
      </c>
      <c r="J163" s="352">
        <v>0</v>
      </c>
      <c r="K163" s="348">
        <f t="shared" si="2"/>
        <v>0</v>
      </c>
    </row>
    <row r="164" spans="1:11" x14ac:dyDescent="0.25">
      <c r="A164" s="353">
        <v>22410</v>
      </c>
      <c r="B164" s="354">
        <v>23.6</v>
      </c>
      <c r="C164" s="355">
        <v>16</v>
      </c>
      <c r="D164" s="355">
        <v>27</v>
      </c>
      <c r="E164" s="355">
        <v>29</v>
      </c>
      <c r="F164" s="355">
        <v>27</v>
      </c>
      <c r="G164" s="355">
        <v>19</v>
      </c>
      <c r="H164" s="355"/>
      <c r="I164" s="354">
        <v>23.6</v>
      </c>
      <c r="J164" s="352">
        <v>0</v>
      </c>
      <c r="K164" s="348">
        <f t="shared" si="2"/>
        <v>0</v>
      </c>
    </row>
    <row r="165" spans="1:11" x14ac:dyDescent="0.25">
      <c r="A165" s="353">
        <v>22411</v>
      </c>
      <c r="B165" s="354">
        <v>10.6</v>
      </c>
      <c r="C165" s="355">
        <v>11</v>
      </c>
      <c r="D165" s="355">
        <v>10</v>
      </c>
      <c r="E165" s="355">
        <v>10</v>
      </c>
      <c r="F165" s="355">
        <v>8</v>
      </c>
      <c r="G165" s="355">
        <v>14</v>
      </c>
      <c r="H165" s="355"/>
      <c r="I165" s="354">
        <v>10.6</v>
      </c>
      <c r="J165" s="352">
        <v>0</v>
      </c>
      <c r="K165" s="348">
        <f t="shared" si="2"/>
        <v>1</v>
      </c>
    </row>
    <row r="166" spans="1:11" x14ac:dyDescent="0.25">
      <c r="A166" s="353">
        <v>22412</v>
      </c>
      <c r="B166" s="354">
        <v>7.6</v>
      </c>
      <c r="C166" s="355">
        <v>8</v>
      </c>
      <c r="D166" s="355">
        <v>16</v>
      </c>
      <c r="E166" s="355">
        <v>8</v>
      </c>
      <c r="F166" s="355">
        <v>0</v>
      </c>
      <c r="G166" s="355">
        <v>6</v>
      </c>
      <c r="H166" s="355"/>
      <c r="I166" s="354">
        <v>7.6</v>
      </c>
      <c r="J166" s="352">
        <v>0</v>
      </c>
      <c r="K166" s="348">
        <f t="shared" si="2"/>
        <v>4</v>
      </c>
    </row>
    <row r="167" spans="1:11" x14ac:dyDescent="0.25">
      <c r="A167" s="353">
        <v>22413</v>
      </c>
      <c r="B167" s="354">
        <v>12.8</v>
      </c>
      <c r="C167" s="355">
        <v>13</v>
      </c>
      <c r="D167" s="355">
        <v>13</v>
      </c>
      <c r="E167" s="355">
        <v>8</v>
      </c>
      <c r="F167" s="355">
        <v>14</v>
      </c>
      <c r="G167" s="355">
        <v>16</v>
      </c>
      <c r="H167" s="355"/>
      <c r="I167" s="354">
        <v>12.8</v>
      </c>
      <c r="J167" s="352">
        <v>0</v>
      </c>
      <c r="K167" s="348">
        <f t="shared" si="2"/>
        <v>1</v>
      </c>
    </row>
    <row r="168" spans="1:11" x14ac:dyDescent="0.25">
      <c r="A168" s="353">
        <v>22414</v>
      </c>
      <c r="B168" s="354">
        <v>6.6</v>
      </c>
      <c r="C168" s="355">
        <v>6</v>
      </c>
      <c r="D168" s="355">
        <v>10</v>
      </c>
      <c r="E168" s="355">
        <v>5</v>
      </c>
      <c r="F168" s="355">
        <v>6</v>
      </c>
      <c r="G168" s="355">
        <v>6</v>
      </c>
      <c r="H168" s="355"/>
      <c r="I168" s="354">
        <v>6.6</v>
      </c>
      <c r="J168" s="352">
        <v>0</v>
      </c>
      <c r="K168" s="348">
        <f t="shared" si="2"/>
        <v>4</v>
      </c>
    </row>
    <row r="169" spans="1:11" x14ac:dyDescent="0.25">
      <c r="A169" s="353">
        <v>22415</v>
      </c>
      <c r="B169" s="354">
        <v>10.8</v>
      </c>
      <c r="C169" s="355">
        <v>19</v>
      </c>
      <c r="D169" s="355">
        <v>13</v>
      </c>
      <c r="E169" s="355">
        <v>6</v>
      </c>
      <c r="F169" s="355">
        <v>11</v>
      </c>
      <c r="G169" s="355">
        <v>5</v>
      </c>
      <c r="H169" s="355"/>
      <c r="I169" s="354">
        <v>10.8</v>
      </c>
      <c r="J169" s="352">
        <v>0</v>
      </c>
      <c r="K169" s="348">
        <f t="shared" si="2"/>
        <v>2</v>
      </c>
    </row>
    <row r="170" spans="1:11" x14ac:dyDescent="0.25">
      <c r="A170" s="353">
        <v>22416</v>
      </c>
      <c r="B170" s="354">
        <v>13</v>
      </c>
      <c r="C170" s="355">
        <v>21</v>
      </c>
      <c r="D170" s="355">
        <v>14</v>
      </c>
      <c r="E170" s="355">
        <v>11</v>
      </c>
      <c r="F170" s="355">
        <v>13</v>
      </c>
      <c r="G170" s="355">
        <v>6</v>
      </c>
      <c r="H170" s="355"/>
      <c r="I170" s="354">
        <v>13</v>
      </c>
      <c r="J170" s="352">
        <v>0</v>
      </c>
      <c r="K170" s="348">
        <f t="shared" si="2"/>
        <v>1</v>
      </c>
    </row>
    <row r="171" spans="1:11" x14ac:dyDescent="0.25">
      <c r="A171" s="353">
        <v>22417</v>
      </c>
      <c r="B171" s="354">
        <v>19.8</v>
      </c>
      <c r="C171" s="355">
        <v>10</v>
      </c>
      <c r="D171" s="355">
        <v>11</v>
      </c>
      <c r="E171" s="355">
        <v>23</v>
      </c>
      <c r="F171" s="355">
        <v>26</v>
      </c>
      <c r="G171" s="355">
        <v>29</v>
      </c>
      <c r="H171" s="355"/>
      <c r="I171" s="354">
        <v>19.8</v>
      </c>
      <c r="J171" s="352">
        <v>0</v>
      </c>
      <c r="K171" s="348">
        <f t="shared" si="2"/>
        <v>0</v>
      </c>
    </row>
    <row r="172" spans="1:11" x14ac:dyDescent="0.25">
      <c r="A172" s="353">
        <v>22418</v>
      </c>
      <c r="B172" s="354">
        <v>1.6</v>
      </c>
      <c r="C172" s="355">
        <v>0</v>
      </c>
      <c r="D172" s="355">
        <v>5</v>
      </c>
      <c r="E172" s="355">
        <v>3</v>
      </c>
      <c r="F172" s="355">
        <v>0</v>
      </c>
      <c r="G172" s="355">
        <v>0</v>
      </c>
      <c r="H172" s="355"/>
      <c r="I172" s="354">
        <v>1.6</v>
      </c>
      <c r="J172" s="352">
        <v>0</v>
      </c>
      <c r="K172" s="348">
        <f t="shared" si="2"/>
        <v>5</v>
      </c>
    </row>
    <row r="173" spans="1:11" x14ac:dyDescent="0.25">
      <c r="A173" s="353">
        <v>22419</v>
      </c>
      <c r="B173" s="354">
        <v>11</v>
      </c>
      <c r="C173" s="355">
        <v>16</v>
      </c>
      <c r="D173" s="355">
        <v>6</v>
      </c>
      <c r="E173" s="355">
        <v>6</v>
      </c>
      <c r="F173" s="355">
        <v>13</v>
      </c>
      <c r="G173" s="355">
        <v>14</v>
      </c>
      <c r="H173" s="355"/>
      <c r="I173" s="354">
        <v>11</v>
      </c>
      <c r="J173" s="352">
        <v>0</v>
      </c>
      <c r="K173" s="348">
        <f t="shared" si="2"/>
        <v>2</v>
      </c>
    </row>
    <row r="174" spans="1:11" x14ac:dyDescent="0.25">
      <c r="A174" s="353">
        <v>22420</v>
      </c>
      <c r="B174" s="354">
        <v>9.6</v>
      </c>
      <c r="C174" s="355">
        <v>3</v>
      </c>
      <c r="D174" s="355">
        <v>3</v>
      </c>
      <c r="E174" s="355">
        <v>16</v>
      </c>
      <c r="F174" s="355">
        <v>16</v>
      </c>
      <c r="G174" s="355">
        <v>10</v>
      </c>
      <c r="H174" s="355"/>
      <c r="I174" s="354">
        <v>9.6</v>
      </c>
      <c r="J174" s="352">
        <v>0</v>
      </c>
      <c r="K174" s="348">
        <f t="shared" si="2"/>
        <v>2</v>
      </c>
    </row>
    <row r="175" spans="1:11" x14ac:dyDescent="0.25">
      <c r="A175" s="353">
        <v>22421</v>
      </c>
      <c r="B175" s="354">
        <v>7</v>
      </c>
      <c r="C175" s="355">
        <v>3</v>
      </c>
      <c r="D175" s="355">
        <v>10</v>
      </c>
      <c r="E175" s="355">
        <v>6</v>
      </c>
      <c r="F175" s="355">
        <v>6</v>
      </c>
      <c r="G175" s="355">
        <v>10</v>
      </c>
      <c r="H175" s="355"/>
      <c r="I175" s="354">
        <v>7</v>
      </c>
      <c r="J175" s="352">
        <v>0</v>
      </c>
      <c r="K175" s="348">
        <f t="shared" si="2"/>
        <v>3</v>
      </c>
    </row>
    <row r="176" spans="1:11" x14ac:dyDescent="0.25">
      <c r="A176" s="353">
        <v>22422</v>
      </c>
      <c r="B176" s="354">
        <v>16.600000000000001</v>
      </c>
      <c r="C176" s="355">
        <v>14</v>
      </c>
      <c r="D176" s="355">
        <v>10</v>
      </c>
      <c r="E176" s="355">
        <v>6</v>
      </c>
      <c r="F176" s="355">
        <v>29</v>
      </c>
      <c r="G176" s="355">
        <v>24</v>
      </c>
      <c r="H176" s="355"/>
      <c r="I176" s="354">
        <v>16.600000000000001</v>
      </c>
      <c r="J176" s="352">
        <v>0</v>
      </c>
      <c r="K176" s="348">
        <f t="shared" si="2"/>
        <v>1</v>
      </c>
    </row>
    <row r="177" spans="1:11" x14ac:dyDescent="0.25">
      <c r="A177" s="353">
        <v>22423</v>
      </c>
      <c r="B177" s="354">
        <v>15</v>
      </c>
      <c r="C177" s="355">
        <v>6</v>
      </c>
      <c r="D177" s="355">
        <v>19</v>
      </c>
      <c r="E177" s="355">
        <v>19</v>
      </c>
      <c r="F177" s="355">
        <v>13</v>
      </c>
      <c r="G177" s="355">
        <v>18</v>
      </c>
      <c r="H177" s="355"/>
      <c r="I177" s="354">
        <v>15</v>
      </c>
      <c r="J177" s="352">
        <v>0</v>
      </c>
      <c r="K177" s="348">
        <f t="shared" si="2"/>
        <v>1</v>
      </c>
    </row>
    <row r="178" spans="1:11" x14ac:dyDescent="0.25">
      <c r="A178" s="353">
        <v>22424</v>
      </c>
      <c r="B178" s="354">
        <v>3.2</v>
      </c>
      <c r="C178" s="355">
        <v>13</v>
      </c>
      <c r="D178" s="355">
        <v>0</v>
      </c>
      <c r="E178" s="355">
        <v>0</v>
      </c>
      <c r="F178" s="355">
        <v>0</v>
      </c>
      <c r="G178" s="355">
        <v>3</v>
      </c>
      <c r="H178" s="355"/>
      <c r="I178" s="354">
        <v>3.2</v>
      </c>
      <c r="J178" s="352">
        <v>0</v>
      </c>
      <c r="K178" s="348">
        <f t="shared" si="2"/>
        <v>4</v>
      </c>
    </row>
    <row r="179" spans="1:11" x14ac:dyDescent="0.25">
      <c r="A179" s="353">
        <v>22425</v>
      </c>
      <c r="B179" s="354">
        <v>11</v>
      </c>
      <c r="C179" s="355">
        <v>10</v>
      </c>
      <c r="D179" s="355">
        <v>3</v>
      </c>
      <c r="E179" s="355">
        <v>18</v>
      </c>
      <c r="F179" s="355">
        <v>11</v>
      </c>
      <c r="G179" s="355">
        <v>13</v>
      </c>
      <c r="H179" s="355"/>
      <c r="I179" s="354">
        <v>11</v>
      </c>
      <c r="J179" s="352">
        <v>0</v>
      </c>
      <c r="K179" s="348">
        <f t="shared" si="2"/>
        <v>1</v>
      </c>
    </row>
    <row r="180" spans="1:11" x14ac:dyDescent="0.25">
      <c r="A180" s="353">
        <v>22426</v>
      </c>
      <c r="B180" s="354">
        <v>10.199999999999999</v>
      </c>
      <c r="C180" s="355">
        <v>11</v>
      </c>
      <c r="D180" s="355">
        <v>10</v>
      </c>
      <c r="E180" s="355">
        <v>11</v>
      </c>
      <c r="F180" s="355">
        <v>13</v>
      </c>
      <c r="G180" s="355">
        <v>6</v>
      </c>
      <c r="H180" s="355"/>
      <c r="I180" s="354">
        <v>10.199999999999999</v>
      </c>
      <c r="J180" s="352">
        <v>0</v>
      </c>
      <c r="K180" s="348">
        <f t="shared" si="2"/>
        <v>1</v>
      </c>
    </row>
    <row r="181" spans="1:11" x14ac:dyDescent="0.25">
      <c r="A181" s="353">
        <v>22427</v>
      </c>
      <c r="B181" s="354">
        <v>14.8</v>
      </c>
      <c r="C181" s="355">
        <v>16</v>
      </c>
      <c r="D181" s="355">
        <v>16</v>
      </c>
      <c r="E181" s="355">
        <v>21</v>
      </c>
      <c r="F181" s="355">
        <v>11</v>
      </c>
      <c r="G181" s="355">
        <v>10</v>
      </c>
      <c r="H181" s="355"/>
      <c r="I181" s="354">
        <v>14.8</v>
      </c>
      <c r="J181" s="352">
        <v>0</v>
      </c>
      <c r="K181" s="348">
        <f t="shared" si="2"/>
        <v>0</v>
      </c>
    </row>
    <row r="182" spans="1:11" x14ac:dyDescent="0.25">
      <c r="A182" s="353">
        <v>22428</v>
      </c>
      <c r="B182" s="354">
        <v>23.4</v>
      </c>
      <c r="C182" s="355">
        <v>29</v>
      </c>
      <c r="D182" s="355">
        <v>21</v>
      </c>
      <c r="E182" s="355">
        <v>43</v>
      </c>
      <c r="F182" s="355">
        <v>14</v>
      </c>
      <c r="G182" s="355">
        <v>10</v>
      </c>
      <c r="H182" s="355"/>
      <c r="I182" s="354">
        <v>23.4</v>
      </c>
      <c r="J182" s="352">
        <v>0</v>
      </c>
      <c r="K182" s="348">
        <f t="shared" si="2"/>
        <v>0</v>
      </c>
    </row>
    <row r="183" spans="1:11" x14ac:dyDescent="0.25">
      <c r="A183" s="353">
        <v>22429</v>
      </c>
      <c r="B183" s="354">
        <v>7.8</v>
      </c>
      <c r="C183" s="355">
        <v>13</v>
      </c>
      <c r="D183" s="355">
        <v>10</v>
      </c>
      <c r="E183" s="355">
        <v>10</v>
      </c>
      <c r="F183" s="355">
        <v>6</v>
      </c>
      <c r="G183" s="355">
        <v>0</v>
      </c>
      <c r="H183" s="355"/>
      <c r="I183" s="354">
        <v>7.8</v>
      </c>
      <c r="J183" s="352">
        <v>0</v>
      </c>
      <c r="K183" s="348">
        <f t="shared" si="2"/>
        <v>2</v>
      </c>
    </row>
    <row r="184" spans="1:11" x14ac:dyDescent="0.25">
      <c r="A184" s="353">
        <v>22430</v>
      </c>
      <c r="B184" s="354">
        <v>7.6</v>
      </c>
      <c r="C184" s="355">
        <v>8</v>
      </c>
      <c r="D184" s="355">
        <v>0</v>
      </c>
      <c r="E184" s="355">
        <v>5</v>
      </c>
      <c r="F184" s="355">
        <v>14</v>
      </c>
      <c r="G184" s="355">
        <v>11</v>
      </c>
      <c r="H184" s="355"/>
      <c r="I184" s="354">
        <v>7.6</v>
      </c>
      <c r="J184" s="352">
        <v>0</v>
      </c>
      <c r="K184" s="348">
        <f t="shared" si="2"/>
        <v>3</v>
      </c>
    </row>
    <row r="185" spans="1:11" x14ac:dyDescent="0.25">
      <c r="A185" s="353">
        <v>22431</v>
      </c>
      <c r="B185" s="354">
        <v>18.600000000000001</v>
      </c>
      <c r="C185" s="355">
        <v>11</v>
      </c>
      <c r="D185" s="355">
        <v>21</v>
      </c>
      <c r="E185" s="355">
        <v>18</v>
      </c>
      <c r="F185" s="355">
        <v>19</v>
      </c>
      <c r="G185" s="355">
        <v>24</v>
      </c>
      <c r="H185" s="355"/>
      <c r="I185" s="354">
        <v>18.600000000000001</v>
      </c>
      <c r="J185" s="352">
        <v>0</v>
      </c>
      <c r="K185" s="348">
        <f t="shared" si="2"/>
        <v>0</v>
      </c>
    </row>
    <row r="186" spans="1:11" x14ac:dyDescent="0.25">
      <c r="A186" s="353">
        <v>22432</v>
      </c>
      <c r="B186" s="354">
        <v>6.6</v>
      </c>
      <c r="C186" s="355">
        <v>0</v>
      </c>
      <c r="D186" s="355">
        <v>8</v>
      </c>
      <c r="E186" s="355">
        <v>13</v>
      </c>
      <c r="F186" s="355">
        <v>6</v>
      </c>
      <c r="G186" s="355">
        <v>6</v>
      </c>
      <c r="H186" s="355"/>
      <c r="I186" s="354">
        <v>6.6</v>
      </c>
      <c r="J186" s="352">
        <v>0</v>
      </c>
      <c r="K186" s="348">
        <f t="shared" si="2"/>
        <v>4</v>
      </c>
    </row>
    <row r="187" spans="1:11" x14ac:dyDescent="0.25">
      <c r="A187" s="353">
        <v>22433</v>
      </c>
      <c r="B187" s="354">
        <v>7</v>
      </c>
      <c r="C187" s="355">
        <v>10</v>
      </c>
      <c r="D187" s="355">
        <v>8</v>
      </c>
      <c r="E187" s="355">
        <v>6</v>
      </c>
      <c r="F187" s="355">
        <v>5</v>
      </c>
      <c r="G187" s="355">
        <v>6</v>
      </c>
      <c r="H187" s="355"/>
      <c r="I187" s="354">
        <v>7</v>
      </c>
      <c r="J187" s="352">
        <v>0</v>
      </c>
      <c r="K187" s="348">
        <f t="shared" si="2"/>
        <v>4</v>
      </c>
    </row>
    <row r="188" spans="1:11" x14ac:dyDescent="0.25">
      <c r="A188" s="353">
        <v>22434</v>
      </c>
      <c r="B188" s="354">
        <v>11</v>
      </c>
      <c r="C188" s="355">
        <v>13</v>
      </c>
      <c r="D188" s="355">
        <v>10</v>
      </c>
      <c r="E188" s="355">
        <v>11</v>
      </c>
      <c r="F188" s="355">
        <v>8</v>
      </c>
      <c r="G188" s="355">
        <v>13</v>
      </c>
      <c r="H188" s="355"/>
      <c r="I188" s="354">
        <v>11</v>
      </c>
      <c r="J188" s="352">
        <v>0</v>
      </c>
      <c r="K188" s="348">
        <f t="shared" si="2"/>
        <v>1</v>
      </c>
    </row>
    <row r="189" spans="1:11" x14ac:dyDescent="0.25">
      <c r="A189" s="353">
        <v>22435</v>
      </c>
      <c r="B189" s="354">
        <v>10</v>
      </c>
      <c r="C189" s="355">
        <v>6</v>
      </c>
      <c r="D189" s="355">
        <v>13</v>
      </c>
      <c r="E189" s="355">
        <v>5</v>
      </c>
      <c r="F189" s="355">
        <v>13</v>
      </c>
      <c r="G189" s="355">
        <v>13</v>
      </c>
      <c r="H189" s="355"/>
      <c r="I189" s="354">
        <v>10</v>
      </c>
      <c r="J189" s="352">
        <v>0</v>
      </c>
      <c r="K189" s="348">
        <f t="shared" si="2"/>
        <v>2</v>
      </c>
    </row>
    <row r="190" spans="1:11" x14ac:dyDescent="0.25">
      <c r="A190" s="353">
        <v>22436</v>
      </c>
      <c r="B190" s="354">
        <v>7</v>
      </c>
      <c r="C190" s="355">
        <v>11</v>
      </c>
      <c r="D190" s="355">
        <v>6</v>
      </c>
      <c r="E190" s="355">
        <v>5</v>
      </c>
      <c r="F190" s="355">
        <v>8</v>
      </c>
      <c r="G190" s="355">
        <v>5</v>
      </c>
      <c r="H190" s="355"/>
      <c r="I190" s="354">
        <v>7</v>
      </c>
      <c r="J190" s="352">
        <v>0</v>
      </c>
      <c r="K190" s="348">
        <f t="shared" si="2"/>
        <v>4</v>
      </c>
    </row>
    <row r="191" spans="1:11" x14ac:dyDescent="0.25">
      <c r="A191" s="353">
        <v>22437</v>
      </c>
      <c r="B191" s="354">
        <v>3.6</v>
      </c>
      <c r="C191" s="355">
        <v>0</v>
      </c>
      <c r="D191" s="355">
        <v>5</v>
      </c>
      <c r="E191" s="355">
        <v>0</v>
      </c>
      <c r="F191" s="355">
        <v>13</v>
      </c>
      <c r="G191" s="355">
        <v>0</v>
      </c>
      <c r="H191" s="355"/>
      <c r="I191" s="354">
        <v>3.6</v>
      </c>
      <c r="J191" s="352">
        <v>0</v>
      </c>
      <c r="K191" s="348">
        <f t="shared" si="2"/>
        <v>4</v>
      </c>
    </row>
    <row r="192" spans="1:11" x14ac:dyDescent="0.25">
      <c r="A192" s="353">
        <v>22438</v>
      </c>
      <c r="B192" s="354">
        <v>8.4</v>
      </c>
      <c r="C192" s="355">
        <v>0</v>
      </c>
      <c r="D192" s="355">
        <v>13</v>
      </c>
      <c r="E192" s="355">
        <v>5</v>
      </c>
      <c r="F192" s="355">
        <v>10</v>
      </c>
      <c r="G192" s="355">
        <v>14</v>
      </c>
      <c r="H192" s="355"/>
      <c r="I192" s="354">
        <v>8.4</v>
      </c>
      <c r="J192" s="352">
        <v>0</v>
      </c>
      <c r="K192" s="348">
        <f t="shared" si="2"/>
        <v>2</v>
      </c>
    </row>
    <row r="193" spans="1:11" x14ac:dyDescent="0.25">
      <c r="A193" s="353">
        <v>22439</v>
      </c>
      <c r="B193" s="354">
        <v>8</v>
      </c>
      <c r="C193" s="355">
        <v>13</v>
      </c>
      <c r="D193" s="355">
        <v>3</v>
      </c>
      <c r="E193" s="355">
        <v>6</v>
      </c>
      <c r="F193" s="355">
        <v>5</v>
      </c>
      <c r="G193" s="355">
        <v>13</v>
      </c>
      <c r="H193" s="355"/>
      <c r="I193" s="354">
        <v>8</v>
      </c>
      <c r="J193" s="352">
        <v>0</v>
      </c>
      <c r="K193" s="348">
        <f t="shared" si="2"/>
        <v>3</v>
      </c>
    </row>
    <row r="194" spans="1:11" x14ac:dyDescent="0.25">
      <c r="A194" s="353">
        <v>22440</v>
      </c>
      <c r="B194" s="354">
        <v>26</v>
      </c>
      <c r="C194" s="355">
        <v>29</v>
      </c>
      <c r="D194" s="355">
        <v>27</v>
      </c>
      <c r="E194" s="355">
        <v>26</v>
      </c>
      <c r="F194" s="355">
        <v>24</v>
      </c>
      <c r="G194" s="355">
        <v>24</v>
      </c>
      <c r="H194" s="355"/>
      <c r="I194" s="354">
        <v>26</v>
      </c>
      <c r="J194" s="352">
        <v>0</v>
      </c>
      <c r="K194" s="348">
        <f t="shared" si="2"/>
        <v>0</v>
      </c>
    </row>
    <row r="195" spans="1:11" x14ac:dyDescent="0.25">
      <c r="A195" s="353">
        <v>22441</v>
      </c>
      <c r="B195" s="354">
        <v>4</v>
      </c>
      <c r="C195" s="355">
        <v>6</v>
      </c>
      <c r="D195" s="355">
        <v>0</v>
      </c>
      <c r="E195" s="355">
        <v>8</v>
      </c>
      <c r="F195" s="355">
        <v>6</v>
      </c>
      <c r="G195" s="355">
        <v>0</v>
      </c>
      <c r="H195" s="355"/>
      <c r="I195" s="354">
        <v>4</v>
      </c>
      <c r="J195" s="352">
        <v>0</v>
      </c>
      <c r="K195" s="348">
        <f t="shared" ref="K195:K258" si="3">COUNTIF(C195:G195,"&lt;="&amp;IRR_MAXWIND)</f>
        <v>5</v>
      </c>
    </row>
    <row r="196" spans="1:11" x14ac:dyDescent="0.25">
      <c r="A196" s="353">
        <v>22442</v>
      </c>
      <c r="B196" s="354">
        <v>18.2</v>
      </c>
      <c r="C196" s="355">
        <v>19</v>
      </c>
      <c r="D196" s="355">
        <v>19</v>
      </c>
      <c r="E196" s="355">
        <v>13</v>
      </c>
      <c r="F196" s="355">
        <v>21</v>
      </c>
      <c r="G196" s="355">
        <v>19</v>
      </c>
      <c r="H196" s="355"/>
      <c r="I196" s="354">
        <v>18.2</v>
      </c>
      <c r="J196" s="352">
        <v>0</v>
      </c>
      <c r="K196" s="348">
        <f t="shared" si="3"/>
        <v>0</v>
      </c>
    </row>
    <row r="197" spans="1:11" x14ac:dyDescent="0.25">
      <c r="A197" s="353">
        <v>22443</v>
      </c>
      <c r="B197" s="354">
        <v>12</v>
      </c>
      <c r="C197" s="355">
        <v>11</v>
      </c>
      <c r="D197" s="355">
        <v>16</v>
      </c>
      <c r="E197" s="355">
        <v>14</v>
      </c>
      <c r="F197" s="355">
        <v>13</v>
      </c>
      <c r="G197" s="355">
        <v>6</v>
      </c>
      <c r="H197" s="355"/>
      <c r="I197" s="354">
        <v>12</v>
      </c>
      <c r="J197" s="352">
        <v>0</v>
      </c>
      <c r="K197" s="348">
        <f t="shared" si="3"/>
        <v>1</v>
      </c>
    </row>
    <row r="198" spans="1:11" x14ac:dyDescent="0.25">
      <c r="A198" s="353">
        <v>22444</v>
      </c>
      <c r="B198" s="354">
        <v>13.6</v>
      </c>
      <c r="C198" s="355">
        <v>13</v>
      </c>
      <c r="D198" s="355">
        <v>19</v>
      </c>
      <c r="E198" s="355">
        <v>10</v>
      </c>
      <c r="F198" s="355">
        <v>13</v>
      </c>
      <c r="G198" s="355">
        <v>13</v>
      </c>
      <c r="H198" s="355"/>
      <c r="I198" s="354">
        <v>13.6</v>
      </c>
      <c r="J198" s="352">
        <v>0</v>
      </c>
      <c r="K198" s="348">
        <f t="shared" si="3"/>
        <v>0</v>
      </c>
    </row>
    <row r="199" spans="1:11" x14ac:dyDescent="0.25">
      <c r="A199" s="353">
        <v>22445</v>
      </c>
      <c r="B199" s="354">
        <v>22.4</v>
      </c>
      <c r="C199" s="355">
        <v>23</v>
      </c>
      <c r="D199" s="355">
        <v>24</v>
      </c>
      <c r="E199" s="355">
        <v>23</v>
      </c>
      <c r="F199" s="355">
        <v>24</v>
      </c>
      <c r="G199" s="355">
        <v>18</v>
      </c>
      <c r="H199" s="355"/>
      <c r="I199" s="354">
        <v>22.4</v>
      </c>
      <c r="J199" s="352">
        <v>0</v>
      </c>
      <c r="K199" s="348">
        <f t="shared" si="3"/>
        <v>0</v>
      </c>
    </row>
    <row r="200" spans="1:11" x14ac:dyDescent="0.25">
      <c r="A200" s="353">
        <v>22446</v>
      </c>
      <c r="B200" s="354">
        <v>8.1999999999999993</v>
      </c>
      <c r="C200" s="355">
        <v>8</v>
      </c>
      <c r="D200" s="355">
        <v>10</v>
      </c>
      <c r="E200" s="355">
        <v>5</v>
      </c>
      <c r="F200" s="355">
        <v>8</v>
      </c>
      <c r="G200" s="355">
        <v>10</v>
      </c>
      <c r="H200" s="355"/>
      <c r="I200" s="354">
        <v>8.1999999999999993</v>
      </c>
      <c r="J200" s="352">
        <v>0</v>
      </c>
      <c r="K200" s="348">
        <f t="shared" si="3"/>
        <v>3</v>
      </c>
    </row>
    <row r="201" spans="1:11" x14ac:dyDescent="0.25">
      <c r="A201" s="353">
        <v>22447</v>
      </c>
      <c r="B201" s="354">
        <v>5.8</v>
      </c>
      <c r="C201" s="355">
        <v>10</v>
      </c>
      <c r="D201" s="355">
        <v>0</v>
      </c>
      <c r="E201" s="355">
        <v>3</v>
      </c>
      <c r="F201" s="355">
        <v>11</v>
      </c>
      <c r="G201" s="355">
        <v>5</v>
      </c>
      <c r="H201" s="355"/>
      <c r="I201" s="354">
        <v>5.8</v>
      </c>
      <c r="J201" s="352">
        <v>0</v>
      </c>
      <c r="K201" s="348">
        <f t="shared" si="3"/>
        <v>3</v>
      </c>
    </row>
    <row r="202" spans="1:11" x14ac:dyDescent="0.25">
      <c r="A202" s="353">
        <v>22448</v>
      </c>
      <c r="B202" s="354">
        <v>9.6</v>
      </c>
      <c r="C202" s="355">
        <v>11</v>
      </c>
      <c r="D202" s="355">
        <v>10</v>
      </c>
      <c r="E202" s="355">
        <v>13</v>
      </c>
      <c r="F202" s="355">
        <v>8</v>
      </c>
      <c r="G202" s="355">
        <v>6</v>
      </c>
      <c r="H202" s="355"/>
      <c r="I202" s="354">
        <v>9.6</v>
      </c>
      <c r="J202" s="352">
        <v>0</v>
      </c>
      <c r="K202" s="348">
        <f t="shared" si="3"/>
        <v>2</v>
      </c>
    </row>
    <row r="203" spans="1:11" x14ac:dyDescent="0.25">
      <c r="A203" s="353">
        <v>22449</v>
      </c>
      <c r="B203" s="354">
        <v>18.600000000000001</v>
      </c>
      <c r="C203" s="355">
        <v>14</v>
      </c>
      <c r="D203" s="355">
        <v>23</v>
      </c>
      <c r="E203" s="355">
        <v>21</v>
      </c>
      <c r="F203" s="355">
        <v>19</v>
      </c>
      <c r="G203" s="355">
        <v>16</v>
      </c>
      <c r="H203" s="355"/>
      <c r="I203" s="354">
        <v>18.600000000000001</v>
      </c>
      <c r="J203" s="352">
        <v>0</v>
      </c>
      <c r="K203" s="348">
        <f t="shared" si="3"/>
        <v>0</v>
      </c>
    </row>
    <row r="204" spans="1:11" x14ac:dyDescent="0.25">
      <c r="A204" s="353">
        <v>22450</v>
      </c>
      <c r="B204" s="354">
        <v>5.8</v>
      </c>
      <c r="C204" s="355">
        <v>10</v>
      </c>
      <c r="D204" s="355">
        <v>3</v>
      </c>
      <c r="E204" s="355">
        <v>3</v>
      </c>
      <c r="F204" s="355">
        <v>5</v>
      </c>
      <c r="G204" s="355">
        <v>8</v>
      </c>
      <c r="H204" s="355"/>
      <c r="I204" s="354">
        <v>5.8</v>
      </c>
      <c r="J204" s="352">
        <v>0</v>
      </c>
      <c r="K204" s="348">
        <f t="shared" si="3"/>
        <v>4</v>
      </c>
    </row>
    <row r="205" spans="1:11" x14ac:dyDescent="0.25">
      <c r="A205" s="353">
        <v>22451</v>
      </c>
      <c r="B205" s="354">
        <v>10.199999999999999</v>
      </c>
      <c r="C205" s="355">
        <v>19</v>
      </c>
      <c r="D205" s="355">
        <v>16</v>
      </c>
      <c r="E205" s="355">
        <v>13</v>
      </c>
      <c r="F205" s="355">
        <v>3</v>
      </c>
      <c r="G205" s="355">
        <v>0</v>
      </c>
      <c r="H205" s="355"/>
      <c r="I205" s="354">
        <v>10.199999999999999</v>
      </c>
      <c r="J205" s="352">
        <v>0</v>
      </c>
      <c r="K205" s="348">
        <f t="shared" si="3"/>
        <v>2</v>
      </c>
    </row>
    <row r="206" spans="1:11" x14ac:dyDescent="0.25">
      <c r="A206" s="353">
        <v>22452</v>
      </c>
      <c r="B206" s="354">
        <v>3.2</v>
      </c>
      <c r="C206" s="355">
        <v>3</v>
      </c>
      <c r="D206" s="355">
        <v>3</v>
      </c>
      <c r="E206" s="355">
        <v>0</v>
      </c>
      <c r="F206" s="355">
        <v>0</v>
      </c>
      <c r="G206" s="355">
        <v>10</v>
      </c>
      <c r="H206" s="355"/>
      <c r="I206" s="354">
        <v>3.2</v>
      </c>
      <c r="J206" s="352">
        <v>0</v>
      </c>
      <c r="K206" s="348">
        <f t="shared" si="3"/>
        <v>4</v>
      </c>
    </row>
    <row r="207" spans="1:11" x14ac:dyDescent="0.25">
      <c r="A207" s="353">
        <v>22453</v>
      </c>
      <c r="B207" s="354">
        <v>23.2</v>
      </c>
      <c r="C207" s="355">
        <v>24</v>
      </c>
      <c r="D207" s="355">
        <v>24</v>
      </c>
      <c r="E207" s="355">
        <v>19</v>
      </c>
      <c r="F207" s="355">
        <v>26</v>
      </c>
      <c r="G207" s="355">
        <v>23</v>
      </c>
      <c r="H207" s="355"/>
      <c r="I207" s="354">
        <v>23.2</v>
      </c>
      <c r="J207" s="352">
        <v>0</v>
      </c>
      <c r="K207" s="348">
        <f t="shared" si="3"/>
        <v>0</v>
      </c>
    </row>
    <row r="208" spans="1:11" x14ac:dyDescent="0.25">
      <c r="A208" s="353">
        <v>22454</v>
      </c>
      <c r="B208" s="354">
        <v>6</v>
      </c>
      <c r="C208" s="355">
        <v>10</v>
      </c>
      <c r="D208" s="355">
        <v>6</v>
      </c>
      <c r="E208" s="355">
        <v>8</v>
      </c>
      <c r="F208" s="355">
        <v>0</v>
      </c>
      <c r="G208" s="355">
        <v>6</v>
      </c>
      <c r="H208" s="355"/>
      <c r="I208" s="354">
        <v>6</v>
      </c>
      <c r="J208" s="352">
        <v>0</v>
      </c>
      <c r="K208" s="348">
        <f t="shared" si="3"/>
        <v>4</v>
      </c>
    </row>
    <row r="209" spans="1:11" x14ac:dyDescent="0.25">
      <c r="A209" s="353">
        <v>22455</v>
      </c>
      <c r="B209" s="354">
        <v>18</v>
      </c>
      <c r="C209" s="355">
        <v>18</v>
      </c>
      <c r="D209" s="355">
        <v>16</v>
      </c>
      <c r="E209" s="355">
        <v>23</v>
      </c>
      <c r="F209" s="355">
        <v>19</v>
      </c>
      <c r="G209" s="355">
        <v>14</v>
      </c>
      <c r="H209" s="355"/>
      <c r="I209" s="354">
        <v>18</v>
      </c>
      <c r="J209" s="352">
        <v>0</v>
      </c>
      <c r="K209" s="348">
        <f t="shared" si="3"/>
        <v>0</v>
      </c>
    </row>
    <row r="210" spans="1:11" x14ac:dyDescent="0.25">
      <c r="A210" s="353">
        <v>22456</v>
      </c>
      <c r="B210" s="354">
        <v>16.8</v>
      </c>
      <c r="C210" s="355">
        <v>26</v>
      </c>
      <c r="D210" s="355">
        <v>21</v>
      </c>
      <c r="E210" s="355">
        <v>11</v>
      </c>
      <c r="F210" s="355">
        <v>16</v>
      </c>
      <c r="G210" s="355">
        <v>10</v>
      </c>
      <c r="H210" s="355"/>
      <c r="I210" s="354">
        <v>16.8</v>
      </c>
      <c r="J210" s="352">
        <v>0</v>
      </c>
      <c r="K210" s="348">
        <f t="shared" si="3"/>
        <v>0</v>
      </c>
    </row>
    <row r="211" spans="1:11" x14ac:dyDescent="0.25">
      <c r="A211" s="353">
        <v>22457</v>
      </c>
      <c r="B211" s="354">
        <v>11.4</v>
      </c>
      <c r="C211" s="355">
        <v>0</v>
      </c>
      <c r="D211" s="355">
        <v>16</v>
      </c>
      <c r="E211" s="355">
        <v>19</v>
      </c>
      <c r="F211" s="355">
        <v>6</v>
      </c>
      <c r="G211" s="355">
        <v>16</v>
      </c>
      <c r="H211" s="355"/>
      <c r="I211" s="354">
        <v>11.4</v>
      </c>
      <c r="J211" s="352">
        <v>0</v>
      </c>
      <c r="K211" s="348">
        <f t="shared" si="3"/>
        <v>2</v>
      </c>
    </row>
    <row r="212" spans="1:11" x14ac:dyDescent="0.25">
      <c r="A212" s="353">
        <v>22458</v>
      </c>
      <c r="B212" s="354">
        <v>11</v>
      </c>
      <c r="C212" s="355">
        <v>0</v>
      </c>
      <c r="D212" s="355">
        <v>13</v>
      </c>
      <c r="E212" s="355">
        <v>13</v>
      </c>
      <c r="F212" s="355">
        <v>13</v>
      </c>
      <c r="G212" s="355">
        <v>16</v>
      </c>
      <c r="H212" s="355"/>
      <c r="I212" s="354">
        <v>11</v>
      </c>
      <c r="J212" s="352">
        <v>0</v>
      </c>
      <c r="K212" s="348">
        <f t="shared" si="3"/>
        <v>1</v>
      </c>
    </row>
    <row r="213" spans="1:11" x14ac:dyDescent="0.25">
      <c r="A213" s="353">
        <v>22459</v>
      </c>
      <c r="B213" s="354">
        <v>6.4</v>
      </c>
      <c r="C213" s="355">
        <v>0</v>
      </c>
      <c r="D213" s="355">
        <v>0</v>
      </c>
      <c r="E213" s="355">
        <v>13</v>
      </c>
      <c r="F213" s="355">
        <v>11</v>
      </c>
      <c r="G213" s="355">
        <v>8</v>
      </c>
      <c r="H213" s="355"/>
      <c r="I213" s="354">
        <v>6.4</v>
      </c>
      <c r="J213" s="352">
        <v>0</v>
      </c>
      <c r="K213" s="348">
        <f t="shared" si="3"/>
        <v>3</v>
      </c>
    </row>
    <row r="214" spans="1:11" x14ac:dyDescent="0.25">
      <c r="A214" s="353">
        <v>22460</v>
      </c>
      <c r="B214" s="354">
        <v>5.4</v>
      </c>
      <c r="C214" s="355">
        <v>6</v>
      </c>
      <c r="D214" s="355">
        <v>11</v>
      </c>
      <c r="E214" s="355">
        <v>5</v>
      </c>
      <c r="F214" s="355">
        <v>5</v>
      </c>
      <c r="G214" s="355">
        <v>0</v>
      </c>
      <c r="H214" s="355"/>
      <c r="I214" s="354">
        <v>5.4</v>
      </c>
      <c r="J214" s="352">
        <v>0</v>
      </c>
      <c r="K214" s="348">
        <f t="shared" si="3"/>
        <v>4</v>
      </c>
    </row>
    <row r="215" spans="1:11" x14ac:dyDescent="0.25">
      <c r="A215" s="353">
        <v>22461</v>
      </c>
      <c r="B215" s="354">
        <v>8.8000000000000007</v>
      </c>
      <c r="C215" s="355">
        <v>6</v>
      </c>
      <c r="D215" s="355">
        <v>8</v>
      </c>
      <c r="E215" s="355">
        <v>3</v>
      </c>
      <c r="F215" s="355">
        <v>6</v>
      </c>
      <c r="G215" s="355">
        <v>21</v>
      </c>
      <c r="H215" s="355"/>
      <c r="I215" s="354">
        <v>8.8000000000000007</v>
      </c>
      <c r="J215" s="352">
        <v>0</v>
      </c>
      <c r="K215" s="348">
        <f t="shared" si="3"/>
        <v>4</v>
      </c>
    </row>
    <row r="216" spans="1:11" x14ac:dyDescent="0.25">
      <c r="A216" s="353">
        <v>22462</v>
      </c>
      <c r="B216" s="354">
        <v>25.4</v>
      </c>
      <c r="C216" s="355">
        <v>16</v>
      </c>
      <c r="D216" s="355">
        <v>24</v>
      </c>
      <c r="E216" s="355">
        <v>23</v>
      </c>
      <c r="F216" s="355">
        <v>32</v>
      </c>
      <c r="G216" s="355">
        <v>32</v>
      </c>
      <c r="H216" s="355"/>
      <c r="I216" s="354">
        <v>25.4</v>
      </c>
      <c r="J216" s="352">
        <v>0</v>
      </c>
      <c r="K216" s="348">
        <f t="shared" si="3"/>
        <v>0</v>
      </c>
    </row>
    <row r="217" spans="1:11" x14ac:dyDescent="0.25">
      <c r="A217" s="353">
        <v>22463</v>
      </c>
      <c r="B217" s="354">
        <v>18</v>
      </c>
      <c r="C217" s="355">
        <v>13</v>
      </c>
      <c r="D217" s="355">
        <v>16</v>
      </c>
      <c r="E217" s="355">
        <v>19</v>
      </c>
      <c r="F217" s="355">
        <v>19</v>
      </c>
      <c r="G217" s="355">
        <v>23</v>
      </c>
      <c r="H217" s="355"/>
      <c r="I217" s="354">
        <v>18</v>
      </c>
      <c r="J217" s="352">
        <v>0</v>
      </c>
      <c r="K217" s="348">
        <f t="shared" si="3"/>
        <v>0</v>
      </c>
    </row>
    <row r="218" spans="1:11" x14ac:dyDescent="0.25">
      <c r="A218" s="353">
        <v>22464</v>
      </c>
      <c r="B218" s="354">
        <v>11.8</v>
      </c>
      <c r="C218" s="355">
        <v>14</v>
      </c>
      <c r="D218" s="355">
        <v>16</v>
      </c>
      <c r="E218" s="355">
        <v>6</v>
      </c>
      <c r="F218" s="355">
        <v>10</v>
      </c>
      <c r="G218" s="355">
        <v>13</v>
      </c>
      <c r="H218" s="355"/>
      <c r="I218" s="354">
        <v>11.8</v>
      </c>
      <c r="J218" s="352">
        <v>0</v>
      </c>
      <c r="K218" s="348">
        <f t="shared" si="3"/>
        <v>1</v>
      </c>
    </row>
    <row r="219" spans="1:11" x14ac:dyDescent="0.25">
      <c r="A219" s="353">
        <v>22465</v>
      </c>
      <c r="B219" s="354">
        <v>11.2</v>
      </c>
      <c r="C219" s="355">
        <v>16</v>
      </c>
      <c r="D219" s="355">
        <v>16</v>
      </c>
      <c r="E219" s="355">
        <v>18</v>
      </c>
      <c r="F219" s="355">
        <v>6</v>
      </c>
      <c r="G219" s="355">
        <v>0</v>
      </c>
      <c r="H219" s="355"/>
      <c r="I219" s="354">
        <v>11.2</v>
      </c>
      <c r="J219" s="352">
        <v>0</v>
      </c>
      <c r="K219" s="348">
        <f t="shared" si="3"/>
        <v>2</v>
      </c>
    </row>
    <row r="220" spans="1:11" x14ac:dyDescent="0.25">
      <c r="A220" s="353">
        <v>22466</v>
      </c>
      <c r="B220" s="354">
        <v>11.8</v>
      </c>
      <c r="C220" s="355">
        <v>11</v>
      </c>
      <c r="D220" s="355">
        <v>16</v>
      </c>
      <c r="E220" s="355">
        <v>13</v>
      </c>
      <c r="F220" s="355">
        <v>8</v>
      </c>
      <c r="G220" s="355">
        <v>11</v>
      </c>
      <c r="H220" s="355"/>
      <c r="I220" s="354">
        <v>11.8</v>
      </c>
      <c r="J220" s="352">
        <v>0</v>
      </c>
      <c r="K220" s="348">
        <f t="shared" si="3"/>
        <v>1</v>
      </c>
    </row>
    <row r="221" spans="1:11" x14ac:dyDescent="0.25">
      <c r="A221" s="353">
        <v>22467</v>
      </c>
      <c r="B221" s="354">
        <v>12.4</v>
      </c>
      <c r="C221" s="355">
        <v>8</v>
      </c>
      <c r="D221" s="355">
        <v>14</v>
      </c>
      <c r="E221" s="355">
        <v>16</v>
      </c>
      <c r="F221" s="355">
        <v>8</v>
      </c>
      <c r="G221" s="355">
        <v>16</v>
      </c>
      <c r="H221" s="355"/>
      <c r="I221" s="354">
        <v>12.4</v>
      </c>
      <c r="J221" s="352">
        <v>0</v>
      </c>
      <c r="K221" s="348">
        <f t="shared" si="3"/>
        <v>2</v>
      </c>
    </row>
    <row r="222" spans="1:11" x14ac:dyDescent="0.25">
      <c r="A222" s="353">
        <v>22468</v>
      </c>
      <c r="B222" s="354">
        <v>5.6</v>
      </c>
      <c r="C222" s="355">
        <v>14</v>
      </c>
      <c r="D222" s="355">
        <v>8</v>
      </c>
      <c r="E222" s="355">
        <v>0</v>
      </c>
      <c r="F222" s="355">
        <v>6</v>
      </c>
      <c r="G222" s="355">
        <v>0</v>
      </c>
      <c r="H222" s="355"/>
      <c r="I222" s="354">
        <v>5.6</v>
      </c>
      <c r="J222" s="352">
        <v>0</v>
      </c>
      <c r="K222" s="348">
        <f t="shared" si="3"/>
        <v>4</v>
      </c>
    </row>
    <row r="223" spans="1:11" x14ac:dyDescent="0.25">
      <c r="A223" s="353">
        <v>22469</v>
      </c>
      <c r="B223" s="354">
        <v>8.1999999999999993</v>
      </c>
      <c r="C223" s="355">
        <v>6</v>
      </c>
      <c r="D223" s="355">
        <v>6</v>
      </c>
      <c r="E223" s="355">
        <v>8</v>
      </c>
      <c r="F223" s="355">
        <v>10</v>
      </c>
      <c r="G223" s="355">
        <v>11</v>
      </c>
      <c r="H223" s="355"/>
      <c r="I223" s="354">
        <v>8.1999999999999993</v>
      </c>
      <c r="J223" s="352">
        <v>0</v>
      </c>
      <c r="K223" s="348">
        <f t="shared" si="3"/>
        <v>3</v>
      </c>
    </row>
    <row r="224" spans="1:11" x14ac:dyDescent="0.25">
      <c r="A224" s="353">
        <v>22470</v>
      </c>
      <c r="B224" s="354">
        <v>16.399999999999999</v>
      </c>
      <c r="C224" s="355">
        <v>42</v>
      </c>
      <c r="D224" s="355">
        <v>13</v>
      </c>
      <c r="E224" s="355">
        <v>19</v>
      </c>
      <c r="F224" s="355">
        <v>0</v>
      </c>
      <c r="G224" s="355">
        <v>8</v>
      </c>
      <c r="H224" s="355"/>
      <c r="I224" s="354">
        <v>16.399999999999999</v>
      </c>
      <c r="J224" s="352">
        <v>0</v>
      </c>
      <c r="K224" s="348">
        <f t="shared" si="3"/>
        <v>2</v>
      </c>
    </row>
    <row r="225" spans="1:11" x14ac:dyDescent="0.25">
      <c r="A225" s="353">
        <v>22471</v>
      </c>
      <c r="B225" s="354">
        <v>17.399999999999999</v>
      </c>
      <c r="C225" s="355">
        <v>19</v>
      </c>
      <c r="D225" s="355">
        <v>11</v>
      </c>
      <c r="E225" s="355">
        <v>13</v>
      </c>
      <c r="F225" s="355">
        <v>21</v>
      </c>
      <c r="G225" s="355">
        <v>23</v>
      </c>
      <c r="H225" s="355"/>
      <c r="I225" s="354">
        <v>17.399999999999999</v>
      </c>
      <c r="J225" s="352">
        <v>0</v>
      </c>
      <c r="K225" s="348">
        <f t="shared" si="3"/>
        <v>0</v>
      </c>
    </row>
    <row r="226" spans="1:11" x14ac:dyDescent="0.25">
      <c r="A226" s="353">
        <v>22472</v>
      </c>
      <c r="B226" s="354">
        <v>18.8</v>
      </c>
      <c r="C226" s="355">
        <v>16</v>
      </c>
      <c r="D226" s="355">
        <v>19</v>
      </c>
      <c r="E226" s="355">
        <v>21</v>
      </c>
      <c r="F226" s="355">
        <v>19</v>
      </c>
      <c r="G226" s="355">
        <v>19</v>
      </c>
      <c r="H226" s="355"/>
      <c r="I226" s="354">
        <v>18.8</v>
      </c>
      <c r="J226" s="352">
        <v>0</v>
      </c>
      <c r="K226" s="348">
        <f t="shared" si="3"/>
        <v>0</v>
      </c>
    </row>
    <row r="227" spans="1:11" x14ac:dyDescent="0.25">
      <c r="A227" s="353">
        <v>22473</v>
      </c>
      <c r="B227" s="354">
        <v>12</v>
      </c>
      <c r="C227" s="355">
        <v>10</v>
      </c>
      <c r="D227" s="355">
        <v>13</v>
      </c>
      <c r="E227" s="355">
        <v>13</v>
      </c>
      <c r="F227" s="355">
        <v>10</v>
      </c>
      <c r="G227" s="355">
        <v>14</v>
      </c>
      <c r="H227" s="355"/>
      <c r="I227" s="354">
        <v>12</v>
      </c>
      <c r="J227" s="352">
        <v>0</v>
      </c>
      <c r="K227" s="348">
        <f t="shared" si="3"/>
        <v>0</v>
      </c>
    </row>
    <row r="228" spans="1:11" x14ac:dyDescent="0.25">
      <c r="A228" s="353">
        <v>22474</v>
      </c>
      <c r="B228" s="354">
        <v>6.4</v>
      </c>
      <c r="C228" s="355">
        <v>6</v>
      </c>
      <c r="D228" s="355">
        <v>13</v>
      </c>
      <c r="E228" s="355">
        <v>5</v>
      </c>
      <c r="F228" s="355">
        <v>3</v>
      </c>
      <c r="G228" s="355">
        <v>5</v>
      </c>
      <c r="H228" s="355"/>
      <c r="I228" s="354">
        <v>6.4</v>
      </c>
      <c r="J228" s="352">
        <v>0</v>
      </c>
      <c r="K228" s="348">
        <f t="shared" si="3"/>
        <v>4</v>
      </c>
    </row>
    <row r="229" spans="1:11" x14ac:dyDescent="0.25">
      <c r="A229" s="353">
        <v>22475</v>
      </c>
      <c r="B229" s="354">
        <v>1.8</v>
      </c>
      <c r="C229" s="355">
        <v>0</v>
      </c>
      <c r="D229" s="355">
        <v>0</v>
      </c>
      <c r="E229" s="355">
        <v>3</v>
      </c>
      <c r="F229" s="355">
        <v>0</v>
      </c>
      <c r="G229" s="355">
        <v>6</v>
      </c>
      <c r="H229" s="355"/>
      <c r="I229" s="354">
        <v>1.8</v>
      </c>
      <c r="J229" s="352">
        <v>0</v>
      </c>
      <c r="K229" s="348">
        <f t="shared" si="3"/>
        <v>5</v>
      </c>
    </row>
    <row r="230" spans="1:11" x14ac:dyDescent="0.25">
      <c r="A230" s="353">
        <v>22476</v>
      </c>
      <c r="B230" s="354">
        <v>6.2</v>
      </c>
      <c r="C230" s="355">
        <v>13</v>
      </c>
      <c r="D230" s="355">
        <v>8</v>
      </c>
      <c r="E230" s="355">
        <v>5</v>
      </c>
      <c r="F230" s="355">
        <v>0</v>
      </c>
      <c r="G230" s="355">
        <v>5</v>
      </c>
      <c r="H230" s="355"/>
      <c r="I230" s="354">
        <v>6.2</v>
      </c>
      <c r="J230" s="352">
        <v>0</v>
      </c>
      <c r="K230" s="348">
        <f t="shared" si="3"/>
        <v>4</v>
      </c>
    </row>
    <row r="231" spans="1:11" x14ac:dyDescent="0.25">
      <c r="A231" s="353">
        <v>22477</v>
      </c>
      <c r="B231" s="354">
        <v>25.8</v>
      </c>
      <c r="C231" s="355">
        <v>26</v>
      </c>
      <c r="D231" s="355">
        <v>29</v>
      </c>
      <c r="E231" s="355">
        <v>16</v>
      </c>
      <c r="F231" s="355">
        <v>29</v>
      </c>
      <c r="G231" s="355">
        <v>29</v>
      </c>
      <c r="H231" s="355"/>
      <c r="I231" s="354">
        <v>25.8</v>
      </c>
      <c r="J231" s="352">
        <v>0</v>
      </c>
      <c r="K231" s="348">
        <f t="shared" si="3"/>
        <v>0</v>
      </c>
    </row>
    <row r="232" spans="1:11" x14ac:dyDescent="0.25">
      <c r="A232" s="353">
        <v>22478</v>
      </c>
      <c r="B232" s="354">
        <v>9.4</v>
      </c>
      <c r="C232" s="355">
        <v>10</v>
      </c>
      <c r="D232" s="355">
        <v>0</v>
      </c>
      <c r="E232" s="355">
        <v>5</v>
      </c>
      <c r="F232" s="355">
        <v>16</v>
      </c>
      <c r="G232" s="355">
        <v>16</v>
      </c>
      <c r="H232" s="355"/>
      <c r="I232" s="354">
        <v>9.4</v>
      </c>
      <c r="J232" s="352">
        <v>0</v>
      </c>
      <c r="K232" s="348">
        <f t="shared" si="3"/>
        <v>2</v>
      </c>
    </row>
    <row r="233" spans="1:11" x14ac:dyDescent="0.25">
      <c r="A233" s="353">
        <v>22479</v>
      </c>
      <c r="B233" s="354">
        <v>19</v>
      </c>
      <c r="C233" s="355">
        <v>23</v>
      </c>
      <c r="D233" s="355">
        <v>19</v>
      </c>
      <c r="E233" s="355">
        <v>16</v>
      </c>
      <c r="F233" s="355">
        <v>18</v>
      </c>
      <c r="G233" s="355">
        <v>19</v>
      </c>
      <c r="H233" s="355"/>
      <c r="I233" s="354">
        <v>19</v>
      </c>
      <c r="J233" s="352">
        <v>0</v>
      </c>
      <c r="K233" s="348">
        <f t="shared" si="3"/>
        <v>0</v>
      </c>
    </row>
    <row r="234" spans="1:11" x14ac:dyDescent="0.25">
      <c r="A234" s="353">
        <v>22480</v>
      </c>
      <c r="B234" s="354">
        <v>11.2</v>
      </c>
      <c r="C234" s="355">
        <v>16</v>
      </c>
      <c r="D234" s="355">
        <v>3</v>
      </c>
      <c r="E234" s="355">
        <v>3</v>
      </c>
      <c r="F234" s="355">
        <v>16</v>
      </c>
      <c r="G234" s="355">
        <v>18</v>
      </c>
      <c r="H234" s="355"/>
      <c r="I234" s="354">
        <v>11.2</v>
      </c>
      <c r="J234" s="352">
        <v>0</v>
      </c>
      <c r="K234" s="348">
        <f t="shared" si="3"/>
        <v>2</v>
      </c>
    </row>
    <row r="235" spans="1:11" x14ac:dyDescent="0.25">
      <c r="A235" s="353">
        <v>22481</v>
      </c>
      <c r="B235" s="354">
        <v>8.8000000000000007</v>
      </c>
      <c r="C235" s="355">
        <v>3</v>
      </c>
      <c r="D235" s="355">
        <v>6</v>
      </c>
      <c r="E235" s="355">
        <v>3</v>
      </c>
      <c r="F235" s="355">
        <v>19</v>
      </c>
      <c r="G235" s="355">
        <v>13</v>
      </c>
      <c r="H235" s="355"/>
      <c r="I235" s="354">
        <v>8.8000000000000007</v>
      </c>
      <c r="J235" s="352">
        <v>0</v>
      </c>
      <c r="K235" s="348">
        <f t="shared" si="3"/>
        <v>3</v>
      </c>
    </row>
    <row r="236" spans="1:11" x14ac:dyDescent="0.25">
      <c r="A236" s="353">
        <v>22482</v>
      </c>
      <c r="B236" s="354">
        <v>12.4</v>
      </c>
      <c r="C236" s="355">
        <v>14</v>
      </c>
      <c r="D236" s="355">
        <v>10</v>
      </c>
      <c r="E236" s="355">
        <v>10</v>
      </c>
      <c r="F236" s="355">
        <v>14</v>
      </c>
      <c r="G236" s="355">
        <v>14</v>
      </c>
      <c r="H236" s="355"/>
      <c r="I236" s="354">
        <v>12.4</v>
      </c>
      <c r="J236" s="352">
        <v>0</v>
      </c>
      <c r="K236" s="348">
        <f t="shared" si="3"/>
        <v>0</v>
      </c>
    </row>
    <row r="237" spans="1:11" x14ac:dyDescent="0.25">
      <c r="A237" s="353">
        <v>22483</v>
      </c>
      <c r="B237" s="354">
        <v>6.2</v>
      </c>
      <c r="C237" s="355">
        <v>6</v>
      </c>
      <c r="D237" s="355">
        <v>8</v>
      </c>
      <c r="E237" s="355">
        <v>6</v>
      </c>
      <c r="F237" s="355">
        <v>6</v>
      </c>
      <c r="G237" s="355">
        <v>5</v>
      </c>
      <c r="H237" s="355"/>
      <c r="I237" s="354">
        <v>6.2</v>
      </c>
      <c r="J237" s="352">
        <v>0</v>
      </c>
      <c r="K237" s="348">
        <f t="shared" si="3"/>
        <v>5</v>
      </c>
    </row>
    <row r="238" spans="1:11" x14ac:dyDescent="0.25">
      <c r="A238" s="353">
        <v>22484</v>
      </c>
      <c r="B238" s="354">
        <v>11.2</v>
      </c>
      <c r="C238" s="355">
        <v>10</v>
      </c>
      <c r="D238" s="355">
        <v>8</v>
      </c>
      <c r="E238" s="355">
        <v>10</v>
      </c>
      <c r="F238" s="355">
        <v>14</v>
      </c>
      <c r="G238" s="355">
        <v>14</v>
      </c>
      <c r="H238" s="355"/>
      <c r="I238" s="354">
        <v>11.2</v>
      </c>
      <c r="J238" s="352">
        <v>0</v>
      </c>
      <c r="K238" s="348">
        <f t="shared" si="3"/>
        <v>1</v>
      </c>
    </row>
    <row r="239" spans="1:11" x14ac:dyDescent="0.25">
      <c r="A239" s="353">
        <v>22485</v>
      </c>
      <c r="B239" s="354">
        <v>6</v>
      </c>
      <c r="C239" s="355">
        <v>0</v>
      </c>
      <c r="D239" s="355">
        <v>8</v>
      </c>
      <c r="E239" s="355">
        <v>14</v>
      </c>
      <c r="F239" s="355">
        <v>8</v>
      </c>
      <c r="G239" s="355">
        <v>0</v>
      </c>
      <c r="H239" s="355"/>
      <c r="I239" s="354">
        <v>6</v>
      </c>
      <c r="J239" s="352">
        <v>0</v>
      </c>
      <c r="K239" s="348">
        <f t="shared" si="3"/>
        <v>4</v>
      </c>
    </row>
    <row r="240" spans="1:11" x14ac:dyDescent="0.25">
      <c r="A240" s="353">
        <v>22486</v>
      </c>
      <c r="B240" s="354">
        <v>27.8</v>
      </c>
      <c r="C240" s="355">
        <v>32</v>
      </c>
      <c r="D240" s="355">
        <v>32</v>
      </c>
      <c r="E240" s="355">
        <v>35</v>
      </c>
      <c r="F240" s="355">
        <v>19</v>
      </c>
      <c r="G240" s="355">
        <v>21</v>
      </c>
      <c r="H240" s="355"/>
      <c r="I240" s="354">
        <v>27.8</v>
      </c>
      <c r="J240" s="352">
        <v>0</v>
      </c>
      <c r="K240" s="348">
        <f t="shared" si="3"/>
        <v>0</v>
      </c>
    </row>
    <row r="241" spans="1:11" x14ac:dyDescent="0.25">
      <c r="A241" s="353">
        <v>22487</v>
      </c>
      <c r="B241" s="354">
        <v>20.2</v>
      </c>
      <c r="C241" s="355">
        <v>27</v>
      </c>
      <c r="D241" s="355">
        <v>23</v>
      </c>
      <c r="E241" s="355">
        <v>16</v>
      </c>
      <c r="F241" s="355">
        <v>16</v>
      </c>
      <c r="G241" s="355">
        <v>19</v>
      </c>
      <c r="H241" s="355"/>
      <c r="I241" s="354">
        <v>20.2</v>
      </c>
      <c r="J241" s="352">
        <v>0</v>
      </c>
      <c r="K241" s="348">
        <f t="shared" si="3"/>
        <v>0</v>
      </c>
    </row>
    <row r="242" spans="1:11" x14ac:dyDescent="0.25">
      <c r="A242" s="353">
        <v>22488</v>
      </c>
      <c r="B242" s="354">
        <v>9.4</v>
      </c>
      <c r="C242" s="355">
        <v>5</v>
      </c>
      <c r="D242" s="355">
        <v>6</v>
      </c>
      <c r="E242" s="355">
        <v>10</v>
      </c>
      <c r="F242" s="355">
        <v>13</v>
      </c>
      <c r="G242" s="355">
        <v>13</v>
      </c>
      <c r="H242" s="355"/>
      <c r="I242" s="354">
        <v>9.4</v>
      </c>
      <c r="J242" s="352">
        <v>0</v>
      </c>
      <c r="K242" s="348">
        <f t="shared" si="3"/>
        <v>2</v>
      </c>
    </row>
    <row r="243" spans="1:11" x14ac:dyDescent="0.25">
      <c r="A243" s="353">
        <v>22489</v>
      </c>
      <c r="B243" s="354">
        <v>29.2</v>
      </c>
      <c r="C243" s="355">
        <v>19</v>
      </c>
      <c r="D243" s="355">
        <v>34</v>
      </c>
      <c r="E243" s="355">
        <v>32</v>
      </c>
      <c r="F243" s="355">
        <v>32</v>
      </c>
      <c r="G243" s="355">
        <v>29</v>
      </c>
      <c r="H243" s="355"/>
      <c r="I243" s="354">
        <v>29.2</v>
      </c>
      <c r="J243" s="352">
        <v>0</v>
      </c>
      <c r="K243" s="348">
        <f t="shared" si="3"/>
        <v>0</v>
      </c>
    </row>
    <row r="244" spans="1:11" x14ac:dyDescent="0.25">
      <c r="A244" s="353">
        <v>22490</v>
      </c>
      <c r="B244" s="354">
        <v>10.4</v>
      </c>
      <c r="C244" s="355">
        <v>10</v>
      </c>
      <c r="D244" s="355">
        <v>11</v>
      </c>
      <c r="E244" s="355">
        <v>10</v>
      </c>
      <c r="F244" s="355">
        <v>13</v>
      </c>
      <c r="G244" s="355">
        <v>8</v>
      </c>
      <c r="H244" s="355"/>
      <c r="I244" s="354">
        <v>10.4</v>
      </c>
      <c r="J244" s="352">
        <v>0</v>
      </c>
      <c r="K244" s="348">
        <f t="shared" si="3"/>
        <v>1</v>
      </c>
    </row>
    <row r="245" spans="1:11" x14ac:dyDescent="0.25">
      <c r="A245" s="353">
        <v>22491</v>
      </c>
      <c r="B245" s="354">
        <v>2.2000000000000002</v>
      </c>
      <c r="C245" s="355">
        <v>0</v>
      </c>
      <c r="D245" s="355">
        <v>11</v>
      </c>
      <c r="E245" s="355">
        <v>0</v>
      </c>
      <c r="F245" s="355">
        <v>0</v>
      </c>
      <c r="G245" s="355">
        <v>0</v>
      </c>
      <c r="H245" s="355"/>
      <c r="I245" s="354">
        <v>2.2000000000000002</v>
      </c>
      <c r="J245" s="352">
        <v>0</v>
      </c>
      <c r="K245" s="348">
        <f t="shared" si="3"/>
        <v>4</v>
      </c>
    </row>
    <row r="246" spans="1:11" x14ac:dyDescent="0.25">
      <c r="A246" s="353">
        <v>22492</v>
      </c>
      <c r="B246" s="354">
        <v>10.6</v>
      </c>
      <c r="C246" s="355">
        <v>8</v>
      </c>
      <c r="D246" s="355">
        <v>11</v>
      </c>
      <c r="E246" s="355">
        <v>13</v>
      </c>
      <c r="F246" s="355">
        <v>13</v>
      </c>
      <c r="G246" s="355">
        <v>8</v>
      </c>
      <c r="H246" s="355"/>
      <c r="I246" s="354">
        <v>10.6</v>
      </c>
      <c r="J246" s="352">
        <v>0</v>
      </c>
      <c r="K246" s="348">
        <f t="shared" si="3"/>
        <v>2</v>
      </c>
    </row>
    <row r="247" spans="1:11" x14ac:dyDescent="0.25">
      <c r="A247" s="353">
        <v>22493</v>
      </c>
      <c r="B247" s="354">
        <v>16.8</v>
      </c>
      <c r="C247" s="355">
        <v>16</v>
      </c>
      <c r="D247" s="355">
        <v>16</v>
      </c>
      <c r="E247" s="355">
        <v>16</v>
      </c>
      <c r="F247" s="355">
        <v>18</v>
      </c>
      <c r="G247" s="355">
        <v>18</v>
      </c>
      <c r="H247" s="355"/>
      <c r="I247" s="354">
        <v>16.8</v>
      </c>
      <c r="J247" s="352">
        <v>0</v>
      </c>
      <c r="K247" s="348">
        <f t="shared" si="3"/>
        <v>0</v>
      </c>
    </row>
    <row r="248" spans="1:11" x14ac:dyDescent="0.25">
      <c r="A248" s="353">
        <v>22494</v>
      </c>
      <c r="B248" s="354">
        <v>10.199999999999999</v>
      </c>
      <c r="C248" s="355">
        <v>11</v>
      </c>
      <c r="D248" s="355">
        <v>13</v>
      </c>
      <c r="E248" s="355">
        <v>11</v>
      </c>
      <c r="F248" s="355">
        <v>5</v>
      </c>
      <c r="G248" s="355">
        <v>11</v>
      </c>
      <c r="H248" s="355"/>
      <c r="I248" s="354">
        <v>10.199999999999999</v>
      </c>
      <c r="J248" s="352">
        <v>0</v>
      </c>
      <c r="K248" s="348">
        <f t="shared" si="3"/>
        <v>1</v>
      </c>
    </row>
    <row r="249" spans="1:11" x14ac:dyDescent="0.25">
      <c r="A249" s="353">
        <v>22495</v>
      </c>
      <c r="B249" s="354">
        <v>7.2</v>
      </c>
      <c r="C249" s="355">
        <v>6</v>
      </c>
      <c r="D249" s="355">
        <v>8</v>
      </c>
      <c r="E249" s="355">
        <v>5</v>
      </c>
      <c r="F249" s="355">
        <v>11</v>
      </c>
      <c r="G249" s="355">
        <v>6</v>
      </c>
      <c r="H249" s="355"/>
      <c r="I249" s="354">
        <v>7.2</v>
      </c>
      <c r="J249" s="352">
        <v>0</v>
      </c>
      <c r="K249" s="348">
        <f t="shared" si="3"/>
        <v>4</v>
      </c>
    </row>
    <row r="250" spans="1:11" x14ac:dyDescent="0.25">
      <c r="A250" s="353">
        <v>22496</v>
      </c>
      <c r="B250" s="354">
        <v>16</v>
      </c>
      <c r="C250" s="355">
        <v>16</v>
      </c>
      <c r="D250" s="355">
        <v>16</v>
      </c>
      <c r="E250" s="355">
        <v>16</v>
      </c>
      <c r="F250" s="355">
        <v>13</v>
      </c>
      <c r="G250" s="355">
        <v>19</v>
      </c>
      <c r="H250" s="355"/>
      <c r="I250" s="354">
        <v>16</v>
      </c>
      <c r="J250" s="352">
        <v>0</v>
      </c>
      <c r="K250" s="348">
        <f t="shared" si="3"/>
        <v>0</v>
      </c>
    </row>
    <row r="251" spans="1:11" x14ac:dyDescent="0.25">
      <c r="A251" s="353">
        <v>22497</v>
      </c>
      <c r="B251" s="354">
        <v>10.6</v>
      </c>
      <c r="C251" s="355">
        <v>6</v>
      </c>
      <c r="D251" s="355">
        <v>6</v>
      </c>
      <c r="E251" s="355">
        <v>19</v>
      </c>
      <c r="F251" s="355">
        <v>6</v>
      </c>
      <c r="G251" s="355">
        <v>16</v>
      </c>
      <c r="H251" s="355"/>
      <c r="I251" s="354">
        <v>10.6</v>
      </c>
      <c r="J251" s="352">
        <v>0</v>
      </c>
      <c r="K251" s="348">
        <f t="shared" si="3"/>
        <v>3</v>
      </c>
    </row>
    <row r="252" spans="1:11" x14ac:dyDescent="0.25">
      <c r="A252" s="353">
        <v>22498</v>
      </c>
      <c r="B252" s="354">
        <v>14</v>
      </c>
      <c r="C252" s="355">
        <v>14</v>
      </c>
      <c r="D252" s="355">
        <v>19</v>
      </c>
      <c r="E252" s="355">
        <v>19</v>
      </c>
      <c r="F252" s="355">
        <v>10</v>
      </c>
      <c r="G252" s="355">
        <v>8</v>
      </c>
      <c r="H252" s="355"/>
      <c r="I252" s="354">
        <v>14</v>
      </c>
      <c r="J252" s="352">
        <v>0</v>
      </c>
      <c r="K252" s="348">
        <f t="shared" si="3"/>
        <v>1</v>
      </c>
    </row>
    <row r="253" spans="1:11" x14ac:dyDescent="0.25">
      <c r="A253" s="353">
        <v>22499</v>
      </c>
      <c r="B253" s="354">
        <v>21.6</v>
      </c>
      <c r="C253" s="355">
        <v>29</v>
      </c>
      <c r="D253" s="355">
        <v>26</v>
      </c>
      <c r="E253" s="355">
        <v>21</v>
      </c>
      <c r="F253" s="355">
        <v>13</v>
      </c>
      <c r="G253" s="355">
        <v>19</v>
      </c>
      <c r="H253" s="355"/>
      <c r="I253" s="354">
        <v>21.6</v>
      </c>
      <c r="J253" s="352">
        <v>0</v>
      </c>
      <c r="K253" s="348">
        <f t="shared" si="3"/>
        <v>0</v>
      </c>
    </row>
    <row r="254" spans="1:11" x14ac:dyDescent="0.25">
      <c r="A254" s="353">
        <v>22500</v>
      </c>
      <c r="B254" s="354">
        <v>7.6</v>
      </c>
      <c r="C254" s="355">
        <v>19</v>
      </c>
      <c r="D254" s="355">
        <v>14</v>
      </c>
      <c r="E254" s="355">
        <v>5</v>
      </c>
      <c r="F254" s="355">
        <v>0</v>
      </c>
      <c r="G254" s="355">
        <v>0</v>
      </c>
      <c r="H254" s="355"/>
      <c r="I254" s="354">
        <v>7.6</v>
      </c>
      <c r="J254" s="352">
        <v>0</v>
      </c>
      <c r="K254" s="348">
        <f t="shared" si="3"/>
        <v>3</v>
      </c>
    </row>
    <row r="255" spans="1:11" x14ac:dyDescent="0.25">
      <c r="A255" s="353">
        <v>22501</v>
      </c>
      <c r="B255" s="354">
        <v>12</v>
      </c>
      <c r="C255" s="355">
        <v>10</v>
      </c>
      <c r="D255" s="355">
        <v>8</v>
      </c>
      <c r="E255" s="355">
        <v>0</v>
      </c>
      <c r="F255" s="355">
        <v>16</v>
      </c>
      <c r="G255" s="355">
        <v>26</v>
      </c>
      <c r="H255" s="355"/>
      <c r="I255" s="354">
        <v>12</v>
      </c>
      <c r="J255" s="352">
        <v>0</v>
      </c>
      <c r="K255" s="348">
        <f t="shared" si="3"/>
        <v>2</v>
      </c>
    </row>
    <row r="256" spans="1:11" x14ac:dyDescent="0.25">
      <c r="A256" s="353">
        <v>22502</v>
      </c>
      <c r="B256" s="354">
        <v>18</v>
      </c>
      <c r="C256" s="355">
        <v>18</v>
      </c>
      <c r="D256" s="355">
        <v>21</v>
      </c>
      <c r="E256" s="355">
        <v>19</v>
      </c>
      <c r="F256" s="355">
        <v>16</v>
      </c>
      <c r="G256" s="355">
        <v>16</v>
      </c>
      <c r="H256" s="355"/>
      <c r="I256" s="354">
        <v>18</v>
      </c>
      <c r="J256" s="352">
        <v>0</v>
      </c>
      <c r="K256" s="348">
        <f t="shared" si="3"/>
        <v>0</v>
      </c>
    </row>
    <row r="257" spans="1:11" x14ac:dyDescent="0.25">
      <c r="A257" s="353">
        <v>22503</v>
      </c>
      <c r="B257" s="354">
        <v>11</v>
      </c>
      <c r="C257" s="355">
        <v>14</v>
      </c>
      <c r="D257" s="355">
        <v>10</v>
      </c>
      <c r="E257" s="355">
        <v>3</v>
      </c>
      <c r="F257" s="355">
        <v>14</v>
      </c>
      <c r="G257" s="355">
        <v>14</v>
      </c>
      <c r="H257" s="355"/>
      <c r="I257" s="354">
        <v>11</v>
      </c>
      <c r="J257" s="352">
        <v>0</v>
      </c>
      <c r="K257" s="348">
        <f t="shared" si="3"/>
        <v>1</v>
      </c>
    </row>
    <row r="258" spans="1:11" x14ac:dyDescent="0.25">
      <c r="A258" s="353">
        <v>22504</v>
      </c>
      <c r="B258" s="354">
        <v>12.2</v>
      </c>
      <c r="C258" s="355">
        <v>10</v>
      </c>
      <c r="D258" s="355">
        <v>10</v>
      </c>
      <c r="E258" s="355">
        <v>11</v>
      </c>
      <c r="F258" s="355">
        <v>16</v>
      </c>
      <c r="G258" s="355">
        <v>14</v>
      </c>
      <c r="H258" s="355"/>
      <c r="I258" s="354">
        <v>12.2</v>
      </c>
      <c r="J258" s="352">
        <v>0</v>
      </c>
      <c r="K258" s="348">
        <f t="shared" si="3"/>
        <v>0</v>
      </c>
    </row>
    <row r="259" spans="1:11" x14ac:dyDescent="0.25">
      <c r="A259" s="353">
        <v>22505</v>
      </c>
      <c r="B259" s="354">
        <v>4.2</v>
      </c>
      <c r="C259" s="355">
        <v>0</v>
      </c>
      <c r="D259" s="355">
        <v>8</v>
      </c>
      <c r="E259" s="355">
        <v>0</v>
      </c>
      <c r="F259" s="355">
        <v>3</v>
      </c>
      <c r="G259" s="355">
        <v>10</v>
      </c>
      <c r="H259" s="355"/>
      <c r="I259" s="354">
        <v>4.2</v>
      </c>
      <c r="J259" s="352">
        <v>0</v>
      </c>
      <c r="K259" s="348">
        <f t="shared" ref="K259:K322" si="4">COUNTIF(C259:G259,"&lt;="&amp;IRR_MAXWIND)</f>
        <v>4</v>
      </c>
    </row>
    <row r="260" spans="1:11" x14ac:dyDescent="0.25">
      <c r="A260" s="353">
        <v>22506</v>
      </c>
      <c r="B260" s="354">
        <v>7.6</v>
      </c>
      <c r="C260" s="355">
        <v>6</v>
      </c>
      <c r="D260" s="355">
        <v>3</v>
      </c>
      <c r="E260" s="355">
        <v>13</v>
      </c>
      <c r="F260" s="355">
        <v>3</v>
      </c>
      <c r="G260" s="355">
        <v>13</v>
      </c>
      <c r="H260" s="355"/>
      <c r="I260" s="354">
        <v>7.6</v>
      </c>
      <c r="J260" s="352">
        <v>0</v>
      </c>
      <c r="K260" s="348">
        <f t="shared" si="4"/>
        <v>3</v>
      </c>
    </row>
    <row r="261" spans="1:11" x14ac:dyDescent="0.25">
      <c r="A261" s="353">
        <v>22507</v>
      </c>
      <c r="B261" s="354">
        <v>4.2</v>
      </c>
      <c r="C261" s="355">
        <v>13</v>
      </c>
      <c r="D261" s="355">
        <v>8</v>
      </c>
      <c r="E261" s="355">
        <v>0</v>
      </c>
      <c r="F261" s="355">
        <v>0</v>
      </c>
      <c r="G261" s="355">
        <v>0</v>
      </c>
      <c r="H261" s="355"/>
      <c r="I261" s="354">
        <v>4.2</v>
      </c>
      <c r="J261" s="352">
        <v>0</v>
      </c>
      <c r="K261" s="348">
        <f t="shared" si="4"/>
        <v>4</v>
      </c>
    </row>
    <row r="262" spans="1:11" x14ac:dyDescent="0.25">
      <c r="A262" s="353">
        <v>22508</v>
      </c>
      <c r="B262" s="354">
        <v>11.4</v>
      </c>
      <c r="C262" s="355">
        <v>16</v>
      </c>
      <c r="D262" s="355">
        <v>3</v>
      </c>
      <c r="E262" s="355">
        <v>19</v>
      </c>
      <c r="F262" s="355">
        <v>14</v>
      </c>
      <c r="G262" s="355">
        <v>5</v>
      </c>
      <c r="H262" s="355"/>
      <c r="I262" s="354">
        <v>11.4</v>
      </c>
      <c r="J262" s="352">
        <v>0</v>
      </c>
      <c r="K262" s="348">
        <f t="shared" si="4"/>
        <v>2</v>
      </c>
    </row>
    <row r="263" spans="1:11" x14ac:dyDescent="0.25">
      <c r="A263" s="353">
        <v>22509</v>
      </c>
      <c r="B263" s="354">
        <v>37</v>
      </c>
      <c r="C263" s="355">
        <v>34</v>
      </c>
      <c r="D263" s="355">
        <v>45</v>
      </c>
      <c r="E263" s="355">
        <v>37</v>
      </c>
      <c r="F263" s="355">
        <v>35</v>
      </c>
      <c r="G263" s="355">
        <v>34</v>
      </c>
      <c r="H263" s="355"/>
      <c r="I263" s="354">
        <v>37</v>
      </c>
      <c r="J263" s="352">
        <v>0</v>
      </c>
      <c r="K263" s="348">
        <f t="shared" si="4"/>
        <v>0</v>
      </c>
    </row>
    <row r="264" spans="1:11" x14ac:dyDescent="0.25">
      <c r="A264" s="353">
        <v>22510</v>
      </c>
      <c r="B264" s="354">
        <v>20.8</v>
      </c>
      <c r="C264" s="355">
        <v>19</v>
      </c>
      <c r="D264" s="355">
        <v>26</v>
      </c>
      <c r="E264" s="355">
        <v>26</v>
      </c>
      <c r="F264" s="355">
        <v>19</v>
      </c>
      <c r="G264" s="355">
        <v>14</v>
      </c>
      <c r="H264" s="355"/>
      <c r="I264" s="354">
        <v>20.8</v>
      </c>
      <c r="J264" s="352">
        <v>0</v>
      </c>
      <c r="K264" s="348">
        <f t="shared" si="4"/>
        <v>0</v>
      </c>
    </row>
    <row r="265" spans="1:11" x14ac:dyDescent="0.25">
      <c r="A265" s="353">
        <v>22511</v>
      </c>
      <c r="B265" s="354">
        <v>2.6</v>
      </c>
      <c r="C265" s="355">
        <v>5</v>
      </c>
      <c r="D265" s="355">
        <v>3</v>
      </c>
      <c r="E265" s="355">
        <v>5</v>
      </c>
      <c r="F265" s="355">
        <v>0</v>
      </c>
      <c r="G265" s="355">
        <v>0</v>
      </c>
      <c r="H265" s="355"/>
      <c r="I265" s="354">
        <v>2.6</v>
      </c>
      <c r="J265" s="352">
        <v>0</v>
      </c>
      <c r="K265" s="348">
        <f t="shared" si="4"/>
        <v>5</v>
      </c>
    </row>
    <row r="266" spans="1:11" x14ac:dyDescent="0.25">
      <c r="A266" s="353">
        <v>22512</v>
      </c>
      <c r="B266" s="354">
        <v>6.8</v>
      </c>
      <c r="C266" s="355">
        <v>8</v>
      </c>
      <c r="D266" s="355">
        <v>6</v>
      </c>
      <c r="E266" s="355">
        <v>5</v>
      </c>
      <c r="F266" s="355">
        <v>5</v>
      </c>
      <c r="G266" s="355">
        <v>10</v>
      </c>
      <c r="H266" s="355"/>
      <c r="I266" s="354">
        <v>6.8</v>
      </c>
      <c r="J266" s="352">
        <v>0</v>
      </c>
      <c r="K266" s="348">
        <f t="shared" si="4"/>
        <v>4</v>
      </c>
    </row>
    <row r="267" spans="1:11" x14ac:dyDescent="0.25">
      <c r="A267" s="353">
        <v>22513</v>
      </c>
      <c r="B267" s="354">
        <v>2.4</v>
      </c>
      <c r="C267" s="355">
        <v>6</v>
      </c>
      <c r="D267" s="355">
        <v>0</v>
      </c>
      <c r="E267" s="355">
        <v>0</v>
      </c>
      <c r="F267" s="355">
        <v>6</v>
      </c>
      <c r="G267" s="355">
        <v>0</v>
      </c>
      <c r="H267" s="355"/>
      <c r="I267" s="354">
        <v>2.4</v>
      </c>
      <c r="J267" s="352">
        <v>0</v>
      </c>
      <c r="K267" s="348">
        <f t="shared" si="4"/>
        <v>5</v>
      </c>
    </row>
    <row r="268" spans="1:11" x14ac:dyDescent="0.25">
      <c r="A268" s="353">
        <v>22514</v>
      </c>
      <c r="B268" s="354">
        <v>12.2</v>
      </c>
      <c r="C268" s="355">
        <v>13</v>
      </c>
      <c r="D268" s="355">
        <v>29</v>
      </c>
      <c r="E268" s="355">
        <v>14</v>
      </c>
      <c r="F268" s="355">
        <v>5</v>
      </c>
      <c r="G268" s="355">
        <v>0</v>
      </c>
      <c r="H268" s="355"/>
      <c r="I268" s="354">
        <v>12.2</v>
      </c>
      <c r="J268" s="352">
        <v>0</v>
      </c>
      <c r="K268" s="348">
        <f t="shared" si="4"/>
        <v>2</v>
      </c>
    </row>
    <row r="269" spans="1:11" x14ac:dyDescent="0.25">
      <c r="A269" s="353">
        <v>22515</v>
      </c>
      <c r="B269" s="354">
        <v>1.6</v>
      </c>
      <c r="C269" s="355">
        <v>0</v>
      </c>
      <c r="D269" s="355">
        <v>0</v>
      </c>
      <c r="E269" s="355">
        <v>3</v>
      </c>
      <c r="F269" s="355">
        <v>5</v>
      </c>
      <c r="G269" s="355">
        <v>0</v>
      </c>
      <c r="H269" s="355"/>
      <c r="I269" s="354">
        <v>1.6</v>
      </c>
      <c r="J269" s="352">
        <v>0</v>
      </c>
      <c r="K269" s="348">
        <f t="shared" si="4"/>
        <v>5</v>
      </c>
    </row>
    <row r="270" spans="1:11" x14ac:dyDescent="0.25">
      <c r="A270" s="353">
        <v>22516</v>
      </c>
      <c r="B270" s="354">
        <v>14</v>
      </c>
      <c r="C270" s="355">
        <v>5</v>
      </c>
      <c r="D270" s="355">
        <v>11</v>
      </c>
      <c r="E270" s="355">
        <v>19</v>
      </c>
      <c r="F270" s="355">
        <v>16</v>
      </c>
      <c r="G270" s="355">
        <v>19</v>
      </c>
      <c r="H270" s="355"/>
      <c r="I270" s="354">
        <v>14</v>
      </c>
      <c r="J270" s="352">
        <v>0</v>
      </c>
      <c r="K270" s="348">
        <f t="shared" si="4"/>
        <v>1</v>
      </c>
    </row>
    <row r="271" spans="1:11" x14ac:dyDescent="0.25">
      <c r="A271" s="353">
        <v>22517</v>
      </c>
      <c r="B271" s="354">
        <v>3.4</v>
      </c>
      <c r="C271" s="355">
        <v>6</v>
      </c>
      <c r="D271" s="355">
        <v>6</v>
      </c>
      <c r="E271" s="355">
        <v>0</v>
      </c>
      <c r="F271" s="355">
        <v>5</v>
      </c>
      <c r="G271" s="355">
        <v>0</v>
      </c>
      <c r="H271" s="355"/>
      <c r="I271" s="354">
        <v>3.4</v>
      </c>
      <c r="J271" s="352">
        <v>0</v>
      </c>
      <c r="K271" s="348">
        <f t="shared" si="4"/>
        <v>5</v>
      </c>
    </row>
    <row r="272" spans="1:11" x14ac:dyDescent="0.25">
      <c r="A272" s="353">
        <v>22518</v>
      </c>
      <c r="B272" s="354">
        <v>14.2</v>
      </c>
      <c r="C272" s="355">
        <v>14</v>
      </c>
      <c r="D272" s="355">
        <v>13</v>
      </c>
      <c r="E272" s="355">
        <v>18</v>
      </c>
      <c r="F272" s="355">
        <v>16</v>
      </c>
      <c r="G272" s="355">
        <v>10</v>
      </c>
      <c r="H272" s="355"/>
      <c r="I272" s="354">
        <v>14.2</v>
      </c>
      <c r="J272" s="352">
        <v>0</v>
      </c>
      <c r="K272" s="348">
        <f t="shared" si="4"/>
        <v>0</v>
      </c>
    </row>
    <row r="273" spans="1:11" x14ac:dyDescent="0.25">
      <c r="A273" s="353">
        <v>22519</v>
      </c>
      <c r="B273" s="354">
        <v>3.8</v>
      </c>
      <c r="C273" s="355">
        <v>3</v>
      </c>
      <c r="D273" s="355">
        <v>11</v>
      </c>
      <c r="E273" s="355">
        <v>0</v>
      </c>
      <c r="F273" s="355">
        <v>0</v>
      </c>
      <c r="G273" s="355">
        <v>5</v>
      </c>
      <c r="H273" s="355"/>
      <c r="I273" s="354">
        <v>3.8</v>
      </c>
      <c r="J273" s="352">
        <v>0</v>
      </c>
      <c r="K273" s="348">
        <f t="shared" si="4"/>
        <v>4</v>
      </c>
    </row>
    <row r="274" spans="1:11" x14ac:dyDescent="0.25">
      <c r="A274" s="353">
        <v>22520</v>
      </c>
      <c r="B274" s="354">
        <v>9.6</v>
      </c>
      <c r="C274" s="355">
        <v>8</v>
      </c>
      <c r="D274" s="355">
        <v>11</v>
      </c>
      <c r="E274" s="355">
        <v>16</v>
      </c>
      <c r="F274" s="355">
        <v>8</v>
      </c>
      <c r="G274" s="355">
        <v>5</v>
      </c>
      <c r="H274" s="355"/>
      <c r="I274" s="354">
        <v>9.6</v>
      </c>
      <c r="J274" s="352">
        <v>0</v>
      </c>
      <c r="K274" s="348">
        <f t="shared" si="4"/>
        <v>3</v>
      </c>
    </row>
    <row r="275" spans="1:11" x14ac:dyDescent="0.25">
      <c r="A275" s="353">
        <v>22521</v>
      </c>
      <c r="B275" s="354">
        <v>5.2</v>
      </c>
      <c r="C275" s="355">
        <v>6</v>
      </c>
      <c r="D275" s="355">
        <v>10</v>
      </c>
      <c r="E275" s="355">
        <v>5</v>
      </c>
      <c r="F275" s="355">
        <v>0</v>
      </c>
      <c r="G275" s="355">
        <v>5</v>
      </c>
      <c r="H275" s="355"/>
      <c r="I275" s="354">
        <v>5.2</v>
      </c>
      <c r="J275" s="352">
        <v>0</v>
      </c>
      <c r="K275" s="348">
        <f t="shared" si="4"/>
        <v>4</v>
      </c>
    </row>
    <row r="276" spans="1:11" x14ac:dyDescent="0.25">
      <c r="A276" s="353">
        <v>22522</v>
      </c>
      <c r="B276" s="354">
        <v>6.8</v>
      </c>
      <c r="C276" s="355">
        <v>6</v>
      </c>
      <c r="D276" s="355">
        <v>6</v>
      </c>
      <c r="E276" s="355">
        <v>0</v>
      </c>
      <c r="F276" s="355">
        <v>6</v>
      </c>
      <c r="G276" s="355">
        <v>16</v>
      </c>
      <c r="H276" s="355"/>
      <c r="I276" s="354">
        <v>6.8</v>
      </c>
      <c r="J276" s="352">
        <v>0</v>
      </c>
      <c r="K276" s="348">
        <f t="shared" si="4"/>
        <v>4</v>
      </c>
    </row>
    <row r="277" spans="1:11" x14ac:dyDescent="0.25">
      <c r="A277" s="353">
        <v>22523</v>
      </c>
      <c r="B277" s="354">
        <v>10.199999999999999</v>
      </c>
      <c r="C277" s="355">
        <v>10</v>
      </c>
      <c r="D277" s="355">
        <v>6</v>
      </c>
      <c r="E277" s="355">
        <v>10</v>
      </c>
      <c r="F277" s="355">
        <v>14</v>
      </c>
      <c r="G277" s="355">
        <v>11</v>
      </c>
      <c r="H277" s="355"/>
      <c r="I277" s="354">
        <v>10.199999999999999</v>
      </c>
      <c r="J277" s="352">
        <v>0</v>
      </c>
      <c r="K277" s="348">
        <f t="shared" si="4"/>
        <v>1</v>
      </c>
    </row>
    <row r="278" spans="1:11" x14ac:dyDescent="0.25">
      <c r="A278" s="353">
        <v>22524</v>
      </c>
      <c r="B278" s="354">
        <v>13</v>
      </c>
      <c r="C278" s="355">
        <v>10</v>
      </c>
      <c r="D278" s="355">
        <v>16</v>
      </c>
      <c r="E278" s="355">
        <v>13</v>
      </c>
      <c r="F278" s="355">
        <v>16</v>
      </c>
      <c r="G278" s="355">
        <v>10</v>
      </c>
      <c r="H278" s="355"/>
      <c r="I278" s="354">
        <v>13</v>
      </c>
      <c r="J278" s="352">
        <v>0</v>
      </c>
      <c r="K278" s="348">
        <f t="shared" si="4"/>
        <v>0</v>
      </c>
    </row>
    <row r="279" spans="1:11" x14ac:dyDescent="0.25">
      <c r="A279" s="353">
        <v>22525</v>
      </c>
      <c r="B279" s="354">
        <v>19.2</v>
      </c>
      <c r="C279" s="355">
        <v>8</v>
      </c>
      <c r="D279" s="355">
        <v>10</v>
      </c>
      <c r="E279" s="355">
        <v>21</v>
      </c>
      <c r="F279" s="355">
        <v>26</v>
      </c>
      <c r="G279" s="355">
        <v>31</v>
      </c>
      <c r="H279" s="355"/>
      <c r="I279" s="354">
        <v>19.2</v>
      </c>
      <c r="J279" s="352">
        <v>0</v>
      </c>
      <c r="K279" s="348">
        <f t="shared" si="4"/>
        <v>1</v>
      </c>
    </row>
    <row r="280" spans="1:11" x14ac:dyDescent="0.25">
      <c r="A280" s="353">
        <v>22526</v>
      </c>
      <c r="B280" s="354">
        <v>35.799999999999997</v>
      </c>
      <c r="C280" s="355">
        <v>39</v>
      </c>
      <c r="D280" s="355">
        <v>40</v>
      </c>
      <c r="E280" s="355">
        <v>39</v>
      </c>
      <c r="F280" s="355">
        <v>32</v>
      </c>
      <c r="G280" s="355">
        <v>29</v>
      </c>
      <c r="H280" s="355"/>
      <c r="I280" s="354">
        <v>35.799999999999997</v>
      </c>
      <c r="J280" s="352">
        <v>0</v>
      </c>
      <c r="K280" s="348">
        <f t="shared" si="4"/>
        <v>0</v>
      </c>
    </row>
    <row r="281" spans="1:11" x14ac:dyDescent="0.25">
      <c r="A281" s="353">
        <v>22527</v>
      </c>
      <c r="B281" s="354">
        <v>10.4</v>
      </c>
      <c r="C281" s="355">
        <v>6</v>
      </c>
      <c r="D281" s="355">
        <v>6</v>
      </c>
      <c r="E281" s="355">
        <v>11</v>
      </c>
      <c r="F281" s="355">
        <v>13</v>
      </c>
      <c r="G281" s="355">
        <v>16</v>
      </c>
      <c r="H281" s="355"/>
      <c r="I281" s="354">
        <v>10.4</v>
      </c>
      <c r="J281" s="352">
        <v>0</v>
      </c>
      <c r="K281" s="348">
        <f t="shared" si="4"/>
        <v>2</v>
      </c>
    </row>
    <row r="282" spans="1:11" x14ac:dyDescent="0.25">
      <c r="A282" s="353">
        <v>22528</v>
      </c>
      <c r="B282" s="354">
        <v>24.2</v>
      </c>
      <c r="C282" s="355">
        <v>18</v>
      </c>
      <c r="D282" s="355">
        <v>16</v>
      </c>
      <c r="E282" s="355">
        <v>32</v>
      </c>
      <c r="F282" s="355">
        <v>29</v>
      </c>
      <c r="G282" s="355">
        <v>26</v>
      </c>
      <c r="H282" s="355"/>
      <c r="I282" s="354">
        <v>24.2</v>
      </c>
      <c r="J282" s="352">
        <v>0</v>
      </c>
      <c r="K282" s="348">
        <f t="shared" si="4"/>
        <v>0</v>
      </c>
    </row>
    <row r="283" spans="1:11" x14ac:dyDescent="0.25">
      <c r="A283" s="353">
        <v>22529</v>
      </c>
      <c r="B283" s="354">
        <v>9.8000000000000007</v>
      </c>
      <c r="C283" s="355">
        <v>16</v>
      </c>
      <c r="D283" s="355">
        <v>8</v>
      </c>
      <c r="E283" s="355">
        <v>5</v>
      </c>
      <c r="F283" s="355">
        <v>14</v>
      </c>
      <c r="G283" s="355">
        <v>6</v>
      </c>
      <c r="H283" s="355"/>
      <c r="I283" s="354">
        <v>9.8000000000000007</v>
      </c>
      <c r="J283" s="352">
        <v>0</v>
      </c>
      <c r="K283" s="348">
        <f t="shared" si="4"/>
        <v>3</v>
      </c>
    </row>
    <row r="284" spans="1:11" x14ac:dyDescent="0.25">
      <c r="A284" s="353">
        <v>22530</v>
      </c>
      <c r="B284" s="354">
        <v>10.6</v>
      </c>
      <c r="C284" s="355">
        <v>11</v>
      </c>
      <c r="D284" s="355">
        <v>19</v>
      </c>
      <c r="E284" s="355">
        <v>18</v>
      </c>
      <c r="F284" s="355">
        <v>5</v>
      </c>
      <c r="G284" s="355">
        <v>0</v>
      </c>
      <c r="H284" s="355"/>
      <c r="I284" s="354">
        <v>10.6</v>
      </c>
      <c r="J284" s="352">
        <v>0</v>
      </c>
      <c r="K284" s="348">
        <f t="shared" si="4"/>
        <v>2</v>
      </c>
    </row>
    <row r="285" spans="1:11" x14ac:dyDescent="0.25">
      <c r="A285" s="353">
        <v>22531</v>
      </c>
      <c r="B285" s="354">
        <v>7.8</v>
      </c>
      <c r="C285" s="355">
        <v>3</v>
      </c>
      <c r="D285" s="355">
        <v>16</v>
      </c>
      <c r="E285" s="355">
        <v>6</v>
      </c>
      <c r="F285" s="355">
        <v>6</v>
      </c>
      <c r="G285" s="355">
        <v>8</v>
      </c>
      <c r="H285" s="355"/>
      <c r="I285" s="354">
        <v>7.8</v>
      </c>
      <c r="J285" s="352">
        <v>0</v>
      </c>
      <c r="K285" s="348">
        <f t="shared" si="4"/>
        <v>4</v>
      </c>
    </row>
    <row r="286" spans="1:11" x14ac:dyDescent="0.25">
      <c r="A286" s="353">
        <v>22532</v>
      </c>
      <c r="B286" s="354">
        <v>13</v>
      </c>
      <c r="C286" s="355">
        <v>11</v>
      </c>
      <c r="D286" s="355">
        <v>11</v>
      </c>
      <c r="E286" s="355">
        <v>14</v>
      </c>
      <c r="F286" s="355">
        <v>16</v>
      </c>
      <c r="G286" s="355">
        <v>13</v>
      </c>
      <c r="H286" s="355"/>
      <c r="I286" s="354">
        <v>13</v>
      </c>
      <c r="J286" s="352">
        <v>0</v>
      </c>
      <c r="K286" s="348">
        <f t="shared" si="4"/>
        <v>0</v>
      </c>
    </row>
    <row r="287" spans="1:11" x14ac:dyDescent="0.25">
      <c r="A287" s="353">
        <v>22533</v>
      </c>
      <c r="B287" s="354">
        <v>18</v>
      </c>
      <c r="C287" s="355">
        <v>11</v>
      </c>
      <c r="D287" s="355">
        <v>16</v>
      </c>
      <c r="E287" s="355">
        <v>21</v>
      </c>
      <c r="F287" s="355">
        <v>23</v>
      </c>
      <c r="G287" s="355">
        <v>19</v>
      </c>
      <c r="H287" s="355"/>
      <c r="I287" s="354">
        <v>18</v>
      </c>
      <c r="J287" s="352">
        <v>0</v>
      </c>
      <c r="K287" s="348">
        <f t="shared" si="4"/>
        <v>0</v>
      </c>
    </row>
    <row r="288" spans="1:11" x14ac:dyDescent="0.25">
      <c r="A288" s="353">
        <v>22534</v>
      </c>
      <c r="B288" s="354">
        <v>8.8000000000000007</v>
      </c>
      <c r="C288" s="355">
        <v>6</v>
      </c>
      <c r="D288" s="355">
        <v>5</v>
      </c>
      <c r="E288" s="355">
        <v>13</v>
      </c>
      <c r="F288" s="355">
        <v>10</v>
      </c>
      <c r="G288" s="355">
        <v>10</v>
      </c>
      <c r="H288" s="355"/>
      <c r="I288" s="354">
        <v>8.8000000000000007</v>
      </c>
      <c r="J288" s="352">
        <v>0</v>
      </c>
      <c r="K288" s="348">
        <f t="shared" si="4"/>
        <v>2</v>
      </c>
    </row>
    <row r="289" spans="1:11" x14ac:dyDescent="0.25">
      <c r="A289" s="353">
        <v>22535</v>
      </c>
      <c r="B289" s="354">
        <v>3.4</v>
      </c>
      <c r="C289" s="355">
        <v>3</v>
      </c>
      <c r="D289" s="355">
        <v>0</v>
      </c>
      <c r="E289" s="355">
        <v>0</v>
      </c>
      <c r="F289" s="355">
        <v>8</v>
      </c>
      <c r="G289" s="355">
        <v>6</v>
      </c>
      <c r="H289" s="355"/>
      <c r="I289" s="354">
        <v>3.4</v>
      </c>
      <c r="J289" s="352">
        <v>0</v>
      </c>
      <c r="K289" s="348">
        <f t="shared" si="4"/>
        <v>5</v>
      </c>
    </row>
    <row r="290" spans="1:11" x14ac:dyDescent="0.25">
      <c r="A290" s="353">
        <v>22536</v>
      </c>
      <c r="B290" s="354">
        <v>7.2</v>
      </c>
      <c r="C290" s="355">
        <v>10</v>
      </c>
      <c r="D290" s="355">
        <v>11</v>
      </c>
      <c r="E290" s="355">
        <v>5</v>
      </c>
      <c r="F290" s="355">
        <v>10</v>
      </c>
      <c r="G290" s="355">
        <v>0</v>
      </c>
      <c r="H290" s="355"/>
      <c r="I290" s="354">
        <v>7.2</v>
      </c>
      <c r="J290" s="352">
        <v>0</v>
      </c>
      <c r="K290" s="348">
        <f t="shared" si="4"/>
        <v>2</v>
      </c>
    </row>
    <row r="291" spans="1:11" x14ac:dyDescent="0.25">
      <c r="A291" s="353">
        <v>22537</v>
      </c>
      <c r="B291" s="354">
        <v>3.4</v>
      </c>
      <c r="C291" s="355">
        <v>0</v>
      </c>
      <c r="D291" s="355">
        <v>0</v>
      </c>
      <c r="E291" s="355">
        <v>5</v>
      </c>
      <c r="F291" s="355">
        <v>6</v>
      </c>
      <c r="G291" s="355">
        <v>6</v>
      </c>
      <c r="H291" s="355"/>
      <c r="I291" s="354">
        <v>3.4</v>
      </c>
      <c r="J291" s="352">
        <v>0</v>
      </c>
      <c r="K291" s="348">
        <f t="shared" si="4"/>
        <v>5</v>
      </c>
    </row>
    <row r="292" spans="1:11" x14ac:dyDescent="0.25">
      <c r="A292" s="353">
        <v>22538</v>
      </c>
      <c r="B292" s="354">
        <v>1.2</v>
      </c>
      <c r="C292" s="355">
        <v>6</v>
      </c>
      <c r="D292" s="355">
        <v>0</v>
      </c>
      <c r="E292" s="355">
        <v>0</v>
      </c>
      <c r="F292" s="355">
        <v>0</v>
      </c>
      <c r="G292" s="355">
        <v>0</v>
      </c>
      <c r="H292" s="355"/>
      <c r="I292" s="354">
        <v>1.2</v>
      </c>
      <c r="J292" s="352">
        <v>0</v>
      </c>
      <c r="K292" s="348">
        <f t="shared" si="4"/>
        <v>5</v>
      </c>
    </row>
    <row r="293" spans="1:11" x14ac:dyDescent="0.25">
      <c r="A293" s="353">
        <v>22539</v>
      </c>
      <c r="B293" s="354">
        <v>4.8</v>
      </c>
      <c r="C293" s="355">
        <v>11</v>
      </c>
      <c r="D293" s="355">
        <v>8</v>
      </c>
      <c r="E293" s="355">
        <v>0</v>
      </c>
      <c r="F293" s="355">
        <v>0</v>
      </c>
      <c r="G293" s="355">
        <v>5</v>
      </c>
      <c r="H293" s="355"/>
      <c r="I293" s="354">
        <v>4.8</v>
      </c>
      <c r="J293" s="352">
        <v>0</v>
      </c>
      <c r="K293" s="348">
        <f t="shared" si="4"/>
        <v>4</v>
      </c>
    </row>
    <row r="294" spans="1:11" x14ac:dyDescent="0.25">
      <c r="A294" s="353">
        <v>22540</v>
      </c>
      <c r="B294" s="354">
        <v>14.4</v>
      </c>
      <c r="C294" s="355">
        <v>24</v>
      </c>
      <c r="D294" s="355">
        <v>13</v>
      </c>
      <c r="E294" s="355">
        <v>3</v>
      </c>
      <c r="F294" s="355">
        <v>16</v>
      </c>
      <c r="G294" s="355">
        <v>16</v>
      </c>
      <c r="H294" s="355"/>
      <c r="I294" s="354">
        <v>14.4</v>
      </c>
      <c r="J294" s="352">
        <v>0</v>
      </c>
      <c r="K294" s="348">
        <f t="shared" si="4"/>
        <v>1</v>
      </c>
    </row>
    <row r="295" spans="1:11" x14ac:dyDescent="0.25">
      <c r="A295" s="353">
        <v>22541</v>
      </c>
      <c r="B295" s="354">
        <v>8</v>
      </c>
      <c r="C295" s="355">
        <v>14</v>
      </c>
      <c r="D295" s="355">
        <v>6</v>
      </c>
      <c r="E295" s="355">
        <v>6</v>
      </c>
      <c r="F295" s="355">
        <v>6</v>
      </c>
      <c r="G295" s="355">
        <v>8</v>
      </c>
      <c r="H295" s="355"/>
      <c r="I295" s="354">
        <v>8</v>
      </c>
      <c r="J295" s="352">
        <v>0</v>
      </c>
      <c r="K295" s="348">
        <f t="shared" si="4"/>
        <v>4</v>
      </c>
    </row>
    <row r="296" spans="1:11" x14ac:dyDescent="0.25">
      <c r="A296" s="353">
        <v>22542</v>
      </c>
      <c r="B296" s="354">
        <v>42</v>
      </c>
      <c r="C296" s="355">
        <v>51</v>
      </c>
      <c r="D296" s="355">
        <v>45</v>
      </c>
      <c r="E296" s="355">
        <v>40</v>
      </c>
      <c r="F296" s="355">
        <v>37</v>
      </c>
      <c r="G296" s="355">
        <v>37</v>
      </c>
      <c r="H296" s="355"/>
      <c r="I296" s="354">
        <v>42</v>
      </c>
      <c r="J296" s="352">
        <v>0</v>
      </c>
      <c r="K296" s="348">
        <f t="shared" si="4"/>
        <v>0</v>
      </c>
    </row>
    <row r="297" spans="1:11" x14ac:dyDescent="0.25">
      <c r="A297" s="353">
        <v>22543</v>
      </c>
      <c r="B297" s="354">
        <v>14.4</v>
      </c>
      <c r="C297" s="355">
        <v>13</v>
      </c>
      <c r="D297" s="355">
        <v>13</v>
      </c>
      <c r="E297" s="355">
        <v>16</v>
      </c>
      <c r="F297" s="355">
        <v>16</v>
      </c>
      <c r="G297" s="355">
        <v>14</v>
      </c>
      <c r="H297" s="355"/>
      <c r="I297" s="354">
        <v>14.4</v>
      </c>
      <c r="J297" s="352">
        <v>0</v>
      </c>
      <c r="K297" s="348">
        <f t="shared" si="4"/>
        <v>0</v>
      </c>
    </row>
    <row r="298" spans="1:11" x14ac:dyDescent="0.25">
      <c r="A298" s="353">
        <v>22544</v>
      </c>
      <c r="B298" s="354">
        <v>32.6</v>
      </c>
      <c r="C298" s="355">
        <v>32</v>
      </c>
      <c r="D298" s="355">
        <v>32</v>
      </c>
      <c r="E298" s="355">
        <v>35</v>
      </c>
      <c r="F298" s="355">
        <v>32</v>
      </c>
      <c r="G298" s="355">
        <v>32</v>
      </c>
      <c r="H298" s="355"/>
      <c r="I298" s="354">
        <v>32.6</v>
      </c>
      <c r="J298" s="352">
        <v>0</v>
      </c>
      <c r="K298" s="348">
        <f t="shared" si="4"/>
        <v>0</v>
      </c>
    </row>
    <row r="299" spans="1:11" x14ac:dyDescent="0.25">
      <c r="A299" s="353">
        <v>22545</v>
      </c>
      <c r="B299" s="354">
        <v>26.8</v>
      </c>
      <c r="C299" s="355">
        <v>29</v>
      </c>
      <c r="D299" s="355">
        <v>23</v>
      </c>
      <c r="E299" s="355">
        <v>24</v>
      </c>
      <c r="F299" s="355">
        <v>26</v>
      </c>
      <c r="G299" s="355">
        <v>32</v>
      </c>
      <c r="H299" s="355"/>
      <c r="I299" s="354">
        <v>26.8</v>
      </c>
      <c r="J299" s="352">
        <v>0</v>
      </c>
      <c r="K299" s="348">
        <f t="shared" si="4"/>
        <v>0</v>
      </c>
    </row>
    <row r="300" spans="1:11" x14ac:dyDescent="0.25">
      <c r="A300" s="353">
        <v>22546</v>
      </c>
      <c r="B300" s="354">
        <v>4.2</v>
      </c>
      <c r="C300" s="355">
        <v>13</v>
      </c>
      <c r="D300" s="355">
        <v>3</v>
      </c>
      <c r="E300" s="355">
        <v>0</v>
      </c>
      <c r="F300" s="355">
        <v>5</v>
      </c>
      <c r="G300" s="355">
        <v>0</v>
      </c>
      <c r="H300" s="355"/>
      <c r="I300" s="354">
        <v>4.2</v>
      </c>
      <c r="J300" s="352">
        <v>0</v>
      </c>
      <c r="K300" s="348">
        <f t="shared" si="4"/>
        <v>4</v>
      </c>
    </row>
    <row r="301" spans="1:11" x14ac:dyDescent="0.25">
      <c r="A301" s="353">
        <v>22547</v>
      </c>
      <c r="B301" s="354">
        <v>15.8</v>
      </c>
      <c r="C301" s="355">
        <v>21</v>
      </c>
      <c r="D301" s="355">
        <v>16</v>
      </c>
      <c r="E301" s="355">
        <v>13</v>
      </c>
      <c r="F301" s="355">
        <v>16</v>
      </c>
      <c r="G301" s="355">
        <v>13</v>
      </c>
      <c r="H301" s="355"/>
      <c r="I301" s="354">
        <v>15.8</v>
      </c>
      <c r="J301" s="352">
        <v>0</v>
      </c>
      <c r="K301" s="348">
        <f t="shared" si="4"/>
        <v>0</v>
      </c>
    </row>
    <row r="302" spans="1:11" x14ac:dyDescent="0.25">
      <c r="A302" s="353">
        <v>22548</v>
      </c>
      <c r="B302" s="354">
        <v>14</v>
      </c>
      <c r="C302" s="355">
        <v>11</v>
      </c>
      <c r="D302" s="355">
        <v>11</v>
      </c>
      <c r="E302" s="355">
        <v>10</v>
      </c>
      <c r="F302" s="355">
        <v>19</v>
      </c>
      <c r="G302" s="355">
        <v>19</v>
      </c>
      <c r="H302" s="355"/>
      <c r="I302" s="354">
        <v>14</v>
      </c>
      <c r="J302" s="352">
        <v>0</v>
      </c>
      <c r="K302" s="348">
        <f t="shared" si="4"/>
        <v>0</v>
      </c>
    </row>
    <row r="303" spans="1:11" x14ac:dyDescent="0.25">
      <c r="A303" s="353">
        <v>22549</v>
      </c>
      <c r="B303" s="354">
        <v>17</v>
      </c>
      <c r="C303" s="355">
        <v>26</v>
      </c>
      <c r="D303" s="355">
        <v>24</v>
      </c>
      <c r="E303" s="355">
        <v>16</v>
      </c>
      <c r="F303" s="355">
        <v>16</v>
      </c>
      <c r="G303" s="355">
        <v>3</v>
      </c>
      <c r="H303" s="355"/>
      <c r="I303" s="354">
        <v>17</v>
      </c>
      <c r="J303" s="352">
        <v>0</v>
      </c>
      <c r="K303" s="348">
        <f t="shared" si="4"/>
        <v>1</v>
      </c>
    </row>
    <row r="304" spans="1:11" x14ac:dyDescent="0.25">
      <c r="A304" s="353">
        <v>22550</v>
      </c>
      <c r="B304" s="354">
        <v>19.600000000000001</v>
      </c>
      <c r="C304" s="355">
        <v>21</v>
      </c>
      <c r="D304" s="355">
        <v>13</v>
      </c>
      <c r="E304" s="355">
        <v>26</v>
      </c>
      <c r="F304" s="355">
        <v>19</v>
      </c>
      <c r="G304" s="355">
        <v>19</v>
      </c>
      <c r="H304" s="355"/>
      <c r="I304" s="354">
        <v>19.600000000000001</v>
      </c>
      <c r="J304" s="352">
        <v>0</v>
      </c>
      <c r="K304" s="348">
        <f t="shared" si="4"/>
        <v>0</v>
      </c>
    </row>
    <row r="305" spans="1:11" x14ac:dyDescent="0.25">
      <c r="A305" s="353">
        <v>22551</v>
      </c>
      <c r="B305" s="354">
        <v>4.5999999999999996</v>
      </c>
      <c r="C305" s="355">
        <v>3</v>
      </c>
      <c r="D305" s="355">
        <v>3</v>
      </c>
      <c r="E305" s="355">
        <v>8</v>
      </c>
      <c r="F305" s="355">
        <v>3</v>
      </c>
      <c r="G305" s="355">
        <v>6</v>
      </c>
      <c r="H305" s="355"/>
      <c r="I305" s="354">
        <v>4.5999999999999996</v>
      </c>
      <c r="J305" s="352">
        <v>0</v>
      </c>
      <c r="K305" s="348">
        <f t="shared" si="4"/>
        <v>5</v>
      </c>
    </row>
    <row r="306" spans="1:11" x14ac:dyDescent="0.25">
      <c r="A306" s="353">
        <v>22552</v>
      </c>
      <c r="B306" s="354">
        <v>3</v>
      </c>
      <c r="C306" s="355">
        <v>6</v>
      </c>
      <c r="D306" s="355">
        <v>0</v>
      </c>
      <c r="E306" s="355">
        <v>3</v>
      </c>
      <c r="F306" s="355">
        <v>6</v>
      </c>
      <c r="G306" s="355">
        <v>0</v>
      </c>
      <c r="H306" s="355"/>
      <c r="I306" s="354">
        <v>3</v>
      </c>
      <c r="J306" s="352">
        <v>0</v>
      </c>
      <c r="K306" s="348">
        <f t="shared" si="4"/>
        <v>5</v>
      </c>
    </row>
    <row r="307" spans="1:11" x14ac:dyDescent="0.25">
      <c r="A307" s="353">
        <v>22553</v>
      </c>
      <c r="B307" s="354">
        <v>20.6</v>
      </c>
      <c r="C307" s="355">
        <v>26</v>
      </c>
      <c r="D307" s="355">
        <v>26</v>
      </c>
      <c r="E307" s="355">
        <v>16</v>
      </c>
      <c r="F307" s="355">
        <v>19</v>
      </c>
      <c r="G307" s="355">
        <v>16</v>
      </c>
      <c r="H307" s="355"/>
      <c r="I307" s="354">
        <v>20.6</v>
      </c>
      <c r="J307" s="352">
        <v>0</v>
      </c>
      <c r="K307" s="348">
        <f t="shared" si="4"/>
        <v>0</v>
      </c>
    </row>
    <row r="308" spans="1:11" x14ac:dyDescent="0.25">
      <c r="A308" s="353">
        <v>22554</v>
      </c>
      <c r="B308" s="354">
        <v>18.2</v>
      </c>
      <c r="C308" s="355">
        <v>8</v>
      </c>
      <c r="D308" s="355">
        <v>6</v>
      </c>
      <c r="E308" s="355">
        <v>24</v>
      </c>
      <c r="F308" s="355">
        <v>26</v>
      </c>
      <c r="G308" s="355">
        <v>27</v>
      </c>
      <c r="H308" s="355"/>
      <c r="I308" s="354">
        <v>18.2</v>
      </c>
      <c r="J308" s="352">
        <v>0</v>
      </c>
      <c r="K308" s="348">
        <f t="shared" si="4"/>
        <v>2</v>
      </c>
    </row>
    <row r="309" spans="1:11" x14ac:dyDescent="0.25">
      <c r="A309" s="353">
        <v>22767</v>
      </c>
      <c r="B309" s="354">
        <v>19.2</v>
      </c>
      <c r="C309" s="355">
        <v>23</v>
      </c>
      <c r="D309" s="355">
        <v>23</v>
      </c>
      <c r="E309" s="355">
        <v>19</v>
      </c>
      <c r="F309" s="355">
        <v>18</v>
      </c>
      <c r="G309" s="355">
        <v>13</v>
      </c>
      <c r="H309" s="355"/>
      <c r="I309" s="354">
        <v>19.2</v>
      </c>
      <c r="J309" s="352">
        <v>0</v>
      </c>
      <c r="K309" s="348">
        <f t="shared" si="4"/>
        <v>0</v>
      </c>
    </row>
    <row r="310" spans="1:11" x14ac:dyDescent="0.25">
      <c r="A310" s="353">
        <v>22768</v>
      </c>
      <c r="B310" s="354">
        <v>4.4000000000000004</v>
      </c>
      <c r="C310" s="355">
        <v>8</v>
      </c>
      <c r="D310" s="355">
        <v>0</v>
      </c>
      <c r="E310" s="355">
        <v>8</v>
      </c>
      <c r="F310" s="355">
        <v>3</v>
      </c>
      <c r="G310" s="355">
        <v>3</v>
      </c>
      <c r="H310" s="355"/>
      <c r="I310" s="354">
        <v>4.4000000000000004</v>
      </c>
      <c r="J310" s="352">
        <v>0</v>
      </c>
      <c r="K310" s="348">
        <f t="shared" si="4"/>
        <v>5</v>
      </c>
    </row>
    <row r="311" spans="1:11" x14ac:dyDescent="0.25">
      <c r="A311" s="353">
        <v>22769</v>
      </c>
      <c r="B311" s="354">
        <v>6</v>
      </c>
      <c r="C311" s="355">
        <v>16</v>
      </c>
      <c r="D311" s="355">
        <v>6</v>
      </c>
      <c r="E311" s="355">
        <v>5</v>
      </c>
      <c r="F311" s="355">
        <v>0</v>
      </c>
      <c r="G311" s="355">
        <v>3</v>
      </c>
      <c r="H311" s="355"/>
      <c r="I311" s="354">
        <v>6</v>
      </c>
      <c r="J311" s="352">
        <v>0</v>
      </c>
      <c r="K311" s="348">
        <f t="shared" si="4"/>
        <v>4</v>
      </c>
    </row>
    <row r="312" spans="1:11" x14ac:dyDescent="0.25">
      <c r="A312" s="353">
        <v>22770</v>
      </c>
      <c r="B312" s="354">
        <v>33</v>
      </c>
      <c r="C312" s="355">
        <v>32</v>
      </c>
      <c r="D312" s="355">
        <v>32</v>
      </c>
      <c r="E312" s="355">
        <v>26</v>
      </c>
      <c r="F312" s="355">
        <v>35</v>
      </c>
      <c r="G312" s="355">
        <v>40</v>
      </c>
      <c r="H312" s="355"/>
      <c r="I312" s="354">
        <v>33</v>
      </c>
      <c r="J312" s="352">
        <v>0</v>
      </c>
      <c r="K312" s="348">
        <f t="shared" si="4"/>
        <v>0</v>
      </c>
    </row>
    <row r="313" spans="1:11" x14ac:dyDescent="0.25">
      <c r="A313" s="353">
        <v>22771</v>
      </c>
      <c r="B313" s="354">
        <v>4.8</v>
      </c>
      <c r="C313" s="355">
        <v>5</v>
      </c>
      <c r="D313" s="355">
        <v>6</v>
      </c>
      <c r="E313" s="355">
        <v>0</v>
      </c>
      <c r="F313" s="355">
        <v>3</v>
      </c>
      <c r="G313" s="355">
        <v>10</v>
      </c>
      <c r="H313" s="355"/>
      <c r="I313" s="354">
        <v>4.8</v>
      </c>
      <c r="J313" s="352">
        <v>0</v>
      </c>
      <c r="K313" s="348">
        <f t="shared" si="4"/>
        <v>4</v>
      </c>
    </row>
    <row r="314" spans="1:11" x14ac:dyDescent="0.25">
      <c r="A314" s="353">
        <v>22772</v>
      </c>
      <c r="B314" s="354">
        <v>15.2</v>
      </c>
      <c r="C314" s="355">
        <v>18</v>
      </c>
      <c r="D314" s="355">
        <v>18</v>
      </c>
      <c r="E314" s="355">
        <v>14</v>
      </c>
      <c r="F314" s="355">
        <v>10</v>
      </c>
      <c r="G314" s="355">
        <v>16</v>
      </c>
      <c r="H314" s="355"/>
      <c r="I314" s="354">
        <v>15.2</v>
      </c>
      <c r="J314" s="352">
        <v>0</v>
      </c>
      <c r="K314" s="348">
        <f t="shared" si="4"/>
        <v>0</v>
      </c>
    </row>
    <row r="315" spans="1:11" x14ac:dyDescent="0.25">
      <c r="A315" s="353">
        <v>22773</v>
      </c>
      <c r="B315" s="354">
        <v>37</v>
      </c>
      <c r="C315" s="355">
        <v>42</v>
      </c>
      <c r="D315" s="355">
        <v>35</v>
      </c>
      <c r="E315" s="355">
        <v>37</v>
      </c>
      <c r="F315" s="355">
        <v>39</v>
      </c>
      <c r="G315" s="355">
        <v>32</v>
      </c>
      <c r="H315" s="355"/>
      <c r="I315" s="354">
        <v>37</v>
      </c>
      <c r="J315" s="352">
        <v>0</v>
      </c>
      <c r="K315" s="348">
        <f t="shared" si="4"/>
        <v>0</v>
      </c>
    </row>
    <row r="316" spans="1:11" x14ac:dyDescent="0.25">
      <c r="A316" s="353">
        <v>22774</v>
      </c>
      <c r="B316" s="354">
        <v>11.6</v>
      </c>
      <c r="C316" s="355">
        <v>19</v>
      </c>
      <c r="D316" s="355">
        <v>16</v>
      </c>
      <c r="E316" s="355">
        <v>18</v>
      </c>
      <c r="F316" s="355">
        <v>5</v>
      </c>
      <c r="G316" s="355">
        <v>0</v>
      </c>
      <c r="H316" s="355"/>
      <c r="I316" s="354">
        <v>11.6</v>
      </c>
      <c r="J316" s="352">
        <v>0</v>
      </c>
      <c r="K316" s="348">
        <f t="shared" si="4"/>
        <v>2</v>
      </c>
    </row>
    <row r="317" spans="1:11" x14ac:dyDescent="0.25">
      <c r="A317" s="353">
        <v>22775</v>
      </c>
      <c r="B317" s="354">
        <v>14</v>
      </c>
      <c r="C317" s="355">
        <v>19</v>
      </c>
      <c r="D317" s="355">
        <v>16</v>
      </c>
      <c r="E317" s="355">
        <v>16</v>
      </c>
      <c r="F317" s="355">
        <v>11</v>
      </c>
      <c r="G317" s="355">
        <v>8</v>
      </c>
      <c r="H317" s="355"/>
      <c r="I317" s="354">
        <v>14</v>
      </c>
      <c r="J317" s="352">
        <v>0</v>
      </c>
      <c r="K317" s="348">
        <f t="shared" si="4"/>
        <v>1</v>
      </c>
    </row>
    <row r="318" spans="1:11" x14ac:dyDescent="0.25">
      <c r="A318" s="353">
        <v>22776</v>
      </c>
      <c r="B318" s="354">
        <v>4.8</v>
      </c>
      <c r="C318" s="355">
        <v>8</v>
      </c>
      <c r="D318" s="355">
        <v>5</v>
      </c>
      <c r="E318" s="355">
        <v>0</v>
      </c>
      <c r="F318" s="355">
        <v>5</v>
      </c>
      <c r="G318" s="355">
        <v>6</v>
      </c>
      <c r="H318" s="355"/>
      <c r="I318" s="354">
        <v>4.8</v>
      </c>
      <c r="J318" s="352">
        <v>0</v>
      </c>
      <c r="K318" s="348">
        <f t="shared" si="4"/>
        <v>5</v>
      </c>
    </row>
    <row r="319" spans="1:11" x14ac:dyDescent="0.25">
      <c r="A319" s="353">
        <v>22777</v>
      </c>
      <c r="B319" s="354">
        <v>4.5999999999999996</v>
      </c>
      <c r="C319" s="355">
        <v>8</v>
      </c>
      <c r="D319" s="355">
        <v>5</v>
      </c>
      <c r="E319" s="355">
        <v>5</v>
      </c>
      <c r="F319" s="355">
        <v>5</v>
      </c>
      <c r="G319" s="355">
        <v>0</v>
      </c>
      <c r="H319" s="355"/>
      <c r="I319" s="354">
        <v>4.5999999999999996</v>
      </c>
      <c r="J319" s="352">
        <v>0</v>
      </c>
      <c r="K319" s="348">
        <f t="shared" si="4"/>
        <v>5</v>
      </c>
    </row>
    <row r="320" spans="1:11" x14ac:dyDescent="0.25">
      <c r="A320" s="353">
        <v>22778</v>
      </c>
      <c r="B320" s="354">
        <v>10</v>
      </c>
      <c r="C320" s="355">
        <v>10</v>
      </c>
      <c r="D320" s="355">
        <v>13</v>
      </c>
      <c r="E320" s="355">
        <v>11</v>
      </c>
      <c r="F320" s="355">
        <v>10</v>
      </c>
      <c r="G320" s="355">
        <v>6</v>
      </c>
      <c r="H320" s="355"/>
      <c r="I320" s="354">
        <v>10</v>
      </c>
      <c r="J320" s="352">
        <v>0</v>
      </c>
      <c r="K320" s="348">
        <f t="shared" si="4"/>
        <v>1</v>
      </c>
    </row>
    <row r="321" spans="1:11" x14ac:dyDescent="0.25">
      <c r="A321" s="353">
        <v>22779</v>
      </c>
      <c r="B321" s="354">
        <v>9.1999999999999993</v>
      </c>
      <c r="C321" s="355">
        <v>10</v>
      </c>
      <c r="D321" s="355">
        <v>10</v>
      </c>
      <c r="E321" s="355">
        <v>10</v>
      </c>
      <c r="F321" s="355">
        <v>10</v>
      </c>
      <c r="G321" s="355">
        <v>6</v>
      </c>
      <c r="H321" s="355"/>
      <c r="I321" s="354">
        <v>9.1999999999999993</v>
      </c>
      <c r="J321" s="352">
        <v>0</v>
      </c>
      <c r="K321" s="348">
        <f t="shared" si="4"/>
        <v>1</v>
      </c>
    </row>
    <row r="322" spans="1:11" x14ac:dyDescent="0.25">
      <c r="A322" s="353">
        <v>22780</v>
      </c>
      <c r="B322" s="354">
        <v>19</v>
      </c>
      <c r="C322" s="355">
        <v>19</v>
      </c>
      <c r="D322" s="355">
        <v>16</v>
      </c>
      <c r="E322" s="355">
        <v>18</v>
      </c>
      <c r="F322" s="355">
        <v>19</v>
      </c>
      <c r="G322" s="355">
        <v>23</v>
      </c>
      <c r="H322" s="355"/>
      <c r="I322" s="354">
        <v>19</v>
      </c>
      <c r="J322" s="352">
        <v>0</v>
      </c>
      <c r="K322" s="348">
        <f t="shared" si="4"/>
        <v>0</v>
      </c>
    </row>
    <row r="323" spans="1:11" x14ac:dyDescent="0.25">
      <c r="A323" s="353">
        <v>22781</v>
      </c>
      <c r="B323" s="354">
        <v>15.2</v>
      </c>
      <c r="C323" s="355">
        <v>13</v>
      </c>
      <c r="D323" s="355">
        <v>13</v>
      </c>
      <c r="E323" s="355">
        <v>13</v>
      </c>
      <c r="F323" s="355">
        <v>18</v>
      </c>
      <c r="G323" s="355">
        <v>19</v>
      </c>
      <c r="H323" s="355"/>
      <c r="I323" s="354">
        <v>15.2</v>
      </c>
      <c r="J323" s="352">
        <v>0</v>
      </c>
      <c r="K323" s="348">
        <f t="shared" ref="K323:K386" si="5">COUNTIF(C323:G323,"&lt;="&amp;IRR_MAXWIND)</f>
        <v>0</v>
      </c>
    </row>
    <row r="324" spans="1:11" x14ac:dyDescent="0.25">
      <c r="A324" s="353">
        <v>22782</v>
      </c>
      <c r="B324" s="354">
        <v>6.8</v>
      </c>
      <c r="C324" s="355">
        <v>8</v>
      </c>
      <c r="D324" s="355">
        <v>6</v>
      </c>
      <c r="E324" s="355">
        <v>6</v>
      </c>
      <c r="F324" s="355">
        <v>6</v>
      </c>
      <c r="G324" s="355">
        <v>8</v>
      </c>
      <c r="H324" s="355"/>
      <c r="I324" s="354">
        <v>6.8</v>
      </c>
      <c r="J324" s="352">
        <v>0</v>
      </c>
      <c r="K324" s="348">
        <f t="shared" si="5"/>
        <v>5</v>
      </c>
    </row>
    <row r="325" spans="1:11" x14ac:dyDescent="0.25">
      <c r="A325" s="353">
        <v>22783</v>
      </c>
      <c r="B325" s="354">
        <v>11.2</v>
      </c>
      <c r="C325" s="355">
        <v>16</v>
      </c>
      <c r="D325" s="355">
        <v>13</v>
      </c>
      <c r="E325" s="355">
        <v>10</v>
      </c>
      <c r="F325" s="355">
        <v>11</v>
      </c>
      <c r="G325" s="355">
        <v>6</v>
      </c>
      <c r="H325" s="355"/>
      <c r="I325" s="354">
        <v>11.2</v>
      </c>
      <c r="J325" s="352">
        <v>0</v>
      </c>
      <c r="K325" s="348">
        <f t="shared" si="5"/>
        <v>1</v>
      </c>
    </row>
    <row r="326" spans="1:11" x14ac:dyDescent="0.25">
      <c r="A326" s="353">
        <v>22784</v>
      </c>
      <c r="B326" s="354">
        <v>11.2</v>
      </c>
      <c r="C326" s="355">
        <v>11</v>
      </c>
      <c r="D326" s="355">
        <v>8</v>
      </c>
      <c r="E326" s="355">
        <v>13</v>
      </c>
      <c r="F326" s="355">
        <v>11</v>
      </c>
      <c r="G326" s="355">
        <v>13</v>
      </c>
      <c r="H326" s="355"/>
      <c r="I326" s="354">
        <v>11.2</v>
      </c>
      <c r="J326" s="352">
        <v>0</v>
      </c>
      <c r="K326" s="348">
        <f t="shared" si="5"/>
        <v>1</v>
      </c>
    </row>
    <row r="327" spans="1:11" x14ac:dyDescent="0.25">
      <c r="A327" s="353">
        <v>22785</v>
      </c>
      <c r="B327" s="354">
        <v>24.2</v>
      </c>
      <c r="C327" s="355">
        <v>32</v>
      </c>
      <c r="D327" s="355">
        <v>26</v>
      </c>
      <c r="E327" s="355">
        <v>21</v>
      </c>
      <c r="F327" s="355">
        <v>23</v>
      </c>
      <c r="G327" s="355">
        <v>19</v>
      </c>
      <c r="H327" s="355"/>
      <c r="I327" s="354">
        <v>24.2</v>
      </c>
      <c r="J327" s="352">
        <v>0</v>
      </c>
      <c r="K327" s="348">
        <f t="shared" si="5"/>
        <v>0</v>
      </c>
    </row>
    <row r="328" spans="1:11" x14ac:dyDescent="0.25">
      <c r="A328" s="353">
        <v>22786</v>
      </c>
      <c r="B328" s="354">
        <v>41.2</v>
      </c>
      <c r="C328" s="355">
        <v>43</v>
      </c>
      <c r="D328" s="355">
        <v>42</v>
      </c>
      <c r="E328" s="355">
        <v>40</v>
      </c>
      <c r="F328" s="355">
        <v>42</v>
      </c>
      <c r="G328" s="355">
        <v>39</v>
      </c>
      <c r="H328" s="355"/>
      <c r="I328" s="354">
        <v>41.2</v>
      </c>
      <c r="J328" s="352">
        <v>0</v>
      </c>
      <c r="K328" s="348">
        <f t="shared" si="5"/>
        <v>0</v>
      </c>
    </row>
    <row r="329" spans="1:11" x14ac:dyDescent="0.25">
      <c r="A329" s="353">
        <v>22787</v>
      </c>
      <c r="B329" s="354">
        <v>7</v>
      </c>
      <c r="C329" s="355">
        <v>10</v>
      </c>
      <c r="D329" s="355">
        <v>0</v>
      </c>
      <c r="E329" s="355">
        <v>8</v>
      </c>
      <c r="F329" s="355">
        <v>11</v>
      </c>
      <c r="G329" s="355">
        <v>6</v>
      </c>
      <c r="H329" s="355"/>
      <c r="I329" s="354">
        <v>7</v>
      </c>
      <c r="J329" s="352">
        <v>0</v>
      </c>
      <c r="K329" s="348">
        <f t="shared" si="5"/>
        <v>3</v>
      </c>
    </row>
    <row r="330" spans="1:11" x14ac:dyDescent="0.25">
      <c r="A330" s="353">
        <v>22788</v>
      </c>
      <c r="B330" s="354">
        <v>0</v>
      </c>
      <c r="C330" s="355">
        <v>0</v>
      </c>
      <c r="D330" s="355">
        <v>0</v>
      </c>
      <c r="E330" s="355">
        <v>0</v>
      </c>
      <c r="F330" s="355">
        <v>0</v>
      </c>
      <c r="G330" s="355">
        <v>0</v>
      </c>
      <c r="H330" s="355"/>
      <c r="I330" s="354">
        <v>0</v>
      </c>
      <c r="J330" s="352">
        <v>0</v>
      </c>
      <c r="K330" s="348">
        <f t="shared" si="5"/>
        <v>5</v>
      </c>
    </row>
    <row r="331" spans="1:11" x14ac:dyDescent="0.25">
      <c r="A331" s="353">
        <v>22789</v>
      </c>
      <c r="B331" s="354">
        <v>4.5999999999999996</v>
      </c>
      <c r="C331" s="355">
        <v>0</v>
      </c>
      <c r="D331" s="355">
        <v>10</v>
      </c>
      <c r="E331" s="355">
        <v>8</v>
      </c>
      <c r="F331" s="355">
        <v>0</v>
      </c>
      <c r="G331" s="355">
        <v>5</v>
      </c>
      <c r="H331" s="355"/>
      <c r="I331" s="354">
        <v>4.5999999999999996</v>
      </c>
      <c r="J331" s="352">
        <v>0</v>
      </c>
      <c r="K331" s="348">
        <f t="shared" si="5"/>
        <v>4</v>
      </c>
    </row>
    <row r="332" spans="1:11" x14ac:dyDescent="0.25">
      <c r="A332" s="353">
        <v>22790</v>
      </c>
      <c r="B332" s="354">
        <v>9.1999999999999993</v>
      </c>
      <c r="C332" s="355">
        <v>11</v>
      </c>
      <c r="D332" s="355">
        <v>11</v>
      </c>
      <c r="E332" s="355">
        <v>6</v>
      </c>
      <c r="F332" s="355">
        <v>8</v>
      </c>
      <c r="G332" s="355">
        <v>10</v>
      </c>
      <c r="H332" s="355"/>
      <c r="I332" s="354">
        <v>9.1999999999999993</v>
      </c>
      <c r="J332" s="352">
        <v>0</v>
      </c>
      <c r="K332" s="348">
        <f t="shared" si="5"/>
        <v>2</v>
      </c>
    </row>
    <row r="333" spans="1:11" x14ac:dyDescent="0.25">
      <c r="A333" s="353">
        <v>22791</v>
      </c>
      <c r="B333" s="354">
        <v>3.2</v>
      </c>
      <c r="C333" s="355">
        <v>13</v>
      </c>
      <c r="D333" s="355">
        <v>3</v>
      </c>
      <c r="E333" s="355">
        <v>0</v>
      </c>
      <c r="F333" s="355">
        <v>0</v>
      </c>
      <c r="G333" s="355">
        <v>0</v>
      </c>
      <c r="H333" s="355"/>
      <c r="I333" s="354">
        <v>3.2</v>
      </c>
      <c r="J333" s="352">
        <v>0</v>
      </c>
      <c r="K333" s="348">
        <f t="shared" si="5"/>
        <v>4</v>
      </c>
    </row>
    <row r="334" spans="1:11" x14ac:dyDescent="0.25">
      <c r="A334" s="353">
        <v>22792</v>
      </c>
      <c r="B334" s="354">
        <v>9.6</v>
      </c>
      <c r="C334" s="355">
        <v>16</v>
      </c>
      <c r="D334" s="355">
        <v>6</v>
      </c>
      <c r="E334" s="355">
        <v>13</v>
      </c>
      <c r="F334" s="355">
        <v>5</v>
      </c>
      <c r="G334" s="355">
        <v>8</v>
      </c>
      <c r="H334" s="355"/>
      <c r="I334" s="354">
        <v>9.6</v>
      </c>
      <c r="J334" s="352">
        <v>0</v>
      </c>
      <c r="K334" s="348">
        <f t="shared" si="5"/>
        <v>3</v>
      </c>
    </row>
    <row r="335" spans="1:11" x14ac:dyDescent="0.25">
      <c r="A335" s="353">
        <v>22793</v>
      </c>
      <c r="B335" s="354">
        <v>14.8</v>
      </c>
      <c r="C335" s="355">
        <v>23</v>
      </c>
      <c r="D335" s="355">
        <v>16</v>
      </c>
      <c r="E335" s="355">
        <v>16</v>
      </c>
      <c r="F335" s="355">
        <v>13</v>
      </c>
      <c r="G335" s="355">
        <v>6</v>
      </c>
      <c r="H335" s="355"/>
      <c r="I335" s="354">
        <v>14.8</v>
      </c>
      <c r="J335" s="352">
        <v>0</v>
      </c>
      <c r="K335" s="348">
        <f t="shared" si="5"/>
        <v>1</v>
      </c>
    </row>
    <row r="336" spans="1:11" x14ac:dyDescent="0.25">
      <c r="A336" s="353">
        <v>22794</v>
      </c>
      <c r="B336" s="354">
        <v>13</v>
      </c>
      <c r="C336" s="355">
        <v>3</v>
      </c>
      <c r="D336" s="355">
        <v>10</v>
      </c>
      <c r="E336" s="355">
        <v>13</v>
      </c>
      <c r="F336" s="355">
        <v>23</v>
      </c>
      <c r="G336" s="355">
        <v>16</v>
      </c>
      <c r="H336" s="355"/>
      <c r="I336" s="354">
        <v>13</v>
      </c>
      <c r="J336" s="352">
        <v>0</v>
      </c>
      <c r="K336" s="348">
        <f t="shared" si="5"/>
        <v>1</v>
      </c>
    </row>
    <row r="337" spans="1:11" x14ac:dyDescent="0.25">
      <c r="A337" s="353">
        <v>22795</v>
      </c>
      <c r="B337" s="354">
        <v>4</v>
      </c>
      <c r="C337" s="355">
        <v>8</v>
      </c>
      <c r="D337" s="355">
        <v>6</v>
      </c>
      <c r="E337" s="355">
        <v>0</v>
      </c>
      <c r="F337" s="355">
        <v>6</v>
      </c>
      <c r="G337" s="355">
        <v>0</v>
      </c>
      <c r="H337" s="355"/>
      <c r="I337" s="354">
        <v>4</v>
      </c>
      <c r="J337" s="352">
        <v>0</v>
      </c>
      <c r="K337" s="348">
        <f t="shared" si="5"/>
        <v>5</v>
      </c>
    </row>
    <row r="338" spans="1:11" x14ac:dyDescent="0.25">
      <c r="A338" s="353">
        <v>22796</v>
      </c>
      <c r="B338" s="354">
        <v>13.2</v>
      </c>
      <c r="C338" s="355">
        <v>6</v>
      </c>
      <c r="D338" s="355">
        <v>18</v>
      </c>
      <c r="E338" s="355">
        <v>23</v>
      </c>
      <c r="F338" s="355">
        <v>14</v>
      </c>
      <c r="G338" s="355">
        <v>5</v>
      </c>
      <c r="H338" s="355"/>
      <c r="I338" s="354">
        <v>13.2</v>
      </c>
      <c r="J338" s="352">
        <v>0</v>
      </c>
      <c r="K338" s="348">
        <f t="shared" si="5"/>
        <v>2</v>
      </c>
    </row>
    <row r="339" spans="1:11" x14ac:dyDescent="0.25">
      <c r="A339" s="353">
        <v>22797</v>
      </c>
      <c r="B339" s="354">
        <v>13.4</v>
      </c>
      <c r="C339" s="355">
        <v>14</v>
      </c>
      <c r="D339" s="355">
        <v>14</v>
      </c>
      <c r="E339" s="355">
        <v>16</v>
      </c>
      <c r="F339" s="355">
        <v>13</v>
      </c>
      <c r="G339" s="355">
        <v>10</v>
      </c>
      <c r="H339" s="355"/>
      <c r="I339" s="354">
        <v>13.4</v>
      </c>
      <c r="J339" s="352">
        <v>0</v>
      </c>
      <c r="K339" s="348">
        <f t="shared" si="5"/>
        <v>0</v>
      </c>
    </row>
    <row r="340" spans="1:11" x14ac:dyDescent="0.25">
      <c r="A340" s="353">
        <v>22798</v>
      </c>
      <c r="B340" s="354">
        <v>18</v>
      </c>
      <c r="C340" s="355">
        <v>19</v>
      </c>
      <c r="D340" s="355">
        <v>13</v>
      </c>
      <c r="E340" s="355">
        <v>16</v>
      </c>
      <c r="F340" s="355">
        <v>23</v>
      </c>
      <c r="G340" s="355">
        <v>19</v>
      </c>
      <c r="H340" s="355"/>
      <c r="I340" s="354">
        <v>18</v>
      </c>
      <c r="J340" s="352">
        <v>0</v>
      </c>
      <c r="K340" s="348">
        <f t="shared" si="5"/>
        <v>0</v>
      </c>
    </row>
    <row r="341" spans="1:11" x14ac:dyDescent="0.25">
      <c r="A341" s="353">
        <v>22799</v>
      </c>
      <c r="B341" s="354">
        <v>9.4</v>
      </c>
      <c r="C341" s="355">
        <v>18</v>
      </c>
      <c r="D341" s="355">
        <v>8</v>
      </c>
      <c r="E341" s="355">
        <v>8</v>
      </c>
      <c r="F341" s="355">
        <v>8</v>
      </c>
      <c r="G341" s="355">
        <v>5</v>
      </c>
      <c r="H341" s="355"/>
      <c r="I341" s="354">
        <v>9.4</v>
      </c>
      <c r="J341" s="352">
        <v>0</v>
      </c>
      <c r="K341" s="348">
        <f t="shared" si="5"/>
        <v>4</v>
      </c>
    </row>
    <row r="342" spans="1:11" x14ac:dyDescent="0.25">
      <c r="A342" s="353">
        <v>22800</v>
      </c>
      <c r="B342" s="354">
        <v>14.2</v>
      </c>
      <c r="C342" s="355">
        <v>23</v>
      </c>
      <c r="D342" s="355">
        <v>16</v>
      </c>
      <c r="E342" s="355">
        <v>13</v>
      </c>
      <c r="F342" s="355">
        <v>13</v>
      </c>
      <c r="G342" s="355">
        <v>6</v>
      </c>
      <c r="H342" s="355"/>
      <c r="I342" s="354">
        <v>14.2</v>
      </c>
      <c r="J342" s="352">
        <v>0</v>
      </c>
      <c r="K342" s="348">
        <f t="shared" si="5"/>
        <v>1</v>
      </c>
    </row>
    <row r="343" spans="1:11" x14ac:dyDescent="0.25">
      <c r="A343" s="353">
        <v>22801</v>
      </c>
      <c r="B343" s="354">
        <v>4.4000000000000004</v>
      </c>
      <c r="C343" s="355">
        <v>0</v>
      </c>
      <c r="D343" s="355">
        <v>11</v>
      </c>
      <c r="E343" s="355">
        <v>6</v>
      </c>
      <c r="F343" s="355">
        <v>0</v>
      </c>
      <c r="G343" s="355">
        <v>5</v>
      </c>
      <c r="H343" s="355"/>
      <c r="I343" s="354">
        <v>4.4000000000000004</v>
      </c>
      <c r="J343" s="352">
        <v>0</v>
      </c>
      <c r="K343" s="348">
        <f t="shared" si="5"/>
        <v>4</v>
      </c>
    </row>
    <row r="344" spans="1:11" x14ac:dyDescent="0.25">
      <c r="A344" s="353">
        <v>22802</v>
      </c>
      <c r="B344" s="354">
        <v>25.2</v>
      </c>
      <c r="C344" s="355">
        <v>29</v>
      </c>
      <c r="D344" s="355">
        <v>23</v>
      </c>
      <c r="E344" s="355">
        <v>21</v>
      </c>
      <c r="F344" s="355">
        <v>24</v>
      </c>
      <c r="G344" s="355">
        <v>29</v>
      </c>
      <c r="H344" s="355"/>
      <c r="I344" s="354">
        <v>25.2</v>
      </c>
      <c r="J344" s="352">
        <v>0</v>
      </c>
      <c r="K344" s="348">
        <f t="shared" si="5"/>
        <v>0</v>
      </c>
    </row>
    <row r="345" spans="1:11" x14ac:dyDescent="0.25">
      <c r="A345" s="353">
        <v>22803</v>
      </c>
      <c r="B345" s="354">
        <v>10.199999999999999</v>
      </c>
      <c r="C345" s="355">
        <v>8</v>
      </c>
      <c r="D345" s="355">
        <v>8</v>
      </c>
      <c r="E345" s="355">
        <v>11</v>
      </c>
      <c r="F345" s="355">
        <v>13</v>
      </c>
      <c r="G345" s="355">
        <v>11</v>
      </c>
      <c r="H345" s="355"/>
      <c r="I345" s="354">
        <v>10.199999999999999</v>
      </c>
      <c r="J345" s="352">
        <v>0</v>
      </c>
      <c r="K345" s="348">
        <f t="shared" si="5"/>
        <v>2</v>
      </c>
    </row>
    <row r="346" spans="1:11" x14ac:dyDescent="0.25">
      <c r="A346" s="353">
        <v>22804</v>
      </c>
      <c r="B346" s="354">
        <v>20.6</v>
      </c>
      <c r="C346" s="355">
        <v>11</v>
      </c>
      <c r="D346" s="355">
        <v>8</v>
      </c>
      <c r="E346" s="355">
        <v>32</v>
      </c>
      <c r="F346" s="355">
        <v>26</v>
      </c>
      <c r="G346" s="355">
        <v>26</v>
      </c>
      <c r="H346" s="355"/>
      <c r="I346" s="354">
        <v>20.6</v>
      </c>
      <c r="J346" s="352">
        <v>0</v>
      </c>
      <c r="K346" s="348">
        <f t="shared" si="5"/>
        <v>1</v>
      </c>
    </row>
    <row r="347" spans="1:11" x14ac:dyDescent="0.25">
      <c r="A347" s="353">
        <v>22805</v>
      </c>
      <c r="B347" s="354">
        <v>6.4</v>
      </c>
      <c r="C347" s="355">
        <v>6</v>
      </c>
      <c r="D347" s="355">
        <v>8</v>
      </c>
      <c r="E347" s="355">
        <v>6</v>
      </c>
      <c r="F347" s="355">
        <v>6</v>
      </c>
      <c r="G347" s="355">
        <v>6</v>
      </c>
      <c r="H347" s="355"/>
      <c r="I347" s="354">
        <v>6.4</v>
      </c>
      <c r="J347" s="352">
        <v>0</v>
      </c>
      <c r="K347" s="348">
        <f t="shared" si="5"/>
        <v>5</v>
      </c>
    </row>
    <row r="348" spans="1:11" x14ac:dyDescent="0.25">
      <c r="A348" s="353">
        <v>22806</v>
      </c>
      <c r="B348" s="354">
        <v>7.2</v>
      </c>
      <c r="C348" s="355">
        <v>11</v>
      </c>
      <c r="D348" s="355">
        <v>11</v>
      </c>
      <c r="E348" s="355">
        <v>5</v>
      </c>
      <c r="F348" s="355">
        <v>3</v>
      </c>
      <c r="G348" s="355">
        <v>6</v>
      </c>
      <c r="H348" s="355"/>
      <c r="I348" s="354">
        <v>7.2</v>
      </c>
      <c r="J348" s="352">
        <v>0</v>
      </c>
      <c r="K348" s="348">
        <f t="shared" si="5"/>
        <v>3</v>
      </c>
    </row>
    <row r="349" spans="1:11" x14ac:dyDescent="0.25">
      <c r="A349" s="353">
        <v>22807</v>
      </c>
      <c r="B349" s="354">
        <v>14.4</v>
      </c>
      <c r="C349" s="355">
        <v>14</v>
      </c>
      <c r="D349" s="355">
        <v>23</v>
      </c>
      <c r="E349" s="355">
        <v>11</v>
      </c>
      <c r="F349" s="355">
        <v>14</v>
      </c>
      <c r="G349" s="355">
        <v>10</v>
      </c>
      <c r="H349" s="355"/>
      <c r="I349" s="354">
        <v>14.4</v>
      </c>
      <c r="J349" s="352">
        <v>0</v>
      </c>
      <c r="K349" s="348">
        <f t="shared" si="5"/>
        <v>0</v>
      </c>
    </row>
    <row r="350" spans="1:11" x14ac:dyDescent="0.25">
      <c r="A350" s="353">
        <v>22808</v>
      </c>
      <c r="B350" s="354">
        <v>18.8</v>
      </c>
      <c r="C350" s="355">
        <v>18</v>
      </c>
      <c r="D350" s="355">
        <v>19</v>
      </c>
      <c r="E350" s="355">
        <v>19</v>
      </c>
      <c r="F350" s="355">
        <v>19</v>
      </c>
      <c r="G350" s="355">
        <v>19</v>
      </c>
      <c r="H350" s="355"/>
      <c r="I350" s="354">
        <v>18.8</v>
      </c>
      <c r="J350" s="352">
        <v>0</v>
      </c>
      <c r="K350" s="348">
        <f t="shared" si="5"/>
        <v>0</v>
      </c>
    </row>
    <row r="351" spans="1:11" x14ac:dyDescent="0.25">
      <c r="A351" s="353">
        <v>22809</v>
      </c>
      <c r="B351" s="354">
        <v>16.399999999999999</v>
      </c>
      <c r="C351" s="355">
        <v>16</v>
      </c>
      <c r="D351" s="355">
        <v>16</v>
      </c>
      <c r="E351" s="355">
        <v>13</v>
      </c>
      <c r="F351" s="355">
        <v>21</v>
      </c>
      <c r="G351" s="355">
        <v>16</v>
      </c>
      <c r="H351" s="355"/>
      <c r="I351" s="354">
        <v>16.399999999999999</v>
      </c>
      <c r="J351" s="352">
        <v>0</v>
      </c>
      <c r="K351" s="348">
        <f t="shared" si="5"/>
        <v>0</v>
      </c>
    </row>
    <row r="352" spans="1:11" x14ac:dyDescent="0.25">
      <c r="A352" s="353">
        <v>22810</v>
      </c>
      <c r="B352" s="354">
        <v>29.6</v>
      </c>
      <c r="C352" s="355">
        <v>29</v>
      </c>
      <c r="D352" s="355">
        <v>29</v>
      </c>
      <c r="E352" s="355">
        <v>29</v>
      </c>
      <c r="F352" s="355">
        <v>29</v>
      </c>
      <c r="G352" s="355">
        <v>32</v>
      </c>
      <c r="H352" s="355"/>
      <c r="I352" s="354">
        <v>29.6</v>
      </c>
      <c r="J352" s="352">
        <v>0</v>
      </c>
      <c r="K352" s="348">
        <f t="shared" si="5"/>
        <v>0</v>
      </c>
    </row>
    <row r="353" spans="1:11" x14ac:dyDescent="0.25">
      <c r="A353" s="353">
        <v>22811</v>
      </c>
      <c r="B353" s="354">
        <v>5.4</v>
      </c>
      <c r="C353" s="355">
        <v>11</v>
      </c>
      <c r="D353" s="355">
        <v>6</v>
      </c>
      <c r="E353" s="355">
        <v>0</v>
      </c>
      <c r="F353" s="355">
        <v>0</v>
      </c>
      <c r="G353" s="355">
        <v>10</v>
      </c>
      <c r="H353" s="355"/>
      <c r="I353" s="354">
        <v>5.4</v>
      </c>
      <c r="J353" s="352">
        <v>0</v>
      </c>
      <c r="K353" s="348">
        <f t="shared" si="5"/>
        <v>3</v>
      </c>
    </row>
    <row r="354" spans="1:11" x14ac:dyDescent="0.25">
      <c r="A354" s="353">
        <v>22812</v>
      </c>
      <c r="B354" s="354">
        <v>5.6</v>
      </c>
      <c r="C354" s="355">
        <v>8</v>
      </c>
      <c r="D354" s="355">
        <v>5</v>
      </c>
      <c r="E354" s="355">
        <v>5</v>
      </c>
      <c r="F354" s="355">
        <v>5</v>
      </c>
      <c r="G354" s="355">
        <v>5</v>
      </c>
      <c r="H354" s="355"/>
      <c r="I354" s="354">
        <v>5.6</v>
      </c>
      <c r="J354" s="352">
        <v>0</v>
      </c>
      <c r="K354" s="348">
        <f t="shared" si="5"/>
        <v>5</v>
      </c>
    </row>
    <row r="355" spans="1:11" x14ac:dyDescent="0.25">
      <c r="A355" s="353">
        <v>22813</v>
      </c>
      <c r="B355" s="354">
        <v>2.2000000000000002</v>
      </c>
      <c r="C355" s="355">
        <v>0</v>
      </c>
      <c r="D355" s="355">
        <v>0</v>
      </c>
      <c r="E355" s="355">
        <v>5</v>
      </c>
      <c r="F355" s="355">
        <v>0</v>
      </c>
      <c r="G355" s="355">
        <v>6</v>
      </c>
      <c r="H355" s="355"/>
      <c r="I355" s="354">
        <v>2.2000000000000002</v>
      </c>
      <c r="J355" s="352">
        <v>0</v>
      </c>
      <c r="K355" s="348">
        <f t="shared" si="5"/>
        <v>5</v>
      </c>
    </row>
    <row r="356" spans="1:11" x14ac:dyDescent="0.25">
      <c r="A356" s="353">
        <v>22814</v>
      </c>
      <c r="B356" s="354">
        <v>29.8</v>
      </c>
      <c r="C356" s="355">
        <v>27</v>
      </c>
      <c r="D356" s="355">
        <v>39</v>
      </c>
      <c r="E356" s="355">
        <v>32</v>
      </c>
      <c r="F356" s="355">
        <v>32</v>
      </c>
      <c r="G356" s="355">
        <v>19</v>
      </c>
      <c r="H356" s="355"/>
      <c r="I356" s="354">
        <v>29.8</v>
      </c>
      <c r="J356" s="352">
        <v>0</v>
      </c>
      <c r="K356" s="348">
        <f t="shared" si="5"/>
        <v>0</v>
      </c>
    </row>
    <row r="357" spans="1:11" x14ac:dyDescent="0.25">
      <c r="A357" s="353">
        <v>22815</v>
      </c>
      <c r="B357" s="354">
        <v>14.4</v>
      </c>
      <c r="C357" s="355">
        <v>10</v>
      </c>
      <c r="D357" s="355">
        <v>24</v>
      </c>
      <c r="E357" s="355">
        <v>14</v>
      </c>
      <c r="F357" s="355">
        <v>11</v>
      </c>
      <c r="G357" s="355">
        <v>13</v>
      </c>
      <c r="H357" s="355"/>
      <c r="I357" s="354">
        <v>14.4</v>
      </c>
      <c r="J357" s="352">
        <v>0</v>
      </c>
      <c r="K357" s="348">
        <f t="shared" si="5"/>
        <v>0</v>
      </c>
    </row>
    <row r="358" spans="1:11" x14ac:dyDescent="0.25">
      <c r="A358" s="353">
        <v>22816</v>
      </c>
      <c r="B358" s="354">
        <v>9.6</v>
      </c>
      <c r="C358" s="355">
        <v>10</v>
      </c>
      <c r="D358" s="355">
        <v>10</v>
      </c>
      <c r="E358" s="355">
        <v>10</v>
      </c>
      <c r="F358" s="355">
        <v>8</v>
      </c>
      <c r="G358" s="355">
        <v>10</v>
      </c>
      <c r="H358" s="355"/>
      <c r="I358" s="354">
        <v>9.6</v>
      </c>
      <c r="J358" s="352">
        <v>0</v>
      </c>
      <c r="K358" s="348">
        <f t="shared" si="5"/>
        <v>1</v>
      </c>
    </row>
    <row r="359" spans="1:11" x14ac:dyDescent="0.25">
      <c r="A359" s="353">
        <v>22817</v>
      </c>
      <c r="B359" s="354">
        <v>24.4</v>
      </c>
      <c r="C359" s="355">
        <v>40</v>
      </c>
      <c r="D359" s="355">
        <v>26</v>
      </c>
      <c r="E359" s="355">
        <v>14</v>
      </c>
      <c r="F359" s="355">
        <v>13</v>
      </c>
      <c r="G359" s="355">
        <v>29</v>
      </c>
      <c r="H359" s="355"/>
      <c r="I359" s="354">
        <v>24.4</v>
      </c>
      <c r="J359" s="352">
        <v>0</v>
      </c>
      <c r="K359" s="348">
        <f t="shared" si="5"/>
        <v>0</v>
      </c>
    </row>
    <row r="360" spans="1:11" x14ac:dyDescent="0.25">
      <c r="A360" s="353">
        <v>22818</v>
      </c>
      <c r="B360" s="354">
        <v>15.4</v>
      </c>
      <c r="C360" s="355">
        <v>13</v>
      </c>
      <c r="D360" s="355">
        <v>19</v>
      </c>
      <c r="E360" s="355">
        <v>18</v>
      </c>
      <c r="F360" s="355">
        <v>14</v>
      </c>
      <c r="G360" s="355">
        <v>13</v>
      </c>
      <c r="H360" s="355"/>
      <c r="I360" s="354">
        <v>15.4</v>
      </c>
      <c r="J360" s="352">
        <v>0</v>
      </c>
      <c r="K360" s="348">
        <f t="shared" si="5"/>
        <v>0</v>
      </c>
    </row>
    <row r="361" spans="1:11" x14ac:dyDescent="0.25">
      <c r="A361" s="353">
        <v>22819</v>
      </c>
      <c r="B361" s="354">
        <v>9.8000000000000007</v>
      </c>
      <c r="C361" s="355">
        <v>11</v>
      </c>
      <c r="D361" s="355">
        <v>8</v>
      </c>
      <c r="E361" s="355">
        <v>14</v>
      </c>
      <c r="F361" s="355">
        <v>10</v>
      </c>
      <c r="G361" s="355">
        <v>6</v>
      </c>
      <c r="H361" s="355"/>
      <c r="I361" s="354">
        <v>9.8000000000000007</v>
      </c>
      <c r="J361" s="352">
        <v>0</v>
      </c>
      <c r="K361" s="348">
        <f t="shared" si="5"/>
        <v>2</v>
      </c>
    </row>
    <row r="362" spans="1:11" x14ac:dyDescent="0.25">
      <c r="A362" s="353">
        <v>22820</v>
      </c>
      <c r="B362" s="354">
        <v>7.8</v>
      </c>
      <c r="C362" s="355">
        <v>16</v>
      </c>
      <c r="D362" s="355">
        <v>11</v>
      </c>
      <c r="E362" s="355">
        <v>0</v>
      </c>
      <c r="F362" s="355">
        <v>6</v>
      </c>
      <c r="G362" s="355">
        <v>6</v>
      </c>
      <c r="H362" s="355"/>
      <c r="I362" s="354">
        <v>7.8</v>
      </c>
      <c r="J362" s="352">
        <v>0</v>
      </c>
      <c r="K362" s="348">
        <f t="shared" si="5"/>
        <v>3</v>
      </c>
    </row>
    <row r="363" spans="1:11" x14ac:dyDescent="0.25">
      <c r="A363" s="353">
        <v>22821</v>
      </c>
      <c r="B363" s="354">
        <v>7</v>
      </c>
      <c r="C363" s="355">
        <v>3</v>
      </c>
      <c r="D363" s="355">
        <v>11</v>
      </c>
      <c r="E363" s="355">
        <v>13</v>
      </c>
      <c r="F363" s="355">
        <v>3</v>
      </c>
      <c r="G363" s="355">
        <v>5</v>
      </c>
      <c r="H363" s="355"/>
      <c r="I363" s="354">
        <v>7</v>
      </c>
      <c r="J363" s="352">
        <v>0</v>
      </c>
      <c r="K363" s="348">
        <f t="shared" si="5"/>
        <v>3</v>
      </c>
    </row>
    <row r="364" spans="1:11" x14ac:dyDescent="0.25">
      <c r="A364" s="353">
        <v>22822</v>
      </c>
      <c r="B364" s="354">
        <v>8.1999999999999993</v>
      </c>
      <c r="C364" s="355">
        <v>13</v>
      </c>
      <c r="D364" s="355">
        <v>8</v>
      </c>
      <c r="E364" s="355">
        <v>10</v>
      </c>
      <c r="F364" s="355">
        <v>10</v>
      </c>
      <c r="G364" s="355">
        <v>0</v>
      </c>
      <c r="H364" s="355"/>
      <c r="I364" s="354">
        <v>8.1999999999999993</v>
      </c>
      <c r="J364" s="352">
        <v>0</v>
      </c>
      <c r="K364" s="348">
        <f t="shared" si="5"/>
        <v>2</v>
      </c>
    </row>
    <row r="365" spans="1:11" x14ac:dyDescent="0.25">
      <c r="A365" s="353">
        <v>22823</v>
      </c>
      <c r="B365" s="354">
        <v>12.4</v>
      </c>
      <c r="C365" s="355">
        <v>19</v>
      </c>
      <c r="D365" s="355">
        <v>19</v>
      </c>
      <c r="E365" s="355">
        <v>13</v>
      </c>
      <c r="F365" s="355">
        <v>6</v>
      </c>
      <c r="G365" s="355">
        <v>5</v>
      </c>
      <c r="H365" s="355"/>
      <c r="I365" s="354">
        <v>12.4</v>
      </c>
      <c r="J365" s="352">
        <v>0</v>
      </c>
      <c r="K365" s="348">
        <f t="shared" si="5"/>
        <v>2</v>
      </c>
    </row>
    <row r="366" spans="1:11" x14ac:dyDescent="0.25">
      <c r="A366" s="353">
        <v>22824</v>
      </c>
      <c r="B366" s="354">
        <v>17</v>
      </c>
      <c r="C366" s="355">
        <v>24</v>
      </c>
      <c r="D366" s="355">
        <v>24</v>
      </c>
      <c r="E366" s="355">
        <v>10</v>
      </c>
      <c r="F366" s="355">
        <v>16</v>
      </c>
      <c r="G366" s="355">
        <v>11</v>
      </c>
      <c r="H366" s="355"/>
      <c r="I366" s="354">
        <v>17</v>
      </c>
      <c r="J366" s="352">
        <v>0</v>
      </c>
      <c r="K366" s="348">
        <f t="shared" si="5"/>
        <v>0</v>
      </c>
    </row>
    <row r="367" spans="1:11" x14ac:dyDescent="0.25">
      <c r="A367" s="353">
        <v>22825</v>
      </c>
      <c r="B367" s="354">
        <v>27.6</v>
      </c>
      <c r="C367" s="355">
        <v>29</v>
      </c>
      <c r="D367" s="355">
        <v>27</v>
      </c>
      <c r="E367" s="355">
        <v>26</v>
      </c>
      <c r="F367" s="355">
        <v>29</v>
      </c>
      <c r="G367" s="355">
        <v>27</v>
      </c>
      <c r="H367" s="355"/>
      <c r="I367" s="354">
        <v>27.6</v>
      </c>
      <c r="J367" s="352">
        <v>0</v>
      </c>
      <c r="K367" s="348">
        <f t="shared" si="5"/>
        <v>0</v>
      </c>
    </row>
    <row r="368" spans="1:11" x14ac:dyDescent="0.25">
      <c r="A368" s="353">
        <v>22826</v>
      </c>
      <c r="B368" s="354">
        <v>8.8000000000000007</v>
      </c>
      <c r="C368" s="355">
        <v>8</v>
      </c>
      <c r="D368" s="355">
        <v>10</v>
      </c>
      <c r="E368" s="355">
        <v>6</v>
      </c>
      <c r="F368" s="355">
        <v>10</v>
      </c>
      <c r="G368" s="355">
        <v>10</v>
      </c>
      <c r="H368" s="355"/>
      <c r="I368" s="354">
        <v>8.8000000000000007</v>
      </c>
      <c r="J368" s="352">
        <v>0</v>
      </c>
      <c r="K368" s="348">
        <f t="shared" si="5"/>
        <v>2</v>
      </c>
    </row>
    <row r="369" spans="1:11" x14ac:dyDescent="0.25">
      <c r="A369" s="353">
        <v>22827</v>
      </c>
      <c r="B369" s="354">
        <v>11.4</v>
      </c>
      <c r="C369" s="355">
        <v>14</v>
      </c>
      <c r="D369" s="355">
        <v>8</v>
      </c>
      <c r="E369" s="355">
        <v>16</v>
      </c>
      <c r="F369" s="355">
        <v>14</v>
      </c>
      <c r="G369" s="355">
        <v>5</v>
      </c>
      <c r="H369" s="355"/>
      <c r="I369" s="354">
        <v>11.4</v>
      </c>
      <c r="J369" s="352">
        <v>0</v>
      </c>
      <c r="K369" s="348">
        <f t="shared" si="5"/>
        <v>2</v>
      </c>
    </row>
    <row r="370" spans="1:11" x14ac:dyDescent="0.25">
      <c r="A370" s="353">
        <v>22828</v>
      </c>
      <c r="B370" s="354">
        <v>9.4</v>
      </c>
      <c r="C370" s="355">
        <v>14</v>
      </c>
      <c r="D370" s="355">
        <v>13</v>
      </c>
      <c r="E370" s="355">
        <v>10</v>
      </c>
      <c r="F370" s="355">
        <v>10</v>
      </c>
      <c r="G370" s="355">
        <v>0</v>
      </c>
      <c r="H370" s="355"/>
      <c r="I370" s="354">
        <v>9.4</v>
      </c>
      <c r="J370" s="352">
        <v>0</v>
      </c>
      <c r="K370" s="348">
        <f t="shared" si="5"/>
        <v>1</v>
      </c>
    </row>
    <row r="371" spans="1:11" x14ac:dyDescent="0.25">
      <c r="A371" s="353">
        <v>22829</v>
      </c>
      <c r="B371" s="354">
        <v>7.6</v>
      </c>
      <c r="C371" s="355">
        <v>6</v>
      </c>
      <c r="D371" s="355">
        <v>6</v>
      </c>
      <c r="E371" s="355">
        <v>16</v>
      </c>
      <c r="F371" s="355">
        <v>10</v>
      </c>
      <c r="G371" s="355">
        <v>0</v>
      </c>
      <c r="H371" s="355"/>
      <c r="I371" s="354">
        <v>7.6</v>
      </c>
      <c r="J371" s="352">
        <v>0</v>
      </c>
      <c r="K371" s="348">
        <f t="shared" si="5"/>
        <v>3</v>
      </c>
    </row>
    <row r="372" spans="1:11" x14ac:dyDescent="0.25">
      <c r="A372" s="353">
        <v>22830</v>
      </c>
      <c r="B372" s="354">
        <v>13.4</v>
      </c>
      <c r="C372" s="355">
        <v>23</v>
      </c>
      <c r="D372" s="355">
        <v>21</v>
      </c>
      <c r="E372" s="355">
        <v>10</v>
      </c>
      <c r="F372" s="355">
        <v>0</v>
      </c>
      <c r="G372" s="355">
        <v>13</v>
      </c>
      <c r="H372" s="355"/>
      <c r="I372" s="354">
        <v>13.4</v>
      </c>
      <c r="J372" s="352">
        <v>0</v>
      </c>
      <c r="K372" s="348">
        <f t="shared" si="5"/>
        <v>1</v>
      </c>
    </row>
    <row r="373" spans="1:11" x14ac:dyDescent="0.25">
      <c r="A373" s="353">
        <v>22831</v>
      </c>
      <c r="B373" s="354">
        <v>27.4</v>
      </c>
      <c r="C373" s="355">
        <v>29</v>
      </c>
      <c r="D373" s="355">
        <v>27</v>
      </c>
      <c r="E373" s="355">
        <v>29</v>
      </c>
      <c r="F373" s="355">
        <v>29</v>
      </c>
      <c r="G373" s="355">
        <v>23</v>
      </c>
      <c r="H373" s="355"/>
      <c r="I373" s="354">
        <v>27.4</v>
      </c>
      <c r="J373" s="352">
        <v>0</v>
      </c>
      <c r="K373" s="348">
        <f t="shared" si="5"/>
        <v>0</v>
      </c>
    </row>
    <row r="374" spans="1:11" x14ac:dyDescent="0.25">
      <c r="A374" s="353">
        <v>22832</v>
      </c>
      <c r="B374" s="354">
        <v>7.4</v>
      </c>
      <c r="C374" s="355">
        <v>11</v>
      </c>
      <c r="D374" s="355">
        <v>8</v>
      </c>
      <c r="E374" s="355">
        <v>6</v>
      </c>
      <c r="F374" s="355">
        <v>6</v>
      </c>
      <c r="G374" s="355">
        <v>6</v>
      </c>
      <c r="H374" s="355"/>
      <c r="I374" s="354">
        <v>7.4</v>
      </c>
      <c r="J374" s="352">
        <v>0</v>
      </c>
      <c r="K374" s="348">
        <f t="shared" si="5"/>
        <v>4</v>
      </c>
    </row>
    <row r="375" spans="1:11" x14ac:dyDescent="0.25">
      <c r="A375" s="353">
        <v>22833</v>
      </c>
      <c r="B375" s="354">
        <v>21.4</v>
      </c>
      <c r="C375" s="355">
        <v>24</v>
      </c>
      <c r="D375" s="355">
        <v>27</v>
      </c>
      <c r="E375" s="355">
        <v>24</v>
      </c>
      <c r="F375" s="355">
        <v>24</v>
      </c>
      <c r="G375" s="355">
        <v>8</v>
      </c>
      <c r="H375" s="355"/>
      <c r="I375" s="354">
        <v>21.4</v>
      </c>
      <c r="J375" s="352">
        <v>0</v>
      </c>
      <c r="K375" s="348">
        <f t="shared" si="5"/>
        <v>1</v>
      </c>
    </row>
    <row r="376" spans="1:11" x14ac:dyDescent="0.25">
      <c r="A376" s="353">
        <v>22834</v>
      </c>
      <c r="B376" s="354">
        <v>6.6</v>
      </c>
      <c r="C376" s="355">
        <v>6</v>
      </c>
      <c r="D376" s="355">
        <v>3</v>
      </c>
      <c r="E376" s="355">
        <v>8</v>
      </c>
      <c r="F376" s="355">
        <v>8</v>
      </c>
      <c r="G376" s="355">
        <v>8</v>
      </c>
      <c r="H376" s="355"/>
      <c r="I376" s="354">
        <v>6.6</v>
      </c>
      <c r="J376" s="352">
        <v>0</v>
      </c>
      <c r="K376" s="348">
        <f t="shared" si="5"/>
        <v>5</v>
      </c>
    </row>
    <row r="377" spans="1:11" x14ac:dyDescent="0.25">
      <c r="A377" s="353">
        <v>22835</v>
      </c>
      <c r="B377" s="354">
        <v>20</v>
      </c>
      <c r="C377" s="355">
        <v>23</v>
      </c>
      <c r="D377" s="355">
        <v>23</v>
      </c>
      <c r="E377" s="355">
        <v>19</v>
      </c>
      <c r="F377" s="355">
        <v>16</v>
      </c>
      <c r="G377" s="355">
        <v>19</v>
      </c>
      <c r="H377" s="355"/>
      <c r="I377" s="354">
        <v>20</v>
      </c>
      <c r="J377" s="352">
        <v>0</v>
      </c>
      <c r="K377" s="348">
        <f t="shared" si="5"/>
        <v>0</v>
      </c>
    </row>
    <row r="378" spans="1:11" x14ac:dyDescent="0.25">
      <c r="A378" s="353">
        <v>22836</v>
      </c>
      <c r="B378" s="354">
        <v>6.8</v>
      </c>
      <c r="C378" s="355">
        <v>0</v>
      </c>
      <c r="D378" s="355">
        <v>2</v>
      </c>
      <c r="E378" s="355">
        <v>16</v>
      </c>
      <c r="F378" s="355">
        <v>16</v>
      </c>
      <c r="G378" s="355">
        <v>0</v>
      </c>
      <c r="H378" s="355"/>
      <c r="I378" s="354">
        <v>6.8</v>
      </c>
      <c r="J378" s="352">
        <v>0</v>
      </c>
      <c r="K378" s="348">
        <f t="shared" si="5"/>
        <v>3</v>
      </c>
    </row>
    <row r="379" spans="1:11" x14ac:dyDescent="0.25">
      <c r="A379" s="353">
        <v>22837</v>
      </c>
      <c r="B379" s="354">
        <v>18.8</v>
      </c>
      <c r="C379" s="355">
        <v>10</v>
      </c>
      <c r="D379" s="355">
        <v>19</v>
      </c>
      <c r="E379" s="355">
        <v>23</v>
      </c>
      <c r="F379" s="355">
        <v>19</v>
      </c>
      <c r="G379" s="355">
        <v>23</v>
      </c>
      <c r="H379" s="355"/>
      <c r="I379" s="354">
        <v>18.8</v>
      </c>
      <c r="J379" s="352">
        <v>0</v>
      </c>
      <c r="K379" s="348">
        <f t="shared" si="5"/>
        <v>0</v>
      </c>
    </row>
    <row r="380" spans="1:11" x14ac:dyDescent="0.25">
      <c r="A380" s="353">
        <v>22838</v>
      </c>
      <c r="B380" s="354">
        <v>2.2000000000000002</v>
      </c>
      <c r="C380" s="355">
        <v>0</v>
      </c>
      <c r="D380" s="355">
        <v>5</v>
      </c>
      <c r="E380" s="355">
        <v>6</v>
      </c>
      <c r="F380" s="355">
        <v>0</v>
      </c>
      <c r="G380" s="355">
        <v>0</v>
      </c>
      <c r="H380" s="355"/>
      <c r="I380" s="354">
        <v>2.2000000000000002</v>
      </c>
      <c r="J380" s="352">
        <v>0</v>
      </c>
      <c r="K380" s="348">
        <f t="shared" si="5"/>
        <v>5</v>
      </c>
    </row>
    <row r="381" spans="1:11" x14ac:dyDescent="0.25">
      <c r="A381" s="353">
        <v>22839</v>
      </c>
      <c r="B381" s="354">
        <v>5.4</v>
      </c>
      <c r="C381" s="355">
        <v>10</v>
      </c>
      <c r="D381" s="355">
        <v>6</v>
      </c>
      <c r="E381" s="355">
        <v>5</v>
      </c>
      <c r="F381" s="355">
        <v>6</v>
      </c>
      <c r="G381" s="355">
        <v>0</v>
      </c>
      <c r="H381" s="355"/>
      <c r="I381" s="354">
        <v>5.4</v>
      </c>
      <c r="J381" s="352">
        <v>0</v>
      </c>
      <c r="K381" s="348">
        <f t="shared" si="5"/>
        <v>4</v>
      </c>
    </row>
    <row r="382" spans="1:11" x14ac:dyDescent="0.25">
      <c r="A382" s="353">
        <v>22840</v>
      </c>
      <c r="B382" s="354">
        <v>29.2</v>
      </c>
      <c r="C382" s="355">
        <v>35</v>
      </c>
      <c r="D382" s="355">
        <v>32</v>
      </c>
      <c r="E382" s="355">
        <v>34</v>
      </c>
      <c r="F382" s="355">
        <v>29</v>
      </c>
      <c r="G382" s="355">
        <v>16</v>
      </c>
      <c r="H382" s="355"/>
      <c r="I382" s="354">
        <v>29.2</v>
      </c>
      <c r="J382" s="352">
        <v>0</v>
      </c>
      <c r="K382" s="348">
        <f t="shared" si="5"/>
        <v>0</v>
      </c>
    </row>
    <row r="383" spans="1:11" x14ac:dyDescent="0.25">
      <c r="A383" s="353">
        <v>22841</v>
      </c>
      <c r="B383" s="354">
        <v>20.6</v>
      </c>
      <c r="C383" s="355">
        <v>16</v>
      </c>
      <c r="D383" s="355">
        <v>19</v>
      </c>
      <c r="E383" s="355">
        <v>19</v>
      </c>
      <c r="F383" s="355">
        <v>23</v>
      </c>
      <c r="G383" s="355">
        <v>26</v>
      </c>
      <c r="H383" s="355"/>
      <c r="I383" s="354">
        <v>20.6</v>
      </c>
      <c r="J383" s="352">
        <v>0</v>
      </c>
      <c r="K383" s="348">
        <f t="shared" si="5"/>
        <v>0</v>
      </c>
    </row>
    <row r="384" spans="1:11" x14ac:dyDescent="0.25">
      <c r="A384" s="353">
        <v>22842</v>
      </c>
      <c r="B384" s="354">
        <v>14</v>
      </c>
      <c r="C384" s="355">
        <v>14</v>
      </c>
      <c r="D384" s="355">
        <v>11</v>
      </c>
      <c r="E384" s="355">
        <v>19</v>
      </c>
      <c r="F384" s="355">
        <v>8</v>
      </c>
      <c r="G384" s="355">
        <v>18</v>
      </c>
      <c r="H384" s="355"/>
      <c r="I384" s="354">
        <v>14</v>
      </c>
      <c r="J384" s="352">
        <v>0</v>
      </c>
      <c r="K384" s="348">
        <f t="shared" si="5"/>
        <v>1</v>
      </c>
    </row>
    <row r="385" spans="1:11" x14ac:dyDescent="0.25">
      <c r="A385" s="353">
        <v>22843</v>
      </c>
      <c r="B385" s="354">
        <v>5.2</v>
      </c>
      <c r="C385" s="355">
        <v>3</v>
      </c>
      <c r="D385" s="355">
        <v>6</v>
      </c>
      <c r="E385" s="355">
        <v>3</v>
      </c>
      <c r="F385" s="355">
        <v>8</v>
      </c>
      <c r="G385" s="355">
        <v>6</v>
      </c>
      <c r="H385" s="355"/>
      <c r="I385" s="354">
        <v>5.2</v>
      </c>
      <c r="J385" s="352">
        <v>0</v>
      </c>
      <c r="K385" s="348">
        <f t="shared" si="5"/>
        <v>5</v>
      </c>
    </row>
    <row r="386" spans="1:11" x14ac:dyDescent="0.25">
      <c r="A386" s="353">
        <v>22844</v>
      </c>
      <c r="B386" s="354">
        <v>5.4</v>
      </c>
      <c r="C386" s="355">
        <v>3</v>
      </c>
      <c r="D386" s="355">
        <v>3</v>
      </c>
      <c r="E386" s="355">
        <v>3</v>
      </c>
      <c r="F386" s="355">
        <v>5</v>
      </c>
      <c r="G386" s="355">
        <v>13</v>
      </c>
      <c r="H386" s="355"/>
      <c r="I386" s="354">
        <v>5.4</v>
      </c>
      <c r="J386" s="352">
        <v>0</v>
      </c>
      <c r="K386" s="348">
        <f t="shared" si="5"/>
        <v>4</v>
      </c>
    </row>
    <row r="387" spans="1:11" x14ac:dyDescent="0.25">
      <c r="A387" s="353">
        <v>22845</v>
      </c>
      <c r="B387" s="354">
        <v>10.8</v>
      </c>
      <c r="C387" s="355">
        <v>18</v>
      </c>
      <c r="D387" s="355">
        <v>3</v>
      </c>
      <c r="E387" s="355">
        <v>6</v>
      </c>
      <c r="F387" s="355">
        <v>13</v>
      </c>
      <c r="G387" s="355">
        <v>14</v>
      </c>
      <c r="H387" s="355"/>
      <c r="I387" s="354">
        <v>10.8</v>
      </c>
      <c r="J387" s="352">
        <v>0</v>
      </c>
      <c r="K387" s="348">
        <f t="shared" ref="K387:K450" si="6">COUNTIF(C387:G387,"&lt;="&amp;IRR_MAXWIND)</f>
        <v>2</v>
      </c>
    </row>
    <row r="388" spans="1:11" x14ac:dyDescent="0.25">
      <c r="A388" s="353">
        <v>22846</v>
      </c>
      <c r="B388" s="354">
        <v>16</v>
      </c>
      <c r="C388" s="355">
        <v>24</v>
      </c>
      <c r="D388" s="355">
        <v>26</v>
      </c>
      <c r="E388" s="355">
        <v>18</v>
      </c>
      <c r="F388" s="355">
        <v>6</v>
      </c>
      <c r="G388" s="355">
        <v>6</v>
      </c>
      <c r="H388" s="355"/>
      <c r="I388" s="354">
        <v>16</v>
      </c>
      <c r="J388" s="352">
        <v>0</v>
      </c>
      <c r="K388" s="348">
        <f t="shared" si="6"/>
        <v>2</v>
      </c>
    </row>
    <row r="389" spans="1:11" x14ac:dyDescent="0.25">
      <c r="A389" s="353">
        <v>22847</v>
      </c>
      <c r="B389" s="354">
        <v>8.1999999999999993</v>
      </c>
      <c r="C389" s="355">
        <v>23</v>
      </c>
      <c r="D389" s="355">
        <v>6</v>
      </c>
      <c r="E389" s="355">
        <v>3</v>
      </c>
      <c r="F389" s="355">
        <v>6</v>
      </c>
      <c r="G389" s="355">
        <v>3</v>
      </c>
      <c r="H389" s="355"/>
      <c r="I389" s="354">
        <v>8.1999999999999993</v>
      </c>
      <c r="J389" s="352">
        <v>0</v>
      </c>
      <c r="K389" s="348">
        <f t="shared" si="6"/>
        <v>4</v>
      </c>
    </row>
    <row r="390" spans="1:11" x14ac:dyDescent="0.25">
      <c r="A390" s="353">
        <v>22848</v>
      </c>
      <c r="B390" s="354">
        <v>8.1999999999999993</v>
      </c>
      <c r="C390" s="355">
        <v>13</v>
      </c>
      <c r="D390" s="355">
        <v>11</v>
      </c>
      <c r="E390" s="355">
        <v>6</v>
      </c>
      <c r="F390" s="355">
        <v>0</v>
      </c>
      <c r="G390" s="355">
        <v>11</v>
      </c>
      <c r="H390" s="355"/>
      <c r="I390" s="354">
        <v>8.1999999999999993</v>
      </c>
      <c r="J390" s="352">
        <v>0</v>
      </c>
      <c r="K390" s="348">
        <f t="shared" si="6"/>
        <v>2</v>
      </c>
    </row>
    <row r="391" spans="1:11" x14ac:dyDescent="0.25">
      <c r="A391" s="353">
        <v>22849</v>
      </c>
      <c r="B391" s="354">
        <v>2.2000000000000002</v>
      </c>
      <c r="C391" s="355">
        <v>5</v>
      </c>
      <c r="D391" s="355">
        <v>0</v>
      </c>
      <c r="E391" s="355">
        <v>3</v>
      </c>
      <c r="F391" s="355">
        <v>3</v>
      </c>
      <c r="G391" s="355">
        <v>0</v>
      </c>
      <c r="H391" s="355"/>
      <c r="I391" s="354">
        <v>2.2000000000000002</v>
      </c>
      <c r="J391" s="352">
        <v>0</v>
      </c>
      <c r="K391" s="348">
        <f t="shared" si="6"/>
        <v>5</v>
      </c>
    </row>
    <row r="392" spans="1:11" x14ac:dyDescent="0.25">
      <c r="A392" s="353">
        <v>22850</v>
      </c>
      <c r="B392" s="354">
        <v>5.8</v>
      </c>
      <c r="C392" s="355">
        <v>5</v>
      </c>
      <c r="D392" s="355">
        <v>10</v>
      </c>
      <c r="E392" s="355">
        <v>8</v>
      </c>
      <c r="F392" s="355">
        <v>6</v>
      </c>
      <c r="G392" s="355">
        <v>0</v>
      </c>
      <c r="H392" s="355"/>
      <c r="I392" s="354">
        <v>5.8</v>
      </c>
      <c r="J392" s="352">
        <v>0</v>
      </c>
      <c r="K392" s="348">
        <f t="shared" si="6"/>
        <v>4</v>
      </c>
    </row>
    <row r="393" spans="1:11" x14ac:dyDescent="0.25">
      <c r="A393" s="353">
        <v>22851</v>
      </c>
      <c r="B393" s="354">
        <v>1</v>
      </c>
      <c r="C393" s="355">
        <v>0</v>
      </c>
      <c r="D393" s="355">
        <v>0</v>
      </c>
      <c r="E393" s="355">
        <v>5</v>
      </c>
      <c r="F393" s="355">
        <v>0</v>
      </c>
      <c r="G393" s="355">
        <v>0</v>
      </c>
      <c r="H393" s="355"/>
      <c r="I393" s="354">
        <v>1</v>
      </c>
      <c r="J393" s="352">
        <v>0</v>
      </c>
      <c r="K393" s="348">
        <f t="shared" si="6"/>
        <v>5</v>
      </c>
    </row>
    <row r="394" spans="1:11" x14ac:dyDescent="0.25">
      <c r="A394" s="353">
        <v>22852</v>
      </c>
      <c r="B394" s="354">
        <v>4.5999999999999996</v>
      </c>
      <c r="C394" s="355">
        <v>6</v>
      </c>
      <c r="D394" s="355">
        <v>6</v>
      </c>
      <c r="E394" s="355">
        <v>5</v>
      </c>
      <c r="F394" s="355">
        <v>0</v>
      </c>
      <c r="G394" s="355">
        <v>6</v>
      </c>
      <c r="H394" s="355"/>
      <c r="I394" s="354">
        <v>4.5999999999999996</v>
      </c>
      <c r="J394" s="352">
        <v>0</v>
      </c>
      <c r="K394" s="348">
        <f t="shared" si="6"/>
        <v>5</v>
      </c>
    </row>
    <row r="395" spans="1:11" x14ac:dyDescent="0.25">
      <c r="A395" s="353">
        <v>22853</v>
      </c>
      <c r="B395" s="354">
        <v>1.6</v>
      </c>
      <c r="C395" s="355">
        <v>0</v>
      </c>
      <c r="D395" s="355">
        <v>0</v>
      </c>
      <c r="E395" s="355">
        <v>0</v>
      </c>
      <c r="F395" s="355">
        <v>0</v>
      </c>
      <c r="G395" s="355">
        <v>8</v>
      </c>
      <c r="H395" s="355"/>
      <c r="I395" s="354">
        <v>1.6</v>
      </c>
      <c r="J395" s="352">
        <v>0</v>
      </c>
      <c r="K395" s="348">
        <f t="shared" si="6"/>
        <v>5</v>
      </c>
    </row>
    <row r="396" spans="1:11" x14ac:dyDescent="0.25">
      <c r="A396" s="353">
        <v>22854</v>
      </c>
      <c r="B396" s="354">
        <v>11.6</v>
      </c>
      <c r="C396" s="355">
        <v>21</v>
      </c>
      <c r="D396" s="355">
        <v>13</v>
      </c>
      <c r="E396" s="355">
        <v>0</v>
      </c>
      <c r="F396" s="355">
        <v>11</v>
      </c>
      <c r="G396" s="355">
        <v>13</v>
      </c>
      <c r="H396" s="355"/>
      <c r="I396" s="354">
        <v>11.6</v>
      </c>
      <c r="J396" s="352">
        <v>0</v>
      </c>
      <c r="K396" s="348">
        <f t="shared" si="6"/>
        <v>1</v>
      </c>
    </row>
    <row r="397" spans="1:11" x14ac:dyDescent="0.25">
      <c r="A397" s="353">
        <v>22855</v>
      </c>
      <c r="B397" s="354">
        <v>9.6</v>
      </c>
      <c r="C397" s="355">
        <v>11</v>
      </c>
      <c r="D397" s="355">
        <v>0</v>
      </c>
      <c r="E397" s="355">
        <v>11</v>
      </c>
      <c r="F397" s="355">
        <v>13</v>
      </c>
      <c r="G397" s="355">
        <v>13</v>
      </c>
      <c r="H397" s="355"/>
      <c r="I397" s="354">
        <v>9.6</v>
      </c>
      <c r="J397" s="352">
        <v>0</v>
      </c>
      <c r="K397" s="348">
        <f t="shared" si="6"/>
        <v>1</v>
      </c>
    </row>
    <row r="398" spans="1:11" x14ac:dyDescent="0.25">
      <c r="A398" s="353">
        <v>22856</v>
      </c>
      <c r="B398" s="354">
        <v>8</v>
      </c>
      <c r="C398" s="355">
        <v>13</v>
      </c>
      <c r="D398" s="355">
        <v>10</v>
      </c>
      <c r="E398" s="355">
        <v>11</v>
      </c>
      <c r="F398" s="355">
        <v>3</v>
      </c>
      <c r="G398" s="355">
        <v>3</v>
      </c>
      <c r="H398" s="355"/>
      <c r="I398" s="354">
        <v>8</v>
      </c>
      <c r="J398" s="352">
        <v>0</v>
      </c>
      <c r="K398" s="348">
        <f t="shared" si="6"/>
        <v>2</v>
      </c>
    </row>
    <row r="399" spans="1:11" x14ac:dyDescent="0.25">
      <c r="A399" s="353">
        <v>22857</v>
      </c>
      <c r="B399" s="354">
        <v>0</v>
      </c>
      <c r="C399" s="355">
        <v>0</v>
      </c>
      <c r="D399" s="355">
        <v>0</v>
      </c>
      <c r="E399" s="355">
        <v>0</v>
      </c>
      <c r="F399" s="355">
        <v>0</v>
      </c>
      <c r="G399" s="355">
        <v>0</v>
      </c>
      <c r="H399" s="355"/>
      <c r="I399" s="354">
        <v>0</v>
      </c>
      <c r="J399" s="352">
        <v>0</v>
      </c>
      <c r="K399" s="348">
        <f t="shared" si="6"/>
        <v>5</v>
      </c>
    </row>
    <row r="400" spans="1:11" x14ac:dyDescent="0.25">
      <c r="A400" s="353">
        <v>22858</v>
      </c>
      <c r="B400" s="354">
        <v>14</v>
      </c>
      <c r="C400" s="355">
        <v>19</v>
      </c>
      <c r="D400" s="355">
        <v>14</v>
      </c>
      <c r="E400" s="355">
        <v>13</v>
      </c>
      <c r="F400" s="355">
        <v>11</v>
      </c>
      <c r="G400" s="355">
        <v>13</v>
      </c>
      <c r="H400" s="355"/>
      <c r="I400" s="354">
        <v>14</v>
      </c>
      <c r="J400" s="352">
        <v>0</v>
      </c>
      <c r="K400" s="348">
        <f t="shared" si="6"/>
        <v>0</v>
      </c>
    </row>
    <row r="401" spans="1:11" x14ac:dyDescent="0.25">
      <c r="A401" s="353">
        <v>22859</v>
      </c>
      <c r="B401" s="354">
        <v>4.8</v>
      </c>
      <c r="C401" s="355">
        <v>13</v>
      </c>
      <c r="D401" s="355">
        <v>11</v>
      </c>
      <c r="E401" s="355">
        <v>0</v>
      </c>
      <c r="F401" s="355">
        <v>0</v>
      </c>
      <c r="G401" s="355">
        <v>0</v>
      </c>
      <c r="H401" s="355"/>
      <c r="I401" s="354">
        <v>4.8</v>
      </c>
      <c r="J401" s="352">
        <v>0</v>
      </c>
      <c r="K401" s="348">
        <f t="shared" si="6"/>
        <v>3</v>
      </c>
    </row>
    <row r="402" spans="1:11" x14ac:dyDescent="0.25">
      <c r="A402" s="353">
        <v>22860</v>
      </c>
      <c r="B402" s="354">
        <v>8.6</v>
      </c>
      <c r="C402" s="355">
        <v>0</v>
      </c>
      <c r="D402" s="355">
        <v>0</v>
      </c>
      <c r="E402" s="355">
        <v>16</v>
      </c>
      <c r="F402" s="355">
        <v>13</v>
      </c>
      <c r="G402" s="355">
        <v>14</v>
      </c>
      <c r="H402" s="355"/>
      <c r="I402" s="354">
        <v>8.6</v>
      </c>
      <c r="J402" s="352">
        <v>0</v>
      </c>
      <c r="K402" s="348">
        <f t="shared" si="6"/>
        <v>2</v>
      </c>
    </row>
    <row r="403" spans="1:11" x14ac:dyDescent="0.25">
      <c r="A403" s="353">
        <v>22861</v>
      </c>
      <c r="B403" s="354">
        <v>7.8</v>
      </c>
      <c r="C403" s="355">
        <v>13</v>
      </c>
      <c r="D403" s="355">
        <v>11</v>
      </c>
      <c r="E403" s="355">
        <v>10</v>
      </c>
      <c r="F403" s="355">
        <v>5</v>
      </c>
      <c r="G403" s="355">
        <v>0</v>
      </c>
      <c r="H403" s="355"/>
      <c r="I403" s="354">
        <v>7.8</v>
      </c>
      <c r="J403" s="352">
        <v>0</v>
      </c>
      <c r="K403" s="348">
        <f t="shared" si="6"/>
        <v>2</v>
      </c>
    </row>
    <row r="404" spans="1:11" x14ac:dyDescent="0.25">
      <c r="A404" s="353">
        <v>22862</v>
      </c>
      <c r="B404" s="354">
        <v>8.1999999999999993</v>
      </c>
      <c r="C404" s="355">
        <v>8</v>
      </c>
      <c r="D404" s="355">
        <v>13</v>
      </c>
      <c r="E404" s="355">
        <v>6</v>
      </c>
      <c r="F404" s="355">
        <v>8</v>
      </c>
      <c r="G404" s="355">
        <v>6</v>
      </c>
      <c r="H404" s="355"/>
      <c r="I404" s="354">
        <v>8.1999999999999993</v>
      </c>
      <c r="J404" s="352">
        <v>0</v>
      </c>
      <c r="K404" s="348">
        <f t="shared" si="6"/>
        <v>4</v>
      </c>
    </row>
    <row r="405" spans="1:11" x14ac:dyDescent="0.25">
      <c r="A405" s="353">
        <v>22863</v>
      </c>
      <c r="B405" s="354">
        <v>38.200000000000003</v>
      </c>
      <c r="C405" s="355">
        <v>32</v>
      </c>
      <c r="D405" s="355">
        <v>35</v>
      </c>
      <c r="E405" s="355">
        <v>29</v>
      </c>
      <c r="F405" s="355">
        <v>55</v>
      </c>
      <c r="G405" s="355">
        <v>40</v>
      </c>
      <c r="H405" s="355"/>
      <c r="I405" s="354">
        <v>38.200000000000003</v>
      </c>
      <c r="J405" s="352">
        <v>0</v>
      </c>
      <c r="K405" s="348">
        <f t="shared" si="6"/>
        <v>0</v>
      </c>
    </row>
    <row r="406" spans="1:11" x14ac:dyDescent="0.25">
      <c r="A406" s="353">
        <v>22864</v>
      </c>
      <c r="B406" s="354">
        <v>30.2</v>
      </c>
      <c r="C406" s="355">
        <v>29</v>
      </c>
      <c r="D406" s="355">
        <v>32</v>
      </c>
      <c r="E406" s="355">
        <v>29</v>
      </c>
      <c r="F406" s="355">
        <v>29</v>
      </c>
      <c r="G406" s="355">
        <v>32</v>
      </c>
      <c r="H406" s="355"/>
      <c r="I406" s="354">
        <v>30.2</v>
      </c>
      <c r="J406" s="352">
        <v>0</v>
      </c>
      <c r="K406" s="348">
        <f t="shared" si="6"/>
        <v>0</v>
      </c>
    </row>
    <row r="407" spans="1:11" x14ac:dyDescent="0.25">
      <c r="A407" s="353">
        <v>22865</v>
      </c>
      <c r="B407" s="354">
        <v>16.600000000000001</v>
      </c>
      <c r="C407" s="355">
        <v>13</v>
      </c>
      <c r="D407" s="355">
        <v>18</v>
      </c>
      <c r="E407" s="355">
        <v>19</v>
      </c>
      <c r="F407" s="355">
        <v>14</v>
      </c>
      <c r="G407" s="355">
        <v>19</v>
      </c>
      <c r="H407" s="355"/>
      <c r="I407" s="354">
        <v>16.600000000000001</v>
      </c>
      <c r="J407" s="352">
        <v>0</v>
      </c>
      <c r="K407" s="348">
        <f t="shared" si="6"/>
        <v>0</v>
      </c>
    </row>
    <row r="408" spans="1:11" x14ac:dyDescent="0.25">
      <c r="A408" s="353">
        <v>22866</v>
      </c>
      <c r="B408" s="354">
        <v>10.8</v>
      </c>
      <c r="C408" s="355">
        <v>14</v>
      </c>
      <c r="D408" s="355">
        <v>11</v>
      </c>
      <c r="E408" s="355">
        <v>3</v>
      </c>
      <c r="F408" s="355">
        <v>13</v>
      </c>
      <c r="G408" s="355">
        <v>13</v>
      </c>
      <c r="H408" s="355"/>
      <c r="I408" s="354">
        <v>10.8</v>
      </c>
      <c r="J408" s="352">
        <v>0</v>
      </c>
      <c r="K408" s="348">
        <f t="shared" si="6"/>
        <v>1</v>
      </c>
    </row>
    <row r="409" spans="1:11" x14ac:dyDescent="0.25">
      <c r="A409" s="353">
        <v>22867</v>
      </c>
      <c r="B409" s="354">
        <v>9.1999999999999993</v>
      </c>
      <c r="C409" s="355">
        <v>24</v>
      </c>
      <c r="D409" s="355">
        <v>3</v>
      </c>
      <c r="E409" s="355">
        <v>0</v>
      </c>
      <c r="F409" s="355">
        <v>6</v>
      </c>
      <c r="G409" s="355">
        <v>13</v>
      </c>
      <c r="H409" s="355"/>
      <c r="I409" s="354">
        <v>9.1999999999999993</v>
      </c>
      <c r="J409" s="352">
        <v>0</v>
      </c>
      <c r="K409" s="348">
        <f t="shared" si="6"/>
        <v>3</v>
      </c>
    </row>
    <row r="410" spans="1:11" x14ac:dyDescent="0.25">
      <c r="A410" s="353">
        <v>22868</v>
      </c>
      <c r="B410" s="354">
        <v>13</v>
      </c>
      <c r="C410" s="355">
        <v>14</v>
      </c>
      <c r="D410" s="355">
        <v>13</v>
      </c>
      <c r="E410" s="355">
        <v>16</v>
      </c>
      <c r="F410" s="355">
        <v>16</v>
      </c>
      <c r="G410" s="355">
        <v>6</v>
      </c>
      <c r="H410" s="355"/>
      <c r="I410" s="354">
        <v>13</v>
      </c>
      <c r="J410" s="352">
        <v>0</v>
      </c>
      <c r="K410" s="348">
        <f t="shared" si="6"/>
        <v>1</v>
      </c>
    </row>
    <row r="411" spans="1:11" x14ac:dyDescent="0.25">
      <c r="A411" s="353">
        <v>22869</v>
      </c>
      <c r="B411" s="354">
        <v>1.6</v>
      </c>
      <c r="C411" s="355">
        <v>0</v>
      </c>
      <c r="D411" s="355">
        <v>0</v>
      </c>
      <c r="E411" s="355">
        <v>0</v>
      </c>
      <c r="F411" s="355">
        <v>0</v>
      </c>
      <c r="G411" s="355">
        <v>8</v>
      </c>
      <c r="H411" s="355"/>
      <c r="I411" s="354">
        <v>1.6</v>
      </c>
      <c r="J411" s="352">
        <v>0</v>
      </c>
      <c r="K411" s="348">
        <f t="shared" si="6"/>
        <v>5</v>
      </c>
    </row>
    <row r="412" spans="1:11" x14ac:dyDescent="0.25">
      <c r="A412" s="353">
        <v>22870</v>
      </c>
      <c r="B412" s="354">
        <v>9</v>
      </c>
      <c r="C412" s="355">
        <v>14</v>
      </c>
      <c r="D412" s="355">
        <v>0</v>
      </c>
      <c r="E412" s="355">
        <v>10</v>
      </c>
      <c r="F412" s="355">
        <v>10</v>
      </c>
      <c r="G412" s="355">
        <v>11</v>
      </c>
      <c r="H412" s="355"/>
      <c r="I412" s="354">
        <v>9</v>
      </c>
      <c r="J412" s="352">
        <v>0</v>
      </c>
      <c r="K412" s="348">
        <f t="shared" si="6"/>
        <v>1</v>
      </c>
    </row>
    <row r="413" spans="1:11" x14ac:dyDescent="0.25">
      <c r="A413" s="353">
        <v>22871</v>
      </c>
      <c r="B413" s="354">
        <v>15.6</v>
      </c>
      <c r="C413" s="355">
        <v>23</v>
      </c>
      <c r="D413" s="355">
        <v>5</v>
      </c>
      <c r="E413" s="355">
        <v>26</v>
      </c>
      <c r="F413" s="355">
        <v>5</v>
      </c>
      <c r="G413" s="355">
        <v>19</v>
      </c>
      <c r="H413" s="355"/>
      <c r="I413" s="354">
        <v>15.6</v>
      </c>
      <c r="J413" s="352">
        <v>0</v>
      </c>
      <c r="K413" s="348">
        <f t="shared" si="6"/>
        <v>2</v>
      </c>
    </row>
    <row r="414" spans="1:11" x14ac:dyDescent="0.25">
      <c r="A414" s="353">
        <v>22872</v>
      </c>
      <c r="B414" s="354">
        <v>4</v>
      </c>
      <c r="C414" s="355">
        <v>5</v>
      </c>
      <c r="D414" s="355">
        <v>6</v>
      </c>
      <c r="E414" s="355">
        <v>6</v>
      </c>
      <c r="F414" s="355">
        <v>3</v>
      </c>
      <c r="G414" s="355">
        <v>0</v>
      </c>
      <c r="H414" s="355"/>
      <c r="I414" s="354">
        <v>4</v>
      </c>
      <c r="J414" s="352">
        <v>0</v>
      </c>
      <c r="K414" s="348">
        <f t="shared" si="6"/>
        <v>5</v>
      </c>
    </row>
    <row r="415" spans="1:11" x14ac:dyDescent="0.25">
      <c r="A415" s="353">
        <v>22873</v>
      </c>
      <c r="B415" s="354">
        <v>4.2</v>
      </c>
      <c r="C415" s="355">
        <v>0</v>
      </c>
      <c r="D415" s="355">
        <v>0</v>
      </c>
      <c r="E415" s="355">
        <v>0</v>
      </c>
      <c r="F415" s="355">
        <v>8</v>
      </c>
      <c r="G415" s="355">
        <v>13</v>
      </c>
      <c r="H415" s="355"/>
      <c r="I415" s="354">
        <v>4.2</v>
      </c>
      <c r="J415" s="352">
        <v>0</v>
      </c>
      <c r="K415" s="348">
        <f t="shared" si="6"/>
        <v>4</v>
      </c>
    </row>
    <row r="416" spans="1:11" x14ac:dyDescent="0.25">
      <c r="A416" s="353">
        <v>22874</v>
      </c>
      <c r="B416" s="354">
        <v>9.1999999999999993</v>
      </c>
      <c r="C416" s="355">
        <v>11</v>
      </c>
      <c r="D416" s="355">
        <v>8</v>
      </c>
      <c r="E416" s="355">
        <v>11</v>
      </c>
      <c r="F416" s="355">
        <v>8</v>
      </c>
      <c r="G416" s="355">
        <v>8</v>
      </c>
      <c r="H416" s="355"/>
      <c r="I416" s="354">
        <v>9.1999999999999993</v>
      </c>
      <c r="J416" s="352">
        <v>0</v>
      </c>
      <c r="K416" s="348">
        <f t="shared" si="6"/>
        <v>3</v>
      </c>
    </row>
    <row r="417" spans="1:11" x14ac:dyDescent="0.25">
      <c r="A417" s="353">
        <v>22875</v>
      </c>
      <c r="B417" s="354">
        <v>12</v>
      </c>
      <c r="C417" s="355">
        <v>14</v>
      </c>
      <c r="D417" s="355">
        <v>16</v>
      </c>
      <c r="E417" s="355">
        <v>13</v>
      </c>
      <c r="F417" s="355">
        <v>11</v>
      </c>
      <c r="G417" s="355">
        <v>6</v>
      </c>
      <c r="H417" s="355"/>
      <c r="I417" s="354">
        <v>12</v>
      </c>
      <c r="J417" s="352">
        <v>0</v>
      </c>
      <c r="K417" s="348">
        <f t="shared" si="6"/>
        <v>1</v>
      </c>
    </row>
    <row r="418" spans="1:11" x14ac:dyDescent="0.25">
      <c r="A418" s="353">
        <v>22876</v>
      </c>
      <c r="B418" s="354">
        <v>11</v>
      </c>
      <c r="C418" s="355">
        <v>13</v>
      </c>
      <c r="D418" s="355">
        <v>13</v>
      </c>
      <c r="E418" s="355">
        <v>10</v>
      </c>
      <c r="F418" s="355">
        <v>13</v>
      </c>
      <c r="G418" s="355">
        <v>6</v>
      </c>
      <c r="H418" s="355"/>
      <c r="I418" s="354">
        <v>11</v>
      </c>
      <c r="J418" s="352">
        <v>0</v>
      </c>
      <c r="K418" s="348">
        <f t="shared" si="6"/>
        <v>1</v>
      </c>
    </row>
    <row r="419" spans="1:11" x14ac:dyDescent="0.25">
      <c r="A419" s="353">
        <v>22877</v>
      </c>
      <c r="B419" s="354">
        <v>8</v>
      </c>
      <c r="C419" s="355">
        <v>3</v>
      </c>
      <c r="D419" s="355">
        <v>3</v>
      </c>
      <c r="E419" s="355">
        <v>10</v>
      </c>
      <c r="F419" s="355">
        <v>13</v>
      </c>
      <c r="G419" s="355">
        <v>11</v>
      </c>
      <c r="H419" s="355"/>
      <c r="I419" s="354">
        <v>8</v>
      </c>
      <c r="J419" s="352">
        <v>0</v>
      </c>
      <c r="K419" s="348">
        <f t="shared" si="6"/>
        <v>2</v>
      </c>
    </row>
    <row r="420" spans="1:11" x14ac:dyDescent="0.25">
      <c r="A420" s="353">
        <v>22878</v>
      </c>
      <c r="B420" s="354">
        <v>16.8</v>
      </c>
      <c r="C420" s="355">
        <v>13</v>
      </c>
      <c r="D420" s="355">
        <v>29</v>
      </c>
      <c r="E420" s="355">
        <v>19</v>
      </c>
      <c r="F420" s="355">
        <v>10</v>
      </c>
      <c r="G420" s="355">
        <v>13</v>
      </c>
      <c r="H420" s="355"/>
      <c r="I420" s="354">
        <v>16.8</v>
      </c>
      <c r="J420" s="352">
        <v>0</v>
      </c>
      <c r="K420" s="348">
        <f t="shared" si="6"/>
        <v>0</v>
      </c>
    </row>
    <row r="421" spans="1:11" x14ac:dyDescent="0.25">
      <c r="A421" s="353">
        <v>22879</v>
      </c>
      <c r="B421" s="354">
        <v>17.600000000000001</v>
      </c>
      <c r="C421" s="355">
        <v>19</v>
      </c>
      <c r="D421" s="355">
        <v>19</v>
      </c>
      <c r="E421" s="355">
        <v>16</v>
      </c>
      <c r="F421" s="355">
        <v>18</v>
      </c>
      <c r="G421" s="355">
        <v>16</v>
      </c>
      <c r="H421" s="355"/>
      <c r="I421" s="354">
        <v>17.600000000000001</v>
      </c>
      <c r="J421" s="352">
        <v>0</v>
      </c>
      <c r="K421" s="348">
        <f t="shared" si="6"/>
        <v>0</v>
      </c>
    </row>
    <row r="422" spans="1:11" x14ac:dyDescent="0.25">
      <c r="A422" s="353">
        <v>22880</v>
      </c>
      <c r="B422" s="354">
        <v>7.4</v>
      </c>
      <c r="C422" s="355">
        <v>0</v>
      </c>
      <c r="D422" s="355">
        <v>0</v>
      </c>
      <c r="E422" s="355">
        <v>8</v>
      </c>
      <c r="F422" s="355">
        <v>10</v>
      </c>
      <c r="G422" s="355">
        <v>19</v>
      </c>
      <c r="H422" s="355"/>
      <c r="I422" s="354">
        <v>7.4</v>
      </c>
      <c r="J422" s="352">
        <v>0</v>
      </c>
      <c r="K422" s="348">
        <f t="shared" si="6"/>
        <v>3</v>
      </c>
    </row>
    <row r="423" spans="1:11" x14ac:dyDescent="0.25">
      <c r="A423" s="353">
        <v>22881</v>
      </c>
      <c r="B423" s="354">
        <v>4.8</v>
      </c>
      <c r="C423" s="355">
        <v>10</v>
      </c>
      <c r="D423" s="355">
        <v>6</v>
      </c>
      <c r="E423" s="355">
        <v>3</v>
      </c>
      <c r="F423" s="355">
        <v>0</v>
      </c>
      <c r="G423" s="355">
        <v>5</v>
      </c>
      <c r="H423" s="355"/>
      <c r="I423" s="354">
        <v>4.8</v>
      </c>
      <c r="J423" s="352">
        <v>0</v>
      </c>
      <c r="K423" s="348">
        <f t="shared" si="6"/>
        <v>4</v>
      </c>
    </row>
    <row r="424" spans="1:11" x14ac:dyDescent="0.25">
      <c r="A424" s="353">
        <v>22882</v>
      </c>
      <c r="B424" s="354">
        <v>18</v>
      </c>
      <c r="C424" s="355">
        <v>24</v>
      </c>
      <c r="D424" s="355">
        <v>24</v>
      </c>
      <c r="E424" s="355">
        <v>19</v>
      </c>
      <c r="F424" s="355">
        <v>13</v>
      </c>
      <c r="G424" s="355">
        <v>10</v>
      </c>
      <c r="H424" s="355"/>
      <c r="I424" s="354">
        <v>18</v>
      </c>
      <c r="J424" s="352">
        <v>0</v>
      </c>
      <c r="K424" s="348">
        <f t="shared" si="6"/>
        <v>0</v>
      </c>
    </row>
    <row r="425" spans="1:11" x14ac:dyDescent="0.25">
      <c r="A425" s="353">
        <v>22883</v>
      </c>
      <c r="B425" s="354">
        <v>8.4</v>
      </c>
      <c r="C425" s="355">
        <v>11</v>
      </c>
      <c r="D425" s="355">
        <v>11</v>
      </c>
      <c r="E425" s="355">
        <v>10</v>
      </c>
      <c r="F425" s="355">
        <v>5</v>
      </c>
      <c r="G425" s="355">
        <v>5</v>
      </c>
      <c r="H425" s="355"/>
      <c r="I425" s="354">
        <v>8.4</v>
      </c>
      <c r="J425" s="352">
        <v>0</v>
      </c>
      <c r="K425" s="348">
        <f t="shared" si="6"/>
        <v>2</v>
      </c>
    </row>
    <row r="426" spans="1:11" x14ac:dyDescent="0.25">
      <c r="A426" s="353">
        <v>22884</v>
      </c>
      <c r="B426" s="354">
        <v>7.8</v>
      </c>
      <c r="C426" s="355">
        <v>6</v>
      </c>
      <c r="D426" s="355">
        <v>6</v>
      </c>
      <c r="E426" s="355">
        <v>10</v>
      </c>
      <c r="F426" s="355">
        <v>11</v>
      </c>
      <c r="G426" s="355">
        <v>6</v>
      </c>
      <c r="H426" s="355"/>
      <c r="I426" s="354">
        <v>7.8</v>
      </c>
      <c r="J426" s="352">
        <v>0</v>
      </c>
      <c r="K426" s="348">
        <f t="shared" si="6"/>
        <v>3</v>
      </c>
    </row>
    <row r="427" spans="1:11" x14ac:dyDescent="0.25">
      <c r="A427" s="353">
        <v>22885</v>
      </c>
      <c r="B427" s="354">
        <v>12.6</v>
      </c>
      <c r="C427" s="355">
        <v>13</v>
      </c>
      <c r="D427" s="355">
        <v>19</v>
      </c>
      <c r="E427" s="355">
        <v>8</v>
      </c>
      <c r="F427" s="355">
        <v>13</v>
      </c>
      <c r="G427" s="355">
        <v>10</v>
      </c>
      <c r="H427" s="355"/>
      <c r="I427" s="354">
        <v>12.6</v>
      </c>
      <c r="J427" s="352">
        <v>0</v>
      </c>
      <c r="K427" s="348">
        <f t="shared" si="6"/>
        <v>1</v>
      </c>
    </row>
    <row r="428" spans="1:11" x14ac:dyDescent="0.25">
      <c r="A428" s="353">
        <v>22886</v>
      </c>
      <c r="B428" s="354">
        <v>24.4</v>
      </c>
      <c r="C428" s="355">
        <v>18</v>
      </c>
      <c r="D428" s="355">
        <v>26</v>
      </c>
      <c r="E428" s="355">
        <v>29</v>
      </c>
      <c r="F428" s="355">
        <v>26</v>
      </c>
      <c r="G428" s="355">
        <v>23</v>
      </c>
      <c r="H428" s="355"/>
      <c r="I428" s="354">
        <v>24.4</v>
      </c>
      <c r="J428" s="352">
        <v>0</v>
      </c>
      <c r="K428" s="348">
        <f t="shared" si="6"/>
        <v>0</v>
      </c>
    </row>
    <row r="429" spans="1:11" x14ac:dyDescent="0.25">
      <c r="A429" s="353">
        <v>22887</v>
      </c>
      <c r="B429" s="354">
        <v>13.4</v>
      </c>
      <c r="C429" s="355">
        <v>21</v>
      </c>
      <c r="D429" s="355">
        <v>14</v>
      </c>
      <c r="E429" s="355">
        <v>13</v>
      </c>
      <c r="F429" s="355">
        <v>11</v>
      </c>
      <c r="G429" s="355">
        <v>8</v>
      </c>
      <c r="H429" s="355"/>
      <c r="I429" s="354">
        <v>13.4</v>
      </c>
      <c r="J429" s="352">
        <v>0</v>
      </c>
      <c r="K429" s="348">
        <f t="shared" si="6"/>
        <v>1</v>
      </c>
    </row>
    <row r="430" spans="1:11" x14ac:dyDescent="0.25">
      <c r="A430" s="353">
        <v>22888</v>
      </c>
      <c r="B430" s="354">
        <v>13.2</v>
      </c>
      <c r="C430" s="355">
        <v>16</v>
      </c>
      <c r="D430" s="355">
        <v>21</v>
      </c>
      <c r="E430" s="355">
        <v>8</v>
      </c>
      <c r="F430" s="355">
        <v>10</v>
      </c>
      <c r="G430" s="355">
        <v>11</v>
      </c>
      <c r="H430" s="355"/>
      <c r="I430" s="354">
        <v>13.2</v>
      </c>
      <c r="J430" s="352">
        <v>0</v>
      </c>
      <c r="K430" s="348">
        <f t="shared" si="6"/>
        <v>1</v>
      </c>
    </row>
    <row r="431" spans="1:11" x14ac:dyDescent="0.25">
      <c r="A431" s="353">
        <v>22889</v>
      </c>
      <c r="B431" s="354">
        <v>12.8</v>
      </c>
      <c r="C431" s="355">
        <v>21</v>
      </c>
      <c r="D431" s="355">
        <v>13</v>
      </c>
      <c r="E431" s="355">
        <v>13</v>
      </c>
      <c r="F431" s="355">
        <v>11</v>
      </c>
      <c r="G431" s="355">
        <v>6</v>
      </c>
      <c r="H431" s="355"/>
      <c r="I431" s="354">
        <v>12.8</v>
      </c>
      <c r="J431" s="352">
        <v>0</v>
      </c>
      <c r="K431" s="348">
        <f t="shared" si="6"/>
        <v>1</v>
      </c>
    </row>
    <row r="432" spans="1:11" x14ac:dyDescent="0.25">
      <c r="A432" s="353">
        <v>22890</v>
      </c>
      <c r="B432" s="354">
        <v>8.1999999999999993</v>
      </c>
      <c r="C432" s="355">
        <v>8</v>
      </c>
      <c r="D432" s="355">
        <v>0</v>
      </c>
      <c r="E432" s="355">
        <v>0</v>
      </c>
      <c r="F432" s="355">
        <v>19</v>
      </c>
      <c r="G432" s="355">
        <v>14</v>
      </c>
      <c r="H432" s="355"/>
      <c r="I432" s="354">
        <v>8.1999999999999993</v>
      </c>
      <c r="J432" s="352">
        <v>0</v>
      </c>
      <c r="K432" s="348">
        <f t="shared" si="6"/>
        <v>3</v>
      </c>
    </row>
    <row r="433" spans="1:11" x14ac:dyDescent="0.25">
      <c r="A433" s="353">
        <v>22891</v>
      </c>
      <c r="B433" s="354">
        <v>37.4</v>
      </c>
      <c r="C433" s="355">
        <v>39</v>
      </c>
      <c r="D433" s="355">
        <v>40</v>
      </c>
      <c r="E433" s="355">
        <v>42</v>
      </c>
      <c r="F433" s="355">
        <v>37</v>
      </c>
      <c r="G433" s="355">
        <v>29</v>
      </c>
      <c r="H433" s="355"/>
      <c r="I433" s="354">
        <v>37.4</v>
      </c>
      <c r="J433" s="352">
        <v>0</v>
      </c>
      <c r="K433" s="348">
        <f t="shared" si="6"/>
        <v>0</v>
      </c>
    </row>
    <row r="434" spans="1:11" x14ac:dyDescent="0.25">
      <c r="A434" s="353">
        <v>22892</v>
      </c>
      <c r="B434" s="354">
        <v>9.8000000000000007</v>
      </c>
      <c r="C434" s="355">
        <v>5</v>
      </c>
      <c r="D434" s="355">
        <v>5</v>
      </c>
      <c r="E434" s="355">
        <v>8</v>
      </c>
      <c r="F434" s="355">
        <v>13</v>
      </c>
      <c r="G434" s="355">
        <v>18</v>
      </c>
      <c r="H434" s="355"/>
      <c r="I434" s="354">
        <v>9.8000000000000007</v>
      </c>
      <c r="J434" s="352">
        <v>0</v>
      </c>
      <c r="K434" s="348">
        <f t="shared" si="6"/>
        <v>3</v>
      </c>
    </row>
    <row r="435" spans="1:11" x14ac:dyDescent="0.25">
      <c r="A435" s="353">
        <v>22893</v>
      </c>
      <c r="B435" s="354">
        <v>9.1999999999999993</v>
      </c>
      <c r="C435" s="355">
        <v>14</v>
      </c>
      <c r="D435" s="355">
        <v>16</v>
      </c>
      <c r="E435" s="355">
        <v>6</v>
      </c>
      <c r="F435" s="355">
        <v>5</v>
      </c>
      <c r="G435" s="355">
        <v>5</v>
      </c>
      <c r="H435" s="355"/>
      <c r="I435" s="354">
        <v>9.1999999999999993</v>
      </c>
      <c r="J435" s="352">
        <v>0</v>
      </c>
      <c r="K435" s="348">
        <f t="shared" si="6"/>
        <v>3</v>
      </c>
    </row>
    <row r="436" spans="1:11" x14ac:dyDescent="0.25">
      <c r="A436" s="353">
        <v>22894</v>
      </c>
      <c r="B436" s="354">
        <v>7</v>
      </c>
      <c r="C436" s="355">
        <v>11</v>
      </c>
      <c r="D436" s="355">
        <v>0</v>
      </c>
      <c r="E436" s="355">
        <v>6</v>
      </c>
      <c r="F436" s="355">
        <v>8</v>
      </c>
      <c r="G436" s="355">
        <v>10</v>
      </c>
      <c r="H436" s="355"/>
      <c r="I436" s="354">
        <v>7</v>
      </c>
      <c r="J436" s="352">
        <v>0</v>
      </c>
      <c r="K436" s="348">
        <f t="shared" si="6"/>
        <v>3</v>
      </c>
    </row>
    <row r="437" spans="1:11" x14ac:dyDescent="0.25">
      <c r="A437" s="353">
        <v>22895</v>
      </c>
      <c r="B437" s="354">
        <v>15</v>
      </c>
      <c r="C437" s="355">
        <v>11</v>
      </c>
      <c r="D437" s="355">
        <v>23</v>
      </c>
      <c r="E437" s="355">
        <v>19</v>
      </c>
      <c r="F437" s="355">
        <v>16</v>
      </c>
      <c r="G437" s="355">
        <v>6</v>
      </c>
      <c r="H437" s="355"/>
      <c r="I437" s="354">
        <v>15</v>
      </c>
      <c r="J437" s="352">
        <v>0</v>
      </c>
      <c r="K437" s="348">
        <f t="shared" si="6"/>
        <v>1</v>
      </c>
    </row>
    <row r="438" spans="1:11" x14ac:dyDescent="0.25">
      <c r="A438" s="353">
        <v>22896</v>
      </c>
      <c r="B438" s="354">
        <v>46.8</v>
      </c>
      <c r="C438" s="355">
        <v>35</v>
      </c>
      <c r="D438" s="355">
        <v>35</v>
      </c>
      <c r="E438" s="355">
        <v>51</v>
      </c>
      <c r="F438" s="355">
        <v>58</v>
      </c>
      <c r="G438" s="355">
        <v>55</v>
      </c>
      <c r="H438" s="355"/>
      <c r="I438" s="354">
        <v>46.8</v>
      </c>
      <c r="J438" s="352">
        <v>0</v>
      </c>
      <c r="K438" s="348">
        <f t="shared" si="6"/>
        <v>0</v>
      </c>
    </row>
    <row r="439" spans="1:11" x14ac:dyDescent="0.25">
      <c r="A439" s="353">
        <v>22897</v>
      </c>
      <c r="B439" s="354">
        <v>7.8</v>
      </c>
      <c r="C439" s="355">
        <v>0</v>
      </c>
      <c r="D439" s="355">
        <v>5</v>
      </c>
      <c r="E439" s="355">
        <v>10</v>
      </c>
      <c r="F439" s="355">
        <v>13</v>
      </c>
      <c r="G439" s="355">
        <v>11</v>
      </c>
      <c r="H439" s="355"/>
      <c r="I439" s="354">
        <v>7.8</v>
      </c>
      <c r="J439" s="352">
        <v>0</v>
      </c>
      <c r="K439" s="348">
        <f t="shared" si="6"/>
        <v>2</v>
      </c>
    </row>
    <row r="440" spans="1:11" x14ac:dyDescent="0.25">
      <c r="A440" s="353">
        <v>22898</v>
      </c>
      <c r="B440" s="354">
        <v>8.8000000000000007</v>
      </c>
      <c r="C440" s="355">
        <v>0</v>
      </c>
      <c r="D440" s="355">
        <v>14</v>
      </c>
      <c r="E440" s="355">
        <v>11</v>
      </c>
      <c r="F440" s="355">
        <v>13</v>
      </c>
      <c r="G440" s="355">
        <v>6</v>
      </c>
      <c r="H440" s="355"/>
      <c r="I440" s="354">
        <v>8.8000000000000007</v>
      </c>
      <c r="J440" s="352">
        <v>0</v>
      </c>
      <c r="K440" s="348">
        <f t="shared" si="6"/>
        <v>2</v>
      </c>
    </row>
    <row r="441" spans="1:11" x14ac:dyDescent="0.25">
      <c r="A441" s="353">
        <v>22899</v>
      </c>
      <c r="B441" s="354">
        <v>17.399999999999999</v>
      </c>
      <c r="C441" s="355">
        <v>11</v>
      </c>
      <c r="D441" s="355">
        <v>10</v>
      </c>
      <c r="E441" s="355">
        <v>23</v>
      </c>
      <c r="F441" s="355">
        <v>24</v>
      </c>
      <c r="G441" s="355">
        <v>19</v>
      </c>
      <c r="H441" s="355"/>
      <c r="I441" s="354">
        <v>17.399999999999999</v>
      </c>
      <c r="J441" s="352">
        <v>0</v>
      </c>
      <c r="K441" s="348">
        <f t="shared" si="6"/>
        <v>0</v>
      </c>
    </row>
    <row r="442" spans="1:11" x14ac:dyDescent="0.25">
      <c r="A442" s="353">
        <v>22900</v>
      </c>
      <c r="B442" s="354">
        <v>5.2</v>
      </c>
      <c r="C442" s="355">
        <v>3</v>
      </c>
      <c r="D442" s="355">
        <v>10</v>
      </c>
      <c r="E442" s="355">
        <v>0</v>
      </c>
      <c r="F442" s="355">
        <v>5</v>
      </c>
      <c r="G442" s="355">
        <v>8</v>
      </c>
      <c r="H442" s="355"/>
      <c r="I442" s="354">
        <v>5.2</v>
      </c>
      <c r="J442" s="352">
        <v>0</v>
      </c>
      <c r="K442" s="348">
        <f t="shared" si="6"/>
        <v>4</v>
      </c>
    </row>
    <row r="443" spans="1:11" x14ac:dyDescent="0.25">
      <c r="A443" s="353">
        <v>22901</v>
      </c>
      <c r="B443" s="354">
        <v>11</v>
      </c>
      <c r="C443" s="355">
        <v>11</v>
      </c>
      <c r="D443" s="355">
        <v>16</v>
      </c>
      <c r="E443" s="355">
        <v>14</v>
      </c>
      <c r="F443" s="355">
        <v>3</v>
      </c>
      <c r="G443" s="355">
        <v>11</v>
      </c>
      <c r="H443" s="355"/>
      <c r="I443" s="354">
        <v>11</v>
      </c>
      <c r="J443" s="352">
        <v>0</v>
      </c>
      <c r="K443" s="348">
        <f t="shared" si="6"/>
        <v>1</v>
      </c>
    </row>
    <row r="444" spans="1:11" x14ac:dyDescent="0.25">
      <c r="A444" s="353">
        <v>22902</v>
      </c>
      <c r="B444" s="354">
        <v>4.5999999999999996</v>
      </c>
      <c r="C444" s="355">
        <v>10</v>
      </c>
      <c r="D444" s="355">
        <v>5</v>
      </c>
      <c r="E444" s="355">
        <v>3</v>
      </c>
      <c r="F444" s="355">
        <v>0</v>
      </c>
      <c r="G444" s="355">
        <v>5</v>
      </c>
      <c r="H444" s="355"/>
      <c r="I444" s="354">
        <v>4.5999999999999996</v>
      </c>
      <c r="J444" s="352">
        <v>0</v>
      </c>
      <c r="K444" s="348">
        <f t="shared" si="6"/>
        <v>4</v>
      </c>
    </row>
    <row r="445" spans="1:11" x14ac:dyDescent="0.25">
      <c r="A445" s="353">
        <v>22903</v>
      </c>
      <c r="B445" s="354">
        <v>2.6</v>
      </c>
      <c r="C445" s="355">
        <v>3</v>
      </c>
      <c r="D445" s="355">
        <v>5</v>
      </c>
      <c r="E445" s="355">
        <v>5</v>
      </c>
      <c r="F445" s="355">
        <v>0</v>
      </c>
      <c r="G445" s="355">
        <v>0</v>
      </c>
      <c r="H445" s="355"/>
      <c r="I445" s="354">
        <v>2.6</v>
      </c>
      <c r="J445" s="352">
        <v>0</v>
      </c>
      <c r="K445" s="348">
        <f t="shared" si="6"/>
        <v>5</v>
      </c>
    </row>
    <row r="446" spans="1:11" x14ac:dyDescent="0.25">
      <c r="A446" s="353">
        <v>22904</v>
      </c>
      <c r="B446" s="354">
        <v>7.6</v>
      </c>
      <c r="C446" s="355">
        <v>6</v>
      </c>
      <c r="D446" s="355">
        <v>13</v>
      </c>
      <c r="E446" s="355">
        <v>13</v>
      </c>
      <c r="F446" s="355">
        <v>3</v>
      </c>
      <c r="G446" s="355">
        <v>3</v>
      </c>
      <c r="H446" s="355"/>
      <c r="I446" s="354">
        <v>7.6</v>
      </c>
      <c r="J446" s="352">
        <v>0</v>
      </c>
      <c r="K446" s="348">
        <f t="shared" si="6"/>
        <v>3</v>
      </c>
    </row>
    <row r="447" spans="1:11" x14ac:dyDescent="0.25">
      <c r="A447" s="353">
        <v>22905</v>
      </c>
      <c r="B447" s="354">
        <v>3.2</v>
      </c>
      <c r="C447" s="355">
        <v>5</v>
      </c>
      <c r="D447" s="355">
        <v>5</v>
      </c>
      <c r="E447" s="355">
        <v>6</v>
      </c>
      <c r="F447" s="355">
        <v>0</v>
      </c>
      <c r="G447" s="355">
        <v>0</v>
      </c>
      <c r="H447" s="355"/>
      <c r="I447" s="354">
        <v>3.2</v>
      </c>
      <c r="J447" s="352">
        <v>0</v>
      </c>
      <c r="K447" s="348">
        <f t="shared" si="6"/>
        <v>5</v>
      </c>
    </row>
    <row r="448" spans="1:11" x14ac:dyDescent="0.25">
      <c r="A448" s="353">
        <v>22906</v>
      </c>
      <c r="B448" s="354">
        <v>9.8000000000000007</v>
      </c>
      <c r="C448" s="355">
        <v>6</v>
      </c>
      <c r="D448" s="355">
        <v>10</v>
      </c>
      <c r="E448" s="355">
        <v>13</v>
      </c>
      <c r="F448" s="355">
        <v>6</v>
      </c>
      <c r="G448" s="355">
        <v>14</v>
      </c>
      <c r="H448" s="355"/>
      <c r="I448" s="354">
        <v>9.8000000000000007</v>
      </c>
      <c r="J448" s="352">
        <v>0</v>
      </c>
      <c r="K448" s="348">
        <f t="shared" si="6"/>
        <v>2</v>
      </c>
    </row>
    <row r="449" spans="1:11" x14ac:dyDescent="0.25">
      <c r="A449" s="353">
        <v>22907</v>
      </c>
      <c r="B449" s="354">
        <v>11</v>
      </c>
      <c r="C449" s="355">
        <v>0</v>
      </c>
      <c r="D449" s="355">
        <v>8</v>
      </c>
      <c r="E449" s="355">
        <v>11</v>
      </c>
      <c r="F449" s="355">
        <v>13</v>
      </c>
      <c r="G449" s="355">
        <v>23</v>
      </c>
      <c r="H449" s="355"/>
      <c r="I449" s="354">
        <v>11</v>
      </c>
      <c r="J449" s="352">
        <v>0</v>
      </c>
      <c r="K449" s="348">
        <f t="shared" si="6"/>
        <v>2</v>
      </c>
    </row>
    <row r="450" spans="1:11" x14ac:dyDescent="0.25">
      <c r="A450" s="353">
        <v>22908</v>
      </c>
      <c r="B450" s="354">
        <v>20.2</v>
      </c>
      <c r="C450" s="355">
        <v>19</v>
      </c>
      <c r="D450" s="355">
        <v>21</v>
      </c>
      <c r="E450" s="355">
        <v>23</v>
      </c>
      <c r="F450" s="355">
        <v>19</v>
      </c>
      <c r="G450" s="355">
        <v>19</v>
      </c>
      <c r="H450" s="355"/>
      <c r="I450" s="354">
        <v>20.2</v>
      </c>
      <c r="J450" s="352">
        <v>0</v>
      </c>
      <c r="K450" s="348">
        <f t="shared" si="6"/>
        <v>0</v>
      </c>
    </row>
    <row r="451" spans="1:11" x14ac:dyDescent="0.25">
      <c r="A451" s="353">
        <v>22909</v>
      </c>
      <c r="B451" s="354">
        <v>16.399999999999999</v>
      </c>
      <c r="C451" s="355">
        <v>10</v>
      </c>
      <c r="D451" s="355">
        <v>13</v>
      </c>
      <c r="E451" s="355">
        <v>19</v>
      </c>
      <c r="F451" s="355">
        <v>19</v>
      </c>
      <c r="G451" s="355">
        <v>21</v>
      </c>
      <c r="H451" s="355"/>
      <c r="I451" s="354">
        <v>16.399999999999999</v>
      </c>
      <c r="J451" s="352">
        <v>0</v>
      </c>
      <c r="K451" s="348">
        <f t="shared" ref="K451:K514" si="7">COUNTIF(C451:G451,"&lt;="&amp;IRR_MAXWIND)</f>
        <v>0</v>
      </c>
    </row>
    <row r="452" spans="1:11" x14ac:dyDescent="0.25">
      <c r="A452" s="353">
        <v>22910</v>
      </c>
      <c r="B452" s="354">
        <v>12</v>
      </c>
      <c r="C452" s="355">
        <v>10</v>
      </c>
      <c r="D452" s="355">
        <v>11</v>
      </c>
      <c r="E452" s="355">
        <v>13</v>
      </c>
      <c r="F452" s="355">
        <v>13</v>
      </c>
      <c r="G452" s="355">
        <v>13</v>
      </c>
      <c r="H452" s="355"/>
      <c r="I452" s="354">
        <v>12</v>
      </c>
      <c r="J452" s="352">
        <v>0</v>
      </c>
      <c r="K452" s="348">
        <f t="shared" si="7"/>
        <v>0</v>
      </c>
    </row>
    <row r="453" spans="1:11" x14ac:dyDescent="0.25">
      <c r="A453" s="353">
        <v>22911</v>
      </c>
      <c r="B453" s="354">
        <v>13</v>
      </c>
      <c r="C453" s="355">
        <v>18</v>
      </c>
      <c r="D453" s="355">
        <v>13</v>
      </c>
      <c r="E453" s="355">
        <v>10</v>
      </c>
      <c r="F453" s="355">
        <v>11</v>
      </c>
      <c r="G453" s="355">
        <v>13</v>
      </c>
      <c r="H453" s="355"/>
      <c r="I453" s="354">
        <v>13</v>
      </c>
      <c r="J453" s="352">
        <v>0</v>
      </c>
      <c r="K453" s="348">
        <f t="shared" si="7"/>
        <v>0</v>
      </c>
    </row>
    <row r="454" spans="1:11" x14ac:dyDescent="0.25">
      <c r="A454" s="353">
        <v>22912</v>
      </c>
      <c r="B454" s="354">
        <v>18</v>
      </c>
      <c r="C454" s="355">
        <v>23</v>
      </c>
      <c r="D454" s="355">
        <v>24</v>
      </c>
      <c r="E454" s="355">
        <v>19</v>
      </c>
      <c r="F454" s="355">
        <v>14</v>
      </c>
      <c r="G454" s="355">
        <v>10</v>
      </c>
      <c r="H454" s="355"/>
      <c r="I454" s="354">
        <v>18</v>
      </c>
      <c r="J454" s="352">
        <v>0</v>
      </c>
      <c r="K454" s="348">
        <f t="shared" si="7"/>
        <v>0</v>
      </c>
    </row>
    <row r="455" spans="1:11" x14ac:dyDescent="0.25">
      <c r="A455" s="353">
        <v>22913</v>
      </c>
      <c r="B455" s="354">
        <v>9</v>
      </c>
      <c r="C455" s="355">
        <v>11</v>
      </c>
      <c r="D455" s="355">
        <v>11</v>
      </c>
      <c r="E455" s="355">
        <v>10</v>
      </c>
      <c r="F455" s="355">
        <v>13</v>
      </c>
      <c r="G455" s="355">
        <v>0</v>
      </c>
      <c r="H455" s="355"/>
      <c r="I455" s="354">
        <v>9</v>
      </c>
      <c r="J455" s="352">
        <v>0</v>
      </c>
      <c r="K455" s="348">
        <f t="shared" si="7"/>
        <v>1</v>
      </c>
    </row>
    <row r="456" spans="1:11" x14ac:dyDescent="0.25">
      <c r="A456" s="353">
        <v>22914</v>
      </c>
      <c r="B456" s="354">
        <v>0</v>
      </c>
      <c r="C456" s="355">
        <v>0</v>
      </c>
      <c r="D456" s="355">
        <v>0</v>
      </c>
      <c r="E456" s="355">
        <v>0</v>
      </c>
      <c r="F456" s="355">
        <v>0</v>
      </c>
      <c r="G456" s="355">
        <v>0</v>
      </c>
      <c r="H456" s="355"/>
      <c r="I456" s="354">
        <v>0</v>
      </c>
      <c r="J456" s="352">
        <v>0</v>
      </c>
      <c r="K456" s="348">
        <f t="shared" si="7"/>
        <v>5</v>
      </c>
    </row>
    <row r="457" spans="1:11" x14ac:dyDescent="0.25">
      <c r="A457" s="353">
        <v>22915</v>
      </c>
      <c r="B457" s="354">
        <v>3.2</v>
      </c>
      <c r="C457" s="355">
        <v>0</v>
      </c>
      <c r="D457" s="355">
        <v>0</v>
      </c>
      <c r="E457" s="355">
        <v>3</v>
      </c>
      <c r="F457" s="355">
        <v>10</v>
      </c>
      <c r="G457" s="355">
        <v>3</v>
      </c>
      <c r="H457" s="355"/>
      <c r="I457" s="354">
        <v>3.2</v>
      </c>
      <c r="J457" s="352">
        <v>0</v>
      </c>
      <c r="K457" s="348">
        <f t="shared" si="7"/>
        <v>4</v>
      </c>
    </row>
    <row r="458" spans="1:11" x14ac:dyDescent="0.25">
      <c r="A458" s="353">
        <v>22916</v>
      </c>
      <c r="B458" s="354">
        <v>14</v>
      </c>
      <c r="C458" s="355">
        <v>13</v>
      </c>
      <c r="D458" s="355">
        <v>13</v>
      </c>
      <c r="E458" s="355">
        <v>14</v>
      </c>
      <c r="F458" s="355">
        <v>16</v>
      </c>
      <c r="G458" s="355">
        <v>14</v>
      </c>
      <c r="H458" s="355"/>
      <c r="I458" s="354">
        <v>14</v>
      </c>
      <c r="J458" s="352">
        <v>0</v>
      </c>
      <c r="K458" s="348">
        <f t="shared" si="7"/>
        <v>0</v>
      </c>
    </row>
    <row r="459" spans="1:11" x14ac:dyDescent="0.25">
      <c r="A459" s="353">
        <v>22917</v>
      </c>
      <c r="B459" s="354">
        <v>7.6</v>
      </c>
      <c r="C459" s="355">
        <v>10</v>
      </c>
      <c r="D459" s="355">
        <v>5</v>
      </c>
      <c r="E459" s="355">
        <v>10</v>
      </c>
      <c r="F459" s="355">
        <v>3</v>
      </c>
      <c r="G459" s="355">
        <v>10</v>
      </c>
      <c r="H459" s="355"/>
      <c r="I459" s="354">
        <v>7.6</v>
      </c>
      <c r="J459" s="352">
        <v>0</v>
      </c>
      <c r="K459" s="348">
        <f t="shared" si="7"/>
        <v>2</v>
      </c>
    </row>
    <row r="460" spans="1:11" x14ac:dyDescent="0.25">
      <c r="A460" s="353">
        <v>22918</v>
      </c>
      <c r="B460" s="354">
        <v>20.2</v>
      </c>
      <c r="C460" s="355">
        <v>24</v>
      </c>
      <c r="D460" s="355">
        <v>8</v>
      </c>
      <c r="E460" s="355">
        <v>0</v>
      </c>
      <c r="F460" s="355">
        <v>40</v>
      </c>
      <c r="G460" s="355">
        <v>29</v>
      </c>
      <c r="H460" s="355"/>
      <c r="I460" s="354">
        <v>20.2</v>
      </c>
      <c r="J460" s="352">
        <v>0</v>
      </c>
      <c r="K460" s="348">
        <f t="shared" si="7"/>
        <v>2</v>
      </c>
    </row>
    <row r="461" spans="1:11" x14ac:dyDescent="0.25">
      <c r="A461" s="353">
        <v>22919</v>
      </c>
      <c r="B461" s="354">
        <v>24.6</v>
      </c>
      <c r="C461" s="355">
        <v>26</v>
      </c>
      <c r="D461" s="355">
        <v>29</v>
      </c>
      <c r="E461" s="355">
        <v>26</v>
      </c>
      <c r="F461" s="355">
        <v>23</v>
      </c>
      <c r="G461" s="355">
        <v>19</v>
      </c>
      <c r="H461" s="355"/>
      <c r="I461" s="354">
        <v>24.6</v>
      </c>
      <c r="J461" s="352">
        <v>0</v>
      </c>
      <c r="K461" s="348">
        <f t="shared" si="7"/>
        <v>0</v>
      </c>
    </row>
    <row r="462" spans="1:11" x14ac:dyDescent="0.25">
      <c r="A462" s="353">
        <v>23132</v>
      </c>
      <c r="B462" s="354">
        <v>29.8</v>
      </c>
      <c r="C462" s="355">
        <v>26</v>
      </c>
      <c r="D462" s="355">
        <v>26</v>
      </c>
      <c r="E462" s="355">
        <v>29</v>
      </c>
      <c r="F462" s="355">
        <v>39</v>
      </c>
      <c r="G462" s="355">
        <v>29</v>
      </c>
      <c r="H462" s="355"/>
      <c r="I462" s="354">
        <v>29.8</v>
      </c>
      <c r="J462" s="352">
        <v>0</v>
      </c>
      <c r="K462" s="348">
        <f t="shared" si="7"/>
        <v>0</v>
      </c>
    </row>
    <row r="463" spans="1:11" x14ac:dyDescent="0.25">
      <c r="A463" s="353">
        <v>23133</v>
      </c>
      <c r="B463" s="354">
        <v>33.4</v>
      </c>
      <c r="C463" s="355">
        <v>35</v>
      </c>
      <c r="D463" s="355">
        <v>32</v>
      </c>
      <c r="E463" s="355">
        <v>37</v>
      </c>
      <c r="F463" s="355">
        <v>31</v>
      </c>
      <c r="G463" s="355">
        <v>32</v>
      </c>
      <c r="H463" s="355"/>
      <c r="I463" s="354">
        <v>33.4</v>
      </c>
      <c r="J463" s="352">
        <v>0</v>
      </c>
      <c r="K463" s="348">
        <f t="shared" si="7"/>
        <v>0</v>
      </c>
    </row>
    <row r="464" spans="1:11" x14ac:dyDescent="0.25">
      <c r="A464" s="353">
        <v>23134</v>
      </c>
      <c r="B464" s="354">
        <v>26</v>
      </c>
      <c r="C464" s="355">
        <v>35</v>
      </c>
      <c r="D464" s="355">
        <v>32</v>
      </c>
      <c r="E464" s="355">
        <v>23</v>
      </c>
      <c r="F464" s="355">
        <v>21</v>
      </c>
      <c r="G464" s="355">
        <v>19</v>
      </c>
      <c r="H464" s="355"/>
      <c r="I464" s="354">
        <v>26</v>
      </c>
      <c r="J464" s="352">
        <v>0</v>
      </c>
      <c r="K464" s="348">
        <f t="shared" si="7"/>
        <v>0</v>
      </c>
    </row>
    <row r="465" spans="1:11" x14ac:dyDescent="0.25">
      <c r="A465" s="353">
        <v>23135</v>
      </c>
      <c r="B465" s="354">
        <v>19.8</v>
      </c>
      <c r="C465" s="355">
        <v>19</v>
      </c>
      <c r="D465" s="355">
        <v>19</v>
      </c>
      <c r="E465" s="355">
        <v>23</v>
      </c>
      <c r="F465" s="355">
        <v>19</v>
      </c>
      <c r="G465" s="355">
        <v>19</v>
      </c>
      <c r="H465" s="355"/>
      <c r="I465" s="354">
        <v>19.8</v>
      </c>
      <c r="J465" s="352">
        <v>0</v>
      </c>
      <c r="K465" s="348">
        <f t="shared" si="7"/>
        <v>0</v>
      </c>
    </row>
    <row r="466" spans="1:11" x14ac:dyDescent="0.25">
      <c r="A466" s="353">
        <v>23136</v>
      </c>
      <c r="B466" s="354">
        <v>23</v>
      </c>
      <c r="C466" s="355">
        <v>23</v>
      </c>
      <c r="D466" s="355">
        <v>21</v>
      </c>
      <c r="E466" s="355">
        <v>24</v>
      </c>
      <c r="F466" s="355">
        <v>24</v>
      </c>
      <c r="G466" s="355">
        <v>23</v>
      </c>
      <c r="H466" s="355"/>
      <c r="I466" s="354">
        <v>23</v>
      </c>
      <c r="J466" s="352">
        <v>0</v>
      </c>
      <c r="K466" s="348">
        <f t="shared" si="7"/>
        <v>0</v>
      </c>
    </row>
    <row r="467" spans="1:11" x14ac:dyDescent="0.25">
      <c r="A467" s="353">
        <v>23137</v>
      </c>
      <c r="B467" s="354">
        <v>21.2</v>
      </c>
      <c r="C467" s="355">
        <v>32</v>
      </c>
      <c r="D467" s="355">
        <v>19</v>
      </c>
      <c r="E467" s="355">
        <v>29</v>
      </c>
      <c r="F467" s="355">
        <v>13</v>
      </c>
      <c r="G467" s="355">
        <v>13</v>
      </c>
      <c r="H467" s="355"/>
      <c r="I467" s="354">
        <v>21.2</v>
      </c>
      <c r="J467" s="352">
        <v>0</v>
      </c>
      <c r="K467" s="348">
        <f t="shared" si="7"/>
        <v>0</v>
      </c>
    </row>
    <row r="468" spans="1:11" x14ac:dyDescent="0.25">
      <c r="A468" s="353">
        <v>23138</v>
      </c>
      <c r="B468" s="354">
        <v>22.6</v>
      </c>
      <c r="C468" s="355">
        <v>6</v>
      </c>
      <c r="D468" s="355">
        <v>32</v>
      </c>
      <c r="E468" s="355">
        <v>32</v>
      </c>
      <c r="F468" s="355">
        <v>27</v>
      </c>
      <c r="G468" s="355">
        <v>16</v>
      </c>
      <c r="H468" s="355"/>
      <c r="I468" s="354">
        <v>22.6</v>
      </c>
      <c r="J468" s="352">
        <v>0</v>
      </c>
      <c r="K468" s="348">
        <f t="shared" si="7"/>
        <v>1</v>
      </c>
    </row>
    <row r="469" spans="1:11" x14ac:dyDescent="0.25">
      <c r="A469" s="353">
        <v>23139</v>
      </c>
      <c r="B469" s="354">
        <v>21.2</v>
      </c>
      <c r="C469" s="355">
        <v>29</v>
      </c>
      <c r="D469" s="355">
        <v>32</v>
      </c>
      <c r="E469" s="355">
        <v>19</v>
      </c>
      <c r="F469" s="355">
        <v>13</v>
      </c>
      <c r="G469" s="355">
        <v>13</v>
      </c>
      <c r="H469" s="355"/>
      <c r="I469" s="354">
        <v>21.2</v>
      </c>
      <c r="J469" s="352">
        <v>0</v>
      </c>
      <c r="K469" s="348">
        <f t="shared" si="7"/>
        <v>0</v>
      </c>
    </row>
    <row r="470" spans="1:11" x14ac:dyDescent="0.25">
      <c r="A470" s="353">
        <v>23140</v>
      </c>
      <c r="B470" s="354">
        <v>13.8</v>
      </c>
      <c r="C470" s="355">
        <v>10</v>
      </c>
      <c r="D470" s="355">
        <v>8</v>
      </c>
      <c r="E470" s="355">
        <v>21</v>
      </c>
      <c r="F470" s="355">
        <v>11</v>
      </c>
      <c r="G470" s="355">
        <v>19</v>
      </c>
      <c r="H470" s="355"/>
      <c r="I470" s="354">
        <v>13.8</v>
      </c>
      <c r="J470" s="352">
        <v>0</v>
      </c>
      <c r="K470" s="348">
        <f t="shared" si="7"/>
        <v>1</v>
      </c>
    </row>
    <row r="471" spans="1:11" x14ac:dyDescent="0.25">
      <c r="A471" s="353">
        <v>23141</v>
      </c>
      <c r="B471" s="354">
        <v>22</v>
      </c>
      <c r="C471" s="355">
        <v>29</v>
      </c>
      <c r="D471" s="355">
        <v>24</v>
      </c>
      <c r="E471" s="355">
        <v>19</v>
      </c>
      <c r="F471" s="355">
        <v>19</v>
      </c>
      <c r="G471" s="355">
        <v>19</v>
      </c>
      <c r="H471" s="355"/>
      <c r="I471" s="354">
        <v>22</v>
      </c>
      <c r="J471" s="352">
        <v>0</v>
      </c>
      <c r="K471" s="348">
        <f t="shared" si="7"/>
        <v>0</v>
      </c>
    </row>
    <row r="472" spans="1:11" x14ac:dyDescent="0.25">
      <c r="A472" s="353">
        <v>23142</v>
      </c>
      <c r="B472" s="354">
        <v>15.6</v>
      </c>
      <c r="C472" s="355">
        <v>10</v>
      </c>
      <c r="D472" s="355">
        <v>16</v>
      </c>
      <c r="E472" s="355">
        <v>19</v>
      </c>
      <c r="F472" s="355">
        <v>14</v>
      </c>
      <c r="G472" s="355">
        <v>19</v>
      </c>
      <c r="H472" s="355"/>
      <c r="I472" s="354">
        <v>15.6</v>
      </c>
      <c r="J472" s="352">
        <v>0</v>
      </c>
      <c r="K472" s="348">
        <f t="shared" si="7"/>
        <v>0</v>
      </c>
    </row>
    <row r="473" spans="1:11" x14ac:dyDescent="0.25">
      <c r="A473" s="353">
        <v>23143</v>
      </c>
      <c r="B473" s="354">
        <v>19</v>
      </c>
      <c r="C473" s="355">
        <v>19</v>
      </c>
      <c r="D473" s="355">
        <v>19</v>
      </c>
      <c r="E473" s="355">
        <v>19</v>
      </c>
      <c r="F473" s="355">
        <v>19</v>
      </c>
      <c r="G473" s="355">
        <v>19</v>
      </c>
      <c r="H473" s="355"/>
      <c r="I473" s="354">
        <v>19</v>
      </c>
      <c r="J473" s="352">
        <v>0</v>
      </c>
      <c r="K473" s="348">
        <f t="shared" si="7"/>
        <v>0</v>
      </c>
    </row>
    <row r="474" spans="1:11" x14ac:dyDescent="0.25">
      <c r="A474" s="353">
        <v>23144</v>
      </c>
      <c r="B474" s="354">
        <v>3</v>
      </c>
      <c r="C474" s="355">
        <v>3</v>
      </c>
      <c r="D474" s="355">
        <v>3</v>
      </c>
      <c r="E474" s="355">
        <v>3</v>
      </c>
      <c r="F474" s="355">
        <v>3</v>
      </c>
      <c r="G474" s="355">
        <v>3</v>
      </c>
      <c r="H474" s="355"/>
      <c r="I474" s="354">
        <v>3</v>
      </c>
      <c r="J474" s="352">
        <v>0</v>
      </c>
      <c r="K474" s="348">
        <f t="shared" si="7"/>
        <v>5</v>
      </c>
    </row>
    <row r="475" spans="1:11" x14ac:dyDescent="0.25">
      <c r="A475" s="353">
        <v>23145</v>
      </c>
      <c r="B475" s="354">
        <v>8.8000000000000007</v>
      </c>
      <c r="C475" s="355">
        <v>5</v>
      </c>
      <c r="D475" s="355">
        <v>8</v>
      </c>
      <c r="E475" s="355">
        <v>11</v>
      </c>
      <c r="F475" s="355">
        <v>10</v>
      </c>
      <c r="G475" s="355">
        <v>10</v>
      </c>
      <c r="H475" s="355"/>
      <c r="I475" s="354">
        <v>8.8000000000000007</v>
      </c>
      <c r="J475" s="352">
        <v>0</v>
      </c>
      <c r="K475" s="348">
        <f t="shared" si="7"/>
        <v>2</v>
      </c>
    </row>
    <row r="476" spans="1:11" x14ac:dyDescent="0.25">
      <c r="A476" s="353">
        <v>23146</v>
      </c>
      <c r="B476" s="354">
        <v>8</v>
      </c>
      <c r="C476" s="355">
        <v>10</v>
      </c>
      <c r="D476" s="355">
        <v>3</v>
      </c>
      <c r="E476" s="355">
        <v>10</v>
      </c>
      <c r="F476" s="355">
        <v>11</v>
      </c>
      <c r="G476" s="355">
        <v>6</v>
      </c>
      <c r="H476" s="355"/>
      <c r="I476" s="354">
        <v>8</v>
      </c>
      <c r="J476" s="352">
        <v>0</v>
      </c>
      <c r="K476" s="348">
        <f t="shared" si="7"/>
        <v>2</v>
      </c>
    </row>
    <row r="477" spans="1:11" x14ac:dyDescent="0.25">
      <c r="A477" s="353">
        <v>23147</v>
      </c>
      <c r="B477" s="354">
        <v>9.6</v>
      </c>
      <c r="C477" s="355">
        <v>8</v>
      </c>
      <c r="D477" s="355">
        <v>13</v>
      </c>
      <c r="E477" s="355">
        <v>11</v>
      </c>
      <c r="F477" s="355">
        <v>11</v>
      </c>
      <c r="G477" s="355">
        <v>5</v>
      </c>
      <c r="H477" s="355"/>
      <c r="I477" s="354">
        <v>9.6</v>
      </c>
      <c r="J477" s="352">
        <v>0</v>
      </c>
      <c r="K477" s="348">
        <f t="shared" si="7"/>
        <v>2</v>
      </c>
    </row>
    <row r="478" spans="1:11" x14ac:dyDescent="0.25">
      <c r="A478" s="353">
        <v>23148</v>
      </c>
      <c r="B478" s="354">
        <v>17.8</v>
      </c>
      <c r="C478" s="355">
        <v>26</v>
      </c>
      <c r="D478" s="355">
        <v>23</v>
      </c>
      <c r="E478" s="355">
        <v>23</v>
      </c>
      <c r="F478" s="355">
        <v>14</v>
      </c>
      <c r="G478" s="355">
        <v>3</v>
      </c>
      <c r="H478" s="355"/>
      <c r="I478" s="354">
        <v>17.8</v>
      </c>
      <c r="J478" s="352">
        <v>0</v>
      </c>
      <c r="K478" s="348">
        <f t="shared" si="7"/>
        <v>1</v>
      </c>
    </row>
    <row r="479" spans="1:11" x14ac:dyDescent="0.25">
      <c r="A479" s="353">
        <v>23149</v>
      </c>
      <c r="B479" s="354">
        <v>25.8</v>
      </c>
      <c r="C479" s="355">
        <v>26</v>
      </c>
      <c r="D479" s="355">
        <v>29</v>
      </c>
      <c r="E479" s="355">
        <v>26</v>
      </c>
      <c r="F479" s="355">
        <v>24</v>
      </c>
      <c r="G479" s="355">
        <v>24</v>
      </c>
      <c r="H479" s="355"/>
      <c r="I479" s="354">
        <v>25.8</v>
      </c>
      <c r="J479" s="352">
        <v>0</v>
      </c>
      <c r="K479" s="348">
        <f t="shared" si="7"/>
        <v>0</v>
      </c>
    </row>
    <row r="480" spans="1:11" x14ac:dyDescent="0.25">
      <c r="A480" s="353">
        <v>23150</v>
      </c>
      <c r="B480" s="354">
        <v>7</v>
      </c>
      <c r="C480" s="355">
        <v>5</v>
      </c>
      <c r="D480" s="355">
        <v>10</v>
      </c>
      <c r="E480" s="355">
        <v>10</v>
      </c>
      <c r="F480" s="355">
        <v>5</v>
      </c>
      <c r="G480" s="355">
        <v>5</v>
      </c>
      <c r="H480" s="355"/>
      <c r="I480" s="354">
        <v>7</v>
      </c>
      <c r="J480" s="352">
        <v>0</v>
      </c>
      <c r="K480" s="348">
        <f t="shared" si="7"/>
        <v>3</v>
      </c>
    </row>
    <row r="481" spans="1:11" x14ac:dyDescent="0.25">
      <c r="A481" s="353">
        <v>23151</v>
      </c>
      <c r="B481" s="354">
        <v>4.8</v>
      </c>
      <c r="C481" s="355">
        <v>3</v>
      </c>
      <c r="D481" s="355">
        <v>0</v>
      </c>
      <c r="E481" s="355">
        <v>0</v>
      </c>
      <c r="F481" s="355">
        <v>11</v>
      </c>
      <c r="G481" s="355">
        <v>10</v>
      </c>
      <c r="H481" s="355"/>
      <c r="I481" s="354">
        <v>4.8</v>
      </c>
      <c r="J481" s="352">
        <v>0</v>
      </c>
      <c r="K481" s="348">
        <f t="shared" si="7"/>
        <v>3</v>
      </c>
    </row>
    <row r="482" spans="1:11" x14ac:dyDescent="0.25">
      <c r="A482" s="353">
        <v>23152</v>
      </c>
      <c r="B482" s="354">
        <v>13.8</v>
      </c>
      <c r="C482" s="355">
        <v>16</v>
      </c>
      <c r="D482" s="355">
        <v>16</v>
      </c>
      <c r="E482" s="355">
        <v>16</v>
      </c>
      <c r="F482" s="355">
        <v>11</v>
      </c>
      <c r="G482" s="355">
        <v>10</v>
      </c>
      <c r="H482" s="355"/>
      <c r="I482" s="354">
        <v>13.8</v>
      </c>
      <c r="J482" s="352">
        <v>0</v>
      </c>
      <c r="K482" s="348">
        <f t="shared" si="7"/>
        <v>0</v>
      </c>
    </row>
    <row r="483" spans="1:11" x14ac:dyDescent="0.25">
      <c r="A483" s="353">
        <v>23153</v>
      </c>
      <c r="B483" s="354">
        <v>15.8</v>
      </c>
      <c r="C483" s="355">
        <v>19</v>
      </c>
      <c r="D483" s="355">
        <v>21</v>
      </c>
      <c r="E483" s="355">
        <v>16</v>
      </c>
      <c r="F483" s="355">
        <v>13</v>
      </c>
      <c r="G483" s="355">
        <v>10</v>
      </c>
      <c r="H483" s="355"/>
      <c r="I483" s="354">
        <v>15.8</v>
      </c>
      <c r="J483" s="352">
        <v>0</v>
      </c>
      <c r="K483" s="348">
        <f t="shared" si="7"/>
        <v>0</v>
      </c>
    </row>
    <row r="484" spans="1:11" x14ac:dyDescent="0.25">
      <c r="A484" s="353">
        <v>23154</v>
      </c>
      <c r="B484" s="354">
        <v>11</v>
      </c>
      <c r="C484" s="355">
        <v>13</v>
      </c>
      <c r="D484" s="355">
        <v>13</v>
      </c>
      <c r="E484" s="355">
        <v>13</v>
      </c>
      <c r="F484" s="355">
        <v>11</v>
      </c>
      <c r="G484" s="355">
        <v>5</v>
      </c>
      <c r="H484" s="355"/>
      <c r="I484" s="354">
        <v>11</v>
      </c>
      <c r="J484" s="352">
        <v>0</v>
      </c>
      <c r="K484" s="348">
        <f t="shared" si="7"/>
        <v>1</v>
      </c>
    </row>
    <row r="485" spans="1:11" x14ac:dyDescent="0.25">
      <c r="A485" s="353">
        <v>23155</v>
      </c>
      <c r="B485" s="354">
        <v>32.6</v>
      </c>
      <c r="C485" s="355">
        <v>29</v>
      </c>
      <c r="D485" s="355">
        <v>35</v>
      </c>
      <c r="E485" s="355">
        <v>35</v>
      </c>
      <c r="F485" s="355">
        <v>32</v>
      </c>
      <c r="G485" s="355">
        <v>32</v>
      </c>
      <c r="H485" s="355"/>
      <c r="I485" s="354">
        <v>32.6</v>
      </c>
      <c r="J485" s="352">
        <v>0</v>
      </c>
      <c r="K485" s="348">
        <f t="shared" si="7"/>
        <v>0</v>
      </c>
    </row>
    <row r="486" spans="1:11" x14ac:dyDescent="0.25">
      <c r="A486" s="353">
        <v>23156</v>
      </c>
      <c r="B486" s="354">
        <v>25</v>
      </c>
      <c r="C486" s="355">
        <v>16</v>
      </c>
      <c r="D486" s="355">
        <v>19</v>
      </c>
      <c r="E486" s="355">
        <v>26</v>
      </c>
      <c r="F486" s="355">
        <v>32</v>
      </c>
      <c r="G486" s="355">
        <v>32</v>
      </c>
      <c r="H486" s="355"/>
      <c r="I486" s="354">
        <v>25</v>
      </c>
      <c r="J486" s="352">
        <v>0</v>
      </c>
      <c r="K486" s="348">
        <f t="shared" si="7"/>
        <v>0</v>
      </c>
    </row>
    <row r="487" spans="1:11" x14ac:dyDescent="0.25">
      <c r="A487" s="353">
        <v>23157</v>
      </c>
      <c r="B487" s="354">
        <v>35.4</v>
      </c>
      <c r="C487" s="355">
        <v>35</v>
      </c>
      <c r="D487" s="355">
        <v>35</v>
      </c>
      <c r="E487" s="355">
        <v>40</v>
      </c>
      <c r="F487" s="355">
        <v>35</v>
      </c>
      <c r="G487" s="355">
        <v>32</v>
      </c>
      <c r="H487" s="355"/>
      <c r="I487" s="354">
        <v>35.4</v>
      </c>
      <c r="J487" s="352">
        <v>0</v>
      </c>
      <c r="K487" s="348">
        <f t="shared" si="7"/>
        <v>0</v>
      </c>
    </row>
    <row r="488" spans="1:11" x14ac:dyDescent="0.25">
      <c r="A488" s="353">
        <v>23158</v>
      </c>
      <c r="B488" s="354">
        <v>11</v>
      </c>
      <c r="C488" s="355">
        <v>8</v>
      </c>
      <c r="D488" s="355">
        <v>10</v>
      </c>
      <c r="E488" s="355">
        <v>14</v>
      </c>
      <c r="F488" s="355">
        <v>10</v>
      </c>
      <c r="G488" s="355">
        <v>13</v>
      </c>
      <c r="H488" s="355"/>
      <c r="I488" s="354">
        <v>11</v>
      </c>
      <c r="J488" s="352">
        <v>0</v>
      </c>
      <c r="K488" s="348">
        <f t="shared" si="7"/>
        <v>1</v>
      </c>
    </row>
    <row r="489" spans="1:11" x14ac:dyDescent="0.25">
      <c r="A489" s="353">
        <v>23159</v>
      </c>
      <c r="B489" s="354">
        <v>13.6</v>
      </c>
      <c r="C489" s="355">
        <v>5</v>
      </c>
      <c r="D489" s="355">
        <v>8</v>
      </c>
      <c r="E489" s="355">
        <v>5</v>
      </c>
      <c r="F489" s="355">
        <v>21</v>
      </c>
      <c r="G489" s="355">
        <v>29</v>
      </c>
      <c r="H489" s="355"/>
      <c r="I489" s="354">
        <v>13.6</v>
      </c>
      <c r="J489" s="352">
        <v>0</v>
      </c>
      <c r="K489" s="348">
        <f t="shared" si="7"/>
        <v>3</v>
      </c>
    </row>
    <row r="490" spans="1:11" x14ac:dyDescent="0.25">
      <c r="A490" s="353">
        <v>23160</v>
      </c>
      <c r="B490" s="354">
        <v>16.600000000000001</v>
      </c>
      <c r="C490" s="355">
        <v>24</v>
      </c>
      <c r="D490" s="355">
        <v>18</v>
      </c>
      <c r="E490" s="355">
        <v>19</v>
      </c>
      <c r="F490" s="355">
        <v>14</v>
      </c>
      <c r="G490" s="355">
        <v>8</v>
      </c>
      <c r="H490" s="355"/>
      <c r="I490" s="354">
        <v>16.600000000000001</v>
      </c>
      <c r="J490" s="352">
        <v>0</v>
      </c>
      <c r="K490" s="348">
        <f t="shared" si="7"/>
        <v>1</v>
      </c>
    </row>
    <row r="491" spans="1:11" x14ac:dyDescent="0.25">
      <c r="A491" s="353">
        <v>23161</v>
      </c>
      <c r="B491" s="354">
        <v>4.4000000000000004</v>
      </c>
      <c r="C491" s="355">
        <v>5</v>
      </c>
      <c r="D491" s="355">
        <v>6</v>
      </c>
      <c r="E491" s="355">
        <v>3</v>
      </c>
      <c r="F491" s="355">
        <v>3</v>
      </c>
      <c r="G491" s="355">
        <v>5</v>
      </c>
      <c r="H491" s="355"/>
      <c r="I491" s="354">
        <v>4.4000000000000004</v>
      </c>
      <c r="J491" s="352">
        <v>0</v>
      </c>
      <c r="K491" s="348">
        <f t="shared" si="7"/>
        <v>5</v>
      </c>
    </row>
    <row r="492" spans="1:11" x14ac:dyDescent="0.25">
      <c r="A492" s="353">
        <v>23162</v>
      </c>
      <c r="B492" s="354">
        <v>13.6</v>
      </c>
      <c r="C492" s="355">
        <v>21</v>
      </c>
      <c r="D492" s="355">
        <v>13</v>
      </c>
      <c r="E492" s="355">
        <v>19</v>
      </c>
      <c r="F492" s="355">
        <v>10</v>
      </c>
      <c r="G492" s="355">
        <v>5</v>
      </c>
      <c r="H492" s="355"/>
      <c r="I492" s="354">
        <v>13.6</v>
      </c>
      <c r="J492" s="352">
        <v>0</v>
      </c>
      <c r="K492" s="348">
        <f t="shared" si="7"/>
        <v>1</v>
      </c>
    </row>
    <row r="493" spans="1:11" x14ac:dyDescent="0.25">
      <c r="A493" s="353">
        <v>23163</v>
      </c>
      <c r="B493" s="354">
        <v>12.8</v>
      </c>
      <c r="C493" s="355">
        <v>14</v>
      </c>
      <c r="D493" s="355">
        <v>13</v>
      </c>
      <c r="E493" s="355">
        <v>11</v>
      </c>
      <c r="F493" s="355">
        <v>13</v>
      </c>
      <c r="G493" s="355">
        <v>13</v>
      </c>
      <c r="H493" s="355"/>
      <c r="I493" s="354">
        <v>12.8</v>
      </c>
      <c r="J493" s="352">
        <v>0</v>
      </c>
      <c r="K493" s="348">
        <f t="shared" si="7"/>
        <v>0</v>
      </c>
    </row>
    <row r="494" spans="1:11" x14ac:dyDescent="0.25">
      <c r="A494" s="353">
        <v>23164</v>
      </c>
      <c r="B494" s="354">
        <v>18.2</v>
      </c>
      <c r="C494" s="355">
        <v>23</v>
      </c>
      <c r="D494" s="355">
        <v>24</v>
      </c>
      <c r="E494" s="355">
        <v>18</v>
      </c>
      <c r="F494" s="355">
        <v>13</v>
      </c>
      <c r="G494" s="355">
        <v>13</v>
      </c>
      <c r="H494" s="355"/>
      <c r="I494" s="354">
        <v>18.2</v>
      </c>
      <c r="J494" s="352">
        <v>0</v>
      </c>
      <c r="K494" s="348">
        <f t="shared" si="7"/>
        <v>0</v>
      </c>
    </row>
    <row r="495" spans="1:11" x14ac:dyDescent="0.25">
      <c r="A495" s="353">
        <v>23165</v>
      </c>
      <c r="B495" s="354">
        <v>27.2</v>
      </c>
      <c r="C495" s="355">
        <v>23</v>
      </c>
      <c r="D495" s="355">
        <v>32</v>
      </c>
      <c r="E495" s="355">
        <v>34</v>
      </c>
      <c r="F495" s="355">
        <v>26</v>
      </c>
      <c r="G495" s="355">
        <v>21</v>
      </c>
      <c r="H495" s="355"/>
      <c r="I495" s="354">
        <v>27.2</v>
      </c>
      <c r="J495" s="352">
        <v>0</v>
      </c>
      <c r="K495" s="348">
        <f t="shared" si="7"/>
        <v>0</v>
      </c>
    </row>
    <row r="496" spans="1:11" x14ac:dyDescent="0.25">
      <c r="A496" s="353">
        <v>23166</v>
      </c>
      <c r="B496" s="354">
        <v>9.6</v>
      </c>
      <c r="C496" s="355">
        <v>13</v>
      </c>
      <c r="D496" s="355">
        <v>11</v>
      </c>
      <c r="E496" s="355">
        <v>6</v>
      </c>
      <c r="F496" s="355">
        <v>5</v>
      </c>
      <c r="G496" s="355">
        <v>13</v>
      </c>
      <c r="H496" s="355"/>
      <c r="I496" s="354">
        <v>9.6</v>
      </c>
      <c r="J496" s="352">
        <v>0</v>
      </c>
      <c r="K496" s="348">
        <f t="shared" si="7"/>
        <v>2</v>
      </c>
    </row>
    <row r="497" spans="1:11" x14ac:dyDescent="0.25">
      <c r="A497" s="353">
        <v>23167</v>
      </c>
      <c r="B497" s="354">
        <v>12.6</v>
      </c>
      <c r="C497" s="355">
        <v>16</v>
      </c>
      <c r="D497" s="355">
        <v>11</v>
      </c>
      <c r="E497" s="355">
        <v>16</v>
      </c>
      <c r="F497" s="355">
        <v>14</v>
      </c>
      <c r="G497" s="355">
        <v>6</v>
      </c>
      <c r="H497" s="355"/>
      <c r="I497" s="354">
        <v>12.6</v>
      </c>
      <c r="J497" s="352">
        <v>0</v>
      </c>
      <c r="K497" s="348">
        <f t="shared" si="7"/>
        <v>1</v>
      </c>
    </row>
    <row r="498" spans="1:11" x14ac:dyDescent="0.25">
      <c r="A498" s="353">
        <v>23168</v>
      </c>
      <c r="B498" s="354">
        <v>26.4</v>
      </c>
      <c r="C498" s="355">
        <v>13</v>
      </c>
      <c r="D498" s="355">
        <v>26</v>
      </c>
      <c r="E498" s="355">
        <v>29</v>
      </c>
      <c r="F498" s="355">
        <v>32</v>
      </c>
      <c r="G498" s="355">
        <v>32</v>
      </c>
      <c r="H498" s="355"/>
      <c r="I498" s="354">
        <v>26.4</v>
      </c>
      <c r="J498" s="352">
        <v>0</v>
      </c>
      <c r="K498" s="348">
        <f t="shared" si="7"/>
        <v>0</v>
      </c>
    </row>
    <row r="499" spans="1:11" x14ac:dyDescent="0.25">
      <c r="A499" s="353">
        <v>23169</v>
      </c>
      <c r="B499" s="354">
        <v>8.1999999999999993</v>
      </c>
      <c r="C499" s="355">
        <v>13</v>
      </c>
      <c r="D499" s="355">
        <v>5</v>
      </c>
      <c r="E499" s="355">
        <v>5</v>
      </c>
      <c r="F499" s="355">
        <v>8</v>
      </c>
      <c r="G499" s="355">
        <v>10</v>
      </c>
      <c r="H499" s="355"/>
      <c r="I499" s="354">
        <v>8.1999999999999993</v>
      </c>
      <c r="J499" s="352">
        <v>0</v>
      </c>
      <c r="K499" s="348">
        <f t="shared" si="7"/>
        <v>3</v>
      </c>
    </row>
    <row r="500" spans="1:11" x14ac:dyDescent="0.25">
      <c r="A500" s="353">
        <v>23170</v>
      </c>
      <c r="B500" s="354">
        <v>30.4</v>
      </c>
      <c r="C500" s="355">
        <v>48</v>
      </c>
      <c r="D500" s="355">
        <v>35</v>
      </c>
      <c r="E500" s="355">
        <v>26</v>
      </c>
      <c r="F500" s="355">
        <v>24</v>
      </c>
      <c r="G500" s="355">
        <v>19</v>
      </c>
      <c r="H500" s="355"/>
      <c r="I500" s="354">
        <v>30.4</v>
      </c>
      <c r="J500" s="352">
        <v>0</v>
      </c>
      <c r="K500" s="348">
        <f t="shared" si="7"/>
        <v>0</v>
      </c>
    </row>
    <row r="501" spans="1:11" x14ac:dyDescent="0.25">
      <c r="A501" s="353">
        <v>23171</v>
      </c>
      <c r="B501" s="354">
        <v>13.4</v>
      </c>
      <c r="C501" s="355">
        <v>16</v>
      </c>
      <c r="D501" s="355">
        <v>16</v>
      </c>
      <c r="E501" s="355">
        <v>19</v>
      </c>
      <c r="F501" s="355">
        <v>3</v>
      </c>
      <c r="G501" s="355">
        <v>13</v>
      </c>
      <c r="H501" s="355"/>
      <c r="I501" s="354">
        <v>13.4</v>
      </c>
      <c r="J501" s="352">
        <v>0</v>
      </c>
      <c r="K501" s="348">
        <f t="shared" si="7"/>
        <v>1</v>
      </c>
    </row>
    <row r="502" spans="1:11" x14ac:dyDescent="0.25">
      <c r="A502" s="353">
        <v>23172</v>
      </c>
      <c r="B502" s="354">
        <v>19.399999999999999</v>
      </c>
      <c r="C502" s="355">
        <v>19</v>
      </c>
      <c r="D502" s="355">
        <v>26</v>
      </c>
      <c r="E502" s="355">
        <v>24</v>
      </c>
      <c r="F502" s="355">
        <v>14</v>
      </c>
      <c r="G502" s="355">
        <v>14</v>
      </c>
      <c r="H502" s="355"/>
      <c r="I502" s="354">
        <v>19.399999999999999</v>
      </c>
      <c r="J502" s="352">
        <v>0</v>
      </c>
      <c r="K502" s="348">
        <f t="shared" si="7"/>
        <v>0</v>
      </c>
    </row>
    <row r="503" spans="1:11" x14ac:dyDescent="0.25">
      <c r="A503" s="353">
        <v>23173</v>
      </c>
      <c r="B503" s="354">
        <v>16.2</v>
      </c>
      <c r="C503" s="355">
        <v>19</v>
      </c>
      <c r="D503" s="355">
        <v>16</v>
      </c>
      <c r="E503" s="355">
        <v>16</v>
      </c>
      <c r="F503" s="355">
        <v>16</v>
      </c>
      <c r="G503" s="355">
        <v>14</v>
      </c>
      <c r="H503" s="355"/>
      <c r="I503" s="354">
        <v>16.2</v>
      </c>
      <c r="J503" s="352">
        <v>0</v>
      </c>
      <c r="K503" s="348">
        <f t="shared" si="7"/>
        <v>0</v>
      </c>
    </row>
    <row r="504" spans="1:11" x14ac:dyDescent="0.25">
      <c r="A504" s="353">
        <v>23174</v>
      </c>
      <c r="B504" s="354">
        <v>12</v>
      </c>
      <c r="C504" s="355">
        <v>18</v>
      </c>
      <c r="D504" s="355">
        <v>14</v>
      </c>
      <c r="E504" s="355">
        <v>14</v>
      </c>
      <c r="F504" s="355">
        <v>6</v>
      </c>
      <c r="G504" s="355">
        <v>8</v>
      </c>
      <c r="H504" s="355"/>
      <c r="I504" s="354">
        <v>12</v>
      </c>
      <c r="J504" s="352">
        <v>0</v>
      </c>
      <c r="K504" s="348">
        <f t="shared" si="7"/>
        <v>2</v>
      </c>
    </row>
    <row r="505" spans="1:11" x14ac:dyDescent="0.25">
      <c r="A505" s="353">
        <v>23175</v>
      </c>
      <c r="B505" s="354">
        <v>16.8</v>
      </c>
      <c r="C505" s="355">
        <v>23</v>
      </c>
      <c r="D505" s="355">
        <v>16</v>
      </c>
      <c r="E505" s="355">
        <v>16</v>
      </c>
      <c r="F505" s="355">
        <v>19</v>
      </c>
      <c r="G505" s="355">
        <v>10</v>
      </c>
      <c r="H505" s="355"/>
      <c r="I505" s="354">
        <v>16.8</v>
      </c>
      <c r="J505" s="352">
        <v>0</v>
      </c>
      <c r="K505" s="348">
        <f t="shared" si="7"/>
        <v>0</v>
      </c>
    </row>
    <row r="506" spans="1:11" x14ac:dyDescent="0.25">
      <c r="A506" s="353">
        <v>23176</v>
      </c>
      <c r="B506" s="354">
        <v>28</v>
      </c>
      <c r="C506" s="355">
        <v>24</v>
      </c>
      <c r="D506" s="355">
        <v>32</v>
      </c>
      <c r="E506" s="355">
        <v>26</v>
      </c>
      <c r="F506" s="355">
        <v>29</v>
      </c>
      <c r="G506" s="355">
        <v>29</v>
      </c>
      <c r="H506" s="355"/>
      <c r="I506" s="354">
        <v>28</v>
      </c>
      <c r="J506" s="352">
        <v>0</v>
      </c>
      <c r="K506" s="348">
        <f t="shared" si="7"/>
        <v>0</v>
      </c>
    </row>
    <row r="507" spans="1:11" x14ac:dyDescent="0.25">
      <c r="A507" s="353">
        <v>23177</v>
      </c>
      <c r="B507" s="354">
        <v>12.2</v>
      </c>
      <c r="C507" s="355">
        <v>16</v>
      </c>
      <c r="D507" s="355">
        <v>6</v>
      </c>
      <c r="E507" s="355">
        <v>8</v>
      </c>
      <c r="F507" s="355">
        <v>13</v>
      </c>
      <c r="G507" s="355">
        <v>18</v>
      </c>
      <c r="H507" s="355"/>
      <c r="I507" s="354">
        <v>12.2</v>
      </c>
      <c r="J507" s="352">
        <v>0</v>
      </c>
      <c r="K507" s="348">
        <f t="shared" si="7"/>
        <v>2</v>
      </c>
    </row>
    <row r="508" spans="1:11" x14ac:dyDescent="0.25">
      <c r="A508" s="353">
        <v>23178</v>
      </c>
      <c r="B508" s="354">
        <v>12.4</v>
      </c>
      <c r="C508" s="355">
        <v>13</v>
      </c>
      <c r="D508" s="355">
        <v>11</v>
      </c>
      <c r="E508" s="355">
        <v>19</v>
      </c>
      <c r="F508" s="355">
        <v>13</v>
      </c>
      <c r="G508" s="355">
        <v>6</v>
      </c>
      <c r="H508" s="355"/>
      <c r="I508" s="354">
        <v>12.4</v>
      </c>
      <c r="J508" s="352">
        <v>0</v>
      </c>
      <c r="K508" s="348">
        <f t="shared" si="7"/>
        <v>1</v>
      </c>
    </row>
    <row r="509" spans="1:11" x14ac:dyDescent="0.25">
      <c r="A509" s="353">
        <v>23179</v>
      </c>
      <c r="B509" s="354">
        <v>24.6</v>
      </c>
      <c r="C509" s="355">
        <v>21</v>
      </c>
      <c r="D509" s="355">
        <v>29</v>
      </c>
      <c r="E509" s="355">
        <v>29</v>
      </c>
      <c r="F509" s="355">
        <v>21</v>
      </c>
      <c r="G509" s="355">
        <v>23</v>
      </c>
      <c r="H509" s="355"/>
      <c r="I509" s="354">
        <v>24.6</v>
      </c>
      <c r="J509" s="352">
        <v>0</v>
      </c>
      <c r="K509" s="348">
        <f t="shared" si="7"/>
        <v>0</v>
      </c>
    </row>
    <row r="510" spans="1:11" x14ac:dyDescent="0.25">
      <c r="A510" s="353">
        <v>23180</v>
      </c>
      <c r="B510" s="354">
        <v>26.6</v>
      </c>
      <c r="C510" s="355">
        <v>26</v>
      </c>
      <c r="D510" s="355">
        <v>29</v>
      </c>
      <c r="E510" s="355">
        <v>29</v>
      </c>
      <c r="F510" s="355">
        <v>26</v>
      </c>
      <c r="G510" s="355">
        <v>23</v>
      </c>
      <c r="H510" s="355"/>
      <c r="I510" s="354">
        <v>26.6</v>
      </c>
      <c r="J510" s="352">
        <v>0</v>
      </c>
      <c r="K510" s="348">
        <f t="shared" si="7"/>
        <v>0</v>
      </c>
    </row>
    <row r="511" spans="1:11" x14ac:dyDescent="0.25">
      <c r="A511" s="353">
        <v>23181</v>
      </c>
      <c r="B511" s="354">
        <v>17.600000000000001</v>
      </c>
      <c r="C511" s="355">
        <v>26</v>
      </c>
      <c r="D511" s="355">
        <v>21</v>
      </c>
      <c r="E511" s="355">
        <v>19</v>
      </c>
      <c r="F511" s="355">
        <v>14</v>
      </c>
      <c r="G511" s="355">
        <v>8</v>
      </c>
      <c r="H511" s="355"/>
      <c r="I511" s="354">
        <v>17.600000000000001</v>
      </c>
      <c r="J511" s="352">
        <v>0</v>
      </c>
      <c r="K511" s="348">
        <f t="shared" si="7"/>
        <v>1</v>
      </c>
    </row>
    <row r="512" spans="1:11" x14ac:dyDescent="0.25">
      <c r="A512" s="353">
        <v>23182</v>
      </c>
      <c r="B512" s="354">
        <v>14.6</v>
      </c>
      <c r="C512" s="355">
        <v>19</v>
      </c>
      <c r="D512" s="355">
        <v>19</v>
      </c>
      <c r="E512" s="355">
        <v>10</v>
      </c>
      <c r="F512" s="355">
        <v>19</v>
      </c>
      <c r="G512" s="355">
        <v>6</v>
      </c>
      <c r="H512" s="355"/>
      <c r="I512" s="354">
        <v>14.6</v>
      </c>
      <c r="J512" s="352">
        <v>0</v>
      </c>
      <c r="K512" s="348">
        <f t="shared" si="7"/>
        <v>1</v>
      </c>
    </row>
    <row r="513" spans="1:11" x14ac:dyDescent="0.25">
      <c r="A513" s="353">
        <v>23183</v>
      </c>
      <c r="B513" s="354">
        <v>14.8</v>
      </c>
      <c r="C513" s="355">
        <v>14</v>
      </c>
      <c r="D513" s="355">
        <v>13</v>
      </c>
      <c r="E513" s="355">
        <v>21</v>
      </c>
      <c r="F513" s="355">
        <v>16</v>
      </c>
      <c r="G513" s="355">
        <v>10</v>
      </c>
      <c r="H513" s="355"/>
      <c r="I513" s="354">
        <v>14.8</v>
      </c>
      <c r="J513" s="352">
        <v>0</v>
      </c>
      <c r="K513" s="348">
        <f t="shared" si="7"/>
        <v>0</v>
      </c>
    </row>
    <row r="514" spans="1:11" x14ac:dyDescent="0.25">
      <c r="A514" s="353">
        <v>23184</v>
      </c>
      <c r="B514" s="354">
        <v>59.6</v>
      </c>
      <c r="C514" s="355">
        <v>51</v>
      </c>
      <c r="D514" s="355">
        <v>48</v>
      </c>
      <c r="E514" s="355">
        <v>55</v>
      </c>
      <c r="F514" s="355">
        <v>64</v>
      </c>
      <c r="G514" s="355">
        <v>80</v>
      </c>
      <c r="H514" s="355"/>
      <c r="I514" s="354">
        <v>59.6</v>
      </c>
      <c r="J514" s="352">
        <v>0</v>
      </c>
      <c r="K514" s="348">
        <f t="shared" si="7"/>
        <v>0</v>
      </c>
    </row>
    <row r="515" spans="1:11" x14ac:dyDescent="0.25">
      <c r="A515" s="353">
        <v>23185</v>
      </c>
      <c r="B515" s="354">
        <v>15.6</v>
      </c>
      <c r="C515" s="355">
        <v>24</v>
      </c>
      <c r="D515" s="355">
        <v>19</v>
      </c>
      <c r="E515" s="355">
        <v>16</v>
      </c>
      <c r="F515" s="355">
        <v>16</v>
      </c>
      <c r="G515" s="355">
        <v>3</v>
      </c>
      <c r="H515" s="355"/>
      <c r="I515" s="354">
        <v>15.6</v>
      </c>
      <c r="J515" s="352">
        <v>0</v>
      </c>
      <c r="K515" s="348">
        <f t="shared" ref="K515:K578" si="8">COUNTIF(C515:G515,"&lt;="&amp;IRR_MAXWIND)</f>
        <v>1</v>
      </c>
    </row>
    <row r="516" spans="1:11" x14ac:dyDescent="0.25">
      <c r="A516" s="353">
        <v>23186</v>
      </c>
      <c r="B516" s="354">
        <v>13.6</v>
      </c>
      <c r="C516" s="355">
        <v>23</v>
      </c>
      <c r="D516" s="355">
        <v>16</v>
      </c>
      <c r="E516" s="355">
        <v>11</v>
      </c>
      <c r="F516" s="355">
        <v>8</v>
      </c>
      <c r="G516" s="355">
        <v>10</v>
      </c>
      <c r="H516" s="355"/>
      <c r="I516" s="354">
        <v>13.6</v>
      </c>
      <c r="J516" s="352">
        <v>0</v>
      </c>
      <c r="K516" s="348">
        <f t="shared" si="8"/>
        <v>1</v>
      </c>
    </row>
    <row r="517" spans="1:11" x14ac:dyDescent="0.25">
      <c r="A517" s="353">
        <v>23187</v>
      </c>
      <c r="B517" s="354">
        <v>26.6</v>
      </c>
      <c r="C517" s="355">
        <v>21</v>
      </c>
      <c r="D517" s="355">
        <v>32</v>
      </c>
      <c r="E517" s="355">
        <v>29</v>
      </c>
      <c r="F517" s="355">
        <v>27</v>
      </c>
      <c r="G517" s="355">
        <v>24</v>
      </c>
      <c r="H517" s="355"/>
      <c r="I517" s="354">
        <v>26.6</v>
      </c>
      <c r="J517" s="352">
        <v>0</v>
      </c>
      <c r="K517" s="348">
        <f t="shared" si="8"/>
        <v>0</v>
      </c>
    </row>
    <row r="518" spans="1:11" x14ac:dyDescent="0.25">
      <c r="A518" s="353">
        <v>23188</v>
      </c>
      <c r="B518" s="354">
        <v>15.8</v>
      </c>
      <c r="C518" s="355">
        <v>13</v>
      </c>
      <c r="D518" s="355">
        <v>10</v>
      </c>
      <c r="E518" s="355">
        <v>13</v>
      </c>
      <c r="F518" s="355">
        <v>16</v>
      </c>
      <c r="G518" s="355">
        <v>27</v>
      </c>
      <c r="H518" s="355"/>
      <c r="I518" s="354">
        <v>15.8</v>
      </c>
      <c r="J518" s="352">
        <v>0</v>
      </c>
      <c r="K518" s="348">
        <f t="shared" si="8"/>
        <v>0</v>
      </c>
    </row>
    <row r="519" spans="1:11" x14ac:dyDescent="0.25">
      <c r="A519" s="353">
        <v>23189</v>
      </c>
      <c r="B519" s="354">
        <v>16.8</v>
      </c>
      <c r="C519" s="355">
        <v>16</v>
      </c>
      <c r="D519" s="355">
        <v>14</v>
      </c>
      <c r="E519" s="355">
        <v>13</v>
      </c>
      <c r="F519" s="355">
        <v>23</v>
      </c>
      <c r="G519" s="355">
        <v>18</v>
      </c>
      <c r="H519" s="355"/>
      <c r="I519" s="354">
        <v>16.8</v>
      </c>
      <c r="J519" s="352">
        <v>0</v>
      </c>
      <c r="K519" s="348">
        <f t="shared" si="8"/>
        <v>0</v>
      </c>
    </row>
    <row r="520" spans="1:11" x14ac:dyDescent="0.25">
      <c r="A520" s="353">
        <v>23190</v>
      </c>
      <c r="B520" s="354">
        <v>12.6</v>
      </c>
      <c r="C520" s="355">
        <v>13</v>
      </c>
      <c r="D520" s="355">
        <v>16</v>
      </c>
      <c r="E520" s="355">
        <v>19</v>
      </c>
      <c r="F520" s="355">
        <v>10</v>
      </c>
      <c r="G520" s="355">
        <v>5</v>
      </c>
      <c r="H520" s="355"/>
      <c r="I520" s="354">
        <v>12.6</v>
      </c>
      <c r="J520" s="352">
        <v>0</v>
      </c>
      <c r="K520" s="348">
        <f t="shared" si="8"/>
        <v>1</v>
      </c>
    </row>
    <row r="521" spans="1:11" x14ac:dyDescent="0.25">
      <c r="A521" s="353">
        <v>23191</v>
      </c>
      <c r="B521" s="354">
        <v>14.2</v>
      </c>
      <c r="C521" s="355">
        <v>11</v>
      </c>
      <c r="D521" s="355">
        <v>13</v>
      </c>
      <c r="E521" s="355">
        <v>13</v>
      </c>
      <c r="F521" s="355">
        <v>21</v>
      </c>
      <c r="G521" s="355">
        <v>13</v>
      </c>
      <c r="H521" s="355"/>
      <c r="I521" s="354">
        <v>14.2</v>
      </c>
      <c r="J521" s="352">
        <v>0</v>
      </c>
      <c r="K521" s="348">
        <f t="shared" si="8"/>
        <v>0</v>
      </c>
    </row>
    <row r="522" spans="1:11" x14ac:dyDescent="0.25">
      <c r="A522" s="353">
        <v>23192</v>
      </c>
      <c r="B522" s="354">
        <v>28</v>
      </c>
      <c r="C522" s="355">
        <v>29</v>
      </c>
      <c r="D522" s="355">
        <v>27</v>
      </c>
      <c r="E522" s="355">
        <v>31</v>
      </c>
      <c r="F522" s="355">
        <v>24</v>
      </c>
      <c r="G522" s="355">
        <v>29</v>
      </c>
      <c r="H522" s="355"/>
      <c r="I522" s="354">
        <v>28</v>
      </c>
      <c r="J522" s="352">
        <v>0</v>
      </c>
      <c r="K522" s="348">
        <f t="shared" si="8"/>
        <v>0</v>
      </c>
    </row>
    <row r="523" spans="1:11" x14ac:dyDescent="0.25">
      <c r="A523" s="353">
        <v>23193</v>
      </c>
      <c r="B523" s="354">
        <v>12</v>
      </c>
      <c r="C523" s="355">
        <v>23</v>
      </c>
      <c r="D523" s="355">
        <v>13</v>
      </c>
      <c r="E523" s="355">
        <v>6</v>
      </c>
      <c r="F523" s="355">
        <v>10</v>
      </c>
      <c r="G523" s="355">
        <v>8</v>
      </c>
      <c r="H523" s="355"/>
      <c r="I523" s="354">
        <v>12</v>
      </c>
      <c r="J523" s="352">
        <v>0</v>
      </c>
      <c r="K523" s="348">
        <f t="shared" si="8"/>
        <v>2</v>
      </c>
    </row>
    <row r="524" spans="1:11" x14ac:dyDescent="0.25">
      <c r="A524" s="353">
        <v>23194</v>
      </c>
      <c r="B524" s="354">
        <v>10.199999999999999</v>
      </c>
      <c r="C524" s="355">
        <v>6</v>
      </c>
      <c r="D524" s="355">
        <v>11</v>
      </c>
      <c r="E524" s="355">
        <v>13</v>
      </c>
      <c r="F524" s="355">
        <v>13</v>
      </c>
      <c r="G524" s="355">
        <v>8</v>
      </c>
      <c r="H524" s="355"/>
      <c r="I524" s="354">
        <v>10.199999999999999</v>
      </c>
      <c r="J524" s="352">
        <v>0</v>
      </c>
      <c r="K524" s="348">
        <f t="shared" si="8"/>
        <v>2</v>
      </c>
    </row>
    <row r="525" spans="1:11" x14ac:dyDescent="0.25">
      <c r="A525" s="353">
        <v>23195</v>
      </c>
      <c r="B525" s="354">
        <v>8</v>
      </c>
      <c r="C525" s="355">
        <v>11</v>
      </c>
      <c r="D525" s="355">
        <v>13</v>
      </c>
      <c r="E525" s="355">
        <v>6</v>
      </c>
      <c r="F525" s="355">
        <v>10</v>
      </c>
      <c r="G525" s="355">
        <v>0</v>
      </c>
      <c r="H525" s="355"/>
      <c r="I525" s="354">
        <v>8</v>
      </c>
      <c r="J525" s="352">
        <v>0</v>
      </c>
      <c r="K525" s="348">
        <f t="shared" si="8"/>
        <v>2</v>
      </c>
    </row>
    <row r="526" spans="1:11" x14ac:dyDescent="0.25">
      <c r="A526" s="353">
        <v>23196</v>
      </c>
      <c r="B526" s="354">
        <v>16.2</v>
      </c>
      <c r="C526" s="355">
        <v>14</v>
      </c>
      <c r="D526" s="355">
        <v>24</v>
      </c>
      <c r="E526" s="355">
        <v>19</v>
      </c>
      <c r="F526" s="355">
        <v>11</v>
      </c>
      <c r="G526" s="355">
        <v>13</v>
      </c>
      <c r="H526" s="355"/>
      <c r="I526" s="354">
        <v>16.2</v>
      </c>
      <c r="J526" s="352">
        <v>0</v>
      </c>
      <c r="K526" s="348">
        <f t="shared" si="8"/>
        <v>0</v>
      </c>
    </row>
    <row r="527" spans="1:11" x14ac:dyDescent="0.25">
      <c r="A527" s="353">
        <v>23197</v>
      </c>
      <c r="B527" s="354">
        <v>18</v>
      </c>
      <c r="C527" s="355">
        <v>24</v>
      </c>
      <c r="D527" s="355">
        <v>16</v>
      </c>
      <c r="E527" s="355">
        <v>13</v>
      </c>
      <c r="F527" s="355">
        <v>13</v>
      </c>
      <c r="G527" s="355">
        <v>24</v>
      </c>
      <c r="H527" s="355"/>
      <c r="I527" s="354">
        <v>18</v>
      </c>
      <c r="J527" s="352">
        <v>0</v>
      </c>
      <c r="K527" s="348">
        <f t="shared" si="8"/>
        <v>0</v>
      </c>
    </row>
    <row r="528" spans="1:11" x14ac:dyDescent="0.25">
      <c r="A528" s="353">
        <v>23198</v>
      </c>
      <c r="B528" s="354">
        <v>8.6</v>
      </c>
      <c r="C528" s="355">
        <v>13</v>
      </c>
      <c r="D528" s="355">
        <v>8</v>
      </c>
      <c r="E528" s="355">
        <v>16</v>
      </c>
      <c r="F528" s="355">
        <v>3</v>
      </c>
      <c r="G528" s="355">
        <v>3</v>
      </c>
      <c r="H528" s="355"/>
      <c r="I528" s="354">
        <v>8.6</v>
      </c>
      <c r="J528" s="352">
        <v>0</v>
      </c>
      <c r="K528" s="348">
        <f t="shared" si="8"/>
        <v>3</v>
      </c>
    </row>
    <row r="529" spans="1:11" x14ac:dyDescent="0.25">
      <c r="A529" s="353">
        <v>23199</v>
      </c>
      <c r="B529" s="354">
        <v>13.2</v>
      </c>
      <c r="C529" s="355">
        <v>5</v>
      </c>
      <c r="D529" s="355">
        <v>10</v>
      </c>
      <c r="E529" s="355">
        <v>19</v>
      </c>
      <c r="F529" s="355">
        <v>19</v>
      </c>
      <c r="G529" s="355">
        <v>13</v>
      </c>
      <c r="H529" s="355"/>
      <c r="I529" s="354">
        <v>13.2</v>
      </c>
      <c r="J529" s="352">
        <v>0</v>
      </c>
      <c r="K529" s="348">
        <f t="shared" si="8"/>
        <v>1</v>
      </c>
    </row>
    <row r="530" spans="1:11" x14ac:dyDescent="0.25">
      <c r="A530" s="353">
        <v>23200</v>
      </c>
      <c r="B530" s="354">
        <v>18.600000000000001</v>
      </c>
      <c r="C530" s="355">
        <v>13</v>
      </c>
      <c r="D530" s="355">
        <v>13</v>
      </c>
      <c r="E530" s="355">
        <v>16</v>
      </c>
      <c r="F530" s="355">
        <v>19</v>
      </c>
      <c r="G530" s="355">
        <v>32</v>
      </c>
      <c r="H530" s="355"/>
      <c r="I530" s="354">
        <v>18.600000000000001</v>
      </c>
      <c r="J530" s="352">
        <v>0</v>
      </c>
      <c r="K530" s="348">
        <f t="shared" si="8"/>
        <v>0</v>
      </c>
    </row>
    <row r="531" spans="1:11" x14ac:dyDescent="0.25">
      <c r="A531" s="353">
        <v>23201</v>
      </c>
      <c r="B531" s="354">
        <v>12.8</v>
      </c>
      <c r="C531" s="355">
        <v>14</v>
      </c>
      <c r="D531" s="355">
        <v>16</v>
      </c>
      <c r="E531" s="355">
        <v>13</v>
      </c>
      <c r="F531" s="355">
        <v>13</v>
      </c>
      <c r="G531" s="355">
        <v>8</v>
      </c>
      <c r="H531" s="355"/>
      <c r="I531" s="354">
        <v>12.8</v>
      </c>
      <c r="J531" s="352">
        <v>0</v>
      </c>
      <c r="K531" s="348">
        <f t="shared" si="8"/>
        <v>1</v>
      </c>
    </row>
    <row r="532" spans="1:11" x14ac:dyDescent="0.25">
      <c r="A532" s="353">
        <v>23202</v>
      </c>
      <c r="B532" s="354">
        <v>14.2</v>
      </c>
      <c r="C532" s="355">
        <v>13</v>
      </c>
      <c r="D532" s="355">
        <v>16</v>
      </c>
      <c r="E532" s="355">
        <v>13</v>
      </c>
      <c r="F532" s="355">
        <v>13</v>
      </c>
      <c r="G532" s="355">
        <v>16</v>
      </c>
      <c r="H532" s="355"/>
      <c r="I532" s="354">
        <v>14.2</v>
      </c>
      <c r="J532" s="352">
        <v>0</v>
      </c>
      <c r="K532" s="348">
        <f t="shared" si="8"/>
        <v>0</v>
      </c>
    </row>
    <row r="533" spans="1:11" x14ac:dyDescent="0.25">
      <c r="A533" s="353">
        <v>23203</v>
      </c>
      <c r="B533" s="354">
        <v>15</v>
      </c>
      <c r="C533" s="355">
        <v>14</v>
      </c>
      <c r="D533" s="355">
        <v>13</v>
      </c>
      <c r="E533" s="355">
        <v>10</v>
      </c>
      <c r="F533" s="355">
        <v>14</v>
      </c>
      <c r="G533" s="355">
        <v>24</v>
      </c>
      <c r="H533" s="355"/>
      <c r="I533" s="354">
        <v>15</v>
      </c>
      <c r="J533" s="352">
        <v>0</v>
      </c>
      <c r="K533" s="348">
        <f t="shared" si="8"/>
        <v>0</v>
      </c>
    </row>
    <row r="534" spans="1:11" x14ac:dyDescent="0.25">
      <c r="A534" s="353">
        <v>23204</v>
      </c>
      <c r="B534" s="354">
        <v>14.4</v>
      </c>
      <c r="C534" s="355">
        <v>26</v>
      </c>
      <c r="D534" s="355">
        <v>14</v>
      </c>
      <c r="E534" s="355">
        <v>13</v>
      </c>
      <c r="F534" s="355">
        <v>6</v>
      </c>
      <c r="G534" s="355">
        <v>13</v>
      </c>
      <c r="H534" s="355"/>
      <c r="I534" s="354">
        <v>14.4</v>
      </c>
      <c r="J534" s="352">
        <v>0</v>
      </c>
      <c r="K534" s="348">
        <f t="shared" si="8"/>
        <v>1</v>
      </c>
    </row>
    <row r="535" spans="1:11" x14ac:dyDescent="0.25">
      <c r="A535" s="353">
        <v>23205</v>
      </c>
      <c r="B535" s="354">
        <v>15.2</v>
      </c>
      <c r="C535" s="355">
        <v>11</v>
      </c>
      <c r="D535" s="355">
        <v>26</v>
      </c>
      <c r="E535" s="355">
        <v>6</v>
      </c>
      <c r="F535" s="355">
        <v>14</v>
      </c>
      <c r="G535" s="355">
        <v>19</v>
      </c>
      <c r="H535" s="355"/>
      <c r="I535" s="354">
        <v>15.2</v>
      </c>
      <c r="J535" s="352">
        <v>0</v>
      </c>
      <c r="K535" s="348">
        <f t="shared" si="8"/>
        <v>1</v>
      </c>
    </row>
    <row r="536" spans="1:11" x14ac:dyDescent="0.25">
      <c r="A536" s="353">
        <v>23206</v>
      </c>
      <c r="B536" s="354">
        <v>19.2</v>
      </c>
      <c r="C536" s="355">
        <v>24</v>
      </c>
      <c r="D536" s="355">
        <v>42</v>
      </c>
      <c r="E536" s="355">
        <v>19</v>
      </c>
      <c r="F536" s="355">
        <v>6</v>
      </c>
      <c r="G536" s="355">
        <v>5</v>
      </c>
      <c r="H536" s="355"/>
      <c r="I536" s="354">
        <v>19.2</v>
      </c>
      <c r="J536" s="352">
        <v>0</v>
      </c>
      <c r="K536" s="348">
        <f t="shared" si="8"/>
        <v>2</v>
      </c>
    </row>
    <row r="537" spans="1:11" x14ac:dyDescent="0.25">
      <c r="A537" s="353">
        <v>23207</v>
      </c>
      <c r="B537" s="354">
        <v>17.399999999999999</v>
      </c>
      <c r="C537" s="355">
        <v>11</v>
      </c>
      <c r="D537" s="355">
        <v>19</v>
      </c>
      <c r="E537" s="355">
        <v>19</v>
      </c>
      <c r="F537" s="355">
        <v>19</v>
      </c>
      <c r="G537" s="355">
        <v>19</v>
      </c>
      <c r="H537" s="355"/>
      <c r="I537" s="354">
        <v>17.399999999999999</v>
      </c>
      <c r="J537" s="352">
        <v>0</v>
      </c>
      <c r="K537" s="348">
        <f t="shared" si="8"/>
        <v>0</v>
      </c>
    </row>
    <row r="538" spans="1:11" x14ac:dyDescent="0.25">
      <c r="A538" s="353">
        <v>23208</v>
      </c>
      <c r="B538" s="354">
        <v>35.6</v>
      </c>
      <c r="C538" s="355">
        <v>39</v>
      </c>
      <c r="D538" s="355">
        <v>35</v>
      </c>
      <c r="E538" s="355">
        <v>37</v>
      </c>
      <c r="F538" s="355">
        <v>35</v>
      </c>
      <c r="G538" s="355">
        <v>32</v>
      </c>
      <c r="H538" s="355"/>
      <c r="I538" s="354">
        <v>35.6</v>
      </c>
      <c r="J538" s="352">
        <v>0</v>
      </c>
      <c r="K538" s="348">
        <f t="shared" si="8"/>
        <v>0</v>
      </c>
    </row>
    <row r="539" spans="1:11" x14ac:dyDescent="0.25">
      <c r="A539" s="353">
        <v>23209</v>
      </c>
      <c r="B539" s="354">
        <v>8.1999999999999993</v>
      </c>
      <c r="C539" s="355">
        <v>10</v>
      </c>
      <c r="D539" s="355">
        <v>5</v>
      </c>
      <c r="E539" s="355">
        <v>6</v>
      </c>
      <c r="F539" s="355">
        <v>10</v>
      </c>
      <c r="G539" s="355">
        <v>10</v>
      </c>
      <c r="H539" s="355"/>
      <c r="I539" s="354">
        <v>8.1999999999999993</v>
      </c>
      <c r="J539" s="352">
        <v>0</v>
      </c>
      <c r="K539" s="348">
        <f t="shared" si="8"/>
        <v>2</v>
      </c>
    </row>
    <row r="540" spans="1:11" x14ac:dyDescent="0.25">
      <c r="A540" s="353">
        <v>23210</v>
      </c>
      <c r="B540" s="354">
        <v>16.600000000000001</v>
      </c>
      <c r="C540" s="355">
        <v>11</v>
      </c>
      <c r="D540" s="355">
        <v>24</v>
      </c>
      <c r="E540" s="355">
        <v>16</v>
      </c>
      <c r="F540" s="355">
        <v>18</v>
      </c>
      <c r="G540" s="355">
        <v>14</v>
      </c>
      <c r="H540" s="355"/>
      <c r="I540" s="354">
        <v>16.600000000000001</v>
      </c>
      <c r="J540" s="352">
        <v>0</v>
      </c>
      <c r="K540" s="348">
        <f t="shared" si="8"/>
        <v>0</v>
      </c>
    </row>
    <row r="541" spans="1:11" x14ac:dyDescent="0.25">
      <c r="A541" s="353">
        <v>23211</v>
      </c>
      <c r="B541" s="354">
        <v>24.8</v>
      </c>
      <c r="C541" s="355">
        <v>26</v>
      </c>
      <c r="D541" s="355">
        <v>27</v>
      </c>
      <c r="E541" s="355">
        <v>13</v>
      </c>
      <c r="F541" s="355">
        <v>29</v>
      </c>
      <c r="G541" s="355">
        <v>29</v>
      </c>
      <c r="H541" s="355"/>
      <c r="I541" s="354">
        <v>24.8</v>
      </c>
      <c r="J541" s="352">
        <v>0</v>
      </c>
      <c r="K541" s="348">
        <f t="shared" si="8"/>
        <v>0</v>
      </c>
    </row>
    <row r="542" spans="1:11" x14ac:dyDescent="0.25">
      <c r="A542" s="353">
        <v>23212</v>
      </c>
      <c r="B542" s="354">
        <v>12.4</v>
      </c>
      <c r="C542" s="355">
        <v>16</v>
      </c>
      <c r="D542" s="355">
        <v>14</v>
      </c>
      <c r="E542" s="355">
        <v>13</v>
      </c>
      <c r="F542" s="355">
        <v>14</v>
      </c>
      <c r="G542" s="355">
        <v>5</v>
      </c>
      <c r="H542" s="355"/>
      <c r="I542" s="354">
        <v>12.4</v>
      </c>
      <c r="J542" s="352">
        <v>0</v>
      </c>
      <c r="K542" s="348">
        <f t="shared" si="8"/>
        <v>1</v>
      </c>
    </row>
    <row r="543" spans="1:11" x14ac:dyDescent="0.25">
      <c r="A543" s="353">
        <v>23213</v>
      </c>
      <c r="B543" s="354">
        <v>17.399999999999999</v>
      </c>
      <c r="C543" s="355">
        <v>16</v>
      </c>
      <c r="D543" s="355">
        <v>16</v>
      </c>
      <c r="E543" s="355">
        <v>21</v>
      </c>
      <c r="F543" s="355">
        <v>18</v>
      </c>
      <c r="G543" s="355">
        <v>16</v>
      </c>
      <c r="H543" s="355"/>
      <c r="I543" s="354">
        <v>17.399999999999999</v>
      </c>
      <c r="J543" s="352">
        <v>0</v>
      </c>
      <c r="K543" s="348">
        <f t="shared" si="8"/>
        <v>0</v>
      </c>
    </row>
    <row r="544" spans="1:11" x14ac:dyDescent="0.25">
      <c r="A544" s="353">
        <v>23214</v>
      </c>
      <c r="B544" s="354">
        <v>11.2</v>
      </c>
      <c r="C544" s="355">
        <v>19</v>
      </c>
      <c r="D544" s="355">
        <v>16</v>
      </c>
      <c r="E544" s="355">
        <v>13</v>
      </c>
      <c r="F544" s="355">
        <v>3</v>
      </c>
      <c r="G544" s="355">
        <v>5</v>
      </c>
      <c r="H544" s="355"/>
      <c r="I544" s="354">
        <v>11.2</v>
      </c>
      <c r="J544" s="352">
        <v>0</v>
      </c>
      <c r="K544" s="348">
        <f t="shared" si="8"/>
        <v>2</v>
      </c>
    </row>
    <row r="545" spans="1:11" x14ac:dyDescent="0.25">
      <c r="A545" s="353">
        <v>23215</v>
      </c>
      <c r="B545" s="354">
        <v>9.1999999999999993</v>
      </c>
      <c r="C545" s="355">
        <v>5</v>
      </c>
      <c r="D545" s="355">
        <v>13</v>
      </c>
      <c r="E545" s="355">
        <v>11</v>
      </c>
      <c r="F545" s="355">
        <v>11</v>
      </c>
      <c r="G545" s="355">
        <v>6</v>
      </c>
      <c r="H545" s="355"/>
      <c r="I545" s="354">
        <v>9.1999999999999993</v>
      </c>
      <c r="J545" s="352">
        <v>0</v>
      </c>
      <c r="K545" s="348">
        <f t="shared" si="8"/>
        <v>2</v>
      </c>
    </row>
    <row r="546" spans="1:11" x14ac:dyDescent="0.25">
      <c r="A546" s="353">
        <v>23216</v>
      </c>
      <c r="B546" s="354">
        <v>17</v>
      </c>
      <c r="C546" s="355">
        <v>14</v>
      </c>
      <c r="D546" s="355">
        <v>13</v>
      </c>
      <c r="E546" s="355">
        <v>16</v>
      </c>
      <c r="F546" s="355">
        <v>21</v>
      </c>
      <c r="G546" s="355">
        <v>21</v>
      </c>
      <c r="H546" s="355"/>
      <c r="I546" s="354">
        <v>17</v>
      </c>
      <c r="J546" s="352">
        <v>0</v>
      </c>
      <c r="K546" s="348">
        <f t="shared" si="8"/>
        <v>0</v>
      </c>
    </row>
    <row r="547" spans="1:11" x14ac:dyDescent="0.25">
      <c r="A547" s="353">
        <v>23217</v>
      </c>
      <c r="B547" s="354">
        <v>19.600000000000001</v>
      </c>
      <c r="C547" s="355">
        <v>24</v>
      </c>
      <c r="D547" s="355">
        <v>19</v>
      </c>
      <c r="E547" s="355">
        <v>16</v>
      </c>
      <c r="F547" s="355">
        <v>21</v>
      </c>
      <c r="G547" s="355">
        <v>18</v>
      </c>
      <c r="H547" s="355"/>
      <c r="I547" s="354">
        <v>19.600000000000001</v>
      </c>
      <c r="J547" s="352">
        <v>0</v>
      </c>
      <c r="K547" s="348">
        <f t="shared" si="8"/>
        <v>0</v>
      </c>
    </row>
    <row r="548" spans="1:11" x14ac:dyDescent="0.25">
      <c r="A548" s="353">
        <v>23218</v>
      </c>
      <c r="B548" s="354">
        <v>9.1999999999999993</v>
      </c>
      <c r="C548" s="355">
        <v>8</v>
      </c>
      <c r="D548" s="355">
        <v>19</v>
      </c>
      <c r="E548" s="355">
        <v>10</v>
      </c>
      <c r="F548" s="355">
        <v>3</v>
      </c>
      <c r="G548" s="355">
        <v>6</v>
      </c>
      <c r="H548" s="355"/>
      <c r="I548" s="354">
        <v>9.1999999999999993</v>
      </c>
      <c r="J548" s="352">
        <v>0</v>
      </c>
      <c r="K548" s="348">
        <f t="shared" si="8"/>
        <v>3</v>
      </c>
    </row>
    <row r="549" spans="1:11" x14ac:dyDescent="0.25">
      <c r="A549" s="353">
        <v>23219</v>
      </c>
      <c r="B549" s="354">
        <v>7</v>
      </c>
      <c r="C549" s="355">
        <v>13</v>
      </c>
      <c r="D549" s="355">
        <v>3</v>
      </c>
      <c r="E549" s="355">
        <v>10</v>
      </c>
      <c r="F549" s="355">
        <v>6</v>
      </c>
      <c r="G549" s="355">
        <v>3</v>
      </c>
      <c r="H549" s="355"/>
      <c r="I549" s="354">
        <v>7</v>
      </c>
      <c r="J549" s="352">
        <v>0</v>
      </c>
      <c r="K549" s="348">
        <f t="shared" si="8"/>
        <v>3</v>
      </c>
    </row>
    <row r="550" spans="1:11" x14ac:dyDescent="0.25">
      <c r="A550" s="353">
        <v>23220</v>
      </c>
      <c r="B550" s="354">
        <v>28.2</v>
      </c>
      <c r="C550" s="355">
        <v>32</v>
      </c>
      <c r="D550" s="355">
        <v>32</v>
      </c>
      <c r="E550" s="355">
        <v>29</v>
      </c>
      <c r="F550" s="355">
        <v>19</v>
      </c>
      <c r="G550" s="355">
        <v>29</v>
      </c>
      <c r="H550" s="355"/>
      <c r="I550" s="354">
        <v>28.2</v>
      </c>
      <c r="J550" s="352">
        <v>0</v>
      </c>
      <c r="K550" s="348">
        <f t="shared" si="8"/>
        <v>0</v>
      </c>
    </row>
    <row r="551" spans="1:11" x14ac:dyDescent="0.25">
      <c r="A551" s="353">
        <v>23221</v>
      </c>
      <c r="B551" s="354">
        <v>15.4</v>
      </c>
      <c r="C551" s="355">
        <v>19</v>
      </c>
      <c r="D551" s="355">
        <v>13</v>
      </c>
      <c r="E551" s="355">
        <v>21</v>
      </c>
      <c r="F551" s="355">
        <v>16</v>
      </c>
      <c r="G551" s="355">
        <v>8</v>
      </c>
      <c r="H551" s="355"/>
      <c r="I551" s="354">
        <v>15.4</v>
      </c>
      <c r="J551" s="352">
        <v>0</v>
      </c>
      <c r="K551" s="348">
        <f t="shared" si="8"/>
        <v>1</v>
      </c>
    </row>
    <row r="552" spans="1:11" x14ac:dyDescent="0.25">
      <c r="A552" s="353">
        <v>23222</v>
      </c>
      <c r="B552" s="354">
        <v>13.2</v>
      </c>
      <c r="C552" s="355">
        <v>21</v>
      </c>
      <c r="D552" s="355">
        <v>11</v>
      </c>
      <c r="E552" s="355">
        <v>10</v>
      </c>
      <c r="F552" s="355">
        <v>10</v>
      </c>
      <c r="G552" s="355">
        <v>14</v>
      </c>
      <c r="H552" s="355"/>
      <c r="I552" s="354">
        <v>13.2</v>
      </c>
      <c r="J552" s="352">
        <v>0</v>
      </c>
      <c r="K552" s="348">
        <f t="shared" si="8"/>
        <v>0</v>
      </c>
    </row>
    <row r="553" spans="1:11" x14ac:dyDescent="0.25">
      <c r="A553" s="353">
        <v>23223</v>
      </c>
      <c r="B553" s="354">
        <v>10</v>
      </c>
      <c r="C553" s="355">
        <v>13</v>
      </c>
      <c r="D553" s="355">
        <v>13</v>
      </c>
      <c r="E553" s="355">
        <v>13</v>
      </c>
      <c r="F553" s="355">
        <v>8</v>
      </c>
      <c r="G553" s="355">
        <v>3</v>
      </c>
      <c r="H553" s="355"/>
      <c r="I553" s="354">
        <v>10</v>
      </c>
      <c r="J553" s="352">
        <v>0</v>
      </c>
      <c r="K553" s="348">
        <f t="shared" si="8"/>
        <v>2</v>
      </c>
    </row>
    <row r="554" spans="1:11" x14ac:dyDescent="0.25">
      <c r="A554" s="353">
        <v>23224</v>
      </c>
      <c r="B554" s="354">
        <v>21.6</v>
      </c>
      <c r="C554" s="355">
        <v>6</v>
      </c>
      <c r="D554" s="355">
        <v>16</v>
      </c>
      <c r="E554" s="355">
        <v>31</v>
      </c>
      <c r="F554" s="355">
        <v>29</v>
      </c>
      <c r="G554" s="355">
        <v>26</v>
      </c>
      <c r="H554" s="355"/>
      <c r="I554" s="354">
        <v>21.6</v>
      </c>
      <c r="J554" s="352">
        <v>0</v>
      </c>
      <c r="K554" s="348">
        <f t="shared" si="8"/>
        <v>1</v>
      </c>
    </row>
    <row r="555" spans="1:11" x14ac:dyDescent="0.25">
      <c r="A555" s="353">
        <v>23225</v>
      </c>
      <c r="B555" s="354">
        <v>11</v>
      </c>
      <c r="C555" s="355">
        <v>21</v>
      </c>
      <c r="D555" s="355">
        <v>13</v>
      </c>
      <c r="E555" s="355">
        <v>5</v>
      </c>
      <c r="F555" s="355">
        <v>3</v>
      </c>
      <c r="G555" s="355">
        <v>13</v>
      </c>
      <c r="H555" s="355"/>
      <c r="I555" s="354">
        <v>11</v>
      </c>
      <c r="J555" s="352">
        <v>0</v>
      </c>
      <c r="K555" s="348">
        <f t="shared" si="8"/>
        <v>2</v>
      </c>
    </row>
    <row r="556" spans="1:11" x14ac:dyDescent="0.25">
      <c r="A556" s="353">
        <v>23226</v>
      </c>
      <c r="B556" s="354">
        <v>9.6</v>
      </c>
      <c r="C556" s="355">
        <v>13</v>
      </c>
      <c r="D556" s="355">
        <v>3</v>
      </c>
      <c r="E556" s="355">
        <v>5</v>
      </c>
      <c r="F556" s="355">
        <v>14</v>
      </c>
      <c r="G556" s="355">
        <v>13</v>
      </c>
      <c r="H556" s="355"/>
      <c r="I556" s="354">
        <v>9.6</v>
      </c>
      <c r="J556" s="352">
        <v>0</v>
      </c>
      <c r="K556" s="348">
        <f t="shared" si="8"/>
        <v>2</v>
      </c>
    </row>
    <row r="557" spans="1:11" x14ac:dyDescent="0.25">
      <c r="A557" s="353">
        <v>23227</v>
      </c>
      <c r="B557" s="354">
        <v>5.2</v>
      </c>
      <c r="C557" s="355">
        <v>13</v>
      </c>
      <c r="D557" s="355">
        <v>5</v>
      </c>
      <c r="E557" s="355">
        <v>5</v>
      </c>
      <c r="F557" s="355">
        <v>3</v>
      </c>
      <c r="G557" s="355">
        <v>0</v>
      </c>
      <c r="H557" s="355"/>
      <c r="I557" s="354">
        <v>5.2</v>
      </c>
      <c r="J557" s="352">
        <v>0</v>
      </c>
      <c r="K557" s="348">
        <f t="shared" si="8"/>
        <v>4</v>
      </c>
    </row>
    <row r="558" spans="1:11" x14ac:dyDescent="0.25">
      <c r="A558" s="353">
        <v>23228</v>
      </c>
      <c r="B558" s="354">
        <v>11.4</v>
      </c>
      <c r="C558" s="355">
        <v>10</v>
      </c>
      <c r="D558" s="355">
        <v>11</v>
      </c>
      <c r="E558" s="355">
        <v>13</v>
      </c>
      <c r="F558" s="355">
        <v>10</v>
      </c>
      <c r="G558" s="355">
        <v>13</v>
      </c>
      <c r="H558" s="355"/>
      <c r="I558" s="354">
        <v>11.4</v>
      </c>
      <c r="J558" s="352">
        <v>0</v>
      </c>
      <c r="K558" s="348">
        <f t="shared" si="8"/>
        <v>0</v>
      </c>
    </row>
    <row r="559" spans="1:11" x14ac:dyDescent="0.25">
      <c r="A559" s="353">
        <v>23229</v>
      </c>
      <c r="B559" s="354">
        <v>10.199999999999999</v>
      </c>
      <c r="C559" s="355">
        <v>13</v>
      </c>
      <c r="D559" s="355">
        <v>3</v>
      </c>
      <c r="E559" s="355">
        <v>13</v>
      </c>
      <c r="F559" s="355">
        <v>11</v>
      </c>
      <c r="G559" s="355">
        <v>11</v>
      </c>
      <c r="H559" s="355"/>
      <c r="I559" s="354">
        <v>10.199999999999999</v>
      </c>
      <c r="J559" s="352">
        <v>0</v>
      </c>
      <c r="K559" s="348">
        <f t="shared" si="8"/>
        <v>1</v>
      </c>
    </row>
    <row r="560" spans="1:11" x14ac:dyDescent="0.25">
      <c r="A560" s="353">
        <v>23230</v>
      </c>
      <c r="B560" s="354">
        <v>12.6</v>
      </c>
      <c r="C560" s="355">
        <v>8</v>
      </c>
      <c r="D560" s="355">
        <v>14</v>
      </c>
      <c r="E560" s="355">
        <v>3</v>
      </c>
      <c r="F560" s="355">
        <v>19</v>
      </c>
      <c r="G560" s="355">
        <v>19</v>
      </c>
      <c r="H560" s="355"/>
      <c r="I560" s="354">
        <v>12.6</v>
      </c>
      <c r="J560" s="352">
        <v>0</v>
      </c>
      <c r="K560" s="348">
        <f t="shared" si="8"/>
        <v>2</v>
      </c>
    </row>
    <row r="561" spans="1:11" x14ac:dyDescent="0.25">
      <c r="A561" s="353">
        <v>23231</v>
      </c>
      <c r="B561" s="354">
        <v>14.8</v>
      </c>
      <c r="C561" s="355">
        <v>16</v>
      </c>
      <c r="D561" s="355">
        <v>16</v>
      </c>
      <c r="E561" s="355">
        <v>10</v>
      </c>
      <c r="F561" s="355">
        <v>13</v>
      </c>
      <c r="G561" s="355">
        <v>19</v>
      </c>
      <c r="H561" s="355"/>
      <c r="I561" s="354">
        <v>14.8</v>
      </c>
      <c r="J561" s="352">
        <v>0</v>
      </c>
      <c r="K561" s="348">
        <f t="shared" si="8"/>
        <v>0</v>
      </c>
    </row>
    <row r="562" spans="1:11" x14ac:dyDescent="0.25">
      <c r="A562" s="353">
        <v>23232</v>
      </c>
      <c r="B562" s="354">
        <v>15</v>
      </c>
      <c r="C562" s="355">
        <v>16</v>
      </c>
      <c r="D562" s="355">
        <v>16</v>
      </c>
      <c r="E562" s="355">
        <v>13</v>
      </c>
      <c r="F562" s="355">
        <v>14</v>
      </c>
      <c r="G562" s="355">
        <v>16</v>
      </c>
      <c r="H562" s="355"/>
      <c r="I562" s="354">
        <v>15</v>
      </c>
      <c r="J562" s="352">
        <v>0</v>
      </c>
      <c r="K562" s="348">
        <f t="shared" si="8"/>
        <v>0</v>
      </c>
    </row>
    <row r="563" spans="1:11" x14ac:dyDescent="0.25">
      <c r="A563" s="353">
        <v>23233</v>
      </c>
      <c r="B563" s="354">
        <v>26</v>
      </c>
      <c r="C563" s="355">
        <v>19</v>
      </c>
      <c r="D563" s="355">
        <v>29</v>
      </c>
      <c r="E563" s="355">
        <v>29</v>
      </c>
      <c r="F563" s="355">
        <v>26</v>
      </c>
      <c r="G563" s="355">
        <v>27</v>
      </c>
      <c r="H563" s="355"/>
      <c r="I563" s="354">
        <v>26</v>
      </c>
      <c r="J563" s="352">
        <v>0</v>
      </c>
      <c r="K563" s="348">
        <f t="shared" si="8"/>
        <v>0</v>
      </c>
    </row>
    <row r="564" spans="1:11" x14ac:dyDescent="0.25">
      <c r="A564" s="353">
        <v>23234</v>
      </c>
      <c r="B564" s="354">
        <v>18.399999999999999</v>
      </c>
      <c r="C564" s="355">
        <v>11</v>
      </c>
      <c r="D564" s="355">
        <v>10</v>
      </c>
      <c r="E564" s="355">
        <v>19</v>
      </c>
      <c r="F564" s="355">
        <v>23</v>
      </c>
      <c r="G564" s="355">
        <v>29</v>
      </c>
      <c r="H564" s="355"/>
      <c r="I564" s="354">
        <v>18.399999999999999</v>
      </c>
      <c r="J564" s="352">
        <v>0</v>
      </c>
      <c r="K564" s="348">
        <f t="shared" si="8"/>
        <v>0</v>
      </c>
    </row>
    <row r="565" spans="1:11" x14ac:dyDescent="0.25">
      <c r="A565" s="353">
        <v>23235</v>
      </c>
      <c r="B565" s="354">
        <v>8</v>
      </c>
      <c r="C565" s="355">
        <v>6</v>
      </c>
      <c r="D565" s="355">
        <v>8</v>
      </c>
      <c r="E565" s="355">
        <v>5</v>
      </c>
      <c r="F565" s="355">
        <v>8</v>
      </c>
      <c r="G565" s="355">
        <v>13</v>
      </c>
      <c r="H565" s="355"/>
      <c r="I565" s="354">
        <v>8</v>
      </c>
      <c r="J565" s="352">
        <v>0</v>
      </c>
      <c r="K565" s="348">
        <f t="shared" si="8"/>
        <v>4</v>
      </c>
    </row>
    <row r="566" spans="1:11" x14ac:dyDescent="0.25">
      <c r="A566" s="353">
        <v>23236</v>
      </c>
      <c r="B566" s="354">
        <v>17</v>
      </c>
      <c r="C566" s="355">
        <v>14</v>
      </c>
      <c r="D566" s="355">
        <v>26</v>
      </c>
      <c r="E566" s="355">
        <v>13</v>
      </c>
      <c r="F566" s="355">
        <v>16</v>
      </c>
      <c r="G566" s="355">
        <v>16</v>
      </c>
      <c r="H566" s="355"/>
      <c r="I566" s="354">
        <v>17</v>
      </c>
      <c r="J566" s="352">
        <v>0</v>
      </c>
      <c r="K566" s="348">
        <f t="shared" si="8"/>
        <v>0</v>
      </c>
    </row>
    <row r="567" spans="1:11" x14ac:dyDescent="0.25">
      <c r="A567" s="353">
        <v>23237</v>
      </c>
      <c r="B567" s="354">
        <v>14.4</v>
      </c>
      <c r="C567" s="355">
        <v>16</v>
      </c>
      <c r="D567" s="355">
        <v>10</v>
      </c>
      <c r="E567" s="355">
        <v>19</v>
      </c>
      <c r="F567" s="355">
        <v>14</v>
      </c>
      <c r="G567" s="355">
        <v>13</v>
      </c>
      <c r="H567" s="355"/>
      <c r="I567" s="354">
        <v>14.4</v>
      </c>
      <c r="J567" s="352">
        <v>0</v>
      </c>
      <c r="K567" s="348">
        <f t="shared" si="8"/>
        <v>0</v>
      </c>
    </row>
    <row r="568" spans="1:11" x14ac:dyDescent="0.25">
      <c r="A568" s="353">
        <v>23238</v>
      </c>
      <c r="B568" s="354">
        <v>24.4</v>
      </c>
      <c r="C568" s="355">
        <v>29</v>
      </c>
      <c r="D568" s="355">
        <v>19</v>
      </c>
      <c r="E568" s="355">
        <v>32</v>
      </c>
      <c r="F568" s="355">
        <v>23</v>
      </c>
      <c r="G568" s="355">
        <v>19</v>
      </c>
      <c r="H568" s="355"/>
      <c r="I568" s="354">
        <v>24.4</v>
      </c>
      <c r="J568" s="352">
        <v>0</v>
      </c>
      <c r="K568" s="348">
        <f t="shared" si="8"/>
        <v>0</v>
      </c>
    </row>
    <row r="569" spans="1:11" x14ac:dyDescent="0.25">
      <c r="A569" s="353">
        <v>23239</v>
      </c>
      <c r="B569" s="354">
        <v>9.4</v>
      </c>
      <c r="C569" s="355">
        <v>8</v>
      </c>
      <c r="D569" s="355">
        <v>10</v>
      </c>
      <c r="E569" s="355">
        <v>6</v>
      </c>
      <c r="F569" s="355">
        <v>13</v>
      </c>
      <c r="G569" s="355">
        <v>10</v>
      </c>
      <c r="H569" s="355"/>
      <c r="I569" s="354">
        <v>9.4</v>
      </c>
      <c r="J569" s="352">
        <v>0</v>
      </c>
      <c r="K569" s="348">
        <f t="shared" si="8"/>
        <v>2</v>
      </c>
    </row>
    <row r="570" spans="1:11" x14ac:dyDescent="0.25">
      <c r="A570" s="353">
        <v>23240</v>
      </c>
      <c r="B570" s="354">
        <v>7</v>
      </c>
      <c r="C570" s="355">
        <v>3</v>
      </c>
      <c r="D570" s="355">
        <v>10</v>
      </c>
      <c r="E570" s="355">
        <v>6</v>
      </c>
      <c r="F570" s="355">
        <v>3</v>
      </c>
      <c r="G570" s="355">
        <v>13</v>
      </c>
      <c r="H570" s="355"/>
      <c r="I570" s="354">
        <v>7</v>
      </c>
      <c r="J570" s="352">
        <v>0</v>
      </c>
      <c r="K570" s="348">
        <f t="shared" si="8"/>
        <v>3</v>
      </c>
    </row>
    <row r="571" spans="1:11" x14ac:dyDescent="0.25">
      <c r="A571" s="353">
        <v>23241</v>
      </c>
      <c r="B571" s="354">
        <v>11.8</v>
      </c>
      <c r="C571" s="355">
        <v>21</v>
      </c>
      <c r="D571" s="355">
        <v>19</v>
      </c>
      <c r="E571" s="355">
        <v>11</v>
      </c>
      <c r="F571" s="355">
        <v>3</v>
      </c>
      <c r="G571" s="355">
        <v>5</v>
      </c>
      <c r="H571" s="355"/>
      <c r="I571" s="354">
        <v>11.8</v>
      </c>
      <c r="J571" s="352">
        <v>0</v>
      </c>
      <c r="K571" s="348">
        <f t="shared" si="8"/>
        <v>2</v>
      </c>
    </row>
    <row r="572" spans="1:11" x14ac:dyDescent="0.25">
      <c r="A572" s="353">
        <v>23242</v>
      </c>
      <c r="B572" s="354">
        <v>14.2</v>
      </c>
      <c r="C572" s="355">
        <v>13</v>
      </c>
      <c r="D572" s="355">
        <v>13</v>
      </c>
      <c r="E572" s="355">
        <v>16</v>
      </c>
      <c r="F572" s="355">
        <v>16</v>
      </c>
      <c r="G572" s="355">
        <v>13</v>
      </c>
      <c r="H572" s="355"/>
      <c r="I572" s="354">
        <v>14.2</v>
      </c>
      <c r="J572" s="352">
        <v>0</v>
      </c>
      <c r="K572" s="348">
        <f t="shared" si="8"/>
        <v>0</v>
      </c>
    </row>
    <row r="573" spans="1:11" x14ac:dyDescent="0.25">
      <c r="A573" s="353">
        <v>23243</v>
      </c>
      <c r="B573" s="354">
        <v>13</v>
      </c>
      <c r="C573" s="355">
        <v>5</v>
      </c>
      <c r="D573" s="355">
        <v>8</v>
      </c>
      <c r="E573" s="355">
        <v>23</v>
      </c>
      <c r="F573" s="355">
        <v>16</v>
      </c>
      <c r="G573" s="355">
        <v>13</v>
      </c>
      <c r="H573" s="355"/>
      <c r="I573" s="354">
        <v>13</v>
      </c>
      <c r="J573" s="352">
        <v>0</v>
      </c>
      <c r="K573" s="348">
        <f t="shared" si="8"/>
        <v>2</v>
      </c>
    </row>
    <row r="574" spans="1:11" x14ac:dyDescent="0.25">
      <c r="A574" s="353">
        <v>23244</v>
      </c>
      <c r="B574" s="354">
        <v>29</v>
      </c>
      <c r="C574" s="355">
        <v>32</v>
      </c>
      <c r="D574" s="355">
        <v>29</v>
      </c>
      <c r="E574" s="355">
        <v>32</v>
      </c>
      <c r="F574" s="355">
        <v>29</v>
      </c>
      <c r="G574" s="355">
        <v>23</v>
      </c>
      <c r="H574" s="355"/>
      <c r="I574" s="354">
        <v>29</v>
      </c>
      <c r="J574" s="352">
        <v>0</v>
      </c>
      <c r="K574" s="348">
        <f t="shared" si="8"/>
        <v>0</v>
      </c>
    </row>
    <row r="575" spans="1:11" x14ac:dyDescent="0.25">
      <c r="A575" s="353">
        <v>23245</v>
      </c>
      <c r="B575" s="354">
        <v>13.4</v>
      </c>
      <c r="C575" s="355">
        <v>23</v>
      </c>
      <c r="D575" s="355">
        <v>19</v>
      </c>
      <c r="E575" s="355">
        <v>13</v>
      </c>
      <c r="F575" s="355">
        <v>6</v>
      </c>
      <c r="G575" s="355">
        <v>6</v>
      </c>
      <c r="H575" s="355"/>
      <c r="I575" s="354">
        <v>13.4</v>
      </c>
      <c r="J575" s="352">
        <v>0</v>
      </c>
      <c r="K575" s="348">
        <f t="shared" si="8"/>
        <v>2</v>
      </c>
    </row>
    <row r="576" spans="1:11" x14ac:dyDescent="0.25">
      <c r="A576" s="353">
        <v>23246</v>
      </c>
      <c r="B576" s="354">
        <v>27.8</v>
      </c>
      <c r="C576" s="355">
        <v>32</v>
      </c>
      <c r="D576" s="355">
        <v>29</v>
      </c>
      <c r="E576" s="355">
        <v>23</v>
      </c>
      <c r="F576" s="355">
        <v>29</v>
      </c>
      <c r="G576" s="355">
        <v>26</v>
      </c>
      <c r="H576" s="355"/>
      <c r="I576" s="354">
        <v>27.8</v>
      </c>
      <c r="J576" s="352">
        <v>0</v>
      </c>
      <c r="K576" s="348">
        <f t="shared" si="8"/>
        <v>0</v>
      </c>
    </row>
    <row r="577" spans="1:11" x14ac:dyDescent="0.25">
      <c r="A577" s="353">
        <v>23247</v>
      </c>
      <c r="B577" s="354">
        <v>12.8</v>
      </c>
      <c r="C577" s="355">
        <v>16</v>
      </c>
      <c r="D577" s="355">
        <v>11</v>
      </c>
      <c r="E577" s="355">
        <v>13</v>
      </c>
      <c r="F577" s="355">
        <v>11</v>
      </c>
      <c r="G577" s="355">
        <v>13</v>
      </c>
      <c r="H577" s="355"/>
      <c r="I577" s="354">
        <v>12.8</v>
      </c>
      <c r="J577" s="352">
        <v>0</v>
      </c>
      <c r="K577" s="348">
        <f t="shared" si="8"/>
        <v>0</v>
      </c>
    </row>
    <row r="578" spans="1:11" x14ac:dyDescent="0.25">
      <c r="A578" s="353">
        <v>23248</v>
      </c>
      <c r="B578" s="354">
        <v>17.2</v>
      </c>
      <c r="C578" s="355">
        <v>24</v>
      </c>
      <c r="D578" s="355">
        <v>11</v>
      </c>
      <c r="E578" s="355">
        <v>19</v>
      </c>
      <c r="F578" s="355">
        <v>13</v>
      </c>
      <c r="G578" s="355">
        <v>19</v>
      </c>
      <c r="H578" s="355"/>
      <c r="I578" s="354">
        <v>17.2</v>
      </c>
      <c r="J578" s="352">
        <v>0</v>
      </c>
      <c r="K578" s="348">
        <f t="shared" si="8"/>
        <v>0</v>
      </c>
    </row>
    <row r="579" spans="1:11" x14ac:dyDescent="0.25">
      <c r="A579" s="353">
        <v>23249</v>
      </c>
      <c r="B579" s="354">
        <v>12.2</v>
      </c>
      <c r="C579" s="355">
        <v>3</v>
      </c>
      <c r="D579" s="355">
        <v>13</v>
      </c>
      <c r="E579" s="355">
        <v>16</v>
      </c>
      <c r="F579" s="355">
        <v>16</v>
      </c>
      <c r="G579" s="355">
        <v>13</v>
      </c>
      <c r="H579" s="355"/>
      <c r="I579" s="354">
        <v>12.2</v>
      </c>
      <c r="J579" s="352">
        <v>0</v>
      </c>
      <c r="K579" s="348">
        <f t="shared" ref="K579:K642" si="9">COUNTIF(C579:G579,"&lt;="&amp;IRR_MAXWIND)</f>
        <v>1</v>
      </c>
    </row>
    <row r="580" spans="1:11" x14ac:dyDescent="0.25">
      <c r="A580" s="353">
        <v>23250</v>
      </c>
      <c r="B580" s="354">
        <v>14.2</v>
      </c>
      <c r="C580" s="355">
        <v>19</v>
      </c>
      <c r="D580" s="355">
        <v>23</v>
      </c>
      <c r="E580" s="355">
        <v>14</v>
      </c>
      <c r="F580" s="355">
        <v>5</v>
      </c>
      <c r="G580" s="355">
        <v>10</v>
      </c>
      <c r="H580" s="355"/>
      <c r="I580" s="354">
        <v>14.2</v>
      </c>
      <c r="J580" s="352">
        <v>0</v>
      </c>
      <c r="K580" s="348">
        <f t="shared" si="9"/>
        <v>1</v>
      </c>
    </row>
    <row r="581" spans="1:11" x14ac:dyDescent="0.25">
      <c r="A581" s="353">
        <v>23251</v>
      </c>
      <c r="B581" s="354">
        <v>12.6</v>
      </c>
      <c r="C581" s="355">
        <v>5</v>
      </c>
      <c r="D581" s="355">
        <v>5</v>
      </c>
      <c r="E581" s="355">
        <v>27</v>
      </c>
      <c r="F581" s="355">
        <v>13</v>
      </c>
      <c r="G581" s="355">
        <v>13</v>
      </c>
      <c r="H581" s="355"/>
      <c r="I581" s="354">
        <v>12.6</v>
      </c>
      <c r="J581" s="352">
        <v>0</v>
      </c>
      <c r="K581" s="348">
        <f t="shared" si="9"/>
        <v>2</v>
      </c>
    </row>
    <row r="582" spans="1:11" x14ac:dyDescent="0.25">
      <c r="A582" s="353">
        <v>23252</v>
      </c>
      <c r="B582" s="354">
        <v>10.199999999999999</v>
      </c>
      <c r="C582" s="355">
        <v>13</v>
      </c>
      <c r="D582" s="355">
        <v>13</v>
      </c>
      <c r="E582" s="355">
        <v>8</v>
      </c>
      <c r="F582" s="355">
        <v>6</v>
      </c>
      <c r="G582" s="355">
        <v>11</v>
      </c>
      <c r="H582" s="355"/>
      <c r="I582" s="354">
        <v>10.199999999999999</v>
      </c>
      <c r="J582" s="352">
        <v>0</v>
      </c>
      <c r="K582" s="348">
        <f t="shared" si="9"/>
        <v>2</v>
      </c>
    </row>
    <row r="583" spans="1:11" x14ac:dyDescent="0.25">
      <c r="A583" s="353">
        <v>23253</v>
      </c>
      <c r="B583" s="354">
        <v>12</v>
      </c>
      <c r="C583" s="355">
        <v>16</v>
      </c>
      <c r="D583" s="355">
        <v>13</v>
      </c>
      <c r="E583" s="355">
        <v>5</v>
      </c>
      <c r="F583" s="355">
        <v>13</v>
      </c>
      <c r="G583" s="355">
        <v>13</v>
      </c>
      <c r="H583" s="355"/>
      <c r="I583" s="354">
        <v>12</v>
      </c>
      <c r="J583" s="352">
        <v>0</v>
      </c>
      <c r="K583" s="348">
        <f t="shared" si="9"/>
        <v>1</v>
      </c>
    </row>
    <row r="584" spans="1:11" x14ac:dyDescent="0.25">
      <c r="A584" s="353">
        <v>23254</v>
      </c>
      <c r="B584" s="354">
        <v>14.4</v>
      </c>
      <c r="C584" s="355">
        <v>18</v>
      </c>
      <c r="D584" s="355">
        <v>16</v>
      </c>
      <c r="E584" s="355">
        <v>14</v>
      </c>
      <c r="F584" s="355">
        <v>13</v>
      </c>
      <c r="G584" s="355">
        <v>11</v>
      </c>
      <c r="H584" s="355"/>
      <c r="I584" s="354">
        <v>14.4</v>
      </c>
      <c r="J584" s="352">
        <v>0</v>
      </c>
      <c r="K584" s="348">
        <f t="shared" si="9"/>
        <v>0</v>
      </c>
    </row>
    <row r="585" spans="1:11" x14ac:dyDescent="0.25">
      <c r="A585" s="353">
        <v>23255</v>
      </c>
      <c r="B585" s="354">
        <v>3</v>
      </c>
      <c r="C585" s="355">
        <v>6</v>
      </c>
      <c r="D585" s="355">
        <v>6</v>
      </c>
      <c r="E585" s="355">
        <v>3</v>
      </c>
      <c r="F585" s="355">
        <v>0</v>
      </c>
      <c r="G585" s="355">
        <v>0</v>
      </c>
      <c r="H585" s="355"/>
      <c r="I585" s="354">
        <v>3</v>
      </c>
      <c r="J585" s="352">
        <v>0</v>
      </c>
      <c r="K585" s="348">
        <f t="shared" si="9"/>
        <v>5</v>
      </c>
    </row>
    <row r="586" spans="1:11" x14ac:dyDescent="0.25">
      <c r="A586" s="353">
        <v>23256</v>
      </c>
      <c r="B586" s="354">
        <v>6</v>
      </c>
      <c r="C586" s="355">
        <v>10</v>
      </c>
      <c r="D586" s="355">
        <v>8</v>
      </c>
      <c r="E586" s="355">
        <v>6</v>
      </c>
      <c r="F586" s="355">
        <v>6</v>
      </c>
      <c r="G586" s="355">
        <v>0</v>
      </c>
      <c r="H586" s="355"/>
      <c r="I586" s="354">
        <v>6</v>
      </c>
      <c r="J586" s="352">
        <v>0</v>
      </c>
      <c r="K586" s="348">
        <f t="shared" si="9"/>
        <v>4</v>
      </c>
    </row>
    <row r="587" spans="1:11" x14ac:dyDescent="0.25">
      <c r="A587" s="353">
        <v>23257</v>
      </c>
      <c r="B587" s="354">
        <v>15.4</v>
      </c>
      <c r="C587" s="355">
        <v>13</v>
      </c>
      <c r="D587" s="355">
        <v>13</v>
      </c>
      <c r="E587" s="355">
        <v>19</v>
      </c>
      <c r="F587" s="355">
        <v>16</v>
      </c>
      <c r="G587" s="355">
        <v>16</v>
      </c>
      <c r="H587" s="355"/>
      <c r="I587" s="354">
        <v>15.4</v>
      </c>
      <c r="J587" s="352">
        <v>0</v>
      </c>
      <c r="K587" s="348">
        <f t="shared" si="9"/>
        <v>0</v>
      </c>
    </row>
    <row r="588" spans="1:11" x14ac:dyDescent="0.25">
      <c r="A588" s="353">
        <v>23258</v>
      </c>
      <c r="B588" s="354">
        <v>0</v>
      </c>
      <c r="C588" s="355">
        <v>0</v>
      </c>
      <c r="D588" s="355">
        <v>0</v>
      </c>
      <c r="E588" s="355">
        <v>0</v>
      </c>
      <c r="F588" s="355">
        <v>0</v>
      </c>
      <c r="G588" s="355">
        <v>0</v>
      </c>
      <c r="H588" s="355"/>
      <c r="I588" s="354">
        <v>0</v>
      </c>
      <c r="J588" s="352">
        <v>0</v>
      </c>
      <c r="K588" s="348">
        <f t="shared" si="9"/>
        <v>5</v>
      </c>
    </row>
    <row r="589" spans="1:11" x14ac:dyDescent="0.25">
      <c r="A589" s="353">
        <v>23259</v>
      </c>
      <c r="B589" s="354">
        <v>13.8</v>
      </c>
      <c r="C589" s="355">
        <v>10</v>
      </c>
      <c r="D589" s="355">
        <v>6</v>
      </c>
      <c r="E589" s="355">
        <v>10</v>
      </c>
      <c r="F589" s="355">
        <v>24</v>
      </c>
      <c r="G589" s="355">
        <v>19</v>
      </c>
      <c r="H589" s="355"/>
      <c r="I589" s="354">
        <v>13.8</v>
      </c>
      <c r="J589" s="352">
        <v>0</v>
      </c>
      <c r="K589" s="348">
        <f t="shared" si="9"/>
        <v>1</v>
      </c>
    </row>
    <row r="590" spans="1:11" x14ac:dyDescent="0.25">
      <c r="A590" s="353">
        <v>23260</v>
      </c>
      <c r="B590" s="354">
        <v>4.2</v>
      </c>
      <c r="C590" s="355">
        <v>10</v>
      </c>
      <c r="D590" s="355">
        <v>5</v>
      </c>
      <c r="E590" s="355">
        <v>0</v>
      </c>
      <c r="F590" s="355">
        <v>0</v>
      </c>
      <c r="G590" s="355">
        <v>6</v>
      </c>
      <c r="H590" s="355"/>
      <c r="I590" s="354">
        <v>4.2</v>
      </c>
      <c r="J590" s="352">
        <v>0</v>
      </c>
      <c r="K590" s="348">
        <f t="shared" si="9"/>
        <v>4</v>
      </c>
    </row>
    <row r="591" spans="1:11" x14ac:dyDescent="0.25">
      <c r="A591" s="353">
        <v>23261</v>
      </c>
      <c r="B591" s="354">
        <v>14.6</v>
      </c>
      <c r="C591" s="355">
        <v>26</v>
      </c>
      <c r="D591" s="355">
        <v>13</v>
      </c>
      <c r="E591" s="355">
        <v>11</v>
      </c>
      <c r="F591" s="355">
        <v>13</v>
      </c>
      <c r="G591" s="355">
        <v>10</v>
      </c>
      <c r="H591" s="355"/>
      <c r="I591" s="354">
        <v>14.6</v>
      </c>
      <c r="J591" s="352">
        <v>0</v>
      </c>
      <c r="K591" s="348">
        <f t="shared" si="9"/>
        <v>0</v>
      </c>
    </row>
    <row r="592" spans="1:11" x14ac:dyDescent="0.25">
      <c r="A592" s="353">
        <v>23262</v>
      </c>
      <c r="B592" s="354">
        <v>11.8</v>
      </c>
      <c r="C592" s="355">
        <v>10</v>
      </c>
      <c r="D592" s="355">
        <v>13</v>
      </c>
      <c r="E592" s="355">
        <v>16</v>
      </c>
      <c r="F592" s="355">
        <v>10</v>
      </c>
      <c r="G592" s="355">
        <v>10</v>
      </c>
      <c r="H592" s="355"/>
      <c r="I592" s="354">
        <v>11.8</v>
      </c>
      <c r="J592" s="352">
        <v>0</v>
      </c>
      <c r="K592" s="348">
        <f t="shared" si="9"/>
        <v>0</v>
      </c>
    </row>
    <row r="593" spans="1:11" x14ac:dyDescent="0.25">
      <c r="A593" s="353">
        <v>23263</v>
      </c>
      <c r="B593" s="354">
        <v>17.600000000000001</v>
      </c>
      <c r="C593" s="355">
        <v>19</v>
      </c>
      <c r="D593" s="355">
        <v>13</v>
      </c>
      <c r="E593" s="355">
        <v>21</v>
      </c>
      <c r="F593" s="355">
        <v>19</v>
      </c>
      <c r="G593" s="355">
        <v>16</v>
      </c>
      <c r="H593" s="355"/>
      <c r="I593" s="354">
        <v>17.600000000000001</v>
      </c>
      <c r="J593" s="352">
        <v>0</v>
      </c>
      <c r="K593" s="348">
        <f t="shared" si="9"/>
        <v>0</v>
      </c>
    </row>
    <row r="594" spans="1:11" x14ac:dyDescent="0.25">
      <c r="A594" s="353">
        <v>23264</v>
      </c>
      <c r="B594" s="354">
        <v>12.6</v>
      </c>
      <c r="C594" s="355">
        <v>11</v>
      </c>
      <c r="D594" s="355">
        <v>5</v>
      </c>
      <c r="E594" s="355">
        <v>8</v>
      </c>
      <c r="F594" s="355">
        <v>21</v>
      </c>
      <c r="G594" s="355">
        <v>18</v>
      </c>
      <c r="H594" s="355"/>
      <c r="I594" s="354">
        <v>12.6</v>
      </c>
      <c r="J594" s="352">
        <v>0</v>
      </c>
      <c r="K594" s="348">
        <f t="shared" si="9"/>
        <v>2</v>
      </c>
    </row>
    <row r="595" spans="1:11" x14ac:dyDescent="0.25">
      <c r="A595" s="353">
        <v>23265</v>
      </c>
      <c r="B595" s="354">
        <v>15.8</v>
      </c>
      <c r="C595" s="355">
        <v>23</v>
      </c>
      <c r="D595" s="355">
        <v>16</v>
      </c>
      <c r="E595" s="355">
        <v>19</v>
      </c>
      <c r="F595" s="355">
        <v>11</v>
      </c>
      <c r="G595" s="355">
        <v>10</v>
      </c>
      <c r="H595" s="355"/>
      <c r="I595" s="354">
        <v>15.8</v>
      </c>
      <c r="J595" s="352">
        <v>0</v>
      </c>
      <c r="K595" s="348">
        <f t="shared" si="9"/>
        <v>0</v>
      </c>
    </row>
    <row r="596" spans="1:11" x14ac:dyDescent="0.25">
      <c r="A596" s="353">
        <v>23266</v>
      </c>
      <c r="B596" s="354">
        <v>18.8</v>
      </c>
      <c r="C596" s="355">
        <v>19</v>
      </c>
      <c r="D596" s="355">
        <v>19</v>
      </c>
      <c r="E596" s="355">
        <v>23</v>
      </c>
      <c r="F596" s="355">
        <v>19</v>
      </c>
      <c r="G596" s="355">
        <v>14</v>
      </c>
      <c r="H596" s="355"/>
      <c r="I596" s="354">
        <v>18.8</v>
      </c>
      <c r="J596" s="352">
        <v>0</v>
      </c>
      <c r="K596" s="348">
        <f t="shared" si="9"/>
        <v>0</v>
      </c>
    </row>
    <row r="597" spans="1:11" x14ac:dyDescent="0.25">
      <c r="A597" s="353">
        <v>23267</v>
      </c>
      <c r="B597" s="354">
        <v>14</v>
      </c>
      <c r="C597" s="355">
        <v>6</v>
      </c>
      <c r="D597" s="355">
        <v>13</v>
      </c>
      <c r="E597" s="355">
        <v>19</v>
      </c>
      <c r="F597" s="355">
        <v>16</v>
      </c>
      <c r="G597" s="355">
        <v>16</v>
      </c>
      <c r="H597" s="355"/>
      <c r="I597" s="354">
        <v>14</v>
      </c>
      <c r="J597" s="352">
        <v>0</v>
      </c>
      <c r="K597" s="348">
        <f t="shared" si="9"/>
        <v>1</v>
      </c>
    </row>
    <row r="598" spans="1:11" x14ac:dyDescent="0.25">
      <c r="A598" s="353">
        <v>23268</v>
      </c>
      <c r="B598" s="354">
        <v>31.6</v>
      </c>
      <c r="C598" s="355">
        <v>37</v>
      </c>
      <c r="D598" s="355">
        <v>42</v>
      </c>
      <c r="E598" s="355">
        <v>31</v>
      </c>
      <c r="F598" s="355">
        <v>24</v>
      </c>
      <c r="G598" s="355">
        <v>24</v>
      </c>
      <c r="H598" s="355"/>
      <c r="I598" s="354">
        <v>31.6</v>
      </c>
      <c r="J598" s="352">
        <v>0</v>
      </c>
      <c r="K598" s="348">
        <f t="shared" si="9"/>
        <v>0</v>
      </c>
    </row>
    <row r="599" spans="1:11" x14ac:dyDescent="0.25">
      <c r="A599" s="353">
        <v>23269</v>
      </c>
      <c r="B599" s="354">
        <v>18</v>
      </c>
      <c r="C599" s="355">
        <v>23</v>
      </c>
      <c r="D599" s="355">
        <v>19</v>
      </c>
      <c r="E599" s="355">
        <v>16</v>
      </c>
      <c r="F599" s="355">
        <v>16</v>
      </c>
      <c r="G599" s="355">
        <v>16</v>
      </c>
      <c r="H599" s="355"/>
      <c r="I599" s="354">
        <v>18</v>
      </c>
      <c r="J599" s="352">
        <v>0</v>
      </c>
      <c r="K599" s="348">
        <f t="shared" si="9"/>
        <v>0</v>
      </c>
    </row>
    <row r="600" spans="1:11" x14ac:dyDescent="0.25">
      <c r="A600" s="353">
        <v>23270</v>
      </c>
      <c r="B600" s="354">
        <v>24.2</v>
      </c>
      <c r="C600" s="355">
        <v>31</v>
      </c>
      <c r="D600" s="355">
        <v>24</v>
      </c>
      <c r="E600" s="355">
        <v>26</v>
      </c>
      <c r="F600" s="355">
        <v>24</v>
      </c>
      <c r="G600" s="355">
        <v>16</v>
      </c>
      <c r="H600" s="355"/>
      <c r="I600" s="354">
        <v>24.2</v>
      </c>
      <c r="J600" s="352">
        <v>0</v>
      </c>
      <c r="K600" s="348">
        <f t="shared" si="9"/>
        <v>0</v>
      </c>
    </row>
    <row r="601" spans="1:11" x14ac:dyDescent="0.25">
      <c r="A601" s="353">
        <v>23271</v>
      </c>
      <c r="B601" s="354">
        <v>10.8</v>
      </c>
      <c r="C601" s="355">
        <v>13</v>
      </c>
      <c r="D601" s="355">
        <v>16</v>
      </c>
      <c r="E601" s="355">
        <v>13</v>
      </c>
      <c r="F601" s="355">
        <v>6</v>
      </c>
      <c r="G601" s="355">
        <v>6</v>
      </c>
      <c r="H601" s="355"/>
      <c r="I601" s="354">
        <v>10.8</v>
      </c>
      <c r="J601" s="352">
        <v>0</v>
      </c>
      <c r="K601" s="348">
        <f t="shared" si="9"/>
        <v>2</v>
      </c>
    </row>
    <row r="602" spans="1:11" x14ac:dyDescent="0.25">
      <c r="A602" s="353">
        <v>23272</v>
      </c>
      <c r="B602" s="354">
        <v>11.8</v>
      </c>
      <c r="C602" s="355">
        <v>13</v>
      </c>
      <c r="D602" s="355">
        <v>5</v>
      </c>
      <c r="E602" s="355">
        <v>10</v>
      </c>
      <c r="F602" s="355">
        <v>13</v>
      </c>
      <c r="G602" s="355">
        <v>18</v>
      </c>
      <c r="H602" s="355"/>
      <c r="I602" s="354">
        <v>11.8</v>
      </c>
      <c r="J602" s="352">
        <v>0</v>
      </c>
      <c r="K602" s="348">
        <f t="shared" si="9"/>
        <v>1</v>
      </c>
    </row>
    <row r="603" spans="1:11" x14ac:dyDescent="0.25">
      <c r="A603" s="353">
        <v>23273</v>
      </c>
      <c r="B603" s="354">
        <v>8.6</v>
      </c>
      <c r="C603" s="355">
        <v>3</v>
      </c>
      <c r="D603" s="355">
        <v>10</v>
      </c>
      <c r="E603" s="355">
        <v>16</v>
      </c>
      <c r="F603" s="355">
        <v>6</v>
      </c>
      <c r="G603" s="355">
        <v>8</v>
      </c>
      <c r="H603" s="355"/>
      <c r="I603" s="354">
        <v>8.6</v>
      </c>
      <c r="J603" s="352">
        <v>0</v>
      </c>
      <c r="K603" s="348">
        <f t="shared" si="9"/>
        <v>3</v>
      </c>
    </row>
    <row r="604" spans="1:11" x14ac:dyDescent="0.25">
      <c r="A604" s="353">
        <v>23274</v>
      </c>
      <c r="B604" s="354">
        <v>10</v>
      </c>
      <c r="C604" s="355">
        <v>5</v>
      </c>
      <c r="D604" s="355">
        <v>13</v>
      </c>
      <c r="E604" s="355">
        <v>13</v>
      </c>
      <c r="F604" s="355">
        <v>13</v>
      </c>
      <c r="G604" s="355">
        <v>6</v>
      </c>
      <c r="H604" s="355"/>
      <c r="I604" s="354">
        <v>10</v>
      </c>
      <c r="J604" s="352">
        <v>0</v>
      </c>
      <c r="K604" s="348">
        <f t="shared" si="9"/>
        <v>2</v>
      </c>
    </row>
    <row r="605" spans="1:11" x14ac:dyDescent="0.25">
      <c r="A605" s="353">
        <v>23275</v>
      </c>
      <c r="B605" s="354">
        <v>14.2</v>
      </c>
      <c r="C605" s="355">
        <v>23</v>
      </c>
      <c r="D605" s="355">
        <v>16</v>
      </c>
      <c r="E605" s="355">
        <v>5</v>
      </c>
      <c r="F605" s="355">
        <v>14</v>
      </c>
      <c r="G605" s="355">
        <v>13</v>
      </c>
      <c r="H605" s="355"/>
      <c r="I605" s="354">
        <v>14.2</v>
      </c>
      <c r="J605" s="352">
        <v>0</v>
      </c>
      <c r="K605" s="348">
        <f t="shared" si="9"/>
        <v>1</v>
      </c>
    </row>
    <row r="606" spans="1:11" x14ac:dyDescent="0.25">
      <c r="A606" s="353">
        <v>23276</v>
      </c>
      <c r="B606" s="354">
        <v>9.1999999999999993</v>
      </c>
      <c r="C606" s="355">
        <v>8</v>
      </c>
      <c r="D606" s="355">
        <v>6</v>
      </c>
      <c r="E606" s="355">
        <v>11</v>
      </c>
      <c r="F606" s="355">
        <v>10</v>
      </c>
      <c r="G606" s="355">
        <v>11</v>
      </c>
      <c r="H606" s="355"/>
      <c r="I606" s="354">
        <v>9.1999999999999993</v>
      </c>
      <c r="J606" s="352">
        <v>0</v>
      </c>
      <c r="K606" s="348">
        <f t="shared" si="9"/>
        <v>2</v>
      </c>
    </row>
    <row r="607" spans="1:11" x14ac:dyDescent="0.25">
      <c r="A607" s="353">
        <v>23277</v>
      </c>
      <c r="B607" s="354">
        <v>21</v>
      </c>
      <c r="C607" s="355">
        <v>21</v>
      </c>
      <c r="D607" s="355">
        <v>11</v>
      </c>
      <c r="E607" s="355">
        <v>21</v>
      </c>
      <c r="F607" s="355">
        <v>26</v>
      </c>
      <c r="G607" s="355">
        <v>26</v>
      </c>
      <c r="H607" s="355"/>
      <c r="I607" s="354">
        <v>21</v>
      </c>
      <c r="J607" s="352">
        <v>0</v>
      </c>
      <c r="K607" s="348">
        <f t="shared" si="9"/>
        <v>0</v>
      </c>
    </row>
    <row r="608" spans="1:11" x14ac:dyDescent="0.25">
      <c r="A608" s="353">
        <v>23278</v>
      </c>
      <c r="B608" s="354">
        <v>16.399999999999999</v>
      </c>
      <c r="C608" s="355">
        <v>21</v>
      </c>
      <c r="D608" s="355">
        <v>16</v>
      </c>
      <c r="E608" s="355">
        <v>13</v>
      </c>
      <c r="F608" s="355">
        <v>16</v>
      </c>
      <c r="G608" s="355">
        <v>16</v>
      </c>
      <c r="H608" s="355"/>
      <c r="I608" s="354">
        <v>16.399999999999999</v>
      </c>
      <c r="J608" s="352">
        <v>0</v>
      </c>
      <c r="K608" s="348">
        <f t="shared" si="9"/>
        <v>0</v>
      </c>
    </row>
    <row r="609" spans="1:11" x14ac:dyDescent="0.25">
      <c r="A609" s="353">
        <v>23279</v>
      </c>
      <c r="B609" s="354">
        <v>18.399999999999999</v>
      </c>
      <c r="C609" s="355">
        <v>23</v>
      </c>
      <c r="D609" s="355">
        <v>19</v>
      </c>
      <c r="E609" s="355">
        <v>14</v>
      </c>
      <c r="F609" s="355">
        <v>13</v>
      </c>
      <c r="G609" s="355">
        <v>23</v>
      </c>
      <c r="H609" s="355"/>
      <c r="I609" s="354">
        <v>18.399999999999999</v>
      </c>
      <c r="J609" s="352">
        <v>0</v>
      </c>
      <c r="K609" s="348">
        <f t="shared" si="9"/>
        <v>0</v>
      </c>
    </row>
    <row r="610" spans="1:11" x14ac:dyDescent="0.25">
      <c r="A610" s="353">
        <v>23280</v>
      </c>
      <c r="B610" s="354">
        <v>21.2</v>
      </c>
      <c r="C610" s="355">
        <v>6</v>
      </c>
      <c r="D610" s="355">
        <v>29</v>
      </c>
      <c r="E610" s="355">
        <v>26</v>
      </c>
      <c r="F610" s="355">
        <v>21</v>
      </c>
      <c r="G610" s="355">
        <v>24</v>
      </c>
      <c r="H610" s="355"/>
      <c r="I610" s="354">
        <v>21.2</v>
      </c>
      <c r="J610" s="352">
        <v>0</v>
      </c>
      <c r="K610" s="348">
        <f t="shared" si="9"/>
        <v>1</v>
      </c>
    </row>
    <row r="611" spans="1:11" x14ac:dyDescent="0.25">
      <c r="A611" s="353">
        <v>23281</v>
      </c>
      <c r="B611" s="354">
        <v>21.2</v>
      </c>
      <c r="C611" s="355">
        <v>19</v>
      </c>
      <c r="D611" s="355">
        <v>21</v>
      </c>
      <c r="E611" s="355">
        <v>19</v>
      </c>
      <c r="F611" s="355">
        <v>23</v>
      </c>
      <c r="G611" s="355">
        <v>24</v>
      </c>
      <c r="H611" s="355"/>
      <c r="I611" s="354">
        <v>21.2</v>
      </c>
      <c r="J611" s="352">
        <v>0</v>
      </c>
      <c r="K611" s="348">
        <f t="shared" si="9"/>
        <v>0</v>
      </c>
    </row>
    <row r="612" spans="1:11" x14ac:dyDescent="0.25">
      <c r="A612" s="353">
        <v>23282</v>
      </c>
      <c r="B612" s="354">
        <v>11.6</v>
      </c>
      <c r="C612" s="355">
        <v>10</v>
      </c>
      <c r="D612" s="355">
        <v>6</v>
      </c>
      <c r="E612" s="355">
        <v>13</v>
      </c>
      <c r="F612" s="355">
        <v>16</v>
      </c>
      <c r="G612" s="355">
        <v>13</v>
      </c>
      <c r="H612" s="355"/>
      <c r="I612" s="354">
        <v>11.6</v>
      </c>
      <c r="J612" s="352">
        <v>0</v>
      </c>
      <c r="K612" s="348">
        <f t="shared" si="9"/>
        <v>1</v>
      </c>
    </row>
    <row r="613" spans="1:11" x14ac:dyDescent="0.25">
      <c r="A613" s="353">
        <v>23283</v>
      </c>
      <c r="B613" s="354">
        <v>2.2000000000000002</v>
      </c>
      <c r="C613" s="355">
        <v>5</v>
      </c>
      <c r="D613" s="355">
        <v>0</v>
      </c>
      <c r="E613" s="355">
        <v>0</v>
      </c>
      <c r="F613" s="355">
        <v>6</v>
      </c>
      <c r="G613" s="355">
        <v>0</v>
      </c>
      <c r="H613" s="355"/>
      <c r="I613" s="354">
        <v>2.2000000000000002</v>
      </c>
      <c r="J613" s="352">
        <v>0</v>
      </c>
      <c r="K613" s="348">
        <f t="shared" si="9"/>
        <v>5</v>
      </c>
    </row>
    <row r="614" spans="1:11" x14ac:dyDescent="0.25">
      <c r="A614" s="353">
        <v>23284</v>
      </c>
      <c r="B614" s="354">
        <v>20.8</v>
      </c>
      <c r="C614" s="355">
        <v>29</v>
      </c>
      <c r="D614" s="355">
        <v>23</v>
      </c>
      <c r="E614" s="355">
        <v>13</v>
      </c>
      <c r="F614" s="355">
        <v>23</v>
      </c>
      <c r="G614" s="355">
        <v>16</v>
      </c>
      <c r="H614" s="355"/>
      <c r="I614" s="354">
        <v>20.8</v>
      </c>
      <c r="J614" s="352">
        <v>0</v>
      </c>
      <c r="K614" s="348">
        <f t="shared" si="9"/>
        <v>0</v>
      </c>
    </row>
    <row r="615" spans="1:11" x14ac:dyDescent="0.25">
      <c r="A615" s="353">
        <v>23498</v>
      </c>
      <c r="B615" s="354">
        <v>15.6</v>
      </c>
      <c r="C615" s="355">
        <v>23</v>
      </c>
      <c r="D615" s="355">
        <v>16</v>
      </c>
      <c r="E615" s="355">
        <v>10</v>
      </c>
      <c r="F615" s="355">
        <v>13</v>
      </c>
      <c r="G615" s="355">
        <v>16</v>
      </c>
      <c r="H615" s="355"/>
      <c r="I615" s="354">
        <v>15.6</v>
      </c>
      <c r="J615" s="352">
        <v>0</v>
      </c>
      <c r="K615" s="348">
        <f t="shared" si="9"/>
        <v>0</v>
      </c>
    </row>
    <row r="616" spans="1:11" x14ac:dyDescent="0.25">
      <c r="A616" s="353">
        <v>23499</v>
      </c>
      <c r="B616" s="354">
        <v>16.2</v>
      </c>
      <c r="C616" s="355">
        <v>13</v>
      </c>
      <c r="D616" s="355">
        <v>19</v>
      </c>
      <c r="E616" s="355">
        <v>16</v>
      </c>
      <c r="F616" s="355">
        <v>14</v>
      </c>
      <c r="G616" s="355">
        <v>19</v>
      </c>
      <c r="H616" s="355"/>
      <c r="I616" s="354">
        <v>16.2</v>
      </c>
      <c r="J616" s="352">
        <v>0</v>
      </c>
      <c r="K616" s="348">
        <f t="shared" si="9"/>
        <v>0</v>
      </c>
    </row>
    <row r="617" spans="1:11" x14ac:dyDescent="0.25">
      <c r="A617" s="353">
        <v>23500</v>
      </c>
      <c r="B617" s="354">
        <v>29.6</v>
      </c>
      <c r="C617" s="355">
        <v>26</v>
      </c>
      <c r="D617" s="355">
        <v>31</v>
      </c>
      <c r="E617" s="355">
        <v>32</v>
      </c>
      <c r="F617" s="355">
        <v>32</v>
      </c>
      <c r="G617" s="355">
        <v>27</v>
      </c>
      <c r="H617" s="355"/>
      <c r="I617" s="354">
        <v>29.6</v>
      </c>
      <c r="J617" s="352">
        <v>0</v>
      </c>
      <c r="K617" s="348">
        <f t="shared" si="9"/>
        <v>0</v>
      </c>
    </row>
    <row r="618" spans="1:11" x14ac:dyDescent="0.25">
      <c r="A618" s="353">
        <v>23501</v>
      </c>
      <c r="B618" s="354">
        <v>40.799999999999997</v>
      </c>
      <c r="C618" s="355">
        <v>45</v>
      </c>
      <c r="D618" s="355">
        <v>40</v>
      </c>
      <c r="E618" s="355">
        <v>40</v>
      </c>
      <c r="F618" s="355">
        <v>39</v>
      </c>
      <c r="G618" s="355">
        <v>40</v>
      </c>
      <c r="H618" s="355"/>
      <c r="I618" s="354">
        <v>40.799999999999997</v>
      </c>
      <c r="J618" s="352">
        <v>0</v>
      </c>
      <c r="K618" s="348">
        <f t="shared" si="9"/>
        <v>0</v>
      </c>
    </row>
    <row r="619" spans="1:11" x14ac:dyDescent="0.25">
      <c r="A619" s="353">
        <v>23502</v>
      </c>
      <c r="B619" s="354">
        <v>25.2</v>
      </c>
      <c r="C619" s="355">
        <v>29</v>
      </c>
      <c r="D619" s="355">
        <v>26</v>
      </c>
      <c r="E619" s="355">
        <v>24</v>
      </c>
      <c r="F619" s="355">
        <v>24</v>
      </c>
      <c r="G619" s="355">
        <v>23</v>
      </c>
      <c r="H619" s="355"/>
      <c r="I619" s="354">
        <v>25.2</v>
      </c>
      <c r="J619" s="352">
        <v>0</v>
      </c>
      <c r="K619" s="348">
        <f t="shared" si="9"/>
        <v>0</v>
      </c>
    </row>
    <row r="620" spans="1:11" x14ac:dyDescent="0.25">
      <c r="A620" s="353">
        <v>23503</v>
      </c>
      <c r="B620" s="354">
        <v>37</v>
      </c>
      <c r="C620" s="355">
        <v>32</v>
      </c>
      <c r="D620" s="355">
        <v>32</v>
      </c>
      <c r="E620" s="355">
        <v>39</v>
      </c>
      <c r="F620" s="355">
        <v>42</v>
      </c>
      <c r="G620" s="355">
        <v>40</v>
      </c>
      <c r="H620" s="355"/>
      <c r="I620" s="354">
        <v>37</v>
      </c>
      <c r="J620" s="352">
        <v>0</v>
      </c>
      <c r="K620" s="348">
        <f t="shared" si="9"/>
        <v>0</v>
      </c>
    </row>
    <row r="621" spans="1:11" x14ac:dyDescent="0.25">
      <c r="A621" s="353">
        <v>23504</v>
      </c>
      <c r="B621" s="354">
        <v>30.8</v>
      </c>
      <c r="C621" s="355">
        <v>37</v>
      </c>
      <c r="D621" s="355">
        <v>32</v>
      </c>
      <c r="E621" s="355">
        <v>27</v>
      </c>
      <c r="F621" s="355">
        <v>26</v>
      </c>
      <c r="G621" s="355">
        <v>32</v>
      </c>
      <c r="H621" s="355"/>
      <c r="I621" s="354">
        <v>30.8</v>
      </c>
      <c r="J621" s="352">
        <v>0</v>
      </c>
      <c r="K621" s="348">
        <f t="shared" si="9"/>
        <v>0</v>
      </c>
    </row>
    <row r="622" spans="1:11" x14ac:dyDescent="0.25">
      <c r="A622" s="353">
        <v>23505</v>
      </c>
      <c r="B622" s="354">
        <v>10.8</v>
      </c>
      <c r="C622" s="355">
        <v>8</v>
      </c>
      <c r="D622" s="355">
        <v>13</v>
      </c>
      <c r="E622" s="355">
        <v>16</v>
      </c>
      <c r="F622" s="355">
        <v>6</v>
      </c>
      <c r="G622" s="355">
        <v>11</v>
      </c>
      <c r="H622" s="355"/>
      <c r="I622" s="354">
        <v>10.8</v>
      </c>
      <c r="J622" s="352">
        <v>0</v>
      </c>
      <c r="K622" s="348">
        <f t="shared" si="9"/>
        <v>2</v>
      </c>
    </row>
    <row r="623" spans="1:11" x14ac:dyDescent="0.25">
      <c r="A623" s="353">
        <v>23506</v>
      </c>
      <c r="B623" s="354">
        <v>14.6</v>
      </c>
      <c r="C623" s="355">
        <v>29</v>
      </c>
      <c r="D623" s="355">
        <v>13</v>
      </c>
      <c r="E623" s="355">
        <v>19</v>
      </c>
      <c r="F623" s="355">
        <v>6</v>
      </c>
      <c r="G623" s="355">
        <v>6</v>
      </c>
      <c r="H623" s="355"/>
      <c r="I623" s="354">
        <v>14.6</v>
      </c>
      <c r="J623" s="352">
        <v>0</v>
      </c>
      <c r="K623" s="348">
        <f t="shared" si="9"/>
        <v>2</v>
      </c>
    </row>
    <row r="624" spans="1:11" x14ac:dyDescent="0.25">
      <c r="A624" s="353">
        <v>23507</v>
      </c>
      <c r="B624" s="354">
        <v>17.399999999999999</v>
      </c>
      <c r="C624" s="355">
        <v>14</v>
      </c>
      <c r="D624" s="355">
        <v>6</v>
      </c>
      <c r="E624" s="355">
        <v>19</v>
      </c>
      <c r="F624" s="355">
        <v>16</v>
      </c>
      <c r="G624" s="355">
        <v>32</v>
      </c>
      <c r="H624" s="355"/>
      <c r="I624" s="354">
        <v>17.399999999999999</v>
      </c>
      <c r="J624" s="352">
        <v>0</v>
      </c>
      <c r="K624" s="348">
        <f t="shared" si="9"/>
        <v>1</v>
      </c>
    </row>
    <row r="625" spans="1:11" x14ac:dyDescent="0.25">
      <c r="A625" s="353">
        <v>23508</v>
      </c>
      <c r="B625" s="354">
        <v>6.4</v>
      </c>
      <c r="C625" s="355">
        <v>10</v>
      </c>
      <c r="D625" s="355">
        <v>10</v>
      </c>
      <c r="E625" s="355">
        <v>6</v>
      </c>
      <c r="F625" s="355">
        <v>0</v>
      </c>
      <c r="G625" s="355">
        <v>6</v>
      </c>
      <c r="H625" s="355"/>
      <c r="I625" s="354">
        <v>6.4</v>
      </c>
      <c r="J625" s="352">
        <v>0</v>
      </c>
      <c r="K625" s="348">
        <f t="shared" si="9"/>
        <v>3</v>
      </c>
    </row>
    <row r="626" spans="1:11" x14ac:dyDescent="0.25">
      <c r="A626" s="353">
        <v>23509</v>
      </c>
      <c r="B626" s="354">
        <v>13.6</v>
      </c>
      <c r="C626" s="355">
        <v>24</v>
      </c>
      <c r="D626" s="355">
        <v>19</v>
      </c>
      <c r="E626" s="355">
        <v>14</v>
      </c>
      <c r="F626" s="355">
        <v>6</v>
      </c>
      <c r="G626" s="355">
        <v>5</v>
      </c>
      <c r="H626" s="355"/>
      <c r="I626" s="354">
        <v>13.6</v>
      </c>
      <c r="J626" s="352">
        <v>0</v>
      </c>
      <c r="K626" s="348">
        <f t="shared" si="9"/>
        <v>2</v>
      </c>
    </row>
    <row r="627" spans="1:11" x14ac:dyDescent="0.25">
      <c r="A627" s="353">
        <v>23510</v>
      </c>
      <c r="B627" s="354">
        <v>22.6</v>
      </c>
      <c r="C627" s="355">
        <v>19</v>
      </c>
      <c r="D627" s="355">
        <v>26</v>
      </c>
      <c r="E627" s="355">
        <v>26</v>
      </c>
      <c r="F627" s="355">
        <v>26</v>
      </c>
      <c r="G627" s="355">
        <v>16</v>
      </c>
      <c r="H627" s="355"/>
      <c r="I627" s="354">
        <v>22.6</v>
      </c>
      <c r="J627" s="352">
        <v>0</v>
      </c>
      <c r="K627" s="348">
        <f t="shared" si="9"/>
        <v>0</v>
      </c>
    </row>
    <row r="628" spans="1:11" x14ac:dyDescent="0.25">
      <c r="A628" s="353">
        <v>23511</v>
      </c>
      <c r="B628" s="354">
        <v>14.8</v>
      </c>
      <c r="C628" s="355">
        <v>23</v>
      </c>
      <c r="D628" s="355">
        <v>23</v>
      </c>
      <c r="E628" s="355">
        <v>19</v>
      </c>
      <c r="F628" s="355">
        <v>6</v>
      </c>
      <c r="G628" s="355">
        <v>3</v>
      </c>
      <c r="H628" s="355"/>
      <c r="I628" s="354">
        <v>14.8</v>
      </c>
      <c r="J628" s="352">
        <v>0</v>
      </c>
      <c r="K628" s="348">
        <f t="shared" si="9"/>
        <v>2</v>
      </c>
    </row>
    <row r="629" spans="1:11" x14ac:dyDescent="0.25">
      <c r="A629" s="353">
        <v>23512</v>
      </c>
      <c r="B629" s="354">
        <v>5.8</v>
      </c>
      <c r="C629" s="355">
        <v>13</v>
      </c>
      <c r="D629" s="355">
        <v>3</v>
      </c>
      <c r="E629" s="355">
        <v>10</v>
      </c>
      <c r="F629" s="355">
        <v>3</v>
      </c>
      <c r="G629" s="355">
        <v>0</v>
      </c>
      <c r="H629" s="355"/>
      <c r="I629" s="354">
        <v>5.8</v>
      </c>
      <c r="J629" s="352">
        <v>0</v>
      </c>
      <c r="K629" s="348">
        <f t="shared" si="9"/>
        <v>3</v>
      </c>
    </row>
    <row r="630" spans="1:11" x14ac:dyDescent="0.25">
      <c r="A630" s="353">
        <v>23513</v>
      </c>
      <c r="B630" s="354">
        <v>8.4</v>
      </c>
      <c r="C630" s="355">
        <v>10</v>
      </c>
      <c r="D630" s="355">
        <v>13</v>
      </c>
      <c r="E630" s="355">
        <v>11</v>
      </c>
      <c r="F630" s="355">
        <v>5</v>
      </c>
      <c r="G630" s="355">
        <v>3</v>
      </c>
      <c r="H630" s="355"/>
      <c r="I630" s="354">
        <v>8.4</v>
      </c>
      <c r="J630" s="352">
        <v>0</v>
      </c>
      <c r="K630" s="348">
        <f t="shared" si="9"/>
        <v>2</v>
      </c>
    </row>
    <row r="631" spans="1:11" x14ac:dyDescent="0.25">
      <c r="A631" s="353">
        <v>23514</v>
      </c>
      <c r="B631" s="354">
        <v>12.6</v>
      </c>
      <c r="C631" s="355">
        <v>14</v>
      </c>
      <c r="D631" s="355">
        <v>10</v>
      </c>
      <c r="E631" s="355">
        <v>23</v>
      </c>
      <c r="F631" s="355">
        <v>6</v>
      </c>
      <c r="G631" s="355">
        <v>10</v>
      </c>
      <c r="H631" s="355"/>
      <c r="I631" s="354">
        <v>12.6</v>
      </c>
      <c r="J631" s="352">
        <v>0</v>
      </c>
      <c r="K631" s="348">
        <f t="shared" si="9"/>
        <v>1</v>
      </c>
    </row>
    <row r="632" spans="1:11" x14ac:dyDescent="0.25">
      <c r="A632" s="353">
        <v>23515</v>
      </c>
      <c r="B632" s="354">
        <v>11</v>
      </c>
      <c r="C632" s="355">
        <v>23</v>
      </c>
      <c r="D632" s="355">
        <v>16</v>
      </c>
      <c r="E632" s="355">
        <v>10</v>
      </c>
      <c r="F632" s="355">
        <v>6</v>
      </c>
      <c r="G632" s="355">
        <v>0</v>
      </c>
      <c r="H632" s="355"/>
      <c r="I632" s="354">
        <v>11</v>
      </c>
      <c r="J632" s="352">
        <v>0</v>
      </c>
      <c r="K632" s="348">
        <f t="shared" si="9"/>
        <v>2</v>
      </c>
    </row>
    <row r="633" spans="1:11" x14ac:dyDescent="0.25">
      <c r="A633" s="353">
        <v>23516</v>
      </c>
      <c r="B633" s="354">
        <v>10.4</v>
      </c>
      <c r="C633" s="355">
        <v>13</v>
      </c>
      <c r="D633" s="355">
        <v>10</v>
      </c>
      <c r="E633" s="355">
        <v>10</v>
      </c>
      <c r="F633" s="355">
        <v>6</v>
      </c>
      <c r="G633" s="355">
        <v>13</v>
      </c>
      <c r="H633" s="355"/>
      <c r="I633" s="354">
        <v>10.4</v>
      </c>
      <c r="J633" s="352">
        <v>0</v>
      </c>
      <c r="K633" s="348">
        <f t="shared" si="9"/>
        <v>1</v>
      </c>
    </row>
    <row r="634" spans="1:11" x14ac:dyDescent="0.25">
      <c r="A634" s="353">
        <v>23517</v>
      </c>
      <c r="B634" s="354">
        <v>23.6</v>
      </c>
      <c r="C634" s="355">
        <v>23</v>
      </c>
      <c r="D634" s="355">
        <v>26</v>
      </c>
      <c r="E634" s="355">
        <v>24</v>
      </c>
      <c r="F634" s="355">
        <v>24</v>
      </c>
      <c r="G634" s="355">
        <v>21</v>
      </c>
      <c r="H634" s="355"/>
      <c r="I634" s="354">
        <v>23.6</v>
      </c>
      <c r="J634" s="352">
        <v>0</v>
      </c>
      <c r="K634" s="348">
        <f t="shared" si="9"/>
        <v>0</v>
      </c>
    </row>
    <row r="635" spans="1:11" x14ac:dyDescent="0.25">
      <c r="A635" s="353">
        <v>23518</v>
      </c>
      <c r="B635" s="354">
        <v>25.4</v>
      </c>
      <c r="C635" s="355">
        <v>37</v>
      </c>
      <c r="D635" s="355">
        <v>11</v>
      </c>
      <c r="E635" s="355">
        <v>11</v>
      </c>
      <c r="F635" s="355">
        <v>26</v>
      </c>
      <c r="G635" s="355">
        <v>42</v>
      </c>
      <c r="H635" s="355"/>
      <c r="I635" s="354">
        <v>25.4</v>
      </c>
      <c r="J635" s="352">
        <v>0</v>
      </c>
      <c r="K635" s="348">
        <f t="shared" si="9"/>
        <v>0</v>
      </c>
    </row>
    <row r="636" spans="1:11" x14ac:dyDescent="0.25">
      <c r="A636" s="353">
        <v>23519</v>
      </c>
      <c r="B636" s="354">
        <v>33.200000000000003</v>
      </c>
      <c r="C636" s="355">
        <v>23</v>
      </c>
      <c r="D636" s="355">
        <v>32</v>
      </c>
      <c r="E636" s="355">
        <v>32</v>
      </c>
      <c r="F636" s="355">
        <v>39</v>
      </c>
      <c r="G636" s="355">
        <v>40</v>
      </c>
      <c r="H636" s="355"/>
      <c r="I636" s="354">
        <v>33.200000000000003</v>
      </c>
      <c r="J636" s="352">
        <v>0</v>
      </c>
      <c r="K636" s="348">
        <f t="shared" si="9"/>
        <v>0</v>
      </c>
    </row>
    <row r="637" spans="1:11" x14ac:dyDescent="0.25">
      <c r="A637" s="353">
        <v>23520</v>
      </c>
      <c r="B637" s="354">
        <v>27</v>
      </c>
      <c r="C637" s="355">
        <v>26</v>
      </c>
      <c r="D637" s="355">
        <v>32</v>
      </c>
      <c r="E637" s="355">
        <v>27</v>
      </c>
      <c r="F637" s="355">
        <v>24</v>
      </c>
      <c r="G637" s="355">
        <v>26</v>
      </c>
      <c r="H637" s="355"/>
      <c r="I637" s="354">
        <v>27</v>
      </c>
      <c r="J637" s="352">
        <v>0</v>
      </c>
      <c r="K637" s="348">
        <f t="shared" si="9"/>
        <v>0</v>
      </c>
    </row>
    <row r="638" spans="1:11" x14ac:dyDescent="0.25">
      <c r="A638" s="353">
        <v>23521</v>
      </c>
      <c r="B638" s="354">
        <v>15</v>
      </c>
      <c r="C638" s="355">
        <v>8</v>
      </c>
      <c r="D638" s="355">
        <v>16</v>
      </c>
      <c r="E638" s="355">
        <v>19</v>
      </c>
      <c r="F638" s="355">
        <v>19</v>
      </c>
      <c r="G638" s="355">
        <v>13</v>
      </c>
      <c r="H638" s="355"/>
      <c r="I638" s="354">
        <v>15</v>
      </c>
      <c r="J638" s="352">
        <v>0</v>
      </c>
      <c r="K638" s="348">
        <f t="shared" si="9"/>
        <v>1</v>
      </c>
    </row>
    <row r="639" spans="1:11" x14ac:dyDescent="0.25">
      <c r="A639" s="353">
        <v>23522</v>
      </c>
      <c r="B639" s="354">
        <v>34</v>
      </c>
      <c r="C639" s="355">
        <v>35</v>
      </c>
      <c r="D639" s="355">
        <v>35</v>
      </c>
      <c r="E639" s="355">
        <v>39</v>
      </c>
      <c r="F639" s="355">
        <v>32</v>
      </c>
      <c r="G639" s="355">
        <v>29</v>
      </c>
      <c r="H639" s="355"/>
      <c r="I639" s="354">
        <v>34</v>
      </c>
      <c r="J639" s="352">
        <v>0</v>
      </c>
      <c r="K639" s="348">
        <f t="shared" si="9"/>
        <v>0</v>
      </c>
    </row>
    <row r="640" spans="1:11" x14ac:dyDescent="0.25">
      <c r="A640" s="353">
        <v>23523</v>
      </c>
      <c r="B640" s="354">
        <v>2.6</v>
      </c>
      <c r="C640" s="355">
        <v>10</v>
      </c>
      <c r="D640" s="355">
        <v>0</v>
      </c>
      <c r="E640" s="355">
        <v>0</v>
      </c>
      <c r="F640" s="355">
        <v>0</v>
      </c>
      <c r="G640" s="355">
        <v>3</v>
      </c>
      <c r="H640" s="355"/>
      <c r="I640" s="354">
        <v>2.6</v>
      </c>
      <c r="J640" s="352">
        <v>0</v>
      </c>
      <c r="K640" s="348">
        <f t="shared" si="9"/>
        <v>4</v>
      </c>
    </row>
    <row r="641" spans="1:11" x14ac:dyDescent="0.25">
      <c r="A641" s="353">
        <v>23524</v>
      </c>
      <c r="B641" s="354">
        <v>8.1999999999999993</v>
      </c>
      <c r="C641" s="355">
        <v>6</v>
      </c>
      <c r="D641" s="355">
        <v>8</v>
      </c>
      <c r="E641" s="355">
        <v>3</v>
      </c>
      <c r="F641" s="355">
        <v>11</v>
      </c>
      <c r="G641" s="355">
        <v>13</v>
      </c>
      <c r="H641" s="355"/>
      <c r="I641" s="354">
        <v>8.1999999999999993</v>
      </c>
      <c r="J641" s="352">
        <v>0</v>
      </c>
      <c r="K641" s="348">
        <f t="shared" si="9"/>
        <v>3</v>
      </c>
    </row>
    <row r="642" spans="1:11" x14ac:dyDescent="0.25">
      <c r="A642" s="353">
        <v>23525</v>
      </c>
      <c r="B642" s="354">
        <v>10.4</v>
      </c>
      <c r="C642" s="355">
        <v>6</v>
      </c>
      <c r="D642" s="355">
        <v>10</v>
      </c>
      <c r="E642" s="355">
        <v>13</v>
      </c>
      <c r="F642" s="355">
        <v>10</v>
      </c>
      <c r="G642" s="355">
        <v>13</v>
      </c>
      <c r="H642" s="355"/>
      <c r="I642" s="354">
        <v>10.4</v>
      </c>
      <c r="J642" s="352">
        <v>0</v>
      </c>
      <c r="K642" s="348">
        <f t="shared" si="9"/>
        <v>1</v>
      </c>
    </row>
    <row r="643" spans="1:11" x14ac:dyDescent="0.25">
      <c r="A643" s="353">
        <v>23526</v>
      </c>
      <c r="B643" s="354">
        <v>17</v>
      </c>
      <c r="C643" s="355">
        <v>19</v>
      </c>
      <c r="D643" s="355">
        <v>18</v>
      </c>
      <c r="E643" s="355">
        <v>16</v>
      </c>
      <c r="F643" s="355">
        <v>19</v>
      </c>
      <c r="G643" s="355">
        <v>13</v>
      </c>
      <c r="H643" s="355"/>
      <c r="I643" s="354">
        <v>17</v>
      </c>
      <c r="J643" s="352">
        <v>0</v>
      </c>
      <c r="K643" s="348">
        <f t="shared" ref="K643:K706" si="10">COUNTIF(C643:G643,"&lt;="&amp;IRR_MAXWIND)</f>
        <v>0</v>
      </c>
    </row>
    <row r="644" spans="1:11" x14ac:dyDescent="0.25">
      <c r="A644" s="353">
        <v>23527</v>
      </c>
      <c r="B644" s="354">
        <v>17.2</v>
      </c>
      <c r="C644" s="355">
        <v>16</v>
      </c>
      <c r="D644" s="355">
        <v>14</v>
      </c>
      <c r="E644" s="355">
        <v>11</v>
      </c>
      <c r="F644" s="355">
        <v>29</v>
      </c>
      <c r="G644" s="355">
        <v>16</v>
      </c>
      <c r="H644" s="355"/>
      <c r="I644" s="354">
        <v>17.2</v>
      </c>
      <c r="J644" s="352">
        <v>0</v>
      </c>
      <c r="K644" s="348">
        <f t="shared" si="10"/>
        <v>0</v>
      </c>
    </row>
    <row r="645" spans="1:11" x14ac:dyDescent="0.25">
      <c r="A645" s="353">
        <v>23528</v>
      </c>
      <c r="B645" s="354">
        <v>16.8</v>
      </c>
      <c r="C645" s="355">
        <v>19</v>
      </c>
      <c r="D645" s="355">
        <v>23</v>
      </c>
      <c r="E645" s="355">
        <v>16</v>
      </c>
      <c r="F645" s="355">
        <v>16</v>
      </c>
      <c r="G645" s="355">
        <v>10</v>
      </c>
      <c r="H645" s="355"/>
      <c r="I645" s="354">
        <v>16.8</v>
      </c>
      <c r="J645" s="352">
        <v>0</v>
      </c>
      <c r="K645" s="348">
        <f t="shared" si="10"/>
        <v>0</v>
      </c>
    </row>
    <row r="646" spans="1:11" x14ac:dyDescent="0.25">
      <c r="A646" s="353">
        <v>23529</v>
      </c>
      <c r="B646" s="354">
        <v>1.6</v>
      </c>
      <c r="C646" s="355">
        <v>0</v>
      </c>
      <c r="D646" s="355">
        <v>0</v>
      </c>
      <c r="E646" s="355">
        <v>8</v>
      </c>
      <c r="F646" s="355">
        <v>0</v>
      </c>
      <c r="G646" s="355">
        <v>0</v>
      </c>
      <c r="H646" s="355"/>
      <c r="I646" s="354">
        <v>1.6</v>
      </c>
      <c r="J646" s="352">
        <v>0</v>
      </c>
      <c r="K646" s="348">
        <f t="shared" si="10"/>
        <v>5</v>
      </c>
    </row>
    <row r="647" spans="1:11" x14ac:dyDescent="0.25">
      <c r="A647" s="353">
        <v>23530</v>
      </c>
      <c r="B647" s="354">
        <v>14.8</v>
      </c>
      <c r="C647" s="355">
        <v>16</v>
      </c>
      <c r="D647" s="355">
        <v>18</v>
      </c>
      <c r="E647" s="355">
        <v>14</v>
      </c>
      <c r="F647" s="355">
        <v>13</v>
      </c>
      <c r="G647" s="355">
        <v>13</v>
      </c>
      <c r="H647" s="355"/>
      <c r="I647" s="354">
        <v>14.8</v>
      </c>
      <c r="J647" s="352">
        <v>0</v>
      </c>
      <c r="K647" s="348">
        <f t="shared" si="10"/>
        <v>0</v>
      </c>
    </row>
    <row r="648" spans="1:11" x14ac:dyDescent="0.25">
      <c r="A648" s="353">
        <v>23531</v>
      </c>
      <c r="B648" s="354">
        <v>19</v>
      </c>
      <c r="C648" s="355">
        <v>29</v>
      </c>
      <c r="D648" s="355">
        <v>11</v>
      </c>
      <c r="E648" s="355">
        <v>13</v>
      </c>
      <c r="F648" s="355">
        <v>16</v>
      </c>
      <c r="G648" s="355">
        <v>26</v>
      </c>
      <c r="H648" s="355"/>
      <c r="I648" s="354">
        <v>19</v>
      </c>
      <c r="J648" s="352">
        <v>0</v>
      </c>
      <c r="K648" s="348">
        <f t="shared" si="10"/>
        <v>0</v>
      </c>
    </row>
    <row r="649" spans="1:11" x14ac:dyDescent="0.25">
      <c r="A649" s="353">
        <v>23532</v>
      </c>
      <c r="B649" s="354">
        <v>10.4</v>
      </c>
      <c r="C649" s="355">
        <v>10</v>
      </c>
      <c r="D649" s="355">
        <v>3</v>
      </c>
      <c r="E649" s="355">
        <v>13</v>
      </c>
      <c r="F649" s="355">
        <v>10</v>
      </c>
      <c r="G649" s="355">
        <v>16</v>
      </c>
      <c r="H649" s="355"/>
      <c r="I649" s="354">
        <v>10.4</v>
      </c>
      <c r="J649" s="352">
        <v>0</v>
      </c>
      <c r="K649" s="348">
        <f t="shared" si="10"/>
        <v>1</v>
      </c>
    </row>
    <row r="650" spans="1:11" x14ac:dyDescent="0.25">
      <c r="A650" s="353">
        <v>23533</v>
      </c>
      <c r="B650" s="354">
        <v>25.2</v>
      </c>
      <c r="C650" s="355">
        <v>31</v>
      </c>
      <c r="D650" s="355">
        <v>26</v>
      </c>
      <c r="E650" s="355">
        <v>32</v>
      </c>
      <c r="F650" s="355">
        <v>14</v>
      </c>
      <c r="G650" s="355">
        <v>23</v>
      </c>
      <c r="H650" s="355"/>
      <c r="I650" s="354">
        <v>25.2</v>
      </c>
      <c r="J650" s="352">
        <v>0</v>
      </c>
      <c r="K650" s="348">
        <f t="shared" si="10"/>
        <v>0</v>
      </c>
    </row>
    <row r="651" spans="1:11" x14ac:dyDescent="0.25">
      <c r="A651" s="353">
        <v>23534</v>
      </c>
      <c r="B651" s="354">
        <v>5.4</v>
      </c>
      <c r="C651" s="355">
        <v>10</v>
      </c>
      <c r="D651" s="355">
        <v>11</v>
      </c>
      <c r="E651" s="355">
        <v>6</v>
      </c>
      <c r="F651" s="355">
        <v>0</v>
      </c>
      <c r="G651" s="355">
        <v>0</v>
      </c>
      <c r="H651" s="355"/>
      <c r="I651" s="354">
        <v>5.4</v>
      </c>
      <c r="J651" s="352">
        <v>0</v>
      </c>
      <c r="K651" s="348">
        <f t="shared" si="10"/>
        <v>3</v>
      </c>
    </row>
    <row r="652" spans="1:11" x14ac:dyDescent="0.25">
      <c r="A652" s="353">
        <v>23535</v>
      </c>
      <c r="B652" s="354">
        <v>11</v>
      </c>
      <c r="C652" s="355">
        <v>13</v>
      </c>
      <c r="D652" s="355">
        <v>3</v>
      </c>
      <c r="E652" s="355">
        <v>13</v>
      </c>
      <c r="F652" s="355">
        <v>13</v>
      </c>
      <c r="G652" s="355">
        <v>13</v>
      </c>
      <c r="H652" s="355"/>
      <c r="I652" s="354">
        <v>11</v>
      </c>
      <c r="J652" s="352">
        <v>0</v>
      </c>
      <c r="K652" s="348">
        <f t="shared" si="10"/>
        <v>1</v>
      </c>
    </row>
    <row r="653" spans="1:11" x14ac:dyDescent="0.25">
      <c r="A653" s="353">
        <v>23536</v>
      </c>
      <c r="B653" s="354">
        <v>25.8</v>
      </c>
      <c r="C653" s="355">
        <v>23</v>
      </c>
      <c r="D653" s="355">
        <v>24</v>
      </c>
      <c r="E653" s="355">
        <v>29</v>
      </c>
      <c r="F653" s="355">
        <v>24</v>
      </c>
      <c r="G653" s="355">
        <v>29</v>
      </c>
      <c r="H653" s="355"/>
      <c r="I653" s="354">
        <v>25.8</v>
      </c>
      <c r="J653" s="352">
        <v>0</v>
      </c>
      <c r="K653" s="348">
        <f t="shared" si="10"/>
        <v>0</v>
      </c>
    </row>
    <row r="654" spans="1:11" x14ac:dyDescent="0.25">
      <c r="A654" s="353">
        <v>23537</v>
      </c>
      <c r="B654" s="354">
        <v>10.6</v>
      </c>
      <c r="C654" s="355">
        <v>10</v>
      </c>
      <c r="D654" s="355">
        <v>13</v>
      </c>
      <c r="E654" s="355">
        <v>10</v>
      </c>
      <c r="F654" s="355">
        <v>10</v>
      </c>
      <c r="G654" s="355">
        <v>10</v>
      </c>
      <c r="H654" s="355"/>
      <c r="I654" s="354">
        <v>10.6</v>
      </c>
      <c r="J654" s="352">
        <v>0</v>
      </c>
      <c r="K654" s="348">
        <f t="shared" si="10"/>
        <v>0</v>
      </c>
    </row>
    <row r="655" spans="1:11" x14ac:dyDescent="0.25">
      <c r="A655" s="353">
        <v>23538</v>
      </c>
      <c r="B655" s="354">
        <v>15.6</v>
      </c>
      <c r="C655" s="355">
        <v>13</v>
      </c>
      <c r="D655" s="355">
        <v>16</v>
      </c>
      <c r="E655" s="355">
        <v>14</v>
      </c>
      <c r="F655" s="355">
        <v>19</v>
      </c>
      <c r="G655" s="355">
        <v>16</v>
      </c>
      <c r="H655" s="355"/>
      <c r="I655" s="354">
        <v>15.6</v>
      </c>
      <c r="J655" s="352">
        <v>0</v>
      </c>
      <c r="K655" s="348">
        <f t="shared" si="10"/>
        <v>0</v>
      </c>
    </row>
    <row r="656" spans="1:11" x14ac:dyDescent="0.25">
      <c r="A656" s="353">
        <v>23539</v>
      </c>
      <c r="B656" s="354">
        <v>3.2</v>
      </c>
      <c r="C656" s="355">
        <v>13</v>
      </c>
      <c r="D656" s="355">
        <v>0</v>
      </c>
      <c r="E656" s="355">
        <v>0</v>
      </c>
      <c r="F656" s="355">
        <v>0</v>
      </c>
      <c r="G656" s="355">
        <v>3</v>
      </c>
      <c r="H656" s="355"/>
      <c r="I656" s="354">
        <v>3.2</v>
      </c>
      <c r="J656" s="352">
        <v>0</v>
      </c>
      <c r="K656" s="348">
        <f t="shared" si="10"/>
        <v>4</v>
      </c>
    </row>
    <row r="657" spans="1:11" x14ac:dyDescent="0.25">
      <c r="A657" s="353">
        <v>23540</v>
      </c>
      <c r="B657" s="354">
        <v>27</v>
      </c>
      <c r="C657" s="355">
        <v>26</v>
      </c>
      <c r="D657" s="355">
        <v>19</v>
      </c>
      <c r="E657" s="355">
        <v>32</v>
      </c>
      <c r="F657" s="355">
        <v>26</v>
      </c>
      <c r="G657" s="355">
        <v>32</v>
      </c>
      <c r="H657" s="355"/>
      <c r="I657" s="354">
        <v>27</v>
      </c>
      <c r="J657" s="352">
        <v>0</v>
      </c>
      <c r="K657" s="348">
        <f t="shared" si="10"/>
        <v>0</v>
      </c>
    </row>
    <row r="658" spans="1:11" x14ac:dyDescent="0.25">
      <c r="A658" s="353">
        <v>23541</v>
      </c>
      <c r="B658" s="354">
        <v>10.4</v>
      </c>
      <c r="C658" s="355">
        <v>6</v>
      </c>
      <c r="D658" s="355">
        <v>10</v>
      </c>
      <c r="E658" s="355">
        <v>13</v>
      </c>
      <c r="F658" s="355">
        <v>13</v>
      </c>
      <c r="G658" s="355">
        <v>10</v>
      </c>
      <c r="H658" s="355"/>
      <c r="I658" s="354">
        <v>10.4</v>
      </c>
      <c r="J658" s="352">
        <v>0</v>
      </c>
      <c r="K658" s="348">
        <f t="shared" si="10"/>
        <v>1</v>
      </c>
    </row>
    <row r="659" spans="1:11" x14ac:dyDescent="0.25">
      <c r="A659" s="353">
        <v>23542</v>
      </c>
      <c r="B659" s="354">
        <v>18.2</v>
      </c>
      <c r="C659" s="355">
        <v>19</v>
      </c>
      <c r="D659" s="355">
        <v>19</v>
      </c>
      <c r="E659" s="355">
        <v>21</v>
      </c>
      <c r="F659" s="355">
        <v>19</v>
      </c>
      <c r="G659" s="355">
        <v>13</v>
      </c>
      <c r="H659" s="355"/>
      <c r="I659" s="354">
        <v>18.2</v>
      </c>
      <c r="J659" s="352">
        <v>0</v>
      </c>
      <c r="K659" s="348">
        <f t="shared" si="10"/>
        <v>0</v>
      </c>
    </row>
    <row r="660" spans="1:11" x14ac:dyDescent="0.25">
      <c r="A660" s="353">
        <v>23543</v>
      </c>
      <c r="B660" s="354">
        <v>11.4</v>
      </c>
      <c r="C660" s="355">
        <v>13</v>
      </c>
      <c r="D660" s="355">
        <v>14</v>
      </c>
      <c r="E660" s="355">
        <v>13</v>
      </c>
      <c r="F660" s="355">
        <v>6</v>
      </c>
      <c r="G660" s="355">
        <v>11</v>
      </c>
      <c r="H660" s="355"/>
      <c r="I660" s="354">
        <v>11.4</v>
      </c>
      <c r="J660" s="352">
        <v>0</v>
      </c>
      <c r="K660" s="348">
        <f t="shared" si="10"/>
        <v>1</v>
      </c>
    </row>
    <row r="661" spans="1:11" x14ac:dyDescent="0.25">
      <c r="A661" s="353">
        <v>23544</v>
      </c>
      <c r="B661" s="354">
        <v>9</v>
      </c>
      <c r="C661" s="355">
        <v>16</v>
      </c>
      <c r="D661" s="355">
        <v>6</v>
      </c>
      <c r="E661" s="355">
        <v>0</v>
      </c>
      <c r="F661" s="355">
        <v>10</v>
      </c>
      <c r="G661" s="355">
        <v>13</v>
      </c>
      <c r="H661" s="355"/>
      <c r="I661" s="354">
        <v>9</v>
      </c>
      <c r="J661" s="352">
        <v>0</v>
      </c>
      <c r="K661" s="348">
        <f t="shared" si="10"/>
        <v>2</v>
      </c>
    </row>
    <row r="662" spans="1:11" x14ac:dyDescent="0.25">
      <c r="A662" s="353">
        <v>23545</v>
      </c>
      <c r="B662" s="354">
        <v>9</v>
      </c>
      <c r="C662" s="355">
        <v>10</v>
      </c>
      <c r="D662" s="355">
        <v>13</v>
      </c>
      <c r="E662" s="355">
        <v>6</v>
      </c>
      <c r="F662" s="355">
        <v>13</v>
      </c>
      <c r="G662" s="355">
        <v>3</v>
      </c>
      <c r="H662" s="355"/>
      <c r="I662" s="354">
        <v>9</v>
      </c>
      <c r="J662" s="352">
        <v>0</v>
      </c>
      <c r="K662" s="348">
        <f t="shared" si="10"/>
        <v>2</v>
      </c>
    </row>
    <row r="663" spans="1:11" x14ac:dyDescent="0.25">
      <c r="A663" s="353">
        <v>23546</v>
      </c>
      <c r="B663" s="354">
        <v>6</v>
      </c>
      <c r="C663" s="355">
        <v>6</v>
      </c>
      <c r="D663" s="355">
        <v>5</v>
      </c>
      <c r="E663" s="355">
        <v>5</v>
      </c>
      <c r="F663" s="355">
        <v>8</v>
      </c>
      <c r="G663" s="355">
        <v>6</v>
      </c>
      <c r="H663" s="355"/>
      <c r="I663" s="354">
        <v>6</v>
      </c>
      <c r="J663" s="352">
        <v>0</v>
      </c>
      <c r="K663" s="348">
        <f t="shared" si="10"/>
        <v>5</v>
      </c>
    </row>
    <row r="664" spans="1:11" x14ac:dyDescent="0.25">
      <c r="A664" s="353">
        <v>23547</v>
      </c>
      <c r="B664" s="354">
        <v>7.6</v>
      </c>
      <c r="C664" s="355">
        <v>13</v>
      </c>
      <c r="D664" s="355">
        <v>10</v>
      </c>
      <c r="E664" s="355">
        <v>6</v>
      </c>
      <c r="F664" s="355">
        <v>6</v>
      </c>
      <c r="G664" s="355">
        <v>3</v>
      </c>
      <c r="H664" s="355"/>
      <c r="I664" s="354">
        <v>7.6</v>
      </c>
      <c r="J664" s="352">
        <v>0</v>
      </c>
      <c r="K664" s="348">
        <f t="shared" si="10"/>
        <v>3</v>
      </c>
    </row>
    <row r="665" spans="1:11" x14ac:dyDescent="0.25">
      <c r="A665" s="353">
        <v>23548</v>
      </c>
      <c r="B665" s="354">
        <v>7.4</v>
      </c>
      <c r="C665" s="355">
        <v>10</v>
      </c>
      <c r="D665" s="355">
        <v>10</v>
      </c>
      <c r="E665" s="355">
        <v>3</v>
      </c>
      <c r="F665" s="355">
        <v>6</v>
      </c>
      <c r="G665" s="355">
        <v>8</v>
      </c>
      <c r="H665" s="355"/>
      <c r="I665" s="354">
        <v>7.4</v>
      </c>
      <c r="J665" s="352">
        <v>0</v>
      </c>
      <c r="K665" s="348">
        <f t="shared" si="10"/>
        <v>3</v>
      </c>
    </row>
    <row r="666" spans="1:11" x14ac:dyDescent="0.25">
      <c r="A666" s="353">
        <v>23549</v>
      </c>
      <c r="B666" s="354">
        <v>6.8</v>
      </c>
      <c r="C666" s="355">
        <v>11</v>
      </c>
      <c r="D666" s="355">
        <v>10</v>
      </c>
      <c r="E666" s="355">
        <v>8</v>
      </c>
      <c r="F666" s="355">
        <v>0</v>
      </c>
      <c r="G666" s="355">
        <v>5</v>
      </c>
      <c r="H666" s="355"/>
      <c r="I666" s="354">
        <v>6.8</v>
      </c>
      <c r="J666" s="352">
        <v>0</v>
      </c>
      <c r="K666" s="348">
        <f t="shared" si="10"/>
        <v>3</v>
      </c>
    </row>
    <row r="667" spans="1:11" x14ac:dyDescent="0.25">
      <c r="A667" s="353">
        <v>23550</v>
      </c>
      <c r="B667" s="354">
        <v>17.600000000000001</v>
      </c>
      <c r="C667" s="355">
        <v>24</v>
      </c>
      <c r="D667" s="355">
        <v>19</v>
      </c>
      <c r="E667" s="355">
        <v>19</v>
      </c>
      <c r="F667" s="355">
        <v>13</v>
      </c>
      <c r="G667" s="355">
        <v>13</v>
      </c>
      <c r="H667" s="355"/>
      <c r="I667" s="354">
        <v>17.600000000000001</v>
      </c>
      <c r="J667" s="352">
        <v>0</v>
      </c>
      <c r="K667" s="348">
        <f t="shared" si="10"/>
        <v>0</v>
      </c>
    </row>
    <row r="668" spans="1:11" x14ac:dyDescent="0.25">
      <c r="A668" s="353">
        <v>23551</v>
      </c>
      <c r="B668" s="354">
        <v>15</v>
      </c>
      <c r="C668" s="355">
        <v>13</v>
      </c>
      <c r="D668" s="355">
        <v>16</v>
      </c>
      <c r="E668" s="355">
        <v>14</v>
      </c>
      <c r="F668" s="355">
        <v>16</v>
      </c>
      <c r="G668" s="355">
        <v>16</v>
      </c>
      <c r="H668" s="355"/>
      <c r="I668" s="354">
        <v>15</v>
      </c>
      <c r="J668" s="352">
        <v>0</v>
      </c>
      <c r="K668" s="348">
        <f t="shared" si="10"/>
        <v>0</v>
      </c>
    </row>
    <row r="669" spans="1:11" x14ac:dyDescent="0.25">
      <c r="A669" s="353">
        <v>23552</v>
      </c>
      <c r="B669" s="354">
        <v>14.4</v>
      </c>
      <c r="C669" s="355">
        <v>13</v>
      </c>
      <c r="D669" s="355">
        <v>11</v>
      </c>
      <c r="E669" s="355">
        <v>3</v>
      </c>
      <c r="F669" s="355">
        <v>26</v>
      </c>
      <c r="G669" s="355">
        <v>19</v>
      </c>
      <c r="H669" s="355"/>
      <c r="I669" s="354">
        <v>14.4</v>
      </c>
      <c r="J669" s="352">
        <v>0</v>
      </c>
      <c r="K669" s="348">
        <f t="shared" si="10"/>
        <v>1</v>
      </c>
    </row>
    <row r="670" spans="1:11" x14ac:dyDescent="0.25">
      <c r="A670" s="353">
        <v>23553</v>
      </c>
      <c r="B670" s="354">
        <v>12.4</v>
      </c>
      <c r="C670" s="355">
        <v>19</v>
      </c>
      <c r="D670" s="355">
        <v>16</v>
      </c>
      <c r="E670" s="355">
        <v>13</v>
      </c>
      <c r="F670" s="355">
        <v>8</v>
      </c>
      <c r="G670" s="355">
        <v>6</v>
      </c>
      <c r="H670" s="355"/>
      <c r="I670" s="354">
        <v>12.4</v>
      </c>
      <c r="J670" s="352">
        <v>0</v>
      </c>
      <c r="K670" s="348">
        <f t="shared" si="10"/>
        <v>2</v>
      </c>
    </row>
    <row r="671" spans="1:11" x14ac:dyDescent="0.25">
      <c r="A671" s="353">
        <v>23554</v>
      </c>
      <c r="B671" s="354">
        <v>14.4</v>
      </c>
      <c r="C671" s="355">
        <v>16</v>
      </c>
      <c r="D671" s="355">
        <v>13</v>
      </c>
      <c r="E671" s="355">
        <v>14</v>
      </c>
      <c r="F671" s="355">
        <v>16</v>
      </c>
      <c r="G671" s="355">
        <v>13</v>
      </c>
      <c r="H671" s="355"/>
      <c r="I671" s="354">
        <v>14.4</v>
      </c>
      <c r="J671" s="352">
        <v>0</v>
      </c>
      <c r="K671" s="348">
        <f t="shared" si="10"/>
        <v>0</v>
      </c>
    </row>
    <row r="672" spans="1:11" x14ac:dyDescent="0.25">
      <c r="A672" s="353">
        <v>23555</v>
      </c>
      <c r="B672" s="354">
        <v>11</v>
      </c>
      <c r="C672" s="355">
        <v>10</v>
      </c>
      <c r="D672" s="355">
        <v>11</v>
      </c>
      <c r="E672" s="355">
        <v>13</v>
      </c>
      <c r="F672" s="355">
        <v>11</v>
      </c>
      <c r="G672" s="355">
        <v>10</v>
      </c>
      <c r="H672" s="355"/>
      <c r="I672" s="354">
        <v>11</v>
      </c>
      <c r="J672" s="352">
        <v>0</v>
      </c>
      <c r="K672" s="348">
        <f t="shared" si="10"/>
        <v>0</v>
      </c>
    </row>
    <row r="673" spans="1:11" x14ac:dyDescent="0.25">
      <c r="A673" s="353">
        <v>23556</v>
      </c>
      <c r="B673" s="354">
        <v>25.8</v>
      </c>
      <c r="C673" s="355">
        <v>34</v>
      </c>
      <c r="D673" s="355">
        <v>26</v>
      </c>
      <c r="E673" s="355">
        <v>26</v>
      </c>
      <c r="F673" s="355">
        <v>29</v>
      </c>
      <c r="G673" s="355">
        <v>14</v>
      </c>
      <c r="H673" s="355"/>
      <c r="I673" s="354">
        <v>25.8</v>
      </c>
      <c r="J673" s="352">
        <v>0</v>
      </c>
      <c r="K673" s="348">
        <f t="shared" si="10"/>
        <v>0</v>
      </c>
    </row>
    <row r="674" spans="1:11" x14ac:dyDescent="0.25">
      <c r="A674" s="353">
        <v>23557</v>
      </c>
      <c r="B674" s="354">
        <v>16</v>
      </c>
      <c r="C674" s="355">
        <v>18</v>
      </c>
      <c r="D674" s="355">
        <v>13</v>
      </c>
      <c r="E674" s="355">
        <v>19</v>
      </c>
      <c r="F674" s="355">
        <v>16</v>
      </c>
      <c r="G674" s="355">
        <v>14</v>
      </c>
      <c r="H674" s="355"/>
      <c r="I674" s="354">
        <v>16</v>
      </c>
      <c r="J674" s="352">
        <v>0</v>
      </c>
      <c r="K674" s="348">
        <f t="shared" si="10"/>
        <v>0</v>
      </c>
    </row>
    <row r="675" spans="1:11" x14ac:dyDescent="0.25">
      <c r="A675" s="353">
        <v>23558</v>
      </c>
      <c r="B675" s="354">
        <v>10.199999999999999</v>
      </c>
      <c r="C675" s="355">
        <v>13</v>
      </c>
      <c r="D675" s="355">
        <v>13</v>
      </c>
      <c r="E675" s="355">
        <v>11</v>
      </c>
      <c r="F675" s="355">
        <v>6</v>
      </c>
      <c r="G675" s="355">
        <v>8</v>
      </c>
      <c r="H675" s="355"/>
      <c r="I675" s="354">
        <v>10.199999999999999</v>
      </c>
      <c r="J675" s="352">
        <v>0</v>
      </c>
      <c r="K675" s="348">
        <f t="shared" si="10"/>
        <v>2</v>
      </c>
    </row>
    <row r="676" spans="1:11" x14ac:dyDescent="0.25">
      <c r="A676" s="353">
        <v>23559</v>
      </c>
      <c r="B676" s="354">
        <v>11.6</v>
      </c>
      <c r="C676" s="355">
        <v>11</v>
      </c>
      <c r="D676" s="355">
        <v>13</v>
      </c>
      <c r="E676" s="355">
        <v>13</v>
      </c>
      <c r="F676" s="355">
        <v>10</v>
      </c>
      <c r="G676" s="355">
        <v>11</v>
      </c>
      <c r="H676" s="355"/>
      <c r="I676" s="354">
        <v>11.6</v>
      </c>
      <c r="J676" s="352">
        <v>0</v>
      </c>
      <c r="K676" s="348">
        <f t="shared" si="10"/>
        <v>0</v>
      </c>
    </row>
    <row r="677" spans="1:11" x14ac:dyDescent="0.25">
      <c r="A677" s="353">
        <v>23560</v>
      </c>
      <c r="B677" s="354">
        <v>12.4</v>
      </c>
      <c r="C677" s="355">
        <v>14</v>
      </c>
      <c r="D677" s="355">
        <v>14</v>
      </c>
      <c r="E677" s="355">
        <v>8</v>
      </c>
      <c r="F677" s="355">
        <v>13</v>
      </c>
      <c r="G677" s="355">
        <v>13</v>
      </c>
      <c r="H677" s="355"/>
      <c r="I677" s="354">
        <v>12.4</v>
      </c>
      <c r="J677" s="352">
        <v>0</v>
      </c>
      <c r="K677" s="348">
        <f t="shared" si="10"/>
        <v>1</v>
      </c>
    </row>
    <row r="678" spans="1:11" x14ac:dyDescent="0.25">
      <c r="A678" s="353">
        <v>23561</v>
      </c>
      <c r="B678" s="354">
        <v>11.2</v>
      </c>
      <c r="C678" s="355">
        <v>14</v>
      </c>
      <c r="D678" s="355">
        <v>11</v>
      </c>
      <c r="E678" s="355">
        <v>8</v>
      </c>
      <c r="F678" s="355">
        <v>10</v>
      </c>
      <c r="G678" s="355">
        <v>13</v>
      </c>
      <c r="H678" s="355"/>
      <c r="I678" s="354">
        <v>11.2</v>
      </c>
      <c r="J678" s="352">
        <v>0</v>
      </c>
      <c r="K678" s="348">
        <f t="shared" si="10"/>
        <v>1</v>
      </c>
    </row>
    <row r="679" spans="1:11" x14ac:dyDescent="0.25">
      <c r="A679" s="353">
        <v>23562</v>
      </c>
      <c r="B679" s="354">
        <v>12.4</v>
      </c>
      <c r="C679" s="355">
        <v>18</v>
      </c>
      <c r="D679" s="355">
        <v>13</v>
      </c>
      <c r="E679" s="355">
        <v>10</v>
      </c>
      <c r="F679" s="355">
        <v>10</v>
      </c>
      <c r="G679" s="355">
        <v>11</v>
      </c>
      <c r="H679" s="355"/>
      <c r="I679" s="354">
        <v>12.4</v>
      </c>
      <c r="J679" s="352">
        <v>0</v>
      </c>
      <c r="K679" s="348">
        <f t="shared" si="10"/>
        <v>0</v>
      </c>
    </row>
    <row r="680" spans="1:11" x14ac:dyDescent="0.25">
      <c r="A680" s="353">
        <v>23563</v>
      </c>
      <c r="B680" s="354">
        <v>6</v>
      </c>
      <c r="C680" s="355">
        <v>6</v>
      </c>
      <c r="D680" s="355">
        <v>5</v>
      </c>
      <c r="E680" s="355">
        <v>0</v>
      </c>
      <c r="F680" s="355">
        <v>8</v>
      </c>
      <c r="G680" s="355">
        <v>11</v>
      </c>
      <c r="H680" s="355"/>
      <c r="I680" s="354">
        <v>6</v>
      </c>
      <c r="J680" s="352">
        <v>0</v>
      </c>
      <c r="K680" s="348">
        <f t="shared" si="10"/>
        <v>4</v>
      </c>
    </row>
    <row r="681" spans="1:11" x14ac:dyDescent="0.25">
      <c r="A681" s="353">
        <v>23564</v>
      </c>
      <c r="B681" s="354">
        <v>9</v>
      </c>
      <c r="C681" s="355">
        <v>8</v>
      </c>
      <c r="D681" s="355">
        <v>14</v>
      </c>
      <c r="E681" s="355">
        <v>8</v>
      </c>
      <c r="F681" s="355">
        <v>10</v>
      </c>
      <c r="G681" s="355">
        <v>5</v>
      </c>
      <c r="H681" s="355"/>
      <c r="I681" s="354">
        <v>9</v>
      </c>
      <c r="J681" s="352">
        <v>0</v>
      </c>
      <c r="K681" s="348">
        <f t="shared" si="10"/>
        <v>3</v>
      </c>
    </row>
    <row r="682" spans="1:11" x14ac:dyDescent="0.25">
      <c r="A682" s="353">
        <v>23565</v>
      </c>
      <c r="B682" s="354">
        <v>8.8000000000000007</v>
      </c>
      <c r="C682" s="355">
        <v>6</v>
      </c>
      <c r="D682" s="355">
        <v>11</v>
      </c>
      <c r="E682" s="355">
        <v>16</v>
      </c>
      <c r="F682" s="355">
        <v>5</v>
      </c>
      <c r="G682" s="355">
        <v>6</v>
      </c>
      <c r="H682" s="355"/>
      <c r="I682" s="354">
        <v>8.8000000000000007</v>
      </c>
      <c r="J682" s="352">
        <v>0</v>
      </c>
      <c r="K682" s="348">
        <f t="shared" si="10"/>
        <v>3</v>
      </c>
    </row>
    <row r="683" spans="1:11" x14ac:dyDescent="0.25">
      <c r="A683" s="353">
        <v>23566</v>
      </c>
      <c r="B683" s="354">
        <v>4.5999999999999996</v>
      </c>
      <c r="C683" s="355">
        <v>5</v>
      </c>
      <c r="D683" s="355">
        <v>5</v>
      </c>
      <c r="E683" s="355">
        <v>5</v>
      </c>
      <c r="F683" s="355">
        <v>3</v>
      </c>
      <c r="G683" s="355">
        <v>5</v>
      </c>
      <c r="H683" s="355"/>
      <c r="I683" s="354">
        <v>4.5999999999999996</v>
      </c>
      <c r="J683" s="352">
        <v>0</v>
      </c>
      <c r="K683" s="348">
        <f t="shared" si="10"/>
        <v>5</v>
      </c>
    </row>
    <row r="684" spans="1:11" x14ac:dyDescent="0.25">
      <c r="A684" s="353">
        <v>23567</v>
      </c>
      <c r="B684" s="354">
        <v>17</v>
      </c>
      <c r="C684" s="355">
        <v>14</v>
      </c>
      <c r="D684" s="355">
        <v>8</v>
      </c>
      <c r="E684" s="355">
        <v>19</v>
      </c>
      <c r="F684" s="355">
        <v>21</v>
      </c>
      <c r="G684" s="355">
        <v>23</v>
      </c>
      <c r="H684" s="355"/>
      <c r="I684" s="354">
        <v>17</v>
      </c>
      <c r="J684" s="352">
        <v>0</v>
      </c>
      <c r="K684" s="348">
        <f t="shared" si="10"/>
        <v>1</v>
      </c>
    </row>
    <row r="685" spans="1:11" x14ac:dyDescent="0.25">
      <c r="A685" s="353">
        <v>23568</v>
      </c>
      <c r="B685" s="354">
        <v>26</v>
      </c>
      <c r="C685" s="355">
        <v>29</v>
      </c>
      <c r="D685" s="355">
        <v>32</v>
      </c>
      <c r="E685" s="355">
        <v>24</v>
      </c>
      <c r="F685" s="355">
        <v>27</v>
      </c>
      <c r="G685" s="355">
        <v>18</v>
      </c>
      <c r="H685" s="355"/>
      <c r="I685" s="354">
        <v>26</v>
      </c>
      <c r="J685" s="352">
        <v>0</v>
      </c>
      <c r="K685" s="348">
        <f t="shared" si="10"/>
        <v>0</v>
      </c>
    </row>
    <row r="686" spans="1:11" x14ac:dyDescent="0.25">
      <c r="A686" s="353">
        <v>23569</v>
      </c>
      <c r="B686" s="354">
        <v>10.4</v>
      </c>
      <c r="C686" s="355">
        <v>11</v>
      </c>
      <c r="D686" s="355">
        <v>8</v>
      </c>
      <c r="E686" s="355">
        <v>10</v>
      </c>
      <c r="F686" s="355">
        <v>13</v>
      </c>
      <c r="G686" s="355">
        <v>10</v>
      </c>
      <c r="H686" s="355"/>
      <c r="I686" s="354">
        <v>10.4</v>
      </c>
      <c r="J686" s="352">
        <v>0</v>
      </c>
      <c r="K686" s="348">
        <f t="shared" si="10"/>
        <v>1</v>
      </c>
    </row>
    <row r="687" spans="1:11" x14ac:dyDescent="0.25">
      <c r="A687" s="353">
        <v>23570</v>
      </c>
      <c r="B687" s="354">
        <v>3.8</v>
      </c>
      <c r="C687" s="355">
        <v>0</v>
      </c>
      <c r="D687" s="355">
        <v>3</v>
      </c>
      <c r="E687" s="355">
        <v>5</v>
      </c>
      <c r="F687" s="355">
        <v>6</v>
      </c>
      <c r="G687" s="355">
        <v>5</v>
      </c>
      <c r="H687" s="355"/>
      <c r="I687" s="354">
        <v>3.8</v>
      </c>
      <c r="J687" s="352">
        <v>0</v>
      </c>
      <c r="K687" s="348">
        <f t="shared" si="10"/>
        <v>5</v>
      </c>
    </row>
    <row r="688" spans="1:11" x14ac:dyDescent="0.25">
      <c r="A688" s="353">
        <v>23571</v>
      </c>
      <c r="B688" s="354">
        <v>18.600000000000001</v>
      </c>
      <c r="C688" s="355">
        <v>32</v>
      </c>
      <c r="D688" s="355">
        <v>23</v>
      </c>
      <c r="E688" s="355">
        <v>19</v>
      </c>
      <c r="F688" s="355">
        <v>6</v>
      </c>
      <c r="G688" s="355">
        <v>13</v>
      </c>
      <c r="H688" s="355"/>
      <c r="I688" s="354">
        <v>18.600000000000001</v>
      </c>
      <c r="J688" s="352">
        <v>0</v>
      </c>
      <c r="K688" s="348">
        <f t="shared" si="10"/>
        <v>1</v>
      </c>
    </row>
    <row r="689" spans="1:11" x14ac:dyDescent="0.25">
      <c r="A689" s="353">
        <v>23572</v>
      </c>
      <c r="B689" s="354">
        <v>13</v>
      </c>
      <c r="C689" s="355">
        <v>10</v>
      </c>
      <c r="D689" s="355">
        <v>3</v>
      </c>
      <c r="E689" s="355">
        <v>13</v>
      </c>
      <c r="F689" s="355">
        <v>16</v>
      </c>
      <c r="G689" s="355">
        <v>23</v>
      </c>
      <c r="H689" s="355"/>
      <c r="I689" s="354">
        <v>13</v>
      </c>
      <c r="J689" s="352">
        <v>0</v>
      </c>
      <c r="K689" s="348">
        <f t="shared" si="10"/>
        <v>1</v>
      </c>
    </row>
    <row r="690" spans="1:11" x14ac:dyDescent="0.25">
      <c r="A690" s="353">
        <v>23573</v>
      </c>
      <c r="B690" s="354">
        <v>20</v>
      </c>
      <c r="C690" s="355">
        <v>16</v>
      </c>
      <c r="D690" s="355">
        <v>13</v>
      </c>
      <c r="E690" s="355">
        <v>13</v>
      </c>
      <c r="F690" s="355">
        <v>29</v>
      </c>
      <c r="G690" s="355">
        <v>29</v>
      </c>
      <c r="H690" s="355"/>
      <c r="I690" s="354">
        <v>20</v>
      </c>
      <c r="J690" s="352">
        <v>0</v>
      </c>
      <c r="K690" s="348">
        <f t="shared" si="10"/>
        <v>0</v>
      </c>
    </row>
    <row r="691" spans="1:11" x14ac:dyDescent="0.25">
      <c r="A691" s="353">
        <v>23574</v>
      </c>
      <c r="B691" s="354">
        <v>31.6</v>
      </c>
      <c r="C691" s="355">
        <v>35</v>
      </c>
      <c r="D691" s="355">
        <v>39</v>
      </c>
      <c r="E691" s="355">
        <v>32</v>
      </c>
      <c r="F691" s="355">
        <v>26</v>
      </c>
      <c r="G691" s="355">
        <v>26</v>
      </c>
      <c r="H691" s="355"/>
      <c r="I691" s="354">
        <v>31.6</v>
      </c>
      <c r="J691" s="352">
        <v>0</v>
      </c>
      <c r="K691" s="348">
        <f t="shared" si="10"/>
        <v>0</v>
      </c>
    </row>
    <row r="692" spans="1:11" x14ac:dyDescent="0.25">
      <c r="A692" s="353">
        <v>23575</v>
      </c>
      <c r="B692" s="354">
        <v>8</v>
      </c>
      <c r="C692" s="355">
        <v>10</v>
      </c>
      <c r="D692" s="355">
        <v>10</v>
      </c>
      <c r="E692" s="355">
        <v>5</v>
      </c>
      <c r="F692" s="355">
        <v>5</v>
      </c>
      <c r="G692" s="355">
        <v>10</v>
      </c>
      <c r="H692" s="355"/>
      <c r="I692" s="354">
        <v>8</v>
      </c>
      <c r="J692" s="352">
        <v>0</v>
      </c>
      <c r="K692" s="348">
        <f t="shared" si="10"/>
        <v>2</v>
      </c>
    </row>
    <row r="693" spans="1:11" x14ac:dyDescent="0.25">
      <c r="A693" s="353">
        <v>23576</v>
      </c>
      <c r="B693" s="354">
        <v>12.2</v>
      </c>
      <c r="C693" s="355">
        <v>10</v>
      </c>
      <c r="D693" s="355">
        <v>13</v>
      </c>
      <c r="E693" s="355">
        <v>14</v>
      </c>
      <c r="F693" s="355">
        <v>11</v>
      </c>
      <c r="G693" s="355">
        <v>13</v>
      </c>
      <c r="H693" s="355"/>
      <c r="I693" s="354">
        <v>12.2</v>
      </c>
      <c r="J693" s="352">
        <v>0</v>
      </c>
      <c r="K693" s="348">
        <f t="shared" si="10"/>
        <v>0</v>
      </c>
    </row>
    <row r="694" spans="1:11" x14ac:dyDescent="0.25">
      <c r="A694" s="353">
        <v>23577</v>
      </c>
      <c r="B694" s="354">
        <v>17.8</v>
      </c>
      <c r="C694" s="355">
        <v>29</v>
      </c>
      <c r="D694" s="355">
        <v>24</v>
      </c>
      <c r="E694" s="355">
        <v>19</v>
      </c>
      <c r="F694" s="355">
        <v>6</v>
      </c>
      <c r="G694" s="355">
        <v>11</v>
      </c>
      <c r="H694" s="355"/>
      <c r="I694" s="354">
        <v>17.8</v>
      </c>
      <c r="J694" s="352">
        <v>0</v>
      </c>
      <c r="K694" s="348">
        <f t="shared" si="10"/>
        <v>1</v>
      </c>
    </row>
    <row r="695" spans="1:11" x14ac:dyDescent="0.25">
      <c r="A695" s="353">
        <v>23578</v>
      </c>
      <c r="B695" s="354">
        <v>14.2</v>
      </c>
      <c r="C695" s="355">
        <v>16</v>
      </c>
      <c r="D695" s="355">
        <v>18</v>
      </c>
      <c r="E695" s="355">
        <v>16</v>
      </c>
      <c r="F695" s="355">
        <v>11</v>
      </c>
      <c r="G695" s="355">
        <v>10</v>
      </c>
      <c r="H695" s="355"/>
      <c r="I695" s="354">
        <v>14.2</v>
      </c>
      <c r="J695" s="352">
        <v>0</v>
      </c>
      <c r="K695" s="348">
        <f t="shared" si="10"/>
        <v>0</v>
      </c>
    </row>
    <row r="696" spans="1:11" x14ac:dyDescent="0.25">
      <c r="A696" s="353">
        <v>23579</v>
      </c>
      <c r="B696" s="354">
        <v>23</v>
      </c>
      <c r="C696" s="355">
        <v>40</v>
      </c>
      <c r="D696" s="355">
        <v>23</v>
      </c>
      <c r="E696" s="355">
        <v>23</v>
      </c>
      <c r="F696" s="355">
        <v>16</v>
      </c>
      <c r="G696" s="355">
        <v>13</v>
      </c>
      <c r="H696" s="355"/>
      <c r="I696" s="354">
        <v>23</v>
      </c>
      <c r="J696" s="352">
        <v>0</v>
      </c>
      <c r="K696" s="348">
        <f t="shared" si="10"/>
        <v>0</v>
      </c>
    </row>
    <row r="697" spans="1:11" x14ac:dyDescent="0.25">
      <c r="A697" s="353">
        <v>23580</v>
      </c>
      <c r="B697" s="354">
        <v>7.4</v>
      </c>
      <c r="C697" s="355">
        <v>10</v>
      </c>
      <c r="D697" s="355">
        <v>10</v>
      </c>
      <c r="E697" s="355">
        <v>11</v>
      </c>
      <c r="F697" s="355">
        <v>3</v>
      </c>
      <c r="G697" s="355">
        <v>3</v>
      </c>
      <c r="H697" s="355"/>
      <c r="I697" s="354">
        <v>7.4</v>
      </c>
      <c r="J697" s="352">
        <v>0</v>
      </c>
      <c r="K697" s="348">
        <f t="shared" si="10"/>
        <v>2</v>
      </c>
    </row>
    <row r="698" spans="1:11" x14ac:dyDescent="0.25">
      <c r="A698" s="353">
        <v>23581</v>
      </c>
      <c r="B698" s="354">
        <v>15.8</v>
      </c>
      <c r="C698" s="355">
        <v>11</v>
      </c>
      <c r="D698" s="355">
        <v>13</v>
      </c>
      <c r="E698" s="355">
        <v>10</v>
      </c>
      <c r="F698" s="355">
        <v>24</v>
      </c>
      <c r="G698" s="355">
        <v>21</v>
      </c>
      <c r="H698" s="355"/>
      <c r="I698" s="354">
        <v>15.8</v>
      </c>
      <c r="J698" s="352">
        <v>0</v>
      </c>
      <c r="K698" s="348">
        <f t="shared" si="10"/>
        <v>0</v>
      </c>
    </row>
    <row r="699" spans="1:11" x14ac:dyDescent="0.25">
      <c r="A699" s="353">
        <v>23582</v>
      </c>
      <c r="B699" s="354">
        <v>11.2</v>
      </c>
      <c r="C699" s="355">
        <v>18</v>
      </c>
      <c r="D699" s="355">
        <v>14</v>
      </c>
      <c r="E699" s="355">
        <v>11</v>
      </c>
      <c r="F699" s="355">
        <v>8</v>
      </c>
      <c r="G699" s="355">
        <v>5</v>
      </c>
      <c r="H699" s="355"/>
      <c r="I699" s="354">
        <v>11.2</v>
      </c>
      <c r="J699" s="352">
        <v>0</v>
      </c>
      <c r="K699" s="348">
        <f t="shared" si="10"/>
        <v>2</v>
      </c>
    </row>
    <row r="700" spans="1:11" x14ac:dyDescent="0.25">
      <c r="A700" s="353">
        <v>23583</v>
      </c>
      <c r="B700" s="354">
        <v>8.4</v>
      </c>
      <c r="C700" s="355">
        <v>10</v>
      </c>
      <c r="D700" s="355">
        <v>8</v>
      </c>
      <c r="E700" s="355">
        <v>8</v>
      </c>
      <c r="F700" s="355">
        <v>8</v>
      </c>
      <c r="G700" s="355">
        <v>8</v>
      </c>
      <c r="H700" s="355"/>
      <c r="I700" s="354">
        <v>8.4</v>
      </c>
      <c r="J700" s="352">
        <v>0</v>
      </c>
      <c r="K700" s="348">
        <f t="shared" si="10"/>
        <v>4</v>
      </c>
    </row>
    <row r="701" spans="1:11" x14ac:dyDescent="0.25">
      <c r="A701" s="353">
        <v>23584</v>
      </c>
      <c r="B701" s="354">
        <v>12</v>
      </c>
      <c r="C701" s="355">
        <v>8</v>
      </c>
      <c r="D701" s="355">
        <v>10</v>
      </c>
      <c r="E701" s="355">
        <v>10</v>
      </c>
      <c r="F701" s="355">
        <v>16</v>
      </c>
      <c r="G701" s="355">
        <v>16</v>
      </c>
      <c r="H701" s="355"/>
      <c r="I701" s="354">
        <v>12</v>
      </c>
      <c r="J701" s="352">
        <v>0</v>
      </c>
      <c r="K701" s="348">
        <f t="shared" si="10"/>
        <v>1</v>
      </c>
    </row>
    <row r="702" spans="1:11" x14ac:dyDescent="0.25">
      <c r="A702" s="353">
        <v>23585</v>
      </c>
      <c r="B702" s="354">
        <v>8</v>
      </c>
      <c r="C702" s="355">
        <v>8</v>
      </c>
      <c r="D702" s="355">
        <v>8</v>
      </c>
      <c r="E702" s="355">
        <v>8</v>
      </c>
      <c r="F702" s="355">
        <v>8</v>
      </c>
      <c r="G702" s="355">
        <v>8</v>
      </c>
      <c r="H702" s="355"/>
      <c r="I702" s="354">
        <v>8</v>
      </c>
      <c r="J702" s="352">
        <v>0</v>
      </c>
      <c r="K702" s="348">
        <f t="shared" si="10"/>
        <v>5</v>
      </c>
    </row>
    <row r="703" spans="1:11" x14ac:dyDescent="0.25">
      <c r="A703" s="353">
        <v>23586</v>
      </c>
      <c r="B703" s="354">
        <v>5.8</v>
      </c>
      <c r="C703" s="355">
        <v>6</v>
      </c>
      <c r="D703" s="355">
        <v>5</v>
      </c>
      <c r="E703" s="355">
        <v>6</v>
      </c>
      <c r="F703" s="355">
        <v>6</v>
      </c>
      <c r="G703" s="355">
        <v>6</v>
      </c>
      <c r="H703" s="355"/>
      <c r="I703" s="354">
        <v>5.8</v>
      </c>
      <c r="J703" s="352">
        <v>0</v>
      </c>
      <c r="K703" s="348">
        <f t="shared" si="10"/>
        <v>5</v>
      </c>
    </row>
    <row r="704" spans="1:11" x14ac:dyDescent="0.25">
      <c r="A704" s="353">
        <v>23587</v>
      </c>
      <c r="B704" s="354">
        <v>10</v>
      </c>
      <c r="C704" s="355">
        <v>11</v>
      </c>
      <c r="D704" s="355">
        <v>11</v>
      </c>
      <c r="E704" s="355">
        <v>14</v>
      </c>
      <c r="F704" s="355">
        <v>8</v>
      </c>
      <c r="G704" s="355">
        <v>6</v>
      </c>
      <c r="H704" s="355"/>
      <c r="I704" s="354">
        <v>10</v>
      </c>
      <c r="J704" s="352">
        <v>0</v>
      </c>
      <c r="K704" s="348">
        <f t="shared" si="10"/>
        <v>2</v>
      </c>
    </row>
    <row r="705" spans="1:11" x14ac:dyDescent="0.25">
      <c r="A705" s="353">
        <v>23588</v>
      </c>
      <c r="B705" s="354">
        <v>11.2</v>
      </c>
      <c r="C705" s="355">
        <v>10</v>
      </c>
      <c r="D705" s="355">
        <v>13</v>
      </c>
      <c r="E705" s="355">
        <v>11</v>
      </c>
      <c r="F705" s="355">
        <v>11</v>
      </c>
      <c r="G705" s="355">
        <v>11</v>
      </c>
      <c r="H705" s="355"/>
      <c r="I705" s="354">
        <v>11.2</v>
      </c>
      <c r="J705" s="352">
        <v>0</v>
      </c>
      <c r="K705" s="348">
        <f t="shared" si="10"/>
        <v>0</v>
      </c>
    </row>
    <row r="706" spans="1:11" x14ac:dyDescent="0.25">
      <c r="A706" s="353">
        <v>23589</v>
      </c>
      <c r="B706" s="354">
        <v>10.4</v>
      </c>
      <c r="C706" s="355">
        <v>8</v>
      </c>
      <c r="D706" s="355">
        <v>10</v>
      </c>
      <c r="E706" s="355">
        <v>10</v>
      </c>
      <c r="F706" s="355">
        <v>10</v>
      </c>
      <c r="G706" s="355">
        <v>14</v>
      </c>
      <c r="H706" s="355"/>
      <c r="I706" s="354">
        <v>10.4</v>
      </c>
      <c r="J706" s="352">
        <v>0</v>
      </c>
      <c r="K706" s="348">
        <f t="shared" si="10"/>
        <v>1</v>
      </c>
    </row>
    <row r="707" spans="1:11" x14ac:dyDescent="0.25">
      <c r="A707" s="353">
        <v>23590</v>
      </c>
      <c r="B707" s="354">
        <v>7.8</v>
      </c>
      <c r="C707" s="355">
        <v>10</v>
      </c>
      <c r="D707" s="355">
        <v>10</v>
      </c>
      <c r="E707" s="355">
        <v>8</v>
      </c>
      <c r="F707" s="355">
        <v>5</v>
      </c>
      <c r="G707" s="355">
        <v>6</v>
      </c>
      <c r="H707" s="355"/>
      <c r="I707" s="354">
        <v>7.8</v>
      </c>
      <c r="J707" s="352">
        <v>0</v>
      </c>
      <c r="K707" s="348">
        <f t="shared" ref="K707:K770" si="11">COUNTIF(C707:G707,"&lt;="&amp;IRR_MAXWIND)</f>
        <v>3</v>
      </c>
    </row>
    <row r="708" spans="1:11" x14ac:dyDescent="0.25">
      <c r="A708" s="353">
        <v>23591</v>
      </c>
      <c r="B708" s="354">
        <v>16</v>
      </c>
      <c r="C708" s="355">
        <v>19</v>
      </c>
      <c r="D708" s="355">
        <v>16</v>
      </c>
      <c r="E708" s="355">
        <v>14</v>
      </c>
      <c r="F708" s="355">
        <v>5</v>
      </c>
      <c r="G708" s="355">
        <v>26</v>
      </c>
      <c r="H708" s="355"/>
      <c r="I708" s="354">
        <v>16</v>
      </c>
      <c r="J708" s="352">
        <v>0</v>
      </c>
      <c r="K708" s="348">
        <f t="shared" si="11"/>
        <v>1</v>
      </c>
    </row>
    <row r="709" spans="1:11" x14ac:dyDescent="0.25">
      <c r="A709" s="353">
        <v>23592</v>
      </c>
      <c r="B709" s="354">
        <v>4.4000000000000004</v>
      </c>
      <c r="C709" s="355">
        <v>3</v>
      </c>
      <c r="D709" s="355">
        <v>3</v>
      </c>
      <c r="E709" s="355">
        <v>10</v>
      </c>
      <c r="F709" s="355">
        <v>3</v>
      </c>
      <c r="G709" s="355">
        <v>3</v>
      </c>
      <c r="H709" s="355"/>
      <c r="I709" s="354">
        <v>4.4000000000000004</v>
      </c>
      <c r="J709" s="352">
        <v>0</v>
      </c>
      <c r="K709" s="348">
        <f t="shared" si="11"/>
        <v>4</v>
      </c>
    </row>
    <row r="710" spans="1:11" x14ac:dyDescent="0.25">
      <c r="A710" s="353">
        <v>23593</v>
      </c>
      <c r="B710" s="354">
        <v>11.6</v>
      </c>
      <c r="C710" s="355">
        <v>13</v>
      </c>
      <c r="D710" s="355">
        <v>8</v>
      </c>
      <c r="E710" s="355">
        <v>10</v>
      </c>
      <c r="F710" s="355">
        <v>8</v>
      </c>
      <c r="G710" s="355">
        <v>19</v>
      </c>
      <c r="H710" s="355"/>
      <c r="I710" s="354">
        <v>11.6</v>
      </c>
      <c r="J710" s="352">
        <v>0</v>
      </c>
      <c r="K710" s="348">
        <f t="shared" si="11"/>
        <v>2</v>
      </c>
    </row>
    <row r="711" spans="1:11" x14ac:dyDescent="0.25">
      <c r="A711" s="353">
        <v>23594</v>
      </c>
      <c r="B711" s="354">
        <v>25.8</v>
      </c>
      <c r="C711" s="355">
        <v>35</v>
      </c>
      <c r="D711" s="355">
        <v>26</v>
      </c>
      <c r="E711" s="355">
        <v>24</v>
      </c>
      <c r="F711" s="355">
        <v>18</v>
      </c>
      <c r="G711" s="355">
        <v>26</v>
      </c>
      <c r="H711" s="355"/>
      <c r="I711" s="354">
        <v>25.8</v>
      </c>
      <c r="J711" s="352">
        <v>0</v>
      </c>
      <c r="K711" s="348">
        <f t="shared" si="11"/>
        <v>0</v>
      </c>
    </row>
    <row r="712" spans="1:11" x14ac:dyDescent="0.25">
      <c r="A712" s="353">
        <v>23595</v>
      </c>
      <c r="B712" s="354">
        <v>8.6</v>
      </c>
      <c r="C712" s="355">
        <v>16</v>
      </c>
      <c r="D712" s="355">
        <v>6</v>
      </c>
      <c r="E712" s="355">
        <v>6</v>
      </c>
      <c r="F712" s="355">
        <v>5</v>
      </c>
      <c r="G712" s="355">
        <v>10</v>
      </c>
      <c r="H712" s="355"/>
      <c r="I712" s="354">
        <v>8.6</v>
      </c>
      <c r="J712" s="352">
        <v>0</v>
      </c>
      <c r="K712" s="348">
        <f t="shared" si="11"/>
        <v>3</v>
      </c>
    </row>
    <row r="713" spans="1:11" x14ac:dyDescent="0.25">
      <c r="A713" s="353">
        <v>23596</v>
      </c>
      <c r="B713" s="354">
        <v>8.8000000000000007</v>
      </c>
      <c r="C713" s="355">
        <v>14</v>
      </c>
      <c r="D713" s="355">
        <v>6</v>
      </c>
      <c r="E713" s="355">
        <v>8</v>
      </c>
      <c r="F713" s="355">
        <v>8</v>
      </c>
      <c r="G713" s="355">
        <v>8</v>
      </c>
      <c r="H713" s="355"/>
      <c r="I713" s="354">
        <v>8.8000000000000007</v>
      </c>
      <c r="J713" s="352">
        <v>0</v>
      </c>
      <c r="K713" s="348">
        <f t="shared" si="11"/>
        <v>4</v>
      </c>
    </row>
    <row r="714" spans="1:11" x14ac:dyDescent="0.25">
      <c r="A714" s="353">
        <v>23597</v>
      </c>
      <c r="B714" s="354">
        <v>16.399999999999999</v>
      </c>
      <c r="C714" s="355">
        <v>8</v>
      </c>
      <c r="D714" s="355">
        <v>8</v>
      </c>
      <c r="E714" s="355">
        <v>13</v>
      </c>
      <c r="F714" s="355">
        <v>26</v>
      </c>
      <c r="G714" s="355">
        <v>27</v>
      </c>
      <c r="H714" s="355"/>
      <c r="I714" s="354">
        <v>16.399999999999999</v>
      </c>
      <c r="J714" s="352">
        <v>0</v>
      </c>
      <c r="K714" s="348">
        <f t="shared" si="11"/>
        <v>2</v>
      </c>
    </row>
    <row r="715" spans="1:11" x14ac:dyDescent="0.25">
      <c r="A715" s="353">
        <v>23598</v>
      </c>
      <c r="B715" s="354">
        <v>11.2</v>
      </c>
      <c r="C715" s="355">
        <v>13</v>
      </c>
      <c r="D715" s="355">
        <v>16</v>
      </c>
      <c r="E715" s="355">
        <v>16</v>
      </c>
      <c r="F715" s="355">
        <v>11</v>
      </c>
      <c r="G715" s="355">
        <v>0</v>
      </c>
      <c r="H715" s="355"/>
      <c r="I715" s="354">
        <v>11.2</v>
      </c>
      <c r="J715" s="352">
        <v>0</v>
      </c>
      <c r="K715" s="348">
        <f t="shared" si="11"/>
        <v>1</v>
      </c>
    </row>
    <row r="716" spans="1:11" x14ac:dyDescent="0.25">
      <c r="A716" s="353">
        <v>23599</v>
      </c>
      <c r="B716" s="354">
        <v>20.2</v>
      </c>
      <c r="C716" s="355">
        <v>23</v>
      </c>
      <c r="D716" s="355">
        <v>23</v>
      </c>
      <c r="E716" s="355">
        <v>16</v>
      </c>
      <c r="F716" s="355">
        <v>16</v>
      </c>
      <c r="G716" s="355">
        <v>23</v>
      </c>
      <c r="H716" s="355"/>
      <c r="I716" s="354">
        <v>20.2</v>
      </c>
      <c r="J716" s="352">
        <v>0</v>
      </c>
      <c r="K716" s="348">
        <f t="shared" si="11"/>
        <v>0</v>
      </c>
    </row>
    <row r="717" spans="1:11" x14ac:dyDescent="0.25">
      <c r="A717" s="353">
        <v>23600</v>
      </c>
      <c r="B717" s="354">
        <v>6.6</v>
      </c>
      <c r="C717" s="355">
        <v>10</v>
      </c>
      <c r="D717" s="355">
        <v>5</v>
      </c>
      <c r="E717" s="355">
        <v>8</v>
      </c>
      <c r="F717" s="355">
        <v>5</v>
      </c>
      <c r="G717" s="355">
        <v>5</v>
      </c>
      <c r="H717" s="355"/>
      <c r="I717" s="354">
        <v>6.6</v>
      </c>
      <c r="J717" s="352">
        <v>0</v>
      </c>
      <c r="K717" s="348">
        <f t="shared" si="11"/>
        <v>4</v>
      </c>
    </row>
    <row r="718" spans="1:11" x14ac:dyDescent="0.25">
      <c r="A718" s="353">
        <v>23601</v>
      </c>
      <c r="B718" s="354">
        <v>11.2</v>
      </c>
      <c r="C718" s="355">
        <v>10</v>
      </c>
      <c r="D718" s="355">
        <v>10</v>
      </c>
      <c r="E718" s="355">
        <v>10</v>
      </c>
      <c r="F718" s="355">
        <v>13</v>
      </c>
      <c r="G718" s="355">
        <v>13</v>
      </c>
      <c r="H718" s="355"/>
      <c r="I718" s="354">
        <v>11.2</v>
      </c>
      <c r="J718" s="352">
        <v>0</v>
      </c>
      <c r="K718" s="348">
        <f t="shared" si="11"/>
        <v>0</v>
      </c>
    </row>
    <row r="719" spans="1:11" x14ac:dyDescent="0.25">
      <c r="A719" s="353">
        <v>23602</v>
      </c>
      <c r="B719" s="354">
        <v>6.6</v>
      </c>
      <c r="C719" s="355">
        <v>6</v>
      </c>
      <c r="D719" s="355">
        <v>5</v>
      </c>
      <c r="E719" s="355">
        <v>6</v>
      </c>
      <c r="F719" s="355">
        <v>6</v>
      </c>
      <c r="G719" s="355">
        <v>10</v>
      </c>
      <c r="H719" s="355"/>
      <c r="I719" s="354">
        <v>6.6</v>
      </c>
      <c r="J719" s="352">
        <v>0</v>
      </c>
      <c r="K719" s="348">
        <f t="shared" si="11"/>
        <v>4</v>
      </c>
    </row>
    <row r="720" spans="1:11" x14ac:dyDescent="0.25">
      <c r="A720" s="353">
        <v>23603</v>
      </c>
      <c r="B720" s="354">
        <v>8.4</v>
      </c>
      <c r="C720" s="355">
        <v>13</v>
      </c>
      <c r="D720" s="355">
        <v>13</v>
      </c>
      <c r="E720" s="355">
        <v>0</v>
      </c>
      <c r="F720" s="355">
        <v>10</v>
      </c>
      <c r="G720" s="355">
        <v>6</v>
      </c>
      <c r="H720" s="355"/>
      <c r="I720" s="354">
        <v>8.4</v>
      </c>
      <c r="J720" s="352">
        <v>0</v>
      </c>
      <c r="K720" s="348">
        <f t="shared" si="11"/>
        <v>2</v>
      </c>
    </row>
    <row r="721" spans="1:11" x14ac:dyDescent="0.25">
      <c r="A721" s="353">
        <v>23604</v>
      </c>
      <c r="B721" s="354">
        <v>8.1999999999999993</v>
      </c>
      <c r="C721" s="355">
        <v>10</v>
      </c>
      <c r="D721" s="355">
        <v>13</v>
      </c>
      <c r="E721" s="355">
        <v>6</v>
      </c>
      <c r="F721" s="355">
        <v>6</v>
      </c>
      <c r="G721" s="355">
        <v>6</v>
      </c>
      <c r="H721" s="355"/>
      <c r="I721" s="354">
        <v>8.1999999999999993</v>
      </c>
      <c r="J721" s="352">
        <v>0</v>
      </c>
      <c r="K721" s="348">
        <f t="shared" si="11"/>
        <v>3</v>
      </c>
    </row>
    <row r="722" spans="1:11" x14ac:dyDescent="0.25">
      <c r="A722" s="353">
        <v>23605</v>
      </c>
      <c r="B722" s="354">
        <v>8.6</v>
      </c>
      <c r="C722" s="355">
        <v>11</v>
      </c>
      <c r="D722" s="355">
        <v>11</v>
      </c>
      <c r="E722" s="355">
        <v>10</v>
      </c>
      <c r="F722" s="355">
        <v>5</v>
      </c>
      <c r="G722" s="355">
        <v>6</v>
      </c>
      <c r="H722" s="355"/>
      <c r="I722" s="354">
        <v>8.6</v>
      </c>
      <c r="J722" s="352">
        <v>0</v>
      </c>
      <c r="K722" s="348">
        <f t="shared" si="11"/>
        <v>2</v>
      </c>
    </row>
    <row r="723" spans="1:11" x14ac:dyDescent="0.25">
      <c r="A723" s="353">
        <v>23606</v>
      </c>
      <c r="B723" s="354">
        <v>10</v>
      </c>
      <c r="C723" s="355">
        <v>6</v>
      </c>
      <c r="D723" s="355">
        <v>13</v>
      </c>
      <c r="E723" s="355">
        <v>10</v>
      </c>
      <c r="F723" s="355">
        <v>8</v>
      </c>
      <c r="G723" s="355">
        <v>13</v>
      </c>
      <c r="H723" s="355"/>
      <c r="I723" s="354">
        <v>10</v>
      </c>
      <c r="J723" s="352">
        <v>0</v>
      </c>
      <c r="K723" s="348">
        <f t="shared" si="11"/>
        <v>2</v>
      </c>
    </row>
    <row r="724" spans="1:11" x14ac:dyDescent="0.25">
      <c r="A724" s="353">
        <v>23607</v>
      </c>
      <c r="B724" s="354">
        <v>7.6</v>
      </c>
      <c r="C724" s="355">
        <v>3</v>
      </c>
      <c r="D724" s="355">
        <v>3</v>
      </c>
      <c r="E724" s="355">
        <v>11</v>
      </c>
      <c r="F724" s="355">
        <v>8</v>
      </c>
      <c r="G724" s="355">
        <v>13</v>
      </c>
      <c r="H724" s="355"/>
      <c r="I724" s="354">
        <v>7.6</v>
      </c>
      <c r="J724" s="352">
        <v>0</v>
      </c>
      <c r="K724" s="348">
        <f t="shared" si="11"/>
        <v>3</v>
      </c>
    </row>
    <row r="725" spans="1:11" x14ac:dyDescent="0.25">
      <c r="A725" s="353">
        <v>23608</v>
      </c>
      <c r="B725" s="354">
        <v>14.4</v>
      </c>
      <c r="C725" s="355">
        <v>23</v>
      </c>
      <c r="D725" s="355">
        <v>18</v>
      </c>
      <c r="E725" s="355">
        <v>10</v>
      </c>
      <c r="F725" s="355">
        <v>10</v>
      </c>
      <c r="G725" s="355">
        <v>11</v>
      </c>
      <c r="H725" s="355"/>
      <c r="I725" s="354">
        <v>14.4</v>
      </c>
      <c r="J725" s="352">
        <v>0</v>
      </c>
      <c r="K725" s="348">
        <f t="shared" si="11"/>
        <v>0</v>
      </c>
    </row>
    <row r="726" spans="1:11" x14ac:dyDescent="0.25">
      <c r="A726" s="353">
        <v>23609</v>
      </c>
      <c r="B726" s="354">
        <v>14.8</v>
      </c>
      <c r="C726" s="355">
        <v>13</v>
      </c>
      <c r="D726" s="355">
        <v>13</v>
      </c>
      <c r="E726" s="355">
        <v>16</v>
      </c>
      <c r="F726" s="355">
        <v>16</v>
      </c>
      <c r="G726" s="355">
        <v>16</v>
      </c>
      <c r="H726" s="355"/>
      <c r="I726" s="354">
        <v>14.8</v>
      </c>
      <c r="J726" s="352">
        <v>0</v>
      </c>
      <c r="K726" s="348">
        <f t="shared" si="11"/>
        <v>0</v>
      </c>
    </row>
    <row r="727" spans="1:11" x14ac:dyDescent="0.25">
      <c r="A727" s="353">
        <v>23610</v>
      </c>
      <c r="B727" s="354">
        <v>12.6</v>
      </c>
      <c r="C727" s="355">
        <v>16</v>
      </c>
      <c r="D727" s="355">
        <v>10</v>
      </c>
      <c r="E727" s="355">
        <v>13</v>
      </c>
      <c r="F727" s="355">
        <v>11</v>
      </c>
      <c r="G727" s="355">
        <v>13</v>
      </c>
      <c r="H727" s="355"/>
      <c r="I727" s="354">
        <v>12.6</v>
      </c>
      <c r="J727" s="352">
        <v>0</v>
      </c>
      <c r="K727" s="348">
        <f t="shared" si="11"/>
        <v>0</v>
      </c>
    </row>
    <row r="728" spans="1:11" x14ac:dyDescent="0.25">
      <c r="A728" s="353">
        <v>23611</v>
      </c>
      <c r="B728" s="354">
        <v>17.2</v>
      </c>
      <c r="C728" s="355">
        <v>19</v>
      </c>
      <c r="D728" s="355">
        <v>19</v>
      </c>
      <c r="E728" s="355">
        <v>16</v>
      </c>
      <c r="F728" s="355">
        <v>19</v>
      </c>
      <c r="G728" s="355">
        <v>13</v>
      </c>
      <c r="H728" s="355"/>
      <c r="I728" s="354">
        <v>17.2</v>
      </c>
      <c r="J728" s="352">
        <v>0</v>
      </c>
      <c r="K728" s="348">
        <f t="shared" si="11"/>
        <v>0</v>
      </c>
    </row>
    <row r="729" spans="1:11" x14ac:dyDescent="0.25">
      <c r="A729" s="353">
        <v>23612</v>
      </c>
      <c r="B729" s="354">
        <v>18.399999999999999</v>
      </c>
      <c r="C729" s="355">
        <v>23</v>
      </c>
      <c r="D729" s="355">
        <v>24</v>
      </c>
      <c r="E729" s="355">
        <v>11</v>
      </c>
      <c r="F729" s="355">
        <v>16</v>
      </c>
      <c r="G729" s="355">
        <v>18</v>
      </c>
      <c r="H729" s="355"/>
      <c r="I729" s="354">
        <v>18.399999999999999</v>
      </c>
      <c r="J729" s="352">
        <v>0</v>
      </c>
      <c r="K729" s="348">
        <f t="shared" si="11"/>
        <v>0</v>
      </c>
    </row>
    <row r="730" spans="1:11" x14ac:dyDescent="0.25">
      <c r="A730" s="353">
        <v>23613</v>
      </c>
      <c r="B730" s="354">
        <v>13</v>
      </c>
      <c r="C730" s="355">
        <v>23</v>
      </c>
      <c r="D730" s="355">
        <v>16</v>
      </c>
      <c r="E730" s="355">
        <v>14</v>
      </c>
      <c r="F730" s="355">
        <v>6</v>
      </c>
      <c r="G730" s="355">
        <v>6</v>
      </c>
      <c r="H730" s="355"/>
      <c r="I730" s="354">
        <v>13</v>
      </c>
      <c r="J730" s="352">
        <v>0</v>
      </c>
      <c r="K730" s="348">
        <f t="shared" si="11"/>
        <v>2</v>
      </c>
    </row>
    <row r="731" spans="1:11" x14ac:dyDescent="0.25">
      <c r="A731" s="353">
        <v>23614</v>
      </c>
      <c r="B731" s="354">
        <v>13.2</v>
      </c>
      <c r="C731" s="355">
        <v>10</v>
      </c>
      <c r="D731" s="355">
        <v>11</v>
      </c>
      <c r="E731" s="355">
        <v>13</v>
      </c>
      <c r="F731" s="355">
        <v>16</v>
      </c>
      <c r="G731" s="355">
        <v>16</v>
      </c>
      <c r="H731" s="355"/>
      <c r="I731" s="354">
        <v>13.2</v>
      </c>
      <c r="J731" s="352">
        <v>0</v>
      </c>
      <c r="K731" s="348">
        <f t="shared" si="11"/>
        <v>0</v>
      </c>
    </row>
    <row r="732" spans="1:11" x14ac:dyDescent="0.25">
      <c r="A732" s="353">
        <v>23615</v>
      </c>
      <c r="B732" s="354">
        <v>28.4</v>
      </c>
      <c r="C732" s="355">
        <v>27</v>
      </c>
      <c r="D732" s="355">
        <v>32</v>
      </c>
      <c r="E732" s="355">
        <v>32</v>
      </c>
      <c r="F732" s="355">
        <v>27</v>
      </c>
      <c r="G732" s="355">
        <v>24</v>
      </c>
      <c r="H732" s="355"/>
      <c r="I732" s="354">
        <v>28.4</v>
      </c>
      <c r="J732" s="352">
        <v>0</v>
      </c>
      <c r="K732" s="348">
        <f t="shared" si="11"/>
        <v>0</v>
      </c>
    </row>
    <row r="733" spans="1:11" x14ac:dyDescent="0.25">
      <c r="A733" s="353">
        <v>23616</v>
      </c>
      <c r="B733" s="354">
        <v>12.4</v>
      </c>
      <c r="C733" s="355">
        <v>5</v>
      </c>
      <c r="D733" s="355">
        <v>10</v>
      </c>
      <c r="E733" s="355">
        <v>16</v>
      </c>
      <c r="F733" s="355">
        <v>18</v>
      </c>
      <c r="G733" s="355">
        <v>13</v>
      </c>
      <c r="H733" s="355"/>
      <c r="I733" s="354">
        <v>12.4</v>
      </c>
      <c r="J733" s="352">
        <v>0</v>
      </c>
      <c r="K733" s="348">
        <f t="shared" si="11"/>
        <v>1</v>
      </c>
    </row>
    <row r="734" spans="1:11" x14ac:dyDescent="0.25">
      <c r="A734" s="353">
        <v>23617</v>
      </c>
      <c r="B734" s="354">
        <v>32</v>
      </c>
      <c r="C734" s="355">
        <v>35</v>
      </c>
      <c r="D734" s="355">
        <v>32</v>
      </c>
      <c r="E734" s="355">
        <v>29</v>
      </c>
      <c r="F734" s="355">
        <v>32</v>
      </c>
      <c r="G734" s="355">
        <v>32</v>
      </c>
      <c r="H734" s="355"/>
      <c r="I734" s="354">
        <v>32</v>
      </c>
      <c r="J734" s="352">
        <v>0</v>
      </c>
      <c r="K734" s="348">
        <f t="shared" si="11"/>
        <v>0</v>
      </c>
    </row>
    <row r="735" spans="1:11" x14ac:dyDescent="0.25">
      <c r="A735" s="353">
        <v>23618</v>
      </c>
      <c r="B735" s="354">
        <v>8.4</v>
      </c>
      <c r="C735" s="355">
        <v>5</v>
      </c>
      <c r="D735" s="355">
        <v>6</v>
      </c>
      <c r="E735" s="355">
        <v>10</v>
      </c>
      <c r="F735" s="355">
        <v>8</v>
      </c>
      <c r="G735" s="355">
        <v>13</v>
      </c>
      <c r="H735" s="355"/>
      <c r="I735" s="354">
        <v>8.4</v>
      </c>
      <c r="J735" s="352">
        <v>0</v>
      </c>
      <c r="K735" s="348">
        <f t="shared" si="11"/>
        <v>3</v>
      </c>
    </row>
    <row r="736" spans="1:11" x14ac:dyDescent="0.25">
      <c r="A736" s="353">
        <v>23619</v>
      </c>
      <c r="B736" s="354">
        <v>16.600000000000001</v>
      </c>
      <c r="C736" s="355">
        <v>19</v>
      </c>
      <c r="D736" s="355">
        <v>19</v>
      </c>
      <c r="E736" s="355">
        <v>16</v>
      </c>
      <c r="F736" s="355">
        <v>16</v>
      </c>
      <c r="G736" s="355">
        <v>13</v>
      </c>
      <c r="H736" s="355"/>
      <c r="I736" s="354">
        <v>16.600000000000001</v>
      </c>
      <c r="J736" s="352">
        <v>0</v>
      </c>
      <c r="K736" s="348">
        <f t="shared" si="11"/>
        <v>0</v>
      </c>
    </row>
    <row r="737" spans="1:11" x14ac:dyDescent="0.25">
      <c r="A737" s="353">
        <v>23620</v>
      </c>
      <c r="B737" s="354">
        <v>25.2</v>
      </c>
      <c r="C737" s="355">
        <v>29</v>
      </c>
      <c r="D737" s="355">
        <v>29</v>
      </c>
      <c r="E737" s="355">
        <v>26</v>
      </c>
      <c r="F737" s="355">
        <v>23</v>
      </c>
      <c r="G737" s="355">
        <v>19</v>
      </c>
      <c r="H737" s="355"/>
      <c r="I737" s="354">
        <v>25.2</v>
      </c>
      <c r="J737" s="352">
        <v>0</v>
      </c>
      <c r="K737" s="348">
        <f t="shared" si="11"/>
        <v>0</v>
      </c>
    </row>
    <row r="738" spans="1:11" x14ac:dyDescent="0.25">
      <c r="A738" s="353">
        <v>23621</v>
      </c>
      <c r="B738" s="354">
        <v>3.8</v>
      </c>
      <c r="C738" s="355">
        <v>10</v>
      </c>
      <c r="D738" s="355">
        <v>6</v>
      </c>
      <c r="E738" s="355">
        <v>3</v>
      </c>
      <c r="F738" s="355">
        <v>0</v>
      </c>
      <c r="G738" s="355">
        <v>0</v>
      </c>
      <c r="H738" s="355"/>
      <c r="I738" s="354">
        <v>3.8</v>
      </c>
      <c r="J738" s="352">
        <v>0</v>
      </c>
      <c r="K738" s="348">
        <f t="shared" si="11"/>
        <v>4</v>
      </c>
    </row>
    <row r="739" spans="1:11" x14ac:dyDescent="0.25">
      <c r="A739" s="353">
        <v>23622</v>
      </c>
      <c r="B739" s="354">
        <v>17.8</v>
      </c>
      <c r="C739" s="355">
        <v>6</v>
      </c>
      <c r="D739" s="355">
        <v>13</v>
      </c>
      <c r="E739" s="355">
        <v>18</v>
      </c>
      <c r="F739" s="355">
        <v>23</v>
      </c>
      <c r="G739" s="355">
        <v>29</v>
      </c>
      <c r="H739" s="355"/>
      <c r="I739" s="354">
        <v>17.8</v>
      </c>
      <c r="J739" s="352">
        <v>0</v>
      </c>
      <c r="K739" s="348">
        <f t="shared" si="11"/>
        <v>1</v>
      </c>
    </row>
    <row r="740" spans="1:11" x14ac:dyDescent="0.25">
      <c r="A740" s="353">
        <v>23623</v>
      </c>
      <c r="B740" s="354">
        <v>36.4</v>
      </c>
      <c r="C740" s="355">
        <v>32</v>
      </c>
      <c r="D740" s="355">
        <v>39</v>
      </c>
      <c r="E740" s="355">
        <v>32</v>
      </c>
      <c r="F740" s="355">
        <v>40</v>
      </c>
      <c r="G740" s="355">
        <v>39</v>
      </c>
      <c r="H740" s="355"/>
      <c r="I740" s="354">
        <v>36.4</v>
      </c>
      <c r="J740" s="352">
        <v>0</v>
      </c>
      <c r="K740" s="348">
        <f t="shared" si="11"/>
        <v>0</v>
      </c>
    </row>
    <row r="741" spans="1:11" x14ac:dyDescent="0.25">
      <c r="A741" s="353">
        <v>23624</v>
      </c>
      <c r="B741" s="354">
        <v>15.4</v>
      </c>
      <c r="C741" s="355">
        <v>10</v>
      </c>
      <c r="D741" s="355">
        <v>16</v>
      </c>
      <c r="E741" s="355">
        <v>13</v>
      </c>
      <c r="F741" s="355">
        <v>19</v>
      </c>
      <c r="G741" s="355">
        <v>19</v>
      </c>
      <c r="H741" s="355"/>
      <c r="I741" s="354">
        <v>15.4</v>
      </c>
      <c r="J741" s="352">
        <v>0</v>
      </c>
      <c r="K741" s="348">
        <f t="shared" si="11"/>
        <v>0</v>
      </c>
    </row>
    <row r="742" spans="1:11" x14ac:dyDescent="0.25">
      <c r="A742" s="353">
        <v>23625</v>
      </c>
      <c r="B742" s="354">
        <v>56</v>
      </c>
      <c r="C742" s="355">
        <v>26</v>
      </c>
      <c r="D742" s="355">
        <v>51</v>
      </c>
      <c r="E742" s="355">
        <v>84</v>
      </c>
      <c r="F742" s="355">
        <v>58</v>
      </c>
      <c r="G742" s="355">
        <v>61</v>
      </c>
      <c r="H742" s="355"/>
      <c r="I742" s="354">
        <v>56</v>
      </c>
      <c r="J742" s="352">
        <v>0</v>
      </c>
      <c r="K742" s="348">
        <f t="shared" si="11"/>
        <v>0</v>
      </c>
    </row>
    <row r="743" spans="1:11" x14ac:dyDescent="0.25">
      <c r="A743" s="353">
        <v>23626</v>
      </c>
      <c r="B743" s="354">
        <v>17.8</v>
      </c>
      <c r="C743" s="355">
        <v>16</v>
      </c>
      <c r="D743" s="355">
        <v>18</v>
      </c>
      <c r="E743" s="355">
        <v>21</v>
      </c>
      <c r="F743" s="355">
        <v>21</v>
      </c>
      <c r="G743" s="355">
        <v>13</v>
      </c>
      <c r="H743" s="355"/>
      <c r="I743" s="354">
        <v>17.8</v>
      </c>
      <c r="J743" s="352">
        <v>0</v>
      </c>
      <c r="K743" s="348">
        <f t="shared" si="11"/>
        <v>0</v>
      </c>
    </row>
    <row r="744" spans="1:11" x14ac:dyDescent="0.25">
      <c r="A744" s="353">
        <v>23627</v>
      </c>
      <c r="B744" s="354">
        <v>7.8</v>
      </c>
      <c r="C744" s="355">
        <v>13</v>
      </c>
      <c r="D744" s="355">
        <v>5</v>
      </c>
      <c r="E744" s="355">
        <v>16</v>
      </c>
      <c r="F744" s="355">
        <v>5</v>
      </c>
      <c r="G744" s="355">
        <v>0</v>
      </c>
      <c r="H744" s="355"/>
      <c r="I744" s="354">
        <v>7.8</v>
      </c>
      <c r="J744" s="352">
        <v>0</v>
      </c>
      <c r="K744" s="348">
        <f t="shared" si="11"/>
        <v>3</v>
      </c>
    </row>
    <row r="745" spans="1:11" x14ac:dyDescent="0.25">
      <c r="A745" s="353">
        <v>23628</v>
      </c>
      <c r="B745" s="354">
        <v>15.6</v>
      </c>
      <c r="C745" s="355">
        <v>13</v>
      </c>
      <c r="D745" s="355">
        <v>16</v>
      </c>
      <c r="E745" s="355">
        <v>16</v>
      </c>
      <c r="F745" s="355">
        <v>14</v>
      </c>
      <c r="G745" s="355">
        <v>19</v>
      </c>
      <c r="H745" s="355"/>
      <c r="I745" s="354">
        <v>15.6</v>
      </c>
      <c r="J745" s="352">
        <v>0</v>
      </c>
      <c r="K745" s="348">
        <f t="shared" si="11"/>
        <v>0</v>
      </c>
    </row>
    <row r="746" spans="1:11" x14ac:dyDescent="0.25">
      <c r="A746" s="353">
        <v>23629</v>
      </c>
      <c r="B746" s="354">
        <v>12.8</v>
      </c>
      <c r="C746" s="355">
        <v>11</v>
      </c>
      <c r="D746" s="355">
        <v>14</v>
      </c>
      <c r="E746" s="355">
        <v>10</v>
      </c>
      <c r="F746" s="355">
        <v>16</v>
      </c>
      <c r="G746" s="355">
        <v>13</v>
      </c>
      <c r="H746" s="355"/>
      <c r="I746" s="354">
        <v>12.8</v>
      </c>
      <c r="J746" s="352">
        <v>0</v>
      </c>
      <c r="K746" s="348">
        <f t="shared" si="11"/>
        <v>0</v>
      </c>
    </row>
    <row r="747" spans="1:11" x14ac:dyDescent="0.25">
      <c r="A747" s="353">
        <v>23630</v>
      </c>
      <c r="B747" s="354">
        <v>25.6</v>
      </c>
      <c r="C747" s="355">
        <v>26</v>
      </c>
      <c r="D747" s="355">
        <v>32</v>
      </c>
      <c r="E747" s="355">
        <v>27</v>
      </c>
      <c r="F747" s="355">
        <v>24</v>
      </c>
      <c r="G747" s="355">
        <v>19</v>
      </c>
      <c r="H747" s="355"/>
      <c r="I747" s="354">
        <v>25.6</v>
      </c>
      <c r="J747" s="352">
        <v>0</v>
      </c>
      <c r="K747" s="348">
        <f t="shared" si="11"/>
        <v>0</v>
      </c>
    </row>
    <row r="748" spans="1:11" x14ac:dyDescent="0.25">
      <c r="A748" s="353">
        <v>23631</v>
      </c>
      <c r="B748" s="354">
        <v>8.1999999999999993</v>
      </c>
      <c r="C748" s="355">
        <v>8</v>
      </c>
      <c r="D748" s="355">
        <v>10</v>
      </c>
      <c r="E748" s="355">
        <v>0</v>
      </c>
      <c r="F748" s="355">
        <v>10</v>
      </c>
      <c r="G748" s="355">
        <v>13</v>
      </c>
      <c r="H748" s="355"/>
      <c r="I748" s="354">
        <v>8.1999999999999993</v>
      </c>
      <c r="J748" s="352">
        <v>0</v>
      </c>
      <c r="K748" s="348">
        <f t="shared" si="11"/>
        <v>2</v>
      </c>
    </row>
    <row r="749" spans="1:11" x14ac:dyDescent="0.25">
      <c r="A749" s="353">
        <v>23632</v>
      </c>
      <c r="B749" s="354">
        <v>4</v>
      </c>
      <c r="C749" s="355">
        <v>6</v>
      </c>
      <c r="D749" s="355">
        <v>5</v>
      </c>
      <c r="E749" s="355">
        <v>0</v>
      </c>
      <c r="F749" s="355">
        <v>6</v>
      </c>
      <c r="G749" s="355">
        <v>3</v>
      </c>
      <c r="H749" s="355"/>
      <c r="I749" s="354">
        <v>4</v>
      </c>
      <c r="J749" s="352">
        <v>0</v>
      </c>
      <c r="K749" s="348">
        <f t="shared" si="11"/>
        <v>5</v>
      </c>
    </row>
    <row r="750" spans="1:11" x14ac:dyDescent="0.25">
      <c r="A750" s="353">
        <v>23633</v>
      </c>
      <c r="B750" s="354">
        <v>13</v>
      </c>
      <c r="C750" s="355">
        <v>8</v>
      </c>
      <c r="D750" s="355">
        <v>10</v>
      </c>
      <c r="E750" s="355">
        <v>21</v>
      </c>
      <c r="F750" s="355">
        <v>8</v>
      </c>
      <c r="G750" s="355">
        <v>18</v>
      </c>
      <c r="H750" s="355"/>
      <c r="I750" s="354">
        <v>13</v>
      </c>
      <c r="J750" s="352">
        <v>0</v>
      </c>
      <c r="K750" s="348">
        <f t="shared" si="11"/>
        <v>2</v>
      </c>
    </row>
    <row r="751" spans="1:11" x14ac:dyDescent="0.25">
      <c r="A751" s="353">
        <v>23634</v>
      </c>
      <c r="B751" s="354">
        <v>15.2</v>
      </c>
      <c r="C751" s="355">
        <v>23</v>
      </c>
      <c r="D751" s="355">
        <v>19</v>
      </c>
      <c r="E751" s="355">
        <v>13</v>
      </c>
      <c r="F751" s="355">
        <v>13</v>
      </c>
      <c r="G751" s="355">
        <v>8</v>
      </c>
      <c r="H751" s="355"/>
      <c r="I751" s="354">
        <v>15.2</v>
      </c>
      <c r="J751" s="352">
        <v>0</v>
      </c>
      <c r="K751" s="348">
        <f t="shared" si="11"/>
        <v>1</v>
      </c>
    </row>
    <row r="752" spans="1:11" x14ac:dyDescent="0.25">
      <c r="A752" s="353">
        <v>23635</v>
      </c>
      <c r="B752" s="354">
        <v>6.4</v>
      </c>
      <c r="C752" s="355">
        <v>0</v>
      </c>
      <c r="D752" s="355">
        <v>8</v>
      </c>
      <c r="E752" s="355">
        <v>8</v>
      </c>
      <c r="F752" s="355">
        <v>8</v>
      </c>
      <c r="G752" s="355">
        <v>8</v>
      </c>
      <c r="H752" s="355"/>
      <c r="I752" s="354">
        <v>6.4</v>
      </c>
      <c r="J752" s="352">
        <v>0</v>
      </c>
      <c r="K752" s="348">
        <f t="shared" si="11"/>
        <v>5</v>
      </c>
    </row>
    <row r="753" spans="1:11" x14ac:dyDescent="0.25">
      <c r="A753" s="353">
        <v>23636</v>
      </c>
      <c r="B753" s="354">
        <v>18.399999999999999</v>
      </c>
      <c r="C753" s="355">
        <v>23</v>
      </c>
      <c r="D753" s="355">
        <v>11</v>
      </c>
      <c r="E753" s="355">
        <v>21</v>
      </c>
      <c r="F753" s="355">
        <v>19</v>
      </c>
      <c r="G753" s="355">
        <v>18</v>
      </c>
      <c r="H753" s="355"/>
      <c r="I753" s="354">
        <v>18.399999999999999</v>
      </c>
      <c r="J753" s="352">
        <v>0</v>
      </c>
      <c r="K753" s="348">
        <f t="shared" si="11"/>
        <v>0</v>
      </c>
    </row>
    <row r="754" spans="1:11" x14ac:dyDescent="0.25">
      <c r="A754" s="353">
        <v>23637</v>
      </c>
      <c r="B754" s="354">
        <v>8.4</v>
      </c>
      <c r="C754" s="355">
        <v>23</v>
      </c>
      <c r="D754" s="355">
        <v>19</v>
      </c>
      <c r="E754" s="355">
        <v>0</v>
      </c>
      <c r="F754" s="355">
        <v>0</v>
      </c>
      <c r="G754" s="355">
        <v>0</v>
      </c>
      <c r="H754" s="355"/>
      <c r="I754" s="354">
        <v>8.4</v>
      </c>
      <c r="J754" s="352">
        <v>0</v>
      </c>
      <c r="K754" s="348">
        <f t="shared" si="11"/>
        <v>3</v>
      </c>
    </row>
    <row r="755" spans="1:11" x14ac:dyDescent="0.25">
      <c r="A755" s="353">
        <v>23638</v>
      </c>
      <c r="B755" s="354">
        <v>27.8</v>
      </c>
      <c r="C755" s="355">
        <v>21</v>
      </c>
      <c r="D755" s="355">
        <v>24</v>
      </c>
      <c r="E755" s="355">
        <v>39</v>
      </c>
      <c r="F755" s="355">
        <v>32</v>
      </c>
      <c r="G755" s="355">
        <v>23</v>
      </c>
      <c r="H755" s="355"/>
      <c r="I755" s="354">
        <v>27.8</v>
      </c>
      <c r="J755" s="352">
        <v>0</v>
      </c>
      <c r="K755" s="348">
        <f t="shared" si="11"/>
        <v>0</v>
      </c>
    </row>
    <row r="756" spans="1:11" x14ac:dyDescent="0.25">
      <c r="A756" s="353">
        <v>23639</v>
      </c>
      <c r="B756" s="354">
        <v>14.2</v>
      </c>
      <c r="C756" s="355">
        <v>11</v>
      </c>
      <c r="D756" s="355">
        <v>16</v>
      </c>
      <c r="E756" s="355">
        <v>18</v>
      </c>
      <c r="F756" s="355">
        <v>13</v>
      </c>
      <c r="G756" s="355">
        <v>13</v>
      </c>
      <c r="H756" s="355"/>
      <c r="I756" s="354">
        <v>14.2</v>
      </c>
      <c r="J756" s="352">
        <v>0</v>
      </c>
      <c r="K756" s="348">
        <f t="shared" si="11"/>
        <v>0</v>
      </c>
    </row>
    <row r="757" spans="1:11" x14ac:dyDescent="0.25">
      <c r="A757" s="353">
        <v>23640</v>
      </c>
      <c r="B757" s="354">
        <v>19.399999999999999</v>
      </c>
      <c r="C757" s="355">
        <v>19</v>
      </c>
      <c r="D757" s="355">
        <v>26</v>
      </c>
      <c r="E757" s="355">
        <v>16</v>
      </c>
      <c r="F757" s="355">
        <v>23</v>
      </c>
      <c r="G757" s="355">
        <v>13</v>
      </c>
      <c r="H757" s="355"/>
      <c r="I757" s="354">
        <v>19.399999999999999</v>
      </c>
      <c r="J757" s="352">
        <v>0</v>
      </c>
      <c r="K757" s="348">
        <f t="shared" si="11"/>
        <v>0</v>
      </c>
    </row>
    <row r="758" spans="1:11" x14ac:dyDescent="0.25">
      <c r="A758" s="353">
        <v>23641</v>
      </c>
      <c r="B758" s="354">
        <v>13</v>
      </c>
      <c r="C758" s="355">
        <v>13</v>
      </c>
      <c r="D758" s="355">
        <v>13</v>
      </c>
      <c r="E758" s="355">
        <v>13</v>
      </c>
      <c r="F758" s="355">
        <v>13</v>
      </c>
      <c r="G758" s="355">
        <v>13</v>
      </c>
      <c r="H758" s="355"/>
      <c r="I758" s="354">
        <v>13</v>
      </c>
      <c r="J758" s="352">
        <v>0</v>
      </c>
      <c r="K758" s="348">
        <f t="shared" si="11"/>
        <v>0</v>
      </c>
    </row>
    <row r="759" spans="1:11" x14ac:dyDescent="0.25">
      <c r="A759" s="353">
        <v>23642</v>
      </c>
      <c r="B759" s="354">
        <v>19.2</v>
      </c>
      <c r="C759" s="355">
        <v>29</v>
      </c>
      <c r="D759" s="355">
        <v>40</v>
      </c>
      <c r="E759" s="355">
        <v>16</v>
      </c>
      <c r="F759" s="355">
        <v>6</v>
      </c>
      <c r="G759" s="355">
        <v>5</v>
      </c>
      <c r="H759" s="355"/>
      <c r="I759" s="354">
        <v>19.2</v>
      </c>
      <c r="J759" s="352">
        <v>0</v>
      </c>
      <c r="K759" s="348">
        <f t="shared" si="11"/>
        <v>2</v>
      </c>
    </row>
    <row r="760" spans="1:11" x14ac:dyDescent="0.25">
      <c r="A760" s="353">
        <v>23643</v>
      </c>
      <c r="B760" s="354">
        <v>9.8000000000000007</v>
      </c>
      <c r="C760" s="355">
        <v>16</v>
      </c>
      <c r="D760" s="355">
        <v>13</v>
      </c>
      <c r="E760" s="355">
        <v>10</v>
      </c>
      <c r="F760" s="355">
        <v>10</v>
      </c>
      <c r="G760" s="355">
        <v>0</v>
      </c>
      <c r="H760" s="355"/>
      <c r="I760" s="354">
        <v>9.8000000000000007</v>
      </c>
      <c r="J760" s="352">
        <v>0</v>
      </c>
      <c r="K760" s="348">
        <f t="shared" si="11"/>
        <v>1</v>
      </c>
    </row>
    <row r="761" spans="1:11" x14ac:dyDescent="0.25">
      <c r="A761" s="353">
        <v>23644</v>
      </c>
      <c r="B761" s="354">
        <v>5.8</v>
      </c>
      <c r="C761" s="355">
        <v>5</v>
      </c>
      <c r="D761" s="355">
        <v>3</v>
      </c>
      <c r="E761" s="355">
        <v>6</v>
      </c>
      <c r="F761" s="355">
        <v>5</v>
      </c>
      <c r="G761" s="355">
        <v>10</v>
      </c>
      <c r="H761" s="355"/>
      <c r="I761" s="354">
        <v>5.8</v>
      </c>
      <c r="J761" s="352">
        <v>0</v>
      </c>
      <c r="K761" s="348">
        <f t="shared" si="11"/>
        <v>4</v>
      </c>
    </row>
    <row r="762" spans="1:11" x14ac:dyDescent="0.25">
      <c r="A762" s="353">
        <v>23645</v>
      </c>
      <c r="B762" s="354">
        <v>23.8</v>
      </c>
      <c r="C762" s="355">
        <v>16</v>
      </c>
      <c r="D762" s="355">
        <v>16</v>
      </c>
      <c r="E762" s="355">
        <v>21</v>
      </c>
      <c r="F762" s="355">
        <v>27</v>
      </c>
      <c r="G762" s="355">
        <v>39</v>
      </c>
      <c r="H762" s="355"/>
      <c r="I762" s="354">
        <v>23.8</v>
      </c>
      <c r="J762" s="352">
        <v>0</v>
      </c>
      <c r="K762" s="348">
        <f t="shared" si="11"/>
        <v>0</v>
      </c>
    </row>
    <row r="763" spans="1:11" x14ac:dyDescent="0.25">
      <c r="A763" s="353">
        <v>23646</v>
      </c>
      <c r="B763" s="354">
        <v>12.8</v>
      </c>
      <c r="C763" s="355">
        <v>16</v>
      </c>
      <c r="D763" s="355">
        <v>18</v>
      </c>
      <c r="E763" s="355">
        <v>16</v>
      </c>
      <c r="F763" s="355">
        <v>14</v>
      </c>
      <c r="G763" s="355">
        <v>0</v>
      </c>
      <c r="H763" s="355"/>
      <c r="I763" s="354">
        <v>12.8</v>
      </c>
      <c r="J763" s="352">
        <v>0</v>
      </c>
      <c r="K763" s="348">
        <f t="shared" si="11"/>
        <v>1</v>
      </c>
    </row>
    <row r="764" spans="1:11" x14ac:dyDescent="0.25">
      <c r="A764" s="353">
        <v>23647</v>
      </c>
      <c r="B764" s="354">
        <v>7.2</v>
      </c>
      <c r="C764" s="355">
        <v>11</v>
      </c>
      <c r="D764" s="355">
        <v>16</v>
      </c>
      <c r="E764" s="355">
        <v>3</v>
      </c>
      <c r="F764" s="355">
        <v>3</v>
      </c>
      <c r="G764" s="355">
        <v>3</v>
      </c>
      <c r="H764" s="355"/>
      <c r="I764" s="354">
        <v>7.2</v>
      </c>
      <c r="J764" s="352">
        <v>0</v>
      </c>
      <c r="K764" s="348">
        <f t="shared" si="11"/>
        <v>3</v>
      </c>
    </row>
    <row r="765" spans="1:11" x14ac:dyDescent="0.25">
      <c r="A765" s="353">
        <v>23648</v>
      </c>
      <c r="B765" s="354">
        <v>10.199999999999999</v>
      </c>
      <c r="C765" s="355">
        <v>18</v>
      </c>
      <c r="D765" s="355">
        <v>10</v>
      </c>
      <c r="E765" s="355">
        <v>3</v>
      </c>
      <c r="F765" s="355">
        <v>6</v>
      </c>
      <c r="G765" s="355">
        <v>14</v>
      </c>
      <c r="H765" s="355"/>
      <c r="I765" s="354">
        <v>10.199999999999999</v>
      </c>
      <c r="J765" s="352">
        <v>0</v>
      </c>
      <c r="K765" s="348">
        <f t="shared" si="11"/>
        <v>2</v>
      </c>
    </row>
    <row r="766" spans="1:11" x14ac:dyDescent="0.25">
      <c r="A766" s="353">
        <v>23649</v>
      </c>
      <c r="B766" s="354">
        <v>20.2</v>
      </c>
      <c r="C766" s="355">
        <v>16</v>
      </c>
      <c r="D766" s="355">
        <v>16</v>
      </c>
      <c r="E766" s="355">
        <v>24</v>
      </c>
      <c r="F766" s="355">
        <v>19</v>
      </c>
      <c r="G766" s="355">
        <v>26</v>
      </c>
      <c r="H766" s="355"/>
      <c r="I766" s="354">
        <v>20.2</v>
      </c>
      <c r="J766" s="352">
        <v>0</v>
      </c>
      <c r="K766" s="348">
        <f t="shared" si="11"/>
        <v>0</v>
      </c>
    </row>
    <row r="767" spans="1:11" x14ac:dyDescent="0.25">
      <c r="A767" s="353">
        <v>23650</v>
      </c>
      <c r="B767" s="354">
        <v>11.6</v>
      </c>
      <c r="C767" s="355">
        <v>3</v>
      </c>
      <c r="D767" s="355">
        <v>6</v>
      </c>
      <c r="E767" s="355">
        <v>16</v>
      </c>
      <c r="F767" s="355">
        <v>10</v>
      </c>
      <c r="G767" s="355">
        <v>23</v>
      </c>
      <c r="H767" s="355"/>
      <c r="I767" s="354">
        <v>11.6</v>
      </c>
      <c r="J767" s="352">
        <v>0</v>
      </c>
      <c r="K767" s="348">
        <f t="shared" si="11"/>
        <v>2</v>
      </c>
    </row>
    <row r="768" spans="1:11" x14ac:dyDescent="0.25">
      <c r="A768" s="353">
        <v>23863</v>
      </c>
      <c r="B768" s="354">
        <v>26</v>
      </c>
      <c r="C768" s="355">
        <v>29</v>
      </c>
      <c r="D768" s="355">
        <v>39</v>
      </c>
      <c r="E768" s="355">
        <v>24</v>
      </c>
      <c r="F768" s="355">
        <v>14</v>
      </c>
      <c r="G768" s="355">
        <v>24</v>
      </c>
      <c r="H768" s="355"/>
      <c r="I768" s="354">
        <v>26</v>
      </c>
      <c r="J768" s="352">
        <v>0</v>
      </c>
      <c r="K768" s="348">
        <f t="shared" si="11"/>
        <v>0</v>
      </c>
    </row>
    <row r="769" spans="1:11" x14ac:dyDescent="0.25">
      <c r="A769" s="353">
        <v>23864</v>
      </c>
      <c r="B769" s="354">
        <v>10.6</v>
      </c>
      <c r="C769" s="355">
        <v>23</v>
      </c>
      <c r="D769" s="355">
        <v>10</v>
      </c>
      <c r="E769" s="355">
        <v>6</v>
      </c>
      <c r="F769" s="355">
        <v>6</v>
      </c>
      <c r="G769" s="355">
        <v>8</v>
      </c>
      <c r="H769" s="355"/>
      <c r="I769" s="354">
        <v>10.6</v>
      </c>
      <c r="J769" s="352">
        <v>0</v>
      </c>
      <c r="K769" s="348">
        <f t="shared" si="11"/>
        <v>3</v>
      </c>
    </row>
    <row r="770" spans="1:11" x14ac:dyDescent="0.25">
      <c r="A770" s="353">
        <v>23865</v>
      </c>
      <c r="B770" s="354">
        <v>14</v>
      </c>
      <c r="C770" s="355">
        <v>16</v>
      </c>
      <c r="D770" s="355">
        <v>14</v>
      </c>
      <c r="E770" s="355">
        <v>14</v>
      </c>
      <c r="F770" s="355">
        <v>13</v>
      </c>
      <c r="G770" s="355">
        <v>13</v>
      </c>
      <c r="H770" s="355"/>
      <c r="I770" s="354">
        <v>14</v>
      </c>
      <c r="J770" s="352">
        <v>0</v>
      </c>
      <c r="K770" s="348">
        <f t="shared" si="11"/>
        <v>0</v>
      </c>
    </row>
    <row r="771" spans="1:11" x14ac:dyDescent="0.25">
      <c r="A771" s="353">
        <v>23866</v>
      </c>
      <c r="B771" s="354">
        <v>11.2</v>
      </c>
      <c r="C771" s="355">
        <v>10</v>
      </c>
      <c r="D771" s="355">
        <v>21</v>
      </c>
      <c r="E771" s="355">
        <v>5</v>
      </c>
      <c r="F771" s="355">
        <v>10</v>
      </c>
      <c r="G771" s="355">
        <v>10</v>
      </c>
      <c r="H771" s="355"/>
      <c r="I771" s="354">
        <v>11.2</v>
      </c>
      <c r="J771" s="352">
        <v>0</v>
      </c>
      <c r="K771" s="348">
        <f t="shared" ref="K771:K834" si="12">COUNTIF(C771:G771,"&lt;="&amp;IRR_MAXWIND)</f>
        <v>1</v>
      </c>
    </row>
    <row r="772" spans="1:11" x14ac:dyDescent="0.25">
      <c r="A772" s="353">
        <v>23867</v>
      </c>
      <c r="B772" s="354">
        <v>16.600000000000001</v>
      </c>
      <c r="C772" s="355">
        <v>23</v>
      </c>
      <c r="D772" s="355">
        <v>19</v>
      </c>
      <c r="E772" s="355">
        <v>16</v>
      </c>
      <c r="F772" s="355">
        <v>11</v>
      </c>
      <c r="G772" s="355">
        <v>14</v>
      </c>
      <c r="H772" s="355"/>
      <c r="I772" s="354">
        <v>16.600000000000001</v>
      </c>
      <c r="J772" s="352">
        <v>0</v>
      </c>
      <c r="K772" s="348">
        <f t="shared" si="12"/>
        <v>0</v>
      </c>
    </row>
    <row r="773" spans="1:11" x14ac:dyDescent="0.25">
      <c r="A773" s="353">
        <v>23868</v>
      </c>
      <c r="B773" s="354">
        <v>36</v>
      </c>
      <c r="C773" s="355">
        <v>39</v>
      </c>
      <c r="D773" s="355">
        <v>37</v>
      </c>
      <c r="E773" s="355">
        <v>32</v>
      </c>
      <c r="F773" s="355">
        <v>37</v>
      </c>
      <c r="G773" s="355">
        <v>35</v>
      </c>
      <c r="H773" s="355"/>
      <c r="I773" s="354">
        <v>36</v>
      </c>
      <c r="J773" s="352">
        <v>0</v>
      </c>
      <c r="K773" s="348">
        <f t="shared" si="12"/>
        <v>0</v>
      </c>
    </row>
    <row r="774" spans="1:11" x14ac:dyDescent="0.25">
      <c r="A774" s="353">
        <v>23869</v>
      </c>
      <c r="B774" s="354">
        <v>7.8</v>
      </c>
      <c r="C774" s="355">
        <v>16</v>
      </c>
      <c r="D774" s="355">
        <v>6</v>
      </c>
      <c r="E774" s="355">
        <v>8</v>
      </c>
      <c r="F774" s="355">
        <v>6</v>
      </c>
      <c r="G774" s="355">
        <v>3</v>
      </c>
      <c r="H774" s="355"/>
      <c r="I774" s="354">
        <v>7.8</v>
      </c>
      <c r="J774" s="352">
        <v>0</v>
      </c>
      <c r="K774" s="348">
        <f t="shared" si="12"/>
        <v>4</v>
      </c>
    </row>
    <row r="775" spans="1:11" x14ac:dyDescent="0.25">
      <c r="A775" s="353">
        <v>23870</v>
      </c>
      <c r="B775" s="354">
        <v>7.2</v>
      </c>
      <c r="C775" s="355">
        <v>10</v>
      </c>
      <c r="D775" s="355">
        <v>8</v>
      </c>
      <c r="E775" s="355">
        <v>0</v>
      </c>
      <c r="F775" s="355">
        <v>8</v>
      </c>
      <c r="G775" s="355">
        <v>10</v>
      </c>
      <c r="H775" s="355"/>
      <c r="I775" s="354">
        <v>7.2</v>
      </c>
      <c r="J775" s="352">
        <v>0</v>
      </c>
      <c r="K775" s="348">
        <f t="shared" si="12"/>
        <v>3</v>
      </c>
    </row>
    <row r="776" spans="1:11" x14ac:dyDescent="0.25">
      <c r="A776" s="353">
        <v>23871</v>
      </c>
      <c r="B776" s="354">
        <v>9.8000000000000007</v>
      </c>
      <c r="C776" s="355">
        <v>11</v>
      </c>
      <c r="D776" s="355">
        <v>6</v>
      </c>
      <c r="E776" s="355">
        <v>3</v>
      </c>
      <c r="F776" s="355">
        <v>10</v>
      </c>
      <c r="G776" s="355">
        <v>19</v>
      </c>
      <c r="H776" s="355"/>
      <c r="I776" s="354">
        <v>9.8000000000000007</v>
      </c>
      <c r="J776" s="352">
        <v>0</v>
      </c>
      <c r="K776" s="348">
        <f t="shared" si="12"/>
        <v>2</v>
      </c>
    </row>
    <row r="777" spans="1:11" x14ac:dyDescent="0.25">
      <c r="A777" s="353">
        <v>23872</v>
      </c>
      <c r="B777" s="354">
        <v>8.4</v>
      </c>
      <c r="C777" s="355">
        <v>13</v>
      </c>
      <c r="D777" s="355">
        <v>13</v>
      </c>
      <c r="E777" s="355">
        <v>11</v>
      </c>
      <c r="F777" s="355">
        <v>0</v>
      </c>
      <c r="G777" s="355">
        <v>5</v>
      </c>
      <c r="H777" s="355"/>
      <c r="I777" s="354">
        <v>8.4</v>
      </c>
      <c r="J777" s="352">
        <v>0</v>
      </c>
      <c r="K777" s="348">
        <f t="shared" si="12"/>
        <v>2</v>
      </c>
    </row>
    <row r="778" spans="1:11" x14ac:dyDescent="0.25">
      <c r="A778" s="353">
        <v>23873</v>
      </c>
      <c r="B778" s="354">
        <v>19.399999999999999</v>
      </c>
      <c r="C778" s="355">
        <v>29</v>
      </c>
      <c r="D778" s="355">
        <v>26</v>
      </c>
      <c r="E778" s="355">
        <v>23</v>
      </c>
      <c r="F778" s="355">
        <v>8</v>
      </c>
      <c r="G778" s="355">
        <v>11</v>
      </c>
      <c r="H778" s="355"/>
      <c r="I778" s="354">
        <v>19.399999999999999</v>
      </c>
      <c r="J778" s="352">
        <v>0</v>
      </c>
      <c r="K778" s="348">
        <f t="shared" si="12"/>
        <v>1</v>
      </c>
    </row>
    <row r="779" spans="1:11" x14ac:dyDescent="0.25">
      <c r="A779" s="353">
        <v>23874</v>
      </c>
      <c r="B779" s="354">
        <v>11.2</v>
      </c>
      <c r="C779" s="355">
        <v>11</v>
      </c>
      <c r="D779" s="355">
        <v>10</v>
      </c>
      <c r="E779" s="355">
        <v>14</v>
      </c>
      <c r="F779" s="355">
        <v>8</v>
      </c>
      <c r="G779" s="355">
        <v>13</v>
      </c>
      <c r="H779" s="355"/>
      <c r="I779" s="354">
        <v>11.2</v>
      </c>
      <c r="J779" s="352">
        <v>0</v>
      </c>
      <c r="K779" s="348">
        <f t="shared" si="12"/>
        <v>1</v>
      </c>
    </row>
    <row r="780" spans="1:11" x14ac:dyDescent="0.25">
      <c r="A780" s="353">
        <v>23875</v>
      </c>
      <c r="B780" s="354">
        <v>34</v>
      </c>
      <c r="C780" s="355">
        <v>32</v>
      </c>
      <c r="D780" s="355">
        <v>39</v>
      </c>
      <c r="E780" s="355">
        <v>29</v>
      </c>
      <c r="F780" s="355">
        <v>31</v>
      </c>
      <c r="G780" s="355">
        <v>39</v>
      </c>
      <c r="H780" s="355"/>
      <c r="I780" s="354">
        <v>34</v>
      </c>
      <c r="J780" s="352">
        <v>0</v>
      </c>
      <c r="K780" s="348">
        <f t="shared" si="12"/>
        <v>0</v>
      </c>
    </row>
    <row r="781" spans="1:11" x14ac:dyDescent="0.25">
      <c r="A781" s="353">
        <v>23876</v>
      </c>
      <c r="B781" s="354">
        <v>11.6</v>
      </c>
      <c r="C781" s="355">
        <v>14</v>
      </c>
      <c r="D781" s="355">
        <v>14</v>
      </c>
      <c r="E781" s="355">
        <v>13</v>
      </c>
      <c r="F781" s="355">
        <v>11</v>
      </c>
      <c r="G781" s="355">
        <v>6</v>
      </c>
      <c r="H781" s="355"/>
      <c r="I781" s="354">
        <v>11.6</v>
      </c>
      <c r="J781" s="352">
        <v>0</v>
      </c>
      <c r="K781" s="348">
        <f t="shared" si="12"/>
        <v>1</v>
      </c>
    </row>
    <row r="782" spans="1:11" x14ac:dyDescent="0.25">
      <c r="A782" s="353">
        <v>23877</v>
      </c>
      <c r="B782" s="354">
        <v>24.8</v>
      </c>
      <c r="C782" s="355">
        <v>35</v>
      </c>
      <c r="D782" s="355">
        <v>35</v>
      </c>
      <c r="E782" s="355">
        <v>19</v>
      </c>
      <c r="F782" s="355">
        <v>19</v>
      </c>
      <c r="G782" s="355">
        <v>16</v>
      </c>
      <c r="H782" s="355"/>
      <c r="I782" s="354">
        <v>24.8</v>
      </c>
      <c r="J782" s="352">
        <v>0</v>
      </c>
      <c r="K782" s="348">
        <f t="shared" si="12"/>
        <v>0</v>
      </c>
    </row>
    <row r="783" spans="1:11" x14ac:dyDescent="0.25">
      <c r="A783" s="353">
        <v>23878</v>
      </c>
      <c r="B783" s="354">
        <v>6.6</v>
      </c>
      <c r="C783" s="355">
        <v>6</v>
      </c>
      <c r="D783" s="355">
        <v>6</v>
      </c>
      <c r="E783" s="355">
        <v>8</v>
      </c>
      <c r="F783" s="355">
        <v>13</v>
      </c>
      <c r="G783" s="355">
        <v>0</v>
      </c>
      <c r="H783" s="355"/>
      <c r="I783" s="354">
        <v>6.6</v>
      </c>
      <c r="J783" s="352">
        <v>0</v>
      </c>
      <c r="K783" s="348">
        <f t="shared" si="12"/>
        <v>4</v>
      </c>
    </row>
    <row r="784" spans="1:11" x14ac:dyDescent="0.25">
      <c r="A784" s="353">
        <v>23879</v>
      </c>
      <c r="B784" s="354">
        <v>40.4</v>
      </c>
      <c r="C784" s="355">
        <v>29</v>
      </c>
      <c r="D784" s="355">
        <v>32</v>
      </c>
      <c r="E784" s="355">
        <v>35</v>
      </c>
      <c r="F784" s="355">
        <v>45</v>
      </c>
      <c r="G784" s="355">
        <v>61</v>
      </c>
      <c r="H784" s="355"/>
      <c r="I784" s="354">
        <v>40.4</v>
      </c>
      <c r="J784" s="352">
        <v>0</v>
      </c>
      <c r="K784" s="348">
        <f t="shared" si="12"/>
        <v>0</v>
      </c>
    </row>
    <row r="785" spans="1:11" x14ac:dyDescent="0.25">
      <c r="A785" s="353">
        <v>23880</v>
      </c>
      <c r="B785" s="354">
        <v>1</v>
      </c>
      <c r="C785" s="355">
        <v>0</v>
      </c>
      <c r="D785" s="355">
        <v>0</v>
      </c>
      <c r="E785" s="355">
        <v>5</v>
      </c>
      <c r="F785" s="355">
        <v>0</v>
      </c>
      <c r="G785" s="355">
        <v>0</v>
      </c>
      <c r="H785" s="355"/>
      <c r="I785" s="354">
        <v>1</v>
      </c>
      <c r="J785" s="352">
        <v>0</v>
      </c>
      <c r="K785" s="348">
        <f t="shared" si="12"/>
        <v>5</v>
      </c>
    </row>
    <row r="786" spans="1:11" x14ac:dyDescent="0.25">
      <c r="A786" s="353">
        <v>23881</v>
      </c>
      <c r="B786" s="354">
        <v>22.4</v>
      </c>
      <c r="C786" s="355">
        <v>29</v>
      </c>
      <c r="D786" s="355">
        <v>23</v>
      </c>
      <c r="E786" s="355">
        <v>26</v>
      </c>
      <c r="F786" s="355">
        <v>18</v>
      </c>
      <c r="G786" s="355">
        <v>16</v>
      </c>
      <c r="H786" s="355"/>
      <c r="I786" s="354">
        <v>22.4</v>
      </c>
      <c r="J786" s="352">
        <v>0</v>
      </c>
      <c r="K786" s="348">
        <f t="shared" si="12"/>
        <v>0</v>
      </c>
    </row>
    <row r="787" spans="1:11" x14ac:dyDescent="0.25">
      <c r="A787" s="353">
        <v>23882</v>
      </c>
      <c r="B787" s="354">
        <v>30.2</v>
      </c>
      <c r="C787" s="355">
        <v>26</v>
      </c>
      <c r="D787" s="355">
        <v>32</v>
      </c>
      <c r="E787" s="355">
        <v>32</v>
      </c>
      <c r="F787" s="355">
        <v>29</v>
      </c>
      <c r="G787" s="355">
        <v>32</v>
      </c>
      <c r="H787" s="355"/>
      <c r="I787" s="354">
        <v>30.2</v>
      </c>
      <c r="J787" s="352">
        <v>0</v>
      </c>
      <c r="K787" s="348">
        <f t="shared" si="12"/>
        <v>0</v>
      </c>
    </row>
    <row r="788" spans="1:11" x14ac:dyDescent="0.25">
      <c r="A788" s="353">
        <v>23883</v>
      </c>
      <c r="B788" s="354">
        <v>8.4</v>
      </c>
      <c r="C788" s="355">
        <v>0</v>
      </c>
      <c r="D788" s="355">
        <v>8</v>
      </c>
      <c r="E788" s="355">
        <v>16</v>
      </c>
      <c r="F788" s="355">
        <v>8</v>
      </c>
      <c r="G788" s="355">
        <v>10</v>
      </c>
      <c r="H788" s="355"/>
      <c r="I788" s="354">
        <v>8.4</v>
      </c>
      <c r="J788" s="352">
        <v>0</v>
      </c>
      <c r="K788" s="348">
        <f t="shared" si="12"/>
        <v>3</v>
      </c>
    </row>
    <row r="789" spans="1:11" x14ac:dyDescent="0.25">
      <c r="A789" s="353">
        <v>23884</v>
      </c>
      <c r="B789" s="354">
        <v>11.8</v>
      </c>
      <c r="C789" s="355">
        <v>13</v>
      </c>
      <c r="D789" s="355">
        <v>11</v>
      </c>
      <c r="E789" s="355">
        <v>11</v>
      </c>
      <c r="F789" s="355">
        <v>13</v>
      </c>
      <c r="G789" s="355">
        <v>11</v>
      </c>
      <c r="H789" s="355"/>
      <c r="I789" s="354">
        <v>11.8</v>
      </c>
      <c r="J789" s="352">
        <v>0</v>
      </c>
      <c r="K789" s="348">
        <f t="shared" si="12"/>
        <v>0</v>
      </c>
    </row>
    <row r="790" spans="1:11" x14ac:dyDescent="0.25">
      <c r="A790" s="353">
        <v>23885</v>
      </c>
      <c r="B790" s="354">
        <v>9.4</v>
      </c>
      <c r="C790" s="355">
        <v>0</v>
      </c>
      <c r="D790" s="355">
        <v>21</v>
      </c>
      <c r="E790" s="355">
        <v>0</v>
      </c>
      <c r="F790" s="355">
        <v>10</v>
      </c>
      <c r="G790" s="355">
        <v>16</v>
      </c>
      <c r="H790" s="355"/>
      <c r="I790" s="354">
        <v>9.4</v>
      </c>
      <c r="J790" s="352">
        <v>0</v>
      </c>
      <c r="K790" s="348">
        <f t="shared" si="12"/>
        <v>2</v>
      </c>
    </row>
    <row r="791" spans="1:11" x14ac:dyDescent="0.25">
      <c r="A791" s="353">
        <v>23886</v>
      </c>
      <c r="B791" s="354">
        <v>28.8</v>
      </c>
      <c r="C791" s="355">
        <v>24</v>
      </c>
      <c r="D791" s="355">
        <v>24</v>
      </c>
      <c r="E791" s="355">
        <v>32</v>
      </c>
      <c r="F791" s="355">
        <v>32</v>
      </c>
      <c r="G791" s="355">
        <v>32</v>
      </c>
      <c r="H791" s="355"/>
      <c r="I791" s="354">
        <v>28.8</v>
      </c>
      <c r="J791" s="352">
        <v>0</v>
      </c>
      <c r="K791" s="348">
        <f t="shared" si="12"/>
        <v>0</v>
      </c>
    </row>
    <row r="792" spans="1:11" x14ac:dyDescent="0.25">
      <c r="A792" s="353">
        <v>23887</v>
      </c>
      <c r="B792" s="354">
        <v>37.6</v>
      </c>
      <c r="C792" s="355">
        <v>32</v>
      </c>
      <c r="D792" s="355">
        <v>35</v>
      </c>
      <c r="E792" s="355">
        <v>39</v>
      </c>
      <c r="F792" s="355">
        <v>37</v>
      </c>
      <c r="G792" s="355">
        <v>45</v>
      </c>
      <c r="H792" s="355"/>
      <c r="I792" s="354">
        <v>37.6</v>
      </c>
      <c r="J792" s="352">
        <v>0</v>
      </c>
      <c r="K792" s="348">
        <f t="shared" si="12"/>
        <v>0</v>
      </c>
    </row>
    <row r="793" spans="1:11" x14ac:dyDescent="0.25">
      <c r="A793" s="353">
        <v>23888</v>
      </c>
      <c r="B793" s="354">
        <v>0.6</v>
      </c>
      <c r="C793" s="355">
        <v>3</v>
      </c>
      <c r="D793" s="355">
        <v>0</v>
      </c>
      <c r="E793" s="355">
        <v>0</v>
      </c>
      <c r="F793" s="355">
        <v>0</v>
      </c>
      <c r="G793" s="355">
        <v>0</v>
      </c>
      <c r="H793" s="355"/>
      <c r="I793" s="354">
        <v>0.6</v>
      </c>
      <c r="J793" s="352">
        <v>0</v>
      </c>
      <c r="K793" s="348">
        <f t="shared" si="12"/>
        <v>5</v>
      </c>
    </row>
    <row r="794" spans="1:11" x14ac:dyDescent="0.25">
      <c r="A794" s="353">
        <v>23889</v>
      </c>
      <c r="B794" s="354">
        <v>9.6</v>
      </c>
      <c r="C794" s="355">
        <v>0</v>
      </c>
      <c r="D794" s="355">
        <v>11</v>
      </c>
      <c r="E794" s="355">
        <v>8</v>
      </c>
      <c r="F794" s="355">
        <v>10</v>
      </c>
      <c r="G794" s="355">
        <v>19</v>
      </c>
      <c r="H794" s="355"/>
      <c r="I794" s="354">
        <v>9.6</v>
      </c>
      <c r="J794" s="352">
        <v>0</v>
      </c>
      <c r="K794" s="348">
        <f t="shared" si="12"/>
        <v>2</v>
      </c>
    </row>
    <row r="795" spans="1:11" x14ac:dyDescent="0.25">
      <c r="A795" s="353">
        <v>23890</v>
      </c>
      <c r="B795" s="354">
        <v>7.6</v>
      </c>
      <c r="C795" s="355">
        <v>14</v>
      </c>
      <c r="D795" s="355">
        <v>8</v>
      </c>
      <c r="E795" s="355">
        <v>0</v>
      </c>
      <c r="F795" s="355">
        <v>10</v>
      </c>
      <c r="G795" s="355">
        <v>6</v>
      </c>
      <c r="H795" s="355"/>
      <c r="I795" s="354">
        <v>7.6</v>
      </c>
      <c r="J795" s="352">
        <v>0</v>
      </c>
      <c r="K795" s="348">
        <f t="shared" si="12"/>
        <v>3</v>
      </c>
    </row>
    <row r="796" spans="1:11" x14ac:dyDescent="0.25">
      <c r="A796" s="353">
        <v>23891</v>
      </c>
      <c r="B796" s="354">
        <v>11.6</v>
      </c>
      <c r="C796" s="355">
        <v>13</v>
      </c>
      <c r="D796" s="355">
        <v>21</v>
      </c>
      <c r="E796" s="355">
        <v>8</v>
      </c>
      <c r="F796" s="355">
        <v>10</v>
      </c>
      <c r="G796" s="355">
        <v>6</v>
      </c>
      <c r="H796" s="355"/>
      <c r="I796" s="354">
        <v>11.6</v>
      </c>
      <c r="J796" s="352">
        <v>0</v>
      </c>
      <c r="K796" s="348">
        <f t="shared" si="12"/>
        <v>2</v>
      </c>
    </row>
    <row r="797" spans="1:11" x14ac:dyDescent="0.25">
      <c r="A797" s="353">
        <v>23892</v>
      </c>
      <c r="B797" s="354">
        <v>12.8</v>
      </c>
      <c r="C797" s="355">
        <v>19</v>
      </c>
      <c r="D797" s="355">
        <v>8</v>
      </c>
      <c r="E797" s="355">
        <v>5</v>
      </c>
      <c r="F797" s="355">
        <v>19</v>
      </c>
      <c r="G797" s="355">
        <v>13</v>
      </c>
      <c r="H797" s="355"/>
      <c r="I797" s="354">
        <v>12.8</v>
      </c>
      <c r="J797" s="352">
        <v>0</v>
      </c>
      <c r="K797" s="348">
        <f t="shared" si="12"/>
        <v>2</v>
      </c>
    </row>
    <row r="798" spans="1:11" x14ac:dyDescent="0.25">
      <c r="A798" s="353">
        <v>23893</v>
      </c>
      <c r="B798" s="354">
        <v>27</v>
      </c>
      <c r="C798" s="355">
        <v>29</v>
      </c>
      <c r="D798" s="355">
        <v>18</v>
      </c>
      <c r="E798" s="355">
        <v>26</v>
      </c>
      <c r="F798" s="355">
        <v>27</v>
      </c>
      <c r="G798" s="355">
        <v>35</v>
      </c>
      <c r="H798" s="355"/>
      <c r="I798" s="354">
        <v>27</v>
      </c>
      <c r="J798" s="352">
        <v>0</v>
      </c>
      <c r="K798" s="348">
        <f t="shared" si="12"/>
        <v>0</v>
      </c>
    </row>
    <row r="799" spans="1:11" x14ac:dyDescent="0.25">
      <c r="A799" s="353">
        <v>23894</v>
      </c>
      <c r="B799" s="354">
        <v>25.6</v>
      </c>
      <c r="C799" s="355">
        <v>32</v>
      </c>
      <c r="D799" s="355">
        <v>26</v>
      </c>
      <c r="E799" s="355">
        <v>23</v>
      </c>
      <c r="F799" s="355">
        <v>23</v>
      </c>
      <c r="G799" s="355">
        <v>24</v>
      </c>
      <c r="H799" s="355"/>
      <c r="I799" s="354">
        <v>25.6</v>
      </c>
      <c r="J799" s="352">
        <v>0</v>
      </c>
      <c r="K799" s="348">
        <f t="shared" si="12"/>
        <v>0</v>
      </c>
    </row>
    <row r="800" spans="1:11" x14ac:dyDescent="0.25">
      <c r="A800" s="353">
        <v>23895</v>
      </c>
      <c r="B800" s="354">
        <v>11.8</v>
      </c>
      <c r="C800" s="355">
        <v>10</v>
      </c>
      <c r="D800" s="355">
        <v>11</v>
      </c>
      <c r="E800" s="355">
        <v>14</v>
      </c>
      <c r="F800" s="355">
        <v>10</v>
      </c>
      <c r="G800" s="355">
        <v>14</v>
      </c>
      <c r="H800" s="355"/>
      <c r="I800" s="354">
        <v>11.8</v>
      </c>
      <c r="J800" s="352">
        <v>0</v>
      </c>
      <c r="K800" s="348">
        <f t="shared" si="12"/>
        <v>0</v>
      </c>
    </row>
    <row r="801" spans="1:11" x14ac:dyDescent="0.25">
      <c r="A801" s="353">
        <v>23896</v>
      </c>
      <c r="B801" s="354">
        <v>22.6</v>
      </c>
      <c r="C801" s="355">
        <v>40</v>
      </c>
      <c r="D801" s="355">
        <v>27</v>
      </c>
      <c r="E801" s="355">
        <v>19</v>
      </c>
      <c r="F801" s="355">
        <v>13</v>
      </c>
      <c r="G801" s="355">
        <v>14</v>
      </c>
      <c r="H801" s="355"/>
      <c r="I801" s="354">
        <v>22.6</v>
      </c>
      <c r="J801" s="352">
        <v>0</v>
      </c>
      <c r="K801" s="348">
        <f t="shared" si="12"/>
        <v>0</v>
      </c>
    </row>
    <row r="802" spans="1:11" x14ac:dyDescent="0.25">
      <c r="A802" s="353">
        <v>23897</v>
      </c>
      <c r="B802" s="354">
        <v>16.399999999999999</v>
      </c>
      <c r="C802" s="355">
        <v>16</v>
      </c>
      <c r="D802" s="355">
        <v>18</v>
      </c>
      <c r="E802" s="355">
        <v>19</v>
      </c>
      <c r="F802" s="355">
        <v>16</v>
      </c>
      <c r="G802" s="355">
        <v>13</v>
      </c>
      <c r="H802" s="355"/>
      <c r="I802" s="354">
        <v>16.399999999999999</v>
      </c>
      <c r="J802" s="352">
        <v>0</v>
      </c>
      <c r="K802" s="348">
        <f t="shared" si="12"/>
        <v>0</v>
      </c>
    </row>
    <row r="803" spans="1:11" x14ac:dyDescent="0.25">
      <c r="A803" s="353">
        <v>23898</v>
      </c>
      <c r="B803" s="354">
        <v>12.4</v>
      </c>
      <c r="C803" s="355">
        <v>19</v>
      </c>
      <c r="D803" s="355">
        <v>11</v>
      </c>
      <c r="E803" s="355">
        <v>11</v>
      </c>
      <c r="F803" s="355">
        <v>10</v>
      </c>
      <c r="G803" s="355">
        <v>11</v>
      </c>
      <c r="H803" s="355"/>
      <c r="I803" s="354">
        <v>12.4</v>
      </c>
      <c r="J803" s="352">
        <v>0</v>
      </c>
      <c r="K803" s="348">
        <f t="shared" si="12"/>
        <v>0</v>
      </c>
    </row>
    <row r="804" spans="1:11" x14ac:dyDescent="0.25">
      <c r="A804" s="353">
        <v>23899</v>
      </c>
      <c r="B804" s="354">
        <v>34</v>
      </c>
      <c r="C804" s="355">
        <v>26</v>
      </c>
      <c r="D804" s="355">
        <v>35</v>
      </c>
      <c r="E804" s="355">
        <v>32</v>
      </c>
      <c r="F804" s="355">
        <v>35</v>
      </c>
      <c r="G804" s="355">
        <v>42</v>
      </c>
      <c r="H804" s="355"/>
      <c r="I804" s="354">
        <v>34</v>
      </c>
      <c r="J804" s="352">
        <v>0</v>
      </c>
      <c r="K804" s="348">
        <f t="shared" si="12"/>
        <v>0</v>
      </c>
    </row>
    <row r="805" spans="1:11" x14ac:dyDescent="0.25">
      <c r="A805" s="353">
        <v>23900</v>
      </c>
      <c r="B805" s="354">
        <v>2.6</v>
      </c>
      <c r="C805" s="355">
        <v>0</v>
      </c>
      <c r="D805" s="355">
        <v>8</v>
      </c>
      <c r="E805" s="355">
        <v>5</v>
      </c>
      <c r="F805" s="355">
        <v>0</v>
      </c>
      <c r="G805" s="355">
        <v>0</v>
      </c>
      <c r="H805" s="355"/>
      <c r="I805" s="354">
        <v>2.6</v>
      </c>
      <c r="J805" s="352">
        <v>0</v>
      </c>
      <c r="K805" s="348">
        <f t="shared" si="12"/>
        <v>5</v>
      </c>
    </row>
    <row r="806" spans="1:11" x14ac:dyDescent="0.25">
      <c r="A806" s="353">
        <v>23901</v>
      </c>
      <c r="B806" s="354">
        <v>10.8</v>
      </c>
      <c r="C806" s="355">
        <v>10</v>
      </c>
      <c r="D806" s="355">
        <v>11</v>
      </c>
      <c r="E806" s="355">
        <v>11</v>
      </c>
      <c r="F806" s="355">
        <v>14</v>
      </c>
      <c r="G806" s="355">
        <v>8</v>
      </c>
      <c r="H806" s="355"/>
      <c r="I806" s="354">
        <v>10.8</v>
      </c>
      <c r="J806" s="352">
        <v>0</v>
      </c>
      <c r="K806" s="348">
        <f t="shared" si="12"/>
        <v>1</v>
      </c>
    </row>
    <row r="807" spans="1:11" x14ac:dyDescent="0.25">
      <c r="A807" s="353">
        <v>23902</v>
      </c>
      <c r="B807" s="354">
        <v>11</v>
      </c>
      <c r="C807" s="355">
        <v>14</v>
      </c>
      <c r="D807" s="355">
        <v>0</v>
      </c>
      <c r="E807" s="355">
        <v>19</v>
      </c>
      <c r="F807" s="355">
        <v>8</v>
      </c>
      <c r="G807" s="355">
        <v>14</v>
      </c>
      <c r="H807" s="355"/>
      <c r="I807" s="354">
        <v>11</v>
      </c>
      <c r="J807" s="352">
        <v>0</v>
      </c>
      <c r="K807" s="348">
        <f t="shared" si="12"/>
        <v>2</v>
      </c>
    </row>
    <row r="808" spans="1:11" x14ac:dyDescent="0.25">
      <c r="A808" s="353">
        <v>23903</v>
      </c>
      <c r="B808" s="354">
        <v>18.600000000000001</v>
      </c>
      <c r="C808" s="355">
        <v>10</v>
      </c>
      <c r="D808" s="355">
        <v>19</v>
      </c>
      <c r="E808" s="355">
        <v>23</v>
      </c>
      <c r="F808" s="355">
        <v>23</v>
      </c>
      <c r="G808" s="355">
        <v>18</v>
      </c>
      <c r="H808" s="355"/>
      <c r="I808" s="354">
        <v>18.600000000000001</v>
      </c>
      <c r="J808" s="352">
        <v>0</v>
      </c>
      <c r="K808" s="348">
        <f t="shared" si="12"/>
        <v>0</v>
      </c>
    </row>
    <row r="809" spans="1:11" x14ac:dyDescent="0.25">
      <c r="A809" s="353">
        <v>23904</v>
      </c>
      <c r="B809" s="354">
        <v>13.4</v>
      </c>
      <c r="C809" s="355">
        <v>19</v>
      </c>
      <c r="D809" s="355">
        <v>16</v>
      </c>
      <c r="E809" s="355">
        <v>11</v>
      </c>
      <c r="F809" s="355">
        <v>11</v>
      </c>
      <c r="G809" s="355">
        <v>10</v>
      </c>
      <c r="H809" s="355"/>
      <c r="I809" s="354">
        <v>13.4</v>
      </c>
      <c r="J809" s="352">
        <v>0</v>
      </c>
      <c r="K809" s="348">
        <f t="shared" si="12"/>
        <v>0</v>
      </c>
    </row>
    <row r="810" spans="1:11" x14ac:dyDescent="0.25">
      <c r="A810" s="353">
        <v>23905</v>
      </c>
      <c r="B810" s="354">
        <v>9</v>
      </c>
      <c r="C810" s="355">
        <v>16</v>
      </c>
      <c r="D810" s="355">
        <v>10</v>
      </c>
      <c r="E810" s="355">
        <v>3</v>
      </c>
      <c r="F810" s="355">
        <v>10</v>
      </c>
      <c r="G810" s="355">
        <v>6</v>
      </c>
      <c r="H810" s="355"/>
      <c r="I810" s="354">
        <v>9</v>
      </c>
      <c r="J810" s="352">
        <v>0</v>
      </c>
      <c r="K810" s="348">
        <f t="shared" si="12"/>
        <v>2</v>
      </c>
    </row>
    <row r="811" spans="1:11" x14ac:dyDescent="0.25">
      <c r="A811" s="353">
        <v>23906</v>
      </c>
      <c r="B811" s="354">
        <v>17</v>
      </c>
      <c r="C811" s="355">
        <v>29</v>
      </c>
      <c r="D811" s="355">
        <v>13</v>
      </c>
      <c r="E811" s="355">
        <v>16</v>
      </c>
      <c r="F811" s="355">
        <v>8</v>
      </c>
      <c r="G811" s="355">
        <v>19</v>
      </c>
      <c r="H811" s="355"/>
      <c r="I811" s="354">
        <v>17</v>
      </c>
      <c r="J811" s="352">
        <v>0</v>
      </c>
      <c r="K811" s="348">
        <f t="shared" si="12"/>
        <v>1</v>
      </c>
    </row>
    <row r="812" spans="1:11" x14ac:dyDescent="0.25">
      <c r="A812" s="353">
        <v>23907</v>
      </c>
      <c r="B812" s="354">
        <v>12.4</v>
      </c>
      <c r="C812" s="355">
        <v>6</v>
      </c>
      <c r="D812" s="355">
        <v>16</v>
      </c>
      <c r="E812" s="355">
        <v>19</v>
      </c>
      <c r="F812" s="355">
        <v>13</v>
      </c>
      <c r="G812" s="355">
        <v>8</v>
      </c>
      <c r="H812" s="355"/>
      <c r="I812" s="354">
        <v>12.4</v>
      </c>
      <c r="J812" s="352">
        <v>0</v>
      </c>
      <c r="K812" s="348">
        <f t="shared" si="12"/>
        <v>2</v>
      </c>
    </row>
    <row r="813" spans="1:11" x14ac:dyDescent="0.25">
      <c r="A813" s="353">
        <v>23908</v>
      </c>
      <c r="B813" s="354">
        <v>19.600000000000001</v>
      </c>
      <c r="C813" s="355">
        <v>11</v>
      </c>
      <c r="D813" s="355">
        <v>19</v>
      </c>
      <c r="E813" s="355">
        <v>23</v>
      </c>
      <c r="F813" s="355">
        <v>26</v>
      </c>
      <c r="G813" s="355">
        <v>19</v>
      </c>
      <c r="H813" s="355"/>
      <c r="I813" s="354">
        <v>19.600000000000001</v>
      </c>
      <c r="J813" s="352">
        <v>0</v>
      </c>
      <c r="K813" s="348">
        <f t="shared" si="12"/>
        <v>0</v>
      </c>
    </row>
    <row r="814" spans="1:11" x14ac:dyDescent="0.25">
      <c r="A814" s="353">
        <v>23909</v>
      </c>
      <c r="B814" s="354">
        <v>13.4</v>
      </c>
      <c r="C814" s="355">
        <v>6</v>
      </c>
      <c r="D814" s="355">
        <v>13</v>
      </c>
      <c r="E814" s="355">
        <v>18</v>
      </c>
      <c r="F814" s="355">
        <v>16</v>
      </c>
      <c r="G814" s="355">
        <v>14</v>
      </c>
      <c r="H814" s="355"/>
      <c r="I814" s="354">
        <v>13.4</v>
      </c>
      <c r="J814" s="352">
        <v>0</v>
      </c>
      <c r="K814" s="348">
        <f t="shared" si="12"/>
        <v>1</v>
      </c>
    </row>
    <row r="815" spans="1:11" x14ac:dyDescent="0.25">
      <c r="A815" s="353">
        <v>23910</v>
      </c>
      <c r="B815" s="354">
        <v>16</v>
      </c>
      <c r="C815" s="355">
        <v>11</v>
      </c>
      <c r="D815" s="355">
        <v>16</v>
      </c>
      <c r="E815" s="355">
        <v>16</v>
      </c>
      <c r="F815" s="355">
        <v>14</v>
      </c>
      <c r="G815" s="355">
        <v>23</v>
      </c>
      <c r="H815" s="355"/>
      <c r="I815" s="354">
        <v>16</v>
      </c>
      <c r="J815" s="352">
        <v>0</v>
      </c>
      <c r="K815" s="348">
        <f t="shared" si="12"/>
        <v>0</v>
      </c>
    </row>
    <row r="816" spans="1:11" x14ac:dyDescent="0.25">
      <c r="A816" s="353">
        <v>23911</v>
      </c>
      <c r="B816" s="354">
        <v>27.4</v>
      </c>
      <c r="C816" s="355">
        <v>26</v>
      </c>
      <c r="D816" s="355">
        <v>32</v>
      </c>
      <c r="E816" s="355">
        <v>32</v>
      </c>
      <c r="F816" s="355">
        <v>24</v>
      </c>
      <c r="G816" s="355">
        <v>23</v>
      </c>
      <c r="H816" s="355"/>
      <c r="I816" s="354">
        <v>27.4</v>
      </c>
      <c r="J816" s="352">
        <v>0</v>
      </c>
      <c r="K816" s="348">
        <f t="shared" si="12"/>
        <v>0</v>
      </c>
    </row>
    <row r="817" spans="1:11" x14ac:dyDescent="0.25">
      <c r="A817" s="353">
        <v>23912</v>
      </c>
      <c r="B817" s="354">
        <v>10</v>
      </c>
      <c r="C817" s="355">
        <v>10</v>
      </c>
      <c r="D817" s="355">
        <v>13</v>
      </c>
      <c r="E817" s="355">
        <v>19</v>
      </c>
      <c r="F817" s="355">
        <v>8</v>
      </c>
      <c r="G817" s="355">
        <v>0</v>
      </c>
      <c r="H817" s="355"/>
      <c r="I817" s="354">
        <v>10</v>
      </c>
      <c r="J817" s="352">
        <v>0</v>
      </c>
      <c r="K817" s="348">
        <f t="shared" si="12"/>
        <v>2</v>
      </c>
    </row>
    <row r="818" spans="1:11" x14ac:dyDescent="0.25">
      <c r="A818" s="353">
        <v>23913</v>
      </c>
      <c r="B818" s="354">
        <v>13</v>
      </c>
      <c r="C818" s="355">
        <v>16</v>
      </c>
      <c r="D818" s="355">
        <v>10</v>
      </c>
      <c r="E818" s="355">
        <v>11</v>
      </c>
      <c r="F818" s="355">
        <v>14</v>
      </c>
      <c r="G818" s="355">
        <v>14</v>
      </c>
      <c r="H818" s="355"/>
      <c r="I818" s="354">
        <v>13</v>
      </c>
      <c r="J818" s="352">
        <v>0</v>
      </c>
      <c r="K818" s="348">
        <f t="shared" si="12"/>
        <v>0</v>
      </c>
    </row>
    <row r="819" spans="1:11" x14ac:dyDescent="0.25">
      <c r="A819" s="353">
        <v>23914</v>
      </c>
      <c r="B819" s="354">
        <v>19.8</v>
      </c>
      <c r="C819" s="355">
        <v>19</v>
      </c>
      <c r="D819" s="355">
        <v>6</v>
      </c>
      <c r="E819" s="355">
        <v>23</v>
      </c>
      <c r="F819" s="355">
        <v>19</v>
      </c>
      <c r="G819" s="355">
        <v>32</v>
      </c>
      <c r="H819" s="355"/>
      <c r="I819" s="354">
        <v>19.8</v>
      </c>
      <c r="J819" s="352">
        <v>0</v>
      </c>
      <c r="K819" s="348">
        <f t="shared" si="12"/>
        <v>1</v>
      </c>
    </row>
    <row r="820" spans="1:11" x14ac:dyDescent="0.25">
      <c r="A820" s="353">
        <v>23915</v>
      </c>
      <c r="B820" s="354">
        <v>5.6</v>
      </c>
      <c r="C820" s="355">
        <v>10</v>
      </c>
      <c r="D820" s="355">
        <v>0</v>
      </c>
      <c r="E820" s="355">
        <v>0</v>
      </c>
      <c r="F820" s="355">
        <v>10</v>
      </c>
      <c r="G820" s="355">
        <v>8</v>
      </c>
      <c r="H820" s="355"/>
      <c r="I820" s="354">
        <v>5.6</v>
      </c>
      <c r="J820" s="352">
        <v>0</v>
      </c>
      <c r="K820" s="348">
        <f t="shared" si="12"/>
        <v>3</v>
      </c>
    </row>
    <row r="821" spans="1:11" x14ac:dyDescent="0.25">
      <c r="A821" s="353">
        <v>23916</v>
      </c>
      <c r="B821" s="354">
        <v>9.4</v>
      </c>
      <c r="C821" s="355">
        <v>10</v>
      </c>
      <c r="D821" s="355">
        <v>16</v>
      </c>
      <c r="E821" s="355">
        <v>11</v>
      </c>
      <c r="F821" s="355">
        <v>10</v>
      </c>
      <c r="G821" s="355">
        <v>0</v>
      </c>
      <c r="H821" s="355"/>
      <c r="I821" s="354">
        <v>9.4</v>
      </c>
      <c r="J821" s="352">
        <v>0</v>
      </c>
      <c r="K821" s="348">
        <f t="shared" si="12"/>
        <v>1</v>
      </c>
    </row>
    <row r="822" spans="1:11" x14ac:dyDescent="0.25">
      <c r="A822" s="353">
        <v>23917</v>
      </c>
      <c r="B822" s="354">
        <v>17.399999999999999</v>
      </c>
      <c r="C822" s="355">
        <v>0</v>
      </c>
      <c r="D822" s="355">
        <v>14</v>
      </c>
      <c r="E822" s="355">
        <v>13</v>
      </c>
      <c r="F822" s="355">
        <v>29</v>
      </c>
      <c r="G822" s="355">
        <v>31</v>
      </c>
      <c r="H822" s="355"/>
      <c r="I822" s="354">
        <v>17.399999999999999</v>
      </c>
      <c r="J822" s="352">
        <v>0</v>
      </c>
      <c r="K822" s="348">
        <f t="shared" si="12"/>
        <v>1</v>
      </c>
    </row>
    <row r="823" spans="1:11" x14ac:dyDescent="0.25">
      <c r="A823" s="353">
        <v>23918</v>
      </c>
      <c r="B823" s="354">
        <v>14.8</v>
      </c>
      <c r="C823" s="355">
        <v>10</v>
      </c>
      <c r="D823" s="355">
        <v>10</v>
      </c>
      <c r="E823" s="355">
        <v>14</v>
      </c>
      <c r="F823" s="355">
        <v>26</v>
      </c>
      <c r="G823" s="355">
        <v>14</v>
      </c>
      <c r="H823" s="355"/>
      <c r="I823" s="354">
        <v>14.8</v>
      </c>
      <c r="J823" s="352">
        <v>0</v>
      </c>
      <c r="K823" s="348">
        <f t="shared" si="12"/>
        <v>0</v>
      </c>
    </row>
    <row r="824" spans="1:11" x14ac:dyDescent="0.25">
      <c r="A824" s="353">
        <v>23919</v>
      </c>
      <c r="B824" s="354">
        <v>36.799999999999997</v>
      </c>
      <c r="C824" s="355">
        <v>32</v>
      </c>
      <c r="D824" s="355">
        <v>39</v>
      </c>
      <c r="E824" s="355">
        <v>39</v>
      </c>
      <c r="F824" s="355">
        <v>42</v>
      </c>
      <c r="G824" s="355">
        <v>32</v>
      </c>
      <c r="H824" s="355"/>
      <c r="I824" s="354">
        <v>36.799999999999997</v>
      </c>
      <c r="J824" s="352">
        <v>0</v>
      </c>
      <c r="K824" s="348">
        <f t="shared" si="12"/>
        <v>0</v>
      </c>
    </row>
    <row r="825" spans="1:11" x14ac:dyDescent="0.25">
      <c r="A825" s="353">
        <v>23920</v>
      </c>
      <c r="B825" s="354">
        <v>30.6</v>
      </c>
      <c r="C825" s="355">
        <v>37</v>
      </c>
      <c r="D825" s="355">
        <v>32</v>
      </c>
      <c r="E825" s="355">
        <v>31</v>
      </c>
      <c r="F825" s="355">
        <v>29</v>
      </c>
      <c r="G825" s="355">
        <v>24</v>
      </c>
      <c r="H825" s="355"/>
      <c r="I825" s="354">
        <v>30.6</v>
      </c>
      <c r="J825" s="352">
        <v>0</v>
      </c>
      <c r="K825" s="348">
        <f t="shared" si="12"/>
        <v>0</v>
      </c>
    </row>
    <row r="826" spans="1:11" x14ac:dyDescent="0.25">
      <c r="A826" s="353">
        <v>23921</v>
      </c>
      <c r="B826" s="354">
        <v>22.4</v>
      </c>
      <c r="C826" s="355">
        <v>16</v>
      </c>
      <c r="D826" s="355">
        <v>24</v>
      </c>
      <c r="E826" s="355">
        <v>19</v>
      </c>
      <c r="F826" s="355">
        <v>29</v>
      </c>
      <c r="G826" s="355">
        <v>24</v>
      </c>
      <c r="H826" s="355"/>
      <c r="I826" s="354">
        <v>22.4</v>
      </c>
      <c r="J826" s="352">
        <v>0</v>
      </c>
      <c r="K826" s="348">
        <f t="shared" si="12"/>
        <v>0</v>
      </c>
    </row>
    <row r="827" spans="1:11" x14ac:dyDescent="0.25">
      <c r="A827" s="353">
        <v>23922</v>
      </c>
      <c r="B827" s="354">
        <v>14.6</v>
      </c>
      <c r="C827" s="355">
        <v>10</v>
      </c>
      <c r="D827" s="355">
        <v>11</v>
      </c>
      <c r="E827" s="355">
        <v>19</v>
      </c>
      <c r="F827" s="355">
        <v>19</v>
      </c>
      <c r="G827" s="355">
        <v>14</v>
      </c>
      <c r="H827" s="355"/>
      <c r="I827" s="354">
        <v>14.6</v>
      </c>
      <c r="J827" s="352">
        <v>0</v>
      </c>
      <c r="K827" s="348">
        <f t="shared" si="12"/>
        <v>0</v>
      </c>
    </row>
    <row r="828" spans="1:11" x14ac:dyDescent="0.25">
      <c r="A828" s="353">
        <v>23923</v>
      </c>
      <c r="B828" s="354">
        <v>4.8</v>
      </c>
      <c r="C828" s="355">
        <v>0</v>
      </c>
      <c r="D828" s="355">
        <v>6</v>
      </c>
      <c r="E828" s="355">
        <v>6</v>
      </c>
      <c r="F828" s="355">
        <v>6</v>
      </c>
      <c r="G828" s="355">
        <v>6</v>
      </c>
      <c r="H828" s="355"/>
      <c r="I828" s="354">
        <v>4.8</v>
      </c>
      <c r="J828" s="352">
        <v>0</v>
      </c>
      <c r="K828" s="348">
        <f t="shared" si="12"/>
        <v>5</v>
      </c>
    </row>
    <row r="829" spans="1:11" x14ac:dyDescent="0.25">
      <c r="A829" s="353">
        <v>23924</v>
      </c>
      <c r="B829" s="354">
        <v>4.4000000000000004</v>
      </c>
      <c r="C829" s="355">
        <v>0</v>
      </c>
      <c r="D829" s="355">
        <v>0</v>
      </c>
      <c r="E829" s="355">
        <v>14</v>
      </c>
      <c r="F829" s="355">
        <v>8</v>
      </c>
      <c r="G829" s="355">
        <v>0</v>
      </c>
      <c r="H829" s="355"/>
      <c r="I829" s="354">
        <v>4.4000000000000004</v>
      </c>
      <c r="J829" s="352">
        <v>0</v>
      </c>
      <c r="K829" s="348">
        <f t="shared" si="12"/>
        <v>4</v>
      </c>
    </row>
    <row r="830" spans="1:11" x14ac:dyDescent="0.25">
      <c r="A830" s="353">
        <v>23925</v>
      </c>
      <c r="B830" s="354">
        <v>5.4</v>
      </c>
      <c r="C830" s="355">
        <v>6</v>
      </c>
      <c r="D830" s="355">
        <v>8</v>
      </c>
      <c r="E830" s="355">
        <v>13</v>
      </c>
      <c r="F830" s="355">
        <v>0</v>
      </c>
      <c r="G830" s="355">
        <v>0</v>
      </c>
      <c r="H830" s="355"/>
      <c r="I830" s="354">
        <v>5.4</v>
      </c>
      <c r="J830" s="352">
        <v>0</v>
      </c>
      <c r="K830" s="348">
        <f t="shared" si="12"/>
        <v>4</v>
      </c>
    </row>
    <row r="831" spans="1:11" x14ac:dyDescent="0.25">
      <c r="A831" s="353">
        <v>23926</v>
      </c>
      <c r="B831" s="354">
        <v>4.2</v>
      </c>
      <c r="C831" s="355">
        <v>0</v>
      </c>
      <c r="D831" s="355">
        <v>8</v>
      </c>
      <c r="E831" s="355">
        <v>5</v>
      </c>
      <c r="F831" s="355">
        <v>0</v>
      </c>
      <c r="G831" s="355">
        <v>8</v>
      </c>
      <c r="H831" s="355"/>
      <c r="I831" s="354">
        <v>4.2</v>
      </c>
      <c r="J831" s="352">
        <v>0</v>
      </c>
      <c r="K831" s="348">
        <f t="shared" si="12"/>
        <v>5</v>
      </c>
    </row>
    <row r="832" spans="1:11" x14ac:dyDescent="0.25">
      <c r="A832" s="353">
        <v>23927</v>
      </c>
      <c r="B832" s="354">
        <v>2.4</v>
      </c>
      <c r="C832" s="355">
        <v>6</v>
      </c>
      <c r="D832" s="355">
        <v>6</v>
      </c>
      <c r="E832" s="355">
        <v>0</v>
      </c>
      <c r="F832" s="355">
        <v>0</v>
      </c>
      <c r="G832" s="355">
        <v>0</v>
      </c>
      <c r="H832" s="355"/>
      <c r="I832" s="354">
        <v>2.4</v>
      </c>
      <c r="J832" s="352">
        <v>0</v>
      </c>
      <c r="K832" s="348">
        <f t="shared" si="12"/>
        <v>5</v>
      </c>
    </row>
    <row r="833" spans="1:11" x14ac:dyDescent="0.25">
      <c r="A833" s="353">
        <v>23928</v>
      </c>
      <c r="B833" s="354">
        <v>7.8</v>
      </c>
      <c r="C833" s="355">
        <v>13</v>
      </c>
      <c r="D833" s="355">
        <v>8</v>
      </c>
      <c r="E833" s="355">
        <v>8</v>
      </c>
      <c r="F833" s="355">
        <v>0</v>
      </c>
      <c r="G833" s="355">
        <v>10</v>
      </c>
      <c r="H833" s="355"/>
      <c r="I833" s="354">
        <v>7.8</v>
      </c>
      <c r="J833" s="352">
        <v>0</v>
      </c>
      <c r="K833" s="348">
        <f t="shared" si="12"/>
        <v>3</v>
      </c>
    </row>
    <row r="834" spans="1:11" x14ac:dyDescent="0.25">
      <c r="A834" s="353">
        <v>23929</v>
      </c>
      <c r="B834" s="354">
        <v>6.4</v>
      </c>
      <c r="C834" s="355">
        <v>10</v>
      </c>
      <c r="D834" s="355">
        <v>11</v>
      </c>
      <c r="E834" s="355">
        <v>5</v>
      </c>
      <c r="F834" s="355">
        <v>0</v>
      </c>
      <c r="G834" s="355">
        <v>6</v>
      </c>
      <c r="H834" s="355"/>
      <c r="I834" s="354">
        <v>6.4</v>
      </c>
      <c r="J834" s="352">
        <v>0</v>
      </c>
      <c r="K834" s="348">
        <f t="shared" si="12"/>
        <v>3</v>
      </c>
    </row>
    <row r="835" spans="1:11" x14ac:dyDescent="0.25">
      <c r="A835" s="353">
        <v>23930</v>
      </c>
      <c r="B835" s="354">
        <v>14.4</v>
      </c>
      <c r="C835" s="355">
        <v>13</v>
      </c>
      <c r="D835" s="355">
        <v>11</v>
      </c>
      <c r="E835" s="355">
        <v>10</v>
      </c>
      <c r="F835" s="355">
        <v>11</v>
      </c>
      <c r="G835" s="355">
        <v>27</v>
      </c>
      <c r="H835" s="355"/>
      <c r="I835" s="354">
        <v>14.4</v>
      </c>
      <c r="J835" s="352">
        <v>0</v>
      </c>
      <c r="K835" s="348">
        <f t="shared" ref="K835:K898" si="13">COUNTIF(C835:G835,"&lt;="&amp;IRR_MAXWIND)</f>
        <v>0</v>
      </c>
    </row>
    <row r="836" spans="1:11" x14ac:dyDescent="0.25">
      <c r="A836" s="353">
        <v>23931</v>
      </c>
      <c r="B836" s="354">
        <v>7.2</v>
      </c>
      <c r="C836" s="355">
        <v>0</v>
      </c>
      <c r="D836" s="355">
        <v>0</v>
      </c>
      <c r="E836" s="355">
        <v>6</v>
      </c>
      <c r="F836" s="355">
        <v>16</v>
      </c>
      <c r="G836" s="355">
        <v>14</v>
      </c>
      <c r="H836" s="355"/>
      <c r="I836" s="354">
        <v>7.2</v>
      </c>
      <c r="J836" s="352">
        <v>0</v>
      </c>
      <c r="K836" s="348">
        <f t="shared" si="13"/>
        <v>3</v>
      </c>
    </row>
    <row r="837" spans="1:11" x14ac:dyDescent="0.25">
      <c r="A837" s="353">
        <v>23932</v>
      </c>
      <c r="B837" s="354">
        <v>17.8</v>
      </c>
      <c r="C837" s="355">
        <v>16</v>
      </c>
      <c r="D837" s="355">
        <v>14</v>
      </c>
      <c r="E837" s="355">
        <v>16</v>
      </c>
      <c r="F837" s="355">
        <v>24</v>
      </c>
      <c r="G837" s="355">
        <v>19</v>
      </c>
      <c r="H837" s="355"/>
      <c r="I837" s="354">
        <v>17.8</v>
      </c>
      <c r="J837" s="352">
        <v>0</v>
      </c>
      <c r="K837" s="348">
        <f t="shared" si="13"/>
        <v>0</v>
      </c>
    </row>
    <row r="838" spans="1:11" x14ac:dyDescent="0.25">
      <c r="A838" s="353">
        <v>23933</v>
      </c>
      <c r="B838" s="354">
        <v>14.4</v>
      </c>
      <c r="C838" s="355">
        <v>0</v>
      </c>
      <c r="D838" s="355">
        <v>24</v>
      </c>
      <c r="E838" s="355">
        <v>16</v>
      </c>
      <c r="F838" s="355">
        <v>16</v>
      </c>
      <c r="G838" s="355">
        <v>16</v>
      </c>
      <c r="H838" s="355"/>
      <c r="I838" s="354">
        <v>14.4</v>
      </c>
      <c r="J838" s="352">
        <v>0</v>
      </c>
      <c r="K838" s="348">
        <f t="shared" si="13"/>
        <v>1</v>
      </c>
    </row>
    <row r="839" spans="1:11" x14ac:dyDescent="0.25">
      <c r="A839" s="353">
        <v>23934</v>
      </c>
      <c r="B839" s="354">
        <v>13.6</v>
      </c>
      <c r="C839" s="355">
        <v>8</v>
      </c>
      <c r="D839" s="355">
        <v>14</v>
      </c>
      <c r="E839" s="355">
        <v>14</v>
      </c>
      <c r="F839" s="355">
        <v>19</v>
      </c>
      <c r="G839" s="355">
        <v>13</v>
      </c>
      <c r="H839" s="355"/>
      <c r="I839" s="354">
        <v>13.6</v>
      </c>
      <c r="J839" s="352">
        <v>0</v>
      </c>
      <c r="K839" s="348">
        <f t="shared" si="13"/>
        <v>1</v>
      </c>
    </row>
    <row r="840" spans="1:11" x14ac:dyDescent="0.25">
      <c r="A840" s="353">
        <v>23935</v>
      </c>
      <c r="B840" s="354">
        <v>17.600000000000001</v>
      </c>
      <c r="C840" s="355">
        <v>24</v>
      </c>
      <c r="D840" s="355">
        <v>24</v>
      </c>
      <c r="E840" s="355">
        <v>16</v>
      </c>
      <c r="F840" s="355">
        <v>11</v>
      </c>
      <c r="G840" s="355">
        <v>13</v>
      </c>
      <c r="H840" s="355"/>
      <c r="I840" s="354">
        <v>17.600000000000001</v>
      </c>
      <c r="J840" s="352">
        <v>0</v>
      </c>
      <c r="K840" s="348">
        <f t="shared" si="13"/>
        <v>0</v>
      </c>
    </row>
    <row r="841" spans="1:11" x14ac:dyDescent="0.25">
      <c r="A841" s="353">
        <v>23936</v>
      </c>
      <c r="B841" s="354">
        <v>10.8</v>
      </c>
      <c r="C841" s="355">
        <v>13</v>
      </c>
      <c r="D841" s="355">
        <v>14</v>
      </c>
      <c r="E841" s="355">
        <v>11</v>
      </c>
      <c r="F841" s="355">
        <v>8</v>
      </c>
      <c r="G841" s="355">
        <v>8</v>
      </c>
      <c r="H841" s="355"/>
      <c r="I841" s="354">
        <v>10.8</v>
      </c>
      <c r="J841" s="352">
        <v>0</v>
      </c>
      <c r="K841" s="348">
        <f t="shared" si="13"/>
        <v>2</v>
      </c>
    </row>
    <row r="842" spans="1:11" x14ac:dyDescent="0.25">
      <c r="A842" s="353">
        <v>23937</v>
      </c>
      <c r="B842" s="354">
        <v>9.4</v>
      </c>
      <c r="C842" s="355">
        <v>6</v>
      </c>
      <c r="D842" s="355">
        <v>10</v>
      </c>
      <c r="E842" s="355">
        <v>5</v>
      </c>
      <c r="F842" s="355">
        <v>16</v>
      </c>
      <c r="G842" s="355">
        <v>10</v>
      </c>
      <c r="H842" s="355"/>
      <c r="I842" s="354">
        <v>9.4</v>
      </c>
      <c r="J842" s="352">
        <v>0</v>
      </c>
      <c r="K842" s="348">
        <f t="shared" si="13"/>
        <v>2</v>
      </c>
    </row>
    <row r="843" spans="1:11" x14ac:dyDescent="0.25">
      <c r="A843" s="353">
        <v>23938</v>
      </c>
      <c r="B843" s="354">
        <v>14</v>
      </c>
      <c r="C843" s="355">
        <v>32</v>
      </c>
      <c r="D843" s="355">
        <v>23</v>
      </c>
      <c r="E843" s="355">
        <v>3</v>
      </c>
      <c r="F843" s="355">
        <v>6</v>
      </c>
      <c r="G843" s="355">
        <v>6</v>
      </c>
      <c r="H843" s="355"/>
      <c r="I843" s="354">
        <v>14</v>
      </c>
      <c r="J843" s="352">
        <v>0</v>
      </c>
      <c r="K843" s="348">
        <f t="shared" si="13"/>
        <v>3</v>
      </c>
    </row>
    <row r="844" spans="1:11" x14ac:dyDescent="0.25">
      <c r="A844" s="353">
        <v>23939</v>
      </c>
      <c r="B844" s="354">
        <v>11.4</v>
      </c>
      <c r="C844" s="355">
        <v>6</v>
      </c>
      <c r="D844" s="355">
        <v>16</v>
      </c>
      <c r="E844" s="355">
        <v>11</v>
      </c>
      <c r="F844" s="355">
        <v>13</v>
      </c>
      <c r="G844" s="355">
        <v>11</v>
      </c>
      <c r="H844" s="355"/>
      <c r="I844" s="354">
        <v>11.4</v>
      </c>
      <c r="J844" s="352">
        <v>0</v>
      </c>
      <c r="K844" s="348">
        <f t="shared" si="13"/>
        <v>1</v>
      </c>
    </row>
    <row r="845" spans="1:11" x14ac:dyDescent="0.25">
      <c r="A845" s="353">
        <v>23940</v>
      </c>
      <c r="B845" s="354">
        <v>12</v>
      </c>
      <c r="C845" s="355">
        <v>14</v>
      </c>
      <c r="D845" s="355">
        <v>19</v>
      </c>
      <c r="E845" s="355">
        <v>6</v>
      </c>
      <c r="F845" s="355">
        <v>11</v>
      </c>
      <c r="G845" s="355">
        <v>10</v>
      </c>
      <c r="H845" s="355"/>
      <c r="I845" s="354">
        <v>12</v>
      </c>
      <c r="J845" s="352">
        <v>0</v>
      </c>
      <c r="K845" s="348">
        <f t="shared" si="13"/>
        <v>1</v>
      </c>
    </row>
    <row r="846" spans="1:11" x14ac:dyDescent="0.25">
      <c r="A846" s="353">
        <v>23941</v>
      </c>
      <c r="B846" s="354">
        <v>13.2</v>
      </c>
      <c r="C846" s="355">
        <v>16</v>
      </c>
      <c r="D846" s="355">
        <v>13</v>
      </c>
      <c r="E846" s="355">
        <v>8</v>
      </c>
      <c r="F846" s="355">
        <v>13</v>
      </c>
      <c r="G846" s="355">
        <v>16</v>
      </c>
      <c r="H846" s="355"/>
      <c r="I846" s="354">
        <v>13.2</v>
      </c>
      <c r="J846" s="352">
        <v>0</v>
      </c>
      <c r="K846" s="348">
        <f t="shared" si="13"/>
        <v>1</v>
      </c>
    </row>
    <row r="847" spans="1:11" x14ac:dyDescent="0.25">
      <c r="A847" s="353">
        <v>23942</v>
      </c>
      <c r="B847" s="354">
        <v>2.2000000000000002</v>
      </c>
      <c r="C847" s="355">
        <v>0</v>
      </c>
      <c r="D847" s="355">
        <v>0</v>
      </c>
      <c r="E847" s="355">
        <v>0</v>
      </c>
      <c r="F847" s="355">
        <v>0</v>
      </c>
      <c r="G847" s="355">
        <v>11</v>
      </c>
      <c r="H847" s="355"/>
      <c r="I847" s="354">
        <v>2.2000000000000002</v>
      </c>
      <c r="J847" s="352">
        <v>0</v>
      </c>
      <c r="K847" s="348">
        <f t="shared" si="13"/>
        <v>4</v>
      </c>
    </row>
    <row r="848" spans="1:11" x14ac:dyDescent="0.25">
      <c r="A848" s="353">
        <v>23943</v>
      </c>
      <c r="B848" s="354">
        <v>6.4</v>
      </c>
      <c r="C848" s="355">
        <v>0</v>
      </c>
      <c r="D848" s="355">
        <v>6</v>
      </c>
      <c r="E848" s="355">
        <v>8</v>
      </c>
      <c r="F848" s="355">
        <v>8</v>
      </c>
      <c r="G848" s="355">
        <v>10</v>
      </c>
      <c r="H848" s="355"/>
      <c r="I848" s="354">
        <v>6.4</v>
      </c>
      <c r="J848" s="352">
        <v>0</v>
      </c>
      <c r="K848" s="348">
        <f t="shared" si="13"/>
        <v>4</v>
      </c>
    </row>
    <row r="849" spans="1:11" x14ac:dyDescent="0.25">
      <c r="A849" s="353">
        <v>23944</v>
      </c>
      <c r="B849" s="354">
        <v>3.2</v>
      </c>
      <c r="C849" s="355">
        <v>8</v>
      </c>
      <c r="D849" s="355">
        <v>0</v>
      </c>
      <c r="E849" s="355">
        <v>0</v>
      </c>
      <c r="F849" s="355">
        <v>0</v>
      </c>
      <c r="G849" s="355">
        <v>8</v>
      </c>
      <c r="H849" s="355"/>
      <c r="I849" s="354">
        <v>3.2</v>
      </c>
      <c r="J849" s="352">
        <v>0</v>
      </c>
      <c r="K849" s="348">
        <f t="shared" si="13"/>
        <v>5</v>
      </c>
    </row>
    <row r="850" spans="1:11" x14ac:dyDescent="0.25">
      <c r="A850" s="353">
        <v>23945</v>
      </c>
      <c r="B850" s="354">
        <v>14</v>
      </c>
      <c r="C850" s="355">
        <v>14</v>
      </c>
      <c r="D850" s="355">
        <v>10</v>
      </c>
      <c r="E850" s="355">
        <v>8</v>
      </c>
      <c r="F850" s="355">
        <v>24</v>
      </c>
      <c r="G850" s="355">
        <v>14</v>
      </c>
      <c r="H850" s="355"/>
      <c r="I850" s="354">
        <v>14</v>
      </c>
      <c r="J850" s="352">
        <v>0</v>
      </c>
      <c r="K850" s="348">
        <f t="shared" si="13"/>
        <v>1</v>
      </c>
    </row>
    <row r="851" spans="1:11" x14ac:dyDescent="0.25">
      <c r="A851" s="353">
        <v>23946</v>
      </c>
      <c r="B851" s="354">
        <v>9</v>
      </c>
      <c r="C851" s="355">
        <v>6</v>
      </c>
      <c r="D851" s="355">
        <v>10</v>
      </c>
      <c r="E851" s="355">
        <v>13</v>
      </c>
      <c r="F851" s="355">
        <v>6</v>
      </c>
      <c r="G851" s="355">
        <v>10</v>
      </c>
      <c r="H851" s="355"/>
      <c r="I851" s="354">
        <v>9</v>
      </c>
      <c r="J851" s="352">
        <v>0</v>
      </c>
      <c r="K851" s="348">
        <f t="shared" si="13"/>
        <v>2</v>
      </c>
    </row>
    <row r="852" spans="1:11" x14ac:dyDescent="0.25">
      <c r="A852" s="353">
        <v>23947</v>
      </c>
      <c r="B852" s="354">
        <v>12.6</v>
      </c>
      <c r="C852" s="355">
        <v>18</v>
      </c>
      <c r="D852" s="355">
        <v>19</v>
      </c>
      <c r="E852" s="355">
        <v>8</v>
      </c>
      <c r="F852" s="355">
        <v>5</v>
      </c>
      <c r="G852" s="355">
        <v>13</v>
      </c>
      <c r="H852" s="355"/>
      <c r="I852" s="354">
        <v>12.6</v>
      </c>
      <c r="J852" s="352">
        <v>0</v>
      </c>
      <c r="K852" s="348">
        <f t="shared" si="13"/>
        <v>2</v>
      </c>
    </row>
    <row r="853" spans="1:11" x14ac:dyDescent="0.25">
      <c r="A853" s="353">
        <v>23948</v>
      </c>
      <c r="B853" s="354">
        <v>8.1999999999999993</v>
      </c>
      <c r="C853" s="355">
        <v>13</v>
      </c>
      <c r="D853" s="355">
        <v>10</v>
      </c>
      <c r="E853" s="355">
        <v>6</v>
      </c>
      <c r="F853" s="355">
        <v>6</v>
      </c>
      <c r="G853" s="355">
        <v>6</v>
      </c>
      <c r="H853" s="355"/>
      <c r="I853" s="354">
        <v>8.1999999999999993</v>
      </c>
      <c r="J853" s="352">
        <v>0</v>
      </c>
      <c r="K853" s="348">
        <f t="shared" si="13"/>
        <v>3</v>
      </c>
    </row>
    <row r="854" spans="1:11" x14ac:dyDescent="0.25">
      <c r="A854" s="353">
        <v>23949</v>
      </c>
      <c r="B854" s="354">
        <v>4.5999999999999996</v>
      </c>
      <c r="C854" s="355">
        <v>10</v>
      </c>
      <c r="D854" s="355">
        <v>0</v>
      </c>
      <c r="E854" s="355">
        <v>0</v>
      </c>
      <c r="F854" s="355">
        <v>0</v>
      </c>
      <c r="G854" s="355">
        <v>13</v>
      </c>
      <c r="H854" s="355"/>
      <c r="I854" s="354">
        <v>4.5999999999999996</v>
      </c>
      <c r="J854" s="352">
        <v>0</v>
      </c>
      <c r="K854" s="348">
        <f t="shared" si="13"/>
        <v>3</v>
      </c>
    </row>
    <row r="855" spans="1:11" x14ac:dyDescent="0.25">
      <c r="A855" s="353">
        <v>23950</v>
      </c>
      <c r="B855" s="354">
        <v>15.4</v>
      </c>
      <c r="C855" s="355">
        <v>0</v>
      </c>
      <c r="D855" s="355">
        <v>14</v>
      </c>
      <c r="E855" s="355">
        <v>16</v>
      </c>
      <c r="F855" s="355">
        <v>26</v>
      </c>
      <c r="G855" s="355">
        <v>21</v>
      </c>
      <c r="H855" s="355"/>
      <c r="I855" s="354">
        <v>15.4</v>
      </c>
      <c r="J855" s="352">
        <v>0</v>
      </c>
      <c r="K855" s="348">
        <f t="shared" si="13"/>
        <v>1</v>
      </c>
    </row>
    <row r="856" spans="1:11" x14ac:dyDescent="0.25">
      <c r="A856" s="353">
        <v>23951</v>
      </c>
      <c r="B856" s="354">
        <v>17.8</v>
      </c>
      <c r="C856" s="355">
        <v>26</v>
      </c>
      <c r="D856" s="355">
        <v>23</v>
      </c>
      <c r="E856" s="355">
        <v>11</v>
      </c>
      <c r="F856" s="355">
        <v>10</v>
      </c>
      <c r="G856" s="355">
        <v>19</v>
      </c>
      <c r="H856" s="355"/>
      <c r="I856" s="354">
        <v>17.8</v>
      </c>
      <c r="J856" s="352">
        <v>0</v>
      </c>
      <c r="K856" s="348">
        <f t="shared" si="13"/>
        <v>0</v>
      </c>
    </row>
    <row r="857" spans="1:11" x14ac:dyDescent="0.25">
      <c r="A857" s="353">
        <v>23952</v>
      </c>
      <c r="B857" s="354">
        <v>13.6</v>
      </c>
      <c r="C857" s="355">
        <v>21</v>
      </c>
      <c r="D857" s="355">
        <v>23</v>
      </c>
      <c r="E857" s="355">
        <v>13</v>
      </c>
      <c r="F857" s="355">
        <v>8</v>
      </c>
      <c r="G857" s="355">
        <v>3</v>
      </c>
      <c r="H857" s="355"/>
      <c r="I857" s="354">
        <v>13.6</v>
      </c>
      <c r="J857" s="352">
        <v>0</v>
      </c>
      <c r="K857" s="348">
        <f t="shared" si="13"/>
        <v>2</v>
      </c>
    </row>
    <row r="858" spans="1:11" x14ac:dyDescent="0.25">
      <c r="A858" s="353">
        <v>23953</v>
      </c>
      <c r="B858" s="354">
        <v>4.2</v>
      </c>
      <c r="C858" s="355">
        <v>0</v>
      </c>
      <c r="D858" s="355">
        <v>0</v>
      </c>
      <c r="E858" s="355">
        <v>8</v>
      </c>
      <c r="F858" s="355">
        <v>13</v>
      </c>
      <c r="G858" s="355">
        <v>0</v>
      </c>
      <c r="H858" s="355"/>
      <c r="I858" s="354">
        <v>4.2</v>
      </c>
      <c r="J858" s="352">
        <v>0</v>
      </c>
      <c r="K858" s="348">
        <f t="shared" si="13"/>
        <v>4</v>
      </c>
    </row>
    <row r="859" spans="1:11" x14ac:dyDescent="0.25">
      <c r="A859" s="353">
        <v>23954</v>
      </c>
      <c r="B859" s="354">
        <v>4</v>
      </c>
      <c r="C859" s="355">
        <v>0</v>
      </c>
      <c r="D859" s="355">
        <v>10</v>
      </c>
      <c r="E859" s="355">
        <v>0</v>
      </c>
      <c r="F859" s="355">
        <v>0</v>
      </c>
      <c r="G859" s="355">
        <v>10</v>
      </c>
      <c r="H859" s="355"/>
      <c r="I859" s="354">
        <v>4</v>
      </c>
      <c r="J859" s="352">
        <v>0</v>
      </c>
      <c r="K859" s="348">
        <f t="shared" si="13"/>
        <v>3</v>
      </c>
    </row>
    <row r="860" spans="1:11" x14ac:dyDescent="0.25">
      <c r="A860" s="353">
        <v>23955</v>
      </c>
      <c r="B860" s="354">
        <v>8.4</v>
      </c>
      <c r="C860" s="355">
        <v>6</v>
      </c>
      <c r="D860" s="355">
        <v>10</v>
      </c>
      <c r="E860" s="355">
        <v>8</v>
      </c>
      <c r="F860" s="355">
        <v>8</v>
      </c>
      <c r="G860" s="355">
        <v>10</v>
      </c>
      <c r="H860" s="355"/>
      <c r="I860" s="354">
        <v>8.4</v>
      </c>
      <c r="J860" s="352">
        <v>0</v>
      </c>
      <c r="K860" s="348">
        <f t="shared" si="13"/>
        <v>3</v>
      </c>
    </row>
    <row r="861" spans="1:11" x14ac:dyDescent="0.25">
      <c r="A861" s="353">
        <v>23956</v>
      </c>
      <c r="B861" s="354">
        <v>1.2</v>
      </c>
      <c r="C861" s="355">
        <v>0</v>
      </c>
      <c r="D861" s="355">
        <v>0</v>
      </c>
      <c r="E861" s="355">
        <v>6</v>
      </c>
      <c r="F861" s="355">
        <v>0</v>
      </c>
      <c r="G861" s="355">
        <v>0</v>
      </c>
      <c r="H861" s="355"/>
      <c r="I861" s="354">
        <v>1.2</v>
      </c>
      <c r="J861" s="352">
        <v>0</v>
      </c>
      <c r="K861" s="348">
        <f t="shared" si="13"/>
        <v>5</v>
      </c>
    </row>
    <row r="862" spans="1:11" x14ac:dyDescent="0.25">
      <c r="A862" s="353">
        <v>23957</v>
      </c>
      <c r="B862" s="354">
        <v>11.2</v>
      </c>
      <c r="C862" s="355">
        <v>16</v>
      </c>
      <c r="D862" s="355">
        <v>10</v>
      </c>
      <c r="E862" s="355">
        <v>6</v>
      </c>
      <c r="F862" s="355">
        <v>11</v>
      </c>
      <c r="G862" s="355">
        <v>13</v>
      </c>
      <c r="H862" s="355"/>
      <c r="I862" s="354">
        <v>11.2</v>
      </c>
      <c r="J862" s="352">
        <v>0</v>
      </c>
      <c r="K862" s="348">
        <f t="shared" si="13"/>
        <v>1</v>
      </c>
    </row>
    <row r="863" spans="1:11" x14ac:dyDescent="0.25">
      <c r="A863" s="353">
        <v>23958</v>
      </c>
      <c r="B863" s="354">
        <v>18.8</v>
      </c>
      <c r="C863" s="355">
        <v>23</v>
      </c>
      <c r="D863" s="355">
        <v>13</v>
      </c>
      <c r="E863" s="355">
        <v>6</v>
      </c>
      <c r="F863" s="355">
        <v>26</v>
      </c>
      <c r="G863" s="355">
        <v>26</v>
      </c>
      <c r="H863" s="355"/>
      <c r="I863" s="354">
        <v>18.8</v>
      </c>
      <c r="J863" s="352">
        <v>0</v>
      </c>
      <c r="K863" s="348">
        <f t="shared" si="13"/>
        <v>1</v>
      </c>
    </row>
    <row r="864" spans="1:11" x14ac:dyDescent="0.25">
      <c r="A864" s="353">
        <v>23959</v>
      </c>
      <c r="B864" s="354">
        <v>17.399999999999999</v>
      </c>
      <c r="C864" s="355">
        <v>23</v>
      </c>
      <c r="D864" s="355">
        <v>19</v>
      </c>
      <c r="E864" s="355">
        <v>18</v>
      </c>
      <c r="F864" s="355">
        <v>13</v>
      </c>
      <c r="G864" s="355">
        <v>14</v>
      </c>
      <c r="H864" s="355"/>
      <c r="I864" s="354">
        <v>17.399999999999999</v>
      </c>
      <c r="J864" s="352">
        <v>0</v>
      </c>
      <c r="K864" s="348">
        <f t="shared" si="13"/>
        <v>0</v>
      </c>
    </row>
    <row r="865" spans="1:11" x14ac:dyDescent="0.25">
      <c r="A865" s="353">
        <v>23960</v>
      </c>
      <c r="B865" s="354">
        <v>11</v>
      </c>
      <c r="C865" s="355">
        <v>13</v>
      </c>
      <c r="D865" s="355">
        <v>10</v>
      </c>
      <c r="E865" s="355">
        <v>10</v>
      </c>
      <c r="F865" s="355">
        <v>11</v>
      </c>
      <c r="G865" s="355">
        <v>11</v>
      </c>
      <c r="H865" s="355"/>
      <c r="I865" s="354">
        <v>11</v>
      </c>
      <c r="J865" s="352">
        <v>0</v>
      </c>
      <c r="K865" s="348">
        <f t="shared" si="13"/>
        <v>0</v>
      </c>
    </row>
    <row r="866" spans="1:11" x14ac:dyDescent="0.25">
      <c r="A866" s="353">
        <v>23961</v>
      </c>
      <c r="B866" s="354">
        <v>4.4000000000000004</v>
      </c>
      <c r="C866" s="355">
        <v>11</v>
      </c>
      <c r="D866" s="355">
        <v>8</v>
      </c>
      <c r="E866" s="355">
        <v>0</v>
      </c>
      <c r="F866" s="355">
        <v>3</v>
      </c>
      <c r="G866" s="355">
        <v>0</v>
      </c>
      <c r="H866" s="355"/>
      <c r="I866" s="354">
        <v>4.4000000000000004</v>
      </c>
      <c r="J866" s="352">
        <v>0</v>
      </c>
      <c r="K866" s="348">
        <f t="shared" si="13"/>
        <v>4</v>
      </c>
    </row>
    <row r="867" spans="1:11" x14ac:dyDescent="0.25">
      <c r="A867" s="353">
        <v>23962</v>
      </c>
      <c r="B867" s="354">
        <v>6.4</v>
      </c>
      <c r="C867" s="355">
        <v>13</v>
      </c>
      <c r="D867" s="355">
        <v>13</v>
      </c>
      <c r="E867" s="355">
        <v>3</v>
      </c>
      <c r="F867" s="355">
        <v>3</v>
      </c>
      <c r="G867" s="355">
        <v>0</v>
      </c>
      <c r="H867" s="355"/>
      <c r="I867" s="354">
        <v>6.4</v>
      </c>
      <c r="J867" s="352">
        <v>0</v>
      </c>
      <c r="K867" s="348">
        <f t="shared" si="13"/>
        <v>3</v>
      </c>
    </row>
    <row r="868" spans="1:11" x14ac:dyDescent="0.25">
      <c r="A868" s="353">
        <v>23963</v>
      </c>
      <c r="B868" s="354">
        <v>11</v>
      </c>
      <c r="C868" s="355">
        <v>16</v>
      </c>
      <c r="D868" s="355">
        <v>13</v>
      </c>
      <c r="E868" s="355">
        <v>10</v>
      </c>
      <c r="F868" s="355">
        <v>6</v>
      </c>
      <c r="G868" s="355">
        <v>10</v>
      </c>
      <c r="H868" s="355"/>
      <c r="I868" s="354">
        <v>11</v>
      </c>
      <c r="J868" s="352">
        <v>0</v>
      </c>
      <c r="K868" s="348">
        <f t="shared" si="13"/>
        <v>1</v>
      </c>
    </row>
    <row r="869" spans="1:11" x14ac:dyDescent="0.25">
      <c r="A869" s="353">
        <v>23964</v>
      </c>
      <c r="B869" s="354">
        <v>13.6</v>
      </c>
      <c r="C869" s="355">
        <v>10</v>
      </c>
      <c r="D869" s="355">
        <v>23</v>
      </c>
      <c r="E869" s="355">
        <v>19</v>
      </c>
      <c r="F869" s="355">
        <v>13</v>
      </c>
      <c r="G869" s="355">
        <v>3</v>
      </c>
      <c r="H869" s="355"/>
      <c r="I869" s="354">
        <v>13.6</v>
      </c>
      <c r="J869" s="352">
        <v>0</v>
      </c>
      <c r="K869" s="348">
        <f t="shared" si="13"/>
        <v>1</v>
      </c>
    </row>
    <row r="870" spans="1:11" x14ac:dyDescent="0.25">
      <c r="A870" s="353">
        <v>23965</v>
      </c>
      <c r="B870" s="354">
        <v>8</v>
      </c>
      <c r="C870" s="355">
        <v>16</v>
      </c>
      <c r="D870" s="355">
        <v>0</v>
      </c>
      <c r="E870" s="355">
        <v>3</v>
      </c>
      <c r="F870" s="355">
        <v>8</v>
      </c>
      <c r="G870" s="355">
        <v>13</v>
      </c>
      <c r="H870" s="355"/>
      <c r="I870" s="354">
        <v>8</v>
      </c>
      <c r="J870" s="352">
        <v>0</v>
      </c>
      <c r="K870" s="348">
        <f t="shared" si="13"/>
        <v>3</v>
      </c>
    </row>
    <row r="871" spans="1:11" x14ac:dyDescent="0.25">
      <c r="A871" s="353">
        <v>23966</v>
      </c>
      <c r="B871" s="354">
        <v>3</v>
      </c>
      <c r="C871" s="355">
        <v>6</v>
      </c>
      <c r="D871" s="355">
        <v>3</v>
      </c>
      <c r="E871" s="355">
        <v>3</v>
      </c>
      <c r="F871" s="355">
        <v>0</v>
      </c>
      <c r="G871" s="355">
        <v>3</v>
      </c>
      <c r="H871" s="355"/>
      <c r="I871" s="354">
        <v>3</v>
      </c>
      <c r="J871" s="352">
        <v>0</v>
      </c>
      <c r="K871" s="348">
        <f t="shared" si="13"/>
        <v>5</v>
      </c>
    </row>
    <row r="872" spans="1:11" x14ac:dyDescent="0.25">
      <c r="A872" s="353">
        <v>23967</v>
      </c>
      <c r="B872" s="354">
        <v>31</v>
      </c>
      <c r="C872" s="355">
        <v>26</v>
      </c>
      <c r="D872" s="355">
        <v>14</v>
      </c>
      <c r="E872" s="355">
        <v>24</v>
      </c>
      <c r="F872" s="355">
        <v>56</v>
      </c>
      <c r="G872" s="355">
        <v>35</v>
      </c>
      <c r="H872" s="355"/>
      <c r="I872" s="354">
        <v>31</v>
      </c>
      <c r="J872" s="352">
        <v>0</v>
      </c>
      <c r="K872" s="348">
        <f t="shared" si="13"/>
        <v>0</v>
      </c>
    </row>
    <row r="873" spans="1:11" x14ac:dyDescent="0.25">
      <c r="A873" s="353">
        <v>23968</v>
      </c>
      <c r="B873" s="354">
        <v>5.6</v>
      </c>
      <c r="C873" s="355">
        <v>8</v>
      </c>
      <c r="D873" s="355">
        <v>8</v>
      </c>
      <c r="E873" s="355">
        <v>6</v>
      </c>
      <c r="F873" s="355">
        <v>6</v>
      </c>
      <c r="G873" s="355">
        <v>0</v>
      </c>
      <c r="H873" s="355"/>
      <c r="I873" s="354">
        <v>5.6</v>
      </c>
      <c r="J873" s="352">
        <v>0</v>
      </c>
      <c r="K873" s="348">
        <f t="shared" si="13"/>
        <v>5</v>
      </c>
    </row>
    <row r="874" spans="1:11" x14ac:dyDescent="0.25">
      <c r="A874" s="353">
        <v>23969</v>
      </c>
      <c r="B874" s="354">
        <v>0</v>
      </c>
      <c r="C874" s="355">
        <v>0</v>
      </c>
      <c r="D874" s="355">
        <v>0</v>
      </c>
      <c r="E874" s="355">
        <v>0</v>
      </c>
      <c r="F874" s="355">
        <v>0</v>
      </c>
      <c r="G874" s="355">
        <v>0</v>
      </c>
      <c r="H874" s="355"/>
      <c r="I874" s="354">
        <v>0</v>
      </c>
      <c r="J874" s="352">
        <v>0</v>
      </c>
      <c r="K874" s="348">
        <f t="shared" si="13"/>
        <v>5</v>
      </c>
    </row>
    <row r="875" spans="1:11" x14ac:dyDescent="0.25">
      <c r="A875" s="353">
        <v>23970</v>
      </c>
      <c r="B875" s="354">
        <v>13</v>
      </c>
      <c r="C875" s="355">
        <v>6</v>
      </c>
      <c r="D875" s="355">
        <v>0</v>
      </c>
      <c r="E875" s="355">
        <v>24</v>
      </c>
      <c r="F875" s="355">
        <v>6</v>
      </c>
      <c r="G875" s="355">
        <v>29</v>
      </c>
      <c r="H875" s="355"/>
      <c r="I875" s="354">
        <v>13</v>
      </c>
      <c r="J875" s="352">
        <v>0</v>
      </c>
      <c r="K875" s="348">
        <f t="shared" si="13"/>
        <v>3</v>
      </c>
    </row>
    <row r="876" spans="1:11" x14ac:dyDescent="0.25">
      <c r="A876" s="353">
        <v>23971</v>
      </c>
      <c r="B876" s="354">
        <v>0</v>
      </c>
      <c r="C876" s="355">
        <v>0</v>
      </c>
      <c r="D876" s="355">
        <v>0</v>
      </c>
      <c r="E876" s="355">
        <v>0</v>
      </c>
      <c r="F876" s="355">
        <v>0</v>
      </c>
      <c r="G876" s="355">
        <v>0</v>
      </c>
      <c r="H876" s="355"/>
      <c r="I876" s="354">
        <v>0</v>
      </c>
      <c r="J876" s="352">
        <v>0</v>
      </c>
      <c r="K876" s="348">
        <f t="shared" si="13"/>
        <v>5</v>
      </c>
    </row>
    <row r="877" spans="1:11" x14ac:dyDescent="0.25">
      <c r="A877" s="353">
        <v>23972</v>
      </c>
      <c r="B877" s="354">
        <v>17.8</v>
      </c>
      <c r="C877" s="355">
        <v>13</v>
      </c>
      <c r="D877" s="355">
        <v>16</v>
      </c>
      <c r="E877" s="355">
        <v>23</v>
      </c>
      <c r="F877" s="355">
        <v>21</v>
      </c>
      <c r="G877" s="355">
        <v>16</v>
      </c>
      <c r="H877" s="355"/>
      <c r="I877" s="354">
        <v>17.8</v>
      </c>
      <c r="J877" s="352">
        <v>0</v>
      </c>
      <c r="K877" s="348">
        <f t="shared" si="13"/>
        <v>0</v>
      </c>
    </row>
    <row r="878" spans="1:11" x14ac:dyDescent="0.25">
      <c r="A878" s="353">
        <v>23973</v>
      </c>
      <c r="B878" s="354">
        <v>6.6</v>
      </c>
      <c r="C878" s="355">
        <v>0</v>
      </c>
      <c r="D878" s="355">
        <v>5</v>
      </c>
      <c r="E878" s="355">
        <v>10</v>
      </c>
      <c r="F878" s="355">
        <v>10</v>
      </c>
      <c r="G878" s="355">
        <v>8</v>
      </c>
      <c r="H878" s="355"/>
      <c r="I878" s="354">
        <v>6.6</v>
      </c>
      <c r="J878" s="352">
        <v>0</v>
      </c>
      <c r="K878" s="348">
        <f t="shared" si="13"/>
        <v>3</v>
      </c>
    </row>
    <row r="879" spans="1:11" x14ac:dyDescent="0.25">
      <c r="A879" s="353">
        <v>23974</v>
      </c>
      <c r="B879" s="354">
        <v>7</v>
      </c>
      <c r="C879" s="355">
        <v>8</v>
      </c>
      <c r="D879" s="355">
        <v>6</v>
      </c>
      <c r="E879" s="355">
        <v>0</v>
      </c>
      <c r="F879" s="355">
        <v>10</v>
      </c>
      <c r="G879" s="355">
        <v>11</v>
      </c>
      <c r="H879" s="355"/>
      <c r="I879" s="354">
        <v>7</v>
      </c>
      <c r="J879" s="352">
        <v>0</v>
      </c>
      <c r="K879" s="348">
        <f t="shared" si="13"/>
        <v>3</v>
      </c>
    </row>
    <row r="880" spans="1:11" x14ac:dyDescent="0.25">
      <c r="A880" s="353">
        <v>23975</v>
      </c>
      <c r="B880" s="354">
        <v>2</v>
      </c>
      <c r="C880" s="355">
        <v>0</v>
      </c>
      <c r="D880" s="355">
        <v>10</v>
      </c>
      <c r="E880" s="355">
        <v>0</v>
      </c>
      <c r="F880" s="355">
        <v>0</v>
      </c>
      <c r="G880" s="355">
        <v>0</v>
      </c>
      <c r="H880" s="355"/>
      <c r="I880" s="354">
        <v>2</v>
      </c>
      <c r="J880" s="352">
        <v>0</v>
      </c>
      <c r="K880" s="348">
        <f t="shared" si="13"/>
        <v>4</v>
      </c>
    </row>
    <row r="881" spans="1:11" x14ac:dyDescent="0.25">
      <c r="A881" s="353">
        <v>23976</v>
      </c>
      <c r="B881" s="354">
        <v>3.6</v>
      </c>
      <c r="C881" s="355">
        <v>6</v>
      </c>
      <c r="D881" s="355">
        <v>3</v>
      </c>
      <c r="E881" s="355">
        <v>3</v>
      </c>
      <c r="F881" s="355">
        <v>0</v>
      </c>
      <c r="G881" s="355">
        <v>6</v>
      </c>
      <c r="H881" s="355"/>
      <c r="I881" s="354">
        <v>3.6</v>
      </c>
      <c r="J881" s="352">
        <v>0</v>
      </c>
      <c r="K881" s="348">
        <f t="shared" si="13"/>
        <v>5</v>
      </c>
    </row>
    <row r="882" spans="1:11" x14ac:dyDescent="0.25">
      <c r="A882" s="353">
        <v>23977</v>
      </c>
      <c r="B882" s="354">
        <v>7</v>
      </c>
      <c r="C882" s="355">
        <v>0</v>
      </c>
      <c r="D882" s="355">
        <v>5</v>
      </c>
      <c r="E882" s="355">
        <v>11</v>
      </c>
      <c r="F882" s="355">
        <v>0</v>
      </c>
      <c r="G882" s="355">
        <v>19</v>
      </c>
      <c r="H882" s="355"/>
      <c r="I882" s="354">
        <v>7</v>
      </c>
      <c r="J882" s="352">
        <v>0</v>
      </c>
      <c r="K882" s="348">
        <f t="shared" si="13"/>
        <v>3</v>
      </c>
    </row>
    <row r="883" spans="1:11" x14ac:dyDescent="0.25">
      <c r="A883" s="353">
        <v>23978</v>
      </c>
      <c r="B883" s="354">
        <v>20.2</v>
      </c>
      <c r="C883" s="355">
        <v>19</v>
      </c>
      <c r="D883" s="355">
        <v>16</v>
      </c>
      <c r="E883" s="355">
        <v>29</v>
      </c>
      <c r="F883" s="355">
        <v>23</v>
      </c>
      <c r="G883" s="355">
        <v>14</v>
      </c>
      <c r="H883" s="355"/>
      <c r="I883" s="354">
        <v>20.2</v>
      </c>
      <c r="J883" s="352">
        <v>0</v>
      </c>
      <c r="K883" s="348">
        <f t="shared" si="13"/>
        <v>0</v>
      </c>
    </row>
    <row r="884" spans="1:11" x14ac:dyDescent="0.25">
      <c r="A884" s="353">
        <v>23979</v>
      </c>
      <c r="B884" s="354">
        <v>15.8</v>
      </c>
      <c r="C884" s="355">
        <v>23</v>
      </c>
      <c r="D884" s="355">
        <v>16</v>
      </c>
      <c r="E884" s="355">
        <v>13</v>
      </c>
      <c r="F884" s="355">
        <v>11</v>
      </c>
      <c r="G884" s="355">
        <v>16</v>
      </c>
      <c r="H884" s="355"/>
      <c r="I884" s="354">
        <v>15.8</v>
      </c>
      <c r="J884" s="352">
        <v>0</v>
      </c>
      <c r="K884" s="348">
        <f t="shared" si="13"/>
        <v>0</v>
      </c>
    </row>
    <row r="885" spans="1:11" x14ac:dyDescent="0.25">
      <c r="A885" s="353">
        <v>23980</v>
      </c>
      <c r="B885" s="354">
        <v>10.8</v>
      </c>
      <c r="C885" s="355">
        <v>8</v>
      </c>
      <c r="D885" s="355">
        <v>14</v>
      </c>
      <c r="E885" s="355">
        <v>14</v>
      </c>
      <c r="F885" s="355">
        <v>13</v>
      </c>
      <c r="G885" s="355">
        <v>5</v>
      </c>
      <c r="H885" s="355"/>
      <c r="I885" s="354">
        <v>10.8</v>
      </c>
      <c r="J885" s="352">
        <v>0</v>
      </c>
      <c r="K885" s="348">
        <f t="shared" si="13"/>
        <v>2</v>
      </c>
    </row>
    <row r="886" spans="1:11" x14ac:dyDescent="0.25">
      <c r="A886" s="353">
        <v>23981</v>
      </c>
      <c r="B886" s="354">
        <v>10.199999999999999</v>
      </c>
      <c r="C886" s="355">
        <v>10</v>
      </c>
      <c r="D886" s="355">
        <v>19</v>
      </c>
      <c r="E886" s="355">
        <v>8</v>
      </c>
      <c r="F886" s="355">
        <v>8</v>
      </c>
      <c r="G886" s="355">
        <v>6</v>
      </c>
      <c r="H886" s="355"/>
      <c r="I886" s="354">
        <v>10.199999999999999</v>
      </c>
      <c r="J886" s="352">
        <v>0</v>
      </c>
      <c r="K886" s="348">
        <f t="shared" si="13"/>
        <v>3</v>
      </c>
    </row>
    <row r="887" spans="1:11" x14ac:dyDescent="0.25">
      <c r="A887" s="353">
        <v>23982</v>
      </c>
      <c r="B887" s="354">
        <v>20.399999999999999</v>
      </c>
      <c r="C887" s="355">
        <v>32</v>
      </c>
      <c r="D887" s="355">
        <v>8</v>
      </c>
      <c r="E887" s="355">
        <v>13</v>
      </c>
      <c r="F887" s="355">
        <v>26</v>
      </c>
      <c r="G887" s="355">
        <v>23</v>
      </c>
      <c r="H887" s="355"/>
      <c r="I887" s="354">
        <v>20.399999999999999</v>
      </c>
      <c r="J887" s="352">
        <v>0</v>
      </c>
      <c r="K887" s="348">
        <f t="shared" si="13"/>
        <v>1</v>
      </c>
    </row>
    <row r="888" spans="1:11" x14ac:dyDescent="0.25">
      <c r="A888" s="353">
        <v>23983</v>
      </c>
      <c r="B888" s="354">
        <v>19.2</v>
      </c>
      <c r="C888" s="355">
        <v>29</v>
      </c>
      <c r="D888" s="355">
        <v>19</v>
      </c>
      <c r="E888" s="355">
        <v>14</v>
      </c>
      <c r="F888" s="355">
        <v>13</v>
      </c>
      <c r="G888" s="355">
        <v>21</v>
      </c>
      <c r="H888" s="355"/>
      <c r="I888" s="354">
        <v>19.2</v>
      </c>
      <c r="J888" s="352">
        <v>0</v>
      </c>
      <c r="K888" s="348">
        <f t="shared" si="13"/>
        <v>0</v>
      </c>
    </row>
    <row r="889" spans="1:11" x14ac:dyDescent="0.25">
      <c r="A889" s="353">
        <v>23984</v>
      </c>
      <c r="B889" s="354">
        <v>26</v>
      </c>
      <c r="C889" s="355">
        <v>29</v>
      </c>
      <c r="D889" s="355">
        <v>27</v>
      </c>
      <c r="E889" s="355">
        <v>24</v>
      </c>
      <c r="F889" s="355">
        <v>19</v>
      </c>
      <c r="G889" s="355">
        <v>31</v>
      </c>
      <c r="H889" s="355"/>
      <c r="I889" s="354">
        <v>26</v>
      </c>
      <c r="J889" s="352">
        <v>0</v>
      </c>
      <c r="K889" s="348">
        <f t="shared" si="13"/>
        <v>0</v>
      </c>
    </row>
    <row r="890" spans="1:11" x14ac:dyDescent="0.25">
      <c r="A890" s="353">
        <v>23985</v>
      </c>
      <c r="B890" s="354">
        <v>9</v>
      </c>
      <c r="C890" s="355">
        <v>8</v>
      </c>
      <c r="D890" s="355">
        <v>8</v>
      </c>
      <c r="E890" s="355">
        <v>10</v>
      </c>
      <c r="F890" s="355">
        <v>11</v>
      </c>
      <c r="G890" s="355">
        <v>8</v>
      </c>
      <c r="H890" s="355"/>
      <c r="I890" s="354">
        <v>9</v>
      </c>
      <c r="J890" s="352">
        <v>0</v>
      </c>
      <c r="K890" s="348">
        <f t="shared" si="13"/>
        <v>3</v>
      </c>
    </row>
    <row r="891" spans="1:11" x14ac:dyDescent="0.25">
      <c r="A891" s="353">
        <v>23986</v>
      </c>
      <c r="B891" s="354">
        <v>14.6</v>
      </c>
      <c r="C891" s="355">
        <v>14</v>
      </c>
      <c r="D891" s="355">
        <v>6</v>
      </c>
      <c r="E891" s="355">
        <v>23</v>
      </c>
      <c r="F891" s="355">
        <v>24</v>
      </c>
      <c r="G891" s="355">
        <v>6</v>
      </c>
      <c r="H891" s="355"/>
      <c r="I891" s="354">
        <v>14.6</v>
      </c>
      <c r="J891" s="352">
        <v>0</v>
      </c>
      <c r="K891" s="348">
        <f t="shared" si="13"/>
        <v>2</v>
      </c>
    </row>
    <row r="892" spans="1:11" x14ac:dyDescent="0.25">
      <c r="A892" s="353">
        <v>23987</v>
      </c>
      <c r="B892" s="354">
        <v>11.4</v>
      </c>
      <c r="C892" s="355">
        <v>10</v>
      </c>
      <c r="D892" s="355">
        <v>11</v>
      </c>
      <c r="E892" s="355">
        <v>13</v>
      </c>
      <c r="F892" s="355">
        <v>10</v>
      </c>
      <c r="G892" s="355">
        <v>13</v>
      </c>
      <c r="H892" s="355"/>
      <c r="I892" s="354">
        <v>11.4</v>
      </c>
      <c r="J892" s="352">
        <v>0</v>
      </c>
      <c r="K892" s="348">
        <f t="shared" si="13"/>
        <v>0</v>
      </c>
    </row>
    <row r="893" spans="1:11" x14ac:dyDescent="0.25">
      <c r="A893" s="353">
        <v>23988</v>
      </c>
      <c r="B893" s="354">
        <v>26.4</v>
      </c>
      <c r="C893" s="355">
        <v>24</v>
      </c>
      <c r="D893" s="355">
        <v>32</v>
      </c>
      <c r="E893" s="355">
        <v>21</v>
      </c>
      <c r="F893" s="355">
        <v>23</v>
      </c>
      <c r="G893" s="355">
        <v>32</v>
      </c>
      <c r="H893" s="355"/>
      <c r="I893" s="354">
        <v>26.4</v>
      </c>
      <c r="J893" s="352">
        <v>0</v>
      </c>
      <c r="K893" s="348">
        <f t="shared" si="13"/>
        <v>0</v>
      </c>
    </row>
    <row r="894" spans="1:11" x14ac:dyDescent="0.25">
      <c r="A894" s="353">
        <v>23989</v>
      </c>
      <c r="B894" s="354">
        <v>1.2</v>
      </c>
      <c r="C894" s="355">
        <v>3</v>
      </c>
      <c r="D894" s="355">
        <v>0</v>
      </c>
      <c r="E894" s="355">
        <v>0</v>
      </c>
      <c r="F894" s="355">
        <v>0</v>
      </c>
      <c r="G894" s="355">
        <v>3</v>
      </c>
      <c r="H894" s="355"/>
      <c r="I894" s="354">
        <v>1.2</v>
      </c>
      <c r="J894" s="352">
        <v>0</v>
      </c>
      <c r="K894" s="348">
        <f t="shared" si="13"/>
        <v>5</v>
      </c>
    </row>
    <row r="895" spans="1:11" x14ac:dyDescent="0.25">
      <c r="A895" s="353">
        <v>23990</v>
      </c>
      <c r="B895" s="354">
        <v>6.6</v>
      </c>
      <c r="C895" s="355">
        <v>6</v>
      </c>
      <c r="D895" s="355">
        <v>6</v>
      </c>
      <c r="E895" s="355">
        <v>8</v>
      </c>
      <c r="F895" s="355">
        <v>13</v>
      </c>
      <c r="G895" s="355">
        <v>0</v>
      </c>
      <c r="H895" s="355"/>
      <c r="I895" s="354">
        <v>6.6</v>
      </c>
      <c r="J895" s="352">
        <v>0</v>
      </c>
      <c r="K895" s="348">
        <f t="shared" si="13"/>
        <v>4</v>
      </c>
    </row>
    <row r="896" spans="1:11" x14ac:dyDescent="0.25">
      <c r="A896" s="353">
        <v>23991</v>
      </c>
      <c r="B896" s="354">
        <v>4.4000000000000004</v>
      </c>
      <c r="C896" s="355">
        <v>0</v>
      </c>
      <c r="D896" s="355">
        <v>0</v>
      </c>
      <c r="E896" s="355">
        <v>10</v>
      </c>
      <c r="F896" s="355">
        <v>6</v>
      </c>
      <c r="G896" s="355">
        <v>6</v>
      </c>
      <c r="H896" s="355"/>
      <c r="I896" s="354">
        <v>4.4000000000000004</v>
      </c>
      <c r="J896" s="352">
        <v>0</v>
      </c>
      <c r="K896" s="348">
        <f t="shared" si="13"/>
        <v>4</v>
      </c>
    </row>
    <row r="897" spans="1:11" x14ac:dyDescent="0.25">
      <c r="A897" s="353">
        <v>23992</v>
      </c>
      <c r="B897" s="354">
        <v>7.2</v>
      </c>
      <c r="C897" s="355">
        <v>11</v>
      </c>
      <c r="D897" s="355">
        <v>0</v>
      </c>
      <c r="E897" s="355">
        <v>3</v>
      </c>
      <c r="F897" s="355">
        <v>16</v>
      </c>
      <c r="G897" s="355">
        <v>6</v>
      </c>
      <c r="H897" s="355"/>
      <c r="I897" s="354">
        <v>7.2</v>
      </c>
      <c r="J897" s="352">
        <v>0</v>
      </c>
      <c r="K897" s="348">
        <f t="shared" si="13"/>
        <v>3</v>
      </c>
    </row>
    <row r="898" spans="1:11" x14ac:dyDescent="0.25">
      <c r="A898" s="353">
        <v>23993</v>
      </c>
      <c r="B898" s="354">
        <v>18</v>
      </c>
      <c r="C898" s="355">
        <v>19</v>
      </c>
      <c r="D898" s="355">
        <v>13</v>
      </c>
      <c r="E898" s="355">
        <v>13</v>
      </c>
      <c r="F898" s="355">
        <v>29</v>
      </c>
      <c r="G898" s="355">
        <v>16</v>
      </c>
      <c r="H898" s="355"/>
      <c r="I898" s="354">
        <v>18</v>
      </c>
      <c r="J898" s="352">
        <v>0</v>
      </c>
      <c r="K898" s="348">
        <f t="shared" si="13"/>
        <v>0</v>
      </c>
    </row>
    <row r="899" spans="1:11" x14ac:dyDescent="0.25">
      <c r="A899" s="353">
        <v>23994</v>
      </c>
      <c r="B899" s="354">
        <v>22.4</v>
      </c>
      <c r="C899" s="355">
        <v>32</v>
      </c>
      <c r="D899" s="355">
        <v>24</v>
      </c>
      <c r="E899" s="355">
        <v>14</v>
      </c>
      <c r="F899" s="355">
        <v>29</v>
      </c>
      <c r="G899" s="355">
        <v>13</v>
      </c>
      <c r="H899" s="355"/>
      <c r="I899" s="354">
        <v>22.4</v>
      </c>
      <c r="J899" s="352">
        <v>0</v>
      </c>
      <c r="K899" s="348">
        <f t="shared" ref="K899:K962" si="14">COUNTIF(C899:G899,"&lt;="&amp;IRR_MAXWIND)</f>
        <v>0</v>
      </c>
    </row>
    <row r="900" spans="1:11" x14ac:dyDescent="0.25">
      <c r="A900" s="353">
        <v>23995</v>
      </c>
      <c r="B900" s="354">
        <v>3.2</v>
      </c>
      <c r="C900" s="355">
        <v>8</v>
      </c>
      <c r="D900" s="355">
        <v>3</v>
      </c>
      <c r="E900" s="355">
        <v>0</v>
      </c>
      <c r="F900" s="355">
        <v>0</v>
      </c>
      <c r="G900" s="355">
        <v>5</v>
      </c>
      <c r="H900" s="355"/>
      <c r="I900" s="354">
        <v>3.2</v>
      </c>
      <c r="J900" s="352">
        <v>0</v>
      </c>
      <c r="K900" s="348">
        <f t="shared" si="14"/>
        <v>5</v>
      </c>
    </row>
    <row r="901" spans="1:11" x14ac:dyDescent="0.25">
      <c r="A901" s="353">
        <v>23996</v>
      </c>
      <c r="B901" s="354">
        <v>20.2</v>
      </c>
      <c r="C901" s="355">
        <v>23</v>
      </c>
      <c r="D901" s="355">
        <v>19</v>
      </c>
      <c r="E901" s="355">
        <v>16</v>
      </c>
      <c r="F901" s="355">
        <v>19</v>
      </c>
      <c r="G901" s="355">
        <v>24</v>
      </c>
      <c r="H901" s="355"/>
      <c r="I901" s="354">
        <v>20.2</v>
      </c>
      <c r="J901" s="352">
        <v>0</v>
      </c>
      <c r="K901" s="348">
        <f t="shared" si="14"/>
        <v>0</v>
      </c>
    </row>
    <row r="902" spans="1:11" x14ac:dyDescent="0.25">
      <c r="A902" s="353">
        <v>23997</v>
      </c>
      <c r="B902" s="354">
        <v>7.8</v>
      </c>
      <c r="C902" s="355">
        <v>10</v>
      </c>
      <c r="D902" s="355">
        <v>13</v>
      </c>
      <c r="E902" s="355">
        <v>6</v>
      </c>
      <c r="F902" s="355">
        <v>0</v>
      </c>
      <c r="G902" s="355">
        <v>10</v>
      </c>
      <c r="H902" s="355"/>
      <c r="I902" s="354">
        <v>7.8</v>
      </c>
      <c r="J902" s="352">
        <v>0</v>
      </c>
      <c r="K902" s="348">
        <f t="shared" si="14"/>
        <v>2</v>
      </c>
    </row>
    <row r="903" spans="1:11" x14ac:dyDescent="0.25">
      <c r="A903" s="353">
        <v>23998</v>
      </c>
      <c r="B903" s="354">
        <v>13.4</v>
      </c>
      <c r="C903" s="355">
        <v>11</v>
      </c>
      <c r="D903" s="355">
        <v>13</v>
      </c>
      <c r="E903" s="355">
        <v>16</v>
      </c>
      <c r="F903" s="355">
        <v>19</v>
      </c>
      <c r="G903" s="355">
        <v>8</v>
      </c>
      <c r="H903" s="355"/>
      <c r="I903" s="354">
        <v>13.4</v>
      </c>
      <c r="J903" s="352">
        <v>0</v>
      </c>
      <c r="K903" s="348">
        <f t="shared" si="14"/>
        <v>1</v>
      </c>
    </row>
    <row r="904" spans="1:11" x14ac:dyDescent="0.25">
      <c r="A904" s="353">
        <v>23999</v>
      </c>
      <c r="B904" s="354">
        <v>25.4</v>
      </c>
      <c r="C904" s="355">
        <v>21</v>
      </c>
      <c r="D904" s="355">
        <v>18</v>
      </c>
      <c r="E904" s="355">
        <v>24</v>
      </c>
      <c r="F904" s="355">
        <v>32</v>
      </c>
      <c r="G904" s="355">
        <v>32</v>
      </c>
      <c r="H904" s="355"/>
      <c r="I904" s="354">
        <v>25.4</v>
      </c>
      <c r="J904" s="352">
        <v>0</v>
      </c>
      <c r="K904" s="348">
        <f t="shared" si="14"/>
        <v>0</v>
      </c>
    </row>
    <row r="905" spans="1:11" x14ac:dyDescent="0.25">
      <c r="A905" s="353">
        <v>24000</v>
      </c>
      <c r="B905" s="354">
        <v>24.6</v>
      </c>
      <c r="C905" s="355">
        <v>31</v>
      </c>
      <c r="D905" s="355">
        <v>26</v>
      </c>
      <c r="E905" s="355">
        <v>19</v>
      </c>
      <c r="F905" s="355">
        <v>24</v>
      </c>
      <c r="G905" s="355">
        <v>23</v>
      </c>
      <c r="H905" s="355"/>
      <c r="I905" s="354">
        <v>24.6</v>
      </c>
      <c r="J905" s="352">
        <v>0</v>
      </c>
      <c r="K905" s="348">
        <f t="shared" si="14"/>
        <v>0</v>
      </c>
    </row>
    <row r="906" spans="1:11" x14ac:dyDescent="0.25">
      <c r="A906" s="353">
        <v>24001</v>
      </c>
      <c r="B906" s="354">
        <v>31.8</v>
      </c>
      <c r="C906" s="355">
        <v>37</v>
      </c>
      <c r="D906" s="355">
        <v>32</v>
      </c>
      <c r="E906" s="355">
        <v>29</v>
      </c>
      <c r="F906" s="355">
        <v>32</v>
      </c>
      <c r="G906" s="355">
        <v>29</v>
      </c>
      <c r="H906" s="355"/>
      <c r="I906" s="354">
        <v>31.8</v>
      </c>
      <c r="J906" s="352">
        <v>0</v>
      </c>
      <c r="K906" s="348">
        <f t="shared" si="14"/>
        <v>0</v>
      </c>
    </row>
    <row r="907" spans="1:11" x14ac:dyDescent="0.25">
      <c r="A907" s="353">
        <v>24002</v>
      </c>
      <c r="B907" s="354">
        <v>2.2000000000000002</v>
      </c>
      <c r="C907" s="355">
        <v>11</v>
      </c>
      <c r="D907" s="355">
        <v>0</v>
      </c>
      <c r="E907" s="355">
        <v>0</v>
      </c>
      <c r="F907" s="355">
        <v>0</v>
      </c>
      <c r="G907" s="355">
        <v>0</v>
      </c>
      <c r="H907" s="355"/>
      <c r="I907" s="354">
        <v>2.2000000000000002</v>
      </c>
      <c r="J907" s="352">
        <v>0</v>
      </c>
      <c r="K907" s="348">
        <f t="shared" si="14"/>
        <v>4</v>
      </c>
    </row>
    <row r="908" spans="1:11" x14ac:dyDescent="0.25">
      <c r="A908" s="353">
        <v>24003</v>
      </c>
      <c r="B908" s="354">
        <v>24</v>
      </c>
      <c r="C908" s="355">
        <v>24</v>
      </c>
      <c r="D908" s="355">
        <v>26</v>
      </c>
      <c r="E908" s="355">
        <v>24</v>
      </c>
      <c r="F908" s="355">
        <v>23</v>
      </c>
      <c r="G908" s="355">
        <v>23</v>
      </c>
      <c r="H908" s="355"/>
      <c r="I908" s="354">
        <v>24</v>
      </c>
      <c r="J908" s="352">
        <v>0</v>
      </c>
      <c r="K908" s="348">
        <f t="shared" si="14"/>
        <v>0</v>
      </c>
    </row>
    <row r="909" spans="1:11" x14ac:dyDescent="0.25">
      <c r="A909" s="353">
        <v>24004</v>
      </c>
      <c r="B909" s="354">
        <v>5.8</v>
      </c>
      <c r="C909" s="355">
        <v>16</v>
      </c>
      <c r="D909" s="355">
        <v>10</v>
      </c>
      <c r="E909" s="355">
        <v>0</v>
      </c>
      <c r="F909" s="355">
        <v>3</v>
      </c>
      <c r="G909" s="355">
        <v>0</v>
      </c>
      <c r="H909" s="355"/>
      <c r="I909" s="354">
        <v>5.8</v>
      </c>
      <c r="J909" s="352">
        <v>0</v>
      </c>
      <c r="K909" s="348">
        <f t="shared" si="14"/>
        <v>3</v>
      </c>
    </row>
    <row r="910" spans="1:11" x14ac:dyDescent="0.25">
      <c r="A910" s="353">
        <v>24005</v>
      </c>
      <c r="B910" s="354">
        <v>18.2</v>
      </c>
      <c r="C910" s="355">
        <v>23</v>
      </c>
      <c r="D910" s="355">
        <v>26</v>
      </c>
      <c r="E910" s="355">
        <v>23</v>
      </c>
      <c r="F910" s="355">
        <v>13</v>
      </c>
      <c r="G910" s="355">
        <v>6</v>
      </c>
      <c r="H910" s="355"/>
      <c r="I910" s="354">
        <v>18.2</v>
      </c>
      <c r="J910" s="352">
        <v>0</v>
      </c>
      <c r="K910" s="348">
        <f t="shared" si="14"/>
        <v>1</v>
      </c>
    </row>
    <row r="911" spans="1:11" x14ac:dyDescent="0.25">
      <c r="A911" s="353">
        <v>24006</v>
      </c>
      <c r="B911" s="354">
        <v>28.8</v>
      </c>
      <c r="C911" s="355">
        <v>29</v>
      </c>
      <c r="D911" s="355">
        <v>19</v>
      </c>
      <c r="E911" s="355">
        <v>32</v>
      </c>
      <c r="F911" s="355">
        <v>29</v>
      </c>
      <c r="G911" s="355">
        <v>35</v>
      </c>
      <c r="H911" s="355"/>
      <c r="I911" s="354">
        <v>28.8</v>
      </c>
      <c r="J911" s="352">
        <v>0</v>
      </c>
      <c r="K911" s="348">
        <f t="shared" si="14"/>
        <v>0</v>
      </c>
    </row>
    <row r="912" spans="1:11" x14ac:dyDescent="0.25">
      <c r="A912" s="353">
        <v>24007</v>
      </c>
      <c r="B912" s="354">
        <v>13.4</v>
      </c>
      <c r="C912" s="355">
        <v>10</v>
      </c>
      <c r="D912" s="355">
        <v>8</v>
      </c>
      <c r="E912" s="355">
        <v>16</v>
      </c>
      <c r="F912" s="355">
        <v>23</v>
      </c>
      <c r="G912" s="355">
        <v>10</v>
      </c>
      <c r="H912" s="355"/>
      <c r="I912" s="354">
        <v>13.4</v>
      </c>
      <c r="J912" s="352">
        <v>0</v>
      </c>
      <c r="K912" s="348">
        <f t="shared" si="14"/>
        <v>1</v>
      </c>
    </row>
    <row r="913" spans="1:11" x14ac:dyDescent="0.25">
      <c r="A913" s="353">
        <v>24008</v>
      </c>
      <c r="B913" s="354">
        <v>11</v>
      </c>
      <c r="C913" s="355">
        <v>6</v>
      </c>
      <c r="D913" s="355">
        <v>13</v>
      </c>
      <c r="E913" s="355">
        <v>10</v>
      </c>
      <c r="F913" s="355">
        <v>13</v>
      </c>
      <c r="G913" s="355">
        <v>13</v>
      </c>
      <c r="H913" s="355"/>
      <c r="I913" s="354">
        <v>11</v>
      </c>
      <c r="J913" s="352">
        <v>0</v>
      </c>
      <c r="K913" s="348">
        <f t="shared" si="14"/>
        <v>1</v>
      </c>
    </row>
    <row r="914" spans="1:11" x14ac:dyDescent="0.25">
      <c r="A914" s="353">
        <v>24009</v>
      </c>
      <c r="B914" s="354">
        <v>27</v>
      </c>
      <c r="C914" s="355">
        <v>27</v>
      </c>
      <c r="D914" s="355">
        <v>29</v>
      </c>
      <c r="E914" s="355">
        <v>29</v>
      </c>
      <c r="F914" s="355">
        <v>19</v>
      </c>
      <c r="G914" s="355">
        <v>31</v>
      </c>
      <c r="H914" s="355"/>
      <c r="I914" s="354">
        <v>27</v>
      </c>
      <c r="J914" s="352">
        <v>0</v>
      </c>
      <c r="K914" s="348">
        <f t="shared" si="14"/>
        <v>0</v>
      </c>
    </row>
    <row r="915" spans="1:11" x14ac:dyDescent="0.25">
      <c r="A915" s="353">
        <v>24010</v>
      </c>
      <c r="B915" s="354">
        <v>24.4</v>
      </c>
      <c r="C915" s="355">
        <v>21</v>
      </c>
      <c r="D915" s="355">
        <v>19</v>
      </c>
      <c r="E915" s="355">
        <v>26</v>
      </c>
      <c r="F915" s="355">
        <v>27</v>
      </c>
      <c r="G915" s="355">
        <v>29</v>
      </c>
      <c r="H915" s="355"/>
      <c r="I915" s="354">
        <v>24.4</v>
      </c>
      <c r="J915" s="352">
        <v>0</v>
      </c>
      <c r="K915" s="348">
        <f t="shared" si="14"/>
        <v>0</v>
      </c>
    </row>
    <row r="916" spans="1:11" x14ac:dyDescent="0.25">
      <c r="A916" s="353">
        <v>24011</v>
      </c>
      <c r="B916" s="354">
        <v>19.600000000000001</v>
      </c>
      <c r="C916" s="355">
        <v>21</v>
      </c>
      <c r="D916" s="355">
        <v>23</v>
      </c>
      <c r="E916" s="355">
        <v>19</v>
      </c>
      <c r="F916" s="355">
        <v>19</v>
      </c>
      <c r="G916" s="355">
        <v>16</v>
      </c>
      <c r="H916" s="355"/>
      <c r="I916" s="354">
        <v>19.600000000000001</v>
      </c>
      <c r="J916" s="352">
        <v>0</v>
      </c>
      <c r="K916" s="348">
        <f t="shared" si="14"/>
        <v>0</v>
      </c>
    </row>
    <row r="917" spans="1:11" x14ac:dyDescent="0.25">
      <c r="A917" s="353">
        <v>24012</v>
      </c>
      <c r="B917" s="354">
        <v>5.4</v>
      </c>
      <c r="C917" s="355">
        <v>6</v>
      </c>
      <c r="D917" s="355">
        <v>5</v>
      </c>
      <c r="E917" s="355">
        <v>0</v>
      </c>
      <c r="F917" s="355">
        <v>5</v>
      </c>
      <c r="G917" s="355">
        <v>11</v>
      </c>
      <c r="H917" s="355"/>
      <c r="I917" s="354">
        <v>5.4</v>
      </c>
      <c r="J917" s="352">
        <v>0</v>
      </c>
      <c r="K917" s="348">
        <f t="shared" si="14"/>
        <v>4</v>
      </c>
    </row>
    <row r="918" spans="1:11" x14ac:dyDescent="0.25">
      <c r="A918" s="353">
        <v>24013</v>
      </c>
      <c r="B918" s="354">
        <v>10.4</v>
      </c>
      <c r="C918" s="355">
        <v>18</v>
      </c>
      <c r="D918" s="355">
        <v>10</v>
      </c>
      <c r="E918" s="355">
        <v>10</v>
      </c>
      <c r="F918" s="355">
        <v>6</v>
      </c>
      <c r="G918" s="355">
        <v>8</v>
      </c>
      <c r="H918" s="355"/>
      <c r="I918" s="354">
        <v>10.4</v>
      </c>
      <c r="J918" s="352">
        <v>0</v>
      </c>
      <c r="K918" s="348">
        <f t="shared" si="14"/>
        <v>2</v>
      </c>
    </row>
    <row r="919" spans="1:11" x14ac:dyDescent="0.25">
      <c r="A919" s="353">
        <v>24014</v>
      </c>
      <c r="B919" s="354">
        <v>16.399999999999999</v>
      </c>
      <c r="C919" s="355">
        <v>13</v>
      </c>
      <c r="D919" s="355">
        <v>8</v>
      </c>
      <c r="E919" s="355">
        <v>19</v>
      </c>
      <c r="F919" s="355">
        <v>26</v>
      </c>
      <c r="G919" s="355">
        <v>16</v>
      </c>
      <c r="H919" s="355"/>
      <c r="I919" s="354">
        <v>16.399999999999999</v>
      </c>
      <c r="J919" s="352">
        <v>0</v>
      </c>
      <c r="K919" s="348">
        <f t="shared" si="14"/>
        <v>1</v>
      </c>
    </row>
    <row r="920" spans="1:11" x14ac:dyDescent="0.25">
      <c r="A920" s="353">
        <v>24015</v>
      </c>
      <c r="B920" s="354">
        <v>16.8</v>
      </c>
      <c r="C920" s="355">
        <v>6</v>
      </c>
      <c r="D920" s="355">
        <v>13</v>
      </c>
      <c r="E920" s="355">
        <v>10</v>
      </c>
      <c r="F920" s="355">
        <v>32</v>
      </c>
      <c r="G920" s="355">
        <v>23</v>
      </c>
      <c r="H920" s="355"/>
      <c r="I920" s="354">
        <v>16.8</v>
      </c>
      <c r="J920" s="352">
        <v>0</v>
      </c>
      <c r="K920" s="348">
        <f t="shared" si="14"/>
        <v>1</v>
      </c>
    </row>
    <row r="921" spans="1:11" x14ac:dyDescent="0.25">
      <c r="A921" s="353">
        <v>24228</v>
      </c>
      <c r="B921" s="354">
        <v>25.4</v>
      </c>
      <c r="C921" s="355">
        <v>23</v>
      </c>
      <c r="D921" s="355">
        <v>35</v>
      </c>
      <c r="E921" s="355">
        <v>29</v>
      </c>
      <c r="F921" s="355">
        <v>21</v>
      </c>
      <c r="G921" s="355">
        <v>19</v>
      </c>
      <c r="H921" s="355"/>
      <c r="I921" s="354">
        <v>25.4</v>
      </c>
      <c r="J921" s="352">
        <v>0</v>
      </c>
      <c r="K921" s="348">
        <f t="shared" si="14"/>
        <v>0</v>
      </c>
    </row>
    <row r="922" spans="1:11" x14ac:dyDescent="0.25">
      <c r="A922" s="353">
        <v>24229</v>
      </c>
      <c r="B922" s="354">
        <v>8.6</v>
      </c>
      <c r="C922" s="355">
        <v>16</v>
      </c>
      <c r="D922" s="355">
        <v>11</v>
      </c>
      <c r="E922" s="355">
        <v>6</v>
      </c>
      <c r="F922" s="355">
        <v>0</v>
      </c>
      <c r="G922" s="355">
        <v>10</v>
      </c>
      <c r="H922" s="355"/>
      <c r="I922" s="354">
        <v>8.6</v>
      </c>
      <c r="J922" s="352">
        <v>0</v>
      </c>
      <c r="K922" s="348">
        <f t="shared" si="14"/>
        <v>2</v>
      </c>
    </row>
    <row r="923" spans="1:11" x14ac:dyDescent="0.25">
      <c r="A923" s="353">
        <v>24230</v>
      </c>
      <c r="B923" s="354">
        <v>6</v>
      </c>
      <c r="C923" s="355">
        <v>6</v>
      </c>
      <c r="D923" s="355">
        <v>16</v>
      </c>
      <c r="E923" s="355">
        <v>8</v>
      </c>
      <c r="F923" s="355">
        <v>0</v>
      </c>
      <c r="G923" s="355">
        <v>0</v>
      </c>
      <c r="H923" s="355"/>
      <c r="I923" s="354">
        <v>6</v>
      </c>
      <c r="J923" s="352">
        <v>0</v>
      </c>
      <c r="K923" s="348">
        <f t="shared" si="14"/>
        <v>4</v>
      </c>
    </row>
    <row r="924" spans="1:11" x14ac:dyDescent="0.25">
      <c r="A924" s="353">
        <v>24231</v>
      </c>
      <c r="B924" s="354">
        <v>10.199999999999999</v>
      </c>
      <c r="C924" s="355">
        <v>19</v>
      </c>
      <c r="D924" s="355">
        <v>16</v>
      </c>
      <c r="E924" s="355">
        <v>8</v>
      </c>
      <c r="F924" s="355">
        <v>8</v>
      </c>
      <c r="G924" s="355">
        <v>0</v>
      </c>
      <c r="H924" s="355"/>
      <c r="I924" s="354">
        <v>10.199999999999999</v>
      </c>
      <c r="J924" s="352">
        <v>0</v>
      </c>
      <c r="K924" s="348">
        <f t="shared" si="14"/>
        <v>3</v>
      </c>
    </row>
    <row r="925" spans="1:11" x14ac:dyDescent="0.25">
      <c r="A925" s="353">
        <v>24232</v>
      </c>
      <c r="B925" s="354">
        <v>15.8</v>
      </c>
      <c r="C925" s="355">
        <v>14</v>
      </c>
      <c r="D925" s="355">
        <v>16</v>
      </c>
      <c r="E925" s="355">
        <v>19</v>
      </c>
      <c r="F925" s="355">
        <v>16</v>
      </c>
      <c r="G925" s="355">
        <v>14</v>
      </c>
      <c r="H925" s="355"/>
      <c r="I925" s="354">
        <v>15.8</v>
      </c>
      <c r="J925" s="352">
        <v>0</v>
      </c>
      <c r="K925" s="348">
        <f t="shared" si="14"/>
        <v>0</v>
      </c>
    </row>
    <row r="926" spans="1:11" x14ac:dyDescent="0.25">
      <c r="A926" s="353">
        <v>24233</v>
      </c>
      <c r="B926" s="354">
        <v>6.2</v>
      </c>
      <c r="C926" s="355">
        <v>5</v>
      </c>
      <c r="D926" s="355">
        <v>6</v>
      </c>
      <c r="E926" s="355">
        <v>10</v>
      </c>
      <c r="F926" s="355">
        <v>10</v>
      </c>
      <c r="G926" s="355">
        <v>0</v>
      </c>
      <c r="H926" s="355"/>
      <c r="I926" s="354">
        <v>6.2</v>
      </c>
      <c r="J926" s="352">
        <v>0</v>
      </c>
      <c r="K926" s="348">
        <f t="shared" si="14"/>
        <v>3</v>
      </c>
    </row>
    <row r="927" spans="1:11" x14ac:dyDescent="0.25">
      <c r="A927" s="353">
        <v>24234</v>
      </c>
      <c r="B927" s="354">
        <v>17.8</v>
      </c>
      <c r="C927" s="355">
        <v>29</v>
      </c>
      <c r="D927" s="355">
        <v>19</v>
      </c>
      <c r="E927" s="355">
        <v>14</v>
      </c>
      <c r="F927" s="355">
        <v>13</v>
      </c>
      <c r="G927" s="355">
        <v>14</v>
      </c>
      <c r="H927" s="355"/>
      <c r="I927" s="354">
        <v>17.8</v>
      </c>
      <c r="J927" s="352">
        <v>0</v>
      </c>
      <c r="K927" s="348">
        <f t="shared" si="14"/>
        <v>0</v>
      </c>
    </row>
    <row r="928" spans="1:11" x14ac:dyDescent="0.25">
      <c r="A928" s="353">
        <v>24235</v>
      </c>
      <c r="B928" s="354">
        <v>3.2</v>
      </c>
      <c r="C928" s="355">
        <v>5</v>
      </c>
      <c r="D928" s="355">
        <v>5</v>
      </c>
      <c r="E928" s="355">
        <v>6</v>
      </c>
      <c r="F928" s="355">
        <v>0</v>
      </c>
      <c r="G928" s="355">
        <v>0</v>
      </c>
      <c r="H928" s="355"/>
      <c r="I928" s="354">
        <v>3.2</v>
      </c>
      <c r="J928" s="352">
        <v>0</v>
      </c>
      <c r="K928" s="348">
        <f t="shared" si="14"/>
        <v>5</v>
      </c>
    </row>
    <row r="929" spans="1:11" x14ac:dyDescent="0.25">
      <c r="A929" s="353">
        <v>24236</v>
      </c>
      <c r="B929" s="354">
        <v>27.2</v>
      </c>
      <c r="C929" s="355">
        <v>19</v>
      </c>
      <c r="D929" s="355">
        <v>32</v>
      </c>
      <c r="E929" s="355">
        <v>32</v>
      </c>
      <c r="F929" s="355">
        <v>29</v>
      </c>
      <c r="G929" s="355">
        <v>24</v>
      </c>
      <c r="H929" s="355"/>
      <c r="I929" s="354">
        <v>27.2</v>
      </c>
      <c r="J929" s="352">
        <v>0</v>
      </c>
      <c r="K929" s="348">
        <f t="shared" si="14"/>
        <v>0</v>
      </c>
    </row>
    <row r="930" spans="1:11" x14ac:dyDescent="0.25">
      <c r="A930" s="353">
        <v>24237</v>
      </c>
      <c r="B930" s="354">
        <v>11.4</v>
      </c>
      <c r="C930" s="355">
        <v>16</v>
      </c>
      <c r="D930" s="355">
        <v>13</v>
      </c>
      <c r="E930" s="355">
        <v>10</v>
      </c>
      <c r="F930" s="355">
        <v>5</v>
      </c>
      <c r="G930" s="355">
        <v>13</v>
      </c>
      <c r="H930" s="355"/>
      <c r="I930" s="354">
        <v>11.4</v>
      </c>
      <c r="J930" s="352">
        <v>0</v>
      </c>
      <c r="K930" s="348">
        <f t="shared" si="14"/>
        <v>1</v>
      </c>
    </row>
    <row r="931" spans="1:11" x14ac:dyDescent="0.25">
      <c r="A931" s="353">
        <v>24238</v>
      </c>
      <c r="B931" s="354">
        <v>6.2</v>
      </c>
      <c r="C931" s="355">
        <v>0</v>
      </c>
      <c r="D931" s="355">
        <v>6</v>
      </c>
      <c r="E931" s="355">
        <v>6</v>
      </c>
      <c r="F931" s="355">
        <v>3</v>
      </c>
      <c r="G931" s="355">
        <v>16</v>
      </c>
      <c r="H931" s="355"/>
      <c r="I931" s="354">
        <v>6.2</v>
      </c>
      <c r="J931" s="352">
        <v>0</v>
      </c>
      <c r="K931" s="348">
        <f t="shared" si="14"/>
        <v>4</v>
      </c>
    </row>
    <row r="932" spans="1:11" x14ac:dyDescent="0.25">
      <c r="A932" s="353">
        <v>24239</v>
      </c>
      <c r="B932" s="354">
        <v>14.6</v>
      </c>
      <c r="C932" s="355">
        <v>19</v>
      </c>
      <c r="D932" s="355">
        <v>14</v>
      </c>
      <c r="E932" s="355">
        <v>13</v>
      </c>
      <c r="F932" s="355">
        <v>14</v>
      </c>
      <c r="G932" s="355">
        <v>13</v>
      </c>
      <c r="H932" s="355"/>
      <c r="I932" s="354">
        <v>14.6</v>
      </c>
      <c r="J932" s="352">
        <v>0</v>
      </c>
      <c r="K932" s="348">
        <f t="shared" si="14"/>
        <v>0</v>
      </c>
    </row>
    <row r="933" spans="1:11" x14ac:dyDescent="0.25">
      <c r="A933" s="353">
        <v>24240</v>
      </c>
      <c r="B933" s="354">
        <v>19.2</v>
      </c>
      <c r="C933" s="355">
        <v>14</v>
      </c>
      <c r="D933" s="355">
        <v>23</v>
      </c>
      <c r="E933" s="355">
        <v>24</v>
      </c>
      <c r="F933" s="355">
        <v>14</v>
      </c>
      <c r="G933" s="355">
        <v>21</v>
      </c>
      <c r="H933" s="355"/>
      <c r="I933" s="354">
        <v>19.2</v>
      </c>
      <c r="J933" s="352">
        <v>0</v>
      </c>
      <c r="K933" s="348">
        <f t="shared" si="14"/>
        <v>0</v>
      </c>
    </row>
    <row r="934" spans="1:11" x14ac:dyDescent="0.25">
      <c r="A934" s="353">
        <v>24241</v>
      </c>
      <c r="B934" s="354">
        <v>9.1999999999999993</v>
      </c>
      <c r="C934" s="355">
        <v>6</v>
      </c>
      <c r="D934" s="355">
        <v>8</v>
      </c>
      <c r="E934" s="355">
        <v>14</v>
      </c>
      <c r="F934" s="355">
        <v>8</v>
      </c>
      <c r="G934" s="355">
        <v>10</v>
      </c>
      <c r="H934" s="355"/>
      <c r="I934" s="354">
        <v>9.1999999999999993</v>
      </c>
      <c r="J934" s="352">
        <v>0</v>
      </c>
      <c r="K934" s="348">
        <f t="shared" si="14"/>
        <v>3</v>
      </c>
    </row>
    <row r="935" spans="1:11" x14ac:dyDescent="0.25">
      <c r="A935" s="353">
        <v>24242</v>
      </c>
      <c r="B935" s="354">
        <v>23.8</v>
      </c>
      <c r="C935" s="355">
        <v>29</v>
      </c>
      <c r="D935" s="355">
        <v>29</v>
      </c>
      <c r="E935" s="355">
        <v>23</v>
      </c>
      <c r="F935" s="355">
        <v>19</v>
      </c>
      <c r="G935" s="355">
        <v>19</v>
      </c>
      <c r="H935" s="355"/>
      <c r="I935" s="354">
        <v>23.8</v>
      </c>
      <c r="J935" s="352">
        <v>0</v>
      </c>
      <c r="K935" s="348">
        <f t="shared" si="14"/>
        <v>0</v>
      </c>
    </row>
    <row r="936" spans="1:11" x14ac:dyDescent="0.25">
      <c r="A936" s="353">
        <v>24243</v>
      </c>
      <c r="B936" s="354">
        <v>12.4</v>
      </c>
      <c r="C936" s="355">
        <v>19</v>
      </c>
      <c r="D936" s="355">
        <v>16</v>
      </c>
      <c r="E936" s="355">
        <v>13</v>
      </c>
      <c r="F936" s="355">
        <v>8</v>
      </c>
      <c r="G936" s="355">
        <v>6</v>
      </c>
      <c r="H936" s="355"/>
      <c r="I936" s="354">
        <v>12.4</v>
      </c>
      <c r="J936" s="352">
        <v>0</v>
      </c>
      <c r="K936" s="348">
        <f t="shared" si="14"/>
        <v>2</v>
      </c>
    </row>
    <row r="937" spans="1:11" x14ac:dyDescent="0.25">
      <c r="A937" s="353">
        <v>24244</v>
      </c>
      <c r="B937" s="354">
        <v>24.4</v>
      </c>
      <c r="C937" s="355">
        <v>29</v>
      </c>
      <c r="D937" s="355">
        <v>19</v>
      </c>
      <c r="E937" s="355">
        <v>19</v>
      </c>
      <c r="F937" s="355">
        <v>29</v>
      </c>
      <c r="G937" s="355">
        <v>26</v>
      </c>
      <c r="H937" s="355"/>
      <c r="I937" s="354">
        <v>24.4</v>
      </c>
      <c r="J937" s="352">
        <v>0</v>
      </c>
      <c r="K937" s="348">
        <f t="shared" si="14"/>
        <v>0</v>
      </c>
    </row>
    <row r="938" spans="1:11" x14ac:dyDescent="0.25">
      <c r="A938" s="353">
        <v>24245</v>
      </c>
      <c r="B938" s="354">
        <v>32.6</v>
      </c>
      <c r="C938" s="355">
        <v>32</v>
      </c>
      <c r="D938" s="355">
        <v>35</v>
      </c>
      <c r="E938" s="355">
        <v>32</v>
      </c>
      <c r="F938" s="355">
        <v>32</v>
      </c>
      <c r="G938" s="355">
        <v>32</v>
      </c>
      <c r="H938" s="355"/>
      <c r="I938" s="354">
        <v>32.6</v>
      </c>
      <c r="J938" s="352">
        <v>0</v>
      </c>
      <c r="K938" s="348">
        <f t="shared" si="14"/>
        <v>0</v>
      </c>
    </row>
    <row r="939" spans="1:11" x14ac:dyDescent="0.25">
      <c r="A939" s="353">
        <v>24246</v>
      </c>
      <c r="B939" s="354">
        <v>10.4</v>
      </c>
      <c r="C939" s="355">
        <v>0</v>
      </c>
      <c r="D939" s="355">
        <v>19</v>
      </c>
      <c r="E939" s="355">
        <v>16</v>
      </c>
      <c r="F939" s="355">
        <v>11</v>
      </c>
      <c r="G939" s="355">
        <v>6</v>
      </c>
      <c r="H939" s="355"/>
      <c r="I939" s="354">
        <v>10.4</v>
      </c>
      <c r="J939" s="352">
        <v>0</v>
      </c>
      <c r="K939" s="348">
        <f t="shared" si="14"/>
        <v>2</v>
      </c>
    </row>
    <row r="940" spans="1:11" x14ac:dyDescent="0.25">
      <c r="A940" s="353">
        <v>24247</v>
      </c>
      <c r="B940" s="354">
        <v>19.399999999999999</v>
      </c>
      <c r="C940" s="355">
        <v>14</v>
      </c>
      <c r="D940" s="355">
        <v>23</v>
      </c>
      <c r="E940" s="355">
        <v>27</v>
      </c>
      <c r="F940" s="355">
        <v>19</v>
      </c>
      <c r="G940" s="355">
        <v>14</v>
      </c>
      <c r="H940" s="355"/>
      <c r="I940" s="354">
        <v>19.399999999999999</v>
      </c>
      <c r="J940" s="352">
        <v>0</v>
      </c>
      <c r="K940" s="348">
        <f t="shared" si="14"/>
        <v>0</v>
      </c>
    </row>
    <row r="941" spans="1:11" x14ac:dyDescent="0.25">
      <c r="A941" s="353">
        <v>24248</v>
      </c>
      <c r="B941" s="354">
        <v>0</v>
      </c>
      <c r="C941" s="355">
        <v>0</v>
      </c>
      <c r="D941" s="355">
        <v>0</v>
      </c>
      <c r="E941" s="355">
        <v>0</v>
      </c>
      <c r="F941" s="355">
        <v>0</v>
      </c>
      <c r="G941" s="355">
        <v>0</v>
      </c>
      <c r="H941" s="355"/>
      <c r="I941" s="354">
        <v>0</v>
      </c>
      <c r="J941" s="352">
        <v>0</v>
      </c>
      <c r="K941" s="348">
        <f t="shared" si="14"/>
        <v>5</v>
      </c>
    </row>
    <row r="942" spans="1:11" x14ac:dyDescent="0.25">
      <c r="A942" s="353">
        <v>24249</v>
      </c>
      <c r="B942" s="354">
        <v>19.399999999999999</v>
      </c>
      <c r="C942" s="355">
        <v>16</v>
      </c>
      <c r="D942" s="355">
        <v>13</v>
      </c>
      <c r="E942" s="355">
        <v>29</v>
      </c>
      <c r="F942" s="355">
        <v>16</v>
      </c>
      <c r="G942" s="355">
        <v>23</v>
      </c>
      <c r="H942" s="355"/>
      <c r="I942" s="354">
        <v>19.399999999999999</v>
      </c>
      <c r="J942" s="352">
        <v>0</v>
      </c>
      <c r="K942" s="348">
        <f t="shared" si="14"/>
        <v>0</v>
      </c>
    </row>
    <row r="943" spans="1:11" x14ac:dyDescent="0.25">
      <c r="A943" s="353">
        <v>24250</v>
      </c>
      <c r="B943" s="354">
        <v>25</v>
      </c>
      <c r="C943" s="355">
        <v>24</v>
      </c>
      <c r="D943" s="355">
        <v>26</v>
      </c>
      <c r="E943" s="355">
        <v>26</v>
      </c>
      <c r="F943" s="355">
        <v>23</v>
      </c>
      <c r="G943" s="355">
        <v>26</v>
      </c>
      <c r="H943" s="355"/>
      <c r="I943" s="354">
        <v>25</v>
      </c>
      <c r="J943" s="352">
        <v>0</v>
      </c>
      <c r="K943" s="348">
        <f t="shared" si="14"/>
        <v>0</v>
      </c>
    </row>
    <row r="944" spans="1:11" x14ac:dyDescent="0.25">
      <c r="A944" s="353">
        <v>24251</v>
      </c>
      <c r="B944" s="354">
        <v>12</v>
      </c>
      <c r="C944" s="355">
        <v>10</v>
      </c>
      <c r="D944" s="355">
        <v>8</v>
      </c>
      <c r="E944" s="355">
        <v>16</v>
      </c>
      <c r="F944" s="355">
        <v>13</v>
      </c>
      <c r="G944" s="355">
        <v>13</v>
      </c>
      <c r="H944" s="355"/>
      <c r="I944" s="354">
        <v>12</v>
      </c>
      <c r="J944" s="352">
        <v>0</v>
      </c>
      <c r="K944" s="348">
        <f t="shared" si="14"/>
        <v>1</v>
      </c>
    </row>
    <row r="945" spans="1:11" x14ac:dyDescent="0.25">
      <c r="A945" s="353">
        <v>24252</v>
      </c>
      <c r="B945" s="354">
        <v>8</v>
      </c>
      <c r="C945" s="355">
        <v>10</v>
      </c>
      <c r="D945" s="355">
        <v>8</v>
      </c>
      <c r="E945" s="355">
        <v>6</v>
      </c>
      <c r="F945" s="355">
        <v>10</v>
      </c>
      <c r="G945" s="355">
        <v>6</v>
      </c>
      <c r="H945" s="355"/>
      <c r="I945" s="354">
        <v>8</v>
      </c>
      <c r="J945" s="352">
        <v>0</v>
      </c>
      <c r="K945" s="348">
        <f t="shared" si="14"/>
        <v>3</v>
      </c>
    </row>
    <row r="946" spans="1:11" x14ac:dyDescent="0.25">
      <c r="A946" s="353">
        <v>24253</v>
      </c>
      <c r="B946" s="354">
        <v>6.2</v>
      </c>
      <c r="C946" s="355">
        <v>11</v>
      </c>
      <c r="D946" s="355">
        <v>8</v>
      </c>
      <c r="E946" s="355">
        <v>6</v>
      </c>
      <c r="F946" s="355">
        <v>0</v>
      </c>
      <c r="G946" s="355">
        <v>6</v>
      </c>
      <c r="H946" s="355"/>
      <c r="I946" s="354">
        <v>6.2</v>
      </c>
      <c r="J946" s="352">
        <v>0</v>
      </c>
      <c r="K946" s="348">
        <f t="shared" si="14"/>
        <v>4</v>
      </c>
    </row>
    <row r="947" spans="1:11" x14ac:dyDescent="0.25">
      <c r="A947" s="353">
        <v>24254</v>
      </c>
      <c r="B947" s="354">
        <v>19</v>
      </c>
      <c r="C947" s="355">
        <v>16</v>
      </c>
      <c r="D947" s="355">
        <v>24</v>
      </c>
      <c r="E947" s="355">
        <v>16</v>
      </c>
      <c r="F947" s="355">
        <v>23</v>
      </c>
      <c r="G947" s="355">
        <v>16</v>
      </c>
      <c r="H947" s="355"/>
      <c r="I947" s="354">
        <v>19</v>
      </c>
      <c r="J947" s="352">
        <v>0</v>
      </c>
      <c r="K947" s="348">
        <f t="shared" si="14"/>
        <v>0</v>
      </c>
    </row>
    <row r="948" spans="1:11" x14ac:dyDescent="0.25">
      <c r="A948" s="353">
        <v>24255</v>
      </c>
      <c r="B948" s="354">
        <v>9.1999999999999993</v>
      </c>
      <c r="C948" s="355">
        <v>14</v>
      </c>
      <c r="D948" s="355">
        <v>8</v>
      </c>
      <c r="E948" s="355">
        <v>13</v>
      </c>
      <c r="F948" s="355">
        <v>6</v>
      </c>
      <c r="G948" s="355">
        <v>5</v>
      </c>
      <c r="H948" s="355"/>
      <c r="I948" s="354">
        <v>9.1999999999999993</v>
      </c>
      <c r="J948" s="352">
        <v>0</v>
      </c>
      <c r="K948" s="348">
        <f t="shared" si="14"/>
        <v>3</v>
      </c>
    </row>
    <row r="949" spans="1:11" x14ac:dyDescent="0.25">
      <c r="A949" s="353">
        <v>24256</v>
      </c>
      <c r="B949" s="354">
        <v>18.600000000000001</v>
      </c>
      <c r="C949" s="355">
        <v>19</v>
      </c>
      <c r="D949" s="355">
        <v>16</v>
      </c>
      <c r="E949" s="355">
        <v>26</v>
      </c>
      <c r="F949" s="355">
        <v>13</v>
      </c>
      <c r="G949" s="355">
        <v>19</v>
      </c>
      <c r="H949" s="355"/>
      <c r="I949" s="354">
        <v>18.600000000000001</v>
      </c>
      <c r="J949" s="352">
        <v>0</v>
      </c>
      <c r="K949" s="348">
        <f t="shared" si="14"/>
        <v>0</v>
      </c>
    </row>
    <row r="950" spans="1:11" x14ac:dyDescent="0.25">
      <c r="A950" s="353">
        <v>24257</v>
      </c>
      <c r="B950" s="354">
        <v>34.4</v>
      </c>
      <c r="C950" s="355">
        <v>40</v>
      </c>
      <c r="D950" s="355">
        <v>32</v>
      </c>
      <c r="E950" s="355">
        <v>39</v>
      </c>
      <c r="F950" s="355">
        <v>32</v>
      </c>
      <c r="G950" s="355">
        <v>29</v>
      </c>
      <c r="H950" s="355"/>
      <c r="I950" s="354">
        <v>34.4</v>
      </c>
      <c r="J950" s="352">
        <v>0</v>
      </c>
      <c r="K950" s="348">
        <f t="shared" si="14"/>
        <v>0</v>
      </c>
    </row>
    <row r="951" spans="1:11" x14ac:dyDescent="0.25">
      <c r="A951" s="353">
        <v>24258</v>
      </c>
      <c r="B951" s="354">
        <v>17.8</v>
      </c>
      <c r="C951" s="355">
        <v>11</v>
      </c>
      <c r="D951" s="355">
        <v>10</v>
      </c>
      <c r="E951" s="355">
        <v>23</v>
      </c>
      <c r="F951" s="355">
        <v>24</v>
      </c>
      <c r="G951" s="355">
        <v>21</v>
      </c>
      <c r="H951" s="355"/>
      <c r="I951" s="354">
        <v>17.8</v>
      </c>
      <c r="J951" s="352">
        <v>0</v>
      </c>
      <c r="K951" s="348">
        <f t="shared" si="14"/>
        <v>0</v>
      </c>
    </row>
    <row r="952" spans="1:11" x14ac:dyDescent="0.25">
      <c r="A952" s="353">
        <v>24259</v>
      </c>
      <c r="B952" s="354">
        <v>31.4</v>
      </c>
      <c r="C952" s="355">
        <v>29</v>
      </c>
      <c r="D952" s="355">
        <v>35</v>
      </c>
      <c r="E952" s="355">
        <v>35</v>
      </c>
      <c r="F952" s="355">
        <v>32</v>
      </c>
      <c r="G952" s="355">
        <v>26</v>
      </c>
      <c r="H952" s="355"/>
      <c r="I952" s="354">
        <v>31.4</v>
      </c>
      <c r="J952" s="352">
        <v>0</v>
      </c>
      <c r="K952" s="348">
        <f t="shared" si="14"/>
        <v>0</v>
      </c>
    </row>
    <row r="953" spans="1:11" x14ac:dyDescent="0.25">
      <c r="A953" s="353">
        <v>24260</v>
      </c>
      <c r="B953" s="354">
        <v>6</v>
      </c>
      <c r="C953" s="355">
        <v>0</v>
      </c>
      <c r="D953" s="355">
        <v>6</v>
      </c>
      <c r="E953" s="355">
        <v>8</v>
      </c>
      <c r="F953" s="355">
        <v>8</v>
      </c>
      <c r="G953" s="355">
        <v>8</v>
      </c>
      <c r="H953" s="355"/>
      <c r="I953" s="354">
        <v>6</v>
      </c>
      <c r="J953" s="352">
        <v>0</v>
      </c>
      <c r="K953" s="348">
        <f t="shared" si="14"/>
        <v>5</v>
      </c>
    </row>
    <row r="954" spans="1:11" x14ac:dyDescent="0.25">
      <c r="A954" s="353">
        <v>24261</v>
      </c>
      <c r="B954" s="354">
        <v>14.2</v>
      </c>
      <c r="C954" s="355">
        <v>19</v>
      </c>
      <c r="D954" s="355">
        <v>13</v>
      </c>
      <c r="E954" s="355">
        <v>10</v>
      </c>
      <c r="F954" s="355">
        <v>13</v>
      </c>
      <c r="G954" s="355">
        <v>16</v>
      </c>
      <c r="H954" s="355"/>
      <c r="I954" s="354">
        <v>14.2</v>
      </c>
      <c r="J954" s="352">
        <v>0</v>
      </c>
      <c r="K954" s="348">
        <f t="shared" si="14"/>
        <v>0</v>
      </c>
    </row>
    <row r="955" spans="1:11" x14ac:dyDescent="0.25">
      <c r="A955" s="353">
        <v>24262</v>
      </c>
      <c r="B955" s="354">
        <v>24.8</v>
      </c>
      <c r="C955" s="355">
        <v>21</v>
      </c>
      <c r="D955" s="355">
        <v>19</v>
      </c>
      <c r="E955" s="355">
        <v>23</v>
      </c>
      <c r="F955" s="355">
        <v>26</v>
      </c>
      <c r="G955" s="355">
        <v>35</v>
      </c>
      <c r="H955" s="355"/>
      <c r="I955" s="354">
        <v>24.8</v>
      </c>
      <c r="J955" s="352">
        <v>0</v>
      </c>
      <c r="K955" s="348">
        <f t="shared" si="14"/>
        <v>0</v>
      </c>
    </row>
    <row r="956" spans="1:11" x14ac:dyDescent="0.25">
      <c r="A956" s="353">
        <v>24263</v>
      </c>
      <c r="B956" s="354">
        <v>10.6</v>
      </c>
      <c r="C956" s="355">
        <v>14</v>
      </c>
      <c r="D956" s="355">
        <v>11</v>
      </c>
      <c r="E956" s="355">
        <v>10</v>
      </c>
      <c r="F956" s="355">
        <v>8</v>
      </c>
      <c r="G956" s="355">
        <v>10</v>
      </c>
      <c r="H956" s="355"/>
      <c r="I956" s="354">
        <v>10.6</v>
      </c>
      <c r="J956" s="352">
        <v>0</v>
      </c>
      <c r="K956" s="348">
        <f t="shared" si="14"/>
        <v>1</v>
      </c>
    </row>
    <row r="957" spans="1:11" x14ac:dyDescent="0.25">
      <c r="A957" s="353">
        <v>24264</v>
      </c>
      <c r="B957" s="354">
        <v>9.1999999999999993</v>
      </c>
      <c r="C957" s="355">
        <v>10</v>
      </c>
      <c r="D957" s="355">
        <v>13</v>
      </c>
      <c r="E957" s="355">
        <v>10</v>
      </c>
      <c r="F957" s="355">
        <v>3</v>
      </c>
      <c r="G957" s="355">
        <v>10</v>
      </c>
      <c r="H957" s="355"/>
      <c r="I957" s="354">
        <v>9.1999999999999993</v>
      </c>
      <c r="J957" s="352">
        <v>0</v>
      </c>
      <c r="K957" s="348">
        <f t="shared" si="14"/>
        <v>1</v>
      </c>
    </row>
    <row r="958" spans="1:11" x14ac:dyDescent="0.25">
      <c r="A958" s="353">
        <v>24265</v>
      </c>
      <c r="B958" s="354">
        <v>11</v>
      </c>
      <c r="C958" s="355">
        <v>8</v>
      </c>
      <c r="D958" s="355">
        <v>10</v>
      </c>
      <c r="E958" s="355">
        <v>13</v>
      </c>
      <c r="F958" s="355">
        <v>13</v>
      </c>
      <c r="G958" s="355">
        <v>11</v>
      </c>
      <c r="H958" s="355"/>
      <c r="I958" s="354">
        <v>11</v>
      </c>
      <c r="J958" s="352">
        <v>0</v>
      </c>
      <c r="K958" s="348">
        <f t="shared" si="14"/>
        <v>1</v>
      </c>
    </row>
    <row r="959" spans="1:11" x14ac:dyDescent="0.25">
      <c r="A959" s="353">
        <v>24266</v>
      </c>
      <c r="B959" s="354">
        <v>13.8</v>
      </c>
      <c r="C959" s="355">
        <v>29</v>
      </c>
      <c r="D959" s="355">
        <v>13</v>
      </c>
      <c r="E959" s="355">
        <v>11</v>
      </c>
      <c r="F959" s="355">
        <v>8</v>
      </c>
      <c r="G959" s="355">
        <v>8</v>
      </c>
      <c r="H959" s="355"/>
      <c r="I959" s="354">
        <v>13.8</v>
      </c>
      <c r="J959" s="352">
        <v>0</v>
      </c>
      <c r="K959" s="348">
        <f t="shared" si="14"/>
        <v>2</v>
      </c>
    </row>
    <row r="960" spans="1:11" x14ac:dyDescent="0.25">
      <c r="A960" s="353">
        <v>24267</v>
      </c>
      <c r="B960" s="354">
        <v>9.6</v>
      </c>
      <c r="C960" s="355">
        <v>5</v>
      </c>
      <c r="D960" s="355">
        <v>10</v>
      </c>
      <c r="E960" s="355">
        <v>14</v>
      </c>
      <c r="F960" s="355">
        <v>8</v>
      </c>
      <c r="G960" s="355">
        <v>11</v>
      </c>
      <c r="H960" s="355"/>
      <c r="I960" s="354">
        <v>9.6</v>
      </c>
      <c r="J960" s="352">
        <v>0</v>
      </c>
      <c r="K960" s="348">
        <f t="shared" si="14"/>
        <v>2</v>
      </c>
    </row>
    <row r="961" spans="1:11" x14ac:dyDescent="0.25">
      <c r="A961" s="353">
        <v>24268</v>
      </c>
      <c r="B961" s="354">
        <v>7.8</v>
      </c>
      <c r="C961" s="355">
        <v>0</v>
      </c>
      <c r="D961" s="355">
        <v>10</v>
      </c>
      <c r="E961" s="355">
        <v>13</v>
      </c>
      <c r="F961" s="355">
        <v>10</v>
      </c>
      <c r="G961" s="355">
        <v>6</v>
      </c>
      <c r="H961" s="355"/>
      <c r="I961" s="354">
        <v>7.8</v>
      </c>
      <c r="J961" s="352">
        <v>0</v>
      </c>
      <c r="K961" s="348">
        <f t="shared" si="14"/>
        <v>2</v>
      </c>
    </row>
    <row r="962" spans="1:11" x14ac:dyDescent="0.25">
      <c r="A962" s="353">
        <v>24269</v>
      </c>
      <c r="B962" s="354">
        <v>7.4</v>
      </c>
      <c r="C962" s="355">
        <v>6</v>
      </c>
      <c r="D962" s="355">
        <v>10</v>
      </c>
      <c r="E962" s="355">
        <v>5</v>
      </c>
      <c r="F962" s="355">
        <v>0</v>
      </c>
      <c r="G962" s="355">
        <v>16</v>
      </c>
      <c r="H962" s="355"/>
      <c r="I962" s="354">
        <v>7.4</v>
      </c>
      <c r="J962" s="352">
        <v>0</v>
      </c>
      <c r="K962" s="348">
        <f t="shared" si="14"/>
        <v>3</v>
      </c>
    </row>
    <row r="963" spans="1:11" x14ac:dyDescent="0.25">
      <c r="A963" s="353">
        <v>24270</v>
      </c>
      <c r="B963" s="354">
        <v>13.6</v>
      </c>
      <c r="C963" s="355">
        <v>13</v>
      </c>
      <c r="D963" s="355">
        <v>19</v>
      </c>
      <c r="E963" s="355">
        <v>14</v>
      </c>
      <c r="F963" s="355">
        <v>14</v>
      </c>
      <c r="G963" s="355">
        <v>8</v>
      </c>
      <c r="H963" s="355"/>
      <c r="I963" s="354">
        <v>13.6</v>
      </c>
      <c r="J963" s="352">
        <v>0</v>
      </c>
      <c r="K963" s="348">
        <f t="shared" ref="K963:K1026" si="15">COUNTIF(C963:G963,"&lt;="&amp;IRR_MAXWIND)</f>
        <v>1</v>
      </c>
    </row>
    <row r="964" spans="1:11" x14ac:dyDescent="0.25">
      <c r="A964" s="353">
        <v>24271</v>
      </c>
      <c r="B964" s="354">
        <v>8</v>
      </c>
      <c r="C964" s="355">
        <v>8</v>
      </c>
      <c r="D964" s="355">
        <v>3</v>
      </c>
      <c r="E964" s="355">
        <v>10</v>
      </c>
      <c r="F964" s="355">
        <v>13</v>
      </c>
      <c r="G964" s="355">
        <v>6</v>
      </c>
      <c r="H964" s="355"/>
      <c r="I964" s="354">
        <v>8</v>
      </c>
      <c r="J964" s="352">
        <v>0</v>
      </c>
      <c r="K964" s="348">
        <f t="shared" si="15"/>
        <v>3</v>
      </c>
    </row>
    <row r="965" spans="1:11" x14ac:dyDescent="0.25">
      <c r="A965" s="353">
        <v>24272</v>
      </c>
      <c r="B965" s="354">
        <v>21.8</v>
      </c>
      <c r="C965" s="355">
        <v>29</v>
      </c>
      <c r="D965" s="355">
        <v>19</v>
      </c>
      <c r="E965" s="355">
        <v>18</v>
      </c>
      <c r="F965" s="355">
        <v>19</v>
      </c>
      <c r="G965" s="355">
        <v>24</v>
      </c>
      <c r="H965" s="355"/>
      <c r="I965" s="354">
        <v>21.8</v>
      </c>
      <c r="J965" s="352">
        <v>0</v>
      </c>
      <c r="K965" s="348">
        <f t="shared" si="15"/>
        <v>0</v>
      </c>
    </row>
    <row r="966" spans="1:11" x14ac:dyDescent="0.25">
      <c r="A966" s="353">
        <v>24273</v>
      </c>
      <c r="B966" s="354">
        <v>15.4</v>
      </c>
      <c r="C966" s="355">
        <v>19</v>
      </c>
      <c r="D966" s="355">
        <v>19</v>
      </c>
      <c r="E966" s="355">
        <v>8</v>
      </c>
      <c r="F966" s="355">
        <v>23</v>
      </c>
      <c r="G966" s="355">
        <v>8</v>
      </c>
      <c r="H966" s="355"/>
      <c r="I966" s="354">
        <v>15.4</v>
      </c>
      <c r="J966" s="352">
        <v>0</v>
      </c>
      <c r="K966" s="348">
        <f t="shared" si="15"/>
        <v>2</v>
      </c>
    </row>
    <row r="967" spans="1:11" x14ac:dyDescent="0.25">
      <c r="A967" s="353">
        <v>24274</v>
      </c>
      <c r="B967" s="354">
        <v>0.6</v>
      </c>
      <c r="C967" s="355">
        <v>3</v>
      </c>
      <c r="D967" s="355">
        <v>0</v>
      </c>
      <c r="E967" s="355">
        <v>0</v>
      </c>
      <c r="F967" s="355">
        <v>0</v>
      </c>
      <c r="G967" s="355">
        <v>0</v>
      </c>
      <c r="H967" s="355"/>
      <c r="I967" s="354">
        <v>0.6</v>
      </c>
      <c r="J967" s="352">
        <v>0</v>
      </c>
      <c r="K967" s="348">
        <f t="shared" si="15"/>
        <v>5</v>
      </c>
    </row>
    <row r="968" spans="1:11" x14ac:dyDescent="0.25">
      <c r="A968" s="353">
        <v>24275</v>
      </c>
      <c r="B968" s="354">
        <v>14.4</v>
      </c>
      <c r="C968" s="355">
        <v>16</v>
      </c>
      <c r="D968" s="355">
        <v>16</v>
      </c>
      <c r="E968" s="355">
        <v>14</v>
      </c>
      <c r="F968" s="355">
        <v>13</v>
      </c>
      <c r="G968" s="355">
        <v>13</v>
      </c>
      <c r="H968" s="355"/>
      <c r="I968" s="354">
        <v>14.4</v>
      </c>
      <c r="J968" s="352">
        <v>0</v>
      </c>
      <c r="K968" s="348">
        <f t="shared" si="15"/>
        <v>0</v>
      </c>
    </row>
    <row r="969" spans="1:11" x14ac:dyDescent="0.25">
      <c r="A969" s="353">
        <v>24276</v>
      </c>
      <c r="B969" s="354">
        <v>9.4</v>
      </c>
      <c r="C969" s="355">
        <v>16</v>
      </c>
      <c r="D969" s="355">
        <v>0</v>
      </c>
      <c r="E969" s="355">
        <v>10</v>
      </c>
      <c r="F969" s="355">
        <v>13</v>
      </c>
      <c r="G969" s="355">
        <v>8</v>
      </c>
      <c r="H969" s="355"/>
      <c r="I969" s="354">
        <v>9.4</v>
      </c>
      <c r="J969" s="352">
        <v>0</v>
      </c>
      <c r="K969" s="348">
        <f t="shared" si="15"/>
        <v>2</v>
      </c>
    </row>
    <row r="970" spans="1:11" x14ac:dyDescent="0.25">
      <c r="A970" s="353">
        <v>24277</v>
      </c>
      <c r="B970" s="354">
        <v>5.4</v>
      </c>
      <c r="C970" s="355">
        <v>0</v>
      </c>
      <c r="D970" s="355">
        <v>6</v>
      </c>
      <c r="E970" s="355">
        <v>3</v>
      </c>
      <c r="F970" s="355">
        <v>8</v>
      </c>
      <c r="G970" s="355">
        <v>10</v>
      </c>
      <c r="H970" s="355"/>
      <c r="I970" s="354">
        <v>5.4</v>
      </c>
      <c r="J970" s="352">
        <v>0</v>
      </c>
      <c r="K970" s="348">
        <f t="shared" si="15"/>
        <v>4</v>
      </c>
    </row>
    <row r="971" spans="1:11" x14ac:dyDescent="0.25">
      <c r="A971" s="353">
        <v>24278</v>
      </c>
      <c r="B971" s="354">
        <v>24.6</v>
      </c>
      <c r="C971" s="355">
        <v>19</v>
      </c>
      <c r="D971" s="355">
        <v>29</v>
      </c>
      <c r="E971" s="355">
        <v>26</v>
      </c>
      <c r="F971" s="355">
        <v>26</v>
      </c>
      <c r="G971" s="355">
        <v>23</v>
      </c>
      <c r="H971" s="355"/>
      <c r="I971" s="354">
        <v>24.6</v>
      </c>
      <c r="J971" s="352">
        <v>0</v>
      </c>
      <c r="K971" s="348">
        <f t="shared" si="15"/>
        <v>0</v>
      </c>
    </row>
    <row r="972" spans="1:11" x14ac:dyDescent="0.25">
      <c r="A972" s="353">
        <v>24279</v>
      </c>
      <c r="B972" s="354">
        <v>7.8</v>
      </c>
      <c r="C972" s="355">
        <v>19</v>
      </c>
      <c r="D972" s="355">
        <v>8</v>
      </c>
      <c r="E972" s="355">
        <v>6</v>
      </c>
      <c r="F972" s="355">
        <v>6</v>
      </c>
      <c r="G972" s="355">
        <v>0</v>
      </c>
      <c r="H972" s="355"/>
      <c r="I972" s="354">
        <v>7.8</v>
      </c>
      <c r="J972" s="352">
        <v>0</v>
      </c>
      <c r="K972" s="348">
        <f t="shared" si="15"/>
        <v>4</v>
      </c>
    </row>
    <row r="973" spans="1:11" x14ac:dyDescent="0.25">
      <c r="A973" s="353">
        <v>24280</v>
      </c>
      <c r="B973" s="354">
        <v>12.4</v>
      </c>
      <c r="C973" s="355">
        <v>16</v>
      </c>
      <c r="D973" s="355">
        <v>0</v>
      </c>
      <c r="E973" s="355">
        <v>11</v>
      </c>
      <c r="F973" s="355">
        <v>19</v>
      </c>
      <c r="G973" s="355">
        <v>16</v>
      </c>
      <c r="H973" s="355"/>
      <c r="I973" s="354">
        <v>12.4</v>
      </c>
      <c r="J973" s="352">
        <v>0</v>
      </c>
      <c r="K973" s="348">
        <f t="shared" si="15"/>
        <v>1</v>
      </c>
    </row>
    <row r="974" spans="1:11" x14ac:dyDescent="0.25">
      <c r="A974" s="353">
        <v>24281</v>
      </c>
      <c r="B974" s="354">
        <v>11.2</v>
      </c>
      <c r="C974" s="355">
        <v>16</v>
      </c>
      <c r="D974" s="355">
        <v>16</v>
      </c>
      <c r="E974" s="355">
        <v>11</v>
      </c>
      <c r="F974" s="355">
        <v>8</v>
      </c>
      <c r="G974" s="355">
        <v>5</v>
      </c>
      <c r="H974" s="355"/>
      <c r="I974" s="354">
        <v>11.2</v>
      </c>
      <c r="J974" s="352">
        <v>0</v>
      </c>
      <c r="K974" s="348">
        <f t="shared" si="15"/>
        <v>2</v>
      </c>
    </row>
    <row r="975" spans="1:11" x14ac:dyDescent="0.25">
      <c r="A975" s="353">
        <v>24282</v>
      </c>
      <c r="B975" s="354">
        <v>12.8</v>
      </c>
      <c r="C975" s="355">
        <v>19</v>
      </c>
      <c r="D975" s="355">
        <v>11</v>
      </c>
      <c r="E975" s="355">
        <v>11</v>
      </c>
      <c r="F975" s="355">
        <v>10</v>
      </c>
      <c r="G975" s="355">
        <v>13</v>
      </c>
      <c r="H975" s="355"/>
      <c r="I975" s="354">
        <v>12.8</v>
      </c>
      <c r="J975" s="352">
        <v>0</v>
      </c>
      <c r="K975" s="348">
        <f t="shared" si="15"/>
        <v>0</v>
      </c>
    </row>
    <row r="976" spans="1:11" x14ac:dyDescent="0.25">
      <c r="A976" s="353">
        <v>24283</v>
      </c>
      <c r="B976" s="354">
        <v>9.1999999999999993</v>
      </c>
      <c r="C976" s="355">
        <v>10</v>
      </c>
      <c r="D976" s="355">
        <v>10</v>
      </c>
      <c r="E976" s="355">
        <v>8</v>
      </c>
      <c r="F976" s="355">
        <v>10</v>
      </c>
      <c r="G976" s="355">
        <v>8</v>
      </c>
      <c r="H976" s="355"/>
      <c r="I976" s="354">
        <v>9.1999999999999993</v>
      </c>
      <c r="J976" s="352">
        <v>0</v>
      </c>
      <c r="K976" s="348">
        <f t="shared" si="15"/>
        <v>2</v>
      </c>
    </row>
    <row r="977" spans="1:11" x14ac:dyDescent="0.25">
      <c r="A977" s="353">
        <v>24284</v>
      </c>
      <c r="B977" s="354">
        <v>4.2</v>
      </c>
      <c r="C977" s="355">
        <v>3</v>
      </c>
      <c r="D977" s="355">
        <v>8</v>
      </c>
      <c r="E977" s="355">
        <v>0</v>
      </c>
      <c r="F977" s="355">
        <v>0</v>
      </c>
      <c r="G977" s="355">
        <v>10</v>
      </c>
      <c r="H977" s="355"/>
      <c r="I977" s="354">
        <v>4.2</v>
      </c>
      <c r="J977" s="352">
        <v>0</v>
      </c>
      <c r="K977" s="348">
        <f t="shared" si="15"/>
        <v>4</v>
      </c>
    </row>
    <row r="978" spans="1:11" x14ac:dyDescent="0.25">
      <c r="A978" s="353">
        <v>24285</v>
      </c>
      <c r="B978" s="354">
        <v>7</v>
      </c>
      <c r="C978" s="355">
        <v>0</v>
      </c>
      <c r="D978" s="355">
        <v>0</v>
      </c>
      <c r="E978" s="355">
        <v>13</v>
      </c>
      <c r="F978" s="355">
        <v>11</v>
      </c>
      <c r="G978" s="355">
        <v>11</v>
      </c>
      <c r="H978" s="355"/>
      <c r="I978" s="354">
        <v>7</v>
      </c>
      <c r="J978" s="352">
        <v>0</v>
      </c>
      <c r="K978" s="348">
        <f t="shared" si="15"/>
        <v>2</v>
      </c>
    </row>
    <row r="979" spans="1:11" x14ac:dyDescent="0.25">
      <c r="A979" s="353">
        <v>24286</v>
      </c>
      <c r="B979" s="354">
        <v>6.4</v>
      </c>
      <c r="C979" s="355">
        <v>0</v>
      </c>
      <c r="D979" s="355">
        <v>8</v>
      </c>
      <c r="E979" s="355">
        <v>13</v>
      </c>
      <c r="F979" s="355">
        <v>6</v>
      </c>
      <c r="G979" s="355">
        <v>5</v>
      </c>
      <c r="H979" s="355"/>
      <c r="I979" s="354">
        <v>6.4</v>
      </c>
      <c r="J979" s="352">
        <v>0</v>
      </c>
      <c r="K979" s="348">
        <f t="shared" si="15"/>
        <v>4</v>
      </c>
    </row>
    <row r="980" spans="1:11" x14ac:dyDescent="0.25">
      <c r="A980" s="353">
        <v>24287</v>
      </c>
      <c r="B980" s="354">
        <v>11.4</v>
      </c>
      <c r="C980" s="355">
        <v>10</v>
      </c>
      <c r="D980" s="355">
        <v>10</v>
      </c>
      <c r="E980" s="355">
        <v>13</v>
      </c>
      <c r="F980" s="355">
        <v>13</v>
      </c>
      <c r="G980" s="355">
        <v>11</v>
      </c>
      <c r="H980" s="355"/>
      <c r="I980" s="354">
        <v>11.4</v>
      </c>
      <c r="J980" s="352">
        <v>0</v>
      </c>
      <c r="K980" s="348">
        <f t="shared" si="15"/>
        <v>0</v>
      </c>
    </row>
    <row r="981" spans="1:11" x14ac:dyDescent="0.25">
      <c r="A981" s="353">
        <v>24288</v>
      </c>
      <c r="B981" s="354">
        <v>20.399999999999999</v>
      </c>
      <c r="C981" s="355">
        <v>26</v>
      </c>
      <c r="D981" s="355">
        <v>23</v>
      </c>
      <c r="E981" s="355">
        <v>19</v>
      </c>
      <c r="F981" s="355">
        <v>18</v>
      </c>
      <c r="G981" s="355">
        <v>16</v>
      </c>
      <c r="H981" s="355"/>
      <c r="I981" s="354">
        <v>20.399999999999999</v>
      </c>
      <c r="J981" s="352">
        <v>0</v>
      </c>
      <c r="K981" s="348">
        <f t="shared" si="15"/>
        <v>0</v>
      </c>
    </row>
    <row r="982" spans="1:11" x14ac:dyDescent="0.25">
      <c r="A982" s="353">
        <v>24289</v>
      </c>
      <c r="B982" s="354">
        <v>23.2</v>
      </c>
      <c r="C982" s="355">
        <v>23</v>
      </c>
      <c r="D982" s="355">
        <v>19</v>
      </c>
      <c r="E982" s="355">
        <v>24</v>
      </c>
      <c r="F982" s="355">
        <v>24</v>
      </c>
      <c r="G982" s="355">
        <v>26</v>
      </c>
      <c r="H982" s="355"/>
      <c r="I982" s="354">
        <v>23.2</v>
      </c>
      <c r="J982" s="352">
        <v>0</v>
      </c>
      <c r="K982" s="348">
        <f t="shared" si="15"/>
        <v>0</v>
      </c>
    </row>
    <row r="983" spans="1:11" x14ac:dyDescent="0.25">
      <c r="A983" s="353">
        <v>24290</v>
      </c>
      <c r="B983" s="354">
        <v>24.2</v>
      </c>
      <c r="C983" s="355">
        <v>19</v>
      </c>
      <c r="D983" s="355">
        <v>29</v>
      </c>
      <c r="E983" s="355">
        <v>26</v>
      </c>
      <c r="F983" s="355">
        <v>24</v>
      </c>
      <c r="G983" s="355">
        <v>23</v>
      </c>
      <c r="H983" s="355"/>
      <c r="I983" s="354">
        <v>24.2</v>
      </c>
      <c r="J983" s="352">
        <v>0</v>
      </c>
      <c r="K983" s="348">
        <f t="shared" si="15"/>
        <v>0</v>
      </c>
    </row>
    <row r="984" spans="1:11" x14ac:dyDescent="0.25">
      <c r="A984" s="353">
        <v>24291</v>
      </c>
      <c r="B984" s="354">
        <v>8.4</v>
      </c>
      <c r="C984" s="355">
        <v>10</v>
      </c>
      <c r="D984" s="355">
        <v>6</v>
      </c>
      <c r="E984" s="355">
        <v>0</v>
      </c>
      <c r="F984" s="355">
        <v>13</v>
      </c>
      <c r="G984" s="355">
        <v>13</v>
      </c>
      <c r="H984" s="355"/>
      <c r="I984" s="354">
        <v>8.4</v>
      </c>
      <c r="J984" s="352">
        <v>0</v>
      </c>
      <c r="K984" s="348">
        <f t="shared" si="15"/>
        <v>2</v>
      </c>
    </row>
    <row r="985" spans="1:11" x14ac:dyDescent="0.25">
      <c r="A985" s="353">
        <v>24292</v>
      </c>
      <c r="B985" s="354">
        <v>14.4</v>
      </c>
      <c r="C985" s="355">
        <v>10</v>
      </c>
      <c r="D985" s="355">
        <v>0</v>
      </c>
      <c r="E985" s="355">
        <v>24</v>
      </c>
      <c r="F985" s="355">
        <v>19</v>
      </c>
      <c r="G985" s="355">
        <v>19</v>
      </c>
      <c r="H985" s="355"/>
      <c r="I985" s="354">
        <v>14.4</v>
      </c>
      <c r="J985" s="352">
        <v>0</v>
      </c>
      <c r="K985" s="348">
        <f t="shared" si="15"/>
        <v>1</v>
      </c>
    </row>
    <row r="986" spans="1:11" x14ac:dyDescent="0.25">
      <c r="A986" s="353">
        <v>24293</v>
      </c>
      <c r="B986" s="354">
        <v>9.1999999999999993</v>
      </c>
      <c r="C986" s="355">
        <v>8</v>
      </c>
      <c r="D986" s="355">
        <v>10</v>
      </c>
      <c r="E986" s="355">
        <v>10</v>
      </c>
      <c r="F986" s="355">
        <v>10</v>
      </c>
      <c r="G986" s="355">
        <v>8</v>
      </c>
      <c r="H986" s="355"/>
      <c r="I986" s="354">
        <v>9.1999999999999993</v>
      </c>
      <c r="J986" s="352">
        <v>0</v>
      </c>
      <c r="K986" s="348">
        <f t="shared" si="15"/>
        <v>2</v>
      </c>
    </row>
    <row r="987" spans="1:11" x14ac:dyDescent="0.25">
      <c r="A987" s="353">
        <v>24294</v>
      </c>
      <c r="B987" s="354">
        <v>7</v>
      </c>
      <c r="C987" s="355">
        <v>5</v>
      </c>
      <c r="D987" s="355">
        <v>14</v>
      </c>
      <c r="E987" s="355">
        <v>6</v>
      </c>
      <c r="F987" s="355">
        <v>10</v>
      </c>
      <c r="G987" s="355">
        <v>0</v>
      </c>
      <c r="H987" s="355"/>
      <c r="I987" s="354">
        <v>7</v>
      </c>
      <c r="J987" s="352">
        <v>0</v>
      </c>
      <c r="K987" s="348">
        <f t="shared" si="15"/>
        <v>3</v>
      </c>
    </row>
    <row r="988" spans="1:11" x14ac:dyDescent="0.25">
      <c r="A988" s="353">
        <v>24295</v>
      </c>
      <c r="B988" s="354">
        <v>11</v>
      </c>
      <c r="C988" s="355">
        <v>11</v>
      </c>
      <c r="D988" s="355">
        <v>14</v>
      </c>
      <c r="E988" s="355">
        <v>10</v>
      </c>
      <c r="F988" s="355">
        <v>10</v>
      </c>
      <c r="G988" s="355">
        <v>10</v>
      </c>
      <c r="H988" s="355"/>
      <c r="I988" s="354">
        <v>11</v>
      </c>
      <c r="J988" s="352">
        <v>0</v>
      </c>
      <c r="K988" s="348">
        <f t="shared" si="15"/>
        <v>0</v>
      </c>
    </row>
    <row r="989" spans="1:11" x14ac:dyDescent="0.25">
      <c r="A989" s="353">
        <v>24296</v>
      </c>
      <c r="B989" s="354">
        <v>19.2</v>
      </c>
      <c r="C989" s="355">
        <v>27</v>
      </c>
      <c r="D989" s="355">
        <v>24</v>
      </c>
      <c r="E989" s="355">
        <v>16</v>
      </c>
      <c r="F989" s="355">
        <v>13</v>
      </c>
      <c r="G989" s="355">
        <v>16</v>
      </c>
      <c r="H989" s="355"/>
      <c r="I989" s="354">
        <v>19.2</v>
      </c>
      <c r="J989" s="352">
        <v>0</v>
      </c>
      <c r="K989" s="348">
        <f t="shared" si="15"/>
        <v>0</v>
      </c>
    </row>
    <row r="990" spans="1:11" x14ac:dyDescent="0.25">
      <c r="A990" s="353">
        <v>24297</v>
      </c>
      <c r="B990" s="354">
        <v>7</v>
      </c>
      <c r="C990" s="355">
        <v>8</v>
      </c>
      <c r="D990" s="355">
        <v>3</v>
      </c>
      <c r="E990" s="355">
        <v>3</v>
      </c>
      <c r="F990" s="355">
        <v>11</v>
      </c>
      <c r="G990" s="355">
        <v>10</v>
      </c>
      <c r="H990" s="355"/>
      <c r="I990" s="354">
        <v>7</v>
      </c>
      <c r="J990" s="352">
        <v>0</v>
      </c>
      <c r="K990" s="348">
        <f t="shared" si="15"/>
        <v>3</v>
      </c>
    </row>
    <row r="991" spans="1:11" x14ac:dyDescent="0.25">
      <c r="A991" s="353">
        <v>24298</v>
      </c>
      <c r="B991" s="354">
        <v>10.4</v>
      </c>
      <c r="C991" s="355">
        <v>10</v>
      </c>
      <c r="D991" s="355">
        <v>5</v>
      </c>
      <c r="E991" s="355">
        <v>14</v>
      </c>
      <c r="F991" s="355">
        <v>10</v>
      </c>
      <c r="G991" s="355">
        <v>13</v>
      </c>
      <c r="H991" s="355"/>
      <c r="I991" s="354">
        <v>10.4</v>
      </c>
      <c r="J991" s="352">
        <v>0</v>
      </c>
      <c r="K991" s="348">
        <f t="shared" si="15"/>
        <v>1</v>
      </c>
    </row>
    <row r="992" spans="1:11" x14ac:dyDescent="0.25">
      <c r="A992" s="353">
        <v>24299</v>
      </c>
      <c r="B992" s="354">
        <v>6.6</v>
      </c>
      <c r="C992" s="355">
        <v>0</v>
      </c>
      <c r="D992" s="355">
        <v>0</v>
      </c>
      <c r="E992" s="355">
        <v>6</v>
      </c>
      <c r="F992" s="355">
        <v>13</v>
      </c>
      <c r="G992" s="355">
        <v>14</v>
      </c>
      <c r="H992" s="355"/>
      <c r="I992" s="354">
        <v>6.6</v>
      </c>
      <c r="J992" s="352">
        <v>0</v>
      </c>
      <c r="K992" s="348">
        <f t="shared" si="15"/>
        <v>3</v>
      </c>
    </row>
    <row r="993" spans="1:11" x14ac:dyDescent="0.25">
      <c r="A993" s="353">
        <v>24300</v>
      </c>
      <c r="B993" s="354">
        <v>11</v>
      </c>
      <c r="C993" s="355">
        <v>14</v>
      </c>
      <c r="D993" s="355">
        <v>16</v>
      </c>
      <c r="E993" s="355">
        <v>10</v>
      </c>
      <c r="F993" s="355">
        <v>10</v>
      </c>
      <c r="G993" s="355">
        <v>5</v>
      </c>
      <c r="H993" s="355"/>
      <c r="I993" s="354">
        <v>11</v>
      </c>
      <c r="J993" s="352">
        <v>0</v>
      </c>
      <c r="K993" s="348">
        <f t="shared" si="15"/>
        <v>1</v>
      </c>
    </row>
    <row r="994" spans="1:11" x14ac:dyDescent="0.25">
      <c r="A994" s="353">
        <v>24301</v>
      </c>
      <c r="B994" s="354">
        <v>13</v>
      </c>
      <c r="C994" s="355">
        <v>10</v>
      </c>
      <c r="D994" s="355">
        <v>14</v>
      </c>
      <c r="E994" s="355">
        <v>14</v>
      </c>
      <c r="F994" s="355">
        <v>13</v>
      </c>
      <c r="G994" s="355">
        <v>14</v>
      </c>
      <c r="H994" s="355"/>
      <c r="I994" s="354">
        <v>13</v>
      </c>
      <c r="J994" s="352">
        <v>0</v>
      </c>
      <c r="K994" s="348">
        <f t="shared" si="15"/>
        <v>0</v>
      </c>
    </row>
    <row r="995" spans="1:11" x14ac:dyDescent="0.25">
      <c r="A995" s="353">
        <v>24302</v>
      </c>
      <c r="B995" s="354">
        <v>9.6</v>
      </c>
      <c r="C995" s="355">
        <v>8</v>
      </c>
      <c r="D995" s="355">
        <v>8</v>
      </c>
      <c r="E995" s="355">
        <v>13</v>
      </c>
      <c r="F995" s="355">
        <v>11</v>
      </c>
      <c r="G995" s="355">
        <v>8</v>
      </c>
      <c r="H995" s="355"/>
      <c r="I995" s="354">
        <v>9.6</v>
      </c>
      <c r="J995" s="352">
        <v>0</v>
      </c>
      <c r="K995" s="348">
        <f t="shared" si="15"/>
        <v>3</v>
      </c>
    </row>
    <row r="996" spans="1:11" x14ac:dyDescent="0.25">
      <c r="A996" s="353">
        <v>24303</v>
      </c>
      <c r="B996" s="354">
        <v>6.4</v>
      </c>
      <c r="C996" s="355">
        <v>0</v>
      </c>
      <c r="D996" s="355">
        <v>0</v>
      </c>
      <c r="E996" s="355">
        <v>11</v>
      </c>
      <c r="F996" s="355">
        <v>13</v>
      </c>
      <c r="G996" s="355">
        <v>8</v>
      </c>
      <c r="H996" s="355"/>
      <c r="I996" s="354">
        <v>6.4</v>
      </c>
      <c r="J996" s="352">
        <v>0</v>
      </c>
      <c r="K996" s="348">
        <f t="shared" si="15"/>
        <v>3</v>
      </c>
    </row>
    <row r="997" spans="1:11" x14ac:dyDescent="0.25">
      <c r="A997" s="353">
        <v>24304</v>
      </c>
      <c r="B997" s="354">
        <v>8.1999999999999993</v>
      </c>
      <c r="C997" s="355">
        <v>0</v>
      </c>
      <c r="D997" s="355">
        <v>10</v>
      </c>
      <c r="E997" s="355">
        <v>10</v>
      </c>
      <c r="F997" s="355">
        <v>11</v>
      </c>
      <c r="G997" s="355">
        <v>10</v>
      </c>
      <c r="H997" s="355"/>
      <c r="I997" s="354">
        <v>8.1999999999999993</v>
      </c>
      <c r="J997" s="352">
        <v>0</v>
      </c>
      <c r="K997" s="348">
        <f t="shared" si="15"/>
        <v>1</v>
      </c>
    </row>
    <row r="998" spans="1:11" x14ac:dyDescent="0.25">
      <c r="A998" s="353">
        <v>24305</v>
      </c>
      <c r="B998" s="354">
        <v>7.4</v>
      </c>
      <c r="C998" s="355">
        <v>13</v>
      </c>
      <c r="D998" s="355">
        <v>8</v>
      </c>
      <c r="E998" s="355">
        <v>0</v>
      </c>
      <c r="F998" s="355">
        <v>11</v>
      </c>
      <c r="G998" s="355">
        <v>5</v>
      </c>
      <c r="H998" s="355"/>
      <c r="I998" s="354">
        <v>7.4</v>
      </c>
      <c r="J998" s="352">
        <v>0</v>
      </c>
      <c r="K998" s="348">
        <f t="shared" si="15"/>
        <v>3</v>
      </c>
    </row>
    <row r="999" spans="1:11" x14ac:dyDescent="0.25">
      <c r="A999" s="353">
        <v>24306</v>
      </c>
      <c r="B999" s="354">
        <v>16</v>
      </c>
      <c r="C999" s="355">
        <v>16</v>
      </c>
      <c r="D999" s="355">
        <v>16</v>
      </c>
      <c r="E999" s="355">
        <v>19</v>
      </c>
      <c r="F999" s="355">
        <v>16</v>
      </c>
      <c r="G999" s="355">
        <v>13</v>
      </c>
      <c r="H999" s="355"/>
      <c r="I999" s="354">
        <v>16</v>
      </c>
      <c r="J999" s="352">
        <v>0</v>
      </c>
      <c r="K999" s="348">
        <f t="shared" si="15"/>
        <v>0</v>
      </c>
    </row>
    <row r="1000" spans="1:11" x14ac:dyDescent="0.25">
      <c r="A1000" s="353">
        <v>24307</v>
      </c>
      <c r="B1000" s="354">
        <v>3.2</v>
      </c>
      <c r="C1000" s="355">
        <v>0</v>
      </c>
      <c r="D1000" s="355">
        <v>0</v>
      </c>
      <c r="E1000" s="355">
        <v>8</v>
      </c>
      <c r="F1000" s="355">
        <v>0</v>
      </c>
      <c r="G1000" s="355">
        <v>8</v>
      </c>
      <c r="H1000" s="355"/>
      <c r="I1000" s="354">
        <v>3.2</v>
      </c>
      <c r="J1000" s="352">
        <v>0</v>
      </c>
      <c r="K1000" s="348">
        <f t="shared" si="15"/>
        <v>5</v>
      </c>
    </row>
    <row r="1001" spans="1:11" x14ac:dyDescent="0.25">
      <c r="A1001" s="353">
        <v>24308</v>
      </c>
      <c r="B1001" s="354">
        <v>19.8</v>
      </c>
      <c r="C1001" s="355">
        <v>23</v>
      </c>
      <c r="D1001" s="355">
        <v>24</v>
      </c>
      <c r="E1001" s="355">
        <v>29</v>
      </c>
      <c r="F1001" s="355">
        <v>10</v>
      </c>
      <c r="G1001" s="355">
        <v>13</v>
      </c>
      <c r="H1001" s="355"/>
      <c r="I1001" s="354">
        <v>19.8</v>
      </c>
      <c r="J1001" s="352">
        <v>0</v>
      </c>
      <c r="K1001" s="348">
        <f t="shared" si="15"/>
        <v>0</v>
      </c>
    </row>
    <row r="1002" spans="1:11" x14ac:dyDescent="0.25">
      <c r="A1002" s="353">
        <v>24309</v>
      </c>
      <c r="B1002" s="354">
        <v>9.6</v>
      </c>
      <c r="C1002" s="355">
        <v>13</v>
      </c>
      <c r="D1002" s="355">
        <v>11</v>
      </c>
      <c r="E1002" s="355">
        <v>6</v>
      </c>
      <c r="F1002" s="355">
        <v>8</v>
      </c>
      <c r="G1002" s="355">
        <v>10</v>
      </c>
      <c r="H1002" s="355"/>
      <c r="I1002" s="354">
        <v>9.6</v>
      </c>
      <c r="J1002" s="352">
        <v>0</v>
      </c>
      <c r="K1002" s="348">
        <f t="shared" si="15"/>
        <v>2</v>
      </c>
    </row>
    <row r="1003" spans="1:11" x14ac:dyDescent="0.25">
      <c r="A1003" s="353">
        <v>24310</v>
      </c>
      <c r="B1003" s="354">
        <v>10.4</v>
      </c>
      <c r="C1003" s="355">
        <v>6</v>
      </c>
      <c r="D1003" s="355">
        <v>8</v>
      </c>
      <c r="E1003" s="355">
        <v>6</v>
      </c>
      <c r="F1003" s="355">
        <v>16</v>
      </c>
      <c r="G1003" s="355">
        <v>16</v>
      </c>
      <c r="H1003" s="355"/>
      <c r="I1003" s="354">
        <v>10.4</v>
      </c>
      <c r="J1003" s="352">
        <v>0</v>
      </c>
      <c r="K1003" s="348">
        <f t="shared" si="15"/>
        <v>3</v>
      </c>
    </row>
    <row r="1004" spans="1:11" x14ac:dyDescent="0.25">
      <c r="A1004" s="353">
        <v>24311</v>
      </c>
      <c r="B1004" s="354">
        <v>8</v>
      </c>
      <c r="C1004" s="355">
        <v>0</v>
      </c>
      <c r="D1004" s="355">
        <v>13</v>
      </c>
      <c r="E1004" s="355">
        <v>8</v>
      </c>
      <c r="F1004" s="355">
        <v>8</v>
      </c>
      <c r="G1004" s="355">
        <v>11</v>
      </c>
      <c r="H1004" s="355"/>
      <c r="I1004" s="354">
        <v>8</v>
      </c>
      <c r="J1004" s="352">
        <v>0</v>
      </c>
      <c r="K1004" s="348">
        <f t="shared" si="15"/>
        <v>3</v>
      </c>
    </row>
    <row r="1005" spans="1:11" x14ac:dyDescent="0.25">
      <c r="A1005" s="353">
        <v>24312</v>
      </c>
      <c r="B1005" s="354">
        <v>11.6</v>
      </c>
      <c r="C1005" s="355">
        <v>13</v>
      </c>
      <c r="D1005" s="355">
        <v>13</v>
      </c>
      <c r="E1005" s="355">
        <v>11</v>
      </c>
      <c r="F1005" s="355">
        <v>10</v>
      </c>
      <c r="G1005" s="355">
        <v>11</v>
      </c>
      <c r="H1005" s="355"/>
      <c r="I1005" s="354">
        <v>11.6</v>
      </c>
      <c r="J1005" s="352">
        <v>0</v>
      </c>
      <c r="K1005" s="348">
        <f t="shared" si="15"/>
        <v>0</v>
      </c>
    </row>
    <row r="1006" spans="1:11" x14ac:dyDescent="0.25">
      <c r="A1006" s="353">
        <v>24313</v>
      </c>
      <c r="B1006" s="354">
        <v>14.8</v>
      </c>
      <c r="C1006" s="355">
        <v>10</v>
      </c>
      <c r="D1006" s="355">
        <v>16</v>
      </c>
      <c r="E1006" s="355">
        <v>13</v>
      </c>
      <c r="F1006" s="355">
        <v>19</v>
      </c>
      <c r="G1006" s="355">
        <v>16</v>
      </c>
      <c r="H1006" s="355"/>
      <c r="I1006" s="354">
        <v>14.8</v>
      </c>
      <c r="J1006" s="352">
        <v>0</v>
      </c>
      <c r="K1006" s="348">
        <f t="shared" si="15"/>
        <v>0</v>
      </c>
    </row>
    <row r="1007" spans="1:11" x14ac:dyDescent="0.25">
      <c r="A1007" s="353">
        <v>24314</v>
      </c>
      <c r="B1007" s="354">
        <v>10.199999999999999</v>
      </c>
      <c r="C1007" s="355">
        <v>10</v>
      </c>
      <c r="D1007" s="355">
        <v>10</v>
      </c>
      <c r="E1007" s="355">
        <v>5</v>
      </c>
      <c r="F1007" s="355">
        <v>16</v>
      </c>
      <c r="G1007" s="355">
        <v>10</v>
      </c>
      <c r="H1007" s="355"/>
      <c r="I1007" s="354">
        <v>10.199999999999999</v>
      </c>
      <c r="J1007" s="352">
        <v>0</v>
      </c>
      <c r="K1007" s="348">
        <f t="shared" si="15"/>
        <v>1</v>
      </c>
    </row>
    <row r="1008" spans="1:11" x14ac:dyDescent="0.25">
      <c r="A1008" s="353">
        <v>24315</v>
      </c>
      <c r="B1008" s="354">
        <v>3</v>
      </c>
      <c r="C1008" s="355">
        <v>0</v>
      </c>
      <c r="D1008" s="355">
        <v>5</v>
      </c>
      <c r="E1008" s="355">
        <v>5</v>
      </c>
      <c r="F1008" s="355">
        <v>5</v>
      </c>
      <c r="G1008" s="355">
        <v>0</v>
      </c>
      <c r="H1008" s="355"/>
      <c r="I1008" s="354">
        <v>3</v>
      </c>
      <c r="J1008" s="352">
        <v>0</v>
      </c>
      <c r="K1008" s="348">
        <f t="shared" si="15"/>
        <v>5</v>
      </c>
    </row>
    <row r="1009" spans="1:11" x14ac:dyDescent="0.25">
      <c r="A1009" s="353">
        <v>24316</v>
      </c>
      <c r="B1009" s="354">
        <v>8.8000000000000007</v>
      </c>
      <c r="C1009" s="355">
        <v>11</v>
      </c>
      <c r="D1009" s="355">
        <v>6</v>
      </c>
      <c r="E1009" s="355">
        <v>8</v>
      </c>
      <c r="F1009" s="355">
        <v>11</v>
      </c>
      <c r="G1009" s="355">
        <v>8</v>
      </c>
      <c r="H1009" s="355"/>
      <c r="I1009" s="354">
        <v>8.8000000000000007</v>
      </c>
      <c r="J1009" s="352">
        <v>0</v>
      </c>
      <c r="K1009" s="348">
        <f t="shared" si="15"/>
        <v>3</v>
      </c>
    </row>
    <row r="1010" spans="1:11" x14ac:dyDescent="0.25">
      <c r="A1010" s="353">
        <v>24317</v>
      </c>
      <c r="B1010" s="354">
        <v>8.8000000000000007</v>
      </c>
      <c r="C1010" s="355">
        <v>11</v>
      </c>
      <c r="D1010" s="355">
        <v>5</v>
      </c>
      <c r="E1010" s="355">
        <v>10</v>
      </c>
      <c r="F1010" s="355">
        <v>8</v>
      </c>
      <c r="G1010" s="355">
        <v>10</v>
      </c>
      <c r="H1010" s="355"/>
      <c r="I1010" s="354">
        <v>8.8000000000000007</v>
      </c>
      <c r="J1010" s="352">
        <v>0</v>
      </c>
      <c r="K1010" s="348">
        <f t="shared" si="15"/>
        <v>2</v>
      </c>
    </row>
    <row r="1011" spans="1:11" x14ac:dyDescent="0.25">
      <c r="A1011" s="353">
        <v>24318</v>
      </c>
      <c r="B1011" s="354">
        <v>2.6</v>
      </c>
      <c r="C1011" s="355">
        <v>8</v>
      </c>
      <c r="D1011" s="355">
        <v>5</v>
      </c>
      <c r="E1011" s="355">
        <v>0</v>
      </c>
      <c r="F1011" s="355">
        <v>0</v>
      </c>
      <c r="G1011" s="355">
        <v>0</v>
      </c>
      <c r="H1011" s="355"/>
      <c r="I1011" s="354">
        <v>2.6</v>
      </c>
      <c r="J1011" s="352">
        <v>0</v>
      </c>
      <c r="K1011" s="348">
        <f t="shared" si="15"/>
        <v>5</v>
      </c>
    </row>
    <row r="1012" spans="1:11" x14ac:dyDescent="0.25">
      <c r="A1012" s="353">
        <v>24319</v>
      </c>
      <c r="B1012" s="354">
        <v>13</v>
      </c>
      <c r="C1012" s="355">
        <v>13</v>
      </c>
      <c r="D1012" s="355">
        <v>19</v>
      </c>
      <c r="E1012" s="355">
        <v>10</v>
      </c>
      <c r="F1012" s="355">
        <v>10</v>
      </c>
      <c r="G1012" s="355">
        <v>13</v>
      </c>
      <c r="H1012" s="355"/>
      <c r="I1012" s="354">
        <v>13</v>
      </c>
      <c r="J1012" s="352">
        <v>0</v>
      </c>
      <c r="K1012" s="348">
        <f t="shared" si="15"/>
        <v>0</v>
      </c>
    </row>
    <row r="1013" spans="1:11" x14ac:dyDescent="0.25">
      <c r="A1013" s="353">
        <v>24320</v>
      </c>
      <c r="B1013" s="354">
        <v>17.399999999999999</v>
      </c>
      <c r="C1013" s="355">
        <v>23</v>
      </c>
      <c r="D1013" s="355">
        <v>19</v>
      </c>
      <c r="E1013" s="355">
        <v>13</v>
      </c>
      <c r="F1013" s="355">
        <v>16</v>
      </c>
      <c r="G1013" s="355">
        <v>16</v>
      </c>
      <c r="H1013" s="355"/>
      <c r="I1013" s="354">
        <v>17.399999999999999</v>
      </c>
      <c r="J1013" s="352">
        <v>0</v>
      </c>
      <c r="K1013" s="348">
        <f t="shared" si="15"/>
        <v>0</v>
      </c>
    </row>
    <row r="1014" spans="1:11" x14ac:dyDescent="0.25">
      <c r="A1014" s="353">
        <v>24321</v>
      </c>
      <c r="B1014" s="354">
        <v>7</v>
      </c>
      <c r="C1014" s="355">
        <v>0</v>
      </c>
      <c r="D1014" s="355">
        <v>13</v>
      </c>
      <c r="E1014" s="355">
        <v>10</v>
      </c>
      <c r="F1014" s="355">
        <v>6</v>
      </c>
      <c r="G1014" s="355">
        <v>6</v>
      </c>
      <c r="H1014" s="355"/>
      <c r="I1014" s="354">
        <v>7</v>
      </c>
      <c r="J1014" s="352">
        <v>0</v>
      </c>
      <c r="K1014" s="348">
        <f t="shared" si="15"/>
        <v>3</v>
      </c>
    </row>
    <row r="1015" spans="1:11" x14ac:dyDescent="0.25">
      <c r="A1015" s="353">
        <v>24322</v>
      </c>
      <c r="B1015" s="354">
        <v>8.4</v>
      </c>
      <c r="C1015" s="355">
        <v>13</v>
      </c>
      <c r="D1015" s="355">
        <v>16</v>
      </c>
      <c r="E1015" s="355">
        <v>13</v>
      </c>
      <c r="F1015" s="355">
        <v>0</v>
      </c>
      <c r="G1015" s="355">
        <v>0</v>
      </c>
      <c r="H1015" s="355"/>
      <c r="I1015" s="354">
        <v>8.4</v>
      </c>
      <c r="J1015" s="352">
        <v>0</v>
      </c>
      <c r="K1015" s="348">
        <f t="shared" si="15"/>
        <v>2</v>
      </c>
    </row>
    <row r="1016" spans="1:11" x14ac:dyDescent="0.25">
      <c r="A1016" s="353">
        <v>24323</v>
      </c>
      <c r="B1016" s="354">
        <v>11.6</v>
      </c>
      <c r="C1016" s="355">
        <v>6</v>
      </c>
      <c r="D1016" s="355">
        <v>13</v>
      </c>
      <c r="E1016" s="355">
        <v>10</v>
      </c>
      <c r="F1016" s="355">
        <v>16</v>
      </c>
      <c r="G1016" s="355">
        <v>13</v>
      </c>
      <c r="H1016" s="355"/>
      <c r="I1016" s="354">
        <v>11.6</v>
      </c>
      <c r="J1016" s="352">
        <v>0</v>
      </c>
      <c r="K1016" s="348">
        <f t="shared" si="15"/>
        <v>1</v>
      </c>
    </row>
    <row r="1017" spans="1:11" x14ac:dyDescent="0.25">
      <c r="A1017" s="353">
        <v>24324</v>
      </c>
      <c r="B1017" s="354">
        <v>5.4</v>
      </c>
      <c r="C1017" s="355">
        <v>6</v>
      </c>
      <c r="D1017" s="355">
        <v>0</v>
      </c>
      <c r="E1017" s="355">
        <v>0</v>
      </c>
      <c r="F1017" s="355">
        <v>8</v>
      </c>
      <c r="G1017" s="355">
        <v>13</v>
      </c>
      <c r="H1017" s="355"/>
      <c r="I1017" s="354">
        <v>5.4</v>
      </c>
      <c r="J1017" s="352">
        <v>0</v>
      </c>
      <c r="K1017" s="348">
        <f t="shared" si="15"/>
        <v>4</v>
      </c>
    </row>
    <row r="1018" spans="1:11" x14ac:dyDescent="0.25">
      <c r="A1018" s="353">
        <v>24325</v>
      </c>
      <c r="B1018" s="354">
        <v>32.799999999999997</v>
      </c>
      <c r="C1018" s="355">
        <v>39</v>
      </c>
      <c r="D1018" s="355">
        <v>32</v>
      </c>
      <c r="E1018" s="355">
        <v>32</v>
      </c>
      <c r="F1018" s="355">
        <v>29</v>
      </c>
      <c r="G1018" s="355">
        <v>32</v>
      </c>
      <c r="H1018" s="355"/>
      <c r="I1018" s="354">
        <v>32.799999999999997</v>
      </c>
      <c r="J1018" s="352">
        <v>0</v>
      </c>
      <c r="K1018" s="348">
        <f t="shared" si="15"/>
        <v>0</v>
      </c>
    </row>
    <row r="1019" spans="1:11" x14ac:dyDescent="0.25">
      <c r="A1019" s="353">
        <v>24326</v>
      </c>
      <c r="B1019" s="354">
        <v>7.6</v>
      </c>
      <c r="C1019" s="355">
        <v>6</v>
      </c>
      <c r="D1019" s="355">
        <v>3</v>
      </c>
      <c r="E1019" s="355">
        <v>11</v>
      </c>
      <c r="F1019" s="355">
        <v>10</v>
      </c>
      <c r="G1019" s="355">
        <v>8</v>
      </c>
      <c r="H1019" s="355"/>
      <c r="I1019" s="354">
        <v>7.6</v>
      </c>
      <c r="J1019" s="352">
        <v>0</v>
      </c>
      <c r="K1019" s="348">
        <f t="shared" si="15"/>
        <v>3</v>
      </c>
    </row>
    <row r="1020" spans="1:11" x14ac:dyDescent="0.25">
      <c r="A1020" s="353">
        <v>24327</v>
      </c>
      <c r="B1020" s="354">
        <v>16.8</v>
      </c>
      <c r="C1020" s="355">
        <v>19</v>
      </c>
      <c r="D1020" s="355">
        <v>16</v>
      </c>
      <c r="E1020" s="355">
        <v>19</v>
      </c>
      <c r="F1020" s="355">
        <v>16</v>
      </c>
      <c r="G1020" s="355">
        <v>14</v>
      </c>
      <c r="H1020" s="355"/>
      <c r="I1020" s="354">
        <v>16.8</v>
      </c>
      <c r="J1020" s="352">
        <v>0</v>
      </c>
      <c r="K1020" s="348">
        <f t="shared" si="15"/>
        <v>0</v>
      </c>
    </row>
    <row r="1021" spans="1:11" x14ac:dyDescent="0.25">
      <c r="A1021" s="353">
        <v>24328</v>
      </c>
      <c r="B1021" s="354">
        <v>1.6</v>
      </c>
      <c r="C1021" s="355">
        <v>0</v>
      </c>
      <c r="D1021" s="355">
        <v>0</v>
      </c>
      <c r="E1021" s="355">
        <v>0</v>
      </c>
      <c r="F1021" s="355">
        <v>8</v>
      </c>
      <c r="G1021" s="355">
        <v>0</v>
      </c>
      <c r="H1021" s="355"/>
      <c r="I1021" s="354">
        <v>1.6</v>
      </c>
      <c r="J1021" s="352">
        <v>0</v>
      </c>
      <c r="K1021" s="348">
        <f t="shared" si="15"/>
        <v>5</v>
      </c>
    </row>
    <row r="1022" spans="1:11" x14ac:dyDescent="0.25">
      <c r="A1022" s="353">
        <v>24329</v>
      </c>
      <c r="B1022" s="354">
        <v>4.8</v>
      </c>
      <c r="C1022" s="355">
        <v>0</v>
      </c>
      <c r="D1022" s="355">
        <v>3</v>
      </c>
      <c r="E1022" s="355">
        <v>3</v>
      </c>
      <c r="F1022" s="355">
        <v>5</v>
      </c>
      <c r="G1022" s="355">
        <v>13</v>
      </c>
      <c r="H1022" s="355"/>
      <c r="I1022" s="354">
        <v>4.8</v>
      </c>
      <c r="J1022" s="352">
        <v>0</v>
      </c>
      <c r="K1022" s="348">
        <f t="shared" si="15"/>
        <v>4</v>
      </c>
    </row>
    <row r="1023" spans="1:11" x14ac:dyDescent="0.25">
      <c r="A1023" s="353">
        <v>24330</v>
      </c>
      <c r="B1023" s="354">
        <v>15.4</v>
      </c>
      <c r="C1023" s="355">
        <v>26</v>
      </c>
      <c r="D1023" s="355">
        <v>16</v>
      </c>
      <c r="E1023" s="355">
        <v>11</v>
      </c>
      <c r="F1023" s="355">
        <v>11</v>
      </c>
      <c r="G1023" s="355">
        <v>13</v>
      </c>
      <c r="H1023" s="355"/>
      <c r="I1023" s="354">
        <v>15.4</v>
      </c>
      <c r="J1023" s="352">
        <v>0</v>
      </c>
      <c r="K1023" s="348">
        <f t="shared" si="15"/>
        <v>0</v>
      </c>
    </row>
    <row r="1024" spans="1:11" x14ac:dyDescent="0.25">
      <c r="A1024" s="353">
        <v>24331</v>
      </c>
      <c r="B1024" s="354">
        <v>8.1999999999999993</v>
      </c>
      <c r="C1024" s="355">
        <v>11</v>
      </c>
      <c r="D1024" s="355">
        <v>0</v>
      </c>
      <c r="E1024" s="355">
        <v>6</v>
      </c>
      <c r="F1024" s="355">
        <v>10</v>
      </c>
      <c r="G1024" s="355">
        <v>14</v>
      </c>
      <c r="H1024" s="355"/>
      <c r="I1024" s="354">
        <v>8.1999999999999993</v>
      </c>
      <c r="J1024" s="352">
        <v>0</v>
      </c>
      <c r="K1024" s="348">
        <f t="shared" si="15"/>
        <v>2</v>
      </c>
    </row>
    <row r="1025" spans="1:11" x14ac:dyDescent="0.25">
      <c r="A1025" s="353">
        <v>24332</v>
      </c>
      <c r="B1025" s="354">
        <v>8.6</v>
      </c>
      <c r="C1025" s="355">
        <v>8</v>
      </c>
      <c r="D1025" s="355">
        <v>10</v>
      </c>
      <c r="E1025" s="355">
        <v>6</v>
      </c>
      <c r="F1025" s="355">
        <v>6</v>
      </c>
      <c r="G1025" s="355">
        <v>13</v>
      </c>
      <c r="H1025" s="355"/>
      <c r="I1025" s="354">
        <v>8.6</v>
      </c>
      <c r="J1025" s="352">
        <v>0</v>
      </c>
      <c r="K1025" s="348">
        <f t="shared" si="15"/>
        <v>3</v>
      </c>
    </row>
    <row r="1026" spans="1:11" x14ac:dyDescent="0.25">
      <c r="A1026" s="353">
        <v>24333</v>
      </c>
      <c r="B1026" s="354">
        <v>6.2</v>
      </c>
      <c r="C1026" s="355">
        <v>14</v>
      </c>
      <c r="D1026" s="355">
        <v>11</v>
      </c>
      <c r="E1026" s="355">
        <v>0</v>
      </c>
      <c r="F1026" s="355">
        <v>0</v>
      </c>
      <c r="G1026" s="355">
        <v>6</v>
      </c>
      <c r="H1026" s="355"/>
      <c r="I1026" s="354">
        <v>6.2</v>
      </c>
      <c r="J1026" s="352">
        <v>0</v>
      </c>
      <c r="K1026" s="348">
        <f t="shared" si="15"/>
        <v>3</v>
      </c>
    </row>
    <row r="1027" spans="1:11" x14ac:dyDescent="0.25">
      <c r="A1027" s="353">
        <v>24334</v>
      </c>
      <c r="B1027" s="354">
        <v>1.8</v>
      </c>
      <c r="C1027" s="355">
        <v>6</v>
      </c>
      <c r="D1027" s="355">
        <v>3</v>
      </c>
      <c r="E1027" s="355">
        <v>0</v>
      </c>
      <c r="F1027" s="355">
        <v>0</v>
      </c>
      <c r="G1027" s="355">
        <v>0</v>
      </c>
      <c r="H1027" s="355"/>
      <c r="I1027" s="354">
        <v>1.8</v>
      </c>
      <c r="J1027" s="352">
        <v>0</v>
      </c>
      <c r="K1027" s="348">
        <f t="shared" ref="K1027:K1090" si="16">COUNTIF(C1027:G1027,"&lt;="&amp;IRR_MAXWIND)</f>
        <v>5</v>
      </c>
    </row>
    <row r="1028" spans="1:11" x14ac:dyDescent="0.25">
      <c r="A1028" s="353">
        <v>24335</v>
      </c>
      <c r="B1028" s="354">
        <v>4.8</v>
      </c>
      <c r="C1028" s="355">
        <v>8</v>
      </c>
      <c r="D1028" s="355">
        <v>10</v>
      </c>
      <c r="E1028" s="355">
        <v>0</v>
      </c>
      <c r="F1028" s="355">
        <v>6</v>
      </c>
      <c r="G1028" s="355">
        <v>0</v>
      </c>
      <c r="H1028" s="355"/>
      <c r="I1028" s="354">
        <v>4.8</v>
      </c>
      <c r="J1028" s="352">
        <v>0</v>
      </c>
      <c r="K1028" s="348">
        <f t="shared" si="16"/>
        <v>4</v>
      </c>
    </row>
    <row r="1029" spans="1:11" x14ac:dyDescent="0.25">
      <c r="A1029" s="353">
        <v>24336</v>
      </c>
      <c r="B1029" s="354">
        <v>2.2000000000000002</v>
      </c>
      <c r="C1029" s="355">
        <v>0</v>
      </c>
      <c r="D1029" s="355">
        <v>5</v>
      </c>
      <c r="E1029" s="355">
        <v>3</v>
      </c>
      <c r="F1029" s="355">
        <v>3</v>
      </c>
      <c r="G1029" s="355">
        <v>0</v>
      </c>
      <c r="H1029" s="355"/>
      <c r="I1029" s="354">
        <v>2.2000000000000002</v>
      </c>
      <c r="J1029" s="352">
        <v>0</v>
      </c>
      <c r="K1029" s="348">
        <f t="shared" si="16"/>
        <v>5</v>
      </c>
    </row>
    <row r="1030" spans="1:11" x14ac:dyDescent="0.25">
      <c r="A1030" s="353">
        <v>24337</v>
      </c>
      <c r="B1030" s="354">
        <v>14.6</v>
      </c>
      <c r="C1030" s="355">
        <v>13</v>
      </c>
      <c r="D1030" s="355">
        <v>13</v>
      </c>
      <c r="E1030" s="355">
        <v>14</v>
      </c>
      <c r="F1030" s="355">
        <v>19</v>
      </c>
      <c r="G1030" s="355">
        <v>14</v>
      </c>
      <c r="H1030" s="355"/>
      <c r="I1030" s="354">
        <v>14.6</v>
      </c>
      <c r="J1030" s="352">
        <v>0</v>
      </c>
      <c r="K1030" s="348">
        <f t="shared" si="16"/>
        <v>0</v>
      </c>
    </row>
    <row r="1031" spans="1:11" x14ac:dyDescent="0.25">
      <c r="A1031" s="353">
        <v>24338</v>
      </c>
      <c r="B1031" s="354">
        <v>15.4</v>
      </c>
      <c r="C1031" s="355">
        <v>13</v>
      </c>
      <c r="D1031" s="355">
        <v>16</v>
      </c>
      <c r="E1031" s="355">
        <v>14</v>
      </c>
      <c r="F1031" s="355">
        <v>18</v>
      </c>
      <c r="G1031" s="355">
        <v>16</v>
      </c>
      <c r="H1031" s="355"/>
      <c r="I1031" s="354">
        <v>15.4</v>
      </c>
      <c r="J1031" s="352">
        <v>0</v>
      </c>
      <c r="K1031" s="348">
        <f t="shared" si="16"/>
        <v>0</v>
      </c>
    </row>
    <row r="1032" spans="1:11" x14ac:dyDescent="0.25">
      <c r="A1032" s="353">
        <v>24339</v>
      </c>
      <c r="B1032" s="354">
        <v>19.600000000000001</v>
      </c>
      <c r="C1032" s="355">
        <v>24</v>
      </c>
      <c r="D1032" s="355">
        <v>23</v>
      </c>
      <c r="E1032" s="355">
        <v>21</v>
      </c>
      <c r="F1032" s="355">
        <v>16</v>
      </c>
      <c r="G1032" s="355">
        <v>14</v>
      </c>
      <c r="H1032" s="355"/>
      <c r="I1032" s="354">
        <v>19.600000000000001</v>
      </c>
      <c r="J1032" s="352">
        <v>0</v>
      </c>
      <c r="K1032" s="348">
        <f t="shared" si="16"/>
        <v>0</v>
      </c>
    </row>
    <row r="1033" spans="1:11" x14ac:dyDescent="0.25">
      <c r="A1033" s="353">
        <v>24340</v>
      </c>
      <c r="B1033" s="354">
        <v>12.6</v>
      </c>
      <c r="C1033" s="355">
        <v>16</v>
      </c>
      <c r="D1033" s="355">
        <v>13</v>
      </c>
      <c r="E1033" s="355">
        <v>8</v>
      </c>
      <c r="F1033" s="355">
        <v>13</v>
      </c>
      <c r="G1033" s="355">
        <v>13</v>
      </c>
      <c r="H1033" s="355"/>
      <c r="I1033" s="354">
        <v>12.6</v>
      </c>
      <c r="J1033" s="352">
        <v>0</v>
      </c>
      <c r="K1033" s="348">
        <f t="shared" si="16"/>
        <v>1</v>
      </c>
    </row>
    <row r="1034" spans="1:11" x14ac:dyDescent="0.25">
      <c r="A1034" s="353">
        <v>24341</v>
      </c>
      <c r="B1034" s="354">
        <v>3.4</v>
      </c>
      <c r="C1034" s="355">
        <v>6</v>
      </c>
      <c r="D1034" s="355">
        <v>0</v>
      </c>
      <c r="E1034" s="355">
        <v>6</v>
      </c>
      <c r="F1034" s="355">
        <v>5</v>
      </c>
      <c r="G1034" s="355">
        <v>0</v>
      </c>
      <c r="H1034" s="355"/>
      <c r="I1034" s="354">
        <v>3.4</v>
      </c>
      <c r="J1034" s="352">
        <v>0</v>
      </c>
      <c r="K1034" s="348">
        <f t="shared" si="16"/>
        <v>5</v>
      </c>
    </row>
    <row r="1035" spans="1:11" x14ac:dyDescent="0.25">
      <c r="A1035" s="353">
        <v>24342</v>
      </c>
      <c r="B1035" s="354">
        <v>5.2</v>
      </c>
      <c r="C1035" s="355">
        <v>10</v>
      </c>
      <c r="D1035" s="355">
        <v>11</v>
      </c>
      <c r="E1035" s="355">
        <v>5</v>
      </c>
      <c r="F1035" s="355">
        <v>0</v>
      </c>
      <c r="G1035" s="355">
        <v>0</v>
      </c>
      <c r="H1035" s="355"/>
      <c r="I1035" s="354">
        <v>5.2</v>
      </c>
      <c r="J1035" s="352">
        <v>0</v>
      </c>
      <c r="K1035" s="348">
        <f t="shared" si="16"/>
        <v>3</v>
      </c>
    </row>
    <row r="1036" spans="1:11" x14ac:dyDescent="0.25">
      <c r="A1036" s="353">
        <v>24343</v>
      </c>
      <c r="B1036" s="354">
        <v>5.8</v>
      </c>
      <c r="C1036" s="355">
        <v>0</v>
      </c>
      <c r="D1036" s="355">
        <v>10</v>
      </c>
      <c r="E1036" s="355">
        <v>13</v>
      </c>
      <c r="F1036" s="355">
        <v>6</v>
      </c>
      <c r="G1036" s="355">
        <v>0</v>
      </c>
      <c r="H1036" s="355"/>
      <c r="I1036" s="354">
        <v>5.8</v>
      </c>
      <c r="J1036" s="352">
        <v>0</v>
      </c>
      <c r="K1036" s="348">
        <f t="shared" si="16"/>
        <v>3</v>
      </c>
    </row>
    <row r="1037" spans="1:11" x14ac:dyDescent="0.25">
      <c r="A1037" s="353">
        <v>24344</v>
      </c>
      <c r="B1037" s="354">
        <v>6.8</v>
      </c>
      <c r="C1037" s="355">
        <v>0</v>
      </c>
      <c r="D1037" s="355">
        <v>13</v>
      </c>
      <c r="E1037" s="355">
        <v>5</v>
      </c>
      <c r="F1037" s="355">
        <v>8</v>
      </c>
      <c r="G1037" s="355">
        <v>8</v>
      </c>
      <c r="H1037" s="355"/>
      <c r="I1037" s="354">
        <v>6.8</v>
      </c>
      <c r="J1037" s="352">
        <v>0</v>
      </c>
      <c r="K1037" s="348">
        <f t="shared" si="16"/>
        <v>4</v>
      </c>
    </row>
    <row r="1038" spans="1:11" x14ac:dyDescent="0.25">
      <c r="A1038" s="353">
        <v>24345</v>
      </c>
      <c r="B1038" s="354">
        <v>14</v>
      </c>
      <c r="C1038" s="355">
        <v>13</v>
      </c>
      <c r="D1038" s="355">
        <v>16</v>
      </c>
      <c r="E1038" s="355">
        <v>13</v>
      </c>
      <c r="F1038" s="355">
        <v>14</v>
      </c>
      <c r="G1038" s="355">
        <v>14</v>
      </c>
      <c r="H1038" s="355"/>
      <c r="I1038" s="354">
        <v>14</v>
      </c>
      <c r="J1038" s="352">
        <v>0</v>
      </c>
      <c r="K1038" s="348">
        <f t="shared" si="16"/>
        <v>0</v>
      </c>
    </row>
    <row r="1039" spans="1:11" x14ac:dyDescent="0.25">
      <c r="A1039" s="353">
        <v>24346</v>
      </c>
      <c r="B1039" s="354">
        <v>30</v>
      </c>
      <c r="C1039" s="355">
        <v>19</v>
      </c>
      <c r="D1039" s="355">
        <v>29</v>
      </c>
      <c r="E1039" s="355">
        <v>35</v>
      </c>
      <c r="F1039" s="355">
        <v>32</v>
      </c>
      <c r="G1039" s="355">
        <v>35</v>
      </c>
      <c r="H1039" s="355"/>
      <c r="I1039" s="354">
        <v>30</v>
      </c>
      <c r="J1039" s="352">
        <v>0</v>
      </c>
      <c r="K1039" s="348">
        <f t="shared" si="16"/>
        <v>0</v>
      </c>
    </row>
    <row r="1040" spans="1:11" x14ac:dyDescent="0.25">
      <c r="A1040" s="353">
        <v>24347</v>
      </c>
      <c r="B1040" s="354">
        <v>1.8</v>
      </c>
      <c r="C1040" s="355">
        <v>0</v>
      </c>
      <c r="D1040" s="355">
        <v>0</v>
      </c>
      <c r="E1040" s="355">
        <v>3</v>
      </c>
      <c r="F1040" s="355">
        <v>6</v>
      </c>
      <c r="G1040" s="355">
        <v>0</v>
      </c>
      <c r="H1040" s="355"/>
      <c r="I1040" s="354">
        <v>1.8</v>
      </c>
      <c r="J1040" s="352">
        <v>0</v>
      </c>
      <c r="K1040" s="348">
        <f t="shared" si="16"/>
        <v>5</v>
      </c>
    </row>
    <row r="1041" spans="1:11" x14ac:dyDescent="0.25">
      <c r="A1041" s="353">
        <v>24348</v>
      </c>
      <c r="B1041" s="354">
        <v>8</v>
      </c>
      <c r="C1041" s="355">
        <v>8</v>
      </c>
      <c r="D1041" s="355">
        <v>13</v>
      </c>
      <c r="E1041" s="355">
        <v>11</v>
      </c>
      <c r="F1041" s="355">
        <v>8</v>
      </c>
      <c r="G1041" s="355">
        <v>0</v>
      </c>
      <c r="H1041" s="355"/>
      <c r="I1041" s="354">
        <v>8</v>
      </c>
      <c r="J1041" s="352">
        <v>0</v>
      </c>
      <c r="K1041" s="348">
        <f t="shared" si="16"/>
        <v>3</v>
      </c>
    </row>
    <row r="1042" spans="1:11" x14ac:dyDescent="0.25">
      <c r="A1042" s="353">
        <v>24349</v>
      </c>
      <c r="B1042" s="354">
        <v>7.6</v>
      </c>
      <c r="C1042" s="355">
        <v>11</v>
      </c>
      <c r="D1042" s="355">
        <v>11</v>
      </c>
      <c r="E1042" s="355">
        <v>11</v>
      </c>
      <c r="F1042" s="355">
        <v>0</v>
      </c>
      <c r="G1042" s="355">
        <v>5</v>
      </c>
      <c r="H1042" s="355"/>
      <c r="I1042" s="354">
        <v>7.6</v>
      </c>
      <c r="J1042" s="352">
        <v>0</v>
      </c>
      <c r="K1042" s="348">
        <f t="shared" si="16"/>
        <v>2</v>
      </c>
    </row>
    <row r="1043" spans="1:11" x14ac:dyDescent="0.25">
      <c r="A1043" s="353">
        <v>24350</v>
      </c>
      <c r="B1043" s="354">
        <v>33.799999999999997</v>
      </c>
      <c r="C1043" s="355">
        <v>39</v>
      </c>
      <c r="D1043" s="355">
        <v>32</v>
      </c>
      <c r="E1043" s="355">
        <v>34</v>
      </c>
      <c r="F1043" s="355">
        <v>32</v>
      </c>
      <c r="G1043" s="355">
        <v>32</v>
      </c>
      <c r="H1043" s="355"/>
      <c r="I1043" s="354">
        <v>33.799999999999997</v>
      </c>
      <c r="J1043" s="352">
        <v>0</v>
      </c>
      <c r="K1043" s="348">
        <f t="shared" si="16"/>
        <v>0</v>
      </c>
    </row>
    <row r="1044" spans="1:11" x14ac:dyDescent="0.25">
      <c r="A1044" s="353">
        <v>24351</v>
      </c>
      <c r="B1044" s="354">
        <v>6.4</v>
      </c>
      <c r="C1044" s="355">
        <v>6</v>
      </c>
      <c r="D1044" s="355">
        <v>8</v>
      </c>
      <c r="E1044" s="355">
        <v>5</v>
      </c>
      <c r="F1044" s="355">
        <v>10</v>
      </c>
      <c r="G1044" s="355">
        <v>3</v>
      </c>
      <c r="H1044" s="355"/>
      <c r="I1044" s="354">
        <v>6.4</v>
      </c>
      <c r="J1044" s="352">
        <v>0</v>
      </c>
      <c r="K1044" s="348">
        <f t="shared" si="16"/>
        <v>4</v>
      </c>
    </row>
    <row r="1045" spans="1:11" x14ac:dyDescent="0.25">
      <c r="A1045" s="353">
        <v>24352</v>
      </c>
      <c r="B1045" s="354">
        <v>12.6</v>
      </c>
      <c r="C1045" s="355">
        <v>11</v>
      </c>
      <c r="D1045" s="355">
        <v>18</v>
      </c>
      <c r="E1045" s="355">
        <v>14</v>
      </c>
      <c r="F1045" s="355">
        <v>10</v>
      </c>
      <c r="G1045" s="355">
        <v>10</v>
      </c>
      <c r="H1045" s="355"/>
      <c r="I1045" s="354">
        <v>12.6</v>
      </c>
      <c r="J1045" s="352">
        <v>0</v>
      </c>
      <c r="K1045" s="348">
        <f t="shared" si="16"/>
        <v>0</v>
      </c>
    </row>
    <row r="1046" spans="1:11" x14ac:dyDescent="0.25">
      <c r="A1046" s="353">
        <v>24353</v>
      </c>
      <c r="B1046" s="354">
        <v>1.2</v>
      </c>
      <c r="C1046" s="355">
        <v>0</v>
      </c>
      <c r="D1046" s="355">
        <v>0</v>
      </c>
      <c r="E1046" s="355">
        <v>6</v>
      </c>
      <c r="F1046" s="355">
        <v>0</v>
      </c>
      <c r="G1046" s="355">
        <v>0</v>
      </c>
      <c r="H1046" s="355"/>
      <c r="I1046" s="354">
        <v>1.2</v>
      </c>
      <c r="J1046" s="352">
        <v>0</v>
      </c>
      <c r="K1046" s="348">
        <f t="shared" si="16"/>
        <v>5</v>
      </c>
    </row>
    <row r="1047" spans="1:11" x14ac:dyDescent="0.25">
      <c r="A1047" s="353">
        <v>24354</v>
      </c>
      <c r="B1047" s="354">
        <v>7.2</v>
      </c>
      <c r="C1047" s="355">
        <v>10</v>
      </c>
      <c r="D1047" s="355">
        <v>6</v>
      </c>
      <c r="E1047" s="355">
        <v>0</v>
      </c>
      <c r="F1047" s="355">
        <v>10</v>
      </c>
      <c r="G1047" s="355">
        <v>10</v>
      </c>
      <c r="H1047" s="355"/>
      <c r="I1047" s="354">
        <v>7.2</v>
      </c>
      <c r="J1047" s="352">
        <v>0</v>
      </c>
      <c r="K1047" s="348">
        <f t="shared" si="16"/>
        <v>2</v>
      </c>
    </row>
    <row r="1048" spans="1:11" x14ac:dyDescent="0.25">
      <c r="A1048" s="353">
        <v>24355</v>
      </c>
      <c r="B1048" s="354">
        <v>3.2</v>
      </c>
      <c r="C1048" s="355">
        <v>8</v>
      </c>
      <c r="D1048" s="355">
        <v>8</v>
      </c>
      <c r="E1048" s="355">
        <v>0</v>
      </c>
      <c r="F1048" s="355">
        <v>0</v>
      </c>
      <c r="G1048" s="355">
        <v>0</v>
      </c>
      <c r="H1048" s="355"/>
      <c r="I1048" s="354">
        <v>3.2</v>
      </c>
      <c r="J1048" s="352">
        <v>0</v>
      </c>
      <c r="K1048" s="348">
        <f t="shared" si="16"/>
        <v>5</v>
      </c>
    </row>
    <row r="1049" spans="1:11" x14ac:dyDescent="0.25">
      <c r="A1049" s="353">
        <v>24356</v>
      </c>
      <c r="B1049" s="354">
        <v>7.8</v>
      </c>
      <c r="C1049" s="355">
        <v>13</v>
      </c>
      <c r="D1049" s="355">
        <v>6</v>
      </c>
      <c r="E1049" s="355">
        <v>6</v>
      </c>
      <c r="F1049" s="355">
        <v>8</v>
      </c>
      <c r="G1049" s="355">
        <v>6</v>
      </c>
      <c r="H1049" s="355"/>
      <c r="I1049" s="354">
        <v>7.8</v>
      </c>
      <c r="J1049" s="352">
        <v>0</v>
      </c>
      <c r="K1049" s="348">
        <f t="shared" si="16"/>
        <v>4</v>
      </c>
    </row>
    <row r="1050" spans="1:11" x14ac:dyDescent="0.25">
      <c r="A1050" s="353">
        <v>24357</v>
      </c>
      <c r="B1050" s="354">
        <v>10</v>
      </c>
      <c r="C1050" s="355">
        <v>5</v>
      </c>
      <c r="D1050" s="355">
        <v>6</v>
      </c>
      <c r="E1050" s="355">
        <v>8</v>
      </c>
      <c r="F1050" s="355">
        <v>13</v>
      </c>
      <c r="G1050" s="355">
        <v>18</v>
      </c>
      <c r="H1050" s="355"/>
      <c r="I1050" s="354">
        <v>10</v>
      </c>
      <c r="J1050" s="352">
        <v>0</v>
      </c>
      <c r="K1050" s="348">
        <f t="shared" si="16"/>
        <v>3</v>
      </c>
    </row>
    <row r="1051" spans="1:11" x14ac:dyDescent="0.25">
      <c r="A1051" s="353">
        <v>24358</v>
      </c>
      <c r="B1051" s="354">
        <v>4.2</v>
      </c>
      <c r="C1051" s="355">
        <v>6</v>
      </c>
      <c r="D1051" s="355">
        <v>6</v>
      </c>
      <c r="E1051" s="355">
        <v>0</v>
      </c>
      <c r="F1051" s="355">
        <v>6</v>
      </c>
      <c r="G1051" s="355">
        <v>3</v>
      </c>
      <c r="H1051" s="355"/>
      <c r="I1051" s="354">
        <v>4.2</v>
      </c>
      <c r="J1051" s="352">
        <v>0</v>
      </c>
      <c r="K1051" s="348">
        <f t="shared" si="16"/>
        <v>5</v>
      </c>
    </row>
    <row r="1052" spans="1:11" x14ac:dyDescent="0.25">
      <c r="A1052" s="353">
        <v>24359</v>
      </c>
      <c r="B1052" s="354">
        <v>3</v>
      </c>
      <c r="C1052" s="355">
        <v>6</v>
      </c>
      <c r="D1052" s="355">
        <v>3</v>
      </c>
      <c r="E1052" s="355">
        <v>6</v>
      </c>
      <c r="F1052" s="355">
        <v>0</v>
      </c>
      <c r="G1052" s="355">
        <v>0</v>
      </c>
      <c r="H1052" s="355"/>
      <c r="I1052" s="354">
        <v>3</v>
      </c>
      <c r="J1052" s="352">
        <v>0</v>
      </c>
      <c r="K1052" s="348">
        <f t="shared" si="16"/>
        <v>5</v>
      </c>
    </row>
    <row r="1053" spans="1:11" x14ac:dyDescent="0.25">
      <c r="A1053" s="353">
        <v>24360</v>
      </c>
      <c r="B1053" s="354">
        <v>14.2</v>
      </c>
      <c r="C1053" s="355">
        <v>16</v>
      </c>
      <c r="D1053" s="355">
        <v>13</v>
      </c>
      <c r="E1053" s="355">
        <v>13</v>
      </c>
      <c r="F1053" s="355">
        <v>13</v>
      </c>
      <c r="G1053" s="355">
        <v>16</v>
      </c>
      <c r="H1053" s="355"/>
      <c r="I1053" s="354">
        <v>14.2</v>
      </c>
      <c r="J1053" s="352">
        <v>0</v>
      </c>
      <c r="K1053" s="348">
        <f t="shared" si="16"/>
        <v>0</v>
      </c>
    </row>
    <row r="1054" spans="1:11" x14ac:dyDescent="0.25">
      <c r="A1054" s="353">
        <v>24361</v>
      </c>
      <c r="B1054" s="354">
        <v>33</v>
      </c>
      <c r="C1054" s="355">
        <v>34</v>
      </c>
      <c r="D1054" s="355">
        <v>39</v>
      </c>
      <c r="E1054" s="355">
        <v>37</v>
      </c>
      <c r="F1054" s="355">
        <v>29</v>
      </c>
      <c r="G1054" s="355">
        <v>26</v>
      </c>
      <c r="H1054" s="355"/>
      <c r="I1054" s="354">
        <v>33</v>
      </c>
      <c r="J1054" s="352">
        <v>0</v>
      </c>
      <c r="K1054" s="348">
        <f t="shared" si="16"/>
        <v>0</v>
      </c>
    </row>
    <row r="1055" spans="1:11" x14ac:dyDescent="0.25">
      <c r="A1055" s="353">
        <v>24362</v>
      </c>
      <c r="B1055" s="354">
        <v>19.399999999999999</v>
      </c>
      <c r="C1055" s="355">
        <v>16</v>
      </c>
      <c r="D1055" s="355">
        <v>16</v>
      </c>
      <c r="E1055" s="355">
        <v>18</v>
      </c>
      <c r="F1055" s="355">
        <v>24</v>
      </c>
      <c r="G1055" s="355">
        <v>23</v>
      </c>
      <c r="H1055" s="355"/>
      <c r="I1055" s="354">
        <v>19.399999999999999</v>
      </c>
      <c r="J1055" s="352">
        <v>0</v>
      </c>
      <c r="K1055" s="348">
        <f t="shared" si="16"/>
        <v>0</v>
      </c>
    </row>
    <row r="1056" spans="1:11" x14ac:dyDescent="0.25">
      <c r="A1056" s="353">
        <v>24363</v>
      </c>
      <c r="B1056" s="354">
        <v>6.8</v>
      </c>
      <c r="C1056" s="355">
        <v>10</v>
      </c>
      <c r="D1056" s="355">
        <v>8</v>
      </c>
      <c r="E1056" s="355">
        <v>5</v>
      </c>
      <c r="F1056" s="355">
        <v>8</v>
      </c>
      <c r="G1056" s="355">
        <v>3</v>
      </c>
      <c r="H1056" s="355"/>
      <c r="I1056" s="354">
        <v>6.8</v>
      </c>
      <c r="J1056" s="352">
        <v>0</v>
      </c>
      <c r="K1056" s="348">
        <f t="shared" si="16"/>
        <v>4</v>
      </c>
    </row>
    <row r="1057" spans="1:11" x14ac:dyDescent="0.25">
      <c r="A1057" s="353">
        <v>24364</v>
      </c>
      <c r="B1057" s="354">
        <v>8.4</v>
      </c>
      <c r="C1057" s="355">
        <v>6</v>
      </c>
      <c r="D1057" s="355">
        <v>10</v>
      </c>
      <c r="E1057" s="355">
        <v>6</v>
      </c>
      <c r="F1057" s="355">
        <v>10</v>
      </c>
      <c r="G1057" s="355">
        <v>10</v>
      </c>
      <c r="H1057" s="355"/>
      <c r="I1057" s="354">
        <v>8.4</v>
      </c>
      <c r="J1057" s="352">
        <v>0</v>
      </c>
      <c r="K1057" s="348">
        <f t="shared" si="16"/>
        <v>2</v>
      </c>
    </row>
    <row r="1058" spans="1:11" x14ac:dyDescent="0.25">
      <c r="A1058" s="353">
        <v>24365</v>
      </c>
      <c r="B1058" s="354">
        <v>10</v>
      </c>
      <c r="C1058" s="355">
        <v>16</v>
      </c>
      <c r="D1058" s="355">
        <v>8</v>
      </c>
      <c r="E1058" s="355">
        <v>3</v>
      </c>
      <c r="F1058" s="355">
        <v>10</v>
      </c>
      <c r="G1058" s="355">
        <v>13</v>
      </c>
      <c r="H1058" s="355"/>
      <c r="I1058" s="354">
        <v>10</v>
      </c>
      <c r="J1058" s="352">
        <v>0</v>
      </c>
      <c r="K1058" s="348">
        <f t="shared" si="16"/>
        <v>2</v>
      </c>
    </row>
    <row r="1059" spans="1:11" x14ac:dyDescent="0.25">
      <c r="A1059" s="353">
        <v>24366</v>
      </c>
      <c r="B1059" s="354">
        <v>1.6</v>
      </c>
      <c r="C1059" s="355">
        <v>0</v>
      </c>
      <c r="D1059" s="355">
        <v>5</v>
      </c>
      <c r="E1059" s="355">
        <v>3</v>
      </c>
      <c r="F1059" s="355">
        <v>0</v>
      </c>
      <c r="G1059" s="355">
        <v>0</v>
      </c>
      <c r="H1059" s="355"/>
      <c r="I1059" s="354">
        <v>1.6</v>
      </c>
      <c r="J1059" s="352">
        <v>0</v>
      </c>
      <c r="K1059" s="348">
        <f t="shared" si="16"/>
        <v>5</v>
      </c>
    </row>
    <row r="1060" spans="1:11" x14ac:dyDescent="0.25">
      <c r="A1060" s="353">
        <v>24367</v>
      </c>
      <c r="B1060" s="354">
        <v>5.2</v>
      </c>
      <c r="C1060" s="355">
        <v>0</v>
      </c>
      <c r="D1060" s="355">
        <v>10</v>
      </c>
      <c r="E1060" s="355">
        <v>8</v>
      </c>
      <c r="F1060" s="355">
        <v>0</v>
      </c>
      <c r="G1060" s="355">
        <v>8</v>
      </c>
      <c r="H1060" s="355"/>
      <c r="I1060" s="354">
        <v>5.2</v>
      </c>
      <c r="J1060" s="352">
        <v>0</v>
      </c>
      <c r="K1060" s="348">
        <f t="shared" si="16"/>
        <v>4</v>
      </c>
    </row>
    <row r="1061" spans="1:11" x14ac:dyDescent="0.25">
      <c r="A1061" s="353">
        <v>24368</v>
      </c>
      <c r="B1061" s="354">
        <v>7</v>
      </c>
      <c r="C1061" s="355">
        <v>5</v>
      </c>
      <c r="D1061" s="355">
        <v>8</v>
      </c>
      <c r="E1061" s="355">
        <v>6</v>
      </c>
      <c r="F1061" s="355">
        <v>8</v>
      </c>
      <c r="G1061" s="355">
        <v>8</v>
      </c>
      <c r="H1061" s="355"/>
      <c r="I1061" s="354">
        <v>7</v>
      </c>
      <c r="J1061" s="352">
        <v>0</v>
      </c>
      <c r="K1061" s="348">
        <f t="shared" si="16"/>
        <v>5</v>
      </c>
    </row>
    <row r="1062" spans="1:11" x14ac:dyDescent="0.25">
      <c r="A1062" s="353">
        <v>24369</v>
      </c>
      <c r="B1062" s="354">
        <v>5.4</v>
      </c>
      <c r="C1062" s="355">
        <v>6</v>
      </c>
      <c r="D1062" s="355">
        <v>0</v>
      </c>
      <c r="E1062" s="355">
        <v>5</v>
      </c>
      <c r="F1062" s="355">
        <v>8</v>
      </c>
      <c r="G1062" s="355">
        <v>8</v>
      </c>
      <c r="H1062" s="355"/>
      <c r="I1062" s="354">
        <v>5.4</v>
      </c>
      <c r="J1062" s="352">
        <v>0</v>
      </c>
      <c r="K1062" s="348">
        <f t="shared" si="16"/>
        <v>5</v>
      </c>
    </row>
    <row r="1063" spans="1:11" x14ac:dyDescent="0.25">
      <c r="A1063" s="353">
        <v>24370</v>
      </c>
      <c r="B1063" s="354">
        <v>34.4</v>
      </c>
      <c r="C1063" s="355">
        <v>26</v>
      </c>
      <c r="D1063" s="355">
        <v>32</v>
      </c>
      <c r="E1063" s="355">
        <v>40</v>
      </c>
      <c r="F1063" s="355">
        <v>42</v>
      </c>
      <c r="G1063" s="355">
        <v>32</v>
      </c>
      <c r="H1063" s="355"/>
      <c r="I1063" s="354">
        <v>34.4</v>
      </c>
      <c r="J1063" s="352">
        <v>0</v>
      </c>
      <c r="K1063" s="348">
        <f t="shared" si="16"/>
        <v>0</v>
      </c>
    </row>
    <row r="1064" spans="1:11" x14ac:dyDescent="0.25">
      <c r="A1064" s="353">
        <v>24371</v>
      </c>
      <c r="B1064" s="354">
        <v>5.2</v>
      </c>
      <c r="C1064" s="355">
        <v>5</v>
      </c>
      <c r="D1064" s="355">
        <v>0</v>
      </c>
      <c r="E1064" s="355">
        <v>10</v>
      </c>
      <c r="F1064" s="355">
        <v>0</v>
      </c>
      <c r="G1064" s="355">
        <v>11</v>
      </c>
      <c r="H1064" s="355"/>
      <c r="I1064" s="354">
        <v>5.2</v>
      </c>
      <c r="J1064" s="352">
        <v>0</v>
      </c>
      <c r="K1064" s="348">
        <f t="shared" si="16"/>
        <v>3</v>
      </c>
    </row>
    <row r="1065" spans="1:11" x14ac:dyDescent="0.25">
      <c r="A1065" s="353">
        <v>24372</v>
      </c>
      <c r="B1065" s="354">
        <v>18.399999999999999</v>
      </c>
      <c r="C1065" s="355">
        <v>8</v>
      </c>
      <c r="D1065" s="355">
        <v>8</v>
      </c>
      <c r="E1065" s="355">
        <v>26</v>
      </c>
      <c r="F1065" s="355">
        <v>27</v>
      </c>
      <c r="G1065" s="355">
        <v>23</v>
      </c>
      <c r="H1065" s="355"/>
      <c r="I1065" s="354">
        <v>18.399999999999999</v>
      </c>
      <c r="J1065" s="352">
        <v>0</v>
      </c>
      <c r="K1065" s="348">
        <f t="shared" si="16"/>
        <v>2</v>
      </c>
    </row>
    <row r="1066" spans="1:11" x14ac:dyDescent="0.25">
      <c r="A1066" s="353">
        <v>24373</v>
      </c>
      <c r="B1066" s="354">
        <v>9.8000000000000007</v>
      </c>
      <c r="C1066" s="355">
        <v>6</v>
      </c>
      <c r="D1066" s="355">
        <v>5</v>
      </c>
      <c r="E1066" s="355">
        <v>6</v>
      </c>
      <c r="F1066" s="355">
        <v>13</v>
      </c>
      <c r="G1066" s="355">
        <v>19</v>
      </c>
      <c r="H1066" s="355"/>
      <c r="I1066" s="354">
        <v>9.8000000000000007</v>
      </c>
      <c r="J1066" s="352">
        <v>0</v>
      </c>
      <c r="K1066" s="348">
        <f t="shared" si="16"/>
        <v>3</v>
      </c>
    </row>
    <row r="1067" spans="1:11" x14ac:dyDescent="0.25">
      <c r="A1067" s="353">
        <v>24374</v>
      </c>
      <c r="B1067" s="354">
        <v>17</v>
      </c>
      <c r="C1067" s="355">
        <v>16</v>
      </c>
      <c r="D1067" s="355">
        <v>16</v>
      </c>
      <c r="E1067" s="355">
        <v>18</v>
      </c>
      <c r="F1067" s="355">
        <v>16</v>
      </c>
      <c r="G1067" s="355">
        <v>19</v>
      </c>
      <c r="H1067" s="355"/>
      <c r="I1067" s="354">
        <v>17</v>
      </c>
      <c r="J1067" s="352">
        <v>0</v>
      </c>
      <c r="K1067" s="348">
        <f t="shared" si="16"/>
        <v>0</v>
      </c>
    </row>
    <row r="1068" spans="1:11" x14ac:dyDescent="0.25">
      <c r="A1068" s="353">
        <v>24375</v>
      </c>
      <c r="B1068" s="354">
        <v>7.4</v>
      </c>
      <c r="C1068" s="355">
        <v>5</v>
      </c>
      <c r="D1068" s="355">
        <v>8</v>
      </c>
      <c r="E1068" s="355">
        <v>5</v>
      </c>
      <c r="F1068" s="355">
        <v>11</v>
      </c>
      <c r="G1068" s="355">
        <v>8</v>
      </c>
      <c r="H1068" s="355"/>
      <c r="I1068" s="354">
        <v>7.4</v>
      </c>
      <c r="J1068" s="352">
        <v>0</v>
      </c>
      <c r="K1068" s="348">
        <f t="shared" si="16"/>
        <v>4</v>
      </c>
    </row>
    <row r="1069" spans="1:11" x14ac:dyDescent="0.25">
      <c r="A1069" s="353">
        <v>24376</v>
      </c>
      <c r="B1069" s="354">
        <v>5.8</v>
      </c>
      <c r="C1069" s="355">
        <v>8</v>
      </c>
      <c r="D1069" s="355">
        <v>5</v>
      </c>
      <c r="E1069" s="355">
        <v>11</v>
      </c>
      <c r="F1069" s="355">
        <v>5</v>
      </c>
      <c r="G1069" s="355">
        <v>0</v>
      </c>
      <c r="H1069" s="355"/>
      <c r="I1069" s="354">
        <v>5.8</v>
      </c>
      <c r="J1069" s="352">
        <v>0</v>
      </c>
      <c r="K1069" s="348">
        <f t="shared" si="16"/>
        <v>4</v>
      </c>
    </row>
    <row r="1070" spans="1:11" x14ac:dyDescent="0.25">
      <c r="A1070" s="353">
        <v>24377</v>
      </c>
      <c r="B1070" s="354">
        <v>13.8</v>
      </c>
      <c r="C1070" s="355">
        <v>11</v>
      </c>
      <c r="D1070" s="355">
        <v>13</v>
      </c>
      <c r="E1070" s="355">
        <v>18</v>
      </c>
      <c r="F1070" s="355">
        <v>3</v>
      </c>
      <c r="G1070" s="355">
        <v>24</v>
      </c>
      <c r="H1070" s="355"/>
      <c r="I1070" s="354">
        <v>13.8</v>
      </c>
      <c r="J1070" s="352">
        <v>0</v>
      </c>
      <c r="K1070" s="348">
        <f t="shared" si="16"/>
        <v>1</v>
      </c>
    </row>
    <row r="1071" spans="1:11" x14ac:dyDescent="0.25">
      <c r="A1071" s="353">
        <v>24378</v>
      </c>
      <c r="B1071" s="354">
        <v>34.799999999999997</v>
      </c>
      <c r="C1071" s="355">
        <v>39</v>
      </c>
      <c r="D1071" s="355">
        <v>29</v>
      </c>
      <c r="E1071" s="355">
        <v>32</v>
      </c>
      <c r="F1071" s="355">
        <v>39</v>
      </c>
      <c r="G1071" s="355">
        <v>35</v>
      </c>
      <c r="H1071" s="355"/>
      <c r="I1071" s="354">
        <v>34.799999999999997</v>
      </c>
      <c r="J1071" s="352">
        <v>0</v>
      </c>
      <c r="K1071" s="348">
        <f t="shared" si="16"/>
        <v>0</v>
      </c>
    </row>
    <row r="1072" spans="1:11" x14ac:dyDescent="0.25">
      <c r="A1072" s="353">
        <v>24379</v>
      </c>
      <c r="B1072" s="354">
        <v>24.8</v>
      </c>
      <c r="C1072" s="355">
        <v>26</v>
      </c>
      <c r="D1072" s="355">
        <v>29</v>
      </c>
      <c r="E1072" s="355">
        <v>23</v>
      </c>
      <c r="F1072" s="355">
        <v>23</v>
      </c>
      <c r="G1072" s="355">
        <v>23</v>
      </c>
      <c r="H1072" s="355"/>
      <c r="I1072" s="354">
        <v>24.8</v>
      </c>
      <c r="J1072" s="352">
        <v>0</v>
      </c>
      <c r="K1072" s="348">
        <f t="shared" si="16"/>
        <v>0</v>
      </c>
    </row>
    <row r="1073" spans="1:11" x14ac:dyDescent="0.25">
      <c r="A1073" s="353">
        <v>24380</v>
      </c>
      <c r="B1073" s="354">
        <v>0</v>
      </c>
      <c r="C1073" s="355">
        <v>0</v>
      </c>
      <c r="D1073" s="355">
        <v>0</v>
      </c>
      <c r="E1073" s="355">
        <v>0</v>
      </c>
      <c r="F1073" s="355">
        <v>0</v>
      </c>
      <c r="G1073" s="355">
        <v>0</v>
      </c>
      <c r="H1073" s="355"/>
      <c r="I1073" s="354">
        <v>0</v>
      </c>
      <c r="J1073" s="352">
        <v>0</v>
      </c>
      <c r="K1073" s="348">
        <f t="shared" si="16"/>
        <v>5</v>
      </c>
    </row>
    <row r="1074" spans="1:11" x14ac:dyDescent="0.25">
      <c r="A1074" s="353">
        <v>24593</v>
      </c>
      <c r="B1074" s="354">
        <v>23.6</v>
      </c>
      <c r="C1074" s="355">
        <v>26</v>
      </c>
      <c r="D1074" s="355">
        <v>23</v>
      </c>
      <c r="E1074" s="355">
        <v>26</v>
      </c>
      <c r="F1074" s="355">
        <v>24</v>
      </c>
      <c r="G1074" s="355">
        <v>19</v>
      </c>
      <c r="H1074" s="355"/>
      <c r="I1074" s="354">
        <v>23.6</v>
      </c>
      <c r="J1074" s="352">
        <v>0</v>
      </c>
      <c r="K1074" s="348">
        <f t="shared" si="16"/>
        <v>0</v>
      </c>
    </row>
    <row r="1075" spans="1:11" x14ac:dyDescent="0.25">
      <c r="A1075" s="353">
        <v>24594</v>
      </c>
      <c r="B1075" s="354">
        <v>7.6</v>
      </c>
      <c r="C1075" s="355">
        <v>6</v>
      </c>
      <c r="D1075" s="355">
        <v>6</v>
      </c>
      <c r="E1075" s="355">
        <v>6</v>
      </c>
      <c r="F1075" s="355">
        <v>10</v>
      </c>
      <c r="G1075" s="355">
        <v>10</v>
      </c>
      <c r="H1075" s="355"/>
      <c r="I1075" s="354">
        <v>7.6</v>
      </c>
      <c r="J1075" s="352">
        <v>0</v>
      </c>
      <c r="K1075" s="348">
        <f t="shared" si="16"/>
        <v>3</v>
      </c>
    </row>
    <row r="1076" spans="1:11" x14ac:dyDescent="0.25">
      <c r="A1076" s="353">
        <v>24595</v>
      </c>
      <c r="B1076" s="354">
        <v>4.2</v>
      </c>
      <c r="C1076" s="355">
        <v>0</v>
      </c>
      <c r="D1076" s="355">
        <v>0</v>
      </c>
      <c r="E1076" s="355">
        <v>3</v>
      </c>
      <c r="F1076" s="355">
        <v>8</v>
      </c>
      <c r="G1076" s="355">
        <v>10</v>
      </c>
      <c r="H1076" s="355"/>
      <c r="I1076" s="354">
        <v>4.2</v>
      </c>
      <c r="J1076" s="352">
        <v>0</v>
      </c>
      <c r="K1076" s="348">
        <f t="shared" si="16"/>
        <v>4</v>
      </c>
    </row>
    <row r="1077" spans="1:11" x14ac:dyDescent="0.25">
      <c r="A1077" s="353">
        <v>24596</v>
      </c>
      <c r="B1077" s="354">
        <v>6.6</v>
      </c>
      <c r="C1077" s="355">
        <v>11</v>
      </c>
      <c r="D1077" s="355">
        <v>11</v>
      </c>
      <c r="E1077" s="355">
        <v>8</v>
      </c>
      <c r="F1077" s="355">
        <v>3</v>
      </c>
      <c r="G1077" s="355">
        <v>0</v>
      </c>
      <c r="H1077" s="355"/>
      <c r="I1077" s="354">
        <v>6.6</v>
      </c>
      <c r="J1077" s="352">
        <v>0</v>
      </c>
      <c r="K1077" s="348">
        <f t="shared" si="16"/>
        <v>3</v>
      </c>
    </row>
    <row r="1078" spans="1:11" x14ac:dyDescent="0.25">
      <c r="A1078" s="353">
        <v>24597</v>
      </c>
      <c r="B1078" s="354">
        <v>13.4</v>
      </c>
      <c r="C1078" s="355">
        <v>13</v>
      </c>
      <c r="D1078" s="355">
        <v>11</v>
      </c>
      <c r="E1078" s="355">
        <v>8</v>
      </c>
      <c r="F1078" s="355">
        <v>11</v>
      </c>
      <c r="G1078" s="355">
        <v>24</v>
      </c>
      <c r="H1078" s="355"/>
      <c r="I1078" s="354">
        <v>13.4</v>
      </c>
      <c r="J1078" s="352">
        <v>0</v>
      </c>
      <c r="K1078" s="348">
        <f t="shared" si="16"/>
        <v>1</v>
      </c>
    </row>
    <row r="1079" spans="1:11" x14ac:dyDescent="0.25">
      <c r="A1079" s="353">
        <v>24598</v>
      </c>
      <c r="B1079" s="354">
        <v>41.4</v>
      </c>
      <c r="C1079" s="355">
        <v>43</v>
      </c>
      <c r="D1079" s="355">
        <v>40</v>
      </c>
      <c r="E1079" s="355">
        <v>42</v>
      </c>
      <c r="F1079" s="355">
        <v>40</v>
      </c>
      <c r="G1079" s="355">
        <v>42</v>
      </c>
      <c r="H1079" s="355"/>
      <c r="I1079" s="354">
        <v>41.4</v>
      </c>
      <c r="J1079" s="352">
        <v>0</v>
      </c>
      <c r="K1079" s="348">
        <f t="shared" si="16"/>
        <v>0</v>
      </c>
    </row>
    <row r="1080" spans="1:11" x14ac:dyDescent="0.25">
      <c r="A1080" s="353">
        <v>24599</v>
      </c>
      <c r="B1080" s="354">
        <v>24.4</v>
      </c>
      <c r="C1080" s="355">
        <v>29</v>
      </c>
      <c r="D1080" s="355">
        <v>26</v>
      </c>
      <c r="E1080" s="355">
        <v>24</v>
      </c>
      <c r="F1080" s="355">
        <v>24</v>
      </c>
      <c r="G1080" s="355">
        <v>19</v>
      </c>
      <c r="H1080" s="355"/>
      <c r="I1080" s="354">
        <v>24.4</v>
      </c>
      <c r="J1080" s="352">
        <v>0</v>
      </c>
      <c r="K1080" s="348">
        <f t="shared" si="16"/>
        <v>0</v>
      </c>
    </row>
    <row r="1081" spans="1:11" x14ac:dyDescent="0.25">
      <c r="A1081" s="353">
        <v>24600</v>
      </c>
      <c r="B1081" s="354">
        <v>10.199999999999999</v>
      </c>
      <c r="C1081" s="355">
        <v>13</v>
      </c>
      <c r="D1081" s="355">
        <v>14</v>
      </c>
      <c r="E1081" s="355">
        <v>19</v>
      </c>
      <c r="F1081" s="355">
        <v>0</v>
      </c>
      <c r="G1081" s="355">
        <v>5</v>
      </c>
      <c r="H1081" s="355"/>
      <c r="I1081" s="354">
        <v>10.199999999999999</v>
      </c>
      <c r="J1081" s="352">
        <v>0</v>
      </c>
      <c r="K1081" s="348">
        <f t="shared" si="16"/>
        <v>2</v>
      </c>
    </row>
    <row r="1082" spans="1:11" x14ac:dyDescent="0.25">
      <c r="A1082" s="353">
        <v>24601</v>
      </c>
      <c r="B1082" s="354">
        <v>24.4</v>
      </c>
      <c r="C1082" s="355">
        <v>26</v>
      </c>
      <c r="D1082" s="355">
        <v>29</v>
      </c>
      <c r="E1082" s="355">
        <v>24</v>
      </c>
      <c r="F1082" s="355">
        <v>24</v>
      </c>
      <c r="G1082" s="355">
        <v>19</v>
      </c>
      <c r="H1082" s="355"/>
      <c r="I1082" s="354">
        <v>24.4</v>
      </c>
      <c r="J1082" s="352">
        <v>0</v>
      </c>
      <c r="K1082" s="348">
        <f t="shared" si="16"/>
        <v>0</v>
      </c>
    </row>
    <row r="1083" spans="1:11" x14ac:dyDescent="0.25">
      <c r="A1083" s="353">
        <v>24602</v>
      </c>
      <c r="B1083" s="354">
        <v>10.4</v>
      </c>
      <c r="C1083" s="355">
        <v>16</v>
      </c>
      <c r="D1083" s="355">
        <v>10</v>
      </c>
      <c r="E1083" s="355">
        <v>6</v>
      </c>
      <c r="F1083" s="355">
        <v>10</v>
      </c>
      <c r="G1083" s="355">
        <v>10</v>
      </c>
      <c r="H1083" s="355"/>
      <c r="I1083" s="354">
        <v>10.4</v>
      </c>
      <c r="J1083" s="352">
        <v>0</v>
      </c>
      <c r="K1083" s="348">
        <f t="shared" si="16"/>
        <v>1</v>
      </c>
    </row>
    <row r="1084" spans="1:11" x14ac:dyDescent="0.25">
      <c r="A1084" s="353">
        <v>24603</v>
      </c>
      <c r="B1084" s="354">
        <v>2.6</v>
      </c>
      <c r="C1084" s="355">
        <v>0</v>
      </c>
      <c r="D1084" s="355">
        <v>0</v>
      </c>
      <c r="E1084" s="355">
        <v>0</v>
      </c>
      <c r="F1084" s="355">
        <v>0</v>
      </c>
      <c r="G1084" s="355">
        <v>13</v>
      </c>
      <c r="H1084" s="355"/>
      <c r="I1084" s="354">
        <v>2.6</v>
      </c>
      <c r="J1084" s="352">
        <v>0</v>
      </c>
      <c r="K1084" s="348">
        <f t="shared" si="16"/>
        <v>4</v>
      </c>
    </row>
    <row r="1085" spans="1:11" x14ac:dyDescent="0.25">
      <c r="A1085" s="353">
        <v>24604</v>
      </c>
      <c r="B1085" s="354">
        <v>4</v>
      </c>
      <c r="C1085" s="355">
        <v>6</v>
      </c>
      <c r="D1085" s="355">
        <v>8</v>
      </c>
      <c r="E1085" s="355">
        <v>6</v>
      </c>
      <c r="F1085" s="355">
        <v>0</v>
      </c>
      <c r="G1085" s="355">
        <v>0</v>
      </c>
      <c r="H1085" s="355"/>
      <c r="I1085" s="354">
        <v>4</v>
      </c>
      <c r="J1085" s="352">
        <v>0</v>
      </c>
      <c r="K1085" s="348">
        <f t="shared" si="16"/>
        <v>5</v>
      </c>
    </row>
    <row r="1086" spans="1:11" x14ac:dyDescent="0.25">
      <c r="A1086" s="353">
        <v>24605</v>
      </c>
      <c r="B1086" s="354">
        <v>4.4000000000000004</v>
      </c>
      <c r="C1086" s="355">
        <v>11</v>
      </c>
      <c r="D1086" s="355">
        <v>8</v>
      </c>
      <c r="E1086" s="355">
        <v>0</v>
      </c>
      <c r="F1086" s="355">
        <v>3</v>
      </c>
      <c r="G1086" s="355">
        <v>0</v>
      </c>
      <c r="H1086" s="355"/>
      <c r="I1086" s="354">
        <v>4.4000000000000004</v>
      </c>
      <c r="J1086" s="352">
        <v>0</v>
      </c>
      <c r="K1086" s="348">
        <f t="shared" si="16"/>
        <v>4</v>
      </c>
    </row>
    <row r="1087" spans="1:11" x14ac:dyDescent="0.25">
      <c r="A1087" s="353">
        <v>24606</v>
      </c>
      <c r="B1087" s="354">
        <v>10.199999999999999</v>
      </c>
      <c r="C1087" s="355">
        <v>24</v>
      </c>
      <c r="D1087" s="355">
        <v>13</v>
      </c>
      <c r="E1087" s="355">
        <v>14</v>
      </c>
      <c r="F1087" s="355">
        <v>0</v>
      </c>
      <c r="G1087" s="355">
        <v>0</v>
      </c>
      <c r="H1087" s="355"/>
      <c r="I1087" s="354">
        <v>10.199999999999999</v>
      </c>
      <c r="J1087" s="352">
        <v>0</v>
      </c>
      <c r="K1087" s="348">
        <f t="shared" si="16"/>
        <v>2</v>
      </c>
    </row>
    <row r="1088" spans="1:11" x14ac:dyDescent="0.25">
      <c r="A1088" s="353">
        <v>24607</v>
      </c>
      <c r="B1088" s="354">
        <v>14.6</v>
      </c>
      <c r="C1088" s="355">
        <v>14</v>
      </c>
      <c r="D1088" s="355">
        <v>6</v>
      </c>
      <c r="E1088" s="355">
        <v>14</v>
      </c>
      <c r="F1088" s="355">
        <v>16</v>
      </c>
      <c r="G1088" s="355">
        <v>23</v>
      </c>
      <c r="H1088" s="355"/>
      <c r="I1088" s="354">
        <v>14.6</v>
      </c>
      <c r="J1088" s="352">
        <v>0</v>
      </c>
      <c r="K1088" s="348">
        <f t="shared" si="16"/>
        <v>1</v>
      </c>
    </row>
    <row r="1089" spans="1:11" x14ac:dyDescent="0.25">
      <c r="A1089" s="353">
        <v>24608</v>
      </c>
      <c r="B1089" s="354">
        <v>8.4</v>
      </c>
      <c r="C1089" s="355">
        <v>14</v>
      </c>
      <c r="D1089" s="355">
        <v>6</v>
      </c>
      <c r="E1089" s="355">
        <v>8</v>
      </c>
      <c r="F1089" s="355">
        <v>0</v>
      </c>
      <c r="G1089" s="355">
        <v>14</v>
      </c>
      <c r="H1089" s="355"/>
      <c r="I1089" s="354">
        <v>8.4</v>
      </c>
      <c r="J1089" s="352">
        <v>0</v>
      </c>
      <c r="K1089" s="348">
        <f t="shared" si="16"/>
        <v>3</v>
      </c>
    </row>
    <row r="1090" spans="1:11" x14ac:dyDescent="0.25">
      <c r="A1090" s="353">
        <v>24609</v>
      </c>
      <c r="B1090" s="354">
        <v>12.6</v>
      </c>
      <c r="C1090" s="355">
        <v>11</v>
      </c>
      <c r="D1090" s="355">
        <v>11</v>
      </c>
      <c r="E1090" s="355">
        <v>11</v>
      </c>
      <c r="F1090" s="355">
        <v>14</v>
      </c>
      <c r="G1090" s="355">
        <v>16</v>
      </c>
      <c r="H1090" s="355"/>
      <c r="I1090" s="354">
        <v>12.6</v>
      </c>
      <c r="J1090" s="352">
        <v>0</v>
      </c>
      <c r="K1090" s="348">
        <f t="shared" si="16"/>
        <v>0</v>
      </c>
    </row>
    <row r="1091" spans="1:11" x14ac:dyDescent="0.25">
      <c r="A1091" s="353">
        <v>24610</v>
      </c>
      <c r="B1091" s="354">
        <v>13.4</v>
      </c>
      <c r="C1091" s="355">
        <v>16</v>
      </c>
      <c r="D1091" s="355">
        <v>14</v>
      </c>
      <c r="E1091" s="355">
        <v>18</v>
      </c>
      <c r="F1091" s="355">
        <v>11</v>
      </c>
      <c r="G1091" s="355">
        <v>8</v>
      </c>
      <c r="H1091" s="355"/>
      <c r="I1091" s="354">
        <v>13.4</v>
      </c>
      <c r="J1091" s="352">
        <v>0</v>
      </c>
      <c r="K1091" s="348">
        <f t="shared" ref="K1091:K1154" si="17">COUNTIF(C1091:G1091,"&lt;="&amp;IRR_MAXWIND)</f>
        <v>1</v>
      </c>
    </row>
    <row r="1092" spans="1:11" x14ac:dyDescent="0.25">
      <c r="A1092" s="353">
        <v>24611</v>
      </c>
      <c r="B1092" s="354">
        <v>12</v>
      </c>
      <c r="C1092" s="355">
        <v>14</v>
      </c>
      <c r="D1092" s="355">
        <v>14</v>
      </c>
      <c r="E1092" s="355">
        <v>16</v>
      </c>
      <c r="F1092" s="355">
        <v>8</v>
      </c>
      <c r="G1092" s="355">
        <v>8</v>
      </c>
      <c r="H1092" s="355"/>
      <c r="I1092" s="354">
        <v>12</v>
      </c>
      <c r="J1092" s="352">
        <v>0</v>
      </c>
      <c r="K1092" s="348">
        <f t="shared" si="17"/>
        <v>2</v>
      </c>
    </row>
    <row r="1093" spans="1:11" x14ac:dyDescent="0.25">
      <c r="A1093" s="353">
        <v>24612</v>
      </c>
      <c r="B1093" s="354">
        <v>6.4</v>
      </c>
      <c r="C1093" s="355">
        <v>16</v>
      </c>
      <c r="D1093" s="355">
        <v>6</v>
      </c>
      <c r="E1093" s="355">
        <v>5</v>
      </c>
      <c r="F1093" s="355">
        <v>5</v>
      </c>
      <c r="G1093" s="355">
        <v>0</v>
      </c>
      <c r="H1093" s="355"/>
      <c r="I1093" s="354">
        <v>6.4</v>
      </c>
      <c r="J1093" s="352">
        <v>0</v>
      </c>
      <c r="K1093" s="348">
        <f t="shared" si="17"/>
        <v>4</v>
      </c>
    </row>
    <row r="1094" spans="1:11" x14ac:dyDescent="0.25">
      <c r="A1094" s="353">
        <v>24613</v>
      </c>
      <c r="B1094" s="354">
        <v>8.4</v>
      </c>
      <c r="C1094" s="355">
        <v>16</v>
      </c>
      <c r="D1094" s="355">
        <v>8</v>
      </c>
      <c r="E1094" s="355">
        <v>8</v>
      </c>
      <c r="F1094" s="355">
        <v>0</v>
      </c>
      <c r="G1094" s="355">
        <v>10</v>
      </c>
      <c r="H1094" s="355"/>
      <c r="I1094" s="354">
        <v>8.4</v>
      </c>
      <c r="J1094" s="352">
        <v>0</v>
      </c>
      <c r="K1094" s="348">
        <f t="shared" si="17"/>
        <v>3</v>
      </c>
    </row>
    <row r="1095" spans="1:11" x14ac:dyDescent="0.25">
      <c r="A1095" s="353">
        <v>24614</v>
      </c>
      <c r="B1095" s="354">
        <v>13</v>
      </c>
      <c r="C1095" s="355">
        <v>21</v>
      </c>
      <c r="D1095" s="355">
        <v>19</v>
      </c>
      <c r="E1095" s="355">
        <v>13</v>
      </c>
      <c r="F1095" s="355">
        <v>6</v>
      </c>
      <c r="G1095" s="355">
        <v>6</v>
      </c>
      <c r="H1095" s="355"/>
      <c r="I1095" s="354">
        <v>13</v>
      </c>
      <c r="J1095" s="352">
        <v>0</v>
      </c>
      <c r="K1095" s="348">
        <f t="shared" si="17"/>
        <v>2</v>
      </c>
    </row>
    <row r="1096" spans="1:11" x14ac:dyDescent="0.25">
      <c r="A1096" s="353">
        <v>24615</v>
      </c>
      <c r="B1096" s="354">
        <v>10.4</v>
      </c>
      <c r="C1096" s="355">
        <v>16</v>
      </c>
      <c r="D1096" s="355">
        <v>13</v>
      </c>
      <c r="E1096" s="355">
        <v>8</v>
      </c>
      <c r="F1096" s="355">
        <v>5</v>
      </c>
      <c r="G1096" s="355">
        <v>10</v>
      </c>
      <c r="H1096" s="355"/>
      <c r="I1096" s="354">
        <v>10.4</v>
      </c>
      <c r="J1096" s="352">
        <v>0</v>
      </c>
      <c r="K1096" s="348">
        <f t="shared" si="17"/>
        <v>2</v>
      </c>
    </row>
    <row r="1097" spans="1:11" x14ac:dyDescent="0.25">
      <c r="A1097" s="353">
        <v>24616</v>
      </c>
      <c r="B1097" s="354">
        <v>25</v>
      </c>
      <c r="C1097" s="355">
        <v>32</v>
      </c>
      <c r="D1097" s="355">
        <v>29</v>
      </c>
      <c r="E1097" s="355">
        <v>27</v>
      </c>
      <c r="F1097" s="355">
        <v>21</v>
      </c>
      <c r="G1097" s="355">
        <v>16</v>
      </c>
      <c r="H1097" s="355"/>
      <c r="I1097" s="354">
        <v>25</v>
      </c>
      <c r="J1097" s="352">
        <v>0</v>
      </c>
      <c r="K1097" s="348">
        <f t="shared" si="17"/>
        <v>0</v>
      </c>
    </row>
    <row r="1098" spans="1:11" x14ac:dyDescent="0.25">
      <c r="A1098" s="353">
        <v>24617</v>
      </c>
      <c r="B1098" s="354">
        <v>15.2</v>
      </c>
      <c r="C1098" s="355">
        <v>21</v>
      </c>
      <c r="D1098" s="355">
        <v>19</v>
      </c>
      <c r="E1098" s="355">
        <v>13</v>
      </c>
      <c r="F1098" s="355">
        <v>13</v>
      </c>
      <c r="G1098" s="355">
        <v>10</v>
      </c>
      <c r="H1098" s="355"/>
      <c r="I1098" s="354">
        <v>15.2</v>
      </c>
      <c r="J1098" s="352">
        <v>0</v>
      </c>
      <c r="K1098" s="348">
        <f t="shared" si="17"/>
        <v>0</v>
      </c>
    </row>
    <row r="1099" spans="1:11" x14ac:dyDescent="0.25">
      <c r="A1099" s="353">
        <v>24618</v>
      </c>
      <c r="B1099" s="354">
        <v>8.6</v>
      </c>
      <c r="C1099" s="355">
        <v>11</v>
      </c>
      <c r="D1099" s="355">
        <v>0</v>
      </c>
      <c r="E1099" s="355">
        <v>8</v>
      </c>
      <c r="F1099" s="355">
        <v>24</v>
      </c>
      <c r="G1099" s="355">
        <v>0</v>
      </c>
      <c r="H1099" s="355"/>
      <c r="I1099" s="354">
        <v>8.6</v>
      </c>
      <c r="J1099" s="352">
        <v>0</v>
      </c>
      <c r="K1099" s="348">
        <f t="shared" si="17"/>
        <v>3</v>
      </c>
    </row>
    <row r="1100" spans="1:11" x14ac:dyDescent="0.25">
      <c r="A1100" s="353">
        <v>24619</v>
      </c>
      <c r="B1100" s="354">
        <v>7.6</v>
      </c>
      <c r="C1100" s="355">
        <v>13</v>
      </c>
      <c r="D1100" s="355">
        <v>0</v>
      </c>
      <c r="E1100" s="355">
        <v>6</v>
      </c>
      <c r="F1100" s="355">
        <v>16</v>
      </c>
      <c r="G1100" s="355">
        <v>3</v>
      </c>
      <c r="H1100" s="355"/>
      <c r="I1100" s="354">
        <v>7.6</v>
      </c>
      <c r="J1100" s="352">
        <v>0</v>
      </c>
      <c r="K1100" s="348">
        <f t="shared" si="17"/>
        <v>3</v>
      </c>
    </row>
    <row r="1101" spans="1:11" x14ac:dyDescent="0.25">
      <c r="A1101" s="353">
        <v>24620</v>
      </c>
      <c r="B1101" s="354">
        <v>3.2</v>
      </c>
      <c r="C1101" s="355">
        <v>0</v>
      </c>
      <c r="D1101" s="355">
        <v>0</v>
      </c>
      <c r="E1101" s="355">
        <v>0</v>
      </c>
      <c r="F1101" s="355">
        <v>6</v>
      </c>
      <c r="G1101" s="355">
        <v>10</v>
      </c>
      <c r="H1101" s="355"/>
      <c r="I1101" s="354">
        <v>3.2</v>
      </c>
      <c r="J1101" s="352">
        <v>0</v>
      </c>
      <c r="K1101" s="348">
        <f t="shared" si="17"/>
        <v>4</v>
      </c>
    </row>
    <row r="1102" spans="1:11" x14ac:dyDescent="0.25">
      <c r="A1102" s="353">
        <v>24621</v>
      </c>
      <c r="B1102" s="354">
        <v>5.4</v>
      </c>
      <c r="C1102" s="355">
        <v>11</v>
      </c>
      <c r="D1102" s="355">
        <v>16</v>
      </c>
      <c r="E1102" s="355">
        <v>0</v>
      </c>
      <c r="F1102" s="355">
        <v>0</v>
      </c>
      <c r="G1102" s="355">
        <v>0</v>
      </c>
      <c r="H1102" s="355"/>
      <c r="I1102" s="354">
        <v>5.4</v>
      </c>
      <c r="J1102" s="352">
        <v>0</v>
      </c>
      <c r="K1102" s="348">
        <f t="shared" si="17"/>
        <v>3</v>
      </c>
    </row>
    <row r="1103" spans="1:11" x14ac:dyDescent="0.25">
      <c r="A1103" s="353">
        <v>24622</v>
      </c>
      <c r="B1103" s="354">
        <v>22.6</v>
      </c>
      <c r="C1103" s="355">
        <v>29</v>
      </c>
      <c r="D1103" s="355">
        <v>19</v>
      </c>
      <c r="E1103" s="355">
        <v>16</v>
      </c>
      <c r="F1103" s="355">
        <v>23</v>
      </c>
      <c r="G1103" s="355">
        <v>26</v>
      </c>
      <c r="H1103" s="355"/>
      <c r="I1103" s="354">
        <v>22.6</v>
      </c>
      <c r="J1103" s="352">
        <v>0</v>
      </c>
      <c r="K1103" s="348">
        <f t="shared" si="17"/>
        <v>0</v>
      </c>
    </row>
    <row r="1104" spans="1:11" x14ac:dyDescent="0.25">
      <c r="A1104" s="353">
        <v>24623</v>
      </c>
      <c r="B1104" s="354">
        <v>29.6</v>
      </c>
      <c r="C1104" s="355">
        <v>29</v>
      </c>
      <c r="D1104" s="355">
        <v>23</v>
      </c>
      <c r="E1104" s="355">
        <v>32</v>
      </c>
      <c r="F1104" s="355">
        <v>32</v>
      </c>
      <c r="G1104" s="355">
        <v>32</v>
      </c>
      <c r="H1104" s="355"/>
      <c r="I1104" s="354">
        <v>29.6</v>
      </c>
      <c r="J1104" s="352">
        <v>0</v>
      </c>
      <c r="K1104" s="348">
        <f t="shared" si="17"/>
        <v>0</v>
      </c>
    </row>
    <row r="1105" spans="1:11" x14ac:dyDescent="0.25">
      <c r="A1105" s="353">
        <v>24624</v>
      </c>
      <c r="B1105" s="354">
        <v>5.6</v>
      </c>
      <c r="C1105" s="355">
        <v>0</v>
      </c>
      <c r="D1105" s="355">
        <v>8</v>
      </c>
      <c r="E1105" s="355">
        <v>6</v>
      </c>
      <c r="F1105" s="355">
        <v>8</v>
      </c>
      <c r="G1105" s="355">
        <v>6</v>
      </c>
      <c r="H1105" s="355"/>
      <c r="I1105" s="354">
        <v>5.6</v>
      </c>
      <c r="J1105" s="352">
        <v>0</v>
      </c>
      <c r="K1105" s="348">
        <f t="shared" si="17"/>
        <v>5</v>
      </c>
    </row>
    <row r="1106" spans="1:11" x14ac:dyDescent="0.25">
      <c r="A1106" s="353">
        <v>24625</v>
      </c>
      <c r="B1106" s="354">
        <v>8.8000000000000007</v>
      </c>
      <c r="C1106" s="355">
        <v>16</v>
      </c>
      <c r="D1106" s="355">
        <v>10</v>
      </c>
      <c r="E1106" s="355">
        <v>10</v>
      </c>
      <c r="F1106" s="355">
        <v>8</v>
      </c>
      <c r="G1106" s="355">
        <v>0</v>
      </c>
      <c r="H1106" s="355"/>
      <c r="I1106" s="354">
        <v>8.8000000000000007</v>
      </c>
      <c r="J1106" s="352">
        <v>0</v>
      </c>
      <c r="K1106" s="348">
        <f t="shared" si="17"/>
        <v>2</v>
      </c>
    </row>
    <row r="1107" spans="1:11" x14ac:dyDescent="0.25">
      <c r="A1107" s="353">
        <v>24626</v>
      </c>
      <c r="B1107" s="354">
        <v>31</v>
      </c>
      <c r="C1107" s="355">
        <v>39</v>
      </c>
      <c r="D1107" s="355">
        <v>42</v>
      </c>
      <c r="E1107" s="355">
        <v>19</v>
      </c>
      <c r="F1107" s="355">
        <v>26</v>
      </c>
      <c r="G1107" s="355">
        <v>29</v>
      </c>
      <c r="H1107" s="355"/>
      <c r="I1107" s="354">
        <v>31</v>
      </c>
      <c r="J1107" s="352">
        <v>0</v>
      </c>
      <c r="K1107" s="348">
        <f t="shared" si="17"/>
        <v>0</v>
      </c>
    </row>
    <row r="1108" spans="1:11" x14ac:dyDescent="0.25">
      <c r="A1108" s="353">
        <v>24627</v>
      </c>
      <c r="B1108" s="354">
        <v>12.2</v>
      </c>
      <c r="C1108" s="355">
        <v>16</v>
      </c>
      <c r="D1108" s="355">
        <v>13</v>
      </c>
      <c r="E1108" s="355">
        <v>16</v>
      </c>
      <c r="F1108" s="355">
        <v>13</v>
      </c>
      <c r="G1108" s="355">
        <v>3</v>
      </c>
      <c r="H1108" s="355"/>
      <c r="I1108" s="354">
        <v>12.2</v>
      </c>
      <c r="J1108" s="352">
        <v>0</v>
      </c>
      <c r="K1108" s="348">
        <f t="shared" si="17"/>
        <v>1</v>
      </c>
    </row>
    <row r="1109" spans="1:11" x14ac:dyDescent="0.25">
      <c r="A1109" s="353">
        <v>24628</v>
      </c>
      <c r="B1109" s="354">
        <v>8.6</v>
      </c>
      <c r="C1109" s="355">
        <v>8</v>
      </c>
      <c r="D1109" s="355">
        <v>16</v>
      </c>
      <c r="E1109" s="355">
        <v>3</v>
      </c>
      <c r="F1109" s="355">
        <v>3</v>
      </c>
      <c r="G1109" s="355">
        <v>13</v>
      </c>
      <c r="H1109" s="355"/>
      <c r="I1109" s="354">
        <v>8.6</v>
      </c>
      <c r="J1109" s="352">
        <v>0</v>
      </c>
      <c r="K1109" s="348">
        <f t="shared" si="17"/>
        <v>3</v>
      </c>
    </row>
    <row r="1110" spans="1:11" x14ac:dyDescent="0.25">
      <c r="A1110" s="353">
        <v>24629</v>
      </c>
      <c r="B1110" s="354">
        <v>14</v>
      </c>
      <c r="C1110" s="355">
        <v>6</v>
      </c>
      <c r="D1110" s="355">
        <v>16</v>
      </c>
      <c r="E1110" s="355">
        <v>16</v>
      </c>
      <c r="F1110" s="355">
        <v>16</v>
      </c>
      <c r="G1110" s="355">
        <v>16</v>
      </c>
      <c r="H1110" s="355"/>
      <c r="I1110" s="354">
        <v>14</v>
      </c>
      <c r="J1110" s="352">
        <v>0</v>
      </c>
      <c r="K1110" s="348">
        <f t="shared" si="17"/>
        <v>1</v>
      </c>
    </row>
    <row r="1111" spans="1:11" x14ac:dyDescent="0.25">
      <c r="A1111" s="353">
        <v>24630</v>
      </c>
      <c r="B1111" s="354">
        <v>12.6</v>
      </c>
      <c r="C1111" s="355">
        <v>16</v>
      </c>
      <c r="D1111" s="355">
        <v>16</v>
      </c>
      <c r="E1111" s="355">
        <v>8</v>
      </c>
      <c r="F1111" s="355">
        <v>13</v>
      </c>
      <c r="G1111" s="355">
        <v>10</v>
      </c>
      <c r="H1111" s="355"/>
      <c r="I1111" s="354">
        <v>12.6</v>
      </c>
      <c r="J1111" s="352">
        <v>0</v>
      </c>
      <c r="K1111" s="348">
        <f t="shared" si="17"/>
        <v>1</v>
      </c>
    </row>
    <row r="1112" spans="1:11" x14ac:dyDescent="0.25">
      <c r="A1112" s="353">
        <v>24631</v>
      </c>
      <c r="B1112" s="354">
        <v>12.6</v>
      </c>
      <c r="C1112" s="355">
        <v>5</v>
      </c>
      <c r="D1112" s="355">
        <v>0</v>
      </c>
      <c r="E1112" s="355">
        <v>10</v>
      </c>
      <c r="F1112" s="355">
        <v>19</v>
      </c>
      <c r="G1112" s="355">
        <v>29</v>
      </c>
      <c r="H1112" s="355"/>
      <c r="I1112" s="354">
        <v>12.6</v>
      </c>
      <c r="J1112" s="352">
        <v>0</v>
      </c>
      <c r="K1112" s="348">
        <f t="shared" si="17"/>
        <v>2</v>
      </c>
    </row>
    <row r="1113" spans="1:11" x14ac:dyDescent="0.25">
      <c r="A1113" s="353">
        <v>24632</v>
      </c>
      <c r="B1113" s="354">
        <v>16.600000000000001</v>
      </c>
      <c r="C1113" s="355">
        <v>19</v>
      </c>
      <c r="D1113" s="355">
        <v>19</v>
      </c>
      <c r="E1113" s="355">
        <v>16</v>
      </c>
      <c r="F1113" s="355">
        <v>16</v>
      </c>
      <c r="G1113" s="355">
        <v>13</v>
      </c>
      <c r="H1113" s="355"/>
      <c r="I1113" s="354">
        <v>16.600000000000001</v>
      </c>
      <c r="J1113" s="352">
        <v>0</v>
      </c>
      <c r="K1113" s="348">
        <f t="shared" si="17"/>
        <v>0</v>
      </c>
    </row>
    <row r="1114" spans="1:11" x14ac:dyDescent="0.25">
      <c r="A1114" s="353">
        <v>24633</v>
      </c>
      <c r="B1114" s="354">
        <v>21.8</v>
      </c>
      <c r="C1114" s="355">
        <v>23</v>
      </c>
      <c r="D1114" s="355">
        <v>27</v>
      </c>
      <c r="E1114" s="355">
        <v>23</v>
      </c>
      <c r="F1114" s="355">
        <v>18</v>
      </c>
      <c r="G1114" s="355">
        <v>18</v>
      </c>
      <c r="H1114" s="355"/>
      <c r="I1114" s="354">
        <v>21.8</v>
      </c>
      <c r="J1114" s="352">
        <v>0</v>
      </c>
      <c r="K1114" s="348">
        <f t="shared" si="17"/>
        <v>0</v>
      </c>
    </row>
    <row r="1115" spans="1:11" x14ac:dyDescent="0.25">
      <c r="A1115" s="353">
        <v>24634</v>
      </c>
      <c r="B1115" s="354">
        <v>5.6</v>
      </c>
      <c r="C1115" s="355">
        <v>0</v>
      </c>
      <c r="D1115" s="355">
        <v>3</v>
      </c>
      <c r="E1115" s="355">
        <v>8</v>
      </c>
      <c r="F1115" s="355">
        <v>11</v>
      </c>
      <c r="G1115" s="355">
        <v>6</v>
      </c>
      <c r="H1115" s="355"/>
      <c r="I1115" s="354">
        <v>5.6</v>
      </c>
      <c r="J1115" s="352">
        <v>0</v>
      </c>
      <c r="K1115" s="348">
        <f t="shared" si="17"/>
        <v>4</v>
      </c>
    </row>
    <row r="1116" spans="1:11" x14ac:dyDescent="0.25">
      <c r="A1116" s="353">
        <v>24635</v>
      </c>
      <c r="B1116" s="354">
        <v>6.4</v>
      </c>
      <c r="C1116" s="355">
        <v>13</v>
      </c>
      <c r="D1116" s="355">
        <v>0</v>
      </c>
      <c r="E1116" s="355">
        <v>8</v>
      </c>
      <c r="F1116" s="355">
        <v>0</v>
      </c>
      <c r="G1116" s="355">
        <v>11</v>
      </c>
      <c r="H1116" s="355"/>
      <c r="I1116" s="354">
        <v>6.4</v>
      </c>
      <c r="J1116" s="352">
        <v>0</v>
      </c>
      <c r="K1116" s="348">
        <f t="shared" si="17"/>
        <v>3</v>
      </c>
    </row>
    <row r="1117" spans="1:11" x14ac:dyDescent="0.25">
      <c r="A1117" s="353">
        <v>24636</v>
      </c>
      <c r="B1117" s="354">
        <v>7.2</v>
      </c>
      <c r="C1117" s="355">
        <v>11</v>
      </c>
      <c r="D1117" s="355">
        <v>0</v>
      </c>
      <c r="E1117" s="355">
        <v>11</v>
      </c>
      <c r="F1117" s="355">
        <v>6</v>
      </c>
      <c r="G1117" s="355">
        <v>8</v>
      </c>
      <c r="H1117" s="355"/>
      <c r="I1117" s="354">
        <v>7.2</v>
      </c>
      <c r="J1117" s="352">
        <v>0</v>
      </c>
      <c r="K1117" s="348">
        <f t="shared" si="17"/>
        <v>3</v>
      </c>
    </row>
    <row r="1118" spans="1:11" x14ac:dyDescent="0.25">
      <c r="A1118" s="353">
        <v>24637</v>
      </c>
      <c r="B1118" s="354">
        <v>3.2</v>
      </c>
      <c r="C1118" s="355">
        <v>11</v>
      </c>
      <c r="D1118" s="355">
        <v>5</v>
      </c>
      <c r="E1118" s="355">
        <v>0</v>
      </c>
      <c r="F1118" s="355">
        <v>0</v>
      </c>
      <c r="G1118" s="355">
        <v>0</v>
      </c>
      <c r="H1118" s="355"/>
      <c r="I1118" s="354">
        <v>3.2</v>
      </c>
      <c r="J1118" s="352">
        <v>0</v>
      </c>
      <c r="K1118" s="348">
        <f t="shared" si="17"/>
        <v>4</v>
      </c>
    </row>
    <row r="1119" spans="1:11" x14ac:dyDescent="0.25">
      <c r="A1119" s="353">
        <v>24638</v>
      </c>
      <c r="B1119" s="354">
        <v>6</v>
      </c>
      <c r="C1119" s="355">
        <v>6</v>
      </c>
      <c r="D1119" s="355">
        <v>8</v>
      </c>
      <c r="E1119" s="355">
        <v>0</v>
      </c>
      <c r="F1119" s="355">
        <v>8</v>
      </c>
      <c r="G1119" s="355">
        <v>8</v>
      </c>
      <c r="H1119" s="355"/>
      <c r="I1119" s="354">
        <v>6</v>
      </c>
      <c r="J1119" s="352">
        <v>0</v>
      </c>
      <c r="K1119" s="348">
        <f t="shared" si="17"/>
        <v>5</v>
      </c>
    </row>
    <row r="1120" spans="1:11" x14ac:dyDescent="0.25">
      <c r="A1120" s="353">
        <v>24639</v>
      </c>
      <c r="B1120" s="354">
        <v>13</v>
      </c>
      <c r="C1120" s="355">
        <v>16</v>
      </c>
      <c r="D1120" s="355">
        <v>24</v>
      </c>
      <c r="E1120" s="355">
        <v>11</v>
      </c>
      <c r="F1120" s="355">
        <v>6</v>
      </c>
      <c r="G1120" s="355">
        <v>8</v>
      </c>
      <c r="H1120" s="355"/>
      <c r="I1120" s="354">
        <v>13</v>
      </c>
      <c r="J1120" s="352">
        <v>0</v>
      </c>
      <c r="K1120" s="348">
        <f t="shared" si="17"/>
        <v>2</v>
      </c>
    </row>
    <row r="1121" spans="1:11" x14ac:dyDescent="0.25">
      <c r="A1121" s="353">
        <v>24640</v>
      </c>
      <c r="B1121" s="354">
        <v>17</v>
      </c>
      <c r="C1121" s="355">
        <v>0</v>
      </c>
      <c r="D1121" s="355">
        <v>11</v>
      </c>
      <c r="E1121" s="355">
        <v>23</v>
      </c>
      <c r="F1121" s="355">
        <v>19</v>
      </c>
      <c r="G1121" s="355">
        <v>32</v>
      </c>
      <c r="H1121" s="355"/>
      <c r="I1121" s="354">
        <v>17</v>
      </c>
      <c r="J1121" s="352">
        <v>0</v>
      </c>
      <c r="K1121" s="348">
        <f t="shared" si="17"/>
        <v>1</v>
      </c>
    </row>
    <row r="1122" spans="1:11" x14ac:dyDescent="0.25">
      <c r="A1122" s="353">
        <v>24641</v>
      </c>
      <c r="B1122" s="354">
        <v>11.8</v>
      </c>
      <c r="C1122" s="355">
        <v>11</v>
      </c>
      <c r="D1122" s="355">
        <v>13</v>
      </c>
      <c r="E1122" s="355">
        <v>11</v>
      </c>
      <c r="F1122" s="355">
        <v>13</v>
      </c>
      <c r="G1122" s="355">
        <v>11</v>
      </c>
      <c r="H1122" s="355"/>
      <c r="I1122" s="354">
        <v>11.8</v>
      </c>
      <c r="J1122" s="352">
        <v>0</v>
      </c>
      <c r="K1122" s="348">
        <f t="shared" si="17"/>
        <v>0</v>
      </c>
    </row>
    <row r="1123" spans="1:11" x14ac:dyDescent="0.25">
      <c r="A1123" s="353">
        <v>24642</v>
      </c>
      <c r="B1123" s="354">
        <v>3.8</v>
      </c>
      <c r="C1123" s="355">
        <v>6</v>
      </c>
      <c r="D1123" s="355">
        <v>13</v>
      </c>
      <c r="E1123" s="355">
        <v>0</v>
      </c>
      <c r="F1123" s="355">
        <v>0</v>
      </c>
      <c r="G1123" s="355">
        <v>0</v>
      </c>
      <c r="H1123" s="355"/>
      <c r="I1123" s="354">
        <v>3.8</v>
      </c>
      <c r="J1123" s="352">
        <v>0</v>
      </c>
      <c r="K1123" s="348">
        <f t="shared" si="17"/>
        <v>4</v>
      </c>
    </row>
    <row r="1124" spans="1:11" x14ac:dyDescent="0.25">
      <c r="A1124" s="353">
        <v>24643</v>
      </c>
      <c r="B1124" s="354">
        <v>8</v>
      </c>
      <c r="C1124" s="355">
        <v>10</v>
      </c>
      <c r="D1124" s="355">
        <v>8</v>
      </c>
      <c r="E1124" s="355">
        <v>6</v>
      </c>
      <c r="F1124" s="355">
        <v>8</v>
      </c>
      <c r="G1124" s="355">
        <v>8</v>
      </c>
      <c r="H1124" s="355"/>
      <c r="I1124" s="354">
        <v>8</v>
      </c>
      <c r="J1124" s="352">
        <v>0</v>
      </c>
      <c r="K1124" s="348">
        <f t="shared" si="17"/>
        <v>4</v>
      </c>
    </row>
    <row r="1125" spans="1:11" x14ac:dyDescent="0.25">
      <c r="A1125" s="353">
        <v>24644</v>
      </c>
      <c r="B1125" s="354">
        <v>17.399999999999999</v>
      </c>
      <c r="C1125" s="355">
        <v>10</v>
      </c>
      <c r="D1125" s="355">
        <v>23</v>
      </c>
      <c r="E1125" s="355">
        <v>16</v>
      </c>
      <c r="F1125" s="355">
        <v>19</v>
      </c>
      <c r="G1125" s="355">
        <v>19</v>
      </c>
      <c r="H1125" s="355"/>
      <c r="I1125" s="354">
        <v>17.399999999999999</v>
      </c>
      <c r="J1125" s="352">
        <v>0</v>
      </c>
      <c r="K1125" s="348">
        <f t="shared" si="17"/>
        <v>0</v>
      </c>
    </row>
    <row r="1126" spans="1:11" x14ac:dyDescent="0.25">
      <c r="A1126" s="353">
        <v>24645</v>
      </c>
      <c r="B1126" s="354">
        <v>3.6</v>
      </c>
      <c r="C1126" s="355">
        <v>5</v>
      </c>
      <c r="D1126" s="355">
        <v>0</v>
      </c>
      <c r="E1126" s="355">
        <v>0</v>
      </c>
      <c r="F1126" s="355">
        <v>0</v>
      </c>
      <c r="G1126" s="355">
        <v>13</v>
      </c>
      <c r="H1126" s="355"/>
      <c r="I1126" s="354">
        <v>3.6</v>
      </c>
      <c r="J1126" s="352">
        <v>0</v>
      </c>
      <c r="K1126" s="348">
        <f t="shared" si="17"/>
        <v>4</v>
      </c>
    </row>
    <row r="1127" spans="1:11" x14ac:dyDescent="0.25">
      <c r="A1127" s="353">
        <v>24646</v>
      </c>
      <c r="B1127" s="354">
        <v>1</v>
      </c>
      <c r="C1127" s="355">
        <v>0</v>
      </c>
      <c r="D1127" s="355">
        <v>5</v>
      </c>
      <c r="E1127" s="355">
        <v>0</v>
      </c>
      <c r="F1127" s="355">
        <v>0</v>
      </c>
      <c r="G1127" s="355">
        <v>0</v>
      </c>
      <c r="H1127" s="355"/>
      <c r="I1127" s="354">
        <v>1</v>
      </c>
      <c r="J1127" s="352">
        <v>0</v>
      </c>
      <c r="K1127" s="348">
        <f t="shared" si="17"/>
        <v>5</v>
      </c>
    </row>
    <row r="1128" spans="1:11" x14ac:dyDescent="0.25">
      <c r="A1128" s="353">
        <v>24647</v>
      </c>
      <c r="B1128" s="354">
        <v>2.6</v>
      </c>
      <c r="C1128" s="355">
        <v>13</v>
      </c>
      <c r="D1128" s="355">
        <v>0</v>
      </c>
      <c r="E1128" s="355">
        <v>0</v>
      </c>
      <c r="F1128" s="355">
        <v>0</v>
      </c>
      <c r="G1128" s="355">
        <v>0</v>
      </c>
      <c r="H1128" s="355"/>
      <c r="I1128" s="354">
        <v>2.6</v>
      </c>
      <c r="J1128" s="352">
        <v>0</v>
      </c>
      <c r="K1128" s="348">
        <f t="shared" si="17"/>
        <v>4</v>
      </c>
    </row>
    <row r="1129" spans="1:11" x14ac:dyDescent="0.25">
      <c r="A1129" s="353">
        <v>24648</v>
      </c>
      <c r="B1129" s="354">
        <v>3.2</v>
      </c>
      <c r="C1129" s="355">
        <v>10</v>
      </c>
      <c r="D1129" s="355">
        <v>0</v>
      </c>
      <c r="E1129" s="355">
        <v>6</v>
      </c>
      <c r="F1129" s="355">
        <v>0</v>
      </c>
      <c r="G1129" s="355">
        <v>0</v>
      </c>
      <c r="H1129" s="355"/>
      <c r="I1129" s="354">
        <v>3.2</v>
      </c>
      <c r="J1129" s="352">
        <v>0</v>
      </c>
      <c r="K1129" s="348">
        <f t="shared" si="17"/>
        <v>4</v>
      </c>
    </row>
    <row r="1130" spans="1:11" x14ac:dyDescent="0.25">
      <c r="A1130" s="353">
        <v>24649</v>
      </c>
      <c r="B1130" s="354">
        <v>2.4</v>
      </c>
      <c r="C1130" s="355">
        <v>6</v>
      </c>
      <c r="D1130" s="355">
        <v>0</v>
      </c>
      <c r="E1130" s="355">
        <v>0</v>
      </c>
      <c r="F1130" s="355">
        <v>0</v>
      </c>
      <c r="G1130" s="355">
        <v>6</v>
      </c>
      <c r="H1130" s="355"/>
      <c r="I1130" s="354">
        <v>2.4</v>
      </c>
      <c r="J1130" s="352">
        <v>0</v>
      </c>
      <c r="K1130" s="348">
        <f t="shared" si="17"/>
        <v>5</v>
      </c>
    </row>
    <row r="1131" spans="1:11" x14ac:dyDescent="0.25">
      <c r="A1131" s="353">
        <v>24650</v>
      </c>
      <c r="B1131" s="354">
        <v>8.4</v>
      </c>
      <c r="C1131" s="355">
        <v>23</v>
      </c>
      <c r="D1131" s="355">
        <v>19</v>
      </c>
      <c r="E1131" s="355">
        <v>0</v>
      </c>
      <c r="F1131" s="355">
        <v>0</v>
      </c>
      <c r="G1131" s="355">
        <v>0</v>
      </c>
      <c r="H1131" s="355"/>
      <c r="I1131" s="354">
        <v>8.4</v>
      </c>
      <c r="J1131" s="352">
        <v>0</v>
      </c>
      <c r="K1131" s="348">
        <f t="shared" si="17"/>
        <v>3</v>
      </c>
    </row>
    <row r="1132" spans="1:11" x14ac:dyDescent="0.25">
      <c r="A1132" s="353">
        <v>24651</v>
      </c>
      <c r="B1132" s="354">
        <v>4.4000000000000004</v>
      </c>
      <c r="C1132" s="355">
        <v>10</v>
      </c>
      <c r="D1132" s="355">
        <v>0</v>
      </c>
      <c r="E1132" s="355">
        <v>0</v>
      </c>
      <c r="F1132" s="355">
        <v>6</v>
      </c>
      <c r="G1132" s="355">
        <v>6</v>
      </c>
      <c r="H1132" s="355"/>
      <c r="I1132" s="354">
        <v>4.4000000000000004</v>
      </c>
      <c r="J1132" s="352">
        <v>0</v>
      </c>
      <c r="K1132" s="348">
        <f t="shared" si="17"/>
        <v>4</v>
      </c>
    </row>
    <row r="1133" spans="1:11" x14ac:dyDescent="0.25">
      <c r="A1133" s="353">
        <v>24652</v>
      </c>
      <c r="B1133" s="354">
        <v>11.6</v>
      </c>
      <c r="C1133" s="355">
        <v>13</v>
      </c>
      <c r="D1133" s="355">
        <v>16</v>
      </c>
      <c r="E1133" s="355">
        <v>13</v>
      </c>
      <c r="F1133" s="355">
        <v>16</v>
      </c>
      <c r="G1133" s="355">
        <v>0</v>
      </c>
      <c r="H1133" s="355"/>
      <c r="I1133" s="354">
        <v>11.6</v>
      </c>
      <c r="J1133" s="352">
        <v>0</v>
      </c>
      <c r="K1133" s="348">
        <f t="shared" si="17"/>
        <v>1</v>
      </c>
    </row>
    <row r="1134" spans="1:11" x14ac:dyDescent="0.25">
      <c r="A1134" s="353">
        <v>24653</v>
      </c>
      <c r="B1134" s="354">
        <v>4</v>
      </c>
      <c r="C1134" s="355">
        <v>6</v>
      </c>
      <c r="D1134" s="355">
        <v>3</v>
      </c>
      <c r="E1134" s="355">
        <v>11</v>
      </c>
      <c r="F1134" s="355">
        <v>0</v>
      </c>
      <c r="G1134" s="355">
        <v>0</v>
      </c>
      <c r="H1134" s="355"/>
      <c r="I1134" s="354">
        <v>4</v>
      </c>
      <c r="J1134" s="352">
        <v>0</v>
      </c>
      <c r="K1134" s="348">
        <f t="shared" si="17"/>
        <v>4</v>
      </c>
    </row>
    <row r="1135" spans="1:11" x14ac:dyDescent="0.25">
      <c r="A1135" s="353">
        <v>24654</v>
      </c>
      <c r="B1135" s="354">
        <v>2.8</v>
      </c>
      <c r="C1135" s="355">
        <v>0</v>
      </c>
      <c r="D1135" s="355">
        <v>0</v>
      </c>
      <c r="E1135" s="355">
        <v>3</v>
      </c>
      <c r="F1135" s="355">
        <v>3</v>
      </c>
      <c r="G1135" s="355">
        <v>8</v>
      </c>
      <c r="H1135" s="355"/>
      <c r="I1135" s="354">
        <v>2.8</v>
      </c>
      <c r="J1135" s="352">
        <v>0</v>
      </c>
      <c r="K1135" s="348">
        <f t="shared" si="17"/>
        <v>5</v>
      </c>
    </row>
    <row r="1136" spans="1:11" x14ac:dyDescent="0.25">
      <c r="A1136" s="353">
        <v>24655</v>
      </c>
      <c r="B1136" s="354">
        <v>8.6</v>
      </c>
      <c r="C1136" s="355">
        <v>3</v>
      </c>
      <c r="D1136" s="355">
        <v>0</v>
      </c>
      <c r="E1136" s="355">
        <v>8</v>
      </c>
      <c r="F1136" s="355">
        <v>16</v>
      </c>
      <c r="G1136" s="355">
        <v>16</v>
      </c>
      <c r="H1136" s="355"/>
      <c r="I1136" s="354">
        <v>8.6</v>
      </c>
      <c r="J1136" s="352">
        <v>0</v>
      </c>
      <c r="K1136" s="348">
        <f t="shared" si="17"/>
        <v>3</v>
      </c>
    </row>
    <row r="1137" spans="1:11" x14ac:dyDescent="0.25">
      <c r="A1137" s="353">
        <v>24656</v>
      </c>
      <c r="B1137" s="354">
        <v>10</v>
      </c>
      <c r="C1137" s="355">
        <v>16</v>
      </c>
      <c r="D1137" s="355">
        <v>16</v>
      </c>
      <c r="E1137" s="355">
        <v>8</v>
      </c>
      <c r="F1137" s="355">
        <v>10</v>
      </c>
      <c r="G1137" s="355">
        <v>0</v>
      </c>
      <c r="H1137" s="355"/>
      <c r="I1137" s="354">
        <v>10</v>
      </c>
      <c r="J1137" s="352">
        <v>0</v>
      </c>
      <c r="K1137" s="348">
        <f t="shared" si="17"/>
        <v>2</v>
      </c>
    </row>
    <row r="1138" spans="1:11" x14ac:dyDescent="0.25">
      <c r="A1138" s="353">
        <v>24657</v>
      </c>
      <c r="B1138" s="354">
        <v>6.6</v>
      </c>
      <c r="C1138" s="355">
        <v>0</v>
      </c>
      <c r="D1138" s="355">
        <v>0</v>
      </c>
      <c r="E1138" s="355">
        <v>10</v>
      </c>
      <c r="F1138" s="355">
        <v>13</v>
      </c>
      <c r="G1138" s="355">
        <v>10</v>
      </c>
      <c r="H1138" s="355"/>
      <c r="I1138" s="354">
        <v>6.6</v>
      </c>
      <c r="J1138" s="352">
        <v>0</v>
      </c>
      <c r="K1138" s="348">
        <f t="shared" si="17"/>
        <v>2</v>
      </c>
    </row>
    <row r="1139" spans="1:11" x14ac:dyDescent="0.25">
      <c r="A1139" s="353">
        <v>24658</v>
      </c>
      <c r="B1139" s="354">
        <v>5</v>
      </c>
      <c r="C1139" s="355">
        <v>8</v>
      </c>
      <c r="D1139" s="355">
        <v>0</v>
      </c>
      <c r="E1139" s="355">
        <v>6</v>
      </c>
      <c r="F1139" s="355">
        <v>11</v>
      </c>
      <c r="G1139" s="355">
        <v>0</v>
      </c>
      <c r="H1139" s="355"/>
      <c r="I1139" s="354">
        <v>5</v>
      </c>
      <c r="J1139" s="352">
        <v>0</v>
      </c>
      <c r="K1139" s="348">
        <f t="shared" si="17"/>
        <v>4</v>
      </c>
    </row>
    <row r="1140" spans="1:11" x14ac:dyDescent="0.25">
      <c r="A1140" s="353">
        <v>24659</v>
      </c>
      <c r="B1140" s="354">
        <v>11.6</v>
      </c>
      <c r="C1140" s="355">
        <v>13</v>
      </c>
      <c r="D1140" s="355">
        <v>8</v>
      </c>
      <c r="E1140" s="355">
        <v>8</v>
      </c>
      <c r="F1140" s="355">
        <v>13</v>
      </c>
      <c r="G1140" s="355">
        <v>16</v>
      </c>
      <c r="H1140" s="355"/>
      <c r="I1140" s="354">
        <v>11.6</v>
      </c>
      <c r="J1140" s="352">
        <v>0</v>
      </c>
      <c r="K1140" s="348">
        <f t="shared" si="17"/>
        <v>2</v>
      </c>
    </row>
    <row r="1141" spans="1:11" x14ac:dyDescent="0.25">
      <c r="A1141" s="353">
        <v>24660</v>
      </c>
      <c r="B1141" s="354">
        <v>7.8</v>
      </c>
      <c r="C1141" s="355">
        <v>5</v>
      </c>
      <c r="D1141" s="355">
        <v>6</v>
      </c>
      <c r="E1141" s="355">
        <v>10</v>
      </c>
      <c r="F1141" s="355">
        <v>10</v>
      </c>
      <c r="G1141" s="355">
        <v>8</v>
      </c>
      <c r="H1141" s="355"/>
      <c r="I1141" s="354">
        <v>7.8</v>
      </c>
      <c r="J1141" s="352">
        <v>0</v>
      </c>
      <c r="K1141" s="348">
        <f t="shared" si="17"/>
        <v>3</v>
      </c>
    </row>
    <row r="1142" spans="1:11" x14ac:dyDescent="0.25">
      <c r="A1142" s="353">
        <v>24661</v>
      </c>
      <c r="B1142" s="354">
        <v>8.8000000000000007</v>
      </c>
      <c r="C1142" s="355">
        <v>14</v>
      </c>
      <c r="D1142" s="355">
        <v>16</v>
      </c>
      <c r="E1142" s="355">
        <v>6</v>
      </c>
      <c r="F1142" s="355">
        <v>8</v>
      </c>
      <c r="G1142" s="355">
        <v>0</v>
      </c>
      <c r="H1142" s="355"/>
      <c r="I1142" s="354">
        <v>8.8000000000000007</v>
      </c>
      <c r="J1142" s="352">
        <v>0</v>
      </c>
      <c r="K1142" s="348">
        <f t="shared" si="17"/>
        <v>3</v>
      </c>
    </row>
    <row r="1143" spans="1:11" x14ac:dyDescent="0.25">
      <c r="A1143" s="353">
        <v>24662</v>
      </c>
      <c r="B1143" s="354">
        <v>6.4</v>
      </c>
      <c r="C1143" s="355">
        <v>16</v>
      </c>
      <c r="D1143" s="355">
        <v>8</v>
      </c>
      <c r="E1143" s="355">
        <v>8</v>
      </c>
      <c r="F1143" s="355">
        <v>0</v>
      </c>
      <c r="G1143" s="355">
        <v>0</v>
      </c>
      <c r="H1143" s="355"/>
      <c r="I1143" s="354">
        <v>6.4</v>
      </c>
      <c r="J1143" s="352">
        <v>0</v>
      </c>
      <c r="K1143" s="348">
        <f t="shared" si="17"/>
        <v>4</v>
      </c>
    </row>
    <row r="1144" spans="1:11" x14ac:dyDescent="0.25">
      <c r="A1144" s="353">
        <v>24663</v>
      </c>
      <c r="B1144" s="354">
        <v>5.8</v>
      </c>
      <c r="C1144" s="355">
        <v>3</v>
      </c>
      <c r="D1144" s="355">
        <v>16</v>
      </c>
      <c r="E1144" s="355">
        <v>5</v>
      </c>
      <c r="F1144" s="355">
        <v>5</v>
      </c>
      <c r="G1144" s="355">
        <v>0</v>
      </c>
      <c r="H1144" s="355"/>
      <c r="I1144" s="354">
        <v>5.8</v>
      </c>
      <c r="J1144" s="352">
        <v>0</v>
      </c>
      <c r="K1144" s="348">
        <f t="shared" si="17"/>
        <v>4</v>
      </c>
    </row>
    <row r="1145" spans="1:11" x14ac:dyDescent="0.25">
      <c r="A1145" s="353">
        <v>24664</v>
      </c>
      <c r="B1145" s="354">
        <v>1.2</v>
      </c>
      <c r="C1145" s="355">
        <v>0</v>
      </c>
      <c r="D1145" s="355">
        <v>0</v>
      </c>
      <c r="E1145" s="355">
        <v>3</v>
      </c>
      <c r="F1145" s="355">
        <v>0</v>
      </c>
      <c r="G1145" s="355">
        <v>3</v>
      </c>
      <c r="H1145" s="355"/>
      <c r="I1145" s="354">
        <v>1.2</v>
      </c>
      <c r="J1145" s="352">
        <v>0</v>
      </c>
      <c r="K1145" s="348">
        <f t="shared" si="17"/>
        <v>5</v>
      </c>
    </row>
    <row r="1146" spans="1:11" x14ac:dyDescent="0.25">
      <c r="A1146" s="353">
        <v>24665</v>
      </c>
      <c r="B1146" s="354">
        <v>10.6</v>
      </c>
      <c r="C1146" s="355">
        <v>6</v>
      </c>
      <c r="D1146" s="355">
        <v>13</v>
      </c>
      <c r="E1146" s="355">
        <v>10</v>
      </c>
      <c r="F1146" s="355">
        <v>11</v>
      </c>
      <c r="G1146" s="355">
        <v>13</v>
      </c>
      <c r="H1146" s="355"/>
      <c r="I1146" s="354">
        <v>10.6</v>
      </c>
      <c r="J1146" s="352">
        <v>0</v>
      </c>
      <c r="K1146" s="348">
        <f t="shared" si="17"/>
        <v>1</v>
      </c>
    </row>
    <row r="1147" spans="1:11" x14ac:dyDescent="0.25">
      <c r="A1147" s="353">
        <v>24666</v>
      </c>
      <c r="B1147" s="354">
        <v>16</v>
      </c>
      <c r="C1147" s="355">
        <v>23</v>
      </c>
      <c r="D1147" s="355">
        <v>19</v>
      </c>
      <c r="E1147" s="355">
        <v>26</v>
      </c>
      <c r="F1147" s="355">
        <v>6</v>
      </c>
      <c r="G1147" s="355">
        <v>6</v>
      </c>
      <c r="H1147" s="355"/>
      <c r="I1147" s="354">
        <v>16</v>
      </c>
      <c r="J1147" s="352">
        <v>0</v>
      </c>
      <c r="K1147" s="348">
        <f t="shared" si="17"/>
        <v>2</v>
      </c>
    </row>
    <row r="1148" spans="1:11" x14ac:dyDescent="0.25">
      <c r="A1148" s="353">
        <v>24667</v>
      </c>
      <c r="B1148" s="354">
        <v>1.6</v>
      </c>
      <c r="C1148" s="355">
        <v>5</v>
      </c>
      <c r="D1148" s="355">
        <v>3</v>
      </c>
      <c r="E1148" s="355">
        <v>0</v>
      </c>
      <c r="F1148" s="355">
        <v>0</v>
      </c>
      <c r="G1148" s="355">
        <v>0</v>
      </c>
      <c r="H1148" s="355"/>
      <c r="I1148" s="354">
        <v>1.6</v>
      </c>
      <c r="J1148" s="352">
        <v>0</v>
      </c>
      <c r="K1148" s="348">
        <f t="shared" si="17"/>
        <v>5</v>
      </c>
    </row>
    <row r="1149" spans="1:11" x14ac:dyDescent="0.25">
      <c r="A1149" s="353">
        <v>24668</v>
      </c>
      <c r="B1149" s="354">
        <v>9.6</v>
      </c>
      <c r="C1149" s="355">
        <v>8</v>
      </c>
      <c r="D1149" s="355">
        <v>11</v>
      </c>
      <c r="E1149" s="355">
        <v>0</v>
      </c>
      <c r="F1149" s="355">
        <v>16</v>
      </c>
      <c r="G1149" s="355">
        <v>13</v>
      </c>
      <c r="H1149" s="355"/>
      <c r="I1149" s="354">
        <v>9.6</v>
      </c>
      <c r="J1149" s="352">
        <v>0</v>
      </c>
      <c r="K1149" s="348">
        <f t="shared" si="17"/>
        <v>2</v>
      </c>
    </row>
    <row r="1150" spans="1:11" x14ac:dyDescent="0.25">
      <c r="A1150" s="353">
        <v>24669</v>
      </c>
      <c r="B1150" s="354">
        <v>5.6</v>
      </c>
      <c r="C1150" s="355">
        <v>5</v>
      </c>
      <c r="D1150" s="355">
        <v>23</v>
      </c>
      <c r="E1150" s="355">
        <v>0</v>
      </c>
      <c r="F1150" s="355">
        <v>0</v>
      </c>
      <c r="G1150" s="355">
        <v>0</v>
      </c>
      <c r="H1150" s="355"/>
      <c r="I1150" s="354">
        <v>5.6</v>
      </c>
      <c r="J1150" s="352">
        <v>0</v>
      </c>
      <c r="K1150" s="348">
        <f t="shared" si="17"/>
        <v>4</v>
      </c>
    </row>
    <row r="1151" spans="1:11" x14ac:dyDescent="0.25">
      <c r="A1151" s="353">
        <v>24670</v>
      </c>
      <c r="B1151" s="354">
        <v>3.2</v>
      </c>
      <c r="C1151" s="355">
        <v>0</v>
      </c>
      <c r="D1151" s="355">
        <v>6</v>
      </c>
      <c r="E1151" s="355">
        <v>0</v>
      </c>
      <c r="F1151" s="355">
        <v>10</v>
      </c>
      <c r="G1151" s="355">
        <v>0</v>
      </c>
      <c r="H1151" s="355"/>
      <c r="I1151" s="354">
        <v>3.2</v>
      </c>
      <c r="J1151" s="352">
        <v>0</v>
      </c>
      <c r="K1151" s="348">
        <f t="shared" si="17"/>
        <v>4</v>
      </c>
    </row>
    <row r="1152" spans="1:11" x14ac:dyDescent="0.25">
      <c r="A1152" s="353">
        <v>24671</v>
      </c>
      <c r="B1152" s="354">
        <v>19.600000000000001</v>
      </c>
      <c r="C1152" s="355">
        <v>29</v>
      </c>
      <c r="D1152" s="355">
        <v>32</v>
      </c>
      <c r="E1152" s="355">
        <v>19</v>
      </c>
      <c r="F1152" s="355">
        <v>5</v>
      </c>
      <c r="G1152" s="355">
        <v>13</v>
      </c>
      <c r="H1152" s="355"/>
      <c r="I1152" s="354">
        <v>19.600000000000001</v>
      </c>
      <c r="J1152" s="352">
        <v>0</v>
      </c>
      <c r="K1152" s="348">
        <f t="shared" si="17"/>
        <v>1</v>
      </c>
    </row>
    <row r="1153" spans="1:11" x14ac:dyDescent="0.25">
      <c r="A1153" s="353">
        <v>24672</v>
      </c>
      <c r="B1153" s="354">
        <v>15.4</v>
      </c>
      <c r="C1153" s="355">
        <v>19</v>
      </c>
      <c r="D1153" s="355">
        <v>26</v>
      </c>
      <c r="E1153" s="355">
        <v>21</v>
      </c>
      <c r="F1153" s="355">
        <v>6</v>
      </c>
      <c r="G1153" s="355">
        <v>5</v>
      </c>
      <c r="H1153" s="355"/>
      <c r="I1153" s="354">
        <v>15.4</v>
      </c>
      <c r="J1153" s="352">
        <v>0</v>
      </c>
      <c r="K1153" s="348">
        <f t="shared" si="17"/>
        <v>2</v>
      </c>
    </row>
    <row r="1154" spans="1:11" x14ac:dyDescent="0.25">
      <c r="A1154" s="353">
        <v>24673</v>
      </c>
      <c r="B1154" s="354">
        <v>12</v>
      </c>
      <c r="C1154" s="355">
        <v>13</v>
      </c>
      <c r="D1154" s="355">
        <v>10</v>
      </c>
      <c r="E1154" s="355">
        <v>16</v>
      </c>
      <c r="F1154" s="355">
        <v>16</v>
      </c>
      <c r="G1154" s="355">
        <v>5</v>
      </c>
      <c r="H1154" s="355"/>
      <c r="I1154" s="354">
        <v>12</v>
      </c>
      <c r="J1154" s="352">
        <v>0</v>
      </c>
      <c r="K1154" s="348">
        <f t="shared" si="17"/>
        <v>1</v>
      </c>
    </row>
    <row r="1155" spans="1:11" x14ac:dyDescent="0.25">
      <c r="A1155" s="353">
        <v>24674</v>
      </c>
      <c r="B1155" s="354">
        <v>8.6</v>
      </c>
      <c r="C1155" s="355">
        <v>11</v>
      </c>
      <c r="D1155" s="355">
        <v>0</v>
      </c>
      <c r="E1155" s="355">
        <v>8</v>
      </c>
      <c r="F1155" s="355">
        <v>13</v>
      </c>
      <c r="G1155" s="355">
        <v>11</v>
      </c>
      <c r="H1155" s="355"/>
      <c r="I1155" s="354">
        <v>8.6</v>
      </c>
      <c r="J1155" s="352">
        <v>0</v>
      </c>
      <c r="K1155" s="348">
        <f t="shared" ref="K1155:K1218" si="18">COUNTIF(C1155:G1155,"&lt;="&amp;IRR_MAXWIND)</f>
        <v>2</v>
      </c>
    </row>
    <row r="1156" spans="1:11" x14ac:dyDescent="0.25">
      <c r="A1156" s="353">
        <v>24675</v>
      </c>
      <c r="B1156" s="354">
        <v>29.6</v>
      </c>
      <c r="C1156" s="355">
        <v>35</v>
      </c>
      <c r="D1156" s="355">
        <v>29</v>
      </c>
      <c r="E1156" s="355">
        <v>26</v>
      </c>
      <c r="F1156" s="355">
        <v>29</v>
      </c>
      <c r="G1156" s="355">
        <v>29</v>
      </c>
      <c r="H1156" s="355"/>
      <c r="I1156" s="354">
        <v>29.6</v>
      </c>
      <c r="J1156" s="352">
        <v>0</v>
      </c>
      <c r="K1156" s="348">
        <f t="shared" si="18"/>
        <v>0</v>
      </c>
    </row>
    <row r="1157" spans="1:11" x14ac:dyDescent="0.25">
      <c r="A1157" s="353">
        <v>24676</v>
      </c>
      <c r="B1157" s="354">
        <v>6</v>
      </c>
      <c r="C1157" s="355">
        <v>19</v>
      </c>
      <c r="D1157" s="355">
        <v>11</v>
      </c>
      <c r="E1157" s="355">
        <v>0</v>
      </c>
      <c r="F1157" s="355">
        <v>0</v>
      </c>
      <c r="G1157" s="355">
        <v>0</v>
      </c>
      <c r="H1157" s="355"/>
      <c r="I1157" s="354">
        <v>6</v>
      </c>
      <c r="J1157" s="352">
        <v>0</v>
      </c>
      <c r="K1157" s="348">
        <f t="shared" si="18"/>
        <v>3</v>
      </c>
    </row>
    <row r="1158" spans="1:11" x14ac:dyDescent="0.25">
      <c r="A1158" s="353">
        <v>24677</v>
      </c>
      <c r="B1158" s="354">
        <v>5.8</v>
      </c>
      <c r="C1158" s="355">
        <v>0</v>
      </c>
      <c r="D1158" s="355">
        <v>8</v>
      </c>
      <c r="E1158" s="355">
        <v>0</v>
      </c>
      <c r="F1158" s="355">
        <v>0</v>
      </c>
      <c r="G1158" s="355">
        <v>21</v>
      </c>
      <c r="H1158" s="355"/>
      <c r="I1158" s="354">
        <v>5.8</v>
      </c>
      <c r="J1158" s="352">
        <v>0</v>
      </c>
      <c r="K1158" s="348">
        <f t="shared" si="18"/>
        <v>4</v>
      </c>
    </row>
    <row r="1159" spans="1:11" x14ac:dyDescent="0.25">
      <c r="A1159" s="353">
        <v>24678</v>
      </c>
      <c r="B1159" s="354">
        <v>1.2</v>
      </c>
      <c r="C1159" s="355">
        <v>0</v>
      </c>
      <c r="D1159" s="355">
        <v>0</v>
      </c>
      <c r="E1159" s="355">
        <v>6</v>
      </c>
      <c r="F1159" s="355">
        <v>0</v>
      </c>
      <c r="G1159" s="355">
        <v>0</v>
      </c>
      <c r="H1159" s="355"/>
      <c r="I1159" s="354">
        <v>1.2</v>
      </c>
      <c r="J1159" s="352">
        <v>0</v>
      </c>
      <c r="K1159" s="348">
        <f t="shared" si="18"/>
        <v>5</v>
      </c>
    </row>
    <row r="1160" spans="1:11" x14ac:dyDescent="0.25">
      <c r="A1160" s="353">
        <v>24679</v>
      </c>
      <c r="B1160" s="354">
        <v>1.8</v>
      </c>
      <c r="C1160" s="355">
        <v>0</v>
      </c>
      <c r="D1160" s="355">
        <v>0</v>
      </c>
      <c r="E1160" s="355">
        <v>6</v>
      </c>
      <c r="F1160" s="355">
        <v>3</v>
      </c>
      <c r="G1160" s="355">
        <v>0</v>
      </c>
      <c r="H1160" s="355"/>
      <c r="I1160" s="354">
        <v>1.8</v>
      </c>
      <c r="J1160" s="352">
        <v>0</v>
      </c>
      <c r="K1160" s="348">
        <f t="shared" si="18"/>
        <v>5</v>
      </c>
    </row>
    <row r="1161" spans="1:11" x14ac:dyDescent="0.25">
      <c r="A1161" s="353">
        <v>24680</v>
      </c>
      <c r="B1161" s="354">
        <v>9.6</v>
      </c>
      <c r="C1161" s="355">
        <v>3</v>
      </c>
      <c r="D1161" s="355">
        <v>6</v>
      </c>
      <c r="E1161" s="355">
        <v>10</v>
      </c>
      <c r="F1161" s="355">
        <v>13</v>
      </c>
      <c r="G1161" s="355">
        <v>16</v>
      </c>
      <c r="H1161" s="355"/>
      <c r="I1161" s="354">
        <v>9.6</v>
      </c>
      <c r="J1161" s="352">
        <v>0</v>
      </c>
      <c r="K1161" s="348">
        <f t="shared" si="18"/>
        <v>2</v>
      </c>
    </row>
    <row r="1162" spans="1:11" x14ac:dyDescent="0.25">
      <c r="A1162" s="353">
        <v>24681</v>
      </c>
      <c r="B1162" s="354">
        <v>5.6</v>
      </c>
      <c r="C1162" s="355">
        <v>18</v>
      </c>
      <c r="D1162" s="355">
        <v>10</v>
      </c>
      <c r="E1162" s="355">
        <v>0</v>
      </c>
      <c r="F1162" s="355">
        <v>0</v>
      </c>
      <c r="G1162" s="355">
        <v>0</v>
      </c>
      <c r="H1162" s="355"/>
      <c r="I1162" s="354">
        <v>5.6</v>
      </c>
      <c r="J1162" s="352">
        <v>0</v>
      </c>
      <c r="K1162" s="348">
        <f t="shared" si="18"/>
        <v>3</v>
      </c>
    </row>
    <row r="1163" spans="1:11" x14ac:dyDescent="0.25">
      <c r="A1163" s="353">
        <v>24682</v>
      </c>
      <c r="B1163" s="354">
        <v>11.4</v>
      </c>
      <c r="C1163" s="355">
        <v>16</v>
      </c>
      <c r="D1163" s="355">
        <v>10</v>
      </c>
      <c r="E1163" s="355">
        <v>8</v>
      </c>
      <c r="F1163" s="355">
        <v>10</v>
      </c>
      <c r="G1163" s="355">
        <v>13</v>
      </c>
      <c r="H1163" s="355"/>
      <c r="I1163" s="354">
        <v>11.4</v>
      </c>
      <c r="J1163" s="352">
        <v>0</v>
      </c>
      <c r="K1163" s="348">
        <f t="shared" si="18"/>
        <v>1</v>
      </c>
    </row>
    <row r="1164" spans="1:11" x14ac:dyDescent="0.25">
      <c r="A1164" s="353">
        <v>24683</v>
      </c>
      <c r="B1164" s="354">
        <v>3.6</v>
      </c>
      <c r="C1164" s="355">
        <v>6</v>
      </c>
      <c r="D1164" s="355">
        <v>0</v>
      </c>
      <c r="E1164" s="355">
        <v>3</v>
      </c>
      <c r="F1164" s="355">
        <v>3</v>
      </c>
      <c r="G1164" s="355">
        <v>6</v>
      </c>
      <c r="H1164" s="355"/>
      <c r="I1164" s="354">
        <v>3.6</v>
      </c>
      <c r="J1164" s="352">
        <v>0</v>
      </c>
      <c r="K1164" s="348">
        <f t="shared" si="18"/>
        <v>5</v>
      </c>
    </row>
    <row r="1165" spans="1:11" x14ac:dyDescent="0.25">
      <c r="A1165" s="353">
        <v>24684</v>
      </c>
      <c r="B1165" s="354">
        <v>24.4</v>
      </c>
      <c r="C1165" s="355">
        <v>32</v>
      </c>
      <c r="D1165" s="355">
        <v>32</v>
      </c>
      <c r="E1165" s="355">
        <v>29</v>
      </c>
      <c r="F1165" s="355">
        <v>19</v>
      </c>
      <c r="G1165" s="355">
        <v>10</v>
      </c>
      <c r="H1165" s="355"/>
      <c r="I1165" s="354">
        <v>24.4</v>
      </c>
      <c r="J1165" s="352">
        <v>0</v>
      </c>
      <c r="K1165" s="348">
        <f t="shared" si="18"/>
        <v>0</v>
      </c>
    </row>
    <row r="1166" spans="1:11" x14ac:dyDescent="0.25">
      <c r="A1166" s="353">
        <v>24685</v>
      </c>
      <c r="B1166" s="354">
        <v>0</v>
      </c>
      <c r="C1166" s="355">
        <v>0</v>
      </c>
      <c r="D1166" s="355">
        <v>0</v>
      </c>
      <c r="E1166" s="355">
        <v>0</v>
      </c>
      <c r="F1166" s="355">
        <v>0</v>
      </c>
      <c r="G1166" s="355">
        <v>0</v>
      </c>
      <c r="H1166" s="355"/>
      <c r="I1166" s="354">
        <v>0</v>
      </c>
      <c r="J1166" s="352">
        <v>0</v>
      </c>
      <c r="K1166" s="348">
        <f t="shared" si="18"/>
        <v>5</v>
      </c>
    </row>
    <row r="1167" spans="1:11" x14ac:dyDescent="0.25">
      <c r="A1167" s="353">
        <v>24686</v>
      </c>
      <c r="B1167" s="354">
        <v>1.2</v>
      </c>
      <c r="C1167" s="355">
        <v>0</v>
      </c>
      <c r="D1167" s="355">
        <v>0</v>
      </c>
      <c r="E1167" s="355">
        <v>0</v>
      </c>
      <c r="F1167" s="355">
        <v>3</v>
      </c>
      <c r="G1167" s="355">
        <v>3</v>
      </c>
      <c r="H1167" s="355"/>
      <c r="I1167" s="354">
        <v>1.2</v>
      </c>
      <c r="J1167" s="352">
        <v>0</v>
      </c>
      <c r="K1167" s="348">
        <f t="shared" si="18"/>
        <v>5</v>
      </c>
    </row>
    <row r="1168" spans="1:11" x14ac:dyDescent="0.25">
      <c r="A1168" s="353">
        <v>24687</v>
      </c>
      <c r="B1168" s="354">
        <v>0</v>
      </c>
      <c r="C1168" s="355">
        <v>0</v>
      </c>
      <c r="D1168" s="355">
        <v>0</v>
      </c>
      <c r="E1168" s="355">
        <v>0</v>
      </c>
      <c r="F1168" s="355">
        <v>0</v>
      </c>
      <c r="G1168" s="355">
        <v>0</v>
      </c>
      <c r="H1168" s="355"/>
      <c r="I1168" s="354">
        <v>0</v>
      </c>
      <c r="J1168" s="352">
        <v>0</v>
      </c>
      <c r="K1168" s="348">
        <f t="shared" si="18"/>
        <v>5</v>
      </c>
    </row>
    <row r="1169" spans="1:11" x14ac:dyDescent="0.25">
      <c r="A1169" s="353">
        <v>24688</v>
      </c>
      <c r="B1169" s="354">
        <v>5</v>
      </c>
      <c r="C1169" s="355">
        <v>6</v>
      </c>
      <c r="D1169" s="355">
        <v>13</v>
      </c>
      <c r="E1169" s="355">
        <v>3</v>
      </c>
      <c r="F1169" s="355">
        <v>3</v>
      </c>
      <c r="G1169" s="355">
        <v>0</v>
      </c>
      <c r="H1169" s="355"/>
      <c r="I1169" s="354">
        <v>5</v>
      </c>
      <c r="J1169" s="352">
        <v>0</v>
      </c>
      <c r="K1169" s="348">
        <f t="shared" si="18"/>
        <v>4</v>
      </c>
    </row>
    <row r="1170" spans="1:11" x14ac:dyDescent="0.25">
      <c r="A1170" s="353">
        <v>24689</v>
      </c>
      <c r="B1170" s="354">
        <v>22.2</v>
      </c>
      <c r="C1170" s="355">
        <v>40</v>
      </c>
      <c r="D1170" s="355">
        <v>26</v>
      </c>
      <c r="E1170" s="355">
        <v>16</v>
      </c>
      <c r="F1170" s="355">
        <v>18</v>
      </c>
      <c r="G1170" s="355">
        <v>11</v>
      </c>
      <c r="H1170" s="355"/>
      <c r="I1170" s="354">
        <v>22.2</v>
      </c>
      <c r="J1170" s="352">
        <v>0</v>
      </c>
      <c r="K1170" s="348">
        <f t="shared" si="18"/>
        <v>0</v>
      </c>
    </row>
    <row r="1171" spans="1:11" x14ac:dyDescent="0.25">
      <c r="A1171" s="353">
        <v>24690</v>
      </c>
      <c r="B1171" s="354">
        <v>7.6</v>
      </c>
      <c r="C1171" s="355">
        <v>0</v>
      </c>
      <c r="D1171" s="355">
        <v>11</v>
      </c>
      <c r="E1171" s="355">
        <v>11</v>
      </c>
      <c r="F1171" s="355">
        <v>8</v>
      </c>
      <c r="G1171" s="355">
        <v>8</v>
      </c>
      <c r="H1171" s="355"/>
      <c r="I1171" s="354">
        <v>7.6</v>
      </c>
      <c r="J1171" s="352">
        <v>0</v>
      </c>
      <c r="K1171" s="348">
        <f t="shared" si="18"/>
        <v>3</v>
      </c>
    </row>
    <row r="1172" spans="1:11" x14ac:dyDescent="0.25">
      <c r="A1172" s="353">
        <v>24691</v>
      </c>
      <c r="B1172" s="354">
        <v>8.6</v>
      </c>
      <c r="C1172" s="355">
        <v>19</v>
      </c>
      <c r="D1172" s="355">
        <v>13</v>
      </c>
      <c r="E1172" s="355">
        <v>0</v>
      </c>
      <c r="F1172" s="355">
        <v>3</v>
      </c>
      <c r="G1172" s="355">
        <v>8</v>
      </c>
      <c r="H1172" s="355"/>
      <c r="I1172" s="354">
        <v>8.6</v>
      </c>
      <c r="J1172" s="352">
        <v>0</v>
      </c>
      <c r="K1172" s="348">
        <f t="shared" si="18"/>
        <v>3</v>
      </c>
    </row>
    <row r="1173" spans="1:11" x14ac:dyDescent="0.25">
      <c r="A1173" s="353">
        <v>24692</v>
      </c>
      <c r="B1173" s="354">
        <v>7.6</v>
      </c>
      <c r="C1173" s="355">
        <v>0</v>
      </c>
      <c r="D1173" s="355">
        <v>8</v>
      </c>
      <c r="E1173" s="355">
        <v>8</v>
      </c>
      <c r="F1173" s="355">
        <v>11</v>
      </c>
      <c r="G1173" s="355">
        <v>11</v>
      </c>
      <c r="H1173" s="355"/>
      <c r="I1173" s="354">
        <v>7.6</v>
      </c>
      <c r="J1173" s="352">
        <v>0</v>
      </c>
      <c r="K1173" s="348">
        <f t="shared" si="18"/>
        <v>3</v>
      </c>
    </row>
    <row r="1174" spans="1:11" x14ac:dyDescent="0.25">
      <c r="A1174" s="353">
        <v>24693</v>
      </c>
      <c r="B1174" s="354">
        <v>8.1999999999999993</v>
      </c>
      <c r="C1174" s="355">
        <v>0</v>
      </c>
      <c r="D1174" s="355">
        <v>14</v>
      </c>
      <c r="E1174" s="355">
        <v>16</v>
      </c>
      <c r="F1174" s="355">
        <v>11</v>
      </c>
      <c r="G1174" s="355">
        <v>0</v>
      </c>
      <c r="H1174" s="355"/>
      <c r="I1174" s="354">
        <v>8.1999999999999993</v>
      </c>
      <c r="J1174" s="352">
        <v>0</v>
      </c>
      <c r="K1174" s="348">
        <f t="shared" si="18"/>
        <v>2</v>
      </c>
    </row>
    <row r="1175" spans="1:11" x14ac:dyDescent="0.25">
      <c r="A1175" s="353">
        <v>24694</v>
      </c>
      <c r="B1175" s="354">
        <v>4</v>
      </c>
      <c r="C1175" s="355">
        <v>0</v>
      </c>
      <c r="D1175" s="355">
        <v>6</v>
      </c>
      <c r="E1175" s="355">
        <v>8</v>
      </c>
      <c r="F1175" s="355">
        <v>6</v>
      </c>
      <c r="G1175" s="355">
        <v>0</v>
      </c>
      <c r="H1175" s="355"/>
      <c r="I1175" s="354">
        <v>4</v>
      </c>
      <c r="J1175" s="352">
        <v>0</v>
      </c>
      <c r="K1175" s="348">
        <f t="shared" si="18"/>
        <v>5</v>
      </c>
    </row>
    <row r="1176" spans="1:11" x14ac:dyDescent="0.25">
      <c r="A1176" s="353">
        <v>24695</v>
      </c>
      <c r="B1176" s="354">
        <v>1.6</v>
      </c>
      <c r="C1176" s="355">
        <v>8</v>
      </c>
      <c r="D1176" s="355">
        <v>0</v>
      </c>
      <c r="E1176" s="355">
        <v>0</v>
      </c>
      <c r="F1176" s="355">
        <v>0</v>
      </c>
      <c r="G1176" s="355">
        <v>0</v>
      </c>
      <c r="H1176" s="355"/>
      <c r="I1176" s="354">
        <v>1.6</v>
      </c>
      <c r="J1176" s="352">
        <v>0</v>
      </c>
      <c r="K1176" s="348">
        <f t="shared" si="18"/>
        <v>5</v>
      </c>
    </row>
    <row r="1177" spans="1:11" x14ac:dyDescent="0.25">
      <c r="A1177" s="353">
        <v>24696</v>
      </c>
      <c r="B1177" s="354">
        <v>10</v>
      </c>
      <c r="C1177" s="355">
        <v>10</v>
      </c>
      <c r="D1177" s="355">
        <v>6</v>
      </c>
      <c r="E1177" s="355">
        <v>5</v>
      </c>
      <c r="F1177" s="355">
        <v>10</v>
      </c>
      <c r="G1177" s="355">
        <v>19</v>
      </c>
      <c r="H1177" s="355"/>
      <c r="I1177" s="354">
        <v>10</v>
      </c>
      <c r="J1177" s="352">
        <v>0</v>
      </c>
      <c r="K1177" s="348">
        <f t="shared" si="18"/>
        <v>2</v>
      </c>
    </row>
    <row r="1178" spans="1:11" x14ac:dyDescent="0.25">
      <c r="A1178" s="353">
        <v>24697</v>
      </c>
      <c r="B1178" s="354">
        <v>15.2</v>
      </c>
      <c r="C1178" s="355">
        <v>21</v>
      </c>
      <c r="D1178" s="355">
        <v>19</v>
      </c>
      <c r="E1178" s="355">
        <v>10</v>
      </c>
      <c r="F1178" s="355">
        <v>16</v>
      </c>
      <c r="G1178" s="355">
        <v>10</v>
      </c>
      <c r="H1178" s="355"/>
      <c r="I1178" s="354">
        <v>15.2</v>
      </c>
      <c r="J1178" s="352">
        <v>0</v>
      </c>
      <c r="K1178" s="348">
        <f t="shared" si="18"/>
        <v>0</v>
      </c>
    </row>
    <row r="1179" spans="1:11" x14ac:dyDescent="0.25">
      <c r="A1179" s="353">
        <v>24698</v>
      </c>
      <c r="B1179" s="354">
        <v>7.4</v>
      </c>
      <c r="C1179" s="355">
        <v>16</v>
      </c>
      <c r="D1179" s="355">
        <v>5</v>
      </c>
      <c r="E1179" s="355">
        <v>8</v>
      </c>
      <c r="F1179" s="355">
        <v>0</v>
      </c>
      <c r="G1179" s="355">
        <v>8</v>
      </c>
      <c r="H1179" s="355"/>
      <c r="I1179" s="354">
        <v>7.4</v>
      </c>
      <c r="J1179" s="352">
        <v>0</v>
      </c>
      <c r="K1179" s="348">
        <f t="shared" si="18"/>
        <v>4</v>
      </c>
    </row>
    <row r="1180" spans="1:11" x14ac:dyDescent="0.25">
      <c r="A1180" s="353">
        <v>24699</v>
      </c>
      <c r="B1180" s="354">
        <v>4.2</v>
      </c>
      <c r="C1180" s="355">
        <v>8</v>
      </c>
      <c r="D1180" s="355">
        <v>8</v>
      </c>
      <c r="E1180" s="355">
        <v>0</v>
      </c>
      <c r="F1180" s="355">
        <v>5</v>
      </c>
      <c r="G1180" s="355">
        <v>0</v>
      </c>
      <c r="H1180" s="355"/>
      <c r="I1180" s="354">
        <v>4.2</v>
      </c>
      <c r="J1180" s="352">
        <v>0</v>
      </c>
      <c r="K1180" s="348">
        <f t="shared" si="18"/>
        <v>5</v>
      </c>
    </row>
    <row r="1181" spans="1:11" x14ac:dyDescent="0.25">
      <c r="A1181" s="353">
        <v>24700</v>
      </c>
      <c r="B1181" s="354">
        <v>6</v>
      </c>
      <c r="C1181" s="355">
        <v>6</v>
      </c>
      <c r="D1181" s="355">
        <v>8</v>
      </c>
      <c r="E1181" s="355">
        <v>11</v>
      </c>
      <c r="F1181" s="355">
        <v>5</v>
      </c>
      <c r="G1181" s="355">
        <v>0</v>
      </c>
      <c r="H1181" s="355"/>
      <c r="I1181" s="354">
        <v>6</v>
      </c>
      <c r="J1181" s="352">
        <v>0</v>
      </c>
      <c r="K1181" s="348">
        <f t="shared" si="18"/>
        <v>4</v>
      </c>
    </row>
    <row r="1182" spans="1:11" x14ac:dyDescent="0.25">
      <c r="A1182" s="353">
        <v>24701</v>
      </c>
      <c r="B1182" s="354">
        <v>11</v>
      </c>
      <c r="C1182" s="355">
        <v>16</v>
      </c>
      <c r="D1182" s="355">
        <v>13</v>
      </c>
      <c r="E1182" s="355">
        <v>10</v>
      </c>
      <c r="F1182" s="355">
        <v>13</v>
      </c>
      <c r="G1182" s="355">
        <v>3</v>
      </c>
      <c r="H1182" s="355"/>
      <c r="I1182" s="354">
        <v>11</v>
      </c>
      <c r="J1182" s="352">
        <v>0</v>
      </c>
      <c r="K1182" s="348">
        <f t="shared" si="18"/>
        <v>1</v>
      </c>
    </row>
    <row r="1183" spans="1:11" x14ac:dyDescent="0.25">
      <c r="A1183" s="353">
        <v>24702</v>
      </c>
      <c r="B1183" s="354">
        <v>10.6</v>
      </c>
      <c r="C1183" s="355">
        <v>13</v>
      </c>
      <c r="D1183" s="355">
        <v>16</v>
      </c>
      <c r="E1183" s="355">
        <v>13</v>
      </c>
      <c r="F1183" s="355">
        <v>11</v>
      </c>
      <c r="G1183" s="355">
        <v>0</v>
      </c>
      <c r="H1183" s="355"/>
      <c r="I1183" s="354">
        <v>10.6</v>
      </c>
      <c r="J1183" s="352">
        <v>0</v>
      </c>
      <c r="K1183" s="348">
        <f t="shared" si="18"/>
        <v>1</v>
      </c>
    </row>
    <row r="1184" spans="1:11" x14ac:dyDescent="0.25">
      <c r="A1184" s="353">
        <v>24703</v>
      </c>
      <c r="B1184" s="354">
        <v>7.8</v>
      </c>
      <c r="C1184" s="355">
        <v>6</v>
      </c>
      <c r="D1184" s="355">
        <v>0</v>
      </c>
      <c r="E1184" s="355">
        <v>10</v>
      </c>
      <c r="F1184" s="355">
        <v>10</v>
      </c>
      <c r="G1184" s="355">
        <v>13</v>
      </c>
      <c r="H1184" s="355"/>
      <c r="I1184" s="354">
        <v>7.8</v>
      </c>
      <c r="J1184" s="352">
        <v>0</v>
      </c>
      <c r="K1184" s="348">
        <f t="shared" si="18"/>
        <v>2</v>
      </c>
    </row>
    <row r="1185" spans="1:11" x14ac:dyDescent="0.25">
      <c r="A1185" s="353">
        <v>24704</v>
      </c>
      <c r="B1185" s="354">
        <v>3.2</v>
      </c>
      <c r="C1185" s="355">
        <v>0</v>
      </c>
      <c r="D1185" s="355">
        <v>0</v>
      </c>
      <c r="E1185" s="355">
        <v>6</v>
      </c>
      <c r="F1185" s="355">
        <v>10</v>
      </c>
      <c r="G1185" s="355">
        <v>0</v>
      </c>
      <c r="H1185" s="355"/>
      <c r="I1185" s="354">
        <v>3.2</v>
      </c>
      <c r="J1185" s="352">
        <v>0</v>
      </c>
      <c r="K1185" s="348">
        <f t="shared" si="18"/>
        <v>4</v>
      </c>
    </row>
    <row r="1186" spans="1:11" x14ac:dyDescent="0.25">
      <c r="A1186" s="353">
        <v>24705</v>
      </c>
      <c r="B1186" s="354">
        <v>8.4</v>
      </c>
      <c r="C1186" s="355">
        <v>3</v>
      </c>
      <c r="D1186" s="355">
        <v>13</v>
      </c>
      <c r="E1186" s="355">
        <v>10</v>
      </c>
      <c r="F1186" s="355">
        <v>10</v>
      </c>
      <c r="G1186" s="355">
        <v>6</v>
      </c>
      <c r="H1186" s="355"/>
      <c r="I1186" s="354">
        <v>8.4</v>
      </c>
      <c r="J1186" s="352">
        <v>0</v>
      </c>
      <c r="K1186" s="348">
        <f t="shared" si="18"/>
        <v>2</v>
      </c>
    </row>
    <row r="1187" spans="1:11" x14ac:dyDescent="0.25">
      <c r="A1187" s="353">
        <v>24706</v>
      </c>
      <c r="B1187" s="354">
        <v>2.4</v>
      </c>
      <c r="C1187" s="355">
        <v>6</v>
      </c>
      <c r="D1187" s="355">
        <v>6</v>
      </c>
      <c r="E1187" s="355">
        <v>0</v>
      </c>
      <c r="F1187" s="355">
        <v>0</v>
      </c>
      <c r="G1187" s="355">
        <v>0</v>
      </c>
      <c r="H1187" s="355"/>
      <c r="I1187" s="354">
        <v>2.4</v>
      </c>
      <c r="J1187" s="352">
        <v>0</v>
      </c>
      <c r="K1187" s="348">
        <f t="shared" si="18"/>
        <v>5</v>
      </c>
    </row>
    <row r="1188" spans="1:11" x14ac:dyDescent="0.25">
      <c r="A1188" s="353">
        <v>24707</v>
      </c>
      <c r="B1188" s="354">
        <v>8.4</v>
      </c>
      <c r="C1188" s="355">
        <v>13</v>
      </c>
      <c r="D1188" s="355">
        <v>13</v>
      </c>
      <c r="E1188" s="355">
        <v>6</v>
      </c>
      <c r="F1188" s="355">
        <v>0</v>
      </c>
      <c r="G1188" s="355">
        <v>10</v>
      </c>
      <c r="H1188" s="355"/>
      <c r="I1188" s="354">
        <v>8.4</v>
      </c>
      <c r="J1188" s="352">
        <v>0</v>
      </c>
      <c r="K1188" s="348">
        <f t="shared" si="18"/>
        <v>2</v>
      </c>
    </row>
    <row r="1189" spans="1:11" x14ac:dyDescent="0.25">
      <c r="A1189" s="353">
        <v>24708</v>
      </c>
      <c r="B1189" s="354">
        <v>1.2</v>
      </c>
      <c r="C1189" s="355">
        <v>0</v>
      </c>
      <c r="D1189" s="355">
        <v>0</v>
      </c>
      <c r="E1189" s="355">
        <v>0</v>
      </c>
      <c r="F1189" s="355">
        <v>6</v>
      </c>
      <c r="G1189" s="355">
        <v>0</v>
      </c>
      <c r="H1189" s="355"/>
      <c r="I1189" s="354">
        <v>1.2</v>
      </c>
      <c r="J1189" s="352">
        <v>0</v>
      </c>
      <c r="K1189" s="348">
        <f t="shared" si="18"/>
        <v>5</v>
      </c>
    </row>
    <row r="1190" spans="1:11" x14ac:dyDescent="0.25">
      <c r="A1190" s="353">
        <v>24709</v>
      </c>
      <c r="B1190" s="354">
        <v>0</v>
      </c>
      <c r="C1190" s="355">
        <v>0</v>
      </c>
      <c r="D1190" s="355">
        <v>0</v>
      </c>
      <c r="E1190" s="355">
        <v>0</v>
      </c>
      <c r="F1190" s="355">
        <v>0</v>
      </c>
      <c r="G1190" s="355">
        <v>0</v>
      </c>
      <c r="H1190" s="355"/>
      <c r="I1190" s="354">
        <v>0</v>
      </c>
      <c r="J1190" s="352">
        <v>0</v>
      </c>
      <c r="K1190" s="348">
        <f t="shared" si="18"/>
        <v>5</v>
      </c>
    </row>
    <row r="1191" spans="1:11" x14ac:dyDescent="0.25">
      <c r="A1191" s="353">
        <v>24710</v>
      </c>
      <c r="B1191" s="354">
        <v>3</v>
      </c>
      <c r="C1191" s="355">
        <v>6</v>
      </c>
      <c r="D1191" s="355">
        <v>6</v>
      </c>
      <c r="E1191" s="355">
        <v>3</v>
      </c>
      <c r="F1191" s="355">
        <v>0</v>
      </c>
      <c r="G1191" s="355">
        <v>0</v>
      </c>
      <c r="H1191" s="355"/>
      <c r="I1191" s="354">
        <v>3</v>
      </c>
      <c r="J1191" s="352">
        <v>0</v>
      </c>
      <c r="K1191" s="348">
        <f t="shared" si="18"/>
        <v>5</v>
      </c>
    </row>
    <row r="1192" spans="1:11" x14ac:dyDescent="0.25">
      <c r="A1192" s="353">
        <v>24711</v>
      </c>
      <c r="B1192" s="354">
        <v>2.8</v>
      </c>
      <c r="C1192" s="355">
        <v>5</v>
      </c>
      <c r="D1192" s="355">
        <v>0</v>
      </c>
      <c r="E1192" s="355">
        <v>3</v>
      </c>
      <c r="F1192" s="355">
        <v>6</v>
      </c>
      <c r="G1192" s="355">
        <v>0</v>
      </c>
      <c r="H1192" s="355"/>
      <c r="I1192" s="354">
        <v>2.8</v>
      </c>
      <c r="J1192" s="352">
        <v>0</v>
      </c>
      <c r="K1192" s="348">
        <f t="shared" si="18"/>
        <v>5</v>
      </c>
    </row>
    <row r="1193" spans="1:11" x14ac:dyDescent="0.25">
      <c r="A1193" s="353">
        <v>24712</v>
      </c>
      <c r="B1193" s="354">
        <v>7.4</v>
      </c>
      <c r="C1193" s="355">
        <v>5</v>
      </c>
      <c r="D1193" s="355">
        <v>13</v>
      </c>
      <c r="E1193" s="355">
        <v>13</v>
      </c>
      <c r="F1193" s="355">
        <v>3</v>
      </c>
      <c r="G1193" s="355">
        <v>3</v>
      </c>
      <c r="H1193" s="355"/>
      <c r="I1193" s="354">
        <v>7.4</v>
      </c>
      <c r="J1193" s="352">
        <v>0</v>
      </c>
      <c r="K1193" s="348">
        <f t="shared" si="18"/>
        <v>3</v>
      </c>
    </row>
    <row r="1194" spans="1:11" x14ac:dyDescent="0.25">
      <c r="A1194" s="353">
        <v>24713</v>
      </c>
      <c r="B1194" s="354">
        <v>4.2</v>
      </c>
      <c r="C1194" s="355">
        <v>3</v>
      </c>
      <c r="D1194" s="355">
        <v>0</v>
      </c>
      <c r="E1194" s="355">
        <v>8</v>
      </c>
      <c r="F1194" s="355">
        <v>10</v>
      </c>
      <c r="G1194" s="355">
        <v>0</v>
      </c>
      <c r="H1194" s="355"/>
      <c r="I1194" s="354">
        <v>4.2</v>
      </c>
      <c r="J1194" s="352">
        <v>0</v>
      </c>
      <c r="K1194" s="348">
        <f t="shared" si="18"/>
        <v>4</v>
      </c>
    </row>
    <row r="1195" spans="1:11" x14ac:dyDescent="0.25">
      <c r="A1195" s="353">
        <v>24714</v>
      </c>
      <c r="B1195" s="354">
        <v>12.2</v>
      </c>
      <c r="C1195" s="355">
        <v>8</v>
      </c>
      <c r="D1195" s="355">
        <v>6</v>
      </c>
      <c r="E1195" s="355">
        <v>14</v>
      </c>
      <c r="F1195" s="355">
        <v>19</v>
      </c>
      <c r="G1195" s="355">
        <v>14</v>
      </c>
      <c r="H1195" s="355"/>
      <c r="I1195" s="354">
        <v>12.2</v>
      </c>
      <c r="J1195" s="352">
        <v>0</v>
      </c>
      <c r="K1195" s="348">
        <f t="shared" si="18"/>
        <v>2</v>
      </c>
    </row>
    <row r="1196" spans="1:11" x14ac:dyDescent="0.25">
      <c r="A1196" s="353">
        <v>24715</v>
      </c>
      <c r="B1196" s="354">
        <v>10.6</v>
      </c>
      <c r="C1196" s="355">
        <v>18</v>
      </c>
      <c r="D1196" s="355">
        <v>3</v>
      </c>
      <c r="E1196" s="355">
        <v>6</v>
      </c>
      <c r="F1196" s="355">
        <v>16</v>
      </c>
      <c r="G1196" s="355">
        <v>10</v>
      </c>
      <c r="H1196" s="355"/>
      <c r="I1196" s="354">
        <v>10.6</v>
      </c>
      <c r="J1196" s="352">
        <v>0</v>
      </c>
      <c r="K1196" s="348">
        <f t="shared" si="18"/>
        <v>2</v>
      </c>
    </row>
    <row r="1197" spans="1:11" x14ac:dyDescent="0.25">
      <c r="A1197" s="353">
        <v>24716</v>
      </c>
      <c r="B1197" s="354">
        <v>9.6</v>
      </c>
      <c r="C1197" s="355">
        <v>11</v>
      </c>
      <c r="D1197" s="355">
        <v>10</v>
      </c>
      <c r="E1197" s="355">
        <v>8</v>
      </c>
      <c r="F1197" s="355">
        <v>11</v>
      </c>
      <c r="G1197" s="355">
        <v>8</v>
      </c>
      <c r="H1197" s="355"/>
      <c r="I1197" s="354">
        <v>9.6</v>
      </c>
      <c r="J1197" s="352">
        <v>0</v>
      </c>
      <c r="K1197" s="348">
        <f t="shared" si="18"/>
        <v>2</v>
      </c>
    </row>
    <row r="1198" spans="1:11" x14ac:dyDescent="0.25">
      <c r="A1198" s="353">
        <v>24717</v>
      </c>
      <c r="B1198" s="354">
        <v>22.8</v>
      </c>
      <c r="C1198" s="355">
        <v>13</v>
      </c>
      <c r="D1198" s="355">
        <v>14</v>
      </c>
      <c r="E1198" s="355">
        <v>0</v>
      </c>
      <c r="F1198" s="355">
        <v>19</v>
      </c>
      <c r="G1198" s="355">
        <v>68</v>
      </c>
      <c r="H1198" s="355"/>
      <c r="I1198" s="354">
        <v>22.8</v>
      </c>
      <c r="J1198" s="352">
        <v>0</v>
      </c>
      <c r="K1198" s="348">
        <f t="shared" si="18"/>
        <v>1</v>
      </c>
    </row>
    <row r="1199" spans="1:11" x14ac:dyDescent="0.25">
      <c r="A1199" s="353">
        <v>24718</v>
      </c>
      <c r="B1199" s="354">
        <v>7.2</v>
      </c>
      <c r="C1199" s="355">
        <v>8</v>
      </c>
      <c r="D1199" s="355">
        <v>8</v>
      </c>
      <c r="E1199" s="355">
        <v>8</v>
      </c>
      <c r="F1199" s="355">
        <v>6</v>
      </c>
      <c r="G1199" s="355">
        <v>6</v>
      </c>
      <c r="H1199" s="355"/>
      <c r="I1199" s="354">
        <v>7.2</v>
      </c>
      <c r="J1199" s="352">
        <v>0</v>
      </c>
      <c r="K1199" s="348">
        <f t="shared" si="18"/>
        <v>5</v>
      </c>
    </row>
    <row r="1200" spans="1:11" x14ac:dyDescent="0.25">
      <c r="A1200" s="353">
        <v>24719</v>
      </c>
      <c r="B1200" s="354">
        <v>10.199999999999999</v>
      </c>
      <c r="C1200" s="355">
        <v>8</v>
      </c>
      <c r="D1200" s="355">
        <v>8</v>
      </c>
      <c r="E1200" s="355">
        <v>13</v>
      </c>
      <c r="F1200" s="355">
        <v>8</v>
      </c>
      <c r="G1200" s="355">
        <v>14</v>
      </c>
      <c r="H1200" s="355"/>
      <c r="I1200" s="354">
        <v>10.199999999999999</v>
      </c>
      <c r="J1200" s="352">
        <v>0</v>
      </c>
      <c r="K1200" s="348">
        <f t="shared" si="18"/>
        <v>3</v>
      </c>
    </row>
    <row r="1201" spans="1:11" x14ac:dyDescent="0.25">
      <c r="A1201" s="353">
        <v>24720</v>
      </c>
      <c r="B1201" s="354">
        <v>7.2</v>
      </c>
      <c r="C1201" s="355">
        <v>8</v>
      </c>
      <c r="D1201" s="355">
        <v>8</v>
      </c>
      <c r="E1201" s="355">
        <v>8</v>
      </c>
      <c r="F1201" s="355">
        <v>6</v>
      </c>
      <c r="G1201" s="355">
        <v>6</v>
      </c>
      <c r="H1201" s="355"/>
      <c r="I1201" s="354">
        <v>7.2</v>
      </c>
      <c r="J1201" s="352">
        <v>0</v>
      </c>
      <c r="K1201" s="348">
        <f t="shared" si="18"/>
        <v>5</v>
      </c>
    </row>
    <row r="1202" spans="1:11" x14ac:dyDescent="0.25">
      <c r="A1202" s="353">
        <v>24721</v>
      </c>
      <c r="B1202" s="354">
        <v>3.6</v>
      </c>
      <c r="C1202" s="355">
        <v>0</v>
      </c>
      <c r="D1202" s="355">
        <v>6</v>
      </c>
      <c r="E1202" s="355">
        <v>0</v>
      </c>
      <c r="F1202" s="355">
        <v>6</v>
      </c>
      <c r="G1202" s="355">
        <v>6</v>
      </c>
      <c r="H1202" s="355"/>
      <c r="I1202" s="354">
        <v>3.6</v>
      </c>
      <c r="J1202" s="352">
        <v>0</v>
      </c>
      <c r="K1202" s="348">
        <f t="shared" si="18"/>
        <v>5</v>
      </c>
    </row>
    <row r="1203" spans="1:11" x14ac:dyDescent="0.25">
      <c r="A1203" s="353">
        <v>24722</v>
      </c>
      <c r="B1203" s="354">
        <v>1.6</v>
      </c>
      <c r="C1203" s="355">
        <v>0</v>
      </c>
      <c r="D1203" s="355">
        <v>0</v>
      </c>
      <c r="E1203" s="355">
        <v>0</v>
      </c>
      <c r="F1203" s="355">
        <v>0</v>
      </c>
      <c r="G1203" s="355">
        <v>8</v>
      </c>
      <c r="H1203" s="355"/>
      <c r="I1203" s="354">
        <v>1.6</v>
      </c>
      <c r="J1203" s="352">
        <v>0</v>
      </c>
      <c r="K1203" s="348">
        <f t="shared" si="18"/>
        <v>5</v>
      </c>
    </row>
    <row r="1204" spans="1:11" x14ac:dyDescent="0.25">
      <c r="A1204" s="353">
        <v>24723</v>
      </c>
      <c r="B1204" s="354">
        <v>8.1999999999999993</v>
      </c>
      <c r="C1204" s="355">
        <v>6</v>
      </c>
      <c r="D1204" s="355">
        <v>8</v>
      </c>
      <c r="E1204" s="355">
        <v>11</v>
      </c>
      <c r="F1204" s="355">
        <v>10</v>
      </c>
      <c r="G1204" s="355">
        <v>6</v>
      </c>
      <c r="H1204" s="355"/>
      <c r="I1204" s="354">
        <v>8.1999999999999993</v>
      </c>
      <c r="J1204" s="352">
        <v>0</v>
      </c>
      <c r="K1204" s="348">
        <f t="shared" si="18"/>
        <v>3</v>
      </c>
    </row>
    <row r="1205" spans="1:11" x14ac:dyDescent="0.25">
      <c r="A1205" s="353">
        <v>24724</v>
      </c>
      <c r="B1205" s="354">
        <v>12</v>
      </c>
      <c r="C1205" s="355">
        <v>6</v>
      </c>
      <c r="D1205" s="355">
        <v>16</v>
      </c>
      <c r="E1205" s="355">
        <v>19</v>
      </c>
      <c r="F1205" s="355">
        <v>19</v>
      </c>
      <c r="G1205" s="355">
        <v>0</v>
      </c>
      <c r="H1205" s="355"/>
      <c r="I1205" s="354">
        <v>12</v>
      </c>
      <c r="J1205" s="352">
        <v>0</v>
      </c>
      <c r="K1205" s="348">
        <f t="shared" si="18"/>
        <v>2</v>
      </c>
    </row>
    <row r="1206" spans="1:11" x14ac:dyDescent="0.25">
      <c r="A1206" s="353">
        <v>24725</v>
      </c>
      <c r="B1206" s="354">
        <v>10.4</v>
      </c>
      <c r="C1206" s="355">
        <v>14</v>
      </c>
      <c r="D1206" s="355">
        <v>11</v>
      </c>
      <c r="E1206" s="355">
        <v>6</v>
      </c>
      <c r="F1206" s="355">
        <v>11</v>
      </c>
      <c r="G1206" s="355">
        <v>10</v>
      </c>
      <c r="H1206" s="355"/>
      <c r="I1206" s="354">
        <v>10.4</v>
      </c>
      <c r="J1206" s="352">
        <v>0</v>
      </c>
      <c r="K1206" s="348">
        <f t="shared" si="18"/>
        <v>1</v>
      </c>
    </row>
    <row r="1207" spans="1:11" x14ac:dyDescent="0.25">
      <c r="A1207" s="353">
        <v>24726</v>
      </c>
      <c r="B1207" s="354">
        <v>23.8</v>
      </c>
      <c r="C1207" s="355">
        <v>24</v>
      </c>
      <c r="D1207" s="355">
        <v>29</v>
      </c>
      <c r="E1207" s="355">
        <v>24</v>
      </c>
      <c r="F1207" s="355">
        <v>26</v>
      </c>
      <c r="G1207" s="355">
        <v>16</v>
      </c>
      <c r="H1207" s="355"/>
      <c r="I1207" s="354">
        <v>23.8</v>
      </c>
      <c r="J1207" s="352">
        <v>0</v>
      </c>
      <c r="K1207" s="348">
        <f t="shared" si="18"/>
        <v>0</v>
      </c>
    </row>
    <row r="1208" spans="1:11" x14ac:dyDescent="0.25">
      <c r="A1208" s="353">
        <v>24727</v>
      </c>
      <c r="B1208" s="354">
        <v>21.2</v>
      </c>
      <c r="C1208" s="355">
        <v>13</v>
      </c>
      <c r="D1208" s="355">
        <v>26</v>
      </c>
      <c r="E1208" s="355">
        <v>23</v>
      </c>
      <c r="F1208" s="355">
        <v>21</v>
      </c>
      <c r="G1208" s="355">
        <v>23</v>
      </c>
      <c r="H1208" s="355"/>
      <c r="I1208" s="354">
        <v>21.2</v>
      </c>
      <c r="J1208" s="352">
        <v>0</v>
      </c>
      <c r="K1208" s="348">
        <f t="shared" si="18"/>
        <v>0</v>
      </c>
    </row>
    <row r="1209" spans="1:11" x14ac:dyDescent="0.25">
      <c r="A1209" s="353">
        <v>24728</v>
      </c>
      <c r="B1209" s="354">
        <v>18</v>
      </c>
      <c r="C1209" s="355">
        <v>16</v>
      </c>
      <c r="D1209" s="355">
        <v>23</v>
      </c>
      <c r="E1209" s="355">
        <v>19</v>
      </c>
      <c r="F1209" s="355">
        <v>16</v>
      </c>
      <c r="G1209" s="355">
        <v>16</v>
      </c>
      <c r="H1209" s="355"/>
      <c r="I1209" s="354">
        <v>18</v>
      </c>
      <c r="J1209" s="352">
        <v>0</v>
      </c>
      <c r="K1209" s="348">
        <f t="shared" si="18"/>
        <v>0</v>
      </c>
    </row>
    <row r="1210" spans="1:11" x14ac:dyDescent="0.25">
      <c r="A1210" s="353">
        <v>24729</v>
      </c>
      <c r="B1210" s="354">
        <v>6.2</v>
      </c>
      <c r="C1210" s="355">
        <v>0</v>
      </c>
      <c r="D1210" s="355">
        <v>6</v>
      </c>
      <c r="E1210" s="355">
        <v>6</v>
      </c>
      <c r="F1210" s="355">
        <v>13</v>
      </c>
      <c r="G1210" s="355">
        <v>6</v>
      </c>
      <c r="H1210" s="355"/>
      <c r="I1210" s="354">
        <v>6.2</v>
      </c>
      <c r="J1210" s="352">
        <v>0</v>
      </c>
      <c r="K1210" s="348">
        <f t="shared" si="18"/>
        <v>4</v>
      </c>
    </row>
    <row r="1211" spans="1:11" x14ac:dyDescent="0.25">
      <c r="A1211" s="353">
        <v>24730</v>
      </c>
      <c r="B1211" s="354">
        <v>1</v>
      </c>
      <c r="C1211" s="355">
        <v>0</v>
      </c>
      <c r="D1211" s="355">
        <v>5</v>
      </c>
      <c r="E1211" s="355">
        <v>0</v>
      </c>
      <c r="F1211" s="355">
        <v>0</v>
      </c>
      <c r="G1211" s="355">
        <v>0</v>
      </c>
      <c r="H1211" s="355"/>
      <c r="I1211" s="354">
        <v>1</v>
      </c>
      <c r="J1211" s="352">
        <v>0</v>
      </c>
      <c r="K1211" s="348">
        <f t="shared" si="18"/>
        <v>5</v>
      </c>
    </row>
    <row r="1212" spans="1:11" x14ac:dyDescent="0.25">
      <c r="A1212" s="353">
        <v>24731</v>
      </c>
      <c r="B1212" s="354">
        <v>0</v>
      </c>
      <c r="C1212" s="355">
        <v>0</v>
      </c>
      <c r="D1212" s="355">
        <v>0</v>
      </c>
      <c r="E1212" s="355">
        <v>0</v>
      </c>
      <c r="F1212" s="355">
        <v>0</v>
      </c>
      <c r="G1212" s="355">
        <v>0</v>
      </c>
      <c r="H1212" s="355"/>
      <c r="I1212" s="354">
        <v>0</v>
      </c>
      <c r="J1212" s="352">
        <v>0</v>
      </c>
      <c r="K1212" s="348">
        <f t="shared" si="18"/>
        <v>5</v>
      </c>
    </row>
    <row r="1213" spans="1:11" x14ac:dyDescent="0.25">
      <c r="A1213" s="353">
        <v>24732</v>
      </c>
      <c r="B1213" s="354">
        <v>1.6</v>
      </c>
      <c r="C1213" s="355">
        <v>0</v>
      </c>
      <c r="D1213" s="355">
        <v>8</v>
      </c>
      <c r="E1213" s="355">
        <v>0</v>
      </c>
      <c r="F1213" s="355">
        <v>0</v>
      </c>
      <c r="G1213" s="355">
        <v>0</v>
      </c>
      <c r="H1213" s="355"/>
      <c r="I1213" s="354">
        <v>1.6</v>
      </c>
      <c r="J1213" s="352">
        <v>0</v>
      </c>
      <c r="K1213" s="348">
        <f t="shared" si="18"/>
        <v>5</v>
      </c>
    </row>
    <row r="1214" spans="1:11" x14ac:dyDescent="0.25">
      <c r="A1214" s="353">
        <v>24733</v>
      </c>
      <c r="B1214" s="354">
        <v>5</v>
      </c>
      <c r="C1214" s="355">
        <v>0</v>
      </c>
      <c r="D1214" s="355">
        <v>0</v>
      </c>
      <c r="E1214" s="355">
        <v>11</v>
      </c>
      <c r="F1214" s="355">
        <v>8</v>
      </c>
      <c r="G1214" s="355">
        <v>6</v>
      </c>
      <c r="H1214" s="355"/>
      <c r="I1214" s="354">
        <v>5</v>
      </c>
      <c r="J1214" s="352">
        <v>0</v>
      </c>
      <c r="K1214" s="348">
        <f t="shared" si="18"/>
        <v>4</v>
      </c>
    </row>
    <row r="1215" spans="1:11" x14ac:dyDescent="0.25">
      <c r="A1215" s="353">
        <v>24734</v>
      </c>
      <c r="B1215" s="354">
        <v>11</v>
      </c>
      <c r="C1215" s="355">
        <v>8</v>
      </c>
      <c r="D1215" s="355">
        <v>6</v>
      </c>
      <c r="E1215" s="355">
        <v>6</v>
      </c>
      <c r="F1215" s="355">
        <v>6</v>
      </c>
      <c r="G1215" s="355">
        <v>29</v>
      </c>
      <c r="H1215" s="355"/>
      <c r="I1215" s="354">
        <v>11</v>
      </c>
      <c r="J1215" s="352">
        <v>0</v>
      </c>
      <c r="K1215" s="348">
        <f t="shared" si="18"/>
        <v>4</v>
      </c>
    </row>
    <row r="1216" spans="1:11" x14ac:dyDescent="0.25">
      <c r="A1216" s="353">
        <v>24735</v>
      </c>
      <c r="B1216" s="354">
        <v>14.4</v>
      </c>
      <c r="C1216" s="355">
        <v>24</v>
      </c>
      <c r="D1216" s="355">
        <v>19</v>
      </c>
      <c r="E1216" s="355">
        <v>11</v>
      </c>
      <c r="F1216" s="355">
        <v>8</v>
      </c>
      <c r="G1216" s="355">
        <v>10</v>
      </c>
      <c r="H1216" s="355"/>
      <c r="I1216" s="354">
        <v>14.4</v>
      </c>
      <c r="J1216" s="352">
        <v>0</v>
      </c>
      <c r="K1216" s="348">
        <f t="shared" si="18"/>
        <v>1</v>
      </c>
    </row>
    <row r="1217" spans="1:11" x14ac:dyDescent="0.25">
      <c r="A1217" s="353">
        <v>24736</v>
      </c>
      <c r="B1217" s="354">
        <v>10.6</v>
      </c>
      <c r="C1217" s="355">
        <v>8</v>
      </c>
      <c r="D1217" s="355">
        <v>10</v>
      </c>
      <c r="E1217" s="355">
        <v>11</v>
      </c>
      <c r="F1217" s="355">
        <v>13</v>
      </c>
      <c r="G1217" s="355">
        <v>11</v>
      </c>
      <c r="H1217" s="355"/>
      <c r="I1217" s="354">
        <v>10.6</v>
      </c>
      <c r="J1217" s="352">
        <v>0</v>
      </c>
      <c r="K1217" s="348">
        <f t="shared" si="18"/>
        <v>1</v>
      </c>
    </row>
    <row r="1218" spans="1:11" x14ac:dyDescent="0.25">
      <c r="A1218" s="353">
        <v>24737</v>
      </c>
      <c r="B1218" s="354">
        <v>41.8</v>
      </c>
      <c r="C1218" s="355">
        <v>14</v>
      </c>
      <c r="D1218" s="355">
        <v>55</v>
      </c>
      <c r="E1218" s="355">
        <v>61</v>
      </c>
      <c r="F1218" s="355">
        <v>53</v>
      </c>
      <c r="G1218" s="355">
        <v>26</v>
      </c>
      <c r="H1218" s="355"/>
      <c r="I1218" s="354">
        <v>41.8</v>
      </c>
      <c r="J1218" s="352">
        <v>0</v>
      </c>
      <c r="K1218" s="348">
        <f t="shared" si="18"/>
        <v>0</v>
      </c>
    </row>
    <row r="1219" spans="1:11" x14ac:dyDescent="0.25">
      <c r="A1219" s="353">
        <v>24738</v>
      </c>
      <c r="B1219" s="354">
        <v>6.8</v>
      </c>
      <c r="C1219" s="355">
        <v>8</v>
      </c>
      <c r="D1219" s="355">
        <v>13</v>
      </c>
      <c r="E1219" s="355">
        <v>0</v>
      </c>
      <c r="F1219" s="355">
        <v>5</v>
      </c>
      <c r="G1219" s="355">
        <v>8</v>
      </c>
      <c r="H1219" s="355"/>
      <c r="I1219" s="354">
        <v>6.8</v>
      </c>
      <c r="J1219" s="352">
        <v>0</v>
      </c>
      <c r="K1219" s="348">
        <f t="shared" ref="K1219:K1282" si="19">COUNTIF(C1219:G1219,"&lt;="&amp;IRR_MAXWIND)</f>
        <v>4</v>
      </c>
    </row>
    <row r="1220" spans="1:11" x14ac:dyDescent="0.25">
      <c r="A1220" s="353">
        <v>24739</v>
      </c>
      <c r="B1220" s="354">
        <v>24.2</v>
      </c>
      <c r="C1220" s="355">
        <v>29</v>
      </c>
      <c r="D1220" s="355">
        <v>29</v>
      </c>
      <c r="E1220" s="355">
        <v>8</v>
      </c>
      <c r="F1220" s="355">
        <v>29</v>
      </c>
      <c r="G1220" s="355">
        <v>26</v>
      </c>
      <c r="H1220" s="355"/>
      <c r="I1220" s="354">
        <v>24.2</v>
      </c>
      <c r="J1220" s="352">
        <v>0</v>
      </c>
      <c r="K1220" s="348">
        <f t="shared" si="19"/>
        <v>1</v>
      </c>
    </row>
    <row r="1221" spans="1:11" x14ac:dyDescent="0.25">
      <c r="A1221" s="353">
        <v>24740</v>
      </c>
      <c r="B1221" s="354">
        <v>4</v>
      </c>
      <c r="C1221" s="355">
        <v>6</v>
      </c>
      <c r="D1221" s="355">
        <v>5</v>
      </c>
      <c r="E1221" s="355">
        <v>3</v>
      </c>
      <c r="F1221" s="355">
        <v>0</v>
      </c>
      <c r="G1221" s="355">
        <v>6</v>
      </c>
      <c r="H1221" s="355"/>
      <c r="I1221" s="354">
        <v>4</v>
      </c>
      <c r="J1221" s="352">
        <v>0</v>
      </c>
      <c r="K1221" s="348">
        <f t="shared" si="19"/>
        <v>5</v>
      </c>
    </row>
    <row r="1222" spans="1:11" x14ac:dyDescent="0.25">
      <c r="A1222" s="353">
        <v>24741</v>
      </c>
      <c r="B1222" s="354">
        <v>12.8</v>
      </c>
      <c r="C1222" s="355">
        <v>11</v>
      </c>
      <c r="D1222" s="355">
        <v>14</v>
      </c>
      <c r="E1222" s="355">
        <v>16</v>
      </c>
      <c r="F1222" s="355">
        <v>10</v>
      </c>
      <c r="G1222" s="355">
        <v>13</v>
      </c>
      <c r="H1222" s="355"/>
      <c r="I1222" s="354">
        <v>12.8</v>
      </c>
      <c r="J1222" s="352">
        <v>0</v>
      </c>
      <c r="K1222" s="348">
        <f t="shared" si="19"/>
        <v>0</v>
      </c>
    </row>
    <row r="1223" spans="1:11" x14ac:dyDescent="0.25">
      <c r="A1223" s="353">
        <v>24742</v>
      </c>
      <c r="B1223" s="354">
        <v>3.8</v>
      </c>
      <c r="C1223" s="355">
        <v>5</v>
      </c>
      <c r="D1223" s="355">
        <v>3</v>
      </c>
      <c r="E1223" s="355">
        <v>3</v>
      </c>
      <c r="F1223" s="355">
        <v>3</v>
      </c>
      <c r="G1223" s="355">
        <v>5</v>
      </c>
      <c r="H1223" s="355"/>
      <c r="I1223" s="354">
        <v>3.8</v>
      </c>
      <c r="J1223" s="352">
        <v>0</v>
      </c>
      <c r="K1223" s="348">
        <f t="shared" si="19"/>
        <v>5</v>
      </c>
    </row>
    <row r="1224" spans="1:11" x14ac:dyDescent="0.25">
      <c r="A1224" s="353">
        <v>24743</v>
      </c>
      <c r="B1224" s="354">
        <v>12.6</v>
      </c>
      <c r="C1224" s="355">
        <v>10</v>
      </c>
      <c r="D1224" s="355">
        <v>26</v>
      </c>
      <c r="E1224" s="355">
        <v>13</v>
      </c>
      <c r="F1224" s="355">
        <v>11</v>
      </c>
      <c r="G1224" s="355">
        <v>3</v>
      </c>
      <c r="H1224" s="355"/>
      <c r="I1224" s="354">
        <v>12.6</v>
      </c>
      <c r="J1224" s="352">
        <v>0</v>
      </c>
      <c r="K1224" s="348">
        <f t="shared" si="19"/>
        <v>1</v>
      </c>
    </row>
    <row r="1225" spans="1:11" x14ac:dyDescent="0.25">
      <c r="A1225" s="353">
        <v>24744</v>
      </c>
      <c r="B1225" s="354">
        <v>6</v>
      </c>
      <c r="C1225" s="355">
        <v>16</v>
      </c>
      <c r="D1225" s="355">
        <v>8</v>
      </c>
      <c r="E1225" s="355">
        <v>0</v>
      </c>
      <c r="F1225" s="355">
        <v>3</v>
      </c>
      <c r="G1225" s="355">
        <v>3</v>
      </c>
      <c r="H1225" s="355"/>
      <c r="I1225" s="354">
        <v>6</v>
      </c>
      <c r="J1225" s="352">
        <v>0</v>
      </c>
      <c r="K1225" s="348">
        <f t="shared" si="19"/>
        <v>4</v>
      </c>
    </row>
    <row r="1226" spans="1:11" x14ac:dyDescent="0.25">
      <c r="A1226" s="353">
        <v>24745</v>
      </c>
      <c r="B1226" s="354">
        <v>9.4</v>
      </c>
      <c r="C1226" s="355">
        <v>19</v>
      </c>
      <c r="D1226" s="355">
        <v>11</v>
      </c>
      <c r="E1226" s="355">
        <v>14</v>
      </c>
      <c r="F1226" s="355">
        <v>3</v>
      </c>
      <c r="G1226" s="355">
        <v>0</v>
      </c>
      <c r="H1226" s="355"/>
      <c r="I1226" s="354">
        <v>9.4</v>
      </c>
      <c r="J1226" s="352">
        <v>0</v>
      </c>
      <c r="K1226" s="348">
        <f t="shared" si="19"/>
        <v>2</v>
      </c>
    </row>
    <row r="1227" spans="1:11" x14ac:dyDescent="0.25">
      <c r="A1227" s="353">
        <v>24959</v>
      </c>
      <c r="B1227" s="354">
        <v>21.4</v>
      </c>
      <c r="C1227" s="355">
        <v>32</v>
      </c>
      <c r="D1227" s="355">
        <v>32</v>
      </c>
      <c r="E1227" s="355">
        <v>24</v>
      </c>
      <c r="F1227" s="355">
        <v>11</v>
      </c>
      <c r="G1227" s="355">
        <v>8</v>
      </c>
      <c r="H1227" s="355"/>
      <c r="I1227" s="354">
        <v>21.4</v>
      </c>
      <c r="J1227" s="352">
        <v>0</v>
      </c>
      <c r="K1227" s="348">
        <f t="shared" si="19"/>
        <v>1</v>
      </c>
    </row>
    <row r="1228" spans="1:11" x14ac:dyDescent="0.25">
      <c r="A1228" s="353">
        <v>24960</v>
      </c>
      <c r="B1228" s="354">
        <v>8.8000000000000007</v>
      </c>
      <c r="C1228" s="355">
        <v>13</v>
      </c>
      <c r="D1228" s="355">
        <v>8</v>
      </c>
      <c r="E1228" s="355">
        <v>5</v>
      </c>
      <c r="F1228" s="355">
        <v>10</v>
      </c>
      <c r="G1228" s="355">
        <v>8</v>
      </c>
      <c r="H1228" s="355"/>
      <c r="I1228" s="354">
        <v>8.8000000000000007</v>
      </c>
      <c r="J1228" s="352">
        <v>0</v>
      </c>
      <c r="K1228" s="348">
        <f t="shared" si="19"/>
        <v>3</v>
      </c>
    </row>
    <row r="1229" spans="1:11" x14ac:dyDescent="0.25">
      <c r="A1229" s="353">
        <v>24961</v>
      </c>
      <c r="B1229" s="354">
        <v>11.4</v>
      </c>
      <c r="C1229" s="355">
        <v>16</v>
      </c>
      <c r="D1229" s="355">
        <v>14</v>
      </c>
      <c r="E1229" s="355">
        <v>11</v>
      </c>
      <c r="F1229" s="355">
        <v>8</v>
      </c>
      <c r="G1229" s="355">
        <v>8</v>
      </c>
      <c r="H1229" s="355"/>
      <c r="I1229" s="354">
        <v>11.4</v>
      </c>
      <c r="J1229" s="352">
        <v>0</v>
      </c>
      <c r="K1229" s="348">
        <f t="shared" si="19"/>
        <v>2</v>
      </c>
    </row>
    <row r="1230" spans="1:11" x14ac:dyDescent="0.25">
      <c r="A1230" s="353">
        <v>24962</v>
      </c>
      <c r="B1230" s="354">
        <v>14.8</v>
      </c>
      <c r="C1230" s="355">
        <v>16</v>
      </c>
      <c r="D1230" s="355">
        <v>18</v>
      </c>
      <c r="E1230" s="355">
        <v>21</v>
      </c>
      <c r="F1230" s="355">
        <v>11</v>
      </c>
      <c r="G1230" s="355">
        <v>8</v>
      </c>
      <c r="H1230" s="355"/>
      <c r="I1230" s="354">
        <v>14.8</v>
      </c>
      <c r="J1230" s="352">
        <v>0</v>
      </c>
      <c r="K1230" s="348">
        <f t="shared" si="19"/>
        <v>1</v>
      </c>
    </row>
    <row r="1231" spans="1:11" x14ac:dyDescent="0.25">
      <c r="A1231" s="353">
        <v>24963</v>
      </c>
      <c r="B1231" s="354">
        <v>13.8</v>
      </c>
      <c r="C1231" s="355">
        <v>24</v>
      </c>
      <c r="D1231" s="355">
        <v>5</v>
      </c>
      <c r="E1231" s="355">
        <v>16</v>
      </c>
      <c r="F1231" s="355">
        <v>13</v>
      </c>
      <c r="G1231" s="355">
        <v>11</v>
      </c>
      <c r="H1231" s="355"/>
      <c r="I1231" s="354">
        <v>13.8</v>
      </c>
      <c r="J1231" s="352">
        <v>0</v>
      </c>
      <c r="K1231" s="348">
        <f t="shared" si="19"/>
        <v>1</v>
      </c>
    </row>
    <row r="1232" spans="1:11" x14ac:dyDescent="0.25">
      <c r="A1232" s="353">
        <v>24964</v>
      </c>
      <c r="B1232" s="354">
        <v>16.399999999999999</v>
      </c>
      <c r="C1232" s="355">
        <v>13</v>
      </c>
      <c r="D1232" s="355">
        <v>16</v>
      </c>
      <c r="E1232" s="355">
        <v>21</v>
      </c>
      <c r="F1232" s="355">
        <v>13</v>
      </c>
      <c r="G1232" s="355">
        <v>19</v>
      </c>
      <c r="H1232" s="355"/>
      <c r="I1232" s="354">
        <v>16.399999999999999</v>
      </c>
      <c r="J1232" s="352">
        <v>0</v>
      </c>
      <c r="K1232" s="348">
        <f t="shared" si="19"/>
        <v>0</v>
      </c>
    </row>
    <row r="1233" spans="1:11" x14ac:dyDescent="0.25">
      <c r="A1233" s="353">
        <v>24965</v>
      </c>
      <c r="B1233" s="354">
        <v>30.2</v>
      </c>
      <c r="C1233" s="355">
        <v>35</v>
      </c>
      <c r="D1233" s="355">
        <v>31</v>
      </c>
      <c r="E1233" s="355">
        <v>32</v>
      </c>
      <c r="F1233" s="355">
        <v>29</v>
      </c>
      <c r="G1233" s="355">
        <v>24</v>
      </c>
      <c r="H1233" s="355"/>
      <c r="I1233" s="354">
        <v>30.2</v>
      </c>
      <c r="J1233" s="352">
        <v>0</v>
      </c>
      <c r="K1233" s="348">
        <f t="shared" si="19"/>
        <v>0</v>
      </c>
    </row>
    <row r="1234" spans="1:11" x14ac:dyDescent="0.25">
      <c r="A1234" s="353">
        <v>24966</v>
      </c>
      <c r="B1234" s="354">
        <v>12.8</v>
      </c>
      <c r="C1234" s="355">
        <v>8</v>
      </c>
      <c r="D1234" s="355">
        <v>13</v>
      </c>
      <c r="E1234" s="355">
        <v>13</v>
      </c>
      <c r="F1234" s="355">
        <v>14</v>
      </c>
      <c r="G1234" s="355">
        <v>16</v>
      </c>
      <c r="H1234" s="355"/>
      <c r="I1234" s="354">
        <v>12.8</v>
      </c>
      <c r="J1234" s="352">
        <v>0</v>
      </c>
      <c r="K1234" s="348">
        <f t="shared" si="19"/>
        <v>1</v>
      </c>
    </row>
    <row r="1235" spans="1:11" x14ac:dyDescent="0.25">
      <c r="A1235" s="353">
        <v>24967</v>
      </c>
      <c r="B1235" s="354">
        <v>3</v>
      </c>
      <c r="C1235" s="355">
        <v>0</v>
      </c>
      <c r="D1235" s="355">
        <v>5</v>
      </c>
      <c r="E1235" s="355">
        <v>2</v>
      </c>
      <c r="F1235" s="355">
        <v>0</v>
      </c>
      <c r="G1235" s="355">
        <v>8</v>
      </c>
      <c r="H1235" s="355"/>
      <c r="I1235" s="354">
        <v>3</v>
      </c>
      <c r="J1235" s="352">
        <v>0</v>
      </c>
      <c r="K1235" s="348">
        <f t="shared" si="19"/>
        <v>5</v>
      </c>
    </row>
    <row r="1236" spans="1:11" x14ac:dyDescent="0.25">
      <c r="A1236" s="353">
        <v>24968</v>
      </c>
      <c r="B1236" s="354">
        <v>2.8</v>
      </c>
      <c r="C1236" s="355">
        <v>0</v>
      </c>
      <c r="D1236" s="355">
        <v>0</v>
      </c>
      <c r="E1236" s="355">
        <v>0</v>
      </c>
      <c r="F1236" s="355">
        <v>8</v>
      </c>
      <c r="G1236" s="355">
        <v>6</v>
      </c>
      <c r="H1236" s="355"/>
      <c r="I1236" s="354">
        <v>2.8</v>
      </c>
      <c r="J1236" s="352">
        <v>0</v>
      </c>
      <c r="K1236" s="348">
        <f t="shared" si="19"/>
        <v>5</v>
      </c>
    </row>
    <row r="1237" spans="1:11" x14ac:dyDescent="0.25">
      <c r="A1237" s="353">
        <v>24969</v>
      </c>
      <c r="B1237" s="354">
        <v>5.4</v>
      </c>
      <c r="C1237" s="355">
        <v>11</v>
      </c>
      <c r="D1237" s="355">
        <v>11</v>
      </c>
      <c r="E1237" s="355">
        <v>0</v>
      </c>
      <c r="F1237" s="355">
        <v>5</v>
      </c>
      <c r="G1237" s="355">
        <v>0</v>
      </c>
      <c r="H1237" s="355"/>
      <c r="I1237" s="354">
        <v>5.4</v>
      </c>
      <c r="J1237" s="352">
        <v>0</v>
      </c>
      <c r="K1237" s="348">
        <f t="shared" si="19"/>
        <v>3</v>
      </c>
    </row>
    <row r="1238" spans="1:11" x14ac:dyDescent="0.25">
      <c r="A1238" s="353">
        <v>24970</v>
      </c>
      <c r="B1238" s="354">
        <v>8.4</v>
      </c>
      <c r="C1238" s="355">
        <v>10</v>
      </c>
      <c r="D1238" s="355">
        <v>3</v>
      </c>
      <c r="E1238" s="355">
        <v>8</v>
      </c>
      <c r="F1238" s="355">
        <v>8</v>
      </c>
      <c r="G1238" s="355">
        <v>13</v>
      </c>
      <c r="H1238" s="355"/>
      <c r="I1238" s="354">
        <v>8.4</v>
      </c>
      <c r="J1238" s="352">
        <v>0</v>
      </c>
      <c r="K1238" s="348">
        <f t="shared" si="19"/>
        <v>3</v>
      </c>
    </row>
    <row r="1239" spans="1:11" x14ac:dyDescent="0.25">
      <c r="A1239" s="353">
        <v>24971</v>
      </c>
      <c r="B1239" s="354">
        <v>23.8</v>
      </c>
      <c r="C1239" s="355">
        <v>29</v>
      </c>
      <c r="D1239" s="355">
        <v>24</v>
      </c>
      <c r="E1239" s="355">
        <v>26</v>
      </c>
      <c r="F1239" s="355">
        <v>21</v>
      </c>
      <c r="G1239" s="355">
        <v>19</v>
      </c>
      <c r="H1239" s="355"/>
      <c r="I1239" s="354">
        <v>23.8</v>
      </c>
      <c r="J1239" s="352">
        <v>0</v>
      </c>
      <c r="K1239" s="348">
        <f t="shared" si="19"/>
        <v>0</v>
      </c>
    </row>
    <row r="1240" spans="1:11" x14ac:dyDescent="0.25">
      <c r="A1240" s="353">
        <v>24972</v>
      </c>
      <c r="B1240" s="354">
        <v>10.8</v>
      </c>
      <c r="C1240" s="355">
        <v>21</v>
      </c>
      <c r="D1240" s="355">
        <v>11</v>
      </c>
      <c r="E1240" s="355">
        <v>8</v>
      </c>
      <c r="F1240" s="355">
        <v>8</v>
      </c>
      <c r="G1240" s="355">
        <v>6</v>
      </c>
      <c r="H1240" s="355"/>
      <c r="I1240" s="354">
        <v>10.8</v>
      </c>
      <c r="J1240" s="352">
        <v>0</v>
      </c>
      <c r="K1240" s="348">
        <f t="shared" si="19"/>
        <v>3</v>
      </c>
    </row>
    <row r="1241" spans="1:11" x14ac:dyDescent="0.25">
      <c r="A1241" s="353">
        <v>24973</v>
      </c>
      <c r="B1241" s="354">
        <v>18</v>
      </c>
      <c r="C1241" s="355">
        <v>13</v>
      </c>
      <c r="D1241" s="355">
        <v>18</v>
      </c>
      <c r="E1241" s="355">
        <v>19</v>
      </c>
      <c r="F1241" s="355">
        <v>21</v>
      </c>
      <c r="G1241" s="355">
        <v>19</v>
      </c>
      <c r="H1241" s="355"/>
      <c r="I1241" s="354">
        <v>18</v>
      </c>
      <c r="J1241" s="352">
        <v>0</v>
      </c>
      <c r="K1241" s="348">
        <f t="shared" si="19"/>
        <v>0</v>
      </c>
    </row>
    <row r="1242" spans="1:11" x14ac:dyDescent="0.25">
      <c r="A1242" s="353">
        <v>24974</v>
      </c>
      <c r="B1242" s="354">
        <v>9.6</v>
      </c>
      <c r="C1242" s="355">
        <v>10</v>
      </c>
      <c r="D1242" s="355">
        <v>6</v>
      </c>
      <c r="E1242" s="355">
        <v>8</v>
      </c>
      <c r="F1242" s="355">
        <v>11</v>
      </c>
      <c r="G1242" s="355">
        <v>13</v>
      </c>
      <c r="H1242" s="355"/>
      <c r="I1242" s="354">
        <v>9.6</v>
      </c>
      <c r="J1242" s="352">
        <v>0</v>
      </c>
      <c r="K1242" s="348">
        <f t="shared" si="19"/>
        <v>2</v>
      </c>
    </row>
    <row r="1243" spans="1:11" x14ac:dyDescent="0.25">
      <c r="A1243" s="353">
        <v>24975</v>
      </c>
      <c r="B1243" s="354">
        <v>13</v>
      </c>
      <c r="C1243" s="355">
        <v>18</v>
      </c>
      <c r="D1243" s="355">
        <v>13</v>
      </c>
      <c r="E1243" s="355">
        <v>8</v>
      </c>
      <c r="F1243" s="355">
        <v>13</v>
      </c>
      <c r="G1243" s="355">
        <v>13</v>
      </c>
      <c r="H1243" s="355"/>
      <c r="I1243" s="354">
        <v>13</v>
      </c>
      <c r="J1243" s="352">
        <v>0</v>
      </c>
      <c r="K1243" s="348">
        <f t="shared" si="19"/>
        <v>1</v>
      </c>
    </row>
    <row r="1244" spans="1:11" x14ac:dyDescent="0.25">
      <c r="A1244" s="353">
        <v>24976</v>
      </c>
      <c r="B1244" s="354">
        <v>4.4000000000000004</v>
      </c>
      <c r="C1244" s="355">
        <v>5</v>
      </c>
      <c r="D1244" s="355">
        <v>3</v>
      </c>
      <c r="E1244" s="355">
        <v>6</v>
      </c>
      <c r="F1244" s="355">
        <v>5</v>
      </c>
      <c r="G1244" s="355">
        <v>3</v>
      </c>
      <c r="H1244" s="355"/>
      <c r="I1244" s="354">
        <v>4.4000000000000004</v>
      </c>
      <c r="J1244" s="352">
        <v>0</v>
      </c>
      <c r="K1244" s="348">
        <f t="shared" si="19"/>
        <v>5</v>
      </c>
    </row>
    <row r="1245" spans="1:11" x14ac:dyDescent="0.25">
      <c r="A1245" s="353">
        <v>24977</v>
      </c>
      <c r="B1245" s="354">
        <v>8</v>
      </c>
      <c r="C1245" s="355">
        <v>16</v>
      </c>
      <c r="D1245" s="355">
        <v>5</v>
      </c>
      <c r="E1245" s="355">
        <v>6</v>
      </c>
      <c r="F1245" s="355">
        <v>10</v>
      </c>
      <c r="G1245" s="355">
        <v>3</v>
      </c>
      <c r="H1245" s="355"/>
      <c r="I1245" s="354">
        <v>8</v>
      </c>
      <c r="J1245" s="352">
        <v>0</v>
      </c>
      <c r="K1245" s="348">
        <f t="shared" si="19"/>
        <v>3</v>
      </c>
    </row>
    <row r="1246" spans="1:11" x14ac:dyDescent="0.25">
      <c r="A1246" s="353">
        <v>24978</v>
      </c>
      <c r="B1246" s="354">
        <v>17.2</v>
      </c>
      <c r="C1246" s="355">
        <v>16</v>
      </c>
      <c r="D1246" s="355">
        <v>16</v>
      </c>
      <c r="E1246" s="355">
        <v>19</v>
      </c>
      <c r="F1246" s="355">
        <v>19</v>
      </c>
      <c r="G1246" s="355">
        <v>16</v>
      </c>
      <c r="H1246" s="355"/>
      <c r="I1246" s="354">
        <v>17.2</v>
      </c>
      <c r="J1246" s="352">
        <v>0</v>
      </c>
      <c r="K1246" s="348">
        <f t="shared" si="19"/>
        <v>0</v>
      </c>
    </row>
    <row r="1247" spans="1:11" x14ac:dyDescent="0.25">
      <c r="A1247" s="353">
        <v>24979</v>
      </c>
      <c r="B1247" s="354">
        <v>7</v>
      </c>
      <c r="C1247" s="355">
        <v>8</v>
      </c>
      <c r="D1247" s="355">
        <v>3</v>
      </c>
      <c r="E1247" s="355">
        <v>13</v>
      </c>
      <c r="F1247" s="355">
        <v>3</v>
      </c>
      <c r="G1247" s="355">
        <v>8</v>
      </c>
      <c r="H1247" s="355"/>
      <c r="I1247" s="354">
        <v>7</v>
      </c>
      <c r="J1247" s="352">
        <v>0</v>
      </c>
      <c r="K1247" s="348">
        <f t="shared" si="19"/>
        <v>4</v>
      </c>
    </row>
    <row r="1248" spans="1:11" x14ac:dyDescent="0.25">
      <c r="A1248" s="353">
        <v>24980</v>
      </c>
      <c r="B1248" s="354">
        <v>22.8</v>
      </c>
      <c r="C1248" s="355">
        <v>29</v>
      </c>
      <c r="D1248" s="355">
        <v>19</v>
      </c>
      <c r="E1248" s="355">
        <v>19</v>
      </c>
      <c r="F1248" s="355">
        <v>23</v>
      </c>
      <c r="G1248" s="355">
        <v>24</v>
      </c>
      <c r="H1248" s="355"/>
      <c r="I1248" s="354">
        <v>22.8</v>
      </c>
      <c r="J1248" s="352">
        <v>0</v>
      </c>
      <c r="K1248" s="348">
        <f t="shared" si="19"/>
        <v>0</v>
      </c>
    </row>
    <row r="1249" spans="1:11" x14ac:dyDescent="0.25">
      <c r="A1249" s="353">
        <v>24981</v>
      </c>
      <c r="B1249" s="354">
        <v>16.2</v>
      </c>
      <c r="C1249" s="355">
        <v>14</v>
      </c>
      <c r="D1249" s="355">
        <v>19</v>
      </c>
      <c r="E1249" s="355">
        <v>16</v>
      </c>
      <c r="F1249" s="355">
        <v>19</v>
      </c>
      <c r="G1249" s="355">
        <v>13</v>
      </c>
      <c r="H1249" s="355"/>
      <c r="I1249" s="354">
        <v>16.2</v>
      </c>
      <c r="J1249" s="352">
        <v>0</v>
      </c>
      <c r="K1249" s="348">
        <f t="shared" si="19"/>
        <v>0</v>
      </c>
    </row>
    <row r="1250" spans="1:11" x14ac:dyDescent="0.25">
      <c r="A1250" s="353">
        <v>24982</v>
      </c>
      <c r="B1250" s="354">
        <v>8.6</v>
      </c>
      <c r="C1250" s="355">
        <v>13</v>
      </c>
      <c r="D1250" s="355">
        <v>16</v>
      </c>
      <c r="E1250" s="355">
        <v>8</v>
      </c>
      <c r="F1250" s="355">
        <v>0</v>
      </c>
      <c r="G1250" s="355">
        <v>6</v>
      </c>
      <c r="H1250" s="355"/>
      <c r="I1250" s="354">
        <v>8.6</v>
      </c>
      <c r="J1250" s="352">
        <v>0</v>
      </c>
      <c r="K1250" s="348">
        <f t="shared" si="19"/>
        <v>3</v>
      </c>
    </row>
    <row r="1251" spans="1:11" x14ac:dyDescent="0.25">
      <c r="A1251" s="353">
        <v>24983</v>
      </c>
      <c r="B1251" s="354">
        <v>5</v>
      </c>
      <c r="C1251" s="355">
        <v>0</v>
      </c>
      <c r="D1251" s="355">
        <v>6</v>
      </c>
      <c r="E1251" s="355">
        <v>0</v>
      </c>
      <c r="F1251" s="355">
        <v>11</v>
      </c>
      <c r="G1251" s="355">
        <v>8</v>
      </c>
      <c r="H1251" s="355"/>
      <c r="I1251" s="354">
        <v>5</v>
      </c>
      <c r="J1251" s="352">
        <v>0</v>
      </c>
      <c r="K1251" s="348">
        <f t="shared" si="19"/>
        <v>4</v>
      </c>
    </row>
    <row r="1252" spans="1:11" x14ac:dyDescent="0.25">
      <c r="A1252" s="353">
        <v>24984</v>
      </c>
      <c r="B1252" s="354">
        <v>21.6</v>
      </c>
      <c r="C1252" s="355">
        <v>14</v>
      </c>
      <c r="D1252" s="355">
        <v>24</v>
      </c>
      <c r="E1252" s="355">
        <v>24</v>
      </c>
      <c r="F1252" s="355">
        <v>19</v>
      </c>
      <c r="G1252" s="355">
        <v>27</v>
      </c>
      <c r="H1252" s="355"/>
      <c r="I1252" s="354">
        <v>21.6</v>
      </c>
      <c r="J1252" s="352">
        <v>0</v>
      </c>
      <c r="K1252" s="348">
        <f t="shared" si="19"/>
        <v>0</v>
      </c>
    </row>
    <row r="1253" spans="1:11" x14ac:dyDescent="0.25">
      <c r="A1253" s="353">
        <v>24985</v>
      </c>
      <c r="B1253" s="354">
        <v>11.4</v>
      </c>
      <c r="C1253" s="355">
        <v>11</v>
      </c>
      <c r="D1253" s="355">
        <v>11</v>
      </c>
      <c r="E1253" s="355">
        <v>10</v>
      </c>
      <c r="F1253" s="355">
        <v>11</v>
      </c>
      <c r="G1253" s="355">
        <v>14</v>
      </c>
      <c r="H1253" s="355"/>
      <c r="I1253" s="354">
        <v>11.4</v>
      </c>
      <c r="J1253" s="352">
        <v>0</v>
      </c>
      <c r="K1253" s="348">
        <f t="shared" si="19"/>
        <v>0</v>
      </c>
    </row>
    <row r="1254" spans="1:11" x14ac:dyDescent="0.25">
      <c r="A1254" s="353">
        <v>24986</v>
      </c>
      <c r="B1254" s="354">
        <v>1.8</v>
      </c>
      <c r="C1254" s="355">
        <v>0</v>
      </c>
      <c r="D1254" s="355">
        <v>0</v>
      </c>
      <c r="E1254" s="355">
        <v>6</v>
      </c>
      <c r="F1254" s="355">
        <v>3</v>
      </c>
      <c r="G1254" s="355">
        <v>0</v>
      </c>
      <c r="H1254" s="355"/>
      <c r="I1254" s="354">
        <v>1.8</v>
      </c>
      <c r="J1254" s="352">
        <v>0</v>
      </c>
      <c r="K1254" s="348">
        <f t="shared" si="19"/>
        <v>5</v>
      </c>
    </row>
    <row r="1255" spans="1:11" x14ac:dyDescent="0.25">
      <c r="A1255" s="353">
        <v>24987</v>
      </c>
      <c r="B1255" s="354">
        <v>20.6</v>
      </c>
      <c r="C1255" s="355">
        <v>16</v>
      </c>
      <c r="D1255" s="355">
        <v>16</v>
      </c>
      <c r="E1255" s="355">
        <v>18</v>
      </c>
      <c r="F1255" s="355">
        <v>26</v>
      </c>
      <c r="G1255" s="355">
        <v>27</v>
      </c>
      <c r="H1255" s="355"/>
      <c r="I1255" s="354">
        <v>20.6</v>
      </c>
      <c r="J1255" s="352">
        <v>0</v>
      </c>
      <c r="K1255" s="348">
        <f t="shared" si="19"/>
        <v>0</v>
      </c>
    </row>
    <row r="1256" spans="1:11" x14ac:dyDescent="0.25">
      <c r="A1256" s="353">
        <v>24988</v>
      </c>
      <c r="B1256" s="354">
        <v>33</v>
      </c>
      <c r="C1256" s="355">
        <v>42</v>
      </c>
      <c r="D1256" s="355">
        <v>32</v>
      </c>
      <c r="E1256" s="355">
        <v>32</v>
      </c>
      <c r="F1256" s="355">
        <v>32</v>
      </c>
      <c r="G1256" s="355">
        <v>27</v>
      </c>
      <c r="H1256" s="355"/>
      <c r="I1256" s="354">
        <v>33</v>
      </c>
      <c r="J1256" s="352">
        <v>0</v>
      </c>
      <c r="K1256" s="348">
        <f t="shared" si="19"/>
        <v>0</v>
      </c>
    </row>
    <row r="1257" spans="1:11" x14ac:dyDescent="0.25">
      <c r="A1257" s="353">
        <v>24989</v>
      </c>
      <c r="B1257" s="354">
        <v>17.2</v>
      </c>
      <c r="C1257" s="355">
        <v>24</v>
      </c>
      <c r="D1257" s="355">
        <v>19</v>
      </c>
      <c r="E1257" s="355">
        <v>27</v>
      </c>
      <c r="F1257" s="355">
        <v>8</v>
      </c>
      <c r="G1257" s="355">
        <v>8</v>
      </c>
      <c r="H1257" s="355"/>
      <c r="I1257" s="354">
        <v>17.2</v>
      </c>
      <c r="J1257" s="352">
        <v>0</v>
      </c>
      <c r="K1257" s="348">
        <f t="shared" si="19"/>
        <v>2</v>
      </c>
    </row>
    <row r="1258" spans="1:11" x14ac:dyDescent="0.25">
      <c r="A1258" s="353">
        <v>24990</v>
      </c>
      <c r="B1258" s="354">
        <v>9.8000000000000007</v>
      </c>
      <c r="C1258" s="355">
        <v>6</v>
      </c>
      <c r="D1258" s="355">
        <v>14</v>
      </c>
      <c r="E1258" s="355">
        <v>16</v>
      </c>
      <c r="F1258" s="355">
        <v>8</v>
      </c>
      <c r="G1258" s="355">
        <v>5</v>
      </c>
      <c r="H1258" s="355"/>
      <c r="I1258" s="354">
        <v>9.8000000000000007</v>
      </c>
      <c r="J1258" s="352">
        <v>0</v>
      </c>
      <c r="K1258" s="348">
        <f t="shared" si="19"/>
        <v>3</v>
      </c>
    </row>
    <row r="1259" spans="1:11" x14ac:dyDescent="0.25">
      <c r="A1259" s="353">
        <v>24991</v>
      </c>
      <c r="B1259" s="354">
        <v>4.8</v>
      </c>
      <c r="C1259" s="355">
        <v>10</v>
      </c>
      <c r="D1259" s="355">
        <v>6</v>
      </c>
      <c r="E1259" s="355">
        <v>5</v>
      </c>
      <c r="F1259" s="355">
        <v>0</v>
      </c>
      <c r="G1259" s="355">
        <v>3</v>
      </c>
      <c r="H1259" s="355"/>
      <c r="I1259" s="354">
        <v>4.8</v>
      </c>
      <c r="J1259" s="352">
        <v>0</v>
      </c>
      <c r="K1259" s="348">
        <f t="shared" si="19"/>
        <v>4</v>
      </c>
    </row>
    <row r="1260" spans="1:11" x14ac:dyDescent="0.25">
      <c r="A1260" s="353">
        <v>24992</v>
      </c>
      <c r="B1260" s="354">
        <v>12.2</v>
      </c>
      <c r="C1260" s="355">
        <v>8</v>
      </c>
      <c r="D1260" s="355">
        <v>13</v>
      </c>
      <c r="E1260" s="355">
        <v>14</v>
      </c>
      <c r="F1260" s="355">
        <v>16</v>
      </c>
      <c r="G1260" s="355">
        <v>10</v>
      </c>
      <c r="H1260" s="355"/>
      <c r="I1260" s="354">
        <v>12.2</v>
      </c>
      <c r="J1260" s="352">
        <v>0</v>
      </c>
      <c r="K1260" s="348">
        <f t="shared" si="19"/>
        <v>1</v>
      </c>
    </row>
    <row r="1261" spans="1:11" x14ac:dyDescent="0.25">
      <c r="A1261" s="353">
        <v>24993</v>
      </c>
      <c r="B1261" s="354">
        <v>4.2</v>
      </c>
      <c r="C1261" s="355">
        <v>3</v>
      </c>
      <c r="D1261" s="355">
        <v>8</v>
      </c>
      <c r="E1261" s="355">
        <v>10</v>
      </c>
      <c r="F1261" s="355">
        <v>0</v>
      </c>
      <c r="G1261" s="355">
        <v>0</v>
      </c>
      <c r="H1261" s="355"/>
      <c r="I1261" s="354">
        <v>4.2</v>
      </c>
      <c r="J1261" s="352">
        <v>0</v>
      </c>
      <c r="K1261" s="348">
        <f t="shared" si="19"/>
        <v>4</v>
      </c>
    </row>
    <row r="1262" spans="1:11" x14ac:dyDescent="0.25">
      <c r="A1262" s="353">
        <v>24994</v>
      </c>
      <c r="B1262" s="354">
        <v>10.6</v>
      </c>
      <c r="C1262" s="355">
        <v>0</v>
      </c>
      <c r="D1262" s="355">
        <v>5</v>
      </c>
      <c r="E1262" s="355">
        <v>16</v>
      </c>
      <c r="F1262" s="355">
        <v>16</v>
      </c>
      <c r="G1262" s="355">
        <v>16</v>
      </c>
      <c r="H1262" s="355"/>
      <c r="I1262" s="354">
        <v>10.6</v>
      </c>
      <c r="J1262" s="352">
        <v>0</v>
      </c>
      <c r="K1262" s="348">
        <f t="shared" si="19"/>
        <v>2</v>
      </c>
    </row>
    <row r="1263" spans="1:11" x14ac:dyDescent="0.25">
      <c r="A1263" s="353">
        <v>24995</v>
      </c>
      <c r="B1263" s="354">
        <v>10.8</v>
      </c>
      <c r="C1263" s="355">
        <v>11</v>
      </c>
      <c r="D1263" s="355">
        <v>10</v>
      </c>
      <c r="E1263" s="355">
        <v>11</v>
      </c>
      <c r="F1263" s="355">
        <v>11</v>
      </c>
      <c r="G1263" s="355">
        <v>11</v>
      </c>
      <c r="H1263" s="355"/>
      <c r="I1263" s="354">
        <v>10.8</v>
      </c>
      <c r="J1263" s="352">
        <v>0</v>
      </c>
      <c r="K1263" s="348">
        <f t="shared" si="19"/>
        <v>0</v>
      </c>
    </row>
    <row r="1264" spans="1:11" x14ac:dyDescent="0.25">
      <c r="A1264" s="353">
        <v>24996</v>
      </c>
      <c r="B1264" s="354">
        <v>12</v>
      </c>
      <c r="C1264" s="355">
        <v>11</v>
      </c>
      <c r="D1264" s="355">
        <v>13</v>
      </c>
      <c r="E1264" s="355">
        <v>11</v>
      </c>
      <c r="F1264" s="355">
        <v>11</v>
      </c>
      <c r="G1264" s="355">
        <v>14</v>
      </c>
      <c r="H1264" s="355"/>
      <c r="I1264" s="354">
        <v>12</v>
      </c>
      <c r="J1264" s="352">
        <v>0</v>
      </c>
      <c r="K1264" s="348">
        <f t="shared" si="19"/>
        <v>0</v>
      </c>
    </row>
    <row r="1265" spans="1:11" x14ac:dyDescent="0.25">
      <c r="A1265" s="353">
        <v>24997</v>
      </c>
      <c r="B1265" s="354">
        <v>12.4</v>
      </c>
      <c r="C1265" s="355">
        <v>19</v>
      </c>
      <c r="D1265" s="355">
        <v>16</v>
      </c>
      <c r="E1265" s="355">
        <v>8</v>
      </c>
      <c r="F1265" s="355">
        <v>11</v>
      </c>
      <c r="G1265" s="355">
        <v>8</v>
      </c>
      <c r="H1265" s="355"/>
      <c r="I1265" s="354">
        <v>12.4</v>
      </c>
      <c r="J1265" s="352">
        <v>0</v>
      </c>
      <c r="K1265" s="348">
        <f t="shared" si="19"/>
        <v>2</v>
      </c>
    </row>
    <row r="1266" spans="1:11" x14ac:dyDescent="0.25">
      <c r="A1266" s="353">
        <v>24998</v>
      </c>
      <c r="B1266" s="354">
        <v>6.2</v>
      </c>
      <c r="C1266" s="355">
        <v>5</v>
      </c>
      <c r="D1266" s="355">
        <v>6</v>
      </c>
      <c r="E1266" s="355">
        <v>6</v>
      </c>
      <c r="F1266" s="355">
        <v>6</v>
      </c>
      <c r="G1266" s="355">
        <v>8</v>
      </c>
      <c r="H1266" s="355"/>
      <c r="I1266" s="354">
        <v>6.2</v>
      </c>
      <c r="J1266" s="352">
        <v>0</v>
      </c>
      <c r="K1266" s="348">
        <f t="shared" si="19"/>
        <v>5</v>
      </c>
    </row>
    <row r="1267" spans="1:11" x14ac:dyDescent="0.25">
      <c r="A1267" s="353">
        <v>24999</v>
      </c>
      <c r="B1267" s="354">
        <v>10.6</v>
      </c>
      <c r="C1267" s="355">
        <v>18</v>
      </c>
      <c r="D1267" s="355">
        <v>13</v>
      </c>
      <c r="E1267" s="355">
        <v>8</v>
      </c>
      <c r="F1267" s="355">
        <v>8</v>
      </c>
      <c r="G1267" s="355">
        <v>6</v>
      </c>
      <c r="H1267" s="355"/>
      <c r="I1267" s="354">
        <v>10.6</v>
      </c>
      <c r="J1267" s="352">
        <v>0</v>
      </c>
      <c r="K1267" s="348">
        <f t="shared" si="19"/>
        <v>3</v>
      </c>
    </row>
    <row r="1268" spans="1:11" x14ac:dyDescent="0.25">
      <c r="A1268" s="353">
        <v>25000</v>
      </c>
      <c r="B1268" s="354">
        <v>11</v>
      </c>
      <c r="C1268" s="355">
        <v>13</v>
      </c>
      <c r="D1268" s="355">
        <v>11</v>
      </c>
      <c r="E1268" s="355">
        <v>6</v>
      </c>
      <c r="F1268" s="355">
        <v>11</v>
      </c>
      <c r="G1268" s="355">
        <v>14</v>
      </c>
      <c r="H1268" s="355"/>
      <c r="I1268" s="354">
        <v>11</v>
      </c>
      <c r="J1268" s="352">
        <v>0</v>
      </c>
      <c r="K1268" s="348">
        <f t="shared" si="19"/>
        <v>1</v>
      </c>
    </row>
    <row r="1269" spans="1:11" x14ac:dyDescent="0.25">
      <c r="A1269" s="353">
        <v>25001</v>
      </c>
      <c r="B1269" s="354">
        <v>12</v>
      </c>
      <c r="C1269" s="355">
        <v>8</v>
      </c>
      <c r="D1269" s="355">
        <v>8</v>
      </c>
      <c r="E1269" s="355">
        <v>10</v>
      </c>
      <c r="F1269" s="355">
        <v>10</v>
      </c>
      <c r="G1269" s="355">
        <v>24</v>
      </c>
      <c r="H1269" s="355"/>
      <c r="I1269" s="354">
        <v>12</v>
      </c>
      <c r="J1269" s="352">
        <v>0</v>
      </c>
      <c r="K1269" s="348">
        <f t="shared" si="19"/>
        <v>2</v>
      </c>
    </row>
    <row r="1270" spans="1:11" x14ac:dyDescent="0.25">
      <c r="A1270" s="353">
        <v>25002</v>
      </c>
      <c r="B1270" s="354">
        <v>8.8000000000000007</v>
      </c>
      <c r="C1270" s="355">
        <v>13</v>
      </c>
      <c r="D1270" s="355">
        <v>6</v>
      </c>
      <c r="E1270" s="355">
        <v>3</v>
      </c>
      <c r="F1270" s="355">
        <v>11</v>
      </c>
      <c r="G1270" s="355">
        <v>11</v>
      </c>
      <c r="H1270" s="355"/>
      <c r="I1270" s="354">
        <v>8.8000000000000007</v>
      </c>
      <c r="J1270" s="352">
        <v>0</v>
      </c>
      <c r="K1270" s="348">
        <f t="shared" si="19"/>
        <v>2</v>
      </c>
    </row>
    <row r="1271" spans="1:11" x14ac:dyDescent="0.25">
      <c r="A1271" s="353">
        <v>25003</v>
      </c>
      <c r="B1271" s="354">
        <v>0</v>
      </c>
      <c r="C1271" s="355">
        <v>0</v>
      </c>
      <c r="D1271" s="355">
        <v>0</v>
      </c>
      <c r="E1271" s="355">
        <v>0</v>
      </c>
      <c r="F1271" s="355">
        <v>0</v>
      </c>
      <c r="G1271" s="355">
        <v>0</v>
      </c>
      <c r="H1271" s="355"/>
      <c r="I1271" s="354">
        <v>0</v>
      </c>
      <c r="J1271" s="352">
        <v>0</v>
      </c>
      <c r="K1271" s="348">
        <f t="shared" si="19"/>
        <v>5</v>
      </c>
    </row>
    <row r="1272" spans="1:11" x14ac:dyDescent="0.25">
      <c r="A1272" s="353">
        <v>25004</v>
      </c>
      <c r="B1272" s="354">
        <v>3.8</v>
      </c>
      <c r="C1272" s="355">
        <v>6</v>
      </c>
      <c r="D1272" s="355">
        <v>5</v>
      </c>
      <c r="E1272" s="355">
        <v>0</v>
      </c>
      <c r="F1272" s="355">
        <v>8</v>
      </c>
      <c r="G1272" s="355">
        <v>0</v>
      </c>
      <c r="H1272" s="355"/>
      <c r="I1272" s="354">
        <v>3.8</v>
      </c>
      <c r="J1272" s="352">
        <v>0</v>
      </c>
      <c r="K1272" s="348">
        <f t="shared" si="19"/>
        <v>5</v>
      </c>
    </row>
    <row r="1273" spans="1:11" x14ac:dyDescent="0.25">
      <c r="A1273" s="353">
        <v>25005</v>
      </c>
      <c r="B1273" s="354">
        <v>15</v>
      </c>
      <c r="C1273" s="355">
        <v>32</v>
      </c>
      <c r="D1273" s="355">
        <v>13</v>
      </c>
      <c r="E1273" s="355">
        <v>6</v>
      </c>
      <c r="F1273" s="355">
        <v>19</v>
      </c>
      <c r="G1273" s="355">
        <v>5</v>
      </c>
      <c r="H1273" s="355"/>
      <c r="I1273" s="354">
        <v>15</v>
      </c>
      <c r="J1273" s="352">
        <v>0</v>
      </c>
      <c r="K1273" s="348">
        <f t="shared" si="19"/>
        <v>2</v>
      </c>
    </row>
    <row r="1274" spans="1:11" x14ac:dyDescent="0.25">
      <c r="A1274" s="353">
        <v>25006</v>
      </c>
      <c r="B1274" s="354">
        <v>12</v>
      </c>
      <c r="C1274" s="355">
        <v>23</v>
      </c>
      <c r="D1274" s="355">
        <v>16</v>
      </c>
      <c r="E1274" s="355">
        <v>3</v>
      </c>
      <c r="F1274" s="355">
        <v>8</v>
      </c>
      <c r="G1274" s="355">
        <v>10</v>
      </c>
      <c r="H1274" s="355"/>
      <c r="I1274" s="354">
        <v>12</v>
      </c>
      <c r="J1274" s="352">
        <v>0</v>
      </c>
      <c r="K1274" s="348">
        <f t="shared" si="19"/>
        <v>2</v>
      </c>
    </row>
    <row r="1275" spans="1:11" x14ac:dyDescent="0.25">
      <c r="A1275" s="353">
        <v>25007</v>
      </c>
      <c r="B1275" s="354">
        <v>4.8</v>
      </c>
      <c r="C1275" s="355">
        <v>13</v>
      </c>
      <c r="D1275" s="355">
        <v>3</v>
      </c>
      <c r="E1275" s="355">
        <v>5</v>
      </c>
      <c r="F1275" s="355">
        <v>0</v>
      </c>
      <c r="G1275" s="355">
        <v>3</v>
      </c>
      <c r="H1275" s="355"/>
      <c r="I1275" s="354">
        <v>4.8</v>
      </c>
      <c r="J1275" s="352">
        <v>0</v>
      </c>
      <c r="K1275" s="348">
        <f t="shared" si="19"/>
        <v>4</v>
      </c>
    </row>
    <row r="1276" spans="1:11" x14ac:dyDescent="0.25">
      <c r="A1276" s="353">
        <v>25008</v>
      </c>
      <c r="B1276" s="354">
        <v>10.8</v>
      </c>
      <c r="C1276" s="355">
        <v>14</v>
      </c>
      <c r="D1276" s="355">
        <v>13</v>
      </c>
      <c r="E1276" s="355">
        <v>8</v>
      </c>
      <c r="F1276" s="355">
        <v>3</v>
      </c>
      <c r="G1276" s="355">
        <v>16</v>
      </c>
      <c r="H1276" s="355"/>
      <c r="I1276" s="354">
        <v>10.8</v>
      </c>
      <c r="J1276" s="352">
        <v>0</v>
      </c>
      <c r="K1276" s="348">
        <f t="shared" si="19"/>
        <v>2</v>
      </c>
    </row>
    <row r="1277" spans="1:11" x14ac:dyDescent="0.25">
      <c r="A1277" s="353">
        <v>25009</v>
      </c>
      <c r="B1277" s="354">
        <v>7</v>
      </c>
      <c r="C1277" s="355">
        <v>11</v>
      </c>
      <c r="D1277" s="355">
        <v>0</v>
      </c>
      <c r="E1277" s="355">
        <v>5</v>
      </c>
      <c r="F1277" s="355">
        <v>3</v>
      </c>
      <c r="G1277" s="355">
        <v>16</v>
      </c>
      <c r="H1277" s="355"/>
      <c r="I1277" s="354">
        <v>7</v>
      </c>
      <c r="J1277" s="352">
        <v>0</v>
      </c>
      <c r="K1277" s="348">
        <f t="shared" si="19"/>
        <v>3</v>
      </c>
    </row>
    <row r="1278" spans="1:11" x14ac:dyDescent="0.25">
      <c r="A1278" s="353">
        <v>25010</v>
      </c>
      <c r="B1278" s="354">
        <v>4.8</v>
      </c>
      <c r="C1278" s="355">
        <v>0</v>
      </c>
      <c r="D1278" s="355">
        <v>3</v>
      </c>
      <c r="E1278" s="355">
        <v>8</v>
      </c>
      <c r="F1278" s="355">
        <v>5</v>
      </c>
      <c r="G1278" s="355">
        <v>8</v>
      </c>
      <c r="H1278" s="355"/>
      <c r="I1278" s="354">
        <v>4.8</v>
      </c>
      <c r="J1278" s="352">
        <v>0</v>
      </c>
      <c r="K1278" s="348">
        <f t="shared" si="19"/>
        <v>5</v>
      </c>
    </row>
    <row r="1279" spans="1:11" x14ac:dyDescent="0.25">
      <c r="A1279" s="353">
        <v>25011</v>
      </c>
      <c r="B1279" s="354">
        <v>8.1999999999999993</v>
      </c>
      <c r="C1279" s="355">
        <v>6</v>
      </c>
      <c r="D1279" s="355">
        <v>8</v>
      </c>
      <c r="E1279" s="355">
        <v>11</v>
      </c>
      <c r="F1279" s="355">
        <v>8</v>
      </c>
      <c r="G1279" s="355">
        <v>8</v>
      </c>
      <c r="H1279" s="355"/>
      <c r="I1279" s="354">
        <v>8.1999999999999993</v>
      </c>
      <c r="J1279" s="352">
        <v>0</v>
      </c>
      <c r="K1279" s="348">
        <f t="shared" si="19"/>
        <v>4</v>
      </c>
    </row>
    <row r="1280" spans="1:11" x14ac:dyDescent="0.25">
      <c r="A1280" s="353">
        <v>25012</v>
      </c>
      <c r="B1280" s="354">
        <v>15.6</v>
      </c>
      <c r="C1280" s="355">
        <v>11</v>
      </c>
      <c r="D1280" s="355">
        <v>19</v>
      </c>
      <c r="E1280" s="355">
        <v>14</v>
      </c>
      <c r="F1280" s="355">
        <v>16</v>
      </c>
      <c r="G1280" s="355">
        <v>18</v>
      </c>
      <c r="H1280" s="355"/>
      <c r="I1280" s="354">
        <v>15.6</v>
      </c>
      <c r="J1280" s="352">
        <v>0</v>
      </c>
      <c r="K1280" s="348">
        <f t="shared" si="19"/>
        <v>0</v>
      </c>
    </row>
    <row r="1281" spans="1:11" x14ac:dyDescent="0.25">
      <c r="A1281" s="353">
        <v>25013</v>
      </c>
      <c r="B1281" s="354">
        <v>12.4</v>
      </c>
      <c r="C1281" s="355">
        <v>11</v>
      </c>
      <c r="D1281" s="355">
        <v>11</v>
      </c>
      <c r="E1281" s="355">
        <v>18</v>
      </c>
      <c r="F1281" s="355">
        <v>11</v>
      </c>
      <c r="G1281" s="355">
        <v>11</v>
      </c>
      <c r="H1281" s="355"/>
      <c r="I1281" s="354">
        <v>12.4</v>
      </c>
      <c r="J1281" s="352">
        <v>0</v>
      </c>
      <c r="K1281" s="348">
        <f t="shared" si="19"/>
        <v>0</v>
      </c>
    </row>
    <row r="1282" spans="1:11" x14ac:dyDescent="0.25">
      <c r="A1282" s="353">
        <v>25014</v>
      </c>
      <c r="B1282" s="354">
        <v>11.4</v>
      </c>
      <c r="C1282" s="355">
        <v>16</v>
      </c>
      <c r="D1282" s="355">
        <v>11</v>
      </c>
      <c r="E1282" s="355">
        <v>11</v>
      </c>
      <c r="F1282" s="355">
        <v>8</v>
      </c>
      <c r="G1282" s="355">
        <v>11</v>
      </c>
      <c r="H1282" s="355"/>
      <c r="I1282" s="354">
        <v>11.4</v>
      </c>
      <c r="J1282" s="352">
        <v>0</v>
      </c>
      <c r="K1282" s="348">
        <f t="shared" si="19"/>
        <v>1</v>
      </c>
    </row>
    <row r="1283" spans="1:11" x14ac:dyDescent="0.25">
      <c r="A1283" s="353">
        <v>25015</v>
      </c>
      <c r="B1283" s="354">
        <v>11.4</v>
      </c>
      <c r="C1283" s="355">
        <v>6</v>
      </c>
      <c r="D1283" s="355">
        <v>8</v>
      </c>
      <c r="E1283" s="355">
        <v>13</v>
      </c>
      <c r="F1283" s="355">
        <v>14</v>
      </c>
      <c r="G1283" s="355">
        <v>16</v>
      </c>
      <c r="H1283" s="355"/>
      <c r="I1283" s="354">
        <v>11.4</v>
      </c>
      <c r="J1283" s="352">
        <v>0</v>
      </c>
      <c r="K1283" s="348">
        <f t="shared" ref="K1283:K1346" si="20">COUNTIF(C1283:G1283,"&lt;="&amp;IRR_MAXWIND)</f>
        <v>2</v>
      </c>
    </row>
    <row r="1284" spans="1:11" x14ac:dyDescent="0.25">
      <c r="A1284" s="353">
        <v>25016</v>
      </c>
      <c r="B1284" s="354">
        <v>27</v>
      </c>
      <c r="C1284" s="355">
        <v>26</v>
      </c>
      <c r="D1284" s="355">
        <v>31</v>
      </c>
      <c r="E1284" s="355">
        <v>27</v>
      </c>
      <c r="F1284" s="355">
        <v>24</v>
      </c>
      <c r="G1284" s="355">
        <v>27</v>
      </c>
      <c r="H1284" s="355"/>
      <c r="I1284" s="354">
        <v>27</v>
      </c>
      <c r="J1284" s="352">
        <v>0</v>
      </c>
      <c r="K1284" s="348">
        <f t="shared" si="20"/>
        <v>0</v>
      </c>
    </row>
    <row r="1285" spans="1:11" x14ac:dyDescent="0.25">
      <c r="A1285" s="353">
        <v>25017</v>
      </c>
      <c r="B1285" s="354">
        <v>14.4</v>
      </c>
      <c r="C1285" s="355">
        <v>8</v>
      </c>
      <c r="D1285" s="355">
        <v>19</v>
      </c>
      <c r="E1285" s="355">
        <v>8</v>
      </c>
      <c r="F1285" s="355">
        <v>11</v>
      </c>
      <c r="G1285" s="355">
        <v>26</v>
      </c>
      <c r="H1285" s="355"/>
      <c r="I1285" s="354">
        <v>14.4</v>
      </c>
      <c r="J1285" s="352">
        <v>0</v>
      </c>
      <c r="K1285" s="348">
        <f t="shared" si="20"/>
        <v>2</v>
      </c>
    </row>
    <row r="1286" spans="1:11" x14ac:dyDescent="0.25">
      <c r="A1286" s="353">
        <v>25018</v>
      </c>
      <c r="B1286" s="354">
        <v>13.4</v>
      </c>
      <c r="C1286" s="355">
        <v>6</v>
      </c>
      <c r="D1286" s="355">
        <v>5</v>
      </c>
      <c r="E1286" s="355">
        <v>6</v>
      </c>
      <c r="F1286" s="355">
        <v>27</v>
      </c>
      <c r="G1286" s="355">
        <v>23</v>
      </c>
      <c r="H1286" s="355"/>
      <c r="I1286" s="354">
        <v>13.4</v>
      </c>
      <c r="J1286" s="352">
        <v>0</v>
      </c>
      <c r="K1286" s="348">
        <f t="shared" si="20"/>
        <v>3</v>
      </c>
    </row>
    <row r="1287" spans="1:11" x14ac:dyDescent="0.25">
      <c r="A1287" s="353">
        <v>25019</v>
      </c>
      <c r="B1287" s="354">
        <v>32.200000000000003</v>
      </c>
      <c r="C1287" s="355">
        <v>31</v>
      </c>
      <c r="D1287" s="355">
        <v>27</v>
      </c>
      <c r="E1287" s="355">
        <v>35</v>
      </c>
      <c r="F1287" s="355">
        <v>31</v>
      </c>
      <c r="G1287" s="355">
        <v>37</v>
      </c>
      <c r="H1287" s="355"/>
      <c r="I1287" s="354">
        <v>32.200000000000003</v>
      </c>
      <c r="J1287" s="352">
        <v>0</v>
      </c>
      <c r="K1287" s="348">
        <f t="shared" si="20"/>
        <v>0</v>
      </c>
    </row>
    <row r="1288" spans="1:11" x14ac:dyDescent="0.25">
      <c r="A1288" s="353">
        <v>25020</v>
      </c>
      <c r="B1288" s="354">
        <v>3</v>
      </c>
      <c r="C1288" s="355">
        <v>0</v>
      </c>
      <c r="D1288" s="355">
        <v>0</v>
      </c>
      <c r="E1288" s="355">
        <v>5</v>
      </c>
      <c r="F1288" s="355">
        <v>10</v>
      </c>
      <c r="G1288" s="355">
        <v>0</v>
      </c>
      <c r="H1288" s="355"/>
      <c r="I1288" s="354">
        <v>3</v>
      </c>
      <c r="J1288" s="352">
        <v>0</v>
      </c>
      <c r="K1288" s="348">
        <f t="shared" si="20"/>
        <v>4</v>
      </c>
    </row>
    <row r="1289" spans="1:11" x14ac:dyDescent="0.25">
      <c r="A1289" s="353">
        <v>25021</v>
      </c>
      <c r="B1289" s="354">
        <v>6.8</v>
      </c>
      <c r="C1289" s="355">
        <v>3</v>
      </c>
      <c r="D1289" s="355">
        <v>11</v>
      </c>
      <c r="E1289" s="355">
        <v>5</v>
      </c>
      <c r="F1289" s="355">
        <v>10</v>
      </c>
      <c r="G1289" s="355">
        <v>5</v>
      </c>
      <c r="H1289" s="355"/>
      <c r="I1289" s="354">
        <v>6.8</v>
      </c>
      <c r="J1289" s="352">
        <v>0</v>
      </c>
      <c r="K1289" s="348">
        <f t="shared" si="20"/>
        <v>3</v>
      </c>
    </row>
    <row r="1290" spans="1:11" x14ac:dyDescent="0.25">
      <c r="A1290" s="353">
        <v>25022</v>
      </c>
      <c r="B1290" s="354">
        <v>8</v>
      </c>
      <c r="C1290" s="355">
        <v>11</v>
      </c>
      <c r="D1290" s="355">
        <v>6</v>
      </c>
      <c r="E1290" s="355">
        <v>8</v>
      </c>
      <c r="F1290" s="355">
        <v>5</v>
      </c>
      <c r="G1290" s="355">
        <v>10</v>
      </c>
      <c r="H1290" s="355"/>
      <c r="I1290" s="354">
        <v>8</v>
      </c>
      <c r="J1290" s="352">
        <v>0</v>
      </c>
      <c r="K1290" s="348">
        <f t="shared" si="20"/>
        <v>3</v>
      </c>
    </row>
    <row r="1291" spans="1:11" x14ac:dyDescent="0.25">
      <c r="A1291" s="353">
        <v>25023</v>
      </c>
      <c r="B1291" s="354">
        <v>11</v>
      </c>
      <c r="C1291" s="355">
        <v>10</v>
      </c>
      <c r="D1291" s="355">
        <v>13</v>
      </c>
      <c r="E1291" s="355">
        <v>10</v>
      </c>
      <c r="F1291" s="355">
        <v>16</v>
      </c>
      <c r="G1291" s="355">
        <v>6</v>
      </c>
      <c r="H1291" s="355"/>
      <c r="I1291" s="354">
        <v>11</v>
      </c>
      <c r="J1291" s="352">
        <v>0</v>
      </c>
      <c r="K1291" s="348">
        <f t="shared" si="20"/>
        <v>1</v>
      </c>
    </row>
    <row r="1292" spans="1:11" x14ac:dyDescent="0.25">
      <c r="A1292" s="353">
        <v>25024</v>
      </c>
      <c r="B1292" s="354">
        <v>10.4</v>
      </c>
      <c r="C1292" s="355">
        <v>10</v>
      </c>
      <c r="D1292" s="355">
        <v>10</v>
      </c>
      <c r="E1292" s="355">
        <v>18</v>
      </c>
      <c r="F1292" s="355">
        <v>8</v>
      </c>
      <c r="G1292" s="355">
        <v>6</v>
      </c>
      <c r="H1292" s="355"/>
      <c r="I1292" s="354">
        <v>10.4</v>
      </c>
      <c r="J1292" s="352">
        <v>0</v>
      </c>
      <c r="K1292" s="348">
        <f t="shared" si="20"/>
        <v>2</v>
      </c>
    </row>
    <row r="1293" spans="1:11" x14ac:dyDescent="0.25">
      <c r="A1293" s="353">
        <v>25025</v>
      </c>
      <c r="B1293" s="354">
        <v>24.4</v>
      </c>
      <c r="C1293" s="355">
        <v>13</v>
      </c>
      <c r="D1293" s="355">
        <v>11</v>
      </c>
      <c r="E1293" s="355">
        <v>32</v>
      </c>
      <c r="F1293" s="355">
        <v>37</v>
      </c>
      <c r="G1293" s="355">
        <v>29</v>
      </c>
      <c r="H1293" s="355"/>
      <c r="I1293" s="354">
        <v>24.4</v>
      </c>
      <c r="J1293" s="352">
        <v>0</v>
      </c>
      <c r="K1293" s="348">
        <f t="shared" si="20"/>
        <v>0</v>
      </c>
    </row>
    <row r="1294" spans="1:11" x14ac:dyDescent="0.25">
      <c r="A1294" s="353">
        <v>25026</v>
      </c>
      <c r="B1294" s="354">
        <v>16.8</v>
      </c>
      <c r="C1294" s="355">
        <v>13</v>
      </c>
      <c r="D1294" s="355">
        <v>13</v>
      </c>
      <c r="E1294" s="355">
        <v>8</v>
      </c>
      <c r="F1294" s="355">
        <v>10</v>
      </c>
      <c r="G1294" s="355">
        <v>40</v>
      </c>
      <c r="H1294" s="355"/>
      <c r="I1294" s="354">
        <v>16.8</v>
      </c>
      <c r="J1294" s="352">
        <v>0</v>
      </c>
      <c r="K1294" s="348">
        <f t="shared" si="20"/>
        <v>1</v>
      </c>
    </row>
    <row r="1295" spans="1:11" x14ac:dyDescent="0.25">
      <c r="A1295" s="353">
        <v>25027</v>
      </c>
      <c r="B1295" s="354">
        <v>8.8000000000000007</v>
      </c>
      <c r="C1295" s="355">
        <v>13</v>
      </c>
      <c r="D1295" s="355">
        <v>6</v>
      </c>
      <c r="E1295" s="355">
        <v>10</v>
      </c>
      <c r="F1295" s="355">
        <v>5</v>
      </c>
      <c r="G1295" s="355">
        <v>10</v>
      </c>
      <c r="H1295" s="355"/>
      <c r="I1295" s="354">
        <v>8.8000000000000007</v>
      </c>
      <c r="J1295" s="352">
        <v>0</v>
      </c>
      <c r="K1295" s="348">
        <f t="shared" si="20"/>
        <v>2</v>
      </c>
    </row>
    <row r="1296" spans="1:11" x14ac:dyDescent="0.25">
      <c r="A1296" s="353">
        <v>25028</v>
      </c>
      <c r="B1296" s="354">
        <v>12.6</v>
      </c>
      <c r="C1296" s="355">
        <v>16</v>
      </c>
      <c r="D1296" s="355">
        <v>10</v>
      </c>
      <c r="E1296" s="355">
        <v>16</v>
      </c>
      <c r="F1296" s="355">
        <v>11</v>
      </c>
      <c r="G1296" s="355">
        <v>10</v>
      </c>
      <c r="H1296" s="355"/>
      <c r="I1296" s="354">
        <v>12.6</v>
      </c>
      <c r="J1296" s="352">
        <v>0</v>
      </c>
      <c r="K1296" s="348">
        <f t="shared" si="20"/>
        <v>0</v>
      </c>
    </row>
    <row r="1297" spans="1:11" x14ac:dyDescent="0.25">
      <c r="A1297" s="353">
        <v>25029</v>
      </c>
      <c r="B1297" s="354">
        <v>22.6</v>
      </c>
      <c r="C1297" s="355">
        <v>32</v>
      </c>
      <c r="D1297" s="355">
        <v>27</v>
      </c>
      <c r="E1297" s="355">
        <v>29</v>
      </c>
      <c r="F1297" s="355">
        <v>14</v>
      </c>
      <c r="G1297" s="355">
        <v>11</v>
      </c>
      <c r="H1297" s="355"/>
      <c r="I1297" s="354">
        <v>22.6</v>
      </c>
      <c r="J1297" s="352">
        <v>0</v>
      </c>
      <c r="K1297" s="348">
        <f t="shared" si="20"/>
        <v>0</v>
      </c>
    </row>
    <row r="1298" spans="1:11" x14ac:dyDescent="0.25">
      <c r="A1298" s="353">
        <v>25030</v>
      </c>
      <c r="B1298" s="354">
        <v>11.8</v>
      </c>
      <c r="C1298" s="355">
        <v>24</v>
      </c>
      <c r="D1298" s="355">
        <v>13</v>
      </c>
      <c r="E1298" s="355">
        <v>8</v>
      </c>
      <c r="F1298" s="355">
        <v>8</v>
      </c>
      <c r="G1298" s="355">
        <v>6</v>
      </c>
      <c r="H1298" s="355"/>
      <c r="I1298" s="354">
        <v>11.8</v>
      </c>
      <c r="J1298" s="352">
        <v>0</v>
      </c>
      <c r="K1298" s="348">
        <f t="shared" si="20"/>
        <v>3</v>
      </c>
    </row>
    <row r="1299" spans="1:11" x14ac:dyDescent="0.25">
      <c r="A1299" s="353">
        <v>25031</v>
      </c>
      <c r="B1299" s="354">
        <v>28.4</v>
      </c>
      <c r="C1299" s="355">
        <v>23</v>
      </c>
      <c r="D1299" s="355">
        <v>24</v>
      </c>
      <c r="E1299" s="355">
        <v>26</v>
      </c>
      <c r="F1299" s="355">
        <v>29</v>
      </c>
      <c r="G1299" s="355">
        <v>40</v>
      </c>
      <c r="H1299" s="355"/>
      <c r="I1299" s="354">
        <v>28.4</v>
      </c>
      <c r="J1299" s="352">
        <v>0</v>
      </c>
      <c r="K1299" s="348">
        <f t="shared" si="20"/>
        <v>0</v>
      </c>
    </row>
    <row r="1300" spans="1:11" x14ac:dyDescent="0.25">
      <c r="A1300" s="353">
        <v>25032</v>
      </c>
      <c r="B1300" s="354">
        <v>19.399999999999999</v>
      </c>
      <c r="C1300" s="355">
        <v>10</v>
      </c>
      <c r="D1300" s="355">
        <v>19</v>
      </c>
      <c r="E1300" s="355">
        <v>13</v>
      </c>
      <c r="F1300" s="355">
        <v>23</v>
      </c>
      <c r="G1300" s="355">
        <v>32</v>
      </c>
      <c r="H1300" s="355"/>
      <c r="I1300" s="354">
        <v>19.399999999999999</v>
      </c>
      <c r="J1300" s="352">
        <v>0</v>
      </c>
      <c r="K1300" s="348">
        <f t="shared" si="20"/>
        <v>0</v>
      </c>
    </row>
    <row r="1301" spans="1:11" x14ac:dyDescent="0.25">
      <c r="A1301" s="353">
        <v>25033</v>
      </c>
      <c r="B1301" s="354">
        <v>1.6</v>
      </c>
      <c r="C1301" s="355">
        <v>0</v>
      </c>
      <c r="D1301" s="355">
        <v>0</v>
      </c>
      <c r="E1301" s="355">
        <v>8</v>
      </c>
      <c r="F1301" s="355">
        <v>0</v>
      </c>
      <c r="G1301" s="355">
        <v>0</v>
      </c>
      <c r="H1301" s="355"/>
      <c r="I1301" s="354">
        <v>1.6</v>
      </c>
      <c r="J1301" s="352">
        <v>0</v>
      </c>
      <c r="K1301" s="348">
        <f t="shared" si="20"/>
        <v>5</v>
      </c>
    </row>
    <row r="1302" spans="1:11" x14ac:dyDescent="0.25">
      <c r="A1302" s="353">
        <v>25034</v>
      </c>
      <c r="B1302" s="354">
        <v>5.4</v>
      </c>
      <c r="C1302" s="355">
        <v>11</v>
      </c>
      <c r="D1302" s="355">
        <v>8</v>
      </c>
      <c r="E1302" s="355">
        <v>0</v>
      </c>
      <c r="F1302" s="355">
        <v>8</v>
      </c>
      <c r="G1302" s="355">
        <v>0</v>
      </c>
      <c r="H1302" s="355"/>
      <c r="I1302" s="354">
        <v>5.4</v>
      </c>
      <c r="J1302" s="352">
        <v>0</v>
      </c>
      <c r="K1302" s="348">
        <f t="shared" si="20"/>
        <v>4</v>
      </c>
    </row>
    <row r="1303" spans="1:11" x14ac:dyDescent="0.25">
      <c r="A1303" s="353">
        <v>25035</v>
      </c>
      <c r="B1303" s="354">
        <v>10.6</v>
      </c>
      <c r="C1303" s="355">
        <v>11</v>
      </c>
      <c r="D1303" s="355">
        <v>10</v>
      </c>
      <c r="E1303" s="355">
        <v>13</v>
      </c>
      <c r="F1303" s="355">
        <v>11</v>
      </c>
      <c r="G1303" s="355">
        <v>8</v>
      </c>
      <c r="H1303" s="355"/>
      <c r="I1303" s="354">
        <v>10.6</v>
      </c>
      <c r="J1303" s="352">
        <v>0</v>
      </c>
      <c r="K1303" s="348">
        <f t="shared" si="20"/>
        <v>1</v>
      </c>
    </row>
    <row r="1304" spans="1:11" x14ac:dyDescent="0.25">
      <c r="A1304" s="353">
        <v>25036</v>
      </c>
      <c r="B1304" s="354">
        <v>17.8</v>
      </c>
      <c r="C1304" s="355">
        <v>8</v>
      </c>
      <c r="D1304" s="355">
        <v>10</v>
      </c>
      <c r="E1304" s="355">
        <v>26</v>
      </c>
      <c r="F1304" s="355">
        <v>27</v>
      </c>
      <c r="G1304" s="355">
        <v>18</v>
      </c>
      <c r="H1304" s="355"/>
      <c r="I1304" s="354">
        <v>17.8</v>
      </c>
      <c r="J1304" s="352">
        <v>0</v>
      </c>
      <c r="K1304" s="348">
        <f t="shared" si="20"/>
        <v>1</v>
      </c>
    </row>
    <row r="1305" spans="1:11" x14ac:dyDescent="0.25">
      <c r="A1305" s="353">
        <v>25037</v>
      </c>
      <c r="B1305" s="354">
        <v>11.4</v>
      </c>
      <c r="C1305" s="355">
        <v>14</v>
      </c>
      <c r="D1305" s="355">
        <v>18</v>
      </c>
      <c r="E1305" s="355">
        <v>11</v>
      </c>
      <c r="F1305" s="355">
        <v>14</v>
      </c>
      <c r="G1305" s="355">
        <v>0</v>
      </c>
      <c r="H1305" s="355"/>
      <c r="I1305" s="354">
        <v>11.4</v>
      </c>
      <c r="J1305" s="352">
        <v>0</v>
      </c>
      <c r="K1305" s="348">
        <f t="shared" si="20"/>
        <v>1</v>
      </c>
    </row>
    <row r="1306" spans="1:11" x14ac:dyDescent="0.25">
      <c r="A1306" s="353">
        <v>25038</v>
      </c>
      <c r="B1306" s="354">
        <v>10.8</v>
      </c>
      <c r="C1306" s="355">
        <v>10</v>
      </c>
      <c r="D1306" s="355">
        <v>6</v>
      </c>
      <c r="E1306" s="355">
        <v>6</v>
      </c>
      <c r="F1306" s="355">
        <v>16</v>
      </c>
      <c r="G1306" s="355">
        <v>16</v>
      </c>
      <c r="H1306" s="355"/>
      <c r="I1306" s="354">
        <v>10.8</v>
      </c>
      <c r="J1306" s="352">
        <v>0</v>
      </c>
      <c r="K1306" s="348">
        <f t="shared" si="20"/>
        <v>2</v>
      </c>
    </row>
    <row r="1307" spans="1:11" x14ac:dyDescent="0.25">
      <c r="A1307" s="353">
        <v>25039</v>
      </c>
      <c r="B1307" s="354">
        <v>32.799999999999997</v>
      </c>
      <c r="C1307" s="355">
        <v>27</v>
      </c>
      <c r="D1307" s="355">
        <v>23</v>
      </c>
      <c r="E1307" s="355">
        <v>18</v>
      </c>
      <c r="F1307" s="355">
        <v>40</v>
      </c>
      <c r="G1307" s="355">
        <v>56</v>
      </c>
      <c r="H1307" s="355"/>
      <c r="I1307" s="354">
        <v>32.799999999999997</v>
      </c>
      <c r="J1307" s="352">
        <v>0</v>
      </c>
      <c r="K1307" s="348">
        <f t="shared" si="20"/>
        <v>0</v>
      </c>
    </row>
    <row r="1308" spans="1:11" x14ac:dyDescent="0.25">
      <c r="A1308" s="353">
        <v>25040</v>
      </c>
      <c r="B1308" s="354">
        <v>1.8</v>
      </c>
      <c r="C1308" s="355">
        <v>0</v>
      </c>
      <c r="D1308" s="355">
        <v>0</v>
      </c>
      <c r="E1308" s="355">
        <v>3</v>
      </c>
      <c r="F1308" s="355">
        <v>0</v>
      </c>
      <c r="G1308" s="355">
        <v>6</v>
      </c>
      <c r="H1308" s="355"/>
      <c r="I1308" s="354">
        <v>1.8</v>
      </c>
      <c r="J1308" s="352">
        <v>0</v>
      </c>
      <c r="K1308" s="348">
        <f t="shared" si="20"/>
        <v>5</v>
      </c>
    </row>
    <row r="1309" spans="1:11" x14ac:dyDescent="0.25">
      <c r="A1309" s="353">
        <v>25041</v>
      </c>
      <c r="B1309" s="354">
        <v>6.2</v>
      </c>
      <c r="C1309" s="355">
        <v>8</v>
      </c>
      <c r="D1309" s="355">
        <v>6</v>
      </c>
      <c r="E1309" s="355">
        <v>11</v>
      </c>
      <c r="F1309" s="355">
        <v>3</v>
      </c>
      <c r="G1309" s="355">
        <v>3</v>
      </c>
      <c r="H1309" s="355"/>
      <c r="I1309" s="354">
        <v>6.2</v>
      </c>
      <c r="J1309" s="352">
        <v>0</v>
      </c>
      <c r="K1309" s="348">
        <f t="shared" si="20"/>
        <v>4</v>
      </c>
    </row>
    <row r="1310" spans="1:11" x14ac:dyDescent="0.25">
      <c r="A1310" s="353">
        <v>25042</v>
      </c>
      <c r="B1310" s="354">
        <v>8.4</v>
      </c>
      <c r="C1310" s="355">
        <v>11</v>
      </c>
      <c r="D1310" s="355">
        <v>11</v>
      </c>
      <c r="E1310" s="355">
        <v>11</v>
      </c>
      <c r="F1310" s="355">
        <v>3</v>
      </c>
      <c r="G1310" s="355">
        <v>6</v>
      </c>
      <c r="H1310" s="355"/>
      <c r="I1310" s="354">
        <v>8.4</v>
      </c>
      <c r="J1310" s="352">
        <v>0</v>
      </c>
      <c r="K1310" s="348">
        <f t="shared" si="20"/>
        <v>2</v>
      </c>
    </row>
    <row r="1311" spans="1:11" x14ac:dyDescent="0.25">
      <c r="A1311" s="353">
        <v>25043</v>
      </c>
      <c r="B1311" s="354">
        <v>3.8</v>
      </c>
      <c r="C1311" s="355">
        <v>11</v>
      </c>
      <c r="D1311" s="355">
        <v>0</v>
      </c>
      <c r="E1311" s="355">
        <v>0</v>
      </c>
      <c r="F1311" s="355">
        <v>0</v>
      </c>
      <c r="G1311" s="355">
        <v>8</v>
      </c>
      <c r="H1311" s="355"/>
      <c r="I1311" s="354">
        <v>3.8</v>
      </c>
      <c r="J1311" s="352">
        <v>0</v>
      </c>
      <c r="K1311" s="348">
        <f t="shared" si="20"/>
        <v>4</v>
      </c>
    </row>
    <row r="1312" spans="1:11" x14ac:dyDescent="0.25">
      <c r="A1312" s="353">
        <v>25044</v>
      </c>
      <c r="B1312" s="354">
        <v>6.2</v>
      </c>
      <c r="C1312" s="355">
        <v>11</v>
      </c>
      <c r="D1312" s="355">
        <v>14</v>
      </c>
      <c r="E1312" s="355">
        <v>6</v>
      </c>
      <c r="F1312" s="355">
        <v>0</v>
      </c>
      <c r="G1312" s="355">
        <v>0</v>
      </c>
      <c r="H1312" s="355"/>
      <c r="I1312" s="354">
        <v>6.2</v>
      </c>
      <c r="J1312" s="352">
        <v>0</v>
      </c>
      <c r="K1312" s="348">
        <f t="shared" si="20"/>
        <v>3</v>
      </c>
    </row>
    <row r="1313" spans="1:11" x14ac:dyDescent="0.25">
      <c r="A1313" s="353">
        <v>25045</v>
      </c>
      <c r="B1313" s="354">
        <v>8</v>
      </c>
      <c r="C1313" s="355">
        <v>8</v>
      </c>
      <c r="D1313" s="355">
        <v>8</v>
      </c>
      <c r="E1313" s="355">
        <v>18</v>
      </c>
      <c r="F1313" s="355">
        <v>0</v>
      </c>
      <c r="G1313" s="355">
        <v>6</v>
      </c>
      <c r="H1313" s="355"/>
      <c r="I1313" s="354">
        <v>8</v>
      </c>
      <c r="J1313" s="352">
        <v>0</v>
      </c>
      <c r="K1313" s="348">
        <f t="shared" si="20"/>
        <v>4</v>
      </c>
    </row>
    <row r="1314" spans="1:11" x14ac:dyDescent="0.25">
      <c r="A1314" s="353">
        <v>25046</v>
      </c>
      <c r="B1314" s="354">
        <v>2.6</v>
      </c>
      <c r="C1314" s="355">
        <v>0</v>
      </c>
      <c r="D1314" s="355">
        <v>13</v>
      </c>
      <c r="E1314" s="355">
        <v>0</v>
      </c>
      <c r="F1314" s="355">
        <v>0</v>
      </c>
      <c r="G1314" s="355">
        <v>0</v>
      </c>
      <c r="H1314" s="355"/>
      <c r="I1314" s="354">
        <v>2.6</v>
      </c>
      <c r="J1314" s="352">
        <v>0</v>
      </c>
      <c r="K1314" s="348">
        <f t="shared" si="20"/>
        <v>4</v>
      </c>
    </row>
    <row r="1315" spans="1:11" x14ac:dyDescent="0.25">
      <c r="A1315" s="353">
        <v>25047</v>
      </c>
      <c r="B1315" s="354">
        <v>11.6</v>
      </c>
      <c r="C1315" s="355">
        <v>16</v>
      </c>
      <c r="D1315" s="355">
        <v>13</v>
      </c>
      <c r="E1315" s="355">
        <v>10</v>
      </c>
      <c r="F1315" s="355">
        <v>13</v>
      </c>
      <c r="G1315" s="355">
        <v>6</v>
      </c>
      <c r="H1315" s="355"/>
      <c r="I1315" s="354">
        <v>11.6</v>
      </c>
      <c r="J1315" s="352">
        <v>0</v>
      </c>
      <c r="K1315" s="348">
        <f t="shared" si="20"/>
        <v>1</v>
      </c>
    </row>
    <row r="1316" spans="1:11" x14ac:dyDescent="0.25">
      <c r="A1316" s="353">
        <v>25048</v>
      </c>
      <c r="B1316" s="354">
        <v>9.4</v>
      </c>
      <c r="C1316" s="355">
        <v>19</v>
      </c>
      <c r="D1316" s="355">
        <v>16</v>
      </c>
      <c r="E1316" s="355">
        <v>6</v>
      </c>
      <c r="F1316" s="355">
        <v>6</v>
      </c>
      <c r="G1316" s="355">
        <v>0</v>
      </c>
      <c r="H1316" s="355"/>
      <c r="I1316" s="354">
        <v>9.4</v>
      </c>
      <c r="J1316" s="352">
        <v>0</v>
      </c>
      <c r="K1316" s="348">
        <f t="shared" si="20"/>
        <v>3</v>
      </c>
    </row>
    <row r="1317" spans="1:11" x14ac:dyDescent="0.25">
      <c r="A1317" s="353">
        <v>25049</v>
      </c>
      <c r="B1317" s="354">
        <v>43.2</v>
      </c>
      <c r="C1317" s="355">
        <v>56</v>
      </c>
      <c r="D1317" s="355">
        <v>32</v>
      </c>
      <c r="E1317" s="355">
        <v>35</v>
      </c>
      <c r="F1317" s="355">
        <v>48</v>
      </c>
      <c r="G1317" s="355">
        <v>45</v>
      </c>
      <c r="H1317" s="355"/>
      <c r="I1317" s="354">
        <v>43.2</v>
      </c>
      <c r="J1317" s="352">
        <v>0</v>
      </c>
      <c r="K1317" s="348">
        <f t="shared" si="20"/>
        <v>0</v>
      </c>
    </row>
    <row r="1318" spans="1:11" x14ac:dyDescent="0.25">
      <c r="A1318" s="353">
        <v>25050</v>
      </c>
      <c r="B1318" s="354">
        <v>8.4</v>
      </c>
      <c r="C1318" s="355">
        <v>6</v>
      </c>
      <c r="D1318" s="355">
        <v>10</v>
      </c>
      <c r="E1318" s="355">
        <v>8</v>
      </c>
      <c r="F1318" s="355">
        <v>10</v>
      </c>
      <c r="G1318" s="355">
        <v>8</v>
      </c>
      <c r="H1318" s="355"/>
      <c r="I1318" s="354">
        <v>8.4</v>
      </c>
      <c r="J1318" s="352">
        <v>0</v>
      </c>
      <c r="K1318" s="348">
        <f t="shared" si="20"/>
        <v>3</v>
      </c>
    </row>
    <row r="1319" spans="1:11" x14ac:dyDescent="0.25">
      <c r="A1319" s="353">
        <v>25051</v>
      </c>
      <c r="B1319" s="354">
        <v>4.4000000000000004</v>
      </c>
      <c r="C1319" s="355">
        <v>10</v>
      </c>
      <c r="D1319" s="355">
        <v>6</v>
      </c>
      <c r="E1319" s="355">
        <v>0</v>
      </c>
      <c r="F1319" s="355">
        <v>6</v>
      </c>
      <c r="G1319" s="355">
        <v>0</v>
      </c>
      <c r="H1319" s="355"/>
      <c r="I1319" s="354">
        <v>4.4000000000000004</v>
      </c>
      <c r="J1319" s="352">
        <v>0</v>
      </c>
      <c r="K1319" s="348">
        <f t="shared" si="20"/>
        <v>4</v>
      </c>
    </row>
    <row r="1320" spans="1:11" x14ac:dyDescent="0.25">
      <c r="A1320" s="353">
        <v>25052</v>
      </c>
      <c r="B1320" s="354">
        <v>7</v>
      </c>
      <c r="C1320" s="355">
        <v>16</v>
      </c>
      <c r="D1320" s="355">
        <v>16</v>
      </c>
      <c r="E1320" s="355">
        <v>0</v>
      </c>
      <c r="F1320" s="355">
        <v>3</v>
      </c>
      <c r="G1320" s="355">
        <v>0</v>
      </c>
      <c r="H1320" s="355"/>
      <c r="I1320" s="354">
        <v>7</v>
      </c>
      <c r="J1320" s="352">
        <v>0</v>
      </c>
      <c r="K1320" s="348">
        <f t="shared" si="20"/>
        <v>3</v>
      </c>
    </row>
    <row r="1321" spans="1:11" x14ac:dyDescent="0.25">
      <c r="A1321" s="353">
        <v>25053</v>
      </c>
      <c r="B1321" s="354">
        <v>20</v>
      </c>
      <c r="C1321" s="355">
        <v>13</v>
      </c>
      <c r="D1321" s="355">
        <v>16</v>
      </c>
      <c r="E1321" s="355">
        <v>24</v>
      </c>
      <c r="F1321" s="355">
        <v>24</v>
      </c>
      <c r="G1321" s="355">
        <v>23</v>
      </c>
      <c r="H1321" s="355"/>
      <c r="I1321" s="354">
        <v>20</v>
      </c>
      <c r="J1321" s="352">
        <v>0</v>
      </c>
      <c r="K1321" s="348">
        <f t="shared" si="20"/>
        <v>0</v>
      </c>
    </row>
    <row r="1322" spans="1:11" x14ac:dyDescent="0.25">
      <c r="A1322" s="353">
        <v>25054</v>
      </c>
      <c r="B1322" s="354">
        <v>13</v>
      </c>
      <c r="C1322" s="355">
        <v>6</v>
      </c>
      <c r="D1322" s="355">
        <v>8</v>
      </c>
      <c r="E1322" s="355">
        <v>14</v>
      </c>
      <c r="F1322" s="355">
        <v>11</v>
      </c>
      <c r="G1322" s="355">
        <v>26</v>
      </c>
      <c r="H1322" s="355"/>
      <c r="I1322" s="354">
        <v>13</v>
      </c>
      <c r="J1322" s="352">
        <v>0</v>
      </c>
      <c r="K1322" s="348">
        <f t="shared" si="20"/>
        <v>2</v>
      </c>
    </row>
    <row r="1323" spans="1:11" x14ac:dyDescent="0.25">
      <c r="A1323" s="353">
        <v>25055</v>
      </c>
      <c r="B1323" s="354">
        <v>8.4</v>
      </c>
      <c r="C1323" s="355">
        <v>11</v>
      </c>
      <c r="D1323" s="355">
        <v>5</v>
      </c>
      <c r="E1323" s="355">
        <v>13</v>
      </c>
      <c r="F1323" s="355">
        <v>8</v>
      </c>
      <c r="G1323" s="355">
        <v>5</v>
      </c>
      <c r="H1323" s="355"/>
      <c r="I1323" s="354">
        <v>8.4</v>
      </c>
      <c r="J1323" s="352">
        <v>0</v>
      </c>
      <c r="K1323" s="348">
        <f t="shared" si="20"/>
        <v>3</v>
      </c>
    </row>
    <row r="1324" spans="1:11" x14ac:dyDescent="0.25">
      <c r="A1324" s="353">
        <v>25056</v>
      </c>
      <c r="B1324" s="354">
        <v>31.8</v>
      </c>
      <c r="C1324" s="355">
        <v>29</v>
      </c>
      <c r="D1324" s="355">
        <v>29</v>
      </c>
      <c r="E1324" s="355">
        <v>40</v>
      </c>
      <c r="F1324" s="355">
        <v>32</v>
      </c>
      <c r="G1324" s="355">
        <v>29</v>
      </c>
      <c r="H1324" s="355"/>
      <c r="I1324" s="354">
        <v>31.8</v>
      </c>
      <c r="J1324" s="352">
        <v>0</v>
      </c>
      <c r="K1324" s="348">
        <f t="shared" si="20"/>
        <v>0</v>
      </c>
    </row>
    <row r="1325" spans="1:11" x14ac:dyDescent="0.25">
      <c r="A1325" s="353">
        <v>25057</v>
      </c>
      <c r="B1325" s="354">
        <v>8.6</v>
      </c>
      <c r="C1325" s="355">
        <v>13</v>
      </c>
      <c r="D1325" s="355">
        <v>8</v>
      </c>
      <c r="E1325" s="355">
        <v>8</v>
      </c>
      <c r="F1325" s="355">
        <v>8</v>
      </c>
      <c r="G1325" s="355">
        <v>6</v>
      </c>
      <c r="H1325" s="355"/>
      <c r="I1325" s="354">
        <v>8.6</v>
      </c>
      <c r="J1325" s="352">
        <v>0</v>
      </c>
      <c r="K1325" s="348">
        <f t="shared" si="20"/>
        <v>4</v>
      </c>
    </row>
    <row r="1326" spans="1:11" x14ac:dyDescent="0.25">
      <c r="A1326" s="353">
        <v>25058</v>
      </c>
      <c r="B1326" s="354">
        <v>10.199999999999999</v>
      </c>
      <c r="C1326" s="355">
        <v>13</v>
      </c>
      <c r="D1326" s="355">
        <v>8</v>
      </c>
      <c r="E1326" s="355">
        <v>8</v>
      </c>
      <c r="F1326" s="355">
        <v>11</v>
      </c>
      <c r="G1326" s="355">
        <v>11</v>
      </c>
      <c r="H1326" s="355"/>
      <c r="I1326" s="354">
        <v>10.199999999999999</v>
      </c>
      <c r="J1326" s="352">
        <v>0</v>
      </c>
      <c r="K1326" s="348">
        <f t="shared" si="20"/>
        <v>2</v>
      </c>
    </row>
    <row r="1327" spans="1:11" x14ac:dyDescent="0.25">
      <c r="A1327" s="353">
        <v>25059</v>
      </c>
      <c r="B1327" s="354">
        <v>0</v>
      </c>
      <c r="C1327" s="355">
        <v>0</v>
      </c>
      <c r="D1327" s="355">
        <v>0</v>
      </c>
      <c r="E1327" s="355">
        <v>0</v>
      </c>
      <c r="F1327" s="355">
        <v>0</v>
      </c>
      <c r="G1327" s="355">
        <v>0</v>
      </c>
      <c r="H1327" s="355"/>
      <c r="I1327" s="354">
        <v>0</v>
      </c>
      <c r="J1327" s="352">
        <v>0</v>
      </c>
      <c r="K1327" s="348">
        <f t="shared" si="20"/>
        <v>5</v>
      </c>
    </row>
    <row r="1328" spans="1:11" x14ac:dyDescent="0.25">
      <c r="A1328" s="353">
        <v>25060</v>
      </c>
      <c r="B1328" s="354">
        <v>16.399999999999999</v>
      </c>
      <c r="C1328" s="355">
        <v>16</v>
      </c>
      <c r="D1328" s="355">
        <v>18</v>
      </c>
      <c r="E1328" s="355">
        <v>16</v>
      </c>
      <c r="F1328" s="355">
        <v>16</v>
      </c>
      <c r="G1328" s="355">
        <v>16</v>
      </c>
      <c r="H1328" s="355"/>
      <c r="I1328" s="354">
        <v>16.399999999999999</v>
      </c>
      <c r="J1328" s="352">
        <v>0</v>
      </c>
      <c r="K1328" s="348">
        <f t="shared" si="20"/>
        <v>0</v>
      </c>
    </row>
    <row r="1329" spans="1:11" x14ac:dyDescent="0.25">
      <c r="A1329" s="353">
        <v>25061</v>
      </c>
      <c r="B1329" s="354">
        <v>15.8</v>
      </c>
      <c r="C1329" s="355">
        <v>10</v>
      </c>
      <c r="D1329" s="355">
        <v>16</v>
      </c>
      <c r="E1329" s="355">
        <v>11</v>
      </c>
      <c r="F1329" s="355">
        <v>26</v>
      </c>
      <c r="G1329" s="355">
        <v>16</v>
      </c>
      <c r="H1329" s="355"/>
      <c r="I1329" s="354">
        <v>15.8</v>
      </c>
      <c r="J1329" s="352">
        <v>0</v>
      </c>
      <c r="K1329" s="348">
        <f t="shared" si="20"/>
        <v>0</v>
      </c>
    </row>
    <row r="1330" spans="1:11" x14ac:dyDescent="0.25">
      <c r="A1330" s="353">
        <v>25062</v>
      </c>
      <c r="B1330" s="354">
        <v>7</v>
      </c>
      <c r="C1330" s="355">
        <v>10</v>
      </c>
      <c r="D1330" s="355">
        <v>6</v>
      </c>
      <c r="E1330" s="355">
        <v>0</v>
      </c>
      <c r="F1330" s="355">
        <v>0</v>
      </c>
      <c r="G1330" s="355">
        <v>19</v>
      </c>
      <c r="H1330" s="355"/>
      <c r="I1330" s="354">
        <v>7</v>
      </c>
      <c r="J1330" s="352">
        <v>0</v>
      </c>
      <c r="K1330" s="348">
        <f t="shared" si="20"/>
        <v>3</v>
      </c>
    </row>
    <row r="1331" spans="1:11" x14ac:dyDescent="0.25">
      <c r="A1331" s="353">
        <v>25063</v>
      </c>
      <c r="B1331" s="354">
        <v>17.399999999999999</v>
      </c>
      <c r="C1331" s="355">
        <v>16</v>
      </c>
      <c r="D1331" s="355">
        <v>13</v>
      </c>
      <c r="E1331" s="355">
        <v>23</v>
      </c>
      <c r="F1331" s="355">
        <v>19</v>
      </c>
      <c r="G1331" s="355">
        <v>16</v>
      </c>
      <c r="H1331" s="355"/>
      <c r="I1331" s="354">
        <v>17.399999999999999</v>
      </c>
      <c r="J1331" s="352">
        <v>0</v>
      </c>
      <c r="K1331" s="348">
        <f t="shared" si="20"/>
        <v>0</v>
      </c>
    </row>
    <row r="1332" spans="1:11" x14ac:dyDescent="0.25">
      <c r="A1332" s="353">
        <v>25064</v>
      </c>
      <c r="B1332" s="354">
        <v>2.4</v>
      </c>
      <c r="C1332" s="355">
        <v>6</v>
      </c>
      <c r="D1332" s="355">
        <v>3</v>
      </c>
      <c r="E1332" s="355">
        <v>0</v>
      </c>
      <c r="F1332" s="355">
        <v>3</v>
      </c>
      <c r="G1332" s="355">
        <v>0</v>
      </c>
      <c r="H1332" s="355"/>
      <c r="I1332" s="354">
        <v>2.4</v>
      </c>
      <c r="J1332" s="352">
        <v>0</v>
      </c>
      <c r="K1332" s="348">
        <f t="shared" si="20"/>
        <v>5</v>
      </c>
    </row>
    <row r="1333" spans="1:11" x14ac:dyDescent="0.25">
      <c r="A1333" s="353">
        <v>25065</v>
      </c>
      <c r="B1333" s="354">
        <v>21.8</v>
      </c>
      <c r="C1333" s="355">
        <v>26</v>
      </c>
      <c r="D1333" s="355">
        <v>19</v>
      </c>
      <c r="E1333" s="355">
        <v>26</v>
      </c>
      <c r="F1333" s="355">
        <v>19</v>
      </c>
      <c r="G1333" s="355">
        <v>19</v>
      </c>
      <c r="H1333" s="355"/>
      <c r="I1333" s="354">
        <v>21.8</v>
      </c>
      <c r="J1333" s="352">
        <v>0</v>
      </c>
      <c r="K1333" s="348">
        <f t="shared" si="20"/>
        <v>0</v>
      </c>
    </row>
    <row r="1334" spans="1:11" x14ac:dyDescent="0.25">
      <c r="A1334" s="353">
        <v>25066</v>
      </c>
      <c r="B1334" s="354">
        <v>7.6</v>
      </c>
      <c r="C1334" s="355">
        <v>5</v>
      </c>
      <c r="D1334" s="355">
        <v>3</v>
      </c>
      <c r="E1334" s="355">
        <v>14</v>
      </c>
      <c r="F1334" s="355">
        <v>8</v>
      </c>
      <c r="G1334" s="355">
        <v>8</v>
      </c>
      <c r="H1334" s="355"/>
      <c r="I1334" s="354">
        <v>7.6</v>
      </c>
      <c r="J1334" s="352">
        <v>0</v>
      </c>
      <c r="K1334" s="348">
        <f t="shared" si="20"/>
        <v>4</v>
      </c>
    </row>
    <row r="1335" spans="1:11" x14ac:dyDescent="0.25">
      <c r="A1335" s="353">
        <v>25067</v>
      </c>
      <c r="B1335" s="354">
        <v>9</v>
      </c>
      <c r="C1335" s="355">
        <v>8</v>
      </c>
      <c r="D1335" s="355">
        <v>10</v>
      </c>
      <c r="E1335" s="355">
        <v>11</v>
      </c>
      <c r="F1335" s="355">
        <v>8</v>
      </c>
      <c r="G1335" s="355">
        <v>8</v>
      </c>
      <c r="H1335" s="355"/>
      <c r="I1335" s="354">
        <v>9</v>
      </c>
      <c r="J1335" s="352">
        <v>0</v>
      </c>
      <c r="K1335" s="348">
        <f t="shared" si="20"/>
        <v>3</v>
      </c>
    </row>
    <row r="1336" spans="1:11" x14ac:dyDescent="0.25">
      <c r="A1336" s="353">
        <v>25068</v>
      </c>
      <c r="B1336" s="354">
        <v>19</v>
      </c>
      <c r="C1336" s="355">
        <v>13</v>
      </c>
      <c r="D1336" s="355">
        <v>26</v>
      </c>
      <c r="E1336" s="355">
        <v>29</v>
      </c>
      <c r="F1336" s="355">
        <v>16</v>
      </c>
      <c r="G1336" s="355">
        <v>11</v>
      </c>
      <c r="H1336" s="355"/>
      <c r="I1336" s="354">
        <v>19</v>
      </c>
      <c r="J1336" s="352">
        <v>0</v>
      </c>
      <c r="K1336" s="348">
        <f t="shared" si="20"/>
        <v>0</v>
      </c>
    </row>
    <row r="1337" spans="1:11" x14ac:dyDescent="0.25">
      <c r="A1337" s="353">
        <v>25069</v>
      </c>
      <c r="B1337" s="354">
        <v>27</v>
      </c>
      <c r="C1337" s="355">
        <v>26</v>
      </c>
      <c r="D1337" s="355">
        <v>29</v>
      </c>
      <c r="E1337" s="355">
        <v>27</v>
      </c>
      <c r="F1337" s="355">
        <v>29</v>
      </c>
      <c r="G1337" s="355">
        <v>24</v>
      </c>
      <c r="H1337" s="355"/>
      <c r="I1337" s="354">
        <v>27</v>
      </c>
      <c r="J1337" s="352">
        <v>0</v>
      </c>
      <c r="K1337" s="348">
        <f t="shared" si="20"/>
        <v>0</v>
      </c>
    </row>
    <row r="1338" spans="1:11" x14ac:dyDescent="0.25">
      <c r="A1338" s="353">
        <v>25070</v>
      </c>
      <c r="B1338" s="354">
        <v>8</v>
      </c>
      <c r="C1338" s="355">
        <v>6</v>
      </c>
      <c r="D1338" s="355">
        <v>6</v>
      </c>
      <c r="E1338" s="355">
        <v>10</v>
      </c>
      <c r="F1338" s="355">
        <v>5</v>
      </c>
      <c r="G1338" s="355">
        <v>13</v>
      </c>
      <c r="H1338" s="355"/>
      <c r="I1338" s="354">
        <v>8</v>
      </c>
      <c r="J1338" s="352">
        <v>0</v>
      </c>
      <c r="K1338" s="348">
        <f t="shared" si="20"/>
        <v>3</v>
      </c>
    </row>
    <row r="1339" spans="1:11" x14ac:dyDescent="0.25">
      <c r="A1339" s="353">
        <v>25071</v>
      </c>
      <c r="B1339" s="354">
        <v>3.8</v>
      </c>
      <c r="C1339" s="355">
        <v>0</v>
      </c>
      <c r="D1339" s="355">
        <v>6</v>
      </c>
      <c r="E1339" s="355">
        <v>5</v>
      </c>
      <c r="F1339" s="355">
        <v>5</v>
      </c>
      <c r="G1339" s="355">
        <v>3</v>
      </c>
      <c r="H1339" s="355"/>
      <c r="I1339" s="354">
        <v>3.8</v>
      </c>
      <c r="J1339" s="352">
        <v>0</v>
      </c>
      <c r="K1339" s="348">
        <f t="shared" si="20"/>
        <v>5</v>
      </c>
    </row>
    <row r="1340" spans="1:11" x14ac:dyDescent="0.25">
      <c r="A1340" s="353">
        <v>25072</v>
      </c>
      <c r="B1340" s="354">
        <v>7.4</v>
      </c>
      <c r="C1340" s="355">
        <v>10</v>
      </c>
      <c r="D1340" s="355">
        <v>6</v>
      </c>
      <c r="E1340" s="355">
        <v>5</v>
      </c>
      <c r="F1340" s="355">
        <v>6</v>
      </c>
      <c r="G1340" s="355">
        <v>10</v>
      </c>
      <c r="H1340" s="355"/>
      <c r="I1340" s="354">
        <v>7.4</v>
      </c>
      <c r="J1340" s="352">
        <v>0</v>
      </c>
      <c r="K1340" s="348">
        <f t="shared" si="20"/>
        <v>3</v>
      </c>
    </row>
    <row r="1341" spans="1:11" x14ac:dyDescent="0.25">
      <c r="A1341" s="353">
        <v>25073</v>
      </c>
      <c r="B1341" s="354">
        <v>9.1999999999999993</v>
      </c>
      <c r="C1341" s="355">
        <v>16</v>
      </c>
      <c r="D1341" s="355">
        <v>6</v>
      </c>
      <c r="E1341" s="355">
        <v>6</v>
      </c>
      <c r="F1341" s="355">
        <v>8</v>
      </c>
      <c r="G1341" s="355">
        <v>10</v>
      </c>
      <c r="H1341" s="355"/>
      <c r="I1341" s="354">
        <v>9.1999999999999993</v>
      </c>
      <c r="J1341" s="352">
        <v>0</v>
      </c>
      <c r="K1341" s="348">
        <f t="shared" si="20"/>
        <v>3</v>
      </c>
    </row>
    <row r="1342" spans="1:11" x14ac:dyDescent="0.25">
      <c r="A1342" s="353">
        <v>25074</v>
      </c>
      <c r="B1342" s="354">
        <v>11</v>
      </c>
      <c r="C1342" s="355">
        <v>0</v>
      </c>
      <c r="D1342" s="355">
        <v>13</v>
      </c>
      <c r="E1342" s="355">
        <v>13</v>
      </c>
      <c r="F1342" s="355">
        <v>16</v>
      </c>
      <c r="G1342" s="355">
        <v>13</v>
      </c>
      <c r="H1342" s="355"/>
      <c r="I1342" s="354">
        <v>11</v>
      </c>
      <c r="J1342" s="352">
        <v>0</v>
      </c>
      <c r="K1342" s="348">
        <f t="shared" si="20"/>
        <v>1</v>
      </c>
    </row>
    <row r="1343" spans="1:11" x14ac:dyDescent="0.25">
      <c r="A1343" s="353">
        <v>25075</v>
      </c>
      <c r="B1343" s="354">
        <v>6.6</v>
      </c>
      <c r="C1343" s="355">
        <v>0</v>
      </c>
      <c r="D1343" s="355">
        <v>6</v>
      </c>
      <c r="E1343" s="355">
        <v>6</v>
      </c>
      <c r="F1343" s="355">
        <v>8</v>
      </c>
      <c r="G1343" s="355">
        <v>13</v>
      </c>
      <c r="H1343" s="355"/>
      <c r="I1343" s="354">
        <v>6.6</v>
      </c>
      <c r="J1343" s="352">
        <v>0</v>
      </c>
      <c r="K1343" s="348">
        <f t="shared" si="20"/>
        <v>4</v>
      </c>
    </row>
    <row r="1344" spans="1:11" x14ac:dyDescent="0.25">
      <c r="A1344" s="353">
        <v>25076</v>
      </c>
      <c r="B1344" s="354">
        <v>19.399999999999999</v>
      </c>
      <c r="C1344" s="355">
        <v>16</v>
      </c>
      <c r="D1344" s="355">
        <v>23</v>
      </c>
      <c r="E1344" s="355">
        <v>16</v>
      </c>
      <c r="F1344" s="355">
        <v>23</v>
      </c>
      <c r="G1344" s="355">
        <v>19</v>
      </c>
      <c r="H1344" s="355"/>
      <c r="I1344" s="354">
        <v>19.399999999999999</v>
      </c>
      <c r="J1344" s="352">
        <v>0</v>
      </c>
      <c r="K1344" s="348">
        <f t="shared" si="20"/>
        <v>0</v>
      </c>
    </row>
    <row r="1345" spans="1:11" x14ac:dyDescent="0.25">
      <c r="A1345" s="353">
        <v>25077</v>
      </c>
      <c r="B1345" s="354">
        <v>0.6</v>
      </c>
      <c r="C1345" s="355">
        <v>3</v>
      </c>
      <c r="D1345" s="355">
        <v>0</v>
      </c>
      <c r="E1345" s="355">
        <v>0</v>
      </c>
      <c r="F1345" s="355">
        <v>0</v>
      </c>
      <c r="G1345" s="355">
        <v>0</v>
      </c>
      <c r="H1345" s="355"/>
      <c r="I1345" s="354">
        <v>0.6</v>
      </c>
      <c r="J1345" s="352">
        <v>0</v>
      </c>
      <c r="K1345" s="348">
        <f t="shared" si="20"/>
        <v>5</v>
      </c>
    </row>
    <row r="1346" spans="1:11" x14ac:dyDescent="0.25">
      <c r="A1346" s="353">
        <v>25078</v>
      </c>
      <c r="B1346" s="354">
        <v>13.6</v>
      </c>
      <c r="C1346" s="355">
        <v>16</v>
      </c>
      <c r="D1346" s="355">
        <v>13</v>
      </c>
      <c r="E1346" s="355">
        <v>10</v>
      </c>
      <c r="F1346" s="355">
        <v>16</v>
      </c>
      <c r="G1346" s="355">
        <v>13</v>
      </c>
      <c r="H1346" s="355"/>
      <c r="I1346" s="354">
        <v>13.6</v>
      </c>
      <c r="J1346" s="352">
        <v>0</v>
      </c>
      <c r="K1346" s="348">
        <f t="shared" si="20"/>
        <v>0</v>
      </c>
    </row>
    <row r="1347" spans="1:11" x14ac:dyDescent="0.25">
      <c r="A1347" s="353">
        <v>25079</v>
      </c>
      <c r="B1347" s="354">
        <v>1.2</v>
      </c>
      <c r="C1347" s="355">
        <v>0</v>
      </c>
      <c r="D1347" s="355">
        <v>0</v>
      </c>
      <c r="E1347" s="355">
        <v>0</v>
      </c>
      <c r="F1347" s="355">
        <v>0</v>
      </c>
      <c r="G1347" s="355">
        <v>6</v>
      </c>
      <c r="H1347" s="355"/>
      <c r="I1347" s="354">
        <v>1.2</v>
      </c>
      <c r="J1347" s="352">
        <v>0</v>
      </c>
      <c r="K1347" s="348">
        <f t="shared" ref="K1347:K1410" si="21">COUNTIF(C1347:G1347,"&lt;="&amp;IRR_MAXWIND)</f>
        <v>5</v>
      </c>
    </row>
    <row r="1348" spans="1:11" x14ac:dyDescent="0.25">
      <c r="A1348" s="353">
        <v>25080</v>
      </c>
      <c r="B1348" s="354">
        <v>21.6</v>
      </c>
      <c r="C1348" s="355">
        <v>19</v>
      </c>
      <c r="D1348" s="355">
        <v>16</v>
      </c>
      <c r="E1348" s="355">
        <v>24</v>
      </c>
      <c r="F1348" s="355">
        <v>23</v>
      </c>
      <c r="G1348" s="355">
        <v>26</v>
      </c>
      <c r="H1348" s="355"/>
      <c r="I1348" s="354">
        <v>21.6</v>
      </c>
      <c r="J1348" s="352">
        <v>0</v>
      </c>
      <c r="K1348" s="348">
        <f t="shared" si="21"/>
        <v>0</v>
      </c>
    </row>
    <row r="1349" spans="1:11" x14ac:dyDescent="0.25">
      <c r="A1349" s="353">
        <v>25081</v>
      </c>
      <c r="B1349" s="354">
        <v>5.2</v>
      </c>
      <c r="C1349" s="355">
        <v>0</v>
      </c>
      <c r="D1349" s="355">
        <v>5</v>
      </c>
      <c r="E1349" s="355">
        <v>10</v>
      </c>
      <c r="F1349" s="355">
        <v>6</v>
      </c>
      <c r="G1349" s="355">
        <v>5</v>
      </c>
      <c r="H1349" s="355"/>
      <c r="I1349" s="354">
        <v>5.2</v>
      </c>
      <c r="J1349" s="352">
        <v>0</v>
      </c>
      <c r="K1349" s="348">
        <f t="shared" si="21"/>
        <v>4</v>
      </c>
    </row>
    <row r="1350" spans="1:11" x14ac:dyDescent="0.25">
      <c r="A1350" s="353">
        <v>25082</v>
      </c>
      <c r="B1350" s="354">
        <v>16.399999999999999</v>
      </c>
      <c r="C1350" s="355">
        <v>21</v>
      </c>
      <c r="D1350" s="355">
        <v>16</v>
      </c>
      <c r="E1350" s="355">
        <v>13</v>
      </c>
      <c r="F1350" s="355">
        <v>14</v>
      </c>
      <c r="G1350" s="355">
        <v>18</v>
      </c>
      <c r="H1350" s="355"/>
      <c r="I1350" s="354">
        <v>16.399999999999999</v>
      </c>
      <c r="J1350" s="352">
        <v>0</v>
      </c>
      <c r="K1350" s="348">
        <f t="shared" si="21"/>
        <v>0</v>
      </c>
    </row>
    <row r="1351" spans="1:11" x14ac:dyDescent="0.25">
      <c r="A1351" s="353">
        <v>25083</v>
      </c>
      <c r="B1351" s="354">
        <v>12.4</v>
      </c>
      <c r="C1351" s="355">
        <v>16</v>
      </c>
      <c r="D1351" s="355">
        <v>11</v>
      </c>
      <c r="E1351" s="355">
        <v>11</v>
      </c>
      <c r="F1351" s="355">
        <v>10</v>
      </c>
      <c r="G1351" s="355">
        <v>14</v>
      </c>
      <c r="H1351" s="355"/>
      <c r="I1351" s="354">
        <v>12.4</v>
      </c>
      <c r="J1351" s="352">
        <v>0</v>
      </c>
      <c r="K1351" s="348">
        <f t="shared" si="21"/>
        <v>0</v>
      </c>
    </row>
    <row r="1352" spans="1:11" x14ac:dyDescent="0.25">
      <c r="A1352" s="353">
        <v>25084</v>
      </c>
      <c r="B1352" s="354">
        <v>3.8</v>
      </c>
      <c r="C1352" s="355">
        <v>8</v>
      </c>
      <c r="D1352" s="355">
        <v>0</v>
      </c>
      <c r="E1352" s="355">
        <v>5</v>
      </c>
      <c r="F1352" s="355">
        <v>0</v>
      </c>
      <c r="G1352" s="355">
        <v>6</v>
      </c>
      <c r="H1352" s="355"/>
      <c r="I1352" s="354">
        <v>3.8</v>
      </c>
      <c r="J1352" s="352">
        <v>0</v>
      </c>
      <c r="K1352" s="348">
        <f t="shared" si="21"/>
        <v>5</v>
      </c>
    </row>
    <row r="1353" spans="1:11" x14ac:dyDescent="0.25">
      <c r="A1353" s="353">
        <v>25085</v>
      </c>
      <c r="B1353" s="354">
        <v>15.2</v>
      </c>
      <c r="C1353" s="355">
        <v>16</v>
      </c>
      <c r="D1353" s="355">
        <v>18</v>
      </c>
      <c r="E1353" s="355">
        <v>19</v>
      </c>
      <c r="F1353" s="355">
        <v>5</v>
      </c>
      <c r="G1353" s="355">
        <v>18</v>
      </c>
      <c r="H1353" s="355"/>
      <c r="I1353" s="354">
        <v>15.2</v>
      </c>
      <c r="J1353" s="352">
        <v>0</v>
      </c>
      <c r="K1353" s="348">
        <f t="shared" si="21"/>
        <v>1</v>
      </c>
    </row>
    <row r="1354" spans="1:11" x14ac:dyDescent="0.25">
      <c r="A1354" s="353">
        <v>25086</v>
      </c>
      <c r="B1354" s="354">
        <v>5.6</v>
      </c>
      <c r="C1354" s="355">
        <v>13</v>
      </c>
      <c r="D1354" s="355">
        <v>0</v>
      </c>
      <c r="E1354" s="355">
        <v>5</v>
      </c>
      <c r="F1354" s="355">
        <v>5</v>
      </c>
      <c r="G1354" s="355">
        <v>5</v>
      </c>
      <c r="H1354" s="355"/>
      <c r="I1354" s="354">
        <v>5.6</v>
      </c>
      <c r="J1354" s="352">
        <v>0</v>
      </c>
      <c r="K1354" s="348">
        <f t="shared" si="21"/>
        <v>4</v>
      </c>
    </row>
    <row r="1355" spans="1:11" x14ac:dyDescent="0.25">
      <c r="A1355" s="353">
        <v>25087</v>
      </c>
      <c r="B1355" s="354">
        <v>11.2</v>
      </c>
      <c r="C1355" s="355">
        <v>6</v>
      </c>
      <c r="D1355" s="355">
        <v>13</v>
      </c>
      <c r="E1355" s="355">
        <v>0</v>
      </c>
      <c r="F1355" s="355">
        <v>16</v>
      </c>
      <c r="G1355" s="355">
        <v>21</v>
      </c>
      <c r="H1355" s="355"/>
      <c r="I1355" s="354">
        <v>11.2</v>
      </c>
      <c r="J1355" s="352">
        <v>0</v>
      </c>
      <c r="K1355" s="348">
        <f t="shared" si="21"/>
        <v>2</v>
      </c>
    </row>
    <row r="1356" spans="1:11" x14ac:dyDescent="0.25">
      <c r="A1356" s="353">
        <v>25088</v>
      </c>
      <c r="B1356" s="354">
        <v>31</v>
      </c>
      <c r="C1356" s="355">
        <v>8</v>
      </c>
      <c r="D1356" s="355">
        <v>32</v>
      </c>
      <c r="E1356" s="355">
        <v>48</v>
      </c>
      <c r="F1356" s="355">
        <v>35</v>
      </c>
      <c r="G1356" s="355">
        <v>32</v>
      </c>
      <c r="H1356" s="355"/>
      <c r="I1356" s="354">
        <v>31</v>
      </c>
      <c r="J1356" s="352">
        <v>0</v>
      </c>
      <c r="K1356" s="348">
        <f t="shared" si="21"/>
        <v>1</v>
      </c>
    </row>
    <row r="1357" spans="1:11" x14ac:dyDescent="0.25">
      <c r="A1357" s="353">
        <v>25089</v>
      </c>
      <c r="B1357" s="354">
        <v>0.6</v>
      </c>
      <c r="C1357" s="355">
        <v>0</v>
      </c>
      <c r="D1357" s="355">
        <v>0</v>
      </c>
      <c r="E1357" s="355">
        <v>3</v>
      </c>
      <c r="F1357" s="355">
        <v>0</v>
      </c>
      <c r="G1357" s="355">
        <v>0</v>
      </c>
      <c r="H1357" s="355"/>
      <c r="I1357" s="354">
        <v>0.6</v>
      </c>
      <c r="J1357" s="352">
        <v>0</v>
      </c>
      <c r="K1357" s="348">
        <f t="shared" si="21"/>
        <v>5</v>
      </c>
    </row>
    <row r="1358" spans="1:11" x14ac:dyDescent="0.25">
      <c r="A1358" s="353">
        <v>25090</v>
      </c>
      <c r="B1358" s="354">
        <v>15.2</v>
      </c>
      <c r="C1358" s="355">
        <v>13</v>
      </c>
      <c r="D1358" s="355">
        <v>18</v>
      </c>
      <c r="E1358" s="355">
        <v>16</v>
      </c>
      <c r="F1358" s="355">
        <v>16</v>
      </c>
      <c r="G1358" s="355">
        <v>13</v>
      </c>
      <c r="H1358" s="355"/>
      <c r="I1358" s="354">
        <v>15.2</v>
      </c>
      <c r="J1358" s="352">
        <v>0</v>
      </c>
      <c r="K1358" s="348">
        <f t="shared" si="21"/>
        <v>0</v>
      </c>
    </row>
    <row r="1359" spans="1:11" x14ac:dyDescent="0.25">
      <c r="A1359" s="353">
        <v>25091</v>
      </c>
      <c r="B1359" s="354">
        <v>9.6</v>
      </c>
      <c r="C1359" s="355">
        <v>6</v>
      </c>
      <c r="D1359" s="355">
        <v>3</v>
      </c>
      <c r="E1359" s="355">
        <v>10</v>
      </c>
      <c r="F1359" s="355">
        <v>16</v>
      </c>
      <c r="G1359" s="355">
        <v>13</v>
      </c>
      <c r="H1359" s="355"/>
      <c r="I1359" s="354">
        <v>9.6</v>
      </c>
      <c r="J1359" s="352">
        <v>0</v>
      </c>
      <c r="K1359" s="348">
        <f t="shared" si="21"/>
        <v>2</v>
      </c>
    </row>
    <row r="1360" spans="1:11" x14ac:dyDescent="0.25">
      <c r="A1360" s="353">
        <v>25092</v>
      </c>
      <c r="B1360" s="354">
        <v>12.2</v>
      </c>
      <c r="C1360" s="355">
        <v>10</v>
      </c>
      <c r="D1360" s="355">
        <v>5</v>
      </c>
      <c r="E1360" s="355">
        <v>16</v>
      </c>
      <c r="F1360" s="355">
        <v>19</v>
      </c>
      <c r="G1360" s="355">
        <v>11</v>
      </c>
      <c r="H1360" s="355"/>
      <c r="I1360" s="354">
        <v>12.2</v>
      </c>
      <c r="J1360" s="352">
        <v>0</v>
      </c>
      <c r="K1360" s="348">
        <f t="shared" si="21"/>
        <v>1</v>
      </c>
    </row>
    <row r="1361" spans="1:11" x14ac:dyDescent="0.25">
      <c r="A1361" s="353">
        <v>25093</v>
      </c>
      <c r="B1361" s="354">
        <v>10</v>
      </c>
      <c r="C1361" s="355">
        <v>10</v>
      </c>
      <c r="D1361" s="355">
        <v>8</v>
      </c>
      <c r="E1361" s="355">
        <v>6</v>
      </c>
      <c r="F1361" s="355">
        <v>10</v>
      </c>
      <c r="G1361" s="355">
        <v>16</v>
      </c>
      <c r="H1361" s="355"/>
      <c r="I1361" s="354">
        <v>10</v>
      </c>
      <c r="J1361" s="352">
        <v>0</v>
      </c>
      <c r="K1361" s="348">
        <f t="shared" si="21"/>
        <v>2</v>
      </c>
    </row>
    <row r="1362" spans="1:11" x14ac:dyDescent="0.25">
      <c r="A1362" s="353">
        <v>25094</v>
      </c>
      <c r="B1362" s="354">
        <v>4.8</v>
      </c>
      <c r="C1362" s="355">
        <v>10</v>
      </c>
      <c r="D1362" s="355">
        <v>3</v>
      </c>
      <c r="E1362" s="355">
        <v>6</v>
      </c>
      <c r="F1362" s="355">
        <v>5</v>
      </c>
      <c r="G1362" s="355">
        <v>0</v>
      </c>
      <c r="H1362" s="355"/>
      <c r="I1362" s="354">
        <v>4.8</v>
      </c>
      <c r="J1362" s="352">
        <v>0</v>
      </c>
      <c r="K1362" s="348">
        <f t="shared" si="21"/>
        <v>4</v>
      </c>
    </row>
    <row r="1363" spans="1:11" x14ac:dyDescent="0.25">
      <c r="A1363" s="353">
        <v>25095</v>
      </c>
      <c r="B1363" s="354">
        <v>14</v>
      </c>
      <c r="C1363" s="355">
        <v>21</v>
      </c>
      <c r="D1363" s="355">
        <v>10</v>
      </c>
      <c r="E1363" s="355">
        <v>16</v>
      </c>
      <c r="F1363" s="355">
        <v>10</v>
      </c>
      <c r="G1363" s="355">
        <v>13</v>
      </c>
      <c r="H1363" s="355"/>
      <c r="I1363" s="354">
        <v>14</v>
      </c>
      <c r="J1363" s="352">
        <v>0</v>
      </c>
      <c r="K1363" s="348">
        <f t="shared" si="21"/>
        <v>0</v>
      </c>
    </row>
    <row r="1364" spans="1:11" x14ac:dyDescent="0.25">
      <c r="A1364" s="353">
        <v>25096</v>
      </c>
      <c r="B1364" s="354">
        <v>25.6</v>
      </c>
      <c r="C1364" s="355">
        <v>35</v>
      </c>
      <c r="D1364" s="355">
        <v>35</v>
      </c>
      <c r="E1364" s="355">
        <v>10</v>
      </c>
      <c r="F1364" s="355">
        <v>24</v>
      </c>
      <c r="G1364" s="355">
        <v>24</v>
      </c>
      <c r="H1364" s="355"/>
      <c r="I1364" s="354">
        <v>25.6</v>
      </c>
      <c r="J1364" s="352">
        <v>0</v>
      </c>
      <c r="K1364" s="348">
        <f t="shared" si="21"/>
        <v>0</v>
      </c>
    </row>
    <row r="1365" spans="1:11" x14ac:dyDescent="0.25">
      <c r="A1365" s="353">
        <v>25097</v>
      </c>
      <c r="B1365" s="354">
        <v>6.8</v>
      </c>
      <c r="C1365" s="355">
        <v>6</v>
      </c>
      <c r="D1365" s="355">
        <v>13</v>
      </c>
      <c r="E1365" s="355">
        <v>3</v>
      </c>
      <c r="F1365" s="355">
        <v>6</v>
      </c>
      <c r="G1365" s="355">
        <v>6</v>
      </c>
      <c r="H1365" s="355"/>
      <c r="I1365" s="354">
        <v>6.8</v>
      </c>
      <c r="J1365" s="352">
        <v>0</v>
      </c>
      <c r="K1365" s="348">
        <f t="shared" si="21"/>
        <v>4</v>
      </c>
    </row>
    <row r="1366" spans="1:11" x14ac:dyDescent="0.25">
      <c r="A1366" s="353">
        <v>25098</v>
      </c>
      <c r="B1366" s="354">
        <v>7.2</v>
      </c>
      <c r="C1366" s="355">
        <v>8</v>
      </c>
      <c r="D1366" s="355">
        <v>8</v>
      </c>
      <c r="E1366" s="355">
        <v>8</v>
      </c>
      <c r="F1366" s="355">
        <v>6</v>
      </c>
      <c r="G1366" s="355">
        <v>6</v>
      </c>
      <c r="H1366" s="355"/>
      <c r="I1366" s="354">
        <v>7.2</v>
      </c>
      <c r="J1366" s="352">
        <v>0</v>
      </c>
      <c r="K1366" s="348">
        <f t="shared" si="21"/>
        <v>5</v>
      </c>
    </row>
    <row r="1367" spans="1:11" x14ac:dyDescent="0.25">
      <c r="A1367" s="353">
        <v>25099</v>
      </c>
      <c r="B1367" s="354">
        <v>12.2</v>
      </c>
      <c r="C1367" s="355">
        <v>13</v>
      </c>
      <c r="D1367" s="355">
        <v>8</v>
      </c>
      <c r="E1367" s="355">
        <v>11</v>
      </c>
      <c r="F1367" s="355">
        <v>13</v>
      </c>
      <c r="G1367" s="355">
        <v>16</v>
      </c>
      <c r="H1367" s="355"/>
      <c r="I1367" s="354">
        <v>12.2</v>
      </c>
      <c r="J1367" s="352">
        <v>0</v>
      </c>
      <c r="K1367" s="348">
        <f t="shared" si="21"/>
        <v>1</v>
      </c>
    </row>
    <row r="1368" spans="1:11" x14ac:dyDescent="0.25">
      <c r="A1368" s="353">
        <v>25100</v>
      </c>
      <c r="B1368" s="354">
        <v>12.8</v>
      </c>
      <c r="C1368" s="355">
        <v>11</v>
      </c>
      <c r="D1368" s="355">
        <v>13</v>
      </c>
      <c r="E1368" s="355">
        <v>16</v>
      </c>
      <c r="F1368" s="355">
        <v>13</v>
      </c>
      <c r="G1368" s="355">
        <v>11</v>
      </c>
      <c r="H1368" s="355"/>
      <c r="I1368" s="354">
        <v>12.8</v>
      </c>
      <c r="J1368" s="352">
        <v>0</v>
      </c>
      <c r="K1368" s="348">
        <f t="shared" si="21"/>
        <v>0</v>
      </c>
    </row>
    <row r="1369" spans="1:11" x14ac:dyDescent="0.25">
      <c r="A1369" s="353">
        <v>25101</v>
      </c>
      <c r="B1369" s="354">
        <v>34.200000000000003</v>
      </c>
      <c r="C1369" s="355">
        <v>35</v>
      </c>
      <c r="D1369" s="355">
        <v>35</v>
      </c>
      <c r="E1369" s="355">
        <v>37</v>
      </c>
      <c r="F1369" s="355">
        <v>32</v>
      </c>
      <c r="G1369" s="355">
        <v>32</v>
      </c>
      <c r="H1369" s="355"/>
      <c r="I1369" s="354">
        <v>34.200000000000003</v>
      </c>
      <c r="J1369" s="352">
        <v>0</v>
      </c>
      <c r="K1369" s="348">
        <f t="shared" si="21"/>
        <v>0</v>
      </c>
    </row>
    <row r="1370" spans="1:11" x14ac:dyDescent="0.25">
      <c r="A1370" s="353">
        <v>25102</v>
      </c>
      <c r="B1370" s="354">
        <v>39.4</v>
      </c>
      <c r="C1370" s="355">
        <v>35</v>
      </c>
      <c r="D1370" s="355">
        <v>40</v>
      </c>
      <c r="E1370" s="355">
        <v>40</v>
      </c>
      <c r="F1370" s="355">
        <v>35</v>
      </c>
      <c r="G1370" s="355">
        <v>47</v>
      </c>
      <c r="H1370" s="355"/>
      <c r="I1370" s="354">
        <v>39.4</v>
      </c>
      <c r="J1370" s="352">
        <v>0</v>
      </c>
      <c r="K1370" s="348">
        <f t="shared" si="21"/>
        <v>0</v>
      </c>
    </row>
    <row r="1371" spans="1:11" x14ac:dyDescent="0.25">
      <c r="A1371" s="353">
        <v>25103</v>
      </c>
      <c r="B1371" s="354">
        <v>47.2</v>
      </c>
      <c r="C1371" s="355">
        <v>43</v>
      </c>
      <c r="D1371" s="355">
        <v>47</v>
      </c>
      <c r="E1371" s="355">
        <v>47</v>
      </c>
      <c r="F1371" s="355">
        <v>56</v>
      </c>
      <c r="G1371" s="355">
        <v>43</v>
      </c>
      <c r="H1371" s="355"/>
      <c r="I1371" s="354">
        <v>47.2</v>
      </c>
      <c r="J1371" s="352">
        <v>0</v>
      </c>
      <c r="K1371" s="348">
        <f t="shared" si="21"/>
        <v>0</v>
      </c>
    </row>
    <row r="1372" spans="1:11" x14ac:dyDescent="0.25">
      <c r="A1372" s="353">
        <v>25104</v>
      </c>
      <c r="B1372" s="354">
        <v>23.2</v>
      </c>
      <c r="C1372" s="355">
        <v>27</v>
      </c>
      <c r="D1372" s="355">
        <v>16</v>
      </c>
      <c r="E1372" s="355">
        <v>35</v>
      </c>
      <c r="F1372" s="355">
        <v>24</v>
      </c>
      <c r="G1372" s="355">
        <v>14</v>
      </c>
      <c r="H1372" s="355"/>
      <c r="I1372" s="354">
        <v>23.2</v>
      </c>
      <c r="J1372" s="352">
        <v>0</v>
      </c>
      <c r="K1372" s="348">
        <f t="shared" si="21"/>
        <v>0</v>
      </c>
    </row>
    <row r="1373" spans="1:11" x14ac:dyDescent="0.25">
      <c r="A1373" s="353">
        <v>25105</v>
      </c>
      <c r="B1373" s="354">
        <v>1.2</v>
      </c>
      <c r="C1373" s="355">
        <v>0</v>
      </c>
      <c r="D1373" s="355">
        <v>0</v>
      </c>
      <c r="E1373" s="355">
        <v>0</v>
      </c>
      <c r="F1373" s="355">
        <v>0</v>
      </c>
      <c r="G1373" s="355">
        <v>6</v>
      </c>
      <c r="H1373" s="355"/>
      <c r="I1373" s="354">
        <v>1.2</v>
      </c>
      <c r="J1373" s="352">
        <v>0</v>
      </c>
      <c r="K1373" s="348">
        <f t="shared" si="21"/>
        <v>5</v>
      </c>
    </row>
    <row r="1374" spans="1:11" x14ac:dyDescent="0.25">
      <c r="A1374" s="353">
        <v>25106</v>
      </c>
      <c r="B1374" s="354">
        <v>9.6</v>
      </c>
      <c r="C1374" s="355">
        <v>23</v>
      </c>
      <c r="D1374" s="355">
        <v>11</v>
      </c>
      <c r="E1374" s="355">
        <v>0</v>
      </c>
      <c r="F1374" s="355">
        <v>6</v>
      </c>
      <c r="G1374" s="355">
        <v>8</v>
      </c>
      <c r="H1374" s="355"/>
      <c r="I1374" s="354">
        <v>9.6</v>
      </c>
      <c r="J1374" s="352">
        <v>0</v>
      </c>
      <c r="K1374" s="348">
        <f t="shared" si="21"/>
        <v>3</v>
      </c>
    </row>
    <row r="1375" spans="1:11" x14ac:dyDescent="0.25">
      <c r="A1375" s="353">
        <v>25107</v>
      </c>
      <c r="B1375" s="354">
        <v>14.4</v>
      </c>
      <c r="C1375" s="355">
        <v>18</v>
      </c>
      <c r="D1375" s="355">
        <v>16</v>
      </c>
      <c r="E1375" s="355">
        <v>16</v>
      </c>
      <c r="F1375" s="355">
        <v>14</v>
      </c>
      <c r="G1375" s="355">
        <v>8</v>
      </c>
      <c r="H1375" s="355"/>
      <c r="I1375" s="354">
        <v>14.4</v>
      </c>
      <c r="J1375" s="352">
        <v>0</v>
      </c>
      <c r="K1375" s="348">
        <f t="shared" si="21"/>
        <v>1</v>
      </c>
    </row>
    <row r="1376" spans="1:11" x14ac:dyDescent="0.25">
      <c r="A1376" s="353">
        <v>25108</v>
      </c>
      <c r="B1376" s="354">
        <v>16.399999999999999</v>
      </c>
      <c r="C1376" s="355">
        <v>6</v>
      </c>
      <c r="D1376" s="355">
        <v>3</v>
      </c>
      <c r="E1376" s="355">
        <v>27</v>
      </c>
      <c r="F1376" s="355">
        <v>27</v>
      </c>
      <c r="G1376" s="355">
        <v>19</v>
      </c>
      <c r="H1376" s="355"/>
      <c r="I1376" s="354">
        <v>16.399999999999999</v>
      </c>
      <c r="J1376" s="352">
        <v>0</v>
      </c>
      <c r="K1376" s="348">
        <f t="shared" si="21"/>
        <v>2</v>
      </c>
    </row>
    <row r="1377" spans="1:11" x14ac:dyDescent="0.25">
      <c r="A1377" s="353">
        <v>25109</v>
      </c>
      <c r="B1377" s="354">
        <v>2.2000000000000002</v>
      </c>
      <c r="C1377" s="355">
        <v>0</v>
      </c>
      <c r="D1377" s="355">
        <v>6</v>
      </c>
      <c r="E1377" s="355">
        <v>0</v>
      </c>
      <c r="F1377" s="355">
        <v>0</v>
      </c>
      <c r="G1377" s="355">
        <v>5</v>
      </c>
      <c r="H1377" s="355"/>
      <c r="I1377" s="354">
        <v>2.2000000000000002</v>
      </c>
      <c r="J1377" s="352">
        <v>0</v>
      </c>
      <c r="K1377" s="348">
        <f t="shared" si="21"/>
        <v>5</v>
      </c>
    </row>
    <row r="1378" spans="1:11" x14ac:dyDescent="0.25">
      <c r="A1378" s="353">
        <v>25110</v>
      </c>
      <c r="B1378" s="354">
        <v>14.2</v>
      </c>
      <c r="C1378" s="355">
        <v>23</v>
      </c>
      <c r="D1378" s="355">
        <v>21</v>
      </c>
      <c r="E1378" s="355">
        <v>16</v>
      </c>
      <c r="F1378" s="355">
        <v>11</v>
      </c>
      <c r="G1378" s="355">
        <v>0</v>
      </c>
      <c r="H1378" s="355"/>
      <c r="I1378" s="354">
        <v>14.2</v>
      </c>
      <c r="J1378" s="352">
        <v>0</v>
      </c>
      <c r="K1378" s="348">
        <f t="shared" si="21"/>
        <v>1</v>
      </c>
    </row>
    <row r="1379" spans="1:11" x14ac:dyDescent="0.25">
      <c r="A1379" s="353">
        <v>25111</v>
      </c>
      <c r="B1379" s="354">
        <v>24</v>
      </c>
      <c r="C1379" s="355">
        <v>27</v>
      </c>
      <c r="D1379" s="355">
        <v>26</v>
      </c>
      <c r="E1379" s="355">
        <v>27</v>
      </c>
      <c r="F1379" s="355">
        <v>26</v>
      </c>
      <c r="G1379" s="355">
        <v>14</v>
      </c>
      <c r="H1379" s="355"/>
      <c r="I1379" s="354">
        <v>24</v>
      </c>
      <c r="J1379" s="352">
        <v>0</v>
      </c>
      <c r="K1379" s="348">
        <f t="shared" si="21"/>
        <v>0</v>
      </c>
    </row>
    <row r="1380" spans="1:11" x14ac:dyDescent="0.25">
      <c r="A1380" s="353">
        <v>25324</v>
      </c>
      <c r="B1380" s="354">
        <v>3.8</v>
      </c>
      <c r="C1380" s="355">
        <v>11</v>
      </c>
      <c r="D1380" s="355">
        <v>0</v>
      </c>
      <c r="E1380" s="355">
        <v>0</v>
      </c>
      <c r="F1380" s="355">
        <v>0</v>
      </c>
      <c r="G1380" s="355">
        <v>8</v>
      </c>
      <c r="H1380" s="355"/>
      <c r="I1380" s="354">
        <v>3.8</v>
      </c>
      <c r="J1380" s="352">
        <v>0</v>
      </c>
      <c r="K1380" s="348">
        <f t="shared" si="21"/>
        <v>4</v>
      </c>
    </row>
    <row r="1381" spans="1:11" x14ac:dyDescent="0.25">
      <c r="A1381" s="353">
        <v>25325</v>
      </c>
      <c r="B1381" s="354">
        <v>2</v>
      </c>
      <c r="C1381" s="355">
        <v>0</v>
      </c>
      <c r="D1381" s="355">
        <v>0</v>
      </c>
      <c r="E1381" s="355">
        <v>0</v>
      </c>
      <c r="F1381" s="355">
        <v>5</v>
      </c>
      <c r="G1381" s="355">
        <v>5</v>
      </c>
      <c r="H1381" s="355"/>
      <c r="I1381" s="354">
        <v>2</v>
      </c>
      <c r="J1381" s="352">
        <v>0</v>
      </c>
      <c r="K1381" s="348">
        <f t="shared" si="21"/>
        <v>5</v>
      </c>
    </row>
    <row r="1382" spans="1:11" x14ac:dyDescent="0.25">
      <c r="A1382" s="353">
        <v>25326</v>
      </c>
      <c r="B1382" s="354">
        <v>8.1999999999999993</v>
      </c>
      <c r="C1382" s="355">
        <v>6</v>
      </c>
      <c r="D1382" s="355">
        <v>11</v>
      </c>
      <c r="E1382" s="355">
        <v>8</v>
      </c>
      <c r="F1382" s="355">
        <v>8</v>
      </c>
      <c r="G1382" s="355">
        <v>8</v>
      </c>
      <c r="H1382" s="355"/>
      <c r="I1382" s="354">
        <v>8.1999999999999993</v>
      </c>
      <c r="J1382" s="352">
        <v>0</v>
      </c>
      <c r="K1382" s="348">
        <f t="shared" si="21"/>
        <v>4</v>
      </c>
    </row>
    <row r="1383" spans="1:11" x14ac:dyDescent="0.25">
      <c r="A1383" s="353">
        <v>25327</v>
      </c>
      <c r="B1383" s="354">
        <v>7.4</v>
      </c>
      <c r="C1383" s="355">
        <v>8</v>
      </c>
      <c r="D1383" s="355">
        <v>11</v>
      </c>
      <c r="E1383" s="355">
        <v>6</v>
      </c>
      <c r="F1383" s="355">
        <v>6</v>
      </c>
      <c r="G1383" s="355">
        <v>6</v>
      </c>
      <c r="H1383" s="355"/>
      <c r="I1383" s="354">
        <v>7.4</v>
      </c>
      <c r="J1383" s="352">
        <v>0</v>
      </c>
      <c r="K1383" s="348">
        <f t="shared" si="21"/>
        <v>4</v>
      </c>
    </row>
    <row r="1384" spans="1:11" x14ac:dyDescent="0.25">
      <c r="A1384" s="353">
        <v>25328</v>
      </c>
      <c r="B1384" s="354">
        <v>4</v>
      </c>
      <c r="C1384" s="355">
        <v>6</v>
      </c>
      <c r="D1384" s="355">
        <v>0</v>
      </c>
      <c r="E1384" s="355">
        <v>0</v>
      </c>
      <c r="F1384" s="355">
        <v>6</v>
      </c>
      <c r="G1384" s="355">
        <v>8</v>
      </c>
      <c r="H1384" s="355"/>
      <c r="I1384" s="354">
        <v>4</v>
      </c>
      <c r="J1384" s="352">
        <v>0</v>
      </c>
      <c r="K1384" s="348">
        <f t="shared" si="21"/>
        <v>5</v>
      </c>
    </row>
    <row r="1385" spans="1:11" x14ac:dyDescent="0.25">
      <c r="A1385" s="353">
        <v>25329</v>
      </c>
      <c r="B1385" s="354">
        <v>4.5999999999999996</v>
      </c>
      <c r="C1385" s="355">
        <v>6</v>
      </c>
      <c r="D1385" s="355">
        <v>6</v>
      </c>
      <c r="E1385" s="355">
        <v>3</v>
      </c>
      <c r="F1385" s="355">
        <v>8</v>
      </c>
      <c r="G1385" s="355">
        <v>0</v>
      </c>
      <c r="H1385" s="355"/>
      <c r="I1385" s="354">
        <v>4.5999999999999996</v>
      </c>
      <c r="J1385" s="352">
        <v>0</v>
      </c>
      <c r="K1385" s="348">
        <f t="shared" si="21"/>
        <v>5</v>
      </c>
    </row>
    <row r="1386" spans="1:11" x14ac:dyDescent="0.25">
      <c r="A1386" s="353">
        <v>25330</v>
      </c>
      <c r="B1386" s="354">
        <v>6.2</v>
      </c>
      <c r="C1386" s="355">
        <v>14</v>
      </c>
      <c r="D1386" s="355">
        <v>6</v>
      </c>
      <c r="E1386" s="355">
        <v>6</v>
      </c>
      <c r="F1386" s="355">
        <v>5</v>
      </c>
      <c r="G1386" s="355">
        <v>0</v>
      </c>
      <c r="H1386" s="355"/>
      <c r="I1386" s="354">
        <v>6.2</v>
      </c>
      <c r="J1386" s="352">
        <v>0</v>
      </c>
      <c r="K1386" s="348">
        <f t="shared" si="21"/>
        <v>4</v>
      </c>
    </row>
    <row r="1387" spans="1:11" x14ac:dyDescent="0.25">
      <c r="A1387" s="353">
        <v>25331</v>
      </c>
      <c r="B1387" s="354">
        <v>3.8</v>
      </c>
      <c r="C1387" s="355">
        <v>6</v>
      </c>
      <c r="D1387" s="355">
        <v>8</v>
      </c>
      <c r="E1387" s="355">
        <v>5</v>
      </c>
      <c r="F1387" s="355">
        <v>0</v>
      </c>
      <c r="G1387" s="355">
        <v>0</v>
      </c>
      <c r="H1387" s="355"/>
      <c r="I1387" s="354">
        <v>3.8</v>
      </c>
      <c r="J1387" s="352">
        <v>0</v>
      </c>
      <c r="K1387" s="348">
        <f t="shared" si="21"/>
        <v>5</v>
      </c>
    </row>
    <row r="1388" spans="1:11" x14ac:dyDescent="0.25">
      <c r="A1388" s="353">
        <v>25332</v>
      </c>
      <c r="B1388" s="354">
        <v>19.8</v>
      </c>
      <c r="C1388" s="355">
        <v>18</v>
      </c>
      <c r="D1388" s="355">
        <v>16</v>
      </c>
      <c r="E1388" s="355">
        <v>32</v>
      </c>
      <c r="F1388" s="355">
        <v>14</v>
      </c>
      <c r="G1388" s="355">
        <v>19</v>
      </c>
      <c r="H1388" s="355"/>
      <c r="I1388" s="354">
        <v>19.8</v>
      </c>
      <c r="J1388" s="352">
        <v>0</v>
      </c>
      <c r="K1388" s="348">
        <f t="shared" si="21"/>
        <v>0</v>
      </c>
    </row>
    <row r="1389" spans="1:11" x14ac:dyDescent="0.25">
      <c r="A1389" s="353">
        <v>25333</v>
      </c>
      <c r="B1389" s="354">
        <v>6.4</v>
      </c>
      <c r="C1389" s="355">
        <v>8</v>
      </c>
      <c r="D1389" s="355">
        <v>5</v>
      </c>
      <c r="E1389" s="355">
        <v>6</v>
      </c>
      <c r="F1389" s="355">
        <v>5</v>
      </c>
      <c r="G1389" s="355">
        <v>8</v>
      </c>
      <c r="H1389" s="355"/>
      <c r="I1389" s="354">
        <v>6.4</v>
      </c>
      <c r="J1389" s="352">
        <v>0</v>
      </c>
      <c r="K1389" s="348">
        <f t="shared" si="21"/>
        <v>5</v>
      </c>
    </row>
    <row r="1390" spans="1:11" x14ac:dyDescent="0.25">
      <c r="A1390" s="353">
        <v>25334</v>
      </c>
      <c r="B1390" s="354">
        <v>8.8000000000000007</v>
      </c>
      <c r="C1390" s="355">
        <v>11</v>
      </c>
      <c r="D1390" s="355">
        <v>11</v>
      </c>
      <c r="E1390" s="355">
        <v>11</v>
      </c>
      <c r="F1390" s="355">
        <v>11</v>
      </c>
      <c r="G1390" s="355">
        <v>0</v>
      </c>
      <c r="H1390" s="355"/>
      <c r="I1390" s="354">
        <v>8.8000000000000007</v>
      </c>
      <c r="J1390" s="352">
        <v>0</v>
      </c>
      <c r="K1390" s="348">
        <f t="shared" si="21"/>
        <v>1</v>
      </c>
    </row>
    <row r="1391" spans="1:11" x14ac:dyDescent="0.25">
      <c r="A1391" s="353">
        <v>25335</v>
      </c>
      <c r="B1391" s="354">
        <v>9</v>
      </c>
      <c r="C1391" s="355">
        <v>10</v>
      </c>
      <c r="D1391" s="355">
        <v>13</v>
      </c>
      <c r="E1391" s="355">
        <v>11</v>
      </c>
      <c r="F1391" s="355">
        <v>0</v>
      </c>
      <c r="G1391" s="355">
        <v>11</v>
      </c>
      <c r="H1391" s="355"/>
      <c r="I1391" s="354">
        <v>9</v>
      </c>
      <c r="J1391" s="352">
        <v>0</v>
      </c>
      <c r="K1391" s="348">
        <f t="shared" si="21"/>
        <v>1</v>
      </c>
    </row>
    <row r="1392" spans="1:11" x14ac:dyDescent="0.25">
      <c r="A1392" s="353">
        <v>25336</v>
      </c>
      <c r="B1392" s="354">
        <v>6</v>
      </c>
      <c r="C1392" s="355">
        <v>0</v>
      </c>
      <c r="D1392" s="355">
        <v>5</v>
      </c>
      <c r="E1392" s="355">
        <v>6</v>
      </c>
      <c r="F1392" s="355">
        <v>8</v>
      </c>
      <c r="G1392" s="355">
        <v>11</v>
      </c>
      <c r="H1392" s="355"/>
      <c r="I1392" s="354">
        <v>6</v>
      </c>
      <c r="J1392" s="352">
        <v>0</v>
      </c>
      <c r="K1392" s="348">
        <f t="shared" si="21"/>
        <v>4</v>
      </c>
    </row>
    <row r="1393" spans="1:11" x14ac:dyDescent="0.25">
      <c r="A1393" s="353">
        <v>25337</v>
      </c>
      <c r="B1393" s="354">
        <v>22</v>
      </c>
      <c r="C1393" s="355">
        <v>29</v>
      </c>
      <c r="D1393" s="355">
        <v>27</v>
      </c>
      <c r="E1393" s="355">
        <v>23</v>
      </c>
      <c r="F1393" s="355">
        <v>13</v>
      </c>
      <c r="G1393" s="355">
        <v>18</v>
      </c>
      <c r="H1393" s="355"/>
      <c r="I1393" s="354">
        <v>22</v>
      </c>
      <c r="J1393" s="352">
        <v>0</v>
      </c>
      <c r="K1393" s="348">
        <f t="shared" si="21"/>
        <v>0</v>
      </c>
    </row>
    <row r="1394" spans="1:11" x14ac:dyDescent="0.25">
      <c r="A1394" s="353">
        <v>25338</v>
      </c>
      <c r="B1394" s="354">
        <v>17.2</v>
      </c>
      <c r="C1394" s="355">
        <v>18</v>
      </c>
      <c r="D1394" s="355">
        <v>21</v>
      </c>
      <c r="E1394" s="355">
        <v>13</v>
      </c>
      <c r="F1394" s="355">
        <v>18</v>
      </c>
      <c r="G1394" s="355">
        <v>16</v>
      </c>
      <c r="H1394" s="355"/>
      <c r="I1394" s="354">
        <v>17.2</v>
      </c>
      <c r="J1394" s="352">
        <v>0</v>
      </c>
      <c r="K1394" s="348">
        <f t="shared" si="21"/>
        <v>0</v>
      </c>
    </row>
    <row r="1395" spans="1:11" x14ac:dyDescent="0.25">
      <c r="A1395" s="353">
        <v>25339</v>
      </c>
      <c r="B1395" s="354">
        <v>7.8</v>
      </c>
      <c r="C1395" s="355">
        <v>0</v>
      </c>
      <c r="D1395" s="355">
        <v>10</v>
      </c>
      <c r="E1395" s="355">
        <v>11</v>
      </c>
      <c r="F1395" s="355">
        <v>10</v>
      </c>
      <c r="G1395" s="355">
        <v>8</v>
      </c>
      <c r="H1395" s="355"/>
      <c r="I1395" s="354">
        <v>7.8</v>
      </c>
      <c r="J1395" s="352">
        <v>0</v>
      </c>
      <c r="K1395" s="348">
        <f t="shared" si="21"/>
        <v>2</v>
      </c>
    </row>
    <row r="1396" spans="1:11" x14ac:dyDescent="0.25">
      <c r="A1396" s="353">
        <v>25340</v>
      </c>
      <c r="B1396" s="354">
        <v>5.2</v>
      </c>
      <c r="C1396" s="355">
        <v>8</v>
      </c>
      <c r="D1396" s="355">
        <v>0</v>
      </c>
      <c r="E1396" s="355">
        <v>13</v>
      </c>
      <c r="F1396" s="355">
        <v>5</v>
      </c>
      <c r="G1396" s="355">
        <v>0</v>
      </c>
      <c r="H1396" s="355"/>
      <c r="I1396" s="354">
        <v>5.2</v>
      </c>
      <c r="J1396" s="352">
        <v>0</v>
      </c>
      <c r="K1396" s="348">
        <f t="shared" si="21"/>
        <v>4</v>
      </c>
    </row>
    <row r="1397" spans="1:11" x14ac:dyDescent="0.25">
      <c r="A1397" s="353">
        <v>25341</v>
      </c>
      <c r="B1397" s="354">
        <v>32</v>
      </c>
      <c r="C1397" s="355">
        <v>29</v>
      </c>
      <c r="D1397" s="355">
        <v>32</v>
      </c>
      <c r="E1397" s="355">
        <v>35</v>
      </c>
      <c r="F1397" s="355">
        <v>35</v>
      </c>
      <c r="G1397" s="355">
        <v>29</v>
      </c>
      <c r="H1397" s="355"/>
      <c r="I1397" s="354">
        <v>32</v>
      </c>
      <c r="J1397" s="352">
        <v>0</v>
      </c>
      <c r="K1397" s="348">
        <f t="shared" si="21"/>
        <v>0</v>
      </c>
    </row>
    <row r="1398" spans="1:11" x14ac:dyDescent="0.25">
      <c r="A1398" s="353">
        <v>25342</v>
      </c>
      <c r="B1398" s="354">
        <v>11</v>
      </c>
      <c r="C1398" s="355">
        <v>5</v>
      </c>
      <c r="D1398" s="355">
        <v>10</v>
      </c>
      <c r="E1398" s="355">
        <v>13</v>
      </c>
      <c r="F1398" s="355">
        <v>14</v>
      </c>
      <c r="G1398" s="355">
        <v>13</v>
      </c>
      <c r="H1398" s="355"/>
      <c r="I1398" s="354">
        <v>11</v>
      </c>
      <c r="J1398" s="352">
        <v>0</v>
      </c>
      <c r="K1398" s="348">
        <f t="shared" si="21"/>
        <v>1</v>
      </c>
    </row>
    <row r="1399" spans="1:11" x14ac:dyDescent="0.25">
      <c r="A1399" s="353">
        <v>25343</v>
      </c>
      <c r="B1399" s="354">
        <v>15.8</v>
      </c>
      <c r="C1399" s="355">
        <v>13</v>
      </c>
      <c r="D1399" s="355">
        <v>18</v>
      </c>
      <c r="E1399" s="355">
        <v>16</v>
      </c>
      <c r="F1399" s="355">
        <v>16</v>
      </c>
      <c r="G1399" s="355">
        <v>16</v>
      </c>
      <c r="H1399" s="355"/>
      <c r="I1399" s="354">
        <v>15.8</v>
      </c>
      <c r="J1399" s="352">
        <v>0</v>
      </c>
      <c r="K1399" s="348">
        <f t="shared" si="21"/>
        <v>0</v>
      </c>
    </row>
    <row r="1400" spans="1:11" x14ac:dyDescent="0.25">
      <c r="A1400" s="353">
        <v>25344</v>
      </c>
      <c r="B1400" s="354">
        <v>10</v>
      </c>
      <c r="C1400" s="355">
        <v>13</v>
      </c>
      <c r="D1400" s="355">
        <v>16</v>
      </c>
      <c r="E1400" s="355">
        <v>5</v>
      </c>
      <c r="F1400" s="355">
        <v>3</v>
      </c>
      <c r="G1400" s="355">
        <v>13</v>
      </c>
      <c r="H1400" s="355"/>
      <c r="I1400" s="354">
        <v>10</v>
      </c>
      <c r="J1400" s="352">
        <v>0</v>
      </c>
      <c r="K1400" s="348">
        <f t="shared" si="21"/>
        <v>2</v>
      </c>
    </row>
    <row r="1401" spans="1:11" x14ac:dyDescent="0.25">
      <c r="A1401" s="353">
        <v>25345</v>
      </c>
      <c r="B1401" s="354">
        <v>5.8</v>
      </c>
      <c r="C1401" s="355">
        <v>3</v>
      </c>
      <c r="D1401" s="355">
        <v>10</v>
      </c>
      <c r="E1401" s="355">
        <v>3</v>
      </c>
      <c r="F1401" s="355">
        <v>10</v>
      </c>
      <c r="G1401" s="355">
        <v>3</v>
      </c>
      <c r="H1401" s="355"/>
      <c r="I1401" s="354">
        <v>5.8</v>
      </c>
      <c r="J1401" s="352">
        <v>0</v>
      </c>
      <c r="K1401" s="348">
        <f t="shared" si="21"/>
        <v>3</v>
      </c>
    </row>
    <row r="1402" spans="1:11" x14ac:dyDescent="0.25">
      <c r="A1402" s="353">
        <v>25346</v>
      </c>
      <c r="B1402" s="354">
        <v>2</v>
      </c>
      <c r="C1402" s="355">
        <v>5</v>
      </c>
      <c r="D1402" s="355">
        <v>0</v>
      </c>
      <c r="E1402" s="355">
        <v>5</v>
      </c>
      <c r="F1402" s="355">
        <v>0</v>
      </c>
      <c r="G1402" s="355">
        <v>0</v>
      </c>
      <c r="H1402" s="355"/>
      <c r="I1402" s="354">
        <v>2</v>
      </c>
      <c r="J1402" s="352">
        <v>0</v>
      </c>
      <c r="K1402" s="348">
        <f t="shared" si="21"/>
        <v>5</v>
      </c>
    </row>
    <row r="1403" spans="1:11" x14ac:dyDescent="0.25">
      <c r="A1403" s="353">
        <v>25347</v>
      </c>
      <c r="B1403" s="354">
        <v>13.2</v>
      </c>
      <c r="C1403" s="355">
        <v>16</v>
      </c>
      <c r="D1403" s="355">
        <v>13</v>
      </c>
      <c r="E1403" s="355">
        <v>8</v>
      </c>
      <c r="F1403" s="355">
        <v>13</v>
      </c>
      <c r="G1403" s="355">
        <v>16</v>
      </c>
      <c r="H1403" s="355"/>
      <c r="I1403" s="354">
        <v>13.2</v>
      </c>
      <c r="J1403" s="352">
        <v>0</v>
      </c>
      <c r="K1403" s="348">
        <f t="shared" si="21"/>
        <v>1</v>
      </c>
    </row>
    <row r="1404" spans="1:11" x14ac:dyDescent="0.25">
      <c r="A1404" s="353">
        <v>25348</v>
      </c>
      <c r="B1404" s="354">
        <v>32.4</v>
      </c>
      <c r="C1404" s="355">
        <v>23</v>
      </c>
      <c r="D1404" s="355">
        <v>35</v>
      </c>
      <c r="E1404" s="355">
        <v>39</v>
      </c>
      <c r="F1404" s="355">
        <v>42</v>
      </c>
      <c r="G1404" s="355">
        <v>23</v>
      </c>
      <c r="H1404" s="355"/>
      <c r="I1404" s="354">
        <v>32.4</v>
      </c>
      <c r="J1404" s="352">
        <v>0</v>
      </c>
      <c r="K1404" s="348">
        <f t="shared" si="21"/>
        <v>0</v>
      </c>
    </row>
    <row r="1405" spans="1:11" x14ac:dyDescent="0.25">
      <c r="A1405" s="353">
        <v>25349</v>
      </c>
      <c r="B1405" s="354">
        <v>7.8</v>
      </c>
      <c r="C1405" s="355">
        <v>0</v>
      </c>
      <c r="D1405" s="355">
        <v>0</v>
      </c>
      <c r="E1405" s="355">
        <v>10</v>
      </c>
      <c r="F1405" s="355">
        <v>8</v>
      </c>
      <c r="G1405" s="355">
        <v>21</v>
      </c>
      <c r="H1405" s="355"/>
      <c r="I1405" s="354">
        <v>7.8</v>
      </c>
      <c r="J1405" s="352">
        <v>0</v>
      </c>
      <c r="K1405" s="348">
        <f t="shared" si="21"/>
        <v>3</v>
      </c>
    </row>
    <row r="1406" spans="1:11" x14ac:dyDescent="0.25">
      <c r="A1406" s="353">
        <v>25350</v>
      </c>
      <c r="B1406" s="354">
        <v>7.2</v>
      </c>
      <c r="C1406" s="355">
        <v>11</v>
      </c>
      <c r="D1406" s="355">
        <v>13</v>
      </c>
      <c r="E1406" s="355">
        <v>6</v>
      </c>
      <c r="F1406" s="355">
        <v>6</v>
      </c>
      <c r="G1406" s="355">
        <v>0</v>
      </c>
      <c r="H1406" s="355"/>
      <c r="I1406" s="354">
        <v>7.2</v>
      </c>
      <c r="J1406" s="352">
        <v>0</v>
      </c>
      <c r="K1406" s="348">
        <f t="shared" si="21"/>
        <v>3</v>
      </c>
    </row>
    <row r="1407" spans="1:11" x14ac:dyDescent="0.25">
      <c r="A1407" s="353">
        <v>25351</v>
      </c>
      <c r="B1407" s="354">
        <v>23.8</v>
      </c>
      <c r="C1407" s="355">
        <v>26</v>
      </c>
      <c r="D1407" s="355">
        <v>29</v>
      </c>
      <c r="E1407" s="355">
        <v>26</v>
      </c>
      <c r="F1407" s="355">
        <v>19</v>
      </c>
      <c r="G1407" s="355">
        <v>19</v>
      </c>
      <c r="H1407" s="355"/>
      <c r="I1407" s="354">
        <v>23.8</v>
      </c>
      <c r="J1407" s="352">
        <v>0</v>
      </c>
      <c r="K1407" s="348">
        <f t="shared" si="21"/>
        <v>0</v>
      </c>
    </row>
    <row r="1408" spans="1:11" x14ac:dyDescent="0.25">
      <c r="A1408" s="353">
        <v>25352</v>
      </c>
      <c r="B1408" s="354">
        <v>5.2</v>
      </c>
      <c r="C1408" s="355">
        <v>10</v>
      </c>
      <c r="D1408" s="355">
        <v>0</v>
      </c>
      <c r="E1408" s="355">
        <v>0</v>
      </c>
      <c r="F1408" s="355">
        <v>0</v>
      </c>
      <c r="G1408" s="355">
        <v>16</v>
      </c>
      <c r="H1408" s="355"/>
      <c r="I1408" s="354">
        <v>5.2</v>
      </c>
      <c r="J1408" s="352">
        <v>0</v>
      </c>
      <c r="K1408" s="348">
        <f t="shared" si="21"/>
        <v>3</v>
      </c>
    </row>
    <row r="1409" spans="1:11" x14ac:dyDescent="0.25">
      <c r="A1409" s="353">
        <v>25353</v>
      </c>
      <c r="B1409" s="354">
        <v>21.2</v>
      </c>
      <c r="C1409" s="355">
        <v>26</v>
      </c>
      <c r="D1409" s="355">
        <v>21</v>
      </c>
      <c r="E1409" s="355">
        <v>23</v>
      </c>
      <c r="F1409" s="355">
        <v>23</v>
      </c>
      <c r="G1409" s="355">
        <v>13</v>
      </c>
      <c r="H1409" s="355"/>
      <c r="I1409" s="354">
        <v>21.2</v>
      </c>
      <c r="J1409" s="352">
        <v>0</v>
      </c>
      <c r="K1409" s="348">
        <f t="shared" si="21"/>
        <v>0</v>
      </c>
    </row>
    <row r="1410" spans="1:11" x14ac:dyDescent="0.25">
      <c r="A1410" s="353">
        <v>25354</v>
      </c>
      <c r="B1410" s="354">
        <v>19</v>
      </c>
      <c r="C1410" s="355">
        <v>18</v>
      </c>
      <c r="D1410" s="355">
        <v>24</v>
      </c>
      <c r="E1410" s="355">
        <v>18</v>
      </c>
      <c r="F1410" s="355">
        <v>24</v>
      </c>
      <c r="G1410" s="355">
        <v>11</v>
      </c>
      <c r="H1410" s="355"/>
      <c r="I1410" s="354">
        <v>19</v>
      </c>
      <c r="J1410" s="352">
        <v>0</v>
      </c>
      <c r="K1410" s="348">
        <f t="shared" si="21"/>
        <v>0</v>
      </c>
    </row>
    <row r="1411" spans="1:11" x14ac:dyDescent="0.25">
      <c r="A1411" s="353">
        <v>25355</v>
      </c>
      <c r="B1411" s="354">
        <v>5</v>
      </c>
      <c r="C1411" s="355">
        <v>11</v>
      </c>
      <c r="D1411" s="355">
        <v>0</v>
      </c>
      <c r="E1411" s="355">
        <v>6</v>
      </c>
      <c r="F1411" s="355">
        <v>0</v>
      </c>
      <c r="G1411" s="355">
        <v>8</v>
      </c>
      <c r="H1411" s="355"/>
      <c r="I1411" s="354">
        <v>5</v>
      </c>
      <c r="J1411" s="352">
        <v>0</v>
      </c>
      <c r="K1411" s="348">
        <f t="shared" ref="K1411:K1474" si="22">COUNTIF(C1411:G1411,"&lt;="&amp;IRR_MAXWIND)</f>
        <v>4</v>
      </c>
    </row>
    <row r="1412" spans="1:11" x14ac:dyDescent="0.25">
      <c r="A1412" s="353">
        <v>25356</v>
      </c>
      <c r="B1412" s="354">
        <v>3.4</v>
      </c>
      <c r="C1412" s="355">
        <v>0</v>
      </c>
      <c r="D1412" s="355">
        <v>6</v>
      </c>
      <c r="E1412" s="355">
        <v>0</v>
      </c>
      <c r="F1412" s="355">
        <v>3</v>
      </c>
      <c r="G1412" s="355">
        <v>8</v>
      </c>
      <c r="H1412" s="355"/>
      <c r="I1412" s="354">
        <v>3.4</v>
      </c>
      <c r="J1412" s="352">
        <v>0</v>
      </c>
      <c r="K1412" s="348">
        <f t="shared" si="22"/>
        <v>5</v>
      </c>
    </row>
    <row r="1413" spans="1:11" x14ac:dyDescent="0.25">
      <c r="A1413" s="353">
        <v>25357</v>
      </c>
      <c r="B1413" s="354">
        <v>14.2</v>
      </c>
      <c r="C1413" s="355">
        <v>18</v>
      </c>
      <c r="D1413" s="355">
        <v>18</v>
      </c>
      <c r="E1413" s="355">
        <v>18</v>
      </c>
      <c r="F1413" s="355">
        <v>14</v>
      </c>
      <c r="G1413" s="355">
        <v>3</v>
      </c>
      <c r="H1413" s="355"/>
      <c r="I1413" s="354">
        <v>14.2</v>
      </c>
      <c r="J1413" s="352">
        <v>0</v>
      </c>
      <c r="K1413" s="348">
        <f t="shared" si="22"/>
        <v>1</v>
      </c>
    </row>
    <row r="1414" spans="1:11" x14ac:dyDescent="0.25">
      <c r="A1414" s="353">
        <v>25358</v>
      </c>
      <c r="B1414" s="354">
        <v>6</v>
      </c>
      <c r="C1414" s="355">
        <v>8</v>
      </c>
      <c r="D1414" s="355">
        <v>11</v>
      </c>
      <c r="E1414" s="355">
        <v>11</v>
      </c>
      <c r="F1414" s="355">
        <v>0</v>
      </c>
      <c r="G1414" s="355">
        <v>0</v>
      </c>
      <c r="H1414" s="355"/>
      <c r="I1414" s="354">
        <v>6</v>
      </c>
      <c r="J1414" s="352">
        <v>0</v>
      </c>
      <c r="K1414" s="348">
        <f t="shared" si="22"/>
        <v>3</v>
      </c>
    </row>
    <row r="1415" spans="1:11" x14ac:dyDescent="0.25">
      <c r="A1415" s="353">
        <v>25359</v>
      </c>
      <c r="B1415" s="354">
        <v>12.8</v>
      </c>
      <c r="C1415" s="355">
        <v>14</v>
      </c>
      <c r="D1415" s="355">
        <v>19</v>
      </c>
      <c r="E1415" s="355">
        <v>14</v>
      </c>
      <c r="F1415" s="355">
        <v>11</v>
      </c>
      <c r="G1415" s="355">
        <v>6</v>
      </c>
      <c r="H1415" s="355"/>
      <c r="I1415" s="354">
        <v>12.8</v>
      </c>
      <c r="J1415" s="352">
        <v>0</v>
      </c>
      <c r="K1415" s="348">
        <f t="shared" si="22"/>
        <v>1</v>
      </c>
    </row>
    <row r="1416" spans="1:11" x14ac:dyDescent="0.25">
      <c r="A1416" s="353">
        <v>25360</v>
      </c>
      <c r="B1416" s="354">
        <v>8.6</v>
      </c>
      <c r="C1416" s="355">
        <v>19</v>
      </c>
      <c r="D1416" s="355">
        <v>10</v>
      </c>
      <c r="E1416" s="355">
        <v>6</v>
      </c>
      <c r="F1416" s="355">
        <v>0</v>
      </c>
      <c r="G1416" s="355">
        <v>8</v>
      </c>
      <c r="H1416" s="355"/>
      <c r="I1416" s="354">
        <v>8.6</v>
      </c>
      <c r="J1416" s="352">
        <v>0</v>
      </c>
      <c r="K1416" s="348">
        <f t="shared" si="22"/>
        <v>3</v>
      </c>
    </row>
    <row r="1417" spans="1:11" x14ac:dyDescent="0.25">
      <c r="A1417" s="353">
        <v>25361</v>
      </c>
      <c r="B1417" s="354">
        <v>14.2</v>
      </c>
      <c r="C1417" s="355">
        <v>10</v>
      </c>
      <c r="D1417" s="355">
        <v>14</v>
      </c>
      <c r="E1417" s="355">
        <v>18</v>
      </c>
      <c r="F1417" s="355">
        <v>16</v>
      </c>
      <c r="G1417" s="355">
        <v>13</v>
      </c>
      <c r="H1417" s="355"/>
      <c r="I1417" s="354">
        <v>14.2</v>
      </c>
      <c r="J1417" s="352">
        <v>0</v>
      </c>
      <c r="K1417" s="348">
        <f t="shared" si="22"/>
        <v>0</v>
      </c>
    </row>
    <row r="1418" spans="1:11" x14ac:dyDescent="0.25">
      <c r="A1418" s="353">
        <v>25362</v>
      </c>
      <c r="B1418" s="354">
        <v>0</v>
      </c>
      <c r="C1418" s="355">
        <v>0</v>
      </c>
      <c r="D1418" s="355">
        <v>0</v>
      </c>
      <c r="E1418" s="355">
        <v>0</v>
      </c>
      <c r="F1418" s="355">
        <v>0</v>
      </c>
      <c r="G1418" s="355">
        <v>0</v>
      </c>
      <c r="H1418" s="355"/>
      <c r="I1418" s="354">
        <v>0</v>
      </c>
      <c r="J1418" s="352">
        <v>0</v>
      </c>
      <c r="K1418" s="348">
        <f t="shared" si="22"/>
        <v>5</v>
      </c>
    </row>
    <row r="1419" spans="1:11" x14ac:dyDescent="0.25">
      <c r="A1419" s="353">
        <v>25363</v>
      </c>
      <c r="B1419" s="354">
        <v>7</v>
      </c>
      <c r="C1419" s="355">
        <v>5</v>
      </c>
      <c r="D1419" s="355">
        <v>10</v>
      </c>
      <c r="E1419" s="355">
        <v>10</v>
      </c>
      <c r="F1419" s="355">
        <v>10</v>
      </c>
      <c r="G1419" s="355">
        <v>0</v>
      </c>
      <c r="H1419" s="355"/>
      <c r="I1419" s="354">
        <v>7</v>
      </c>
      <c r="J1419" s="352">
        <v>0</v>
      </c>
      <c r="K1419" s="348">
        <f t="shared" si="22"/>
        <v>2</v>
      </c>
    </row>
    <row r="1420" spans="1:11" x14ac:dyDescent="0.25">
      <c r="A1420" s="353">
        <v>25364</v>
      </c>
      <c r="B1420" s="354">
        <v>14.6</v>
      </c>
      <c r="C1420" s="355">
        <v>16</v>
      </c>
      <c r="D1420" s="355">
        <v>13</v>
      </c>
      <c r="E1420" s="355">
        <v>21</v>
      </c>
      <c r="F1420" s="355">
        <v>13</v>
      </c>
      <c r="G1420" s="355">
        <v>10</v>
      </c>
      <c r="H1420" s="355"/>
      <c r="I1420" s="354">
        <v>14.6</v>
      </c>
      <c r="J1420" s="352">
        <v>0</v>
      </c>
      <c r="K1420" s="348">
        <f t="shared" si="22"/>
        <v>0</v>
      </c>
    </row>
    <row r="1421" spans="1:11" x14ac:dyDescent="0.25">
      <c r="A1421" s="353">
        <v>25365</v>
      </c>
      <c r="B1421" s="354">
        <v>4.8</v>
      </c>
      <c r="C1421" s="355">
        <v>5</v>
      </c>
      <c r="D1421" s="355">
        <v>13</v>
      </c>
      <c r="E1421" s="355">
        <v>0</v>
      </c>
      <c r="F1421" s="355">
        <v>0</v>
      </c>
      <c r="G1421" s="355">
        <v>6</v>
      </c>
      <c r="H1421" s="355"/>
      <c r="I1421" s="354">
        <v>4.8</v>
      </c>
      <c r="J1421" s="352">
        <v>0</v>
      </c>
      <c r="K1421" s="348">
        <f t="shared" si="22"/>
        <v>4</v>
      </c>
    </row>
    <row r="1422" spans="1:11" x14ac:dyDescent="0.25">
      <c r="A1422" s="353">
        <v>25366</v>
      </c>
      <c r="B1422" s="354">
        <v>1</v>
      </c>
      <c r="C1422" s="355">
        <v>0</v>
      </c>
      <c r="D1422" s="355">
        <v>0</v>
      </c>
      <c r="E1422" s="355">
        <v>0</v>
      </c>
      <c r="F1422" s="355">
        <v>5</v>
      </c>
      <c r="G1422" s="355">
        <v>0</v>
      </c>
      <c r="H1422" s="355"/>
      <c r="I1422" s="354">
        <v>1</v>
      </c>
      <c r="J1422" s="352">
        <v>0</v>
      </c>
      <c r="K1422" s="348">
        <f t="shared" si="22"/>
        <v>5</v>
      </c>
    </row>
    <row r="1423" spans="1:11" x14ac:dyDescent="0.25">
      <c r="A1423" s="353">
        <v>25367</v>
      </c>
      <c r="B1423" s="354">
        <v>2.6</v>
      </c>
      <c r="C1423" s="355">
        <v>0</v>
      </c>
      <c r="D1423" s="355">
        <v>8</v>
      </c>
      <c r="E1423" s="355">
        <v>5</v>
      </c>
      <c r="F1423" s="355">
        <v>0</v>
      </c>
      <c r="G1423" s="355">
        <v>0</v>
      </c>
      <c r="H1423" s="355"/>
      <c r="I1423" s="354">
        <v>2.6</v>
      </c>
      <c r="J1423" s="352">
        <v>0</v>
      </c>
      <c r="K1423" s="348">
        <f t="shared" si="22"/>
        <v>5</v>
      </c>
    </row>
    <row r="1424" spans="1:11" x14ac:dyDescent="0.25">
      <c r="A1424" s="353">
        <v>25368</v>
      </c>
      <c r="B1424" s="354">
        <v>5.2</v>
      </c>
      <c r="C1424" s="355">
        <v>16</v>
      </c>
      <c r="D1424" s="355">
        <v>10</v>
      </c>
      <c r="E1424" s="355">
        <v>0</v>
      </c>
      <c r="F1424" s="355">
        <v>0</v>
      </c>
      <c r="G1424" s="355">
        <v>0</v>
      </c>
      <c r="H1424" s="355"/>
      <c r="I1424" s="354">
        <v>5.2</v>
      </c>
      <c r="J1424" s="352">
        <v>0</v>
      </c>
      <c r="K1424" s="348">
        <f t="shared" si="22"/>
        <v>3</v>
      </c>
    </row>
    <row r="1425" spans="1:11" x14ac:dyDescent="0.25">
      <c r="A1425" s="353">
        <v>25369</v>
      </c>
      <c r="B1425" s="354">
        <v>14.6</v>
      </c>
      <c r="C1425" s="355">
        <v>3</v>
      </c>
      <c r="D1425" s="355">
        <v>6</v>
      </c>
      <c r="E1425" s="355">
        <v>16</v>
      </c>
      <c r="F1425" s="355">
        <v>19</v>
      </c>
      <c r="G1425" s="355">
        <v>29</v>
      </c>
      <c r="H1425" s="355"/>
      <c r="I1425" s="354">
        <v>14.6</v>
      </c>
      <c r="J1425" s="352">
        <v>0</v>
      </c>
      <c r="K1425" s="348">
        <f t="shared" si="22"/>
        <v>2</v>
      </c>
    </row>
    <row r="1426" spans="1:11" x14ac:dyDescent="0.25">
      <c r="A1426" s="353">
        <v>25370</v>
      </c>
      <c r="B1426" s="354">
        <v>0.6</v>
      </c>
      <c r="C1426" s="355">
        <v>0</v>
      </c>
      <c r="D1426" s="355">
        <v>3</v>
      </c>
      <c r="E1426" s="355">
        <v>0</v>
      </c>
      <c r="F1426" s="355">
        <v>0</v>
      </c>
      <c r="G1426" s="355">
        <v>0</v>
      </c>
      <c r="H1426" s="355"/>
      <c r="I1426" s="354">
        <v>0.6</v>
      </c>
      <c r="J1426" s="352">
        <v>0</v>
      </c>
      <c r="K1426" s="348">
        <f t="shared" si="22"/>
        <v>5</v>
      </c>
    </row>
    <row r="1427" spans="1:11" x14ac:dyDescent="0.25">
      <c r="A1427" s="353">
        <v>25371</v>
      </c>
      <c r="B1427" s="354">
        <v>14.2</v>
      </c>
      <c r="C1427" s="355">
        <v>13</v>
      </c>
      <c r="D1427" s="355">
        <v>16</v>
      </c>
      <c r="E1427" s="355">
        <v>10</v>
      </c>
      <c r="F1427" s="355">
        <v>16</v>
      </c>
      <c r="G1427" s="355">
        <v>16</v>
      </c>
      <c r="H1427" s="355"/>
      <c r="I1427" s="354">
        <v>14.2</v>
      </c>
      <c r="J1427" s="352">
        <v>0</v>
      </c>
      <c r="K1427" s="348">
        <f t="shared" si="22"/>
        <v>0</v>
      </c>
    </row>
    <row r="1428" spans="1:11" x14ac:dyDescent="0.25">
      <c r="A1428" s="353">
        <v>25372</v>
      </c>
      <c r="B1428" s="354">
        <v>12</v>
      </c>
      <c r="C1428" s="355">
        <v>3</v>
      </c>
      <c r="D1428" s="355">
        <v>3</v>
      </c>
      <c r="E1428" s="355">
        <v>3</v>
      </c>
      <c r="F1428" s="355">
        <v>32</v>
      </c>
      <c r="G1428" s="355">
        <v>19</v>
      </c>
      <c r="H1428" s="355"/>
      <c r="I1428" s="354">
        <v>12</v>
      </c>
      <c r="J1428" s="352">
        <v>0</v>
      </c>
      <c r="K1428" s="348">
        <f t="shared" si="22"/>
        <v>3</v>
      </c>
    </row>
    <row r="1429" spans="1:11" x14ac:dyDescent="0.25">
      <c r="A1429" s="353">
        <v>25373</v>
      </c>
      <c r="B1429" s="354">
        <v>20.6</v>
      </c>
      <c r="C1429" s="355">
        <v>16</v>
      </c>
      <c r="D1429" s="355">
        <v>16</v>
      </c>
      <c r="E1429" s="355">
        <v>26</v>
      </c>
      <c r="F1429" s="355">
        <v>26</v>
      </c>
      <c r="G1429" s="355">
        <v>19</v>
      </c>
      <c r="H1429" s="355"/>
      <c r="I1429" s="354">
        <v>20.6</v>
      </c>
      <c r="J1429" s="352">
        <v>0</v>
      </c>
      <c r="K1429" s="348">
        <f t="shared" si="22"/>
        <v>0</v>
      </c>
    </row>
    <row r="1430" spans="1:11" x14ac:dyDescent="0.25">
      <c r="A1430" s="353">
        <v>25374</v>
      </c>
      <c r="B1430" s="354">
        <v>16.399999999999999</v>
      </c>
      <c r="C1430" s="355">
        <v>13</v>
      </c>
      <c r="D1430" s="355">
        <v>16</v>
      </c>
      <c r="E1430" s="355">
        <v>21</v>
      </c>
      <c r="F1430" s="355">
        <v>16</v>
      </c>
      <c r="G1430" s="355">
        <v>16</v>
      </c>
      <c r="H1430" s="355"/>
      <c r="I1430" s="354">
        <v>16.399999999999999</v>
      </c>
      <c r="J1430" s="352">
        <v>0</v>
      </c>
      <c r="K1430" s="348">
        <f t="shared" si="22"/>
        <v>0</v>
      </c>
    </row>
    <row r="1431" spans="1:11" x14ac:dyDescent="0.25">
      <c r="A1431" s="353">
        <v>25375</v>
      </c>
      <c r="B1431" s="354">
        <v>5.4</v>
      </c>
      <c r="C1431" s="355">
        <v>10</v>
      </c>
      <c r="D1431" s="355">
        <v>6</v>
      </c>
      <c r="E1431" s="355">
        <v>11</v>
      </c>
      <c r="F1431" s="355">
        <v>0</v>
      </c>
      <c r="G1431" s="355">
        <v>0</v>
      </c>
      <c r="H1431" s="355"/>
      <c r="I1431" s="354">
        <v>5.4</v>
      </c>
      <c r="J1431" s="352">
        <v>0</v>
      </c>
      <c r="K1431" s="348">
        <f t="shared" si="22"/>
        <v>3</v>
      </c>
    </row>
    <row r="1432" spans="1:11" x14ac:dyDescent="0.25">
      <c r="A1432" s="353">
        <v>25376</v>
      </c>
      <c r="B1432" s="354">
        <v>13.2</v>
      </c>
      <c r="C1432" s="355">
        <v>5</v>
      </c>
      <c r="D1432" s="355">
        <v>0</v>
      </c>
      <c r="E1432" s="355">
        <v>16</v>
      </c>
      <c r="F1432" s="355">
        <v>24</v>
      </c>
      <c r="G1432" s="355">
        <v>21</v>
      </c>
      <c r="H1432" s="355"/>
      <c r="I1432" s="354">
        <v>13.2</v>
      </c>
      <c r="J1432" s="352">
        <v>0</v>
      </c>
      <c r="K1432" s="348">
        <f t="shared" si="22"/>
        <v>2</v>
      </c>
    </row>
    <row r="1433" spans="1:11" x14ac:dyDescent="0.25">
      <c r="A1433" s="353">
        <v>25377</v>
      </c>
      <c r="B1433" s="354">
        <v>5</v>
      </c>
      <c r="C1433" s="355">
        <v>11</v>
      </c>
      <c r="D1433" s="355">
        <v>8</v>
      </c>
      <c r="E1433" s="355">
        <v>6</v>
      </c>
      <c r="F1433" s="355">
        <v>0</v>
      </c>
      <c r="G1433" s="355">
        <v>0</v>
      </c>
      <c r="H1433" s="355"/>
      <c r="I1433" s="354">
        <v>5</v>
      </c>
      <c r="J1433" s="352">
        <v>0</v>
      </c>
      <c r="K1433" s="348">
        <f t="shared" si="22"/>
        <v>4</v>
      </c>
    </row>
    <row r="1434" spans="1:11" x14ac:dyDescent="0.25">
      <c r="A1434" s="353">
        <v>25378</v>
      </c>
      <c r="B1434" s="354">
        <v>24.2</v>
      </c>
      <c r="C1434" s="355">
        <v>23</v>
      </c>
      <c r="D1434" s="355">
        <v>24</v>
      </c>
      <c r="E1434" s="355">
        <v>23</v>
      </c>
      <c r="F1434" s="355">
        <v>27</v>
      </c>
      <c r="G1434" s="355">
        <v>24</v>
      </c>
      <c r="H1434" s="355"/>
      <c r="I1434" s="354">
        <v>24.2</v>
      </c>
      <c r="J1434" s="352">
        <v>0</v>
      </c>
      <c r="K1434" s="348">
        <f t="shared" si="22"/>
        <v>0</v>
      </c>
    </row>
    <row r="1435" spans="1:11" x14ac:dyDescent="0.25">
      <c r="A1435" s="353">
        <v>25379</v>
      </c>
      <c r="B1435" s="354">
        <v>26.4</v>
      </c>
      <c r="C1435" s="355">
        <v>6</v>
      </c>
      <c r="D1435" s="355">
        <v>27</v>
      </c>
      <c r="E1435" s="355">
        <v>32</v>
      </c>
      <c r="F1435" s="355">
        <v>35</v>
      </c>
      <c r="G1435" s="355">
        <v>32</v>
      </c>
      <c r="H1435" s="355"/>
      <c r="I1435" s="354">
        <v>26.4</v>
      </c>
      <c r="J1435" s="352">
        <v>0</v>
      </c>
      <c r="K1435" s="348">
        <f t="shared" si="22"/>
        <v>1</v>
      </c>
    </row>
    <row r="1436" spans="1:11" x14ac:dyDescent="0.25">
      <c r="A1436" s="353">
        <v>25380</v>
      </c>
      <c r="B1436" s="354">
        <v>13.2</v>
      </c>
      <c r="C1436" s="355">
        <v>11</v>
      </c>
      <c r="D1436" s="355">
        <v>8</v>
      </c>
      <c r="E1436" s="355">
        <v>16</v>
      </c>
      <c r="F1436" s="355">
        <v>13</v>
      </c>
      <c r="G1436" s="355">
        <v>18</v>
      </c>
      <c r="H1436" s="355"/>
      <c r="I1436" s="354">
        <v>13.2</v>
      </c>
      <c r="J1436" s="352">
        <v>0</v>
      </c>
      <c r="K1436" s="348">
        <f t="shared" si="22"/>
        <v>1</v>
      </c>
    </row>
    <row r="1437" spans="1:11" x14ac:dyDescent="0.25">
      <c r="A1437" s="353">
        <v>25381</v>
      </c>
      <c r="B1437" s="354">
        <v>17.600000000000001</v>
      </c>
      <c r="C1437" s="355">
        <v>18</v>
      </c>
      <c r="D1437" s="355">
        <v>19</v>
      </c>
      <c r="E1437" s="355">
        <v>19</v>
      </c>
      <c r="F1437" s="355">
        <v>16</v>
      </c>
      <c r="G1437" s="355">
        <v>16</v>
      </c>
      <c r="H1437" s="355"/>
      <c r="I1437" s="354">
        <v>17.600000000000001</v>
      </c>
      <c r="J1437" s="352">
        <v>0</v>
      </c>
      <c r="K1437" s="348">
        <f t="shared" si="22"/>
        <v>0</v>
      </c>
    </row>
    <row r="1438" spans="1:11" x14ac:dyDescent="0.25">
      <c r="A1438" s="353">
        <v>25382</v>
      </c>
      <c r="B1438" s="354">
        <v>14.2</v>
      </c>
      <c r="C1438" s="355">
        <v>23</v>
      </c>
      <c r="D1438" s="355">
        <v>16</v>
      </c>
      <c r="E1438" s="355">
        <v>14</v>
      </c>
      <c r="F1438" s="355">
        <v>8</v>
      </c>
      <c r="G1438" s="355">
        <v>10</v>
      </c>
      <c r="H1438" s="355"/>
      <c r="I1438" s="354">
        <v>14.2</v>
      </c>
      <c r="J1438" s="352">
        <v>0</v>
      </c>
      <c r="K1438" s="348">
        <f t="shared" si="22"/>
        <v>1</v>
      </c>
    </row>
    <row r="1439" spans="1:11" x14ac:dyDescent="0.25">
      <c r="A1439" s="353">
        <v>25383</v>
      </c>
      <c r="B1439" s="354">
        <v>17.2</v>
      </c>
      <c r="C1439" s="355">
        <v>14</v>
      </c>
      <c r="D1439" s="355">
        <v>16</v>
      </c>
      <c r="E1439" s="355">
        <v>16</v>
      </c>
      <c r="F1439" s="355">
        <v>21</v>
      </c>
      <c r="G1439" s="355">
        <v>19</v>
      </c>
      <c r="H1439" s="355"/>
      <c r="I1439" s="354">
        <v>17.2</v>
      </c>
      <c r="J1439" s="352">
        <v>0</v>
      </c>
      <c r="K1439" s="348">
        <f t="shared" si="22"/>
        <v>0</v>
      </c>
    </row>
    <row r="1440" spans="1:11" x14ac:dyDescent="0.25">
      <c r="A1440" s="353">
        <v>25384</v>
      </c>
      <c r="B1440" s="354">
        <v>20.2</v>
      </c>
      <c r="C1440" s="355">
        <v>8</v>
      </c>
      <c r="D1440" s="355">
        <v>24</v>
      </c>
      <c r="E1440" s="355">
        <v>23</v>
      </c>
      <c r="F1440" s="355">
        <v>23</v>
      </c>
      <c r="G1440" s="355">
        <v>23</v>
      </c>
      <c r="H1440" s="355"/>
      <c r="I1440" s="354">
        <v>20.2</v>
      </c>
      <c r="J1440" s="352">
        <v>0</v>
      </c>
      <c r="K1440" s="348">
        <f t="shared" si="22"/>
        <v>1</v>
      </c>
    </row>
    <row r="1441" spans="1:11" x14ac:dyDescent="0.25">
      <c r="A1441" s="353">
        <v>25385</v>
      </c>
      <c r="B1441" s="354">
        <v>1.2</v>
      </c>
      <c r="C1441" s="355">
        <v>0</v>
      </c>
      <c r="D1441" s="355">
        <v>0</v>
      </c>
      <c r="E1441" s="355">
        <v>0</v>
      </c>
      <c r="F1441" s="355">
        <v>0</v>
      </c>
      <c r="G1441" s="355">
        <v>6</v>
      </c>
      <c r="H1441" s="355"/>
      <c r="I1441" s="354">
        <v>1.2</v>
      </c>
      <c r="J1441" s="352">
        <v>0</v>
      </c>
      <c r="K1441" s="348">
        <f t="shared" si="22"/>
        <v>5</v>
      </c>
    </row>
    <row r="1442" spans="1:11" x14ac:dyDescent="0.25">
      <c r="A1442" s="353">
        <v>25386</v>
      </c>
      <c r="B1442" s="354">
        <v>6.4</v>
      </c>
      <c r="C1442" s="355">
        <v>8</v>
      </c>
      <c r="D1442" s="355">
        <v>10</v>
      </c>
      <c r="E1442" s="355">
        <v>6</v>
      </c>
      <c r="F1442" s="355">
        <v>0</v>
      </c>
      <c r="G1442" s="355">
        <v>8</v>
      </c>
      <c r="H1442" s="355"/>
      <c r="I1442" s="354">
        <v>6.4</v>
      </c>
      <c r="J1442" s="352">
        <v>0</v>
      </c>
      <c r="K1442" s="348">
        <f t="shared" si="22"/>
        <v>4</v>
      </c>
    </row>
    <row r="1443" spans="1:11" x14ac:dyDescent="0.25">
      <c r="A1443" s="353">
        <v>25387</v>
      </c>
      <c r="B1443" s="354">
        <v>5.8</v>
      </c>
      <c r="C1443" s="355">
        <v>6</v>
      </c>
      <c r="D1443" s="355">
        <v>11</v>
      </c>
      <c r="E1443" s="355">
        <v>0</v>
      </c>
      <c r="F1443" s="355">
        <v>6</v>
      </c>
      <c r="G1443" s="355">
        <v>6</v>
      </c>
      <c r="H1443" s="355"/>
      <c r="I1443" s="354">
        <v>5.8</v>
      </c>
      <c r="J1443" s="352">
        <v>0</v>
      </c>
      <c r="K1443" s="348">
        <f t="shared" si="22"/>
        <v>4</v>
      </c>
    </row>
    <row r="1444" spans="1:11" x14ac:dyDescent="0.25">
      <c r="A1444" s="353">
        <v>25388</v>
      </c>
      <c r="B1444" s="354">
        <v>24.4</v>
      </c>
      <c r="C1444" s="355">
        <v>24</v>
      </c>
      <c r="D1444" s="355">
        <v>26</v>
      </c>
      <c r="E1444" s="355">
        <v>27</v>
      </c>
      <c r="F1444" s="355">
        <v>26</v>
      </c>
      <c r="G1444" s="355">
        <v>19</v>
      </c>
      <c r="H1444" s="355"/>
      <c r="I1444" s="354">
        <v>24.4</v>
      </c>
      <c r="J1444" s="352">
        <v>0</v>
      </c>
      <c r="K1444" s="348">
        <f t="shared" si="22"/>
        <v>0</v>
      </c>
    </row>
    <row r="1445" spans="1:11" x14ac:dyDescent="0.25">
      <c r="A1445" s="353">
        <v>25389</v>
      </c>
      <c r="B1445" s="354">
        <v>3.4</v>
      </c>
      <c r="C1445" s="355">
        <v>6</v>
      </c>
      <c r="D1445" s="355">
        <v>6</v>
      </c>
      <c r="E1445" s="355">
        <v>5</v>
      </c>
      <c r="F1445" s="355">
        <v>0</v>
      </c>
      <c r="G1445" s="355">
        <v>0</v>
      </c>
      <c r="H1445" s="355"/>
      <c r="I1445" s="354">
        <v>3.4</v>
      </c>
      <c r="J1445" s="352">
        <v>0</v>
      </c>
      <c r="K1445" s="348">
        <f t="shared" si="22"/>
        <v>5</v>
      </c>
    </row>
    <row r="1446" spans="1:11" x14ac:dyDescent="0.25">
      <c r="A1446" s="353">
        <v>25390</v>
      </c>
      <c r="B1446" s="354">
        <v>23.6</v>
      </c>
      <c r="C1446" s="355">
        <v>26</v>
      </c>
      <c r="D1446" s="355">
        <v>23</v>
      </c>
      <c r="E1446" s="355">
        <v>24</v>
      </c>
      <c r="F1446" s="355">
        <v>19</v>
      </c>
      <c r="G1446" s="355">
        <v>26</v>
      </c>
      <c r="H1446" s="355"/>
      <c r="I1446" s="354">
        <v>23.6</v>
      </c>
      <c r="J1446" s="352">
        <v>0</v>
      </c>
      <c r="K1446" s="348">
        <f t="shared" si="22"/>
        <v>0</v>
      </c>
    </row>
    <row r="1447" spans="1:11" x14ac:dyDescent="0.25">
      <c r="A1447" s="353">
        <v>25391</v>
      </c>
      <c r="B1447" s="354">
        <v>8.4</v>
      </c>
      <c r="C1447" s="355">
        <v>8</v>
      </c>
      <c r="D1447" s="355">
        <v>8</v>
      </c>
      <c r="E1447" s="355">
        <v>6</v>
      </c>
      <c r="F1447" s="355">
        <v>14</v>
      </c>
      <c r="G1447" s="355">
        <v>6</v>
      </c>
      <c r="H1447" s="355"/>
      <c r="I1447" s="354">
        <v>8.4</v>
      </c>
      <c r="J1447" s="352">
        <v>0</v>
      </c>
      <c r="K1447" s="348">
        <f t="shared" si="22"/>
        <v>4</v>
      </c>
    </row>
    <row r="1448" spans="1:11" x14ac:dyDescent="0.25">
      <c r="A1448" s="353">
        <v>25392</v>
      </c>
      <c r="B1448" s="354">
        <v>1.2</v>
      </c>
      <c r="C1448" s="355">
        <v>0</v>
      </c>
      <c r="D1448" s="355">
        <v>0</v>
      </c>
      <c r="E1448" s="355">
        <v>0</v>
      </c>
      <c r="F1448" s="355">
        <v>6</v>
      </c>
      <c r="G1448" s="355">
        <v>0</v>
      </c>
      <c r="H1448" s="355"/>
      <c r="I1448" s="354">
        <v>1.2</v>
      </c>
      <c r="J1448" s="352">
        <v>0</v>
      </c>
      <c r="K1448" s="348">
        <f t="shared" si="22"/>
        <v>5</v>
      </c>
    </row>
    <row r="1449" spans="1:11" x14ac:dyDescent="0.25">
      <c r="A1449" s="353">
        <v>25393</v>
      </c>
      <c r="B1449" s="354">
        <v>6.4</v>
      </c>
      <c r="C1449" s="355">
        <v>10</v>
      </c>
      <c r="D1449" s="355">
        <v>0</v>
      </c>
      <c r="E1449" s="355">
        <v>5</v>
      </c>
      <c r="F1449" s="355">
        <v>11</v>
      </c>
      <c r="G1449" s="355">
        <v>6</v>
      </c>
      <c r="H1449" s="355"/>
      <c r="I1449" s="354">
        <v>6.4</v>
      </c>
      <c r="J1449" s="352">
        <v>0</v>
      </c>
      <c r="K1449" s="348">
        <f t="shared" si="22"/>
        <v>3</v>
      </c>
    </row>
    <row r="1450" spans="1:11" x14ac:dyDescent="0.25">
      <c r="A1450" s="353">
        <v>25394</v>
      </c>
      <c r="B1450" s="354">
        <v>9.8000000000000007</v>
      </c>
      <c r="C1450" s="355">
        <v>11</v>
      </c>
      <c r="D1450" s="355">
        <v>10</v>
      </c>
      <c r="E1450" s="355">
        <v>13</v>
      </c>
      <c r="F1450" s="355">
        <v>10</v>
      </c>
      <c r="G1450" s="355">
        <v>5</v>
      </c>
      <c r="H1450" s="355"/>
      <c r="I1450" s="354">
        <v>9.8000000000000007</v>
      </c>
      <c r="J1450" s="352">
        <v>0</v>
      </c>
      <c r="K1450" s="348">
        <f t="shared" si="22"/>
        <v>1</v>
      </c>
    </row>
    <row r="1451" spans="1:11" x14ac:dyDescent="0.25">
      <c r="A1451" s="353">
        <v>25395</v>
      </c>
      <c r="B1451" s="354">
        <v>10.8</v>
      </c>
      <c r="C1451" s="355">
        <v>19</v>
      </c>
      <c r="D1451" s="355">
        <v>8</v>
      </c>
      <c r="E1451" s="355">
        <v>14</v>
      </c>
      <c r="F1451" s="355">
        <v>13</v>
      </c>
      <c r="G1451" s="355">
        <v>0</v>
      </c>
      <c r="H1451" s="355"/>
      <c r="I1451" s="354">
        <v>10.8</v>
      </c>
      <c r="J1451" s="352">
        <v>0</v>
      </c>
      <c r="K1451" s="348">
        <f t="shared" si="22"/>
        <v>2</v>
      </c>
    </row>
    <row r="1452" spans="1:11" x14ac:dyDescent="0.25">
      <c r="A1452" s="353">
        <v>25396</v>
      </c>
      <c r="B1452" s="354">
        <v>11</v>
      </c>
      <c r="C1452" s="355">
        <v>10</v>
      </c>
      <c r="D1452" s="355">
        <v>18</v>
      </c>
      <c r="E1452" s="355">
        <v>3</v>
      </c>
      <c r="F1452" s="355">
        <v>5</v>
      </c>
      <c r="G1452" s="355">
        <v>19</v>
      </c>
      <c r="H1452" s="355"/>
      <c r="I1452" s="354">
        <v>11</v>
      </c>
      <c r="J1452" s="352">
        <v>0</v>
      </c>
      <c r="K1452" s="348">
        <f t="shared" si="22"/>
        <v>2</v>
      </c>
    </row>
    <row r="1453" spans="1:11" x14ac:dyDescent="0.25">
      <c r="A1453" s="353">
        <v>25397</v>
      </c>
      <c r="B1453" s="354">
        <v>9.6</v>
      </c>
      <c r="C1453" s="355">
        <v>16</v>
      </c>
      <c r="D1453" s="355">
        <v>5</v>
      </c>
      <c r="E1453" s="355">
        <v>8</v>
      </c>
      <c r="F1453" s="355">
        <v>16</v>
      </c>
      <c r="G1453" s="355">
        <v>3</v>
      </c>
      <c r="H1453" s="355"/>
      <c r="I1453" s="354">
        <v>9.6</v>
      </c>
      <c r="J1453" s="352">
        <v>0</v>
      </c>
      <c r="K1453" s="348">
        <f t="shared" si="22"/>
        <v>3</v>
      </c>
    </row>
    <row r="1454" spans="1:11" x14ac:dyDescent="0.25">
      <c r="A1454" s="353">
        <v>25398</v>
      </c>
      <c r="B1454" s="354">
        <v>4.8</v>
      </c>
      <c r="C1454" s="355">
        <v>5</v>
      </c>
      <c r="D1454" s="355">
        <v>8</v>
      </c>
      <c r="E1454" s="355">
        <v>5</v>
      </c>
      <c r="F1454" s="355">
        <v>3</v>
      </c>
      <c r="G1454" s="355">
        <v>3</v>
      </c>
      <c r="H1454" s="355"/>
      <c r="I1454" s="354">
        <v>4.8</v>
      </c>
      <c r="J1454" s="352">
        <v>0</v>
      </c>
      <c r="K1454" s="348">
        <f t="shared" si="22"/>
        <v>5</v>
      </c>
    </row>
    <row r="1455" spans="1:11" x14ac:dyDescent="0.25">
      <c r="A1455" s="353">
        <v>25399</v>
      </c>
      <c r="B1455" s="354">
        <v>15.6</v>
      </c>
      <c r="C1455" s="355">
        <v>10</v>
      </c>
      <c r="D1455" s="355">
        <v>16</v>
      </c>
      <c r="E1455" s="355">
        <v>0</v>
      </c>
      <c r="F1455" s="355">
        <v>26</v>
      </c>
      <c r="G1455" s="355">
        <v>26</v>
      </c>
      <c r="H1455" s="355"/>
      <c r="I1455" s="354">
        <v>15.6</v>
      </c>
      <c r="J1455" s="352">
        <v>0</v>
      </c>
      <c r="K1455" s="348">
        <f t="shared" si="22"/>
        <v>1</v>
      </c>
    </row>
    <row r="1456" spans="1:11" x14ac:dyDescent="0.25">
      <c r="A1456" s="353">
        <v>25400</v>
      </c>
      <c r="B1456" s="354">
        <v>13.4</v>
      </c>
      <c r="C1456" s="355">
        <v>13</v>
      </c>
      <c r="D1456" s="355">
        <v>16</v>
      </c>
      <c r="E1456" s="355">
        <v>19</v>
      </c>
      <c r="F1456" s="355">
        <v>16</v>
      </c>
      <c r="G1456" s="355">
        <v>3</v>
      </c>
      <c r="H1456" s="355"/>
      <c r="I1456" s="354">
        <v>13.4</v>
      </c>
      <c r="J1456" s="352">
        <v>0</v>
      </c>
      <c r="K1456" s="348">
        <f t="shared" si="22"/>
        <v>1</v>
      </c>
    </row>
    <row r="1457" spans="1:11" x14ac:dyDescent="0.25">
      <c r="A1457" s="353">
        <v>25401</v>
      </c>
      <c r="B1457" s="354">
        <v>11.4</v>
      </c>
      <c r="C1457" s="355">
        <v>8</v>
      </c>
      <c r="D1457" s="355">
        <v>13</v>
      </c>
      <c r="E1457" s="355">
        <v>19</v>
      </c>
      <c r="F1457" s="355">
        <v>11</v>
      </c>
      <c r="G1457" s="355">
        <v>6</v>
      </c>
      <c r="H1457" s="355"/>
      <c r="I1457" s="354">
        <v>11.4</v>
      </c>
      <c r="J1457" s="352">
        <v>0</v>
      </c>
      <c r="K1457" s="348">
        <f t="shared" si="22"/>
        <v>2</v>
      </c>
    </row>
    <row r="1458" spans="1:11" x14ac:dyDescent="0.25">
      <c r="A1458" s="353">
        <v>25402</v>
      </c>
      <c r="B1458" s="354">
        <v>1.8</v>
      </c>
      <c r="C1458" s="355">
        <v>3</v>
      </c>
      <c r="D1458" s="355">
        <v>3</v>
      </c>
      <c r="E1458" s="355">
        <v>0</v>
      </c>
      <c r="F1458" s="355">
        <v>3</v>
      </c>
      <c r="G1458" s="355">
        <v>0</v>
      </c>
      <c r="H1458" s="355"/>
      <c r="I1458" s="354">
        <v>1.8</v>
      </c>
      <c r="J1458" s="352">
        <v>0</v>
      </c>
      <c r="K1458" s="348">
        <f t="shared" si="22"/>
        <v>5</v>
      </c>
    </row>
    <row r="1459" spans="1:11" x14ac:dyDescent="0.25">
      <c r="A1459" s="353">
        <v>25403</v>
      </c>
      <c r="B1459" s="354">
        <v>8.6</v>
      </c>
      <c r="C1459" s="355">
        <v>16</v>
      </c>
      <c r="D1459" s="355">
        <v>13</v>
      </c>
      <c r="E1459" s="355">
        <v>0</v>
      </c>
      <c r="F1459" s="355">
        <v>6</v>
      </c>
      <c r="G1459" s="355">
        <v>8</v>
      </c>
      <c r="H1459" s="355"/>
      <c r="I1459" s="354">
        <v>8.6</v>
      </c>
      <c r="J1459" s="352">
        <v>0</v>
      </c>
      <c r="K1459" s="348">
        <f t="shared" si="22"/>
        <v>3</v>
      </c>
    </row>
    <row r="1460" spans="1:11" x14ac:dyDescent="0.25">
      <c r="A1460" s="353">
        <v>25404</v>
      </c>
      <c r="B1460" s="354">
        <v>7</v>
      </c>
      <c r="C1460" s="355">
        <v>8</v>
      </c>
      <c r="D1460" s="355">
        <v>11</v>
      </c>
      <c r="E1460" s="355">
        <v>8</v>
      </c>
      <c r="F1460" s="355">
        <v>8</v>
      </c>
      <c r="G1460" s="355">
        <v>0</v>
      </c>
      <c r="H1460" s="355"/>
      <c r="I1460" s="354">
        <v>7</v>
      </c>
      <c r="J1460" s="352">
        <v>0</v>
      </c>
      <c r="K1460" s="348">
        <f t="shared" si="22"/>
        <v>4</v>
      </c>
    </row>
    <row r="1461" spans="1:11" x14ac:dyDescent="0.25">
      <c r="A1461" s="353">
        <v>25405</v>
      </c>
      <c r="B1461" s="354">
        <v>5.6</v>
      </c>
      <c r="C1461" s="355">
        <v>16</v>
      </c>
      <c r="D1461" s="355">
        <v>6</v>
      </c>
      <c r="E1461" s="355">
        <v>0</v>
      </c>
      <c r="F1461" s="355">
        <v>6</v>
      </c>
      <c r="G1461" s="355">
        <v>0</v>
      </c>
      <c r="H1461" s="355"/>
      <c r="I1461" s="354">
        <v>5.6</v>
      </c>
      <c r="J1461" s="352">
        <v>0</v>
      </c>
      <c r="K1461" s="348">
        <f t="shared" si="22"/>
        <v>4</v>
      </c>
    </row>
    <row r="1462" spans="1:11" x14ac:dyDescent="0.25">
      <c r="A1462" s="353">
        <v>25406</v>
      </c>
      <c r="B1462" s="354">
        <v>2.6</v>
      </c>
      <c r="C1462" s="355">
        <v>0</v>
      </c>
      <c r="D1462" s="355">
        <v>0</v>
      </c>
      <c r="E1462" s="355">
        <v>8</v>
      </c>
      <c r="F1462" s="355">
        <v>5</v>
      </c>
      <c r="G1462" s="355">
        <v>0</v>
      </c>
      <c r="H1462" s="355"/>
      <c r="I1462" s="354">
        <v>2.6</v>
      </c>
      <c r="J1462" s="352">
        <v>0</v>
      </c>
      <c r="K1462" s="348">
        <f t="shared" si="22"/>
        <v>5</v>
      </c>
    </row>
    <row r="1463" spans="1:11" x14ac:dyDescent="0.25">
      <c r="A1463" s="353">
        <v>25407</v>
      </c>
      <c r="B1463" s="354">
        <v>12.8</v>
      </c>
      <c r="C1463" s="355">
        <v>19</v>
      </c>
      <c r="D1463" s="355">
        <v>16</v>
      </c>
      <c r="E1463" s="355">
        <v>16</v>
      </c>
      <c r="F1463" s="355">
        <v>13</v>
      </c>
      <c r="G1463" s="355">
        <v>0</v>
      </c>
      <c r="H1463" s="355"/>
      <c r="I1463" s="354">
        <v>12.8</v>
      </c>
      <c r="J1463" s="352">
        <v>0</v>
      </c>
      <c r="K1463" s="348">
        <f t="shared" si="22"/>
        <v>1</v>
      </c>
    </row>
    <row r="1464" spans="1:11" x14ac:dyDescent="0.25">
      <c r="A1464" s="353">
        <v>25408</v>
      </c>
      <c r="B1464" s="354">
        <v>9.6</v>
      </c>
      <c r="C1464" s="355">
        <v>10</v>
      </c>
      <c r="D1464" s="355">
        <v>6</v>
      </c>
      <c r="E1464" s="355">
        <v>8</v>
      </c>
      <c r="F1464" s="355">
        <v>13</v>
      </c>
      <c r="G1464" s="355">
        <v>11</v>
      </c>
      <c r="H1464" s="355"/>
      <c r="I1464" s="354">
        <v>9.6</v>
      </c>
      <c r="J1464" s="352">
        <v>0</v>
      </c>
      <c r="K1464" s="348">
        <f t="shared" si="22"/>
        <v>2</v>
      </c>
    </row>
    <row r="1465" spans="1:11" x14ac:dyDescent="0.25">
      <c r="A1465" s="353">
        <v>25409</v>
      </c>
      <c r="B1465" s="354">
        <v>5.2</v>
      </c>
      <c r="C1465" s="355">
        <v>0</v>
      </c>
      <c r="D1465" s="355">
        <v>0</v>
      </c>
      <c r="E1465" s="355">
        <v>0</v>
      </c>
      <c r="F1465" s="355">
        <v>8</v>
      </c>
      <c r="G1465" s="355">
        <v>18</v>
      </c>
      <c r="H1465" s="355"/>
      <c r="I1465" s="354">
        <v>5.2</v>
      </c>
      <c r="J1465" s="352">
        <v>0</v>
      </c>
      <c r="K1465" s="348">
        <f t="shared" si="22"/>
        <v>4</v>
      </c>
    </row>
    <row r="1466" spans="1:11" x14ac:dyDescent="0.25">
      <c r="A1466" s="353">
        <v>25410</v>
      </c>
      <c r="B1466" s="354">
        <v>15</v>
      </c>
      <c r="C1466" s="355">
        <v>24</v>
      </c>
      <c r="D1466" s="355">
        <v>19</v>
      </c>
      <c r="E1466" s="355">
        <v>18</v>
      </c>
      <c r="F1466" s="355">
        <v>6</v>
      </c>
      <c r="G1466" s="355">
        <v>8</v>
      </c>
      <c r="H1466" s="355"/>
      <c r="I1466" s="354">
        <v>15</v>
      </c>
      <c r="J1466" s="352">
        <v>0</v>
      </c>
      <c r="K1466" s="348">
        <f t="shared" si="22"/>
        <v>2</v>
      </c>
    </row>
    <row r="1467" spans="1:11" x14ac:dyDescent="0.25">
      <c r="A1467" s="353">
        <v>25411</v>
      </c>
      <c r="B1467" s="354">
        <v>4.4000000000000004</v>
      </c>
      <c r="C1467" s="355">
        <v>8</v>
      </c>
      <c r="D1467" s="355">
        <v>6</v>
      </c>
      <c r="E1467" s="355">
        <v>0</v>
      </c>
      <c r="F1467" s="355">
        <v>0</v>
      </c>
      <c r="G1467" s="355">
        <v>8</v>
      </c>
      <c r="H1467" s="355"/>
      <c r="I1467" s="354">
        <v>4.4000000000000004</v>
      </c>
      <c r="J1467" s="352">
        <v>0</v>
      </c>
      <c r="K1467" s="348">
        <f t="shared" si="22"/>
        <v>5</v>
      </c>
    </row>
    <row r="1468" spans="1:11" x14ac:dyDescent="0.25">
      <c r="A1468" s="353">
        <v>25412</v>
      </c>
      <c r="B1468" s="354">
        <v>9.8000000000000007</v>
      </c>
      <c r="C1468" s="355">
        <v>16</v>
      </c>
      <c r="D1468" s="355">
        <v>8</v>
      </c>
      <c r="E1468" s="355">
        <v>14</v>
      </c>
      <c r="F1468" s="355">
        <v>11</v>
      </c>
      <c r="G1468" s="355">
        <v>0</v>
      </c>
      <c r="H1468" s="355"/>
      <c r="I1468" s="354">
        <v>9.8000000000000007</v>
      </c>
      <c r="J1468" s="352">
        <v>0</v>
      </c>
      <c r="K1468" s="348">
        <f t="shared" si="22"/>
        <v>2</v>
      </c>
    </row>
    <row r="1469" spans="1:11" x14ac:dyDescent="0.25">
      <c r="A1469" s="353">
        <v>25413</v>
      </c>
      <c r="B1469" s="354">
        <v>10.199999999999999</v>
      </c>
      <c r="C1469" s="355">
        <v>11</v>
      </c>
      <c r="D1469" s="355">
        <v>8</v>
      </c>
      <c r="E1469" s="355">
        <v>6</v>
      </c>
      <c r="F1469" s="355">
        <v>8</v>
      </c>
      <c r="G1469" s="355">
        <v>18</v>
      </c>
      <c r="H1469" s="355"/>
      <c r="I1469" s="354">
        <v>10.199999999999999</v>
      </c>
      <c r="J1469" s="352">
        <v>0</v>
      </c>
      <c r="K1469" s="348">
        <f t="shared" si="22"/>
        <v>3</v>
      </c>
    </row>
    <row r="1470" spans="1:11" x14ac:dyDescent="0.25">
      <c r="A1470" s="353">
        <v>25414</v>
      </c>
      <c r="B1470" s="354">
        <v>1.8</v>
      </c>
      <c r="C1470" s="355">
        <v>0</v>
      </c>
      <c r="D1470" s="355">
        <v>0</v>
      </c>
      <c r="E1470" s="355">
        <v>6</v>
      </c>
      <c r="F1470" s="355">
        <v>3</v>
      </c>
      <c r="G1470" s="355">
        <v>0</v>
      </c>
      <c r="H1470" s="355"/>
      <c r="I1470" s="354">
        <v>1.8</v>
      </c>
      <c r="J1470" s="352">
        <v>0</v>
      </c>
      <c r="K1470" s="348">
        <f t="shared" si="22"/>
        <v>5</v>
      </c>
    </row>
    <row r="1471" spans="1:11" x14ac:dyDescent="0.25">
      <c r="A1471" s="353">
        <v>25415</v>
      </c>
      <c r="B1471" s="354">
        <v>7.8</v>
      </c>
      <c r="C1471" s="355">
        <v>10</v>
      </c>
      <c r="D1471" s="355">
        <v>8</v>
      </c>
      <c r="E1471" s="355">
        <v>0</v>
      </c>
      <c r="F1471" s="355">
        <v>10</v>
      </c>
      <c r="G1471" s="355">
        <v>11</v>
      </c>
      <c r="H1471" s="355"/>
      <c r="I1471" s="354">
        <v>7.8</v>
      </c>
      <c r="J1471" s="352">
        <v>0</v>
      </c>
      <c r="K1471" s="348">
        <f t="shared" si="22"/>
        <v>2</v>
      </c>
    </row>
    <row r="1472" spans="1:11" x14ac:dyDescent="0.25">
      <c r="A1472" s="353">
        <v>25416</v>
      </c>
      <c r="B1472" s="354">
        <v>4.4000000000000004</v>
      </c>
      <c r="C1472" s="355">
        <v>0</v>
      </c>
      <c r="D1472" s="355">
        <v>0</v>
      </c>
      <c r="E1472" s="355">
        <v>6</v>
      </c>
      <c r="F1472" s="355">
        <v>8</v>
      </c>
      <c r="G1472" s="355">
        <v>8</v>
      </c>
      <c r="H1472" s="355"/>
      <c r="I1472" s="354">
        <v>4.4000000000000004</v>
      </c>
      <c r="J1472" s="352">
        <v>0</v>
      </c>
      <c r="K1472" s="348">
        <f t="shared" si="22"/>
        <v>5</v>
      </c>
    </row>
    <row r="1473" spans="1:11" x14ac:dyDescent="0.25">
      <c r="A1473" s="353">
        <v>25417</v>
      </c>
      <c r="B1473" s="354">
        <v>14.6</v>
      </c>
      <c r="C1473" s="355">
        <v>27</v>
      </c>
      <c r="D1473" s="355">
        <v>19</v>
      </c>
      <c r="E1473" s="355">
        <v>8</v>
      </c>
      <c r="F1473" s="355">
        <v>8</v>
      </c>
      <c r="G1473" s="355">
        <v>11</v>
      </c>
      <c r="H1473" s="355"/>
      <c r="I1473" s="354">
        <v>14.6</v>
      </c>
      <c r="J1473" s="352">
        <v>0</v>
      </c>
      <c r="K1473" s="348">
        <f t="shared" si="22"/>
        <v>2</v>
      </c>
    </row>
    <row r="1474" spans="1:11" x14ac:dyDescent="0.25">
      <c r="A1474" s="353">
        <v>25418</v>
      </c>
      <c r="B1474" s="354">
        <v>18.399999999999999</v>
      </c>
      <c r="C1474" s="355">
        <v>26</v>
      </c>
      <c r="D1474" s="355">
        <v>16</v>
      </c>
      <c r="E1474" s="355">
        <v>16</v>
      </c>
      <c r="F1474" s="355">
        <v>18</v>
      </c>
      <c r="G1474" s="355">
        <v>16</v>
      </c>
      <c r="H1474" s="355"/>
      <c r="I1474" s="354">
        <v>18.399999999999999</v>
      </c>
      <c r="J1474" s="352">
        <v>0</v>
      </c>
      <c r="K1474" s="348">
        <f t="shared" si="22"/>
        <v>0</v>
      </c>
    </row>
    <row r="1475" spans="1:11" x14ac:dyDescent="0.25">
      <c r="A1475" s="353">
        <v>25419</v>
      </c>
      <c r="B1475" s="354">
        <v>15.6</v>
      </c>
      <c r="C1475" s="355">
        <v>10</v>
      </c>
      <c r="D1475" s="355">
        <v>10</v>
      </c>
      <c r="E1475" s="355">
        <v>18</v>
      </c>
      <c r="F1475" s="355">
        <v>19</v>
      </c>
      <c r="G1475" s="355">
        <v>21</v>
      </c>
      <c r="H1475" s="355"/>
      <c r="I1475" s="354">
        <v>15.6</v>
      </c>
      <c r="J1475" s="352">
        <v>0</v>
      </c>
      <c r="K1475" s="348">
        <f t="shared" ref="K1475:K1538" si="23">COUNTIF(C1475:G1475,"&lt;="&amp;IRR_MAXWIND)</f>
        <v>0</v>
      </c>
    </row>
    <row r="1476" spans="1:11" x14ac:dyDescent="0.25">
      <c r="A1476" s="353">
        <v>25420</v>
      </c>
      <c r="B1476" s="354">
        <v>22.2</v>
      </c>
      <c r="C1476" s="355">
        <v>42</v>
      </c>
      <c r="D1476" s="355">
        <v>6</v>
      </c>
      <c r="E1476" s="355">
        <v>23</v>
      </c>
      <c r="F1476" s="355">
        <v>29</v>
      </c>
      <c r="G1476" s="355">
        <v>11</v>
      </c>
      <c r="H1476" s="355"/>
      <c r="I1476" s="354">
        <v>22.2</v>
      </c>
      <c r="J1476" s="352">
        <v>0</v>
      </c>
      <c r="K1476" s="348">
        <f t="shared" si="23"/>
        <v>1</v>
      </c>
    </row>
    <row r="1477" spans="1:11" x14ac:dyDescent="0.25">
      <c r="A1477" s="353">
        <v>25421</v>
      </c>
      <c r="B1477" s="354">
        <v>39.6</v>
      </c>
      <c r="C1477" s="355">
        <v>40</v>
      </c>
      <c r="D1477" s="355">
        <v>45</v>
      </c>
      <c r="E1477" s="355">
        <v>29</v>
      </c>
      <c r="F1477" s="355">
        <v>39</v>
      </c>
      <c r="G1477" s="355">
        <v>45</v>
      </c>
      <c r="H1477" s="355"/>
      <c r="I1477" s="354">
        <v>39.6</v>
      </c>
      <c r="J1477" s="352">
        <v>0</v>
      </c>
      <c r="K1477" s="348">
        <f t="shared" si="23"/>
        <v>0</v>
      </c>
    </row>
    <row r="1478" spans="1:11" x14ac:dyDescent="0.25">
      <c r="A1478" s="353">
        <v>25422</v>
      </c>
      <c r="B1478" s="354">
        <v>11.2</v>
      </c>
      <c r="C1478" s="355">
        <v>13</v>
      </c>
      <c r="D1478" s="355">
        <v>13</v>
      </c>
      <c r="E1478" s="355">
        <v>8</v>
      </c>
      <c r="F1478" s="355">
        <v>8</v>
      </c>
      <c r="G1478" s="355">
        <v>14</v>
      </c>
      <c r="H1478" s="355"/>
      <c r="I1478" s="354">
        <v>11.2</v>
      </c>
      <c r="J1478" s="352">
        <v>0</v>
      </c>
      <c r="K1478" s="348">
        <f t="shared" si="23"/>
        <v>2</v>
      </c>
    </row>
    <row r="1479" spans="1:11" x14ac:dyDescent="0.25">
      <c r="A1479" s="353">
        <v>25423</v>
      </c>
      <c r="B1479" s="354">
        <v>24.6</v>
      </c>
      <c r="C1479" s="355">
        <v>34</v>
      </c>
      <c r="D1479" s="355">
        <v>23</v>
      </c>
      <c r="E1479" s="355">
        <v>19</v>
      </c>
      <c r="F1479" s="355">
        <v>29</v>
      </c>
      <c r="G1479" s="355">
        <v>18</v>
      </c>
      <c r="H1479" s="355"/>
      <c r="I1479" s="354">
        <v>24.6</v>
      </c>
      <c r="J1479" s="352">
        <v>0</v>
      </c>
      <c r="K1479" s="348">
        <f t="shared" si="23"/>
        <v>0</v>
      </c>
    </row>
    <row r="1480" spans="1:11" x14ac:dyDescent="0.25">
      <c r="A1480" s="353">
        <v>25424</v>
      </c>
      <c r="B1480" s="354">
        <v>2.8</v>
      </c>
      <c r="C1480" s="355">
        <v>3</v>
      </c>
      <c r="D1480" s="355">
        <v>3</v>
      </c>
      <c r="E1480" s="355">
        <v>0</v>
      </c>
      <c r="F1480" s="355">
        <v>8</v>
      </c>
      <c r="G1480" s="355">
        <v>0</v>
      </c>
      <c r="H1480" s="355"/>
      <c r="I1480" s="354">
        <v>2.8</v>
      </c>
      <c r="J1480" s="352">
        <v>0</v>
      </c>
      <c r="K1480" s="348">
        <f t="shared" si="23"/>
        <v>5</v>
      </c>
    </row>
    <row r="1481" spans="1:11" x14ac:dyDescent="0.25">
      <c r="A1481" s="353">
        <v>25425</v>
      </c>
      <c r="B1481" s="354">
        <v>13.4</v>
      </c>
      <c r="C1481" s="355">
        <v>23</v>
      </c>
      <c r="D1481" s="355">
        <v>3</v>
      </c>
      <c r="E1481" s="355">
        <v>19</v>
      </c>
      <c r="F1481" s="355">
        <v>16</v>
      </c>
      <c r="G1481" s="355">
        <v>6</v>
      </c>
      <c r="H1481" s="355"/>
      <c r="I1481" s="354">
        <v>13.4</v>
      </c>
      <c r="J1481" s="352">
        <v>0</v>
      </c>
      <c r="K1481" s="348">
        <f t="shared" si="23"/>
        <v>2</v>
      </c>
    </row>
    <row r="1482" spans="1:11" x14ac:dyDescent="0.25">
      <c r="A1482" s="353">
        <v>25426</v>
      </c>
      <c r="B1482" s="354">
        <v>6.2</v>
      </c>
      <c r="C1482" s="355">
        <v>8</v>
      </c>
      <c r="D1482" s="355">
        <v>5</v>
      </c>
      <c r="E1482" s="355">
        <v>0</v>
      </c>
      <c r="F1482" s="355">
        <v>8</v>
      </c>
      <c r="G1482" s="355">
        <v>10</v>
      </c>
      <c r="H1482" s="355"/>
      <c r="I1482" s="354">
        <v>6.2</v>
      </c>
      <c r="J1482" s="352">
        <v>0</v>
      </c>
      <c r="K1482" s="348">
        <f t="shared" si="23"/>
        <v>4</v>
      </c>
    </row>
    <row r="1483" spans="1:11" x14ac:dyDescent="0.25">
      <c r="A1483" s="353">
        <v>25427</v>
      </c>
      <c r="B1483" s="354">
        <v>8.4</v>
      </c>
      <c r="C1483" s="355">
        <v>0</v>
      </c>
      <c r="D1483" s="355">
        <v>0</v>
      </c>
      <c r="E1483" s="355">
        <v>16</v>
      </c>
      <c r="F1483" s="355">
        <v>16</v>
      </c>
      <c r="G1483" s="355">
        <v>10</v>
      </c>
      <c r="H1483" s="355"/>
      <c r="I1483" s="354">
        <v>8.4</v>
      </c>
      <c r="J1483" s="352">
        <v>0</v>
      </c>
      <c r="K1483" s="348">
        <f t="shared" si="23"/>
        <v>2</v>
      </c>
    </row>
    <row r="1484" spans="1:11" x14ac:dyDescent="0.25">
      <c r="A1484" s="353">
        <v>25428</v>
      </c>
      <c r="B1484" s="354">
        <v>4.4000000000000004</v>
      </c>
      <c r="C1484" s="355">
        <v>5</v>
      </c>
      <c r="D1484" s="355">
        <v>3</v>
      </c>
      <c r="E1484" s="355">
        <v>5</v>
      </c>
      <c r="F1484" s="355">
        <v>3</v>
      </c>
      <c r="G1484" s="355">
        <v>6</v>
      </c>
      <c r="H1484" s="355"/>
      <c r="I1484" s="354">
        <v>4.4000000000000004</v>
      </c>
      <c r="J1484" s="352">
        <v>0</v>
      </c>
      <c r="K1484" s="348">
        <f t="shared" si="23"/>
        <v>5</v>
      </c>
    </row>
    <row r="1485" spans="1:11" x14ac:dyDescent="0.25">
      <c r="A1485" s="353">
        <v>25429</v>
      </c>
      <c r="B1485" s="354">
        <v>3.4</v>
      </c>
      <c r="C1485" s="355">
        <v>3</v>
      </c>
      <c r="D1485" s="355">
        <v>0</v>
      </c>
      <c r="E1485" s="355">
        <v>0</v>
      </c>
      <c r="F1485" s="355">
        <v>6</v>
      </c>
      <c r="G1485" s="355">
        <v>8</v>
      </c>
      <c r="H1485" s="355"/>
      <c r="I1485" s="354">
        <v>3.4</v>
      </c>
      <c r="J1485" s="352">
        <v>0</v>
      </c>
      <c r="K1485" s="348">
        <f t="shared" si="23"/>
        <v>5</v>
      </c>
    </row>
    <row r="1486" spans="1:11" x14ac:dyDescent="0.25">
      <c r="A1486" s="353">
        <v>25430</v>
      </c>
      <c r="B1486" s="354">
        <v>13.2</v>
      </c>
      <c r="C1486" s="355">
        <v>5</v>
      </c>
      <c r="D1486" s="355">
        <v>16</v>
      </c>
      <c r="E1486" s="355">
        <v>16</v>
      </c>
      <c r="F1486" s="355">
        <v>16</v>
      </c>
      <c r="G1486" s="355">
        <v>13</v>
      </c>
      <c r="H1486" s="355"/>
      <c r="I1486" s="354">
        <v>13.2</v>
      </c>
      <c r="J1486" s="352">
        <v>0</v>
      </c>
      <c r="K1486" s="348">
        <f t="shared" si="23"/>
        <v>1</v>
      </c>
    </row>
    <row r="1487" spans="1:11" x14ac:dyDescent="0.25">
      <c r="A1487" s="353">
        <v>25431</v>
      </c>
      <c r="B1487" s="354">
        <v>32.6</v>
      </c>
      <c r="C1487" s="355">
        <v>26</v>
      </c>
      <c r="D1487" s="355">
        <v>42</v>
      </c>
      <c r="E1487" s="355">
        <v>40</v>
      </c>
      <c r="F1487" s="355">
        <v>29</v>
      </c>
      <c r="G1487" s="355">
        <v>26</v>
      </c>
      <c r="H1487" s="355"/>
      <c r="I1487" s="354">
        <v>32.6</v>
      </c>
      <c r="J1487" s="352">
        <v>0</v>
      </c>
      <c r="K1487" s="348">
        <f t="shared" si="23"/>
        <v>0</v>
      </c>
    </row>
    <row r="1488" spans="1:11" x14ac:dyDescent="0.25">
      <c r="A1488" s="353">
        <v>25432</v>
      </c>
      <c r="B1488" s="354">
        <v>3.6</v>
      </c>
      <c r="C1488" s="355">
        <v>6</v>
      </c>
      <c r="D1488" s="355">
        <v>6</v>
      </c>
      <c r="E1488" s="355">
        <v>0</v>
      </c>
      <c r="F1488" s="355">
        <v>0</v>
      </c>
      <c r="G1488" s="355">
        <v>6</v>
      </c>
      <c r="H1488" s="355"/>
      <c r="I1488" s="354">
        <v>3.6</v>
      </c>
      <c r="J1488" s="352">
        <v>0</v>
      </c>
      <c r="K1488" s="348">
        <f t="shared" si="23"/>
        <v>5</v>
      </c>
    </row>
    <row r="1489" spans="1:11" x14ac:dyDescent="0.25">
      <c r="A1489" s="353">
        <v>25433</v>
      </c>
      <c r="B1489" s="354">
        <v>5.2</v>
      </c>
      <c r="C1489" s="355">
        <v>6</v>
      </c>
      <c r="D1489" s="355">
        <v>10</v>
      </c>
      <c r="E1489" s="355">
        <v>10</v>
      </c>
      <c r="F1489" s="355">
        <v>0</v>
      </c>
      <c r="G1489" s="355">
        <v>0</v>
      </c>
      <c r="H1489" s="355"/>
      <c r="I1489" s="354">
        <v>5.2</v>
      </c>
      <c r="J1489" s="352">
        <v>0</v>
      </c>
      <c r="K1489" s="348">
        <f t="shared" si="23"/>
        <v>3</v>
      </c>
    </row>
    <row r="1490" spans="1:11" x14ac:dyDescent="0.25">
      <c r="A1490" s="353">
        <v>25434</v>
      </c>
      <c r="B1490" s="354">
        <v>11.8</v>
      </c>
      <c r="C1490" s="355">
        <v>21</v>
      </c>
      <c r="D1490" s="355">
        <v>8</v>
      </c>
      <c r="E1490" s="355">
        <v>8</v>
      </c>
      <c r="F1490" s="355">
        <v>11</v>
      </c>
      <c r="G1490" s="355">
        <v>11</v>
      </c>
      <c r="H1490" s="355"/>
      <c r="I1490" s="354">
        <v>11.8</v>
      </c>
      <c r="J1490" s="352">
        <v>0</v>
      </c>
      <c r="K1490" s="348">
        <f t="shared" si="23"/>
        <v>2</v>
      </c>
    </row>
    <row r="1491" spans="1:11" x14ac:dyDescent="0.25">
      <c r="A1491" s="353">
        <v>25435</v>
      </c>
      <c r="B1491" s="354">
        <v>10.6</v>
      </c>
      <c r="C1491" s="355">
        <v>13</v>
      </c>
      <c r="D1491" s="355">
        <v>19</v>
      </c>
      <c r="E1491" s="355">
        <v>8</v>
      </c>
      <c r="F1491" s="355">
        <v>8</v>
      </c>
      <c r="G1491" s="355">
        <v>5</v>
      </c>
      <c r="H1491" s="355"/>
      <c r="I1491" s="354">
        <v>10.6</v>
      </c>
      <c r="J1491" s="352">
        <v>0</v>
      </c>
      <c r="K1491" s="348">
        <f t="shared" si="23"/>
        <v>3</v>
      </c>
    </row>
    <row r="1492" spans="1:11" x14ac:dyDescent="0.25">
      <c r="A1492" s="353">
        <v>25436</v>
      </c>
      <c r="B1492" s="354">
        <v>9.6</v>
      </c>
      <c r="C1492" s="355">
        <v>19</v>
      </c>
      <c r="D1492" s="355">
        <v>0</v>
      </c>
      <c r="E1492" s="355">
        <v>13</v>
      </c>
      <c r="F1492" s="355">
        <v>11</v>
      </c>
      <c r="G1492" s="355">
        <v>5</v>
      </c>
      <c r="H1492" s="355"/>
      <c r="I1492" s="354">
        <v>9.6</v>
      </c>
      <c r="J1492" s="352">
        <v>0</v>
      </c>
      <c r="K1492" s="348">
        <f t="shared" si="23"/>
        <v>2</v>
      </c>
    </row>
    <row r="1493" spans="1:11" x14ac:dyDescent="0.25">
      <c r="A1493" s="353">
        <v>25437</v>
      </c>
      <c r="B1493" s="354">
        <v>15</v>
      </c>
      <c r="C1493" s="355">
        <v>16</v>
      </c>
      <c r="D1493" s="355">
        <v>19</v>
      </c>
      <c r="E1493" s="355">
        <v>19</v>
      </c>
      <c r="F1493" s="355">
        <v>10</v>
      </c>
      <c r="G1493" s="355">
        <v>11</v>
      </c>
      <c r="H1493" s="355"/>
      <c r="I1493" s="354">
        <v>15</v>
      </c>
      <c r="J1493" s="352">
        <v>0</v>
      </c>
      <c r="K1493" s="348">
        <f t="shared" si="23"/>
        <v>0</v>
      </c>
    </row>
    <row r="1494" spans="1:11" x14ac:dyDescent="0.25">
      <c r="A1494" s="353">
        <v>25438</v>
      </c>
      <c r="B1494" s="354">
        <v>16</v>
      </c>
      <c r="C1494" s="355">
        <v>16</v>
      </c>
      <c r="D1494" s="355">
        <v>16</v>
      </c>
      <c r="E1494" s="355">
        <v>16</v>
      </c>
      <c r="F1494" s="355">
        <v>16</v>
      </c>
      <c r="G1494" s="355">
        <v>16</v>
      </c>
      <c r="H1494" s="355"/>
      <c r="I1494" s="354">
        <v>16</v>
      </c>
      <c r="J1494" s="352">
        <v>0</v>
      </c>
      <c r="K1494" s="348">
        <f t="shared" si="23"/>
        <v>0</v>
      </c>
    </row>
    <row r="1495" spans="1:11" x14ac:dyDescent="0.25">
      <c r="A1495" s="353">
        <v>25439</v>
      </c>
      <c r="B1495" s="354">
        <v>8.4</v>
      </c>
      <c r="C1495" s="355">
        <v>14</v>
      </c>
      <c r="D1495" s="355">
        <v>10</v>
      </c>
      <c r="E1495" s="355">
        <v>10</v>
      </c>
      <c r="F1495" s="355">
        <v>8</v>
      </c>
      <c r="G1495" s="355">
        <v>0</v>
      </c>
      <c r="H1495" s="355"/>
      <c r="I1495" s="354">
        <v>8.4</v>
      </c>
      <c r="J1495" s="352">
        <v>0</v>
      </c>
      <c r="K1495" s="348">
        <f t="shared" si="23"/>
        <v>2</v>
      </c>
    </row>
    <row r="1496" spans="1:11" x14ac:dyDescent="0.25">
      <c r="A1496" s="353">
        <v>25440</v>
      </c>
      <c r="B1496" s="354">
        <v>11.2</v>
      </c>
      <c r="C1496" s="355">
        <v>8</v>
      </c>
      <c r="D1496" s="355">
        <v>11</v>
      </c>
      <c r="E1496" s="355">
        <v>18</v>
      </c>
      <c r="F1496" s="355">
        <v>11</v>
      </c>
      <c r="G1496" s="355">
        <v>8</v>
      </c>
      <c r="H1496" s="355"/>
      <c r="I1496" s="354">
        <v>11.2</v>
      </c>
      <c r="J1496" s="352">
        <v>0</v>
      </c>
      <c r="K1496" s="348">
        <f t="shared" si="23"/>
        <v>2</v>
      </c>
    </row>
    <row r="1497" spans="1:11" x14ac:dyDescent="0.25">
      <c r="A1497" s="353">
        <v>25441</v>
      </c>
      <c r="B1497" s="354">
        <v>12.2</v>
      </c>
      <c r="C1497" s="355">
        <v>14</v>
      </c>
      <c r="D1497" s="355">
        <v>11</v>
      </c>
      <c r="E1497" s="355">
        <v>8</v>
      </c>
      <c r="F1497" s="355">
        <v>14</v>
      </c>
      <c r="G1497" s="355">
        <v>14</v>
      </c>
      <c r="H1497" s="355"/>
      <c r="I1497" s="354">
        <v>12.2</v>
      </c>
      <c r="J1497" s="352">
        <v>0</v>
      </c>
      <c r="K1497" s="348">
        <f t="shared" si="23"/>
        <v>1</v>
      </c>
    </row>
    <row r="1498" spans="1:11" x14ac:dyDescent="0.25">
      <c r="A1498" s="353">
        <v>25442</v>
      </c>
      <c r="B1498" s="354">
        <v>13.8</v>
      </c>
      <c r="C1498" s="355">
        <v>11</v>
      </c>
      <c r="D1498" s="355">
        <v>14</v>
      </c>
      <c r="E1498" s="355">
        <v>14</v>
      </c>
      <c r="F1498" s="355">
        <v>14</v>
      </c>
      <c r="G1498" s="355">
        <v>16</v>
      </c>
      <c r="H1498" s="355"/>
      <c r="I1498" s="354">
        <v>13.8</v>
      </c>
      <c r="J1498" s="352">
        <v>0</v>
      </c>
      <c r="K1498" s="348">
        <f t="shared" si="23"/>
        <v>0</v>
      </c>
    </row>
    <row r="1499" spans="1:11" x14ac:dyDescent="0.25">
      <c r="A1499" s="353">
        <v>25443</v>
      </c>
      <c r="B1499" s="354">
        <v>17.399999999999999</v>
      </c>
      <c r="C1499" s="355">
        <v>19</v>
      </c>
      <c r="D1499" s="355">
        <v>18</v>
      </c>
      <c r="E1499" s="355">
        <v>18</v>
      </c>
      <c r="F1499" s="355">
        <v>14</v>
      </c>
      <c r="G1499" s="355">
        <v>18</v>
      </c>
      <c r="H1499" s="355"/>
      <c r="I1499" s="354">
        <v>17.399999999999999</v>
      </c>
      <c r="J1499" s="352">
        <v>0</v>
      </c>
      <c r="K1499" s="348">
        <f t="shared" si="23"/>
        <v>0</v>
      </c>
    </row>
    <row r="1500" spans="1:11" x14ac:dyDescent="0.25">
      <c r="A1500" s="353">
        <v>25444</v>
      </c>
      <c r="B1500" s="354">
        <v>6.4</v>
      </c>
      <c r="C1500" s="355">
        <v>6</v>
      </c>
      <c r="D1500" s="355">
        <v>6</v>
      </c>
      <c r="E1500" s="355">
        <v>6</v>
      </c>
      <c r="F1500" s="355">
        <v>8</v>
      </c>
      <c r="G1500" s="355">
        <v>6</v>
      </c>
      <c r="H1500" s="355"/>
      <c r="I1500" s="354">
        <v>6.4</v>
      </c>
      <c r="J1500" s="352">
        <v>0</v>
      </c>
      <c r="K1500" s="348">
        <f t="shared" si="23"/>
        <v>5</v>
      </c>
    </row>
    <row r="1501" spans="1:11" x14ac:dyDescent="0.25">
      <c r="A1501" s="353">
        <v>25445</v>
      </c>
      <c r="B1501" s="354">
        <v>7</v>
      </c>
      <c r="C1501" s="355">
        <v>13</v>
      </c>
      <c r="D1501" s="355">
        <v>0</v>
      </c>
      <c r="E1501" s="355">
        <v>6</v>
      </c>
      <c r="F1501" s="355">
        <v>8</v>
      </c>
      <c r="G1501" s="355">
        <v>8</v>
      </c>
      <c r="H1501" s="355"/>
      <c r="I1501" s="354">
        <v>7</v>
      </c>
      <c r="J1501" s="352">
        <v>0</v>
      </c>
      <c r="K1501" s="348">
        <f t="shared" si="23"/>
        <v>4</v>
      </c>
    </row>
    <row r="1502" spans="1:11" x14ac:dyDescent="0.25">
      <c r="A1502" s="353">
        <v>25446</v>
      </c>
      <c r="B1502" s="354">
        <v>3.6</v>
      </c>
      <c r="C1502" s="355">
        <v>13</v>
      </c>
      <c r="D1502" s="355">
        <v>5</v>
      </c>
      <c r="E1502" s="355">
        <v>0</v>
      </c>
      <c r="F1502" s="355">
        <v>0</v>
      </c>
      <c r="G1502" s="355">
        <v>0</v>
      </c>
      <c r="H1502" s="355"/>
      <c r="I1502" s="354">
        <v>3.6</v>
      </c>
      <c r="J1502" s="352">
        <v>0</v>
      </c>
      <c r="K1502" s="348">
        <f t="shared" si="23"/>
        <v>4</v>
      </c>
    </row>
    <row r="1503" spans="1:11" x14ac:dyDescent="0.25">
      <c r="A1503" s="353">
        <v>25447</v>
      </c>
      <c r="B1503" s="354">
        <v>1.2</v>
      </c>
      <c r="C1503" s="355">
        <v>0</v>
      </c>
      <c r="D1503" s="355">
        <v>0</v>
      </c>
      <c r="E1503" s="355">
        <v>6</v>
      </c>
      <c r="F1503" s="355">
        <v>0</v>
      </c>
      <c r="G1503" s="355">
        <v>0</v>
      </c>
      <c r="H1503" s="355"/>
      <c r="I1503" s="354">
        <v>1.2</v>
      </c>
      <c r="J1503" s="352">
        <v>0</v>
      </c>
      <c r="K1503" s="348">
        <f t="shared" si="23"/>
        <v>5</v>
      </c>
    </row>
    <row r="1504" spans="1:11" x14ac:dyDescent="0.25">
      <c r="A1504" s="353">
        <v>25448</v>
      </c>
      <c r="B1504" s="354">
        <v>7.4</v>
      </c>
      <c r="C1504" s="355">
        <v>8</v>
      </c>
      <c r="D1504" s="355">
        <v>16</v>
      </c>
      <c r="E1504" s="355">
        <v>10</v>
      </c>
      <c r="F1504" s="355">
        <v>3</v>
      </c>
      <c r="G1504" s="355">
        <v>0</v>
      </c>
      <c r="H1504" s="355"/>
      <c r="I1504" s="354">
        <v>7.4</v>
      </c>
      <c r="J1504" s="352">
        <v>0</v>
      </c>
      <c r="K1504" s="348">
        <f t="shared" si="23"/>
        <v>3</v>
      </c>
    </row>
    <row r="1505" spans="1:11" x14ac:dyDescent="0.25">
      <c r="A1505" s="353">
        <v>25449</v>
      </c>
      <c r="B1505" s="354">
        <v>9.8000000000000007</v>
      </c>
      <c r="C1505" s="355">
        <v>16</v>
      </c>
      <c r="D1505" s="355">
        <v>10</v>
      </c>
      <c r="E1505" s="355">
        <v>6</v>
      </c>
      <c r="F1505" s="355">
        <v>6</v>
      </c>
      <c r="G1505" s="355">
        <v>11</v>
      </c>
      <c r="H1505" s="355"/>
      <c r="I1505" s="354">
        <v>9.8000000000000007</v>
      </c>
      <c r="J1505" s="352">
        <v>0</v>
      </c>
      <c r="K1505" s="348">
        <f t="shared" si="23"/>
        <v>2</v>
      </c>
    </row>
    <row r="1506" spans="1:11" x14ac:dyDescent="0.25">
      <c r="A1506" s="353">
        <v>25450</v>
      </c>
      <c r="B1506" s="354">
        <v>27.4</v>
      </c>
      <c r="C1506" s="355">
        <v>26</v>
      </c>
      <c r="D1506" s="355">
        <v>29</v>
      </c>
      <c r="E1506" s="355">
        <v>27</v>
      </c>
      <c r="F1506" s="355">
        <v>29</v>
      </c>
      <c r="G1506" s="355">
        <v>26</v>
      </c>
      <c r="H1506" s="355"/>
      <c r="I1506" s="354">
        <v>27.4</v>
      </c>
      <c r="J1506" s="352">
        <v>0</v>
      </c>
      <c r="K1506" s="348">
        <f t="shared" si="23"/>
        <v>0</v>
      </c>
    </row>
    <row r="1507" spans="1:11" x14ac:dyDescent="0.25">
      <c r="A1507" s="353">
        <v>25451</v>
      </c>
      <c r="B1507" s="354">
        <v>17.600000000000001</v>
      </c>
      <c r="C1507" s="355">
        <v>19</v>
      </c>
      <c r="D1507" s="355">
        <v>24</v>
      </c>
      <c r="E1507" s="355">
        <v>16</v>
      </c>
      <c r="F1507" s="355">
        <v>18</v>
      </c>
      <c r="G1507" s="355">
        <v>11</v>
      </c>
      <c r="H1507" s="355"/>
      <c r="I1507" s="354">
        <v>17.600000000000001</v>
      </c>
      <c r="J1507" s="352">
        <v>0</v>
      </c>
      <c r="K1507" s="348">
        <f t="shared" si="23"/>
        <v>0</v>
      </c>
    </row>
    <row r="1508" spans="1:11" x14ac:dyDescent="0.25">
      <c r="A1508" s="353">
        <v>25452</v>
      </c>
      <c r="B1508" s="354">
        <v>5.2</v>
      </c>
      <c r="C1508" s="355">
        <v>5</v>
      </c>
      <c r="D1508" s="355">
        <v>5</v>
      </c>
      <c r="E1508" s="355">
        <v>5</v>
      </c>
      <c r="F1508" s="355">
        <v>6</v>
      </c>
      <c r="G1508" s="355">
        <v>5</v>
      </c>
      <c r="H1508" s="355"/>
      <c r="I1508" s="354">
        <v>5.2</v>
      </c>
      <c r="J1508" s="352">
        <v>0</v>
      </c>
      <c r="K1508" s="348">
        <f t="shared" si="23"/>
        <v>5</v>
      </c>
    </row>
    <row r="1509" spans="1:11" x14ac:dyDescent="0.25">
      <c r="A1509" s="353">
        <v>25453</v>
      </c>
      <c r="B1509" s="354">
        <v>7.4</v>
      </c>
      <c r="C1509" s="355">
        <v>6</v>
      </c>
      <c r="D1509" s="355">
        <v>10</v>
      </c>
      <c r="E1509" s="355">
        <v>10</v>
      </c>
      <c r="F1509" s="355">
        <v>8</v>
      </c>
      <c r="G1509" s="355">
        <v>3</v>
      </c>
      <c r="H1509" s="355"/>
      <c r="I1509" s="354">
        <v>7.4</v>
      </c>
      <c r="J1509" s="352">
        <v>0</v>
      </c>
      <c r="K1509" s="348">
        <f t="shared" si="23"/>
        <v>3</v>
      </c>
    </row>
    <row r="1510" spans="1:11" x14ac:dyDescent="0.25">
      <c r="A1510" s="353">
        <v>25454</v>
      </c>
      <c r="B1510" s="354">
        <v>5.6</v>
      </c>
      <c r="C1510" s="355">
        <v>0</v>
      </c>
      <c r="D1510" s="355">
        <v>6</v>
      </c>
      <c r="E1510" s="355">
        <v>6</v>
      </c>
      <c r="F1510" s="355">
        <v>3</v>
      </c>
      <c r="G1510" s="355">
        <v>13</v>
      </c>
      <c r="H1510" s="355"/>
      <c r="I1510" s="354">
        <v>5.6</v>
      </c>
      <c r="J1510" s="352">
        <v>0</v>
      </c>
      <c r="K1510" s="348">
        <f t="shared" si="23"/>
        <v>4</v>
      </c>
    </row>
    <row r="1511" spans="1:11" x14ac:dyDescent="0.25">
      <c r="A1511" s="353">
        <v>25455</v>
      </c>
      <c r="B1511" s="354">
        <v>4.2</v>
      </c>
      <c r="C1511" s="355">
        <v>0</v>
      </c>
      <c r="D1511" s="355">
        <v>10</v>
      </c>
      <c r="E1511" s="355">
        <v>5</v>
      </c>
      <c r="F1511" s="355">
        <v>3</v>
      </c>
      <c r="G1511" s="355">
        <v>3</v>
      </c>
      <c r="H1511" s="355"/>
      <c r="I1511" s="354">
        <v>4.2</v>
      </c>
      <c r="J1511" s="352">
        <v>0</v>
      </c>
      <c r="K1511" s="348">
        <f t="shared" si="23"/>
        <v>4</v>
      </c>
    </row>
    <row r="1512" spans="1:11" x14ac:dyDescent="0.25">
      <c r="A1512" s="353">
        <v>25456</v>
      </c>
      <c r="B1512" s="354">
        <v>0.6</v>
      </c>
      <c r="C1512" s="355">
        <v>0</v>
      </c>
      <c r="D1512" s="355">
        <v>0</v>
      </c>
      <c r="E1512" s="355">
        <v>3</v>
      </c>
      <c r="F1512" s="355">
        <v>0</v>
      </c>
      <c r="G1512" s="355">
        <v>0</v>
      </c>
      <c r="H1512" s="355"/>
      <c r="I1512" s="354">
        <v>0.6</v>
      </c>
      <c r="J1512" s="352">
        <v>0</v>
      </c>
      <c r="K1512" s="348">
        <f t="shared" si="23"/>
        <v>5</v>
      </c>
    </row>
    <row r="1513" spans="1:11" x14ac:dyDescent="0.25">
      <c r="A1513" s="353">
        <v>25457</v>
      </c>
      <c r="B1513" s="354">
        <v>5.4</v>
      </c>
      <c r="C1513" s="355">
        <v>13</v>
      </c>
      <c r="D1513" s="355">
        <v>3</v>
      </c>
      <c r="E1513" s="355">
        <v>8</v>
      </c>
      <c r="F1513" s="355">
        <v>0</v>
      </c>
      <c r="G1513" s="355">
        <v>3</v>
      </c>
      <c r="H1513" s="355"/>
      <c r="I1513" s="354">
        <v>5.4</v>
      </c>
      <c r="J1513" s="352">
        <v>0</v>
      </c>
      <c r="K1513" s="348">
        <f t="shared" si="23"/>
        <v>4</v>
      </c>
    </row>
    <row r="1514" spans="1:11" x14ac:dyDescent="0.25">
      <c r="A1514" s="353">
        <v>25458</v>
      </c>
      <c r="B1514" s="354">
        <v>7.2</v>
      </c>
      <c r="C1514" s="355">
        <v>0</v>
      </c>
      <c r="D1514" s="355">
        <v>0</v>
      </c>
      <c r="E1514" s="355">
        <v>10</v>
      </c>
      <c r="F1514" s="355">
        <v>13</v>
      </c>
      <c r="G1514" s="355">
        <v>13</v>
      </c>
      <c r="H1514" s="355"/>
      <c r="I1514" s="354">
        <v>7.2</v>
      </c>
      <c r="J1514" s="352">
        <v>0</v>
      </c>
      <c r="K1514" s="348">
        <f t="shared" si="23"/>
        <v>2</v>
      </c>
    </row>
    <row r="1515" spans="1:11" x14ac:dyDescent="0.25">
      <c r="A1515" s="353">
        <v>25459</v>
      </c>
      <c r="B1515" s="354">
        <v>7.4</v>
      </c>
      <c r="C1515" s="355">
        <v>8</v>
      </c>
      <c r="D1515" s="355">
        <v>5</v>
      </c>
      <c r="E1515" s="355">
        <v>13</v>
      </c>
      <c r="F1515" s="355">
        <v>11</v>
      </c>
      <c r="G1515" s="355">
        <v>0</v>
      </c>
      <c r="H1515" s="355"/>
      <c r="I1515" s="354">
        <v>7.4</v>
      </c>
      <c r="J1515" s="352">
        <v>0</v>
      </c>
      <c r="K1515" s="348">
        <f t="shared" si="23"/>
        <v>3</v>
      </c>
    </row>
    <row r="1516" spans="1:11" x14ac:dyDescent="0.25">
      <c r="A1516" s="353">
        <v>25460</v>
      </c>
      <c r="B1516" s="354">
        <v>33.6</v>
      </c>
      <c r="C1516" s="355">
        <v>32</v>
      </c>
      <c r="D1516" s="355">
        <v>35</v>
      </c>
      <c r="E1516" s="355">
        <v>40</v>
      </c>
      <c r="F1516" s="355">
        <v>29</v>
      </c>
      <c r="G1516" s="355">
        <v>32</v>
      </c>
      <c r="H1516" s="355"/>
      <c r="I1516" s="354">
        <v>33.6</v>
      </c>
      <c r="J1516" s="352">
        <v>0</v>
      </c>
      <c r="K1516" s="348">
        <f t="shared" si="23"/>
        <v>0</v>
      </c>
    </row>
    <row r="1517" spans="1:11" x14ac:dyDescent="0.25">
      <c r="A1517" s="353">
        <v>25461</v>
      </c>
      <c r="B1517" s="354">
        <v>9.4</v>
      </c>
      <c r="C1517" s="355">
        <v>0</v>
      </c>
      <c r="D1517" s="355">
        <v>10</v>
      </c>
      <c r="E1517" s="355">
        <v>16</v>
      </c>
      <c r="F1517" s="355">
        <v>13</v>
      </c>
      <c r="G1517" s="355">
        <v>8</v>
      </c>
      <c r="H1517" s="355"/>
      <c r="I1517" s="354">
        <v>9.4</v>
      </c>
      <c r="J1517" s="352">
        <v>0</v>
      </c>
      <c r="K1517" s="348">
        <f t="shared" si="23"/>
        <v>2</v>
      </c>
    </row>
    <row r="1518" spans="1:11" x14ac:dyDescent="0.25">
      <c r="A1518" s="353">
        <v>25462</v>
      </c>
      <c r="B1518" s="354">
        <v>7</v>
      </c>
      <c r="C1518" s="355">
        <v>8</v>
      </c>
      <c r="D1518" s="355">
        <v>5</v>
      </c>
      <c r="E1518" s="355">
        <v>6</v>
      </c>
      <c r="F1518" s="355">
        <v>6</v>
      </c>
      <c r="G1518" s="355">
        <v>10</v>
      </c>
      <c r="H1518" s="355"/>
      <c r="I1518" s="354">
        <v>7</v>
      </c>
      <c r="J1518" s="352">
        <v>0</v>
      </c>
      <c r="K1518" s="348">
        <f t="shared" si="23"/>
        <v>4</v>
      </c>
    </row>
    <row r="1519" spans="1:11" x14ac:dyDescent="0.25">
      <c r="A1519" s="353">
        <v>25463</v>
      </c>
      <c r="B1519" s="354">
        <v>3.2</v>
      </c>
      <c r="C1519" s="355">
        <v>16</v>
      </c>
      <c r="D1519" s="355">
        <v>0</v>
      </c>
      <c r="E1519" s="355">
        <v>0</v>
      </c>
      <c r="F1519" s="355">
        <v>0</v>
      </c>
      <c r="G1519" s="355">
        <v>0</v>
      </c>
      <c r="H1519" s="355"/>
      <c r="I1519" s="354">
        <v>3.2</v>
      </c>
      <c r="J1519" s="352">
        <v>0</v>
      </c>
      <c r="K1519" s="348">
        <f t="shared" si="23"/>
        <v>4</v>
      </c>
    </row>
    <row r="1520" spans="1:11" x14ac:dyDescent="0.25">
      <c r="A1520" s="353">
        <v>25464</v>
      </c>
      <c r="B1520" s="354">
        <v>7</v>
      </c>
      <c r="C1520" s="355">
        <v>8</v>
      </c>
      <c r="D1520" s="355">
        <v>6</v>
      </c>
      <c r="E1520" s="355">
        <v>5</v>
      </c>
      <c r="F1520" s="355">
        <v>8</v>
      </c>
      <c r="G1520" s="355">
        <v>8</v>
      </c>
      <c r="H1520" s="355"/>
      <c r="I1520" s="354">
        <v>7</v>
      </c>
      <c r="J1520" s="352">
        <v>0</v>
      </c>
      <c r="K1520" s="348">
        <f t="shared" si="23"/>
        <v>5</v>
      </c>
    </row>
    <row r="1521" spans="1:11" x14ac:dyDescent="0.25">
      <c r="A1521" s="353">
        <v>25465</v>
      </c>
      <c r="B1521" s="354">
        <v>11.6</v>
      </c>
      <c r="C1521" s="355">
        <v>16</v>
      </c>
      <c r="D1521" s="355">
        <v>0</v>
      </c>
      <c r="E1521" s="355">
        <v>10</v>
      </c>
      <c r="F1521" s="355">
        <v>19</v>
      </c>
      <c r="G1521" s="355">
        <v>13</v>
      </c>
      <c r="H1521" s="355"/>
      <c r="I1521" s="354">
        <v>11.6</v>
      </c>
      <c r="J1521" s="352">
        <v>0</v>
      </c>
      <c r="K1521" s="348">
        <f t="shared" si="23"/>
        <v>1</v>
      </c>
    </row>
    <row r="1522" spans="1:11" x14ac:dyDescent="0.25">
      <c r="A1522" s="353">
        <v>25466</v>
      </c>
      <c r="B1522" s="354">
        <v>13.6</v>
      </c>
      <c r="C1522" s="355">
        <v>19</v>
      </c>
      <c r="D1522" s="355">
        <v>14</v>
      </c>
      <c r="E1522" s="355">
        <v>11</v>
      </c>
      <c r="F1522" s="355">
        <v>10</v>
      </c>
      <c r="G1522" s="355">
        <v>14</v>
      </c>
      <c r="H1522" s="355"/>
      <c r="I1522" s="354">
        <v>13.6</v>
      </c>
      <c r="J1522" s="352">
        <v>0</v>
      </c>
      <c r="K1522" s="348">
        <f t="shared" si="23"/>
        <v>0</v>
      </c>
    </row>
    <row r="1523" spans="1:11" x14ac:dyDescent="0.25">
      <c r="A1523" s="353">
        <v>25467</v>
      </c>
      <c r="B1523" s="354">
        <v>15.2</v>
      </c>
      <c r="C1523" s="355">
        <v>11</v>
      </c>
      <c r="D1523" s="355">
        <v>18</v>
      </c>
      <c r="E1523" s="355">
        <v>18</v>
      </c>
      <c r="F1523" s="355">
        <v>18</v>
      </c>
      <c r="G1523" s="355">
        <v>11</v>
      </c>
      <c r="H1523" s="355"/>
      <c r="I1523" s="354">
        <v>15.2</v>
      </c>
      <c r="J1523" s="352">
        <v>0</v>
      </c>
      <c r="K1523" s="348">
        <f t="shared" si="23"/>
        <v>0</v>
      </c>
    </row>
    <row r="1524" spans="1:11" x14ac:dyDescent="0.25">
      <c r="A1524" s="353">
        <v>25468</v>
      </c>
      <c r="B1524" s="354">
        <v>13.4</v>
      </c>
      <c r="C1524" s="355">
        <v>11</v>
      </c>
      <c r="D1524" s="355">
        <v>14</v>
      </c>
      <c r="E1524" s="355">
        <v>14</v>
      </c>
      <c r="F1524" s="355">
        <v>18</v>
      </c>
      <c r="G1524" s="355">
        <v>10</v>
      </c>
      <c r="H1524" s="355"/>
      <c r="I1524" s="354">
        <v>13.4</v>
      </c>
      <c r="J1524" s="352">
        <v>0</v>
      </c>
      <c r="K1524" s="348">
        <f t="shared" si="23"/>
        <v>0</v>
      </c>
    </row>
    <row r="1525" spans="1:11" x14ac:dyDescent="0.25">
      <c r="A1525" s="353">
        <v>25469</v>
      </c>
      <c r="B1525" s="354">
        <v>12</v>
      </c>
      <c r="C1525" s="355">
        <v>11</v>
      </c>
      <c r="D1525" s="355">
        <v>11</v>
      </c>
      <c r="E1525" s="355">
        <v>14</v>
      </c>
      <c r="F1525" s="355">
        <v>18</v>
      </c>
      <c r="G1525" s="355">
        <v>6</v>
      </c>
      <c r="H1525" s="355"/>
      <c r="I1525" s="354">
        <v>12</v>
      </c>
      <c r="J1525" s="352">
        <v>0</v>
      </c>
      <c r="K1525" s="348">
        <f t="shared" si="23"/>
        <v>1</v>
      </c>
    </row>
    <row r="1526" spans="1:11" x14ac:dyDescent="0.25">
      <c r="A1526" s="353">
        <v>25470</v>
      </c>
      <c r="B1526" s="354">
        <v>18.399999999999999</v>
      </c>
      <c r="C1526" s="355">
        <v>27</v>
      </c>
      <c r="D1526" s="355">
        <v>24</v>
      </c>
      <c r="E1526" s="355">
        <v>11</v>
      </c>
      <c r="F1526" s="355">
        <v>19</v>
      </c>
      <c r="G1526" s="355">
        <v>11</v>
      </c>
      <c r="H1526" s="355"/>
      <c r="I1526" s="354">
        <v>18.399999999999999</v>
      </c>
      <c r="J1526" s="352">
        <v>0</v>
      </c>
      <c r="K1526" s="348">
        <f t="shared" si="23"/>
        <v>0</v>
      </c>
    </row>
    <row r="1527" spans="1:11" x14ac:dyDescent="0.25">
      <c r="A1527" s="353">
        <v>25471</v>
      </c>
      <c r="B1527" s="354">
        <v>4</v>
      </c>
      <c r="C1527" s="355">
        <v>6</v>
      </c>
      <c r="D1527" s="355">
        <v>5</v>
      </c>
      <c r="E1527" s="355">
        <v>3</v>
      </c>
      <c r="F1527" s="355">
        <v>0</v>
      </c>
      <c r="G1527" s="355">
        <v>6</v>
      </c>
      <c r="H1527" s="355"/>
      <c r="I1527" s="354">
        <v>4</v>
      </c>
      <c r="J1527" s="352">
        <v>0</v>
      </c>
      <c r="K1527" s="348">
        <f t="shared" si="23"/>
        <v>5</v>
      </c>
    </row>
    <row r="1528" spans="1:11" x14ac:dyDescent="0.25">
      <c r="A1528" s="353">
        <v>25472</v>
      </c>
      <c r="B1528" s="354">
        <v>12</v>
      </c>
      <c r="C1528" s="355">
        <v>24</v>
      </c>
      <c r="D1528" s="355">
        <v>16</v>
      </c>
      <c r="E1528" s="355">
        <v>14</v>
      </c>
      <c r="F1528" s="355">
        <v>6</v>
      </c>
      <c r="G1528" s="355">
        <v>0</v>
      </c>
      <c r="H1528" s="355"/>
      <c r="I1528" s="354">
        <v>12</v>
      </c>
      <c r="J1528" s="352">
        <v>0</v>
      </c>
      <c r="K1528" s="348">
        <f t="shared" si="23"/>
        <v>2</v>
      </c>
    </row>
    <row r="1529" spans="1:11" x14ac:dyDescent="0.25">
      <c r="A1529" s="353">
        <v>25473</v>
      </c>
      <c r="B1529" s="354">
        <v>20.2</v>
      </c>
      <c r="C1529" s="355">
        <v>19</v>
      </c>
      <c r="D1529" s="355">
        <v>19</v>
      </c>
      <c r="E1529" s="355">
        <v>23</v>
      </c>
      <c r="F1529" s="355">
        <v>24</v>
      </c>
      <c r="G1529" s="355">
        <v>16</v>
      </c>
      <c r="H1529" s="355"/>
      <c r="I1529" s="354">
        <v>20.2</v>
      </c>
      <c r="J1529" s="352">
        <v>0</v>
      </c>
      <c r="K1529" s="348">
        <f t="shared" si="23"/>
        <v>0</v>
      </c>
    </row>
    <row r="1530" spans="1:11" x14ac:dyDescent="0.25">
      <c r="A1530" s="353">
        <v>25474</v>
      </c>
      <c r="B1530" s="354">
        <v>22.4</v>
      </c>
      <c r="C1530" s="355">
        <v>0</v>
      </c>
      <c r="D1530" s="355">
        <v>19</v>
      </c>
      <c r="E1530" s="355">
        <v>29</v>
      </c>
      <c r="F1530" s="355">
        <v>32</v>
      </c>
      <c r="G1530" s="355">
        <v>32</v>
      </c>
      <c r="H1530" s="355"/>
      <c r="I1530" s="354">
        <v>22.4</v>
      </c>
      <c r="J1530" s="352">
        <v>0</v>
      </c>
      <c r="K1530" s="348">
        <f t="shared" si="23"/>
        <v>1</v>
      </c>
    </row>
    <row r="1531" spans="1:11" x14ac:dyDescent="0.25">
      <c r="A1531" s="353">
        <v>25475</v>
      </c>
      <c r="B1531" s="354">
        <v>16.600000000000001</v>
      </c>
      <c r="C1531" s="355">
        <v>6</v>
      </c>
      <c r="D1531" s="355">
        <v>13</v>
      </c>
      <c r="E1531" s="355">
        <v>16</v>
      </c>
      <c r="F1531" s="355">
        <v>19</v>
      </c>
      <c r="G1531" s="355">
        <v>29</v>
      </c>
      <c r="H1531" s="355"/>
      <c r="I1531" s="354">
        <v>16.600000000000001</v>
      </c>
      <c r="J1531" s="352">
        <v>0</v>
      </c>
      <c r="K1531" s="348">
        <f t="shared" si="23"/>
        <v>1</v>
      </c>
    </row>
    <row r="1532" spans="1:11" x14ac:dyDescent="0.25">
      <c r="A1532" s="353">
        <v>25476</v>
      </c>
      <c r="B1532" s="354">
        <v>11.4</v>
      </c>
      <c r="C1532" s="355">
        <v>8</v>
      </c>
      <c r="D1532" s="355">
        <v>6</v>
      </c>
      <c r="E1532" s="355">
        <v>14</v>
      </c>
      <c r="F1532" s="355">
        <v>16</v>
      </c>
      <c r="G1532" s="355">
        <v>13</v>
      </c>
      <c r="H1532" s="355"/>
      <c r="I1532" s="354">
        <v>11.4</v>
      </c>
      <c r="J1532" s="352">
        <v>0</v>
      </c>
      <c r="K1532" s="348">
        <f t="shared" si="23"/>
        <v>2</v>
      </c>
    </row>
    <row r="1533" spans="1:11" x14ac:dyDescent="0.25">
      <c r="A1533" s="353">
        <v>25689</v>
      </c>
      <c r="B1533" s="354">
        <v>6</v>
      </c>
      <c r="C1533" s="355">
        <v>0</v>
      </c>
      <c r="D1533" s="355">
        <v>0</v>
      </c>
      <c r="E1533" s="355">
        <v>11</v>
      </c>
      <c r="F1533" s="355">
        <v>8</v>
      </c>
      <c r="G1533" s="355">
        <v>11</v>
      </c>
      <c r="H1533" s="355"/>
      <c r="I1533" s="354">
        <v>6</v>
      </c>
      <c r="J1533" s="352">
        <v>0</v>
      </c>
      <c r="K1533" s="348">
        <f t="shared" si="23"/>
        <v>3</v>
      </c>
    </row>
    <row r="1534" spans="1:11" x14ac:dyDescent="0.25">
      <c r="A1534" s="353">
        <v>25690</v>
      </c>
      <c r="B1534" s="354">
        <v>7.8</v>
      </c>
      <c r="C1534" s="355">
        <v>11</v>
      </c>
      <c r="D1534" s="355">
        <v>6</v>
      </c>
      <c r="E1534" s="355">
        <v>8</v>
      </c>
      <c r="F1534" s="355">
        <v>8</v>
      </c>
      <c r="G1534" s="355">
        <v>6</v>
      </c>
      <c r="H1534" s="355"/>
      <c r="I1534" s="354">
        <v>7.8</v>
      </c>
      <c r="J1534" s="352">
        <v>0</v>
      </c>
      <c r="K1534" s="348">
        <f t="shared" si="23"/>
        <v>4</v>
      </c>
    </row>
    <row r="1535" spans="1:11" x14ac:dyDescent="0.25">
      <c r="A1535" s="353">
        <v>25691</v>
      </c>
      <c r="B1535" s="354">
        <v>4.4000000000000004</v>
      </c>
      <c r="C1535" s="355">
        <v>8</v>
      </c>
      <c r="D1535" s="355">
        <v>8</v>
      </c>
      <c r="E1535" s="355">
        <v>6</v>
      </c>
      <c r="F1535" s="355">
        <v>0</v>
      </c>
      <c r="G1535" s="355">
        <v>0</v>
      </c>
      <c r="H1535" s="355"/>
      <c r="I1535" s="354">
        <v>4.4000000000000004</v>
      </c>
      <c r="J1535" s="352">
        <v>0</v>
      </c>
      <c r="K1535" s="348">
        <f t="shared" si="23"/>
        <v>5</v>
      </c>
    </row>
    <row r="1536" spans="1:11" x14ac:dyDescent="0.25">
      <c r="A1536" s="353">
        <v>25692</v>
      </c>
      <c r="B1536" s="354">
        <v>17.2</v>
      </c>
      <c r="C1536" s="355">
        <v>14</v>
      </c>
      <c r="D1536" s="355">
        <v>18</v>
      </c>
      <c r="E1536" s="355">
        <v>18</v>
      </c>
      <c r="F1536" s="355">
        <v>18</v>
      </c>
      <c r="G1536" s="355">
        <v>18</v>
      </c>
      <c r="H1536" s="355"/>
      <c r="I1536" s="354">
        <v>17.2</v>
      </c>
      <c r="J1536" s="352">
        <v>0</v>
      </c>
      <c r="K1536" s="348">
        <f t="shared" si="23"/>
        <v>0</v>
      </c>
    </row>
    <row r="1537" spans="1:11" x14ac:dyDescent="0.25">
      <c r="A1537" s="353">
        <v>25693</v>
      </c>
      <c r="B1537" s="354">
        <v>11.6</v>
      </c>
      <c r="C1537" s="355">
        <v>11</v>
      </c>
      <c r="D1537" s="355">
        <v>14</v>
      </c>
      <c r="E1537" s="355">
        <v>8</v>
      </c>
      <c r="F1537" s="355">
        <v>14</v>
      </c>
      <c r="G1537" s="355">
        <v>11</v>
      </c>
      <c r="H1537" s="355"/>
      <c r="I1537" s="354">
        <v>11.6</v>
      </c>
      <c r="J1537" s="352">
        <v>0</v>
      </c>
      <c r="K1537" s="348">
        <f t="shared" si="23"/>
        <v>1</v>
      </c>
    </row>
    <row r="1538" spans="1:11" x14ac:dyDescent="0.25">
      <c r="A1538" s="353">
        <v>25694</v>
      </c>
      <c r="B1538" s="354">
        <v>24.4</v>
      </c>
      <c r="C1538" s="355">
        <v>24</v>
      </c>
      <c r="D1538" s="355">
        <v>24</v>
      </c>
      <c r="E1538" s="355">
        <v>24</v>
      </c>
      <c r="F1538" s="355">
        <v>23</v>
      </c>
      <c r="G1538" s="355">
        <v>27</v>
      </c>
      <c r="H1538" s="355"/>
      <c r="I1538" s="354">
        <v>24.4</v>
      </c>
      <c r="J1538" s="352">
        <v>0</v>
      </c>
      <c r="K1538" s="348">
        <f t="shared" si="23"/>
        <v>0</v>
      </c>
    </row>
    <row r="1539" spans="1:11" x14ac:dyDescent="0.25">
      <c r="A1539" s="353">
        <v>25695</v>
      </c>
      <c r="B1539" s="354">
        <v>9.4</v>
      </c>
      <c r="C1539" s="355">
        <v>11</v>
      </c>
      <c r="D1539" s="355">
        <v>11</v>
      </c>
      <c r="E1539" s="355">
        <v>6</v>
      </c>
      <c r="F1539" s="355">
        <v>11</v>
      </c>
      <c r="G1539" s="355">
        <v>8</v>
      </c>
      <c r="H1539" s="355"/>
      <c r="I1539" s="354">
        <v>9.4</v>
      </c>
      <c r="J1539" s="352">
        <v>0</v>
      </c>
      <c r="K1539" s="348">
        <f t="shared" ref="K1539:K1602" si="24">COUNTIF(C1539:G1539,"&lt;="&amp;IRR_MAXWIND)</f>
        <v>2</v>
      </c>
    </row>
    <row r="1540" spans="1:11" x14ac:dyDescent="0.25">
      <c r="A1540" s="353">
        <v>25696</v>
      </c>
      <c r="B1540" s="354">
        <v>11.4</v>
      </c>
      <c r="C1540" s="355">
        <v>14</v>
      </c>
      <c r="D1540" s="355">
        <v>14</v>
      </c>
      <c r="E1540" s="355">
        <v>0</v>
      </c>
      <c r="F1540" s="355">
        <v>11</v>
      </c>
      <c r="G1540" s="355">
        <v>18</v>
      </c>
      <c r="H1540" s="355"/>
      <c r="I1540" s="354">
        <v>11.4</v>
      </c>
      <c r="J1540" s="352">
        <v>0</v>
      </c>
      <c r="K1540" s="348">
        <f t="shared" si="24"/>
        <v>1</v>
      </c>
    </row>
    <row r="1541" spans="1:11" x14ac:dyDescent="0.25">
      <c r="A1541" s="353">
        <v>25697</v>
      </c>
      <c r="B1541" s="354">
        <v>1.6</v>
      </c>
      <c r="C1541" s="355">
        <v>0</v>
      </c>
      <c r="D1541" s="355">
        <v>0</v>
      </c>
      <c r="E1541" s="355">
        <v>0</v>
      </c>
      <c r="F1541" s="355">
        <v>0</v>
      </c>
      <c r="G1541" s="355">
        <v>8</v>
      </c>
      <c r="H1541" s="355"/>
      <c r="I1541" s="354">
        <v>1.6</v>
      </c>
      <c r="J1541" s="352">
        <v>0</v>
      </c>
      <c r="K1541" s="348">
        <f t="shared" si="24"/>
        <v>5</v>
      </c>
    </row>
    <row r="1542" spans="1:11" x14ac:dyDescent="0.25">
      <c r="A1542" s="353">
        <v>25698</v>
      </c>
      <c r="B1542" s="354">
        <v>24</v>
      </c>
      <c r="C1542" s="355">
        <v>24</v>
      </c>
      <c r="D1542" s="355">
        <v>19</v>
      </c>
      <c r="E1542" s="355">
        <v>19</v>
      </c>
      <c r="F1542" s="355">
        <v>26</v>
      </c>
      <c r="G1542" s="355">
        <v>32</v>
      </c>
      <c r="H1542" s="355"/>
      <c r="I1542" s="354">
        <v>24</v>
      </c>
      <c r="J1542" s="352">
        <v>0</v>
      </c>
      <c r="K1542" s="348">
        <f t="shared" si="24"/>
        <v>0</v>
      </c>
    </row>
    <row r="1543" spans="1:11" x14ac:dyDescent="0.25">
      <c r="A1543" s="353">
        <v>25699</v>
      </c>
      <c r="B1543" s="354">
        <v>18.2</v>
      </c>
      <c r="C1543" s="355">
        <v>24</v>
      </c>
      <c r="D1543" s="355">
        <v>19</v>
      </c>
      <c r="E1543" s="355">
        <v>16</v>
      </c>
      <c r="F1543" s="355">
        <v>16</v>
      </c>
      <c r="G1543" s="355">
        <v>16</v>
      </c>
      <c r="H1543" s="355"/>
      <c r="I1543" s="354">
        <v>18.2</v>
      </c>
      <c r="J1543" s="352">
        <v>0</v>
      </c>
      <c r="K1543" s="348">
        <f t="shared" si="24"/>
        <v>0</v>
      </c>
    </row>
    <row r="1544" spans="1:11" x14ac:dyDescent="0.25">
      <c r="A1544" s="353">
        <v>25700</v>
      </c>
      <c r="B1544" s="354">
        <v>8.4</v>
      </c>
      <c r="C1544" s="355">
        <v>10</v>
      </c>
      <c r="D1544" s="355">
        <v>10</v>
      </c>
      <c r="E1544" s="355">
        <v>6</v>
      </c>
      <c r="F1544" s="355">
        <v>6</v>
      </c>
      <c r="G1544" s="355">
        <v>10</v>
      </c>
      <c r="H1544" s="355"/>
      <c r="I1544" s="354">
        <v>8.4</v>
      </c>
      <c r="J1544" s="352">
        <v>0</v>
      </c>
      <c r="K1544" s="348">
        <f t="shared" si="24"/>
        <v>2</v>
      </c>
    </row>
    <row r="1545" spans="1:11" x14ac:dyDescent="0.25">
      <c r="A1545" s="353">
        <v>25701</v>
      </c>
      <c r="B1545" s="354">
        <v>10.199999999999999</v>
      </c>
      <c r="C1545" s="355">
        <v>6</v>
      </c>
      <c r="D1545" s="355">
        <v>6</v>
      </c>
      <c r="E1545" s="355">
        <v>13</v>
      </c>
      <c r="F1545" s="355">
        <v>16</v>
      </c>
      <c r="G1545" s="355">
        <v>10</v>
      </c>
      <c r="H1545" s="355"/>
      <c r="I1545" s="354">
        <v>10.199999999999999</v>
      </c>
      <c r="J1545" s="352">
        <v>0</v>
      </c>
      <c r="K1545" s="348">
        <f t="shared" si="24"/>
        <v>2</v>
      </c>
    </row>
    <row r="1546" spans="1:11" x14ac:dyDescent="0.25">
      <c r="A1546" s="353">
        <v>25702</v>
      </c>
      <c r="B1546" s="354">
        <v>3.2</v>
      </c>
      <c r="C1546" s="355">
        <v>0</v>
      </c>
      <c r="D1546" s="355">
        <v>0</v>
      </c>
      <c r="E1546" s="355">
        <v>0</v>
      </c>
      <c r="F1546" s="355">
        <v>10</v>
      </c>
      <c r="G1546" s="355">
        <v>6</v>
      </c>
      <c r="H1546" s="355"/>
      <c r="I1546" s="354">
        <v>3.2</v>
      </c>
      <c r="J1546" s="352">
        <v>0</v>
      </c>
      <c r="K1546" s="348">
        <f t="shared" si="24"/>
        <v>4</v>
      </c>
    </row>
    <row r="1547" spans="1:11" x14ac:dyDescent="0.25">
      <c r="A1547" s="353">
        <v>25703</v>
      </c>
      <c r="B1547" s="354">
        <v>22.8</v>
      </c>
      <c r="C1547" s="355">
        <v>19</v>
      </c>
      <c r="D1547" s="355">
        <v>23</v>
      </c>
      <c r="E1547" s="355">
        <v>24</v>
      </c>
      <c r="F1547" s="355">
        <v>32</v>
      </c>
      <c r="G1547" s="355">
        <v>16</v>
      </c>
      <c r="H1547" s="355"/>
      <c r="I1547" s="354">
        <v>22.8</v>
      </c>
      <c r="J1547" s="352">
        <v>0</v>
      </c>
      <c r="K1547" s="348">
        <f t="shared" si="24"/>
        <v>0</v>
      </c>
    </row>
    <row r="1548" spans="1:11" x14ac:dyDescent="0.25">
      <c r="A1548" s="353">
        <v>25704</v>
      </c>
      <c r="B1548" s="354">
        <v>12.2</v>
      </c>
      <c r="C1548" s="355">
        <v>29</v>
      </c>
      <c r="D1548" s="355">
        <v>16</v>
      </c>
      <c r="E1548" s="355">
        <v>5</v>
      </c>
      <c r="F1548" s="355">
        <v>5</v>
      </c>
      <c r="G1548" s="355">
        <v>6</v>
      </c>
      <c r="H1548" s="355"/>
      <c r="I1548" s="354">
        <v>12.2</v>
      </c>
      <c r="J1548" s="352">
        <v>0</v>
      </c>
      <c r="K1548" s="348">
        <f t="shared" si="24"/>
        <v>3</v>
      </c>
    </row>
    <row r="1549" spans="1:11" x14ac:dyDescent="0.25">
      <c r="A1549" s="353">
        <v>25705</v>
      </c>
      <c r="B1549" s="354">
        <v>21.2</v>
      </c>
      <c r="C1549" s="355">
        <v>16</v>
      </c>
      <c r="D1549" s="355">
        <v>19</v>
      </c>
      <c r="E1549" s="355">
        <v>32</v>
      </c>
      <c r="F1549" s="355">
        <v>16</v>
      </c>
      <c r="G1549" s="355">
        <v>23</v>
      </c>
      <c r="H1549" s="355"/>
      <c r="I1549" s="354">
        <v>21.2</v>
      </c>
      <c r="J1549" s="352">
        <v>0</v>
      </c>
      <c r="K1549" s="348">
        <f t="shared" si="24"/>
        <v>0</v>
      </c>
    </row>
    <row r="1550" spans="1:11" x14ac:dyDescent="0.25">
      <c r="A1550" s="353">
        <v>25706</v>
      </c>
      <c r="B1550" s="354">
        <v>14</v>
      </c>
      <c r="C1550" s="355">
        <v>11</v>
      </c>
      <c r="D1550" s="355">
        <v>19</v>
      </c>
      <c r="E1550" s="355">
        <v>16</v>
      </c>
      <c r="F1550" s="355">
        <v>13</v>
      </c>
      <c r="G1550" s="355">
        <v>11</v>
      </c>
      <c r="H1550" s="355"/>
      <c r="I1550" s="354">
        <v>14</v>
      </c>
      <c r="J1550" s="352">
        <v>0</v>
      </c>
      <c r="K1550" s="348">
        <f t="shared" si="24"/>
        <v>0</v>
      </c>
    </row>
    <row r="1551" spans="1:11" x14ac:dyDescent="0.25">
      <c r="A1551" s="353">
        <v>25707</v>
      </c>
      <c r="B1551" s="354">
        <v>6.2</v>
      </c>
      <c r="C1551" s="355">
        <v>10</v>
      </c>
      <c r="D1551" s="355">
        <v>3</v>
      </c>
      <c r="E1551" s="355">
        <v>5</v>
      </c>
      <c r="F1551" s="355">
        <v>5</v>
      </c>
      <c r="G1551" s="355">
        <v>8</v>
      </c>
      <c r="H1551" s="355"/>
      <c r="I1551" s="354">
        <v>6.2</v>
      </c>
      <c r="J1551" s="352">
        <v>0</v>
      </c>
      <c r="K1551" s="348">
        <f t="shared" si="24"/>
        <v>4</v>
      </c>
    </row>
    <row r="1552" spans="1:11" x14ac:dyDescent="0.25">
      <c r="A1552" s="353">
        <v>25708</v>
      </c>
      <c r="B1552" s="354">
        <v>15.6</v>
      </c>
      <c r="C1552" s="355">
        <v>19</v>
      </c>
      <c r="D1552" s="355">
        <v>19</v>
      </c>
      <c r="E1552" s="355">
        <v>8</v>
      </c>
      <c r="F1552" s="355">
        <v>16</v>
      </c>
      <c r="G1552" s="355">
        <v>16</v>
      </c>
      <c r="H1552" s="355"/>
      <c r="I1552" s="354">
        <v>15.6</v>
      </c>
      <c r="J1552" s="352">
        <v>0</v>
      </c>
      <c r="K1552" s="348">
        <f t="shared" si="24"/>
        <v>1</v>
      </c>
    </row>
    <row r="1553" spans="1:11" x14ac:dyDescent="0.25">
      <c r="A1553" s="353">
        <v>25709</v>
      </c>
      <c r="B1553" s="354">
        <v>11.2</v>
      </c>
      <c r="C1553" s="355">
        <v>8</v>
      </c>
      <c r="D1553" s="355">
        <v>3</v>
      </c>
      <c r="E1553" s="355">
        <v>10</v>
      </c>
      <c r="F1553" s="355">
        <v>16</v>
      </c>
      <c r="G1553" s="355">
        <v>19</v>
      </c>
      <c r="H1553" s="355"/>
      <c r="I1553" s="354">
        <v>11.2</v>
      </c>
      <c r="J1553" s="352">
        <v>0</v>
      </c>
      <c r="K1553" s="348">
        <f t="shared" si="24"/>
        <v>2</v>
      </c>
    </row>
    <row r="1554" spans="1:11" x14ac:dyDescent="0.25">
      <c r="A1554" s="353">
        <v>25710</v>
      </c>
      <c r="B1554" s="354">
        <v>12.6</v>
      </c>
      <c r="C1554" s="355">
        <v>19</v>
      </c>
      <c r="D1554" s="355">
        <v>13</v>
      </c>
      <c r="E1554" s="355">
        <v>13</v>
      </c>
      <c r="F1554" s="355">
        <v>10</v>
      </c>
      <c r="G1554" s="355">
        <v>8</v>
      </c>
      <c r="H1554" s="355"/>
      <c r="I1554" s="354">
        <v>12.6</v>
      </c>
      <c r="J1554" s="352">
        <v>0</v>
      </c>
      <c r="K1554" s="348">
        <f t="shared" si="24"/>
        <v>1</v>
      </c>
    </row>
    <row r="1555" spans="1:11" x14ac:dyDescent="0.25">
      <c r="A1555" s="353">
        <v>25711</v>
      </c>
      <c r="B1555" s="354">
        <v>15.6</v>
      </c>
      <c r="C1555" s="355">
        <v>19</v>
      </c>
      <c r="D1555" s="355">
        <v>19</v>
      </c>
      <c r="E1555" s="355">
        <v>16</v>
      </c>
      <c r="F1555" s="355">
        <v>16</v>
      </c>
      <c r="G1555" s="355">
        <v>8</v>
      </c>
      <c r="H1555" s="355"/>
      <c r="I1555" s="354">
        <v>15.6</v>
      </c>
      <c r="J1555" s="352">
        <v>0</v>
      </c>
      <c r="K1555" s="348">
        <f t="shared" si="24"/>
        <v>1</v>
      </c>
    </row>
    <row r="1556" spans="1:11" x14ac:dyDescent="0.25">
      <c r="A1556" s="353">
        <v>25712</v>
      </c>
      <c r="B1556" s="354">
        <v>30.8</v>
      </c>
      <c r="C1556" s="355">
        <v>40</v>
      </c>
      <c r="D1556" s="355">
        <v>26</v>
      </c>
      <c r="E1556" s="355">
        <v>35</v>
      </c>
      <c r="F1556" s="355">
        <v>29</v>
      </c>
      <c r="G1556" s="355">
        <v>24</v>
      </c>
      <c r="H1556" s="355"/>
      <c r="I1556" s="354">
        <v>30.8</v>
      </c>
      <c r="J1556" s="352">
        <v>0</v>
      </c>
      <c r="K1556" s="348">
        <f t="shared" si="24"/>
        <v>0</v>
      </c>
    </row>
    <row r="1557" spans="1:11" x14ac:dyDescent="0.25">
      <c r="A1557" s="353">
        <v>25713</v>
      </c>
      <c r="B1557" s="354">
        <v>2.8</v>
      </c>
      <c r="C1557" s="355">
        <v>0</v>
      </c>
      <c r="D1557" s="355">
        <v>6</v>
      </c>
      <c r="E1557" s="355">
        <v>8</v>
      </c>
      <c r="F1557" s="355">
        <v>0</v>
      </c>
      <c r="G1557" s="355">
        <v>0</v>
      </c>
      <c r="H1557" s="355"/>
      <c r="I1557" s="354">
        <v>2.8</v>
      </c>
      <c r="J1557" s="352">
        <v>0</v>
      </c>
      <c r="K1557" s="348">
        <f t="shared" si="24"/>
        <v>5</v>
      </c>
    </row>
    <row r="1558" spans="1:11" x14ac:dyDescent="0.25">
      <c r="A1558" s="353">
        <v>25714</v>
      </c>
      <c r="B1558" s="354">
        <v>15.8</v>
      </c>
      <c r="C1558" s="355">
        <v>26</v>
      </c>
      <c r="D1558" s="355">
        <v>16</v>
      </c>
      <c r="E1558" s="355">
        <v>10</v>
      </c>
      <c r="F1558" s="355">
        <v>11</v>
      </c>
      <c r="G1558" s="355">
        <v>16</v>
      </c>
      <c r="H1558" s="355"/>
      <c r="I1558" s="354">
        <v>15.8</v>
      </c>
      <c r="J1558" s="352">
        <v>0</v>
      </c>
      <c r="K1558" s="348">
        <f t="shared" si="24"/>
        <v>0</v>
      </c>
    </row>
    <row r="1559" spans="1:11" x14ac:dyDescent="0.25">
      <c r="A1559" s="353">
        <v>25715</v>
      </c>
      <c r="B1559" s="354">
        <v>7.2</v>
      </c>
      <c r="C1559" s="355">
        <v>10</v>
      </c>
      <c r="D1559" s="355">
        <v>8</v>
      </c>
      <c r="E1559" s="355">
        <v>10</v>
      </c>
      <c r="F1559" s="355">
        <v>8</v>
      </c>
      <c r="G1559" s="355">
        <v>0</v>
      </c>
      <c r="H1559" s="355"/>
      <c r="I1559" s="354">
        <v>7.2</v>
      </c>
      <c r="J1559" s="352">
        <v>0</v>
      </c>
      <c r="K1559" s="348">
        <f t="shared" si="24"/>
        <v>3</v>
      </c>
    </row>
    <row r="1560" spans="1:11" x14ac:dyDescent="0.25">
      <c r="A1560" s="353">
        <v>25716</v>
      </c>
      <c r="B1560" s="354">
        <v>14.4</v>
      </c>
      <c r="C1560" s="355">
        <v>21</v>
      </c>
      <c r="D1560" s="355">
        <v>16</v>
      </c>
      <c r="E1560" s="355">
        <v>14</v>
      </c>
      <c r="F1560" s="355">
        <v>11</v>
      </c>
      <c r="G1560" s="355">
        <v>10</v>
      </c>
      <c r="H1560" s="355"/>
      <c r="I1560" s="354">
        <v>14.4</v>
      </c>
      <c r="J1560" s="352">
        <v>0</v>
      </c>
      <c r="K1560" s="348">
        <f t="shared" si="24"/>
        <v>0</v>
      </c>
    </row>
    <row r="1561" spans="1:11" x14ac:dyDescent="0.25">
      <c r="A1561" s="353">
        <v>25717</v>
      </c>
      <c r="B1561" s="354">
        <v>16.399999999999999</v>
      </c>
      <c r="C1561" s="355">
        <v>5</v>
      </c>
      <c r="D1561" s="355">
        <v>19</v>
      </c>
      <c r="E1561" s="355">
        <v>10</v>
      </c>
      <c r="F1561" s="355">
        <v>19</v>
      </c>
      <c r="G1561" s="355">
        <v>29</v>
      </c>
      <c r="H1561" s="355"/>
      <c r="I1561" s="354">
        <v>16.399999999999999</v>
      </c>
      <c r="J1561" s="352">
        <v>0</v>
      </c>
      <c r="K1561" s="348">
        <f t="shared" si="24"/>
        <v>1</v>
      </c>
    </row>
    <row r="1562" spans="1:11" x14ac:dyDescent="0.25">
      <c r="A1562" s="353">
        <v>25718</v>
      </c>
      <c r="B1562" s="354">
        <v>10.4</v>
      </c>
      <c r="C1562" s="355">
        <v>0</v>
      </c>
      <c r="D1562" s="355">
        <v>14</v>
      </c>
      <c r="E1562" s="355">
        <v>10</v>
      </c>
      <c r="F1562" s="355">
        <v>14</v>
      </c>
      <c r="G1562" s="355">
        <v>14</v>
      </c>
      <c r="H1562" s="355"/>
      <c r="I1562" s="354">
        <v>10.4</v>
      </c>
      <c r="J1562" s="352">
        <v>0</v>
      </c>
      <c r="K1562" s="348">
        <f t="shared" si="24"/>
        <v>1</v>
      </c>
    </row>
    <row r="1563" spans="1:11" x14ac:dyDescent="0.25">
      <c r="A1563" s="353">
        <v>25719</v>
      </c>
      <c r="B1563" s="354">
        <v>5.4</v>
      </c>
      <c r="C1563" s="355">
        <v>8</v>
      </c>
      <c r="D1563" s="355">
        <v>8</v>
      </c>
      <c r="E1563" s="355">
        <v>0</v>
      </c>
      <c r="F1563" s="355">
        <v>6</v>
      </c>
      <c r="G1563" s="355">
        <v>5</v>
      </c>
      <c r="H1563" s="355"/>
      <c r="I1563" s="354">
        <v>5.4</v>
      </c>
      <c r="J1563" s="352">
        <v>0</v>
      </c>
      <c r="K1563" s="348">
        <f t="shared" si="24"/>
        <v>5</v>
      </c>
    </row>
    <row r="1564" spans="1:11" x14ac:dyDescent="0.25">
      <c r="A1564" s="353">
        <v>25720</v>
      </c>
      <c r="B1564" s="354">
        <v>1.6</v>
      </c>
      <c r="C1564" s="355">
        <v>8</v>
      </c>
      <c r="D1564" s="355">
        <v>0</v>
      </c>
      <c r="E1564" s="355">
        <v>0</v>
      </c>
      <c r="F1564" s="355">
        <v>0</v>
      </c>
      <c r="G1564" s="355">
        <v>0</v>
      </c>
      <c r="H1564" s="355"/>
      <c r="I1564" s="354">
        <v>1.6</v>
      </c>
      <c r="J1564" s="352">
        <v>0</v>
      </c>
      <c r="K1564" s="348">
        <f t="shared" si="24"/>
        <v>5</v>
      </c>
    </row>
    <row r="1565" spans="1:11" x14ac:dyDescent="0.25">
      <c r="A1565" s="353">
        <v>25721</v>
      </c>
      <c r="B1565" s="354">
        <v>7.4</v>
      </c>
      <c r="C1565" s="355">
        <v>11</v>
      </c>
      <c r="D1565" s="355">
        <v>10</v>
      </c>
      <c r="E1565" s="355">
        <v>8</v>
      </c>
      <c r="F1565" s="355">
        <v>0</v>
      </c>
      <c r="G1565" s="355">
        <v>8</v>
      </c>
      <c r="H1565" s="355"/>
      <c r="I1565" s="354">
        <v>7.4</v>
      </c>
      <c r="J1565" s="352">
        <v>0</v>
      </c>
      <c r="K1565" s="348">
        <f t="shared" si="24"/>
        <v>3</v>
      </c>
    </row>
    <row r="1566" spans="1:11" x14ac:dyDescent="0.25">
      <c r="A1566" s="353">
        <v>25722</v>
      </c>
      <c r="B1566" s="354">
        <v>10</v>
      </c>
      <c r="C1566" s="355">
        <v>6</v>
      </c>
      <c r="D1566" s="355">
        <v>11</v>
      </c>
      <c r="E1566" s="355">
        <v>11</v>
      </c>
      <c r="F1566" s="355">
        <v>8</v>
      </c>
      <c r="G1566" s="355">
        <v>14</v>
      </c>
      <c r="H1566" s="355"/>
      <c r="I1566" s="354">
        <v>10</v>
      </c>
      <c r="J1566" s="352">
        <v>0</v>
      </c>
      <c r="K1566" s="348">
        <f t="shared" si="24"/>
        <v>2</v>
      </c>
    </row>
    <row r="1567" spans="1:11" x14ac:dyDescent="0.25">
      <c r="A1567" s="353">
        <v>25723</v>
      </c>
      <c r="B1567" s="354">
        <v>3.4</v>
      </c>
      <c r="C1567" s="355">
        <v>0</v>
      </c>
      <c r="D1567" s="355">
        <v>0</v>
      </c>
      <c r="E1567" s="355">
        <v>8</v>
      </c>
      <c r="F1567" s="355">
        <v>3</v>
      </c>
      <c r="G1567" s="355">
        <v>6</v>
      </c>
      <c r="H1567" s="355"/>
      <c r="I1567" s="354">
        <v>3.4</v>
      </c>
      <c r="J1567" s="352">
        <v>0</v>
      </c>
      <c r="K1567" s="348">
        <f t="shared" si="24"/>
        <v>5</v>
      </c>
    </row>
    <row r="1568" spans="1:11" x14ac:dyDescent="0.25">
      <c r="A1568" s="353">
        <v>25724</v>
      </c>
      <c r="B1568" s="354">
        <v>5.6</v>
      </c>
      <c r="C1568" s="355">
        <v>14</v>
      </c>
      <c r="D1568" s="355">
        <v>6</v>
      </c>
      <c r="E1568" s="355">
        <v>8</v>
      </c>
      <c r="F1568" s="355">
        <v>0</v>
      </c>
      <c r="G1568" s="355">
        <v>0</v>
      </c>
      <c r="H1568" s="355"/>
      <c r="I1568" s="354">
        <v>5.6</v>
      </c>
      <c r="J1568" s="352">
        <v>0</v>
      </c>
      <c r="K1568" s="348">
        <f t="shared" si="24"/>
        <v>4</v>
      </c>
    </row>
    <row r="1569" spans="1:11" x14ac:dyDescent="0.25">
      <c r="A1569" s="353">
        <v>25725</v>
      </c>
      <c r="B1569" s="354">
        <v>7.4</v>
      </c>
      <c r="C1569" s="355">
        <v>13</v>
      </c>
      <c r="D1569" s="355">
        <v>10</v>
      </c>
      <c r="E1569" s="355">
        <v>6</v>
      </c>
      <c r="F1569" s="355">
        <v>8</v>
      </c>
      <c r="G1569" s="355">
        <v>0</v>
      </c>
      <c r="H1569" s="355"/>
      <c r="I1569" s="354">
        <v>7.4</v>
      </c>
      <c r="J1569" s="352">
        <v>0</v>
      </c>
      <c r="K1569" s="348">
        <f t="shared" si="24"/>
        <v>3</v>
      </c>
    </row>
    <row r="1570" spans="1:11" x14ac:dyDescent="0.25">
      <c r="A1570" s="353">
        <v>25726</v>
      </c>
      <c r="B1570" s="354">
        <v>0</v>
      </c>
      <c r="C1570" s="355">
        <v>0</v>
      </c>
      <c r="D1570" s="355">
        <v>0</v>
      </c>
      <c r="E1570" s="355">
        <v>0</v>
      </c>
      <c r="F1570" s="355">
        <v>0</v>
      </c>
      <c r="G1570" s="355">
        <v>0</v>
      </c>
      <c r="H1570" s="355"/>
      <c r="I1570" s="354">
        <v>0</v>
      </c>
      <c r="J1570" s="352">
        <v>0</v>
      </c>
      <c r="K1570" s="348">
        <f t="shared" si="24"/>
        <v>5</v>
      </c>
    </row>
    <row r="1571" spans="1:11" x14ac:dyDescent="0.25">
      <c r="A1571" s="353">
        <v>25727</v>
      </c>
      <c r="B1571" s="354">
        <v>12.6</v>
      </c>
      <c r="C1571" s="355">
        <v>16</v>
      </c>
      <c r="D1571" s="355">
        <v>13</v>
      </c>
      <c r="E1571" s="355">
        <v>16</v>
      </c>
      <c r="F1571" s="355">
        <v>10</v>
      </c>
      <c r="G1571" s="355">
        <v>8</v>
      </c>
      <c r="H1571" s="355"/>
      <c r="I1571" s="354">
        <v>12.6</v>
      </c>
      <c r="J1571" s="352">
        <v>0</v>
      </c>
      <c r="K1571" s="348">
        <f t="shared" si="24"/>
        <v>1</v>
      </c>
    </row>
    <row r="1572" spans="1:11" x14ac:dyDescent="0.25">
      <c r="A1572" s="353">
        <v>25728</v>
      </c>
      <c r="B1572" s="354">
        <v>12.6</v>
      </c>
      <c r="C1572" s="355">
        <v>8</v>
      </c>
      <c r="D1572" s="355">
        <v>19</v>
      </c>
      <c r="E1572" s="355">
        <v>10</v>
      </c>
      <c r="F1572" s="355">
        <v>16</v>
      </c>
      <c r="G1572" s="355">
        <v>10</v>
      </c>
      <c r="H1572" s="355"/>
      <c r="I1572" s="354">
        <v>12.6</v>
      </c>
      <c r="J1572" s="352">
        <v>0</v>
      </c>
      <c r="K1572" s="348">
        <f t="shared" si="24"/>
        <v>1</v>
      </c>
    </row>
    <row r="1573" spans="1:11" x14ac:dyDescent="0.25">
      <c r="A1573" s="353">
        <v>25729</v>
      </c>
      <c r="B1573" s="354">
        <v>19.399999999999999</v>
      </c>
      <c r="C1573" s="355">
        <v>16</v>
      </c>
      <c r="D1573" s="355">
        <v>32</v>
      </c>
      <c r="E1573" s="355">
        <v>10</v>
      </c>
      <c r="F1573" s="355">
        <v>16</v>
      </c>
      <c r="G1573" s="355">
        <v>23</v>
      </c>
      <c r="H1573" s="355"/>
      <c r="I1573" s="354">
        <v>19.399999999999999</v>
      </c>
      <c r="J1573" s="352">
        <v>0</v>
      </c>
      <c r="K1573" s="348">
        <f t="shared" si="24"/>
        <v>0</v>
      </c>
    </row>
    <row r="1574" spans="1:11" x14ac:dyDescent="0.25">
      <c r="A1574" s="353">
        <v>25730</v>
      </c>
      <c r="B1574" s="354">
        <v>8</v>
      </c>
      <c r="C1574" s="355">
        <v>6</v>
      </c>
      <c r="D1574" s="355">
        <v>0</v>
      </c>
      <c r="E1574" s="355">
        <v>10</v>
      </c>
      <c r="F1574" s="355">
        <v>11</v>
      </c>
      <c r="G1574" s="355">
        <v>13</v>
      </c>
      <c r="H1574" s="355"/>
      <c r="I1574" s="354">
        <v>8</v>
      </c>
      <c r="J1574" s="352">
        <v>0</v>
      </c>
      <c r="K1574" s="348">
        <f t="shared" si="24"/>
        <v>2</v>
      </c>
    </row>
    <row r="1575" spans="1:11" x14ac:dyDescent="0.25">
      <c r="A1575" s="353">
        <v>25731</v>
      </c>
      <c r="B1575" s="354">
        <v>16</v>
      </c>
      <c r="C1575" s="355">
        <v>13</v>
      </c>
      <c r="D1575" s="355">
        <v>16</v>
      </c>
      <c r="E1575" s="355">
        <v>16</v>
      </c>
      <c r="F1575" s="355">
        <v>16</v>
      </c>
      <c r="G1575" s="355">
        <v>19</v>
      </c>
      <c r="H1575" s="355"/>
      <c r="I1575" s="354">
        <v>16</v>
      </c>
      <c r="J1575" s="352">
        <v>0</v>
      </c>
      <c r="K1575" s="348">
        <f t="shared" si="24"/>
        <v>0</v>
      </c>
    </row>
    <row r="1576" spans="1:11" x14ac:dyDescent="0.25">
      <c r="A1576" s="353">
        <v>25732</v>
      </c>
      <c r="B1576" s="354">
        <v>28.8</v>
      </c>
      <c r="C1576" s="355">
        <v>19</v>
      </c>
      <c r="D1576" s="355">
        <v>26</v>
      </c>
      <c r="E1576" s="355">
        <v>32</v>
      </c>
      <c r="F1576" s="355">
        <v>35</v>
      </c>
      <c r="G1576" s="355">
        <v>32</v>
      </c>
      <c r="H1576" s="355"/>
      <c r="I1576" s="354">
        <v>28.8</v>
      </c>
      <c r="J1576" s="352">
        <v>0</v>
      </c>
      <c r="K1576" s="348">
        <f t="shared" si="24"/>
        <v>0</v>
      </c>
    </row>
    <row r="1577" spans="1:11" x14ac:dyDescent="0.25">
      <c r="A1577" s="353">
        <v>25733</v>
      </c>
      <c r="B1577" s="354">
        <v>6.8</v>
      </c>
      <c r="C1577" s="355">
        <v>13</v>
      </c>
      <c r="D1577" s="355">
        <v>10</v>
      </c>
      <c r="E1577" s="355">
        <v>8</v>
      </c>
      <c r="F1577" s="355">
        <v>0</v>
      </c>
      <c r="G1577" s="355">
        <v>3</v>
      </c>
      <c r="H1577" s="355"/>
      <c r="I1577" s="354">
        <v>6.8</v>
      </c>
      <c r="J1577" s="352">
        <v>0</v>
      </c>
      <c r="K1577" s="348">
        <f t="shared" si="24"/>
        <v>3</v>
      </c>
    </row>
    <row r="1578" spans="1:11" x14ac:dyDescent="0.25">
      <c r="A1578" s="353">
        <v>25734</v>
      </c>
      <c r="B1578" s="354">
        <v>7.2</v>
      </c>
      <c r="C1578" s="355">
        <v>10</v>
      </c>
      <c r="D1578" s="355">
        <v>10</v>
      </c>
      <c r="E1578" s="355">
        <v>3</v>
      </c>
      <c r="F1578" s="355">
        <v>10</v>
      </c>
      <c r="G1578" s="355">
        <v>3</v>
      </c>
      <c r="H1578" s="355"/>
      <c r="I1578" s="354">
        <v>7.2</v>
      </c>
      <c r="J1578" s="352">
        <v>0</v>
      </c>
      <c r="K1578" s="348">
        <f t="shared" si="24"/>
        <v>2</v>
      </c>
    </row>
    <row r="1579" spans="1:11" x14ac:dyDescent="0.25">
      <c r="A1579" s="353">
        <v>25735</v>
      </c>
      <c r="B1579" s="354">
        <v>29</v>
      </c>
      <c r="C1579" s="355">
        <v>29</v>
      </c>
      <c r="D1579" s="355">
        <v>26</v>
      </c>
      <c r="E1579" s="355">
        <v>26</v>
      </c>
      <c r="F1579" s="355">
        <v>32</v>
      </c>
      <c r="G1579" s="355">
        <v>32</v>
      </c>
      <c r="H1579" s="355"/>
      <c r="I1579" s="354">
        <v>29</v>
      </c>
      <c r="J1579" s="352">
        <v>0</v>
      </c>
      <c r="K1579" s="348">
        <f t="shared" si="24"/>
        <v>0</v>
      </c>
    </row>
    <row r="1580" spans="1:11" x14ac:dyDescent="0.25">
      <c r="A1580" s="353">
        <v>25736</v>
      </c>
      <c r="B1580" s="354">
        <v>7.4</v>
      </c>
      <c r="C1580" s="355">
        <v>6</v>
      </c>
      <c r="D1580" s="355">
        <v>3</v>
      </c>
      <c r="E1580" s="355">
        <v>10</v>
      </c>
      <c r="F1580" s="355">
        <v>8</v>
      </c>
      <c r="G1580" s="355">
        <v>10</v>
      </c>
      <c r="H1580" s="355"/>
      <c r="I1580" s="354">
        <v>7.4</v>
      </c>
      <c r="J1580" s="352">
        <v>0</v>
      </c>
      <c r="K1580" s="348">
        <f t="shared" si="24"/>
        <v>3</v>
      </c>
    </row>
    <row r="1581" spans="1:11" x14ac:dyDescent="0.25">
      <c r="A1581" s="353">
        <v>25737</v>
      </c>
      <c r="B1581" s="354">
        <v>11.8</v>
      </c>
      <c r="C1581" s="355">
        <v>16</v>
      </c>
      <c r="D1581" s="355">
        <v>6</v>
      </c>
      <c r="E1581" s="355">
        <v>11</v>
      </c>
      <c r="F1581" s="355">
        <v>13</v>
      </c>
      <c r="G1581" s="355">
        <v>13</v>
      </c>
      <c r="H1581" s="355"/>
      <c r="I1581" s="354">
        <v>11.8</v>
      </c>
      <c r="J1581" s="352">
        <v>0</v>
      </c>
      <c r="K1581" s="348">
        <f t="shared" si="24"/>
        <v>1</v>
      </c>
    </row>
    <row r="1582" spans="1:11" x14ac:dyDescent="0.25">
      <c r="A1582" s="353">
        <v>25738</v>
      </c>
      <c r="B1582" s="354">
        <v>11.8</v>
      </c>
      <c r="C1582" s="355">
        <v>16</v>
      </c>
      <c r="D1582" s="355">
        <v>19</v>
      </c>
      <c r="E1582" s="355">
        <v>19</v>
      </c>
      <c r="F1582" s="355">
        <v>5</v>
      </c>
      <c r="G1582" s="355">
        <v>0</v>
      </c>
      <c r="H1582" s="355"/>
      <c r="I1582" s="354">
        <v>11.8</v>
      </c>
      <c r="J1582" s="352">
        <v>0</v>
      </c>
      <c r="K1582" s="348">
        <f t="shared" si="24"/>
        <v>2</v>
      </c>
    </row>
    <row r="1583" spans="1:11" x14ac:dyDescent="0.25">
      <c r="A1583" s="353">
        <v>25739</v>
      </c>
      <c r="B1583" s="354">
        <v>9.4</v>
      </c>
      <c r="C1583" s="355">
        <v>13</v>
      </c>
      <c r="D1583" s="355">
        <v>10</v>
      </c>
      <c r="E1583" s="355">
        <v>11</v>
      </c>
      <c r="F1583" s="355">
        <v>13</v>
      </c>
      <c r="G1583" s="355">
        <v>0</v>
      </c>
      <c r="H1583" s="355"/>
      <c r="I1583" s="354">
        <v>9.4</v>
      </c>
      <c r="J1583" s="352">
        <v>0</v>
      </c>
      <c r="K1583" s="348">
        <f t="shared" si="24"/>
        <v>1</v>
      </c>
    </row>
    <row r="1584" spans="1:11" x14ac:dyDescent="0.25">
      <c r="A1584" s="353">
        <v>25740</v>
      </c>
      <c r="B1584" s="354">
        <v>4.4000000000000004</v>
      </c>
      <c r="C1584" s="355">
        <v>6</v>
      </c>
      <c r="D1584" s="355">
        <v>10</v>
      </c>
      <c r="E1584" s="355">
        <v>6</v>
      </c>
      <c r="F1584" s="355">
        <v>0</v>
      </c>
      <c r="G1584" s="355">
        <v>0</v>
      </c>
      <c r="H1584" s="355"/>
      <c r="I1584" s="354">
        <v>4.4000000000000004</v>
      </c>
      <c r="J1584" s="352">
        <v>0</v>
      </c>
      <c r="K1584" s="348">
        <f t="shared" si="24"/>
        <v>4</v>
      </c>
    </row>
    <row r="1585" spans="1:11" x14ac:dyDescent="0.25">
      <c r="A1585" s="353">
        <v>25741</v>
      </c>
      <c r="B1585" s="354">
        <v>25.4</v>
      </c>
      <c r="C1585" s="355">
        <v>13</v>
      </c>
      <c r="D1585" s="355">
        <v>48</v>
      </c>
      <c r="E1585" s="355">
        <v>39</v>
      </c>
      <c r="F1585" s="355">
        <v>16</v>
      </c>
      <c r="G1585" s="355">
        <v>11</v>
      </c>
      <c r="H1585" s="355"/>
      <c r="I1585" s="354">
        <v>25.4</v>
      </c>
      <c r="J1585" s="352">
        <v>0</v>
      </c>
      <c r="K1585" s="348">
        <f t="shared" si="24"/>
        <v>0</v>
      </c>
    </row>
    <row r="1586" spans="1:11" x14ac:dyDescent="0.25">
      <c r="A1586" s="353">
        <v>25742</v>
      </c>
      <c r="B1586" s="354">
        <v>7</v>
      </c>
      <c r="C1586" s="355">
        <v>8</v>
      </c>
      <c r="D1586" s="355">
        <v>5</v>
      </c>
      <c r="E1586" s="355">
        <v>5</v>
      </c>
      <c r="F1586" s="355">
        <v>6</v>
      </c>
      <c r="G1586" s="355">
        <v>11</v>
      </c>
      <c r="H1586" s="355"/>
      <c r="I1586" s="354">
        <v>7</v>
      </c>
      <c r="J1586" s="352">
        <v>0</v>
      </c>
      <c r="K1586" s="348">
        <f t="shared" si="24"/>
        <v>4</v>
      </c>
    </row>
    <row r="1587" spans="1:11" x14ac:dyDescent="0.25">
      <c r="A1587" s="353">
        <v>25743</v>
      </c>
      <c r="B1587" s="354">
        <v>7.4</v>
      </c>
      <c r="C1587" s="355">
        <v>11</v>
      </c>
      <c r="D1587" s="355">
        <v>6</v>
      </c>
      <c r="E1587" s="355">
        <v>6</v>
      </c>
      <c r="F1587" s="355">
        <v>8</v>
      </c>
      <c r="G1587" s="355">
        <v>6</v>
      </c>
      <c r="H1587" s="355"/>
      <c r="I1587" s="354">
        <v>7.4</v>
      </c>
      <c r="J1587" s="352">
        <v>0</v>
      </c>
      <c r="K1587" s="348">
        <f t="shared" si="24"/>
        <v>4</v>
      </c>
    </row>
    <row r="1588" spans="1:11" x14ac:dyDescent="0.25">
      <c r="A1588" s="353">
        <v>25744</v>
      </c>
      <c r="B1588" s="354">
        <v>7</v>
      </c>
      <c r="C1588" s="355">
        <v>0</v>
      </c>
      <c r="D1588" s="355">
        <v>0</v>
      </c>
      <c r="E1588" s="355">
        <v>19</v>
      </c>
      <c r="F1588" s="355">
        <v>16</v>
      </c>
      <c r="G1588" s="355">
        <v>0</v>
      </c>
      <c r="H1588" s="355"/>
      <c r="I1588" s="354">
        <v>7</v>
      </c>
      <c r="J1588" s="352">
        <v>0</v>
      </c>
      <c r="K1588" s="348">
        <f t="shared" si="24"/>
        <v>3</v>
      </c>
    </row>
    <row r="1589" spans="1:11" x14ac:dyDescent="0.25">
      <c r="A1589" s="353">
        <v>25745</v>
      </c>
      <c r="B1589" s="354">
        <v>6</v>
      </c>
      <c r="C1589" s="355">
        <v>14</v>
      </c>
      <c r="D1589" s="355">
        <v>11</v>
      </c>
      <c r="E1589" s="355">
        <v>5</v>
      </c>
      <c r="F1589" s="355">
        <v>0</v>
      </c>
      <c r="G1589" s="355">
        <v>0</v>
      </c>
      <c r="H1589" s="355"/>
      <c r="I1589" s="354">
        <v>6</v>
      </c>
      <c r="J1589" s="352">
        <v>0</v>
      </c>
      <c r="K1589" s="348">
        <f t="shared" si="24"/>
        <v>3</v>
      </c>
    </row>
    <row r="1590" spans="1:11" x14ac:dyDescent="0.25">
      <c r="A1590" s="353">
        <v>25746</v>
      </c>
      <c r="B1590" s="354">
        <v>19.600000000000001</v>
      </c>
      <c r="C1590" s="355">
        <v>6</v>
      </c>
      <c r="D1590" s="355">
        <v>11</v>
      </c>
      <c r="E1590" s="355">
        <v>32</v>
      </c>
      <c r="F1590" s="355">
        <v>35</v>
      </c>
      <c r="G1590" s="355">
        <v>14</v>
      </c>
      <c r="H1590" s="355"/>
      <c r="I1590" s="354">
        <v>19.600000000000001</v>
      </c>
      <c r="J1590" s="352">
        <v>0</v>
      </c>
      <c r="K1590" s="348">
        <f t="shared" si="24"/>
        <v>1</v>
      </c>
    </row>
    <row r="1591" spans="1:11" x14ac:dyDescent="0.25">
      <c r="A1591" s="353">
        <v>25747</v>
      </c>
      <c r="B1591" s="354">
        <v>40.200000000000003</v>
      </c>
      <c r="C1591" s="355">
        <v>55</v>
      </c>
      <c r="D1591" s="355">
        <v>47</v>
      </c>
      <c r="E1591" s="355">
        <v>32</v>
      </c>
      <c r="F1591" s="355">
        <v>32</v>
      </c>
      <c r="G1591" s="355">
        <v>35</v>
      </c>
      <c r="H1591" s="355"/>
      <c r="I1591" s="354">
        <v>40.200000000000003</v>
      </c>
      <c r="J1591" s="352">
        <v>0</v>
      </c>
      <c r="K1591" s="348">
        <f t="shared" si="24"/>
        <v>0</v>
      </c>
    </row>
    <row r="1592" spans="1:11" x14ac:dyDescent="0.25">
      <c r="A1592" s="353">
        <v>25748</v>
      </c>
      <c r="B1592" s="354">
        <v>1.2</v>
      </c>
      <c r="C1592" s="355">
        <v>0</v>
      </c>
      <c r="D1592" s="355">
        <v>0</v>
      </c>
      <c r="E1592" s="355">
        <v>6</v>
      </c>
      <c r="F1592" s="355">
        <v>0</v>
      </c>
      <c r="G1592" s="355">
        <v>0</v>
      </c>
      <c r="H1592" s="355"/>
      <c r="I1592" s="354">
        <v>1.2</v>
      </c>
      <c r="J1592" s="352">
        <v>0</v>
      </c>
      <c r="K1592" s="348">
        <f t="shared" si="24"/>
        <v>5</v>
      </c>
    </row>
    <row r="1593" spans="1:11" x14ac:dyDescent="0.25">
      <c r="A1593" s="353">
        <v>25749</v>
      </c>
      <c r="B1593" s="354">
        <v>25</v>
      </c>
      <c r="C1593" s="355">
        <v>24</v>
      </c>
      <c r="D1593" s="355">
        <v>24</v>
      </c>
      <c r="E1593" s="355">
        <v>19</v>
      </c>
      <c r="F1593" s="355">
        <v>27</v>
      </c>
      <c r="G1593" s="355">
        <v>31</v>
      </c>
      <c r="H1593" s="355"/>
      <c r="I1593" s="354">
        <v>25</v>
      </c>
      <c r="J1593" s="352">
        <v>0</v>
      </c>
      <c r="K1593" s="348">
        <f t="shared" si="24"/>
        <v>0</v>
      </c>
    </row>
    <row r="1594" spans="1:11" x14ac:dyDescent="0.25">
      <c r="A1594" s="353">
        <v>25750</v>
      </c>
      <c r="B1594" s="354">
        <v>29.4</v>
      </c>
      <c r="C1594" s="355">
        <v>32</v>
      </c>
      <c r="D1594" s="355">
        <v>32</v>
      </c>
      <c r="E1594" s="355">
        <v>32</v>
      </c>
      <c r="F1594" s="355">
        <v>24</v>
      </c>
      <c r="G1594" s="355">
        <v>27</v>
      </c>
      <c r="H1594" s="355"/>
      <c r="I1594" s="354">
        <v>29.4</v>
      </c>
      <c r="J1594" s="352">
        <v>0</v>
      </c>
      <c r="K1594" s="348">
        <f t="shared" si="24"/>
        <v>0</v>
      </c>
    </row>
    <row r="1595" spans="1:11" x14ac:dyDescent="0.25">
      <c r="A1595" s="353">
        <v>25751</v>
      </c>
      <c r="B1595" s="354">
        <v>9.1999999999999993</v>
      </c>
      <c r="C1595" s="355">
        <v>11</v>
      </c>
      <c r="D1595" s="355">
        <v>8</v>
      </c>
      <c r="E1595" s="355">
        <v>11</v>
      </c>
      <c r="F1595" s="355">
        <v>8</v>
      </c>
      <c r="G1595" s="355">
        <v>8</v>
      </c>
      <c r="H1595" s="355"/>
      <c r="I1595" s="354">
        <v>9.1999999999999993</v>
      </c>
      <c r="J1595" s="352">
        <v>0</v>
      </c>
      <c r="K1595" s="348">
        <f t="shared" si="24"/>
        <v>3</v>
      </c>
    </row>
    <row r="1596" spans="1:11" x14ac:dyDescent="0.25">
      <c r="A1596" s="353">
        <v>25752</v>
      </c>
      <c r="B1596" s="354">
        <v>3.2</v>
      </c>
      <c r="C1596" s="355">
        <v>8</v>
      </c>
      <c r="D1596" s="355">
        <v>0</v>
      </c>
      <c r="E1596" s="355">
        <v>8</v>
      </c>
      <c r="F1596" s="355">
        <v>0</v>
      </c>
      <c r="G1596" s="355">
        <v>0</v>
      </c>
      <c r="H1596" s="355"/>
      <c r="I1596" s="354">
        <v>3.2</v>
      </c>
      <c r="J1596" s="352">
        <v>0</v>
      </c>
      <c r="K1596" s="348">
        <f t="shared" si="24"/>
        <v>5</v>
      </c>
    </row>
    <row r="1597" spans="1:11" x14ac:dyDescent="0.25">
      <c r="A1597" s="353">
        <v>25753</v>
      </c>
      <c r="B1597" s="354">
        <v>11.4</v>
      </c>
      <c r="C1597" s="355">
        <v>13</v>
      </c>
      <c r="D1597" s="355">
        <v>16</v>
      </c>
      <c r="E1597" s="355">
        <v>8</v>
      </c>
      <c r="F1597" s="355">
        <v>10</v>
      </c>
      <c r="G1597" s="355">
        <v>10</v>
      </c>
      <c r="H1597" s="355"/>
      <c r="I1597" s="354">
        <v>11.4</v>
      </c>
      <c r="J1597" s="352">
        <v>0</v>
      </c>
      <c r="K1597" s="348">
        <f t="shared" si="24"/>
        <v>1</v>
      </c>
    </row>
    <row r="1598" spans="1:11" x14ac:dyDescent="0.25">
      <c r="A1598" s="353">
        <v>25754</v>
      </c>
      <c r="B1598" s="354">
        <v>16.8</v>
      </c>
      <c r="C1598" s="355">
        <v>29</v>
      </c>
      <c r="D1598" s="355">
        <v>23</v>
      </c>
      <c r="E1598" s="355">
        <v>6</v>
      </c>
      <c r="F1598" s="355">
        <v>13</v>
      </c>
      <c r="G1598" s="355">
        <v>13</v>
      </c>
      <c r="H1598" s="355"/>
      <c r="I1598" s="354">
        <v>16.8</v>
      </c>
      <c r="J1598" s="352">
        <v>0</v>
      </c>
      <c r="K1598" s="348">
        <f t="shared" si="24"/>
        <v>1</v>
      </c>
    </row>
    <row r="1599" spans="1:11" x14ac:dyDescent="0.25">
      <c r="A1599" s="353">
        <v>25755</v>
      </c>
      <c r="B1599" s="354">
        <v>7.6</v>
      </c>
      <c r="C1599" s="355">
        <v>16</v>
      </c>
      <c r="D1599" s="355">
        <v>0</v>
      </c>
      <c r="E1599" s="355">
        <v>6</v>
      </c>
      <c r="F1599" s="355">
        <v>10</v>
      </c>
      <c r="G1599" s="355">
        <v>6</v>
      </c>
      <c r="H1599" s="355"/>
      <c r="I1599" s="354">
        <v>7.6</v>
      </c>
      <c r="J1599" s="352">
        <v>0</v>
      </c>
      <c r="K1599" s="348">
        <f t="shared" si="24"/>
        <v>3</v>
      </c>
    </row>
    <row r="1600" spans="1:11" x14ac:dyDescent="0.25">
      <c r="A1600" s="353">
        <v>25756</v>
      </c>
      <c r="B1600" s="354">
        <v>1.2</v>
      </c>
      <c r="C1600" s="355">
        <v>0</v>
      </c>
      <c r="D1600" s="355">
        <v>0</v>
      </c>
      <c r="E1600" s="355">
        <v>0</v>
      </c>
      <c r="F1600" s="355">
        <v>0</v>
      </c>
      <c r="G1600" s="355">
        <v>6</v>
      </c>
      <c r="H1600" s="355"/>
      <c r="I1600" s="354">
        <v>1.2</v>
      </c>
      <c r="J1600" s="352">
        <v>0</v>
      </c>
      <c r="K1600" s="348">
        <f t="shared" si="24"/>
        <v>5</v>
      </c>
    </row>
    <row r="1601" spans="1:11" x14ac:dyDescent="0.25">
      <c r="A1601" s="353">
        <v>25757</v>
      </c>
      <c r="B1601" s="354">
        <v>7.8</v>
      </c>
      <c r="C1601" s="355">
        <v>10</v>
      </c>
      <c r="D1601" s="355">
        <v>0</v>
      </c>
      <c r="E1601" s="355">
        <v>13</v>
      </c>
      <c r="F1601" s="355">
        <v>10</v>
      </c>
      <c r="G1601" s="355">
        <v>6</v>
      </c>
      <c r="H1601" s="355"/>
      <c r="I1601" s="354">
        <v>7.8</v>
      </c>
      <c r="J1601" s="352">
        <v>0</v>
      </c>
      <c r="K1601" s="348">
        <f t="shared" si="24"/>
        <v>2</v>
      </c>
    </row>
    <row r="1602" spans="1:11" x14ac:dyDescent="0.25">
      <c r="A1602" s="353">
        <v>25758</v>
      </c>
      <c r="B1602" s="354">
        <v>5.4</v>
      </c>
      <c r="C1602" s="355">
        <v>19</v>
      </c>
      <c r="D1602" s="355">
        <v>8</v>
      </c>
      <c r="E1602" s="355">
        <v>0</v>
      </c>
      <c r="F1602" s="355">
        <v>0</v>
      </c>
      <c r="G1602" s="355">
        <v>0</v>
      </c>
      <c r="H1602" s="355"/>
      <c r="I1602" s="354">
        <v>5.4</v>
      </c>
      <c r="J1602" s="352">
        <v>0</v>
      </c>
      <c r="K1602" s="348">
        <f t="shared" si="24"/>
        <v>4</v>
      </c>
    </row>
    <row r="1603" spans="1:11" x14ac:dyDescent="0.25">
      <c r="A1603" s="353">
        <v>25759</v>
      </c>
      <c r="B1603" s="354">
        <v>15</v>
      </c>
      <c r="C1603" s="355">
        <v>24</v>
      </c>
      <c r="D1603" s="355">
        <v>19</v>
      </c>
      <c r="E1603" s="355">
        <v>16</v>
      </c>
      <c r="F1603" s="355">
        <v>6</v>
      </c>
      <c r="G1603" s="355">
        <v>10</v>
      </c>
      <c r="H1603" s="355"/>
      <c r="I1603" s="354">
        <v>15</v>
      </c>
      <c r="J1603" s="352">
        <v>0</v>
      </c>
      <c r="K1603" s="348">
        <f t="shared" ref="K1603:K1666" si="25">COUNTIF(C1603:G1603,"&lt;="&amp;IRR_MAXWIND)</f>
        <v>1</v>
      </c>
    </row>
    <row r="1604" spans="1:11" x14ac:dyDescent="0.25">
      <c r="A1604" s="353">
        <v>25760</v>
      </c>
      <c r="B1604" s="354">
        <v>33</v>
      </c>
      <c r="C1604" s="355">
        <v>23</v>
      </c>
      <c r="D1604" s="355">
        <v>39</v>
      </c>
      <c r="E1604" s="355">
        <v>39</v>
      </c>
      <c r="F1604" s="355">
        <v>32</v>
      </c>
      <c r="G1604" s="355">
        <v>32</v>
      </c>
      <c r="H1604" s="355"/>
      <c r="I1604" s="354">
        <v>33</v>
      </c>
      <c r="J1604" s="352">
        <v>0</v>
      </c>
      <c r="K1604" s="348">
        <f t="shared" si="25"/>
        <v>0</v>
      </c>
    </row>
    <row r="1605" spans="1:11" x14ac:dyDescent="0.25">
      <c r="A1605" s="353">
        <v>25761</v>
      </c>
      <c r="B1605" s="354">
        <v>3.2</v>
      </c>
      <c r="C1605" s="355">
        <v>13</v>
      </c>
      <c r="D1605" s="355">
        <v>3</v>
      </c>
      <c r="E1605" s="355">
        <v>0</v>
      </c>
      <c r="F1605" s="355">
        <v>0</v>
      </c>
      <c r="G1605" s="355">
        <v>0</v>
      </c>
      <c r="H1605" s="355"/>
      <c r="I1605" s="354">
        <v>3.2</v>
      </c>
      <c r="J1605" s="352">
        <v>0</v>
      </c>
      <c r="K1605" s="348">
        <f t="shared" si="25"/>
        <v>4</v>
      </c>
    </row>
    <row r="1606" spans="1:11" x14ac:dyDescent="0.25">
      <c r="A1606" s="353">
        <v>25762</v>
      </c>
      <c r="B1606" s="354">
        <v>9</v>
      </c>
      <c r="C1606" s="355">
        <v>8</v>
      </c>
      <c r="D1606" s="355">
        <v>8</v>
      </c>
      <c r="E1606" s="355">
        <v>5</v>
      </c>
      <c r="F1606" s="355">
        <v>14</v>
      </c>
      <c r="G1606" s="355">
        <v>10</v>
      </c>
      <c r="H1606" s="355"/>
      <c r="I1606" s="354">
        <v>9</v>
      </c>
      <c r="J1606" s="352">
        <v>0</v>
      </c>
      <c r="K1606" s="348">
        <f t="shared" si="25"/>
        <v>3</v>
      </c>
    </row>
    <row r="1607" spans="1:11" x14ac:dyDescent="0.25">
      <c r="A1607" s="353">
        <v>25763</v>
      </c>
      <c r="B1607" s="354">
        <v>0.6</v>
      </c>
      <c r="C1607" s="355">
        <v>0</v>
      </c>
      <c r="D1607" s="355">
        <v>0</v>
      </c>
      <c r="E1607" s="355">
        <v>3</v>
      </c>
      <c r="F1607" s="355">
        <v>0</v>
      </c>
      <c r="G1607" s="355">
        <v>0</v>
      </c>
      <c r="H1607" s="355"/>
      <c r="I1607" s="354">
        <v>0.6</v>
      </c>
      <c r="J1607" s="352">
        <v>0</v>
      </c>
      <c r="K1607" s="348">
        <f t="shared" si="25"/>
        <v>5</v>
      </c>
    </row>
    <row r="1608" spans="1:11" x14ac:dyDescent="0.25">
      <c r="A1608" s="353">
        <v>25764</v>
      </c>
      <c r="B1608" s="354">
        <v>7</v>
      </c>
      <c r="C1608" s="355">
        <v>8</v>
      </c>
      <c r="D1608" s="355">
        <v>8</v>
      </c>
      <c r="E1608" s="355">
        <v>8</v>
      </c>
      <c r="F1608" s="355">
        <v>3</v>
      </c>
      <c r="G1608" s="355">
        <v>8</v>
      </c>
      <c r="H1608" s="355"/>
      <c r="I1608" s="354">
        <v>7</v>
      </c>
      <c r="J1608" s="352">
        <v>0</v>
      </c>
      <c r="K1608" s="348">
        <f t="shared" si="25"/>
        <v>5</v>
      </c>
    </row>
    <row r="1609" spans="1:11" x14ac:dyDescent="0.25">
      <c r="A1609" s="353">
        <v>25765</v>
      </c>
      <c r="B1609" s="354">
        <v>4.2</v>
      </c>
      <c r="C1609" s="355">
        <v>5</v>
      </c>
      <c r="D1609" s="355">
        <v>6</v>
      </c>
      <c r="E1609" s="355">
        <v>0</v>
      </c>
      <c r="F1609" s="355">
        <v>5</v>
      </c>
      <c r="G1609" s="355">
        <v>5</v>
      </c>
      <c r="H1609" s="355"/>
      <c r="I1609" s="354">
        <v>4.2</v>
      </c>
      <c r="J1609" s="352">
        <v>0</v>
      </c>
      <c r="K1609" s="348">
        <f t="shared" si="25"/>
        <v>5</v>
      </c>
    </row>
    <row r="1610" spans="1:11" x14ac:dyDescent="0.25">
      <c r="A1610" s="353">
        <v>25766</v>
      </c>
      <c r="B1610" s="354">
        <v>15.4</v>
      </c>
      <c r="C1610" s="355">
        <v>16</v>
      </c>
      <c r="D1610" s="355">
        <v>13</v>
      </c>
      <c r="E1610" s="355">
        <v>16</v>
      </c>
      <c r="F1610" s="355">
        <v>16</v>
      </c>
      <c r="G1610" s="355">
        <v>16</v>
      </c>
      <c r="H1610" s="355"/>
      <c r="I1610" s="354">
        <v>15.4</v>
      </c>
      <c r="J1610" s="352">
        <v>0</v>
      </c>
      <c r="K1610" s="348">
        <f t="shared" si="25"/>
        <v>0</v>
      </c>
    </row>
    <row r="1611" spans="1:11" x14ac:dyDescent="0.25">
      <c r="A1611" s="353">
        <v>25767</v>
      </c>
      <c r="B1611" s="354">
        <v>30.6</v>
      </c>
      <c r="C1611" s="355">
        <v>29</v>
      </c>
      <c r="D1611" s="355">
        <v>26</v>
      </c>
      <c r="E1611" s="355">
        <v>39</v>
      </c>
      <c r="F1611" s="355">
        <v>35</v>
      </c>
      <c r="G1611" s="355">
        <v>24</v>
      </c>
      <c r="H1611" s="355"/>
      <c r="I1611" s="354">
        <v>30.6</v>
      </c>
      <c r="J1611" s="352">
        <v>0</v>
      </c>
      <c r="K1611" s="348">
        <f t="shared" si="25"/>
        <v>0</v>
      </c>
    </row>
    <row r="1612" spans="1:11" x14ac:dyDescent="0.25">
      <c r="A1612" s="353">
        <v>25768</v>
      </c>
      <c r="B1612" s="354">
        <v>20</v>
      </c>
      <c r="C1612" s="355">
        <v>16</v>
      </c>
      <c r="D1612" s="355">
        <v>16</v>
      </c>
      <c r="E1612" s="355">
        <v>16</v>
      </c>
      <c r="F1612" s="355">
        <v>26</v>
      </c>
      <c r="G1612" s="355">
        <v>26</v>
      </c>
      <c r="H1612" s="355"/>
      <c r="I1612" s="354">
        <v>20</v>
      </c>
      <c r="J1612" s="352">
        <v>0</v>
      </c>
      <c r="K1612" s="348">
        <f t="shared" si="25"/>
        <v>0</v>
      </c>
    </row>
    <row r="1613" spans="1:11" x14ac:dyDescent="0.25">
      <c r="A1613" s="353">
        <v>25769</v>
      </c>
      <c r="B1613" s="354">
        <v>3.8</v>
      </c>
      <c r="C1613" s="355">
        <v>0</v>
      </c>
      <c r="D1613" s="355">
        <v>6</v>
      </c>
      <c r="E1613" s="355">
        <v>0</v>
      </c>
      <c r="F1613" s="355">
        <v>0</v>
      </c>
      <c r="G1613" s="355">
        <v>13</v>
      </c>
      <c r="H1613" s="355"/>
      <c r="I1613" s="354">
        <v>3.8</v>
      </c>
      <c r="J1613" s="352">
        <v>0</v>
      </c>
      <c r="K1613" s="348">
        <f t="shared" si="25"/>
        <v>4</v>
      </c>
    </row>
    <row r="1614" spans="1:11" x14ac:dyDescent="0.25">
      <c r="A1614" s="353">
        <v>25770</v>
      </c>
      <c r="B1614" s="354">
        <v>19.8</v>
      </c>
      <c r="C1614" s="355">
        <v>21</v>
      </c>
      <c r="D1614" s="355">
        <v>23</v>
      </c>
      <c r="E1614" s="355">
        <v>19</v>
      </c>
      <c r="F1614" s="355">
        <v>23</v>
      </c>
      <c r="G1614" s="355">
        <v>13</v>
      </c>
      <c r="H1614" s="355"/>
      <c r="I1614" s="354">
        <v>19.8</v>
      </c>
      <c r="J1614" s="352">
        <v>0</v>
      </c>
      <c r="K1614" s="348">
        <f t="shared" si="25"/>
        <v>0</v>
      </c>
    </row>
    <row r="1615" spans="1:11" x14ac:dyDescent="0.25">
      <c r="A1615" s="353">
        <v>25771</v>
      </c>
      <c r="B1615" s="354">
        <v>11.4</v>
      </c>
      <c r="C1615" s="355">
        <v>10</v>
      </c>
      <c r="D1615" s="355">
        <v>13</v>
      </c>
      <c r="E1615" s="355">
        <v>16</v>
      </c>
      <c r="F1615" s="355">
        <v>10</v>
      </c>
      <c r="G1615" s="355">
        <v>8</v>
      </c>
      <c r="H1615" s="355"/>
      <c r="I1615" s="354">
        <v>11.4</v>
      </c>
      <c r="J1615" s="352">
        <v>0</v>
      </c>
      <c r="K1615" s="348">
        <f t="shared" si="25"/>
        <v>1</v>
      </c>
    </row>
    <row r="1616" spans="1:11" x14ac:dyDescent="0.25">
      <c r="A1616" s="353">
        <v>25772</v>
      </c>
      <c r="B1616" s="354">
        <v>1.2</v>
      </c>
      <c r="C1616" s="355">
        <v>0</v>
      </c>
      <c r="D1616" s="355">
        <v>6</v>
      </c>
      <c r="E1616" s="355">
        <v>0</v>
      </c>
      <c r="F1616" s="355">
        <v>0</v>
      </c>
      <c r="G1616" s="355">
        <v>0</v>
      </c>
      <c r="H1616" s="355"/>
      <c r="I1616" s="354">
        <v>1.2</v>
      </c>
      <c r="J1616" s="352">
        <v>0</v>
      </c>
      <c r="K1616" s="348">
        <f t="shared" si="25"/>
        <v>5</v>
      </c>
    </row>
    <row r="1617" spans="1:11" x14ac:dyDescent="0.25">
      <c r="A1617" s="353">
        <v>25773</v>
      </c>
      <c r="B1617" s="354">
        <v>30.4</v>
      </c>
      <c r="C1617" s="355">
        <v>55</v>
      </c>
      <c r="D1617" s="355">
        <v>39</v>
      </c>
      <c r="E1617" s="355">
        <v>32</v>
      </c>
      <c r="F1617" s="355">
        <v>16</v>
      </c>
      <c r="G1617" s="355">
        <v>10</v>
      </c>
      <c r="H1617" s="355"/>
      <c r="I1617" s="354">
        <v>30.4</v>
      </c>
      <c r="J1617" s="352">
        <v>0</v>
      </c>
      <c r="K1617" s="348">
        <f t="shared" si="25"/>
        <v>0</v>
      </c>
    </row>
    <row r="1618" spans="1:11" x14ac:dyDescent="0.25">
      <c r="A1618" s="353">
        <v>25774</v>
      </c>
      <c r="B1618" s="354">
        <v>6.6</v>
      </c>
      <c r="C1618" s="355">
        <v>0</v>
      </c>
      <c r="D1618" s="355">
        <v>6</v>
      </c>
      <c r="E1618" s="355">
        <v>11</v>
      </c>
      <c r="F1618" s="355">
        <v>10</v>
      </c>
      <c r="G1618" s="355">
        <v>6</v>
      </c>
      <c r="H1618" s="355"/>
      <c r="I1618" s="354">
        <v>6.6</v>
      </c>
      <c r="J1618" s="352">
        <v>0</v>
      </c>
      <c r="K1618" s="348">
        <f t="shared" si="25"/>
        <v>3</v>
      </c>
    </row>
    <row r="1619" spans="1:11" x14ac:dyDescent="0.25">
      <c r="A1619" s="353">
        <v>25775</v>
      </c>
      <c r="B1619" s="354">
        <v>1.2</v>
      </c>
      <c r="C1619" s="355">
        <v>0</v>
      </c>
      <c r="D1619" s="355">
        <v>6</v>
      </c>
      <c r="E1619" s="355">
        <v>0</v>
      </c>
      <c r="F1619" s="355">
        <v>0</v>
      </c>
      <c r="G1619" s="355">
        <v>0</v>
      </c>
      <c r="H1619" s="355"/>
      <c r="I1619" s="354">
        <v>1.2</v>
      </c>
      <c r="J1619" s="352">
        <v>0</v>
      </c>
      <c r="K1619" s="348">
        <f t="shared" si="25"/>
        <v>5</v>
      </c>
    </row>
    <row r="1620" spans="1:11" x14ac:dyDescent="0.25">
      <c r="A1620" s="353">
        <v>25776</v>
      </c>
      <c r="B1620" s="354">
        <v>15.2</v>
      </c>
      <c r="C1620" s="355">
        <v>8</v>
      </c>
      <c r="D1620" s="355">
        <v>8</v>
      </c>
      <c r="E1620" s="355">
        <v>24</v>
      </c>
      <c r="F1620" s="355">
        <v>18</v>
      </c>
      <c r="G1620" s="355">
        <v>18</v>
      </c>
      <c r="H1620" s="355"/>
      <c r="I1620" s="354">
        <v>15.2</v>
      </c>
      <c r="J1620" s="352">
        <v>0</v>
      </c>
      <c r="K1620" s="348">
        <f t="shared" si="25"/>
        <v>2</v>
      </c>
    </row>
    <row r="1621" spans="1:11" x14ac:dyDescent="0.25">
      <c r="A1621" s="353">
        <v>25777</v>
      </c>
      <c r="B1621" s="354">
        <v>11.2</v>
      </c>
      <c r="C1621" s="355">
        <v>11</v>
      </c>
      <c r="D1621" s="355">
        <v>14</v>
      </c>
      <c r="E1621" s="355">
        <v>11</v>
      </c>
      <c r="F1621" s="355">
        <v>6</v>
      </c>
      <c r="G1621" s="355">
        <v>14</v>
      </c>
      <c r="H1621" s="355"/>
      <c r="I1621" s="354">
        <v>11.2</v>
      </c>
      <c r="J1621" s="352">
        <v>0</v>
      </c>
      <c r="K1621" s="348">
        <f t="shared" si="25"/>
        <v>1</v>
      </c>
    </row>
    <row r="1622" spans="1:11" x14ac:dyDescent="0.25">
      <c r="A1622" s="353">
        <v>25778</v>
      </c>
      <c r="B1622" s="354">
        <v>21.8</v>
      </c>
      <c r="C1622" s="355">
        <v>24</v>
      </c>
      <c r="D1622" s="355">
        <v>32</v>
      </c>
      <c r="E1622" s="355">
        <v>18</v>
      </c>
      <c r="F1622" s="355">
        <v>24</v>
      </c>
      <c r="G1622" s="355">
        <v>11</v>
      </c>
      <c r="H1622" s="355"/>
      <c r="I1622" s="354">
        <v>21.8</v>
      </c>
      <c r="J1622" s="352">
        <v>0</v>
      </c>
      <c r="K1622" s="348">
        <f t="shared" si="25"/>
        <v>0</v>
      </c>
    </row>
    <row r="1623" spans="1:11" x14ac:dyDescent="0.25">
      <c r="A1623" s="353">
        <v>25779</v>
      </c>
      <c r="B1623" s="354">
        <v>6.6</v>
      </c>
      <c r="C1623" s="355">
        <v>11</v>
      </c>
      <c r="D1623" s="355">
        <v>16</v>
      </c>
      <c r="E1623" s="355">
        <v>0</v>
      </c>
      <c r="F1623" s="355">
        <v>0</v>
      </c>
      <c r="G1623" s="355">
        <v>6</v>
      </c>
      <c r="H1623" s="355"/>
      <c r="I1623" s="354">
        <v>6.6</v>
      </c>
      <c r="J1623" s="352">
        <v>0</v>
      </c>
      <c r="K1623" s="348">
        <f t="shared" si="25"/>
        <v>3</v>
      </c>
    </row>
    <row r="1624" spans="1:11" x14ac:dyDescent="0.25">
      <c r="A1624" s="353">
        <v>25780</v>
      </c>
      <c r="B1624" s="354">
        <v>3.4</v>
      </c>
      <c r="C1624" s="355">
        <v>0</v>
      </c>
      <c r="D1624" s="355">
        <v>11</v>
      </c>
      <c r="E1624" s="355">
        <v>6</v>
      </c>
      <c r="F1624" s="355">
        <v>0</v>
      </c>
      <c r="G1624" s="355">
        <v>0</v>
      </c>
      <c r="H1624" s="355"/>
      <c r="I1624" s="354">
        <v>3.4</v>
      </c>
      <c r="J1624" s="352">
        <v>0</v>
      </c>
      <c r="K1624" s="348">
        <f t="shared" si="25"/>
        <v>4</v>
      </c>
    </row>
    <row r="1625" spans="1:11" x14ac:dyDescent="0.25">
      <c r="A1625" s="353">
        <v>25781</v>
      </c>
      <c r="B1625" s="354">
        <v>10.4</v>
      </c>
      <c r="C1625" s="355">
        <v>0</v>
      </c>
      <c r="D1625" s="355">
        <v>6</v>
      </c>
      <c r="E1625" s="355">
        <v>14</v>
      </c>
      <c r="F1625" s="355">
        <v>14</v>
      </c>
      <c r="G1625" s="355">
        <v>18</v>
      </c>
      <c r="H1625" s="355"/>
      <c r="I1625" s="354">
        <v>10.4</v>
      </c>
      <c r="J1625" s="352">
        <v>0</v>
      </c>
      <c r="K1625" s="348">
        <f t="shared" si="25"/>
        <v>2</v>
      </c>
    </row>
    <row r="1626" spans="1:11" x14ac:dyDescent="0.25">
      <c r="A1626" s="353">
        <v>25782</v>
      </c>
      <c r="B1626" s="354">
        <v>4.2</v>
      </c>
      <c r="C1626" s="355">
        <v>5</v>
      </c>
      <c r="D1626" s="355">
        <v>3</v>
      </c>
      <c r="E1626" s="355">
        <v>5</v>
      </c>
      <c r="F1626" s="355">
        <v>3</v>
      </c>
      <c r="G1626" s="355">
        <v>5</v>
      </c>
      <c r="H1626" s="355"/>
      <c r="I1626" s="354">
        <v>4.2</v>
      </c>
      <c r="J1626" s="352">
        <v>0</v>
      </c>
      <c r="K1626" s="348">
        <f t="shared" si="25"/>
        <v>5</v>
      </c>
    </row>
    <row r="1627" spans="1:11" x14ac:dyDescent="0.25">
      <c r="A1627" s="353">
        <v>25783</v>
      </c>
      <c r="B1627" s="354">
        <v>6.4</v>
      </c>
      <c r="C1627" s="355">
        <v>8</v>
      </c>
      <c r="D1627" s="355">
        <v>13</v>
      </c>
      <c r="E1627" s="355">
        <v>6</v>
      </c>
      <c r="F1627" s="355">
        <v>0</v>
      </c>
      <c r="G1627" s="355">
        <v>5</v>
      </c>
      <c r="H1627" s="355"/>
      <c r="I1627" s="354">
        <v>6.4</v>
      </c>
      <c r="J1627" s="352">
        <v>0</v>
      </c>
      <c r="K1627" s="348">
        <f t="shared" si="25"/>
        <v>4</v>
      </c>
    </row>
    <row r="1628" spans="1:11" x14ac:dyDescent="0.25">
      <c r="A1628" s="353">
        <v>25784</v>
      </c>
      <c r="B1628" s="354">
        <v>3.2</v>
      </c>
      <c r="C1628" s="355">
        <v>5</v>
      </c>
      <c r="D1628" s="355">
        <v>5</v>
      </c>
      <c r="E1628" s="355">
        <v>0</v>
      </c>
      <c r="F1628" s="355">
        <v>0</v>
      </c>
      <c r="G1628" s="355">
        <v>6</v>
      </c>
      <c r="H1628" s="355"/>
      <c r="I1628" s="354">
        <v>3.2</v>
      </c>
      <c r="J1628" s="352">
        <v>0</v>
      </c>
      <c r="K1628" s="348">
        <f t="shared" si="25"/>
        <v>5</v>
      </c>
    </row>
    <row r="1629" spans="1:11" x14ac:dyDescent="0.25">
      <c r="A1629" s="353">
        <v>25785</v>
      </c>
      <c r="B1629" s="354">
        <v>4.8</v>
      </c>
      <c r="C1629" s="355">
        <v>5</v>
      </c>
      <c r="D1629" s="355">
        <v>6</v>
      </c>
      <c r="E1629" s="355">
        <v>5</v>
      </c>
      <c r="F1629" s="355">
        <v>3</v>
      </c>
      <c r="G1629" s="355">
        <v>5</v>
      </c>
      <c r="H1629" s="355"/>
      <c r="I1629" s="354">
        <v>4.8</v>
      </c>
      <c r="J1629" s="352">
        <v>0</v>
      </c>
      <c r="K1629" s="348">
        <f t="shared" si="25"/>
        <v>5</v>
      </c>
    </row>
    <row r="1630" spans="1:11" x14ac:dyDescent="0.25">
      <c r="A1630" s="353">
        <v>25786</v>
      </c>
      <c r="B1630" s="354">
        <v>3.8</v>
      </c>
      <c r="C1630" s="355">
        <v>0</v>
      </c>
      <c r="D1630" s="355">
        <v>0</v>
      </c>
      <c r="E1630" s="355">
        <v>3</v>
      </c>
      <c r="F1630" s="355">
        <v>10</v>
      </c>
      <c r="G1630" s="355">
        <v>6</v>
      </c>
      <c r="H1630" s="355"/>
      <c r="I1630" s="354">
        <v>3.8</v>
      </c>
      <c r="J1630" s="352">
        <v>0</v>
      </c>
      <c r="K1630" s="348">
        <f t="shared" si="25"/>
        <v>4</v>
      </c>
    </row>
    <row r="1631" spans="1:11" x14ac:dyDescent="0.25">
      <c r="A1631" s="353">
        <v>25787</v>
      </c>
      <c r="B1631" s="354">
        <v>8</v>
      </c>
      <c r="C1631" s="355">
        <v>5</v>
      </c>
      <c r="D1631" s="355">
        <v>11</v>
      </c>
      <c r="E1631" s="355">
        <v>6</v>
      </c>
      <c r="F1631" s="355">
        <v>8</v>
      </c>
      <c r="G1631" s="355">
        <v>10</v>
      </c>
      <c r="H1631" s="355"/>
      <c r="I1631" s="354">
        <v>8</v>
      </c>
      <c r="J1631" s="352">
        <v>0</v>
      </c>
      <c r="K1631" s="348">
        <f t="shared" si="25"/>
        <v>3</v>
      </c>
    </row>
    <row r="1632" spans="1:11" x14ac:dyDescent="0.25">
      <c r="A1632" s="353">
        <v>25788</v>
      </c>
      <c r="B1632" s="354">
        <v>18.399999999999999</v>
      </c>
      <c r="C1632" s="355">
        <v>26</v>
      </c>
      <c r="D1632" s="355">
        <v>16</v>
      </c>
      <c r="E1632" s="355">
        <v>18</v>
      </c>
      <c r="F1632" s="355">
        <v>26</v>
      </c>
      <c r="G1632" s="355">
        <v>6</v>
      </c>
      <c r="H1632" s="355"/>
      <c r="I1632" s="354">
        <v>18.399999999999999</v>
      </c>
      <c r="J1632" s="352">
        <v>0</v>
      </c>
      <c r="K1632" s="348">
        <f t="shared" si="25"/>
        <v>1</v>
      </c>
    </row>
    <row r="1633" spans="1:11" x14ac:dyDescent="0.25">
      <c r="A1633" s="353">
        <v>25789</v>
      </c>
      <c r="B1633" s="354">
        <v>18.600000000000001</v>
      </c>
      <c r="C1633" s="355">
        <v>26</v>
      </c>
      <c r="D1633" s="355">
        <v>32</v>
      </c>
      <c r="E1633" s="355">
        <v>24</v>
      </c>
      <c r="F1633" s="355">
        <v>3</v>
      </c>
      <c r="G1633" s="355">
        <v>8</v>
      </c>
      <c r="H1633" s="355"/>
      <c r="I1633" s="354">
        <v>18.600000000000001</v>
      </c>
      <c r="J1633" s="352">
        <v>0</v>
      </c>
      <c r="K1633" s="348">
        <f t="shared" si="25"/>
        <v>2</v>
      </c>
    </row>
    <row r="1634" spans="1:11" x14ac:dyDescent="0.25">
      <c r="A1634" s="353">
        <v>25790</v>
      </c>
      <c r="B1634" s="354">
        <v>22.6</v>
      </c>
      <c r="C1634" s="355">
        <v>29</v>
      </c>
      <c r="D1634" s="355">
        <v>23</v>
      </c>
      <c r="E1634" s="355">
        <v>32</v>
      </c>
      <c r="F1634" s="355">
        <v>29</v>
      </c>
      <c r="G1634" s="355">
        <v>0</v>
      </c>
      <c r="H1634" s="355"/>
      <c r="I1634" s="354">
        <v>22.6</v>
      </c>
      <c r="J1634" s="352">
        <v>0</v>
      </c>
      <c r="K1634" s="348">
        <f t="shared" si="25"/>
        <v>1</v>
      </c>
    </row>
    <row r="1635" spans="1:11" x14ac:dyDescent="0.25">
      <c r="A1635" s="353">
        <v>25791</v>
      </c>
      <c r="B1635" s="354">
        <v>4.2</v>
      </c>
      <c r="C1635" s="355">
        <v>6</v>
      </c>
      <c r="D1635" s="355">
        <v>6</v>
      </c>
      <c r="E1635" s="355">
        <v>3</v>
      </c>
      <c r="F1635" s="355">
        <v>0</v>
      </c>
      <c r="G1635" s="355">
        <v>6</v>
      </c>
      <c r="H1635" s="355"/>
      <c r="I1635" s="354">
        <v>4.2</v>
      </c>
      <c r="J1635" s="352">
        <v>0</v>
      </c>
      <c r="K1635" s="348">
        <f t="shared" si="25"/>
        <v>5</v>
      </c>
    </row>
    <row r="1636" spans="1:11" x14ac:dyDescent="0.25">
      <c r="A1636" s="353">
        <v>25792</v>
      </c>
      <c r="B1636" s="354">
        <v>0.6</v>
      </c>
      <c r="C1636" s="355">
        <v>3</v>
      </c>
      <c r="D1636" s="355">
        <v>0</v>
      </c>
      <c r="E1636" s="355">
        <v>0</v>
      </c>
      <c r="F1636" s="355">
        <v>0</v>
      </c>
      <c r="G1636" s="355">
        <v>0</v>
      </c>
      <c r="H1636" s="355"/>
      <c r="I1636" s="354">
        <v>0.6</v>
      </c>
      <c r="J1636" s="352">
        <v>0</v>
      </c>
      <c r="K1636" s="348">
        <f t="shared" si="25"/>
        <v>5</v>
      </c>
    </row>
    <row r="1637" spans="1:11" x14ac:dyDescent="0.25">
      <c r="A1637" s="353">
        <v>25793</v>
      </c>
      <c r="B1637" s="354">
        <v>11.2</v>
      </c>
      <c r="C1637" s="355">
        <v>8</v>
      </c>
      <c r="D1637" s="355">
        <v>8</v>
      </c>
      <c r="E1637" s="355">
        <v>16</v>
      </c>
      <c r="F1637" s="355">
        <v>16</v>
      </c>
      <c r="G1637" s="355">
        <v>8</v>
      </c>
      <c r="H1637" s="355"/>
      <c r="I1637" s="354">
        <v>11.2</v>
      </c>
      <c r="J1637" s="352">
        <v>0</v>
      </c>
      <c r="K1637" s="348">
        <f t="shared" si="25"/>
        <v>3</v>
      </c>
    </row>
    <row r="1638" spans="1:11" x14ac:dyDescent="0.25">
      <c r="A1638" s="353">
        <v>25794</v>
      </c>
      <c r="B1638" s="354">
        <v>3.4</v>
      </c>
      <c r="C1638" s="355">
        <v>11</v>
      </c>
      <c r="D1638" s="355">
        <v>6</v>
      </c>
      <c r="E1638" s="355">
        <v>0</v>
      </c>
      <c r="F1638" s="355">
        <v>0</v>
      </c>
      <c r="G1638" s="355">
        <v>0</v>
      </c>
      <c r="H1638" s="355"/>
      <c r="I1638" s="354">
        <v>3.4</v>
      </c>
      <c r="J1638" s="352">
        <v>0</v>
      </c>
      <c r="K1638" s="348">
        <f t="shared" si="25"/>
        <v>4</v>
      </c>
    </row>
    <row r="1639" spans="1:11" x14ac:dyDescent="0.25">
      <c r="A1639" s="353">
        <v>25795</v>
      </c>
      <c r="B1639" s="354">
        <v>1.6</v>
      </c>
      <c r="C1639" s="355">
        <v>0</v>
      </c>
      <c r="D1639" s="355">
        <v>0</v>
      </c>
      <c r="E1639" s="355">
        <v>8</v>
      </c>
      <c r="F1639" s="355">
        <v>0</v>
      </c>
      <c r="G1639" s="355">
        <v>0</v>
      </c>
      <c r="H1639" s="355"/>
      <c r="I1639" s="354">
        <v>1.6</v>
      </c>
      <c r="J1639" s="352">
        <v>0</v>
      </c>
      <c r="K1639" s="348">
        <f t="shared" si="25"/>
        <v>5</v>
      </c>
    </row>
    <row r="1640" spans="1:11" x14ac:dyDescent="0.25">
      <c r="A1640" s="353">
        <v>25796</v>
      </c>
      <c r="B1640" s="354">
        <v>13.2</v>
      </c>
      <c r="C1640" s="355">
        <v>8</v>
      </c>
      <c r="D1640" s="355">
        <v>16</v>
      </c>
      <c r="E1640" s="355">
        <v>13</v>
      </c>
      <c r="F1640" s="355">
        <v>16</v>
      </c>
      <c r="G1640" s="355">
        <v>13</v>
      </c>
      <c r="H1640" s="355"/>
      <c r="I1640" s="354">
        <v>13.2</v>
      </c>
      <c r="J1640" s="352">
        <v>0</v>
      </c>
      <c r="K1640" s="348">
        <f t="shared" si="25"/>
        <v>1</v>
      </c>
    </row>
    <row r="1641" spans="1:11" x14ac:dyDescent="0.25">
      <c r="A1641" s="353">
        <v>25797</v>
      </c>
      <c r="B1641" s="354">
        <v>12.8</v>
      </c>
      <c r="C1641" s="355">
        <v>6</v>
      </c>
      <c r="D1641" s="355">
        <v>16</v>
      </c>
      <c r="E1641" s="355">
        <v>13</v>
      </c>
      <c r="F1641" s="355">
        <v>16</v>
      </c>
      <c r="G1641" s="355">
        <v>13</v>
      </c>
      <c r="H1641" s="355"/>
      <c r="I1641" s="354">
        <v>12.8</v>
      </c>
      <c r="J1641" s="352">
        <v>0</v>
      </c>
      <c r="K1641" s="348">
        <f t="shared" si="25"/>
        <v>1</v>
      </c>
    </row>
    <row r="1642" spans="1:11" x14ac:dyDescent="0.25">
      <c r="A1642" s="353">
        <v>25798</v>
      </c>
      <c r="B1642" s="354">
        <v>22.8</v>
      </c>
      <c r="C1642" s="355">
        <v>34</v>
      </c>
      <c r="D1642" s="355">
        <v>29</v>
      </c>
      <c r="E1642" s="355">
        <v>16</v>
      </c>
      <c r="F1642" s="355">
        <v>19</v>
      </c>
      <c r="G1642" s="355">
        <v>16</v>
      </c>
      <c r="H1642" s="355"/>
      <c r="I1642" s="354">
        <v>22.8</v>
      </c>
      <c r="J1642" s="352">
        <v>0</v>
      </c>
      <c r="K1642" s="348">
        <f t="shared" si="25"/>
        <v>0</v>
      </c>
    </row>
    <row r="1643" spans="1:11" x14ac:dyDescent="0.25">
      <c r="A1643" s="353">
        <v>25799</v>
      </c>
      <c r="B1643" s="354">
        <v>9</v>
      </c>
      <c r="C1643" s="355">
        <v>6</v>
      </c>
      <c r="D1643" s="355">
        <v>0</v>
      </c>
      <c r="E1643" s="355">
        <v>10</v>
      </c>
      <c r="F1643" s="355">
        <v>16</v>
      </c>
      <c r="G1643" s="355">
        <v>13</v>
      </c>
      <c r="H1643" s="355"/>
      <c r="I1643" s="354">
        <v>9</v>
      </c>
      <c r="J1643" s="352">
        <v>0</v>
      </c>
      <c r="K1643" s="348">
        <f t="shared" si="25"/>
        <v>2</v>
      </c>
    </row>
    <row r="1644" spans="1:11" x14ac:dyDescent="0.25">
      <c r="A1644" s="353">
        <v>25800</v>
      </c>
      <c r="B1644" s="354">
        <v>3.2</v>
      </c>
      <c r="C1644" s="355">
        <v>6</v>
      </c>
      <c r="D1644" s="355">
        <v>10</v>
      </c>
      <c r="E1644" s="355">
        <v>0</v>
      </c>
      <c r="F1644" s="355">
        <v>0</v>
      </c>
      <c r="G1644" s="355">
        <v>0</v>
      </c>
      <c r="H1644" s="355"/>
      <c r="I1644" s="354">
        <v>3.2</v>
      </c>
      <c r="J1644" s="352">
        <v>0</v>
      </c>
      <c r="K1644" s="348">
        <f t="shared" si="25"/>
        <v>4</v>
      </c>
    </row>
    <row r="1645" spans="1:11" x14ac:dyDescent="0.25">
      <c r="A1645" s="353">
        <v>25801</v>
      </c>
      <c r="B1645" s="354">
        <v>13.6</v>
      </c>
      <c r="C1645" s="355">
        <v>6</v>
      </c>
      <c r="D1645" s="355">
        <v>19</v>
      </c>
      <c r="E1645" s="355">
        <v>19</v>
      </c>
      <c r="F1645" s="355">
        <v>16</v>
      </c>
      <c r="G1645" s="355">
        <v>8</v>
      </c>
      <c r="H1645" s="355"/>
      <c r="I1645" s="354">
        <v>13.6</v>
      </c>
      <c r="J1645" s="352">
        <v>0</v>
      </c>
      <c r="K1645" s="348">
        <f t="shared" si="25"/>
        <v>2</v>
      </c>
    </row>
    <row r="1646" spans="1:11" x14ac:dyDescent="0.25">
      <c r="A1646" s="353">
        <v>25802</v>
      </c>
      <c r="B1646" s="354">
        <v>3.2</v>
      </c>
      <c r="C1646" s="355">
        <v>0</v>
      </c>
      <c r="D1646" s="355">
        <v>0</v>
      </c>
      <c r="E1646" s="355">
        <v>0</v>
      </c>
      <c r="F1646" s="355">
        <v>8</v>
      </c>
      <c r="G1646" s="355">
        <v>8</v>
      </c>
      <c r="H1646" s="355"/>
      <c r="I1646" s="354">
        <v>3.2</v>
      </c>
      <c r="J1646" s="352">
        <v>0</v>
      </c>
      <c r="K1646" s="348">
        <f t="shared" si="25"/>
        <v>5</v>
      </c>
    </row>
    <row r="1647" spans="1:11" x14ac:dyDescent="0.25">
      <c r="A1647" s="353">
        <v>25803</v>
      </c>
      <c r="B1647" s="354">
        <v>7</v>
      </c>
      <c r="C1647" s="355">
        <v>8</v>
      </c>
      <c r="D1647" s="355">
        <v>10</v>
      </c>
      <c r="E1647" s="355">
        <v>6</v>
      </c>
      <c r="F1647" s="355">
        <v>6</v>
      </c>
      <c r="G1647" s="355">
        <v>5</v>
      </c>
      <c r="H1647" s="355"/>
      <c r="I1647" s="354">
        <v>7</v>
      </c>
      <c r="J1647" s="352">
        <v>0</v>
      </c>
      <c r="K1647" s="348">
        <f t="shared" si="25"/>
        <v>4</v>
      </c>
    </row>
    <row r="1648" spans="1:11" x14ac:dyDescent="0.25">
      <c r="A1648" s="353">
        <v>25804</v>
      </c>
      <c r="B1648" s="354">
        <v>5</v>
      </c>
      <c r="C1648" s="355">
        <v>0</v>
      </c>
      <c r="D1648" s="355">
        <v>8</v>
      </c>
      <c r="E1648" s="355">
        <v>6</v>
      </c>
      <c r="F1648" s="355">
        <v>0</v>
      </c>
      <c r="G1648" s="355">
        <v>11</v>
      </c>
      <c r="H1648" s="355"/>
      <c r="I1648" s="354">
        <v>5</v>
      </c>
      <c r="J1648" s="352">
        <v>0</v>
      </c>
      <c r="K1648" s="348">
        <f t="shared" si="25"/>
        <v>4</v>
      </c>
    </row>
    <row r="1649" spans="1:11" x14ac:dyDescent="0.25">
      <c r="A1649" s="353">
        <v>25805</v>
      </c>
      <c r="B1649" s="354">
        <v>15</v>
      </c>
      <c r="C1649" s="355">
        <v>18</v>
      </c>
      <c r="D1649" s="355">
        <v>11</v>
      </c>
      <c r="E1649" s="355">
        <v>11</v>
      </c>
      <c r="F1649" s="355">
        <v>24</v>
      </c>
      <c r="G1649" s="355">
        <v>11</v>
      </c>
      <c r="H1649" s="355"/>
      <c r="I1649" s="354">
        <v>15</v>
      </c>
      <c r="J1649" s="352">
        <v>0</v>
      </c>
      <c r="K1649" s="348">
        <f t="shared" si="25"/>
        <v>0</v>
      </c>
    </row>
    <row r="1650" spans="1:11" x14ac:dyDescent="0.25">
      <c r="A1650" s="353">
        <v>25806</v>
      </c>
      <c r="B1650" s="354">
        <v>11.4</v>
      </c>
      <c r="C1650" s="355">
        <v>24</v>
      </c>
      <c r="D1650" s="355">
        <v>8</v>
      </c>
      <c r="E1650" s="355">
        <v>11</v>
      </c>
      <c r="F1650" s="355">
        <v>8</v>
      </c>
      <c r="G1650" s="355">
        <v>6</v>
      </c>
      <c r="H1650" s="355"/>
      <c r="I1650" s="354">
        <v>11.4</v>
      </c>
      <c r="J1650" s="352">
        <v>0</v>
      </c>
      <c r="K1650" s="348">
        <f t="shared" si="25"/>
        <v>3</v>
      </c>
    </row>
    <row r="1651" spans="1:11" x14ac:dyDescent="0.25">
      <c r="A1651" s="353">
        <v>25807</v>
      </c>
      <c r="B1651" s="354">
        <v>7.2</v>
      </c>
      <c r="C1651" s="355">
        <v>0</v>
      </c>
      <c r="D1651" s="355">
        <v>0</v>
      </c>
      <c r="E1651" s="355">
        <v>8</v>
      </c>
      <c r="F1651" s="355">
        <v>10</v>
      </c>
      <c r="G1651" s="355">
        <v>18</v>
      </c>
      <c r="H1651" s="355"/>
      <c r="I1651" s="354">
        <v>7.2</v>
      </c>
      <c r="J1651" s="352">
        <v>0</v>
      </c>
      <c r="K1651" s="348">
        <f t="shared" si="25"/>
        <v>3</v>
      </c>
    </row>
    <row r="1652" spans="1:11" x14ac:dyDescent="0.25">
      <c r="A1652" s="353">
        <v>25808</v>
      </c>
      <c r="B1652" s="354">
        <v>11.4</v>
      </c>
      <c r="C1652" s="355">
        <v>11</v>
      </c>
      <c r="D1652" s="355">
        <v>11</v>
      </c>
      <c r="E1652" s="355">
        <v>16</v>
      </c>
      <c r="F1652" s="355">
        <v>8</v>
      </c>
      <c r="G1652" s="355">
        <v>11</v>
      </c>
      <c r="H1652" s="355"/>
      <c r="I1652" s="354">
        <v>11.4</v>
      </c>
      <c r="J1652" s="352">
        <v>0</v>
      </c>
      <c r="K1652" s="348">
        <f t="shared" si="25"/>
        <v>1</v>
      </c>
    </row>
    <row r="1653" spans="1:11" x14ac:dyDescent="0.25">
      <c r="A1653" s="353">
        <v>25809</v>
      </c>
      <c r="B1653" s="354">
        <v>27.6</v>
      </c>
      <c r="C1653" s="355">
        <v>32</v>
      </c>
      <c r="D1653" s="355">
        <v>23</v>
      </c>
      <c r="E1653" s="355">
        <v>32</v>
      </c>
      <c r="F1653" s="355">
        <v>32</v>
      </c>
      <c r="G1653" s="355">
        <v>19</v>
      </c>
      <c r="H1653" s="355"/>
      <c r="I1653" s="354">
        <v>27.6</v>
      </c>
      <c r="J1653" s="352">
        <v>0</v>
      </c>
      <c r="K1653" s="348">
        <f t="shared" si="25"/>
        <v>0</v>
      </c>
    </row>
    <row r="1654" spans="1:11" x14ac:dyDescent="0.25">
      <c r="A1654" s="353">
        <v>25810</v>
      </c>
      <c r="B1654" s="354">
        <v>12.8</v>
      </c>
      <c r="C1654" s="355">
        <v>16</v>
      </c>
      <c r="D1654" s="355">
        <v>16</v>
      </c>
      <c r="E1654" s="355">
        <v>6</v>
      </c>
      <c r="F1654" s="355">
        <v>10</v>
      </c>
      <c r="G1654" s="355">
        <v>16</v>
      </c>
      <c r="H1654" s="355"/>
      <c r="I1654" s="354">
        <v>12.8</v>
      </c>
      <c r="J1654" s="352">
        <v>0</v>
      </c>
      <c r="K1654" s="348">
        <f t="shared" si="25"/>
        <v>1</v>
      </c>
    </row>
    <row r="1655" spans="1:11" x14ac:dyDescent="0.25">
      <c r="A1655" s="353">
        <v>25811</v>
      </c>
      <c r="B1655" s="354">
        <v>3.4</v>
      </c>
      <c r="C1655" s="355">
        <v>0</v>
      </c>
      <c r="D1655" s="355">
        <v>0</v>
      </c>
      <c r="E1655" s="355">
        <v>6</v>
      </c>
      <c r="F1655" s="355">
        <v>5</v>
      </c>
      <c r="G1655" s="355">
        <v>6</v>
      </c>
      <c r="H1655" s="355"/>
      <c r="I1655" s="354">
        <v>3.4</v>
      </c>
      <c r="J1655" s="352">
        <v>0</v>
      </c>
      <c r="K1655" s="348">
        <f t="shared" si="25"/>
        <v>5</v>
      </c>
    </row>
    <row r="1656" spans="1:11" x14ac:dyDescent="0.25">
      <c r="A1656" s="353">
        <v>25812</v>
      </c>
      <c r="B1656" s="354">
        <v>13.8</v>
      </c>
      <c r="C1656" s="355">
        <v>16</v>
      </c>
      <c r="D1656" s="355">
        <v>13</v>
      </c>
      <c r="E1656" s="355">
        <v>11</v>
      </c>
      <c r="F1656" s="355">
        <v>16</v>
      </c>
      <c r="G1656" s="355">
        <v>13</v>
      </c>
      <c r="H1656" s="355"/>
      <c r="I1656" s="354">
        <v>13.8</v>
      </c>
      <c r="J1656" s="352">
        <v>0</v>
      </c>
      <c r="K1656" s="348">
        <f t="shared" si="25"/>
        <v>0</v>
      </c>
    </row>
    <row r="1657" spans="1:11" x14ac:dyDescent="0.25">
      <c r="A1657" s="353">
        <v>25813</v>
      </c>
      <c r="B1657" s="354">
        <v>2.4</v>
      </c>
      <c r="C1657" s="355">
        <v>6</v>
      </c>
      <c r="D1657" s="355">
        <v>6</v>
      </c>
      <c r="E1657" s="355">
        <v>0</v>
      </c>
      <c r="F1657" s="355">
        <v>0</v>
      </c>
      <c r="G1657" s="355">
        <v>0</v>
      </c>
      <c r="H1657" s="355"/>
      <c r="I1657" s="354">
        <v>2.4</v>
      </c>
      <c r="J1657" s="352">
        <v>0</v>
      </c>
      <c r="K1657" s="348">
        <f t="shared" si="25"/>
        <v>5</v>
      </c>
    </row>
    <row r="1658" spans="1:11" x14ac:dyDescent="0.25">
      <c r="A1658" s="353">
        <v>25814</v>
      </c>
      <c r="B1658" s="354">
        <v>7.2</v>
      </c>
      <c r="C1658" s="355">
        <v>3</v>
      </c>
      <c r="D1658" s="355">
        <v>6</v>
      </c>
      <c r="E1658" s="355">
        <v>13</v>
      </c>
      <c r="F1658" s="355">
        <v>8</v>
      </c>
      <c r="G1658" s="355">
        <v>6</v>
      </c>
      <c r="H1658" s="355"/>
      <c r="I1658" s="354">
        <v>7.2</v>
      </c>
      <c r="J1658" s="352">
        <v>0</v>
      </c>
      <c r="K1658" s="348">
        <f t="shared" si="25"/>
        <v>4</v>
      </c>
    </row>
    <row r="1659" spans="1:11" x14ac:dyDescent="0.25">
      <c r="A1659" s="353">
        <v>25815</v>
      </c>
      <c r="B1659" s="354">
        <v>11.2</v>
      </c>
      <c r="C1659" s="355">
        <v>19</v>
      </c>
      <c r="D1659" s="355">
        <v>6</v>
      </c>
      <c r="E1659" s="355">
        <v>8</v>
      </c>
      <c r="F1659" s="355">
        <v>10</v>
      </c>
      <c r="G1659" s="355">
        <v>13</v>
      </c>
      <c r="H1659" s="355"/>
      <c r="I1659" s="354">
        <v>11.2</v>
      </c>
      <c r="J1659" s="352">
        <v>0</v>
      </c>
      <c r="K1659" s="348">
        <f t="shared" si="25"/>
        <v>2</v>
      </c>
    </row>
    <row r="1660" spans="1:11" x14ac:dyDescent="0.25">
      <c r="A1660" s="353">
        <v>25816</v>
      </c>
      <c r="B1660" s="354">
        <v>10.199999999999999</v>
      </c>
      <c r="C1660" s="355">
        <v>8</v>
      </c>
      <c r="D1660" s="355">
        <v>11</v>
      </c>
      <c r="E1660" s="355">
        <v>11</v>
      </c>
      <c r="F1660" s="355">
        <v>11</v>
      </c>
      <c r="G1660" s="355">
        <v>10</v>
      </c>
      <c r="H1660" s="355"/>
      <c r="I1660" s="354">
        <v>10.199999999999999</v>
      </c>
      <c r="J1660" s="352">
        <v>0</v>
      </c>
      <c r="K1660" s="348">
        <f t="shared" si="25"/>
        <v>1</v>
      </c>
    </row>
    <row r="1661" spans="1:11" x14ac:dyDescent="0.25">
      <c r="A1661" s="353">
        <v>25817</v>
      </c>
      <c r="B1661" s="354">
        <v>6.4</v>
      </c>
      <c r="C1661" s="355">
        <v>6</v>
      </c>
      <c r="D1661" s="355">
        <v>10</v>
      </c>
      <c r="E1661" s="355">
        <v>0</v>
      </c>
      <c r="F1661" s="355">
        <v>8</v>
      </c>
      <c r="G1661" s="355">
        <v>8</v>
      </c>
      <c r="H1661" s="355"/>
      <c r="I1661" s="354">
        <v>6.4</v>
      </c>
      <c r="J1661" s="352">
        <v>0</v>
      </c>
      <c r="K1661" s="348">
        <f t="shared" si="25"/>
        <v>4</v>
      </c>
    </row>
    <row r="1662" spans="1:11" x14ac:dyDescent="0.25">
      <c r="A1662" s="353">
        <v>25818</v>
      </c>
      <c r="B1662" s="354">
        <v>9.6</v>
      </c>
      <c r="C1662" s="355">
        <v>0</v>
      </c>
      <c r="D1662" s="355">
        <v>8</v>
      </c>
      <c r="E1662" s="355">
        <v>16</v>
      </c>
      <c r="F1662" s="355">
        <v>16</v>
      </c>
      <c r="G1662" s="355">
        <v>8</v>
      </c>
      <c r="H1662" s="355"/>
      <c r="I1662" s="354">
        <v>9.6</v>
      </c>
      <c r="J1662" s="352">
        <v>0</v>
      </c>
      <c r="K1662" s="348">
        <f t="shared" si="25"/>
        <v>3</v>
      </c>
    </row>
    <row r="1663" spans="1:11" x14ac:dyDescent="0.25">
      <c r="A1663" s="353">
        <v>25819</v>
      </c>
      <c r="B1663" s="354">
        <v>12.8</v>
      </c>
      <c r="C1663" s="355">
        <v>13</v>
      </c>
      <c r="D1663" s="355">
        <v>13</v>
      </c>
      <c r="E1663" s="355">
        <v>11</v>
      </c>
      <c r="F1663" s="355">
        <v>13</v>
      </c>
      <c r="G1663" s="355">
        <v>14</v>
      </c>
      <c r="H1663" s="355"/>
      <c r="I1663" s="354">
        <v>12.8</v>
      </c>
      <c r="J1663" s="352">
        <v>0</v>
      </c>
      <c r="K1663" s="348">
        <f t="shared" si="25"/>
        <v>0</v>
      </c>
    </row>
    <row r="1664" spans="1:11" x14ac:dyDescent="0.25">
      <c r="A1664" s="353">
        <v>25820</v>
      </c>
      <c r="B1664" s="354">
        <v>1.2</v>
      </c>
      <c r="C1664" s="355">
        <v>3</v>
      </c>
      <c r="D1664" s="355">
        <v>3</v>
      </c>
      <c r="E1664" s="355">
        <v>0</v>
      </c>
      <c r="F1664" s="355">
        <v>0</v>
      </c>
      <c r="G1664" s="355">
        <v>0</v>
      </c>
      <c r="H1664" s="355"/>
      <c r="I1664" s="354">
        <v>1.2</v>
      </c>
      <c r="J1664" s="352">
        <v>0</v>
      </c>
      <c r="K1664" s="348">
        <f t="shared" si="25"/>
        <v>5</v>
      </c>
    </row>
    <row r="1665" spans="1:11" x14ac:dyDescent="0.25">
      <c r="A1665" s="353">
        <v>25821</v>
      </c>
      <c r="B1665" s="354">
        <v>2.2000000000000002</v>
      </c>
      <c r="C1665" s="355">
        <v>0</v>
      </c>
      <c r="D1665" s="355">
        <v>0</v>
      </c>
      <c r="E1665" s="355">
        <v>0</v>
      </c>
      <c r="F1665" s="355">
        <v>6</v>
      </c>
      <c r="G1665" s="355">
        <v>5</v>
      </c>
      <c r="H1665" s="355"/>
      <c r="I1665" s="354">
        <v>2.2000000000000002</v>
      </c>
      <c r="J1665" s="352">
        <v>0</v>
      </c>
      <c r="K1665" s="348">
        <f t="shared" si="25"/>
        <v>5</v>
      </c>
    </row>
    <row r="1666" spans="1:11" x14ac:dyDescent="0.25">
      <c r="A1666" s="353">
        <v>25822</v>
      </c>
      <c r="B1666" s="354">
        <v>40.200000000000003</v>
      </c>
      <c r="C1666" s="355">
        <v>45</v>
      </c>
      <c r="D1666" s="355">
        <v>35</v>
      </c>
      <c r="E1666" s="355">
        <v>42</v>
      </c>
      <c r="F1666" s="355">
        <v>40</v>
      </c>
      <c r="G1666" s="355">
        <v>39</v>
      </c>
      <c r="H1666" s="355"/>
      <c r="I1666" s="354">
        <v>40.200000000000003</v>
      </c>
      <c r="J1666" s="352">
        <v>0</v>
      </c>
      <c r="K1666" s="348">
        <f t="shared" si="25"/>
        <v>0</v>
      </c>
    </row>
    <row r="1667" spans="1:11" x14ac:dyDescent="0.25">
      <c r="A1667" s="353">
        <v>25823</v>
      </c>
      <c r="B1667" s="354">
        <v>20.8</v>
      </c>
      <c r="C1667" s="355">
        <v>26</v>
      </c>
      <c r="D1667" s="355">
        <v>13</v>
      </c>
      <c r="E1667" s="355">
        <v>23</v>
      </c>
      <c r="F1667" s="355">
        <v>23</v>
      </c>
      <c r="G1667" s="355">
        <v>19</v>
      </c>
      <c r="H1667" s="355"/>
      <c r="I1667" s="354">
        <v>20.8</v>
      </c>
      <c r="J1667" s="352">
        <v>0</v>
      </c>
      <c r="K1667" s="348">
        <f t="shared" ref="K1667:K1730" si="26">COUNTIF(C1667:G1667,"&lt;="&amp;IRR_MAXWIND)</f>
        <v>0</v>
      </c>
    </row>
    <row r="1668" spans="1:11" x14ac:dyDescent="0.25">
      <c r="A1668" s="353">
        <v>25824</v>
      </c>
      <c r="B1668" s="354">
        <v>0</v>
      </c>
      <c r="C1668" s="355">
        <v>0</v>
      </c>
      <c r="D1668" s="355">
        <v>0</v>
      </c>
      <c r="E1668" s="355">
        <v>0</v>
      </c>
      <c r="F1668" s="355">
        <v>0</v>
      </c>
      <c r="G1668" s="355">
        <v>0</v>
      </c>
      <c r="H1668" s="355"/>
      <c r="I1668" s="354">
        <v>0</v>
      </c>
      <c r="J1668" s="352">
        <v>0</v>
      </c>
      <c r="K1668" s="348">
        <f t="shared" si="26"/>
        <v>5</v>
      </c>
    </row>
    <row r="1669" spans="1:11" x14ac:dyDescent="0.25">
      <c r="A1669" s="353">
        <v>25825</v>
      </c>
      <c r="B1669" s="354">
        <v>5.2</v>
      </c>
      <c r="C1669" s="355">
        <v>10</v>
      </c>
      <c r="D1669" s="355">
        <v>16</v>
      </c>
      <c r="E1669" s="355">
        <v>0</v>
      </c>
      <c r="F1669" s="355">
        <v>0</v>
      </c>
      <c r="G1669" s="355">
        <v>0</v>
      </c>
      <c r="H1669" s="355"/>
      <c r="I1669" s="354">
        <v>5.2</v>
      </c>
      <c r="J1669" s="352">
        <v>0</v>
      </c>
      <c r="K1669" s="348">
        <f t="shared" si="26"/>
        <v>3</v>
      </c>
    </row>
    <row r="1670" spans="1:11" x14ac:dyDescent="0.25">
      <c r="A1670" s="353">
        <v>25826</v>
      </c>
      <c r="B1670" s="354">
        <v>32.799999999999997</v>
      </c>
      <c r="C1670" s="355">
        <v>29</v>
      </c>
      <c r="D1670" s="355">
        <v>34</v>
      </c>
      <c r="E1670" s="355">
        <v>35</v>
      </c>
      <c r="F1670" s="355">
        <v>37</v>
      </c>
      <c r="G1670" s="355">
        <v>29</v>
      </c>
      <c r="H1670" s="355"/>
      <c r="I1670" s="354">
        <v>32.799999999999997</v>
      </c>
      <c r="J1670" s="352">
        <v>0</v>
      </c>
      <c r="K1670" s="348">
        <f t="shared" si="26"/>
        <v>0</v>
      </c>
    </row>
    <row r="1671" spans="1:11" x14ac:dyDescent="0.25">
      <c r="A1671" s="353">
        <v>25827</v>
      </c>
      <c r="B1671" s="354">
        <v>11</v>
      </c>
      <c r="C1671" s="355">
        <v>19</v>
      </c>
      <c r="D1671" s="355">
        <v>0</v>
      </c>
      <c r="E1671" s="355">
        <v>16</v>
      </c>
      <c r="F1671" s="355">
        <v>10</v>
      </c>
      <c r="G1671" s="355">
        <v>10</v>
      </c>
      <c r="H1671" s="355"/>
      <c r="I1671" s="354">
        <v>11</v>
      </c>
      <c r="J1671" s="352">
        <v>0</v>
      </c>
      <c r="K1671" s="348">
        <f t="shared" si="26"/>
        <v>1</v>
      </c>
    </row>
    <row r="1672" spans="1:11" x14ac:dyDescent="0.25">
      <c r="A1672" s="353">
        <v>25828</v>
      </c>
      <c r="B1672" s="354">
        <v>33.6</v>
      </c>
      <c r="C1672" s="355">
        <v>35</v>
      </c>
      <c r="D1672" s="355">
        <v>37</v>
      </c>
      <c r="E1672" s="355">
        <v>29</v>
      </c>
      <c r="F1672" s="355">
        <v>35</v>
      </c>
      <c r="G1672" s="355">
        <v>32</v>
      </c>
      <c r="H1672" s="355"/>
      <c r="I1672" s="354">
        <v>33.6</v>
      </c>
      <c r="J1672" s="352">
        <v>0</v>
      </c>
      <c r="K1672" s="348">
        <f t="shared" si="26"/>
        <v>0</v>
      </c>
    </row>
    <row r="1673" spans="1:11" x14ac:dyDescent="0.25">
      <c r="A1673" s="353">
        <v>25829</v>
      </c>
      <c r="B1673" s="354">
        <v>5.4</v>
      </c>
      <c r="C1673" s="355">
        <v>19</v>
      </c>
      <c r="D1673" s="355">
        <v>8</v>
      </c>
      <c r="E1673" s="355">
        <v>0</v>
      </c>
      <c r="F1673" s="355">
        <v>0</v>
      </c>
      <c r="G1673" s="355">
        <v>0</v>
      </c>
      <c r="H1673" s="355"/>
      <c r="I1673" s="354">
        <v>5.4</v>
      </c>
      <c r="J1673" s="352">
        <v>0</v>
      </c>
      <c r="K1673" s="348">
        <f t="shared" si="26"/>
        <v>4</v>
      </c>
    </row>
    <row r="1674" spans="1:11" x14ac:dyDescent="0.25">
      <c r="A1674" s="353">
        <v>25830</v>
      </c>
      <c r="B1674" s="354">
        <v>24.2</v>
      </c>
      <c r="C1674" s="355">
        <v>18</v>
      </c>
      <c r="D1674" s="355">
        <v>32</v>
      </c>
      <c r="E1674" s="355">
        <v>26</v>
      </c>
      <c r="F1674" s="355">
        <v>27</v>
      </c>
      <c r="G1674" s="355">
        <v>18</v>
      </c>
      <c r="H1674" s="355"/>
      <c r="I1674" s="354">
        <v>24.2</v>
      </c>
      <c r="J1674" s="352">
        <v>0</v>
      </c>
      <c r="K1674" s="348">
        <f t="shared" si="26"/>
        <v>0</v>
      </c>
    </row>
    <row r="1675" spans="1:11" x14ac:dyDescent="0.25">
      <c r="A1675" s="353">
        <v>25831</v>
      </c>
      <c r="B1675" s="354">
        <v>12.4</v>
      </c>
      <c r="C1675" s="355">
        <v>18</v>
      </c>
      <c r="D1675" s="355">
        <v>11</v>
      </c>
      <c r="E1675" s="355">
        <v>14</v>
      </c>
      <c r="F1675" s="355">
        <v>11</v>
      </c>
      <c r="G1675" s="355">
        <v>8</v>
      </c>
      <c r="H1675" s="355"/>
      <c r="I1675" s="354">
        <v>12.4</v>
      </c>
      <c r="J1675" s="352">
        <v>0</v>
      </c>
      <c r="K1675" s="348">
        <f t="shared" si="26"/>
        <v>1</v>
      </c>
    </row>
    <row r="1676" spans="1:11" x14ac:dyDescent="0.25">
      <c r="A1676" s="353">
        <v>25832</v>
      </c>
      <c r="B1676" s="354">
        <v>9.1999999999999993</v>
      </c>
      <c r="C1676" s="355">
        <v>0</v>
      </c>
      <c r="D1676" s="355">
        <v>6</v>
      </c>
      <c r="E1676" s="355">
        <v>8</v>
      </c>
      <c r="F1676" s="355">
        <v>14</v>
      </c>
      <c r="G1676" s="355">
        <v>18</v>
      </c>
      <c r="H1676" s="355"/>
      <c r="I1676" s="354">
        <v>9.1999999999999993</v>
      </c>
      <c r="J1676" s="352">
        <v>0</v>
      </c>
      <c r="K1676" s="348">
        <f t="shared" si="26"/>
        <v>3</v>
      </c>
    </row>
    <row r="1677" spans="1:11" x14ac:dyDescent="0.25">
      <c r="A1677" s="353">
        <v>25833</v>
      </c>
      <c r="B1677" s="354">
        <v>5.4</v>
      </c>
      <c r="C1677" s="355">
        <v>8</v>
      </c>
      <c r="D1677" s="355">
        <v>0</v>
      </c>
      <c r="E1677" s="355">
        <v>0</v>
      </c>
      <c r="F1677" s="355">
        <v>11</v>
      </c>
      <c r="G1677" s="355">
        <v>8</v>
      </c>
      <c r="H1677" s="355"/>
      <c r="I1677" s="354">
        <v>5.4</v>
      </c>
      <c r="J1677" s="352">
        <v>0</v>
      </c>
      <c r="K1677" s="348">
        <f t="shared" si="26"/>
        <v>4</v>
      </c>
    </row>
    <row r="1678" spans="1:11" x14ac:dyDescent="0.25">
      <c r="A1678" s="353">
        <v>25834</v>
      </c>
      <c r="B1678" s="354">
        <v>14</v>
      </c>
      <c r="C1678" s="355">
        <v>8</v>
      </c>
      <c r="D1678" s="355">
        <v>18</v>
      </c>
      <c r="E1678" s="355">
        <v>18</v>
      </c>
      <c r="F1678" s="355">
        <v>18</v>
      </c>
      <c r="G1678" s="355">
        <v>8</v>
      </c>
      <c r="H1678" s="355"/>
      <c r="I1678" s="354">
        <v>14</v>
      </c>
      <c r="J1678" s="352">
        <v>0</v>
      </c>
      <c r="K1678" s="348">
        <f t="shared" si="26"/>
        <v>2</v>
      </c>
    </row>
    <row r="1679" spans="1:11" x14ac:dyDescent="0.25">
      <c r="A1679" s="353">
        <v>25835</v>
      </c>
      <c r="B1679" s="354">
        <v>10.4</v>
      </c>
      <c r="C1679" s="355">
        <v>14</v>
      </c>
      <c r="D1679" s="355">
        <v>11</v>
      </c>
      <c r="E1679" s="355">
        <v>8</v>
      </c>
      <c r="F1679" s="355">
        <v>11</v>
      </c>
      <c r="G1679" s="355">
        <v>8</v>
      </c>
      <c r="H1679" s="355"/>
      <c r="I1679" s="354">
        <v>10.4</v>
      </c>
      <c r="J1679" s="352">
        <v>0</v>
      </c>
      <c r="K1679" s="348">
        <f t="shared" si="26"/>
        <v>2</v>
      </c>
    </row>
    <row r="1680" spans="1:11" x14ac:dyDescent="0.25">
      <c r="A1680" s="353">
        <v>25836</v>
      </c>
      <c r="B1680" s="354">
        <v>6</v>
      </c>
      <c r="C1680" s="355">
        <v>6</v>
      </c>
      <c r="D1680" s="355">
        <v>6</v>
      </c>
      <c r="E1680" s="355">
        <v>6</v>
      </c>
      <c r="F1680" s="355">
        <v>6</v>
      </c>
      <c r="G1680" s="355">
        <v>6</v>
      </c>
      <c r="H1680" s="355"/>
      <c r="I1680" s="354">
        <v>6</v>
      </c>
      <c r="J1680" s="352">
        <v>0</v>
      </c>
      <c r="K1680" s="348">
        <f t="shared" si="26"/>
        <v>5</v>
      </c>
    </row>
    <row r="1681" spans="1:11" x14ac:dyDescent="0.25">
      <c r="A1681" s="353">
        <v>25837</v>
      </c>
      <c r="B1681" s="354">
        <v>20.2</v>
      </c>
      <c r="C1681" s="355">
        <v>23</v>
      </c>
      <c r="D1681" s="355">
        <v>29</v>
      </c>
      <c r="E1681" s="355">
        <v>23</v>
      </c>
      <c r="F1681" s="355">
        <v>10</v>
      </c>
      <c r="G1681" s="355">
        <v>16</v>
      </c>
      <c r="H1681" s="355"/>
      <c r="I1681" s="354">
        <v>20.2</v>
      </c>
      <c r="J1681" s="352">
        <v>0</v>
      </c>
      <c r="K1681" s="348">
        <f t="shared" si="26"/>
        <v>0</v>
      </c>
    </row>
    <row r="1682" spans="1:11" x14ac:dyDescent="0.25">
      <c r="A1682" s="353">
        <v>25838</v>
      </c>
      <c r="B1682" s="354">
        <v>20.8</v>
      </c>
      <c r="C1682" s="355">
        <v>24</v>
      </c>
      <c r="D1682" s="355">
        <v>23</v>
      </c>
      <c r="E1682" s="355">
        <v>23</v>
      </c>
      <c r="F1682" s="355">
        <v>10</v>
      </c>
      <c r="G1682" s="355">
        <v>24</v>
      </c>
      <c r="H1682" s="355"/>
      <c r="I1682" s="354">
        <v>20.8</v>
      </c>
      <c r="J1682" s="352">
        <v>0</v>
      </c>
      <c r="K1682" s="348">
        <f t="shared" si="26"/>
        <v>0</v>
      </c>
    </row>
    <row r="1683" spans="1:11" x14ac:dyDescent="0.25">
      <c r="A1683" s="353">
        <v>25839</v>
      </c>
      <c r="B1683" s="354">
        <v>16.2</v>
      </c>
      <c r="C1683" s="355">
        <v>3</v>
      </c>
      <c r="D1683" s="355">
        <v>0</v>
      </c>
      <c r="E1683" s="355">
        <v>23</v>
      </c>
      <c r="F1683" s="355">
        <v>32</v>
      </c>
      <c r="G1683" s="355">
        <v>23</v>
      </c>
      <c r="H1683" s="355"/>
      <c r="I1683" s="354">
        <v>16.2</v>
      </c>
      <c r="J1683" s="352">
        <v>0</v>
      </c>
      <c r="K1683" s="348">
        <f t="shared" si="26"/>
        <v>2</v>
      </c>
    </row>
    <row r="1684" spans="1:11" x14ac:dyDescent="0.25">
      <c r="A1684" s="353">
        <v>25840</v>
      </c>
      <c r="B1684" s="354">
        <v>6.4</v>
      </c>
      <c r="C1684" s="355">
        <v>0</v>
      </c>
      <c r="D1684" s="355">
        <v>10</v>
      </c>
      <c r="E1684" s="355">
        <v>8</v>
      </c>
      <c r="F1684" s="355">
        <v>8</v>
      </c>
      <c r="G1684" s="355">
        <v>6</v>
      </c>
      <c r="H1684" s="355"/>
      <c r="I1684" s="354">
        <v>6.4</v>
      </c>
      <c r="J1684" s="352">
        <v>0</v>
      </c>
      <c r="K1684" s="348">
        <f t="shared" si="26"/>
        <v>4</v>
      </c>
    </row>
    <row r="1685" spans="1:11" x14ac:dyDescent="0.25">
      <c r="A1685" s="353">
        <v>25841</v>
      </c>
      <c r="B1685" s="354">
        <v>13.4</v>
      </c>
      <c r="C1685" s="355">
        <v>26</v>
      </c>
      <c r="D1685" s="355">
        <v>19</v>
      </c>
      <c r="E1685" s="355">
        <v>16</v>
      </c>
      <c r="F1685" s="355">
        <v>0</v>
      </c>
      <c r="G1685" s="355">
        <v>6</v>
      </c>
      <c r="H1685" s="355"/>
      <c r="I1685" s="354">
        <v>13.4</v>
      </c>
      <c r="J1685" s="352">
        <v>0</v>
      </c>
      <c r="K1685" s="348">
        <f t="shared" si="26"/>
        <v>2</v>
      </c>
    </row>
    <row r="1686" spans="1:11" x14ac:dyDescent="0.25">
      <c r="A1686" s="353">
        <v>26054</v>
      </c>
      <c r="B1686" s="354">
        <v>9.8000000000000007</v>
      </c>
      <c r="C1686" s="355">
        <v>14</v>
      </c>
      <c r="D1686" s="355">
        <v>10</v>
      </c>
      <c r="E1686" s="355">
        <v>8</v>
      </c>
      <c r="F1686" s="355">
        <v>6</v>
      </c>
      <c r="G1686" s="355">
        <v>11</v>
      </c>
      <c r="H1686" s="355"/>
      <c r="I1686" s="354">
        <v>9.8000000000000007</v>
      </c>
      <c r="J1686" s="352">
        <v>0</v>
      </c>
      <c r="K1686" s="348">
        <f t="shared" si="26"/>
        <v>2</v>
      </c>
    </row>
    <row r="1687" spans="1:11" x14ac:dyDescent="0.25">
      <c r="A1687" s="353">
        <v>26055</v>
      </c>
      <c r="B1687" s="354">
        <v>9.4</v>
      </c>
      <c r="C1687" s="355">
        <v>6</v>
      </c>
      <c r="D1687" s="355">
        <v>14</v>
      </c>
      <c r="E1687" s="355">
        <v>11</v>
      </c>
      <c r="F1687" s="355">
        <v>8</v>
      </c>
      <c r="G1687" s="355">
        <v>8</v>
      </c>
      <c r="H1687" s="355"/>
      <c r="I1687" s="354">
        <v>9.4</v>
      </c>
      <c r="J1687" s="352">
        <v>0</v>
      </c>
      <c r="K1687" s="348">
        <f t="shared" si="26"/>
        <v>3</v>
      </c>
    </row>
    <row r="1688" spans="1:11" x14ac:dyDescent="0.25">
      <c r="A1688" s="353">
        <v>26056</v>
      </c>
      <c r="B1688" s="354">
        <v>11</v>
      </c>
      <c r="C1688" s="355">
        <v>10</v>
      </c>
      <c r="D1688" s="355">
        <v>11</v>
      </c>
      <c r="E1688" s="355">
        <v>8</v>
      </c>
      <c r="F1688" s="355">
        <v>8</v>
      </c>
      <c r="G1688" s="355">
        <v>18</v>
      </c>
      <c r="H1688" s="355"/>
      <c r="I1688" s="354">
        <v>11</v>
      </c>
      <c r="J1688" s="352">
        <v>0</v>
      </c>
      <c r="K1688" s="348">
        <f t="shared" si="26"/>
        <v>2</v>
      </c>
    </row>
    <row r="1689" spans="1:11" x14ac:dyDescent="0.25">
      <c r="A1689" s="353">
        <v>26057</v>
      </c>
      <c r="B1689" s="354">
        <v>7</v>
      </c>
      <c r="C1689" s="355">
        <v>8</v>
      </c>
      <c r="D1689" s="355">
        <v>0</v>
      </c>
      <c r="E1689" s="355">
        <v>11</v>
      </c>
      <c r="F1689" s="355">
        <v>8</v>
      </c>
      <c r="G1689" s="355">
        <v>8</v>
      </c>
      <c r="H1689" s="355"/>
      <c r="I1689" s="354">
        <v>7</v>
      </c>
      <c r="J1689" s="352">
        <v>0</v>
      </c>
      <c r="K1689" s="348">
        <f t="shared" si="26"/>
        <v>4</v>
      </c>
    </row>
    <row r="1690" spans="1:11" x14ac:dyDescent="0.25">
      <c r="A1690" s="353">
        <v>26058</v>
      </c>
      <c r="B1690" s="354">
        <v>35.6</v>
      </c>
      <c r="C1690" s="355">
        <v>32</v>
      </c>
      <c r="D1690" s="355">
        <v>39</v>
      </c>
      <c r="E1690" s="355">
        <v>35</v>
      </c>
      <c r="F1690" s="355">
        <v>40</v>
      </c>
      <c r="G1690" s="355">
        <v>32</v>
      </c>
      <c r="H1690" s="355"/>
      <c r="I1690" s="354">
        <v>35.6</v>
      </c>
      <c r="J1690" s="352">
        <v>0</v>
      </c>
      <c r="K1690" s="348">
        <f t="shared" si="26"/>
        <v>0</v>
      </c>
    </row>
    <row r="1691" spans="1:11" x14ac:dyDescent="0.25">
      <c r="A1691" s="353">
        <v>26059</v>
      </c>
      <c r="B1691" s="354">
        <v>18.8</v>
      </c>
      <c r="C1691" s="355">
        <v>27</v>
      </c>
      <c r="D1691" s="355">
        <v>18</v>
      </c>
      <c r="E1691" s="355">
        <v>14</v>
      </c>
      <c r="F1691" s="355">
        <v>11</v>
      </c>
      <c r="G1691" s="355">
        <v>24</v>
      </c>
      <c r="H1691" s="355"/>
      <c r="I1691" s="354">
        <v>18.8</v>
      </c>
      <c r="J1691" s="352">
        <v>0</v>
      </c>
      <c r="K1691" s="348">
        <f t="shared" si="26"/>
        <v>0</v>
      </c>
    </row>
    <row r="1692" spans="1:11" x14ac:dyDescent="0.25">
      <c r="A1692" s="353">
        <v>26060</v>
      </c>
      <c r="B1692" s="354">
        <v>11</v>
      </c>
      <c r="C1692" s="355">
        <v>8</v>
      </c>
      <c r="D1692" s="355">
        <v>11</v>
      </c>
      <c r="E1692" s="355">
        <v>8</v>
      </c>
      <c r="F1692" s="355">
        <v>14</v>
      </c>
      <c r="G1692" s="355">
        <v>14</v>
      </c>
      <c r="H1692" s="355"/>
      <c r="I1692" s="354">
        <v>11</v>
      </c>
      <c r="J1692" s="352">
        <v>0</v>
      </c>
      <c r="K1692" s="348">
        <f t="shared" si="26"/>
        <v>2</v>
      </c>
    </row>
    <row r="1693" spans="1:11" x14ac:dyDescent="0.25">
      <c r="A1693" s="353">
        <v>26061</v>
      </c>
      <c r="B1693" s="354">
        <v>11</v>
      </c>
      <c r="C1693" s="355">
        <v>6</v>
      </c>
      <c r="D1693" s="355">
        <v>32</v>
      </c>
      <c r="E1693" s="355">
        <v>6</v>
      </c>
      <c r="F1693" s="355">
        <v>11</v>
      </c>
      <c r="G1693" s="355">
        <v>0</v>
      </c>
      <c r="H1693" s="355"/>
      <c r="I1693" s="354">
        <v>11</v>
      </c>
      <c r="J1693" s="352">
        <v>0</v>
      </c>
      <c r="K1693" s="348">
        <f t="shared" si="26"/>
        <v>3</v>
      </c>
    </row>
    <row r="1694" spans="1:11" x14ac:dyDescent="0.25">
      <c r="A1694" s="353">
        <v>26062</v>
      </c>
      <c r="B1694" s="354">
        <v>21</v>
      </c>
      <c r="C1694" s="355">
        <v>16</v>
      </c>
      <c r="D1694" s="355">
        <v>26</v>
      </c>
      <c r="E1694" s="355">
        <v>24</v>
      </c>
      <c r="F1694" s="355">
        <v>23</v>
      </c>
      <c r="G1694" s="355">
        <v>16</v>
      </c>
      <c r="H1694" s="355"/>
      <c r="I1694" s="354">
        <v>21</v>
      </c>
      <c r="J1694" s="352">
        <v>0</v>
      </c>
      <c r="K1694" s="348">
        <f t="shared" si="26"/>
        <v>0</v>
      </c>
    </row>
    <row r="1695" spans="1:11" x14ac:dyDescent="0.25">
      <c r="A1695" s="353">
        <v>26063</v>
      </c>
      <c r="B1695" s="354">
        <v>4.4000000000000004</v>
      </c>
      <c r="C1695" s="355">
        <v>8</v>
      </c>
      <c r="D1695" s="355">
        <v>0</v>
      </c>
      <c r="E1695" s="355">
        <v>8</v>
      </c>
      <c r="F1695" s="355">
        <v>6</v>
      </c>
      <c r="G1695" s="355">
        <v>0</v>
      </c>
      <c r="H1695" s="355"/>
      <c r="I1695" s="354">
        <v>4.4000000000000004</v>
      </c>
      <c r="J1695" s="352">
        <v>0</v>
      </c>
      <c r="K1695" s="348">
        <f t="shared" si="26"/>
        <v>5</v>
      </c>
    </row>
    <row r="1696" spans="1:11" x14ac:dyDescent="0.25">
      <c r="A1696" s="353">
        <v>26064</v>
      </c>
      <c r="B1696" s="354">
        <v>8.4</v>
      </c>
      <c r="C1696" s="355">
        <v>16</v>
      </c>
      <c r="D1696" s="355">
        <v>10</v>
      </c>
      <c r="E1696" s="355">
        <v>6</v>
      </c>
      <c r="F1696" s="355">
        <v>10</v>
      </c>
      <c r="G1696" s="355">
        <v>0</v>
      </c>
      <c r="H1696" s="355"/>
      <c r="I1696" s="354">
        <v>8.4</v>
      </c>
      <c r="J1696" s="352">
        <v>0</v>
      </c>
      <c r="K1696" s="348">
        <f t="shared" si="26"/>
        <v>2</v>
      </c>
    </row>
    <row r="1697" spans="1:11" x14ac:dyDescent="0.25">
      <c r="A1697" s="353">
        <v>26065</v>
      </c>
      <c r="B1697" s="354">
        <v>6.2</v>
      </c>
      <c r="C1697" s="355">
        <v>8</v>
      </c>
      <c r="D1697" s="355">
        <v>10</v>
      </c>
      <c r="E1697" s="355">
        <v>10</v>
      </c>
      <c r="F1697" s="355">
        <v>3</v>
      </c>
      <c r="G1697" s="355">
        <v>0</v>
      </c>
      <c r="H1697" s="355"/>
      <c r="I1697" s="354">
        <v>6.2</v>
      </c>
      <c r="J1697" s="352">
        <v>0</v>
      </c>
      <c r="K1697" s="348">
        <f t="shared" si="26"/>
        <v>3</v>
      </c>
    </row>
    <row r="1698" spans="1:11" x14ac:dyDescent="0.25">
      <c r="A1698" s="353">
        <v>26066</v>
      </c>
      <c r="B1698" s="354">
        <v>18.600000000000001</v>
      </c>
      <c r="C1698" s="355">
        <v>16</v>
      </c>
      <c r="D1698" s="355">
        <v>19</v>
      </c>
      <c r="E1698" s="355">
        <v>19</v>
      </c>
      <c r="F1698" s="355">
        <v>16</v>
      </c>
      <c r="G1698" s="355">
        <v>23</v>
      </c>
      <c r="H1698" s="355"/>
      <c r="I1698" s="354">
        <v>18.600000000000001</v>
      </c>
      <c r="J1698" s="352">
        <v>0</v>
      </c>
      <c r="K1698" s="348">
        <f t="shared" si="26"/>
        <v>0</v>
      </c>
    </row>
    <row r="1699" spans="1:11" x14ac:dyDescent="0.25">
      <c r="A1699" s="353">
        <v>26067</v>
      </c>
      <c r="B1699" s="354">
        <v>18</v>
      </c>
      <c r="C1699" s="355">
        <v>10</v>
      </c>
      <c r="D1699" s="355">
        <v>16</v>
      </c>
      <c r="E1699" s="355">
        <v>16</v>
      </c>
      <c r="F1699" s="355">
        <v>16</v>
      </c>
      <c r="G1699" s="355">
        <v>32</v>
      </c>
      <c r="H1699" s="355"/>
      <c r="I1699" s="354">
        <v>18</v>
      </c>
      <c r="J1699" s="352">
        <v>0</v>
      </c>
      <c r="K1699" s="348">
        <f t="shared" si="26"/>
        <v>0</v>
      </c>
    </row>
    <row r="1700" spans="1:11" x14ac:dyDescent="0.25">
      <c r="A1700" s="353">
        <v>26068</v>
      </c>
      <c r="B1700" s="354">
        <v>7.8</v>
      </c>
      <c r="C1700" s="355">
        <v>5</v>
      </c>
      <c r="D1700" s="355">
        <v>0</v>
      </c>
      <c r="E1700" s="355">
        <v>10</v>
      </c>
      <c r="F1700" s="355">
        <v>13</v>
      </c>
      <c r="G1700" s="355">
        <v>11</v>
      </c>
      <c r="H1700" s="355"/>
      <c r="I1700" s="354">
        <v>7.8</v>
      </c>
      <c r="J1700" s="352">
        <v>0</v>
      </c>
      <c r="K1700" s="348">
        <f t="shared" si="26"/>
        <v>2</v>
      </c>
    </row>
    <row r="1701" spans="1:11" x14ac:dyDescent="0.25">
      <c r="A1701" s="353">
        <v>26069</v>
      </c>
      <c r="B1701" s="354">
        <v>10.199999999999999</v>
      </c>
      <c r="C1701" s="355">
        <v>3</v>
      </c>
      <c r="D1701" s="355">
        <v>5</v>
      </c>
      <c r="E1701" s="355">
        <v>6</v>
      </c>
      <c r="F1701" s="355">
        <v>18</v>
      </c>
      <c r="G1701" s="355">
        <v>19</v>
      </c>
      <c r="H1701" s="355"/>
      <c r="I1701" s="354">
        <v>10.199999999999999</v>
      </c>
      <c r="J1701" s="352">
        <v>0</v>
      </c>
      <c r="K1701" s="348">
        <f t="shared" si="26"/>
        <v>3</v>
      </c>
    </row>
    <row r="1702" spans="1:11" x14ac:dyDescent="0.25">
      <c r="A1702" s="353">
        <v>26070</v>
      </c>
      <c r="B1702" s="354">
        <v>33.4</v>
      </c>
      <c r="C1702" s="355">
        <v>29</v>
      </c>
      <c r="D1702" s="355">
        <v>35</v>
      </c>
      <c r="E1702" s="355">
        <v>39</v>
      </c>
      <c r="F1702" s="355">
        <v>32</v>
      </c>
      <c r="G1702" s="355">
        <v>32</v>
      </c>
      <c r="H1702" s="355"/>
      <c r="I1702" s="354">
        <v>33.4</v>
      </c>
      <c r="J1702" s="352">
        <v>0</v>
      </c>
      <c r="K1702" s="348">
        <f t="shared" si="26"/>
        <v>0</v>
      </c>
    </row>
    <row r="1703" spans="1:11" x14ac:dyDescent="0.25">
      <c r="A1703" s="353">
        <v>26071</v>
      </c>
      <c r="B1703" s="354">
        <v>3.4</v>
      </c>
      <c r="C1703" s="355">
        <v>0</v>
      </c>
      <c r="D1703" s="355">
        <v>14</v>
      </c>
      <c r="E1703" s="355">
        <v>0</v>
      </c>
      <c r="F1703" s="355">
        <v>0</v>
      </c>
      <c r="G1703" s="355">
        <v>3</v>
      </c>
      <c r="H1703" s="355"/>
      <c r="I1703" s="354">
        <v>3.4</v>
      </c>
      <c r="J1703" s="352">
        <v>0</v>
      </c>
      <c r="K1703" s="348">
        <f t="shared" si="26"/>
        <v>4</v>
      </c>
    </row>
    <row r="1704" spans="1:11" x14ac:dyDescent="0.25">
      <c r="A1704" s="353">
        <v>26072</v>
      </c>
      <c r="B1704" s="354">
        <v>4.5999999999999996</v>
      </c>
      <c r="C1704" s="355">
        <v>13</v>
      </c>
      <c r="D1704" s="355">
        <v>10</v>
      </c>
      <c r="E1704" s="355">
        <v>0</v>
      </c>
      <c r="F1704" s="355">
        <v>0</v>
      </c>
      <c r="G1704" s="355">
        <v>0</v>
      </c>
      <c r="H1704" s="355"/>
      <c r="I1704" s="354">
        <v>4.5999999999999996</v>
      </c>
      <c r="J1704" s="352">
        <v>0</v>
      </c>
      <c r="K1704" s="348">
        <f t="shared" si="26"/>
        <v>3</v>
      </c>
    </row>
    <row r="1705" spans="1:11" x14ac:dyDescent="0.25">
      <c r="A1705" s="353">
        <v>26073</v>
      </c>
      <c r="B1705" s="354">
        <v>19.2</v>
      </c>
      <c r="C1705" s="355">
        <v>16</v>
      </c>
      <c r="D1705" s="355">
        <v>13</v>
      </c>
      <c r="E1705" s="355">
        <v>24</v>
      </c>
      <c r="F1705" s="355">
        <v>24</v>
      </c>
      <c r="G1705" s="355">
        <v>19</v>
      </c>
      <c r="H1705" s="355"/>
      <c r="I1705" s="354">
        <v>19.2</v>
      </c>
      <c r="J1705" s="352">
        <v>0</v>
      </c>
      <c r="K1705" s="348">
        <f t="shared" si="26"/>
        <v>0</v>
      </c>
    </row>
    <row r="1706" spans="1:11" x14ac:dyDescent="0.25">
      <c r="A1706" s="353">
        <v>26074</v>
      </c>
      <c r="B1706" s="354">
        <v>28.4</v>
      </c>
      <c r="C1706" s="355">
        <v>26</v>
      </c>
      <c r="D1706" s="355">
        <v>32</v>
      </c>
      <c r="E1706" s="355">
        <v>29</v>
      </c>
      <c r="F1706" s="355">
        <v>32</v>
      </c>
      <c r="G1706" s="355">
        <v>23</v>
      </c>
      <c r="H1706" s="355"/>
      <c r="I1706" s="354">
        <v>28.4</v>
      </c>
      <c r="J1706" s="352">
        <v>0</v>
      </c>
      <c r="K1706" s="348">
        <f t="shared" si="26"/>
        <v>0</v>
      </c>
    </row>
    <row r="1707" spans="1:11" x14ac:dyDescent="0.25">
      <c r="A1707" s="353">
        <v>26075</v>
      </c>
      <c r="B1707" s="354">
        <v>10.4</v>
      </c>
      <c r="C1707" s="355">
        <v>13</v>
      </c>
      <c r="D1707" s="355">
        <v>16</v>
      </c>
      <c r="E1707" s="355">
        <v>11</v>
      </c>
      <c r="F1707" s="355">
        <v>6</v>
      </c>
      <c r="G1707" s="355">
        <v>6</v>
      </c>
      <c r="H1707" s="355"/>
      <c r="I1707" s="354">
        <v>10.4</v>
      </c>
      <c r="J1707" s="352">
        <v>0</v>
      </c>
      <c r="K1707" s="348">
        <f t="shared" si="26"/>
        <v>2</v>
      </c>
    </row>
    <row r="1708" spans="1:11" x14ac:dyDescent="0.25">
      <c r="A1708" s="353">
        <v>26076</v>
      </c>
      <c r="B1708" s="354">
        <v>5.8</v>
      </c>
      <c r="C1708" s="355">
        <v>8</v>
      </c>
      <c r="D1708" s="355">
        <v>0</v>
      </c>
      <c r="E1708" s="355">
        <v>5</v>
      </c>
      <c r="F1708" s="355">
        <v>0</v>
      </c>
      <c r="G1708" s="355">
        <v>16</v>
      </c>
      <c r="H1708" s="355"/>
      <c r="I1708" s="354">
        <v>5.8</v>
      </c>
      <c r="J1708" s="352">
        <v>0</v>
      </c>
      <c r="K1708" s="348">
        <f t="shared" si="26"/>
        <v>4</v>
      </c>
    </row>
    <row r="1709" spans="1:11" x14ac:dyDescent="0.25">
      <c r="A1709" s="353">
        <v>26077</v>
      </c>
      <c r="B1709" s="354">
        <v>9.6</v>
      </c>
      <c r="C1709" s="355">
        <v>19</v>
      </c>
      <c r="D1709" s="355">
        <v>16</v>
      </c>
      <c r="E1709" s="355">
        <v>13</v>
      </c>
      <c r="F1709" s="355">
        <v>0</v>
      </c>
      <c r="G1709" s="355">
        <v>0</v>
      </c>
      <c r="H1709" s="355"/>
      <c r="I1709" s="354">
        <v>9.6</v>
      </c>
      <c r="J1709" s="352">
        <v>0</v>
      </c>
      <c r="K1709" s="348">
        <f t="shared" si="26"/>
        <v>2</v>
      </c>
    </row>
    <row r="1710" spans="1:11" x14ac:dyDescent="0.25">
      <c r="A1710" s="353">
        <v>26078</v>
      </c>
      <c r="B1710" s="354">
        <v>6.2</v>
      </c>
      <c r="C1710" s="355">
        <v>10</v>
      </c>
      <c r="D1710" s="355">
        <v>5</v>
      </c>
      <c r="E1710" s="355">
        <v>0</v>
      </c>
      <c r="F1710" s="355">
        <v>16</v>
      </c>
      <c r="G1710" s="355">
        <v>0</v>
      </c>
      <c r="H1710" s="355"/>
      <c r="I1710" s="354">
        <v>6.2</v>
      </c>
      <c r="J1710" s="352">
        <v>0</v>
      </c>
      <c r="K1710" s="348">
        <f t="shared" si="26"/>
        <v>3</v>
      </c>
    </row>
    <row r="1711" spans="1:11" x14ac:dyDescent="0.25">
      <c r="A1711" s="353">
        <v>26079</v>
      </c>
      <c r="B1711" s="354">
        <v>23.6</v>
      </c>
      <c r="C1711" s="355">
        <v>24</v>
      </c>
      <c r="D1711" s="355">
        <v>19</v>
      </c>
      <c r="E1711" s="355">
        <v>23</v>
      </c>
      <c r="F1711" s="355">
        <v>29</v>
      </c>
      <c r="G1711" s="355">
        <v>23</v>
      </c>
      <c r="H1711" s="355"/>
      <c r="I1711" s="354">
        <v>23.6</v>
      </c>
      <c r="J1711" s="352">
        <v>0</v>
      </c>
      <c r="K1711" s="348">
        <f t="shared" si="26"/>
        <v>0</v>
      </c>
    </row>
    <row r="1712" spans="1:11" x14ac:dyDescent="0.25">
      <c r="A1712" s="353">
        <v>26080</v>
      </c>
      <c r="B1712" s="354">
        <v>4.8</v>
      </c>
      <c r="C1712" s="355">
        <v>11</v>
      </c>
      <c r="D1712" s="355">
        <v>8</v>
      </c>
      <c r="E1712" s="355">
        <v>5</v>
      </c>
      <c r="F1712" s="355">
        <v>0</v>
      </c>
      <c r="G1712" s="355">
        <v>0</v>
      </c>
      <c r="H1712" s="355"/>
      <c r="I1712" s="354">
        <v>4.8</v>
      </c>
      <c r="J1712" s="352">
        <v>0</v>
      </c>
      <c r="K1712" s="348">
        <f t="shared" si="26"/>
        <v>4</v>
      </c>
    </row>
    <row r="1713" spans="1:11" x14ac:dyDescent="0.25">
      <c r="A1713" s="353">
        <v>26081</v>
      </c>
      <c r="B1713" s="354">
        <v>29.8</v>
      </c>
      <c r="C1713" s="355">
        <v>43</v>
      </c>
      <c r="D1713" s="355">
        <v>29</v>
      </c>
      <c r="E1713" s="355">
        <v>29</v>
      </c>
      <c r="F1713" s="355">
        <v>29</v>
      </c>
      <c r="G1713" s="355">
        <v>19</v>
      </c>
      <c r="H1713" s="355"/>
      <c r="I1713" s="354">
        <v>29.8</v>
      </c>
      <c r="J1713" s="352">
        <v>0</v>
      </c>
      <c r="K1713" s="348">
        <f t="shared" si="26"/>
        <v>0</v>
      </c>
    </row>
    <row r="1714" spans="1:11" x14ac:dyDescent="0.25">
      <c r="A1714" s="353">
        <v>26082</v>
      </c>
      <c r="B1714" s="354">
        <v>10.4</v>
      </c>
      <c r="C1714" s="355">
        <v>11</v>
      </c>
      <c r="D1714" s="355">
        <v>14</v>
      </c>
      <c r="E1714" s="355">
        <v>11</v>
      </c>
      <c r="F1714" s="355">
        <v>10</v>
      </c>
      <c r="G1714" s="355">
        <v>6</v>
      </c>
      <c r="H1714" s="355"/>
      <c r="I1714" s="354">
        <v>10.4</v>
      </c>
      <c r="J1714" s="352">
        <v>0</v>
      </c>
      <c r="K1714" s="348">
        <f t="shared" si="26"/>
        <v>1</v>
      </c>
    </row>
    <row r="1715" spans="1:11" x14ac:dyDescent="0.25">
      <c r="A1715" s="353">
        <v>26083</v>
      </c>
      <c r="B1715" s="354">
        <v>14.6</v>
      </c>
      <c r="C1715" s="355">
        <v>18</v>
      </c>
      <c r="D1715" s="355">
        <v>18</v>
      </c>
      <c r="E1715" s="355">
        <v>18</v>
      </c>
      <c r="F1715" s="355">
        <v>11</v>
      </c>
      <c r="G1715" s="355">
        <v>8</v>
      </c>
      <c r="H1715" s="355"/>
      <c r="I1715" s="354">
        <v>14.6</v>
      </c>
      <c r="J1715" s="352">
        <v>0</v>
      </c>
      <c r="K1715" s="348">
        <f t="shared" si="26"/>
        <v>1</v>
      </c>
    </row>
    <row r="1716" spans="1:11" x14ac:dyDescent="0.25">
      <c r="A1716" s="353">
        <v>26084</v>
      </c>
      <c r="B1716" s="354">
        <v>11.2</v>
      </c>
      <c r="C1716" s="355">
        <v>27</v>
      </c>
      <c r="D1716" s="355">
        <v>11</v>
      </c>
      <c r="E1716" s="355">
        <v>6</v>
      </c>
      <c r="F1716" s="355">
        <v>6</v>
      </c>
      <c r="G1716" s="355">
        <v>6</v>
      </c>
      <c r="H1716" s="355"/>
      <c r="I1716" s="354">
        <v>11.2</v>
      </c>
      <c r="J1716" s="352">
        <v>0</v>
      </c>
      <c r="K1716" s="348">
        <f t="shared" si="26"/>
        <v>3</v>
      </c>
    </row>
    <row r="1717" spans="1:11" x14ac:dyDescent="0.25">
      <c r="A1717" s="353">
        <v>26085</v>
      </c>
      <c r="B1717" s="354">
        <v>8.1999999999999993</v>
      </c>
      <c r="C1717" s="355">
        <v>6</v>
      </c>
      <c r="D1717" s="355">
        <v>11</v>
      </c>
      <c r="E1717" s="355">
        <v>8</v>
      </c>
      <c r="F1717" s="355">
        <v>8</v>
      </c>
      <c r="G1717" s="355">
        <v>8</v>
      </c>
      <c r="H1717" s="355"/>
      <c r="I1717" s="354">
        <v>8.1999999999999993</v>
      </c>
      <c r="J1717" s="352">
        <v>0</v>
      </c>
      <c r="K1717" s="348">
        <f t="shared" si="26"/>
        <v>4</v>
      </c>
    </row>
    <row r="1718" spans="1:11" x14ac:dyDescent="0.25">
      <c r="A1718" s="353">
        <v>26086</v>
      </c>
      <c r="B1718" s="354">
        <v>5.8</v>
      </c>
      <c r="C1718" s="355">
        <v>6</v>
      </c>
      <c r="D1718" s="355">
        <v>6</v>
      </c>
      <c r="E1718" s="355">
        <v>11</v>
      </c>
      <c r="F1718" s="355">
        <v>0</v>
      </c>
      <c r="G1718" s="355">
        <v>6</v>
      </c>
      <c r="H1718" s="355"/>
      <c r="I1718" s="354">
        <v>5.8</v>
      </c>
      <c r="J1718" s="352">
        <v>0</v>
      </c>
      <c r="K1718" s="348">
        <f t="shared" si="26"/>
        <v>4</v>
      </c>
    </row>
    <row r="1719" spans="1:11" x14ac:dyDescent="0.25">
      <c r="A1719" s="353">
        <v>26087</v>
      </c>
      <c r="B1719" s="354">
        <v>3.2</v>
      </c>
      <c r="C1719" s="355">
        <v>0</v>
      </c>
      <c r="D1719" s="355">
        <v>10</v>
      </c>
      <c r="E1719" s="355">
        <v>0</v>
      </c>
      <c r="F1719" s="355">
        <v>0</v>
      </c>
      <c r="G1719" s="355">
        <v>6</v>
      </c>
      <c r="H1719" s="355"/>
      <c r="I1719" s="354">
        <v>3.2</v>
      </c>
      <c r="J1719" s="352">
        <v>0</v>
      </c>
      <c r="K1719" s="348">
        <f t="shared" si="26"/>
        <v>4</v>
      </c>
    </row>
    <row r="1720" spans="1:11" x14ac:dyDescent="0.25">
      <c r="A1720" s="353">
        <v>26088</v>
      </c>
      <c r="B1720" s="354">
        <v>22.4</v>
      </c>
      <c r="C1720" s="355">
        <v>26</v>
      </c>
      <c r="D1720" s="355">
        <v>24</v>
      </c>
      <c r="E1720" s="355">
        <v>26</v>
      </c>
      <c r="F1720" s="355">
        <v>18</v>
      </c>
      <c r="G1720" s="355">
        <v>18</v>
      </c>
      <c r="H1720" s="355"/>
      <c r="I1720" s="354">
        <v>22.4</v>
      </c>
      <c r="J1720" s="352">
        <v>0</v>
      </c>
      <c r="K1720" s="348">
        <f t="shared" si="26"/>
        <v>0</v>
      </c>
    </row>
    <row r="1721" spans="1:11" x14ac:dyDescent="0.25">
      <c r="A1721" s="353">
        <v>26089</v>
      </c>
      <c r="B1721" s="354">
        <v>32.4</v>
      </c>
      <c r="C1721" s="355">
        <v>42</v>
      </c>
      <c r="D1721" s="355">
        <v>35</v>
      </c>
      <c r="E1721" s="355">
        <v>37</v>
      </c>
      <c r="F1721" s="355">
        <v>29</v>
      </c>
      <c r="G1721" s="355">
        <v>19</v>
      </c>
      <c r="H1721" s="355"/>
      <c r="I1721" s="354">
        <v>32.4</v>
      </c>
      <c r="J1721" s="352">
        <v>0</v>
      </c>
      <c r="K1721" s="348">
        <f t="shared" si="26"/>
        <v>0</v>
      </c>
    </row>
    <row r="1722" spans="1:11" x14ac:dyDescent="0.25">
      <c r="A1722" s="353">
        <v>26090</v>
      </c>
      <c r="B1722" s="354">
        <v>21.2</v>
      </c>
      <c r="C1722" s="355">
        <v>26</v>
      </c>
      <c r="D1722" s="355">
        <v>19</v>
      </c>
      <c r="E1722" s="355">
        <v>21</v>
      </c>
      <c r="F1722" s="355">
        <v>13</v>
      </c>
      <c r="G1722" s="355">
        <v>27</v>
      </c>
      <c r="H1722" s="355"/>
      <c r="I1722" s="354">
        <v>21.2</v>
      </c>
      <c r="J1722" s="352">
        <v>0</v>
      </c>
      <c r="K1722" s="348">
        <f t="shared" si="26"/>
        <v>0</v>
      </c>
    </row>
    <row r="1723" spans="1:11" x14ac:dyDescent="0.25">
      <c r="A1723" s="353">
        <v>26091</v>
      </c>
      <c r="B1723" s="354">
        <v>15.6</v>
      </c>
      <c r="C1723" s="355">
        <v>14</v>
      </c>
      <c r="D1723" s="355">
        <v>16</v>
      </c>
      <c r="E1723" s="355">
        <v>19</v>
      </c>
      <c r="F1723" s="355">
        <v>16</v>
      </c>
      <c r="G1723" s="355">
        <v>13</v>
      </c>
      <c r="H1723" s="355"/>
      <c r="I1723" s="354">
        <v>15.6</v>
      </c>
      <c r="J1723" s="352">
        <v>0</v>
      </c>
      <c r="K1723" s="348">
        <f t="shared" si="26"/>
        <v>0</v>
      </c>
    </row>
    <row r="1724" spans="1:11" x14ac:dyDescent="0.25">
      <c r="A1724" s="353">
        <v>26092</v>
      </c>
      <c r="B1724" s="354">
        <v>12.6</v>
      </c>
      <c r="C1724" s="355">
        <v>24</v>
      </c>
      <c r="D1724" s="355">
        <v>13</v>
      </c>
      <c r="E1724" s="355">
        <v>13</v>
      </c>
      <c r="F1724" s="355">
        <v>5</v>
      </c>
      <c r="G1724" s="355">
        <v>8</v>
      </c>
      <c r="H1724" s="355"/>
      <c r="I1724" s="354">
        <v>12.6</v>
      </c>
      <c r="J1724" s="352">
        <v>0</v>
      </c>
      <c r="K1724" s="348">
        <f t="shared" si="26"/>
        <v>2</v>
      </c>
    </row>
    <row r="1725" spans="1:11" x14ac:dyDescent="0.25">
      <c r="A1725" s="353">
        <v>26093</v>
      </c>
      <c r="B1725" s="354">
        <v>11</v>
      </c>
      <c r="C1725" s="355">
        <v>10</v>
      </c>
      <c r="D1725" s="355">
        <v>8</v>
      </c>
      <c r="E1725" s="355">
        <v>13</v>
      </c>
      <c r="F1725" s="355">
        <v>11</v>
      </c>
      <c r="G1725" s="355">
        <v>13</v>
      </c>
      <c r="H1725" s="355"/>
      <c r="I1725" s="354">
        <v>11</v>
      </c>
      <c r="J1725" s="352">
        <v>0</v>
      </c>
      <c r="K1725" s="348">
        <f t="shared" si="26"/>
        <v>1</v>
      </c>
    </row>
    <row r="1726" spans="1:11" x14ac:dyDescent="0.25">
      <c r="A1726" s="353">
        <v>26094</v>
      </c>
      <c r="B1726" s="354">
        <v>12.8</v>
      </c>
      <c r="C1726" s="355">
        <v>14</v>
      </c>
      <c r="D1726" s="355">
        <v>26</v>
      </c>
      <c r="E1726" s="355">
        <v>0</v>
      </c>
      <c r="F1726" s="355">
        <v>16</v>
      </c>
      <c r="G1726" s="355">
        <v>8</v>
      </c>
      <c r="H1726" s="355"/>
      <c r="I1726" s="354">
        <v>12.8</v>
      </c>
      <c r="J1726" s="352">
        <v>0</v>
      </c>
      <c r="K1726" s="348">
        <f t="shared" si="26"/>
        <v>2</v>
      </c>
    </row>
    <row r="1727" spans="1:11" x14ac:dyDescent="0.25">
      <c r="A1727" s="353">
        <v>26095</v>
      </c>
      <c r="B1727" s="354">
        <v>14.6</v>
      </c>
      <c r="C1727" s="355">
        <v>19</v>
      </c>
      <c r="D1727" s="355">
        <v>13</v>
      </c>
      <c r="E1727" s="355">
        <v>6</v>
      </c>
      <c r="F1727" s="355">
        <v>3</v>
      </c>
      <c r="G1727" s="355">
        <v>32</v>
      </c>
      <c r="H1727" s="355"/>
      <c r="I1727" s="354">
        <v>14.6</v>
      </c>
      <c r="J1727" s="352">
        <v>0</v>
      </c>
      <c r="K1727" s="348">
        <f t="shared" si="26"/>
        <v>2</v>
      </c>
    </row>
    <row r="1728" spans="1:11" x14ac:dyDescent="0.25">
      <c r="A1728" s="353">
        <v>26096</v>
      </c>
      <c r="B1728" s="354">
        <v>14</v>
      </c>
      <c r="C1728" s="355">
        <v>16</v>
      </c>
      <c r="D1728" s="355">
        <v>16</v>
      </c>
      <c r="E1728" s="355">
        <v>16</v>
      </c>
      <c r="F1728" s="355">
        <v>16</v>
      </c>
      <c r="G1728" s="355">
        <v>6</v>
      </c>
      <c r="H1728" s="355"/>
      <c r="I1728" s="354">
        <v>14</v>
      </c>
      <c r="J1728" s="352">
        <v>0</v>
      </c>
      <c r="K1728" s="348">
        <f t="shared" si="26"/>
        <v>1</v>
      </c>
    </row>
    <row r="1729" spans="1:11" x14ac:dyDescent="0.25">
      <c r="A1729" s="353">
        <v>26097</v>
      </c>
      <c r="B1729" s="354">
        <v>4.2</v>
      </c>
      <c r="C1729" s="355">
        <v>0</v>
      </c>
      <c r="D1729" s="355">
        <v>11</v>
      </c>
      <c r="E1729" s="355">
        <v>0</v>
      </c>
      <c r="F1729" s="355">
        <v>5</v>
      </c>
      <c r="G1729" s="355">
        <v>5</v>
      </c>
      <c r="H1729" s="355"/>
      <c r="I1729" s="354">
        <v>4.2</v>
      </c>
      <c r="J1729" s="352">
        <v>0</v>
      </c>
      <c r="K1729" s="348">
        <f t="shared" si="26"/>
        <v>4</v>
      </c>
    </row>
    <row r="1730" spans="1:11" x14ac:dyDescent="0.25">
      <c r="A1730" s="353">
        <v>26098</v>
      </c>
      <c r="B1730" s="354">
        <v>12.2</v>
      </c>
      <c r="C1730" s="355">
        <v>19</v>
      </c>
      <c r="D1730" s="355">
        <v>11</v>
      </c>
      <c r="E1730" s="355">
        <v>11</v>
      </c>
      <c r="F1730" s="355">
        <v>10</v>
      </c>
      <c r="G1730" s="355">
        <v>10</v>
      </c>
      <c r="H1730" s="355"/>
      <c r="I1730" s="354">
        <v>12.2</v>
      </c>
      <c r="J1730" s="352">
        <v>0</v>
      </c>
      <c r="K1730" s="348">
        <f t="shared" si="26"/>
        <v>0</v>
      </c>
    </row>
    <row r="1731" spans="1:11" x14ac:dyDescent="0.25">
      <c r="A1731" s="353">
        <v>26099</v>
      </c>
      <c r="B1731" s="354">
        <v>24</v>
      </c>
      <c r="C1731" s="355">
        <v>16</v>
      </c>
      <c r="D1731" s="355">
        <v>23</v>
      </c>
      <c r="E1731" s="355">
        <v>29</v>
      </c>
      <c r="F1731" s="355">
        <v>26</v>
      </c>
      <c r="G1731" s="355">
        <v>26</v>
      </c>
      <c r="H1731" s="355"/>
      <c r="I1731" s="354">
        <v>24</v>
      </c>
      <c r="J1731" s="352">
        <v>0</v>
      </c>
      <c r="K1731" s="348">
        <f t="shared" ref="K1731:K1794" si="27">COUNTIF(C1731:G1731,"&lt;="&amp;IRR_MAXWIND)</f>
        <v>0</v>
      </c>
    </row>
    <row r="1732" spans="1:11" x14ac:dyDescent="0.25">
      <c r="A1732" s="353">
        <v>26100</v>
      </c>
      <c r="B1732" s="354">
        <v>14.2</v>
      </c>
      <c r="C1732" s="355">
        <v>8</v>
      </c>
      <c r="D1732" s="355">
        <v>8</v>
      </c>
      <c r="E1732" s="355">
        <v>0</v>
      </c>
      <c r="F1732" s="355">
        <v>29</v>
      </c>
      <c r="G1732" s="355">
        <v>26</v>
      </c>
      <c r="H1732" s="355"/>
      <c r="I1732" s="354">
        <v>14.2</v>
      </c>
      <c r="J1732" s="352">
        <v>0</v>
      </c>
      <c r="K1732" s="348">
        <f t="shared" si="27"/>
        <v>3</v>
      </c>
    </row>
    <row r="1733" spans="1:11" x14ac:dyDescent="0.25">
      <c r="A1733" s="353">
        <v>26101</v>
      </c>
      <c r="B1733" s="354">
        <v>23.2</v>
      </c>
      <c r="C1733" s="355">
        <v>16</v>
      </c>
      <c r="D1733" s="355">
        <v>24</v>
      </c>
      <c r="E1733" s="355">
        <v>27</v>
      </c>
      <c r="F1733" s="355">
        <v>23</v>
      </c>
      <c r="G1733" s="355">
        <v>26</v>
      </c>
      <c r="H1733" s="355"/>
      <c r="I1733" s="354">
        <v>23.2</v>
      </c>
      <c r="J1733" s="352">
        <v>0</v>
      </c>
      <c r="K1733" s="348">
        <f t="shared" si="27"/>
        <v>0</v>
      </c>
    </row>
    <row r="1734" spans="1:11" x14ac:dyDescent="0.25">
      <c r="A1734" s="353">
        <v>26102</v>
      </c>
      <c r="B1734" s="354">
        <v>2.6</v>
      </c>
      <c r="C1734" s="355">
        <v>8</v>
      </c>
      <c r="D1734" s="355">
        <v>0</v>
      </c>
      <c r="E1734" s="355">
        <v>5</v>
      </c>
      <c r="F1734" s="355">
        <v>0</v>
      </c>
      <c r="G1734" s="355">
        <v>0</v>
      </c>
      <c r="H1734" s="355"/>
      <c r="I1734" s="354">
        <v>2.6</v>
      </c>
      <c r="J1734" s="352">
        <v>0</v>
      </c>
      <c r="K1734" s="348">
        <f t="shared" si="27"/>
        <v>5</v>
      </c>
    </row>
    <row r="1735" spans="1:11" x14ac:dyDescent="0.25">
      <c r="A1735" s="353">
        <v>26103</v>
      </c>
      <c r="B1735" s="354">
        <v>5.2</v>
      </c>
      <c r="C1735" s="355">
        <v>0</v>
      </c>
      <c r="D1735" s="355">
        <v>13</v>
      </c>
      <c r="E1735" s="355">
        <v>13</v>
      </c>
      <c r="F1735" s="355">
        <v>0</v>
      </c>
      <c r="G1735" s="355">
        <v>0</v>
      </c>
      <c r="H1735" s="355"/>
      <c r="I1735" s="354">
        <v>5.2</v>
      </c>
      <c r="J1735" s="352">
        <v>0</v>
      </c>
      <c r="K1735" s="348">
        <f t="shared" si="27"/>
        <v>3</v>
      </c>
    </row>
    <row r="1736" spans="1:11" x14ac:dyDescent="0.25">
      <c r="A1736" s="353">
        <v>26104</v>
      </c>
      <c r="B1736" s="354">
        <v>7</v>
      </c>
      <c r="C1736" s="355">
        <v>6</v>
      </c>
      <c r="D1736" s="355">
        <v>6</v>
      </c>
      <c r="E1736" s="355">
        <v>10</v>
      </c>
      <c r="F1736" s="355">
        <v>13</v>
      </c>
      <c r="G1736" s="355">
        <v>0</v>
      </c>
      <c r="H1736" s="355"/>
      <c r="I1736" s="354">
        <v>7</v>
      </c>
      <c r="J1736" s="352">
        <v>0</v>
      </c>
      <c r="K1736" s="348">
        <f t="shared" si="27"/>
        <v>3</v>
      </c>
    </row>
    <row r="1737" spans="1:11" x14ac:dyDescent="0.25">
      <c r="A1737" s="353">
        <v>26105</v>
      </c>
      <c r="B1737" s="354">
        <v>12.4</v>
      </c>
      <c r="C1737" s="355">
        <v>24</v>
      </c>
      <c r="D1737" s="355">
        <v>6</v>
      </c>
      <c r="E1737" s="355">
        <v>8</v>
      </c>
      <c r="F1737" s="355">
        <v>13</v>
      </c>
      <c r="G1737" s="355">
        <v>11</v>
      </c>
      <c r="H1737" s="355"/>
      <c r="I1737" s="354">
        <v>12.4</v>
      </c>
      <c r="J1737" s="352">
        <v>0</v>
      </c>
      <c r="K1737" s="348">
        <f t="shared" si="27"/>
        <v>2</v>
      </c>
    </row>
    <row r="1738" spans="1:11" x14ac:dyDescent="0.25">
      <c r="A1738" s="353">
        <v>26106</v>
      </c>
      <c r="B1738" s="354">
        <v>10.6</v>
      </c>
      <c r="C1738" s="355">
        <v>6</v>
      </c>
      <c r="D1738" s="355">
        <v>13</v>
      </c>
      <c r="E1738" s="355">
        <v>13</v>
      </c>
      <c r="F1738" s="355">
        <v>10</v>
      </c>
      <c r="G1738" s="355">
        <v>11</v>
      </c>
      <c r="H1738" s="355"/>
      <c r="I1738" s="354">
        <v>10.6</v>
      </c>
      <c r="J1738" s="352">
        <v>0</v>
      </c>
      <c r="K1738" s="348">
        <f t="shared" si="27"/>
        <v>1</v>
      </c>
    </row>
    <row r="1739" spans="1:11" x14ac:dyDescent="0.25">
      <c r="A1739" s="353">
        <v>26107</v>
      </c>
      <c r="B1739" s="354">
        <v>12.8</v>
      </c>
      <c r="C1739" s="355">
        <v>11</v>
      </c>
      <c r="D1739" s="355">
        <v>24</v>
      </c>
      <c r="E1739" s="355">
        <v>16</v>
      </c>
      <c r="F1739" s="355">
        <v>0</v>
      </c>
      <c r="G1739" s="355">
        <v>13</v>
      </c>
      <c r="H1739" s="355"/>
      <c r="I1739" s="354">
        <v>12.8</v>
      </c>
      <c r="J1739" s="352">
        <v>0</v>
      </c>
      <c r="K1739" s="348">
        <f t="shared" si="27"/>
        <v>1</v>
      </c>
    </row>
    <row r="1740" spans="1:11" x14ac:dyDescent="0.25">
      <c r="A1740" s="353">
        <v>26108</v>
      </c>
      <c r="B1740" s="354">
        <v>18.399999999999999</v>
      </c>
      <c r="C1740" s="355">
        <v>19</v>
      </c>
      <c r="D1740" s="355">
        <v>26</v>
      </c>
      <c r="E1740" s="355">
        <v>23</v>
      </c>
      <c r="F1740" s="355">
        <v>19</v>
      </c>
      <c r="G1740" s="355">
        <v>5</v>
      </c>
      <c r="H1740" s="355"/>
      <c r="I1740" s="354">
        <v>18.399999999999999</v>
      </c>
      <c r="J1740" s="352">
        <v>0</v>
      </c>
      <c r="K1740" s="348">
        <f t="shared" si="27"/>
        <v>1</v>
      </c>
    </row>
    <row r="1741" spans="1:11" x14ac:dyDescent="0.25">
      <c r="A1741" s="353">
        <v>26109</v>
      </c>
      <c r="B1741" s="354">
        <v>28.8</v>
      </c>
      <c r="C1741" s="355">
        <v>19</v>
      </c>
      <c r="D1741" s="355">
        <v>32</v>
      </c>
      <c r="E1741" s="355">
        <v>35</v>
      </c>
      <c r="F1741" s="355">
        <v>32</v>
      </c>
      <c r="G1741" s="355">
        <v>26</v>
      </c>
      <c r="H1741" s="355"/>
      <c r="I1741" s="354">
        <v>28.8</v>
      </c>
      <c r="J1741" s="352">
        <v>0</v>
      </c>
      <c r="K1741" s="348">
        <f t="shared" si="27"/>
        <v>0</v>
      </c>
    </row>
    <row r="1742" spans="1:11" x14ac:dyDescent="0.25">
      <c r="A1742" s="353">
        <v>26110</v>
      </c>
      <c r="B1742" s="354">
        <v>5.4</v>
      </c>
      <c r="C1742" s="355">
        <v>0</v>
      </c>
      <c r="D1742" s="355">
        <v>11</v>
      </c>
      <c r="E1742" s="355">
        <v>0</v>
      </c>
      <c r="F1742" s="355">
        <v>8</v>
      </c>
      <c r="G1742" s="355">
        <v>8</v>
      </c>
      <c r="H1742" s="355"/>
      <c r="I1742" s="354">
        <v>5.4</v>
      </c>
      <c r="J1742" s="352">
        <v>0</v>
      </c>
      <c r="K1742" s="348">
        <f t="shared" si="27"/>
        <v>4</v>
      </c>
    </row>
    <row r="1743" spans="1:11" x14ac:dyDescent="0.25">
      <c r="A1743" s="353">
        <v>26111</v>
      </c>
      <c r="B1743" s="354">
        <v>16.600000000000001</v>
      </c>
      <c r="C1743" s="355">
        <v>19</v>
      </c>
      <c r="D1743" s="355">
        <v>27</v>
      </c>
      <c r="E1743" s="355">
        <v>11</v>
      </c>
      <c r="F1743" s="355">
        <v>18</v>
      </c>
      <c r="G1743" s="355">
        <v>8</v>
      </c>
      <c r="H1743" s="355"/>
      <c r="I1743" s="354">
        <v>16.600000000000001</v>
      </c>
      <c r="J1743" s="352">
        <v>0</v>
      </c>
      <c r="K1743" s="348">
        <f t="shared" si="27"/>
        <v>1</v>
      </c>
    </row>
    <row r="1744" spans="1:11" x14ac:dyDescent="0.25">
      <c r="A1744" s="353">
        <v>26112</v>
      </c>
      <c r="B1744" s="354">
        <v>10.199999999999999</v>
      </c>
      <c r="C1744" s="355">
        <v>18</v>
      </c>
      <c r="D1744" s="355">
        <v>18</v>
      </c>
      <c r="E1744" s="355">
        <v>6</v>
      </c>
      <c r="F1744" s="355">
        <v>3</v>
      </c>
      <c r="G1744" s="355">
        <v>6</v>
      </c>
      <c r="H1744" s="355"/>
      <c r="I1744" s="354">
        <v>10.199999999999999</v>
      </c>
      <c r="J1744" s="352">
        <v>0</v>
      </c>
      <c r="K1744" s="348">
        <f t="shared" si="27"/>
        <v>3</v>
      </c>
    </row>
    <row r="1745" spans="1:11" x14ac:dyDescent="0.25">
      <c r="A1745" s="353">
        <v>26113</v>
      </c>
      <c r="B1745" s="354">
        <v>5.6</v>
      </c>
      <c r="C1745" s="355">
        <v>11</v>
      </c>
      <c r="D1745" s="355">
        <v>0</v>
      </c>
      <c r="E1745" s="355">
        <v>0</v>
      </c>
      <c r="F1745" s="355">
        <v>6</v>
      </c>
      <c r="G1745" s="355">
        <v>11</v>
      </c>
      <c r="H1745" s="355"/>
      <c r="I1745" s="354">
        <v>5.6</v>
      </c>
      <c r="J1745" s="352">
        <v>0</v>
      </c>
      <c r="K1745" s="348">
        <f t="shared" si="27"/>
        <v>3</v>
      </c>
    </row>
    <row r="1746" spans="1:11" x14ac:dyDescent="0.25">
      <c r="A1746" s="353">
        <v>26114</v>
      </c>
      <c r="B1746" s="354">
        <v>13</v>
      </c>
      <c r="C1746" s="355">
        <v>6</v>
      </c>
      <c r="D1746" s="355">
        <v>18</v>
      </c>
      <c r="E1746" s="355">
        <v>19</v>
      </c>
      <c r="F1746" s="355">
        <v>11</v>
      </c>
      <c r="G1746" s="355">
        <v>11</v>
      </c>
      <c r="H1746" s="355"/>
      <c r="I1746" s="354">
        <v>13</v>
      </c>
      <c r="J1746" s="352">
        <v>0</v>
      </c>
      <c r="K1746" s="348">
        <f t="shared" si="27"/>
        <v>1</v>
      </c>
    </row>
    <row r="1747" spans="1:11" x14ac:dyDescent="0.25">
      <c r="A1747" s="353">
        <v>26115</v>
      </c>
      <c r="B1747" s="354">
        <v>3</v>
      </c>
      <c r="C1747" s="355">
        <v>3</v>
      </c>
      <c r="D1747" s="355">
        <v>6</v>
      </c>
      <c r="E1747" s="355">
        <v>0</v>
      </c>
      <c r="F1747" s="355">
        <v>0</v>
      </c>
      <c r="G1747" s="355">
        <v>6</v>
      </c>
      <c r="H1747" s="355"/>
      <c r="I1747" s="354">
        <v>3</v>
      </c>
      <c r="J1747" s="352">
        <v>0</v>
      </c>
      <c r="K1747" s="348">
        <f t="shared" si="27"/>
        <v>5</v>
      </c>
    </row>
    <row r="1748" spans="1:11" x14ac:dyDescent="0.25">
      <c r="A1748" s="353">
        <v>26116</v>
      </c>
      <c r="B1748" s="354">
        <v>26.8</v>
      </c>
      <c r="C1748" s="355">
        <v>27</v>
      </c>
      <c r="D1748" s="355">
        <v>32</v>
      </c>
      <c r="E1748" s="355">
        <v>24</v>
      </c>
      <c r="F1748" s="355">
        <v>27</v>
      </c>
      <c r="G1748" s="355">
        <v>24</v>
      </c>
      <c r="H1748" s="355"/>
      <c r="I1748" s="354">
        <v>26.8</v>
      </c>
      <c r="J1748" s="352">
        <v>0</v>
      </c>
      <c r="K1748" s="348">
        <f t="shared" si="27"/>
        <v>0</v>
      </c>
    </row>
    <row r="1749" spans="1:11" x14ac:dyDescent="0.25">
      <c r="A1749" s="353">
        <v>26117</v>
      </c>
      <c r="B1749" s="354">
        <v>10.199999999999999</v>
      </c>
      <c r="C1749" s="355">
        <v>3</v>
      </c>
      <c r="D1749" s="355">
        <v>16</v>
      </c>
      <c r="E1749" s="355">
        <v>13</v>
      </c>
      <c r="F1749" s="355">
        <v>13</v>
      </c>
      <c r="G1749" s="355">
        <v>6</v>
      </c>
      <c r="H1749" s="355"/>
      <c r="I1749" s="354">
        <v>10.199999999999999</v>
      </c>
      <c r="J1749" s="352">
        <v>0</v>
      </c>
      <c r="K1749" s="348">
        <f t="shared" si="27"/>
        <v>2</v>
      </c>
    </row>
    <row r="1750" spans="1:11" x14ac:dyDescent="0.25">
      <c r="A1750" s="353">
        <v>26118</v>
      </c>
      <c r="B1750" s="354">
        <v>18.8</v>
      </c>
      <c r="C1750" s="355">
        <v>23</v>
      </c>
      <c r="D1750" s="355">
        <v>19</v>
      </c>
      <c r="E1750" s="355">
        <v>13</v>
      </c>
      <c r="F1750" s="355">
        <v>26</v>
      </c>
      <c r="G1750" s="355">
        <v>13</v>
      </c>
      <c r="H1750" s="355"/>
      <c r="I1750" s="354">
        <v>18.8</v>
      </c>
      <c r="J1750" s="352">
        <v>0</v>
      </c>
      <c r="K1750" s="348">
        <f t="shared" si="27"/>
        <v>0</v>
      </c>
    </row>
    <row r="1751" spans="1:11" x14ac:dyDescent="0.25">
      <c r="A1751" s="353">
        <v>26119</v>
      </c>
      <c r="B1751" s="354">
        <v>15.2</v>
      </c>
      <c r="C1751" s="355">
        <v>24</v>
      </c>
      <c r="D1751" s="355">
        <v>23</v>
      </c>
      <c r="E1751" s="355">
        <v>10</v>
      </c>
      <c r="F1751" s="355">
        <v>13</v>
      </c>
      <c r="G1751" s="355">
        <v>6</v>
      </c>
      <c r="H1751" s="355"/>
      <c r="I1751" s="354">
        <v>15.2</v>
      </c>
      <c r="J1751" s="352">
        <v>0</v>
      </c>
      <c r="K1751" s="348">
        <f t="shared" si="27"/>
        <v>1</v>
      </c>
    </row>
    <row r="1752" spans="1:11" x14ac:dyDescent="0.25">
      <c r="A1752" s="353">
        <v>26120</v>
      </c>
      <c r="B1752" s="354">
        <v>3.2</v>
      </c>
      <c r="C1752" s="355">
        <v>10</v>
      </c>
      <c r="D1752" s="355">
        <v>0</v>
      </c>
      <c r="E1752" s="355">
        <v>6</v>
      </c>
      <c r="F1752" s="355">
        <v>0</v>
      </c>
      <c r="G1752" s="355">
        <v>0</v>
      </c>
      <c r="H1752" s="355"/>
      <c r="I1752" s="354">
        <v>3.2</v>
      </c>
      <c r="J1752" s="352">
        <v>0</v>
      </c>
      <c r="K1752" s="348">
        <f t="shared" si="27"/>
        <v>4</v>
      </c>
    </row>
    <row r="1753" spans="1:11" x14ac:dyDescent="0.25">
      <c r="A1753" s="353">
        <v>26121</v>
      </c>
      <c r="B1753" s="354">
        <v>38.200000000000003</v>
      </c>
      <c r="C1753" s="355">
        <v>32</v>
      </c>
      <c r="D1753" s="355">
        <v>45</v>
      </c>
      <c r="E1753" s="355">
        <v>40</v>
      </c>
      <c r="F1753" s="355">
        <v>39</v>
      </c>
      <c r="G1753" s="355">
        <v>35</v>
      </c>
      <c r="H1753" s="355"/>
      <c r="I1753" s="354">
        <v>38.200000000000003</v>
      </c>
      <c r="J1753" s="352">
        <v>0</v>
      </c>
      <c r="K1753" s="348">
        <f t="shared" si="27"/>
        <v>0</v>
      </c>
    </row>
    <row r="1754" spans="1:11" x14ac:dyDescent="0.25">
      <c r="A1754" s="353">
        <v>26122</v>
      </c>
      <c r="B1754" s="354">
        <v>6.8</v>
      </c>
      <c r="C1754" s="355">
        <v>8</v>
      </c>
      <c r="D1754" s="355">
        <v>14</v>
      </c>
      <c r="E1754" s="355">
        <v>6</v>
      </c>
      <c r="F1754" s="355">
        <v>0</v>
      </c>
      <c r="G1754" s="355">
        <v>6</v>
      </c>
      <c r="H1754" s="355"/>
      <c r="I1754" s="354">
        <v>6.8</v>
      </c>
      <c r="J1754" s="352">
        <v>0</v>
      </c>
      <c r="K1754" s="348">
        <f t="shared" si="27"/>
        <v>4</v>
      </c>
    </row>
    <row r="1755" spans="1:11" x14ac:dyDescent="0.25">
      <c r="A1755" s="353">
        <v>26123</v>
      </c>
      <c r="B1755" s="354">
        <v>7.6</v>
      </c>
      <c r="C1755" s="355">
        <v>10</v>
      </c>
      <c r="D1755" s="355">
        <v>6</v>
      </c>
      <c r="E1755" s="355">
        <v>6</v>
      </c>
      <c r="F1755" s="355">
        <v>6</v>
      </c>
      <c r="G1755" s="355">
        <v>10</v>
      </c>
      <c r="H1755" s="355"/>
      <c r="I1755" s="354">
        <v>7.6</v>
      </c>
      <c r="J1755" s="352">
        <v>0</v>
      </c>
      <c r="K1755" s="348">
        <f t="shared" si="27"/>
        <v>3</v>
      </c>
    </row>
    <row r="1756" spans="1:11" x14ac:dyDescent="0.25">
      <c r="A1756" s="353">
        <v>26124</v>
      </c>
      <c r="B1756" s="354">
        <v>20</v>
      </c>
      <c r="C1756" s="355">
        <v>16</v>
      </c>
      <c r="D1756" s="355">
        <v>16</v>
      </c>
      <c r="E1756" s="355">
        <v>19</v>
      </c>
      <c r="F1756" s="355">
        <v>23</v>
      </c>
      <c r="G1756" s="355">
        <v>26</v>
      </c>
      <c r="H1756" s="355"/>
      <c r="I1756" s="354">
        <v>20</v>
      </c>
      <c r="J1756" s="352">
        <v>0</v>
      </c>
      <c r="K1756" s="348">
        <f t="shared" si="27"/>
        <v>0</v>
      </c>
    </row>
    <row r="1757" spans="1:11" x14ac:dyDescent="0.25">
      <c r="A1757" s="353">
        <v>26125</v>
      </c>
      <c r="B1757" s="354">
        <v>6.2</v>
      </c>
      <c r="C1757" s="355">
        <v>11</v>
      </c>
      <c r="D1757" s="355">
        <v>10</v>
      </c>
      <c r="E1757" s="355">
        <v>5</v>
      </c>
      <c r="F1757" s="355">
        <v>5</v>
      </c>
      <c r="G1757" s="355">
        <v>0</v>
      </c>
      <c r="H1757" s="355"/>
      <c r="I1757" s="354">
        <v>6.2</v>
      </c>
      <c r="J1757" s="352">
        <v>0</v>
      </c>
      <c r="K1757" s="348">
        <f t="shared" si="27"/>
        <v>3</v>
      </c>
    </row>
    <row r="1758" spans="1:11" x14ac:dyDescent="0.25">
      <c r="A1758" s="353">
        <v>26126</v>
      </c>
      <c r="B1758" s="354">
        <v>26</v>
      </c>
      <c r="C1758" s="355">
        <v>13</v>
      </c>
      <c r="D1758" s="355">
        <v>21</v>
      </c>
      <c r="E1758" s="355">
        <v>29</v>
      </c>
      <c r="F1758" s="355">
        <v>32</v>
      </c>
      <c r="G1758" s="355">
        <v>35</v>
      </c>
      <c r="H1758" s="355"/>
      <c r="I1758" s="354">
        <v>26</v>
      </c>
      <c r="J1758" s="352">
        <v>0</v>
      </c>
      <c r="K1758" s="348">
        <f t="shared" si="27"/>
        <v>0</v>
      </c>
    </row>
    <row r="1759" spans="1:11" x14ac:dyDescent="0.25">
      <c r="A1759" s="353">
        <v>26127</v>
      </c>
      <c r="B1759" s="354">
        <v>9.4</v>
      </c>
      <c r="C1759" s="355">
        <v>0</v>
      </c>
      <c r="D1759" s="355">
        <v>8</v>
      </c>
      <c r="E1759" s="355">
        <v>10</v>
      </c>
      <c r="F1759" s="355">
        <v>16</v>
      </c>
      <c r="G1759" s="355">
        <v>13</v>
      </c>
      <c r="H1759" s="355"/>
      <c r="I1759" s="354">
        <v>9.4</v>
      </c>
      <c r="J1759" s="352">
        <v>0</v>
      </c>
      <c r="K1759" s="348">
        <f t="shared" si="27"/>
        <v>2</v>
      </c>
    </row>
    <row r="1760" spans="1:11" x14ac:dyDescent="0.25">
      <c r="A1760" s="353">
        <v>26128</v>
      </c>
      <c r="B1760" s="354">
        <v>5.4</v>
      </c>
      <c r="C1760" s="355">
        <v>0</v>
      </c>
      <c r="D1760" s="355">
        <v>0</v>
      </c>
      <c r="E1760" s="355">
        <v>11</v>
      </c>
      <c r="F1760" s="355">
        <v>6</v>
      </c>
      <c r="G1760" s="355">
        <v>10</v>
      </c>
      <c r="H1760" s="355"/>
      <c r="I1760" s="354">
        <v>5.4</v>
      </c>
      <c r="J1760" s="352">
        <v>0</v>
      </c>
      <c r="K1760" s="348">
        <f t="shared" si="27"/>
        <v>3</v>
      </c>
    </row>
    <row r="1761" spans="1:11" x14ac:dyDescent="0.25">
      <c r="A1761" s="353">
        <v>26129</v>
      </c>
      <c r="B1761" s="354">
        <v>23.2</v>
      </c>
      <c r="C1761" s="355">
        <v>16</v>
      </c>
      <c r="D1761" s="355">
        <v>29</v>
      </c>
      <c r="E1761" s="355">
        <v>26</v>
      </c>
      <c r="F1761" s="355">
        <v>26</v>
      </c>
      <c r="G1761" s="355">
        <v>19</v>
      </c>
      <c r="H1761" s="355"/>
      <c r="I1761" s="354">
        <v>23.2</v>
      </c>
      <c r="J1761" s="352">
        <v>0</v>
      </c>
      <c r="K1761" s="348">
        <f t="shared" si="27"/>
        <v>0</v>
      </c>
    </row>
    <row r="1762" spans="1:11" x14ac:dyDescent="0.25">
      <c r="A1762" s="353">
        <v>26130</v>
      </c>
      <c r="B1762" s="354">
        <v>1</v>
      </c>
      <c r="C1762" s="355">
        <v>5</v>
      </c>
      <c r="D1762" s="355">
        <v>0</v>
      </c>
      <c r="E1762" s="355">
        <v>0</v>
      </c>
      <c r="F1762" s="355">
        <v>0</v>
      </c>
      <c r="G1762" s="355">
        <v>0</v>
      </c>
      <c r="H1762" s="355"/>
      <c r="I1762" s="354">
        <v>1</v>
      </c>
      <c r="J1762" s="352">
        <v>0</v>
      </c>
      <c r="K1762" s="348">
        <f t="shared" si="27"/>
        <v>5</v>
      </c>
    </row>
    <row r="1763" spans="1:11" x14ac:dyDescent="0.25">
      <c r="A1763" s="353">
        <v>26131</v>
      </c>
      <c r="B1763" s="354">
        <v>11.2</v>
      </c>
      <c r="C1763" s="355">
        <v>19</v>
      </c>
      <c r="D1763" s="355">
        <v>13</v>
      </c>
      <c r="E1763" s="355">
        <v>6</v>
      </c>
      <c r="F1763" s="355">
        <v>8</v>
      </c>
      <c r="G1763" s="355">
        <v>10</v>
      </c>
      <c r="H1763" s="355"/>
      <c r="I1763" s="354">
        <v>11.2</v>
      </c>
      <c r="J1763" s="352">
        <v>0</v>
      </c>
      <c r="K1763" s="348">
        <f t="shared" si="27"/>
        <v>2</v>
      </c>
    </row>
    <row r="1764" spans="1:11" x14ac:dyDescent="0.25">
      <c r="A1764" s="353">
        <v>26132</v>
      </c>
      <c r="B1764" s="354">
        <v>2.8</v>
      </c>
      <c r="C1764" s="355">
        <v>0</v>
      </c>
      <c r="D1764" s="355">
        <v>6</v>
      </c>
      <c r="E1764" s="355">
        <v>0</v>
      </c>
      <c r="F1764" s="355">
        <v>0</v>
      </c>
      <c r="G1764" s="355">
        <v>8</v>
      </c>
      <c r="H1764" s="355"/>
      <c r="I1764" s="354">
        <v>2.8</v>
      </c>
      <c r="J1764" s="352">
        <v>0</v>
      </c>
      <c r="K1764" s="348">
        <f t="shared" si="27"/>
        <v>5</v>
      </c>
    </row>
    <row r="1765" spans="1:11" x14ac:dyDescent="0.25">
      <c r="A1765" s="353">
        <v>26133</v>
      </c>
      <c r="B1765" s="354">
        <v>3.8</v>
      </c>
      <c r="C1765" s="355">
        <v>3</v>
      </c>
      <c r="D1765" s="355">
        <v>8</v>
      </c>
      <c r="E1765" s="355">
        <v>8</v>
      </c>
      <c r="F1765" s="355">
        <v>0</v>
      </c>
      <c r="G1765" s="355">
        <v>0</v>
      </c>
      <c r="H1765" s="355"/>
      <c r="I1765" s="354">
        <v>3.8</v>
      </c>
      <c r="J1765" s="352">
        <v>0</v>
      </c>
      <c r="K1765" s="348">
        <f t="shared" si="27"/>
        <v>5</v>
      </c>
    </row>
    <row r="1766" spans="1:11" x14ac:dyDescent="0.25">
      <c r="A1766" s="353">
        <v>26134</v>
      </c>
      <c r="B1766" s="354">
        <v>9.6</v>
      </c>
      <c r="C1766" s="355">
        <v>6</v>
      </c>
      <c r="D1766" s="355">
        <v>0</v>
      </c>
      <c r="E1766" s="355">
        <v>0</v>
      </c>
      <c r="F1766" s="355">
        <v>23</v>
      </c>
      <c r="G1766" s="355">
        <v>19</v>
      </c>
      <c r="H1766" s="355"/>
      <c r="I1766" s="354">
        <v>9.6</v>
      </c>
      <c r="J1766" s="352">
        <v>0</v>
      </c>
      <c r="K1766" s="348">
        <f t="shared" si="27"/>
        <v>3</v>
      </c>
    </row>
    <row r="1767" spans="1:11" x14ac:dyDescent="0.25">
      <c r="A1767" s="353">
        <v>26135</v>
      </c>
      <c r="B1767" s="354">
        <v>13.8</v>
      </c>
      <c r="C1767" s="355">
        <v>8</v>
      </c>
      <c r="D1767" s="355">
        <v>11</v>
      </c>
      <c r="E1767" s="355">
        <v>13</v>
      </c>
      <c r="F1767" s="355">
        <v>16</v>
      </c>
      <c r="G1767" s="355">
        <v>21</v>
      </c>
      <c r="H1767" s="355"/>
      <c r="I1767" s="354">
        <v>13.8</v>
      </c>
      <c r="J1767" s="352">
        <v>0</v>
      </c>
      <c r="K1767" s="348">
        <f t="shared" si="27"/>
        <v>1</v>
      </c>
    </row>
    <row r="1768" spans="1:11" x14ac:dyDescent="0.25">
      <c r="A1768" s="353">
        <v>26136</v>
      </c>
      <c r="B1768" s="354">
        <v>5.4</v>
      </c>
      <c r="C1768" s="355">
        <v>0</v>
      </c>
      <c r="D1768" s="355">
        <v>11</v>
      </c>
      <c r="E1768" s="355">
        <v>10</v>
      </c>
      <c r="F1768" s="355">
        <v>6</v>
      </c>
      <c r="G1768" s="355">
        <v>0</v>
      </c>
      <c r="H1768" s="355"/>
      <c r="I1768" s="354">
        <v>5.4</v>
      </c>
      <c r="J1768" s="352">
        <v>0</v>
      </c>
      <c r="K1768" s="348">
        <f t="shared" si="27"/>
        <v>3</v>
      </c>
    </row>
    <row r="1769" spans="1:11" x14ac:dyDescent="0.25">
      <c r="A1769" s="353">
        <v>26137</v>
      </c>
      <c r="B1769" s="354">
        <v>13.4</v>
      </c>
      <c r="C1769" s="355">
        <v>6</v>
      </c>
      <c r="D1769" s="355">
        <v>13</v>
      </c>
      <c r="E1769" s="355">
        <v>0</v>
      </c>
      <c r="F1769" s="355">
        <v>32</v>
      </c>
      <c r="G1769" s="355">
        <v>16</v>
      </c>
      <c r="H1769" s="355"/>
      <c r="I1769" s="354">
        <v>13.4</v>
      </c>
      <c r="J1769" s="352">
        <v>0</v>
      </c>
      <c r="K1769" s="348">
        <f t="shared" si="27"/>
        <v>2</v>
      </c>
    </row>
    <row r="1770" spans="1:11" x14ac:dyDescent="0.25">
      <c r="A1770" s="353">
        <v>26138</v>
      </c>
      <c r="B1770" s="354">
        <v>28.8</v>
      </c>
      <c r="C1770" s="355">
        <v>35</v>
      </c>
      <c r="D1770" s="355">
        <v>32</v>
      </c>
      <c r="E1770" s="355">
        <v>32</v>
      </c>
      <c r="F1770" s="355">
        <v>19</v>
      </c>
      <c r="G1770" s="355">
        <v>26</v>
      </c>
      <c r="H1770" s="355"/>
      <c r="I1770" s="354">
        <v>28.8</v>
      </c>
      <c r="J1770" s="352">
        <v>0</v>
      </c>
      <c r="K1770" s="348">
        <f t="shared" si="27"/>
        <v>0</v>
      </c>
    </row>
    <row r="1771" spans="1:11" x14ac:dyDescent="0.25">
      <c r="A1771" s="353">
        <v>26139</v>
      </c>
      <c r="B1771" s="354">
        <v>3.6</v>
      </c>
      <c r="C1771" s="355">
        <v>8</v>
      </c>
      <c r="D1771" s="355">
        <v>10</v>
      </c>
      <c r="E1771" s="355">
        <v>0</v>
      </c>
      <c r="F1771" s="355">
        <v>0</v>
      </c>
      <c r="G1771" s="355">
        <v>0</v>
      </c>
      <c r="H1771" s="355"/>
      <c r="I1771" s="354">
        <v>3.6</v>
      </c>
      <c r="J1771" s="352">
        <v>0</v>
      </c>
      <c r="K1771" s="348">
        <f t="shared" si="27"/>
        <v>4</v>
      </c>
    </row>
    <row r="1772" spans="1:11" x14ac:dyDescent="0.25">
      <c r="A1772" s="353">
        <v>26140</v>
      </c>
      <c r="B1772" s="354">
        <v>1.6</v>
      </c>
      <c r="C1772" s="355">
        <v>0</v>
      </c>
      <c r="D1772" s="355">
        <v>8</v>
      </c>
      <c r="E1772" s="355">
        <v>0</v>
      </c>
      <c r="F1772" s="355">
        <v>0</v>
      </c>
      <c r="G1772" s="355">
        <v>0</v>
      </c>
      <c r="H1772" s="355"/>
      <c r="I1772" s="354">
        <v>1.6</v>
      </c>
      <c r="J1772" s="352">
        <v>0</v>
      </c>
      <c r="K1772" s="348">
        <f t="shared" si="27"/>
        <v>5</v>
      </c>
    </row>
    <row r="1773" spans="1:11" x14ac:dyDescent="0.25">
      <c r="A1773" s="353">
        <v>26141</v>
      </c>
      <c r="B1773" s="354">
        <v>11.2</v>
      </c>
      <c r="C1773" s="355">
        <v>8</v>
      </c>
      <c r="D1773" s="355">
        <v>11</v>
      </c>
      <c r="E1773" s="355">
        <v>11</v>
      </c>
      <c r="F1773" s="355">
        <v>18</v>
      </c>
      <c r="G1773" s="355">
        <v>8</v>
      </c>
      <c r="H1773" s="355"/>
      <c r="I1773" s="354">
        <v>11.2</v>
      </c>
      <c r="J1773" s="352">
        <v>0</v>
      </c>
      <c r="K1773" s="348">
        <f t="shared" si="27"/>
        <v>2</v>
      </c>
    </row>
    <row r="1774" spans="1:11" x14ac:dyDescent="0.25">
      <c r="A1774" s="353">
        <v>26142</v>
      </c>
      <c r="B1774" s="354">
        <v>12.2</v>
      </c>
      <c r="C1774" s="355">
        <v>6</v>
      </c>
      <c r="D1774" s="355">
        <v>8</v>
      </c>
      <c r="E1774" s="355">
        <v>18</v>
      </c>
      <c r="F1774" s="355">
        <v>18</v>
      </c>
      <c r="G1774" s="355">
        <v>11</v>
      </c>
      <c r="H1774" s="355"/>
      <c r="I1774" s="354">
        <v>12.2</v>
      </c>
      <c r="J1774" s="352">
        <v>0</v>
      </c>
      <c r="K1774" s="348">
        <f t="shared" si="27"/>
        <v>2</v>
      </c>
    </row>
    <row r="1775" spans="1:11" x14ac:dyDescent="0.25">
      <c r="A1775" s="353">
        <v>26143</v>
      </c>
      <c r="B1775" s="354">
        <v>5.8</v>
      </c>
      <c r="C1775" s="355">
        <v>11</v>
      </c>
      <c r="D1775" s="355">
        <v>0</v>
      </c>
      <c r="E1775" s="355">
        <v>6</v>
      </c>
      <c r="F1775" s="355">
        <v>6</v>
      </c>
      <c r="G1775" s="355">
        <v>6</v>
      </c>
      <c r="H1775" s="355"/>
      <c r="I1775" s="354">
        <v>5.8</v>
      </c>
      <c r="J1775" s="352">
        <v>0</v>
      </c>
      <c r="K1775" s="348">
        <f t="shared" si="27"/>
        <v>4</v>
      </c>
    </row>
    <row r="1776" spans="1:11" x14ac:dyDescent="0.25">
      <c r="A1776" s="353">
        <v>26144</v>
      </c>
      <c r="B1776" s="354">
        <v>5</v>
      </c>
      <c r="C1776" s="355">
        <v>8</v>
      </c>
      <c r="D1776" s="355">
        <v>0</v>
      </c>
      <c r="E1776" s="355">
        <v>6</v>
      </c>
      <c r="F1776" s="355">
        <v>0</v>
      </c>
      <c r="G1776" s="355">
        <v>11</v>
      </c>
      <c r="H1776" s="355"/>
      <c r="I1776" s="354">
        <v>5</v>
      </c>
      <c r="J1776" s="352">
        <v>0</v>
      </c>
      <c r="K1776" s="348">
        <f t="shared" si="27"/>
        <v>4</v>
      </c>
    </row>
    <row r="1777" spans="1:11" x14ac:dyDescent="0.25">
      <c r="A1777" s="353">
        <v>26145</v>
      </c>
      <c r="B1777" s="354">
        <v>7.6</v>
      </c>
      <c r="C1777" s="355">
        <v>16</v>
      </c>
      <c r="D1777" s="355">
        <v>10</v>
      </c>
      <c r="E1777" s="355">
        <v>0</v>
      </c>
      <c r="F1777" s="355">
        <v>6</v>
      </c>
      <c r="G1777" s="355">
        <v>6</v>
      </c>
      <c r="H1777" s="355"/>
      <c r="I1777" s="354">
        <v>7.6</v>
      </c>
      <c r="J1777" s="352">
        <v>0</v>
      </c>
      <c r="K1777" s="348">
        <f t="shared" si="27"/>
        <v>3</v>
      </c>
    </row>
    <row r="1778" spans="1:11" x14ac:dyDescent="0.25">
      <c r="A1778" s="353">
        <v>26146</v>
      </c>
      <c r="B1778" s="354">
        <v>8.8000000000000007</v>
      </c>
      <c r="C1778" s="355">
        <v>6</v>
      </c>
      <c r="D1778" s="355">
        <v>13</v>
      </c>
      <c r="E1778" s="355">
        <v>13</v>
      </c>
      <c r="F1778" s="355">
        <v>6</v>
      </c>
      <c r="G1778" s="355">
        <v>6</v>
      </c>
      <c r="H1778" s="355"/>
      <c r="I1778" s="354">
        <v>8.8000000000000007</v>
      </c>
      <c r="J1778" s="352">
        <v>0</v>
      </c>
      <c r="K1778" s="348">
        <f t="shared" si="27"/>
        <v>3</v>
      </c>
    </row>
    <row r="1779" spans="1:11" x14ac:dyDescent="0.25">
      <c r="A1779" s="353">
        <v>26147</v>
      </c>
      <c r="B1779" s="354">
        <v>11.6</v>
      </c>
      <c r="C1779" s="355">
        <v>16</v>
      </c>
      <c r="D1779" s="355">
        <v>8</v>
      </c>
      <c r="E1779" s="355">
        <v>16</v>
      </c>
      <c r="F1779" s="355">
        <v>8</v>
      </c>
      <c r="G1779" s="355">
        <v>10</v>
      </c>
      <c r="H1779" s="355"/>
      <c r="I1779" s="354">
        <v>11.6</v>
      </c>
      <c r="J1779" s="352">
        <v>0</v>
      </c>
      <c r="K1779" s="348">
        <f t="shared" si="27"/>
        <v>2</v>
      </c>
    </row>
    <row r="1780" spans="1:11" x14ac:dyDescent="0.25">
      <c r="A1780" s="353">
        <v>26148</v>
      </c>
      <c r="B1780" s="354">
        <v>12</v>
      </c>
      <c r="C1780" s="355">
        <v>16</v>
      </c>
      <c r="D1780" s="355">
        <v>6</v>
      </c>
      <c r="E1780" s="355">
        <v>6</v>
      </c>
      <c r="F1780" s="355">
        <v>13</v>
      </c>
      <c r="G1780" s="355">
        <v>19</v>
      </c>
      <c r="H1780" s="355"/>
      <c r="I1780" s="354">
        <v>12</v>
      </c>
      <c r="J1780" s="352">
        <v>0</v>
      </c>
      <c r="K1780" s="348">
        <f t="shared" si="27"/>
        <v>2</v>
      </c>
    </row>
    <row r="1781" spans="1:11" x14ac:dyDescent="0.25">
      <c r="A1781" s="353">
        <v>26149</v>
      </c>
      <c r="B1781" s="354">
        <v>16.8</v>
      </c>
      <c r="C1781" s="355">
        <v>29</v>
      </c>
      <c r="D1781" s="355">
        <v>23</v>
      </c>
      <c r="E1781" s="355">
        <v>10</v>
      </c>
      <c r="F1781" s="355">
        <v>16</v>
      </c>
      <c r="G1781" s="355">
        <v>6</v>
      </c>
      <c r="H1781" s="355"/>
      <c r="I1781" s="354">
        <v>16.8</v>
      </c>
      <c r="J1781" s="352">
        <v>0</v>
      </c>
      <c r="K1781" s="348">
        <f t="shared" si="27"/>
        <v>1</v>
      </c>
    </row>
    <row r="1782" spans="1:11" x14ac:dyDescent="0.25">
      <c r="A1782" s="353">
        <v>26150</v>
      </c>
      <c r="B1782" s="354">
        <v>13</v>
      </c>
      <c r="C1782" s="355">
        <v>10</v>
      </c>
      <c r="D1782" s="355">
        <v>19</v>
      </c>
      <c r="E1782" s="355">
        <v>13</v>
      </c>
      <c r="F1782" s="355">
        <v>10</v>
      </c>
      <c r="G1782" s="355">
        <v>13</v>
      </c>
      <c r="H1782" s="355"/>
      <c r="I1782" s="354">
        <v>13</v>
      </c>
      <c r="J1782" s="352">
        <v>0</v>
      </c>
      <c r="K1782" s="348">
        <f t="shared" si="27"/>
        <v>0</v>
      </c>
    </row>
    <row r="1783" spans="1:11" x14ac:dyDescent="0.25">
      <c r="A1783" s="353">
        <v>26151</v>
      </c>
      <c r="B1783" s="354">
        <v>13.2</v>
      </c>
      <c r="C1783" s="355">
        <v>8</v>
      </c>
      <c r="D1783" s="355">
        <v>13</v>
      </c>
      <c r="E1783" s="355">
        <v>10</v>
      </c>
      <c r="F1783" s="355">
        <v>19</v>
      </c>
      <c r="G1783" s="355">
        <v>16</v>
      </c>
      <c r="H1783" s="355"/>
      <c r="I1783" s="354">
        <v>13.2</v>
      </c>
      <c r="J1783" s="352">
        <v>0</v>
      </c>
      <c r="K1783" s="348">
        <f t="shared" si="27"/>
        <v>1</v>
      </c>
    </row>
    <row r="1784" spans="1:11" x14ac:dyDescent="0.25">
      <c r="A1784" s="353">
        <v>26152</v>
      </c>
      <c r="B1784" s="354">
        <v>12.2</v>
      </c>
      <c r="C1784" s="355">
        <v>5</v>
      </c>
      <c r="D1784" s="355">
        <v>8</v>
      </c>
      <c r="E1784" s="355">
        <v>16</v>
      </c>
      <c r="F1784" s="355">
        <v>16</v>
      </c>
      <c r="G1784" s="355">
        <v>16</v>
      </c>
      <c r="H1784" s="355"/>
      <c r="I1784" s="354">
        <v>12.2</v>
      </c>
      <c r="J1784" s="352">
        <v>0</v>
      </c>
      <c r="K1784" s="348">
        <f t="shared" si="27"/>
        <v>2</v>
      </c>
    </row>
    <row r="1785" spans="1:11" x14ac:dyDescent="0.25">
      <c r="A1785" s="353">
        <v>26153</v>
      </c>
      <c r="B1785" s="354">
        <v>18.600000000000001</v>
      </c>
      <c r="C1785" s="355">
        <v>29</v>
      </c>
      <c r="D1785" s="355">
        <v>26</v>
      </c>
      <c r="E1785" s="355">
        <v>19</v>
      </c>
      <c r="F1785" s="355">
        <v>16</v>
      </c>
      <c r="G1785" s="355">
        <v>3</v>
      </c>
      <c r="H1785" s="355"/>
      <c r="I1785" s="354">
        <v>18.600000000000001</v>
      </c>
      <c r="J1785" s="352">
        <v>0</v>
      </c>
      <c r="K1785" s="348">
        <f t="shared" si="27"/>
        <v>1</v>
      </c>
    </row>
    <row r="1786" spans="1:11" x14ac:dyDescent="0.25">
      <c r="A1786" s="353">
        <v>26154</v>
      </c>
      <c r="B1786" s="354">
        <v>7.6</v>
      </c>
      <c r="C1786" s="355">
        <v>6</v>
      </c>
      <c r="D1786" s="355">
        <v>5</v>
      </c>
      <c r="E1786" s="355">
        <v>5</v>
      </c>
      <c r="F1786" s="355">
        <v>14</v>
      </c>
      <c r="G1786" s="355">
        <v>8</v>
      </c>
      <c r="H1786" s="355"/>
      <c r="I1786" s="354">
        <v>7.6</v>
      </c>
      <c r="J1786" s="352">
        <v>0</v>
      </c>
      <c r="K1786" s="348">
        <f t="shared" si="27"/>
        <v>4</v>
      </c>
    </row>
    <row r="1787" spans="1:11" x14ac:dyDescent="0.25">
      <c r="A1787" s="353">
        <v>26155</v>
      </c>
      <c r="B1787" s="354">
        <v>12.8</v>
      </c>
      <c r="C1787" s="355">
        <v>8</v>
      </c>
      <c r="D1787" s="355">
        <v>13</v>
      </c>
      <c r="E1787" s="355">
        <v>16</v>
      </c>
      <c r="F1787" s="355">
        <v>11</v>
      </c>
      <c r="G1787" s="355">
        <v>16</v>
      </c>
      <c r="H1787" s="355"/>
      <c r="I1787" s="354">
        <v>12.8</v>
      </c>
      <c r="J1787" s="352">
        <v>0</v>
      </c>
      <c r="K1787" s="348">
        <f t="shared" si="27"/>
        <v>1</v>
      </c>
    </row>
    <row r="1788" spans="1:11" x14ac:dyDescent="0.25">
      <c r="A1788" s="353">
        <v>26156</v>
      </c>
      <c r="B1788" s="354">
        <v>7.6</v>
      </c>
      <c r="C1788" s="355">
        <v>11</v>
      </c>
      <c r="D1788" s="355">
        <v>11</v>
      </c>
      <c r="E1788" s="355">
        <v>8</v>
      </c>
      <c r="F1788" s="355">
        <v>0</v>
      </c>
      <c r="G1788" s="355">
        <v>8</v>
      </c>
      <c r="H1788" s="355"/>
      <c r="I1788" s="354">
        <v>7.6</v>
      </c>
      <c r="J1788" s="352">
        <v>0</v>
      </c>
      <c r="K1788" s="348">
        <f t="shared" si="27"/>
        <v>3</v>
      </c>
    </row>
    <row r="1789" spans="1:11" x14ac:dyDescent="0.25">
      <c r="A1789" s="353">
        <v>26157</v>
      </c>
      <c r="B1789" s="354">
        <v>1</v>
      </c>
      <c r="C1789" s="355">
        <v>0</v>
      </c>
      <c r="D1789" s="355">
        <v>5</v>
      </c>
      <c r="E1789" s="355">
        <v>0</v>
      </c>
      <c r="F1789" s="355">
        <v>0</v>
      </c>
      <c r="G1789" s="355">
        <v>0</v>
      </c>
      <c r="H1789" s="355"/>
      <c r="I1789" s="354">
        <v>1</v>
      </c>
      <c r="J1789" s="352">
        <v>0</v>
      </c>
      <c r="K1789" s="348">
        <f t="shared" si="27"/>
        <v>5</v>
      </c>
    </row>
    <row r="1790" spans="1:11" x14ac:dyDescent="0.25">
      <c r="A1790" s="353">
        <v>26158</v>
      </c>
      <c r="B1790" s="354">
        <v>16.399999999999999</v>
      </c>
      <c r="C1790" s="355">
        <v>23</v>
      </c>
      <c r="D1790" s="355">
        <v>16</v>
      </c>
      <c r="E1790" s="355">
        <v>23</v>
      </c>
      <c r="F1790" s="355">
        <v>14</v>
      </c>
      <c r="G1790" s="355">
        <v>6</v>
      </c>
      <c r="H1790" s="355"/>
      <c r="I1790" s="354">
        <v>16.399999999999999</v>
      </c>
      <c r="J1790" s="352">
        <v>0</v>
      </c>
      <c r="K1790" s="348">
        <f t="shared" si="27"/>
        <v>1</v>
      </c>
    </row>
    <row r="1791" spans="1:11" x14ac:dyDescent="0.25">
      <c r="A1791" s="353">
        <v>26159</v>
      </c>
      <c r="B1791" s="354">
        <v>10</v>
      </c>
      <c r="C1791" s="355">
        <v>8</v>
      </c>
      <c r="D1791" s="355">
        <v>13</v>
      </c>
      <c r="E1791" s="355">
        <v>10</v>
      </c>
      <c r="F1791" s="355">
        <v>0</v>
      </c>
      <c r="G1791" s="355">
        <v>19</v>
      </c>
      <c r="H1791" s="355"/>
      <c r="I1791" s="354">
        <v>10</v>
      </c>
      <c r="J1791" s="352">
        <v>0</v>
      </c>
      <c r="K1791" s="348">
        <f t="shared" si="27"/>
        <v>2</v>
      </c>
    </row>
    <row r="1792" spans="1:11" x14ac:dyDescent="0.25">
      <c r="A1792" s="353">
        <v>26160</v>
      </c>
      <c r="B1792" s="354">
        <v>2.4</v>
      </c>
      <c r="C1792" s="355">
        <v>6</v>
      </c>
      <c r="D1792" s="355">
        <v>0</v>
      </c>
      <c r="E1792" s="355">
        <v>0</v>
      </c>
      <c r="F1792" s="355">
        <v>6</v>
      </c>
      <c r="G1792" s="355">
        <v>0</v>
      </c>
      <c r="H1792" s="355"/>
      <c r="I1792" s="354">
        <v>2.4</v>
      </c>
      <c r="J1792" s="352">
        <v>0</v>
      </c>
      <c r="K1792" s="348">
        <f t="shared" si="27"/>
        <v>5</v>
      </c>
    </row>
    <row r="1793" spans="1:11" x14ac:dyDescent="0.25">
      <c r="A1793" s="353">
        <v>26161</v>
      </c>
      <c r="B1793" s="354">
        <v>23</v>
      </c>
      <c r="C1793" s="355">
        <v>19</v>
      </c>
      <c r="D1793" s="355">
        <v>26</v>
      </c>
      <c r="E1793" s="355">
        <v>23</v>
      </c>
      <c r="F1793" s="355">
        <v>23</v>
      </c>
      <c r="G1793" s="355">
        <v>24</v>
      </c>
      <c r="H1793" s="355"/>
      <c r="I1793" s="354">
        <v>23</v>
      </c>
      <c r="J1793" s="352">
        <v>0</v>
      </c>
      <c r="K1793" s="348">
        <f t="shared" si="27"/>
        <v>0</v>
      </c>
    </row>
    <row r="1794" spans="1:11" x14ac:dyDescent="0.25">
      <c r="A1794" s="353">
        <v>26162</v>
      </c>
      <c r="B1794" s="354">
        <v>6.4</v>
      </c>
      <c r="C1794" s="355">
        <v>0</v>
      </c>
      <c r="D1794" s="355">
        <v>0</v>
      </c>
      <c r="E1794" s="355">
        <v>0</v>
      </c>
      <c r="F1794" s="355">
        <v>16</v>
      </c>
      <c r="G1794" s="355">
        <v>16</v>
      </c>
      <c r="H1794" s="355"/>
      <c r="I1794" s="354">
        <v>6.4</v>
      </c>
      <c r="J1794" s="352">
        <v>0</v>
      </c>
      <c r="K1794" s="348">
        <f t="shared" si="27"/>
        <v>3</v>
      </c>
    </row>
    <row r="1795" spans="1:11" x14ac:dyDescent="0.25">
      <c r="A1795" s="353">
        <v>26163</v>
      </c>
      <c r="B1795" s="354">
        <v>12</v>
      </c>
      <c r="C1795" s="355">
        <v>16</v>
      </c>
      <c r="D1795" s="355">
        <v>8</v>
      </c>
      <c r="E1795" s="355">
        <v>13</v>
      </c>
      <c r="F1795" s="355">
        <v>0</v>
      </c>
      <c r="G1795" s="355">
        <v>23</v>
      </c>
      <c r="H1795" s="355"/>
      <c r="I1795" s="354">
        <v>12</v>
      </c>
      <c r="J1795" s="352">
        <v>0</v>
      </c>
      <c r="K1795" s="348">
        <f t="shared" ref="K1795:K1858" si="28">COUNTIF(C1795:G1795,"&lt;="&amp;IRR_MAXWIND)</f>
        <v>2</v>
      </c>
    </row>
    <row r="1796" spans="1:11" x14ac:dyDescent="0.25">
      <c r="A1796" s="353">
        <v>26164</v>
      </c>
      <c r="B1796" s="354">
        <v>10.4</v>
      </c>
      <c r="C1796" s="355">
        <v>6</v>
      </c>
      <c r="D1796" s="355">
        <v>11</v>
      </c>
      <c r="E1796" s="355">
        <v>16</v>
      </c>
      <c r="F1796" s="355">
        <v>19</v>
      </c>
      <c r="G1796" s="355">
        <v>0</v>
      </c>
      <c r="H1796" s="355"/>
      <c r="I1796" s="354">
        <v>10.4</v>
      </c>
      <c r="J1796" s="352">
        <v>0</v>
      </c>
      <c r="K1796" s="348">
        <f t="shared" si="28"/>
        <v>2</v>
      </c>
    </row>
    <row r="1797" spans="1:11" x14ac:dyDescent="0.25">
      <c r="A1797" s="353">
        <v>26165</v>
      </c>
      <c r="B1797" s="354">
        <v>10.199999999999999</v>
      </c>
      <c r="C1797" s="355">
        <v>10</v>
      </c>
      <c r="D1797" s="355">
        <v>21</v>
      </c>
      <c r="E1797" s="355">
        <v>10</v>
      </c>
      <c r="F1797" s="355">
        <v>10</v>
      </c>
      <c r="G1797" s="355">
        <v>0</v>
      </c>
      <c r="H1797" s="355"/>
      <c r="I1797" s="354">
        <v>10.199999999999999</v>
      </c>
      <c r="J1797" s="352">
        <v>0</v>
      </c>
      <c r="K1797" s="348">
        <f t="shared" si="28"/>
        <v>1</v>
      </c>
    </row>
    <row r="1798" spans="1:11" x14ac:dyDescent="0.25">
      <c r="A1798" s="353">
        <v>26166</v>
      </c>
      <c r="B1798" s="354">
        <v>26.6</v>
      </c>
      <c r="C1798" s="355">
        <v>24</v>
      </c>
      <c r="D1798" s="355">
        <v>26</v>
      </c>
      <c r="E1798" s="355">
        <v>24</v>
      </c>
      <c r="F1798" s="355">
        <v>32</v>
      </c>
      <c r="G1798" s="355">
        <v>27</v>
      </c>
      <c r="H1798" s="355"/>
      <c r="I1798" s="354">
        <v>26.6</v>
      </c>
      <c r="J1798" s="352">
        <v>0</v>
      </c>
      <c r="K1798" s="348">
        <f t="shared" si="28"/>
        <v>0</v>
      </c>
    </row>
    <row r="1799" spans="1:11" x14ac:dyDescent="0.25">
      <c r="A1799" s="353">
        <v>26167</v>
      </c>
      <c r="B1799" s="354">
        <v>9.1999999999999993</v>
      </c>
      <c r="C1799" s="355">
        <v>8</v>
      </c>
      <c r="D1799" s="355">
        <v>8</v>
      </c>
      <c r="E1799" s="355">
        <v>14</v>
      </c>
      <c r="F1799" s="355">
        <v>8</v>
      </c>
      <c r="G1799" s="355">
        <v>8</v>
      </c>
      <c r="H1799" s="355"/>
      <c r="I1799" s="354">
        <v>9.1999999999999993</v>
      </c>
      <c r="J1799" s="352">
        <v>0</v>
      </c>
      <c r="K1799" s="348">
        <f t="shared" si="28"/>
        <v>4</v>
      </c>
    </row>
    <row r="1800" spans="1:11" x14ac:dyDescent="0.25">
      <c r="A1800" s="353">
        <v>26168</v>
      </c>
      <c r="B1800" s="354">
        <v>21.2</v>
      </c>
      <c r="C1800" s="355">
        <v>11</v>
      </c>
      <c r="D1800" s="355">
        <v>35</v>
      </c>
      <c r="E1800" s="355">
        <v>24</v>
      </c>
      <c r="F1800" s="355">
        <v>18</v>
      </c>
      <c r="G1800" s="355">
        <v>18</v>
      </c>
      <c r="H1800" s="355"/>
      <c r="I1800" s="354">
        <v>21.2</v>
      </c>
      <c r="J1800" s="352">
        <v>0</v>
      </c>
      <c r="K1800" s="348">
        <f t="shared" si="28"/>
        <v>0</v>
      </c>
    </row>
    <row r="1801" spans="1:11" x14ac:dyDescent="0.25">
      <c r="A1801" s="353">
        <v>26169</v>
      </c>
      <c r="B1801" s="354">
        <v>10</v>
      </c>
      <c r="C1801" s="355">
        <v>18</v>
      </c>
      <c r="D1801" s="355">
        <v>0</v>
      </c>
      <c r="E1801" s="355">
        <v>0</v>
      </c>
      <c r="F1801" s="355">
        <v>32</v>
      </c>
      <c r="G1801" s="355">
        <v>0</v>
      </c>
      <c r="H1801" s="355"/>
      <c r="I1801" s="354">
        <v>10</v>
      </c>
      <c r="J1801" s="352">
        <v>0</v>
      </c>
      <c r="K1801" s="348">
        <f t="shared" si="28"/>
        <v>3</v>
      </c>
    </row>
    <row r="1802" spans="1:11" x14ac:dyDescent="0.25">
      <c r="A1802" s="353">
        <v>26170</v>
      </c>
      <c r="B1802" s="354">
        <v>8.6</v>
      </c>
      <c r="C1802" s="355">
        <v>14</v>
      </c>
      <c r="D1802" s="355">
        <v>11</v>
      </c>
      <c r="E1802" s="355">
        <v>8</v>
      </c>
      <c r="F1802" s="355">
        <v>10</v>
      </c>
      <c r="G1802" s="355">
        <v>0</v>
      </c>
      <c r="H1802" s="355"/>
      <c r="I1802" s="354">
        <v>8.6</v>
      </c>
      <c r="J1802" s="352">
        <v>0</v>
      </c>
      <c r="K1802" s="348">
        <f t="shared" si="28"/>
        <v>2</v>
      </c>
    </row>
    <row r="1803" spans="1:11" x14ac:dyDescent="0.25">
      <c r="A1803" s="353">
        <v>26171</v>
      </c>
      <c r="B1803" s="354">
        <v>15</v>
      </c>
      <c r="C1803" s="355">
        <v>18</v>
      </c>
      <c r="D1803" s="355">
        <v>19</v>
      </c>
      <c r="E1803" s="355">
        <v>16</v>
      </c>
      <c r="F1803" s="355">
        <v>11</v>
      </c>
      <c r="G1803" s="355">
        <v>11</v>
      </c>
      <c r="H1803" s="355"/>
      <c r="I1803" s="354">
        <v>15</v>
      </c>
      <c r="J1803" s="352">
        <v>0</v>
      </c>
      <c r="K1803" s="348">
        <f t="shared" si="28"/>
        <v>0</v>
      </c>
    </row>
    <row r="1804" spans="1:11" x14ac:dyDescent="0.25">
      <c r="A1804" s="353">
        <v>26172</v>
      </c>
      <c r="B1804" s="354">
        <v>16.8</v>
      </c>
      <c r="C1804" s="355">
        <v>24</v>
      </c>
      <c r="D1804" s="355">
        <v>18</v>
      </c>
      <c r="E1804" s="355">
        <v>18</v>
      </c>
      <c r="F1804" s="355">
        <v>14</v>
      </c>
      <c r="G1804" s="355">
        <v>10</v>
      </c>
      <c r="H1804" s="355"/>
      <c r="I1804" s="354">
        <v>16.8</v>
      </c>
      <c r="J1804" s="352">
        <v>0</v>
      </c>
      <c r="K1804" s="348">
        <f t="shared" si="28"/>
        <v>0</v>
      </c>
    </row>
    <row r="1805" spans="1:11" x14ac:dyDescent="0.25">
      <c r="A1805" s="353">
        <v>26173</v>
      </c>
      <c r="B1805" s="354">
        <v>22</v>
      </c>
      <c r="C1805" s="355">
        <v>29</v>
      </c>
      <c r="D1805" s="355">
        <v>29</v>
      </c>
      <c r="E1805" s="355">
        <v>32</v>
      </c>
      <c r="F1805" s="355">
        <v>6</v>
      </c>
      <c r="G1805" s="355">
        <v>14</v>
      </c>
      <c r="H1805" s="355"/>
      <c r="I1805" s="354">
        <v>22</v>
      </c>
      <c r="J1805" s="352">
        <v>0</v>
      </c>
      <c r="K1805" s="348">
        <f t="shared" si="28"/>
        <v>1</v>
      </c>
    </row>
    <row r="1806" spans="1:11" x14ac:dyDescent="0.25">
      <c r="A1806" s="353">
        <v>26174</v>
      </c>
      <c r="B1806" s="354">
        <v>12.6</v>
      </c>
      <c r="C1806" s="355">
        <v>24</v>
      </c>
      <c r="D1806" s="355">
        <v>14</v>
      </c>
      <c r="E1806" s="355">
        <v>6</v>
      </c>
      <c r="F1806" s="355">
        <v>11</v>
      </c>
      <c r="G1806" s="355">
        <v>8</v>
      </c>
      <c r="H1806" s="355"/>
      <c r="I1806" s="354">
        <v>12.6</v>
      </c>
      <c r="J1806" s="352">
        <v>0</v>
      </c>
      <c r="K1806" s="348">
        <f t="shared" si="28"/>
        <v>2</v>
      </c>
    </row>
    <row r="1807" spans="1:11" x14ac:dyDescent="0.25">
      <c r="A1807" s="353">
        <v>26175</v>
      </c>
      <c r="B1807" s="354">
        <v>7</v>
      </c>
      <c r="C1807" s="355">
        <v>11</v>
      </c>
      <c r="D1807" s="355">
        <v>0</v>
      </c>
      <c r="E1807" s="355">
        <v>8</v>
      </c>
      <c r="F1807" s="355">
        <v>10</v>
      </c>
      <c r="G1807" s="355">
        <v>6</v>
      </c>
      <c r="H1807" s="355"/>
      <c r="I1807" s="354">
        <v>7</v>
      </c>
      <c r="J1807" s="352">
        <v>0</v>
      </c>
      <c r="K1807" s="348">
        <f t="shared" si="28"/>
        <v>3</v>
      </c>
    </row>
    <row r="1808" spans="1:11" x14ac:dyDescent="0.25">
      <c r="A1808" s="353">
        <v>26176</v>
      </c>
      <c r="B1808" s="354">
        <v>16</v>
      </c>
      <c r="C1808" s="355">
        <v>23</v>
      </c>
      <c r="D1808" s="355">
        <v>16</v>
      </c>
      <c r="E1808" s="355">
        <v>19</v>
      </c>
      <c r="F1808" s="355">
        <v>16</v>
      </c>
      <c r="G1808" s="355">
        <v>6</v>
      </c>
      <c r="H1808" s="355"/>
      <c r="I1808" s="354">
        <v>16</v>
      </c>
      <c r="J1808" s="352">
        <v>0</v>
      </c>
      <c r="K1808" s="348">
        <f t="shared" si="28"/>
        <v>1</v>
      </c>
    </row>
    <row r="1809" spans="1:11" x14ac:dyDescent="0.25">
      <c r="A1809" s="353">
        <v>26177</v>
      </c>
      <c r="B1809" s="354">
        <v>13</v>
      </c>
      <c r="C1809" s="355">
        <v>10</v>
      </c>
      <c r="D1809" s="355">
        <v>0</v>
      </c>
      <c r="E1809" s="355">
        <v>23</v>
      </c>
      <c r="F1809" s="355">
        <v>16</v>
      </c>
      <c r="G1809" s="355">
        <v>16</v>
      </c>
      <c r="H1809" s="355"/>
      <c r="I1809" s="354">
        <v>13</v>
      </c>
      <c r="J1809" s="352">
        <v>0</v>
      </c>
      <c r="K1809" s="348">
        <f t="shared" si="28"/>
        <v>1</v>
      </c>
    </row>
    <row r="1810" spans="1:11" x14ac:dyDescent="0.25">
      <c r="A1810" s="353">
        <v>26178</v>
      </c>
      <c r="B1810" s="354">
        <v>18.8</v>
      </c>
      <c r="C1810" s="355">
        <v>16</v>
      </c>
      <c r="D1810" s="355">
        <v>16</v>
      </c>
      <c r="E1810" s="355">
        <v>16</v>
      </c>
      <c r="F1810" s="355">
        <v>23</v>
      </c>
      <c r="G1810" s="355">
        <v>23</v>
      </c>
      <c r="H1810" s="355"/>
      <c r="I1810" s="354">
        <v>18.8</v>
      </c>
      <c r="J1810" s="352">
        <v>0</v>
      </c>
      <c r="K1810" s="348">
        <f t="shared" si="28"/>
        <v>0</v>
      </c>
    </row>
    <row r="1811" spans="1:11" x14ac:dyDescent="0.25">
      <c r="A1811" s="353">
        <v>26179</v>
      </c>
      <c r="B1811" s="354">
        <v>2.8</v>
      </c>
      <c r="C1811" s="355">
        <v>0</v>
      </c>
      <c r="D1811" s="355">
        <v>6</v>
      </c>
      <c r="E1811" s="355">
        <v>0</v>
      </c>
      <c r="F1811" s="355">
        <v>8</v>
      </c>
      <c r="G1811" s="355">
        <v>0</v>
      </c>
      <c r="H1811" s="355"/>
      <c r="I1811" s="354">
        <v>2.8</v>
      </c>
      <c r="J1811" s="352">
        <v>0</v>
      </c>
      <c r="K1811" s="348">
        <f t="shared" si="28"/>
        <v>5</v>
      </c>
    </row>
    <row r="1812" spans="1:11" x14ac:dyDescent="0.25">
      <c r="A1812" s="353">
        <v>26180</v>
      </c>
      <c r="B1812" s="354">
        <v>9.6</v>
      </c>
      <c r="C1812" s="355">
        <v>10</v>
      </c>
      <c r="D1812" s="355">
        <v>10</v>
      </c>
      <c r="E1812" s="355">
        <v>10</v>
      </c>
      <c r="F1812" s="355">
        <v>8</v>
      </c>
      <c r="G1812" s="355">
        <v>10</v>
      </c>
      <c r="H1812" s="355"/>
      <c r="I1812" s="354">
        <v>9.6</v>
      </c>
      <c r="J1812" s="352">
        <v>0</v>
      </c>
      <c r="K1812" s="348">
        <f t="shared" si="28"/>
        <v>1</v>
      </c>
    </row>
    <row r="1813" spans="1:11" x14ac:dyDescent="0.25">
      <c r="A1813" s="353">
        <v>26181</v>
      </c>
      <c r="B1813" s="354">
        <v>5.6</v>
      </c>
      <c r="C1813" s="355">
        <v>10</v>
      </c>
      <c r="D1813" s="355">
        <v>0</v>
      </c>
      <c r="E1813" s="355">
        <v>8</v>
      </c>
      <c r="F1813" s="355">
        <v>0</v>
      </c>
      <c r="G1813" s="355">
        <v>10</v>
      </c>
      <c r="H1813" s="355"/>
      <c r="I1813" s="354">
        <v>5.6</v>
      </c>
      <c r="J1813" s="352">
        <v>0</v>
      </c>
      <c r="K1813" s="348">
        <f t="shared" si="28"/>
        <v>3</v>
      </c>
    </row>
    <row r="1814" spans="1:11" x14ac:dyDescent="0.25">
      <c r="A1814" s="353">
        <v>26182</v>
      </c>
      <c r="B1814" s="354">
        <v>15.2</v>
      </c>
      <c r="C1814" s="355">
        <v>6</v>
      </c>
      <c r="D1814" s="355">
        <v>10</v>
      </c>
      <c r="E1814" s="355">
        <v>21</v>
      </c>
      <c r="F1814" s="355">
        <v>16</v>
      </c>
      <c r="G1814" s="355">
        <v>23</v>
      </c>
      <c r="H1814" s="355"/>
      <c r="I1814" s="354">
        <v>15.2</v>
      </c>
      <c r="J1814" s="352">
        <v>0</v>
      </c>
      <c r="K1814" s="348">
        <f t="shared" si="28"/>
        <v>1</v>
      </c>
    </row>
    <row r="1815" spans="1:11" x14ac:dyDescent="0.25">
      <c r="A1815" s="353">
        <v>26183</v>
      </c>
      <c r="B1815" s="354">
        <v>9.4</v>
      </c>
      <c r="C1815" s="355">
        <v>10</v>
      </c>
      <c r="D1815" s="355">
        <v>8</v>
      </c>
      <c r="E1815" s="355">
        <v>10</v>
      </c>
      <c r="F1815" s="355">
        <v>6</v>
      </c>
      <c r="G1815" s="355">
        <v>13</v>
      </c>
      <c r="H1815" s="355"/>
      <c r="I1815" s="354">
        <v>9.4</v>
      </c>
      <c r="J1815" s="352">
        <v>0</v>
      </c>
      <c r="K1815" s="348">
        <f t="shared" si="28"/>
        <v>2</v>
      </c>
    </row>
    <row r="1816" spans="1:11" x14ac:dyDescent="0.25">
      <c r="A1816" s="353">
        <v>26184</v>
      </c>
      <c r="B1816" s="354">
        <v>11.8</v>
      </c>
      <c r="C1816" s="355">
        <v>10</v>
      </c>
      <c r="D1816" s="355">
        <v>14</v>
      </c>
      <c r="E1816" s="355">
        <v>14</v>
      </c>
      <c r="F1816" s="355">
        <v>13</v>
      </c>
      <c r="G1816" s="355">
        <v>8</v>
      </c>
      <c r="H1816" s="355"/>
      <c r="I1816" s="354">
        <v>11.8</v>
      </c>
      <c r="J1816" s="352">
        <v>0</v>
      </c>
      <c r="K1816" s="348">
        <f t="shared" si="28"/>
        <v>1</v>
      </c>
    </row>
    <row r="1817" spans="1:11" x14ac:dyDescent="0.25">
      <c r="A1817" s="353">
        <v>26185</v>
      </c>
      <c r="B1817" s="354">
        <v>10</v>
      </c>
      <c r="C1817" s="355">
        <v>16</v>
      </c>
      <c r="D1817" s="355">
        <v>8</v>
      </c>
      <c r="E1817" s="355">
        <v>10</v>
      </c>
      <c r="F1817" s="355">
        <v>3</v>
      </c>
      <c r="G1817" s="355">
        <v>13</v>
      </c>
      <c r="H1817" s="355"/>
      <c r="I1817" s="354">
        <v>10</v>
      </c>
      <c r="J1817" s="352">
        <v>0</v>
      </c>
      <c r="K1817" s="348">
        <f t="shared" si="28"/>
        <v>2</v>
      </c>
    </row>
    <row r="1818" spans="1:11" x14ac:dyDescent="0.25">
      <c r="A1818" s="353">
        <v>26186</v>
      </c>
      <c r="B1818" s="354">
        <v>10.6</v>
      </c>
      <c r="C1818" s="355">
        <v>13</v>
      </c>
      <c r="D1818" s="355">
        <v>11</v>
      </c>
      <c r="E1818" s="355">
        <v>8</v>
      </c>
      <c r="F1818" s="355">
        <v>11</v>
      </c>
      <c r="G1818" s="355">
        <v>10</v>
      </c>
      <c r="H1818" s="355"/>
      <c r="I1818" s="354">
        <v>10.6</v>
      </c>
      <c r="J1818" s="352">
        <v>0</v>
      </c>
      <c r="K1818" s="348">
        <f t="shared" si="28"/>
        <v>1</v>
      </c>
    </row>
    <row r="1819" spans="1:11" x14ac:dyDescent="0.25">
      <c r="A1819" s="353">
        <v>26187</v>
      </c>
      <c r="B1819" s="354">
        <v>16</v>
      </c>
      <c r="C1819" s="355">
        <v>27</v>
      </c>
      <c r="D1819" s="355">
        <v>26</v>
      </c>
      <c r="E1819" s="355">
        <v>16</v>
      </c>
      <c r="F1819" s="355">
        <v>11</v>
      </c>
      <c r="G1819" s="355">
        <v>0</v>
      </c>
      <c r="H1819" s="355"/>
      <c r="I1819" s="354">
        <v>16</v>
      </c>
      <c r="J1819" s="352">
        <v>0</v>
      </c>
      <c r="K1819" s="348">
        <f t="shared" si="28"/>
        <v>1</v>
      </c>
    </row>
    <row r="1820" spans="1:11" x14ac:dyDescent="0.25">
      <c r="A1820" s="353">
        <v>26188</v>
      </c>
      <c r="B1820" s="354">
        <v>4.5999999999999996</v>
      </c>
      <c r="C1820" s="355">
        <v>6</v>
      </c>
      <c r="D1820" s="355">
        <v>6</v>
      </c>
      <c r="E1820" s="355">
        <v>0</v>
      </c>
      <c r="F1820" s="355">
        <v>11</v>
      </c>
      <c r="G1820" s="355">
        <v>0</v>
      </c>
      <c r="H1820" s="355"/>
      <c r="I1820" s="354">
        <v>4.5999999999999996</v>
      </c>
      <c r="J1820" s="352">
        <v>0</v>
      </c>
      <c r="K1820" s="348">
        <f t="shared" si="28"/>
        <v>4</v>
      </c>
    </row>
    <row r="1821" spans="1:11" x14ac:dyDescent="0.25">
      <c r="A1821" s="353">
        <v>26189</v>
      </c>
      <c r="B1821" s="354">
        <v>24.8</v>
      </c>
      <c r="C1821" s="355">
        <v>26</v>
      </c>
      <c r="D1821" s="355">
        <v>23</v>
      </c>
      <c r="E1821" s="355">
        <v>26</v>
      </c>
      <c r="F1821" s="355">
        <v>23</v>
      </c>
      <c r="G1821" s="355">
        <v>26</v>
      </c>
      <c r="H1821" s="355"/>
      <c r="I1821" s="354">
        <v>24.8</v>
      </c>
      <c r="J1821" s="352">
        <v>0</v>
      </c>
      <c r="K1821" s="348">
        <f t="shared" si="28"/>
        <v>0</v>
      </c>
    </row>
    <row r="1822" spans="1:11" x14ac:dyDescent="0.25">
      <c r="A1822" s="353">
        <v>26190</v>
      </c>
      <c r="B1822" s="354">
        <v>18.2</v>
      </c>
      <c r="C1822" s="355">
        <v>19</v>
      </c>
      <c r="D1822" s="355">
        <v>13</v>
      </c>
      <c r="E1822" s="355">
        <v>8</v>
      </c>
      <c r="F1822" s="355">
        <v>32</v>
      </c>
      <c r="G1822" s="355">
        <v>19</v>
      </c>
      <c r="H1822" s="355"/>
      <c r="I1822" s="354">
        <v>18.2</v>
      </c>
      <c r="J1822" s="352">
        <v>0</v>
      </c>
      <c r="K1822" s="348">
        <f t="shared" si="28"/>
        <v>1</v>
      </c>
    </row>
    <row r="1823" spans="1:11" x14ac:dyDescent="0.25">
      <c r="A1823" s="353">
        <v>26191</v>
      </c>
      <c r="B1823" s="354">
        <v>26.6</v>
      </c>
      <c r="C1823" s="355">
        <v>29</v>
      </c>
      <c r="D1823" s="355">
        <v>26</v>
      </c>
      <c r="E1823" s="355">
        <v>29</v>
      </c>
      <c r="F1823" s="355">
        <v>26</v>
      </c>
      <c r="G1823" s="355">
        <v>23</v>
      </c>
      <c r="H1823" s="355"/>
      <c r="I1823" s="354">
        <v>26.6</v>
      </c>
      <c r="J1823" s="352">
        <v>0</v>
      </c>
      <c r="K1823" s="348">
        <f t="shared" si="28"/>
        <v>0</v>
      </c>
    </row>
    <row r="1824" spans="1:11" x14ac:dyDescent="0.25">
      <c r="A1824" s="353">
        <v>26192</v>
      </c>
      <c r="B1824" s="354">
        <v>37.799999999999997</v>
      </c>
      <c r="C1824" s="355">
        <v>37</v>
      </c>
      <c r="D1824" s="355">
        <v>35</v>
      </c>
      <c r="E1824" s="355">
        <v>39</v>
      </c>
      <c r="F1824" s="355">
        <v>39</v>
      </c>
      <c r="G1824" s="355">
        <v>39</v>
      </c>
      <c r="H1824" s="355"/>
      <c r="I1824" s="354">
        <v>37.799999999999997</v>
      </c>
      <c r="J1824" s="352">
        <v>0</v>
      </c>
      <c r="K1824" s="348">
        <f t="shared" si="28"/>
        <v>0</v>
      </c>
    </row>
    <row r="1825" spans="1:11" x14ac:dyDescent="0.25">
      <c r="A1825" s="353">
        <v>26193</v>
      </c>
      <c r="B1825" s="354">
        <v>1.6</v>
      </c>
      <c r="C1825" s="355">
        <v>0</v>
      </c>
      <c r="D1825" s="355">
        <v>8</v>
      </c>
      <c r="E1825" s="355">
        <v>0</v>
      </c>
      <c r="F1825" s="355">
        <v>0</v>
      </c>
      <c r="G1825" s="355">
        <v>0</v>
      </c>
      <c r="H1825" s="355"/>
      <c r="I1825" s="354">
        <v>1.6</v>
      </c>
      <c r="J1825" s="352">
        <v>0</v>
      </c>
      <c r="K1825" s="348">
        <f t="shared" si="28"/>
        <v>5</v>
      </c>
    </row>
    <row r="1826" spans="1:11" x14ac:dyDescent="0.25">
      <c r="A1826" s="353">
        <v>26194</v>
      </c>
      <c r="B1826" s="354">
        <v>9.8000000000000007</v>
      </c>
      <c r="C1826" s="355">
        <v>11</v>
      </c>
      <c r="D1826" s="355">
        <v>8</v>
      </c>
      <c r="E1826" s="355">
        <v>0</v>
      </c>
      <c r="F1826" s="355">
        <v>11</v>
      </c>
      <c r="G1826" s="355">
        <v>19</v>
      </c>
      <c r="H1826" s="355"/>
      <c r="I1826" s="354">
        <v>9.8000000000000007</v>
      </c>
      <c r="J1826" s="352">
        <v>0</v>
      </c>
      <c r="K1826" s="348">
        <f t="shared" si="28"/>
        <v>2</v>
      </c>
    </row>
    <row r="1827" spans="1:11" x14ac:dyDescent="0.25">
      <c r="A1827" s="353">
        <v>26195</v>
      </c>
      <c r="B1827" s="354">
        <v>2.2000000000000002</v>
      </c>
      <c r="C1827" s="355">
        <v>0</v>
      </c>
      <c r="D1827" s="355">
        <v>0</v>
      </c>
      <c r="E1827" s="355">
        <v>0</v>
      </c>
      <c r="F1827" s="355">
        <v>11</v>
      </c>
      <c r="G1827" s="355">
        <v>0</v>
      </c>
      <c r="H1827" s="355"/>
      <c r="I1827" s="354">
        <v>2.2000000000000002</v>
      </c>
      <c r="J1827" s="352">
        <v>0</v>
      </c>
      <c r="K1827" s="348">
        <f t="shared" si="28"/>
        <v>4</v>
      </c>
    </row>
    <row r="1828" spans="1:11" x14ac:dyDescent="0.25">
      <c r="A1828" s="353">
        <v>26196</v>
      </c>
      <c r="B1828" s="354">
        <v>23.6</v>
      </c>
      <c r="C1828" s="355">
        <v>32</v>
      </c>
      <c r="D1828" s="355">
        <v>27</v>
      </c>
      <c r="E1828" s="355">
        <v>24</v>
      </c>
      <c r="F1828" s="355">
        <v>24</v>
      </c>
      <c r="G1828" s="355">
        <v>11</v>
      </c>
      <c r="H1828" s="355"/>
      <c r="I1828" s="354">
        <v>23.6</v>
      </c>
      <c r="J1828" s="352">
        <v>0</v>
      </c>
      <c r="K1828" s="348">
        <f t="shared" si="28"/>
        <v>0</v>
      </c>
    </row>
    <row r="1829" spans="1:11" x14ac:dyDescent="0.25">
      <c r="A1829" s="353">
        <v>26197</v>
      </c>
      <c r="B1829" s="354">
        <v>10</v>
      </c>
      <c r="C1829" s="355">
        <v>11</v>
      </c>
      <c r="D1829" s="355">
        <v>6</v>
      </c>
      <c r="E1829" s="355">
        <v>11</v>
      </c>
      <c r="F1829" s="355">
        <v>11</v>
      </c>
      <c r="G1829" s="355">
        <v>11</v>
      </c>
      <c r="H1829" s="355"/>
      <c r="I1829" s="354">
        <v>10</v>
      </c>
      <c r="J1829" s="352">
        <v>0</v>
      </c>
      <c r="K1829" s="348">
        <f t="shared" si="28"/>
        <v>1</v>
      </c>
    </row>
    <row r="1830" spans="1:11" x14ac:dyDescent="0.25">
      <c r="A1830" s="353">
        <v>26198</v>
      </c>
      <c r="B1830" s="354">
        <v>1.2</v>
      </c>
      <c r="C1830" s="355">
        <v>6</v>
      </c>
      <c r="D1830" s="355">
        <v>0</v>
      </c>
      <c r="E1830" s="355">
        <v>0</v>
      </c>
      <c r="F1830" s="355">
        <v>0</v>
      </c>
      <c r="G1830" s="355">
        <v>0</v>
      </c>
      <c r="H1830" s="355"/>
      <c r="I1830" s="354">
        <v>1.2</v>
      </c>
      <c r="J1830" s="352">
        <v>0</v>
      </c>
      <c r="K1830" s="348">
        <f t="shared" si="28"/>
        <v>5</v>
      </c>
    </row>
    <row r="1831" spans="1:11" x14ac:dyDescent="0.25">
      <c r="A1831" s="353">
        <v>26199</v>
      </c>
      <c r="B1831" s="354">
        <v>1</v>
      </c>
      <c r="C1831" s="355">
        <v>0</v>
      </c>
      <c r="D1831" s="355">
        <v>0</v>
      </c>
      <c r="E1831" s="355">
        <v>5</v>
      </c>
      <c r="F1831" s="355">
        <v>0</v>
      </c>
      <c r="G1831" s="355">
        <v>0</v>
      </c>
      <c r="H1831" s="355"/>
      <c r="I1831" s="354">
        <v>1</v>
      </c>
      <c r="J1831" s="352">
        <v>0</v>
      </c>
      <c r="K1831" s="348">
        <f t="shared" si="28"/>
        <v>5</v>
      </c>
    </row>
    <row r="1832" spans="1:11" x14ac:dyDescent="0.25">
      <c r="A1832" s="353">
        <v>26200</v>
      </c>
      <c r="B1832" s="354">
        <v>14.8</v>
      </c>
      <c r="C1832" s="355">
        <v>24</v>
      </c>
      <c r="D1832" s="355">
        <v>18</v>
      </c>
      <c r="E1832" s="355">
        <v>11</v>
      </c>
      <c r="F1832" s="355">
        <v>10</v>
      </c>
      <c r="G1832" s="355">
        <v>11</v>
      </c>
      <c r="H1832" s="355"/>
      <c r="I1832" s="354">
        <v>14.8</v>
      </c>
      <c r="J1832" s="352">
        <v>0</v>
      </c>
      <c r="K1832" s="348">
        <f t="shared" si="28"/>
        <v>0</v>
      </c>
    </row>
    <row r="1833" spans="1:11" x14ac:dyDescent="0.25">
      <c r="A1833" s="353">
        <v>26201</v>
      </c>
      <c r="B1833" s="354">
        <v>7.8</v>
      </c>
      <c r="C1833" s="355">
        <v>10</v>
      </c>
      <c r="D1833" s="355">
        <v>13</v>
      </c>
      <c r="E1833" s="355">
        <v>16</v>
      </c>
      <c r="F1833" s="355">
        <v>0</v>
      </c>
      <c r="G1833" s="355">
        <v>0</v>
      </c>
      <c r="H1833" s="355"/>
      <c r="I1833" s="354">
        <v>7.8</v>
      </c>
      <c r="J1833" s="352">
        <v>0</v>
      </c>
      <c r="K1833" s="348">
        <f t="shared" si="28"/>
        <v>2</v>
      </c>
    </row>
    <row r="1834" spans="1:11" x14ac:dyDescent="0.25">
      <c r="A1834" s="353">
        <v>26202</v>
      </c>
      <c r="B1834" s="354">
        <v>19.600000000000001</v>
      </c>
      <c r="C1834" s="355">
        <v>16</v>
      </c>
      <c r="D1834" s="355">
        <v>16</v>
      </c>
      <c r="E1834" s="355">
        <v>19</v>
      </c>
      <c r="F1834" s="355">
        <v>29</v>
      </c>
      <c r="G1834" s="355">
        <v>18</v>
      </c>
      <c r="H1834" s="355"/>
      <c r="I1834" s="354">
        <v>19.600000000000001</v>
      </c>
      <c r="J1834" s="352">
        <v>0</v>
      </c>
      <c r="K1834" s="348">
        <f t="shared" si="28"/>
        <v>0</v>
      </c>
    </row>
    <row r="1835" spans="1:11" x14ac:dyDescent="0.25">
      <c r="A1835" s="353">
        <v>26203</v>
      </c>
      <c r="B1835" s="354">
        <v>11.4</v>
      </c>
      <c r="C1835" s="355">
        <v>19</v>
      </c>
      <c r="D1835" s="355">
        <v>16</v>
      </c>
      <c r="E1835" s="355">
        <v>6</v>
      </c>
      <c r="F1835" s="355">
        <v>10</v>
      </c>
      <c r="G1835" s="355">
        <v>6</v>
      </c>
      <c r="H1835" s="355"/>
      <c r="I1835" s="354">
        <v>11.4</v>
      </c>
      <c r="J1835" s="352">
        <v>0</v>
      </c>
      <c r="K1835" s="348">
        <f t="shared" si="28"/>
        <v>2</v>
      </c>
    </row>
    <row r="1836" spans="1:11" x14ac:dyDescent="0.25">
      <c r="A1836" s="353">
        <v>26204</v>
      </c>
      <c r="B1836" s="354">
        <v>16.8</v>
      </c>
      <c r="C1836" s="355">
        <v>13</v>
      </c>
      <c r="D1836" s="355">
        <v>13</v>
      </c>
      <c r="E1836" s="355">
        <v>23</v>
      </c>
      <c r="F1836" s="355">
        <v>19</v>
      </c>
      <c r="G1836" s="355">
        <v>16</v>
      </c>
      <c r="H1836" s="355"/>
      <c r="I1836" s="354">
        <v>16.8</v>
      </c>
      <c r="J1836" s="352">
        <v>0</v>
      </c>
      <c r="K1836" s="348">
        <f t="shared" si="28"/>
        <v>0</v>
      </c>
    </row>
    <row r="1837" spans="1:11" x14ac:dyDescent="0.25">
      <c r="A1837" s="353">
        <v>26205</v>
      </c>
      <c r="B1837" s="354">
        <v>19.399999999999999</v>
      </c>
      <c r="C1837" s="355">
        <v>23</v>
      </c>
      <c r="D1837" s="355">
        <v>19</v>
      </c>
      <c r="E1837" s="355">
        <v>16</v>
      </c>
      <c r="F1837" s="355">
        <v>16</v>
      </c>
      <c r="G1837" s="355">
        <v>23</v>
      </c>
      <c r="H1837" s="355"/>
      <c r="I1837" s="354">
        <v>19.399999999999999</v>
      </c>
      <c r="J1837" s="352">
        <v>0</v>
      </c>
      <c r="K1837" s="348">
        <f t="shared" si="28"/>
        <v>0</v>
      </c>
    </row>
    <row r="1838" spans="1:11" x14ac:dyDescent="0.25">
      <c r="A1838" s="353">
        <v>26206</v>
      </c>
      <c r="B1838" s="354">
        <v>30.8</v>
      </c>
      <c r="C1838" s="355">
        <v>32</v>
      </c>
      <c r="D1838" s="355">
        <v>29</v>
      </c>
      <c r="E1838" s="355">
        <v>29</v>
      </c>
      <c r="F1838" s="355">
        <v>32</v>
      </c>
      <c r="G1838" s="355">
        <v>32</v>
      </c>
      <c r="H1838" s="355"/>
      <c r="I1838" s="354">
        <v>30.8</v>
      </c>
      <c r="J1838" s="352">
        <v>0</v>
      </c>
      <c r="K1838" s="348">
        <f t="shared" si="28"/>
        <v>0</v>
      </c>
    </row>
    <row r="1839" spans="1:11" x14ac:dyDescent="0.25">
      <c r="A1839" s="353">
        <v>26420</v>
      </c>
      <c r="B1839" s="354">
        <v>5.4</v>
      </c>
      <c r="C1839" s="355">
        <v>0</v>
      </c>
      <c r="D1839" s="355">
        <v>0</v>
      </c>
      <c r="E1839" s="355">
        <v>11</v>
      </c>
      <c r="F1839" s="355">
        <v>8</v>
      </c>
      <c r="G1839" s="355">
        <v>8</v>
      </c>
      <c r="H1839" s="355"/>
      <c r="I1839" s="354">
        <v>5.4</v>
      </c>
      <c r="J1839" s="352">
        <v>0</v>
      </c>
      <c r="K1839" s="348">
        <f t="shared" si="28"/>
        <v>4</v>
      </c>
    </row>
    <row r="1840" spans="1:11" x14ac:dyDescent="0.25">
      <c r="A1840" s="353">
        <v>26421</v>
      </c>
      <c r="B1840" s="354">
        <v>5</v>
      </c>
      <c r="C1840" s="355">
        <v>11</v>
      </c>
      <c r="D1840" s="355">
        <v>8</v>
      </c>
      <c r="E1840" s="355">
        <v>6</v>
      </c>
      <c r="F1840" s="355">
        <v>0</v>
      </c>
      <c r="G1840" s="355">
        <v>0</v>
      </c>
      <c r="H1840" s="355"/>
      <c r="I1840" s="354">
        <v>5</v>
      </c>
      <c r="J1840" s="352">
        <v>0</v>
      </c>
      <c r="K1840" s="348">
        <f t="shared" si="28"/>
        <v>4</v>
      </c>
    </row>
    <row r="1841" spans="1:11" x14ac:dyDescent="0.25">
      <c r="A1841" s="353">
        <v>26422</v>
      </c>
      <c r="B1841" s="354">
        <v>6.6</v>
      </c>
      <c r="C1841" s="355">
        <v>6</v>
      </c>
      <c r="D1841" s="355">
        <v>10</v>
      </c>
      <c r="E1841" s="355">
        <v>11</v>
      </c>
      <c r="F1841" s="355">
        <v>6</v>
      </c>
      <c r="G1841" s="355">
        <v>0</v>
      </c>
      <c r="H1841" s="355"/>
      <c r="I1841" s="354">
        <v>6.6</v>
      </c>
      <c r="J1841" s="352">
        <v>0</v>
      </c>
      <c r="K1841" s="348">
        <f t="shared" si="28"/>
        <v>3</v>
      </c>
    </row>
    <row r="1842" spans="1:11" x14ac:dyDescent="0.25">
      <c r="A1842" s="353">
        <v>26423</v>
      </c>
      <c r="B1842" s="354">
        <v>24</v>
      </c>
      <c r="C1842" s="355">
        <v>43</v>
      </c>
      <c r="D1842" s="355">
        <v>24</v>
      </c>
      <c r="E1842" s="355">
        <v>24</v>
      </c>
      <c r="F1842" s="355">
        <v>6</v>
      </c>
      <c r="G1842" s="355">
        <v>23</v>
      </c>
      <c r="H1842" s="355"/>
      <c r="I1842" s="354">
        <v>24</v>
      </c>
      <c r="J1842" s="352">
        <v>0</v>
      </c>
      <c r="K1842" s="348">
        <f t="shared" si="28"/>
        <v>1</v>
      </c>
    </row>
    <row r="1843" spans="1:11" x14ac:dyDescent="0.25">
      <c r="A1843" s="353">
        <v>26424</v>
      </c>
      <c r="B1843" s="354">
        <v>11.2</v>
      </c>
      <c r="C1843" s="355">
        <v>18</v>
      </c>
      <c r="D1843" s="355">
        <v>14</v>
      </c>
      <c r="E1843" s="355">
        <v>10</v>
      </c>
      <c r="F1843" s="355">
        <v>6</v>
      </c>
      <c r="G1843" s="355">
        <v>8</v>
      </c>
      <c r="H1843" s="355"/>
      <c r="I1843" s="354">
        <v>11.2</v>
      </c>
      <c r="J1843" s="352">
        <v>0</v>
      </c>
      <c r="K1843" s="348">
        <f t="shared" si="28"/>
        <v>2</v>
      </c>
    </row>
    <row r="1844" spans="1:11" x14ac:dyDescent="0.25">
      <c r="A1844" s="353">
        <v>26425</v>
      </c>
      <c r="B1844" s="354">
        <v>16.8</v>
      </c>
      <c r="C1844" s="355">
        <v>23</v>
      </c>
      <c r="D1844" s="355">
        <v>16</v>
      </c>
      <c r="E1844" s="355">
        <v>13</v>
      </c>
      <c r="F1844" s="355">
        <v>16</v>
      </c>
      <c r="G1844" s="355">
        <v>16</v>
      </c>
      <c r="H1844" s="355"/>
      <c r="I1844" s="354">
        <v>16.8</v>
      </c>
      <c r="J1844" s="352">
        <v>0</v>
      </c>
      <c r="K1844" s="348">
        <f t="shared" si="28"/>
        <v>0</v>
      </c>
    </row>
    <row r="1845" spans="1:11" x14ac:dyDescent="0.25">
      <c r="A1845" s="353">
        <v>26426</v>
      </c>
      <c r="B1845" s="354">
        <v>7.2</v>
      </c>
      <c r="C1845" s="355">
        <v>11</v>
      </c>
      <c r="D1845" s="355">
        <v>10</v>
      </c>
      <c r="E1845" s="355">
        <v>6</v>
      </c>
      <c r="F1845" s="355">
        <v>6</v>
      </c>
      <c r="G1845" s="355">
        <v>3</v>
      </c>
      <c r="H1845" s="355"/>
      <c r="I1845" s="354">
        <v>7.2</v>
      </c>
      <c r="J1845" s="352">
        <v>0</v>
      </c>
      <c r="K1845" s="348">
        <f t="shared" si="28"/>
        <v>3</v>
      </c>
    </row>
    <row r="1846" spans="1:11" x14ac:dyDescent="0.25">
      <c r="A1846" s="353">
        <v>26427</v>
      </c>
      <c r="B1846" s="354">
        <v>7</v>
      </c>
      <c r="C1846" s="355">
        <v>5</v>
      </c>
      <c r="D1846" s="355">
        <v>6</v>
      </c>
      <c r="E1846" s="355">
        <v>5</v>
      </c>
      <c r="F1846" s="355">
        <v>6</v>
      </c>
      <c r="G1846" s="355">
        <v>13</v>
      </c>
      <c r="H1846" s="355"/>
      <c r="I1846" s="354">
        <v>7</v>
      </c>
      <c r="J1846" s="352">
        <v>0</v>
      </c>
      <c r="K1846" s="348">
        <f t="shared" si="28"/>
        <v>4</v>
      </c>
    </row>
    <row r="1847" spans="1:11" x14ac:dyDescent="0.25">
      <c r="A1847" s="353">
        <v>26428</v>
      </c>
      <c r="B1847" s="354">
        <v>4.4000000000000004</v>
      </c>
      <c r="C1847" s="355">
        <v>8</v>
      </c>
      <c r="D1847" s="355">
        <v>3</v>
      </c>
      <c r="E1847" s="355">
        <v>3</v>
      </c>
      <c r="F1847" s="355">
        <v>0</v>
      </c>
      <c r="G1847" s="355">
        <v>8</v>
      </c>
      <c r="H1847" s="355"/>
      <c r="I1847" s="354">
        <v>4.4000000000000004</v>
      </c>
      <c r="J1847" s="352">
        <v>0</v>
      </c>
      <c r="K1847" s="348">
        <f t="shared" si="28"/>
        <v>5</v>
      </c>
    </row>
    <row r="1848" spans="1:11" x14ac:dyDescent="0.25">
      <c r="A1848" s="353">
        <v>26429</v>
      </c>
      <c r="B1848" s="354">
        <v>4.5999999999999996</v>
      </c>
      <c r="C1848" s="355">
        <v>6</v>
      </c>
      <c r="D1848" s="355">
        <v>6</v>
      </c>
      <c r="E1848" s="355">
        <v>5</v>
      </c>
      <c r="F1848" s="355">
        <v>6</v>
      </c>
      <c r="G1848" s="355">
        <v>0</v>
      </c>
      <c r="H1848" s="355"/>
      <c r="I1848" s="354">
        <v>4.5999999999999996</v>
      </c>
      <c r="J1848" s="352">
        <v>0</v>
      </c>
      <c r="K1848" s="348">
        <f t="shared" si="28"/>
        <v>5</v>
      </c>
    </row>
    <row r="1849" spans="1:11" x14ac:dyDescent="0.25">
      <c r="A1849" s="353">
        <v>26430</v>
      </c>
      <c r="B1849" s="354">
        <v>1.2</v>
      </c>
      <c r="C1849" s="355">
        <v>0</v>
      </c>
      <c r="D1849" s="355">
        <v>0</v>
      </c>
      <c r="E1849" s="355">
        <v>6</v>
      </c>
      <c r="F1849" s="355">
        <v>0</v>
      </c>
      <c r="G1849" s="355">
        <v>0</v>
      </c>
      <c r="H1849" s="355"/>
      <c r="I1849" s="354">
        <v>1.2</v>
      </c>
      <c r="J1849" s="352">
        <v>0</v>
      </c>
      <c r="K1849" s="348">
        <f t="shared" si="28"/>
        <v>5</v>
      </c>
    </row>
    <row r="1850" spans="1:11" x14ac:dyDescent="0.25">
      <c r="A1850" s="353">
        <v>26431</v>
      </c>
      <c r="B1850" s="354">
        <v>14.6</v>
      </c>
      <c r="C1850" s="355">
        <v>5</v>
      </c>
      <c r="D1850" s="355">
        <v>8</v>
      </c>
      <c r="E1850" s="355">
        <v>23</v>
      </c>
      <c r="F1850" s="355">
        <v>16</v>
      </c>
      <c r="G1850" s="355">
        <v>21</v>
      </c>
      <c r="H1850" s="355"/>
      <c r="I1850" s="354">
        <v>14.6</v>
      </c>
      <c r="J1850" s="352">
        <v>0</v>
      </c>
      <c r="K1850" s="348">
        <f t="shared" si="28"/>
        <v>2</v>
      </c>
    </row>
    <row r="1851" spans="1:11" x14ac:dyDescent="0.25">
      <c r="A1851" s="353">
        <v>26432</v>
      </c>
      <c r="B1851" s="354">
        <v>24</v>
      </c>
      <c r="C1851" s="355">
        <v>26</v>
      </c>
      <c r="D1851" s="355">
        <v>19</v>
      </c>
      <c r="E1851" s="355">
        <v>23</v>
      </c>
      <c r="F1851" s="355">
        <v>26</v>
      </c>
      <c r="G1851" s="355">
        <v>26</v>
      </c>
      <c r="H1851" s="355"/>
      <c r="I1851" s="354">
        <v>24</v>
      </c>
      <c r="J1851" s="352">
        <v>0</v>
      </c>
      <c r="K1851" s="348">
        <f t="shared" si="28"/>
        <v>0</v>
      </c>
    </row>
    <row r="1852" spans="1:11" x14ac:dyDescent="0.25">
      <c r="A1852" s="353">
        <v>26433</v>
      </c>
      <c r="B1852" s="354">
        <v>15.2</v>
      </c>
      <c r="C1852" s="355">
        <v>6</v>
      </c>
      <c r="D1852" s="355">
        <v>11</v>
      </c>
      <c r="E1852" s="355">
        <v>16</v>
      </c>
      <c r="F1852" s="355">
        <v>14</v>
      </c>
      <c r="G1852" s="355">
        <v>29</v>
      </c>
      <c r="H1852" s="355"/>
      <c r="I1852" s="354">
        <v>15.2</v>
      </c>
      <c r="J1852" s="352">
        <v>0</v>
      </c>
      <c r="K1852" s="348">
        <f t="shared" si="28"/>
        <v>1</v>
      </c>
    </row>
    <row r="1853" spans="1:11" x14ac:dyDescent="0.25">
      <c r="A1853" s="353">
        <v>26434</v>
      </c>
      <c r="B1853" s="354">
        <v>18.399999999999999</v>
      </c>
      <c r="C1853" s="355">
        <v>27</v>
      </c>
      <c r="D1853" s="355">
        <v>19</v>
      </c>
      <c r="E1853" s="355">
        <v>13</v>
      </c>
      <c r="F1853" s="355">
        <v>19</v>
      </c>
      <c r="G1853" s="355">
        <v>14</v>
      </c>
      <c r="H1853" s="355"/>
      <c r="I1853" s="354">
        <v>18.399999999999999</v>
      </c>
      <c r="J1853" s="352">
        <v>0</v>
      </c>
      <c r="K1853" s="348">
        <f t="shared" si="28"/>
        <v>0</v>
      </c>
    </row>
    <row r="1854" spans="1:11" x14ac:dyDescent="0.25">
      <c r="A1854" s="353">
        <v>26435</v>
      </c>
      <c r="B1854" s="354">
        <v>5.8</v>
      </c>
      <c r="C1854" s="355">
        <v>8</v>
      </c>
      <c r="D1854" s="355">
        <v>16</v>
      </c>
      <c r="E1854" s="355">
        <v>5</v>
      </c>
      <c r="F1854" s="355">
        <v>0</v>
      </c>
      <c r="G1854" s="355">
        <v>0</v>
      </c>
      <c r="H1854" s="355"/>
      <c r="I1854" s="354">
        <v>5.8</v>
      </c>
      <c r="J1854" s="352">
        <v>0</v>
      </c>
      <c r="K1854" s="348">
        <f t="shared" si="28"/>
        <v>4</v>
      </c>
    </row>
    <row r="1855" spans="1:11" x14ac:dyDescent="0.25">
      <c r="A1855" s="353">
        <v>26436</v>
      </c>
      <c r="B1855" s="354">
        <v>16</v>
      </c>
      <c r="C1855" s="355">
        <v>14</v>
      </c>
      <c r="D1855" s="355">
        <v>24</v>
      </c>
      <c r="E1855" s="355">
        <v>18</v>
      </c>
      <c r="F1855" s="355">
        <v>8</v>
      </c>
      <c r="G1855" s="355">
        <v>16</v>
      </c>
      <c r="H1855" s="355"/>
      <c r="I1855" s="354">
        <v>16</v>
      </c>
      <c r="J1855" s="352">
        <v>0</v>
      </c>
      <c r="K1855" s="348">
        <f t="shared" si="28"/>
        <v>1</v>
      </c>
    </row>
    <row r="1856" spans="1:11" x14ac:dyDescent="0.25">
      <c r="A1856" s="353">
        <v>26437</v>
      </c>
      <c r="B1856" s="354">
        <v>21.4</v>
      </c>
      <c r="C1856" s="355">
        <v>13</v>
      </c>
      <c r="D1856" s="355">
        <v>13</v>
      </c>
      <c r="E1856" s="355">
        <v>0</v>
      </c>
      <c r="F1856" s="355">
        <v>42</v>
      </c>
      <c r="G1856" s="355">
        <v>39</v>
      </c>
      <c r="H1856" s="355"/>
      <c r="I1856" s="354">
        <v>21.4</v>
      </c>
      <c r="J1856" s="352">
        <v>0</v>
      </c>
      <c r="K1856" s="348">
        <f t="shared" si="28"/>
        <v>1</v>
      </c>
    </row>
    <row r="1857" spans="1:11" x14ac:dyDescent="0.25">
      <c r="A1857" s="353">
        <v>26438</v>
      </c>
      <c r="B1857" s="354">
        <v>6.2</v>
      </c>
      <c r="C1857" s="355">
        <v>5</v>
      </c>
      <c r="D1857" s="355">
        <v>8</v>
      </c>
      <c r="E1857" s="355">
        <v>5</v>
      </c>
      <c r="F1857" s="355">
        <v>5</v>
      </c>
      <c r="G1857" s="355">
        <v>8</v>
      </c>
      <c r="H1857" s="355"/>
      <c r="I1857" s="354">
        <v>6.2</v>
      </c>
      <c r="J1857" s="352">
        <v>0</v>
      </c>
      <c r="K1857" s="348">
        <f t="shared" si="28"/>
        <v>5</v>
      </c>
    </row>
    <row r="1858" spans="1:11" x14ac:dyDescent="0.25">
      <c r="A1858" s="353">
        <v>26439</v>
      </c>
      <c r="B1858" s="354">
        <v>7</v>
      </c>
      <c r="C1858" s="355">
        <v>16</v>
      </c>
      <c r="D1858" s="355">
        <v>13</v>
      </c>
      <c r="E1858" s="355">
        <v>6</v>
      </c>
      <c r="F1858" s="355">
        <v>0</v>
      </c>
      <c r="G1858" s="355">
        <v>0</v>
      </c>
      <c r="H1858" s="355"/>
      <c r="I1858" s="354">
        <v>7</v>
      </c>
      <c r="J1858" s="352">
        <v>0</v>
      </c>
      <c r="K1858" s="348">
        <f t="shared" si="28"/>
        <v>3</v>
      </c>
    </row>
    <row r="1859" spans="1:11" x14ac:dyDescent="0.25">
      <c r="A1859" s="353">
        <v>26440</v>
      </c>
      <c r="B1859" s="354">
        <v>15.6</v>
      </c>
      <c r="C1859" s="355">
        <v>13</v>
      </c>
      <c r="D1859" s="355">
        <v>19</v>
      </c>
      <c r="E1859" s="355">
        <v>19</v>
      </c>
      <c r="F1859" s="355">
        <v>19</v>
      </c>
      <c r="G1859" s="355">
        <v>8</v>
      </c>
      <c r="H1859" s="355"/>
      <c r="I1859" s="354">
        <v>15.6</v>
      </c>
      <c r="J1859" s="352">
        <v>0</v>
      </c>
      <c r="K1859" s="348">
        <f t="shared" ref="K1859:K1922" si="29">COUNTIF(C1859:G1859,"&lt;="&amp;IRR_MAXWIND)</f>
        <v>1</v>
      </c>
    </row>
    <row r="1860" spans="1:11" x14ac:dyDescent="0.25">
      <c r="A1860" s="353">
        <v>26441</v>
      </c>
      <c r="B1860" s="354">
        <v>14.2</v>
      </c>
      <c r="C1860" s="355">
        <v>16</v>
      </c>
      <c r="D1860" s="355">
        <v>11</v>
      </c>
      <c r="E1860" s="355">
        <v>19</v>
      </c>
      <c r="F1860" s="355">
        <v>19</v>
      </c>
      <c r="G1860" s="355">
        <v>6</v>
      </c>
      <c r="H1860" s="355"/>
      <c r="I1860" s="354">
        <v>14.2</v>
      </c>
      <c r="J1860" s="352">
        <v>0</v>
      </c>
      <c r="K1860" s="348">
        <f t="shared" si="29"/>
        <v>1</v>
      </c>
    </row>
    <row r="1861" spans="1:11" x14ac:dyDescent="0.25">
      <c r="A1861" s="353">
        <v>26442</v>
      </c>
      <c r="B1861" s="354">
        <v>17.399999999999999</v>
      </c>
      <c r="C1861" s="355">
        <v>19</v>
      </c>
      <c r="D1861" s="355">
        <v>16</v>
      </c>
      <c r="E1861" s="355">
        <v>23</v>
      </c>
      <c r="F1861" s="355">
        <v>10</v>
      </c>
      <c r="G1861" s="355">
        <v>19</v>
      </c>
      <c r="H1861" s="355"/>
      <c r="I1861" s="354">
        <v>17.399999999999999</v>
      </c>
      <c r="J1861" s="352">
        <v>0</v>
      </c>
      <c r="K1861" s="348">
        <f t="shared" si="29"/>
        <v>0</v>
      </c>
    </row>
    <row r="1862" spans="1:11" x14ac:dyDescent="0.25">
      <c r="A1862" s="353">
        <v>26443</v>
      </c>
      <c r="B1862" s="354">
        <v>4.8</v>
      </c>
      <c r="C1862" s="355">
        <v>0</v>
      </c>
      <c r="D1862" s="355">
        <v>0</v>
      </c>
      <c r="E1862" s="355">
        <v>0</v>
      </c>
      <c r="F1862" s="355">
        <v>11</v>
      </c>
      <c r="G1862" s="355">
        <v>13</v>
      </c>
      <c r="H1862" s="355"/>
      <c r="I1862" s="354">
        <v>4.8</v>
      </c>
      <c r="J1862" s="352">
        <v>0</v>
      </c>
      <c r="K1862" s="348">
        <f t="shared" si="29"/>
        <v>3</v>
      </c>
    </row>
    <row r="1863" spans="1:11" x14ac:dyDescent="0.25">
      <c r="A1863" s="353">
        <v>26444</v>
      </c>
      <c r="B1863" s="354">
        <v>61.2</v>
      </c>
      <c r="C1863" s="355">
        <v>58</v>
      </c>
      <c r="D1863" s="355">
        <v>55</v>
      </c>
      <c r="E1863" s="355">
        <v>55</v>
      </c>
      <c r="F1863" s="355">
        <v>66</v>
      </c>
      <c r="G1863" s="355">
        <v>72</v>
      </c>
      <c r="H1863" s="355"/>
      <c r="I1863" s="354">
        <v>61.2</v>
      </c>
      <c r="J1863" s="352">
        <v>0</v>
      </c>
      <c r="K1863" s="348">
        <f t="shared" si="29"/>
        <v>0</v>
      </c>
    </row>
    <row r="1864" spans="1:11" x14ac:dyDescent="0.25">
      <c r="A1864" s="353">
        <v>26445</v>
      </c>
      <c r="B1864" s="354">
        <v>26</v>
      </c>
      <c r="C1864" s="355">
        <v>26</v>
      </c>
      <c r="D1864" s="355">
        <v>26</v>
      </c>
      <c r="E1864" s="355">
        <v>32</v>
      </c>
      <c r="F1864" s="355">
        <v>23</v>
      </c>
      <c r="G1864" s="355">
        <v>23</v>
      </c>
      <c r="H1864" s="355"/>
      <c r="I1864" s="354">
        <v>26</v>
      </c>
      <c r="J1864" s="352">
        <v>0</v>
      </c>
      <c r="K1864" s="348">
        <f t="shared" si="29"/>
        <v>0</v>
      </c>
    </row>
    <row r="1865" spans="1:11" x14ac:dyDescent="0.25">
      <c r="A1865" s="353">
        <v>26446</v>
      </c>
      <c r="B1865" s="354">
        <v>0</v>
      </c>
      <c r="C1865" s="355">
        <v>0</v>
      </c>
      <c r="D1865" s="355">
        <v>0</v>
      </c>
      <c r="E1865" s="355">
        <v>0</v>
      </c>
      <c r="F1865" s="355">
        <v>0</v>
      </c>
      <c r="G1865" s="355">
        <v>0</v>
      </c>
      <c r="H1865" s="355"/>
      <c r="I1865" s="354">
        <v>0</v>
      </c>
      <c r="J1865" s="352">
        <v>0</v>
      </c>
      <c r="K1865" s="348">
        <f t="shared" si="29"/>
        <v>5</v>
      </c>
    </row>
    <row r="1866" spans="1:11" x14ac:dyDescent="0.25">
      <c r="A1866" s="353">
        <v>26447</v>
      </c>
      <c r="B1866" s="354">
        <v>11.2</v>
      </c>
      <c r="C1866" s="355">
        <v>8</v>
      </c>
      <c r="D1866" s="355">
        <v>18</v>
      </c>
      <c r="E1866" s="355">
        <v>11</v>
      </c>
      <c r="F1866" s="355">
        <v>11</v>
      </c>
      <c r="G1866" s="355">
        <v>8</v>
      </c>
      <c r="H1866" s="355"/>
      <c r="I1866" s="354">
        <v>11.2</v>
      </c>
      <c r="J1866" s="352">
        <v>0</v>
      </c>
      <c r="K1866" s="348">
        <f t="shared" si="29"/>
        <v>2</v>
      </c>
    </row>
    <row r="1867" spans="1:11" x14ac:dyDescent="0.25">
      <c r="A1867" s="353">
        <v>26448</v>
      </c>
      <c r="B1867" s="354">
        <v>13.8</v>
      </c>
      <c r="C1867" s="355">
        <v>18</v>
      </c>
      <c r="D1867" s="355">
        <v>18</v>
      </c>
      <c r="E1867" s="355">
        <v>11</v>
      </c>
      <c r="F1867" s="355">
        <v>11</v>
      </c>
      <c r="G1867" s="355">
        <v>11</v>
      </c>
      <c r="H1867" s="355"/>
      <c r="I1867" s="354">
        <v>13.8</v>
      </c>
      <c r="J1867" s="352">
        <v>0</v>
      </c>
      <c r="K1867" s="348">
        <f t="shared" si="29"/>
        <v>0</v>
      </c>
    </row>
    <row r="1868" spans="1:11" x14ac:dyDescent="0.25">
      <c r="A1868" s="353">
        <v>26449</v>
      </c>
      <c r="B1868" s="354">
        <v>10.199999999999999</v>
      </c>
      <c r="C1868" s="355">
        <v>18</v>
      </c>
      <c r="D1868" s="355">
        <v>11</v>
      </c>
      <c r="E1868" s="355">
        <v>11</v>
      </c>
      <c r="F1868" s="355">
        <v>3</v>
      </c>
      <c r="G1868" s="355">
        <v>8</v>
      </c>
      <c r="H1868" s="355"/>
      <c r="I1868" s="354">
        <v>10.199999999999999</v>
      </c>
      <c r="J1868" s="352">
        <v>0</v>
      </c>
      <c r="K1868" s="348">
        <f t="shared" si="29"/>
        <v>2</v>
      </c>
    </row>
    <row r="1869" spans="1:11" x14ac:dyDescent="0.25">
      <c r="A1869" s="353">
        <v>26450</v>
      </c>
      <c r="B1869" s="354">
        <v>1.8</v>
      </c>
      <c r="C1869" s="355">
        <v>3</v>
      </c>
      <c r="D1869" s="355">
        <v>0</v>
      </c>
      <c r="E1869" s="355">
        <v>0</v>
      </c>
      <c r="F1869" s="355">
        <v>0</v>
      </c>
      <c r="G1869" s="355">
        <v>6</v>
      </c>
      <c r="H1869" s="355"/>
      <c r="I1869" s="354">
        <v>1.8</v>
      </c>
      <c r="J1869" s="352">
        <v>0</v>
      </c>
      <c r="K1869" s="348">
        <f t="shared" si="29"/>
        <v>5</v>
      </c>
    </row>
    <row r="1870" spans="1:11" x14ac:dyDescent="0.25">
      <c r="A1870" s="353">
        <v>26451</v>
      </c>
      <c r="B1870" s="354">
        <v>7.6</v>
      </c>
      <c r="C1870" s="355">
        <v>8</v>
      </c>
      <c r="D1870" s="355">
        <v>0</v>
      </c>
      <c r="E1870" s="355">
        <v>11</v>
      </c>
      <c r="F1870" s="355">
        <v>11</v>
      </c>
      <c r="G1870" s="355">
        <v>8</v>
      </c>
      <c r="H1870" s="355"/>
      <c r="I1870" s="354">
        <v>7.6</v>
      </c>
      <c r="J1870" s="352">
        <v>0</v>
      </c>
      <c r="K1870" s="348">
        <f t="shared" si="29"/>
        <v>3</v>
      </c>
    </row>
    <row r="1871" spans="1:11" x14ac:dyDescent="0.25">
      <c r="A1871" s="353">
        <v>26452</v>
      </c>
      <c r="B1871" s="354">
        <v>19.2</v>
      </c>
      <c r="C1871" s="355">
        <v>24</v>
      </c>
      <c r="D1871" s="355">
        <v>18</v>
      </c>
      <c r="E1871" s="355">
        <v>18</v>
      </c>
      <c r="F1871" s="355">
        <v>18</v>
      </c>
      <c r="G1871" s="355">
        <v>18</v>
      </c>
      <c r="H1871" s="355"/>
      <c r="I1871" s="354">
        <v>19.2</v>
      </c>
      <c r="J1871" s="352">
        <v>0</v>
      </c>
      <c r="K1871" s="348">
        <f t="shared" si="29"/>
        <v>0</v>
      </c>
    </row>
    <row r="1872" spans="1:11" x14ac:dyDescent="0.25">
      <c r="A1872" s="353">
        <v>26453</v>
      </c>
      <c r="B1872" s="354">
        <v>9.6</v>
      </c>
      <c r="C1872" s="355">
        <v>16</v>
      </c>
      <c r="D1872" s="355">
        <v>16</v>
      </c>
      <c r="E1872" s="355">
        <v>3</v>
      </c>
      <c r="F1872" s="355">
        <v>10</v>
      </c>
      <c r="G1872" s="355">
        <v>3</v>
      </c>
      <c r="H1872" s="355"/>
      <c r="I1872" s="354">
        <v>9.6</v>
      </c>
      <c r="J1872" s="352">
        <v>0</v>
      </c>
      <c r="K1872" s="348">
        <f t="shared" si="29"/>
        <v>2</v>
      </c>
    </row>
    <row r="1873" spans="1:11" x14ac:dyDescent="0.25">
      <c r="A1873" s="353">
        <v>26454</v>
      </c>
      <c r="B1873" s="354">
        <v>26.4</v>
      </c>
      <c r="C1873" s="355">
        <v>10</v>
      </c>
      <c r="D1873" s="355">
        <v>19</v>
      </c>
      <c r="E1873" s="355">
        <v>29</v>
      </c>
      <c r="F1873" s="355">
        <v>29</v>
      </c>
      <c r="G1873" s="355">
        <v>45</v>
      </c>
      <c r="H1873" s="355"/>
      <c r="I1873" s="354">
        <v>26.4</v>
      </c>
      <c r="J1873" s="352">
        <v>0</v>
      </c>
      <c r="K1873" s="348">
        <f t="shared" si="29"/>
        <v>0</v>
      </c>
    </row>
    <row r="1874" spans="1:11" x14ac:dyDescent="0.25">
      <c r="A1874" s="353">
        <v>26455</v>
      </c>
      <c r="B1874" s="354">
        <v>13.2</v>
      </c>
      <c r="C1874" s="355">
        <v>6</v>
      </c>
      <c r="D1874" s="355">
        <v>23</v>
      </c>
      <c r="E1874" s="355">
        <v>19</v>
      </c>
      <c r="F1874" s="355">
        <v>8</v>
      </c>
      <c r="G1874" s="355">
        <v>10</v>
      </c>
      <c r="H1874" s="355"/>
      <c r="I1874" s="354">
        <v>13.2</v>
      </c>
      <c r="J1874" s="352">
        <v>0</v>
      </c>
      <c r="K1874" s="348">
        <f t="shared" si="29"/>
        <v>2</v>
      </c>
    </row>
    <row r="1875" spans="1:11" x14ac:dyDescent="0.25">
      <c r="A1875" s="353">
        <v>26456</v>
      </c>
      <c r="B1875" s="354">
        <v>8.8000000000000007</v>
      </c>
      <c r="C1875" s="355">
        <v>6</v>
      </c>
      <c r="D1875" s="355">
        <v>6</v>
      </c>
      <c r="E1875" s="355">
        <v>11</v>
      </c>
      <c r="F1875" s="355">
        <v>16</v>
      </c>
      <c r="G1875" s="355">
        <v>5</v>
      </c>
      <c r="H1875" s="355"/>
      <c r="I1875" s="354">
        <v>8.8000000000000007</v>
      </c>
      <c r="J1875" s="352">
        <v>0</v>
      </c>
      <c r="K1875" s="348">
        <f t="shared" si="29"/>
        <v>3</v>
      </c>
    </row>
    <row r="1876" spans="1:11" x14ac:dyDescent="0.25">
      <c r="A1876" s="353">
        <v>26457</v>
      </c>
      <c r="B1876" s="354">
        <v>4.8</v>
      </c>
      <c r="C1876" s="355">
        <v>10</v>
      </c>
      <c r="D1876" s="355">
        <v>8</v>
      </c>
      <c r="E1876" s="355">
        <v>3</v>
      </c>
      <c r="F1876" s="355">
        <v>3</v>
      </c>
      <c r="G1876" s="355">
        <v>0</v>
      </c>
      <c r="H1876" s="355"/>
      <c r="I1876" s="354">
        <v>4.8</v>
      </c>
      <c r="J1876" s="352">
        <v>0</v>
      </c>
      <c r="K1876" s="348">
        <f t="shared" si="29"/>
        <v>4</v>
      </c>
    </row>
    <row r="1877" spans="1:11" x14ac:dyDescent="0.25">
      <c r="A1877" s="353">
        <v>26458</v>
      </c>
      <c r="B1877" s="354">
        <v>16.399999999999999</v>
      </c>
      <c r="C1877" s="355">
        <v>19</v>
      </c>
      <c r="D1877" s="355">
        <v>18</v>
      </c>
      <c r="E1877" s="355">
        <v>18</v>
      </c>
      <c r="F1877" s="355">
        <v>16</v>
      </c>
      <c r="G1877" s="355">
        <v>11</v>
      </c>
      <c r="H1877" s="355"/>
      <c r="I1877" s="354">
        <v>16.399999999999999</v>
      </c>
      <c r="J1877" s="352">
        <v>0</v>
      </c>
      <c r="K1877" s="348">
        <f t="shared" si="29"/>
        <v>0</v>
      </c>
    </row>
    <row r="1878" spans="1:11" x14ac:dyDescent="0.25">
      <c r="A1878" s="353">
        <v>26459</v>
      </c>
      <c r="B1878" s="354">
        <v>6.6</v>
      </c>
      <c r="C1878" s="355">
        <v>5</v>
      </c>
      <c r="D1878" s="355">
        <v>8</v>
      </c>
      <c r="E1878" s="355">
        <v>8</v>
      </c>
      <c r="F1878" s="355">
        <v>6</v>
      </c>
      <c r="G1878" s="355">
        <v>6</v>
      </c>
      <c r="H1878" s="355"/>
      <c r="I1878" s="354">
        <v>6.6</v>
      </c>
      <c r="J1878" s="352">
        <v>0</v>
      </c>
      <c r="K1878" s="348">
        <f t="shared" si="29"/>
        <v>5</v>
      </c>
    </row>
    <row r="1879" spans="1:11" x14ac:dyDescent="0.25">
      <c r="A1879" s="353">
        <v>26460</v>
      </c>
      <c r="B1879" s="354">
        <v>15</v>
      </c>
      <c r="C1879" s="355">
        <v>19</v>
      </c>
      <c r="D1879" s="355">
        <v>23</v>
      </c>
      <c r="E1879" s="355">
        <v>13</v>
      </c>
      <c r="F1879" s="355">
        <v>10</v>
      </c>
      <c r="G1879" s="355">
        <v>10</v>
      </c>
      <c r="H1879" s="355"/>
      <c r="I1879" s="354">
        <v>15</v>
      </c>
      <c r="J1879" s="352">
        <v>0</v>
      </c>
      <c r="K1879" s="348">
        <f t="shared" si="29"/>
        <v>0</v>
      </c>
    </row>
    <row r="1880" spans="1:11" x14ac:dyDescent="0.25">
      <c r="A1880" s="353">
        <v>26461</v>
      </c>
      <c r="B1880" s="354">
        <v>5.2</v>
      </c>
      <c r="C1880" s="355">
        <v>6</v>
      </c>
      <c r="D1880" s="355">
        <v>3</v>
      </c>
      <c r="E1880" s="355">
        <v>3</v>
      </c>
      <c r="F1880" s="355">
        <v>8</v>
      </c>
      <c r="G1880" s="355">
        <v>6</v>
      </c>
      <c r="H1880" s="355"/>
      <c r="I1880" s="354">
        <v>5.2</v>
      </c>
      <c r="J1880" s="352">
        <v>0</v>
      </c>
      <c r="K1880" s="348">
        <f t="shared" si="29"/>
        <v>5</v>
      </c>
    </row>
    <row r="1881" spans="1:11" x14ac:dyDescent="0.25">
      <c r="A1881" s="353">
        <v>26462</v>
      </c>
      <c r="B1881" s="354">
        <v>30.8</v>
      </c>
      <c r="C1881" s="355">
        <v>32</v>
      </c>
      <c r="D1881" s="355">
        <v>32</v>
      </c>
      <c r="E1881" s="355">
        <v>29</v>
      </c>
      <c r="F1881" s="355">
        <v>29</v>
      </c>
      <c r="G1881" s="355">
        <v>32</v>
      </c>
      <c r="H1881" s="355"/>
      <c r="I1881" s="354">
        <v>30.8</v>
      </c>
      <c r="J1881" s="352">
        <v>0</v>
      </c>
      <c r="K1881" s="348">
        <f t="shared" si="29"/>
        <v>0</v>
      </c>
    </row>
    <row r="1882" spans="1:11" x14ac:dyDescent="0.25">
      <c r="A1882" s="353">
        <v>26463</v>
      </c>
      <c r="B1882" s="354">
        <v>27.4</v>
      </c>
      <c r="C1882" s="355">
        <v>18</v>
      </c>
      <c r="D1882" s="355">
        <v>16</v>
      </c>
      <c r="E1882" s="355">
        <v>45</v>
      </c>
      <c r="F1882" s="355">
        <v>35</v>
      </c>
      <c r="G1882" s="355">
        <v>23</v>
      </c>
      <c r="H1882" s="355"/>
      <c r="I1882" s="354">
        <v>27.4</v>
      </c>
      <c r="J1882" s="352">
        <v>0</v>
      </c>
      <c r="K1882" s="348">
        <f t="shared" si="29"/>
        <v>0</v>
      </c>
    </row>
    <row r="1883" spans="1:11" x14ac:dyDescent="0.25">
      <c r="A1883" s="353">
        <v>26464</v>
      </c>
      <c r="B1883" s="354">
        <v>8.6</v>
      </c>
      <c r="C1883" s="355">
        <v>11</v>
      </c>
      <c r="D1883" s="355">
        <v>6</v>
      </c>
      <c r="E1883" s="355">
        <v>5</v>
      </c>
      <c r="F1883" s="355">
        <v>11</v>
      </c>
      <c r="G1883" s="355">
        <v>10</v>
      </c>
      <c r="H1883" s="355"/>
      <c r="I1883" s="354">
        <v>8.6</v>
      </c>
      <c r="J1883" s="352">
        <v>0</v>
      </c>
      <c r="K1883" s="348">
        <f t="shared" si="29"/>
        <v>2</v>
      </c>
    </row>
    <row r="1884" spans="1:11" x14ac:dyDescent="0.25">
      <c r="A1884" s="353">
        <v>26465</v>
      </c>
      <c r="B1884" s="354">
        <v>7.8</v>
      </c>
      <c r="C1884" s="355">
        <v>0</v>
      </c>
      <c r="D1884" s="355">
        <v>10</v>
      </c>
      <c r="E1884" s="355">
        <v>8</v>
      </c>
      <c r="F1884" s="355">
        <v>11</v>
      </c>
      <c r="G1884" s="355">
        <v>10</v>
      </c>
      <c r="H1884" s="355"/>
      <c r="I1884" s="354">
        <v>7.8</v>
      </c>
      <c r="J1884" s="352">
        <v>0</v>
      </c>
      <c r="K1884" s="348">
        <f t="shared" si="29"/>
        <v>2</v>
      </c>
    </row>
    <row r="1885" spans="1:11" x14ac:dyDescent="0.25">
      <c r="A1885" s="353">
        <v>26466</v>
      </c>
      <c r="B1885" s="354">
        <v>7</v>
      </c>
      <c r="C1885" s="355">
        <v>8</v>
      </c>
      <c r="D1885" s="355">
        <v>6</v>
      </c>
      <c r="E1885" s="355">
        <v>16</v>
      </c>
      <c r="F1885" s="355">
        <v>0</v>
      </c>
      <c r="G1885" s="355">
        <v>5</v>
      </c>
      <c r="H1885" s="355"/>
      <c r="I1885" s="354">
        <v>7</v>
      </c>
      <c r="J1885" s="352">
        <v>0</v>
      </c>
      <c r="K1885" s="348">
        <f t="shared" si="29"/>
        <v>4</v>
      </c>
    </row>
    <row r="1886" spans="1:11" x14ac:dyDescent="0.25">
      <c r="A1886" s="353">
        <v>26467</v>
      </c>
      <c r="B1886" s="354">
        <v>27.6</v>
      </c>
      <c r="C1886" s="355">
        <v>23</v>
      </c>
      <c r="D1886" s="355">
        <v>35</v>
      </c>
      <c r="E1886" s="355">
        <v>29</v>
      </c>
      <c r="F1886" s="355">
        <v>16</v>
      </c>
      <c r="G1886" s="355">
        <v>35</v>
      </c>
      <c r="H1886" s="355"/>
      <c r="I1886" s="354">
        <v>27.6</v>
      </c>
      <c r="J1886" s="352">
        <v>0</v>
      </c>
      <c r="K1886" s="348">
        <f t="shared" si="29"/>
        <v>0</v>
      </c>
    </row>
    <row r="1887" spans="1:11" x14ac:dyDescent="0.25">
      <c r="A1887" s="353">
        <v>26468</v>
      </c>
      <c r="B1887" s="354">
        <v>21.2</v>
      </c>
      <c r="C1887" s="355">
        <v>29</v>
      </c>
      <c r="D1887" s="355">
        <v>10</v>
      </c>
      <c r="E1887" s="355">
        <v>0</v>
      </c>
      <c r="F1887" s="355">
        <v>19</v>
      </c>
      <c r="G1887" s="355">
        <v>48</v>
      </c>
      <c r="H1887" s="355"/>
      <c r="I1887" s="354">
        <v>21.2</v>
      </c>
      <c r="J1887" s="352">
        <v>0</v>
      </c>
      <c r="K1887" s="348">
        <f t="shared" si="29"/>
        <v>1</v>
      </c>
    </row>
    <row r="1888" spans="1:11" x14ac:dyDescent="0.25">
      <c r="A1888" s="353">
        <v>26469</v>
      </c>
      <c r="B1888" s="354">
        <v>4.8</v>
      </c>
      <c r="C1888" s="355">
        <v>6</v>
      </c>
      <c r="D1888" s="355">
        <v>0</v>
      </c>
      <c r="E1888" s="355">
        <v>8</v>
      </c>
      <c r="F1888" s="355">
        <v>10</v>
      </c>
      <c r="G1888" s="355">
        <v>0</v>
      </c>
      <c r="H1888" s="355"/>
      <c r="I1888" s="354">
        <v>4.8</v>
      </c>
      <c r="J1888" s="352">
        <v>0</v>
      </c>
      <c r="K1888" s="348">
        <f t="shared" si="29"/>
        <v>4</v>
      </c>
    </row>
    <row r="1889" spans="1:11" x14ac:dyDescent="0.25">
      <c r="A1889" s="353">
        <v>26470</v>
      </c>
      <c r="B1889" s="354">
        <v>7</v>
      </c>
      <c r="C1889" s="355">
        <v>0</v>
      </c>
      <c r="D1889" s="355">
        <v>13</v>
      </c>
      <c r="E1889" s="355">
        <v>8</v>
      </c>
      <c r="F1889" s="355">
        <v>8</v>
      </c>
      <c r="G1889" s="355">
        <v>6</v>
      </c>
      <c r="H1889" s="355"/>
      <c r="I1889" s="354">
        <v>7</v>
      </c>
      <c r="J1889" s="352">
        <v>0</v>
      </c>
      <c r="K1889" s="348">
        <f t="shared" si="29"/>
        <v>4</v>
      </c>
    </row>
    <row r="1890" spans="1:11" x14ac:dyDescent="0.25">
      <c r="A1890" s="353">
        <v>26471</v>
      </c>
      <c r="B1890" s="354">
        <v>6.6</v>
      </c>
      <c r="C1890" s="355">
        <v>0</v>
      </c>
      <c r="D1890" s="355">
        <v>11</v>
      </c>
      <c r="E1890" s="355">
        <v>0</v>
      </c>
      <c r="F1890" s="355">
        <v>6</v>
      </c>
      <c r="G1890" s="355">
        <v>16</v>
      </c>
      <c r="H1890" s="355"/>
      <c r="I1890" s="354">
        <v>6.6</v>
      </c>
      <c r="J1890" s="352">
        <v>0</v>
      </c>
      <c r="K1890" s="348">
        <f t="shared" si="29"/>
        <v>3</v>
      </c>
    </row>
    <row r="1891" spans="1:11" x14ac:dyDescent="0.25">
      <c r="A1891" s="353">
        <v>26472</v>
      </c>
      <c r="B1891" s="354">
        <v>13.2</v>
      </c>
      <c r="C1891" s="355">
        <v>19</v>
      </c>
      <c r="D1891" s="355">
        <v>10</v>
      </c>
      <c r="E1891" s="355">
        <v>13</v>
      </c>
      <c r="F1891" s="355">
        <v>13</v>
      </c>
      <c r="G1891" s="355">
        <v>11</v>
      </c>
      <c r="H1891" s="355"/>
      <c r="I1891" s="354">
        <v>13.2</v>
      </c>
      <c r="J1891" s="352">
        <v>0</v>
      </c>
      <c r="K1891" s="348">
        <f t="shared" si="29"/>
        <v>0</v>
      </c>
    </row>
    <row r="1892" spans="1:11" x14ac:dyDescent="0.25">
      <c r="A1892" s="353">
        <v>26473</v>
      </c>
      <c r="B1892" s="354">
        <v>20.8</v>
      </c>
      <c r="C1892" s="355">
        <v>21</v>
      </c>
      <c r="D1892" s="355">
        <v>19</v>
      </c>
      <c r="E1892" s="355">
        <v>26</v>
      </c>
      <c r="F1892" s="355">
        <v>19</v>
      </c>
      <c r="G1892" s="355">
        <v>19</v>
      </c>
      <c r="H1892" s="355"/>
      <c r="I1892" s="354">
        <v>20.8</v>
      </c>
      <c r="J1892" s="352">
        <v>0</v>
      </c>
      <c r="K1892" s="348">
        <f t="shared" si="29"/>
        <v>0</v>
      </c>
    </row>
    <row r="1893" spans="1:11" x14ac:dyDescent="0.25">
      <c r="A1893" s="353">
        <v>26474</v>
      </c>
      <c r="B1893" s="354">
        <v>24.6</v>
      </c>
      <c r="C1893" s="355">
        <v>24</v>
      </c>
      <c r="D1893" s="355">
        <v>18</v>
      </c>
      <c r="E1893" s="355">
        <v>18</v>
      </c>
      <c r="F1893" s="355">
        <v>32</v>
      </c>
      <c r="G1893" s="355">
        <v>31</v>
      </c>
      <c r="H1893" s="355"/>
      <c r="I1893" s="354">
        <v>24.6</v>
      </c>
      <c r="J1893" s="352">
        <v>0</v>
      </c>
      <c r="K1893" s="348">
        <f t="shared" si="29"/>
        <v>0</v>
      </c>
    </row>
    <row r="1894" spans="1:11" x14ac:dyDescent="0.25">
      <c r="A1894" s="353">
        <v>26475</v>
      </c>
      <c r="B1894" s="354">
        <v>23.2</v>
      </c>
      <c r="C1894" s="355">
        <v>18</v>
      </c>
      <c r="D1894" s="355">
        <v>14</v>
      </c>
      <c r="E1894" s="355">
        <v>26</v>
      </c>
      <c r="F1894" s="355">
        <v>26</v>
      </c>
      <c r="G1894" s="355">
        <v>32</v>
      </c>
      <c r="H1894" s="355"/>
      <c r="I1894" s="354">
        <v>23.2</v>
      </c>
      <c r="J1894" s="352">
        <v>0</v>
      </c>
      <c r="K1894" s="348">
        <f t="shared" si="29"/>
        <v>0</v>
      </c>
    </row>
    <row r="1895" spans="1:11" x14ac:dyDescent="0.25">
      <c r="A1895" s="353">
        <v>26476</v>
      </c>
      <c r="B1895" s="354">
        <v>7</v>
      </c>
      <c r="C1895" s="355">
        <v>0</v>
      </c>
      <c r="D1895" s="355">
        <v>5</v>
      </c>
      <c r="E1895" s="355">
        <v>8</v>
      </c>
      <c r="F1895" s="355">
        <v>11</v>
      </c>
      <c r="G1895" s="355">
        <v>11</v>
      </c>
      <c r="H1895" s="355"/>
      <c r="I1895" s="354">
        <v>7</v>
      </c>
      <c r="J1895" s="352">
        <v>0</v>
      </c>
      <c r="K1895" s="348">
        <f t="shared" si="29"/>
        <v>3</v>
      </c>
    </row>
    <row r="1896" spans="1:11" x14ac:dyDescent="0.25">
      <c r="A1896" s="353">
        <v>26477</v>
      </c>
      <c r="B1896" s="354">
        <v>31.4</v>
      </c>
      <c r="C1896" s="355">
        <v>31</v>
      </c>
      <c r="D1896" s="355">
        <v>32</v>
      </c>
      <c r="E1896" s="355">
        <v>27</v>
      </c>
      <c r="F1896" s="355">
        <v>35</v>
      </c>
      <c r="G1896" s="355">
        <v>32</v>
      </c>
      <c r="H1896" s="355"/>
      <c r="I1896" s="354">
        <v>31.4</v>
      </c>
      <c r="J1896" s="352">
        <v>0</v>
      </c>
      <c r="K1896" s="348">
        <f t="shared" si="29"/>
        <v>0</v>
      </c>
    </row>
    <row r="1897" spans="1:11" x14ac:dyDescent="0.25">
      <c r="A1897" s="353">
        <v>26478</v>
      </c>
      <c r="B1897" s="354">
        <v>13.4</v>
      </c>
      <c r="C1897" s="355">
        <v>24</v>
      </c>
      <c r="D1897" s="355">
        <v>18</v>
      </c>
      <c r="E1897" s="355">
        <v>11</v>
      </c>
      <c r="F1897" s="355">
        <v>6</v>
      </c>
      <c r="G1897" s="355">
        <v>8</v>
      </c>
      <c r="H1897" s="355"/>
      <c r="I1897" s="354">
        <v>13.4</v>
      </c>
      <c r="J1897" s="352">
        <v>0</v>
      </c>
      <c r="K1897" s="348">
        <f t="shared" si="29"/>
        <v>2</v>
      </c>
    </row>
    <row r="1898" spans="1:11" x14ac:dyDescent="0.25">
      <c r="A1898" s="353">
        <v>26479</v>
      </c>
      <c r="B1898" s="354">
        <v>19.2</v>
      </c>
      <c r="C1898" s="355">
        <v>27</v>
      </c>
      <c r="D1898" s="355">
        <v>18</v>
      </c>
      <c r="E1898" s="355">
        <v>19</v>
      </c>
      <c r="F1898" s="355">
        <v>18</v>
      </c>
      <c r="G1898" s="355">
        <v>14</v>
      </c>
      <c r="H1898" s="355"/>
      <c r="I1898" s="354">
        <v>19.2</v>
      </c>
      <c r="J1898" s="352">
        <v>0</v>
      </c>
      <c r="K1898" s="348">
        <f t="shared" si="29"/>
        <v>0</v>
      </c>
    </row>
    <row r="1899" spans="1:11" x14ac:dyDescent="0.25">
      <c r="A1899" s="353">
        <v>26480</v>
      </c>
      <c r="B1899" s="354">
        <v>4</v>
      </c>
      <c r="C1899" s="355">
        <v>0</v>
      </c>
      <c r="D1899" s="355">
        <v>0</v>
      </c>
      <c r="E1899" s="355">
        <v>6</v>
      </c>
      <c r="F1899" s="355">
        <v>0</v>
      </c>
      <c r="G1899" s="355">
        <v>14</v>
      </c>
      <c r="H1899" s="355"/>
      <c r="I1899" s="354">
        <v>4</v>
      </c>
      <c r="J1899" s="352">
        <v>0</v>
      </c>
      <c r="K1899" s="348">
        <f t="shared" si="29"/>
        <v>4</v>
      </c>
    </row>
    <row r="1900" spans="1:11" x14ac:dyDescent="0.25">
      <c r="A1900" s="353">
        <v>26481</v>
      </c>
      <c r="B1900" s="354">
        <v>12.4</v>
      </c>
      <c r="C1900" s="355">
        <v>11</v>
      </c>
      <c r="D1900" s="355">
        <v>16</v>
      </c>
      <c r="E1900" s="355">
        <v>3</v>
      </c>
      <c r="F1900" s="355">
        <v>16</v>
      </c>
      <c r="G1900" s="355">
        <v>16</v>
      </c>
      <c r="H1900" s="355"/>
      <c r="I1900" s="354">
        <v>12.4</v>
      </c>
      <c r="J1900" s="352">
        <v>0</v>
      </c>
      <c r="K1900" s="348">
        <f t="shared" si="29"/>
        <v>1</v>
      </c>
    </row>
    <row r="1901" spans="1:11" x14ac:dyDescent="0.25">
      <c r="A1901" s="353">
        <v>26482</v>
      </c>
      <c r="B1901" s="354">
        <v>20.2</v>
      </c>
      <c r="C1901" s="355">
        <v>16</v>
      </c>
      <c r="D1901" s="355">
        <v>19</v>
      </c>
      <c r="E1901" s="355">
        <v>18</v>
      </c>
      <c r="F1901" s="355">
        <v>24</v>
      </c>
      <c r="G1901" s="355">
        <v>24</v>
      </c>
      <c r="H1901" s="355"/>
      <c r="I1901" s="354">
        <v>20.2</v>
      </c>
      <c r="J1901" s="352">
        <v>0</v>
      </c>
      <c r="K1901" s="348">
        <f t="shared" si="29"/>
        <v>0</v>
      </c>
    </row>
    <row r="1902" spans="1:11" x14ac:dyDescent="0.25">
      <c r="A1902" s="353">
        <v>26483</v>
      </c>
      <c r="B1902" s="354">
        <v>3</v>
      </c>
      <c r="C1902" s="355">
        <v>0</v>
      </c>
      <c r="D1902" s="355">
        <v>6</v>
      </c>
      <c r="E1902" s="355">
        <v>0</v>
      </c>
      <c r="F1902" s="355">
        <v>6</v>
      </c>
      <c r="G1902" s="355">
        <v>3</v>
      </c>
      <c r="H1902" s="355"/>
      <c r="I1902" s="354">
        <v>3</v>
      </c>
      <c r="J1902" s="352">
        <v>0</v>
      </c>
      <c r="K1902" s="348">
        <f t="shared" si="29"/>
        <v>5</v>
      </c>
    </row>
    <row r="1903" spans="1:11" x14ac:dyDescent="0.25">
      <c r="A1903" s="353">
        <v>26484</v>
      </c>
      <c r="B1903" s="354">
        <v>6.4</v>
      </c>
      <c r="C1903" s="355">
        <v>10</v>
      </c>
      <c r="D1903" s="355">
        <v>8</v>
      </c>
      <c r="E1903" s="355">
        <v>8</v>
      </c>
      <c r="F1903" s="355">
        <v>6</v>
      </c>
      <c r="G1903" s="355">
        <v>0</v>
      </c>
      <c r="H1903" s="355"/>
      <c r="I1903" s="354">
        <v>6.4</v>
      </c>
      <c r="J1903" s="352">
        <v>0</v>
      </c>
      <c r="K1903" s="348">
        <f t="shared" si="29"/>
        <v>4</v>
      </c>
    </row>
    <row r="1904" spans="1:11" x14ac:dyDescent="0.25">
      <c r="A1904" s="353">
        <v>26485</v>
      </c>
      <c r="B1904" s="354">
        <v>14.6</v>
      </c>
      <c r="C1904" s="355">
        <v>23</v>
      </c>
      <c r="D1904" s="355">
        <v>26</v>
      </c>
      <c r="E1904" s="355">
        <v>8</v>
      </c>
      <c r="F1904" s="355">
        <v>16</v>
      </c>
      <c r="G1904" s="355">
        <v>0</v>
      </c>
      <c r="H1904" s="355"/>
      <c r="I1904" s="354">
        <v>14.6</v>
      </c>
      <c r="J1904" s="352">
        <v>0</v>
      </c>
      <c r="K1904" s="348">
        <f t="shared" si="29"/>
        <v>2</v>
      </c>
    </row>
    <row r="1905" spans="1:11" x14ac:dyDescent="0.25">
      <c r="A1905" s="353">
        <v>26486</v>
      </c>
      <c r="B1905" s="354">
        <v>10</v>
      </c>
      <c r="C1905" s="355">
        <v>13</v>
      </c>
      <c r="D1905" s="355">
        <v>6</v>
      </c>
      <c r="E1905" s="355">
        <v>13</v>
      </c>
      <c r="F1905" s="355">
        <v>8</v>
      </c>
      <c r="G1905" s="355">
        <v>10</v>
      </c>
      <c r="H1905" s="355"/>
      <c r="I1905" s="354">
        <v>10</v>
      </c>
      <c r="J1905" s="352">
        <v>0</v>
      </c>
      <c r="K1905" s="348">
        <f t="shared" si="29"/>
        <v>2</v>
      </c>
    </row>
    <row r="1906" spans="1:11" x14ac:dyDescent="0.25">
      <c r="A1906" s="353">
        <v>26487</v>
      </c>
      <c r="B1906" s="354">
        <v>20</v>
      </c>
      <c r="C1906" s="355">
        <v>19</v>
      </c>
      <c r="D1906" s="355">
        <v>16</v>
      </c>
      <c r="E1906" s="355">
        <v>19</v>
      </c>
      <c r="F1906" s="355">
        <v>23</v>
      </c>
      <c r="G1906" s="355">
        <v>23</v>
      </c>
      <c r="H1906" s="355"/>
      <c r="I1906" s="354">
        <v>20</v>
      </c>
      <c r="J1906" s="352">
        <v>0</v>
      </c>
      <c r="K1906" s="348">
        <f t="shared" si="29"/>
        <v>0</v>
      </c>
    </row>
    <row r="1907" spans="1:11" x14ac:dyDescent="0.25">
      <c r="A1907" s="353">
        <v>26488</v>
      </c>
      <c r="B1907" s="354">
        <v>11.2</v>
      </c>
      <c r="C1907" s="355">
        <v>10</v>
      </c>
      <c r="D1907" s="355">
        <v>10</v>
      </c>
      <c r="E1907" s="355">
        <v>19</v>
      </c>
      <c r="F1907" s="355">
        <v>6</v>
      </c>
      <c r="G1907" s="355">
        <v>11</v>
      </c>
      <c r="H1907" s="355"/>
      <c r="I1907" s="354">
        <v>11.2</v>
      </c>
      <c r="J1907" s="352">
        <v>0</v>
      </c>
      <c r="K1907" s="348">
        <f t="shared" si="29"/>
        <v>1</v>
      </c>
    </row>
    <row r="1908" spans="1:11" x14ac:dyDescent="0.25">
      <c r="A1908" s="353">
        <v>26489</v>
      </c>
      <c r="B1908" s="354">
        <v>22.8</v>
      </c>
      <c r="C1908" s="355">
        <v>16</v>
      </c>
      <c r="D1908" s="355">
        <v>24</v>
      </c>
      <c r="E1908" s="355">
        <v>16</v>
      </c>
      <c r="F1908" s="355">
        <v>29</v>
      </c>
      <c r="G1908" s="355">
        <v>29</v>
      </c>
      <c r="H1908" s="355"/>
      <c r="I1908" s="354">
        <v>22.8</v>
      </c>
      <c r="J1908" s="352">
        <v>0</v>
      </c>
      <c r="K1908" s="348">
        <f t="shared" si="29"/>
        <v>0</v>
      </c>
    </row>
    <row r="1909" spans="1:11" x14ac:dyDescent="0.25">
      <c r="A1909" s="353">
        <v>26490</v>
      </c>
      <c r="B1909" s="354">
        <v>13.2</v>
      </c>
      <c r="C1909" s="355">
        <v>8</v>
      </c>
      <c r="D1909" s="355">
        <v>29</v>
      </c>
      <c r="E1909" s="355">
        <v>26</v>
      </c>
      <c r="F1909" s="355">
        <v>0</v>
      </c>
      <c r="G1909" s="355">
        <v>3</v>
      </c>
      <c r="H1909" s="355"/>
      <c r="I1909" s="354">
        <v>13.2</v>
      </c>
      <c r="J1909" s="352">
        <v>0</v>
      </c>
      <c r="K1909" s="348">
        <f t="shared" si="29"/>
        <v>3</v>
      </c>
    </row>
    <row r="1910" spans="1:11" x14ac:dyDescent="0.25">
      <c r="A1910" s="353">
        <v>26491</v>
      </c>
      <c r="B1910" s="354">
        <v>2.8</v>
      </c>
      <c r="C1910" s="355">
        <v>8</v>
      </c>
      <c r="D1910" s="355">
        <v>0</v>
      </c>
      <c r="E1910" s="355">
        <v>0</v>
      </c>
      <c r="F1910" s="355">
        <v>0</v>
      </c>
      <c r="G1910" s="355">
        <v>6</v>
      </c>
      <c r="H1910" s="355"/>
      <c r="I1910" s="354">
        <v>2.8</v>
      </c>
      <c r="J1910" s="352">
        <v>0</v>
      </c>
      <c r="K1910" s="348">
        <f t="shared" si="29"/>
        <v>5</v>
      </c>
    </row>
    <row r="1911" spans="1:11" x14ac:dyDescent="0.25">
      <c r="A1911" s="353">
        <v>26492</v>
      </c>
      <c r="B1911" s="354">
        <v>4.5999999999999996</v>
      </c>
      <c r="C1911" s="355">
        <v>8</v>
      </c>
      <c r="D1911" s="355">
        <v>6</v>
      </c>
      <c r="E1911" s="355">
        <v>3</v>
      </c>
      <c r="F1911" s="355">
        <v>3</v>
      </c>
      <c r="G1911" s="355">
        <v>3</v>
      </c>
      <c r="H1911" s="355"/>
      <c r="I1911" s="354">
        <v>4.5999999999999996</v>
      </c>
      <c r="J1911" s="352">
        <v>0</v>
      </c>
      <c r="K1911" s="348">
        <f t="shared" si="29"/>
        <v>5</v>
      </c>
    </row>
    <row r="1912" spans="1:11" x14ac:dyDescent="0.25">
      <c r="A1912" s="353">
        <v>26493</v>
      </c>
      <c r="B1912" s="354">
        <v>22.8</v>
      </c>
      <c r="C1912" s="355">
        <v>26</v>
      </c>
      <c r="D1912" s="355">
        <v>29</v>
      </c>
      <c r="E1912" s="355">
        <v>29</v>
      </c>
      <c r="F1912" s="355">
        <v>19</v>
      </c>
      <c r="G1912" s="355">
        <v>11</v>
      </c>
      <c r="H1912" s="355"/>
      <c r="I1912" s="354">
        <v>22.8</v>
      </c>
      <c r="J1912" s="352">
        <v>0</v>
      </c>
      <c r="K1912" s="348">
        <f t="shared" si="29"/>
        <v>0</v>
      </c>
    </row>
    <row r="1913" spans="1:11" x14ac:dyDescent="0.25">
      <c r="A1913" s="353">
        <v>26494</v>
      </c>
      <c r="B1913" s="354">
        <v>10.8</v>
      </c>
      <c r="C1913" s="355">
        <v>29</v>
      </c>
      <c r="D1913" s="355">
        <v>8</v>
      </c>
      <c r="E1913" s="355">
        <v>6</v>
      </c>
      <c r="F1913" s="355">
        <v>0</v>
      </c>
      <c r="G1913" s="355">
        <v>11</v>
      </c>
      <c r="H1913" s="355"/>
      <c r="I1913" s="354">
        <v>10.8</v>
      </c>
      <c r="J1913" s="352">
        <v>0</v>
      </c>
      <c r="K1913" s="348">
        <f t="shared" si="29"/>
        <v>3</v>
      </c>
    </row>
    <row r="1914" spans="1:11" x14ac:dyDescent="0.25">
      <c r="A1914" s="353">
        <v>26495</v>
      </c>
      <c r="B1914" s="354">
        <v>6.4</v>
      </c>
      <c r="C1914" s="355">
        <v>0</v>
      </c>
      <c r="D1914" s="355">
        <v>6</v>
      </c>
      <c r="E1914" s="355">
        <v>10</v>
      </c>
      <c r="F1914" s="355">
        <v>0</v>
      </c>
      <c r="G1914" s="355">
        <v>16</v>
      </c>
      <c r="H1914" s="355"/>
      <c r="I1914" s="354">
        <v>6.4</v>
      </c>
      <c r="J1914" s="352">
        <v>0</v>
      </c>
      <c r="K1914" s="348">
        <f t="shared" si="29"/>
        <v>3</v>
      </c>
    </row>
    <row r="1915" spans="1:11" x14ac:dyDescent="0.25">
      <c r="A1915" s="353">
        <v>26496</v>
      </c>
      <c r="B1915" s="354">
        <v>13</v>
      </c>
      <c r="C1915" s="355">
        <v>13</v>
      </c>
      <c r="D1915" s="355">
        <v>13</v>
      </c>
      <c r="E1915" s="355">
        <v>13</v>
      </c>
      <c r="F1915" s="355">
        <v>10</v>
      </c>
      <c r="G1915" s="355">
        <v>16</v>
      </c>
      <c r="H1915" s="355"/>
      <c r="I1915" s="354">
        <v>13</v>
      </c>
      <c r="J1915" s="352">
        <v>0</v>
      </c>
      <c r="K1915" s="348">
        <f t="shared" si="29"/>
        <v>0</v>
      </c>
    </row>
    <row r="1916" spans="1:11" x14ac:dyDescent="0.25">
      <c r="A1916" s="353">
        <v>26497</v>
      </c>
      <c r="B1916" s="354">
        <v>10.6</v>
      </c>
      <c r="C1916" s="355">
        <v>13</v>
      </c>
      <c r="D1916" s="355">
        <v>13</v>
      </c>
      <c r="E1916" s="355">
        <v>6</v>
      </c>
      <c r="F1916" s="355">
        <v>8</v>
      </c>
      <c r="G1916" s="355">
        <v>13</v>
      </c>
      <c r="H1916" s="355"/>
      <c r="I1916" s="354">
        <v>10.6</v>
      </c>
      <c r="J1916" s="352">
        <v>0</v>
      </c>
      <c r="K1916" s="348">
        <f t="shared" si="29"/>
        <v>2</v>
      </c>
    </row>
    <row r="1917" spans="1:11" x14ac:dyDescent="0.25">
      <c r="A1917" s="353">
        <v>26498</v>
      </c>
      <c r="B1917" s="354">
        <v>22</v>
      </c>
      <c r="C1917" s="355">
        <v>16</v>
      </c>
      <c r="D1917" s="355">
        <v>13</v>
      </c>
      <c r="E1917" s="355">
        <v>26</v>
      </c>
      <c r="F1917" s="355">
        <v>29</v>
      </c>
      <c r="G1917" s="355">
        <v>26</v>
      </c>
      <c r="H1917" s="355"/>
      <c r="I1917" s="354">
        <v>22</v>
      </c>
      <c r="J1917" s="352">
        <v>0</v>
      </c>
      <c r="K1917" s="348">
        <f t="shared" si="29"/>
        <v>0</v>
      </c>
    </row>
    <row r="1918" spans="1:11" x14ac:dyDescent="0.25">
      <c r="A1918" s="353">
        <v>26499</v>
      </c>
      <c r="B1918" s="354">
        <v>18.8</v>
      </c>
      <c r="C1918" s="355">
        <v>19</v>
      </c>
      <c r="D1918" s="355">
        <v>16</v>
      </c>
      <c r="E1918" s="355">
        <v>24</v>
      </c>
      <c r="F1918" s="355">
        <v>19</v>
      </c>
      <c r="G1918" s="355">
        <v>16</v>
      </c>
      <c r="H1918" s="355"/>
      <c r="I1918" s="354">
        <v>18.8</v>
      </c>
      <c r="J1918" s="352">
        <v>0</v>
      </c>
      <c r="K1918" s="348">
        <f t="shared" si="29"/>
        <v>0</v>
      </c>
    </row>
    <row r="1919" spans="1:11" x14ac:dyDescent="0.25">
      <c r="A1919" s="353">
        <v>26500</v>
      </c>
      <c r="B1919" s="354">
        <v>7.2</v>
      </c>
      <c r="C1919" s="355">
        <v>8</v>
      </c>
      <c r="D1919" s="355">
        <v>5</v>
      </c>
      <c r="E1919" s="355">
        <v>11</v>
      </c>
      <c r="F1919" s="355">
        <v>6</v>
      </c>
      <c r="G1919" s="355">
        <v>6</v>
      </c>
      <c r="H1919" s="355"/>
      <c r="I1919" s="354">
        <v>7.2</v>
      </c>
      <c r="J1919" s="352">
        <v>0</v>
      </c>
      <c r="K1919" s="348">
        <f t="shared" si="29"/>
        <v>4</v>
      </c>
    </row>
    <row r="1920" spans="1:11" x14ac:dyDescent="0.25">
      <c r="A1920" s="353">
        <v>26501</v>
      </c>
      <c r="B1920" s="354">
        <v>9</v>
      </c>
      <c r="C1920" s="355">
        <v>6</v>
      </c>
      <c r="D1920" s="355">
        <v>11</v>
      </c>
      <c r="E1920" s="355">
        <v>11</v>
      </c>
      <c r="F1920" s="355">
        <v>6</v>
      </c>
      <c r="G1920" s="355">
        <v>11</v>
      </c>
      <c r="H1920" s="355"/>
      <c r="I1920" s="354">
        <v>9</v>
      </c>
      <c r="J1920" s="352">
        <v>0</v>
      </c>
      <c r="K1920" s="348">
        <f t="shared" si="29"/>
        <v>2</v>
      </c>
    </row>
    <row r="1921" spans="1:11" x14ac:dyDescent="0.25">
      <c r="A1921" s="353">
        <v>26502</v>
      </c>
      <c r="B1921" s="354">
        <v>8.1999999999999993</v>
      </c>
      <c r="C1921" s="355">
        <v>11</v>
      </c>
      <c r="D1921" s="355">
        <v>11</v>
      </c>
      <c r="E1921" s="355">
        <v>0</v>
      </c>
      <c r="F1921" s="355">
        <v>11</v>
      </c>
      <c r="G1921" s="355">
        <v>8</v>
      </c>
      <c r="H1921" s="355"/>
      <c r="I1921" s="354">
        <v>8.1999999999999993</v>
      </c>
      <c r="J1921" s="352">
        <v>0</v>
      </c>
      <c r="K1921" s="348">
        <f t="shared" si="29"/>
        <v>2</v>
      </c>
    </row>
    <row r="1922" spans="1:11" x14ac:dyDescent="0.25">
      <c r="A1922" s="353">
        <v>26503</v>
      </c>
      <c r="B1922" s="354">
        <v>3.8</v>
      </c>
      <c r="C1922" s="355">
        <v>6</v>
      </c>
      <c r="D1922" s="355">
        <v>5</v>
      </c>
      <c r="E1922" s="355">
        <v>5</v>
      </c>
      <c r="F1922" s="355">
        <v>3</v>
      </c>
      <c r="G1922" s="355">
        <v>0</v>
      </c>
      <c r="H1922" s="355"/>
      <c r="I1922" s="354">
        <v>3.8</v>
      </c>
      <c r="J1922" s="352">
        <v>0</v>
      </c>
      <c r="K1922" s="348">
        <f t="shared" si="29"/>
        <v>5</v>
      </c>
    </row>
    <row r="1923" spans="1:11" x14ac:dyDescent="0.25">
      <c r="A1923" s="353">
        <v>26504</v>
      </c>
      <c r="B1923" s="354">
        <v>15.8</v>
      </c>
      <c r="C1923" s="355">
        <v>26</v>
      </c>
      <c r="D1923" s="355">
        <v>18</v>
      </c>
      <c r="E1923" s="355">
        <v>14</v>
      </c>
      <c r="F1923" s="355">
        <v>11</v>
      </c>
      <c r="G1923" s="355">
        <v>10</v>
      </c>
      <c r="H1923" s="355"/>
      <c r="I1923" s="354">
        <v>15.8</v>
      </c>
      <c r="J1923" s="352">
        <v>0</v>
      </c>
      <c r="K1923" s="348">
        <f t="shared" ref="K1923:K1986" si="30">COUNTIF(C1923:G1923,"&lt;="&amp;IRR_MAXWIND)</f>
        <v>0</v>
      </c>
    </row>
    <row r="1924" spans="1:11" x14ac:dyDescent="0.25">
      <c r="A1924" s="353">
        <v>26505</v>
      </c>
      <c r="B1924" s="354">
        <v>7.8</v>
      </c>
      <c r="C1924" s="355">
        <v>14</v>
      </c>
      <c r="D1924" s="355">
        <v>14</v>
      </c>
      <c r="E1924" s="355">
        <v>6</v>
      </c>
      <c r="F1924" s="355">
        <v>0</v>
      </c>
      <c r="G1924" s="355">
        <v>5</v>
      </c>
      <c r="H1924" s="355"/>
      <c r="I1924" s="354">
        <v>7.8</v>
      </c>
      <c r="J1924" s="352">
        <v>0</v>
      </c>
      <c r="K1924" s="348">
        <f t="shared" si="30"/>
        <v>3</v>
      </c>
    </row>
    <row r="1925" spans="1:11" x14ac:dyDescent="0.25">
      <c r="A1925" s="353">
        <v>26506</v>
      </c>
      <c r="B1925" s="354">
        <v>7.8</v>
      </c>
      <c r="C1925" s="355">
        <v>8</v>
      </c>
      <c r="D1925" s="355">
        <v>5</v>
      </c>
      <c r="E1925" s="355">
        <v>10</v>
      </c>
      <c r="F1925" s="355">
        <v>10</v>
      </c>
      <c r="G1925" s="355">
        <v>6</v>
      </c>
      <c r="H1925" s="355"/>
      <c r="I1925" s="354">
        <v>7.8</v>
      </c>
      <c r="J1925" s="352">
        <v>0</v>
      </c>
      <c r="K1925" s="348">
        <f t="shared" si="30"/>
        <v>3</v>
      </c>
    </row>
    <row r="1926" spans="1:11" x14ac:dyDescent="0.25">
      <c r="A1926" s="353">
        <v>26507</v>
      </c>
      <c r="B1926" s="354">
        <v>6.4</v>
      </c>
      <c r="C1926" s="355">
        <v>8</v>
      </c>
      <c r="D1926" s="355">
        <v>13</v>
      </c>
      <c r="E1926" s="355">
        <v>0</v>
      </c>
      <c r="F1926" s="355">
        <v>0</v>
      </c>
      <c r="G1926" s="355">
        <v>11</v>
      </c>
      <c r="H1926" s="355"/>
      <c r="I1926" s="354">
        <v>6.4</v>
      </c>
      <c r="J1926" s="352">
        <v>0</v>
      </c>
      <c r="K1926" s="348">
        <f t="shared" si="30"/>
        <v>3</v>
      </c>
    </row>
    <row r="1927" spans="1:11" x14ac:dyDescent="0.25">
      <c r="A1927" s="353">
        <v>26508</v>
      </c>
      <c r="B1927" s="354">
        <v>14.8</v>
      </c>
      <c r="C1927" s="355">
        <v>18</v>
      </c>
      <c r="D1927" s="355">
        <v>26</v>
      </c>
      <c r="E1927" s="355">
        <v>18</v>
      </c>
      <c r="F1927" s="355">
        <v>6</v>
      </c>
      <c r="G1927" s="355">
        <v>6</v>
      </c>
      <c r="H1927" s="355"/>
      <c r="I1927" s="354">
        <v>14.8</v>
      </c>
      <c r="J1927" s="352">
        <v>0</v>
      </c>
      <c r="K1927" s="348">
        <f t="shared" si="30"/>
        <v>2</v>
      </c>
    </row>
    <row r="1928" spans="1:11" x14ac:dyDescent="0.25">
      <c r="A1928" s="353">
        <v>26509</v>
      </c>
      <c r="B1928" s="354">
        <v>5.8</v>
      </c>
      <c r="C1928" s="355">
        <v>10</v>
      </c>
      <c r="D1928" s="355">
        <v>13</v>
      </c>
      <c r="E1928" s="355">
        <v>0</v>
      </c>
      <c r="F1928" s="355">
        <v>3</v>
      </c>
      <c r="G1928" s="355">
        <v>3</v>
      </c>
      <c r="H1928" s="355"/>
      <c r="I1928" s="354">
        <v>5.8</v>
      </c>
      <c r="J1928" s="352">
        <v>0</v>
      </c>
      <c r="K1928" s="348">
        <f t="shared" si="30"/>
        <v>3</v>
      </c>
    </row>
    <row r="1929" spans="1:11" x14ac:dyDescent="0.25">
      <c r="A1929" s="353">
        <v>26510</v>
      </c>
      <c r="B1929" s="354">
        <v>6.8</v>
      </c>
      <c r="C1929" s="355">
        <v>10</v>
      </c>
      <c r="D1929" s="355">
        <v>6</v>
      </c>
      <c r="E1929" s="355">
        <v>0</v>
      </c>
      <c r="F1929" s="355">
        <v>8</v>
      </c>
      <c r="G1929" s="355">
        <v>10</v>
      </c>
      <c r="H1929" s="355"/>
      <c r="I1929" s="354">
        <v>6.8</v>
      </c>
      <c r="J1929" s="352">
        <v>0</v>
      </c>
      <c r="K1929" s="348">
        <f t="shared" si="30"/>
        <v>3</v>
      </c>
    </row>
    <row r="1930" spans="1:11" x14ac:dyDescent="0.25">
      <c r="A1930" s="353">
        <v>26511</v>
      </c>
      <c r="B1930" s="354">
        <v>11.8</v>
      </c>
      <c r="C1930" s="355">
        <v>8</v>
      </c>
      <c r="D1930" s="355">
        <v>6</v>
      </c>
      <c r="E1930" s="355">
        <v>10</v>
      </c>
      <c r="F1930" s="355">
        <v>19</v>
      </c>
      <c r="G1930" s="355">
        <v>16</v>
      </c>
      <c r="H1930" s="355"/>
      <c r="I1930" s="354">
        <v>11.8</v>
      </c>
      <c r="J1930" s="352">
        <v>0</v>
      </c>
      <c r="K1930" s="348">
        <f t="shared" si="30"/>
        <v>2</v>
      </c>
    </row>
    <row r="1931" spans="1:11" x14ac:dyDescent="0.25">
      <c r="A1931" s="353">
        <v>26512</v>
      </c>
      <c r="B1931" s="354">
        <v>21.6</v>
      </c>
      <c r="C1931" s="355">
        <v>39</v>
      </c>
      <c r="D1931" s="355">
        <v>26</v>
      </c>
      <c r="E1931" s="355">
        <v>24</v>
      </c>
      <c r="F1931" s="355">
        <v>13</v>
      </c>
      <c r="G1931" s="355">
        <v>6</v>
      </c>
      <c r="H1931" s="355"/>
      <c r="I1931" s="354">
        <v>21.6</v>
      </c>
      <c r="J1931" s="352">
        <v>0</v>
      </c>
      <c r="K1931" s="348">
        <f t="shared" si="30"/>
        <v>1</v>
      </c>
    </row>
    <row r="1932" spans="1:11" x14ac:dyDescent="0.25">
      <c r="A1932" s="353">
        <v>26513</v>
      </c>
      <c r="B1932" s="354">
        <v>4</v>
      </c>
      <c r="C1932" s="355">
        <v>6</v>
      </c>
      <c r="D1932" s="355">
        <v>6</v>
      </c>
      <c r="E1932" s="355">
        <v>8</v>
      </c>
      <c r="F1932" s="355">
        <v>0</v>
      </c>
      <c r="G1932" s="355">
        <v>0</v>
      </c>
      <c r="H1932" s="355"/>
      <c r="I1932" s="354">
        <v>4</v>
      </c>
      <c r="J1932" s="352">
        <v>0</v>
      </c>
      <c r="K1932" s="348">
        <f t="shared" si="30"/>
        <v>5</v>
      </c>
    </row>
    <row r="1933" spans="1:11" x14ac:dyDescent="0.25">
      <c r="A1933" s="353">
        <v>26514</v>
      </c>
      <c r="B1933" s="354">
        <v>8.6</v>
      </c>
      <c r="C1933" s="355">
        <v>16</v>
      </c>
      <c r="D1933" s="355">
        <v>8</v>
      </c>
      <c r="E1933" s="355">
        <v>6</v>
      </c>
      <c r="F1933" s="355">
        <v>0</v>
      </c>
      <c r="G1933" s="355">
        <v>13</v>
      </c>
      <c r="H1933" s="355"/>
      <c r="I1933" s="354">
        <v>8.6</v>
      </c>
      <c r="J1933" s="352">
        <v>0</v>
      </c>
      <c r="K1933" s="348">
        <f t="shared" si="30"/>
        <v>3</v>
      </c>
    </row>
    <row r="1934" spans="1:11" x14ac:dyDescent="0.25">
      <c r="A1934" s="353">
        <v>26515</v>
      </c>
      <c r="B1934" s="354">
        <v>4.5999999999999996</v>
      </c>
      <c r="C1934" s="355">
        <v>0</v>
      </c>
      <c r="D1934" s="355">
        <v>3</v>
      </c>
      <c r="E1934" s="355">
        <v>8</v>
      </c>
      <c r="F1934" s="355">
        <v>6</v>
      </c>
      <c r="G1934" s="355">
        <v>6</v>
      </c>
      <c r="H1934" s="355"/>
      <c r="I1934" s="354">
        <v>4.5999999999999996</v>
      </c>
      <c r="J1934" s="352">
        <v>0</v>
      </c>
      <c r="K1934" s="348">
        <f t="shared" si="30"/>
        <v>5</v>
      </c>
    </row>
    <row r="1935" spans="1:11" x14ac:dyDescent="0.25">
      <c r="A1935" s="353">
        <v>26516</v>
      </c>
      <c r="B1935" s="354">
        <v>24.6</v>
      </c>
      <c r="C1935" s="355">
        <v>53</v>
      </c>
      <c r="D1935" s="355">
        <v>32</v>
      </c>
      <c r="E1935" s="355">
        <v>11</v>
      </c>
      <c r="F1935" s="355">
        <v>16</v>
      </c>
      <c r="G1935" s="355">
        <v>11</v>
      </c>
      <c r="H1935" s="355"/>
      <c r="I1935" s="354">
        <v>24.6</v>
      </c>
      <c r="J1935" s="352">
        <v>0</v>
      </c>
      <c r="K1935" s="348">
        <f t="shared" si="30"/>
        <v>0</v>
      </c>
    </row>
    <row r="1936" spans="1:11" x14ac:dyDescent="0.25">
      <c r="A1936" s="353">
        <v>26517</v>
      </c>
      <c r="B1936" s="354">
        <v>5</v>
      </c>
      <c r="C1936" s="355">
        <v>0</v>
      </c>
      <c r="D1936" s="355">
        <v>0</v>
      </c>
      <c r="E1936" s="355">
        <v>3</v>
      </c>
      <c r="F1936" s="355">
        <v>6</v>
      </c>
      <c r="G1936" s="355">
        <v>16</v>
      </c>
      <c r="H1936" s="355"/>
      <c r="I1936" s="354">
        <v>5</v>
      </c>
      <c r="J1936" s="352">
        <v>0</v>
      </c>
      <c r="K1936" s="348">
        <f t="shared" si="30"/>
        <v>4</v>
      </c>
    </row>
    <row r="1937" spans="1:11" x14ac:dyDescent="0.25">
      <c r="A1937" s="353">
        <v>26518</v>
      </c>
      <c r="B1937" s="354">
        <v>16</v>
      </c>
      <c r="C1937" s="355">
        <v>19</v>
      </c>
      <c r="D1937" s="355">
        <v>19</v>
      </c>
      <c r="E1937" s="355">
        <v>23</v>
      </c>
      <c r="F1937" s="355">
        <v>16</v>
      </c>
      <c r="G1937" s="355">
        <v>3</v>
      </c>
      <c r="H1937" s="355"/>
      <c r="I1937" s="354">
        <v>16</v>
      </c>
      <c r="J1937" s="352">
        <v>0</v>
      </c>
      <c r="K1937" s="348">
        <f t="shared" si="30"/>
        <v>1</v>
      </c>
    </row>
    <row r="1938" spans="1:11" x14ac:dyDescent="0.25">
      <c r="A1938" s="353">
        <v>26519</v>
      </c>
      <c r="B1938" s="354">
        <v>9</v>
      </c>
      <c r="C1938" s="355">
        <v>11</v>
      </c>
      <c r="D1938" s="355">
        <v>10</v>
      </c>
      <c r="E1938" s="355">
        <v>6</v>
      </c>
      <c r="F1938" s="355">
        <v>8</v>
      </c>
      <c r="G1938" s="355">
        <v>10</v>
      </c>
      <c r="H1938" s="355"/>
      <c r="I1938" s="354">
        <v>9</v>
      </c>
      <c r="J1938" s="352">
        <v>0</v>
      </c>
      <c r="K1938" s="348">
        <f t="shared" si="30"/>
        <v>2</v>
      </c>
    </row>
    <row r="1939" spans="1:11" x14ac:dyDescent="0.25">
      <c r="A1939" s="353">
        <v>26520</v>
      </c>
      <c r="B1939" s="354">
        <v>12.2</v>
      </c>
      <c r="C1939" s="355">
        <v>5</v>
      </c>
      <c r="D1939" s="355">
        <v>16</v>
      </c>
      <c r="E1939" s="355">
        <v>16</v>
      </c>
      <c r="F1939" s="355">
        <v>13</v>
      </c>
      <c r="G1939" s="355">
        <v>11</v>
      </c>
      <c r="H1939" s="355"/>
      <c r="I1939" s="354">
        <v>12.2</v>
      </c>
      <c r="J1939" s="352">
        <v>0</v>
      </c>
      <c r="K1939" s="348">
        <f t="shared" si="30"/>
        <v>1</v>
      </c>
    </row>
    <row r="1940" spans="1:11" x14ac:dyDescent="0.25">
      <c r="A1940" s="353">
        <v>26521</v>
      </c>
      <c r="B1940" s="354">
        <v>8.4</v>
      </c>
      <c r="C1940" s="355">
        <v>8</v>
      </c>
      <c r="D1940" s="355">
        <v>5</v>
      </c>
      <c r="E1940" s="355">
        <v>6</v>
      </c>
      <c r="F1940" s="355">
        <v>10</v>
      </c>
      <c r="G1940" s="355">
        <v>13</v>
      </c>
      <c r="H1940" s="355"/>
      <c r="I1940" s="354">
        <v>8.4</v>
      </c>
      <c r="J1940" s="352">
        <v>0</v>
      </c>
      <c r="K1940" s="348">
        <f t="shared" si="30"/>
        <v>3</v>
      </c>
    </row>
    <row r="1941" spans="1:11" x14ac:dyDescent="0.25">
      <c r="A1941" s="353">
        <v>26522</v>
      </c>
      <c r="B1941" s="354">
        <v>21.2</v>
      </c>
      <c r="C1941" s="355">
        <v>5</v>
      </c>
      <c r="D1941" s="355">
        <v>27</v>
      </c>
      <c r="E1941" s="355">
        <v>32</v>
      </c>
      <c r="F1941" s="355">
        <v>23</v>
      </c>
      <c r="G1941" s="355">
        <v>19</v>
      </c>
      <c r="H1941" s="355"/>
      <c r="I1941" s="354">
        <v>21.2</v>
      </c>
      <c r="J1941" s="352">
        <v>0</v>
      </c>
      <c r="K1941" s="348">
        <f t="shared" si="30"/>
        <v>1</v>
      </c>
    </row>
    <row r="1942" spans="1:11" x14ac:dyDescent="0.25">
      <c r="A1942" s="353">
        <v>26523</v>
      </c>
      <c r="B1942" s="354">
        <v>30.2</v>
      </c>
      <c r="C1942" s="355">
        <v>32</v>
      </c>
      <c r="D1942" s="355">
        <v>35</v>
      </c>
      <c r="E1942" s="355">
        <v>39</v>
      </c>
      <c r="F1942" s="355">
        <v>26</v>
      </c>
      <c r="G1942" s="355">
        <v>19</v>
      </c>
      <c r="H1942" s="355"/>
      <c r="I1942" s="354">
        <v>30.2</v>
      </c>
      <c r="J1942" s="352">
        <v>0</v>
      </c>
      <c r="K1942" s="348">
        <f t="shared" si="30"/>
        <v>0</v>
      </c>
    </row>
    <row r="1943" spans="1:11" x14ac:dyDescent="0.25">
      <c r="A1943" s="353">
        <v>26524</v>
      </c>
      <c r="B1943" s="354">
        <v>9</v>
      </c>
      <c r="C1943" s="355">
        <v>10</v>
      </c>
      <c r="D1943" s="355">
        <v>6</v>
      </c>
      <c r="E1943" s="355">
        <v>10</v>
      </c>
      <c r="F1943" s="355">
        <v>8</v>
      </c>
      <c r="G1943" s="355">
        <v>11</v>
      </c>
      <c r="H1943" s="355"/>
      <c r="I1943" s="354">
        <v>9</v>
      </c>
      <c r="J1943" s="352">
        <v>0</v>
      </c>
      <c r="K1943" s="348">
        <f t="shared" si="30"/>
        <v>2</v>
      </c>
    </row>
    <row r="1944" spans="1:11" x14ac:dyDescent="0.25">
      <c r="A1944" s="353">
        <v>26525</v>
      </c>
      <c r="B1944" s="354">
        <v>7.8</v>
      </c>
      <c r="C1944" s="355">
        <v>0</v>
      </c>
      <c r="D1944" s="355">
        <v>13</v>
      </c>
      <c r="E1944" s="355">
        <v>8</v>
      </c>
      <c r="F1944" s="355">
        <v>10</v>
      </c>
      <c r="G1944" s="355">
        <v>8</v>
      </c>
      <c r="H1944" s="355"/>
      <c r="I1944" s="354">
        <v>7.8</v>
      </c>
      <c r="J1944" s="352">
        <v>0</v>
      </c>
      <c r="K1944" s="348">
        <f t="shared" si="30"/>
        <v>3</v>
      </c>
    </row>
    <row r="1945" spans="1:11" x14ac:dyDescent="0.25">
      <c r="A1945" s="353">
        <v>26526</v>
      </c>
      <c r="B1945" s="354">
        <v>0</v>
      </c>
      <c r="C1945" s="355">
        <v>0</v>
      </c>
      <c r="D1945" s="355">
        <v>0</v>
      </c>
      <c r="E1945" s="355">
        <v>0</v>
      </c>
      <c r="F1945" s="355">
        <v>0</v>
      </c>
      <c r="G1945" s="355">
        <v>0</v>
      </c>
      <c r="H1945" s="355"/>
      <c r="I1945" s="354">
        <v>0</v>
      </c>
      <c r="J1945" s="352">
        <v>0</v>
      </c>
      <c r="K1945" s="348">
        <f t="shared" si="30"/>
        <v>5</v>
      </c>
    </row>
    <row r="1946" spans="1:11" x14ac:dyDescent="0.25">
      <c r="A1946" s="353">
        <v>26527</v>
      </c>
      <c r="B1946" s="354">
        <v>1.2</v>
      </c>
      <c r="C1946" s="355">
        <v>6</v>
      </c>
      <c r="D1946" s="355">
        <v>0</v>
      </c>
      <c r="E1946" s="355">
        <v>0</v>
      </c>
      <c r="F1946" s="355">
        <v>0</v>
      </c>
      <c r="G1946" s="355">
        <v>0</v>
      </c>
      <c r="H1946" s="355"/>
      <c r="I1946" s="354">
        <v>1.2</v>
      </c>
      <c r="J1946" s="352">
        <v>0</v>
      </c>
      <c r="K1946" s="348">
        <f t="shared" si="30"/>
        <v>5</v>
      </c>
    </row>
    <row r="1947" spans="1:11" x14ac:dyDescent="0.25">
      <c r="A1947" s="353">
        <v>26528</v>
      </c>
      <c r="B1947" s="354">
        <v>8.4</v>
      </c>
      <c r="C1947" s="355">
        <v>13</v>
      </c>
      <c r="D1947" s="355">
        <v>0</v>
      </c>
      <c r="E1947" s="355">
        <v>13</v>
      </c>
      <c r="F1947" s="355">
        <v>10</v>
      </c>
      <c r="G1947" s="355">
        <v>6</v>
      </c>
      <c r="H1947" s="355"/>
      <c r="I1947" s="354">
        <v>8.4</v>
      </c>
      <c r="J1947" s="352">
        <v>0</v>
      </c>
      <c r="K1947" s="348">
        <f t="shared" si="30"/>
        <v>2</v>
      </c>
    </row>
    <row r="1948" spans="1:11" x14ac:dyDescent="0.25">
      <c r="A1948" s="353">
        <v>26529</v>
      </c>
      <c r="B1948" s="354">
        <v>16</v>
      </c>
      <c r="C1948" s="355">
        <v>19</v>
      </c>
      <c r="D1948" s="355">
        <v>16</v>
      </c>
      <c r="E1948" s="355">
        <v>13</v>
      </c>
      <c r="F1948" s="355">
        <v>19</v>
      </c>
      <c r="G1948" s="355">
        <v>13</v>
      </c>
      <c r="H1948" s="355"/>
      <c r="I1948" s="354">
        <v>16</v>
      </c>
      <c r="J1948" s="352">
        <v>0</v>
      </c>
      <c r="K1948" s="348">
        <f t="shared" si="30"/>
        <v>0</v>
      </c>
    </row>
    <row r="1949" spans="1:11" x14ac:dyDescent="0.25">
      <c r="A1949" s="353">
        <v>26530</v>
      </c>
      <c r="B1949" s="354">
        <v>9</v>
      </c>
      <c r="C1949" s="355">
        <v>6</v>
      </c>
      <c r="D1949" s="355">
        <v>8</v>
      </c>
      <c r="E1949" s="355">
        <v>14</v>
      </c>
      <c r="F1949" s="355">
        <v>6</v>
      </c>
      <c r="G1949" s="355">
        <v>11</v>
      </c>
      <c r="H1949" s="355"/>
      <c r="I1949" s="354">
        <v>9</v>
      </c>
      <c r="J1949" s="352">
        <v>0</v>
      </c>
      <c r="K1949" s="348">
        <f t="shared" si="30"/>
        <v>3</v>
      </c>
    </row>
    <row r="1950" spans="1:11" x14ac:dyDescent="0.25">
      <c r="A1950" s="353">
        <v>26531</v>
      </c>
      <c r="B1950" s="354">
        <v>11.4</v>
      </c>
      <c r="C1950" s="355">
        <v>18</v>
      </c>
      <c r="D1950" s="355">
        <v>14</v>
      </c>
      <c r="E1950" s="355">
        <v>11</v>
      </c>
      <c r="F1950" s="355">
        <v>6</v>
      </c>
      <c r="G1950" s="355">
        <v>8</v>
      </c>
      <c r="H1950" s="355"/>
      <c r="I1950" s="354">
        <v>11.4</v>
      </c>
      <c r="J1950" s="352">
        <v>0</v>
      </c>
      <c r="K1950" s="348">
        <f t="shared" si="30"/>
        <v>2</v>
      </c>
    </row>
    <row r="1951" spans="1:11" x14ac:dyDescent="0.25">
      <c r="A1951" s="353">
        <v>26532</v>
      </c>
      <c r="B1951" s="354">
        <v>2.2000000000000002</v>
      </c>
      <c r="C1951" s="355">
        <v>0</v>
      </c>
      <c r="D1951" s="355">
        <v>8</v>
      </c>
      <c r="E1951" s="355">
        <v>3</v>
      </c>
      <c r="F1951" s="355">
        <v>0</v>
      </c>
      <c r="G1951" s="355">
        <v>0</v>
      </c>
      <c r="H1951" s="355"/>
      <c r="I1951" s="354">
        <v>2.2000000000000002</v>
      </c>
      <c r="J1951" s="352">
        <v>0</v>
      </c>
      <c r="K1951" s="348">
        <f t="shared" si="30"/>
        <v>5</v>
      </c>
    </row>
    <row r="1952" spans="1:11" x14ac:dyDescent="0.25">
      <c r="A1952" s="353">
        <v>26533</v>
      </c>
      <c r="B1952" s="354">
        <v>6</v>
      </c>
      <c r="C1952" s="355">
        <v>0</v>
      </c>
      <c r="D1952" s="355">
        <v>11</v>
      </c>
      <c r="E1952" s="355">
        <v>0</v>
      </c>
      <c r="F1952" s="355">
        <v>8</v>
      </c>
      <c r="G1952" s="355">
        <v>11</v>
      </c>
      <c r="H1952" s="355"/>
      <c r="I1952" s="354">
        <v>6</v>
      </c>
      <c r="J1952" s="352">
        <v>0</v>
      </c>
      <c r="K1952" s="348">
        <f t="shared" si="30"/>
        <v>3</v>
      </c>
    </row>
    <row r="1953" spans="1:11" x14ac:dyDescent="0.25">
      <c r="A1953" s="353">
        <v>26534</v>
      </c>
      <c r="B1953" s="354">
        <v>20.8</v>
      </c>
      <c r="C1953" s="355">
        <v>18</v>
      </c>
      <c r="D1953" s="355">
        <v>18</v>
      </c>
      <c r="E1953" s="355">
        <v>18</v>
      </c>
      <c r="F1953" s="355">
        <v>24</v>
      </c>
      <c r="G1953" s="355">
        <v>26</v>
      </c>
      <c r="H1953" s="355"/>
      <c r="I1953" s="354">
        <v>20.8</v>
      </c>
      <c r="J1953" s="352">
        <v>0</v>
      </c>
      <c r="K1953" s="348">
        <f t="shared" si="30"/>
        <v>0</v>
      </c>
    </row>
    <row r="1954" spans="1:11" x14ac:dyDescent="0.25">
      <c r="A1954" s="353">
        <v>26535</v>
      </c>
      <c r="B1954" s="354">
        <v>1.2</v>
      </c>
      <c r="C1954" s="355">
        <v>0</v>
      </c>
      <c r="D1954" s="355">
        <v>0</v>
      </c>
      <c r="E1954" s="355">
        <v>0</v>
      </c>
      <c r="F1954" s="355">
        <v>0</v>
      </c>
      <c r="G1954" s="355">
        <v>6</v>
      </c>
      <c r="H1954" s="355"/>
      <c r="I1954" s="354">
        <v>1.2</v>
      </c>
      <c r="J1954" s="352">
        <v>0</v>
      </c>
      <c r="K1954" s="348">
        <f t="shared" si="30"/>
        <v>5</v>
      </c>
    </row>
    <row r="1955" spans="1:11" x14ac:dyDescent="0.25">
      <c r="A1955" s="353">
        <v>26536</v>
      </c>
      <c r="B1955" s="354">
        <v>5.6</v>
      </c>
      <c r="C1955" s="355">
        <v>8</v>
      </c>
      <c r="D1955" s="355">
        <v>3</v>
      </c>
      <c r="E1955" s="355">
        <v>3</v>
      </c>
      <c r="F1955" s="355">
        <v>8</v>
      </c>
      <c r="G1955" s="355">
        <v>6</v>
      </c>
      <c r="H1955" s="355"/>
      <c r="I1955" s="354">
        <v>5.6</v>
      </c>
      <c r="J1955" s="352">
        <v>0</v>
      </c>
      <c r="K1955" s="348">
        <f t="shared" si="30"/>
        <v>5</v>
      </c>
    </row>
    <row r="1956" spans="1:11" x14ac:dyDescent="0.25">
      <c r="A1956" s="353">
        <v>26537</v>
      </c>
      <c r="B1956" s="354">
        <v>10.4</v>
      </c>
      <c r="C1956" s="355">
        <v>3</v>
      </c>
      <c r="D1956" s="355">
        <v>23</v>
      </c>
      <c r="E1956" s="355">
        <v>0</v>
      </c>
      <c r="F1956" s="355">
        <v>16</v>
      </c>
      <c r="G1956" s="355">
        <v>10</v>
      </c>
      <c r="H1956" s="355"/>
      <c r="I1956" s="354">
        <v>10.4</v>
      </c>
      <c r="J1956" s="352">
        <v>0</v>
      </c>
      <c r="K1956" s="348">
        <f t="shared" si="30"/>
        <v>2</v>
      </c>
    </row>
    <row r="1957" spans="1:11" x14ac:dyDescent="0.25">
      <c r="A1957" s="353">
        <v>26538</v>
      </c>
      <c r="B1957" s="354">
        <v>23.4</v>
      </c>
      <c r="C1957" s="355">
        <v>18</v>
      </c>
      <c r="D1957" s="355">
        <v>21</v>
      </c>
      <c r="E1957" s="355">
        <v>26</v>
      </c>
      <c r="F1957" s="355">
        <v>23</v>
      </c>
      <c r="G1957" s="355">
        <v>29</v>
      </c>
      <c r="H1957" s="355"/>
      <c r="I1957" s="354">
        <v>23.4</v>
      </c>
      <c r="J1957" s="352">
        <v>0</v>
      </c>
      <c r="K1957" s="348">
        <f t="shared" si="30"/>
        <v>0</v>
      </c>
    </row>
    <row r="1958" spans="1:11" x14ac:dyDescent="0.25">
      <c r="A1958" s="353">
        <v>26539</v>
      </c>
      <c r="B1958" s="354">
        <v>4.4000000000000004</v>
      </c>
      <c r="C1958" s="355">
        <v>6</v>
      </c>
      <c r="D1958" s="355">
        <v>16</v>
      </c>
      <c r="E1958" s="355">
        <v>0</v>
      </c>
      <c r="F1958" s="355">
        <v>0</v>
      </c>
      <c r="G1958" s="355">
        <v>0</v>
      </c>
      <c r="H1958" s="355"/>
      <c r="I1958" s="354">
        <v>4.4000000000000004</v>
      </c>
      <c r="J1958" s="352">
        <v>0</v>
      </c>
      <c r="K1958" s="348">
        <f t="shared" si="30"/>
        <v>4</v>
      </c>
    </row>
    <row r="1959" spans="1:11" x14ac:dyDescent="0.25">
      <c r="A1959" s="353">
        <v>26540</v>
      </c>
      <c r="B1959" s="354">
        <v>6.4</v>
      </c>
      <c r="C1959" s="355">
        <v>16</v>
      </c>
      <c r="D1959" s="355">
        <v>6</v>
      </c>
      <c r="E1959" s="355">
        <v>10</v>
      </c>
      <c r="F1959" s="355">
        <v>0</v>
      </c>
      <c r="G1959" s="355">
        <v>0</v>
      </c>
      <c r="H1959" s="355"/>
      <c r="I1959" s="354">
        <v>6.4</v>
      </c>
      <c r="J1959" s="352">
        <v>0</v>
      </c>
      <c r="K1959" s="348">
        <f t="shared" si="30"/>
        <v>3</v>
      </c>
    </row>
    <row r="1960" spans="1:11" x14ac:dyDescent="0.25">
      <c r="A1960" s="353">
        <v>26541</v>
      </c>
      <c r="B1960" s="354">
        <v>43.6</v>
      </c>
      <c r="C1960" s="355">
        <v>40</v>
      </c>
      <c r="D1960" s="355">
        <v>42</v>
      </c>
      <c r="E1960" s="355">
        <v>48</v>
      </c>
      <c r="F1960" s="355">
        <v>40</v>
      </c>
      <c r="G1960" s="355">
        <v>48</v>
      </c>
      <c r="H1960" s="355"/>
      <c r="I1960" s="354">
        <v>43.6</v>
      </c>
      <c r="J1960" s="352">
        <v>0</v>
      </c>
      <c r="K1960" s="348">
        <f t="shared" si="30"/>
        <v>0</v>
      </c>
    </row>
    <row r="1961" spans="1:11" x14ac:dyDescent="0.25">
      <c r="A1961" s="353">
        <v>26542</v>
      </c>
      <c r="B1961" s="354">
        <v>14.6</v>
      </c>
      <c r="C1961" s="355">
        <v>11</v>
      </c>
      <c r="D1961" s="355">
        <v>19</v>
      </c>
      <c r="E1961" s="355">
        <v>14</v>
      </c>
      <c r="F1961" s="355">
        <v>21</v>
      </c>
      <c r="G1961" s="355">
        <v>8</v>
      </c>
      <c r="H1961" s="355"/>
      <c r="I1961" s="354">
        <v>14.6</v>
      </c>
      <c r="J1961" s="352">
        <v>0</v>
      </c>
      <c r="K1961" s="348">
        <f t="shared" si="30"/>
        <v>1</v>
      </c>
    </row>
    <row r="1962" spans="1:11" x14ac:dyDescent="0.25">
      <c r="A1962" s="353">
        <v>26543</v>
      </c>
      <c r="B1962" s="354">
        <v>1</v>
      </c>
      <c r="C1962" s="355">
        <v>0</v>
      </c>
      <c r="D1962" s="355">
        <v>0</v>
      </c>
      <c r="E1962" s="355">
        <v>0</v>
      </c>
      <c r="F1962" s="355">
        <v>5</v>
      </c>
      <c r="G1962" s="355">
        <v>0</v>
      </c>
      <c r="H1962" s="355"/>
      <c r="I1962" s="354">
        <v>1</v>
      </c>
      <c r="J1962" s="352">
        <v>0</v>
      </c>
      <c r="K1962" s="348">
        <f t="shared" si="30"/>
        <v>5</v>
      </c>
    </row>
    <row r="1963" spans="1:11" x14ac:dyDescent="0.25">
      <c r="A1963" s="353">
        <v>26544</v>
      </c>
      <c r="B1963" s="354">
        <v>17.399999999999999</v>
      </c>
      <c r="C1963" s="355">
        <v>6</v>
      </c>
      <c r="D1963" s="355">
        <v>16</v>
      </c>
      <c r="E1963" s="355">
        <v>23</v>
      </c>
      <c r="F1963" s="355">
        <v>23</v>
      </c>
      <c r="G1963" s="355">
        <v>19</v>
      </c>
      <c r="H1963" s="355"/>
      <c r="I1963" s="354">
        <v>17.399999999999999</v>
      </c>
      <c r="J1963" s="352">
        <v>0</v>
      </c>
      <c r="K1963" s="348">
        <f t="shared" si="30"/>
        <v>1</v>
      </c>
    </row>
    <row r="1964" spans="1:11" x14ac:dyDescent="0.25">
      <c r="A1964" s="353">
        <v>26545</v>
      </c>
      <c r="B1964" s="354">
        <v>10.199999999999999</v>
      </c>
      <c r="C1964" s="355">
        <v>0</v>
      </c>
      <c r="D1964" s="355">
        <v>3</v>
      </c>
      <c r="E1964" s="355">
        <v>11</v>
      </c>
      <c r="F1964" s="355">
        <v>13</v>
      </c>
      <c r="G1964" s="355">
        <v>24</v>
      </c>
      <c r="H1964" s="355"/>
      <c r="I1964" s="354">
        <v>10.199999999999999</v>
      </c>
      <c r="J1964" s="352">
        <v>0</v>
      </c>
      <c r="K1964" s="348">
        <f t="shared" si="30"/>
        <v>2</v>
      </c>
    </row>
    <row r="1965" spans="1:11" x14ac:dyDescent="0.25">
      <c r="A1965" s="353">
        <v>26546</v>
      </c>
      <c r="B1965" s="354">
        <v>1.8</v>
      </c>
      <c r="C1965" s="355">
        <v>3</v>
      </c>
      <c r="D1965" s="355">
        <v>6</v>
      </c>
      <c r="E1965" s="355">
        <v>0</v>
      </c>
      <c r="F1965" s="355">
        <v>0</v>
      </c>
      <c r="G1965" s="355">
        <v>0</v>
      </c>
      <c r="H1965" s="355"/>
      <c r="I1965" s="354">
        <v>1.8</v>
      </c>
      <c r="J1965" s="352">
        <v>0</v>
      </c>
      <c r="K1965" s="348">
        <f t="shared" si="30"/>
        <v>5</v>
      </c>
    </row>
    <row r="1966" spans="1:11" x14ac:dyDescent="0.25">
      <c r="A1966" s="353">
        <v>26547</v>
      </c>
      <c r="B1966" s="354">
        <v>4.2</v>
      </c>
      <c r="C1966" s="355">
        <v>5</v>
      </c>
      <c r="D1966" s="355">
        <v>6</v>
      </c>
      <c r="E1966" s="355">
        <v>5</v>
      </c>
      <c r="F1966" s="355">
        <v>5</v>
      </c>
      <c r="G1966" s="355">
        <v>0</v>
      </c>
      <c r="H1966" s="355"/>
      <c r="I1966" s="354">
        <v>4.2</v>
      </c>
      <c r="J1966" s="352">
        <v>0</v>
      </c>
      <c r="K1966" s="348">
        <f t="shared" si="30"/>
        <v>5</v>
      </c>
    </row>
    <row r="1967" spans="1:11" x14ac:dyDescent="0.25">
      <c r="A1967" s="353">
        <v>26548</v>
      </c>
      <c r="B1967" s="354">
        <v>26.4</v>
      </c>
      <c r="C1967" s="355">
        <v>29</v>
      </c>
      <c r="D1967" s="355">
        <v>27</v>
      </c>
      <c r="E1967" s="355">
        <v>26</v>
      </c>
      <c r="F1967" s="355">
        <v>27</v>
      </c>
      <c r="G1967" s="355">
        <v>23</v>
      </c>
      <c r="H1967" s="355"/>
      <c r="I1967" s="354">
        <v>26.4</v>
      </c>
      <c r="J1967" s="352">
        <v>0</v>
      </c>
      <c r="K1967" s="348">
        <f t="shared" si="30"/>
        <v>0</v>
      </c>
    </row>
    <row r="1968" spans="1:11" x14ac:dyDescent="0.25">
      <c r="A1968" s="353">
        <v>26549</v>
      </c>
      <c r="B1968" s="354">
        <v>13.4</v>
      </c>
      <c r="C1968" s="355">
        <v>6</v>
      </c>
      <c r="D1968" s="355">
        <v>19</v>
      </c>
      <c r="E1968" s="355">
        <v>13</v>
      </c>
      <c r="F1968" s="355">
        <v>13</v>
      </c>
      <c r="G1968" s="355">
        <v>16</v>
      </c>
      <c r="H1968" s="355"/>
      <c r="I1968" s="354">
        <v>13.4</v>
      </c>
      <c r="J1968" s="352">
        <v>0</v>
      </c>
      <c r="K1968" s="348">
        <f t="shared" si="30"/>
        <v>1</v>
      </c>
    </row>
    <row r="1969" spans="1:11" x14ac:dyDescent="0.25">
      <c r="A1969" s="353">
        <v>26550</v>
      </c>
      <c r="B1969" s="354">
        <v>2.2000000000000002</v>
      </c>
      <c r="C1969" s="355">
        <v>0</v>
      </c>
      <c r="D1969" s="355">
        <v>0</v>
      </c>
      <c r="E1969" s="355">
        <v>3</v>
      </c>
      <c r="F1969" s="355">
        <v>0</v>
      </c>
      <c r="G1969" s="355">
        <v>8</v>
      </c>
      <c r="H1969" s="355"/>
      <c r="I1969" s="354">
        <v>2.2000000000000002</v>
      </c>
      <c r="J1969" s="352">
        <v>0</v>
      </c>
      <c r="K1969" s="348">
        <f t="shared" si="30"/>
        <v>5</v>
      </c>
    </row>
    <row r="1970" spans="1:11" x14ac:dyDescent="0.25">
      <c r="A1970" s="353">
        <v>26551</v>
      </c>
      <c r="B1970" s="354">
        <v>7.2</v>
      </c>
      <c r="C1970" s="355">
        <v>0</v>
      </c>
      <c r="D1970" s="355">
        <v>0</v>
      </c>
      <c r="E1970" s="355">
        <v>11</v>
      </c>
      <c r="F1970" s="355">
        <v>11</v>
      </c>
      <c r="G1970" s="355">
        <v>14</v>
      </c>
      <c r="H1970" s="355"/>
      <c r="I1970" s="354">
        <v>7.2</v>
      </c>
      <c r="J1970" s="352">
        <v>0</v>
      </c>
      <c r="K1970" s="348">
        <f t="shared" si="30"/>
        <v>2</v>
      </c>
    </row>
    <row r="1971" spans="1:11" x14ac:dyDescent="0.25">
      <c r="A1971" s="353">
        <v>26552</v>
      </c>
      <c r="B1971" s="354">
        <v>25.2</v>
      </c>
      <c r="C1971" s="355">
        <v>29</v>
      </c>
      <c r="D1971" s="355">
        <v>32</v>
      </c>
      <c r="E1971" s="355">
        <v>26</v>
      </c>
      <c r="F1971" s="355">
        <v>23</v>
      </c>
      <c r="G1971" s="355">
        <v>16</v>
      </c>
      <c r="H1971" s="355"/>
      <c r="I1971" s="354">
        <v>25.2</v>
      </c>
      <c r="J1971" s="352">
        <v>0</v>
      </c>
      <c r="K1971" s="348">
        <f t="shared" si="30"/>
        <v>0</v>
      </c>
    </row>
    <row r="1972" spans="1:11" x14ac:dyDescent="0.25">
      <c r="A1972" s="353">
        <v>26553</v>
      </c>
      <c r="B1972" s="354">
        <v>9.8000000000000007</v>
      </c>
      <c r="C1972" s="355">
        <v>10</v>
      </c>
      <c r="D1972" s="355">
        <v>0</v>
      </c>
      <c r="E1972" s="355">
        <v>16</v>
      </c>
      <c r="F1972" s="355">
        <v>13</v>
      </c>
      <c r="G1972" s="355">
        <v>10</v>
      </c>
      <c r="H1972" s="355"/>
      <c r="I1972" s="354">
        <v>9.8000000000000007</v>
      </c>
      <c r="J1972" s="352">
        <v>0</v>
      </c>
      <c r="K1972" s="348">
        <f t="shared" si="30"/>
        <v>1</v>
      </c>
    </row>
    <row r="1973" spans="1:11" x14ac:dyDescent="0.25">
      <c r="A1973" s="353">
        <v>26554</v>
      </c>
      <c r="B1973" s="354">
        <v>4.2</v>
      </c>
      <c r="C1973" s="355">
        <v>13</v>
      </c>
      <c r="D1973" s="355">
        <v>0</v>
      </c>
      <c r="E1973" s="355">
        <v>0</v>
      </c>
      <c r="F1973" s="355">
        <v>8</v>
      </c>
      <c r="G1973" s="355">
        <v>0</v>
      </c>
      <c r="H1973" s="355"/>
      <c r="I1973" s="354">
        <v>4.2</v>
      </c>
      <c r="J1973" s="352">
        <v>0</v>
      </c>
      <c r="K1973" s="348">
        <f t="shared" si="30"/>
        <v>4</v>
      </c>
    </row>
    <row r="1974" spans="1:11" x14ac:dyDescent="0.25">
      <c r="A1974" s="353">
        <v>26555</v>
      </c>
      <c r="B1974" s="354">
        <v>3.2</v>
      </c>
      <c r="C1974" s="355">
        <v>6</v>
      </c>
      <c r="D1974" s="355">
        <v>0</v>
      </c>
      <c r="E1974" s="355">
        <v>0</v>
      </c>
      <c r="F1974" s="355">
        <v>0</v>
      </c>
      <c r="G1974" s="355">
        <v>10</v>
      </c>
      <c r="H1974" s="355"/>
      <c r="I1974" s="354">
        <v>3.2</v>
      </c>
      <c r="J1974" s="352">
        <v>0</v>
      </c>
      <c r="K1974" s="348">
        <f t="shared" si="30"/>
        <v>4</v>
      </c>
    </row>
    <row r="1975" spans="1:11" x14ac:dyDescent="0.25">
      <c r="A1975" s="353">
        <v>26556</v>
      </c>
      <c r="B1975" s="354">
        <v>35.799999999999997</v>
      </c>
      <c r="C1975" s="355">
        <v>39</v>
      </c>
      <c r="D1975" s="355">
        <v>39</v>
      </c>
      <c r="E1975" s="355">
        <v>34</v>
      </c>
      <c r="F1975" s="355">
        <v>35</v>
      </c>
      <c r="G1975" s="355">
        <v>32</v>
      </c>
      <c r="H1975" s="355"/>
      <c r="I1975" s="354">
        <v>35.799999999999997</v>
      </c>
      <c r="J1975" s="352">
        <v>0</v>
      </c>
      <c r="K1975" s="348">
        <f t="shared" si="30"/>
        <v>0</v>
      </c>
    </row>
    <row r="1976" spans="1:11" x14ac:dyDescent="0.25">
      <c r="A1976" s="353">
        <v>26557</v>
      </c>
      <c r="B1976" s="354">
        <v>13.4</v>
      </c>
      <c r="C1976" s="355">
        <v>11</v>
      </c>
      <c r="D1976" s="355">
        <v>16</v>
      </c>
      <c r="E1976" s="355">
        <v>13</v>
      </c>
      <c r="F1976" s="355">
        <v>16</v>
      </c>
      <c r="G1976" s="355">
        <v>11</v>
      </c>
      <c r="H1976" s="355"/>
      <c r="I1976" s="354">
        <v>13.4</v>
      </c>
      <c r="J1976" s="352">
        <v>0</v>
      </c>
      <c r="K1976" s="348">
        <f t="shared" si="30"/>
        <v>0</v>
      </c>
    </row>
    <row r="1977" spans="1:11" x14ac:dyDescent="0.25">
      <c r="A1977" s="353">
        <v>26558</v>
      </c>
      <c r="B1977" s="354">
        <v>7.8</v>
      </c>
      <c r="C1977" s="355">
        <v>0</v>
      </c>
      <c r="D1977" s="355">
        <v>0</v>
      </c>
      <c r="E1977" s="355">
        <v>8</v>
      </c>
      <c r="F1977" s="355">
        <v>13</v>
      </c>
      <c r="G1977" s="355">
        <v>18</v>
      </c>
      <c r="H1977" s="355"/>
      <c r="I1977" s="354">
        <v>7.8</v>
      </c>
      <c r="J1977" s="352">
        <v>0</v>
      </c>
      <c r="K1977" s="348">
        <f t="shared" si="30"/>
        <v>3</v>
      </c>
    </row>
    <row r="1978" spans="1:11" x14ac:dyDescent="0.25">
      <c r="A1978" s="353">
        <v>26559</v>
      </c>
      <c r="B1978" s="354">
        <v>9.4</v>
      </c>
      <c r="C1978" s="355">
        <v>23</v>
      </c>
      <c r="D1978" s="355">
        <v>8</v>
      </c>
      <c r="E1978" s="355">
        <v>11</v>
      </c>
      <c r="F1978" s="355">
        <v>5</v>
      </c>
      <c r="G1978" s="355">
        <v>0</v>
      </c>
      <c r="H1978" s="355"/>
      <c r="I1978" s="354">
        <v>9.4</v>
      </c>
      <c r="J1978" s="352">
        <v>0</v>
      </c>
      <c r="K1978" s="348">
        <f t="shared" si="30"/>
        <v>3</v>
      </c>
    </row>
    <row r="1979" spans="1:11" x14ac:dyDescent="0.25">
      <c r="A1979" s="353">
        <v>26560</v>
      </c>
      <c r="B1979" s="354">
        <v>4.8</v>
      </c>
      <c r="C1979" s="355">
        <v>0</v>
      </c>
      <c r="D1979" s="355">
        <v>6</v>
      </c>
      <c r="E1979" s="355">
        <v>5</v>
      </c>
      <c r="F1979" s="355">
        <v>3</v>
      </c>
      <c r="G1979" s="355">
        <v>10</v>
      </c>
      <c r="H1979" s="355"/>
      <c r="I1979" s="354">
        <v>4.8</v>
      </c>
      <c r="J1979" s="352">
        <v>0</v>
      </c>
      <c r="K1979" s="348">
        <f t="shared" si="30"/>
        <v>4</v>
      </c>
    </row>
    <row r="1980" spans="1:11" x14ac:dyDescent="0.25">
      <c r="A1980" s="353">
        <v>26561</v>
      </c>
      <c r="B1980" s="354">
        <v>12.8</v>
      </c>
      <c r="C1980" s="355">
        <v>13</v>
      </c>
      <c r="D1980" s="355">
        <v>16</v>
      </c>
      <c r="E1980" s="355">
        <v>11</v>
      </c>
      <c r="F1980" s="355">
        <v>13</v>
      </c>
      <c r="G1980" s="355">
        <v>11</v>
      </c>
      <c r="H1980" s="355"/>
      <c r="I1980" s="354">
        <v>12.8</v>
      </c>
      <c r="J1980" s="352">
        <v>0</v>
      </c>
      <c r="K1980" s="348">
        <f t="shared" si="30"/>
        <v>0</v>
      </c>
    </row>
    <row r="1981" spans="1:11" x14ac:dyDescent="0.25">
      <c r="A1981" s="353">
        <v>26562</v>
      </c>
      <c r="B1981" s="354">
        <v>46.8</v>
      </c>
      <c r="C1981" s="355">
        <v>37</v>
      </c>
      <c r="D1981" s="355">
        <v>42</v>
      </c>
      <c r="E1981" s="355">
        <v>48</v>
      </c>
      <c r="F1981" s="355">
        <v>47</v>
      </c>
      <c r="G1981" s="355">
        <v>60</v>
      </c>
      <c r="H1981" s="355"/>
      <c r="I1981" s="354">
        <v>46.8</v>
      </c>
      <c r="J1981" s="352">
        <v>0</v>
      </c>
      <c r="K1981" s="348">
        <f t="shared" si="30"/>
        <v>0</v>
      </c>
    </row>
    <row r="1982" spans="1:11" x14ac:dyDescent="0.25">
      <c r="A1982" s="353">
        <v>26563</v>
      </c>
      <c r="B1982" s="354">
        <v>27.8</v>
      </c>
      <c r="C1982" s="355">
        <v>19</v>
      </c>
      <c r="D1982" s="355">
        <v>31</v>
      </c>
      <c r="E1982" s="355">
        <v>24</v>
      </c>
      <c r="F1982" s="355">
        <v>26</v>
      </c>
      <c r="G1982" s="355">
        <v>39</v>
      </c>
      <c r="H1982" s="355"/>
      <c r="I1982" s="354">
        <v>27.8</v>
      </c>
      <c r="J1982" s="352">
        <v>0</v>
      </c>
      <c r="K1982" s="348">
        <f t="shared" si="30"/>
        <v>0</v>
      </c>
    </row>
    <row r="1983" spans="1:11" x14ac:dyDescent="0.25">
      <c r="A1983" s="353">
        <v>26564</v>
      </c>
      <c r="B1983" s="354">
        <v>6</v>
      </c>
      <c r="C1983" s="355">
        <v>6</v>
      </c>
      <c r="D1983" s="355">
        <v>3</v>
      </c>
      <c r="E1983" s="355">
        <v>6</v>
      </c>
      <c r="F1983" s="355">
        <v>10</v>
      </c>
      <c r="G1983" s="355">
        <v>5</v>
      </c>
      <c r="H1983" s="355"/>
      <c r="I1983" s="354">
        <v>6</v>
      </c>
      <c r="J1983" s="352">
        <v>0</v>
      </c>
      <c r="K1983" s="348">
        <f t="shared" si="30"/>
        <v>4</v>
      </c>
    </row>
    <row r="1984" spans="1:11" x14ac:dyDescent="0.25">
      <c r="A1984" s="353">
        <v>26565</v>
      </c>
      <c r="B1984" s="354">
        <v>17.399999999999999</v>
      </c>
      <c r="C1984" s="355">
        <v>16</v>
      </c>
      <c r="D1984" s="355">
        <v>16</v>
      </c>
      <c r="E1984" s="355">
        <v>16</v>
      </c>
      <c r="F1984" s="355">
        <v>16</v>
      </c>
      <c r="G1984" s="355">
        <v>23</v>
      </c>
      <c r="H1984" s="355"/>
      <c r="I1984" s="354">
        <v>17.399999999999999</v>
      </c>
      <c r="J1984" s="352">
        <v>0</v>
      </c>
      <c r="K1984" s="348">
        <f t="shared" si="30"/>
        <v>0</v>
      </c>
    </row>
    <row r="1985" spans="1:11" x14ac:dyDescent="0.25">
      <c r="A1985" s="353">
        <v>26566</v>
      </c>
      <c r="B1985" s="354">
        <v>14.2</v>
      </c>
      <c r="C1985" s="355">
        <v>16</v>
      </c>
      <c r="D1985" s="355">
        <v>16</v>
      </c>
      <c r="E1985" s="355">
        <v>16</v>
      </c>
      <c r="F1985" s="355">
        <v>10</v>
      </c>
      <c r="G1985" s="355">
        <v>13</v>
      </c>
      <c r="H1985" s="355"/>
      <c r="I1985" s="354">
        <v>14.2</v>
      </c>
      <c r="J1985" s="352">
        <v>0</v>
      </c>
      <c r="K1985" s="348">
        <f t="shared" si="30"/>
        <v>0</v>
      </c>
    </row>
    <row r="1986" spans="1:11" x14ac:dyDescent="0.25">
      <c r="A1986" s="353">
        <v>26567</v>
      </c>
      <c r="B1986" s="354">
        <v>15.4</v>
      </c>
      <c r="C1986" s="355">
        <v>10</v>
      </c>
      <c r="D1986" s="355">
        <v>16</v>
      </c>
      <c r="E1986" s="355">
        <v>16</v>
      </c>
      <c r="F1986" s="355">
        <v>19</v>
      </c>
      <c r="G1986" s="355">
        <v>16</v>
      </c>
      <c r="H1986" s="355"/>
      <c r="I1986" s="354">
        <v>15.4</v>
      </c>
      <c r="J1986" s="352">
        <v>0</v>
      </c>
      <c r="K1986" s="348">
        <f t="shared" si="30"/>
        <v>0</v>
      </c>
    </row>
    <row r="1987" spans="1:11" x14ac:dyDescent="0.25">
      <c r="A1987" s="353">
        <v>26568</v>
      </c>
      <c r="B1987" s="354">
        <v>13.2</v>
      </c>
      <c r="C1987" s="355">
        <v>10</v>
      </c>
      <c r="D1987" s="355">
        <v>11</v>
      </c>
      <c r="E1987" s="355">
        <v>13</v>
      </c>
      <c r="F1987" s="355">
        <v>16</v>
      </c>
      <c r="G1987" s="355">
        <v>16</v>
      </c>
      <c r="H1987" s="355"/>
      <c r="I1987" s="354">
        <v>13.2</v>
      </c>
      <c r="J1987" s="352">
        <v>0</v>
      </c>
      <c r="K1987" s="348">
        <f t="shared" ref="K1987:K2050" si="31">COUNTIF(C1987:G1987,"&lt;="&amp;IRR_MAXWIND)</f>
        <v>0</v>
      </c>
    </row>
    <row r="1988" spans="1:11" x14ac:dyDescent="0.25">
      <c r="A1988" s="353">
        <v>26569</v>
      </c>
      <c r="B1988" s="354">
        <v>11</v>
      </c>
      <c r="C1988" s="355">
        <v>13</v>
      </c>
      <c r="D1988" s="355">
        <v>16</v>
      </c>
      <c r="E1988" s="355">
        <v>10</v>
      </c>
      <c r="F1988" s="355">
        <v>10</v>
      </c>
      <c r="G1988" s="355">
        <v>6</v>
      </c>
      <c r="H1988" s="355"/>
      <c r="I1988" s="354">
        <v>11</v>
      </c>
      <c r="J1988" s="352">
        <v>0</v>
      </c>
      <c r="K1988" s="348">
        <f t="shared" si="31"/>
        <v>1</v>
      </c>
    </row>
    <row r="1989" spans="1:11" x14ac:dyDescent="0.25">
      <c r="A1989" s="353">
        <v>26570</v>
      </c>
      <c r="B1989" s="354">
        <v>7.6</v>
      </c>
      <c r="C1989" s="355">
        <v>10</v>
      </c>
      <c r="D1989" s="355">
        <v>8</v>
      </c>
      <c r="E1989" s="355">
        <v>6</v>
      </c>
      <c r="F1989" s="355">
        <v>6</v>
      </c>
      <c r="G1989" s="355">
        <v>8</v>
      </c>
      <c r="H1989" s="355"/>
      <c r="I1989" s="354">
        <v>7.6</v>
      </c>
      <c r="J1989" s="352">
        <v>0</v>
      </c>
      <c r="K1989" s="348">
        <f t="shared" si="31"/>
        <v>4</v>
      </c>
    </row>
    <row r="1990" spans="1:11" x14ac:dyDescent="0.25">
      <c r="A1990" s="353">
        <v>26571</v>
      </c>
      <c r="B1990" s="354">
        <v>20</v>
      </c>
      <c r="C1990" s="355">
        <v>13</v>
      </c>
      <c r="D1990" s="355">
        <v>16</v>
      </c>
      <c r="E1990" s="355">
        <v>16</v>
      </c>
      <c r="F1990" s="355">
        <v>16</v>
      </c>
      <c r="G1990" s="355">
        <v>39</v>
      </c>
      <c r="H1990" s="355"/>
      <c r="I1990" s="354">
        <v>20</v>
      </c>
      <c r="J1990" s="352">
        <v>0</v>
      </c>
      <c r="K1990" s="348">
        <f t="shared" si="31"/>
        <v>0</v>
      </c>
    </row>
    <row r="1991" spans="1:11" x14ac:dyDescent="0.25">
      <c r="A1991" s="353">
        <v>26572</v>
      </c>
      <c r="B1991" s="354">
        <v>32.799999999999997</v>
      </c>
      <c r="C1991" s="355">
        <v>42</v>
      </c>
      <c r="D1991" s="355">
        <v>45</v>
      </c>
      <c r="E1991" s="355">
        <v>45</v>
      </c>
      <c r="F1991" s="355">
        <v>19</v>
      </c>
      <c r="G1991" s="355">
        <v>13</v>
      </c>
      <c r="H1991" s="355"/>
      <c r="I1991" s="354">
        <v>32.799999999999997</v>
      </c>
      <c r="J1991" s="352">
        <v>0</v>
      </c>
      <c r="K1991" s="348">
        <f t="shared" si="31"/>
        <v>0</v>
      </c>
    </row>
    <row r="1992" spans="1:11" x14ac:dyDescent="0.25">
      <c r="A1992" s="353">
        <v>26785</v>
      </c>
      <c r="B1992" s="354">
        <v>12.6</v>
      </c>
      <c r="C1992" s="355">
        <v>13</v>
      </c>
      <c r="D1992" s="355">
        <v>13</v>
      </c>
      <c r="E1992" s="355">
        <v>8</v>
      </c>
      <c r="F1992" s="355">
        <v>13</v>
      </c>
      <c r="G1992" s="355">
        <v>16</v>
      </c>
      <c r="H1992" s="355"/>
      <c r="I1992" s="354">
        <v>12.6</v>
      </c>
      <c r="J1992" s="352">
        <v>0</v>
      </c>
      <c r="K1992" s="348">
        <f t="shared" si="31"/>
        <v>1</v>
      </c>
    </row>
    <row r="1993" spans="1:11" x14ac:dyDescent="0.25">
      <c r="A1993" s="353">
        <v>26786</v>
      </c>
      <c r="B1993" s="354">
        <v>6.8</v>
      </c>
      <c r="C1993" s="355">
        <v>11</v>
      </c>
      <c r="D1993" s="355">
        <v>13</v>
      </c>
      <c r="E1993" s="355">
        <v>10</v>
      </c>
      <c r="F1993" s="355">
        <v>0</v>
      </c>
      <c r="G1993" s="355">
        <v>0</v>
      </c>
      <c r="H1993" s="355"/>
      <c r="I1993" s="354">
        <v>6.8</v>
      </c>
      <c r="J1993" s="352">
        <v>0</v>
      </c>
      <c r="K1993" s="348">
        <f t="shared" si="31"/>
        <v>2</v>
      </c>
    </row>
    <row r="1994" spans="1:11" x14ac:dyDescent="0.25">
      <c r="A1994" s="353">
        <v>26787</v>
      </c>
      <c r="B1994" s="354">
        <v>6.2</v>
      </c>
      <c r="C1994" s="355">
        <v>11</v>
      </c>
      <c r="D1994" s="355">
        <v>10</v>
      </c>
      <c r="E1994" s="355">
        <v>0</v>
      </c>
      <c r="F1994" s="355">
        <v>0</v>
      </c>
      <c r="G1994" s="355">
        <v>10</v>
      </c>
      <c r="H1994" s="355"/>
      <c r="I1994" s="354">
        <v>6.2</v>
      </c>
      <c r="J1994" s="352">
        <v>0</v>
      </c>
      <c r="K1994" s="348">
        <f t="shared" si="31"/>
        <v>2</v>
      </c>
    </row>
    <row r="1995" spans="1:11" x14ac:dyDescent="0.25">
      <c r="A1995" s="353">
        <v>26788</v>
      </c>
      <c r="B1995" s="354">
        <v>11.8</v>
      </c>
      <c r="C1995" s="355">
        <v>8</v>
      </c>
      <c r="D1995" s="355">
        <v>11</v>
      </c>
      <c r="E1995" s="355">
        <v>13</v>
      </c>
      <c r="F1995" s="355">
        <v>14</v>
      </c>
      <c r="G1995" s="355">
        <v>13</v>
      </c>
      <c r="H1995" s="355"/>
      <c r="I1995" s="354">
        <v>11.8</v>
      </c>
      <c r="J1995" s="352">
        <v>0</v>
      </c>
      <c r="K1995" s="348">
        <f t="shared" si="31"/>
        <v>1</v>
      </c>
    </row>
    <row r="1996" spans="1:11" x14ac:dyDescent="0.25">
      <c r="A1996" s="353">
        <v>26789</v>
      </c>
      <c r="B1996" s="354">
        <v>4.4000000000000004</v>
      </c>
      <c r="C1996" s="355">
        <v>6</v>
      </c>
      <c r="D1996" s="355">
        <v>6</v>
      </c>
      <c r="E1996" s="355">
        <v>10</v>
      </c>
      <c r="F1996" s="355">
        <v>0</v>
      </c>
      <c r="G1996" s="355">
        <v>0</v>
      </c>
      <c r="H1996" s="355"/>
      <c r="I1996" s="354">
        <v>4.4000000000000004</v>
      </c>
      <c r="J1996" s="352">
        <v>0</v>
      </c>
      <c r="K1996" s="348">
        <f t="shared" si="31"/>
        <v>4</v>
      </c>
    </row>
    <row r="1997" spans="1:11" x14ac:dyDescent="0.25">
      <c r="A1997" s="353">
        <v>26790</v>
      </c>
      <c r="B1997" s="354">
        <v>14.2</v>
      </c>
      <c r="C1997" s="355">
        <v>13</v>
      </c>
      <c r="D1997" s="355">
        <v>10</v>
      </c>
      <c r="E1997" s="355">
        <v>16</v>
      </c>
      <c r="F1997" s="355">
        <v>16</v>
      </c>
      <c r="G1997" s="355">
        <v>16</v>
      </c>
      <c r="H1997" s="355"/>
      <c r="I1997" s="354">
        <v>14.2</v>
      </c>
      <c r="J1997" s="352">
        <v>0</v>
      </c>
      <c r="K1997" s="348">
        <f t="shared" si="31"/>
        <v>0</v>
      </c>
    </row>
    <row r="1998" spans="1:11" x14ac:dyDescent="0.25">
      <c r="A1998" s="353">
        <v>26791</v>
      </c>
      <c r="B1998" s="354">
        <v>16.2</v>
      </c>
      <c r="C1998" s="355">
        <v>23</v>
      </c>
      <c r="D1998" s="355">
        <v>16</v>
      </c>
      <c r="E1998" s="355">
        <v>16</v>
      </c>
      <c r="F1998" s="355">
        <v>16</v>
      </c>
      <c r="G1998" s="355">
        <v>10</v>
      </c>
      <c r="H1998" s="355"/>
      <c r="I1998" s="354">
        <v>16.2</v>
      </c>
      <c r="J1998" s="352">
        <v>0</v>
      </c>
      <c r="K1998" s="348">
        <f t="shared" si="31"/>
        <v>0</v>
      </c>
    </row>
    <row r="1999" spans="1:11" x14ac:dyDescent="0.25">
      <c r="A1999" s="353">
        <v>26792</v>
      </c>
      <c r="B1999" s="354">
        <v>9.1999999999999993</v>
      </c>
      <c r="C1999" s="355">
        <v>0</v>
      </c>
      <c r="D1999" s="355">
        <v>14</v>
      </c>
      <c r="E1999" s="355">
        <v>19</v>
      </c>
      <c r="F1999" s="355">
        <v>0</v>
      </c>
      <c r="G1999" s="355">
        <v>13</v>
      </c>
      <c r="H1999" s="355"/>
      <c r="I1999" s="354">
        <v>9.1999999999999993</v>
      </c>
      <c r="J1999" s="352">
        <v>0</v>
      </c>
      <c r="K1999" s="348">
        <f t="shared" si="31"/>
        <v>2</v>
      </c>
    </row>
    <row r="2000" spans="1:11" x14ac:dyDescent="0.25">
      <c r="A2000" s="353">
        <v>26793</v>
      </c>
      <c r="B2000" s="354">
        <v>29</v>
      </c>
      <c r="C2000" s="355">
        <v>26</v>
      </c>
      <c r="D2000" s="355">
        <v>29</v>
      </c>
      <c r="E2000" s="355">
        <v>29</v>
      </c>
      <c r="F2000" s="355">
        <v>29</v>
      </c>
      <c r="G2000" s="355">
        <v>32</v>
      </c>
      <c r="H2000" s="355"/>
      <c r="I2000" s="354">
        <v>29</v>
      </c>
      <c r="J2000" s="352">
        <v>0</v>
      </c>
      <c r="K2000" s="348">
        <f t="shared" si="31"/>
        <v>0</v>
      </c>
    </row>
    <row r="2001" spans="1:11" x14ac:dyDescent="0.25">
      <c r="A2001" s="353">
        <v>26794</v>
      </c>
      <c r="B2001" s="354">
        <v>23.8</v>
      </c>
      <c r="C2001" s="355">
        <v>23</v>
      </c>
      <c r="D2001" s="355">
        <v>32</v>
      </c>
      <c r="E2001" s="355">
        <v>29</v>
      </c>
      <c r="F2001" s="355">
        <v>16</v>
      </c>
      <c r="G2001" s="355">
        <v>19</v>
      </c>
      <c r="H2001" s="355"/>
      <c r="I2001" s="354">
        <v>23.8</v>
      </c>
      <c r="J2001" s="352">
        <v>0</v>
      </c>
      <c r="K2001" s="348">
        <f t="shared" si="31"/>
        <v>0</v>
      </c>
    </row>
    <row r="2002" spans="1:11" x14ac:dyDescent="0.25">
      <c r="A2002" s="353">
        <v>26795</v>
      </c>
      <c r="B2002" s="354">
        <v>13.4</v>
      </c>
      <c r="C2002" s="355">
        <v>0</v>
      </c>
      <c r="D2002" s="355">
        <v>19</v>
      </c>
      <c r="E2002" s="355">
        <v>23</v>
      </c>
      <c r="F2002" s="355">
        <v>19</v>
      </c>
      <c r="G2002" s="355">
        <v>6</v>
      </c>
      <c r="H2002" s="355"/>
      <c r="I2002" s="354">
        <v>13.4</v>
      </c>
      <c r="J2002" s="352">
        <v>0</v>
      </c>
      <c r="K2002" s="348">
        <f t="shared" si="31"/>
        <v>2</v>
      </c>
    </row>
    <row r="2003" spans="1:11" x14ac:dyDescent="0.25">
      <c r="A2003" s="353">
        <v>26796</v>
      </c>
      <c r="B2003" s="354">
        <v>2.8</v>
      </c>
      <c r="C2003" s="355">
        <v>11</v>
      </c>
      <c r="D2003" s="355">
        <v>0</v>
      </c>
      <c r="E2003" s="355">
        <v>3</v>
      </c>
      <c r="F2003" s="355">
        <v>0</v>
      </c>
      <c r="G2003" s="355">
        <v>0</v>
      </c>
      <c r="H2003" s="355"/>
      <c r="I2003" s="354">
        <v>2.8</v>
      </c>
      <c r="J2003" s="352">
        <v>0</v>
      </c>
      <c r="K2003" s="348">
        <f t="shared" si="31"/>
        <v>4</v>
      </c>
    </row>
    <row r="2004" spans="1:11" x14ac:dyDescent="0.25">
      <c r="A2004" s="353">
        <v>26797</v>
      </c>
      <c r="B2004" s="354">
        <v>12.2</v>
      </c>
      <c r="C2004" s="355">
        <v>21</v>
      </c>
      <c r="D2004" s="355">
        <v>8</v>
      </c>
      <c r="E2004" s="355">
        <v>11</v>
      </c>
      <c r="F2004" s="355">
        <v>10</v>
      </c>
      <c r="G2004" s="355">
        <v>11</v>
      </c>
      <c r="H2004" s="355"/>
      <c r="I2004" s="354">
        <v>12.2</v>
      </c>
      <c r="J2004" s="352">
        <v>0</v>
      </c>
      <c r="K2004" s="348">
        <f t="shared" si="31"/>
        <v>1</v>
      </c>
    </row>
    <row r="2005" spans="1:11" x14ac:dyDescent="0.25">
      <c r="A2005" s="353">
        <v>26798</v>
      </c>
      <c r="B2005" s="354">
        <v>4</v>
      </c>
      <c r="C2005" s="355">
        <v>0</v>
      </c>
      <c r="D2005" s="355">
        <v>11</v>
      </c>
      <c r="E2005" s="355">
        <v>6</v>
      </c>
      <c r="F2005" s="355">
        <v>0</v>
      </c>
      <c r="G2005" s="355">
        <v>3</v>
      </c>
      <c r="H2005" s="355"/>
      <c r="I2005" s="354">
        <v>4</v>
      </c>
      <c r="J2005" s="352">
        <v>0</v>
      </c>
      <c r="K2005" s="348">
        <f t="shared" si="31"/>
        <v>4</v>
      </c>
    </row>
    <row r="2006" spans="1:11" x14ac:dyDescent="0.25">
      <c r="A2006" s="353">
        <v>26799</v>
      </c>
      <c r="B2006" s="354">
        <v>9</v>
      </c>
      <c r="C2006" s="355">
        <v>11</v>
      </c>
      <c r="D2006" s="355">
        <v>6</v>
      </c>
      <c r="E2006" s="355">
        <v>10</v>
      </c>
      <c r="F2006" s="355">
        <v>5</v>
      </c>
      <c r="G2006" s="355">
        <v>13</v>
      </c>
      <c r="H2006" s="355"/>
      <c r="I2006" s="354">
        <v>9</v>
      </c>
      <c r="J2006" s="352">
        <v>0</v>
      </c>
      <c r="K2006" s="348">
        <f t="shared" si="31"/>
        <v>2</v>
      </c>
    </row>
    <row r="2007" spans="1:11" x14ac:dyDescent="0.25">
      <c r="A2007" s="353">
        <v>26800</v>
      </c>
      <c r="B2007" s="354">
        <v>9.4</v>
      </c>
      <c r="C2007" s="355">
        <v>16</v>
      </c>
      <c r="D2007" s="355">
        <v>10</v>
      </c>
      <c r="E2007" s="355">
        <v>3</v>
      </c>
      <c r="F2007" s="355">
        <v>10</v>
      </c>
      <c r="G2007" s="355">
        <v>8</v>
      </c>
      <c r="H2007" s="355"/>
      <c r="I2007" s="354">
        <v>9.4</v>
      </c>
      <c r="J2007" s="352">
        <v>0</v>
      </c>
      <c r="K2007" s="348">
        <f t="shared" si="31"/>
        <v>2</v>
      </c>
    </row>
    <row r="2008" spans="1:11" x14ac:dyDescent="0.25">
      <c r="A2008" s="353">
        <v>26801</v>
      </c>
      <c r="B2008" s="354">
        <v>20</v>
      </c>
      <c r="C2008" s="355">
        <v>32</v>
      </c>
      <c r="D2008" s="355">
        <v>26</v>
      </c>
      <c r="E2008" s="355">
        <v>29</v>
      </c>
      <c r="F2008" s="355">
        <v>5</v>
      </c>
      <c r="G2008" s="355">
        <v>8</v>
      </c>
      <c r="H2008" s="355"/>
      <c r="I2008" s="354">
        <v>20</v>
      </c>
      <c r="J2008" s="352">
        <v>0</v>
      </c>
      <c r="K2008" s="348">
        <f t="shared" si="31"/>
        <v>2</v>
      </c>
    </row>
    <row r="2009" spans="1:11" x14ac:dyDescent="0.25">
      <c r="A2009" s="353">
        <v>26802</v>
      </c>
      <c r="B2009" s="354">
        <v>16.2</v>
      </c>
      <c r="C2009" s="355">
        <v>6</v>
      </c>
      <c r="D2009" s="355">
        <v>10</v>
      </c>
      <c r="E2009" s="355">
        <v>0</v>
      </c>
      <c r="F2009" s="355">
        <v>26</v>
      </c>
      <c r="G2009" s="355">
        <v>39</v>
      </c>
      <c r="H2009" s="355"/>
      <c r="I2009" s="354">
        <v>16.2</v>
      </c>
      <c r="J2009" s="352">
        <v>0</v>
      </c>
      <c r="K2009" s="348">
        <f t="shared" si="31"/>
        <v>2</v>
      </c>
    </row>
    <row r="2010" spans="1:11" x14ac:dyDescent="0.25">
      <c r="A2010" s="353">
        <v>26803</v>
      </c>
      <c r="B2010" s="354">
        <v>6.8</v>
      </c>
      <c r="C2010" s="355">
        <v>0</v>
      </c>
      <c r="D2010" s="355">
        <v>0</v>
      </c>
      <c r="E2010" s="355">
        <v>16</v>
      </c>
      <c r="F2010" s="355">
        <v>10</v>
      </c>
      <c r="G2010" s="355">
        <v>8</v>
      </c>
      <c r="H2010" s="355"/>
      <c r="I2010" s="354">
        <v>6.8</v>
      </c>
      <c r="J2010" s="352">
        <v>0</v>
      </c>
      <c r="K2010" s="348">
        <f t="shared" si="31"/>
        <v>3</v>
      </c>
    </row>
    <row r="2011" spans="1:11" x14ac:dyDescent="0.25">
      <c r="A2011" s="353">
        <v>26804</v>
      </c>
      <c r="B2011" s="354">
        <v>12.4</v>
      </c>
      <c r="C2011" s="355">
        <v>23</v>
      </c>
      <c r="D2011" s="355">
        <v>19</v>
      </c>
      <c r="E2011" s="355">
        <v>10</v>
      </c>
      <c r="F2011" s="355">
        <v>0</v>
      </c>
      <c r="G2011" s="355">
        <v>10</v>
      </c>
      <c r="H2011" s="355"/>
      <c r="I2011" s="354">
        <v>12.4</v>
      </c>
      <c r="J2011" s="352">
        <v>0</v>
      </c>
      <c r="K2011" s="348">
        <f t="shared" si="31"/>
        <v>1</v>
      </c>
    </row>
    <row r="2012" spans="1:11" x14ac:dyDescent="0.25">
      <c r="A2012" s="353">
        <v>26805</v>
      </c>
      <c r="B2012" s="354">
        <v>18.8</v>
      </c>
      <c r="C2012" s="355">
        <v>16</v>
      </c>
      <c r="D2012" s="355">
        <v>23</v>
      </c>
      <c r="E2012" s="355">
        <v>19</v>
      </c>
      <c r="F2012" s="355">
        <v>10</v>
      </c>
      <c r="G2012" s="355">
        <v>26</v>
      </c>
      <c r="H2012" s="355"/>
      <c r="I2012" s="354">
        <v>18.8</v>
      </c>
      <c r="J2012" s="352">
        <v>0</v>
      </c>
      <c r="K2012" s="348">
        <f t="shared" si="31"/>
        <v>0</v>
      </c>
    </row>
    <row r="2013" spans="1:11" x14ac:dyDescent="0.25">
      <c r="A2013" s="353">
        <v>26806</v>
      </c>
      <c r="B2013" s="354">
        <v>22</v>
      </c>
      <c r="C2013" s="355">
        <v>35</v>
      </c>
      <c r="D2013" s="355">
        <v>26</v>
      </c>
      <c r="E2013" s="355">
        <v>26</v>
      </c>
      <c r="F2013" s="355">
        <v>23</v>
      </c>
      <c r="G2013" s="355">
        <v>0</v>
      </c>
      <c r="H2013" s="355"/>
      <c r="I2013" s="354">
        <v>22</v>
      </c>
      <c r="J2013" s="352">
        <v>0</v>
      </c>
      <c r="K2013" s="348">
        <f t="shared" si="31"/>
        <v>1</v>
      </c>
    </row>
    <row r="2014" spans="1:11" x14ac:dyDescent="0.25">
      <c r="A2014" s="353">
        <v>26807</v>
      </c>
      <c r="B2014" s="354">
        <v>6.6</v>
      </c>
      <c r="C2014" s="355">
        <v>13</v>
      </c>
      <c r="D2014" s="355">
        <v>10</v>
      </c>
      <c r="E2014" s="355">
        <v>10</v>
      </c>
      <c r="F2014" s="355">
        <v>0</v>
      </c>
      <c r="G2014" s="355">
        <v>0</v>
      </c>
      <c r="H2014" s="355"/>
      <c r="I2014" s="354">
        <v>6.6</v>
      </c>
      <c r="J2014" s="352">
        <v>0</v>
      </c>
      <c r="K2014" s="348">
        <f t="shared" si="31"/>
        <v>2</v>
      </c>
    </row>
    <row r="2015" spans="1:11" x14ac:dyDescent="0.25">
      <c r="A2015" s="353">
        <v>26808</v>
      </c>
      <c r="B2015" s="354">
        <v>26.8</v>
      </c>
      <c r="C2015" s="355">
        <v>23</v>
      </c>
      <c r="D2015" s="355">
        <v>29</v>
      </c>
      <c r="E2015" s="355">
        <v>23</v>
      </c>
      <c r="F2015" s="355">
        <v>24</v>
      </c>
      <c r="G2015" s="355">
        <v>35</v>
      </c>
      <c r="H2015" s="355"/>
      <c r="I2015" s="354">
        <v>26.8</v>
      </c>
      <c r="J2015" s="352">
        <v>0</v>
      </c>
      <c r="K2015" s="348">
        <f t="shared" si="31"/>
        <v>0</v>
      </c>
    </row>
    <row r="2016" spans="1:11" x14ac:dyDescent="0.25">
      <c r="A2016" s="353">
        <v>26809</v>
      </c>
      <c r="B2016" s="354">
        <v>6.6</v>
      </c>
      <c r="C2016" s="355">
        <v>6</v>
      </c>
      <c r="D2016" s="355">
        <v>0</v>
      </c>
      <c r="E2016" s="355">
        <v>5</v>
      </c>
      <c r="F2016" s="355">
        <v>11</v>
      </c>
      <c r="G2016" s="355">
        <v>11</v>
      </c>
      <c r="H2016" s="355"/>
      <c r="I2016" s="354">
        <v>6.6</v>
      </c>
      <c r="J2016" s="352">
        <v>0</v>
      </c>
      <c r="K2016" s="348">
        <f t="shared" si="31"/>
        <v>3</v>
      </c>
    </row>
    <row r="2017" spans="1:11" x14ac:dyDescent="0.25">
      <c r="A2017" s="353">
        <v>26810</v>
      </c>
      <c r="B2017" s="354">
        <v>24.8</v>
      </c>
      <c r="C2017" s="355">
        <v>32</v>
      </c>
      <c r="D2017" s="355">
        <v>24</v>
      </c>
      <c r="E2017" s="355">
        <v>31</v>
      </c>
      <c r="F2017" s="355">
        <v>18</v>
      </c>
      <c r="G2017" s="355">
        <v>19</v>
      </c>
      <c r="H2017" s="355"/>
      <c r="I2017" s="354">
        <v>24.8</v>
      </c>
      <c r="J2017" s="352">
        <v>0</v>
      </c>
      <c r="K2017" s="348">
        <f t="shared" si="31"/>
        <v>0</v>
      </c>
    </row>
    <row r="2018" spans="1:11" x14ac:dyDescent="0.25">
      <c r="A2018" s="353">
        <v>26811</v>
      </c>
      <c r="B2018" s="354">
        <v>9.8000000000000007</v>
      </c>
      <c r="C2018" s="355">
        <v>11</v>
      </c>
      <c r="D2018" s="355">
        <v>8</v>
      </c>
      <c r="E2018" s="355">
        <v>11</v>
      </c>
      <c r="F2018" s="355">
        <v>11</v>
      </c>
      <c r="G2018" s="355">
        <v>8</v>
      </c>
      <c r="H2018" s="355"/>
      <c r="I2018" s="354">
        <v>9.8000000000000007</v>
      </c>
      <c r="J2018" s="352">
        <v>0</v>
      </c>
      <c r="K2018" s="348">
        <f t="shared" si="31"/>
        <v>2</v>
      </c>
    </row>
    <row r="2019" spans="1:11" x14ac:dyDescent="0.25">
      <c r="A2019" s="353">
        <v>26812</v>
      </c>
      <c r="B2019" s="354">
        <v>6</v>
      </c>
      <c r="C2019" s="355">
        <v>11</v>
      </c>
      <c r="D2019" s="355">
        <v>11</v>
      </c>
      <c r="E2019" s="355">
        <v>0</v>
      </c>
      <c r="F2019" s="355">
        <v>0</v>
      </c>
      <c r="G2019" s="355">
        <v>8</v>
      </c>
      <c r="H2019" s="355"/>
      <c r="I2019" s="354">
        <v>6</v>
      </c>
      <c r="J2019" s="352">
        <v>0</v>
      </c>
      <c r="K2019" s="348">
        <f t="shared" si="31"/>
        <v>3</v>
      </c>
    </row>
    <row r="2020" spans="1:11" x14ac:dyDescent="0.25">
      <c r="A2020" s="353">
        <v>26813</v>
      </c>
      <c r="B2020" s="354">
        <v>11.8</v>
      </c>
      <c r="C2020" s="355">
        <v>14</v>
      </c>
      <c r="D2020" s="355">
        <v>18</v>
      </c>
      <c r="E2020" s="355">
        <v>8</v>
      </c>
      <c r="F2020" s="355">
        <v>11</v>
      </c>
      <c r="G2020" s="355">
        <v>8</v>
      </c>
      <c r="H2020" s="355"/>
      <c r="I2020" s="354">
        <v>11.8</v>
      </c>
      <c r="J2020" s="352">
        <v>0</v>
      </c>
      <c r="K2020" s="348">
        <f t="shared" si="31"/>
        <v>2</v>
      </c>
    </row>
    <row r="2021" spans="1:11" x14ac:dyDescent="0.25">
      <c r="A2021" s="353">
        <v>26814</v>
      </c>
      <c r="B2021" s="354">
        <v>2.8</v>
      </c>
      <c r="C2021" s="355">
        <v>8</v>
      </c>
      <c r="D2021" s="355">
        <v>6</v>
      </c>
      <c r="E2021" s="355">
        <v>0</v>
      </c>
      <c r="F2021" s="355">
        <v>0</v>
      </c>
      <c r="G2021" s="355">
        <v>0</v>
      </c>
      <c r="H2021" s="355"/>
      <c r="I2021" s="354">
        <v>2.8</v>
      </c>
      <c r="J2021" s="352">
        <v>0</v>
      </c>
      <c r="K2021" s="348">
        <f t="shared" si="31"/>
        <v>5</v>
      </c>
    </row>
    <row r="2022" spans="1:11" x14ac:dyDescent="0.25">
      <c r="A2022" s="353">
        <v>26815</v>
      </c>
      <c r="B2022" s="354">
        <v>40.799999999999997</v>
      </c>
      <c r="C2022" s="355">
        <v>47</v>
      </c>
      <c r="D2022" s="355">
        <v>40</v>
      </c>
      <c r="E2022" s="355">
        <v>35</v>
      </c>
      <c r="F2022" s="355">
        <v>39</v>
      </c>
      <c r="G2022" s="355">
        <v>43</v>
      </c>
      <c r="H2022" s="355"/>
      <c r="I2022" s="354">
        <v>40.799999999999997</v>
      </c>
      <c r="J2022" s="352">
        <v>0</v>
      </c>
      <c r="K2022" s="348">
        <f t="shared" si="31"/>
        <v>0</v>
      </c>
    </row>
    <row r="2023" spans="1:11" x14ac:dyDescent="0.25">
      <c r="A2023" s="353">
        <v>26816</v>
      </c>
      <c r="B2023" s="354">
        <v>7.2</v>
      </c>
      <c r="C2023" s="355">
        <v>11</v>
      </c>
      <c r="D2023" s="355">
        <v>11</v>
      </c>
      <c r="E2023" s="355">
        <v>8</v>
      </c>
      <c r="F2023" s="355">
        <v>6</v>
      </c>
      <c r="G2023" s="355">
        <v>0</v>
      </c>
      <c r="H2023" s="355"/>
      <c r="I2023" s="354">
        <v>7.2</v>
      </c>
      <c r="J2023" s="352">
        <v>0</v>
      </c>
      <c r="K2023" s="348">
        <f t="shared" si="31"/>
        <v>3</v>
      </c>
    </row>
    <row r="2024" spans="1:11" x14ac:dyDescent="0.25">
      <c r="A2024" s="353">
        <v>26817</v>
      </c>
      <c r="B2024" s="354">
        <v>16</v>
      </c>
      <c r="C2024" s="355">
        <v>19</v>
      </c>
      <c r="D2024" s="355">
        <v>10</v>
      </c>
      <c r="E2024" s="355">
        <v>8</v>
      </c>
      <c r="F2024" s="355">
        <v>19</v>
      </c>
      <c r="G2024" s="355">
        <v>24</v>
      </c>
      <c r="H2024" s="355"/>
      <c r="I2024" s="354">
        <v>16</v>
      </c>
      <c r="J2024" s="352">
        <v>0</v>
      </c>
      <c r="K2024" s="348">
        <f t="shared" si="31"/>
        <v>1</v>
      </c>
    </row>
    <row r="2025" spans="1:11" x14ac:dyDescent="0.25">
      <c r="A2025" s="353">
        <v>26818</v>
      </c>
      <c r="B2025" s="354">
        <v>18.2</v>
      </c>
      <c r="C2025" s="355">
        <v>16</v>
      </c>
      <c r="D2025" s="355">
        <v>27</v>
      </c>
      <c r="E2025" s="355">
        <v>19</v>
      </c>
      <c r="F2025" s="355">
        <v>16</v>
      </c>
      <c r="G2025" s="355">
        <v>13</v>
      </c>
      <c r="H2025" s="355"/>
      <c r="I2025" s="354">
        <v>18.2</v>
      </c>
      <c r="J2025" s="352">
        <v>0</v>
      </c>
      <c r="K2025" s="348">
        <f t="shared" si="31"/>
        <v>0</v>
      </c>
    </row>
    <row r="2026" spans="1:11" x14ac:dyDescent="0.25">
      <c r="A2026" s="353">
        <v>26819</v>
      </c>
      <c r="B2026" s="354">
        <v>8</v>
      </c>
      <c r="C2026" s="355">
        <v>0</v>
      </c>
      <c r="D2026" s="355">
        <v>14</v>
      </c>
      <c r="E2026" s="355">
        <v>13</v>
      </c>
      <c r="F2026" s="355">
        <v>13</v>
      </c>
      <c r="G2026" s="355">
        <v>0</v>
      </c>
      <c r="H2026" s="355"/>
      <c r="I2026" s="354">
        <v>8</v>
      </c>
      <c r="J2026" s="352">
        <v>0</v>
      </c>
      <c r="K2026" s="348">
        <f t="shared" si="31"/>
        <v>2</v>
      </c>
    </row>
    <row r="2027" spans="1:11" x14ac:dyDescent="0.25">
      <c r="A2027" s="353">
        <v>26820</v>
      </c>
      <c r="B2027" s="354">
        <v>4.2</v>
      </c>
      <c r="C2027" s="355">
        <v>0</v>
      </c>
      <c r="D2027" s="355">
        <v>0</v>
      </c>
      <c r="E2027" s="355">
        <v>0</v>
      </c>
      <c r="F2027" s="355">
        <v>8</v>
      </c>
      <c r="G2027" s="355">
        <v>13</v>
      </c>
      <c r="H2027" s="355"/>
      <c r="I2027" s="354">
        <v>4.2</v>
      </c>
      <c r="J2027" s="352">
        <v>0</v>
      </c>
      <c r="K2027" s="348">
        <f t="shared" si="31"/>
        <v>4</v>
      </c>
    </row>
    <row r="2028" spans="1:11" x14ac:dyDescent="0.25">
      <c r="A2028" s="353">
        <v>26821</v>
      </c>
      <c r="B2028" s="354">
        <v>7.4</v>
      </c>
      <c r="C2028" s="355">
        <v>10</v>
      </c>
      <c r="D2028" s="355">
        <v>0</v>
      </c>
      <c r="E2028" s="355">
        <v>11</v>
      </c>
      <c r="F2028" s="355">
        <v>10</v>
      </c>
      <c r="G2028" s="355">
        <v>6</v>
      </c>
      <c r="H2028" s="355"/>
      <c r="I2028" s="354">
        <v>7.4</v>
      </c>
      <c r="J2028" s="352">
        <v>0</v>
      </c>
      <c r="K2028" s="348">
        <f t="shared" si="31"/>
        <v>2</v>
      </c>
    </row>
    <row r="2029" spans="1:11" x14ac:dyDescent="0.25">
      <c r="A2029" s="353">
        <v>26822</v>
      </c>
      <c r="B2029" s="354">
        <v>14.8</v>
      </c>
      <c r="C2029" s="355">
        <v>19</v>
      </c>
      <c r="D2029" s="355">
        <v>0</v>
      </c>
      <c r="E2029" s="355">
        <v>10</v>
      </c>
      <c r="F2029" s="355">
        <v>26</v>
      </c>
      <c r="G2029" s="355">
        <v>19</v>
      </c>
      <c r="H2029" s="355"/>
      <c r="I2029" s="354">
        <v>14.8</v>
      </c>
      <c r="J2029" s="352">
        <v>0</v>
      </c>
      <c r="K2029" s="348">
        <f t="shared" si="31"/>
        <v>1</v>
      </c>
    </row>
    <row r="2030" spans="1:11" x14ac:dyDescent="0.25">
      <c r="A2030" s="353">
        <v>26823</v>
      </c>
      <c r="B2030" s="354">
        <v>5.4</v>
      </c>
      <c r="C2030" s="355">
        <v>13</v>
      </c>
      <c r="D2030" s="355">
        <v>8</v>
      </c>
      <c r="E2030" s="355">
        <v>6</v>
      </c>
      <c r="F2030" s="355">
        <v>0</v>
      </c>
      <c r="G2030" s="355">
        <v>0</v>
      </c>
      <c r="H2030" s="355"/>
      <c r="I2030" s="354">
        <v>5.4</v>
      </c>
      <c r="J2030" s="352">
        <v>0</v>
      </c>
      <c r="K2030" s="348">
        <f t="shared" si="31"/>
        <v>4</v>
      </c>
    </row>
    <row r="2031" spans="1:11" x14ac:dyDescent="0.25">
      <c r="A2031" s="353">
        <v>26824</v>
      </c>
      <c r="B2031" s="354">
        <v>3</v>
      </c>
      <c r="C2031" s="355">
        <v>10</v>
      </c>
      <c r="D2031" s="355">
        <v>5</v>
      </c>
      <c r="E2031" s="355">
        <v>0</v>
      </c>
      <c r="F2031" s="355">
        <v>0</v>
      </c>
      <c r="G2031" s="355">
        <v>0</v>
      </c>
      <c r="H2031" s="355"/>
      <c r="I2031" s="354">
        <v>3</v>
      </c>
      <c r="J2031" s="352">
        <v>0</v>
      </c>
      <c r="K2031" s="348">
        <f t="shared" si="31"/>
        <v>4</v>
      </c>
    </row>
    <row r="2032" spans="1:11" x14ac:dyDescent="0.25">
      <c r="A2032" s="353">
        <v>26825</v>
      </c>
      <c r="B2032" s="354">
        <v>14.4</v>
      </c>
      <c r="C2032" s="355">
        <v>24</v>
      </c>
      <c r="D2032" s="355">
        <v>29</v>
      </c>
      <c r="E2032" s="355">
        <v>19</v>
      </c>
      <c r="F2032" s="355">
        <v>0</v>
      </c>
      <c r="G2032" s="355">
        <v>0</v>
      </c>
      <c r="H2032" s="355"/>
      <c r="I2032" s="354">
        <v>14.4</v>
      </c>
      <c r="J2032" s="352">
        <v>0</v>
      </c>
      <c r="K2032" s="348">
        <f t="shared" si="31"/>
        <v>2</v>
      </c>
    </row>
    <row r="2033" spans="1:11" x14ac:dyDescent="0.25">
      <c r="A2033" s="353">
        <v>26826</v>
      </c>
      <c r="B2033" s="354">
        <v>2</v>
      </c>
      <c r="C2033" s="355">
        <v>0</v>
      </c>
      <c r="D2033" s="355">
        <v>0</v>
      </c>
      <c r="E2033" s="355">
        <v>0</v>
      </c>
      <c r="F2033" s="355">
        <v>5</v>
      </c>
      <c r="G2033" s="355">
        <v>5</v>
      </c>
      <c r="H2033" s="355"/>
      <c r="I2033" s="354">
        <v>2</v>
      </c>
      <c r="J2033" s="352">
        <v>0</v>
      </c>
      <c r="K2033" s="348">
        <f t="shared" si="31"/>
        <v>5</v>
      </c>
    </row>
    <row r="2034" spans="1:11" x14ac:dyDescent="0.25">
      <c r="A2034" s="353">
        <v>26827</v>
      </c>
      <c r="B2034" s="354">
        <v>10</v>
      </c>
      <c r="C2034" s="355">
        <v>13</v>
      </c>
      <c r="D2034" s="355">
        <v>16</v>
      </c>
      <c r="E2034" s="355">
        <v>10</v>
      </c>
      <c r="F2034" s="355">
        <v>8</v>
      </c>
      <c r="G2034" s="355">
        <v>3</v>
      </c>
      <c r="H2034" s="355"/>
      <c r="I2034" s="354">
        <v>10</v>
      </c>
      <c r="J2034" s="352">
        <v>0</v>
      </c>
      <c r="K2034" s="348">
        <f t="shared" si="31"/>
        <v>2</v>
      </c>
    </row>
    <row r="2035" spans="1:11" x14ac:dyDescent="0.25">
      <c r="A2035" s="353">
        <v>26828</v>
      </c>
      <c r="B2035" s="354">
        <v>11.6</v>
      </c>
      <c r="C2035" s="355">
        <v>13</v>
      </c>
      <c r="D2035" s="355">
        <v>13</v>
      </c>
      <c r="E2035" s="355">
        <v>14</v>
      </c>
      <c r="F2035" s="355">
        <v>13</v>
      </c>
      <c r="G2035" s="355">
        <v>5</v>
      </c>
      <c r="H2035" s="355"/>
      <c r="I2035" s="354">
        <v>11.6</v>
      </c>
      <c r="J2035" s="352">
        <v>0</v>
      </c>
      <c r="K2035" s="348">
        <f t="shared" si="31"/>
        <v>1</v>
      </c>
    </row>
    <row r="2036" spans="1:11" x14ac:dyDescent="0.25">
      <c r="A2036" s="353">
        <v>26829</v>
      </c>
      <c r="B2036" s="354">
        <v>22.8</v>
      </c>
      <c r="C2036" s="355">
        <v>26</v>
      </c>
      <c r="D2036" s="355">
        <v>23</v>
      </c>
      <c r="E2036" s="355">
        <v>23</v>
      </c>
      <c r="F2036" s="355">
        <v>23</v>
      </c>
      <c r="G2036" s="355">
        <v>19</v>
      </c>
      <c r="H2036" s="355"/>
      <c r="I2036" s="354">
        <v>22.8</v>
      </c>
      <c r="J2036" s="352">
        <v>0</v>
      </c>
      <c r="K2036" s="348">
        <f t="shared" si="31"/>
        <v>0</v>
      </c>
    </row>
    <row r="2037" spans="1:11" x14ac:dyDescent="0.25">
      <c r="A2037" s="353">
        <v>26830</v>
      </c>
      <c r="B2037" s="354">
        <v>41.2</v>
      </c>
      <c r="C2037" s="355">
        <v>32</v>
      </c>
      <c r="D2037" s="355">
        <v>32</v>
      </c>
      <c r="E2037" s="355">
        <v>39</v>
      </c>
      <c r="F2037" s="355">
        <v>55</v>
      </c>
      <c r="G2037" s="355">
        <v>48</v>
      </c>
      <c r="H2037" s="355"/>
      <c r="I2037" s="354">
        <v>41.2</v>
      </c>
      <c r="J2037" s="352">
        <v>0</v>
      </c>
      <c r="K2037" s="348">
        <f t="shared" si="31"/>
        <v>0</v>
      </c>
    </row>
    <row r="2038" spans="1:11" x14ac:dyDescent="0.25">
      <c r="A2038" s="353">
        <v>26831</v>
      </c>
      <c r="B2038" s="354">
        <v>23.8</v>
      </c>
      <c r="C2038" s="355">
        <v>19</v>
      </c>
      <c r="D2038" s="355">
        <v>16</v>
      </c>
      <c r="E2038" s="355">
        <v>26</v>
      </c>
      <c r="F2038" s="355">
        <v>29</v>
      </c>
      <c r="G2038" s="355">
        <v>29</v>
      </c>
      <c r="H2038" s="355"/>
      <c r="I2038" s="354">
        <v>23.8</v>
      </c>
      <c r="J2038" s="352">
        <v>0</v>
      </c>
      <c r="K2038" s="348">
        <f t="shared" si="31"/>
        <v>0</v>
      </c>
    </row>
    <row r="2039" spans="1:11" x14ac:dyDescent="0.25">
      <c r="A2039" s="353">
        <v>26832</v>
      </c>
      <c r="B2039" s="354">
        <v>7.8</v>
      </c>
      <c r="C2039" s="355">
        <v>10</v>
      </c>
      <c r="D2039" s="355">
        <v>0</v>
      </c>
      <c r="E2039" s="355">
        <v>0</v>
      </c>
      <c r="F2039" s="355">
        <v>6</v>
      </c>
      <c r="G2039" s="355">
        <v>23</v>
      </c>
      <c r="H2039" s="355"/>
      <c r="I2039" s="354">
        <v>7.8</v>
      </c>
      <c r="J2039" s="352">
        <v>0</v>
      </c>
      <c r="K2039" s="348">
        <f t="shared" si="31"/>
        <v>3</v>
      </c>
    </row>
    <row r="2040" spans="1:11" x14ac:dyDescent="0.25">
      <c r="A2040" s="353">
        <v>26833</v>
      </c>
      <c r="B2040" s="354">
        <v>40.799999999999997</v>
      </c>
      <c r="C2040" s="355">
        <v>42</v>
      </c>
      <c r="D2040" s="355">
        <v>47</v>
      </c>
      <c r="E2040" s="355">
        <v>47</v>
      </c>
      <c r="F2040" s="355">
        <v>29</v>
      </c>
      <c r="G2040" s="355">
        <v>39</v>
      </c>
      <c r="H2040" s="355"/>
      <c r="I2040" s="354">
        <v>40.799999999999997</v>
      </c>
      <c r="J2040" s="352">
        <v>0</v>
      </c>
      <c r="K2040" s="348">
        <f t="shared" si="31"/>
        <v>0</v>
      </c>
    </row>
    <row r="2041" spans="1:11" x14ac:dyDescent="0.25">
      <c r="A2041" s="353">
        <v>26834</v>
      </c>
      <c r="B2041" s="354">
        <v>5</v>
      </c>
      <c r="C2041" s="355">
        <v>0</v>
      </c>
      <c r="D2041" s="355">
        <v>0</v>
      </c>
      <c r="E2041" s="355">
        <v>8</v>
      </c>
      <c r="F2041" s="355">
        <v>11</v>
      </c>
      <c r="G2041" s="355">
        <v>6</v>
      </c>
      <c r="H2041" s="355"/>
      <c r="I2041" s="354">
        <v>5</v>
      </c>
      <c r="J2041" s="352">
        <v>0</v>
      </c>
      <c r="K2041" s="348">
        <f t="shared" si="31"/>
        <v>4</v>
      </c>
    </row>
    <row r="2042" spans="1:11" x14ac:dyDescent="0.25">
      <c r="A2042" s="353">
        <v>26835</v>
      </c>
      <c r="B2042" s="354">
        <v>14.2</v>
      </c>
      <c r="C2042" s="355">
        <v>10</v>
      </c>
      <c r="D2042" s="355">
        <v>0</v>
      </c>
      <c r="E2042" s="355">
        <v>19</v>
      </c>
      <c r="F2042" s="355">
        <v>26</v>
      </c>
      <c r="G2042" s="355">
        <v>16</v>
      </c>
      <c r="H2042" s="355"/>
      <c r="I2042" s="354">
        <v>14.2</v>
      </c>
      <c r="J2042" s="352">
        <v>0</v>
      </c>
      <c r="K2042" s="348">
        <f t="shared" si="31"/>
        <v>1</v>
      </c>
    </row>
    <row r="2043" spans="1:11" x14ac:dyDescent="0.25">
      <c r="A2043" s="353">
        <v>26836</v>
      </c>
      <c r="B2043" s="354">
        <v>7.6</v>
      </c>
      <c r="C2043" s="355">
        <v>6</v>
      </c>
      <c r="D2043" s="355">
        <v>6</v>
      </c>
      <c r="E2043" s="355">
        <v>16</v>
      </c>
      <c r="F2043" s="355">
        <v>0</v>
      </c>
      <c r="G2043" s="355">
        <v>10</v>
      </c>
      <c r="H2043" s="355"/>
      <c r="I2043" s="354">
        <v>7.6</v>
      </c>
      <c r="J2043" s="352">
        <v>0</v>
      </c>
      <c r="K2043" s="348">
        <f t="shared" si="31"/>
        <v>3</v>
      </c>
    </row>
    <row r="2044" spans="1:11" x14ac:dyDescent="0.25">
      <c r="A2044" s="353">
        <v>26837</v>
      </c>
      <c r="B2044" s="354">
        <v>5.6</v>
      </c>
      <c r="C2044" s="355">
        <v>10</v>
      </c>
      <c r="D2044" s="355">
        <v>10</v>
      </c>
      <c r="E2044" s="355">
        <v>8</v>
      </c>
      <c r="F2044" s="355">
        <v>0</v>
      </c>
      <c r="G2044" s="355">
        <v>0</v>
      </c>
      <c r="H2044" s="355"/>
      <c r="I2044" s="354">
        <v>5.6</v>
      </c>
      <c r="J2044" s="352">
        <v>0</v>
      </c>
      <c r="K2044" s="348">
        <f t="shared" si="31"/>
        <v>3</v>
      </c>
    </row>
    <row r="2045" spans="1:11" x14ac:dyDescent="0.25">
      <c r="A2045" s="353">
        <v>26838</v>
      </c>
      <c r="B2045" s="354">
        <v>8.1999999999999993</v>
      </c>
      <c r="C2045" s="355">
        <v>11</v>
      </c>
      <c r="D2045" s="355">
        <v>8</v>
      </c>
      <c r="E2045" s="355">
        <v>11</v>
      </c>
      <c r="F2045" s="355">
        <v>11</v>
      </c>
      <c r="G2045" s="355">
        <v>0</v>
      </c>
      <c r="H2045" s="355"/>
      <c r="I2045" s="354">
        <v>8.1999999999999993</v>
      </c>
      <c r="J2045" s="352">
        <v>0</v>
      </c>
      <c r="K2045" s="348">
        <f t="shared" si="31"/>
        <v>2</v>
      </c>
    </row>
    <row r="2046" spans="1:11" x14ac:dyDescent="0.25">
      <c r="A2046" s="353">
        <v>26839</v>
      </c>
      <c r="B2046" s="354">
        <v>24.6</v>
      </c>
      <c r="C2046" s="355">
        <v>24</v>
      </c>
      <c r="D2046" s="355">
        <v>32</v>
      </c>
      <c r="E2046" s="355">
        <v>32</v>
      </c>
      <c r="F2046" s="355">
        <v>24</v>
      </c>
      <c r="G2046" s="355">
        <v>11</v>
      </c>
      <c r="H2046" s="355"/>
      <c r="I2046" s="354">
        <v>24.6</v>
      </c>
      <c r="J2046" s="352">
        <v>0</v>
      </c>
      <c r="K2046" s="348">
        <f t="shared" si="31"/>
        <v>0</v>
      </c>
    </row>
    <row r="2047" spans="1:11" x14ac:dyDescent="0.25">
      <c r="A2047" s="353">
        <v>26840</v>
      </c>
      <c r="B2047" s="354">
        <v>9.6</v>
      </c>
      <c r="C2047" s="355">
        <v>18</v>
      </c>
      <c r="D2047" s="355">
        <v>11</v>
      </c>
      <c r="E2047" s="355">
        <v>11</v>
      </c>
      <c r="F2047" s="355">
        <v>0</v>
      </c>
      <c r="G2047" s="355">
        <v>8</v>
      </c>
      <c r="H2047" s="355"/>
      <c r="I2047" s="354">
        <v>9.6</v>
      </c>
      <c r="J2047" s="352">
        <v>0</v>
      </c>
      <c r="K2047" s="348">
        <f t="shared" si="31"/>
        <v>2</v>
      </c>
    </row>
    <row r="2048" spans="1:11" x14ac:dyDescent="0.25">
      <c r="A2048" s="353">
        <v>26841</v>
      </c>
      <c r="B2048" s="354">
        <v>8.8000000000000007</v>
      </c>
      <c r="C2048" s="355">
        <v>8</v>
      </c>
      <c r="D2048" s="355">
        <v>11</v>
      </c>
      <c r="E2048" s="355">
        <v>8</v>
      </c>
      <c r="F2048" s="355">
        <v>11</v>
      </c>
      <c r="G2048" s="355">
        <v>6</v>
      </c>
      <c r="H2048" s="355"/>
      <c r="I2048" s="354">
        <v>8.8000000000000007</v>
      </c>
      <c r="J2048" s="352">
        <v>0</v>
      </c>
      <c r="K2048" s="348">
        <f t="shared" si="31"/>
        <v>3</v>
      </c>
    </row>
    <row r="2049" spans="1:11" x14ac:dyDescent="0.25">
      <c r="A2049" s="353">
        <v>26842</v>
      </c>
      <c r="B2049" s="354">
        <v>1.2</v>
      </c>
      <c r="C2049" s="355">
        <v>6</v>
      </c>
      <c r="D2049" s="355">
        <v>0</v>
      </c>
      <c r="E2049" s="355">
        <v>0</v>
      </c>
      <c r="F2049" s="355">
        <v>0</v>
      </c>
      <c r="G2049" s="355">
        <v>0</v>
      </c>
      <c r="H2049" s="355"/>
      <c r="I2049" s="354">
        <v>1.2</v>
      </c>
      <c r="J2049" s="352">
        <v>0</v>
      </c>
      <c r="K2049" s="348">
        <f t="shared" si="31"/>
        <v>5</v>
      </c>
    </row>
    <row r="2050" spans="1:11" x14ac:dyDescent="0.25">
      <c r="A2050" s="353">
        <v>26843</v>
      </c>
      <c r="B2050" s="354">
        <v>3.2</v>
      </c>
      <c r="C2050" s="355">
        <v>8</v>
      </c>
      <c r="D2050" s="355">
        <v>0</v>
      </c>
      <c r="E2050" s="355">
        <v>0</v>
      </c>
      <c r="F2050" s="355">
        <v>8</v>
      </c>
      <c r="G2050" s="355">
        <v>0</v>
      </c>
      <c r="H2050" s="355"/>
      <c r="I2050" s="354">
        <v>3.2</v>
      </c>
      <c r="J2050" s="352">
        <v>0</v>
      </c>
      <c r="K2050" s="348">
        <f t="shared" si="31"/>
        <v>5</v>
      </c>
    </row>
    <row r="2051" spans="1:11" x14ac:dyDescent="0.25">
      <c r="A2051" s="353">
        <v>26844</v>
      </c>
      <c r="B2051" s="354">
        <v>11.4</v>
      </c>
      <c r="C2051" s="355">
        <v>18</v>
      </c>
      <c r="D2051" s="355">
        <v>11</v>
      </c>
      <c r="E2051" s="355">
        <v>11</v>
      </c>
      <c r="F2051" s="355">
        <v>11</v>
      </c>
      <c r="G2051" s="355">
        <v>6</v>
      </c>
      <c r="H2051" s="355"/>
      <c r="I2051" s="354">
        <v>11.4</v>
      </c>
      <c r="J2051" s="352">
        <v>0</v>
      </c>
      <c r="K2051" s="348">
        <f t="shared" ref="K2051:K2114" si="32">COUNTIF(C2051:G2051,"&lt;="&amp;IRR_MAXWIND)</f>
        <v>1</v>
      </c>
    </row>
    <row r="2052" spans="1:11" x14ac:dyDescent="0.25">
      <c r="A2052" s="353">
        <v>26845</v>
      </c>
      <c r="B2052" s="354">
        <v>30.8</v>
      </c>
      <c r="C2052" s="355">
        <v>32</v>
      </c>
      <c r="D2052" s="355">
        <v>32</v>
      </c>
      <c r="E2052" s="355">
        <v>29</v>
      </c>
      <c r="F2052" s="355">
        <v>32</v>
      </c>
      <c r="G2052" s="355">
        <v>29</v>
      </c>
      <c r="H2052" s="355"/>
      <c r="I2052" s="354">
        <v>30.8</v>
      </c>
      <c r="J2052" s="352">
        <v>0</v>
      </c>
      <c r="K2052" s="348">
        <f t="shared" si="32"/>
        <v>0</v>
      </c>
    </row>
    <row r="2053" spans="1:11" x14ac:dyDescent="0.25">
      <c r="A2053" s="353">
        <v>26846</v>
      </c>
      <c r="B2053" s="354">
        <v>16.8</v>
      </c>
      <c r="C2053" s="355">
        <v>26</v>
      </c>
      <c r="D2053" s="355">
        <v>19</v>
      </c>
      <c r="E2053" s="355">
        <v>10</v>
      </c>
      <c r="F2053" s="355">
        <v>19</v>
      </c>
      <c r="G2053" s="355">
        <v>10</v>
      </c>
      <c r="H2053" s="355"/>
      <c r="I2053" s="354">
        <v>16.8</v>
      </c>
      <c r="J2053" s="352">
        <v>0</v>
      </c>
      <c r="K2053" s="348">
        <f t="shared" si="32"/>
        <v>0</v>
      </c>
    </row>
    <row r="2054" spans="1:11" x14ac:dyDescent="0.25">
      <c r="A2054" s="353">
        <v>26847</v>
      </c>
      <c r="B2054" s="354">
        <v>29</v>
      </c>
      <c r="C2054" s="355">
        <v>26</v>
      </c>
      <c r="D2054" s="355">
        <v>26</v>
      </c>
      <c r="E2054" s="355">
        <v>32</v>
      </c>
      <c r="F2054" s="355">
        <v>29</v>
      </c>
      <c r="G2054" s="355">
        <v>32</v>
      </c>
      <c r="H2054" s="355"/>
      <c r="I2054" s="354">
        <v>29</v>
      </c>
      <c r="J2054" s="352">
        <v>0</v>
      </c>
      <c r="K2054" s="348">
        <f t="shared" si="32"/>
        <v>0</v>
      </c>
    </row>
    <row r="2055" spans="1:11" x14ac:dyDescent="0.25">
      <c r="A2055" s="353">
        <v>26848</v>
      </c>
      <c r="B2055" s="354">
        <v>4.8</v>
      </c>
      <c r="C2055" s="355">
        <v>0</v>
      </c>
      <c r="D2055" s="355">
        <v>0</v>
      </c>
      <c r="E2055" s="355">
        <v>8</v>
      </c>
      <c r="F2055" s="355">
        <v>6</v>
      </c>
      <c r="G2055" s="355">
        <v>10</v>
      </c>
      <c r="H2055" s="355"/>
      <c r="I2055" s="354">
        <v>4.8</v>
      </c>
      <c r="J2055" s="352">
        <v>0</v>
      </c>
      <c r="K2055" s="348">
        <f t="shared" si="32"/>
        <v>4</v>
      </c>
    </row>
    <row r="2056" spans="1:11" x14ac:dyDescent="0.25">
      <c r="A2056" s="353">
        <v>26849</v>
      </c>
      <c r="B2056" s="354">
        <v>11.2</v>
      </c>
      <c r="C2056" s="355">
        <v>6</v>
      </c>
      <c r="D2056" s="355">
        <v>10</v>
      </c>
      <c r="E2056" s="355">
        <v>13</v>
      </c>
      <c r="F2056" s="355">
        <v>14</v>
      </c>
      <c r="G2056" s="355">
        <v>13</v>
      </c>
      <c r="H2056" s="355"/>
      <c r="I2056" s="354">
        <v>11.2</v>
      </c>
      <c r="J2056" s="352">
        <v>0</v>
      </c>
      <c r="K2056" s="348">
        <f t="shared" si="32"/>
        <v>1</v>
      </c>
    </row>
    <row r="2057" spans="1:11" x14ac:dyDescent="0.25">
      <c r="A2057" s="353">
        <v>26850</v>
      </c>
      <c r="B2057" s="354">
        <v>9.1999999999999993</v>
      </c>
      <c r="C2057" s="355">
        <v>16</v>
      </c>
      <c r="D2057" s="355">
        <v>10</v>
      </c>
      <c r="E2057" s="355">
        <v>6</v>
      </c>
      <c r="F2057" s="355">
        <v>8</v>
      </c>
      <c r="G2057" s="355">
        <v>6</v>
      </c>
      <c r="H2057" s="355"/>
      <c r="I2057" s="354">
        <v>9.1999999999999993</v>
      </c>
      <c r="J2057" s="352">
        <v>0</v>
      </c>
      <c r="K2057" s="348">
        <f t="shared" si="32"/>
        <v>3</v>
      </c>
    </row>
    <row r="2058" spans="1:11" x14ac:dyDescent="0.25">
      <c r="A2058" s="353">
        <v>26851</v>
      </c>
      <c r="B2058" s="354">
        <v>7.2</v>
      </c>
      <c r="C2058" s="355">
        <v>10</v>
      </c>
      <c r="D2058" s="355">
        <v>13</v>
      </c>
      <c r="E2058" s="355">
        <v>10</v>
      </c>
      <c r="F2058" s="355">
        <v>3</v>
      </c>
      <c r="G2058" s="355">
        <v>0</v>
      </c>
      <c r="H2058" s="355"/>
      <c r="I2058" s="354">
        <v>7.2</v>
      </c>
      <c r="J2058" s="352">
        <v>0</v>
      </c>
      <c r="K2058" s="348">
        <f t="shared" si="32"/>
        <v>2</v>
      </c>
    </row>
    <row r="2059" spans="1:11" x14ac:dyDescent="0.25">
      <c r="A2059" s="353">
        <v>26852</v>
      </c>
      <c r="B2059" s="354">
        <v>10</v>
      </c>
      <c r="C2059" s="355">
        <v>19</v>
      </c>
      <c r="D2059" s="355">
        <v>16</v>
      </c>
      <c r="E2059" s="355">
        <v>6</v>
      </c>
      <c r="F2059" s="355">
        <v>3</v>
      </c>
      <c r="G2059" s="355">
        <v>6</v>
      </c>
      <c r="H2059" s="355"/>
      <c r="I2059" s="354">
        <v>10</v>
      </c>
      <c r="J2059" s="352">
        <v>0</v>
      </c>
      <c r="K2059" s="348">
        <f t="shared" si="32"/>
        <v>3</v>
      </c>
    </row>
    <row r="2060" spans="1:11" x14ac:dyDescent="0.25">
      <c r="A2060" s="353">
        <v>26853</v>
      </c>
      <c r="B2060" s="354">
        <v>2.2000000000000002</v>
      </c>
      <c r="C2060" s="355">
        <v>6</v>
      </c>
      <c r="D2060" s="355">
        <v>0</v>
      </c>
      <c r="E2060" s="355">
        <v>0</v>
      </c>
      <c r="F2060" s="355">
        <v>0</v>
      </c>
      <c r="G2060" s="355">
        <v>5</v>
      </c>
      <c r="H2060" s="355"/>
      <c r="I2060" s="354">
        <v>2.2000000000000002</v>
      </c>
      <c r="J2060" s="352">
        <v>0</v>
      </c>
      <c r="K2060" s="348">
        <f t="shared" si="32"/>
        <v>5</v>
      </c>
    </row>
    <row r="2061" spans="1:11" x14ac:dyDescent="0.25">
      <c r="A2061" s="353">
        <v>26854</v>
      </c>
      <c r="B2061" s="354">
        <v>12.4</v>
      </c>
      <c r="C2061" s="355">
        <v>19</v>
      </c>
      <c r="D2061" s="355">
        <v>19</v>
      </c>
      <c r="E2061" s="355">
        <v>10</v>
      </c>
      <c r="F2061" s="355">
        <v>8</v>
      </c>
      <c r="G2061" s="355">
        <v>6</v>
      </c>
      <c r="H2061" s="355"/>
      <c r="I2061" s="354">
        <v>12.4</v>
      </c>
      <c r="J2061" s="352">
        <v>0</v>
      </c>
      <c r="K2061" s="348">
        <f t="shared" si="32"/>
        <v>2</v>
      </c>
    </row>
    <row r="2062" spans="1:11" x14ac:dyDescent="0.25">
      <c r="A2062" s="353">
        <v>26855</v>
      </c>
      <c r="B2062" s="354">
        <v>6.4</v>
      </c>
      <c r="C2062" s="355">
        <v>13</v>
      </c>
      <c r="D2062" s="355">
        <v>0</v>
      </c>
      <c r="E2062" s="355">
        <v>0</v>
      </c>
      <c r="F2062" s="355">
        <v>11</v>
      </c>
      <c r="G2062" s="355">
        <v>8</v>
      </c>
      <c r="H2062" s="355"/>
      <c r="I2062" s="354">
        <v>6.4</v>
      </c>
      <c r="J2062" s="352">
        <v>0</v>
      </c>
      <c r="K2062" s="348">
        <f t="shared" si="32"/>
        <v>3</v>
      </c>
    </row>
    <row r="2063" spans="1:11" x14ac:dyDescent="0.25">
      <c r="A2063" s="353">
        <v>26856</v>
      </c>
      <c r="B2063" s="354">
        <v>17.2</v>
      </c>
      <c r="C2063" s="355">
        <v>16</v>
      </c>
      <c r="D2063" s="355">
        <v>19</v>
      </c>
      <c r="E2063" s="355">
        <v>24</v>
      </c>
      <c r="F2063" s="355">
        <v>19</v>
      </c>
      <c r="G2063" s="355">
        <v>8</v>
      </c>
      <c r="H2063" s="355"/>
      <c r="I2063" s="354">
        <v>17.2</v>
      </c>
      <c r="J2063" s="352">
        <v>0</v>
      </c>
      <c r="K2063" s="348">
        <f t="shared" si="32"/>
        <v>1</v>
      </c>
    </row>
    <row r="2064" spans="1:11" x14ac:dyDescent="0.25">
      <c r="A2064" s="353">
        <v>26857</v>
      </c>
      <c r="B2064" s="354">
        <v>26</v>
      </c>
      <c r="C2064" s="355">
        <v>23</v>
      </c>
      <c r="D2064" s="355">
        <v>26</v>
      </c>
      <c r="E2064" s="355">
        <v>29</v>
      </c>
      <c r="F2064" s="355">
        <v>23</v>
      </c>
      <c r="G2064" s="355">
        <v>29</v>
      </c>
      <c r="H2064" s="355"/>
      <c r="I2064" s="354">
        <v>26</v>
      </c>
      <c r="J2064" s="352">
        <v>0</v>
      </c>
      <c r="K2064" s="348">
        <f t="shared" si="32"/>
        <v>0</v>
      </c>
    </row>
    <row r="2065" spans="1:11" x14ac:dyDescent="0.25">
      <c r="A2065" s="353">
        <v>26858</v>
      </c>
      <c r="B2065" s="354">
        <v>8</v>
      </c>
      <c r="C2065" s="355">
        <v>14</v>
      </c>
      <c r="D2065" s="355">
        <v>8</v>
      </c>
      <c r="E2065" s="355">
        <v>5</v>
      </c>
      <c r="F2065" s="355">
        <v>3</v>
      </c>
      <c r="G2065" s="355">
        <v>10</v>
      </c>
      <c r="H2065" s="355"/>
      <c r="I2065" s="354">
        <v>8</v>
      </c>
      <c r="J2065" s="352">
        <v>0</v>
      </c>
      <c r="K2065" s="348">
        <f t="shared" si="32"/>
        <v>3</v>
      </c>
    </row>
    <row r="2066" spans="1:11" x14ac:dyDescent="0.25">
      <c r="A2066" s="353">
        <v>26859</v>
      </c>
      <c r="B2066" s="354">
        <v>0</v>
      </c>
      <c r="C2066" s="355">
        <v>0</v>
      </c>
      <c r="D2066" s="355">
        <v>0</v>
      </c>
      <c r="E2066" s="355">
        <v>0</v>
      </c>
      <c r="F2066" s="355">
        <v>0</v>
      </c>
      <c r="G2066" s="355">
        <v>0</v>
      </c>
      <c r="H2066" s="355"/>
      <c r="I2066" s="354">
        <v>0</v>
      </c>
      <c r="J2066" s="352">
        <v>0</v>
      </c>
      <c r="K2066" s="348">
        <f t="shared" si="32"/>
        <v>5</v>
      </c>
    </row>
    <row r="2067" spans="1:11" x14ac:dyDescent="0.25">
      <c r="A2067" s="353">
        <v>26860</v>
      </c>
      <c r="B2067" s="354">
        <v>6</v>
      </c>
      <c r="C2067" s="355">
        <v>0</v>
      </c>
      <c r="D2067" s="355">
        <v>0</v>
      </c>
      <c r="E2067" s="355">
        <v>0</v>
      </c>
      <c r="F2067" s="355">
        <v>11</v>
      </c>
      <c r="G2067" s="355">
        <v>19</v>
      </c>
      <c r="H2067" s="355"/>
      <c r="I2067" s="354">
        <v>6</v>
      </c>
      <c r="J2067" s="352">
        <v>0</v>
      </c>
      <c r="K2067" s="348">
        <f t="shared" si="32"/>
        <v>3</v>
      </c>
    </row>
    <row r="2068" spans="1:11" x14ac:dyDescent="0.25">
      <c r="A2068" s="353">
        <v>26861</v>
      </c>
      <c r="B2068" s="354">
        <v>5.2</v>
      </c>
      <c r="C2068" s="355">
        <v>0</v>
      </c>
      <c r="D2068" s="355">
        <v>0</v>
      </c>
      <c r="E2068" s="355">
        <v>0</v>
      </c>
      <c r="F2068" s="355">
        <v>10</v>
      </c>
      <c r="G2068" s="355">
        <v>16</v>
      </c>
      <c r="H2068" s="355"/>
      <c r="I2068" s="354">
        <v>5.2</v>
      </c>
      <c r="J2068" s="352">
        <v>0</v>
      </c>
      <c r="K2068" s="348">
        <f t="shared" si="32"/>
        <v>3</v>
      </c>
    </row>
    <row r="2069" spans="1:11" x14ac:dyDescent="0.25">
      <c r="A2069" s="353">
        <v>26862</v>
      </c>
      <c r="B2069" s="354">
        <v>22.4</v>
      </c>
      <c r="C2069" s="355">
        <v>23</v>
      </c>
      <c r="D2069" s="355">
        <v>19</v>
      </c>
      <c r="E2069" s="355">
        <v>29</v>
      </c>
      <c r="F2069" s="355">
        <v>23</v>
      </c>
      <c r="G2069" s="355">
        <v>18</v>
      </c>
      <c r="H2069" s="355"/>
      <c r="I2069" s="354">
        <v>22.4</v>
      </c>
      <c r="J2069" s="352">
        <v>0</v>
      </c>
      <c r="K2069" s="348">
        <f t="shared" si="32"/>
        <v>0</v>
      </c>
    </row>
    <row r="2070" spans="1:11" x14ac:dyDescent="0.25">
      <c r="A2070" s="353">
        <v>26863</v>
      </c>
      <c r="B2070" s="354">
        <v>10</v>
      </c>
      <c r="C2070" s="355">
        <v>19</v>
      </c>
      <c r="D2070" s="355">
        <v>16</v>
      </c>
      <c r="E2070" s="355">
        <v>10</v>
      </c>
      <c r="F2070" s="355">
        <v>0</v>
      </c>
      <c r="G2070" s="355">
        <v>5</v>
      </c>
      <c r="H2070" s="355"/>
      <c r="I2070" s="354">
        <v>10</v>
      </c>
      <c r="J2070" s="352">
        <v>0</v>
      </c>
      <c r="K2070" s="348">
        <f t="shared" si="32"/>
        <v>2</v>
      </c>
    </row>
    <row r="2071" spans="1:11" x14ac:dyDescent="0.25">
      <c r="A2071" s="353">
        <v>26864</v>
      </c>
      <c r="B2071" s="354">
        <v>9.6</v>
      </c>
      <c r="C2071" s="355">
        <v>13</v>
      </c>
      <c r="D2071" s="355">
        <v>11</v>
      </c>
      <c r="E2071" s="355">
        <v>10</v>
      </c>
      <c r="F2071" s="355">
        <v>6</v>
      </c>
      <c r="G2071" s="355">
        <v>8</v>
      </c>
      <c r="H2071" s="355"/>
      <c r="I2071" s="354">
        <v>9.6</v>
      </c>
      <c r="J2071" s="352">
        <v>0</v>
      </c>
      <c r="K2071" s="348">
        <f t="shared" si="32"/>
        <v>2</v>
      </c>
    </row>
    <row r="2072" spans="1:11" x14ac:dyDescent="0.25">
      <c r="A2072" s="353">
        <v>26865</v>
      </c>
      <c r="B2072" s="354">
        <v>4</v>
      </c>
      <c r="C2072" s="355">
        <v>5</v>
      </c>
      <c r="D2072" s="355">
        <v>0</v>
      </c>
      <c r="E2072" s="355">
        <v>0</v>
      </c>
      <c r="F2072" s="355">
        <v>5</v>
      </c>
      <c r="G2072" s="355">
        <v>10</v>
      </c>
      <c r="H2072" s="355"/>
      <c r="I2072" s="354">
        <v>4</v>
      </c>
      <c r="J2072" s="352">
        <v>0</v>
      </c>
      <c r="K2072" s="348">
        <f t="shared" si="32"/>
        <v>4</v>
      </c>
    </row>
    <row r="2073" spans="1:11" x14ac:dyDescent="0.25">
      <c r="A2073" s="353">
        <v>26866</v>
      </c>
      <c r="B2073" s="354">
        <v>5.8</v>
      </c>
      <c r="C2073" s="355">
        <v>0</v>
      </c>
      <c r="D2073" s="355">
        <v>0</v>
      </c>
      <c r="E2073" s="355">
        <v>8</v>
      </c>
      <c r="F2073" s="355">
        <v>11</v>
      </c>
      <c r="G2073" s="355">
        <v>10</v>
      </c>
      <c r="H2073" s="355"/>
      <c r="I2073" s="354">
        <v>5.8</v>
      </c>
      <c r="J2073" s="352">
        <v>0</v>
      </c>
      <c r="K2073" s="348">
        <f t="shared" si="32"/>
        <v>3</v>
      </c>
    </row>
    <row r="2074" spans="1:11" x14ac:dyDescent="0.25">
      <c r="A2074" s="353">
        <v>26867</v>
      </c>
      <c r="B2074" s="354">
        <v>8.8000000000000007</v>
      </c>
      <c r="C2074" s="355">
        <v>11</v>
      </c>
      <c r="D2074" s="355">
        <v>6</v>
      </c>
      <c r="E2074" s="355">
        <v>8</v>
      </c>
      <c r="F2074" s="355">
        <v>8</v>
      </c>
      <c r="G2074" s="355">
        <v>11</v>
      </c>
      <c r="H2074" s="355"/>
      <c r="I2074" s="354">
        <v>8.8000000000000007</v>
      </c>
      <c r="J2074" s="352">
        <v>0</v>
      </c>
      <c r="K2074" s="348">
        <f t="shared" si="32"/>
        <v>3</v>
      </c>
    </row>
    <row r="2075" spans="1:11" x14ac:dyDescent="0.25">
      <c r="A2075" s="353">
        <v>26868</v>
      </c>
      <c r="B2075" s="354">
        <v>14.8</v>
      </c>
      <c r="C2075" s="355">
        <v>0</v>
      </c>
      <c r="D2075" s="355">
        <v>14</v>
      </c>
      <c r="E2075" s="355">
        <v>24</v>
      </c>
      <c r="F2075" s="355">
        <v>18</v>
      </c>
      <c r="G2075" s="355">
        <v>18</v>
      </c>
      <c r="H2075" s="355"/>
      <c r="I2075" s="354">
        <v>14.8</v>
      </c>
      <c r="J2075" s="352">
        <v>0</v>
      </c>
      <c r="K2075" s="348">
        <f t="shared" si="32"/>
        <v>1</v>
      </c>
    </row>
    <row r="2076" spans="1:11" x14ac:dyDescent="0.25">
      <c r="A2076" s="353">
        <v>26869</v>
      </c>
      <c r="B2076" s="354">
        <v>14.2</v>
      </c>
      <c r="C2076" s="355">
        <v>18</v>
      </c>
      <c r="D2076" s="355">
        <v>18</v>
      </c>
      <c r="E2076" s="355">
        <v>18</v>
      </c>
      <c r="F2076" s="355">
        <v>14</v>
      </c>
      <c r="G2076" s="355">
        <v>3</v>
      </c>
      <c r="H2076" s="355"/>
      <c r="I2076" s="354">
        <v>14.2</v>
      </c>
      <c r="J2076" s="352">
        <v>0</v>
      </c>
      <c r="K2076" s="348">
        <f t="shared" si="32"/>
        <v>1</v>
      </c>
    </row>
    <row r="2077" spans="1:11" x14ac:dyDescent="0.25">
      <c r="A2077" s="353">
        <v>26870</v>
      </c>
      <c r="B2077" s="354">
        <v>3.8</v>
      </c>
      <c r="C2077" s="355">
        <v>8</v>
      </c>
      <c r="D2077" s="355">
        <v>0</v>
      </c>
      <c r="E2077" s="355">
        <v>0</v>
      </c>
      <c r="F2077" s="355">
        <v>0</v>
      </c>
      <c r="G2077" s="355">
        <v>11</v>
      </c>
      <c r="H2077" s="355"/>
      <c r="I2077" s="354">
        <v>3.8</v>
      </c>
      <c r="J2077" s="352">
        <v>0</v>
      </c>
      <c r="K2077" s="348">
        <f t="shared" si="32"/>
        <v>4</v>
      </c>
    </row>
    <row r="2078" spans="1:11" x14ac:dyDescent="0.25">
      <c r="A2078" s="353">
        <v>26871</v>
      </c>
      <c r="B2078" s="354">
        <v>4.5999999999999996</v>
      </c>
      <c r="C2078" s="355">
        <v>0</v>
      </c>
      <c r="D2078" s="355">
        <v>0</v>
      </c>
      <c r="E2078" s="355">
        <v>6</v>
      </c>
      <c r="F2078" s="355">
        <v>6</v>
      </c>
      <c r="G2078" s="355">
        <v>11</v>
      </c>
      <c r="H2078" s="355"/>
      <c r="I2078" s="354">
        <v>4.5999999999999996</v>
      </c>
      <c r="J2078" s="352">
        <v>0</v>
      </c>
      <c r="K2078" s="348">
        <f t="shared" si="32"/>
        <v>4</v>
      </c>
    </row>
    <row r="2079" spans="1:11" x14ac:dyDescent="0.25">
      <c r="A2079" s="353">
        <v>26872</v>
      </c>
      <c r="B2079" s="354">
        <v>7.6</v>
      </c>
      <c r="C2079" s="355">
        <v>3</v>
      </c>
      <c r="D2079" s="355">
        <v>11</v>
      </c>
      <c r="E2079" s="355">
        <v>8</v>
      </c>
      <c r="F2079" s="355">
        <v>8</v>
      </c>
      <c r="G2079" s="355">
        <v>8</v>
      </c>
      <c r="H2079" s="355"/>
      <c r="I2079" s="354">
        <v>7.6</v>
      </c>
      <c r="J2079" s="352">
        <v>0</v>
      </c>
      <c r="K2079" s="348">
        <f t="shared" si="32"/>
        <v>4</v>
      </c>
    </row>
    <row r="2080" spans="1:11" x14ac:dyDescent="0.25">
      <c r="A2080" s="353">
        <v>26873</v>
      </c>
      <c r="B2080" s="354">
        <v>8.1999999999999993</v>
      </c>
      <c r="C2080" s="355">
        <v>0</v>
      </c>
      <c r="D2080" s="355">
        <v>10</v>
      </c>
      <c r="E2080" s="355">
        <v>8</v>
      </c>
      <c r="F2080" s="355">
        <v>13</v>
      </c>
      <c r="G2080" s="355">
        <v>10</v>
      </c>
      <c r="H2080" s="355"/>
      <c r="I2080" s="354">
        <v>8.1999999999999993</v>
      </c>
      <c r="J2080" s="352">
        <v>0</v>
      </c>
      <c r="K2080" s="348">
        <f t="shared" si="32"/>
        <v>2</v>
      </c>
    </row>
    <row r="2081" spans="1:11" x14ac:dyDescent="0.25">
      <c r="A2081" s="353">
        <v>26874</v>
      </c>
      <c r="B2081" s="354">
        <v>3.4</v>
      </c>
      <c r="C2081" s="355">
        <v>3</v>
      </c>
      <c r="D2081" s="355">
        <v>0</v>
      </c>
      <c r="E2081" s="355">
        <v>5</v>
      </c>
      <c r="F2081" s="355">
        <v>3</v>
      </c>
      <c r="G2081" s="355">
        <v>6</v>
      </c>
      <c r="H2081" s="355"/>
      <c r="I2081" s="354">
        <v>3.4</v>
      </c>
      <c r="J2081" s="352">
        <v>0</v>
      </c>
      <c r="K2081" s="348">
        <f t="shared" si="32"/>
        <v>5</v>
      </c>
    </row>
    <row r="2082" spans="1:11" x14ac:dyDescent="0.25">
      <c r="A2082" s="353">
        <v>26875</v>
      </c>
      <c r="B2082" s="354">
        <v>3.4</v>
      </c>
      <c r="C2082" s="355">
        <v>6</v>
      </c>
      <c r="D2082" s="355">
        <v>11</v>
      </c>
      <c r="E2082" s="355">
        <v>0</v>
      </c>
      <c r="F2082" s="355">
        <v>0</v>
      </c>
      <c r="G2082" s="355">
        <v>0</v>
      </c>
      <c r="H2082" s="355"/>
      <c r="I2082" s="354">
        <v>3.4</v>
      </c>
      <c r="J2082" s="352">
        <v>0</v>
      </c>
      <c r="K2082" s="348">
        <f t="shared" si="32"/>
        <v>4</v>
      </c>
    </row>
    <row r="2083" spans="1:11" x14ac:dyDescent="0.25">
      <c r="A2083" s="353">
        <v>26876</v>
      </c>
      <c r="B2083" s="354">
        <v>17</v>
      </c>
      <c r="C2083" s="355">
        <v>23</v>
      </c>
      <c r="D2083" s="355">
        <v>21</v>
      </c>
      <c r="E2083" s="355">
        <v>21</v>
      </c>
      <c r="F2083" s="355">
        <v>10</v>
      </c>
      <c r="G2083" s="355">
        <v>10</v>
      </c>
      <c r="H2083" s="355"/>
      <c r="I2083" s="354">
        <v>17</v>
      </c>
      <c r="J2083" s="352">
        <v>0</v>
      </c>
      <c r="K2083" s="348">
        <f t="shared" si="32"/>
        <v>0</v>
      </c>
    </row>
    <row r="2084" spans="1:11" x14ac:dyDescent="0.25">
      <c r="A2084" s="353">
        <v>26877</v>
      </c>
      <c r="B2084" s="354">
        <v>13</v>
      </c>
      <c r="C2084" s="355">
        <v>13</v>
      </c>
      <c r="D2084" s="355">
        <v>10</v>
      </c>
      <c r="E2084" s="355">
        <v>11</v>
      </c>
      <c r="F2084" s="355">
        <v>13</v>
      </c>
      <c r="G2084" s="355">
        <v>18</v>
      </c>
      <c r="H2084" s="355"/>
      <c r="I2084" s="354">
        <v>13</v>
      </c>
      <c r="J2084" s="352">
        <v>0</v>
      </c>
      <c r="K2084" s="348">
        <f t="shared" si="32"/>
        <v>0</v>
      </c>
    </row>
    <row r="2085" spans="1:11" x14ac:dyDescent="0.25">
      <c r="A2085" s="353">
        <v>26878</v>
      </c>
      <c r="B2085" s="354">
        <v>27.8</v>
      </c>
      <c r="C2085" s="355">
        <v>16</v>
      </c>
      <c r="D2085" s="355">
        <v>32</v>
      </c>
      <c r="E2085" s="355">
        <v>32</v>
      </c>
      <c r="F2085" s="355">
        <v>40</v>
      </c>
      <c r="G2085" s="355">
        <v>19</v>
      </c>
      <c r="H2085" s="355"/>
      <c r="I2085" s="354">
        <v>27.8</v>
      </c>
      <c r="J2085" s="352">
        <v>0</v>
      </c>
      <c r="K2085" s="348">
        <f t="shared" si="32"/>
        <v>0</v>
      </c>
    </row>
    <row r="2086" spans="1:11" x14ac:dyDescent="0.25">
      <c r="A2086" s="353">
        <v>26879</v>
      </c>
      <c r="B2086" s="354">
        <v>6.6</v>
      </c>
      <c r="C2086" s="355">
        <v>3</v>
      </c>
      <c r="D2086" s="355">
        <v>11</v>
      </c>
      <c r="E2086" s="355">
        <v>6</v>
      </c>
      <c r="F2086" s="355">
        <v>3</v>
      </c>
      <c r="G2086" s="355">
        <v>10</v>
      </c>
      <c r="H2086" s="355"/>
      <c r="I2086" s="354">
        <v>6.6</v>
      </c>
      <c r="J2086" s="352">
        <v>0</v>
      </c>
      <c r="K2086" s="348">
        <f t="shared" si="32"/>
        <v>3</v>
      </c>
    </row>
    <row r="2087" spans="1:11" x14ac:dyDescent="0.25">
      <c r="A2087" s="353">
        <v>26880</v>
      </c>
      <c r="B2087" s="354">
        <v>8.6</v>
      </c>
      <c r="C2087" s="355">
        <v>8</v>
      </c>
      <c r="D2087" s="355">
        <v>16</v>
      </c>
      <c r="E2087" s="355">
        <v>16</v>
      </c>
      <c r="F2087" s="355">
        <v>3</v>
      </c>
      <c r="G2087" s="355">
        <v>0</v>
      </c>
      <c r="H2087" s="355"/>
      <c r="I2087" s="354">
        <v>8.6</v>
      </c>
      <c r="J2087" s="352">
        <v>0</v>
      </c>
      <c r="K2087" s="348">
        <f t="shared" si="32"/>
        <v>3</v>
      </c>
    </row>
    <row r="2088" spans="1:11" x14ac:dyDescent="0.25">
      <c r="A2088" s="353">
        <v>26881</v>
      </c>
      <c r="B2088" s="354">
        <v>18.399999999999999</v>
      </c>
      <c r="C2088" s="355">
        <v>19</v>
      </c>
      <c r="D2088" s="355">
        <v>19</v>
      </c>
      <c r="E2088" s="355">
        <v>19</v>
      </c>
      <c r="F2088" s="355">
        <v>16</v>
      </c>
      <c r="G2088" s="355">
        <v>19</v>
      </c>
      <c r="H2088" s="355"/>
      <c r="I2088" s="354">
        <v>18.399999999999999</v>
      </c>
      <c r="J2088" s="352">
        <v>0</v>
      </c>
      <c r="K2088" s="348">
        <f t="shared" si="32"/>
        <v>0</v>
      </c>
    </row>
    <row r="2089" spans="1:11" x14ac:dyDescent="0.25">
      <c r="A2089" s="353">
        <v>26882</v>
      </c>
      <c r="B2089" s="354">
        <v>41.2</v>
      </c>
      <c r="C2089" s="355">
        <v>48</v>
      </c>
      <c r="D2089" s="355">
        <v>48</v>
      </c>
      <c r="E2089" s="355">
        <v>39</v>
      </c>
      <c r="F2089" s="355">
        <v>39</v>
      </c>
      <c r="G2089" s="355">
        <v>32</v>
      </c>
      <c r="H2089" s="355"/>
      <c r="I2089" s="354">
        <v>41.2</v>
      </c>
      <c r="J2089" s="352">
        <v>0</v>
      </c>
      <c r="K2089" s="348">
        <f t="shared" si="32"/>
        <v>0</v>
      </c>
    </row>
    <row r="2090" spans="1:11" x14ac:dyDescent="0.25">
      <c r="A2090" s="353">
        <v>26883</v>
      </c>
      <c r="B2090" s="354">
        <v>44.8</v>
      </c>
      <c r="C2090" s="355">
        <v>48</v>
      </c>
      <c r="D2090" s="355">
        <v>48</v>
      </c>
      <c r="E2090" s="355">
        <v>48</v>
      </c>
      <c r="F2090" s="355">
        <v>48</v>
      </c>
      <c r="G2090" s="355">
        <v>32</v>
      </c>
      <c r="H2090" s="355"/>
      <c r="I2090" s="354">
        <v>44.8</v>
      </c>
      <c r="J2090" s="352">
        <v>0</v>
      </c>
      <c r="K2090" s="348">
        <f t="shared" si="32"/>
        <v>0</v>
      </c>
    </row>
    <row r="2091" spans="1:11" x14ac:dyDescent="0.25">
      <c r="A2091" s="353">
        <v>26884</v>
      </c>
      <c r="B2091" s="354">
        <v>3</v>
      </c>
      <c r="C2091" s="355">
        <v>5</v>
      </c>
      <c r="D2091" s="355">
        <v>0</v>
      </c>
      <c r="E2091" s="355">
        <v>0</v>
      </c>
      <c r="F2091" s="355">
        <v>0</v>
      </c>
      <c r="G2091" s="355">
        <v>10</v>
      </c>
      <c r="H2091" s="355"/>
      <c r="I2091" s="354">
        <v>3</v>
      </c>
      <c r="J2091" s="352">
        <v>0</v>
      </c>
      <c r="K2091" s="348">
        <f t="shared" si="32"/>
        <v>4</v>
      </c>
    </row>
    <row r="2092" spans="1:11" x14ac:dyDescent="0.25">
      <c r="A2092" s="353">
        <v>26885</v>
      </c>
      <c r="B2092" s="354">
        <v>2.8</v>
      </c>
      <c r="C2092" s="355">
        <v>8</v>
      </c>
      <c r="D2092" s="355">
        <v>3</v>
      </c>
      <c r="E2092" s="355">
        <v>0</v>
      </c>
      <c r="F2092" s="355">
        <v>3</v>
      </c>
      <c r="G2092" s="355">
        <v>0</v>
      </c>
      <c r="H2092" s="355"/>
      <c r="I2092" s="354">
        <v>2.8</v>
      </c>
      <c r="J2092" s="352">
        <v>0</v>
      </c>
      <c r="K2092" s="348">
        <f t="shared" si="32"/>
        <v>5</v>
      </c>
    </row>
    <row r="2093" spans="1:11" x14ac:dyDescent="0.25">
      <c r="A2093" s="353">
        <v>26886</v>
      </c>
      <c r="B2093" s="354">
        <v>9.4</v>
      </c>
      <c r="C2093" s="355">
        <v>6</v>
      </c>
      <c r="D2093" s="355">
        <v>6</v>
      </c>
      <c r="E2093" s="355">
        <v>3</v>
      </c>
      <c r="F2093" s="355">
        <v>11</v>
      </c>
      <c r="G2093" s="355">
        <v>21</v>
      </c>
      <c r="H2093" s="355"/>
      <c r="I2093" s="354">
        <v>9.4</v>
      </c>
      <c r="J2093" s="352">
        <v>0</v>
      </c>
      <c r="K2093" s="348">
        <f t="shared" si="32"/>
        <v>3</v>
      </c>
    </row>
    <row r="2094" spans="1:11" x14ac:dyDescent="0.25">
      <c r="A2094" s="353">
        <v>26887</v>
      </c>
      <c r="B2094" s="354">
        <v>10.4</v>
      </c>
      <c r="C2094" s="355">
        <v>13</v>
      </c>
      <c r="D2094" s="355">
        <v>0</v>
      </c>
      <c r="E2094" s="355">
        <v>13</v>
      </c>
      <c r="F2094" s="355">
        <v>16</v>
      </c>
      <c r="G2094" s="355">
        <v>10</v>
      </c>
      <c r="H2094" s="355"/>
      <c r="I2094" s="354">
        <v>10.4</v>
      </c>
      <c r="J2094" s="352">
        <v>0</v>
      </c>
      <c r="K2094" s="348">
        <f t="shared" si="32"/>
        <v>1</v>
      </c>
    </row>
    <row r="2095" spans="1:11" x14ac:dyDescent="0.25">
      <c r="A2095" s="353">
        <v>26888</v>
      </c>
      <c r="B2095" s="354">
        <v>7.8</v>
      </c>
      <c r="C2095" s="355">
        <v>10</v>
      </c>
      <c r="D2095" s="355">
        <v>10</v>
      </c>
      <c r="E2095" s="355">
        <v>8</v>
      </c>
      <c r="F2095" s="355">
        <v>8</v>
      </c>
      <c r="G2095" s="355">
        <v>3</v>
      </c>
      <c r="H2095" s="355"/>
      <c r="I2095" s="354">
        <v>7.8</v>
      </c>
      <c r="J2095" s="352">
        <v>0</v>
      </c>
      <c r="K2095" s="348">
        <f t="shared" si="32"/>
        <v>3</v>
      </c>
    </row>
    <row r="2096" spans="1:11" x14ac:dyDescent="0.25">
      <c r="A2096" s="353">
        <v>26889</v>
      </c>
      <c r="B2096" s="354">
        <v>4</v>
      </c>
      <c r="C2096" s="355">
        <v>5</v>
      </c>
      <c r="D2096" s="355">
        <v>10</v>
      </c>
      <c r="E2096" s="355">
        <v>5</v>
      </c>
      <c r="F2096" s="355">
        <v>0</v>
      </c>
      <c r="G2096" s="355">
        <v>0</v>
      </c>
      <c r="H2096" s="355"/>
      <c r="I2096" s="354">
        <v>4</v>
      </c>
      <c r="J2096" s="352">
        <v>0</v>
      </c>
      <c r="K2096" s="348">
        <f t="shared" si="32"/>
        <v>4</v>
      </c>
    </row>
    <row r="2097" spans="1:11" x14ac:dyDescent="0.25">
      <c r="A2097" s="353">
        <v>26890</v>
      </c>
      <c r="B2097" s="354">
        <v>8</v>
      </c>
      <c r="C2097" s="355">
        <v>0</v>
      </c>
      <c r="D2097" s="355">
        <v>14</v>
      </c>
      <c r="E2097" s="355">
        <v>16</v>
      </c>
      <c r="F2097" s="355">
        <v>10</v>
      </c>
      <c r="G2097" s="355">
        <v>0</v>
      </c>
      <c r="H2097" s="355"/>
      <c r="I2097" s="354">
        <v>8</v>
      </c>
      <c r="J2097" s="352">
        <v>0</v>
      </c>
      <c r="K2097" s="348">
        <f t="shared" si="32"/>
        <v>2</v>
      </c>
    </row>
    <row r="2098" spans="1:11" x14ac:dyDescent="0.25">
      <c r="A2098" s="353">
        <v>26891</v>
      </c>
      <c r="B2098" s="354">
        <v>6.4</v>
      </c>
      <c r="C2098" s="355">
        <v>14</v>
      </c>
      <c r="D2098" s="355">
        <v>0</v>
      </c>
      <c r="E2098" s="355">
        <v>5</v>
      </c>
      <c r="F2098" s="355">
        <v>13</v>
      </c>
      <c r="G2098" s="355">
        <v>0</v>
      </c>
      <c r="H2098" s="355"/>
      <c r="I2098" s="354">
        <v>6.4</v>
      </c>
      <c r="J2098" s="352">
        <v>0</v>
      </c>
      <c r="K2098" s="348">
        <f t="shared" si="32"/>
        <v>3</v>
      </c>
    </row>
    <row r="2099" spans="1:11" x14ac:dyDescent="0.25">
      <c r="A2099" s="353">
        <v>26892</v>
      </c>
      <c r="B2099" s="354">
        <v>11.8</v>
      </c>
      <c r="C2099" s="355">
        <v>18</v>
      </c>
      <c r="D2099" s="355">
        <v>14</v>
      </c>
      <c r="E2099" s="355">
        <v>8</v>
      </c>
      <c r="F2099" s="355">
        <v>8</v>
      </c>
      <c r="G2099" s="355">
        <v>11</v>
      </c>
      <c r="H2099" s="355"/>
      <c r="I2099" s="354">
        <v>11.8</v>
      </c>
      <c r="J2099" s="352">
        <v>0</v>
      </c>
      <c r="K2099" s="348">
        <f t="shared" si="32"/>
        <v>2</v>
      </c>
    </row>
    <row r="2100" spans="1:11" x14ac:dyDescent="0.25">
      <c r="A2100" s="353">
        <v>26893</v>
      </c>
      <c r="B2100" s="354">
        <v>14.2</v>
      </c>
      <c r="C2100" s="355">
        <v>18</v>
      </c>
      <c r="D2100" s="355">
        <v>24</v>
      </c>
      <c r="E2100" s="355">
        <v>18</v>
      </c>
      <c r="F2100" s="355">
        <v>11</v>
      </c>
      <c r="G2100" s="355">
        <v>0</v>
      </c>
      <c r="H2100" s="355"/>
      <c r="I2100" s="354">
        <v>14.2</v>
      </c>
      <c r="J2100" s="352">
        <v>0</v>
      </c>
      <c r="K2100" s="348">
        <f t="shared" si="32"/>
        <v>1</v>
      </c>
    </row>
    <row r="2101" spans="1:11" x14ac:dyDescent="0.25">
      <c r="A2101" s="353">
        <v>26894</v>
      </c>
      <c r="B2101" s="354">
        <v>20.399999999999999</v>
      </c>
      <c r="C2101" s="355">
        <v>32</v>
      </c>
      <c r="D2101" s="355">
        <v>18</v>
      </c>
      <c r="E2101" s="355">
        <v>26</v>
      </c>
      <c r="F2101" s="355">
        <v>18</v>
      </c>
      <c r="G2101" s="355">
        <v>8</v>
      </c>
      <c r="H2101" s="355"/>
      <c r="I2101" s="354">
        <v>20.399999999999999</v>
      </c>
      <c r="J2101" s="352">
        <v>0</v>
      </c>
      <c r="K2101" s="348">
        <f t="shared" si="32"/>
        <v>1</v>
      </c>
    </row>
    <row r="2102" spans="1:11" x14ac:dyDescent="0.25">
      <c r="A2102" s="353">
        <v>26895</v>
      </c>
      <c r="B2102" s="354">
        <v>9.1999999999999993</v>
      </c>
      <c r="C2102" s="355">
        <v>6</v>
      </c>
      <c r="D2102" s="355">
        <v>18</v>
      </c>
      <c r="E2102" s="355">
        <v>11</v>
      </c>
      <c r="F2102" s="355">
        <v>11</v>
      </c>
      <c r="G2102" s="355">
        <v>0</v>
      </c>
      <c r="H2102" s="355"/>
      <c r="I2102" s="354">
        <v>9.1999999999999993</v>
      </c>
      <c r="J2102" s="352">
        <v>0</v>
      </c>
      <c r="K2102" s="348">
        <f t="shared" si="32"/>
        <v>2</v>
      </c>
    </row>
    <row r="2103" spans="1:11" x14ac:dyDescent="0.25">
      <c r="A2103" s="353">
        <v>26896</v>
      </c>
      <c r="B2103" s="354">
        <v>9.8000000000000007</v>
      </c>
      <c r="C2103" s="355">
        <v>8</v>
      </c>
      <c r="D2103" s="355">
        <v>8</v>
      </c>
      <c r="E2103" s="355">
        <v>11</v>
      </c>
      <c r="F2103" s="355">
        <v>11</v>
      </c>
      <c r="G2103" s="355">
        <v>11</v>
      </c>
      <c r="H2103" s="355"/>
      <c r="I2103" s="354">
        <v>9.8000000000000007</v>
      </c>
      <c r="J2103" s="352">
        <v>0</v>
      </c>
      <c r="K2103" s="348">
        <f t="shared" si="32"/>
        <v>2</v>
      </c>
    </row>
    <row r="2104" spans="1:11" x14ac:dyDescent="0.25">
      <c r="A2104" s="353">
        <v>26897</v>
      </c>
      <c r="B2104" s="354">
        <v>5.4</v>
      </c>
      <c r="C2104" s="355">
        <v>8</v>
      </c>
      <c r="D2104" s="355">
        <v>11</v>
      </c>
      <c r="E2104" s="355">
        <v>8</v>
      </c>
      <c r="F2104" s="355">
        <v>0</v>
      </c>
      <c r="G2104" s="355">
        <v>0</v>
      </c>
      <c r="H2104" s="355"/>
      <c r="I2104" s="354">
        <v>5.4</v>
      </c>
      <c r="J2104" s="352">
        <v>0</v>
      </c>
      <c r="K2104" s="348">
        <f t="shared" si="32"/>
        <v>4</v>
      </c>
    </row>
    <row r="2105" spans="1:11" x14ac:dyDescent="0.25">
      <c r="A2105" s="353">
        <v>26898</v>
      </c>
      <c r="B2105" s="354">
        <v>19</v>
      </c>
      <c r="C2105" s="355">
        <v>18</v>
      </c>
      <c r="D2105" s="355">
        <v>24</v>
      </c>
      <c r="E2105" s="355">
        <v>24</v>
      </c>
      <c r="F2105" s="355">
        <v>11</v>
      </c>
      <c r="G2105" s="355">
        <v>18</v>
      </c>
      <c r="H2105" s="355"/>
      <c r="I2105" s="354">
        <v>19</v>
      </c>
      <c r="J2105" s="352">
        <v>0</v>
      </c>
      <c r="K2105" s="348">
        <f t="shared" si="32"/>
        <v>0</v>
      </c>
    </row>
    <row r="2106" spans="1:11" x14ac:dyDescent="0.25">
      <c r="A2106" s="353">
        <v>26899</v>
      </c>
      <c r="B2106" s="354">
        <v>12.8</v>
      </c>
      <c r="C2106" s="355">
        <v>6</v>
      </c>
      <c r="D2106" s="355">
        <v>8</v>
      </c>
      <c r="E2106" s="355">
        <v>14</v>
      </c>
      <c r="F2106" s="355">
        <v>18</v>
      </c>
      <c r="G2106" s="355">
        <v>18</v>
      </c>
      <c r="H2106" s="355"/>
      <c r="I2106" s="354">
        <v>12.8</v>
      </c>
      <c r="J2106" s="352">
        <v>0</v>
      </c>
      <c r="K2106" s="348">
        <f t="shared" si="32"/>
        <v>2</v>
      </c>
    </row>
    <row r="2107" spans="1:11" x14ac:dyDescent="0.25">
      <c r="A2107" s="353">
        <v>26900</v>
      </c>
      <c r="B2107" s="354">
        <v>10.8</v>
      </c>
      <c r="C2107" s="355">
        <v>18</v>
      </c>
      <c r="D2107" s="355">
        <v>14</v>
      </c>
      <c r="E2107" s="355">
        <v>8</v>
      </c>
      <c r="F2107" s="355">
        <v>3</v>
      </c>
      <c r="G2107" s="355">
        <v>11</v>
      </c>
      <c r="H2107" s="355"/>
      <c r="I2107" s="354">
        <v>10.8</v>
      </c>
      <c r="J2107" s="352">
        <v>0</v>
      </c>
      <c r="K2107" s="348">
        <f t="shared" si="32"/>
        <v>2</v>
      </c>
    </row>
    <row r="2108" spans="1:11" x14ac:dyDescent="0.25">
      <c r="A2108" s="353">
        <v>26901</v>
      </c>
      <c r="B2108" s="354">
        <v>32.799999999999997</v>
      </c>
      <c r="C2108" s="355">
        <v>39</v>
      </c>
      <c r="D2108" s="355">
        <v>32</v>
      </c>
      <c r="E2108" s="355">
        <v>32</v>
      </c>
      <c r="F2108" s="355">
        <v>32</v>
      </c>
      <c r="G2108" s="355">
        <v>29</v>
      </c>
      <c r="H2108" s="355"/>
      <c r="I2108" s="354">
        <v>32.799999999999997</v>
      </c>
      <c r="J2108" s="352">
        <v>0</v>
      </c>
      <c r="K2108" s="348">
        <f t="shared" si="32"/>
        <v>0</v>
      </c>
    </row>
    <row r="2109" spans="1:11" x14ac:dyDescent="0.25">
      <c r="A2109" s="353">
        <v>26902</v>
      </c>
      <c r="B2109" s="354">
        <v>9.4</v>
      </c>
      <c r="C2109" s="355">
        <v>10</v>
      </c>
      <c r="D2109" s="355">
        <v>8</v>
      </c>
      <c r="E2109" s="355">
        <v>8</v>
      </c>
      <c r="F2109" s="355">
        <v>8</v>
      </c>
      <c r="G2109" s="355">
        <v>13</v>
      </c>
      <c r="H2109" s="355"/>
      <c r="I2109" s="354">
        <v>9.4</v>
      </c>
      <c r="J2109" s="352">
        <v>0</v>
      </c>
      <c r="K2109" s="348">
        <f t="shared" si="32"/>
        <v>3</v>
      </c>
    </row>
    <row r="2110" spans="1:11" x14ac:dyDescent="0.25">
      <c r="A2110" s="353">
        <v>26903</v>
      </c>
      <c r="B2110" s="354">
        <v>4.8</v>
      </c>
      <c r="C2110" s="355">
        <v>5</v>
      </c>
      <c r="D2110" s="355">
        <v>0</v>
      </c>
      <c r="E2110" s="355">
        <v>10</v>
      </c>
      <c r="F2110" s="355">
        <v>6</v>
      </c>
      <c r="G2110" s="355">
        <v>3</v>
      </c>
      <c r="H2110" s="355"/>
      <c r="I2110" s="354">
        <v>4.8</v>
      </c>
      <c r="J2110" s="352">
        <v>0</v>
      </c>
      <c r="K2110" s="348">
        <f t="shared" si="32"/>
        <v>4</v>
      </c>
    </row>
    <row r="2111" spans="1:11" x14ac:dyDescent="0.25">
      <c r="A2111" s="353">
        <v>26904</v>
      </c>
      <c r="B2111" s="354">
        <v>9.8000000000000007</v>
      </c>
      <c r="C2111" s="355">
        <v>11</v>
      </c>
      <c r="D2111" s="355">
        <v>0</v>
      </c>
      <c r="E2111" s="355">
        <v>16</v>
      </c>
      <c r="F2111" s="355">
        <v>14</v>
      </c>
      <c r="G2111" s="355">
        <v>8</v>
      </c>
      <c r="H2111" s="355"/>
      <c r="I2111" s="354">
        <v>9.8000000000000007</v>
      </c>
      <c r="J2111" s="352">
        <v>0</v>
      </c>
      <c r="K2111" s="348">
        <f t="shared" si="32"/>
        <v>2</v>
      </c>
    </row>
    <row r="2112" spans="1:11" x14ac:dyDescent="0.25">
      <c r="A2112" s="353">
        <v>26905</v>
      </c>
      <c r="B2112" s="354">
        <v>12.8</v>
      </c>
      <c r="C2112" s="355">
        <v>14</v>
      </c>
      <c r="D2112" s="355">
        <v>16</v>
      </c>
      <c r="E2112" s="355">
        <v>14</v>
      </c>
      <c r="F2112" s="355">
        <v>10</v>
      </c>
      <c r="G2112" s="355">
        <v>10</v>
      </c>
      <c r="H2112" s="355"/>
      <c r="I2112" s="354">
        <v>12.8</v>
      </c>
      <c r="J2112" s="352">
        <v>0</v>
      </c>
      <c r="K2112" s="348">
        <f t="shared" si="32"/>
        <v>0</v>
      </c>
    </row>
    <row r="2113" spans="1:11" x14ac:dyDescent="0.25">
      <c r="A2113" s="353">
        <v>26906</v>
      </c>
      <c r="B2113" s="354">
        <v>33.200000000000003</v>
      </c>
      <c r="C2113" s="355">
        <v>16</v>
      </c>
      <c r="D2113" s="355">
        <v>23</v>
      </c>
      <c r="E2113" s="355">
        <v>42</v>
      </c>
      <c r="F2113" s="355">
        <v>45</v>
      </c>
      <c r="G2113" s="355">
        <v>40</v>
      </c>
      <c r="H2113" s="355"/>
      <c r="I2113" s="354">
        <v>33.200000000000003</v>
      </c>
      <c r="J2113" s="352">
        <v>0</v>
      </c>
      <c r="K2113" s="348">
        <f t="shared" si="32"/>
        <v>0</v>
      </c>
    </row>
    <row r="2114" spans="1:11" x14ac:dyDescent="0.25">
      <c r="A2114" s="353">
        <v>26907</v>
      </c>
      <c r="B2114" s="354">
        <v>4.5999999999999996</v>
      </c>
      <c r="C2114" s="355">
        <v>0</v>
      </c>
      <c r="D2114" s="355">
        <v>0</v>
      </c>
      <c r="E2114" s="355">
        <v>0</v>
      </c>
      <c r="F2114" s="355">
        <v>13</v>
      </c>
      <c r="G2114" s="355">
        <v>10</v>
      </c>
      <c r="H2114" s="355"/>
      <c r="I2114" s="354">
        <v>4.5999999999999996</v>
      </c>
      <c r="J2114" s="352">
        <v>0</v>
      </c>
      <c r="K2114" s="348">
        <f t="shared" si="32"/>
        <v>3</v>
      </c>
    </row>
    <row r="2115" spans="1:11" x14ac:dyDescent="0.25">
      <c r="A2115" s="353">
        <v>26908</v>
      </c>
      <c r="B2115" s="354">
        <v>22</v>
      </c>
      <c r="C2115" s="355">
        <v>29</v>
      </c>
      <c r="D2115" s="355">
        <v>23</v>
      </c>
      <c r="E2115" s="355">
        <v>11</v>
      </c>
      <c r="F2115" s="355">
        <v>21</v>
      </c>
      <c r="G2115" s="355">
        <v>26</v>
      </c>
      <c r="H2115" s="355"/>
      <c r="I2115" s="354">
        <v>22</v>
      </c>
      <c r="J2115" s="352">
        <v>0</v>
      </c>
      <c r="K2115" s="348">
        <f t="shared" ref="K2115:K2178" si="33">COUNTIF(C2115:G2115,"&lt;="&amp;IRR_MAXWIND)</f>
        <v>0</v>
      </c>
    </row>
    <row r="2116" spans="1:11" x14ac:dyDescent="0.25">
      <c r="A2116" s="353">
        <v>26909</v>
      </c>
      <c r="B2116" s="354">
        <v>14</v>
      </c>
      <c r="C2116" s="355">
        <v>8</v>
      </c>
      <c r="D2116" s="355">
        <v>10</v>
      </c>
      <c r="E2116" s="355">
        <v>23</v>
      </c>
      <c r="F2116" s="355">
        <v>16</v>
      </c>
      <c r="G2116" s="355">
        <v>13</v>
      </c>
      <c r="H2116" s="355"/>
      <c r="I2116" s="354">
        <v>14</v>
      </c>
      <c r="J2116" s="352">
        <v>0</v>
      </c>
      <c r="K2116" s="348">
        <f t="shared" si="33"/>
        <v>1</v>
      </c>
    </row>
    <row r="2117" spans="1:11" x14ac:dyDescent="0.25">
      <c r="A2117" s="353">
        <v>26910</v>
      </c>
      <c r="B2117" s="354">
        <v>19</v>
      </c>
      <c r="C2117" s="355">
        <v>23</v>
      </c>
      <c r="D2117" s="355">
        <v>13</v>
      </c>
      <c r="E2117" s="355">
        <v>16</v>
      </c>
      <c r="F2117" s="355">
        <v>11</v>
      </c>
      <c r="G2117" s="355">
        <v>32</v>
      </c>
      <c r="H2117" s="355"/>
      <c r="I2117" s="354">
        <v>19</v>
      </c>
      <c r="J2117" s="352">
        <v>0</v>
      </c>
      <c r="K2117" s="348">
        <f t="shared" si="33"/>
        <v>0</v>
      </c>
    </row>
    <row r="2118" spans="1:11" x14ac:dyDescent="0.25">
      <c r="A2118" s="353">
        <v>26911</v>
      </c>
      <c r="B2118" s="354">
        <v>22.2</v>
      </c>
      <c r="C2118" s="355">
        <v>16</v>
      </c>
      <c r="D2118" s="355">
        <v>24</v>
      </c>
      <c r="E2118" s="355">
        <v>23</v>
      </c>
      <c r="F2118" s="355">
        <v>24</v>
      </c>
      <c r="G2118" s="355">
        <v>24</v>
      </c>
      <c r="H2118" s="355"/>
      <c r="I2118" s="354">
        <v>22.2</v>
      </c>
      <c r="J2118" s="352">
        <v>0</v>
      </c>
      <c r="K2118" s="348">
        <f t="shared" si="33"/>
        <v>0</v>
      </c>
    </row>
    <row r="2119" spans="1:11" x14ac:dyDescent="0.25">
      <c r="A2119" s="353">
        <v>26912</v>
      </c>
      <c r="B2119" s="354">
        <v>9.6</v>
      </c>
      <c r="C2119" s="355">
        <v>10</v>
      </c>
      <c r="D2119" s="355">
        <v>11</v>
      </c>
      <c r="E2119" s="355">
        <v>11</v>
      </c>
      <c r="F2119" s="355">
        <v>8</v>
      </c>
      <c r="G2119" s="355">
        <v>8</v>
      </c>
      <c r="H2119" s="355"/>
      <c r="I2119" s="354">
        <v>9.6</v>
      </c>
      <c r="J2119" s="352">
        <v>0</v>
      </c>
      <c r="K2119" s="348">
        <f t="shared" si="33"/>
        <v>2</v>
      </c>
    </row>
    <row r="2120" spans="1:11" x14ac:dyDescent="0.25">
      <c r="A2120" s="353">
        <v>26913</v>
      </c>
      <c r="B2120" s="354">
        <v>8.4</v>
      </c>
      <c r="C2120" s="355">
        <v>10</v>
      </c>
      <c r="D2120" s="355">
        <v>6</v>
      </c>
      <c r="E2120" s="355">
        <v>10</v>
      </c>
      <c r="F2120" s="355">
        <v>6</v>
      </c>
      <c r="G2120" s="355">
        <v>10</v>
      </c>
      <c r="H2120" s="355"/>
      <c r="I2120" s="354">
        <v>8.4</v>
      </c>
      <c r="J2120" s="352">
        <v>0</v>
      </c>
      <c r="K2120" s="348">
        <f t="shared" si="33"/>
        <v>2</v>
      </c>
    </row>
    <row r="2121" spans="1:11" x14ac:dyDescent="0.25">
      <c r="A2121" s="353">
        <v>26914</v>
      </c>
      <c r="B2121" s="354">
        <v>20.399999999999999</v>
      </c>
      <c r="C2121" s="355">
        <v>23</v>
      </c>
      <c r="D2121" s="355">
        <v>18</v>
      </c>
      <c r="E2121" s="355">
        <v>19</v>
      </c>
      <c r="F2121" s="355">
        <v>26</v>
      </c>
      <c r="G2121" s="355">
        <v>16</v>
      </c>
      <c r="H2121" s="355"/>
      <c r="I2121" s="354">
        <v>20.399999999999999</v>
      </c>
      <c r="J2121" s="352">
        <v>0</v>
      </c>
      <c r="K2121" s="348">
        <f t="shared" si="33"/>
        <v>0</v>
      </c>
    </row>
    <row r="2122" spans="1:11" x14ac:dyDescent="0.25">
      <c r="A2122" s="353">
        <v>26915</v>
      </c>
      <c r="B2122" s="354">
        <v>25.8</v>
      </c>
      <c r="C2122" s="355">
        <v>29</v>
      </c>
      <c r="D2122" s="355">
        <v>27</v>
      </c>
      <c r="E2122" s="355">
        <v>26</v>
      </c>
      <c r="F2122" s="355">
        <v>23</v>
      </c>
      <c r="G2122" s="355">
        <v>24</v>
      </c>
      <c r="H2122" s="355"/>
      <c r="I2122" s="354">
        <v>25.8</v>
      </c>
      <c r="J2122" s="352">
        <v>0</v>
      </c>
      <c r="K2122" s="348">
        <f t="shared" si="33"/>
        <v>0</v>
      </c>
    </row>
    <row r="2123" spans="1:11" x14ac:dyDescent="0.25">
      <c r="A2123" s="353">
        <v>26916</v>
      </c>
      <c r="B2123" s="354">
        <v>31.4</v>
      </c>
      <c r="C2123" s="355">
        <v>32</v>
      </c>
      <c r="D2123" s="355">
        <v>29</v>
      </c>
      <c r="E2123" s="355">
        <v>35</v>
      </c>
      <c r="F2123" s="355">
        <v>35</v>
      </c>
      <c r="G2123" s="355">
        <v>26</v>
      </c>
      <c r="H2123" s="355"/>
      <c r="I2123" s="354">
        <v>31.4</v>
      </c>
      <c r="J2123" s="352">
        <v>0</v>
      </c>
      <c r="K2123" s="348">
        <f t="shared" si="33"/>
        <v>0</v>
      </c>
    </row>
    <row r="2124" spans="1:11" x14ac:dyDescent="0.25">
      <c r="A2124" s="353">
        <v>26917</v>
      </c>
      <c r="B2124" s="354">
        <v>4.5999999999999996</v>
      </c>
      <c r="C2124" s="355">
        <v>8</v>
      </c>
      <c r="D2124" s="355">
        <v>0</v>
      </c>
      <c r="E2124" s="355">
        <v>0</v>
      </c>
      <c r="F2124" s="355">
        <v>5</v>
      </c>
      <c r="G2124" s="355">
        <v>10</v>
      </c>
      <c r="H2124" s="355"/>
      <c r="I2124" s="354">
        <v>4.5999999999999996</v>
      </c>
      <c r="J2124" s="352">
        <v>0</v>
      </c>
      <c r="K2124" s="348">
        <f t="shared" si="33"/>
        <v>4</v>
      </c>
    </row>
    <row r="2125" spans="1:11" x14ac:dyDescent="0.25">
      <c r="A2125" s="353">
        <v>26918</v>
      </c>
      <c r="B2125" s="354">
        <v>1.2</v>
      </c>
      <c r="C2125" s="355">
        <v>0</v>
      </c>
      <c r="D2125" s="355">
        <v>0</v>
      </c>
      <c r="E2125" s="355">
        <v>0</v>
      </c>
      <c r="F2125" s="355">
        <v>6</v>
      </c>
      <c r="G2125" s="355">
        <v>0</v>
      </c>
      <c r="H2125" s="355"/>
      <c r="I2125" s="354">
        <v>1.2</v>
      </c>
      <c r="J2125" s="352">
        <v>0</v>
      </c>
      <c r="K2125" s="348">
        <f t="shared" si="33"/>
        <v>5</v>
      </c>
    </row>
    <row r="2126" spans="1:11" x14ac:dyDescent="0.25">
      <c r="A2126" s="353">
        <v>26919</v>
      </c>
      <c r="B2126" s="354">
        <v>33.4</v>
      </c>
      <c r="C2126" s="355">
        <v>35</v>
      </c>
      <c r="D2126" s="355">
        <v>32</v>
      </c>
      <c r="E2126" s="355">
        <v>26</v>
      </c>
      <c r="F2126" s="355">
        <v>42</v>
      </c>
      <c r="G2126" s="355">
        <v>32</v>
      </c>
      <c r="H2126" s="355"/>
      <c r="I2126" s="354">
        <v>33.4</v>
      </c>
      <c r="J2126" s="352">
        <v>0</v>
      </c>
      <c r="K2126" s="348">
        <f t="shared" si="33"/>
        <v>0</v>
      </c>
    </row>
    <row r="2127" spans="1:11" x14ac:dyDescent="0.25">
      <c r="A2127" s="353">
        <v>26920</v>
      </c>
      <c r="B2127" s="354">
        <v>35</v>
      </c>
      <c r="C2127" s="355">
        <v>35</v>
      </c>
      <c r="D2127" s="355">
        <v>39</v>
      </c>
      <c r="E2127" s="355">
        <v>39</v>
      </c>
      <c r="F2127" s="355">
        <v>35</v>
      </c>
      <c r="G2127" s="355">
        <v>27</v>
      </c>
      <c r="H2127" s="355"/>
      <c r="I2127" s="354">
        <v>35</v>
      </c>
      <c r="J2127" s="352">
        <v>0</v>
      </c>
      <c r="K2127" s="348">
        <f t="shared" si="33"/>
        <v>0</v>
      </c>
    </row>
    <row r="2128" spans="1:11" x14ac:dyDescent="0.25">
      <c r="A2128" s="353">
        <v>26921</v>
      </c>
      <c r="B2128" s="354">
        <v>16.600000000000001</v>
      </c>
      <c r="C2128" s="355">
        <v>16</v>
      </c>
      <c r="D2128" s="355">
        <v>19</v>
      </c>
      <c r="E2128" s="355">
        <v>16</v>
      </c>
      <c r="F2128" s="355">
        <v>13</v>
      </c>
      <c r="G2128" s="355">
        <v>19</v>
      </c>
      <c r="H2128" s="355"/>
      <c r="I2128" s="354">
        <v>16.600000000000001</v>
      </c>
      <c r="J2128" s="352">
        <v>0</v>
      </c>
      <c r="K2128" s="348">
        <f t="shared" si="33"/>
        <v>0</v>
      </c>
    </row>
    <row r="2129" spans="1:11" x14ac:dyDescent="0.25">
      <c r="A2129" s="353">
        <v>26922</v>
      </c>
      <c r="B2129" s="354">
        <v>6.6</v>
      </c>
      <c r="C2129" s="355">
        <v>8</v>
      </c>
      <c r="D2129" s="355">
        <v>8</v>
      </c>
      <c r="E2129" s="355">
        <v>0</v>
      </c>
      <c r="F2129" s="355">
        <v>6</v>
      </c>
      <c r="G2129" s="355">
        <v>11</v>
      </c>
      <c r="H2129" s="355"/>
      <c r="I2129" s="354">
        <v>6.6</v>
      </c>
      <c r="J2129" s="352">
        <v>0</v>
      </c>
      <c r="K2129" s="348">
        <f t="shared" si="33"/>
        <v>4</v>
      </c>
    </row>
    <row r="2130" spans="1:11" x14ac:dyDescent="0.25">
      <c r="A2130" s="353">
        <v>26923</v>
      </c>
      <c r="B2130" s="354">
        <v>10</v>
      </c>
      <c r="C2130" s="355">
        <v>11</v>
      </c>
      <c r="D2130" s="355">
        <v>11</v>
      </c>
      <c r="E2130" s="355">
        <v>11</v>
      </c>
      <c r="F2130" s="355">
        <v>11</v>
      </c>
      <c r="G2130" s="355">
        <v>6</v>
      </c>
      <c r="H2130" s="355"/>
      <c r="I2130" s="354">
        <v>10</v>
      </c>
      <c r="J2130" s="352">
        <v>0</v>
      </c>
      <c r="K2130" s="348">
        <f t="shared" si="33"/>
        <v>1</v>
      </c>
    </row>
    <row r="2131" spans="1:11" x14ac:dyDescent="0.25">
      <c r="A2131" s="353">
        <v>26924</v>
      </c>
      <c r="B2131" s="354">
        <v>1.6</v>
      </c>
      <c r="C2131" s="355">
        <v>8</v>
      </c>
      <c r="D2131" s="355">
        <v>0</v>
      </c>
      <c r="E2131" s="355">
        <v>0</v>
      </c>
      <c r="F2131" s="355">
        <v>0</v>
      </c>
      <c r="G2131" s="355">
        <v>0</v>
      </c>
      <c r="H2131" s="355"/>
      <c r="I2131" s="354">
        <v>1.6</v>
      </c>
      <c r="J2131" s="352">
        <v>0</v>
      </c>
      <c r="K2131" s="348">
        <f t="shared" si="33"/>
        <v>5</v>
      </c>
    </row>
    <row r="2132" spans="1:11" x14ac:dyDescent="0.25">
      <c r="A2132" s="353">
        <v>26925</v>
      </c>
      <c r="B2132" s="354">
        <v>1.6</v>
      </c>
      <c r="C2132" s="355">
        <v>0</v>
      </c>
      <c r="D2132" s="355">
        <v>0</v>
      </c>
      <c r="E2132" s="355">
        <v>0</v>
      </c>
      <c r="F2132" s="355">
        <v>8</v>
      </c>
      <c r="G2132" s="355">
        <v>0</v>
      </c>
      <c r="H2132" s="355"/>
      <c r="I2132" s="354">
        <v>1.6</v>
      </c>
      <c r="J2132" s="352">
        <v>0</v>
      </c>
      <c r="K2132" s="348">
        <f t="shared" si="33"/>
        <v>5</v>
      </c>
    </row>
    <row r="2133" spans="1:11" x14ac:dyDescent="0.25">
      <c r="A2133" s="353">
        <v>26926</v>
      </c>
      <c r="B2133" s="354">
        <v>2.4</v>
      </c>
      <c r="C2133" s="355">
        <v>6</v>
      </c>
      <c r="D2133" s="355">
        <v>0</v>
      </c>
      <c r="E2133" s="355">
        <v>6</v>
      </c>
      <c r="F2133" s="355">
        <v>0</v>
      </c>
      <c r="G2133" s="355">
        <v>0</v>
      </c>
      <c r="H2133" s="355"/>
      <c r="I2133" s="354">
        <v>2.4</v>
      </c>
      <c r="J2133" s="352">
        <v>0</v>
      </c>
      <c r="K2133" s="348">
        <f t="shared" si="33"/>
        <v>5</v>
      </c>
    </row>
    <row r="2134" spans="1:11" x14ac:dyDescent="0.25">
      <c r="A2134" s="353">
        <v>26927</v>
      </c>
      <c r="B2134" s="354">
        <v>6.2</v>
      </c>
      <c r="C2134" s="355">
        <v>11</v>
      </c>
      <c r="D2134" s="355">
        <v>8</v>
      </c>
      <c r="E2134" s="355">
        <v>6</v>
      </c>
      <c r="F2134" s="355">
        <v>3</v>
      </c>
      <c r="G2134" s="355">
        <v>3</v>
      </c>
      <c r="H2134" s="355"/>
      <c r="I2134" s="354">
        <v>6.2</v>
      </c>
      <c r="J2134" s="352">
        <v>0</v>
      </c>
      <c r="K2134" s="348">
        <f t="shared" si="33"/>
        <v>4</v>
      </c>
    </row>
    <row r="2135" spans="1:11" x14ac:dyDescent="0.25">
      <c r="A2135" s="353">
        <v>26928</v>
      </c>
      <c r="B2135" s="354">
        <v>5.8</v>
      </c>
      <c r="C2135" s="355">
        <v>3</v>
      </c>
      <c r="D2135" s="355">
        <v>6</v>
      </c>
      <c r="E2135" s="355">
        <v>6</v>
      </c>
      <c r="F2135" s="355">
        <v>6</v>
      </c>
      <c r="G2135" s="355">
        <v>8</v>
      </c>
      <c r="H2135" s="355"/>
      <c r="I2135" s="354">
        <v>5.8</v>
      </c>
      <c r="J2135" s="352">
        <v>0</v>
      </c>
      <c r="K2135" s="348">
        <f t="shared" si="33"/>
        <v>5</v>
      </c>
    </row>
    <row r="2136" spans="1:11" x14ac:dyDescent="0.25">
      <c r="A2136" s="353">
        <v>26929</v>
      </c>
      <c r="B2136" s="354">
        <v>10.6</v>
      </c>
      <c r="C2136" s="355">
        <v>16</v>
      </c>
      <c r="D2136" s="355">
        <v>8</v>
      </c>
      <c r="E2136" s="355">
        <v>13</v>
      </c>
      <c r="F2136" s="355">
        <v>10</v>
      </c>
      <c r="G2136" s="355">
        <v>6</v>
      </c>
      <c r="H2136" s="355"/>
      <c r="I2136" s="354">
        <v>10.6</v>
      </c>
      <c r="J2136" s="352">
        <v>0</v>
      </c>
      <c r="K2136" s="348">
        <f t="shared" si="33"/>
        <v>2</v>
      </c>
    </row>
    <row r="2137" spans="1:11" x14ac:dyDescent="0.25">
      <c r="A2137" s="353">
        <v>26930</v>
      </c>
      <c r="B2137" s="354">
        <v>11.8</v>
      </c>
      <c r="C2137" s="355">
        <v>13</v>
      </c>
      <c r="D2137" s="355">
        <v>10</v>
      </c>
      <c r="E2137" s="355">
        <v>16</v>
      </c>
      <c r="F2137" s="355">
        <v>10</v>
      </c>
      <c r="G2137" s="355">
        <v>10</v>
      </c>
      <c r="H2137" s="355"/>
      <c r="I2137" s="354">
        <v>11.8</v>
      </c>
      <c r="J2137" s="352">
        <v>0</v>
      </c>
      <c r="K2137" s="348">
        <f t="shared" si="33"/>
        <v>0</v>
      </c>
    </row>
    <row r="2138" spans="1:11" x14ac:dyDescent="0.25">
      <c r="A2138" s="353">
        <v>26931</v>
      </c>
      <c r="B2138" s="354">
        <v>13.8</v>
      </c>
      <c r="C2138" s="355">
        <v>24</v>
      </c>
      <c r="D2138" s="355">
        <v>19</v>
      </c>
      <c r="E2138" s="355">
        <v>8</v>
      </c>
      <c r="F2138" s="355">
        <v>10</v>
      </c>
      <c r="G2138" s="355">
        <v>8</v>
      </c>
      <c r="H2138" s="355"/>
      <c r="I2138" s="354">
        <v>13.8</v>
      </c>
      <c r="J2138" s="352">
        <v>0</v>
      </c>
      <c r="K2138" s="348">
        <f t="shared" si="33"/>
        <v>2</v>
      </c>
    </row>
    <row r="2139" spans="1:11" x14ac:dyDescent="0.25">
      <c r="A2139" s="353">
        <v>26932</v>
      </c>
      <c r="B2139" s="354">
        <v>6.8</v>
      </c>
      <c r="C2139" s="355">
        <v>10</v>
      </c>
      <c r="D2139" s="355">
        <v>11</v>
      </c>
      <c r="E2139" s="355">
        <v>3</v>
      </c>
      <c r="F2139" s="355">
        <v>0</v>
      </c>
      <c r="G2139" s="355">
        <v>10</v>
      </c>
      <c r="H2139" s="355"/>
      <c r="I2139" s="354">
        <v>6.8</v>
      </c>
      <c r="J2139" s="352">
        <v>0</v>
      </c>
      <c r="K2139" s="348">
        <f t="shared" si="33"/>
        <v>2</v>
      </c>
    </row>
    <row r="2140" spans="1:11" x14ac:dyDescent="0.25">
      <c r="A2140" s="353">
        <v>26933</v>
      </c>
      <c r="B2140" s="354">
        <v>9.6</v>
      </c>
      <c r="C2140" s="355">
        <v>3</v>
      </c>
      <c r="D2140" s="355">
        <v>6</v>
      </c>
      <c r="E2140" s="355">
        <v>10</v>
      </c>
      <c r="F2140" s="355">
        <v>10</v>
      </c>
      <c r="G2140" s="355">
        <v>19</v>
      </c>
      <c r="H2140" s="355"/>
      <c r="I2140" s="354">
        <v>9.6</v>
      </c>
      <c r="J2140" s="352">
        <v>0</v>
      </c>
      <c r="K2140" s="348">
        <f t="shared" si="33"/>
        <v>2</v>
      </c>
    </row>
    <row r="2141" spans="1:11" x14ac:dyDescent="0.25">
      <c r="A2141" s="353">
        <v>26934</v>
      </c>
      <c r="B2141" s="354">
        <v>13.6</v>
      </c>
      <c r="C2141" s="355">
        <v>10</v>
      </c>
      <c r="D2141" s="355">
        <v>10</v>
      </c>
      <c r="E2141" s="355">
        <v>19</v>
      </c>
      <c r="F2141" s="355">
        <v>16</v>
      </c>
      <c r="G2141" s="355">
        <v>13</v>
      </c>
      <c r="H2141" s="355"/>
      <c r="I2141" s="354">
        <v>13.6</v>
      </c>
      <c r="J2141" s="352">
        <v>0</v>
      </c>
      <c r="K2141" s="348">
        <f t="shared" si="33"/>
        <v>0</v>
      </c>
    </row>
    <row r="2142" spans="1:11" x14ac:dyDescent="0.25">
      <c r="A2142" s="353">
        <v>26935</v>
      </c>
      <c r="B2142" s="354">
        <v>4.8</v>
      </c>
      <c r="C2142" s="355">
        <v>6</v>
      </c>
      <c r="D2142" s="355">
        <v>0</v>
      </c>
      <c r="E2142" s="355">
        <v>0</v>
      </c>
      <c r="F2142" s="355">
        <v>8</v>
      </c>
      <c r="G2142" s="355">
        <v>10</v>
      </c>
      <c r="H2142" s="355"/>
      <c r="I2142" s="354">
        <v>4.8</v>
      </c>
      <c r="J2142" s="352">
        <v>0</v>
      </c>
      <c r="K2142" s="348">
        <f t="shared" si="33"/>
        <v>4</v>
      </c>
    </row>
    <row r="2143" spans="1:11" x14ac:dyDescent="0.25">
      <c r="A2143" s="353">
        <v>26936</v>
      </c>
      <c r="B2143" s="354">
        <v>14.8</v>
      </c>
      <c r="C2143" s="355">
        <v>13</v>
      </c>
      <c r="D2143" s="355">
        <v>10</v>
      </c>
      <c r="E2143" s="355">
        <v>16</v>
      </c>
      <c r="F2143" s="355">
        <v>19</v>
      </c>
      <c r="G2143" s="355">
        <v>16</v>
      </c>
      <c r="H2143" s="355"/>
      <c r="I2143" s="354">
        <v>14.8</v>
      </c>
      <c r="J2143" s="352">
        <v>0</v>
      </c>
      <c r="K2143" s="348">
        <f t="shared" si="33"/>
        <v>0</v>
      </c>
    </row>
    <row r="2144" spans="1:11" x14ac:dyDescent="0.25">
      <c r="A2144" s="353">
        <v>26937</v>
      </c>
      <c r="B2144" s="354">
        <v>18</v>
      </c>
      <c r="C2144" s="355">
        <v>19</v>
      </c>
      <c r="D2144" s="355">
        <v>19</v>
      </c>
      <c r="E2144" s="355">
        <v>18</v>
      </c>
      <c r="F2144" s="355">
        <v>18</v>
      </c>
      <c r="G2144" s="355">
        <v>16</v>
      </c>
      <c r="H2144" s="355"/>
      <c r="I2144" s="354">
        <v>18</v>
      </c>
      <c r="J2144" s="352">
        <v>0</v>
      </c>
      <c r="K2144" s="348">
        <f t="shared" si="33"/>
        <v>0</v>
      </c>
    </row>
    <row r="2145" spans="1:11" x14ac:dyDescent="0.25">
      <c r="A2145" s="353">
        <v>27150</v>
      </c>
      <c r="B2145" s="354">
        <v>20.6</v>
      </c>
      <c r="C2145" s="355">
        <v>24</v>
      </c>
      <c r="D2145" s="355">
        <v>18</v>
      </c>
      <c r="E2145" s="355">
        <v>26</v>
      </c>
      <c r="F2145" s="355">
        <v>11</v>
      </c>
      <c r="G2145" s="355">
        <v>24</v>
      </c>
      <c r="H2145" s="355"/>
      <c r="I2145" s="354">
        <v>20.6</v>
      </c>
      <c r="J2145" s="352">
        <v>0</v>
      </c>
      <c r="K2145" s="348">
        <f t="shared" si="33"/>
        <v>0</v>
      </c>
    </row>
    <row r="2146" spans="1:11" x14ac:dyDescent="0.25">
      <c r="A2146" s="353">
        <v>27151</v>
      </c>
      <c r="B2146" s="354">
        <v>9.4</v>
      </c>
      <c r="C2146" s="355">
        <v>11</v>
      </c>
      <c r="D2146" s="355">
        <v>14</v>
      </c>
      <c r="E2146" s="355">
        <v>8</v>
      </c>
      <c r="F2146" s="355">
        <v>0</v>
      </c>
      <c r="G2146" s="355">
        <v>14</v>
      </c>
      <c r="H2146" s="355"/>
      <c r="I2146" s="354">
        <v>9.4</v>
      </c>
      <c r="J2146" s="352">
        <v>0</v>
      </c>
      <c r="K2146" s="348">
        <f t="shared" si="33"/>
        <v>2</v>
      </c>
    </row>
    <row r="2147" spans="1:11" x14ac:dyDescent="0.25">
      <c r="A2147" s="353">
        <v>27152</v>
      </c>
      <c r="B2147" s="354">
        <v>17.2</v>
      </c>
      <c r="C2147" s="355">
        <v>18</v>
      </c>
      <c r="D2147" s="355">
        <v>18</v>
      </c>
      <c r="E2147" s="355">
        <v>24</v>
      </c>
      <c r="F2147" s="355">
        <v>18</v>
      </c>
      <c r="G2147" s="355">
        <v>8</v>
      </c>
      <c r="H2147" s="355"/>
      <c r="I2147" s="354">
        <v>17.2</v>
      </c>
      <c r="J2147" s="352">
        <v>0</v>
      </c>
      <c r="K2147" s="348">
        <f t="shared" si="33"/>
        <v>1</v>
      </c>
    </row>
    <row r="2148" spans="1:11" x14ac:dyDescent="0.25">
      <c r="A2148" s="353">
        <v>27153</v>
      </c>
      <c r="B2148" s="354">
        <v>22.6</v>
      </c>
      <c r="C2148" s="355">
        <v>29</v>
      </c>
      <c r="D2148" s="355">
        <v>29</v>
      </c>
      <c r="E2148" s="355">
        <v>23</v>
      </c>
      <c r="F2148" s="355">
        <v>19</v>
      </c>
      <c r="G2148" s="355">
        <v>13</v>
      </c>
      <c r="H2148" s="355"/>
      <c r="I2148" s="354">
        <v>22.6</v>
      </c>
      <c r="J2148" s="352">
        <v>0</v>
      </c>
      <c r="K2148" s="348">
        <f t="shared" si="33"/>
        <v>0</v>
      </c>
    </row>
    <row r="2149" spans="1:11" x14ac:dyDescent="0.25">
      <c r="A2149" s="353">
        <v>27154</v>
      </c>
      <c r="B2149" s="354">
        <v>9.4</v>
      </c>
      <c r="C2149" s="355">
        <v>16</v>
      </c>
      <c r="D2149" s="355">
        <v>16</v>
      </c>
      <c r="E2149" s="355">
        <v>0</v>
      </c>
      <c r="F2149" s="355">
        <v>5</v>
      </c>
      <c r="G2149" s="355">
        <v>10</v>
      </c>
      <c r="H2149" s="355"/>
      <c r="I2149" s="354">
        <v>9.4</v>
      </c>
      <c r="J2149" s="352">
        <v>0</v>
      </c>
      <c r="K2149" s="348">
        <f t="shared" si="33"/>
        <v>2</v>
      </c>
    </row>
    <row r="2150" spans="1:11" x14ac:dyDescent="0.25">
      <c r="A2150" s="353">
        <v>27155</v>
      </c>
      <c r="B2150" s="354">
        <v>10.199999999999999</v>
      </c>
      <c r="C2150" s="355">
        <v>13</v>
      </c>
      <c r="D2150" s="355">
        <v>6</v>
      </c>
      <c r="E2150" s="355">
        <v>6</v>
      </c>
      <c r="F2150" s="355">
        <v>16</v>
      </c>
      <c r="G2150" s="355">
        <v>10</v>
      </c>
      <c r="H2150" s="355"/>
      <c r="I2150" s="354">
        <v>10.199999999999999</v>
      </c>
      <c r="J2150" s="352">
        <v>0</v>
      </c>
      <c r="K2150" s="348">
        <f t="shared" si="33"/>
        <v>2</v>
      </c>
    </row>
    <row r="2151" spans="1:11" x14ac:dyDescent="0.25">
      <c r="A2151" s="353">
        <v>27156</v>
      </c>
      <c r="B2151" s="354">
        <v>9.8000000000000007</v>
      </c>
      <c r="C2151" s="355">
        <v>8</v>
      </c>
      <c r="D2151" s="355">
        <v>10</v>
      </c>
      <c r="E2151" s="355">
        <v>10</v>
      </c>
      <c r="F2151" s="355">
        <v>13</v>
      </c>
      <c r="G2151" s="355">
        <v>8</v>
      </c>
      <c r="H2151" s="355"/>
      <c r="I2151" s="354">
        <v>9.8000000000000007</v>
      </c>
      <c r="J2151" s="352">
        <v>0</v>
      </c>
      <c r="K2151" s="348">
        <f t="shared" si="33"/>
        <v>2</v>
      </c>
    </row>
    <row r="2152" spans="1:11" x14ac:dyDescent="0.25">
      <c r="A2152" s="353">
        <v>27157</v>
      </c>
      <c r="B2152" s="354">
        <v>22</v>
      </c>
      <c r="C2152" s="355">
        <v>26</v>
      </c>
      <c r="D2152" s="355">
        <v>26</v>
      </c>
      <c r="E2152" s="355">
        <v>23</v>
      </c>
      <c r="F2152" s="355">
        <v>19</v>
      </c>
      <c r="G2152" s="355">
        <v>16</v>
      </c>
      <c r="H2152" s="355"/>
      <c r="I2152" s="354">
        <v>22</v>
      </c>
      <c r="J2152" s="352">
        <v>0</v>
      </c>
      <c r="K2152" s="348">
        <f t="shared" si="33"/>
        <v>0</v>
      </c>
    </row>
    <row r="2153" spans="1:11" x14ac:dyDescent="0.25">
      <c r="A2153" s="353">
        <v>27158</v>
      </c>
      <c r="B2153" s="354">
        <v>11.4</v>
      </c>
      <c r="C2153" s="355">
        <v>13</v>
      </c>
      <c r="D2153" s="355">
        <v>13</v>
      </c>
      <c r="E2153" s="355">
        <v>5</v>
      </c>
      <c r="F2153" s="355">
        <v>10</v>
      </c>
      <c r="G2153" s="355">
        <v>16</v>
      </c>
      <c r="H2153" s="355"/>
      <c r="I2153" s="354">
        <v>11.4</v>
      </c>
      <c r="J2153" s="352">
        <v>0</v>
      </c>
      <c r="K2153" s="348">
        <f t="shared" si="33"/>
        <v>1</v>
      </c>
    </row>
    <row r="2154" spans="1:11" x14ac:dyDescent="0.25">
      <c r="A2154" s="353">
        <v>27159</v>
      </c>
      <c r="B2154" s="354">
        <v>0.6</v>
      </c>
      <c r="C2154" s="355">
        <v>3</v>
      </c>
      <c r="D2154" s="355">
        <v>0</v>
      </c>
      <c r="E2154" s="355">
        <v>0</v>
      </c>
      <c r="F2154" s="355">
        <v>0</v>
      </c>
      <c r="G2154" s="355">
        <v>0</v>
      </c>
      <c r="H2154" s="355"/>
      <c r="I2154" s="354">
        <v>0.6</v>
      </c>
      <c r="J2154" s="352">
        <v>0</v>
      </c>
      <c r="K2154" s="348">
        <f t="shared" si="33"/>
        <v>5</v>
      </c>
    </row>
    <row r="2155" spans="1:11" x14ac:dyDescent="0.25">
      <c r="A2155" s="353">
        <v>27160</v>
      </c>
      <c r="B2155" s="354">
        <v>7.2</v>
      </c>
      <c r="C2155" s="355">
        <v>8</v>
      </c>
      <c r="D2155" s="355">
        <v>6</v>
      </c>
      <c r="E2155" s="355">
        <v>6</v>
      </c>
      <c r="F2155" s="355">
        <v>8</v>
      </c>
      <c r="G2155" s="355">
        <v>8</v>
      </c>
      <c r="H2155" s="355"/>
      <c r="I2155" s="354">
        <v>7.2</v>
      </c>
      <c r="J2155" s="352">
        <v>0</v>
      </c>
      <c r="K2155" s="348">
        <f t="shared" si="33"/>
        <v>5</v>
      </c>
    </row>
    <row r="2156" spans="1:11" x14ac:dyDescent="0.25">
      <c r="A2156" s="353">
        <v>27161</v>
      </c>
      <c r="B2156" s="354">
        <v>16</v>
      </c>
      <c r="C2156" s="355">
        <v>23</v>
      </c>
      <c r="D2156" s="355">
        <v>13</v>
      </c>
      <c r="E2156" s="355">
        <v>14</v>
      </c>
      <c r="F2156" s="355">
        <v>14</v>
      </c>
      <c r="G2156" s="355">
        <v>16</v>
      </c>
      <c r="H2156" s="355"/>
      <c r="I2156" s="354">
        <v>16</v>
      </c>
      <c r="J2156" s="352">
        <v>0</v>
      </c>
      <c r="K2156" s="348">
        <f t="shared" si="33"/>
        <v>0</v>
      </c>
    </row>
    <row r="2157" spans="1:11" x14ac:dyDescent="0.25">
      <c r="A2157" s="353">
        <v>27162</v>
      </c>
      <c r="B2157" s="354">
        <v>29.6</v>
      </c>
      <c r="C2157" s="355">
        <v>32</v>
      </c>
      <c r="D2157" s="355">
        <v>26</v>
      </c>
      <c r="E2157" s="355">
        <v>32</v>
      </c>
      <c r="F2157" s="355">
        <v>29</v>
      </c>
      <c r="G2157" s="355">
        <v>29</v>
      </c>
      <c r="H2157" s="355"/>
      <c r="I2157" s="354">
        <v>29.6</v>
      </c>
      <c r="J2157" s="352">
        <v>0</v>
      </c>
      <c r="K2157" s="348">
        <f t="shared" si="33"/>
        <v>0</v>
      </c>
    </row>
    <row r="2158" spans="1:11" x14ac:dyDescent="0.25">
      <c r="A2158" s="353">
        <v>27163</v>
      </c>
      <c r="B2158" s="354">
        <v>11.6</v>
      </c>
      <c r="C2158" s="355">
        <v>10</v>
      </c>
      <c r="D2158" s="355">
        <v>18</v>
      </c>
      <c r="E2158" s="355">
        <v>13</v>
      </c>
      <c r="F2158" s="355">
        <v>11</v>
      </c>
      <c r="G2158" s="355">
        <v>6</v>
      </c>
      <c r="H2158" s="355"/>
      <c r="I2158" s="354">
        <v>11.6</v>
      </c>
      <c r="J2158" s="352">
        <v>0</v>
      </c>
      <c r="K2158" s="348">
        <f t="shared" si="33"/>
        <v>1</v>
      </c>
    </row>
    <row r="2159" spans="1:11" x14ac:dyDescent="0.25">
      <c r="A2159" s="353">
        <v>27164</v>
      </c>
      <c r="B2159" s="354">
        <v>6</v>
      </c>
      <c r="C2159" s="355">
        <v>10</v>
      </c>
      <c r="D2159" s="355">
        <v>6</v>
      </c>
      <c r="E2159" s="355">
        <v>3</v>
      </c>
      <c r="F2159" s="355">
        <v>6</v>
      </c>
      <c r="G2159" s="355">
        <v>5</v>
      </c>
      <c r="H2159" s="355"/>
      <c r="I2159" s="354">
        <v>6</v>
      </c>
      <c r="J2159" s="352">
        <v>0</v>
      </c>
      <c r="K2159" s="348">
        <f t="shared" si="33"/>
        <v>4</v>
      </c>
    </row>
    <row r="2160" spans="1:11" x14ac:dyDescent="0.25">
      <c r="A2160" s="353">
        <v>27165</v>
      </c>
      <c r="B2160" s="354">
        <v>19</v>
      </c>
      <c r="C2160" s="355">
        <v>23</v>
      </c>
      <c r="D2160" s="355">
        <v>14</v>
      </c>
      <c r="E2160" s="355">
        <v>23</v>
      </c>
      <c r="F2160" s="355">
        <v>16</v>
      </c>
      <c r="G2160" s="355">
        <v>19</v>
      </c>
      <c r="H2160" s="355"/>
      <c r="I2160" s="354">
        <v>19</v>
      </c>
      <c r="J2160" s="352">
        <v>0</v>
      </c>
      <c r="K2160" s="348">
        <f t="shared" si="33"/>
        <v>0</v>
      </c>
    </row>
    <row r="2161" spans="1:11" x14ac:dyDescent="0.25">
      <c r="A2161" s="353">
        <v>27166</v>
      </c>
      <c r="B2161" s="354">
        <v>14</v>
      </c>
      <c r="C2161" s="355">
        <v>10</v>
      </c>
      <c r="D2161" s="355">
        <v>16</v>
      </c>
      <c r="E2161" s="355">
        <v>13</v>
      </c>
      <c r="F2161" s="355">
        <v>13</v>
      </c>
      <c r="G2161" s="355">
        <v>18</v>
      </c>
      <c r="H2161" s="355"/>
      <c r="I2161" s="354">
        <v>14</v>
      </c>
      <c r="J2161" s="352">
        <v>0</v>
      </c>
      <c r="K2161" s="348">
        <f t="shared" si="33"/>
        <v>0</v>
      </c>
    </row>
    <row r="2162" spans="1:11" x14ac:dyDescent="0.25">
      <c r="A2162" s="353">
        <v>27167</v>
      </c>
      <c r="B2162" s="354">
        <v>23.6</v>
      </c>
      <c r="C2162" s="355">
        <v>29</v>
      </c>
      <c r="D2162" s="355">
        <v>23</v>
      </c>
      <c r="E2162" s="355">
        <v>19</v>
      </c>
      <c r="F2162" s="355">
        <v>23</v>
      </c>
      <c r="G2162" s="355">
        <v>24</v>
      </c>
      <c r="H2162" s="355"/>
      <c r="I2162" s="354">
        <v>23.6</v>
      </c>
      <c r="J2162" s="352">
        <v>0</v>
      </c>
      <c r="K2162" s="348">
        <f t="shared" si="33"/>
        <v>0</v>
      </c>
    </row>
    <row r="2163" spans="1:11" x14ac:dyDescent="0.25">
      <c r="A2163" s="353">
        <v>27168</v>
      </c>
      <c r="B2163" s="354">
        <v>9.6</v>
      </c>
      <c r="C2163" s="355">
        <v>10</v>
      </c>
      <c r="D2163" s="355">
        <v>10</v>
      </c>
      <c r="E2163" s="355">
        <v>11</v>
      </c>
      <c r="F2163" s="355">
        <v>6</v>
      </c>
      <c r="G2163" s="355">
        <v>11</v>
      </c>
      <c r="H2163" s="355"/>
      <c r="I2163" s="354">
        <v>9.6</v>
      </c>
      <c r="J2163" s="352">
        <v>0</v>
      </c>
      <c r="K2163" s="348">
        <f t="shared" si="33"/>
        <v>1</v>
      </c>
    </row>
    <row r="2164" spans="1:11" x14ac:dyDescent="0.25">
      <c r="A2164" s="353">
        <v>27169</v>
      </c>
      <c r="B2164" s="354">
        <v>10</v>
      </c>
      <c r="C2164" s="355">
        <v>0</v>
      </c>
      <c r="D2164" s="355">
        <v>10</v>
      </c>
      <c r="E2164" s="355">
        <v>11</v>
      </c>
      <c r="F2164" s="355">
        <v>16</v>
      </c>
      <c r="G2164" s="355">
        <v>13</v>
      </c>
      <c r="H2164" s="355"/>
      <c r="I2164" s="354">
        <v>10</v>
      </c>
      <c r="J2164" s="352">
        <v>0</v>
      </c>
      <c r="K2164" s="348">
        <f t="shared" si="33"/>
        <v>1</v>
      </c>
    </row>
    <row r="2165" spans="1:11" x14ac:dyDescent="0.25">
      <c r="A2165" s="353">
        <v>27170</v>
      </c>
      <c r="B2165" s="354">
        <v>7.8</v>
      </c>
      <c r="C2165" s="355">
        <v>8</v>
      </c>
      <c r="D2165" s="355">
        <v>0</v>
      </c>
      <c r="E2165" s="355">
        <v>10</v>
      </c>
      <c r="F2165" s="355">
        <v>8</v>
      </c>
      <c r="G2165" s="355">
        <v>13</v>
      </c>
      <c r="H2165" s="355"/>
      <c r="I2165" s="354">
        <v>7.8</v>
      </c>
      <c r="J2165" s="352">
        <v>0</v>
      </c>
      <c r="K2165" s="348">
        <f t="shared" si="33"/>
        <v>3</v>
      </c>
    </row>
    <row r="2166" spans="1:11" x14ac:dyDescent="0.25">
      <c r="A2166" s="353">
        <v>27171</v>
      </c>
      <c r="B2166" s="354">
        <v>1.2</v>
      </c>
      <c r="C2166" s="355">
        <v>0</v>
      </c>
      <c r="D2166" s="355">
        <v>0</v>
      </c>
      <c r="E2166" s="355">
        <v>6</v>
      </c>
      <c r="F2166" s="355">
        <v>0</v>
      </c>
      <c r="G2166" s="355">
        <v>0</v>
      </c>
      <c r="H2166" s="355"/>
      <c r="I2166" s="354">
        <v>1.2</v>
      </c>
      <c r="J2166" s="352">
        <v>0</v>
      </c>
      <c r="K2166" s="348">
        <f t="shared" si="33"/>
        <v>5</v>
      </c>
    </row>
    <row r="2167" spans="1:11" x14ac:dyDescent="0.25">
      <c r="A2167" s="353">
        <v>27172</v>
      </c>
      <c r="B2167" s="354">
        <v>11</v>
      </c>
      <c r="C2167" s="355">
        <v>13</v>
      </c>
      <c r="D2167" s="355">
        <v>10</v>
      </c>
      <c r="E2167" s="355">
        <v>0</v>
      </c>
      <c r="F2167" s="355">
        <v>19</v>
      </c>
      <c r="G2167" s="355">
        <v>13</v>
      </c>
      <c r="H2167" s="355"/>
      <c r="I2167" s="354">
        <v>11</v>
      </c>
      <c r="J2167" s="352">
        <v>0</v>
      </c>
      <c r="K2167" s="348">
        <f t="shared" si="33"/>
        <v>1</v>
      </c>
    </row>
    <row r="2168" spans="1:11" x14ac:dyDescent="0.25">
      <c r="A2168" s="353">
        <v>27173</v>
      </c>
      <c r="B2168" s="354">
        <v>11</v>
      </c>
      <c r="C2168" s="355">
        <v>13</v>
      </c>
      <c r="D2168" s="355">
        <v>0</v>
      </c>
      <c r="E2168" s="355">
        <v>10</v>
      </c>
      <c r="F2168" s="355">
        <v>16</v>
      </c>
      <c r="G2168" s="355">
        <v>16</v>
      </c>
      <c r="H2168" s="355"/>
      <c r="I2168" s="354">
        <v>11</v>
      </c>
      <c r="J2168" s="352">
        <v>0</v>
      </c>
      <c r="K2168" s="348">
        <f t="shared" si="33"/>
        <v>1</v>
      </c>
    </row>
    <row r="2169" spans="1:11" x14ac:dyDescent="0.25">
      <c r="A2169" s="353">
        <v>27174</v>
      </c>
      <c r="B2169" s="354">
        <v>6</v>
      </c>
      <c r="C2169" s="355">
        <v>8</v>
      </c>
      <c r="D2169" s="355">
        <v>11</v>
      </c>
      <c r="E2169" s="355">
        <v>3</v>
      </c>
      <c r="F2169" s="355">
        <v>0</v>
      </c>
      <c r="G2169" s="355">
        <v>8</v>
      </c>
      <c r="H2169" s="355"/>
      <c r="I2169" s="354">
        <v>6</v>
      </c>
      <c r="J2169" s="352">
        <v>0</v>
      </c>
      <c r="K2169" s="348">
        <f t="shared" si="33"/>
        <v>4</v>
      </c>
    </row>
    <row r="2170" spans="1:11" x14ac:dyDescent="0.25">
      <c r="A2170" s="353">
        <v>27175</v>
      </c>
      <c r="B2170" s="354">
        <v>14.6</v>
      </c>
      <c r="C2170" s="355">
        <v>24</v>
      </c>
      <c r="D2170" s="355">
        <v>26</v>
      </c>
      <c r="E2170" s="355">
        <v>6</v>
      </c>
      <c r="F2170" s="355">
        <v>6</v>
      </c>
      <c r="G2170" s="355">
        <v>11</v>
      </c>
      <c r="H2170" s="355"/>
      <c r="I2170" s="354">
        <v>14.6</v>
      </c>
      <c r="J2170" s="352">
        <v>0</v>
      </c>
      <c r="K2170" s="348">
        <f t="shared" si="33"/>
        <v>2</v>
      </c>
    </row>
    <row r="2171" spans="1:11" x14ac:dyDescent="0.25">
      <c r="A2171" s="353">
        <v>27176</v>
      </c>
      <c r="B2171" s="354">
        <v>5</v>
      </c>
      <c r="C2171" s="355">
        <v>8</v>
      </c>
      <c r="D2171" s="355">
        <v>6</v>
      </c>
      <c r="E2171" s="355">
        <v>8</v>
      </c>
      <c r="F2171" s="355">
        <v>3</v>
      </c>
      <c r="G2171" s="355">
        <v>0</v>
      </c>
      <c r="H2171" s="355"/>
      <c r="I2171" s="354">
        <v>5</v>
      </c>
      <c r="J2171" s="352">
        <v>0</v>
      </c>
      <c r="K2171" s="348">
        <f t="shared" si="33"/>
        <v>5</v>
      </c>
    </row>
    <row r="2172" spans="1:11" x14ac:dyDescent="0.25">
      <c r="A2172" s="353">
        <v>27177</v>
      </c>
      <c r="B2172" s="354">
        <v>18.2</v>
      </c>
      <c r="C2172" s="355">
        <v>19</v>
      </c>
      <c r="D2172" s="355">
        <v>18</v>
      </c>
      <c r="E2172" s="355">
        <v>18</v>
      </c>
      <c r="F2172" s="355">
        <v>18</v>
      </c>
      <c r="G2172" s="355">
        <v>18</v>
      </c>
      <c r="H2172" s="355"/>
      <c r="I2172" s="354">
        <v>18.2</v>
      </c>
      <c r="J2172" s="352">
        <v>0</v>
      </c>
      <c r="K2172" s="348">
        <f t="shared" si="33"/>
        <v>0</v>
      </c>
    </row>
    <row r="2173" spans="1:11" x14ac:dyDescent="0.25">
      <c r="A2173" s="353">
        <v>27178</v>
      </c>
      <c r="B2173" s="354">
        <v>15.2</v>
      </c>
      <c r="C2173" s="355">
        <v>11</v>
      </c>
      <c r="D2173" s="355">
        <v>18</v>
      </c>
      <c r="E2173" s="355">
        <v>11</v>
      </c>
      <c r="F2173" s="355">
        <v>18</v>
      </c>
      <c r="G2173" s="355">
        <v>18</v>
      </c>
      <c r="H2173" s="355"/>
      <c r="I2173" s="354">
        <v>15.2</v>
      </c>
      <c r="J2173" s="352">
        <v>0</v>
      </c>
      <c r="K2173" s="348">
        <f t="shared" si="33"/>
        <v>0</v>
      </c>
    </row>
    <row r="2174" spans="1:11" x14ac:dyDescent="0.25">
      <c r="A2174" s="353">
        <v>27179</v>
      </c>
      <c r="B2174" s="354">
        <v>2.4</v>
      </c>
      <c r="C2174" s="355">
        <v>0</v>
      </c>
      <c r="D2174" s="355">
        <v>0</v>
      </c>
      <c r="E2174" s="355">
        <v>6</v>
      </c>
      <c r="F2174" s="355">
        <v>6</v>
      </c>
      <c r="G2174" s="355">
        <v>0</v>
      </c>
      <c r="H2174" s="355"/>
      <c r="I2174" s="354">
        <v>2.4</v>
      </c>
      <c r="J2174" s="352">
        <v>0</v>
      </c>
      <c r="K2174" s="348">
        <f t="shared" si="33"/>
        <v>5</v>
      </c>
    </row>
    <row r="2175" spans="1:11" x14ac:dyDescent="0.25">
      <c r="A2175" s="353">
        <v>27180</v>
      </c>
      <c r="B2175" s="354">
        <v>1.8</v>
      </c>
      <c r="C2175" s="355">
        <v>0</v>
      </c>
      <c r="D2175" s="355">
        <v>6</v>
      </c>
      <c r="E2175" s="355">
        <v>0</v>
      </c>
      <c r="F2175" s="355">
        <v>0</v>
      </c>
      <c r="G2175" s="355">
        <v>3</v>
      </c>
      <c r="H2175" s="355"/>
      <c r="I2175" s="354">
        <v>1.8</v>
      </c>
      <c r="J2175" s="352">
        <v>0</v>
      </c>
      <c r="K2175" s="348">
        <f t="shared" si="33"/>
        <v>5</v>
      </c>
    </row>
    <row r="2176" spans="1:11" x14ac:dyDescent="0.25">
      <c r="A2176" s="353">
        <v>27181</v>
      </c>
      <c r="B2176" s="354">
        <v>14.8</v>
      </c>
      <c r="C2176" s="355">
        <v>23</v>
      </c>
      <c r="D2176" s="355">
        <v>19</v>
      </c>
      <c r="E2176" s="355">
        <v>16</v>
      </c>
      <c r="F2176" s="355">
        <v>6</v>
      </c>
      <c r="G2176" s="355">
        <v>10</v>
      </c>
      <c r="H2176" s="355"/>
      <c r="I2176" s="354">
        <v>14.8</v>
      </c>
      <c r="J2176" s="352">
        <v>0</v>
      </c>
      <c r="K2176" s="348">
        <f t="shared" si="33"/>
        <v>1</v>
      </c>
    </row>
    <row r="2177" spans="1:11" x14ac:dyDescent="0.25">
      <c r="A2177" s="353">
        <v>27182</v>
      </c>
      <c r="B2177" s="354">
        <v>15.8</v>
      </c>
      <c r="C2177" s="355">
        <v>8</v>
      </c>
      <c r="D2177" s="355">
        <v>14</v>
      </c>
      <c r="E2177" s="355">
        <v>10</v>
      </c>
      <c r="F2177" s="355">
        <v>24</v>
      </c>
      <c r="G2177" s="355">
        <v>23</v>
      </c>
      <c r="H2177" s="355"/>
      <c r="I2177" s="354">
        <v>15.8</v>
      </c>
      <c r="J2177" s="352">
        <v>0</v>
      </c>
      <c r="K2177" s="348">
        <f t="shared" si="33"/>
        <v>1</v>
      </c>
    </row>
    <row r="2178" spans="1:11" x14ac:dyDescent="0.25">
      <c r="A2178" s="353">
        <v>27183</v>
      </c>
      <c r="B2178" s="354">
        <v>10.4</v>
      </c>
      <c r="C2178" s="355">
        <v>23</v>
      </c>
      <c r="D2178" s="355">
        <v>16</v>
      </c>
      <c r="E2178" s="355">
        <v>13</v>
      </c>
      <c r="F2178" s="355">
        <v>0</v>
      </c>
      <c r="G2178" s="355">
        <v>0</v>
      </c>
      <c r="H2178" s="355"/>
      <c r="I2178" s="354">
        <v>10.4</v>
      </c>
      <c r="J2178" s="352">
        <v>0</v>
      </c>
      <c r="K2178" s="348">
        <f t="shared" si="33"/>
        <v>2</v>
      </c>
    </row>
    <row r="2179" spans="1:11" x14ac:dyDescent="0.25">
      <c r="A2179" s="353">
        <v>27184</v>
      </c>
      <c r="B2179" s="354">
        <v>21.2</v>
      </c>
      <c r="C2179" s="355">
        <v>19</v>
      </c>
      <c r="D2179" s="355">
        <v>16</v>
      </c>
      <c r="E2179" s="355">
        <v>16</v>
      </c>
      <c r="F2179" s="355">
        <v>26</v>
      </c>
      <c r="G2179" s="355">
        <v>29</v>
      </c>
      <c r="H2179" s="355"/>
      <c r="I2179" s="354">
        <v>21.2</v>
      </c>
      <c r="J2179" s="352">
        <v>0</v>
      </c>
      <c r="K2179" s="348">
        <f t="shared" ref="K2179:K2242" si="34">COUNTIF(C2179:G2179,"&lt;="&amp;IRR_MAXWIND)</f>
        <v>0</v>
      </c>
    </row>
    <row r="2180" spans="1:11" x14ac:dyDescent="0.25">
      <c r="A2180" s="353">
        <v>27185</v>
      </c>
      <c r="B2180" s="354">
        <v>23.4</v>
      </c>
      <c r="C2180" s="355">
        <v>19</v>
      </c>
      <c r="D2180" s="355">
        <v>26</v>
      </c>
      <c r="E2180" s="355">
        <v>23</v>
      </c>
      <c r="F2180" s="355">
        <v>26</v>
      </c>
      <c r="G2180" s="355">
        <v>23</v>
      </c>
      <c r="H2180" s="355"/>
      <c r="I2180" s="354">
        <v>23.4</v>
      </c>
      <c r="J2180" s="352">
        <v>0</v>
      </c>
      <c r="K2180" s="348">
        <f t="shared" si="34"/>
        <v>0</v>
      </c>
    </row>
    <row r="2181" spans="1:11" x14ac:dyDescent="0.25">
      <c r="A2181" s="353">
        <v>27186</v>
      </c>
      <c r="B2181" s="354">
        <v>20</v>
      </c>
      <c r="C2181" s="355">
        <v>19</v>
      </c>
      <c r="D2181" s="355">
        <v>29</v>
      </c>
      <c r="E2181" s="355">
        <v>26</v>
      </c>
      <c r="F2181" s="355">
        <v>23</v>
      </c>
      <c r="G2181" s="355">
        <v>3</v>
      </c>
      <c r="H2181" s="355"/>
      <c r="I2181" s="354">
        <v>20</v>
      </c>
      <c r="J2181" s="352">
        <v>0</v>
      </c>
      <c r="K2181" s="348">
        <f t="shared" si="34"/>
        <v>1</v>
      </c>
    </row>
    <row r="2182" spans="1:11" x14ac:dyDescent="0.25">
      <c r="A2182" s="353">
        <v>27187</v>
      </c>
      <c r="B2182" s="354">
        <v>29</v>
      </c>
      <c r="C2182" s="355">
        <v>26</v>
      </c>
      <c r="D2182" s="355">
        <v>29</v>
      </c>
      <c r="E2182" s="355">
        <v>26</v>
      </c>
      <c r="F2182" s="355">
        <v>32</v>
      </c>
      <c r="G2182" s="355">
        <v>32</v>
      </c>
      <c r="H2182" s="355"/>
      <c r="I2182" s="354">
        <v>29</v>
      </c>
      <c r="J2182" s="352">
        <v>0</v>
      </c>
      <c r="K2182" s="348">
        <f t="shared" si="34"/>
        <v>0</v>
      </c>
    </row>
    <row r="2183" spans="1:11" x14ac:dyDescent="0.25">
      <c r="A2183" s="353">
        <v>27188</v>
      </c>
      <c r="B2183" s="354">
        <v>11</v>
      </c>
      <c r="C2183" s="355">
        <v>6</v>
      </c>
      <c r="D2183" s="355">
        <v>11</v>
      </c>
      <c r="E2183" s="355">
        <v>10</v>
      </c>
      <c r="F2183" s="355">
        <v>14</v>
      </c>
      <c r="G2183" s="355">
        <v>14</v>
      </c>
      <c r="H2183" s="355"/>
      <c r="I2183" s="354">
        <v>11</v>
      </c>
      <c r="J2183" s="352">
        <v>0</v>
      </c>
      <c r="K2183" s="348">
        <f t="shared" si="34"/>
        <v>1</v>
      </c>
    </row>
    <row r="2184" spans="1:11" x14ac:dyDescent="0.25">
      <c r="A2184" s="353">
        <v>27189</v>
      </c>
      <c r="B2184" s="354">
        <v>14.6</v>
      </c>
      <c r="C2184" s="355">
        <v>14</v>
      </c>
      <c r="D2184" s="355">
        <v>19</v>
      </c>
      <c r="E2184" s="355">
        <v>16</v>
      </c>
      <c r="F2184" s="355">
        <v>16</v>
      </c>
      <c r="G2184" s="355">
        <v>8</v>
      </c>
      <c r="H2184" s="355"/>
      <c r="I2184" s="354">
        <v>14.6</v>
      </c>
      <c r="J2184" s="352">
        <v>0</v>
      </c>
      <c r="K2184" s="348">
        <f t="shared" si="34"/>
        <v>1</v>
      </c>
    </row>
    <row r="2185" spans="1:11" x14ac:dyDescent="0.25">
      <c r="A2185" s="353">
        <v>27190</v>
      </c>
      <c r="B2185" s="354">
        <v>3.6</v>
      </c>
      <c r="C2185" s="355">
        <v>3</v>
      </c>
      <c r="D2185" s="355">
        <v>6</v>
      </c>
      <c r="E2185" s="355">
        <v>3</v>
      </c>
      <c r="F2185" s="355">
        <v>6</v>
      </c>
      <c r="G2185" s="355">
        <v>0</v>
      </c>
      <c r="H2185" s="355"/>
      <c r="I2185" s="354">
        <v>3.6</v>
      </c>
      <c r="J2185" s="352">
        <v>0</v>
      </c>
      <c r="K2185" s="348">
        <f t="shared" si="34"/>
        <v>5</v>
      </c>
    </row>
    <row r="2186" spans="1:11" x14ac:dyDescent="0.25">
      <c r="A2186" s="353">
        <v>27191</v>
      </c>
      <c r="B2186" s="354">
        <v>9</v>
      </c>
      <c r="C2186" s="355">
        <v>14</v>
      </c>
      <c r="D2186" s="355">
        <v>14</v>
      </c>
      <c r="E2186" s="355">
        <v>3</v>
      </c>
      <c r="F2186" s="355">
        <v>8</v>
      </c>
      <c r="G2186" s="355">
        <v>6</v>
      </c>
      <c r="H2186" s="355"/>
      <c r="I2186" s="354">
        <v>9</v>
      </c>
      <c r="J2186" s="352">
        <v>0</v>
      </c>
      <c r="K2186" s="348">
        <f t="shared" si="34"/>
        <v>3</v>
      </c>
    </row>
    <row r="2187" spans="1:11" x14ac:dyDescent="0.25">
      <c r="A2187" s="353">
        <v>27192</v>
      </c>
      <c r="B2187" s="354">
        <v>10.6</v>
      </c>
      <c r="C2187" s="355">
        <v>6</v>
      </c>
      <c r="D2187" s="355">
        <v>14</v>
      </c>
      <c r="E2187" s="355">
        <v>13</v>
      </c>
      <c r="F2187" s="355">
        <v>10</v>
      </c>
      <c r="G2187" s="355">
        <v>10</v>
      </c>
      <c r="H2187" s="355"/>
      <c r="I2187" s="354">
        <v>10.6</v>
      </c>
      <c r="J2187" s="352">
        <v>0</v>
      </c>
      <c r="K2187" s="348">
        <f t="shared" si="34"/>
        <v>1</v>
      </c>
    </row>
    <row r="2188" spans="1:11" x14ac:dyDescent="0.25">
      <c r="A2188" s="353">
        <v>27193</v>
      </c>
      <c r="B2188" s="354">
        <v>16.399999999999999</v>
      </c>
      <c r="C2188" s="355">
        <v>0</v>
      </c>
      <c r="D2188" s="355">
        <v>3</v>
      </c>
      <c r="E2188" s="355">
        <v>23</v>
      </c>
      <c r="F2188" s="355">
        <v>27</v>
      </c>
      <c r="G2188" s="355">
        <v>29</v>
      </c>
      <c r="H2188" s="355"/>
      <c r="I2188" s="354">
        <v>16.399999999999999</v>
      </c>
      <c r="J2188" s="352">
        <v>0</v>
      </c>
      <c r="K2188" s="348">
        <f t="shared" si="34"/>
        <v>2</v>
      </c>
    </row>
    <row r="2189" spans="1:11" x14ac:dyDescent="0.25">
      <c r="A2189" s="353">
        <v>27194</v>
      </c>
      <c r="B2189" s="354">
        <v>8</v>
      </c>
      <c r="C2189" s="355">
        <v>0</v>
      </c>
      <c r="D2189" s="355">
        <v>5</v>
      </c>
      <c r="E2189" s="355">
        <v>16</v>
      </c>
      <c r="F2189" s="355">
        <v>5</v>
      </c>
      <c r="G2189" s="355">
        <v>14</v>
      </c>
      <c r="H2189" s="355"/>
      <c r="I2189" s="354">
        <v>8</v>
      </c>
      <c r="J2189" s="352">
        <v>0</v>
      </c>
      <c r="K2189" s="348">
        <f t="shared" si="34"/>
        <v>3</v>
      </c>
    </row>
    <row r="2190" spans="1:11" x14ac:dyDescent="0.25">
      <c r="A2190" s="353">
        <v>27195</v>
      </c>
      <c r="B2190" s="354">
        <v>17.2</v>
      </c>
      <c r="C2190" s="355">
        <v>10</v>
      </c>
      <c r="D2190" s="355">
        <v>24</v>
      </c>
      <c r="E2190" s="355">
        <v>23</v>
      </c>
      <c r="F2190" s="355">
        <v>16</v>
      </c>
      <c r="G2190" s="355">
        <v>13</v>
      </c>
      <c r="H2190" s="355"/>
      <c r="I2190" s="354">
        <v>17.2</v>
      </c>
      <c r="J2190" s="352">
        <v>0</v>
      </c>
      <c r="K2190" s="348">
        <f t="shared" si="34"/>
        <v>0</v>
      </c>
    </row>
    <row r="2191" spans="1:11" x14ac:dyDescent="0.25">
      <c r="A2191" s="353">
        <v>27196</v>
      </c>
      <c r="B2191" s="354">
        <v>20.2</v>
      </c>
      <c r="C2191" s="355">
        <v>29</v>
      </c>
      <c r="D2191" s="355">
        <v>23</v>
      </c>
      <c r="E2191" s="355">
        <v>23</v>
      </c>
      <c r="F2191" s="355">
        <v>13</v>
      </c>
      <c r="G2191" s="355">
        <v>13</v>
      </c>
      <c r="H2191" s="355"/>
      <c r="I2191" s="354">
        <v>20.2</v>
      </c>
      <c r="J2191" s="352">
        <v>0</v>
      </c>
      <c r="K2191" s="348">
        <f t="shared" si="34"/>
        <v>0</v>
      </c>
    </row>
    <row r="2192" spans="1:11" x14ac:dyDescent="0.25">
      <c r="A2192" s="353">
        <v>27197</v>
      </c>
      <c r="B2192" s="354">
        <v>32</v>
      </c>
      <c r="C2192" s="355">
        <v>35</v>
      </c>
      <c r="D2192" s="355">
        <v>39</v>
      </c>
      <c r="E2192" s="355">
        <v>39</v>
      </c>
      <c r="F2192" s="355">
        <v>24</v>
      </c>
      <c r="G2192" s="355">
        <v>23</v>
      </c>
      <c r="H2192" s="355"/>
      <c r="I2192" s="354">
        <v>32</v>
      </c>
      <c r="J2192" s="352">
        <v>0</v>
      </c>
      <c r="K2192" s="348">
        <f t="shared" si="34"/>
        <v>0</v>
      </c>
    </row>
    <row r="2193" spans="1:11" x14ac:dyDescent="0.25">
      <c r="A2193" s="353">
        <v>27198</v>
      </c>
      <c r="B2193" s="354">
        <v>2.2000000000000002</v>
      </c>
      <c r="C2193" s="355">
        <v>11</v>
      </c>
      <c r="D2193" s="355">
        <v>0</v>
      </c>
      <c r="E2193" s="355">
        <v>0</v>
      </c>
      <c r="F2193" s="355">
        <v>0</v>
      </c>
      <c r="G2193" s="355">
        <v>0</v>
      </c>
      <c r="H2193" s="355"/>
      <c r="I2193" s="354">
        <v>2.2000000000000002</v>
      </c>
      <c r="J2193" s="352">
        <v>0</v>
      </c>
      <c r="K2193" s="348">
        <f t="shared" si="34"/>
        <v>4</v>
      </c>
    </row>
    <row r="2194" spans="1:11" x14ac:dyDescent="0.25">
      <c r="A2194" s="353">
        <v>27199</v>
      </c>
      <c r="B2194" s="354">
        <v>17.8</v>
      </c>
      <c r="C2194" s="355">
        <v>24</v>
      </c>
      <c r="D2194" s="355">
        <v>23</v>
      </c>
      <c r="E2194" s="355">
        <v>24</v>
      </c>
      <c r="F2194" s="355">
        <v>8</v>
      </c>
      <c r="G2194" s="355">
        <v>10</v>
      </c>
      <c r="H2194" s="355"/>
      <c r="I2194" s="354">
        <v>17.8</v>
      </c>
      <c r="J2194" s="352">
        <v>0</v>
      </c>
      <c r="K2194" s="348">
        <f t="shared" si="34"/>
        <v>1</v>
      </c>
    </row>
    <row r="2195" spans="1:11" x14ac:dyDescent="0.25">
      <c r="A2195" s="353">
        <v>27200</v>
      </c>
      <c r="B2195" s="354">
        <v>11.6</v>
      </c>
      <c r="C2195" s="355">
        <v>0</v>
      </c>
      <c r="D2195" s="355">
        <v>8</v>
      </c>
      <c r="E2195" s="355">
        <v>8</v>
      </c>
      <c r="F2195" s="355">
        <v>32</v>
      </c>
      <c r="G2195" s="355">
        <v>10</v>
      </c>
      <c r="H2195" s="355"/>
      <c r="I2195" s="354">
        <v>11.6</v>
      </c>
      <c r="J2195" s="352">
        <v>0</v>
      </c>
      <c r="K2195" s="348">
        <f t="shared" si="34"/>
        <v>3</v>
      </c>
    </row>
    <row r="2196" spans="1:11" x14ac:dyDescent="0.25">
      <c r="A2196" s="353">
        <v>27201</v>
      </c>
      <c r="B2196" s="354">
        <v>3.6</v>
      </c>
      <c r="C2196" s="355">
        <v>10</v>
      </c>
      <c r="D2196" s="355">
        <v>8</v>
      </c>
      <c r="E2196" s="355">
        <v>0</v>
      </c>
      <c r="F2196" s="355">
        <v>0</v>
      </c>
      <c r="G2196" s="355">
        <v>0</v>
      </c>
      <c r="H2196" s="355"/>
      <c r="I2196" s="354">
        <v>3.6</v>
      </c>
      <c r="J2196" s="352">
        <v>0</v>
      </c>
      <c r="K2196" s="348">
        <f t="shared" si="34"/>
        <v>4</v>
      </c>
    </row>
    <row r="2197" spans="1:11" x14ac:dyDescent="0.25">
      <c r="A2197" s="353">
        <v>27202</v>
      </c>
      <c r="B2197" s="354">
        <v>7.2</v>
      </c>
      <c r="C2197" s="355">
        <v>11</v>
      </c>
      <c r="D2197" s="355">
        <v>8</v>
      </c>
      <c r="E2197" s="355">
        <v>6</v>
      </c>
      <c r="F2197" s="355">
        <v>11</v>
      </c>
      <c r="G2197" s="355">
        <v>0</v>
      </c>
      <c r="H2197" s="355"/>
      <c r="I2197" s="354">
        <v>7.2</v>
      </c>
      <c r="J2197" s="352">
        <v>0</v>
      </c>
      <c r="K2197" s="348">
        <f t="shared" si="34"/>
        <v>3</v>
      </c>
    </row>
    <row r="2198" spans="1:11" x14ac:dyDescent="0.25">
      <c r="A2198" s="353">
        <v>27203</v>
      </c>
      <c r="B2198" s="354">
        <v>0.6</v>
      </c>
      <c r="C2198" s="355">
        <v>3</v>
      </c>
      <c r="D2198" s="355">
        <v>0</v>
      </c>
      <c r="E2198" s="355">
        <v>0</v>
      </c>
      <c r="F2198" s="355">
        <v>0</v>
      </c>
      <c r="G2198" s="355">
        <v>0</v>
      </c>
      <c r="H2198" s="355"/>
      <c r="I2198" s="354">
        <v>0.6</v>
      </c>
      <c r="J2198" s="352">
        <v>0</v>
      </c>
      <c r="K2198" s="348">
        <f t="shared" si="34"/>
        <v>5</v>
      </c>
    </row>
    <row r="2199" spans="1:11" x14ac:dyDescent="0.25">
      <c r="A2199" s="353">
        <v>27204</v>
      </c>
      <c r="B2199" s="354">
        <v>13</v>
      </c>
      <c r="C2199" s="355">
        <v>11</v>
      </c>
      <c r="D2199" s="355">
        <v>8</v>
      </c>
      <c r="E2199" s="355">
        <v>11</v>
      </c>
      <c r="F2199" s="355">
        <v>11</v>
      </c>
      <c r="G2199" s="355">
        <v>24</v>
      </c>
      <c r="H2199" s="355"/>
      <c r="I2199" s="354">
        <v>13</v>
      </c>
      <c r="J2199" s="352">
        <v>0</v>
      </c>
      <c r="K2199" s="348">
        <f t="shared" si="34"/>
        <v>1</v>
      </c>
    </row>
    <row r="2200" spans="1:11" x14ac:dyDescent="0.25">
      <c r="A2200" s="353">
        <v>27205</v>
      </c>
      <c r="B2200" s="354">
        <v>8.6</v>
      </c>
      <c r="C2200" s="355">
        <v>18</v>
      </c>
      <c r="D2200" s="355">
        <v>11</v>
      </c>
      <c r="E2200" s="355">
        <v>11</v>
      </c>
      <c r="F2200" s="355">
        <v>3</v>
      </c>
      <c r="G2200" s="355">
        <v>0</v>
      </c>
      <c r="H2200" s="355"/>
      <c r="I2200" s="354">
        <v>8.6</v>
      </c>
      <c r="J2200" s="352">
        <v>0</v>
      </c>
      <c r="K2200" s="348">
        <f t="shared" si="34"/>
        <v>2</v>
      </c>
    </row>
    <row r="2201" spans="1:11" x14ac:dyDescent="0.25">
      <c r="A2201" s="353">
        <v>27206</v>
      </c>
      <c r="B2201" s="354">
        <v>5.4</v>
      </c>
      <c r="C2201" s="355">
        <v>8</v>
      </c>
      <c r="D2201" s="355">
        <v>11</v>
      </c>
      <c r="E2201" s="355">
        <v>0</v>
      </c>
      <c r="F2201" s="355">
        <v>0</v>
      </c>
      <c r="G2201" s="355">
        <v>8</v>
      </c>
      <c r="H2201" s="355"/>
      <c r="I2201" s="354">
        <v>5.4</v>
      </c>
      <c r="J2201" s="352">
        <v>0</v>
      </c>
      <c r="K2201" s="348">
        <f t="shared" si="34"/>
        <v>4</v>
      </c>
    </row>
    <row r="2202" spans="1:11" x14ac:dyDescent="0.25">
      <c r="A2202" s="353">
        <v>27207</v>
      </c>
      <c r="B2202" s="354">
        <v>3</v>
      </c>
      <c r="C2202" s="355">
        <v>3</v>
      </c>
      <c r="D2202" s="355">
        <v>3</v>
      </c>
      <c r="E2202" s="355">
        <v>6</v>
      </c>
      <c r="F2202" s="355">
        <v>3</v>
      </c>
      <c r="G2202" s="355">
        <v>0</v>
      </c>
      <c r="H2202" s="355"/>
      <c r="I2202" s="354">
        <v>3</v>
      </c>
      <c r="J2202" s="352">
        <v>0</v>
      </c>
      <c r="K2202" s="348">
        <f t="shared" si="34"/>
        <v>5</v>
      </c>
    </row>
    <row r="2203" spans="1:11" x14ac:dyDescent="0.25">
      <c r="A2203" s="353">
        <v>27208</v>
      </c>
      <c r="B2203" s="354">
        <v>11.2</v>
      </c>
      <c r="C2203" s="355">
        <v>11</v>
      </c>
      <c r="D2203" s="355">
        <v>11</v>
      </c>
      <c r="E2203" s="355">
        <v>8</v>
      </c>
      <c r="F2203" s="355">
        <v>8</v>
      </c>
      <c r="G2203" s="355">
        <v>18</v>
      </c>
      <c r="H2203" s="355"/>
      <c r="I2203" s="354">
        <v>11.2</v>
      </c>
      <c r="J2203" s="352">
        <v>0</v>
      </c>
      <c r="K2203" s="348">
        <f t="shared" si="34"/>
        <v>2</v>
      </c>
    </row>
    <row r="2204" spans="1:11" x14ac:dyDescent="0.25">
      <c r="A2204" s="353">
        <v>27209</v>
      </c>
      <c r="B2204" s="354">
        <v>4.2</v>
      </c>
      <c r="C2204" s="355">
        <v>6</v>
      </c>
      <c r="D2204" s="355">
        <v>3</v>
      </c>
      <c r="E2204" s="355">
        <v>3</v>
      </c>
      <c r="F2204" s="355">
        <v>3</v>
      </c>
      <c r="G2204" s="355">
        <v>6</v>
      </c>
      <c r="H2204" s="355"/>
      <c r="I2204" s="354">
        <v>4.2</v>
      </c>
      <c r="J2204" s="352">
        <v>0</v>
      </c>
      <c r="K2204" s="348">
        <f t="shared" si="34"/>
        <v>5</v>
      </c>
    </row>
    <row r="2205" spans="1:11" x14ac:dyDescent="0.25">
      <c r="A2205" s="353">
        <v>27210</v>
      </c>
      <c r="B2205" s="354">
        <v>7.8</v>
      </c>
      <c r="C2205" s="355">
        <v>6</v>
      </c>
      <c r="D2205" s="355">
        <v>6</v>
      </c>
      <c r="E2205" s="355">
        <v>6</v>
      </c>
      <c r="F2205" s="355">
        <v>8</v>
      </c>
      <c r="G2205" s="355">
        <v>13</v>
      </c>
      <c r="H2205" s="355"/>
      <c r="I2205" s="354">
        <v>7.8</v>
      </c>
      <c r="J2205" s="352">
        <v>0</v>
      </c>
      <c r="K2205" s="348">
        <f t="shared" si="34"/>
        <v>4</v>
      </c>
    </row>
    <row r="2206" spans="1:11" x14ac:dyDescent="0.25">
      <c r="A2206" s="353">
        <v>27211</v>
      </c>
      <c r="B2206" s="354">
        <v>9</v>
      </c>
      <c r="C2206" s="355">
        <v>13</v>
      </c>
      <c r="D2206" s="355">
        <v>10</v>
      </c>
      <c r="E2206" s="355">
        <v>3</v>
      </c>
      <c r="F2206" s="355">
        <v>13</v>
      </c>
      <c r="G2206" s="355">
        <v>6</v>
      </c>
      <c r="H2206" s="355"/>
      <c r="I2206" s="354">
        <v>9</v>
      </c>
      <c r="J2206" s="352">
        <v>0</v>
      </c>
      <c r="K2206" s="348">
        <f t="shared" si="34"/>
        <v>2</v>
      </c>
    </row>
    <row r="2207" spans="1:11" x14ac:dyDescent="0.25">
      <c r="A2207" s="353">
        <v>27212</v>
      </c>
      <c r="B2207" s="354">
        <v>7</v>
      </c>
      <c r="C2207" s="355">
        <v>10</v>
      </c>
      <c r="D2207" s="355">
        <v>13</v>
      </c>
      <c r="E2207" s="355">
        <v>6</v>
      </c>
      <c r="F2207" s="355">
        <v>0</v>
      </c>
      <c r="G2207" s="355">
        <v>6</v>
      </c>
      <c r="H2207" s="355"/>
      <c r="I2207" s="354">
        <v>7</v>
      </c>
      <c r="J2207" s="352">
        <v>0</v>
      </c>
      <c r="K2207" s="348">
        <f t="shared" si="34"/>
        <v>3</v>
      </c>
    </row>
    <row r="2208" spans="1:11" x14ac:dyDescent="0.25">
      <c r="A2208" s="353">
        <v>27213</v>
      </c>
      <c r="B2208" s="354">
        <v>6.8</v>
      </c>
      <c r="C2208" s="355">
        <v>8</v>
      </c>
      <c r="D2208" s="355">
        <v>13</v>
      </c>
      <c r="E2208" s="355">
        <v>13</v>
      </c>
      <c r="F2208" s="355">
        <v>0</v>
      </c>
      <c r="G2208" s="355">
        <v>0</v>
      </c>
      <c r="H2208" s="355"/>
      <c r="I2208" s="354">
        <v>6.8</v>
      </c>
      <c r="J2208" s="352">
        <v>0</v>
      </c>
      <c r="K2208" s="348">
        <f t="shared" si="34"/>
        <v>3</v>
      </c>
    </row>
    <row r="2209" spans="1:11" x14ac:dyDescent="0.25">
      <c r="A2209" s="353">
        <v>27214</v>
      </c>
      <c r="B2209" s="354">
        <v>10.8</v>
      </c>
      <c r="C2209" s="355">
        <v>5</v>
      </c>
      <c r="D2209" s="355">
        <v>6</v>
      </c>
      <c r="E2209" s="355">
        <v>8</v>
      </c>
      <c r="F2209" s="355">
        <v>19</v>
      </c>
      <c r="G2209" s="355">
        <v>16</v>
      </c>
      <c r="H2209" s="355"/>
      <c r="I2209" s="354">
        <v>10.8</v>
      </c>
      <c r="J2209" s="352">
        <v>0</v>
      </c>
      <c r="K2209" s="348">
        <f t="shared" si="34"/>
        <v>3</v>
      </c>
    </row>
    <row r="2210" spans="1:11" x14ac:dyDescent="0.25">
      <c r="A2210" s="353">
        <v>27215</v>
      </c>
      <c r="B2210" s="354">
        <v>34.4</v>
      </c>
      <c r="C2210" s="355">
        <v>35</v>
      </c>
      <c r="D2210" s="355">
        <v>39</v>
      </c>
      <c r="E2210" s="355">
        <v>32</v>
      </c>
      <c r="F2210" s="355">
        <v>34</v>
      </c>
      <c r="G2210" s="355">
        <v>32</v>
      </c>
      <c r="H2210" s="355"/>
      <c r="I2210" s="354">
        <v>34.4</v>
      </c>
      <c r="J2210" s="352">
        <v>0</v>
      </c>
      <c r="K2210" s="348">
        <f t="shared" si="34"/>
        <v>0</v>
      </c>
    </row>
    <row r="2211" spans="1:11" x14ac:dyDescent="0.25">
      <c r="A2211" s="353">
        <v>27216</v>
      </c>
      <c r="B2211" s="354">
        <v>14.4</v>
      </c>
      <c r="C2211" s="355">
        <v>24</v>
      </c>
      <c r="D2211" s="355">
        <v>19</v>
      </c>
      <c r="E2211" s="355">
        <v>10</v>
      </c>
      <c r="F2211" s="355">
        <v>11</v>
      </c>
      <c r="G2211" s="355">
        <v>8</v>
      </c>
      <c r="H2211" s="355"/>
      <c r="I2211" s="354">
        <v>14.4</v>
      </c>
      <c r="J2211" s="352">
        <v>0</v>
      </c>
      <c r="K2211" s="348">
        <f t="shared" si="34"/>
        <v>1</v>
      </c>
    </row>
    <row r="2212" spans="1:11" x14ac:dyDescent="0.25">
      <c r="A2212" s="353">
        <v>27217</v>
      </c>
      <c r="B2212" s="354">
        <v>4</v>
      </c>
      <c r="C2212" s="355">
        <v>3</v>
      </c>
      <c r="D2212" s="355">
        <v>8</v>
      </c>
      <c r="E2212" s="355">
        <v>3</v>
      </c>
      <c r="F2212" s="355">
        <v>6</v>
      </c>
      <c r="G2212" s="355">
        <v>0</v>
      </c>
      <c r="H2212" s="355"/>
      <c r="I2212" s="354">
        <v>4</v>
      </c>
      <c r="J2212" s="352">
        <v>0</v>
      </c>
      <c r="K2212" s="348">
        <f t="shared" si="34"/>
        <v>5</v>
      </c>
    </row>
    <row r="2213" spans="1:11" x14ac:dyDescent="0.25">
      <c r="A2213" s="353">
        <v>27218</v>
      </c>
      <c r="B2213" s="354">
        <v>5</v>
      </c>
      <c r="C2213" s="355">
        <v>14</v>
      </c>
      <c r="D2213" s="355">
        <v>5</v>
      </c>
      <c r="E2213" s="355">
        <v>0</v>
      </c>
      <c r="F2213" s="355">
        <v>6</v>
      </c>
      <c r="G2213" s="355">
        <v>0</v>
      </c>
      <c r="H2213" s="355"/>
      <c r="I2213" s="354">
        <v>5</v>
      </c>
      <c r="J2213" s="352">
        <v>0</v>
      </c>
      <c r="K2213" s="348">
        <f t="shared" si="34"/>
        <v>4</v>
      </c>
    </row>
    <row r="2214" spans="1:11" x14ac:dyDescent="0.25">
      <c r="A2214" s="353">
        <v>27219</v>
      </c>
      <c r="B2214" s="354">
        <v>3.8</v>
      </c>
      <c r="C2214" s="355">
        <v>0</v>
      </c>
      <c r="D2214" s="355">
        <v>10</v>
      </c>
      <c r="E2214" s="355">
        <v>0</v>
      </c>
      <c r="F2214" s="355">
        <v>3</v>
      </c>
      <c r="G2214" s="355">
        <v>6</v>
      </c>
      <c r="H2214" s="355"/>
      <c r="I2214" s="354">
        <v>3.8</v>
      </c>
      <c r="J2214" s="352">
        <v>0</v>
      </c>
      <c r="K2214" s="348">
        <f t="shared" si="34"/>
        <v>4</v>
      </c>
    </row>
    <row r="2215" spans="1:11" x14ac:dyDescent="0.25">
      <c r="A2215" s="353">
        <v>27220</v>
      </c>
      <c r="B2215" s="354">
        <v>7.4</v>
      </c>
      <c r="C2215" s="355">
        <v>8</v>
      </c>
      <c r="D2215" s="355">
        <v>0</v>
      </c>
      <c r="E2215" s="355">
        <v>0</v>
      </c>
      <c r="F2215" s="355">
        <v>19</v>
      </c>
      <c r="G2215" s="355">
        <v>10</v>
      </c>
      <c r="H2215" s="355"/>
      <c r="I2215" s="354">
        <v>7.4</v>
      </c>
      <c r="J2215" s="352">
        <v>0</v>
      </c>
      <c r="K2215" s="348">
        <f t="shared" si="34"/>
        <v>3</v>
      </c>
    </row>
    <row r="2216" spans="1:11" x14ac:dyDescent="0.25">
      <c r="A2216" s="353">
        <v>27221</v>
      </c>
      <c r="B2216" s="354">
        <v>3.2</v>
      </c>
      <c r="C2216" s="355">
        <v>3</v>
      </c>
      <c r="D2216" s="355">
        <v>0</v>
      </c>
      <c r="E2216" s="355">
        <v>3</v>
      </c>
      <c r="F2216" s="355">
        <v>10</v>
      </c>
      <c r="G2216" s="355">
        <v>0</v>
      </c>
      <c r="H2216" s="355"/>
      <c r="I2216" s="354">
        <v>3.2</v>
      </c>
      <c r="J2216" s="352">
        <v>0</v>
      </c>
      <c r="K2216" s="348">
        <f t="shared" si="34"/>
        <v>4</v>
      </c>
    </row>
    <row r="2217" spans="1:11" x14ac:dyDescent="0.25">
      <c r="A2217" s="353">
        <v>27222</v>
      </c>
      <c r="B2217" s="354">
        <v>24.6</v>
      </c>
      <c r="C2217" s="355">
        <v>26</v>
      </c>
      <c r="D2217" s="355">
        <v>19</v>
      </c>
      <c r="E2217" s="355">
        <v>19</v>
      </c>
      <c r="F2217" s="355">
        <v>35</v>
      </c>
      <c r="G2217" s="355">
        <v>24</v>
      </c>
      <c r="H2217" s="355"/>
      <c r="I2217" s="354">
        <v>24.6</v>
      </c>
      <c r="J2217" s="352">
        <v>0</v>
      </c>
      <c r="K2217" s="348">
        <f t="shared" si="34"/>
        <v>0</v>
      </c>
    </row>
    <row r="2218" spans="1:11" x14ac:dyDescent="0.25">
      <c r="A2218" s="353">
        <v>27223</v>
      </c>
      <c r="B2218" s="354">
        <v>13.6</v>
      </c>
      <c r="C2218" s="355">
        <v>24</v>
      </c>
      <c r="D2218" s="355">
        <v>16</v>
      </c>
      <c r="E2218" s="355">
        <v>10</v>
      </c>
      <c r="F2218" s="355">
        <v>10</v>
      </c>
      <c r="G2218" s="355">
        <v>8</v>
      </c>
      <c r="H2218" s="355"/>
      <c r="I2218" s="354">
        <v>13.6</v>
      </c>
      <c r="J2218" s="352">
        <v>0</v>
      </c>
      <c r="K2218" s="348">
        <f t="shared" si="34"/>
        <v>1</v>
      </c>
    </row>
    <row r="2219" spans="1:11" x14ac:dyDescent="0.25">
      <c r="A2219" s="353">
        <v>27224</v>
      </c>
      <c r="B2219" s="354">
        <v>3.2</v>
      </c>
      <c r="C2219" s="355">
        <v>0</v>
      </c>
      <c r="D2219" s="355">
        <v>8</v>
      </c>
      <c r="E2219" s="355">
        <v>0</v>
      </c>
      <c r="F2219" s="355">
        <v>0</v>
      </c>
      <c r="G2219" s="355">
        <v>8</v>
      </c>
      <c r="H2219" s="355"/>
      <c r="I2219" s="354">
        <v>3.2</v>
      </c>
      <c r="J2219" s="352">
        <v>0</v>
      </c>
      <c r="K2219" s="348">
        <f t="shared" si="34"/>
        <v>5</v>
      </c>
    </row>
    <row r="2220" spans="1:11" x14ac:dyDescent="0.25">
      <c r="A2220" s="353">
        <v>27225</v>
      </c>
      <c r="B2220" s="354">
        <v>14.8</v>
      </c>
      <c r="C2220" s="355">
        <v>16</v>
      </c>
      <c r="D2220" s="355">
        <v>0</v>
      </c>
      <c r="E2220" s="355">
        <v>26</v>
      </c>
      <c r="F2220" s="355">
        <v>19</v>
      </c>
      <c r="G2220" s="355">
        <v>13</v>
      </c>
      <c r="H2220" s="355"/>
      <c r="I2220" s="354">
        <v>14.8</v>
      </c>
      <c r="J2220" s="352">
        <v>0</v>
      </c>
      <c r="K2220" s="348">
        <f t="shared" si="34"/>
        <v>1</v>
      </c>
    </row>
    <row r="2221" spans="1:11" x14ac:dyDescent="0.25">
      <c r="A2221" s="353">
        <v>27226</v>
      </c>
      <c r="B2221" s="354">
        <v>10</v>
      </c>
      <c r="C2221" s="355">
        <v>8</v>
      </c>
      <c r="D2221" s="355">
        <v>8</v>
      </c>
      <c r="E2221" s="355">
        <v>13</v>
      </c>
      <c r="F2221" s="355">
        <v>13</v>
      </c>
      <c r="G2221" s="355">
        <v>8</v>
      </c>
      <c r="H2221" s="355"/>
      <c r="I2221" s="354">
        <v>10</v>
      </c>
      <c r="J2221" s="352">
        <v>0</v>
      </c>
      <c r="K2221" s="348">
        <f t="shared" si="34"/>
        <v>3</v>
      </c>
    </row>
    <row r="2222" spans="1:11" x14ac:dyDescent="0.25">
      <c r="A2222" s="353">
        <v>27227</v>
      </c>
      <c r="B2222" s="354">
        <v>12.6</v>
      </c>
      <c r="C2222" s="355">
        <v>13</v>
      </c>
      <c r="D2222" s="355">
        <v>13</v>
      </c>
      <c r="E2222" s="355">
        <v>16</v>
      </c>
      <c r="F2222" s="355">
        <v>10</v>
      </c>
      <c r="G2222" s="355">
        <v>11</v>
      </c>
      <c r="H2222" s="355"/>
      <c r="I2222" s="354">
        <v>12.6</v>
      </c>
      <c r="J2222" s="352">
        <v>0</v>
      </c>
      <c r="K2222" s="348">
        <f t="shared" si="34"/>
        <v>0</v>
      </c>
    </row>
    <row r="2223" spans="1:11" x14ac:dyDescent="0.25">
      <c r="A2223" s="353">
        <v>27228</v>
      </c>
      <c r="B2223" s="354">
        <v>16</v>
      </c>
      <c r="C2223" s="355">
        <v>19</v>
      </c>
      <c r="D2223" s="355">
        <v>13</v>
      </c>
      <c r="E2223" s="355">
        <v>19</v>
      </c>
      <c r="F2223" s="355">
        <v>13</v>
      </c>
      <c r="G2223" s="355">
        <v>16</v>
      </c>
      <c r="H2223" s="355"/>
      <c r="I2223" s="354">
        <v>16</v>
      </c>
      <c r="J2223" s="352">
        <v>0</v>
      </c>
      <c r="K2223" s="348">
        <f t="shared" si="34"/>
        <v>0</v>
      </c>
    </row>
    <row r="2224" spans="1:11" x14ac:dyDescent="0.25">
      <c r="A2224" s="353">
        <v>27229</v>
      </c>
      <c r="B2224" s="354">
        <v>13.4</v>
      </c>
      <c r="C2224" s="355">
        <v>23</v>
      </c>
      <c r="D2224" s="355">
        <v>10</v>
      </c>
      <c r="E2224" s="355">
        <v>10</v>
      </c>
      <c r="F2224" s="355">
        <v>13</v>
      </c>
      <c r="G2224" s="355">
        <v>11</v>
      </c>
      <c r="H2224" s="355"/>
      <c r="I2224" s="354">
        <v>13.4</v>
      </c>
      <c r="J2224" s="352">
        <v>0</v>
      </c>
      <c r="K2224" s="348">
        <f t="shared" si="34"/>
        <v>0</v>
      </c>
    </row>
    <row r="2225" spans="1:11" x14ac:dyDescent="0.25">
      <c r="A2225" s="353">
        <v>27230</v>
      </c>
      <c r="B2225" s="354">
        <v>18</v>
      </c>
      <c r="C2225" s="355">
        <v>18</v>
      </c>
      <c r="D2225" s="355">
        <v>18</v>
      </c>
      <c r="E2225" s="355">
        <v>18</v>
      </c>
      <c r="F2225" s="355">
        <v>18</v>
      </c>
      <c r="G2225" s="355">
        <v>18</v>
      </c>
      <c r="H2225" s="355"/>
      <c r="I2225" s="354">
        <v>18</v>
      </c>
      <c r="J2225" s="352">
        <v>0</v>
      </c>
      <c r="K2225" s="348">
        <f t="shared" si="34"/>
        <v>0</v>
      </c>
    </row>
    <row r="2226" spans="1:11" x14ac:dyDescent="0.25">
      <c r="A2226" s="353">
        <v>27231</v>
      </c>
      <c r="B2226" s="354">
        <v>3.8</v>
      </c>
      <c r="C2226" s="355">
        <v>8</v>
      </c>
      <c r="D2226" s="355">
        <v>0</v>
      </c>
      <c r="E2226" s="355">
        <v>8</v>
      </c>
      <c r="F2226" s="355">
        <v>3</v>
      </c>
      <c r="G2226" s="355">
        <v>0</v>
      </c>
      <c r="H2226" s="355"/>
      <c r="I2226" s="354">
        <v>3.8</v>
      </c>
      <c r="J2226" s="352">
        <v>0</v>
      </c>
      <c r="K2226" s="348">
        <f t="shared" si="34"/>
        <v>5</v>
      </c>
    </row>
    <row r="2227" spans="1:11" x14ac:dyDescent="0.25">
      <c r="A2227" s="353">
        <v>27232</v>
      </c>
      <c r="B2227" s="354">
        <v>1.2</v>
      </c>
      <c r="C2227" s="355">
        <v>6</v>
      </c>
      <c r="D2227" s="355">
        <v>0</v>
      </c>
      <c r="E2227" s="355">
        <v>0</v>
      </c>
      <c r="F2227" s="355">
        <v>0</v>
      </c>
      <c r="G2227" s="355">
        <v>0</v>
      </c>
      <c r="H2227" s="355"/>
      <c r="I2227" s="354">
        <v>1.2</v>
      </c>
      <c r="J2227" s="352">
        <v>0</v>
      </c>
      <c r="K2227" s="348">
        <f t="shared" si="34"/>
        <v>5</v>
      </c>
    </row>
    <row r="2228" spans="1:11" x14ac:dyDescent="0.25">
      <c r="A2228" s="353">
        <v>27233</v>
      </c>
      <c r="B2228" s="354">
        <v>14.4</v>
      </c>
      <c r="C2228" s="355">
        <v>11</v>
      </c>
      <c r="D2228" s="355">
        <v>24</v>
      </c>
      <c r="E2228" s="355">
        <v>18</v>
      </c>
      <c r="F2228" s="355">
        <v>11</v>
      </c>
      <c r="G2228" s="355">
        <v>8</v>
      </c>
      <c r="H2228" s="355"/>
      <c r="I2228" s="354">
        <v>14.4</v>
      </c>
      <c r="J2228" s="352">
        <v>0</v>
      </c>
      <c r="K2228" s="348">
        <f t="shared" si="34"/>
        <v>1</v>
      </c>
    </row>
    <row r="2229" spans="1:11" x14ac:dyDescent="0.25">
      <c r="A2229" s="353">
        <v>27234</v>
      </c>
      <c r="B2229" s="354">
        <v>15.2</v>
      </c>
      <c r="C2229" s="355">
        <v>18</v>
      </c>
      <c r="D2229" s="355">
        <v>18</v>
      </c>
      <c r="E2229" s="355">
        <v>18</v>
      </c>
      <c r="F2229" s="355">
        <v>11</v>
      </c>
      <c r="G2229" s="355">
        <v>11</v>
      </c>
      <c r="H2229" s="355"/>
      <c r="I2229" s="354">
        <v>15.2</v>
      </c>
      <c r="J2229" s="352">
        <v>0</v>
      </c>
      <c r="K2229" s="348">
        <f t="shared" si="34"/>
        <v>0</v>
      </c>
    </row>
    <row r="2230" spans="1:11" x14ac:dyDescent="0.25">
      <c r="A2230" s="353">
        <v>27235</v>
      </c>
      <c r="B2230" s="354">
        <v>22.6</v>
      </c>
      <c r="C2230" s="355">
        <v>39</v>
      </c>
      <c r="D2230" s="355">
        <v>26</v>
      </c>
      <c r="E2230" s="355">
        <v>19</v>
      </c>
      <c r="F2230" s="355">
        <v>18</v>
      </c>
      <c r="G2230" s="355">
        <v>11</v>
      </c>
      <c r="H2230" s="355"/>
      <c r="I2230" s="354">
        <v>22.6</v>
      </c>
      <c r="J2230" s="352">
        <v>0</v>
      </c>
      <c r="K2230" s="348">
        <f t="shared" si="34"/>
        <v>0</v>
      </c>
    </row>
    <row r="2231" spans="1:11" x14ac:dyDescent="0.25">
      <c r="A2231" s="353">
        <v>27236</v>
      </c>
      <c r="B2231" s="354">
        <v>8.1999999999999993</v>
      </c>
      <c r="C2231" s="355">
        <v>8</v>
      </c>
      <c r="D2231" s="355">
        <v>11</v>
      </c>
      <c r="E2231" s="355">
        <v>6</v>
      </c>
      <c r="F2231" s="355">
        <v>8</v>
      </c>
      <c r="G2231" s="355">
        <v>8</v>
      </c>
      <c r="H2231" s="355"/>
      <c r="I2231" s="354">
        <v>8.1999999999999993</v>
      </c>
      <c r="J2231" s="352">
        <v>0</v>
      </c>
      <c r="K2231" s="348">
        <f t="shared" si="34"/>
        <v>4</v>
      </c>
    </row>
    <row r="2232" spans="1:11" x14ac:dyDescent="0.25">
      <c r="A2232" s="353">
        <v>27237</v>
      </c>
      <c r="B2232" s="354">
        <v>22.2</v>
      </c>
      <c r="C2232" s="355">
        <v>16</v>
      </c>
      <c r="D2232" s="355">
        <v>16</v>
      </c>
      <c r="E2232" s="355">
        <v>29</v>
      </c>
      <c r="F2232" s="355">
        <v>24</v>
      </c>
      <c r="G2232" s="355">
        <v>26</v>
      </c>
      <c r="H2232" s="355"/>
      <c r="I2232" s="354">
        <v>22.2</v>
      </c>
      <c r="J2232" s="352">
        <v>0</v>
      </c>
      <c r="K2232" s="348">
        <f t="shared" si="34"/>
        <v>0</v>
      </c>
    </row>
    <row r="2233" spans="1:11" x14ac:dyDescent="0.25">
      <c r="A2233" s="353">
        <v>27238</v>
      </c>
      <c r="B2233" s="354">
        <v>1.2</v>
      </c>
      <c r="C2233" s="355">
        <v>0</v>
      </c>
      <c r="D2233" s="355">
        <v>0</v>
      </c>
      <c r="E2233" s="355">
        <v>0</v>
      </c>
      <c r="F2233" s="355">
        <v>0</v>
      </c>
      <c r="G2233" s="355">
        <v>6</v>
      </c>
      <c r="H2233" s="355"/>
      <c r="I2233" s="354">
        <v>1.2</v>
      </c>
      <c r="J2233" s="352">
        <v>0</v>
      </c>
      <c r="K2233" s="348">
        <f t="shared" si="34"/>
        <v>5</v>
      </c>
    </row>
    <row r="2234" spans="1:11" x14ac:dyDescent="0.25">
      <c r="A2234" s="353">
        <v>27239</v>
      </c>
      <c r="B2234" s="354">
        <v>10.6</v>
      </c>
      <c r="C2234" s="355">
        <v>16</v>
      </c>
      <c r="D2234" s="355">
        <v>16</v>
      </c>
      <c r="E2234" s="355">
        <v>3</v>
      </c>
      <c r="F2234" s="355">
        <v>10</v>
      </c>
      <c r="G2234" s="355">
        <v>8</v>
      </c>
      <c r="H2234" s="355"/>
      <c r="I2234" s="354">
        <v>10.6</v>
      </c>
      <c r="J2234" s="352">
        <v>0</v>
      </c>
      <c r="K2234" s="348">
        <f t="shared" si="34"/>
        <v>2</v>
      </c>
    </row>
    <row r="2235" spans="1:11" x14ac:dyDescent="0.25">
      <c r="A2235" s="353">
        <v>27240</v>
      </c>
      <c r="B2235" s="354">
        <v>7.6</v>
      </c>
      <c r="C2235" s="355">
        <v>8</v>
      </c>
      <c r="D2235" s="355">
        <v>6</v>
      </c>
      <c r="E2235" s="355">
        <v>6</v>
      </c>
      <c r="F2235" s="355">
        <v>10</v>
      </c>
      <c r="G2235" s="355">
        <v>8</v>
      </c>
      <c r="H2235" s="355"/>
      <c r="I2235" s="354">
        <v>7.6</v>
      </c>
      <c r="J2235" s="352">
        <v>0</v>
      </c>
      <c r="K2235" s="348">
        <f t="shared" si="34"/>
        <v>4</v>
      </c>
    </row>
    <row r="2236" spans="1:11" x14ac:dyDescent="0.25">
      <c r="A2236" s="353">
        <v>27241</v>
      </c>
      <c r="B2236" s="354">
        <v>10.199999999999999</v>
      </c>
      <c r="C2236" s="355">
        <v>16</v>
      </c>
      <c r="D2236" s="355">
        <v>13</v>
      </c>
      <c r="E2236" s="355">
        <v>10</v>
      </c>
      <c r="F2236" s="355">
        <v>6</v>
      </c>
      <c r="G2236" s="355">
        <v>6</v>
      </c>
      <c r="H2236" s="355"/>
      <c r="I2236" s="354">
        <v>10.199999999999999</v>
      </c>
      <c r="J2236" s="352">
        <v>0</v>
      </c>
      <c r="K2236" s="348">
        <f t="shared" si="34"/>
        <v>2</v>
      </c>
    </row>
    <row r="2237" spans="1:11" x14ac:dyDescent="0.25">
      <c r="A2237" s="353">
        <v>27242</v>
      </c>
      <c r="B2237" s="354">
        <v>1.8</v>
      </c>
      <c r="C2237" s="355">
        <v>0</v>
      </c>
      <c r="D2237" s="355">
        <v>0</v>
      </c>
      <c r="E2237" s="355">
        <v>0</v>
      </c>
      <c r="F2237" s="355">
        <v>6</v>
      </c>
      <c r="G2237" s="355">
        <v>3</v>
      </c>
      <c r="H2237" s="355"/>
      <c r="I2237" s="354">
        <v>1.8</v>
      </c>
      <c r="J2237" s="352">
        <v>0</v>
      </c>
      <c r="K2237" s="348">
        <f t="shared" si="34"/>
        <v>5</v>
      </c>
    </row>
    <row r="2238" spans="1:11" x14ac:dyDescent="0.25">
      <c r="A2238" s="353">
        <v>27243</v>
      </c>
      <c r="B2238" s="354">
        <v>0.6</v>
      </c>
      <c r="C2238" s="355">
        <v>3</v>
      </c>
      <c r="D2238" s="355">
        <v>0</v>
      </c>
      <c r="E2238" s="355">
        <v>0</v>
      </c>
      <c r="F2238" s="355">
        <v>0</v>
      </c>
      <c r="G2238" s="355">
        <v>0</v>
      </c>
      <c r="H2238" s="355"/>
      <c r="I2238" s="354">
        <v>0.6</v>
      </c>
      <c r="J2238" s="352">
        <v>0</v>
      </c>
      <c r="K2238" s="348">
        <f t="shared" si="34"/>
        <v>5</v>
      </c>
    </row>
    <row r="2239" spans="1:11" x14ac:dyDescent="0.25">
      <c r="A2239" s="353">
        <v>27244</v>
      </c>
      <c r="B2239" s="354">
        <v>11.8</v>
      </c>
      <c r="C2239" s="355">
        <v>16</v>
      </c>
      <c r="D2239" s="355">
        <v>11</v>
      </c>
      <c r="E2239" s="355">
        <v>8</v>
      </c>
      <c r="F2239" s="355">
        <v>11</v>
      </c>
      <c r="G2239" s="355">
        <v>13</v>
      </c>
      <c r="H2239" s="355"/>
      <c r="I2239" s="354">
        <v>11.8</v>
      </c>
      <c r="J2239" s="352">
        <v>0</v>
      </c>
      <c r="K2239" s="348">
        <f t="shared" si="34"/>
        <v>1</v>
      </c>
    </row>
    <row r="2240" spans="1:11" x14ac:dyDescent="0.25">
      <c r="A2240" s="353">
        <v>27245</v>
      </c>
      <c r="B2240" s="354">
        <v>3.2</v>
      </c>
      <c r="C2240" s="355">
        <v>5</v>
      </c>
      <c r="D2240" s="355">
        <v>0</v>
      </c>
      <c r="E2240" s="355">
        <v>6</v>
      </c>
      <c r="F2240" s="355">
        <v>0</v>
      </c>
      <c r="G2240" s="355">
        <v>5</v>
      </c>
      <c r="H2240" s="355"/>
      <c r="I2240" s="354">
        <v>3.2</v>
      </c>
      <c r="J2240" s="352">
        <v>0</v>
      </c>
      <c r="K2240" s="348">
        <f t="shared" si="34"/>
        <v>5</v>
      </c>
    </row>
    <row r="2241" spans="1:11" x14ac:dyDescent="0.25">
      <c r="A2241" s="353">
        <v>27246</v>
      </c>
      <c r="B2241" s="354">
        <v>8.1999999999999993</v>
      </c>
      <c r="C2241" s="355">
        <v>14</v>
      </c>
      <c r="D2241" s="355">
        <v>5</v>
      </c>
      <c r="E2241" s="355">
        <v>6</v>
      </c>
      <c r="F2241" s="355">
        <v>10</v>
      </c>
      <c r="G2241" s="355">
        <v>6</v>
      </c>
      <c r="H2241" s="355"/>
      <c r="I2241" s="354">
        <v>8.1999999999999993</v>
      </c>
      <c r="J2241" s="352">
        <v>0</v>
      </c>
      <c r="K2241" s="348">
        <f t="shared" si="34"/>
        <v>3</v>
      </c>
    </row>
    <row r="2242" spans="1:11" x14ac:dyDescent="0.25">
      <c r="A2242" s="353">
        <v>27247</v>
      </c>
      <c r="B2242" s="354">
        <v>23.8</v>
      </c>
      <c r="C2242" s="355">
        <v>29</v>
      </c>
      <c r="D2242" s="355">
        <v>26</v>
      </c>
      <c r="E2242" s="355">
        <v>19</v>
      </c>
      <c r="F2242" s="355">
        <v>26</v>
      </c>
      <c r="G2242" s="355">
        <v>19</v>
      </c>
      <c r="H2242" s="355"/>
      <c r="I2242" s="354">
        <v>23.8</v>
      </c>
      <c r="J2242" s="352">
        <v>0</v>
      </c>
      <c r="K2242" s="348">
        <f t="shared" si="34"/>
        <v>0</v>
      </c>
    </row>
    <row r="2243" spans="1:11" x14ac:dyDescent="0.25">
      <c r="A2243" s="353">
        <v>27248</v>
      </c>
      <c r="B2243" s="354">
        <v>7.2</v>
      </c>
      <c r="C2243" s="355">
        <v>5</v>
      </c>
      <c r="D2243" s="355">
        <v>5</v>
      </c>
      <c r="E2243" s="355">
        <v>8</v>
      </c>
      <c r="F2243" s="355">
        <v>8</v>
      </c>
      <c r="G2243" s="355">
        <v>10</v>
      </c>
      <c r="H2243" s="355"/>
      <c r="I2243" s="354">
        <v>7.2</v>
      </c>
      <c r="J2243" s="352">
        <v>0</v>
      </c>
      <c r="K2243" s="348">
        <f t="shared" ref="K2243:K2306" si="35">COUNTIF(C2243:G2243,"&lt;="&amp;IRR_MAXWIND)</f>
        <v>4</v>
      </c>
    </row>
    <row r="2244" spans="1:11" x14ac:dyDescent="0.25">
      <c r="A2244" s="353">
        <v>27249</v>
      </c>
      <c r="B2244" s="354">
        <v>21.8</v>
      </c>
      <c r="C2244" s="355">
        <v>26</v>
      </c>
      <c r="D2244" s="355">
        <v>24</v>
      </c>
      <c r="E2244" s="355">
        <v>24</v>
      </c>
      <c r="F2244" s="355">
        <v>19</v>
      </c>
      <c r="G2244" s="355">
        <v>16</v>
      </c>
      <c r="H2244" s="355"/>
      <c r="I2244" s="354">
        <v>21.8</v>
      </c>
      <c r="J2244" s="352">
        <v>0</v>
      </c>
      <c r="K2244" s="348">
        <f t="shared" si="35"/>
        <v>0</v>
      </c>
    </row>
    <row r="2245" spans="1:11" x14ac:dyDescent="0.25">
      <c r="A2245" s="353">
        <v>27250</v>
      </c>
      <c r="B2245" s="354">
        <v>5.8</v>
      </c>
      <c r="C2245" s="355">
        <v>0</v>
      </c>
      <c r="D2245" s="355">
        <v>11</v>
      </c>
      <c r="E2245" s="355">
        <v>5</v>
      </c>
      <c r="F2245" s="355">
        <v>0</v>
      </c>
      <c r="G2245" s="355">
        <v>13</v>
      </c>
      <c r="H2245" s="355"/>
      <c r="I2245" s="354">
        <v>5.8</v>
      </c>
      <c r="J2245" s="352">
        <v>0</v>
      </c>
      <c r="K2245" s="348">
        <f t="shared" si="35"/>
        <v>3</v>
      </c>
    </row>
    <row r="2246" spans="1:11" x14ac:dyDescent="0.25">
      <c r="A2246" s="353">
        <v>27251</v>
      </c>
      <c r="B2246" s="354">
        <v>27.4</v>
      </c>
      <c r="C2246" s="355">
        <v>6</v>
      </c>
      <c r="D2246" s="355">
        <v>45</v>
      </c>
      <c r="E2246" s="355">
        <v>35</v>
      </c>
      <c r="F2246" s="355">
        <v>35</v>
      </c>
      <c r="G2246" s="355">
        <v>16</v>
      </c>
      <c r="H2246" s="355"/>
      <c r="I2246" s="354">
        <v>27.4</v>
      </c>
      <c r="J2246" s="352">
        <v>0</v>
      </c>
      <c r="K2246" s="348">
        <f t="shared" si="35"/>
        <v>1</v>
      </c>
    </row>
    <row r="2247" spans="1:11" x14ac:dyDescent="0.25">
      <c r="A2247" s="353">
        <v>27252</v>
      </c>
      <c r="B2247" s="354">
        <v>18.8</v>
      </c>
      <c r="C2247" s="355">
        <v>19</v>
      </c>
      <c r="D2247" s="355">
        <v>19</v>
      </c>
      <c r="E2247" s="355">
        <v>19</v>
      </c>
      <c r="F2247" s="355">
        <v>16</v>
      </c>
      <c r="G2247" s="355">
        <v>21</v>
      </c>
      <c r="H2247" s="355"/>
      <c r="I2247" s="354">
        <v>18.8</v>
      </c>
      <c r="J2247" s="352">
        <v>0</v>
      </c>
      <c r="K2247" s="348">
        <f t="shared" si="35"/>
        <v>0</v>
      </c>
    </row>
    <row r="2248" spans="1:11" x14ac:dyDescent="0.25">
      <c r="A2248" s="353">
        <v>27253</v>
      </c>
      <c r="B2248" s="354">
        <v>23.8</v>
      </c>
      <c r="C2248" s="355">
        <v>19</v>
      </c>
      <c r="D2248" s="355">
        <v>24</v>
      </c>
      <c r="E2248" s="355">
        <v>26</v>
      </c>
      <c r="F2248" s="355">
        <v>24</v>
      </c>
      <c r="G2248" s="355">
        <v>26</v>
      </c>
      <c r="H2248" s="355"/>
      <c r="I2248" s="354">
        <v>23.8</v>
      </c>
      <c r="J2248" s="352">
        <v>0</v>
      </c>
      <c r="K2248" s="348">
        <f t="shared" si="35"/>
        <v>0</v>
      </c>
    </row>
    <row r="2249" spans="1:11" x14ac:dyDescent="0.25">
      <c r="A2249" s="353">
        <v>27254</v>
      </c>
      <c r="B2249" s="354">
        <v>24.4</v>
      </c>
      <c r="C2249" s="355">
        <v>21</v>
      </c>
      <c r="D2249" s="355">
        <v>35</v>
      </c>
      <c r="E2249" s="355">
        <v>24</v>
      </c>
      <c r="F2249" s="355">
        <v>23</v>
      </c>
      <c r="G2249" s="355">
        <v>19</v>
      </c>
      <c r="H2249" s="355"/>
      <c r="I2249" s="354">
        <v>24.4</v>
      </c>
      <c r="J2249" s="352">
        <v>0</v>
      </c>
      <c r="K2249" s="348">
        <f t="shared" si="35"/>
        <v>0</v>
      </c>
    </row>
    <row r="2250" spans="1:11" x14ac:dyDescent="0.25">
      <c r="A2250" s="353">
        <v>27255</v>
      </c>
      <c r="B2250" s="354">
        <v>7.4</v>
      </c>
      <c r="C2250" s="355">
        <v>5</v>
      </c>
      <c r="D2250" s="355">
        <v>8</v>
      </c>
      <c r="E2250" s="355">
        <v>8</v>
      </c>
      <c r="F2250" s="355">
        <v>6</v>
      </c>
      <c r="G2250" s="355">
        <v>10</v>
      </c>
      <c r="H2250" s="355"/>
      <c r="I2250" s="354">
        <v>7.4</v>
      </c>
      <c r="J2250" s="352">
        <v>0</v>
      </c>
      <c r="K2250" s="348">
        <f t="shared" si="35"/>
        <v>4</v>
      </c>
    </row>
    <row r="2251" spans="1:11" x14ac:dyDescent="0.25">
      <c r="A2251" s="353">
        <v>27256</v>
      </c>
      <c r="B2251" s="354">
        <v>11.2</v>
      </c>
      <c r="C2251" s="355">
        <v>13</v>
      </c>
      <c r="D2251" s="355">
        <v>13</v>
      </c>
      <c r="E2251" s="355">
        <v>11</v>
      </c>
      <c r="F2251" s="355">
        <v>19</v>
      </c>
      <c r="G2251" s="355">
        <v>0</v>
      </c>
      <c r="H2251" s="355"/>
      <c r="I2251" s="354">
        <v>11.2</v>
      </c>
      <c r="J2251" s="352">
        <v>0</v>
      </c>
      <c r="K2251" s="348">
        <f t="shared" si="35"/>
        <v>1</v>
      </c>
    </row>
    <row r="2252" spans="1:11" x14ac:dyDescent="0.25">
      <c r="A2252" s="353">
        <v>27257</v>
      </c>
      <c r="B2252" s="354">
        <v>8.8000000000000007</v>
      </c>
      <c r="C2252" s="355">
        <v>11</v>
      </c>
      <c r="D2252" s="355">
        <v>0</v>
      </c>
      <c r="E2252" s="355">
        <v>10</v>
      </c>
      <c r="F2252" s="355">
        <v>13</v>
      </c>
      <c r="G2252" s="355">
        <v>10</v>
      </c>
      <c r="H2252" s="355"/>
      <c r="I2252" s="354">
        <v>8.8000000000000007</v>
      </c>
      <c r="J2252" s="352">
        <v>0</v>
      </c>
      <c r="K2252" s="348">
        <f t="shared" si="35"/>
        <v>1</v>
      </c>
    </row>
    <row r="2253" spans="1:11" x14ac:dyDescent="0.25">
      <c r="A2253" s="353">
        <v>27258</v>
      </c>
      <c r="B2253" s="354">
        <v>8.1999999999999993</v>
      </c>
      <c r="C2253" s="355">
        <v>18</v>
      </c>
      <c r="D2253" s="355">
        <v>11</v>
      </c>
      <c r="E2253" s="355">
        <v>0</v>
      </c>
      <c r="F2253" s="355">
        <v>6</v>
      </c>
      <c r="G2253" s="355">
        <v>6</v>
      </c>
      <c r="H2253" s="355"/>
      <c r="I2253" s="354">
        <v>8.1999999999999993</v>
      </c>
      <c r="J2253" s="352">
        <v>0</v>
      </c>
      <c r="K2253" s="348">
        <f t="shared" si="35"/>
        <v>3</v>
      </c>
    </row>
    <row r="2254" spans="1:11" x14ac:dyDescent="0.25">
      <c r="A2254" s="353">
        <v>27259</v>
      </c>
      <c r="B2254" s="354">
        <v>8.1999999999999993</v>
      </c>
      <c r="C2254" s="355">
        <v>8</v>
      </c>
      <c r="D2254" s="355">
        <v>8</v>
      </c>
      <c r="E2254" s="355">
        <v>6</v>
      </c>
      <c r="F2254" s="355">
        <v>11</v>
      </c>
      <c r="G2254" s="355">
        <v>8</v>
      </c>
      <c r="H2254" s="355"/>
      <c r="I2254" s="354">
        <v>8.1999999999999993</v>
      </c>
      <c r="J2254" s="352">
        <v>0</v>
      </c>
      <c r="K2254" s="348">
        <f t="shared" si="35"/>
        <v>4</v>
      </c>
    </row>
    <row r="2255" spans="1:11" x14ac:dyDescent="0.25">
      <c r="A2255" s="353">
        <v>27260</v>
      </c>
      <c r="B2255" s="354">
        <v>10</v>
      </c>
      <c r="C2255" s="355">
        <v>6</v>
      </c>
      <c r="D2255" s="355">
        <v>14</v>
      </c>
      <c r="E2255" s="355">
        <v>3</v>
      </c>
      <c r="F2255" s="355">
        <v>8</v>
      </c>
      <c r="G2255" s="355">
        <v>19</v>
      </c>
      <c r="H2255" s="355"/>
      <c r="I2255" s="354">
        <v>10</v>
      </c>
      <c r="J2255" s="352">
        <v>0</v>
      </c>
      <c r="K2255" s="348">
        <f t="shared" si="35"/>
        <v>3</v>
      </c>
    </row>
    <row r="2256" spans="1:11" x14ac:dyDescent="0.25">
      <c r="A2256" s="353">
        <v>27261</v>
      </c>
      <c r="B2256" s="354">
        <v>9.1999999999999993</v>
      </c>
      <c r="C2256" s="355">
        <v>8</v>
      </c>
      <c r="D2256" s="355">
        <v>8</v>
      </c>
      <c r="E2256" s="355">
        <v>11</v>
      </c>
      <c r="F2256" s="355">
        <v>11</v>
      </c>
      <c r="G2256" s="355">
        <v>8</v>
      </c>
      <c r="H2256" s="355"/>
      <c r="I2256" s="354">
        <v>9.1999999999999993</v>
      </c>
      <c r="J2256" s="352">
        <v>0</v>
      </c>
      <c r="K2256" s="348">
        <f t="shared" si="35"/>
        <v>3</v>
      </c>
    </row>
    <row r="2257" spans="1:11" x14ac:dyDescent="0.25">
      <c r="A2257" s="353">
        <v>27262</v>
      </c>
      <c r="B2257" s="354">
        <v>9.8000000000000007</v>
      </c>
      <c r="C2257" s="355">
        <v>11</v>
      </c>
      <c r="D2257" s="355">
        <v>8</v>
      </c>
      <c r="E2257" s="355">
        <v>8</v>
      </c>
      <c r="F2257" s="355">
        <v>11</v>
      </c>
      <c r="G2257" s="355">
        <v>11</v>
      </c>
      <c r="H2257" s="355"/>
      <c r="I2257" s="354">
        <v>9.8000000000000007</v>
      </c>
      <c r="J2257" s="352">
        <v>0</v>
      </c>
      <c r="K2257" s="348">
        <f t="shared" si="35"/>
        <v>2</v>
      </c>
    </row>
    <row r="2258" spans="1:11" x14ac:dyDescent="0.25">
      <c r="A2258" s="353">
        <v>27263</v>
      </c>
      <c r="B2258" s="354">
        <v>10.8</v>
      </c>
      <c r="C2258" s="355">
        <v>11</v>
      </c>
      <c r="D2258" s="355">
        <v>8</v>
      </c>
      <c r="E2258" s="355">
        <v>13</v>
      </c>
      <c r="F2258" s="355">
        <v>11</v>
      </c>
      <c r="G2258" s="355">
        <v>11</v>
      </c>
      <c r="H2258" s="355"/>
      <c r="I2258" s="354">
        <v>10.8</v>
      </c>
      <c r="J2258" s="352">
        <v>0</v>
      </c>
      <c r="K2258" s="348">
        <f t="shared" si="35"/>
        <v>1</v>
      </c>
    </row>
    <row r="2259" spans="1:11" x14ac:dyDescent="0.25">
      <c r="A2259" s="353">
        <v>27264</v>
      </c>
      <c r="B2259" s="354">
        <v>3.4</v>
      </c>
      <c r="C2259" s="355">
        <v>8</v>
      </c>
      <c r="D2259" s="355">
        <v>3</v>
      </c>
      <c r="E2259" s="355">
        <v>3</v>
      </c>
      <c r="F2259" s="355">
        <v>3</v>
      </c>
      <c r="G2259" s="355">
        <v>0</v>
      </c>
      <c r="H2259" s="355"/>
      <c r="I2259" s="354">
        <v>3.4</v>
      </c>
      <c r="J2259" s="352">
        <v>0</v>
      </c>
      <c r="K2259" s="348">
        <f t="shared" si="35"/>
        <v>5</v>
      </c>
    </row>
    <row r="2260" spans="1:11" x14ac:dyDescent="0.25">
      <c r="A2260" s="353">
        <v>27265</v>
      </c>
      <c r="B2260" s="354">
        <v>3.2</v>
      </c>
      <c r="C2260" s="355">
        <v>0</v>
      </c>
      <c r="D2260" s="355">
        <v>6</v>
      </c>
      <c r="E2260" s="355">
        <v>0</v>
      </c>
      <c r="F2260" s="355">
        <v>0</v>
      </c>
      <c r="G2260" s="355">
        <v>10</v>
      </c>
      <c r="H2260" s="355"/>
      <c r="I2260" s="354">
        <v>3.2</v>
      </c>
      <c r="J2260" s="352">
        <v>0</v>
      </c>
      <c r="K2260" s="348">
        <f t="shared" si="35"/>
        <v>4</v>
      </c>
    </row>
    <row r="2261" spans="1:11" x14ac:dyDescent="0.25">
      <c r="A2261" s="353">
        <v>27266</v>
      </c>
      <c r="B2261" s="354">
        <v>24.6</v>
      </c>
      <c r="C2261" s="355">
        <v>34</v>
      </c>
      <c r="D2261" s="355">
        <v>23</v>
      </c>
      <c r="E2261" s="355">
        <v>24</v>
      </c>
      <c r="F2261" s="355">
        <v>23</v>
      </c>
      <c r="G2261" s="355">
        <v>19</v>
      </c>
      <c r="H2261" s="355"/>
      <c r="I2261" s="354">
        <v>24.6</v>
      </c>
      <c r="J2261" s="352">
        <v>0</v>
      </c>
      <c r="K2261" s="348">
        <f t="shared" si="35"/>
        <v>0</v>
      </c>
    </row>
    <row r="2262" spans="1:11" x14ac:dyDescent="0.25">
      <c r="A2262" s="353">
        <v>27267</v>
      </c>
      <c r="B2262" s="354">
        <v>4.8</v>
      </c>
      <c r="C2262" s="355">
        <v>6</v>
      </c>
      <c r="D2262" s="355">
        <v>0</v>
      </c>
      <c r="E2262" s="355">
        <v>8</v>
      </c>
      <c r="F2262" s="355">
        <v>10</v>
      </c>
      <c r="G2262" s="355">
        <v>0</v>
      </c>
      <c r="H2262" s="355"/>
      <c r="I2262" s="354">
        <v>4.8</v>
      </c>
      <c r="J2262" s="352">
        <v>0</v>
      </c>
      <c r="K2262" s="348">
        <f t="shared" si="35"/>
        <v>4</v>
      </c>
    </row>
    <row r="2263" spans="1:11" x14ac:dyDescent="0.25">
      <c r="A2263" s="353">
        <v>27268</v>
      </c>
      <c r="B2263" s="354">
        <v>6.6</v>
      </c>
      <c r="C2263" s="355">
        <v>0</v>
      </c>
      <c r="D2263" s="355">
        <v>11</v>
      </c>
      <c r="E2263" s="355">
        <v>14</v>
      </c>
      <c r="F2263" s="355">
        <v>0</v>
      </c>
      <c r="G2263" s="355">
        <v>8</v>
      </c>
      <c r="H2263" s="355"/>
      <c r="I2263" s="354">
        <v>6.6</v>
      </c>
      <c r="J2263" s="352">
        <v>0</v>
      </c>
      <c r="K2263" s="348">
        <f t="shared" si="35"/>
        <v>3</v>
      </c>
    </row>
    <row r="2264" spans="1:11" x14ac:dyDescent="0.25">
      <c r="A2264" s="353">
        <v>27269</v>
      </c>
      <c r="B2264" s="354">
        <v>15.8</v>
      </c>
      <c r="C2264" s="355">
        <v>8</v>
      </c>
      <c r="D2264" s="355">
        <v>14</v>
      </c>
      <c r="E2264" s="355">
        <v>10</v>
      </c>
      <c r="F2264" s="355">
        <v>23</v>
      </c>
      <c r="G2264" s="355">
        <v>24</v>
      </c>
      <c r="H2264" s="355"/>
      <c r="I2264" s="354">
        <v>15.8</v>
      </c>
      <c r="J2264" s="352">
        <v>0</v>
      </c>
      <c r="K2264" s="348">
        <f t="shared" si="35"/>
        <v>1</v>
      </c>
    </row>
    <row r="2265" spans="1:11" x14ac:dyDescent="0.25">
      <c r="A2265" s="353">
        <v>27270</v>
      </c>
      <c r="B2265" s="354">
        <v>12.6</v>
      </c>
      <c r="C2265" s="355">
        <v>11</v>
      </c>
      <c r="D2265" s="355">
        <v>8</v>
      </c>
      <c r="E2265" s="355">
        <v>14</v>
      </c>
      <c r="F2265" s="355">
        <v>14</v>
      </c>
      <c r="G2265" s="355">
        <v>16</v>
      </c>
      <c r="H2265" s="355"/>
      <c r="I2265" s="354">
        <v>12.6</v>
      </c>
      <c r="J2265" s="352">
        <v>0</v>
      </c>
      <c r="K2265" s="348">
        <f t="shared" si="35"/>
        <v>1</v>
      </c>
    </row>
    <row r="2266" spans="1:11" x14ac:dyDescent="0.25">
      <c r="A2266" s="353">
        <v>27271</v>
      </c>
      <c r="B2266" s="354">
        <v>14.4</v>
      </c>
      <c r="C2266" s="355">
        <v>19</v>
      </c>
      <c r="D2266" s="355">
        <v>26</v>
      </c>
      <c r="E2266" s="355">
        <v>13</v>
      </c>
      <c r="F2266" s="355">
        <v>6</v>
      </c>
      <c r="G2266" s="355">
        <v>8</v>
      </c>
      <c r="H2266" s="355"/>
      <c r="I2266" s="354">
        <v>14.4</v>
      </c>
      <c r="J2266" s="352">
        <v>0</v>
      </c>
      <c r="K2266" s="348">
        <f t="shared" si="35"/>
        <v>2</v>
      </c>
    </row>
    <row r="2267" spans="1:11" x14ac:dyDescent="0.25">
      <c r="A2267" s="353">
        <v>27272</v>
      </c>
      <c r="B2267" s="354">
        <v>6.8</v>
      </c>
      <c r="C2267" s="355">
        <v>10</v>
      </c>
      <c r="D2267" s="355">
        <v>0</v>
      </c>
      <c r="E2267" s="355">
        <v>0</v>
      </c>
      <c r="F2267" s="355">
        <v>10</v>
      </c>
      <c r="G2267" s="355">
        <v>14</v>
      </c>
      <c r="H2267" s="355"/>
      <c r="I2267" s="354">
        <v>6.8</v>
      </c>
      <c r="J2267" s="352">
        <v>0</v>
      </c>
      <c r="K2267" s="348">
        <f t="shared" si="35"/>
        <v>2</v>
      </c>
    </row>
    <row r="2268" spans="1:11" x14ac:dyDescent="0.25">
      <c r="A2268" s="353">
        <v>27273</v>
      </c>
      <c r="B2268" s="354">
        <v>12.6</v>
      </c>
      <c r="C2268" s="355">
        <v>14</v>
      </c>
      <c r="D2268" s="355">
        <v>13</v>
      </c>
      <c r="E2268" s="355">
        <v>11</v>
      </c>
      <c r="F2268" s="355">
        <v>14</v>
      </c>
      <c r="G2268" s="355">
        <v>11</v>
      </c>
      <c r="H2268" s="355"/>
      <c r="I2268" s="354">
        <v>12.6</v>
      </c>
      <c r="J2268" s="352">
        <v>0</v>
      </c>
      <c r="K2268" s="348">
        <f t="shared" si="35"/>
        <v>0</v>
      </c>
    </row>
    <row r="2269" spans="1:11" x14ac:dyDescent="0.25">
      <c r="A2269" s="353">
        <v>27274</v>
      </c>
      <c r="B2269" s="354">
        <v>6.2</v>
      </c>
      <c r="C2269" s="355">
        <v>8</v>
      </c>
      <c r="D2269" s="355">
        <v>10</v>
      </c>
      <c r="E2269" s="355">
        <v>8</v>
      </c>
      <c r="F2269" s="355">
        <v>5</v>
      </c>
      <c r="G2269" s="355">
        <v>0</v>
      </c>
      <c r="H2269" s="355"/>
      <c r="I2269" s="354">
        <v>6.2</v>
      </c>
      <c r="J2269" s="352">
        <v>0</v>
      </c>
      <c r="K2269" s="348">
        <f t="shared" si="35"/>
        <v>4</v>
      </c>
    </row>
    <row r="2270" spans="1:11" x14ac:dyDescent="0.25">
      <c r="A2270" s="353">
        <v>27275</v>
      </c>
      <c r="B2270" s="354">
        <v>4.8</v>
      </c>
      <c r="C2270" s="355">
        <v>0</v>
      </c>
      <c r="D2270" s="355">
        <v>13</v>
      </c>
      <c r="E2270" s="355">
        <v>6</v>
      </c>
      <c r="F2270" s="355">
        <v>0</v>
      </c>
      <c r="G2270" s="355">
        <v>5</v>
      </c>
      <c r="H2270" s="355"/>
      <c r="I2270" s="354">
        <v>4.8</v>
      </c>
      <c r="J2270" s="352">
        <v>0</v>
      </c>
      <c r="K2270" s="348">
        <f t="shared" si="35"/>
        <v>4</v>
      </c>
    </row>
    <row r="2271" spans="1:11" x14ac:dyDescent="0.25">
      <c r="A2271" s="353">
        <v>27276</v>
      </c>
      <c r="B2271" s="354">
        <v>6.8</v>
      </c>
      <c r="C2271" s="355">
        <v>0</v>
      </c>
      <c r="D2271" s="355">
        <v>0</v>
      </c>
      <c r="E2271" s="355">
        <v>0</v>
      </c>
      <c r="F2271" s="355">
        <v>11</v>
      </c>
      <c r="G2271" s="355">
        <v>23</v>
      </c>
      <c r="H2271" s="355"/>
      <c r="I2271" s="354">
        <v>6.8</v>
      </c>
      <c r="J2271" s="352">
        <v>0</v>
      </c>
      <c r="K2271" s="348">
        <f t="shared" si="35"/>
        <v>3</v>
      </c>
    </row>
    <row r="2272" spans="1:11" x14ac:dyDescent="0.25">
      <c r="A2272" s="353">
        <v>27277</v>
      </c>
      <c r="B2272" s="354">
        <v>23.8</v>
      </c>
      <c r="C2272" s="355">
        <v>23</v>
      </c>
      <c r="D2272" s="355">
        <v>23</v>
      </c>
      <c r="E2272" s="355">
        <v>26</v>
      </c>
      <c r="F2272" s="355">
        <v>24</v>
      </c>
      <c r="G2272" s="355">
        <v>23</v>
      </c>
      <c r="H2272" s="355"/>
      <c r="I2272" s="354">
        <v>23.8</v>
      </c>
      <c r="J2272" s="352">
        <v>0</v>
      </c>
      <c r="K2272" s="348">
        <f t="shared" si="35"/>
        <v>0</v>
      </c>
    </row>
    <row r="2273" spans="1:11" x14ac:dyDescent="0.25">
      <c r="A2273" s="353">
        <v>27278</v>
      </c>
      <c r="B2273" s="354">
        <v>23.6</v>
      </c>
      <c r="C2273" s="355">
        <v>27</v>
      </c>
      <c r="D2273" s="355">
        <v>19</v>
      </c>
      <c r="E2273" s="355">
        <v>26</v>
      </c>
      <c r="F2273" s="355">
        <v>19</v>
      </c>
      <c r="G2273" s="355">
        <v>27</v>
      </c>
      <c r="H2273" s="355"/>
      <c r="I2273" s="354">
        <v>23.6</v>
      </c>
      <c r="J2273" s="352">
        <v>0</v>
      </c>
      <c r="K2273" s="348">
        <f t="shared" si="35"/>
        <v>0</v>
      </c>
    </row>
    <row r="2274" spans="1:11" x14ac:dyDescent="0.25">
      <c r="A2274" s="353">
        <v>27279</v>
      </c>
      <c r="B2274" s="354">
        <v>21.8</v>
      </c>
      <c r="C2274" s="355">
        <v>32</v>
      </c>
      <c r="D2274" s="355">
        <v>23</v>
      </c>
      <c r="E2274" s="355">
        <v>19</v>
      </c>
      <c r="F2274" s="355">
        <v>19</v>
      </c>
      <c r="G2274" s="355">
        <v>16</v>
      </c>
      <c r="H2274" s="355"/>
      <c r="I2274" s="354">
        <v>21.8</v>
      </c>
      <c r="J2274" s="352">
        <v>0</v>
      </c>
      <c r="K2274" s="348">
        <f t="shared" si="35"/>
        <v>0</v>
      </c>
    </row>
    <row r="2275" spans="1:11" x14ac:dyDescent="0.25">
      <c r="A2275" s="353">
        <v>27280</v>
      </c>
      <c r="B2275" s="354">
        <v>25</v>
      </c>
      <c r="C2275" s="355">
        <v>24</v>
      </c>
      <c r="D2275" s="355">
        <v>26</v>
      </c>
      <c r="E2275" s="355">
        <v>23</v>
      </c>
      <c r="F2275" s="355">
        <v>23</v>
      </c>
      <c r="G2275" s="355">
        <v>29</v>
      </c>
      <c r="H2275" s="355"/>
      <c r="I2275" s="354">
        <v>25</v>
      </c>
      <c r="J2275" s="352">
        <v>0</v>
      </c>
      <c r="K2275" s="348">
        <f t="shared" si="35"/>
        <v>0</v>
      </c>
    </row>
    <row r="2276" spans="1:11" x14ac:dyDescent="0.25">
      <c r="A2276" s="353">
        <v>27281</v>
      </c>
      <c r="B2276" s="354">
        <v>21.4</v>
      </c>
      <c r="C2276" s="355">
        <v>16</v>
      </c>
      <c r="D2276" s="355">
        <v>23</v>
      </c>
      <c r="E2276" s="355">
        <v>23</v>
      </c>
      <c r="F2276" s="355">
        <v>26</v>
      </c>
      <c r="G2276" s="355">
        <v>19</v>
      </c>
      <c r="H2276" s="355"/>
      <c r="I2276" s="354">
        <v>21.4</v>
      </c>
      <c r="J2276" s="352">
        <v>0</v>
      </c>
      <c r="K2276" s="348">
        <f t="shared" si="35"/>
        <v>0</v>
      </c>
    </row>
    <row r="2277" spans="1:11" x14ac:dyDescent="0.25">
      <c r="A2277" s="353">
        <v>27282</v>
      </c>
      <c r="B2277" s="354">
        <v>34.200000000000003</v>
      </c>
      <c r="C2277" s="355">
        <v>29</v>
      </c>
      <c r="D2277" s="355">
        <v>39</v>
      </c>
      <c r="E2277" s="355">
        <v>40</v>
      </c>
      <c r="F2277" s="355">
        <v>24</v>
      </c>
      <c r="G2277" s="355">
        <v>39</v>
      </c>
      <c r="H2277" s="355"/>
      <c r="I2277" s="354">
        <v>34.200000000000003</v>
      </c>
      <c r="J2277" s="352">
        <v>0</v>
      </c>
      <c r="K2277" s="348">
        <f t="shared" si="35"/>
        <v>0</v>
      </c>
    </row>
    <row r="2278" spans="1:11" x14ac:dyDescent="0.25">
      <c r="A2278" s="353">
        <v>27283</v>
      </c>
      <c r="B2278" s="354">
        <v>19.2</v>
      </c>
      <c r="C2278" s="355">
        <v>32</v>
      </c>
      <c r="D2278" s="355">
        <v>19</v>
      </c>
      <c r="E2278" s="355">
        <v>13</v>
      </c>
      <c r="F2278" s="355">
        <v>16</v>
      </c>
      <c r="G2278" s="355">
        <v>16</v>
      </c>
      <c r="H2278" s="355"/>
      <c r="I2278" s="354">
        <v>19.2</v>
      </c>
      <c r="J2278" s="352">
        <v>0</v>
      </c>
      <c r="K2278" s="348">
        <f t="shared" si="35"/>
        <v>0</v>
      </c>
    </row>
    <row r="2279" spans="1:11" x14ac:dyDescent="0.25">
      <c r="A2279" s="353">
        <v>27284</v>
      </c>
      <c r="B2279" s="354">
        <v>3.2</v>
      </c>
      <c r="C2279" s="355">
        <v>5</v>
      </c>
      <c r="D2279" s="355">
        <v>0</v>
      </c>
      <c r="E2279" s="355">
        <v>5</v>
      </c>
      <c r="F2279" s="355">
        <v>0</v>
      </c>
      <c r="G2279" s="355">
        <v>6</v>
      </c>
      <c r="H2279" s="355"/>
      <c r="I2279" s="354">
        <v>3.2</v>
      </c>
      <c r="J2279" s="352">
        <v>0</v>
      </c>
      <c r="K2279" s="348">
        <f t="shared" si="35"/>
        <v>5</v>
      </c>
    </row>
    <row r="2280" spans="1:11" x14ac:dyDescent="0.25">
      <c r="A2280" s="353">
        <v>27285</v>
      </c>
      <c r="B2280" s="354">
        <v>6.4</v>
      </c>
      <c r="C2280" s="355">
        <v>0</v>
      </c>
      <c r="D2280" s="355">
        <v>16</v>
      </c>
      <c r="E2280" s="355">
        <v>10</v>
      </c>
      <c r="F2280" s="355">
        <v>6</v>
      </c>
      <c r="G2280" s="355">
        <v>0</v>
      </c>
      <c r="H2280" s="355"/>
      <c r="I2280" s="354">
        <v>6.4</v>
      </c>
      <c r="J2280" s="352">
        <v>0</v>
      </c>
      <c r="K2280" s="348">
        <f t="shared" si="35"/>
        <v>3</v>
      </c>
    </row>
    <row r="2281" spans="1:11" x14ac:dyDescent="0.25">
      <c r="A2281" s="353">
        <v>27286</v>
      </c>
      <c r="B2281" s="354">
        <v>16.8</v>
      </c>
      <c r="C2281" s="355">
        <v>19</v>
      </c>
      <c r="D2281" s="355">
        <v>8</v>
      </c>
      <c r="E2281" s="355">
        <v>24</v>
      </c>
      <c r="F2281" s="355">
        <v>23</v>
      </c>
      <c r="G2281" s="355">
        <v>10</v>
      </c>
      <c r="H2281" s="355"/>
      <c r="I2281" s="354">
        <v>16.8</v>
      </c>
      <c r="J2281" s="352">
        <v>0</v>
      </c>
      <c r="K2281" s="348">
        <f t="shared" si="35"/>
        <v>1</v>
      </c>
    </row>
    <row r="2282" spans="1:11" x14ac:dyDescent="0.25">
      <c r="A2282" s="353">
        <v>27287</v>
      </c>
      <c r="B2282" s="354">
        <v>8.1999999999999993</v>
      </c>
      <c r="C2282" s="355">
        <v>11</v>
      </c>
      <c r="D2282" s="355">
        <v>10</v>
      </c>
      <c r="E2282" s="355">
        <v>5</v>
      </c>
      <c r="F2282" s="355">
        <v>5</v>
      </c>
      <c r="G2282" s="355">
        <v>10</v>
      </c>
      <c r="H2282" s="355"/>
      <c r="I2282" s="354">
        <v>8.1999999999999993</v>
      </c>
      <c r="J2282" s="352">
        <v>0</v>
      </c>
      <c r="K2282" s="348">
        <f t="shared" si="35"/>
        <v>2</v>
      </c>
    </row>
    <row r="2283" spans="1:11" x14ac:dyDescent="0.25">
      <c r="A2283" s="353">
        <v>27288</v>
      </c>
      <c r="B2283" s="354">
        <v>5.4</v>
      </c>
      <c r="C2283" s="355">
        <v>0</v>
      </c>
      <c r="D2283" s="355">
        <v>0</v>
      </c>
      <c r="E2283" s="355">
        <v>10</v>
      </c>
      <c r="F2283" s="355">
        <v>6</v>
      </c>
      <c r="G2283" s="355">
        <v>11</v>
      </c>
      <c r="H2283" s="355"/>
      <c r="I2283" s="354">
        <v>5.4</v>
      </c>
      <c r="J2283" s="352">
        <v>0</v>
      </c>
      <c r="K2283" s="348">
        <f t="shared" si="35"/>
        <v>3</v>
      </c>
    </row>
    <row r="2284" spans="1:11" x14ac:dyDescent="0.25">
      <c r="A2284" s="353">
        <v>27289</v>
      </c>
      <c r="B2284" s="354">
        <v>1.2</v>
      </c>
      <c r="C2284" s="355">
        <v>0</v>
      </c>
      <c r="D2284" s="355">
        <v>0</v>
      </c>
      <c r="E2284" s="355">
        <v>0</v>
      </c>
      <c r="F2284" s="355">
        <v>6</v>
      </c>
      <c r="G2284" s="355">
        <v>0</v>
      </c>
      <c r="H2284" s="355"/>
      <c r="I2284" s="354">
        <v>1.2</v>
      </c>
      <c r="J2284" s="352">
        <v>0</v>
      </c>
      <c r="K2284" s="348">
        <f t="shared" si="35"/>
        <v>5</v>
      </c>
    </row>
    <row r="2285" spans="1:11" x14ac:dyDescent="0.25">
      <c r="A2285" s="353">
        <v>27290</v>
      </c>
      <c r="B2285" s="354">
        <v>1.2</v>
      </c>
      <c r="C2285" s="355">
        <v>0</v>
      </c>
      <c r="D2285" s="355">
        <v>0</v>
      </c>
      <c r="E2285" s="355">
        <v>0</v>
      </c>
      <c r="F2285" s="355">
        <v>0</v>
      </c>
      <c r="G2285" s="355">
        <v>6</v>
      </c>
      <c r="H2285" s="355"/>
      <c r="I2285" s="354">
        <v>1.2</v>
      </c>
      <c r="J2285" s="352">
        <v>0</v>
      </c>
      <c r="K2285" s="348">
        <f t="shared" si="35"/>
        <v>5</v>
      </c>
    </row>
    <row r="2286" spans="1:11" x14ac:dyDescent="0.25">
      <c r="A2286" s="353">
        <v>27291</v>
      </c>
      <c r="B2286" s="354">
        <v>3.6</v>
      </c>
      <c r="C2286" s="355">
        <v>8</v>
      </c>
      <c r="D2286" s="355">
        <v>10</v>
      </c>
      <c r="E2286" s="355">
        <v>0</v>
      </c>
      <c r="F2286" s="355">
        <v>0</v>
      </c>
      <c r="G2286" s="355">
        <v>0</v>
      </c>
      <c r="H2286" s="355"/>
      <c r="I2286" s="354">
        <v>3.6</v>
      </c>
      <c r="J2286" s="352">
        <v>0</v>
      </c>
      <c r="K2286" s="348">
        <f t="shared" si="35"/>
        <v>4</v>
      </c>
    </row>
    <row r="2287" spans="1:11" x14ac:dyDescent="0.25">
      <c r="A2287" s="353">
        <v>27292</v>
      </c>
      <c r="B2287" s="354">
        <v>11.4</v>
      </c>
      <c r="C2287" s="355">
        <v>10</v>
      </c>
      <c r="D2287" s="355">
        <v>8</v>
      </c>
      <c r="E2287" s="355">
        <v>13</v>
      </c>
      <c r="F2287" s="355">
        <v>16</v>
      </c>
      <c r="G2287" s="355">
        <v>10</v>
      </c>
      <c r="H2287" s="355"/>
      <c r="I2287" s="354">
        <v>11.4</v>
      </c>
      <c r="J2287" s="352">
        <v>0</v>
      </c>
      <c r="K2287" s="348">
        <f t="shared" si="35"/>
        <v>1</v>
      </c>
    </row>
    <row r="2288" spans="1:11" x14ac:dyDescent="0.25">
      <c r="A2288" s="353">
        <v>27293</v>
      </c>
      <c r="B2288" s="354">
        <v>4.4000000000000004</v>
      </c>
      <c r="C2288" s="355">
        <v>10</v>
      </c>
      <c r="D2288" s="355">
        <v>0</v>
      </c>
      <c r="E2288" s="355">
        <v>0</v>
      </c>
      <c r="F2288" s="355">
        <v>6</v>
      </c>
      <c r="G2288" s="355">
        <v>6</v>
      </c>
      <c r="H2288" s="355"/>
      <c r="I2288" s="354">
        <v>4.4000000000000004</v>
      </c>
      <c r="J2288" s="352">
        <v>0</v>
      </c>
      <c r="K2288" s="348">
        <f t="shared" si="35"/>
        <v>4</v>
      </c>
    </row>
    <row r="2289" spans="1:11" x14ac:dyDescent="0.25">
      <c r="A2289" s="353">
        <v>27294</v>
      </c>
      <c r="B2289" s="354">
        <v>4.4000000000000004</v>
      </c>
      <c r="C2289" s="355">
        <v>8</v>
      </c>
      <c r="D2289" s="355">
        <v>8</v>
      </c>
      <c r="E2289" s="355">
        <v>0</v>
      </c>
      <c r="F2289" s="355">
        <v>0</v>
      </c>
      <c r="G2289" s="355">
        <v>6</v>
      </c>
      <c r="H2289" s="355"/>
      <c r="I2289" s="354">
        <v>4.4000000000000004</v>
      </c>
      <c r="J2289" s="352">
        <v>0</v>
      </c>
      <c r="K2289" s="348">
        <f t="shared" si="35"/>
        <v>5</v>
      </c>
    </row>
    <row r="2290" spans="1:11" x14ac:dyDescent="0.25">
      <c r="A2290" s="353">
        <v>27295</v>
      </c>
      <c r="B2290" s="354">
        <v>17.8</v>
      </c>
      <c r="C2290" s="355">
        <v>6</v>
      </c>
      <c r="D2290" s="355">
        <v>3</v>
      </c>
      <c r="E2290" s="355">
        <v>16</v>
      </c>
      <c r="F2290" s="355">
        <v>32</v>
      </c>
      <c r="G2290" s="355">
        <v>32</v>
      </c>
      <c r="H2290" s="355"/>
      <c r="I2290" s="354">
        <v>17.8</v>
      </c>
      <c r="J2290" s="352">
        <v>0</v>
      </c>
      <c r="K2290" s="348">
        <f t="shared" si="35"/>
        <v>2</v>
      </c>
    </row>
    <row r="2291" spans="1:11" x14ac:dyDescent="0.25">
      <c r="A2291" s="353">
        <v>27296</v>
      </c>
      <c r="B2291" s="354">
        <v>7.8</v>
      </c>
      <c r="C2291" s="355">
        <v>10</v>
      </c>
      <c r="D2291" s="355">
        <v>13</v>
      </c>
      <c r="E2291" s="355">
        <v>6</v>
      </c>
      <c r="F2291" s="355">
        <v>0</v>
      </c>
      <c r="G2291" s="355">
        <v>10</v>
      </c>
      <c r="H2291" s="355"/>
      <c r="I2291" s="354">
        <v>7.8</v>
      </c>
      <c r="J2291" s="352">
        <v>0</v>
      </c>
      <c r="K2291" s="348">
        <f t="shared" si="35"/>
        <v>2</v>
      </c>
    </row>
    <row r="2292" spans="1:11" x14ac:dyDescent="0.25">
      <c r="A2292" s="353">
        <v>27297</v>
      </c>
      <c r="B2292" s="354">
        <v>18</v>
      </c>
      <c r="C2292" s="355">
        <v>29</v>
      </c>
      <c r="D2292" s="355">
        <v>19</v>
      </c>
      <c r="E2292" s="355">
        <v>16</v>
      </c>
      <c r="F2292" s="355">
        <v>10</v>
      </c>
      <c r="G2292" s="355">
        <v>16</v>
      </c>
      <c r="H2292" s="355"/>
      <c r="I2292" s="354">
        <v>18</v>
      </c>
      <c r="J2292" s="352">
        <v>0</v>
      </c>
      <c r="K2292" s="348">
        <f t="shared" si="35"/>
        <v>0</v>
      </c>
    </row>
    <row r="2293" spans="1:11" x14ac:dyDescent="0.25">
      <c r="A2293" s="353">
        <v>27298</v>
      </c>
      <c r="B2293" s="354">
        <v>37.200000000000003</v>
      </c>
      <c r="C2293" s="355">
        <v>26</v>
      </c>
      <c r="D2293" s="355">
        <v>48</v>
      </c>
      <c r="E2293" s="355">
        <v>45</v>
      </c>
      <c r="F2293" s="355">
        <v>32</v>
      </c>
      <c r="G2293" s="355">
        <v>35</v>
      </c>
      <c r="H2293" s="355"/>
      <c r="I2293" s="354">
        <v>37.200000000000003</v>
      </c>
      <c r="J2293" s="352">
        <v>0</v>
      </c>
      <c r="K2293" s="348">
        <f t="shared" si="35"/>
        <v>0</v>
      </c>
    </row>
    <row r="2294" spans="1:11" x14ac:dyDescent="0.25">
      <c r="A2294" s="353">
        <v>27299</v>
      </c>
      <c r="B2294" s="354">
        <v>12.8</v>
      </c>
      <c r="C2294" s="355">
        <v>13</v>
      </c>
      <c r="D2294" s="355">
        <v>11</v>
      </c>
      <c r="E2294" s="355">
        <v>16</v>
      </c>
      <c r="F2294" s="355">
        <v>11</v>
      </c>
      <c r="G2294" s="355">
        <v>13</v>
      </c>
      <c r="H2294" s="355"/>
      <c r="I2294" s="354">
        <v>12.8</v>
      </c>
      <c r="J2294" s="352">
        <v>0</v>
      </c>
      <c r="K2294" s="348">
        <f t="shared" si="35"/>
        <v>0</v>
      </c>
    </row>
    <row r="2295" spans="1:11" x14ac:dyDescent="0.25">
      <c r="A2295" s="353">
        <v>27300</v>
      </c>
      <c r="B2295" s="354">
        <v>16</v>
      </c>
      <c r="C2295" s="355">
        <v>16</v>
      </c>
      <c r="D2295" s="355">
        <v>13</v>
      </c>
      <c r="E2295" s="355">
        <v>16</v>
      </c>
      <c r="F2295" s="355">
        <v>16</v>
      </c>
      <c r="G2295" s="355">
        <v>19</v>
      </c>
      <c r="H2295" s="355"/>
      <c r="I2295" s="354">
        <v>16</v>
      </c>
      <c r="J2295" s="352">
        <v>0</v>
      </c>
      <c r="K2295" s="348">
        <f t="shared" si="35"/>
        <v>0</v>
      </c>
    </row>
    <row r="2296" spans="1:11" x14ac:dyDescent="0.25">
      <c r="A2296" s="353">
        <v>27301</v>
      </c>
      <c r="B2296" s="354">
        <v>4.8</v>
      </c>
      <c r="C2296" s="355">
        <v>8</v>
      </c>
      <c r="D2296" s="355">
        <v>0</v>
      </c>
      <c r="E2296" s="355">
        <v>0</v>
      </c>
      <c r="F2296" s="355">
        <v>6</v>
      </c>
      <c r="G2296" s="355">
        <v>10</v>
      </c>
      <c r="H2296" s="355"/>
      <c r="I2296" s="354">
        <v>4.8</v>
      </c>
      <c r="J2296" s="352">
        <v>0</v>
      </c>
      <c r="K2296" s="348">
        <f t="shared" si="35"/>
        <v>4</v>
      </c>
    </row>
    <row r="2297" spans="1:11" x14ac:dyDescent="0.25">
      <c r="A2297" s="353">
        <v>27302</v>
      </c>
      <c r="B2297" s="354">
        <v>37.4</v>
      </c>
      <c r="C2297" s="355">
        <v>63</v>
      </c>
      <c r="D2297" s="355">
        <v>32</v>
      </c>
      <c r="E2297" s="355">
        <v>32</v>
      </c>
      <c r="F2297" s="355">
        <v>34</v>
      </c>
      <c r="G2297" s="355">
        <v>26</v>
      </c>
      <c r="H2297" s="355"/>
      <c r="I2297" s="354">
        <v>37.4</v>
      </c>
      <c r="J2297" s="352">
        <v>0</v>
      </c>
      <c r="K2297" s="348">
        <f t="shared" si="35"/>
        <v>0</v>
      </c>
    </row>
    <row r="2298" spans="1:11" x14ac:dyDescent="0.25">
      <c r="A2298" s="353">
        <v>27515</v>
      </c>
      <c r="B2298" s="354">
        <v>12.4</v>
      </c>
      <c r="C2298" s="355">
        <v>13</v>
      </c>
      <c r="D2298" s="355">
        <v>13</v>
      </c>
      <c r="E2298" s="355">
        <v>13</v>
      </c>
      <c r="F2298" s="355">
        <v>13</v>
      </c>
      <c r="G2298" s="355">
        <v>10</v>
      </c>
      <c r="H2298" s="355"/>
      <c r="I2298" s="354">
        <v>12.4</v>
      </c>
      <c r="J2298" s="352">
        <v>0</v>
      </c>
      <c r="K2298" s="348">
        <f t="shared" si="35"/>
        <v>0</v>
      </c>
    </row>
    <row r="2299" spans="1:11" x14ac:dyDescent="0.25">
      <c r="A2299" s="353">
        <v>27516</v>
      </c>
      <c r="B2299" s="354">
        <v>7.4</v>
      </c>
      <c r="C2299" s="355">
        <v>16</v>
      </c>
      <c r="D2299" s="355">
        <v>10</v>
      </c>
      <c r="E2299" s="355">
        <v>3</v>
      </c>
      <c r="F2299" s="355">
        <v>0</v>
      </c>
      <c r="G2299" s="355">
        <v>8</v>
      </c>
      <c r="H2299" s="355"/>
      <c r="I2299" s="354">
        <v>7.4</v>
      </c>
      <c r="J2299" s="352">
        <v>0</v>
      </c>
      <c r="K2299" s="348">
        <f t="shared" si="35"/>
        <v>3</v>
      </c>
    </row>
    <row r="2300" spans="1:11" x14ac:dyDescent="0.25">
      <c r="A2300" s="353">
        <v>27517</v>
      </c>
      <c r="B2300" s="354">
        <v>3.2</v>
      </c>
      <c r="C2300" s="355">
        <v>8</v>
      </c>
      <c r="D2300" s="355">
        <v>0</v>
      </c>
      <c r="E2300" s="355">
        <v>0</v>
      </c>
      <c r="F2300" s="355">
        <v>5</v>
      </c>
      <c r="G2300" s="355">
        <v>3</v>
      </c>
      <c r="H2300" s="355"/>
      <c r="I2300" s="354">
        <v>3.2</v>
      </c>
      <c r="J2300" s="352">
        <v>0</v>
      </c>
      <c r="K2300" s="348">
        <f t="shared" si="35"/>
        <v>5</v>
      </c>
    </row>
    <row r="2301" spans="1:11" x14ac:dyDescent="0.25">
      <c r="A2301" s="353">
        <v>27518</v>
      </c>
      <c r="B2301" s="354">
        <v>12.4</v>
      </c>
      <c r="C2301" s="355">
        <v>5</v>
      </c>
      <c r="D2301" s="355">
        <v>10</v>
      </c>
      <c r="E2301" s="355">
        <v>11</v>
      </c>
      <c r="F2301" s="355">
        <v>13</v>
      </c>
      <c r="G2301" s="355">
        <v>23</v>
      </c>
      <c r="H2301" s="355"/>
      <c r="I2301" s="354">
        <v>12.4</v>
      </c>
      <c r="J2301" s="352">
        <v>0</v>
      </c>
      <c r="K2301" s="348">
        <f t="shared" si="35"/>
        <v>1</v>
      </c>
    </row>
    <row r="2302" spans="1:11" x14ac:dyDescent="0.25">
      <c r="A2302" s="353">
        <v>27519</v>
      </c>
      <c r="B2302" s="354">
        <v>16.399999999999999</v>
      </c>
      <c r="C2302" s="355">
        <v>19</v>
      </c>
      <c r="D2302" s="355">
        <v>19</v>
      </c>
      <c r="E2302" s="355">
        <v>14</v>
      </c>
      <c r="F2302" s="355">
        <v>11</v>
      </c>
      <c r="G2302" s="355">
        <v>19</v>
      </c>
      <c r="H2302" s="355"/>
      <c r="I2302" s="354">
        <v>16.399999999999999</v>
      </c>
      <c r="J2302" s="352">
        <v>0</v>
      </c>
      <c r="K2302" s="348">
        <f t="shared" si="35"/>
        <v>0</v>
      </c>
    </row>
    <row r="2303" spans="1:11" x14ac:dyDescent="0.25">
      <c r="A2303" s="353">
        <v>27520</v>
      </c>
      <c r="B2303" s="354">
        <v>9.1999999999999993</v>
      </c>
      <c r="C2303" s="355">
        <v>10</v>
      </c>
      <c r="D2303" s="355">
        <v>8</v>
      </c>
      <c r="E2303" s="355">
        <v>8</v>
      </c>
      <c r="F2303" s="355">
        <v>10</v>
      </c>
      <c r="G2303" s="355">
        <v>10</v>
      </c>
      <c r="H2303" s="355"/>
      <c r="I2303" s="354">
        <v>9.1999999999999993</v>
      </c>
      <c r="J2303" s="352">
        <v>0</v>
      </c>
      <c r="K2303" s="348">
        <f t="shared" si="35"/>
        <v>2</v>
      </c>
    </row>
    <row r="2304" spans="1:11" x14ac:dyDescent="0.25">
      <c r="A2304" s="353">
        <v>27521</v>
      </c>
      <c r="B2304" s="354">
        <v>7.8</v>
      </c>
      <c r="C2304" s="355">
        <v>3</v>
      </c>
      <c r="D2304" s="355">
        <v>8</v>
      </c>
      <c r="E2304" s="355">
        <v>10</v>
      </c>
      <c r="F2304" s="355">
        <v>8</v>
      </c>
      <c r="G2304" s="355">
        <v>10</v>
      </c>
      <c r="H2304" s="355"/>
      <c r="I2304" s="354">
        <v>7.8</v>
      </c>
      <c r="J2304" s="352">
        <v>0</v>
      </c>
      <c r="K2304" s="348">
        <f t="shared" si="35"/>
        <v>3</v>
      </c>
    </row>
    <row r="2305" spans="1:11" x14ac:dyDescent="0.25">
      <c r="A2305" s="353">
        <v>27522</v>
      </c>
      <c r="B2305" s="354">
        <v>2.8</v>
      </c>
      <c r="C2305" s="355">
        <v>3</v>
      </c>
      <c r="D2305" s="355">
        <v>8</v>
      </c>
      <c r="E2305" s="355">
        <v>3</v>
      </c>
      <c r="F2305" s="355">
        <v>0</v>
      </c>
      <c r="G2305" s="355">
        <v>0</v>
      </c>
      <c r="H2305" s="355"/>
      <c r="I2305" s="354">
        <v>2.8</v>
      </c>
      <c r="J2305" s="352">
        <v>0</v>
      </c>
      <c r="K2305" s="348">
        <f t="shared" si="35"/>
        <v>5</v>
      </c>
    </row>
    <row r="2306" spans="1:11" x14ac:dyDescent="0.25">
      <c r="A2306" s="353">
        <v>27523</v>
      </c>
      <c r="B2306" s="354">
        <v>5</v>
      </c>
      <c r="C2306" s="355">
        <v>8</v>
      </c>
      <c r="D2306" s="355">
        <v>3</v>
      </c>
      <c r="E2306" s="355">
        <v>3</v>
      </c>
      <c r="F2306" s="355">
        <v>0</v>
      </c>
      <c r="G2306" s="355">
        <v>11</v>
      </c>
      <c r="H2306" s="355"/>
      <c r="I2306" s="354">
        <v>5</v>
      </c>
      <c r="J2306" s="352">
        <v>0</v>
      </c>
      <c r="K2306" s="348">
        <f t="shared" si="35"/>
        <v>4</v>
      </c>
    </row>
    <row r="2307" spans="1:11" x14ac:dyDescent="0.25">
      <c r="A2307" s="353">
        <v>27524</v>
      </c>
      <c r="B2307" s="354">
        <v>2.6</v>
      </c>
      <c r="C2307" s="355">
        <v>8</v>
      </c>
      <c r="D2307" s="355">
        <v>5</v>
      </c>
      <c r="E2307" s="355">
        <v>0</v>
      </c>
      <c r="F2307" s="355">
        <v>0</v>
      </c>
      <c r="G2307" s="355">
        <v>0</v>
      </c>
      <c r="H2307" s="355"/>
      <c r="I2307" s="354">
        <v>2.6</v>
      </c>
      <c r="J2307" s="352">
        <v>0</v>
      </c>
      <c r="K2307" s="348">
        <f t="shared" ref="K2307:K2370" si="36">COUNTIF(C2307:G2307,"&lt;="&amp;IRR_MAXWIND)</f>
        <v>5</v>
      </c>
    </row>
    <row r="2308" spans="1:11" x14ac:dyDescent="0.25">
      <c r="A2308" s="353">
        <v>27525</v>
      </c>
      <c r="B2308" s="354">
        <v>7.4</v>
      </c>
      <c r="C2308" s="355">
        <v>13</v>
      </c>
      <c r="D2308" s="355">
        <v>8</v>
      </c>
      <c r="E2308" s="355">
        <v>11</v>
      </c>
      <c r="F2308" s="355">
        <v>0</v>
      </c>
      <c r="G2308" s="355">
        <v>5</v>
      </c>
      <c r="H2308" s="355"/>
      <c r="I2308" s="354">
        <v>7.4</v>
      </c>
      <c r="J2308" s="352">
        <v>0</v>
      </c>
      <c r="K2308" s="348">
        <f t="shared" si="36"/>
        <v>3</v>
      </c>
    </row>
    <row r="2309" spans="1:11" x14ac:dyDescent="0.25">
      <c r="A2309" s="353">
        <v>27526</v>
      </c>
      <c r="B2309" s="354">
        <v>11.6</v>
      </c>
      <c r="C2309" s="355">
        <v>11</v>
      </c>
      <c r="D2309" s="355">
        <v>13</v>
      </c>
      <c r="E2309" s="355">
        <v>8</v>
      </c>
      <c r="F2309" s="355">
        <v>10</v>
      </c>
      <c r="G2309" s="355">
        <v>16</v>
      </c>
      <c r="H2309" s="355"/>
      <c r="I2309" s="354">
        <v>11.6</v>
      </c>
      <c r="J2309" s="352">
        <v>0</v>
      </c>
      <c r="K2309" s="348">
        <f t="shared" si="36"/>
        <v>1</v>
      </c>
    </row>
    <row r="2310" spans="1:11" x14ac:dyDescent="0.25">
      <c r="A2310" s="353">
        <v>27527</v>
      </c>
      <c r="B2310" s="354">
        <v>6.6</v>
      </c>
      <c r="C2310" s="355">
        <v>10</v>
      </c>
      <c r="D2310" s="355">
        <v>0</v>
      </c>
      <c r="E2310" s="355">
        <v>13</v>
      </c>
      <c r="F2310" s="355">
        <v>5</v>
      </c>
      <c r="G2310" s="355">
        <v>5</v>
      </c>
      <c r="H2310" s="355"/>
      <c r="I2310" s="354">
        <v>6.6</v>
      </c>
      <c r="J2310" s="352">
        <v>0</v>
      </c>
      <c r="K2310" s="348">
        <f t="shared" si="36"/>
        <v>3</v>
      </c>
    </row>
    <row r="2311" spans="1:11" x14ac:dyDescent="0.25">
      <c r="A2311" s="353">
        <v>27528</v>
      </c>
      <c r="B2311" s="354">
        <v>14.4</v>
      </c>
      <c r="C2311" s="355">
        <v>13</v>
      </c>
      <c r="D2311" s="355">
        <v>16</v>
      </c>
      <c r="E2311" s="355">
        <v>13</v>
      </c>
      <c r="F2311" s="355">
        <v>19</v>
      </c>
      <c r="G2311" s="355">
        <v>11</v>
      </c>
      <c r="H2311" s="355"/>
      <c r="I2311" s="354">
        <v>14.4</v>
      </c>
      <c r="J2311" s="352">
        <v>0</v>
      </c>
      <c r="K2311" s="348">
        <f t="shared" si="36"/>
        <v>0</v>
      </c>
    </row>
    <row r="2312" spans="1:11" x14ac:dyDescent="0.25">
      <c r="A2312" s="353">
        <v>27529</v>
      </c>
      <c r="B2312" s="354">
        <v>10.199999999999999</v>
      </c>
      <c r="C2312" s="355">
        <v>14</v>
      </c>
      <c r="D2312" s="355">
        <v>16</v>
      </c>
      <c r="E2312" s="355">
        <v>11</v>
      </c>
      <c r="F2312" s="355">
        <v>0</v>
      </c>
      <c r="G2312" s="355">
        <v>10</v>
      </c>
      <c r="H2312" s="355"/>
      <c r="I2312" s="354">
        <v>10.199999999999999</v>
      </c>
      <c r="J2312" s="352">
        <v>0</v>
      </c>
      <c r="K2312" s="348">
        <f t="shared" si="36"/>
        <v>1</v>
      </c>
    </row>
    <row r="2313" spans="1:11" x14ac:dyDescent="0.25">
      <c r="A2313" s="353">
        <v>27530</v>
      </c>
      <c r="B2313" s="354">
        <v>23</v>
      </c>
      <c r="C2313" s="355">
        <v>23</v>
      </c>
      <c r="D2313" s="355">
        <v>24</v>
      </c>
      <c r="E2313" s="355">
        <v>21</v>
      </c>
      <c r="F2313" s="355">
        <v>23</v>
      </c>
      <c r="G2313" s="355">
        <v>24</v>
      </c>
      <c r="H2313" s="355"/>
      <c r="I2313" s="354">
        <v>23</v>
      </c>
      <c r="J2313" s="352">
        <v>0</v>
      </c>
      <c r="K2313" s="348">
        <f t="shared" si="36"/>
        <v>0</v>
      </c>
    </row>
    <row r="2314" spans="1:11" x14ac:dyDescent="0.25">
      <c r="A2314" s="353">
        <v>27531</v>
      </c>
      <c r="B2314" s="354">
        <v>18.8</v>
      </c>
      <c r="C2314" s="355">
        <v>29</v>
      </c>
      <c r="D2314" s="355">
        <v>14</v>
      </c>
      <c r="E2314" s="355">
        <v>13</v>
      </c>
      <c r="F2314" s="355">
        <v>19</v>
      </c>
      <c r="G2314" s="355">
        <v>19</v>
      </c>
      <c r="H2314" s="355"/>
      <c r="I2314" s="354">
        <v>18.8</v>
      </c>
      <c r="J2314" s="352">
        <v>0</v>
      </c>
      <c r="K2314" s="348">
        <f t="shared" si="36"/>
        <v>0</v>
      </c>
    </row>
    <row r="2315" spans="1:11" x14ac:dyDescent="0.25">
      <c r="A2315" s="353">
        <v>27532</v>
      </c>
      <c r="B2315" s="354">
        <v>6.2</v>
      </c>
      <c r="C2315" s="355">
        <v>10</v>
      </c>
      <c r="D2315" s="355">
        <v>0</v>
      </c>
      <c r="E2315" s="355">
        <v>5</v>
      </c>
      <c r="F2315" s="355">
        <v>8</v>
      </c>
      <c r="G2315" s="355">
        <v>8</v>
      </c>
      <c r="H2315" s="355"/>
      <c r="I2315" s="354">
        <v>6.2</v>
      </c>
      <c r="J2315" s="352">
        <v>0</v>
      </c>
      <c r="K2315" s="348">
        <f t="shared" si="36"/>
        <v>4</v>
      </c>
    </row>
    <row r="2316" spans="1:11" x14ac:dyDescent="0.25">
      <c r="A2316" s="353">
        <v>27533</v>
      </c>
      <c r="B2316" s="354">
        <v>33.200000000000003</v>
      </c>
      <c r="C2316" s="355">
        <v>34</v>
      </c>
      <c r="D2316" s="355">
        <v>29</v>
      </c>
      <c r="E2316" s="355">
        <v>48</v>
      </c>
      <c r="F2316" s="355">
        <v>29</v>
      </c>
      <c r="G2316" s="355">
        <v>26</v>
      </c>
      <c r="H2316" s="355"/>
      <c r="I2316" s="354">
        <v>33.200000000000003</v>
      </c>
      <c r="J2316" s="352">
        <v>0</v>
      </c>
      <c r="K2316" s="348">
        <f t="shared" si="36"/>
        <v>0</v>
      </c>
    </row>
    <row r="2317" spans="1:11" x14ac:dyDescent="0.25">
      <c r="A2317" s="353">
        <v>27534</v>
      </c>
      <c r="B2317" s="354">
        <v>43</v>
      </c>
      <c r="C2317" s="355">
        <v>45</v>
      </c>
      <c r="D2317" s="355">
        <v>48</v>
      </c>
      <c r="E2317" s="355">
        <v>40</v>
      </c>
      <c r="F2317" s="355">
        <v>45</v>
      </c>
      <c r="G2317" s="355">
        <v>37</v>
      </c>
      <c r="H2317" s="355"/>
      <c r="I2317" s="354">
        <v>43</v>
      </c>
      <c r="J2317" s="352">
        <v>0</v>
      </c>
      <c r="K2317" s="348">
        <f t="shared" si="36"/>
        <v>0</v>
      </c>
    </row>
    <row r="2318" spans="1:11" x14ac:dyDescent="0.25">
      <c r="A2318" s="353">
        <v>27535</v>
      </c>
      <c r="B2318" s="354">
        <v>8.6</v>
      </c>
      <c r="C2318" s="355">
        <v>8</v>
      </c>
      <c r="D2318" s="355">
        <v>8</v>
      </c>
      <c r="E2318" s="355">
        <v>11</v>
      </c>
      <c r="F2318" s="355">
        <v>8</v>
      </c>
      <c r="G2318" s="355">
        <v>8</v>
      </c>
      <c r="H2318" s="355"/>
      <c r="I2318" s="354">
        <v>8.6</v>
      </c>
      <c r="J2318" s="352">
        <v>0</v>
      </c>
      <c r="K2318" s="348">
        <f t="shared" si="36"/>
        <v>4</v>
      </c>
    </row>
    <row r="2319" spans="1:11" x14ac:dyDescent="0.25">
      <c r="A2319" s="353">
        <v>27536</v>
      </c>
      <c r="B2319" s="354">
        <v>13.4</v>
      </c>
      <c r="C2319" s="355">
        <v>23</v>
      </c>
      <c r="D2319" s="355">
        <v>10</v>
      </c>
      <c r="E2319" s="355">
        <v>0</v>
      </c>
      <c r="F2319" s="355">
        <v>10</v>
      </c>
      <c r="G2319" s="355">
        <v>24</v>
      </c>
      <c r="H2319" s="355"/>
      <c r="I2319" s="354">
        <v>13.4</v>
      </c>
      <c r="J2319" s="352">
        <v>0</v>
      </c>
      <c r="K2319" s="348">
        <f t="shared" si="36"/>
        <v>1</v>
      </c>
    </row>
    <row r="2320" spans="1:11" x14ac:dyDescent="0.25">
      <c r="A2320" s="353">
        <v>27537</v>
      </c>
      <c r="B2320" s="354">
        <v>9.8000000000000007</v>
      </c>
      <c r="C2320" s="355">
        <v>10</v>
      </c>
      <c r="D2320" s="355">
        <v>10</v>
      </c>
      <c r="E2320" s="355">
        <v>19</v>
      </c>
      <c r="F2320" s="355">
        <v>10</v>
      </c>
      <c r="G2320" s="355">
        <v>0</v>
      </c>
      <c r="H2320" s="355"/>
      <c r="I2320" s="354">
        <v>9.8000000000000007</v>
      </c>
      <c r="J2320" s="352">
        <v>0</v>
      </c>
      <c r="K2320" s="348">
        <f t="shared" si="36"/>
        <v>1</v>
      </c>
    </row>
    <row r="2321" spans="1:11" x14ac:dyDescent="0.25">
      <c r="A2321" s="353">
        <v>27538</v>
      </c>
      <c r="B2321" s="354">
        <v>26.2</v>
      </c>
      <c r="C2321" s="355">
        <v>13</v>
      </c>
      <c r="D2321" s="355">
        <v>21</v>
      </c>
      <c r="E2321" s="355">
        <v>23</v>
      </c>
      <c r="F2321" s="355">
        <v>37</v>
      </c>
      <c r="G2321" s="355">
        <v>37</v>
      </c>
      <c r="H2321" s="355"/>
      <c r="I2321" s="354">
        <v>26.2</v>
      </c>
      <c r="J2321" s="352">
        <v>0</v>
      </c>
      <c r="K2321" s="348">
        <f t="shared" si="36"/>
        <v>0</v>
      </c>
    </row>
    <row r="2322" spans="1:11" x14ac:dyDescent="0.25">
      <c r="A2322" s="353">
        <v>27539</v>
      </c>
      <c r="B2322" s="354">
        <v>34.4</v>
      </c>
      <c r="C2322" s="355">
        <v>40</v>
      </c>
      <c r="D2322" s="355">
        <v>37</v>
      </c>
      <c r="E2322" s="355">
        <v>29</v>
      </c>
      <c r="F2322" s="355">
        <v>37</v>
      </c>
      <c r="G2322" s="355">
        <v>29</v>
      </c>
      <c r="H2322" s="355"/>
      <c r="I2322" s="354">
        <v>34.4</v>
      </c>
      <c r="J2322" s="352">
        <v>0</v>
      </c>
      <c r="K2322" s="348">
        <f t="shared" si="36"/>
        <v>0</v>
      </c>
    </row>
    <row r="2323" spans="1:11" x14ac:dyDescent="0.25">
      <c r="A2323" s="353">
        <v>27540</v>
      </c>
      <c r="B2323" s="354">
        <v>7.2</v>
      </c>
      <c r="C2323" s="355">
        <v>0</v>
      </c>
      <c r="D2323" s="355">
        <v>0</v>
      </c>
      <c r="E2323" s="355">
        <v>13</v>
      </c>
      <c r="F2323" s="355">
        <v>10</v>
      </c>
      <c r="G2323" s="355">
        <v>13</v>
      </c>
      <c r="H2323" s="355"/>
      <c r="I2323" s="354">
        <v>7.2</v>
      </c>
      <c r="J2323" s="352">
        <v>0</v>
      </c>
      <c r="K2323" s="348">
        <f t="shared" si="36"/>
        <v>2</v>
      </c>
    </row>
    <row r="2324" spans="1:11" x14ac:dyDescent="0.25">
      <c r="A2324" s="353">
        <v>27541</v>
      </c>
      <c r="B2324" s="354">
        <v>6.8</v>
      </c>
      <c r="C2324" s="355">
        <v>3</v>
      </c>
      <c r="D2324" s="355">
        <v>8</v>
      </c>
      <c r="E2324" s="355">
        <v>3</v>
      </c>
      <c r="F2324" s="355">
        <v>10</v>
      </c>
      <c r="G2324" s="355">
        <v>10</v>
      </c>
      <c r="H2324" s="355"/>
      <c r="I2324" s="354">
        <v>6.8</v>
      </c>
      <c r="J2324" s="352">
        <v>0</v>
      </c>
      <c r="K2324" s="348">
        <f t="shared" si="36"/>
        <v>3</v>
      </c>
    </row>
    <row r="2325" spans="1:11" x14ac:dyDescent="0.25">
      <c r="A2325" s="353">
        <v>27542</v>
      </c>
      <c r="B2325" s="354">
        <v>2.2000000000000002</v>
      </c>
      <c r="C2325" s="355">
        <v>0</v>
      </c>
      <c r="D2325" s="355">
        <v>3</v>
      </c>
      <c r="E2325" s="355">
        <v>3</v>
      </c>
      <c r="F2325" s="355">
        <v>5</v>
      </c>
      <c r="G2325" s="355">
        <v>0</v>
      </c>
      <c r="H2325" s="355"/>
      <c r="I2325" s="354">
        <v>2.2000000000000002</v>
      </c>
      <c r="J2325" s="352">
        <v>0</v>
      </c>
      <c r="K2325" s="348">
        <f t="shared" si="36"/>
        <v>5</v>
      </c>
    </row>
    <row r="2326" spans="1:11" x14ac:dyDescent="0.25">
      <c r="A2326" s="353">
        <v>27543</v>
      </c>
      <c r="B2326" s="354">
        <v>3.4</v>
      </c>
      <c r="C2326" s="355">
        <v>3</v>
      </c>
      <c r="D2326" s="355">
        <v>0</v>
      </c>
      <c r="E2326" s="355">
        <v>3</v>
      </c>
      <c r="F2326" s="355">
        <v>3</v>
      </c>
      <c r="G2326" s="355">
        <v>8</v>
      </c>
      <c r="H2326" s="355"/>
      <c r="I2326" s="354">
        <v>3.4</v>
      </c>
      <c r="J2326" s="352">
        <v>0</v>
      </c>
      <c r="K2326" s="348">
        <f t="shared" si="36"/>
        <v>5</v>
      </c>
    </row>
    <row r="2327" spans="1:11" x14ac:dyDescent="0.25">
      <c r="A2327" s="353">
        <v>27544</v>
      </c>
      <c r="B2327" s="354">
        <v>11</v>
      </c>
      <c r="C2327" s="355">
        <v>16</v>
      </c>
      <c r="D2327" s="355">
        <v>3</v>
      </c>
      <c r="E2327" s="355">
        <v>21</v>
      </c>
      <c r="F2327" s="355">
        <v>10</v>
      </c>
      <c r="G2327" s="355">
        <v>5</v>
      </c>
      <c r="H2327" s="355"/>
      <c r="I2327" s="354">
        <v>11</v>
      </c>
      <c r="J2327" s="352">
        <v>0</v>
      </c>
      <c r="K2327" s="348">
        <f t="shared" si="36"/>
        <v>2</v>
      </c>
    </row>
    <row r="2328" spans="1:11" x14ac:dyDescent="0.25">
      <c r="A2328" s="353">
        <v>27545</v>
      </c>
      <c r="B2328" s="354">
        <v>8</v>
      </c>
      <c r="C2328" s="355">
        <v>13</v>
      </c>
      <c r="D2328" s="355">
        <v>8</v>
      </c>
      <c r="E2328" s="355">
        <v>8</v>
      </c>
      <c r="F2328" s="355">
        <v>3</v>
      </c>
      <c r="G2328" s="355">
        <v>8</v>
      </c>
      <c r="H2328" s="355"/>
      <c r="I2328" s="354">
        <v>8</v>
      </c>
      <c r="J2328" s="352">
        <v>0</v>
      </c>
      <c r="K2328" s="348">
        <f t="shared" si="36"/>
        <v>4</v>
      </c>
    </row>
    <row r="2329" spans="1:11" x14ac:dyDescent="0.25">
      <c r="A2329" s="353">
        <v>27546</v>
      </c>
      <c r="B2329" s="354">
        <v>7.4</v>
      </c>
      <c r="C2329" s="355">
        <v>11</v>
      </c>
      <c r="D2329" s="355">
        <v>10</v>
      </c>
      <c r="E2329" s="355">
        <v>3</v>
      </c>
      <c r="F2329" s="355">
        <v>10</v>
      </c>
      <c r="G2329" s="355">
        <v>3</v>
      </c>
      <c r="H2329" s="355"/>
      <c r="I2329" s="354">
        <v>7.4</v>
      </c>
      <c r="J2329" s="352">
        <v>0</v>
      </c>
      <c r="K2329" s="348">
        <f t="shared" si="36"/>
        <v>2</v>
      </c>
    </row>
    <row r="2330" spans="1:11" x14ac:dyDescent="0.25">
      <c r="A2330" s="353">
        <v>27547</v>
      </c>
      <c r="B2330" s="354">
        <v>2.2000000000000002</v>
      </c>
      <c r="C2330" s="355">
        <v>0</v>
      </c>
      <c r="D2330" s="355">
        <v>8</v>
      </c>
      <c r="E2330" s="355">
        <v>3</v>
      </c>
      <c r="F2330" s="355">
        <v>0</v>
      </c>
      <c r="G2330" s="355">
        <v>0</v>
      </c>
      <c r="H2330" s="355"/>
      <c r="I2330" s="354">
        <v>2.2000000000000002</v>
      </c>
      <c r="J2330" s="352">
        <v>0</v>
      </c>
      <c r="K2330" s="348">
        <f t="shared" si="36"/>
        <v>5</v>
      </c>
    </row>
    <row r="2331" spans="1:11" x14ac:dyDescent="0.25">
      <c r="A2331" s="353">
        <v>27548</v>
      </c>
      <c r="B2331" s="354">
        <v>36</v>
      </c>
      <c r="C2331" s="355">
        <v>45</v>
      </c>
      <c r="D2331" s="355">
        <v>40</v>
      </c>
      <c r="E2331" s="355">
        <v>37</v>
      </c>
      <c r="F2331" s="355">
        <v>29</v>
      </c>
      <c r="G2331" s="355">
        <v>29</v>
      </c>
      <c r="H2331" s="355"/>
      <c r="I2331" s="354">
        <v>36</v>
      </c>
      <c r="J2331" s="352">
        <v>0</v>
      </c>
      <c r="K2331" s="348">
        <f t="shared" si="36"/>
        <v>0</v>
      </c>
    </row>
    <row r="2332" spans="1:11" x14ac:dyDescent="0.25">
      <c r="A2332" s="353">
        <v>27549</v>
      </c>
      <c r="B2332" s="354">
        <v>16</v>
      </c>
      <c r="C2332" s="355">
        <v>19</v>
      </c>
      <c r="D2332" s="355">
        <v>14</v>
      </c>
      <c r="E2332" s="355">
        <v>11</v>
      </c>
      <c r="F2332" s="355">
        <v>10</v>
      </c>
      <c r="G2332" s="355">
        <v>26</v>
      </c>
      <c r="H2332" s="355"/>
      <c r="I2332" s="354">
        <v>16</v>
      </c>
      <c r="J2332" s="352">
        <v>0</v>
      </c>
      <c r="K2332" s="348">
        <f t="shared" si="36"/>
        <v>0</v>
      </c>
    </row>
    <row r="2333" spans="1:11" x14ac:dyDescent="0.25">
      <c r="A2333" s="353">
        <v>27550</v>
      </c>
      <c r="B2333" s="354">
        <v>10.199999999999999</v>
      </c>
      <c r="C2333" s="355">
        <v>19</v>
      </c>
      <c r="D2333" s="355">
        <v>10</v>
      </c>
      <c r="E2333" s="355">
        <v>11</v>
      </c>
      <c r="F2333" s="355">
        <v>3</v>
      </c>
      <c r="G2333" s="355">
        <v>8</v>
      </c>
      <c r="H2333" s="355"/>
      <c r="I2333" s="354">
        <v>10.199999999999999</v>
      </c>
      <c r="J2333" s="352">
        <v>0</v>
      </c>
      <c r="K2333" s="348">
        <f t="shared" si="36"/>
        <v>2</v>
      </c>
    </row>
    <row r="2334" spans="1:11" x14ac:dyDescent="0.25">
      <c r="A2334" s="353">
        <v>27551</v>
      </c>
      <c r="B2334" s="354">
        <v>2.2000000000000002</v>
      </c>
      <c r="C2334" s="355">
        <v>3</v>
      </c>
      <c r="D2334" s="355">
        <v>0</v>
      </c>
      <c r="E2334" s="355">
        <v>0</v>
      </c>
      <c r="F2334" s="355">
        <v>3</v>
      </c>
      <c r="G2334" s="355">
        <v>5</v>
      </c>
      <c r="H2334" s="355"/>
      <c r="I2334" s="354">
        <v>2.2000000000000002</v>
      </c>
      <c r="J2334" s="352">
        <v>0</v>
      </c>
      <c r="K2334" s="348">
        <f t="shared" si="36"/>
        <v>5</v>
      </c>
    </row>
    <row r="2335" spans="1:11" x14ac:dyDescent="0.25">
      <c r="A2335" s="353">
        <v>27552</v>
      </c>
      <c r="B2335" s="354">
        <v>11.8</v>
      </c>
      <c r="C2335" s="355">
        <v>11</v>
      </c>
      <c r="D2335" s="355">
        <v>10</v>
      </c>
      <c r="E2335" s="355">
        <v>13</v>
      </c>
      <c r="F2335" s="355">
        <v>11</v>
      </c>
      <c r="G2335" s="355">
        <v>14</v>
      </c>
      <c r="H2335" s="355"/>
      <c r="I2335" s="354">
        <v>11.8</v>
      </c>
      <c r="J2335" s="352">
        <v>0</v>
      </c>
      <c r="K2335" s="348">
        <f t="shared" si="36"/>
        <v>0</v>
      </c>
    </row>
    <row r="2336" spans="1:11" x14ac:dyDescent="0.25">
      <c r="A2336" s="353">
        <v>27553</v>
      </c>
      <c r="B2336" s="354">
        <v>23.2</v>
      </c>
      <c r="C2336" s="355">
        <v>26</v>
      </c>
      <c r="D2336" s="355">
        <v>24</v>
      </c>
      <c r="E2336" s="355">
        <v>23</v>
      </c>
      <c r="F2336" s="355">
        <v>24</v>
      </c>
      <c r="G2336" s="355">
        <v>19</v>
      </c>
      <c r="H2336" s="355"/>
      <c r="I2336" s="354">
        <v>23.2</v>
      </c>
      <c r="J2336" s="352">
        <v>0</v>
      </c>
      <c r="K2336" s="348">
        <f t="shared" si="36"/>
        <v>0</v>
      </c>
    </row>
    <row r="2337" spans="1:11" x14ac:dyDescent="0.25">
      <c r="A2337" s="353">
        <v>27554</v>
      </c>
      <c r="B2337" s="354">
        <v>15.6</v>
      </c>
      <c r="C2337" s="355">
        <v>10</v>
      </c>
      <c r="D2337" s="355">
        <v>19</v>
      </c>
      <c r="E2337" s="355">
        <v>19</v>
      </c>
      <c r="F2337" s="355">
        <v>11</v>
      </c>
      <c r="G2337" s="355">
        <v>19</v>
      </c>
      <c r="H2337" s="355"/>
      <c r="I2337" s="354">
        <v>15.6</v>
      </c>
      <c r="J2337" s="352">
        <v>0</v>
      </c>
      <c r="K2337" s="348">
        <f t="shared" si="36"/>
        <v>0</v>
      </c>
    </row>
    <row r="2338" spans="1:11" x14ac:dyDescent="0.25">
      <c r="A2338" s="353">
        <v>27555</v>
      </c>
      <c r="B2338" s="354">
        <v>1</v>
      </c>
      <c r="C2338" s="355">
        <v>0</v>
      </c>
      <c r="D2338" s="355">
        <v>5</v>
      </c>
      <c r="E2338" s="355">
        <v>0</v>
      </c>
      <c r="F2338" s="355">
        <v>0</v>
      </c>
      <c r="G2338" s="355">
        <v>0</v>
      </c>
      <c r="H2338" s="355"/>
      <c r="I2338" s="354">
        <v>1</v>
      </c>
      <c r="J2338" s="352">
        <v>0</v>
      </c>
      <c r="K2338" s="348">
        <f t="shared" si="36"/>
        <v>5</v>
      </c>
    </row>
    <row r="2339" spans="1:11" x14ac:dyDescent="0.25">
      <c r="A2339" s="353">
        <v>27556</v>
      </c>
      <c r="B2339" s="354">
        <v>9.4</v>
      </c>
      <c r="C2339" s="355">
        <v>16</v>
      </c>
      <c r="D2339" s="355">
        <v>11</v>
      </c>
      <c r="E2339" s="355">
        <v>10</v>
      </c>
      <c r="F2339" s="355">
        <v>10</v>
      </c>
      <c r="G2339" s="355">
        <v>0</v>
      </c>
      <c r="H2339" s="355"/>
      <c r="I2339" s="354">
        <v>9.4</v>
      </c>
      <c r="J2339" s="352">
        <v>0</v>
      </c>
      <c r="K2339" s="348">
        <f t="shared" si="36"/>
        <v>1</v>
      </c>
    </row>
    <row r="2340" spans="1:11" x14ac:dyDescent="0.25">
      <c r="A2340" s="353">
        <v>27557</v>
      </c>
      <c r="B2340" s="354">
        <v>22.2</v>
      </c>
      <c r="C2340" s="355">
        <v>14</v>
      </c>
      <c r="D2340" s="355">
        <v>23</v>
      </c>
      <c r="E2340" s="355">
        <v>26</v>
      </c>
      <c r="F2340" s="355">
        <v>24</v>
      </c>
      <c r="G2340" s="355">
        <v>24</v>
      </c>
      <c r="H2340" s="355"/>
      <c r="I2340" s="354">
        <v>22.2</v>
      </c>
      <c r="J2340" s="352">
        <v>0</v>
      </c>
      <c r="K2340" s="348">
        <f t="shared" si="36"/>
        <v>0</v>
      </c>
    </row>
    <row r="2341" spans="1:11" x14ac:dyDescent="0.25">
      <c r="A2341" s="353">
        <v>27558</v>
      </c>
      <c r="B2341" s="354">
        <v>5.2</v>
      </c>
      <c r="C2341" s="355">
        <v>0</v>
      </c>
      <c r="D2341" s="355">
        <v>5</v>
      </c>
      <c r="E2341" s="355">
        <v>0</v>
      </c>
      <c r="F2341" s="355">
        <v>10</v>
      </c>
      <c r="G2341" s="355">
        <v>11</v>
      </c>
      <c r="H2341" s="355"/>
      <c r="I2341" s="354">
        <v>5.2</v>
      </c>
      <c r="J2341" s="352">
        <v>0</v>
      </c>
      <c r="K2341" s="348">
        <f t="shared" si="36"/>
        <v>3</v>
      </c>
    </row>
    <row r="2342" spans="1:11" x14ac:dyDescent="0.25">
      <c r="A2342" s="353">
        <v>27559</v>
      </c>
      <c r="B2342" s="354">
        <v>7.4</v>
      </c>
      <c r="C2342" s="355">
        <v>11</v>
      </c>
      <c r="D2342" s="355">
        <v>0</v>
      </c>
      <c r="E2342" s="355">
        <v>5</v>
      </c>
      <c r="F2342" s="355">
        <v>11</v>
      </c>
      <c r="G2342" s="355">
        <v>10</v>
      </c>
      <c r="H2342" s="355"/>
      <c r="I2342" s="354">
        <v>7.4</v>
      </c>
      <c r="J2342" s="352">
        <v>0</v>
      </c>
      <c r="K2342" s="348">
        <f t="shared" si="36"/>
        <v>2</v>
      </c>
    </row>
    <row r="2343" spans="1:11" x14ac:dyDescent="0.25">
      <c r="A2343" s="353">
        <v>27560</v>
      </c>
      <c r="B2343" s="354">
        <v>5.2</v>
      </c>
      <c r="C2343" s="355">
        <v>0</v>
      </c>
      <c r="D2343" s="355">
        <v>8</v>
      </c>
      <c r="E2343" s="355">
        <v>0</v>
      </c>
      <c r="F2343" s="355">
        <v>10</v>
      </c>
      <c r="G2343" s="355">
        <v>8</v>
      </c>
      <c r="H2343" s="355"/>
      <c r="I2343" s="354">
        <v>5.2</v>
      </c>
      <c r="J2343" s="352">
        <v>0</v>
      </c>
      <c r="K2343" s="348">
        <f t="shared" si="36"/>
        <v>4</v>
      </c>
    </row>
    <row r="2344" spans="1:11" x14ac:dyDescent="0.25">
      <c r="A2344" s="353">
        <v>27561</v>
      </c>
      <c r="B2344" s="354">
        <v>15</v>
      </c>
      <c r="C2344" s="355">
        <v>23</v>
      </c>
      <c r="D2344" s="355">
        <v>19</v>
      </c>
      <c r="E2344" s="355">
        <v>13</v>
      </c>
      <c r="F2344" s="355">
        <v>10</v>
      </c>
      <c r="G2344" s="355">
        <v>10</v>
      </c>
      <c r="H2344" s="355"/>
      <c r="I2344" s="354">
        <v>15</v>
      </c>
      <c r="J2344" s="352">
        <v>0</v>
      </c>
      <c r="K2344" s="348">
        <f t="shared" si="36"/>
        <v>0</v>
      </c>
    </row>
    <row r="2345" spans="1:11" x14ac:dyDescent="0.25">
      <c r="A2345" s="353">
        <v>27562</v>
      </c>
      <c r="B2345" s="354">
        <v>18.8</v>
      </c>
      <c r="C2345" s="355">
        <v>8</v>
      </c>
      <c r="D2345" s="355">
        <v>14</v>
      </c>
      <c r="E2345" s="355">
        <v>23</v>
      </c>
      <c r="F2345" s="355">
        <v>23</v>
      </c>
      <c r="G2345" s="355">
        <v>26</v>
      </c>
      <c r="H2345" s="355"/>
      <c r="I2345" s="354">
        <v>18.8</v>
      </c>
      <c r="J2345" s="352">
        <v>0</v>
      </c>
      <c r="K2345" s="348">
        <f t="shared" si="36"/>
        <v>1</v>
      </c>
    </row>
    <row r="2346" spans="1:11" x14ac:dyDescent="0.25">
      <c r="A2346" s="353">
        <v>27563</v>
      </c>
      <c r="B2346" s="354">
        <v>10</v>
      </c>
      <c r="C2346" s="355">
        <v>13</v>
      </c>
      <c r="D2346" s="355">
        <v>10</v>
      </c>
      <c r="E2346" s="355">
        <v>13</v>
      </c>
      <c r="F2346" s="355">
        <v>14</v>
      </c>
      <c r="G2346" s="355">
        <v>0</v>
      </c>
      <c r="H2346" s="355"/>
      <c r="I2346" s="354">
        <v>10</v>
      </c>
      <c r="J2346" s="352">
        <v>0</v>
      </c>
      <c r="K2346" s="348">
        <f t="shared" si="36"/>
        <v>1</v>
      </c>
    </row>
    <row r="2347" spans="1:11" x14ac:dyDescent="0.25">
      <c r="A2347" s="353">
        <v>27564</v>
      </c>
      <c r="B2347" s="354">
        <v>11.8</v>
      </c>
      <c r="C2347" s="355">
        <v>11</v>
      </c>
      <c r="D2347" s="355">
        <v>13</v>
      </c>
      <c r="E2347" s="355">
        <v>8</v>
      </c>
      <c r="F2347" s="355">
        <v>13</v>
      </c>
      <c r="G2347" s="355">
        <v>14</v>
      </c>
      <c r="H2347" s="355"/>
      <c r="I2347" s="354">
        <v>11.8</v>
      </c>
      <c r="J2347" s="352">
        <v>0</v>
      </c>
      <c r="K2347" s="348">
        <f t="shared" si="36"/>
        <v>1</v>
      </c>
    </row>
    <row r="2348" spans="1:11" x14ac:dyDescent="0.25">
      <c r="A2348" s="353">
        <v>27565</v>
      </c>
      <c r="B2348" s="354">
        <v>19.600000000000001</v>
      </c>
      <c r="C2348" s="355">
        <v>23</v>
      </c>
      <c r="D2348" s="355">
        <v>23</v>
      </c>
      <c r="E2348" s="355">
        <v>19</v>
      </c>
      <c r="F2348" s="355">
        <v>19</v>
      </c>
      <c r="G2348" s="355">
        <v>14</v>
      </c>
      <c r="H2348" s="355"/>
      <c r="I2348" s="354">
        <v>19.600000000000001</v>
      </c>
      <c r="J2348" s="352">
        <v>0</v>
      </c>
      <c r="K2348" s="348">
        <f t="shared" si="36"/>
        <v>0</v>
      </c>
    </row>
    <row r="2349" spans="1:11" x14ac:dyDescent="0.25">
      <c r="A2349" s="353">
        <v>27566</v>
      </c>
      <c r="B2349" s="354">
        <v>7.8</v>
      </c>
      <c r="C2349" s="355">
        <v>10</v>
      </c>
      <c r="D2349" s="355">
        <v>3</v>
      </c>
      <c r="E2349" s="355">
        <v>0</v>
      </c>
      <c r="F2349" s="355">
        <v>16</v>
      </c>
      <c r="G2349" s="355">
        <v>10</v>
      </c>
      <c r="H2349" s="355"/>
      <c r="I2349" s="354">
        <v>7.8</v>
      </c>
      <c r="J2349" s="352">
        <v>0</v>
      </c>
      <c r="K2349" s="348">
        <f t="shared" si="36"/>
        <v>2</v>
      </c>
    </row>
    <row r="2350" spans="1:11" x14ac:dyDescent="0.25">
      <c r="A2350" s="353">
        <v>27567</v>
      </c>
      <c r="B2350" s="354">
        <v>16.600000000000001</v>
      </c>
      <c r="C2350" s="355">
        <v>26</v>
      </c>
      <c r="D2350" s="355">
        <v>19</v>
      </c>
      <c r="E2350" s="355">
        <v>13</v>
      </c>
      <c r="F2350" s="355">
        <v>14</v>
      </c>
      <c r="G2350" s="355">
        <v>11</v>
      </c>
      <c r="H2350" s="355"/>
      <c r="I2350" s="354">
        <v>16.600000000000001</v>
      </c>
      <c r="J2350" s="352">
        <v>0</v>
      </c>
      <c r="K2350" s="348">
        <f t="shared" si="36"/>
        <v>0</v>
      </c>
    </row>
    <row r="2351" spans="1:11" x14ac:dyDescent="0.25">
      <c r="A2351" s="353">
        <v>27568</v>
      </c>
      <c r="B2351" s="354">
        <v>7.4</v>
      </c>
      <c r="C2351" s="355">
        <v>19</v>
      </c>
      <c r="D2351" s="355">
        <v>5</v>
      </c>
      <c r="E2351" s="355">
        <v>0</v>
      </c>
      <c r="F2351" s="355">
        <v>8</v>
      </c>
      <c r="G2351" s="355">
        <v>5</v>
      </c>
      <c r="H2351" s="355"/>
      <c r="I2351" s="354">
        <v>7.4</v>
      </c>
      <c r="J2351" s="352">
        <v>0</v>
      </c>
      <c r="K2351" s="348">
        <f t="shared" si="36"/>
        <v>4</v>
      </c>
    </row>
    <row r="2352" spans="1:11" x14ac:dyDescent="0.25">
      <c r="A2352" s="353">
        <v>27569</v>
      </c>
      <c r="B2352" s="354">
        <v>10.199999999999999</v>
      </c>
      <c r="C2352" s="355">
        <v>16</v>
      </c>
      <c r="D2352" s="355">
        <v>10</v>
      </c>
      <c r="E2352" s="355">
        <v>10</v>
      </c>
      <c r="F2352" s="355">
        <v>10</v>
      </c>
      <c r="G2352" s="355">
        <v>5</v>
      </c>
      <c r="H2352" s="355"/>
      <c r="I2352" s="354">
        <v>10.199999999999999</v>
      </c>
      <c r="J2352" s="352">
        <v>0</v>
      </c>
      <c r="K2352" s="348">
        <f t="shared" si="36"/>
        <v>1</v>
      </c>
    </row>
    <row r="2353" spans="1:11" x14ac:dyDescent="0.25">
      <c r="A2353" s="353">
        <v>27570</v>
      </c>
      <c r="B2353" s="354">
        <v>6.4</v>
      </c>
      <c r="C2353" s="355">
        <v>24</v>
      </c>
      <c r="D2353" s="355">
        <v>0</v>
      </c>
      <c r="E2353" s="355">
        <v>0</v>
      </c>
      <c r="F2353" s="355">
        <v>0</v>
      </c>
      <c r="G2353" s="355">
        <v>8</v>
      </c>
      <c r="H2353" s="355"/>
      <c r="I2353" s="354">
        <v>6.4</v>
      </c>
      <c r="J2353" s="352">
        <v>0</v>
      </c>
      <c r="K2353" s="348">
        <f t="shared" si="36"/>
        <v>4</v>
      </c>
    </row>
    <row r="2354" spans="1:11" x14ac:dyDescent="0.25">
      <c r="A2354" s="353">
        <v>27571</v>
      </c>
      <c r="B2354" s="354">
        <v>18</v>
      </c>
      <c r="C2354" s="355">
        <v>26</v>
      </c>
      <c r="D2354" s="355">
        <v>13</v>
      </c>
      <c r="E2354" s="355">
        <v>27</v>
      </c>
      <c r="F2354" s="355">
        <v>13</v>
      </c>
      <c r="G2354" s="355">
        <v>11</v>
      </c>
      <c r="H2354" s="355"/>
      <c r="I2354" s="354">
        <v>18</v>
      </c>
      <c r="J2354" s="352">
        <v>0</v>
      </c>
      <c r="K2354" s="348">
        <f t="shared" si="36"/>
        <v>0</v>
      </c>
    </row>
    <row r="2355" spans="1:11" x14ac:dyDescent="0.25">
      <c r="A2355" s="353">
        <v>27572</v>
      </c>
      <c r="B2355" s="354">
        <v>13.8</v>
      </c>
      <c r="C2355" s="355">
        <v>0</v>
      </c>
      <c r="D2355" s="355">
        <v>3</v>
      </c>
      <c r="E2355" s="355">
        <v>10</v>
      </c>
      <c r="F2355" s="355">
        <v>29</v>
      </c>
      <c r="G2355" s="355">
        <v>27</v>
      </c>
      <c r="H2355" s="355"/>
      <c r="I2355" s="354">
        <v>13.8</v>
      </c>
      <c r="J2355" s="352">
        <v>0</v>
      </c>
      <c r="K2355" s="348">
        <f t="shared" si="36"/>
        <v>2</v>
      </c>
    </row>
    <row r="2356" spans="1:11" x14ac:dyDescent="0.25">
      <c r="A2356" s="353">
        <v>27573</v>
      </c>
      <c r="B2356" s="354">
        <v>10.8</v>
      </c>
      <c r="C2356" s="355">
        <v>10</v>
      </c>
      <c r="D2356" s="355">
        <v>11</v>
      </c>
      <c r="E2356" s="355">
        <v>11</v>
      </c>
      <c r="F2356" s="355">
        <v>14</v>
      </c>
      <c r="G2356" s="355">
        <v>8</v>
      </c>
      <c r="H2356" s="355"/>
      <c r="I2356" s="354">
        <v>10.8</v>
      </c>
      <c r="J2356" s="352">
        <v>0</v>
      </c>
      <c r="K2356" s="348">
        <f t="shared" si="36"/>
        <v>1</v>
      </c>
    </row>
    <row r="2357" spans="1:11" x14ac:dyDescent="0.25">
      <c r="A2357" s="353">
        <v>27574</v>
      </c>
      <c r="B2357" s="354">
        <v>5</v>
      </c>
      <c r="C2357" s="355">
        <v>14</v>
      </c>
      <c r="D2357" s="355">
        <v>0</v>
      </c>
      <c r="E2357" s="355">
        <v>3</v>
      </c>
      <c r="F2357" s="355">
        <v>8</v>
      </c>
      <c r="G2357" s="355">
        <v>0</v>
      </c>
      <c r="H2357" s="355"/>
      <c r="I2357" s="354">
        <v>5</v>
      </c>
      <c r="J2357" s="352">
        <v>0</v>
      </c>
      <c r="K2357" s="348">
        <f t="shared" si="36"/>
        <v>4</v>
      </c>
    </row>
    <row r="2358" spans="1:11" x14ac:dyDescent="0.25">
      <c r="A2358" s="353">
        <v>27575</v>
      </c>
      <c r="B2358" s="354">
        <v>8</v>
      </c>
      <c r="C2358" s="355">
        <v>0</v>
      </c>
      <c r="D2358" s="355">
        <v>8</v>
      </c>
      <c r="E2358" s="355">
        <v>10</v>
      </c>
      <c r="F2358" s="355">
        <v>14</v>
      </c>
      <c r="G2358" s="355">
        <v>8</v>
      </c>
      <c r="H2358" s="355"/>
      <c r="I2358" s="354">
        <v>8</v>
      </c>
      <c r="J2358" s="352">
        <v>0</v>
      </c>
      <c r="K2358" s="348">
        <f t="shared" si="36"/>
        <v>3</v>
      </c>
    </row>
    <row r="2359" spans="1:11" x14ac:dyDescent="0.25">
      <c r="A2359" s="353">
        <v>27576</v>
      </c>
      <c r="B2359" s="354">
        <v>1.6</v>
      </c>
      <c r="C2359" s="355">
        <v>8</v>
      </c>
      <c r="D2359" s="355">
        <v>0</v>
      </c>
      <c r="E2359" s="355">
        <v>0</v>
      </c>
      <c r="F2359" s="355">
        <v>0</v>
      </c>
      <c r="G2359" s="355">
        <v>0</v>
      </c>
      <c r="H2359" s="355"/>
      <c r="I2359" s="354">
        <v>1.6</v>
      </c>
      <c r="J2359" s="352">
        <v>0</v>
      </c>
      <c r="K2359" s="348">
        <f t="shared" si="36"/>
        <v>5</v>
      </c>
    </row>
    <row r="2360" spans="1:11" x14ac:dyDescent="0.25">
      <c r="A2360" s="353">
        <v>27577</v>
      </c>
      <c r="B2360" s="354">
        <v>4.2</v>
      </c>
      <c r="C2360" s="355">
        <v>11</v>
      </c>
      <c r="D2360" s="355">
        <v>10</v>
      </c>
      <c r="E2360" s="355">
        <v>0</v>
      </c>
      <c r="F2360" s="355">
        <v>0</v>
      </c>
      <c r="G2360" s="355">
        <v>0</v>
      </c>
      <c r="H2360" s="355"/>
      <c r="I2360" s="354">
        <v>4.2</v>
      </c>
      <c r="J2360" s="352">
        <v>0</v>
      </c>
      <c r="K2360" s="348">
        <f t="shared" si="36"/>
        <v>3</v>
      </c>
    </row>
    <row r="2361" spans="1:11" x14ac:dyDescent="0.25">
      <c r="A2361" s="353">
        <v>27578</v>
      </c>
      <c r="B2361" s="354">
        <v>4.8</v>
      </c>
      <c r="C2361" s="355">
        <v>3</v>
      </c>
      <c r="D2361" s="355">
        <v>11</v>
      </c>
      <c r="E2361" s="355">
        <v>10</v>
      </c>
      <c r="F2361" s="355">
        <v>0</v>
      </c>
      <c r="G2361" s="355">
        <v>0</v>
      </c>
      <c r="H2361" s="355"/>
      <c r="I2361" s="354">
        <v>4.8</v>
      </c>
      <c r="J2361" s="352">
        <v>0</v>
      </c>
      <c r="K2361" s="348">
        <f t="shared" si="36"/>
        <v>3</v>
      </c>
    </row>
    <row r="2362" spans="1:11" x14ac:dyDescent="0.25">
      <c r="A2362" s="353">
        <v>27579</v>
      </c>
      <c r="B2362" s="354">
        <v>10.8</v>
      </c>
      <c r="C2362" s="355">
        <v>0</v>
      </c>
      <c r="D2362" s="355">
        <v>8</v>
      </c>
      <c r="E2362" s="355">
        <v>26</v>
      </c>
      <c r="F2362" s="355">
        <v>10</v>
      </c>
      <c r="G2362" s="355">
        <v>10</v>
      </c>
      <c r="H2362" s="355"/>
      <c r="I2362" s="354">
        <v>10.8</v>
      </c>
      <c r="J2362" s="352">
        <v>0</v>
      </c>
      <c r="K2362" s="348">
        <f t="shared" si="36"/>
        <v>2</v>
      </c>
    </row>
    <row r="2363" spans="1:11" x14ac:dyDescent="0.25">
      <c r="A2363" s="353">
        <v>27580</v>
      </c>
      <c r="B2363" s="354">
        <v>4.8</v>
      </c>
      <c r="C2363" s="355">
        <v>3</v>
      </c>
      <c r="D2363" s="355">
        <v>3</v>
      </c>
      <c r="E2363" s="355">
        <v>10</v>
      </c>
      <c r="F2363" s="355">
        <v>0</v>
      </c>
      <c r="G2363" s="355">
        <v>8</v>
      </c>
      <c r="H2363" s="355"/>
      <c r="I2363" s="354">
        <v>4.8</v>
      </c>
      <c r="J2363" s="352">
        <v>0</v>
      </c>
      <c r="K2363" s="348">
        <f t="shared" si="36"/>
        <v>4</v>
      </c>
    </row>
    <row r="2364" spans="1:11" x14ac:dyDescent="0.25">
      <c r="A2364" s="353">
        <v>27581</v>
      </c>
      <c r="B2364" s="354">
        <v>0</v>
      </c>
      <c r="C2364" s="355">
        <v>0</v>
      </c>
      <c r="D2364" s="355">
        <v>0</v>
      </c>
      <c r="E2364" s="355">
        <v>0</v>
      </c>
      <c r="F2364" s="355">
        <v>0</v>
      </c>
      <c r="G2364" s="355">
        <v>0</v>
      </c>
      <c r="H2364" s="355"/>
      <c r="I2364" s="354">
        <v>0</v>
      </c>
      <c r="J2364" s="352">
        <v>0</v>
      </c>
      <c r="K2364" s="348">
        <f t="shared" si="36"/>
        <v>5</v>
      </c>
    </row>
    <row r="2365" spans="1:11" x14ac:dyDescent="0.25">
      <c r="A2365" s="353">
        <v>27582</v>
      </c>
      <c r="B2365" s="354">
        <v>24.2</v>
      </c>
      <c r="C2365" s="355">
        <v>27</v>
      </c>
      <c r="D2365" s="355">
        <v>23</v>
      </c>
      <c r="E2365" s="355">
        <v>29</v>
      </c>
      <c r="F2365" s="355">
        <v>21</v>
      </c>
      <c r="G2365" s="355">
        <v>21</v>
      </c>
      <c r="H2365" s="355"/>
      <c r="I2365" s="354">
        <v>24.2</v>
      </c>
      <c r="J2365" s="352">
        <v>0</v>
      </c>
      <c r="K2365" s="348">
        <f t="shared" si="36"/>
        <v>0</v>
      </c>
    </row>
    <row r="2366" spans="1:11" x14ac:dyDescent="0.25">
      <c r="A2366" s="353">
        <v>27583</v>
      </c>
      <c r="B2366" s="354">
        <v>6.4</v>
      </c>
      <c r="C2366" s="355">
        <v>3</v>
      </c>
      <c r="D2366" s="355">
        <v>8</v>
      </c>
      <c r="E2366" s="355">
        <v>10</v>
      </c>
      <c r="F2366" s="355">
        <v>8</v>
      </c>
      <c r="G2366" s="355">
        <v>3</v>
      </c>
      <c r="H2366" s="355"/>
      <c r="I2366" s="354">
        <v>6.4</v>
      </c>
      <c r="J2366" s="352">
        <v>0</v>
      </c>
      <c r="K2366" s="348">
        <f t="shared" si="36"/>
        <v>4</v>
      </c>
    </row>
    <row r="2367" spans="1:11" x14ac:dyDescent="0.25">
      <c r="A2367" s="353">
        <v>27584</v>
      </c>
      <c r="B2367" s="354">
        <v>4.5999999999999996</v>
      </c>
      <c r="C2367" s="355">
        <v>5</v>
      </c>
      <c r="D2367" s="355">
        <v>5</v>
      </c>
      <c r="E2367" s="355">
        <v>8</v>
      </c>
      <c r="F2367" s="355">
        <v>0</v>
      </c>
      <c r="G2367" s="355">
        <v>5</v>
      </c>
      <c r="H2367" s="355"/>
      <c r="I2367" s="354">
        <v>4.5999999999999996</v>
      </c>
      <c r="J2367" s="352">
        <v>0</v>
      </c>
      <c r="K2367" s="348">
        <f t="shared" si="36"/>
        <v>5</v>
      </c>
    </row>
    <row r="2368" spans="1:11" x14ac:dyDescent="0.25">
      <c r="A2368" s="353">
        <v>27585</v>
      </c>
      <c r="B2368" s="354">
        <v>6</v>
      </c>
      <c r="C2368" s="355">
        <v>8</v>
      </c>
      <c r="D2368" s="355">
        <v>8</v>
      </c>
      <c r="E2368" s="355">
        <v>8</v>
      </c>
      <c r="F2368" s="355">
        <v>3</v>
      </c>
      <c r="G2368" s="355">
        <v>3</v>
      </c>
      <c r="H2368" s="355"/>
      <c r="I2368" s="354">
        <v>6</v>
      </c>
      <c r="J2368" s="352">
        <v>0</v>
      </c>
      <c r="K2368" s="348">
        <f t="shared" si="36"/>
        <v>5</v>
      </c>
    </row>
    <row r="2369" spans="1:11" x14ac:dyDescent="0.25">
      <c r="A2369" s="353">
        <v>27586</v>
      </c>
      <c r="B2369" s="354">
        <v>6.8</v>
      </c>
      <c r="C2369" s="355">
        <v>8</v>
      </c>
      <c r="D2369" s="355">
        <v>8</v>
      </c>
      <c r="E2369" s="355">
        <v>8</v>
      </c>
      <c r="F2369" s="355">
        <v>5</v>
      </c>
      <c r="G2369" s="355">
        <v>5</v>
      </c>
      <c r="H2369" s="355"/>
      <c r="I2369" s="354">
        <v>6.8</v>
      </c>
      <c r="J2369" s="352">
        <v>0</v>
      </c>
      <c r="K2369" s="348">
        <f t="shared" si="36"/>
        <v>5</v>
      </c>
    </row>
    <row r="2370" spans="1:11" x14ac:dyDescent="0.25">
      <c r="A2370" s="353">
        <v>27587</v>
      </c>
      <c r="B2370" s="354">
        <v>4</v>
      </c>
      <c r="C2370" s="355">
        <v>10</v>
      </c>
      <c r="D2370" s="355">
        <v>5</v>
      </c>
      <c r="E2370" s="355">
        <v>5</v>
      </c>
      <c r="F2370" s="355">
        <v>0</v>
      </c>
      <c r="G2370" s="355">
        <v>0</v>
      </c>
      <c r="H2370" s="355"/>
      <c r="I2370" s="354">
        <v>4</v>
      </c>
      <c r="J2370" s="352">
        <v>0</v>
      </c>
      <c r="K2370" s="348">
        <f t="shared" si="36"/>
        <v>4</v>
      </c>
    </row>
    <row r="2371" spans="1:11" x14ac:dyDescent="0.25">
      <c r="A2371" s="353">
        <v>27588</v>
      </c>
      <c r="B2371" s="354">
        <v>9.1999999999999993</v>
      </c>
      <c r="C2371" s="355">
        <v>11</v>
      </c>
      <c r="D2371" s="355">
        <v>11</v>
      </c>
      <c r="E2371" s="355">
        <v>11</v>
      </c>
      <c r="F2371" s="355">
        <v>5</v>
      </c>
      <c r="G2371" s="355">
        <v>8</v>
      </c>
      <c r="H2371" s="355"/>
      <c r="I2371" s="354">
        <v>9.1999999999999993</v>
      </c>
      <c r="J2371" s="352">
        <v>0</v>
      </c>
      <c r="K2371" s="348">
        <f t="shared" ref="K2371:K2434" si="37">COUNTIF(C2371:G2371,"&lt;="&amp;IRR_MAXWIND)</f>
        <v>2</v>
      </c>
    </row>
    <row r="2372" spans="1:11" x14ac:dyDescent="0.25">
      <c r="A2372" s="353">
        <v>27589</v>
      </c>
      <c r="B2372" s="354">
        <v>8.1999999999999993</v>
      </c>
      <c r="C2372" s="355">
        <v>8</v>
      </c>
      <c r="D2372" s="355">
        <v>10</v>
      </c>
      <c r="E2372" s="355">
        <v>5</v>
      </c>
      <c r="F2372" s="355">
        <v>5</v>
      </c>
      <c r="G2372" s="355">
        <v>13</v>
      </c>
      <c r="H2372" s="355"/>
      <c r="I2372" s="354">
        <v>8.1999999999999993</v>
      </c>
      <c r="J2372" s="352">
        <v>0</v>
      </c>
      <c r="K2372" s="348">
        <f t="shared" si="37"/>
        <v>3</v>
      </c>
    </row>
    <row r="2373" spans="1:11" x14ac:dyDescent="0.25">
      <c r="A2373" s="353">
        <v>27590</v>
      </c>
      <c r="B2373" s="354">
        <v>5.6</v>
      </c>
      <c r="C2373" s="355">
        <v>10</v>
      </c>
      <c r="D2373" s="355">
        <v>13</v>
      </c>
      <c r="E2373" s="355">
        <v>5</v>
      </c>
      <c r="F2373" s="355">
        <v>0</v>
      </c>
      <c r="G2373" s="355">
        <v>0</v>
      </c>
      <c r="H2373" s="355"/>
      <c r="I2373" s="354">
        <v>5.6</v>
      </c>
      <c r="J2373" s="352">
        <v>0</v>
      </c>
      <c r="K2373" s="348">
        <f t="shared" si="37"/>
        <v>3</v>
      </c>
    </row>
    <row r="2374" spans="1:11" x14ac:dyDescent="0.25">
      <c r="A2374" s="353">
        <v>27591</v>
      </c>
      <c r="B2374" s="354">
        <v>9.1999999999999993</v>
      </c>
      <c r="C2374" s="355">
        <v>11</v>
      </c>
      <c r="D2374" s="355">
        <v>14</v>
      </c>
      <c r="E2374" s="355">
        <v>8</v>
      </c>
      <c r="F2374" s="355">
        <v>13</v>
      </c>
      <c r="G2374" s="355">
        <v>0</v>
      </c>
      <c r="H2374" s="355"/>
      <c r="I2374" s="354">
        <v>9.1999999999999993</v>
      </c>
      <c r="J2374" s="352">
        <v>0</v>
      </c>
      <c r="K2374" s="348">
        <f t="shared" si="37"/>
        <v>2</v>
      </c>
    </row>
    <row r="2375" spans="1:11" x14ac:dyDescent="0.25">
      <c r="A2375" s="353">
        <v>27592</v>
      </c>
      <c r="B2375" s="354">
        <v>6.2</v>
      </c>
      <c r="C2375" s="355">
        <v>10</v>
      </c>
      <c r="D2375" s="355">
        <v>10</v>
      </c>
      <c r="E2375" s="355">
        <v>11</v>
      </c>
      <c r="F2375" s="355">
        <v>0</v>
      </c>
      <c r="G2375" s="355">
        <v>0</v>
      </c>
      <c r="H2375" s="355"/>
      <c r="I2375" s="354">
        <v>6.2</v>
      </c>
      <c r="J2375" s="352">
        <v>0</v>
      </c>
      <c r="K2375" s="348">
        <f t="shared" si="37"/>
        <v>2</v>
      </c>
    </row>
    <row r="2376" spans="1:11" x14ac:dyDescent="0.25">
      <c r="A2376" s="353">
        <v>27593</v>
      </c>
      <c r="B2376" s="354">
        <v>5</v>
      </c>
      <c r="C2376" s="355">
        <v>5</v>
      </c>
      <c r="D2376" s="355">
        <v>10</v>
      </c>
      <c r="E2376" s="355">
        <v>0</v>
      </c>
      <c r="F2376" s="355">
        <v>0</v>
      </c>
      <c r="G2376" s="355">
        <v>10</v>
      </c>
      <c r="H2376" s="355"/>
      <c r="I2376" s="354">
        <v>5</v>
      </c>
      <c r="J2376" s="352">
        <v>0</v>
      </c>
      <c r="K2376" s="348">
        <f t="shared" si="37"/>
        <v>3</v>
      </c>
    </row>
    <row r="2377" spans="1:11" x14ac:dyDescent="0.25">
      <c r="A2377" s="353">
        <v>27594</v>
      </c>
      <c r="B2377" s="354">
        <v>1.8</v>
      </c>
      <c r="C2377" s="355">
        <v>3</v>
      </c>
      <c r="D2377" s="355">
        <v>3</v>
      </c>
      <c r="E2377" s="355">
        <v>3</v>
      </c>
      <c r="F2377" s="355">
        <v>0</v>
      </c>
      <c r="G2377" s="355">
        <v>0</v>
      </c>
      <c r="H2377" s="355"/>
      <c r="I2377" s="354">
        <v>1.8</v>
      </c>
      <c r="J2377" s="352">
        <v>0</v>
      </c>
      <c r="K2377" s="348">
        <f t="shared" si="37"/>
        <v>5</v>
      </c>
    </row>
    <row r="2378" spans="1:11" x14ac:dyDescent="0.25">
      <c r="A2378" s="353">
        <v>27595</v>
      </c>
      <c r="B2378" s="354">
        <v>8.4</v>
      </c>
      <c r="C2378" s="355">
        <v>8</v>
      </c>
      <c r="D2378" s="355">
        <v>0</v>
      </c>
      <c r="E2378" s="355">
        <v>0</v>
      </c>
      <c r="F2378" s="355">
        <v>13</v>
      </c>
      <c r="G2378" s="355">
        <v>21</v>
      </c>
      <c r="H2378" s="355"/>
      <c r="I2378" s="354">
        <v>8.4</v>
      </c>
      <c r="J2378" s="352">
        <v>0</v>
      </c>
      <c r="K2378" s="348">
        <f t="shared" si="37"/>
        <v>3</v>
      </c>
    </row>
    <row r="2379" spans="1:11" x14ac:dyDescent="0.25">
      <c r="A2379" s="353">
        <v>27596</v>
      </c>
      <c r="B2379" s="354">
        <v>16.2</v>
      </c>
      <c r="C2379" s="355">
        <v>23</v>
      </c>
      <c r="D2379" s="355">
        <v>13</v>
      </c>
      <c r="E2379" s="355">
        <v>16</v>
      </c>
      <c r="F2379" s="355">
        <v>13</v>
      </c>
      <c r="G2379" s="355">
        <v>16</v>
      </c>
      <c r="H2379" s="355"/>
      <c r="I2379" s="354">
        <v>16.2</v>
      </c>
      <c r="J2379" s="352">
        <v>0</v>
      </c>
      <c r="K2379" s="348">
        <f t="shared" si="37"/>
        <v>0</v>
      </c>
    </row>
    <row r="2380" spans="1:11" x14ac:dyDescent="0.25">
      <c r="A2380" s="353">
        <v>27597</v>
      </c>
      <c r="B2380" s="354">
        <v>9.4</v>
      </c>
      <c r="C2380" s="355">
        <v>11</v>
      </c>
      <c r="D2380" s="355">
        <v>8</v>
      </c>
      <c r="E2380" s="355">
        <v>10</v>
      </c>
      <c r="F2380" s="355">
        <v>10</v>
      </c>
      <c r="G2380" s="355">
        <v>8</v>
      </c>
      <c r="H2380" s="355"/>
      <c r="I2380" s="354">
        <v>9.4</v>
      </c>
      <c r="J2380" s="352">
        <v>0</v>
      </c>
      <c r="K2380" s="348">
        <f t="shared" si="37"/>
        <v>2</v>
      </c>
    </row>
    <row r="2381" spans="1:11" x14ac:dyDescent="0.25">
      <c r="A2381" s="353">
        <v>27598</v>
      </c>
      <c r="B2381" s="354">
        <v>1.2</v>
      </c>
      <c r="C2381" s="355">
        <v>0</v>
      </c>
      <c r="D2381" s="355">
        <v>0</v>
      </c>
      <c r="E2381" s="355">
        <v>0</v>
      </c>
      <c r="F2381" s="355">
        <v>3</v>
      </c>
      <c r="G2381" s="355">
        <v>3</v>
      </c>
      <c r="H2381" s="355"/>
      <c r="I2381" s="354">
        <v>1.2</v>
      </c>
      <c r="J2381" s="352">
        <v>0</v>
      </c>
      <c r="K2381" s="348">
        <f t="shared" si="37"/>
        <v>5</v>
      </c>
    </row>
    <row r="2382" spans="1:11" x14ac:dyDescent="0.25">
      <c r="A2382" s="353">
        <v>27599</v>
      </c>
      <c r="B2382" s="354">
        <v>1.2</v>
      </c>
      <c r="C2382" s="355">
        <v>3</v>
      </c>
      <c r="D2382" s="355">
        <v>0</v>
      </c>
      <c r="E2382" s="355">
        <v>3</v>
      </c>
      <c r="F2382" s="355">
        <v>0</v>
      </c>
      <c r="G2382" s="355">
        <v>0</v>
      </c>
      <c r="H2382" s="355"/>
      <c r="I2382" s="354">
        <v>1.2</v>
      </c>
      <c r="J2382" s="352">
        <v>0</v>
      </c>
      <c r="K2382" s="348">
        <f t="shared" si="37"/>
        <v>5</v>
      </c>
    </row>
    <row r="2383" spans="1:11" x14ac:dyDescent="0.25">
      <c r="A2383" s="353">
        <v>27600</v>
      </c>
      <c r="B2383" s="354">
        <v>7.2</v>
      </c>
      <c r="C2383" s="355">
        <v>0</v>
      </c>
      <c r="D2383" s="355">
        <v>10</v>
      </c>
      <c r="E2383" s="355">
        <v>5</v>
      </c>
      <c r="F2383" s="355">
        <v>13</v>
      </c>
      <c r="G2383" s="355">
        <v>8</v>
      </c>
      <c r="H2383" s="355"/>
      <c r="I2383" s="354">
        <v>7.2</v>
      </c>
      <c r="J2383" s="352">
        <v>0</v>
      </c>
      <c r="K2383" s="348">
        <f t="shared" si="37"/>
        <v>3</v>
      </c>
    </row>
    <row r="2384" spans="1:11" x14ac:dyDescent="0.25">
      <c r="A2384" s="353">
        <v>27601</v>
      </c>
      <c r="B2384" s="354">
        <v>0</v>
      </c>
      <c r="C2384" s="355">
        <v>0</v>
      </c>
      <c r="D2384" s="355">
        <v>0</v>
      </c>
      <c r="E2384" s="355">
        <v>0</v>
      </c>
      <c r="F2384" s="355">
        <v>0</v>
      </c>
      <c r="G2384" s="355">
        <v>0</v>
      </c>
      <c r="H2384" s="355"/>
      <c r="I2384" s="354">
        <v>0</v>
      </c>
      <c r="J2384" s="352">
        <v>0</v>
      </c>
      <c r="K2384" s="348">
        <f t="shared" si="37"/>
        <v>5</v>
      </c>
    </row>
    <row r="2385" spans="1:11" x14ac:dyDescent="0.25">
      <c r="A2385" s="353">
        <v>27602</v>
      </c>
      <c r="B2385" s="354">
        <v>6</v>
      </c>
      <c r="C2385" s="355">
        <v>19</v>
      </c>
      <c r="D2385" s="355">
        <v>0</v>
      </c>
      <c r="E2385" s="355">
        <v>0</v>
      </c>
      <c r="F2385" s="355">
        <v>8</v>
      </c>
      <c r="G2385" s="355">
        <v>3</v>
      </c>
      <c r="H2385" s="355"/>
      <c r="I2385" s="354">
        <v>6</v>
      </c>
      <c r="J2385" s="352">
        <v>0</v>
      </c>
      <c r="K2385" s="348">
        <f t="shared" si="37"/>
        <v>4</v>
      </c>
    </row>
    <row r="2386" spans="1:11" x14ac:dyDescent="0.25">
      <c r="A2386" s="353">
        <v>27603</v>
      </c>
      <c r="B2386" s="354">
        <v>24.4</v>
      </c>
      <c r="C2386" s="355">
        <v>19</v>
      </c>
      <c r="D2386" s="355">
        <v>27</v>
      </c>
      <c r="E2386" s="355">
        <v>27</v>
      </c>
      <c r="F2386" s="355">
        <v>23</v>
      </c>
      <c r="G2386" s="355">
        <v>26</v>
      </c>
      <c r="H2386" s="355"/>
      <c r="I2386" s="354">
        <v>24.4</v>
      </c>
      <c r="J2386" s="352">
        <v>0</v>
      </c>
      <c r="K2386" s="348">
        <f t="shared" si="37"/>
        <v>0</v>
      </c>
    </row>
    <row r="2387" spans="1:11" x14ac:dyDescent="0.25">
      <c r="A2387" s="353">
        <v>27604</v>
      </c>
      <c r="B2387" s="354">
        <v>5.6</v>
      </c>
      <c r="C2387" s="355">
        <v>0</v>
      </c>
      <c r="D2387" s="355">
        <v>14</v>
      </c>
      <c r="E2387" s="355">
        <v>3</v>
      </c>
      <c r="F2387" s="355">
        <v>0</v>
      </c>
      <c r="G2387" s="355">
        <v>11</v>
      </c>
      <c r="H2387" s="355"/>
      <c r="I2387" s="354">
        <v>5.6</v>
      </c>
      <c r="J2387" s="352">
        <v>0</v>
      </c>
      <c r="K2387" s="348">
        <f t="shared" si="37"/>
        <v>3</v>
      </c>
    </row>
    <row r="2388" spans="1:11" x14ac:dyDescent="0.25">
      <c r="A2388" s="353">
        <v>27605</v>
      </c>
      <c r="B2388" s="354">
        <v>10.4</v>
      </c>
      <c r="C2388" s="355">
        <v>8</v>
      </c>
      <c r="D2388" s="355">
        <v>13</v>
      </c>
      <c r="E2388" s="355">
        <v>10</v>
      </c>
      <c r="F2388" s="355">
        <v>13</v>
      </c>
      <c r="G2388" s="355">
        <v>8</v>
      </c>
      <c r="H2388" s="355"/>
      <c r="I2388" s="354">
        <v>10.4</v>
      </c>
      <c r="J2388" s="352">
        <v>0</v>
      </c>
      <c r="K2388" s="348">
        <f t="shared" si="37"/>
        <v>2</v>
      </c>
    </row>
    <row r="2389" spans="1:11" x14ac:dyDescent="0.25">
      <c r="A2389" s="353">
        <v>27606</v>
      </c>
      <c r="B2389" s="354">
        <v>2</v>
      </c>
      <c r="C2389" s="355">
        <v>0</v>
      </c>
      <c r="D2389" s="355">
        <v>0</v>
      </c>
      <c r="E2389" s="355">
        <v>0</v>
      </c>
      <c r="F2389" s="355">
        <v>0</v>
      </c>
      <c r="G2389" s="355">
        <v>10</v>
      </c>
      <c r="H2389" s="355"/>
      <c r="I2389" s="354">
        <v>2</v>
      </c>
      <c r="J2389" s="352">
        <v>0</v>
      </c>
      <c r="K2389" s="348">
        <f t="shared" si="37"/>
        <v>4</v>
      </c>
    </row>
    <row r="2390" spans="1:11" x14ac:dyDescent="0.25">
      <c r="A2390" s="353">
        <v>27607</v>
      </c>
      <c r="B2390" s="354">
        <v>7.4</v>
      </c>
      <c r="C2390" s="355">
        <v>8</v>
      </c>
      <c r="D2390" s="355">
        <v>3</v>
      </c>
      <c r="E2390" s="355">
        <v>8</v>
      </c>
      <c r="F2390" s="355">
        <v>10</v>
      </c>
      <c r="G2390" s="355">
        <v>8</v>
      </c>
      <c r="H2390" s="355"/>
      <c r="I2390" s="354">
        <v>7.4</v>
      </c>
      <c r="J2390" s="352">
        <v>0</v>
      </c>
      <c r="K2390" s="348">
        <f t="shared" si="37"/>
        <v>4</v>
      </c>
    </row>
    <row r="2391" spans="1:11" x14ac:dyDescent="0.25">
      <c r="A2391" s="353">
        <v>27608</v>
      </c>
      <c r="B2391" s="354">
        <v>14</v>
      </c>
      <c r="C2391" s="355">
        <v>10</v>
      </c>
      <c r="D2391" s="355">
        <v>11</v>
      </c>
      <c r="E2391" s="355">
        <v>11</v>
      </c>
      <c r="F2391" s="355">
        <v>19</v>
      </c>
      <c r="G2391" s="355">
        <v>19</v>
      </c>
      <c r="H2391" s="355"/>
      <c r="I2391" s="354">
        <v>14</v>
      </c>
      <c r="J2391" s="352">
        <v>0</v>
      </c>
      <c r="K2391" s="348">
        <f t="shared" si="37"/>
        <v>0</v>
      </c>
    </row>
    <row r="2392" spans="1:11" x14ac:dyDescent="0.25">
      <c r="A2392" s="353">
        <v>27609</v>
      </c>
      <c r="B2392" s="354">
        <v>2.2000000000000002</v>
      </c>
      <c r="C2392" s="355">
        <v>3</v>
      </c>
      <c r="D2392" s="355">
        <v>0</v>
      </c>
      <c r="E2392" s="355">
        <v>0</v>
      </c>
      <c r="F2392" s="355">
        <v>0</v>
      </c>
      <c r="G2392" s="355">
        <v>8</v>
      </c>
      <c r="H2392" s="355"/>
      <c r="I2392" s="354">
        <v>2.2000000000000002</v>
      </c>
      <c r="J2392" s="352">
        <v>0</v>
      </c>
      <c r="K2392" s="348">
        <f t="shared" si="37"/>
        <v>5</v>
      </c>
    </row>
    <row r="2393" spans="1:11" x14ac:dyDescent="0.25">
      <c r="A2393" s="353">
        <v>27610</v>
      </c>
      <c r="B2393" s="354">
        <v>10.199999999999999</v>
      </c>
      <c r="C2393" s="355">
        <v>3</v>
      </c>
      <c r="D2393" s="355">
        <v>10</v>
      </c>
      <c r="E2393" s="355">
        <v>8</v>
      </c>
      <c r="F2393" s="355">
        <v>16</v>
      </c>
      <c r="G2393" s="355">
        <v>14</v>
      </c>
      <c r="H2393" s="355"/>
      <c r="I2393" s="354">
        <v>10.199999999999999</v>
      </c>
      <c r="J2393" s="352">
        <v>0</v>
      </c>
      <c r="K2393" s="348">
        <f t="shared" si="37"/>
        <v>2</v>
      </c>
    </row>
    <row r="2394" spans="1:11" x14ac:dyDescent="0.25">
      <c r="A2394" s="353">
        <v>27611</v>
      </c>
      <c r="B2394" s="354">
        <v>8.1999999999999993</v>
      </c>
      <c r="C2394" s="355">
        <v>10</v>
      </c>
      <c r="D2394" s="355">
        <v>10</v>
      </c>
      <c r="E2394" s="355">
        <v>5</v>
      </c>
      <c r="F2394" s="355">
        <v>11</v>
      </c>
      <c r="G2394" s="355">
        <v>5</v>
      </c>
      <c r="H2394" s="355"/>
      <c r="I2394" s="354">
        <v>8.1999999999999993</v>
      </c>
      <c r="J2394" s="352">
        <v>0</v>
      </c>
      <c r="K2394" s="348">
        <f t="shared" si="37"/>
        <v>2</v>
      </c>
    </row>
    <row r="2395" spans="1:11" x14ac:dyDescent="0.25">
      <c r="A2395" s="353">
        <v>27612</v>
      </c>
      <c r="B2395" s="354">
        <v>5.8</v>
      </c>
      <c r="C2395" s="355">
        <v>13</v>
      </c>
      <c r="D2395" s="355">
        <v>13</v>
      </c>
      <c r="E2395" s="355">
        <v>0</v>
      </c>
      <c r="F2395" s="355">
        <v>3</v>
      </c>
      <c r="G2395" s="355">
        <v>0</v>
      </c>
      <c r="H2395" s="355"/>
      <c r="I2395" s="354">
        <v>5.8</v>
      </c>
      <c r="J2395" s="352">
        <v>0</v>
      </c>
      <c r="K2395" s="348">
        <f t="shared" si="37"/>
        <v>3</v>
      </c>
    </row>
    <row r="2396" spans="1:11" x14ac:dyDescent="0.25">
      <c r="A2396" s="353">
        <v>27613</v>
      </c>
      <c r="B2396" s="354">
        <v>3.2</v>
      </c>
      <c r="C2396" s="355">
        <v>0</v>
      </c>
      <c r="D2396" s="355">
        <v>8</v>
      </c>
      <c r="E2396" s="355">
        <v>0</v>
      </c>
      <c r="F2396" s="355">
        <v>8</v>
      </c>
      <c r="G2396" s="355">
        <v>0</v>
      </c>
      <c r="H2396" s="355"/>
      <c r="I2396" s="354">
        <v>3.2</v>
      </c>
      <c r="J2396" s="352">
        <v>0</v>
      </c>
      <c r="K2396" s="348">
        <f t="shared" si="37"/>
        <v>5</v>
      </c>
    </row>
    <row r="2397" spans="1:11" x14ac:dyDescent="0.25">
      <c r="A2397" s="353">
        <v>27614</v>
      </c>
      <c r="B2397" s="354">
        <v>15.2</v>
      </c>
      <c r="C2397" s="355">
        <v>27</v>
      </c>
      <c r="D2397" s="355">
        <v>14</v>
      </c>
      <c r="E2397" s="355">
        <v>11</v>
      </c>
      <c r="F2397" s="355">
        <v>14</v>
      </c>
      <c r="G2397" s="355">
        <v>10</v>
      </c>
      <c r="H2397" s="355"/>
      <c r="I2397" s="354">
        <v>15.2</v>
      </c>
      <c r="J2397" s="352">
        <v>0</v>
      </c>
      <c r="K2397" s="348">
        <f t="shared" si="37"/>
        <v>0</v>
      </c>
    </row>
    <row r="2398" spans="1:11" x14ac:dyDescent="0.25">
      <c r="A2398" s="353">
        <v>27615</v>
      </c>
      <c r="B2398" s="354">
        <v>12.2</v>
      </c>
      <c r="C2398" s="355">
        <v>8</v>
      </c>
      <c r="D2398" s="355">
        <v>11</v>
      </c>
      <c r="E2398" s="355">
        <v>8</v>
      </c>
      <c r="F2398" s="355">
        <v>11</v>
      </c>
      <c r="G2398" s="355">
        <v>23</v>
      </c>
      <c r="H2398" s="355"/>
      <c r="I2398" s="354">
        <v>12.2</v>
      </c>
      <c r="J2398" s="352">
        <v>0</v>
      </c>
      <c r="K2398" s="348">
        <f t="shared" si="37"/>
        <v>2</v>
      </c>
    </row>
    <row r="2399" spans="1:11" x14ac:dyDescent="0.25">
      <c r="A2399" s="353">
        <v>27616</v>
      </c>
      <c r="B2399" s="354">
        <v>12.6</v>
      </c>
      <c r="C2399" s="355">
        <v>27</v>
      </c>
      <c r="D2399" s="355">
        <v>10</v>
      </c>
      <c r="E2399" s="355">
        <v>5</v>
      </c>
      <c r="F2399" s="355">
        <v>10</v>
      </c>
      <c r="G2399" s="355">
        <v>11</v>
      </c>
      <c r="H2399" s="355"/>
      <c r="I2399" s="354">
        <v>12.6</v>
      </c>
      <c r="J2399" s="352">
        <v>0</v>
      </c>
      <c r="K2399" s="348">
        <f t="shared" si="37"/>
        <v>1</v>
      </c>
    </row>
    <row r="2400" spans="1:11" x14ac:dyDescent="0.25">
      <c r="A2400" s="353">
        <v>27617</v>
      </c>
      <c r="B2400" s="354">
        <v>6.8</v>
      </c>
      <c r="C2400" s="355">
        <v>5</v>
      </c>
      <c r="D2400" s="355">
        <v>3</v>
      </c>
      <c r="E2400" s="355">
        <v>8</v>
      </c>
      <c r="F2400" s="355">
        <v>10</v>
      </c>
      <c r="G2400" s="355">
        <v>8</v>
      </c>
      <c r="H2400" s="355"/>
      <c r="I2400" s="354">
        <v>6.8</v>
      </c>
      <c r="J2400" s="352">
        <v>0</v>
      </c>
      <c r="K2400" s="348">
        <f t="shared" si="37"/>
        <v>4</v>
      </c>
    </row>
    <row r="2401" spans="1:11" x14ac:dyDescent="0.25">
      <c r="A2401" s="353">
        <v>27618</v>
      </c>
      <c r="B2401" s="354">
        <v>0.6</v>
      </c>
      <c r="C2401" s="355">
        <v>0</v>
      </c>
      <c r="D2401" s="355">
        <v>0</v>
      </c>
      <c r="E2401" s="355">
        <v>0</v>
      </c>
      <c r="F2401" s="355">
        <v>0</v>
      </c>
      <c r="G2401" s="355">
        <v>3</v>
      </c>
      <c r="H2401" s="355"/>
      <c r="I2401" s="354">
        <v>0.6</v>
      </c>
      <c r="J2401" s="352">
        <v>0</v>
      </c>
      <c r="K2401" s="348">
        <f t="shared" si="37"/>
        <v>5</v>
      </c>
    </row>
    <row r="2402" spans="1:11" x14ac:dyDescent="0.25">
      <c r="A2402" s="353">
        <v>27619</v>
      </c>
      <c r="B2402" s="354">
        <v>25</v>
      </c>
      <c r="C2402" s="355">
        <v>26</v>
      </c>
      <c r="D2402" s="355">
        <v>34</v>
      </c>
      <c r="E2402" s="355">
        <v>23</v>
      </c>
      <c r="F2402" s="355">
        <v>23</v>
      </c>
      <c r="G2402" s="355">
        <v>19</v>
      </c>
      <c r="H2402" s="355"/>
      <c r="I2402" s="354">
        <v>25</v>
      </c>
      <c r="J2402" s="352">
        <v>0</v>
      </c>
      <c r="K2402" s="348">
        <f t="shared" si="37"/>
        <v>0</v>
      </c>
    </row>
    <row r="2403" spans="1:11" x14ac:dyDescent="0.25">
      <c r="A2403" s="353">
        <v>27620</v>
      </c>
      <c r="B2403" s="354">
        <v>16.600000000000001</v>
      </c>
      <c r="C2403" s="355">
        <v>23</v>
      </c>
      <c r="D2403" s="355">
        <v>26</v>
      </c>
      <c r="E2403" s="355">
        <v>23</v>
      </c>
      <c r="F2403" s="355">
        <v>11</v>
      </c>
      <c r="G2403" s="355">
        <v>0</v>
      </c>
      <c r="H2403" s="355"/>
      <c r="I2403" s="354">
        <v>16.600000000000001</v>
      </c>
      <c r="J2403" s="352">
        <v>0</v>
      </c>
      <c r="K2403" s="348">
        <f t="shared" si="37"/>
        <v>1</v>
      </c>
    </row>
    <row r="2404" spans="1:11" x14ac:dyDescent="0.25">
      <c r="A2404" s="353">
        <v>27621</v>
      </c>
      <c r="B2404" s="354">
        <v>5.6</v>
      </c>
      <c r="C2404" s="355">
        <v>8</v>
      </c>
      <c r="D2404" s="355">
        <v>5</v>
      </c>
      <c r="E2404" s="355">
        <v>5</v>
      </c>
      <c r="F2404" s="355">
        <v>10</v>
      </c>
      <c r="G2404" s="355">
        <v>0</v>
      </c>
      <c r="H2404" s="355"/>
      <c r="I2404" s="354">
        <v>5.6</v>
      </c>
      <c r="J2404" s="352">
        <v>0</v>
      </c>
      <c r="K2404" s="348">
        <f t="shared" si="37"/>
        <v>4</v>
      </c>
    </row>
    <row r="2405" spans="1:11" x14ac:dyDescent="0.25">
      <c r="A2405" s="353">
        <v>27622</v>
      </c>
      <c r="B2405" s="354">
        <v>15.2</v>
      </c>
      <c r="C2405" s="355">
        <v>13</v>
      </c>
      <c r="D2405" s="355">
        <v>13</v>
      </c>
      <c r="E2405" s="355">
        <v>13</v>
      </c>
      <c r="F2405" s="355">
        <v>21</v>
      </c>
      <c r="G2405" s="355">
        <v>16</v>
      </c>
      <c r="H2405" s="355"/>
      <c r="I2405" s="354">
        <v>15.2</v>
      </c>
      <c r="J2405" s="352">
        <v>0</v>
      </c>
      <c r="K2405" s="348">
        <f t="shared" si="37"/>
        <v>0</v>
      </c>
    </row>
    <row r="2406" spans="1:11" x14ac:dyDescent="0.25">
      <c r="A2406" s="353">
        <v>27623</v>
      </c>
      <c r="B2406" s="354">
        <v>17</v>
      </c>
      <c r="C2406" s="355">
        <v>21</v>
      </c>
      <c r="D2406" s="355">
        <v>21</v>
      </c>
      <c r="E2406" s="355">
        <v>14</v>
      </c>
      <c r="F2406" s="355">
        <v>16</v>
      </c>
      <c r="G2406" s="355">
        <v>13</v>
      </c>
      <c r="H2406" s="355"/>
      <c r="I2406" s="354">
        <v>17</v>
      </c>
      <c r="J2406" s="352">
        <v>0</v>
      </c>
      <c r="K2406" s="348">
        <f t="shared" si="37"/>
        <v>0</v>
      </c>
    </row>
    <row r="2407" spans="1:11" x14ac:dyDescent="0.25">
      <c r="A2407" s="353">
        <v>27624</v>
      </c>
      <c r="B2407" s="354">
        <v>7.6</v>
      </c>
      <c r="C2407" s="355">
        <v>0</v>
      </c>
      <c r="D2407" s="355">
        <v>8</v>
      </c>
      <c r="E2407" s="355">
        <v>10</v>
      </c>
      <c r="F2407" s="355">
        <v>10</v>
      </c>
      <c r="G2407" s="355">
        <v>10</v>
      </c>
      <c r="H2407" s="355"/>
      <c r="I2407" s="354">
        <v>7.6</v>
      </c>
      <c r="J2407" s="352">
        <v>0</v>
      </c>
      <c r="K2407" s="348">
        <f t="shared" si="37"/>
        <v>2</v>
      </c>
    </row>
    <row r="2408" spans="1:11" x14ac:dyDescent="0.25">
      <c r="A2408" s="353">
        <v>27625</v>
      </c>
      <c r="B2408" s="354">
        <v>8.4</v>
      </c>
      <c r="C2408" s="355">
        <v>5</v>
      </c>
      <c r="D2408" s="355">
        <v>8</v>
      </c>
      <c r="E2408" s="355">
        <v>8</v>
      </c>
      <c r="F2408" s="355">
        <v>10</v>
      </c>
      <c r="G2408" s="355">
        <v>11</v>
      </c>
      <c r="H2408" s="355"/>
      <c r="I2408" s="354">
        <v>8.4</v>
      </c>
      <c r="J2408" s="352">
        <v>0</v>
      </c>
      <c r="K2408" s="348">
        <f t="shared" si="37"/>
        <v>3</v>
      </c>
    </row>
    <row r="2409" spans="1:11" x14ac:dyDescent="0.25">
      <c r="A2409" s="353">
        <v>27626</v>
      </c>
      <c r="B2409" s="354">
        <v>4.5999999999999996</v>
      </c>
      <c r="C2409" s="355">
        <v>0</v>
      </c>
      <c r="D2409" s="355">
        <v>5</v>
      </c>
      <c r="E2409" s="355">
        <v>0</v>
      </c>
      <c r="F2409" s="355">
        <v>8</v>
      </c>
      <c r="G2409" s="355">
        <v>10</v>
      </c>
      <c r="H2409" s="355"/>
      <c r="I2409" s="354">
        <v>4.5999999999999996</v>
      </c>
      <c r="J2409" s="352">
        <v>0</v>
      </c>
      <c r="K2409" s="348">
        <f t="shared" si="37"/>
        <v>4</v>
      </c>
    </row>
    <row r="2410" spans="1:11" x14ac:dyDescent="0.25">
      <c r="A2410" s="353">
        <v>27627</v>
      </c>
      <c r="B2410" s="354">
        <v>17</v>
      </c>
      <c r="C2410" s="355">
        <v>0</v>
      </c>
      <c r="D2410" s="355">
        <v>10</v>
      </c>
      <c r="E2410" s="355">
        <v>23</v>
      </c>
      <c r="F2410" s="355">
        <v>29</v>
      </c>
      <c r="G2410" s="355">
        <v>23</v>
      </c>
      <c r="H2410" s="355"/>
      <c r="I2410" s="354">
        <v>17</v>
      </c>
      <c r="J2410" s="352">
        <v>0</v>
      </c>
      <c r="K2410" s="348">
        <f t="shared" si="37"/>
        <v>1</v>
      </c>
    </row>
    <row r="2411" spans="1:11" x14ac:dyDescent="0.25">
      <c r="A2411" s="353">
        <v>27628</v>
      </c>
      <c r="B2411" s="354">
        <v>4.5999999999999996</v>
      </c>
      <c r="C2411" s="355">
        <v>3</v>
      </c>
      <c r="D2411" s="355">
        <v>0</v>
      </c>
      <c r="E2411" s="355">
        <v>0</v>
      </c>
      <c r="F2411" s="355">
        <v>10</v>
      </c>
      <c r="G2411" s="355">
        <v>10</v>
      </c>
      <c r="H2411" s="355"/>
      <c r="I2411" s="354">
        <v>4.5999999999999996</v>
      </c>
      <c r="J2411" s="352">
        <v>0</v>
      </c>
      <c r="K2411" s="348">
        <f t="shared" si="37"/>
        <v>3</v>
      </c>
    </row>
    <row r="2412" spans="1:11" x14ac:dyDescent="0.25">
      <c r="A2412" s="353">
        <v>27629</v>
      </c>
      <c r="B2412" s="354">
        <v>12.4</v>
      </c>
      <c r="C2412" s="355">
        <v>8</v>
      </c>
      <c r="D2412" s="355">
        <v>10</v>
      </c>
      <c r="E2412" s="355">
        <v>24</v>
      </c>
      <c r="F2412" s="355">
        <v>10</v>
      </c>
      <c r="G2412" s="355">
        <v>10</v>
      </c>
      <c r="H2412" s="355"/>
      <c r="I2412" s="354">
        <v>12.4</v>
      </c>
      <c r="J2412" s="352">
        <v>0</v>
      </c>
      <c r="K2412" s="348">
        <f t="shared" si="37"/>
        <v>1</v>
      </c>
    </row>
    <row r="2413" spans="1:11" x14ac:dyDescent="0.25">
      <c r="A2413" s="353">
        <v>27630</v>
      </c>
      <c r="B2413" s="354">
        <v>35</v>
      </c>
      <c r="C2413" s="355">
        <v>27</v>
      </c>
      <c r="D2413" s="355">
        <v>37</v>
      </c>
      <c r="E2413" s="355">
        <v>45</v>
      </c>
      <c r="F2413" s="355">
        <v>37</v>
      </c>
      <c r="G2413" s="355">
        <v>29</v>
      </c>
      <c r="H2413" s="355"/>
      <c r="I2413" s="354">
        <v>35</v>
      </c>
      <c r="J2413" s="352">
        <v>0</v>
      </c>
      <c r="K2413" s="348">
        <f t="shared" si="37"/>
        <v>0</v>
      </c>
    </row>
    <row r="2414" spans="1:11" x14ac:dyDescent="0.25">
      <c r="A2414" s="353">
        <v>27631</v>
      </c>
      <c r="B2414" s="354">
        <v>5.4</v>
      </c>
      <c r="C2414" s="355">
        <v>8</v>
      </c>
      <c r="D2414" s="355">
        <v>8</v>
      </c>
      <c r="E2414" s="355">
        <v>8</v>
      </c>
      <c r="F2414" s="355">
        <v>3</v>
      </c>
      <c r="G2414" s="355">
        <v>0</v>
      </c>
      <c r="H2414" s="355"/>
      <c r="I2414" s="354">
        <v>5.4</v>
      </c>
      <c r="J2414" s="352">
        <v>0</v>
      </c>
      <c r="K2414" s="348">
        <f t="shared" si="37"/>
        <v>5</v>
      </c>
    </row>
    <row r="2415" spans="1:11" x14ac:dyDescent="0.25">
      <c r="A2415" s="353">
        <v>27632</v>
      </c>
      <c r="B2415" s="354">
        <v>6.6</v>
      </c>
      <c r="C2415" s="355">
        <v>10</v>
      </c>
      <c r="D2415" s="355">
        <v>5</v>
      </c>
      <c r="E2415" s="355">
        <v>8</v>
      </c>
      <c r="F2415" s="355">
        <v>5</v>
      </c>
      <c r="G2415" s="355">
        <v>5</v>
      </c>
      <c r="H2415" s="355"/>
      <c r="I2415" s="354">
        <v>6.6</v>
      </c>
      <c r="J2415" s="352">
        <v>0</v>
      </c>
      <c r="K2415" s="348">
        <f t="shared" si="37"/>
        <v>4</v>
      </c>
    </row>
    <row r="2416" spans="1:11" x14ac:dyDescent="0.25">
      <c r="A2416" s="353">
        <v>27633</v>
      </c>
      <c r="B2416" s="354">
        <v>6.2</v>
      </c>
      <c r="C2416" s="355">
        <v>10</v>
      </c>
      <c r="D2416" s="355">
        <v>0</v>
      </c>
      <c r="E2416" s="355">
        <v>8</v>
      </c>
      <c r="F2416" s="355">
        <v>5</v>
      </c>
      <c r="G2416" s="355">
        <v>8</v>
      </c>
      <c r="H2416" s="355"/>
      <c r="I2416" s="354">
        <v>6.2</v>
      </c>
      <c r="J2416" s="352">
        <v>0</v>
      </c>
      <c r="K2416" s="348">
        <f t="shared" si="37"/>
        <v>4</v>
      </c>
    </row>
    <row r="2417" spans="1:11" x14ac:dyDescent="0.25">
      <c r="A2417" s="353">
        <v>27634</v>
      </c>
      <c r="B2417" s="354">
        <v>23</v>
      </c>
      <c r="C2417" s="355">
        <v>10</v>
      </c>
      <c r="D2417" s="355">
        <v>37</v>
      </c>
      <c r="E2417" s="355">
        <v>23</v>
      </c>
      <c r="F2417" s="355">
        <v>26</v>
      </c>
      <c r="G2417" s="355">
        <v>19</v>
      </c>
      <c r="H2417" s="355"/>
      <c r="I2417" s="354">
        <v>23</v>
      </c>
      <c r="J2417" s="352">
        <v>0</v>
      </c>
      <c r="K2417" s="348">
        <f t="shared" si="37"/>
        <v>0</v>
      </c>
    </row>
    <row r="2418" spans="1:11" x14ac:dyDescent="0.25">
      <c r="A2418" s="353">
        <v>27635</v>
      </c>
      <c r="B2418" s="354">
        <v>16.8</v>
      </c>
      <c r="C2418" s="355">
        <v>40</v>
      </c>
      <c r="D2418" s="355">
        <v>23</v>
      </c>
      <c r="E2418" s="355">
        <v>11</v>
      </c>
      <c r="F2418" s="355">
        <v>0</v>
      </c>
      <c r="G2418" s="355">
        <v>10</v>
      </c>
      <c r="H2418" s="355"/>
      <c r="I2418" s="354">
        <v>16.8</v>
      </c>
      <c r="J2418" s="352">
        <v>0</v>
      </c>
      <c r="K2418" s="348">
        <f t="shared" si="37"/>
        <v>1</v>
      </c>
    </row>
    <row r="2419" spans="1:11" x14ac:dyDescent="0.25">
      <c r="A2419" s="353">
        <v>27636</v>
      </c>
      <c r="B2419" s="354">
        <v>16.8</v>
      </c>
      <c r="C2419" s="355">
        <v>8</v>
      </c>
      <c r="D2419" s="355">
        <v>10</v>
      </c>
      <c r="E2419" s="355">
        <v>13</v>
      </c>
      <c r="F2419" s="355">
        <v>27</v>
      </c>
      <c r="G2419" s="355">
        <v>26</v>
      </c>
      <c r="H2419" s="355"/>
      <c r="I2419" s="354">
        <v>16.8</v>
      </c>
      <c r="J2419" s="352">
        <v>0</v>
      </c>
      <c r="K2419" s="348">
        <f t="shared" si="37"/>
        <v>1</v>
      </c>
    </row>
    <row r="2420" spans="1:11" x14ac:dyDescent="0.25">
      <c r="A2420" s="353">
        <v>27637</v>
      </c>
      <c r="B2420" s="354">
        <v>20.2</v>
      </c>
      <c r="C2420" s="355">
        <v>14</v>
      </c>
      <c r="D2420" s="355">
        <v>23</v>
      </c>
      <c r="E2420" s="355">
        <v>24</v>
      </c>
      <c r="F2420" s="355">
        <v>27</v>
      </c>
      <c r="G2420" s="355">
        <v>13</v>
      </c>
      <c r="H2420" s="355"/>
      <c r="I2420" s="354">
        <v>20.2</v>
      </c>
      <c r="J2420" s="352">
        <v>0</v>
      </c>
      <c r="K2420" s="348">
        <f t="shared" si="37"/>
        <v>0</v>
      </c>
    </row>
    <row r="2421" spans="1:11" x14ac:dyDescent="0.25">
      <c r="A2421" s="353">
        <v>27638</v>
      </c>
      <c r="B2421" s="354">
        <v>4.4000000000000004</v>
      </c>
      <c r="C2421" s="355">
        <v>3</v>
      </c>
      <c r="D2421" s="355">
        <v>0</v>
      </c>
      <c r="E2421" s="355">
        <v>3</v>
      </c>
      <c r="F2421" s="355">
        <v>5</v>
      </c>
      <c r="G2421" s="355">
        <v>11</v>
      </c>
      <c r="H2421" s="355"/>
      <c r="I2421" s="354">
        <v>4.4000000000000004</v>
      </c>
      <c r="J2421" s="352">
        <v>0</v>
      </c>
      <c r="K2421" s="348">
        <f t="shared" si="37"/>
        <v>4</v>
      </c>
    </row>
    <row r="2422" spans="1:11" x14ac:dyDescent="0.25">
      <c r="A2422" s="353">
        <v>27639</v>
      </c>
      <c r="B2422" s="354">
        <v>9.6</v>
      </c>
      <c r="C2422" s="355">
        <v>5</v>
      </c>
      <c r="D2422" s="355">
        <v>0</v>
      </c>
      <c r="E2422" s="355">
        <v>10</v>
      </c>
      <c r="F2422" s="355">
        <v>14</v>
      </c>
      <c r="G2422" s="355">
        <v>19</v>
      </c>
      <c r="H2422" s="355"/>
      <c r="I2422" s="354">
        <v>9.6</v>
      </c>
      <c r="J2422" s="352">
        <v>0</v>
      </c>
      <c r="K2422" s="348">
        <f t="shared" si="37"/>
        <v>2</v>
      </c>
    </row>
    <row r="2423" spans="1:11" x14ac:dyDescent="0.25">
      <c r="A2423" s="353">
        <v>27640</v>
      </c>
      <c r="B2423" s="354">
        <v>6.6</v>
      </c>
      <c r="C2423" s="355">
        <v>14</v>
      </c>
      <c r="D2423" s="355">
        <v>13</v>
      </c>
      <c r="E2423" s="355">
        <v>3</v>
      </c>
      <c r="F2423" s="355">
        <v>0</v>
      </c>
      <c r="G2423" s="355">
        <v>3</v>
      </c>
      <c r="H2423" s="355"/>
      <c r="I2423" s="354">
        <v>6.6</v>
      </c>
      <c r="J2423" s="352">
        <v>0</v>
      </c>
      <c r="K2423" s="348">
        <f t="shared" si="37"/>
        <v>3</v>
      </c>
    </row>
    <row r="2424" spans="1:11" x14ac:dyDescent="0.25">
      <c r="A2424" s="353">
        <v>27641</v>
      </c>
      <c r="B2424" s="354">
        <v>2.6</v>
      </c>
      <c r="C2424" s="355">
        <v>8</v>
      </c>
      <c r="D2424" s="355">
        <v>0</v>
      </c>
      <c r="E2424" s="355">
        <v>5</v>
      </c>
      <c r="F2424" s="355">
        <v>0</v>
      </c>
      <c r="G2424" s="355">
        <v>0</v>
      </c>
      <c r="H2424" s="355"/>
      <c r="I2424" s="354">
        <v>2.6</v>
      </c>
      <c r="J2424" s="352">
        <v>0</v>
      </c>
      <c r="K2424" s="348">
        <f t="shared" si="37"/>
        <v>5</v>
      </c>
    </row>
    <row r="2425" spans="1:11" x14ac:dyDescent="0.25">
      <c r="A2425" s="353">
        <v>27642</v>
      </c>
      <c r="B2425" s="354">
        <v>8.4</v>
      </c>
      <c r="C2425" s="355">
        <v>10</v>
      </c>
      <c r="D2425" s="355">
        <v>10</v>
      </c>
      <c r="E2425" s="355">
        <v>11</v>
      </c>
      <c r="F2425" s="355">
        <v>3</v>
      </c>
      <c r="G2425" s="355">
        <v>8</v>
      </c>
      <c r="H2425" s="355"/>
      <c r="I2425" s="354">
        <v>8.4</v>
      </c>
      <c r="J2425" s="352">
        <v>0</v>
      </c>
      <c r="K2425" s="348">
        <f t="shared" si="37"/>
        <v>2</v>
      </c>
    </row>
    <row r="2426" spans="1:11" x14ac:dyDescent="0.25">
      <c r="A2426" s="353">
        <v>27643</v>
      </c>
      <c r="B2426" s="354">
        <v>6.6</v>
      </c>
      <c r="C2426" s="355">
        <v>5</v>
      </c>
      <c r="D2426" s="355">
        <v>10</v>
      </c>
      <c r="E2426" s="355">
        <v>8</v>
      </c>
      <c r="F2426" s="355">
        <v>10</v>
      </c>
      <c r="G2426" s="355">
        <v>0</v>
      </c>
      <c r="H2426" s="355"/>
      <c r="I2426" s="354">
        <v>6.6</v>
      </c>
      <c r="J2426" s="352">
        <v>0</v>
      </c>
      <c r="K2426" s="348">
        <f t="shared" si="37"/>
        <v>3</v>
      </c>
    </row>
    <row r="2427" spans="1:11" x14ac:dyDescent="0.25">
      <c r="A2427" s="353">
        <v>27644</v>
      </c>
      <c r="B2427" s="354">
        <v>11</v>
      </c>
      <c r="C2427" s="355">
        <v>11</v>
      </c>
      <c r="D2427" s="355">
        <v>10</v>
      </c>
      <c r="E2427" s="355">
        <v>10</v>
      </c>
      <c r="F2427" s="355">
        <v>11</v>
      </c>
      <c r="G2427" s="355">
        <v>13</v>
      </c>
      <c r="H2427" s="355"/>
      <c r="I2427" s="354">
        <v>11</v>
      </c>
      <c r="J2427" s="352">
        <v>0</v>
      </c>
      <c r="K2427" s="348">
        <f t="shared" si="37"/>
        <v>0</v>
      </c>
    </row>
    <row r="2428" spans="1:11" x14ac:dyDescent="0.25">
      <c r="A2428" s="353">
        <v>27645</v>
      </c>
      <c r="B2428" s="354">
        <v>16.600000000000001</v>
      </c>
      <c r="C2428" s="355">
        <v>8</v>
      </c>
      <c r="D2428" s="355">
        <v>0</v>
      </c>
      <c r="E2428" s="355">
        <v>23</v>
      </c>
      <c r="F2428" s="355">
        <v>26</v>
      </c>
      <c r="G2428" s="355">
        <v>26</v>
      </c>
      <c r="H2428" s="355"/>
      <c r="I2428" s="354">
        <v>16.600000000000001</v>
      </c>
      <c r="J2428" s="352">
        <v>0</v>
      </c>
      <c r="K2428" s="348">
        <f t="shared" si="37"/>
        <v>2</v>
      </c>
    </row>
    <row r="2429" spans="1:11" x14ac:dyDescent="0.25">
      <c r="A2429" s="353">
        <v>27646</v>
      </c>
      <c r="B2429" s="354">
        <v>3.2</v>
      </c>
      <c r="C2429" s="355">
        <v>8</v>
      </c>
      <c r="D2429" s="355">
        <v>0</v>
      </c>
      <c r="E2429" s="355">
        <v>0</v>
      </c>
      <c r="F2429" s="355">
        <v>0</v>
      </c>
      <c r="G2429" s="355">
        <v>8</v>
      </c>
      <c r="H2429" s="355"/>
      <c r="I2429" s="354">
        <v>3.2</v>
      </c>
      <c r="J2429" s="352">
        <v>0</v>
      </c>
      <c r="K2429" s="348">
        <f t="shared" si="37"/>
        <v>5</v>
      </c>
    </row>
    <row r="2430" spans="1:11" x14ac:dyDescent="0.25">
      <c r="A2430" s="353">
        <v>27647</v>
      </c>
      <c r="B2430" s="354">
        <v>4.4000000000000004</v>
      </c>
      <c r="C2430" s="355">
        <v>8</v>
      </c>
      <c r="D2430" s="355">
        <v>0</v>
      </c>
      <c r="E2430" s="355">
        <v>0</v>
      </c>
      <c r="F2430" s="355">
        <v>0</v>
      </c>
      <c r="G2430" s="355">
        <v>14</v>
      </c>
      <c r="H2430" s="355"/>
      <c r="I2430" s="354">
        <v>4.4000000000000004</v>
      </c>
      <c r="J2430" s="352">
        <v>0</v>
      </c>
      <c r="K2430" s="348">
        <f t="shared" si="37"/>
        <v>4</v>
      </c>
    </row>
    <row r="2431" spans="1:11" x14ac:dyDescent="0.25">
      <c r="A2431" s="353">
        <v>27648</v>
      </c>
      <c r="B2431" s="354">
        <v>0</v>
      </c>
      <c r="C2431" s="355">
        <v>0</v>
      </c>
      <c r="D2431" s="355">
        <v>0</v>
      </c>
      <c r="E2431" s="355">
        <v>0</v>
      </c>
      <c r="F2431" s="355">
        <v>0</v>
      </c>
      <c r="G2431" s="355">
        <v>0</v>
      </c>
      <c r="H2431" s="355"/>
      <c r="I2431" s="354">
        <v>0</v>
      </c>
      <c r="J2431" s="352">
        <v>0</v>
      </c>
      <c r="K2431" s="348">
        <f t="shared" si="37"/>
        <v>5</v>
      </c>
    </row>
    <row r="2432" spans="1:11" x14ac:dyDescent="0.25">
      <c r="A2432" s="353">
        <v>27649</v>
      </c>
      <c r="B2432" s="354">
        <v>0</v>
      </c>
      <c r="C2432" s="355">
        <v>0</v>
      </c>
      <c r="D2432" s="355">
        <v>0</v>
      </c>
      <c r="E2432" s="355">
        <v>0</v>
      </c>
      <c r="F2432" s="355">
        <v>0</v>
      </c>
      <c r="G2432" s="355">
        <v>0</v>
      </c>
      <c r="H2432" s="355"/>
      <c r="I2432" s="354">
        <v>0</v>
      </c>
      <c r="J2432" s="352">
        <v>0</v>
      </c>
      <c r="K2432" s="348">
        <f t="shared" si="37"/>
        <v>5</v>
      </c>
    </row>
    <row r="2433" spans="1:11" x14ac:dyDescent="0.25">
      <c r="A2433" s="353">
        <v>27650</v>
      </c>
      <c r="B2433" s="354">
        <v>3</v>
      </c>
      <c r="C2433" s="355">
        <v>10</v>
      </c>
      <c r="D2433" s="355">
        <v>5</v>
      </c>
      <c r="E2433" s="355">
        <v>0</v>
      </c>
      <c r="F2433" s="355">
        <v>0</v>
      </c>
      <c r="G2433" s="355">
        <v>0</v>
      </c>
      <c r="H2433" s="355"/>
      <c r="I2433" s="354">
        <v>3</v>
      </c>
      <c r="J2433" s="352">
        <v>0</v>
      </c>
      <c r="K2433" s="348">
        <f t="shared" si="37"/>
        <v>4</v>
      </c>
    </row>
    <row r="2434" spans="1:11" x14ac:dyDescent="0.25">
      <c r="A2434" s="353">
        <v>27651</v>
      </c>
      <c r="B2434" s="354">
        <v>4.8</v>
      </c>
      <c r="C2434" s="355">
        <v>0</v>
      </c>
      <c r="D2434" s="355">
        <v>5</v>
      </c>
      <c r="E2434" s="355">
        <v>0</v>
      </c>
      <c r="F2434" s="355">
        <v>8</v>
      </c>
      <c r="G2434" s="355">
        <v>11</v>
      </c>
      <c r="H2434" s="355"/>
      <c r="I2434" s="354">
        <v>4.8</v>
      </c>
      <c r="J2434" s="352">
        <v>0</v>
      </c>
      <c r="K2434" s="348">
        <f t="shared" si="37"/>
        <v>4</v>
      </c>
    </row>
    <row r="2435" spans="1:11" x14ac:dyDescent="0.25">
      <c r="A2435" s="353">
        <v>27652</v>
      </c>
      <c r="B2435" s="354">
        <v>8.6</v>
      </c>
      <c r="C2435" s="355">
        <v>11</v>
      </c>
      <c r="D2435" s="355">
        <v>10</v>
      </c>
      <c r="E2435" s="355">
        <v>8</v>
      </c>
      <c r="F2435" s="355">
        <v>0</v>
      </c>
      <c r="G2435" s="355">
        <v>14</v>
      </c>
      <c r="H2435" s="355"/>
      <c r="I2435" s="354">
        <v>8.6</v>
      </c>
      <c r="J2435" s="352">
        <v>0</v>
      </c>
      <c r="K2435" s="348">
        <f t="shared" ref="K2435:K2498" si="38">COUNTIF(C2435:G2435,"&lt;="&amp;IRR_MAXWIND)</f>
        <v>2</v>
      </c>
    </row>
    <row r="2436" spans="1:11" x14ac:dyDescent="0.25">
      <c r="A2436" s="353">
        <v>27653</v>
      </c>
      <c r="B2436" s="354">
        <v>13.6</v>
      </c>
      <c r="C2436" s="355">
        <v>8</v>
      </c>
      <c r="D2436" s="355">
        <v>5</v>
      </c>
      <c r="E2436" s="355">
        <v>13</v>
      </c>
      <c r="F2436" s="355">
        <v>8</v>
      </c>
      <c r="G2436" s="355">
        <v>34</v>
      </c>
      <c r="H2436" s="355"/>
      <c r="I2436" s="354">
        <v>13.6</v>
      </c>
      <c r="J2436" s="352">
        <v>0</v>
      </c>
      <c r="K2436" s="348">
        <f t="shared" si="38"/>
        <v>3</v>
      </c>
    </row>
    <row r="2437" spans="1:11" x14ac:dyDescent="0.25">
      <c r="A2437" s="353">
        <v>27654</v>
      </c>
      <c r="B2437" s="354">
        <v>25</v>
      </c>
      <c r="C2437" s="355">
        <v>10</v>
      </c>
      <c r="D2437" s="355">
        <v>21</v>
      </c>
      <c r="E2437" s="355">
        <v>27</v>
      </c>
      <c r="F2437" s="355">
        <v>27</v>
      </c>
      <c r="G2437" s="355">
        <v>40</v>
      </c>
      <c r="H2437" s="355"/>
      <c r="I2437" s="354">
        <v>25</v>
      </c>
      <c r="J2437" s="352">
        <v>0</v>
      </c>
      <c r="K2437" s="348">
        <f t="shared" si="38"/>
        <v>0</v>
      </c>
    </row>
    <row r="2438" spans="1:11" x14ac:dyDescent="0.25">
      <c r="A2438" s="353">
        <v>27655</v>
      </c>
      <c r="B2438" s="354">
        <v>22</v>
      </c>
      <c r="C2438" s="355">
        <v>16</v>
      </c>
      <c r="D2438" s="355">
        <v>27</v>
      </c>
      <c r="E2438" s="355">
        <v>21</v>
      </c>
      <c r="F2438" s="355">
        <v>23</v>
      </c>
      <c r="G2438" s="355">
        <v>23</v>
      </c>
      <c r="H2438" s="355"/>
      <c r="I2438" s="354">
        <v>22</v>
      </c>
      <c r="J2438" s="352">
        <v>0</v>
      </c>
      <c r="K2438" s="348">
        <f t="shared" si="38"/>
        <v>0</v>
      </c>
    </row>
    <row r="2439" spans="1:11" x14ac:dyDescent="0.25">
      <c r="A2439" s="353">
        <v>27656</v>
      </c>
      <c r="B2439" s="354">
        <v>1.2</v>
      </c>
      <c r="C2439" s="355">
        <v>3</v>
      </c>
      <c r="D2439" s="355">
        <v>3</v>
      </c>
      <c r="E2439" s="355">
        <v>0</v>
      </c>
      <c r="F2439" s="355">
        <v>0</v>
      </c>
      <c r="G2439" s="355">
        <v>0</v>
      </c>
      <c r="H2439" s="355"/>
      <c r="I2439" s="354">
        <v>1.2</v>
      </c>
      <c r="J2439" s="352">
        <v>0</v>
      </c>
      <c r="K2439" s="348">
        <f t="shared" si="38"/>
        <v>5</v>
      </c>
    </row>
    <row r="2440" spans="1:11" x14ac:dyDescent="0.25">
      <c r="A2440" s="353">
        <v>27657</v>
      </c>
      <c r="B2440" s="354">
        <v>1.6</v>
      </c>
      <c r="C2440" s="355">
        <v>0</v>
      </c>
      <c r="D2440" s="355">
        <v>0</v>
      </c>
      <c r="E2440" s="355">
        <v>0</v>
      </c>
      <c r="F2440" s="355">
        <v>8</v>
      </c>
      <c r="G2440" s="355">
        <v>0</v>
      </c>
      <c r="H2440" s="355"/>
      <c r="I2440" s="354">
        <v>1.6</v>
      </c>
      <c r="J2440" s="352">
        <v>0</v>
      </c>
      <c r="K2440" s="348">
        <f t="shared" si="38"/>
        <v>5</v>
      </c>
    </row>
    <row r="2441" spans="1:11" x14ac:dyDescent="0.25">
      <c r="A2441" s="353">
        <v>27658</v>
      </c>
      <c r="B2441" s="354">
        <v>0</v>
      </c>
      <c r="C2441" s="355">
        <v>0</v>
      </c>
      <c r="D2441" s="355">
        <v>0</v>
      </c>
      <c r="E2441" s="355">
        <v>0</v>
      </c>
      <c r="F2441" s="355">
        <v>0</v>
      </c>
      <c r="G2441" s="355">
        <v>0</v>
      </c>
      <c r="H2441" s="355"/>
      <c r="I2441" s="354">
        <v>0</v>
      </c>
      <c r="J2441" s="352">
        <v>0</v>
      </c>
      <c r="K2441" s="348">
        <f t="shared" si="38"/>
        <v>5</v>
      </c>
    </row>
    <row r="2442" spans="1:11" x14ac:dyDescent="0.25">
      <c r="A2442" s="353">
        <v>27659</v>
      </c>
      <c r="B2442" s="354">
        <v>5.8</v>
      </c>
      <c r="C2442" s="355">
        <v>5</v>
      </c>
      <c r="D2442" s="355">
        <v>8</v>
      </c>
      <c r="E2442" s="355">
        <v>8</v>
      </c>
      <c r="F2442" s="355">
        <v>0</v>
      </c>
      <c r="G2442" s="355">
        <v>8</v>
      </c>
      <c r="H2442" s="355"/>
      <c r="I2442" s="354">
        <v>5.8</v>
      </c>
      <c r="J2442" s="352">
        <v>0</v>
      </c>
      <c r="K2442" s="348">
        <f t="shared" si="38"/>
        <v>5</v>
      </c>
    </row>
    <row r="2443" spans="1:11" x14ac:dyDescent="0.25">
      <c r="A2443" s="353">
        <v>27660</v>
      </c>
      <c r="B2443" s="354">
        <v>9.6</v>
      </c>
      <c r="C2443" s="355">
        <v>11</v>
      </c>
      <c r="D2443" s="355">
        <v>11</v>
      </c>
      <c r="E2443" s="355">
        <v>10</v>
      </c>
      <c r="F2443" s="355">
        <v>8</v>
      </c>
      <c r="G2443" s="355">
        <v>8</v>
      </c>
      <c r="H2443" s="355"/>
      <c r="I2443" s="354">
        <v>9.6</v>
      </c>
      <c r="J2443" s="352">
        <v>0</v>
      </c>
      <c r="K2443" s="348">
        <f t="shared" si="38"/>
        <v>2</v>
      </c>
    </row>
    <row r="2444" spans="1:11" x14ac:dyDescent="0.25">
      <c r="A2444" s="353">
        <v>27661</v>
      </c>
      <c r="B2444" s="354">
        <v>6</v>
      </c>
      <c r="C2444" s="355">
        <v>14</v>
      </c>
      <c r="D2444" s="355">
        <v>8</v>
      </c>
      <c r="E2444" s="355">
        <v>0</v>
      </c>
      <c r="F2444" s="355">
        <v>0</v>
      </c>
      <c r="G2444" s="355">
        <v>8</v>
      </c>
      <c r="H2444" s="355"/>
      <c r="I2444" s="354">
        <v>6</v>
      </c>
      <c r="J2444" s="352">
        <v>0</v>
      </c>
      <c r="K2444" s="348">
        <f t="shared" si="38"/>
        <v>4</v>
      </c>
    </row>
    <row r="2445" spans="1:11" x14ac:dyDescent="0.25">
      <c r="A2445" s="353">
        <v>27662</v>
      </c>
      <c r="B2445" s="354">
        <v>11.6</v>
      </c>
      <c r="C2445" s="355">
        <v>8</v>
      </c>
      <c r="D2445" s="355">
        <v>14</v>
      </c>
      <c r="E2445" s="355">
        <v>14</v>
      </c>
      <c r="F2445" s="355">
        <v>14</v>
      </c>
      <c r="G2445" s="355">
        <v>8</v>
      </c>
      <c r="H2445" s="355"/>
      <c r="I2445" s="354">
        <v>11.6</v>
      </c>
      <c r="J2445" s="352">
        <v>0</v>
      </c>
      <c r="K2445" s="348">
        <f t="shared" si="38"/>
        <v>2</v>
      </c>
    </row>
    <row r="2446" spans="1:11" x14ac:dyDescent="0.25">
      <c r="A2446" s="353">
        <v>27663</v>
      </c>
      <c r="B2446" s="354">
        <v>26</v>
      </c>
      <c r="C2446" s="355">
        <v>26</v>
      </c>
      <c r="D2446" s="355">
        <v>26</v>
      </c>
      <c r="E2446" s="355">
        <v>26</v>
      </c>
      <c r="F2446" s="355">
        <v>29</v>
      </c>
      <c r="G2446" s="355">
        <v>23</v>
      </c>
      <c r="H2446" s="355"/>
      <c r="I2446" s="354">
        <v>26</v>
      </c>
      <c r="J2446" s="352">
        <v>0</v>
      </c>
      <c r="K2446" s="348">
        <f t="shared" si="38"/>
        <v>0</v>
      </c>
    </row>
    <row r="2447" spans="1:11" x14ac:dyDescent="0.25">
      <c r="A2447" s="353">
        <v>27664</v>
      </c>
      <c r="B2447" s="354">
        <v>4</v>
      </c>
      <c r="C2447" s="355">
        <v>5</v>
      </c>
      <c r="D2447" s="355">
        <v>0</v>
      </c>
      <c r="E2447" s="355">
        <v>0</v>
      </c>
      <c r="F2447" s="355">
        <v>5</v>
      </c>
      <c r="G2447" s="355">
        <v>10</v>
      </c>
      <c r="H2447" s="355"/>
      <c r="I2447" s="354">
        <v>4</v>
      </c>
      <c r="J2447" s="352">
        <v>0</v>
      </c>
      <c r="K2447" s="348">
        <f t="shared" si="38"/>
        <v>4</v>
      </c>
    </row>
    <row r="2448" spans="1:11" x14ac:dyDescent="0.25">
      <c r="A2448" s="353">
        <v>27665</v>
      </c>
      <c r="B2448" s="354">
        <v>13.8</v>
      </c>
      <c r="C2448" s="355">
        <v>11</v>
      </c>
      <c r="D2448" s="355">
        <v>13</v>
      </c>
      <c r="E2448" s="355">
        <v>10</v>
      </c>
      <c r="F2448" s="355">
        <v>14</v>
      </c>
      <c r="G2448" s="355">
        <v>21</v>
      </c>
      <c r="H2448" s="355"/>
      <c r="I2448" s="354">
        <v>13.8</v>
      </c>
      <c r="J2448" s="352">
        <v>0</v>
      </c>
      <c r="K2448" s="348">
        <f t="shared" si="38"/>
        <v>0</v>
      </c>
    </row>
    <row r="2449" spans="1:11" x14ac:dyDescent="0.25">
      <c r="A2449" s="353">
        <v>27666</v>
      </c>
      <c r="B2449" s="354">
        <v>20.399999999999999</v>
      </c>
      <c r="C2449" s="355">
        <v>19</v>
      </c>
      <c r="D2449" s="355">
        <v>16</v>
      </c>
      <c r="E2449" s="355">
        <v>23</v>
      </c>
      <c r="F2449" s="355">
        <v>23</v>
      </c>
      <c r="G2449" s="355">
        <v>21</v>
      </c>
      <c r="H2449" s="355"/>
      <c r="I2449" s="354">
        <v>20.399999999999999</v>
      </c>
      <c r="J2449" s="352">
        <v>0</v>
      </c>
      <c r="K2449" s="348">
        <f t="shared" si="38"/>
        <v>0</v>
      </c>
    </row>
    <row r="2450" spans="1:11" x14ac:dyDescent="0.25">
      <c r="A2450" s="353">
        <v>27667</v>
      </c>
      <c r="B2450" s="354">
        <v>4.5999999999999996</v>
      </c>
      <c r="C2450" s="355">
        <v>8</v>
      </c>
      <c r="D2450" s="355">
        <v>10</v>
      </c>
      <c r="E2450" s="355">
        <v>0</v>
      </c>
      <c r="F2450" s="355">
        <v>0</v>
      </c>
      <c r="G2450" s="355">
        <v>5</v>
      </c>
      <c r="H2450" s="355"/>
      <c r="I2450" s="354">
        <v>4.5999999999999996</v>
      </c>
      <c r="J2450" s="352">
        <v>0</v>
      </c>
      <c r="K2450" s="348">
        <f t="shared" si="38"/>
        <v>4</v>
      </c>
    </row>
    <row r="2451" spans="1:11" x14ac:dyDescent="0.25">
      <c r="A2451" s="353">
        <v>27881</v>
      </c>
      <c r="B2451" s="354">
        <v>13.2</v>
      </c>
      <c r="C2451" s="355">
        <v>23</v>
      </c>
      <c r="D2451" s="355">
        <v>19</v>
      </c>
      <c r="E2451" s="355">
        <v>8</v>
      </c>
      <c r="F2451" s="355">
        <v>8</v>
      </c>
      <c r="G2451" s="355">
        <v>8</v>
      </c>
      <c r="H2451" s="355"/>
      <c r="I2451" s="354">
        <v>13.2</v>
      </c>
      <c r="J2451" s="352">
        <v>0</v>
      </c>
      <c r="K2451" s="348">
        <f t="shared" si="38"/>
        <v>3</v>
      </c>
    </row>
    <row r="2452" spans="1:11" x14ac:dyDescent="0.25">
      <c r="A2452" s="353">
        <v>27882</v>
      </c>
      <c r="B2452" s="354">
        <v>18</v>
      </c>
      <c r="C2452" s="355">
        <v>23</v>
      </c>
      <c r="D2452" s="355">
        <v>19</v>
      </c>
      <c r="E2452" s="355">
        <v>11</v>
      </c>
      <c r="F2452" s="355">
        <v>23</v>
      </c>
      <c r="G2452" s="355">
        <v>14</v>
      </c>
      <c r="H2452" s="355"/>
      <c r="I2452" s="354">
        <v>18</v>
      </c>
      <c r="J2452" s="352">
        <v>0</v>
      </c>
      <c r="K2452" s="348">
        <f t="shared" si="38"/>
        <v>0</v>
      </c>
    </row>
    <row r="2453" spans="1:11" x14ac:dyDescent="0.25">
      <c r="A2453" s="353">
        <v>27883</v>
      </c>
      <c r="B2453" s="354">
        <v>8.1999999999999993</v>
      </c>
      <c r="C2453" s="355">
        <v>3</v>
      </c>
      <c r="D2453" s="355">
        <v>3</v>
      </c>
      <c r="E2453" s="355">
        <v>8</v>
      </c>
      <c r="F2453" s="355">
        <v>8</v>
      </c>
      <c r="G2453" s="355">
        <v>19</v>
      </c>
      <c r="H2453" s="355"/>
      <c r="I2453" s="354">
        <v>8.1999999999999993</v>
      </c>
      <c r="J2453" s="352">
        <v>0</v>
      </c>
      <c r="K2453" s="348">
        <f t="shared" si="38"/>
        <v>4</v>
      </c>
    </row>
    <row r="2454" spans="1:11" x14ac:dyDescent="0.25">
      <c r="A2454" s="353">
        <v>27884</v>
      </c>
      <c r="B2454" s="354">
        <v>18.600000000000001</v>
      </c>
      <c r="C2454" s="355">
        <v>19</v>
      </c>
      <c r="D2454" s="355">
        <v>8</v>
      </c>
      <c r="E2454" s="355">
        <v>19</v>
      </c>
      <c r="F2454" s="355">
        <v>21</v>
      </c>
      <c r="G2454" s="355">
        <v>26</v>
      </c>
      <c r="H2454" s="355"/>
      <c r="I2454" s="354">
        <v>18.600000000000001</v>
      </c>
      <c r="J2454" s="352">
        <v>0</v>
      </c>
      <c r="K2454" s="348">
        <f t="shared" si="38"/>
        <v>1</v>
      </c>
    </row>
    <row r="2455" spans="1:11" x14ac:dyDescent="0.25">
      <c r="A2455" s="353">
        <v>27885</v>
      </c>
      <c r="B2455" s="354">
        <v>11</v>
      </c>
      <c r="C2455" s="355">
        <v>14</v>
      </c>
      <c r="D2455" s="355">
        <v>0</v>
      </c>
      <c r="E2455" s="355">
        <v>14</v>
      </c>
      <c r="F2455" s="355">
        <v>8</v>
      </c>
      <c r="G2455" s="355">
        <v>19</v>
      </c>
      <c r="H2455" s="355"/>
      <c r="I2455" s="354">
        <v>11</v>
      </c>
      <c r="J2455" s="352">
        <v>0</v>
      </c>
      <c r="K2455" s="348">
        <f t="shared" si="38"/>
        <v>2</v>
      </c>
    </row>
    <row r="2456" spans="1:11" x14ac:dyDescent="0.25">
      <c r="A2456" s="353">
        <v>27886</v>
      </c>
      <c r="B2456" s="354">
        <v>3</v>
      </c>
      <c r="C2456" s="355">
        <v>0</v>
      </c>
      <c r="D2456" s="355">
        <v>0</v>
      </c>
      <c r="E2456" s="355">
        <v>0</v>
      </c>
      <c r="F2456" s="355">
        <v>5</v>
      </c>
      <c r="G2456" s="355">
        <v>10</v>
      </c>
      <c r="H2456" s="355"/>
      <c r="I2456" s="354">
        <v>3</v>
      </c>
      <c r="J2456" s="352">
        <v>0</v>
      </c>
      <c r="K2456" s="348">
        <f t="shared" si="38"/>
        <v>4</v>
      </c>
    </row>
    <row r="2457" spans="1:11" x14ac:dyDescent="0.25">
      <c r="A2457" s="353">
        <v>27887</v>
      </c>
      <c r="B2457" s="354">
        <v>14.2</v>
      </c>
      <c r="C2457" s="355">
        <v>11</v>
      </c>
      <c r="D2457" s="355">
        <v>23</v>
      </c>
      <c r="E2457" s="355">
        <v>11</v>
      </c>
      <c r="F2457" s="355">
        <v>10</v>
      </c>
      <c r="G2457" s="355">
        <v>16</v>
      </c>
      <c r="H2457" s="355"/>
      <c r="I2457" s="354">
        <v>14.2</v>
      </c>
      <c r="J2457" s="352">
        <v>0</v>
      </c>
      <c r="K2457" s="348">
        <f t="shared" si="38"/>
        <v>0</v>
      </c>
    </row>
    <row r="2458" spans="1:11" x14ac:dyDescent="0.25">
      <c r="A2458" s="353">
        <v>27888</v>
      </c>
      <c r="B2458" s="354">
        <v>9.4</v>
      </c>
      <c r="C2458" s="355">
        <v>8</v>
      </c>
      <c r="D2458" s="355">
        <v>13</v>
      </c>
      <c r="E2458" s="355">
        <v>5</v>
      </c>
      <c r="F2458" s="355">
        <v>10</v>
      </c>
      <c r="G2458" s="355">
        <v>11</v>
      </c>
      <c r="H2458" s="355"/>
      <c r="I2458" s="354">
        <v>9.4</v>
      </c>
      <c r="J2458" s="352">
        <v>0</v>
      </c>
      <c r="K2458" s="348">
        <f t="shared" si="38"/>
        <v>2</v>
      </c>
    </row>
    <row r="2459" spans="1:11" x14ac:dyDescent="0.25">
      <c r="A2459" s="353">
        <v>27889</v>
      </c>
      <c r="B2459" s="354">
        <v>10.199999999999999</v>
      </c>
      <c r="C2459" s="355">
        <v>10</v>
      </c>
      <c r="D2459" s="355">
        <v>11</v>
      </c>
      <c r="E2459" s="355">
        <v>14</v>
      </c>
      <c r="F2459" s="355">
        <v>8</v>
      </c>
      <c r="G2459" s="355">
        <v>8</v>
      </c>
      <c r="H2459" s="355"/>
      <c r="I2459" s="354">
        <v>10.199999999999999</v>
      </c>
      <c r="J2459" s="352">
        <v>0</v>
      </c>
      <c r="K2459" s="348">
        <f t="shared" si="38"/>
        <v>2</v>
      </c>
    </row>
    <row r="2460" spans="1:11" x14ac:dyDescent="0.25">
      <c r="A2460" s="353">
        <v>27890</v>
      </c>
      <c r="B2460" s="354">
        <v>4.4000000000000004</v>
      </c>
      <c r="C2460" s="355">
        <v>8</v>
      </c>
      <c r="D2460" s="355">
        <v>3</v>
      </c>
      <c r="E2460" s="355">
        <v>3</v>
      </c>
      <c r="F2460" s="355">
        <v>0</v>
      </c>
      <c r="G2460" s="355">
        <v>8</v>
      </c>
      <c r="H2460" s="355"/>
      <c r="I2460" s="354">
        <v>4.4000000000000004</v>
      </c>
      <c r="J2460" s="352">
        <v>0</v>
      </c>
      <c r="K2460" s="348">
        <f t="shared" si="38"/>
        <v>5</v>
      </c>
    </row>
    <row r="2461" spans="1:11" x14ac:dyDescent="0.25">
      <c r="A2461" s="353">
        <v>27891</v>
      </c>
      <c r="B2461" s="354">
        <v>21.6</v>
      </c>
      <c r="C2461" s="355">
        <v>23</v>
      </c>
      <c r="D2461" s="355">
        <v>5</v>
      </c>
      <c r="E2461" s="355">
        <v>13</v>
      </c>
      <c r="F2461" s="355">
        <v>16</v>
      </c>
      <c r="G2461" s="355">
        <v>51</v>
      </c>
      <c r="H2461" s="355"/>
      <c r="I2461" s="354">
        <v>21.6</v>
      </c>
      <c r="J2461" s="352">
        <v>0</v>
      </c>
      <c r="K2461" s="348">
        <f t="shared" si="38"/>
        <v>1</v>
      </c>
    </row>
    <row r="2462" spans="1:11" x14ac:dyDescent="0.25">
      <c r="A2462" s="353">
        <v>27892</v>
      </c>
      <c r="B2462" s="354">
        <v>25.2</v>
      </c>
      <c r="C2462" s="355">
        <v>21</v>
      </c>
      <c r="D2462" s="355">
        <v>26</v>
      </c>
      <c r="E2462" s="355">
        <v>32</v>
      </c>
      <c r="F2462" s="355">
        <v>24</v>
      </c>
      <c r="G2462" s="355">
        <v>23</v>
      </c>
      <c r="H2462" s="355"/>
      <c r="I2462" s="354">
        <v>25.2</v>
      </c>
      <c r="J2462" s="352">
        <v>0</v>
      </c>
      <c r="K2462" s="348">
        <f t="shared" si="38"/>
        <v>0</v>
      </c>
    </row>
    <row r="2463" spans="1:11" x14ac:dyDescent="0.25">
      <c r="A2463" s="353">
        <v>27893</v>
      </c>
      <c r="B2463" s="354">
        <v>8.4</v>
      </c>
      <c r="C2463" s="355">
        <v>5</v>
      </c>
      <c r="D2463" s="355">
        <v>8</v>
      </c>
      <c r="E2463" s="355">
        <v>8</v>
      </c>
      <c r="F2463" s="355">
        <v>13</v>
      </c>
      <c r="G2463" s="355">
        <v>8</v>
      </c>
      <c r="H2463" s="355"/>
      <c r="I2463" s="354">
        <v>8.4</v>
      </c>
      <c r="J2463" s="352">
        <v>0</v>
      </c>
      <c r="K2463" s="348">
        <f t="shared" si="38"/>
        <v>4</v>
      </c>
    </row>
    <row r="2464" spans="1:11" x14ac:dyDescent="0.25">
      <c r="A2464" s="353">
        <v>27894</v>
      </c>
      <c r="B2464" s="354">
        <v>34</v>
      </c>
      <c r="C2464" s="355">
        <v>37</v>
      </c>
      <c r="D2464" s="355">
        <v>34</v>
      </c>
      <c r="E2464" s="355">
        <v>32</v>
      </c>
      <c r="F2464" s="355">
        <v>32</v>
      </c>
      <c r="G2464" s="355">
        <v>35</v>
      </c>
      <c r="H2464" s="355"/>
      <c r="I2464" s="354">
        <v>34</v>
      </c>
      <c r="J2464" s="352">
        <v>0</v>
      </c>
      <c r="K2464" s="348">
        <f t="shared" si="38"/>
        <v>0</v>
      </c>
    </row>
    <row r="2465" spans="1:11" x14ac:dyDescent="0.25">
      <c r="A2465" s="353">
        <v>27895</v>
      </c>
      <c r="B2465" s="354">
        <v>10.6</v>
      </c>
      <c r="C2465" s="355">
        <v>13</v>
      </c>
      <c r="D2465" s="355">
        <v>3</v>
      </c>
      <c r="E2465" s="355">
        <v>24</v>
      </c>
      <c r="F2465" s="355">
        <v>8</v>
      </c>
      <c r="G2465" s="355">
        <v>5</v>
      </c>
      <c r="H2465" s="355"/>
      <c r="I2465" s="354">
        <v>10.6</v>
      </c>
      <c r="J2465" s="352">
        <v>0</v>
      </c>
      <c r="K2465" s="348">
        <f t="shared" si="38"/>
        <v>3</v>
      </c>
    </row>
    <row r="2466" spans="1:11" x14ac:dyDescent="0.25">
      <c r="A2466" s="353">
        <v>27896</v>
      </c>
      <c r="B2466" s="354">
        <v>4.8</v>
      </c>
      <c r="C2466" s="355">
        <v>5</v>
      </c>
      <c r="D2466" s="355">
        <v>0</v>
      </c>
      <c r="E2466" s="355">
        <v>11</v>
      </c>
      <c r="F2466" s="355">
        <v>8</v>
      </c>
      <c r="G2466" s="355">
        <v>0</v>
      </c>
      <c r="H2466" s="355"/>
      <c r="I2466" s="354">
        <v>4.8</v>
      </c>
      <c r="J2466" s="352">
        <v>0</v>
      </c>
      <c r="K2466" s="348">
        <f t="shared" si="38"/>
        <v>4</v>
      </c>
    </row>
    <row r="2467" spans="1:11" x14ac:dyDescent="0.25">
      <c r="A2467" s="353">
        <v>27897</v>
      </c>
      <c r="B2467" s="354">
        <v>27.6</v>
      </c>
      <c r="C2467" s="355">
        <v>27</v>
      </c>
      <c r="D2467" s="355">
        <v>24</v>
      </c>
      <c r="E2467" s="355">
        <v>29</v>
      </c>
      <c r="F2467" s="355">
        <v>32</v>
      </c>
      <c r="G2467" s="355">
        <v>26</v>
      </c>
      <c r="H2467" s="355"/>
      <c r="I2467" s="354">
        <v>27.6</v>
      </c>
      <c r="J2467" s="352">
        <v>0</v>
      </c>
      <c r="K2467" s="348">
        <f t="shared" si="38"/>
        <v>0</v>
      </c>
    </row>
    <row r="2468" spans="1:11" x14ac:dyDescent="0.25">
      <c r="A2468" s="353">
        <v>27898</v>
      </c>
      <c r="B2468" s="354">
        <v>9.6</v>
      </c>
      <c r="C2468" s="355">
        <v>26</v>
      </c>
      <c r="D2468" s="355">
        <v>3</v>
      </c>
      <c r="E2468" s="355">
        <v>3</v>
      </c>
      <c r="F2468" s="355">
        <v>5</v>
      </c>
      <c r="G2468" s="355">
        <v>11</v>
      </c>
      <c r="H2468" s="355"/>
      <c r="I2468" s="354">
        <v>9.6</v>
      </c>
      <c r="J2468" s="352">
        <v>0</v>
      </c>
      <c r="K2468" s="348">
        <f t="shared" si="38"/>
        <v>3</v>
      </c>
    </row>
    <row r="2469" spans="1:11" x14ac:dyDescent="0.25">
      <c r="A2469" s="353">
        <v>27899</v>
      </c>
      <c r="B2469" s="354">
        <v>11.6</v>
      </c>
      <c r="C2469" s="355">
        <v>16</v>
      </c>
      <c r="D2469" s="355">
        <v>14</v>
      </c>
      <c r="E2469" s="355">
        <v>13</v>
      </c>
      <c r="F2469" s="355">
        <v>10</v>
      </c>
      <c r="G2469" s="355">
        <v>5</v>
      </c>
      <c r="H2469" s="355"/>
      <c r="I2469" s="354">
        <v>11.6</v>
      </c>
      <c r="J2469" s="352">
        <v>0</v>
      </c>
      <c r="K2469" s="348">
        <f t="shared" si="38"/>
        <v>1</v>
      </c>
    </row>
    <row r="2470" spans="1:11" x14ac:dyDescent="0.25">
      <c r="A2470" s="353">
        <v>27900</v>
      </c>
      <c r="B2470" s="354">
        <v>8.8000000000000007</v>
      </c>
      <c r="C2470" s="355">
        <v>5</v>
      </c>
      <c r="D2470" s="355">
        <v>0</v>
      </c>
      <c r="E2470" s="355">
        <v>14</v>
      </c>
      <c r="F2470" s="355">
        <v>14</v>
      </c>
      <c r="G2470" s="355">
        <v>11</v>
      </c>
      <c r="H2470" s="355"/>
      <c r="I2470" s="354">
        <v>8.8000000000000007</v>
      </c>
      <c r="J2470" s="352">
        <v>0</v>
      </c>
      <c r="K2470" s="348">
        <f t="shared" si="38"/>
        <v>2</v>
      </c>
    </row>
    <row r="2471" spans="1:11" x14ac:dyDescent="0.25">
      <c r="A2471" s="353">
        <v>27901</v>
      </c>
      <c r="B2471" s="354">
        <v>13</v>
      </c>
      <c r="C2471" s="355">
        <v>19</v>
      </c>
      <c r="D2471" s="355">
        <v>13</v>
      </c>
      <c r="E2471" s="355">
        <v>11</v>
      </c>
      <c r="F2471" s="355">
        <v>14</v>
      </c>
      <c r="G2471" s="355">
        <v>8</v>
      </c>
      <c r="H2471" s="355"/>
      <c r="I2471" s="354">
        <v>13</v>
      </c>
      <c r="J2471" s="352">
        <v>0</v>
      </c>
      <c r="K2471" s="348">
        <f t="shared" si="38"/>
        <v>1</v>
      </c>
    </row>
    <row r="2472" spans="1:11" x14ac:dyDescent="0.25">
      <c r="A2472" s="353">
        <v>27902</v>
      </c>
      <c r="B2472" s="354">
        <v>4.4000000000000004</v>
      </c>
      <c r="C2472" s="355">
        <v>3</v>
      </c>
      <c r="D2472" s="355">
        <v>0</v>
      </c>
      <c r="E2472" s="355">
        <v>8</v>
      </c>
      <c r="F2472" s="355">
        <v>11</v>
      </c>
      <c r="G2472" s="355">
        <v>0</v>
      </c>
      <c r="H2472" s="355"/>
      <c r="I2472" s="354">
        <v>4.4000000000000004</v>
      </c>
      <c r="J2472" s="352">
        <v>0</v>
      </c>
      <c r="K2472" s="348">
        <f t="shared" si="38"/>
        <v>4</v>
      </c>
    </row>
    <row r="2473" spans="1:11" x14ac:dyDescent="0.25">
      <c r="A2473" s="353">
        <v>27903</v>
      </c>
      <c r="B2473" s="354">
        <v>10.4</v>
      </c>
      <c r="C2473" s="355">
        <v>11</v>
      </c>
      <c r="D2473" s="355">
        <v>10</v>
      </c>
      <c r="E2473" s="355">
        <v>10</v>
      </c>
      <c r="F2473" s="355">
        <v>10</v>
      </c>
      <c r="G2473" s="355">
        <v>11</v>
      </c>
      <c r="H2473" s="355"/>
      <c r="I2473" s="354">
        <v>10.4</v>
      </c>
      <c r="J2473" s="352">
        <v>0</v>
      </c>
      <c r="K2473" s="348">
        <f t="shared" si="38"/>
        <v>0</v>
      </c>
    </row>
    <row r="2474" spans="1:11" x14ac:dyDescent="0.25">
      <c r="A2474" s="353">
        <v>27904</v>
      </c>
      <c r="B2474" s="354">
        <v>3.8</v>
      </c>
      <c r="C2474" s="355">
        <v>0</v>
      </c>
      <c r="D2474" s="355">
        <v>0</v>
      </c>
      <c r="E2474" s="355">
        <v>3</v>
      </c>
      <c r="F2474" s="355">
        <v>11</v>
      </c>
      <c r="G2474" s="355">
        <v>5</v>
      </c>
      <c r="H2474" s="355"/>
      <c r="I2474" s="354">
        <v>3.8</v>
      </c>
      <c r="J2474" s="352">
        <v>0</v>
      </c>
      <c r="K2474" s="348">
        <f t="shared" si="38"/>
        <v>4</v>
      </c>
    </row>
    <row r="2475" spans="1:11" x14ac:dyDescent="0.25">
      <c r="A2475" s="353">
        <v>27905</v>
      </c>
      <c r="B2475" s="354">
        <v>13.2</v>
      </c>
      <c r="C2475" s="355">
        <v>11</v>
      </c>
      <c r="D2475" s="355">
        <v>23</v>
      </c>
      <c r="E2475" s="355">
        <v>19</v>
      </c>
      <c r="F2475" s="355">
        <v>3</v>
      </c>
      <c r="G2475" s="355">
        <v>10</v>
      </c>
      <c r="H2475" s="355"/>
      <c r="I2475" s="354">
        <v>13.2</v>
      </c>
      <c r="J2475" s="352">
        <v>0</v>
      </c>
      <c r="K2475" s="348">
        <f t="shared" si="38"/>
        <v>1</v>
      </c>
    </row>
    <row r="2476" spans="1:11" x14ac:dyDescent="0.25">
      <c r="A2476" s="353">
        <v>27906</v>
      </c>
      <c r="B2476" s="354">
        <v>21.4</v>
      </c>
      <c r="C2476" s="355">
        <v>23</v>
      </c>
      <c r="D2476" s="355">
        <v>27</v>
      </c>
      <c r="E2476" s="355">
        <v>23</v>
      </c>
      <c r="F2476" s="355">
        <v>23</v>
      </c>
      <c r="G2476" s="355">
        <v>11</v>
      </c>
      <c r="H2476" s="355"/>
      <c r="I2476" s="354">
        <v>21.4</v>
      </c>
      <c r="J2476" s="352">
        <v>0</v>
      </c>
      <c r="K2476" s="348">
        <f t="shared" si="38"/>
        <v>0</v>
      </c>
    </row>
    <row r="2477" spans="1:11" x14ac:dyDescent="0.25">
      <c r="A2477" s="353">
        <v>27907</v>
      </c>
      <c r="B2477" s="354">
        <v>8.6</v>
      </c>
      <c r="C2477" s="355">
        <v>11</v>
      </c>
      <c r="D2477" s="355">
        <v>8</v>
      </c>
      <c r="E2477" s="355">
        <v>10</v>
      </c>
      <c r="F2477" s="355">
        <v>3</v>
      </c>
      <c r="G2477" s="355">
        <v>11</v>
      </c>
      <c r="H2477" s="355"/>
      <c r="I2477" s="354">
        <v>8.6</v>
      </c>
      <c r="J2477" s="352">
        <v>0</v>
      </c>
      <c r="K2477" s="348">
        <f t="shared" si="38"/>
        <v>2</v>
      </c>
    </row>
    <row r="2478" spans="1:11" x14ac:dyDescent="0.25">
      <c r="A2478" s="353">
        <v>27908</v>
      </c>
      <c r="B2478" s="354">
        <v>21.4</v>
      </c>
      <c r="C2478" s="355">
        <v>34</v>
      </c>
      <c r="D2478" s="355">
        <v>21</v>
      </c>
      <c r="E2478" s="355">
        <v>21</v>
      </c>
      <c r="F2478" s="355">
        <v>23</v>
      </c>
      <c r="G2478" s="355">
        <v>8</v>
      </c>
      <c r="H2478" s="355"/>
      <c r="I2478" s="354">
        <v>21.4</v>
      </c>
      <c r="J2478" s="352">
        <v>0</v>
      </c>
      <c r="K2478" s="348">
        <f t="shared" si="38"/>
        <v>1</v>
      </c>
    </row>
    <row r="2479" spans="1:11" x14ac:dyDescent="0.25">
      <c r="A2479" s="353">
        <v>27909</v>
      </c>
      <c r="B2479" s="354">
        <v>13.2</v>
      </c>
      <c r="C2479" s="355">
        <v>19</v>
      </c>
      <c r="D2479" s="355">
        <v>10</v>
      </c>
      <c r="E2479" s="355">
        <v>19</v>
      </c>
      <c r="F2479" s="355">
        <v>10</v>
      </c>
      <c r="G2479" s="355">
        <v>8</v>
      </c>
      <c r="H2479" s="355"/>
      <c r="I2479" s="354">
        <v>13.2</v>
      </c>
      <c r="J2479" s="352">
        <v>0</v>
      </c>
      <c r="K2479" s="348">
        <f t="shared" si="38"/>
        <v>1</v>
      </c>
    </row>
    <row r="2480" spans="1:11" x14ac:dyDescent="0.25">
      <c r="A2480" s="353">
        <v>27910</v>
      </c>
      <c r="B2480" s="354">
        <v>8.8000000000000007</v>
      </c>
      <c r="C2480" s="355">
        <v>8</v>
      </c>
      <c r="D2480" s="355">
        <v>10</v>
      </c>
      <c r="E2480" s="355">
        <v>8</v>
      </c>
      <c r="F2480" s="355">
        <v>10</v>
      </c>
      <c r="G2480" s="355">
        <v>8</v>
      </c>
      <c r="H2480" s="355"/>
      <c r="I2480" s="354">
        <v>8.8000000000000007</v>
      </c>
      <c r="J2480" s="352">
        <v>0</v>
      </c>
      <c r="K2480" s="348">
        <f t="shared" si="38"/>
        <v>3</v>
      </c>
    </row>
    <row r="2481" spans="1:11" x14ac:dyDescent="0.25">
      <c r="A2481" s="353">
        <v>27911</v>
      </c>
      <c r="B2481" s="354">
        <v>3.2</v>
      </c>
      <c r="C2481" s="355">
        <v>0</v>
      </c>
      <c r="D2481" s="355">
        <v>0</v>
      </c>
      <c r="E2481" s="355">
        <v>8</v>
      </c>
      <c r="F2481" s="355">
        <v>0</v>
      </c>
      <c r="G2481" s="355">
        <v>8</v>
      </c>
      <c r="H2481" s="355"/>
      <c r="I2481" s="354">
        <v>3.2</v>
      </c>
      <c r="J2481" s="352">
        <v>0</v>
      </c>
      <c r="K2481" s="348">
        <f t="shared" si="38"/>
        <v>5</v>
      </c>
    </row>
    <row r="2482" spans="1:11" x14ac:dyDescent="0.25">
      <c r="A2482" s="353">
        <v>27912</v>
      </c>
      <c r="B2482" s="354">
        <v>7.2</v>
      </c>
      <c r="C2482" s="355">
        <v>8</v>
      </c>
      <c r="D2482" s="355">
        <v>10</v>
      </c>
      <c r="E2482" s="355">
        <v>0</v>
      </c>
      <c r="F2482" s="355">
        <v>8</v>
      </c>
      <c r="G2482" s="355">
        <v>10</v>
      </c>
      <c r="H2482" s="355"/>
      <c r="I2482" s="354">
        <v>7.2</v>
      </c>
      <c r="J2482" s="352">
        <v>0</v>
      </c>
      <c r="K2482" s="348">
        <f t="shared" si="38"/>
        <v>3</v>
      </c>
    </row>
    <row r="2483" spans="1:11" x14ac:dyDescent="0.25">
      <c r="A2483" s="353">
        <v>27913</v>
      </c>
      <c r="B2483" s="354">
        <v>6.6</v>
      </c>
      <c r="C2483" s="355">
        <v>5</v>
      </c>
      <c r="D2483" s="355">
        <v>5</v>
      </c>
      <c r="E2483" s="355">
        <v>8</v>
      </c>
      <c r="F2483" s="355">
        <v>10</v>
      </c>
      <c r="G2483" s="355">
        <v>5</v>
      </c>
      <c r="H2483" s="355"/>
      <c r="I2483" s="354">
        <v>6.6</v>
      </c>
      <c r="J2483" s="352">
        <v>0</v>
      </c>
      <c r="K2483" s="348">
        <f t="shared" si="38"/>
        <v>4</v>
      </c>
    </row>
    <row r="2484" spans="1:11" x14ac:dyDescent="0.25">
      <c r="A2484" s="353">
        <v>27914</v>
      </c>
      <c r="B2484" s="354">
        <v>10.199999999999999</v>
      </c>
      <c r="C2484" s="355">
        <v>5</v>
      </c>
      <c r="D2484" s="355">
        <v>8</v>
      </c>
      <c r="E2484" s="355">
        <v>19</v>
      </c>
      <c r="F2484" s="355">
        <v>11</v>
      </c>
      <c r="G2484" s="355">
        <v>8</v>
      </c>
      <c r="H2484" s="355"/>
      <c r="I2484" s="354">
        <v>10.199999999999999</v>
      </c>
      <c r="J2484" s="352">
        <v>0</v>
      </c>
      <c r="K2484" s="348">
        <f t="shared" si="38"/>
        <v>3</v>
      </c>
    </row>
    <row r="2485" spans="1:11" x14ac:dyDescent="0.25">
      <c r="A2485" s="353">
        <v>27915</v>
      </c>
      <c r="B2485" s="354">
        <v>20</v>
      </c>
      <c r="C2485" s="355">
        <v>23</v>
      </c>
      <c r="D2485" s="355">
        <v>19</v>
      </c>
      <c r="E2485" s="355">
        <v>14</v>
      </c>
      <c r="F2485" s="355">
        <v>21</v>
      </c>
      <c r="G2485" s="355">
        <v>23</v>
      </c>
      <c r="H2485" s="355"/>
      <c r="I2485" s="354">
        <v>20</v>
      </c>
      <c r="J2485" s="352">
        <v>0</v>
      </c>
      <c r="K2485" s="348">
        <f t="shared" si="38"/>
        <v>0</v>
      </c>
    </row>
    <row r="2486" spans="1:11" x14ac:dyDescent="0.25">
      <c r="A2486" s="353">
        <v>27916</v>
      </c>
      <c r="B2486" s="354">
        <v>2.6</v>
      </c>
      <c r="C2486" s="355">
        <v>0</v>
      </c>
      <c r="D2486" s="355">
        <v>0</v>
      </c>
      <c r="E2486" s="355">
        <v>3</v>
      </c>
      <c r="F2486" s="355">
        <v>0</v>
      </c>
      <c r="G2486" s="355">
        <v>10</v>
      </c>
      <c r="H2486" s="355"/>
      <c r="I2486" s="354">
        <v>2.6</v>
      </c>
      <c r="J2486" s="352">
        <v>0</v>
      </c>
      <c r="K2486" s="348">
        <f t="shared" si="38"/>
        <v>4</v>
      </c>
    </row>
    <row r="2487" spans="1:11" x14ac:dyDescent="0.25">
      <c r="A2487" s="353">
        <v>27917</v>
      </c>
      <c r="B2487" s="354">
        <v>6.6</v>
      </c>
      <c r="C2487" s="355">
        <v>3</v>
      </c>
      <c r="D2487" s="355">
        <v>3</v>
      </c>
      <c r="E2487" s="355">
        <v>3</v>
      </c>
      <c r="F2487" s="355">
        <v>11</v>
      </c>
      <c r="G2487" s="355">
        <v>13</v>
      </c>
      <c r="H2487" s="355"/>
      <c r="I2487" s="354">
        <v>6.6</v>
      </c>
      <c r="J2487" s="352">
        <v>0</v>
      </c>
      <c r="K2487" s="348">
        <f t="shared" si="38"/>
        <v>3</v>
      </c>
    </row>
    <row r="2488" spans="1:11" x14ac:dyDescent="0.25">
      <c r="A2488" s="353">
        <v>27918</v>
      </c>
      <c r="B2488" s="354">
        <v>9.1999999999999993</v>
      </c>
      <c r="C2488" s="355">
        <v>5</v>
      </c>
      <c r="D2488" s="355">
        <v>3</v>
      </c>
      <c r="E2488" s="355">
        <v>8</v>
      </c>
      <c r="F2488" s="355">
        <v>14</v>
      </c>
      <c r="G2488" s="355">
        <v>16</v>
      </c>
      <c r="H2488" s="355"/>
      <c r="I2488" s="354">
        <v>9.1999999999999993</v>
      </c>
      <c r="J2488" s="352">
        <v>0</v>
      </c>
      <c r="K2488" s="348">
        <f t="shared" si="38"/>
        <v>3</v>
      </c>
    </row>
    <row r="2489" spans="1:11" x14ac:dyDescent="0.25">
      <c r="A2489" s="353">
        <v>27919</v>
      </c>
      <c r="B2489" s="354">
        <v>4.2</v>
      </c>
      <c r="C2489" s="355">
        <v>0</v>
      </c>
      <c r="D2489" s="355">
        <v>8</v>
      </c>
      <c r="E2489" s="355">
        <v>5</v>
      </c>
      <c r="F2489" s="355">
        <v>8</v>
      </c>
      <c r="G2489" s="355">
        <v>0</v>
      </c>
      <c r="H2489" s="355"/>
      <c r="I2489" s="354">
        <v>4.2</v>
      </c>
      <c r="J2489" s="352">
        <v>0</v>
      </c>
      <c r="K2489" s="348">
        <f t="shared" si="38"/>
        <v>5</v>
      </c>
    </row>
    <row r="2490" spans="1:11" x14ac:dyDescent="0.25">
      <c r="A2490" s="353">
        <v>27920</v>
      </c>
      <c r="B2490" s="354">
        <v>16.399999999999999</v>
      </c>
      <c r="C2490" s="355">
        <v>24</v>
      </c>
      <c r="D2490" s="355">
        <v>23</v>
      </c>
      <c r="E2490" s="355">
        <v>14</v>
      </c>
      <c r="F2490" s="355">
        <v>11</v>
      </c>
      <c r="G2490" s="355">
        <v>10</v>
      </c>
      <c r="H2490" s="355"/>
      <c r="I2490" s="354">
        <v>16.399999999999999</v>
      </c>
      <c r="J2490" s="352">
        <v>0</v>
      </c>
      <c r="K2490" s="348">
        <f t="shared" si="38"/>
        <v>0</v>
      </c>
    </row>
    <row r="2491" spans="1:11" x14ac:dyDescent="0.25">
      <c r="A2491" s="353">
        <v>27921</v>
      </c>
      <c r="B2491" s="354">
        <v>15.2</v>
      </c>
      <c r="C2491" s="355">
        <v>19</v>
      </c>
      <c r="D2491" s="355">
        <v>19</v>
      </c>
      <c r="E2491" s="355">
        <v>24</v>
      </c>
      <c r="F2491" s="355">
        <v>11</v>
      </c>
      <c r="G2491" s="355">
        <v>3</v>
      </c>
      <c r="H2491" s="355"/>
      <c r="I2491" s="354">
        <v>15.2</v>
      </c>
      <c r="J2491" s="352">
        <v>0</v>
      </c>
      <c r="K2491" s="348">
        <f t="shared" si="38"/>
        <v>1</v>
      </c>
    </row>
    <row r="2492" spans="1:11" x14ac:dyDescent="0.25">
      <c r="A2492" s="353">
        <v>27922</v>
      </c>
      <c r="B2492" s="354">
        <v>12</v>
      </c>
      <c r="C2492" s="355">
        <v>21</v>
      </c>
      <c r="D2492" s="355">
        <v>13</v>
      </c>
      <c r="E2492" s="355">
        <v>10</v>
      </c>
      <c r="F2492" s="355">
        <v>8</v>
      </c>
      <c r="G2492" s="355">
        <v>8</v>
      </c>
      <c r="H2492" s="355"/>
      <c r="I2492" s="354">
        <v>12</v>
      </c>
      <c r="J2492" s="352">
        <v>0</v>
      </c>
      <c r="K2492" s="348">
        <f t="shared" si="38"/>
        <v>2</v>
      </c>
    </row>
    <row r="2493" spans="1:11" x14ac:dyDescent="0.25">
      <c r="A2493" s="353">
        <v>27923</v>
      </c>
      <c r="B2493" s="354">
        <v>16.399999999999999</v>
      </c>
      <c r="C2493" s="355">
        <v>23</v>
      </c>
      <c r="D2493" s="355">
        <v>14</v>
      </c>
      <c r="E2493" s="355">
        <v>27</v>
      </c>
      <c r="F2493" s="355">
        <v>13</v>
      </c>
      <c r="G2493" s="355">
        <v>5</v>
      </c>
      <c r="H2493" s="355"/>
      <c r="I2493" s="354">
        <v>16.399999999999999</v>
      </c>
      <c r="J2493" s="352">
        <v>0</v>
      </c>
      <c r="K2493" s="348">
        <f t="shared" si="38"/>
        <v>1</v>
      </c>
    </row>
    <row r="2494" spans="1:11" x14ac:dyDescent="0.25">
      <c r="A2494" s="353">
        <v>27924</v>
      </c>
      <c r="B2494" s="354">
        <v>36.200000000000003</v>
      </c>
      <c r="C2494" s="355">
        <v>34</v>
      </c>
      <c r="D2494" s="355">
        <v>35</v>
      </c>
      <c r="E2494" s="355">
        <v>35</v>
      </c>
      <c r="F2494" s="355">
        <v>40</v>
      </c>
      <c r="G2494" s="355">
        <v>37</v>
      </c>
      <c r="H2494" s="355"/>
      <c r="I2494" s="354">
        <v>36.200000000000003</v>
      </c>
      <c r="J2494" s="352">
        <v>0</v>
      </c>
      <c r="K2494" s="348">
        <f t="shared" si="38"/>
        <v>0</v>
      </c>
    </row>
    <row r="2495" spans="1:11" x14ac:dyDescent="0.25">
      <c r="A2495" s="353">
        <v>27925</v>
      </c>
      <c r="B2495" s="354">
        <v>0.6</v>
      </c>
      <c r="C2495" s="355">
        <v>0</v>
      </c>
      <c r="D2495" s="355">
        <v>3</v>
      </c>
      <c r="E2495" s="355">
        <v>0</v>
      </c>
      <c r="F2495" s="355">
        <v>0</v>
      </c>
      <c r="G2495" s="355">
        <v>0</v>
      </c>
      <c r="H2495" s="355"/>
      <c r="I2495" s="354">
        <v>0.6</v>
      </c>
      <c r="J2495" s="352">
        <v>0</v>
      </c>
      <c r="K2495" s="348">
        <f t="shared" si="38"/>
        <v>5</v>
      </c>
    </row>
    <row r="2496" spans="1:11" x14ac:dyDescent="0.25">
      <c r="A2496" s="353">
        <v>27926</v>
      </c>
      <c r="B2496" s="354">
        <v>10.8</v>
      </c>
      <c r="C2496" s="355">
        <v>19</v>
      </c>
      <c r="D2496" s="355">
        <v>16</v>
      </c>
      <c r="E2496" s="355">
        <v>14</v>
      </c>
      <c r="F2496" s="355">
        <v>5</v>
      </c>
      <c r="G2496" s="355">
        <v>0</v>
      </c>
      <c r="H2496" s="355"/>
      <c r="I2496" s="354">
        <v>10.8</v>
      </c>
      <c r="J2496" s="352">
        <v>0</v>
      </c>
      <c r="K2496" s="348">
        <f t="shared" si="38"/>
        <v>2</v>
      </c>
    </row>
    <row r="2497" spans="1:11" x14ac:dyDescent="0.25">
      <c r="A2497" s="353">
        <v>27927</v>
      </c>
      <c r="B2497" s="354">
        <v>18.8</v>
      </c>
      <c r="C2497" s="355">
        <v>13</v>
      </c>
      <c r="D2497" s="355">
        <v>26</v>
      </c>
      <c r="E2497" s="355">
        <v>13</v>
      </c>
      <c r="F2497" s="355">
        <v>23</v>
      </c>
      <c r="G2497" s="355">
        <v>19</v>
      </c>
      <c r="H2497" s="355"/>
      <c r="I2497" s="354">
        <v>18.8</v>
      </c>
      <c r="J2497" s="352">
        <v>0</v>
      </c>
      <c r="K2497" s="348">
        <f t="shared" si="38"/>
        <v>0</v>
      </c>
    </row>
    <row r="2498" spans="1:11" x14ac:dyDescent="0.25">
      <c r="A2498" s="353">
        <v>27928</v>
      </c>
      <c r="B2498" s="354">
        <v>1.6</v>
      </c>
      <c r="C2498" s="355">
        <v>8</v>
      </c>
      <c r="D2498" s="355">
        <v>0</v>
      </c>
      <c r="E2498" s="355">
        <v>0</v>
      </c>
      <c r="F2498" s="355">
        <v>0</v>
      </c>
      <c r="G2498" s="355">
        <v>0</v>
      </c>
      <c r="H2498" s="355"/>
      <c r="I2498" s="354">
        <v>1.6</v>
      </c>
      <c r="J2498" s="352">
        <v>0</v>
      </c>
      <c r="K2498" s="348">
        <f t="shared" si="38"/>
        <v>5</v>
      </c>
    </row>
    <row r="2499" spans="1:11" x14ac:dyDescent="0.25">
      <c r="A2499" s="353">
        <v>27929</v>
      </c>
      <c r="B2499" s="354">
        <v>8.6</v>
      </c>
      <c r="C2499" s="355">
        <v>10</v>
      </c>
      <c r="D2499" s="355">
        <v>8</v>
      </c>
      <c r="E2499" s="355">
        <v>10</v>
      </c>
      <c r="F2499" s="355">
        <v>5</v>
      </c>
      <c r="G2499" s="355">
        <v>10</v>
      </c>
      <c r="H2499" s="355"/>
      <c r="I2499" s="354">
        <v>8.6</v>
      </c>
      <c r="J2499" s="352">
        <v>0</v>
      </c>
      <c r="K2499" s="348">
        <f t="shared" ref="K2499:K2562" si="39">COUNTIF(C2499:G2499,"&lt;="&amp;IRR_MAXWIND)</f>
        <v>2</v>
      </c>
    </row>
    <row r="2500" spans="1:11" x14ac:dyDescent="0.25">
      <c r="A2500" s="353">
        <v>27930</v>
      </c>
      <c r="B2500" s="354">
        <v>13</v>
      </c>
      <c r="C2500" s="355">
        <v>23</v>
      </c>
      <c r="D2500" s="355">
        <v>21</v>
      </c>
      <c r="E2500" s="355">
        <v>13</v>
      </c>
      <c r="F2500" s="355">
        <v>0</v>
      </c>
      <c r="G2500" s="355">
        <v>8</v>
      </c>
      <c r="H2500" s="355"/>
      <c r="I2500" s="354">
        <v>13</v>
      </c>
      <c r="J2500" s="352">
        <v>0</v>
      </c>
      <c r="K2500" s="348">
        <f t="shared" si="39"/>
        <v>2</v>
      </c>
    </row>
    <row r="2501" spans="1:11" x14ac:dyDescent="0.25">
      <c r="A2501" s="353">
        <v>27931</v>
      </c>
      <c r="B2501" s="354">
        <v>11.8</v>
      </c>
      <c r="C2501" s="355">
        <v>19</v>
      </c>
      <c r="D2501" s="355">
        <v>11</v>
      </c>
      <c r="E2501" s="355">
        <v>8</v>
      </c>
      <c r="F2501" s="355">
        <v>10</v>
      </c>
      <c r="G2501" s="355">
        <v>11</v>
      </c>
      <c r="H2501" s="355"/>
      <c r="I2501" s="354">
        <v>11.8</v>
      </c>
      <c r="J2501" s="352">
        <v>0</v>
      </c>
      <c r="K2501" s="348">
        <f t="shared" si="39"/>
        <v>1</v>
      </c>
    </row>
    <row r="2502" spans="1:11" x14ac:dyDescent="0.25">
      <c r="A2502" s="353">
        <v>27932</v>
      </c>
      <c r="B2502" s="354">
        <v>11.4</v>
      </c>
      <c r="C2502" s="355">
        <v>14</v>
      </c>
      <c r="D2502" s="355">
        <v>11</v>
      </c>
      <c r="E2502" s="355">
        <v>11</v>
      </c>
      <c r="F2502" s="355">
        <v>10</v>
      </c>
      <c r="G2502" s="355">
        <v>11</v>
      </c>
      <c r="H2502" s="355"/>
      <c r="I2502" s="354">
        <v>11.4</v>
      </c>
      <c r="J2502" s="352">
        <v>0</v>
      </c>
      <c r="K2502" s="348">
        <f t="shared" si="39"/>
        <v>0</v>
      </c>
    </row>
    <row r="2503" spans="1:11" x14ac:dyDescent="0.25">
      <c r="A2503" s="353">
        <v>27933</v>
      </c>
      <c r="B2503" s="354">
        <v>8.8000000000000007</v>
      </c>
      <c r="C2503" s="355">
        <v>8</v>
      </c>
      <c r="D2503" s="355">
        <v>3</v>
      </c>
      <c r="E2503" s="355">
        <v>8</v>
      </c>
      <c r="F2503" s="355">
        <v>11</v>
      </c>
      <c r="G2503" s="355">
        <v>14</v>
      </c>
      <c r="H2503" s="355"/>
      <c r="I2503" s="354">
        <v>8.8000000000000007</v>
      </c>
      <c r="J2503" s="352">
        <v>0</v>
      </c>
      <c r="K2503" s="348">
        <f t="shared" si="39"/>
        <v>3</v>
      </c>
    </row>
    <row r="2504" spans="1:11" x14ac:dyDescent="0.25">
      <c r="A2504" s="353">
        <v>27934</v>
      </c>
      <c r="B2504" s="354">
        <v>21.6</v>
      </c>
      <c r="C2504" s="355">
        <v>27</v>
      </c>
      <c r="D2504" s="355">
        <v>16</v>
      </c>
      <c r="E2504" s="355">
        <v>21</v>
      </c>
      <c r="F2504" s="355">
        <v>23</v>
      </c>
      <c r="G2504" s="355">
        <v>21</v>
      </c>
      <c r="H2504" s="355"/>
      <c r="I2504" s="354">
        <v>21.6</v>
      </c>
      <c r="J2504" s="352">
        <v>0</v>
      </c>
      <c r="K2504" s="348">
        <f t="shared" si="39"/>
        <v>0</v>
      </c>
    </row>
    <row r="2505" spans="1:11" x14ac:dyDescent="0.25">
      <c r="A2505" s="353">
        <v>27935</v>
      </c>
      <c r="B2505" s="354">
        <v>9</v>
      </c>
      <c r="C2505" s="355">
        <v>11</v>
      </c>
      <c r="D2505" s="355">
        <v>10</v>
      </c>
      <c r="E2505" s="355">
        <v>11</v>
      </c>
      <c r="F2505" s="355">
        <v>8</v>
      </c>
      <c r="G2505" s="355">
        <v>5</v>
      </c>
      <c r="H2505" s="355"/>
      <c r="I2505" s="354">
        <v>9</v>
      </c>
      <c r="J2505" s="352">
        <v>0</v>
      </c>
      <c r="K2505" s="348">
        <f t="shared" si="39"/>
        <v>2</v>
      </c>
    </row>
    <row r="2506" spans="1:11" x14ac:dyDescent="0.25">
      <c r="A2506" s="353">
        <v>27936</v>
      </c>
      <c r="B2506" s="354">
        <v>16.399999999999999</v>
      </c>
      <c r="C2506" s="355">
        <v>24</v>
      </c>
      <c r="D2506" s="355">
        <v>10</v>
      </c>
      <c r="E2506" s="355">
        <v>11</v>
      </c>
      <c r="F2506" s="355">
        <v>16</v>
      </c>
      <c r="G2506" s="355">
        <v>21</v>
      </c>
      <c r="H2506" s="355"/>
      <c r="I2506" s="354">
        <v>16.399999999999999</v>
      </c>
      <c r="J2506" s="352">
        <v>0</v>
      </c>
      <c r="K2506" s="348">
        <f t="shared" si="39"/>
        <v>0</v>
      </c>
    </row>
    <row r="2507" spans="1:11" x14ac:dyDescent="0.25">
      <c r="A2507" s="353">
        <v>27937</v>
      </c>
      <c r="B2507" s="354">
        <v>5</v>
      </c>
      <c r="C2507" s="355">
        <v>11</v>
      </c>
      <c r="D2507" s="355">
        <v>0</v>
      </c>
      <c r="E2507" s="355">
        <v>3</v>
      </c>
      <c r="F2507" s="355">
        <v>8</v>
      </c>
      <c r="G2507" s="355">
        <v>3</v>
      </c>
      <c r="H2507" s="355"/>
      <c r="I2507" s="354">
        <v>5</v>
      </c>
      <c r="J2507" s="352">
        <v>0</v>
      </c>
      <c r="K2507" s="348">
        <f t="shared" si="39"/>
        <v>4</v>
      </c>
    </row>
    <row r="2508" spans="1:11" x14ac:dyDescent="0.25">
      <c r="A2508" s="353">
        <v>27938</v>
      </c>
      <c r="B2508" s="354">
        <v>26.4</v>
      </c>
      <c r="C2508" s="355">
        <v>34</v>
      </c>
      <c r="D2508" s="355">
        <v>27</v>
      </c>
      <c r="E2508" s="355">
        <v>26</v>
      </c>
      <c r="F2508" s="355">
        <v>26</v>
      </c>
      <c r="G2508" s="355">
        <v>19</v>
      </c>
      <c r="H2508" s="355"/>
      <c r="I2508" s="354">
        <v>26.4</v>
      </c>
      <c r="J2508" s="352">
        <v>0</v>
      </c>
      <c r="K2508" s="348">
        <f t="shared" si="39"/>
        <v>0</v>
      </c>
    </row>
    <row r="2509" spans="1:11" x14ac:dyDescent="0.25">
      <c r="A2509" s="353">
        <v>27939</v>
      </c>
      <c r="B2509" s="354">
        <v>8.1999999999999993</v>
      </c>
      <c r="C2509" s="355">
        <v>3</v>
      </c>
      <c r="D2509" s="355">
        <v>8</v>
      </c>
      <c r="E2509" s="355">
        <v>11</v>
      </c>
      <c r="F2509" s="355">
        <v>11</v>
      </c>
      <c r="G2509" s="355">
        <v>8</v>
      </c>
      <c r="H2509" s="355"/>
      <c r="I2509" s="354">
        <v>8.1999999999999993</v>
      </c>
      <c r="J2509" s="352">
        <v>0</v>
      </c>
      <c r="K2509" s="348">
        <f t="shared" si="39"/>
        <v>3</v>
      </c>
    </row>
    <row r="2510" spans="1:11" x14ac:dyDescent="0.25">
      <c r="A2510" s="353">
        <v>27940</v>
      </c>
      <c r="B2510" s="354">
        <v>5</v>
      </c>
      <c r="C2510" s="355">
        <v>0</v>
      </c>
      <c r="D2510" s="355">
        <v>11</v>
      </c>
      <c r="E2510" s="355">
        <v>3</v>
      </c>
      <c r="F2510" s="355">
        <v>11</v>
      </c>
      <c r="G2510" s="355">
        <v>0</v>
      </c>
      <c r="H2510" s="355"/>
      <c r="I2510" s="354">
        <v>5</v>
      </c>
      <c r="J2510" s="352">
        <v>0</v>
      </c>
      <c r="K2510" s="348">
        <f t="shared" si="39"/>
        <v>3</v>
      </c>
    </row>
    <row r="2511" spans="1:11" x14ac:dyDescent="0.25">
      <c r="A2511" s="353">
        <v>27941</v>
      </c>
      <c r="B2511" s="354">
        <v>11.8</v>
      </c>
      <c r="C2511" s="355">
        <v>11</v>
      </c>
      <c r="D2511" s="355">
        <v>13</v>
      </c>
      <c r="E2511" s="355">
        <v>14</v>
      </c>
      <c r="F2511" s="355">
        <v>10</v>
      </c>
      <c r="G2511" s="355">
        <v>11</v>
      </c>
      <c r="H2511" s="355"/>
      <c r="I2511" s="354">
        <v>11.8</v>
      </c>
      <c r="J2511" s="352">
        <v>0</v>
      </c>
      <c r="K2511" s="348">
        <f t="shared" si="39"/>
        <v>0</v>
      </c>
    </row>
    <row r="2512" spans="1:11" x14ac:dyDescent="0.25">
      <c r="A2512" s="353">
        <v>27942</v>
      </c>
      <c r="B2512" s="354">
        <v>14.8</v>
      </c>
      <c r="C2512" s="355">
        <v>11</v>
      </c>
      <c r="D2512" s="355">
        <v>19</v>
      </c>
      <c r="E2512" s="355">
        <v>14</v>
      </c>
      <c r="F2512" s="355">
        <v>14</v>
      </c>
      <c r="G2512" s="355">
        <v>16</v>
      </c>
      <c r="H2512" s="355"/>
      <c r="I2512" s="354">
        <v>14.8</v>
      </c>
      <c r="J2512" s="352">
        <v>0</v>
      </c>
      <c r="K2512" s="348">
        <f t="shared" si="39"/>
        <v>0</v>
      </c>
    </row>
    <row r="2513" spans="1:11" x14ac:dyDescent="0.25">
      <c r="A2513" s="353">
        <v>27943</v>
      </c>
      <c r="B2513" s="354">
        <v>6.4</v>
      </c>
      <c r="C2513" s="355">
        <v>3</v>
      </c>
      <c r="D2513" s="355">
        <v>10</v>
      </c>
      <c r="E2513" s="355">
        <v>8</v>
      </c>
      <c r="F2513" s="355">
        <v>8</v>
      </c>
      <c r="G2513" s="355">
        <v>3</v>
      </c>
      <c r="H2513" s="355"/>
      <c r="I2513" s="354">
        <v>6.4</v>
      </c>
      <c r="J2513" s="352">
        <v>0</v>
      </c>
      <c r="K2513" s="348">
        <f t="shared" si="39"/>
        <v>4</v>
      </c>
    </row>
    <row r="2514" spans="1:11" x14ac:dyDescent="0.25">
      <c r="A2514" s="353">
        <v>27944</v>
      </c>
      <c r="B2514" s="354">
        <v>4.5999999999999996</v>
      </c>
      <c r="C2514" s="355">
        <v>0</v>
      </c>
      <c r="D2514" s="355">
        <v>5</v>
      </c>
      <c r="E2514" s="355">
        <v>0</v>
      </c>
      <c r="F2514" s="355">
        <v>5</v>
      </c>
      <c r="G2514" s="355">
        <v>13</v>
      </c>
      <c r="H2514" s="355"/>
      <c r="I2514" s="354">
        <v>4.5999999999999996</v>
      </c>
      <c r="J2514" s="352">
        <v>0</v>
      </c>
      <c r="K2514" s="348">
        <f t="shared" si="39"/>
        <v>4</v>
      </c>
    </row>
    <row r="2515" spans="1:11" x14ac:dyDescent="0.25">
      <c r="A2515" s="353">
        <v>27945</v>
      </c>
      <c r="B2515" s="354">
        <v>5.6</v>
      </c>
      <c r="C2515" s="355">
        <v>10</v>
      </c>
      <c r="D2515" s="355">
        <v>0</v>
      </c>
      <c r="E2515" s="355">
        <v>5</v>
      </c>
      <c r="F2515" s="355">
        <v>8</v>
      </c>
      <c r="G2515" s="355">
        <v>5</v>
      </c>
      <c r="H2515" s="355"/>
      <c r="I2515" s="354">
        <v>5.6</v>
      </c>
      <c r="J2515" s="352">
        <v>0</v>
      </c>
      <c r="K2515" s="348">
        <f t="shared" si="39"/>
        <v>4</v>
      </c>
    </row>
    <row r="2516" spans="1:11" x14ac:dyDescent="0.25">
      <c r="A2516" s="353">
        <v>27946</v>
      </c>
      <c r="B2516" s="354">
        <v>6.4</v>
      </c>
      <c r="C2516" s="355">
        <v>10</v>
      </c>
      <c r="D2516" s="355">
        <v>11</v>
      </c>
      <c r="E2516" s="355">
        <v>8</v>
      </c>
      <c r="F2516" s="355">
        <v>3</v>
      </c>
      <c r="G2516" s="355">
        <v>0</v>
      </c>
      <c r="H2516" s="355"/>
      <c r="I2516" s="354">
        <v>6.4</v>
      </c>
      <c r="J2516" s="352">
        <v>0</v>
      </c>
      <c r="K2516" s="348">
        <f t="shared" si="39"/>
        <v>3</v>
      </c>
    </row>
    <row r="2517" spans="1:11" x14ac:dyDescent="0.25">
      <c r="A2517" s="353">
        <v>27947</v>
      </c>
      <c r="B2517" s="354">
        <v>9.1999999999999993</v>
      </c>
      <c r="C2517" s="355">
        <v>11</v>
      </c>
      <c r="D2517" s="355">
        <v>11</v>
      </c>
      <c r="E2517" s="355">
        <v>8</v>
      </c>
      <c r="F2517" s="355">
        <v>11</v>
      </c>
      <c r="G2517" s="355">
        <v>5</v>
      </c>
      <c r="H2517" s="355"/>
      <c r="I2517" s="354">
        <v>9.1999999999999993</v>
      </c>
      <c r="J2517" s="352">
        <v>0</v>
      </c>
      <c r="K2517" s="348">
        <f t="shared" si="39"/>
        <v>2</v>
      </c>
    </row>
    <row r="2518" spans="1:11" x14ac:dyDescent="0.25">
      <c r="A2518" s="353">
        <v>27948</v>
      </c>
      <c r="B2518" s="354">
        <v>6.8</v>
      </c>
      <c r="C2518" s="355">
        <v>3</v>
      </c>
      <c r="D2518" s="355">
        <v>0</v>
      </c>
      <c r="E2518" s="355">
        <v>5</v>
      </c>
      <c r="F2518" s="355">
        <v>13</v>
      </c>
      <c r="G2518" s="355">
        <v>13</v>
      </c>
      <c r="H2518" s="355"/>
      <c r="I2518" s="354">
        <v>6.8</v>
      </c>
      <c r="J2518" s="352">
        <v>0</v>
      </c>
      <c r="K2518" s="348">
        <f t="shared" si="39"/>
        <v>3</v>
      </c>
    </row>
    <row r="2519" spans="1:11" x14ac:dyDescent="0.25">
      <c r="A2519" s="353">
        <v>27949</v>
      </c>
      <c r="B2519" s="354">
        <v>17.2</v>
      </c>
      <c r="C2519" s="355">
        <v>27</v>
      </c>
      <c r="D2519" s="355">
        <v>10</v>
      </c>
      <c r="E2519" s="355">
        <v>10</v>
      </c>
      <c r="F2519" s="355">
        <v>23</v>
      </c>
      <c r="G2519" s="355">
        <v>16</v>
      </c>
      <c r="H2519" s="355"/>
      <c r="I2519" s="354">
        <v>17.2</v>
      </c>
      <c r="J2519" s="352">
        <v>0</v>
      </c>
      <c r="K2519" s="348">
        <f t="shared" si="39"/>
        <v>0</v>
      </c>
    </row>
    <row r="2520" spans="1:11" x14ac:dyDescent="0.25">
      <c r="A2520" s="353">
        <v>27950</v>
      </c>
      <c r="B2520" s="354">
        <v>11</v>
      </c>
      <c r="C2520" s="355">
        <v>13</v>
      </c>
      <c r="D2520" s="355">
        <v>13</v>
      </c>
      <c r="E2520" s="355">
        <v>10</v>
      </c>
      <c r="F2520" s="355">
        <v>8</v>
      </c>
      <c r="G2520" s="355">
        <v>11</v>
      </c>
      <c r="H2520" s="355"/>
      <c r="I2520" s="354">
        <v>11</v>
      </c>
      <c r="J2520" s="352">
        <v>0</v>
      </c>
      <c r="K2520" s="348">
        <f t="shared" si="39"/>
        <v>1</v>
      </c>
    </row>
    <row r="2521" spans="1:11" x14ac:dyDescent="0.25">
      <c r="A2521" s="353">
        <v>27951</v>
      </c>
      <c r="B2521" s="354">
        <v>9.6</v>
      </c>
      <c r="C2521" s="355">
        <v>10</v>
      </c>
      <c r="D2521" s="355">
        <v>10</v>
      </c>
      <c r="E2521" s="355">
        <v>10</v>
      </c>
      <c r="F2521" s="355">
        <v>8</v>
      </c>
      <c r="G2521" s="355">
        <v>10</v>
      </c>
      <c r="H2521" s="355"/>
      <c r="I2521" s="354">
        <v>9.6</v>
      </c>
      <c r="J2521" s="352">
        <v>0</v>
      </c>
      <c r="K2521" s="348">
        <f t="shared" si="39"/>
        <v>1</v>
      </c>
    </row>
    <row r="2522" spans="1:11" x14ac:dyDescent="0.25">
      <c r="A2522" s="353">
        <v>27952</v>
      </c>
      <c r="B2522" s="354">
        <v>8</v>
      </c>
      <c r="C2522" s="355">
        <v>14</v>
      </c>
      <c r="D2522" s="355">
        <v>8</v>
      </c>
      <c r="E2522" s="355">
        <v>10</v>
      </c>
      <c r="F2522" s="355">
        <v>5</v>
      </c>
      <c r="G2522" s="355">
        <v>3</v>
      </c>
      <c r="H2522" s="355"/>
      <c r="I2522" s="354">
        <v>8</v>
      </c>
      <c r="J2522" s="352">
        <v>0</v>
      </c>
      <c r="K2522" s="348">
        <f t="shared" si="39"/>
        <v>3</v>
      </c>
    </row>
    <row r="2523" spans="1:11" x14ac:dyDescent="0.25">
      <c r="A2523" s="353">
        <v>27953</v>
      </c>
      <c r="B2523" s="354">
        <v>17.2</v>
      </c>
      <c r="C2523" s="355">
        <v>21</v>
      </c>
      <c r="D2523" s="355">
        <v>16</v>
      </c>
      <c r="E2523" s="355">
        <v>14</v>
      </c>
      <c r="F2523" s="355">
        <v>16</v>
      </c>
      <c r="G2523" s="355">
        <v>19</v>
      </c>
      <c r="H2523" s="355"/>
      <c r="I2523" s="354">
        <v>17.2</v>
      </c>
      <c r="J2523" s="352">
        <v>0</v>
      </c>
      <c r="K2523" s="348">
        <f t="shared" si="39"/>
        <v>0</v>
      </c>
    </row>
    <row r="2524" spans="1:11" x14ac:dyDescent="0.25">
      <c r="A2524" s="353">
        <v>27954</v>
      </c>
      <c r="B2524" s="354">
        <v>16.600000000000001</v>
      </c>
      <c r="C2524" s="355">
        <v>16</v>
      </c>
      <c r="D2524" s="355">
        <v>24</v>
      </c>
      <c r="E2524" s="355">
        <v>21</v>
      </c>
      <c r="F2524" s="355">
        <v>19</v>
      </c>
      <c r="G2524" s="355">
        <v>3</v>
      </c>
      <c r="H2524" s="355"/>
      <c r="I2524" s="354">
        <v>16.600000000000001</v>
      </c>
      <c r="J2524" s="352">
        <v>0</v>
      </c>
      <c r="K2524" s="348">
        <f t="shared" si="39"/>
        <v>1</v>
      </c>
    </row>
    <row r="2525" spans="1:11" x14ac:dyDescent="0.25">
      <c r="A2525" s="353">
        <v>27955</v>
      </c>
      <c r="B2525" s="354">
        <v>6.2</v>
      </c>
      <c r="C2525" s="355">
        <v>10</v>
      </c>
      <c r="D2525" s="355">
        <v>11</v>
      </c>
      <c r="E2525" s="355">
        <v>10</v>
      </c>
      <c r="F2525" s="355">
        <v>0</v>
      </c>
      <c r="G2525" s="355">
        <v>0</v>
      </c>
      <c r="H2525" s="355"/>
      <c r="I2525" s="354">
        <v>6.2</v>
      </c>
      <c r="J2525" s="352">
        <v>0</v>
      </c>
      <c r="K2525" s="348">
        <f t="shared" si="39"/>
        <v>2</v>
      </c>
    </row>
    <row r="2526" spans="1:11" x14ac:dyDescent="0.25">
      <c r="A2526" s="353">
        <v>27956</v>
      </c>
      <c r="B2526" s="354">
        <v>6.6</v>
      </c>
      <c r="C2526" s="355">
        <v>0</v>
      </c>
      <c r="D2526" s="355">
        <v>10</v>
      </c>
      <c r="E2526" s="355">
        <v>5</v>
      </c>
      <c r="F2526" s="355">
        <v>10</v>
      </c>
      <c r="G2526" s="355">
        <v>8</v>
      </c>
      <c r="H2526" s="355"/>
      <c r="I2526" s="354">
        <v>6.6</v>
      </c>
      <c r="J2526" s="352">
        <v>0</v>
      </c>
      <c r="K2526" s="348">
        <f t="shared" si="39"/>
        <v>3</v>
      </c>
    </row>
    <row r="2527" spans="1:11" x14ac:dyDescent="0.25">
      <c r="A2527" s="353">
        <v>27957</v>
      </c>
      <c r="B2527" s="354">
        <v>4.8</v>
      </c>
      <c r="C2527" s="355">
        <v>2</v>
      </c>
      <c r="D2527" s="355">
        <v>0</v>
      </c>
      <c r="E2527" s="355">
        <v>0</v>
      </c>
      <c r="F2527" s="355">
        <v>11</v>
      </c>
      <c r="G2527" s="355">
        <v>11</v>
      </c>
      <c r="H2527" s="355"/>
      <c r="I2527" s="354">
        <v>4.8</v>
      </c>
      <c r="J2527" s="352">
        <v>0</v>
      </c>
      <c r="K2527" s="348">
        <f t="shared" si="39"/>
        <v>3</v>
      </c>
    </row>
    <row r="2528" spans="1:11" x14ac:dyDescent="0.25">
      <c r="A2528" s="353">
        <v>27958</v>
      </c>
      <c r="B2528" s="354">
        <v>2.6</v>
      </c>
      <c r="C2528" s="355">
        <v>8</v>
      </c>
      <c r="D2528" s="355">
        <v>0</v>
      </c>
      <c r="E2528" s="355">
        <v>5</v>
      </c>
      <c r="F2528" s="355">
        <v>0</v>
      </c>
      <c r="G2528" s="355">
        <v>0</v>
      </c>
      <c r="H2528" s="355"/>
      <c r="I2528" s="354">
        <v>2.6</v>
      </c>
      <c r="J2528" s="352">
        <v>0</v>
      </c>
      <c r="K2528" s="348">
        <f t="shared" si="39"/>
        <v>5</v>
      </c>
    </row>
    <row r="2529" spans="1:11" x14ac:dyDescent="0.25">
      <c r="A2529" s="353">
        <v>27959</v>
      </c>
      <c r="B2529" s="354">
        <v>9.8000000000000007</v>
      </c>
      <c r="C2529" s="355">
        <v>11</v>
      </c>
      <c r="D2529" s="355">
        <v>11</v>
      </c>
      <c r="E2529" s="355">
        <v>13</v>
      </c>
      <c r="F2529" s="355">
        <v>11</v>
      </c>
      <c r="G2529" s="355">
        <v>3</v>
      </c>
      <c r="H2529" s="355"/>
      <c r="I2529" s="354">
        <v>9.8000000000000007</v>
      </c>
      <c r="J2529" s="352">
        <v>0</v>
      </c>
      <c r="K2529" s="348">
        <f t="shared" si="39"/>
        <v>1</v>
      </c>
    </row>
    <row r="2530" spans="1:11" x14ac:dyDescent="0.25">
      <c r="A2530" s="353">
        <v>27960</v>
      </c>
      <c r="B2530" s="354">
        <v>10.6</v>
      </c>
      <c r="C2530" s="355">
        <v>10</v>
      </c>
      <c r="D2530" s="355">
        <v>11</v>
      </c>
      <c r="E2530" s="355">
        <v>13</v>
      </c>
      <c r="F2530" s="355">
        <v>11</v>
      </c>
      <c r="G2530" s="355">
        <v>8</v>
      </c>
      <c r="H2530" s="355"/>
      <c r="I2530" s="354">
        <v>10.6</v>
      </c>
      <c r="J2530" s="352">
        <v>0</v>
      </c>
      <c r="K2530" s="348">
        <f t="shared" si="39"/>
        <v>1</v>
      </c>
    </row>
    <row r="2531" spans="1:11" x14ac:dyDescent="0.25">
      <c r="A2531" s="353">
        <v>27961</v>
      </c>
      <c r="B2531" s="354">
        <v>5.4</v>
      </c>
      <c r="C2531" s="355">
        <v>10</v>
      </c>
      <c r="D2531" s="355">
        <v>3</v>
      </c>
      <c r="E2531" s="355">
        <v>8</v>
      </c>
      <c r="F2531" s="355">
        <v>3</v>
      </c>
      <c r="G2531" s="355">
        <v>3</v>
      </c>
      <c r="H2531" s="355"/>
      <c r="I2531" s="354">
        <v>5.4</v>
      </c>
      <c r="J2531" s="352">
        <v>0</v>
      </c>
      <c r="K2531" s="348">
        <f t="shared" si="39"/>
        <v>4</v>
      </c>
    </row>
    <row r="2532" spans="1:11" x14ac:dyDescent="0.25">
      <c r="A2532" s="353">
        <v>27962</v>
      </c>
      <c r="B2532" s="354">
        <v>3.8</v>
      </c>
      <c r="C2532" s="355">
        <v>0</v>
      </c>
      <c r="D2532" s="355">
        <v>3</v>
      </c>
      <c r="E2532" s="355">
        <v>8</v>
      </c>
      <c r="F2532" s="355">
        <v>3</v>
      </c>
      <c r="G2532" s="355">
        <v>5</v>
      </c>
      <c r="H2532" s="355"/>
      <c r="I2532" s="354">
        <v>3.8</v>
      </c>
      <c r="J2532" s="352">
        <v>0</v>
      </c>
      <c r="K2532" s="348">
        <f t="shared" si="39"/>
        <v>5</v>
      </c>
    </row>
    <row r="2533" spans="1:11" x14ac:dyDescent="0.25">
      <c r="A2533" s="353">
        <v>27963</v>
      </c>
      <c r="B2533" s="354">
        <v>10.6</v>
      </c>
      <c r="C2533" s="355">
        <v>11</v>
      </c>
      <c r="D2533" s="355">
        <v>11</v>
      </c>
      <c r="E2533" s="355">
        <v>10</v>
      </c>
      <c r="F2533" s="355">
        <v>11</v>
      </c>
      <c r="G2533" s="355">
        <v>10</v>
      </c>
      <c r="H2533" s="355"/>
      <c r="I2533" s="354">
        <v>10.6</v>
      </c>
      <c r="J2533" s="352">
        <v>0</v>
      </c>
      <c r="K2533" s="348">
        <f t="shared" si="39"/>
        <v>0</v>
      </c>
    </row>
    <row r="2534" spans="1:11" x14ac:dyDescent="0.25">
      <c r="A2534" s="353">
        <v>27964</v>
      </c>
      <c r="B2534" s="354">
        <v>2.2000000000000002</v>
      </c>
      <c r="C2534" s="355">
        <v>0</v>
      </c>
      <c r="D2534" s="355">
        <v>0</v>
      </c>
      <c r="E2534" s="355">
        <v>8</v>
      </c>
      <c r="F2534" s="355">
        <v>3</v>
      </c>
      <c r="G2534" s="355">
        <v>0</v>
      </c>
      <c r="H2534" s="355"/>
      <c r="I2534" s="354">
        <v>2.2000000000000002</v>
      </c>
      <c r="J2534" s="352">
        <v>0</v>
      </c>
      <c r="K2534" s="348">
        <f t="shared" si="39"/>
        <v>5</v>
      </c>
    </row>
    <row r="2535" spans="1:11" x14ac:dyDescent="0.25">
      <c r="A2535" s="353">
        <v>27965</v>
      </c>
      <c r="B2535" s="354">
        <v>1.6</v>
      </c>
      <c r="C2535" s="355">
        <v>0</v>
      </c>
      <c r="D2535" s="355">
        <v>0</v>
      </c>
      <c r="E2535" s="355">
        <v>8</v>
      </c>
      <c r="F2535" s="355">
        <v>0</v>
      </c>
      <c r="G2535" s="355">
        <v>0</v>
      </c>
      <c r="H2535" s="355"/>
      <c r="I2535" s="354">
        <v>1.6</v>
      </c>
      <c r="J2535" s="352">
        <v>0</v>
      </c>
      <c r="K2535" s="348">
        <f t="shared" si="39"/>
        <v>5</v>
      </c>
    </row>
    <row r="2536" spans="1:11" x14ac:dyDescent="0.25">
      <c r="A2536" s="353">
        <v>27966</v>
      </c>
      <c r="B2536" s="354">
        <v>1.6</v>
      </c>
      <c r="C2536" s="355">
        <v>0</v>
      </c>
      <c r="D2536" s="355">
        <v>0</v>
      </c>
      <c r="E2536" s="355">
        <v>8</v>
      </c>
      <c r="F2536" s="355">
        <v>0</v>
      </c>
      <c r="G2536" s="355">
        <v>0</v>
      </c>
      <c r="H2536" s="355"/>
      <c r="I2536" s="354">
        <v>1.6</v>
      </c>
      <c r="J2536" s="352">
        <v>0</v>
      </c>
      <c r="K2536" s="348">
        <f t="shared" si="39"/>
        <v>5</v>
      </c>
    </row>
    <row r="2537" spans="1:11" x14ac:dyDescent="0.25">
      <c r="A2537" s="353">
        <v>27967</v>
      </c>
      <c r="B2537" s="354">
        <v>8.4</v>
      </c>
      <c r="C2537" s="355">
        <v>10</v>
      </c>
      <c r="D2537" s="355">
        <v>10</v>
      </c>
      <c r="E2537" s="355">
        <v>14</v>
      </c>
      <c r="F2537" s="355">
        <v>0</v>
      </c>
      <c r="G2537" s="355">
        <v>8</v>
      </c>
      <c r="H2537" s="355"/>
      <c r="I2537" s="354">
        <v>8.4</v>
      </c>
      <c r="J2537" s="352">
        <v>0</v>
      </c>
      <c r="K2537" s="348">
        <f t="shared" si="39"/>
        <v>2</v>
      </c>
    </row>
    <row r="2538" spans="1:11" x14ac:dyDescent="0.25">
      <c r="A2538" s="353">
        <v>27968</v>
      </c>
      <c r="B2538" s="354">
        <v>12.4</v>
      </c>
      <c r="C2538" s="355">
        <v>19</v>
      </c>
      <c r="D2538" s="355">
        <v>19</v>
      </c>
      <c r="E2538" s="355">
        <v>8</v>
      </c>
      <c r="F2538" s="355">
        <v>8</v>
      </c>
      <c r="G2538" s="355">
        <v>8</v>
      </c>
      <c r="H2538" s="355"/>
      <c r="I2538" s="354">
        <v>12.4</v>
      </c>
      <c r="J2538" s="352">
        <v>0</v>
      </c>
      <c r="K2538" s="348">
        <f t="shared" si="39"/>
        <v>3</v>
      </c>
    </row>
    <row r="2539" spans="1:11" x14ac:dyDescent="0.25">
      <c r="A2539" s="353">
        <v>27969</v>
      </c>
      <c r="B2539" s="354">
        <v>19.8</v>
      </c>
      <c r="C2539" s="355">
        <v>19</v>
      </c>
      <c r="D2539" s="355">
        <v>19</v>
      </c>
      <c r="E2539" s="355">
        <v>19</v>
      </c>
      <c r="F2539" s="355">
        <v>23</v>
      </c>
      <c r="G2539" s="355">
        <v>19</v>
      </c>
      <c r="H2539" s="355"/>
      <c r="I2539" s="354">
        <v>19.8</v>
      </c>
      <c r="J2539" s="352">
        <v>0</v>
      </c>
      <c r="K2539" s="348">
        <f t="shared" si="39"/>
        <v>0</v>
      </c>
    </row>
    <row r="2540" spans="1:11" x14ac:dyDescent="0.25">
      <c r="A2540" s="353">
        <v>27970</v>
      </c>
      <c r="B2540" s="354">
        <v>7</v>
      </c>
      <c r="C2540" s="355">
        <v>8</v>
      </c>
      <c r="D2540" s="355">
        <v>3</v>
      </c>
      <c r="E2540" s="355">
        <v>8</v>
      </c>
      <c r="F2540" s="355">
        <v>8</v>
      </c>
      <c r="G2540" s="355">
        <v>8</v>
      </c>
      <c r="H2540" s="355"/>
      <c r="I2540" s="354">
        <v>7</v>
      </c>
      <c r="J2540" s="352">
        <v>0</v>
      </c>
      <c r="K2540" s="348">
        <f t="shared" si="39"/>
        <v>5</v>
      </c>
    </row>
    <row r="2541" spans="1:11" x14ac:dyDescent="0.25">
      <c r="A2541" s="353">
        <v>27971</v>
      </c>
      <c r="B2541" s="354">
        <v>6.2</v>
      </c>
      <c r="C2541" s="355">
        <v>5</v>
      </c>
      <c r="D2541" s="355">
        <v>3</v>
      </c>
      <c r="E2541" s="355">
        <v>5</v>
      </c>
      <c r="F2541" s="355">
        <v>8</v>
      </c>
      <c r="G2541" s="355">
        <v>10</v>
      </c>
      <c r="H2541" s="355"/>
      <c r="I2541" s="354">
        <v>6.2</v>
      </c>
      <c r="J2541" s="352">
        <v>0</v>
      </c>
      <c r="K2541" s="348">
        <f t="shared" si="39"/>
        <v>4</v>
      </c>
    </row>
    <row r="2542" spans="1:11" x14ac:dyDescent="0.25">
      <c r="A2542" s="353">
        <v>27972</v>
      </c>
      <c r="B2542" s="354">
        <v>12.4</v>
      </c>
      <c r="C2542" s="355">
        <v>14</v>
      </c>
      <c r="D2542" s="355">
        <v>13</v>
      </c>
      <c r="E2542" s="355">
        <v>11</v>
      </c>
      <c r="F2542" s="355">
        <v>13</v>
      </c>
      <c r="G2542" s="355">
        <v>11</v>
      </c>
      <c r="H2542" s="355"/>
      <c r="I2542" s="354">
        <v>12.4</v>
      </c>
      <c r="J2542" s="352">
        <v>0</v>
      </c>
      <c r="K2542" s="348">
        <f t="shared" si="39"/>
        <v>0</v>
      </c>
    </row>
    <row r="2543" spans="1:11" x14ac:dyDescent="0.25">
      <c r="A2543" s="353">
        <v>27973</v>
      </c>
      <c r="B2543" s="354">
        <v>9.6</v>
      </c>
      <c r="C2543" s="355">
        <v>10</v>
      </c>
      <c r="D2543" s="355">
        <v>8</v>
      </c>
      <c r="E2543" s="355">
        <v>10</v>
      </c>
      <c r="F2543" s="355">
        <v>10</v>
      </c>
      <c r="G2543" s="355">
        <v>10</v>
      </c>
      <c r="H2543" s="355"/>
      <c r="I2543" s="354">
        <v>9.6</v>
      </c>
      <c r="J2543" s="352">
        <v>0</v>
      </c>
      <c r="K2543" s="348">
        <f t="shared" si="39"/>
        <v>1</v>
      </c>
    </row>
    <row r="2544" spans="1:11" x14ac:dyDescent="0.25">
      <c r="A2544" s="353">
        <v>27974</v>
      </c>
      <c r="B2544" s="354">
        <v>12.8</v>
      </c>
      <c r="C2544" s="355">
        <v>10</v>
      </c>
      <c r="D2544" s="355">
        <v>14</v>
      </c>
      <c r="E2544" s="355">
        <v>14</v>
      </c>
      <c r="F2544" s="355">
        <v>13</v>
      </c>
      <c r="G2544" s="355">
        <v>13</v>
      </c>
      <c r="H2544" s="355"/>
      <c r="I2544" s="354">
        <v>12.8</v>
      </c>
      <c r="J2544" s="352">
        <v>0</v>
      </c>
      <c r="K2544" s="348">
        <f t="shared" si="39"/>
        <v>0</v>
      </c>
    </row>
    <row r="2545" spans="1:11" x14ac:dyDescent="0.25">
      <c r="A2545" s="353">
        <v>27975</v>
      </c>
      <c r="B2545" s="354">
        <v>6.6</v>
      </c>
      <c r="C2545" s="355">
        <v>10</v>
      </c>
      <c r="D2545" s="355">
        <v>5</v>
      </c>
      <c r="E2545" s="355">
        <v>8</v>
      </c>
      <c r="F2545" s="355">
        <v>10</v>
      </c>
      <c r="G2545" s="355">
        <v>0</v>
      </c>
      <c r="H2545" s="355"/>
      <c r="I2545" s="354">
        <v>6.6</v>
      </c>
      <c r="J2545" s="352">
        <v>0</v>
      </c>
      <c r="K2545" s="348">
        <f t="shared" si="39"/>
        <v>3</v>
      </c>
    </row>
    <row r="2546" spans="1:11" x14ac:dyDescent="0.25">
      <c r="A2546" s="353">
        <v>27976</v>
      </c>
      <c r="B2546" s="354">
        <v>11.2</v>
      </c>
      <c r="C2546" s="355">
        <v>8</v>
      </c>
      <c r="D2546" s="355">
        <v>13</v>
      </c>
      <c r="E2546" s="355">
        <v>10</v>
      </c>
      <c r="F2546" s="355">
        <v>11</v>
      </c>
      <c r="G2546" s="355">
        <v>14</v>
      </c>
      <c r="H2546" s="355"/>
      <c r="I2546" s="354">
        <v>11.2</v>
      </c>
      <c r="J2546" s="352">
        <v>0</v>
      </c>
      <c r="K2546" s="348">
        <f t="shared" si="39"/>
        <v>1</v>
      </c>
    </row>
    <row r="2547" spans="1:11" x14ac:dyDescent="0.25">
      <c r="A2547" s="353">
        <v>27977</v>
      </c>
      <c r="B2547" s="354">
        <v>12.8</v>
      </c>
      <c r="C2547" s="355">
        <v>13</v>
      </c>
      <c r="D2547" s="355">
        <v>13</v>
      </c>
      <c r="E2547" s="355">
        <v>14</v>
      </c>
      <c r="F2547" s="355">
        <v>13</v>
      </c>
      <c r="G2547" s="355">
        <v>11</v>
      </c>
      <c r="H2547" s="355"/>
      <c r="I2547" s="354">
        <v>12.8</v>
      </c>
      <c r="J2547" s="352">
        <v>0</v>
      </c>
      <c r="K2547" s="348">
        <f t="shared" si="39"/>
        <v>0</v>
      </c>
    </row>
    <row r="2548" spans="1:11" x14ac:dyDescent="0.25">
      <c r="A2548" s="353">
        <v>27978</v>
      </c>
      <c r="B2548" s="354">
        <v>2.6</v>
      </c>
      <c r="C2548" s="355">
        <v>5</v>
      </c>
      <c r="D2548" s="355">
        <v>8</v>
      </c>
      <c r="E2548" s="355">
        <v>0</v>
      </c>
      <c r="F2548" s="355">
        <v>0</v>
      </c>
      <c r="G2548" s="355">
        <v>0</v>
      </c>
      <c r="H2548" s="355"/>
      <c r="I2548" s="354">
        <v>2.6</v>
      </c>
      <c r="J2548" s="352">
        <v>0</v>
      </c>
      <c r="K2548" s="348">
        <f t="shared" si="39"/>
        <v>5</v>
      </c>
    </row>
    <row r="2549" spans="1:11" x14ac:dyDescent="0.25">
      <c r="A2549" s="353">
        <v>27979</v>
      </c>
      <c r="B2549" s="354">
        <v>6</v>
      </c>
      <c r="C2549" s="355">
        <v>0</v>
      </c>
      <c r="D2549" s="355">
        <v>0</v>
      </c>
      <c r="E2549" s="355">
        <v>5</v>
      </c>
      <c r="F2549" s="355">
        <v>11</v>
      </c>
      <c r="G2549" s="355">
        <v>14</v>
      </c>
      <c r="H2549" s="355"/>
      <c r="I2549" s="354">
        <v>6</v>
      </c>
      <c r="J2549" s="352">
        <v>0</v>
      </c>
      <c r="K2549" s="348">
        <f t="shared" si="39"/>
        <v>3</v>
      </c>
    </row>
    <row r="2550" spans="1:11" x14ac:dyDescent="0.25">
      <c r="A2550" s="353">
        <v>27980</v>
      </c>
      <c r="B2550" s="354">
        <v>8.4</v>
      </c>
      <c r="C2550" s="355">
        <v>5</v>
      </c>
      <c r="D2550" s="355">
        <v>5</v>
      </c>
      <c r="E2550" s="355">
        <v>11</v>
      </c>
      <c r="F2550" s="355">
        <v>10</v>
      </c>
      <c r="G2550" s="355">
        <v>11</v>
      </c>
      <c r="H2550" s="355"/>
      <c r="I2550" s="354">
        <v>8.4</v>
      </c>
      <c r="J2550" s="352">
        <v>0</v>
      </c>
      <c r="K2550" s="348">
        <f t="shared" si="39"/>
        <v>2</v>
      </c>
    </row>
    <row r="2551" spans="1:11" x14ac:dyDescent="0.25">
      <c r="A2551" s="353">
        <v>27981</v>
      </c>
      <c r="B2551" s="354">
        <v>9</v>
      </c>
      <c r="C2551" s="355">
        <v>14</v>
      </c>
      <c r="D2551" s="355">
        <v>8</v>
      </c>
      <c r="E2551" s="355">
        <v>10</v>
      </c>
      <c r="F2551" s="355">
        <v>8</v>
      </c>
      <c r="G2551" s="355">
        <v>5</v>
      </c>
      <c r="H2551" s="355"/>
      <c r="I2551" s="354">
        <v>9</v>
      </c>
      <c r="J2551" s="352">
        <v>0</v>
      </c>
      <c r="K2551" s="348">
        <f t="shared" si="39"/>
        <v>3</v>
      </c>
    </row>
    <row r="2552" spans="1:11" x14ac:dyDescent="0.25">
      <c r="A2552" s="353">
        <v>27982</v>
      </c>
      <c r="B2552" s="354">
        <v>15</v>
      </c>
      <c r="C2552" s="355">
        <v>13</v>
      </c>
      <c r="D2552" s="355">
        <v>19</v>
      </c>
      <c r="E2552" s="355">
        <v>13</v>
      </c>
      <c r="F2552" s="355">
        <v>14</v>
      </c>
      <c r="G2552" s="355">
        <v>16</v>
      </c>
      <c r="H2552" s="355"/>
      <c r="I2552" s="354">
        <v>15</v>
      </c>
      <c r="J2552" s="352">
        <v>0</v>
      </c>
      <c r="K2552" s="348">
        <f t="shared" si="39"/>
        <v>0</v>
      </c>
    </row>
    <row r="2553" spans="1:11" x14ac:dyDescent="0.25">
      <c r="A2553" s="353">
        <v>27983</v>
      </c>
      <c r="B2553" s="354">
        <v>3.2</v>
      </c>
      <c r="C2553" s="355">
        <v>3</v>
      </c>
      <c r="D2553" s="355">
        <v>10</v>
      </c>
      <c r="E2553" s="355">
        <v>0</v>
      </c>
      <c r="F2553" s="355">
        <v>3</v>
      </c>
      <c r="G2553" s="355">
        <v>0</v>
      </c>
      <c r="H2553" s="355"/>
      <c r="I2553" s="354">
        <v>3.2</v>
      </c>
      <c r="J2553" s="352">
        <v>0</v>
      </c>
      <c r="K2553" s="348">
        <f t="shared" si="39"/>
        <v>4</v>
      </c>
    </row>
    <row r="2554" spans="1:11" x14ac:dyDescent="0.25">
      <c r="A2554" s="353">
        <v>27984</v>
      </c>
      <c r="B2554" s="354">
        <v>4.2</v>
      </c>
      <c r="C2554" s="355">
        <v>0</v>
      </c>
      <c r="D2554" s="355">
        <v>0</v>
      </c>
      <c r="E2554" s="355">
        <v>5</v>
      </c>
      <c r="F2554" s="355">
        <v>11</v>
      </c>
      <c r="G2554" s="355">
        <v>5</v>
      </c>
      <c r="H2554" s="355"/>
      <c r="I2554" s="354">
        <v>4.2</v>
      </c>
      <c r="J2554" s="352">
        <v>0</v>
      </c>
      <c r="K2554" s="348">
        <f t="shared" si="39"/>
        <v>4</v>
      </c>
    </row>
    <row r="2555" spans="1:11" x14ac:dyDescent="0.25">
      <c r="A2555" s="353">
        <v>27985</v>
      </c>
      <c r="B2555" s="354">
        <v>5.6</v>
      </c>
      <c r="C2555" s="355">
        <v>10</v>
      </c>
      <c r="D2555" s="355">
        <v>5</v>
      </c>
      <c r="E2555" s="355">
        <v>8</v>
      </c>
      <c r="F2555" s="355">
        <v>5</v>
      </c>
      <c r="G2555" s="355">
        <v>0</v>
      </c>
      <c r="H2555" s="355"/>
      <c r="I2555" s="354">
        <v>5.6</v>
      </c>
      <c r="J2555" s="352">
        <v>0</v>
      </c>
      <c r="K2555" s="348">
        <f t="shared" si="39"/>
        <v>4</v>
      </c>
    </row>
    <row r="2556" spans="1:11" x14ac:dyDescent="0.25">
      <c r="A2556" s="353">
        <v>27986</v>
      </c>
      <c r="B2556" s="354">
        <v>0</v>
      </c>
      <c r="C2556" s="355">
        <v>0</v>
      </c>
      <c r="D2556" s="355">
        <v>0</v>
      </c>
      <c r="E2556" s="355">
        <v>0</v>
      </c>
      <c r="F2556" s="355">
        <v>0</v>
      </c>
      <c r="G2556" s="355">
        <v>0</v>
      </c>
      <c r="H2556" s="355"/>
      <c r="I2556" s="354">
        <v>0</v>
      </c>
      <c r="J2556" s="352">
        <v>0</v>
      </c>
      <c r="K2556" s="348">
        <f t="shared" si="39"/>
        <v>5</v>
      </c>
    </row>
    <row r="2557" spans="1:11" x14ac:dyDescent="0.25">
      <c r="A2557" s="353">
        <v>27987</v>
      </c>
      <c r="B2557" s="354">
        <v>6</v>
      </c>
      <c r="C2557" s="355">
        <v>8</v>
      </c>
      <c r="D2557" s="355">
        <v>11</v>
      </c>
      <c r="E2557" s="355">
        <v>8</v>
      </c>
      <c r="F2557" s="355">
        <v>3</v>
      </c>
      <c r="G2557" s="355">
        <v>0</v>
      </c>
      <c r="H2557" s="355"/>
      <c r="I2557" s="354">
        <v>6</v>
      </c>
      <c r="J2557" s="352">
        <v>0</v>
      </c>
      <c r="K2557" s="348">
        <f t="shared" si="39"/>
        <v>4</v>
      </c>
    </row>
    <row r="2558" spans="1:11" x14ac:dyDescent="0.25">
      <c r="A2558" s="353">
        <v>27988</v>
      </c>
      <c r="B2558" s="354">
        <v>2.6</v>
      </c>
      <c r="C2558" s="355">
        <v>0</v>
      </c>
      <c r="D2558" s="355">
        <v>0</v>
      </c>
      <c r="E2558" s="355">
        <v>8</v>
      </c>
      <c r="F2558" s="355">
        <v>5</v>
      </c>
      <c r="G2558" s="355">
        <v>0</v>
      </c>
      <c r="H2558" s="355"/>
      <c r="I2558" s="354">
        <v>2.6</v>
      </c>
      <c r="J2558" s="352">
        <v>0</v>
      </c>
      <c r="K2558" s="348">
        <f t="shared" si="39"/>
        <v>5</v>
      </c>
    </row>
    <row r="2559" spans="1:11" x14ac:dyDescent="0.25">
      <c r="A2559" s="353">
        <v>27989</v>
      </c>
      <c r="B2559" s="354">
        <v>2.2000000000000002</v>
      </c>
      <c r="C2559" s="355">
        <v>0</v>
      </c>
      <c r="D2559" s="355">
        <v>3</v>
      </c>
      <c r="E2559" s="355">
        <v>0</v>
      </c>
      <c r="F2559" s="355">
        <v>8</v>
      </c>
      <c r="G2559" s="355">
        <v>0</v>
      </c>
      <c r="H2559" s="355"/>
      <c r="I2559" s="354">
        <v>2.2000000000000002</v>
      </c>
      <c r="J2559" s="352">
        <v>0</v>
      </c>
      <c r="K2559" s="348">
        <f t="shared" si="39"/>
        <v>5</v>
      </c>
    </row>
    <row r="2560" spans="1:11" x14ac:dyDescent="0.25">
      <c r="A2560" s="353">
        <v>27990</v>
      </c>
      <c r="B2560" s="354">
        <v>1.6</v>
      </c>
      <c r="C2560" s="355">
        <v>0</v>
      </c>
      <c r="D2560" s="355">
        <v>0</v>
      </c>
      <c r="E2560" s="355">
        <v>5</v>
      </c>
      <c r="F2560" s="355">
        <v>3</v>
      </c>
      <c r="G2560" s="355">
        <v>0</v>
      </c>
      <c r="H2560" s="355"/>
      <c r="I2560" s="354">
        <v>1.6</v>
      </c>
      <c r="J2560" s="352">
        <v>0</v>
      </c>
      <c r="K2560" s="348">
        <f t="shared" si="39"/>
        <v>5</v>
      </c>
    </row>
    <row r="2561" spans="1:11" x14ac:dyDescent="0.25">
      <c r="A2561" s="353">
        <v>27991</v>
      </c>
      <c r="B2561" s="354">
        <v>23.2</v>
      </c>
      <c r="C2561" s="355">
        <v>21</v>
      </c>
      <c r="D2561" s="355">
        <v>23</v>
      </c>
      <c r="E2561" s="355">
        <v>23</v>
      </c>
      <c r="F2561" s="355">
        <v>26</v>
      </c>
      <c r="G2561" s="355">
        <v>23</v>
      </c>
      <c r="H2561" s="355"/>
      <c r="I2561" s="354">
        <v>23.2</v>
      </c>
      <c r="J2561" s="352">
        <v>0</v>
      </c>
      <c r="K2561" s="348">
        <f t="shared" si="39"/>
        <v>0</v>
      </c>
    </row>
    <row r="2562" spans="1:11" x14ac:dyDescent="0.25">
      <c r="A2562" s="353">
        <v>27992</v>
      </c>
      <c r="B2562" s="354">
        <v>10</v>
      </c>
      <c r="C2562" s="355">
        <v>10</v>
      </c>
      <c r="D2562" s="355">
        <v>3</v>
      </c>
      <c r="E2562" s="355">
        <v>10</v>
      </c>
      <c r="F2562" s="355">
        <v>16</v>
      </c>
      <c r="G2562" s="355">
        <v>11</v>
      </c>
      <c r="H2562" s="355"/>
      <c r="I2562" s="354">
        <v>10</v>
      </c>
      <c r="J2562" s="352">
        <v>0</v>
      </c>
      <c r="K2562" s="348">
        <f t="shared" si="39"/>
        <v>1</v>
      </c>
    </row>
    <row r="2563" spans="1:11" x14ac:dyDescent="0.25">
      <c r="A2563" s="353">
        <v>27993</v>
      </c>
      <c r="B2563" s="354">
        <v>4.2</v>
      </c>
      <c r="C2563" s="355">
        <v>3</v>
      </c>
      <c r="D2563" s="355">
        <v>5</v>
      </c>
      <c r="E2563" s="355">
        <v>0</v>
      </c>
      <c r="F2563" s="355">
        <v>8</v>
      </c>
      <c r="G2563" s="355">
        <v>5</v>
      </c>
      <c r="H2563" s="355"/>
      <c r="I2563" s="354">
        <v>4.2</v>
      </c>
      <c r="J2563" s="352">
        <v>0</v>
      </c>
      <c r="K2563" s="348">
        <f t="shared" ref="K2563:K2626" si="40">COUNTIF(C2563:G2563,"&lt;="&amp;IRR_MAXWIND)</f>
        <v>5</v>
      </c>
    </row>
    <row r="2564" spans="1:11" x14ac:dyDescent="0.25">
      <c r="A2564" s="353">
        <v>27994</v>
      </c>
      <c r="B2564" s="354">
        <v>3.2</v>
      </c>
      <c r="C2564" s="355">
        <v>8</v>
      </c>
      <c r="D2564" s="355">
        <v>3</v>
      </c>
      <c r="E2564" s="355">
        <v>0</v>
      </c>
      <c r="F2564" s="355">
        <v>5</v>
      </c>
      <c r="G2564" s="355">
        <v>0</v>
      </c>
      <c r="H2564" s="355"/>
      <c r="I2564" s="354">
        <v>3.2</v>
      </c>
      <c r="J2564" s="352">
        <v>0</v>
      </c>
      <c r="K2564" s="348">
        <f t="shared" si="40"/>
        <v>5</v>
      </c>
    </row>
    <row r="2565" spans="1:11" x14ac:dyDescent="0.25">
      <c r="A2565" s="353">
        <v>27995</v>
      </c>
      <c r="B2565" s="354">
        <v>14.6</v>
      </c>
      <c r="C2565" s="355">
        <v>10</v>
      </c>
      <c r="D2565" s="355">
        <v>16</v>
      </c>
      <c r="E2565" s="355">
        <v>23</v>
      </c>
      <c r="F2565" s="355">
        <v>11</v>
      </c>
      <c r="G2565" s="355">
        <v>13</v>
      </c>
      <c r="H2565" s="355"/>
      <c r="I2565" s="354">
        <v>14.6</v>
      </c>
      <c r="J2565" s="352">
        <v>0</v>
      </c>
      <c r="K2565" s="348">
        <f t="shared" si="40"/>
        <v>0</v>
      </c>
    </row>
    <row r="2566" spans="1:11" x14ac:dyDescent="0.25">
      <c r="A2566" s="353">
        <v>27996</v>
      </c>
      <c r="B2566" s="354">
        <v>7.2</v>
      </c>
      <c r="C2566" s="355">
        <v>10</v>
      </c>
      <c r="D2566" s="355">
        <v>10</v>
      </c>
      <c r="E2566" s="355">
        <v>8</v>
      </c>
      <c r="F2566" s="355">
        <v>5</v>
      </c>
      <c r="G2566" s="355">
        <v>3</v>
      </c>
      <c r="H2566" s="355"/>
      <c r="I2566" s="354">
        <v>7.2</v>
      </c>
      <c r="J2566" s="352">
        <v>0</v>
      </c>
      <c r="K2566" s="348">
        <f t="shared" si="40"/>
        <v>3</v>
      </c>
    </row>
    <row r="2567" spans="1:11" x14ac:dyDescent="0.25">
      <c r="A2567" s="353">
        <v>27997</v>
      </c>
      <c r="B2567" s="354">
        <v>8</v>
      </c>
      <c r="C2567" s="355">
        <v>8</v>
      </c>
      <c r="D2567" s="355">
        <v>8</v>
      </c>
      <c r="E2567" s="355">
        <v>8</v>
      </c>
      <c r="F2567" s="355">
        <v>5</v>
      </c>
      <c r="G2567" s="355">
        <v>11</v>
      </c>
      <c r="H2567" s="355"/>
      <c r="I2567" s="354">
        <v>8</v>
      </c>
      <c r="J2567" s="352">
        <v>0</v>
      </c>
      <c r="K2567" s="348">
        <f t="shared" si="40"/>
        <v>4</v>
      </c>
    </row>
    <row r="2568" spans="1:11" x14ac:dyDescent="0.25">
      <c r="A2568" s="353">
        <v>27998</v>
      </c>
      <c r="B2568" s="354">
        <v>8.1999999999999993</v>
      </c>
      <c r="C2568" s="355">
        <v>10</v>
      </c>
      <c r="D2568" s="355">
        <v>5</v>
      </c>
      <c r="E2568" s="355">
        <v>5</v>
      </c>
      <c r="F2568" s="355">
        <v>16</v>
      </c>
      <c r="G2568" s="355">
        <v>5</v>
      </c>
      <c r="H2568" s="355"/>
      <c r="I2568" s="354">
        <v>8.1999999999999993</v>
      </c>
      <c r="J2568" s="352">
        <v>0</v>
      </c>
      <c r="K2568" s="348">
        <f t="shared" si="40"/>
        <v>3</v>
      </c>
    </row>
    <row r="2569" spans="1:11" x14ac:dyDescent="0.25">
      <c r="A2569" s="353">
        <v>27999</v>
      </c>
      <c r="B2569" s="354">
        <v>13.6</v>
      </c>
      <c r="C2569" s="355">
        <v>23</v>
      </c>
      <c r="D2569" s="355">
        <v>23</v>
      </c>
      <c r="E2569" s="355">
        <v>11</v>
      </c>
      <c r="F2569" s="355">
        <v>11</v>
      </c>
      <c r="G2569" s="355">
        <v>0</v>
      </c>
      <c r="H2569" s="355"/>
      <c r="I2569" s="354">
        <v>13.6</v>
      </c>
      <c r="J2569" s="352">
        <v>0</v>
      </c>
      <c r="K2569" s="348">
        <f t="shared" si="40"/>
        <v>1</v>
      </c>
    </row>
    <row r="2570" spans="1:11" x14ac:dyDescent="0.25">
      <c r="A2570" s="353">
        <v>28000</v>
      </c>
      <c r="B2570" s="354">
        <v>3.2</v>
      </c>
      <c r="C2570" s="355">
        <v>11</v>
      </c>
      <c r="D2570" s="355">
        <v>5</v>
      </c>
      <c r="E2570" s="355">
        <v>0</v>
      </c>
      <c r="F2570" s="355">
        <v>0</v>
      </c>
      <c r="G2570" s="355">
        <v>0</v>
      </c>
      <c r="H2570" s="355"/>
      <c r="I2570" s="354">
        <v>3.2</v>
      </c>
      <c r="J2570" s="352">
        <v>0</v>
      </c>
      <c r="K2570" s="348">
        <f t="shared" si="40"/>
        <v>4</v>
      </c>
    </row>
    <row r="2571" spans="1:11" x14ac:dyDescent="0.25">
      <c r="A2571" s="353">
        <v>28001</v>
      </c>
      <c r="B2571" s="354">
        <v>4.4000000000000004</v>
      </c>
      <c r="C2571" s="355">
        <v>3</v>
      </c>
      <c r="D2571" s="355">
        <v>3</v>
      </c>
      <c r="E2571" s="355">
        <v>3</v>
      </c>
      <c r="F2571" s="355">
        <v>10</v>
      </c>
      <c r="G2571" s="355">
        <v>3</v>
      </c>
      <c r="H2571" s="355"/>
      <c r="I2571" s="354">
        <v>4.4000000000000004</v>
      </c>
      <c r="J2571" s="352">
        <v>0</v>
      </c>
      <c r="K2571" s="348">
        <f t="shared" si="40"/>
        <v>4</v>
      </c>
    </row>
    <row r="2572" spans="1:11" x14ac:dyDescent="0.25">
      <c r="A2572" s="353">
        <v>28002</v>
      </c>
      <c r="B2572" s="354">
        <v>10.8</v>
      </c>
      <c r="C2572" s="355">
        <v>19</v>
      </c>
      <c r="D2572" s="355">
        <v>14</v>
      </c>
      <c r="E2572" s="355">
        <v>0</v>
      </c>
      <c r="F2572" s="355">
        <v>10</v>
      </c>
      <c r="G2572" s="355">
        <v>11</v>
      </c>
      <c r="H2572" s="355"/>
      <c r="I2572" s="354">
        <v>10.8</v>
      </c>
      <c r="J2572" s="352">
        <v>0</v>
      </c>
      <c r="K2572" s="348">
        <f t="shared" si="40"/>
        <v>1</v>
      </c>
    </row>
    <row r="2573" spans="1:11" x14ac:dyDescent="0.25">
      <c r="A2573" s="353">
        <v>28003</v>
      </c>
      <c r="B2573" s="354">
        <v>4.5999999999999996</v>
      </c>
      <c r="C2573" s="355">
        <v>13</v>
      </c>
      <c r="D2573" s="355">
        <v>5</v>
      </c>
      <c r="E2573" s="355">
        <v>5</v>
      </c>
      <c r="F2573" s="355">
        <v>0</v>
      </c>
      <c r="G2573" s="355">
        <v>0</v>
      </c>
      <c r="H2573" s="355"/>
      <c r="I2573" s="354">
        <v>4.5999999999999996</v>
      </c>
      <c r="J2573" s="352">
        <v>0</v>
      </c>
      <c r="K2573" s="348">
        <f t="shared" si="40"/>
        <v>4</v>
      </c>
    </row>
    <row r="2574" spans="1:11" x14ac:dyDescent="0.25">
      <c r="A2574" s="353">
        <v>28004</v>
      </c>
      <c r="B2574" s="354">
        <v>6.8</v>
      </c>
      <c r="C2574" s="355">
        <v>10</v>
      </c>
      <c r="D2574" s="355">
        <v>11</v>
      </c>
      <c r="E2574" s="355">
        <v>0</v>
      </c>
      <c r="F2574" s="355">
        <v>3</v>
      </c>
      <c r="G2574" s="355">
        <v>10</v>
      </c>
      <c r="H2574" s="355"/>
      <c r="I2574" s="354">
        <v>6.8</v>
      </c>
      <c r="J2574" s="352">
        <v>0</v>
      </c>
      <c r="K2574" s="348">
        <f t="shared" si="40"/>
        <v>2</v>
      </c>
    </row>
    <row r="2575" spans="1:11" x14ac:dyDescent="0.25">
      <c r="A2575" s="353">
        <v>28005</v>
      </c>
      <c r="B2575" s="354">
        <v>25.4</v>
      </c>
      <c r="C2575" s="355">
        <v>37</v>
      </c>
      <c r="D2575" s="355">
        <v>14</v>
      </c>
      <c r="E2575" s="355">
        <v>14</v>
      </c>
      <c r="F2575" s="355">
        <v>35</v>
      </c>
      <c r="G2575" s="355">
        <v>27</v>
      </c>
      <c r="H2575" s="355"/>
      <c r="I2575" s="354">
        <v>25.4</v>
      </c>
      <c r="J2575" s="352">
        <v>0</v>
      </c>
      <c r="K2575" s="348">
        <f t="shared" si="40"/>
        <v>0</v>
      </c>
    </row>
    <row r="2576" spans="1:11" x14ac:dyDescent="0.25">
      <c r="A2576" s="353">
        <v>28006</v>
      </c>
      <c r="B2576" s="354">
        <v>1.6</v>
      </c>
      <c r="C2576" s="355">
        <v>0</v>
      </c>
      <c r="D2576" s="355">
        <v>0</v>
      </c>
      <c r="E2576" s="355">
        <v>3</v>
      </c>
      <c r="F2576" s="355">
        <v>0</v>
      </c>
      <c r="G2576" s="355">
        <v>5</v>
      </c>
      <c r="H2576" s="355"/>
      <c r="I2576" s="354">
        <v>1.6</v>
      </c>
      <c r="J2576" s="352">
        <v>0</v>
      </c>
      <c r="K2576" s="348">
        <f t="shared" si="40"/>
        <v>5</v>
      </c>
    </row>
    <row r="2577" spans="1:11" x14ac:dyDescent="0.25">
      <c r="A2577" s="353">
        <v>28007</v>
      </c>
      <c r="B2577" s="354">
        <v>7.4</v>
      </c>
      <c r="C2577" s="355">
        <v>8</v>
      </c>
      <c r="D2577" s="355">
        <v>8</v>
      </c>
      <c r="E2577" s="355">
        <v>8</v>
      </c>
      <c r="F2577" s="355">
        <v>5</v>
      </c>
      <c r="G2577" s="355">
        <v>8</v>
      </c>
      <c r="H2577" s="355"/>
      <c r="I2577" s="354">
        <v>7.4</v>
      </c>
      <c r="J2577" s="352">
        <v>0</v>
      </c>
      <c r="K2577" s="348">
        <f t="shared" si="40"/>
        <v>5</v>
      </c>
    </row>
    <row r="2578" spans="1:11" x14ac:dyDescent="0.25">
      <c r="A2578" s="353">
        <v>28008</v>
      </c>
      <c r="B2578" s="354">
        <v>4</v>
      </c>
      <c r="C2578" s="355">
        <v>10</v>
      </c>
      <c r="D2578" s="355">
        <v>5</v>
      </c>
      <c r="E2578" s="355">
        <v>0</v>
      </c>
      <c r="F2578" s="355">
        <v>0</v>
      </c>
      <c r="G2578" s="355">
        <v>5</v>
      </c>
      <c r="H2578" s="355"/>
      <c r="I2578" s="354">
        <v>4</v>
      </c>
      <c r="J2578" s="352">
        <v>0</v>
      </c>
      <c r="K2578" s="348">
        <f t="shared" si="40"/>
        <v>4</v>
      </c>
    </row>
    <row r="2579" spans="1:11" x14ac:dyDescent="0.25">
      <c r="A2579" s="353">
        <v>28009</v>
      </c>
      <c r="B2579" s="354">
        <v>17.399999999999999</v>
      </c>
      <c r="C2579" s="355">
        <v>23</v>
      </c>
      <c r="D2579" s="355">
        <v>23</v>
      </c>
      <c r="E2579" s="355">
        <v>14</v>
      </c>
      <c r="F2579" s="355">
        <v>16</v>
      </c>
      <c r="G2579" s="355">
        <v>11</v>
      </c>
      <c r="H2579" s="355"/>
      <c r="I2579" s="354">
        <v>17.399999999999999</v>
      </c>
      <c r="J2579" s="352">
        <v>0</v>
      </c>
      <c r="K2579" s="348">
        <f t="shared" si="40"/>
        <v>0</v>
      </c>
    </row>
    <row r="2580" spans="1:11" x14ac:dyDescent="0.25">
      <c r="A2580" s="353">
        <v>28010</v>
      </c>
      <c r="B2580" s="354">
        <v>19.2</v>
      </c>
      <c r="C2580" s="355">
        <v>23</v>
      </c>
      <c r="D2580" s="355">
        <v>23</v>
      </c>
      <c r="E2580" s="355">
        <v>16</v>
      </c>
      <c r="F2580" s="355">
        <v>21</v>
      </c>
      <c r="G2580" s="355">
        <v>13</v>
      </c>
      <c r="H2580" s="355"/>
      <c r="I2580" s="354">
        <v>19.2</v>
      </c>
      <c r="J2580" s="352">
        <v>0</v>
      </c>
      <c r="K2580" s="348">
        <f t="shared" si="40"/>
        <v>0</v>
      </c>
    </row>
    <row r="2581" spans="1:11" x14ac:dyDescent="0.25">
      <c r="A2581" s="353">
        <v>28011</v>
      </c>
      <c r="B2581" s="354">
        <v>2.6</v>
      </c>
      <c r="C2581" s="355">
        <v>5</v>
      </c>
      <c r="D2581" s="355">
        <v>5</v>
      </c>
      <c r="E2581" s="355">
        <v>3</v>
      </c>
      <c r="F2581" s="355">
        <v>0</v>
      </c>
      <c r="G2581" s="355">
        <v>0</v>
      </c>
      <c r="H2581" s="355"/>
      <c r="I2581" s="354">
        <v>2.6</v>
      </c>
      <c r="J2581" s="352">
        <v>0</v>
      </c>
      <c r="K2581" s="348">
        <f t="shared" si="40"/>
        <v>5</v>
      </c>
    </row>
    <row r="2582" spans="1:11" x14ac:dyDescent="0.25">
      <c r="A2582" s="353">
        <v>28012</v>
      </c>
      <c r="B2582" s="354">
        <v>7.2</v>
      </c>
      <c r="C2582" s="355">
        <v>8</v>
      </c>
      <c r="D2582" s="355">
        <v>10</v>
      </c>
      <c r="E2582" s="355">
        <v>8</v>
      </c>
      <c r="F2582" s="355">
        <v>10</v>
      </c>
      <c r="G2582" s="355">
        <v>0</v>
      </c>
      <c r="H2582" s="355"/>
      <c r="I2582" s="354">
        <v>7.2</v>
      </c>
      <c r="J2582" s="352">
        <v>0</v>
      </c>
      <c r="K2582" s="348">
        <f t="shared" si="40"/>
        <v>3</v>
      </c>
    </row>
    <row r="2583" spans="1:11" x14ac:dyDescent="0.25">
      <c r="A2583" s="353">
        <v>28013</v>
      </c>
      <c r="B2583" s="354">
        <v>16</v>
      </c>
      <c r="C2583" s="355">
        <v>0</v>
      </c>
      <c r="D2583" s="355">
        <v>5</v>
      </c>
      <c r="E2583" s="355">
        <v>24</v>
      </c>
      <c r="F2583" s="355">
        <v>27</v>
      </c>
      <c r="G2583" s="355">
        <v>24</v>
      </c>
      <c r="H2583" s="355"/>
      <c r="I2583" s="354">
        <v>16</v>
      </c>
      <c r="J2583" s="352">
        <v>0</v>
      </c>
      <c r="K2583" s="348">
        <f t="shared" si="40"/>
        <v>2</v>
      </c>
    </row>
    <row r="2584" spans="1:11" x14ac:dyDescent="0.25">
      <c r="A2584" s="353">
        <v>28014</v>
      </c>
      <c r="B2584" s="354">
        <v>15.4</v>
      </c>
      <c r="C2584" s="355">
        <v>13</v>
      </c>
      <c r="D2584" s="355">
        <v>14</v>
      </c>
      <c r="E2584" s="355">
        <v>13</v>
      </c>
      <c r="F2584" s="355">
        <v>14</v>
      </c>
      <c r="G2584" s="355">
        <v>23</v>
      </c>
      <c r="H2584" s="355"/>
      <c r="I2584" s="354">
        <v>15.4</v>
      </c>
      <c r="J2584" s="352">
        <v>0</v>
      </c>
      <c r="K2584" s="348">
        <f t="shared" si="40"/>
        <v>0</v>
      </c>
    </row>
    <row r="2585" spans="1:11" x14ac:dyDescent="0.25">
      <c r="A2585" s="353">
        <v>28015</v>
      </c>
      <c r="B2585" s="354">
        <v>7.4</v>
      </c>
      <c r="C2585" s="355">
        <v>5</v>
      </c>
      <c r="D2585" s="355">
        <v>8</v>
      </c>
      <c r="E2585" s="355">
        <v>11</v>
      </c>
      <c r="F2585" s="355">
        <v>10</v>
      </c>
      <c r="G2585" s="355">
        <v>3</v>
      </c>
      <c r="H2585" s="355"/>
      <c r="I2585" s="354">
        <v>7.4</v>
      </c>
      <c r="J2585" s="352">
        <v>0</v>
      </c>
      <c r="K2585" s="348">
        <f t="shared" si="40"/>
        <v>3</v>
      </c>
    </row>
    <row r="2586" spans="1:11" x14ac:dyDescent="0.25">
      <c r="A2586" s="353">
        <v>28016</v>
      </c>
      <c r="B2586" s="354">
        <v>7</v>
      </c>
      <c r="C2586" s="355">
        <v>5</v>
      </c>
      <c r="D2586" s="355">
        <v>5</v>
      </c>
      <c r="E2586" s="355">
        <v>10</v>
      </c>
      <c r="F2586" s="355">
        <v>10</v>
      </c>
      <c r="G2586" s="355">
        <v>5</v>
      </c>
      <c r="H2586" s="355"/>
      <c r="I2586" s="354">
        <v>7</v>
      </c>
      <c r="J2586" s="352">
        <v>0</v>
      </c>
      <c r="K2586" s="348">
        <f t="shared" si="40"/>
        <v>3</v>
      </c>
    </row>
    <row r="2587" spans="1:11" x14ac:dyDescent="0.25">
      <c r="A2587" s="353">
        <v>28017</v>
      </c>
      <c r="B2587" s="354">
        <v>7.6</v>
      </c>
      <c r="C2587" s="355">
        <v>5</v>
      </c>
      <c r="D2587" s="355">
        <v>10</v>
      </c>
      <c r="E2587" s="355">
        <v>2</v>
      </c>
      <c r="F2587" s="355">
        <v>11</v>
      </c>
      <c r="G2587" s="355">
        <v>10</v>
      </c>
      <c r="H2587" s="355"/>
      <c r="I2587" s="354">
        <v>7.6</v>
      </c>
      <c r="J2587" s="352">
        <v>0</v>
      </c>
      <c r="K2587" s="348">
        <f t="shared" si="40"/>
        <v>2</v>
      </c>
    </row>
    <row r="2588" spans="1:11" x14ac:dyDescent="0.25">
      <c r="A2588" s="353">
        <v>28018</v>
      </c>
      <c r="B2588" s="354">
        <v>10.4</v>
      </c>
      <c r="C2588" s="355">
        <v>11</v>
      </c>
      <c r="D2588" s="355">
        <v>10</v>
      </c>
      <c r="E2588" s="355">
        <v>8</v>
      </c>
      <c r="F2588" s="355">
        <v>10</v>
      </c>
      <c r="G2588" s="355">
        <v>13</v>
      </c>
      <c r="H2588" s="355"/>
      <c r="I2588" s="354">
        <v>10.4</v>
      </c>
      <c r="J2588" s="352">
        <v>0</v>
      </c>
      <c r="K2588" s="348">
        <f t="shared" si="40"/>
        <v>1</v>
      </c>
    </row>
    <row r="2589" spans="1:11" x14ac:dyDescent="0.25">
      <c r="A2589" s="353">
        <v>28019</v>
      </c>
      <c r="B2589" s="354">
        <v>0</v>
      </c>
      <c r="C2589" s="355">
        <v>0</v>
      </c>
      <c r="D2589" s="355">
        <v>0</v>
      </c>
      <c r="E2589" s="355">
        <v>0</v>
      </c>
      <c r="F2589" s="355">
        <v>0</v>
      </c>
      <c r="G2589" s="355">
        <v>0</v>
      </c>
      <c r="H2589" s="355"/>
      <c r="I2589" s="354">
        <v>0</v>
      </c>
      <c r="J2589" s="352">
        <v>0</v>
      </c>
      <c r="K2589" s="348">
        <f t="shared" si="40"/>
        <v>5</v>
      </c>
    </row>
    <row r="2590" spans="1:11" x14ac:dyDescent="0.25">
      <c r="A2590" s="353">
        <v>28020</v>
      </c>
      <c r="B2590" s="354">
        <v>4.8</v>
      </c>
      <c r="C2590" s="355">
        <v>0</v>
      </c>
      <c r="D2590" s="355">
        <v>8</v>
      </c>
      <c r="E2590" s="355">
        <v>8</v>
      </c>
      <c r="F2590" s="355">
        <v>5</v>
      </c>
      <c r="G2590" s="355">
        <v>3</v>
      </c>
      <c r="H2590" s="355"/>
      <c r="I2590" s="354">
        <v>4.8</v>
      </c>
      <c r="J2590" s="352">
        <v>0</v>
      </c>
      <c r="K2590" s="348">
        <f t="shared" si="40"/>
        <v>5</v>
      </c>
    </row>
    <row r="2591" spans="1:11" x14ac:dyDescent="0.25">
      <c r="A2591" s="353">
        <v>28021</v>
      </c>
      <c r="B2591" s="354">
        <v>8.1999999999999993</v>
      </c>
      <c r="C2591" s="355">
        <v>10</v>
      </c>
      <c r="D2591" s="355">
        <v>8</v>
      </c>
      <c r="E2591" s="355">
        <v>5</v>
      </c>
      <c r="F2591" s="355">
        <v>8</v>
      </c>
      <c r="G2591" s="355">
        <v>10</v>
      </c>
      <c r="H2591" s="355"/>
      <c r="I2591" s="354">
        <v>8.1999999999999993</v>
      </c>
      <c r="J2591" s="352">
        <v>0</v>
      </c>
      <c r="K2591" s="348">
        <f t="shared" si="40"/>
        <v>3</v>
      </c>
    </row>
    <row r="2592" spans="1:11" x14ac:dyDescent="0.25">
      <c r="A2592" s="353">
        <v>28022</v>
      </c>
      <c r="B2592" s="354">
        <v>2.6</v>
      </c>
      <c r="C2592" s="355">
        <v>5</v>
      </c>
      <c r="D2592" s="355">
        <v>5</v>
      </c>
      <c r="E2592" s="355">
        <v>0</v>
      </c>
      <c r="F2592" s="355">
        <v>0</v>
      </c>
      <c r="G2592" s="355">
        <v>3</v>
      </c>
      <c r="H2592" s="355"/>
      <c r="I2592" s="354">
        <v>2.6</v>
      </c>
      <c r="J2592" s="352">
        <v>0</v>
      </c>
      <c r="K2592" s="348">
        <f t="shared" si="40"/>
        <v>5</v>
      </c>
    </row>
    <row r="2593" spans="1:11" x14ac:dyDescent="0.25">
      <c r="A2593" s="353">
        <v>28023</v>
      </c>
      <c r="B2593" s="354">
        <v>2.6</v>
      </c>
      <c r="C2593" s="355">
        <v>0</v>
      </c>
      <c r="D2593" s="355">
        <v>0</v>
      </c>
      <c r="E2593" s="355">
        <v>0</v>
      </c>
      <c r="F2593" s="355">
        <v>8</v>
      </c>
      <c r="G2593" s="355">
        <v>5</v>
      </c>
      <c r="H2593" s="355"/>
      <c r="I2593" s="354">
        <v>2.6</v>
      </c>
      <c r="J2593" s="352">
        <v>0</v>
      </c>
      <c r="K2593" s="348">
        <f t="shared" si="40"/>
        <v>5</v>
      </c>
    </row>
    <row r="2594" spans="1:11" x14ac:dyDescent="0.25">
      <c r="A2594" s="353">
        <v>28024</v>
      </c>
      <c r="B2594" s="354">
        <v>0</v>
      </c>
      <c r="C2594" s="355">
        <v>0</v>
      </c>
      <c r="D2594" s="355">
        <v>0</v>
      </c>
      <c r="E2594" s="355">
        <v>0</v>
      </c>
      <c r="F2594" s="355">
        <v>0</v>
      </c>
      <c r="G2594" s="355">
        <v>0</v>
      </c>
      <c r="H2594" s="355"/>
      <c r="I2594" s="354">
        <v>0</v>
      </c>
      <c r="J2594" s="352">
        <v>0</v>
      </c>
      <c r="K2594" s="348">
        <f t="shared" si="40"/>
        <v>5</v>
      </c>
    </row>
    <row r="2595" spans="1:11" x14ac:dyDescent="0.25">
      <c r="A2595" s="353">
        <v>28025</v>
      </c>
      <c r="B2595" s="354">
        <v>3.2</v>
      </c>
      <c r="C2595" s="355">
        <v>8</v>
      </c>
      <c r="D2595" s="355">
        <v>5</v>
      </c>
      <c r="E2595" s="355">
        <v>0</v>
      </c>
      <c r="F2595" s="355">
        <v>0</v>
      </c>
      <c r="G2595" s="355">
        <v>3</v>
      </c>
      <c r="H2595" s="355"/>
      <c r="I2595" s="354">
        <v>3.2</v>
      </c>
      <c r="J2595" s="352">
        <v>0</v>
      </c>
      <c r="K2595" s="348">
        <f t="shared" si="40"/>
        <v>5</v>
      </c>
    </row>
    <row r="2596" spans="1:11" x14ac:dyDescent="0.25">
      <c r="A2596" s="353">
        <v>28026</v>
      </c>
      <c r="B2596" s="354">
        <v>8.1999999999999993</v>
      </c>
      <c r="C2596" s="355">
        <v>13</v>
      </c>
      <c r="D2596" s="355">
        <v>11</v>
      </c>
      <c r="E2596" s="355">
        <v>3</v>
      </c>
      <c r="F2596" s="355">
        <v>11</v>
      </c>
      <c r="G2596" s="355">
        <v>3</v>
      </c>
      <c r="H2596" s="355"/>
      <c r="I2596" s="354">
        <v>8.1999999999999993</v>
      </c>
      <c r="J2596" s="352">
        <v>0</v>
      </c>
      <c r="K2596" s="348">
        <f t="shared" si="40"/>
        <v>2</v>
      </c>
    </row>
    <row r="2597" spans="1:11" x14ac:dyDescent="0.25">
      <c r="A2597" s="353">
        <v>28027</v>
      </c>
      <c r="B2597" s="354">
        <v>9.6</v>
      </c>
      <c r="C2597" s="355">
        <v>10</v>
      </c>
      <c r="D2597" s="355">
        <v>8</v>
      </c>
      <c r="E2597" s="355">
        <v>10</v>
      </c>
      <c r="F2597" s="355">
        <v>10</v>
      </c>
      <c r="G2597" s="355">
        <v>10</v>
      </c>
      <c r="H2597" s="355"/>
      <c r="I2597" s="354">
        <v>9.6</v>
      </c>
      <c r="J2597" s="352">
        <v>0</v>
      </c>
      <c r="K2597" s="348">
        <f t="shared" si="40"/>
        <v>1</v>
      </c>
    </row>
    <row r="2598" spans="1:11" x14ac:dyDescent="0.25">
      <c r="A2598" s="353">
        <v>28028</v>
      </c>
      <c r="B2598" s="354">
        <v>5.6</v>
      </c>
      <c r="C2598" s="355">
        <v>14</v>
      </c>
      <c r="D2598" s="355">
        <v>5</v>
      </c>
      <c r="E2598" s="355">
        <v>3</v>
      </c>
      <c r="F2598" s="355">
        <v>3</v>
      </c>
      <c r="G2598" s="355">
        <v>3</v>
      </c>
      <c r="H2598" s="355"/>
      <c r="I2598" s="354">
        <v>5.6</v>
      </c>
      <c r="J2598" s="352">
        <v>0</v>
      </c>
      <c r="K2598" s="348">
        <f t="shared" si="40"/>
        <v>4</v>
      </c>
    </row>
    <row r="2599" spans="1:11" x14ac:dyDescent="0.25">
      <c r="A2599" s="353">
        <v>28029</v>
      </c>
      <c r="B2599" s="354">
        <v>3.6</v>
      </c>
      <c r="C2599" s="355">
        <v>3</v>
      </c>
      <c r="D2599" s="355">
        <v>5</v>
      </c>
      <c r="E2599" s="355">
        <v>5</v>
      </c>
      <c r="F2599" s="355">
        <v>0</v>
      </c>
      <c r="G2599" s="355">
        <v>5</v>
      </c>
      <c r="H2599" s="355"/>
      <c r="I2599" s="354">
        <v>3.6</v>
      </c>
      <c r="J2599" s="352">
        <v>0</v>
      </c>
      <c r="K2599" s="348">
        <f t="shared" si="40"/>
        <v>5</v>
      </c>
    </row>
    <row r="2600" spans="1:11" x14ac:dyDescent="0.25">
      <c r="A2600" s="353">
        <v>28030</v>
      </c>
      <c r="B2600" s="354">
        <v>8.6</v>
      </c>
      <c r="C2600" s="355">
        <v>10</v>
      </c>
      <c r="D2600" s="355">
        <v>8</v>
      </c>
      <c r="E2600" s="355">
        <v>10</v>
      </c>
      <c r="F2600" s="355">
        <v>10</v>
      </c>
      <c r="G2600" s="355">
        <v>5</v>
      </c>
      <c r="H2600" s="355"/>
      <c r="I2600" s="354">
        <v>8.6</v>
      </c>
      <c r="J2600" s="352">
        <v>0</v>
      </c>
      <c r="K2600" s="348">
        <f t="shared" si="40"/>
        <v>2</v>
      </c>
    </row>
    <row r="2601" spans="1:11" x14ac:dyDescent="0.25">
      <c r="A2601" s="353">
        <v>28031</v>
      </c>
      <c r="B2601" s="354">
        <v>4.8</v>
      </c>
      <c r="C2601" s="355">
        <v>0</v>
      </c>
      <c r="D2601" s="355">
        <v>0</v>
      </c>
      <c r="E2601" s="355">
        <v>8</v>
      </c>
      <c r="F2601" s="355">
        <v>3</v>
      </c>
      <c r="G2601" s="355">
        <v>13</v>
      </c>
      <c r="H2601" s="355"/>
      <c r="I2601" s="354">
        <v>4.8</v>
      </c>
      <c r="J2601" s="352">
        <v>0</v>
      </c>
      <c r="K2601" s="348">
        <f t="shared" si="40"/>
        <v>4</v>
      </c>
    </row>
    <row r="2602" spans="1:11" x14ac:dyDescent="0.25">
      <c r="A2602" s="353">
        <v>28032</v>
      </c>
      <c r="B2602" s="354">
        <v>10.8</v>
      </c>
      <c r="C2602" s="355">
        <v>13</v>
      </c>
      <c r="D2602" s="355">
        <v>5</v>
      </c>
      <c r="E2602" s="355">
        <v>11</v>
      </c>
      <c r="F2602" s="355">
        <v>11</v>
      </c>
      <c r="G2602" s="355">
        <v>14</v>
      </c>
      <c r="H2602" s="355"/>
      <c r="I2602" s="354">
        <v>10.8</v>
      </c>
      <c r="J2602" s="352">
        <v>0</v>
      </c>
      <c r="K2602" s="348">
        <f t="shared" si="40"/>
        <v>1</v>
      </c>
    </row>
    <row r="2603" spans="1:11" x14ac:dyDescent="0.25">
      <c r="A2603" s="353">
        <v>28033</v>
      </c>
      <c r="B2603" s="354">
        <v>20.2</v>
      </c>
      <c r="C2603" s="355">
        <v>13</v>
      </c>
      <c r="D2603" s="355">
        <v>34</v>
      </c>
      <c r="E2603" s="355">
        <v>26</v>
      </c>
      <c r="F2603" s="355">
        <v>14</v>
      </c>
      <c r="G2603" s="355">
        <v>14</v>
      </c>
      <c r="H2603" s="355"/>
      <c r="I2603" s="354">
        <v>20.2</v>
      </c>
      <c r="J2603" s="352">
        <v>0</v>
      </c>
      <c r="K2603" s="348">
        <f t="shared" si="40"/>
        <v>0</v>
      </c>
    </row>
    <row r="2604" spans="1:11" x14ac:dyDescent="0.25">
      <c r="A2604" s="353">
        <v>28246</v>
      </c>
      <c r="B2604" s="354">
        <v>15.2</v>
      </c>
      <c r="C2604" s="355">
        <v>19</v>
      </c>
      <c r="D2604" s="355">
        <v>9</v>
      </c>
      <c r="E2604" s="355">
        <v>26</v>
      </c>
      <c r="F2604" s="355">
        <v>11</v>
      </c>
      <c r="G2604" s="355">
        <v>11</v>
      </c>
      <c r="H2604" s="355"/>
      <c r="I2604" s="354">
        <v>15.2</v>
      </c>
      <c r="J2604" s="352">
        <v>0</v>
      </c>
      <c r="K2604" s="348">
        <f t="shared" si="40"/>
        <v>0</v>
      </c>
    </row>
    <row r="2605" spans="1:11" x14ac:dyDescent="0.25">
      <c r="A2605" s="353">
        <v>28247</v>
      </c>
      <c r="B2605" s="354">
        <v>14.2</v>
      </c>
      <c r="C2605" s="355">
        <v>19</v>
      </c>
      <c r="D2605" s="355">
        <v>15</v>
      </c>
      <c r="E2605" s="355">
        <v>15</v>
      </c>
      <c r="F2605" s="355">
        <v>9</v>
      </c>
      <c r="G2605" s="355">
        <v>13</v>
      </c>
      <c r="H2605" s="355"/>
      <c r="I2605" s="354">
        <v>14.2</v>
      </c>
      <c r="J2605" s="352">
        <v>0</v>
      </c>
      <c r="K2605" s="348">
        <f t="shared" si="40"/>
        <v>0</v>
      </c>
    </row>
    <row r="2606" spans="1:11" x14ac:dyDescent="0.25">
      <c r="A2606" s="353">
        <v>28248</v>
      </c>
      <c r="B2606" s="354">
        <v>8.6</v>
      </c>
      <c r="C2606" s="355">
        <v>9</v>
      </c>
      <c r="D2606" s="355">
        <v>11</v>
      </c>
      <c r="E2606" s="355">
        <v>7</v>
      </c>
      <c r="F2606" s="355">
        <v>7</v>
      </c>
      <c r="G2606" s="355">
        <v>9</v>
      </c>
      <c r="H2606" s="355"/>
      <c r="I2606" s="354">
        <v>8.6</v>
      </c>
      <c r="J2606" s="352">
        <v>0</v>
      </c>
      <c r="K2606" s="348">
        <f t="shared" si="40"/>
        <v>2</v>
      </c>
    </row>
    <row r="2607" spans="1:11" x14ac:dyDescent="0.25">
      <c r="A2607" s="353">
        <v>28249</v>
      </c>
      <c r="B2607" s="354">
        <v>21</v>
      </c>
      <c r="C2607" s="355">
        <v>11</v>
      </c>
      <c r="D2607" s="355">
        <v>19</v>
      </c>
      <c r="E2607" s="355">
        <v>19</v>
      </c>
      <c r="F2607" s="355">
        <v>30</v>
      </c>
      <c r="G2607" s="355">
        <v>26</v>
      </c>
      <c r="H2607" s="355"/>
      <c r="I2607" s="354">
        <v>21</v>
      </c>
      <c r="J2607" s="352">
        <v>0</v>
      </c>
      <c r="K2607" s="348">
        <f t="shared" si="40"/>
        <v>0</v>
      </c>
    </row>
    <row r="2608" spans="1:11" x14ac:dyDescent="0.25">
      <c r="A2608" s="353">
        <v>28250</v>
      </c>
      <c r="B2608" s="354">
        <v>30.6</v>
      </c>
      <c r="C2608" s="355">
        <v>26</v>
      </c>
      <c r="D2608" s="355">
        <v>30</v>
      </c>
      <c r="E2608" s="355">
        <v>37</v>
      </c>
      <c r="F2608" s="355">
        <v>30</v>
      </c>
      <c r="G2608" s="355">
        <v>30</v>
      </c>
      <c r="H2608" s="355"/>
      <c r="I2608" s="354">
        <v>30.6</v>
      </c>
      <c r="J2608" s="352">
        <v>0</v>
      </c>
      <c r="K2608" s="348">
        <f t="shared" si="40"/>
        <v>0</v>
      </c>
    </row>
    <row r="2609" spans="1:11" x14ac:dyDescent="0.25">
      <c r="A2609" s="353">
        <v>28251</v>
      </c>
      <c r="B2609" s="354">
        <v>21</v>
      </c>
      <c r="C2609" s="355">
        <v>26</v>
      </c>
      <c r="D2609" s="355">
        <v>19</v>
      </c>
      <c r="E2609" s="355">
        <v>22</v>
      </c>
      <c r="F2609" s="355">
        <v>19</v>
      </c>
      <c r="G2609" s="355">
        <v>19</v>
      </c>
      <c r="H2609" s="355"/>
      <c r="I2609" s="354">
        <v>21</v>
      </c>
      <c r="J2609" s="352">
        <v>0</v>
      </c>
      <c r="K2609" s="348">
        <f t="shared" si="40"/>
        <v>0</v>
      </c>
    </row>
    <row r="2610" spans="1:11" x14ac:dyDescent="0.25">
      <c r="A2610" s="353">
        <v>28252</v>
      </c>
      <c r="B2610" s="354">
        <v>2.6</v>
      </c>
      <c r="C2610" s="355">
        <v>0</v>
      </c>
      <c r="D2610" s="355">
        <v>7</v>
      </c>
      <c r="E2610" s="355">
        <v>6</v>
      </c>
      <c r="F2610" s="355">
        <v>0</v>
      </c>
      <c r="G2610" s="355">
        <v>0</v>
      </c>
      <c r="H2610" s="355"/>
      <c r="I2610" s="354">
        <v>2.6</v>
      </c>
      <c r="J2610" s="352">
        <v>0</v>
      </c>
      <c r="K2610" s="348">
        <f t="shared" si="40"/>
        <v>5</v>
      </c>
    </row>
    <row r="2611" spans="1:11" x14ac:dyDescent="0.25">
      <c r="A2611" s="353">
        <v>28253</v>
      </c>
      <c r="B2611" s="354">
        <v>5.6</v>
      </c>
      <c r="C2611" s="355">
        <v>0</v>
      </c>
      <c r="D2611" s="355">
        <v>0</v>
      </c>
      <c r="E2611" s="355">
        <v>0</v>
      </c>
      <c r="F2611" s="355">
        <v>15</v>
      </c>
      <c r="G2611" s="355">
        <v>13</v>
      </c>
      <c r="H2611" s="355"/>
      <c r="I2611" s="354">
        <v>5.6</v>
      </c>
      <c r="J2611" s="352">
        <v>0</v>
      </c>
      <c r="K2611" s="348">
        <f t="shared" si="40"/>
        <v>3</v>
      </c>
    </row>
    <row r="2612" spans="1:11" x14ac:dyDescent="0.25">
      <c r="A2612" s="353">
        <v>28254</v>
      </c>
      <c r="B2612" s="354">
        <v>10.199999999999999</v>
      </c>
      <c r="C2612" s="355">
        <v>9</v>
      </c>
      <c r="D2612" s="355">
        <v>9</v>
      </c>
      <c r="E2612" s="355">
        <v>13</v>
      </c>
      <c r="F2612" s="355">
        <v>11</v>
      </c>
      <c r="G2612" s="355">
        <v>9</v>
      </c>
      <c r="H2612" s="355"/>
      <c r="I2612" s="354">
        <v>10.199999999999999</v>
      </c>
      <c r="J2612" s="352">
        <v>0</v>
      </c>
      <c r="K2612" s="348">
        <f t="shared" si="40"/>
        <v>0</v>
      </c>
    </row>
    <row r="2613" spans="1:11" x14ac:dyDescent="0.25">
      <c r="A2613" s="353">
        <v>28255</v>
      </c>
      <c r="B2613" s="354">
        <v>13.4</v>
      </c>
      <c r="C2613" s="355">
        <v>15</v>
      </c>
      <c r="D2613" s="355">
        <v>9</v>
      </c>
      <c r="E2613" s="355">
        <v>6</v>
      </c>
      <c r="F2613" s="355">
        <v>15</v>
      </c>
      <c r="G2613" s="355">
        <v>22</v>
      </c>
      <c r="H2613" s="355"/>
      <c r="I2613" s="354">
        <v>13.4</v>
      </c>
      <c r="J2613" s="352">
        <v>0</v>
      </c>
      <c r="K2613" s="348">
        <f t="shared" si="40"/>
        <v>1</v>
      </c>
    </row>
    <row r="2614" spans="1:11" x14ac:dyDescent="0.25">
      <c r="A2614" s="353">
        <v>28256</v>
      </c>
      <c r="B2614" s="354">
        <v>26</v>
      </c>
      <c r="C2614" s="355">
        <v>22</v>
      </c>
      <c r="D2614" s="355">
        <v>31</v>
      </c>
      <c r="E2614" s="355">
        <v>31</v>
      </c>
      <c r="F2614" s="355">
        <v>24</v>
      </c>
      <c r="G2614" s="355">
        <v>22</v>
      </c>
      <c r="H2614" s="355"/>
      <c r="I2614" s="354">
        <v>26</v>
      </c>
      <c r="J2614" s="352">
        <v>0</v>
      </c>
      <c r="K2614" s="348">
        <f t="shared" si="40"/>
        <v>0</v>
      </c>
    </row>
    <row r="2615" spans="1:11" x14ac:dyDescent="0.25">
      <c r="A2615" s="353">
        <v>28257</v>
      </c>
      <c r="B2615" s="354">
        <v>10</v>
      </c>
      <c r="C2615" s="355">
        <v>6</v>
      </c>
      <c r="D2615" s="355">
        <v>7</v>
      </c>
      <c r="E2615" s="355">
        <v>13</v>
      </c>
      <c r="F2615" s="355">
        <v>9</v>
      </c>
      <c r="G2615" s="355">
        <v>15</v>
      </c>
      <c r="H2615" s="355"/>
      <c r="I2615" s="354">
        <v>10</v>
      </c>
      <c r="J2615" s="352">
        <v>0</v>
      </c>
      <c r="K2615" s="348">
        <f t="shared" si="40"/>
        <v>2</v>
      </c>
    </row>
    <row r="2616" spans="1:11" x14ac:dyDescent="0.25">
      <c r="A2616" s="353">
        <v>28258</v>
      </c>
      <c r="B2616" s="354">
        <v>2.6</v>
      </c>
      <c r="C2616" s="355">
        <v>7</v>
      </c>
      <c r="D2616" s="355">
        <v>6</v>
      </c>
      <c r="E2616" s="355">
        <v>0</v>
      </c>
      <c r="F2616" s="355">
        <v>0</v>
      </c>
      <c r="G2616" s="355">
        <v>0</v>
      </c>
      <c r="H2616" s="355"/>
      <c r="I2616" s="354">
        <v>2.6</v>
      </c>
      <c r="J2616" s="352">
        <v>0</v>
      </c>
      <c r="K2616" s="348">
        <f t="shared" si="40"/>
        <v>5</v>
      </c>
    </row>
    <row r="2617" spans="1:11" x14ac:dyDescent="0.25">
      <c r="A2617" s="353">
        <v>28259</v>
      </c>
      <c r="B2617" s="354">
        <v>4.5999999999999996</v>
      </c>
      <c r="C2617" s="355">
        <v>4</v>
      </c>
      <c r="D2617" s="355">
        <v>6</v>
      </c>
      <c r="E2617" s="355">
        <v>6</v>
      </c>
      <c r="F2617" s="355">
        <v>7</v>
      </c>
      <c r="G2617" s="355">
        <v>0</v>
      </c>
      <c r="H2617" s="355"/>
      <c r="I2617" s="354">
        <v>4.5999999999999996</v>
      </c>
      <c r="J2617" s="352">
        <v>0</v>
      </c>
      <c r="K2617" s="348">
        <f t="shared" si="40"/>
        <v>5</v>
      </c>
    </row>
    <row r="2618" spans="1:11" x14ac:dyDescent="0.25">
      <c r="A2618" s="353">
        <v>28260</v>
      </c>
      <c r="B2618" s="354">
        <v>21.6</v>
      </c>
      <c r="C2618" s="355">
        <v>26</v>
      </c>
      <c r="D2618" s="355">
        <v>24</v>
      </c>
      <c r="E2618" s="355">
        <v>17</v>
      </c>
      <c r="F2618" s="355">
        <v>19</v>
      </c>
      <c r="G2618" s="355">
        <v>22</v>
      </c>
      <c r="H2618" s="355"/>
      <c r="I2618" s="354">
        <v>21.6</v>
      </c>
      <c r="J2618" s="352">
        <v>0</v>
      </c>
      <c r="K2618" s="348">
        <f t="shared" si="40"/>
        <v>0</v>
      </c>
    </row>
    <row r="2619" spans="1:11" x14ac:dyDescent="0.25">
      <c r="A2619" s="353">
        <v>28261</v>
      </c>
      <c r="B2619" s="354">
        <v>34.200000000000003</v>
      </c>
      <c r="C2619" s="355">
        <v>31</v>
      </c>
      <c r="D2619" s="355">
        <v>39</v>
      </c>
      <c r="E2619" s="355">
        <v>31</v>
      </c>
      <c r="F2619" s="355">
        <v>31</v>
      </c>
      <c r="G2619" s="355">
        <v>39</v>
      </c>
      <c r="H2619" s="355"/>
      <c r="I2619" s="354">
        <v>34.200000000000003</v>
      </c>
      <c r="J2619" s="352">
        <v>0</v>
      </c>
      <c r="K2619" s="348">
        <f t="shared" si="40"/>
        <v>0</v>
      </c>
    </row>
    <row r="2620" spans="1:11" x14ac:dyDescent="0.25">
      <c r="A2620" s="353">
        <v>28262</v>
      </c>
      <c r="B2620" s="354">
        <v>17.600000000000001</v>
      </c>
      <c r="C2620" s="355">
        <v>11</v>
      </c>
      <c r="D2620" s="355">
        <v>17</v>
      </c>
      <c r="E2620" s="355">
        <v>19</v>
      </c>
      <c r="F2620" s="355">
        <v>17</v>
      </c>
      <c r="G2620" s="355">
        <v>24</v>
      </c>
      <c r="H2620" s="355"/>
      <c r="I2620" s="354">
        <v>17.600000000000001</v>
      </c>
      <c r="J2620" s="352">
        <v>0</v>
      </c>
      <c r="K2620" s="348">
        <f t="shared" si="40"/>
        <v>0</v>
      </c>
    </row>
    <row r="2621" spans="1:11" x14ac:dyDescent="0.25">
      <c r="A2621" s="353">
        <v>28263</v>
      </c>
      <c r="B2621" s="354">
        <v>10.199999999999999</v>
      </c>
      <c r="C2621" s="355">
        <v>7</v>
      </c>
      <c r="D2621" s="355">
        <v>13</v>
      </c>
      <c r="E2621" s="355">
        <v>11</v>
      </c>
      <c r="F2621" s="355">
        <v>11</v>
      </c>
      <c r="G2621" s="355">
        <v>9</v>
      </c>
      <c r="H2621" s="355"/>
      <c r="I2621" s="354">
        <v>10.199999999999999</v>
      </c>
      <c r="J2621" s="352">
        <v>0</v>
      </c>
      <c r="K2621" s="348">
        <f t="shared" si="40"/>
        <v>1</v>
      </c>
    </row>
    <row r="2622" spans="1:11" x14ac:dyDescent="0.25">
      <c r="A2622" s="353">
        <v>28264</v>
      </c>
      <c r="B2622" s="354">
        <v>2</v>
      </c>
      <c r="C2622" s="355">
        <v>6</v>
      </c>
      <c r="D2622" s="355">
        <v>4</v>
      </c>
      <c r="E2622" s="355">
        <v>0</v>
      </c>
      <c r="F2622" s="355">
        <v>0</v>
      </c>
      <c r="G2622" s="355">
        <v>0</v>
      </c>
      <c r="H2622" s="355"/>
      <c r="I2622" s="354">
        <v>2</v>
      </c>
      <c r="J2622" s="352">
        <v>0</v>
      </c>
      <c r="K2622" s="348">
        <f t="shared" si="40"/>
        <v>5</v>
      </c>
    </row>
    <row r="2623" spans="1:11" x14ac:dyDescent="0.25">
      <c r="A2623" s="353">
        <v>28265</v>
      </c>
      <c r="B2623" s="354">
        <v>7.6</v>
      </c>
      <c r="C2623" s="355">
        <v>6</v>
      </c>
      <c r="D2623" s="355">
        <v>11</v>
      </c>
      <c r="E2623" s="355">
        <v>6</v>
      </c>
      <c r="F2623" s="355">
        <v>6</v>
      </c>
      <c r="G2623" s="355">
        <v>9</v>
      </c>
      <c r="H2623" s="355"/>
      <c r="I2623" s="354">
        <v>7.6</v>
      </c>
      <c r="J2623" s="352">
        <v>0</v>
      </c>
      <c r="K2623" s="348">
        <f t="shared" si="40"/>
        <v>3</v>
      </c>
    </row>
    <row r="2624" spans="1:11" x14ac:dyDescent="0.25">
      <c r="A2624" s="353">
        <v>28266</v>
      </c>
      <c r="B2624" s="354">
        <v>14.4</v>
      </c>
      <c r="C2624" s="355">
        <v>11</v>
      </c>
      <c r="D2624" s="355">
        <v>13</v>
      </c>
      <c r="E2624" s="355">
        <v>22</v>
      </c>
      <c r="F2624" s="355">
        <v>11</v>
      </c>
      <c r="G2624" s="355">
        <v>15</v>
      </c>
      <c r="H2624" s="355"/>
      <c r="I2624" s="354">
        <v>14.4</v>
      </c>
      <c r="J2624" s="352">
        <v>0</v>
      </c>
      <c r="K2624" s="348">
        <f t="shared" si="40"/>
        <v>0</v>
      </c>
    </row>
    <row r="2625" spans="1:11" x14ac:dyDescent="0.25">
      <c r="A2625" s="353">
        <v>28267</v>
      </c>
      <c r="B2625" s="354">
        <v>16.600000000000001</v>
      </c>
      <c r="C2625" s="355">
        <v>13</v>
      </c>
      <c r="D2625" s="355">
        <v>11</v>
      </c>
      <c r="E2625" s="355">
        <v>15</v>
      </c>
      <c r="F2625" s="355">
        <v>22</v>
      </c>
      <c r="G2625" s="355">
        <v>22</v>
      </c>
      <c r="H2625" s="355"/>
      <c r="I2625" s="354">
        <v>16.600000000000001</v>
      </c>
      <c r="J2625" s="352">
        <v>0</v>
      </c>
      <c r="K2625" s="348">
        <f t="shared" si="40"/>
        <v>0</v>
      </c>
    </row>
    <row r="2626" spans="1:11" x14ac:dyDescent="0.25">
      <c r="A2626" s="353">
        <v>28268</v>
      </c>
      <c r="B2626" s="354">
        <v>4.2</v>
      </c>
      <c r="C2626" s="355">
        <v>11</v>
      </c>
      <c r="D2626" s="355">
        <v>0</v>
      </c>
      <c r="E2626" s="355">
        <v>6</v>
      </c>
      <c r="F2626" s="355">
        <v>4</v>
      </c>
      <c r="G2626" s="355">
        <v>0</v>
      </c>
      <c r="H2626" s="355"/>
      <c r="I2626" s="354">
        <v>4.2</v>
      </c>
      <c r="J2626" s="352">
        <v>0</v>
      </c>
      <c r="K2626" s="348">
        <f t="shared" si="40"/>
        <v>4</v>
      </c>
    </row>
    <row r="2627" spans="1:11" x14ac:dyDescent="0.25">
      <c r="A2627" s="353">
        <v>28269</v>
      </c>
      <c r="B2627" s="354">
        <v>7.2</v>
      </c>
      <c r="C2627" s="355">
        <v>4</v>
      </c>
      <c r="D2627" s="355">
        <v>6</v>
      </c>
      <c r="E2627" s="355">
        <v>4</v>
      </c>
      <c r="F2627" s="355">
        <v>11</v>
      </c>
      <c r="G2627" s="355">
        <v>11</v>
      </c>
      <c r="H2627" s="355"/>
      <c r="I2627" s="354">
        <v>7.2</v>
      </c>
      <c r="J2627" s="352">
        <v>0</v>
      </c>
      <c r="K2627" s="348">
        <f t="shared" ref="K2627:K2690" si="41">COUNTIF(C2627:G2627,"&lt;="&amp;IRR_MAXWIND)</f>
        <v>3</v>
      </c>
    </row>
    <row r="2628" spans="1:11" x14ac:dyDescent="0.25">
      <c r="A2628" s="353">
        <v>28270</v>
      </c>
      <c r="B2628" s="354">
        <v>11.8</v>
      </c>
      <c r="C2628" s="355">
        <v>0</v>
      </c>
      <c r="D2628" s="355">
        <v>22</v>
      </c>
      <c r="E2628" s="355">
        <v>20</v>
      </c>
      <c r="F2628" s="355">
        <v>6</v>
      </c>
      <c r="G2628" s="355">
        <v>11</v>
      </c>
      <c r="H2628" s="355"/>
      <c r="I2628" s="354">
        <v>11.8</v>
      </c>
      <c r="J2628" s="352">
        <v>0</v>
      </c>
      <c r="K2628" s="348">
        <f t="shared" si="41"/>
        <v>2</v>
      </c>
    </row>
    <row r="2629" spans="1:11" x14ac:dyDescent="0.25">
      <c r="A2629" s="353">
        <v>28271</v>
      </c>
      <c r="B2629" s="354">
        <v>4.4000000000000004</v>
      </c>
      <c r="C2629" s="355">
        <v>0</v>
      </c>
      <c r="D2629" s="355">
        <v>0</v>
      </c>
      <c r="E2629" s="355">
        <v>11</v>
      </c>
      <c r="F2629" s="355">
        <v>11</v>
      </c>
      <c r="G2629" s="355">
        <v>0</v>
      </c>
      <c r="H2629" s="355"/>
      <c r="I2629" s="354">
        <v>4.4000000000000004</v>
      </c>
      <c r="J2629" s="352">
        <v>0</v>
      </c>
      <c r="K2629" s="348">
        <f t="shared" si="41"/>
        <v>3</v>
      </c>
    </row>
    <row r="2630" spans="1:11" x14ac:dyDescent="0.25">
      <c r="A2630" s="353">
        <v>28272</v>
      </c>
      <c r="B2630" s="354">
        <v>18.2</v>
      </c>
      <c r="C2630" s="355">
        <v>9</v>
      </c>
      <c r="D2630" s="355">
        <v>0</v>
      </c>
      <c r="E2630" s="355">
        <v>30</v>
      </c>
      <c r="F2630" s="355">
        <v>26</v>
      </c>
      <c r="G2630" s="355">
        <v>26</v>
      </c>
      <c r="H2630" s="355"/>
      <c r="I2630" s="354">
        <v>18.2</v>
      </c>
      <c r="J2630" s="352">
        <v>0</v>
      </c>
      <c r="K2630" s="348">
        <f t="shared" si="41"/>
        <v>1</v>
      </c>
    </row>
    <row r="2631" spans="1:11" x14ac:dyDescent="0.25">
      <c r="A2631" s="353">
        <v>28273</v>
      </c>
      <c r="B2631" s="354">
        <v>16.399999999999999</v>
      </c>
      <c r="C2631" s="355">
        <v>22</v>
      </c>
      <c r="D2631" s="355">
        <v>15</v>
      </c>
      <c r="E2631" s="355">
        <v>15</v>
      </c>
      <c r="F2631" s="355">
        <v>11</v>
      </c>
      <c r="G2631" s="355">
        <v>19</v>
      </c>
      <c r="H2631" s="355"/>
      <c r="I2631" s="354">
        <v>16.399999999999999</v>
      </c>
      <c r="J2631" s="352">
        <v>0</v>
      </c>
      <c r="K2631" s="348">
        <f t="shared" si="41"/>
        <v>0</v>
      </c>
    </row>
    <row r="2632" spans="1:11" x14ac:dyDescent="0.25">
      <c r="A2632" s="353">
        <v>28274</v>
      </c>
      <c r="B2632" s="354">
        <v>24.6</v>
      </c>
      <c r="C2632" s="355">
        <v>19</v>
      </c>
      <c r="D2632" s="355">
        <v>22</v>
      </c>
      <c r="E2632" s="355">
        <v>26</v>
      </c>
      <c r="F2632" s="355">
        <v>26</v>
      </c>
      <c r="G2632" s="355">
        <v>30</v>
      </c>
      <c r="H2632" s="355"/>
      <c r="I2632" s="354">
        <v>24.6</v>
      </c>
      <c r="J2632" s="352">
        <v>0</v>
      </c>
      <c r="K2632" s="348">
        <f t="shared" si="41"/>
        <v>0</v>
      </c>
    </row>
    <row r="2633" spans="1:11" x14ac:dyDescent="0.25">
      <c r="A2633" s="353">
        <v>28275</v>
      </c>
      <c r="B2633" s="354">
        <v>8.1999999999999993</v>
      </c>
      <c r="C2633" s="355">
        <v>4</v>
      </c>
      <c r="D2633" s="355">
        <v>15</v>
      </c>
      <c r="E2633" s="355">
        <v>9</v>
      </c>
      <c r="F2633" s="355">
        <v>7</v>
      </c>
      <c r="G2633" s="355">
        <v>6</v>
      </c>
      <c r="H2633" s="355"/>
      <c r="I2633" s="354">
        <v>8.1999999999999993</v>
      </c>
      <c r="J2633" s="352">
        <v>0</v>
      </c>
      <c r="K2633" s="348">
        <f t="shared" si="41"/>
        <v>3</v>
      </c>
    </row>
    <row r="2634" spans="1:11" x14ac:dyDescent="0.25">
      <c r="A2634" s="353">
        <v>28276</v>
      </c>
      <c r="B2634" s="354">
        <v>7.4</v>
      </c>
      <c r="C2634" s="355">
        <v>6</v>
      </c>
      <c r="D2634" s="355">
        <v>9</v>
      </c>
      <c r="E2634" s="355">
        <v>7</v>
      </c>
      <c r="F2634" s="355">
        <v>9</v>
      </c>
      <c r="G2634" s="355">
        <v>6</v>
      </c>
      <c r="H2634" s="355"/>
      <c r="I2634" s="354">
        <v>7.4</v>
      </c>
      <c r="J2634" s="352">
        <v>0</v>
      </c>
      <c r="K2634" s="348">
        <f t="shared" si="41"/>
        <v>3</v>
      </c>
    </row>
    <row r="2635" spans="1:11" x14ac:dyDescent="0.25">
      <c r="A2635" s="353">
        <v>28277</v>
      </c>
      <c r="B2635" s="354">
        <v>6.4</v>
      </c>
      <c r="C2635" s="355">
        <v>9</v>
      </c>
      <c r="D2635" s="355">
        <v>0</v>
      </c>
      <c r="E2635" s="355">
        <v>7</v>
      </c>
      <c r="F2635" s="355">
        <v>7</v>
      </c>
      <c r="G2635" s="355">
        <v>9</v>
      </c>
      <c r="H2635" s="355"/>
      <c r="I2635" s="354">
        <v>6.4</v>
      </c>
      <c r="J2635" s="352">
        <v>0</v>
      </c>
      <c r="K2635" s="348">
        <f t="shared" si="41"/>
        <v>3</v>
      </c>
    </row>
    <row r="2636" spans="1:11" x14ac:dyDescent="0.25">
      <c r="A2636" s="353">
        <v>28278</v>
      </c>
      <c r="B2636" s="354">
        <v>17</v>
      </c>
      <c r="C2636" s="355">
        <v>7</v>
      </c>
      <c r="D2636" s="355">
        <v>15</v>
      </c>
      <c r="E2636" s="355">
        <v>0</v>
      </c>
      <c r="F2636" s="355">
        <v>26</v>
      </c>
      <c r="G2636" s="355">
        <v>37</v>
      </c>
      <c r="H2636" s="355"/>
      <c r="I2636" s="354">
        <v>17</v>
      </c>
      <c r="J2636" s="352">
        <v>0</v>
      </c>
      <c r="K2636" s="348">
        <f t="shared" si="41"/>
        <v>2</v>
      </c>
    </row>
    <row r="2637" spans="1:11" x14ac:dyDescent="0.25">
      <c r="A2637" s="353">
        <v>28279</v>
      </c>
      <c r="B2637" s="354">
        <v>7.4</v>
      </c>
      <c r="C2637" s="355">
        <v>6</v>
      </c>
      <c r="D2637" s="355">
        <v>9</v>
      </c>
      <c r="E2637" s="355">
        <v>6</v>
      </c>
      <c r="F2637" s="355">
        <v>9</v>
      </c>
      <c r="G2637" s="355">
        <v>7</v>
      </c>
      <c r="H2637" s="355"/>
      <c r="I2637" s="354">
        <v>7.4</v>
      </c>
      <c r="J2637" s="352">
        <v>0</v>
      </c>
      <c r="K2637" s="348">
        <f t="shared" si="41"/>
        <v>3</v>
      </c>
    </row>
    <row r="2638" spans="1:11" x14ac:dyDescent="0.25">
      <c r="A2638" s="353">
        <v>28280</v>
      </c>
      <c r="B2638" s="354">
        <v>5.2</v>
      </c>
      <c r="C2638" s="355">
        <v>4</v>
      </c>
      <c r="D2638" s="355">
        <v>13</v>
      </c>
      <c r="E2638" s="355">
        <v>9</v>
      </c>
      <c r="F2638" s="355">
        <v>0</v>
      </c>
      <c r="G2638" s="355">
        <v>0</v>
      </c>
      <c r="H2638" s="355"/>
      <c r="I2638" s="354">
        <v>5.2</v>
      </c>
      <c r="J2638" s="352">
        <v>0</v>
      </c>
      <c r="K2638" s="348">
        <f t="shared" si="41"/>
        <v>3</v>
      </c>
    </row>
    <row r="2639" spans="1:11" x14ac:dyDescent="0.25">
      <c r="A2639" s="353">
        <v>28281</v>
      </c>
      <c r="B2639" s="354">
        <v>16</v>
      </c>
      <c r="C2639" s="355">
        <v>28</v>
      </c>
      <c r="D2639" s="355">
        <v>22</v>
      </c>
      <c r="E2639" s="355">
        <v>13</v>
      </c>
      <c r="F2639" s="355">
        <v>11</v>
      </c>
      <c r="G2639" s="355">
        <v>6</v>
      </c>
      <c r="H2639" s="355"/>
      <c r="I2639" s="354">
        <v>16</v>
      </c>
      <c r="J2639" s="352">
        <v>0</v>
      </c>
      <c r="K2639" s="348">
        <f t="shared" si="41"/>
        <v>1</v>
      </c>
    </row>
    <row r="2640" spans="1:11" x14ac:dyDescent="0.25">
      <c r="A2640" s="353">
        <v>28282</v>
      </c>
      <c r="B2640" s="354">
        <v>10</v>
      </c>
      <c r="C2640" s="355">
        <v>6</v>
      </c>
      <c r="D2640" s="355">
        <v>11</v>
      </c>
      <c r="E2640" s="355">
        <v>13</v>
      </c>
      <c r="F2640" s="355">
        <v>7</v>
      </c>
      <c r="G2640" s="355">
        <v>13</v>
      </c>
      <c r="H2640" s="355"/>
      <c r="I2640" s="354">
        <v>10</v>
      </c>
      <c r="J2640" s="352">
        <v>0</v>
      </c>
      <c r="K2640" s="348">
        <f t="shared" si="41"/>
        <v>2</v>
      </c>
    </row>
    <row r="2641" spans="1:11" x14ac:dyDescent="0.25">
      <c r="A2641" s="353">
        <v>28283</v>
      </c>
      <c r="B2641" s="354">
        <v>4.5999999999999996</v>
      </c>
      <c r="C2641" s="355">
        <v>7</v>
      </c>
      <c r="D2641" s="355">
        <v>4</v>
      </c>
      <c r="E2641" s="355">
        <v>0</v>
      </c>
      <c r="F2641" s="355">
        <v>6</v>
      </c>
      <c r="G2641" s="355">
        <v>6</v>
      </c>
      <c r="H2641" s="355"/>
      <c r="I2641" s="354">
        <v>4.5999999999999996</v>
      </c>
      <c r="J2641" s="352">
        <v>0</v>
      </c>
      <c r="K2641" s="348">
        <f t="shared" si="41"/>
        <v>5</v>
      </c>
    </row>
    <row r="2642" spans="1:11" x14ac:dyDescent="0.25">
      <c r="A2642" s="353">
        <v>28284</v>
      </c>
      <c r="B2642" s="354">
        <v>21</v>
      </c>
      <c r="C2642" s="355">
        <v>22</v>
      </c>
      <c r="D2642" s="355">
        <v>19</v>
      </c>
      <c r="E2642" s="355">
        <v>33</v>
      </c>
      <c r="F2642" s="355">
        <v>22</v>
      </c>
      <c r="G2642" s="355">
        <v>9</v>
      </c>
      <c r="H2642" s="355"/>
      <c r="I2642" s="354">
        <v>21</v>
      </c>
      <c r="J2642" s="352">
        <v>0</v>
      </c>
      <c r="K2642" s="348">
        <f t="shared" si="41"/>
        <v>0</v>
      </c>
    </row>
    <row r="2643" spans="1:11" x14ac:dyDescent="0.25">
      <c r="A2643" s="353">
        <v>28285</v>
      </c>
      <c r="B2643" s="354">
        <v>12.2</v>
      </c>
      <c r="C2643" s="355">
        <v>24</v>
      </c>
      <c r="D2643" s="355">
        <v>17</v>
      </c>
      <c r="E2643" s="355">
        <v>7</v>
      </c>
      <c r="F2643" s="355">
        <v>7</v>
      </c>
      <c r="G2643" s="355">
        <v>6</v>
      </c>
      <c r="H2643" s="355"/>
      <c r="I2643" s="354">
        <v>12.2</v>
      </c>
      <c r="J2643" s="352">
        <v>0</v>
      </c>
      <c r="K2643" s="348">
        <f t="shared" si="41"/>
        <v>3</v>
      </c>
    </row>
    <row r="2644" spans="1:11" x14ac:dyDescent="0.25">
      <c r="A2644" s="353">
        <v>28286</v>
      </c>
      <c r="B2644" s="354">
        <v>29.6</v>
      </c>
      <c r="C2644" s="355">
        <v>30</v>
      </c>
      <c r="D2644" s="355">
        <v>28</v>
      </c>
      <c r="E2644" s="355">
        <v>33</v>
      </c>
      <c r="F2644" s="355">
        <v>33</v>
      </c>
      <c r="G2644" s="355">
        <v>24</v>
      </c>
      <c r="H2644" s="355"/>
      <c r="I2644" s="354">
        <v>29.6</v>
      </c>
      <c r="J2644" s="352">
        <v>0</v>
      </c>
      <c r="K2644" s="348">
        <f t="shared" si="41"/>
        <v>0</v>
      </c>
    </row>
    <row r="2645" spans="1:11" x14ac:dyDescent="0.25">
      <c r="A2645" s="353">
        <v>28287</v>
      </c>
      <c r="B2645" s="354">
        <v>11.4</v>
      </c>
      <c r="C2645" s="355">
        <v>13</v>
      </c>
      <c r="D2645" s="355">
        <v>9</v>
      </c>
      <c r="E2645" s="355">
        <v>17</v>
      </c>
      <c r="F2645" s="355">
        <v>7</v>
      </c>
      <c r="G2645" s="355">
        <v>11</v>
      </c>
      <c r="H2645" s="355"/>
      <c r="I2645" s="354">
        <v>11.4</v>
      </c>
      <c r="J2645" s="352">
        <v>0</v>
      </c>
      <c r="K2645" s="348">
        <f t="shared" si="41"/>
        <v>1</v>
      </c>
    </row>
    <row r="2646" spans="1:11" x14ac:dyDescent="0.25">
      <c r="A2646" s="353">
        <v>28288</v>
      </c>
      <c r="B2646" s="354">
        <v>3.8</v>
      </c>
      <c r="C2646" s="355">
        <v>0</v>
      </c>
      <c r="D2646" s="355">
        <v>7</v>
      </c>
      <c r="E2646" s="355">
        <v>0</v>
      </c>
      <c r="F2646" s="355">
        <v>6</v>
      </c>
      <c r="G2646" s="355">
        <v>6</v>
      </c>
      <c r="H2646" s="355"/>
      <c r="I2646" s="354">
        <v>3.8</v>
      </c>
      <c r="J2646" s="352">
        <v>0</v>
      </c>
      <c r="K2646" s="348">
        <f t="shared" si="41"/>
        <v>5</v>
      </c>
    </row>
    <row r="2647" spans="1:11" x14ac:dyDescent="0.25">
      <c r="A2647" s="353">
        <v>28289</v>
      </c>
      <c r="B2647" s="354">
        <v>13.4</v>
      </c>
      <c r="C2647" s="355">
        <v>17</v>
      </c>
      <c r="D2647" s="355">
        <v>13</v>
      </c>
      <c r="E2647" s="355">
        <v>11</v>
      </c>
      <c r="F2647" s="355">
        <v>13</v>
      </c>
      <c r="G2647" s="355">
        <v>13</v>
      </c>
      <c r="H2647" s="355"/>
      <c r="I2647" s="354">
        <v>13.4</v>
      </c>
      <c r="J2647" s="352">
        <v>0</v>
      </c>
      <c r="K2647" s="348">
        <f t="shared" si="41"/>
        <v>0</v>
      </c>
    </row>
    <row r="2648" spans="1:11" x14ac:dyDescent="0.25">
      <c r="A2648" s="353">
        <v>28290</v>
      </c>
      <c r="B2648" s="354">
        <v>10.8</v>
      </c>
      <c r="C2648" s="355">
        <v>15</v>
      </c>
      <c r="D2648" s="355">
        <v>13</v>
      </c>
      <c r="E2648" s="355">
        <v>4</v>
      </c>
      <c r="F2648" s="355">
        <v>9</v>
      </c>
      <c r="G2648" s="355">
        <v>13</v>
      </c>
      <c r="H2648" s="355"/>
      <c r="I2648" s="354">
        <v>10.8</v>
      </c>
      <c r="J2648" s="352">
        <v>0</v>
      </c>
      <c r="K2648" s="348">
        <f t="shared" si="41"/>
        <v>1</v>
      </c>
    </row>
    <row r="2649" spans="1:11" x14ac:dyDescent="0.25">
      <c r="A2649" s="353">
        <v>28291</v>
      </c>
      <c r="B2649" s="354">
        <v>7.4</v>
      </c>
      <c r="C2649" s="355">
        <v>0</v>
      </c>
      <c r="D2649" s="355">
        <v>0</v>
      </c>
      <c r="E2649" s="355">
        <v>15</v>
      </c>
      <c r="F2649" s="355">
        <v>9</v>
      </c>
      <c r="G2649" s="355">
        <v>13</v>
      </c>
      <c r="H2649" s="355"/>
      <c r="I2649" s="354">
        <v>7.4</v>
      </c>
      <c r="J2649" s="352">
        <v>0</v>
      </c>
      <c r="K2649" s="348">
        <f t="shared" si="41"/>
        <v>2</v>
      </c>
    </row>
    <row r="2650" spans="1:11" x14ac:dyDescent="0.25">
      <c r="A2650" s="353">
        <v>28292</v>
      </c>
      <c r="B2650" s="354">
        <v>5.4</v>
      </c>
      <c r="C2650" s="355">
        <v>0</v>
      </c>
      <c r="D2650" s="355">
        <v>7</v>
      </c>
      <c r="E2650" s="355">
        <v>0</v>
      </c>
      <c r="F2650" s="355">
        <v>7</v>
      </c>
      <c r="G2650" s="355">
        <v>13</v>
      </c>
      <c r="H2650" s="355"/>
      <c r="I2650" s="354">
        <v>5.4</v>
      </c>
      <c r="J2650" s="352">
        <v>0</v>
      </c>
      <c r="K2650" s="348">
        <f t="shared" si="41"/>
        <v>4</v>
      </c>
    </row>
    <row r="2651" spans="1:11" x14ac:dyDescent="0.25">
      <c r="A2651" s="353">
        <v>28293</v>
      </c>
      <c r="B2651" s="354">
        <v>11.6</v>
      </c>
      <c r="C2651" s="355">
        <v>13</v>
      </c>
      <c r="D2651" s="355">
        <v>15</v>
      </c>
      <c r="E2651" s="355">
        <v>13</v>
      </c>
      <c r="F2651" s="355">
        <v>17</v>
      </c>
      <c r="G2651" s="355">
        <v>0</v>
      </c>
      <c r="H2651" s="355"/>
      <c r="I2651" s="354">
        <v>11.6</v>
      </c>
      <c r="J2651" s="352">
        <v>0</v>
      </c>
      <c r="K2651" s="348">
        <f t="shared" si="41"/>
        <v>1</v>
      </c>
    </row>
    <row r="2652" spans="1:11" x14ac:dyDescent="0.25">
      <c r="A2652" s="353">
        <v>28294</v>
      </c>
      <c r="B2652" s="354">
        <v>2.2000000000000002</v>
      </c>
      <c r="C2652" s="355">
        <v>4</v>
      </c>
      <c r="D2652" s="355">
        <v>0</v>
      </c>
      <c r="E2652" s="355">
        <v>0</v>
      </c>
      <c r="F2652" s="355">
        <v>0</v>
      </c>
      <c r="G2652" s="355">
        <v>7</v>
      </c>
      <c r="H2652" s="355"/>
      <c r="I2652" s="354">
        <v>2.2000000000000002</v>
      </c>
      <c r="J2652" s="352">
        <v>0</v>
      </c>
      <c r="K2652" s="348">
        <f t="shared" si="41"/>
        <v>5</v>
      </c>
    </row>
    <row r="2653" spans="1:11" x14ac:dyDescent="0.25">
      <c r="A2653" s="353">
        <v>28295</v>
      </c>
      <c r="B2653" s="354">
        <v>8.1999999999999993</v>
      </c>
      <c r="C2653" s="355">
        <v>7</v>
      </c>
      <c r="D2653" s="355">
        <v>7</v>
      </c>
      <c r="E2653" s="355">
        <v>11</v>
      </c>
      <c r="F2653" s="355">
        <v>7</v>
      </c>
      <c r="G2653" s="355">
        <v>9</v>
      </c>
      <c r="H2653" s="355"/>
      <c r="I2653" s="354">
        <v>8.1999999999999993</v>
      </c>
      <c r="J2653" s="352">
        <v>0</v>
      </c>
      <c r="K2653" s="348">
        <f t="shared" si="41"/>
        <v>3</v>
      </c>
    </row>
    <row r="2654" spans="1:11" x14ac:dyDescent="0.25">
      <c r="A2654" s="353">
        <v>28296</v>
      </c>
      <c r="B2654" s="354">
        <v>18</v>
      </c>
      <c r="C2654" s="355">
        <v>20</v>
      </c>
      <c r="D2654" s="355">
        <v>22</v>
      </c>
      <c r="E2654" s="355">
        <v>22</v>
      </c>
      <c r="F2654" s="355">
        <v>9</v>
      </c>
      <c r="G2654" s="355">
        <v>17</v>
      </c>
      <c r="H2654" s="355"/>
      <c r="I2654" s="354">
        <v>18</v>
      </c>
      <c r="J2654" s="352">
        <v>0</v>
      </c>
      <c r="K2654" s="348">
        <f t="shared" si="41"/>
        <v>0</v>
      </c>
    </row>
    <row r="2655" spans="1:11" x14ac:dyDescent="0.25">
      <c r="A2655" s="353">
        <v>28297</v>
      </c>
      <c r="B2655" s="354">
        <v>18.8</v>
      </c>
      <c r="C2655" s="355">
        <v>22</v>
      </c>
      <c r="D2655" s="355">
        <v>15</v>
      </c>
      <c r="E2655" s="355">
        <v>22</v>
      </c>
      <c r="F2655" s="355">
        <v>20</v>
      </c>
      <c r="G2655" s="355">
        <v>15</v>
      </c>
      <c r="H2655" s="355"/>
      <c r="I2655" s="354">
        <v>18.8</v>
      </c>
      <c r="J2655" s="352">
        <v>0</v>
      </c>
      <c r="K2655" s="348">
        <f t="shared" si="41"/>
        <v>0</v>
      </c>
    </row>
    <row r="2656" spans="1:11" x14ac:dyDescent="0.25">
      <c r="A2656" s="353">
        <v>28298</v>
      </c>
      <c r="B2656" s="354">
        <v>21</v>
      </c>
      <c r="C2656" s="355">
        <v>17</v>
      </c>
      <c r="D2656" s="355">
        <v>26</v>
      </c>
      <c r="E2656" s="355">
        <v>20</v>
      </c>
      <c r="F2656" s="355">
        <v>20</v>
      </c>
      <c r="G2656" s="355">
        <v>22</v>
      </c>
      <c r="H2656" s="355"/>
      <c r="I2656" s="354">
        <v>21</v>
      </c>
      <c r="J2656" s="352">
        <v>0</v>
      </c>
      <c r="K2656" s="348">
        <f t="shared" si="41"/>
        <v>0</v>
      </c>
    </row>
    <row r="2657" spans="1:11" x14ac:dyDescent="0.25">
      <c r="A2657" s="353">
        <v>28299</v>
      </c>
      <c r="B2657" s="354">
        <v>3.6</v>
      </c>
      <c r="C2657" s="355">
        <v>6</v>
      </c>
      <c r="D2657" s="355">
        <v>4</v>
      </c>
      <c r="E2657" s="355">
        <v>0</v>
      </c>
      <c r="F2657" s="355">
        <v>4</v>
      </c>
      <c r="G2657" s="355">
        <v>4</v>
      </c>
      <c r="H2657" s="355"/>
      <c r="I2657" s="354">
        <v>3.6</v>
      </c>
      <c r="J2657" s="352">
        <v>0</v>
      </c>
      <c r="K2657" s="348">
        <f t="shared" si="41"/>
        <v>5</v>
      </c>
    </row>
    <row r="2658" spans="1:11" x14ac:dyDescent="0.25">
      <c r="A2658" s="353">
        <v>28300</v>
      </c>
      <c r="B2658" s="354">
        <v>8.6</v>
      </c>
      <c r="C2658" s="355">
        <v>11</v>
      </c>
      <c r="D2658" s="355">
        <v>7</v>
      </c>
      <c r="E2658" s="355">
        <v>11</v>
      </c>
      <c r="F2658" s="355">
        <v>7</v>
      </c>
      <c r="G2658" s="355">
        <v>7</v>
      </c>
      <c r="H2658" s="355"/>
      <c r="I2658" s="354">
        <v>8.6</v>
      </c>
      <c r="J2658" s="352">
        <v>0</v>
      </c>
      <c r="K2658" s="348">
        <f t="shared" si="41"/>
        <v>3</v>
      </c>
    </row>
    <row r="2659" spans="1:11" x14ac:dyDescent="0.25">
      <c r="A2659" s="353">
        <v>28301</v>
      </c>
      <c r="B2659" s="354">
        <v>27.4</v>
      </c>
      <c r="C2659" s="355">
        <v>41</v>
      </c>
      <c r="D2659" s="355">
        <v>31</v>
      </c>
      <c r="E2659" s="355">
        <v>30</v>
      </c>
      <c r="F2659" s="355">
        <v>28</v>
      </c>
      <c r="G2659" s="355">
        <v>7</v>
      </c>
      <c r="H2659" s="355"/>
      <c r="I2659" s="354">
        <v>27.4</v>
      </c>
      <c r="J2659" s="352">
        <v>0</v>
      </c>
      <c r="K2659" s="348">
        <f t="shared" si="41"/>
        <v>1</v>
      </c>
    </row>
    <row r="2660" spans="1:11" x14ac:dyDescent="0.25">
      <c r="A2660" s="353">
        <v>28302</v>
      </c>
      <c r="B2660" s="354">
        <v>6.2</v>
      </c>
      <c r="C2660" s="355">
        <v>6</v>
      </c>
      <c r="D2660" s="355">
        <v>9</v>
      </c>
      <c r="E2660" s="355">
        <v>9</v>
      </c>
      <c r="F2660" s="355">
        <v>7</v>
      </c>
      <c r="G2660" s="355">
        <v>0</v>
      </c>
      <c r="H2660" s="355"/>
      <c r="I2660" s="354">
        <v>6.2</v>
      </c>
      <c r="J2660" s="352">
        <v>0</v>
      </c>
      <c r="K2660" s="348">
        <f t="shared" si="41"/>
        <v>3</v>
      </c>
    </row>
    <row r="2661" spans="1:11" x14ac:dyDescent="0.25">
      <c r="A2661" s="353">
        <v>28303</v>
      </c>
      <c r="B2661" s="354">
        <v>9.6</v>
      </c>
      <c r="C2661" s="355">
        <v>7</v>
      </c>
      <c r="D2661" s="355">
        <v>7</v>
      </c>
      <c r="E2661" s="355">
        <v>11</v>
      </c>
      <c r="F2661" s="355">
        <v>19</v>
      </c>
      <c r="G2661" s="355">
        <v>4</v>
      </c>
      <c r="H2661" s="355"/>
      <c r="I2661" s="354">
        <v>9.6</v>
      </c>
      <c r="J2661" s="352">
        <v>0</v>
      </c>
      <c r="K2661" s="348">
        <f t="shared" si="41"/>
        <v>3</v>
      </c>
    </row>
    <row r="2662" spans="1:11" x14ac:dyDescent="0.25">
      <c r="A2662" s="353">
        <v>28304</v>
      </c>
      <c r="B2662" s="354">
        <v>4</v>
      </c>
      <c r="C2662" s="355">
        <v>0</v>
      </c>
      <c r="D2662" s="355">
        <v>11</v>
      </c>
      <c r="E2662" s="355">
        <v>0</v>
      </c>
      <c r="F2662" s="355">
        <v>7</v>
      </c>
      <c r="G2662" s="355">
        <v>2</v>
      </c>
      <c r="H2662" s="355"/>
      <c r="I2662" s="354">
        <v>4</v>
      </c>
      <c r="J2662" s="352">
        <v>0</v>
      </c>
      <c r="K2662" s="348">
        <f t="shared" si="41"/>
        <v>4</v>
      </c>
    </row>
    <row r="2663" spans="1:11" x14ac:dyDescent="0.25">
      <c r="A2663" s="353">
        <v>28305</v>
      </c>
      <c r="B2663" s="354">
        <v>26</v>
      </c>
      <c r="C2663" s="355">
        <v>19</v>
      </c>
      <c r="D2663" s="355">
        <v>11</v>
      </c>
      <c r="E2663" s="355">
        <v>37</v>
      </c>
      <c r="F2663" s="355">
        <v>37</v>
      </c>
      <c r="G2663" s="355">
        <v>26</v>
      </c>
      <c r="H2663" s="355"/>
      <c r="I2663" s="354">
        <v>26</v>
      </c>
      <c r="J2663" s="352">
        <v>0</v>
      </c>
      <c r="K2663" s="348">
        <f t="shared" si="41"/>
        <v>0</v>
      </c>
    </row>
    <row r="2664" spans="1:11" x14ac:dyDescent="0.25">
      <c r="A2664" s="353">
        <v>28306</v>
      </c>
      <c r="B2664" s="354">
        <v>4.5999999999999996</v>
      </c>
      <c r="C2664" s="355">
        <v>6</v>
      </c>
      <c r="D2664" s="355">
        <v>7</v>
      </c>
      <c r="E2664" s="355">
        <v>6</v>
      </c>
      <c r="F2664" s="355">
        <v>4</v>
      </c>
      <c r="G2664" s="355">
        <v>0</v>
      </c>
      <c r="H2664" s="355"/>
      <c r="I2664" s="354">
        <v>4.5999999999999996</v>
      </c>
      <c r="J2664" s="352">
        <v>0</v>
      </c>
      <c r="K2664" s="348">
        <f t="shared" si="41"/>
        <v>5</v>
      </c>
    </row>
    <row r="2665" spans="1:11" x14ac:dyDescent="0.25">
      <c r="A2665" s="353">
        <v>28307</v>
      </c>
      <c r="B2665" s="354">
        <v>6.8</v>
      </c>
      <c r="C2665" s="355">
        <v>4</v>
      </c>
      <c r="D2665" s="355">
        <v>4</v>
      </c>
      <c r="E2665" s="355">
        <v>11</v>
      </c>
      <c r="F2665" s="355">
        <v>9</v>
      </c>
      <c r="G2665" s="355">
        <v>6</v>
      </c>
      <c r="H2665" s="355"/>
      <c r="I2665" s="354">
        <v>6.8</v>
      </c>
      <c r="J2665" s="352">
        <v>0</v>
      </c>
      <c r="K2665" s="348">
        <f t="shared" si="41"/>
        <v>3</v>
      </c>
    </row>
    <row r="2666" spans="1:11" x14ac:dyDescent="0.25">
      <c r="A2666" s="353">
        <v>28308</v>
      </c>
      <c r="B2666" s="354">
        <v>21.6</v>
      </c>
      <c r="C2666" s="355">
        <v>37</v>
      </c>
      <c r="D2666" s="355">
        <v>28</v>
      </c>
      <c r="E2666" s="355">
        <v>13</v>
      </c>
      <c r="F2666" s="355">
        <v>15</v>
      </c>
      <c r="G2666" s="355">
        <v>15</v>
      </c>
      <c r="H2666" s="355"/>
      <c r="I2666" s="354">
        <v>21.6</v>
      </c>
      <c r="J2666" s="352">
        <v>0</v>
      </c>
      <c r="K2666" s="348">
        <f t="shared" si="41"/>
        <v>0</v>
      </c>
    </row>
    <row r="2667" spans="1:11" x14ac:dyDescent="0.25">
      <c r="A2667" s="353">
        <v>28309</v>
      </c>
      <c r="B2667" s="354">
        <v>21.4</v>
      </c>
      <c r="C2667" s="355">
        <v>33</v>
      </c>
      <c r="D2667" s="355">
        <v>17</v>
      </c>
      <c r="E2667" s="355">
        <v>22</v>
      </c>
      <c r="F2667" s="355">
        <v>26</v>
      </c>
      <c r="G2667" s="355">
        <v>9</v>
      </c>
      <c r="H2667" s="355"/>
      <c r="I2667" s="354">
        <v>21.4</v>
      </c>
      <c r="J2667" s="352">
        <v>0</v>
      </c>
      <c r="K2667" s="348">
        <f t="shared" si="41"/>
        <v>0</v>
      </c>
    </row>
    <row r="2668" spans="1:11" x14ac:dyDescent="0.25">
      <c r="A2668" s="353">
        <v>28310</v>
      </c>
      <c r="B2668" s="354">
        <v>16.600000000000001</v>
      </c>
      <c r="C2668" s="355">
        <v>33</v>
      </c>
      <c r="D2668" s="355">
        <v>28</v>
      </c>
      <c r="E2668" s="355">
        <v>7</v>
      </c>
      <c r="F2668" s="355">
        <v>4</v>
      </c>
      <c r="G2668" s="355">
        <v>11</v>
      </c>
      <c r="H2668" s="355"/>
      <c r="I2668" s="354">
        <v>16.600000000000001</v>
      </c>
      <c r="J2668" s="352">
        <v>0</v>
      </c>
      <c r="K2668" s="348">
        <f t="shared" si="41"/>
        <v>2</v>
      </c>
    </row>
    <row r="2669" spans="1:11" x14ac:dyDescent="0.25">
      <c r="A2669" s="353">
        <v>28311</v>
      </c>
      <c r="B2669" s="354">
        <v>11.2</v>
      </c>
      <c r="C2669" s="355">
        <v>13</v>
      </c>
      <c r="D2669" s="355">
        <v>19</v>
      </c>
      <c r="E2669" s="355">
        <v>0</v>
      </c>
      <c r="F2669" s="355">
        <v>9</v>
      </c>
      <c r="G2669" s="355">
        <v>15</v>
      </c>
      <c r="H2669" s="355"/>
      <c r="I2669" s="354">
        <v>11.2</v>
      </c>
      <c r="J2669" s="352">
        <v>0</v>
      </c>
      <c r="K2669" s="348">
        <f t="shared" si="41"/>
        <v>1</v>
      </c>
    </row>
    <row r="2670" spans="1:11" x14ac:dyDescent="0.25">
      <c r="A2670" s="353">
        <v>28312</v>
      </c>
      <c r="B2670" s="354">
        <v>3.8</v>
      </c>
      <c r="C2670" s="355">
        <v>0</v>
      </c>
      <c r="D2670" s="355">
        <v>0</v>
      </c>
      <c r="E2670" s="355">
        <v>6</v>
      </c>
      <c r="F2670" s="355">
        <v>7</v>
      </c>
      <c r="G2670" s="355">
        <v>6</v>
      </c>
      <c r="H2670" s="355"/>
      <c r="I2670" s="354">
        <v>3.8</v>
      </c>
      <c r="J2670" s="352">
        <v>0</v>
      </c>
      <c r="K2670" s="348">
        <f t="shared" si="41"/>
        <v>5</v>
      </c>
    </row>
    <row r="2671" spans="1:11" x14ac:dyDescent="0.25">
      <c r="A2671" s="353">
        <v>28313</v>
      </c>
      <c r="B2671" s="354">
        <v>44</v>
      </c>
      <c r="C2671" s="355">
        <v>43</v>
      </c>
      <c r="D2671" s="355">
        <v>48</v>
      </c>
      <c r="E2671" s="355">
        <v>44</v>
      </c>
      <c r="F2671" s="355">
        <v>41</v>
      </c>
      <c r="G2671" s="355">
        <v>44</v>
      </c>
      <c r="H2671" s="355"/>
      <c r="I2671" s="354">
        <v>44</v>
      </c>
      <c r="J2671" s="352">
        <v>0</v>
      </c>
      <c r="K2671" s="348">
        <f t="shared" si="41"/>
        <v>0</v>
      </c>
    </row>
    <row r="2672" spans="1:11" x14ac:dyDescent="0.25">
      <c r="A2672" s="353">
        <v>28314</v>
      </c>
      <c r="B2672" s="354">
        <v>8.1999999999999993</v>
      </c>
      <c r="C2672" s="355">
        <v>6</v>
      </c>
      <c r="D2672" s="355">
        <v>6</v>
      </c>
      <c r="E2672" s="355">
        <v>7</v>
      </c>
      <c r="F2672" s="355">
        <v>11</v>
      </c>
      <c r="G2672" s="355">
        <v>11</v>
      </c>
      <c r="H2672" s="355"/>
      <c r="I2672" s="354">
        <v>8.1999999999999993</v>
      </c>
      <c r="J2672" s="352">
        <v>0</v>
      </c>
      <c r="K2672" s="348">
        <f t="shared" si="41"/>
        <v>3</v>
      </c>
    </row>
    <row r="2673" spans="1:11" x14ac:dyDescent="0.25">
      <c r="A2673" s="353">
        <v>28315</v>
      </c>
      <c r="B2673" s="354">
        <v>20.8</v>
      </c>
      <c r="C2673" s="355">
        <v>22</v>
      </c>
      <c r="D2673" s="355">
        <v>24</v>
      </c>
      <c r="E2673" s="355">
        <v>26</v>
      </c>
      <c r="F2673" s="355">
        <v>17</v>
      </c>
      <c r="G2673" s="355">
        <v>15</v>
      </c>
      <c r="H2673" s="355"/>
      <c r="I2673" s="354">
        <v>20.8</v>
      </c>
      <c r="J2673" s="352">
        <v>0</v>
      </c>
      <c r="K2673" s="348">
        <f t="shared" si="41"/>
        <v>0</v>
      </c>
    </row>
    <row r="2674" spans="1:11" x14ac:dyDescent="0.25">
      <c r="A2674" s="353">
        <v>28316</v>
      </c>
      <c r="B2674" s="354">
        <v>20.8</v>
      </c>
      <c r="C2674" s="355">
        <v>19</v>
      </c>
      <c r="D2674" s="355">
        <v>24</v>
      </c>
      <c r="E2674" s="355">
        <v>19</v>
      </c>
      <c r="F2674" s="355">
        <v>22</v>
      </c>
      <c r="G2674" s="355">
        <v>20</v>
      </c>
      <c r="H2674" s="355"/>
      <c r="I2674" s="354">
        <v>20.8</v>
      </c>
      <c r="J2674" s="352">
        <v>0</v>
      </c>
      <c r="K2674" s="348">
        <f t="shared" si="41"/>
        <v>0</v>
      </c>
    </row>
    <row r="2675" spans="1:11" x14ac:dyDescent="0.25">
      <c r="A2675" s="353">
        <v>28317</v>
      </c>
      <c r="B2675" s="354">
        <v>1.2</v>
      </c>
      <c r="C2675" s="355">
        <v>0</v>
      </c>
      <c r="D2675" s="355">
        <v>6</v>
      </c>
      <c r="E2675" s="355">
        <v>0</v>
      </c>
      <c r="F2675" s="355">
        <v>0</v>
      </c>
      <c r="G2675" s="355">
        <v>0</v>
      </c>
      <c r="H2675" s="355"/>
      <c r="I2675" s="354">
        <v>1.2</v>
      </c>
      <c r="J2675" s="352">
        <v>0</v>
      </c>
      <c r="K2675" s="348">
        <f t="shared" si="41"/>
        <v>5</v>
      </c>
    </row>
    <row r="2676" spans="1:11" x14ac:dyDescent="0.25">
      <c r="A2676" s="353">
        <v>28318</v>
      </c>
      <c r="B2676" s="354">
        <v>13.4</v>
      </c>
      <c r="C2676" s="355">
        <v>9</v>
      </c>
      <c r="D2676" s="355">
        <v>31</v>
      </c>
      <c r="E2676" s="355">
        <v>6</v>
      </c>
      <c r="F2676" s="355">
        <v>4</v>
      </c>
      <c r="G2676" s="355">
        <v>17</v>
      </c>
      <c r="H2676" s="355"/>
      <c r="I2676" s="354">
        <v>13.4</v>
      </c>
      <c r="J2676" s="352">
        <v>0</v>
      </c>
      <c r="K2676" s="348">
        <f t="shared" si="41"/>
        <v>2</v>
      </c>
    </row>
    <row r="2677" spans="1:11" x14ac:dyDescent="0.25">
      <c r="A2677" s="353">
        <v>28319</v>
      </c>
      <c r="B2677" s="354">
        <v>6.8</v>
      </c>
      <c r="C2677" s="355">
        <v>13</v>
      </c>
      <c r="D2677" s="355">
        <v>9</v>
      </c>
      <c r="E2677" s="355">
        <v>6</v>
      </c>
      <c r="F2677" s="355">
        <v>6</v>
      </c>
      <c r="G2677" s="355">
        <v>0</v>
      </c>
      <c r="H2677" s="355"/>
      <c r="I2677" s="354">
        <v>6.8</v>
      </c>
      <c r="J2677" s="352">
        <v>0</v>
      </c>
      <c r="K2677" s="348">
        <f t="shared" si="41"/>
        <v>3</v>
      </c>
    </row>
    <row r="2678" spans="1:11" x14ac:dyDescent="0.25">
      <c r="A2678" s="353">
        <v>28320</v>
      </c>
      <c r="B2678" s="354">
        <v>13.4</v>
      </c>
      <c r="C2678" s="355">
        <v>13</v>
      </c>
      <c r="D2678" s="355">
        <v>24</v>
      </c>
      <c r="E2678" s="355">
        <v>13</v>
      </c>
      <c r="F2678" s="355">
        <v>13</v>
      </c>
      <c r="G2678" s="355">
        <v>4</v>
      </c>
      <c r="H2678" s="355"/>
      <c r="I2678" s="354">
        <v>13.4</v>
      </c>
      <c r="J2678" s="352">
        <v>0</v>
      </c>
      <c r="K2678" s="348">
        <f t="shared" si="41"/>
        <v>1</v>
      </c>
    </row>
    <row r="2679" spans="1:11" x14ac:dyDescent="0.25">
      <c r="A2679" s="353">
        <v>28321</v>
      </c>
      <c r="B2679" s="354">
        <v>9.4</v>
      </c>
      <c r="C2679" s="355">
        <v>13</v>
      </c>
      <c r="D2679" s="355">
        <v>4</v>
      </c>
      <c r="E2679" s="355">
        <v>4</v>
      </c>
      <c r="F2679" s="355">
        <v>11</v>
      </c>
      <c r="G2679" s="355">
        <v>15</v>
      </c>
      <c r="H2679" s="355"/>
      <c r="I2679" s="354">
        <v>9.4</v>
      </c>
      <c r="J2679" s="352">
        <v>0</v>
      </c>
      <c r="K2679" s="348">
        <f t="shared" si="41"/>
        <v>2</v>
      </c>
    </row>
    <row r="2680" spans="1:11" x14ac:dyDescent="0.25">
      <c r="A2680" s="353">
        <v>28322</v>
      </c>
      <c r="B2680" s="354">
        <v>6.4</v>
      </c>
      <c r="C2680" s="355">
        <v>0</v>
      </c>
      <c r="D2680" s="355">
        <v>4</v>
      </c>
      <c r="E2680" s="355">
        <v>6</v>
      </c>
      <c r="F2680" s="355">
        <v>11</v>
      </c>
      <c r="G2680" s="355">
        <v>11</v>
      </c>
      <c r="H2680" s="355"/>
      <c r="I2680" s="354">
        <v>6.4</v>
      </c>
      <c r="J2680" s="352">
        <v>0</v>
      </c>
      <c r="K2680" s="348">
        <f t="shared" si="41"/>
        <v>3</v>
      </c>
    </row>
    <row r="2681" spans="1:11" x14ac:dyDescent="0.25">
      <c r="A2681" s="353">
        <v>28323</v>
      </c>
      <c r="B2681" s="354">
        <v>25.8</v>
      </c>
      <c r="C2681" s="355">
        <v>9</v>
      </c>
      <c r="D2681" s="355">
        <v>20</v>
      </c>
      <c r="E2681" s="355">
        <v>37</v>
      </c>
      <c r="F2681" s="355">
        <v>37</v>
      </c>
      <c r="G2681" s="355">
        <v>26</v>
      </c>
      <c r="H2681" s="355"/>
      <c r="I2681" s="354">
        <v>25.8</v>
      </c>
      <c r="J2681" s="352">
        <v>0</v>
      </c>
      <c r="K2681" s="348">
        <f t="shared" si="41"/>
        <v>0</v>
      </c>
    </row>
    <row r="2682" spans="1:11" x14ac:dyDescent="0.25">
      <c r="A2682" s="353">
        <v>28324</v>
      </c>
      <c r="B2682" s="354">
        <v>15.4</v>
      </c>
      <c r="C2682" s="355">
        <v>26</v>
      </c>
      <c r="D2682" s="355">
        <v>22</v>
      </c>
      <c r="E2682" s="355">
        <v>11</v>
      </c>
      <c r="F2682" s="355">
        <v>11</v>
      </c>
      <c r="G2682" s="355">
        <v>7</v>
      </c>
      <c r="H2682" s="355"/>
      <c r="I2682" s="354">
        <v>15.4</v>
      </c>
      <c r="J2682" s="352">
        <v>0</v>
      </c>
      <c r="K2682" s="348">
        <f t="shared" si="41"/>
        <v>1</v>
      </c>
    </row>
    <row r="2683" spans="1:11" x14ac:dyDescent="0.25">
      <c r="A2683" s="353">
        <v>28325</v>
      </c>
      <c r="B2683" s="354">
        <v>5</v>
      </c>
      <c r="C2683" s="355">
        <v>11</v>
      </c>
      <c r="D2683" s="355">
        <v>7</v>
      </c>
      <c r="E2683" s="355">
        <v>0</v>
      </c>
      <c r="F2683" s="355">
        <v>0</v>
      </c>
      <c r="G2683" s="355">
        <v>7</v>
      </c>
      <c r="H2683" s="355"/>
      <c r="I2683" s="354">
        <v>5</v>
      </c>
      <c r="J2683" s="352">
        <v>0</v>
      </c>
      <c r="K2683" s="348">
        <f t="shared" si="41"/>
        <v>4</v>
      </c>
    </row>
    <row r="2684" spans="1:11" x14ac:dyDescent="0.25">
      <c r="A2684" s="353">
        <v>28326</v>
      </c>
      <c r="B2684" s="354">
        <v>0.8</v>
      </c>
      <c r="C2684" s="355">
        <v>4</v>
      </c>
      <c r="D2684" s="355">
        <v>0</v>
      </c>
      <c r="E2684" s="355">
        <v>0</v>
      </c>
      <c r="F2684" s="355">
        <v>0</v>
      </c>
      <c r="G2684" s="355">
        <v>0</v>
      </c>
      <c r="H2684" s="355"/>
      <c r="I2684" s="354">
        <v>0.8</v>
      </c>
      <c r="J2684" s="352">
        <v>0</v>
      </c>
      <c r="K2684" s="348">
        <f t="shared" si="41"/>
        <v>5</v>
      </c>
    </row>
    <row r="2685" spans="1:11" x14ac:dyDescent="0.25">
      <c r="A2685" s="353">
        <v>28327</v>
      </c>
      <c r="B2685" s="354">
        <v>5</v>
      </c>
      <c r="C2685" s="355">
        <v>7</v>
      </c>
      <c r="D2685" s="355">
        <v>4</v>
      </c>
      <c r="E2685" s="355">
        <v>7</v>
      </c>
      <c r="F2685" s="355">
        <v>7</v>
      </c>
      <c r="G2685" s="355">
        <v>0</v>
      </c>
      <c r="H2685" s="355"/>
      <c r="I2685" s="354">
        <v>5</v>
      </c>
      <c r="J2685" s="352">
        <v>0</v>
      </c>
      <c r="K2685" s="348">
        <f t="shared" si="41"/>
        <v>5</v>
      </c>
    </row>
    <row r="2686" spans="1:11" x14ac:dyDescent="0.25">
      <c r="A2686" s="353">
        <v>28328</v>
      </c>
      <c r="B2686" s="354">
        <v>17.8</v>
      </c>
      <c r="C2686" s="355">
        <v>22</v>
      </c>
      <c r="D2686" s="355">
        <v>17</v>
      </c>
      <c r="E2686" s="355">
        <v>20</v>
      </c>
      <c r="F2686" s="355">
        <v>15</v>
      </c>
      <c r="G2686" s="355">
        <v>15</v>
      </c>
      <c r="H2686" s="355"/>
      <c r="I2686" s="354">
        <v>17.8</v>
      </c>
      <c r="J2686" s="352">
        <v>0</v>
      </c>
      <c r="K2686" s="348">
        <f t="shared" si="41"/>
        <v>0</v>
      </c>
    </row>
    <row r="2687" spans="1:11" x14ac:dyDescent="0.25">
      <c r="A2687" s="353">
        <v>28329</v>
      </c>
      <c r="B2687" s="354">
        <v>20.2</v>
      </c>
      <c r="C2687" s="355">
        <v>19</v>
      </c>
      <c r="D2687" s="355">
        <v>22</v>
      </c>
      <c r="E2687" s="355">
        <v>19</v>
      </c>
      <c r="F2687" s="355">
        <v>19</v>
      </c>
      <c r="G2687" s="355">
        <v>22</v>
      </c>
      <c r="H2687" s="355"/>
      <c r="I2687" s="354">
        <v>20.2</v>
      </c>
      <c r="J2687" s="352">
        <v>0</v>
      </c>
      <c r="K2687" s="348">
        <f t="shared" si="41"/>
        <v>0</v>
      </c>
    </row>
    <row r="2688" spans="1:11" x14ac:dyDescent="0.25">
      <c r="A2688" s="353">
        <v>28330</v>
      </c>
      <c r="B2688" s="354">
        <v>2.6</v>
      </c>
      <c r="C2688" s="355">
        <v>9</v>
      </c>
      <c r="D2688" s="355">
        <v>4</v>
      </c>
      <c r="E2688" s="355">
        <v>0</v>
      </c>
      <c r="F2688" s="355">
        <v>0</v>
      </c>
      <c r="G2688" s="355">
        <v>0</v>
      </c>
      <c r="H2688" s="355"/>
      <c r="I2688" s="354">
        <v>2.6</v>
      </c>
      <c r="J2688" s="352">
        <v>0</v>
      </c>
      <c r="K2688" s="348">
        <f t="shared" si="41"/>
        <v>4</v>
      </c>
    </row>
    <row r="2689" spans="1:11" x14ac:dyDescent="0.25">
      <c r="A2689" s="353">
        <v>28331</v>
      </c>
      <c r="B2689" s="354">
        <v>10.6</v>
      </c>
      <c r="C2689" s="355">
        <v>9</v>
      </c>
      <c r="D2689" s="355">
        <v>11</v>
      </c>
      <c r="E2689" s="355">
        <v>9</v>
      </c>
      <c r="F2689" s="355">
        <v>9</v>
      </c>
      <c r="G2689" s="355">
        <v>15</v>
      </c>
      <c r="H2689" s="355"/>
      <c r="I2689" s="354">
        <v>10.6</v>
      </c>
      <c r="J2689" s="352">
        <v>0</v>
      </c>
      <c r="K2689" s="348">
        <f t="shared" si="41"/>
        <v>0</v>
      </c>
    </row>
    <row r="2690" spans="1:11" x14ac:dyDescent="0.25">
      <c r="A2690" s="353">
        <v>28332</v>
      </c>
      <c r="B2690" s="354">
        <v>4.4000000000000004</v>
      </c>
      <c r="C2690" s="355">
        <v>9</v>
      </c>
      <c r="D2690" s="355">
        <v>0</v>
      </c>
      <c r="E2690" s="355">
        <v>4</v>
      </c>
      <c r="F2690" s="355">
        <v>9</v>
      </c>
      <c r="G2690" s="355">
        <v>0</v>
      </c>
      <c r="H2690" s="355"/>
      <c r="I2690" s="354">
        <v>4.4000000000000004</v>
      </c>
      <c r="J2690" s="352">
        <v>0</v>
      </c>
      <c r="K2690" s="348">
        <f t="shared" si="41"/>
        <v>3</v>
      </c>
    </row>
    <row r="2691" spans="1:11" x14ac:dyDescent="0.25">
      <c r="A2691" s="353">
        <v>28333</v>
      </c>
      <c r="B2691" s="354">
        <v>5.8</v>
      </c>
      <c r="C2691" s="355">
        <v>13</v>
      </c>
      <c r="D2691" s="355">
        <v>7</v>
      </c>
      <c r="E2691" s="355">
        <v>0</v>
      </c>
      <c r="F2691" s="355">
        <v>9</v>
      </c>
      <c r="G2691" s="355">
        <v>0</v>
      </c>
      <c r="H2691" s="355"/>
      <c r="I2691" s="354">
        <v>5.8</v>
      </c>
      <c r="J2691" s="352">
        <v>0</v>
      </c>
      <c r="K2691" s="348">
        <f t="shared" ref="K2691:K2754" si="42">COUNTIF(C2691:G2691,"&lt;="&amp;IRR_MAXWIND)</f>
        <v>3</v>
      </c>
    </row>
    <row r="2692" spans="1:11" x14ac:dyDescent="0.25">
      <c r="A2692" s="353">
        <v>28334</v>
      </c>
      <c r="B2692" s="354">
        <v>7.2</v>
      </c>
      <c r="C2692" s="355">
        <v>9</v>
      </c>
      <c r="D2692" s="355">
        <v>9</v>
      </c>
      <c r="E2692" s="355">
        <v>7</v>
      </c>
      <c r="F2692" s="355">
        <v>0</v>
      </c>
      <c r="G2692" s="355">
        <v>11</v>
      </c>
      <c r="H2692" s="355"/>
      <c r="I2692" s="354">
        <v>7.2</v>
      </c>
      <c r="J2692" s="352">
        <v>0</v>
      </c>
      <c r="K2692" s="348">
        <f t="shared" si="42"/>
        <v>2</v>
      </c>
    </row>
    <row r="2693" spans="1:11" x14ac:dyDescent="0.25">
      <c r="A2693" s="353">
        <v>28335</v>
      </c>
      <c r="B2693" s="354">
        <v>20.6</v>
      </c>
      <c r="C2693" s="355">
        <v>28</v>
      </c>
      <c r="D2693" s="355">
        <v>22</v>
      </c>
      <c r="E2693" s="355">
        <v>20</v>
      </c>
      <c r="F2693" s="355">
        <v>9</v>
      </c>
      <c r="G2693" s="355">
        <v>24</v>
      </c>
      <c r="H2693" s="355"/>
      <c r="I2693" s="354">
        <v>20.6</v>
      </c>
      <c r="J2693" s="352">
        <v>0</v>
      </c>
      <c r="K2693" s="348">
        <f t="shared" si="42"/>
        <v>0</v>
      </c>
    </row>
    <row r="2694" spans="1:11" x14ac:dyDescent="0.25">
      <c r="A2694" s="353">
        <v>28336</v>
      </c>
      <c r="B2694" s="354">
        <v>23</v>
      </c>
      <c r="C2694" s="355">
        <v>22</v>
      </c>
      <c r="D2694" s="355">
        <v>24</v>
      </c>
      <c r="E2694" s="355">
        <v>28</v>
      </c>
      <c r="F2694" s="355">
        <v>19</v>
      </c>
      <c r="G2694" s="355">
        <v>22</v>
      </c>
      <c r="H2694" s="355"/>
      <c r="I2694" s="354">
        <v>23</v>
      </c>
      <c r="J2694" s="352">
        <v>0</v>
      </c>
      <c r="K2694" s="348">
        <f t="shared" si="42"/>
        <v>0</v>
      </c>
    </row>
    <row r="2695" spans="1:11" x14ac:dyDescent="0.25">
      <c r="A2695" s="353">
        <v>28337</v>
      </c>
      <c r="B2695" s="354">
        <v>5.6</v>
      </c>
      <c r="C2695" s="355">
        <v>7</v>
      </c>
      <c r="D2695" s="355">
        <v>6</v>
      </c>
      <c r="E2695" s="355">
        <v>9</v>
      </c>
      <c r="F2695" s="355">
        <v>0</v>
      </c>
      <c r="G2695" s="355">
        <v>6</v>
      </c>
      <c r="H2695" s="355"/>
      <c r="I2695" s="354">
        <v>5.6</v>
      </c>
      <c r="J2695" s="352">
        <v>0</v>
      </c>
      <c r="K2695" s="348">
        <f t="shared" si="42"/>
        <v>4</v>
      </c>
    </row>
    <row r="2696" spans="1:11" x14ac:dyDescent="0.25">
      <c r="A2696" s="353">
        <v>28338</v>
      </c>
      <c r="B2696" s="354">
        <v>8.8000000000000007</v>
      </c>
      <c r="C2696" s="355">
        <v>7</v>
      </c>
      <c r="D2696" s="355">
        <v>9</v>
      </c>
      <c r="E2696" s="355">
        <v>13</v>
      </c>
      <c r="F2696" s="355">
        <v>9</v>
      </c>
      <c r="G2696" s="355">
        <v>6</v>
      </c>
      <c r="H2696" s="355"/>
      <c r="I2696" s="354">
        <v>8.8000000000000007</v>
      </c>
      <c r="J2696" s="352">
        <v>0</v>
      </c>
      <c r="K2696" s="348">
        <f t="shared" si="42"/>
        <v>2</v>
      </c>
    </row>
    <row r="2697" spans="1:11" x14ac:dyDescent="0.25">
      <c r="A2697" s="353">
        <v>28339</v>
      </c>
      <c r="B2697" s="354">
        <v>0</v>
      </c>
      <c r="C2697" s="355">
        <v>0</v>
      </c>
      <c r="D2697" s="355">
        <v>0</v>
      </c>
      <c r="E2697" s="355">
        <v>0</v>
      </c>
      <c r="F2697" s="355">
        <v>0</v>
      </c>
      <c r="G2697" s="355">
        <v>0</v>
      </c>
      <c r="H2697" s="355"/>
      <c r="I2697" s="354">
        <v>0</v>
      </c>
      <c r="J2697" s="352">
        <v>0</v>
      </c>
      <c r="K2697" s="348">
        <f t="shared" si="42"/>
        <v>5</v>
      </c>
    </row>
    <row r="2698" spans="1:11" x14ac:dyDescent="0.25">
      <c r="A2698" s="353">
        <v>28340</v>
      </c>
      <c r="B2698" s="354">
        <v>8.1999999999999993</v>
      </c>
      <c r="C2698" s="355">
        <v>13</v>
      </c>
      <c r="D2698" s="355">
        <v>7</v>
      </c>
      <c r="E2698" s="355">
        <v>9</v>
      </c>
      <c r="F2698" s="355">
        <v>6</v>
      </c>
      <c r="G2698" s="355">
        <v>6</v>
      </c>
      <c r="H2698" s="355"/>
      <c r="I2698" s="354">
        <v>8.1999999999999993</v>
      </c>
      <c r="J2698" s="352">
        <v>0</v>
      </c>
      <c r="K2698" s="348">
        <f t="shared" si="42"/>
        <v>3</v>
      </c>
    </row>
    <row r="2699" spans="1:11" x14ac:dyDescent="0.25">
      <c r="A2699" s="353">
        <v>28341</v>
      </c>
      <c r="B2699" s="354">
        <v>16.2</v>
      </c>
      <c r="C2699" s="355">
        <v>15</v>
      </c>
      <c r="D2699" s="355">
        <v>19</v>
      </c>
      <c r="E2699" s="355">
        <v>13</v>
      </c>
      <c r="F2699" s="355">
        <v>19</v>
      </c>
      <c r="G2699" s="355">
        <v>15</v>
      </c>
      <c r="H2699" s="355"/>
      <c r="I2699" s="354">
        <v>16.2</v>
      </c>
      <c r="J2699" s="352">
        <v>0</v>
      </c>
      <c r="K2699" s="348">
        <f t="shared" si="42"/>
        <v>0</v>
      </c>
    </row>
    <row r="2700" spans="1:11" x14ac:dyDescent="0.25">
      <c r="A2700" s="353">
        <v>28342</v>
      </c>
      <c r="B2700" s="354">
        <v>0</v>
      </c>
      <c r="C2700" s="355">
        <v>0</v>
      </c>
      <c r="D2700" s="355">
        <v>0</v>
      </c>
      <c r="E2700" s="355">
        <v>0</v>
      </c>
      <c r="F2700" s="355">
        <v>0</v>
      </c>
      <c r="G2700" s="355">
        <v>0</v>
      </c>
      <c r="H2700" s="355"/>
      <c r="I2700" s="354">
        <v>0</v>
      </c>
      <c r="J2700" s="352">
        <v>0</v>
      </c>
      <c r="K2700" s="348">
        <f t="shared" si="42"/>
        <v>5</v>
      </c>
    </row>
    <row r="2701" spans="1:11" x14ac:dyDescent="0.25">
      <c r="A2701" s="353">
        <v>28343</v>
      </c>
      <c r="B2701" s="354">
        <v>11.8</v>
      </c>
      <c r="C2701" s="355">
        <v>11</v>
      </c>
      <c r="D2701" s="355">
        <v>9</v>
      </c>
      <c r="E2701" s="355">
        <v>22</v>
      </c>
      <c r="F2701" s="355">
        <v>11</v>
      </c>
      <c r="G2701" s="355">
        <v>6</v>
      </c>
      <c r="H2701" s="355"/>
      <c r="I2701" s="354">
        <v>11.8</v>
      </c>
      <c r="J2701" s="352">
        <v>0</v>
      </c>
      <c r="K2701" s="348">
        <f t="shared" si="42"/>
        <v>1</v>
      </c>
    </row>
    <row r="2702" spans="1:11" x14ac:dyDescent="0.25">
      <c r="A2702" s="353">
        <v>28344</v>
      </c>
      <c r="B2702" s="354">
        <v>2.2000000000000002</v>
      </c>
      <c r="C2702" s="355">
        <v>11</v>
      </c>
      <c r="D2702" s="355">
        <v>0</v>
      </c>
      <c r="E2702" s="355">
        <v>0</v>
      </c>
      <c r="F2702" s="355">
        <v>0</v>
      </c>
      <c r="G2702" s="355">
        <v>0</v>
      </c>
      <c r="H2702" s="355"/>
      <c r="I2702" s="354">
        <v>2.2000000000000002</v>
      </c>
      <c r="J2702" s="352">
        <v>0</v>
      </c>
      <c r="K2702" s="348">
        <f t="shared" si="42"/>
        <v>4</v>
      </c>
    </row>
    <row r="2703" spans="1:11" x14ac:dyDescent="0.25">
      <c r="A2703" s="353">
        <v>28345</v>
      </c>
      <c r="B2703" s="354">
        <v>4</v>
      </c>
      <c r="C2703" s="355">
        <v>7</v>
      </c>
      <c r="D2703" s="355">
        <v>6</v>
      </c>
      <c r="E2703" s="355">
        <v>0</v>
      </c>
      <c r="F2703" s="355">
        <v>7</v>
      </c>
      <c r="G2703" s="355">
        <v>0</v>
      </c>
      <c r="H2703" s="355"/>
      <c r="I2703" s="354">
        <v>4</v>
      </c>
      <c r="J2703" s="352">
        <v>0</v>
      </c>
      <c r="K2703" s="348">
        <f t="shared" si="42"/>
        <v>5</v>
      </c>
    </row>
    <row r="2704" spans="1:11" x14ac:dyDescent="0.25">
      <c r="A2704" s="353">
        <v>28346</v>
      </c>
      <c r="B2704" s="354">
        <v>28.2</v>
      </c>
      <c r="C2704" s="355">
        <v>37</v>
      </c>
      <c r="D2704" s="355">
        <v>31</v>
      </c>
      <c r="E2704" s="355">
        <v>31</v>
      </c>
      <c r="F2704" s="355">
        <v>20</v>
      </c>
      <c r="G2704" s="355">
        <v>22</v>
      </c>
      <c r="H2704" s="355"/>
      <c r="I2704" s="354">
        <v>28.2</v>
      </c>
      <c r="J2704" s="352">
        <v>0</v>
      </c>
      <c r="K2704" s="348">
        <f t="shared" si="42"/>
        <v>0</v>
      </c>
    </row>
    <row r="2705" spans="1:11" x14ac:dyDescent="0.25">
      <c r="A2705" s="353">
        <v>28347</v>
      </c>
      <c r="B2705" s="354">
        <v>1.4</v>
      </c>
      <c r="C2705" s="355">
        <v>7</v>
      </c>
      <c r="D2705" s="355">
        <v>0</v>
      </c>
      <c r="E2705" s="355">
        <v>0</v>
      </c>
      <c r="F2705" s="355">
        <v>0</v>
      </c>
      <c r="G2705" s="355">
        <v>0</v>
      </c>
      <c r="H2705" s="355"/>
      <c r="I2705" s="354">
        <v>1.4</v>
      </c>
      <c r="J2705" s="352">
        <v>0</v>
      </c>
      <c r="K2705" s="348">
        <f t="shared" si="42"/>
        <v>5</v>
      </c>
    </row>
    <row r="2706" spans="1:11" x14ac:dyDescent="0.25">
      <c r="A2706" s="353">
        <v>28348</v>
      </c>
      <c r="B2706" s="354">
        <v>7</v>
      </c>
      <c r="C2706" s="355">
        <v>9</v>
      </c>
      <c r="D2706" s="355">
        <v>11</v>
      </c>
      <c r="E2706" s="355">
        <v>15</v>
      </c>
      <c r="F2706" s="355">
        <v>0</v>
      </c>
      <c r="G2706" s="355">
        <v>0</v>
      </c>
      <c r="H2706" s="355"/>
      <c r="I2706" s="354">
        <v>7</v>
      </c>
      <c r="J2706" s="352">
        <v>0</v>
      </c>
      <c r="K2706" s="348">
        <f t="shared" si="42"/>
        <v>2</v>
      </c>
    </row>
    <row r="2707" spans="1:11" x14ac:dyDescent="0.25">
      <c r="A2707" s="353">
        <v>28349</v>
      </c>
      <c r="B2707" s="354">
        <v>13</v>
      </c>
      <c r="C2707" s="355">
        <v>9</v>
      </c>
      <c r="D2707" s="355">
        <v>13</v>
      </c>
      <c r="E2707" s="355">
        <v>17</v>
      </c>
      <c r="F2707" s="355">
        <v>17</v>
      </c>
      <c r="G2707" s="355">
        <v>9</v>
      </c>
      <c r="H2707" s="355"/>
      <c r="I2707" s="354">
        <v>13</v>
      </c>
      <c r="J2707" s="352">
        <v>0</v>
      </c>
      <c r="K2707" s="348">
        <f t="shared" si="42"/>
        <v>0</v>
      </c>
    </row>
    <row r="2708" spans="1:11" x14ac:dyDescent="0.25">
      <c r="A2708" s="353">
        <v>28350</v>
      </c>
      <c r="B2708" s="354">
        <v>4.5999999999999996</v>
      </c>
      <c r="C2708" s="355">
        <v>9</v>
      </c>
      <c r="D2708" s="355">
        <v>0</v>
      </c>
      <c r="E2708" s="355">
        <v>7</v>
      </c>
      <c r="F2708" s="355">
        <v>7</v>
      </c>
      <c r="G2708" s="355">
        <v>0</v>
      </c>
      <c r="H2708" s="355"/>
      <c r="I2708" s="354">
        <v>4.5999999999999996</v>
      </c>
      <c r="J2708" s="352">
        <v>0</v>
      </c>
      <c r="K2708" s="348">
        <f t="shared" si="42"/>
        <v>4</v>
      </c>
    </row>
    <row r="2709" spans="1:11" x14ac:dyDescent="0.25">
      <c r="A2709" s="353">
        <v>28351</v>
      </c>
      <c r="B2709" s="354">
        <v>17.2</v>
      </c>
      <c r="C2709" s="355">
        <v>7</v>
      </c>
      <c r="D2709" s="355">
        <v>13</v>
      </c>
      <c r="E2709" s="355">
        <v>22</v>
      </c>
      <c r="F2709" s="355">
        <v>22</v>
      </c>
      <c r="G2709" s="355">
        <v>22</v>
      </c>
      <c r="H2709" s="355"/>
      <c r="I2709" s="354">
        <v>17.2</v>
      </c>
      <c r="J2709" s="352">
        <v>0</v>
      </c>
      <c r="K2709" s="348">
        <f t="shared" si="42"/>
        <v>1</v>
      </c>
    </row>
    <row r="2710" spans="1:11" x14ac:dyDescent="0.25">
      <c r="A2710" s="353">
        <v>28352</v>
      </c>
      <c r="B2710" s="354">
        <v>2</v>
      </c>
      <c r="C2710" s="355">
        <v>0</v>
      </c>
      <c r="D2710" s="355">
        <v>0</v>
      </c>
      <c r="E2710" s="355">
        <v>0</v>
      </c>
      <c r="F2710" s="355">
        <v>4</v>
      </c>
      <c r="G2710" s="355">
        <v>6</v>
      </c>
      <c r="H2710" s="355"/>
      <c r="I2710" s="354">
        <v>2</v>
      </c>
      <c r="J2710" s="352">
        <v>0</v>
      </c>
      <c r="K2710" s="348">
        <f t="shared" si="42"/>
        <v>5</v>
      </c>
    </row>
    <row r="2711" spans="1:11" x14ac:dyDescent="0.25">
      <c r="A2711" s="353">
        <v>28353</v>
      </c>
      <c r="B2711" s="354">
        <v>4.4000000000000004</v>
      </c>
      <c r="C2711" s="355">
        <v>11</v>
      </c>
      <c r="D2711" s="355">
        <v>4</v>
      </c>
      <c r="E2711" s="355">
        <v>0</v>
      </c>
      <c r="F2711" s="355">
        <v>7</v>
      </c>
      <c r="G2711" s="355">
        <v>0</v>
      </c>
      <c r="H2711" s="355"/>
      <c r="I2711" s="354">
        <v>4.4000000000000004</v>
      </c>
      <c r="J2711" s="352">
        <v>0</v>
      </c>
      <c r="K2711" s="348">
        <f t="shared" si="42"/>
        <v>4</v>
      </c>
    </row>
    <row r="2712" spans="1:11" x14ac:dyDescent="0.25">
      <c r="A2712" s="353">
        <v>28354</v>
      </c>
      <c r="B2712" s="354">
        <v>8.4</v>
      </c>
      <c r="C2712" s="355">
        <v>11</v>
      </c>
      <c r="D2712" s="355">
        <v>11</v>
      </c>
      <c r="E2712" s="355">
        <v>9</v>
      </c>
      <c r="F2712" s="355">
        <v>0</v>
      </c>
      <c r="G2712" s="355">
        <v>11</v>
      </c>
      <c r="H2712" s="355"/>
      <c r="I2712" s="354">
        <v>8.4</v>
      </c>
      <c r="J2712" s="352">
        <v>0</v>
      </c>
      <c r="K2712" s="348">
        <f t="shared" si="42"/>
        <v>1</v>
      </c>
    </row>
    <row r="2713" spans="1:11" x14ac:dyDescent="0.25">
      <c r="A2713" s="353">
        <v>28355</v>
      </c>
      <c r="B2713" s="354">
        <v>0</v>
      </c>
      <c r="C2713" s="355">
        <v>0</v>
      </c>
      <c r="D2713" s="355">
        <v>0</v>
      </c>
      <c r="E2713" s="355">
        <v>0</v>
      </c>
      <c r="F2713" s="355">
        <v>0</v>
      </c>
      <c r="G2713" s="355">
        <v>0</v>
      </c>
      <c r="H2713" s="355"/>
      <c r="I2713" s="354">
        <v>0</v>
      </c>
      <c r="J2713" s="352">
        <v>0</v>
      </c>
      <c r="K2713" s="348">
        <f t="shared" si="42"/>
        <v>5</v>
      </c>
    </row>
    <row r="2714" spans="1:11" x14ac:dyDescent="0.25">
      <c r="A2714" s="353">
        <v>28356</v>
      </c>
      <c r="B2714" s="354">
        <v>6.8</v>
      </c>
      <c r="C2714" s="355">
        <v>11</v>
      </c>
      <c r="D2714" s="355">
        <v>0</v>
      </c>
      <c r="E2714" s="355">
        <v>7</v>
      </c>
      <c r="F2714" s="355">
        <v>7</v>
      </c>
      <c r="G2714" s="355">
        <v>9</v>
      </c>
      <c r="H2714" s="355"/>
      <c r="I2714" s="354">
        <v>6.8</v>
      </c>
      <c r="J2714" s="352">
        <v>0</v>
      </c>
      <c r="K2714" s="348">
        <f t="shared" si="42"/>
        <v>3</v>
      </c>
    </row>
    <row r="2715" spans="1:11" x14ac:dyDescent="0.25">
      <c r="A2715" s="353">
        <v>28357</v>
      </c>
      <c r="B2715" s="354">
        <v>7.6</v>
      </c>
      <c r="C2715" s="355">
        <v>6</v>
      </c>
      <c r="D2715" s="355">
        <v>6</v>
      </c>
      <c r="E2715" s="355">
        <v>6</v>
      </c>
      <c r="F2715" s="355">
        <v>9</v>
      </c>
      <c r="G2715" s="355">
        <v>11</v>
      </c>
      <c r="H2715" s="355"/>
      <c r="I2715" s="354">
        <v>7.6</v>
      </c>
      <c r="J2715" s="352">
        <v>0</v>
      </c>
      <c r="K2715" s="348">
        <f t="shared" si="42"/>
        <v>3</v>
      </c>
    </row>
    <row r="2716" spans="1:11" x14ac:dyDescent="0.25">
      <c r="A2716" s="353">
        <v>28358</v>
      </c>
      <c r="B2716" s="354">
        <v>9.6</v>
      </c>
      <c r="C2716" s="355">
        <v>0</v>
      </c>
      <c r="D2716" s="355">
        <v>0</v>
      </c>
      <c r="E2716" s="355">
        <v>7</v>
      </c>
      <c r="F2716" s="355">
        <v>13</v>
      </c>
      <c r="G2716" s="355">
        <v>28</v>
      </c>
      <c r="H2716" s="355"/>
      <c r="I2716" s="354">
        <v>9.6</v>
      </c>
      <c r="J2716" s="352">
        <v>0</v>
      </c>
      <c r="K2716" s="348">
        <f t="shared" si="42"/>
        <v>3</v>
      </c>
    </row>
    <row r="2717" spans="1:11" x14ac:dyDescent="0.25">
      <c r="A2717" s="353">
        <v>28359</v>
      </c>
      <c r="B2717" s="354">
        <v>19.600000000000001</v>
      </c>
      <c r="C2717" s="355">
        <v>28</v>
      </c>
      <c r="D2717" s="355">
        <v>19</v>
      </c>
      <c r="E2717" s="355">
        <v>15</v>
      </c>
      <c r="F2717" s="355">
        <v>19</v>
      </c>
      <c r="G2717" s="355">
        <v>17</v>
      </c>
      <c r="H2717" s="355"/>
      <c r="I2717" s="354">
        <v>19.600000000000001</v>
      </c>
      <c r="J2717" s="352">
        <v>0</v>
      </c>
      <c r="K2717" s="348">
        <f t="shared" si="42"/>
        <v>0</v>
      </c>
    </row>
    <row r="2718" spans="1:11" x14ac:dyDescent="0.25">
      <c r="A2718" s="353">
        <v>28360</v>
      </c>
      <c r="B2718" s="354">
        <v>15</v>
      </c>
      <c r="C2718" s="355">
        <v>9</v>
      </c>
      <c r="D2718" s="355">
        <v>13</v>
      </c>
      <c r="E2718" s="355">
        <v>19</v>
      </c>
      <c r="F2718" s="355">
        <v>15</v>
      </c>
      <c r="G2718" s="355">
        <v>19</v>
      </c>
      <c r="H2718" s="355"/>
      <c r="I2718" s="354">
        <v>15</v>
      </c>
      <c r="J2718" s="352">
        <v>0</v>
      </c>
      <c r="K2718" s="348">
        <f t="shared" si="42"/>
        <v>0</v>
      </c>
    </row>
    <row r="2719" spans="1:11" x14ac:dyDescent="0.25">
      <c r="A2719" s="353">
        <v>28361</v>
      </c>
      <c r="B2719" s="354">
        <v>1.2</v>
      </c>
      <c r="C2719" s="355">
        <v>0</v>
      </c>
      <c r="D2719" s="355">
        <v>0</v>
      </c>
      <c r="E2719" s="355">
        <v>0</v>
      </c>
      <c r="F2719" s="355">
        <v>0</v>
      </c>
      <c r="G2719" s="355">
        <v>6</v>
      </c>
      <c r="H2719" s="355"/>
      <c r="I2719" s="354">
        <v>1.2</v>
      </c>
      <c r="J2719" s="352">
        <v>0</v>
      </c>
      <c r="K2719" s="348">
        <f t="shared" si="42"/>
        <v>5</v>
      </c>
    </row>
    <row r="2720" spans="1:11" x14ac:dyDescent="0.25">
      <c r="A2720" s="353">
        <v>28362</v>
      </c>
      <c r="B2720" s="354">
        <v>6.6</v>
      </c>
      <c r="C2720" s="355">
        <v>9</v>
      </c>
      <c r="D2720" s="355">
        <v>9</v>
      </c>
      <c r="E2720" s="355">
        <v>9</v>
      </c>
      <c r="F2720" s="355">
        <v>6</v>
      </c>
      <c r="G2720" s="355">
        <v>0</v>
      </c>
      <c r="H2720" s="355"/>
      <c r="I2720" s="354">
        <v>6.6</v>
      </c>
      <c r="J2720" s="352">
        <v>0</v>
      </c>
      <c r="K2720" s="348">
        <f t="shared" si="42"/>
        <v>2</v>
      </c>
    </row>
    <row r="2721" spans="1:11" x14ac:dyDescent="0.25">
      <c r="A2721" s="353">
        <v>28363</v>
      </c>
      <c r="B2721" s="354">
        <v>10.6</v>
      </c>
      <c r="C2721" s="355">
        <v>9</v>
      </c>
      <c r="D2721" s="355">
        <v>19</v>
      </c>
      <c r="E2721" s="355">
        <v>9</v>
      </c>
      <c r="F2721" s="355">
        <v>9</v>
      </c>
      <c r="G2721" s="355">
        <v>7</v>
      </c>
      <c r="H2721" s="355"/>
      <c r="I2721" s="354">
        <v>10.6</v>
      </c>
      <c r="J2721" s="352">
        <v>0</v>
      </c>
      <c r="K2721" s="348">
        <f t="shared" si="42"/>
        <v>1</v>
      </c>
    </row>
    <row r="2722" spans="1:11" x14ac:dyDescent="0.25">
      <c r="A2722" s="353">
        <v>28364</v>
      </c>
      <c r="B2722" s="354">
        <v>12</v>
      </c>
      <c r="C2722" s="355">
        <v>19</v>
      </c>
      <c r="D2722" s="355">
        <v>15</v>
      </c>
      <c r="E2722" s="355">
        <v>11</v>
      </c>
      <c r="F2722" s="355">
        <v>9</v>
      </c>
      <c r="G2722" s="355">
        <v>6</v>
      </c>
      <c r="H2722" s="355"/>
      <c r="I2722" s="354">
        <v>12</v>
      </c>
      <c r="J2722" s="352">
        <v>0</v>
      </c>
      <c r="K2722" s="348">
        <f t="shared" si="42"/>
        <v>1</v>
      </c>
    </row>
    <row r="2723" spans="1:11" x14ac:dyDescent="0.25">
      <c r="A2723" s="353">
        <v>28365</v>
      </c>
      <c r="B2723" s="354">
        <v>5.4</v>
      </c>
      <c r="C2723" s="355">
        <v>0</v>
      </c>
      <c r="D2723" s="355">
        <v>7</v>
      </c>
      <c r="E2723" s="355">
        <v>7</v>
      </c>
      <c r="F2723" s="355">
        <v>9</v>
      </c>
      <c r="G2723" s="355">
        <v>4</v>
      </c>
      <c r="H2723" s="355"/>
      <c r="I2723" s="354">
        <v>5.4</v>
      </c>
      <c r="J2723" s="352">
        <v>0</v>
      </c>
      <c r="K2723" s="348">
        <f t="shared" si="42"/>
        <v>4</v>
      </c>
    </row>
    <row r="2724" spans="1:11" x14ac:dyDescent="0.25">
      <c r="A2724" s="353">
        <v>28366</v>
      </c>
      <c r="B2724" s="354">
        <v>23.4</v>
      </c>
      <c r="C2724" s="355">
        <v>11</v>
      </c>
      <c r="D2724" s="355">
        <v>15</v>
      </c>
      <c r="E2724" s="355">
        <v>28</v>
      </c>
      <c r="F2724" s="355">
        <v>33</v>
      </c>
      <c r="G2724" s="355">
        <v>30</v>
      </c>
      <c r="H2724" s="355"/>
      <c r="I2724" s="354">
        <v>23.4</v>
      </c>
      <c r="J2724" s="352">
        <v>0</v>
      </c>
      <c r="K2724" s="348">
        <f t="shared" si="42"/>
        <v>0</v>
      </c>
    </row>
    <row r="2725" spans="1:11" x14ac:dyDescent="0.25">
      <c r="A2725" s="353">
        <v>28367</v>
      </c>
      <c r="B2725" s="354">
        <v>15.8</v>
      </c>
      <c r="C2725" s="355">
        <v>11</v>
      </c>
      <c r="D2725" s="355">
        <v>11</v>
      </c>
      <c r="E2725" s="355">
        <v>11</v>
      </c>
      <c r="F2725" s="355">
        <v>22</v>
      </c>
      <c r="G2725" s="355">
        <v>24</v>
      </c>
      <c r="H2725" s="355"/>
      <c r="I2725" s="354">
        <v>15.8</v>
      </c>
      <c r="J2725" s="352">
        <v>0</v>
      </c>
      <c r="K2725" s="348">
        <f t="shared" si="42"/>
        <v>0</v>
      </c>
    </row>
    <row r="2726" spans="1:11" x14ac:dyDescent="0.25">
      <c r="A2726" s="353">
        <v>28368</v>
      </c>
      <c r="B2726" s="354">
        <v>2</v>
      </c>
      <c r="C2726" s="355">
        <v>0</v>
      </c>
      <c r="D2726" s="355">
        <v>0</v>
      </c>
      <c r="E2726" s="355">
        <v>0</v>
      </c>
      <c r="F2726" s="355">
        <v>6</v>
      </c>
      <c r="G2726" s="355">
        <v>4</v>
      </c>
      <c r="H2726" s="355"/>
      <c r="I2726" s="354">
        <v>2</v>
      </c>
      <c r="J2726" s="352">
        <v>0</v>
      </c>
      <c r="K2726" s="348">
        <f t="shared" si="42"/>
        <v>5</v>
      </c>
    </row>
    <row r="2727" spans="1:11" x14ac:dyDescent="0.25">
      <c r="A2727" s="353">
        <v>28369</v>
      </c>
      <c r="B2727" s="354">
        <v>12.6</v>
      </c>
      <c r="C2727" s="355">
        <v>13</v>
      </c>
      <c r="D2727" s="355">
        <v>13</v>
      </c>
      <c r="E2727" s="355">
        <v>11</v>
      </c>
      <c r="F2727" s="355">
        <v>13</v>
      </c>
      <c r="G2727" s="355">
        <v>13</v>
      </c>
      <c r="H2727" s="355"/>
      <c r="I2727" s="354">
        <v>12.6</v>
      </c>
      <c r="J2727" s="352">
        <v>0</v>
      </c>
      <c r="K2727" s="348">
        <f t="shared" si="42"/>
        <v>0</v>
      </c>
    </row>
    <row r="2728" spans="1:11" x14ac:dyDescent="0.25">
      <c r="A2728" s="353">
        <v>28370</v>
      </c>
      <c r="B2728" s="354">
        <v>7.6</v>
      </c>
      <c r="C2728" s="355">
        <v>9</v>
      </c>
      <c r="D2728" s="355">
        <v>9</v>
      </c>
      <c r="E2728" s="355">
        <v>7</v>
      </c>
      <c r="F2728" s="355">
        <v>6</v>
      </c>
      <c r="G2728" s="355">
        <v>7</v>
      </c>
      <c r="H2728" s="355"/>
      <c r="I2728" s="354">
        <v>7.6</v>
      </c>
      <c r="J2728" s="352">
        <v>0</v>
      </c>
      <c r="K2728" s="348">
        <f t="shared" si="42"/>
        <v>3</v>
      </c>
    </row>
    <row r="2729" spans="1:11" x14ac:dyDescent="0.25">
      <c r="A2729" s="353">
        <v>28371</v>
      </c>
      <c r="B2729" s="354">
        <v>9</v>
      </c>
      <c r="C2729" s="355">
        <v>0</v>
      </c>
      <c r="D2729" s="355">
        <v>6</v>
      </c>
      <c r="E2729" s="355">
        <v>0</v>
      </c>
      <c r="F2729" s="355">
        <v>13</v>
      </c>
      <c r="G2729" s="355">
        <v>26</v>
      </c>
      <c r="H2729" s="355"/>
      <c r="I2729" s="354">
        <v>9</v>
      </c>
      <c r="J2729" s="352">
        <v>0</v>
      </c>
      <c r="K2729" s="348">
        <f t="shared" si="42"/>
        <v>3</v>
      </c>
    </row>
    <row r="2730" spans="1:11" x14ac:dyDescent="0.25">
      <c r="A2730" s="353">
        <v>28372</v>
      </c>
      <c r="B2730" s="354">
        <v>9.4</v>
      </c>
      <c r="C2730" s="355">
        <v>13</v>
      </c>
      <c r="D2730" s="355">
        <v>11</v>
      </c>
      <c r="E2730" s="355">
        <v>4</v>
      </c>
      <c r="F2730" s="355">
        <v>6</v>
      </c>
      <c r="G2730" s="355">
        <v>13</v>
      </c>
      <c r="H2730" s="355"/>
      <c r="I2730" s="354">
        <v>9.4</v>
      </c>
      <c r="J2730" s="352">
        <v>0</v>
      </c>
      <c r="K2730" s="348">
        <f t="shared" si="42"/>
        <v>2</v>
      </c>
    </row>
    <row r="2731" spans="1:11" x14ac:dyDescent="0.25">
      <c r="A2731" s="353">
        <v>28373</v>
      </c>
      <c r="B2731" s="354">
        <v>16.399999999999999</v>
      </c>
      <c r="C2731" s="355">
        <v>17</v>
      </c>
      <c r="D2731" s="355">
        <v>11</v>
      </c>
      <c r="E2731" s="355">
        <v>17</v>
      </c>
      <c r="F2731" s="355">
        <v>15</v>
      </c>
      <c r="G2731" s="355">
        <v>22</v>
      </c>
      <c r="H2731" s="355"/>
      <c r="I2731" s="354">
        <v>16.399999999999999</v>
      </c>
      <c r="J2731" s="352">
        <v>0</v>
      </c>
      <c r="K2731" s="348">
        <f t="shared" si="42"/>
        <v>0</v>
      </c>
    </row>
    <row r="2732" spans="1:11" x14ac:dyDescent="0.25">
      <c r="A2732" s="353">
        <v>28374</v>
      </c>
      <c r="B2732" s="354">
        <v>2.2000000000000002</v>
      </c>
      <c r="C2732" s="355">
        <v>0</v>
      </c>
      <c r="D2732" s="355">
        <v>0</v>
      </c>
      <c r="E2732" s="355">
        <v>7</v>
      </c>
      <c r="F2732" s="355">
        <v>4</v>
      </c>
      <c r="G2732" s="355">
        <v>0</v>
      </c>
      <c r="H2732" s="355"/>
      <c r="I2732" s="354">
        <v>2.2000000000000002</v>
      </c>
      <c r="J2732" s="352">
        <v>0</v>
      </c>
      <c r="K2732" s="348">
        <f t="shared" si="42"/>
        <v>5</v>
      </c>
    </row>
    <row r="2733" spans="1:11" x14ac:dyDescent="0.25">
      <c r="A2733" s="353">
        <v>28375</v>
      </c>
      <c r="B2733" s="354">
        <v>14.6</v>
      </c>
      <c r="C2733" s="355">
        <v>19</v>
      </c>
      <c r="D2733" s="355">
        <v>17</v>
      </c>
      <c r="E2733" s="355">
        <v>15</v>
      </c>
      <c r="F2733" s="355">
        <v>11</v>
      </c>
      <c r="G2733" s="355">
        <v>11</v>
      </c>
      <c r="H2733" s="355"/>
      <c r="I2733" s="354">
        <v>14.6</v>
      </c>
      <c r="J2733" s="352">
        <v>0</v>
      </c>
      <c r="K2733" s="348">
        <f t="shared" si="42"/>
        <v>0</v>
      </c>
    </row>
    <row r="2734" spans="1:11" x14ac:dyDescent="0.25">
      <c r="A2734" s="353">
        <v>28376</v>
      </c>
      <c r="B2734" s="354">
        <v>13</v>
      </c>
      <c r="C2734" s="355">
        <v>15</v>
      </c>
      <c r="D2734" s="355">
        <v>13</v>
      </c>
      <c r="E2734" s="355">
        <v>13</v>
      </c>
      <c r="F2734" s="355">
        <v>11</v>
      </c>
      <c r="G2734" s="355">
        <v>13</v>
      </c>
      <c r="H2734" s="355"/>
      <c r="I2734" s="354">
        <v>13</v>
      </c>
      <c r="J2734" s="352">
        <v>0</v>
      </c>
      <c r="K2734" s="348">
        <f t="shared" si="42"/>
        <v>0</v>
      </c>
    </row>
    <row r="2735" spans="1:11" x14ac:dyDescent="0.25">
      <c r="A2735" s="353">
        <v>28377</v>
      </c>
      <c r="B2735" s="354">
        <v>2.6</v>
      </c>
      <c r="C2735" s="355">
        <v>6</v>
      </c>
      <c r="D2735" s="355">
        <v>0</v>
      </c>
      <c r="E2735" s="355">
        <v>0</v>
      </c>
      <c r="F2735" s="355">
        <v>0</v>
      </c>
      <c r="G2735" s="355">
        <v>7</v>
      </c>
      <c r="H2735" s="355"/>
      <c r="I2735" s="354">
        <v>2.6</v>
      </c>
      <c r="J2735" s="352">
        <v>0</v>
      </c>
      <c r="K2735" s="348">
        <f t="shared" si="42"/>
        <v>5</v>
      </c>
    </row>
    <row r="2736" spans="1:11" x14ac:dyDescent="0.25">
      <c r="A2736" s="353">
        <v>28378</v>
      </c>
      <c r="B2736" s="354">
        <v>0</v>
      </c>
      <c r="C2736" s="355">
        <v>0</v>
      </c>
      <c r="D2736" s="355">
        <v>0</v>
      </c>
      <c r="E2736" s="355">
        <v>0</v>
      </c>
      <c r="F2736" s="355">
        <v>0</v>
      </c>
      <c r="G2736" s="355">
        <v>0</v>
      </c>
      <c r="H2736" s="355"/>
      <c r="I2736" s="354">
        <v>0</v>
      </c>
      <c r="J2736" s="352">
        <v>0</v>
      </c>
      <c r="K2736" s="348">
        <f t="shared" si="42"/>
        <v>5</v>
      </c>
    </row>
    <row r="2737" spans="1:11" x14ac:dyDescent="0.25">
      <c r="A2737" s="353">
        <v>28379</v>
      </c>
      <c r="B2737" s="354">
        <v>1.4</v>
      </c>
      <c r="C2737" s="355">
        <v>0</v>
      </c>
      <c r="D2737" s="355">
        <v>0</v>
      </c>
      <c r="E2737" s="355">
        <v>0</v>
      </c>
      <c r="F2737" s="355">
        <v>0</v>
      </c>
      <c r="G2737" s="355">
        <v>7</v>
      </c>
      <c r="H2737" s="355"/>
      <c r="I2737" s="354">
        <v>1.4</v>
      </c>
      <c r="J2737" s="352">
        <v>0</v>
      </c>
      <c r="K2737" s="348">
        <f t="shared" si="42"/>
        <v>5</v>
      </c>
    </row>
    <row r="2738" spans="1:11" x14ac:dyDescent="0.25">
      <c r="A2738" s="353">
        <v>28380</v>
      </c>
      <c r="B2738" s="354">
        <v>9.1999999999999993</v>
      </c>
      <c r="C2738" s="355">
        <v>7</v>
      </c>
      <c r="D2738" s="355">
        <v>4</v>
      </c>
      <c r="E2738" s="355">
        <v>11</v>
      </c>
      <c r="F2738" s="355">
        <v>11</v>
      </c>
      <c r="G2738" s="355">
        <v>13</v>
      </c>
      <c r="H2738" s="355"/>
      <c r="I2738" s="354">
        <v>9.1999999999999993</v>
      </c>
      <c r="J2738" s="352">
        <v>0</v>
      </c>
      <c r="K2738" s="348">
        <f t="shared" si="42"/>
        <v>2</v>
      </c>
    </row>
    <row r="2739" spans="1:11" x14ac:dyDescent="0.25">
      <c r="A2739" s="353">
        <v>28381</v>
      </c>
      <c r="B2739" s="354">
        <v>10.8</v>
      </c>
      <c r="C2739" s="355">
        <v>0</v>
      </c>
      <c r="D2739" s="355">
        <v>13</v>
      </c>
      <c r="E2739" s="355">
        <v>15</v>
      </c>
      <c r="F2739" s="355">
        <v>11</v>
      </c>
      <c r="G2739" s="355">
        <v>15</v>
      </c>
      <c r="H2739" s="355"/>
      <c r="I2739" s="354">
        <v>10.8</v>
      </c>
      <c r="J2739" s="352">
        <v>0</v>
      </c>
      <c r="K2739" s="348">
        <f t="shared" si="42"/>
        <v>1</v>
      </c>
    </row>
    <row r="2740" spans="1:11" x14ac:dyDescent="0.25">
      <c r="A2740" s="353">
        <v>28382</v>
      </c>
      <c r="B2740" s="354">
        <v>16.2</v>
      </c>
      <c r="C2740" s="355">
        <v>22</v>
      </c>
      <c r="D2740" s="355">
        <v>22</v>
      </c>
      <c r="E2740" s="355">
        <v>13</v>
      </c>
      <c r="F2740" s="355">
        <v>13</v>
      </c>
      <c r="G2740" s="355">
        <v>11</v>
      </c>
      <c r="H2740" s="355"/>
      <c r="I2740" s="354">
        <v>16.2</v>
      </c>
      <c r="J2740" s="352">
        <v>0</v>
      </c>
      <c r="K2740" s="348">
        <f t="shared" si="42"/>
        <v>0</v>
      </c>
    </row>
    <row r="2741" spans="1:11" x14ac:dyDescent="0.25">
      <c r="A2741" s="353">
        <v>28383</v>
      </c>
      <c r="B2741" s="354">
        <v>11.8</v>
      </c>
      <c r="C2741" s="355">
        <v>20</v>
      </c>
      <c r="D2741" s="355">
        <v>15</v>
      </c>
      <c r="E2741" s="355">
        <v>11</v>
      </c>
      <c r="F2741" s="355">
        <v>7</v>
      </c>
      <c r="G2741" s="355">
        <v>6</v>
      </c>
      <c r="H2741" s="355"/>
      <c r="I2741" s="354">
        <v>11.8</v>
      </c>
      <c r="J2741" s="352">
        <v>0</v>
      </c>
      <c r="K2741" s="348">
        <f t="shared" si="42"/>
        <v>2</v>
      </c>
    </row>
    <row r="2742" spans="1:11" x14ac:dyDescent="0.25">
      <c r="A2742" s="353">
        <v>28384</v>
      </c>
      <c r="B2742" s="354">
        <v>4.2</v>
      </c>
      <c r="C2742" s="355">
        <v>4</v>
      </c>
      <c r="D2742" s="355">
        <v>4</v>
      </c>
      <c r="E2742" s="355">
        <v>7</v>
      </c>
      <c r="F2742" s="355">
        <v>6</v>
      </c>
      <c r="G2742" s="355">
        <v>0</v>
      </c>
      <c r="H2742" s="355"/>
      <c r="I2742" s="354">
        <v>4.2</v>
      </c>
      <c r="J2742" s="352">
        <v>0</v>
      </c>
      <c r="K2742" s="348">
        <f t="shared" si="42"/>
        <v>5</v>
      </c>
    </row>
    <row r="2743" spans="1:11" x14ac:dyDescent="0.25">
      <c r="A2743" s="353">
        <v>28385</v>
      </c>
      <c r="B2743" s="354">
        <v>10</v>
      </c>
      <c r="C2743" s="355">
        <v>9</v>
      </c>
      <c r="D2743" s="355">
        <v>11</v>
      </c>
      <c r="E2743" s="355">
        <v>19</v>
      </c>
      <c r="F2743" s="355">
        <v>7</v>
      </c>
      <c r="G2743" s="355">
        <v>4</v>
      </c>
      <c r="H2743" s="355"/>
      <c r="I2743" s="354">
        <v>10</v>
      </c>
      <c r="J2743" s="352">
        <v>0</v>
      </c>
      <c r="K2743" s="348">
        <f t="shared" si="42"/>
        <v>2</v>
      </c>
    </row>
    <row r="2744" spans="1:11" x14ac:dyDescent="0.25">
      <c r="A2744" s="353">
        <v>28386</v>
      </c>
      <c r="B2744" s="354">
        <v>8.4</v>
      </c>
      <c r="C2744" s="355">
        <v>7</v>
      </c>
      <c r="D2744" s="355">
        <v>6</v>
      </c>
      <c r="E2744" s="355">
        <v>15</v>
      </c>
      <c r="F2744" s="355">
        <v>7</v>
      </c>
      <c r="G2744" s="355">
        <v>7</v>
      </c>
      <c r="H2744" s="355"/>
      <c r="I2744" s="354">
        <v>8.4</v>
      </c>
      <c r="J2744" s="352">
        <v>0</v>
      </c>
      <c r="K2744" s="348">
        <f t="shared" si="42"/>
        <v>4</v>
      </c>
    </row>
    <row r="2745" spans="1:11" x14ac:dyDescent="0.25">
      <c r="A2745" s="353">
        <v>28387</v>
      </c>
      <c r="B2745" s="354">
        <v>5.2</v>
      </c>
      <c r="C2745" s="355">
        <v>7</v>
      </c>
      <c r="D2745" s="355">
        <v>6</v>
      </c>
      <c r="E2745" s="355">
        <v>0</v>
      </c>
      <c r="F2745" s="355">
        <v>9</v>
      </c>
      <c r="G2745" s="355">
        <v>4</v>
      </c>
      <c r="H2745" s="355"/>
      <c r="I2745" s="354">
        <v>5.2</v>
      </c>
      <c r="J2745" s="352">
        <v>0</v>
      </c>
      <c r="K2745" s="348">
        <f t="shared" si="42"/>
        <v>4</v>
      </c>
    </row>
    <row r="2746" spans="1:11" x14ac:dyDescent="0.25">
      <c r="A2746" s="353">
        <v>28388</v>
      </c>
      <c r="B2746" s="354">
        <v>2.2000000000000002</v>
      </c>
      <c r="C2746" s="355">
        <v>7</v>
      </c>
      <c r="D2746" s="355">
        <v>0</v>
      </c>
      <c r="E2746" s="355">
        <v>0</v>
      </c>
      <c r="F2746" s="355">
        <v>0</v>
      </c>
      <c r="G2746" s="355">
        <v>4</v>
      </c>
      <c r="H2746" s="355"/>
      <c r="I2746" s="354">
        <v>2.2000000000000002</v>
      </c>
      <c r="J2746" s="352">
        <v>0</v>
      </c>
      <c r="K2746" s="348">
        <f t="shared" si="42"/>
        <v>5</v>
      </c>
    </row>
    <row r="2747" spans="1:11" x14ac:dyDescent="0.25">
      <c r="A2747" s="353">
        <v>28389</v>
      </c>
      <c r="B2747" s="354">
        <v>10</v>
      </c>
      <c r="C2747" s="355">
        <v>4</v>
      </c>
      <c r="D2747" s="355">
        <v>9</v>
      </c>
      <c r="E2747" s="355">
        <v>11</v>
      </c>
      <c r="F2747" s="355">
        <v>11</v>
      </c>
      <c r="G2747" s="355">
        <v>15</v>
      </c>
      <c r="H2747" s="355"/>
      <c r="I2747" s="354">
        <v>10</v>
      </c>
      <c r="J2747" s="352">
        <v>0</v>
      </c>
      <c r="K2747" s="348">
        <f t="shared" si="42"/>
        <v>1</v>
      </c>
    </row>
    <row r="2748" spans="1:11" x14ac:dyDescent="0.25">
      <c r="A2748" s="353">
        <v>28390</v>
      </c>
      <c r="B2748" s="354">
        <v>1.6</v>
      </c>
      <c r="C2748" s="355">
        <v>4</v>
      </c>
      <c r="D2748" s="355">
        <v>4</v>
      </c>
      <c r="E2748" s="355">
        <v>0</v>
      </c>
      <c r="F2748" s="355">
        <v>0</v>
      </c>
      <c r="G2748" s="355">
        <v>0</v>
      </c>
      <c r="H2748" s="355"/>
      <c r="I2748" s="354">
        <v>1.6</v>
      </c>
      <c r="J2748" s="352">
        <v>0</v>
      </c>
      <c r="K2748" s="348">
        <f t="shared" si="42"/>
        <v>5</v>
      </c>
    </row>
    <row r="2749" spans="1:11" x14ac:dyDescent="0.25">
      <c r="A2749" s="353">
        <v>28391</v>
      </c>
      <c r="B2749" s="354">
        <v>7.6</v>
      </c>
      <c r="C2749" s="355">
        <v>9</v>
      </c>
      <c r="D2749" s="355">
        <v>0</v>
      </c>
      <c r="E2749" s="355">
        <v>11</v>
      </c>
      <c r="F2749" s="355">
        <v>9</v>
      </c>
      <c r="G2749" s="355">
        <v>9</v>
      </c>
      <c r="H2749" s="355"/>
      <c r="I2749" s="354">
        <v>7.6</v>
      </c>
      <c r="J2749" s="352">
        <v>0</v>
      </c>
      <c r="K2749" s="348">
        <f t="shared" si="42"/>
        <v>1</v>
      </c>
    </row>
    <row r="2750" spans="1:11" x14ac:dyDescent="0.25">
      <c r="A2750" s="353">
        <v>28392</v>
      </c>
      <c r="B2750" s="354">
        <v>8.1999999999999993</v>
      </c>
      <c r="C2750" s="355">
        <v>11</v>
      </c>
      <c r="D2750" s="355">
        <v>9</v>
      </c>
      <c r="E2750" s="355">
        <v>6</v>
      </c>
      <c r="F2750" s="355">
        <v>4</v>
      </c>
      <c r="G2750" s="355">
        <v>11</v>
      </c>
      <c r="H2750" s="355"/>
      <c r="I2750" s="354">
        <v>8.1999999999999993</v>
      </c>
      <c r="J2750" s="352">
        <v>0</v>
      </c>
      <c r="K2750" s="348">
        <f t="shared" si="42"/>
        <v>2</v>
      </c>
    </row>
    <row r="2751" spans="1:11" x14ac:dyDescent="0.25">
      <c r="A2751" s="353">
        <v>28393</v>
      </c>
      <c r="B2751" s="354">
        <v>8.6</v>
      </c>
      <c r="C2751" s="355">
        <v>9</v>
      </c>
      <c r="D2751" s="355">
        <v>7</v>
      </c>
      <c r="E2751" s="355">
        <v>7</v>
      </c>
      <c r="F2751" s="355">
        <v>9</v>
      </c>
      <c r="G2751" s="355">
        <v>11</v>
      </c>
      <c r="H2751" s="355"/>
      <c r="I2751" s="354">
        <v>8.6</v>
      </c>
      <c r="J2751" s="352">
        <v>0</v>
      </c>
      <c r="K2751" s="348">
        <f t="shared" si="42"/>
        <v>2</v>
      </c>
    </row>
    <row r="2752" spans="1:11" x14ac:dyDescent="0.25">
      <c r="A2752" s="353">
        <v>28394</v>
      </c>
      <c r="B2752" s="354">
        <v>20.6</v>
      </c>
      <c r="C2752" s="355">
        <v>17</v>
      </c>
      <c r="D2752" s="355">
        <v>19</v>
      </c>
      <c r="E2752" s="355">
        <v>20</v>
      </c>
      <c r="F2752" s="355">
        <v>19</v>
      </c>
      <c r="G2752" s="355">
        <v>28</v>
      </c>
      <c r="H2752" s="355"/>
      <c r="I2752" s="354">
        <v>20.6</v>
      </c>
      <c r="J2752" s="352">
        <v>0</v>
      </c>
      <c r="K2752" s="348">
        <f t="shared" si="42"/>
        <v>0</v>
      </c>
    </row>
    <row r="2753" spans="1:11" x14ac:dyDescent="0.25">
      <c r="A2753" s="353">
        <v>28395</v>
      </c>
      <c r="B2753" s="354">
        <v>2</v>
      </c>
      <c r="C2753" s="355">
        <v>0</v>
      </c>
      <c r="D2753" s="355">
        <v>4</v>
      </c>
      <c r="E2753" s="355">
        <v>0</v>
      </c>
      <c r="F2753" s="355">
        <v>0</v>
      </c>
      <c r="G2753" s="355">
        <v>6</v>
      </c>
      <c r="H2753" s="355"/>
      <c r="I2753" s="354">
        <v>2</v>
      </c>
      <c r="J2753" s="352">
        <v>0</v>
      </c>
      <c r="K2753" s="348">
        <f t="shared" si="42"/>
        <v>5</v>
      </c>
    </row>
    <row r="2754" spans="1:11" x14ac:dyDescent="0.25">
      <c r="A2754" s="353">
        <v>28396</v>
      </c>
      <c r="B2754" s="354">
        <v>6.8</v>
      </c>
      <c r="C2754" s="355">
        <v>11</v>
      </c>
      <c r="D2754" s="355">
        <v>7</v>
      </c>
      <c r="E2754" s="355">
        <v>9</v>
      </c>
      <c r="F2754" s="355">
        <v>7</v>
      </c>
      <c r="G2754" s="355">
        <v>0</v>
      </c>
      <c r="H2754" s="355"/>
      <c r="I2754" s="354">
        <v>6.8</v>
      </c>
      <c r="J2754" s="352">
        <v>0</v>
      </c>
      <c r="K2754" s="348">
        <f t="shared" si="42"/>
        <v>3</v>
      </c>
    </row>
    <row r="2755" spans="1:11" x14ac:dyDescent="0.25">
      <c r="A2755" s="353">
        <v>28397</v>
      </c>
      <c r="B2755" s="354">
        <v>15.4</v>
      </c>
      <c r="C2755" s="355">
        <v>17</v>
      </c>
      <c r="D2755" s="355">
        <v>19</v>
      </c>
      <c r="E2755" s="355">
        <v>13</v>
      </c>
      <c r="F2755" s="355">
        <v>15</v>
      </c>
      <c r="G2755" s="355">
        <v>13</v>
      </c>
      <c r="H2755" s="355"/>
      <c r="I2755" s="354">
        <v>15.4</v>
      </c>
      <c r="J2755" s="352">
        <v>0</v>
      </c>
      <c r="K2755" s="348">
        <f t="shared" ref="K2755:K2818" si="43">COUNTIF(C2755:G2755,"&lt;="&amp;IRR_MAXWIND)</f>
        <v>0</v>
      </c>
    </row>
    <row r="2756" spans="1:11" x14ac:dyDescent="0.25">
      <c r="A2756" s="353">
        <v>28398</v>
      </c>
      <c r="B2756" s="354">
        <v>8.4</v>
      </c>
      <c r="C2756" s="355">
        <v>9</v>
      </c>
      <c r="D2756" s="355">
        <v>15</v>
      </c>
      <c r="E2756" s="355">
        <v>4</v>
      </c>
      <c r="F2756" s="355">
        <v>7</v>
      </c>
      <c r="G2756" s="355">
        <v>7</v>
      </c>
      <c r="H2756" s="355"/>
      <c r="I2756" s="354">
        <v>8.4</v>
      </c>
      <c r="J2756" s="352">
        <v>0</v>
      </c>
      <c r="K2756" s="348">
        <f t="shared" si="43"/>
        <v>3</v>
      </c>
    </row>
    <row r="2757" spans="1:11" x14ac:dyDescent="0.25">
      <c r="A2757" s="353">
        <v>28611</v>
      </c>
      <c r="B2757" s="354">
        <v>11.4</v>
      </c>
      <c r="C2757" s="355">
        <v>11</v>
      </c>
      <c r="D2757" s="355">
        <v>13</v>
      </c>
      <c r="E2757" s="355">
        <v>9</v>
      </c>
      <c r="F2757" s="355">
        <v>11</v>
      </c>
      <c r="G2757" s="355">
        <v>13</v>
      </c>
      <c r="H2757" s="355"/>
      <c r="I2757" s="354">
        <v>11.4</v>
      </c>
      <c r="J2757" s="352">
        <v>0</v>
      </c>
      <c r="K2757" s="348">
        <f t="shared" si="43"/>
        <v>0</v>
      </c>
    </row>
    <row r="2758" spans="1:11" x14ac:dyDescent="0.25">
      <c r="A2758" s="353">
        <v>28612</v>
      </c>
      <c r="B2758" s="354">
        <v>6.6</v>
      </c>
      <c r="C2758" s="355">
        <v>9</v>
      </c>
      <c r="D2758" s="355">
        <v>17</v>
      </c>
      <c r="E2758" s="355">
        <v>0</v>
      </c>
      <c r="F2758" s="355">
        <v>7</v>
      </c>
      <c r="G2758" s="355">
        <v>0</v>
      </c>
      <c r="H2758" s="355"/>
      <c r="I2758" s="354">
        <v>6.6</v>
      </c>
      <c r="J2758" s="352">
        <v>0</v>
      </c>
      <c r="K2758" s="348">
        <f t="shared" si="43"/>
        <v>3</v>
      </c>
    </row>
    <row r="2759" spans="1:11" x14ac:dyDescent="0.25">
      <c r="A2759" s="353">
        <v>28613</v>
      </c>
      <c r="B2759" s="354">
        <v>29.6</v>
      </c>
      <c r="C2759" s="355">
        <v>37</v>
      </c>
      <c r="D2759" s="355">
        <v>22</v>
      </c>
      <c r="E2759" s="355">
        <v>33</v>
      </c>
      <c r="F2759" s="355">
        <v>26</v>
      </c>
      <c r="G2759" s="355">
        <v>30</v>
      </c>
      <c r="H2759" s="355"/>
      <c r="I2759" s="354">
        <v>29.6</v>
      </c>
      <c r="J2759" s="352">
        <v>0</v>
      </c>
      <c r="K2759" s="348">
        <f t="shared" si="43"/>
        <v>0</v>
      </c>
    </row>
    <row r="2760" spans="1:11" x14ac:dyDescent="0.25">
      <c r="A2760" s="353">
        <v>28614</v>
      </c>
      <c r="B2760" s="354">
        <v>25</v>
      </c>
      <c r="C2760" s="355">
        <v>26</v>
      </c>
      <c r="D2760" s="355">
        <v>22</v>
      </c>
      <c r="E2760" s="355">
        <v>30</v>
      </c>
      <c r="F2760" s="355">
        <v>19</v>
      </c>
      <c r="G2760" s="355">
        <v>28</v>
      </c>
      <c r="H2760" s="355"/>
      <c r="I2760" s="354">
        <v>25</v>
      </c>
      <c r="J2760" s="352">
        <v>0</v>
      </c>
      <c r="K2760" s="348">
        <f t="shared" si="43"/>
        <v>0</v>
      </c>
    </row>
    <row r="2761" spans="1:11" x14ac:dyDescent="0.25">
      <c r="A2761" s="353">
        <v>28615</v>
      </c>
      <c r="B2761" s="354">
        <v>28.6</v>
      </c>
      <c r="C2761" s="355">
        <v>28</v>
      </c>
      <c r="D2761" s="355">
        <v>28</v>
      </c>
      <c r="E2761" s="355">
        <v>30</v>
      </c>
      <c r="F2761" s="355">
        <v>31</v>
      </c>
      <c r="G2761" s="355">
        <v>26</v>
      </c>
      <c r="H2761" s="355"/>
      <c r="I2761" s="354">
        <v>28.6</v>
      </c>
      <c r="J2761" s="352">
        <v>0</v>
      </c>
      <c r="K2761" s="348">
        <f t="shared" si="43"/>
        <v>0</v>
      </c>
    </row>
    <row r="2762" spans="1:11" x14ac:dyDescent="0.25">
      <c r="A2762" s="353">
        <v>28616</v>
      </c>
      <c r="B2762" s="354">
        <v>11.8</v>
      </c>
      <c r="C2762" s="355">
        <v>11</v>
      </c>
      <c r="D2762" s="355">
        <v>13</v>
      </c>
      <c r="E2762" s="355">
        <v>9</v>
      </c>
      <c r="F2762" s="355">
        <v>13</v>
      </c>
      <c r="G2762" s="355">
        <v>13</v>
      </c>
      <c r="H2762" s="355"/>
      <c r="I2762" s="354">
        <v>11.8</v>
      </c>
      <c r="J2762" s="352">
        <v>0</v>
      </c>
      <c r="K2762" s="348">
        <f t="shared" si="43"/>
        <v>0</v>
      </c>
    </row>
    <row r="2763" spans="1:11" x14ac:dyDescent="0.25">
      <c r="A2763" s="353">
        <v>28617</v>
      </c>
      <c r="B2763" s="354">
        <v>17.600000000000001</v>
      </c>
      <c r="C2763" s="355">
        <v>9</v>
      </c>
      <c r="D2763" s="355">
        <v>15</v>
      </c>
      <c r="E2763" s="355">
        <v>26</v>
      </c>
      <c r="F2763" s="355">
        <v>19</v>
      </c>
      <c r="G2763" s="355">
        <v>19</v>
      </c>
      <c r="H2763" s="355"/>
      <c r="I2763" s="354">
        <v>17.600000000000001</v>
      </c>
      <c r="J2763" s="352">
        <v>0</v>
      </c>
      <c r="K2763" s="348">
        <f t="shared" si="43"/>
        <v>0</v>
      </c>
    </row>
    <row r="2764" spans="1:11" x14ac:dyDescent="0.25">
      <c r="A2764" s="353">
        <v>28618</v>
      </c>
      <c r="B2764" s="354">
        <v>4.5999999999999996</v>
      </c>
      <c r="C2764" s="355">
        <v>0</v>
      </c>
      <c r="D2764" s="355">
        <v>6</v>
      </c>
      <c r="E2764" s="355">
        <v>6</v>
      </c>
      <c r="F2764" s="355">
        <v>11</v>
      </c>
      <c r="G2764" s="355">
        <v>0</v>
      </c>
      <c r="H2764" s="355"/>
      <c r="I2764" s="354">
        <v>4.5999999999999996</v>
      </c>
      <c r="J2764" s="352">
        <v>0</v>
      </c>
      <c r="K2764" s="348">
        <f t="shared" si="43"/>
        <v>4</v>
      </c>
    </row>
    <row r="2765" spans="1:11" x14ac:dyDescent="0.25">
      <c r="A2765" s="353">
        <v>28619</v>
      </c>
      <c r="B2765" s="354">
        <v>19</v>
      </c>
      <c r="C2765" s="355">
        <v>28</v>
      </c>
      <c r="D2765" s="355">
        <v>28</v>
      </c>
      <c r="E2765" s="355">
        <v>11</v>
      </c>
      <c r="F2765" s="355">
        <v>9</v>
      </c>
      <c r="G2765" s="355">
        <v>19</v>
      </c>
      <c r="H2765" s="355"/>
      <c r="I2765" s="354">
        <v>19</v>
      </c>
      <c r="J2765" s="352">
        <v>0</v>
      </c>
      <c r="K2765" s="348">
        <f t="shared" si="43"/>
        <v>0</v>
      </c>
    </row>
    <row r="2766" spans="1:11" x14ac:dyDescent="0.25">
      <c r="A2766" s="353">
        <v>28620</v>
      </c>
      <c r="B2766" s="354">
        <v>18</v>
      </c>
      <c r="C2766" s="355">
        <v>19</v>
      </c>
      <c r="D2766" s="355">
        <v>19</v>
      </c>
      <c r="E2766" s="355">
        <v>26</v>
      </c>
      <c r="F2766" s="355">
        <v>13</v>
      </c>
      <c r="G2766" s="355">
        <v>13</v>
      </c>
      <c r="H2766" s="355"/>
      <c r="I2766" s="354">
        <v>18</v>
      </c>
      <c r="J2766" s="352">
        <v>0</v>
      </c>
      <c r="K2766" s="348">
        <f t="shared" si="43"/>
        <v>0</v>
      </c>
    </row>
    <row r="2767" spans="1:11" x14ac:dyDescent="0.25">
      <c r="A2767" s="353">
        <v>28621</v>
      </c>
      <c r="B2767" s="354">
        <v>10.4</v>
      </c>
      <c r="C2767" s="355">
        <v>11</v>
      </c>
      <c r="D2767" s="355">
        <v>7</v>
      </c>
      <c r="E2767" s="355">
        <v>0</v>
      </c>
      <c r="F2767" s="355">
        <v>15</v>
      </c>
      <c r="G2767" s="355">
        <v>19</v>
      </c>
      <c r="H2767" s="355"/>
      <c r="I2767" s="354">
        <v>10.4</v>
      </c>
      <c r="J2767" s="352">
        <v>0</v>
      </c>
      <c r="K2767" s="348">
        <f t="shared" si="43"/>
        <v>2</v>
      </c>
    </row>
    <row r="2768" spans="1:11" x14ac:dyDescent="0.25">
      <c r="A2768" s="353">
        <v>28622</v>
      </c>
      <c r="B2768" s="354">
        <v>10</v>
      </c>
      <c r="C2768" s="355">
        <v>6</v>
      </c>
      <c r="D2768" s="355">
        <v>11</v>
      </c>
      <c r="E2768" s="355">
        <v>11</v>
      </c>
      <c r="F2768" s="355">
        <v>11</v>
      </c>
      <c r="G2768" s="355">
        <v>11</v>
      </c>
      <c r="H2768" s="355"/>
      <c r="I2768" s="354">
        <v>10</v>
      </c>
      <c r="J2768" s="352">
        <v>0</v>
      </c>
      <c r="K2768" s="348">
        <f t="shared" si="43"/>
        <v>1</v>
      </c>
    </row>
    <row r="2769" spans="1:11" x14ac:dyDescent="0.25">
      <c r="A2769" s="353">
        <v>28623</v>
      </c>
      <c r="B2769" s="354">
        <v>6.2</v>
      </c>
      <c r="C2769" s="355">
        <v>7</v>
      </c>
      <c r="D2769" s="355">
        <v>6</v>
      </c>
      <c r="E2769" s="355">
        <v>0</v>
      </c>
      <c r="F2769" s="355">
        <v>9</v>
      </c>
      <c r="G2769" s="355">
        <v>9</v>
      </c>
      <c r="H2769" s="355"/>
      <c r="I2769" s="354">
        <v>6.2</v>
      </c>
      <c r="J2769" s="352">
        <v>0</v>
      </c>
      <c r="K2769" s="348">
        <f t="shared" si="43"/>
        <v>3</v>
      </c>
    </row>
    <row r="2770" spans="1:11" x14ac:dyDescent="0.25">
      <c r="A2770" s="353">
        <v>28624</v>
      </c>
      <c r="B2770" s="354">
        <v>6.2</v>
      </c>
      <c r="C2770" s="355">
        <v>15</v>
      </c>
      <c r="D2770" s="355">
        <v>9</v>
      </c>
      <c r="E2770" s="355">
        <v>0</v>
      </c>
      <c r="F2770" s="355">
        <v>7</v>
      </c>
      <c r="G2770" s="355">
        <v>0</v>
      </c>
      <c r="H2770" s="355"/>
      <c r="I2770" s="354">
        <v>6.2</v>
      </c>
      <c r="J2770" s="352">
        <v>0</v>
      </c>
      <c r="K2770" s="348">
        <f t="shared" si="43"/>
        <v>3</v>
      </c>
    </row>
    <row r="2771" spans="1:11" x14ac:dyDescent="0.25">
      <c r="A2771" s="353">
        <v>28625</v>
      </c>
      <c r="B2771" s="354">
        <v>6.4</v>
      </c>
      <c r="C2771" s="355">
        <v>0</v>
      </c>
      <c r="D2771" s="355">
        <v>7</v>
      </c>
      <c r="E2771" s="355">
        <v>9</v>
      </c>
      <c r="F2771" s="355">
        <v>9</v>
      </c>
      <c r="G2771" s="355">
        <v>7</v>
      </c>
      <c r="H2771" s="355"/>
      <c r="I2771" s="354">
        <v>6.4</v>
      </c>
      <c r="J2771" s="352">
        <v>0</v>
      </c>
      <c r="K2771" s="348">
        <f t="shared" si="43"/>
        <v>3</v>
      </c>
    </row>
    <row r="2772" spans="1:11" x14ac:dyDescent="0.25">
      <c r="A2772" s="353">
        <v>28626</v>
      </c>
      <c r="B2772" s="354">
        <v>33.200000000000003</v>
      </c>
      <c r="C2772" s="355">
        <v>26</v>
      </c>
      <c r="D2772" s="355">
        <v>37</v>
      </c>
      <c r="E2772" s="355">
        <v>33</v>
      </c>
      <c r="F2772" s="355">
        <v>37</v>
      </c>
      <c r="G2772" s="355">
        <v>33</v>
      </c>
      <c r="H2772" s="355"/>
      <c r="I2772" s="354">
        <v>33.200000000000003</v>
      </c>
      <c r="J2772" s="352">
        <v>0</v>
      </c>
      <c r="K2772" s="348">
        <f t="shared" si="43"/>
        <v>0</v>
      </c>
    </row>
    <row r="2773" spans="1:11" x14ac:dyDescent="0.25">
      <c r="A2773" s="353">
        <v>28627</v>
      </c>
      <c r="B2773" s="354">
        <v>5.8</v>
      </c>
      <c r="C2773" s="355">
        <v>4</v>
      </c>
      <c r="D2773" s="355">
        <v>7</v>
      </c>
      <c r="E2773" s="355">
        <v>9</v>
      </c>
      <c r="F2773" s="355">
        <v>0</v>
      </c>
      <c r="G2773" s="355">
        <v>9</v>
      </c>
      <c r="H2773" s="355"/>
      <c r="I2773" s="354">
        <v>5.8</v>
      </c>
      <c r="J2773" s="352">
        <v>0</v>
      </c>
      <c r="K2773" s="348">
        <f t="shared" si="43"/>
        <v>3</v>
      </c>
    </row>
    <row r="2774" spans="1:11" x14ac:dyDescent="0.25">
      <c r="A2774" s="353">
        <v>28628</v>
      </c>
      <c r="B2774" s="354">
        <v>22.6</v>
      </c>
      <c r="C2774" s="355">
        <v>9</v>
      </c>
      <c r="D2774" s="355">
        <v>11</v>
      </c>
      <c r="E2774" s="355">
        <v>28</v>
      </c>
      <c r="F2774" s="355">
        <v>28</v>
      </c>
      <c r="G2774" s="355">
        <v>37</v>
      </c>
      <c r="H2774" s="355"/>
      <c r="I2774" s="354">
        <v>22.6</v>
      </c>
      <c r="J2774" s="352">
        <v>0</v>
      </c>
      <c r="K2774" s="348">
        <f t="shared" si="43"/>
        <v>0</v>
      </c>
    </row>
    <row r="2775" spans="1:11" x14ac:dyDescent="0.25">
      <c r="A2775" s="353">
        <v>28629</v>
      </c>
      <c r="B2775" s="354">
        <v>1.2</v>
      </c>
      <c r="C2775" s="355">
        <v>0</v>
      </c>
      <c r="D2775" s="355">
        <v>6</v>
      </c>
      <c r="E2775" s="355">
        <v>0</v>
      </c>
      <c r="F2775" s="355">
        <v>0</v>
      </c>
      <c r="G2775" s="355">
        <v>0</v>
      </c>
      <c r="H2775" s="355"/>
      <c r="I2775" s="354">
        <v>1.2</v>
      </c>
      <c r="J2775" s="352">
        <v>0</v>
      </c>
      <c r="K2775" s="348">
        <f t="shared" si="43"/>
        <v>5</v>
      </c>
    </row>
    <row r="2776" spans="1:11" x14ac:dyDescent="0.25">
      <c r="A2776" s="353">
        <v>28630</v>
      </c>
      <c r="B2776" s="354">
        <v>8.6</v>
      </c>
      <c r="C2776" s="355">
        <v>13</v>
      </c>
      <c r="D2776" s="355">
        <v>15</v>
      </c>
      <c r="E2776" s="355">
        <v>9</v>
      </c>
      <c r="F2776" s="355">
        <v>0</v>
      </c>
      <c r="G2776" s="355">
        <v>6</v>
      </c>
      <c r="H2776" s="355"/>
      <c r="I2776" s="354">
        <v>8.6</v>
      </c>
      <c r="J2776" s="352">
        <v>0</v>
      </c>
      <c r="K2776" s="348">
        <f t="shared" si="43"/>
        <v>2</v>
      </c>
    </row>
    <row r="2777" spans="1:11" x14ac:dyDescent="0.25">
      <c r="A2777" s="353">
        <v>28631</v>
      </c>
      <c r="B2777" s="354">
        <v>9.4</v>
      </c>
      <c r="C2777" s="355">
        <v>17</v>
      </c>
      <c r="D2777" s="355">
        <v>17</v>
      </c>
      <c r="E2777" s="355">
        <v>0</v>
      </c>
      <c r="F2777" s="355">
        <v>0</v>
      </c>
      <c r="G2777" s="355">
        <v>13</v>
      </c>
      <c r="H2777" s="355"/>
      <c r="I2777" s="354">
        <v>9.4</v>
      </c>
      <c r="J2777" s="352">
        <v>0</v>
      </c>
      <c r="K2777" s="348">
        <f t="shared" si="43"/>
        <v>2</v>
      </c>
    </row>
    <row r="2778" spans="1:11" x14ac:dyDescent="0.25">
      <c r="A2778" s="353">
        <v>28632</v>
      </c>
      <c r="B2778" s="354">
        <v>3.4</v>
      </c>
      <c r="C2778" s="355">
        <v>7</v>
      </c>
      <c r="D2778" s="355">
        <v>4</v>
      </c>
      <c r="E2778" s="355">
        <v>0</v>
      </c>
      <c r="F2778" s="355">
        <v>0</v>
      </c>
      <c r="G2778" s="355">
        <v>6</v>
      </c>
      <c r="H2778" s="355"/>
      <c r="I2778" s="354">
        <v>3.4</v>
      </c>
      <c r="J2778" s="352">
        <v>0</v>
      </c>
      <c r="K2778" s="348">
        <f t="shared" si="43"/>
        <v>5</v>
      </c>
    </row>
    <row r="2779" spans="1:11" x14ac:dyDescent="0.25">
      <c r="A2779" s="353">
        <v>28633</v>
      </c>
      <c r="B2779" s="354">
        <v>19.399999999999999</v>
      </c>
      <c r="C2779" s="355">
        <v>26</v>
      </c>
      <c r="D2779" s="355">
        <v>22</v>
      </c>
      <c r="E2779" s="355">
        <v>19</v>
      </c>
      <c r="F2779" s="355">
        <v>11</v>
      </c>
      <c r="G2779" s="355">
        <v>19</v>
      </c>
      <c r="H2779" s="355"/>
      <c r="I2779" s="354">
        <v>19.399999999999999</v>
      </c>
      <c r="J2779" s="352">
        <v>0</v>
      </c>
      <c r="K2779" s="348">
        <f t="shared" si="43"/>
        <v>0</v>
      </c>
    </row>
    <row r="2780" spans="1:11" x14ac:dyDescent="0.25">
      <c r="A2780" s="353">
        <v>28634</v>
      </c>
      <c r="B2780" s="354">
        <v>21.8</v>
      </c>
      <c r="C2780" s="355">
        <v>13</v>
      </c>
      <c r="D2780" s="355">
        <v>9</v>
      </c>
      <c r="E2780" s="355">
        <v>26</v>
      </c>
      <c r="F2780" s="355">
        <v>30</v>
      </c>
      <c r="G2780" s="355">
        <v>31</v>
      </c>
      <c r="H2780" s="355"/>
      <c r="I2780" s="354">
        <v>21.8</v>
      </c>
      <c r="J2780" s="352">
        <v>0</v>
      </c>
      <c r="K2780" s="348">
        <f t="shared" si="43"/>
        <v>0</v>
      </c>
    </row>
    <row r="2781" spans="1:11" x14ac:dyDescent="0.25">
      <c r="A2781" s="353">
        <v>28635</v>
      </c>
      <c r="B2781" s="354">
        <v>6</v>
      </c>
      <c r="C2781" s="355">
        <v>7</v>
      </c>
      <c r="D2781" s="355">
        <v>7</v>
      </c>
      <c r="E2781" s="355">
        <v>9</v>
      </c>
      <c r="F2781" s="355">
        <v>7</v>
      </c>
      <c r="G2781" s="355">
        <v>0</v>
      </c>
      <c r="H2781" s="355"/>
      <c r="I2781" s="354">
        <v>6</v>
      </c>
      <c r="J2781" s="352">
        <v>0</v>
      </c>
      <c r="K2781" s="348">
        <f t="shared" si="43"/>
        <v>4</v>
      </c>
    </row>
    <row r="2782" spans="1:11" x14ac:dyDescent="0.25">
      <c r="A2782" s="353">
        <v>28636</v>
      </c>
      <c r="B2782" s="354">
        <v>6.2</v>
      </c>
      <c r="C2782" s="355">
        <v>7</v>
      </c>
      <c r="D2782" s="355">
        <v>7</v>
      </c>
      <c r="E2782" s="355">
        <v>4</v>
      </c>
      <c r="F2782" s="355">
        <v>7</v>
      </c>
      <c r="G2782" s="355">
        <v>6</v>
      </c>
      <c r="H2782" s="355"/>
      <c r="I2782" s="354">
        <v>6.2</v>
      </c>
      <c r="J2782" s="352">
        <v>0</v>
      </c>
      <c r="K2782" s="348">
        <f t="shared" si="43"/>
        <v>5</v>
      </c>
    </row>
    <row r="2783" spans="1:11" x14ac:dyDescent="0.25">
      <c r="A2783" s="353">
        <v>28637</v>
      </c>
      <c r="B2783" s="354">
        <v>7.8</v>
      </c>
      <c r="C2783" s="355">
        <v>9</v>
      </c>
      <c r="D2783" s="355">
        <v>4</v>
      </c>
      <c r="E2783" s="355">
        <v>11</v>
      </c>
      <c r="F2783" s="355">
        <v>6</v>
      </c>
      <c r="G2783" s="355">
        <v>9</v>
      </c>
      <c r="H2783" s="355"/>
      <c r="I2783" s="354">
        <v>7.8</v>
      </c>
      <c r="J2783" s="352">
        <v>0</v>
      </c>
      <c r="K2783" s="348">
        <f t="shared" si="43"/>
        <v>2</v>
      </c>
    </row>
    <row r="2784" spans="1:11" x14ac:dyDescent="0.25">
      <c r="A2784" s="353">
        <v>28638</v>
      </c>
      <c r="B2784" s="354">
        <v>8.1999999999999993</v>
      </c>
      <c r="C2784" s="355">
        <v>7</v>
      </c>
      <c r="D2784" s="355">
        <v>9</v>
      </c>
      <c r="E2784" s="355">
        <v>7</v>
      </c>
      <c r="F2784" s="355">
        <v>9</v>
      </c>
      <c r="G2784" s="355">
        <v>9</v>
      </c>
      <c r="H2784" s="355"/>
      <c r="I2784" s="354">
        <v>8.1999999999999993</v>
      </c>
      <c r="J2784" s="352">
        <v>0</v>
      </c>
      <c r="K2784" s="348">
        <f t="shared" si="43"/>
        <v>2</v>
      </c>
    </row>
    <row r="2785" spans="1:11" x14ac:dyDescent="0.25">
      <c r="A2785" s="353">
        <v>28639</v>
      </c>
      <c r="B2785" s="354">
        <v>27.2</v>
      </c>
      <c r="C2785" s="355">
        <v>28</v>
      </c>
      <c r="D2785" s="355">
        <v>28</v>
      </c>
      <c r="E2785" s="355">
        <v>37</v>
      </c>
      <c r="F2785" s="355">
        <v>28</v>
      </c>
      <c r="G2785" s="355">
        <v>15</v>
      </c>
      <c r="H2785" s="355"/>
      <c r="I2785" s="354">
        <v>27.2</v>
      </c>
      <c r="J2785" s="352">
        <v>0</v>
      </c>
      <c r="K2785" s="348">
        <f t="shared" si="43"/>
        <v>0</v>
      </c>
    </row>
    <row r="2786" spans="1:11" x14ac:dyDescent="0.25">
      <c r="A2786" s="353">
        <v>28640</v>
      </c>
      <c r="B2786" s="354">
        <v>34.799999999999997</v>
      </c>
      <c r="C2786" s="355">
        <v>41</v>
      </c>
      <c r="D2786" s="355">
        <v>28</v>
      </c>
      <c r="E2786" s="355">
        <v>33</v>
      </c>
      <c r="F2786" s="355">
        <v>31</v>
      </c>
      <c r="G2786" s="355">
        <v>41</v>
      </c>
      <c r="H2786" s="355"/>
      <c r="I2786" s="354">
        <v>34.799999999999997</v>
      </c>
      <c r="J2786" s="352">
        <v>0</v>
      </c>
      <c r="K2786" s="348">
        <f t="shared" si="43"/>
        <v>0</v>
      </c>
    </row>
    <row r="2787" spans="1:11" x14ac:dyDescent="0.25">
      <c r="A2787" s="353">
        <v>28641</v>
      </c>
      <c r="B2787" s="354">
        <v>29.4</v>
      </c>
      <c r="C2787" s="355">
        <v>26</v>
      </c>
      <c r="D2787" s="355">
        <v>30</v>
      </c>
      <c r="E2787" s="355">
        <v>28</v>
      </c>
      <c r="F2787" s="355">
        <v>33</v>
      </c>
      <c r="G2787" s="355">
        <v>30</v>
      </c>
      <c r="H2787" s="355"/>
      <c r="I2787" s="354">
        <v>29.4</v>
      </c>
      <c r="J2787" s="352">
        <v>0</v>
      </c>
      <c r="K2787" s="348">
        <f t="shared" si="43"/>
        <v>0</v>
      </c>
    </row>
    <row r="2788" spans="1:11" x14ac:dyDescent="0.25">
      <c r="A2788" s="353">
        <v>28642</v>
      </c>
      <c r="B2788" s="354">
        <v>9.1999999999999993</v>
      </c>
      <c r="C2788" s="355">
        <v>7</v>
      </c>
      <c r="D2788" s="355">
        <v>15</v>
      </c>
      <c r="E2788" s="355">
        <v>11</v>
      </c>
      <c r="F2788" s="355">
        <v>9</v>
      </c>
      <c r="G2788" s="355">
        <v>4</v>
      </c>
      <c r="H2788" s="355"/>
      <c r="I2788" s="354">
        <v>9.1999999999999993</v>
      </c>
      <c r="J2788" s="352">
        <v>0</v>
      </c>
      <c r="K2788" s="348">
        <f t="shared" si="43"/>
        <v>2</v>
      </c>
    </row>
    <row r="2789" spans="1:11" x14ac:dyDescent="0.25">
      <c r="A2789" s="353">
        <v>28643</v>
      </c>
      <c r="B2789" s="354">
        <v>4.4000000000000004</v>
      </c>
      <c r="C2789" s="355">
        <v>9</v>
      </c>
      <c r="D2789" s="355">
        <v>0</v>
      </c>
      <c r="E2789" s="355">
        <v>7</v>
      </c>
      <c r="F2789" s="355">
        <v>6</v>
      </c>
      <c r="G2789" s="355">
        <v>0</v>
      </c>
      <c r="H2789" s="355"/>
      <c r="I2789" s="354">
        <v>4.4000000000000004</v>
      </c>
      <c r="J2789" s="352">
        <v>0</v>
      </c>
      <c r="K2789" s="348">
        <f t="shared" si="43"/>
        <v>4</v>
      </c>
    </row>
    <row r="2790" spans="1:11" x14ac:dyDescent="0.25">
      <c r="A2790" s="353">
        <v>28644</v>
      </c>
      <c r="B2790" s="354">
        <v>2</v>
      </c>
      <c r="C2790" s="355">
        <v>0</v>
      </c>
      <c r="D2790" s="355">
        <v>0</v>
      </c>
      <c r="E2790" s="355">
        <v>4</v>
      </c>
      <c r="F2790" s="355">
        <v>6</v>
      </c>
      <c r="G2790" s="355">
        <v>0</v>
      </c>
      <c r="H2790" s="355"/>
      <c r="I2790" s="354">
        <v>2</v>
      </c>
      <c r="J2790" s="352">
        <v>0</v>
      </c>
      <c r="K2790" s="348">
        <f t="shared" si="43"/>
        <v>5</v>
      </c>
    </row>
    <row r="2791" spans="1:11" x14ac:dyDescent="0.25">
      <c r="A2791" s="353">
        <v>28645</v>
      </c>
      <c r="B2791" s="354">
        <v>1.8</v>
      </c>
      <c r="C2791" s="355">
        <v>0</v>
      </c>
      <c r="D2791" s="355">
        <v>0</v>
      </c>
      <c r="E2791" s="355">
        <v>0</v>
      </c>
      <c r="F2791" s="355">
        <v>9</v>
      </c>
      <c r="G2791" s="355">
        <v>0</v>
      </c>
      <c r="H2791" s="355"/>
      <c r="I2791" s="354">
        <v>1.8</v>
      </c>
      <c r="J2791" s="352">
        <v>0</v>
      </c>
      <c r="K2791" s="348">
        <f t="shared" si="43"/>
        <v>4</v>
      </c>
    </row>
    <row r="2792" spans="1:11" x14ac:dyDescent="0.25">
      <c r="A2792" s="353">
        <v>28646</v>
      </c>
      <c r="B2792" s="354">
        <v>28</v>
      </c>
      <c r="C2792" s="355">
        <v>6</v>
      </c>
      <c r="D2792" s="355">
        <v>26</v>
      </c>
      <c r="E2792" s="355">
        <v>28</v>
      </c>
      <c r="F2792" s="355">
        <v>37</v>
      </c>
      <c r="G2792" s="355">
        <v>43</v>
      </c>
      <c r="H2792" s="355"/>
      <c r="I2792" s="354">
        <v>28</v>
      </c>
      <c r="J2792" s="352">
        <v>0</v>
      </c>
      <c r="K2792" s="348">
        <f t="shared" si="43"/>
        <v>1</v>
      </c>
    </row>
    <row r="2793" spans="1:11" x14ac:dyDescent="0.25">
      <c r="A2793" s="353">
        <v>28647</v>
      </c>
      <c r="B2793" s="354">
        <v>28.4</v>
      </c>
      <c r="C2793" s="355">
        <v>30</v>
      </c>
      <c r="D2793" s="355">
        <v>11</v>
      </c>
      <c r="E2793" s="355">
        <v>30</v>
      </c>
      <c r="F2793" s="355">
        <v>41</v>
      </c>
      <c r="G2793" s="355">
        <v>30</v>
      </c>
      <c r="H2793" s="355"/>
      <c r="I2793" s="354">
        <v>28.4</v>
      </c>
      <c r="J2793" s="352">
        <v>0</v>
      </c>
      <c r="K2793" s="348">
        <f t="shared" si="43"/>
        <v>0</v>
      </c>
    </row>
    <row r="2794" spans="1:11" x14ac:dyDescent="0.25">
      <c r="A2794" s="353">
        <v>28648</v>
      </c>
      <c r="B2794" s="354">
        <v>8</v>
      </c>
      <c r="C2794" s="355">
        <v>13</v>
      </c>
      <c r="D2794" s="355">
        <v>9</v>
      </c>
      <c r="E2794" s="355">
        <v>9</v>
      </c>
      <c r="F2794" s="355">
        <v>9</v>
      </c>
      <c r="G2794" s="355">
        <v>0</v>
      </c>
      <c r="H2794" s="355"/>
      <c r="I2794" s="354">
        <v>8</v>
      </c>
      <c r="J2794" s="352">
        <v>0</v>
      </c>
      <c r="K2794" s="348">
        <f t="shared" si="43"/>
        <v>1</v>
      </c>
    </row>
    <row r="2795" spans="1:11" x14ac:dyDescent="0.25">
      <c r="A2795" s="353">
        <v>28649</v>
      </c>
      <c r="B2795" s="354">
        <v>12.2</v>
      </c>
      <c r="C2795" s="355">
        <v>11</v>
      </c>
      <c r="D2795" s="355">
        <v>13</v>
      </c>
      <c r="E2795" s="355">
        <v>11</v>
      </c>
      <c r="F2795" s="355">
        <v>13</v>
      </c>
      <c r="G2795" s="355">
        <v>13</v>
      </c>
      <c r="H2795" s="355"/>
      <c r="I2795" s="354">
        <v>12.2</v>
      </c>
      <c r="J2795" s="352">
        <v>0</v>
      </c>
      <c r="K2795" s="348">
        <f t="shared" si="43"/>
        <v>0</v>
      </c>
    </row>
    <row r="2796" spans="1:11" x14ac:dyDescent="0.25">
      <c r="A2796" s="353">
        <v>28650</v>
      </c>
      <c r="B2796" s="354">
        <v>10.199999999999999</v>
      </c>
      <c r="C2796" s="355">
        <v>22</v>
      </c>
      <c r="D2796" s="355">
        <v>7</v>
      </c>
      <c r="E2796" s="355">
        <v>7</v>
      </c>
      <c r="F2796" s="355">
        <v>6</v>
      </c>
      <c r="G2796" s="355">
        <v>9</v>
      </c>
      <c r="H2796" s="355"/>
      <c r="I2796" s="354">
        <v>10.199999999999999</v>
      </c>
      <c r="J2796" s="352">
        <v>0</v>
      </c>
      <c r="K2796" s="348">
        <f t="shared" si="43"/>
        <v>3</v>
      </c>
    </row>
    <row r="2797" spans="1:11" x14ac:dyDescent="0.25">
      <c r="A2797" s="353">
        <v>28651</v>
      </c>
      <c r="B2797" s="354">
        <v>22.4</v>
      </c>
      <c r="C2797" s="355">
        <v>26</v>
      </c>
      <c r="D2797" s="355">
        <v>22</v>
      </c>
      <c r="E2797" s="355">
        <v>22</v>
      </c>
      <c r="F2797" s="355">
        <v>9</v>
      </c>
      <c r="G2797" s="355">
        <v>33</v>
      </c>
      <c r="H2797" s="355"/>
      <c r="I2797" s="354">
        <v>22.4</v>
      </c>
      <c r="J2797" s="352">
        <v>0</v>
      </c>
      <c r="K2797" s="348">
        <f t="shared" si="43"/>
        <v>0</v>
      </c>
    </row>
    <row r="2798" spans="1:11" x14ac:dyDescent="0.25">
      <c r="A2798" s="353">
        <v>28652</v>
      </c>
      <c r="B2798" s="354">
        <v>10.199999999999999</v>
      </c>
      <c r="C2798" s="355">
        <v>15</v>
      </c>
      <c r="D2798" s="355">
        <v>7</v>
      </c>
      <c r="E2798" s="355">
        <v>9</v>
      </c>
      <c r="F2798" s="355">
        <v>11</v>
      </c>
      <c r="G2798" s="355">
        <v>9</v>
      </c>
      <c r="H2798" s="355"/>
      <c r="I2798" s="354">
        <v>10.199999999999999</v>
      </c>
      <c r="J2798" s="352">
        <v>0</v>
      </c>
      <c r="K2798" s="348">
        <f t="shared" si="43"/>
        <v>1</v>
      </c>
    </row>
    <row r="2799" spans="1:11" x14ac:dyDescent="0.25">
      <c r="A2799" s="353">
        <v>28653</v>
      </c>
      <c r="B2799" s="354">
        <v>3.6</v>
      </c>
      <c r="C2799" s="355">
        <v>0</v>
      </c>
      <c r="D2799" s="355">
        <v>11</v>
      </c>
      <c r="E2799" s="355">
        <v>7</v>
      </c>
      <c r="F2799" s="355">
        <v>0</v>
      </c>
      <c r="G2799" s="355">
        <v>0</v>
      </c>
      <c r="H2799" s="355"/>
      <c r="I2799" s="354">
        <v>3.6</v>
      </c>
      <c r="J2799" s="352">
        <v>0</v>
      </c>
      <c r="K2799" s="348">
        <f t="shared" si="43"/>
        <v>4</v>
      </c>
    </row>
    <row r="2800" spans="1:11" x14ac:dyDescent="0.25">
      <c r="A2800" s="353">
        <v>28654</v>
      </c>
      <c r="B2800" s="354">
        <v>7.8</v>
      </c>
      <c r="C2800" s="355">
        <v>13</v>
      </c>
      <c r="D2800" s="355">
        <v>15</v>
      </c>
      <c r="E2800" s="355">
        <v>0</v>
      </c>
      <c r="F2800" s="355">
        <v>11</v>
      </c>
      <c r="G2800" s="355">
        <v>0</v>
      </c>
      <c r="H2800" s="355"/>
      <c r="I2800" s="354">
        <v>7.8</v>
      </c>
      <c r="J2800" s="352">
        <v>0</v>
      </c>
      <c r="K2800" s="348">
        <f t="shared" si="43"/>
        <v>2</v>
      </c>
    </row>
    <row r="2801" spans="1:11" x14ac:dyDescent="0.25">
      <c r="A2801" s="353">
        <v>28655</v>
      </c>
      <c r="B2801" s="354">
        <v>35</v>
      </c>
      <c r="C2801" s="355">
        <v>33</v>
      </c>
      <c r="D2801" s="355">
        <v>41</v>
      </c>
      <c r="E2801" s="355">
        <v>37</v>
      </c>
      <c r="F2801" s="355">
        <v>31</v>
      </c>
      <c r="G2801" s="355">
        <v>33</v>
      </c>
      <c r="H2801" s="355"/>
      <c r="I2801" s="354">
        <v>35</v>
      </c>
      <c r="J2801" s="352">
        <v>0</v>
      </c>
      <c r="K2801" s="348">
        <f t="shared" si="43"/>
        <v>0</v>
      </c>
    </row>
    <row r="2802" spans="1:11" x14ac:dyDescent="0.25">
      <c r="A2802" s="353">
        <v>28656</v>
      </c>
      <c r="B2802" s="354">
        <v>17</v>
      </c>
      <c r="C2802" s="355">
        <v>22</v>
      </c>
      <c r="D2802" s="355">
        <v>19</v>
      </c>
      <c r="E2802" s="355">
        <v>22</v>
      </c>
      <c r="F2802" s="355">
        <v>11</v>
      </c>
      <c r="G2802" s="355">
        <v>11</v>
      </c>
      <c r="H2802" s="355"/>
      <c r="I2802" s="354">
        <v>17</v>
      </c>
      <c r="J2802" s="352">
        <v>0</v>
      </c>
      <c r="K2802" s="348">
        <f t="shared" si="43"/>
        <v>0</v>
      </c>
    </row>
    <row r="2803" spans="1:11" x14ac:dyDescent="0.25">
      <c r="A2803" s="353">
        <v>28657</v>
      </c>
      <c r="B2803" s="354">
        <v>32.6</v>
      </c>
      <c r="C2803" s="355">
        <v>11</v>
      </c>
      <c r="D2803" s="355">
        <v>30</v>
      </c>
      <c r="E2803" s="355">
        <v>54</v>
      </c>
      <c r="F2803" s="355">
        <v>35</v>
      </c>
      <c r="G2803" s="355">
        <v>33</v>
      </c>
      <c r="H2803" s="355"/>
      <c r="I2803" s="354">
        <v>32.6</v>
      </c>
      <c r="J2803" s="352">
        <v>0</v>
      </c>
      <c r="K2803" s="348">
        <f t="shared" si="43"/>
        <v>0</v>
      </c>
    </row>
    <row r="2804" spans="1:11" x14ac:dyDescent="0.25">
      <c r="A2804" s="353">
        <v>28658</v>
      </c>
      <c r="B2804" s="354">
        <v>15.6</v>
      </c>
      <c r="C2804" s="355">
        <v>6</v>
      </c>
      <c r="D2804" s="355">
        <v>0</v>
      </c>
      <c r="E2804" s="355">
        <v>15</v>
      </c>
      <c r="F2804" s="355">
        <v>26</v>
      </c>
      <c r="G2804" s="355">
        <v>31</v>
      </c>
      <c r="H2804" s="355"/>
      <c r="I2804" s="354">
        <v>15.6</v>
      </c>
      <c r="J2804" s="352">
        <v>0</v>
      </c>
      <c r="K2804" s="348">
        <f t="shared" si="43"/>
        <v>2</v>
      </c>
    </row>
    <row r="2805" spans="1:11" x14ac:dyDescent="0.25">
      <c r="A2805" s="353">
        <v>28659</v>
      </c>
      <c r="B2805" s="354">
        <v>11</v>
      </c>
      <c r="C2805" s="355">
        <v>9</v>
      </c>
      <c r="D2805" s="355">
        <v>7</v>
      </c>
      <c r="E2805" s="355">
        <v>13</v>
      </c>
      <c r="F2805" s="355">
        <v>15</v>
      </c>
      <c r="G2805" s="355">
        <v>11</v>
      </c>
      <c r="H2805" s="355"/>
      <c r="I2805" s="354">
        <v>11</v>
      </c>
      <c r="J2805" s="352">
        <v>0</v>
      </c>
      <c r="K2805" s="348">
        <f t="shared" si="43"/>
        <v>1</v>
      </c>
    </row>
    <row r="2806" spans="1:11" x14ac:dyDescent="0.25">
      <c r="A2806" s="353">
        <v>28660</v>
      </c>
      <c r="B2806" s="354">
        <v>9.4</v>
      </c>
      <c r="C2806" s="355">
        <v>15</v>
      </c>
      <c r="D2806" s="355">
        <v>15</v>
      </c>
      <c r="E2806" s="355">
        <v>9</v>
      </c>
      <c r="F2806" s="355">
        <v>4</v>
      </c>
      <c r="G2806" s="355">
        <v>4</v>
      </c>
      <c r="H2806" s="355"/>
      <c r="I2806" s="354">
        <v>9.4</v>
      </c>
      <c r="J2806" s="352">
        <v>0</v>
      </c>
      <c r="K2806" s="348">
        <f t="shared" si="43"/>
        <v>2</v>
      </c>
    </row>
    <row r="2807" spans="1:11" x14ac:dyDescent="0.25">
      <c r="A2807" s="353">
        <v>28661</v>
      </c>
      <c r="B2807" s="354">
        <v>14</v>
      </c>
      <c r="C2807" s="355">
        <v>9</v>
      </c>
      <c r="D2807" s="355">
        <v>22</v>
      </c>
      <c r="E2807" s="355">
        <v>19</v>
      </c>
      <c r="F2807" s="355">
        <v>9</v>
      </c>
      <c r="G2807" s="355">
        <v>11</v>
      </c>
      <c r="H2807" s="355"/>
      <c r="I2807" s="354">
        <v>14</v>
      </c>
      <c r="J2807" s="352">
        <v>0</v>
      </c>
      <c r="K2807" s="348">
        <f t="shared" si="43"/>
        <v>0</v>
      </c>
    </row>
    <row r="2808" spans="1:11" x14ac:dyDescent="0.25">
      <c r="A2808" s="353">
        <v>28662</v>
      </c>
      <c r="B2808" s="354">
        <v>6.8</v>
      </c>
      <c r="C2808" s="355">
        <v>0</v>
      </c>
      <c r="D2808" s="355">
        <v>0</v>
      </c>
      <c r="E2808" s="355">
        <v>6</v>
      </c>
      <c r="F2808" s="355">
        <v>9</v>
      </c>
      <c r="G2808" s="355">
        <v>19</v>
      </c>
      <c r="H2808" s="355"/>
      <c r="I2808" s="354">
        <v>6.8</v>
      </c>
      <c r="J2808" s="352">
        <v>0</v>
      </c>
      <c r="K2808" s="348">
        <f t="shared" si="43"/>
        <v>3</v>
      </c>
    </row>
    <row r="2809" spans="1:11" x14ac:dyDescent="0.25">
      <c r="A2809" s="353">
        <v>28663</v>
      </c>
      <c r="B2809" s="354">
        <v>14.8</v>
      </c>
      <c r="C2809" s="355">
        <v>9</v>
      </c>
      <c r="D2809" s="355">
        <v>13</v>
      </c>
      <c r="E2809" s="355">
        <v>15</v>
      </c>
      <c r="F2809" s="355">
        <v>15</v>
      </c>
      <c r="G2809" s="355">
        <v>22</v>
      </c>
      <c r="H2809" s="355"/>
      <c r="I2809" s="354">
        <v>14.8</v>
      </c>
      <c r="J2809" s="352">
        <v>0</v>
      </c>
      <c r="K2809" s="348">
        <f t="shared" si="43"/>
        <v>0</v>
      </c>
    </row>
    <row r="2810" spans="1:11" x14ac:dyDescent="0.25">
      <c r="A2810" s="353">
        <v>28664</v>
      </c>
      <c r="B2810" s="354">
        <v>15.4</v>
      </c>
      <c r="C2810" s="355">
        <v>24</v>
      </c>
      <c r="D2810" s="355">
        <v>19</v>
      </c>
      <c r="E2810" s="355">
        <v>9</v>
      </c>
      <c r="F2810" s="355">
        <v>6</v>
      </c>
      <c r="G2810" s="355">
        <v>19</v>
      </c>
      <c r="H2810" s="355"/>
      <c r="I2810" s="354">
        <v>15.4</v>
      </c>
      <c r="J2810" s="352">
        <v>0</v>
      </c>
      <c r="K2810" s="348">
        <f t="shared" si="43"/>
        <v>1</v>
      </c>
    </row>
    <row r="2811" spans="1:11" x14ac:dyDescent="0.25">
      <c r="A2811" s="353">
        <v>28665</v>
      </c>
      <c r="B2811" s="354">
        <v>7.2</v>
      </c>
      <c r="C2811" s="355">
        <v>7</v>
      </c>
      <c r="D2811" s="355">
        <v>9</v>
      </c>
      <c r="E2811" s="355">
        <v>7</v>
      </c>
      <c r="F2811" s="355">
        <v>7</v>
      </c>
      <c r="G2811" s="355">
        <v>6</v>
      </c>
      <c r="H2811" s="355"/>
      <c r="I2811" s="354">
        <v>7.2</v>
      </c>
      <c r="J2811" s="352">
        <v>0</v>
      </c>
      <c r="K2811" s="348">
        <f t="shared" si="43"/>
        <v>4</v>
      </c>
    </row>
    <row r="2812" spans="1:11" x14ac:dyDescent="0.25">
      <c r="A2812" s="353">
        <v>28666</v>
      </c>
      <c r="B2812" s="354">
        <v>5.4</v>
      </c>
      <c r="C2812" s="355">
        <v>6</v>
      </c>
      <c r="D2812" s="355">
        <v>6</v>
      </c>
      <c r="E2812" s="355">
        <v>0</v>
      </c>
      <c r="F2812" s="355">
        <v>9</v>
      </c>
      <c r="G2812" s="355">
        <v>6</v>
      </c>
      <c r="H2812" s="355"/>
      <c r="I2812" s="354">
        <v>5.4</v>
      </c>
      <c r="J2812" s="352">
        <v>0</v>
      </c>
      <c r="K2812" s="348">
        <f t="shared" si="43"/>
        <v>4</v>
      </c>
    </row>
    <row r="2813" spans="1:11" x14ac:dyDescent="0.25">
      <c r="A2813" s="353">
        <v>28667</v>
      </c>
      <c r="B2813" s="354">
        <v>12.8</v>
      </c>
      <c r="C2813" s="355">
        <v>7</v>
      </c>
      <c r="D2813" s="355">
        <v>11</v>
      </c>
      <c r="E2813" s="355">
        <v>19</v>
      </c>
      <c r="F2813" s="355">
        <v>7</v>
      </c>
      <c r="G2813" s="355">
        <v>20</v>
      </c>
      <c r="H2813" s="355"/>
      <c r="I2813" s="354">
        <v>12.8</v>
      </c>
      <c r="J2813" s="352">
        <v>0</v>
      </c>
      <c r="K2813" s="348">
        <f t="shared" si="43"/>
        <v>2</v>
      </c>
    </row>
    <row r="2814" spans="1:11" x14ac:dyDescent="0.25">
      <c r="A2814" s="353">
        <v>28668</v>
      </c>
      <c r="B2814" s="354">
        <v>11.6</v>
      </c>
      <c r="C2814" s="355">
        <v>0</v>
      </c>
      <c r="D2814" s="355">
        <v>17</v>
      </c>
      <c r="E2814" s="355">
        <v>9</v>
      </c>
      <c r="F2814" s="355">
        <v>15</v>
      </c>
      <c r="G2814" s="355">
        <v>17</v>
      </c>
      <c r="H2814" s="355"/>
      <c r="I2814" s="354">
        <v>11.6</v>
      </c>
      <c r="J2814" s="352">
        <v>0</v>
      </c>
      <c r="K2814" s="348">
        <f t="shared" si="43"/>
        <v>1</v>
      </c>
    </row>
    <row r="2815" spans="1:11" x14ac:dyDescent="0.25">
      <c r="A2815" s="353">
        <v>28669</v>
      </c>
      <c r="B2815" s="354">
        <v>0</v>
      </c>
      <c r="C2815" s="355">
        <v>0</v>
      </c>
      <c r="D2815" s="355">
        <v>0</v>
      </c>
      <c r="E2815" s="355">
        <v>0</v>
      </c>
      <c r="F2815" s="355">
        <v>0</v>
      </c>
      <c r="G2815" s="355">
        <v>0</v>
      </c>
      <c r="H2815" s="355"/>
      <c r="I2815" s="354">
        <v>0</v>
      </c>
      <c r="J2815" s="352">
        <v>0</v>
      </c>
      <c r="K2815" s="348">
        <f t="shared" si="43"/>
        <v>5</v>
      </c>
    </row>
    <row r="2816" spans="1:11" x14ac:dyDescent="0.25">
      <c r="A2816" s="353">
        <v>28670</v>
      </c>
      <c r="B2816" s="354">
        <v>2.2000000000000002</v>
      </c>
      <c r="C2816" s="355">
        <v>0</v>
      </c>
      <c r="D2816" s="355">
        <v>0</v>
      </c>
      <c r="E2816" s="355">
        <v>0</v>
      </c>
      <c r="F2816" s="355">
        <v>7</v>
      </c>
      <c r="G2816" s="355">
        <v>4</v>
      </c>
      <c r="H2816" s="355"/>
      <c r="I2816" s="354">
        <v>2.2000000000000002</v>
      </c>
      <c r="J2816" s="352">
        <v>0</v>
      </c>
      <c r="K2816" s="348">
        <f t="shared" si="43"/>
        <v>5</v>
      </c>
    </row>
    <row r="2817" spans="1:11" x14ac:dyDescent="0.25">
      <c r="A2817" s="353">
        <v>28671</v>
      </c>
      <c r="B2817" s="354">
        <v>15.6</v>
      </c>
      <c r="C2817" s="355">
        <v>22</v>
      </c>
      <c r="D2817" s="355">
        <v>17</v>
      </c>
      <c r="E2817" s="355">
        <v>15</v>
      </c>
      <c r="F2817" s="355">
        <v>11</v>
      </c>
      <c r="G2817" s="355">
        <v>13</v>
      </c>
      <c r="H2817" s="355"/>
      <c r="I2817" s="354">
        <v>15.6</v>
      </c>
      <c r="J2817" s="352">
        <v>0</v>
      </c>
      <c r="K2817" s="348">
        <f t="shared" si="43"/>
        <v>0</v>
      </c>
    </row>
    <row r="2818" spans="1:11" x14ac:dyDescent="0.25">
      <c r="A2818" s="353">
        <v>28672</v>
      </c>
      <c r="B2818" s="354">
        <v>23.4</v>
      </c>
      <c r="C2818" s="355">
        <v>22</v>
      </c>
      <c r="D2818" s="355">
        <v>22</v>
      </c>
      <c r="E2818" s="355">
        <v>30</v>
      </c>
      <c r="F2818" s="355">
        <v>24</v>
      </c>
      <c r="G2818" s="355">
        <v>19</v>
      </c>
      <c r="H2818" s="355"/>
      <c r="I2818" s="354">
        <v>23.4</v>
      </c>
      <c r="J2818" s="352">
        <v>0</v>
      </c>
      <c r="K2818" s="348">
        <f t="shared" si="43"/>
        <v>0</v>
      </c>
    </row>
    <row r="2819" spans="1:11" x14ac:dyDescent="0.25">
      <c r="A2819" s="353">
        <v>28673</v>
      </c>
      <c r="B2819" s="354">
        <v>2.6</v>
      </c>
      <c r="C2819" s="355">
        <v>0</v>
      </c>
      <c r="D2819" s="355">
        <v>6</v>
      </c>
      <c r="E2819" s="355">
        <v>7</v>
      </c>
      <c r="F2819" s="355">
        <v>0</v>
      </c>
      <c r="G2819" s="355">
        <v>0</v>
      </c>
      <c r="H2819" s="355"/>
      <c r="I2819" s="354">
        <v>2.6</v>
      </c>
      <c r="J2819" s="352">
        <v>0</v>
      </c>
      <c r="K2819" s="348">
        <f t="shared" ref="K2819:K2882" si="44">COUNTIF(C2819:G2819,"&lt;="&amp;IRR_MAXWIND)</f>
        <v>5</v>
      </c>
    </row>
    <row r="2820" spans="1:11" x14ac:dyDescent="0.25">
      <c r="A2820" s="353">
        <v>28674</v>
      </c>
      <c r="B2820" s="354">
        <v>12.6</v>
      </c>
      <c r="C2820" s="355">
        <v>11</v>
      </c>
      <c r="D2820" s="355">
        <v>7</v>
      </c>
      <c r="E2820" s="355">
        <v>19</v>
      </c>
      <c r="F2820" s="355">
        <v>13</v>
      </c>
      <c r="G2820" s="355">
        <v>13</v>
      </c>
      <c r="H2820" s="355"/>
      <c r="I2820" s="354">
        <v>12.6</v>
      </c>
      <c r="J2820" s="352">
        <v>0</v>
      </c>
      <c r="K2820" s="348">
        <f t="shared" si="44"/>
        <v>1</v>
      </c>
    </row>
    <row r="2821" spans="1:11" x14ac:dyDescent="0.25">
      <c r="A2821" s="353">
        <v>28675</v>
      </c>
      <c r="B2821" s="354">
        <v>3.2</v>
      </c>
      <c r="C2821" s="355">
        <v>0</v>
      </c>
      <c r="D2821" s="355">
        <v>9</v>
      </c>
      <c r="E2821" s="355">
        <v>7</v>
      </c>
      <c r="F2821" s="355">
        <v>0</v>
      </c>
      <c r="G2821" s="355">
        <v>0</v>
      </c>
      <c r="H2821" s="355"/>
      <c r="I2821" s="354">
        <v>3.2</v>
      </c>
      <c r="J2821" s="352">
        <v>0</v>
      </c>
      <c r="K2821" s="348">
        <f t="shared" si="44"/>
        <v>4</v>
      </c>
    </row>
    <row r="2822" spans="1:11" x14ac:dyDescent="0.25">
      <c r="A2822" s="353">
        <v>28676</v>
      </c>
      <c r="B2822" s="354">
        <v>10.8</v>
      </c>
      <c r="C2822" s="355">
        <v>6</v>
      </c>
      <c r="D2822" s="355">
        <v>0</v>
      </c>
      <c r="E2822" s="355">
        <v>11</v>
      </c>
      <c r="F2822" s="355">
        <v>13</v>
      </c>
      <c r="G2822" s="355">
        <v>24</v>
      </c>
      <c r="H2822" s="355"/>
      <c r="I2822" s="354">
        <v>10.8</v>
      </c>
      <c r="J2822" s="352">
        <v>0</v>
      </c>
      <c r="K2822" s="348">
        <f t="shared" si="44"/>
        <v>2</v>
      </c>
    </row>
    <row r="2823" spans="1:11" x14ac:dyDescent="0.25">
      <c r="A2823" s="353">
        <v>28677</v>
      </c>
      <c r="B2823" s="354">
        <v>7.8</v>
      </c>
      <c r="C2823" s="355">
        <v>6</v>
      </c>
      <c r="D2823" s="355">
        <v>0</v>
      </c>
      <c r="E2823" s="355">
        <v>11</v>
      </c>
      <c r="F2823" s="355">
        <v>11</v>
      </c>
      <c r="G2823" s="355">
        <v>11</v>
      </c>
      <c r="H2823" s="355"/>
      <c r="I2823" s="354">
        <v>7.8</v>
      </c>
      <c r="J2823" s="352">
        <v>0</v>
      </c>
      <c r="K2823" s="348">
        <f t="shared" si="44"/>
        <v>2</v>
      </c>
    </row>
    <row r="2824" spans="1:11" x14ac:dyDescent="0.25">
      <c r="A2824" s="353">
        <v>28678</v>
      </c>
      <c r="B2824" s="354">
        <v>5.4</v>
      </c>
      <c r="C2824" s="355">
        <v>4</v>
      </c>
      <c r="D2824" s="355">
        <v>9</v>
      </c>
      <c r="E2824" s="355">
        <v>7</v>
      </c>
      <c r="F2824" s="355">
        <v>7</v>
      </c>
      <c r="G2824" s="355">
        <v>0</v>
      </c>
      <c r="H2824" s="355"/>
      <c r="I2824" s="354">
        <v>5.4</v>
      </c>
      <c r="J2824" s="352">
        <v>0</v>
      </c>
      <c r="K2824" s="348">
        <f t="shared" si="44"/>
        <v>4</v>
      </c>
    </row>
    <row r="2825" spans="1:11" x14ac:dyDescent="0.25">
      <c r="A2825" s="353">
        <v>28679</v>
      </c>
      <c r="B2825" s="354">
        <v>11.4</v>
      </c>
      <c r="C2825" s="355">
        <v>19</v>
      </c>
      <c r="D2825" s="355">
        <v>9</v>
      </c>
      <c r="E2825" s="355">
        <v>7</v>
      </c>
      <c r="F2825" s="355">
        <v>11</v>
      </c>
      <c r="G2825" s="355">
        <v>11</v>
      </c>
      <c r="H2825" s="355"/>
      <c r="I2825" s="354">
        <v>11.4</v>
      </c>
      <c r="J2825" s="352">
        <v>0</v>
      </c>
      <c r="K2825" s="348">
        <f t="shared" si="44"/>
        <v>1</v>
      </c>
    </row>
    <row r="2826" spans="1:11" x14ac:dyDescent="0.25">
      <c r="A2826" s="353">
        <v>28680</v>
      </c>
      <c r="B2826" s="354">
        <v>15</v>
      </c>
      <c r="C2826" s="355">
        <v>19</v>
      </c>
      <c r="D2826" s="355">
        <v>15</v>
      </c>
      <c r="E2826" s="355">
        <v>11</v>
      </c>
      <c r="F2826" s="355">
        <v>15</v>
      </c>
      <c r="G2826" s="355">
        <v>15</v>
      </c>
      <c r="H2826" s="355"/>
      <c r="I2826" s="354">
        <v>15</v>
      </c>
      <c r="J2826" s="352">
        <v>0</v>
      </c>
      <c r="K2826" s="348">
        <f t="shared" si="44"/>
        <v>0</v>
      </c>
    </row>
    <row r="2827" spans="1:11" x14ac:dyDescent="0.25">
      <c r="A2827" s="353">
        <v>28681</v>
      </c>
      <c r="B2827" s="354">
        <v>14.8</v>
      </c>
      <c r="C2827" s="355">
        <v>22</v>
      </c>
      <c r="D2827" s="355">
        <v>13</v>
      </c>
      <c r="E2827" s="355">
        <v>11</v>
      </c>
      <c r="F2827" s="355">
        <v>15</v>
      </c>
      <c r="G2827" s="355">
        <v>13</v>
      </c>
      <c r="H2827" s="355"/>
      <c r="I2827" s="354">
        <v>14.8</v>
      </c>
      <c r="J2827" s="352">
        <v>0</v>
      </c>
      <c r="K2827" s="348">
        <f t="shared" si="44"/>
        <v>0</v>
      </c>
    </row>
    <row r="2828" spans="1:11" x14ac:dyDescent="0.25">
      <c r="A2828" s="353">
        <v>28682</v>
      </c>
      <c r="B2828" s="354">
        <v>15.8</v>
      </c>
      <c r="C2828" s="355">
        <v>15</v>
      </c>
      <c r="D2828" s="355">
        <v>0</v>
      </c>
      <c r="E2828" s="355">
        <v>19</v>
      </c>
      <c r="F2828" s="355">
        <v>26</v>
      </c>
      <c r="G2828" s="355">
        <v>19</v>
      </c>
      <c r="H2828" s="355"/>
      <c r="I2828" s="354">
        <v>15.8</v>
      </c>
      <c r="J2828" s="352">
        <v>0</v>
      </c>
      <c r="K2828" s="348">
        <f t="shared" si="44"/>
        <v>1</v>
      </c>
    </row>
    <row r="2829" spans="1:11" x14ac:dyDescent="0.25">
      <c r="A2829" s="353">
        <v>28683</v>
      </c>
      <c r="B2829" s="354">
        <v>27.2</v>
      </c>
      <c r="C2829" s="355">
        <v>33</v>
      </c>
      <c r="D2829" s="355">
        <v>33</v>
      </c>
      <c r="E2829" s="355">
        <v>26</v>
      </c>
      <c r="F2829" s="355">
        <v>31</v>
      </c>
      <c r="G2829" s="355">
        <v>13</v>
      </c>
      <c r="H2829" s="355"/>
      <c r="I2829" s="354">
        <v>27.2</v>
      </c>
      <c r="J2829" s="352">
        <v>0</v>
      </c>
      <c r="K2829" s="348">
        <f t="shared" si="44"/>
        <v>0</v>
      </c>
    </row>
    <row r="2830" spans="1:11" x14ac:dyDescent="0.25">
      <c r="A2830" s="353">
        <v>28684</v>
      </c>
      <c r="B2830" s="354">
        <v>28.8</v>
      </c>
      <c r="C2830" s="355">
        <v>33</v>
      </c>
      <c r="D2830" s="355">
        <v>26</v>
      </c>
      <c r="E2830" s="355">
        <v>26</v>
      </c>
      <c r="F2830" s="355">
        <v>26</v>
      </c>
      <c r="G2830" s="355">
        <v>33</v>
      </c>
      <c r="H2830" s="355"/>
      <c r="I2830" s="354">
        <v>28.8</v>
      </c>
      <c r="J2830" s="352">
        <v>0</v>
      </c>
      <c r="K2830" s="348">
        <f t="shared" si="44"/>
        <v>0</v>
      </c>
    </row>
    <row r="2831" spans="1:11" x14ac:dyDescent="0.25">
      <c r="A2831" s="353">
        <v>28685</v>
      </c>
      <c r="B2831" s="354">
        <v>8.8000000000000007</v>
      </c>
      <c r="C2831" s="355">
        <v>9</v>
      </c>
      <c r="D2831" s="355">
        <v>11</v>
      </c>
      <c r="E2831" s="355">
        <v>11</v>
      </c>
      <c r="F2831" s="355">
        <v>6</v>
      </c>
      <c r="G2831" s="355">
        <v>7</v>
      </c>
      <c r="H2831" s="355"/>
      <c r="I2831" s="354">
        <v>8.8000000000000007</v>
      </c>
      <c r="J2831" s="352">
        <v>0</v>
      </c>
      <c r="K2831" s="348">
        <f t="shared" si="44"/>
        <v>2</v>
      </c>
    </row>
    <row r="2832" spans="1:11" x14ac:dyDescent="0.25">
      <c r="A2832" s="353">
        <v>28686</v>
      </c>
      <c r="B2832" s="354">
        <v>2.6</v>
      </c>
      <c r="C2832" s="355">
        <v>7</v>
      </c>
      <c r="D2832" s="355">
        <v>0</v>
      </c>
      <c r="E2832" s="355">
        <v>6</v>
      </c>
      <c r="F2832" s="355">
        <v>0</v>
      </c>
      <c r="G2832" s="355">
        <v>0</v>
      </c>
      <c r="H2832" s="355"/>
      <c r="I2832" s="354">
        <v>2.6</v>
      </c>
      <c r="J2832" s="352">
        <v>0</v>
      </c>
      <c r="K2832" s="348">
        <f t="shared" si="44"/>
        <v>5</v>
      </c>
    </row>
    <row r="2833" spans="1:11" x14ac:dyDescent="0.25">
      <c r="A2833" s="353">
        <v>28687</v>
      </c>
      <c r="B2833" s="354">
        <v>23</v>
      </c>
      <c r="C2833" s="355">
        <v>28</v>
      </c>
      <c r="D2833" s="355">
        <v>26</v>
      </c>
      <c r="E2833" s="355">
        <v>26</v>
      </c>
      <c r="F2833" s="355">
        <v>22</v>
      </c>
      <c r="G2833" s="355">
        <v>13</v>
      </c>
      <c r="H2833" s="355"/>
      <c r="I2833" s="354">
        <v>23</v>
      </c>
      <c r="J2833" s="352">
        <v>0</v>
      </c>
      <c r="K2833" s="348">
        <f t="shared" si="44"/>
        <v>0</v>
      </c>
    </row>
    <row r="2834" spans="1:11" x14ac:dyDescent="0.25">
      <c r="A2834" s="353">
        <v>28688</v>
      </c>
      <c r="B2834" s="354">
        <v>19</v>
      </c>
      <c r="C2834" s="355">
        <v>30</v>
      </c>
      <c r="D2834" s="355">
        <v>26</v>
      </c>
      <c r="E2834" s="355">
        <v>19</v>
      </c>
      <c r="F2834" s="355">
        <v>11</v>
      </c>
      <c r="G2834" s="355">
        <v>9</v>
      </c>
      <c r="H2834" s="355"/>
      <c r="I2834" s="354">
        <v>19</v>
      </c>
      <c r="J2834" s="352">
        <v>0</v>
      </c>
      <c r="K2834" s="348">
        <f t="shared" si="44"/>
        <v>0</v>
      </c>
    </row>
    <row r="2835" spans="1:11" x14ac:dyDescent="0.25">
      <c r="A2835" s="353">
        <v>28689</v>
      </c>
      <c r="B2835" s="354">
        <v>8</v>
      </c>
      <c r="C2835" s="355">
        <v>7</v>
      </c>
      <c r="D2835" s="355">
        <v>9</v>
      </c>
      <c r="E2835" s="355">
        <v>9</v>
      </c>
      <c r="F2835" s="355">
        <v>6</v>
      </c>
      <c r="G2835" s="355">
        <v>9</v>
      </c>
      <c r="H2835" s="355"/>
      <c r="I2835" s="354">
        <v>8</v>
      </c>
      <c r="J2835" s="352">
        <v>0</v>
      </c>
      <c r="K2835" s="348">
        <f t="shared" si="44"/>
        <v>2</v>
      </c>
    </row>
    <row r="2836" spans="1:11" x14ac:dyDescent="0.25">
      <c r="A2836" s="353">
        <v>28690</v>
      </c>
      <c r="B2836" s="354">
        <v>3.8</v>
      </c>
      <c r="C2836" s="355">
        <v>0</v>
      </c>
      <c r="D2836" s="355">
        <v>6</v>
      </c>
      <c r="E2836" s="355">
        <v>7</v>
      </c>
      <c r="F2836" s="355">
        <v>0</v>
      </c>
      <c r="G2836" s="355">
        <v>6</v>
      </c>
      <c r="H2836" s="355"/>
      <c r="I2836" s="354">
        <v>3.8</v>
      </c>
      <c r="J2836" s="352">
        <v>0</v>
      </c>
      <c r="K2836" s="348">
        <f t="shared" si="44"/>
        <v>5</v>
      </c>
    </row>
    <row r="2837" spans="1:11" x14ac:dyDescent="0.25">
      <c r="A2837" s="353">
        <v>28691</v>
      </c>
      <c r="B2837" s="354">
        <v>10</v>
      </c>
      <c r="C2837" s="355">
        <v>6</v>
      </c>
      <c r="D2837" s="355">
        <v>7</v>
      </c>
      <c r="E2837" s="355">
        <v>7</v>
      </c>
      <c r="F2837" s="355">
        <v>15</v>
      </c>
      <c r="G2837" s="355">
        <v>15</v>
      </c>
      <c r="H2837" s="355"/>
      <c r="I2837" s="354">
        <v>10</v>
      </c>
      <c r="J2837" s="352">
        <v>0</v>
      </c>
      <c r="K2837" s="348">
        <f t="shared" si="44"/>
        <v>3</v>
      </c>
    </row>
    <row r="2838" spans="1:11" x14ac:dyDescent="0.25">
      <c r="A2838" s="353">
        <v>28692</v>
      </c>
      <c r="B2838" s="354">
        <v>6</v>
      </c>
      <c r="C2838" s="355">
        <v>9</v>
      </c>
      <c r="D2838" s="355">
        <v>0</v>
      </c>
      <c r="E2838" s="355">
        <v>7</v>
      </c>
      <c r="F2838" s="355">
        <v>7</v>
      </c>
      <c r="G2838" s="355">
        <v>7</v>
      </c>
      <c r="H2838" s="355"/>
      <c r="I2838" s="354">
        <v>6</v>
      </c>
      <c r="J2838" s="352">
        <v>0</v>
      </c>
      <c r="K2838" s="348">
        <f t="shared" si="44"/>
        <v>4</v>
      </c>
    </row>
    <row r="2839" spans="1:11" x14ac:dyDescent="0.25">
      <c r="A2839" s="353">
        <v>28693</v>
      </c>
      <c r="B2839" s="354">
        <v>5.6</v>
      </c>
      <c r="C2839" s="355">
        <v>11</v>
      </c>
      <c r="D2839" s="355">
        <v>0</v>
      </c>
      <c r="E2839" s="355">
        <v>11</v>
      </c>
      <c r="F2839" s="355">
        <v>0</v>
      </c>
      <c r="G2839" s="355">
        <v>6</v>
      </c>
      <c r="H2839" s="355"/>
      <c r="I2839" s="354">
        <v>5.6</v>
      </c>
      <c r="J2839" s="352">
        <v>0</v>
      </c>
      <c r="K2839" s="348">
        <f t="shared" si="44"/>
        <v>3</v>
      </c>
    </row>
    <row r="2840" spans="1:11" x14ac:dyDescent="0.25">
      <c r="A2840" s="353">
        <v>28694</v>
      </c>
      <c r="B2840" s="354">
        <v>6.8</v>
      </c>
      <c r="C2840" s="355">
        <v>9</v>
      </c>
      <c r="D2840" s="355">
        <v>11</v>
      </c>
      <c r="E2840" s="355">
        <v>7</v>
      </c>
      <c r="F2840" s="355">
        <v>0</v>
      </c>
      <c r="G2840" s="355">
        <v>7</v>
      </c>
      <c r="H2840" s="355"/>
      <c r="I2840" s="354">
        <v>6.8</v>
      </c>
      <c r="J2840" s="352">
        <v>0</v>
      </c>
      <c r="K2840" s="348">
        <f t="shared" si="44"/>
        <v>3</v>
      </c>
    </row>
    <row r="2841" spans="1:11" x14ac:dyDescent="0.25">
      <c r="A2841" s="353">
        <v>28695</v>
      </c>
      <c r="B2841" s="354">
        <v>8</v>
      </c>
      <c r="C2841" s="355">
        <v>7</v>
      </c>
      <c r="D2841" s="355">
        <v>7</v>
      </c>
      <c r="E2841" s="355">
        <v>0</v>
      </c>
      <c r="F2841" s="355">
        <v>15</v>
      </c>
      <c r="G2841" s="355">
        <v>11</v>
      </c>
      <c r="H2841" s="355"/>
      <c r="I2841" s="354">
        <v>8</v>
      </c>
      <c r="J2841" s="352">
        <v>0</v>
      </c>
      <c r="K2841" s="348">
        <f t="shared" si="44"/>
        <v>3</v>
      </c>
    </row>
    <row r="2842" spans="1:11" x14ac:dyDescent="0.25">
      <c r="A2842" s="353">
        <v>28696</v>
      </c>
      <c r="B2842" s="354">
        <v>17.600000000000001</v>
      </c>
      <c r="C2842" s="355">
        <v>17</v>
      </c>
      <c r="D2842" s="355">
        <v>17</v>
      </c>
      <c r="E2842" s="355">
        <v>22</v>
      </c>
      <c r="F2842" s="355">
        <v>17</v>
      </c>
      <c r="G2842" s="355">
        <v>15</v>
      </c>
      <c r="H2842" s="355"/>
      <c r="I2842" s="354">
        <v>17.600000000000001</v>
      </c>
      <c r="J2842" s="352">
        <v>0</v>
      </c>
      <c r="K2842" s="348">
        <f t="shared" si="44"/>
        <v>0</v>
      </c>
    </row>
    <row r="2843" spans="1:11" x14ac:dyDescent="0.25">
      <c r="A2843" s="353">
        <v>28697</v>
      </c>
      <c r="B2843" s="354">
        <v>3.2</v>
      </c>
      <c r="C2843" s="355">
        <v>0</v>
      </c>
      <c r="D2843" s="355">
        <v>0</v>
      </c>
      <c r="E2843" s="355">
        <v>9</v>
      </c>
      <c r="F2843" s="355">
        <v>0</v>
      </c>
      <c r="G2843" s="355">
        <v>7</v>
      </c>
      <c r="H2843" s="355"/>
      <c r="I2843" s="354">
        <v>3.2</v>
      </c>
      <c r="J2843" s="352">
        <v>0</v>
      </c>
      <c r="K2843" s="348">
        <f t="shared" si="44"/>
        <v>4</v>
      </c>
    </row>
    <row r="2844" spans="1:11" x14ac:dyDescent="0.25">
      <c r="A2844" s="353">
        <v>28698</v>
      </c>
      <c r="B2844" s="354">
        <v>10</v>
      </c>
      <c r="C2844" s="355">
        <v>15</v>
      </c>
      <c r="D2844" s="355">
        <v>13</v>
      </c>
      <c r="E2844" s="355">
        <v>7</v>
      </c>
      <c r="F2844" s="355">
        <v>15</v>
      </c>
      <c r="G2844" s="355">
        <v>0</v>
      </c>
      <c r="H2844" s="355"/>
      <c r="I2844" s="354">
        <v>10</v>
      </c>
      <c r="J2844" s="352">
        <v>0</v>
      </c>
      <c r="K2844" s="348">
        <f t="shared" si="44"/>
        <v>2</v>
      </c>
    </row>
    <row r="2845" spans="1:11" x14ac:dyDescent="0.25">
      <c r="A2845" s="353">
        <v>28699</v>
      </c>
      <c r="B2845" s="354">
        <v>10.8</v>
      </c>
      <c r="C2845" s="355">
        <v>26</v>
      </c>
      <c r="D2845" s="355">
        <v>19</v>
      </c>
      <c r="E2845" s="355">
        <v>0</v>
      </c>
      <c r="F2845" s="355">
        <v>0</v>
      </c>
      <c r="G2845" s="355">
        <v>9</v>
      </c>
      <c r="H2845" s="355"/>
      <c r="I2845" s="354">
        <v>10.8</v>
      </c>
      <c r="J2845" s="352">
        <v>0</v>
      </c>
      <c r="K2845" s="348">
        <f t="shared" si="44"/>
        <v>2</v>
      </c>
    </row>
    <row r="2846" spans="1:11" x14ac:dyDescent="0.25">
      <c r="A2846" s="353">
        <v>28700</v>
      </c>
      <c r="B2846" s="354">
        <v>6</v>
      </c>
      <c r="C2846" s="355">
        <v>0</v>
      </c>
      <c r="D2846" s="355">
        <v>13</v>
      </c>
      <c r="E2846" s="355">
        <v>6</v>
      </c>
      <c r="F2846" s="355">
        <v>0</v>
      </c>
      <c r="G2846" s="355">
        <v>11</v>
      </c>
      <c r="H2846" s="355"/>
      <c r="I2846" s="354">
        <v>6</v>
      </c>
      <c r="J2846" s="352">
        <v>0</v>
      </c>
      <c r="K2846" s="348">
        <f t="shared" si="44"/>
        <v>3</v>
      </c>
    </row>
    <row r="2847" spans="1:11" x14ac:dyDescent="0.25">
      <c r="A2847" s="353">
        <v>28701</v>
      </c>
      <c r="B2847" s="354">
        <v>3</v>
      </c>
      <c r="C2847" s="355">
        <v>0</v>
      </c>
      <c r="D2847" s="355">
        <v>0</v>
      </c>
      <c r="E2847" s="355">
        <v>6</v>
      </c>
      <c r="F2847" s="355">
        <v>0</v>
      </c>
      <c r="G2847" s="355">
        <v>9</v>
      </c>
      <c r="H2847" s="355"/>
      <c r="I2847" s="354">
        <v>3</v>
      </c>
      <c r="J2847" s="352">
        <v>0</v>
      </c>
      <c r="K2847" s="348">
        <f t="shared" si="44"/>
        <v>4</v>
      </c>
    </row>
    <row r="2848" spans="1:11" x14ac:dyDescent="0.25">
      <c r="A2848" s="353">
        <v>28702</v>
      </c>
      <c r="B2848" s="354">
        <v>4.5999999999999996</v>
      </c>
      <c r="C2848" s="355">
        <v>0</v>
      </c>
      <c r="D2848" s="355">
        <v>7</v>
      </c>
      <c r="E2848" s="355">
        <v>9</v>
      </c>
      <c r="F2848" s="355">
        <v>7</v>
      </c>
      <c r="G2848" s="355">
        <v>0</v>
      </c>
      <c r="H2848" s="355"/>
      <c r="I2848" s="354">
        <v>4.5999999999999996</v>
      </c>
      <c r="J2848" s="352">
        <v>0</v>
      </c>
      <c r="K2848" s="348">
        <f t="shared" si="44"/>
        <v>4</v>
      </c>
    </row>
    <row r="2849" spans="1:11" x14ac:dyDescent="0.25">
      <c r="A2849" s="353">
        <v>28703</v>
      </c>
      <c r="B2849" s="354">
        <v>6.8</v>
      </c>
      <c r="C2849" s="355">
        <v>7</v>
      </c>
      <c r="D2849" s="355">
        <v>6</v>
      </c>
      <c r="E2849" s="355">
        <v>7</v>
      </c>
      <c r="F2849" s="355">
        <v>7</v>
      </c>
      <c r="G2849" s="355">
        <v>7</v>
      </c>
      <c r="H2849" s="355"/>
      <c r="I2849" s="354">
        <v>6.8</v>
      </c>
      <c r="J2849" s="352">
        <v>0</v>
      </c>
      <c r="K2849" s="348">
        <f t="shared" si="44"/>
        <v>5</v>
      </c>
    </row>
    <row r="2850" spans="1:11" x14ac:dyDescent="0.25">
      <c r="A2850" s="353">
        <v>28704</v>
      </c>
      <c r="B2850" s="354">
        <v>9.4</v>
      </c>
      <c r="C2850" s="355">
        <v>9</v>
      </c>
      <c r="D2850" s="355">
        <v>9</v>
      </c>
      <c r="E2850" s="355">
        <v>11</v>
      </c>
      <c r="F2850" s="355">
        <v>9</v>
      </c>
      <c r="G2850" s="355">
        <v>9</v>
      </c>
      <c r="H2850" s="355"/>
      <c r="I2850" s="354">
        <v>9.4</v>
      </c>
      <c r="J2850" s="352">
        <v>0</v>
      </c>
      <c r="K2850" s="348">
        <f t="shared" si="44"/>
        <v>0</v>
      </c>
    </row>
    <row r="2851" spans="1:11" x14ac:dyDescent="0.25">
      <c r="A2851" s="353">
        <v>28705</v>
      </c>
      <c r="B2851" s="354">
        <v>5.4</v>
      </c>
      <c r="C2851" s="355">
        <v>6</v>
      </c>
      <c r="D2851" s="355">
        <v>0</v>
      </c>
      <c r="E2851" s="355">
        <v>7</v>
      </c>
      <c r="F2851" s="355">
        <v>7</v>
      </c>
      <c r="G2851" s="355">
        <v>7</v>
      </c>
      <c r="H2851" s="355"/>
      <c r="I2851" s="354">
        <v>5.4</v>
      </c>
      <c r="J2851" s="352">
        <v>0</v>
      </c>
      <c r="K2851" s="348">
        <f t="shared" si="44"/>
        <v>5</v>
      </c>
    </row>
    <row r="2852" spans="1:11" x14ac:dyDescent="0.25">
      <c r="A2852" s="353">
        <v>28706</v>
      </c>
      <c r="B2852" s="354">
        <v>6.6</v>
      </c>
      <c r="C2852" s="355">
        <v>9</v>
      </c>
      <c r="D2852" s="355">
        <v>6</v>
      </c>
      <c r="E2852" s="355">
        <v>7</v>
      </c>
      <c r="F2852" s="355">
        <v>11</v>
      </c>
      <c r="G2852" s="355">
        <v>0</v>
      </c>
      <c r="H2852" s="355"/>
      <c r="I2852" s="354">
        <v>6.6</v>
      </c>
      <c r="J2852" s="352">
        <v>0</v>
      </c>
      <c r="K2852" s="348">
        <f t="shared" si="44"/>
        <v>3</v>
      </c>
    </row>
    <row r="2853" spans="1:11" x14ac:dyDescent="0.25">
      <c r="A2853" s="353">
        <v>28707</v>
      </c>
      <c r="B2853" s="354">
        <v>4.4000000000000004</v>
      </c>
      <c r="C2853" s="355">
        <v>11</v>
      </c>
      <c r="D2853" s="355">
        <v>0</v>
      </c>
      <c r="E2853" s="355">
        <v>0</v>
      </c>
      <c r="F2853" s="355">
        <v>0</v>
      </c>
      <c r="G2853" s="355">
        <v>11</v>
      </c>
      <c r="H2853" s="355"/>
      <c r="I2853" s="354">
        <v>4.4000000000000004</v>
      </c>
      <c r="J2853" s="352">
        <v>0</v>
      </c>
      <c r="K2853" s="348">
        <f t="shared" si="44"/>
        <v>3</v>
      </c>
    </row>
    <row r="2854" spans="1:11" x14ac:dyDescent="0.25">
      <c r="A2854" s="353">
        <v>28708</v>
      </c>
      <c r="B2854" s="354">
        <v>5.6</v>
      </c>
      <c r="C2854" s="355">
        <v>0</v>
      </c>
      <c r="D2854" s="355">
        <v>0</v>
      </c>
      <c r="E2854" s="355">
        <v>9</v>
      </c>
      <c r="F2854" s="355">
        <v>4</v>
      </c>
      <c r="G2854" s="355">
        <v>15</v>
      </c>
      <c r="H2854" s="355"/>
      <c r="I2854" s="354">
        <v>5.6</v>
      </c>
      <c r="J2854" s="352">
        <v>0</v>
      </c>
      <c r="K2854" s="348">
        <f t="shared" si="44"/>
        <v>3</v>
      </c>
    </row>
    <row r="2855" spans="1:11" x14ac:dyDescent="0.25">
      <c r="A2855" s="353">
        <v>28709</v>
      </c>
      <c r="B2855" s="354">
        <v>13.2</v>
      </c>
      <c r="C2855" s="355">
        <v>19</v>
      </c>
      <c r="D2855" s="355">
        <v>7</v>
      </c>
      <c r="E2855" s="355">
        <v>11</v>
      </c>
      <c r="F2855" s="355">
        <v>7</v>
      </c>
      <c r="G2855" s="355">
        <v>22</v>
      </c>
      <c r="H2855" s="355"/>
      <c r="I2855" s="354">
        <v>13.2</v>
      </c>
      <c r="J2855" s="352">
        <v>0</v>
      </c>
      <c r="K2855" s="348">
        <f t="shared" si="44"/>
        <v>2</v>
      </c>
    </row>
    <row r="2856" spans="1:11" x14ac:dyDescent="0.25">
      <c r="A2856" s="353">
        <v>28710</v>
      </c>
      <c r="B2856" s="354">
        <v>6.6</v>
      </c>
      <c r="C2856" s="355">
        <v>7</v>
      </c>
      <c r="D2856" s="355">
        <v>0</v>
      </c>
      <c r="E2856" s="355">
        <v>6</v>
      </c>
      <c r="F2856" s="355">
        <v>9</v>
      </c>
      <c r="G2856" s="355">
        <v>11</v>
      </c>
      <c r="H2856" s="355"/>
      <c r="I2856" s="354">
        <v>6.6</v>
      </c>
      <c r="J2856" s="352">
        <v>0</v>
      </c>
      <c r="K2856" s="348">
        <f t="shared" si="44"/>
        <v>3</v>
      </c>
    </row>
    <row r="2857" spans="1:11" x14ac:dyDescent="0.25">
      <c r="A2857" s="353">
        <v>28711</v>
      </c>
      <c r="B2857" s="354">
        <v>7.2</v>
      </c>
      <c r="C2857" s="355">
        <v>13</v>
      </c>
      <c r="D2857" s="355">
        <v>9</v>
      </c>
      <c r="E2857" s="355">
        <v>7</v>
      </c>
      <c r="F2857" s="355">
        <v>7</v>
      </c>
      <c r="G2857" s="355">
        <v>0</v>
      </c>
      <c r="H2857" s="355"/>
      <c r="I2857" s="354">
        <v>7.2</v>
      </c>
      <c r="J2857" s="352">
        <v>0</v>
      </c>
      <c r="K2857" s="348">
        <f t="shared" si="44"/>
        <v>3</v>
      </c>
    </row>
    <row r="2858" spans="1:11" x14ac:dyDescent="0.25">
      <c r="A2858" s="353">
        <v>28712</v>
      </c>
      <c r="B2858" s="354">
        <v>18.2</v>
      </c>
      <c r="C2858" s="355">
        <v>26</v>
      </c>
      <c r="D2858" s="355">
        <v>22</v>
      </c>
      <c r="E2858" s="355">
        <v>15</v>
      </c>
      <c r="F2858" s="355">
        <v>0</v>
      </c>
      <c r="G2858" s="355">
        <v>28</v>
      </c>
      <c r="H2858" s="355"/>
      <c r="I2858" s="354">
        <v>18.2</v>
      </c>
      <c r="J2858" s="352">
        <v>0</v>
      </c>
      <c r="K2858" s="348">
        <f t="shared" si="44"/>
        <v>1</v>
      </c>
    </row>
    <row r="2859" spans="1:11" x14ac:dyDescent="0.25">
      <c r="A2859" s="353">
        <v>28713</v>
      </c>
      <c r="B2859" s="354">
        <v>5.8</v>
      </c>
      <c r="C2859" s="355">
        <v>7</v>
      </c>
      <c r="D2859" s="355">
        <v>0</v>
      </c>
      <c r="E2859" s="355">
        <v>0</v>
      </c>
      <c r="F2859" s="355">
        <v>7</v>
      </c>
      <c r="G2859" s="355">
        <v>15</v>
      </c>
      <c r="H2859" s="355"/>
      <c r="I2859" s="354">
        <v>5.8</v>
      </c>
      <c r="J2859" s="352">
        <v>0</v>
      </c>
      <c r="K2859" s="348">
        <f t="shared" si="44"/>
        <v>4</v>
      </c>
    </row>
    <row r="2860" spans="1:11" x14ac:dyDescent="0.25">
      <c r="A2860" s="353">
        <v>28714</v>
      </c>
      <c r="B2860" s="354">
        <v>5</v>
      </c>
      <c r="C2860" s="355">
        <v>0</v>
      </c>
      <c r="D2860" s="355">
        <v>0</v>
      </c>
      <c r="E2860" s="355">
        <v>7</v>
      </c>
      <c r="F2860" s="355">
        <v>7</v>
      </c>
      <c r="G2860" s="355">
        <v>11</v>
      </c>
      <c r="H2860" s="355"/>
      <c r="I2860" s="354">
        <v>5</v>
      </c>
      <c r="J2860" s="352">
        <v>0</v>
      </c>
      <c r="K2860" s="348">
        <f t="shared" si="44"/>
        <v>4</v>
      </c>
    </row>
    <row r="2861" spans="1:11" x14ac:dyDescent="0.25">
      <c r="A2861" s="353">
        <v>28715</v>
      </c>
      <c r="B2861" s="354">
        <v>21.8</v>
      </c>
      <c r="C2861" s="355">
        <v>22</v>
      </c>
      <c r="D2861" s="355">
        <v>24</v>
      </c>
      <c r="E2861" s="355">
        <v>26</v>
      </c>
      <c r="F2861" s="355">
        <v>22</v>
      </c>
      <c r="G2861" s="355">
        <v>15</v>
      </c>
      <c r="H2861" s="355"/>
      <c r="I2861" s="354">
        <v>21.8</v>
      </c>
      <c r="J2861" s="352">
        <v>0</v>
      </c>
      <c r="K2861" s="348">
        <f t="shared" si="44"/>
        <v>0</v>
      </c>
    </row>
    <row r="2862" spans="1:11" x14ac:dyDescent="0.25">
      <c r="A2862" s="353">
        <v>28716</v>
      </c>
      <c r="B2862" s="354">
        <v>5</v>
      </c>
      <c r="C2862" s="355">
        <v>9</v>
      </c>
      <c r="D2862" s="355">
        <v>0</v>
      </c>
      <c r="E2862" s="355">
        <v>0</v>
      </c>
      <c r="F2862" s="355">
        <v>9</v>
      </c>
      <c r="G2862" s="355">
        <v>7</v>
      </c>
      <c r="H2862" s="355"/>
      <c r="I2862" s="354">
        <v>5</v>
      </c>
      <c r="J2862" s="352">
        <v>0</v>
      </c>
      <c r="K2862" s="348">
        <f t="shared" si="44"/>
        <v>3</v>
      </c>
    </row>
    <row r="2863" spans="1:11" x14ac:dyDescent="0.25">
      <c r="A2863" s="353">
        <v>28717</v>
      </c>
      <c r="B2863" s="354">
        <v>12.2</v>
      </c>
      <c r="C2863" s="355">
        <v>22</v>
      </c>
      <c r="D2863" s="355">
        <v>6</v>
      </c>
      <c r="E2863" s="355">
        <v>11</v>
      </c>
      <c r="F2863" s="355">
        <v>11</v>
      </c>
      <c r="G2863" s="355">
        <v>11</v>
      </c>
      <c r="H2863" s="355"/>
      <c r="I2863" s="354">
        <v>12.2</v>
      </c>
      <c r="J2863" s="352">
        <v>0</v>
      </c>
      <c r="K2863" s="348">
        <f t="shared" si="44"/>
        <v>1</v>
      </c>
    </row>
    <row r="2864" spans="1:11" x14ac:dyDescent="0.25">
      <c r="A2864" s="353">
        <v>28718</v>
      </c>
      <c r="B2864" s="354">
        <v>22.2</v>
      </c>
      <c r="C2864" s="355">
        <v>26</v>
      </c>
      <c r="D2864" s="355">
        <v>22</v>
      </c>
      <c r="E2864" s="355">
        <v>19</v>
      </c>
      <c r="F2864" s="355">
        <v>22</v>
      </c>
      <c r="G2864" s="355">
        <v>22</v>
      </c>
      <c r="H2864" s="355"/>
      <c r="I2864" s="354">
        <v>22.2</v>
      </c>
      <c r="J2864" s="352">
        <v>0</v>
      </c>
      <c r="K2864" s="348">
        <f t="shared" si="44"/>
        <v>0</v>
      </c>
    </row>
    <row r="2865" spans="1:11" x14ac:dyDescent="0.25">
      <c r="A2865" s="353">
        <v>28719</v>
      </c>
      <c r="B2865" s="354">
        <v>45.8</v>
      </c>
      <c r="C2865" s="355">
        <v>33</v>
      </c>
      <c r="D2865" s="355">
        <v>46</v>
      </c>
      <c r="E2865" s="355">
        <v>50</v>
      </c>
      <c r="F2865" s="355">
        <v>46</v>
      </c>
      <c r="G2865" s="355">
        <v>54</v>
      </c>
      <c r="H2865" s="355"/>
      <c r="I2865" s="354">
        <v>45.8</v>
      </c>
      <c r="J2865" s="352">
        <v>0</v>
      </c>
      <c r="K2865" s="348">
        <f t="shared" si="44"/>
        <v>0</v>
      </c>
    </row>
    <row r="2866" spans="1:11" x14ac:dyDescent="0.25">
      <c r="A2866" s="353">
        <v>28720</v>
      </c>
      <c r="B2866" s="354">
        <v>8.4</v>
      </c>
      <c r="C2866" s="355">
        <v>0</v>
      </c>
      <c r="D2866" s="355">
        <v>9</v>
      </c>
      <c r="E2866" s="355">
        <v>11</v>
      </c>
      <c r="F2866" s="355">
        <v>13</v>
      </c>
      <c r="G2866" s="355">
        <v>9</v>
      </c>
      <c r="H2866" s="355"/>
      <c r="I2866" s="354">
        <v>8.4</v>
      </c>
      <c r="J2866" s="352">
        <v>0</v>
      </c>
      <c r="K2866" s="348">
        <f t="shared" si="44"/>
        <v>1</v>
      </c>
    </row>
    <row r="2867" spans="1:11" x14ac:dyDescent="0.25">
      <c r="A2867" s="353">
        <v>28721</v>
      </c>
      <c r="B2867" s="354">
        <v>7.8</v>
      </c>
      <c r="C2867" s="355">
        <v>6</v>
      </c>
      <c r="D2867" s="355">
        <v>15</v>
      </c>
      <c r="E2867" s="355">
        <v>11</v>
      </c>
      <c r="F2867" s="355">
        <v>7</v>
      </c>
      <c r="G2867" s="355">
        <v>0</v>
      </c>
      <c r="H2867" s="355"/>
      <c r="I2867" s="354">
        <v>7.8</v>
      </c>
      <c r="J2867" s="352">
        <v>0</v>
      </c>
      <c r="K2867" s="348">
        <f t="shared" si="44"/>
        <v>3</v>
      </c>
    </row>
    <row r="2868" spans="1:11" x14ac:dyDescent="0.25">
      <c r="A2868" s="353">
        <v>28722</v>
      </c>
      <c r="B2868" s="354">
        <v>9.1999999999999993</v>
      </c>
      <c r="C2868" s="355">
        <v>24</v>
      </c>
      <c r="D2868" s="355">
        <v>11</v>
      </c>
      <c r="E2868" s="355">
        <v>11</v>
      </c>
      <c r="F2868" s="355">
        <v>0</v>
      </c>
      <c r="G2868" s="355">
        <v>0</v>
      </c>
      <c r="H2868" s="355"/>
      <c r="I2868" s="354">
        <v>9.1999999999999993</v>
      </c>
      <c r="J2868" s="352">
        <v>0</v>
      </c>
      <c r="K2868" s="348">
        <f t="shared" si="44"/>
        <v>2</v>
      </c>
    </row>
    <row r="2869" spans="1:11" x14ac:dyDescent="0.25">
      <c r="A2869" s="353">
        <v>28723</v>
      </c>
      <c r="B2869" s="354">
        <v>5.6</v>
      </c>
      <c r="C2869" s="355">
        <v>6</v>
      </c>
      <c r="D2869" s="355">
        <v>0</v>
      </c>
      <c r="E2869" s="355">
        <v>6</v>
      </c>
      <c r="F2869" s="355">
        <v>9</v>
      </c>
      <c r="G2869" s="355">
        <v>7</v>
      </c>
      <c r="H2869" s="355"/>
      <c r="I2869" s="354">
        <v>5.6</v>
      </c>
      <c r="J2869" s="352">
        <v>0</v>
      </c>
      <c r="K2869" s="348">
        <f t="shared" si="44"/>
        <v>4</v>
      </c>
    </row>
    <row r="2870" spans="1:11" x14ac:dyDescent="0.25">
      <c r="A2870" s="353">
        <v>28724</v>
      </c>
      <c r="B2870" s="354">
        <v>7.4</v>
      </c>
      <c r="C2870" s="355">
        <v>6</v>
      </c>
      <c r="D2870" s="355">
        <v>0</v>
      </c>
      <c r="E2870" s="355">
        <v>9</v>
      </c>
      <c r="F2870" s="355">
        <v>11</v>
      </c>
      <c r="G2870" s="355">
        <v>11</v>
      </c>
      <c r="H2870" s="355"/>
      <c r="I2870" s="354">
        <v>7.4</v>
      </c>
      <c r="J2870" s="352">
        <v>0</v>
      </c>
      <c r="K2870" s="348">
        <f t="shared" si="44"/>
        <v>2</v>
      </c>
    </row>
    <row r="2871" spans="1:11" x14ac:dyDescent="0.25">
      <c r="A2871" s="353">
        <v>28725</v>
      </c>
      <c r="B2871" s="354">
        <v>13.4</v>
      </c>
      <c r="C2871" s="355">
        <v>7</v>
      </c>
      <c r="D2871" s="355">
        <v>13</v>
      </c>
      <c r="E2871" s="355">
        <v>15</v>
      </c>
      <c r="F2871" s="355">
        <v>17</v>
      </c>
      <c r="G2871" s="355">
        <v>15</v>
      </c>
      <c r="H2871" s="355"/>
      <c r="I2871" s="354">
        <v>13.4</v>
      </c>
      <c r="J2871" s="352">
        <v>0</v>
      </c>
      <c r="K2871" s="348">
        <f t="shared" si="44"/>
        <v>1</v>
      </c>
    </row>
    <row r="2872" spans="1:11" x14ac:dyDescent="0.25">
      <c r="A2872" s="353">
        <v>28726</v>
      </c>
      <c r="B2872" s="354">
        <v>2</v>
      </c>
      <c r="C2872" s="355">
        <v>6</v>
      </c>
      <c r="D2872" s="355">
        <v>4</v>
      </c>
      <c r="E2872" s="355">
        <v>0</v>
      </c>
      <c r="F2872" s="355">
        <v>0</v>
      </c>
      <c r="G2872" s="355">
        <v>0</v>
      </c>
      <c r="H2872" s="355"/>
      <c r="I2872" s="354">
        <v>2</v>
      </c>
      <c r="J2872" s="352">
        <v>0</v>
      </c>
      <c r="K2872" s="348">
        <f t="shared" si="44"/>
        <v>5</v>
      </c>
    </row>
    <row r="2873" spans="1:11" x14ac:dyDescent="0.25">
      <c r="A2873" s="353">
        <v>28727</v>
      </c>
      <c r="B2873" s="354">
        <v>15.8</v>
      </c>
      <c r="C2873" s="355">
        <v>17</v>
      </c>
      <c r="D2873" s="355">
        <v>15</v>
      </c>
      <c r="E2873" s="355">
        <v>15</v>
      </c>
      <c r="F2873" s="355">
        <v>19</v>
      </c>
      <c r="G2873" s="355">
        <v>13</v>
      </c>
      <c r="H2873" s="355"/>
      <c r="I2873" s="354">
        <v>15.8</v>
      </c>
      <c r="J2873" s="352">
        <v>0</v>
      </c>
      <c r="K2873" s="348">
        <f t="shared" si="44"/>
        <v>0</v>
      </c>
    </row>
    <row r="2874" spans="1:11" x14ac:dyDescent="0.25">
      <c r="A2874" s="353">
        <v>28728</v>
      </c>
      <c r="B2874" s="354">
        <v>14.4</v>
      </c>
      <c r="C2874" s="355">
        <v>28</v>
      </c>
      <c r="D2874" s="355">
        <v>22</v>
      </c>
      <c r="E2874" s="355">
        <v>15</v>
      </c>
      <c r="F2874" s="355">
        <v>7</v>
      </c>
      <c r="G2874" s="355">
        <v>0</v>
      </c>
      <c r="H2874" s="355"/>
      <c r="I2874" s="354">
        <v>14.4</v>
      </c>
      <c r="J2874" s="352">
        <v>0</v>
      </c>
      <c r="K2874" s="348">
        <f t="shared" si="44"/>
        <v>2</v>
      </c>
    </row>
    <row r="2875" spans="1:11" x14ac:dyDescent="0.25">
      <c r="A2875" s="353">
        <v>28729</v>
      </c>
      <c r="B2875" s="354">
        <v>12</v>
      </c>
      <c r="C2875" s="355">
        <v>4</v>
      </c>
      <c r="D2875" s="355">
        <v>19</v>
      </c>
      <c r="E2875" s="355">
        <v>15</v>
      </c>
      <c r="F2875" s="355">
        <v>15</v>
      </c>
      <c r="G2875" s="355">
        <v>7</v>
      </c>
      <c r="H2875" s="355"/>
      <c r="I2875" s="354">
        <v>12</v>
      </c>
      <c r="J2875" s="352">
        <v>0</v>
      </c>
      <c r="K2875" s="348">
        <f t="shared" si="44"/>
        <v>2</v>
      </c>
    </row>
    <row r="2876" spans="1:11" x14ac:dyDescent="0.25">
      <c r="A2876" s="353">
        <v>28730</v>
      </c>
      <c r="B2876" s="354">
        <v>6.4</v>
      </c>
      <c r="C2876" s="355">
        <v>0</v>
      </c>
      <c r="D2876" s="355">
        <v>9</v>
      </c>
      <c r="E2876" s="355">
        <v>7</v>
      </c>
      <c r="F2876" s="355">
        <v>7</v>
      </c>
      <c r="G2876" s="355">
        <v>9</v>
      </c>
      <c r="H2876" s="355"/>
      <c r="I2876" s="354">
        <v>6.4</v>
      </c>
      <c r="J2876" s="352">
        <v>0</v>
      </c>
      <c r="K2876" s="348">
        <f t="shared" si="44"/>
        <v>3</v>
      </c>
    </row>
    <row r="2877" spans="1:11" x14ac:dyDescent="0.25">
      <c r="A2877" s="353">
        <v>28731</v>
      </c>
      <c r="B2877" s="354">
        <v>9.6</v>
      </c>
      <c r="C2877" s="355">
        <v>11</v>
      </c>
      <c r="D2877" s="355">
        <v>0</v>
      </c>
      <c r="E2877" s="355">
        <v>11</v>
      </c>
      <c r="F2877" s="355">
        <v>17</v>
      </c>
      <c r="G2877" s="355">
        <v>9</v>
      </c>
      <c r="H2877" s="355"/>
      <c r="I2877" s="354">
        <v>9.6</v>
      </c>
      <c r="J2877" s="352">
        <v>0</v>
      </c>
      <c r="K2877" s="348">
        <f t="shared" si="44"/>
        <v>1</v>
      </c>
    </row>
    <row r="2878" spans="1:11" x14ac:dyDescent="0.25">
      <c r="A2878" s="353">
        <v>28732</v>
      </c>
      <c r="B2878" s="354">
        <v>4.2</v>
      </c>
      <c r="C2878" s="355">
        <v>7</v>
      </c>
      <c r="D2878" s="355">
        <v>0</v>
      </c>
      <c r="E2878" s="355">
        <v>0</v>
      </c>
      <c r="F2878" s="355">
        <v>7</v>
      </c>
      <c r="G2878" s="355">
        <v>7</v>
      </c>
      <c r="H2878" s="355"/>
      <c r="I2878" s="354">
        <v>4.2</v>
      </c>
      <c r="J2878" s="352">
        <v>0</v>
      </c>
      <c r="K2878" s="348">
        <f t="shared" si="44"/>
        <v>5</v>
      </c>
    </row>
    <row r="2879" spans="1:11" x14ac:dyDescent="0.25">
      <c r="A2879" s="353">
        <v>28733</v>
      </c>
      <c r="B2879" s="354">
        <v>4.4000000000000004</v>
      </c>
      <c r="C2879" s="355">
        <v>7</v>
      </c>
      <c r="D2879" s="355">
        <v>9</v>
      </c>
      <c r="E2879" s="355">
        <v>0</v>
      </c>
      <c r="F2879" s="355">
        <v>6</v>
      </c>
      <c r="G2879" s="355">
        <v>0</v>
      </c>
      <c r="H2879" s="355"/>
      <c r="I2879" s="354">
        <v>4.4000000000000004</v>
      </c>
      <c r="J2879" s="352">
        <v>0</v>
      </c>
      <c r="K2879" s="348">
        <f t="shared" si="44"/>
        <v>4</v>
      </c>
    </row>
    <row r="2880" spans="1:11" x14ac:dyDescent="0.25">
      <c r="A2880" s="353">
        <v>28734</v>
      </c>
      <c r="B2880" s="354">
        <v>33.200000000000003</v>
      </c>
      <c r="C2880" s="355">
        <v>30</v>
      </c>
      <c r="D2880" s="355">
        <v>33</v>
      </c>
      <c r="E2880" s="355">
        <v>33</v>
      </c>
      <c r="F2880" s="355">
        <v>37</v>
      </c>
      <c r="G2880" s="355">
        <v>33</v>
      </c>
      <c r="H2880" s="355"/>
      <c r="I2880" s="354">
        <v>33.200000000000003</v>
      </c>
      <c r="J2880" s="352">
        <v>0</v>
      </c>
      <c r="K2880" s="348">
        <f t="shared" si="44"/>
        <v>0</v>
      </c>
    </row>
    <row r="2881" spans="1:11" x14ac:dyDescent="0.25">
      <c r="A2881" s="353">
        <v>28735</v>
      </c>
      <c r="B2881" s="354">
        <v>8.6</v>
      </c>
      <c r="C2881" s="355">
        <v>7</v>
      </c>
      <c r="D2881" s="355">
        <v>9</v>
      </c>
      <c r="E2881" s="355">
        <v>7</v>
      </c>
      <c r="F2881" s="355">
        <v>9</v>
      </c>
      <c r="G2881" s="355">
        <v>11</v>
      </c>
      <c r="H2881" s="355"/>
      <c r="I2881" s="354">
        <v>8.6</v>
      </c>
      <c r="J2881" s="352">
        <v>0</v>
      </c>
      <c r="K2881" s="348">
        <f t="shared" si="44"/>
        <v>2</v>
      </c>
    </row>
    <row r="2882" spans="1:11" x14ac:dyDescent="0.25">
      <c r="A2882" s="353">
        <v>28736</v>
      </c>
      <c r="B2882" s="354">
        <v>9</v>
      </c>
      <c r="C2882" s="355">
        <v>19</v>
      </c>
      <c r="D2882" s="355">
        <v>11</v>
      </c>
      <c r="E2882" s="355">
        <v>6</v>
      </c>
      <c r="F2882" s="355">
        <v>0</v>
      </c>
      <c r="G2882" s="355">
        <v>9</v>
      </c>
      <c r="H2882" s="355"/>
      <c r="I2882" s="354">
        <v>9</v>
      </c>
      <c r="J2882" s="352">
        <v>0</v>
      </c>
      <c r="K2882" s="348">
        <f t="shared" si="44"/>
        <v>2</v>
      </c>
    </row>
    <row r="2883" spans="1:11" x14ac:dyDescent="0.25">
      <c r="A2883" s="353">
        <v>28737</v>
      </c>
      <c r="B2883" s="354">
        <v>12.6</v>
      </c>
      <c r="C2883" s="355">
        <v>9</v>
      </c>
      <c r="D2883" s="355">
        <v>19</v>
      </c>
      <c r="E2883" s="355">
        <v>22</v>
      </c>
      <c r="F2883" s="355">
        <v>13</v>
      </c>
      <c r="G2883" s="355">
        <v>0</v>
      </c>
      <c r="H2883" s="355"/>
      <c r="I2883" s="354">
        <v>12.6</v>
      </c>
      <c r="J2883" s="352">
        <v>0</v>
      </c>
      <c r="K2883" s="348">
        <f t="shared" ref="K2883:K2946" si="45">COUNTIF(C2883:G2883,"&lt;="&amp;IRR_MAXWIND)</f>
        <v>1</v>
      </c>
    </row>
    <row r="2884" spans="1:11" x14ac:dyDescent="0.25">
      <c r="A2884" s="353">
        <v>28738</v>
      </c>
      <c r="B2884" s="354">
        <v>16.8</v>
      </c>
      <c r="C2884" s="355">
        <v>19</v>
      </c>
      <c r="D2884" s="355">
        <v>15</v>
      </c>
      <c r="E2884" s="355">
        <v>13</v>
      </c>
      <c r="F2884" s="355">
        <v>22</v>
      </c>
      <c r="G2884" s="355">
        <v>15</v>
      </c>
      <c r="H2884" s="355"/>
      <c r="I2884" s="354">
        <v>16.8</v>
      </c>
      <c r="J2884" s="352">
        <v>0</v>
      </c>
      <c r="K2884" s="348">
        <f t="shared" si="45"/>
        <v>0</v>
      </c>
    </row>
    <row r="2885" spans="1:11" x14ac:dyDescent="0.25">
      <c r="A2885" s="353">
        <v>28739</v>
      </c>
      <c r="B2885" s="354">
        <v>22.4</v>
      </c>
      <c r="C2885" s="355">
        <v>24</v>
      </c>
      <c r="D2885" s="355">
        <v>28</v>
      </c>
      <c r="E2885" s="355">
        <v>28</v>
      </c>
      <c r="F2885" s="355">
        <v>13</v>
      </c>
      <c r="G2885" s="355">
        <v>19</v>
      </c>
      <c r="H2885" s="355"/>
      <c r="I2885" s="354">
        <v>22.4</v>
      </c>
      <c r="J2885" s="352">
        <v>0</v>
      </c>
      <c r="K2885" s="348">
        <f t="shared" si="45"/>
        <v>0</v>
      </c>
    </row>
    <row r="2886" spans="1:11" x14ac:dyDescent="0.25">
      <c r="A2886" s="353">
        <v>28740</v>
      </c>
      <c r="B2886" s="354">
        <v>7.4</v>
      </c>
      <c r="C2886" s="355">
        <v>13</v>
      </c>
      <c r="D2886" s="355">
        <v>11</v>
      </c>
      <c r="E2886" s="355">
        <v>0</v>
      </c>
      <c r="F2886" s="355">
        <v>7</v>
      </c>
      <c r="G2886" s="355">
        <v>6</v>
      </c>
      <c r="H2886" s="355"/>
      <c r="I2886" s="354">
        <v>7.4</v>
      </c>
      <c r="J2886" s="352">
        <v>0</v>
      </c>
      <c r="K2886" s="348">
        <f t="shared" si="45"/>
        <v>3</v>
      </c>
    </row>
    <row r="2887" spans="1:11" x14ac:dyDescent="0.25">
      <c r="A2887" s="353">
        <v>28741</v>
      </c>
      <c r="B2887" s="354">
        <v>17</v>
      </c>
      <c r="C2887" s="355">
        <v>19</v>
      </c>
      <c r="D2887" s="355">
        <v>17</v>
      </c>
      <c r="E2887" s="355">
        <v>19</v>
      </c>
      <c r="F2887" s="355">
        <v>19</v>
      </c>
      <c r="G2887" s="355">
        <v>11</v>
      </c>
      <c r="H2887" s="355"/>
      <c r="I2887" s="354">
        <v>17</v>
      </c>
      <c r="J2887" s="352">
        <v>0</v>
      </c>
      <c r="K2887" s="348">
        <f t="shared" si="45"/>
        <v>0</v>
      </c>
    </row>
    <row r="2888" spans="1:11" x14ac:dyDescent="0.25">
      <c r="A2888" s="353">
        <v>28742</v>
      </c>
      <c r="B2888" s="354">
        <v>10.199999999999999</v>
      </c>
      <c r="C2888" s="355">
        <v>13</v>
      </c>
      <c r="D2888" s="355">
        <v>11</v>
      </c>
      <c r="E2888" s="355">
        <v>7</v>
      </c>
      <c r="F2888" s="355">
        <v>9</v>
      </c>
      <c r="G2888" s="355">
        <v>11</v>
      </c>
      <c r="H2888" s="355"/>
      <c r="I2888" s="354">
        <v>10.199999999999999</v>
      </c>
      <c r="J2888" s="352">
        <v>0</v>
      </c>
      <c r="K2888" s="348">
        <f t="shared" si="45"/>
        <v>1</v>
      </c>
    </row>
    <row r="2889" spans="1:11" x14ac:dyDescent="0.25">
      <c r="A2889" s="353">
        <v>28743</v>
      </c>
      <c r="B2889" s="354">
        <v>3.8</v>
      </c>
      <c r="C2889" s="355">
        <v>6</v>
      </c>
      <c r="D2889" s="355">
        <v>0</v>
      </c>
      <c r="E2889" s="355">
        <v>7</v>
      </c>
      <c r="F2889" s="355">
        <v>0</v>
      </c>
      <c r="G2889" s="355">
        <v>6</v>
      </c>
      <c r="H2889" s="355"/>
      <c r="I2889" s="354">
        <v>3.8</v>
      </c>
      <c r="J2889" s="352">
        <v>0</v>
      </c>
      <c r="K2889" s="348">
        <f t="shared" si="45"/>
        <v>5</v>
      </c>
    </row>
    <row r="2890" spans="1:11" x14ac:dyDescent="0.25">
      <c r="A2890" s="353">
        <v>28744</v>
      </c>
      <c r="B2890" s="354">
        <v>25.2</v>
      </c>
      <c r="C2890" s="355">
        <v>33</v>
      </c>
      <c r="D2890" s="355">
        <v>31</v>
      </c>
      <c r="E2890" s="355">
        <v>24</v>
      </c>
      <c r="F2890" s="355">
        <v>19</v>
      </c>
      <c r="G2890" s="355">
        <v>19</v>
      </c>
      <c r="H2890" s="355"/>
      <c r="I2890" s="354">
        <v>25.2</v>
      </c>
      <c r="J2890" s="352">
        <v>0</v>
      </c>
      <c r="K2890" s="348">
        <f t="shared" si="45"/>
        <v>0</v>
      </c>
    </row>
    <row r="2891" spans="1:11" x14ac:dyDescent="0.25">
      <c r="A2891" s="353">
        <v>28745</v>
      </c>
      <c r="B2891" s="354">
        <v>24.4</v>
      </c>
      <c r="C2891" s="355">
        <v>31</v>
      </c>
      <c r="D2891" s="355">
        <v>22</v>
      </c>
      <c r="E2891" s="355">
        <v>19</v>
      </c>
      <c r="F2891" s="355">
        <v>28</v>
      </c>
      <c r="G2891" s="355">
        <v>22</v>
      </c>
      <c r="H2891" s="355"/>
      <c r="I2891" s="354">
        <v>24.4</v>
      </c>
      <c r="J2891" s="352">
        <v>0</v>
      </c>
      <c r="K2891" s="348">
        <f t="shared" si="45"/>
        <v>0</v>
      </c>
    </row>
    <row r="2892" spans="1:11" x14ac:dyDescent="0.25">
      <c r="A2892" s="353">
        <v>28746</v>
      </c>
      <c r="B2892" s="354">
        <v>12.6</v>
      </c>
      <c r="C2892" s="355">
        <v>11</v>
      </c>
      <c r="D2892" s="355">
        <v>13</v>
      </c>
      <c r="E2892" s="355">
        <v>15</v>
      </c>
      <c r="F2892" s="355">
        <v>15</v>
      </c>
      <c r="G2892" s="355">
        <v>9</v>
      </c>
      <c r="H2892" s="355"/>
      <c r="I2892" s="354">
        <v>12.6</v>
      </c>
      <c r="J2892" s="352">
        <v>0</v>
      </c>
      <c r="K2892" s="348">
        <f t="shared" si="45"/>
        <v>0</v>
      </c>
    </row>
    <row r="2893" spans="1:11" x14ac:dyDescent="0.25">
      <c r="A2893" s="353">
        <v>28747</v>
      </c>
      <c r="B2893" s="354">
        <v>4.4000000000000004</v>
      </c>
      <c r="C2893" s="355">
        <v>0</v>
      </c>
      <c r="D2893" s="355">
        <v>7</v>
      </c>
      <c r="E2893" s="355">
        <v>6</v>
      </c>
      <c r="F2893" s="355">
        <v>0</v>
      </c>
      <c r="G2893" s="355">
        <v>9</v>
      </c>
      <c r="H2893" s="355"/>
      <c r="I2893" s="354">
        <v>4.4000000000000004</v>
      </c>
      <c r="J2893" s="352">
        <v>0</v>
      </c>
      <c r="K2893" s="348">
        <f t="shared" si="45"/>
        <v>4</v>
      </c>
    </row>
    <row r="2894" spans="1:11" x14ac:dyDescent="0.25">
      <c r="A2894" s="353">
        <v>28748</v>
      </c>
      <c r="B2894" s="354">
        <v>4.2</v>
      </c>
      <c r="C2894" s="355">
        <v>4</v>
      </c>
      <c r="D2894" s="355">
        <v>0</v>
      </c>
      <c r="E2894" s="355">
        <v>13</v>
      </c>
      <c r="F2894" s="355">
        <v>4</v>
      </c>
      <c r="G2894" s="355">
        <v>0</v>
      </c>
      <c r="H2894" s="355"/>
      <c r="I2894" s="354">
        <v>4.2</v>
      </c>
      <c r="J2894" s="352">
        <v>0</v>
      </c>
      <c r="K2894" s="348">
        <f t="shared" si="45"/>
        <v>4</v>
      </c>
    </row>
    <row r="2895" spans="1:11" x14ac:dyDescent="0.25">
      <c r="A2895" s="353">
        <v>28749</v>
      </c>
      <c r="B2895" s="354">
        <v>30.6</v>
      </c>
      <c r="C2895" s="355">
        <v>28</v>
      </c>
      <c r="D2895" s="355">
        <v>33</v>
      </c>
      <c r="E2895" s="355">
        <v>28</v>
      </c>
      <c r="F2895" s="355">
        <v>33</v>
      </c>
      <c r="G2895" s="355">
        <v>31</v>
      </c>
      <c r="H2895" s="355"/>
      <c r="I2895" s="354">
        <v>30.6</v>
      </c>
      <c r="J2895" s="352">
        <v>0</v>
      </c>
      <c r="K2895" s="348">
        <f t="shared" si="45"/>
        <v>0</v>
      </c>
    </row>
    <row r="2896" spans="1:11" x14ac:dyDescent="0.25">
      <c r="A2896" s="353">
        <v>28750</v>
      </c>
      <c r="B2896" s="354">
        <v>32.799999999999997</v>
      </c>
      <c r="C2896" s="355">
        <v>33</v>
      </c>
      <c r="D2896" s="355">
        <v>37</v>
      </c>
      <c r="E2896" s="355">
        <v>33</v>
      </c>
      <c r="F2896" s="355">
        <v>28</v>
      </c>
      <c r="G2896" s="355">
        <v>33</v>
      </c>
      <c r="H2896" s="355"/>
      <c r="I2896" s="354">
        <v>32.799999999999997</v>
      </c>
      <c r="J2896" s="352">
        <v>0</v>
      </c>
      <c r="K2896" s="348">
        <f t="shared" si="45"/>
        <v>0</v>
      </c>
    </row>
    <row r="2897" spans="1:11" x14ac:dyDescent="0.25">
      <c r="A2897" s="353">
        <v>28751</v>
      </c>
      <c r="B2897" s="354">
        <v>19.8</v>
      </c>
      <c r="C2897" s="355">
        <v>22</v>
      </c>
      <c r="D2897" s="355">
        <v>19</v>
      </c>
      <c r="E2897" s="355">
        <v>15</v>
      </c>
      <c r="F2897" s="355">
        <v>24</v>
      </c>
      <c r="G2897" s="355">
        <v>19</v>
      </c>
      <c r="H2897" s="355"/>
      <c r="I2897" s="354">
        <v>19.8</v>
      </c>
      <c r="J2897" s="352">
        <v>0</v>
      </c>
      <c r="K2897" s="348">
        <f t="shared" si="45"/>
        <v>0</v>
      </c>
    </row>
    <row r="2898" spans="1:11" x14ac:dyDescent="0.25">
      <c r="A2898" s="353">
        <v>28752</v>
      </c>
      <c r="B2898" s="354">
        <v>23.2</v>
      </c>
      <c r="C2898" s="355">
        <v>28</v>
      </c>
      <c r="D2898" s="355">
        <v>30</v>
      </c>
      <c r="E2898" s="355">
        <v>28</v>
      </c>
      <c r="F2898" s="355">
        <v>19</v>
      </c>
      <c r="G2898" s="355">
        <v>11</v>
      </c>
      <c r="H2898" s="355"/>
      <c r="I2898" s="354">
        <v>23.2</v>
      </c>
      <c r="J2898" s="352">
        <v>0</v>
      </c>
      <c r="K2898" s="348">
        <f t="shared" si="45"/>
        <v>0</v>
      </c>
    </row>
    <row r="2899" spans="1:11" x14ac:dyDescent="0.25">
      <c r="A2899" s="353">
        <v>28753</v>
      </c>
      <c r="B2899" s="354">
        <v>6.4</v>
      </c>
      <c r="C2899" s="355">
        <v>0</v>
      </c>
      <c r="D2899" s="355">
        <v>7</v>
      </c>
      <c r="E2899" s="355">
        <v>7</v>
      </c>
      <c r="F2899" s="355">
        <v>11</v>
      </c>
      <c r="G2899" s="355">
        <v>7</v>
      </c>
      <c r="H2899" s="355"/>
      <c r="I2899" s="354">
        <v>6.4</v>
      </c>
      <c r="J2899" s="352">
        <v>0</v>
      </c>
      <c r="K2899" s="348">
        <f t="shared" si="45"/>
        <v>4</v>
      </c>
    </row>
    <row r="2900" spans="1:11" x14ac:dyDescent="0.25">
      <c r="A2900" s="353">
        <v>28754</v>
      </c>
      <c r="B2900" s="354">
        <v>6.4</v>
      </c>
      <c r="C2900" s="355">
        <v>7</v>
      </c>
      <c r="D2900" s="355">
        <v>0</v>
      </c>
      <c r="E2900" s="355">
        <v>11</v>
      </c>
      <c r="F2900" s="355">
        <v>7</v>
      </c>
      <c r="G2900" s="355">
        <v>7</v>
      </c>
      <c r="H2900" s="355"/>
      <c r="I2900" s="354">
        <v>6.4</v>
      </c>
      <c r="J2900" s="352">
        <v>0</v>
      </c>
      <c r="K2900" s="348">
        <f t="shared" si="45"/>
        <v>4</v>
      </c>
    </row>
    <row r="2901" spans="1:11" x14ac:dyDescent="0.25">
      <c r="A2901" s="353">
        <v>28755</v>
      </c>
      <c r="B2901" s="354">
        <v>8.8000000000000007</v>
      </c>
      <c r="C2901" s="355">
        <v>9</v>
      </c>
      <c r="D2901" s="355">
        <v>11</v>
      </c>
      <c r="E2901" s="355">
        <v>9</v>
      </c>
      <c r="F2901" s="355">
        <v>6</v>
      </c>
      <c r="G2901" s="355">
        <v>9</v>
      </c>
      <c r="H2901" s="355"/>
      <c r="I2901" s="354">
        <v>8.8000000000000007</v>
      </c>
      <c r="J2901" s="352">
        <v>0</v>
      </c>
      <c r="K2901" s="348">
        <f t="shared" si="45"/>
        <v>1</v>
      </c>
    </row>
    <row r="2902" spans="1:11" x14ac:dyDescent="0.25">
      <c r="A2902" s="353">
        <v>28756</v>
      </c>
      <c r="B2902" s="354">
        <v>10.6</v>
      </c>
      <c r="C2902" s="355">
        <v>22</v>
      </c>
      <c r="D2902" s="355">
        <v>22</v>
      </c>
      <c r="E2902" s="355">
        <v>9</v>
      </c>
      <c r="F2902" s="355">
        <v>0</v>
      </c>
      <c r="G2902" s="355">
        <v>0</v>
      </c>
      <c r="H2902" s="355"/>
      <c r="I2902" s="354">
        <v>10.6</v>
      </c>
      <c r="J2902" s="352">
        <v>0</v>
      </c>
      <c r="K2902" s="348">
        <f t="shared" si="45"/>
        <v>2</v>
      </c>
    </row>
    <row r="2903" spans="1:11" x14ac:dyDescent="0.25">
      <c r="A2903" s="353">
        <v>28757</v>
      </c>
      <c r="B2903" s="354">
        <v>3</v>
      </c>
      <c r="C2903" s="355">
        <v>0</v>
      </c>
      <c r="D2903" s="355">
        <v>6</v>
      </c>
      <c r="E2903" s="355">
        <v>9</v>
      </c>
      <c r="F2903" s="355">
        <v>0</v>
      </c>
      <c r="G2903" s="355">
        <v>0</v>
      </c>
      <c r="H2903" s="355"/>
      <c r="I2903" s="354">
        <v>3</v>
      </c>
      <c r="J2903" s="352">
        <v>0</v>
      </c>
      <c r="K2903" s="348">
        <f t="shared" si="45"/>
        <v>4</v>
      </c>
    </row>
    <row r="2904" spans="1:11" x14ac:dyDescent="0.25">
      <c r="A2904" s="353">
        <v>28758</v>
      </c>
      <c r="B2904" s="354">
        <v>21.4</v>
      </c>
      <c r="C2904" s="355">
        <v>11</v>
      </c>
      <c r="D2904" s="355">
        <v>7</v>
      </c>
      <c r="E2904" s="355">
        <v>31</v>
      </c>
      <c r="F2904" s="355">
        <v>30</v>
      </c>
      <c r="G2904" s="355">
        <v>28</v>
      </c>
      <c r="H2904" s="355"/>
      <c r="I2904" s="354">
        <v>21.4</v>
      </c>
      <c r="J2904" s="352">
        <v>0</v>
      </c>
      <c r="K2904" s="348">
        <f t="shared" si="45"/>
        <v>1</v>
      </c>
    </row>
    <row r="2905" spans="1:11" x14ac:dyDescent="0.25">
      <c r="A2905" s="353">
        <v>28759</v>
      </c>
      <c r="B2905" s="354">
        <v>3.8</v>
      </c>
      <c r="C2905" s="355">
        <v>7</v>
      </c>
      <c r="D2905" s="355">
        <v>6</v>
      </c>
      <c r="E2905" s="355">
        <v>0</v>
      </c>
      <c r="F2905" s="355">
        <v>6</v>
      </c>
      <c r="G2905" s="355">
        <v>0</v>
      </c>
      <c r="H2905" s="355"/>
      <c r="I2905" s="354">
        <v>3.8</v>
      </c>
      <c r="J2905" s="352">
        <v>0</v>
      </c>
      <c r="K2905" s="348">
        <f t="shared" si="45"/>
        <v>5</v>
      </c>
    </row>
    <row r="2906" spans="1:11" x14ac:dyDescent="0.25">
      <c r="A2906" s="353">
        <v>28760</v>
      </c>
      <c r="B2906" s="354">
        <v>3.8</v>
      </c>
      <c r="C2906" s="355">
        <v>0</v>
      </c>
      <c r="D2906" s="355">
        <v>7</v>
      </c>
      <c r="E2906" s="355">
        <v>0</v>
      </c>
      <c r="F2906" s="355">
        <v>6</v>
      </c>
      <c r="G2906" s="355">
        <v>6</v>
      </c>
      <c r="H2906" s="355"/>
      <c r="I2906" s="354">
        <v>3.8</v>
      </c>
      <c r="J2906" s="352">
        <v>0</v>
      </c>
      <c r="K2906" s="348">
        <f t="shared" si="45"/>
        <v>5</v>
      </c>
    </row>
    <row r="2907" spans="1:11" x14ac:dyDescent="0.25">
      <c r="A2907" s="353">
        <v>28761</v>
      </c>
      <c r="B2907" s="354">
        <v>15.6</v>
      </c>
      <c r="C2907" s="355">
        <v>22</v>
      </c>
      <c r="D2907" s="355">
        <v>22</v>
      </c>
      <c r="E2907" s="355">
        <v>19</v>
      </c>
      <c r="F2907" s="355">
        <v>15</v>
      </c>
      <c r="G2907" s="355">
        <v>0</v>
      </c>
      <c r="H2907" s="355"/>
      <c r="I2907" s="354">
        <v>15.6</v>
      </c>
      <c r="J2907" s="352">
        <v>0</v>
      </c>
      <c r="K2907" s="348">
        <f t="shared" si="45"/>
        <v>1</v>
      </c>
    </row>
    <row r="2908" spans="1:11" x14ac:dyDescent="0.25">
      <c r="A2908" s="353">
        <v>28762</v>
      </c>
      <c r="B2908" s="354">
        <v>26.8</v>
      </c>
      <c r="C2908" s="355">
        <v>30</v>
      </c>
      <c r="D2908" s="355">
        <v>26</v>
      </c>
      <c r="E2908" s="355">
        <v>30</v>
      </c>
      <c r="F2908" s="355">
        <v>22</v>
      </c>
      <c r="G2908" s="355">
        <v>26</v>
      </c>
      <c r="H2908" s="355"/>
      <c r="I2908" s="354">
        <v>26.8</v>
      </c>
      <c r="J2908" s="352">
        <v>0</v>
      </c>
      <c r="K2908" s="348">
        <f t="shared" si="45"/>
        <v>0</v>
      </c>
    </row>
    <row r="2909" spans="1:11" x14ac:dyDescent="0.25">
      <c r="A2909" s="353">
        <v>28763</v>
      </c>
      <c r="B2909" s="354">
        <v>5.6</v>
      </c>
      <c r="C2909" s="355">
        <v>0</v>
      </c>
      <c r="D2909" s="355">
        <v>4</v>
      </c>
      <c r="E2909" s="355">
        <v>7</v>
      </c>
      <c r="F2909" s="355">
        <v>11</v>
      </c>
      <c r="G2909" s="355">
        <v>6</v>
      </c>
      <c r="H2909" s="355"/>
      <c r="I2909" s="354">
        <v>5.6</v>
      </c>
      <c r="J2909" s="352">
        <v>0</v>
      </c>
      <c r="K2909" s="348">
        <f t="shared" si="45"/>
        <v>4</v>
      </c>
    </row>
    <row r="2910" spans="1:11" x14ac:dyDescent="0.25">
      <c r="A2910" s="353">
        <v>28976</v>
      </c>
      <c r="B2910" s="354">
        <v>19.2</v>
      </c>
      <c r="C2910" s="355">
        <v>19</v>
      </c>
      <c r="D2910" s="355">
        <v>19</v>
      </c>
      <c r="E2910" s="355">
        <v>19</v>
      </c>
      <c r="F2910" s="355">
        <v>20</v>
      </c>
      <c r="G2910" s="355">
        <v>19</v>
      </c>
      <c r="H2910" s="355"/>
      <c r="I2910" s="354">
        <v>19.2</v>
      </c>
      <c r="J2910" s="352">
        <v>0</v>
      </c>
      <c r="K2910" s="348">
        <f t="shared" si="45"/>
        <v>0</v>
      </c>
    </row>
    <row r="2911" spans="1:11" x14ac:dyDescent="0.25">
      <c r="A2911" s="353">
        <v>28977</v>
      </c>
      <c r="B2911" s="354">
        <v>23.8</v>
      </c>
      <c r="C2911" s="355">
        <v>19</v>
      </c>
      <c r="D2911" s="355">
        <v>26</v>
      </c>
      <c r="E2911" s="355">
        <v>30</v>
      </c>
      <c r="F2911" s="355">
        <v>24</v>
      </c>
      <c r="G2911" s="355">
        <v>20</v>
      </c>
      <c r="H2911" s="355"/>
      <c r="I2911" s="354">
        <v>23.8</v>
      </c>
      <c r="J2911" s="352">
        <v>0</v>
      </c>
      <c r="K2911" s="348">
        <f t="shared" si="45"/>
        <v>0</v>
      </c>
    </row>
    <row r="2912" spans="1:11" x14ac:dyDescent="0.25">
      <c r="A2912" s="353">
        <v>28978</v>
      </c>
      <c r="B2912" s="354">
        <v>16.600000000000001</v>
      </c>
      <c r="C2912" s="355">
        <v>17</v>
      </c>
      <c r="D2912" s="355">
        <v>19</v>
      </c>
      <c r="E2912" s="355">
        <v>17</v>
      </c>
      <c r="F2912" s="355">
        <v>15</v>
      </c>
      <c r="G2912" s="355">
        <v>15</v>
      </c>
      <c r="H2912" s="355"/>
      <c r="I2912" s="354">
        <v>16.600000000000001</v>
      </c>
      <c r="J2912" s="352">
        <v>0</v>
      </c>
      <c r="K2912" s="348">
        <f t="shared" si="45"/>
        <v>0</v>
      </c>
    </row>
    <row r="2913" spans="1:11" x14ac:dyDescent="0.25">
      <c r="A2913" s="353">
        <v>28979</v>
      </c>
      <c r="B2913" s="354">
        <v>16.600000000000001</v>
      </c>
      <c r="C2913" s="355">
        <v>15</v>
      </c>
      <c r="D2913" s="355">
        <v>19</v>
      </c>
      <c r="E2913" s="355">
        <v>15</v>
      </c>
      <c r="F2913" s="355">
        <v>19</v>
      </c>
      <c r="G2913" s="355">
        <v>15</v>
      </c>
      <c r="H2913" s="355"/>
      <c r="I2913" s="354">
        <v>16.600000000000001</v>
      </c>
      <c r="J2913" s="352">
        <v>0</v>
      </c>
      <c r="K2913" s="348">
        <f t="shared" si="45"/>
        <v>0</v>
      </c>
    </row>
    <row r="2914" spans="1:11" x14ac:dyDescent="0.25">
      <c r="A2914" s="353">
        <v>28980</v>
      </c>
      <c r="B2914" s="354">
        <v>11.4</v>
      </c>
      <c r="C2914" s="355">
        <v>9</v>
      </c>
      <c r="D2914" s="355">
        <v>9</v>
      </c>
      <c r="E2914" s="355">
        <v>9</v>
      </c>
      <c r="F2914" s="355">
        <v>15</v>
      </c>
      <c r="G2914" s="355">
        <v>15</v>
      </c>
      <c r="H2914" s="355"/>
      <c r="I2914" s="354">
        <v>11.4</v>
      </c>
      <c r="J2914" s="352">
        <v>0</v>
      </c>
      <c r="K2914" s="348">
        <f t="shared" si="45"/>
        <v>0</v>
      </c>
    </row>
    <row r="2915" spans="1:11" x14ac:dyDescent="0.25">
      <c r="A2915" s="353">
        <v>28981</v>
      </c>
      <c r="B2915" s="354">
        <v>9.8000000000000007</v>
      </c>
      <c r="C2915" s="355">
        <v>15</v>
      </c>
      <c r="D2915" s="355">
        <v>11</v>
      </c>
      <c r="E2915" s="355">
        <v>7</v>
      </c>
      <c r="F2915" s="355">
        <v>9</v>
      </c>
      <c r="G2915" s="355">
        <v>7</v>
      </c>
      <c r="H2915" s="355"/>
      <c r="I2915" s="354">
        <v>9.8000000000000007</v>
      </c>
      <c r="J2915" s="352">
        <v>0</v>
      </c>
      <c r="K2915" s="348">
        <f t="shared" si="45"/>
        <v>2</v>
      </c>
    </row>
    <row r="2916" spans="1:11" x14ac:dyDescent="0.25">
      <c r="A2916" s="353">
        <v>28982</v>
      </c>
      <c r="B2916" s="354">
        <v>7.6</v>
      </c>
      <c r="C2916" s="355">
        <v>7</v>
      </c>
      <c r="D2916" s="355">
        <v>9</v>
      </c>
      <c r="E2916" s="355">
        <v>9</v>
      </c>
      <c r="F2916" s="355">
        <v>7</v>
      </c>
      <c r="G2916" s="355">
        <v>6</v>
      </c>
      <c r="H2916" s="355"/>
      <c r="I2916" s="354">
        <v>7.6</v>
      </c>
      <c r="J2916" s="352">
        <v>0</v>
      </c>
      <c r="K2916" s="348">
        <f t="shared" si="45"/>
        <v>3</v>
      </c>
    </row>
    <row r="2917" spans="1:11" x14ac:dyDescent="0.25">
      <c r="A2917" s="353">
        <v>28983</v>
      </c>
      <c r="B2917" s="354">
        <v>9.8000000000000007</v>
      </c>
      <c r="C2917" s="355">
        <v>9</v>
      </c>
      <c r="D2917" s="355">
        <v>11</v>
      </c>
      <c r="E2917" s="355">
        <v>9</v>
      </c>
      <c r="F2917" s="355">
        <v>7</v>
      </c>
      <c r="G2917" s="355">
        <v>13</v>
      </c>
      <c r="H2917" s="355"/>
      <c r="I2917" s="354">
        <v>9.8000000000000007</v>
      </c>
      <c r="J2917" s="352">
        <v>0</v>
      </c>
      <c r="K2917" s="348">
        <f t="shared" si="45"/>
        <v>1</v>
      </c>
    </row>
    <row r="2918" spans="1:11" x14ac:dyDescent="0.25">
      <c r="A2918" s="353">
        <v>28984</v>
      </c>
      <c r="B2918" s="354">
        <v>11</v>
      </c>
      <c r="C2918" s="355">
        <v>11</v>
      </c>
      <c r="D2918" s="355">
        <v>11</v>
      </c>
      <c r="E2918" s="355">
        <v>11</v>
      </c>
      <c r="F2918" s="355">
        <v>11</v>
      </c>
      <c r="G2918" s="355">
        <v>11</v>
      </c>
      <c r="H2918" s="355"/>
      <c r="I2918" s="354">
        <v>11</v>
      </c>
      <c r="J2918" s="352">
        <v>0</v>
      </c>
      <c r="K2918" s="348">
        <f t="shared" si="45"/>
        <v>0</v>
      </c>
    </row>
    <row r="2919" spans="1:11" x14ac:dyDescent="0.25">
      <c r="A2919" s="353">
        <v>28985</v>
      </c>
      <c r="B2919" s="354">
        <v>20.8</v>
      </c>
      <c r="C2919" s="355">
        <v>11</v>
      </c>
      <c r="D2919" s="355">
        <v>11</v>
      </c>
      <c r="E2919" s="355">
        <v>20</v>
      </c>
      <c r="F2919" s="355">
        <v>31</v>
      </c>
      <c r="G2919" s="355">
        <v>31</v>
      </c>
      <c r="H2919" s="355"/>
      <c r="I2919" s="354">
        <v>20.8</v>
      </c>
      <c r="J2919" s="352">
        <v>0</v>
      </c>
      <c r="K2919" s="348">
        <f t="shared" si="45"/>
        <v>0</v>
      </c>
    </row>
    <row r="2920" spans="1:11" x14ac:dyDescent="0.25">
      <c r="A2920" s="353">
        <v>28986</v>
      </c>
      <c r="B2920" s="354">
        <v>15</v>
      </c>
      <c r="C2920" s="355">
        <v>9</v>
      </c>
      <c r="D2920" s="355">
        <v>6</v>
      </c>
      <c r="E2920" s="355">
        <v>13</v>
      </c>
      <c r="F2920" s="355">
        <v>19</v>
      </c>
      <c r="G2920" s="355">
        <v>28</v>
      </c>
      <c r="H2920" s="355"/>
      <c r="I2920" s="354">
        <v>15</v>
      </c>
      <c r="J2920" s="352">
        <v>0</v>
      </c>
      <c r="K2920" s="348">
        <f t="shared" si="45"/>
        <v>1</v>
      </c>
    </row>
    <row r="2921" spans="1:11" x14ac:dyDescent="0.25">
      <c r="A2921" s="353">
        <v>28987</v>
      </c>
      <c r="B2921" s="354">
        <v>9.8000000000000007</v>
      </c>
      <c r="C2921" s="355">
        <v>9</v>
      </c>
      <c r="D2921" s="355">
        <v>7</v>
      </c>
      <c r="E2921" s="355">
        <v>13</v>
      </c>
      <c r="F2921" s="355">
        <v>7</v>
      </c>
      <c r="G2921" s="355">
        <v>13</v>
      </c>
      <c r="H2921" s="355"/>
      <c r="I2921" s="354">
        <v>9.8000000000000007</v>
      </c>
      <c r="J2921" s="352">
        <v>0</v>
      </c>
      <c r="K2921" s="348">
        <f t="shared" si="45"/>
        <v>2</v>
      </c>
    </row>
    <row r="2922" spans="1:11" x14ac:dyDescent="0.25">
      <c r="A2922" s="353">
        <v>28988</v>
      </c>
      <c r="B2922" s="354">
        <v>19.2</v>
      </c>
      <c r="C2922" s="355">
        <v>26</v>
      </c>
      <c r="D2922" s="355">
        <v>20</v>
      </c>
      <c r="E2922" s="355">
        <v>7</v>
      </c>
      <c r="F2922" s="355">
        <v>17</v>
      </c>
      <c r="G2922" s="355">
        <v>26</v>
      </c>
      <c r="H2922" s="355"/>
      <c r="I2922" s="354">
        <v>19.2</v>
      </c>
      <c r="J2922" s="352">
        <v>0</v>
      </c>
      <c r="K2922" s="348">
        <f t="shared" si="45"/>
        <v>1</v>
      </c>
    </row>
    <row r="2923" spans="1:11" x14ac:dyDescent="0.25">
      <c r="A2923" s="353">
        <v>28989</v>
      </c>
      <c r="B2923" s="354">
        <v>6.2</v>
      </c>
      <c r="C2923" s="355">
        <v>7</v>
      </c>
      <c r="D2923" s="355">
        <v>4</v>
      </c>
      <c r="E2923" s="355">
        <v>11</v>
      </c>
      <c r="F2923" s="355">
        <v>0</v>
      </c>
      <c r="G2923" s="355">
        <v>9</v>
      </c>
      <c r="H2923" s="355"/>
      <c r="I2923" s="354">
        <v>6.2</v>
      </c>
      <c r="J2923" s="352">
        <v>0</v>
      </c>
      <c r="K2923" s="348">
        <f t="shared" si="45"/>
        <v>3</v>
      </c>
    </row>
    <row r="2924" spans="1:11" x14ac:dyDescent="0.25">
      <c r="A2924" s="353">
        <v>28990</v>
      </c>
      <c r="B2924" s="354">
        <v>11</v>
      </c>
      <c r="C2924" s="355">
        <v>7</v>
      </c>
      <c r="D2924" s="355">
        <v>7</v>
      </c>
      <c r="E2924" s="355">
        <v>7</v>
      </c>
      <c r="F2924" s="355">
        <v>19</v>
      </c>
      <c r="G2924" s="355">
        <v>15</v>
      </c>
      <c r="H2924" s="355"/>
      <c r="I2924" s="354">
        <v>11</v>
      </c>
      <c r="J2924" s="352">
        <v>0</v>
      </c>
      <c r="K2924" s="348">
        <f t="shared" si="45"/>
        <v>3</v>
      </c>
    </row>
    <row r="2925" spans="1:11" x14ac:dyDescent="0.25">
      <c r="A2925" s="353">
        <v>28991</v>
      </c>
      <c r="B2925" s="354">
        <v>7.2</v>
      </c>
      <c r="C2925" s="355">
        <v>7</v>
      </c>
      <c r="D2925" s="355">
        <v>0</v>
      </c>
      <c r="E2925" s="355">
        <v>11</v>
      </c>
      <c r="F2925" s="355">
        <v>11</v>
      </c>
      <c r="G2925" s="355">
        <v>7</v>
      </c>
      <c r="H2925" s="355"/>
      <c r="I2925" s="354">
        <v>7.2</v>
      </c>
      <c r="J2925" s="352">
        <v>0</v>
      </c>
      <c r="K2925" s="348">
        <f t="shared" si="45"/>
        <v>3</v>
      </c>
    </row>
    <row r="2926" spans="1:11" x14ac:dyDescent="0.25">
      <c r="A2926" s="353">
        <v>28992</v>
      </c>
      <c r="B2926" s="354">
        <v>27.2</v>
      </c>
      <c r="C2926" s="355">
        <v>33</v>
      </c>
      <c r="D2926" s="355">
        <v>28</v>
      </c>
      <c r="E2926" s="355">
        <v>22</v>
      </c>
      <c r="F2926" s="355">
        <v>33</v>
      </c>
      <c r="G2926" s="355">
        <v>20</v>
      </c>
      <c r="H2926" s="355"/>
      <c r="I2926" s="354">
        <v>27.2</v>
      </c>
      <c r="J2926" s="352">
        <v>0</v>
      </c>
      <c r="K2926" s="348">
        <f t="shared" si="45"/>
        <v>0</v>
      </c>
    </row>
    <row r="2927" spans="1:11" x14ac:dyDescent="0.25">
      <c r="A2927" s="353">
        <v>28993</v>
      </c>
      <c r="B2927" s="354">
        <v>8.1999999999999993</v>
      </c>
      <c r="C2927" s="355">
        <v>0</v>
      </c>
      <c r="D2927" s="355">
        <v>0</v>
      </c>
      <c r="E2927" s="355">
        <v>0</v>
      </c>
      <c r="F2927" s="355">
        <v>17</v>
      </c>
      <c r="G2927" s="355">
        <v>24</v>
      </c>
      <c r="H2927" s="355"/>
      <c r="I2927" s="354">
        <v>8.1999999999999993</v>
      </c>
      <c r="J2927" s="352">
        <v>0</v>
      </c>
      <c r="K2927" s="348">
        <f t="shared" si="45"/>
        <v>3</v>
      </c>
    </row>
    <row r="2928" spans="1:11" x14ac:dyDescent="0.25">
      <c r="A2928" s="353">
        <v>28994</v>
      </c>
      <c r="B2928" s="354">
        <v>22.4</v>
      </c>
      <c r="C2928" s="355">
        <v>30</v>
      </c>
      <c r="D2928" s="355">
        <v>28</v>
      </c>
      <c r="E2928" s="355">
        <v>13</v>
      </c>
      <c r="F2928" s="355">
        <v>15</v>
      </c>
      <c r="G2928" s="355">
        <v>26</v>
      </c>
      <c r="H2928" s="355"/>
      <c r="I2928" s="354">
        <v>22.4</v>
      </c>
      <c r="J2928" s="352">
        <v>0</v>
      </c>
      <c r="K2928" s="348">
        <f t="shared" si="45"/>
        <v>0</v>
      </c>
    </row>
    <row r="2929" spans="1:11" x14ac:dyDescent="0.25">
      <c r="A2929" s="353">
        <v>28995</v>
      </c>
      <c r="B2929" s="354">
        <v>4.2</v>
      </c>
      <c r="C2929" s="355">
        <v>9</v>
      </c>
      <c r="D2929" s="355">
        <v>0</v>
      </c>
      <c r="E2929" s="355">
        <v>6</v>
      </c>
      <c r="F2929" s="355">
        <v>6</v>
      </c>
      <c r="G2929" s="355">
        <v>0</v>
      </c>
      <c r="H2929" s="355"/>
      <c r="I2929" s="354">
        <v>4.2</v>
      </c>
      <c r="J2929" s="352">
        <v>0</v>
      </c>
      <c r="K2929" s="348">
        <f t="shared" si="45"/>
        <v>4</v>
      </c>
    </row>
    <row r="2930" spans="1:11" x14ac:dyDescent="0.25">
      <c r="A2930" s="353">
        <v>28996</v>
      </c>
      <c r="B2930" s="354">
        <v>25.4</v>
      </c>
      <c r="C2930" s="355">
        <v>13</v>
      </c>
      <c r="D2930" s="355">
        <v>22</v>
      </c>
      <c r="E2930" s="355">
        <v>31</v>
      </c>
      <c r="F2930" s="355">
        <v>30</v>
      </c>
      <c r="G2930" s="355">
        <v>31</v>
      </c>
      <c r="H2930" s="355"/>
      <c r="I2930" s="354">
        <v>25.4</v>
      </c>
      <c r="J2930" s="352">
        <v>0</v>
      </c>
      <c r="K2930" s="348">
        <f t="shared" si="45"/>
        <v>0</v>
      </c>
    </row>
    <row r="2931" spans="1:11" x14ac:dyDescent="0.25">
      <c r="A2931" s="353">
        <v>28997</v>
      </c>
      <c r="B2931" s="354">
        <v>1.2</v>
      </c>
      <c r="C2931" s="355">
        <v>0</v>
      </c>
      <c r="D2931" s="355">
        <v>0</v>
      </c>
      <c r="E2931" s="355">
        <v>6</v>
      </c>
      <c r="F2931" s="355">
        <v>0</v>
      </c>
      <c r="G2931" s="355">
        <v>0</v>
      </c>
      <c r="H2931" s="355"/>
      <c r="I2931" s="354">
        <v>1.2</v>
      </c>
      <c r="J2931" s="352">
        <v>0</v>
      </c>
      <c r="K2931" s="348">
        <f t="shared" si="45"/>
        <v>5</v>
      </c>
    </row>
    <row r="2932" spans="1:11" x14ac:dyDescent="0.25">
      <c r="A2932" s="353">
        <v>28998</v>
      </c>
      <c r="B2932" s="354">
        <v>13.4</v>
      </c>
      <c r="C2932" s="355">
        <v>15</v>
      </c>
      <c r="D2932" s="355">
        <v>19</v>
      </c>
      <c r="E2932" s="355">
        <v>15</v>
      </c>
      <c r="F2932" s="355">
        <v>7</v>
      </c>
      <c r="G2932" s="355">
        <v>11</v>
      </c>
      <c r="H2932" s="355"/>
      <c r="I2932" s="354">
        <v>13.4</v>
      </c>
      <c r="J2932" s="352">
        <v>0</v>
      </c>
      <c r="K2932" s="348">
        <f t="shared" si="45"/>
        <v>1</v>
      </c>
    </row>
    <row r="2933" spans="1:11" x14ac:dyDescent="0.25">
      <c r="A2933" s="353">
        <v>28999</v>
      </c>
      <c r="B2933" s="354">
        <v>20.2</v>
      </c>
      <c r="C2933" s="355">
        <v>19</v>
      </c>
      <c r="D2933" s="355">
        <v>19</v>
      </c>
      <c r="E2933" s="355">
        <v>22</v>
      </c>
      <c r="F2933" s="355">
        <v>19</v>
      </c>
      <c r="G2933" s="355">
        <v>22</v>
      </c>
      <c r="H2933" s="355"/>
      <c r="I2933" s="354">
        <v>20.2</v>
      </c>
      <c r="J2933" s="352">
        <v>0</v>
      </c>
      <c r="K2933" s="348">
        <f t="shared" si="45"/>
        <v>0</v>
      </c>
    </row>
    <row r="2934" spans="1:11" x14ac:dyDescent="0.25">
      <c r="A2934" s="353">
        <v>29000</v>
      </c>
      <c r="B2934" s="354">
        <v>2.2000000000000002</v>
      </c>
      <c r="C2934" s="355">
        <v>0</v>
      </c>
      <c r="D2934" s="355">
        <v>0</v>
      </c>
      <c r="E2934" s="355">
        <v>11</v>
      </c>
      <c r="F2934" s="355">
        <v>0</v>
      </c>
      <c r="G2934" s="355">
        <v>0</v>
      </c>
      <c r="H2934" s="355"/>
      <c r="I2934" s="354">
        <v>2.2000000000000002</v>
      </c>
      <c r="J2934" s="352">
        <v>0</v>
      </c>
      <c r="K2934" s="348">
        <f t="shared" si="45"/>
        <v>4</v>
      </c>
    </row>
    <row r="2935" spans="1:11" x14ac:dyDescent="0.25">
      <c r="A2935" s="353">
        <v>29001</v>
      </c>
      <c r="B2935" s="354">
        <v>8</v>
      </c>
      <c r="C2935" s="355">
        <v>0</v>
      </c>
      <c r="D2935" s="355">
        <v>9</v>
      </c>
      <c r="E2935" s="355">
        <v>11</v>
      </c>
      <c r="F2935" s="355">
        <v>9</v>
      </c>
      <c r="G2935" s="355">
        <v>11</v>
      </c>
      <c r="H2935" s="355"/>
      <c r="I2935" s="354">
        <v>8</v>
      </c>
      <c r="J2935" s="352">
        <v>0</v>
      </c>
      <c r="K2935" s="348">
        <f t="shared" si="45"/>
        <v>1</v>
      </c>
    </row>
    <row r="2936" spans="1:11" x14ac:dyDescent="0.25">
      <c r="A2936" s="353">
        <v>29002</v>
      </c>
      <c r="B2936" s="354">
        <v>15.6</v>
      </c>
      <c r="C2936" s="355">
        <v>15</v>
      </c>
      <c r="D2936" s="355">
        <v>26</v>
      </c>
      <c r="E2936" s="355">
        <v>17</v>
      </c>
      <c r="F2936" s="355">
        <v>11</v>
      </c>
      <c r="G2936" s="355">
        <v>9</v>
      </c>
      <c r="H2936" s="355"/>
      <c r="I2936" s="354">
        <v>15.6</v>
      </c>
      <c r="J2936" s="352">
        <v>0</v>
      </c>
      <c r="K2936" s="348">
        <f t="shared" si="45"/>
        <v>0</v>
      </c>
    </row>
    <row r="2937" spans="1:11" x14ac:dyDescent="0.25">
      <c r="A2937" s="353">
        <v>29003</v>
      </c>
      <c r="B2937" s="354">
        <v>7.2</v>
      </c>
      <c r="C2937" s="355">
        <v>11</v>
      </c>
      <c r="D2937" s="355">
        <v>6</v>
      </c>
      <c r="E2937" s="355">
        <v>6</v>
      </c>
      <c r="F2937" s="355">
        <v>9</v>
      </c>
      <c r="G2937" s="355">
        <v>4</v>
      </c>
      <c r="H2937" s="355"/>
      <c r="I2937" s="354">
        <v>7.2</v>
      </c>
      <c r="J2937" s="352">
        <v>0</v>
      </c>
      <c r="K2937" s="348">
        <f t="shared" si="45"/>
        <v>3</v>
      </c>
    </row>
    <row r="2938" spans="1:11" x14ac:dyDescent="0.25">
      <c r="A2938" s="353">
        <v>29004</v>
      </c>
      <c r="B2938" s="354">
        <v>9.1999999999999993</v>
      </c>
      <c r="C2938" s="355">
        <v>11</v>
      </c>
      <c r="D2938" s="355">
        <v>11</v>
      </c>
      <c r="E2938" s="355">
        <v>6</v>
      </c>
      <c r="F2938" s="355">
        <v>11</v>
      </c>
      <c r="G2938" s="355">
        <v>7</v>
      </c>
      <c r="H2938" s="355"/>
      <c r="I2938" s="354">
        <v>9.1999999999999993</v>
      </c>
      <c r="J2938" s="352">
        <v>0</v>
      </c>
      <c r="K2938" s="348">
        <f t="shared" si="45"/>
        <v>2</v>
      </c>
    </row>
    <row r="2939" spans="1:11" x14ac:dyDescent="0.25">
      <c r="A2939" s="353">
        <v>29005</v>
      </c>
      <c r="B2939" s="354">
        <v>18</v>
      </c>
      <c r="C2939" s="355">
        <v>22</v>
      </c>
      <c r="D2939" s="355">
        <v>19</v>
      </c>
      <c r="E2939" s="355">
        <v>13</v>
      </c>
      <c r="F2939" s="355">
        <v>17</v>
      </c>
      <c r="G2939" s="355">
        <v>19</v>
      </c>
      <c r="H2939" s="355"/>
      <c r="I2939" s="354">
        <v>18</v>
      </c>
      <c r="J2939" s="352">
        <v>0</v>
      </c>
      <c r="K2939" s="348">
        <f t="shared" si="45"/>
        <v>0</v>
      </c>
    </row>
    <row r="2940" spans="1:11" x14ac:dyDescent="0.25">
      <c r="A2940" s="353">
        <v>29006</v>
      </c>
      <c r="B2940" s="354">
        <v>2.6</v>
      </c>
      <c r="C2940" s="355">
        <v>7</v>
      </c>
      <c r="D2940" s="355">
        <v>6</v>
      </c>
      <c r="E2940" s="355">
        <v>0</v>
      </c>
      <c r="F2940" s="355">
        <v>0</v>
      </c>
      <c r="G2940" s="355">
        <v>0</v>
      </c>
      <c r="H2940" s="355"/>
      <c r="I2940" s="354">
        <v>2.6</v>
      </c>
      <c r="J2940" s="352">
        <v>0</v>
      </c>
      <c r="K2940" s="348">
        <f t="shared" si="45"/>
        <v>5</v>
      </c>
    </row>
    <row r="2941" spans="1:11" x14ac:dyDescent="0.25">
      <c r="A2941" s="353">
        <v>29007</v>
      </c>
      <c r="B2941" s="354">
        <v>8.6</v>
      </c>
      <c r="C2941" s="355">
        <v>9</v>
      </c>
      <c r="D2941" s="355">
        <v>0</v>
      </c>
      <c r="E2941" s="355">
        <v>4</v>
      </c>
      <c r="F2941" s="355">
        <v>19</v>
      </c>
      <c r="G2941" s="355">
        <v>11</v>
      </c>
      <c r="H2941" s="355"/>
      <c r="I2941" s="354">
        <v>8.6</v>
      </c>
      <c r="J2941" s="352">
        <v>0</v>
      </c>
      <c r="K2941" s="348">
        <f t="shared" si="45"/>
        <v>2</v>
      </c>
    </row>
    <row r="2942" spans="1:11" x14ac:dyDescent="0.25">
      <c r="A2942" s="353">
        <v>29008</v>
      </c>
      <c r="B2942" s="354">
        <v>15</v>
      </c>
      <c r="C2942" s="355">
        <v>15</v>
      </c>
      <c r="D2942" s="355">
        <v>11</v>
      </c>
      <c r="E2942" s="355">
        <v>15</v>
      </c>
      <c r="F2942" s="355">
        <v>19</v>
      </c>
      <c r="G2942" s="355">
        <v>15</v>
      </c>
      <c r="H2942" s="355"/>
      <c r="I2942" s="354">
        <v>15</v>
      </c>
      <c r="J2942" s="352">
        <v>0</v>
      </c>
      <c r="K2942" s="348">
        <f t="shared" si="45"/>
        <v>0</v>
      </c>
    </row>
    <row r="2943" spans="1:11" x14ac:dyDescent="0.25">
      <c r="A2943" s="353">
        <v>29009</v>
      </c>
      <c r="B2943" s="354">
        <v>27.6</v>
      </c>
      <c r="C2943" s="355">
        <v>37</v>
      </c>
      <c r="D2943" s="355">
        <v>19</v>
      </c>
      <c r="E2943" s="355">
        <v>26</v>
      </c>
      <c r="F2943" s="355">
        <v>19</v>
      </c>
      <c r="G2943" s="355">
        <v>37</v>
      </c>
      <c r="H2943" s="355"/>
      <c r="I2943" s="354">
        <v>27.6</v>
      </c>
      <c r="J2943" s="352">
        <v>0</v>
      </c>
      <c r="K2943" s="348">
        <f t="shared" si="45"/>
        <v>0</v>
      </c>
    </row>
    <row r="2944" spans="1:11" x14ac:dyDescent="0.25">
      <c r="A2944" s="353">
        <v>29010</v>
      </c>
      <c r="B2944" s="354">
        <v>6.8</v>
      </c>
      <c r="C2944" s="355">
        <v>7</v>
      </c>
      <c r="D2944" s="355">
        <v>7</v>
      </c>
      <c r="E2944" s="355">
        <v>7</v>
      </c>
      <c r="F2944" s="355">
        <v>6</v>
      </c>
      <c r="G2944" s="355">
        <v>7</v>
      </c>
      <c r="H2944" s="355"/>
      <c r="I2944" s="354">
        <v>6.8</v>
      </c>
      <c r="J2944" s="352">
        <v>0</v>
      </c>
      <c r="K2944" s="348">
        <f t="shared" si="45"/>
        <v>5</v>
      </c>
    </row>
    <row r="2945" spans="1:11" x14ac:dyDescent="0.25">
      <c r="A2945" s="353">
        <v>29011</v>
      </c>
      <c r="B2945" s="354">
        <v>11.6</v>
      </c>
      <c r="C2945" s="355">
        <v>13</v>
      </c>
      <c r="D2945" s="355">
        <v>19</v>
      </c>
      <c r="E2945" s="355">
        <v>7</v>
      </c>
      <c r="F2945" s="355">
        <v>4</v>
      </c>
      <c r="G2945" s="355">
        <v>15</v>
      </c>
      <c r="H2945" s="355"/>
      <c r="I2945" s="354">
        <v>11.6</v>
      </c>
      <c r="J2945" s="352">
        <v>0</v>
      </c>
      <c r="K2945" s="348">
        <f t="shared" si="45"/>
        <v>2</v>
      </c>
    </row>
    <row r="2946" spans="1:11" x14ac:dyDescent="0.25">
      <c r="A2946" s="353">
        <v>29012</v>
      </c>
      <c r="B2946" s="354">
        <v>19</v>
      </c>
      <c r="C2946" s="355">
        <v>19</v>
      </c>
      <c r="D2946" s="355">
        <v>30</v>
      </c>
      <c r="E2946" s="355">
        <v>11</v>
      </c>
      <c r="F2946" s="355">
        <v>22</v>
      </c>
      <c r="G2946" s="355">
        <v>13</v>
      </c>
      <c r="H2946" s="355"/>
      <c r="I2946" s="354">
        <v>19</v>
      </c>
      <c r="J2946" s="352">
        <v>0</v>
      </c>
      <c r="K2946" s="348">
        <f t="shared" si="45"/>
        <v>0</v>
      </c>
    </row>
    <row r="2947" spans="1:11" x14ac:dyDescent="0.25">
      <c r="A2947" s="353">
        <v>29013</v>
      </c>
      <c r="B2947" s="354">
        <v>28.4</v>
      </c>
      <c r="C2947" s="355">
        <v>31</v>
      </c>
      <c r="D2947" s="355">
        <v>31</v>
      </c>
      <c r="E2947" s="355">
        <v>30</v>
      </c>
      <c r="F2947" s="355">
        <v>26</v>
      </c>
      <c r="G2947" s="355">
        <v>24</v>
      </c>
      <c r="H2947" s="355"/>
      <c r="I2947" s="354">
        <v>28.4</v>
      </c>
      <c r="J2947" s="352">
        <v>0</v>
      </c>
      <c r="K2947" s="348">
        <f t="shared" ref="K2947:K3010" si="46">COUNTIF(C2947:G2947,"&lt;="&amp;IRR_MAXWIND)</f>
        <v>0</v>
      </c>
    </row>
    <row r="2948" spans="1:11" x14ac:dyDescent="0.25">
      <c r="A2948" s="353">
        <v>29014</v>
      </c>
      <c r="B2948" s="354">
        <v>9.8000000000000007</v>
      </c>
      <c r="C2948" s="355">
        <v>15</v>
      </c>
      <c r="D2948" s="355">
        <v>15</v>
      </c>
      <c r="E2948" s="355">
        <v>6</v>
      </c>
      <c r="F2948" s="355">
        <v>0</v>
      </c>
      <c r="G2948" s="355">
        <v>13</v>
      </c>
      <c r="H2948" s="355"/>
      <c r="I2948" s="354">
        <v>9.8000000000000007</v>
      </c>
      <c r="J2948" s="352">
        <v>0</v>
      </c>
      <c r="K2948" s="348">
        <f t="shared" si="46"/>
        <v>2</v>
      </c>
    </row>
    <row r="2949" spans="1:11" x14ac:dyDescent="0.25">
      <c r="A2949" s="353">
        <v>29015</v>
      </c>
      <c r="B2949" s="354">
        <v>3.2</v>
      </c>
      <c r="C2949" s="355">
        <v>0</v>
      </c>
      <c r="D2949" s="355">
        <v>6</v>
      </c>
      <c r="E2949" s="355">
        <v>6</v>
      </c>
      <c r="F2949" s="355">
        <v>4</v>
      </c>
      <c r="G2949" s="355">
        <v>0</v>
      </c>
      <c r="H2949" s="355"/>
      <c r="I2949" s="354">
        <v>3.2</v>
      </c>
      <c r="J2949" s="352">
        <v>0</v>
      </c>
      <c r="K2949" s="348">
        <f t="shared" si="46"/>
        <v>5</v>
      </c>
    </row>
    <row r="2950" spans="1:11" x14ac:dyDescent="0.25">
      <c r="A2950" s="353">
        <v>29016</v>
      </c>
      <c r="B2950" s="354">
        <v>20</v>
      </c>
      <c r="C2950" s="355">
        <v>26</v>
      </c>
      <c r="D2950" s="355">
        <v>22</v>
      </c>
      <c r="E2950" s="355">
        <v>24</v>
      </c>
      <c r="F2950" s="355">
        <v>17</v>
      </c>
      <c r="G2950" s="355">
        <v>11</v>
      </c>
      <c r="H2950" s="355"/>
      <c r="I2950" s="354">
        <v>20</v>
      </c>
      <c r="J2950" s="352">
        <v>0</v>
      </c>
      <c r="K2950" s="348">
        <f t="shared" si="46"/>
        <v>0</v>
      </c>
    </row>
    <row r="2951" spans="1:11" x14ac:dyDescent="0.25">
      <c r="A2951" s="353">
        <v>29017</v>
      </c>
      <c r="B2951" s="354">
        <v>12</v>
      </c>
      <c r="C2951" s="355">
        <v>7</v>
      </c>
      <c r="D2951" s="355">
        <v>15</v>
      </c>
      <c r="E2951" s="355">
        <v>19</v>
      </c>
      <c r="F2951" s="355">
        <v>15</v>
      </c>
      <c r="G2951" s="355">
        <v>4</v>
      </c>
      <c r="H2951" s="355"/>
      <c r="I2951" s="354">
        <v>12</v>
      </c>
      <c r="J2951" s="352">
        <v>0</v>
      </c>
      <c r="K2951" s="348">
        <f t="shared" si="46"/>
        <v>2</v>
      </c>
    </row>
    <row r="2952" spans="1:11" x14ac:dyDescent="0.25">
      <c r="A2952" s="353">
        <v>29018</v>
      </c>
      <c r="B2952" s="354">
        <v>6.4</v>
      </c>
      <c r="C2952" s="355">
        <v>4</v>
      </c>
      <c r="D2952" s="355">
        <v>6</v>
      </c>
      <c r="E2952" s="355">
        <v>7</v>
      </c>
      <c r="F2952" s="355">
        <v>11</v>
      </c>
      <c r="G2952" s="355">
        <v>4</v>
      </c>
      <c r="H2952" s="355"/>
      <c r="I2952" s="354">
        <v>6.4</v>
      </c>
      <c r="J2952" s="352">
        <v>0</v>
      </c>
      <c r="K2952" s="348">
        <f t="shared" si="46"/>
        <v>4</v>
      </c>
    </row>
    <row r="2953" spans="1:11" x14ac:dyDescent="0.25">
      <c r="A2953" s="353">
        <v>29019</v>
      </c>
      <c r="B2953" s="354">
        <v>22.2</v>
      </c>
      <c r="C2953" s="355">
        <v>20</v>
      </c>
      <c r="D2953" s="355">
        <v>28</v>
      </c>
      <c r="E2953" s="355">
        <v>15</v>
      </c>
      <c r="F2953" s="355">
        <v>15</v>
      </c>
      <c r="G2953" s="355">
        <v>33</v>
      </c>
      <c r="H2953" s="355"/>
      <c r="I2953" s="354">
        <v>22.2</v>
      </c>
      <c r="J2953" s="352">
        <v>0</v>
      </c>
      <c r="K2953" s="348">
        <f t="shared" si="46"/>
        <v>0</v>
      </c>
    </row>
    <row r="2954" spans="1:11" x14ac:dyDescent="0.25">
      <c r="A2954" s="353">
        <v>29020</v>
      </c>
      <c r="B2954" s="354">
        <v>20.8</v>
      </c>
      <c r="C2954" s="355">
        <v>37</v>
      </c>
      <c r="D2954" s="355">
        <v>24</v>
      </c>
      <c r="E2954" s="355">
        <v>24</v>
      </c>
      <c r="F2954" s="355">
        <v>15</v>
      </c>
      <c r="G2954" s="355">
        <v>4</v>
      </c>
      <c r="H2954" s="355"/>
      <c r="I2954" s="354">
        <v>20.8</v>
      </c>
      <c r="J2954" s="352">
        <v>0</v>
      </c>
      <c r="K2954" s="348">
        <f t="shared" si="46"/>
        <v>1</v>
      </c>
    </row>
    <row r="2955" spans="1:11" x14ac:dyDescent="0.25">
      <c r="A2955" s="353">
        <v>29021</v>
      </c>
      <c r="B2955" s="354">
        <v>3.2</v>
      </c>
      <c r="C2955" s="355">
        <v>0</v>
      </c>
      <c r="D2955" s="355">
        <v>6</v>
      </c>
      <c r="E2955" s="355">
        <v>0</v>
      </c>
      <c r="F2955" s="355">
        <v>6</v>
      </c>
      <c r="G2955" s="355">
        <v>4</v>
      </c>
      <c r="H2955" s="355"/>
      <c r="I2955" s="354">
        <v>3.2</v>
      </c>
      <c r="J2955" s="352">
        <v>0</v>
      </c>
      <c r="K2955" s="348">
        <f t="shared" si="46"/>
        <v>5</v>
      </c>
    </row>
    <row r="2956" spans="1:11" x14ac:dyDescent="0.25">
      <c r="A2956" s="353">
        <v>29022</v>
      </c>
      <c r="B2956" s="354">
        <v>5.2</v>
      </c>
      <c r="C2956" s="355">
        <v>6</v>
      </c>
      <c r="D2956" s="355">
        <v>6</v>
      </c>
      <c r="E2956" s="355">
        <v>7</v>
      </c>
      <c r="F2956" s="355">
        <v>0</v>
      </c>
      <c r="G2956" s="355">
        <v>7</v>
      </c>
      <c r="H2956" s="355"/>
      <c r="I2956" s="354">
        <v>5.2</v>
      </c>
      <c r="J2956" s="352">
        <v>0</v>
      </c>
      <c r="K2956" s="348">
        <f t="shared" si="46"/>
        <v>5</v>
      </c>
    </row>
    <row r="2957" spans="1:11" x14ac:dyDescent="0.25">
      <c r="A2957" s="353">
        <v>29023</v>
      </c>
      <c r="B2957" s="354">
        <v>7</v>
      </c>
      <c r="C2957" s="355">
        <v>7</v>
      </c>
      <c r="D2957" s="355">
        <v>6</v>
      </c>
      <c r="E2957" s="355">
        <v>0</v>
      </c>
      <c r="F2957" s="355">
        <v>9</v>
      </c>
      <c r="G2957" s="355">
        <v>13</v>
      </c>
      <c r="H2957" s="355"/>
      <c r="I2957" s="354">
        <v>7</v>
      </c>
      <c r="J2957" s="352">
        <v>0</v>
      </c>
      <c r="K2957" s="348">
        <f t="shared" si="46"/>
        <v>3</v>
      </c>
    </row>
    <row r="2958" spans="1:11" x14ac:dyDescent="0.25">
      <c r="A2958" s="353">
        <v>29024</v>
      </c>
      <c r="B2958" s="354">
        <v>3.8</v>
      </c>
      <c r="C2958" s="355">
        <v>4</v>
      </c>
      <c r="D2958" s="355">
        <v>0</v>
      </c>
      <c r="E2958" s="355">
        <v>4</v>
      </c>
      <c r="F2958" s="355">
        <v>7</v>
      </c>
      <c r="G2958" s="355">
        <v>4</v>
      </c>
      <c r="H2958" s="355"/>
      <c r="I2958" s="354">
        <v>3.8</v>
      </c>
      <c r="J2958" s="352">
        <v>0</v>
      </c>
      <c r="K2958" s="348">
        <f t="shared" si="46"/>
        <v>5</v>
      </c>
    </row>
    <row r="2959" spans="1:11" x14ac:dyDescent="0.25">
      <c r="A2959" s="353">
        <v>29025</v>
      </c>
      <c r="B2959" s="354">
        <v>12.8</v>
      </c>
      <c r="C2959" s="355">
        <v>0</v>
      </c>
      <c r="D2959" s="355">
        <v>7</v>
      </c>
      <c r="E2959" s="355">
        <v>13</v>
      </c>
      <c r="F2959" s="355">
        <v>22</v>
      </c>
      <c r="G2959" s="355">
        <v>22</v>
      </c>
      <c r="H2959" s="355"/>
      <c r="I2959" s="354">
        <v>12.8</v>
      </c>
      <c r="J2959" s="352">
        <v>0</v>
      </c>
      <c r="K2959" s="348">
        <f t="shared" si="46"/>
        <v>2</v>
      </c>
    </row>
    <row r="2960" spans="1:11" x14ac:dyDescent="0.25">
      <c r="A2960" s="353">
        <v>29026</v>
      </c>
      <c r="B2960" s="354">
        <v>18.600000000000001</v>
      </c>
      <c r="C2960" s="355">
        <v>22</v>
      </c>
      <c r="D2960" s="355">
        <v>19</v>
      </c>
      <c r="E2960" s="355">
        <v>15</v>
      </c>
      <c r="F2960" s="355">
        <v>15</v>
      </c>
      <c r="G2960" s="355">
        <v>22</v>
      </c>
      <c r="H2960" s="355"/>
      <c r="I2960" s="354">
        <v>18.600000000000001</v>
      </c>
      <c r="J2960" s="352">
        <v>0</v>
      </c>
      <c r="K2960" s="348">
        <f t="shared" si="46"/>
        <v>0</v>
      </c>
    </row>
    <row r="2961" spans="1:11" x14ac:dyDescent="0.25">
      <c r="A2961" s="353">
        <v>29027</v>
      </c>
      <c r="B2961" s="354">
        <v>7.6</v>
      </c>
      <c r="C2961" s="355">
        <v>11</v>
      </c>
      <c r="D2961" s="355">
        <v>7</v>
      </c>
      <c r="E2961" s="355">
        <v>9</v>
      </c>
      <c r="F2961" s="355">
        <v>0</v>
      </c>
      <c r="G2961" s="355">
        <v>11</v>
      </c>
      <c r="H2961" s="355"/>
      <c r="I2961" s="354">
        <v>7.6</v>
      </c>
      <c r="J2961" s="352">
        <v>0</v>
      </c>
      <c r="K2961" s="348">
        <f t="shared" si="46"/>
        <v>2</v>
      </c>
    </row>
    <row r="2962" spans="1:11" x14ac:dyDescent="0.25">
      <c r="A2962" s="353">
        <v>29028</v>
      </c>
      <c r="B2962" s="354">
        <v>8</v>
      </c>
      <c r="C2962" s="355">
        <v>0</v>
      </c>
      <c r="D2962" s="355">
        <v>7</v>
      </c>
      <c r="E2962" s="355">
        <v>9</v>
      </c>
      <c r="F2962" s="355">
        <v>11</v>
      </c>
      <c r="G2962" s="355">
        <v>13</v>
      </c>
      <c r="H2962" s="355"/>
      <c r="I2962" s="354">
        <v>8</v>
      </c>
      <c r="J2962" s="352">
        <v>0</v>
      </c>
      <c r="K2962" s="348">
        <f t="shared" si="46"/>
        <v>2</v>
      </c>
    </row>
    <row r="2963" spans="1:11" x14ac:dyDescent="0.25">
      <c r="A2963" s="353">
        <v>29029</v>
      </c>
      <c r="B2963" s="354">
        <v>8</v>
      </c>
      <c r="C2963" s="355">
        <v>13</v>
      </c>
      <c r="D2963" s="355">
        <v>0</v>
      </c>
      <c r="E2963" s="355">
        <v>7</v>
      </c>
      <c r="F2963" s="355">
        <v>9</v>
      </c>
      <c r="G2963" s="355">
        <v>11</v>
      </c>
      <c r="H2963" s="355"/>
      <c r="I2963" s="354">
        <v>8</v>
      </c>
      <c r="J2963" s="352">
        <v>0</v>
      </c>
      <c r="K2963" s="348">
        <f t="shared" si="46"/>
        <v>2</v>
      </c>
    </row>
    <row r="2964" spans="1:11" x14ac:dyDescent="0.25">
      <c r="A2964" s="353">
        <v>29030</v>
      </c>
      <c r="B2964" s="354">
        <v>20</v>
      </c>
      <c r="C2964" s="355">
        <v>28</v>
      </c>
      <c r="D2964" s="355">
        <v>22</v>
      </c>
      <c r="E2964" s="355">
        <v>19</v>
      </c>
      <c r="F2964" s="355">
        <v>7</v>
      </c>
      <c r="G2964" s="355">
        <v>24</v>
      </c>
      <c r="H2964" s="355"/>
      <c r="I2964" s="354">
        <v>20</v>
      </c>
      <c r="J2964" s="352">
        <v>0</v>
      </c>
      <c r="K2964" s="348">
        <f t="shared" si="46"/>
        <v>1</v>
      </c>
    </row>
    <row r="2965" spans="1:11" x14ac:dyDescent="0.25">
      <c r="A2965" s="353">
        <v>29031</v>
      </c>
      <c r="B2965" s="354">
        <v>6.6</v>
      </c>
      <c r="C2965" s="355">
        <v>9</v>
      </c>
      <c r="D2965" s="355">
        <v>0</v>
      </c>
      <c r="E2965" s="355">
        <v>7</v>
      </c>
      <c r="F2965" s="355">
        <v>11</v>
      </c>
      <c r="G2965" s="355">
        <v>6</v>
      </c>
      <c r="H2965" s="355"/>
      <c r="I2965" s="354">
        <v>6.6</v>
      </c>
      <c r="J2965" s="352">
        <v>0</v>
      </c>
      <c r="K2965" s="348">
        <f t="shared" si="46"/>
        <v>3</v>
      </c>
    </row>
    <row r="2966" spans="1:11" x14ac:dyDescent="0.25">
      <c r="A2966" s="353">
        <v>29032</v>
      </c>
      <c r="B2966" s="354">
        <v>15.8</v>
      </c>
      <c r="C2966" s="355">
        <v>17</v>
      </c>
      <c r="D2966" s="355">
        <v>19</v>
      </c>
      <c r="E2966" s="355">
        <v>13</v>
      </c>
      <c r="F2966" s="355">
        <v>13</v>
      </c>
      <c r="G2966" s="355">
        <v>17</v>
      </c>
      <c r="H2966" s="355"/>
      <c r="I2966" s="354">
        <v>15.8</v>
      </c>
      <c r="J2966" s="352">
        <v>0</v>
      </c>
      <c r="K2966" s="348">
        <f t="shared" si="46"/>
        <v>0</v>
      </c>
    </row>
    <row r="2967" spans="1:11" x14ac:dyDescent="0.25">
      <c r="A2967" s="353">
        <v>29033</v>
      </c>
      <c r="B2967" s="354">
        <v>2.2000000000000002</v>
      </c>
      <c r="C2967" s="355">
        <v>7</v>
      </c>
      <c r="D2967" s="355">
        <v>0</v>
      </c>
      <c r="E2967" s="355">
        <v>4</v>
      </c>
      <c r="F2967" s="355">
        <v>0</v>
      </c>
      <c r="G2967" s="355">
        <v>0</v>
      </c>
      <c r="H2967" s="355"/>
      <c r="I2967" s="354">
        <v>2.2000000000000002</v>
      </c>
      <c r="J2967" s="352">
        <v>0</v>
      </c>
      <c r="K2967" s="348">
        <f t="shared" si="46"/>
        <v>5</v>
      </c>
    </row>
    <row r="2968" spans="1:11" x14ac:dyDescent="0.25">
      <c r="A2968" s="353">
        <v>29034</v>
      </c>
      <c r="B2968" s="354">
        <v>7.2</v>
      </c>
      <c r="C2968" s="355">
        <v>13</v>
      </c>
      <c r="D2968" s="355">
        <v>0</v>
      </c>
      <c r="E2968" s="355">
        <v>11</v>
      </c>
      <c r="F2968" s="355">
        <v>6</v>
      </c>
      <c r="G2968" s="355">
        <v>6</v>
      </c>
      <c r="H2968" s="355"/>
      <c r="I2968" s="354">
        <v>7.2</v>
      </c>
      <c r="J2968" s="352">
        <v>0</v>
      </c>
      <c r="K2968" s="348">
        <f t="shared" si="46"/>
        <v>3</v>
      </c>
    </row>
    <row r="2969" spans="1:11" x14ac:dyDescent="0.25">
      <c r="A2969" s="353">
        <v>29035</v>
      </c>
      <c r="B2969" s="354">
        <v>7</v>
      </c>
      <c r="C2969" s="355">
        <v>7</v>
      </c>
      <c r="D2969" s="355">
        <v>6</v>
      </c>
      <c r="E2969" s="355">
        <v>9</v>
      </c>
      <c r="F2969" s="355">
        <v>7</v>
      </c>
      <c r="G2969" s="355">
        <v>6</v>
      </c>
      <c r="H2969" s="355"/>
      <c r="I2969" s="354">
        <v>7</v>
      </c>
      <c r="J2969" s="352">
        <v>0</v>
      </c>
      <c r="K2969" s="348">
        <f t="shared" si="46"/>
        <v>4</v>
      </c>
    </row>
    <row r="2970" spans="1:11" x14ac:dyDescent="0.25">
      <c r="A2970" s="353">
        <v>29036</v>
      </c>
      <c r="B2970" s="354">
        <v>13.4</v>
      </c>
      <c r="C2970" s="355">
        <v>9</v>
      </c>
      <c r="D2970" s="355">
        <v>19</v>
      </c>
      <c r="E2970" s="355">
        <v>15</v>
      </c>
      <c r="F2970" s="355">
        <v>13</v>
      </c>
      <c r="G2970" s="355">
        <v>11</v>
      </c>
      <c r="H2970" s="355"/>
      <c r="I2970" s="354">
        <v>13.4</v>
      </c>
      <c r="J2970" s="352">
        <v>0</v>
      </c>
      <c r="K2970" s="348">
        <f t="shared" si="46"/>
        <v>0</v>
      </c>
    </row>
    <row r="2971" spans="1:11" x14ac:dyDescent="0.25">
      <c r="A2971" s="353">
        <v>29037</v>
      </c>
      <c r="B2971" s="354">
        <v>21.8</v>
      </c>
      <c r="C2971" s="355">
        <v>15</v>
      </c>
      <c r="D2971" s="355">
        <v>41</v>
      </c>
      <c r="E2971" s="355">
        <v>30</v>
      </c>
      <c r="F2971" s="355">
        <v>19</v>
      </c>
      <c r="G2971" s="355">
        <v>4</v>
      </c>
      <c r="H2971" s="355"/>
      <c r="I2971" s="354">
        <v>21.8</v>
      </c>
      <c r="J2971" s="352">
        <v>0</v>
      </c>
      <c r="K2971" s="348">
        <f t="shared" si="46"/>
        <v>1</v>
      </c>
    </row>
    <row r="2972" spans="1:11" x14ac:dyDescent="0.25">
      <c r="A2972" s="353">
        <v>29038</v>
      </c>
      <c r="B2972" s="354">
        <v>17.600000000000001</v>
      </c>
      <c r="C2972" s="355">
        <v>15</v>
      </c>
      <c r="D2972" s="355">
        <v>28</v>
      </c>
      <c r="E2972" s="355">
        <v>11</v>
      </c>
      <c r="F2972" s="355">
        <v>19</v>
      </c>
      <c r="G2972" s="355">
        <v>15</v>
      </c>
      <c r="H2972" s="355"/>
      <c r="I2972" s="354">
        <v>17.600000000000001</v>
      </c>
      <c r="J2972" s="352">
        <v>0</v>
      </c>
      <c r="K2972" s="348">
        <f t="shared" si="46"/>
        <v>0</v>
      </c>
    </row>
    <row r="2973" spans="1:11" x14ac:dyDescent="0.25">
      <c r="A2973" s="353">
        <v>29039</v>
      </c>
      <c r="B2973" s="354">
        <v>6.2</v>
      </c>
      <c r="C2973" s="355">
        <v>7</v>
      </c>
      <c r="D2973" s="355">
        <v>9</v>
      </c>
      <c r="E2973" s="355">
        <v>0</v>
      </c>
      <c r="F2973" s="355">
        <v>6</v>
      </c>
      <c r="G2973" s="355">
        <v>9</v>
      </c>
      <c r="H2973" s="355"/>
      <c r="I2973" s="354">
        <v>6.2</v>
      </c>
      <c r="J2973" s="352">
        <v>0</v>
      </c>
      <c r="K2973" s="348">
        <f t="shared" si="46"/>
        <v>3</v>
      </c>
    </row>
    <row r="2974" spans="1:11" x14ac:dyDescent="0.25">
      <c r="A2974" s="353">
        <v>29040</v>
      </c>
      <c r="B2974" s="354">
        <v>9.8000000000000007</v>
      </c>
      <c r="C2974" s="355">
        <v>15</v>
      </c>
      <c r="D2974" s="355">
        <v>9</v>
      </c>
      <c r="E2974" s="355">
        <v>7</v>
      </c>
      <c r="F2974" s="355">
        <v>9</v>
      </c>
      <c r="G2974" s="355">
        <v>9</v>
      </c>
      <c r="H2974" s="355"/>
      <c r="I2974" s="354">
        <v>9.8000000000000007</v>
      </c>
      <c r="J2974" s="352">
        <v>0</v>
      </c>
      <c r="K2974" s="348">
        <f t="shared" si="46"/>
        <v>1</v>
      </c>
    </row>
    <row r="2975" spans="1:11" x14ac:dyDescent="0.25">
      <c r="A2975" s="353">
        <v>29041</v>
      </c>
      <c r="B2975" s="354">
        <v>15</v>
      </c>
      <c r="C2975" s="355">
        <v>11</v>
      </c>
      <c r="D2975" s="355">
        <v>15</v>
      </c>
      <c r="E2975" s="355">
        <v>13</v>
      </c>
      <c r="F2975" s="355">
        <v>19</v>
      </c>
      <c r="G2975" s="355">
        <v>17</v>
      </c>
      <c r="H2975" s="355"/>
      <c r="I2975" s="354">
        <v>15</v>
      </c>
      <c r="J2975" s="352">
        <v>0</v>
      </c>
      <c r="K2975" s="348">
        <f t="shared" si="46"/>
        <v>0</v>
      </c>
    </row>
    <row r="2976" spans="1:11" x14ac:dyDescent="0.25">
      <c r="A2976" s="353">
        <v>29042</v>
      </c>
      <c r="B2976" s="354">
        <v>10.8</v>
      </c>
      <c r="C2976" s="355">
        <v>7</v>
      </c>
      <c r="D2976" s="355">
        <v>13</v>
      </c>
      <c r="E2976" s="355">
        <v>0</v>
      </c>
      <c r="F2976" s="355">
        <v>19</v>
      </c>
      <c r="G2976" s="355">
        <v>15</v>
      </c>
      <c r="H2976" s="355"/>
      <c r="I2976" s="354">
        <v>10.8</v>
      </c>
      <c r="J2976" s="352">
        <v>0</v>
      </c>
      <c r="K2976" s="348">
        <f t="shared" si="46"/>
        <v>2</v>
      </c>
    </row>
    <row r="2977" spans="1:11" x14ac:dyDescent="0.25">
      <c r="A2977" s="353">
        <v>29043</v>
      </c>
      <c r="B2977" s="354">
        <v>10.4</v>
      </c>
      <c r="C2977" s="355">
        <v>15</v>
      </c>
      <c r="D2977" s="355">
        <v>13</v>
      </c>
      <c r="E2977" s="355">
        <v>6</v>
      </c>
      <c r="F2977" s="355">
        <v>9</v>
      </c>
      <c r="G2977" s="355">
        <v>9</v>
      </c>
      <c r="H2977" s="355"/>
      <c r="I2977" s="354">
        <v>10.4</v>
      </c>
      <c r="J2977" s="352">
        <v>0</v>
      </c>
      <c r="K2977" s="348">
        <f t="shared" si="46"/>
        <v>1</v>
      </c>
    </row>
    <row r="2978" spans="1:11" x14ac:dyDescent="0.25">
      <c r="A2978" s="353">
        <v>29044</v>
      </c>
      <c r="B2978" s="354">
        <v>6.8</v>
      </c>
      <c r="C2978" s="355">
        <v>13</v>
      </c>
      <c r="D2978" s="355">
        <v>6</v>
      </c>
      <c r="E2978" s="355">
        <v>0</v>
      </c>
      <c r="F2978" s="355">
        <v>4</v>
      </c>
      <c r="G2978" s="355">
        <v>11</v>
      </c>
      <c r="H2978" s="355"/>
      <c r="I2978" s="354">
        <v>6.8</v>
      </c>
      <c r="J2978" s="352">
        <v>0</v>
      </c>
      <c r="K2978" s="348">
        <f t="shared" si="46"/>
        <v>3</v>
      </c>
    </row>
    <row r="2979" spans="1:11" x14ac:dyDescent="0.25">
      <c r="A2979" s="353">
        <v>29045</v>
      </c>
      <c r="B2979" s="354">
        <v>11.6</v>
      </c>
      <c r="C2979" s="355">
        <v>15</v>
      </c>
      <c r="D2979" s="355">
        <v>17</v>
      </c>
      <c r="E2979" s="355">
        <v>11</v>
      </c>
      <c r="F2979" s="355">
        <v>9</v>
      </c>
      <c r="G2979" s="355">
        <v>6</v>
      </c>
      <c r="H2979" s="355"/>
      <c r="I2979" s="354">
        <v>11.6</v>
      </c>
      <c r="J2979" s="352">
        <v>0</v>
      </c>
      <c r="K2979" s="348">
        <f t="shared" si="46"/>
        <v>1</v>
      </c>
    </row>
    <row r="2980" spans="1:11" x14ac:dyDescent="0.25">
      <c r="A2980" s="353">
        <v>29046</v>
      </c>
      <c r="B2980" s="354">
        <v>6.4</v>
      </c>
      <c r="C2980" s="355">
        <v>7</v>
      </c>
      <c r="D2980" s="355">
        <v>7</v>
      </c>
      <c r="E2980" s="355">
        <v>6</v>
      </c>
      <c r="F2980" s="355">
        <v>6</v>
      </c>
      <c r="G2980" s="355">
        <v>6</v>
      </c>
      <c r="H2980" s="355"/>
      <c r="I2980" s="354">
        <v>6.4</v>
      </c>
      <c r="J2980" s="352">
        <v>0</v>
      </c>
      <c r="K2980" s="348">
        <f t="shared" si="46"/>
        <v>5</v>
      </c>
    </row>
    <row r="2981" spans="1:11" x14ac:dyDescent="0.25">
      <c r="A2981" s="353">
        <v>29047</v>
      </c>
      <c r="B2981" s="354">
        <v>18.8</v>
      </c>
      <c r="C2981" s="355">
        <v>24</v>
      </c>
      <c r="D2981" s="355">
        <v>24</v>
      </c>
      <c r="E2981" s="355">
        <v>15</v>
      </c>
      <c r="F2981" s="355">
        <v>22</v>
      </c>
      <c r="G2981" s="355">
        <v>9</v>
      </c>
      <c r="H2981" s="355"/>
      <c r="I2981" s="354">
        <v>18.8</v>
      </c>
      <c r="J2981" s="352">
        <v>0</v>
      </c>
      <c r="K2981" s="348">
        <f t="shared" si="46"/>
        <v>0</v>
      </c>
    </row>
    <row r="2982" spans="1:11" x14ac:dyDescent="0.25">
      <c r="A2982" s="353">
        <v>29048</v>
      </c>
      <c r="B2982" s="354">
        <v>6</v>
      </c>
      <c r="C2982" s="355">
        <v>7</v>
      </c>
      <c r="D2982" s="355">
        <v>9</v>
      </c>
      <c r="E2982" s="355">
        <v>0</v>
      </c>
      <c r="F2982" s="355">
        <v>7</v>
      </c>
      <c r="G2982" s="355">
        <v>7</v>
      </c>
      <c r="H2982" s="355"/>
      <c r="I2982" s="354">
        <v>6</v>
      </c>
      <c r="J2982" s="352">
        <v>0</v>
      </c>
      <c r="K2982" s="348">
        <f t="shared" si="46"/>
        <v>4</v>
      </c>
    </row>
    <row r="2983" spans="1:11" x14ac:dyDescent="0.25">
      <c r="A2983" s="353">
        <v>29049</v>
      </c>
      <c r="B2983" s="354">
        <v>4.8</v>
      </c>
      <c r="C2983" s="355">
        <v>9</v>
      </c>
      <c r="D2983" s="355">
        <v>2</v>
      </c>
      <c r="E2983" s="355">
        <v>7</v>
      </c>
      <c r="F2983" s="355">
        <v>6</v>
      </c>
      <c r="G2983" s="355">
        <v>0</v>
      </c>
      <c r="H2983" s="355"/>
      <c r="I2983" s="354">
        <v>4.8</v>
      </c>
      <c r="J2983" s="352">
        <v>0</v>
      </c>
      <c r="K2983" s="348">
        <f t="shared" si="46"/>
        <v>4</v>
      </c>
    </row>
    <row r="2984" spans="1:11" x14ac:dyDescent="0.25">
      <c r="A2984" s="353">
        <v>29050</v>
      </c>
      <c r="B2984" s="354">
        <v>13.2</v>
      </c>
      <c r="C2984" s="355">
        <v>17</v>
      </c>
      <c r="D2984" s="355">
        <v>7</v>
      </c>
      <c r="E2984" s="355">
        <v>7</v>
      </c>
      <c r="F2984" s="355">
        <v>13</v>
      </c>
      <c r="G2984" s="355">
        <v>22</v>
      </c>
      <c r="H2984" s="355"/>
      <c r="I2984" s="354">
        <v>13.2</v>
      </c>
      <c r="J2984" s="352">
        <v>0</v>
      </c>
      <c r="K2984" s="348">
        <f t="shared" si="46"/>
        <v>2</v>
      </c>
    </row>
    <row r="2985" spans="1:11" x14ac:dyDescent="0.25">
      <c r="A2985" s="353">
        <v>29051</v>
      </c>
      <c r="B2985" s="354">
        <v>6.8</v>
      </c>
      <c r="C2985" s="355">
        <v>7</v>
      </c>
      <c r="D2985" s="355">
        <v>9</v>
      </c>
      <c r="E2985" s="355">
        <v>6</v>
      </c>
      <c r="F2985" s="355">
        <v>6</v>
      </c>
      <c r="G2985" s="355">
        <v>6</v>
      </c>
      <c r="H2985" s="355"/>
      <c r="I2985" s="354">
        <v>6.8</v>
      </c>
      <c r="J2985" s="352">
        <v>0</v>
      </c>
      <c r="K2985" s="348">
        <f t="shared" si="46"/>
        <v>4</v>
      </c>
    </row>
    <row r="2986" spans="1:11" x14ac:dyDescent="0.25">
      <c r="A2986" s="353">
        <v>29052</v>
      </c>
      <c r="B2986" s="354">
        <v>12.6</v>
      </c>
      <c r="C2986" s="355">
        <v>13</v>
      </c>
      <c r="D2986" s="355">
        <v>13</v>
      </c>
      <c r="E2986" s="355">
        <v>15</v>
      </c>
      <c r="F2986" s="355">
        <v>13</v>
      </c>
      <c r="G2986" s="355">
        <v>9</v>
      </c>
      <c r="H2986" s="355"/>
      <c r="I2986" s="354">
        <v>12.6</v>
      </c>
      <c r="J2986" s="352">
        <v>0</v>
      </c>
      <c r="K2986" s="348">
        <f t="shared" si="46"/>
        <v>0</v>
      </c>
    </row>
    <row r="2987" spans="1:11" x14ac:dyDescent="0.25">
      <c r="A2987" s="353">
        <v>29053</v>
      </c>
      <c r="B2987" s="354">
        <v>3.4</v>
      </c>
      <c r="C2987" s="355">
        <v>4</v>
      </c>
      <c r="D2987" s="355">
        <v>7</v>
      </c>
      <c r="E2987" s="355">
        <v>6</v>
      </c>
      <c r="F2987" s="355">
        <v>0</v>
      </c>
      <c r="G2987" s="355">
        <v>0</v>
      </c>
      <c r="H2987" s="355"/>
      <c r="I2987" s="354">
        <v>3.4</v>
      </c>
      <c r="J2987" s="352">
        <v>0</v>
      </c>
      <c r="K2987" s="348">
        <f t="shared" si="46"/>
        <v>5</v>
      </c>
    </row>
    <row r="2988" spans="1:11" x14ac:dyDescent="0.25">
      <c r="A2988" s="353">
        <v>29054</v>
      </c>
      <c r="B2988" s="354">
        <v>5.8</v>
      </c>
      <c r="C2988" s="355">
        <v>9</v>
      </c>
      <c r="D2988" s="355">
        <v>11</v>
      </c>
      <c r="E2988" s="355">
        <v>0</v>
      </c>
      <c r="F2988" s="355">
        <v>9</v>
      </c>
      <c r="G2988" s="355">
        <v>0</v>
      </c>
      <c r="H2988" s="355"/>
      <c r="I2988" s="354">
        <v>5.8</v>
      </c>
      <c r="J2988" s="352">
        <v>0</v>
      </c>
      <c r="K2988" s="348">
        <f t="shared" si="46"/>
        <v>2</v>
      </c>
    </row>
    <row r="2989" spans="1:11" x14ac:dyDescent="0.25">
      <c r="A2989" s="353">
        <v>29055</v>
      </c>
      <c r="B2989" s="354">
        <v>12.2</v>
      </c>
      <c r="C2989" s="355">
        <v>28</v>
      </c>
      <c r="D2989" s="355">
        <v>22</v>
      </c>
      <c r="E2989" s="355">
        <v>4</v>
      </c>
      <c r="F2989" s="355">
        <v>7</v>
      </c>
      <c r="G2989" s="355">
        <v>0</v>
      </c>
      <c r="H2989" s="355"/>
      <c r="I2989" s="354">
        <v>12.2</v>
      </c>
      <c r="J2989" s="352">
        <v>0</v>
      </c>
      <c r="K2989" s="348">
        <f t="shared" si="46"/>
        <v>3</v>
      </c>
    </row>
    <row r="2990" spans="1:11" x14ac:dyDescent="0.25">
      <c r="A2990" s="353">
        <v>29056</v>
      </c>
      <c r="B2990" s="354">
        <v>3</v>
      </c>
      <c r="C2990" s="355">
        <v>0</v>
      </c>
      <c r="D2990" s="355">
        <v>0</v>
      </c>
      <c r="E2990" s="355">
        <v>6</v>
      </c>
      <c r="F2990" s="355">
        <v>0</v>
      </c>
      <c r="G2990" s="355">
        <v>9</v>
      </c>
      <c r="H2990" s="355"/>
      <c r="I2990" s="354">
        <v>3</v>
      </c>
      <c r="J2990" s="352">
        <v>0</v>
      </c>
      <c r="K2990" s="348">
        <f t="shared" si="46"/>
        <v>4</v>
      </c>
    </row>
    <row r="2991" spans="1:11" x14ac:dyDescent="0.25">
      <c r="A2991" s="353">
        <v>29057</v>
      </c>
      <c r="B2991" s="354">
        <v>7.2</v>
      </c>
      <c r="C2991" s="355">
        <v>13</v>
      </c>
      <c r="D2991" s="355">
        <v>0</v>
      </c>
      <c r="E2991" s="355">
        <v>9</v>
      </c>
      <c r="F2991" s="355">
        <v>7</v>
      </c>
      <c r="G2991" s="355">
        <v>7</v>
      </c>
      <c r="H2991" s="355"/>
      <c r="I2991" s="354">
        <v>7.2</v>
      </c>
      <c r="J2991" s="352">
        <v>0</v>
      </c>
      <c r="K2991" s="348">
        <f t="shared" si="46"/>
        <v>3</v>
      </c>
    </row>
    <row r="2992" spans="1:11" x14ac:dyDescent="0.25">
      <c r="A2992" s="353">
        <v>29058</v>
      </c>
      <c r="B2992" s="354">
        <v>21</v>
      </c>
      <c r="C2992" s="355">
        <v>30</v>
      </c>
      <c r="D2992" s="355">
        <v>30</v>
      </c>
      <c r="E2992" s="355">
        <v>19</v>
      </c>
      <c r="F2992" s="355">
        <v>11</v>
      </c>
      <c r="G2992" s="355">
        <v>15</v>
      </c>
      <c r="H2992" s="355"/>
      <c r="I2992" s="354">
        <v>21</v>
      </c>
      <c r="J2992" s="352">
        <v>0</v>
      </c>
      <c r="K2992" s="348">
        <f t="shared" si="46"/>
        <v>0</v>
      </c>
    </row>
    <row r="2993" spans="1:11" x14ac:dyDescent="0.25">
      <c r="A2993" s="353">
        <v>29059</v>
      </c>
      <c r="B2993" s="354">
        <v>21.2</v>
      </c>
      <c r="C2993" s="355">
        <v>30</v>
      </c>
      <c r="D2993" s="355">
        <v>19</v>
      </c>
      <c r="E2993" s="355">
        <v>19</v>
      </c>
      <c r="F2993" s="355">
        <v>19</v>
      </c>
      <c r="G2993" s="355">
        <v>19</v>
      </c>
      <c r="H2993" s="355"/>
      <c r="I2993" s="354">
        <v>21.2</v>
      </c>
      <c r="J2993" s="352">
        <v>0</v>
      </c>
      <c r="K2993" s="348">
        <f t="shared" si="46"/>
        <v>0</v>
      </c>
    </row>
    <row r="2994" spans="1:11" x14ac:dyDescent="0.25">
      <c r="A2994" s="353">
        <v>29060</v>
      </c>
      <c r="B2994" s="354">
        <v>7.6</v>
      </c>
      <c r="C2994" s="355">
        <v>7</v>
      </c>
      <c r="D2994" s="355">
        <v>9</v>
      </c>
      <c r="E2994" s="355">
        <v>9</v>
      </c>
      <c r="F2994" s="355">
        <v>6</v>
      </c>
      <c r="G2994" s="355">
        <v>7</v>
      </c>
      <c r="H2994" s="355"/>
      <c r="I2994" s="354">
        <v>7.6</v>
      </c>
      <c r="J2994" s="352">
        <v>0</v>
      </c>
      <c r="K2994" s="348">
        <f t="shared" si="46"/>
        <v>3</v>
      </c>
    </row>
    <row r="2995" spans="1:11" x14ac:dyDescent="0.25">
      <c r="A2995" s="353">
        <v>29061</v>
      </c>
      <c r="B2995" s="354">
        <v>9.1999999999999993</v>
      </c>
      <c r="C2995" s="355">
        <v>13</v>
      </c>
      <c r="D2995" s="355">
        <v>11</v>
      </c>
      <c r="E2995" s="355">
        <v>7</v>
      </c>
      <c r="F2995" s="355">
        <v>15</v>
      </c>
      <c r="G2995" s="355">
        <v>0</v>
      </c>
      <c r="H2995" s="355"/>
      <c r="I2995" s="354">
        <v>9.1999999999999993</v>
      </c>
      <c r="J2995" s="352">
        <v>0</v>
      </c>
      <c r="K2995" s="348">
        <f t="shared" si="46"/>
        <v>2</v>
      </c>
    </row>
    <row r="2996" spans="1:11" x14ac:dyDescent="0.25">
      <c r="A2996" s="353">
        <v>29062</v>
      </c>
      <c r="B2996" s="354">
        <v>7.8</v>
      </c>
      <c r="C2996" s="355">
        <v>13</v>
      </c>
      <c r="D2996" s="355">
        <v>7</v>
      </c>
      <c r="E2996" s="355">
        <v>6</v>
      </c>
      <c r="F2996" s="355">
        <v>4</v>
      </c>
      <c r="G2996" s="355">
        <v>9</v>
      </c>
      <c r="H2996" s="355"/>
      <c r="I2996" s="354">
        <v>7.8</v>
      </c>
      <c r="J2996" s="352">
        <v>0</v>
      </c>
      <c r="K2996" s="348">
        <f t="shared" si="46"/>
        <v>3</v>
      </c>
    </row>
    <row r="2997" spans="1:11" x14ac:dyDescent="0.25">
      <c r="A2997" s="353">
        <v>29063</v>
      </c>
      <c r="B2997" s="354">
        <v>4.8</v>
      </c>
      <c r="C2997" s="355">
        <v>11</v>
      </c>
      <c r="D2997" s="355">
        <v>0</v>
      </c>
      <c r="E2997" s="355">
        <v>4</v>
      </c>
      <c r="F2997" s="355">
        <v>9</v>
      </c>
      <c r="G2997" s="355">
        <v>0</v>
      </c>
      <c r="H2997" s="355"/>
      <c r="I2997" s="354">
        <v>4.8</v>
      </c>
      <c r="J2997" s="352">
        <v>0</v>
      </c>
      <c r="K2997" s="348">
        <f t="shared" si="46"/>
        <v>3</v>
      </c>
    </row>
    <row r="2998" spans="1:11" x14ac:dyDescent="0.25">
      <c r="A2998" s="353">
        <v>29064</v>
      </c>
      <c r="B2998" s="354">
        <v>1.2</v>
      </c>
      <c r="C2998" s="355">
        <v>0</v>
      </c>
      <c r="D2998" s="355">
        <v>6</v>
      </c>
      <c r="E2998" s="355">
        <v>0</v>
      </c>
      <c r="F2998" s="355">
        <v>0</v>
      </c>
      <c r="G2998" s="355">
        <v>0</v>
      </c>
      <c r="H2998" s="355"/>
      <c r="I2998" s="354">
        <v>1.2</v>
      </c>
      <c r="J2998" s="352">
        <v>0</v>
      </c>
      <c r="K2998" s="348">
        <f t="shared" si="46"/>
        <v>5</v>
      </c>
    </row>
    <row r="2999" spans="1:11" x14ac:dyDescent="0.25">
      <c r="A2999" s="353">
        <v>29065</v>
      </c>
      <c r="B2999" s="354">
        <v>20.8</v>
      </c>
      <c r="C2999" s="355">
        <v>22</v>
      </c>
      <c r="D2999" s="355">
        <v>26</v>
      </c>
      <c r="E2999" s="355">
        <v>22</v>
      </c>
      <c r="F2999" s="355">
        <v>19</v>
      </c>
      <c r="G2999" s="355">
        <v>15</v>
      </c>
      <c r="H2999" s="355"/>
      <c r="I2999" s="354">
        <v>20.8</v>
      </c>
      <c r="J2999" s="352">
        <v>0</v>
      </c>
      <c r="K2999" s="348">
        <f t="shared" si="46"/>
        <v>0</v>
      </c>
    </row>
    <row r="3000" spans="1:11" x14ac:dyDescent="0.25">
      <c r="A3000" s="353">
        <v>29066</v>
      </c>
      <c r="B3000" s="354">
        <v>5.4</v>
      </c>
      <c r="C3000" s="355">
        <v>7</v>
      </c>
      <c r="D3000" s="355">
        <v>4</v>
      </c>
      <c r="E3000" s="355">
        <v>0</v>
      </c>
      <c r="F3000" s="355">
        <v>7</v>
      </c>
      <c r="G3000" s="355">
        <v>9</v>
      </c>
      <c r="H3000" s="355"/>
      <c r="I3000" s="354">
        <v>5.4</v>
      </c>
      <c r="J3000" s="352">
        <v>0</v>
      </c>
      <c r="K3000" s="348">
        <f t="shared" si="46"/>
        <v>4</v>
      </c>
    </row>
    <row r="3001" spans="1:11" x14ac:dyDescent="0.25">
      <c r="A3001" s="353">
        <v>29067</v>
      </c>
      <c r="B3001" s="354">
        <v>8</v>
      </c>
      <c r="C3001" s="355">
        <v>9</v>
      </c>
      <c r="D3001" s="355">
        <v>11</v>
      </c>
      <c r="E3001" s="355">
        <v>7</v>
      </c>
      <c r="F3001" s="355">
        <v>4</v>
      </c>
      <c r="G3001" s="355">
        <v>9</v>
      </c>
      <c r="H3001" s="355"/>
      <c r="I3001" s="354">
        <v>8</v>
      </c>
      <c r="J3001" s="352">
        <v>0</v>
      </c>
      <c r="K3001" s="348">
        <f t="shared" si="46"/>
        <v>2</v>
      </c>
    </row>
    <row r="3002" spans="1:11" x14ac:dyDescent="0.25">
      <c r="A3002" s="353">
        <v>29068</v>
      </c>
      <c r="B3002" s="354">
        <v>5.2</v>
      </c>
      <c r="C3002" s="355">
        <v>13</v>
      </c>
      <c r="D3002" s="355">
        <v>6</v>
      </c>
      <c r="E3002" s="355">
        <v>0</v>
      </c>
      <c r="F3002" s="355">
        <v>0</v>
      </c>
      <c r="G3002" s="355">
        <v>7</v>
      </c>
      <c r="H3002" s="355"/>
      <c r="I3002" s="354">
        <v>5.2</v>
      </c>
      <c r="J3002" s="352">
        <v>0</v>
      </c>
      <c r="K3002" s="348">
        <f t="shared" si="46"/>
        <v>4</v>
      </c>
    </row>
    <row r="3003" spans="1:11" x14ac:dyDescent="0.25">
      <c r="A3003" s="353">
        <v>29069</v>
      </c>
      <c r="B3003" s="354">
        <v>3.2</v>
      </c>
      <c r="C3003" s="355">
        <v>9</v>
      </c>
      <c r="D3003" s="355">
        <v>7</v>
      </c>
      <c r="E3003" s="355">
        <v>0</v>
      </c>
      <c r="F3003" s="355">
        <v>0</v>
      </c>
      <c r="G3003" s="355">
        <v>0</v>
      </c>
      <c r="H3003" s="355"/>
      <c r="I3003" s="354">
        <v>3.2</v>
      </c>
      <c r="J3003" s="352">
        <v>0</v>
      </c>
      <c r="K3003" s="348">
        <f t="shared" si="46"/>
        <v>4</v>
      </c>
    </row>
    <row r="3004" spans="1:11" x14ac:dyDescent="0.25">
      <c r="A3004" s="353">
        <v>29070</v>
      </c>
      <c r="B3004" s="354">
        <v>4.4000000000000004</v>
      </c>
      <c r="C3004" s="355">
        <v>11</v>
      </c>
      <c r="D3004" s="355">
        <v>4</v>
      </c>
      <c r="E3004" s="355">
        <v>7</v>
      </c>
      <c r="F3004" s="355">
        <v>0</v>
      </c>
      <c r="G3004" s="355">
        <v>0</v>
      </c>
      <c r="H3004" s="355"/>
      <c r="I3004" s="354">
        <v>4.4000000000000004</v>
      </c>
      <c r="J3004" s="352">
        <v>0</v>
      </c>
      <c r="K3004" s="348">
        <f t="shared" si="46"/>
        <v>4</v>
      </c>
    </row>
    <row r="3005" spans="1:11" x14ac:dyDescent="0.25">
      <c r="A3005" s="353">
        <v>29071</v>
      </c>
      <c r="B3005" s="354">
        <v>12.6</v>
      </c>
      <c r="C3005" s="355">
        <v>13</v>
      </c>
      <c r="D3005" s="355">
        <v>11</v>
      </c>
      <c r="E3005" s="355">
        <v>15</v>
      </c>
      <c r="F3005" s="355">
        <v>11</v>
      </c>
      <c r="G3005" s="355">
        <v>13</v>
      </c>
      <c r="H3005" s="355"/>
      <c r="I3005" s="354">
        <v>12.6</v>
      </c>
      <c r="J3005" s="352">
        <v>0</v>
      </c>
      <c r="K3005" s="348">
        <f t="shared" si="46"/>
        <v>0</v>
      </c>
    </row>
    <row r="3006" spans="1:11" x14ac:dyDescent="0.25">
      <c r="A3006" s="353">
        <v>29072</v>
      </c>
      <c r="B3006" s="354">
        <v>6.6</v>
      </c>
      <c r="C3006" s="355">
        <v>6</v>
      </c>
      <c r="D3006" s="355">
        <v>6</v>
      </c>
      <c r="E3006" s="355">
        <v>7</v>
      </c>
      <c r="F3006" s="355">
        <v>7</v>
      </c>
      <c r="G3006" s="355">
        <v>7</v>
      </c>
      <c r="H3006" s="355"/>
      <c r="I3006" s="354">
        <v>6.6</v>
      </c>
      <c r="J3006" s="352">
        <v>0</v>
      </c>
      <c r="K3006" s="348">
        <f t="shared" si="46"/>
        <v>5</v>
      </c>
    </row>
    <row r="3007" spans="1:11" x14ac:dyDescent="0.25">
      <c r="A3007" s="353">
        <v>29073</v>
      </c>
      <c r="B3007" s="354">
        <v>1.6</v>
      </c>
      <c r="C3007" s="355">
        <v>4</v>
      </c>
      <c r="D3007" s="355">
        <v>0</v>
      </c>
      <c r="E3007" s="355">
        <v>0</v>
      </c>
      <c r="F3007" s="355">
        <v>4</v>
      </c>
      <c r="G3007" s="355">
        <v>0</v>
      </c>
      <c r="H3007" s="355"/>
      <c r="I3007" s="354">
        <v>1.6</v>
      </c>
      <c r="J3007" s="352">
        <v>0</v>
      </c>
      <c r="K3007" s="348">
        <f t="shared" si="46"/>
        <v>5</v>
      </c>
    </row>
    <row r="3008" spans="1:11" x14ac:dyDescent="0.25">
      <c r="A3008" s="353">
        <v>29074</v>
      </c>
      <c r="B3008" s="354">
        <v>6.2</v>
      </c>
      <c r="C3008" s="355">
        <v>4</v>
      </c>
      <c r="D3008" s="355">
        <v>9</v>
      </c>
      <c r="E3008" s="355">
        <v>7</v>
      </c>
      <c r="F3008" s="355">
        <v>7</v>
      </c>
      <c r="G3008" s="355">
        <v>4</v>
      </c>
      <c r="H3008" s="355"/>
      <c r="I3008" s="354">
        <v>6.2</v>
      </c>
      <c r="J3008" s="352">
        <v>0</v>
      </c>
      <c r="K3008" s="348">
        <f t="shared" si="46"/>
        <v>4</v>
      </c>
    </row>
    <row r="3009" spans="1:11" x14ac:dyDescent="0.25">
      <c r="A3009" s="353">
        <v>29075</v>
      </c>
      <c r="B3009" s="354">
        <v>12.8</v>
      </c>
      <c r="C3009" s="355">
        <v>6</v>
      </c>
      <c r="D3009" s="355">
        <v>9</v>
      </c>
      <c r="E3009" s="355">
        <v>19</v>
      </c>
      <c r="F3009" s="355">
        <v>11</v>
      </c>
      <c r="G3009" s="355">
        <v>19</v>
      </c>
      <c r="H3009" s="355"/>
      <c r="I3009" s="354">
        <v>12.8</v>
      </c>
      <c r="J3009" s="352">
        <v>0</v>
      </c>
      <c r="K3009" s="348">
        <f t="shared" si="46"/>
        <v>1</v>
      </c>
    </row>
    <row r="3010" spans="1:11" x14ac:dyDescent="0.25">
      <c r="A3010" s="353">
        <v>29076</v>
      </c>
      <c r="B3010" s="354">
        <v>1.6</v>
      </c>
      <c r="C3010" s="355">
        <v>4</v>
      </c>
      <c r="D3010" s="355">
        <v>4</v>
      </c>
      <c r="E3010" s="355">
        <v>0</v>
      </c>
      <c r="F3010" s="355">
        <v>0</v>
      </c>
      <c r="G3010" s="355">
        <v>0</v>
      </c>
      <c r="H3010" s="355"/>
      <c r="I3010" s="354">
        <v>1.6</v>
      </c>
      <c r="J3010" s="352">
        <v>0</v>
      </c>
      <c r="K3010" s="348">
        <f t="shared" si="46"/>
        <v>5</v>
      </c>
    </row>
    <row r="3011" spans="1:11" x14ac:dyDescent="0.25">
      <c r="A3011" s="353">
        <v>29077</v>
      </c>
      <c r="B3011" s="354">
        <v>7.2</v>
      </c>
      <c r="C3011" s="355">
        <v>11</v>
      </c>
      <c r="D3011" s="355">
        <v>7</v>
      </c>
      <c r="E3011" s="355">
        <v>6</v>
      </c>
      <c r="F3011" s="355">
        <v>6</v>
      </c>
      <c r="G3011" s="355">
        <v>6</v>
      </c>
      <c r="H3011" s="355"/>
      <c r="I3011" s="354">
        <v>7.2</v>
      </c>
      <c r="J3011" s="352">
        <v>0</v>
      </c>
      <c r="K3011" s="348">
        <f t="shared" ref="K3011:K3074" si="47">COUNTIF(C3011:G3011,"&lt;="&amp;IRR_MAXWIND)</f>
        <v>4</v>
      </c>
    </row>
    <row r="3012" spans="1:11" x14ac:dyDescent="0.25">
      <c r="A3012" s="353">
        <v>29078</v>
      </c>
      <c r="B3012" s="354">
        <v>4.5999999999999996</v>
      </c>
      <c r="C3012" s="355">
        <v>7</v>
      </c>
      <c r="D3012" s="355">
        <v>7</v>
      </c>
      <c r="E3012" s="355">
        <v>9</v>
      </c>
      <c r="F3012" s="355">
        <v>0</v>
      </c>
      <c r="G3012" s="355">
        <v>0</v>
      </c>
      <c r="H3012" s="355"/>
      <c r="I3012" s="354">
        <v>4.5999999999999996</v>
      </c>
      <c r="J3012" s="352">
        <v>0</v>
      </c>
      <c r="K3012" s="348">
        <f t="shared" si="47"/>
        <v>4</v>
      </c>
    </row>
    <row r="3013" spans="1:11" x14ac:dyDescent="0.25">
      <c r="A3013" s="353">
        <v>29079</v>
      </c>
      <c r="B3013" s="354">
        <v>11.4</v>
      </c>
      <c r="C3013" s="355">
        <v>13</v>
      </c>
      <c r="D3013" s="355">
        <v>13</v>
      </c>
      <c r="E3013" s="355">
        <v>11</v>
      </c>
      <c r="F3013" s="355">
        <v>13</v>
      </c>
      <c r="G3013" s="355">
        <v>7</v>
      </c>
      <c r="H3013" s="355"/>
      <c r="I3013" s="354">
        <v>11.4</v>
      </c>
      <c r="J3013" s="352">
        <v>0</v>
      </c>
      <c r="K3013" s="348">
        <f t="shared" si="47"/>
        <v>1</v>
      </c>
    </row>
    <row r="3014" spans="1:11" x14ac:dyDescent="0.25">
      <c r="A3014" s="353">
        <v>29080</v>
      </c>
      <c r="B3014" s="354">
        <v>11.8</v>
      </c>
      <c r="C3014" s="355">
        <v>7</v>
      </c>
      <c r="D3014" s="355">
        <v>7</v>
      </c>
      <c r="E3014" s="355">
        <v>19</v>
      </c>
      <c r="F3014" s="355">
        <v>15</v>
      </c>
      <c r="G3014" s="355">
        <v>11</v>
      </c>
      <c r="H3014" s="355"/>
      <c r="I3014" s="354">
        <v>11.8</v>
      </c>
      <c r="J3014" s="352">
        <v>0</v>
      </c>
      <c r="K3014" s="348">
        <f t="shared" si="47"/>
        <v>2</v>
      </c>
    </row>
    <row r="3015" spans="1:11" x14ac:dyDescent="0.25">
      <c r="A3015" s="353">
        <v>29081</v>
      </c>
      <c r="B3015" s="354">
        <v>11</v>
      </c>
      <c r="C3015" s="355">
        <v>13</v>
      </c>
      <c r="D3015" s="355">
        <v>9</v>
      </c>
      <c r="E3015" s="355">
        <v>7</v>
      </c>
      <c r="F3015" s="355">
        <v>22</v>
      </c>
      <c r="G3015" s="355">
        <v>4</v>
      </c>
      <c r="H3015" s="355"/>
      <c r="I3015" s="354">
        <v>11</v>
      </c>
      <c r="J3015" s="352">
        <v>0</v>
      </c>
      <c r="K3015" s="348">
        <f t="shared" si="47"/>
        <v>2</v>
      </c>
    </row>
    <row r="3016" spans="1:11" x14ac:dyDescent="0.25">
      <c r="A3016" s="353">
        <v>29082</v>
      </c>
      <c r="B3016" s="354">
        <v>7.2</v>
      </c>
      <c r="C3016" s="355">
        <v>15</v>
      </c>
      <c r="D3016" s="355">
        <v>7</v>
      </c>
      <c r="E3016" s="355">
        <v>7</v>
      </c>
      <c r="F3016" s="355">
        <v>0</v>
      </c>
      <c r="G3016" s="355">
        <v>7</v>
      </c>
      <c r="H3016" s="355"/>
      <c r="I3016" s="354">
        <v>7.2</v>
      </c>
      <c r="J3016" s="352">
        <v>0</v>
      </c>
      <c r="K3016" s="348">
        <f t="shared" si="47"/>
        <v>4</v>
      </c>
    </row>
    <row r="3017" spans="1:11" x14ac:dyDescent="0.25">
      <c r="A3017" s="353">
        <v>29083</v>
      </c>
      <c r="B3017" s="354">
        <v>4.5999999999999996</v>
      </c>
      <c r="C3017" s="355">
        <v>0</v>
      </c>
      <c r="D3017" s="355">
        <v>11</v>
      </c>
      <c r="E3017" s="355">
        <v>4</v>
      </c>
      <c r="F3017" s="355">
        <v>4</v>
      </c>
      <c r="G3017" s="355">
        <v>4</v>
      </c>
      <c r="H3017" s="355"/>
      <c r="I3017" s="354">
        <v>4.5999999999999996</v>
      </c>
      <c r="J3017" s="352">
        <v>0</v>
      </c>
      <c r="K3017" s="348">
        <f t="shared" si="47"/>
        <v>4</v>
      </c>
    </row>
    <row r="3018" spans="1:11" x14ac:dyDescent="0.25">
      <c r="A3018" s="353">
        <v>29084</v>
      </c>
      <c r="B3018" s="354">
        <v>5</v>
      </c>
      <c r="C3018" s="355">
        <v>7</v>
      </c>
      <c r="D3018" s="355">
        <v>0</v>
      </c>
      <c r="E3018" s="355">
        <v>6</v>
      </c>
      <c r="F3018" s="355">
        <v>6</v>
      </c>
      <c r="G3018" s="355">
        <v>6</v>
      </c>
      <c r="H3018" s="355"/>
      <c r="I3018" s="354">
        <v>5</v>
      </c>
      <c r="J3018" s="352">
        <v>0</v>
      </c>
      <c r="K3018" s="348">
        <f t="shared" si="47"/>
        <v>5</v>
      </c>
    </row>
    <row r="3019" spans="1:11" x14ac:dyDescent="0.25">
      <c r="A3019" s="353">
        <v>29085</v>
      </c>
      <c r="B3019" s="354">
        <v>9.6</v>
      </c>
      <c r="C3019" s="355">
        <v>13</v>
      </c>
      <c r="D3019" s="355">
        <v>0</v>
      </c>
      <c r="E3019" s="355">
        <v>7</v>
      </c>
      <c r="F3019" s="355">
        <v>15</v>
      </c>
      <c r="G3019" s="355">
        <v>13</v>
      </c>
      <c r="H3019" s="355"/>
      <c r="I3019" s="354">
        <v>9.6</v>
      </c>
      <c r="J3019" s="352">
        <v>0</v>
      </c>
      <c r="K3019" s="348">
        <f t="shared" si="47"/>
        <v>2</v>
      </c>
    </row>
    <row r="3020" spans="1:11" x14ac:dyDescent="0.25">
      <c r="A3020" s="353">
        <v>29086</v>
      </c>
      <c r="B3020" s="354">
        <v>18.600000000000001</v>
      </c>
      <c r="C3020" s="355">
        <v>20</v>
      </c>
      <c r="D3020" s="355">
        <v>19</v>
      </c>
      <c r="E3020" s="355">
        <v>28</v>
      </c>
      <c r="F3020" s="355">
        <v>15</v>
      </c>
      <c r="G3020" s="355">
        <v>11</v>
      </c>
      <c r="H3020" s="355"/>
      <c r="I3020" s="354">
        <v>18.600000000000001</v>
      </c>
      <c r="J3020" s="352">
        <v>0</v>
      </c>
      <c r="K3020" s="348">
        <f t="shared" si="47"/>
        <v>0</v>
      </c>
    </row>
    <row r="3021" spans="1:11" x14ac:dyDescent="0.25">
      <c r="A3021" s="353">
        <v>29087</v>
      </c>
      <c r="B3021" s="354">
        <v>2.4</v>
      </c>
      <c r="C3021" s="355">
        <v>0</v>
      </c>
      <c r="D3021" s="355">
        <v>0</v>
      </c>
      <c r="E3021" s="355">
        <v>2</v>
      </c>
      <c r="F3021" s="355">
        <v>4</v>
      </c>
      <c r="G3021" s="355">
        <v>6</v>
      </c>
      <c r="H3021" s="355"/>
      <c r="I3021" s="354">
        <v>2.4</v>
      </c>
      <c r="J3021" s="352">
        <v>0</v>
      </c>
      <c r="K3021" s="348">
        <f t="shared" si="47"/>
        <v>5</v>
      </c>
    </row>
    <row r="3022" spans="1:11" x14ac:dyDescent="0.25">
      <c r="A3022" s="353">
        <v>29088</v>
      </c>
      <c r="B3022" s="354">
        <v>6</v>
      </c>
      <c r="C3022" s="355">
        <v>15</v>
      </c>
      <c r="D3022" s="355">
        <v>11</v>
      </c>
      <c r="E3022" s="355">
        <v>0</v>
      </c>
      <c r="F3022" s="355">
        <v>2</v>
      </c>
      <c r="G3022" s="355">
        <v>2</v>
      </c>
      <c r="H3022" s="355"/>
      <c r="I3022" s="354">
        <v>6</v>
      </c>
      <c r="J3022" s="352">
        <v>0</v>
      </c>
      <c r="K3022" s="348">
        <f t="shared" si="47"/>
        <v>3</v>
      </c>
    </row>
    <row r="3023" spans="1:11" x14ac:dyDescent="0.25">
      <c r="A3023" s="353">
        <v>29089</v>
      </c>
      <c r="B3023" s="354">
        <v>7.4</v>
      </c>
      <c r="C3023" s="355">
        <v>20</v>
      </c>
      <c r="D3023" s="355">
        <v>13</v>
      </c>
      <c r="E3023" s="355">
        <v>4</v>
      </c>
      <c r="F3023" s="355">
        <v>0</v>
      </c>
      <c r="G3023" s="355">
        <v>0</v>
      </c>
      <c r="H3023" s="355"/>
      <c r="I3023" s="354">
        <v>7.4</v>
      </c>
      <c r="J3023" s="352">
        <v>0</v>
      </c>
      <c r="K3023" s="348">
        <f t="shared" si="47"/>
        <v>3</v>
      </c>
    </row>
    <row r="3024" spans="1:11" x14ac:dyDescent="0.25">
      <c r="A3024" s="353">
        <v>29090</v>
      </c>
      <c r="B3024" s="354">
        <v>3.2</v>
      </c>
      <c r="C3024" s="355">
        <v>9</v>
      </c>
      <c r="D3024" s="355">
        <v>0</v>
      </c>
      <c r="E3024" s="355">
        <v>7</v>
      </c>
      <c r="F3024" s="355">
        <v>0</v>
      </c>
      <c r="G3024" s="355">
        <v>0</v>
      </c>
      <c r="H3024" s="355"/>
      <c r="I3024" s="354">
        <v>3.2</v>
      </c>
      <c r="J3024" s="352">
        <v>0</v>
      </c>
      <c r="K3024" s="348">
        <f t="shared" si="47"/>
        <v>4</v>
      </c>
    </row>
    <row r="3025" spans="1:11" x14ac:dyDescent="0.25">
      <c r="A3025" s="353">
        <v>29091</v>
      </c>
      <c r="B3025" s="354">
        <v>31.2</v>
      </c>
      <c r="C3025" s="355">
        <v>30</v>
      </c>
      <c r="D3025" s="355">
        <v>30</v>
      </c>
      <c r="E3025" s="355">
        <v>37</v>
      </c>
      <c r="F3025" s="355">
        <v>33</v>
      </c>
      <c r="G3025" s="355">
        <v>26</v>
      </c>
      <c r="H3025" s="355"/>
      <c r="I3025" s="354">
        <v>31.2</v>
      </c>
      <c r="J3025" s="352">
        <v>0</v>
      </c>
      <c r="K3025" s="348">
        <f t="shared" si="47"/>
        <v>0</v>
      </c>
    </row>
    <row r="3026" spans="1:11" x14ac:dyDescent="0.25">
      <c r="A3026" s="353">
        <v>29092</v>
      </c>
      <c r="B3026" s="354">
        <v>15.8</v>
      </c>
      <c r="C3026" s="355">
        <v>19</v>
      </c>
      <c r="D3026" s="355">
        <v>19</v>
      </c>
      <c r="E3026" s="355">
        <v>11</v>
      </c>
      <c r="F3026" s="355">
        <v>15</v>
      </c>
      <c r="G3026" s="355">
        <v>15</v>
      </c>
      <c r="H3026" s="355"/>
      <c r="I3026" s="354">
        <v>15.8</v>
      </c>
      <c r="J3026" s="352">
        <v>0</v>
      </c>
      <c r="K3026" s="348">
        <f t="shared" si="47"/>
        <v>0</v>
      </c>
    </row>
    <row r="3027" spans="1:11" x14ac:dyDescent="0.25">
      <c r="A3027" s="353">
        <v>29093</v>
      </c>
      <c r="B3027" s="354">
        <v>5.4</v>
      </c>
      <c r="C3027" s="355">
        <v>2</v>
      </c>
      <c r="D3027" s="355">
        <v>11</v>
      </c>
      <c r="E3027" s="355">
        <v>6</v>
      </c>
      <c r="F3027" s="355">
        <v>2</v>
      </c>
      <c r="G3027" s="355">
        <v>6</v>
      </c>
      <c r="H3027" s="355"/>
      <c r="I3027" s="354">
        <v>5.4</v>
      </c>
      <c r="J3027" s="352">
        <v>0</v>
      </c>
      <c r="K3027" s="348">
        <f t="shared" si="47"/>
        <v>4</v>
      </c>
    </row>
    <row r="3028" spans="1:11" x14ac:dyDescent="0.25">
      <c r="A3028" s="353">
        <v>29094</v>
      </c>
      <c r="B3028" s="354">
        <v>3.6</v>
      </c>
      <c r="C3028" s="355">
        <v>6</v>
      </c>
      <c r="D3028" s="355">
        <v>6</v>
      </c>
      <c r="E3028" s="355">
        <v>0</v>
      </c>
      <c r="F3028" s="355">
        <v>6</v>
      </c>
      <c r="G3028" s="355">
        <v>0</v>
      </c>
      <c r="H3028" s="355"/>
      <c r="I3028" s="354">
        <v>3.6</v>
      </c>
      <c r="J3028" s="352">
        <v>0</v>
      </c>
      <c r="K3028" s="348">
        <f t="shared" si="47"/>
        <v>5</v>
      </c>
    </row>
    <row r="3029" spans="1:11" x14ac:dyDescent="0.25">
      <c r="A3029" s="353">
        <v>29095</v>
      </c>
      <c r="B3029" s="354">
        <v>10.6</v>
      </c>
      <c r="C3029" s="355">
        <v>11</v>
      </c>
      <c r="D3029" s="355">
        <v>9</v>
      </c>
      <c r="E3029" s="355">
        <v>11</v>
      </c>
      <c r="F3029" s="355">
        <v>11</v>
      </c>
      <c r="G3029" s="355">
        <v>11</v>
      </c>
      <c r="H3029" s="355"/>
      <c r="I3029" s="354">
        <v>10.6</v>
      </c>
      <c r="J3029" s="352">
        <v>0</v>
      </c>
      <c r="K3029" s="348">
        <f t="shared" si="47"/>
        <v>0</v>
      </c>
    </row>
    <row r="3030" spans="1:11" x14ac:dyDescent="0.25">
      <c r="A3030" s="353">
        <v>29096</v>
      </c>
      <c r="B3030" s="354">
        <v>12.2</v>
      </c>
      <c r="C3030" s="355">
        <v>19</v>
      </c>
      <c r="D3030" s="355">
        <v>13</v>
      </c>
      <c r="E3030" s="355">
        <v>11</v>
      </c>
      <c r="F3030" s="355">
        <v>7</v>
      </c>
      <c r="G3030" s="355">
        <v>11</v>
      </c>
      <c r="H3030" s="355"/>
      <c r="I3030" s="354">
        <v>12.2</v>
      </c>
      <c r="J3030" s="352">
        <v>0</v>
      </c>
      <c r="K3030" s="348">
        <f t="shared" si="47"/>
        <v>1</v>
      </c>
    </row>
    <row r="3031" spans="1:11" x14ac:dyDescent="0.25">
      <c r="A3031" s="353">
        <v>29097</v>
      </c>
      <c r="B3031" s="354">
        <v>5</v>
      </c>
      <c r="C3031" s="355">
        <v>6</v>
      </c>
      <c r="D3031" s="355">
        <v>9</v>
      </c>
      <c r="E3031" s="355">
        <v>4</v>
      </c>
      <c r="F3031" s="355">
        <v>2</v>
      </c>
      <c r="G3031" s="355">
        <v>4</v>
      </c>
      <c r="H3031" s="355"/>
      <c r="I3031" s="354">
        <v>5</v>
      </c>
      <c r="J3031" s="352">
        <v>0</v>
      </c>
      <c r="K3031" s="348">
        <f t="shared" si="47"/>
        <v>4</v>
      </c>
    </row>
    <row r="3032" spans="1:11" x14ac:dyDescent="0.25">
      <c r="A3032" s="353">
        <v>29098</v>
      </c>
      <c r="B3032" s="354">
        <v>13</v>
      </c>
      <c r="C3032" s="355">
        <v>0</v>
      </c>
      <c r="D3032" s="355">
        <v>17</v>
      </c>
      <c r="E3032" s="355">
        <v>15</v>
      </c>
      <c r="F3032" s="355">
        <v>20</v>
      </c>
      <c r="G3032" s="355">
        <v>13</v>
      </c>
      <c r="H3032" s="355"/>
      <c r="I3032" s="354">
        <v>13</v>
      </c>
      <c r="J3032" s="352">
        <v>0</v>
      </c>
      <c r="K3032" s="348">
        <f t="shared" si="47"/>
        <v>1</v>
      </c>
    </row>
    <row r="3033" spans="1:11" x14ac:dyDescent="0.25">
      <c r="A3033" s="353">
        <v>29099</v>
      </c>
      <c r="B3033" s="354">
        <v>6.8</v>
      </c>
      <c r="C3033" s="355">
        <v>15</v>
      </c>
      <c r="D3033" s="355">
        <v>6</v>
      </c>
      <c r="E3033" s="355">
        <v>4</v>
      </c>
      <c r="F3033" s="355">
        <v>9</v>
      </c>
      <c r="G3033" s="355">
        <v>0</v>
      </c>
      <c r="H3033" s="355"/>
      <c r="I3033" s="354">
        <v>6.8</v>
      </c>
      <c r="J3033" s="352">
        <v>0</v>
      </c>
      <c r="K3033" s="348">
        <f t="shared" si="47"/>
        <v>3</v>
      </c>
    </row>
    <row r="3034" spans="1:11" x14ac:dyDescent="0.25">
      <c r="A3034" s="353">
        <v>29100</v>
      </c>
      <c r="B3034" s="354">
        <v>2.4</v>
      </c>
      <c r="C3034" s="355">
        <v>0</v>
      </c>
      <c r="D3034" s="355">
        <v>0</v>
      </c>
      <c r="E3034" s="355">
        <v>6</v>
      </c>
      <c r="F3034" s="355">
        <v>0</v>
      </c>
      <c r="G3034" s="355">
        <v>6</v>
      </c>
      <c r="H3034" s="355"/>
      <c r="I3034" s="354">
        <v>2.4</v>
      </c>
      <c r="J3034" s="352">
        <v>0</v>
      </c>
      <c r="K3034" s="348">
        <f t="shared" si="47"/>
        <v>5</v>
      </c>
    </row>
    <row r="3035" spans="1:11" x14ac:dyDescent="0.25">
      <c r="A3035" s="353">
        <v>29101</v>
      </c>
      <c r="B3035" s="354">
        <v>8.4</v>
      </c>
      <c r="C3035" s="355">
        <v>7</v>
      </c>
      <c r="D3035" s="355">
        <v>13</v>
      </c>
      <c r="E3035" s="355">
        <v>9</v>
      </c>
      <c r="F3035" s="355">
        <v>4</v>
      </c>
      <c r="G3035" s="355">
        <v>9</v>
      </c>
      <c r="H3035" s="355"/>
      <c r="I3035" s="354">
        <v>8.4</v>
      </c>
      <c r="J3035" s="352">
        <v>0</v>
      </c>
      <c r="K3035" s="348">
        <f t="shared" si="47"/>
        <v>2</v>
      </c>
    </row>
    <row r="3036" spans="1:11" x14ac:dyDescent="0.25">
      <c r="A3036" s="353">
        <v>29102</v>
      </c>
      <c r="B3036" s="354">
        <v>28.6</v>
      </c>
      <c r="C3036" s="355">
        <v>33</v>
      </c>
      <c r="D3036" s="355">
        <v>33</v>
      </c>
      <c r="E3036" s="355">
        <v>22</v>
      </c>
      <c r="F3036" s="355">
        <v>31</v>
      </c>
      <c r="G3036" s="355">
        <v>24</v>
      </c>
      <c r="H3036" s="355"/>
      <c r="I3036" s="354">
        <v>28.6</v>
      </c>
      <c r="J3036" s="352">
        <v>0</v>
      </c>
      <c r="K3036" s="348">
        <f t="shared" si="47"/>
        <v>0</v>
      </c>
    </row>
    <row r="3037" spans="1:11" x14ac:dyDescent="0.25">
      <c r="A3037" s="353">
        <v>29103</v>
      </c>
      <c r="B3037" s="354">
        <v>8.8000000000000007</v>
      </c>
      <c r="C3037" s="355">
        <v>13</v>
      </c>
      <c r="D3037" s="355">
        <v>9</v>
      </c>
      <c r="E3037" s="355">
        <v>9</v>
      </c>
      <c r="F3037" s="355">
        <v>7</v>
      </c>
      <c r="G3037" s="355">
        <v>6</v>
      </c>
      <c r="H3037" s="355"/>
      <c r="I3037" s="354">
        <v>8.8000000000000007</v>
      </c>
      <c r="J3037" s="352">
        <v>0</v>
      </c>
      <c r="K3037" s="348">
        <f t="shared" si="47"/>
        <v>2</v>
      </c>
    </row>
    <row r="3038" spans="1:11" x14ac:dyDescent="0.25">
      <c r="A3038" s="353">
        <v>29104</v>
      </c>
      <c r="B3038" s="354">
        <v>7.8</v>
      </c>
      <c r="C3038" s="355">
        <v>17</v>
      </c>
      <c r="D3038" s="355">
        <v>13</v>
      </c>
      <c r="E3038" s="355">
        <v>9</v>
      </c>
      <c r="F3038" s="355">
        <v>0</v>
      </c>
      <c r="G3038" s="355">
        <v>0</v>
      </c>
      <c r="H3038" s="355"/>
      <c r="I3038" s="354">
        <v>7.8</v>
      </c>
      <c r="J3038" s="352">
        <v>0</v>
      </c>
      <c r="K3038" s="348">
        <f t="shared" si="47"/>
        <v>2</v>
      </c>
    </row>
    <row r="3039" spans="1:11" x14ac:dyDescent="0.25">
      <c r="A3039" s="353">
        <v>29105</v>
      </c>
      <c r="B3039" s="354">
        <v>21.6</v>
      </c>
      <c r="C3039" s="355">
        <v>30</v>
      </c>
      <c r="D3039" s="355">
        <v>30</v>
      </c>
      <c r="E3039" s="355">
        <v>30</v>
      </c>
      <c r="F3039" s="355">
        <v>7</v>
      </c>
      <c r="G3039" s="355">
        <v>11</v>
      </c>
      <c r="H3039" s="355"/>
      <c r="I3039" s="354">
        <v>21.6</v>
      </c>
      <c r="J3039" s="352">
        <v>0</v>
      </c>
      <c r="K3039" s="348">
        <f t="shared" si="47"/>
        <v>1</v>
      </c>
    </row>
    <row r="3040" spans="1:11" x14ac:dyDescent="0.25">
      <c r="A3040" s="353">
        <v>29106</v>
      </c>
      <c r="B3040" s="354">
        <v>7.6</v>
      </c>
      <c r="C3040" s="355">
        <v>7</v>
      </c>
      <c r="D3040" s="355">
        <v>7</v>
      </c>
      <c r="E3040" s="355">
        <v>11</v>
      </c>
      <c r="F3040" s="355">
        <v>7</v>
      </c>
      <c r="G3040" s="355">
        <v>6</v>
      </c>
      <c r="H3040" s="355"/>
      <c r="I3040" s="354">
        <v>7.6</v>
      </c>
      <c r="J3040" s="352">
        <v>0</v>
      </c>
      <c r="K3040" s="348">
        <f t="shared" si="47"/>
        <v>4</v>
      </c>
    </row>
    <row r="3041" spans="1:11" x14ac:dyDescent="0.25">
      <c r="A3041" s="353">
        <v>29107</v>
      </c>
      <c r="B3041" s="354">
        <v>13.4</v>
      </c>
      <c r="C3041" s="355">
        <v>15</v>
      </c>
      <c r="D3041" s="355">
        <v>15</v>
      </c>
      <c r="E3041" s="355">
        <v>7</v>
      </c>
      <c r="F3041" s="355">
        <v>11</v>
      </c>
      <c r="G3041" s="355">
        <v>19</v>
      </c>
      <c r="H3041" s="355"/>
      <c r="I3041" s="354">
        <v>13.4</v>
      </c>
      <c r="J3041" s="352">
        <v>0</v>
      </c>
      <c r="K3041" s="348">
        <f t="shared" si="47"/>
        <v>1</v>
      </c>
    </row>
    <row r="3042" spans="1:11" x14ac:dyDescent="0.25">
      <c r="A3042" s="353">
        <v>29108</v>
      </c>
      <c r="B3042" s="354">
        <v>7.8</v>
      </c>
      <c r="C3042" s="355">
        <v>11</v>
      </c>
      <c r="D3042" s="355">
        <v>13</v>
      </c>
      <c r="E3042" s="355">
        <v>0</v>
      </c>
      <c r="F3042" s="355">
        <v>6</v>
      </c>
      <c r="G3042" s="355">
        <v>9</v>
      </c>
      <c r="H3042" s="355"/>
      <c r="I3042" s="354">
        <v>7.8</v>
      </c>
      <c r="J3042" s="352">
        <v>0</v>
      </c>
      <c r="K3042" s="348">
        <f t="shared" si="47"/>
        <v>2</v>
      </c>
    </row>
    <row r="3043" spans="1:11" x14ac:dyDescent="0.25">
      <c r="A3043" s="353">
        <v>29109</v>
      </c>
      <c r="B3043" s="354">
        <v>13.4</v>
      </c>
      <c r="C3043" s="355">
        <v>19</v>
      </c>
      <c r="D3043" s="355">
        <v>19</v>
      </c>
      <c r="E3043" s="355">
        <v>11</v>
      </c>
      <c r="F3043" s="355">
        <v>9</v>
      </c>
      <c r="G3043" s="355">
        <v>9</v>
      </c>
      <c r="H3043" s="355"/>
      <c r="I3043" s="354">
        <v>13.4</v>
      </c>
      <c r="J3043" s="352">
        <v>0</v>
      </c>
      <c r="K3043" s="348">
        <f t="shared" si="47"/>
        <v>0</v>
      </c>
    </row>
    <row r="3044" spans="1:11" x14ac:dyDescent="0.25">
      <c r="A3044" s="353">
        <v>29110</v>
      </c>
      <c r="B3044" s="354">
        <v>3.2</v>
      </c>
      <c r="C3044" s="355">
        <v>9</v>
      </c>
      <c r="D3044" s="355">
        <v>0</v>
      </c>
      <c r="E3044" s="355">
        <v>0</v>
      </c>
      <c r="F3044" s="355">
        <v>7</v>
      </c>
      <c r="G3044" s="355">
        <v>0</v>
      </c>
      <c r="H3044" s="355"/>
      <c r="I3044" s="354">
        <v>3.2</v>
      </c>
      <c r="J3044" s="352">
        <v>0</v>
      </c>
      <c r="K3044" s="348">
        <f t="shared" si="47"/>
        <v>4</v>
      </c>
    </row>
    <row r="3045" spans="1:11" x14ac:dyDescent="0.25">
      <c r="A3045" s="353">
        <v>29111</v>
      </c>
      <c r="B3045" s="354">
        <v>1.6</v>
      </c>
      <c r="C3045" s="355">
        <v>0</v>
      </c>
      <c r="D3045" s="355">
        <v>0</v>
      </c>
      <c r="E3045" s="355">
        <v>0</v>
      </c>
      <c r="F3045" s="355">
        <v>4</v>
      </c>
      <c r="G3045" s="355">
        <v>4</v>
      </c>
      <c r="H3045" s="355"/>
      <c r="I3045" s="354">
        <v>1.6</v>
      </c>
      <c r="J3045" s="352">
        <v>0</v>
      </c>
      <c r="K3045" s="348">
        <f t="shared" si="47"/>
        <v>5</v>
      </c>
    </row>
    <row r="3046" spans="1:11" x14ac:dyDescent="0.25">
      <c r="A3046" s="353">
        <v>29112</v>
      </c>
      <c r="B3046" s="354">
        <v>7.4</v>
      </c>
      <c r="C3046" s="355">
        <v>9</v>
      </c>
      <c r="D3046" s="355">
        <v>15</v>
      </c>
      <c r="E3046" s="355">
        <v>7</v>
      </c>
      <c r="F3046" s="355">
        <v>6</v>
      </c>
      <c r="G3046" s="355">
        <v>0</v>
      </c>
      <c r="H3046" s="355"/>
      <c r="I3046" s="354">
        <v>7.4</v>
      </c>
      <c r="J3046" s="352">
        <v>0</v>
      </c>
      <c r="K3046" s="348">
        <f t="shared" si="47"/>
        <v>3</v>
      </c>
    </row>
    <row r="3047" spans="1:11" x14ac:dyDescent="0.25">
      <c r="A3047" s="353">
        <v>29113</v>
      </c>
      <c r="B3047" s="354">
        <v>25.4</v>
      </c>
      <c r="C3047" s="355">
        <v>7</v>
      </c>
      <c r="D3047" s="355">
        <v>31</v>
      </c>
      <c r="E3047" s="355">
        <v>28</v>
      </c>
      <c r="F3047" s="355">
        <v>33</v>
      </c>
      <c r="G3047" s="355">
        <v>28</v>
      </c>
      <c r="H3047" s="355"/>
      <c r="I3047" s="354">
        <v>25.4</v>
      </c>
      <c r="J3047" s="352">
        <v>0</v>
      </c>
      <c r="K3047" s="348">
        <f t="shared" si="47"/>
        <v>1</v>
      </c>
    </row>
    <row r="3048" spans="1:11" x14ac:dyDescent="0.25">
      <c r="A3048" s="353">
        <v>29114</v>
      </c>
      <c r="B3048" s="354">
        <v>17.2</v>
      </c>
      <c r="C3048" s="355">
        <v>11</v>
      </c>
      <c r="D3048" s="355">
        <v>15</v>
      </c>
      <c r="E3048" s="355">
        <v>28</v>
      </c>
      <c r="F3048" s="355">
        <v>19</v>
      </c>
      <c r="G3048" s="355">
        <v>13</v>
      </c>
      <c r="H3048" s="355"/>
      <c r="I3048" s="354">
        <v>17.2</v>
      </c>
      <c r="J3048" s="352">
        <v>0</v>
      </c>
      <c r="K3048" s="348">
        <f t="shared" si="47"/>
        <v>0</v>
      </c>
    </row>
    <row r="3049" spans="1:11" x14ac:dyDescent="0.25">
      <c r="A3049" s="353">
        <v>29115</v>
      </c>
      <c r="B3049" s="354">
        <v>9</v>
      </c>
      <c r="C3049" s="355">
        <v>13</v>
      </c>
      <c r="D3049" s="355">
        <v>11</v>
      </c>
      <c r="E3049" s="355">
        <v>4</v>
      </c>
      <c r="F3049" s="355">
        <v>6</v>
      </c>
      <c r="G3049" s="355">
        <v>11</v>
      </c>
      <c r="H3049" s="355"/>
      <c r="I3049" s="354">
        <v>9</v>
      </c>
      <c r="J3049" s="352">
        <v>0</v>
      </c>
      <c r="K3049" s="348">
        <f t="shared" si="47"/>
        <v>2</v>
      </c>
    </row>
    <row r="3050" spans="1:11" x14ac:dyDescent="0.25">
      <c r="A3050" s="353">
        <v>29116</v>
      </c>
      <c r="B3050" s="354">
        <v>8.6</v>
      </c>
      <c r="C3050" s="355">
        <v>11</v>
      </c>
      <c r="D3050" s="355">
        <v>15</v>
      </c>
      <c r="E3050" s="355">
        <v>6</v>
      </c>
      <c r="F3050" s="355">
        <v>9</v>
      </c>
      <c r="G3050" s="355">
        <v>2</v>
      </c>
      <c r="H3050" s="355"/>
      <c r="I3050" s="354">
        <v>8.6</v>
      </c>
      <c r="J3050" s="352">
        <v>0</v>
      </c>
      <c r="K3050" s="348">
        <f t="shared" si="47"/>
        <v>2</v>
      </c>
    </row>
    <row r="3051" spans="1:11" x14ac:dyDescent="0.25">
      <c r="A3051" s="353">
        <v>29117</v>
      </c>
      <c r="B3051" s="354">
        <v>18.2</v>
      </c>
      <c r="C3051" s="355">
        <v>30</v>
      </c>
      <c r="D3051" s="355">
        <v>28</v>
      </c>
      <c r="E3051" s="355">
        <v>15</v>
      </c>
      <c r="F3051" s="355">
        <v>9</v>
      </c>
      <c r="G3051" s="355">
        <v>9</v>
      </c>
      <c r="H3051" s="355"/>
      <c r="I3051" s="354">
        <v>18.2</v>
      </c>
      <c r="J3051" s="352">
        <v>0</v>
      </c>
      <c r="K3051" s="348">
        <f t="shared" si="47"/>
        <v>0</v>
      </c>
    </row>
    <row r="3052" spans="1:11" x14ac:dyDescent="0.25">
      <c r="A3052" s="353">
        <v>29118</v>
      </c>
      <c r="B3052" s="354">
        <v>10.6</v>
      </c>
      <c r="C3052" s="355">
        <v>15</v>
      </c>
      <c r="D3052" s="355">
        <v>7</v>
      </c>
      <c r="E3052" s="355">
        <v>11</v>
      </c>
      <c r="F3052" s="355">
        <v>9</v>
      </c>
      <c r="G3052" s="355">
        <v>11</v>
      </c>
      <c r="H3052" s="355"/>
      <c r="I3052" s="354">
        <v>10.6</v>
      </c>
      <c r="J3052" s="352">
        <v>0</v>
      </c>
      <c r="K3052" s="348">
        <f t="shared" si="47"/>
        <v>1</v>
      </c>
    </row>
    <row r="3053" spans="1:11" x14ac:dyDescent="0.25">
      <c r="A3053" s="353">
        <v>29119</v>
      </c>
      <c r="B3053" s="354">
        <v>0.8</v>
      </c>
      <c r="C3053" s="355">
        <v>0</v>
      </c>
      <c r="D3053" s="355">
        <v>0</v>
      </c>
      <c r="E3053" s="355">
        <v>4</v>
      </c>
      <c r="F3053" s="355">
        <v>0</v>
      </c>
      <c r="G3053" s="355">
        <v>0</v>
      </c>
      <c r="H3053" s="355"/>
      <c r="I3053" s="354">
        <v>0.8</v>
      </c>
      <c r="J3053" s="352">
        <v>0</v>
      </c>
      <c r="K3053" s="348">
        <f t="shared" si="47"/>
        <v>5</v>
      </c>
    </row>
    <row r="3054" spans="1:11" x14ac:dyDescent="0.25">
      <c r="A3054" s="353">
        <v>29120</v>
      </c>
      <c r="B3054" s="354">
        <v>4.2</v>
      </c>
      <c r="C3054" s="355">
        <v>4</v>
      </c>
      <c r="D3054" s="355">
        <v>4</v>
      </c>
      <c r="E3054" s="355">
        <v>4</v>
      </c>
      <c r="F3054" s="355">
        <v>9</v>
      </c>
      <c r="G3054" s="355">
        <v>0</v>
      </c>
      <c r="H3054" s="355"/>
      <c r="I3054" s="354">
        <v>4.2</v>
      </c>
      <c r="J3054" s="352">
        <v>0</v>
      </c>
      <c r="K3054" s="348">
        <f t="shared" si="47"/>
        <v>4</v>
      </c>
    </row>
    <row r="3055" spans="1:11" x14ac:dyDescent="0.25">
      <c r="A3055" s="353">
        <v>29121</v>
      </c>
      <c r="B3055" s="354">
        <v>18</v>
      </c>
      <c r="C3055" s="355">
        <v>22</v>
      </c>
      <c r="D3055" s="355">
        <v>19</v>
      </c>
      <c r="E3055" s="355">
        <v>19</v>
      </c>
      <c r="F3055" s="355">
        <v>19</v>
      </c>
      <c r="G3055" s="355">
        <v>11</v>
      </c>
      <c r="H3055" s="355"/>
      <c r="I3055" s="354">
        <v>18</v>
      </c>
      <c r="J3055" s="352">
        <v>0</v>
      </c>
      <c r="K3055" s="348">
        <f t="shared" si="47"/>
        <v>0</v>
      </c>
    </row>
    <row r="3056" spans="1:11" x14ac:dyDescent="0.25">
      <c r="A3056" s="353">
        <v>29122</v>
      </c>
      <c r="B3056" s="354">
        <v>3.8</v>
      </c>
      <c r="C3056" s="355">
        <v>11</v>
      </c>
      <c r="D3056" s="355">
        <v>4</v>
      </c>
      <c r="E3056" s="355">
        <v>0</v>
      </c>
      <c r="F3056" s="355">
        <v>4</v>
      </c>
      <c r="G3056" s="355">
        <v>0</v>
      </c>
      <c r="H3056" s="355"/>
      <c r="I3056" s="354">
        <v>3.8</v>
      </c>
      <c r="J3056" s="352">
        <v>0</v>
      </c>
      <c r="K3056" s="348">
        <f t="shared" si="47"/>
        <v>4</v>
      </c>
    </row>
    <row r="3057" spans="1:11" x14ac:dyDescent="0.25">
      <c r="A3057" s="353">
        <v>29123</v>
      </c>
      <c r="B3057" s="354">
        <v>3.6</v>
      </c>
      <c r="C3057" s="355">
        <v>0</v>
      </c>
      <c r="D3057" s="355">
        <v>4</v>
      </c>
      <c r="E3057" s="355">
        <v>7</v>
      </c>
      <c r="F3057" s="355">
        <v>7</v>
      </c>
      <c r="G3057" s="355">
        <v>0</v>
      </c>
      <c r="H3057" s="355"/>
      <c r="I3057" s="354">
        <v>3.6</v>
      </c>
      <c r="J3057" s="352">
        <v>0</v>
      </c>
      <c r="K3057" s="348">
        <f t="shared" si="47"/>
        <v>5</v>
      </c>
    </row>
    <row r="3058" spans="1:11" x14ac:dyDescent="0.25">
      <c r="A3058" s="353">
        <v>29124</v>
      </c>
      <c r="B3058" s="354">
        <v>17.2</v>
      </c>
      <c r="C3058" s="355">
        <v>7</v>
      </c>
      <c r="D3058" s="355">
        <v>17</v>
      </c>
      <c r="E3058" s="355">
        <v>17</v>
      </c>
      <c r="F3058" s="355">
        <v>19</v>
      </c>
      <c r="G3058" s="355">
        <v>26</v>
      </c>
      <c r="H3058" s="355"/>
      <c r="I3058" s="354">
        <v>17.2</v>
      </c>
      <c r="J3058" s="352">
        <v>0</v>
      </c>
      <c r="K3058" s="348">
        <f t="shared" si="47"/>
        <v>1</v>
      </c>
    </row>
    <row r="3059" spans="1:11" x14ac:dyDescent="0.25">
      <c r="A3059" s="353">
        <v>29125</v>
      </c>
      <c r="B3059" s="354">
        <v>27.4</v>
      </c>
      <c r="C3059" s="355">
        <v>22</v>
      </c>
      <c r="D3059" s="355">
        <v>26</v>
      </c>
      <c r="E3059" s="355">
        <v>33</v>
      </c>
      <c r="F3059" s="355">
        <v>30</v>
      </c>
      <c r="G3059" s="355">
        <v>26</v>
      </c>
      <c r="H3059" s="355"/>
      <c r="I3059" s="354">
        <v>27.4</v>
      </c>
      <c r="J3059" s="352">
        <v>0</v>
      </c>
      <c r="K3059" s="348">
        <f t="shared" si="47"/>
        <v>0</v>
      </c>
    </row>
    <row r="3060" spans="1:11" x14ac:dyDescent="0.25">
      <c r="A3060" s="353">
        <v>29126</v>
      </c>
      <c r="B3060" s="354">
        <v>16.600000000000001</v>
      </c>
      <c r="C3060" s="355">
        <v>9</v>
      </c>
      <c r="D3060" s="355">
        <v>7</v>
      </c>
      <c r="E3060" s="355">
        <v>26</v>
      </c>
      <c r="F3060" s="355">
        <v>22</v>
      </c>
      <c r="G3060" s="355">
        <v>19</v>
      </c>
      <c r="H3060" s="355"/>
      <c r="I3060" s="354">
        <v>16.600000000000001</v>
      </c>
      <c r="J3060" s="352">
        <v>0</v>
      </c>
      <c r="K3060" s="348">
        <f t="shared" si="47"/>
        <v>1</v>
      </c>
    </row>
    <row r="3061" spans="1:11" x14ac:dyDescent="0.25">
      <c r="A3061" s="353">
        <v>29127</v>
      </c>
      <c r="B3061" s="354">
        <v>10</v>
      </c>
      <c r="C3061" s="355">
        <v>17</v>
      </c>
      <c r="D3061" s="355">
        <v>13</v>
      </c>
      <c r="E3061" s="355">
        <v>6</v>
      </c>
      <c r="F3061" s="355">
        <v>7</v>
      </c>
      <c r="G3061" s="355">
        <v>7</v>
      </c>
      <c r="H3061" s="355"/>
      <c r="I3061" s="354">
        <v>10</v>
      </c>
      <c r="J3061" s="352">
        <v>0</v>
      </c>
      <c r="K3061" s="348">
        <f t="shared" si="47"/>
        <v>3</v>
      </c>
    </row>
    <row r="3062" spans="1:11" x14ac:dyDescent="0.25">
      <c r="A3062" s="353">
        <v>29128</v>
      </c>
      <c r="B3062" s="354">
        <v>12.6</v>
      </c>
      <c r="C3062" s="355">
        <v>9</v>
      </c>
      <c r="D3062" s="355">
        <v>13</v>
      </c>
      <c r="E3062" s="355">
        <v>7</v>
      </c>
      <c r="F3062" s="355">
        <v>17</v>
      </c>
      <c r="G3062" s="355">
        <v>17</v>
      </c>
      <c r="H3062" s="355"/>
      <c r="I3062" s="354">
        <v>12.6</v>
      </c>
      <c r="J3062" s="352">
        <v>0</v>
      </c>
      <c r="K3062" s="348">
        <f t="shared" si="47"/>
        <v>1</v>
      </c>
    </row>
    <row r="3063" spans="1:11" x14ac:dyDescent="0.25">
      <c r="A3063" s="353">
        <v>29342</v>
      </c>
      <c r="B3063" s="354">
        <v>3.6</v>
      </c>
      <c r="C3063" s="355">
        <v>7</v>
      </c>
      <c r="D3063" s="355">
        <v>7</v>
      </c>
      <c r="E3063" s="355">
        <v>0</v>
      </c>
      <c r="F3063" s="355">
        <v>0</v>
      </c>
      <c r="G3063" s="355">
        <v>4</v>
      </c>
      <c r="H3063" s="355"/>
      <c r="I3063" s="354">
        <v>3.6</v>
      </c>
      <c r="J3063" s="352">
        <v>0</v>
      </c>
      <c r="K3063" s="348">
        <f t="shared" si="47"/>
        <v>5</v>
      </c>
    </row>
    <row r="3064" spans="1:11" x14ac:dyDescent="0.25">
      <c r="A3064" s="353">
        <v>29343</v>
      </c>
      <c r="B3064" s="354">
        <v>13.4</v>
      </c>
      <c r="C3064" s="355">
        <v>19</v>
      </c>
      <c r="D3064" s="355">
        <v>19</v>
      </c>
      <c r="E3064" s="355">
        <v>11</v>
      </c>
      <c r="F3064" s="355">
        <v>7</v>
      </c>
      <c r="G3064" s="355">
        <v>11</v>
      </c>
      <c r="H3064" s="355"/>
      <c r="I3064" s="354">
        <v>13.4</v>
      </c>
      <c r="J3064" s="352">
        <v>0</v>
      </c>
      <c r="K3064" s="348">
        <f t="shared" si="47"/>
        <v>1</v>
      </c>
    </row>
    <row r="3065" spans="1:11" x14ac:dyDescent="0.25">
      <c r="A3065" s="353">
        <v>29344</v>
      </c>
      <c r="B3065" s="354">
        <v>40.6</v>
      </c>
      <c r="C3065" s="355">
        <v>48</v>
      </c>
      <c r="D3065" s="355">
        <v>44</v>
      </c>
      <c r="E3065" s="355">
        <v>41</v>
      </c>
      <c r="F3065" s="355">
        <v>37</v>
      </c>
      <c r="G3065" s="355">
        <v>33</v>
      </c>
      <c r="H3065" s="355"/>
      <c r="I3065" s="354">
        <v>40.6</v>
      </c>
      <c r="J3065" s="352">
        <v>0</v>
      </c>
      <c r="K3065" s="348">
        <f t="shared" si="47"/>
        <v>0</v>
      </c>
    </row>
    <row r="3066" spans="1:11" x14ac:dyDescent="0.25">
      <c r="A3066" s="353">
        <v>29345</v>
      </c>
      <c r="B3066" s="354">
        <v>8.8000000000000007</v>
      </c>
      <c r="C3066" s="355">
        <v>19</v>
      </c>
      <c r="D3066" s="355">
        <v>0</v>
      </c>
      <c r="E3066" s="355">
        <v>7</v>
      </c>
      <c r="F3066" s="355">
        <v>11</v>
      </c>
      <c r="G3066" s="355">
        <v>7</v>
      </c>
      <c r="H3066" s="355"/>
      <c r="I3066" s="354">
        <v>8.8000000000000007</v>
      </c>
      <c r="J3066" s="352">
        <v>0</v>
      </c>
      <c r="K3066" s="348">
        <f t="shared" si="47"/>
        <v>3</v>
      </c>
    </row>
    <row r="3067" spans="1:11" x14ac:dyDescent="0.25">
      <c r="A3067" s="353">
        <v>29346</v>
      </c>
      <c r="B3067" s="354">
        <v>20.2</v>
      </c>
      <c r="C3067" s="355">
        <v>20</v>
      </c>
      <c r="D3067" s="355">
        <v>24</v>
      </c>
      <c r="E3067" s="355">
        <v>19</v>
      </c>
      <c r="F3067" s="355">
        <v>19</v>
      </c>
      <c r="G3067" s="355">
        <v>19</v>
      </c>
      <c r="H3067" s="355"/>
      <c r="I3067" s="354">
        <v>20.2</v>
      </c>
      <c r="J3067" s="352">
        <v>0</v>
      </c>
      <c r="K3067" s="348">
        <f t="shared" si="47"/>
        <v>0</v>
      </c>
    </row>
    <row r="3068" spans="1:11" x14ac:dyDescent="0.25">
      <c r="A3068" s="353">
        <v>29347</v>
      </c>
      <c r="B3068" s="354">
        <v>16.399999999999999</v>
      </c>
      <c r="C3068" s="355">
        <v>13</v>
      </c>
      <c r="D3068" s="355">
        <v>20</v>
      </c>
      <c r="E3068" s="355">
        <v>19</v>
      </c>
      <c r="F3068" s="355">
        <v>15</v>
      </c>
      <c r="G3068" s="355">
        <v>15</v>
      </c>
      <c r="H3068" s="355"/>
      <c r="I3068" s="354">
        <v>16.399999999999999</v>
      </c>
      <c r="J3068" s="352">
        <v>0</v>
      </c>
      <c r="K3068" s="348">
        <f t="shared" si="47"/>
        <v>0</v>
      </c>
    </row>
    <row r="3069" spans="1:11" x14ac:dyDescent="0.25">
      <c r="A3069" s="353">
        <v>29348</v>
      </c>
      <c r="B3069" s="354">
        <v>16.600000000000001</v>
      </c>
      <c r="C3069" s="355">
        <v>19</v>
      </c>
      <c r="D3069" s="355">
        <v>13</v>
      </c>
      <c r="E3069" s="355">
        <v>17</v>
      </c>
      <c r="F3069" s="355">
        <v>15</v>
      </c>
      <c r="G3069" s="355">
        <v>19</v>
      </c>
      <c r="H3069" s="355"/>
      <c r="I3069" s="354">
        <v>16.600000000000001</v>
      </c>
      <c r="J3069" s="352">
        <v>0</v>
      </c>
      <c r="K3069" s="348">
        <f t="shared" si="47"/>
        <v>0</v>
      </c>
    </row>
    <row r="3070" spans="1:11" x14ac:dyDescent="0.25">
      <c r="A3070" s="353">
        <v>29349</v>
      </c>
      <c r="B3070" s="354">
        <v>15.4</v>
      </c>
      <c r="C3070" s="355">
        <v>19</v>
      </c>
      <c r="D3070" s="355">
        <v>19</v>
      </c>
      <c r="E3070" s="355">
        <v>17</v>
      </c>
      <c r="F3070" s="355">
        <v>15</v>
      </c>
      <c r="G3070" s="355">
        <v>7</v>
      </c>
      <c r="H3070" s="355"/>
      <c r="I3070" s="354">
        <v>15.4</v>
      </c>
      <c r="J3070" s="352">
        <v>0</v>
      </c>
      <c r="K3070" s="348">
        <f t="shared" si="47"/>
        <v>1</v>
      </c>
    </row>
    <row r="3071" spans="1:11" x14ac:dyDescent="0.25">
      <c r="A3071" s="353">
        <v>29350</v>
      </c>
      <c r="B3071" s="354">
        <v>10.6</v>
      </c>
      <c r="C3071" s="355">
        <v>0</v>
      </c>
      <c r="D3071" s="355">
        <v>4</v>
      </c>
      <c r="E3071" s="355">
        <v>11</v>
      </c>
      <c r="F3071" s="355">
        <v>19</v>
      </c>
      <c r="G3071" s="355">
        <v>19</v>
      </c>
      <c r="H3071" s="355"/>
      <c r="I3071" s="354">
        <v>10.6</v>
      </c>
      <c r="J3071" s="352">
        <v>0</v>
      </c>
      <c r="K3071" s="348">
        <f t="shared" si="47"/>
        <v>2</v>
      </c>
    </row>
    <row r="3072" spans="1:11" x14ac:dyDescent="0.25">
      <c r="A3072" s="353">
        <v>29351</v>
      </c>
      <c r="B3072" s="354">
        <v>2.2000000000000002</v>
      </c>
      <c r="C3072" s="355">
        <v>4</v>
      </c>
      <c r="D3072" s="355">
        <v>0</v>
      </c>
      <c r="E3072" s="355">
        <v>0</v>
      </c>
      <c r="F3072" s="355">
        <v>7</v>
      </c>
      <c r="G3072" s="355">
        <v>0</v>
      </c>
      <c r="H3072" s="355"/>
      <c r="I3072" s="354">
        <v>2.2000000000000002</v>
      </c>
      <c r="J3072" s="352">
        <v>0</v>
      </c>
      <c r="K3072" s="348">
        <f t="shared" si="47"/>
        <v>5</v>
      </c>
    </row>
    <row r="3073" spans="1:11" x14ac:dyDescent="0.25">
      <c r="A3073" s="353">
        <v>29352</v>
      </c>
      <c r="B3073" s="354">
        <v>11</v>
      </c>
      <c r="C3073" s="355">
        <v>19</v>
      </c>
      <c r="D3073" s="355">
        <v>19</v>
      </c>
      <c r="E3073" s="355">
        <v>6</v>
      </c>
      <c r="F3073" s="355">
        <v>0</v>
      </c>
      <c r="G3073" s="355">
        <v>11</v>
      </c>
      <c r="H3073" s="355"/>
      <c r="I3073" s="354">
        <v>11</v>
      </c>
      <c r="J3073" s="352">
        <v>0</v>
      </c>
      <c r="K3073" s="348">
        <f t="shared" si="47"/>
        <v>2</v>
      </c>
    </row>
    <row r="3074" spans="1:11" x14ac:dyDescent="0.25">
      <c r="A3074" s="353">
        <v>29353</v>
      </c>
      <c r="B3074" s="354">
        <v>2.6</v>
      </c>
      <c r="C3074" s="355">
        <v>0</v>
      </c>
      <c r="D3074" s="355">
        <v>0</v>
      </c>
      <c r="E3074" s="355">
        <v>0</v>
      </c>
      <c r="F3074" s="355">
        <v>6</v>
      </c>
      <c r="G3074" s="355">
        <v>7</v>
      </c>
      <c r="H3074" s="355"/>
      <c r="I3074" s="354">
        <v>2.6</v>
      </c>
      <c r="J3074" s="352">
        <v>0</v>
      </c>
      <c r="K3074" s="348">
        <f t="shared" si="47"/>
        <v>5</v>
      </c>
    </row>
    <row r="3075" spans="1:11" x14ac:dyDescent="0.25">
      <c r="A3075" s="353">
        <v>29354</v>
      </c>
      <c r="B3075" s="354">
        <v>5.2</v>
      </c>
      <c r="C3075" s="355">
        <v>9</v>
      </c>
      <c r="D3075" s="355">
        <v>11</v>
      </c>
      <c r="E3075" s="355">
        <v>6</v>
      </c>
      <c r="F3075" s="355">
        <v>0</v>
      </c>
      <c r="G3075" s="355">
        <v>0</v>
      </c>
      <c r="H3075" s="355"/>
      <c r="I3075" s="354">
        <v>5.2</v>
      </c>
      <c r="J3075" s="352">
        <v>0</v>
      </c>
      <c r="K3075" s="348">
        <f t="shared" ref="K3075:K3138" si="48">COUNTIF(C3075:G3075,"&lt;="&amp;IRR_MAXWIND)</f>
        <v>3</v>
      </c>
    </row>
    <row r="3076" spans="1:11" x14ac:dyDescent="0.25">
      <c r="A3076" s="353">
        <v>29355</v>
      </c>
      <c r="B3076" s="354">
        <v>5.2</v>
      </c>
      <c r="C3076" s="355">
        <v>11</v>
      </c>
      <c r="D3076" s="355">
        <v>6</v>
      </c>
      <c r="E3076" s="355">
        <v>0</v>
      </c>
      <c r="F3076" s="355">
        <v>0</v>
      </c>
      <c r="G3076" s="355">
        <v>9</v>
      </c>
      <c r="H3076" s="355"/>
      <c r="I3076" s="354">
        <v>5.2</v>
      </c>
      <c r="J3076" s="352">
        <v>0</v>
      </c>
      <c r="K3076" s="348">
        <f t="shared" si="48"/>
        <v>3</v>
      </c>
    </row>
    <row r="3077" spans="1:11" x14ac:dyDescent="0.25">
      <c r="A3077" s="353">
        <v>29356</v>
      </c>
      <c r="B3077" s="354">
        <v>5</v>
      </c>
      <c r="C3077" s="355">
        <v>9</v>
      </c>
      <c r="D3077" s="355">
        <v>4</v>
      </c>
      <c r="E3077" s="355">
        <v>6</v>
      </c>
      <c r="F3077" s="355">
        <v>0</v>
      </c>
      <c r="G3077" s="355">
        <v>6</v>
      </c>
      <c r="H3077" s="355"/>
      <c r="I3077" s="354">
        <v>5</v>
      </c>
      <c r="J3077" s="352">
        <v>0</v>
      </c>
      <c r="K3077" s="348">
        <f t="shared" si="48"/>
        <v>4</v>
      </c>
    </row>
    <row r="3078" spans="1:11" x14ac:dyDescent="0.25">
      <c r="A3078" s="353">
        <v>29357</v>
      </c>
      <c r="B3078" s="354">
        <v>0.8</v>
      </c>
      <c r="C3078" s="355">
        <v>0</v>
      </c>
      <c r="D3078" s="355">
        <v>4</v>
      </c>
      <c r="E3078" s="355">
        <v>0</v>
      </c>
      <c r="F3078" s="355">
        <v>0</v>
      </c>
      <c r="G3078" s="355">
        <v>0</v>
      </c>
      <c r="H3078" s="355"/>
      <c r="I3078" s="354">
        <v>0.8</v>
      </c>
      <c r="J3078" s="352">
        <v>0</v>
      </c>
      <c r="K3078" s="348">
        <f t="shared" si="48"/>
        <v>5</v>
      </c>
    </row>
    <row r="3079" spans="1:11" x14ac:dyDescent="0.25">
      <c r="A3079" s="353">
        <v>29358</v>
      </c>
      <c r="B3079" s="354">
        <v>2.6</v>
      </c>
      <c r="C3079" s="355">
        <v>6</v>
      </c>
      <c r="D3079" s="355">
        <v>7</v>
      </c>
      <c r="E3079" s="355">
        <v>0</v>
      </c>
      <c r="F3079" s="355">
        <v>0</v>
      </c>
      <c r="G3079" s="355">
        <v>0</v>
      </c>
      <c r="H3079" s="355"/>
      <c r="I3079" s="354">
        <v>2.6</v>
      </c>
      <c r="J3079" s="352">
        <v>0</v>
      </c>
      <c r="K3079" s="348">
        <f t="shared" si="48"/>
        <v>5</v>
      </c>
    </row>
    <row r="3080" spans="1:11" x14ac:dyDescent="0.25">
      <c r="A3080" s="353">
        <v>29359</v>
      </c>
      <c r="B3080" s="354">
        <v>19.2</v>
      </c>
      <c r="C3080" s="355">
        <v>13</v>
      </c>
      <c r="D3080" s="355">
        <v>9</v>
      </c>
      <c r="E3080" s="355">
        <v>22</v>
      </c>
      <c r="F3080" s="355">
        <v>24</v>
      </c>
      <c r="G3080" s="355">
        <v>28</v>
      </c>
      <c r="H3080" s="355"/>
      <c r="I3080" s="354">
        <v>19.2</v>
      </c>
      <c r="J3080" s="352">
        <v>0</v>
      </c>
      <c r="K3080" s="348">
        <f t="shared" si="48"/>
        <v>0</v>
      </c>
    </row>
    <row r="3081" spans="1:11" x14ac:dyDescent="0.25">
      <c r="A3081" s="353">
        <v>29360</v>
      </c>
      <c r="B3081" s="354">
        <v>13.8</v>
      </c>
      <c r="C3081" s="355">
        <v>33</v>
      </c>
      <c r="D3081" s="355">
        <v>19</v>
      </c>
      <c r="E3081" s="355">
        <v>11</v>
      </c>
      <c r="F3081" s="355">
        <v>6</v>
      </c>
      <c r="G3081" s="355">
        <v>0</v>
      </c>
      <c r="H3081" s="355"/>
      <c r="I3081" s="354">
        <v>13.8</v>
      </c>
      <c r="J3081" s="352">
        <v>0</v>
      </c>
      <c r="K3081" s="348">
        <f t="shared" si="48"/>
        <v>2</v>
      </c>
    </row>
    <row r="3082" spans="1:11" x14ac:dyDescent="0.25">
      <c r="A3082" s="353">
        <v>29361</v>
      </c>
      <c r="B3082" s="354">
        <v>10.199999999999999</v>
      </c>
      <c r="C3082" s="355">
        <v>17</v>
      </c>
      <c r="D3082" s="355">
        <v>4</v>
      </c>
      <c r="E3082" s="355">
        <v>15</v>
      </c>
      <c r="F3082" s="355">
        <v>4</v>
      </c>
      <c r="G3082" s="355">
        <v>11</v>
      </c>
      <c r="H3082" s="355"/>
      <c r="I3082" s="354">
        <v>10.199999999999999</v>
      </c>
      <c r="J3082" s="352">
        <v>0</v>
      </c>
      <c r="K3082" s="348">
        <f t="shared" si="48"/>
        <v>2</v>
      </c>
    </row>
    <row r="3083" spans="1:11" x14ac:dyDescent="0.25">
      <c r="A3083" s="353">
        <v>29362</v>
      </c>
      <c r="B3083" s="354">
        <v>13.4</v>
      </c>
      <c r="C3083" s="355">
        <v>11</v>
      </c>
      <c r="D3083" s="355">
        <v>19</v>
      </c>
      <c r="E3083" s="355">
        <v>15</v>
      </c>
      <c r="F3083" s="355">
        <v>15</v>
      </c>
      <c r="G3083" s="355">
        <v>7</v>
      </c>
      <c r="H3083" s="355"/>
      <c r="I3083" s="354">
        <v>13.4</v>
      </c>
      <c r="J3083" s="352">
        <v>0</v>
      </c>
      <c r="K3083" s="348">
        <f t="shared" si="48"/>
        <v>1</v>
      </c>
    </row>
    <row r="3084" spans="1:11" x14ac:dyDescent="0.25">
      <c r="A3084" s="353">
        <v>29363</v>
      </c>
      <c r="B3084" s="354">
        <v>5.2</v>
      </c>
      <c r="C3084" s="355">
        <v>7</v>
      </c>
      <c r="D3084" s="355">
        <v>4</v>
      </c>
      <c r="E3084" s="355">
        <v>11</v>
      </c>
      <c r="F3084" s="355">
        <v>4</v>
      </c>
      <c r="G3084" s="355">
        <v>0</v>
      </c>
      <c r="H3084" s="355"/>
      <c r="I3084" s="354">
        <v>5.2</v>
      </c>
      <c r="J3084" s="352">
        <v>0</v>
      </c>
      <c r="K3084" s="348">
        <f t="shared" si="48"/>
        <v>4</v>
      </c>
    </row>
    <row r="3085" spans="1:11" x14ac:dyDescent="0.25">
      <c r="A3085" s="353">
        <v>29364</v>
      </c>
      <c r="B3085" s="354">
        <v>9.4</v>
      </c>
      <c r="C3085" s="355">
        <v>4</v>
      </c>
      <c r="D3085" s="355">
        <v>0</v>
      </c>
      <c r="E3085" s="355">
        <v>26</v>
      </c>
      <c r="F3085" s="355">
        <v>0</v>
      </c>
      <c r="G3085" s="355">
        <v>17</v>
      </c>
      <c r="H3085" s="355"/>
      <c r="I3085" s="354">
        <v>9.4</v>
      </c>
      <c r="J3085" s="352">
        <v>0</v>
      </c>
      <c r="K3085" s="348">
        <f t="shared" si="48"/>
        <v>3</v>
      </c>
    </row>
    <row r="3086" spans="1:11" x14ac:dyDescent="0.25">
      <c r="A3086" s="353">
        <v>29365</v>
      </c>
      <c r="B3086" s="354">
        <v>38</v>
      </c>
      <c r="C3086" s="355">
        <v>37</v>
      </c>
      <c r="D3086" s="355">
        <v>33</v>
      </c>
      <c r="E3086" s="355">
        <v>37</v>
      </c>
      <c r="F3086" s="355">
        <v>44</v>
      </c>
      <c r="G3086" s="355">
        <v>39</v>
      </c>
      <c r="H3086" s="355"/>
      <c r="I3086" s="354">
        <v>38</v>
      </c>
      <c r="J3086" s="352">
        <v>0</v>
      </c>
      <c r="K3086" s="348">
        <f t="shared" si="48"/>
        <v>0</v>
      </c>
    </row>
    <row r="3087" spans="1:11" x14ac:dyDescent="0.25">
      <c r="A3087" s="353">
        <v>29366</v>
      </c>
      <c r="B3087" s="354">
        <v>27.4</v>
      </c>
      <c r="C3087" s="355">
        <v>33</v>
      </c>
      <c r="D3087" s="355">
        <v>26</v>
      </c>
      <c r="E3087" s="355">
        <v>20</v>
      </c>
      <c r="F3087" s="355">
        <v>28</v>
      </c>
      <c r="G3087" s="355">
        <v>30</v>
      </c>
      <c r="H3087" s="355"/>
      <c r="I3087" s="354">
        <v>27.4</v>
      </c>
      <c r="J3087" s="352">
        <v>0</v>
      </c>
      <c r="K3087" s="348">
        <f t="shared" si="48"/>
        <v>0</v>
      </c>
    </row>
    <row r="3088" spans="1:11" x14ac:dyDescent="0.25">
      <c r="A3088" s="353">
        <v>29367</v>
      </c>
      <c r="B3088" s="354">
        <v>50.8</v>
      </c>
      <c r="C3088" s="355">
        <v>67</v>
      </c>
      <c r="D3088" s="355">
        <v>59</v>
      </c>
      <c r="E3088" s="355">
        <v>52</v>
      </c>
      <c r="F3088" s="355">
        <v>39</v>
      </c>
      <c r="G3088" s="355">
        <v>37</v>
      </c>
      <c r="H3088" s="355"/>
      <c r="I3088" s="354">
        <v>50.8</v>
      </c>
      <c r="J3088" s="352">
        <v>0</v>
      </c>
      <c r="K3088" s="348">
        <f t="shared" si="48"/>
        <v>0</v>
      </c>
    </row>
    <row r="3089" spans="1:11" x14ac:dyDescent="0.25">
      <c r="A3089" s="353">
        <v>29368</v>
      </c>
      <c r="B3089" s="354">
        <v>26</v>
      </c>
      <c r="C3089" s="355">
        <v>28</v>
      </c>
      <c r="D3089" s="355">
        <v>28</v>
      </c>
      <c r="E3089" s="355">
        <v>22</v>
      </c>
      <c r="F3089" s="355">
        <v>26</v>
      </c>
      <c r="G3089" s="355">
        <v>26</v>
      </c>
      <c r="H3089" s="355"/>
      <c r="I3089" s="354">
        <v>26</v>
      </c>
      <c r="J3089" s="352">
        <v>0</v>
      </c>
      <c r="K3089" s="348">
        <f t="shared" si="48"/>
        <v>0</v>
      </c>
    </row>
    <row r="3090" spans="1:11" x14ac:dyDescent="0.25">
      <c r="A3090" s="353">
        <v>29369</v>
      </c>
      <c r="B3090" s="354">
        <v>6</v>
      </c>
      <c r="C3090" s="355">
        <v>19</v>
      </c>
      <c r="D3090" s="355">
        <v>7</v>
      </c>
      <c r="E3090" s="355">
        <v>4</v>
      </c>
      <c r="F3090" s="355">
        <v>0</v>
      </c>
      <c r="G3090" s="355">
        <v>0</v>
      </c>
      <c r="H3090" s="355"/>
      <c r="I3090" s="354">
        <v>6</v>
      </c>
      <c r="J3090" s="352">
        <v>0</v>
      </c>
      <c r="K3090" s="348">
        <f t="shared" si="48"/>
        <v>4</v>
      </c>
    </row>
    <row r="3091" spans="1:11" x14ac:dyDescent="0.25">
      <c r="A3091" s="353">
        <v>29370</v>
      </c>
      <c r="B3091" s="354">
        <v>13.4</v>
      </c>
      <c r="C3091" s="355">
        <v>7</v>
      </c>
      <c r="D3091" s="355">
        <v>17</v>
      </c>
      <c r="E3091" s="355">
        <v>9</v>
      </c>
      <c r="F3091" s="355">
        <v>17</v>
      </c>
      <c r="G3091" s="355">
        <v>17</v>
      </c>
      <c r="H3091" s="355"/>
      <c r="I3091" s="354">
        <v>13.4</v>
      </c>
      <c r="J3091" s="352">
        <v>0</v>
      </c>
      <c r="K3091" s="348">
        <f t="shared" si="48"/>
        <v>1</v>
      </c>
    </row>
    <row r="3092" spans="1:11" x14ac:dyDescent="0.25">
      <c r="A3092" s="353">
        <v>29371</v>
      </c>
      <c r="B3092" s="354">
        <v>10.4</v>
      </c>
      <c r="C3092" s="355">
        <v>7</v>
      </c>
      <c r="D3092" s="355">
        <v>4</v>
      </c>
      <c r="E3092" s="355">
        <v>7</v>
      </c>
      <c r="F3092" s="355">
        <v>15</v>
      </c>
      <c r="G3092" s="355">
        <v>19</v>
      </c>
      <c r="H3092" s="355"/>
      <c r="I3092" s="354">
        <v>10.4</v>
      </c>
      <c r="J3092" s="352">
        <v>0</v>
      </c>
      <c r="K3092" s="348">
        <f t="shared" si="48"/>
        <v>3</v>
      </c>
    </row>
    <row r="3093" spans="1:11" x14ac:dyDescent="0.25">
      <c r="A3093" s="353">
        <v>29372</v>
      </c>
      <c r="B3093" s="354">
        <v>7.2</v>
      </c>
      <c r="C3093" s="355">
        <v>7</v>
      </c>
      <c r="D3093" s="355">
        <v>0</v>
      </c>
      <c r="E3093" s="355">
        <v>11</v>
      </c>
      <c r="F3093" s="355">
        <v>11</v>
      </c>
      <c r="G3093" s="355">
        <v>7</v>
      </c>
      <c r="H3093" s="355"/>
      <c r="I3093" s="354">
        <v>7.2</v>
      </c>
      <c r="J3093" s="352">
        <v>0</v>
      </c>
      <c r="K3093" s="348">
        <f t="shared" si="48"/>
        <v>3</v>
      </c>
    </row>
    <row r="3094" spans="1:11" x14ac:dyDescent="0.25">
      <c r="A3094" s="353">
        <v>29373</v>
      </c>
      <c r="B3094" s="354">
        <v>14.2</v>
      </c>
      <c r="C3094" s="355">
        <v>30</v>
      </c>
      <c r="D3094" s="355">
        <v>15</v>
      </c>
      <c r="E3094" s="355">
        <v>4</v>
      </c>
      <c r="F3094" s="355">
        <v>7</v>
      </c>
      <c r="G3094" s="355">
        <v>15</v>
      </c>
      <c r="H3094" s="355"/>
      <c r="I3094" s="354">
        <v>14.2</v>
      </c>
      <c r="J3094" s="352">
        <v>0</v>
      </c>
      <c r="K3094" s="348">
        <f t="shared" si="48"/>
        <v>2</v>
      </c>
    </row>
    <row r="3095" spans="1:11" x14ac:dyDescent="0.25">
      <c r="A3095" s="353">
        <v>29374</v>
      </c>
      <c r="B3095" s="354">
        <v>15.8</v>
      </c>
      <c r="C3095" s="355">
        <v>11</v>
      </c>
      <c r="D3095" s="355">
        <v>15</v>
      </c>
      <c r="E3095" s="355">
        <v>15</v>
      </c>
      <c r="F3095" s="355">
        <v>19</v>
      </c>
      <c r="G3095" s="355">
        <v>19</v>
      </c>
      <c r="H3095" s="355"/>
      <c r="I3095" s="354">
        <v>15.8</v>
      </c>
      <c r="J3095" s="352">
        <v>0</v>
      </c>
      <c r="K3095" s="348">
        <f t="shared" si="48"/>
        <v>0</v>
      </c>
    </row>
    <row r="3096" spans="1:11" x14ac:dyDescent="0.25">
      <c r="A3096" s="353">
        <v>29375</v>
      </c>
      <c r="B3096" s="354">
        <v>8.1999999999999993</v>
      </c>
      <c r="C3096" s="355">
        <v>15</v>
      </c>
      <c r="D3096" s="355">
        <v>7</v>
      </c>
      <c r="E3096" s="355">
        <v>15</v>
      </c>
      <c r="F3096" s="355">
        <v>4</v>
      </c>
      <c r="G3096" s="355">
        <v>0</v>
      </c>
      <c r="H3096" s="355"/>
      <c r="I3096" s="354">
        <v>8.1999999999999993</v>
      </c>
      <c r="J3096" s="352">
        <v>0</v>
      </c>
      <c r="K3096" s="348">
        <f t="shared" si="48"/>
        <v>3</v>
      </c>
    </row>
    <row r="3097" spans="1:11" x14ac:dyDescent="0.25">
      <c r="A3097" s="353">
        <v>29376</v>
      </c>
      <c r="B3097" s="354">
        <v>0</v>
      </c>
      <c r="C3097" s="355">
        <v>0</v>
      </c>
      <c r="D3097" s="355">
        <v>0</v>
      </c>
      <c r="E3097" s="355">
        <v>0</v>
      </c>
      <c r="F3097" s="355">
        <v>0</v>
      </c>
      <c r="G3097" s="355">
        <v>0</v>
      </c>
      <c r="H3097" s="355"/>
      <c r="I3097" s="354">
        <v>0</v>
      </c>
      <c r="J3097" s="352">
        <v>0</v>
      </c>
      <c r="K3097" s="348">
        <f t="shared" si="48"/>
        <v>5</v>
      </c>
    </row>
    <row r="3098" spans="1:11" x14ac:dyDescent="0.25">
      <c r="A3098" s="353">
        <v>29377</v>
      </c>
      <c r="B3098" s="354">
        <v>34.200000000000003</v>
      </c>
      <c r="C3098" s="355">
        <v>31</v>
      </c>
      <c r="D3098" s="355">
        <v>39</v>
      </c>
      <c r="E3098" s="355">
        <v>37</v>
      </c>
      <c r="F3098" s="355">
        <v>31</v>
      </c>
      <c r="G3098" s="355">
        <v>33</v>
      </c>
      <c r="H3098" s="355"/>
      <c r="I3098" s="354">
        <v>34.200000000000003</v>
      </c>
      <c r="J3098" s="352">
        <v>0</v>
      </c>
      <c r="K3098" s="348">
        <f t="shared" si="48"/>
        <v>0</v>
      </c>
    </row>
    <row r="3099" spans="1:11" x14ac:dyDescent="0.25">
      <c r="A3099" s="353">
        <v>29378</v>
      </c>
      <c r="B3099" s="354">
        <v>13.8</v>
      </c>
      <c r="C3099" s="355">
        <v>9</v>
      </c>
      <c r="D3099" s="355">
        <v>13</v>
      </c>
      <c r="E3099" s="355">
        <v>17</v>
      </c>
      <c r="F3099" s="355">
        <v>11</v>
      </c>
      <c r="G3099" s="355">
        <v>19</v>
      </c>
      <c r="H3099" s="355"/>
      <c r="I3099" s="354">
        <v>13.8</v>
      </c>
      <c r="J3099" s="352">
        <v>0</v>
      </c>
      <c r="K3099" s="348">
        <f t="shared" si="48"/>
        <v>0</v>
      </c>
    </row>
    <row r="3100" spans="1:11" x14ac:dyDescent="0.25">
      <c r="A3100" s="353">
        <v>29379</v>
      </c>
      <c r="B3100" s="354">
        <v>5.8</v>
      </c>
      <c r="C3100" s="355">
        <v>11</v>
      </c>
      <c r="D3100" s="355">
        <v>7</v>
      </c>
      <c r="E3100" s="355">
        <v>7</v>
      </c>
      <c r="F3100" s="355">
        <v>4</v>
      </c>
      <c r="G3100" s="355">
        <v>0</v>
      </c>
      <c r="H3100" s="355"/>
      <c r="I3100" s="354">
        <v>5.8</v>
      </c>
      <c r="J3100" s="352">
        <v>0</v>
      </c>
      <c r="K3100" s="348">
        <f t="shared" si="48"/>
        <v>4</v>
      </c>
    </row>
    <row r="3101" spans="1:11" x14ac:dyDescent="0.25">
      <c r="A3101" s="353">
        <v>29380</v>
      </c>
      <c r="B3101" s="354">
        <v>9.1999999999999993</v>
      </c>
      <c r="C3101" s="355">
        <v>13</v>
      </c>
      <c r="D3101" s="355">
        <v>7</v>
      </c>
      <c r="E3101" s="355">
        <v>13</v>
      </c>
      <c r="F3101" s="355">
        <v>9</v>
      </c>
      <c r="G3101" s="355">
        <v>4</v>
      </c>
      <c r="H3101" s="355"/>
      <c r="I3101" s="354">
        <v>9.1999999999999993</v>
      </c>
      <c r="J3101" s="352">
        <v>0</v>
      </c>
      <c r="K3101" s="348">
        <f t="shared" si="48"/>
        <v>2</v>
      </c>
    </row>
    <row r="3102" spans="1:11" x14ac:dyDescent="0.25">
      <c r="A3102" s="353">
        <v>29381</v>
      </c>
      <c r="B3102" s="354">
        <v>2.2000000000000002</v>
      </c>
      <c r="C3102" s="355">
        <v>7</v>
      </c>
      <c r="D3102" s="355">
        <v>4</v>
      </c>
      <c r="E3102" s="355">
        <v>0</v>
      </c>
      <c r="F3102" s="355">
        <v>0</v>
      </c>
      <c r="G3102" s="355">
        <v>0</v>
      </c>
      <c r="H3102" s="355"/>
      <c r="I3102" s="354">
        <v>2.2000000000000002</v>
      </c>
      <c r="J3102" s="352">
        <v>0</v>
      </c>
      <c r="K3102" s="348">
        <f t="shared" si="48"/>
        <v>5</v>
      </c>
    </row>
    <row r="3103" spans="1:11" x14ac:dyDescent="0.25">
      <c r="A3103" s="353">
        <v>29382</v>
      </c>
      <c r="B3103" s="354">
        <v>11</v>
      </c>
      <c r="C3103" s="355">
        <v>15</v>
      </c>
      <c r="D3103" s="355">
        <v>15</v>
      </c>
      <c r="E3103" s="355">
        <v>11</v>
      </c>
      <c r="F3103" s="355">
        <v>7</v>
      </c>
      <c r="G3103" s="355">
        <v>7</v>
      </c>
      <c r="H3103" s="355"/>
      <c r="I3103" s="354">
        <v>11</v>
      </c>
      <c r="J3103" s="352">
        <v>0</v>
      </c>
      <c r="K3103" s="348">
        <f t="shared" si="48"/>
        <v>2</v>
      </c>
    </row>
    <row r="3104" spans="1:11" x14ac:dyDescent="0.25">
      <c r="A3104" s="353">
        <v>29383</v>
      </c>
      <c r="B3104" s="354">
        <v>21.8</v>
      </c>
      <c r="C3104" s="355">
        <v>19</v>
      </c>
      <c r="D3104" s="355">
        <v>24</v>
      </c>
      <c r="E3104" s="355">
        <v>22</v>
      </c>
      <c r="F3104" s="355">
        <v>20</v>
      </c>
      <c r="G3104" s="355">
        <v>24</v>
      </c>
      <c r="H3104" s="355"/>
      <c r="I3104" s="354">
        <v>21.8</v>
      </c>
      <c r="J3104" s="352">
        <v>0</v>
      </c>
      <c r="K3104" s="348">
        <f t="shared" si="48"/>
        <v>0</v>
      </c>
    </row>
    <row r="3105" spans="1:11" x14ac:dyDescent="0.25">
      <c r="A3105" s="353">
        <v>29384</v>
      </c>
      <c r="B3105" s="354">
        <v>12</v>
      </c>
      <c r="C3105" s="355">
        <v>19</v>
      </c>
      <c r="D3105" s="355">
        <v>15</v>
      </c>
      <c r="E3105" s="355">
        <v>11</v>
      </c>
      <c r="F3105" s="355">
        <v>6</v>
      </c>
      <c r="G3105" s="355">
        <v>9</v>
      </c>
      <c r="H3105" s="355"/>
      <c r="I3105" s="354">
        <v>12</v>
      </c>
      <c r="J3105" s="352">
        <v>0</v>
      </c>
      <c r="K3105" s="348">
        <f t="shared" si="48"/>
        <v>1</v>
      </c>
    </row>
    <row r="3106" spans="1:11" x14ac:dyDescent="0.25">
      <c r="A3106" s="353">
        <v>29385</v>
      </c>
      <c r="B3106" s="354">
        <v>6</v>
      </c>
      <c r="C3106" s="355">
        <v>7</v>
      </c>
      <c r="D3106" s="355">
        <v>6</v>
      </c>
      <c r="E3106" s="355">
        <v>7</v>
      </c>
      <c r="F3106" s="355">
        <v>6</v>
      </c>
      <c r="G3106" s="355">
        <v>4</v>
      </c>
      <c r="H3106" s="355"/>
      <c r="I3106" s="354">
        <v>6</v>
      </c>
      <c r="J3106" s="352">
        <v>0</v>
      </c>
      <c r="K3106" s="348">
        <f t="shared" si="48"/>
        <v>5</v>
      </c>
    </row>
    <row r="3107" spans="1:11" x14ac:dyDescent="0.25">
      <c r="A3107" s="353">
        <v>29386</v>
      </c>
      <c r="B3107" s="354">
        <v>5.6</v>
      </c>
      <c r="C3107" s="355">
        <v>4</v>
      </c>
      <c r="D3107" s="355">
        <v>11</v>
      </c>
      <c r="E3107" s="355">
        <v>2</v>
      </c>
      <c r="F3107" s="355">
        <v>7</v>
      </c>
      <c r="G3107" s="355">
        <v>4</v>
      </c>
      <c r="H3107" s="355"/>
      <c r="I3107" s="354">
        <v>5.6</v>
      </c>
      <c r="J3107" s="352">
        <v>0</v>
      </c>
      <c r="K3107" s="348">
        <f t="shared" si="48"/>
        <v>4</v>
      </c>
    </row>
    <row r="3108" spans="1:11" x14ac:dyDescent="0.25">
      <c r="A3108" s="353">
        <v>29387</v>
      </c>
      <c r="B3108" s="354">
        <v>4.4000000000000004</v>
      </c>
      <c r="C3108" s="355">
        <v>2</v>
      </c>
      <c r="D3108" s="355">
        <v>4</v>
      </c>
      <c r="E3108" s="355">
        <v>7</v>
      </c>
      <c r="F3108" s="355">
        <v>7</v>
      </c>
      <c r="G3108" s="355">
        <v>2</v>
      </c>
      <c r="H3108" s="355"/>
      <c r="I3108" s="354">
        <v>4.4000000000000004</v>
      </c>
      <c r="J3108" s="352">
        <v>0</v>
      </c>
      <c r="K3108" s="348">
        <f t="shared" si="48"/>
        <v>5</v>
      </c>
    </row>
    <row r="3109" spans="1:11" x14ac:dyDescent="0.25">
      <c r="A3109" s="353">
        <v>29388</v>
      </c>
      <c r="B3109" s="354">
        <v>8.8000000000000007</v>
      </c>
      <c r="C3109" s="355">
        <v>13</v>
      </c>
      <c r="D3109" s="355">
        <v>11</v>
      </c>
      <c r="E3109" s="355">
        <v>7</v>
      </c>
      <c r="F3109" s="355">
        <v>9</v>
      </c>
      <c r="G3109" s="355">
        <v>4</v>
      </c>
      <c r="H3109" s="355"/>
      <c r="I3109" s="354">
        <v>8.8000000000000007</v>
      </c>
      <c r="J3109" s="352">
        <v>0</v>
      </c>
      <c r="K3109" s="348">
        <f t="shared" si="48"/>
        <v>2</v>
      </c>
    </row>
    <row r="3110" spans="1:11" x14ac:dyDescent="0.25">
      <c r="A3110" s="353">
        <v>29389</v>
      </c>
      <c r="B3110" s="354">
        <v>7.8</v>
      </c>
      <c r="C3110" s="355">
        <v>6</v>
      </c>
      <c r="D3110" s="355">
        <v>7</v>
      </c>
      <c r="E3110" s="355">
        <v>9</v>
      </c>
      <c r="F3110" s="355">
        <v>6</v>
      </c>
      <c r="G3110" s="355">
        <v>11</v>
      </c>
      <c r="H3110" s="355"/>
      <c r="I3110" s="354">
        <v>7.8</v>
      </c>
      <c r="J3110" s="352">
        <v>0</v>
      </c>
      <c r="K3110" s="348">
        <f t="shared" si="48"/>
        <v>3</v>
      </c>
    </row>
    <row r="3111" spans="1:11" x14ac:dyDescent="0.25">
      <c r="A3111" s="353">
        <v>29390</v>
      </c>
      <c r="B3111" s="354">
        <v>11.8</v>
      </c>
      <c r="C3111" s="355">
        <v>11</v>
      </c>
      <c r="D3111" s="355">
        <v>11</v>
      </c>
      <c r="E3111" s="355">
        <v>15</v>
      </c>
      <c r="F3111" s="355">
        <v>11</v>
      </c>
      <c r="G3111" s="355">
        <v>11</v>
      </c>
      <c r="H3111" s="355"/>
      <c r="I3111" s="354">
        <v>11.8</v>
      </c>
      <c r="J3111" s="352">
        <v>0</v>
      </c>
      <c r="K3111" s="348">
        <f t="shared" si="48"/>
        <v>0</v>
      </c>
    </row>
    <row r="3112" spans="1:11" x14ac:dyDescent="0.25">
      <c r="A3112" s="353">
        <v>29391</v>
      </c>
      <c r="B3112" s="354">
        <v>16.399999999999999</v>
      </c>
      <c r="C3112" s="355">
        <v>7</v>
      </c>
      <c r="D3112" s="355">
        <v>22</v>
      </c>
      <c r="E3112" s="355">
        <v>19</v>
      </c>
      <c r="F3112" s="355">
        <v>19</v>
      </c>
      <c r="G3112" s="355">
        <v>15</v>
      </c>
      <c r="H3112" s="355"/>
      <c r="I3112" s="354">
        <v>16.399999999999999</v>
      </c>
      <c r="J3112" s="352">
        <v>0</v>
      </c>
      <c r="K3112" s="348">
        <f t="shared" si="48"/>
        <v>1</v>
      </c>
    </row>
    <row r="3113" spans="1:11" x14ac:dyDescent="0.25">
      <c r="A3113" s="353">
        <v>29392</v>
      </c>
      <c r="B3113" s="354">
        <v>1.4</v>
      </c>
      <c r="C3113" s="355">
        <v>7</v>
      </c>
      <c r="D3113" s="355">
        <v>0</v>
      </c>
      <c r="E3113" s="355">
        <v>0</v>
      </c>
      <c r="F3113" s="355">
        <v>0</v>
      </c>
      <c r="G3113" s="355">
        <v>0</v>
      </c>
      <c r="H3113" s="355"/>
      <c r="I3113" s="354">
        <v>1.4</v>
      </c>
      <c r="J3113" s="352">
        <v>0</v>
      </c>
      <c r="K3113" s="348">
        <f t="shared" si="48"/>
        <v>5</v>
      </c>
    </row>
    <row r="3114" spans="1:11" x14ac:dyDescent="0.25">
      <c r="A3114" s="353">
        <v>29393</v>
      </c>
      <c r="B3114" s="354">
        <v>11</v>
      </c>
      <c r="C3114" s="355">
        <v>11</v>
      </c>
      <c r="D3114" s="355">
        <v>7</v>
      </c>
      <c r="E3114" s="355">
        <v>11</v>
      </c>
      <c r="F3114" s="355">
        <v>11</v>
      </c>
      <c r="G3114" s="355">
        <v>15</v>
      </c>
      <c r="H3114" s="355"/>
      <c r="I3114" s="354">
        <v>11</v>
      </c>
      <c r="J3114" s="352">
        <v>0</v>
      </c>
      <c r="K3114" s="348">
        <f t="shared" si="48"/>
        <v>1</v>
      </c>
    </row>
    <row r="3115" spans="1:11" x14ac:dyDescent="0.25">
      <c r="A3115" s="353">
        <v>29394</v>
      </c>
      <c r="B3115" s="354">
        <v>9.8000000000000007</v>
      </c>
      <c r="C3115" s="355">
        <v>6</v>
      </c>
      <c r="D3115" s="355">
        <v>4</v>
      </c>
      <c r="E3115" s="355">
        <v>13</v>
      </c>
      <c r="F3115" s="355">
        <v>11</v>
      </c>
      <c r="G3115" s="355">
        <v>15</v>
      </c>
      <c r="H3115" s="355"/>
      <c r="I3115" s="354">
        <v>9.8000000000000007</v>
      </c>
      <c r="J3115" s="352">
        <v>0</v>
      </c>
      <c r="K3115" s="348">
        <f t="shared" si="48"/>
        <v>2</v>
      </c>
    </row>
    <row r="3116" spans="1:11" x14ac:dyDescent="0.25">
      <c r="A3116" s="353">
        <v>29395</v>
      </c>
      <c r="B3116" s="354">
        <v>9.1999999999999993</v>
      </c>
      <c r="C3116" s="355">
        <v>15</v>
      </c>
      <c r="D3116" s="355">
        <v>9</v>
      </c>
      <c r="E3116" s="355">
        <v>11</v>
      </c>
      <c r="F3116" s="355">
        <v>4</v>
      </c>
      <c r="G3116" s="355">
        <v>7</v>
      </c>
      <c r="H3116" s="355"/>
      <c r="I3116" s="354">
        <v>9.1999999999999993</v>
      </c>
      <c r="J3116" s="352">
        <v>0</v>
      </c>
      <c r="K3116" s="348">
        <f t="shared" si="48"/>
        <v>2</v>
      </c>
    </row>
    <row r="3117" spans="1:11" x14ac:dyDescent="0.25">
      <c r="A3117" s="353">
        <v>29396</v>
      </c>
      <c r="B3117" s="354">
        <v>2.8</v>
      </c>
      <c r="C3117" s="355">
        <v>0</v>
      </c>
      <c r="D3117" s="355">
        <v>7</v>
      </c>
      <c r="E3117" s="355">
        <v>7</v>
      </c>
      <c r="F3117" s="355">
        <v>0</v>
      </c>
      <c r="G3117" s="355">
        <v>0</v>
      </c>
      <c r="H3117" s="355"/>
      <c r="I3117" s="354">
        <v>2.8</v>
      </c>
      <c r="J3117" s="352">
        <v>0</v>
      </c>
      <c r="K3117" s="348">
        <f t="shared" si="48"/>
        <v>5</v>
      </c>
    </row>
    <row r="3118" spans="1:11" x14ac:dyDescent="0.25">
      <c r="A3118" s="353">
        <v>29397</v>
      </c>
      <c r="B3118" s="354">
        <v>13.8</v>
      </c>
      <c r="C3118" s="355">
        <v>15</v>
      </c>
      <c r="D3118" s="355">
        <v>15</v>
      </c>
      <c r="E3118" s="355">
        <v>19</v>
      </c>
      <c r="F3118" s="355">
        <v>11</v>
      </c>
      <c r="G3118" s="355">
        <v>9</v>
      </c>
      <c r="H3118" s="355"/>
      <c r="I3118" s="354">
        <v>13.8</v>
      </c>
      <c r="J3118" s="352">
        <v>0</v>
      </c>
      <c r="K3118" s="348">
        <f t="shared" si="48"/>
        <v>0</v>
      </c>
    </row>
    <row r="3119" spans="1:11" x14ac:dyDescent="0.25">
      <c r="A3119" s="353">
        <v>29398</v>
      </c>
      <c r="B3119" s="354">
        <v>11.6</v>
      </c>
      <c r="C3119" s="355">
        <v>19</v>
      </c>
      <c r="D3119" s="355">
        <v>13</v>
      </c>
      <c r="E3119" s="355">
        <v>15</v>
      </c>
      <c r="F3119" s="355">
        <v>7</v>
      </c>
      <c r="G3119" s="355">
        <v>4</v>
      </c>
      <c r="H3119" s="355"/>
      <c r="I3119" s="354">
        <v>11.6</v>
      </c>
      <c r="J3119" s="352">
        <v>0</v>
      </c>
      <c r="K3119" s="348">
        <f t="shared" si="48"/>
        <v>2</v>
      </c>
    </row>
    <row r="3120" spans="1:11" x14ac:dyDescent="0.25">
      <c r="A3120" s="353">
        <v>29399</v>
      </c>
      <c r="B3120" s="354">
        <v>17</v>
      </c>
      <c r="C3120" s="355">
        <v>11</v>
      </c>
      <c r="D3120" s="355">
        <v>0</v>
      </c>
      <c r="E3120" s="355">
        <v>37</v>
      </c>
      <c r="F3120" s="355">
        <v>30</v>
      </c>
      <c r="G3120" s="355">
        <v>7</v>
      </c>
      <c r="H3120" s="355"/>
      <c r="I3120" s="354">
        <v>17</v>
      </c>
      <c r="J3120" s="352">
        <v>0</v>
      </c>
      <c r="K3120" s="348">
        <f t="shared" si="48"/>
        <v>2</v>
      </c>
    </row>
    <row r="3121" spans="1:11" x14ac:dyDescent="0.25">
      <c r="A3121" s="353">
        <v>29400</v>
      </c>
      <c r="B3121" s="354">
        <v>16.600000000000001</v>
      </c>
      <c r="C3121" s="355">
        <v>15</v>
      </c>
      <c r="D3121" s="355">
        <v>19</v>
      </c>
      <c r="E3121" s="355">
        <v>11</v>
      </c>
      <c r="F3121" s="355">
        <v>19</v>
      </c>
      <c r="G3121" s="355">
        <v>19</v>
      </c>
      <c r="H3121" s="355"/>
      <c r="I3121" s="354">
        <v>16.600000000000001</v>
      </c>
      <c r="J3121" s="352">
        <v>0</v>
      </c>
      <c r="K3121" s="348">
        <f t="shared" si="48"/>
        <v>0</v>
      </c>
    </row>
    <row r="3122" spans="1:11" x14ac:dyDescent="0.25">
      <c r="A3122" s="353">
        <v>29401</v>
      </c>
      <c r="B3122" s="354">
        <v>7.8</v>
      </c>
      <c r="C3122" s="355">
        <v>0</v>
      </c>
      <c r="D3122" s="355">
        <v>0</v>
      </c>
      <c r="E3122" s="355">
        <v>9</v>
      </c>
      <c r="F3122" s="355">
        <v>11</v>
      </c>
      <c r="G3122" s="355">
        <v>19</v>
      </c>
      <c r="H3122" s="355"/>
      <c r="I3122" s="354">
        <v>7.8</v>
      </c>
      <c r="J3122" s="352">
        <v>0</v>
      </c>
      <c r="K3122" s="348">
        <f t="shared" si="48"/>
        <v>2</v>
      </c>
    </row>
    <row r="3123" spans="1:11" x14ac:dyDescent="0.25">
      <c r="A3123" s="353">
        <v>29402</v>
      </c>
      <c r="B3123" s="354">
        <v>13.2</v>
      </c>
      <c r="C3123" s="355">
        <v>15</v>
      </c>
      <c r="D3123" s="355">
        <v>26</v>
      </c>
      <c r="E3123" s="355">
        <v>7</v>
      </c>
      <c r="F3123" s="355">
        <v>9</v>
      </c>
      <c r="G3123" s="355">
        <v>9</v>
      </c>
      <c r="H3123" s="355"/>
      <c r="I3123" s="354">
        <v>13.2</v>
      </c>
      <c r="J3123" s="352">
        <v>0</v>
      </c>
      <c r="K3123" s="348">
        <f t="shared" si="48"/>
        <v>1</v>
      </c>
    </row>
    <row r="3124" spans="1:11" x14ac:dyDescent="0.25">
      <c r="A3124" s="353">
        <v>29403</v>
      </c>
      <c r="B3124" s="354">
        <v>6.6</v>
      </c>
      <c r="C3124" s="355">
        <v>9</v>
      </c>
      <c r="D3124" s="355">
        <v>4</v>
      </c>
      <c r="E3124" s="355">
        <v>7</v>
      </c>
      <c r="F3124" s="355">
        <v>7</v>
      </c>
      <c r="G3124" s="355">
        <v>6</v>
      </c>
      <c r="H3124" s="355"/>
      <c r="I3124" s="354">
        <v>6.6</v>
      </c>
      <c r="J3124" s="352">
        <v>0</v>
      </c>
      <c r="K3124" s="348">
        <f t="shared" si="48"/>
        <v>4</v>
      </c>
    </row>
    <row r="3125" spans="1:11" x14ac:dyDescent="0.25">
      <c r="A3125" s="353">
        <v>29404</v>
      </c>
      <c r="B3125" s="354">
        <v>3.4</v>
      </c>
      <c r="C3125" s="355">
        <v>2</v>
      </c>
      <c r="D3125" s="355">
        <v>0</v>
      </c>
      <c r="E3125" s="355">
        <v>6</v>
      </c>
      <c r="F3125" s="355">
        <v>7</v>
      </c>
      <c r="G3125" s="355">
        <v>2</v>
      </c>
      <c r="H3125" s="355"/>
      <c r="I3125" s="354">
        <v>3.4</v>
      </c>
      <c r="J3125" s="352">
        <v>0</v>
      </c>
      <c r="K3125" s="348">
        <f t="shared" si="48"/>
        <v>5</v>
      </c>
    </row>
    <row r="3126" spans="1:11" x14ac:dyDescent="0.25">
      <c r="A3126" s="353">
        <v>29405</v>
      </c>
      <c r="B3126" s="354">
        <v>13.8</v>
      </c>
      <c r="C3126" s="355">
        <v>11</v>
      </c>
      <c r="D3126" s="355">
        <v>7</v>
      </c>
      <c r="E3126" s="355">
        <v>17</v>
      </c>
      <c r="F3126" s="355">
        <v>15</v>
      </c>
      <c r="G3126" s="355">
        <v>19</v>
      </c>
      <c r="H3126" s="355"/>
      <c r="I3126" s="354">
        <v>13.8</v>
      </c>
      <c r="J3126" s="352">
        <v>0</v>
      </c>
      <c r="K3126" s="348">
        <f t="shared" si="48"/>
        <v>1</v>
      </c>
    </row>
    <row r="3127" spans="1:11" x14ac:dyDescent="0.25">
      <c r="A3127" s="353">
        <v>29406</v>
      </c>
      <c r="B3127" s="354">
        <v>7</v>
      </c>
      <c r="C3127" s="355">
        <v>13</v>
      </c>
      <c r="D3127" s="355">
        <v>7</v>
      </c>
      <c r="E3127" s="355">
        <v>4</v>
      </c>
      <c r="F3127" s="355">
        <v>2</v>
      </c>
      <c r="G3127" s="355">
        <v>9</v>
      </c>
      <c r="H3127" s="355"/>
      <c r="I3127" s="354">
        <v>7</v>
      </c>
      <c r="J3127" s="352">
        <v>0</v>
      </c>
      <c r="K3127" s="348">
        <f t="shared" si="48"/>
        <v>3</v>
      </c>
    </row>
    <row r="3128" spans="1:11" x14ac:dyDescent="0.25">
      <c r="A3128" s="353">
        <v>29407</v>
      </c>
      <c r="B3128" s="354">
        <v>16.8</v>
      </c>
      <c r="C3128" s="355">
        <v>26</v>
      </c>
      <c r="D3128" s="355">
        <v>19</v>
      </c>
      <c r="E3128" s="355">
        <v>11</v>
      </c>
      <c r="F3128" s="355">
        <v>9</v>
      </c>
      <c r="G3128" s="355">
        <v>19</v>
      </c>
      <c r="H3128" s="355"/>
      <c r="I3128" s="354">
        <v>16.8</v>
      </c>
      <c r="J3128" s="352">
        <v>0</v>
      </c>
      <c r="K3128" s="348">
        <f t="shared" si="48"/>
        <v>0</v>
      </c>
    </row>
    <row r="3129" spans="1:11" x14ac:dyDescent="0.25">
      <c r="A3129" s="353">
        <v>29408</v>
      </c>
      <c r="B3129" s="354">
        <v>12</v>
      </c>
      <c r="C3129" s="355">
        <v>7</v>
      </c>
      <c r="D3129" s="355">
        <v>7</v>
      </c>
      <c r="E3129" s="355">
        <v>11</v>
      </c>
      <c r="F3129" s="355">
        <v>15</v>
      </c>
      <c r="G3129" s="355">
        <v>20</v>
      </c>
      <c r="H3129" s="355"/>
      <c r="I3129" s="354">
        <v>12</v>
      </c>
      <c r="J3129" s="352">
        <v>0</v>
      </c>
      <c r="K3129" s="348">
        <f t="shared" si="48"/>
        <v>2</v>
      </c>
    </row>
    <row r="3130" spans="1:11" x14ac:dyDescent="0.25">
      <c r="A3130" s="353">
        <v>29409</v>
      </c>
      <c r="B3130" s="354">
        <v>9.4</v>
      </c>
      <c r="C3130" s="355">
        <v>7</v>
      </c>
      <c r="D3130" s="355">
        <v>11</v>
      </c>
      <c r="E3130" s="355">
        <v>7</v>
      </c>
      <c r="F3130" s="355">
        <v>11</v>
      </c>
      <c r="G3130" s="355">
        <v>11</v>
      </c>
      <c r="H3130" s="355"/>
      <c r="I3130" s="354">
        <v>9.4</v>
      </c>
      <c r="J3130" s="352">
        <v>0</v>
      </c>
      <c r="K3130" s="348">
        <f t="shared" si="48"/>
        <v>2</v>
      </c>
    </row>
    <row r="3131" spans="1:11" x14ac:dyDescent="0.25">
      <c r="A3131" s="353">
        <v>29410</v>
      </c>
      <c r="B3131" s="354">
        <v>4.2</v>
      </c>
      <c r="C3131" s="355">
        <v>4</v>
      </c>
      <c r="D3131" s="355">
        <v>7</v>
      </c>
      <c r="E3131" s="355">
        <v>6</v>
      </c>
      <c r="F3131" s="355">
        <v>4</v>
      </c>
      <c r="G3131" s="355">
        <v>0</v>
      </c>
      <c r="H3131" s="355"/>
      <c r="I3131" s="354">
        <v>4.2</v>
      </c>
      <c r="J3131" s="352">
        <v>0</v>
      </c>
      <c r="K3131" s="348">
        <f t="shared" si="48"/>
        <v>5</v>
      </c>
    </row>
    <row r="3132" spans="1:11" x14ac:dyDescent="0.25">
      <c r="A3132" s="353">
        <v>29411</v>
      </c>
      <c r="B3132" s="354">
        <v>8.6</v>
      </c>
      <c r="C3132" s="355">
        <v>4</v>
      </c>
      <c r="D3132" s="355">
        <v>9</v>
      </c>
      <c r="E3132" s="355">
        <v>0</v>
      </c>
      <c r="F3132" s="355">
        <v>11</v>
      </c>
      <c r="G3132" s="355">
        <v>19</v>
      </c>
      <c r="H3132" s="355"/>
      <c r="I3132" s="354">
        <v>8.6</v>
      </c>
      <c r="J3132" s="352">
        <v>0</v>
      </c>
      <c r="K3132" s="348">
        <f t="shared" si="48"/>
        <v>2</v>
      </c>
    </row>
    <row r="3133" spans="1:11" x14ac:dyDescent="0.25">
      <c r="A3133" s="353">
        <v>29412</v>
      </c>
      <c r="B3133" s="354">
        <v>13</v>
      </c>
      <c r="C3133" s="355">
        <v>22</v>
      </c>
      <c r="D3133" s="355">
        <v>19</v>
      </c>
      <c r="E3133" s="355">
        <v>9</v>
      </c>
      <c r="F3133" s="355">
        <v>9</v>
      </c>
      <c r="G3133" s="355">
        <v>6</v>
      </c>
      <c r="H3133" s="355"/>
      <c r="I3133" s="354">
        <v>13</v>
      </c>
      <c r="J3133" s="352">
        <v>0</v>
      </c>
      <c r="K3133" s="348">
        <f t="shared" si="48"/>
        <v>1</v>
      </c>
    </row>
    <row r="3134" spans="1:11" x14ac:dyDescent="0.25">
      <c r="A3134" s="353">
        <v>29413</v>
      </c>
      <c r="B3134" s="354">
        <v>16.2</v>
      </c>
      <c r="C3134" s="355">
        <v>22</v>
      </c>
      <c r="D3134" s="355">
        <v>22</v>
      </c>
      <c r="E3134" s="355">
        <v>20</v>
      </c>
      <c r="F3134" s="355">
        <v>11</v>
      </c>
      <c r="G3134" s="355">
        <v>6</v>
      </c>
      <c r="H3134" s="355"/>
      <c r="I3134" s="354">
        <v>16.2</v>
      </c>
      <c r="J3134" s="352">
        <v>0</v>
      </c>
      <c r="K3134" s="348">
        <f t="shared" si="48"/>
        <v>1</v>
      </c>
    </row>
    <row r="3135" spans="1:11" x14ac:dyDescent="0.25">
      <c r="A3135" s="353">
        <v>29414</v>
      </c>
      <c r="B3135" s="354">
        <v>10.199999999999999</v>
      </c>
      <c r="C3135" s="355">
        <v>11</v>
      </c>
      <c r="D3135" s="355">
        <v>9</v>
      </c>
      <c r="E3135" s="355">
        <v>11</v>
      </c>
      <c r="F3135" s="355">
        <v>11</v>
      </c>
      <c r="G3135" s="355">
        <v>9</v>
      </c>
      <c r="H3135" s="355"/>
      <c r="I3135" s="354">
        <v>10.199999999999999</v>
      </c>
      <c r="J3135" s="352">
        <v>0</v>
      </c>
      <c r="K3135" s="348">
        <f t="shared" si="48"/>
        <v>0</v>
      </c>
    </row>
    <row r="3136" spans="1:11" x14ac:dyDescent="0.25">
      <c r="A3136" s="353">
        <v>29415</v>
      </c>
      <c r="B3136" s="354">
        <v>4.2</v>
      </c>
      <c r="C3136" s="355">
        <v>9</v>
      </c>
      <c r="D3136" s="355">
        <v>2</v>
      </c>
      <c r="E3136" s="355">
        <v>2</v>
      </c>
      <c r="F3136" s="355">
        <v>2</v>
      </c>
      <c r="G3136" s="355">
        <v>6</v>
      </c>
      <c r="H3136" s="355"/>
      <c r="I3136" s="354">
        <v>4.2</v>
      </c>
      <c r="J3136" s="352">
        <v>0</v>
      </c>
      <c r="K3136" s="348">
        <f t="shared" si="48"/>
        <v>4</v>
      </c>
    </row>
    <row r="3137" spans="1:11" x14ac:dyDescent="0.25">
      <c r="A3137" s="353">
        <v>29416</v>
      </c>
      <c r="B3137" s="354">
        <v>5.4</v>
      </c>
      <c r="C3137" s="355">
        <v>7</v>
      </c>
      <c r="D3137" s="355">
        <v>7</v>
      </c>
      <c r="E3137" s="355">
        <v>4</v>
      </c>
      <c r="F3137" s="355">
        <v>7</v>
      </c>
      <c r="G3137" s="355">
        <v>2</v>
      </c>
      <c r="H3137" s="355"/>
      <c r="I3137" s="354">
        <v>5.4</v>
      </c>
      <c r="J3137" s="352">
        <v>0</v>
      </c>
      <c r="K3137" s="348">
        <f t="shared" si="48"/>
        <v>5</v>
      </c>
    </row>
    <row r="3138" spans="1:11" x14ac:dyDescent="0.25">
      <c r="A3138" s="353">
        <v>29417</v>
      </c>
      <c r="B3138" s="354">
        <v>10.8</v>
      </c>
      <c r="C3138" s="355">
        <v>22</v>
      </c>
      <c r="D3138" s="355">
        <v>15</v>
      </c>
      <c r="E3138" s="355">
        <v>4</v>
      </c>
      <c r="F3138" s="355">
        <v>6</v>
      </c>
      <c r="G3138" s="355">
        <v>7</v>
      </c>
      <c r="H3138" s="355"/>
      <c r="I3138" s="354">
        <v>10.8</v>
      </c>
      <c r="J3138" s="352">
        <v>0</v>
      </c>
      <c r="K3138" s="348">
        <f t="shared" si="48"/>
        <v>3</v>
      </c>
    </row>
    <row r="3139" spans="1:11" x14ac:dyDescent="0.25">
      <c r="A3139" s="353">
        <v>29418</v>
      </c>
      <c r="B3139" s="354">
        <v>6.2</v>
      </c>
      <c r="C3139" s="355">
        <v>0</v>
      </c>
      <c r="D3139" s="355">
        <v>0</v>
      </c>
      <c r="E3139" s="355">
        <v>9</v>
      </c>
      <c r="F3139" s="355">
        <v>11</v>
      </c>
      <c r="G3139" s="355">
        <v>11</v>
      </c>
      <c r="H3139" s="355"/>
      <c r="I3139" s="354">
        <v>6.2</v>
      </c>
      <c r="J3139" s="352">
        <v>0</v>
      </c>
      <c r="K3139" s="348">
        <f t="shared" ref="K3139:K3202" si="49">COUNTIF(C3139:G3139,"&lt;="&amp;IRR_MAXWIND)</f>
        <v>2</v>
      </c>
    </row>
    <row r="3140" spans="1:11" x14ac:dyDescent="0.25">
      <c r="A3140" s="353">
        <v>29419</v>
      </c>
      <c r="B3140" s="354">
        <v>2.4</v>
      </c>
      <c r="C3140" s="355">
        <v>0</v>
      </c>
      <c r="D3140" s="355">
        <v>4</v>
      </c>
      <c r="E3140" s="355">
        <v>4</v>
      </c>
      <c r="F3140" s="355">
        <v>4</v>
      </c>
      <c r="G3140" s="355">
        <v>0</v>
      </c>
      <c r="H3140" s="355"/>
      <c r="I3140" s="354">
        <v>2.4</v>
      </c>
      <c r="J3140" s="352">
        <v>0</v>
      </c>
      <c r="K3140" s="348">
        <f t="shared" si="49"/>
        <v>5</v>
      </c>
    </row>
    <row r="3141" spans="1:11" x14ac:dyDescent="0.25">
      <c r="A3141" s="353">
        <v>29420</v>
      </c>
      <c r="B3141" s="354">
        <v>8</v>
      </c>
      <c r="C3141" s="355">
        <v>9</v>
      </c>
      <c r="D3141" s="355">
        <v>9</v>
      </c>
      <c r="E3141" s="355">
        <v>9</v>
      </c>
      <c r="F3141" s="355">
        <v>7</v>
      </c>
      <c r="G3141" s="355">
        <v>6</v>
      </c>
      <c r="H3141" s="355"/>
      <c r="I3141" s="354">
        <v>8</v>
      </c>
      <c r="J3141" s="352">
        <v>0</v>
      </c>
      <c r="K3141" s="348">
        <f t="shared" si="49"/>
        <v>2</v>
      </c>
    </row>
    <row r="3142" spans="1:11" x14ac:dyDescent="0.25">
      <c r="A3142" s="353">
        <v>29421</v>
      </c>
      <c r="B3142" s="354">
        <v>20</v>
      </c>
      <c r="C3142" s="355">
        <v>11</v>
      </c>
      <c r="D3142" s="355">
        <v>13</v>
      </c>
      <c r="E3142" s="355">
        <v>9</v>
      </c>
      <c r="F3142" s="355">
        <v>37</v>
      </c>
      <c r="G3142" s="355">
        <v>30</v>
      </c>
      <c r="H3142" s="355"/>
      <c r="I3142" s="354">
        <v>20</v>
      </c>
      <c r="J3142" s="352">
        <v>0</v>
      </c>
      <c r="K3142" s="348">
        <f t="shared" si="49"/>
        <v>0</v>
      </c>
    </row>
    <row r="3143" spans="1:11" x14ac:dyDescent="0.25">
      <c r="A3143" s="353">
        <v>29422</v>
      </c>
      <c r="B3143" s="354">
        <v>6.2</v>
      </c>
      <c r="C3143" s="355">
        <v>11</v>
      </c>
      <c r="D3143" s="355">
        <v>7</v>
      </c>
      <c r="E3143" s="355">
        <v>7</v>
      </c>
      <c r="F3143" s="355">
        <v>6</v>
      </c>
      <c r="G3143" s="355">
        <v>0</v>
      </c>
      <c r="H3143" s="355"/>
      <c r="I3143" s="354">
        <v>6.2</v>
      </c>
      <c r="J3143" s="352">
        <v>0</v>
      </c>
      <c r="K3143" s="348">
        <f t="shared" si="49"/>
        <v>4</v>
      </c>
    </row>
    <row r="3144" spans="1:11" x14ac:dyDescent="0.25">
      <c r="A3144" s="353">
        <v>29423</v>
      </c>
      <c r="B3144" s="354">
        <v>5.6</v>
      </c>
      <c r="C3144" s="355">
        <v>4</v>
      </c>
      <c r="D3144" s="355">
        <v>11</v>
      </c>
      <c r="E3144" s="355">
        <v>0</v>
      </c>
      <c r="F3144" s="355">
        <v>4</v>
      </c>
      <c r="G3144" s="355">
        <v>9</v>
      </c>
      <c r="H3144" s="355"/>
      <c r="I3144" s="354">
        <v>5.6</v>
      </c>
      <c r="J3144" s="352">
        <v>0</v>
      </c>
      <c r="K3144" s="348">
        <f t="shared" si="49"/>
        <v>3</v>
      </c>
    </row>
    <row r="3145" spans="1:11" x14ac:dyDescent="0.25">
      <c r="A3145" s="353">
        <v>29424</v>
      </c>
      <c r="B3145" s="354">
        <v>2</v>
      </c>
      <c r="C3145" s="355">
        <v>2</v>
      </c>
      <c r="D3145" s="355">
        <v>0</v>
      </c>
      <c r="E3145" s="355">
        <v>6</v>
      </c>
      <c r="F3145" s="355">
        <v>0</v>
      </c>
      <c r="G3145" s="355">
        <v>2</v>
      </c>
      <c r="H3145" s="355"/>
      <c r="I3145" s="354">
        <v>2</v>
      </c>
      <c r="J3145" s="352">
        <v>0</v>
      </c>
      <c r="K3145" s="348">
        <f t="shared" si="49"/>
        <v>5</v>
      </c>
    </row>
    <row r="3146" spans="1:11" x14ac:dyDescent="0.25">
      <c r="A3146" s="353">
        <v>29425</v>
      </c>
      <c r="B3146" s="354">
        <v>14.8</v>
      </c>
      <c r="C3146" s="355">
        <v>22</v>
      </c>
      <c r="D3146" s="355">
        <v>11</v>
      </c>
      <c r="E3146" s="355">
        <v>2</v>
      </c>
      <c r="F3146" s="355">
        <v>22</v>
      </c>
      <c r="G3146" s="355">
        <v>17</v>
      </c>
      <c r="H3146" s="355"/>
      <c r="I3146" s="354">
        <v>14.8</v>
      </c>
      <c r="J3146" s="352">
        <v>0</v>
      </c>
      <c r="K3146" s="348">
        <f t="shared" si="49"/>
        <v>1</v>
      </c>
    </row>
    <row r="3147" spans="1:11" x14ac:dyDescent="0.25">
      <c r="A3147" s="353">
        <v>29426</v>
      </c>
      <c r="B3147" s="354">
        <v>11.6</v>
      </c>
      <c r="C3147" s="355">
        <v>19</v>
      </c>
      <c r="D3147" s="355">
        <v>19</v>
      </c>
      <c r="E3147" s="355">
        <v>11</v>
      </c>
      <c r="F3147" s="355">
        <v>7</v>
      </c>
      <c r="G3147" s="355">
        <v>2</v>
      </c>
      <c r="H3147" s="355"/>
      <c r="I3147" s="354">
        <v>11.6</v>
      </c>
      <c r="J3147" s="352">
        <v>0</v>
      </c>
      <c r="K3147" s="348">
        <f t="shared" si="49"/>
        <v>2</v>
      </c>
    </row>
    <row r="3148" spans="1:11" x14ac:dyDescent="0.25">
      <c r="A3148" s="353">
        <v>29427</v>
      </c>
      <c r="B3148" s="354">
        <v>20.8</v>
      </c>
      <c r="C3148" s="355">
        <v>17</v>
      </c>
      <c r="D3148" s="355">
        <v>26</v>
      </c>
      <c r="E3148" s="355">
        <v>17</v>
      </c>
      <c r="F3148" s="355">
        <v>22</v>
      </c>
      <c r="G3148" s="355">
        <v>22</v>
      </c>
      <c r="H3148" s="355"/>
      <c r="I3148" s="354">
        <v>20.8</v>
      </c>
      <c r="J3148" s="352">
        <v>0</v>
      </c>
      <c r="K3148" s="348">
        <f t="shared" si="49"/>
        <v>0</v>
      </c>
    </row>
    <row r="3149" spans="1:11" x14ac:dyDescent="0.25">
      <c r="A3149" s="353">
        <v>29428</v>
      </c>
      <c r="B3149" s="354">
        <v>5.4</v>
      </c>
      <c r="C3149" s="355">
        <v>7</v>
      </c>
      <c r="D3149" s="355">
        <v>0</v>
      </c>
      <c r="E3149" s="355">
        <v>9</v>
      </c>
      <c r="F3149" s="355">
        <v>4</v>
      </c>
      <c r="G3149" s="355">
        <v>7</v>
      </c>
      <c r="H3149" s="355"/>
      <c r="I3149" s="354">
        <v>5.4</v>
      </c>
      <c r="J3149" s="352">
        <v>0</v>
      </c>
      <c r="K3149" s="348">
        <f t="shared" si="49"/>
        <v>4</v>
      </c>
    </row>
    <row r="3150" spans="1:11" x14ac:dyDescent="0.25">
      <c r="A3150" s="353">
        <v>29429</v>
      </c>
      <c r="B3150" s="354">
        <v>14.8</v>
      </c>
      <c r="C3150" s="355">
        <v>0</v>
      </c>
      <c r="D3150" s="355">
        <v>26</v>
      </c>
      <c r="E3150" s="355">
        <v>37</v>
      </c>
      <c r="F3150" s="355">
        <v>4</v>
      </c>
      <c r="G3150" s="355">
        <v>7</v>
      </c>
      <c r="H3150" s="355"/>
      <c r="I3150" s="354">
        <v>14.8</v>
      </c>
      <c r="J3150" s="352">
        <v>0</v>
      </c>
      <c r="K3150" s="348">
        <f t="shared" si="49"/>
        <v>3</v>
      </c>
    </row>
    <row r="3151" spans="1:11" x14ac:dyDescent="0.25">
      <c r="A3151" s="353">
        <v>29430</v>
      </c>
      <c r="B3151" s="354">
        <v>14.2</v>
      </c>
      <c r="C3151" s="355">
        <v>9</v>
      </c>
      <c r="D3151" s="355">
        <v>13</v>
      </c>
      <c r="E3151" s="355">
        <v>19</v>
      </c>
      <c r="F3151" s="355">
        <v>13</v>
      </c>
      <c r="G3151" s="355">
        <v>17</v>
      </c>
      <c r="H3151" s="355"/>
      <c r="I3151" s="354">
        <v>14.2</v>
      </c>
      <c r="J3151" s="352">
        <v>0</v>
      </c>
      <c r="K3151" s="348">
        <f t="shared" si="49"/>
        <v>0</v>
      </c>
    </row>
    <row r="3152" spans="1:11" x14ac:dyDescent="0.25">
      <c r="A3152" s="353">
        <v>29431</v>
      </c>
      <c r="B3152" s="354">
        <v>28.2</v>
      </c>
      <c r="C3152" s="355">
        <v>33</v>
      </c>
      <c r="D3152" s="355">
        <v>30</v>
      </c>
      <c r="E3152" s="355">
        <v>30</v>
      </c>
      <c r="F3152" s="355">
        <v>22</v>
      </c>
      <c r="G3152" s="355">
        <v>26</v>
      </c>
      <c r="H3152" s="355"/>
      <c r="I3152" s="354">
        <v>28.2</v>
      </c>
      <c r="J3152" s="352">
        <v>0</v>
      </c>
      <c r="K3152" s="348">
        <f t="shared" si="49"/>
        <v>0</v>
      </c>
    </row>
    <row r="3153" spans="1:11" x14ac:dyDescent="0.25">
      <c r="A3153" s="353">
        <v>29432</v>
      </c>
      <c r="B3153" s="354">
        <v>7.4</v>
      </c>
      <c r="C3153" s="355">
        <v>15</v>
      </c>
      <c r="D3153" s="355">
        <v>9</v>
      </c>
      <c r="E3153" s="355">
        <v>2</v>
      </c>
      <c r="F3153" s="355">
        <v>9</v>
      </c>
      <c r="G3153" s="355">
        <v>2</v>
      </c>
      <c r="H3153" s="355"/>
      <c r="I3153" s="354">
        <v>7.4</v>
      </c>
      <c r="J3153" s="352">
        <v>0</v>
      </c>
      <c r="K3153" s="348">
        <f t="shared" si="49"/>
        <v>2</v>
      </c>
    </row>
    <row r="3154" spans="1:11" x14ac:dyDescent="0.25">
      <c r="A3154" s="353">
        <v>29433</v>
      </c>
      <c r="B3154" s="354">
        <v>5.6</v>
      </c>
      <c r="C3154" s="355">
        <v>4</v>
      </c>
      <c r="D3154" s="355">
        <v>9</v>
      </c>
      <c r="E3154" s="355">
        <v>4</v>
      </c>
      <c r="F3154" s="355">
        <v>4</v>
      </c>
      <c r="G3154" s="355">
        <v>7</v>
      </c>
      <c r="H3154" s="355"/>
      <c r="I3154" s="354">
        <v>5.6</v>
      </c>
      <c r="J3154" s="352">
        <v>0</v>
      </c>
      <c r="K3154" s="348">
        <f t="shared" si="49"/>
        <v>4</v>
      </c>
    </row>
    <row r="3155" spans="1:11" x14ac:dyDescent="0.25">
      <c r="A3155" s="353">
        <v>29434</v>
      </c>
      <c r="B3155" s="354">
        <v>7.8</v>
      </c>
      <c r="C3155" s="355">
        <v>19</v>
      </c>
      <c r="D3155" s="355">
        <v>13</v>
      </c>
      <c r="E3155" s="355">
        <v>7</v>
      </c>
      <c r="F3155" s="355">
        <v>0</v>
      </c>
      <c r="G3155" s="355">
        <v>0</v>
      </c>
      <c r="H3155" s="355"/>
      <c r="I3155" s="354">
        <v>7.8</v>
      </c>
      <c r="J3155" s="352">
        <v>0</v>
      </c>
      <c r="K3155" s="348">
        <f t="shared" si="49"/>
        <v>3</v>
      </c>
    </row>
    <row r="3156" spans="1:11" x14ac:dyDescent="0.25">
      <c r="A3156" s="353">
        <v>29435</v>
      </c>
      <c r="B3156" s="354">
        <v>12</v>
      </c>
      <c r="C3156" s="355">
        <v>0</v>
      </c>
      <c r="D3156" s="355">
        <v>11</v>
      </c>
      <c r="E3156" s="355">
        <v>15</v>
      </c>
      <c r="F3156" s="355">
        <v>19</v>
      </c>
      <c r="G3156" s="355">
        <v>15</v>
      </c>
      <c r="H3156" s="355"/>
      <c r="I3156" s="354">
        <v>12</v>
      </c>
      <c r="J3156" s="352">
        <v>0</v>
      </c>
      <c r="K3156" s="348">
        <f t="shared" si="49"/>
        <v>1</v>
      </c>
    </row>
    <row r="3157" spans="1:11" x14ac:dyDescent="0.25">
      <c r="A3157" s="353">
        <v>29436</v>
      </c>
      <c r="B3157" s="354">
        <v>35.799999999999997</v>
      </c>
      <c r="C3157" s="355">
        <v>41</v>
      </c>
      <c r="D3157" s="355">
        <v>37</v>
      </c>
      <c r="E3157" s="355">
        <v>24</v>
      </c>
      <c r="F3157" s="355">
        <v>44</v>
      </c>
      <c r="G3157" s="355">
        <v>33</v>
      </c>
      <c r="H3157" s="355"/>
      <c r="I3157" s="354">
        <v>35.799999999999997</v>
      </c>
      <c r="J3157" s="352">
        <v>0</v>
      </c>
      <c r="K3157" s="348">
        <f t="shared" si="49"/>
        <v>0</v>
      </c>
    </row>
    <row r="3158" spans="1:11" x14ac:dyDescent="0.25">
      <c r="A3158" s="353">
        <v>29437</v>
      </c>
      <c r="B3158" s="354">
        <v>27.6</v>
      </c>
      <c r="C3158" s="355">
        <v>30</v>
      </c>
      <c r="D3158" s="355">
        <v>26</v>
      </c>
      <c r="E3158" s="355">
        <v>30</v>
      </c>
      <c r="F3158" s="355">
        <v>26</v>
      </c>
      <c r="G3158" s="355">
        <v>26</v>
      </c>
      <c r="H3158" s="355"/>
      <c r="I3158" s="354">
        <v>27.6</v>
      </c>
      <c r="J3158" s="352">
        <v>0</v>
      </c>
      <c r="K3158" s="348">
        <f t="shared" si="49"/>
        <v>0</v>
      </c>
    </row>
    <row r="3159" spans="1:11" x14ac:dyDescent="0.25">
      <c r="A3159" s="353">
        <v>29438</v>
      </c>
      <c r="B3159" s="354">
        <v>8</v>
      </c>
      <c r="C3159" s="355">
        <v>7</v>
      </c>
      <c r="D3159" s="355">
        <v>0</v>
      </c>
      <c r="E3159" s="355">
        <v>11</v>
      </c>
      <c r="F3159" s="355">
        <v>11</v>
      </c>
      <c r="G3159" s="355">
        <v>11</v>
      </c>
      <c r="H3159" s="355"/>
      <c r="I3159" s="354">
        <v>8</v>
      </c>
      <c r="J3159" s="352">
        <v>0</v>
      </c>
      <c r="K3159" s="348">
        <f t="shared" si="49"/>
        <v>2</v>
      </c>
    </row>
    <row r="3160" spans="1:11" x14ac:dyDescent="0.25">
      <c r="A3160" s="353">
        <v>29439</v>
      </c>
      <c r="B3160" s="354">
        <v>14.2</v>
      </c>
      <c r="C3160" s="355">
        <v>15</v>
      </c>
      <c r="D3160" s="355">
        <v>11</v>
      </c>
      <c r="E3160" s="355">
        <v>11</v>
      </c>
      <c r="F3160" s="355">
        <v>15</v>
      </c>
      <c r="G3160" s="355">
        <v>19</v>
      </c>
      <c r="H3160" s="355"/>
      <c r="I3160" s="354">
        <v>14.2</v>
      </c>
      <c r="J3160" s="352">
        <v>0</v>
      </c>
      <c r="K3160" s="348">
        <f t="shared" si="49"/>
        <v>0</v>
      </c>
    </row>
    <row r="3161" spans="1:11" x14ac:dyDescent="0.25">
      <c r="A3161" s="353">
        <v>29440</v>
      </c>
      <c r="B3161" s="354">
        <v>16.600000000000001</v>
      </c>
      <c r="C3161" s="355">
        <v>15</v>
      </c>
      <c r="D3161" s="355">
        <v>19</v>
      </c>
      <c r="E3161" s="355">
        <v>19</v>
      </c>
      <c r="F3161" s="355">
        <v>15</v>
      </c>
      <c r="G3161" s="355">
        <v>15</v>
      </c>
      <c r="H3161" s="355"/>
      <c r="I3161" s="354">
        <v>16.600000000000001</v>
      </c>
      <c r="J3161" s="352">
        <v>0</v>
      </c>
      <c r="K3161" s="348">
        <f t="shared" si="49"/>
        <v>0</v>
      </c>
    </row>
    <row r="3162" spans="1:11" x14ac:dyDescent="0.25">
      <c r="A3162" s="353">
        <v>29441</v>
      </c>
      <c r="B3162" s="354">
        <v>4.8</v>
      </c>
      <c r="C3162" s="355">
        <v>6</v>
      </c>
      <c r="D3162" s="355">
        <v>0</v>
      </c>
      <c r="E3162" s="355">
        <v>7</v>
      </c>
      <c r="F3162" s="355">
        <v>7</v>
      </c>
      <c r="G3162" s="355">
        <v>4</v>
      </c>
      <c r="H3162" s="355"/>
      <c r="I3162" s="354">
        <v>4.8</v>
      </c>
      <c r="J3162" s="352">
        <v>0</v>
      </c>
      <c r="K3162" s="348">
        <f t="shared" si="49"/>
        <v>5</v>
      </c>
    </row>
    <row r="3163" spans="1:11" x14ac:dyDescent="0.25">
      <c r="A3163" s="353">
        <v>29442</v>
      </c>
      <c r="B3163" s="354">
        <v>3.2</v>
      </c>
      <c r="C3163" s="355">
        <v>6</v>
      </c>
      <c r="D3163" s="355">
        <v>0</v>
      </c>
      <c r="E3163" s="355">
        <v>6</v>
      </c>
      <c r="F3163" s="355">
        <v>4</v>
      </c>
      <c r="G3163" s="355">
        <v>0</v>
      </c>
      <c r="H3163" s="355"/>
      <c r="I3163" s="354">
        <v>3.2</v>
      </c>
      <c r="J3163" s="352">
        <v>0</v>
      </c>
      <c r="K3163" s="348">
        <f t="shared" si="49"/>
        <v>5</v>
      </c>
    </row>
    <row r="3164" spans="1:11" x14ac:dyDescent="0.25">
      <c r="A3164" s="353">
        <v>29443</v>
      </c>
      <c r="B3164" s="354">
        <v>5.6</v>
      </c>
      <c r="C3164" s="355">
        <v>0</v>
      </c>
      <c r="D3164" s="355">
        <v>4</v>
      </c>
      <c r="E3164" s="355">
        <v>4</v>
      </c>
      <c r="F3164" s="355">
        <v>11</v>
      </c>
      <c r="G3164" s="355">
        <v>9</v>
      </c>
      <c r="H3164" s="355"/>
      <c r="I3164" s="354">
        <v>5.6</v>
      </c>
      <c r="J3164" s="352">
        <v>0</v>
      </c>
      <c r="K3164" s="348">
        <f t="shared" si="49"/>
        <v>3</v>
      </c>
    </row>
    <row r="3165" spans="1:11" x14ac:dyDescent="0.25">
      <c r="A3165" s="353">
        <v>29444</v>
      </c>
      <c r="B3165" s="354">
        <v>8.4</v>
      </c>
      <c r="C3165" s="355">
        <v>4</v>
      </c>
      <c r="D3165" s="355">
        <v>11</v>
      </c>
      <c r="E3165" s="355">
        <v>7</v>
      </c>
      <c r="F3165" s="355">
        <v>13</v>
      </c>
      <c r="G3165" s="355">
        <v>7</v>
      </c>
      <c r="H3165" s="355"/>
      <c r="I3165" s="354">
        <v>8.4</v>
      </c>
      <c r="J3165" s="352">
        <v>0</v>
      </c>
      <c r="K3165" s="348">
        <f t="shared" si="49"/>
        <v>3</v>
      </c>
    </row>
    <row r="3166" spans="1:11" x14ac:dyDescent="0.25">
      <c r="A3166" s="353">
        <v>29445</v>
      </c>
      <c r="B3166" s="354">
        <v>11</v>
      </c>
      <c r="C3166" s="355">
        <v>11</v>
      </c>
      <c r="D3166" s="355">
        <v>15</v>
      </c>
      <c r="E3166" s="355">
        <v>15</v>
      </c>
      <c r="F3166" s="355">
        <v>7</v>
      </c>
      <c r="G3166" s="355">
        <v>7</v>
      </c>
      <c r="H3166" s="355"/>
      <c r="I3166" s="354">
        <v>11</v>
      </c>
      <c r="J3166" s="352">
        <v>0</v>
      </c>
      <c r="K3166" s="348">
        <f t="shared" si="49"/>
        <v>2</v>
      </c>
    </row>
    <row r="3167" spans="1:11" x14ac:dyDescent="0.25">
      <c r="A3167" s="353">
        <v>29446</v>
      </c>
      <c r="B3167" s="354">
        <v>0</v>
      </c>
      <c r="C3167" s="355">
        <v>0</v>
      </c>
      <c r="D3167" s="355">
        <v>0</v>
      </c>
      <c r="E3167" s="355">
        <v>0</v>
      </c>
      <c r="F3167" s="355">
        <v>0</v>
      </c>
      <c r="G3167" s="355">
        <v>0</v>
      </c>
      <c r="H3167" s="355"/>
      <c r="I3167" s="354">
        <v>0</v>
      </c>
      <c r="J3167" s="352">
        <v>0</v>
      </c>
      <c r="K3167" s="348">
        <f t="shared" si="49"/>
        <v>5</v>
      </c>
    </row>
    <row r="3168" spans="1:11" x14ac:dyDescent="0.25">
      <c r="A3168" s="353">
        <v>29447</v>
      </c>
      <c r="B3168" s="354">
        <v>7.4</v>
      </c>
      <c r="C3168" s="355">
        <v>11</v>
      </c>
      <c r="D3168" s="355">
        <v>7</v>
      </c>
      <c r="E3168" s="355">
        <v>6</v>
      </c>
      <c r="F3168" s="355">
        <v>6</v>
      </c>
      <c r="G3168" s="355">
        <v>7</v>
      </c>
      <c r="H3168" s="355"/>
      <c r="I3168" s="354">
        <v>7.4</v>
      </c>
      <c r="J3168" s="352">
        <v>0</v>
      </c>
      <c r="K3168" s="348">
        <f t="shared" si="49"/>
        <v>4</v>
      </c>
    </row>
    <row r="3169" spans="1:11" x14ac:dyDescent="0.25">
      <c r="A3169" s="353">
        <v>29448</v>
      </c>
      <c r="B3169" s="354">
        <v>5.2</v>
      </c>
      <c r="C3169" s="355">
        <v>2</v>
      </c>
      <c r="D3169" s="355">
        <v>7</v>
      </c>
      <c r="E3169" s="355">
        <v>9</v>
      </c>
      <c r="F3169" s="355">
        <v>4</v>
      </c>
      <c r="G3169" s="355">
        <v>4</v>
      </c>
      <c r="H3169" s="355"/>
      <c r="I3169" s="354">
        <v>5.2</v>
      </c>
      <c r="J3169" s="352">
        <v>0</v>
      </c>
      <c r="K3169" s="348">
        <f t="shared" si="49"/>
        <v>4</v>
      </c>
    </row>
    <row r="3170" spans="1:11" x14ac:dyDescent="0.25">
      <c r="A3170" s="353">
        <v>29449</v>
      </c>
      <c r="B3170" s="354">
        <v>4.8</v>
      </c>
      <c r="C3170" s="355">
        <v>11</v>
      </c>
      <c r="D3170" s="355">
        <v>7</v>
      </c>
      <c r="E3170" s="355">
        <v>4</v>
      </c>
      <c r="F3170" s="355">
        <v>2</v>
      </c>
      <c r="G3170" s="355">
        <v>0</v>
      </c>
      <c r="H3170" s="355"/>
      <c r="I3170" s="354">
        <v>4.8</v>
      </c>
      <c r="J3170" s="352">
        <v>0</v>
      </c>
      <c r="K3170" s="348">
        <f t="shared" si="49"/>
        <v>4</v>
      </c>
    </row>
    <row r="3171" spans="1:11" x14ac:dyDescent="0.25">
      <c r="A3171" s="353">
        <v>29450</v>
      </c>
      <c r="B3171" s="354">
        <v>7.6</v>
      </c>
      <c r="C3171" s="355">
        <v>4</v>
      </c>
      <c r="D3171" s="355">
        <v>4</v>
      </c>
      <c r="E3171" s="355">
        <v>9</v>
      </c>
      <c r="F3171" s="355">
        <v>6</v>
      </c>
      <c r="G3171" s="355">
        <v>15</v>
      </c>
      <c r="H3171" s="355"/>
      <c r="I3171" s="354">
        <v>7.6</v>
      </c>
      <c r="J3171" s="352">
        <v>0</v>
      </c>
      <c r="K3171" s="348">
        <f t="shared" si="49"/>
        <v>3</v>
      </c>
    </row>
    <row r="3172" spans="1:11" x14ac:dyDescent="0.25">
      <c r="A3172" s="353">
        <v>29451</v>
      </c>
      <c r="B3172" s="354">
        <v>26</v>
      </c>
      <c r="C3172" s="355">
        <v>26</v>
      </c>
      <c r="D3172" s="355">
        <v>24</v>
      </c>
      <c r="E3172" s="355">
        <v>28</v>
      </c>
      <c r="F3172" s="355">
        <v>19</v>
      </c>
      <c r="G3172" s="355">
        <v>33</v>
      </c>
      <c r="H3172" s="355"/>
      <c r="I3172" s="354">
        <v>26</v>
      </c>
      <c r="J3172" s="352">
        <v>0</v>
      </c>
      <c r="K3172" s="348">
        <f t="shared" si="49"/>
        <v>0</v>
      </c>
    </row>
    <row r="3173" spans="1:11" x14ac:dyDescent="0.25">
      <c r="A3173" s="353">
        <v>29452</v>
      </c>
      <c r="B3173" s="354">
        <v>5</v>
      </c>
      <c r="C3173" s="355">
        <v>6</v>
      </c>
      <c r="D3173" s="355">
        <v>4</v>
      </c>
      <c r="E3173" s="355">
        <v>4</v>
      </c>
      <c r="F3173" s="355">
        <v>7</v>
      </c>
      <c r="G3173" s="355">
        <v>4</v>
      </c>
      <c r="H3173" s="355"/>
      <c r="I3173" s="354">
        <v>5</v>
      </c>
      <c r="J3173" s="352">
        <v>0</v>
      </c>
      <c r="K3173" s="348">
        <f t="shared" si="49"/>
        <v>5</v>
      </c>
    </row>
    <row r="3174" spans="1:11" x14ac:dyDescent="0.25">
      <c r="A3174" s="353">
        <v>29453</v>
      </c>
      <c r="B3174" s="354">
        <v>32.6</v>
      </c>
      <c r="C3174" s="355">
        <v>37</v>
      </c>
      <c r="D3174" s="355">
        <v>33</v>
      </c>
      <c r="E3174" s="355">
        <v>37</v>
      </c>
      <c r="F3174" s="355">
        <v>28</v>
      </c>
      <c r="G3174" s="355">
        <v>28</v>
      </c>
      <c r="H3174" s="355"/>
      <c r="I3174" s="354">
        <v>32.6</v>
      </c>
      <c r="J3174" s="352">
        <v>0</v>
      </c>
      <c r="K3174" s="348">
        <f t="shared" si="49"/>
        <v>0</v>
      </c>
    </row>
    <row r="3175" spans="1:11" x14ac:dyDescent="0.25">
      <c r="A3175" s="353">
        <v>29454</v>
      </c>
      <c r="B3175" s="354">
        <v>9.6</v>
      </c>
      <c r="C3175" s="355">
        <v>17</v>
      </c>
      <c r="D3175" s="355">
        <v>11</v>
      </c>
      <c r="E3175" s="355">
        <v>0</v>
      </c>
      <c r="F3175" s="355">
        <v>11</v>
      </c>
      <c r="G3175" s="355">
        <v>9</v>
      </c>
      <c r="H3175" s="355"/>
      <c r="I3175" s="354">
        <v>9.6</v>
      </c>
      <c r="J3175" s="352">
        <v>0</v>
      </c>
      <c r="K3175" s="348">
        <f t="shared" si="49"/>
        <v>1</v>
      </c>
    </row>
    <row r="3176" spans="1:11" x14ac:dyDescent="0.25">
      <c r="A3176" s="353">
        <v>29455</v>
      </c>
      <c r="B3176" s="354">
        <v>0</v>
      </c>
      <c r="C3176" s="355">
        <v>0</v>
      </c>
      <c r="D3176" s="355">
        <v>0</v>
      </c>
      <c r="E3176" s="355">
        <v>0</v>
      </c>
      <c r="F3176" s="355">
        <v>0</v>
      </c>
      <c r="G3176" s="355">
        <v>0</v>
      </c>
      <c r="H3176" s="355"/>
      <c r="I3176" s="354">
        <v>0</v>
      </c>
      <c r="J3176" s="352">
        <v>0</v>
      </c>
      <c r="K3176" s="348">
        <f t="shared" si="49"/>
        <v>5</v>
      </c>
    </row>
    <row r="3177" spans="1:11" x14ac:dyDescent="0.25">
      <c r="A3177" s="353">
        <v>29456</v>
      </c>
      <c r="B3177" s="354">
        <v>11.8</v>
      </c>
      <c r="C3177" s="355">
        <v>7</v>
      </c>
      <c r="D3177" s="355">
        <v>11</v>
      </c>
      <c r="E3177" s="355">
        <v>15</v>
      </c>
      <c r="F3177" s="355">
        <v>7</v>
      </c>
      <c r="G3177" s="355">
        <v>19</v>
      </c>
      <c r="H3177" s="355"/>
      <c r="I3177" s="354">
        <v>11.8</v>
      </c>
      <c r="J3177" s="352">
        <v>0</v>
      </c>
      <c r="K3177" s="348">
        <f t="shared" si="49"/>
        <v>2</v>
      </c>
    </row>
    <row r="3178" spans="1:11" x14ac:dyDescent="0.25">
      <c r="A3178" s="353">
        <v>29457</v>
      </c>
      <c r="B3178" s="354">
        <v>15</v>
      </c>
      <c r="C3178" s="355">
        <v>0</v>
      </c>
      <c r="D3178" s="355">
        <v>15</v>
      </c>
      <c r="E3178" s="355">
        <v>4</v>
      </c>
      <c r="F3178" s="355">
        <v>15</v>
      </c>
      <c r="G3178" s="355">
        <v>41</v>
      </c>
      <c r="H3178" s="355"/>
      <c r="I3178" s="354">
        <v>15</v>
      </c>
      <c r="J3178" s="352">
        <v>0</v>
      </c>
      <c r="K3178" s="348">
        <f t="shared" si="49"/>
        <v>2</v>
      </c>
    </row>
    <row r="3179" spans="1:11" x14ac:dyDescent="0.25">
      <c r="A3179" s="353">
        <v>29458</v>
      </c>
      <c r="B3179" s="354">
        <v>6.6</v>
      </c>
      <c r="C3179" s="355">
        <v>11</v>
      </c>
      <c r="D3179" s="355">
        <v>15</v>
      </c>
      <c r="E3179" s="355">
        <v>0</v>
      </c>
      <c r="F3179" s="355">
        <v>0</v>
      </c>
      <c r="G3179" s="355">
        <v>7</v>
      </c>
      <c r="H3179" s="355"/>
      <c r="I3179" s="354">
        <v>6.6</v>
      </c>
      <c r="J3179" s="352">
        <v>0</v>
      </c>
      <c r="K3179" s="348">
        <f t="shared" si="49"/>
        <v>3</v>
      </c>
    </row>
    <row r="3180" spans="1:11" x14ac:dyDescent="0.25">
      <c r="A3180" s="353">
        <v>29459</v>
      </c>
      <c r="B3180" s="354">
        <v>11.8</v>
      </c>
      <c r="C3180" s="355">
        <v>15</v>
      </c>
      <c r="D3180" s="355">
        <v>11</v>
      </c>
      <c r="E3180" s="355">
        <v>15</v>
      </c>
      <c r="F3180" s="355">
        <v>7</v>
      </c>
      <c r="G3180" s="355">
        <v>11</v>
      </c>
      <c r="H3180" s="355"/>
      <c r="I3180" s="354">
        <v>11.8</v>
      </c>
      <c r="J3180" s="352">
        <v>0</v>
      </c>
      <c r="K3180" s="348">
        <f t="shared" si="49"/>
        <v>1</v>
      </c>
    </row>
    <row r="3181" spans="1:11" x14ac:dyDescent="0.25">
      <c r="A3181" s="353">
        <v>29460</v>
      </c>
      <c r="B3181" s="354">
        <v>9.6</v>
      </c>
      <c r="C3181" s="355">
        <v>9</v>
      </c>
      <c r="D3181" s="355">
        <v>6</v>
      </c>
      <c r="E3181" s="355">
        <v>7</v>
      </c>
      <c r="F3181" s="355">
        <v>11</v>
      </c>
      <c r="G3181" s="355">
        <v>15</v>
      </c>
      <c r="H3181" s="355"/>
      <c r="I3181" s="354">
        <v>9.6</v>
      </c>
      <c r="J3181" s="352">
        <v>0</v>
      </c>
      <c r="K3181" s="348">
        <f t="shared" si="49"/>
        <v>2</v>
      </c>
    </row>
    <row r="3182" spans="1:11" x14ac:dyDescent="0.25">
      <c r="A3182" s="353">
        <v>29461</v>
      </c>
      <c r="B3182" s="354">
        <v>10.199999999999999</v>
      </c>
      <c r="C3182" s="355">
        <v>13</v>
      </c>
      <c r="D3182" s="355">
        <v>7</v>
      </c>
      <c r="E3182" s="355">
        <v>7</v>
      </c>
      <c r="F3182" s="355">
        <v>7</v>
      </c>
      <c r="G3182" s="355">
        <v>17</v>
      </c>
      <c r="H3182" s="355"/>
      <c r="I3182" s="354">
        <v>10.199999999999999</v>
      </c>
      <c r="J3182" s="352">
        <v>0</v>
      </c>
      <c r="K3182" s="348">
        <f t="shared" si="49"/>
        <v>3</v>
      </c>
    </row>
    <row r="3183" spans="1:11" x14ac:dyDescent="0.25">
      <c r="A3183" s="353">
        <v>29462</v>
      </c>
      <c r="B3183" s="354">
        <v>8.1999999999999993</v>
      </c>
      <c r="C3183" s="355">
        <v>13</v>
      </c>
      <c r="D3183" s="355">
        <v>7</v>
      </c>
      <c r="E3183" s="355">
        <v>6</v>
      </c>
      <c r="F3183" s="355">
        <v>11</v>
      </c>
      <c r="G3183" s="355">
        <v>4</v>
      </c>
      <c r="H3183" s="355"/>
      <c r="I3183" s="354">
        <v>8.1999999999999993</v>
      </c>
      <c r="J3183" s="352">
        <v>0</v>
      </c>
      <c r="K3183" s="348">
        <f t="shared" si="49"/>
        <v>3</v>
      </c>
    </row>
    <row r="3184" spans="1:11" x14ac:dyDescent="0.25">
      <c r="A3184" s="353">
        <v>29463</v>
      </c>
      <c r="B3184" s="354">
        <v>3</v>
      </c>
      <c r="C3184" s="355">
        <v>9</v>
      </c>
      <c r="D3184" s="355">
        <v>0</v>
      </c>
      <c r="E3184" s="355">
        <v>0</v>
      </c>
      <c r="F3184" s="355">
        <v>0</v>
      </c>
      <c r="G3184" s="355">
        <v>6</v>
      </c>
      <c r="H3184" s="355"/>
      <c r="I3184" s="354">
        <v>3</v>
      </c>
      <c r="J3184" s="352">
        <v>0</v>
      </c>
      <c r="K3184" s="348">
        <f t="shared" si="49"/>
        <v>4</v>
      </c>
    </row>
    <row r="3185" spans="1:11" x14ac:dyDescent="0.25">
      <c r="A3185" s="353">
        <v>29464</v>
      </c>
      <c r="B3185" s="354">
        <v>5.2</v>
      </c>
      <c r="C3185" s="355">
        <v>4</v>
      </c>
      <c r="D3185" s="355">
        <v>0</v>
      </c>
      <c r="E3185" s="355">
        <v>4</v>
      </c>
      <c r="F3185" s="355">
        <v>9</v>
      </c>
      <c r="G3185" s="355">
        <v>9</v>
      </c>
      <c r="H3185" s="355"/>
      <c r="I3185" s="354">
        <v>5.2</v>
      </c>
      <c r="J3185" s="352">
        <v>0</v>
      </c>
      <c r="K3185" s="348">
        <f t="shared" si="49"/>
        <v>3</v>
      </c>
    </row>
    <row r="3186" spans="1:11" x14ac:dyDescent="0.25">
      <c r="A3186" s="353">
        <v>29465</v>
      </c>
      <c r="B3186" s="354">
        <v>0</v>
      </c>
      <c r="C3186" s="355">
        <v>0</v>
      </c>
      <c r="D3186" s="355">
        <v>0</v>
      </c>
      <c r="E3186" s="355">
        <v>0</v>
      </c>
      <c r="F3186" s="355">
        <v>0</v>
      </c>
      <c r="G3186" s="355">
        <v>0</v>
      </c>
      <c r="H3186" s="355"/>
      <c r="I3186" s="354">
        <v>0</v>
      </c>
      <c r="J3186" s="352">
        <v>0</v>
      </c>
      <c r="K3186" s="348">
        <f t="shared" si="49"/>
        <v>5</v>
      </c>
    </row>
    <row r="3187" spans="1:11" x14ac:dyDescent="0.25">
      <c r="A3187" s="353">
        <v>29466</v>
      </c>
      <c r="B3187" s="354">
        <v>25.4</v>
      </c>
      <c r="C3187" s="355">
        <v>22</v>
      </c>
      <c r="D3187" s="355">
        <v>33</v>
      </c>
      <c r="E3187" s="355">
        <v>26</v>
      </c>
      <c r="F3187" s="355">
        <v>26</v>
      </c>
      <c r="G3187" s="355">
        <v>20</v>
      </c>
      <c r="H3187" s="355"/>
      <c r="I3187" s="354">
        <v>25.4</v>
      </c>
      <c r="J3187" s="352">
        <v>0</v>
      </c>
      <c r="K3187" s="348">
        <f t="shared" si="49"/>
        <v>0</v>
      </c>
    </row>
    <row r="3188" spans="1:11" x14ac:dyDescent="0.25">
      <c r="A3188" s="353">
        <v>29467</v>
      </c>
      <c r="B3188" s="354">
        <v>25.6</v>
      </c>
      <c r="C3188" s="355">
        <v>19</v>
      </c>
      <c r="D3188" s="355">
        <v>28</v>
      </c>
      <c r="E3188" s="355">
        <v>22</v>
      </c>
      <c r="F3188" s="355">
        <v>28</v>
      </c>
      <c r="G3188" s="355">
        <v>31</v>
      </c>
      <c r="H3188" s="355"/>
      <c r="I3188" s="354">
        <v>25.6</v>
      </c>
      <c r="J3188" s="352">
        <v>0</v>
      </c>
      <c r="K3188" s="348">
        <f t="shared" si="49"/>
        <v>0</v>
      </c>
    </row>
    <row r="3189" spans="1:11" x14ac:dyDescent="0.25">
      <c r="A3189" s="353">
        <v>29468</v>
      </c>
      <c r="B3189" s="354">
        <v>7.8</v>
      </c>
      <c r="C3189" s="355">
        <v>9</v>
      </c>
      <c r="D3189" s="355">
        <v>11</v>
      </c>
      <c r="E3189" s="355">
        <v>6</v>
      </c>
      <c r="F3189" s="355">
        <v>7</v>
      </c>
      <c r="G3189" s="355">
        <v>6</v>
      </c>
      <c r="H3189" s="355"/>
      <c r="I3189" s="354">
        <v>7.8</v>
      </c>
      <c r="J3189" s="352">
        <v>0</v>
      </c>
      <c r="K3189" s="348">
        <f t="shared" si="49"/>
        <v>3</v>
      </c>
    </row>
    <row r="3190" spans="1:11" x14ac:dyDescent="0.25">
      <c r="A3190" s="353">
        <v>29469</v>
      </c>
      <c r="B3190" s="354">
        <v>7</v>
      </c>
      <c r="C3190" s="355">
        <v>11</v>
      </c>
      <c r="D3190" s="355">
        <v>7</v>
      </c>
      <c r="E3190" s="355">
        <v>4</v>
      </c>
      <c r="F3190" s="355">
        <v>4</v>
      </c>
      <c r="G3190" s="355">
        <v>9</v>
      </c>
      <c r="H3190" s="355"/>
      <c r="I3190" s="354">
        <v>7</v>
      </c>
      <c r="J3190" s="352">
        <v>0</v>
      </c>
      <c r="K3190" s="348">
        <f t="shared" si="49"/>
        <v>3</v>
      </c>
    </row>
    <row r="3191" spans="1:11" x14ac:dyDescent="0.25">
      <c r="A3191" s="353">
        <v>29470</v>
      </c>
      <c r="B3191" s="354">
        <v>5</v>
      </c>
      <c r="C3191" s="355">
        <v>4</v>
      </c>
      <c r="D3191" s="355">
        <v>6</v>
      </c>
      <c r="E3191" s="355">
        <v>7</v>
      </c>
      <c r="F3191" s="355">
        <v>6</v>
      </c>
      <c r="G3191" s="355">
        <v>2</v>
      </c>
      <c r="H3191" s="355"/>
      <c r="I3191" s="354">
        <v>5</v>
      </c>
      <c r="J3191" s="352">
        <v>0</v>
      </c>
      <c r="K3191" s="348">
        <f t="shared" si="49"/>
        <v>5</v>
      </c>
    </row>
    <row r="3192" spans="1:11" x14ac:dyDescent="0.25">
      <c r="A3192" s="353">
        <v>29471</v>
      </c>
      <c r="B3192" s="354">
        <v>10</v>
      </c>
      <c r="C3192" s="355">
        <v>6</v>
      </c>
      <c r="D3192" s="355">
        <v>9</v>
      </c>
      <c r="E3192" s="355">
        <v>11</v>
      </c>
      <c r="F3192" s="355">
        <v>13</v>
      </c>
      <c r="G3192" s="355">
        <v>11</v>
      </c>
      <c r="H3192" s="355"/>
      <c r="I3192" s="354">
        <v>10</v>
      </c>
      <c r="J3192" s="352">
        <v>0</v>
      </c>
      <c r="K3192" s="348">
        <f t="shared" si="49"/>
        <v>1</v>
      </c>
    </row>
    <row r="3193" spans="1:11" x14ac:dyDescent="0.25">
      <c r="A3193" s="353">
        <v>29472</v>
      </c>
      <c r="B3193" s="354">
        <v>3.6</v>
      </c>
      <c r="C3193" s="355">
        <v>9</v>
      </c>
      <c r="D3193" s="355">
        <v>7</v>
      </c>
      <c r="E3193" s="355">
        <v>0</v>
      </c>
      <c r="F3193" s="355">
        <v>2</v>
      </c>
      <c r="G3193" s="355">
        <v>0</v>
      </c>
      <c r="H3193" s="355"/>
      <c r="I3193" s="354">
        <v>3.6</v>
      </c>
      <c r="J3193" s="352">
        <v>0</v>
      </c>
      <c r="K3193" s="348">
        <f t="shared" si="49"/>
        <v>4</v>
      </c>
    </row>
    <row r="3194" spans="1:11" x14ac:dyDescent="0.25">
      <c r="A3194" s="353">
        <v>29473</v>
      </c>
      <c r="B3194" s="354">
        <v>3</v>
      </c>
      <c r="C3194" s="355">
        <v>4</v>
      </c>
      <c r="D3194" s="355">
        <v>0</v>
      </c>
      <c r="E3194" s="355">
        <v>0</v>
      </c>
      <c r="F3194" s="355">
        <v>4</v>
      </c>
      <c r="G3194" s="355">
        <v>7</v>
      </c>
      <c r="H3194" s="355"/>
      <c r="I3194" s="354">
        <v>3</v>
      </c>
      <c r="J3194" s="352">
        <v>0</v>
      </c>
      <c r="K3194" s="348">
        <f t="shared" si="49"/>
        <v>5</v>
      </c>
    </row>
    <row r="3195" spans="1:11" x14ac:dyDescent="0.25">
      <c r="A3195" s="353">
        <v>29474</v>
      </c>
      <c r="B3195" s="354">
        <v>15.4</v>
      </c>
      <c r="C3195" s="355">
        <v>22</v>
      </c>
      <c r="D3195" s="355">
        <v>19</v>
      </c>
      <c r="E3195" s="355">
        <v>20</v>
      </c>
      <c r="F3195" s="355">
        <v>7</v>
      </c>
      <c r="G3195" s="355">
        <v>9</v>
      </c>
      <c r="H3195" s="355"/>
      <c r="I3195" s="354">
        <v>15.4</v>
      </c>
      <c r="J3195" s="352">
        <v>0</v>
      </c>
      <c r="K3195" s="348">
        <f t="shared" si="49"/>
        <v>1</v>
      </c>
    </row>
    <row r="3196" spans="1:11" x14ac:dyDescent="0.25">
      <c r="A3196" s="353">
        <v>29475</v>
      </c>
      <c r="B3196" s="354">
        <v>1.2</v>
      </c>
      <c r="C3196" s="355">
        <v>0</v>
      </c>
      <c r="D3196" s="355">
        <v>0</v>
      </c>
      <c r="E3196" s="355">
        <v>0</v>
      </c>
      <c r="F3196" s="355">
        <v>6</v>
      </c>
      <c r="G3196" s="355">
        <v>0</v>
      </c>
      <c r="H3196" s="355"/>
      <c r="I3196" s="354">
        <v>1.2</v>
      </c>
      <c r="J3196" s="352">
        <v>0</v>
      </c>
      <c r="K3196" s="348">
        <f t="shared" si="49"/>
        <v>5</v>
      </c>
    </row>
    <row r="3197" spans="1:11" x14ac:dyDescent="0.25">
      <c r="A3197" s="353">
        <v>29476</v>
      </c>
      <c r="B3197" s="354">
        <v>10.6</v>
      </c>
      <c r="C3197" s="355">
        <v>9</v>
      </c>
      <c r="D3197" s="355">
        <v>11</v>
      </c>
      <c r="E3197" s="355">
        <v>13</v>
      </c>
      <c r="F3197" s="355">
        <v>9</v>
      </c>
      <c r="G3197" s="355">
        <v>11</v>
      </c>
      <c r="H3197" s="355"/>
      <c r="I3197" s="354">
        <v>10.6</v>
      </c>
      <c r="J3197" s="352">
        <v>0</v>
      </c>
      <c r="K3197" s="348">
        <f t="shared" si="49"/>
        <v>0</v>
      </c>
    </row>
    <row r="3198" spans="1:11" x14ac:dyDescent="0.25">
      <c r="A3198" s="353">
        <v>29477</v>
      </c>
      <c r="B3198" s="354">
        <v>11.4</v>
      </c>
      <c r="C3198" s="355">
        <v>11</v>
      </c>
      <c r="D3198" s="355">
        <v>13</v>
      </c>
      <c r="E3198" s="355">
        <v>9</v>
      </c>
      <c r="F3198" s="355">
        <v>11</v>
      </c>
      <c r="G3198" s="355">
        <v>13</v>
      </c>
      <c r="H3198" s="355"/>
      <c r="I3198" s="354">
        <v>11.4</v>
      </c>
      <c r="J3198" s="352">
        <v>0</v>
      </c>
      <c r="K3198" s="348">
        <f t="shared" si="49"/>
        <v>0</v>
      </c>
    </row>
    <row r="3199" spans="1:11" x14ac:dyDescent="0.25">
      <c r="A3199" s="353">
        <v>29478</v>
      </c>
      <c r="B3199" s="354">
        <v>11.6</v>
      </c>
      <c r="C3199" s="355">
        <v>15</v>
      </c>
      <c r="D3199" s="355">
        <v>19</v>
      </c>
      <c r="E3199" s="355">
        <v>15</v>
      </c>
      <c r="F3199" s="355">
        <v>9</v>
      </c>
      <c r="G3199" s="355">
        <v>0</v>
      </c>
      <c r="H3199" s="355"/>
      <c r="I3199" s="354">
        <v>11.6</v>
      </c>
      <c r="J3199" s="352">
        <v>0</v>
      </c>
      <c r="K3199" s="348">
        <f t="shared" si="49"/>
        <v>1</v>
      </c>
    </row>
    <row r="3200" spans="1:11" x14ac:dyDescent="0.25">
      <c r="A3200" s="353">
        <v>29479</v>
      </c>
      <c r="B3200" s="354">
        <v>41.8</v>
      </c>
      <c r="C3200" s="355">
        <v>43</v>
      </c>
      <c r="D3200" s="355">
        <v>39</v>
      </c>
      <c r="E3200" s="355">
        <v>46</v>
      </c>
      <c r="F3200" s="355">
        <v>48</v>
      </c>
      <c r="G3200" s="355">
        <v>33</v>
      </c>
      <c r="H3200" s="355"/>
      <c r="I3200" s="354">
        <v>41.8</v>
      </c>
      <c r="J3200" s="352">
        <v>0</v>
      </c>
      <c r="K3200" s="348">
        <f t="shared" si="49"/>
        <v>0</v>
      </c>
    </row>
    <row r="3201" spans="1:11" x14ac:dyDescent="0.25">
      <c r="A3201" s="353">
        <v>29480</v>
      </c>
      <c r="B3201" s="354">
        <v>9</v>
      </c>
      <c r="C3201" s="355">
        <v>11</v>
      </c>
      <c r="D3201" s="355">
        <v>6</v>
      </c>
      <c r="E3201" s="355">
        <v>9</v>
      </c>
      <c r="F3201" s="355">
        <v>13</v>
      </c>
      <c r="G3201" s="355">
        <v>6</v>
      </c>
      <c r="H3201" s="355"/>
      <c r="I3201" s="354">
        <v>9</v>
      </c>
      <c r="J3201" s="352">
        <v>0</v>
      </c>
      <c r="K3201" s="348">
        <f t="shared" si="49"/>
        <v>2</v>
      </c>
    </row>
    <row r="3202" spans="1:11" x14ac:dyDescent="0.25">
      <c r="A3202" s="353">
        <v>29481</v>
      </c>
      <c r="B3202" s="354">
        <v>23.2</v>
      </c>
      <c r="C3202" s="355">
        <v>6</v>
      </c>
      <c r="D3202" s="355">
        <v>15</v>
      </c>
      <c r="E3202" s="355">
        <v>28</v>
      </c>
      <c r="F3202" s="355">
        <v>30</v>
      </c>
      <c r="G3202" s="355">
        <v>37</v>
      </c>
      <c r="H3202" s="355"/>
      <c r="I3202" s="354">
        <v>23.2</v>
      </c>
      <c r="J3202" s="352">
        <v>0</v>
      </c>
      <c r="K3202" s="348">
        <f t="shared" si="49"/>
        <v>1</v>
      </c>
    </row>
    <row r="3203" spans="1:11" x14ac:dyDescent="0.25">
      <c r="A3203" s="353">
        <v>29482</v>
      </c>
      <c r="B3203" s="354">
        <v>19</v>
      </c>
      <c r="C3203" s="355">
        <v>15</v>
      </c>
      <c r="D3203" s="355">
        <v>19</v>
      </c>
      <c r="E3203" s="355">
        <v>22</v>
      </c>
      <c r="F3203" s="355">
        <v>20</v>
      </c>
      <c r="G3203" s="355">
        <v>19</v>
      </c>
      <c r="H3203" s="355"/>
      <c r="I3203" s="354">
        <v>19</v>
      </c>
      <c r="J3203" s="352">
        <v>0</v>
      </c>
      <c r="K3203" s="348">
        <f t="shared" ref="K3203:K3266" si="50">COUNTIF(C3203:G3203,"&lt;="&amp;IRR_MAXWIND)</f>
        <v>0</v>
      </c>
    </row>
    <row r="3204" spans="1:11" x14ac:dyDescent="0.25">
      <c r="A3204" s="353">
        <v>29483</v>
      </c>
      <c r="B3204" s="354">
        <v>7.6</v>
      </c>
      <c r="C3204" s="355">
        <v>17</v>
      </c>
      <c r="D3204" s="355">
        <v>9</v>
      </c>
      <c r="E3204" s="355">
        <v>4</v>
      </c>
      <c r="F3204" s="355">
        <v>4</v>
      </c>
      <c r="G3204" s="355">
        <v>4</v>
      </c>
      <c r="H3204" s="355"/>
      <c r="I3204" s="354">
        <v>7.6</v>
      </c>
      <c r="J3204" s="352">
        <v>0</v>
      </c>
      <c r="K3204" s="348">
        <f t="shared" si="50"/>
        <v>3</v>
      </c>
    </row>
    <row r="3205" spans="1:11" x14ac:dyDescent="0.25">
      <c r="A3205" s="353">
        <v>29484</v>
      </c>
      <c r="B3205" s="354">
        <v>15.8</v>
      </c>
      <c r="C3205" s="355">
        <v>7</v>
      </c>
      <c r="D3205" s="355">
        <v>7</v>
      </c>
      <c r="E3205" s="355">
        <v>15</v>
      </c>
      <c r="F3205" s="355">
        <v>19</v>
      </c>
      <c r="G3205" s="355">
        <v>31</v>
      </c>
      <c r="H3205" s="355"/>
      <c r="I3205" s="354">
        <v>15.8</v>
      </c>
      <c r="J3205" s="352">
        <v>0</v>
      </c>
      <c r="K3205" s="348">
        <f t="shared" si="50"/>
        <v>2</v>
      </c>
    </row>
    <row r="3206" spans="1:11" x14ac:dyDescent="0.25">
      <c r="A3206" s="353">
        <v>29485</v>
      </c>
      <c r="B3206" s="354">
        <v>4.8</v>
      </c>
      <c r="C3206" s="355">
        <v>11</v>
      </c>
      <c r="D3206" s="355">
        <v>0</v>
      </c>
      <c r="E3206" s="355">
        <v>7</v>
      </c>
      <c r="F3206" s="355">
        <v>6</v>
      </c>
      <c r="G3206" s="355">
        <v>0</v>
      </c>
      <c r="H3206" s="355"/>
      <c r="I3206" s="354">
        <v>4.8</v>
      </c>
      <c r="J3206" s="352">
        <v>0</v>
      </c>
      <c r="K3206" s="348">
        <f t="shared" si="50"/>
        <v>4</v>
      </c>
    </row>
    <row r="3207" spans="1:11" x14ac:dyDescent="0.25">
      <c r="A3207" s="353">
        <v>29486</v>
      </c>
      <c r="B3207" s="354">
        <v>11</v>
      </c>
      <c r="C3207" s="355">
        <v>11</v>
      </c>
      <c r="D3207" s="355">
        <v>13</v>
      </c>
      <c r="E3207" s="355">
        <v>11</v>
      </c>
      <c r="F3207" s="355">
        <v>9</v>
      </c>
      <c r="G3207" s="355">
        <v>11</v>
      </c>
      <c r="H3207" s="355"/>
      <c r="I3207" s="354">
        <v>11</v>
      </c>
      <c r="J3207" s="352">
        <v>0</v>
      </c>
      <c r="K3207" s="348">
        <f t="shared" si="50"/>
        <v>0</v>
      </c>
    </row>
    <row r="3208" spans="1:11" x14ac:dyDescent="0.25">
      <c r="A3208" s="353">
        <v>29487</v>
      </c>
      <c r="B3208" s="354">
        <v>15</v>
      </c>
      <c r="C3208" s="355">
        <v>30</v>
      </c>
      <c r="D3208" s="355">
        <v>24</v>
      </c>
      <c r="E3208" s="355">
        <v>6</v>
      </c>
      <c r="F3208" s="355">
        <v>9</v>
      </c>
      <c r="G3208" s="355">
        <v>6</v>
      </c>
      <c r="H3208" s="355"/>
      <c r="I3208" s="354">
        <v>15</v>
      </c>
      <c r="J3208" s="352">
        <v>0</v>
      </c>
      <c r="K3208" s="348">
        <f t="shared" si="50"/>
        <v>2</v>
      </c>
    </row>
    <row r="3209" spans="1:11" x14ac:dyDescent="0.25">
      <c r="A3209" s="353">
        <v>29488</v>
      </c>
      <c r="B3209" s="354">
        <v>17.8</v>
      </c>
      <c r="C3209" s="355">
        <v>13</v>
      </c>
      <c r="D3209" s="355">
        <v>20</v>
      </c>
      <c r="E3209" s="355">
        <v>26</v>
      </c>
      <c r="F3209" s="355">
        <v>19</v>
      </c>
      <c r="G3209" s="355">
        <v>11</v>
      </c>
      <c r="H3209" s="355"/>
      <c r="I3209" s="354">
        <v>17.8</v>
      </c>
      <c r="J3209" s="352">
        <v>0</v>
      </c>
      <c r="K3209" s="348">
        <f t="shared" si="50"/>
        <v>0</v>
      </c>
    </row>
    <row r="3210" spans="1:11" x14ac:dyDescent="0.25">
      <c r="A3210" s="353">
        <v>29489</v>
      </c>
      <c r="B3210" s="354">
        <v>9.4</v>
      </c>
      <c r="C3210" s="355">
        <v>15</v>
      </c>
      <c r="D3210" s="355">
        <v>11</v>
      </c>
      <c r="E3210" s="355">
        <v>7</v>
      </c>
      <c r="F3210" s="355">
        <v>7</v>
      </c>
      <c r="G3210" s="355">
        <v>7</v>
      </c>
      <c r="H3210" s="355"/>
      <c r="I3210" s="354">
        <v>9.4</v>
      </c>
      <c r="J3210" s="352">
        <v>0</v>
      </c>
      <c r="K3210" s="348">
        <f t="shared" si="50"/>
        <v>3</v>
      </c>
    </row>
    <row r="3211" spans="1:11" x14ac:dyDescent="0.25">
      <c r="A3211" s="353">
        <v>29490</v>
      </c>
      <c r="B3211" s="354">
        <v>14.6</v>
      </c>
      <c r="C3211" s="355">
        <v>19</v>
      </c>
      <c r="D3211" s="355">
        <v>22</v>
      </c>
      <c r="E3211" s="355">
        <v>15</v>
      </c>
      <c r="F3211" s="355">
        <v>0</v>
      </c>
      <c r="G3211" s="355">
        <v>17</v>
      </c>
      <c r="H3211" s="355"/>
      <c r="I3211" s="354">
        <v>14.6</v>
      </c>
      <c r="J3211" s="352">
        <v>0</v>
      </c>
      <c r="K3211" s="348">
        <f t="shared" si="50"/>
        <v>1</v>
      </c>
    </row>
    <row r="3212" spans="1:11" x14ac:dyDescent="0.25">
      <c r="A3212" s="353">
        <v>29491</v>
      </c>
      <c r="B3212" s="354">
        <v>1.4</v>
      </c>
      <c r="C3212" s="355">
        <v>0</v>
      </c>
      <c r="D3212" s="355">
        <v>7</v>
      </c>
      <c r="E3212" s="355">
        <v>0</v>
      </c>
      <c r="F3212" s="355">
        <v>0</v>
      </c>
      <c r="G3212" s="355">
        <v>0</v>
      </c>
      <c r="H3212" s="355"/>
      <c r="I3212" s="354">
        <v>1.4</v>
      </c>
      <c r="J3212" s="352">
        <v>0</v>
      </c>
      <c r="K3212" s="348">
        <f t="shared" si="50"/>
        <v>5</v>
      </c>
    </row>
    <row r="3213" spans="1:11" x14ac:dyDescent="0.25">
      <c r="A3213" s="353">
        <v>29492</v>
      </c>
      <c r="B3213" s="354">
        <v>5.4</v>
      </c>
      <c r="C3213" s="355">
        <v>4</v>
      </c>
      <c r="D3213" s="355">
        <v>4</v>
      </c>
      <c r="E3213" s="355">
        <v>4</v>
      </c>
      <c r="F3213" s="355">
        <v>4</v>
      </c>
      <c r="G3213" s="355">
        <v>11</v>
      </c>
      <c r="H3213" s="355"/>
      <c r="I3213" s="354">
        <v>5.4</v>
      </c>
      <c r="J3213" s="352">
        <v>0</v>
      </c>
      <c r="K3213" s="348">
        <f t="shared" si="50"/>
        <v>4</v>
      </c>
    </row>
    <row r="3214" spans="1:11" x14ac:dyDescent="0.25">
      <c r="A3214" s="353">
        <v>29493</v>
      </c>
      <c r="B3214" s="354">
        <v>8.4</v>
      </c>
      <c r="C3214" s="355">
        <v>7</v>
      </c>
      <c r="D3214" s="355">
        <v>7</v>
      </c>
      <c r="E3214" s="355">
        <v>0</v>
      </c>
      <c r="F3214" s="355">
        <v>6</v>
      </c>
      <c r="G3214" s="355">
        <v>22</v>
      </c>
      <c r="H3214" s="355"/>
      <c r="I3214" s="354">
        <v>8.4</v>
      </c>
      <c r="J3214" s="352">
        <v>0</v>
      </c>
      <c r="K3214" s="348">
        <f t="shared" si="50"/>
        <v>4</v>
      </c>
    </row>
    <row r="3215" spans="1:11" x14ac:dyDescent="0.25">
      <c r="A3215" s="353">
        <v>29494</v>
      </c>
      <c r="B3215" s="354">
        <v>14.6</v>
      </c>
      <c r="C3215" s="355">
        <v>15</v>
      </c>
      <c r="D3215" s="355">
        <v>13</v>
      </c>
      <c r="E3215" s="355">
        <v>17</v>
      </c>
      <c r="F3215" s="355">
        <v>13</v>
      </c>
      <c r="G3215" s="355">
        <v>15</v>
      </c>
      <c r="H3215" s="355"/>
      <c r="I3215" s="354">
        <v>14.6</v>
      </c>
      <c r="J3215" s="352">
        <v>0</v>
      </c>
      <c r="K3215" s="348">
        <f t="shared" si="50"/>
        <v>0</v>
      </c>
    </row>
    <row r="3216" spans="1:11" x14ac:dyDescent="0.25">
      <c r="A3216" s="353">
        <v>29707</v>
      </c>
      <c r="B3216" s="354">
        <v>22.8</v>
      </c>
      <c r="C3216" s="355">
        <v>22</v>
      </c>
      <c r="D3216" s="355">
        <v>28</v>
      </c>
      <c r="E3216" s="355">
        <v>26</v>
      </c>
      <c r="F3216" s="355">
        <v>19</v>
      </c>
      <c r="G3216" s="355">
        <v>19</v>
      </c>
      <c r="H3216" s="355"/>
      <c r="I3216" s="354">
        <v>22.8</v>
      </c>
      <c r="J3216" s="352">
        <v>0</v>
      </c>
      <c r="K3216" s="348">
        <f t="shared" si="50"/>
        <v>0</v>
      </c>
    </row>
    <row r="3217" spans="1:11" x14ac:dyDescent="0.25">
      <c r="A3217" s="353">
        <v>29708</v>
      </c>
      <c r="B3217" s="354">
        <v>21.2</v>
      </c>
      <c r="C3217" s="355">
        <v>37</v>
      </c>
      <c r="D3217" s="355">
        <v>28</v>
      </c>
      <c r="E3217" s="355">
        <v>17</v>
      </c>
      <c r="F3217" s="355">
        <v>9</v>
      </c>
      <c r="G3217" s="355">
        <v>15</v>
      </c>
      <c r="H3217" s="355"/>
      <c r="I3217" s="354">
        <v>21.2</v>
      </c>
      <c r="J3217" s="352">
        <v>0</v>
      </c>
      <c r="K3217" s="348">
        <f t="shared" si="50"/>
        <v>0</v>
      </c>
    </row>
    <row r="3218" spans="1:11" x14ac:dyDescent="0.25">
      <c r="A3218" s="353">
        <v>29709</v>
      </c>
      <c r="B3218" s="354">
        <v>8.1999999999999993</v>
      </c>
      <c r="C3218" s="355">
        <v>9</v>
      </c>
      <c r="D3218" s="355">
        <v>9</v>
      </c>
      <c r="E3218" s="355">
        <v>15</v>
      </c>
      <c r="F3218" s="355">
        <v>6</v>
      </c>
      <c r="G3218" s="355">
        <v>2</v>
      </c>
      <c r="H3218" s="355"/>
      <c r="I3218" s="354">
        <v>8.1999999999999993</v>
      </c>
      <c r="J3218" s="352">
        <v>0</v>
      </c>
      <c r="K3218" s="348">
        <f t="shared" si="50"/>
        <v>2</v>
      </c>
    </row>
    <row r="3219" spans="1:11" x14ac:dyDescent="0.25">
      <c r="A3219" s="353">
        <v>29710</v>
      </c>
      <c r="B3219" s="354">
        <v>7.2</v>
      </c>
      <c r="C3219" s="355">
        <v>7</v>
      </c>
      <c r="D3219" s="355">
        <v>7</v>
      </c>
      <c r="E3219" s="355">
        <v>0</v>
      </c>
      <c r="F3219" s="355">
        <v>7</v>
      </c>
      <c r="G3219" s="355">
        <v>15</v>
      </c>
      <c r="H3219" s="355"/>
      <c r="I3219" s="354">
        <v>7.2</v>
      </c>
      <c r="J3219" s="352">
        <v>0</v>
      </c>
      <c r="K3219" s="348">
        <f t="shared" si="50"/>
        <v>4</v>
      </c>
    </row>
    <row r="3220" spans="1:11" x14ac:dyDescent="0.25">
      <c r="A3220" s="353">
        <v>29711</v>
      </c>
      <c r="B3220" s="354">
        <v>34.200000000000003</v>
      </c>
      <c r="C3220" s="355">
        <v>30</v>
      </c>
      <c r="D3220" s="355">
        <v>22</v>
      </c>
      <c r="E3220" s="355">
        <v>37</v>
      </c>
      <c r="F3220" s="355">
        <v>41</v>
      </c>
      <c r="G3220" s="355">
        <v>41</v>
      </c>
      <c r="H3220" s="355"/>
      <c r="I3220" s="354">
        <v>34.200000000000003</v>
      </c>
      <c r="J3220" s="352">
        <v>0</v>
      </c>
      <c r="K3220" s="348">
        <f t="shared" si="50"/>
        <v>0</v>
      </c>
    </row>
    <row r="3221" spans="1:11" x14ac:dyDescent="0.25">
      <c r="A3221" s="353">
        <v>29712</v>
      </c>
      <c r="B3221" s="354">
        <v>35.6</v>
      </c>
      <c r="C3221" s="355">
        <v>24</v>
      </c>
      <c r="D3221" s="355">
        <v>28</v>
      </c>
      <c r="E3221" s="355">
        <v>43</v>
      </c>
      <c r="F3221" s="355">
        <v>46</v>
      </c>
      <c r="G3221" s="355">
        <v>37</v>
      </c>
      <c r="H3221" s="355"/>
      <c r="I3221" s="354">
        <v>35.6</v>
      </c>
      <c r="J3221" s="352">
        <v>0</v>
      </c>
      <c r="K3221" s="348">
        <f t="shared" si="50"/>
        <v>0</v>
      </c>
    </row>
    <row r="3222" spans="1:11" x14ac:dyDescent="0.25">
      <c r="A3222" s="353">
        <v>29713</v>
      </c>
      <c r="B3222" s="354">
        <v>28.6</v>
      </c>
      <c r="C3222" s="355">
        <v>26</v>
      </c>
      <c r="D3222" s="355">
        <v>28</v>
      </c>
      <c r="E3222" s="355">
        <v>31</v>
      </c>
      <c r="F3222" s="355">
        <v>28</v>
      </c>
      <c r="G3222" s="355">
        <v>30</v>
      </c>
      <c r="H3222" s="355"/>
      <c r="I3222" s="354">
        <v>28.6</v>
      </c>
      <c r="J3222" s="352">
        <v>0</v>
      </c>
      <c r="K3222" s="348">
        <f t="shared" si="50"/>
        <v>0</v>
      </c>
    </row>
    <row r="3223" spans="1:11" x14ac:dyDescent="0.25">
      <c r="A3223" s="353">
        <v>29714</v>
      </c>
      <c r="B3223" s="354">
        <v>26.6</v>
      </c>
      <c r="C3223" s="355">
        <v>30</v>
      </c>
      <c r="D3223" s="355">
        <v>22</v>
      </c>
      <c r="E3223" s="355">
        <v>28</v>
      </c>
      <c r="F3223" s="355">
        <v>33</v>
      </c>
      <c r="G3223" s="355">
        <v>20</v>
      </c>
      <c r="H3223" s="355"/>
      <c r="I3223" s="354">
        <v>26.6</v>
      </c>
      <c r="J3223" s="352">
        <v>0</v>
      </c>
      <c r="K3223" s="348">
        <f t="shared" si="50"/>
        <v>0</v>
      </c>
    </row>
    <row r="3224" spans="1:11" x14ac:dyDescent="0.25">
      <c r="A3224" s="353">
        <v>29715</v>
      </c>
      <c r="B3224" s="354">
        <v>11.8</v>
      </c>
      <c r="C3224" s="355">
        <v>11</v>
      </c>
      <c r="D3224" s="355">
        <v>9</v>
      </c>
      <c r="E3224" s="355">
        <v>13</v>
      </c>
      <c r="F3224" s="355">
        <v>15</v>
      </c>
      <c r="G3224" s="355">
        <v>11</v>
      </c>
      <c r="H3224" s="355"/>
      <c r="I3224" s="354">
        <v>11.8</v>
      </c>
      <c r="J3224" s="352">
        <v>0</v>
      </c>
      <c r="K3224" s="348">
        <f t="shared" si="50"/>
        <v>0</v>
      </c>
    </row>
    <row r="3225" spans="1:11" x14ac:dyDescent="0.25">
      <c r="A3225" s="353">
        <v>29716</v>
      </c>
      <c r="B3225" s="354">
        <v>15</v>
      </c>
      <c r="C3225" s="355">
        <v>19</v>
      </c>
      <c r="D3225" s="355">
        <v>19</v>
      </c>
      <c r="E3225" s="355">
        <v>15</v>
      </c>
      <c r="F3225" s="355">
        <v>11</v>
      </c>
      <c r="G3225" s="355">
        <v>11</v>
      </c>
      <c r="H3225" s="355"/>
      <c r="I3225" s="354">
        <v>15</v>
      </c>
      <c r="J3225" s="352">
        <v>0</v>
      </c>
      <c r="K3225" s="348">
        <f t="shared" si="50"/>
        <v>0</v>
      </c>
    </row>
    <row r="3226" spans="1:11" x14ac:dyDescent="0.25">
      <c r="A3226" s="353">
        <v>29717</v>
      </c>
      <c r="B3226" s="354">
        <v>7.8</v>
      </c>
      <c r="C3226" s="355">
        <v>7</v>
      </c>
      <c r="D3226" s="355">
        <v>4</v>
      </c>
      <c r="E3226" s="355">
        <v>6</v>
      </c>
      <c r="F3226" s="355">
        <v>11</v>
      </c>
      <c r="G3226" s="355">
        <v>11</v>
      </c>
      <c r="H3226" s="355"/>
      <c r="I3226" s="354">
        <v>7.8</v>
      </c>
      <c r="J3226" s="352">
        <v>0</v>
      </c>
      <c r="K3226" s="348">
        <f t="shared" si="50"/>
        <v>3</v>
      </c>
    </row>
    <row r="3227" spans="1:11" x14ac:dyDescent="0.25">
      <c r="A3227" s="353">
        <v>29718</v>
      </c>
      <c r="B3227" s="354">
        <v>1.4</v>
      </c>
      <c r="C3227" s="355">
        <v>0</v>
      </c>
      <c r="D3227" s="355">
        <v>0</v>
      </c>
      <c r="E3227" s="355">
        <v>0</v>
      </c>
      <c r="F3227" s="355">
        <v>7</v>
      </c>
      <c r="G3227" s="355">
        <v>0</v>
      </c>
      <c r="H3227" s="355"/>
      <c r="I3227" s="354">
        <v>1.4</v>
      </c>
      <c r="J3227" s="352">
        <v>0</v>
      </c>
      <c r="K3227" s="348">
        <f t="shared" si="50"/>
        <v>5</v>
      </c>
    </row>
    <row r="3228" spans="1:11" x14ac:dyDescent="0.25">
      <c r="A3228" s="353">
        <v>29719</v>
      </c>
      <c r="B3228" s="354">
        <v>5.8</v>
      </c>
      <c r="C3228" s="355">
        <v>11</v>
      </c>
      <c r="D3228" s="355">
        <v>7</v>
      </c>
      <c r="E3228" s="355">
        <v>7</v>
      </c>
      <c r="F3228" s="355">
        <v>0</v>
      </c>
      <c r="G3228" s="355">
        <v>4</v>
      </c>
      <c r="H3228" s="355"/>
      <c r="I3228" s="354">
        <v>5.8</v>
      </c>
      <c r="J3228" s="352">
        <v>0</v>
      </c>
      <c r="K3228" s="348">
        <f t="shared" si="50"/>
        <v>4</v>
      </c>
    </row>
    <row r="3229" spans="1:11" x14ac:dyDescent="0.25">
      <c r="A3229" s="353">
        <v>29720</v>
      </c>
      <c r="B3229" s="354">
        <v>6.4</v>
      </c>
      <c r="C3229" s="355">
        <v>7</v>
      </c>
      <c r="D3229" s="355">
        <v>11</v>
      </c>
      <c r="E3229" s="355">
        <v>0</v>
      </c>
      <c r="F3229" s="355">
        <v>7</v>
      </c>
      <c r="G3229" s="355">
        <v>7</v>
      </c>
      <c r="H3229" s="355"/>
      <c r="I3229" s="354">
        <v>6.4</v>
      </c>
      <c r="J3229" s="352">
        <v>0</v>
      </c>
      <c r="K3229" s="348">
        <f t="shared" si="50"/>
        <v>4</v>
      </c>
    </row>
    <row r="3230" spans="1:11" x14ac:dyDescent="0.25">
      <c r="A3230" s="353">
        <v>29721</v>
      </c>
      <c r="B3230" s="354">
        <v>18.2</v>
      </c>
      <c r="C3230" s="355">
        <v>30</v>
      </c>
      <c r="D3230" s="355">
        <v>20</v>
      </c>
      <c r="E3230" s="355">
        <v>11</v>
      </c>
      <c r="F3230" s="355">
        <v>15</v>
      </c>
      <c r="G3230" s="355">
        <v>15</v>
      </c>
      <c r="H3230" s="355"/>
      <c r="I3230" s="354">
        <v>18.2</v>
      </c>
      <c r="J3230" s="352">
        <v>0</v>
      </c>
      <c r="K3230" s="348">
        <f t="shared" si="50"/>
        <v>0</v>
      </c>
    </row>
    <row r="3231" spans="1:11" x14ac:dyDescent="0.25">
      <c r="A3231" s="353">
        <v>29722</v>
      </c>
      <c r="B3231" s="354">
        <v>23</v>
      </c>
      <c r="C3231" s="355">
        <v>24</v>
      </c>
      <c r="D3231" s="355">
        <v>26</v>
      </c>
      <c r="E3231" s="355">
        <v>26</v>
      </c>
      <c r="F3231" s="355">
        <v>17</v>
      </c>
      <c r="G3231" s="355">
        <v>22</v>
      </c>
      <c r="H3231" s="355"/>
      <c r="I3231" s="354">
        <v>23</v>
      </c>
      <c r="J3231" s="352">
        <v>0</v>
      </c>
      <c r="K3231" s="348">
        <f t="shared" si="50"/>
        <v>0</v>
      </c>
    </row>
    <row r="3232" spans="1:11" x14ac:dyDescent="0.25">
      <c r="A3232" s="353">
        <v>29723</v>
      </c>
      <c r="B3232" s="354">
        <v>10.199999999999999</v>
      </c>
      <c r="C3232" s="355">
        <v>7</v>
      </c>
      <c r="D3232" s="355">
        <v>9</v>
      </c>
      <c r="E3232" s="355">
        <v>13</v>
      </c>
      <c r="F3232" s="355">
        <v>9</v>
      </c>
      <c r="G3232" s="355">
        <v>13</v>
      </c>
      <c r="H3232" s="355"/>
      <c r="I3232" s="354">
        <v>10.199999999999999</v>
      </c>
      <c r="J3232" s="352">
        <v>0</v>
      </c>
      <c r="K3232" s="348">
        <f t="shared" si="50"/>
        <v>1</v>
      </c>
    </row>
    <row r="3233" spans="1:11" x14ac:dyDescent="0.25">
      <c r="A3233" s="353">
        <v>29724</v>
      </c>
      <c r="B3233" s="354">
        <v>8.4</v>
      </c>
      <c r="C3233" s="355">
        <v>20</v>
      </c>
      <c r="D3233" s="355">
        <v>7</v>
      </c>
      <c r="E3233" s="355">
        <v>7</v>
      </c>
      <c r="F3233" s="355">
        <v>6</v>
      </c>
      <c r="G3233" s="355">
        <v>2</v>
      </c>
      <c r="H3233" s="355"/>
      <c r="I3233" s="354">
        <v>8.4</v>
      </c>
      <c r="J3233" s="352">
        <v>0</v>
      </c>
      <c r="K3233" s="348">
        <f t="shared" si="50"/>
        <v>4</v>
      </c>
    </row>
    <row r="3234" spans="1:11" x14ac:dyDescent="0.25">
      <c r="A3234" s="353">
        <v>29725</v>
      </c>
      <c r="B3234" s="354">
        <v>4.2</v>
      </c>
      <c r="C3234" s="355">
        <v>6</v>
      </c>
      <c r="D3234" s="355">
        <v>4</v>
      </c>
      <c r="E3234" s="355">
        <v>7</v>
      </c>
      <c r="F3234" s="355">
        <v>2</v>
      </c>
      <c r="G3234" s="355">
        <v>2</v>
      </c>
      <c r="H3234" s="355"/>
      <c r="I3234" s="354">
        <v>4.2</v>
      </c>
      <c r="J3234" s="352">
        <v>0</v>
      </c>
      <c r="K3234" s="348">
        <f t="shared" si="50"/>
        <v>5</v>
      </c>
    </row>
    <row r="3235" spans="1:11" x14ac:dyDescent="0.25">
      <c r="A3235" s="353">
        <v>29726</v>
      </c>
      <c r="B3235" s="354">
        <v>14.2</v>
      </c>
      <c r="C3235" s="355">
        <v>17</v>
      </c>
      <c r="D3235" s="355">
        <v>17</v>
      </c>
      <c r="E3235" s="355">
        <v>13</v>
      </c>
      <c r="F3235" s="355">
        <v>9</v>
      </c>
      <c r="G3235" s="355">
        <v>15</v>
      </c>
      <c r="H3235" s="355"/>
      <c r="I3235" s="354">
        <v>14.2</v>
      </c>
      <c r="J3235" s="352">
        <v>0</v>
      </c>
      <c r="K3235" s="348">
        <f t="shared" si="50"/>
        <v>0</v>
      </c>
    </row>
    <row r="3236" spans="1:11" x14ac:dyDescent="0.25">
      <c r="A3236" s="353">
        <v>29727</v>
      </c>
      <c r="B3236" s="354">
        <v>23.4</v>
      </c>
      <c r="C3236" s="355">
        <v>24</v>
      </c>
      <c r="D3236" s="355">
        <v>19</v>
      </c>
      <c r="E3236" s="355">
        <v>22</v>
      </c>
      <c r="F3236" s="355">
        <v>22</v>
      </c>
      <c r="G3236" s="355">
        <v>30</v>
      </c>
      <c r="H3236" s="355"/>
      <c r="I3236" s="354">
        <v>23.4</v>
      </c>
      <c r="J3236" s="352">
        <v>0</v>
      </c>
      <c r="K3236" s="348">
        <f t="shared" si="50"/>
        <v>0</v>
      </c>
    </row>
    <row r="3237" spans="1:11" x14ac:dyDescent="0.25">
      <c r="A3237" s="353">
        <v>29728</v>
      </c>
      <c r="B3237" s="354">
        <v>16.399999999999999</v>
      </c>
      <c r="C3237" s="355">
        <v>11</v>
      </c>
      <c r="D3237" s="355">
        <v>11</v>
      </c>
      <c r="E3237" s="355">
        <v>19</v>
      </c>
      <c r="F3237" s="355">
        <v>15</v>
      </c>
      <c r="G3237" s="355">
        <v>26</v>
      </c>
      <c r="H3237" s="355"/>
      <c r="I3237" s="354">
        <v>16.399999999999999</v>
      </c>
      <c r="J3237" s="352">
        <v>0</v>
      </c>
      <c r="K3237" s="348">
        <f t="shared" si="50"/>
        <v>0</v>
      </c>
    </row>
    <row r="3238" spans="1:11" x14ac:dyDescent="0.25">
      <c r="A3238" s="353">
        <v>29729</v>
      </c>
      <c r="B3238" s="354">
        <v>11</v>
      </c>
      <c r="C3238" s="355">
        <v>7</v>
      </c>
      <c r="D3238" s="355">
        <v>11</v>
      </c>
      <c r="E3238" s="355">
        <v>11</v>
      </c>
      <c r="F3238" s="355">
        <v>13</v>
      </c>
      <c r="G3238" s="355">
        <v>13</v>
      </c>
      <c r="H3238" s="355"/>
      <c r="I3238" s="354">
        <v>11</v>
      </c>
      <c r="J3238" s="352">
        <v>0</v>
      </c>
      <c r="K3238" s="348">
        <f t="shared" si="50"/>
        <v>1</v>
      </c>
    </row>
    <row r="3239" spans="1:11" x14ac:dyDescent="0.25">
      <c r="A3239" s="353">
        <v>29730</v>
      </c>
      <c r="B3239" s="354">
        <v>13.8</v>
      </c>
      <c r="C3239" s="355">
        <v>17</v>
      </c>
      <c r="D3239" s="355">
        <v>13</v>
      </c>
      <c r="E3239" s="355">
        <v>13</v>
      </c>
      <c r="F3239" s="355">
        <v>17</v>
      </c>
      <c r="G3239" s="355">
        <v>9</v>
      </c>
      <c r="H3239" s="355"/>
      <c r="I3239" s="354">
        <v>13.8</v>
      </c>
      <c r="J3239" s="352">
        <v>0</v>
      </c>
      <c r="K3239" s="348">
        <f t="shared" si="50"/>
        <v>0</v>
      </c>
    </row>
    <row r="3240" spans="1:11" x14ac:dyDescent="0.25">
      <c r="A3240" s="353">
        <v>29731</v>
      </c>
      <c r="B3240" s="354">
        <v>7.8</v>
      </c>
      <c r="C3240" s="355">
        <v>11</v>
      </c>
      <c r="D3240" s="355">
        <v>0</v>
      </c>
      <c r="E3240" s="355">
        <v>9</v>
      </c>
      <c r="F3240" s="355">
        <v>15</v>
      </c>
      <c r="G3240" s="355">
        <v>4</v>
      </c>
      <c r="H3240" s="355"/>
      <c r="I3240" s="354">
        <v>7.8</v>
      </c>
      <c r="J3240" s="352">
        <v>0</v>
      </c>
      <c r="K3240" s="348">
        <f t="shared" si="50"/>
        <v>2</v>
      </c>
    </row>
    <row r="3241" spans="1:11" x14ac:dyDescent="0.25">
      <c r="A3241" s="353">
        <v>29732</v>
      </c>
      <c r="B3241" s="354">
        <v>6</v>
      </c>
      <c r="C3241" s="355">
        <v>9</v>
      </c>
      <c r="D3241" s="355">
        <v>4</v>
      </c>
      <c r="E3241" s="355">
        <v>2</v>
      </c>
      <c r="F3241" s="355">
        <v>4</v>
      </c>
      <c r="G3241" s="355">
        <v>11</v>
      </c>
      <c r="H3241" s="355"/>
      <c r="I3241" s="354">
        <v>6</v>
      </c>
      <c r="J3241" s="352">
        <v>0</v>
      </c>
      <c r="K3241" s="348">
        <f t="shared" si="50"/>
        <v>3</v>
      </c>
    </row>
    <row r="3242" spans="1:11" x14ac:dyDescent="0.25">
      <c r="A3242" s="353">
        <v>29733</v>
      </c>
      <c r="B3242" s="354">
        <v>5.6</v>
      </c>
      <c r="C3242" s="355">
        <v>15</v>
      </c>
      <c r="D3242" s="355">
        <v>7</v>
      </c>
      <c r="E3242" s="355">
        <v>0</v>
      </c>
      <c r="F3242" s="355">
        <v>6</v>
      </c>
      <c r="G3242" s="355">
        <v>0</v>
      </c>
      <c r="H3242" s="355"/>
      <c r="I3242" s="354">
        <v>5.6</v>
      </c>
      <c r="J3242" s="352">
        <v>0</v>
      </c>
      <c r="K3242" s="348">
        <f t="shared" si="50"/>
        <v>4</v>
      </c>
    </row>
    <row r="3243" spans="1:11" x14ac:dyDescent="0.25">
      <c r="A3243" s="353">
        <v>29734</v>
      </c>
      <c r="B3243" s="354">
        <v>19.600000000000001</v>
      </c>
      <c r="C3243" s="355">
        <v>19</v>
      </c>
      <c r="D3243" s="355">
        <v>15</v>
      </c>
      <c r="E3243" s="355">
        <v>19</v>
      </c>
      <c r="F3243" s="355">
        <v>26</v>
      </c>
      <c r="G3243" s="355">
        <v>19</v>
      </c>
      <c r="H3243" s="355"/>
      <c r="I3243" s="354">
        <v>19.600000000000001</v>
      </c>
      <c r="J3243" s="352">
        <v>0</v>
      </c>
      <c r="K3243" s="348">
        <f t="shared" si="50"/>
        <v>0</v>
      </c>
    </row>
    <row r="3244" spans="1:11" x14ac:dyDescent="0.25">
      <c r="A3244" s="353">
        <v>29735</v>
      </c>
      <c r="B3244" s="354">
        <v>4.8</v>
      </c>
      <c r="C3244" s="355">
        <v>4</v>
      </c>
      <c r="D3244" s="355">
        <v>4</v>
      </c>
      <c r="E3244" s="355">
        <v>6</v>
      </c>
      <c r="F3244" s="355">
        <v>4</v>
      </c>
      <c r="G3244" s="355">
        <v>6</v>
      </c>
      <c r="H3244" s="355"/>
      <c r="I3244" s="354">
        <v>4.8</v>
      </c>
      <c r="J3244" s="352">
        <v>0</v>
      </c>
      <c r="K3244" s="348">
        <f t="shared" si="50"/>
        <v>5</v>
      </c>
    </row>
    <row r="3245" spans="1:11" x14ac:dyDescent="0.25">
      <c r="A3245" s="353">
        <v>29736</v>
      </c>
      <c r="B3245" s="354">
        <v>7</v>
      </c>
      <c r="C3245" s="355">
        <v>7</v>
      </c>
      <c r="D3245" s="355">
        <v>9</v>
      </c>
      <c r="E3245" s="355">
        <v>4</v>
      </c>
      <c r="F3245" s="355">
        <v>11</v>
      </c>
      <c r="G3245" s="355">
        <v>4</v>
      </c>
      <c r="H3245" s="355"/>
      <c r="I3245" s="354">
        <v>7</v>
      </c>
      <c r="J3245" s="352">
        <v>0</v>
      </c>
      <c r="K3245" s="348">
        <f t="shared" si="50"/>
        <v>3</v>
      </c>
    </row>
    <row r="3246" spans="1:11" x14ac:dyDescent="0.25">
      <c r="A3246" s="353">
        <v>29737</v>
      </c>
      <c r="B3246" s="354">
        <v>12.8</v>
      </c>
      <c r="C3246" s="355">
        <v>4</v>
      </c>
      <c r="D3246" s="355">
        <v>15</v>
      </c>
      <c r="E3246" s="355">
        <v>19</v>
      </c>
      <c r="F3246" s="355">
        <v>11</v>
      </c>
      <c r="G3246" s="355">
        <v>15</v>
      </c>
      <c r="H3246" s="355"/>
      <c r="I3246" s="354">
        <v>12.8</v>
      </c>
      <c r="J3246" s="352">
        <v>0</v>
      </c>
      <c r="K3246" s="348">
        <f t="shared" si="50"/>
        <v>1</v>
      </c>
    </row>
    <row r="3247" spans="1:11" x14ac:dyDescent="0.25">
      <c r="A3247" s="353">
        <v>29738</v>
      </c>
      <c r="B3247" s="354">
        <v>24.6</v>
      </c>
      <c r="C3247" s="355">
        <v>31</v>
      </c>
      <c r="D3247" s="355">
        <v>30</v>
      </c>
      <c r="E3247" s="355">
        <v>26</v>
      </c>
      <c r="F3247" s="355">
        <v>19</v>
      </c>
      <c r="G3247" s="355">
        <v>17</v>
      </c>
      <c r="H3247" s="355"/>
      <c r="I3247" s="354">
        <v>24.6</v>
      </c>
      <c r="J3247" s="352">
        <v>0</v>
      </c>
      <c r="K3247" s="348">
        <f t="shared" si="50"/>
        <v>0</v>
      </c>
    </row>
    <row r="3248" spans="1:11" x14ac:dyDescent="0.25">
      <c r="A3248" s="353">
        <v>29739</v>
      </c>
      <c r="B3248" s="354">
        <v>9.4</v>
      </c>
      <c r="C3248" s="355">
        <v>11</v>
      </c>
      <c r="D3248" s="355">
        <v>9</v>
      </c>
      <c r="E3248" s="355">
        <v>7</v>
      </c>
      <c r="F3248" s="355">
        <v>11</v>
      </c>
      <c r="G3248" s="355">
        <v>9</v>
      </c>
      <c r="H3248" s="355"/>
      <c r="I3248" s="354">
        <v>9.4</v>
      </c>
      <c r="J3248" s="352">
        <v>0</v>
      </c>
      <c r="K3248" s="348">
        <f t="shared" si="50"/>
        <v>1</v>
      </c>
    </row>
    <row r="3249" spans="1:11" x14ac:dyDescent="0.25">
      <c r="A3249" s="353">
        <v>29740</v>
      </c>
      <c r="B3249" s="354">
        <v>26.6</v>
      </c>
      <c r="C3249" s="355">
        <v>22</v>
      </c>
      <c r="D3249" s="355">
        <v>28</v>
      </c>
      <c r="E3249" s="355">
        <v>37</v>
      </c>
      <c r="F3249" s="355">
        <v>20</v>
      </c>
      <c r="G3249" s="355">
        <v>26</v>
      </c>
      <c r="H3249" s="355"/>
      <c r="I3249" s="354">
        <v>26.6</v>
      </c>
      <c r="J3249" s="352">
        <v>0</v>
      </c>
      <c r="K3249" s="348">
        <f t="shared" si="50"/>
        <v>0</v>
      </c>
    </row>
    <row r="3250" spans="1:11" x14ac:dyDescent="0.25">
      <c r="A3250" s="353">
        <v>29741</v>
      </c>
      <c r="B3250" s="354">
        <v>22.4</v>
      </c>
      <c r="C3250" s="355">
        <v>11</v>
      </c>
      <c r="D3250" s="355">
        <v>26</v>
      </c>
      <c r="E3250" s="355">
        <v>20</v>
      </c>
      <c r="F3250" s="355">
        <v>22</v>
      </c>
      <c r="G3250" s="355">
        <v>33</v>
      </c>
      <c r="H3250" s="355"/>
      <c r="I3250" s="354">
        <v>22.4</v>
      </c>
      <c r="J3250" s="352">
        <v>0</v>
      </c>
      <c r="K3250" s="348">
        <f t="shared" si="50"/>
        <v>0</v>
      </c>
    </row>
    <row r="3251" spans="1:11" x14ac:dyDescent="0.25">
      <c r="A3251" s="353">
        <v>29742</v>
      </c>
      <c r="B3251" s="354">
        <v>15.4</v>
      </c>
      <c r="C3251" s="355">
        <v>24</v>
      </c>
      <c r="D3251" s="355">
        <v>19</v>
      </c>
      <c r="E3251" s="355">
        <v>19</v>
      </c>
      <c r="F3251" s="355">
        <v>0</v>
      </c>
      <c r="G3251" s="355">
        <v>15</v>
      </c>
      <c r="H3251" s="355"/>
      <c r="I3251" s="354">
        <v>15.4</v>
      </c>
      <c r="J3251" s="352">
        <v>0</v>
      </c>
      <c r="K3251" s="348">
        <f t="shared" si="50"/>
        <v>1</v>
      </c>
    </row>
    <row r="3252" spans="1:11" x14ac:dyDescent="0.25">
      <c r="A3252" s="353">
        <v>29743</v>
      </c>
      <c r="B3252" s="354">
        <v>12.2</v>
      </c>
      <c r="C3252" s="355">
        <v>9</v>
      </c>
      <c r="D3252" s="355">
        <v>9</v>
      </c>
      <c r="E3252" s="355">
        <v>9</v>
      </c>
      <c r="F3252" s="355">
        <v>15</v>
      </c>
      <c r="G3252" s="355">
        <v>19</v>
      </c>
      <c r="H3252" s="355"/>
      <c r="I3252" s="354">
        <v>12.2</v>
      </c>
      <c r="J3252" s="352">
        <v>0</v>
      </c>
      <c r="K3252" s="348">
        <f t="shared" si="50"/>
        <v>0</v>
      </c>
    </row>
    <row r="3253" spans="1:11" x14ac:dyDescent="0.25">
      <c r="A3253" s="353">
        <v>29744</v>
      </c>
      <c r="B3253" s="354">
        <v>12.2</v>
      </c>
      <c r="C3253" s="355">
        <v>13</v>
      </c>
      <c r="D3253" s="355">
        <v>15</v>
      </c>
      <c r="E3253" s="355">
        <v>9</v>
      </c>
      <c r="F3253" s="355">
        <v>15</v>
      </c>
      <c r="G3253" s="355">
        <v>9</v>
      </c>
      <c r="H3253" s="355"/>
      <c r="I3253" s="354">
        <v>12.2</v>
      </c>
      <c r="J3253" s="352">
        <v>0</v>
      </c>
      <c r="K3253" s="348">
        <f t="shared" si="50"/>
        <v>0</v>
      </c>
    </row>
    <row r="3254" spans="1:11" x14ac:dyDescent="0.25">
      <c r="A3254" s="353">
        <v>29745</v>
      </c>
      <c r="B3254" s="354">
        <v>28.4</v>
      </c>
      <c r="C3254" s="355">
        <v>35</v>
      </c>
      <c r="D3254" s="355">
        <v>30</v>
      </c>
      <c r="E3254" s="355">
        <v>24</v>
      </c>
      <c r="F3254" s="355">
        <v>33</v>
      </c>
      <c r="G3254" s="355">
        <v>20</v>
      </c>
      <c r="H3254" s="355"/>
      <c r="I3254" s="354">
        <v>28.4</v>
      </c>
      <c r="J3254" s="352">
        <v>0</v>
      </c>
      <c r="K3254" s="348">
        <f t="shared" si="50"/>
        <v>0</v>
      </c>
    </row>
    <row r="3255" spans="1:11" x14ac:dyDescent="0.25">
      <c r="A3255" s="353">
        <v>29746</v>
      </c>
      <c r="B3255" s="354">
        <v>12.2</v>
      </c>
      <c r="C3255" s="355">
        <v>9</v>
      </c>
      <c r="D3255" s="355">
        <v>11</v>
      </c>
      <c r="E3255" s="355">
        <v>19</v>
      </c>
      <c r="F3255" s="355">
        <v>11</v>
      </c>
      <c r="G3255" s="355">
        <v>11</v>
      </c>
      <c r="H3255" s="355"/>
      <c r="I3255" s="354">
        <v>12.2</v>
      </c>
      <c r="J3255" s="352">
        <v>0</v>
      </c>
      <c r="K3255" s="348">
        <f t="shared" si="50"/>
        <v>0</v>
      </c>
    </row>
    <row r="3256" spans="1:11" x14ac:dyDescent="0.25">
      <c r="A3256" s="353">
        <v>29747</v>
      </c>
      <c r="B3256" s="354">
        <v>11</v>
      </c>
      <c r="C3256" s="355">
        <v>20</v>
      </c>
      <c r="D3256" s="355">
        <v>15</v>
      </c>
      <c r="E3256" s="355">
        <v>7</v>
      </c>
      <c r="F3256" s="355">
        <v>9</v>
      </c>
      <c r="G3256" s="355">
        <v>4</v>
      </c>
      <c r="H3256" s="355"/>
      <c r="I3256" s="354">
        <v>11</v>
      </c>
      <c r="J3256" s="352">
        <v>0</v>
      </c>
      <c r="K3256" s="348">
        <f t="shared" si="50"/>
        <v>2</v>
      </c>
    </row>
    <row r="3257" spans="1:11" x14ac:dyDescent="0.25">
      <c r="A3257" s="353">
        <v>29748</v>
      </c>
      <c r="B3257" s="354">
        <v>7.8</v>
      </c>
      <c r="C3257" s="355">
        <v>15</v>
      </c>
      <c r="D3257" s="355">
        <v>6</v>
      </c>
      <c r="E3257" s="355">
        <v>6</v>
      </c>
      <c r="F3257" s="355">
        <v>6</v>
      </c>
      <c r="G3257" s="355">
        <v>6</v>
      </c>
      <c r="H3257" s="355"/>
      <c r="I3257" s="354">
        <v>7.8</v>
      </c>
      <c r="J3257" s="352">
        <v>0</v>
      </c>
      <c r="K3257" s="348">
        <f t="shared" si="50"/>
        <v>4</v>
      </c>
    </row>
    <row r="3258" spans="1:11" x14ac:dyDescent="0.25">
      <c r="A3258" s="353">
        <v>29749</v>
      </c>
      <c r="B3258" s="354">
        <v>5.6</v>
      </c>
      <c r="C3258" s="355">
        <v>7</v>
      </c>
      <c r="D3258" s="355">
        <v>6</v>
      </c>
      <c r="E3258" s="355">
        <v>4</v>
      </c>
      <c r="F3258" s="355">
        <v>9</v>
      </c>
      <c r="G3258" s="355">
        <v>2</v>
      </c>
      <c r="H3258" s="355"/>
      <c r="I3258" s="354">
        <v>5.6</v>
      </c>
      <c r="J3258" s="352">
        <v>0</v>
      </c>
      <c r="K3258" s="348">
        <f t="shared" si="50"/>
        <v>4</v>
      </c>
    </row>
    <row r="3259" spans="1:11" x14ac:dyDescent="0.25">
      <c r="A3259" s="353">
        <v>29750</v>
      </c>
      <c r="B3259" s="354">
        <v>17.600000000000001</v>
      </c>
      <c r="C3259" s="355">
        <v>13</v>
      </c>
      <c r="D3259" s="355">
        <v>7</v>
      </c>
      <c r="E3259" s="355">
        <v>20</v>
      </c>
      <c r="F3259" s="355">
        <v>24</v>
      </c>
      <c r="G3259" s="355">
        <v>24</v>
      </c>
      <c r="H3259" s="355"/>
      <c r="I3259" s="354">
        <v>17.600000000000001</v>
      </c>
      <c r="J3259" s="352">
        <v>0</v>
      </c>
      <c r="K3259" s="348">
        <f t="shared" si="50"/>
        <v>1</v>
      </c>
    </row>
    <row r="3260" spans="1:11" x14ac:dyDescent="0.25">
      <c r="A3260" s="353">
        <v>29751</v>
      </c>
      <c r="B3260" s="354">
        <v>28.2</v>
      </c>
      <c r="C3260" s="355">
        <v>31</v>
      </c>
      <c r="D3260" s="355">
        <v>30</v>
      </c>
      <c r="E3260" s="355">
        <v>28</v>
      </c>
      <c r="F3260" s="355">
        <v>28</v>
      </c>
      <c r="G3260" s="355">
        <v>24</v>
      </c>
      <c r="H3260" s="355"/>
      <c r="I3260" s="354">
        <v>28.2</v>
      </c>
      <c r="J3260" s="352">
        <v>0</v>
      </c>
      <c r="K3260" s="348">
        <f t="shared" si="50"/>
        <v>0</v>
      </c>
    </row>
    <row r="3261" spans="1:11" x14ac:dyDescent="0.25">
      <c r="A3261" s="353">
        <v>29752</v>
      </c>
      <c r="B3261" s="354">
        <v>5.2</v>
      </c>
      <c r="C3261" s="355">
        <v>9</v>
      </c>
      <c r="D3261" s="355">
        <v>7</v>
      </c>
      <c r="E3261" s="355">
        <v>4</v>
      </c>
      <c r="F3261" s="355">
        <v>6</v>
      </c>
      <c r="G3261" s="355">
        <v>0</v>
      </c>
      <c r="H3261" s="355"/>
      <c r="I3261" s="354">
        <v>5.2</v>
      </c>
      <c r="J3261" s="352">
        <v>0</v>
      </c>
      <c r="K3261" s="348">
        <f t="shared" si="50"/>
        <v>4</v>
      </c>
    </row>
    <row r="3262" spans="1:11" x14ac:dyDescent="0.25">
      <c r="A3262" s="353">
        <v>29753</v>
      </c>
      <c r="B3262" s="354">
        <v>11.2</v>
      </c>
      <c r="C3262" s="355">
        <v>19</v>
      </c>
      <c r="D3262" s="355">
        <v>4</v>
      </c>
      <c r="E3262" s="355">
        <v>7</v>
      </c>
      <c r="F3262" s="355">
        <v>13</v>
      </c>
      <c r="G3262" s="355">
        <v>13</v>
      </c>
      <c r="H3262" s="355"/>
      <c r="I3262" s="354">
        <v>11.2</v>
      </c>
      <c r="J3262" s="352">
        <v>0</v>
      </c>
      <c r="K3262" s="348">
        <f t="shared" si="50"/>
        <v>2</v>
      </c>
    </row>
    <row r="3263" spans="1:11" x14ac:dyDescent="0.25">
      <c r="A3263" s="353">
        <v>29754</v>
      </c>
      <c r="B3263" s="354">
        <v>15</v>
      </c>
      <c r="C3263" s="355">
        <v>7</v>
      </c>
      <c r="D3263" s="355">
        <v>19</v>
      </c>
      <c r="E3263" s="355">
        <v>17</v>
      </c>
      <c r="F3263" s="355">
        <v>15</v>
      </c>
      <c r="G3263" s="355">
        <v>17</v>
      </c>
      <c r="H3263" s="355"/>
      <c r="I3263" s="354">
        <v>15</v>
      </c>
      <c r="J3263" s="352">
        <v>0</v>
      </c>
      <c r="K3263" s="348">
        <f t="shared" si="50"/>
        <v>1</v>
      </c>
    </row>
    <row r="3264" spans="1:11" x14ac:dyDescent="0.25">
      <c r="A3264" s="353">
        <v>29755</v>
      </c>
      <c r="B3264" s="354">
        <v>10</v>
      </c>
      <c r="C3264" s="355">
        <v>6</v>
      </c>
      <c r="D3264" s="355">
        <v>11</v>
      </c>
      <c r="E3264" s="355">
        <v>11</v>
      </c>
      <c r="F3264" s="355">
        <v>11</v>
      </c>
      <c r="G3264" s="355">
        <v>11</v>
      </c>
      <c r="H3264" s="355"/>
      <c r="I3264" s="354">
        <v>10</v>
      </c>
      <c r="J3264" s="352">
        <v>0</v>
      </c>
      <c r="K3264" s="348">
        <f t="shared" si="50"/>
        <v>1</v>
      </c>
    </row>
    <row r="3265" spans="1:11" x14ac:dyDescent="0.25">
      <c r="A3265" s="353">
        <v>29756</v>
      </c>
      <c r="B3265" s="354">
        <v>21.4</v>
      </c>
      <c r="C3265" s="355">
        <v>22</v>
      </c>
      <c r="D3265" s="355">
        <v>24</v>
      </c>
      <c r="E3265" s="355">
        <v>17</v>
      </c>
      <c r="F3265" s="355">
        <v>22</v>
      </c>
      <c r="G3265" s="355">
        <v>22</v>
      </c>
      <c r="H3265" s="355"/>
      <c r="I3265" s="354">
        <v>21.4</v>
      </c>
      <c r="J3265" s="352">
        <v>0</v>
      </c>
      <c r="K3265" s="348">
        <f t="shared" si="50"/>
        <v>0</v>
      </c>
    </row>
    <row r="3266" spans="1:11" x14ac:dyDescent="0.25">
      <c r="A3266" s="353">
        <v>29757</v>
      </c>
      <c r="B3266" s="354">
        <v>6.6</v>
      </c>
      <c r="C3266" s="355">
        <v>9</v>
      </c>
      <c r="D3266" s="355">
        <v>7</v>
      </c>
      <c r="E3266" s="355">
        <v>9</v>
      </c>
      <c r="F3266" s="355">
        <v>4</v>
      </c>
      <c r="G3266" s="355">
        <v>4</v>
      </c>
      <c r="H3266" s="355"/>
      <c r="I3266" s="354">
        <v>6.6</v>
      </c>
      <c r="J3266" s="352">
        <v>0</v>
      </c>
      <c r="K3266" s="348">
        <f t="shared" si="50"/>
        <v>3</v>
      </c>
    </row>
    <row r="3267" spans="1:11" x14ac:dyDescent="0.25">
      <c r="A3267" s="353">
        <v>29758</v>
      </c>
      <c r="B3267" s="354">
        <v>5.8</v>
      </c>
      <c r="C3267" s="355">
        <v>6</v>
      </c>
      <c r="D3267" s="355">
        <v>4</v>
      </c>
      <c r="E3267" s="355">
        <v>4</v>
      </c>
      <c r="F3267" s="355">
        <v>11</v>
      </c>
      <c r="G3267" s="355">
        <v>4</v>
      </c>
      <c r="H3267" s="355"/>
      <c r="I3267" s="354">
        <v>5.8</v>
      </c>
      <c r="J3267" s="352">
        <v>0</v>
      </c>
      <c r="K3267" s="348">
        <f t="shared" ref="K3267:K3330" si="51">COUNTIF(C3267:G3267,"&lt;="&amp;IRR_MAXWIND)</f>
        <v>4</v>
      </c>
    </row>
    <row r="3268" spans="1:11" x14ac:dyDescent="0.25">
      <c r="A3268" s="353">
        <v>29759</v>
      </c>
      <c r="B3268" s="354">
        <v>8</v>
      </c>
      <c r="C3268" s="355">
        <v>6</v>
      </c>
      <c r="D3268" s="355">
        <v>7</v>
      </c>
      <c r="E3268" s="355">
        <v>11</v>
      </c>
      <c r="F3268" s="355">
        <v>9</v>
      </c>
      <c r="G3268" s="355">
        <v>7</v>
      </c>
      <c r="H3268" s="355"/>
      <c r="I3268" s="354">
        <v>8</v>
      </c>
      <c r="J3268" s="352">
        <v>0</v>
      </c>
      <c r="K3268" s="348">
        <f t="shared" si="51"/>
        <v>3</v>
      </c>
    </row>
    <row r="3269" spans="1:11" x14ac:dyDescent="0.25">
      <c r="A3269" s="353">
        <v>29760</v>
      </c>
      <c r="B3269" s="354">
        <v>16.600000000000001</v>
      </c>
      <c r="C3269" s="355">
        <v>26</v>
      </c>
      <c r="D3269" s="355">
        <v>9</v>
      </c>
      <c r="E3269" s="355">
        <v>9</v>
      </c>
      <c r="F3269" s="355">
        <v>20</v>
      </c>
      <c r="G3269" s="355">
        <v>19</v>
      </c>
      <c r="H3269" s="355"/>
      <c r="I3269" s="354">
        <v>16.600000000000001</v>
      </c>
      <c r="J3269" s="352">
        <v>0</v>
      </c>
      <c r="K3269" s="348">
        <f t="shared" si="51"/>
        <v>0</v>
      </c>
    </row>
    <row r="3270" spans="1:11" x14ac:dyDescent="0.25">
      <c r="A3270" s="353">
        <v>29761</v>
      </c>
      <c r="B3270" s="354">
        <v>9.8000000000000007</v>
      </c>
      <c r="C3270" s="355">
        <v>11</v>
      </c>
      <c r="D3270" s="355">
        <v>7</v>
      </c>
      <c r="E3270" s="355">
        <v>7</v>
      </c>
      <c r="F3270" s="355">
        <v>9</v>
      </c>
      <c r="G3270" s="355">
        <v>15</v>
      </c>
      <c r="H3270" s="355"/>
      <c r="I3270" s="354">
        <v>9.8000000000000007</v>
      </c>
      <c r="J3270" s="352">
        <v>0</v>
      </c>
      <c r="K3270" s="348">
        <f t="shared" si="51"/>
        <v>2</v>
      </c>
    </row>
    <row r="3271" spans="1:11" x14ac:dyDescent="0.25">
      <c r="A3271" s="353">
        <v>29762</v>
      </c>
      <c r="B3271" s="354">
        <v>6.6</v>
      </c>
      <c r="C3271" s="355">
        <v>11</v>
      </c>
      <c r="D3271" s="355">
        <v>9</v>
      </c>
      <c r="E3271" s="355">
        <v>9</v>
      </c>
      <c r="F3271" s="355">
        <v>0</v>
      </c>
      <c r="G3271" s="355">
        <v>4</v>
      </c>
      <c r="H3271" s="355"/>
      <c r="I3271" s="354">
        <v>6.6</v>
      </c>
      <c r="J3271" s="352">
        <v>0</v>
      </c>
      <c r="K3271" s="348">
        <f t="shared" si="51"/>
        <v>2</v>
      </c>
    </row>
    <row r="3272" spans="1:11" x14ac:dyDescent="0.25">
      <c r="A3272" s="353">
        <v>29763</v>
      </c>
      <c r="B3272" s="354">
        <v>8.1999999999999993</v>
      </c>
      <c r="C3272" s="355">
        <v>15</v>
      </c>
      <c r="D3272" s="355">
        <v>6</v>
      </c>
      <c r="E3272" s="355">
        <v>7</v>
      </c>
      <c r="F3272" s="355">
        <v>4</v>
      </c>
      <c r="G3272" s="355">
        <v>9</v>
      </c>
      <c r="H3272" s="355"/>
      <c r="I3272" s="354">
        <v>8.1999999999999993</v>
      </c>
      <c r="J3272" s="352">
        <v>0</v>
      </c>
      <c r="K3272" s="348">
        <f t="shared" si="51"/>
        <v>3</v>
      </c>
    </row>
    <row r="3273" spans="1:11" x14ac:dyDescent="0.25">
      <c r="A3273" s="353">
        <v>29764</v>
      </c>
      <c r="B3273" s="354">
        <v>15.2</v>
      </c>
      <c r="C3273" s="355">
        <v>15</v>
      </c>
      <c r="D3273" s="355">
        <v>19</v>
      </c>
      <c r="E3273" s="355">
        <v>19</v>
      </c>
      <c r="F3273" s="355">
        <v>6</v>
      </c>
      <c r="G3273" s="355">
        <v>17</v>
      </c>
      <c r="H3273" s="355"/>
      <c r="I3273" s="354">
        <v>15.2</v>
      </c>
      <c r="J3273" s="352">
        <v>0</v>
      </c>
      <c r="K3273" s="348">
        <f t="shared" si="51"/>
        <v>1</v>
      </c>
    </row>
    <row r="3274" spans="1:11" x14ac:dyDescent="0.25">
      <c r="A3274" s="353">
        <v>29765</v>
      </c>
      <c r="B3274" s="354">
        <v>9</v>
      </c>
      <c r="C3274" s="355">
        <v>4</v>
      </c>
      <c r="D3274" s="355">
        <v>15</v>
      </c>
      <c r="E3274" s="355">
        <v>6</v>
      </c>
      <c r="F3274" s="355">
        <v>11</v>
      </c>
      <c r="G3274" s="355">
        <v>9</v>
      </c>
      <c r="H3274" s="355"/>
      <c r="I3274" s="354">
        <v>9</v>
      </c>
      <c r="J3274" s="352">
        <v>0</v>
      </c>
      <c r="K3274" s="348">
        <f t="shared" si="51"/>
        <v>2</v>
      </c>
    </row>
    <row r="3275" spans="1:11" x14ac:dyDescent="0.25">
      <c r="A3275" s="353">
        <v>29766</v>
      </c>
      <c r="B3275" s="354">
        <v>11</v>
      </c>
      <c r="C3275" s="355">
        <v>11</v>
      </c>
      <c r="D3275" s="355">
        <v>11</v>
      </c>
      <c r="E3275" s="355">
        <v>11</v>
      </c>
      <c r="F3275" s="355">
        <v>13</v>
      </c>
      <c r="G3275" s="355">
        <v>9</v>
      </c>
      <c r="H3275" s="355"/>
      <c r="I3275" s="354">
        <v>11</v>
      </c>
      <c r="J3275" s="352">
        <v>0</v>
      </c>
      <c r="K3275" s="348">
        <f t="shared" si="51"/>
        <v>0</v>
      </c>
    </row>
    <row r="3276" spans="1:11" x14ac:dyDescent="0.25">
      <c r="A3276" s="353">
        <v>29767</v>
      </c>
      <c r="B3276" s="354">
        <v>6.4</v>
      </c>
      <c r="C3276" s="355">
        <v>6</v>
      </c>
      <c r="D3276" s="355">
        <v>9</v>
      </c>
      <c r="E3276" s="355">
        <v>9</v>
      </c>
      <c r="F3276" s="355">
        <v>4</v>
      </c>
      <c r="G3276" s="355">
        <v>4</v>
      </c>
      <c r="H3276" s="355"/>
      <c r="I3276" s="354">
        <v>6.4</v>
      </c>
      <c r="J3276" s="352">
        <v>0</v>
      </c>
      <c r="K3276" s="348">
        <f t="shared" si="51"/>
        <v>3</v>
      </c>
    </row>
    <row r="3277" spans="1:11" x14ac:dyDescent="0.25">
      <c r="A3277" s="353">
        <v>29768</v>
      </c>
      <c r="B3277" s="354">
        <v>16.399999999999999</v>
      </c>
      <c r="C3277" s="355">
        <v>19</v>
      </c>
      <c r="D3277" s="355">
        <v>17</v>
      </c>
      <c r="E3277" s="355">
        <v>9</v>
      </c>
      <c r="F3277" s="355">
        <v>20</v>
      </c>
      <c r="G3277" s="355">
        <v>17</v>
      </c>
      <c r="H3277" s="355"/>
      <c r="I3277" s="354">
        <v>16.399999999999999</v>
      </c>
      <c r="J3277" s="352">
        <v>0</v>
      </c>
      <c r="K3277" s="348">
        <f t="shared" si="51"/>
        <v>0</v>
      </c>
    </row>
    <row r="3278" spans="1:11" x14ac:dyDescent="0.25">
      <c r="A3278" s="353">
        <v>29769</v>
      </c>
      <c r="B3278" s="354">
        <v>6.6</v>
      </c>
      <c r="C3278" s="355">
        <v>7</v>
      </c>
      <c r="D3278" s="355">
        <v>7</v>
      </c>
      <c r="E3278" s="355">
        <v>9</v>
      </c>
      <c r="F3278" s="355">
        <v>6</v>
      </c>
      <c r="G3278" s="355">
        <v>4</v>
      </c>
      <c r="H3278" s="355"/>
      <c r="I3278" s="354">
        <v>6.6</v>
      </c>
      <c r="J3278" s="352">
        <v>0</v>
      </c>
      <c r="K3278" s="348">
        <f t="shared" si="51"/>
        <v>4</v>
      </c>
    </row>
    <row r="3279" spans="1:11" x14ac:dyDescent="0.25">
      <c r="A3279" s="353">
        <v>29770</v>
      </c>
      <c r="B3279" s="354">
        <v>13.2</v>
      </c>
      <c r="C3279" s="355">
        <v>15</v>
      </c>
      <c r="D3279" s="355">
        <v>19</v>
      </c>
      <c r="E3279" s="355">
        <v>7</v>
      </c>
      <c r="F3279" s="355">
        <v>6</v>
      </c>
      <c r="G3279" s="355">
        <v>19</v>
      </c>
      <c r="H3279" s="355"/>
      <c r="I3279" s="354">
        <v>13.2</v>
      </c>
      <c r="J3279" s="352">
        <v>0</v>
      </c>
      <c r="K3279" s="348">
        <f t="shared" si="51"/>
        <v>2</v>
      </c>
    </row>
    <row r="3280" spans="1:11" x14ac:dyDescent="0.25">
      <c r="A3280" s="353">
        <v>29771</v>
      </c>
      <c r="B3280" s="354">
        <v>16.600000000000001</v>
      </c>
      <c r="C3280" s="355">
        <v>19</v>
      </c>
      <c r="D3280" s="355">
        <v>9</v>
      </c>
      <c r="E3280" s="355">
        <v>15</v>
      </c>
      <c r="F3280" s="355">
        <v>20</v>
      </c>
      <c r="G3280" s="355">
        <v>20</v>
      </c>
      <c r="H3280" s="355"/>
      <c r="I3280" s="354">
        <v>16.600000000000001</v>
      </c>
      <c r="J3280" s="352">
        <v>0</v>
      </c>
      <c r="K3280" s="348">
        <f t="shared" si="51"/>
        <v>0</v>
      </c>
    </row>
    <row r="3281" spans="1:11" x14ac:dyDescent="0.25">
      <c r="A3281" s="353">
        <v>29772</v>
      </c>
      <c r="B3281" s="354">
        <v>16</v>
      </c>
      <c r="C3281" s="355">
        <v>17</v>
      </c>
      <c r="D3281" s="355">
        <v>7</v>
      </c>
      <c r="E3281" s="355">
        <v>17</v>
      </c>
      <c r="F3281" s="355">
        <v>22</v>
      </c>
      <c r="G3281" s="355">
        <v>17</v>
      </c>
      <c r="H3281" s="355"/>
      <c r="I3281" s="354">
        <v>16</v>
      </c>
      <c r="J3281" s="352">
        <v>0</v>
      </c>
      <c r="K3281" s="348">
        <f t="shared" si="51"/>
        <v>1</v>
      </c>
    </row>
    <row r="3282" spans="1:11" x14ac:dyDescent="0.25">
      <c r="A3282" s="353">
        <v>29773</v>
      </c>
      <c r="B3282" s="354">
        <v>23.6</v>
      </c>
      <c r="C3282" s="355">
        <v>19</v>
      </c>
      <c r="D3282" s="355">
        <v>28</v>
      </c>
      <c r="E3282" s="355">
        <v>26</v>
      </c>
      <c r="F3282" s="355">
        <v>28</v>
      </c>
      <c r="G3282" s="355">
        <v>17</v>
      </c>
      <c r="H3282" s="355"/>
      <c r="I3282" s="354">
        <v>23.6</v>
      </c>
      <c r="J3282" s="352">
        <v>0</v>
      </c>
      <c r="K3282" s="348">
        <f t="shared" si="51"/>
        <v>0</v>
      </c>
    </row>
    <row r="3283" spans="1:11" x14ac:dyDescent="0.25">
      <c r="A3283" s="353">
        <v>29774</v>
      </c>
      <c r="B3283" s="354">
        <v>24.6</v>
      </c>
      <c r="C3283" s="355">
        <v>15</v>
      </c>
      <c r="D3283" s="355">
        <v>24</v>
      </c>
      <c r="E3283" s="355">
        <v>30</v>
      </c>
      <c r="F3283" s="355">
        <v>28</v>
      </c>
      <c r="G3283" s="355">
        <v>26</v>
      </c>
      <c r="H3283" s="355"/>
      <c r="I3283" s="354">
        <v>24.6</v>
      </c>
      <c r="J3283" s="352">
        <v>0</v>
      </c>
      <c r="K3283" s="348">
        <f t="shared" si="51"/>
        <v>0</v>
      </c>
    </row>
    <row r="3284" spans="1:11" x14ac:dyDescent="0.25">
      <c r="A3284" s="353">
        <v>29775</v>
      </c>
      <c r="B3284" s="354">
        <v>21.4</v>
      </c>
      <c r="C3284" s="355">
        <v>24</v>
      </c>
      <c r="D3284" s="355">
        <v>30</v>
      </c>
      <c r="E3284" s="355">
        <v>31</v>
      </c>
      <c r="F3284" s="355">
        <v>9</v>
      </c>
      <c r="G3284" s="355">
        <v>13</v>
      </c>
      <c r="H3284" s="355"/>
      <c r="I3284" s="354">
        <v>21.4</v>
      </c>
      <c r="J3284" s="352">
        <v>0</v>
      </c>
      <c r="K3284" s="348">
        <f t="shared" si="51"/>
        <v>0</v>
      </c>
    </row>
    <row r="3285" spans="1:11" x14ac:dyDescent="0.25">
      <c r="A3285" s="353">
        <v>29776</v>
      </c>
      <c r="B3285" s="354">
        <v>14.2</v>
      </c>
      <c r="C3285" s="355">
        <v>24</v>
      </c>
      <c r="D3285" s="355">
        <v>15</v>
      </c>
      <c r="E3285" s="355">
        <v>13</v>
      </c>
      <c r="F3285" s="355">
        <v>6</v>
      </c>
      <c r="G3285" s="355">
        <v>13</v>
      </c>
      <c r="H3285" s="355"/>
      <c r="I3285" s="354">
        <v>14.2</v>
      </c>
      <c r="J3285" s="352">
        <v>0</v>
      </c>
      <c r="K3285" s="348">
        <f t="shared" si="51"/>
        <v>1</v>
      </c>
    </row>
    <row r="3286" spans="1:11" x14ac:dyDescent="0.25">
      <c r="A3286" s="353">
        <v>29777</v>
      </c>
      <c r="B3286" s="354">
        <v>16.2</v>
      </c>
      <c r="C3286" s="355">
        <v>19</v>
      </c>
      <c r="D3286" s="355">
        <v>15</v>
      </c>
      <c r="E3286" s="355">
        <v>15</v>
      </c>
      <c r="F3286" s="355">
        <v>13</v>
      </c>
      <c r="G3286" s="355">
        <v>19</v>
      </c>
      <c r="H3286" s="355"/>
      <c r="I3286" s="354">
        <v>16.2</v>
      </c>
      <c r="J3286" s="352">
        <v>0</v>
      </c>
      <c r="K3286" s="348">
        <f t="shared" si="51"/>
        <v>0</v>
      </c>
    </row>
    <row r="3287" spans="1:11" x14ac:dyDescent="0.25">
      <c r="A3287" s="353">
        <v>29778</v>
      </c>
      <c r="B3287" s="354">
        <v>9.1999999999999993</v>
      </c>
      <c r="C3287" s="355">
        <v>7</v>
      </c>
      <c r="D3287" s="355">
        <v>13</v>
      </c>
      <c r="E3287" s="355">
        <v>6</v>
      </c>
      <c r="F3287" s="355">
        <v>7</v>
      </c>
      <c r="G3287" s="355">
        <v>13</v>
      </c>
      <c r="H3287" s="355"/>
      <c r="I3287" s="354">
        <v>9.1999999999999993</v>
      </c>
      <c r="J3287" s="352">
        <v>0</v>
      </c>
      <c r="K3287" s="348">
        <f t="shared" si="51"/>
        <v>3</v>
      </c>
    </row>
    <row r="3288" spans="1:11" x14ac:dyDescent="0.25">
      <c r="A3288" s="353">
        <v>29779</v>
      </c>
      <c r="B3288" s="354">
        <v>3.6</v>
      </c>
      <c r="C3288" s="355">
        <v>0</v>
      </c>
      <c r="D3288" s="355">
        <v>0</v>
      </c>
      <c r="E3288" s="355">
        <v>6</v>
      </c>
      <c r="F3288" s="355">
        <v>6</v>
      </c>
      <c r="G3288" s="355">
        <v>6</v>
      </c>
      <c r="H3288" s="355"/>
      <c r="I3288" s="354">
        <v>3.6</v>
      </c>
      <c r="J3288" s="352">
        <v>0</v>
      </c>
      <c r="K3288" s="348">
        <f t="shared" si="51"/>
        <v>5</v>
      </c>
    </row>
    <row r="3289" spans="1:11" x14ac:dyDescent="0.25">
      <c r="A3289" s="353">
        <v>29780</v>
      </c>
      <c r="B3289" s="354">
        <v>19.600000000000001</v>
      </c>
      <c r="C3289" s="355">
        <v>31</v>
      </c>
      <c r="D3289" s="355">
        <v>30</v>
      </c>
      <c r="E3289" s="355">
        <v>17</v>
      </c>
      <c r="F3289" s="355">
        <v>13</v>
      </c>
      <c r="G3289" s="355">
        <v>7</v>
      </c>
      <c r="H3289" s="355"/>
      <c r="I3289" s="354">
        <v>19.600000000000001</v>
      </c>
      <c r="J3289" s="352">
        <v>0</v>
      </c>
      <c r="K3289" s="348">
        <f t="shared" si="51"/>
        <v>1</v>
      </c>
    </row>
    <row r="3290" spans="1:11" x14ac:dyDescent="0.25">
      <c r="A3290" s="353">
        <v>29781</v>
      </c>
      <c r="B3290" s="354">
        <v>22</v>
      </c>
      <c r="C3290" s="355">
        <v>15</v>
      </c>
      <c r="D3290" s="355">
        <v>19</v>
      </c>
      <c r="E3290" s="355">
        <v>22</v>
      </c>
      <c r="F3290" s="355">
        <v>30</v>
      </c>
      <c r="G3290" s="355">
        <v>24</v>
      </c>
      <c r="H3290" s="355"/>
      <c r="I3290" s="354">
        <v>22</v>
      </c>
      <c r="J3290" s="352">
        <v>0</v>
      </c>
      <c r="K3290" s="348">
        <f t="shared" si="51"/>
        <v>0</v>
      </c>
    </row>
    <row r="3291" spans="1:11" x14ac:dyDescent="0.25">
      <c r="A3291" s="353">
        <v>29782</v>
      </c>
      <c r="B3291" s="354">
        <v>29.6</v>
      </c>
      <c r="C3291" s="355">
        <v>22</v>
      </c>
      <c r="D3291" s="355">
        <v>37</v>
      </c>
      <c r="E3291" s="355">
        <v>33</v>
      </c>
      <c r="F3291" s="355">
        <v>26</v>
      </c>
      <c r="G3291" s="355">
        <v>30</v>
      </c>
      <c r="H3291" s="355"/>
      <c r="I3291" s="354">
        <v>29.6</v>
      </c>
      <c r="J3291" s="352">
        <v>0</v>
      </c>
      <c r="K3291" s="348">
        <f t="shared" si="51"/>
        <v>0</v>
      </c>
    </row>
    <row r="3292" spans="1:11" x14ac:dyDescent="0.25">
      <c r="A3292" s="353">
        <v>29783</v>
      </c>
      <c r="B3292" s="354">
        <v>13</v>
      </c>
      <c r="C3292" s="355">
        <v>11</v>
      </c>
      <c r="D3292" s="355">
        <v>17</v>
      </c>
      <c r="E3292" s="355">
        <v>11</v>
      </c>
      <c r="F3292" s="355">
        <v>13</v>
      </c>
      <c r="G3292" s="355">
        <v>13</v>
      </c>
      <c r="H3292" s="355"/>
      <c r="I3292" s="354">
        <v>13</v>
      </c>
      <c r="J3292" s="352">
        <v>0</v>
      </c>
      <c r="K3292" s="348">
        <f t="shared" si="51"/>
        <v>0</v>
      </c>
    </row>
    <row r="3293" spans="1:11" x14ac:dyDescent="0.25">
      <c r="A3293" s="353">
        <v>29784</v>
      </c>
      <c r="B3293" s="354">
        <v>5.8</v>
      </c>
      <c r="C3293" s="355">
        <v>7</v>
      </c>
      <c r="D3293" s="355">
        <v>6</v>
      </c>
      <c r="E3293" s="355">
        <v>4</v>
      </c>
      <c r="F3293" s="355">
        <v>6</v>
      </c>
      <c r="G3293" s="355">
        <v>6</v>
      </c>
      <c r="H3293" s="355"/>
      <c r="I3293" s="354">
        <v>5.8</v>
      </c>
      <c r="J3293" s="352">
        <v>0</v>
      </c>
      <c r="K3293" s="348">
        <f t="shared" si="51"/>
        <v>5</v>
      </c>
    </row>
    <row r="3294" spans="1:11" x14ac:dyDescent="0.25">
      <c r="A3294" s="353">
        <v>29785</v>
      </c>
      <c r="B3294" s="354">
        <v>6.4</v>
      </c>
      <c r="C3294" s="355">
        <v>6</v>
      </c>
      <c r="D3294" s="355">
        <v>6</v>
      </c>
      <c r="E3294" s="355">
        <v>7</v>
      </c>
      <c r="F3294" s="355">
        <v>9</v>
      </c>
      <c r="G3294" s="355">
        <v>4</v>
      </c>
      <c r="H3294" s="355"/>
      <c r="I3294" s="354">
        <v>6.4</v>
      </c>
      <c r="J3294" s="352">
        <v>0</v>
      </c>
      <c r="K3294" s="348">
        <f t="shared" si="51"/>
        <v>4</v>
      </c>
    </row>
    <row r="3295" spans="1:11" x14ac:dyDescent="0.25">
      <c r="A3295" s="353">
        <v>29786</v>
      </c>
      <c r="B3295" s="354">
        <v>5.6</v>
      </c>
      <c r="C3295" s="355">
        <v>9</v>
      </c>
      <c r="D3295" s="355">
        <v>4</v>
      </c>
      <c r="E3295" s="355">
        <v>4</v>
      </c>
      <c r="F3295" s="355">
        <v>4</v>
      </c>
      <c r="G3295" s="355">
        <v>7</v>
      </c>
      <c r="H3295" s="355"/>
      <c r="I3295" s="354">
        <v>5.6</v>
      </c>
      <c r="J3295" s="352">
        <v>0</v>
      </c>
      <c r="K3295" s="348">
        <f t="shared" si="51"/>
        <v>4</v>
      </c>
    </row>
    <row r="3296" spans="1:11" x14ac:dyDescent="0.25">
      <c r="A3296" s="353">
        <v>29787</v>
      </c>
      <c r="B3296" s="354">
        <v>6</v>
      </c>
      <c r="C3296" s="355">
        <v>7</v>
      </c>
      <c r="D3296" s="355">
        <v>0</v>
      </c>
      <c r="E3296" s="355">
        <v>7</v>
      </c>
      <c r="F3296" s="355">
        <v>7</v>
      </c>
      <c r="G3296" s="355">
        <v>9</v>
      </c>
      <c r="H3296" s="355"/>
      <c r="I3296" s="354">
        <v>6</v>
      </c>
      <c r="J3296" s="352">
        <v>0</v>
      </c>
      <c r="K3296" s="348">
        <f t="shared" si="51"/>
        <v>4</v>
      </c>
    </row>
    <row r="3297" spans="1:11" x14ac:dyDescent="0.25">
      <c r="A3297" s="353">
        <v>29788</v>
      </c>
      <c r="B3297" s="354">
        <v>9.1999999999999993</v>
      </c>
      <c r="C3297" s="355">
        <v>9</v>
      </c>
      <c r="D3297" s="355">
        <v>7</v>
      </c>
      <c r="E3297" s="355">
        <v>6</v>
      </c>
      <c r="F3297" s="355">
        <v>15</v>
      </c>
      <c r="G3297" s="355">
        <v>9</v>
      </c>
      <c r="H3297" s="355"/>
      <c r="I3297" s="354">
        <v>9.1999999999999993</v>
      </c>
      <c r="J3297" s="352">
        <v>0</v>
      </c>
      <c r="K3297" s="348">
        <f t="shared" si="51"/>
        <v>2</v>
      </c>
    </row>
    <row r="3298" spans="1:11" x14ac:dyDescent="0.25">
      <c r="A3298" s="353">
        <v>29789</v>
      </c>
      <c r="B3298" s="354">
        <v>15.4</v>
      </c>
      <c r="C3298" s="355">
        <v>19</v>
      </c>
      <c r="D3298" s="355">
        <v>17</v>
      </c>
      <c r="E3298" s="355">
        <v>19</v>
      </c>
      <c r="F3298" s="355">
        <v>9</v>
      </c>
      <c r="G3298" s="355">
        <v>13</v>
      </c>
      <c r="H3298" s="355"/>
      <c r="I3298" s="354">
        <v>15.4</v>
      </c>
      <c r="J3298" s="352">
        <v>0</v>
      </c>
      <c r="K3298" s="348">
        <f t="shared" si="51"/>
        <v>0</v>
      </c>
    </row>
    <row r="3299" spans="1:11" x14ac:dyDescent="0.25">
      <c r="A3299" s="353">
        <v>29790</v>
      </c>
      <c r="B3299" s="354">
        <v>20.399999999999999</v>
      </c>
      <c r="C3299" s="355">
        <v>17</v>
      </c>
      <c r="D3299" s="355">
        <v>22</v>
      </c>
      <c r="E3299" s="355">
        <v>20</v>
      </c>
      <c r="F3299" s="355">
        <v>19</v>
      </c>
      <c r="G3299" s="355">
        <v>24</v>
      </c>
      <c r="H3299" s="355"/>
      <c r="I3299" s="354">
        <v>20.399999999999999</v>
      </c>
      <c r="J3299" s="352">
        <v>0</v>
      </c>
      <c r="K3299" s="348">
        <f t="shared" si="51"/>
        <v>0</v>
      </c>
    </row>
    <row r="3300" spans="1:11" x14ac:dyDescent="0.25">
      <c r="A3300" s="353">
        <v>29791</v>
      </c>
      <c r="B3300" s="354">
        <v>18.2</v>
      </c>
      <c r="C3300" s="355">
        <v>13</v>
      </c>
      <c r="D3300" s="355">
        <v>26</v>
      </c>
      <c r="E3300" s="355">
        <v>17</v>
      </c>
      <c r="F3300" s="355">
        <v>20</v>
      </c>
      <c r="G3300" s="355">
        <v>15</v>
      </c>
      <c r="H3300" s="355"/>
      <c r="I3300" s="354">
        <v>18.2</v>
      </c>
      <c r="J3300" s="352">
        <v>0</v>
      </c>
      <c r="K3300" s="348">
        <f t="shared" si="51"/>
        <v>0</v>
      </c>
    </row>
    <row r="3301" spans="1:11" x14ac:dyDescent="0.25">
      <c r="A3301" s="353">
        <v>29792</v>
      </c>
      <c r="B3301" s="354">
        <v>7.2</v>
      </c>
      <c r="C3301" s="355">
        <v>0</v>
      </c>
      <c r="D3301" s="355">
        <v>9</v>
      </c>
      <c r="E3301" s="355">
        <v>11</v>
      </c>
      <c r="F3301" s="355">
        <v>9</v>
      </c>
      <c r="G3301" s="355">
        <v>7</v>
      </c>
      <c r="H3301" s="355"/>
      <c r="I3301" s="354">
        <v>7.2</v>
      </c>
      <c r="J3301" s="352">
        <v>0</v>
      </c>
      <c r="K3301" s="348">
        <f t="shared" si="51"/>
        <v>2</v>
      </c>
    </row>
    <row r="3302" spans="1:11" x14ac:dyDescent="0.25">
      <c r="A3302" s="353">
        <v>29793</v>
      </c>
      <c r="B3302" s="354">
        <v>7.6</v>
      </c>
      <c r="C3302" s="355">
        <v>9</v>
      </c>
      <c r="D3302" s="355">
        <v>9</v>
      </c>
      <c r="E3302" s="355">
        <v>9</v>
      </c>
      <c r="F3302" s="355">
        <v>0</v>
      </c>
      <c r="G3302" s="355">
        <v>11</v>
      </c>
      <c r="H3302" s="355"/>
      <c r="I3302" s="354">
        <v>7.6</v>
      </c>
      <c r="J3302" s="352">
        <v>0</v>
      </c>
      <c r="K3302" s="348">
        <f t="shared" si="51"/>
        <v>1</v>
      </c>
    </row>
    <row r="3303" spans="1:11" x14ac:dyDescent="0.25">
      <c r="A3303" s="353">
        <v>29794</v>
      </c>
      <c r="B3303" s="354">
        <v>10</v>
      </c>
      <c r="C3303" s="355">
        <v>6</v>
      </c>
      <c r="D3303" s="355">
        <v>9</v>
      </c>
      <c r="E3303" s="355">
        <v>13</v>
      </c>
      <c r="F3303" s="355">
        <v>13</v>
      </c>
      <c r="G3303" s="355">
        <v>9</v>
      </c>
      <c r="H3303" s="355"/>
      <c r="I3303" s="354">
        <v>10</v>
      </c>
      <c r="J3303" s="352">
        <v>0</v>
      </c>
      <c r="K3303" s="348">
        <f t="shared" si="51"/>
        <v>1</v>
      </c>
    </row>
    <row r="3304" spans="1:11" x14ac:dyDescent="0.25">
      <c r="A3304" s="353">
        <v>29795</v>
      </c>
      <c r="B3304" s="354">
        <v>13.4</v>
      </c>
      <c r="C3304" s="355">
        <v>11</v>
      </c>
      <c r="D3304" s="355">
        <v>4</v>
      </c>
      <c r="E3304" s="355">
        <v>13</v>
      </c>
      <c r="F3304" s="355">
        <v>20</v>
      </c>
      <c r="G3304" s="355">
        <v>19</v>
      </c>
      <c r="H3304" s="355"/>
      <c r="I3304" s="354">
        <v>13.4</v>
      </c>
      <c r="J3304" s="352">
        <v>0</v>
      </c>
      <c r="K3304" s="348">
        <f t="shared" si="51"/>
        <v>1</v>
      </c>
    </row>
    <row r="3305" spans="1:11" x14ac:dyDescent="0.25">
      <c r="A3305" s="353">
        <v>29796</v>
      </c>
      <c r="B3305" s="354">
        <v>9.6</v>
      </c>
      <c r="C3305" s="355">
        <v>6</v>
      </c>
      <c r="D3305" s="355">
        <v>7</v>
      </c>
      <c r="E3305" s="355">
        <v>11</v>
      </c>
      <c r="F3305" s="355">
        <v>13</v>
      </c>
      <c r="G3305" s="355">
        <v>11</v>
      </c>
      <c r="H3305" s="355"/>
      <c r="I3305" s="354">
        <v>9.6</v>
      </c>
      <c r="J3305" s="352">
        <v>0</v>
      </c>
      <c r="K3305" s="348">
        <f t="shared" si="51"/>
        <v>2</v>
      </c>
    </row>
    <row r="3306" spans="1:11" x14ac:dyDescent="0.25">
      <c r="A3306" s="353">
        <v>29797</v>
      </c>
      <c r="B3306" s="354">
        <v>10.8</v>
      </c>
      <c r="C3306" s="355">
        <v>9</v>
      </c>
      <c r="D3306" s="355">
        <v>7</v>
      </c>
      <c r="E3306" s="355">
        <v>7</v>
      </c>
      <c r="F3306" s="355">
        <v>9</v>
      </c>
      <c r="G3306" s="355">
        <v>22</v>
      </c>
      <c r="H3306" s="355"/>
      <c r="I3306" s="354">
        <v>10.8</v>
      </c>
      <c r="J3306" s="352">
        <v>0</v>
      </c>
      <c r="K3306" s="348">
        <f t="shared" si="51"/>
        <v>2</v>
      </c>
    </row>
    <row r="3307" spans="1:11" x14ac:dyDescent="0.25">
      <c r="A3307" s="353">
        <v>29798</v>
      </c>
      <c r="B3307" s="354">
        <v>6.8</v>
      </c>
      <c r="C3307" s="355">
        <v>13</v>
      </c>
      <c r="D3307" s="355">
        <v>6</v>
      </c>
      <c r="E3307" s="355">
        <v>7</v>
      </c>
      <c r="F3307" s="355">
        <v>4</v>
      </c>
      <c r="G3307" s="355">
        <v>4</v>
      </c>
      <c r="H3307" s="355"/>
      <c r="I3307" s="354">
        <v>6.8</v>
      </c>
      <c r="J3307" s="352">
        <v>0</v>
      </c>
      <c r="K3307" s="348">
        <f t="shared" si="51"/>
        <v>4</v>
      </c>
    </row>
    <row r="3308" spans="1:11" x14ac:dyDescent="0.25">
      <c r="A3308" s="353">
        <v>29799</v>
      </c>
      <c r="B3308" s="354">
        <v>6.8</v>
      </c>
      <c r="C3308" s="355">
        <v>7</v>
      </c>
      <c r="D3308" s="355">
        <v>0</v>
      </c>
      <c r="E3308" s="355">
        <v>7</v>
      </c>
      <c r="F3308" s="355">
        <v>9</v>
      </c>
      <c r="G3308" s="355">
        <v>11</v>
      </c>
      <c r="H3308" s="355"/>
      <c r="I3308" s="354">
        <v>6.8</v>
      </c>
      <c r="J3308" s="352">
        <v>0</v>
      </c>
      <c r="K3308" s="348">
        <f t="shared" si="51"/>
        <v>3</v>
      </c>
    </row>
    <row r="3309" spans="1:11" x14ac:dyDescent="0.25">
      <c r="A3309" s="353">
        <v>29800</v>
      </c>
      <c r="B3309" s="354">
        <v>7.2</v>
      </c>
      <c r="C3309" s="355">
        <v>15</v>
      </c>
      <c r="D3309" s="355">
        <v>11</v>
      </c>
      <c r="E3309" s="355">
        <v>4</v>
      </c>
      <c r="F3309" s="355">
        <v>6</v>
      </c>
      <c r="G3309" s="355">
        <v>0</v>
      </c>
      <c r="H3309" s="355"/>
      <c r="I3309" s="354">
        <v>7.2</v>
      </c>
      <c r="J3309" s="352">
        <v>0</v>
      </c>
      <c r="K3309" s="348">
        <f t="shared" si="51"/>
        <v>3</v>
      </c>
    </row>
    <row r="3310" spans="1:11" x14ac:dyDescent="0.25">
      <c r="A3310" s="353">
        <v>29801</v>
      </c>
      <c r="B3310" s="354">
        <v>15.2</v>
      </c>
      <c r="C3310" s="355">
        <v>9</v>
      </c>
      <c r="D3310" s="355">
        <v>22</v>
      </c>
      <c r="E3310" s="355">
        <v>15</v>
      </c>
      <c r="F3310" s="355">
        <v>19</v>
      </c>
      <c r="G3310" s="355">
        <v>11</v>
      </c>
      <c r="H3310" s="355"/>
      <c r="I3310" s="354">
        <v>15.2</v>
      </c>
      <c r="J3310" s="352">
        <v>0</v>
      </c>
      <c r="K3310" s="348">
        <f t="shared" si="51"/>
        <v>0</v>
      </c>
    </row>
    <row r="3311" spans="1:11" x14ac:dyDescent="0.25">
      <c r="A3311" s="353">
        <v>29802</v>
      </c>
      <c r="B3311" s="354">
        <v>8.1999999999999993</v>
      </c>
      <c r="C3311" s="355">
        <v>9</v>
      </c>
      <c r="D3311" s="355">
        <v>6</v>
      </c>
      <c r="E3311" s="355">
        <v>13</v>
      </c>
      <c r="F3311" s="355">
        <v>7</v>
      </c>
      <c r="G3311" s="355">
        <v>6</v>
      </c>
      <c r="H3311" s="355"/>
      <c r="I3311" s="354">
        <v>8.1999999999999993</v>
      </c>
      <c r="J3311" s="352">
        <v>0</v>
      </c>
      <c r="K3311" s="348">
        <f t="shared" si="51"/>
        <v>3</v>
      </c>
    </row>
    <row r="3312" spans="1:11" x14ac:dyDescent="0.25">
      <c r="A3312" s="353">
        <v>29803</v>
      </c>
      <c r="B3312" s="354">
        <v>4.8</v>
      </c>
      <c r="C3312" s="355">
        <v>6</v>
      </c>
      <c r="D3312" s="355">
        <v>4</v>
      </c>
      <c r="E3312" s="355">
        <v>6</v>
      </c>
      <c r="F3312" s="355">
        <v>4</v>
      </c>
      <c r="G3312" s="355">
        <v>4</v>
      </c>
      <c r="H3312" s="355"/>
      <c r="I3312" s="354">
        <v>4.8</v>
      </c>
      <c r="J3312" s="352">
        <v>0</v>
      </c>
      <c r="K3312" s="348">
        <f t="shared" si="51"/>
        <v>5</v>
      </c>
    </row>
    <row r="3313" spans="1:11" x14ac:dyDescent="0.25">
      <c r="A3313" s="353">
        <v>29804</v>
      </c>
      <c r="B3313" s="354">
        <v>8.4</v>
      </c>
      <c r="C3313" s="355">
        <v>9</v>
      </c>
      <c r="D3313" s="355">
        <v>7</v>
      </c>
      <c r="E3313" s="355">
        <v>9</v>
      </c>
      <c r="F3313" s="355">
        <v>4</v>
      </c>
      <c r="G3313" s="355">
        <v>13</v>
      </c>
      <c r="H3313" s="355"/>
      <c r="I3313" s="354">
        <v>8.4</v>
      </c>
      <c r="J3313" s="352">
        <v>0</v>
      </c>
      <c r="K3313" s="348">
        <f t="shared" si="51"/>
        <v>2</v>
      </c>
    </row>
    <row r="3314" spans="1:11" x14ac:dyDescent="0.25">
      <c r="A3314" s="353">
        <v>29805</v>
      </c>
      <c r="B3314" s="354">
        <v>7</v>
      </c>
      <c r="C3314" s="355">
        <v>7</v>
      </c>
      <c r="D3314" s="355">
        <v>7</v>
      </c>
      <c r="E3314" s="355">
        <v>6</v>
      </c>
      <c r="F3314" s="355">
        <v>6</v>
      </c>
      <c r="G3314" s="355">
        <v>9</v>
      </c>
      <c r="H3314" s="355"/>
      <c r="I3314" s="354">
        <v>7</v>
      </c>
      <c r="J3314" s="352">
        <v>0</v>
      </c>
      <c r="K3314" s="348">
        <f t="shared" si="51"/>
        <v>4</v>
      </c>
    </row>
    <row r="3315" spans="1:11" x14ac:dyDescent="0.25">
      <c r="A3315" s="353">
        <v>29806</v>
      </c>
      <c r="B3315" s="354">
        <v>4.2</v>
      </c>
      <c r="C3315" s="355">
        <v>9</v>
      </c>
      <c r="D3315" s="355">
        <v>6</v>
      </c>
      <c r="E3315" s="355">
        <v>2</v>
      </c>
      <c r="F3315" s="355">
        <v>2</v>
      </c>
      <c r="G3315" s="355">
        <v>2</v>
      </c>
      <c r="H3315" s="355"/>
      <c r="I3315" s="354">
        <v>4.2</v>
      </c>
      <c r="J3315" s="352">
        <v>0</v>
      </c>
      <c r="K3315" s="348">
        <f t="shared" si="51"/>
        <v>4</v>
      </c>
    </row>
    <row r="3316" spans="1:11" x14ac:dyDescent="0.25">
      <c r="A3316" s="353">
        <v>29807</v>
      </c>
      <c r="B3316" s="354">
        <v>3.2</v>
      </c>
      <c r="C3316" s="355">
        <v>4</v>
      </c>
      <c r="D3316" s="355">
        <v>2</v>
      </c>
      <c r="E3316" s="355">
        <v>4</v>
      </c>
      <c r="F3316" s="355">
        <v>2</v>
      </c>
      <c r="G3316" s="355">
        <v>4</v>
      </c>
      <c r="H3316" s="355"/>
      <c r="I3316" s="354">
        <v>3.2</v>
      </c>
      <c r="J3316" s="352">
        <v>0</v>
      </c>
      <c r="K3316" s="348">
        <f t="shared" si="51"/>
        <v>5</v>
      </c>
    </row>
    <row r="3317" spans="1:11" x14ac:dyDescent="0.25">
      <c r="A3317" s="353">
        <v>29808</v>
      </c>
      <c r="B3317" s="354">
        <v>5.6</v>
      </c>
      <c r="C3317" s="355">
        <v>0</v>
      </c>
      <c r="D3317" s="355">
        <v>7</v>
      </c>
      <c r="E3317" s="355">
        <v>9</v>
      </c>
      <c r="F3317" s="355">
        <v>6</v>
      </c>
      <c r="G3317" s="355">
        <v>6</v>
      </c>
      <c r="H3317" s="355"/>
      <c r="I3317" s="354">
        <v>5.6</v>
      </c>
      <c r="J3317" s="352">
        <v>0</v>
      </c>
      <c r="K3317" s="348">
        <f t="shared" si="51"/>
        <v>4</v>
      </c>
    </row>
    <row r="3318" spans="1:11" x14ac:dyDescent="0.25">
      <c r="A3318" s="353">
        <v>29809</v>
      </c>
      <c r="B3318" s="354">
        <v>5.2</v>
      </c>
      <c r="C3318" s="355">
        <v>4</v>
      </c>
      <c r="D3318" s="355">
        <v>4</v>
      </c>
      <c r="E3318" s="355">
        <v>9</v>
      </c>
      <c r="F3318" s="355">
        <v>0</v>
      </c>
      <c r="G3318" s="355">
        <v>9</v>
      </c>
      <c r="H3318" s="355"/>
      <c r="I3318" s="354">
        <v>5.2</v>
      </c>
      <c r="J3318" s="352">
        <v>0</v>
      </c>
      <c r="K3318" s="348">
        <f t="shared" si="51"/>
        <v>3</v>
      </c>
    </row>
    <row r="3319" spans="1:11" x14ac:dyDescent="0.25">
      <c r="A3319" s="353">
        <v>29810</v>
      </c>
      <c r="B3319" s="354">
        <v>13.8</v>
      </c>
      <c r="C3319" s="355">
        <v>17</v>
      </c>
      <c r="D3319" s="355">
        <v>11</v>
      </c>
      <c r="E3319" s="355">
        <v>11</v>
      </c>
      <c r="F3319" s="355">
        <v>19</v>
      </c>
      <c r="G3319" s="355">
        <v>11</v>
      </c>
      <c r="H3319" s="355"/>
      <c r="I3319" s="354">
        <v>13.8</v>
      </c>
      <c r="J3319" s="352">
        <v>0</v>
      </c>
      <c r="K3319" s="348">
        <f t="shared" si="51"/>
        <v>0</v>
      </c>
    </row>
    <row r="3320" spans="1:11" x14ac:dyDescent="0.25">
      <c r="A3320" s="353">
        <v>29811</v>
      </c>
      <c r="B3320" s="354">
        <v>8</v>
      </c>
      <c r="C3320" s="355">
        <v>11</v>
      </c>
      <c r="D3320" s="355">
        <v>11</v>
      </c>
      <c r="E3320" s="355">
        <v>0</v>
      </c>
      <c r="F3320" s="355">
        <v>7</v>
      </c>
      <c r="G3320" s="355">
        <v>11</v>
      </c>
      <c r="H3320" s="355"/>
      <c r="I3320" s="354">
        <v>8</v>
      </c>
      <c r="J3320" s="352">
        <v>0</v>
      </c>
      <c r="K3320" s="348">
        <f t="shared" si="51"/>
        <v>2</v>
      </c>
    </row>
    <row r="3321" spans="1:11" x14ac:dyDescent="0.25">
      <c r="A3321" s="353">
        <v>29812</v>
      </c>
      <c r="B3321" s="354">
        <v>8</v>
      </c>
      <c r="C3321" s="355">
        <v>7</v>
      </c>
      <c r="D3321" s="355">
        <v>7</v>
      </c>
      <c r="E3321" s="355">
        <v>15</v>
      </c>
      <c r="F3321" s="355">
        <v>7</v>
      </c>
      <c r="G3321" s="355">
        <v>4</v>
      </c>
      <c r="H3321" s="355"/>
      <c r="I3321" s="354">
        <v>8</v>
      </c>
      <c r="J3321" s="352">
        <v>0</v>
      </c>
      <c r="K3321" s="348">
        <f t="shared" si="51"/>
        <v>4</v>
      </c>
    </row>
    <row r="3322" spans="1:11" x14ac:dyDescent="0.25">
      <c r="A3322" s="353">
        <v>29813</v>
      </c>
      <c r="B3322" s="354">
        <v>7.6</v>
      </c>
      <c r="C3322" s="355">
        <v>4</v>
      </c>
      <c r="D3322" s="355">
        <v>13</v>
      </c>
      <c r="E3322" s="355">
        <v>13</v>
      </c>
      <c r="F3322" s="355">
        <v>4</v>
      </c>
      <c r="G3322" s="355">
        <v>4</v>
      </c>
      <c r="H3322" s="355"/>
      <c r="I3322" s="354">
        <v>7.6</v>
      </c>
      <c r="J3322" s="352">
        <v>0</v>
      </c>
      <c r="K3322" s="348">
        <f t="shared" si="51"/>
        <v>3</v>
      </c>
    </row>
    <row r="3323" spans="1:11" x14ac:dyDescent="0.25">
      <c r="A3323" s="353">
        <v>29814</v>
      </c>
      <c r="B3323" s="354">
        <v>8.6</v>
      </c>
      <c r="C3323" s="355">
        <v>7</v>
      </c>
      <c r="D3323" s="355">
        <v>11</v>
      </c>
      <c r="E3323" s="355">
        <v>11</v>
      </c>
      <c r="F3323" s="355">
        <v>7</v>
      </c>
      <c r="G3323" s="355">
        <v>7</v>
      </c>
      <c r="H3323" s="355"/>
      <c r="I3323" s="354">
        <v>8.6</v>
      </c>
      <c r="J3323" s="352">
        <v>0</v>
      </c>
      <c r="K3323" s="348">
        <f t="shared" si="51"/>
        <v>3</v>
      </c>
    </row>
    <row r="3324" spans="1:11" x14ac:dyDescent="0.25">
      <c r="A3324" s="353">
        <v>29815</v>
      </c>
      <c r="B3324" s="354">
        <v>6.8</v>
      </c>
      <c r="C3324" s="355">
        <v>7</v>
      </c>
      <c r="D3324" s="355">
        <v>7</v>
      </c>
      <c r="E3324" s="355">
        <v>7</v>
      </c>
      <c r="F3324" s="355">
        <v>6</v>
      </c>
      <c r="G3324" s="355">
        <v>7</v>
      </c>
      <c r="H3324" s="355"/>
      <c r="I3324" s="354">
        <v>6.8</v>
      </c>
      <c r="J3324" s="352">
        <v>0</v>
      </c>
      <c r="K3324" s="348">
        <f t="shared" si="51"/>
        <v>5</v>
      </c>
    </row>
    <row r="3325" spans="1:11" x14ac:dyDescent="0.25">
      <c r="A3325" s="353">
        <v>29816</v>
      </c>
      <c r="B3325" s="354">
        <v>6.2</v>
      </c>
      <c r="C3325" s="355">
        <v>6</v>
      </c>
      <c r="D3325" s="355">
        <v>6</v>
      </c>
      <c r="E3325" s="355">
        <v>4</v>
      </c>
      <c r="F3325" s="355">
        <v>9</v>
      </c>
      <c r="G3325" s="355">
        <v>6</v>
      </c>
      <c r="H3325" s="355"/>
      <c r="I3325" s="354">
        <v>6.2</v>
      </c>
      <c r="J3325" s="352">
        <v>0</v>
      </c>
      <c r="K3325" s="348">
        <f t="shared" si="51"/>
        <v>4</v>
      </c>
    </row>
    <row r="3326" spans="1:11" x14ac:dyDescent="0.25">
      <c r="A3326" s="353">
        <v>29817</v>
      </c>
      <c r="B3326" s="354">
        <v>7.6</v>
      </c>
      <c r="C3326" s="355">
        <v>7</v>
      </c>
      <c r="D3326" s="355">
        <v>11</v>
      </c>
      <c r="E3326" s="355">
        <v>6</v>
      </c>
      <c r="F3326" s="355">
        <v>7</v>
      </c>
      <c r="G3326" s="355">
        <v>7</v>
      </c>
      <c r="H3326" s="355"/>
      <c r="I3326" s="354">
        <v>7.6</v>
      </c>
      <c r="J3326" s="352">
        <v>0</v>
      </c>
      <c r="K3326" s="348">
        <f t="shared" si="51"/>
        <v>4</v>
      </c>
    </row>
    <row r="3327" spans="1:11" x14ac:dyDescent="0.25">
      <c r="A3327" s="353">
        <v>29818</v>
      </c>
      <c r="B3327" s="354">
        <v>7.6</v>
      </c>
      <c r="C3327" s="355">
        <v>7</v>
      </c>
      <c r="D3327" s="355">
        <v>7</v>
      </c>
      <c r="E3327" s="355">
        <v>6</v>
      </c>
      <c r="F3327" s="355">
        <v>9</v>
      </c>
      <c r="G3327" s="355">
        <v>9</v>
      </c>
      <c r="H3327" s="355"/>
      <c r="I3327" s="354">
        <v>7.6</v>
      </c>
      <c r="J3327" s="352">
        <v>0</v>
      </c>
      <c r="K3327" s="348">
        <f t="shared" si="51"/>
        <v>3</v>
      </c>
    </row>
    <row r="3328" spans="1:11" x14ac:dyDescent="0.25">
      <c r="A3328" s="353">
        <v>29819</v>
      </c>
      <c r="B3328" s="354">
        <v>7.8</v>
      </c>
      <c r="C3328" s="355">
        <v>9</v>
      </c>
      <c r="D3328" s="355">
        <v>11</v>
      </c>
      <c r="E3328" s="355">
        <v>7</v>
      </c>
      <c r="F3328" s="355">
        <v>6</v>
      </c>
      <c r="G3328" s="355">
        <v>6</v>
      </c>
      <c r="H3328" s="355"/>
      <c r="I3328" s="354">
        <v>7.8</v>
      </c>
      <c r="J3328" s="352">
        <v>0</v>
      </c>
      <c r="K3328" s="348">
        <f t="shared" si="51"/>
        <v>3</v>
      </c>
    </row>
    <row r="3329" spans="1:11" x14ac:dyDescent="0.25">
      <c r="A3329" s="353">
        <v>29820</v>
      </c>
      <c r="B3329" s="354">
        <v>5.2</v>
      </c>
      <c r="C3329" s="355">
        <v>0</v>
      </c>
      <c r="D3329" s="355">
        <v>0</v>
      </c>
      <c r="E3329" s="355">
        <v>9</v>
      </c>
      <c r="F3329" s="355">
        <v>11</v>
      </c>
      <c r="G3329" s="355">
        <v>6</v>
      </c>
      <c r="H3329" s="355"/>
      <c r="I3329" s="354">
        <v>5.2</v>
      </c>
      <c r="J3329" s="352">
        <v>0</v>
      </c>
      <c r="K3329" s="348">
        <f t="shared" si="51"/>
        <v>3</v>
      </c>
    </row>
    <row r="3330" spans="1:11" x14ac:dyDescent="0.25">
      <c r="A3330" s="353">
        <v>29821</v>
      </c>
      <c r="B3330" s="354">
        <v>5.2</v>
      </c>
      <c r="C3330" s="355">
        <v>6</v>
      </c>
      <c r="D3330" s="355">
        <v>9</v>
      </c>
      <c r="E3330" s="355">
        <v>7</v>
      </c>
      <c r="F3330" s="355">
        <v>4</v>
      </c>
      <c r="G3330" s="355">
        <v>0</v>
      </c>
      <c r="H3330" s="355"/>
      <c r="I3330" s="354">
        <v>5.2</v>
      </c>
      <c r="J3330" s="352">
        <v>0</v>
      </c>
      <c r="K3330" s="348">
        <f t="shared" si="51"/>
        <v>4</v>
      </c>
    </row>
    <row r="3331" spans="1:11" x14ac:dyDescent="0.25">
      <c r="A3331" s="353">
        <v>29822</v>
      </c>
      <c r="B3331" s="354">
        <v>6.2</v>
      </c>
      <c r="C3331" s="355">
        <v>9</v>
      </c>
      <c r="D3331" s="355">
        <v>0</v>
      </c>
      <c r="E3331" s="355">
        <v>7</v>
      </c>
      <c r="F3331" s="355">
        <v>9</v>
      </c>
      <c r="G3331" s="355">
        <v>6</v>
      </c>
      <c r="H3331" s="355"/>
      <c r="I3331" s="354">
        <v>6.2</v>
      </c>
      <c r="J3331" s="352">
        <v>0</v>
      </c>
      <c r="K3331" s="348">
        <f t="shared" ref="K3331:K3394" si="52">COUNTIF(C3331:G3331,"&lt;="&amp;IRR_MAXWIND)</f>
        <v>3</v>
      </c>
    </row>
    <row r="3332" spans="1:11" x14ac:dyDescent="0.25">
      <c r="A3332" s="353">
        <v>29823</v>
      </c>
      <c r="B3332" s="354">
        <v>11.4</v>
      </c>
      <c r="C3332" s="355">
        <v>11</v>
      </c>
      <c r="D3332" s="355">
        <v>11</v>
      </c>
      <c r="E3332" s="355">
        <v>9</v>
      </c>
      <c r="F3332" s="355">
        <v>13</v>
      </c>
      <c r="G3332" s="355">
        <v>13</v>
      </c>
      <c r="H3332" s="355"/>
      <c r="I3332" s="354">
        <v>11.4</v>
      </c>
      <c r="J3332" s="352">
        <v>0</v>
      </c>
      <c r="K3332" s="348">
        <f t="shared" si="52"/>
        <v>0</v>
      </c>
    </row>
    <row r="3333" spans="1:11" x14ac:dyDescent="0.25">
      <c r="A3333" s="353">
        <v>29824</v>
      </c>
      <c r="B3333" s="354">
        <v>13.8</v>
      </c>
      <c r="C3333" s="355">
        <v>19</v>
      </c>
      <c r="D3333" s="355">
        <v>17</v>
      </c>
      <c r="E3333" s="355">
        <v>13</v>
      </c>
      <c r="F3333" s="355">
        <v>11</v>
      </c>
      <c r="G3333" s="355">
        <v>9</v>
      </c>
      <c r="H3333" s="355"/>
      <c r="I3333" s="354">
        <v>13.8</v>
      </c>
      <c r="J3333" s="352">
        <v>0</v>
      </c>
      <c r="K3333" s="348">
        <f t="shared" si="52"/>
        <v>0</v>
      </c>
    </row>
    <row r="3334" spans="1:11" x14ac:dyDescent="0.25">
      <c r="A3334" s="353">
        <v>29825</v>
      </c>
      <c r="B3334" s="354">
        <v>19.600000000000001</v>
      </c>
      <c r="C3334" s="355">
        <v>22</v>
      </c>
      <c r="D3334" s="355">
        <v>15</v>
      </c>
      <c r="E3334" s="355">
        <v>19</v>
      </c>
      <c r="F3334" s="355">
        <v>22</v>
      </c>
      <c r="G3334" s="355">
        <v>20</v>
      </c>
      <c r="H3334" s="355"/>
      <c r="I3334" s="354">
        <v>19.600000000000001</v>
      </c>
      <c r="J3334" s="352">
        <v>0</v>
      </c>
      <c r="K3334" s="348">
        <f t="shared" si="52"/>
        <v>0</v>
      </c>
    </row>
    <row r="3335" spans="1:11" x14ac:dyDescent="0.25">
      <c r="A3335" s="353">
        <v>29826</v>
      </c>
      <c r="B3335" s="354">
        <v>11.4</v>
      </c>
      <c r="C3335" s="355">
        <v>13</v>
      </c>
      <c r="D3335" s="355">
        <v>7</v>
      </c>
      <c r="E3335" s="355">
        <v>7</v>
      </c>
      <c r="F3335" s="355">
        <v>17</v>
      </c>
      <c r="G3335" s="355">
        <v>13</v>
      </c>
      <c r="H3335" s="355"/>
      <c r="I3335" s="354">
        <v>11.4</v>
      </c>
      <c r="J3335" s="352">
        <v>0</v>
      </c>
      <c r="K3335" s="348">
        <f t="shared" si="52"/>
        <v>2</v>
      </c>
    </row>
    <row r="3336" spans="1:11" x14ac:dyDescent="0.25">
      <c r="A3336" s="353">
        <v>29827</v>
      </c>
      <c r="B3336" s="354">
        <v>22.6</v>
      </c>
      <c r="C3336" s="355">
        <v>17</v>
      </c>
      <c r="D3336" s="355">
        <v>22</v>
      </c>
      <c r="E3336" s="355">
        <v>26</v>
      </c>
      <c r="F3336" s="355">
        <v>22</v>
      </c>
      <c r="G3336" s="355">
        <v>26</v>
      </c>
      <c r="H3336" s="355"/>
      <c r="I3336" s="354">
        <v>22.6</v>
      </c>
      <c r="J3336" s="352">
        <v>0</v>
      </c>
      <c r="K3336" s="348">
        <f t="shared" si="52"/>
        <v>0</v>
      </c>
    </row>
    <row r="3337" spans="1:11" x14ac:dyDescent="0.25">
      <c r="A3337" s="353">
        <v>29828</v>
      </c>
      <c r="B3337" s="354">
        <v>30.4</v>
      </c>
      <c r="C3337" s="355">
        <v>30</v>
      </c>
      <c r="D3337" s="355">
        <v>33</v>
      </c>
      <c r="E3337" s="355">
        <v>28</v>
      </c>
      <c r="F3337" s="355">
        <v>28</v>
      </c>
      <c r="G3337" s="355">
        <v>33</v>
      </c>
      <c r="H3337" s="355"/>
      <c r="I3337" s="354">
        <v>30.4</v>
      </c>
      <c r="J3337" s="352">
        <v>0</v>
      </c>
      <c r="K3337" s="348">
        <f t="shared" si="52"/>
        <v>0</v>
      </c>
    </row>
    <row r="3338" spans="1:11" x14ac:dyDescent="0.25">
      <c r="A3338" s="353">
        <v>29829</v>
      </c>
      <c r="B3338" s="354">
        <v>11.2</v>
      </c>
      <c r="C3338" s="355">
        <v>22</v>
      </c>
      <c r="D3338" s="355">
        <v>11</v>
      </c>
      <c r="E3338" s="355">
        <v>7</v>
      </c>
      <c r="F3338" s="355">
        <v>7</v>
      </c>
      <c r="G3338" s="355">
        <v>9</v>
      </c>
      <c r="H3338" s="355"/>
      <c r="I3338" s="354">
        <v>11.2</v>
      </c>
      <c r="J3338" s="352">
        <v>0</v>
      </c>
      <c r="K3338" s="348">
        <f t="shared" si="52"/>
        <v>2</v>
      </c>
    </row>
    <row r="3339" spans="1:11" x14ac:dyDescent="0.25">
      <c r="A3339" s="353">
        <v>29830</v>
      </c>
      <c r="B3339" s="354">
        <v>14.2</v>
      </c>
      <c r="C3339" s="355">
        <v>13</v>
      </c>
      <c r="D3339" s="355">
        <v>15</v>
      </c>
      <c r="E3339" s="355">
        <v>17</v>
      </c>
      <c r="F3339" s="355">
        <v>15</v>
      </c>
      <c r="G3339" s="355">
        <v>11</v>
      </c>
      <c r="H3339" s="355"/>
      <c r="I3339" s="354">
        <v>14.2</v>
      </c>
      <c r="J3339" s="352">
        <v>0</v>
      </c>
      <c r="K3339" s="348">
        <f t="shared" si="52"/>
        <v>0</v>
      </c>
    </row>
    <row r="3340" spans="1:11" x14ac:dyDescent="0.25">
      <c r="A3340" s="353">
        <v>29831</v>
      </c>
      <c r="B3340" s="354">
        <v>12.2</v>
      </c>
      <c r="C3340" s="355">
        <v>22</v>
      </c>
      <c r="D3340" s="355">
        <v>11</v>
      </c>
      <c r="E3340" s="355">
        <v>9</v>
      </c>
      <c r="F3340" s="355">
        <v>13</v>
      </c>
      <c r="G3340" s="355">
        <v>6</v>
      </c>
      <c r="H3340" s="355"/>
      <c r="I3340" s="354">
        <v>12.2</v>
      </c>
      <c r="J3340" s="352">
        <v>0</v>
      </c>
      <c r="K3340" s="348">
        <f t="shared" si="52"/>
        <v>1</v>
      </c>
    </row>
    <row r="3341" spans="1:11" x14ac:dyDescent="0.25">
      <c r="A3341" s="353">
        <v>29832</v>
      </c>
      <c r="B3341" s="354">
        <v>19.600000000000001</v>
      </c>
      <c r="C3341" s="355">
        <v>19</v>
      </c>
      <c r="D3341" s="355">
        <v>20</v>
      </c>
      <c r="E3341" s="355">
        <v>20</v>
      </c>
      <c r="F3341" s="355">
        <v>19</v>
      </c>
      <c r="G3341" s="355">
        <v>20</v>
      </c>
      <c r="H3341" s="355"/>
      <c r="I3341" s="354">
        <v>19.600000000000001</v>
      </c>
      <c r="J3341" s="352">
        <v>0</v>
      </c>
      <c r="K3341" s="348">
        <f t="shared" si="52"/>
        <v>0</v>
      </c>
    </row>
    <row r="3342" spans="1:11" x14ac:dyDescent="0.25">
      <c r="A3342" s="353">
        <v>29833</v>
      </c>
      <c r="B3342" s="354">
        <v>7.4</v>
      </c>
      <c r="C3342" s="355">
        <v>7</v>
      </c>
      <c r="D3342" s="355">
        <v>6</v>
      </c>
      <c r="E3342" s="355">
        <v>9</v>
      </c>
      <c r="F3342" s="355">
        <v>6</v>
      </c>
      <c r="G3342" s="355">
        <v>9</v>
      </c>
      <c r="H3342" s="355"/>
      <c r="I3342" s="354">
        <v>7.4</v>
      </c>
      <c r="J3342" s="352">
        <v>0</v>
      </c>
      <c r="K3342" s="348">
        <f t="shared" si="52"/>
        <v>3</v>
      </c>
    </row>
    <row r="3343" spans="1:11" x14ac:dyDescent="0.25">
      <c r="A3343" s="353">
        <v>29834</v>
      </c>
      <c r="B3343" s="354">
        <v>15.6</v>
      </c>
      <c r="C3343" s="355">
        <v>19</v>
      </c>
      <c r="D3343" s="355">
        <v>20</v>
      </c>
      <c r="E3343" s="355">
        <v>15</v>
      </c>
      <c r="F3343" s="355">
        <v>7</v>
      </c>
      <c r="G3343" s="355">
        <v>17</v>
      </c>
      <c r="H3343" s="355"/>
      <c r="I3343" s="354">
        <v>15.6</v>
      </c>
      <c r="J3343" s="352">
        <v>0</v>
      </c>
      <c r="K3343" s="348">
        <f t="shared" si="52"/>
        <v>1</v>
      </c>
    </row>
    <row r="3344" spans="1:11" x14ac:dyDescent="0.25">
      <c r="A3344" s="353">
        <v>29835</v>
      </c>
      <c r="B3344" s="354">
        <v>6.2</v>
      </c>
      <c r="C3344" s="355">
        <v>6</v>
      </c>
      <c r="D3344" s="355">
        <v>4</v>
      </c>
      <c r="E3344" s="355">
        <v>2</v>
      </c>
      <c r="F3344" s="355">
        <v>13</v>
      </c>
      <c r="G3344" s="355">
        <v>6</v>
      </c>
      <c r="H3344" s="355"/>
      <c r="I3344" s="354">
        <v>6.2</v>
      </c>
      <c r="J3344" s="352">
        <v>0</v>
      </c>
      <c r="K3344" s="348">
        <f t="shared" si="52"/>
        <v>4</v>
      </c>
    </row>
    <row r="3345" spans="1:11" x14ac:dyDescent="0.25">
      <c r="A3345" s="353">
        <v>29836</v>
      </c>
      <c r="B3345" s="354">
        <v>4.2</v>
      </c>
      <c r="C3345" s="355">
        <v>11</v>
      </c>
      <c r="D3345" s="355">
        <v>0</v>
      </c>
      <c r="E3345" s="355">
        <v>0</v>
      </c>
      <c r="F3345" s="355">
        <v>4</v>
      </c>
      <c r="G3345" s="355">
        <v>6</v>
      </c>
      <c r="H3345" s="355"/>
      <c r="I3345" s="354">
        <v>4.2</v>
      </c>
      <c r="J3345" s="352">
        <v>0</v>
      </c>
      <c r="K3345" s="348">
        <f t="shared" si="52"/>
        <v>4</v>
      </c>
    </row>
    <row r="3346" spans="1:11" x14ac:dyDescent="0.25">
      <c r="A3346" s="353">
        <v>29837</v>
      </c>
      <c r="B3346" s="354">
        <v>8</v>
      </c>
      <c r="C3346" s="355">
        <v>7</v>
      </c>
      <c r="D3346" s="355">
        <v>7</v>
      </c>
      <c r="E3346" s="355">
        <v>9</v>
      </c>
      <c r="F3346" s="355">
        <v>11</v>
      </c>
      <c r="G3346" s="355">
        <v>6</v>
      </c>
      <c r="H3346" s="355"/>
      <c r="I3346" s="354">
        <v>8</v>
      </c>
      <c r="J3346" s="352">
        <v>0</v>
      </c>
      <c r="K3346" s="348">
        <f t="shared" si="52"/>
        <v>3</v>
      </c>
    </row>
    <row r="3347" spans="1:11" x14ac:dyDescent="0.25">
      <c r="A3347" s="353">
        <v>29838</v>
      </c>
      <c r="B3347" s="354">
        <v>11.8</v>
      </c>
      <c r="C3347" s="355">
        <v>11</v>
      </c>
      <c r="D3347" s="355">
        <v>7</v>
      </c>
      <c r="E3347" s="355">
        <v>11</v>
      </c>
      <c r="F3347" s="355">
        <v>15</v>
      </c>
      <c r="G3347" s="355">
        <v>15</v>
      </c>
      <c r="H3347" s="355"/>
      <c r="I3347" s="354">
        <v>11.8</v>
      </c>
      <c r="J3347" s="352">
        <v>0</v>
      </c>
      <c r="K3347" s="348">
        <f t="shared" si="52"/>
        <v>1</v>
      </c>
    </row>
    <row r="3348" spans="1:11" x14ac:dyDescent="0.25">
      <c r="A3348" s="353">
        <v>29839</v>
      </c>
      <c r="B3348" s="354">
        <v>14.8</v>
      </c>
      <c r="C3348" s="355">
        <v>19</v>
      </c>
      <c r="D3348" s="355">
        <v>20</v>
      </c>
      <c r="E3348" s="355">
        <v>13</v>
      </c>
      <c r="F3348" s="355">
        <v>15</v>
      </c>
      <c r="G3348" s="355">
        <v>7</v>
      </c>
      <c r="H3348" s="355"/>
      <c r="I3348" s="354">
        <v>14.8</v>
      </c>
      <c r="J3348" s="352">
        <v>0</v>
      </c>
      <c r="K3348" s="348">
        <f t="shared" si="52"/>
        <v>1</v>
      </c>
    </row>
    <row r="3349" spans="1:11" x14ac:dyDescent="0.25">
      <c r="A3349" s="353">
        <v>29840</v>
      </c>
      <c r="B3349" s="354">
        <v>9.4</v>
      </c>
      <c r="C3349" s="355">
        <v>6</v>
      </c>
      <c r="D3349" s="355">
        <v>9</v>
      </c>
      <c r="E3349" s="355">
        <v>6</v>
      </c>
      <c r="F3349" s="355">
        <v>7</v>
      </c>
      <c r="G3349" s="355">
        <v>19</v>
      </c>
      <c r="H3349" s="355"/>
      <c r="I3349" s="354">
        <v>9.4</v>
      </c>
      <c r="J3349" s="352">
        <v>0</v>
      </c>
      <c r="K3349" s="348">
        <f t="shared" si="52"/>
        <v>3</v>
      </c>
    </row>
    <row r="3350" spans="1:11" x14ac:dyDescent="0.25">
      <c r="A3350" s="353">
        <v>29841</v>
      </c>
      <c r="B3350" s="354">
        <v>21</v>
      </c>
      <c r="C3350" s="355">
        <v>11</v>
      </c>
      <c r="D3350" s="355">
        <v>13</v>
      </c>
      <c r="E3350" s="355">
        <v>17</v>
      </c>
      <c r="F3350" s="355">
        <v>33</v>
      </c>
      <c r="G3350" s="355">
        <v>31</v>
      </c>
      <c r="H3350" s="355"/>
      <c r="I3350" s="354">
        <v>21</v>
      </c>
      <c r="J3350" s="352">
        <v>0</v>
      </c>
      <c r="K3350" s="348">
        <f t="shared" si="52"/>
        <v>0</v>
      </c>
    </row>
    <row r="3351" spans="1:11" x14ac:dyDescent="0.25">
      <c r="A3351" s="353">
        <v>29842</v>
      </c>
      <c r="B3351" s="354">
        <v>8.4</v>
      </c>
      <c r="C3351" s="355">
        <v>6</v>
      </c>
      <c r="D3351" s="355">
        <v>7</v>
      </c>
      <c r="E3351" s="355">
        <v>9</v>
      </c>
      <c r="F3351" s="355">
        <v>9</v>
      </c>
      <c r="G3351" s="355">
        <v>11</v>
      </c>
      <c r="H3351" s="355"/>
      <c r="I3351" s="354">
        <v>8.4</v>
      </c>
      <c r="J3351" s="352">
        <v>0</v>
      </c>
      <c r="K3351" s="348">
        <f t="shared" si="52"/>
        <v>2</v>
      </c>
    </row>
    <row r="3352" spans="1:11" x14ac:dyDescent="0.25">
      <c r="A3352" s="353">
        <v>29843</v>
      </c>
      <c r="B3352" s="354">
        <v>15</v>
      </c>
      <c r="C3352" s="355">
        <v>17</v>
      </c>
      <c r="D3352" s="355">
        <v>15</v>
      </c>
      <c r="E3352" s="355">
        <v>13</v>
      </c>
      <c r="F3352" s="355">
        <v>15</v>
      </c>
      <c r="G3352" s="355">
        <v>15</v>
      </c>
      <c r="H3352" s="355"/>
      <c r="I3352" s="354">
        <v>15</v>
      </c>
      <c r="J3352" s="352">
        <v>0</v>
      </c>
      <c r="K3352" s="348">
        <f t="shared" si="52"/>
        <v>0</v>
      </c>
    </row>
    <row r="3353" spans="1:11" x14ac:dyDescent="0.25">
      <c r="A3353" s="353">
        <v>29844</v>
      </c>
      <c r="B3353" s="354">
        <v>1.6</v>
      </c>
      <c r="C3353" s="355">
        <v>0</v>
      </c>
      <c r="D3353" s="355">
        <v>0</v>
      </c>
      <c r="E3353" s="355">
        <v>4</v>
      </c>
      <c r="F3353" s="355">
        <v>4</v>
      </c>
      <c r="G3353" s="355">
        <v>0</v>
      </c>
      <c r="H3353" s="355"/>
      <c r="I3353" s="354">
        <v>1.6</v>
      </c>
      <c r="J3353" s="352">
        <v>0</v>
      </c>
      <c r="K3353" s="348">
        <f t="shared" si="52"/>
        <v>5</v>
      </c>
    </row>
    <row r="3354" spans="1:11" x14ac:dyDescent="0.25">
      <c r="A3354" s="353">
        <v>29845</v>
      </c>
      <c r="B3354" s="354">
        <v>11.4</v>
      </c>
      <c r="C3354" s="355">
        <v>11</v>
      </c>
      <c r="D3354" s="355">
        <v>15</v>
      </c>
      <c r="E3354" s="355">
        <v>11</v>
      </c>
      <c r="F3354" s="355">
        <v>9</v>
      </c>
      <c r="G3354" s="355">
        <v>11</v>
      </c>
      <c r="H3354" s="355"/>
      <c r="I3354" s="354">
        <v>11.4</v>
      </c>
      <c r="J3354" s="352">
        <v>0</v>
      </c>
      <c r="K3354" s="348">
        <f t="shared" si="52"/>
        <v>0</v>
      </c>
    </row>
    <row r="3355" spans="1:11" x14ac:dyDescent="0.25">
      <c r="A3355" s="353">
        <v>29846</v>
      </c>
      <c r="B3355" s="354">
        <v>7</v>
      </c>
      <c r="C3355" s="355">
        <v>0</v>
      </c>
      <c r="D3355" s="355">
        <v>13</v>
      </c>
      <c r="E3355" s="355">
        <v>9</v>
      </c>
      <c r="F3355" s="355">
        <v>6</v>
      </c>
      <c r="G3355" s="355">
        <v>7</v>
      </c>
      <c r="H3355" s="355"/>
      <c r="I3355" s="354">
        <v>7</v>
      </c>
      <c r="J3355" s="352">
        <v>0</v>
      </c>
      <c r="K3355" s="348">
        <f t="shared" si="52"/>
        <v>3</v>
      </c>
    </row>
    <row r="3356" spans="1:11" x14ac:dyDescent="0.25">
      <c r="A3356" s="353">
        <v>29847</v>
      </c>
      <c r="B3356" s="354">
        <v>8.6</v>
      </c>
      <c r="C3356" s="355">
        <v>7</v>
      </c>
      <c r="D3356" s="355">
        <v>9</v>
      </c>
      <c r="E3356" s="355">
        <v>7</v>
      </c>
      <c r="F3356" s="355">
        <v>9</v>
      </c>
      <c r="G3356" s="355">
        <v>11</v>
      </c>
      <c r="H3356" s="355"/>
      <c r="I3356" s="354">
        <v>8.6</v>
      </c>
      <c r="J3356" s="352">
        <v>0</v>
      </c>
      <c r="K3356" s="348">
        <f t="shared" si="52"/>
        <v>2</v>
      </c>
    </row>
    <row r="3357" spans="1:11" x14ac:dyDescent="0.25">
      <c r="A3357" s="353">
        <v>29848</v>
      </c>
      <c r="B3357" s="354">
        <v>13.4</v>
      </c>
      <c r="C3357" s="355">
        <v>11</v>
      </c>
      <c r="D3357" s="355">
        <v>9</v>
      </c>
      <c r="E3357" s="355">
        <v>19</v>
      </c>
      <c r="F3357" s="355">
        <v>15</v>
      </c>
      <c r="G3357" s="355">
        <v>13</v>
      </c>
      <c r="H3357" s="355"/>
      <c r="I3357" s="354">
        <v>13.4</v>
      </c>
      <c r="J3357" s="352">
        <v>0</v>
      </c>
      <c r="K3357" s="348">
        <f t="shared" si="52"/>
        <v>0</v>
      </c>
    </row>
    <row r="3358" spans="1:11" x14ac:dyDescent="0.25">
      <c r="A3358" s="353">
        <v>29849</v>
      </c>
      <c r="B3358" s="354">
        <v>22.2</v>
      </c>
      <c r="C3358" s="355">
        <v>22</v>
      </c>
      <c r="D3358" s="355">
        <v>24</v>
      </c>
      <c r="E3358" s="355">
        <v>17</v>
      </c>
      <c r="F3358" s="355">
        <v>22</v>
      </c>
      <c r="G3358" s="355">
        <v>26</v>
      </c>
      <c r="H3358" s="355"/>
      <c r="I3358" s="354">
        <v>22.2</v>
      </c>
      <c r="J3358" s="352">
        <v>0</v>
      </c>
      <c r="K3358" s="348">
        <f t="shared" si="52"/>
        <v>0</v>
      </c>
    </row>
    <row r="3359" spans="1:11" x14ac:dyDescent="0.25">
      <c r="A3359" s="353">
        <v>29850</v>
      </c>
      <c r="B3359" s="354">
        <v>10.6</v>
      </c>
      <c r="C3359" s="355">
        <v>11</v>
      </c>
      <c r="D3359" s="355">
        <v>6</v>
      </c>
      <c r="E3359" s="355">
        <v>9</v>
      </c>
      <c r="F3359" s="355">
        <v>7</v>
      </c>
      <c r="G3359" s="355">
        <v>20</v>
      </c>
      <c r="H3359" s="355"/>
      <c r="I3359" s="354">
        <v>10.6</v>
      </c>
      <c r="J3359" s="352">
        <v>0</v>
      </c>
      <c r="K3359" s="348">
        <f t="shared" si="52"/>
        <v>2</v>
      </c>
    </row>
    <row r="3360" spans="1:11" x14ac:dyDescent="0.25">
      <c r="A3360" s="353">
        <v>29851</v>
      </c>
      <c r="B3360" s="354">
        <v>23</v>
      </c>
      <c r="C3360" s="355">
        <v>17</v>
      </c>
      <c r="D3360" s="355">
        <v>24</v>
      </c>
      <c r="E3360" s="355">
        <v>31</v>
      </c>
      <c r="F3360" s="355">
        <v>19</v>
      </c>
      <c r="G3360" s="355">
        <v>24</v>
      </c>
      <c r="H3360" s="355"/>
      <c r="I3360" s="354">
        <v>23</v>
      </c>
      <c r="J3360" s="352">
        <v>0</v>
      </c>
      <c r="K3360" s="348">
        <f t="shared" si="52"/>
        <v>0</v>
      </c>
    </row>
    <row r="3361" spans="1:11" x14ac:dyDescent="0.25">
      <c r="A3361" s="353">
        <v>29852</v>
      </c>
      <c r="B3361" s="354">
        <v>5.2</v>
      </c>
      <c r="C3361" s="355">
        <v>7</v>
      </c>
      <c r="D3361" s="355">
        <v>6</v>
      </c>
      <c r="E3361" s="355">
        <v>2</v>
      </c>
      <c r="F3361" s="355">
        <v>7</v>
      </c>
      <c r="G3361" s="355">
        <v>4</v>
      </c>
      <c r="H3361" s="355"/>
      <c r="I3361" s="354">
        <v>5.2</v>
      </c>
      <c r="J3361" s="352">
        <v>0</v>
      </c>
      <c r="K3361" s="348">
        <f t="shared" si="52"/>
        <v>5</v>
      </c>
    </row>
    <row r="3362" spans="1:11" x14ac:dyDescent="0.25">
      <c r="A3362" s="353">
        <v>29853</v>
      </c>
      <c r="B3362" s="354">
        <v>7.6</v>
      </c>
      <c r="C3362" s="355">
        <v>7</v>
      </c>
      <c r="D3362" s="355">
        <v>7</v>
      </c>
      <c r="E3362" s="355">
        <v>6</v>
      </c>
      <c r="F3362" s="355">
        <v>11</v>
      </c>
      <c r="G3362" s="355">
        <v>7</v>
      </c>
      <c r="H3362" s="355"/>
      <c r="I3362" s="354">
        <v>7.6</v>
      </c>
      <c r="J3362" s="352">
        <v>0</v>
      </c>
      <c r="K3362" s="348">
        <f t="shared" si="52"/>
        <v>4</v>
      </c>
    </row>
    <row r="3363" spans="1:11" x14ac:dyDescent="0.25">
      <c r="A3363" s="353">
        <v>29854</v>
      </c>
      <c r="B3363" s="354">
        <v>10.4</v>
      </c>
      <c r="C3363" s="355">
        <v>15</v>
      </c>
      <c r="D3363" s="355">
        <v>7</v>
      </c>
      <c r="E3363" s="355">
        <v>15</v>
      </c>
      <c r="F3363" s="355">
        <v>4</v>
      </c>
      <c r="G3363" s="355">
        <v>11</v>
      </c>
      <c r="H3363" s="355"/>
      <c r="I3363" s="354">
        <v>10.4</v>
      </c>
      <c r="J3363" s="352">
        <v>0</v>
      </c>
      <c r="K3363" s="348">
        <f t="shared" si="52"/>
        <v>2</v>
      </c>
    </row>
    <row r="3364" spans="1:11" x14ac:dyDescent="0.25">
      <c r="A3364" s="353">
        <v>29855</v>
      </c>
      <c r="B3364" s="354">
        <v>13.2</v>
      </c>
      <c r="C3364" s="355">
        <v>9</v>
      </c>
      <c r="D3364" s="355">
        <v>9</v>
      </c>
      <c r="E3364" s="355">
        <v>9</v>
      </c>
      <c r="F3364" s="355">
        <v>19</v>
      </c>
      <c r="G3364" s="355">
        <v>20</v>
      </c>
      <c r="H3364" s="355"/>
      <c r="I3364" s="354">
        <v>13.2</v>
      </c>
      <c r="J3364" s="352">
        <v>0</v>
      </c>
      <c r="K3364" s="348">
        <f t="shared" si="52"/>
        <v>0</v>
      </c>
    </row>
    <row r="3365" spans="1:11" x14ac:dyDescent="0.25">
      <c r="A3365" s="353">
        <v>29856</v>
      </c>
      <c r="B3365" s="354">
        <v>17.399999999999999</v>
      </c>
      <c r="C3365" s="355">
        <v>15</v>
      </c>
      <c r="D3365" s="355">
        <v>19</v>
      </c>
      <c r="E3365" s="355">
        <v>19</v>
      </c>
      <c r="F3365" s="355">
        <v>15</v>
      </c>
      <c r="G3365" s="355">
        <v>19</v>
      </c>
      <c r="H3365" s="355"/>
      <c r="I3365" s="354">
        <v>17.399999999999999</v>
      </c>
      <c r="J3365" s="352">
        <v>0</v>
      </c>
      <c r="K3365" s="348">
        <f t="shared" si="52"/>
        <v>0</v>
      </c>
    </row>
    <row r="3366" spans="1:11" x14ac:dyDescent="0.25">
      <c r="A3366" s="353">
        <v>29857</v>
      </c>
      <c r="B3366" s="354">
        <v>7.8</v>
      </c>
      <c r="C3366" s="355">
        <v>6</v>
      </c>
      <c r="D3366" s="355">
        <v>11</v>
      </c>
      <c r="E3366" s="355">
        <v>0</v>
      </c>
      <c r="F3366" s="355">
        <v>9</v>
      </c>
      <c r="G3366" s="355">
        <v>13</v>
      </c>
      <c r="H3366" s="355"/>
      <c r="I3366" s="354">
        <v>7.8</v>
      </c>
      <c r="J3366" s="352">
        <v>0</v>
      </c>
      <c r="K3366" s="348">
        <f t="shared" si="52"/>
        <v>2</v>
      </c>
    </row>
    <row r="3367" spans="1:11" x14ac:dyDescent="0.25">
      <c r="A3367" s="353">
        <v>29858</v>
      </c>
      <c r="B3367" s="354">
        <v>13.8</v>
      </c>
      <c r="C3367" s="355">
        <v>17</v>
      </c>
      <c r="D3367" s="355">
        <v>19</v>
      </c>
      <c r="E3367" s="355">
        <v>11</v>
      </c>
      <c r="F3367" s="355">
        <v>7</v>
      </c>
      <c r="G3367" s="355">
        <v>15</v>
      </c>
      <c r="H3367" s="355"/>
      <c r="I3367" s="354">
        <v>13.8</v>
      </c>
      <c r="J3367" s="352">
        <v>0</v>
      </c>
      <c r="K3367" s="348">
        <f t="shared" si="52"/>
        <v>1</v>
      </c>
    </row>
    <row r="3368" spans="1:11" x14ac:dyDescent="0.25">
      <c r="A3368" s="353">
        <v>29859</v>
      </c>
      <c r="B3368" s="354">
        <v>3.6</v>
      </c>
      <c r="C3368" s="355">
        <v>6</v>
      </c>
      <c r="D3368" s="355">
        <v>4</v>
      </c>
      <c r="E3368" s="355">
        <v>0</v>
      </c>
      <c r="F3368" s="355">
        <v>4</v>
      </c>
      <c r="G3368" s="355">
        <v>4</v>
      </c>
      <c r="H3368" s="355"/>
      <c r="I3368" s="354">
        <v>3.6</v>
      </c>
      <c r="J3368" s="352">
        <v>0</v>
      </c>
      <c r="K3368" s="348">
        <f t="shared" si="52"/>
        <v>5</v>
      </c>
    </row>
    <row r="3369" spans="1:11" x14ac:dyDescent="0.25">
      <c r="A3369" s="353">
        <v>30072</v>
      </c>
      <c r="B3369" s="354">
        <v>4.4000000000000004</v>
      </c>
      <c r="C3369" s="355">
        <v>2</v>
      </c>
      <c r="D3369" s="355">
        <v>0</v>
      </c>
      <c r="E3369" s="355">
        <v>7</v>
      </c>
      <c r="F3369" s="355">
        <v>11</v>
      </c>
      <c r="G3369" s="355">
        <v>2</v>
      </c>
      <c r="H3369" s="355"/>
      <c r="I3369" s="354">
        <v>4.4000000000000004</v>
      </c>
      <c r="J3369" s="352">
        <v>0</v>
      </c>
      <c r="K3369" s="348">
        <f t="shared" si="52"/>
        <v>4</v>
      </c>
    </row>
    <row r="3370" spans="1:11" x14ac:dyDescent="0.25">
      <c r="A3370" s="353">
        <v>30073</v>
      </c>
      <c r="B3370" s="354">
        <v>10.199999999999999</v>
      </c>
      <c r="C3370" s="355">
        <v>9</v>
      </c>
      <c r="D3370" s="355">
        <v>11</v>
      </c>
      <c r="E3370" s="355">
        <v>15</v>
      </c>
      <c r="F3370" s="355">
        <v>9</v>
      </c>
      <c r="G3370" s="355">
        <v>7</v>
      </c>
      <c r="H3370" s="355"/>
      <c r="I3370" s="354">
        <v>10.199999999999999</v>
      </c>
      <c r="J3370" s="352">
        <v>0</v>
      </c>
      <c r="K3370" s="348">
        <f t="shared" si="52"/>
        <v>1</v>
      </c>
    </row>
    <row r="3371" spans="1:11" x14ac:dyDescent="0.25">
      <c r="A3371" s="353">
        <v>30074</v>
      </c>
      <c r="B3371" s="354">
        <v>11.2</v>
      </c>
      <c r="C3371" s="355">
        <v>19</v>
      </c>
      <c r="D3371" s="355">
        <v>24</v>
      </c>
      <c r="E3371" s="355">
        <v>0</v>
      </c>
      <c r="F3371" s="355">
        <v>6</v>
      </c>
      <c r="G3371" s="355">
        <v>7</v>
      </c>
      <c r="H3371" s="355"/>
      <c r="I3371" s="354">
        <v>11.2</v>
      </c>
      <c r="J3371" s="352">
        <v>0</v>
      </c>
      <c r="K3371" s="348">
        <f t="shared" si="52"/>
        <v>3</v>
      </c>
    </row>
    <row r="3372" spans="1:11" x14ac:dyDescent="0.25">
      <c r="A3372" s="353">
        <v>30075</v>
      </c>
      <c r="B3372" s="354">
        <v>27.4</v>
      </c>
      <c r="C3372" s="355">
        <v>19</v>
      </c>
      <c r="D3372" s="355">
        <v>30</v>
      </c>
      <c r="E3372" s="355">
        <v>33</v>
      </c>
      <c r="F3372" s="355">
        <v>33</v>
      </c>
      <c r="G3372" s="355">
        <v>22</v>
      </c>
      <c r="H3372" s="355"/>
      <c r="I3372" s="354">
        <v>27.4</v>
      </c>
      <c r="J3372" s="352">
        <v>0</v>
      </c>
      <c r="K3372" s="348">
        <f t="shared" si="52"/>
        <v>0</v>
      </c>
    </row>
    <row r="3373" spans="1:11" x14ac:dyDescent="0.25">
      <c r="A3373" s="353">
        <v>30076</v>
      </c>
      <c r="B3373" s="354">
        <v>34.799999999999997</v>
      </c>
      <c r="C3373" s="355">
        <v>28</v>
      </c>
      <c r="D3373" s="355">
        <v>26</v>
      </c>
      <c r="E3373" s="355">
        <v>37</v>
      </c>
      <c r="F3373" s="355">
        <v>50</v>
      </c>
      <c r="G3373" s="355">
        <v>33</v>
      </c>
      <c r="H3373" s="355"/>
      <c r="I3373" s="354">
        <v>34.799999999999997</v>
      </c>
      <c r="J3373" s="352">
        <v>0</v>
      </c>
      <c r="K3373" s="348">
        <f t="shared" si="52"/>
        <v>0</v>
      </c>
    </row>
    <row r="3374" spans="1:11" x14ac:dyDescent="0.25">
      <c r="A3374" s="353">
        <v>30077</v>
      </c>
      <c r="B3374" s="354">
        <v>20.6</v>
      </c>
      <c r="C3374" s="355">
        <v>19</v>
      </c>
      <c r="D3374" s="355">
        <v>22</v>
      </c>
      <c r="E3374" s="355">
        <v>15</v>
      </c>
      <c r="F3374" s="355">
        <v>28</v>
      </c>
      <c r="G3374" s="355">
        <v>19</v>
      </c>
      <c r="H3374" s="355"/>
      <c r="I3374" s="354">
        <v>20.6</v>
      </c>
      <c r="J3374" s="352">
        <v>0</v>
      </c>
      <c r="K3374" s="348">
        <f t="shared" si="52"/>
        <v>0</v>
      </c>
    </row>
    <row r="3375" spans="1:11" x14ac:dyDescent="0.25">
      <c r="A3375" s="353">
        <v>30078</v>
      </c>
      <c r="B3375" s="354">
        <v>11</v>
      </c>
      <c r="C3375" s="355">
        <v>0</v>
      </c>
      <c r="D3375" s="355">
        <v>6</v>
      </c>
      <c r="E3375" s="355">
        <v>15</v>
      </c>
      <c r="F3375" s="355">
        <v>19</v>
      </c>
      <c r="G3375" s="355">
        <v>15</v>
      </c>
      <c r="H3375" s="355"/>
      <c r="I3375" s="354">
        <v>11</v>
      </c>
      <c r="J3375" s="352">
        <v>0</v>
      </c>
      <c r="K3375" s="348">
        <f t="shared" si="52"/>
        <v>2</v>
      </c>
    </row>
    <row r="3376" spans="1:11" x14ac:dyDescent="0.25">
      <c r="A3376" s="353">
        <v>30079</v>
      </c>
      <c r="B3376" s="354">
        <v>13</v>
      </c>
      <c r="C3376" s="355">
        <v>11</v>
      </c>
      <c r="D3376" s="355">
        <v>11</v>
      </c>
      <c r="E3376" s="355">
        <v>7</v>
      </c>
      <c r="F3376" s="355">
        <v>17</v>
      </c>
      <c r="G3376" s="355">
        <v>19</v>
      </c>
      <c r="H3376" s="355"/>
      <c r="I3376" s="354">
        <v>13</v>
      </c>
      <c r="J3376" s="352">
        <v>0</v>
      </c>
      <c r="K3376" s="348">
        <f t="shared" si="52"/>
        <v>1</v>
      </c>
    </row>
    <row r="3377" spans="1:11" x14ac:dyDescent="0.25">
      <c r="A3377" s="353">
        <v>30080</v>
      </c>
      <c r="B3377" s="354">
        <v>5.4</v>
      </c>
      <c r="C3377" s="355">
        <v>9</v>
      </c>
      <c r="D3377" s="355">
        <v>7</v>
      </c>
      <c r="E3377" s="355">
        <v>7</v>
      </c>
      <c r="F3377" s="355">
        <v>0</v>
      </c>
      <c r="G3377" s="355">
        <v>4</v>
      </c>
      <c r="H3377" s="355"/>
      <c r="I3377" s="354">
        <v>5.4</v>
      </c>
      <c r="J3377" s="352">
        <v>0</v>
      </c>
      <c r="K3377" s="348">
        <f t="shared" si="52"/>
        <v>4</v>
      </c>
    </row>
    <row r="3378" spans="1:11" x14ac:dyDescent="0.25">
      <c r="A3378" s="353">
        <v>30081</v>
      </c>
      <c r="B3378" s="354">
        <v>3</v>
      </c>
      <c r="C3378" s="355">
        <v>4</v>
      </c>
      <c r="D3378" s="355">
        <v>0</v>
      </c>
      <c r="E3378" s="355">
        <v>4</v>
      </c>
      <c r="F3378" s="355">
        <v>7</v>
      </c>
      <c r="G3378" s="355">
        <v>0</v>
      </c>
      <c r="H3378" s="355"/>
      <c r="I3378" s="354">
        <v>3</v>
      </c>
      <c r="J3378" s="352">
        <v>0</v>
      </c>
      <c r="K3378" s="348">
        <f t="shared" si="52"/>
        <v>5</v>
      </c>
    </row>
    <row r="3379" spans="1:11" x14ac:dyDescent="0.25">
      <c r="A3379" s="353">
        <v>30082</v>
      </c>
      <c r="B3379" s="354">
        <v>9.4</v>
      </c>
      <c r="C3379" s="355">
        <v>15</v>
      </c>
      <c r="D3379" s="355">
        <v>4</v>
      </c>
      <c r="E3379" s="355">
        <v>11</v>
      </c>
      <c r="F3379" s="355">
        <v>11</v>
      </c>
      <c r="G3379" s="355">
        <v>6</v>
      </c>
      <c r="H3379" s="355"/>
      <c r="I3379" s="354">
        <v>9.4</v>
      </c>
      <c r="J3379" s="352">
        <v>0</v>
      </c>
      <c r="K3379" s="348">
        <f t="shared" si="52"/>
        <v>2</v>
      </c>
    </row>
    <row r="3380" spans="1:11" x14ac:dyDescent="0.25">
      <c r="A3380" s="353">
        <v>30083</v>
      </c>
      <c r="B3380" s="354">
        <v>23.4</v>
      </c>
      <c r="C3380" s="355">
        <v>19</v>
      </c>
      <c r="D3380" s="355">
        <v>22</v>
      </c>
      <c r="E3380" s="355">
        <v>22</v>
      </c>
      <c r="F3380" s="355">
        <v>28</v>
      </c>
      <c r="G3380" s="355">
        <v>26</v>
      </c>
      <c r="H3380" s="355"/>
      <c r="I3380" s="354">
        <v>23.4</v>
      </c>
      <c r="J3380" s="352">
        <v>0</v>
      </c>
      <c r="K3380" s="348">
        <f t="shared" si="52"/>
        <v>0</v>
      </c>
    </row>
    <row r="3381" spans="1:11" x14ac:dyDescent="0.25">
      <c r="A3381" s="353">
        <v>30084</v>
      </c>
      <c r="B3381" s="354">
        <v>6.2</v>
      </c>
      <c r="C3381" s="355">
        <v>9</v>
      </c>
      <c r="D3381" s="355">
        <v>9</v>
      </c>
      <c r="E3381" s="355">
        <v>4</v>
      </c>
      <c r="F3381" s="355">
        <v>0</v>
      </c>
      <c r="G3381" s="355">
        <v>9</v>
      </c>
      <c r="H3381" s="355"/>
      <c r="I3381" s="354">
        <v>6.2</v>
      </c>
      <c r="J3381" s="352">
        <v>0</v>
      </c>
      <c r="K3381" s="348">
        <f t="shared" si="52"/>
        <v>2</v>
      </c>
    </row>
    <row r="3382" spans="1:11" x14ac:dyDescent="0.25">
      <c r="A3382" s="353">
        <v>30085</v>
      </c>
      <c r="B3382" s="354">
        <v>14.2</v>
      </c>
      <c r="C3382" s="355">
        <v>19</v>
      </c>
      <c r="D3382" s="355">
        <v>19</v>
      </c>
      <c r="E3382" s="355">
        <v>15</v>
      </c>
      <c r="F3382" s="355">
        <v>7</v>
      </c>
      <c r="G3382" s="355">
        <v>11</v>
      </c>
      <c r="H3382" s="355"/>
      <c r="I3382" s="354">
        <v>14.2</v>
      </c>
      <c r="J3382" s="352">
        <v>0</v>
      </c>
      <c r="K3382" s="348">
        <f t="shared" si="52"/>
        <v>1</v>
      </c>
    </row>
    <row r="3383" spans="1:11" x14ac:dyDescent="0.25">
      <c r="A3383" s="353">
        <v>30086</v>
      </c>
      <c r="B3383" s="354">
        <v>6.8</v>
      </c>
      <c r="C3383" s="355">
        <v>11</v>
      </c>
      <c r="D3383" s="355">
        <v>13</v>
      </c>
      <c r="E3383" s="355">
        <v>6</v>
      </c>
      <c r="F3383" s="355">
        <v>0</v>
      </c>
      <c r="G3383" s="355">
        <v>4</v>
      </c>
      <c r="H3383" s="355"/>
      <c r="I3383" s="354">
        <v>6.8</v>
      </c>
      <c r="J3383" s="352">
        <v>0</v>
      </c>
      <c r="K3383" s="348">
        <f t="shared" si="52"/>
        <v>3</v>
      </c>
    </row>
    <row r="3384" spans="1:11" x14ac:dyDescent="0.25">
      <c r="A3384" s="353">
        <v>30087</v>
      </c>
      <c r="B3384" s="354">
        <v>19.2</v>
      </c>
      <c r="C3384" s="355">
        <v>17</v>
      </c>
      <c r="D3384" s="355">
        <v>20</v>
      </c>
      <c r="E3384" s="355">
        <v>22</v>
      </c>
      <c r="F3384" s="355">
        <v>20</v>
      </c>
      <c r="G3384" s="355">
        <v>17</v>
      </c>
      <c r="H3384" s="355"/>
      <c r="I3384" s="354">
        <v>19.2</v>
      </c>
      <c r="J3384" s="352">
        <v>0</v>
      </c>
      <c r="K3384" s="348">
        <f t="shared" si="52"/>
        <v>0</v>
      </c>
    </row>
    <row r="3385" spans="1:11" x14ac:dyDescent="0.25">
      <c r="A3385" s="353">
        <v>30088</v>
      </c>
      <c r="B3385" s="354">
        <v>3</v>
      </c>
      <c r="C3385" s="355">
        <v>0</v>
      </c>
      <c r="D3385" s="355">
        <v>0</v>
      </c>
      <c r="E3385" s="355">
        <v>7</v>
      </c>
      <c r="F3385" s="355">
        <v>4</v>
      </c>
      <c r="G3385" s="355">
        <v>4</v>
      </c>
      <c r="H3385" s="355"/>
      <c r="I3385" s="354">
        <v>3</v>
      </c>
      <c r="J3385" s="352">
        <v>0</v>
      </c>
      <c r="K3385" s="348">
        <f t="shared" si="52"/>
        <v>5</v>
      </c>
    </row>
    <row r="3386" spans="1:11" x14ac:dyDescent="0.25">
      <c r="A3386" s="353">
        <v>30089</v>
      </c>
      <c r="B3386" s="354">
        <v>15.8</v>
      </c>
      <c r="C3386" s="355">
        <v>19</v>
      </c>
      <c r="D3386" s="355">
        <v>17</v>
      </c>
      <c r="E3386" s="355">
        <v>19</v>
      </c>
      <c r="F3386" s="355">
        <v>13</v>
      </c>
      <c r="G3386" s="355">
        <v>11</v>
      </c>
      <c r="H3386" s="355"/>
      <c r="I3386" s="354">
        <v>15.8</v>
      </c>
      <c r="J3386" s="352">
        <v>0</v>
      </c>
      <c r="K3386" s="348">
        <f t="shared" si="52"/>
        <v>0</v>
      </c>
    </row>
    <row r="3387" spans="1:11" x14ac:dyDescent="0.25">
      <c r="A3387" s="353">
        <v>30090</v>
      </c>
      <c r="B3387" s="354">
        <v>11.8</v>
      </c>
      <c r="C3387" s="355">
        <v>19</v>
      </c>
      <c r="D3387" s="355">
        <v>11</v>
      </c>
      <c r="E3387" s="355">
        <v>11</v>
      </c>
      <c r="F3387" s="355">
        <v>9</v>
      </c>
      <c r="G3387" s="355">
        <v>9</v>
      </c>
      <c r="H3387" s="355"/>
      <c r="I3387" s="354">
        <v>11.8</v>
      </c>
      <c r="J3387" s="352">
        <v>0</v>
      </c>
      <c r="K3387" s="348">
        <f t="shared" si="52"/>
        <v>0</v>
      </c>
    </row>
    <row r="3388" spans="1:11" x14ac:dyDescent="0.25">
      <c r="A3388" s="353">
        <v>30091</v>
      </c>
      <c r="B3388" s="354">
        <v>4</v>
      </c>
      <c r="C3388" s="355">
        <v>6</v>
      </c>
      <c r="D3388" s="355">
        <v>6</v>
      </c>
      <c r="E3388" s="355">
        <v>4</v>
      </c>
      <c r="F3388" s="355">
        <v>4</v>
      </c>
      <c r="G3388" s="355">
        <v>0</v>
      </c>
      <c r="H3388" s="355"/>
      <c r="I3388" s="354">
        <v>4</v>
      </c>
      <c r="J3388" s="352">
        <v>0</v>
      </c>
      <c r="K3388" s="348">
        <f t="shared" si="52"/>
        <v>5</v>
      </c>
    </row>
    <row r="3389" spans="1:11" x14ac:dyDescent="0.25">
      <c r="A3389" s="353">
        <v>30092</v>
      </c>
      <c r="B3389" s="354">
        <v>6</v>
      </c>
      <c r="C3389" s="355">
        <v>0</v>
      </c>
      <c r="D3389" s="355">
        <v>6</v>
      </c>
      <c r="E3389" s="355">
        <v>4</v>
      </c>
      <c r="F3389" s="355">
        <v>9</v>
      </c>
      <c r="G3389" s="355">
        <v>11</v>
      </c>
      <c r="H3389" s="355"/>
      <c r="I3389" s="354">
        <v>6</v>
      </c>
      <c r="J3389" s="352">
        <v>0</v>
      </c>
      <c r="K3389" s="348">
        <f t="shared" si="52"/>
        <v>3</v>
      </c>
    </row>
    <row r="3390" spans="1:11" x14ac:dyDescent="0.25">
      <c r="A3390" s="353">
        <v>30093</v>
      </c>
      <c r="B3390" s="354">
        <v>0.8</v>
      </c>
      <c r="C3390" s="355">
        <v>2</v>
      </c>
      <c r="D3390" s="355">
        <v>0</v>
      </c>
      <c r="E3390" s="355">
        <v>0</v>
      </c>
      <c r="F3390" s="355">
        <v>0</v>
      </c>
      <c r="G3390" s="355">
        <v>2</v>
      </c>
      <c r="H3390" s="355"/>
      <c r="I3390" s="354">
        <v>0.8</v>
      </c>
      <c r="J3390" s="352">
        <v>0</v>
      </c>
      <c r="K3390" s="348">
        <f t="shared" si="52"/>
        <v>5</v>
      </c>
    </row>
    <row r="3391" spans="1:11" x14ac:dyDescent="0.25">
      <c r="A3391" s="353">
        <v>30094</v>
      </c>
      <c r="B3391" s="354">
        <v>34</v>
      </c>
      <c r="C3391" s="355">
        <v>41</v>
      </c>
      <c r="D3391" s="355">
        <v>30</v>
      </c>
      <c r="E3391" s="355">
        <v>33</v>
      </c>
      <c r="F3391" s="355">
        <v>35</v>
      </c>
      <c r="G3391" s="355">
        <v>31</v>
      </c>
      <c r="H3391" s="355"/>
      <c r="I3391" s="354">
        <v>34</v>
      </c>
      <c r="J3391" s="352">
        <v>0</v>
      </c>
      <c r="K3391" s="348">
        <f t="shared" si="52"/>
        <v>0</v>
      </c>
    </row>
    <row r="3392" spans="1:11" x14ac:dyDescent="0.25">
      <c r="A3392" s="353">
        <v>30095</v>
      </c>
      <c r="B3392" s="354">
        <v>6</v>
      </c>
      <c r="C3392" s="355">
        <v>11</v>
      </c>
      <c r="D3392" s="355">
        <v>13</v>
      </c>
      <c r="E3392" s="355">
        <v>4</v>
      </c>
      <c r="F3392" s="355">
        <v>0</v>
      </c>
      <c r="G3392" s="355">
        <v>2</v>
      </c>
      <c r="H3392" s="355"/>
      <c r="I3392" s="354">
        <v>6</v>
      </c>
      <c r="J3392" s="352">
        <v>0</v>
      </c>
      <c r="K3392" s="348">
        <f t="shared" si="52"/>
        <v>3</v>
      </c>
    </row>
    <row r="3393" spans="1:11" x14ac:dyDescent="0.25">
      <c r="A3393" s="353">
        <v>30096</v>
      </c>
      <c r="B3393" s="354">
        <v>3.4</v>
      </c>
      <c r="C3393" s="355">
        <v>2</v>
      </c>
      <c r="D3393" s="355">
        <v>7</v>
      </c>
      <c r="E3393" s="355">
        <v>0</v>
      </c>
      <c r="F3393" s="355">
        <v>6</v>
      </c>
      <c r="G3393" s="355">
        <v>2</v>
      </c>
      <c r="H3393" s="355"/>
      <c r="I3393" s="354">
        <v>3.4</v>
      </c>
      <c r="J3393" s="352">
        <v>0</v>
      </c>
      <c r="K3393" s="348">
        <f t="shared" si="52"/>
        <v>5</v>
      </c>
    </row>
    <row r="3394" spans="1:11" x14ac:dyDescent="0.25">
      <c r="A3394" s="353">
        <v>30097</v>
      </c>
      <c r="B3394" s="354">
        <v>13.4</v>
      </c>
      <c r="C3394" s="355">
        <v>19</v>
      </c>
      <c r="D3394" s="355">
        <v>13</v>
      </c>
      <c r="E3394" s="355">
        <v>9</v>
      </c>
      <c r="F3394" s="355">
        <v>13</v>
      </c>
      <c r="G3394" s="355">
        <v>13</v>
      </c>
      <c r="H3394" s="355"/>
      <c r="I3394" s="354">
        <v>13.4</v>
      </c>
      <c r="J3394" s="352">
        <v>0</v>
      </c>
      <c r="K3394" s="348">
        <f t="shared" si="52"/>
        <v>0</v>
      </c>
    </row>
    <row r="3395" spans="1:11" x14ac:dyDescent="0.25">
      <c r="A3395" s="353">
        <v>30098</v>
      </c>
      <c r="B3395" s="354">
        <v>24.8</v>
      </c>
      <c r="C3395" s="355">
        <v>24</v>
      </c>
      <c r="D3395" s="355">
        <v>20</v>
      </c>
      <c r="E3395" s="355">
        <v>30</v>
      </c>
      <c r="F3395" s="355">
        <v>28</v>
      </c>
      <c r="G3395" s="355">
        <v>22</v>
      </c>
      <c r="H3395" s="355"/>
      <c r="I3395" s="354">
        <v>24.8</v>
      </c>
      <c r="J3395" s="352">
        <v>0</v>
      </c>
      <c r="K3395" s="348">
        <f t="shared" ref="K3395:K3458" si="53">COUNTIF(C3395:G3395,"&lt;="&amp;IRR_MAXWIND)</f>
        <v>0</v>
      </c>
    </row>
    <row r="3396" spans="1:11" x14ac:dyDescent="0.25">
      <c r="A3396" s="353">
        <v>30099</v>
      </c>
      <c r="B3396" s="354">
        <v>19.399999999999999</v>
      </c>
      <c r="C3396" s="355">
        <v>15</v>
      </c>
      <c r="D3396" s="355">
        <v>19</v>
      </c>
      <c r="E3396" s="355">
        <v>19</v>
      </c>
      <c r="F3396" s="355">
        <v>22</v>
      </c>
      <c r="G3396" s="355">
        <v>22</v>
      </c>
      <c r="H3396" s="355"/>
      <c r="I3396" s="354">
        <v>19.399999999999999</v>
      </c>
      <c r="J3396" s="352">
        <v>0</v>
      </c>
      <c r="K3396" s="348">
        <f t="shared" si="53"/>
        <v>0</v>
      </c>
    </row>
    <row r="3397" spans="1:11" x14ac:dyDescent="0.25">
      <c r="A3397" s="353">
        <v>30100</v>
      </c>
      <c r="B3397" s="354">
        <v>20.2</v>
      </c>
      <c r="C3397" s="355">
        <v>26</v>
      </c>
      <c r="D3397" s="355">
        <v>19</v>
      </c>
      <c r="E3397" s="355">
        <v>22</v>
      </c>
      <c r="F3397" s="355">
        <v>15</v>
      </c>
      <c r="G3397" s="355">
        <v>19</v>
      </c>
      <c r="H3397" s="355"/>
      <c r="I3397" s="354">
        <v>20.2</v>
      </c>
      <c r="J3397" s="352">
        <v>0</v>
      </c>
      <c r="K3397" s="348">
        <f t="shared" si="53"/>
        <v>0</v>
      </c>
    </row>
    <row r="3398" spans="1:11" x14ac:dyDescent="0.25">
      <c r="A3398" s="353">
        <v>30101</v>
      </c>
      <c r="B3398" s="354">
        <v>0.8</v>
      </c>
      <c r="C3398" s="355">
        <v>0</v>
      </c>
      <c r="D3398" s="355">
        <v>0</v>
      </c>
      <c r="E3398" s="355">
        <v>0</v>
      </c>
      <c r="F3398" s="355">
        <v>4</v>
      </c>
      <c r="G3398" s="355">
        <v>0</v>
      </c>
      <c r="H3398" s="355"/>
      <c r="I3398" s="354">
        <v>0.8</v>
      </c>
      <c r="J3398" s="352">
        <v>0</v>
      </c>
      <c r="K3398" s="348">
        <f t="shared" si="53"/>
        <v>5</v>
      </c>
    </row>
    <row r="3399" spans="1:11" x14ac:dyDescent="0.25">
      <c r="A3399" s="353">
        <v>30102</v>
      </c>
      <c r="B3399" s="354">
        <v>10.6</v>
      </c>
      <c r="C3399" s="355">
        <v>15</v>
      </c>
      <c r="D3399" s="355">
        <v>15</v>
      </c>
      <c r="E3399" s="355">
        <v>7</v>
      </c>
      <c r="F3399" s="355">
        <v>9</v>
      </c>
      <c r="G3399" s="355">
        <v>7</v>
      </c>
      <c r="H3399" s="355"/>
      <c r="I3399" s="354">
        <v>10.6</v>
      </c>
      <c r="J3399" s="352">
        <v>0</v>
      </c>
      <c r="K3399" s="348">
        <f t="shared" si="53"/>
        <v>2</v>
      </c>
    </row>
    <row r="3400" spans="1:11" x14ac:dyDescent="0.25">
      <c r="A3400" s="353">
        <v>30103</v>
      </c>
      <c r="B3400" s="354">
        <v>8</v>
      </c>
      <c r="C3400" s="355">
        <v>4</v>
      </c>
      <c r="D3400" s="355">
        <v>7</v>
      </c>
      <c r="E3400" s="355">
        <v>7</v>
      </c>
      <c r="F3400" s="355">
        <v>11</v>
      </c>
      <c r="G3400" s="355">
        <v>11</v>
      </c>
      <c r="H3400" s="355"/>
      <c r="I3400" s="354">
        <v>8</v>
      </c>
      <c r="J3400" s="352">
        <v>0</v>
      </c>
      <c r="K3400" s="348">
        <f t="shared" si="53"/>
        <v>3</v>
      </c>
    </row>
    <row r="3401" spans="1:11" x14ac:dyDescent="0.25">
      <c r="A3401" s="353">
        <v>30104</v>
      </c>
      <c r="B3401" s="354">
        <v>3</v>
      </c>
      <c r="C3401" s="355">
        <v>7</v>
      </c>
      <c r="D3401" s="355">
        <v>4</v>
      </c>
      <c r="E3401" s="355">
        <v>0</v>
      </c>
      <c r="F3401" s="355">
        <v>0</v>
      </c>
      <c r="G3401" s="355">
        <v>4</v>
      </c>
      <c r="H3401" s="355"/>
      <c r="I3401" s="354">
        <v>3</v>
      </c>
      <c r="J3401" s="352">
        <v>0</v>
      </c>
      <c r="K3401" s="348">
        <f t="shared" si="53"/>
        <v>5</v>
      </c>
    </row>
    <row r="3402" spans="1:11" x14ac:dyDescent="0.25">
      <c r="A3402" s="353">
        <v>30105</v>
      </c>
      <c r="B3402" s="354">
        <v>20.8</v>
      </c>
      <c r="C3402" s="355">
        <v>15</v>
      </c>
      <c r="D3402" s="355">
        <v>19</v>
      </c>
      <c r="E3402" s="355">
        <v>22</v>
      </c>
      <c r="F3402" s="355">
        <v>22</v>
      </c>
      <c r="G3402" s="355">
        <v>26</v>
      </c>
      <c r="H3402" s="355"/>
      <c r="I3402" s="354">
        <v>20.8</v>
      </c>
      <c r="J3402" s="352">
        <v>0</v>
      </c>
      <c r="K3402" s="348">
        <f t="shared" si="53"/>
        <v>0</v>
      </c>
    </row>
    <row r="3403" spans="1:11" x14ac:dyDescent="0.25">
      <c r="A3403" s="353">
        <v>30106</v>
      </c>
      <c r="B3403" s="354">
        <v>1.6</v>
      </c>
      <c r="C3403" s="355">
        <v>4</v>
      </c>
      <c r="D3403" s="355">
        <v>0</v>
      </c>
      <c r="E3403" s="355">
        <v>0</v>
      </c>
      <c r="F3403" s="355">
        <v>0</v>
      </c>
      <c r="G3403" s="355">
        <v>4</v>
      </c>
      <c r="H3403" s="355"/>
      <c r="I3403" s="354">
        <v>1.6</v>
      </c>
      <c r="J3403" s="352">
        <v>0</v>
      </c>
      <c r="K3403" s="348">
        <f t="shared" si="53"/>
        <v>5</v>
      </c>
    </row>
    <row r="3404" spans="1:11" x14ac:dyDescent="0.25">
      <c r="A3404" s="353">
        <v>30107</v>
      </c>
      <c r="B3404" s="354">
        <v>22</v>
      </c>
      <c r="C3404" s="355">
        <v>19</v>
      </c>
      <c r="D3404" s="355">
        <v>20</v>
      </c>
      <c r="E3404" s="355">
        <v>17</v>
      </c>
      <c r="F3404" s="355">
        <v>28</v>
      </c>
      <c r="G3404" s="355">
        <v>26</v>
      </c>
      <c r="H3404" s="355"/>
      <c r="I3404" s="354">
        <v>22</v>
      </c>
      <c r="J3404" s="352">
        <v>0</v>
      </c>
      <c r="K3404" s="348">
        <f t="shared" si="53"/>
        <v>0</v>
      </c>
    </row>
    <row r="3405" spans="1:11" x14ac:dyDescent="0.25">
      <c r="A3405" s="353">
        <v>30108</v>
      </c>
      <c r="B3405" s="354">
        <v>24.4</v>
      </c>
      <c r="C3405" s="355">
        <v>28</v>
      </c>
      <c r="D3405" s="355">
        <v>22</v>
      </c>
      <c r="E3405" s="355">
        <v>28</v>
      </c>
      <c r="F3405" s="355">
        <v>22</v>
      </c>
      <c r="G3405" s="355">
        <v>22</v>
      </c>
      <c r="H3405" s="355"/>
      <c r="I3405" s="354">
        <v>24.4</v>
      </c>
      <c r="J3405" s="352">
        <v>0</v>
      </c>
      <c r="K3405" s="348">
        <f t="shared" si="53"/>
        <v>0</v>
      </c>
    </row>
    <row r="3406" spans="1:11" x14ac:dyDescent="0.25">
      <c r="A3406" s="353">
        <v>30109</v>
      </c>
      <c r="B3406" s="354">
        <v>11.2</v>
      </c>
      <c r="C3406" s="355">
        <v>11</v>
      </c>
      <c r="D3406" s="355">
        <v>13</v>
      </c>
      <c r="E3406" s="355">
        <v>13</v>
      </c>
      <c r="F3406" s="355">
        <v>15</v>
      </c>
      <c r="G3406" s="355">
        <v>4</v>
      </c>
      <c r="H3406" s="355"/>
      <c r="I3406" s="354">
        <v>11.2</v>
      </c>
      <c r="J3406" s="352">
        <v>0</v>
      </c>
      <c r="K3406" s="348">
        <f t="shared" si="53"/>
        <v>1</v>
      </c>
    </row>
    <row r="3407" spans="1:11" x14ac:dyDescent="0.25">
      <c r="A3407" s="353">
        <v>30110</v>
      </c>
      <c r="B3407" s="354">
        <v>4.4000000000000004</v>
      </c>
      <c r="C3407" s="355">
        <v>7</v>
      </c>
      <c r="D3407" s="355">
        <v>4</v>
      </c>
      <c r="E3407" s="355">
        <v>7</v>
      </c>
      <c r="F3407" s="355">
        <v>4</v>
      </c>
      <c r="G3407" s="355">
        <v>0</v>
      </c>
      <c r="H3407" s="355"/>
      <c r="I3407" s="354">
        <v>4.4000000000000004</v>
      </c>
      <c r="J3407" s="352">
        <v>0</v>
      </c>
      <c r="K3407" s="348">
        <f t="shared" si="53"/>
        <v>5</v>
      </c>
    </row>
    <row r="3408" spans="1:11" x14ac:dyDescent="0.25">
      <c r="A3408" s="353">
        <v>30111</v>
      </c>
      <c r="B3408" s="354">
        <v>12.4</v>
      </c>
      <c r="C3408" s="355">
        <v>20</v>
      </c>
      <c r="D3408" s="355">
        <v>19</v>
      </c>
      <c r="E3408" s="355">
        <v>11</v>
      </c>
      <c r="F3408" s="355">
        <v>6</v>
      </c>
      <c r="G3408" s="355">
        <v>6</v>
      </c>
      <c r="H3408" s="355"/>
      <c r="I3408" s="354">
        <v>12.4</v>
      </c>
      <c r="J3408" s="352">
        <v>0</v>
      </c>
      <c r="K3408" s="348">
        <f t="shared" si="53"/>
        <v>2</v>
      </c>
    </row>
    <row r="3409" spans="1:11" x14ac:dyDescent="0.25">
      <c r="A3409" s="353">
        <v>30112</v>
      </c>
      <c r="B3409" s="354">
        <v>6.2</v>
      </c>
      <c r="C3409" s="355">
        <v>15</v>
      </c>
      <c r="D3409" s="355">
        <v>7</v>
      </c>
      <c r="E3409" s="355">
        <v>9</v>
      </c>
      <c r="F3409" s="355">
        <v>0</v>
      </c>
      <c r="G3409" s="355">
        <v>0</v>
      </c>
      <c r="H3409" s="355"/>
      <c r="I3409" s="354">
        <v>6.2</v>
      </c>
      <c r="J3409" s="352">
        <v>0</v>
      </c>
      <c r="K3409" s="348">
        <f t="shared" si="53"/>
        <v>3</v>
      </c>
    </row>
    <row r="3410" spans="1:11" x14ac:dyDescent="0.25">
      <c r="A3410" s="353">
        <v>30113</v>
      </c>
      <c r="B3410" s="354">
        <v>4.2</v>
      </c>
      <c r="C3410" s="355">
        <v>4</v>
      </c>
      <c r="D3410" s="355">
        <v>4</v>
      </c>
      <c r="E3410" s="355">
        <v>4</v>
      </c>
      <c r="F3410" s="355">
        <v>0</v>
      </c>
      <c r="G3410" s="355">
        <v>9</v>
      </c>
      <c r="H3410" s="355"/>
      <c r="I3410" s="354">
        <v>4.2</v>
      </c>
      <c r="J3410" s="352">
        <v>0</v>
      </c>
      <c r="K3410" s="348">
        <f t="shared" si="53"/>
        <v>4</v>
      </c>
    </row>
    <row r="3411" spans="1:11" x14ac:dyDescent="0.25">
      <c r="A3411" s="353">
        <v>30114</v>
      </c>
      <c r="B3411" s="354">
        <v>0</v>
      </c>
      <c r="C3411" s="355">
        <v>0</v>
      </c>
      <c r="D3411" s="355">
        <v>0</v>
      </c>
      <c r="E3411" s="355">
        <v>0</v>
      </c>
      <c r="F3411" s="355">
        <v>0</v>
      </c>
      <c r="G3411" s="355">
        <v>0</v>
      </c>
      <c r="H3411" s="355"/>
      <c r="I3411" s="354">
        <v>0</v>
      </c>
      <c r="J3411" s="352">
        <v>0</v>
      </c>
      <c r="K3411" s="348">
        <f t="shared" si="53"/>
        <v>5</v>
      </c>
    </row>
    <row r="3412" spans="1:11" x14ac:dyDescent="0.25">
      <c r="A3412" s="353">
        <v>30115</v>
      </c>
      <c r="B3412" s="354">
        <v>7</v>
      </c>
      <c r="C3412" s="355">
        <v>7</v>
      </c>
      <c r="D3412" s="355">
        <v>11</v>
      </c>
      <c r="E3412" s="355">
        <v>9</v>
      </c>
      <c r="F3412" s="355">
        <v>4</v>
      </c>
      <c r="G3412" s="355">
        <v>4</v>
      </c>
      <c r="H3412" s="355"/>
      <c r="I3412" s="354">
        <v>7</v>
      </c>
      <c r="J3412" s="352">
        <v>0</v>
      </c>
      <c r="K3412" s="348">
        <f t="shared" si="53"/>
        <v>3</v>
      </c>
    </row>
    <row r="3413" spans="1:11" x14ac:dyDescent="0.25">
      <c r="A3413" s="353">
        <v>30116</v>
      </c>
      <c r="B3413" s="354">
        <v>3.4</v>
      </c>
      <c r="C3413" s="355">
        <v>0</v>
      </c>
      <c r="D3413" s="355">
        <v>0</v>
      </c>
      <c r="E3413" s="355">
        <v>6</v>
      </c>
      <c r="F3413" s="355">
        <v>4</v>
      </c>
      <c r="G3413" s="355">
        <v>7</v>
      </c>
      <c r="H3413" s="355"/>
      <c r="I3413" s="354">
        <v>3.4</v>
      </c>
      <c r="J3413" s="352">
        <v>0</v>
      </c>
      <c r="K3413" s="348">
        <f t="shared" si="53"/>
        <v>5</v>
      </c>
    </row>
    <row r="3414" spans="1:11" x14ac:dyDescent="0.25">
      <c r="A3414" s="353">
        <v>30117</v>
      </c>
      <c r="B3414" s="354">
        <v>14.4</v>
      </c>
      <c r="C3414" s="355">
        <v>6</v>
      </c>
      <c r="D3414" s="355">
        <v>6</v>
      </c>
      <c r="E3414" s="355">
        <v>19</v>
      </c>
      <c r="F3414" s="355">
        <v>22</v>
      </c>
      <c r="G3414" s="355">
        <v>19</v>
      </c>
      <c r="H3414" s="355"/>
      <c r="I3414" s="354">
        <v>14.4</v>
      </c>
      <c r="J3414" s="352">
        <v>0</v>
      </c>
      <c r="K3414" s="348">
        <f t="shared" si="53"/>
        <v>2</v>
      </c>
    </row>
    <row r="3415" spans="1:11" x14ac:dyDescent="0.25">
      <c r="A3415" s="353">
        <v>30118</v>
      </c>
      <c r="B3415" s="354">
        <v>17.8</v>
      </c>
      <c r="C3415" s="355">
        <v>13</v>
      </c>
      <c r="D3415" s="355">
        <v>19</v>
      </c>
      <c r="E3415" s="355">
        <v>20</v>
      </c>
      <c r="F3415" s="355">
        <v>26</v>
      </c>
      <c r="G3415" s="355">
        <v>11</v>
      </c>
      <c r="H3415" s="355"/>
      <c r="I3415" s="354">
        <v>17.8</v>
      </c>
      <c r="J3415" s="352">
        <v>0</v>
      </c>
      <c r="K3415" s="348">
        <f t="shared" si="53"/>
        <v>0</v>
      </c>
    </row>
    <row r="3416" spans="1:11" x14ac:dyDescent="0.25">
      <c r="A3416" s="353">
        <v>30119</v>
      </c>
      <c r="B3416" s="354">
        <v>6.6</v>
      </c>
      <c r="C3416" s="355">
        <v>6</v>
      </c>
      <c r="D3416" s="355">
        <v>13</v>
      </c>
      <c r="E3416" s="355">
        <v>7</v>
      </c>
      <c r="F3416" s="355">
        <v>0</v>
      </c>
      <c r="G3416" s="355">
        <v>7</v>
      </c>
      <c r="H3416" s="355"/>
      <c r="I3416" s="354">
        <v>6.6</v>
      </c>
      <c r="J3416" s="352">
        <v>0</v>
      </c>
      <c r="K3416" s="348">
        <f t="shared" si="53"/>
        <v>4</v>
      </c>
    </row>
    <row r="3417" spans="1:11" x14ac:dyDescent="0.25">
      <c r="A3417" s="353">
        <v>30120</v>
      </c>
      <c r="B3417" s="354">
        <v>0.8</v>
      </c>
      <c r="C3417" s="355">
        <v>0</v>
      </c>
      <c r="D3417" s="355">
        <v>0</v>
      </c>
      <c r="E3417" s="355">
        <v>0</v>
      </c>
      <c r="F3417" s="355">
        <v>0</v>
      </c>
      <c r="G3417" s="355">
        <v>4</v>
      </c>
      <c r="H3417" s="355"/>
      <c r="I3417" s="354">
        <v>0.8</v>
      </c>
      <c r="J3417" s="352">
        <v>0</v>
      </c>
      <c r="K3417" s="348">
        <f t="shared" si="53"/>
        <v>5</v>
      </c>
    </row>
    <row r="3418" spans="1:11" x14ac:dyDescent="0.25">
      <c r="A3418" s="353">
        <v>30121</v>
      </c>
      <c r="B3418" s="354">
        <v>3.2</v>
      </c>
      <c r="C3418" s="355">
        <v>4</v>
      </c>
      <c r="D3418" s="355">
        <v>4</v>
      </c>
      <c r="E3418" s="355">
        <v>4</v>
      </c>
      <c r="F3418" s="355">
        <v>0</v>
      </c>
      <c r="G3418" s="355">
        <v>4</v>
      </c>
      <c r="H3418" s="355"/>
      <c r="I3418" s="354">
        <v>3.2</v>
      </c>
      <c r="J3418" s="352">
        <v>0</v>
      </c>
      <c r="K3418" s="348">
        <f t="shared" si="53"/>
        <v>5</v>
      </c>
    </row>
    <row r="3419" spans="1:11" x14ac:dyDescent="0.25">
      <c r="A3419" s="353">
        <v>30122</v>
      </c>
      <c r="B3419" s="354">
        <v>6</v>
      </c>
      <c r="C3419" s="355">
        <v>6</v>
      </c>
      <c r="D3419" s="355">
        <v>4</v>
      </c>
      <c r="E3419" s="355">
        <v>7</v>
      </c>
      <c r="F3419" s="355">
        <v>6</v>
      </c>
      <c r="G3419" s="355">
        <v>7</v>
      </c>
      <c r="H3419" s="355"/>
      <c r="I3419" s="354">
        <v>6</v>
      </c>
      <c r="J3419" s="352">
        <v>0</v>
      </c>
      <c r="K3419" s="348">
        <f t="shared" si="53"/>
        <v>5</v>
      </c>
    </row>
    <row r="3420" spans="1:11" x14ac:dyDescent="0.25">
      <c r="A3420" s="353">
        <v>30123</v>
      </c>
      <c r="B3420" s="354">
        <v>2.6</v>
      </c>
      <c r="C3420" s="355">
        <v>13</v>
      </c>
      <c r="D3420" s="355">
        <v>0</v>
      </c>
      <c r="E3420" s="355">
        <v>0</v>
      </c>
      <c r="F3420" s="355">
        <v>0</v>
      </c>
      <c r="G3420" s="355">
        <v>0</v>
      </c>
      <c r="H3420" s="355"/>
      <c r="I3420" s="354">
        <v>2.6</v>
      </c>
      <c r="J3420" s="352">
        <v>0</v>
      </c>
      <c r="K3420" s="348">
        <f t="shared" si="53"/>
        <v>4</v>
      </c>
    </row>
    <row r="3421" spans="1:11" x14ac:dyDescent="0.25">
      <c r="A3421" s="353">
        <v>30124</v>
      </c>
      <c r="B3421" s="354">
        <v>17</v>
      </c>
      <c r="C3421" s="355">
        <v>15</v>
      </c>
      <c r="D3421" s="355">
        <v>17</v>
      </c>
      <c r="E3421" s="355">
        <v>17</v>
      </c>
      <c r="F3421" s="355">
        <v>19</v>
      </c>
      <c r="G3421" s="355">
        <v>17</v>
      </c>
      <c r="H3421" s="355"/>
      <c r="I3421" s="354">
        <v>17</v>
      </c>
      <c r="J3421" s="352">
        <v>0</v>
      </c>
      <c r="K3421" s="348">
        <f t="shared" si="53"/>
        <v>0</v>
      </c>
    </row>
    <row r="3422" spans="1:11" x14ac:dyDescent="0.25">
      <c r="A3422" s="353">
        <v>30125</v>
      </c>
      <c r="B3422" s="354">
        <v>9.6</v>
      </c>
      <c r="C3422" s="355">
        <v>15</v>
      </c>
      <c r="D3422" s="355">
        <v>15</v>
      </c>
      <c r="E3422" s="355">
        <v>9</v>
      </c>
      <c r="F3422" s="355">
        <v>7</v>
      </c>
      <c r="G3422" s="355">
        <v>2</v>
      </c>
      <c r="H3422" s="355"/>
      <c r="I3422" s="354">
        <v>9.6</v>
      </c>
      <c r="J3422" s="352">
        <v>0</v>
      </c>
      <c r="K3422" s="348">
        <f t="shared" si="53"/>
        <v>2</v>
      </c>
    </row>
    <row r="3423" spans="1:11" x14ac:dyDescent="0.25">
      <c r="A3423" s="353">
        <v>30126</v>
      </c>
      <c r="B3423" s="354">
        <v>6</v>
      </c>
      <c r="C3423" s="355">
        <v>13</v>
      </c>
      <c r="D3423" s="355">
        <v>4</v>
      </c>
      <c r="E3423" s="355">
        <v>0</v>
      </c>
      <c r="F3423" s="355">
        <v>6</v>
      </c>
      <c r="G3423" s="355">
        <v>7</v>
      </c>
      <c r="H3423" s="355"/>
      <c r="I3423" s="354">
        <v>6</v>
      </c>
      <c r="J3423" s="352">
        <v>0</v>
      </c>
      <c r="K3423" s="348">
        <f t="shared" si="53"/>
        <v>4</v>
      </c>
    </row>
    <row r="3424" spans="1:11" x14ac:dyDescent="0.25">
      <c r="A3424" s="353">
        <v>30127</v>
      </c>
      <c r="B3424" s="354">
        <v>7.6</v>
      </c>
      <c r="C3424" s="355">
        <v>11</v>
      </c>
      <c r="D3424" s="355">
        <v>7</v>
      </c>
      <c r="E3424" s="355">
        <v>7</v>
      </c>
      <c r="F3424" s="355">
        <v>4</v>
      </c>
      <c r="G3424" s="355">
        <v>9</v>
      </c>
      <c r="H3424" s="355"/>
      <c r="I3424" s="354">
        <v>7.6</v>
      </c>
      <c r="J3424" s="352">
        <v>0</v>
      </c>
      <c r="K3424" s="348">
        <f t="shared" si="53"/>
        <v>3</v>
      </c>
    </row>
    <row r="3425" spans="1:11" x14ac:dyDescent="0.25">
      <c r="A3425" s="353">
        <v>30128</v>
      </c>
      <c r="B3425" s="354">
        <v>2.8</v>
      </c>
      <c r="C3425" s="355">
        <v>7</v>
      </c>
      <c r="D3425" s="355">
        <v>0</v>
      </c>
      <c r="E3425" s="355">
        <v>0</v>
      </c>
      <c r="F3425" s="355">
        <v>0</v>
      </c>
      <c r="G3425" s="355">
        <v>7</v>
      </c>
      <c r="H3425" s="355"/>
      <c r="I3425" s="354">
        <v>2.8</v>
      </c>
      <c r="J3425" s="352">
        <v>0</v>
      </c>
      <c r="K3425" s="348">
        <f t="shared" si="53"/>
        <v>5</v>
      </c>
    </row>
    <row r="3426" spans="1:11" x14ac:dyDescent="0.25">
      <c r="A3426" s="353">
        <v>30129</v>
      </c>
      <c r="B3426" s="354">
        <v>7.4</v>
      </c>
      <c r="C3426" s="355">
        <v>11</v>
      </c>
      <c r="D3426" s="355">
        <v>4</v>
      </c>
      <c r="E3426" s="355">
        <v>11</v>
      </c>
      <c r="F3426" s="355">
        <v>7</v>
      </c>
      <c r="G3426" s="355">
        <v>4</v>
      </c>
      <c r="H3426" s="355"/>
      <c r="I3426" s="354">
        <v>7.4</v>
      </c>
      <c r="J3426" s="352">
        <v>0</v>
      </c>
      <c r="K3426" s="348">
        <f t="shared" si="53"/>
        <v>3</v>
      </c>
    </row>
    <row r="3427" spans="1:11" x14ac:dyDescent="0.25">
      <c r="A3427" s="353">
        <v>30130</v>
      </c>
      <c r="B3427" s="354">
        <v>10.199999999999999</v>
      </c>
      <c r="C3427" s="355">
        <v>11</v>
      </c>
      <c r="D3427" s="355">
        <v>7</v>
      </c>
      <c r="E3427" s="355">
        <v>7</v>
      </c>
      <c r="F3427" s="355">
        <v>15</v>
      </c>
      <c r="G3427" s="355">
        <v>11</v>
      </c>
      <c r="H3427" s="355"/>
      <c r="I3427" s="354">
        <v>10.199999999999999</v>
      </c>
      <c r="J3427" s="352">
        <v>0</v>
      </c>
      <c r="K3427" s="348">
        <f t="shared" si="53"/>
        <v>2</v>
      </c>
    </row>
    <row r="3428" spans="1:11" x14ac:dyDescent="0.25">
      <c r="A3428" s="353">
        <v>30131</v>
      </c>
      <c r="B3428" s="354">
        <v>8.6</v>
      </c>
      <c r="C3428" s="355">
        <v>11</v>
      </c>
      <c r="D3428" s="355">
        <v>7</v>
      </c>
      <c r="E3428" s="355">
        <v>7</v>
      </c>
      <c r="F3428" s="355">
        <v>7</v>
      </c>
      <c r="G3428" s="355">
        <v>11</v>
      </c>
      <c r="H3428" s="355"/>
      <c r="I3428" s="354">
        <v>8.6</v>
      </c>
      <c r="J3428" s="352">
        <v>0</v>
      </c>
      <c r="K3428" s="348">
        <f t="shared" si="53"/>
        <v>3</v>
      </c>
    </row>
    <row r="3429" spans="1:11" x14ac:dyDescent="0.25">
      <c r="A3429" s="353">
        <v>30132</v>
      </c>
      <c r="B3429" s="354">
        <v>16.399999999999999</v>
      </c>
      <c r="C3429" s="355">
        <v>15</v>
      </c>
      <c r="D3429" s="355">
        <v>22</v>
      </c>
      <c r="E3429" s="355">
        <v>19</v>
      </c>
      <c r="F3429" s="355">
        <v>19</v>
      </c>
      <c r="G3429" s="355">
        <v>7</v>
      </c>
      <c r="H3429" s="355"/>
      <c r="I3429" s="354">
        <v>16.399999999999999</v>
      </c>
      <c r="J3429" s="352">
        <v>0</v>
      </c>
      <c r="K3429" s="348">
        <f t="shared" si="53"/>
        <v>1</v>
      </c>
    </row>
    <row r="3430" spans="1:11" x14ac:dyDescent="0.25">
      <c r="A3430" s="353">
        <v>30133</v>
      </c>
      <c r="B3430" s="354">
        <v>5</v>
      </c>
      <c r="C3430" s="355">
        <v>0</v>
      </c>
      <c r="D3430" s="355">
        <v>11</v>
      </c>
      <c r="E3430" s="355">
        <v>4</v>
      </c>
      <c r="F3430" s="355">
        <v>6</v>
      </c>
      <c r="G3430" s="355">
        <v>4</v>
      </c>
      <c r="H3430" s="355"/>
      <c r="I3430" s="354">
        <v>5</v>
      </c>
      <c r="J3430" s="352">
        <v>0</v>
      </c>
      <c r="K3430" s="348">
        <f t="shared" si="53"/>
        <v>4</v>
      </c>
    </row>
    <row r="3431" spans="1:11" x14ac:dyDescent="0.25">
      <c r="A3431" s="353">
        <v>30134</v>
      </c>
      <c r="B3431" s="354">
        <v>11.2</v>
      </c>
      <c r="C3431" s="355">
        <v>4</v>
      </c>
      <c r="D3431" s="355">
        <v>7</v>
      </c>
      <c r="E3431" s="355">
        <v>15</v>
      </c>
      <c r="F3431" s="355">
        <v>15</v>
      </c>
      <c r="G3431" s="355">
        <v>15</v>
      </c>
      <c r="H3431" s="355"/>
      <c r="I3431" s="354">
        <v>11.2</v>
      </c>
      <c r="J3431" s="352">
        <v>0</v>
      </c>
      <c r="K3431" s="348">
        <f t="shared" si="53"/>
        <v>2</v>
      </c>
    </row>
    <row r="3432" spans="1:11" x14ac:dyDescent="0.25">
      <c r="A3432" s="353">
        <v>30135</v>
      </c>
      <c r="B3432" s="354">
        <v>10.4</v>
      </c>
      <c r="C3432" s="355">
        <v>20</v>
      </c>
      <c r="D3432" s="355">
        <v>19</v>
      </c>
      <c r="E3432" s="355">
        <v>0</v>
      </c>
      <c r="F3432" s="355">
        <v>7</v>
      </c>
      <c r="G3432" s="355">
        <v>6</v>
      </c>
      <c r="H3432" s="355"/>
      <c r="I3432" s="354">
        <v>10.4</v>
      </c>
      <c r="J3432" s="352">
        <v>0</v>
      </c>
      <c r="K3432" s="348">
        <f t="shared" si="53"/>
        <v>3</v>
      </c>
    </row>
    <row r="3433" spans="1:11" x14ac:dyDescent="0.25">
      <c r="A3433" s="353">
        <v>30136</v>
      </c>
      <c r="B3433" s="354">
        <v>9.6</v>
      </c>
      <c r="C3433" s="355">
        <v>15</v>
      </c>
      <c r="D3433" s="355">
        <v>15</v>
      </c>
      <c r="E3433" s="355">
        <v>7</v>
      </c>
      <c r="F3433" s="355">
        <v>7</v>
      </c>
      <c r="G3433" s="355">
        <v>4</v>
      </c>
      <c r="H3433" s="355"/>
      <c r="I3433" s="354">
        <v>9.6</v>
      </c>
      <c r="J3433" s="352">
        <v>0</v>
      </c>
      <c r="K3433" s="348">
        <f t="shared" si="53"/>
        <v>3</v>
      </c>
    </row>
    <row r="3434" spans="1:11" x14ac:dyDescent="0.25">
      <c r="A3434" s="353">
        <v>30137</v>
      </c>
      <c r="B3434" s="354">
        <v>26</v>
      </c>
      <c r="C3434" s="355">
        <v>22</v>
      </c>
      <c r="D3434" s="355">
        <v>22</v>
      </c>
      <c r="E3434" s="355">
        <v>30</v>
      </c>
      <c r="F3434" s="355">
        <v>28</v>
      </c>
      <c r="G3434" s="355">
        <v>28</v>
      </c>
      <c r="H3434" s="355"/>
      <c r="I3434" s="354">
        <v>26</v>
      </c>
      <c r="J3434" s="352">
        <v>0</v>
      </c>
      <c r="K3434" s="348">
        <f t="shared" si="53"/>
        <v>0</v>
      </c>
    </row>
    <row r="3435" spans="1:11" x14ac:dyDescent="0.25">
      <c r="A3435" s="353">
        <v>30138</v>
      </c>
      <c r="B3435" s="354">
        <v>18.600000000000001</v>
      </c>
      <c r="C3435" s="355">
        <v>22</v>
      </c>
      <c r="D3435" s="355">
        <v>15</v>
      </c>
      <c r="E3435" s="355">
        <v>15</v>
      </c>
      <c r="F3435" s="355">
        <v>22</v>
      </c>
      <c r="G3435" s="355">
        <v>19</v>
      </c>
      <c r="H3435" s="355"/>
      <c r="I3435" s="354">
        <v>18.600000000000001</v>
      </c>
      <c r="J3435" s="352">
        <v>0</v>
      </c>
      <c r="K3435" s="348">
        <f t="shared" si="53"/>
        <v>0</v>
      </c>
    </row>
    <row r="3436" spans="1:11" x14ac:dyDescent="0.25">
      <c r="A3436" s="353">
        <v>30139</v>
      </c>
      <c r="B3436" s="354">
        <v>2</v>
      </c>
      <c r="C3436" s="355">
        <v>0</v>
      </c>
      <c r="D3436" s="355">
        <v>0</v>
      </c>
      <c r="E3436" s="355">
        <v>4</v>
      </c>
      <c r="F3436" s="355">
        <v>0</v>
      </c>
      <c r="G3436" s="355">
        <v>6</v>
      </c>
      <c r="H3436" s="355"/>
      <c r="I3436" s="354">
        <v>2</v>
      </c>
      <c r="J3436" s="352">
        <v>0</v>
      </c>
      <c r="K3436" s="348">
        <f t="shared" si="53"/>
        <v>5</v>
      </c>
    </row>
    <row r="3437" spans="1:11" x14ac:dyDescent="0.25">
      <c r="A3437" s="353">
        <v>30140</v>
      </c>
      <c r="B3437" s="354">
        <v>12.6</v>
      </c>
      <c r="C3437" s="355">
        <v>15</v>
      </c>
      <c r="D3437" s="355">
        <v>15</v>
      </c>
      <c r="E3437" s="355">
        <v>11</v>
      </c>
      <c r="F3437" s="355">
        <v>13</v>
      </c>
      <c r="G3437" s="355">
        <v>9</v>
      </c>
      <c r="H3437" s="355"/>
      <c r="I3437" s="354">
        <v>12.6</v>
      </c>
      <c r="J3437" s="352">
        <v>0</v>
      </c>
      <c r="K3437" s="348">
        <f t="shared" si="53"/>
        <v>0</v>
      </c>
    </row>
    <row r="3438" spans="1:11" x14ac:dyDescent="0.25">
      <c r="A3438" s="353">
        <v>30141</v>
      </c>
      <c r="B3438" s="354">
        <v>7.6</v>
      </c>
      <c r="C3438" s="355">
        <v>0</v>
      </c>
      <c r="D3438" s="355">
        <v>6</v>
      </c>
      <c r="E3438" s="355">
        <v>6</v>
      </c>
      <c r="F3438" s="355">
        <v>15</v>
      </c>
      <c r="G3438" s="355">
        <v>11</v>
      </c>
      <c r="H3438" s="355"/>
      <c r="I3438" s="354">
        <v>7.6</v>
      </c>
      <c r="J3438" s="352">
        <v>0</v>
      </c>
      <c r="K3438" s="348">
        <f t="shared" si="53"/>
        <v>3</v>
      </c>
    </row>
    <row r="3439" spans="1:11" x14ac:dyDescent="0.25">
      <c r="A3439" s="353">
        <v>30142</v>
      </c>
      <c r="B3439" s="354">
        <v>6.8</v>
      </c>
      <c r="C3439" s="355">
        <v>4</v>
      </c>
      <c r="D3439" s="355">
        <v>6</v>
      </c>
      <c r="E3439" s="355">
        <v>9</v>
      </c>
      <c r="F3439" s="355">
        <v>11</v>
      </c>
      <c r="G3439" s="355">
        <v>4</v>
      </c>
      <c r="H3439" s="355"/>
      <c r="I3439" s="354">
        <v>6.8</v>
      </c>
      <c r="J3439" s="352">
        <v>0</v>
      </c>
      <c r="K3439" s="348">
        <f t="shared" si="53"/>
        <v>3</v>
      </c>
    </row>
    <row r="3440" spans="1:11" x14ac:dyDescent="0.25">
      <c r="A3440" s="353">
        <v>30143</v>
      </c>
      <c r="B3440" s="354">
        <v>6</v>
      </c>
      <c r="C3440" s="355">
        <v>6</v>
      </c>
      <c r="D3440" s="355">
        <v>4</v>
      </c>
      <c r="E3440" s="355">
        <v>7</v>
      </c>
      <c r="F3440" s="355">
        <v>6</v>
      </c>
      <c r="G3440" s="355">
        <v>7</v>
      </c>
      <c r="H3440" s="355"/>
      <c r="I3440" s="354">
        <v>6</v>
      </c>
      <c r="J3440" s="352">
        <v>0</v>
      </c>
      <c r="K3440" s="348">
        <f t="shared" si="53"/>
        <v>5</v>
      </c>
    </row>
    <row r="3441" spans="1:11" x14ac:dyDescent="0.25">
      <c r="A3441" s="353">
        <v>30144</v>
      </c>
      <c r="B3441" s="354">
        <v>14.6</v>
      </c>
      <c r="C3441" s="355">
        <v>13</v>
      </c>
      <c r="D3441" s="355">
        <v>11</v>
      </c>
      <c r="E3441" s="355">
        <v>17</v>
      </c>
      <c r="F3441" s="355">
        <v>15</v>
      </c>
      <c r="G3441" s="355">
        <v>17</v>
      </c>
      <c r="H3441" s="355"/>
      <c r="I3441" s="354">
        <v>14.6</v>
      </c>
      <c r="J3441" s="352">
        <v>0</v>
      </c>
      <c r="K3441" s="348">
        <f t="shared" si="53"/>
        <v>0</v>
      </c>
    </row>
    <row r="3442" spans="1:11" x14ac:dyDescent="0.25">
      <c r="A3442" s="353">
        <v>30145</v>
      </c>
      <c r="B3442" s="354">
        <v>6</v>
      </c>
      <c r="C3442" s="355">
        <v>4</v>
      </c>
      <c r="D3442" s="355">
        <v>11</v>
      </c>
      <c r="E3442" s="355">
        <v>4</v>
      </c>
      <c r="F3442" s="355">
        <v>4</v>
      </c>
      <c r="G3442" s="355">
        <v>7</v>
      </c>
      <c r="H3442" s="355"/>
      <c r="I3442" s="354">
        <v>6</v>
      </c>
      <c r="J3442" s="352">
        <v>0</v>
      </c>
      <c r="K3442" s="348">
        <f t="shared" si="53"/>
        <v>4</v>
      </c>
    </row>
    <row r="3443" spans="1:11" x14ac:dyDescent="0.25">
      <c r="A3443" s="353">
        <v>30146</v>
      </c>
      <c r="B3443" s="354">
        <v>11.6</v>
      </c>
      <c r="C3443" s="355">
        <v>11</v>
      </c>
      <c r="D3443" s="355">
        <v>6</v>
      </c>
      <c r="E3443" s="355">
        <v>13</v>
      </c>
      <c r="F3443" s="355">
        <v>17</v>
      </c>
      <c r="G3443" s="355">
        <v>11</v>
      </c>
      <c r="H3443" s="355"/>
      <c r="I3443" s="354">
        <v>11.6</v>
      </c>
      <c r="J3443" s="352">
        <v>0</v>
      </c>
      <c r="K3443" s="348">
        <f t="shared" si="53"/>
        <v>1</v>
      </c>
    </row>
    <row r="3444" spans="1:11" x14ac:dyDescent="0.25">
      <c r="A3444" s="353">
        <v>30147</v>
      </c>
      <c r="B3444" s="354">
        <v>8.8000000000000007</v>
      </c>
      <c r="C3444" s="355">
        <v>6</v>
      </c>
      <c r="D3444" s="355">
        <v>15</v>
      </c>
      <c r="E3444" s="355">
        <v>17</v>
      </c>
      <c r="F3444" s="355">
        <v>0</v>
      </c>
      <c r="G3444" s="355">
        <v>6</v>
      </c>
      <c r="H3444" s="355"/>
      <c r="I3444" s="354">
        <v>8.8000000000000007</v>
      </c>
      <c r="J3444" s="352">
        <v>0</v>
      </c>
      <c r="K3444" s="348">
        <f t="shared" si="53"/>
        <v>3</v>
      </c>
    </row>
    <row r="3445" spans="1:11" x14ac:dyDescent="0.25">
      <c r="A3445" s="353">
        <v>30148</v>
      </c>
      <c r="B3445" s="354">
        <v>23.8</v>
      </c>
      <c r="C3445" s="355">
        <v>26</v>
      </c>
      <c r="D3445" s="355">
        <v>26</v>
      </c>
      <c r="E3445" s="355">
        <v>19</v>
      </c>
      <c r="F3445" s="355">
        <v>24</v>
      </c>
      <c r="G3445" s="355">
        <v>24</v>
      </c>
      <c r="H3445" s="355"/>
      <c r="I3445" s="354">
        <v>23.8</v>
      </c>
      <c r="J3445" s="352">
        <v>0</v>
      </c>
      <c r="K3445" s="348">
        <f t="shared" si="53"/>
        <v>0</v>
      </c>
    </row>
    <row r="3446" spans="1:11" x14ac:dyDescent="0.25">
      <c r="A3446" s="353">
        <v>30149</v>
      </c>
      <c r="B3446" s="354">
        <v>1.6</v>
      </c>
      <c r="C3446" s="355">
        <v>4</v>
      </c>
      <c r="D3446" s="355">
        <v>4</v>
      </c>
      <c r="E3446" s="355">
        <v>0</v>
      </c>
      <c r="F3446" s="355">
        <v>0</v>
      </c>
      <c r="G3446" s="355">
        <v>0</v>
      </c>
      <c r="H3446" s="355"/>
      <c r="I3446" s="354">
        <v>1.6</v>
      </c>
      <c r="J3446" s="352">
        <v>0</v>
      </c>
      <c r="K3446" s="348">
        <f t="shared" si="53"/>
        <v>5</v>
      </c>
    </row>
    <row r="3447" spans="1:11" x14ac:dyDescent="0.25">
      <c r="A3447" s="353">
        <v>30150</v>
      </c>
      <c r="B3447" s="354">
        <v>20</v>
      </c>
      <c r="C3447" s="355">
        <v>22</v>
      </c>
      <c r="D3447" s="355">
        <v>19</v>
      </c>
      <c r="E3447" s="355">
        <v>22</v>
      </c>
      <c r="F3447" s="355">
        <v>22</v>
      </c>
      <c r="G3447" s="355">
        <v>15</v>
      </c>
      <c r="H3447" s="355"/>
      <c r="I3447" s="354">
        <v>20</v>
      </c>
      <c r="J3447" s="352">
        <v>0</v>
      </c>
      <c r="K3447" s="348">
        <f t="shared" si="53"/>
        <v>0</v>
      </c>
    </row>
    <row r="3448" spans="1:11" x14ac:dyDescent="0.25">
      <c r="A3448" s="353">
        <v>30151</v>
      </c>
      <c r="B3448" s="354">
        <v>13.8</v>
      </c>
      <c r="C3448" s="355">
        <v>22</v>
      </c>
      <c r="D3448" s="355">
        <v>22</v>
      </c>
      <c r="E3448" s="355">
        <v>9</v>
      </c>
      <c r="F3448" s="355">
        <v>7</v>
      </c>
      <c r="G3448" s="355">
        <v>9</v>
      </c>
      <c r="H3448" s="355"/>
      <c r="I3448" s="354">
        <v>13.8</v>
      </c>
      <c r="J3448" s="352">
        <v>0</v>
      </c>
      <c r="K3448" s="348">
        <f t="shared" si="53"/>
        <v>1</v>
      </c>
    </row>
    <row r="3449" spans="1:11" x14ac:dyDescent="0.25">
      <c r="A3449" s="353">
        <v>30152</v>
      </c>
      <c r="B3449" s="354">
        <v>8.8000000000000007</v>
      </c>
      <c r="C3449" s="355">
        <v>13</v>
      </c>
      <c r="D3449" s="355">
        <v>11</v>
      </c>
      <c r="E3449" s="355">
        <v>9</v>
      </c>
      <c r="F3449" s="355">
        <v>9</v>
      </c>
      <c r="G3449" s="355">
        <v>2</v>
      </c>
      <c r="H3449" s="355"/>
      <c r="I3449" s="354">
        <v>8.8000000000000007</v>
      </c>
      <c r="J3449" s="352">
        <v>0</v>
      </c>
      <c r="K3449" s="348">
        <f t="shared" si="53"/>
        <v>1</v>
      </c>
    </row>
    <row r="3450" spans="1:11" x14ac:dyDescent="0.25">
      <c r="A3450" s="353">
        <v>30153</v>
      </c>
      <c r="B3450" s="354">
        <v>13.8</v>
      </c>
      <c r="C3450" s="355">
        <v>17</v>
      </c>
      <c r="D3450" s="355">
        <v>17</v>
      </c>
      <c r="E3450" s="355">
        <v>17</v>
      </c>
      <c r="F3450" s="355">
        <v>11</v>
      </c>
      <c r="G3450" s="355">
        <v>7</v>
      </c>
      <c r="H3450" s="355"/>
      <c r="I3450" s="354">
        <v>13.8</v>
      </c>
      <c r="J3450" s="352">
        <v>0</v>
      </c>
      <c r="K3450" s="348">
        <f t="shared" si="53"/>
        <v>1</v>
      </c>
    </row>
    <row r="3451" spans="1:11" x14ac:dyDescent="0.25">
      <c r="A3451" s="353">
        <v>30154</v>
      </c>
      <c r="B3451" s="354">
        <v>18.8</v>
      </c>
      <c r="C3451" s="355">
        <v>24</v>
      </c>
      <c r="D3451" s="355">
        <v>22</v>
      </c>
      <c r="E3451" s="355">
        <v>17</v>
      </c>
      <c r="F3451" s="355">
        <v>11</v>
      </c>
      <c r="G3451" s="355">
        <v>20</v>
      </c>
      <c r="H3451" s="355"/>
      <c r="I3451" s="354">
        <v>18.8</v>
      </c>
      <c r="J3451" s="352">
        <v>0</v>
      </c>
      <c r="K3451" s="348">
        <f t="shared" si="53"/>
        <v>0</v>
      </c>
    </row>
    <row r="3452" spans="1:11" x14ac:dyDescent="0.25">
      <c r="A3452" s="353">
        <v>30155</v>
      </c>
      <c r="B3452" s="354">
        <v>6.2</v>
      </c>
      <c r="C3452" s="355">
        <v>4</v>
      </c>
      <c r="D3452" s="355">
        <v>6</v>
      </c>
      <c r="E3452" s="355">
        <v>0</v>
      </c>
      <c r="F3452" s="355">
        <v>19</v>
      </c>
      <c r="G3452" s="355">
        <v>2</v>
      </c>
      <c r="H3452" s="355"/>
      <c r="I3452" s="354">
        <v>6.2</v>
      </c>
      <c r="J3452" s="352">
        <v>0</v>
      </c>
      <c r="K3452" s="348">
        <f t="shared" si="53"/>
        <v>4</v>
      </c>
    </row>
    <row r="3453" spans="1:11" x14ac:dyDescent="0.25">
      <c r="A3453" s="353">
        <v>30156</v>
      </c>
      <c r="B3453" s="354">
        <v>2.6</v>
      </c>
      <c r="C3453" s="355">
        <v>0</v>
      </c>
      <c r="D3453" s="355">
        <v>7</v>
      </c>
      <c r="E3453" s="355">
        <v>0</v>
      </c>
      <c r="F3453" s="355">
        <v>6</v>
      </c>
      <c r="G3453" s="355">
        <v>0</v>
      </c>
      <c r="H3453" s="355"/>
      <c r="I3453" s="354">
        <v>2.6</v>
      </c>
      <c r="J3453" s="352">
        <v>0</v>
      </c>
      <c r="K3453" s="348">
        <f t="shared" si="53"/>
        <v>5</v>
      </c>
    </row>
    <row r="3454" spans="1:11" x14ac:dyDescent="0.25">
      <c r="A3454" s="353">
        <v>30157</v>
      </c>
      <c r="B3454" s="354">
        <v>16.399999999999999</v>
      </c>
      <c r="C3454" s="355">
        <v>33</v>
      </c>
      <c r="D3454" s="355">
        <v>19</v>
      </c>
      <c r="E3454" s="355">
        <v>15</v>
      </c>
      <c r="F3454" s="355">
        <v>11</v>
      </c>
      <c r="G3454" s="355">
        <v>4</v>
      </c>
      <c r="H3454" s="355"/>
      <c r="I3454" s="354">
        <v>16.399999999999999</v>
      </c>
      <c r="J3454" s="352">
        <v>0</v>
      </c>
      <c r="K3454" s="348">
        <f t="shared" si="53"/>
        <v>1</v>
      </c>
    </row>
    <row r="3455" spans="1:11" x14ac:dyDescent="0.25">
      <c r="A3455" s="353">
        <v>30158</v>
      </c>
      <c r="B3455" s="354">
        <v>3.6</v>
      </c>
      <c r="C3455" s="355">
        <v>0</v>
      </c>
      <c r="D3455" s="355">
        <v>4</v>
      </c>
      <c r="E3455" s="355">
        <v>0</v>
      </c>
      <c r="F3455" s="355">
        <v>7</v>
      </c>
      <c r="G3455" s="355">
        <v>7</v>
      </c>
      <c r="H3455" s="355"/>
      <c r="I3455" s="354">
        <v>3.6</v>
      </c>
      <c r="J3455" s="352">
        <v>0</v>
      </c>
      <c r="K3455" s="348">
        <f t="shared" si="53"/>
        <v>5</v>
      </c>
    </row>
    <row r="3456" spans="1:11" x14ac:dyDescent="0.25">
      <c r="A3456" s="353">
        <v>30159</v>
      </c>
      <c r="B3456" s="354">
        <v>3.4</v>
      </c>
      <c r="C3456" s="355">
        <v>0</v>
      </c>
      <c r="D3456" s="355">
        <v>0</v>
      </c>
      <c r="E3456" s="355">
        <v>4</v>
      </c>
      <c r="F3456" s="355">
        <v>6</v>
      </c>
      <c r="G3456" s="355">
        <v>7</v>
      </c>
      <c r="H3456" s="355"/>
      <c r="I3456" s="354">
        <v>3.4</v>
      </c>
      <c r="J3456" s="352">
        <v>0</v>
      </c>
      <c r="K3456" s="348">
        <f t="shared" si="53"/>
        <v>5</v>
      </c>
    </row>
    <row r="3457" spans="1:11" x14ac:dyDescent="0.25">
      <c r="A3457" s="353">
        <v>30160</v>
      </c>
      <c r="B3457" s="354">
        <v>0</v>
      </c>
      <c r="C3457" s="355">
        <v>0</v>
      </c>
      <c r="D3457" s="355">
        <v>0</v>
      </c>
      <c r="E3457" s="355">
        <v>0</v>
      </c>
      <c r="F3457" s="355">
        <v>0</v>
      </c>
      <c r="G3457" s="355">
        <v>0</v>
      </c>
      <c r="H3457" s="355"/>
      <c r="I3457" s="354">
        <v>0</v>
      </c>
      <c r="J3457" s="352">
        <v>0</v>
      </c>
      <c r="K3457" s="348">
        <f t="shared" si="53"/>
        <v>5</v>
      </c>
    </row>
    <row r="3458" spans="1:11" x14ac:dyDescent="0.25">
      <c r="A3458" s="353">
        <v>30161</v>
      </c>
      <c r="B3458" s="354">
        <v>2.2000000000000002</v>
      </c>
      <c r="C3458" s="355">
        <v>4</v>
      </c>
      <c r="D3458" s="355">
        <v>7</v>
      </c>
      <c r="E3458" s="355">
        <v>0</v>
      </c>
      <c r="F3458" s="355">
        <v>0</v>
      </c>
      <c r="G3458" s="355">
        <v>0</v>
      </c>
      <c r="H3458" s="355"/>
      <c r="I3458" s="354">
        <v>2.2000000000000002</v>
      </c>
      <c r="J3458" s="352">
        <v>0</v>
      </c>
      <c r="K3458" s="348">
        <f t="shared" si="53"/>
        <v>5</v>
      </c>
    </row>
    <row r="3459" spans="1:11" x14ac:dyDescent="0.25">
      <c r="A3459" s="353">
        <v>30162</v>
      </c>
      <c r="B3459" s="354">
        <v>7.4</v>
      </c>
      <c r="C3459" s="355">
        <v>11</v>
      </c>
      <c r="D3459" s="355">
        <v>6</v>
      </c>
      <c r="E3459" s="355">
        <v>9</v>
      </c>
      <c r="F3459" s="355">
        <v>0</v>
      </c>
      <c r="G3459" s="355">
        <v>11</v>
      </c>
      <c r="H3459" s="355"/>
      <c r="I3459" s="354">
        <v>7.4</v>
      </c>
      <c r="J3459" s="352">
        <v>0</v>
      </c>
      <c r="K3459" s="348">
        <f t="shared" ref="K3459:K3522" si="54">COUNTIF(C3459:G3459,"&lt;="&amp;IRR_MAXWIND)</f>
        <v>2</v>
      </c>
    </row>
    <row r="3460" spans="1:11" x14ac:dyDescent="0.25">
      <c r="A3460" s="353">
        <v>30163</v>
      </c>
      <c r="B3460" s="354">
        <v>6.8</v>
      </c>
      <c r="C3460" s="355">
        <v>11</v>
      </c>
      <c r="D3460" s="355">
        <v>0</v>
      </c>
      <c r="E3460" s="355">
        <v>6</v>
      </c>
      <c r="F3460" s="355">
        <v>13</v>
      </c>
      <c r="G3460" s="355">
        <v>4</v>
      </c>
      <c r="H3460" s="355"/>
      <c r="I3460" s="354">
        <v>6.8</v>
      </c>
      <c r="J3460" s="352">
        <v>0</v>
      </c>
      <c r="K3460" s="348">
        <f t="shared" si="54"/>
        <v>3</v>
      </c>
    </row>
    <row r="3461" spans="1:11" x14ac:dyDescent="0.25">
      <c r="A3461" s="353">
        <v>30164</v>
      </c>
      <c r="B3461" s="354">
        <v>6.6</v>
      </c>
      <c r="C3461" s="355">
        <v>11</v>
      </c>
      <c r="D3461" s="355">
        <v>9</v>
      </c>
      <c r="E3461" s="355">
        <v>0</v>
      </c>
      <c r="F3461" s="355">
        <v>4</v>
      </c>
      <c r="G3461" s="355">
        <v>9</v>
      </c>
      <c r="H3461" s="355"/>
      <c r="I3461" s="354">
        <v>6.6</v>
      </c>
      <c r="J3461" s="352">
        <v>0</v>
      </c>
      <c r="K3461" s="348">
        <f t="shared" si="54"/>
        <v>2</v>
      </c>
    </row>
    <row r="3462" spans="1:11" x14ac:dyDescent="0.25">
      <c r="A3462" s="353">
        <v>30165</v>
      </c>
      <c r="B3462" s="354">
        <v>17.399999999999999</v>
      </c>
      <c r="C3462" s="355">
        <v>30</v>
      </c>
      <c r="D3462" s="355">
        <v>22</v>
      </c>
      <c r="E3462" s="355">
        <v>15</v>
      </c>
      <c r="F3462" s="355">
        <v>7</v>
      </c>
      <c r="G3462" s="355">
        <v>13</v>
      </c>
      <c r="H3462" s="355"/>
      <c r="I3462" s="354">
        <v>17.399999999999999</v>
      </c>
      <c r="J3462" s="352">
        <v>0</v>
      </c>
      <c r="K3462" s="348">
        <f t="shared" si="54"/>
        <v>1</v>
      </c>
    </row>
    <row r="3463" spans="1:11" x14ac:dyDescent="0.25">
      <c r="A3463" s="353">
        <v>30166</v>
      </c>
      <c r="B3463" s="354">
        <v>1.4</v>
      </c>
      <c r="C3463" s="355">
        <v>0</v>
      </c>
      <c r="D3463" s="355">
        <v>7</v>
      </c>
      <c r="E3463" s="355">
        <v>0</v>
      </c>
      <c r="F3463" s="355">
        <v>0</v>
      </c>
      <c r="G3463" s="355">
        <v>0</v>
      </c>
      <c r="H3463" s="355"/>
      <c r="I3463" s="354">
        <v>1.4</v>
      </c>
      <c r="J3463" s="352">
        <v>0</v>
      </c>
      <c r="K3463" s="348">
        <f t="shared" si="54"/>
        <v>5</v>
      </c>
    </row>
    <row r="3464" spans="1:11" x14ac:dyDescent="0.25">
      <c r="A3464" s="353">
        <v>30167</v>
      </c>
      <c r="B3464" s="354">
        <v>3.8</v>
      </c>
      <c r="C3464" s="355">
        <v>13</v>
      </c>
      <c r="D3464" s="355">
        <v>6</v>
      </c>
      <c r="E3464" s="355">
        <v>0</v>
      </c>
      <c r="F3464" s="355">
        <v>0</v>
      </c>
      <c r="G3464" s="355">
        <v>0</v>
      </c>
      <c r="H3464" s="355"/>
      <c r="I3464" s="354">
        <v>3.8</v>
      </c>
      <c r="J3464" s="352">
        <v>0</v>
      </c>
      <c r="K3464" s="348">
        <f t="shared" si="54"/>
        <v>4</v>
      </c>
    </row>
    <row r="3465" spans="1:11" x14ac:dyDescent="0.25">
      <c r="A3465" s="353">
        <v>30168</v>
      </c>
      <c r="B3465" s="354">
        <v>6.2</v>
      </c>
      <c r="C3465" s="355">
        <v>4</v>
      </c>
      <c r="D3465" s="355">
        <v>7</v>
      </c>
      <c r="E3465" s="355">
        <v>7</v>
      </c>
      <c r="F3465" s="355">
        <v>7</v>
      </c>
      <c r="G3465" s="355">
        <v>6</v>
      </c>
      <c r="H3465" s="355"/>
      <c r="I3465" s="354">
        <v>6.2</v>
      </c>
      <c r="J3465" s="352">
        <v>0</v>
      </c>
      <c r="K3465" s="348">
        <f t="shared" si="54"/>
        <v>5</v>
      </c>
    </row>
    <row r="3466" spans="1:11" x14ac:dyDescent="0.25">
      <c r="A3466" s="353">
        <v>30169</v>
      </c>
      <c r="B3466" s="354">
        <v>3.2</v>
      </c>
      <c r="C3466" s="355">
        <v>0</v>
      </c>
      <c r="D3466" s="355">
        <v>7</v>
      </c>
      <c r="E3466" s="355">
        <v>9</v>
      </c>
      <c r="F3466" s="355">
        <v>0</v>
      </c>
      <c r="G3466" s="355">
        <v>0</v>
      </c>
      <c r="H3466" s="355"/>
      <c r="I3466" s="354">
        <v>3.2</v>
      </c>
      <c r="J3466" s="352">
        <v>0</v>
      </c>
      <c r="K3466" s="348">
        <f t="shared" si="54"/>
        <v>4</v>
      </c>
    </row>
    <row r="3467" spans="1:11" x14ac:dyDescent="0.25">
      <c r="A3467" s="353">
        <v>30170</v>
      </c>
      <c r="B3467" s="354">
        <v>8.4</v>
      </c>
      <c r="C3467" s="355">
        <v>13</v>
      </c>
      <c r="D3467" s="355">
        <v>0</v>
      </c>
      <c r="E3467" s="355">
        <v>6</v>
      </c>
      <c r="F3467" s="355">
        <v>4</v>
      </c>
      <c r="G3467" s="355">
        <v>19</v>
      </c>
      <c r="H3467" s="355"/>
      <c r="I3467" s="354">
        <v>8.4</v>
      </c>
      <c r="J3467" s="352">
        <v>0</v>
      </c>
      <c r="K3467" s="348">
        <f t="shared" si="54"/>
        <v>3</v>
      </c>
    </row>
    <row r="3468" spans="1:11" x14ac:dyDescent="0.25">
      <c r="A3468" s="353">
        <v>30171</v>
      </c>
      <c r="B3468" s="354">
        <v>16.399999999999999</v>
      </c>
      <c r="C3468" s="355">
        <v>22</v>
      </c>
      <c r="D3468" s="355">
        <v>15</v>
      </c>
      <c r="E3468" s="355">
        <v>15</v>
      </c>
      <c r="F3468" s="355">
        <v>19</v>
      </c>
      <c r="G3468" s="355">
        <v>11</v>
      </c>
      <c r="H3468" s="355"/>
      <c r="I3468" s="354">
        <v>16.399999999999999</v>
      </c>
      <c r="J3468" s="352">
        <v>0</v>
      </c>
      <c r="K3468" s="348">
        <f t="shared" si="54"/>
        <v>0</v>
      </c>
    </row>
    <row r="3469" spans="1:11" x14ac:dyDescent="0.25">
      <c r="A3469" s="353">
        <v>30172</v>
      </c>
      <c r="B3469" s="354">
        <v>13.4</v>
      </c>
      <c r="C3469" s="355">
        <v>11</v>
      </c>
      <c r="D3469" s="355">
        <v>19</v>
      </c>
      <c r="E3469" s="355">
        <v>17</v>
      </c>
      <c r="F3469" s="355">
        <v>11</v>
      </c>
      <c r="G3469" s="355">
        <v>9</v>
      </c>
      <c r="H3469" s="355"/>
      <c r="I3469" s="354">
        <v>13.4</v>
      </c>
      <c r="J3469" s="352">
        <v>0</v>
      </c>
      <c r="K3469" s="348">
        <f t="shared" si="54"/>
        <v>0</v>
      </c>
    </row>
    <row r="3470" spans="1:11" x14ac:dyDescent="0.25">
      <c r="A3470" s="353">
        <v>30173</v>
      </c>
      <c r="B3470" s="354">
        <v>20.399999999999999</v>
      </c>
      <c r="C3470" s="355">
        <v>24</v>
      </c>
      <c r="D3470" s="355">
        <v>26</v>
      </c>
      <c r="E3470" s="355">
        <v>24</v>
      </c>
      <c r="F3470" s="355">
        <v>9</v>
      </c>
      <c r="G3470" s="355">
        <v>19</v>
      </c>
      <c r="H3470" s="355"/>
      <c r="I3470" s="354">
        <v>20.399999999999999</v>
      </c>
      <c r="J3470" s="352">
        <v>0</v>
      </c>
      <c r="K3470" s="348">
        <f t="shared" si="54"/>
        <v>0</v>
      </c>
    </row>
    <row r="3471" spans="1:11" x14ac:dyDescent="0.25">
      <c r="A3471" s="353">
        <v>30174</v>
      </c>
      <c r="B3471" s="354">
        <v>5.4</v>
      </c>
      <c r="C3471" s="355">
        <v>11</v>
      </c>
      <c r="D3471" s="355">
        <v>6</v>
      </c>
      <c r="E3471" s="355">
        <v>0</v>
      </c>
      <c r="F3471" s="355">
        <v>4</v>
      </c>
      <c r="G3471" s="355">
        <v>6</v>
      </c>
      <c r="H3471" s="355"/>
      <c r="I3471" s="354">
        <v>5.4</v>
      </c>
      <c r="J3471" s="352">
        <v>0</v>
      </c>
      <c r="K3471" s="348">
        <f t="shared" si="54"/>
        <v>4</v>
      </c>
    </row>
    <row r="3472" spans="1:11" x14ac:dyDescent="0.25">
      <c r="A3472" s="353">
        <v>30175</v>
      </c>
      <c r="B3472" s="354">
        <v>10.6</v>
      </c>
      <c r="C3472" s="355">
        <v>15</v>
      </c>
      <c r="D3472" s="355">
        <v>11</v>
      </c>
      <c r="E3472" s="355">
        <v>13</v>
      </c>
      <c r="F3472" s="355">
        <v>7</v>
      </c>
      <c r="G3472" s="355">
        <v>7</v>
      </c>
      <c r="H3472" s="355"/>
      <c r="I3472" s="354">
        <v>10.6</v>
      </c>
      <c r="J3472" s="352">
        <v>0</v>
      </c>
      <c r="K3472" s="348">
        <f t="shared" si="54"/>
        <v>2</v>
      </c>
    </row>
    <row r="3473" spans="1:11" x14ac:dyDescent="0.25">
      <c r="A3473" s="353">
        <v>30176</v>
      </c>
      <c r="B3473" s="354">
        <v>7.2</v>
      </c>
      <c r="C3473" s="355">
        <v>4</v>
      </c>
      <c r="D3473" s="355">
        <v>4</v>
      </c>
      <c r="E3473" s="355">
        <v>6</v>
      </c>
      <c r="F3473" s="355">
        <v>11</v>
      </c>
      <c r="G3473" s="355">
        <v>11</v>
      </c>
      <c r="H3473" s="355"/>
      <c r="I3473" s="354">
        <v>7.2</v>
      </c>
      <c r="J3473" s="352">
        <v>0</v>
      </c>
      <c r="K3473" s="348">
        <f t="shared" si="54"/>
        <v>3</v>
      </c>
    </row>
    <row r="3474" spans="1:11" x14ac:dyDescent="0.25">
      <c r="A3474" s="353">
        <v>30177</v>
      </c>
      <c r="B3474" s="354">
        <v>13</v>
      </c>
      <c r="C3474" s="355">
        <v>15</v>
      </c>
      <c r="D3474" s="355">
        <v>13</v>
      </c>
      <c r="E3474" s="355">
        <v>7</v>
      </c>
      <c r="F3474" s="355">
        <v>15</v>
      </c>
      <c r="G3474" s="355">
        <v>15</v>
      </c>
      <c r="H3474" s="355"/>
      <c r="I3474" s="354">
        <v>13</v>
      </c>
      <c r="J3474" s="352">
        <v>0</v>
      </c>
      <c r="K3474" s="348">
        <f t="shared" si="54"/>
        <v>1</v>
      </c>
    </row>
    <row r="3475" spans="1:11" x14ac:dyDescent="0.25">
      <c r="A3475" s="353">
        <v>30178</v>
      </c>
      <c r="B3475" s="354">
        <v>8.6</v>
      </c>
      <c r="C3475" s="355">
        <v>7</v>
      </c>
      <c r="D3475" s="355">
        <v>9</v>
      </c>
      <c r="E3475" s="355">
        <v>7</v>
      </c>
      <c r="F3475" s="355">
        <v>9</v>
      </c>
      <c r="G3475" s="355">
        <v>11</v>
      </c>
      <c r="H3475" s="355"/>
      <c r="I3475" s="354">
        <v>8.6</v>
      </c>
      <c r="J3475" s="352">
        <v>0</v>
      </c>
      <c r="K3475" s="348">
        <f t="shared" si="54"/>
        <v>2</v>
      </c>
    </row>
    <row r="3476" spans="1:11" x14ac:dyDescent="0.25">
      <c r="A3476" s="353">
        <v>30179</v>
      </c>
      <c r="B3476" s="354">
        <v>8.1999999999999993</v>
      </c>
      <c r="C3476" s="355">
        <v>19</v>
      </c>
      <c r="D3476" s="355">
        <v>11</v>
      </c>
      <c r="E3476" s="355">
        <v>9</v>
      </c>
      <c r="F3476" s="355">
        <v>2</v>
      </c>
      <c r="G3476" s="355">
        <v>0</v>
      </c>
      <c r="H3476" s="355"/>
      <c r="I3476" s="354">
        <v>8.1999999999999993</v>
      </c>
      <c r="J3476" s="352">
        <v>0</v>
      </c>
      <c r="K3476" s="348">
        <f t="shared" si="54"/>
        <v>2</v>
      </c>
    </row>
    <row r="3477" spans="1:11" x14ac:dyDescent="0.25">
      <c r="A3477" s="353">
        <v>30180</v>
      </c>
      <c r="B3477" s="354">
        <v>4.4000000000000004</v>
      </c>
      <c r="C3477" s="355">
        <v>0</v>
      </c>
      <c r="D3477" s="355">
        <v>13</v>
      </c>
      <c r="E3477" s="355">
        <v>9</v>
      </c>
      <c r="F3477" s="355">
        <v>0</v>
      </c>
      <c r="G3477" s="355">
        <v>0</v>
      </c>
      <c r="H3477" s="355"/>
      <c r="I3477" s="354">
        <v>4.4000000000000004</v>
      </c>
      <c r="J3477" s="352">
        <v>0</v>
      </c>
      <c r="K3477" s="348">
        <f t="shared" si="54"/>
        <v>3</v>
      </c>
    </row>
    <row r="3478" spans="1:11" x14ac:dyDescent="0.25">
      <c r="A3478" s="353">
        <v>30181</v>
      </c>
      <c r="B3478" s="354">
        <v>13</v>
      </c>
      <c r="C3478" s="355">
        <v>17</v>
      </c>
      <c r="D3478" s="355">
        <v>15</v>
      </c>
      <c r="E3478" s="355">
        <v>15</v>
      </c>
      <c r="F3478" s="355">
        <v>11</v>
      </c>
      <c r="G3478" s="355">
        <v>7</v>
      </c>
      <c r="H3478" s="355"/>
      <c r="I3478" s="354">
        <v>13</v>
      </c>
      <c r="J3478" s="352">
        <v>0</v>
      </c>
      <c r="K3478" s="348">
        <f t="shared" si="54"/>
        <v>1</v>
      </c>
    </row>
    <row r="3479" spans="1:11" x14ac:dyDescent="0.25">
      <c r="A3479" s="353">
        <v>30182</v>
      </c>
      <c r="B3479" s="354">
        <v>14.6</v>
      </c>
      <c r="C3479" s="355">
        <v>19</v>
      </c>
      <c r="D3479" s="355">
        <v>15</v>
      </c>
      <c r="E3479" s="355">
        <v>9</v>
      </c>
      <c r="F3479" s="355">
        <v>15</v>
      </c>
      <c r="G3479" s="355">
        <v>15</v>
      </c>
      <c r="H3479" s="355"/>
      <c r="I3479" s="354">
        <v>14.6</v>
      </c>
      <c r="J3479" s="352">
        <v>0</v>
      </c>
      <c r="K3479" s="348">
        <f t="shared" si="54"/>
        <v>0</v>
      </c>
    </row>
    <row r="3480" spans="1:11" x14ac:dyDescent="0.25">
      <c r="A3480" s="353">
        <v>30183</v>
      </c>
      <c r="B3480" s="354">
        <v>6.6</v>
      </c>
      <c r="C3480" s="355">
        <v>2</v>
      </c>
      <c r="D3480" s="355">
        <v>7</v>
      </c>
      <c r="E3480" s="355">
        <v>11</v>
      </c>
      <c r="F3480" s="355">
        <v>11</v>
      </c>
      <c r="G3480" s="355">
        <v>2</v>
      </c>
      <c r="H3480" s="355"/>
      <c r="I3480" s="354">
        <v>6.6</v>
      </c>
      <c r="J3480" s="352">
        <v>0</v>
      </c>
      <c r="K3480" s="348">
        <f t="shared" si="54"/>
        <v>3</v>
      </c>
    </row>
    <row r="3481" spans="1:11" x14ac:dyDescent="0.25">
      <c r="A3481" s="353">
        <v>30184</v>
      </c>
      <c r="B3481" s="354">
        <v>12.6</v>
      </c>
      <c r="C3481" s="355">
        <v>11</v>
      </c>
      <c r="D3481" s="355">
        <v>7</v>
      </c>
      <c r="E3481" s="355">
        <v>11</v>
      </c>
      <c r="F3481" s="355">
        <v>19</v>
      </c>
      <c r="G3481" s="355">
        <v>15</v>
      </c>
      <c r="H3481" s="355"/>
      <c r="I3481" s="354">
        <v>12.6</v>
      </c>
      <c r="J3481" s="352">
        <v>0</v>
      </c>
      <c r="K3481" s="348">
        <f t="shared" si="54"/>
        <v>1</v>
      </c>
    </row>
    <row r="3482" spans="1:11" x14ac:dyDescent="0.25">
      <c r="A3482" s="353">
        <v>30185</v>
      </c>
      <c r="B3482" s="354">
        <v>15.4</v>
      </c>
      <c r="C3482" s="355">
        <v>22</v>
      </c>
      <c r="D3482" s="355">
        <v>22</v>
      </c>
      <c r="E3482" s="355">
        <v>15</v>
      </c>
      <c r="F3482" s="355">
        <v>11</v>
      </c>
      <c r="G3482" s="355">
        <v>7</v>
      </c>
      <c r="H3482" s="355"/>
      <c r="I3482" s="354">
        <v>15.4</v>
      </c>
      <c r="J3482" s="352">
        <v>0</v>
      </c>
      <c r="K3482" s="348">
        <f t="shared" si="54"/>
        <v>1</v>
      </c>
    </row>
    <row r="3483" spans="1:11" x14ac:dyDescent="0.25">
      <c r="A3483" s="353">
        <v>30186</v>
      </c>
      <c r="B3483" s="354">
        <v>3</v>
      </c>
      <c r="C3483" s="355">
        <v>0</v>
      </c>
      <c r="D3483" s="355">
        <v>11</v>
      </c>
      <c r="E3483" s="355">
        <v>4</v>
      </c>
      <c r="F3483" s="355">
        <v>0</v>
      </c>
      <c r="G3483" s="355">
        <v>0</v>
      </c>
      <c r="H3483" s="355"/>
      <c r="I3483" s="354">
        <v>3</v>
      </c>
      <c r="J3483" s="352">
        <v>0</v>
      </c>
      <c r="K3483" s="348">
        <f t="shared" si="54"/>
        <v>4</v>
      </c>
    </row>
    <row r="3484" spans="1:11" x14ac:dyDescent="0.25">
      <c r="A3484" s="353">
        <v>30187</v>
      </c>
      <c r="B3484" s="354">
        <v>6.2</v>
      </c>
      <c r="C3484" s="355">
        <v>7</v>
      </c>
      <c r="D3484" s="355">
        <v>4</v>
      </c>
      <c r="E3484" s="355">
        <v>7</v>
      </c>
      <c r="F3484" s="355">
        <v>6</v>
      </c>
      <c r="G3484" s="355">
        <v>7</v>
      </c>
      <c r="H3484" s="355"/>
      <c r="I3484" s="354">
        <v>6.2</v>
      </c>
      <c r="J3484" s="352">
        <v>0</v>
      </c>
      <c r="K3484" s="348">
        <f t="shared" si="54"/>
        <v>5</v>
      </c>
    </row>
    <row r="3485" spans="1:11" x14ac:dyDescent="0.25">
      <c r="A3485" s="353">
        <v>30188</v>
      </c>
      <c r="B3485" s="354">
        <v>16.399999999999999</v>
      </c>
      <c r="C3485" s="355">
        <v>11</v>
      </c>
      <c r="D3485" s="355">
        <v>15</v>
      </c>
      <c r="E3485" s="355">
        <v>19</v>
      </c>
      <c r="F3485" s="355">
        <v>15</v>
      </c>
      <c r="G3485" s="355">
        <v>22</v>
      </c>
      <c r="H3485" s="355"/>
      <c r="I3485" s="354">
        <v>16.399999999999999</v>
      </c>
      <c r="J3485" s="352">
        <v>0</v>
      </c>
      <c r="K3485" s="348">
        <f t="shared" si="54"/>
        <v>0</v>
      </c>
    </row>
    <row r="3486" spans="1:11" x14ac:dyDescent="0.25">
      <c r="A3486" s="353">
        <v>30189</v>
      </c>
      <c r="B3486" s="354">
        <v>22.4</v>
      </c>
      <c r="C3486" s="355">
        <v>11</v>
      </c>
      <c r="D3486" s="355">
        <v>15</v>
      </c>
      <c r="E3486" s="355">
        <v>30</v>
      </c>
      <c r="F3486" s="355">
        <v>30</v>
      </c>
      <c r="G3486" s="355">
        <v>26</v>
      </c>
      <c r="H3486" s="355"/>
      <c r="I3486" s="354">
        <v>22.4</v>
      </c>
      <c r="J3486" s="352">
        <v>0</v>
      </c>
      <c r="K3486" s="348">
        <f t="shared" si="54"/>
        <v>0</v>
      </c>
    </row>
    <row r="3487" spans="1:11" x14ac:dyDescent="0.25">
      <c r="A3487" s="353">
        <v>30190</v>
      </c>
      <c r="B3487" s="354">
        <v>10.4</v>
      </c>
      <c r="C3487" s="355">
        <v>26</v>
      </c>
      <c r="D3487" s="355">
        <v>4</v>
      </c>
      <c r="E3487" s="355">
        <v>11</v>
      </c>
      <c r="F3487" s="355">
        <v>4</v>
      </c>
      <c r="G3487" s="355">
        <v>7</v>
      </c>
      <c r="H3487" s="355"/>
      <c r="I3487" s="354">
        <v>10.4</v>
      </c>
      <c r="J3487" s="352">
        <v>0</v>
      </c>
      <c r="K3487" s="348">
        <f t="shared" si="54"/>
        <v>3</v>
      </c>
    </row>
    <row r="3488" spans="1:11" x14ac:dyDescent="0.25">
      <c r="A3488" s="353">
        <v>30191</v>
      </c>
      <c r="B3488" s="354">
        <v>16.2</v>
      </c>
      <c r="C3488" s="355">
        <v>20</v>
      </c>
      <c r="D3488" s="355">
        <v>24</v>
      </c>
      <c r="E3488" s="355">
        <v>11</v>
      </c>
      <c r="F3488" s="355">
        <v>6</v>
      </c>
      <c r="G3488" s="355">
        <v>20</v>
      </c>
      <c r="H3488" s="355"/>
      <c r="I3488" s="354">
        <v>16.2</v>
      </c>
      <c r="J3488" s="352">
        <v>0</v>
      </c>
      <c r="K3488" s="348">
        <f t="shared" si="54"/>
        <v>1</v>
      </c>
    </row>
    <row r="3489" spans="1:11" x14ac:dyDescent="0.25">
      <c r="A3489" s="353">
        <v>30192</v>
      </c>
      <c r="B3489" s="354">
        <v>9.6</v>
      </c>
      <c r="C3489" s="355">
        <v>11</v>
      </c>
      <c r="D3489" s="355">
        <v>11</v>
      </c>
      <c r="E3489" s="355">
        <v>7</v>
      </c>
      <c r="F3489" s="355">
        <v>6</v>
      </c>
      <c r="G3489" s="355">
        <v>13</v>
      </c>
      <c r="H3489" s="355"/>
      <c r="I3489" s="354">
        <v>9.6</v>
      </c>
      <c r="J3489" s="352">
        <v>0</v>
      </c>
      <c r="K3489" s="348">
        <f t="shared" si="54"/>
        <v>2</v>
      </c>
    </row>
    <row r="3490" spans="1:11" x14ac:dyDescent="0.25">
      <c r="A3490" s="353">
        <v>30193</v>
      </c>
      <c r="B3490" s="354">
        <v>20.399999999999999</v>
      </c>
      <c r="C3490" s="355">
        <v>19</v>
      </c>
      <c r="D3490" s="355">
        <v>19</v>
      </c>
      <c r="E3490" s="355">
        <v>19</v>
      </c>
      <c r="F3490" s="355">
        <v>26</v>
      </c>
      <c r="G3490" s="355">
        <v>19</v>
      </c>
      <c r="H3490" s="355"/>
      <c r="I3490" s="354">
        <v>20.399999999999999</v>
      </c>
      <c r="J3490" s="352">
        <v>0</v>
      </c>
      <c r="K3490" s="348">
        <f t="shared" si="54"/>
        <v>0</v>
      </c>
    </row>
    <row r="3491" spans="1:11" x14ac:dyDescent="0.25">
      <c r="A3491" s="353">
        <v>30194</v>
      </c>
      <c r="B3491" s="354">
        <v>2.2000000000000002</v>
      </c>
      <c r="C3491" s="355">
        <v>0</v>
      </c>
      <c r="D3491" s="355">
        <v>0</v>
      </c>
      <c r="E3491" s="355">
        <v>0</v>
      </c>
      <c r="F3491" s="355">
        <v>7</v>
      </c>
      <c r="G3491" s="355">
        <v>4</v>
      </c>
      <c r="H3491" s="355"/>
      <c r="I3491" s="354">
        <v>2.2000000000000002</v>
      </c>
      <c r="J3491" s="352">
        <v>0</v>
      </c>
      <c r="K3491" s="348">
        <f t="shared" si="54"/>
        <v>5</v>
      </c>
    </row>
    <row r="3492" spans="1:11" x14ac:dyDescent="0.25">
      <c r="A3492" s="353">
        <v>30195</v>
      </c>
      <c r="B3492" s="354">
        <v>4.2</v>
      </c>
      <c r="C3492" s="355">
        <v>0</v>
      </c>
      <c r="D3492" s="355">
        <v>0</v>
      </c>
      <c r="E3492" s="355">
        <v>7</v>
      </c>
      <c r="F3492" s="355">
        <v>7</v>
      </c>
      <c r="G3492" s="355">
        <v>7</v>
      </c>
      <c r="H3492" s="355"/>
      <c r="I3492" s="354">
        <v>4.2</v>
      </c>
      <c r="J3492" s="352">
        <v>0</v>
      </c>
      <c r="K3492" s="348">
        <f t="shared" si="54"/>
        <v>5</v>
      </c>
    </row>
    <row r="3493" spans="1:11" x14ac:dyDescent="0.25">
      <c r="A3493" s="353">
        <v>30196</v>
      </c>
      <c r="B3493" s="354">
        <v>20.6</v>
      </c>
      <c r="C3493" s="355">
        <v>20</v>
      </c>
      <c r="D3493" s="355">
        <v>26</v>
      </c>
      <c r="E3493" s="355">
        <v>22</v>
      </c>
      <c r="F3493" s="355">
        <v>26</v>
      </c>
      <c r="G3493" s="355">
        <v>9</v>
      </c>
      <c r="H3493" s="355"/>
      <c r="I3493" s="354">
        <v>20.6</v>
      </c>
      <c r="J3493" s="352">
        <v>0</v>
      </c>
      <c r="K3493" s="348">
        <f t="shared" si="54"/>
        <v>0</v>
      </c>
    </row>
    <row r="3494" spans="1:11" x14ac:dyDescent="0.25">
      <c r="A3494" s="353">
        <v>30197</v>
      </c>
      <c r="B3494" s="354">
        <v>2.2000000000000002</v>
      </c>
      <c r="C3494" s="355">
        <v>0</v>
      </c>
      <c r="D3494" s="355">
        <v>0</v>
      </c>
      <c r="E3494" s="355">
        <v>0</v>
      </c>
      <c r="F3494" s="355">
        <v>4</v>
      </c>
      <c r="G3494" s="355">
        <v>7</v>
      </c>
      <c r="H3494" s="355"/>
      <c r="I3494" s="354">
        <v>2.2000000000000002</v>
      </c>
      <c r="J3494" s="352">
        <v>0</v>
      </c>
      <c r="K3494" s="348">
        <f t="shared" si="54"/>
        <v>5</v>
      </c>
    </row>
    <row r="3495" spans="1:11" x14ac:dyDescent="0.25">
      <c r="A3495" s="353">
        <v>30198</v>
      </c>
      <c r="B3495" s="354">
        <v>18.8</v>
      </c>
      <c r="C3495" s="355">
        <v>20</v>
      </c>
      <c r="D3495" s="355">
        <v>22</v>
      </c>
      <c r="E3495" s="355">
        <v>20</v>
      </c>
      <c r="F3495" s="355">
        <v>19</v>
      </c>
      <c r="G3495" s="355">
        <v>13</v>
      </c>
      <c r="H3495" s="355"/>
      <c r="I3495" s="354">
        <v>18.8</v>
      </c>
      <c r="J3495" s="352">
        <v>0</v>
      </c>
      <c r="K3495" s="348">
        <f t="shared" si="54"/>
        <v>0</v>
      </c>
    </row>
    <row r="3496" spans="1:11" x14ac:dyDescent="0.25">
      <c r="A3496" s="353">
        <v>30199</v>
      </c>
      <c r="B3496" s="354">
        <v>6.4</v>
      </c>
      <c r="C3496" s="355">
        <v>4</v>
      </c>
      <c r="D3496" s="355">
        <v>0</v>
      </c>
      <c r="E3496" s="355">
        <v>6</v>
      </c>
      <c r="F3496" s="355">
        <v>11</v>
      </c>
      <c r="G3496" s="355">
        <v>11</v>
      </c>
      <c r="H3496" s="355"/>
      <c r="I3496" s="354">
        <v>6.4</v>
      </c>
      <c r="J3496" s="352">
        <v>0</v>
      </c>
      <c r="K3496" s="348">
        <f t="shared" si="54"/>
        <v>3</v>
      </c>
    </row>
    <row r="3497" spans="1:11" x14ac:dyDescent="0.25">
      <c r="A3497" s="353">
        <v>30200</v>
      </c>
      <c r="B3497" s="354">
        <v>9</v>
      </c>
      <c r="C3497" s="355">
        <v>15</v>
      </c>
      <c r="D3497" s="355">
        <v>9</v>
      </c>
      <c r="E3497" s="355">
        <v>11</v>
      </c>
      <c r="F3497" s="355">
        <v>4</v>
      </c>
      <c r="G3497" s="355">
        <v>6</v>
      </c>
      <c r="H3497" s="355"/>
      <c r="I3497" s="354">
        <v>9</v>
      </c>
      <c r="J3497" s="352">
        <v>0</v>
      </c>
      <c r="K3497" s="348">
        <f t="shared" si="54"/>
        <v>2</v>
      </c>
    </row>
    <row r="3498" spans="1:11" x14ac:dyDescent="0.25">
      <c r="A3498" s="353">
        <v>30201</v>
      </c>
      <c r="B3498" s="354">
        <v>7.4</v>
      </c>
      <c r="C3498" s="355">
        <v>9</v>
      </c>
      <c r="D3498" s="355">
        <v>9</v>
      </c>
      <c r="E3498" s="355">
        <v>7</v>
      </c>
      <c r="F3498" s="355">
        <v>6</v>
      </c>
      <c r="G3498" s="355">
        <v>6</v>
      </c>
      <c r="H3498" s="355"/>
      <c r="I3498" s="354">
        <v>7.4</v>
      </c>
      <c r="J3498" s="352">
        <v>0</v>
      </c>
      <c r="K3498" s="348">
        <f t="shared" si="54"/>
        <v>3</v>
      </c>
    </row>
    <row r="3499" spans="1:11" x14ac:dyDescent="0.25">
      <c r="A3499" s="353">
        <v>30202</v>
      </c>
      <c r="B3499" s="354">
        <v>10.4</v>
      </c>
      <c r="C3499" s="355">
        <v>9</v>
      </c>
      <c r="D3499" s="355">
        <v>7</v>
      </c>
      <c r="E3499" s="355">
        <v>17</v>
      </c>
      <c r="F3499" s="355">
        <v>6</v>
      </c>
      <c r="G3499" s="355">
        <v>13</v>
      </c>
      <c r="H3499" s="355"/>
      <c r="I3499" s="354">
        <v>10.4</v>
      </c>
      <c r="J3499" s="352">
        <v>0</v>
      </c>
      <c r="K3499" s="348">
        <f t="shared" si="54"/>
        <v>2</v>
      </c>
    </row>
    <row r="3500" spans="1:11" x14ac:dyDescent="0.25">
      <c r="A3500" s="353">
        <v>30203</v>
      </c>
      <c r="B3500" s="354">
        <v>4.5999999999999996</v>
      </c>
      <c r="C3500" s="355">
        <v>0</v>
      </c>
      <c r="D3500" s="355">
        <v>0</v>
      </c>
      <c r="E3500" s="355">
        <v>7</v>
      </c>
      <c r="F3500" s="355">
        <v>7</v>
      </c>
      <c r="G3500" s="355">
        <v>9</v>
      </c>
      <c r="H3500" s="355"/>
      <c r="I3500" s="354">
        <v>4.5999999999999996</v>
      </c>
      <c r="J3500" s="352">
        <v>0</v>
      </c>
      <c r="K3500" s="348">
        <f t="shared" si="54"/>
        <v>4</v>
      </c>
    </row>
    <row r="3501" spans="1:11" x14ac:dyDescent="0.25">
      <c r="A3501" s="353">
        <v>30204</v>
      </c>
      <c r="B3501" s="354">
        <v>23.6</v>
      </c>
      <c r="C3501" s="355">
        <v>28</v>
      </c>
      <c r="D3501" s="355">
        <v>26</v>
      </c>
      <c r="E3501" s="355">
        <v>24</v>
      </c>
      <c r="F3501" s="355">
        <v>31</v>
      </c>
      <c r="G3501" s="355">
        <v>9</v>
      </c>
      <c r="H3501" s="355"/>
      <c r="I3501" s="354">
        <v>23.6</v>
      </c>
      <c r="J3501" s="352">
        <v>0</v>
      </c>
      <c r="K3501" s="348">
        <f t="shared" si="54"/>
        <v>0</v>
      </c>
    </row>
    <row r="3502" spans="1:11" x14ac:dyDescent="0.25">
      <c r="A3502" s="353">
        <v>30205</v>
      </c>
      <c r="B3502" s="354">
        <v>9</v>
      </c>
      <c r="C3502" s="355">
        <v>6</v>
      </c>
      <c r="D3502" s="355">
        <v>6</v>
      </c>
      <c r="E3502" s="355">
        <v>11</v>
      </c>
      <c r="F3502" s="355">
        <v>11</v>
      </c>
      <c r="G3502" s="355">
        <v>11</v>
      </c>
      <c r="H3502" s="355"/>
      <c r="I3502" s="354">
        <v>9</v>
      </c>
      <c r="J3502" s="352">
        <v>0</v>
      </c>
      <c r="K3502" s="348">
        <f t="shared" si="54"/>
        <v>2</v>
      </c>
    </row>
    <row r="3503" spans="1:11" x14ac:dyDescent="0.25">
      <c r="A3503" s="353">
        <v>30206</v>
      </c>
      <c r="B3503" s="354">
        <v>24.8</v>
      </c>
      <c r="C3503" s="355">
        <v>22</v>
      </c>
      <c r="D3503" s="355">
        <v>28</v>
      </c>
      <c r="E3503" s="355">
        <v>30</v>
      </c>
      <c r="F3503" s="355">
        <v>22</v>
      </c>
      <c r="G3503" s="355">
        <v>22</v>
      </c>
      <c r="H3503" s="355"/>
      <c r="I3503" s="354">
        <v>24.8</v>
      </c>
      <c r="J3503" s="352">
        <v>0</v>
      </c>
      <c r="K3503" s="348">
        <f t="shared" si="54"/>
        <v>0</v>
      </c>
    </row>
    <row r="3504" spans="1:11" x14ac:dyDescent="0.25">
      <c r="A3504" s="353">
        <v>30207</v>
      </c>
      <c r="B3504" s="354">
        <v>6.6</v>
      </c>
      <c r="C3504" s="355">
        <v>7</v>
      </c>
      <c r="D3504" s="355">
        <v>7</v>
      </c>
      <c r="E3504" s="355">
        <v>6</v>
      </c>
      <c r="F3504" s="355">
        <v>7</v>
      </c>
      <c r="G3504" s="355">
        <v>6</v>
      </c>
      <c r="H3504" s="355"/>
      <c r="I3504" s="354">
        <v>6.6</v>
      </c>
      <c r="J3504" s="352">
        <v>0</v>
      </c>
      <c r="K3504" s="348">
        <f t="shared" si="54"/>
        <v>5</v>
      </c>
    </row>
    <row r="3505" spans="1:11" x14ac:dyDescent="0.25">
      <c r="A3505" s="353">
        <v>30208</v>
      </c>
      <c r="B3505" s="354">
        <v>0</v>
      </c>
      <c r="C3505" s="355">
        <v>0</v>
      </c>
      <c r="D3505" s="355">
        <v>0</v>
      </c>
      <c r="E3505" s="355">
        <v>0</v>
      </c>
      <c r="F3505" s="355">
        <v>0</v>
      </c>
      <c r="G3505" s="355">
        <v>0</v>
      </c>
      <c r="H3505" s="355"/>
      <c r="I3505" s="354">
        <v>0</v>
      </c>
      <c r="J3505" s="352">
        <v>0</v>
      </c>
      <c r="K3505" s="348">
        <f t="shared" si="54"/>
        <v>5</v>
      </c>
    </row>
    <row r="3506" spans="1:11" x14ac:dyDescent="0.25">
      <c r="A3506" s="353">
        <v>30209</v>
      </c>
      <c r="B3506" s="354">
        <v>7</v>
      </c>
      <c r="C3506" s="355">
        <v>15</v>
      </c>
      <c r="D3506" s="355">
        <v>6</v>
      </c>
      <c r="E3506" s="355">
        <v>7</v>
      </c>
      <c r="F3506" s="355">
        <v>7</v>
      </c>
      <c r="G3506" s="355">
        <v>0</v>
      </c>
      <c r="H3506" s="355"/>
      <c r="I3506" s="354">
        <v>7</v>
      </c>
      <c r="J3506" s="352">
        <v>0</v>
      </c>
      <c r="K3506" s="348">
        <f t="shared" si="54"/>
        <v>4</v>
      </c>
    </row>
    <row r="3507" spans="1:11" x14ac:dyDescent="0.25">
      <c r="A3507" s="353">
        <v>30210</v>
      </c>
      <c r="B3507" s="354">
        <v>8.1999999999999993</v>
      </c>
      <c r="C3507" s="355">
        <v>17</v>
      </c>
      <c r="D3507" s="355">
        <v>11</v>
      </c>
      <c r="E3507" s="355">
        <v>7</v>
      </c>
      <c r="F3507" s="355">
        <v>0</v>
      </c>
      <c r="G3507" s="355">
        <v>6</v>
      </c>
      <c r="H3507" s="355"/>
      <c r="I3507" s="354">
        <v>8.1999999999999993</v>
      </c>
      <c r="J3507" s="352">
        <v>0</v>
      </c>
      <c r="K3507" s="348">
        <f t="shared" si="54"/>
        <v>3</v>
      </c>
    </row>
    <row r="3508" spans="1:11" x14ac:dyDescent="0.25">
      <c r="A3508" s="353">
        <v>30211</v>
      </c>
      <c r="B3508" s="354">
        <v>3.4</v>
      </c>
      <c r="C3508" s="355">
        <v>7</v>
      </c>
      <c r="D3508" s="355">
        <v>4</v>
      </c>
      <c r="E3508" s="355">
        <v>6</v>
      </c>
      <c r="F3508" s="355">
        <v>0</v>
      </c>
      <c r="G3508" s="355">
        <v>0</v>
      </c>
      <c r="H3508" s="355"/>
      <c r="I3508" s="354">
        <v>3.4</v>
      </c>
      <c r="J3508" s="352">
        <v>0</v>
      </c>
      <c r="K3508" s="348">
        <f t="shared" si="54"/>
        <v>5</v>
      </c>
    </row>
    <row r="3509" spans="1:11" x14ac:dyDescent="0.25">
      <c r="A3509" s="353">
        <v>30212</v>
      </c>
      <c r="B3509" s="354">
        <v>20.2</v>
      </c>
      <c r="C3509" s="355">
        <v>19</v>
      </c>
      <c r="D3509" s="355">
        <v>22</v>
      </c>
      <c r="E3509" s="355">
        <v>19</v>
      </c>
      <c r="F3509" s="355">
        <v>22</v>
      </c>
      <c r="G3509" s="355">
        <v>19</v>
      </c>
      <c r="H3509" s="355"/>
      <c r="I3509" s="354">
        <v>20.2</v>
      </c>
      <c r="J3509" s="352">
        <v>0</v>
      </c>
      <c r="K3509" s="348">
        <f t="shared" si="54"/>
        <v>0</v>
      </c>
    </row>
    <row r="3510" spans="1:11" x14ac:dyDescent="0.25">
      <c r="A3510" s="353">
        <v>30213</v>
      </c>
      <c r="B3510" s="354">
        <v>2</v>
      </c>
      <c r="C3510" s="355">
        <v>6</v>
      </c>
      <c r="D3510" s="355">
        <v>0</v>
      </c>
      <c r="E3510" s="355">
        <v>0</v>
      </c>
      <c r="F3510" s="355">
        <v>4</v>
      </c>
      <c r="G3510" s="355">
        <v>0</v>
      </c>
      <c r="H3510" s="355"/>
      <c r="I3510" s="354">
        <v>2</v>
      </c>
      <c r="J3510" s="352">
        <v>0</v>
      </c>
      <c r="K3510" s="348">
        <f t="shared" si="54"/>
        <v>5</v>
      </c>
    </row>
    <row r="3511" spans="1:11" x14ac:dyDescent="0.25">
      <c r="A3511" s="353">
        <v>30214</v>
      </c>
      <c r="B3511" s="354">
        <v>10.6</v>
      </c>
      <c r="C3511" s="355">
        <v>17</v>
      </c>
      <c r="D3511" s="355">
        <v>9</v>
      </c>
      <c r="E3511" s="355">
        <v>9</v>
      </c>
      <c r="F3511" s="355">
        <v>11</v>
      </c>
      <c r="G3511" s="355">
        <v>7</v>
      </c>
      <c r="H3511" s="355"/>
      <c r="I3511" s="354">
        <v>10.6</v>
      </c>
      <c r="J3511" s="352">
        <v>0</v>
      </c>
      <c r="K3511" s="348">
        <f t="shared" si="54"/>
        <v>1</v>
      </c>
    </row>
    <row r="3512" spans="1:11" x14ac:dyDescent="0.25">
      <c r="A3512" s="353">
        <v>30215</v>
      </c>
      <c r="B3512" s="354">
        <v>4.4000000000000004</v>
      </c>
      <c r="C3512" s="355">
        <v>9</v>
      </c>
      <c r="D3512" s="355">
        <v>7</v>
      </c>
      <c r="E3512" s="355">
        <v>4</v>
      </c>
      <c r="F3512" s="355">
        <v>0</v>
      </c>
      <c r="G3512" s="355">
        <v>2</v>
      </c>
      <c r="H3512" s="355"/>
      <c r="I3512" s="354">
        <v>4.4000000000000004</v>
      </c>
      <c r="J3512" s="352">
        <v>0</v>
      </c>
      <c r="K3512" s="348">
        <f t="shared" si="54"/>
        <v>4</v>
      </c>
    </row>
    <row r="3513" spans="1:11" x14ac:dyDescent="0.25">
      <c r="A3513" s="353">
        <v>30216</v>
      </c>
      <c r="B3513" s="354">
        <v>26.8</v>
      </c>
      <c r="C3513" s="355">
        <v>24</v>
      </c>
      <c r="D3513" s="355">
        <v>30</v>
      </c>
      <c r="E3513" s="355">
        <v>28</v>
      </c>
      <c r="F3513" s="355">
        <v>30</v>
      </c>
      <c r="G3513" s="355">
        <v>22</v>
      </c>
      <c r="H3513" s="355"/>
      <c r="I3513" s="354">
        <v>26.8</v>
      </c>
      <c r="J3513" s="352">
        <v>0</v>
      </c>
      <c r="K3513" s="348">
        <f t="shared" si="54"/>
        <v>0</v>
      </c>
    </row>
    <row r="3514" spans="1:11" x14ac:dyDescent="0.25">
      <c r="A3514" s="353">
        <v>30217</v>
      </c>
      <c r="B3514" s="354">
        <v>3.2</v>
      </c>
      <c r="C3514" s="355">
        <v>4</v>
      </c>
      <c r="D3514" s="355">
        <v>2</v>
      </c>
      <c r="E3514" s="355">
        <v>4</v>
      </c>
      <c r="F3514" s="355">
        <v>4</v>
      </c>
      <c r="G3514" s="355">
        <v>2</v>
      </c>
      <c r="H3514" s="355"/>
      <c r="I3514" s="354">
        <v>3.2</v>
      </c>
      <c r="J3514" s="352">
        <v>0</v>
      </c>
      <c r="K3514" s="348">
        <f t="shared" si="54"/>
        <v>5</v>
      </c>
    </row>
    <row r="3515" spans="1:11" x14ac:dyDescent="0.25">
      <c r="A3515" s="353">
        <v>30218</v>
      </c>
      <c r="B3515" s="354">
        <v>3.8</v>
      </c>
      <c r="C3515" s="355">
        <v>6</v>
      </c>
      <c r="D3515" s="355">
        <v>7</v>
      </c>
      <c r="E3515" s="355">
        <v>4</v>
      </c>
      <c r="F3515" s="355">
        <v>2</v>
      </c>
      <c r="G3515" s="355">
        <v>0</v>
      </c>
      <c r="H3515" s="355"/>
      <c r="I3515" s="354">
        <v>3.8</v>
      </c>
      <c r="J3515" s="352">
        <v>0</v>
      </c>
      <c r="K3515" s="348">
        <f t="shared" si="54"/>
        <v>5</v>
      </c>
    </row>
    <row r="3516" spans="1:11" x14ac:dyDescent="0.25">
      <c r="A3516" s="353">
        <v>30219</v>
      </c>
      <c r="B3516" s="354">
        <v>19.600000000000001</v>
      </c>
      <c r="C3516" s="355">
        <v>0</v>
      </c>
      <c r="D3516" s="355">
        <v>26</v>
      </c>
      <c r="E3516" s="355">
        <v>28</v>
      </c>
      <c r="F3516" s="355">
        <v>22</v>
      </c>
      <c r="G3516" s="355">
        <v>22</v>
      </c>
      <c r="H3516" s="355"/>
      <c r="I3516" s="354">
        <v>19.600000000000001</v>
      </c>
      <c r="J3516" s="352">
        <v>0</v>
      </c>
      <c r="K3516" s="348">
        <f t="shared" si="54"/>
        <v>1</v>
      </c>
    </row>
    <row r="3517" spans="1:11" x14ac:dyDescent="0.25">
      <c r="A3517" s="353">
        <v>30220</v>
      </c>
      <c r="B3517" s="354">
        <v>9.6</v>
      </c>
      <c r="C3517" s="355">
        <v>4</v>
      </c>
      <c r="D3517" s="355">
        <v>9</v>
      </c>
      <c r="E3517" s="355">
        <v>15</v>
      </c>
      <c r="F3517" s="355">
        <v>13</v>
      </c>
      <c r="G3517" s="355">
        <v>7</v>
      </c>
      <c r="H3517" s="355"/>
      <c r="I3517" s="354">
        <v>9.6</v>
      </c>
      <c r="J3517" s="352">
        <v>0</v>
      </c>
      <c r="K3517" s="348">
        <f t="shared" si="54"/>
        <v>2</v>
      </c>
    </row>
    <row r="3518" spans="1:11" x14ac:dyDescent="0.25">
      <c r="A3518" s="353">
        <v>30221</v>
      </c>
      <c r="B3518" s="354">
        <v>8.4</v>
      </c>
      <c r="C3518" s="355">
        <v>11</v>
      </c>
      <c r="D3518" s="355">
        <v>11</v>
      </c>
      <c r="E3518" s="355">
        <v>7</v>
      </c>
      <c r="F3518" s="355">
        <v>6</v>
      </c>
      <c r="G3518" s="355">
        <v>7</v>
      </c>
      <c r="H3518" s="355"/>
      <c r="I3518" s="354">
        <v>8.4</v>
      </c>
      <c r="J3518" s="352">
        <v>0</v>
      </c>
      <c r="K3518" s="348">
        <f t="shared" si="54"/>
        <v>3</v>
      </c>
    </row>
    <row r="3519" spans="1:11" x14ac:dyDescent="0.25">
      <c r="A3519" s="353">
        <v>30222</v>
      </c>
      <c r="B3519" s="354">
        <v>18.399999999999999</v>
      </c>
      <c r="C3519" s="355">
        <v>30</v>
      </c>
      <c r="D3519" s="355">
        <v>30</v>
      </c>
      <c r="E3519" s="355">
        <v>15</v>
      </c>
      <c r="F3519" s="355">
        <v>11</v>
      </c>
      <c r="G3519" s="355">
        <v>6</v>
      </c>
      <c r="H3519" s="355"/>
      <c r="I3519" s="354">
        <v>18.399999999999999</v>
      </c>
      <c r="J3519" s="352">
        <v>0</v>
      </c>
      <c r="K3519" s="348">
        <f t="shared" si="54"/>
        <v>1</v>
      </c>
    </row>
    <row r="3520" spans="1:11" x14ac:dyDescent="0.25">
      <c r="A3520" s="353">
        <v>30223</v>
      </c>
      <c r="B3520" s="354">
        <v>30.4</v>
      </c>
      <c r="C3520" s="355">
        <v>30</v>
      </c>
      <c r="D3520" s="355">
        <v>26</v>
      </c>
      <c r="E3520" s="355">
        <v>33</v>
      </c>
      <c r="F3520" s="355">
        <v>33</v>
      </c>
      <c r="G3520" s="355">
        <v>30</v>
      </c>
      <c r="H3520" s="355"/>
      <c r="I3520" s="354">
        <v>30.4</v>
      </c>
      <c r="J3520" s="352">
        <v>0</v>
      </c>
      <c r="K3520" s="348">
        <f t="shared" si="54"/>
        <v>0</v>
      </c>
    </row>
    <row r="3521" spans="1:11" x14ac:dyDescent="0.25">
      <c r="A3521" s="353">
        <v>30224</v>
      </c>
      <c r="B3521" s="354">
        <v>2.6</v>
      </c>
      <c r="C3521" s="355">
        <v>0</v>
      </c>
      <c r="D3521" s="355">
        <v>0</v>
      </c>
      <c r="E3521" s="355">
        <v>0</v>
      </c>
      <c r="F3521" s="355">
        <v>4</v>
      </c>
      <c r="G3521" s="355">
        <v>9</v>
      </c>
      <c r="H3521" s="355"/>
      <c r="I3521" s="354">
        <v>2.6</v>
      </c>
      <c r="J3521" s="352">
        <v>0</v>
      </c>
      <c r="K3521" s="348">
        <f t="shared" si="54"/>
        <v>4</v>
      </c>
    </row>
    <row r="3522" spans="1:11" x14ac:dyDescent="0.25">
      <c r="A3522" s="353">
        <v>30437</v>
      </c>
      <c r="B3522" s="354">
        <v>3.4</v>
      </c>
      <c r="C3522" s="355">
        <v>7</v>
      </c>
      <c r="D3522" s="355">
        <v>4</v>
      </c>
      <c r="E3522" s="355">
        <v>0</v>
      </c>
      <c r="F3522" s="355">
        <v>2</v>
      </c>
      <c r="G3522" s="355">
        <v>4</v>
      </c>
      <c r="H3522" s="355"/>
      <c r="I3522" s="354">
        <v>3.4</v>
      </c>
      <c r="J3522" s="352">
        <v>0</v>
      </c>
      <c r="K3522" s="348">
        <f t="shared" si="54"/>
        <v>5</v>
      </c>
    </row>
    <row r="3523" spans="1:11" x14ac:dyDescent="0.25">
      <c r="A3523" s="353">
        <v>30438</v>
      </c>
      <c r="B3523" s="354">
        <v>13</v>
      </c>
      <c r="C3523" s="355">
        <v>19</v>
      </c>
      <c r="D3523" s="355">
        <v>15</v>
      </c>
      <c r="E3523" s="355">
        <v>13</v>
      </c>
      <c r="F3523" s="355">
        <v>7</v>
      </c>
      <c r="G3523" s="355">
        <v>11</v>
      </c>
      <c r="H3523" s="355"/>
      <c r="I3523" s="354">
        <v>13</v>
      </c>
      <c r="J3523" s="352">
        <v>0</v>
      </c>
      <c r="K3523" s="348">
        <f t="shared" ref="K3523:K3586" si="55">COUNTIF(C3523:G3523,"&lt;="&amp;IRR_MAXWIND)</f>
        <v>1</v>
      </c>
    </row>
    <row r="3524" spans="1:11" x14ac:dyDescent="0.25">
      <c r="A3524" s="353">
        <v>30439</v>
      </c>
      <c r="B3524" s="354">
        <v>15</v>
      </c>
      <c r="C3524" s="355">
        <v>11</v>
      </c>
      <c r="D3524" s="355">
        <v>15</v>
      </c>
      <c r="E3524" s="355">
        <v>15</v>
      </c>
      <c r="F3524" s="355">
        <v>15</v>
      </c>
      <c r="G3524" s="355">
        <v>19</v>
      </c>
      <c r="H3524" s="355"/>
      <c r="I3524" s="354">
        <v>15</v>
      </c>
      <c r="J3524" s="352">
        <v>0</v>
      </c>
      <c r="K3524" s="348">
        <f t="shared" si="55"/>
        <v>0</v>
      </c>
    </row>
    <row r="3525" spans="1:11" x14ac:dyDescent="0.25">
      <c r="A3525" s="353">
        <v>30440</v>
      </c>
      <c r="B3525" s="354">
        <v>15.2</v>
      </c>
      <c r="C3525" s="355">
        <v>15</v>
      </c>
      <c r="D3525" s="355">
        <v>24</v>
      </c>
      <c r="E3525" s="355">
        <v>11</v>
      </c>
      <c r="F3525" s="355">
        <v>15</v>
      </c>
      <c r="G3525" s="355">
        <v>11</v>
      </c>
      <c r="H3525" s="355"/>
      <c r="I3525" s="354">
        <v>15.2</v>
      </c>
      <c r="J3525" s="352">
        <v>0</v>
      </c>
      <c r="K3525" s="348">
        <f t="shared" si="55"/>
        <v>0</v>
      </c>
    </row>
    <row r="3526" spans="1:11" x14ac:dyDescent="0.25">
      <c r="A3526" s="353">
        <v>30441</v>
      </c>
      <c r="B3526" s="354">
        <v>6.4</v>
      </c>
      <c r="C3526" s="355">
        <v>0</v>
      </c>
      <c r="D3526" s="355">
        <v>4</v>
      </c>
      <c r="E3526" s="355">
        <v>6</v>
      </c>
      <c r="F3526" s="355">
        <v>7</v>
      </c>
      <c r="G3526" s="355">
        <v>15</v>
      </c>
      <c r="H3526" s="355"/>
      <c r="I3526" s="354">
        <v>6.4</v>
      </c>
      <c r="J3526" s="352">
        <v>0</v>
      </c>
      <c r="K3526" s="348">
        <f t="shared" si="55"/>
        <v>4</v>
      </c>
    </row>
    <row r="3527" spans="1:11" x14ac:dyDescent="0.25">
      <c r="A3527" s="353">
        <v>30442</v>
      </c>
      <c r="B3527" s="354">
        <v>13</v>
      </c>
      <c r="C3527" s="355">
        <v>9</v>
      </c>
      <c r="D3527" s="355">
        <v>19</v>
      </c>
      <c r="E3527" s="355">
        <v>9</v>
      </c>
      <c r="F3527" s="355">
        <v>13</v>
      </c>
      <c r="G3527" s="355">
        <v>15</v>
      </c>
      <c r="H3527" s="355"/>
      <c r="I3527" s="354">
        <v>13</v>
      </c>
      <c r="J3527" s="352">
        <v>0</v>
      </c>
      <c r="K3527" s="348">
        <f t="shared" si="55"/>
        <v>0</v>
      </c>
    </row>
    <row r="3528" spans="1:11" x14ac:dyDescent="0.25">
      <c r="A3528" s="353">
        <v>30443</v>
      </c>
      <c r="B3528" s="354">
        <v>13</v>
      </c>
      <c r="C3528" s="355">
        <v>15</v>
      </c>
      <c r="D3528" s="355">
        <v>17</v>
      </c>
      <c r="E3528" s="355">
        <v>11</v>
      </c>
      <c r="F3528" s="355">
        <v>11</v>
      </c>
      <c r="G3528" s="355">
        <v>11</v>
      </c>
      <c r="H3528" s="355"/>
      <c r="I3528" s="354">
        <v>13</v>
      </c>
      <c r="J3528" s="352">
        <v>0</v>
      </c>
      <c r="K3528" s="348">
        <f t="shared" si="55"/>
        <v>0</v>
      </c>
    </row>
    <row r="3529" spans="1:11" x14ac:dyDescent="0.25">
      <c r="A3529" s="353">
        <v>30444</v>
      </c>
      <c r="B3529" s="354">
        <v>6.8</v>
      </c>
      <c r="C3529" s="355">
        <v>11</v>
      </c>
      <c r="D3529" s="355">
        <v>7</v>
      </c>
      <c r="E3529" s="355">
        <v>7</v>
      </c>
      <c r="F3529" s="355">
        <v>9</v>
      </c>
      <c r="G3529" s="355">
        <v>0</v>
      </c>
      <c r="H3529" s="355"/>
      <c r="I3529" s="354">
        <v>6.8</v>
      </c>
      <c r="J3529" s="352">
        <v>0</v>
      </c>
      <c r="K3529" s="348">
        <f t="shared" si="55"/>
        <v>3</v>
      </c>
    </row>
    <row r="3530" spans="1:11" x14ac:dyDescent="0.25">
      <c r="A3530" s="353">
        <v>30445</v>
      </c>
      <c r="B3530" s="354">
        <v>34.6</v>
      </c>
      <c r="C3530" s="355">
        <v>31</v>
      </c>
      <c r="D3530" s="355">
        <v>33</v>
      </c>
      <c r="E3530" s="355">
        <v>39</v>
      </c>
      <c r="F3530" s="355">
        <v>33</v>
      </c>
      <c r="G3530" s="355">
        <v>37</v>
      </c>
      <c r="H3530" s="355"/>
      <c r="I3530" s="354">
        <v>34.6</v>
      </c>
      <c r="J3530" s="352">
        <v>0</v>
      </c>
      <c r="K3530" s="348">
        <f t="shared" si="55"/>
        <v>0</v>
      </c>
    </row>
    <row r="3531" spans="1:11" x14ac:dyDescent="0.25">
      <c r="A3531" s="353">
        <v>30446</v>
      </c>
      <c r="B3531" s="354">
        <v>32.6</v>
      </c>
      <c r="C3531" s="355">
        <v>37</v>
      </c>
      <c r="D3531" s="355">
        <v>33</v>
      </c>
      <c r="E3531" s="355">
        <v>31</v>
      </c>
      <c r="F3531" s="355">
        <v>31</v>
      </c>
      <c r="G3531" s="355">
        <v>31</v>
      </c>
      <c r="H3531" s="355"/>
      <c r="I3531" s="354">
        <v>32.6</v>
      </c>
      <c r="J3531" s="352">
        <v>0</v>
      </c>
      <c r="K3531" s="348">
        <f t="shared" si="55"/>
        <v>0</v>
      </c>
    </row>
    <row r="3532" spans="1:11" x14ac:dyDescent="0.25">
      <c r="A3532" s="353">
        <v>30447</v>
      </c>
      <c r="B3532" s="354">
        <v>4</v>
      </c>
      <c r="C3532" s="355">
        <v>6</v>
      </c>
      <c r="D3532" s="355">
        <v>6</v>
      </c>
      <c r="E3532" s="355">
        <v>4</v>
      </c>
      <c r="F3532" s="355">
        <v>4</v>
      </c>
      <c r="G3532" s="355">
        <v>0</v>
      </c>
      <c r="H3532" s="355"/>
      <c r="I3532" s="354">
        <v>4</v>
      </c>
      <c r="J3532" s="352">
        <v>0</v>
      </c>
      <c r="K3532" s="348">
        <f t="shared" si="55"/>
        <v>5</v>
      </c>
    </row>
    <row r="3533" spans="1:11" x14ac:dyDescent="0.25">
      <c r="A3533" s="353">
        <v>30448</v>
      </c>
      <c r="B3533" s="354">
        <v>9.6</v>
      </c>
      <c r="C3533" s="355">
        <v>13</v>
      </c>
      <c r="D3533" s="355">
        <v>6</v>
      </c>
      <c r="E3533" s="355">
        <v>19</v>
      </c>
      <c r="F3533" s="355">
        <v>6</v>
      </c>
      <c r="G3533" s="355">
        <v>4</v>
      </c>
      <c r="H3533" s="355"/>
      <c r="I3533" s="354">
        <v>9.6</v>
      </c>
      <c r="J3533" s="352">
        <v>0</v>
      </c>
      <c r="K3533" s="348">
        <f t="shared" si="55"/>
        <v>3</v>
      </c>
    </row>
    <row r="3534" spans="1:11" x14ac:dyDescent="0.25">
      <c r="A3534" s="353">
        <v>30449</v>
      </c>
      <c r="B3534" s="354">
        <v>21</v>
      </c>
      <c r="C3534" s="355">
        <v>13</v>
      </c>
      <c r="D3534" s="355">
        <v>22</v>
      </c>
      <c r="E3534" s="355">
        <v>24</v>
      </c>
      <c r="F3534" s="355">
        <v>26</v>
      </c>
      <c r="G3534" s="355">
        <v>20</v>
      </c>
      <c r="H3534" s="355"/>
      <c r="I3534" s="354">
        <v>21</v>
      </c>
      <c r="J3534" s="352">
        <v>0</v>
      </c>
      <c r="K3534" s="348">
        <f t="shared" si="55"/>
        <v>0</v>
      </c>
    </row>
    <row r="3535" spans="1:11" x14ac:dyDescent="0.25">
      <c r="A3535" s="353">
        <v>30450</v>
      </c>
      <c r="B3535" s="354">
        <v>15</v>
      </c>
      <c r="C3535" s="355">
        <v>26</v>
      </c>
      <c r="D3535" s="355">
        <v>20</v>
      </c>
      <c r="E3535" s="355">
        <v>15</v>
      </c>
      <c r="F3535" s="355">
        <v>7</v>
      </c>
      <c r="G3535" s="355">
        <v>7</v>
      </c>
      <c r="H3535" s="355"/>
      <c r="I3535" s="354">
        <v>15</v>
      </c>
      <c r="J3535" s="352">
        <v>0</v>
      </c>
      <c r="K3535" s="348">
        <f t="shared" si="55"/>
        <v>2</v>
      </c>
    </row>
    <row r="3536" spans="1:11" x14ac:dyDescent="0.25">
      <c r="A3536" s="353">
        <v>30451</v>
      </c>
      <c r="B3536" s="354">
        <v>19.600000000000001</v>
      </c>
      <c r="C3536" s="355">
        <v>20</v>
      </c>
      <c r="D3536" s="355">
        <v>19</v>
      </c>
      <c r="E3536" s="355">
        <v>22</v>
      </c>
      <c r="F3536" s="355">
        <v>20</v>
      </c>
      <c r="G3536" s="355">
        <v>17</v>
      </c>
      <c r="H3536" s="355"/>
      <c r="I3536" s="354">
        <v>19.600000000000001</v>
      </c>
      <c r="J3536" s="352">
        <v>0</v>
      </c>
      <c r="K3536" s="348">
        <f t="shared" si="55"/>
        <v>0</v>
      </c>
    </row>
    <row r="3537" spans="1:11" x14ac:dyDescent="0.25">
      <c r="A3537" s="353">
        <v>30452</v>
      </c>
      <c r="B3537" s="354">
        <v>10.6</v>
      </c>
      <c r="C3537" s="355">
        <v>6</v>
      </c>
      <c r="D3537" s="355">
        <v>11</v>
      </c>
      <c r="E3537" s="355">
        <v>4</v>
      </c>
      <c r="F3537" s="355">
        <v>13</v>
      </c>
      <c r="G3537" s="355">
        <v>19</v>
      </c>
      <c r="H3537" s="355"/>
      <c r="I3537" s="354">
        <v>10.6</v>
      </c>
      <c r="J3537" s="352">
        <v>0</v>
      </c>
      <c r="K3537" s="348">
        <f t="shared" si="55"/>
        <v>2</v>
      </c>
    </row>
    <row r="3538" spans="1:11" x14ac:dyDescent="0.25">
      <c r="A3538" s="353">
        <v>30453</v>
      </c>
      <c r="B3538" s="354">
        <v>12.6</v>
      </c>
      <c r="C3538" s="355">
        <v>15</v>
      </c>
      <c r="D3538" s="355">
        <v>11</v>
      </c>
      <c r="E3538" s="355">
        <v>13</v>
      </c>
      <c r="F3538" s="355">
        <v>13</v>
      </c>
      <c r="G3538" s="355">
        <v>11</v>
      </c>
      <c r="H3538" s="355"/>
      <c r="I3538" s="354">
        <v>12.6</v>
      </c>
      <c r="J3538" s="352">
        <v>0</v>
      </c>
      <c r="K3538" s="348">
        <f t="shared" si="55"/>
        <v>0</v>
      </c>
    </row>
    <row r="3539" spans="1:11" x14ac:dyDescent="0.25">
      <c r="A3539" s="353">
        <v>30454</v>
      </c>
      <c r="B3539" s="354">
        <v>25.4</v>
      </c>
      <c r="C3539" s="355">
        <v>31</v>
      </c>
      <c r="D3539" s="355">
        <v>20</v>
      </c>
      <c r="E3539" s="355">
        <v>26</v>
      </c>
      <c r="F3539" s="355">
        <v>26</v>
      </c>
      <c r="G3539" s="355">
        <v>24</v>
      </c>
      <c r="H3539" s="355"/>
      <c r="I3539" s="354">
        <v>25.4</v>
      </c>
      <c r="J3539" s="352">
        <v>0</v>
      </c>
      <c r="K3539" s="348">
        <f t="shared" si="55"/>
        <v>0</v>
      </c>
    </row>
    <row r="3540" spans="1:11" x14ac:dyDescent="0.25">
      <c r="A3540" s="353">
        <v>30455</v>
      </c>
      <c r="B3540" s="354">
        <v>9.1999999999999993</v>
      </c>
      <c r="C3540" s="355">
        <v>11</v>
      </c>
      <c r="D3540" s="355">
        <v>11</v>
      </c>
      <c r="E3540" s="355">
        <v>11</v>
      </c>
      <c r="F3540" s="355">
        <v>7</v>
      </c>
      <c r="G3540" s="355">
        <v>6</v>
      </c>
      <c r="H3540" s="355"/>
      <c r="I3540" s="354">
        <v>9.1999999999999993</v>
      </c>
      <c r="J3540" s="352">
        <v>0</v>
      </c>
      <c r="K3540" s="348">
        <f t="shared" si="55"/>
        <v>2</v>
      </c>
    </row>
    <row r="3541" spans="1:11" x14ac:dyDescent="0.25">
      <c r="A3541" s="353">
        <v>30456</v>
      </c>
      <c r="B3541" s="354">
        <v>13.6</v>
      </c>
      <c r="C3541" s="355">
        <v>19</v>
      </c>
      <c r="D3541" s="355">
        <v>22</v>
      </c>
      <c r="E3541" s="355">
        <v>19</v>
      </c>
      <c r="F3541" s="355">
        <v>4</v>
      </c>
      <c r="G3541" s="355">
        <v>4</v>
      </c>
      <c r="H3541" s="355"/>
      <c r="I3541" s="354">
        <v>13.6</v>
      </c>
      <c r="J3541" s="352">
        <v>0</v>
      </c>
      <c r="K3541" s="348">
        <f t="shared" si="55"/>
        <v>2</v>
      </c>
    </row>
    <row r="3542" spans="1:11" x14ac:dyDescent="0.25">
      <c r="A3542" s="353">
        <v>30457</v>
      </c>
      <c r="B3542" s="354">
        <v>16</v>
      </c>
      <c r="C3542" s="355">
        <v>15</v>
      </c>
      <c r="D3542" s="355">
        <v>13</v>
      </c>
      <c r="E3542" s="355">
        <v>15</v>
      </c>
      <c r="F3542" s="355">
        <v>15</v>
      </c>
      <c r="G3542" s="355">
        <v>22</v>
      </c>
      <c r="H3542" s="355"/>
      <c r="I3542" s="354">
        <v>16</v>
      </c>
      <c r="J3542" s="352">
        <v>0</v>
      </c>
      <c r="K3542" s="348">
        <f t="shared" si="55"/>
        <v>0</v>
      </c>
    </row>
    <row r="3543" spans="1:11" x14ac:dyDescent="0.25">
      <c r="A3543" s="353">
        <v>30458</v>
      </c>
      <c r="B3543" s="354">
        <v>28.8</v>
      </c>
      <c r="C3543" s="355">
        <v>24</v>
      </c>
      <c r="D3543" s="355">
        <v>28</v>
      </c>
      <c r="E3543" s="355">
        <v>39</v>
      </c>
      <c r="F3543" s="355">
        <v>31</v>
      </c>
      <c r="G3543" s="355">
        <v>22</v>
      </c>
      <c r="H3543" s="355"/>
      <c r="I3543" s="354">
        <v>28.8</v>
      </c>
      <c r="J3543" s="352">
        <v>0</v>
      </c>
      <c r="K3543" s="348">
        <f t="shared" si="55"/>
        <v>0</v>
      </c>
    </row>
    <row r="3544" spans="1:11" x14ac:dyDescent="0.25">
      <c r="A3544" s="353">
        <v>30459</v>
      </c>
      <c r="B3544" s="354">
        <v>10.6</v>
      </c>
      <c r="C3544" s="355">
        <v>17</v>
      </c>
      <c r="D3544" s="355">
        <v>11</v>
      </c>
      <c r="E3544" s="355">
        <v>7</v>
      </c>
      <c r="F3544" s="355">
        <v>9</v>
      </c>
      <c r="G3544" s="355">
        <v>9</v>
      </c>
      <c r="H3544" s="355"/>
      <c r="I3544" s="354">
        <v>10.6</v>
      </c>
      <c r="J3544" s="352">
        <v>0</v>
      </c>
      <c r="K3544" s="348">
        <f t="shared" si="55"/>
        <v>1</v>
      </c>
    </row>
    <row r="3545" spans="1:11" x14ac:dyDescent="0.25">
      <c r="A3545" s="353">
        <v>30460</v>
      </c>
      <c r="B3545" s="354">
        <v>7</v>
      </c>
      <c r="C3545" s="355">
        <v>6</v>
      </c>
      <c r="D3545" s="355">
        <v>11</v>
      </c>
      <c r="E3545" s="355">
        <v>9</v>
      </c>
      <c r="F3545" s="355">
        <v>0</v>
      </c>
      <c r="G3545" s="355">
        <v>9</v>
      </c>
      <c r="H3545" s="355"/>
      <c r="I3545" s="354">
        <v>7</v>
      </c>
      <c r="J3545" s="352">
        <v>0</v>
      </c>
      <c r="K3545" s="348">
        <f t="shared" si="55"/>
        <v>2</v>
      </c>
    </row>
    <row r="3546" spans="1:11" x14ac:dyDescent="0.25">
      <c r="A3546" s="353">
        <v>30461</v>
      </c>
      <c r="B3546" s="354">
        <v>10.4</v>
      </c>
      <c r="C3546" s="355">
        <v>4</v>
      </c>
      <c r="D3546" s="355">
        <v>11</v>
      </c>
      <c r="E3546" s="355">
        <v>9</v>
      </c>
      <c r="F3546" s="355">
        <v>15</v>
      </c>
      <c r="G3546" s="355">
        <v>13</v>
      </c>
      <c r="H3546" s="355"/>
      <c r="I3546" s="354">
        <v>10.4</v>
      </c>
      <c r="J3546" s="352">
        <v>0</v>
      </c>
      <c r="K3546" s="348">
        <f t="shared" si="55"/>
        <v>1</v>
      </c>
    </row>
    <row r="3547" spans="1:11" x14ac:dyDescent="0.25">
      <c r="A3547" s="353">
        <v>30462</v>
      </c>
      <c r="B3547" s="354">
        <v>13.6</v>
      </c>
      <c r="C3547" s="355">
        <v>17</v>
      </c>
      <c r="D3547" s="355">
        <v>19</v>
      </c>
      <c r="E3547" s="355">
        <v>15</v>
      </c>
      <c r="F3547" s="355">
        <v>11</v>
      </c>
      <c r="G3547" s="355">
        <v>6</v>
      </c>
      <c r="H3547" s="355"/>
      <c r="I3547" s="354">
        <v>13.6</v>
      </c>
      <c r="J3547" s="352">
        <v>0</v>
      </c>
      <c r="K3547" s="348">
        <f t="shared" si="55"/>
        <v>1</v>
      </c>
    </row>
    <row r="3548" spans="1:11" x14ac:dyDescent="0.25">
      <c r="A3548" s="353">
        <v>30463</v>
      </c>
      <c r="B3548" s="354">
        <v>6</v>
      </c>
      <c r="C3548" s="355">
        <v>7</v>
      </c>
      <c r="D3548" s="355">
        <v>6</v>
      </c>
      <c r="E3548" s="355">
        <v>0</v>
      </c>
      <c r="F3548" s="355">
        <v>4</v>
      </c>
      <c r="G3548" s="355">
        <v>13</v>
      </c>
      <c r="H3548" s="355"/>
      <c r="I3548" s="354">
        <v>6</v>
      </c>
      <c r="J3548" s="352">
        <v>0</v>
      </c>
      <c r="K3548" s="348">
        <f t="shared" si="55"/>
        <v>4</v>
      </c>
    </row>
    <row r="3549" spans="1:11" x14ac:dyDescent="0.25">
      <c r="A3549" s="353">
        <v>30464</v>
      </c>
      <c r="B3549" s="354">
        <v>11.4</v>
      </c>
      <c r="C3549" s="355">
        <v>9</v>
      </c>
      <c r="D3549" s="355">
        <v>11</v>
      </c>
      <c r="E3549" s="355">
        <v>9</v>
      </c>
      <c r="F3549" s="355">
        <v>11</v>
      </c>
      <c r="G3549" s="355">
        <v>17</v>
      </c>
      <c r="H3549" s="355"/>
      <c r="I3549" s="354">
        <v>11.4</v>
      </c>
      <c r="J3549" s="352">
        <v>0</v>
      </c>
      <c r="K3549" s="348">
        <f t="shared" si="55"/>
        <v>0</v>
      </c>
    </row>
    <row r="3550" spans="1:11" x14ac:dyDescent="0.25">
      <c r="A3550" s="353">
        <v>30465</v>
      </c>
      <c r="B3550" s="354">
        <v>9.8000000000000007</v>
      </c>
      <c r="C3550" s="355">
        <v>11</v>
      </c>
      <c r="D3550" s="355">
        <v>9</v>
      </c>
      <c r="E3550" s="355">
        <v>15</v>
      </c>
      <c r="F3550" s="355">
        <v>7</v>
      </c>
      <c r="G3550" s="355">
        <v>7</v>
      </c>
      <c r="H3550" s="355"/>
      <c r="I3550" s="354">
        <v>9.8000000000000007</v>
      </c>
      <c r="J3550" s="352">
        <v>0</v>
      </c>
      <c r="K3550" s="348">
        <f t="shared" si="55"/>
        <v>2</v>
      </c>
    </row>
    <row r="3551" spans="1:11" x14ac:dyDescent="0.25">
      <c r="A3551" s="353">
        <v>30466</v>
      </c>
      <c r="B3551" s="354">
        <v>3.6</v>
      </c>
      <c r="C3551" s="355">
        <v>7</v>
      </c>
      <c r="D3551" s="355">
        <v>0</v>
      </c>
      <c r="E3551" s="355">
        <v>7</v>
      </c>
      <c r="F3551" s="355">
        <v>0</v>
      </c>
      <c r="G3551" s="355">
        <v>4</v>
      </c>
      <c r="H3551" s="355"/>
      <c r="I3551" s="354">
        <v>3.6</v>
      </c>
      <c r="J3551" s="352">
        <v>0</v>
      </c>
      <c r="K3551" s="348">
        <f t="shared" si="55"/>
        <v>5</v>
      </c>
    </row>
    <row r="3552" spans="1:11" x14ac:dyDescent="0.25">
      <c r="A3552" s="353">
        <v>30467</v>
      </c>
      <c r="B3552" s="354">
        <v>14.8</v>
      </c>
      <c r="C3552" s="355">
        <v>22</v>
      </c>
      <c r="D3552" s="355">
        <v>19</v>
      </c>
      <c r="E3552" s="355">
        <v>15</v>
      </c>
      <c r="F3552" s="355">
        <v>7</v>
      </c>
      <c r="G3552" s="355">
        <v>11</v>
      </c>
      <c r="H3552" s="355"/>
      <c r="I3552" s="354">
        <v>14.8</v>
      </c>
      <c r="J3552" s="352">
        <v>0</v>
      </c>
      <c r="K3552" s="348">
        <f t="shared" si="55"/>
        <v>1</v>
      </c>
    </row>
    <row r="3553" spans="1:11" x14ac:dyDescent="0.25">
      <c r="A3553" s="353">
        <v>30468</v>
      </c>
      <c r="B3553" s="354">
        <v>25.4</v>
      </c>
      <c r="C3553" s="355">
        <v>19</v>
      </c>
      <c r="D3553" s="355">
        <v>19</v>
      </c>
      <c r="E3553" s="355">
        <v>26</v>
      </c>
      <c r="F3553" s="355">
        <v>37</v>
      </c>
      <c r="G3553" s="355">
        <v>26</v>
      </c>
      <c r="H3553" s="355"/>
      <c r="I3553" s="354">
        <v>25.4</v>
      </c>
      <c r="J3553" s="352">
        <v>0</v>
      </c>
      <c r="K3553" s="348">
        <f t="shared" si="55"/>
        <v>0</v>
      </c>
    </row>
    <row r="3554" spans="1:11" x14ac:dyDescent="0.25">
      <c r="A3554" s="353">
        <v>30469</v>
      </c>
      <c r="B3554" s="354">
        <v>7.6</v>
      </c>
      <c r="C3554" s="355">
        <v>7</v>
      </c>
      <c r="D3554" s="355">
        <v>9</v>
      </c>
      <c r="E3554" s="355">
        <v>7</v>
      </c>
      <c r="F3554" s="355">
        <v>6</v>
      </c>
      <c r="G3554" s="355">
        <v>9</v>
      </c>
      <c r="H3554" s="355"/>
      <c r="I3554" s="354">
        <v>7.6</v>
      </c>
      <c r="J3554" s="352">
        <v>0</v>
      </c>
      <c r="K3554" s="348">
        <f t="shared" si="55"/>
        <v>3</v>
      </c>
    </row>
    <row r="3555" spans="1:11" x14ac:dyDescent="0.25">
      <c r="A3555" s="353">
        <v>30470</v>
      </c>
      <c r="B3555" s="354">
        <v>15.8</v>
      </c>
      <c r="C3555" s="355">
        <v>17</v>
      </c>
      <c r="D3555" s="355">
        <v>19</v>
      </c>
      <c r="E3555" s="355">
        <v>17</v>
      </c>
      <c r="F3555" s="355">
        <v>15</v>
      </c>
      <c r="G3555" s="355">
        <v>11</v>
      </c>
      <c r="H3555" s="355"/>
      <c r="I3555" s="354">
        <v>15.8</v>
      </c>
      <c r="J3555" s="352">
        <v>0</v>
      </c>
      <c r="K3555" s="348">
        <f t="shared" si="55"/>
        <v>0</v>
      </c>
    </row>
    <row r="3556" spans="1:11" x14ac:dyDescent="0.25">
      <c r="A3556" s="353">
        <v>30471</v>
      </c>
      <c r="B3556" s="354">
        <v>13.4</v>
      </c>
      <c r="C3556" s="355">
        <v>15</v>
      </c>
      <c r="D3556" s="355">
        <v>13</v>
      </c>
      <c r="E3556" s="355">
        <v>13</v>
      </c>
      <c r="F3556" s="355">
        <v>15</v>
      </c>
      <c r="G3556" s="355">
        <v>11</v>
      </c>
      <c r="H3556" s="355"/>
      <c r="I3556" s="354">
        <v>13.4</v>
      </c>
      <c r="J3556" s="352">
        <v>0</v>
      </c>
      <c r="K3556" s="348">
        <f t="shared" si="55"/>
        <v>0</v>
      </c>
    </row>
    <row r="3557" spans="1:11" x14ac:dyDescent="0.25">
      <c r="A3557" s="353">
        <v>30472</v>
      </c>
      <c r="B3557" s="354">
        <v>9.8000000000000007</v>
      </c>
      <c r="C3557" s="355">
        <v>15</v>
      </c>
      <c r="D3557" s="355">
        <v>13</v>
      </c>
      <c r="E3557" s="355">
        <v>7</v>
      </c>
      <c r="F3557" s="355">
        <v>7</v>
      </c>
      <c r="G3557" s="355">
        <v>7</v>
      </c>
      <c r="H3557" s="355"/>
      <c r="I3557" s="354">
        <v>9.8000000000000007</v>
      </c>
      <c r="J3557" s="352">
        <v>0</v>
      </c>
      <c r="K3557" s="348">
        <f t="shared" si="55"/>
        <v>3</v>
      </c>
    </row>
    <row r="3558" spans="1:11" x14ac:dyDescent="0.25">
      <c r="A3558" s="353">
        <v>30473</v>
      </c>
      <c r="B3558" s="354">
        <v>4.4000000000000004</v>
      </c>
      <c r="C3558" s="355">
        <v>6</v>
      </c>
      <c r="D3558" s="355">
        <v>4</v>
      </c>
      <c r="E3558" s="355">
        <v>6</v>
      </c>
      <c r="F3558" s="355">
        <v>6</v>
      </c>
      <c r="G3558" s="355">
        <v>0</v>
      </c>
      <c r="H3558" s="355"/>
      <c r="I3558" s="354">
        <v>4.4000000000000004</v>
      </c>
      <c r="J3558" s="352">
        <v>0</v>
      </c>
      <c r="K3558" s="348">
        <f t="shared" si="55"/>
        <v>5</v>
      </c>
    </row>
    <row r="3559" spans="1:11" x14ac:dyDescent="0.25">
      <c r="A3559" s="353">
        <v>30474</v>
      </c>
      <c r="B3559" s="354">
        <v>39.6</v>
      </c>
      <c r="C3559" s="355">
        <v>48</v>
      </c>
      <c r="D3559" s="355">
        <v>50</v>
      </c>
      <c r="E3559" s="355">
        <v>35</v>
      </c>
      <c r="F3559" s="355">
        <v>43</v>
      </c>
      <c r="G3559" s="355">
        <v>22</v>
      </c>
      <c r="H3559" s="355"/>
      <c r="I3559" s="354">
        <v>39.6</v>
      </c>
      <c r="J3559" s="352">
        <v>0</v>
      </c>
      <c r="K3559" s="348">
        <f t="shared" si="55"/>
        <v>0</v>
      </c>
    </row>
    <row r="3560" spans="1:11" x14ac:dyDescent="0.25">
      <c r="A3560" s="353">
        <v>30475</v>
      </c>
      <c r="B3560" s="354">
        <v>6.2</v>
      </c>
      <c r="C3560" s="355">
        <v>13</v>
      </c>
      <c r="D3560" s="355">
        <v>7</v>
      </c>
      <c r="E3560" s="355">
        <v>4</v>
      </c>
      <c r="F3560" s="355">
        <v>0</v>
      </c>
      <c r="G3560" s="355">
        <v>7</v>
      </c>
      <c r="H3560" s="355"/>
      <c r="I3560" s="354">
        <v>6.2</v>
      </c>
      <c r="J3560" s="352">
        <v>0</v>
      </c>
      <c r="K3560" s="348">
        <f t="shared" si="55"/>
        <v>4</v>
      </c>
    </row>
    <row r="3561" spans="1:11" x14ac:dyDescent="0.25">
      <c r="A3561" s="353">
        <v>30476</v>
      </c>
      <c r="B3561" s="354">
        <v>22.6</v>
      </c>
      <c r="C3561" s="355">
        <v>19</v>
      </c>
      <c r="D3561" s="355">
        <v>33</v>
      </c>
      <c r="E3561" s="355">
        <v>33</v>
      </c>
      <c r="F3561" s="355">
        <v>22</v>
      </c>
      <c r="G3561" s="355">
        <v>6</v>
      </c>
      <c r="H3561" s="355"/>
      <c r="I3561" s="354">
        <v>22.6</v>
      </c>
      <c r="J3561" s="352">
        <v>0</v>
      </c>
      <c r="K3561" s="348">
        <f t="shared" si="55"/>
        <v>1</v>
      </c>
    </row>
    <row r="3562" spans="1:11" x14ac:dyDescent="0.25">
      <c r="A3562" s="353">
        <v>30477</v>
      </c>
      <c r="B3562" s="354">
        <v>17.2</v>
      </c>
      <c r="C3562" s="355">
        <v>15</v>
      </c>
      <c r="D3562" s="355">
        <v>22</v>
      </c>
      <c r="E3562" s="355">
        <v>22</v>
      </c>
      <c r="F3562" s="355">
        <v>20</v>
      </c>
      <c r="G3562" s="355">
        <v>7</v>
      </c>
      <c r="H3562" s="355"/>
      <c r="I3562" s="354">
        <v>17.2</v>
      </c>
      <c r="J3562" s="352">
        <v>0</v>
      </c>
      <c r="K3562" s="348">
        <f t="shared" si="55"/>
        <v>1</v>
      </c>
    </row>
    <row r="3563" spans="1:11" x14ac:dyDescent="0.25">
      <c r="A3563" s="353">
        <v>30478</v>
      </c>
      <c r="B3563" s="354">
        <v>18.399999999999999</v>
      </c>
      <c r="C3563" s="355">
        <v>31</v>
      </c>
      <c r="D3563" s="355">
        <v>26</v>
      </c>
      <c r="E3563" s="355">
        <v>15</v>
      </c>
      <c r="F3563" s="355">
        <v>13</v>
      </c>
      <c r="G3563" s="355">
        <v>7</v>
      </c>
      <c r="H3563" s="355"/>
      <c r="I3563" s="354">
        <v>18.399999999999999</v>
      </c>
      <c r="J3563" s="352">
        <v>0</v>
      </c>
      <c r="K3563" s="348">
        <f t="shared" si="55"/>
        <v>1</v>
      </c>
    </row>
    <row r="3564" spans="1:11" x14ac:dyDescent="0.25">
      <c r="A3564" s="353">
        <v>30479</v>
      </c>
      <c r="B3564" s="354">
        <v>15</v>
      </c>
      <c r="C3564" s="355">
        <v>19</v>
      </c>
      <c r="D3564" s="355">
        <v>13</v>
      </c>
      <c r="E3564" s="355">
        <v>19</v>
      </c>
      <c r="F3564" s="355">
        <v>9</v>
      </c>
      <c r="G3564" s="355">
        <v>15</v>
      </c>
      <c r="H3564" s="355"/>
      <c r="I3564" s="354">
        <v>15</v>
      </c>
      <c r="J3564" s="352">
        <v>0</v>
      </c>
      <c r="K3564" s="348">
        <f t="shared" si="55"/>
        <v>0</v>
      </c>
    </row>
    <row r="3565" spans="1:11" x14ac:dyDescent="0.25">
      <c r="A3565" s="353">
        <v>30480</v>
      </c>
      <c r="B3565" s="354">
        <v>8.1999999999999993</v>
      </c>
      <c r="C3565" s="355">
        <v>4</v>
      </c>
      <c r="D3565" s="355">
        <v>6</v>
      </c>
      <c r="E3565" s="355">
        <v>9</v>
      </c>
      <c r="F3565" s="355">
        <v>11</v>
      </c>
      <c r="G3565" s="355">
        <v>11</v>
      </c>
      <c r="H3565" s="355"/>
      <c r="I3565" s="354">
        <v>8.1999999999999993</v>
      </c>
      <c r="J3565" s="352">
        <v>0</v>
      </c>
      <c r="K3565" s="348">
        <f t="shared" si="55"/>
        <v>2</v>
      </c>
    </row>
    <row r="3566" spans="1:11" x14ac:dyDescent="0.25">
      <c r="A3566" s="353">
        <v>30481</v>
      </c>
      <c r="B3566" s="354">
        <v>14.4</v>
      </c>
      <c r="C3566" s="355">
        <v>28</v>
      </c>
      <c r="D3566" s="355">
        <v>7</v>
      </c>
      <c r="E3566" s="355">
        <v>15</v>
      </c>
      <c r="F3566" s="355">
        <v>13</v>
      </c>
      <c r="G3566" s="355">
        <v>9</v>
      </c>
      <c r="H3566" s="355"/>
      <c r="I3566" s="354">
        <v>14.4</v>
      </c>
      <c r="J3566" s="352">
        <v>0</v>
      </c>
      <c r="K3566" s="348">
        <f t="shared" si="55"/>
        <v>1</v>
      </c>
    </row>
    <row r="3567" spans="1:11" x14ac:dyDescent="0.25">
      <c r="A3567" s="353">
        <v>30482</v>
      </c>
      <c r="B3567" s="354">
        <v>17.600000000000001</v>
      </c>
      <c r="C3567" s="355">
        <v>22</v>
      </c>
      <c r="D3567" s="355">
        <v>19</v>
      </c>
      <c r="E3567" s="355">
        <v>13</v>
      </c>
      <c r="F3567" s="355">
        <v>15</v>
      </c>
      <c r="G3567" s="355">
        <v>19</v>
      </c>
      <c r="H3567" s="355"/>
      <c r="I3567" s="354">
        <v>17.600000000000001</v>
      </c>
      <c r="J3567" s="352">
        <v>0</v>
      </c>
      <c r="K3567" s="348">
        <f t="shared" si="55"/>
        <v>0</v>
      </c>
    </row>
    <row r="3568" spans="1:11" x14ac:dyDescent="0.25">
      <c r="A3568" s="353">
        <v>30483</v>
      </c>
      <c r="B3568" s="354">
        <v>21.8</v>
      </c>
      <c r="C3568" s="355">
        <v>22</v>
      </c>
      <c r="D3568" s="355">
        <v>24</v>
      </c>
      <c r="E3568" s="355">
        <v>20</v>
      </c>
      <c r="F3568" s="355">
        <v>19</v>
      </c>
      <c r="G3568" s="355">
        <v>24</v>
      </c>
      <c r="H3568" s="355"/>
      <c r="I3568" s="354">
        <v>21.8</v>
      </c>
      <c r="J3568" s="352">
        <v>0</v>
      </c>
      <c r="K3568" s="348">
        <f t="shared" si="55"/>
        <v>0</v>
      </c>
    </row>
    <row r="3569" spans="1:11" x14ac:dyDescent="0.25">
      <c r="A3569" s="353">
        <v>30484</v>
      </c>
      <c r="B3569" s="354">
        <v>8.1999999999999993</v>
      </c>
      <c r="C3569" s="355">
        <v>4</v>
      </c>
      <c r="D3569" s="355">
        <v>11</v>
      </c>
      <c r="E3569" s="355">
        <v>11</v>
      </c>
      <c r="F3569" s="355">
        <v>9</v>
      </c>
      <c r="G3569" s="355">
        <v>6</v>
      </c>
      <c r="H3569" s="355"/>
      <c r="I3569" s="354">
        <v>8.1999999999999993</v>
      </c>
      <c r="J3569" s="352">
        <v>0</v>
      </c>
      <c r="K3569" s="348">
        <f t="shared" si="55"/>
        <v>2</v>
      </c>
    </row>
    <row r="3570" spans="1:11" x14ac:dyDescent="0.25">
      <c r="A3570" s="353">
        <v>30485</v>
      </c>
      <c r="B3570" s="354">
        <v>13.2</v>
      </c>
      <c r="C3570" s="355">
        <v>15</v>
      </c>
      <c r="D3570" s="355">
        <v>26</v>
      </c>
      <c r="E3570" s="355">
        <v>7</v>
      </c>
      <c r="F3570" s="355">
        <v>11</v>
      </c>
      <c r="G3570" s="355">
        <v>7</v>
      </c>
      <c r="H3570" s="355"/>
      <c r="I3570" s="354">
        <v>13.2</v>
      </c>
      <c r="J3570" s="352">
        <v>0</v>
      </c>
      <c r="K3570" s="348">
        <f t="shared" si="55"/>
        <v>2</v>
      </c>
    </row>
    <row r="3571" spans="1:11" x14ac:dyDescent="0.25">
      <c r="A3571" s="353">
        <v>30486</v>
      </c>
      <c r="B3571" s="354">
        <v>29.8</v>
      </c>
      <c r="C3571" s="355">
        <v>30</v>
      </c>
      <c r="D3571" s="355">
        <v>26</v>
      </c>
      <c r="E3571" s="355">
        <v>33</v>
      </c>
      <c r="F3571" s="355">
        <v>30</v>
      </c>
      <c r="G3571" s="355">
        <v>30</v>
      </c>
      <c r="H3571" s="355"/>
      <c r="I3571" s="354">
        <v>29.8</v>
      </c>
      <c r="J3571" s="352">
        <v>0</v>
      </c>
      <c r="K3571" s="348">
        <f t="shared" si="55"/>
        <v>0</v>
      </c>
    </row>
    <row r="3572" spans="1:11" x14ac:dyDescent="0.25">
      <c r="A3572" s="353">
        <v>30487</v>
      </c>
      <c r="B3572" s="354">
        <v>19.600000000000001</v>
      </c>
      <c r="C3572" s="355">
        <v>15</v>
      </c>
      <c r="D3572" s="355">
        <v>30</v>
      </c>
      <c r="E3572" s="355">
        <v>19</v>
      </c>
      <c r="F3572" s="355">
        <v>15</v>
      </c>
      <c r="G3572" s="355">
        <v>19</v>
      </c>
      <c r="H3572" s="355"/>
      <c r="I3572" s="354">
        <v>19.600000000000001</v>
      </c>
      <c r="J3572" s="352">
        <v>0</v>
      </c>
      <c r="K3572" s="348">
        <f t="shared" si="55"/>
        <v>0</v>
      </c>
    </row>
    <row r="3573" spans="1:11" x14ac:dyDescent="0.25">
      <c r="A3573" s="353">
        <v>30488</v>
      </c>
      <c r="B3573" s="354">
        <v>23.2</v>
      </c>
      <c r="C3573" s="355">
        <v>19</v>
      </c>
      <c r="D3573" s="355">
        <v>30</v>
      </c>
      <c r="E3573" s="355">
        <v>26</v>
      </c>
      <c r="F3573" s="355">
        <v>22</v>
      </c>
      <c r="G3573" s="355">
        <v>19</v>
      </c>
      <c r="H3573" s="355"/>
      <c r="I3573" s="354">
        <v>23.2</v>
      </c>
      <c r="J3573" s="352">
        <v>0</v>
      </c>
      <c r="K3573" s="348">
        <f t="shared" si="55"/>
        <v>0</v>
      </c>
    </row>
    <row r="3574" spans="1:11" x14ac:dyDescent="0.25">
      <c r="A3574" s="353">
        <v>30489</v>
      </c>
      <c r="B3574" s="354">
        <v>4.4000000000000004</v>
      </c>
      <c r="C3574" s="355">
        <v>4</v>
      </c>
      <c r="D3574" s="355">
        <v>7</v>
      </c>
      <c r="E3574" s="355">
        <v>7</v>
      </c>
      <c r="F3574" s="355">
        <v>4</v>
      </c>
      <c r="G3574" s="355">
        <v>0</v>
      </c>
      <c r="H3574" s="355"/>
      <c r="I3574" s="354">
        <v>4.4000000000000004</v>
      </c>
      <c r="J3574" s="352">
        <v>0</v>
      </c>
      <c r="K3574" s="348">
        <f t="shared" si="55"/>
        <v>5</v>
      </c>
    </row>
    <row r="3575" spans="1:11" x14ac:dyDescent="0.25">
      <c r="A3575" s="353">
        <v>30490</v>
      </c>
      <c r="B3575" s="354">
        <v>10.199999999999999</v>
      </c>
      <c r="C3575" s="355">
        <v>11</v>
      </c>
      <c r="D3575" s="355">
        <v>11</v>
      </c>
      <c r="E3575" s="355">
        <v>7</v>
      </c>
      <c r="F3575" s="355">
        <v>13</v>
      </c>
      <c r="G3575" s="355">
        <v>9</v>
      </c>
      <c r="H3575" s="355"/>
      <c r="I3575" s="354">
        <v>10.199999999999999</v>
      </c>
      <c r="J3575" s="352">
        <v>0</v>
      </c>
      <c r="K3575" s="348">
        <f t="shared" si="55"/>
        <v>1</v>
      </c>
    </row>
    <row r="3576" spans="1:11" x14ac:dyDescent="0.25">
      <c r="A3576" s="353">
        <v>30491</v>
      </c>
      <c r="B3576" s="354">
        <v>15.4</v>
      </c>
      <c r="C3576" s="355">
        <v>19</v>
      </c>
      <c r="D3576" s="355">
        <v>19</v>
      </c>
      <c r="E3576" s="355">
        <v>15</v>
      </c>
      <c r="F3576" s="355">
        <v>9</v>
      </c>
      <c r="G3576" s="355">
        <v>15</v>
      </c>
      <c r="H3576" s="355"/>
      <c r="I3576" s="354">
        <v>15.4</v>
      </c>
      <c r="J3576" s="352">
        <v>0</v>
      </c>
      <c r="K3576" s="348">
        <f t="shared" si="55"/>
        <v>0</v>
      </c>
    </row>
    <row r="3577" spans="1:11" x14ac:dyDescent="0.25">
      <c r="A3577" s="353">
        <v>30492</v>
      </c>
      <c r="B3577" s="354">
        <v>36.6</v>
      </c>
      <c r="C3577" s="355">
        <v>37</v>
      </c>
      <c r="D3577" s="355">
        <v>50</v>
      </c>
      <c r="E3577" s="355">
        <v>33</v>
      </c>
      <c r="F3577" s="355">
        <v>30</v>
      </c>
      <c r="G3577" s="355">
        <v>33</v>
      </c>
      <c r="H3577" s="355"/>
      <c r="I3577" s="354">
        <v>36.6</v>
      </c>
      <c r="J3577" s="352">
        <v>0</v>
      </c>
      <c r="K3577" s="348">
        <f t="shared" si="55"/>
        <v>0</v>
      </c>
    </row>
    <row r="3578" spans="1:11" x14ac:dyDescent="0.25">
      <c r="A3578" s="353">
        <v>30493</v>
      </c>
      <c r="B3578" s="354">
        <v>15.2</v>
      </c>
      <c r="C3578" s="355">
        <v>24</v>
      </c>
      <c r="D3578" s="355">
        <v>15</v>
      </c>
      <c r="E3578" s="355">
        <v>13</v>
      </c>
      <c r="F3578" s="355">
        <v>9</v>
      </c>
      <c r="G3578" s="355">
        <v>15</v>
      </c>
      <c r="H3578" s="355"/>
      <c r="I3578" s="354">
        <v>15.2</v>
      </c>
      <c r="J3578" s="352">
        <v>0</v>
      </c>
      <c r="K3578" s="348">
        <f t="shared" si="55"/>
        <v>0</v>
      </c>
    </row>
    <row r="3579" spans="1:11" x14ac:dyDescent="0.25">
      <c r="A3579" s="353">
        <v>30494</v>
      </c>
      <c r="B3579" s="354">
        <v>13.6</v>
      </c>
      <c r="C3579" s="355">
        <v>11</v>
      </c>
      <c r="D3579" s="355">
        <v>13</v>
      </c>
      <c r="E3579" s="355">
        <v>20</v>
      </c>
      <c r="F3579" s="355">
        <v>13</v>
      </c>
      <c r="G3579" s="355">
        <v>11</v>
      </c>
      <c r="H3579" s="355"/>
      <c r="I3579" s="354">
        <v>13.6</v>
      </c>
      <c r="J3579" s="352">
        <v>0</v>
      </c>
      <c r="K3579" s="348">
        <f t="shared" si="55"/>
        <v>0</v>
      </c>
    </row>
    <row r="3580" spans="1:11" x14ac:dyDescent="0.25">
      <c r="A3580" s="353">
        <v>30495</v>
      </c>
      <c r="B3580" s="354">
        <v>11</v>
      </c>
      <c r="C3580" s="355">
        <v>9</v>
      </c>
      <c r="D3580" s="355">
        <v>13</v>
      </c>
      <c r="E3580" s="355">
        <v>13</v>
      </c>
      <c r="F3580" s="355">
        <v>9</v>
      </c>
      <c r="G3580" s="355">
        <v>11</v>
      </c>
      <c r="H3580" s="355"/>
      <c r="I3580" s="354">
        <v>11</v>
      </c>
      <c r="J3580" s="352">
        <v>0</v>
      </c>
      <c r="K3580" s="348">
        <f t="shared" si="55"/>
        <v>0</v>
      </c>
    </row>
    <row r="3581" spans="1:11" x14ac:dyDescent="0.25">
      <c r="A3581" s="353">
        <v>30496</v>
      </c>
      <c r="B3581" s="354">
        <v>1.4</v>
      </c>
      <c r="C3581" s="355">
        <v>0</v>
      </c>
      <c r="D3581" s="355">
        <v>0</v>
      </c>
      <c r="E3581" s="355">
        <v>0</v>
      </c>
      <c r="F3581" s="355">
        <v>0</v>
      </c>
      <c r="G3581" s="355">
        <v>7</v>
      </c>
      <c r="H3581" s="355"/>
      <c r="I3581" s="354">
        <v>1.4</v>
      </c>
      <c r="J3581" s="352">
        <v>0</v>
      </c>
      <c r="K3581" s="348">
        <f t="shared" si="55"/>
        <v>5</v>
      </c>
    </row>
    <row r="3582" spans="1:11" x14ac:dyDescent="0.25">
      <c r="A3582" s="353">
        <v>30497</v>
      </c>
      <c r="B3582" s="354">
        <v>8.6</v>
      </c>
      <c r="C3582" s="355">
        <v>15</v>
      </c>
      <c r="D3582" s="355">
        <v>6</v>
      </c>
      <c r="E3582" s="355">
        <v>6</v>
      </c>
      <c r="F3582" s="355">
        <v>7</v>
      </c>
      <c r="G3582" s="355">
        <v>9</v>
      </c>
      <c r="H3582" s="355"/>
      <c r="I3582" s="354">
        <v>8.6</v>
      </c>
      <c r="J3582" s="352">
        <v>0</v>
      </c>
      <c r="K3582" s="348">
        <f t="shared" si="55"/>
        <v>3</v>
      </c>
    </row>
    <row r="3583" spans="1:11" x14ac:dyDescent="0.25">
      <c r="A3583" s="353">
        <v>30498</v>
      </c>
      <c r="B3583" s="354">
        <v>15.8</v>
      </c>
      <c r="C3583" s="355">
        <v>22</v>
      </c>
      <c r="D3583" s="355">
        <v>11</v>
      </c>
      <c r="E3583" s="355">
        <v>24</v>
      </c>
      <c r="F3583" s="355">
        <v>13</v>
      </c>
      <c r="G3583" s="355">
        <v>9</v>
      </c>
      <c r="H3583" s="355"/>
      <c r="I3583" s="354">
        <v>15.8</v>
      </c>
      <c r="J3583" s="352">
        <v>0</v>
      </c>
      <c r="K3583" s="348">
        <f t="shared" si="55"/>
        <v>0</v>
      </c>
    </row>
    <row r="3584" spans="1:11" x14ac:dyDescent="0.25">
      <c r="A3584" s="353">
        <v>30499</v>
      </c>
      <c r="B3584" s="354">
        <v>10.6</v>
      </c>
      <c r="C3584" s="355">
        <v>19</v>
      </c>
      <c r="D3584" s="355">
        <v>9</v>
      </c>
      <c r="E3584" s="355">
        <v>9</v>
      </c>
      <c r="F3584" s="355">
        <v>9</v>
      </c>
      <c r="G3584" s="355">
        <v>7</v>
      </c>
      <c r="H3584" s="355"/>
      <c r="I3584" s="354">
        <v>10.6</v>
      </c>
      <c r="J3584" s="352">
        <v>0</v>
      </c>
      <c r="K3584" s="348">
        <f t="shared" si="55"/>
        <v>1</v>
      </c>
    </row>
    <row r="3585" spans="1:11" x14ac:dyDescent="0.25">
      <c r="A3585" s="353">
        <v>30500</v>
      </c>
      <c r="B3585" s="354">
        <v>26</v>
      </c>
      <c r="C3585" s="355">
        <v>26</v>
      </c>
      <c r="D3585" s="355">
        <v>22</v>
      </c>
      <c r="E3585" s="355">
        <v>26</v>
      </c>
      <c r="F3585" s="355">
        <v>28</v>
      </c>
      <c r="G3585" s="355">
        <v>28</v>
      </c>
      <c r="H3585" s="355"/>
      <c r="I3585" s="354">
        <v>26</v>
      </c>
      <c r="J3585" s="352">
        <v>0</v>
      </c>
      <c r="K3585" s="348">
        <f t="shared" si="55"/>
        <v>0</v>
      </c>
    </row>
    <row r="3586" spans="1:11" x14ac:dyDescent="0.25">
      <c r="A3586" s="353">
        <v>30501</v>
      </c>
      <c r="B3586" s="354">
        <v>9.1999999999999993</v>
      </c>
      <c r="C3586" s="355">
        <v>7</v>
      </c>
      <c r="D3586" s="355">
        <v>11</v>
      </c>
      <c r="E3586" s="355">
        <v>7</v>
      </c>
      <c r="F3586" s="355">
        <v>15</v>
      </c>
      <c r="G3586" s="355">
        <v>6</v>
      </c>
      <c r="H3586" s="355"/>
      <c r="I3586" s="354">
        <v>9.1999999999999993</v>
      </c>
      <c r="J3586" s="352">
        <v>0</v>
      </c>
      <c r="K3586" s="348">
        <f t="shared" si="55"/>
        <v>3</v>
      </c>
    </row>
    <row r="3587" spans="1:11" x14ac:dyDescent="0.25">
      <c r="A3587" s="353">
        <v>30502</v>
      </c>
      <c r="B3587" s="354">
        <v>11</v>
      </c>
      <c r="C3587" s="355">
        <v>17</v>
      </c>
      <c r="D3587" s="355">
        <v>6</v>
      </c>
      <c r="E3587" s="355">
        <v>4</v>
      </c>
      <c r="F3587" s="355">
        <v>15</v>
      </c>
      <c r="G3587" s="355">
        <v>13</v>
      </c>
      <c r="H3587" s="355"/>
      <c r="I3587" s="354">
        <v>11</v>
      </c>
      <c r="J3587" s="352">
        <v>0</v>
      </c>
      <c r="K3587" s="348">
        <f t="shared" ref="K3587:K3650" si="56">COUNTIF(C3587:G3587,"&lt;="&amp;IRR_MAXWIND)</f>
        <v>2</v>
      </c>
    </row>
    <row r="3588" spans="1:11" x14ac:dyDescent="0.25">
      <c r="A3588" s="353">
        <v>30503</v>
      </c>
      <c r="B3588" s="354">
        <v>13.8</v>
      </c>
      <c r="C3588" s="355">
        <v>19</v>
      </c>
      <c r="D3588" s="355">
        <v>17</v>
      </c>
      <c r="E3588" s="355">
        <v>13</v>
      </c>
      <c r="F3588" s="355">
        <v>13</v>
      </c>
      <c r="G3588" s="355">
        <v>7</v>
      </c>
      <c r="H3588" s="355"/>
      <c r="I3588" s="354">
        <v>13.8</v>
      </c>
      <c r="J3588" s="352">
        <v>0</v>
      </c>
      <c r="K3588" s="348">
        <f t="shared" si="56"/>
        <v>1</v>
      </c>
    </row>
    <row r="3589" spans="1:11" x14ac:dyDescent="0.25">
      <c r="A3589" s="353">
        <v>30504</v>
      </c>
      <c r="B3589" s="354">
        <v>6.4</v>
      </c>
      <c r="C3589" s="355">
        <v>6</v>
      </c>
      <c r="D3589" s="355">
        <v>9</v>
      </c>
      <c r="E3589" s="355">
        <v>4</v>
      </c>
      <c r="F3589" s="355">
        <v>9</v>
      </c>
      <c r="G3589" s="355">
        <v>4</v>
      </c>
      <c r="H3589" s="355"/>
      <c r="I3589" s="354">
        <v>6.4</v>
      </c>
      <c r="J3589" s="352">
        <v>0</v>
      </c>
      <c r="K3589" s="348">
        <f t="shared" si="56"/>
        <v>3</v>
      </c>
    </row>
    <row r="3590" spans="1:11" x14ac:dyDescent="0.25">
      <c r="A3590" s="353">
        <v>30505</v>
      </c>
      <c r="B3590" s="354">
        <v>6.6</v>
      </c>
      <c r="C3590" s="355">
        <v>9</v>
      </c>
      <c r="D3590" s="355">
        <v>0</v>
      </c>
      <c r="E3590" s="355">
        <v>4</v>
      </c>
      <c r="F3590" s="355">
        <v>11</v>
      </c>
      <c r="G3590" s="355">
        <v>9</v>
      </c>
      <c r="H3590" s="355"/>
      <c r="I3590" s="354">
        <v>6.6</v>
      </c>
      <c r="J3590" s="352">
        <v>0</v>
      </c>
      <c r="K3590" s="348">
        <f t="shared" si="56"/>
        <v>2</v>
      </c>
    </row>
    <row r="3591" spans="1:11" x14ac:dyDescent="0.25">
      <c r="A3591" s="353">
        <v>30506</v>
      </c>
      <c r="B3591" s="354">
        <v>14.4</v>
      </c>
      <c r="C3591" s="355">
        <v>15</v>
      </c>
      <c r="D3591" s="355">
        <v>20</v>
      </c>
      <c r="E3591" s="355">
        <v>13</v>
      </c>
      <c r="F3591" s="355">
        <v>13</v>
      </c>
      <c r="G3591" s="355">
        <v>11</v>
      </c>
      <c r="H3591" s="355"/>
      <c r="I3591" s="354">
        <v>14.4</v>
      </c>
      <c r="J3591" s="352">
        <v>0</v>
      </c>
      <c r="K3591" s="348">
        <f t="shared" si="56"/>
        <v>0</v>
      </c>
    </row>
    <row r="3592" spans="1:11" x14ac:dyDescent="0.25">
      <c r="A3592" s="353">
        <v>30507</v>
      </c>
      <c r="B3592" s="354">
        <v>7</v>
      </c>
      <c r="C3592" s="355">
        <v>0</v>
      </c>
      <c r="D3592" s="355">
        <v>7</v>
      </c>
      <c r="E3592" s="355">
        <v>0</v>
      </c>
      <c r="F3592" s="355">
        <v>11</v>
      </c>
      <c r="G3592" s="355">
        <v>17</v>
      </c>
      <c r="H3592" s="355"/>
      <c r="I3592" s="354">
        <v>7</v>
      </c>
      <c r="J3592" s="352">
        <v>0</v>
      </c>
      <c r="K3592" s="348">
        <f t="shared" si="56"/>
        <v>3</v>
      </c>
    </row>
    <row r="3593" spans="1:11" x14ac:dyDescent="0.25">
      <c r="A3593" s="353">
        <v>30508</v>
      </c>
      <c r="B3593" s="354">
        <v>15.2</v>
      </c>
      <c r="C3593" s="355">
        <v>28</v>
      </c>
      <c r="D3593" s="355">
        <v>17</v>
      </c>
      <c r="E3593" s="355">
        <v>7</v>
      </c>
      <c r="F3593" s="355">
        <v>13</v>
      </c>
      <c r="G3593" s="355">
        <v>11</v>
      </c>
      <c r="H3593" s="355"/>
      <c r="I3593" s="354">
        <v>15.2</v>
      </c>
      <c r="J3593" s="352">
        <v>0</v>
      </c>
      <c r="K3593" s="348">
        <f t="shared" si="56"/>
        <v>1</v>
      </c>
    </row>
    <row r="3594" spans="1:11" x14ac:dyDescent="0.25">
      <c r="A3594" s="353">
        <v>30509</v>
      </c>
      <c r="B3594" s="354">
        <v>10</v>
      </c>
      <c r="C3594" s="355">
        <v>17</v>
      </c>
      <c r="D3594" s="355">
        <v>13</v>
      </c>
      <c r="E3594" s="355">
        <v>13</v>
      </c>
      <c r="F3594" s="355">
        <v>7</v>
      </c>
      <c r="G3594" s="355">
        <v>0</v>
      </c>
      <c r="H3594" s="355"/>
      <c r="I3594" s="354">
        <v>10</v>
      </c>
      <c r="J3594" s="352">
        <v>0</v>
      </c>
      <c r="K3594" s="348">
        <f t="shared" si="56"/>
        <v>2</v>
      </c>
    </row>
    <row r="3595" spans="1:11" x14ac:dyDescent="0.25">
      <c r="A3595" s="353">
        <v>30510</v>
      </c>
      <c r="B3595" s="354">
        <v>5.2</v>
      </c>
      <c r="C3595" s="355">
        <v>7</v>
      </c>
      <c r="D3595" s="355">
        <v>6</v>
      </c>
      <c r="E3595" s="355">
        <v>7</v>
      </c>
      <c r="F3595" s="355">
        <v>0</v>
      </c>
      <c r="G3595" s="355">
        <v>6</v>
      </c>
      <c r="H3595" s="355"/>
      <c r="I3595" s="354">
        <v>5.2</v>
      </c>
      <c r="J3595" s="352">
        <v>0</v>
      </c>
      <c r="K3595" s="348">
        <f t="shared" si="56"/>
        <v>5</v>
      </c>
    </row>
    <row r="3596" spans="1:11" x14ac:dyDescent="0.25">
      <c r="A3596" s="353">
        <v>30511</v>
      </c>
      <c r="B3596" s="354">
        <v>11.6</v>
      </c>
      <c r="C3596" s="355">
        <v>15</v>
      </c>
      <c r="D3596" s="355">
        <v>6</v>
      </c>
      <c r="E3596" s="355">
        <v>11</v>
      </c>
      <c r="F3596" s="355">
        <v>13</v>
      </c>
      <c r="G3596" s="355">
        <v>13</v>
      </c>
      <c r="H3596" s="355"/>
      <c r="I3596" s="354">
        <v>11.6</v>
      </c>
      <c r="J3596" s="352">
        <v>0</v>
      </c>
      <c r="K3596" s="348">
        <f t="shared" si="56"/>
        <v>1</v>
      </c>
    </row>
    <row r="3597" spans="1:11" x14ac:dyDescent="0.25">
      <c r="A3597" s="353">
        <v>30512</v>
      </c>
      <c r="B3597" s="354">
        <v>8.8000000000000007</v>
      </c>
      <c r="C3597" s="355">
        <v>7</v>
      </c>
      <c r="D3597" s="355">
        <v>11</v>
      </c>
      <c r="E3597" s="355">
        <v>6</v>
      </c>
      <c r="F3597" s="355">
        <v>9</v>
      </c>
      <c r="G3597" s="355">
        <v>11</v>
      </c>
      <c r="H3597" s="355"/>
      <c r="I3597" s="354">
        <v>8.8000000000000007</v>
      </c>
      <c r="J3597" s="352">
        <v>0</v>
      </c>
      <c r="K3597" s="348">
        <f t="shared" si="56"/>
        <v>2</v>
      </c>
    </row>
    <row r="3598" spans="1:11" x14ac:dyDescent="0.25">
      <c r="A3598" s="353">
        <v>30513</v>
      </c>
      <c r="B3598" s="354">
        <v>26.2</v>
      </c>
      <c r="C3598" s="355">
        <v>30</v>
      </c>
      <c r="D3598" s="355">
        <v>30</v>
      </c>
      <c r="E3598" s="355">
        <v>26</v>
      </c>
      <c r="F3598" s="355">
        <v>19</v>
      </c>
      <c r="G3598" s="355">
        <v>26</v>
      </c>
      <c r="H3598" s="355"/>
      <c r="I3598" s="354">
        <v>26.2</v>
      </c>
      <c r="J3598" s="352">
        <v>0</v>
      </c>
      <c r="K3598" s="348">
        <f t="shared" si="56"/>
        <v>0</v>
      </c>
    </row>
    <row r="3599" spans="1:11" x14ac:dyDescent="0.25">
      <c r="A3599" s="353">
        <v>30514</v>
      </c>
      <c r="B3599" s="354">
        <v>6.2</v>
      </c>
      <c r="C3599" s="355">
        <v>11</v>
      </c>
      <c r="D3599" s="355">
        <v>7</v>
      </c>
      <c r="E3599" s="355">
        <v>4</v>
      </c>
      <c r="F3599" s="355">
        <v>9</v>
      </c>
      <c r="G3599" s="355">
        <v>0</v>
      </c>
      <c r="H3599" s="355"/>
      <c r="I3599" s="354">
        <v>6.2</v>
      </c>
      <c r="J3599" s="352">
        <v>0</v>
      </c>
      <c r="K3599" s="348">
        <f t="shared" si="56"/>
        <v>3</v>
      </c>
    </row>
    <row r="3600" spans="1:11" x14ac:dyDescent="0.25">
      <c r="A3600" s="353">
        <v>30515</v>
      </c>
      <c r="B3600" s="354">
        <v>4.5999999999999996</v>
      </c>
      <c r="C3600" s="355">
        <v>0</v>
      </c>
      <c r="D3600" s="355">
        <v>0</v>
      </c>
      <c r="E3600" s="355">
        <v>7</v>
      </c>
      <c r="F3600" s="355">
        <v>9</v>
      </c>
      <c r="G3600" s="355">
        <v>7</v>
      </c>
      <c r="H3600" s="355"/>
      <c r="I3600" s="354">
        <v>4.5999999999999996</v>
      </c>
      <c r="J3600" s="352">
        <v>0</v>
      </c>
      <c r="K3600" s="348">
        <f t="shared" si="56"/>
        <v>4</v>
      </c>
    </row>
    <row r="3601" spans="1:11" x14ac:dyDescent="0.25">
      <c r="A3601" s="353">
        <v>30516</v>
      </c>
      <c r="B3601" s="354">
        <v>0</v>
      </c>
      <c r="C3601" s="355">
        <v>0</v>
      </c>
      <c r="D3601" s="355">
        <v>0</v>
      </c>
      <c r="E3601" s="355">
        <v>0</v>
      </c>
      <c r="F3601" s="355">
        <v>0</v>
      </c>
      <c r="G3601" s="355">
        <v>0</v>
      </c>
      <c r="H3601" s="355"/>
      <c r="I3601" s="354">
        <v>0</v>
      </c>
      <c r="J3601" s="352">
        <v>0</v>
      </c>
      <c r="K3601" s="348">
        <f t="shared" si="56"/>
        <v>5</v>
      </c>
    </row>
    <row r="3602" spans="1:11" x14ac:dyDescent="0.25">
      <c r="A3602" s="353">
        <v>30517</v>
      </c>
      <c r="B3602" s="354">
        <v>8.6</v>
      </c>
      <c r="C3602" s="355">
        <v>11</v>
      </c>
      <c r="D3602" s="355">
        <v>15</v>
      </c>
      <c r="E3602" s="355">
        <v>7</v>
      </c>
      <c r="F3602" s="355">
        <v>6</v>
      </c>
      <c r="G3602" s="355">
        <v>4</v>
      </c>
      <c r="H3602" s="355"/>
      <c r="I3602" s="354">
        <v>8.6</v>
      </c>
      <c r="J3602" s="352">
        <v>0</v>
      </c>
      <c r="K3602" s="348">
        <f t="shared" si="56"/>
        <v>3</v>
      </c>
    </row>
    <row r="3603" spans="1:11" x14ac:dyDescent="0.25">
      <c r="A3603" s="353">
        <v>30518</v>
      </c>
      <c r="B3603" s="354">
        <v>16.8</v>
      </c>
      <c r="C3603" s="355">
        <v>33</v>
      </c>
      <c r="D3603" s="355">
        <v>26</v>
      </c>
      <c r="E3603" s="355">
        <v>11</v>
      </c>
      <c r="F3603" s="355">
        <v>7</v>
      </c>
      <c r="G3603" s="355">
        <v>7</v>
      </c>
      <c r="H3603" s="355"/>
      <c r="I3603" s="354">
        <v>16.8</v>
      </c>
      <c r="J3603" s="352">
        <v>0</v>
      </c>
      <c r="K3603" s="348">
        <f t="shared" si="56"/>
        <v>2</v>
      </c>
    </row>
    <row r="3604" spans="1:11" x14ac:dyDescent="0.25">
      <c r="A3604" s="353">
        <v>30519</v>
      </c>
      <c r="B3604" s="354">
        <v>8</v>
      </c>
      <c r="C3604" s="355">
        <v>7</v>
      </c>
      <c r="D3604" s="355">
        <v>4</v>
      </c>
      <c r="E3604" s="355">
        <v>9</v>
      </c>
      <c r="F3604" s="355">
        <v>9</v>
      </c>
      <c r="G3604" s="355">
        <v>11</v>
      </c>
      <c r="H3604" s="355"/>
      <c r="I3604" s="354">
        <v>8</v>
      </c>
      <c r="J3604" s="352">
        <v>0</v>
      </c>
      <c r="K3604" s="348">
        <f t="shared" si="56"/>
        <v>2</v>
      </c>
    </row>
    <row r="3605" spans="1:11" x14ac:dyDescent="0.25">
      <c r="A3605" s="353">
        <v>30520</v>
      </c>
      <c r="B3605" s="354">
        <v>9.1999999999999993</v>
      </c>
      <c r="C3605" s="355">
        <v>19</v>
      </c>
      <c r="D3605" s="355">
        <v>7</v>
      </c>
      <c r="E3605" s="355">
        <v>7</v>
      </c>
      <c r="F3605" s="355">
        <v>7</v>
      </c>
      <c r="G3605" s="355">
        <v>6</v>
      </c>
      <c r="H3605" s="355"/>
      <c r="I3605" s="354">
        <v>9.1999999999999993</v>
      </c>
      <c r="J3605" s="352">
        <v>0</v>
      </c>
      <c r="K3605" s="348">
        <f t="shared" si="56"/>
        <v>4</v>
      </c>
    </row>
    <row r="3606" spans="1:11" x14ac:dyDescent="0.25">
      <c r="A3606" s="353">
        <v>30521</v>
      </c>
      <c r="B3606" s="354">
        <v>4.4000000000000004</v>
      </c>
      <c r="C3606" s="355">
        <v>7</v>
      </c>
      <c r="D3606" s="355">
        <v>4</v>
      </c>
      <c r="E3606" s="355">
        <v>7</v>
      </c>
      <c r="F3606" s="355">
        <v>4</v>
      </c>
      <c r="G3606" s="355">
        <v>0</v>
      </c>
      <c r="H3606" s="355"/>
      <c r="I3606" s="354">
        <v>4.4000000000000004</v>
      </c>
      <c r="J3606" s="352">
        <v>0</v>
      </c>
      <c r="K3606" s="348">
        <f t="shared" si="56"/>
        <v>5</v>
      </c>
    </row>
    <row r="3607" spans="1:11" x14ac:dyDescent="0.25">
      <c r="A3607" s="353">
        <v>30522</v>
      </c>
      <c r="B3607" s="354">
        <v>11</v>
      </c>
      <c r="C3607" s="355">
        <v>11</v>
      </c>
      <c r="D3607" s="355">
        <v>11</v>
      </c>
      <c r="E3607" s="355">
        <v>11</v>
      </c>
      <c r="F3607" s="355">
        <v>15</v>
      </c>
      <c r="G3607" s="355">
        <v>7</v>
      </c>
      <c r="H3607" s="355"/>
      <c r="I3607" s="354">
        <v>11</v>
      </c>
      <c r="J3607" s="352">
        <v>0</v>
      </c>
      <c r="K3607" s="348">
        <f t="shared" si="56"/>
        <v>1</v>
      </c>
    </row>
    <row r="3608" spans="1:11" x14ac:dyDescent="0.25">
      <c r="A3608" s="353">
        <v>30523</v>
      </c>
      <c r="B3608" s="354">
        <v>8.8000000000000007</v>
      </c>
      <c r="C3608" s="355">
        <v>19</v>
      </c>
      <c r="D3608" s="355">
        <v>7</v>
      </c>
      <c r="E3608" s="355">
        <v>6</v>
      </c>
      <c r="F3608" s="355">
        <v>6</v>
      </c>
      <c r="G3608" s="355">
        <v>6</v>
      </c>
      <c r="H3608" s="355"/>
      <c r="I3608" s="354">
        <v>8.8000000000000007</v>
      </c>
      <c r="J3608" s="352">
        <v>0</v>
      </c>
      <c r="K3608" s="348">
        <f t="shared" si="56"/>
        <v>4</v>
      </c>
    </row>
    <row r="3609" spans="1:11" x14ac:dyDescent="0.25">
      <c r="A3609" s="353">
        <v>30524</v>
      </c>
      <c r="B3609" s="354">
        <v>18.399999999999999</v>
      </c>
      <c r="C3609" s="355">
        <v>26</v>
      </c>
      <c r="D3609" s="355">
        <v>24</v>
      </c>
      <c r="E3609" s="355">
        <v>24</v>
      </c>
      <c r="F3609" s="355">
        <v>11</v>
      </c>
      <c r="G3609" s="355">
        <v>7</v>
      </c>
      <c r="H3609" s="355"/>
      <c r="I3609" s="354">
        <v>18.399999999999999</v>
      </c>
      <c r="J3609" s="352">
        <v>0</v>
      </c>
      <c r="K3609" s="348">
        <f t="shared" si="56"/>
        <v>1</v>
      </c>
    </row>
    <row r="3610" spans="1:11" x14ac:dyDescent="0.25">
      <c r="A3610" s="353">
        <v>30525</v>
      </c>
      <c r="B3610" s="354">
        <v>14.4</v>
      </c>
      <c r="C3610" s="355">
        <v>17</v>
      </c>
      <c r="D3610" s="355">
        <v>19</v>
      </c>
      <c r="E3610" s="355">
        <v>19</v>
      </c>
      <c r="F3610" s="355">
        <v>13</v>
      </c>
      <c r="G3610" s="355">
        <v>4</v>
      </c>
      <c r="H3610" s="355"/>
      <c r="I3610" s="354">
        <v>14.4</v>
      </c>
      <c r="J3610" s="352">
        <v>0</v>
      </c>
      <c r="K3610" s="348">
        <f t="shared" si="56"/>
        <v>1</v>
      </c>
    </row>
    <row r="3611" spans="1:11" x14ac:dyDescent="0.25">
      <c r="A3611" s="353">
        <v>30526</v>
      </c>
      <c r="B3611" s="354">
        <v>10.6</v>
      </c>
      <c r="C3611" s="355">
        <v>11</v>
      </c>
      <c r="D3611" s="355">
        <v>9</v>
      </c>
      <c r="E3611" s="355">
        <v>11</v>
      </c>
      <c r="F3611" s="355">
        <v>11</v>
      </c>
      <c r="G3611" s="355">
        <v>11</v>
      </c>
      <c r="H3611" s="355"/>
      <c r="I3611" s="354">
        <v>10.6</v>
      </c>
      <c r="J3611" s="352">
        <v>0</v>
      </c>
      <c r="K3611" s="348">
        <f t="shared" si="56"/>
        <v>0</v>
      </c>
    </row>
    <row r="3612" spans="1:11" x14ac:dyDescent="0.25">
      <c r="A3612" s="353">
        <v>30527</v>
      </c>
      <c r="B3612" s="354">
        <v>8</v>
      </c>
      <c r="C3612" s="355">
        <v>7</v>
      </c>
      <c r="D3612" s="355">
        <v>7</v>
      </c>
      <c r="E3612" s="355">
        <v>4</v>
      </c>
      <c r="F3612" s="355">
        <v>7</v>
      </c>
      <c r="G3612" s="355">
        <v>15</v>
      </c>
      <c r="H3612" s="355"/>
      <c r="I3612" s="354">
        <v>8</v>
      </c>
      <c r="J3612" s="352">
        <v>0</v>
      </c>
      <c r="K3612" s="348">
        <f t="shared" si="56"/>
        <v>4</v>
      </c>
    </row>
    <row r="3613" spans="1:11" x14ac:dyDescent="0.25">
      <c r="A3613" s="353">
        <v>30528</v>
      </c>
      <c r="B3613" s="354">
        <v>13.8</v>
      </c>
      <c r="C3613" s="355">
        <v>19</v>
      </c>
      <c r="D3613" s="355">
        <v>15</v>
      </c>
      <c r="E3613" s="355">
        <v>11</v>
      </c>
      <c r="F3613" s="355">
        <v>11</v>
      </c>
      <c r="G3613" s="355">
        <v>13</v>
      </c>
      <c r="H3613" s="355"/>
      <c r="I3613" s="354">
        <v>13.8</v>
      </c>
      <c r="J3613" s="352">
        <v>0</v>
      </c>
      <c r="K3613" s="348">
        <f t="shared" si="56"/>
        <v>0</v>
      </c>
    </row>
    <row r="3614" spans="1:11" x14ac:dyDescent="0.25">
      <c r="A3614" s="353">
        <v>30529</v>
      </c>
      <c r="B3614" s="354">
        <v>9</v>
      </c>
      <c r="C3614" s="355">
        <v>13</v>
      </c>
      <c r="D3614" s="355">
        <v>11</v>
      </c>
      <c r="E3614" s="355">
        <v>9</v>
      </c>
      <c r="F3614" s="355">
        <v>6</v>
      </c>
      <c r="G3614" s="355">
        <v>6</v>
      </c>
      <c r="H3614" s="355"/>
      <c r="I3614" s="354">
        <v>9</v>
      </c>
      <c r="J3614" s="352">
        <v>0</v>
      </c>
      <c r="K3614" s="348">
        <f t="shared" si="56"/>
        <v>2</v>
      </c>
    </row>
    <row r="3615" spans="1:11" x14ac:dyDescent="0.25">
      <c r="A3615" s="353">
        <v>30530</v>
      </c>
      <c r="B3615" s="354">
        <v>6.4</v>
      </c>
      <c r="C3615" s="355">
        <v>13</v>
      </c>
      <c r="D3615" s="355">
        <v>15</v>
      </c>
      <c r="E3615" s="355">
        <v>0</v>
      </c>
      <c r="F3615" s="355">
        <v>4</v>
      </c>
      <c r="G3615" s="355">
        <v>0</v>
      </c>
      <c r="H3615" s="355"/>
      <c r="I3615" s="354">
        <v>6.4</v>
      </c>
      <c r="J3615" s="352">
        <v>0</v>
      </c>
      <c r="K3615" s="348">
        <f t="shared" si="56"/>
        <v>3</v>
      </c>
    </row>
    <row r="3616" spans="1:11" x14ac:dyDescent="0.25">
      <c r="A3616" s="353">
        <v>30531</v>
      </c>
      <c r="B3616" s="354">
        <v>10.4</v>
      </c>
      <c r="C3616" s="355">
        <v>13</v>
      </c>
      <c r="D3616" s="355">
        <v>9</v>
      </c>
      <c r="E3616" s="355">
        <v>15</v>
      </c>
      <c r="F3616" s="355">
        <v>11</v>
      </c>
      <c r="G3616" s="355">
        <v>4</v>
      </c>
      <c r="H3616" s="355"/>
      <c r="I3616" s="354">
        <v>10.4</v>
      </c>
      <c r="J3616" s="352">
        <v>0</v>
      </c>
      <c r="K3616" s="348">
        <f t="shared" si="56"/>
        <v>1</v>
      </c>
    </row>
    <row r="3617" spans="1:11" x14ac:dyDescent="0.25">
      <c r="A3617" s="353">
        <v>30532</v>
      </c>
      <c r="B3617" s="354">
        <v>19.600000000000001</v>
      </c>
      <c r="C3617" s="355">
        <v>31</v>
      </c>
      <c r="D3617" s="355">
        <v>19</v>
      </c>
      <c r="E3617" s="355">
        <v>11</v>
      </c>
      <c r="F3617" s="355">
        <v>22</v>
      </c>
      <c r="G3617" s="355">
        <v>15</v>
      </c>
      <c r="H3617" s="355"/>
      <c r="I3617" s="354">
        <v>19.600000000000001</v>
      </c>
      <c r="J3617" s="352">
        <v>0</v>
      </c>
      <c r="K3617" s="348">
        <f t="shared" si="56"/>
        <v>0</v>
      </c>
    </row>
    <row r="3618" spans="1:11" x14ac:dyDescent="0.25">
      <c r="A3618" s="353">
        <v>30533</v>
      </c>
      <c r="B3618" s="354">
        <v>6.4</v>
      </c>
      <c r="C3618" s="355">
        <v>9</v>
      </c>
      <c r="D3618" s="355">
        <v>9</v>
      </c>
      <c r="E3618" s="355">
        <v>7</v>
      </c>
      <c r="F3618" s="355">
        <v>7</v>
      </c>
      <c r="G3618" s="355">
        <v>0</v>
      </c>
      <c r="H3618" s="355"/>
      <c r="I3618" s="354">
        <v>6.4</v>
      </c>
      <c r="J3618" s="352">
        <v>0</v>
      </c>
      <c r="K3618" s="348">
        <f t="shared" si="56"/>
        <v>3</v>
      </c>
    </row>
    <row r="3619" spans="1:11" x14ac:dyDescent="0.25">
      <c r="A3619" s="353">
        <v>30534</v>
      </c>
      <c r="B3619" s="354">
        <v>13.4</v>
      </c>
      <c r="C3619" s="355">
        <v>17</v>
      </c>
      <c r="D3619" s="355">
        <v>17</v>
      </c>
      <c r="E3619" s="355">
        <v>15</v>
      </c>
      <c r="F3619" s="355">
        <v>7</v>
      </c>
      <c r="G3619" s="355">
        <v>11</v>
      </c>
      <c r="H3619" s="355"/>
      <c r="I3619" s="354">
        <v>13.4</v>
      </c>
      <c r="J3619" s="352">
        <v>0</v>
      </c>
      <c r="K3619" s="348">
        <f t="shared" si="56"/>
        <v>1</v>
      </c>
    </row>
    <row r="3620" spans="1:11" x14ac:dyDescent="0.25">
      <c r="A3620" s="353">
        <v>30535</v>
      </c>
      <c r="B3620" s="354">
        <v>10.6</v>
      </c>
      <c r="C3620" s="355">
        <v>11</v>
      </c>
      <c r="D3620" s="355">
        <v>9</v>
      </c>
      <c r="E3620" s="355">
        <v>15</v>
      </c>
      <c r="F3620" s="355">
        <v>11</v>
      </c>
      <c r="G3620" s="355">
        <v>7</v>
      </c>
      <c r="H3620" s="355"/>
      <c r="I3620" s="354">
        <v>10.6</v>
      </c>
      <c r="J3620" s="352">
        <v>0</v>
      </c>
      <c r="K3620" s="348">
        <f t="shared" si="56"/>
        <v>1</v>
      </c>
    </row>
    <row r="3621" spans="1:11" x14ac:dyDescent="0.25">
      <c r="A3621" s="353">
        <v>30536</v>
      </c>
      <c r="B3621" s="354">
        <v>29.4</v>
      </c>
      <c r="C3621" s="355">
        <v>19</v>
      </c>
      <c r="D3621" s="355">
        <v>43</v>
      </c>
      <c r="E3621" s="355">
        <v>44</v>
      </c>
      <c r="F3621" s="355">
        <v>30</v>
      </c>
      <c r="G3621" s="355">
        <v>11</v>
      </c>
      <c r="H3621" s="355"/>
      <c r="I3621" s="354">
        <v>29.4</v>
      </c>
      <c r="J3621" s="352">
        <v>0</v>
      </c>
      <c r="K3621" s="348">
        <f t="shared" si="56"/>
        <v>0</v>
      </c>
    </row>
    <row r="3622" spans="1:11" x14ac:dyDescent="0.25">
      <c r="A3622" s="353">
        <v>30537</v>
      </c>
      <c r="B3622" s="354">
        <v>3.2</v>
      </c>
      <c r="C3622" s="355">
        <v>4</v>
      </c>
      <c r="D3622" s="355">
        <v>0</v>
      </c>
      <c r="E3622" s="355">
        <v>4</v>
      </c>
      <c r="F3622" s="355">
        <v>4</v>
      </c>
      <c r="G3622" s="355">
        <v>4</v>
      </c>
      <c r="H3622" s="355"/>
      <c r="I3622" s="354">
        <v>3.2</v>
      </c>
      <c r="J3622" s="352">
        <v>0</v>
      </c>
      <c r="K3622" s="348">
        <f t="shared" si="56"/>
        <v>5</v>
      </c>
    </row>
    <row r="3623" spans="1:11" x14ac:dyDescent="0.25">
      <c r="A3623" s="353">
        <v>30538</v>
      </c>
      <c r="B3623" s="354">
        <v>4.5999999999999996</v>
      </c>
      <c r="C3623" s="355">
        <v>4</v>
      </c>
      <c r="D3623" s="355">
        <v>4</v>
      </c>
      <c r="E3623" s="355">
        <v>4</v>
      </c>
      <c r="F3623" s="355">
        <v>7</v>
      </c>
      <c r="G3623" s="355">
        <v>4</v>
      </c>
      <c r="H3623" s="355"/>
      <c r="I3623" s="354">
        <v>4.5999999999999996</v>
      </c>
      <c r="J3623" s="352">
        <v>0</v>
      </c>
      <c r="K3623" s="348">
        <f t="shared" si="56"/>
        <v>5</v>
      </c>
    </row>
    <row r="3624" spans="1:11" x14ac:dyDescent="0.25">
      <c r="A3624" s="353">
        <v>30539</v>
      </c>
      <c r="B3624" s="354">
        <v>4.8</v>
      </c>
      <c r="C3624" s="355">
        <v>7</v>
      </c>
      <c r="D3624" s="355">
        <v>4</v>
      </c>
      <c r="E3624" s="355">
        <v>0</v>
      </c>
      <c r="F3624" s="355">
        <v>7</v>
      </c>
      <c r="G3624" s="355">
        <v>6</v>
      </c>
      <c r="H3624" s="355"/>
      <c r="I3624" s="354">
        <v>4.8</v>
      </c>
      <c r="J3624" s="352">
        <v>0</v>
      </c>
      <c r="K3624" s="348">
        <f t="shared" si="56"/>
        <v>5</v>
      </c>
    </row>
    <row r="3625" spans="1:11" x14ac:dyDescent="0.25">
      <c r="A3625" s="353">
        <v>30540</v>
      </c>
      <c r="B3625" s="354">
        <v>33.4</v>
      </c>
      <c r="C3625" s="355">
        <v>33</v>
      </c>
      <c r="D3625" s="355">
        <v>30</v>
      </c>
      <c r="E3625" s="355">
        <v>30</v>
      </c>
      <c r="F3625" s="355">
        <v>37</v>
      </c>
      <c r="G3625" s="355">
        <v>37</v>
      </c>
      <c r="H3625" s="355"/>
      <c r="I3625" s="354">
        <v>33.4</v>
      </c>
      <c r="J3625" s="352">
        <v>0</v>
      </c>
      <c r="K3625" s="348">
        <f t="shared" si="56"/>
        <v>0</v>
      </c>
    </row>
    <row r="3626" spans="1:11" x14ac:dyDescent="0.25">
      <c r="A3626" s="353">
        <v>30541</v>
      </c>
      <c r="B3626" s="354">
        <v>12.2</v>
      </c>
      <c r="C3626" s="355">
        <v>19</v>
      </c>
      <c r="D3626" s="355">
        <v>15</v>
      </c>
      <c r="E3626" s="355">
        <v>19</v>
      </c>
      <c r="F3626" s="355">
        <v>4</v>
      </c>
      <c r="G3626" s="355">
        <v>4</v>
      </c>
      <c r="H3626" s="355"/>
      <c r="I3626" s="354">
        <v>12.2</v>
      </c>
      <c r="J3626" s="352">
        <v>0</v>
      </c>
      <c r="K3626" s="348">
        <f t="shared" si="56"/>
        <v>2</v>
      </c>
    </row>
    <row r="3627" spans="1:11" x14ac:dyDescent="0.25">
      <c r="A3627" s="353">
        <v>30542</v>
      </c>
      <c r="B3627" s="354">
        <v>8.8000000000000007</v>
      </c>
      <c r="C3627" s="355">
        <v>7</v>
      </c>
      <c r="D3627" s="355">
        <v>11</v>
      </c>
      <c r="E3627" s="355">
        <v>7</v>
      </c>
      <c r="F3627" s="355">
        <v>4</v>
      </c>
      <c r="G3627" s="355">
        <v>15</v>
      </c>
      <c r="H3627" s="355"/>
      <c r="I3627" s="354">
        <v>8.8000000000000007</v>
      </c>
      <c r="J3627" s="352">
        <v>0</v>
      </c>
      <c r="K3627" s="348">
        <f t="shared" si="56"/>
        <v>3</v>
      </c>
    </row>
    <row r="3628" spans="1:11" x14ac:dyDescent="0.25">
      <c r="A3628" s="353">
        <v>30543</v>
      </c>
      <c r="B3628" s="354">
        <v>1.4</v>
      </c>
      <c r="C3628" s="355">
        <v>0</v>
      </c>
      <c r="D3628" s="355">
        <v>0</v>
      </c>
      <c r="E3628" s="355">
        <v>7</v>
      </c>
      <c r="F3628" s="355">
        <v>0</v>
      </c>
      <c r="G3628" s="355">
        <v>0</v>
      </c>
      <c r="H3628" s="355"/>
      <c r="I3628" s="354">
        <v>1.4</v>
      </c>
      <c r="J3628" s="352">
        <v>0</v>
      </c>
      <c r="K3628" s="348">
        <f t="shared" si="56"/>
        <v>5</v>
      </c>
    </row>
    <row r="3629" spans="1:11" x14ac:dyDescent="0.25">
      <c r="A3629" s="353">
        <v>30544</v>
      </c>
      <c r="B3629" s="354">
        <v>5.2</v>
      </c>
      <c r="C3629" s="355">
        <v>19</v>
      </c>
      <c r="D3629" s="355">
        <v>7</v>
      </c>
      <c r="E3629" s="355">
        <v>0</v>
      </c>
      <c r="F3629" s="355">
        <v>0</v>
      </c>
      <c r="G3629" s="355">
        <v>0</v>
      </c>
      <c r="H3629" s="355"/>
      <c r="I3629" s="354">
        <v>5.2</v>
      </c>
      <c r="J3629" s="352">
        <v>0</v>
      </c>
      <c r="K3629" s="348">
        <f t="shared" si="56"/>
        <v>4</v>
      </c>
    </row>
    <row r="3630" spans="1:11" x14ac:dyDescent="0.25">
      <c r="A3630" s="353">
        <v>30545</v>
      </c>
      <c r="B3630" s="354">
        <v>3</v>
      </c>
      <c r="C3630" s="355">
        <v>15</v>
      </c>
      <c r="D3630" s="355">
        <v>0</v>
      </c>
      <c r="E3630" s="355">
        <v>0</v>
      </c>
      <c r="F3630" s="355">
        <v>0</v>
      </c>
      <c r="G3630" s="355">
        <v>0</v>
      </c>
      <c r="H3630" s="355"/>
      <c r="I3630" s="354">
        <v>3</v>
      </c>
      <c r="J3630" s="352">
        <v>0</v>
      </c>
      <c r="K3630" s="348">
        <f t="shared" si="56"/>
        <v>4</v>
      </c>
    </row>
    <row r="3631" spans="1:11" x14ac:dyDescent="0.25">
      <c r="A3631" s="353">
        <v>30546</v>
      </c>
      <c r="B3631" s="354">
        <v>15</v>
      </c>
      <c r="C3631" s="355">
        <v>9</v>
      </c>
      <c r="D3631" s="355">
        <v>11</v>
      </c>
      <c r="E3631" s="355">
        <v>7</v>
      </c>
      <c r="F3631" s="355">
        <v>15</v>
      </c>
      <c r="G3631" s="355">
        <v>33</v>
      </c>
      <c r="H3631" s="355"/>
      <c r="I3631" s="354">
        <v>15</v>
      </c>
      <c r="J3631" s="352">
        <v>0</v>
      </c>
      <c r="K3631" s="348">
        <f t="shared" si="56"/>
        <v>1</v>
      </c>
    </row>
    <row r="3632" spans="1:11" x14ac:dyDescent="0.25">
      <c r="A3632" s="353">
        <v>30547</v>
      </c>
      <c r="B3632" s="354">
        <v>8.4</v>
      </c>
      <c r="C3632" s="355">
        <v>11</v>
      </c>
      <c r="D3632" s="355">
        <v>7</v>
      </c>
      <c r="E3632" s="355">
        <v>6</v>
      </c>
      <c r="F3632" s="355">
        <v>9</v>
      </c>
      <c r="G3632" s="355">
        <v>9</v>
      </c>
      <c r="H3632" s="355"/>
      <c r="I3632" s="354">
        <v>8.4</v>
      </c>
      <c r="J3632" s="352">
        <v>0</v>
      </c>
      <c r="K3632" s="348">
        <f t="shared" si="56"/>
        <v>2</v>
      </c>
    </row>
    <row r="3633" spans="1:11" x14ac:dyDescent="0.25">
      <c r="A3633" s="353">
        <v>30548</v>
      </c>
      <c r="B3633" s="354">
        <v>16.399999999999999</v>
      </c>
      <c r="C3633" s="355">
        <v>30</v>
      </c>
      <c r="D3633" s="355">
        <v>26</v>
      </c>
      <c r="E3633" s="355">
        <v>22</v>
      </c>
      <c r="F3633" s="355">
        <v>4</v>
      </c>
      <c r="G3633" s="355">
        <v>0</v>
      </c>
      <c r="H3633" s="355"/>
      <c r="I3633" s="354">
        <v>16.399999999999999</v>
      </c>
      <c r="J3633" s="352">
        <v>0</v>
      </c>
      <c r="K3633" s="348">
        <f t="shared" si="56"/>
        <v>2</v>
      </c>
    </row>
    <row r="3634" spans="1:11" x14ac:dyDescent="0.25">
      <c r="A3634" s="353">
        <v>30549</v>
      </c>
      <c r="B3634" s="354">
        <v>1.2</v>
      </c>
      <c r="C3634" s="355">
        <v>0</v>
      </c>
      <c r="D3634" s="355">
        <v>0</v>
      </c>
      <c r="E3634" s="355">
        <v>6</v>
      </c>
      <c r="F3634" s="355">
        <v>0</v>
      </c>
      <c r="G3634" s="355">
        <v>0</v>
      </c>
      <c r="H3634" s="355"/>
      <c r="I3634" s="354">
        <v>1.2</v>
      </c>
      <c r="J3634" s="352">
        <v>0</v>
      </c>
      <c r="K3634" s="348">
        <f t="shared" si="56"/>
        <v>5</v>
      </c>
    </row>
    <row r="3635" spans="1:11" x14ac:dyDescent="0.25">
      <c r="A3635" s="353">
        <v>30550</v>
      </c>
      <c r="B3635" s="354">
        <v>3</v>
      </c>
      <c r="C3635" s="355">
        <v>6</v>
      </c>
      <c r="D3635" s="355">
        <v>2</v>
      </c>
      <c r="E3635" s="355">
        <v>7</v>
      </c>
      <c r="F3635" s="355">
        <v>0</v>
      </c>
      <c r="G3635" s="355">
        <v>0</v>
      </c>
      <c r="H3635" s="355"/>
      <c r="I3635" s="354">
        <v>3</v>
      </c>
      <c r="J3635" s="352">
        <v>0</v>
      </c>
      <c r="K3635" s="348">
        <f t="shared" si="56"/>
        <v>5</v>
      </c>
    </row>
    <row r="3636" spans="1:11" x14ac:dyDescent="0.25">
      <c r="A3636" s="353">
        <v>30551</v>
      </c>
      <c r="B3636" s="354">
        <v>4.8</v>
      </c>
      <c r="C3636" s="355">
        <v>4</v>
      </c>
      <c r="D3636" s="355">
        <v>7</v>
      </c>
      <c r="E3636" s="355">
        <v>9</v>
      </c>
      <c r="F3636" s="355">
        <v>4</v>
      </c>
      <c r="G3636" s="355">
        <v>0</v>
      </c>
      <c r="H3636" s="355"/>
      <c r="I3636" s="354">
        <v>4.8</v>
      </c>
      <c r="J3636" s="352">
        <v>0</v>
      </c>
      <c r="K3636" s="348">
        <f t="shared" si="56"/>
        <v>4</v>
      </c>
    </row>
    <row r="3637" spans="1:11" x14ac:dyDescent="0.25">
      <c r="A3637" s="353">
        <v>30552</v>
      </c>
      <c r="B3637" s="354">
        <v>10.6</v>
      </c>
      <c r="C3637" s="355">
        <v>22</v>
      </c>
      <c r="D3637" s="355">
        <v>7</v>
      </c>
      <c r="E3637" s="355">
        <v>11</v>
      </c>
      <c r="F3637" s="355">
        <v>6</v>
      </c>
      <c r="G3637" s="355">
        <v>7</v>
      </c>
      <c r="H3637" s="355"/>
      <c r="I3637" s="354">
        <v>10.6</v>
      </c>
      <c r="J3637" s="352">
        <v>0</v>
      </c>
      <c r="K3637" s="348">
        <f t="shared" si="56"/>
        <v>3</v>
      </c>
    </row>
    <row r="3638" spans="1:11" x14ac:dyDescent="0.25">
      <c r="A3638" s="353">
        <v>30553</v>
      </c>
      <c r="B3638" s="354">
        <v>4.4000000000000004</v>
      </c>
      <c r="C3638" s="355">
        <v>7</v>
      </c>
      <c r="D3638" s="355">
        <v>0</v>
      </c>
      <c r="E3638" s="355">
        <v>4</v>
      </c>
      <c r="F3638" s="355">
        <v>7</v>
      </c>
      <c r="G3638" s="355">
        <v>4</v>
      </c>
      <c r="H3638" s="355"/>
      <c r="I3638" s="354">
        <v>4.4000000000000004</v>
      </c>
      <c r="J3638" s="352">
        <v>0</v>
      </c>
      <c r="K3638" s="348">
        <f t="shared" si="56"/>
        <v>5</v>
      </c>
    </row>
    <row r="3639" spans="1:11" x14ac:dyDescent="0.25">
      <c r="A3639" s="353">
        <v>30554</v>
      </c>
      <c r="B3639" s="354">
        <v>1.6</v>
      </c>
      <c r="C3639" s="355">
        <v>4</v>
      </c>
      <c r="D3639" s="355">
        <v>4</v>
      </c>
      <c r="E3639" s="355">
        <v>0</v>
      </c>
      <c r="F3639" s="355">
        <v>0</v>
      </c>
      <c r="G3639" s="355">
        <v>0</v>
      </c>
      <c r="H3639" s="355"/>
      <c r="I3639" s="354">
        <v>1.6</v>
      </c>
      <c r="J3639" s="352">
        <v>0</v>
      </c>
      <c r="K3639" s="348">
        <f t="shared" si="56"/>
        <v>5</v>
      </c>
    </row>
    <row r="3640" spans="1:11" x14ac:dyDescent="0.25">
      <c r="A3640" s="353">
        <v>30555</v>
      </c>
      <c r="B3640" s="354">
        <v>10.4</v>
      </c>
      <c r="C3640" s="355">
        <v>4</v>
      </c>
      <c r="D3640" s="355">
        <v>0</v>
      </c>
      <c r="E3640" s="355">
        <v>9</v>
      </c>
      <c r="F3640" s="355">
        <v>22</v>
      </c>
      <c r="G3640" s="355">
        <v>17</v>
      </c>
      <c r="H3640" s="355"/>
      <c r="I3640" s="354">
        <v>10.4</v>
      </c>
      <c r="J3640" s="352">
        <v>0</v>
      </c>
      <c r="K3640" s="348">
        <f t="shared" si="56"/>
        <v>2</v>
      </c>
    </row>
    <row r="3641" spans="1:11" x14ac:dyDescent="0.25">
      <c r="A3641" s="353">
        <v>30556</v>
      </c>
      <c r="B3641" s="354">
        <v>2.6</v>
      </c>
      <c r="C3641" s="355">
        <v>0</v>
      </c>
      <c r="D3641" s="355">
        <v>0</v>
      </c>
      <c r="E3641" s="355">
        <v>4</v>
      </c>
      <c r="F3641" s="355">
        <v>0</v>
      </c>
      <c r="G3641" s="355">
        <v>9</v>
      </c>
      <c r="H3641" s="355"/>
      <c r="I3641" s="354">
        <v>2.6</v>
      </c>
      <c r="J3641" s="352">
        <v>0</v>
      </c>
      <c r="K3641" s="348">
        <f t="shared" si="56"/>
        <v>4</v>
      </c>
    </row>
    <row r="3642" spans="1:11" x14ac:dyDescent="0.25">
      <c r="A3642" s="353">
        <v>30557</v>
      </c>
      <c r="B3642" s="354">
        <v>9.8000000000000007</v>
      </c>
      <c r="C3642" s="355">
        <v>7</v>
      </c>
      <c r="D3642" s="355">
        <v>11</v>
      </c>
      <c r="E3642" s="355">
        <v>11</v>
      </c>
      <c r="F3642" s="355">
        <v>9</v>
      </c>
      <c r="G3642" s="355">
        <v>11</v>
      </c>
      <c r="H3642" s="355"/>
      <c r="I3642" s="354">
        <v>9.8000000000000007</v>
      </c>
      <c r="J3642" s="352">
        <v>0</v>
      </c>
      <c r="K3642" s="348">
        <f t="shared" si="56"/>
        <v>1</v>
      </c>
    </row>
    <row r="3643" spans="1:11" x14ac:dyDescent="0.25">
      <c r="A3643" s="353">
        <v>30558</v>
      </c>
      <c r="B3643" s="354">
        <v>5.2</v>
      </c>
      <c r="C3643" s="355">
        <v>7</v>
      </c>
      <c r="D3643" s="355">
        <v>6</v>
      </c>
      <c r="E3643" s="355">
        <v>0</v>
      </c>
      <c r="F3643" s="355">
        <v>6</v>
      </c>
      <c r="G3643" s="355">
        <v>7</v>
      </c>
      <c r="H3643" s="355"/>
      <c r="I3643" s="354">
        <v>5.2</v>
      </c>
      <c r="J3643" s="352">
        <v>0</v>
      </c>
      <c r="K3643" s="348">
        <f t="shared" si="56"/>
        <v>5</v>
      </c>
    </row>
    <row r="3644" spans="1:11" x14ac:dyDescent="0.25">
      <c r="A3644" s="353">
        <v>30559</v>
      </c>
      <c r="B3644" s="354">
        <v>10</v>
      </c>
      <c r="C3644" s="355">
        <v>11</v>
      </c>
      <c r="D3644" s="355">
        <v>7</v>
      </c>
      <c r="E3644" s="355">
        <v>6</v>
      </c>
      <c r="F3644" s="355">
        <v>11</v>
      </c>
      <c r="G3644" s="355">
        <v>15</v>
      </c>
      <c r="H3644" s="355"/>
      <c r="I3644" s="354">
        <v>10</v>
      </c>
      <c r="J3644" s="352">
        <v>0</v>
      </c>
      <c r="K3644" s="348">
        <f t="shared" si="56"/>
        <v>2</v>
      </c>
    </row>
    <row r="3645" spans="1:11" x14ac:dyDescent="0.25">
      <c r="A3645" s="353">
        <v>30560</v>
      </c>
      <c r="B3645" s="354">
        <v>8.4</v>
      </c>
      <c r="C3645" s="355">
        <v>7</v>
      </c>
      <c r="D3645" s="355">
        <v>15</v>
      </c>
      <c r="E3645" s="355">
        <v>13</v>
      </c>
      <c r="F3645" s="355">
        <v>0</v>
      </c>
      <c r="G3645" s="355">
        <v>7</v>
      </c>
      <c r="H3645" s="355"/>
      <c r="I3645" s="354">
        <v>8.4</v>
      </c>
      <c r="J3645" s="352">
        <v>0</v>
      </c>
      <c r="K3645" s="348">
        <f t="shared" si="56"/>
        <v>3</v>
      </c>
    </row>
    <row r="3646" spans="1:11" x14ac:dyDescent="0.25">
      <c r="A3646" s="353">
        <v>30561</v>
      </c>
      <c r="B3646" s="354">
        <v>24.2</v>
      </c>
      <c r="C3646" s="355">
        <v>22</v>
      </c>
      <c r="D3646" s="355">
        <v>13</v>
      </c>
      <c r="E3646" s="355">
        <v>22</v>
      </c>
      <c r="F3646" s="355">
        <v>31</v>
      </c>
      <c r="G3646" s="355">
        <v>33</v>
      </c>
      <c r="H3646" s="355"/>
      <c r="I3646" s="354">
        <v>24.2</v>
      </c>
      <c r="J3646" s="352">
        <v>0</v>
      </c>
      <c r="K3646" s="348">
        <f t="shared" si="56"/>
        <v>0</v>
      </c>
    </row>
    <row r="3647" spans="1:11" x14ac:dyDescent="0.25">
      <c r="A3647" s="353">
        <v>30562</v>
      </c>
      <c r="B3647" s="354">
        <v>23.6</v>
      </c>
      <c r="C3647" s="355">
        <v>20</v>
      </c>
      <c r="D3647" s="355">
        <v>26</v>
      </c>
      <c r="E3647" s="355">
        <v>26</v>
      </c>
      <c r="F3647" s="355">
        <v>24</v>
      </c>
      <c r="G3647" s="355">
        <v>22</v>
      </c>
      <c r="H3647" s="355"/>
      <c r="I3647" s="354">
        <v>23.6</v>
      </c>
      <c r="J3647" s="352">
        <v>0</v>
      </c>
      <c r="K3647" s="348">
        <f t="shared" si="56"/>
        <v>0</v>
      </c>
    </row>
    <row r="3648" spans="1:11" x14ac:dyDescent="0.25">
      <c r="A3648" s="353">
        <v>30563</v>
      </c>
      <c r="B3648" s="354">
        <v>6.2</v>
      </c>
      <c r="C3648" s="355">
        <v>7</v>
      </c>
      <c r="D3648" s="355">
        <v>0</v>
      </c>
      <c r="E3648" s="355">
        <v>9</v>
      </c>
      <c r="F3648" s="355">
        <v>9</v>
      </c>
      <c r="G3648" s="355">
        <v>6</v>
      </c>
      <c r="H3648" s="355"/>
      <c r="I3648" s="354">
        <v>6.2</v>
      </c>
      <c r="J3648" s="352">
        <v>0</v>
      </c>
      <c r="K3648" s="348">
        <f t="shared" si="56"/>
        <v>3</v>
      </c>
    </row>
    <row r="3649" spans="1:11" x14ac:dyDescent="0.25">
      <c r="A3649" s="353">
        <v>30564</v>
      </c>
      <c r="B3649" s="354">
        <v>7.4</v>
      </c>
      <c r="C3649" s="355">
        <v>11</v>
      </c>
      <c r="D3649" s="355">
        <v>11</v>
      </c>
      <c r="E3649" s="355">
        <v>0</v>
      </c>
      <c r="F3649" s="355">
        <v>0</v>
      </c>
      <c r="G3649" s="355">
        <v>15</v>
      </c>
      <c r="H3649" s="355"/>
      <c r="I3649" s="354">
        <v>7.4</v>
      </c>
      <c r="J3649" s="352">
        <v>0</v>
      </c>
      <c r="K3649" s="348">
        <f t="shared" si="56"/>
        <v>2</v>
      </c>
    </row>
    <row r="3650" spans="1:11" x14ac:dyDescent="0.25">
      <c r="A3650" s="353">
        <v>30565</v>
      </c>
      <c r="B3650" s="354">
        <v>7.4</v>
      </c>
      <c r="C3650" s="355">
        <v>7</v>
      </c>
      <c r="D3650" s="355">
        <v>6</v>
      </c>
      <c r="E3650" s="355">
        <v>6</v>
      </c>
      <c r="F3650" s="355">
        <v>9</v>
      </c>
      <c r="G3650" s="355">
        <v>9</v>
      </c>
      <c r="H3650" s="355"/>
      <c r="I3650" s="354">
        <v>7.4</v>
      </c>
      <c r="J3650" s="352">
        <v>0</v>
      </c>
      <c r="K3650" s="348">
        <f t="shared" si="56"/>
        <v>3</v>
      </c>
    </row>
    <row r="3651" spans="1:11" x14ac:dyDescent="0.25">
      <c r="A3651" s="353">
        <v>30566</v>
      </c>
      <c r="B3651" s="354">
        <v>14</v>
      </c>
      <c r="C3651" s="355">
        <v>22</v>
      </c>
      <c r="D3651" s="355">
        <v>11</v>
      </c>
      <c r="E3651" s="355">
        <v>11</v>
      </c>
      <c r="F3651" s="355">
        <v>11</v>
      </c>
      <c r="G3651" s="355">
        <v>15</v>
      </c>
      <c r="H3651" s="355"/>
      <c r="I3651" s="354">
        <v>14</v>
      </c>
      <c r="J3651" s="352">
        <v>0</v>
      </c>
      <c r="K3651" s="348">
        <f t="shared" ref="K3651:K3714" si="57">COUNTIF(C3651:G3651,"&lt;="&amp;IRR_MAXWIND)</f>
        <v>0</v>
      </c>
    </row>
    <row r="3652" spans="1:11" x14ac:dyDescent="0.25">
      <c r="A3652" s="353">
        <v>30567</v>
      </c>
      <c r="B3652" s="354">
        <v>11.8</v>
      </c>
      <c r="C3652" s="355">
        <v>7</v>
      </c>
      <c r="D3652" s="355">
        <v>9</v>
      </c>
      <c r="E3652" s="355">
        <v>11</v>
      </c>
      <c r="F3652" s="355">
        <v>13</v>
      </c>
      <c r="G3652" s="355">
        <v>19</v>
      </c>
      <c r="H3652" s="355"/>
      <c r="I3652" s="354">
        <v>11.8</v>
      </c>
      <c r="J3652" s="352">
        <v>0</v>
      </c>
      <c r="K3652" s="348">
        <f t="shared" si="57"/>
        <v>1</v>
      </c>
    </row>
    <row r="3653" spans="1:11" x14ac:dyDescent="0.25">
      <c r="A3653" s="353">
        <v>30568</v>
      </c>
      <c r="B3653" s="354">
        <v>29.6</v>
      </c>
      <c r="C3653" s="355">
        <v>33</v>
      </c>
      <c r="D3653" s="355">
        <v>28</v>
      </c>
      <c r="E3653" s="355">
        <v>33</v>
      </c>
      <c r="F3653" s="355">
        <v>26</v>
      </c>
      <c r="G3653" s="355">
        <v>28</v>
      </c>
      <c r="H3653" s="355"/>
      <c r="I3653" s="354">
        <v>29.6</v>
      </c>
      <c r="J3653" s="352">
        <v>0</v>
      </c>
      <c r="K3653" s="348">
        <f t="shared" si="57"/>
        <v>0</v>
      </c>
    </row>
    <row r="3654" spans="1:11" x14ac:dyDescent="0.25">
      <c r="A3654" s="353">
        <v>30569</v>
      </c>
      <c r="B3654" s="354">
        <v>2.8</v>
      </c>
      <c r="C3654" s="355">
        <v>4</v>
      </c>
      <c r="D3654" s="355">
        <v>4</v>
      </c>
      <c r="E3654" s="355">
        <v>0</v>
      </c>
      <c r="F3654" s="355">
        <v>0</v>
      </c>
      <c r="G3654" s="355">
        <v>6</v>
      </c>
      <c r="H3654" s="355"/>
      <c r="I3654" s="354">
        <v>2.8</v>
      </c>
      <c r="J3654" s="352">
        <v>0</v>
      </c>
      <c r="K3654" s="348">
        <f t="shared" si="57"/>
        <v>5</v>
      </c>
    </row>
    <row r="3655" spans="1:11" x14ac:dyDescent="0.25">
      <c r="A3655" s="353">
        <v>30570</v>
      </c>
      <c r="B3655" s="354">
        <v>11.8</v>
      </c>
      <c r="C3655" s="355">
        <v>17</v>
      </c>
      <c r="D3655" s="355">
        <v>9</v>
      </c>
      <c r="E3655" s="355">
        <v>13</v>
      </c>
      <c r="F3655" s="355">
        <v>11</v>
      </c>
      <c r="G3655" s="355">
        <v>9</v>
      </c>
      <c r="H3655" s="355"/>
      <c r="I3655" s="354">
        <v>11.8</v>
      </c>
      <c r="J3655" s="352">
        <v>0</v>
      </c>
      <c r="K3655" s="348">
        <f t="shared" si="57"/>
        <v>0</v>
      </c>
    </row>
    <row r="3656" spans="1:11" x14ac:dyDescent="0.25">
      <c r="A3656" s="353">
        <v>30571</v>
      </c>
      <c r="B3656" s="354">
        <v>4.8</v>
      </c>
      <c r="C3656" s="355">
        <v>4</v>
      </c>
      <c r="D3656" s="355">
        <v>7</v>
      </c>
      <c r="E3656" s="355">
        <v>6</v>
      </c>
      <c r="F3656" s="355">
        <v>0</v>
      </c>
      <c r="G3656" s="355">
        <v>7</v>
      </c>
      <c r="H3656" s="355"/>
      <c r="I3656" s="354">
        <v>4.8</v>
      </c>
      <c r="J3656" s="352">
        <v>0</v>
      </c>
      <c r="K3656" s="348">
        <f t="shared" si="57"/>
        <v>5</v>
      </c>
    </row>
    <row r="3657" spans="1:11" x14ac:dyDescent="0.25">
      <c r="A3657" s="353">
        <v>30572</v>
      </c>
      <c r="B3657" s="354">
        <v>14.2</v>
      </c>
      <c r="C3657" s="355">
        <v>15</v>
      </c>
      <c r="D3657" s="355">
        <v>13</v>
      </c>
      <c r="E3657" s="355">
        <v>15</v>
      </c>
      <c r="F3657" s="355">
        <v>17</v>
      </c>
      <c r="G3657" s="355">
        <v>11</v>
      </c>
      <c r="H3657" s="355"/>
      <c r="I3657" s="354">
        <v>14.2</v>
      </c>
      <c r="J3657" s="352">
        <v>0</v>
      </c>
      <c r="K3657" s="348">
        <f t="shared" si="57"/>
        <v>0</v>
      </c>
    </row>
    <row r="3658" spans="1:11" x14ac:dyDescent="0.25">
      <c r="A3658" s="353">
        <v>30573</v>
      </c>
      <c r="B3658" s="354">
        <v>24.4</v>
      </c>
      <c r="C3658" s="355">
        <v>9</v>
      </c>
      <c r="D3658" s="355">
        <v>33</v>
      </c>
      <c r="E3658" s="355">
        <v>30</v>
      </c>
      <c r="F3658" s="355">
        <v>28</v>
      </c>
      <c r="G3658" s="355">
        <v>22</v>
      </c>
      <c r="H3658" s="355"/>
      <c r="I3658" s="354">
        <v>24.4</v>
      </c>
      <c r="J3658" s="352">
        <v>0</v>
      </c>
      <c r="K3658" s="348">
        <f t="shared" si="57"/>
        <v>0</v>
      </c>
    </row>
    <row r="3659" spans="1:11" x14ac:dyDescent="0.25">
      <c r="A3659" s="353">
        <v>30574</v>
      </c>
      <c r="B3659" s="354">
        <v>4.2</v>
      </c>
      <c r="C3659" s="355">
        <v>4</v>
      </c>
      <c r="D3659" s="355">
        <v>0</v>
      </c>
      <c r="E3659" s="355">
        <v>4</v>
      </c>
      <c r="F3659" s="355">
        <v>7</v>
      </c>
      <c r="G3659" s="355">
        <v>6</v>
      </c>
      <c r="H3659" s="355"/>
      <c r="I3659" s="354">
        <v>4.2</v>
      </c>
      <c r="J3659" s="352">
        <v>0</v>
      </c>
      <c r="K3659" s="348">
        <f t="shared" si="57"/>
        <v>5</v>
      </c>
    </row>
    <row r="3660" spans="1:11" x14ac:dyDescent="0.25">
      <c r="A3660" s="353">
        <v>30575</v>
      </c>
      <c r="B3660" s="354">
        <v>8.6</v>
      </c>
      <c r="C3660" s="355">
        <v>13</v>
      </c>
      <c r="D3660" s="355">
        <v>13</v>
      </c>
      <c r="E3660" s="355">
        <v>7</v>
      </c>
      <c r="F3660" s="355">
        <v>4</v>
      </c>
      <c r="G3660" s="355">
        <v>6</v>
      </c>
      <c r="H3660" s="355"/>
      <c r="I3660" s="354">
        <v>8.6</v>
      </c>
      <c r="J3660" s="352">
        <v>0</v>
      </c>
      <c r="K3660" s="348">
        <f t="shared" si="57"/>
        <v>3</v>
      </c>
    </row>
    <row r="3661" spans="1:11" x14ac:dyDescent="0.25">
      <c r="A3661" s="353">
        <v>30576</v>
      </c>
      <c r="B3661" s="354">
        <v>33.4</v>
      </c>
      <c r="C3661" s="355">
        <v>19</v>
      </c>
      <c r="D3661" s="355">
        <v>37</v>
      </c>
      <c r="E3661" s="355">
        <v>30</v>
      </c>
      <c r="F3661" s="355">
        <v>37</v>
      </c>
      <c r="G3661" s="355">
        <v>44</v>
      </c>
      <c r="H3661" s="355"/>
      <c r="I3661" s="354">
        <v>33.4</v>
      </c>
      <c r="J3661" s="352">
        <v>0</v>
      </c>
      <c r="K3661" s="348">
        <f t="shared" si="57"/>
        <v>0</v>
      </c>
    </row>
    <row r="3662" spans="1:11" x14ac:dyDescent="0.25">
      <c r="A3662" s="353">
        <v>30577</v>
      </c>
      <c r="B3662" s="354">
        <v>18.8</v>
      </c>
      <c r="C3662" s="355">
        <v>26</v>
      </c>
      <c r="D3662" s="355">
        <v>15</v>
      </c>
      <c r="E3662" s="355">
        <v>19</v>
      </c>
      <c r="F3662" s="355">
        <v>19</v>
      </c>
      <c r="G3662" s="355">
        <v>15</v>
      </c>
      <c r="H3662" s="355"/>
      <c r="I3662" s="354">
        <v>18.8</v>
      </c>
      <c r="J3662" s="352">
        <v>0</v>
      </c>
      <c r="K3662" s="348">
        <f t="shared" si="57"/>
        <v>0</v>
      </c>
    </row>
    <row r="3663" spans="1:11" x14ac:dyDescent="0.25">
      <c r="A3663" s="353">
        <v>30578</v>
      </c>
      <c r="B3663" s="354">
        <v>29.6</v>
      </c>
      <c r="C3663" s="355">
        <v>26</v>
      </c>
      <c r="D3663" s="355">
        <v>31</v>
      </c>
      <c r="E3663" s="355">
        <v>30</v>
      </c>
      <c r="F3663" s="355">
        <v>26</v>
      </c>
      <c r="G3663" s="355">
        <v>35</v>
      </c>
      <c r="H3663" s="355"/>
      <c r="I3663" s="354">
        <v>29.6</v>
      </c>
      <c r="J3663" s="352">
        <v>0</v>
      </c>
      <c r="K3663" s="348">
        <f t="shared" si="57"/>
        <v>0</v>
      </c>
    </row>
    <row r="3664" spans="1:11" x14ac:dyDescent="0.25">
      <c r="A3664" s="353">
        <v>30579</v>
      </c>
      <c r="B3664" s="354">
        <v>2</v>
      </c>
      <c r="C3664" s="355">
        <v>6</v>
      </c>
      <c r="D3664" s="355">
        <v>0</v>
      </c>
      <c r="E3664" s="355">
        <v>0</v>
      </c>
      <c r="F3664" s="355">
        <v>4</v>
      </c>
      <c r="G3664" s="355">
        <v>0</v>
      </c>
      <c r="H3664" s="355"/>
      <c r="I3664" s="354">
        <v>2</v>
      </c>
      <c r="J3664" s="352">
        <v>0</v>
      </c>
      <c r="K3664" s="348">
        <f t="shared" si="57"/>
        <v>5</v>
      </c>
    </row>
    <row r="3665" spans="1:11" x14ac:dyDescent="0.25">
      <c r="A3665" s="353">
        <v>30580</v>
      </c>
      <c r="B3665" s="354">
        <v>8</v>
      </c>
      <c r="C3665" s="355">
        <v>0</v>
      </c>
      <c r="D3665" s="355">
        <v>4</v>
      </c>
      <c r="E3665" s="355">
        <v>6</v>
      </c>
      <c r="F3665" s="355">
        <v>11</v>
      </c>
      <c r="G3665" s="355">
        <v>19</v>
      </c>
      <c r="H3665" s="355"/>
      <c r="I3665" s="354">
        <v>8</v>
      </c>
      <c r="J3665" s="352">
        <v>0</v>
      </c>
      <c r="K3665" s="348">
        <f t="shared" si="57"/>
        <v>3</v>
      </c>
    </row>
    <row r="3666" spans="1:11" x14ac:dyDescent="0.25">
      <c r="A3666" s="353">
        <v>30581</v>
      </c>
      <c r="B3666" s="354">
        <v>12.8</v>
      </c>
      <c r="C3666" s="355">
        <v>20</v>
      </c>
      <c r="D3666" s="355">
        <v>15</v>
      </c>
      <c r="E3666" s="355">
        <v>13</v>
      </c>
      <c r="F3666" s="355">
        <v>9</v>
      </c>
      <c r="G3666" s="355">
        <v>7</v>
      </c>
      <c r="H3666" s="355"/>
      <c r="I3666" s="354">
        <v>12.8</v>
      </c>
      <c r="J3666" s="352">
        <v>0</v>
      </c>
      <c r="K3666" s="348">
        <f t="shared" si="57"/>
        <v>1</v>
      </c>
    </row>
    <row r="3667" spans="1:11" x14ac:dyDescent="0.25">
      <c r="A3667" s="353">
        <v>30582</v>
      </c>
      <c r="B3667" s="354">
        <v>12.4</v>
      </c>
      <c r="C3667" s="355">
        <v>7</v>
      </c>
      <c r="D3667" s="355">
        <v>4</v>
      </c>
      <c r="E3667" s="355">
        <v>19</v>
      </c>
      <c r="F3667" s="355">
        <v>15</v>
      </c>
      <c r="G3667" s="355">
        <v>17</v>
      </c>
      <c r="H3667" s="355"/>
      <c r="I3667" s="354">
        <v>12.4</v>
      </c>
      <c r="J3667" s="352">
        <v>0</v>
      </c>
      <c r="K3667" s="348">
        <f t="shared" si="57"/>
        <v>2</v>
      </c>
    </row>
    <row r="3668" spans="1:11" x14ac:dyDescent="0.25">
      <c r="A3668" s="353">
        <v>30583</v>
      </c>
      <c r="B3668" s="354">
        <v>12.2</v>
      </c>
      <c r="C3668" s="355">
        <v>22</v>
      </c>
      <c r="D3668" s="355">
        <v>11</v>
      </c>
      <c r="E3668" s="355">
        <v>6</v>
      </c>
      <c r="F3668" s="355">
        <v>7</v>
      </c>
      <c r="G3668" s="355">
        <v>15</v>
      </c>
      <c r="H3668" s="355"/>
      <c r="I3668" s="354">
        <v>12.2</v>
      </c>
      <c r="J3668" s="352">
        <v>0</v>
      </c>
      <c r="K3668" s="348">
        <f t="shared" si="57"/>
        <v>2</v>
      </c>
    </row>
    <row r="3669" spans="1:11" x14ac:dyDescent="0.25">
      <c r="A3669" s="353">
        <v>30584</v>
      </c>
      <c r="B3669" s="354">
        <v>23.4</v>
      </c>
      <c r="C3669" s="355">
        <v>28</v>
      </c>
      <c r="D3669" s="355">
        <v>28</v>
      </c>
      <c r="E3669" s="355">
        <v>20</v>
      </c>
      <c r="F3669" s="355">
        <v>19</v>
      </c>
      <c r="G3669" s="355">
        <v>22</v>
      </c>
      <c r="H3669" s="355"/>
      <c r="I3669" s="354">
        <v>23.4</v>
      </c>
      <c r="J3669" s="352">
        <v>0</v>
      </c>
      <c r="K3669" s="348">
        <f t="shared" si="57"/>
        <v>0</v>
      </c>
    </row>
    <row r="3670" spans="1:11" x14ac:dyDescent="0.25">
      <c r="A3670" s="353">
        <v>30585</v>
      </c>
      <c r="B3670" s="354">
        <v>11</v>
      </c>
      <c r="C3670" s="355">
        <v>11</v>
      </c>
      <c r="D3670" s="355">
        <v>15</v>
      </c>
      <c r="E3670" s="355">
        <v>11</v>
      </c>
      <c r="F3670" s="355">
        <v>9</v>
      </c>
      <c r="G3670" s="355">
        <v>9</v>
      </c>
      <c r="H3670" s="355"/>
      <c r="I3670" s="354">
        <v>11</v>
      </c>
      <c r="J3670" s="352">
        <v>0</v>
      </c>
      <c r="K3670" s="348">
        <f t="shared" si="57"/>
        <v>0</v>
      </c>
    </row>
    <row r="3671" spans="1:11" x14ac:dyDescent="0.25">
      <c r="A3671" s="353">
        <v>30586</v>
      </c>
      <c r="B3671" s="354">
        <v>40.4</v>
      </c>
      <c r="C3671" s="355">
        <v>28</v>
      </c>
      <c r="D3671" s="355">
        <v>41</v>
      </c>
      <c r="E3671" s="355">
        <v>37</v>
      </c>
      <c r="F3671" s="355">
        <v>44</v>
      </c>
      <c r="G3671" s="355">
        <v>52</v>
      </c>
      <c r="H3671" s="355"/>
      <c r="I3671" s="354">
        <v>40.4</v>
      </c>
      <c r="J3671" s="352">
        <v>0</v>
      </c>
      <c r="K3671" s="348">
        <f t="shared" si="57"/>
        <v>0</v>
      </c>
    </row>
    <row r="3672" spans="1:11" x14ac:dyDescent="0.25">
      <c r="A3672" s="353">
        <v>30587</v>
      </c>
      <c r="B3672" s="354">
        <v>7.4</v>
      </c>
      <c r="C3672" s="355">
        <v>11</v>
      </c>
      <c r="D3672" s="355">
        <v>7</v>
      </c>
      <c r="E3672" s="355">
        <v>4</v>
      </c>
      <c r="F3672" s="355">
        <v>4</v>
      </c>
      <c r="G3672" s="355">
        <v>11</v>
      </c>
      <c r="H3672" s="355"/>
      <c r="I3672" s="354">
        <v>7.4</v>
      </c>
      <c r="J3672" s="352">
        <v>0</v>
      </c>
      <c r="K3672" s="348">
        <f t="shared" si="57"/>
        <v>3</v>
      </c>
    </row>
    <row r="3673" spans="1:11" x14ac:dyDescent="0.25">
      <c r="A3673" s="353">
        <v>30588</v>
      </c>
      <c r="B3673" s="354">
        <v>2.8</v>
      </c>
      <c r="C3673" s="355">
        <v>7</v>
      </c>
      <c r="D3673" s="355">
        <v>0</v>
      </c>
      <c r="E3673" s="355">
        <v>0</v>
      </c>
      <c r="F3673" s="355">
        <v>0</v>
      </c>
      <c r="G3673" s="355">
        <v>7</v>
      </c>
      <c r="H3673" s="355"/>
      <c r="I3673" s="354">
        <v>2.8</v>
      </c>
      <c r="J3673" s="352">
        <v>0</v>
      </c>
      <c r="K3673" s="348">
        <f t="shared" si="57"/>
        <v>5</v>
      </c>
    </row>
    <row r="3674" spans="1:11" x14ac:dyDescent="0.25">
      <c r="A3674" s="353">
        <v>30589</v>
      </c>
      <c r="B3674" s="354">
        <v>4.2</v>
      </c>
      <c r="C3674" s="355">
        <v>4</v>
      </c>
      <c r="D3674" s="355">
        <v>11</v>
      </c>
      <c r="E3674" s="355">
        <v>4</v>
      </c>
      <c r="F3674" s="355">
        <v>2</v>
      </c>
      <c r="G3674" s="355">
        <v>0</v>
      </c>
      <c r="H3674" s="355"/>
      <c r="I3674" s="354">
        <v>4.2</v>
      </c>
      <c r="J3674" s="352">
        <v>0</v>
      </c>
      <c r="K3674" s="348">
        <f t="shared" si="57"/>
        <v>4</v>
      </c>
    </row>
    <row r="3675" spans="1:11" x14ac:dyDescent="0.25">
      <c r="A3675" s="353">
        <v>30803</v>
      </c>
      <c r="B3675" s="354">
        <v>19.600000000000001</v>
      </c>
      <c r="C3675" s="355">
        <v>26</v>
      </c>
      <c r="D3675" s="355">
        <v>24</v>
      </c>
      <c r="E3675" s="355">
        <v>24</v>
      </c>
      <c r="F3675" s="355">
        <v>17</v>
      </c>
      <c r="G3675" s="355">
        <v>7</v>
      </c>
      <c r="H3675" s="355"/>
      <c r="I3675" s="354">
        <v>19.600000000000001</v>
      </c>
      <c r="J3675" s="352">
        <v>0</v>
      </c>
      <c r="K3675" s="348">
        <f t="shared" si="57"/>
        <v>1</v>
      </c>
    </row>
    <row r="3676" spans="1:11" x14ac:dyDescent="0.25">
      <c r="A3676" s="353">
        <v>30804</v>
      </c>
      <c r="B3676" s="354">
        <v>9.8000000000000007</v>
      </c>
      <c r="C3676" s="355">
        <v>17</v>
      </c>
      <c r="D3676" s="355">
        <v>15</v>
      </c>
      <c r="E3676" s="355">
        <v>6</v>
      </c>
      <c r="F3676" s="355">
        <v>7</v>
      </c>
      <c r="G3676" s="355">
        <v>4</v>
      </c>
      <c r="H3676" s="355"/>
      <c r="I3676" s="354">
        <v>9.8000000000000007</v>
      </c>
      <c r="J3676" s="352">
        <v>0</v>
      </c>
      <c r="K3676" s="348">
        <f t="shared" si="57"/>
        <v>3</v>
      </c>
    </row>
    <row r="3677" spans="1:11" x14ac:dyDescent="0.25">
      <c r="A3677" s="353">
        <v>30805</v>
      </c>
      <c r="B3677" s="354">
        <v>22.4</v>
      </c>
      <c r="C3677" s="355">
        <v>28</v>
      </c>
      <c r="D3677" s="355">
        <v>26</v>
      </c>
      <c r="E3677" s="355">
        <v>26</v>
      </c>
      <c r="F3677" s="355">
        <v>17</v>
      </c>
      <c r="G3677" s="355">
        <v>15</v>
      </c>
      <c r="H3677" s="355"/>
      <c r="I3677" s="354">
        <v>22.4</v>
      </c>
      <c r="J3677" s="352">
        <v>0</v>
      </c>
      <c r="K3677" s="348">
        <f t="shared" si="57"/>
        <v>0</v>
      </c>
    </row>
    <row r="3678" spans="1:11" x14ac:dyDescent="0.25">
      <c r="A3678" s="353">
        <v>30806</v>
      </c>
      <c r="B3678" s="354">
        <v>49.6</v>
      </c>
      <c r="C3678" s="355">
        <v>43</v>
      </c>
      <c r="D3678" s="355">
        <v>44</v>
      </c>
      <c r="E3678" s="355">
        <v>56</v>
      </c>
      <c r="F3678" s="355">
        <v>48</v>
      </c>
      <c r="G3678" s="355">
        <v>57</v>
      </c>
      <c r="H3678" s="355"/>
      <c r="I3678" s="354">
        <v>49.6</v>
      </c>
      <c r="J3678" s="352">
        <v>0</v>
      </c>
      <c r="K3678" s="348">
        <f t="shared" si="57"/>
        <v>0</v>
      </c>
    </row>
    <row r="3679" spans="1:11" x14ac:dyDescent="0.25">
      <c r="A3679" s="353">
        <v>30807</v>
      </c>
      <c r="B3679" s="354">
        <v>6.8</v>
      </c>
      <c r="C3679" s="355">
        <v>0</v>
      </c>
      <c r="D3679" s="355">
        <v>4</v>
      </c>
      <c r="E3679" s="355">
        <v>0</v>
      </c>
      <c r="F3679" s="355">
        <v>15</v>
      </c>
      <c r="G3679" s="355">
        <v>15</v>
      </c>
      <c r="H3679" s="355"/>
      <c r="I3679" s="354">
        <v>6.8</v>
      </c>
      <c r="J3679" s="352">
        <v>0</v>
      </c>
      <c r="K3679" s="348">
        <f t="shared" si="57"/>
        <v>3</v>
      </c>
    </row>
    <row r="3680" spans="1:11" x14ac:dyDescent="0.25">
      <c r="A3680" s="353">
        <v>30808</v>
      </c>
      <c r="B3680" s="354">
        <v>12.8</v>
      </c>
      <c r="C3680" s="355">
        <v>15</v>
      </c>
      <c r="D3680" s="355">
        <v>6</v>
      </c>
      <c r="E3680" s="355">
        <v>17</v>
      </c>
      <c r="F3680" s="355">
        <v>17</v>
      </c>
      <c r="G3680" s="355">
        <v>9</v>
      </c>
      <c r="H3680" s="355"/>
      <c r="I3680" s="354">
        <v>12.8</v>
      </c>
      <c r="J3680" s="352">
        <v>0</v>
      </c>
      <c r="K3680" s="348">
        <f t="shared" si="57"/>
        <v>1</v>
      </c>
    </row>
    <row r="3681" spans="1:11" x14ac:dyDescent="0.25">
      <c r="A3681" s="353">
        <v>30809</v>
      </c>
      <c r="B3681" s="354">
        <v>7.8</v>
      </c>
      <c r="C3681" s="355">
        <v>13</v>
      </c>
      <c r="D3681" s="355">
        <v>19</v>
      </c>
      <c r="E3681" s="355">
        <v>7</v>
      </c>
      <c r="F3681" s="355">
        <v>0</v>
      </c>
      <c r="G3681" s="355">
        <v>0</v>
      </c>
      <c r="H3681" s="355"/>
      <c r="I3681" s="354">
        <v>7.8</v>
      </c>
      <c r="J3681" s="352">
        <v>0</v>
      </c>
      <c r="K3681" s="348">
        <f t="shared" si="57"/>
        <v>3</v>
      </c>
    </row>
    <row r="3682" spans="1:11" x14ac:dyDescent="0.25">
      <c r="A3682" s="353">
        <v>30810</v>
      </c>
      <c r="B3682" s="354">
        <v>9.1999999999999993</v>
      </c>
      <c r="C3682" s="355">
        <v>11</v>
      </c>
      <c r="D3682" s="355">
        <v>13</v>
      </c>
      <c r="E3682" s="355">
        <v>7</v>
      </c>
      <c r="F3682" s="355">
        <v>4</v>
      </c>
      <c r="G3682" s="355">
        <v>11</v>
      </c>
      <c r="H3682" s="355"/>
      <c r="I3682" s="354">
        <v>9.1999999999999993</v>
      </c>
      <c r="J3682" s="352">
        <v>0</v>
      </c>
      <c r="K3682" s="348">
        <f t="shared" si="57"/>
        <v>2</v>
      </c>
    </row>
    <row r="3683" spans="1:11" x14ac:dyDescent="0.25">
      <c r="A3683" s="353">
        <v>30811</v>
      </c>
      <c r="B3683" s="354">
        <v>21.8</v>
      </c>
      <c r="C3683" s="355">
        <v>24</v>
      </c>
      <c r="D3683" s="355">
        <v>22</v>
      </c>
      <c r="E3683" s="355">
        <v>13</v>
      </c>
      <c r="F3683" s="355">
        <v>20</v>
      </c>
      <c r="G3683" s="355">
        <v>30</v>
      </c>
      <c r="H3683" s="355"/>
      <c r="I3683" s="354">
        <v>21.8</v>
      </c>
      <c r="J3683" s="352">
        <v>0</v>
      </c>
      <c r="K3683" s="348">
        <f t="shared" si="57"/>
        <v>0</v>
      </c>
    </row>
    <row r="3684" spans="1:11" x14ac:dyDescent="0.25">
      <c r="A3684" s="353">
        <v>30812</v>
      </c>
      <c r="B3684" s="354">
        <v>2.6</v>
      </c>
      <c r="C3684" s="355">
        <v>9</v>
      </c>
      <c r="D3684" s="355">
        <v>0</v>
      </c>
      <c r="E3684" s="355">
        <v>4</v>
      </c>
      <c r="F3684" s="355">
        <v>0</v>
      </c>
      <c r="G3684" s="355">
        <v>0</v>
      </c>
      <c r="H3684" s="355"/>
      <c r="I3684" s="354">
        <v>2.6</v>
      </c>
      <c r="J3684" s="352">
        <v>0</v>
      </c>
      <c r="K3684" s="348">
        <f t="shared" si="57"/>
        <v>4</v>
      </c>
    </row>
    <row r="3685" spans="1:11" x14ac:dyDescent="0.25">
      <c r="A3685" s="353">
        <v>30813</v>
      </c>
      <c r="B3685" s="354">
        <v>15.4</v>
      </c>
      <c r="C3685" s="355">
        <v>15</v>
      </c>
      <c r="D3685" s="355">
        <v>15</v>
      </c>
      <c r="E3685" s="355">
        <v>19</v>
      </c>
      <c r="F3685" s="355">
        <v>17</v>
      </c>
      <c r="G3685" s="355">
        <v>11</v>
      </c>
      <c r="H3685" s="355"/>
      <c r="I3685" s="354">
        <v>15.4</v>
      </c>
      <c r="J3685" s="352">
        <v>0</v>
      </c>
      <c r="K3685" s="348">
        <f t="shared" si="57"/>
        <v>0</v>
      </c>
    </row>
    <row r="3686" spans="1:11" x14ac:dyDescent="0.25">
      <c r="A3686" s="353">
        <v>30814</v>
      </c>
      <c r="B3686" s="354">
        <v>8.8000000000000007</v>
      </c>
      <c r="C3686" s="355">
        <v>0</v>
      </c>
      <c r="D3686" s="355">
        <v>9</v>
      </c>
      <c r="E3686" s="355">
        <v>9</v>
      </c>
      <c r="F3686" s="355">
        <v>9</v>
      </c>
      <c r="G3686" s="355">
        <v>17</v>
      </c>
      <c r="H3686" s="355"/>
      <c r="I3686" s="354">
        <v>8.8000000000000007</v>
      </c>
      <c r="J3686" s="352">
        <v>0</v>
      </c>
      <c r="K3686" s="348">
        <f t="shared" si="57"/>
        <v>1</v>
      </c>
    </row>
    <row r="3687" spans="1:11" x14ac:dyDescent="0.25">
      <c r="A3687" s="353">
        <v>30815</v>
      </c>
      <c r="B3687" s="354">
        <v>14</v>
      </c>
      <c r="C3687" s="355">
        <v>11</v>
      </c>
      <c r="D3687" s="355">
        <v>24</v>
      </c>
      <c r="E3687" s="355">
        <v>13</v>
      </c>
      <c r="F3687" s="355">
        <v>11</v>
      </c>
      <c r="G3687" s="355">
        <v>11</v>
      </c>
      <c r="H3687" s="355"/>
      <c r="I3687" s="354">
        <v>14</v>
      </c>
      <c r="J3687" s="352">
        <v>0</v>
      </c>
      <c r="K3687" s="348">
        <f t="shared" si="57"/>
        <v>0</v>
      </c>
    </row>
    <row r="3688" spans="1:11" x14ac:dyDescent="0.25">
      <c r="A3688" s="353">
        <v>30816</v>
      </c>
      <c r="B3688" s="354">
        <v>7.6</v>
      </c>
      <c r="C3688" s="355">
        <v>7</v>
      </c>
      <c r="D3688" s="355">
        <v>7</v>
      </c>
      <c r="E3688" s="355">
        <v>11</v>
      </c>
      <c r="F3688" s="355">
        <v>7</v>
      </c>
      <c r="G3688" s="355">
        <v>6</v>
      </c>
      <c r="H3688" s="355"/>
      <c r="I3688" s="354">
        <v>7.6</v>
      </c>
      <c r="J3688" s="352">
        <v>0</v>
      </c>
      <c r="K3688" s="348">
        <f t="shared" si="57"/>
        <v>4</v>
      </c>
    </row>
    <row r="3689" spans="1:11" x14ac:dyDescent="0.25">
      <c r="A3689" s="353">
        <v>30817</v>
      </c>
      <c r="B3689" s="354">
        <v>19.399999999999999</v>
      </c>
      <c r="C3689" s="355">
        <v>13</v>
      </c>
      <c r="D3689" s="355">
        <v>17</v>
      </c>
      <c r="E3689" s="355">
        <v>19</v>
      </c>
      <c r="F3689" s="355">
        <v>22</v>
      </c>
      <c r="G3689" s="355">
        <v>26</v>
      </c>
      <c r="H3689" s="355"/>
      <c r="I3689" s="354">
        <v>19.399999999999999</v>
      </c>
      <c r="J3689" s="352">
        <v>0</v>
      </c>
      <c r="K3689" s="348">
        <f t="shared" si="57"/>
        <v>0</v>
      </c>
    </row>
    <row r="3690" spans="1:11" x14ac:dyDescent="0.25">
      <c r="A3690" s="353">
        <v>30818</v>
      </c>
      <c r="B3690" s="354">
        <v>26.6</v>
      </c>
      <c r="C3690" s="355">
        <v>30</v>
      </c>
      <c r="D3690" s="355">
        <v>31</v>
      </c>
      <c r="E3690" s="355">
        <v>22</v>
      </c>
      <c r="F3690" s="355">
        <v>24</v>
      </c>
      <c r="G3690" s="355">
        <v>26</v>
      </c>
      <c r="H3690" s="355"/>
      <c r="I3690" s="354">
        <v>26.6</v>
      </c>
      <c r="J3690" s="352">
        <v>0</v>
      </c>
      <c r="K3690" s="348">
        <f t="shared" si="57"/>
        <v>0</v>
      </c>
    </row>
    <row r="3691" spans="1:11" x14ac:dyDescent="0.25">
      <c r="A3691" s="353">
        <v>30819</v>
      </c>
      <c r="B3691" s="354">
        <v>19.600000000000001</v>
      </c>
      <c r="C3691" s="355">
        <v>11</v>
      </c>
      <c r="D3691" s="355">
        <v>11</v>
      </c>
      <c r="E3691" s="355">
        <v>26</v>
      </c>
      <c r="F3691" s="355">
        <v>26</v>
      </c>
      <c r="G3691" s="355">
        <v>24</v>
      </c>
      <c r="H3691" s="355"/>
      <c r="I3691" s="354">
        <v>19.600000000000001</v>
      </c>
      <c r="J3691" s="352">
        <v>0</v>
      </c>
      <c r="K3691" s="348">
        <f t="shared" si="57"/>
        <v>0</v>
      </c>
    </row>
    <row r="3692" spans="1:11" x14ac:dyDescent="0.25">
      <c r="A3692" s="353">
        <v>30820</v>
      </c>
      <c r="B3692" s="354">
        <v>29.2</v>
      </c>
      <c r="C3692" s="355">
        <v>33</v>
      </c>
      <c r="D3692" s="355">
        <v>28</v>
      </c>
      <c r="E3692" s="355">
        <v>28</v>
      </c>
      <c r="F3692" s="355">
        <v>24</v>
      </c>
      <c r="G3692" s="355">
        <v>33</v>
      </c>
      <c r="H3692" s="355"/>
      <c r="I3692" s="354">
        <v>29.2</v>
      </c>
      <c r="J3692" s="352">
        <v>0</v>
      </c>
      <c r="K3692" s="348">
        <f t="shared" si="57"/>
        <v>0</v>
      </c>
    </row>
    <row r="3693" spans="1:11" x14ac:dyDescent="0.25">
      <c r="A3693" s="353">
        <v>30821</v>
      </c>
      <c r="B3693" s="354">
        <v>4.8</v>
      </c>
      <c r="C3693" s="355">
        <v>13</v>
      </c>
      <c r="D3693" s="355">
        <v>11</v>
      </c>
      <c r="E3693" s="355">
        <v>0</v>
      </c>
      <c r="F3693" s="355">
        <v>0</v>
      </c>
      <c r="G3693" s="355">
        <v>0</v>
      </c>
      <c r="H3693" s="355"/>
      <c r="I3693" s="354">
        <v>4.8</v>
      </c>
      <c r="J3693" s="352">
        <v>0</v>
      </c>
      <c r="K3693" s="348">
        <f t="shared" si="57"/>
        <v>3</v>
      </c>
    </row>
    <row r="3694" spans="1:11" x14ac:dyDescent="0.25">
      <c r="A3694" s="353">
        <v>30822</v>
      </c>
      <c r="B3694" s="354">
        <v>26</v>
      </c>
      <c r="C3694" s="355">
        <v>17</v>
      </c>
      <c r="D3694" s="355">
        <v>28</v>
      </c>
      <c r="E3694" s="355">
        <v>31</v>
      </c>
      <c r="F3694" s="355">
        <v>30</v>
      </c>
      <c r="G3694" s="355">
        <v>24</v>
      </c>
      <c r="H3694" s="355"/>
      <c r="I3694" s="354">
        <v>26</v>
      </c>
      <c r="J3694" s="352">
        <v>0</v>
      </c>
      <c r="K3694" s="348">
        <f t="shared" si="57"/>
        <v>0</v>
      </c>
    </row>
    <row r="3695" spans="1:11" x14ac:dyDescent="0.25">
      <c r="A3695" s="353">
        <v>30823</v>
      </c>
      <c r="B3695" s="354">
        <v>29.4</v>
      </c>
      <c r="C3695" s="355">
        <v>33</v>
      </c>
      <c r="D3695" s="355">
        <v>30</v>
      </c>
      <c r="E3695" s="355">
        <v>26</v>
      </c>
      <c r="F3695" s="355">
        <v>28</v>
      </c>
      <c r="G3695" s="355">
        <v>30</v>
      </c>
      <c r="H3695" s="355"/>
      <c r="I3695" s="354">
        <v>29.4</v>
      </c>
      <c r="J3695" s="352">
        <v>0</v>
      </c>
      <c r="K3695" s="348">
        <f t="shared" si="57"/>
        <v>0</v>
      </c>
    </row>
    <row r="3696" spans="1:11" x14ac:dyDescent="0.25">
      <c r="A3696" s="353">
        <v>30824</v>
      </c>
      <c r="B3696" s="354">
        <v>2</v>
      </c>
      <c r="C3696" s="355">
        <v>6</v>
      </c>
      <c r="D3696" s="355">
        <v>0</v>
      </c>
      <c r="E3696" s="355">
        <v>0</v>
      </c>
      <c r="F3696" s="355">
        <v>0</v>
      </c>
      <c r="G3696" s="355">
        <v>4</v>
      </c>
      <c r="H3696" s="355"/>
      <c r="I3696" s="354">
        <v>2</v>
      </c>
      <c r="J3696" s="352">
        <v>0</v>
      </c>
      <c r="K3696" s="348">
        <f t="shared" si="57"/>
        <v>5</v>
      </c>
    </row>
    <row r="3697" spans="1:11" x14ac:dyDescent="0.25">
      <c r="A3697" s="353">
        <v>30825</v>
      </c>
      <c r="B3697" s="354">
        <v>13</v>
      </c>
      <c r="C3697" s="355">
        <v>9</v>
      </c>
      <c r="D3697" s="355">
        <v>19</v>
      </c>
      <c r="E3697" s="355">
        <v>11</v>
      </c>
      <c r="F3697" s="355">
        <v>13</v>
      </c>
      <c r="G3697" s="355">
        <v>13</v>
      </c>
      <c r="H3697" s="355"/>
      <c r="I3697" s="354">
        <v>13</v>
      </c>
      <c r="J3697" s="352">
        <v>0</v>
      </c>
      <c r="K3697" s="348">
        <f t="shared" si="57"/>
        <v>0</v>
      </c>
    </row>
    <row r="3698" spans="1:11" x14ac:dyDescent="0.25">
      <c r="A3698" s="353">
        <v>30826</v>
      </c>
      <c r="B3698" s="354">
        <v>22.4</v>
      </c>
      <c r="C3698" s="355">
        <v>22</v>
      </c>
      <c r="D3698" s="355">
        <v>26</v>
      </c>
      <c r="E3698" s="355">
        <v>20</v>
      </c>
      <c r="F3698" s="355">
        <v>22</v>
      </c>
      <c r="G3698" s="355">
        <v>22</v>
      </c>
      <c r="H3698" s="355"/>
      <c r="I3698" s="354">
        <v>22.4</v>
      </c>
      <c r="J3698" s="352">
        <v>0</v>
      </c>
      <c r="K3698" s="348">
        <f t="shared" si="57"/>
        <v>0</v>
      </c>
    </row>
    <row r="3699" spans="1:11" x14ac:dyDescent="0.25">
      <c r="A3699" s="353">
        <v>30827</v>
      </c>
      <c r="B3699" s="354">
        <v>4.4000000000000004</v>
      </c>
      <c r="C3699" s="355">
        <v>13</v>
      </c>
      <c r="D3699" s="355">
        <v>0</v>
      </c>
      <c r="E3699" s="355">
        <v>9</v>
      </c>
      <c r="F3699" s="355">
        <v>0</v>
      </c>
      <c r="G3699" s="355">
        <v>0</v>
      </c>
      <c r="H3699" s="355"/>
      <c r="I3699" s="354">
        <v>4.4000000000000004</v>
      </c>
      <c r="J3699" s="352">
        <v>0</v>
      </c>
      <c r="K3699" s="348">
        <f t="shared" si="57"/>
        <v>3</v>
      </c>
    </row>
    <row r="3700" spans="1:11" x14ac:dyDescent="0.25">
      <c r="A3700" s="353">
        <v>30828</v>
      </c>
      <c r="B3700" s="354">
        <v>0</v>
      </c>
      <c r="C3700" s="355">
        <v>0</v>
      </c>
      <c r="D3700" s="355">
        <v>0</v>
      </c>
      <c r="E3700" s="355">
        <v>0</v>
      </c>
      <c r="F3700" s="355">
        <v>0</v>
      </c>
      <c r="G3700" s="355">
        <v>0</v>
      </c>
      <c r="H3700" s="355"/>
      <c r="I3700" s="354">
        <v>0</v>
      </c>
      <c r="J3700" s="352">
        <v>0</v>
      </c>
      <c r="K3700" s="348">
        <f t="shared" si="57"/>
        <v>5</v>
      </c>
    </row>
    <row r="3701" spans="1:11" x14ac:dyDescent="0.25">
      <c r="A3701" s="353">
        <v>30829</v>
      </c>
      <c r="B3701" s="354">
        <v>13.4</v>
      </c>
      <c r="C3701" s="355">
        <v>9</v>
      </c>
      <c r="D3701" s="355">
        <v>11</v>
      </c>
      <c r="E3701" s="355">
        <v>9</v>
      </c>
      <c r="F3701" s="355">
        <v>19</v>
      </c>
      <c r="G3701" s="355">
        <v>19</v>
      </c>
      <c r="H3701" s="355"/>
      <c r="I3701" s="354">
        <v>13.4</v>
      </c>
      <c r="J3701" s="352">
        <v>0</v>
      </c>
      <c r="K3701" s="348">
        <f t="shared" si="57"/>
        <v>0</v>
      </c>
    </row>
    <row r="3702" spans="1:11" x14ac:dyDescent="0.25">
      <c r="A3702" s="353">
        <v>30830</v>
      </c>
      <c r="B3702" s="354">
        <v>0.8</v>
      </c>
      <c r="C3702" s="355">
        <v>0</v>
      </c>
      <c r="D3702" s="355">
        <v>4</v>
      </c>
      <c r="E3702" s="355">
        <v>0</v>
      </c>
      <c r="F3702" s="355">
        <v>0</v>
      </c>
      <c r="G3702" s="355">
        <v>0</v>
      </c>
      <c r="H3702" s="355"/>
      <c r="I3702" s="354">
        <v>0.8</v>
      </c>
      <c r="J3702" s="352">
        <v>0</v>
      </c>
      <c r="K3702" s="348">
        <f t="shared" si="57"/>
        <v>5</v>
      </c>
    </row>
    <row r="3703" spans="1:11" x14ac:dyDescent="0.25">
      <c r="A3703" s="353">
        <v>30831</v>
      </c>
      <c r="B3703" s="354">
        <v>6.4</v>
      </c>
      <c r="C3703" s="355">
        <v>7</v>
      </c>
      <c r="D3703" s="355">
        <v>0</v>
      </c>
      <c r="E3703" s="355">
        <v>9</v>
      </c>
      <c r="F3703" s="355">
        <v>9</v>
      </c>
      <c r="G3703" s="355">
        <v>7</v>
      </c>
      <c r="H3703" s="355"/>
      <c r="I3703" s="354">
        <v>6.4</v>
      </c>
      <c r="J3703" s="352">
        <v>0</v>
      </c>
      <c r="K3703" s="348">
        <f t="shared" si="57"/>
        <v>3</v>
      </c>
    </row>
    <row r="3704" spans="1:11" x14ac:dyDescent="0.25">
      <c r="A3704" s="353">
        <v>30832</v>
      </c>
      <c r="B3704" s="354">
        <v>1.4</v>
      </c>
      <c r="C3704" s="355">
        <v>0</v>
      </c>
      <c r="D3704" s="355">
        <v>0</v>
      </c>
      <c r="E3704" s="355">
        <v>7</v>
      </c>
      <c r="F3704" s="355">
        <v>0</v>
      </c>
      <c r="G3704" s="355">
        <v>0</v>
      </c>
      <c r="H3704" s="355"/>
      <c r="I3704" s="354">
        <v>1.4</v>
      </c>
      <c r="J3704" s="352">
        <v>0</v>
      </c>
      <c r="K3704" s="348">
        <f t="shared" si="57"/>
        <v>5</v>
      </c>
    </row>
    <row r="3705" spans="1:11" x14ac:dyDescent="0.25">
      <c r="A3705" s="353">
        <v>30833</v>
      </c>
      <c r="B3705" s="354">
        <v>25.4</v>
      </c>
      <c r="C3705" s="355">
        <v>22</v>
      </c>
      <c r="D3705" s="355">
        <v>20</v>
      </c>
      <c r="E3705" s="355">
        <v>37</v>
      </c>
      <c r="F3705" s="355">
        <v>22</v>
      </c>
      <c r="G3705" s="355">
        <v>26</v>
      </c>
      <c r="H3705" s="355"/>
      <c r="I3705" s="354">
        <v>25.4</v>
      </c>
      <c r="J3705" s="352">
        <v>0</v>
      </c>
      <c r="K3705" s="348">
        <f t="shared" si="57"/>
        <v>0</v>
      </c>
    </row>
    <row r="3706" spans="1:11" x14ac:dyDescent="0.25">
      <c r="A3706" s="353">
        <v>30834</v>
      </c>
      <c r="B3706" s="354">
        <v>26.2</v>
      </c>
      <c r="C3706" s="355">
        <v>15</v>
      </c>
      <c r="D3706" s="355">
        <v>28</v>
      </c>
      <c r="E3706" s="355">
        <v>26</v>
      </c>
      <c r="F3706" s="355">
        <v>31</v>
      </c>
      <c r="G3706" s="355">
        <v>31</v>
      </c>
      <c r="H3706" s="355"/>
      <c r="I3706" s="354">
        <v>26.2</v>
      </c>
      <c r="J3706" s="352">
        <v>0</v>
      </c>
      <c r="K3706" s="348">
        <f t="shared" si="57"/>
        <v>0</v>
      </c>
    </row>
    <row r="3707" spans="1:11" x14ac:dyDescent="0.25">
      <c r="A3707" s="353">
        <v>30835</v>
      </c>
      <c r="B3707" s="354">
        <v>32.6</v>
      </c>
      <c r="C3707" s="355">
        <v>31</v>
      </c>
      <c r="D3707" s="355">
        <v>33</v>
      </c>
      <c r="E3707" s="355">
        <v>35</v>
      </c>
      <c r="F3707" s="355">
        <v>31</v>
      </c>
      <c r="G3707" s="355">
        <v>33</v>
      </c>
      <c r="H3707" s="355"/>
      <c r="I3707" s="354">
        <v>32.6</v>
      </c>
      <c r="J3707" s="352">
        <v>0</v>
      </c>
      <c r="K3707" s="348">
        <f t="shared" si="57"/>
        <v>0</v>
      </c>
    </row>
    <row r="3708" spans="1:11" x14ac:dyDescent="0.25">
      <c r="A3708" s="353">
        <v>30836</v>
      </c>
      <c r="B3708" s="354">
        <v>17.8</v>
      </c>
      <c r="C3708" s="355">
        <v>26</v>
      </c>
      <c r="D3708" s="355">
        <v>24</v>
      </c>
      <c r="E3708" s="355">
        <v>24</v>
      </c>
      <c r="F3708" s="355">
        <v>9</v>
      </c>
      <c r="G3708" s="355">
        <v>6</v>
      </c>
      <c r="H3708" s="355"/>
      <c r="I3708" s="354">
        <v>17.8</v>
      </c>
      <c r="J3708" s="352">
        <v>0</v>
      </c>
      <c r="K3708" s="348">
        <f t="shared" si="57"/>
        <v>1</v>
      </c>
    </row>
    <row r="3709" spans="1:11" x14ac:dyDescent="0.25">
      <c r="A3709" s="353">
        <v>30837</v>
      </c>
      <c r="B3709" s="354">
        <v>6.8</v>
      </c>
      <c r="C3709" s="355">
        <v>6</v>
      </c>
      <c r="D3709" s="355">
        <v>6</v>
      </c>
      <c r="E3709" s="355">
        <v>9</v>
      </c>
      <c r="F3709" s="355">
        <v>6</v>
      </c>
      <c r="G3709" s="355">
        <v>7</v>
      </c>
      <c r="H3709" s="355"/>
      <c r="I3709" s="354">
        <v>6.8</v>
      </c>
      <c r="J3709" s="352">
        <v>0</v>
      </c>
      <c r="K3709" s="348">
        <f t="shared" si="57"/>
        <v>4</v>
      </c>
    </row>
    <row r="3710" spans="1:11" x14ac:dyDescent="0.25">
      <c r="A3710" s="353">
        <v>30838</v>
      </c>
      <c r="B3710" s="354">
        <v>21.8</v>
      </c>
      <c r="C3710" s="355">
        <v>22</v>
      </c>
      <c r="D3710" s="355">
        <v>22</v>
      </c>
      <c r="E3710" s="355">
        <v>24</v>
      </c>
      <c r="F3710" s="355">
        <v>24</v>
      </c>
      <c r="G3710" s="355">
        <v>17</v>
      </c>
      <c r="H3710" s="355"/>
      <c r="I3710" s="354">
        <v>21.8</v>
      </c>
      <c r="J3710" s="352">
        <v>0</v>
      </c>
      <c r="K3710" s="348">
        <f t="shared" si="57"/>
        <v>0</v>
      </c>
    </row>
    <row r="3711" spans="1:11" x14ac:dyDescent="0.25">
      <c r="A3711" s="353">
        <v>30839</v>
      </c>
      <c r="B3711" s="354">
        <v>5.8</v>
      </c>
      <c r="C3711" s="355">
        <v>0</v>
      </c>
      <c r="D3711" s="355">
        <v>9</v>
      </c>
      <c r="E3711" s="355">
        <v>11</v>
      </c>
      <c r="F3711" s="355">
        <v>0</v>
      </c>
      <c r="G3711" s="355">
        <v>9</v>
      </c>
      <c r="H3711" s="355"/>
      <c r="I3711" s="354">
        <v>5.8</v>
      </c>
      <c r="J3711" s="352">
        <v>0</v>
      </c>
      <c r="K3711" s="348">
        <f t="shared" si="57"/>
        <v>2</v>
      </c>
    </row>
    <row r="3712" spans="1:11" x14ac:dyDescent="0.25">
      <c r="A3712" s="353">
        <v>30840</v>
      </c>
      <c r="B3712" s="354">
        <v>14.4</v>
      </c>
      <c r="C3712" s="355">
        <v>7</v>
      </c>
      <c r="D3712" s="355">
        <v>11</v>
      </c>
      <c r="E3712" s="355">
        <v>15</v>
      </c>
      <c r="F3712" s="355">
        <v>20</v>
      </c>
      <c r="G3712" s="355">
        <v>19</v>
      </c>
      <c r="H3712" s="355"/>
      <c r="I3712" s="354">
        <v>14.4</v>
      </c>
      <c r="J3712" s="352">
        <v>0</v>
      </c>
      <c r="K3712" s="348">
        <f t="shared" si="57"/>
        <v>1</v>
      </c>
    </row>
    <row r="3713" spans="1:11" x14ac:dyDescent="0.25">
      <c r="A3713" s="353">
        <v>30841</v>
      </c>
      <c r="B3713" s="354">
        <v>19.399999999999999</v>
      </c>
      <c r="C3713" s="355">
        <v>26</v>
      </c>
      <c r="D3713" s="355">
        <v>24</v>
      </c>
      <c r="E3713" s="355">
        <v>17</v>
      </c>
      <c r="F3713" s="355">
        <v>17</v>
      </c>
      <c r="G3713" s="355">
        <v>13</v>
      </c>
      <c r="H3713" s="355"/>
      <c r="I3713" s="354">
        <v>19.399999999999999</v>
      </c>
      <c r="J3713" s="352">
        <v>0</v>
      </c>
      <c r="K3713" s="348">
        <f t="shared" si="57"/>
        <v>0</v>
      </c>
    </row>
    <row r="3714" spans="1:11" x14ac:dyDescent="0.25">
      <c r="A3714" s="353">
        <v>30842</v>
      </c>
      <c r="B3714" s="354">
        <v>14</v>
      </c>
      <c r="C3714" s="355">
        <v>7</v>
      </c>
      <c r="D3714" s="355">
        <v>9</v>
      </c>
      <c r="E3714" s="355">
        <v>13</v>
      </c>
      <c r="F3714" s="355">
        <v>19</v>
      </c>
      <c r="G3714" s="355">
        <v>22</v>
      </c>
      <c r="H3714" s="355"/>
      <c r="I3714" s="354">
        <v>14</v>
      </c>
      <c r="J3714" s="352">
        <v>0</v>
      </c>
      <c r="K3714" s="348">
        <f t="shared" si="57"/>
        <v>1</v>
      </c>
    </row>
    <row r="3715" spans="1:11" x14ac:dyDescent="0.25">
      <c r="A3715" s="353">
        <v>30843</v>
      </c>
      <c r="B3715" s="354">
        <v>2.4</v>
      </c>
      <c r="C3715" s="355">
        <v>0</v>
      </c>
      <c r="D3715" s="355">
        <v>0</v>
      </c>
      <c r="E3715" s="355">
        <v>0</v>
      </c>
      <c r="F3715" s="355">
        <v>6</v>
      </c>
      <c r="G3715" s="355">
        <v>6</v>
      </c>
      <c r="H3715" s="355"/>
      <c r="I3715" s="354">
        <v>2.4</v>
      </c>
      <c r="J3715" s="352">
        <v>0</v>
      </c>
      <c r="K3715" s="348">
        <f t="shared" ref="K3715:K3778" si="58">COUNTIF(C3715:G3715,"&lt;="&amp;IRR_MAXWIND)</f>
        <v>5</v>
      </c>
    </row>
    <row r="3716" spans="1:11" x14ac:dyDescent="0.25">
      <c r="A3716" s="353">
        <v>30844</v>
      </c>
      <c r="B3716" s="354">
        <v>3</v>
      </c>
      <c r="C3716" s="355">
        <v>4</v>
      </c>
      <c r="D3716" s="355">
        <v>0</v>
      </c>
      <c r="E3716" s="355">
        <v>4</v>
      </c>
      <c r="F3716" s="355">
        <v>0</v>
      </c>
      <c r="G3716" s="355">
        <v>7</v>
      </c>
      <c r="H3716" s="355"/>
      <c r="I3716" s="354">
        <v>3</v>
      </c>
      <c r="J3716" s="352">
        <v>0</v>
      </c>
      <c r="K3716" s="348">
        <f t="shared" si="58"/>
        <v>5</v>
      </c>
    </row>
    <row r="3717" spans="1:11" x14ac:dyDescent="0.25">
      <c r="A3717" s="353">
        <v>30845</v>
      </c>
      <c r="B3717" s="354">
        <v>11</v>
      </c>
      <c r="C3717" s="355">
        <v>13</v>
      </c>
      <c r="D3717" s="355">
        <v>13</v>
      </c>
      <c r="E3717" s="355">
        <v>13</v>
      </c>
      <c r="F3717" s="355">
        <v>7</v>
      </c>
      <c r="G3717" s="355">
        <v>9</v>
      </c>
      <c r="H3717" s="355"/>
      <c r="I3717" s="354">
        <v>11</v>
      </c>
      <c r="J3717" s="352">
        <v>0</v>
      </c>
      <c r="K3717" s="348">
        <f t="shared" si="58"/>
        <v>1</v>
      </c>
    </row>
    <row r="3718" spans="1:11" x14ac:dyDescent="0.25">
      <c r="A3718" s="353">
        <v>30846</v>
      </c>
      <c r="B3718" s="354">
        <v>3.4</v>
      </c>
      <c r="C3718" s="355">
        <v>4</v>
      </c>
      <c r="D3718" s="355">
        <v>9</v>
      </c>
      <c r="E3718" s="355">
        <v>0</v>
      </c>
      <c r="F3718" s="355">
        <v>0</v>
      </c>
      <c r="G3718" s="355">
        <v>4</v>
      </c>
      <c r="H3718" s="355"/>
      <c r="I3718" s="354">
        <v>3.4</v>
      </c>
      <c r="J3718" s="352">
        <v>0</v>
      </c>
      <c r="K3718" s="348">
        <f t="shared" si="58"/>
        <v>4</v>
      </c>
    </row>
    <row r="3719" spans="1:11" x14ac:dyDescent="0.25">
      <c r="A3719" s="353">
        <v>30847</v>
      </c>
      <c r="B3719" s="354">
        <v>2</v>
      </c>
      <c r="C3719" s="355">
        <v>4</v>
      </c>
      <c r="D3719" s="355">
        <v>0</v>
      </c>
      <c r="E3719" s="355">
        <v>0</v>
      </c>
      <c r="F3719" s="355">
        <v>0</v>
      </c>
      <c r="G3719" s="355">
        <v>6</v>
      </c>
      <c r="H3719" s="355"/>
      <c r="I3719" s="354">
        <v>2</v>
      </c>
      <c r="J3719" s="352">
        <v>0</v>
      </c>
      <c r="K3719" s="348">
        <f t="shared" si="58"/>
        <v>5</v>
      </c>
    </row>
    <row r="3720" spans="1:11" x14ac:dyDescent="0.25">
      <c r="A3720" s="353">
        <v>30848</v>
      </c>
      <c r="B3720" s="354">
        <v>19.600000000000001</v>
      </c>
      <c r="C3720" s="355">
        <v>4</v>
      </c>
      <c r="D3720" s="355">
        <v>22</v>
      </c>
      <c r="E3720" s="355">
        <v>22</v>
      </c>
      <c r="F3720" s="355">
        <v>24</v>
      </c>
      <c r="G3720" s="355">
        <v>26</v>
      </c>
      <c r="H3720" s="355"/>
      <c r="I3720" s="354">
        <v>19.600000000000001</v>
      </c>
      <c r="J3720" s="352">
        <v>0</v>
      </c>
      <c r="K3720" s="348">
        <f t="shared" si="58"/>
        <v>1</v>
      </c>
    </row>
    <row r="3721" spans="1:11" x14ac:dyDescent="0.25">
      <c r="A3721" s="353">
        <v>30849</v>
      </c>
      <c r="B3721" s="354">
        <v>12.8</v>
      </c>
      <c r="C3721" s="355">
        <v>20</v>
      </c>
      <c r="D3721" s="355">
        <v>15</v>
      </c>
      <c r="E3721" s="355">
        <v>11</v>
      </c>
      <c r="F3721" s="355">
        <v>11</v>
      </c>
      <c r="G3721" s="355">
        <v>7</v>
      </c>
      <c r="H3721" s="355"/>
      <c r="I3721" s="354">
        <v>12.8</v>
      </c>
      <c r="J3721" s="352">
        <v>0</v>
      </c>
      <c r="K3721" s="348">
        <f t="shared" si="58"/>
        <v>1</v>
      </c>
    </row>
    <row r="3722" spans="1:11" x14ac:dyDescent="0.25">
      <c r="A3722" s="353">
        <v>30850</v>
      </c>
      <c r="B3722" s="354">
        <v>1.2</v>
      </c>
      <c r="C3722" s="355">
        <v>6</v>
      </c>
      <c r="D3722" s="355">
        <v>0</v>
      </c>
      <c r="E3722" s="355">
        <v>0</v>
      </c>
      <c r="F3722" s="355">
        <v>0</v>
      </c>
      <c r="G3722" s="355">
        <v>0</v>
      </c>
      <c r="H3722" s="355"/>
      <c r="I3722" s="354">
        <v>1.2</v>
      </c>
      <c r="J3722" s="352">
        <v>0</v>
      </c>
      <c r="K3722" s="348">
        <f t="shared" si="58"/>
        <v>5</v>
      </c>
    </row>
    <row r="3723" spans="1:11" x14ac:dyDescent="0.25">
      <c r="A3723" s="353">
        <v>30851</v>
      </c>
      <c r="B3723" s="354">
        <v>10.6</v>
      </c>
      <c r="C3723" s="355">
        <v>11</v>
      </c>
      <c r="D3723" s="355">
        <v>13</v>
      </c>
      <c r="E3723" s="355">
        <v>11</v>
      </c>
      <c r="F3723" s="355">
        <v>11</v>
      </c>
      <c r="G3723" s="355">
        <v>7</v>
      </c>
      <c r="H3723" s="355"/>
      <c r="I3723" s="354">
        <v>10.6</v>
      </c>
      <c r="J3723" s="352">
        <v>0</v>
      </c>
      <c r="K3723" s="348">
        <f t="shared" si="58"/>
        <v>1</v>
      </c>
    </row>
    <row r="3724" spans="1:11" x14ac:dyDescent="0.25">
      <c r="A3724" s="353">
        <v>30852</v>
      </c>
      <c r="B3724" s="354">
        <v>13</v>
      </c>
      <c r="C3724" s="355">
        <v>19</v>
      </c>
      <c r="D3724" s="355">
        <v>15</v>
      </c>
      <c r="E3724" s="355">
        <v>15</v>
      </c>
      <c r="F3724" s="355">
        <v>9</v>
      </c>
      <c r="G3724" s="355">
        <v>7</v>
      </c>
      <c r="H3724" s="355"/>
      <c r="I3724" s="354">
        <v>13</v>
      </c>
      <c r="J3724" s="352">
        <v>0</v>
      </c>
      <c r="K3724" s="348">
        <f t="shared" si="58"/>
        <v>1</v>
      </c>
    </row>
    <row r="3725" spans="1:11" x14ac:dyDescent="0.25">
      <c r="A3725" s="353">
        <v>30853</v>
      </c>
      <c r="B3725" s="354">
        <v>4</v>
      </c>
      <c r="C3725" s="355">
        <v>7</v>
      </c>
      <c r="D3725" s="355">
        <v>0</v>
      </c>
      <c r="E3725" s="355">
        <v>0</v>
      </c>
      <c r="F3725" s="355">
        <v>0</v>
      </c>
      <c r="G3725" s="355">
        <v>13</v>
      </c>
      <c r="H3725" s="355"/>
      <c r="I3725" s="354">
        <v>4</v>
      </c>
      <c r="J3725" s="352">
        <v>0</v>
      </c>
      <c r="K3725" s="348">
        <f t="shared" si="58"/>
        <v>4</v>
      </c>
    </row>
    <row r="3726" spans="1:11" x14ac:dyDescent="0.25">
      <c r="A3726" s="353">
        <v>30854</v>
      </c>
      <c r="B3726" s="354">
        <v>7.2</v>
      </c>
      <c r="C3726" s="355">
        <v>0</v>
      </c>
      <c r="D3726" s="355">
        <v>9</v>
      </c>
      <c r="E3726" s="355">
        <v>11</v>
      </c>
      <c r="F3726" s="355">
        <v>7</v>
      </c>
      <c r="G3726" s="355">
        <v>9</v>
      </c>
      <c r="H3726" s="355"/>
      <c r="I3726" s="354">
        <v>7.2</v>
      </c>
      <c r="J3726" s="352">
        <v>0</v>
      </c>
      <c r="K3726" s="348">
        <f t="shared" si="58"/>
        <v>2</v>
      </c>
    </row>
    <row r="3727" spans="1:11" x14ac:dyDescent="0.25">
      <c r="A3727" s="353">
        <v>30855</v>
      </c>
      <c r="B3727" s="354">
        <v>3.6</v>
      </c>
      <c r="C3727" s="355">
        <v>4</v>
      </c>
      <c r="D3727" s="355">
        <v>6</v>
      </c>
      <c r="E3727" s="355">
        <v>4</v>
      </c>
      <c r="F3727" s="355">
        <v>4</v>
      </c>
      <c r="G3727" s="355">
        <v>0</v>
      </c>
      <c r="H3727" s="355"/>
      <c r="I3727" s="354">
        <v>3.6</v>
      </c>
      <c r="J3727" s="352">
        <v>0</v>
      </c>
      <c r="K3727" s="348">
        <f t="shared" si="58"/>
        <v>5</v>
      </c>
    </row>
    <row r="3728" spans="1:11" x14ac:dyDescent="0.25">
      <c r="A3728" s="353">
        <v>30856</v>
      </c>
      <c r="B3728" s="354">
        <v>3.8</v>
      </c>
      <c r="C3728" s="355">
        <v>0</v>
      </c>
      <c r="D3728" s="355">
        <v>4</v>
      </c>
      <c r="E3728" s="355">
        <v>4</v>
      </c>
      <c r="F3728" s="355">
        <v>0</v>
      </c>
      <c r="G3728" s="355">
        <v>11</v>
      </c>
      <c r="H3728" s="355"/>
      <c r="I3728" s="354">
        <v>3.8</v>
      </c>
      <c r="J3728" s="352">
        <v>0</v>
      </c>
      <c r="K3728" s="348">
        <f t="shared" si="58"/>
        <v>4</v>
      </c>
    </row>
    <row r="3729" spans="1:11" x14ac:dyDescent="0.25">
      <c r="A3729" s="353">
        <v>30857</v>
      </c>
      <c r="B3729" s="354">
        <v>7.2</v>
      </c>
      <c r="C3729" s="355">
        <v>6</v>
      </c>
      <c r="D3729" s="355">
        <v>6</v>
      </c>
      <c r="E3729" s="355">
        <v>11</v>
      </c>
      <c r="F3729" s="355">
        <v>6</v>
      </c>
      <c r="G3729" s="355">
        <v>7</v>
      </c>
      <c r="H3729" s="355"/>
      <c r="I3729" s="354">
        <v>7.2</v>
      </c>
      <c r="J3729" s="352">
        <v>0</v>
      </c>
      <c r="K3729" s="348">
        <f t="shared" si="58"/>
        <v>4</v>
      </c>
    </row>
    <row r="3730" spans="1:11" x14ac:dyDescent="0.25">
      <c r="A3730" s="353">
        <v>30858</v>
      </c>
      <c r="B3730" s="354">
        <v>10</v>
      </c>
      <c r="C3730" s="355">
        <v>19</v>
      </c>
      <c r="D3730" s="355">
        <v>4</v>
      </c>
      <c r="E3730" s="355">
        <v>7</v>
      </c>
      <c r="F3730" s="355">
        <v>9</v>
      </c>
      <c r="G3730" s="355">
        <v>11</v>
      </c>
      <c r="H3730" s="355"/>
      <c r="I3730" s="354">
        <v>10</v>
      </c>
      <c r="J3730" s="352">
        <v>0</v>
      </c>
      <c r="K3730" s="348">
        <f t="shared" si="58"/>
        <v>2</v>
      </c>
    </row>
    <row r="3731" spans="1:11" x14ac:dyDescent="0.25">
      <c r="A3731" s="353">
        <v>30859</v>
      </c>
      <c r="B3731" s="354">
        <v>2.6</v>
      </c>
      <c r="C3731" s="355">
        <v>6</v>
      </c>
      <c r="D3731" s="355">
        <v>7</v>
      </c>
      <c r="E3731" s="355">
        <v>0</v>
      </c>
      <c r="F3731" s="355">
        <v>0</v>
      </c>
      <c r="G3731" s="355">
        <v>0</v>
      </c>
      <c r="H3731" s="355"/>
      <c r="I3731" s="354">
        <v>2.6</v>
      </c>
      <c r="J3731" s="352">
        <v>0</v>
      </c>
      <c r="K3731" s="348">
        <f t="shared" si="58"/>
        <v>5</v>
      </c>
    </row>
    <row r="3732" spans="1:11" x14ac:dyDescent="0.25">
      <c r="A3732" s="353">
        <v>30860</v>
      </c>
      <c r="B3732" s="354">
        <v>20</v>
      </c>
      <c r="C3732" s="355">
        <v>11</v>
      </c>
      <c r="D3732" s="355">
        <v>22</v>
      </c>
      <c r="E3732" s="355">
        <v>19</v>
      </c>
      <c r="F3732" s="355">
        <v>7</v>
      </c>
      <c r="G3732" s="355">
        <v>41</v>
      </c>
      <c r="H3732" s="355"/>
      <c r="I3732" s="354">
        <v>20</v>
      </c>
      <c r="J3732" s="352">
        <v>0</v>
      </c>
      <c r="K3732" s="348">
        <f t="shared" si="58"/>
        <v>1</v>
      </c>
    </row>
    <row r="3733" spans="1:11" x14ac:dyDescent="0.25">
      <c r="A3733" s="353">
        <v>30861</v>
      </c>
      <c r="B3733" s="354">
        <v>9.8000000000000007</v>
      </c>
      <c r="C3733" s="355">
        <v>11</v>
      </c>
      <c r="D3733" s="355">
        <v>13</v>
      </c>
      <c r="E3733" s="355">
        <v>11</v>
      </c>
      <c r="F3733" s="355">
        <v>7</v>
      </c>
      <c r="G3733" s="355">
        <v>7</v>
      </c>
      <c r="H3733" s="355"/>
      <c r="I3733" s="354">
        <v>9.8000000000000007</v>
      </c>
      <c r="J3733" s="352">
        <v>0</v>
      </c>
      <c r="K3733" s="348">
        <f t="shared" si="58"/>
        <v>2</v>
      </c>
    </row>
    <row r="3734" spans="1:11" x14ac:dyDescent="0.25">
      <c r="A3734" s="353">
        <v>30862</v>
      </c>
      <c r="B3734" s="354">
        <v>11.6</v>
      </c>
      <c r="C3734" s="355">
        <v>19</v>
      </c>
      <c r="D3734" s="355">
        <v>7</v>
      </c>
      <c r="E3734" s="355">
        <v>0</v>
      </c>
      <c r="F3734" s="355">
        <v>17</v>
      </c>
      <c r="G3734" s="355">
        <v>15</v>
      </c>
      <c r="H3734" s="355"/>
      <c r="I3734" s="354">
        <v>11.6</v>
      </c>
      <c r="J3734" s="352">
        <v>0</v>
      </c>
      <c r="K3734" s="348">
        <f t="shared" si="58"/>
        <v>2</v>
      </c>
    </row>
    <row r="3735" spans="1:11" x14ac:dyDescent="0.25">
      <c r="A3735" s="353">
        <v>30863</v>
      </c>
      <c r="B3735" s="354">
        <v>18.600000000000001</v>
      </c>
      <c r="C3735" s="355">
        <v>26</v>
      </c>
      <c r="D3735" s="355">
        <v>13</v>
      </c>
      <c r="E3735" s="355">
        <v>15</v>
      </c>
      <c r="F3735" s="355">
        <v>19</v>
      </c>
      <c r="G3735" s="355">
        <v>20</v>
      </c>
      <c r="H3735" s="355"/>
      <c r="I3735" s="354">
        <v>18.600000000000001</v>
      </c>
      <c r="J3735" s="352">
        <v>0</v>
      </c>
      <c r="K3735" s="348">
        <f t="shared" si="58"/>
        <v>0</v>
      </c>
    </row>
    <row r="3736" spans="1:11" x14ac:dyDescent="0.25">
      <c r="A3736" s="353">
        <v>30864</v>
      </c>
      <c r="B3736" s="354">
        <v>8.8000000000000007</v>
      </c>
      <c r="C3736" s="355">
        <v>7</v>
      </c>
      <c r="D3736" s="355">
        <v>11</v>
      </c>
      <c r="E3736" s="355">
        <v>6</v>
      </c>
      <c r="F3736" s="355">
        <v>11</v>
      </c>
      <c r="G3736" s="355">
        <v>9</v>
      </c>
      <c r="H3736" s="355"/>
      <c r="I3736" s="354">
        <v>8.8000000000000007</v>
      </c>
      <c r="J3736" s="352">
        <v>0</v>
      </c>
      <c r="K3736" s="348">
        <f t="shared" si="58"/>
        <v>2</v>
      </c>
    </row>
    <row r="3737" spans="1:11" x14ac:dyDescent="0.25">
      <c r="A3737" s="353">
        <v>30865</v>
      </c>
      <c r="B3737" s="354">
        <v>18.8</v>
      </c>
      <c r="C3737" s="355">
        <v>17</v>
      </c>
      <c r="D3737" s="355">
        <v>19</v>
      </c>
      <c r="E3737" s="355">
        <v>20</v>
      </c>
      <c r="F3737" s="355">
        <v>19</v>
      </c>
      <c r="G3737" s="355">
        <v>19</v>
      </c>
      <c r="H3737" s="355"/>
      <c r="I3737" s="354">
        <v>18.8</v>
      </c>
      <c r="J3737" s="352">
        <v>0</v>
      </c>
      <c r="K3737" s="348">
        <f t="shared" si="58"/>
        <v>0</v>
      </c>
    </row>
    <row r="3738" spans="1:11" x14ac:dyDescent="0.25">
      <c r="A3738" s="353">
        <v>30866</v>
      </c>
      <c r="B3738" s="354">
        <v>9.6</v>
      </c>
      <c r="C3738" s="355">
        <v>4</v>
      </c>
      <c r="D3738" s="355">
        <v>17</v>
      </c>
      <c r="E3738" s="355">
        <v>7</v>
      </c>
      <c r="F3738" s="355">
        <v>13</v>
      </c>
      <c r="G3738" s="355">
        <v>7</v>
      </c>
      <c r="H3738" s="355"/>
      <c r="I3738" s="354">
        <v>9.6</v>
      </c>
      <c r="J3738" s="352">
        <v>0</v>
      </c>
      <c r="K3738" s="348">
        <f t="shared" si="58"/>
        <v>3</v>
      </c>
    </row>
    <row r="3739" spans="1:11" x14ac:dyDescent="0.25">
      <c r="A3739" s="353">
        <v>30867</v>
      </c>
      <c r="B3739" s="354">
        <v>9.6</v>
      </c>
      <c r="C3739" s="355">
        <v>13</v>
      </c>
      <c r="D3739" s="355">
        <v>15</v>
      </c>
      <c r="E3739" s="355">
        <v>11</v>
      </c>
      <c r="F3739" s="355">
        <v>0</v>
      </c>
      <c r="G3739" s="355">
        <v>9</v>
      </c>
      <c r="H3739" s="355"/>
      <c r="I3739" s="354">
        <v>9.6</v>
      </c>
      <c r="J3739" s="352">
        <v>0</v>
      </c>
      <c r="K3739" s="348">
        <f t="shared" si="58"/>
        <v>1</v>
      </c>
    </row>
    <row r="3740" spans="1:11" x14ac:dyDescent="0.25">
      <c r="A3740" s="353">
        <v>30868</v>
      </c>
      <c r="B3740" s="354">
        <v>8.8000000000000007</v>
      </c>
      <c r="C3740" s="355">
        <v>11</v>
      </c>
      <c r="D3740" s="355">
        <v>9</v>
      </c>
      <c r="E3740" s="355">
        <v>4</v>
      </c>
      <c r="F3740" s="355">
        <v>11</v>
      </c>
      <c r="G3740" s="355">
        <v>9</v>
      </c>
      <c r="H3740" s="355"/>
      <c r="I3740" s="354">
        <v>8.8000000000000007</v>
      </c>
      <c r="J3740" s="352">
        <v>0</v>
      </c>
      <c r="K3740" s="348">
        <f t="shared" si="58"/>
        <v>1</v>
      </c>
    </row>
    <row r="3741" spans="1:11" x14ac:dyDescent="0.25">
      <c r="A3741" s="353">
        <v>30869</v>
      </c>
      <c r="B3741" s="354">
        <v>6.4</v>
      </c>
      <c r="C3741" s="355">
        <v>6</v>
      </c>
      <c r="D3741" s="355">
        <v>4</v>
      </c>
      <c r="E3741" s="355">
        <v>11</v>
      </c>
      <c r="F3741" s="355">
        <v>7</v>
      </c>
      <c r="G3741" s="355">
        <v>4</v>
      </c>
      <c r="H3741" s="355"/>
      <c r="I3741" s="354">
        <v>6.4</v>
      </c>
      <c r="J3741" s="352">
        <v>0</v>
      </c>
      <c r="K3741" s="348">
        <f t="shared" si="58"/>
        <v>4</v>
      </c>
    </row>
    <row r="3742" spans="1:11" x14ac:dyDescent="0.25">
      <c r="A3742" s="353">
        <v>30870</v>
      </c>
      <c r="B3742" s="354">
        <v>12</v>
      </c>
      <c r="C3742" s="355">
        <v>15</v>
      </c>
      <c r="D3742" s="355">
        <v>6</v>
      </c>
      <c r="E3742" s="355">
        <v>13</v>
      </c>
      <c r="F3742" s="355">
        <v>7</v>
      </c>
      <c r="G3742" s="355">
        <v>19</v>
      </c>
      <c r="H3742" s="355"/>
      <c r="I3742" s="354">
        <v>12</v>
      </c>
      <c r="J3742" s="352">
        <v>0</v>
      </c>
      <c r="K3742" s="348">
        <f t="shared" si="58"/>
        <v>2</v>
      </c>
    </row>
    <row r="3743" spans="1:11" x14ac:dyDescent="0.25">
      <c r="A3743" s="353">
        <v>30871</v>
      </c>
      <c r="B3743" s="354">
        <v>10</v>
      </c>
      <c r="C3743" s="355">
        <v>4</v>
      </c>
      <c r="D3743" s="355">
        <v>17</v>
      </c>
      <c r="E3743" s="355">
        <v>7</v>
      </c>
      <c r="F3743" s="355">
        <v>15</v>
      </c>
      <c r="G3743" s="355">
        <v>7</v>
      </c>
      <c r="H3743" s="355"/>
      <c r="I3743" s="354">
        <v>10</v>
      </c>
      <c r="J3743" s="352">
        <v>0</v>
      </c>
      <c r="K3743" s="348">
        <f t="shared" si="58"/>
        <v>3</v>
      </c>
    </row>
    <row r="3744" spans="1:11" x14ac:dyDescent="0.25">
      <c r="A3744" s="353">
        <v>30872</v>
      </c>
      <c r="B3744" s="354">
        <v>5.6</v>
      </c>
      <c r="C3744" s="355">
        <v>13</v>
      </c>
      <c r="D3744" s="355">
        <v>15</v>
      </c>
      <c r="E3744" s="355">
        <v>0</v>
      </c>
      <c r="F3744" s="355">
        <v>0</v>
      </c>
      <c r="G3744" s="355">
        <v>0</v>
      </c>
      <c r="H3744" s="355"/>
      <c r="I3744" s="354">
        <v>5.6</v>
      </c>
      <c r="J3744" s="352">
        <v>0</v>
      </c>
      <c r="K3744" s="348">
        <f t="shared" si="58"/>
        <v>3</v>
      </c>
    </row>
    <row r="3745" spans="1:11" x14ac:dyDescent="0.25">
      <c r="A3745" s="353">
        <v>30873</v>
      </c>
      <c r="B3745" s="354">
        <v>2.6</v>
      </c>
      <c r="C3745" s="355">
        <v>9</v>
      </c>
      <c r="D3745" s="355">
        <v>0</v>
      </c>
      <c r="E3745" s="355">
        <v>0</v>
      </c>
      <c r="F3745" s="355">
        <v>0</v>
      </c>
      <c r="G3745" s="355">
        <v>4</v>
      </c>
      <c r="H3745" s="355"/>
      <c r="I3745" s="354">
        <v>2.6</v>
      </c>
      <c r="J3745" s="352">
        <v>0</v>
      </c>
      <c r="K3745" s="348">
        <f t="shared" si="58"/>
        <v>4</v>
      </c>
    </row>
    <row r="3746" spans="1:11" x14ac:dyDescent="0.25">
      <c r="A3746" s="353">
        <v>30874</v>
      </c>
      <c r="B3746" s="354">
        <v>13</v>
      </c>
      <c r="C3746" s="355">
        <v>7</v>
      </c>
      <c r="D3746" s="355">
        <v>6</v>
      </c>
      <c r="E3746" s="355">
        <v>9</v>
      </c>
      <c r="F3746" s="355">
        <v>19</v>
      </c>
      <c r="G3746" s="355">
        <v>24</v>
      </c>
      <c r="H3746" s="355"/>
      <c r="I3746" s="354">
        <v>13</v>
      </c>
      <c r="J3746" s="352">
        <v>0</v>
      </c>
      <c r="K3746" s="348">
        <f t="shared" si="58"/>
        <v>2</v>
      </c>
    </row>
    <row r="3747" spans="1:11" x14ac:dyDescent="0.25">
      <c r="A3747" s="353">
        <v>30875</v>
      </c>
      <c r="B3747" s="354">
        <v>8</v>
      </c>
      <c r="C3747" s="355">
        <v>9</v>
      </c>
      <c r="D3747" s="355">
        <v>6</v>
      </c>
      <c r="E3747" s="355">
        <v>7</v>
      </c>
      <c r="F3747" s="355">
        <v>7</v>
      </c>
      <c r="G3747" s="355">
        <v>11</v>
      </c>
      <c r="H3747" s="355"/>
      <c r="I3747" s="354">
        <v>8</v>
      </c>
      <c r="J3747" s="352">
        <v>0</v>
      </c>
      <c r="K3747" s="348">
        <f t="shared" si="58"/>
        <v>3</v>
      </c>
    </row>
    <row r="3748" spans="1:11" x14ac:dyDescent="0.25">
      <c r="A3748" s="353">
        <v>30876</v>
      </c>
      <c r="B3748" s="354">
        <v>13</v>
      </c>
      <c r="C3748" s="355">
        <v>22</v>
      </c>
      <c r="D3748" s="355">
        <v>19</v>
      </c>
      <c r="E3748" s="355">
        <v>7</v>
      </c>
      <c r="F3748" s="355">
        <v>11</v>
      </c>
      <c r="G3748" s="355">
        <v>6</v>
      </c>
      <c r="H3748" s="355"/>
      <c r="I3748" s="354">
        <v>13</v>
      </c>
      <c r="J3748" s="352">
        <v>0</v>
      </c>
      <c r="K3748" s="348">
        <f t="shared" si="58"/>
        <v>2</v>
      </c>
    </row>
    <row r="3749" spans="1:11" x14ac:dyDescent="0.25">
      <c r="A3749" s="353">
        <v>30877</v>
      </c>
      <c r="B3749" s="354">
        <v>8.6</v>
      </c>
      <c r="C3749" s="355">
        <v>0</v>
      </c>
      <c r="D3749" s="355">
        <v>0</v>
      </c>
      <c r="E3749" s="355">
        <v>15</v>
      </c>
      <c r="F3749" s="355">
        <v>17</v>
      </c>
      <c r="G3749" s="355">
        <v>11</v>
      </c>
      <c r="H3749" s="355"/>
      <c r="I3749" s="354">
        <v>8.6</v>
      </c>
      <c r="J3749" s="352">
        <v>0</v>
      </c>
      <c r="K3749" s="348">
        <f t="shared" si="58"/>
        <v>2</v>
      </c>
    </row>
    <row r="3750" spans="1:11" x14ac:dyDescent="0.25">
      <c r="A3750" s="353">
        <v>30878</v>
      </c>
      <c r="B3750" s="354">
        <v>3.6</v>
      </c>
      <c r="C3750" s="355">
        <v>0</v>
      </c>
      <c r="D3750" s="355">
        <v>0</v>
      </c>
      <c r="E3750" s="355">
        <v>0</v>
      </c>
      <c r="F3750" s="355">
        <v>9</v>
      </c>
      <c r="G3750" s="355">
        <v>9</v>
      </c>
      <c r="H3750" s="355"/>
      <c r="I3750" s="354">
        <v>3.6</v>
      </c>
      <c r="J3750" s="352">
        <v>0</v>
      </c>
      <c r="K3750" s="348">
        <f t="shared" si="58"/>
        <v>3</v>
      </c>
    </row>
    <row r="3751" spans="1:11" x14ac:dyDescent="0.25">
      <c r="A3751" s="353">
        <v>30879</v>
      </c>
      <c r="B3751" s="354">
        <v>15.8</v>
      </c>
      <c r="C3751" s="355">
        <v>15</v>
      </c>
      <c r="D3751" s="355">
        <v>17</v>
      </c>
      <c r="E3751" s="355">
        <v>19</v>
      </c>
      <c r="F3751" s="355">
        <v>19</v>
      </c>
      <c r="G3751" s="355">
        <v>9</v>
      </c>
      <c r="H3751" s="355"/>
      <c r="I3751" s="354">
        <v>15.8</v>
      </c>
      <c r="J3751" s="352">
        <v>0</v>
      </c>
      <c r="K3751" s="348">
        <f t="shared" si="58"/>
        <v>0</v>
      </c>
    </row>
    <row r="3752" spans="1:11" x14ac:dyDescent="0.25">
      <c r="A3752" s="353">
        <v>30880</v>
      </c>
      <c r="B3752" s="354">
        <v>7.2</v>
      </c>
      <c r="C3752" s="355">
        <v>17</v>
      </c>
      <c r="D3752" s="355">
        <v>0</v>
      </c>
      <c r="E3752" s="355">
        <v>9</v>
      </c>
      <c r="F3752" s="355">
        <v>6</v>
      </c>
      <c r="G3752" s="355">
        <v>4</v>
      </c>
      <c r="H3752" s="355"/>
      <c r="I3752" s="354">
        <v>7.2</v>
      </c>
      <c r="J3752" s="352">
        <v>0</v>
      </c>
      <c r="K3752" s="348">
        <f t="shared" si="58"/>
        <v>3</v>
      </c>
    </row>
    <row r="3753" spans="1:11" x14ac:dyDescent="0.25">
      <c r="A3753" s="353">
        <v>30881</v>
      </c>
      <c r="B3753" s="354">
        <v>1.8</v>
      </c>
      <c r="C3753" s="355">
        <v>9</v>
      </c>
      <c r="D3753" s="355">
        <v>0</v>
      </c>
      <c r="E3753" s="355">
        <v>0</v>
      </c>
      <c r="F3753" s="355">
        <v>0</v>
      </c>
      <c r="G3753" s="355">
        <v>0</v>
      </c>
      <c r="H3753" s="355"/>
      <c r="I3753" s="354">
        <v>1.8</v>
      </c>
      <c r="J3753" s="352">
        <v>0</v>
      </c>
      <c r="K3753" s="348">
        <f t="shared" si="58"/>
        <v>4</v>
      </c>
    </row>
    <row r="3754" spans="1:11" x14ac:dyDescent="0.25">
      <c r="A3754" s="353">
        <v>30882</v>
      </c>
      <c r="B3754" s="354">
        <v>24.2</v>
      </c>
      <c r="C3754" s="355">
        <v>35</v>
      </c>
      <c r="D3754" s="355">
        <v>28</v>
      </c>
      <c r="E3754" s="355">
        <v>28</v>
      </c>
      <c r="F3754" s="355">
        <v>19</v>
      </c>
      <c r="G3754" s="355">
        <v>11</v>
      </c>
      <c r="H3754" s="355"/>
      <c r="I3754" s="354">
        <v>24.2</v>
      </c>
      <c r="J3754" s="352">
        <v>0</v>
      </c>
      <c r="K3754" s="348">
        <f t="shared" si="58"/>
        <v>0</v>
      </c>
    </row>
    <row r="3755" spans="1:11" x14ac:dyDescent="0.25">
      <c r="A3755" s="353">
        <v>30883</v>
      </c>
      <c r="B3755" s="354">
        <v>16.8</v>
      </c>
      <c r="C3755" s="355">
        <v>17</v>
      </c>
      <c r="D3755" s="355">
        <v>15</v>
      </c>
      <c r="E3755" s="355">
        <v>20</v>
      </c>
      <c r="F3755" s="355">
        <v>17</v>
      </c>
      <c r="G3755" s="355">
        <v>15</v>
      </c>
      <c r="H3755" s="355"/>
      <c r="I3755" s="354">
        <v>16.8</v>
      </c>
      <c r="J3755" s="352">
        <v>0</v>
      </c>
      <c r="K3755" s="348">
        <f t="shared" si="58"/>
        <v>0</v>
      </c>
    </row>
    <row r="3756" spans="1:11" x14ac:dyDescent="0.25">
      <c r="A3756" s="353">
        <v>30884</v>
      </c>
      <c r="B3756" s="354">
        <v>9.4</v>
      </c>
      <c r="C3756" s="355">
        <v>6</v>
      </c>
      <c r="D3756" s="355">
        <v>9</v>
      </c>
      <c r="E3756" s="355">
        <v>4</v>
      </c>
      <c r="F3756" s="355">
        <v>11</v>
      </c>
      <c r="G3756" s="355">
        <v>17</v>
      </c>
      <c r="H3756" s="355"/>
      <c r="I3756" s="354">
        <v>9.4</v>
      </c>
      <c r="J3756" s="352">
        <v>0</v>
      </c>
      <c r="K3756" s="348">
        <f t="shared" si="58"/>
        <v>2</v>
      </c>
    </row>
    <row r="3757" spans="1:11" x14ac:dyDescent="0.25">
      <c r="A3757" s="353">
        <v>30885</v>
      </c>
      <c r="B3757" s="354">
        <v>7.6</v>
      </c>
      <c r="C3757" s="355">
        <v>6</v>
      </c>
      <c r="D3757" s="355">
        <v>13</v>
      </c>
      <c r="E3757" s="355">
        <v>11</v>
      </c>
      <c r="F3757" s="355">
        <v>4</v>
      </c>
      <c r="G3757" s="355">
        <v>4</v>
      </c>
      <c r="H3757" s="355"/>
      <c r="I3757" s="354">
        <v>7.6</v>
      </c>
      <c r="J3757" s="352">
        <v>0</v>
      </c>
      <c r="K3757" s="348">
        <f t="shared" si="58"/>
        <v>3</v>
      </c>
    </row>
    <row r="3758" spans="1:11" x14ac:dyDescent="0.25">
      <c r="A3758" s="353">
        <v>30886</v>
      </c>
      <c r="B3758" s="354">
        <v>0</v>
      </c>
      <c r="C3758" s="355">
        <v>0</v>
      </c>
      <c r="D3758" s="355">
        <v>0</v>
      </c>
      <c r="E3758" s="355">
        <v>0</v>
      </c>
      <c r="F3758" s="355">
        <v>0</v>
      </c>
      <c r="G3758" s="355">
        <v>0</v>
      </c>
      <c r="H3758" s="355"/>
      <c r="I3758" s="354">
        <v>0</v>
      </c>
      <c r="J3758" s="352">
        <v>0</v>
      </c>
      <c r="K3758" s="348">
        <f t="shared" si="58"/>
        <v>5</v>
      </c>
    </row>
    <row r="3759" spans="1:11" x14ac:dyDescent="0.25">
      <c r="A3759" s="353">
        <v>30887</v>
      </c>
      <c r="B3759" s="354">
        <v>7.4</v>
      </c>
      <c r="C3759" s="355">
        <v>15</v>
      </c>
      <c r="D3759" s="355">
        <v>11</v>
      </c>
      <c r="E3759" s="355">
        <v>4</v>
      </c>
      <c r="F3759" s="355">
        <v>7</v>
      </c>
      <c r="G3759" s="355">
        <v>0</v>
      </c>
      <c r="H3759" s="355"/>
      <c r="I3759" s="354">
        <v>7.4</v>
      </c>
      <c r="J3759" s="352">
        <v>0</v>
      </c>
      <c r="K3759" s="348">
        <f t="shared" si="58"/>
        <v>3</v>
      </c>
    </row>
    <row r="3760" spans="1:11" x14ac:dyDescent="0.25">
      <c r="A3760" s="353">
        <v>30888</v>
      </c>
      <c r="B3760" s="354">
        <v>0</v>
      </c>
      <c r="C3760" s="355">
        <v>0</v>
      </c>
      <c r="D3760" s="355">
        <v>0</v>
      </c>
      <c r="E3760" s="355">
        <v>0</v>
      </c>
      <c r="F3760" s="355">
        <v>0</v>
      </c>
      <c r="G3760" s="355">
        <v>0</v>
      </c>
      <c r="H3760" s="355"/>
      <c r="I3760" s="354">
        <v>0</v>
      </c>
      <c r="J3760" s="352">
        <v>0</v>
      </c>
      <c r="K3760" s="348">
        <f t="shared" si="58"/>
        <v>5</v>
      </c>
    </row>
    <row r="3761" spans="1:11" x14ac:dyDescent="0.25">
      <c r="A3761" s="353">
        <v>30889</v>
      </c>
      <c r="B3761" s="354">
        <v>9.4</v>
      </c>
      <c r="C3761" s="355">
        <v>19</v>
      </c>
      <c r="D3761" s="355">
        <v>13</v>
      </c>
      <c r="E3761" s="355">
        <v>11</v>
      </c>
      <c r="F3761" s="355">
        <v>0</v>
      </c>
      <c r="G3761" s="355">
        <v>4</v>
      </c>
      <c r="H3761" s="355"/>
      <c r="I3761" s="354">
        <v>9.4</v>
      </c>
      <c r="J3761" s="352">
        <v>0</v>
      </c>
      <c r="K3761" s="348">
        <f t="shared" si="58"/>
        <v>2</v>
      </c>
    </row>
    <row r="3762" spans="1:11" x14ac:dyDescent="0.25">
      <c r="A3762" s="353">
        <v>30890</v>
      </c>
      <c r="B3762" s="354">
        <v>6.8</v>
      </c>
      <c r="C3762" s="355">
        <v>9</v>
      </c>
      <c r="D3762" s="355">
        <v>13</v>
      </c>
      <c r="E3762" s="355">
        <v>4</v>
      </c>
      <c r="F3762" s="355">
        <v>4</v>
      </c>
      <c r="G3762" s="355">
        <v>4</v>
      </c>
      <c r="H3762" s="355"/>
      <c r="I3762" s="354">
        <v>6.8</v>
      </c>
      <c r="J3762" s="352">
        <v>0</v>
      </c>
      <c r="K3762" s="348">
        <f t="shared" si="58"/>
        <v>3</v>
      </c>
    </row>
    <row r="3763" spans="1:11" x14ac:dyDescent="0.25">
      <c r="A3763" s="353">
        <v>30891</v>
      </c>
      <c r="B3763" s="354">
        <v>13.8</v>
      </c>
      <c r="C3763" s="355">
        <v>15</v>
      </c>
      <c r="D3763" s="355">
        <v>9</v>
      </c>
      <c r="E3763" s="355">
        <v>6</v>
      </c>
      <c r="F3763" s="355">
        <v>13</v>
      </c>
      <c r="G3763" s="355">
        <v>26</v>
      </c>
      <c r="H3763" s="355"/>
      <c r="I3763" s="354">
        <v>13.8</v>
      </c>
      <c r="J3763" s="352">
        <v>0</v>
      </c>
      <c r="K3763" s="348">
        <f t="shared" si="58"/>
        <v>1</v>
      </c>
    </row>
    <row r="3764" spans="1:11" x14ac:dyDescent="0.25">
      <c r="A3764" s="353">
        <v>30892</v>
      </c>
      <c r="B3764" s="354">
        <v>4.4000000000000004</v>
      </c>
      <c r="C3764" s="355">
        <v>9</v>
      </c>
      <c r="D3764" s="355">
        <v>9</v>
      </c>
      <c r="E3764" s="355">
        <v>0</v>
      </c>
      <c r="F3764" s="355">
        <v>4</v>
      </c>
      <c r="G3764" s="355">
        <v>0</v>
      </c>
      <c r="H3764" s="355"/>
      <c r="I3764" s="354">
        <v>4.4000000000000004</v>
      </c>
      <c r="J3764" s="352">
        <v>0</v>
      </c>
      <c r="K3764" s="348">
        <f t="shared" si="58"/>
        <v>3</v>
      </c>
    </row>
    <row r="3765" spans="1:11" x14ac:dyDescent="0.25">
      <c r="A3765" s="353">
        <v>30893</v>
      </c>
      <c r="B3765" s="354">
        <v>2</v>
      </c>
      <c r="C3765" s="355">
        <v>0</v>
      </c>
      <c r="D3765" s="355">
        <v>0</v>
      </c>
      <c r="E3765" s="355">
        <v>6</v>
      </c>
      <c r="F3765" s="355">
        <v>4</v>
      </c>
      <c r="G3765" s="355">
        <v>0</v>
      </c>
      <c r="H3765" s="355"/>
      <c r="I3765" s="354">
        <v>2</v>
      </c>
      <c r="J3765" s="352">
        <v>0</v>
      </c>
      <c r="K3765" s="348">
        <f t="shared" si="58"/>
        <v>5</v>
      </c>
    </row>
    <row r="3766" spans="1:11" x14ac:dyDescent="0.25">
      <c r="A3766" s="353">
        <v>30894</v>
      </c>
      <c r="B3766" s="354">
        <v>7.4</v>
      </c>
      <c r="C3766" s="355">
        <v>11</v>
      </c>
      <c r="D3766" s="355">
        <v>6</v>
      </c>
      <c r="E3766" s="355">
        <v>7</v>
      </c>
      <c r="F3766" s="355">
        <v>9</v>
      </c>
      <c r="G3766" s="355">
        <v>4</v>
      </c>
      <c r="H3766" s="355"/>
      <c r="I3766" s="354">
        <v>7.4</v>
      </c>
      <c r="J3766" s="352">
        <v>0</v>
      </c>
      <c r="K3766" s="348">
        <f t="shared" si="58"/>
        <v>3</v>
      </c>
    </row>
    <row r="3767" spans="1:11" x14ac:dyDescent="0.25">
      <c r="A3767" s="353">
        <v>30895</v>
      </c>
      <c r="B3767" s="354">
        <v>16.8</v>
      </c>
      <c r="C3767" s="355">
        <v>20</v>
      </c>
      <c r="D3767" s="355">
        <v>19</v>
      </c>
      <c r="E3767" s="355">
        <v>11</v>
      </c>
      <c r="F3767" s="355">
        <v>19</v>
      </c>
      <c r="G3767" s="355">
        <v>15</v>
      </c>
      <c r="H3767" s="355"/>
      <c r="I3767" s="354">
        <v>16.8</v>
      </c>
      <c r="J3767" s="352">
        <v>0</v>
      </c>
      <c r="K3767" s="348">
        <f t="shared" si="58"/>
        <v>0</v>
      </c>
    </row>
    <row r="3768" spans="1:11" x14ac:dyDescent="0.25">
      <c r="A3768" s="353">
        <v>30896</v>
      </c>
      <c r="B3768" s="354">
        <v>6.8</v>
      </c>
      <c r="C3768" s="355">
        <v>9</v>
      </c>
      <c r="D3768" s="355">
        <v>4</v>
      </c>
      <c r="E3768" s="355">
        <v>6</v>
      </c>
      <c r="F3768" s="355">
        <v>9</v>
      </c>
      <c r="G3768" s="355">
        <v>6</v>
      </c>
      <c r="H3768" s="355"/>
      <c r="I3768" s="354">
        <v>6.8</v>
      </c>
      <c r="J3768" s="352">
        <v>0</v>
      </c>
      <c r="K3768" s="348">
        <f t="shared" si="58"/>
        <v>3</v>
      </c>
    </row>
    <row r="3769" spans="1:11" x14ac:dyDescent="0.25">
      <c r="A3769" s="353">
        <v>30897</v>
      </c>
      <c r="B3769" s="354">
        <v>4.4000000000000004</v>
      </c>
      <c r="C3769" s="355">
        <v>9</v>
      </c>
      <c r="D3769" s="355">
        <v>6</v>
      </c>
      <c r="E3769" s="355">
        <v>0</v>
      </c>
      <c r="F3769" s="355">
        <v>0</v>
      </c>
      <c r="G3769" s="355">
        <v>7</v>
      </c>
      <c r="H3769" s="355"/>
      <c r="I3769" s="354">
        <v>4.4000000000000004</v>
      </c>
      <c r="J3769" s="352">
        <v>0</v>
      </c>
      <c r="K3769" s="348">
        <f t="shared" si="58"/>
        <v>4</v>
      </c>
    </row>
    <row r="3770" spans="1:11" x14ac:dyDescent="0.25">
      <c r="A3770" s="353">
        <v>30898</v>
      </c>
      <c r="B3770" s="354">
        <v>7</v>
      </c>
      <c r="C3770" s="355">
        <v>11</v>
      </c>
      <c r="D3770" s="355">
        <v>6</v>
      </c>
      <c r="E3770" s="355">
        <v>7</v>
      </c>
      <c r="F3770" s="355">
        <v>11</v>
      </c>
      <c r="G3770" s="355">
        <v>0</v>
      </c>
      <c r="H3770" s="355"/>
      <c r="I3770" s="354">
        <v>7</v>
      </c>
      <c r="J3770" s="352">
        <v>0</v>
      </c>
      <c r="K3770" s="348">
        <f t="shared" si="58"/>
        <v>3</v>
      </c>
    </row>
    <row r="3771" spans="1:11" x14ac:dyDescent="0.25">
      <c r="A3771" s="353">
        <v>30899</v>
      </c>
      <c r="B3771" s="354">
        <v>5.4</v>
      </c>
      <c r="C3771" s="355">
        <v>0</v>
      </c>
      <c r="D3771" s="355">
        <v>7</v>
      </c>
      <c r="E3771" s="355">
        <v>0</v>
      </c>
      <c r="F3771" s="355">
        <v>11</v>
      </c>
      <c r="G3771" s="355">
        <v>9</v>
      </c>
      <c r="H3771" s="355"/>
      <c r="I3771" s="354">
        <v>5.4</v>
      </c>
      <c r="J3771" s="352">
        <v>0</v>
      </c>
      <c r="K3771" s="348">
        <f t="shared" si="58"/>
        <v>3</v>
      </c>
    </row>
    <row r="3772" spans="1:11" x14ac:dyDescent="0.25">
      <c r="A3772" s="353">
        <v>30900</v>
      </c>
      <c r="B3772" s="354">
        <v>12</v>
      </c>
      <c r="C3772" s="355">
        <v>0</v>
      </c>
      <c r="D3772" s="355">
        <v>6</v>
      </c>
      <c r="E3772" s="355">
        <v>15</v>
      </c>
      <c r="F3772" s="355">
        <v>6</v>
      </c>
      <c r="G3772" s="355">
        <v>33</v>
      </c>
      <c r="H3772" s="355"/>
      <c r="I3772" s="354">
        <v>12</v>
      </c>
      <c r="J3772" s="352">
        <v>0</v>
      </c>
      <c r="K3772" s="348">
        <f t="shared" si="58"/>
        <v>3</v>
      </c>
    </row>
    <row r="3773" spans="1:11" x14ac:dyDescent="0.25">
      <c r="A3773" s="353">
        <v>30901</v>
      </c>
      <c r="B3773" s="354">
        <v>8.4</v>
      </c>
      <c r="C3773" s="355">
        <v>11</v>
      </c>
      <c r="D3773" s="355">
        <v>15</v>
      </c>
      <c r="E3773" s="355">
        <v>9</v>
      </c>
      <c r="F3773" s="355">
        <v>0</v>
      </c>
      <c r="G3773" s="355">
        <v>7</v>
      </c>
      <c r="H3773" s="355"/>
      <c r="I3773" s="354">
        <v>8.4</v>
      </c>
      <c r="J3773" s="352">
        <v>0</v>
      </c>
      <c r="K3773" s="348">
        <f t="shared" si="58"/>
        <v>2</v>
      </c>
    </row>
    <row r="3774" spans="1:11" x14ac:dyDescent="0.25">
      <c r="A3774" s="353">
        <v>30902</v>
      </c>
      <c r="B3774" s="354">
        <v>4.4000000000000004</v>
      </c>
      <c r="C3774" s="355">
        <v>9</v>
      </c>
      <c r="D3774" s="355">
        <v>0</v>
      </c>
      <c r="E3774" s="355">
        <v>6</v>
      </c>
      <c r="F3774" s="355">
        <v>0</v>
      </c>
      <c r="G3774" s="355">
        <v>7</v>
      </c>
      <c r="H3774" s="355"/>
      <c r="I3774" s="354">
        <v>4.4000000000000004</v>
      </c>
      <c r="J3774" s="352">
        <v>0</v>
      </c>
      <c r="K3774" s="348">
        <f t="shared" si="58"/>
        <v>4</v>
      </c>
    </row>
    <row r="3775" spans="1:11" x14ac:dyDescent="0.25">
      <c r="A3775" s="353">
        <v>30903</v>
      </c>
      <c r="B3775" s="354">
        <v>7.6</v>
      </c>
      <c r="C3775" s="355">
        <v>7</v>
      </c>
      <c r="D3775" s="355">
        <v>15</v>
      </c>
      <c r="E3775" s="355">
        <v>9</v>
      </c>
      <c r="F3775" s="355">
        <v>0</v>
      </c>
      <c r="G3775" s="355">
        <v>7</v>
      </c>
      <c r="H3775" s="355"/>
      <c r="I3775" s="354">
        <v>7.6</v>
      </c>
      <c r="J3775" s="352">
        <v>0</v>
      </c>
      <c r="K3775" s="348">
        <f t="shared" si="58"/>
        <v>3</v>
      </c>
    </row>
    <row r="3776" spans="1:11" x14ac:dyDescent="0.25">
      <c r="A3776" s="353">
        <v>30904</v>
      </c>
      <c r="B3776" s="354">
        <v>20.6</v>
      </c>
      <c r="C3776" s="355">
        <v>13</v>
      </c>
      <c r="D3776" s="355">
        <v>37</v>
      </c>
      <c r="E3776" s="355">
        <v>31</v>
      </c>
      <c r="F3776" s="355">
        <v>22</v>
      </c>
      <c r="G3776" s="355">
        <v>0</v>
      </c>
      <c r="H3776" s="355"/>
      <c r="I3776" s="354">
        <v>20.6</v>
      </c>
      <c r="J3776" s="352">
        <v>0</v>
      </c>
      <c r="K3776" s="348">
        <f t="shared" si="58"/>
        <v>1</v>
      </c>
    </row>
    <row r="3777" spans="1:11" x14ac:dyDescent="0.25">
      <c r="A3777" s="353">
        <v>30905</v>
      </c>
      <c r="B3777" s="354">
        <v>18.8</v>
      </c>
      <c r="C3777" s="355">
        <v>28</v>
      </c>
      <c r="D3777" s="355">
        <v>20</v>
      </c>
      <c r="E3777" s="355">
        <v>13</v>
      </c>
      <c r="F3777" s="355">
        <v>24</v>
      </c>
      <c r="G3777" s="355">
        <v>9</v>
      </c>
      <c r="H3777" s="355"/>
      <c r="I3777" s="354">
        <v>18.8</v>
      </c>
      <c r="J3777" s="352">
        <v>0</v>
      </c>
      <c r="K3777" s="348">
        <f t="shared" si="58"/>
        <v>0</v>
      </c>
    </row>
    <row r="3778" spans="1:11" x14ac:dyDescent="0.25">
      <c r="A3778" s="353">
        <v>30906</v>
      </c>
      <c r="B3778" s="354">
        <v>1.2</v>
      </c>
      <c r="C3778" s="355">
        <v>2</v>
      </c>
      <c r="D3778" s="355">
        <v>0</v>
      </c>
      <c r="E3778" s="355">
        <v>0</v>
      </c>
      <c r="F3778" s="355">
        <v>4</v>
      </c>
      <c r="G3778" s="355">
        <v>0</v>
      </c>
      <c r="H3778" s="355"/>
      <c r="I3778" s="354">
        <v>1.2</v>
      </c>
      <c r="J3778" s="352">
        <v>0</v>
      </c>
      <c r="K3778" s="348">
        <f t="shared" si="58"/>
        <v>5</v>
      </c>
    </row>
    <row r="3779" spans="1:11" x14ac:dyDescent="0.25">
      <c r="A3779" s="353">
        <v>30907</v>
      </c>
      <c r="B3779" s="354">
        <v>10.8</v>
      </c>
      <c r="C3779" s="355">
        <v>13</v>
      </c>
      <c r="D3779" s="355">
        <v>19</v>
      </c>
      <c r="E3779" s="355">
        <v>6</v>
      </c>
      <c r="F3779" s="355">
        <v>7</v>
      </c>
      <c r="G3779" s="355">
        <v>9</v>
      </c>
      <c r="H3779" s="355"/>
      <c r="I3779" s="354">
        <v>10.8</v>
      </c>
      <c r="J3779" s="352">
        <v>0</v>
      </c>
      <c r="K3779" s="348">
        <f t="shared" ref="K3779:K3842" si="59">COUNTIF(C3779:G3779,"&lt;="&amp;IRR_MAXWIND)</f>
        <v>2</v>
      </c>
    </row>
    <row r="3780" spans="1:11" x14ac:dyDescent="0.25">
      <c r="A3780" s="353">
        <v>30908</v>
      </c>
      <c r="B3780" s="354">
        <v>12.2</v>
      </c>
      <c r="C3780" s="355">
        <v>19</v>
      </c>
      <c r="D3780" s="355">
        <v>20</v>
      </c>
      <c r="E3780" s="355">
        <v>9</v>
      </c>
      <c r="F3780" s="355">
        <v>9</v>
      </c>
      <c r="G3780" s="355">
        <v>4</v>
      </c>
      <c r="H3780" s="355"/>
      <c r="I3780" s="354">
        <v>12.2</v>
      </c>
      <c r="J3780" s="352">
        <v>0</v>
      </c>
      <c r="K3780" s="348">
        <f t="shared" si="59"/>
        <v>1</v>
      </c>
    </row>
    <row r="3781" spans="1:11" x14ac:dyDescent="0.25">
      <c r="A3781" s="353">
        <v>30909</v>
      </c>
      <c r="B3781" s="354">
        <v>8.1999999999999993</v>
      </c>
      <c r="C3781" s="355">
        <v>15</v>
      </c>
      <c r="D3781" s="355">
        <v>11</v>
      </c>
      <c r="E3781" s="355">
        <v>4</v>
      </c>
      <c r="F3781" s="355">
        <v>4</v>
      </c>
      <c r="G3781" s="355">
        <v>7</v>
      </c>
      <c r="H3781" s="355"/>
      <c r="I3781" s="354">
        <v>8.1999999999999993</v>
      </c>
      <c r="J3781" s="352">
        <v>0</v>
      </c>
      <c r="K3781" s="348">
        <f t="shared" si="59"/>
        <v>3</v>
      </c>
    </row>
    <row r="3782" spans="1:11" x14ac:dyDescent="0.25">
      <c r="A3782" s="353">
        <v>30910</v>
      </c>
      <c r="B3782" s="354">
        <v>6.8</v>
      </c>
      <c r="C3782" s="355">
        <v>15</v>
      </c>
      <c r="D3782" s="355">
        <v>11</v>
      </c>
      <c r="E3782" s="355">
        <v>4</v>
      </c>
      <c r="F3782" s="355">
        <v>0</v>
      </c>
      <c r="G3782" s="355">
        <v>4</v>
      </c>
      <c r="H3782" s="355"/>
      <c r="I3782" s="354">
        <v>6.8</v>
      </c>
      <c r="J3782" s="352">
        <v>0</v>
      </c>
      <c r="K3782" s="348">
        <f t="shared" si="59"/>
        <v>3</v>
      </c>
    </row>
    <row r="3783" spans="1:11" x14ac:dyDescent="0.25">
      <c r="A3783" s="353">
        <v>30911</v>
      </c>
      <c r="B3783" s="354">
        <v>3.2</v>
      </c>
      <c r="C3783" s="355">
        <v>7</v>
      </c>
      <c r="D3783" s="355">
        <v>9</v>
      </c>
      <c r="E3783" s="355">
        <v>0</v>
      </c>
      <c r="F3783" s="355">
        <v>0</v>
      </c>
      <c r="G3783" s="355">
        <v>0</v>
      </c>
      <c r="H3783" s="355"/>
      <c r="I3783" s="354">
        <v>3.2</v>
      </c>
      <c r="J3783" s="352">
        <v>0</v>
      </c>
      <c r="K3783" s="348">
        <f t="shared" si="59"/>
        <v>4</v>
      </c>
    </row>
    <row r="3784" spans="1:11" x14ac:dyDescent="0.25">
      <c r="A3784" s="353">
        <v>30912</v>
      </c>
      <c r="B3784" s="354">
        <v>4.4000000000000004</v>
      </c>
      <c r="C3784" s="355">
        <v>15</v>
      </c>
      <c r="D3784" s="355">
        <v>7</v>
      </c>
      <c r="E3784" s="355">
        <v>0</v>
      </c>
      <c r="F3784" s="355">
        <v>0</v>
      </c>
      <c r="G3784" s="355">
        <v>0</v>
      </c>
      <c r="H3784" s="355"/>
      <c r="I3784" s="354">
        <v>4.4000000000000004</v>
      </c>
      <c r="J3784" s="352">
        <v>0</v>
      </c>
      <c r="K3784" s="348">
        <f t="shared" si="59"/>
        <v>4</v>
      </c>
    </row>
    <row r="3785" spans="1:11" x14ac:dyDescent="0.25">
      <c r="A3785" s="353">
        <v>30913</v>
      </c>
      <c r="B3785" s="354">
        <v>7.4</v>
      </c>
      <c r="C3785" s="355">
        <v>20</v>
      </c>
      <c r="D3785" s="355">
        <v>17</v>
      </c>
      <c r="E3785" s="355">
        <v>0</v>
      </c>
      <c r="F3785" s="355">
        <v>0</v>
      </c>
      <c r="G3785" s="355">
        <v>0</v>
      </c>
      <c r="H3785" s="355"/>
      <c r="I3785" s="354">
        <v>7.4</v>
      </c>
      <c r="J3785" s="352">
        <v>0</v>
      </c>
      <c r="K3785" s="348">
        <f t="shared" si="59"/>
        <v>3</v>
      </c>
    </row>
    <row r="3786" spans="1:11" x14ac:dyDescent="0.25">
      <c r="A3786" s="353">
        <v>30914</v>
      </c>
      <c r="B3786" s="354">
        <v>18.399999999999999</v>
      </c>
      <c r="C3786" s="355">
        <v>20</v>
      </c>
      <c r="D3786" s="355">
        <v>26</v>
      </c>
      <c r="E3786" s="355">
        <v>24</v>
      </c>
      <c r="F3786" s="355">
        <v>15</v>
      </c>
      <c r="G3786" s="355">
        <v>7</v>
      </c>
      <c r="H3786" s="355"/>
      <c r="I3786" s="354">
        <v>18.399999999999999</v>
      </c>
      <c r="J3786" s="352">
        <v>0</v>
      </c>
      <c r="K3786" s="348">
        <f t="shared" si="59"/>
        <v>1</v>
      </c>
    </row>
    <row r="3787" spans="1:11" x14ac:dyDescent="0.25">
      <c r="A3787" s="353">
        <v>30915</v>
      </c>
      <c r="B3787" s="354">
        <v>11</v>
      </c>
      <c r="C3787" s="355">
        <v>9</v>
      </c>
      <c r="D3787" s="355">
        <v>11</v>
      </c>
      <c r="E3787" s="355">
        <v>13</v>
      </c>
      <c r="F3787" s="355">
        <v>9</v>
      </c>
      <c r="G3787" s="355">
        <v>13</v>
      </c>
      <c r="H3787" s="355"/>
      <c r="I3787" s="354">
        <v>11</v>
      </c>
      <c r="J3787" s="352">
        <v>0</v>
      </c>
      <c r="K3787" s="348">
        <f t="shared" si="59"/>
        <v>0</v>
      </c>
    </row>
    <row r="3788" spans="1:11" x14ac:dyDescent="0.25">
      <c r="A3788" s="353">
        <v>30916</v>
      </c>
      <c r="B3788" s="354">
        <v>12.8</v>
      </c>
      <c r="C3788" s="355">
        <v>24</v>
      </c>
      <c r="D3788" s="355">
        <v>15</v>
      </c>
      <c r="E3788" s="355">
        <v>9</v>
      </c>
      <c r="F3788" s="355">
        <v>9</v>
      </c>
      <c r="G3788" s="355">
        <v>7</v>
      </c>
      <c r="H3788" s="355"/>
      <c r="I3788" s="354">
        <v>12.8</v>
      </c>
      <c r="J3788" s="352">
        <v>0</v>
      </c>
      <c r="K3788" s="348">
        <f t="shared" si="59"/>
        <v>1</v>
      </c>
    </row>
    <row r="3789" spans="1:11" x14ac:dyDescent="0.25">
      <c r="A3789" s="353">
        <v>30917</v>
      </c>
      <c r="B3789" s="354">
        <v>8.4</v>
      </c>
      <c r="C3789" s="355">
        <v>7</v>
      </c>
      <c r="D3789" s="355">
        <v>6</v>
      </c>
      <c r="E3789" s="355">
        <v>13</v>
      </c>
      <c r="F3789" s="355">
        <v>9</v>
      </c>
      <c r="G3789" s="355">
        <v>7</v>
      </c>
      <c r="H3789" s="355"/>
      <c r="I3789" s="354">
        <v>8.4</v>
      </c>
      <c r="J3789" s="352">
        <v>0</v>
      </c>
      <c r="K3789" s="348">
        <f t="shared" si="59"/>
        <v>3</v>
      </c>
    </row>
    <row r="3790" spans="1:11" x14ac:dyDescent="0.25">
      <c r="A3790" s="353">
        <v>30918</v>
      </c>
      <c r="B3790" s="354">
        <v>12</v>
      </c>
      <c r="C3790" s="355">
        <v>19</v>
      </c>
      <c r="D3790" s="355">
        <v>15</v>
      </c>
      <c r="E3790" s="355">
        <v>13</v>
      </c>
      <c r="F3790" s="355">
        <v>13</v>
      </c>
      <c r="G3790" s="355">
        <v>0</v>
      </c>
      <c r="H3790" s="355"/>
      <c r="I3790" s="354">
        <v>12</v>
      </c>
      <c r="J3790" s="352">
        <v>0</v>
      </c>
      <c r="K3790" s="348">
        <f t="shared" si="59"/>
        <v>1</v>
      </c>
    </row>
    <row r="3791" spans="1:11" x14ac:dyDescent="0.25">
      <c r="A3791" s="353">
        <v>30919</v>
      </c>
      <c r="B3791" s="354">
        <v>6.2</v>
      </c>
      <c r="C3791" s="355">
        <v>11</v>
      </c>
      <c r="D3791" s="355">
        <v>13</v>
      </c>
      <c r="E3791" s="355">
        <v>0</v>
      </c>
      <c r="F3791" s="355">
        <v>0</v>
      </c>
      <c r="G3791" s="355">
        <v>7</v>
      </c>
      <c r="H3791" s="355"/>
      <c r="I3791" s="354">
        <v>6.2</v>
      </c>
      <c r="J3791" s="352">
        <v>0</v>
      </c>
      <c r="K3791" s="348">
        <f t="shared" si="59"/>
        <v>3</v>
      </c>
    </row>
    <row r="3792" spans="1:11" x14ac:dyDescent="0.25">
      <c r="A3792" s="353">
        <v>30920</v>
      </c>
      <c r="B3792" s="354">
        <v>25.4</v>
      </c>
      <c r="C3792" s="355">
        <v>19</v>
      </c>
      <c r="D3792" s="355">
        <v>22</v>
      </c>
      <c r="E3792" s="355">
        <v>26</v>
      </c>
      <c r="F3792" s="355">
        <v>30</v>
      </c>
      <c r="G3792" s="355">
        <v>30</v>
      </c>
      <c r="H3792" s="355"/>
      <c r="I3792" s="354">
        <v>25.4</v>
      </c>
      <c r="J3792" s="352">
        <v>0</v>
      </c>
      <c r="K3792" s="348">
        <f t="shared" si="59"/>
        <v>0</v>
      </c>
    </row>
    <row r="3793" spans="1:11" x14ac:dyDescent="0.25">
      <c r="A3793" s="353">
        <v>30921</v>
      </c>
      <c r="B3793" s="354">
        <v>5.6</v>
      </c>
      <c r="C3793" s="355">
        <v>0</v>
      </c>
      <c r="D3793" s="355">
        <v>0</v>
      </c>
      <c r="E3793" s="355">
        <v>6</v>
      </c>
      <c r="F3793" s="355">
        <v>11</v>
      </c>
      <c r="G3793" s="355">
        <v>11</v>
      </c>
      <c r="H3793" s="355"/>
      <c r="I3793" s="354">
        <v>5.6</v>
      </c>
      <c r="J3793" s="352">
        <v>0</v>
      </c>
      <c r="K3793" s="348">
        <f t="shared" si="59"/>
        <v>3</v>
      </c>
    </row>
    <row r="3794" spans="1:11" x14ac:dyDescent="0.25">
      <c r="A3794" s="353">
        <v>30922</v>
      </c>
      <c r="B3794" s="354">
        <v>11.8</v>
      </c>
      <c r="C3794" s="355">
        <v>15</v>
      </c>
      <c r="D3794" s="355">
        <v>11</v>
      </c>
      <c r="E3794" s="355">
        <v>0</v>
      </c>
      <c r="F3794" s="355">
        <v>11</v>
      </c>
      <c r="G3794" s="355">
        <v>22</v>
      </c>
      <c r="H3794" s="355"/>
      <c r="I3794" s="354">
        <v>11.8</v>
      </c>
      <c r="J3794" s="352">
        <v>0</v>
      </c>
      <c r="K3794" s="348">
        <f t="shared" si="59"/>
        <v>1</v>
      </c>
    </row>
    <row r="3795" spans="1:11" x14ac:dyDescent="0.25">
      <c r="A3795" s="353">
        <v>30923</v>
      </c>
      <c r="B3795" s="354">
        <v>20.2</v>
      </c>
      <c r="C3795" s="355">
        <v>22</v>
      </c>
      <c r="D3795" s="355">
        <v>19</v>
      </c>
      <c r="E3795" s="355">
        <v>19</v>
      </c>
      <c r="F3795" s="355">
        <v>26</v>
      </c>
      <c r="G3795" s="355">
        <v>15</v>
      </c>
      <c r="H3795" s="355"/>
      <c r="I3795" s="354">
        <v>20.2</v>
      </c>
      <c r="J3795" s="352">
        <v>0</v>
      </c>
      <c r="K3795" s="348">
        <f t="shared" si="59"/>
        <v>0</v>
      </c>
    </row>
    <row r="3796" spans="1:11" x14ac:dyDescent="0.25">
      <c r="A3796" s="353">
        <v>30924</v>
      </c>
      <c r="B3796" s="354">
        <v>0</v>
      </c>
      <c r="C3796" s="355">
        <v>0</v>
      </c>
      <c r="D3796" s="355">
        <v>0</v>
      </c>
      <c r="E3796" s="355">
        <v>0</v>
      </c>
      <c r="F3796" s="355">
        <v>0</v>
      </c>
      <c r="G3796" s="355">
        <v>0</v>
      </c>
      <c r="H3796" s="355"/>
      <c r="I3796" s="354">
        <v>0</v>
      </c>
      <c r="J3796" s="352">
        <v>0</v>
      </c>
      <c r="K3796" s="348">
        <f t="shared" si="59"/>
        <v>5</v>
      </c>
    </row>
    <row r="3797" spans="1:11" x14ac:dyDescent="0.25">
      <c r="A3797" s="353">
        <v>30925</v>
      </c>
      <c r="B3797" s="354">
        <v>6</v>
      </c>
      <c r="C3797" s="355">
        <v>7</v>
      </c>
      <c r="D3797" s="355">
        <v>7</v>
      </c>
      <c r="E3797" s="355">
        <v>9</v>
      </c>
      <c r="F3797" s="355">
        <v>0</v>
      </c>
      <c r="G3797" s="355">
        <v>7</v>
      </c>
      <c r="H3797" s="355"/>
      <c r="I3797" s="354">
        <v>6</v>
      </c>
      <c r="J3797" s="352">
        <v>0</v>
      </c>
      <c r="K3797" s="348">
        <f t="shared" si="59"/>
        <v>4</v>
      </c>
    </row>
    <row r="3798" spans="1:11" x14ac:dyDescent="0.25">
      <c r="A3798" s="353">
        <v>30926</v>
      </c>
      <c r="B3798" s="354">
        <v>21.4</v>
      </c>
      <c r="C3798" s="355">
        <v>30</v>
      </c>
      <c r="D3798" s="355">
        <v>31</v>
      </c>
      <c r="E3798" s="355">
        <v>22</v>
      </c>
      <c r="F3798" s="355">
        <v>9</v>
      </c>
      <c r="G3798" s="355">
        <v>15</v>
      </c>
      <c r="H3798" s="355"/>
      <c r="I3798" s="354">
        <v>21.4</v>
      </c>
      <c r="J3798" s="352">
        <v>0</v>
      </c>
      <c r="K3798" s="348">
        <f t="shared" si="59"/>
        <v>0</v>
      </c>
    </row>
    <row r="3799" spans="1:11" x14ac:dyDescent="0.25">
      <c r="A3799" s="353">
        <v>30927</v>
      </c>
      <c r="B3799" s="354">
        <v>4</v>
      </c>
      <c r="C3799" s="355">
        <v>0</v>
      </c>
      <c r="D3799" s="355">
        <v>0</v>
      </c>
      <c r="E3799" s="355">
        <v>9</v>
      </c>
      <c r="F3799" s="355">
        <v>11</v>
      </c>
      <c r="G3799" s="355">
        <v>0</v>
      </c>
      <c r="H3799" s="355"/>
      <c r="I3799" s="354">
        <v>4</v>
      </c>
      <c r="J3799" s="352">
        <v>0</v>
      </c>
      <c r="K3799" s="348">
        <f t="shared" si="59"/>
        <v>3</v>
      </c>
    </row>
    <row r="3800" spans="1:11" x14ac:dyDescent="0.25">
      <c r="A3800" s="353">
        <v>30928</v>
      </c>
      <c r="B3800" s="354">
        <v>3.4</v>
      </c>
      <c r="C3800" s="355">
        <v>7</v>
      </c>
      <c r="D3800" s="355">
        <v>4</v>
      </c>
      <c r="E3800" s="355">
        <v>0</v>
      </c>
      <c r="F3800" s="355">
        <v>6</v>
      </c>
      <c r="G3800" s="355">
        <v>0</v>
      </c>
      <c r="H3800" s="355"/>
      <c r="I3800" s="354">
        <v>3.4</v>
      </c>
      <c r="J3800" s="352">
        <v>0</v>
      </c>
      <c r="K3800" s="348">
        <f t="shared" si="59"/>
        <v>5</v>
      </c>
    </row>
    <row r="3801" spans="1:11" x14ac:dyDescent="0.25">
      <c r="A3801" s="353">
        <v>30929</v>
      </c>
      <c r="B3801" s="354">
        <v>7.2</v>
      </c>
      <c r="C3801" s="355">
        <v>9</v>
      </c>
      <c r="D3801" s="355">
        <v>0</v>
      </c>
      <c r="E3801" s="355">
        <v>7</v>
      </c>
      <c r="F3801" s="355">
        <v>7</v>
      </c>
      <c r="G3801" s="355">
        <v>13</v>
      </c>
      <c r="H3801" s="355"/>
      <c r="I3801" s="354">
        <v>7.2</v>
      </c>
      <c r="J3801" s="352">
        <v>0</v>
      </c>
      <c r="K3801" s="348">
        <f t="shared" si="59"/>
        <v>3</v>
      </c>
    </row>
    <row r="3802" spans="1:11" x14ac:dyDescent="0.25">
      <c r="A3802" s="353">
        <v>30930</v>
      </c>
      <c r="B3802" s="354">
        <v>5.2</v>
      </c>
      <c r="C3802" s="355">
        <v>6</v>
      </c>
      <c r="D3802" s="355">
        <v>0</v>
      </c>
      <c r="E3802" s="355">
        <v>7</v>
      </c>
      <c r="F3802" s="355">
        <v>6</v>
      </c>
      <c r="G3802" s="355">
        <v>7</v>
      </c>
      <c r="H3802" s="355"/>
      <c r="I3802" s="354">
        <v>5.2</v>
      </c>
      <c r="J3802" s="352">
        <v>0</v>
      </c>
      <c r="K3802" s="348">
        <f t="shared" si="59"/>
        <v>5</v>
      </c>
    </row>
    <row r="3803" spans="1:11" x14ac:dyDescent="0.25">
      <c r="A3803" s="353">
        <v>30931</v>
      </c>
      <c r="B3803" s="354">
        <v>21.6</v>
      </c>
      <c r="C3803" s="355">
        <v>13</v>
      </c>
      <c r="D3803" s="355">
        <v>19</v>
      </c>
      <c r="E3803" s="355">
        <v>26</v>
      </c>
      <c r="F3803" s="355">
        <v>26</v>
      </c>
      <c r="G3803" s="355">
        <v>24</v>
      </c>
      <c r="H3803" s="355"/>
      <c r="I3803" s="354">
        <v>21.6</v>
      </c>
      <c r="J3803" s="352">
        <v>0</v>
      </c>
      <c r="K3803" s="348">
        <f t="shared" si="59"/>
        <v>0</v>
      </c>
    </row>
    <row r="3804" spans="1:11" x14ac:dyDescent="0.25">
      <c r="A3804" s="353">
        <v>30932</v>
      </c>
      <c r="B3804" s="354">
        <v>50.4</v>
      </c>
      <c r="C3804" s="355">
        <v>56</v>
      </c>
      <c r="D3804" s="355">
        <v>44</v>
      </c>
      <c r="E3804" s="355">
        <v>44</v>
      </c>
      <c r="F3804" s="355">
        <v>56</v>
      </c>
      <c r="G3804" s="355">
        <v>52</v>
      </c>
      <c r="H3804" s="355"/>
      <c r="I3804" s="354">
        <v>50.4</v>
      </c>
      <c r="J3804" s="352">
        <v>0</v>
      </c>
      <c r="K3804" s="348">
        <f t="shared" si="59"/>
        <v>0</v>
      </c>
    </row>
    <row r="3805" spans="1:11" x14ac:dyDescent="0.25">
      <c r="A3805" s="353">
        <v>30933</v>
      </c>
      <c r="B3805" s="354">
        <v>0.8</v>
      </c>
      <c r="C3805" s="355">
        <v>0</v>
      </c>
      <c r="D3805" s="355">
        <v>0</v>
      </c>
      <c r="E3805" s="355">
        <v>4</v>
      </c>
      <c r="F3805" s="355">
        <v>0</v>
      </c>
      <c r="G3805" s="355">
        <v>0</v>
      </c>
      <c r="H3805" s="355"/>
      <c r="I3805" s="354">
        <v>0.8</v>
      </c>
      <c r="J3805" s="352">
        <v>0</v>
      </c>
      <c r="K3805" s="348">
        <f t="shared" si="59"/>
        <v>5</v>
      </c>
    </row>
    <row r="3806" spans="1:11" x14ac:dyDescent="0.25">
      <c r="A3806" s="353">
        <v>30934</v>
      </c>
      <c r="B3806" s="354">
        <v>7.6</v>
      </c>
      <c r="C3806" s="355">
        <v>11</v>
      </c>
      <c r="D3806" s="355">
        <v>0</v>
      </c>
      <c r="E3806" s="355">
        <v>11</v>
      </c>
      <c r="F3806" s="355">
        <v>9</v>
      </c>
      <c r="G3806" s="355">
        <v>7</v>
      </c>
      <c r="H3806" s="355"/>
      <c r="I3806" s="354">
        <v>7.6</v>
      </c>
      <c r="J3806" s="352">
        <v>0</v>
      </c>
      <c r="K3806" s="348">
        <f t="shared" si="59"/>
        <v>2</v>
      </c>
    </row>
    <row r="3807" spans="1:11" x14ac:dyDescent="0.25">
      <c r="A3807" s="353">
        <v>30935</v>
      </c>
      <c r="B3807" s="354">
        <v>9</v>
      </c>
      <c r="C3807" s="355">
        <v>15</v>
      </c>
      <c r="D3807" s="355">
        <v>11</v>
      </c>
      <c r="E3807" s="355">
        <v>0</v>
      </c>
      <c r="F3807" s="355">
        <v>15</v>
      </c>
      <c r="G3807" s="355">
        <v>4</v>
      </c>
      <c r="H3807" s="355"/>
      <c r="I3807" s="354">
        <v>9</v>
      </c>
      <c r="J3807" s="352">
        <v>0</v>
      </c>
      <c r="K3807" s="348">
        <f t="shared" si="59"/>
        <v>2</v>
      </c>
    </row>
    <row r="3808" spans="1:11" x14ac:dyDescent="0.25">
      <c r="A3808" s="353">
        <v>30936</v>
      </c>
      <c r="B3808" s="354">
        <v>9</v>
      </c>
      <c r="C3808" s="355">
        <v>4</v>
      </c>
      <c r="D3808" s="355">
        <v>4</v>
      </c>
      <c r="E3808" s="355">
        <v>15</v>
      </c>
      <c r="F3808" s="355">
        <v>11</v>
      </c>
      <c r="G3808" s="355">
        <v>11</v>
      </c>
      <c r="H3808" s="355"/>
      <c r="I3808" s="354">
        <v>9</v>
      </c>
      <c r="J3808" s="352">
        <v>0</v>
      </c>
      <c r="K3808" s="348">
        <f t="shared" si="59"/>
        <v>2</v>
      </c>
    </row>
    <row r="3809" spans="1:11" x14ac:dyDescent="0.25">
      <c r="A3809" s="353">
        <v>30937</v>
      </c>
      <c r="B3809" s="354">
        <v>20.8</v>
      </c>
      <c r="C3809" s="355">
        <v>19</v>
      </c>
      <c r="D3809" s="355">
        <v>22</v>
      </c>
      <c r="E3809" s="355">
        <v>19</v>
      </c>
      <c r="F3809" s="355">
        <v>22</v>
      </c>
      <c r="G3809" s="355">
        <v>22</v>
      </c>
      <c r="H3809" s="355"/>
      <c r="I3809" s="354">
        <v>20.8</v>
      </c>
      <c r="J3809" s="352">
        <v>0</v>
      </c>
      <c r="K3809" s="348">
        <f t="shared" si="59"/>
        <v>0</v>
      </c>
    </row>
    <row r="3810" spans="1:11" x14ac:dyDescent="0.25">
      <c r="A3810" s="353">
        <v>30938</v>
      </c>
      <c r="B3810" s="354">
        <v>4.8</v>
      </c>
      <c r="C3810" s="355">
        <v>7</v>
      </c>
      <c r="D3810" s="355">
        <v>4</v>
      </c>
      <c r="E3810" s="355">
        <v>0</v>
      </c>
      <c r="F3810" s="355">
        <v>9</v>
      </c>
      <c r="G3810" s="355">
        <v>4</v>
      </c>
      <c r="H3810" s="355"/>
      <c r="I3810" s="354">
        <v>4.8</v>
      </c>
      <c r="J3810" s="352">
        <v>0</v>
      </c>
      <c r="K3810" s="348">
        <f t="shared" si="59"/>
        <v>4</v>
      </c>
    </row>
    <row r="3811" spans="1:11" x14ac:dyDescent="0.25">
      <c r="A3811" s="353">
        <v>30939</v>
      </c>
      <c r="B3811" s="354">
        <v>4.8</v>
      </c>
      <c r="C3811" s="355">
        <v>9</v>
      </c>
      <c r="D3811" s="355">
        <v>9</v>
      </c>
      <c r="E3811" s="355">
        <v>6</v>
      </c>
      <c r="F3811" s="355">
        <v>0</v>
      </c>
      <c r="G3811" s="355">
        <v>0</v>
      </c>
      <c r="H3811" s="355"/>
      <c r="I3811" s="354">
        <v>4.8</v>
      </c>
      <c r="J3811" s="352">
        <v>0</v>
      </c>
      <c r="K3811" s="348">
        <f t="shared" si="59"/>
        <v>3</v>
      </c>
    </row>
    <row r="3812" spans="1:11" x14ac:dyDescent="0.25">
      <c r="A3812" s="353">
        <v>30940</v>
      </c>
      <c r="B3812" s="354">
        <v>19.2</v>
      </c>
      <c r="C3812" s="355">
        <v>22</v>
      </c>
      <c r="D3812" s="355">
        <v>19</v>
      </c>
      <c r="E3812" s="355">
        <v>19</v>
      </c>
      <c r="F3812" s="355">
        <v>17</v>
      </c>
      <c r="G3812" s="355">
        <v>19</v>
      </c>
      <c r="H3812" s="355"/>
      <c r="I3812" s="354">
        <v>19.2</v>
      </c>
      <c r="J3812" s="352">
        <v>0</v>
      </c>
      <c r="K3812" s="348">
        <f t="shared" si="59"/>
        <v>0</v>
      </c>
    </row>
    <row r="3813" spans="1:11" x14ac:dyDescent="0.25">
      <c r="A3813" s="353">
        <v>30941</v>
      </c>
      <c r="B3813" s="354">
        <v>21.8</v>
      </c>
      <c r="C3813" s="355">
        <v>20</v>
      </c>
      <c r="D3813" s="355">
        <v>22</v>
      </c>
      <c r="E3813" s="355">
        <v>22</v>
      </c>
      <c r="F3813" s="355">
        <v>17</v>
      </c>
      <c r="G3813" s="355">
        <v>28</v>
      </c>
      <c r="H3813" s="355"/>
      <c r="I3813" s="354">
        <v>21.8</v>
      </c>
      <c r="J3813" s="352">
        <v>0</v>
      </c>
      <c r="K3813" s="348">
        <f t="shared" si="59"/>
        <v>0</v>
      </c>
    </row>
    <row r="3814" spans="1:11" x14ac:dyDescent="0.25">
      <c r="A3814" s="353">
        <v>30942</v>
      </c>
      <c r="B3814" s="354">
        <v>12.2</v>
      </c>
      <c r="C3814" s="355">
        <v>11</v>
      </c>
      <c r="D3814" s="355">
        <v>7</v>
      </c>
      <c r="E3814" s="355">
        <v>15</v>
      </c>
      <c r="F3814" s="355">
        <v>17</v>
      </c>
      <c r="G3814" s="355">
        <v>11</v>
      </c>
      <c r="H3814" s="355"/>
      <c r="I3814" s="354">
        <v>12.2</v>
      </c>
      <c r="J3814" s="352">
        <v>0</v>
      </c>
      <c r="K3814" s="348">
        <f t="shared" si="59"/>
        <v>1</v>
      </c>
    </row>
    <row r="3815" spans="1:11" x14ac:dyDescent="0.25">
      <c r="A3815" s="353">
        <v>30943</v>
      </c>
      <c r="B3815" s="354">
        <v>12.2</v>
      </c>
      <c r="C3815" s="355">
        <v>11</v>
      </c>
      <c r="D3815" s="355">
        <v>15</v>
      </c>
      <c r="E3815" s="355">
        <v>11</v>
      </c>
      <c r="F3815" s="355">
        <v>13</v>
      </c>
      <c r="G3815" s="355">
        <v>11</v>
      </c>
      <c r="H3815" s="355"/>
      <c r="I3815" s="354">
        <v>12.2</v>
      </c>
      <c r="J3815" s="352">
        <v>0</v>
      </c>
      <c r="K3815" s="348">
        <f t="shared" si="59"/>
        <v>0</v>
      </c>
    </row>
    <row r="3816" spans="1:11" x14ac:dyDescent="0.25">
      <c r="A3816" s="353">
        <v>30944</v>
      </c>
      <c r="B3816" s="354">
        <v>10.4</v>
      </c>
      <c r="C3816" s="355">
        <v>13</v>
      </c>
      <c r="D3816" s="355">
        <v>11</v>
      </c>
      <c r="E3816" s="355">
        <v>11</v>
      </c>
      <c r="F3816" s="355">
        <v>11</v>
      </c>
      <c r="G3816" s="355">
        <v>6</v>
      </c>
      <c r="H3816" s="355"/>
      <c r="I3816" s="354">
        <v>10.4</v>
      </c>
      <c r="J3816" s="352">
        <v>0</v>
      </c>
      <c r="K3816" s="348">
        <f t="shared" si="59"/>
        <v>1</v>
      </c>
    </row>
    <row r="3817" spans="1:11" x14ac:dyDescent="0.25">
      <c r="A3817" s="353">
        <v>30945</v>
      </c>
      <c r="B3817" s="354">
        <v>14.8</v>
      </c>
      <c r="C3817" s="355">
        <v>11</v>
      </c>
      <c r="D3817" s="355">
        <v>13</v>
      </c>
      <c r="E3817" s="355">
        <v>13</v>
      </c>
      <c r="F3817" s="355">
        <v>15</v>
      </c>
      <c r="G3817" s="355">
        <v>22</v>
      </c>
      <c r="H3817" s="355"/>
      <c r="I3817" s="354">
        <v>14.8</v>
      </c>
      <c r="J3817" s="352">
        <v>0</v>
      </c>
      <c r="K3817" s="348">
        <f t="shared" si="59"/>
        <v>0</v>
      </c>
    </row>
    <row r="3818" spans="1:11" x14ac:dyDescent="0.25">
      <c r="A3818" s="353">
        <v>30946</v>
      </c>
      <c r="B3818" s="354">
        <v>36.6</v>
      </c>
      <c r="C3818" s="355">
        <v>31</v>
      </c>
      <c r="D3818" s="355">
        <v>41</v>
      </c>
      <c r="E3818" s="355">
        <v>39</v>
      </c>
      <c r="F3818" s="355">
        <v>41</v>
      </c>
      <c r="G3818" s="355">
        <v>31</v>
      </c>
      <c r="H3818" s="355"/>
      <c r="I3818" s="354">
        <v>36.6</v>
      </c>
      <c r="J3818" s="352">
        <v>0</v>
      </c>
      <c r="K3818" s="348">
        <f t="shared" si="59"/>
        <v>0</v>
      </c>
    </row>
    <row r="3819" spans="1:11" x14ac:dyDescent="0.25">
      <c r="A3819" s="353">
        <v>30947</v>
      </c>
      <c r="B3819" s="354">
        <v>42.6</v>
      </c>
      <c r="C3819" s="355">
        <v>41</v>
      </c>
      <c r="D3819" s="355">
        <v>43</v>
      </c>
      <c r="E3819" s="355">
        <v>44</v>
      </c>
      <c r="F3819" s="355">
        <v>41</v>
      </c>
      <c r="G3819" s="355">
        <v>44</v>
      </c>
      <c r="H3819" s="355"/>
      <c r="I3819" s="354">
        <v>42.6</v>
      </c>
      <c r="J3819" s="352">
        <v>0</v>
      </c>
      <c r="K3819" s="348">
        <f t="shared" si="59"/>
        <v>0</v>
      </c>
    </row>
    <row r="3820" spans="1:11" x14ac:dyDescent="0.25">
      <c r="A3820" s="353">
        <v>30948</v>
      </c>
      <c r="B3820" s="354">
        <v>18</v>
      </c>
      <c r="C3820" s="355">
        <v>19</v>
      </c>
      <c r="D3820" s="355">
        <v>22</v>
      </c>
      <c r="E3820" s="355">
        <v>15</v>
      </c>
      <c r="F3820" s="355">
        <v>19</v>
      </c>
      <c r="G3820" s="355">
        <v>15</v>
      </c>
      <c r="H3820" s="355"/>
      <c r="I3820" s="354">
        <v>18</v>
      </c>
      <c r="J3820" s="352">
        <v>0</v>
      </c>
      <c r="K3820" s="348">
        <f t="shared" si="59"/>
        <v>0</v>
      </c>
    </row>
    <row r="3821" spans="1:11" x14ac:dyDescent="0.25">
      <c r="A3821" s="353">
        <v>30949</v>
      </c>
      <c r="B3821" s="354">
        <v>2.6</v>
      </c>
      <c r="C3821" s="355">
        <v>6</v>
      </c>
      <c r="D3821" s="355">
        <v>7</v>
      </c>
      <c r="E3821" s="355">
        <v>0</v>
      </c>
      <c r="F3821" s="355">
        <v>0</v>
      </c>
      <c r="G3821" s="355">
        <v>0</v>
      </c>
      <c r="H3821" s="355"/>
      <c r="I3821" s="354">
        <v>2.6</v>
      </c>
      <c r="J3821" s="352">
        <v>0</v>
      </c>
      <c r="K3821" s="348">
        <f t="shared" si="59"/>
        <v>5</v>
      </c>
    </row>
    <row r="3822" spans="1:11" x14ac:dyDescent="0.25">
      <c r="A3822" s="353">
        <v>30950</v>
      </c>
      <c r="B3822" s="354">
        <v>16.2</v>
      </c>
      <c r="C3822" s="355">
        <v>20</v>
      </c>
      <c r="D3822" s="355">
        <v>15</v>
      </c>
      <c r="E3822" s="355">
        <v>15</v>
      </c>
      <c r="F3822" s="355">
        <v>20</v>
      </c>
      <c r="G3822" s="355">
        <v>11</v>
      </c>
      <c r="H3822" s="355"/>
      <c r="I3822" s="354">
        <v>16.2</v>
      </c>
      <c r="J3822" s="352">
        <v>0</v>
      </c>
      <c r="K3822" s="348">
        <f t="shared" si="59"/>
        <v>0</v>
      </c>
    </row>
    <row r="3823" spans="1:11" x14ac:dyDescent="0.25">
      <c r="A3823" s="353">
        <v>30951</v>
      </c>
      <c r="B3823" s="354">
        <v>7.6</v>
      </c>
      <c r="C3823" s="355">
        <v>9</v>
      </c>
      <c r="D3823" s="355">
        <v>6</v>
      </c>
      <c r="E3823" s="355">
        <v>9</v>
      </c>
      <c r="F3823" s="355">
        <v>7</v>
      </c>
      <c r="G3823" s="355">
        <v>7</v>
      </c>
      <c r="H3823" s="355"/>
      <c r="I3823" s="354">
        <v>7.6</v>
      </c>
      <c r="J3823" s="352">
        <v>0</v>
      </c>
      <c r="K3823" s="348">
        <f t="shared" si="59"/>
        <v>3</v>
      </c>
    </row>
    <row r="3824" spans="1:11" x14ac:dyDescent="0.25">
      <c r="A3824" s="353">
        <v>30952</v>
      </c>
      <c r="B3824" s="354">
        <v>0</v>
      </c>
      <c r="C3824" s="355">
        <v>0</v>
      </c>
      <c r="D3824" s="355">
        <v>0</v>
      </c>
      <c r="E3824" s="355">
        <v>0</v>
      </c>
      <c r="F3824" s="355">
        <v>0</v>
      </c>
      <c r="G3824" s="355">
        <v>0</v>
      </c>
      <c r="H3824" s="355"/>
      <c r="I3824" s="354">
        <v>0</v>
      </c>
      <c r="J3824" s="352">
        <v>0</v>
      </c>
      <c r="K3824" s="348">
        <f t="shared" si="59"/>
        <v>5</v>
      </c>
    </row>
    <row r="3825" spans="1:11" x14ac:dyDescent="0.25">
      <c r="A3825" s="353">
        <v>30953</v>
      </c>
      <c r="B3825" s="354">
        <v>0</v>
      </c>
      <c r="C3825" s="355">
        <v>0</v>
      </c>
      <c r="D3825" s="355">
        <v>0</v>
      </c>
      <c r="E3825" s="355">
        <v>0</v>
      </c>
      <c r="F3825" s="355">
        <v>0</v>
      </c>
      <c r="G3825" s="355">
        <v>0</v>
      </c>
      <c r="H3825" s="355"/>
      <c r="I3825" s="354">
        <v>0</v>
      </c>
      <c r="J3825" s="352">
        <v>0</v>
      </c>
      <c r="K3825" s="348">
        <f t="shared" si="59"/>
        <v>5</v>
      </c>
    </row>
    <row r="3826" spans="1:11" x14ac:dyDescent="0.25">
      <c r="A3826" s="353">
        <v>30954</v>
      </c>
      <c r="B3826" s="354">
        <v>2.2000000000000002</v>
      </c>
      <c r="C3826" s="355">
        <v>7</v>
      </c>
      <c r="D3826" s="355">
        <v>0</v>
      </c>
      <c r="E3826" s="355">
        <v>0</v>
      </c>
      <c r="F3826" s="355">
        <v>0</v>
      </c>
      <c r="G3826" s="355">
        <v>4</v>
      </c>
      <c r="H3826" s="355"/>
      <c r="I3826" s="354">
        <v>2.2000000000000002</v>
      </c>
      <c r="J3826" s="352">
        <v>0</v>
      </c>
      <c r="K3826" s="348">
        <f t="shared" si="59"/>
        <v>5</v>
      </c>
    </row>
    <row r="3827" spans="1:11" x14ac:dyDescent="0.25">
      <c r="A3827" s="353">
        <v>30955</v>
      </c>
      <c r="B3827" s="354">
        <v>2</v>
      </c>
      <c r="C3827" s="355">
        <v>6</v>
      </c>
      <c r="D3827" s="355">
        <v>4</v>
      </c>
      <c r="E3827" s="355">
        <v>0</v>
      </c>
      <c r="F3827" s="355">
        <v>0</v>
      </c>
      <c r="G3827" s="355">
        <v>0</v>
      </c>
      <c r="H3827" s="355"/>
      <c r="I3827" s="354">
        <v>2</v>
      </c>
      <c r="J3827" s="352">
        <v>0</v>
      </c>
      <c r="K3827" s="348">
        <f t="shared" si="59"/>
        <v>5</v>
      </c>
    </row>
    <row r="3828" spans="1:11" x14ac:dyDescent="0.25">
      <c r="A3828" s="353">
        <v>31168</v>
      </c>
      <c r="B3828" s="354">
        <v>6.4</v>
      </c>
      <c r="C3828" s="355">
        <v>6</v>
      </c>
      <c r="D3828" s="355">
        <v>7</v>
      </c>
      <c r="E3828" s="355">
        <v>11</v>
      </c>
      <c r="F3828" s="355">
        <v>4</v>
      </c>
      <c r="G3828" s="355">
        <v>4</v>
      </c>
      <c r="H3828" s="355"/>
      <c r="I3828" s="354">
        <v>6.4</v>
      </c>
      <c r="J3828" s="352">
        <v>0</v>
      </c>
      <c r="K3828" s="348">
        <f t="shared" si="59"/>
        <v>4</v>
      </c>
    </row>
    <row r="3829" spans="1:11" x14ac:dyDescent="0.25">
      <c r="A3829" s="353">
        <v>31169</v>
      </c>
      <c r="B3829" s="354">
        <v>1.8</v>
      </c>
      <c r="C3829" s="355">
        <v>9</v>
      </c>
      <c r="D3829" s="355">
        <v>0</v>
      </c>
      <c r="E3829" s="355">
        <v>0</v>
      </c>
      <c r="F3829" s="355">
        <v>0</v>
      </c>
      <c r="G3829" s="355">
        <v>0</v>
      </c>
      <c r="H3829" s="355"/>
      <c r="I3829" s="354">
        <v>1.8</v>
      </c>
      <c r="J3829" s="352">
        <v>0</v>
      </c>
      <c r="K3829" s="348">
        <f t="shared" si="59"/>
        <v>4</v>
      </c>
    </row>
    <row r="3830" spans="1:11" x14ac:dyDescent="0.25">
      <c r="A3830" s="353">
        <v>31170</v>
      </c>
      <c r="B3830" s="354">
        <v>5.6</v>
      </c>
      <c r="C3830" s="355">
        <v>0</v>
      </c>
      <c r="D3830" s="355">
        <v>9</v>
      </c>
      <c r="E3830" s="355">
        <v>13</v>
      </c>
      <c r="F3830" s="355">
        <v>0</v>
      </c>
      <c r="G3830" s="355">
        <v>6</v>
      </c>
      <c r="H3830" s="355"/>
      <c r="I3830" s="354">
        <v>5.6</v>
      </c>
      <c r="J3830" s="352">
        <v>0</v>
      </c>
      <c r="K3830" s="348">
        <f t="shared" si="59"/>
        <v>3</v>
      </c>
    </row>
    <row r="3831" spans="1:11" x14ac:dyDescent="0.25">
      <c r="A3831" s="353">
        <v>31171</v>
      </c>
      <c r="B3831" s="354">
        <v>23</v>
      </c>
      <c r="C3831" s="355">
        <v>26</v>
      </c>
      <c r="D3831" s="355">
        <v>30</v>
      </c>
      <c r="E3831" s="355">
        <v>26</v>
      </c>
      <c r="F3831" s="355">
        <v>24</v>
      </c>
      <c r="G3831" s="355">
        <v>9</v>
      </c>
      <c r="H3831" s="355"/>
      <c r="I3831" s="354">
        <v>23</v>
      </c>
      <c r="J3831" s="352">
        <v>0</v>
      </c>
      <c r="K3831" s="348">
        <f t="shared" si="59"/>
        <v>0</v>
      </c>
    </row>
    <row r="3832" spans="1:11" x14ac:dyDescent="0.25">
      <c r="A3832" s="353">
        <v>31172</v>
      </c>
      <c r="B3832" s="354">
        <v>31</v>
      </c>
      <c r="C3832" s="355">
        <v>30</v>
      </c>
      <c r="D3832" s="355">
        <v>31</v>
      </c>
      <c r="E3832" s="355">
        <v>33</v>
      </c>
      <c r="F3832" s="355">
        <v>30</v>
      </c>
      <c r="G3832" s="355">
        <v>31</v>
      </c>
      <c r="H3832" s="355"/>
      <c r="I3832" s="354">
        <v>31</v>
      </c>
      <c r="J3832" s="352">
        <v>0</v>
      </c>
      <c r="K3832" s="348">
        <f t="shared" si="59"/>
        <v>0</v>
      </c>
    </row>
    <row r="3833" spans="1:11" x14ac:dyDescent="0.25">
      <c r="A3833" s="353">
        <v>31173</v>
      </c>
      <c r="B3833" s="354">
        <v>6.8</v>
      </c>
      <c r="C3833" s="355">
        <v>19</v>
      </c>
      <c r="D3833" s="355">
        <v>7</v>
      </c>
      <c r="E3833" s="355">
        <v>6</v>
      </c>
      <c r="F3833" s="355">
        <v>0</v>
      </c>
      <c r="G3833" s="355">
        <v>2</v>
      </c>
      <c r="H3833" s="355"/>
      <c r="I3833" s="354">
        <v>6.8</v>
      </c>
      <c r="J3833" s="352">
        <v>0</v>
      </c>
      <c r="K3833" s="348">
        <f t="shared" si="59"/>
        <v>4</v>
      </c>
    </row>
    <row r="3834" spans="1:11" x14ac:dyDescent="0.25">
      <c r="A3834" s="353">
        <v>31174</v>
      </c>
      <c r="B3834" s="354">
        <v>2.6</v>
      </c>
      <c r="C3834" s="355">
        <v>6</v>
      </c>
      <c r="D3834" s="355">
        <v>7</v>
      </c>
      <c r="E3834" s="355">
        <v>0</v>
      </c>
      <c r="F3834" s="355">
        <v>0</v>
      </c>
      <c r="G3834" s="355">
        <v>0</v>
      </c>
      <c r="H3834" s="355"/>
      <c r="I3834" s="354">
        <v>2.6</v>
      </c>
      <c r="J3834" s="352">
        <v>0</v>
      </c>
      <c r="K3834" s="348">
        <f t="shared" si="59"/>
        <v>5</v>
      </c>
    </row>
    <row r="3835" spans="1:11" x14ac:dyDescent="0.25">
      <c r="A3835" s="353">
        <v>31175</v>
      </c>
      <c r="B3835" s="354">
        <v>16.600000000000001</v>
      </c>
      <c r="C3835" s="355">
        <v>11</v>
      </c>
      <c r="D3835" s="355">
        <v>11</v>
      </c>
      <c r="E3835" s="355">
        <v>22</v>
      </c>
      <c r="F3835" s="355">
        <v>17</v>
      </c>
      <c r="G3835" s="355">
        <v>22</v>
      </c>
      <c r="H3835" s="355"/>
      <c r="I3835" s="354">
        <v>16.600000000000001</v>
      </c>
      <c r="J3835" s="352">
        <v>0</v>
      </c>
      <c r="K3835" s="348">
        <f t="shared" si="59"/>
        <v>0</v>
      </c>
    </row>
    <row r="3836" spans="1:11" x14ac:dyDescent="0.25">
      <c r="A3836" s="353">
        <v>31176</v>
      </c>
      <c r="B3836" s="354">
        <v>22.2</v>
      </c>
      <c r="C3836" s="355">
        <v>11</v>
      </c>
      <c r="D3836" s="355">
        <v>26</v>
      </c>
      <c r="E3836" s="355">
        <v>24</v>
      </c>
      <c r="F3836" s="355">
        <v>24</v>
      </c>
      <c r="G3836" s="355">
        <v>26</v>
      </c>
      <c r="H3836" s="355"/>
      <c r="I3836" s="354">
        <v>22.2</v>
      </c>
      <c r="J3836" s="352">
        <v>0</v>
      </c>
      <c r="K3836" s="348">
        <f t="shared" si="59"/>
        <v>0</v>
      </c>
    </row>
    <row r="3837" spans="1:11" x14ac:dyDescent="0.25">
      <c r="A3837" s="353">
        <v>31177</v>
      </c>
      <c r="B3837" s="354">
        <v>13.4</v>
      </c>
      <c r="C3837" s="355">
        <v>19</v>
      </c>
      <c r="D3837" s="355">
        <v>20</v>
      </c>
      <c r="E3837" s="355">
        <v>11</v>
      </c>
      <c r="F3837" s="355">
        <v>0</v>
      </c>
      <c r="G3837" s="355">
        <v>17</v>
      </c>
      <c r="H3837" s="355"/>
      <c r="I3837" s="354">
        <v>13.4</v>
      </c>
      <c r="J3837" s="352">
        <v>0</v>
      </c>
      <c r="K3837" s="348">
        <f t="shared" si="59"/>
        <v>1</v>
      </c>
    </row>
    <row r="3838" spans="1:11" x14ac:dyDescent="0.25">
      <c r="A3838" s="353">
        <v>31178</v>
      </c>
      <c r="B3838" s="354">
        <v>7.8</v>
      </c>
      <c r="C3838" s="355">
        <v>7</v>
      </c>
      <c r="D3838" s="355">
        <v>17</v>
      </c>
      <c r="E3838" s="355">
        <v>0</v>
      </c>
      <c r="F3838" s="355">
        <v>0</v>
      </c>
      <c r="G3838" s="355">
        <v>15</v>
      </c>
      <c r="H3838" s="355"/>
      <c r="I3838" s="354">
        <v>7.8</v>
      </c>
      <c r="J3838" s="352">
        <v>0</v>
      </c>
      <c r="K3838" s="348">
        <f t="shared" si="59"/>
        <v>3</v>
      </c>
    </row>
    <row r="3839" spans="1:11" x14ac:dyDescent="0.25">
      <c r="A3839" s="353">
        <v>31179</v>
      </c>
      <c r="B3839" s="354">
        <v>29.2</v>
      </c>
      <c r="C3839" s="355">
        <v>30</v>
      </c>
      <c r="D3839" s="355">
        <v>28</v>
      </c>
      <c r="E3839" s="355">
        <v>28</v>
      </c>
      <c r="F3839" s="355">
        <v>30</v>
      </c>
      <c r="G3839" s="355">
        <v>30</v>
      </c>
      <c r="H3839" s="355"/>
      <c r="I3839" s="354">
        <v>29.2</v>
      </c>
      <c r="J3839" s="352">
        <v>0</v>
      </c>
      <c r="K3839" s="348">
        <f t="shared" si="59"/>
        <v>0</v>
      </c>
    </row>
    <row r="3840" spans="1:11" x14ac:dyDescent="0.25">
      <c r="A3840" s="353">
        <v>31180</v>
      </c>
      <c r="B3840" s="354">
        <v>6.4</v>
      </c>
      <c r="C3840" s="355">
        <v>6</v>
      </c>
      <c r="D3840" s="355">
        <v>9</v>
      </c>
      <c r="E3840" s="355">
        <v>0</v>
      </c>
      <c r="F3840" s="355">
        <v>6</v>
      </c>
      <c r="G3840" s="355">
        <v>11</v>
      </c>
      <c r="H3840" s="355"/>
      <c r="I3840" s="354">
        <v>6.4</v>
      </c>
      <c r="J3840" s="352">
        <v>0</v>
      </c>
      <c r="K3840" s="348">
        <f t="shared" si="59"/>
        <v>3</v>
      </c>
    </row>
    <row r="3841" spans="1:11" x14ac:dyDescent="0.25">
      <c r="A3841" s="353">
        <v>31181</v>
      </c>
      <c r="B3841" s="354">
        <v>12</v>
      </c>
      <c r="C3841" s="355">
        <v>9</v>
      </c>
      <c r="D3841" s="355">
        <v>11</v>
      </c>
      <c r="E3841" s="355">
        <v>19</v>
      </c>
      <c r="F3841" s="355">
        <v>4</v>
      </c>
      <c r="G3841" s="355">
        <v>17</v>
      </c>
      <c r="H3841" s="355"/>
      <c r="I3841" s="354">
        <v>12</v>
      </c>
      <c r="J3841" s="352">
        <v>0</v>
      </c>
      <c r="K3841" s="348">
        <f t="shared" si="59"/>
        <v>1</v>
      </c>
    </row>
    <row r="3842" spans="1:11" x14ac:dyDescent="0.25">
      <c r="A3842" s="353">
        <v>31182</v>
      </c>
      <c r="B3842" s="354">
        <v>8</v>
      </c>
      <c r="C3842" s="355">
        <v>0</v>
      </c>
      <c r="D3842" s="355">
        <v>7</v>
      </c>
      <c r="E3842" s="355">
        <v>0</v>
      </c>
      <c r="F3842" s="355">
        <v>9</v>
      </c>
      <c r="G3842" s="355">
        <v>24</v>
      </c>
      <c r="H3842" s="355"/>
      <c r="I3842" s="354">
        <v>8</v>
      </c>
      <c r="J3842" s="352">
        <v>0</v>
      </c>
      <c r="K3842" s="348">
        <f t="shared" si="59"/>
        <v>3</v>
      </c>
    </row>
    <row r="3843" spans="1:11" x14ac:dyDescent="0.25">
      <c r="A3843" s="353">
        <v>31183</v>
      </c>
      <c r="B3843" s="354">
        <v>6.4</v>
      </c>
      <c r="C3843" s="355">
        <v>6</v>
      </c>
      <c r="D3843" s="355">
        <v>9</v>
      </c>
      <c r="E3843" s="355">
        <v>7</v>
      </c>
      <c r="F3843" s="355">
        <v>6</v>
      </c>
      <c r="G3843" s="355">
        <v>4</v>
      </c>
      <c r="H3843" s="355"/>
      <c r="I3843" s="354">
        <v>6.4</v>
      </c>
      <c r="J3843" s="352">
        <v>0</v>
      </c>
      <c r="K3843" s="348">
        <f t="shared" ref="K3843:K3906" si="60">COUNTIF(C3843:G3843,"&lt;="&amp;IRR_MAXWIND)</f>
        <v>4</v>
      </c>
    </row>
    <row r="3844" spans="1:11" x14ac:dyDescent="0.25">
      <c r="A3844" s="353">
        <v>31184</v>
      </c>
      <c r="B3844" s="354">
        <v>5.4</v>
      </c>
      <c r="C3844" s="355">
        <v>7</v>
      </c>
      <c r="D3844" s="355">
        <v>7</v>
      </c>
      <c r="E3844" s="355">
        <v>0</v>
      </c>
      <c r="F3844" s="355">
        <v>4</v>
      </c>
      <c r="G3844" s="355">
        <v>9</v>
      </c>
      <c r="H3844" s="355"/>
      <c r="I3844" s="354">
        <v>5.4</v>
      </c>
      <c r="J3844" s="352">
        <v>0</v>
      </c>
      <c r="K3844" s="348">
        <f t="shared" si="60"/>
        <v>4</v>
      </c>
    </row>
    <row r="3845" spans="1:11" x14ac:dyDescent="0.25">
      <c r="A3845" s="353">
        <v>31185</v>
      </c>
      <c r="B3845" s="354">
        <v>13.8</v>
      </c>
      <c r="C3845" s="355">
        <v>7</v>
      </c>
      <c r="D3845" s="355">
        <v>9</v>
      </c>
      <c r="E3845" s="355">
        <v>7</v>
      </c>
      <c r="F3845" s="355">
        <v>20</v>
      </c>
      <c r="G3845" s="355">
        <v>26</v>
      </c>
      <c r="H3845" s="355"/>
      <c r="I3845" s="354">
        <v>13.8</v>
      </c>
      <c r="J3845" s="352">
        <v>0</v>
      </c>
      <c r="K3845" s="348">
        <f t="shared" si="60"/>
        <v>2</v>
      </c>
    </row>
    <row r="3846" spans="1:11" x14ac:dyDescent="0.25">
      <c r="A3846" s="353">
        <v>31186</v>
      </c>
      <c r="B3846" s="354">
        <v>10.8</v>
      </c>
      <c r="C3846" s="355">
        <v>19</v>
      </c>
      <c r="D3846" s="355">
        <v>9</v>
      </c>
      <c r="E3846" s="355">
        <v>19</v>
      </c>
      <c r="F3846" s="355">
        <v>0</v>
      </c>
      <c r="G3846" s="355">
        <v>7</v>
      </c>
      <c r="H3846" s="355"/>
      <c r="I3846" s="354">
        <v>10.8</v>
      </c>
      <c r="J3846" s="352">
        <v>0</v>
      </c>
      <c r="K3846" s="348">
        <f t="shared" si="60"/>
        <v>2</v>
      </c>
    </row>
    <row r="3847" spans="1:11" x14ac:dyDescent="0.25">
      <c r="A3847" s="353">
        <v>31187</v>
      </c>
      <c r="B3847" s="354">
        <v>4.8</v>
      </c>
      <c r="C3847" s="355">
        <v>11</v>
      </c>
      <c r="D3847" s="355">
        <v>9</v>
      </c>
      <c r="E3847" s="355">
        <v>0</v>
      </c>
      <c r="F3847" s="355">
        <v>4</v>
      </c>
      <c r="G3847" s="355">
        <v>0</v>
      </c>
      <c r="H3847" s="355"/>
      <c r="I3847" s="354">
        <v>4.8</v>
      </c>
      <c r="J3847" s="352">
        <v>0</v>
      </c>
      <c r="K3847" s="348">
        <f t="shared" si="60"/>
        <v>3</v>
      </c>
    </row>
    <row r="3848" spans="1:11" x14ac:dyDescent="0.25">
      <c r="A3848" s="353">
        <v>31188</v>
      </c>
      <c r="B3848" s="354">
        <v>12.2</v>
      </c>
      <c r="C3848" s="355">
        <v>17</v>
      </c>
      <c r="D3848" s="355">
        <v>11</v>
      </c>
      <c r="E3848" s="355">
        <v>11</v>
      </c>
      <c r="F3848" s="355">
        <v>11</v>
      </c>
      <c r="G3848" s="355">
        <v>11</v>
      </c>
      <c r="H3848" s="355"/>
      <c r="I3848" s="354">
        <v>12.2</v>
      </c>
      <c r="J3848" s="352">
        <v>0</v>
      </c>
      <c r="K3848" s="348">
        <f t="shared" si="60"/>
        <v>0</v>
      </c>
    </row>
    <row r="3849" spans="1:11" x14ac:dyDescent="0.25">
      <c r="A3849" s="353">
        <v>31189</v>
      </c>
      <c r="B3849" s="354">
        <v>7.2</v>
      </c>
      <c r="C3849" s="355">
        <v>11</v>
      </c>
      <c r="D3849" s="355">
        <v>9</v>
      </c>
      <c r="E3849" s="355">
        <v>9</v>
      </c>
      <c r="F3849" s="355">
        <v>7</v>
      </c>
      <c r="G3849" s="355">
        <v>0</v>
      </c>
      <c r="H3849" s="355"/>
      <c r="I3849" s="354">
        <v>7.2</v>
      </c>
      <c r="J3849" s="352">
        <v>0</v>
      </c>
      <c r="K3849" s="348">
        <f t="shared" si="60"/>
        <v>2</v>
      </c>
    </row>
    <row r="3850" spans="1:11" x14ac:dyDescent="0.25">
      <c r="A3850" s="353">
        <v>31190</v>
      </c>
      <c r="B3850" s="354">
        <v>33.6</v>
      </c>
      <c r="C3850" s="355">
        <v>35</v>
      </c>
      <c r="D3850" s="355">
        <v>33</v>
      </c>
      <c r="E3850" s="355">
        <v>37</v>
      </c>
      <c r="F3850" s="355">
        <v>33</v>
      </c>
      <c r="G3850" s="355">
        <v>30</v>
      </c>
      <c r="H3850" s="355"/>
      <c r="I3850" s="354">
        <v>33.6</v>
      </c>
      <c r="J3850" s="352">
        <v>0</v>
      </c>
      <c r="K3850" s="348">
        <f t="shared" si="60"/>
        <v>0</v>
      </c>
    </row>
    <row r="3851" spans="1:11" x14ac:dyDescent="0.25">
      <c r="A3851" s="353">
        <v>31191</v>
      </c>
      <c r="B3851" s="354">
        <v>2.2000000000000002</v>
      </c>
      <c r="C3851" s="355">
        <v>7</v>
      </c>
      <c r="D3851" s="355">
        <v>0</v>
      </c>
      <c r="E3851" s="355">
        <v>4</v>
      </c>
      <c r="F3851" s="355">
        <v>0</v>
      </c>
      <c r="G3851" s="355">
        <v>0</v>
      </c>
      <c r="H3851" s="355"/>
      <c r="I3851" s="354">
        <v>2.2000000000000002</v>
      </c>
      <c r="J3851" s="352">
        <v>0</v>
      </c>
      <c r="K3851" s="348">
        <f t="shared" si="60"/>
        <v>5</v>
      </c>
    </row>
    <row r="3852" spans="1:11" x14ac:dyDescent="0.25">
      <c r="A3852" s="353">
        <v>31192</v>
      </c>
      <c r="B3852" s="354">
        <v>15</v>
      </c>
      <c r="C3852" s="355">
        <v>15</v>
      </c>
      <c r="D3852" s="355">
        <v>15</v>
      </c>
      <c r="E3852" s="355">
        <v>17</v>
      </c>
      <c r="F3852" s="355">
        <v>15</v>
      </c>
      <c r="G3852" s="355">
        <v>13</v>
      </c>
      <c r="H3852" s="355"/>
      <c r="I3852" s="354">
        <v>15</v>
      </c>
      <c r="J3852" s="352">
        <v>0</v>
      </c>
      <c r="K3852" s="348">
        <f t="shared" si="60"/>
        <v>0</v>
      </c>
    </row>
    <row r="3853" spans="1:11" x14ac:dyDescent="0.25">
      <c r="A3853" s="353">
        <v>31193</v>
      </c>
      <c r="B3853" s="354">
        <v>0.8</v>
      </c>
      <c r="C3853" s="355">
        <v>4</v>
      </c>
      <c r="D3853" s="355">
        <v>0</v>
      </c>
      <c r="E3853" s="355">
        <v>0</v>
      </c>
      <c r="F3853" s="355">
        <v>0</v>
      </c>
      <c r="G3853" s="355">
        <v>0</v>
      </c>
      <c r="H3853" s="355"/>
      <c r="I3853" s="354">
        <v>0.8</v>
      </c>
      <c r="J3853" s="352">
        <v>0</v>
      </c>
      <c r="K3853" s="348">
        <f t="shared" si="60"/>
        <v>5</v>
      </c>
    </row>
    <row r="3854" spans="1:11" x14ac:dyDescent="0.25">
      <c r="A3854" s="353">
        <v>31194</v>
      </c>
      <c r="B3854" s="354">
        <v>10.4</v>
      </c>
      <c r="C3854" s="355">
        <v>13</v>
      </c>
      <c r="D3854" s="355">
        <v>13</v>
      </c>
      <c r="E3854" s="355">
        <v>13</v>
      </c>
      <c r="F3854" s="355">
        <v>9</v>
      </c>
      <c r="G3854" s="355">
        <v>4</v>
      </c>
      <c r="H3854" s="355"/>
      <c r="I3854" s="354">
        <v>10.4</v>
      </c>
      <c r="J3854" s="352">
        <v>0</v>
      </c>
      <c r="K3854" s="348">
        <f t="shared" si="60"/>
        <v>1</v>
      </c>
    </row>
    <row r="3855" spans="1:11" x14ac:dyDescent="0.25">
      <c r="A3855" s="353">
        <v>31195</v>
      </c>
      <c r="B3855" s="354">
        <v>17</v>
      </c>
      <c r="C3855" s="355">
        <v>17</v>
      </c>
      <c r="D3855" s="355">
        <v>20</v>
      </c>
      <c r="E3855" s="355">
        <v>20</v>
      </c>
      <c r="F3855" s="355">
        <v>15</v>
      </c>
      <c r="G3855" s="355">
        <v>13</v>
      </c>
      <c r="H3855" s="355"/>
      <c r="I3855" s="354">
        <v>17</v>
      </c>
      <c r="J3855" s="352">
        <v>0</v>
      </c>
      <c r="K3855" s="348">
        <f t="shared" si="60"/>
        <v>0</v>
      </c>
    </row>
    <row r="3856" spans="1:11" x14ac:dyDescent="0.25">
      <c r="A3856" s="353">
        <v>31196</v>
      </c>
      <c r="B3856" s="354">
        <v>11.8</v>
      </c>
      <c r="C3856" s="355">
        <v>0</v>
      </c>
      <c r="D3856" s="355">
        <v>9</v>
      </c>
      <c r="E3856" s="355">
        <v>11</v>
      </c>
      <c r="F3856" s="355">
        <v>22</v>
      </c>
      <c r="G3856" s="355">
        <v>17</v>
      </c>
      <c r="H3856" s="355"/>
      <c r="I3856" s="354">
        <v>11.8</v>
      </c>
      <c r="J3856" s="352">
        <v>0</v>
      </c>
      <c r="K3856" s="348">
        <f t="shared" si="60"/>
        <v>1</v>
      </c>
    </row>
    <row r="3857" spans="1:11" x14ac:dyDescent="0.25">
      <c r="A3857" s="353">
        <v>31197</v>
      </c>
      <c r="B3857" s="354">
        <v>7</v>
      </c>
      <c r="C3857" s="355">
        <v>6</v>
      </c>
      <c r="D3857" s="355">
        <v>11</v>
      </c>
      <c r="E3857" s="355">
        <v>7</v>
      </c>
      <c r="F3857" s="355">
        <v>4</v>
      </c>
      <c r="G3857" s="355">
        <v>7</v>
      </c>
      <c r="H3857" s="355"/>
      <c r="I3857" s="354">
        <v>7</v>
      </c>
      <c r="J3857" s="352">
        <v>0</v>
      </c>
      <c r="K3857" s="348">
        <f t="shared" si="60"/>
        <v>4</v>
      </c>
    </row>
    <row r="3858" spans="1:11" x14ac:dyDescent="0.25">
      <c r="A3858" s="353">
        <v>31198</v>
      </c>
      <c r="B3858" s="354">
        <v>13.2</v>
      </c>
      <c r="C3858" s="355">
        <v>13</v>
      </c>
      <c r="D3858" s="355">
        <v>7</v>
      </c>
      <c r="E3858" s="355">
        <v>11</v>
      </c>
      <c r="F3858" s="355">
        <v>11</v>
      </c>
      <c r="G3858" s="355">
        <v>24</v>
      </c>
      <c r="H3858" s="355"/>
      <c r="I3858" s="354">
        <v>13.2</v>
      </c>
      <c r="J3858" s="352">
        <v>0</v>
      </c>
      <c r="K3858" s="348">
        <f t="shared" si="60"/>
        <v>1</v>
      </c>
    </row>
    <row r="3859" spans="1:11" x14ac:dyDescent="0.25">
      <c r="A3859" s="353">
        <v>31199</v>
      </c>
      <c r="B3859" s="354">
        <v>15.8</v>
      </c>
      <c r="C3859" s="355">
        <v>19</v>
      </c>
      <c r="D3859" s="355">
        <v>15</v>
      </c>
      <c r="E3859" s="355">
        <v>13</v>
      </c>
      <c r="F3859" s="355">
        <v>15</v>
      </c>
      <c r="G3859" s="355">
        <v>17</v>
      </c>
      <c r="H3859" s="355"/>
      <c r="I3859" s="354">
        <v>15.8</v>
      </c>
      <c r="J3859" s="352">
        <v>0</v>
      </c>
      <c r="K3859" s="348">
        <f t="shared" si="60"/>
        <v>0</v>
      </c>
    </row>
    <row r="3860" spans="1:11" x14ac:dyDescent="0.25">
      <c r="A3860" s="353">
        <v>31200</v>
      </c>
      <c r="B3860" s="354">
        <v>0</v>
      </c>
      <c r="C3860" s="355">
        <v>0</v>
      </c>
      <c r="D3860" s="355">
        <v>0</v>
      </c>
      <c r="E3860" s="355">
        <v>0</v>
      </c>
      <c r="F3860" s="355">
        <v>0</v>
      </c>
      <c r="G3860" s="355">
        <v>0</v>
      </c>
      <c r="H3860" s="355"/>
      <c r="I3860" s="354">
        <v>0</v>
      </c>
      <c r="J3860" s="352">
        <v>0</v>
      </c>
      <c r="K3860" s="348">
        <f t="shared" si="60"/>
        <v>5</v>
      </c>
    </row>
    <row r="3861" spans="1:11" x14ac:dyDescent="0.25">
      <c r="A3861" s="353">
        <v>31201</v>
      </c>
      <c r="B3861" s="354">
        <v>10.8</v>
      </c>
      <c r="C3861" s="355">
        <v>11</v>
      </c>
      <c r="D3861" s="355">
        <v>17</v>
      </c>
      <c r="E3861" s="355">
        <v>13</v>
      </c>
      <c r="F3861" s="355">
        <v>4</v>
      </c>
      <c r="G3861" s="355">
        <v>9</v>
      </c>
      <c r="H3861" s="355"/>
      <c r="I3861" s="354">
        <v>10.8</v>
      </c>
      <c r="J3861" s="352">
        <v>0</v>
      </c>
      <c r="K3861" s="348">
        <f t="shared" si="60"/>
        <v>1</v>
      </c>
    </row>
    <row r="3862" spans="1:11" x14ac:dyDescent="0.25">
      <c r="A3862" s="353">
        <v>31202</v>
      </c>
      <c r="B3862" s="354">
        <v>15.6</v>
      </c>
      <c r="C3862" s="355">
        <v>13</v>
      </c>
      <c r="D3862" s="355">
        <v>13</v>
      </c>
      <c r="E3862" s="355">
        <v>20</v>
      </c>
      <c r="F3862" s="355">
        <v>15</v>
      </c>
      <c r="G3862" s="355">
        <v>17</v>
      </c>
      <c r="H3862" s="355"/>
      <c r="I3862" s="354">
        <v>15.6</v>
      </c>
      <c r="J3862" s="352">
        <v>0</v>
      </c>
      <c r="K3862" s="348">
        <f t="shared" si="60"/>
        <v>0</v>
      </c>
    </row>
    <row r="3863" spans="1:11" x14ac:dyDescent="0.25">
      <c r="A3863" s="353">
        <v>31203</v>
      </c>
      <c r="B3863" s="354">
        <v>9.8000000000000007</v>
      </c>
      <c r="C3863" s="355">
        <v>19</v>
      </c>
      <c r="D3863" s="355">
        <v>9</v>
      </c>
      <c r="E3863" s="355">
        <v>0</v>
      </c>
      <c r="F3863" s="355">
        <v>2</v>
      </c>
      <c r="G3863" s="355">
        <v>19</v>
      </c>
      <c r="H3863" s="355"/>
      <c r="I3863" s="354">
        <v>9.8000000000000007</v>
      </c>
      <c r="J3863" s="352">
        <v>0</v>
      </c>
      <c r="K3863" s="348">
        <f t="shared" si="60"/>
        <v>2</v>
      </c>
    </row>
    <row r="3864" spans="1:11" x14ac:dyDescent="0.25">
      <c r="A3864" s="353">
        <v>31204</v>
      </c>
      <c r="B3864" s="354">
        <v>18.8</v>
      </c>
      <c r="C3864" s="355">
        <v>26</v>
      </c>
      <c r="D3864" s="355">
        <v>19</v>
      </c>
      <c r="E3864" s="355">
        <v>6</v>
      </c>
      <c r="F3864" s="355">
        <v>24</v>
      </c>
      <c r="G3864" s="355">
        <v>19</v>
      </c>
      <c r="H3864" s="355"/>
      <c r="I3864" s="354">
        <v>18.8</v>
      </c>
      <c r="J3864" s="352">
        <v>0</v>
      </c>
      <c r="K3864" s="348">
        <f t="shared" si="60"/>
        <v>1</v>
      </c>
    </row>
    <row r="3865" spans="1:11" x14ac:dyDescent="0.25">
      <c r="A3865" s="353">
        <v>31205</v>
      </c>
      <c r="B3865" s="354">
        <v>4.2</v>
      </c>
      <c r="C3865" s="355">
        <v>7</v>
      </c>
      <c r="D3865" s="355">
        <v>0</v>
      </c>
      <c r="E3865" s="355">
        <v>7</v>
      </c>
      <c r="F3865" s="355">
        <v>7</v>
      </c>
      <c r="G3865" s="355">
        <v>0</v>
      </c>
      <c r="H3865" s="355"/>
      <c r="I3865" s="354">
        <v>4.2</v>
      </c>
      <c r="J3865" s="352">
        <v>0</v>
      </c>
      <c r="K3865" s="348">
        <f t="shared" si="60"/>
        <v>5</v>
      </c>
    </row>
    <row r="3866" spans="1:11" x14ac:dyDescent="0.25">
      <c r="A3866" s="353">
        <v>31206</v>
      </c>
      <c r="B3866" s="354">
        <v>19.2</v>
      </c>
      <c r="C3866" s="355">
        <v>30</v>
      </c>
      <c r="D3866" s="355">
        <v>24</v>
      </c>
      <c r="E3866" s="355">
        <v>20</v>
      </c>
      <c r="F3866" s="355">
        <v>7</v>
      </c>
      <c r="G3866" s="355">
        <v>15</v>
      </c>
      <c r="H3866" s="355"/>
      <c r="I3866" s="354">
        <v>19.2</v>
      </c>
      <c r="J3866" s="352">
        <v>0</v>
      </c>
      <c r="K3866" s="348">
        <f t="shared" si="60"/>
        <v>1</v>
      </c>
    </row>
    <row r="3867" spans="1:11" x14ac:dyDescent="0.25">
      <c r="A3867" s="353">
        <v>31207</v>
      </c>
      <c r="B3867" s="354">
        <v>5.4</v>
      </c>
      <c r="C3867" s="355">
        <v>6</v>
      </c>
      <c r="D3867" s="355">
        <v>9</v>
      </c>
      <c r="E3867" s="355">
        <v>4</v>
      </c>
      <c r="F3867" s="355">
        <v>4</v>
      </c>
      <c r="G3867" s="355">
        <v>4</v>
      </c>
      <c r="H3867" s="355"/>
      <c r="I3867" s="354">
        <v>5.4</v>
      </c>
      <c r="J3867" s="352">
        <v>0</v>
      </c>
      <c r="K3867" s="348">
        <f t="shared" si="60"/>
        <v>4</v>
      </c>
    </row>
    <row r="3868" spans="1:11" x14ac:dyDescent="0.25">
      <c r="A3868" s="353">
        <v>31208</v>
      </c>
      <c r="B3868" s="354">
        <v>17.8</v>
      </c>
      <c r="C3868" s="355">
        <v>19</v>
      </c>
      <c r="D3868" s="355">
        <v>9</v>
      </c>
      <c r="E3868" s="355">
        <v>20</v>
      </c>
      <c r="F3868" s="355">
        <v>24</v>
      </c>
      <c r="G3868" s="355">
        <v>17</v>
      </c>
      <c r="H3868" s="355"/>
      <c r="I3868" s="354">
        <v>17.8</v>
      </c>
      <c r="J3868" s="352">
        <v>0</v>
      </c>
      <c r="K3868" s="348">
        <f t="shared" si="60"/>
        <v>0</v>
      </c>
    </row>
    <row r="3869" spans="1:11" x14ac:dyDescent="0.25">
      <c r="A3869" s="353">
        <v>31209</v>
      </c>
      <c r="B3869" s="354">
        <v>0</v>
      </c>
      <c r="C3869" s="355">
        <v>0</v>
      </c>
      <c r="D3869" s="355">
        <v>0</v>
      </c>
      <c r="E3869" s="355">
        <v>0</v>
      </c>
      <c r="F3869" s="355">
        <v>0</v>
      </c>
      <c r="G3869" s="355">
        <v>0</v>
      </c>
      <c r="H3869" s="355"/>
      <c r="I3869" s="354">
        <v>0</v>
      </c>
      <c r="J3869" s="352">
        <v>0</v>
      </c>
      <c r="K3869" s="348">
        <f t="shared" si="60"/>
        <v>5</v>
      </c>
    </row>
    <row r="3870" spans="1:11" x14ac:dyDescent="0.25">
      <c r="A3870" s="353">
        <v>31210</v>
      </c>
      <c r="B3870" s="354">
        <v>10.6</v>
      </c>
      <c r="C3870" s="355">
        <v>9</v>
      </c>
      <c r="D3870" s="355">
        <v>4</v>
      </c>
      <c r="E3870" s="355">
        <v>9</v>
      </c>
      <c r="F3870" s="355">
        <v>11</v>
      </c>
      <c r="G3870" s="355">
        <v>20</v>
      </c>
      <c r="H3870" s="355"/>
      <c r="I3870" s="354">
        <v>10.6</v>
      </c>
      <c r="J3870" s="352">
        <v>0</v>
      </c>
      <c r="K3870" s="348">
        <f t="shared" si="60"/>
        <v>1</v>
      </c>
    </row>
    <row r="3871" spans="1:11" x14ac:dyDescent="0.25">
      <c r="A3871" s="353">
        <v>31211</v>
      </c>
      <c r="B3871" s="354">
        <v>10.199999999999999</v>
      </c>
      <c r="C3871" s="355">
        <v>9</v>
      </c>
      <c r="D3871" s="355">
        <v>9</v>
      </c>
      <c r="E3871" s="355">
        <v>9</v>
      </c>
      <c r="F3871" s="355">
        <v>15</v>
      </c>
      <c r="G3871" s="355">
        <v>9</v>
      </c>
      <c r="H3871" s="355"/>
      <c r="I3871" s="354">
        <v>10.199999999999999</v>
      </c>
      <c r="J3871" s="352">
        <v>0</v>
      </c>
      <c r="K3871" s="348">
        <f t="shared" si="60"/>
        <v>0</v>
      </c>
    </row>
    <row r="3872" spans="1:11" x14ac:dyDescent="0.25">
      <c r="A3872" s="353">
        <v>31212</v>
      </c>
      <c r="B3872" s="354">
        <v>4.2</v>
      </c>
      <c r="C3872" s="355">
        <v>2</v>
      </c>
      <c r="D3872" s="355">
        <v>6</v>
      </c>
      <c r="E3872" s="355">
        <v>6</v>
      </c>
      <c r="F3872" s="355">
        <v>0</v>
      </c>
      <c r="G3872" s="355">
        <v>7</v>
      </c>
      <c r="H3872" s="355"/>
      <c r="I3872" s="354">
        <v>4.2</v>
      </c>
      <c r="J3872" s="352">
        <v>0</v>
      </c>
      <c r="K3872" s="348">
        <f t="shared" si="60"/>
        <v>5</v>
      </c>
    </row>
    <row r="3873" spans="1:11" x14ac:dyDescent="0.25">
      <c r="A3873" s="353">
        <v>31213</v>
      </c>
      <c r="B3873" s="354">
        <v>10.6</v>
      </c>
      <c r="C3873" s="355">
        <v>22</v>
      </c>
      <c r="D3873" s="355">
        <v>15</v>
      </c>
      <c r="E3873" s="355">
        <v>7</v>
      </c>
      <c r="F3873" s="355">
        <v>0</v>
      </c>
      <c r="G3873" s="355">
        <v>9</v>
      </c>
      <c r="H3873" s="355"/>
      <c r="I3873" s="354">
        <v>10.6</v>
      </c>
      <c r="J3873" s="352">
        <v>0</v>
      </c>
      <c r="K3873" s="348">
        <f t="shared" si="60"/>
        <v>2</v>
      </c>
    </row>
    <row r="3874" spans="1:11" x14ac:dyDescent="0.25">
      <c r="A3874" s="353">
        <v>31214</v>
      </c>
      <c r="B3874" s="354">
        <v>3</v>
      </c>
      <c r="C3874" s="355">
        <v>0</v>
      </c>
      <c r="D3874" s="355">
        <v>0</v>
      </c>
      <c r="E3874" s="355">
        <v>0</v>
      </c>
      <c r="F3874" s="355">
        <v>6</v>
      </c>
      <c r="G3874" s="355">
        <v>9</v>
      </c>
      <c r="H3874" s="355"/>
      <c r="I3874" s="354">
        <v>3</v>
      </c>
      <c r="J3874" s="352">
        <v>0</v>
      </c>
      <c r="K3874" s="348">
        <f t="shared" si="60"/>
        <v>4</v>
      </c>
    </row>
    <row r="3875" spans="1:11" x14ac:dyDescent="0.25">
      <c r="A3875" s="353">
        <v>31215</v>
      </c>
      <c r="B3875" s="354">
        <v>0</v>
      </c>
      <c r="C3875" s="355">
        <v>0</v>
      </c>
      <c r="D3875" s="355">
        <v>0</v>
      </c>
      <c r="E3875" s="355">
        <v>0</v>
      </c>
      <c r="F3875" s="355">
        <v>0</v>
      </c>
      <c r="G3875" s="355">
        <v>0</v>
      </c>
      <c r="H3875" s="355"/>
      <c r="I3875" s="354">
        <v>0</v>
      </c>
      <c r="J3875" s="352">
        <v>0</v>
      </c>
      <c r="K3875" s="348">
        <f t="shared" si="60"/>
        <v>5</v>
      </c>
    </row>
    <row r="3876" spans="1:11" x14ac:dyDescent="0.25">
      <c r="A3876" s="353">
        <v>31216</v>
      </c>
      <c r="B3876" s="354">
        <v>9</v>
      </c>
      <c r="C3876" s="355">
        <v>7</v>
      </c>
      <c r="D3876" s="355">
        <v>7</v>
      </c>
      <c r="E3876" s="355">
        <v>11</v>
      </c>
      <c r="F3876" s="355">
        <v>11</v>
      </c>
      <c r="G3876" s="355">
        <v>9</v>
      </c>
      <c r="H3876" s="355"/>
      <c r="I3876" s="354">
        <v>9</v>
      </c>
      <c r="J3876" s="352">
        <v>0</v>
      </c>
      <c r="K3876" s="348">
        <f t="shared" si="60"/>
        <v>2</v>
      </c>
    </row>
    <row r="3877" spans="1:11" x14ac:dyDescent="0.25">
      <c r="A3877" s="353">
        <v>31217</v>
      </c>
      <c r="B3877" s="354">
        <v>5.4</v>
      </c>
      <c r="C3877" s="355">
        <v>4</v>
      </c>
      <c r="D3877" s="355">
        <v>13</v>
      </c>
      <c r="E3877" s="355">
        <v>6</v>
      </c>
      <c r="F3877" s="355">
        <v>4</v>
      </c>
      <c r="G3877" s="355">
        <v>0</v>
      </c>
      <c r="H3877" s="355"/>
      <c r="I3877" s="354">
        <v>5.4</v>
      </c>
      <c r="J3877" s="352">
        <v>0</v>
      </c>
      <c r="K3877" s="348">
        <f t="shared" si="60"/>
        <v>4</v>
      </c>
    </row>
    <row r="3878" spans="1:11" x14ac:dyDescent="0.25">
      <c r="A3878" s="353">
        <v>31218</v>
      </c>
      <c r="B3878" s="354">
        <v>23</v>
      </c>
      <c r="C3878" s="355">
        <v>28</v>
      </c>
      <c r="D3878" s="355">
        <v>22</v>
      </c>
      <c r="E3878" s="355">
        <v>20</v>
      </c>
      <c r="F3878" s="355">
        <v>28</v>
      </c>
      <c r="G3878" s="355">
        <v>17</v>
      </c>
      <c r="H3878" s="355"/>
      <c r="I3878" s="354">
        <v>23</v>
      </c>
      <c r="J3878" s="352">
        <v>0</v>
      </c>
      <c r="K3878" s="348">
        <f t="shared" si="60"/>
        <v>0</v>
      </c>
    </row>
    <row r="3879" spans="1:11" x14ac:dyDescent="0.25">
      <c r="A3879" s="353">
        <v>31219</v>
      </c>
      <c r="B3879" s="354">
        <v>5.2</v>
      </c>
      <c r="C3879" s="355">
        <v>6</v>
      </c>
      <c r="D3879" s="355">
        <v>0</v>
      </c>
      <c r="E3879" s="355">
        <v>9</v>
      </c>
      <c r="F3879" s="355">
        <v>9</v>
      </c>
      <c r="G3879" s="355">
        <v>2</v>
      </c>
      <c r="H3879" s="355"/>
      <c r="I3879" s="354">
        <v>5.2</v>
      </c>
      <c r="J3879" s="352">
        <v>0</v>
      </c>
      <c r="K3879" s="348">
        <f t="shared" si="60"/>
        <v>3</v>
      </c>
    </row>
    <row r="3880" spans="1:11" x14ac:dyDescent="0.25">
      <c r="A3880" s="353">
        <v>31220</v>
      </c>
      <c r="B3880" s="354">
        <v>10.199999999999999</v>
      </c>
      <c r="C3880" s="355">
        <v>11</v>
      </c>
      <c r="D3880" s="355">
        <v>6</v>
      </c>
      <c r="E3880" s="355">
        <v>6</v>
      </c>
      <c r="F3880" s="355">
        <v>13</v>
      </c>
      <c r="G3880" s="355">
        <v>15</v>
      </c>
      <c r="H3880" s="355"/>
      <c r="I3880" s="354">
        <v>10.199999999999999</v>
      </c>
      <c r="J3880" s="352">
        <v>0</v>
      </c>
      <c r="K3880" s="348">
        <f t="shared" si="60"/>
        <v>2</v>
      </c>
    </row>
    <row r="3881" spans="1:11" x14ac:dyDescent="0.25">
      <c r="A3881" s="353">
        <v>31221</v>
      </c>
      <c r="B3881" s="354">
        <v>7.4</v>
      </c>
      <c r="C3881" s="355">
        <v>13</v>
      </c>
      <c r="D3881" s="355">
        <v>11</v>
      </c>
      <c r="E3881" s="355">
        <v>0</v>
      </c>
      <c r="F3881" s="355">
        <v>6</v>
      </c>
      <c r="G3881" s="355">
        <v>7</v>
      </c>
      <c r="H3881" s="355"/>
      <c r="I3881" s="354">
        <v>7.4</v>
      </c>
      <c r="J3881" s="352">
        <v>0</v>
      </c>
      <c r="K3881" s="348">
        <f t="shared" si="60"/>
        <v>3</v>
      </c>
    </row>
    <row r="3882" spans="1:11" x14ac:dyDescent="0.25">
      <c r="A3882" s="353">
        <v>31222</v>
      </c>
      <c r="B3882" s="354">
        <v>9.4</v>
      </c>
      <c r="C3882" s="355">
        <v>7</v>
      </c>
      <c r="D3882" s="355">
        <v>7</v>
      </c>
      <c r="E3882" s="355">
        <v>13</v>
      </c>
      <c r="F3882" s="355">
        <v>13</v>
      </c>
      <c r="G3882" s="355">
        <v>7</v>
      </c>
      <c r="H3882" s="355"/>
      <c r="I3882" s="354">
        <v>9.4</v>
      </c>
      <c r="J3882" s="352">
        <v>0</v>
      </c>
      <c r="K3882" s="348">
        <f t="shared" si="60"/>
        <v>3</v>
      </c>
    </row>
    <row r="3883" spans="1:11" x14ac:dyDescent="0.25">
      <c r="A3883" s="353">
        <v>31223</v>
      </c>
      <c r="B3883" s="354">
        <v>27.8</v>
      </c>
      <c r="C3883" s="355">
        <v>28</v>
      </c>
      <c r="D3883" s="355">
        <v>30</v>
      </c>
      <c r="E3883" s="355">
        <v>31</v>
      </c>
      <c r="F3883" s="355">
        <v>26</v>
      </c>
      <c r="G3883" s="355">
        <v>24</v>
      </c>
      <c r="H3883" s="355"/>
      <c r="I3883" s="354">
        <v>27.8</v>
      </c>
      <c r="J3883" s="352">
        <v>0</v>
      </c>
      <c r="K3883" s="348">
        <f t="shared" si="60"/>
        <v>0</v>
      </c>
    </row>
    <row r="3884" spans="1:11" x14ac:dyDescent="0.25">
      <c r="A3884" s="353">
        <v>31224</v>
      </c>
      <c r="B3884" s="354">
        <v>1.8</v>
      </c>
      <c r="C3884" s="355">
        <v>0</v>
      </c>
      <c r="D3884" s="355">
        <v>0</v>
      </c>
      <c r="E3884" s="355">
        <v>0</v>
      </c>
      <c r="F3884" s="355">
        <v>9</v>
      </c>
      <c r="G3884" s="355">
        <v>0</v>
      </c>
      <c r="H3884" s="355"/>
      <c r="I3884" s="354">
        <v>1.8</v>
      </c>
      <c r="J3884" s="352">
        <v>0</v>
      </c>
      <c r="K3884" s="348">
        <f t="shared" si="60"/>
        <v>4</v>
      </c>
    </row>
    <row r="3885" spans="1:11" x14ac:dyDescent="0.25">
      <c r="A3885" s="353">
        <v>31225</v>
      </c>
      <c r="B3885" s="354">
        <v>5.6</v>
      </c>
      <c r="C3885" s="355">
        <v>7</v>
      </c>
      <c r="D3885" s="355">
        <v>15</v>
      </c>
      <c r="E3885" s="355">
        <v>6</v>
      </c>
      <c r="F3885" s="355">
        <v>0</v>
      </c>
      <c r="G3885" s="355">
        <v>0</v>
      </c>
      <c r="H3885" s="355"/>
      <c r="I3885" s="354">
        <v>5.6</v>
      </c>
      <c r="J3885" s="352">
        <v>0</v>
      </c>
      <c r="K3885" s="348">
        <f t="shared" si="60"/>
        <v>4</v>
      </c>
    </row>
    <row r="3886" spans="1:11" x14ac:dyDescent="0.25">
      <c r="A3886" s="353">
        <v>31226</v>
      </c>
      <c r="B3886" s="354">
        <v>17</v>
      </c>
      <c r="C3886" s="355">
        <v>15</v>
      </c>
      <c r="D3886" s="355">
        <v>19</v>
      </c>
      <c r="E3886" s="355">
        <v>19</v>
      </c>
      <c r="F3886" s="355">
        <v>19</v>
      </c>
      <c r="G3886" s="355">
        <v>13</v>
      </c>
      <c r="H3886" s="355"/>
      <c r="I3886" s="354">
        <v>17</v>
      </c>
      <c r="J3886" s="352">
        <v>0</v>
      </c>
      <c r="K3886" s="348">
        <f t="shared" si="60"/>
        <v>0</v>
      </c>
    </row>
    <row r="3887" spans="1:11" x14ac:dyDescent="0.25">
      <c r="A3887" s="353">
        <v>31227</v>
      </c>
      <c r="B3887" s="354">
        <v>10</v>
      </c>
      <c r="C3887" s="355">
        <v>17</v>
      </c>
      <c r="D3887" s="355">
        <v>13</v>
      </c>
      <c r="E3887" s="355">
        <v>4</v>
      </c>
      <c r="F3887" s="355">
        <v>7</v>
      </c>
      <c r="G3887" s="355">
        <v>9</v>
      </c>
      <c r="H3887" s="355"/>
      <c r="I3887" s="354">
        <v>10</v>
      </c>
      <c r="J3887" s="352">
        <v>0</v>
      </c>
      <c r="K3887" s="348">
        <f t="shared" si="60"/>
        <v>2</v>
      </c>
    </row>
    <row r="3888" spans="1:11" x14ac:dyDescent="0.25">
      <c r="A3888" s="353">
        <v>31228</v>
      </c>
      <c r="B3888" s="354">
        <v>13.8</v>
      </c>
      <c r="C3888" s="355">
        <v>11</v>
      </c>
      <c r="D3888" s="355">
        <v>17</v>
      </c>
      <c r="E3888" s="355">
        <v>13</v>
      </c>
      <c r="F3888" s="355">
        <v>9</v>
      </c>
      <c r="G3888" s="355">
        <v>19</v>
      </c>
      <c r="H3888" s="355"/>
      <c r="I3888" s="354">
        <v>13.8</v>
      </c>
      <c r="J3888" s="352">
        <v>0</v>
      </c>
      <c r="K3888" s="348">
        <f t="shared" si="60"/>
        <v>0</v>
      </c>
    </row>
    <row r="3889" spans="1:11" x14ac:dyDescent="0.25">
      <c r="A3889" s="353">
        <v>31229</v>
      </c>
      <c r="B3889" s="354">
        <v>12.8</v>
      </c>
      <c r="C3889" s="355">
        <v>22</v>
      </c>
      <c r="D3889" s="355">
        <v>7</v>
      </c>
      <c r="E3889" s="355">
        <v>6</v>
      </c>
      <c r="F3889" s="355">
        <v>9</v>
      </c>
      <c r="G3889" s="355">
        <v>20</v>
      </c>
      <c r="H3889" s="355"/>
      <c r="I3889" s="354">
        <v>12.8</v>
      </c>
      <c r="J3889" s="352">
        <v>0</v>
      </c>
      <c r="K3889" s="348">
        <f t="shared" si="60"/>
        <v>2</v>
      </c>
    </row>
    <row r="3890" spans="1:11" x14ac:dyDescent="0.25">
      <c r="A3890" s="353">
        <v>31230</v>
      </c>
      <c r="B3890" s="354">
        <v>7</v>
      </c>
      <c r="C3890" s="355">
        <v>0</v>
      </c>
      <c r="D3890" s="355">
        <v>9</v>
      </c>
      <c r="E3890" s="355">
        <v>19</v>
      </c>
      <c r="F3890" s="355">
        <v>0</v>
      </c>
      <c r="G3890" s="355">
        <v>7</v>
      </c>
      <c r="H3890" s="355"/>
      <c r="I3890" s="354">
        <v>7</v>
      </c>
      <c r="J3890" s="352">
        <v>0</v>
      </c>
      <c r="K3890" s="348">
        <f t="shared" si="60"/>
        <v>3</v>
      </c>
    </row>
    <row r="3891" spans="1:11" x14ac:dyDescent="0.25">
      <c r="A3891" s="353">
        <v>31231</v>
      </c>
      <c r="B3891" s="354">
        <v>2.4</v>
      </c>
      <c r="C3891" s="355">
        <v>4</v>
      </c>
      <c r="D3891" s="355">
        <v>2</v>
      </c>
      <c r="E3891" s="355">
        <v>0</v>
      </c>
      <c r="F3891" s="355">
        <v>4</v>
      </c>
      <c r="G3891" s="355">
        <v>2</v>
      </c>
      <c r="H3891" s="355"/>
      <c r="I3891" s="354">
        <v>2.4</v>
      </c>
      <c r="J3891" s="352">
        <v>0</v>
      </c>
      <c r="K3891" s="348">
        <f t="shared" si="60"/>
        <v>5</v>
      </c>
    </row>
    <row r="3892" spans="1:11" x14ac:dyDescent="0.25">
      <c r="A3892" s="353">
        <v>31232</v>
      </c>
      <c r="B3892" s="354">
        <v>9.8000000000000007</v>
      </c>
      <c r="C3892" s="355">
        <v>7</v>
      </c>
      <c r="D3892" s="355">
        <v>11</v>
      </c>
      <c r="E3892" s="355">
        <v>13</v>
      </c>
      <c r="F3892" s="355">
        <v>9</v>
      </c>
      <c r="G3892" s="355">
        <v>9</v>
      </c>
      <c r="H3892" s="355"/>
      <c r="I3892" s="354">
        <v>9.8000000000000007</v>
      </c>
      <c r="J3892" s="352">
        <v>0</v>
      </c>
      <c r="K3892" s="348">
        <f t="shared" si="60"/>
        <v>1</v>
      </c>
    </row>
    <row r="3893" spans="1:11" x14ac:dyDescent="0.25">
      <c r="A3893" s="353">
        <v>31233</v>
      </c>
      <c r="B3893" s="354">
        <v>13</v>
      </c>
      <c r="C3893" s="355">
        <v>13</v>
      </c>
      <c r="D3893" s="355">
        <v>9</v>
      </c>
      <c r="E3893" s="355">
        <v>17</v>
      </c>
      <c r="F3893" s="355">
        <v>11</v>
      </c>
      <c r="G3893" s="355">
        <v>15</v>
      </c>
      <c r="H3893" s="355"/>
      <c r="I3893" s="354">
        <v>13</v>
      </c>
      <c r="J3893" s="352">
        <v>0</v>
      </c>
      <c r="K3893" s="348">
        <f t="shared" si="60"/>
        <v>0</v>
      </c>
    </row>
    <row r="3894" spans="1:11" x14ac:dyDescent="0.25">
      <c r="A3894" s="353">
        <v>31234</v>
      </c>
      <c r="B3894" s="354">
        <v>10.8</v>
      </c>
      <c r="C3894" s="355">
        <v>15</v>
      </c>
      <c r="D3894" s="355">
        <v>15</v>
      </c>
      <c r="E3894" s="355">
        <v>11</v>
      </c>
      <c r="F3894" s="355">
        <v>4</v>
      </c>
      <c r="G3894" s="355">
        <v>9</v>
      </c>
      <c r="H3894" s="355"/>
      <c r="I3894" s="354">
        <v>10.8</v>
      </c>
      <c r="J3894" s="352">
        <v>0</v>
      </c>
      <c r="K3894" s="348">
        <f t="shared" si="60"/>
        <v>1</v>
      </c>
    </row>
    <row r="3895" spans="1:11" x14ac:dyDescent="0.25">
      <c r="A3895" s="353">
        <v>31235</v>
      </c>
      <c r="B3895" s="354">
        <v>12.6</v>
      </c>
      <c r="C3895" s="355">
        <v>19</v>
      </c>
      <c r="D3895" s="355">
        <v>17</v>
      </c>
      <c r="E3895" s="355">
        <v>11</v>
      </c>
      <c r="F3895" s="355">
        <v>9</v>
      </c>
      <c r="G3895" s="355">
        <v>7</v>
      </c>
      <c r="H3895" s="355"/>
      <c r="I3895" s="354">
        <v>12.6</v>
      </c>
      <c r="J3895" s="352">
        <v>0</v>
      </c>
      <c r="K3895" s="348">
        <f t="shared" si="60"/>
        <v>1</v>
      </c>
    </row>
    <row r="3896" spans="1:11" x14ac:dyDescent="0.25">
      <c r="A3896" s="353">
        <v>31236</v>
      </c>
      <c r="B3896" s="354">
        <v>17.2</v>
      </c>
      <c r="C3896" s="355">
        <v>24</v>
      </c>
      <c r="D3896" s="355">
        <v>28</v>
      </c>
      <c r="E3896" s="355">
        <v>19</v>
      </c>
      <c r="F3896" s="355">
        <v>9</v>
      </c>
      <c r="G3896" s="355">
        <v>6</v>
      </c>
      <c r="H3896" s="355"/>
      <c r="I3896" s="354">
        <v>17.2</v>
      </c>
      <c r="J3896" s="352">
        <v>0</v>
      </c>
      <c r="K3896" s="348">
        <f t="shared" si="60"/>
        <v>1</v>
      </c>
    </row>
    <row r="3897" spans="1:11" x14ac:dyDescent="0.25">
      <c r="A3897" s="353">
        <v>31237</v>
      </c>
      <c r="B3897" s="354">
        <v>1.6</v>
      </c>
      <c r="C3897" s="355">
        <v>4</v>
      </c>
      <c r="D3897" s="355">
        <v>4</v>
      </c>
      <c r="E3897" s="355">
        <v>0</v>
      </c>
      <c r="F3897" s="355">
        <v>0</v>
      </c>
      <c r="G3897" s="355">
        <v>0</v>
      </c>
      <c r="H3897" s="355"/>
      <c r="I3897" s="354">
        <v>1.6</v>
      </c>
      <c r="J3897" s="352">
        <v>0</v>
      </c>
      <c r="K3897" s="348">
        <f t="shared" si="60"/>
        <v>5</v>
      </c>
    </row>
    <row r="3898" spans="1:11" x14ac:dyDescent="0.25">
      <c r="A3898" s="353">
        <v>31238</v>
      </c>
      <c r="B3898" s="354">
        <v>12.2</v>
      </c>
      <c r="C3898" s="355">
        <v>4</v>
      </c>
      <c r="D3898" s="355">
        <v>20</v>
      </c>
      <c r="E3898" s="355">
        <v>33</v>
      </c>
      <c r="F3898" s="355">
        <v>0</v>
      </c>
      <c r="G3898" s="355">
        <v>4</v>
      </c>
      <c r="H3898" s="355"/>
      <c r="I3898" s="354">
        <v>12.2</v>
      </c>
      <c r="J3898" s="352">
        <v>0</v>
      </c>
      <c r="K3898" s="348">
        <f t="shared" si="60"/>
        <v>3</v>
      </c>
    </row>
    <row r="3899" spans="1:11" x14ac:dyDescent="0.25">
      <c r="A3899" s="353">
        <v>31239</v>
      </c>
      <c r="B3899" s="354">
        <v>9</v>
      </c>
      <c r="C3899" s="355">
        <v>19</v>
      </c>
      <c r="D3899" s="355">
        <v>15</v>
      </c>
      <c r="E3899" s="355">
        <v>11</v>
      </c>
      <c r="F3899" s="355">
        <v>0</v>
      </c>
      <c r="G3899" s="355">
        <v>0</v>
      </c>
      <c r="H3899" s="355"/>
      <c r="I3899" s="354">
        <v>9</v>
      </c>
      <c r="J3899" s="352">
        <v>0</v>
      </c>
      <c r="K3899" s="348">
        <f t="shared" si="60"/>
        <v>2</v>
      </c>
    </row>
    <row r="3900" spans="1:11" x14ac:dyDescent="0.25">
      <c r="A3900" s="353">
        <v>31240</v>
      </c>
      <c r="B3900" s="354">
        <v>12</v>
      </c>
      <c r="C3900" s="355">
        <v>22</v>
      </c>
      <c r="D3900" s="355">
        <v>19</v>
      </c>
      <c r="E3900" s="355">
        <v>9</v>
      </c>
      <c r="F3900" s="355">
        <v>4</v>
      </c>
      <c r="G3900" s="355">
        <v>6</v>
      </c>
      <c r="H3900" s="355"/>
      <c r="I3900" s="354">
        <v>12</v>
      </c>
      <c r="J3900" s="352">
        <v>0</v>
      </c>
      <c r="K3900" s="348">
        <f t="shared" si="60"/>
        <v>2</v>
      </c>
    </row>
    <row r="3901" spans="1:11" x14ac:dyDescent="0.25">
      <c r="A3901" s="353">
        <v>31241</v>
      </c>
      <c r="B3901" s="354">
        <v>9.1999999999999993</v>
      </c>
      <c r="C3901" s="355">
        <v>15</v>
      </c>
      <c r="D3901" s="355">
        <v>7</v>
      </c>
      <c r="E3901" s="355">
        <v>0</v>
      </c>
      <c r="F3901" s="355">
        <v>17</v>
      </c>
      <c r="G3901" s="355">
        <v>7</v>
      </c>
      <c r="H3901" s="355"/>
      <c r="I3901" s="354">
        <v>9.1999999999999993</v>
      </c>
      <c r="J3901" s="352">
        <v>0</v>
      </c>
      <c r="K3901" s="348">
        <f t="shared" si="60"/>
        <v>3</v>
      </c>
    </row>
    <row r="3902" spans="1:11" x14ac:dyDescent="0.25">
      <c r="A3902" s="353">
        <v>31242</v>
      </c>
      <c r="B3902" s="354">
        <v>2</v>
      </c>
      <c r="C3902" s="355">
        <v>0</v>
      </c>
      <c r="D3902" s="355">
        <v>0</v>
      </c>
      <c r="E3902" s="355">
        <v>0</v>
      </c>
      <c r="F3902" s="355">
        <v>4</v>
      </c>
      <c r="G3902" s="355">
        <v>6</v>
      </c>
      <c r="H3902" s="355"/>
      <c r="I3902" s="354">
        <v>2</v>
      </c>
      <c r="J3902" s="352">
        <v>0</v>
      </c>
      <c r="K3902" s="348">
        <f t="shared" si="60"/>
        <v>5</v>
      </c>
    </row>
    <row r="3903" spans="1:11" x14ac:dyDescent="0.25">
      <c r="A3903" s="353">
        <v>31243</v>
      </c>
      <c r="B3903" s="354">
        <v>18</v>
      </c>
      <c r="C3903" s="355">
        <v>4</v>
      </c>
      <c r="D3903" s="355">
        <v>17</v>
      </c>
      <c r="E3903" s="355">
        <v>9</v>
      </c>
      <c r="F3903" s="355">
        <v>30</v>
      </c>
      <c r="G3903" s="355">
        <v>30</v>
      </c>
      <c r="H3903" s="355"/>
      <c r="I3903" s="354">
        <v>18</v>
      </c>
      <c r="J3903" s="352">
        <v>0</v>
      </c>
      <c r="K3903" s="348">
        <f t="shared" si="60"/>
        <v>1</v>
      </c>
    </row>
    <row r="3904" spans="1:11" x14ac:dyDescent="0.25">
      <c r="A3904" s="353">
        <v>31244</v>
      </c>
      <c r="B3904" s="354">
        <v>2</v>
      </c>
      <c r="C3904" s="355">
        <v>6</v>
      </c>
      <c r="D3904" s="355">
        <v>4</v>
      </c>
      <c r="E3904" s="355">
        <v>0</v>
      </c>
      <c r="F3904" s="355">
        <v>0</v>
      </c>
      <c r="G3904" s="355">
        <v>0</v>
      </c>
      <c r="H3904" s="355"/>
      <c r="I3904" s="354">
        <v>2</v>
      </c>
      <c r="J3904" s="352">
        <v>0</v>
      </c>
      <c r="K3904" s="348">
        <f t="shared" si="60"/>
        <v>5</v>
      </c>
    </row>
    <row r="3905" spans="1:11" x14ac:dyDescent="0.25">
      <c r="A3905" s="353">
        <v>31245</v>
      </c>
      <c r="B3905" s="354">
        <v>19.8</v>
      </c>
      <c r="C3905" s="355">
        <v>24</v>
      </c>
      <c r="D3905" s="355">
        <v>19</v>
      </c>
      <c r="E3905" s="355">
        <v>15</v>
      </c>
      <c r="F3905" s="355">
        <v>22</v>
      </c>
      <c r="G3905" s="355">
        <v>19</v>
      </c>
      <c r="H3905" s="355"/>
      <c r="I3905" s="354">
        <v>19.8</v>
      </c>
      <c r="J3905" s="352">
        <v>0</v>
      </c>
      <c r="K3905" s="348">
        <f t="shared" si="60"/>
        <v>0</v>
      </c>
    </row>
    <row r="3906" spans="1:11" x14ac:dyDescent="0.25">
      <c r="A3906" s="353">
        <v>31246</v>
      </c>
      <c r="B3906" s="354">
        <v>1.4</v>
      </c>
      <c r="C3906" s="355">
        <v>7</v>
      </c>
      <c r="D3906" s="355">
        <v>0</v>
      </c>
      <c r="E3906" s="355">
        <v>0</v>
      </c>
      <c r="F3906" s="355">
        <v>0</v>
      </c>
      <c r="G3906" s="355">
        <v>0</v>
      </c>
      <c r="H3906" s="355"/>
      <c r="I3906" s="354">
        <v>1.4</v>
      </c>
      <c r="J3906" s="352">
        <v>0</v>
      </c>
      <c r="K3906" s="348">
        <f t="shared" si="60"/>
        <v>5</v>
      </c>
    </row>
    <row r="3907" spans="1:11" x14ac:dyDescent="0.25">
      <c r="A3907" s="353">
        <v>31247</v>
      </c>
      <c r="B3907" s="354">
        <v>18.2</v>
      </c>
      <c r="C3907" s="355">
        <v>20</v>
      </c>
      <c r="D3907" s="355">
        <v>19</v>
      </c>
      <c r="E3907" s="355">
        <v>22</v>
      </c>
      <c r="F3907" s="355">
        <v>19</v>
      </c>
      <c r="G3907" s="355">
        <v>11</v>
      </c>
      <c r="H3907" s="355"/>
      <c r="I3907" s="354">
        <v>18.2</v>
      </c>
      <c r="J3907" s="352">
        <v>0</v>
      </c>
      <c r="K3907" s="348">
        <f t="shared" ref="K3907:K3970" si="61">COUNTIF(C3907:G3907,"&lt;="&amp;IRR_MAXWIND)</f>
        <v>0</v>
      </c>
    </row>
    <row r="3908" spans="1:11" x14ac:dyDescent="0.25">
      <c r="A3908" s="353">
        <v>31248</v>
      </c>
      <c r="B3908" s="354">
        <v>10.6</v>
      </c>
      <c r="C3908" s="355">
        <v>7</v>
      </c>
      <c r="D3908" s="355">
        <v>7</v>
      </c>
      <c r="E3908" s="355">
        <v>13</v>
      </c>
      <c r="F3908" s="355">
        <v>13</v>
      </c>
      <c r="G3908" s="355">
        <v>13</v>
      </c>
      <c r="H3908" s="355"/>
      <c r="I3908" s="354">
        <v>10.6</v>
      </c>
      <c r="J3908" s="352">
        <v>0</v>
      </c>
      <c r="K3908" s="348">
        <f t="shared" si="61"/>
        <v>2</v>
      </c>
    </row>
    <row r="3909" spans="1:11" x14ac:dyDescent="0.25">
      <c r="A3909" s="353">
        <v>31249</v>
      </c>
      <c r="B3909" s="354">
        <v>14.2</v>
      </c>
      <c r="C3909" s="355">
        <v>15</v>
      </c>
      <c r="D3909" s="355">
        <v>17</v>
      </c>
      <c r="E3909" s="355">
        <v>13</v>
      </c>
      <c r="F3909" s="355">
        <v>15</v>
      </c>
      <c r="G3909" s="355">
        <v>11</v>
      </c>
      <c r="H3909" s="355"/>
      <c r="I3909" s="354">
        <v>14.2</v>
      </c>
      <c r="J3909" s="352">
        <v>0</v>
      </c>
      <c r="K3909" s="348">
        <f t="shared" si="61"/>
        <v>0</v>
      </c>
    </row>
    <row r="3910" spans="1:11" x14ac:dyDescent="0.25">
      <c r="A3910" s="353">
        <v>31250</v>
      </c>
      <c r="B3910" s="354">
        <v>3.6</v>
      </c>
      <c r="C3910" s="355">
        <v>9</v>
      </c>
      <c r="D3910" s="355">
        <v>0</v>
      </c>
      <c r="E3910" s="355">
        <v>7</v>
      </c>
      <c r="F3910" s="355">
        <v>2</v>
      </c>
      <c r="G3910" s="355">
        <v>0</v>
      </c>
      <c r="H3910" s="355"/>
      <c r="I3910" s="354">
        <v>3.6</v>
      </c>
      <c r="J3910" s="352">
        <v>0</v>
      </c>
      <c r="K3910" s="348">
        <f t="shared" si="61"/>
        <v>4</v>
      </c>
    </row>
    <row r="3911" spans="1:11" x14ac:dyDescent="0.25">
      <c r="A3911" s="353">
        <v>31251</v>
      </c>
      <c r="B3911" s="354">
        <v>2.4</v>
      </c>
      <c r="C3911" s="355">
        <v>6</v>
      </c>
      <c r="D3911" s="355">
        <v>6</v>
      </c>
      <c r="E3911" s="355">
        <v>0</v>
      </c>
      <c r="F3911" s="355">
        <v>0</v>
      </c>
      <c r="G3911" s="355">
        <v>0</v>
      </c>
      <c r="H3911" s="355"/>
      <c r="I3911" s="354">
        <v>2.4</v>
      </c>
      <c r="J3911" s="352">
        <v>0</v>
      </c>
      <c r="K3911" s="348">
        <f t="shared" si="61"/>
        <v>5</v>
      </c>
    </row>
    <row r="3912" spans="1:11" x14ac:dyDescent="0.25">
      <c r="A3912" s="353">
        <v>31252</v>
      </c>
      <c r="B3912" s="354">
        <v>15.8</v>
      </c>
      <c r="C3912" s="355">
        <v>13</v>
      </c>
      <c r="D3912" s="355">
        <v>11</v>
      </c>
      <c r="E3912" s="355">
        <v>15</v>
      </c>
      <c r="F3912" s="355">
        <v>20</v>
      </c>
      <c r="G3912" s="355">
        <v>20</v>
      </c>
      <c r="H3912" s="355"/>
      <c r="I3912" s="354">
        <v>15.8</v>
      </c>
      <c r="J3912" s="352">
        <v>0</v>
      </c>
      <c r="K3912" s="348">
        <f t="shared" si="61"/>
        <v>0</v>
      </c>
    </row>
    <row r="3913" spans="1:11" x14ac:dyDescent="0.25">
      <c r="A3913" s="353">
        <v>31253</v>
      </c>
      <c r="B3913" s="354">
        <v>3</v>
      </c>
      <c r="C3913" s="355">
        <v>0</v>
      </c>
      <c r="D3913" s="355">
        <v>6</v>
      </c>
      <c r="E3913" s="355">
        <v>9</v>
      </c>
      <c r="F3913" s="355">
        <v>0</v>
      </c>
      <c r="G3913" s="355">
        <v>0</v>
      </c>
      <c r="H3913" s="355"/>
      <c r="I3913" s="354">
        <v>3</v>
      </c>
      <c r="J3913" s="352">
        <v>0</v>
      </c>
      <c r="K3913" s="348">
        <f t="shared" si="61"/>
        <v>4</v>
      </c>
    </row>
    <row r="3914" spans="1:11" x14ac:dyDescent="0.25">
      <c r="A3914" s="353">
        <v>31254</v>
      </c>
      <c r="B3914" s="354">
        <v>4.8</v>
      </c>
      <c r="C3914" s="355">
        <v>7</v>
      </c>
      <c r="D3914" s="355">
        <v>0</v>
      </c>
      <c r="E3914" s="355">
        <v>6</v>
      </c>
      <c r="F3914" s="355">
        <v>7</v>
      </c>
      <c r="G3914" s="355">
        <v>4</v>
      </c>
      <c r="H3914" s="355"/>
      <c r="I3914" s="354">
        <v>4.8</v>
      </c>
      <c r="J3914" s="352">
        <v>0</v>
      </c>
      <c r="K3914" s="348">
        <f t="shared" si="61"/>
        <v>5</v>
      </c>
    </row>
    <row r="3915" spans="1:11" x14ac:dyDescent="0.25">
      <c r="A3915" s="353">
        <v>31255</v>
      </c>
      <c r="B3915" s="354">
        <v>5.6</v>
      </c>
      <c r="C3915" s="355">
        <v>17</v>
      </c>
      <c r="D3915" s="355">
        <v>11</v>
      </c>
      <c r="E3915" s="355">
        <v>0</v>
      </c>
      <c r="F3915" s="355">
        <v>0</v>
      </c>
      <c r="G3915" s="355">
        <v>0</v>
      </c>
      <c r="H3915" s="355"/>
      <c r="I3915" s="354">
        <v>5.6</v>
      </c>
      <c r="J3915" s="352">
        <v>0</v>
      </c>
      <c r="K3915" s="348">
        <f t="shared" si="61"/>
        <v>3</v>
      </c>
    </row>
    <row r="3916" spans="1:11" x14ac:dyDescent="0.25">
      <c r="A3916" s="353">
        <v>31256</v>
      </c>
      <c r="B3916" s="354">
        <v>0.8</v>
      </c>
      <c r="C3916" s="355">
        <v>0</v>
      </c>
      <c r="D3916" s="355">
        <v>0</v>
      </c>
      <c r="E3916" s="355">
        <v>4</v>
      </c>
      <c r="F3916" s="355">
        <v>0</v>
      </c>
      <c r="G3916" s="355">
        <v>0</v>
      </c>
      <c r="H3916" s="355"/>
      <c r="I3916" s="354">
        <v>0.8</v>
      </c>
      <c r="J3916" s="352">
        <v>0</v>
      </c>
      <c r="K3916" s="348">
        <f t="shared" si="61"/>
        <v>5</v>
      </c>
    </row>
    <row r="3917" spans="1:11" x14ac:dyDescent="0.25">
      <c r="A3917" s="353">
        <v>31257</v>
      </c>
      <c r="B3917" s="354">
        <v>18</v>
      </c>
      <c r="C3917" s="355">
        <v>17</v>
      </c>
      <c r="D3917" s="355">
        <v>15</v>
      </c>
      <c r="E3917" s="355">
        <v>22</v>
      </c>
      <c r="F3917" s="355">
        <v>19</v>
      </c>
      <c r="G3917" s="355">
        <v>17</v>
      </c>
      <c r="H3917" s="355"/>
      <c r="I3917" s="354">
        <v>18</v>
      </c>
      <c r="J3917" s="352">
        <v>0</v>
      </c>
      <c r="K3917" s="348">
        <f t="shared" si="61"/>
        <v>0</v>
      </c>
    </row>
    <row r="3918" spans="1:11" x14ac:dyDescent="0.25">
      <c r="A3918" s="353">
        <v>31258</v>
      </c>
      <c r="B3918" s="354">
        <v>4.4000000000000004</v>
      </c>
      <c r="C3918" s="355">
        <v>7</v>
      </c>
      <c r="D3918" s="355">
        <v>9</v>
      </c>
      <c r="E3918" s="355">
        <v>6</v>
      </c>
      <c r="F3918" s="355">
        <v>0</v>
      </c>
      <c r="G3918" s="355">
        <v>0</v>
      </c>
      <c r="H3918" s="355"/>
      <c r="I3918" s="354">
        <v>4.4000000000000004</v>
      </c>
      <c r="J3918" s="352">
        <v>0</v>
      </c>
      <c r="K3918" s="348">
        <f t="shared" si="61"/>
        <v>4</v>
      </c>
    </row>
    <row r="3919" spans="1:11" x14ac:dyDescent="0.25">
      <c r="A3919" s="353">
        <v>31259</v>
      </c>
      <c r="B3919" s="354">
        <v>17</v>
      </c>
      <c r="C3919" s="355">
        <v>22</v>
      </c>
      <c r="D3919" s="355">
        <v>13</v>
      </c>
      <c r="E3919" s="355">
        <v>15</v>
      </c>
      <c r="F3919" s="355">
        <v>15</v>
      </c>
      <c r="G3919" s="355">
        <v>20</v>
      </c>
      <c r="H3919" s="355"/>
      <c r="I3919" s="354">
        <v>17</v>
      </c>
      <c r="J3919" s="352">
        <v>0</v>
      </c>
      <c r="K3919" s="348">
        <f t="shared" si="61"/>
        <v>0</v>
      </c>
    </row>
    <row r="3920" spans="1:11" x14ac:dyDescent="0.25">
      <c r="A3920" s="353">
        <v>31260</v>
      </c>
      <c r="B3920" s="354">
        <v>8.8000000000000007</v>
      </c>
      <c r="C3920" s="355">
        <v>11</v>
      </c>
      <c r="D3920" s="355">
        <v>9</v>
      </c>
      <c r="E3920" s="355">
        <v>13</v>
      </c>
      <c r="F3920" s="355">
        <v>11</v>
      </c>
      <c r="G3920" s="355">
        <v>0</v>
      </c>
      <c r="H3920" s="355"/>
      <c r="I3920" s="354">
        <v>8.8000000000000007</v>
      </c>
      <c r="J3920" s="352">
        <v>0</v>
      </c>
      <c r="K3920" s="348">
        <f t="shared" si="61"/>
        <v>1</v>
      </c>
    </row>
    <row r="3921" spans="1:11" x14ac:dyDescent="0.25">
      <c r="A3921" s="353">
        <v>31261</v>
      </c>
      <c r="B3921" s="354">
        <v>15.4</v>
      </c>
      <c r="C3921" s="355">
        <v>17</v>
      </c>
      <c r="D3921" s="355">
        <v>15</v>
      </c>
      <c r="E3921" s="355">
        <v>13</v>
      </c>
      <c r="F3921" s="355">
        <v>13</v>
      </c>
      <c r="G3921" s="355">
        <v>19</v>
      </c>
      <c r="H3921" s="355"/>
      <c r="I3921" s="354">
        <v>15.4</v>
      </c>
      <c r="J3921" s="352">
        <v>0</v>
      </c>
      <c r="K3921" s="348">
        <f t="shared" si="61"/>
        <v>0</v>
      </c>
    </row>
    <row r="3922" spans="1:11" x14ac:dyDescent="0.25">
      <c r="A3922" s="353">
        <v>31262</v>
      </c>
      <c r="B3922" s="354">
        <v>3.8</v>
      </c>
      <c r="C3922" s="355">
        <v>0</v>
      </c>
      <c r="D3922" s="355">
        <v>0</v>
      </c>
      <c r="E3922" s="355">
        <v>4</v>
      </c>
      <c r="F3922" s="355">
        <v>11</v>
      </c>
      <c r="G3922" s="355">
        <v>4</v>
      </c>
      <c r="H3922" s="355"/>
      <c r="I3922" s="354">
        <v>3.8</v>
      </c>
      <c r="J3922" s="352">
        <v>0</v>
      </c>
      <c r="K3922" s="348">
        <f t="shared" si="61"/>
        <v>4</v>
      </c>
    </row>
    <row r="3923" spans="1:11" x14ac:dyDescent="0.25">
      <c r="A3923" s="353">
        <v>31263</v>
      </c>
      <c r="B3923" s="354">
        <v>3.6</v>
      </c>
      <c r="C3923" s="355">
        <v>9</v>
      </c>
      <c r="D3923" s="355">
        <v>9</v>
      </c>
      <c r="E3923" s="355">
        <v>0</v>
      </c>
      <c r="F3923" s="355">
        <v>0</v>
      </c>
      <c r="G3923" s="355">
        <v>0</v>
      </c>
      <c r="H3923" s="355"/>
      <c r="I3923" s="354">
        <v>3.6</v>
      </c>
      <c r="J3923" s="352">
        <v>0</v>
      </c>
      <c r="K3923" s="348">
        <f t="shared" si="61"/>
        <v>3</v>
      </c>
    </row>
    <row r="3924" spans="1:11" x14ac:dyDescent="0.25">
      <c r="A3924" s="353">
        <v>31264</v>
      </c>
      <c r="B3924" s="354">
        <v>17</v>
      </c>
      <c r="C3924" s="355">
        <v>26</v>
      </c>
      <c r="D3924" s="355">
        <v>9</v>
      </c>
      <c r="E3924" s="355">
        <v>22</v>
      </c>
      <c r="F3924" s="355">
        <v>15</v>
      </c>
      <c r="G3924" s="355">
        <v>13</v>
      </c>
      <c r="H3924" s="355"/>
      <c r="I3924" s="354">
        <v>17</v>
      </c>
      <c r="J3924" s="352">
        <v>0</v>
      </c>
      <c r="K3924" s="348">
        <f t="shared" si="61"/>
        <v>0</v>
      </c>
    </row>
    <row r="3925" spans="1:11" x14ac:dyDescent="0.25">
      <c r="A3925" s="353">
        <v>31265</v>
      </c>
      <c r="B3925" s="354">
        <v>3.8</v>
      </c>
      <c r="C3925" s="355">
        <v>0</v>
      </c>
      <c r="D3925" s="355">
        <v>0</v>
      </c>
      <c r="E3925" s="355">
        <v>0</v>
      </c>
      <c r="F3925" s="355">
        <v>4</v>
      </c>
      <c r="G3925" s="355">
        <v>15</v>
      </c>
      <c r="H3925" s="355"/>
      <c r="I3925" s="354">
        <v>3.8</v>
      </c>
      <c r="J3925" s="352">
        <v>0</v>
      </c>
      <c r="K3925" s="348">
        <f t="shared" si="61"/>
        <v>4</v>
      </c>
    </row>
    <row r="3926" spans="1:11" x14ac:dyDescent="0.25">
      <c r="A3926" s="353">
        <v>31266</v>
      </c>
      <c r="B3926" s="354">
        <v>10</v>
      </c>
      <c r="C3926" s="355">
        <v>9</v>
      </c>
      <c r="D3926" s="355">
        <v>13</v>
      </c>
      <c r="E3926" s="355">
        <v>19</v>
      </c>
      <c r="F3926" s="355">
        <v>9</v>
      </c>
      <c r="G3926" s="355">
        <v>0</v>
      </c>
      <c r="H3926" s="355"/>
      <c r="I3926" s="354">
        <v>10</v>
      </c>
      <c r="J3926" s="352">
        <v>0</v>
      </c>
      <c r="K3926" s="348">
        <f t="shared" si="61"/>
        <v>1</v>
      </c>
    </row>
    <row r="3927" spans="1:11" x14ac:dyDescent="0.25">
      <c r="A3927" s="353">
        <v>31267</v>
      </c>
      <c r="B3927" s="354">
        <v>27.8</v>
      </c>
      <c r="C3927" s="355">
        <v>33</v>
      </c>
      <c r="D3927" s="355">
        <v>30</v>
      </c>
      <c r="E3927" s="355">
        <v>24</v>
      </c>
      <c r="F3927" s="355">
        <v>19</v>
      </c>
      <c r="G3927" s="355">
        <v>33</v>
      </c>
      <c r="H3927" s="355"/>
      <c r="I3927" s="354">
        <v>27.8</v>
      </c>
      <c r="J3927" s="352">
        <v>0</v>
      </c>
      <c r="K3927" s="348">
        <f t="shared" si="61"/>
        <v>0</v>
      </c>
    </row>
    <row r="3928" spans="1:11" x14ac:dyDescent="0.25">
      <c r="A3928" s="353">
        <v>31268</v>
      </c>
      <c r="B3928" s="354">
        <v>4.8</v>
      </c>
      <c r="C3928" s="355">
        <v>9</v>
      </c>
      <c r="D3928" s="355">
        <v>11</v>
      </c>
      <c r="E3928" s="355">
        <v>0</v>
      </c>
      <c r="F3928" s="355">
        <v>0</v>
      </c>
      <c r="G3928" s="355">
        <v>4</v>
      </c>
      <c r="H3928" s="355"/>
      <c r="I3928" s="354">
        <v>4.8</v>
      </c>
      <c r="J3928" s="352">
        <v>0</v>
      </c>
      <c r="K3928" s="348">
        <f t="shared" si="61"/>
        <v>3</v>
      </c>
    </row>
    <row r="3929" spans="1:11" x14ac:dyDescent="0.25">
      <c r="A3929" s="353">
        <v>31269</v>
      </c>
      <c r="B3929" s="354">
        <v>23.2</v>
      </c>
      <c r="C3929" s="355">
        <v>20</v>
      </c>
      <c r="D3929" s="355">
        <v>24</v>
      </c>
      <c r="E3929" s="355">
        <v>26</v>
      </c>
      <c r="F3929" s="355">
        <v>22</v>
      </c>
      <c r="G3929" s="355">
        <v>24</v>
      </c>
      <c r="H3929" s="355"/>
      <c r="I3929" s="354">
        <v>23.2</v>
      </c>
      <c r="J3929" s="352">
        <v>0</v>
      </c>
      <c r="K3929" s="348">
        <f t="shared" si="61"/>
        <v>0</v>
      </c>
    </row>
    <row r="3930" spans="1:11" x14ac:dyDescent="0.25">
      <c r="A3930" s="353">
        <v>31270</v>
      </c>
      <c r="B3930" s="354">
        <v>9.8000000000000007</v>
      </c>
      <c r="C3930" s="355">
        <v>7</v>
      </c>
      <c r="D3930" s="355">
        <v>7</v>
      </c>
      <c r="E3930" s="355">
        <v>9</v>
      </c>
      <c r="F3930" s="355">
        <v>13</v>
      </c>
      <c r="G3930" s="355">
        <v>13</v>
      </c>
      <c r="H3930" s="355"/>
      <c r="I3930" s="354">
        <v>9.8000000000000007</v>
      </c>
      <c r="J3930" s="352">
        <v>0</v>
      </c>
      <c r="K3930" s="348">
        <f t="shared" si="61"/>
        <v>2</v>
      </c>
    </row>
    <row r="3931" spans="1:11" x14ac:dyDescent="0.25">
      <c r="A3931" s="353">
        <v>31271</v>
      </c>
      <c r="B3931" s="354">
        <v>18</v>
      </c>
      <c r="C3931" s="355">
        <v>20</v>
      </c>
      <c r="D3931" s="355">
        <v>11</v>
      </c>
      <c r="E3931" s="355">
        <v>15</v>
      </c>
      <c r="F3931" s="355">
        <v>20</v>
      </c>
      <c r="G3931" s="355">
        <v>24</v>
      </c>
      <c r="H3931" s="355"/>
      <c r="I3931" s="354">
        <v>18</v>
      </c>
      <c r="J3931" s="352">
        <v>0</v>
      </c>
      <c r="K3931" s="348">
        <f t="shared" si="61"/>
        <v>0</v>
      </c>
    </row>
    <row r="3932" spans="1:11" x14ac:dyDescent="0.25">
      <c r="A3932" s="353">
        <v>31272</v>
      </c>
      <c r="B3932" s="354">
        <v>8.1999999999999993</v>
      </c>
      <c r="C3932" s="355">
        <v>15</v>
      </c>
      <c r="D3932" s="355">
        <v>17</v>
      </c>
      <c r="E3932" s="355">
        <v>9</v>
      </c>
      <c r="F3932" s="355">
        <v>0</v>
      </c>
      <c r="G3932" s="355">
        <v>0</v>
      </c>
      <c r="H3932" s="355"/>
      <c r="I3932" s="354">
        <v>8.1999999999999993</v>
      </c>
      <c r="J3932" s="352">
        <v>0</v>
      </c>
      <c r="K3932" s="348">
        <f t="shared" si="61"/>
        <v>2</v>
      </c>
    </row>
    <row r="3933" spans="1:11" x14ac:dyDescent="0.25">
      <c r="A3933" s="353">
        <v>31273</v>
      </c>
      <c r="B3933" s="354">
        <v>9.8000000000000007</v>
      </c>
      <c r="C3933" s="355">
        <v>2</v>
      </c>
      <c r="D3933" s="355">
        <v>17</v>
      </c>
      <c r="E3933" s="355">
        <v>13</v>
      </c>
      <c r="F3933" s="355">
        <v>11</v>
      </c>
      <c r="G3933" s="355">
        <v>6</v>
      </c>
      <c r="H3933" s="355"/>
      <c r="I3933" s="354">
        <v>9.8000000000000007</v>
      </c>
      <c r="J3933" s="352">
        <v>0</v>
      </c>
      <c r="K3933" s="348">
        <f t="shared" si="61"/>
        <v>2</v>
      </c>
    </row>
    <row r="3934" spans="1:11" x14ac:dyDescent="0.25">
      <c r="A3934" s="353">
        <v>31274</v>
      </c>
      <c r="B3934" s="354">
        <v>40.200000000000003</v>
      </c>
      <c r="C3934" s="355">
        <v>41</v>
      </c>
      <c r="D3934" s="355">
        <v>41</v>
      </c>
      <c r="E3934" s="355">
        <v>37</v>
      </c>
      <c r="F3934" s="355">
        <v>43</v>
      </c>
      <c r="G3934" s="355">
        <v>39</v>
      </c>
      <c r="H3934" s="355"/>
      <c r="I3934" s="354">
        <v>40.200000000000003</v>
      </c>
      <c r="J3934" s="352">
        <v>0</v>
      </c>
      <c r="K3934" s="348">
        <f t="shared" si="61"/>
        <v>0</v>
      </c>
    </row>
    <row r="3935" spans="1:11" x14ac:dyDescent="0.25">
      <c r="A3935" s="353">
        <v>31275</v>
      </c>
      <c r="B3935" s="354">
        <v>19.399999999999999</v>
      </c>
      <c r="C3935" s="355">
        <v>22</v>
      </c>
      <c r="D3935" s="355">
        <v>22</v>
      </c>
      <c r="E3935" s="355">
        <v>19</v>
      </c>
      <c r="F3935" s="355">
        <v>19</v>
      </c>
      <c r="G3935" s="355">
        <v>15</v>
      </c>
      <c r="H3935" s="355"/>
      <c r="I3935" s="354">
        <v>19.399999999999999</v>
      </c>
      <c r="J3935" s="352">
        <v>0</v>
      </c>
      <c r="K3935" s="348">
        <f t="shared" si="61"/>
        <v>0</v>
      </c>
    </row>
    <row r="3936" spans="1:11" x14ac:dyDescent="0.25">
      <c r="A3936" s="353">
        <v>31276</v>
      </c>
      <c r="B3936" s="354">
        <v>10.199999999999999</v>
      </c>
      <c r="C3936" s="355">
        <v>13</v>
      </c>
      <c r="D3936" s="355">
        <v>13</v>
      </c>
      <c r="E3936" s="355">
        <v>9</v>
      </c>
      <c r="F3936" s="355">
        <v>7</v>
      </c>
      <c r="G3936" s="355">
        <v>9</v>
      </c>
      <c r="H3936" s="355"/>
      <c r="I3936" s="354">
        <v>10.199999999999999</v>
      </c>
      <c r="J3936" s="352">
        <v>0</v>
      </c>
      <c r="K3936" s="348">
        <f t="shared" si="61"/>
        <v>1</v>
      </c>
    </row>
    <row r="3937" spans="1:11" x14ac:dyDescent="0.25">
      <c r="A3937" s="353">
        <v>31277</v>
      </c>
      <c r="B3937" s="354">
        <v>2.2000000000000002</v>
      </c>
      <c r="C3937" s="355">
        <v>4</v>
      </c>
      <c r="D3937" s="355">
        <v>7</v>
      </c>
      <c r="E3937" s="355">
        <v>0</v>
      </c>
      <c r="F3937" s="355">
        <v>0</v>
      </c>
      <c r="G3937" s="355">
        <v>0</v>
      </c>
      <c r="H3937" s="355"/>
      <c r="I3937" s="354">
        <v>2.2000000000000002</v>
      </c>
      <c r="J3937" s="352">
        <v>0</v>
      </c>
      <c r="K3937" s="348">
        <f t="shared" si="61"/>
        <v>5</v>
      </c>
    </row>
    <row r="3938" spans="1:11" x14ac:dyDescent="0.25">
      <c r="A3938" s="353">
        <v>31278</v>
      </c>
      <c r="B3938" s="354">
        <v>9</v>
      </c>
      <c r="C3938" s="355">
        <v>9</v>
      </c>
      <c r="D3938" s="355">
        <v>11</v>
      </c>
      <c r="E3938" s="355">
        <v>7</v>
      </c>
      <c r="F3938" s="355">
        <v>9</v>
      </c>
      <c r="G3938" s="355">
        <v>9</v>
      </c>
      <c r="H3938" s="355"/>
      <c r="I3938" s="354">
        <v>9</v>
      </c>
      <c r="J3938" s="352">
        <v>0</v>
      </c>
      <c r="K3938" s="348">
        <f t="shared" si="61"/>
        <v>1</v>
      </c>
    </row>
    <row r="3939" spans="1:11" x14ac:dyDescent="0.25">
      <c r="A3939" s="353">
        <v>31279</v>
      </c>
      <c r="B3939" s="354">
        <v>38</v>
      </c>
      <c r="C3939" s="355">
        <v>39</v>
      </c>
      <c r="D3939" s="355">
        <v>41</v>
      </c>
      <c r="E3939" s="355">
        <v>41</v>
      </c>
      <c r="F3939" s="355">
        <v>39</v>
      </c>
      <c r="G3939" s="355">
        <v>30</v>
      </c>
      <c r="H3939" s="355"/>
      <c r="I3939" s="354">
        <v>38</v>
      </c>
      <c r="J3939" s="352">
        <v>0</v>
      </c>
      <c r="K3939" s="348">
        <f t="shared" si="61"/>
        <v>0</v>
      </c>
    </row>
    <row r="3940" spans="1:11" x14ac:dyDescent="0.25">
      <c r="A3940" s="353">
        <v>31280</v>
      </c>
      <c r="B3940" s="354">
        <v>22.4</v>
      </c>
      <c r="C3940" s="355">
        <v>22</v>
      </c>
      <c r="D3940" s="355">
        <v>22</v>
      </c>
      <c r="E3940" s="355">
        <v>24</v>
      </c>
      <c r="F3940" s="355">
        <v>24</v>
      </c>
      <c r="G3940" s="355">
        <v>20</v>
      </c>
      <c r="H3940" s="355"/>
      <c r="I3940" s="354">
        <v>22.4</v>
      </c>
      <c r="J3940" s="352">
        <v>0</v>
      </c>
      <c r="K3940" s="348">
        <f t="shared" si="61"/>
        <v>0</v>
      </c>
    </row>
    <row r="3941" spans="1:11" x14ac:dyDescent="0.25">
      <c r="A3941" s="353">
        <v>31281</v>
      </c>
      <c r="B3941" s="354">
        <v>18.600000000000001</v>
      </c>
      <c r="C3941" s="355">
        <v>28</v>
      </c>
      <c r="D3941" s="355">
        <v>13</v>
      </c>
      <c r="E3941" s="355">
        <v>13</v>
      </c>
      <c r="F3941" s="355">
        <v>19</v>
      </c>
      <c r="G3941" s="355">
        <v>20</v>
      </c>
      <c r="H3941" s="355"/>
      <c r="I3941" s="354">
        <v>18.600000000000001</v>
      </c>
      <c r="J3941" s="352">
        <v>0</v>
      </c>
      <c r="K3941" s="348">
        <f t="shared" si="61"/>
        <v>0</v>
      </c>
    </row>
    <row r="3942" spans="1:11" x14ac:dyDescent="0.25">
      <c r="A3942" s="353">
        <v>31282</v>
      </c>
      <c r="B3942" s="354">
        <v>18.8</v>
      </c>
      <c r="C3942" s="355">
        <v>24</v>
      </c>
      <c r="D3942" s="355">
        <v>28</v>
      </c>
      <c r="E3942" s="355">
        <v>22</v>
      </c>
      <c r="F3942" s="355">
        <v>13</v>
      </c>
      <c r="G3942" s="355">
        <v>7</v>
      </c>
      <c r="H3942" s="355"/>
      <c r="I3942" s="354">
        <v>18.8</v>
      </c>
      <c r="J3942" s="352">
        <v>0</v>
      </c>
      <c r="K3942" s="348">
        <f t="shared" si="61"/>
        <v>1</v>
      </c>
    </row>
    <row r="3943" spans="1:11" x14ac:dyDescent="0.25">
      <c r="A3943" s="353">
        <v>31283</v>
      </c>
      <c r="B3943" s="354">
        <v>7</v>
      </c>
      <c r="C3943" s="355">
        <v>0</v>
      </c>
      <c r="D3943" s="355">
        <v>7</v>
      </c>
      <c r="E3943" s="355">
        <v>0</v>
      </c>
      <c r="F3943" s="355">
        <v>17</v>
      </c>
      <c r="G3943" s="355">
        <v>11</v>
      </c>
      <c r="H3943" s="355"/>
      <c r="I3943" s="354">
        <v>7</v>
      </c>
      <c r="J3943" s="352">
        <v>0</v>
      </c>
      <c r="K3943" s="348">
        <f t="shared" si="61"/>
        <v>3</v>
      </c>
    </row>
    <row r="3944" spans="1:11" x14ac:dyDescent="0.25">
      <c r="A3944" s="353">
        <v>31284</v>
      </c>
      <c r="B3944" s="354">
        <v>7.4</v>
      </c>
      <c r="C3944" s="355">
        <v>9</v>
      </c>
      <c r="D3944" s="355">
        <v>11</v>
      </c>
      <c r="E3944" s="355">
        <v>11</v>
      </c>
      <c r="F3944" s="355">
        <v>6</v>
      </c>
      <c r="G3944" s="355">
        <v>0</v>
      </c>
      <c r="H3944" s="355"/>
      <c r="I3944" s="354">
        <v>7.4</v>
      </c>
      <c r="J3944" s="352">
        <v>0</v>
      </c>
      <c r="K3944" s="348">
        <f t="shared" si="61"/>
        <v>2</v>
      </c>
    </row>
    <row r="3945" spans="1:11" x14ac:dyDescent="0.25">
      <c r="A3945" s="353">
        <v>31285</v>
      </c>
      <c r="B3945" s="354">
        <v>12.6</v>
      </c>
      <c r="C3945" s="355">
        <v>13</v>
      </c>
      <c r="D3945" s="355">
        <v>17</v>
      </c>
      <c r="E3945" s="355">
        <v>15</v>
      </c>
      <c r="F3945" s="355">
        <v>11</v>
      </c>
      <c r="G3945" s="355">
        <v>7</v>
      </c>
      <c r="H3945" s="355"/>
      <c r="I3945" s="354">
        <v>12.6</v>
      </c>
      <c r="J3945" s="352">
        <v>0</v>
      </c>
      <c r="K3945" s="348">
        <f t="shared" si="61"/>
        <v>1</v>
      </c>
    </row>
    <row r="3946" spans="1:11" x14ac:dyDescent="0.25">
      <c r="A3946" s="353">
        <v>31286</v>
      </c>
      <c r="B3946" s="354">
        <v>10.6</v>
      </c>
      <c r="C3946" s="355">
        <v>7</v>
      </c>
      <c r="D3946" s="355">
        <v>7</v>
      </c>
      <c r="E3946" s="355">
        <v>7</v>
      </c>
      <c r="F3946" s="355">
        <v>17</v>
      </c>
      <c r="G3946" s="355">
        <v>15</v>
      </c>
      <c r="H3946" s="355"/>
      <c r="I3946" s="354">
        <v>10.6</v>
      </c>
      <c r="J3946" s="352">
        <v>0</v>
      </c>
      <c r="K3946" s="348">
        <f t="shared" si="61"/>
        <v>3</v>
      </c>
    </row>
    <row r="3947" spans="1:11" x14ac:dyDescent="0.25">
      <c r="A3947" s="353">
        <v>31287</v>
      </c>
      <c r="B3947" s="354">
        <v>8.4</v>
      </c>
      <c r="C3947" s="355">
        <v>0</v>
      </c>
      <c r="D3947" s="355">
        <v>17</v>
      </c>
      <c r="E3947" s="355">
        <v>9</v>
      </c>
      <c r="F3947" s="355">
        <v>7</v>
      </c>
      <c r="G3947" s="355">
        <v>9</v>
      </c>
      <c r="H3947" s="355"/>
      <c r="I3947" s="354">
        <v>8.4</v>
      </c>
      <c r="J3947" s="352">
        <v>0</v>
      </c>
      <c r="K3947" s="348">
        <f t="shared" si="61"/>
        <v>2</v>
      </c>
    </row>
    <row r="3948" spans="1:11" x14ac:dyDescent="0.25">
      <c r="A3948" s="353">
        <v>31288</v>
      </c>
      <c r="B3948" s="354">
        <v>0</v>
      </c>
      <c r="C3948" s="355">
        <v>0</v>
      </c>
      <c r="D3948" s="355">
        <v>0</v>
      </c>
      <c r="E3948" s="355">
        <v>0</v>
      </c>
      <c r="F3948" s="355">
        <v>0</v>
      </c>
      <c r="G3948" s="355">
        <v>0</v>
      </c>
      <c r="H3948" s="355"/>
      <c r="I3948" s="354">
        <v>0</v>
      </c>
      <c r="J3948" s="352">
        <v>0</v>
      </c>
      <c r="K3948" s="348">
        <f t="shared" si="61"/>
        <v>5</v>
      </c>
    </row>
    <row r="3949" spans="1:11" x14ac:dyDescent="0.25">
      <c r="A3949" s="353">
        <v>31289</v>
      </c>
      <c r="B3949" s="354">
        <v>2.2000000000000002</v>
      </c>
      <c r="C3949" s="355">
        <v>0</v>
      </c>
      <c r="D3949" s="355">
        <v>0</v>
      </c>
      <c r="E3949" s="355">
        <v>0</v>
      </c>
      <c r="F3949" s="355">
        <v>7</v>
      </c>
      <c r="G3949" s="355">
        <v>4</v>
      </c>
      <c r="H3949" s="355"/>
      <c r="I3949" s="354">
        <v>2.2000000000000002</v>
      </c>
      <c r="J3949" s="352">
        <v>0</v>
      </c>
      <c r="K3949" s="348">
        <f t="shared" si="61"/>
        <v>5</v>
      </c>
    </row>
    <row r="3950" spans="1:11" x14ac:dyDescent="0.25">
      <c r="A3950" s="353">
        <v>31290</v>
      </c>
      <c r="B3950" s="354">
        <v>2.6</v>
      </c>
      <c r="C3950" s="355">
        <v>0</v>
      </c>
      <c r="D3950" s="355">
        <v>2</v>
      </c>
      <c r="E3950" s="355">
        <v>4</v>
      </c>
      <c r="F3950" s="355">
        <v>7</v>
      </c>
      <c r="G3950" s="355">
        <v>0</v>
      </c>
      <c r="H3950" s="355"/>
      <c r="I3950" s="354">
        <v>2.6</v>
      </c>
      <c r="J3950" s="352">
        <v>0</v>
      </c>
      <c r="K3950" s="348">
        <f t="shared" si="61"/>
        <v>5</v>
      </c>
    </row>
    <row r="3951" spans="1:11" x14ac:dyDescent="0.25">
      <c r="A3951" s="353">
        <v>31291</v>
      </c>
      <c r="B3951" s="354">
        <v>0</v>
      </c>
      <c r="C3951" s="355">
        <v>0</v>
      </c>
      <c r="D3951" s="355">
        <v>0</v>
      </c>
      <c r="E3951" s="355">
        <v>0</v>
      </c>
      <c r="F3951" s="355">
        <v>0</v>
      </c>
      <c r="G3951" s="355">
        <v>0</v>
      </c>
      <c r="H3951" s="355"/>
      <c r="I3951" s="354">
        <v>0</v>
      </c>
      <c r="J3951" s="352">
        <v>0</v>
      </c>
      <c r="K3951" s="348">
        <f t="shared" si="61"/>
        <v>5</v>
      </c>
    </row>
    <row r="3952" spans="1:11" x14ac:dyDescent="0.25">
      <c r="A3952" s="353">
        <v>31292</v>
      </c>
      <c r="B3952" s="354">
        <v>6.4</v>
      </c>
      <c r="C3952" s="355">
        <v>13</v>
      </c>
      <c r="D3952" s="355">
        <v>13</v>
      </c>
      <c r="E3952" s="355">
        <v>6</v>
      </c>
      <c r="F3952" s="355">
        <v>0</v>
      </c>
      <c r="G3952" s="355">
        <v>0</v>
      </c>
      <c r="H3952" s="355"/>
      <c r="I3952" s="354">
        <v>6.4</v>
      </c>
      <c r="J3952" s="352">
        <v>0</v>
      </c>
      <c r="K3952" s="348">
        <f t="shared" si="61"/>
        <v>3</v>
      </c>
    </row>
    <row r="3953" spans="1:11" x14ac:dyDescent="0.25">
      <c r="A3953" s="353">
        <v>31293</v>
      </c>
      <c r="B3953" s="354">
        <v>8.8000000000000007</v>
      </c>
      <c r="C3953" s="355">
        <v>13</v>
      </c>
      <c r="D3953" s="355">
        <v>7</v>
      </c>
      <c r="E3953" s="355">
        <v>6</v>
      </c>
      <c r="F3953" s="355">
        <v>7</v>
      </c>
      <c r="G3953" s="355">
        <v>11</v>
      </c>
      <c r="H3953" s="355"/>
      <c r="I3953" s="354">
        <v>8.8000000000000007</v>
      </c>
      <c r="J3953" s="352">
        <v>0</v>
      </c>
      <c r="K3953" s="348">
        <f t="shared" si="61"/>
        <v>3</v>
      </c>
    </row>
    <row r="3954" spans="1:11" x14ac:dyDescent="0.25">
      <c r="A3954" s="353">
        <v>31294</v>
      </c>
      <c r="B3954" s="354">
        <v>8.4</v>
      </c>
      <c r="C3954" s="355">
        <v>7</v>
      </c>
      <c r="D3954" s="355">
        <v>4</v>
      </c>
      <c r="E3954" s="355">
        <v>7</v>
      </c>
      <c r="F3954" s="355">
        <v>9</v>
      </c>
      <c r="G3954" s="355">
        <v>15</v>
      </c>
      <c r="H3954" s="355"/>
      <c r="I3954" s="354">
        <v>8.4</v>
      </c>
      <c r="J3954" s="352">
        <v>0</v>
      </c>
      <c r="K3954" s="348">
        <f t="shared" si="61"/>
        <v>3</v>
      </c>
    </row>
    <row r="3955" spans="1:11" x14ac:dyDescent="0.25">
      <c r="A3955" s="353">
        <v>31295</v>
      </c>
      <c r="B3955" s="354">
        <v>11.8</v>
      </c>
      <c r="C3955" s="355">
        <v>7</v>
      </c>
      <c r="D3955" s="355">
        <v>13</v>
      </c>
      <c r="E3955" s="355">
        <v>15</v>
      </c>
      <c r="F3955" s="355">
        <v>15</v>
      </c>
      <c r="G3955" s="355">
        <v>9</v>
      </c>
      <c r="H3955" s="355"/>
      <c r="I3955" s="354">
        <v>11.8</v>
      </c>
      <c r="J3955" s="352">
        <v>0</v>
      </c>
      <c r="K3955" s="348">
        <f t="shared" si="61"/>
        <v>1</v>
      </c>
    </row>
    <row r="3956" spans="1:11" x14ac:dyDescent="0.25">
      <c r="A3956" s="353">
        <v>31296</v>
      </c>
      <c r="B3956" s="354">
        <v>14.8</v>
      </c>
      <c r="C3956" s="355">
        <v>20</v>
      </c>
      <c r="D3956" s="355">
        <v>13</v>
      </c>
      <c r="E3956" s="355">
        <v>13</v>
      </c>
      <c r="F3956" s="355">
        <v>9</v>
      </c>
      <c r="G3956" s="355">
        <v>19</v>
      </c>
      <c r="H3956" s="355"/>
      <c r="I3956" s="354">
        <v>14.8</v>
      </c>
      <c r="J3956" s="352">
        <v>0</v>
      </c>
      <c r="K3956" s="348">
        <f t="shared" si="61"/>
        <v>0</v>
      </c>
    </row>
    <row r="3957" spans="1:11" x14ac:dyDescent="0.25">
      <c r="A3957" s="353">
        <v>31297</v>
      </c>
      <c r="B3957" s="354">
        <v>3.6</v>
      </c>
      <c r="C3957" s="355">
        <v>7</v>
      </c>
      <c r="D3957" s="355">
        <v>7</v>
      </c>
      <c r="E3957" s="355">
        <v>4</v>
      </c>
      <c r="F3957" s="355">
        <v>0</v>
      </c>
      <c r="G3957" s="355">
        <v>0</v>
      </c>
      <c r="H3957" s="355"/>
      <c r="I3957" s="354">
        <v>3.6</v>
      </c>
      <c r="J3957" s="352">
        <v>0</v>
      </c>
      <c r="K3957" s="348">
        <f t="shared" si="61"/>
        <v>5</v>
      </c>
    </row>
    <row r="3958" spans="1:11" x14ac:dyDescent="0.25">
      <c r="A3958" s="353">
        <v>31298</v>
      </c>
      <c r="B3958" s="354">
        <v>14.2</v>
      </c>
      <c r="C3958" s="355">
        <v>15</v>
      </c>
      <c r="D3958" s="355">
        <v>17</v>
      </c>
      <c r="E3958" s="355">
        <v>13</v>
      </c>
      <c r="F3958" s="355">
        <v>13</v>
      </c>
      <c r="G3958" s="355">
        <v>13</v>
      </c>
      <c r="H3958" s="355"/>
      <c r="I3958" s="354">
        <v>14.2</v>
      </c>
      <c r="J3958" s="352">
        <v>0</v>
      </c>
      <c r="K3958" s="348">
        <f t="shared" si="61"/>
        <v>0</v>
      </c>
    </row>
    <row r="3959" spans="1:11" x14ac:dyDescent="0.25">
      <c r="A3959" s="353">
        <v>31299</v>
      </c>
      <c r="B3959" s="354">
        <v>12</v>
      </c>
      <c r="C3959" s="355">
        <v>11</v>
      </c>
      <c r="D3959" s="355">
        <v>6</v>
      </c>
      <c r="E3959" s="355">
        <v>11</v>
      </c>
      <c r="F3959" s="355">
        <v>13</v>
      </c>
      <c r="G3959" s="355">
        <v>19</v>
      </c>
      <c r="H3959" s="355"/>
      <c r="I3959" s="354">
        <v>12</v>
      </c>
      <c r="J3959" s="352">
        <v>0</v>
      </c>
      <c r="K3959" s="348">
        <f t="shared" si="61"/>
        <v>1</v>
      </c>
    </row>
    <row r="3960" spans="1:11" x14ac:dyDescent="0.25">
      <c r="A3960" s="353">
        <v>31300</v>
      </c>
      <c r="B3960" s="354">
        <v>23.2</v>
      </c>
      <c r="C3960" s="355">
        <v>24</v>
      </c>
      <c r="D3960" s="355">
        <v>20</v>
      </c>
      <c r="E3960" s="355">
        <v>22</v>
      </c>
      <c r="F3960" s="355">
        <v>26</v>
      </c>
      <c r="G3960" s="355">
        <v>24</v>
      </c>
      <c r="H3960" s="355"/>
      <c r="I3960" s="354">
        <v>23.2</v>
      </c>
      <c r="J3960" s="352">
        <v>0</v>
      </c>
      <c r="K3960" s="348">
        <f t="shared" si="61"/>
        <v>0</v>
      </c>
    </row>
    <row r="3961" spans="1:11" x14ac:dyDescent="0.25">
      <c r="A3961" s="353">
        <v>31301</v>
      </c>
      <c r="B3961" s="354">
        <v>10</v>
      </c>
      <c r="C3961" s="355">
        <v>17</v>
      </c>
      <c r="D3961" s="355">
        <v>7</v>
      </c>
      <c r="E3961" s="355">
        <v>11</v>
      </c>
      <c r="F3961" s="355">
        <v>9</v>
      </c>
      <c r="G3961" s="355">
        <v>6</v>
      </c>
      <c r="H3961" s="355"/>
      <c r="I3961" s="354">
        <v>10</v>
      </c>
      <c r="J3961" s="352">
        <v>0</v>
      </c>
      <c r="K3961" s="348">
        <f t="shared" si="61"/>
        <v>2</v>
      </c>
    </row>
    <row r="3962" spans="1:11" x14ac:dyDescent="0.25">
      <c r="A3962" s="353">
        <v>31302</v>
      </c>
      <c r="B3962" s="354">
        <v>9.6</v>
      </c>
      <c r="C3962" s="355">
        <v>7</v>
      </c>
      <c r="D3962" s="355">
        <v>6</v>
      </c>
      <c r="E3962" s="355">
        <v>7</v>
      </c>
      <c r="F3962" s="355">
        <v>11</v>
      </c>
      <c r="G3962" s="355">
        <v>17</v>
      </c>
      <c r="H3962" s="355"/>
      <c r="I3962" s="354">
        <v>9.6</v>
      </c>
      <c r="J3962" s="352">
        <v>0</v>
      </c>
      <c r="K3962" s="348">
        <f t="shared" si="61"/>
        <v>3</v>
      </c>
    </row>
    <row r="3963" spans="1:11" x14ac:dyDescent="0.25">
      <c r="A3963" s="353">
        <v>31303</v>
      </c>
      <c r="B3963" s="354">
        <v>24.6</v>
      </c>
      <c r="C3963" s="355">
        <v>26</v>
      </c>
      <c r="D3963" s="355">
        <v>30</v>
      </c>
      <c r="E3963" s="355">
        <v>30</v>
      </c>
      <c r="F3963" s="355">
        <v>24</v>
      </c>
      <c r="G3963" s="355">
        <v>13</v>
      </c>
      <c r="H3963" s="355"/>
      <c r="I3963" s="354">
        <v>24.6</v>
      </c>
      <c r="J3963" s="352">
        <v>0</v>
      </c>
      <c r="K3963" s="348">
        <f t="shared" si="61"/>
        <v>0</v>
      </c>
    </row>
    <row r="3964" spans="1:11" x14ac:dyDescent="0.25">
      <c r="A3964" s="353">
        <v>31304</v>
      </c>
      <c r="B3964" s="354">
        <v>3.4</v>
      </c>
      <c r="C3964" s="355">
        <v>0</v>
      </c>
      <c r="D3964" s="355">
        <v>0</v>
      </c>
      <c r="E3964" s="355">
        <v>11</v>
      </c>
      <c r="F3964" s="355">
        <v>6</v>
      </c>
      <c r="G3964" s="355">
        <v>0</v>
      </c>
      <c r="H3964" s="355"/>
      <c r="I3964" s="354">
        <v>3.4</v>
      </c>
      <c r="J3964" s="352">
        <v>0</v>
      </c>
      <c r="K3964" s="348">
        <f t="shared" si="61"/>
        <v>4</v>
      </c>
    </row>
    <row r="3965" spans="1:11" x14ac:dyDescent="0.25">
      <c r="A3965" s="353">
        <v>31305</v>
      </c>
      <c r="B3965" s="354">
        <v>6.2</v>
      </c>
      <c r="C3965" s="355">
        <v>20</v>
      </c>
      <c r="D3965" s="355">
        <v>0</v>
      </c>
      <c r="E3965" s="355">
        <v>4</v>
      </c>
      <c r="F3965" s="355">
        <v>0</v>
      </c>
      <c r="G3965" s="355">
        <v>7</v>
      </c>
      <c r="H3965" s="355"/>
      <c r="I3965" s="354">
        <v>6.2</v>
      </c>
      <c r="J3965" s="352">
        <v>0</v>
      </c>
      <c r="K3965" s="348">
        <f t="shared" si="61"/>
        <v>4</v>
      </c>
    </row>
    <row r="3966" spans="1:11" x14ac:dyDescent="0.25">
      <c r="A3966" s="353">
        <v>31306</v>
      </c>
      <c r="B3966" s="354">
        <v>35</v>
      </c>
      <c r="C3966" s="355">
        <v>37</v>
      </c>
      <c r="D3966" s="355">
        <v>44</v>
      </c>
      <c r="E3966" s="355">
        <v>33</v>
      </c>
      <c r="F3966" s="355">
        <v>22</v>
      </c>
      <c r="G3966" s="355">
        <v>39</v>
      </c>
      <c r="H3966" s="355"/>
      <c r="I3966" s="354">
        <v>35</v>
      </c>
      <c r="J3966" s="352">
        <v>0</v>
      </c>
      <c r="K3966" s="348">
        <f t="shared" si="61"/>
        <v>0</v>
      </c>
    </row>
    <row r="3967" spans="1:11" x14ac:dyDescent="0.25">
      <c r="A3967" s="353">
        <v>31307</v>
      </c>
      <c r="B3967" s="354">
        <v>14.2</v>
      </c>
      <c r="C3967" s="355">
        <v>20</v>
      </c>
      <c r="D3967" s="355">
        <v>19</v>
      </c>
      <c r="E3967" s="355">
        <v>6</v>
      </c>
      <c r="F3967" s="355">
        <v>7</v>
      </c>
      <c r="G3967" s="355">
        <v>19</v>
      </c>
      <c r="H3967" s="355"/>
      <c r="I3967" s="354">
        <v>14.2</v>
      </c>
      <c r="J3967" s="352">
        <v>0</v>
      </c>
      <c r="K3967" s="348">
        <f t="shared" si="61"/>
        <v>2</v>
      </c>
    </row>
    <row r="3968" spans="1:11" x14ac:dyDescent="0.25">
      <c r="A3968" s="353">
        <v>31308</v>
      </c>
      <c r="B3968" s="354">
        <v>9.6</v>
      </c>
      <c r="C3968" s="355">
        <v>7</v>
      </c>
      <c r="D3968" s="355">
        <v>15</v>
      </c>
      <c r="E3968" s="355">
        <v>15</v>
      </c>
      <c r="F3968" s="355">
        <v>11</v>
      </c>
      <c r="G3968" s="355">
        <v>0</v>
      </c>
      <c r="H3968" s="355"/>
      <c r="I3968" s="354">
        <v>9.6</v>
      </c>
      <c r="J3968" s="352">
        <v>0</v>
      </c>
      <c r="K3968" s="348">
        <f t="shared" si="61"/>
        <v>2</v>
      </c>
    </row>
    <row r="3969" spans="1:11" x14ac:dyDescent="0.25">
      <c r="A3969" s="353">
        <v>31309</v>
      </c>
      <c r="B3969" s="354">
        <v>5.4</v>
      </c>
      <c r="C3969" s="355">
        <v>9</v>
      </c>
      <c r="D3969" s="355">
        <v>4</v>
      </c>
      <c r="E3969" s="355">
        <v>0</v>
      </c>
      <c r="F3969" s="355">
        <v>7</v>
      </c>
      <c r="G3969" s="355">
        <v>7</v>
      </c>
      <c r="H3969" s="355"/>
      <c r="I3969" s="354">
        <v>5.4</v>
      </c>
      <c r="J3969" s="352">
        <v>0</v>
      </c>
      <c r="K3969" s="348">
        <f t="shared" si="61"/>
        <v>4</v>
      </c>
    </row>
    <row r="3970" spans="1:11" x14ac:dyDescent="0.25">
      <c r="A3970" s="353">
        <v>31310</v>
      </c>
      <c r="B3970" s="354">
        <v>7.8</v>
      </c>
      <c r="C3970" s="355">
        <v>9</v>
      </c>
      <c r="D3970" s="355">
        <v>6</v>
      </c>
      <c r="E3970" s="355">
        <v>4</v>
      </c>
      <c r="F3970" s="355">
        <v>11</v>
      </c>
      <c r="G3970" s="355">
        <v>9</v>
      </c>
      <c r="H3970" s="355"/>
      <c r="I3970" s="354">
        <v>7.8</v>
      </c>
      <c r="J3970" s="352">
        <v>0</v>
      </c>
      <c r="K3970" s="348">
        <f t="shared" si="61"/>
        <v>2</v>
      </c>
    </row>
    <row r="3971" spans="1:11" x14ac:dyDescent="0.25">
      <c r="A3971" s="353">
        <v>31311</v>
      </c>
      <c r="B3971" s="354">
        <v>26.4</v>
      </c>
      <c r="C3971" s="355">
        <v>30</v>
      </c>
      <c r="D3971" s="355">
        <v>28</v>
      </c>
      <c r="E3971" s="355">
        <v>26</v>
      </c>
      <c r="F3971" s="355">
        <v>24</v>
      </c>
      <c r="G3971" s="355">
        <v>24</v>
      </c>
      <c r="H3971" s="355"/>
      <c r="I3971" s="354">
        <v>26.4</v>
      </c>
      <c r="J3971" s="352">
        <v>0</v>
      </c>
      <c r="K3971" s="348">
        <f t="shared" ref="K3971:K4034" si="62">COUNTIF(C3971:G3971,"&lt;="&amp;IRR_MAXWIND)</f>
        <v>0</v>
      </c>
    </row>
    <row r="3972" spans="1:11" x14ac:dyDescent="0.25">
      <c r="A3972" s="353">
        <v>31312</v>
      </c>
      <c r="B3972" s="354">
        <v>12.8</v>
      </c>
      <c r="C3972" s="355">
        <v>20</v>
      </c>
      <c r="D3972" s="355">
        <v>15</v>
      </c>
      <c r="E3972" s="355">
        <v>11</v>
      </c>
      <c r="F3972" s="355">
        <v>9</v>
      </c>
      <c r="G3972" s="355">
        <v>9</v>
      </c>
      <c r="H3972" s="355"/>
      <c r="I3972" s="354">
        <v>12.8</v>
      </c>
      <c r="J3972" s="352">
        <v>0</v>
      </c>
      <c r="K3972" s="348">
        <f t="shared" si="62"/>
        <v>0</v>
      </c>
    </row>
    <row r="3973" spans="1:11" x14ac:dyDescent="0.25">
      <c r="A3973" s="353">
        <v>31313</v>
      </c>
      <c r="B3973" s="354">
        <v>13.6</v>
      </c>
      <c r="C3973" s="355">
        <v>24</v>
      </c>
      <c r="D3973" s="355">
        <v>15</v>
      </c>
      <c r="E3973" s="355">
        <v>15</v>
      </c>
      <c r="F3973" s="355">
        <v>7</v>
      </c>
      <c r="G3973" s="355">
        <v>7</v>
      </c>
      <c r="H3973" s="355"/>
      <c r="I3973" s="354">
        <v>13.6</v>
      </c>
      <c r="J3973" s="352">
        <v>0</v>
      </c>
      <c r="K3973" s="348">
        <f t="shared" si="62"/>
        <v>2</v>
      </c>
    </row>
    <row r="3974" spans="1:11" x14ac:dyDescent="0.25">
      <c r="A3974" s="353">
        <v>31314</v>
      </c>
      <c r="B3974" s="354">
        <v>21.2</v>
      </c>
      <c r="C3974" s="355">
        <v>26</v>
      </c>
      <c r="D3974" s="355">
        <v>22</v>
      </c>
      <c r="E3974" s="355">
        <v>19</v>
      </c>
      <c r="F3974" s="355">
        <v>15</v>
      </c>
      <c r="G3974" s="355">
        <v>24</v>
      </c>
      <c r="H3974" s="355"/>
      <c r="I3974" s="354">
        <v>21.2</v>
      </c>
      <c r="J3974" s="352">
        <v>0</v>
      </c>
      <c r="K3974" s="348">
        <f t="shared" si="62"/>
        <v>0</v>
      </c>
    </row>
    <row r="3975" spans="1:11" x14ac:dyDescent="0.25">
      <c r="A3975" s="353">
        <v>31315</v>
      </c>
      <c r="B3975" s="354">
        <v>6.4</v>
      </c>
      <c r="C3975" s="355">
        <v>15</v>
      </c>
      <c r="D3975" s="355">
        <v>4</v>
      </c>
      <c r="E3975" s="355">
        <v>7</v>
      </c>
      <c r="F3975" s="355">
        <v>0</v>
      </c>
      <c r="G3975" s="355">
        <v>6</v>
      </c>
      <c r="H3975" s="355"/>
      <c r="I3975" s="354">
        <v>6.4</v>
      </c>
      <c r="J3975" s="352">
        <v>0</v>
      </c>
      <c r="K3975" s="348">
        <f t="shared" si="62"/>
        <v>4</v>
      </c>
    </row>
    <row r="3976" spans="1:11" x14ac:dyDescent="0.25">
      <c r="A3976" s="353">
        <v>31316</v>
      </c>
      <c r="B3976" s="354">
        <v>21.4</v>
      </c>
      <c r="C3976" s="355">
        <v>0</v>
      </c>
      <c r="D3976" s="355">
        <v>22</v>
      </c>
      <c r="E3976" s="355">
        <v>31</v>
      </c>
      <c r="F3976" s="355">
        <v>24</v>
      </c>
      <c r="G3976" s="355">
        <v>30</v>
      </c>
      <c r="H3976" s="355"/>
      <c r="I3976" s="354">
        <v>21.4</v>
      </c>
      <c r="J3976" s="352">
        <v>0</v>
      </c>
      <c r="K3976" s="348">
        <f t="shared" si="62"/>
        <v>1</v>
      </c>
    </row>
    <row r="3977" spans="1:11" x14ac:dyDescent="0.25">
      <c r="A3977" s="353">
        <v>31317</v>
      </c>
      <c r="B3977" s="354">
        <v>28.2</v>
      </c>
      <c r="C3977" s="355">
        <v>39</v>
      </c>
      <c r="D3977" s="355">
        <v>26</v>
      </c>
      <c r="E3977" s="355">
        <v>28</v>
      </c>
      <c r="F3977" s="355">
        <v>22</v>
      </c>
      <c r="G3977" s="355">
        <v>26</v>
      </c>
      <c r="H3977" s="355"/>
      <c r="I3977" s="354">
        <v>28.2</v>
      </c>
      <c r="J3977" s="352">
        <v>0</v>
      </c>
      <c r="K3977" s="348">
        <f t="shared" si="62"/>
        <v>0</v>
      </c>
    </row>
    <row r="3978" spans="1:11" x14ac:dyDescent="0.25">
      <c r="A3978" s="353">
        <v>31318</v>
      </c>
      <c r="B3978" s="354">
        <v>2.6</v>
      </c>
      <c r="C3978" s="355">
        <v>6</v>
      </c>
      <c r="D3978" s="355">
        <v>7</v>
      </c>
      <c r="E3978" s="355">
        <v>0</v>
      </c>
      <c r="F3978" s="355">
        <v>0</v>
      </c>
      <c r="G3978" s="355">
        <v>0</v>
      </c>
      <c r="H3978" s="355"/>
      <c r="I3978" s="354">
        <v>2.6</v>
      </c>
      <c r="J3978" s="352">
        <v>0</v>
      </c>
      <c r="K3978" s="348">
        <f t="shared" si="62"/>
        <v>5</v>
      </c>
    </row>
    <row r="3979" spans="1:11" x14ac:dyDescent="0.25">
      <c r="A3979" s="353">
        <v>31319</v>
      </c>
      <c r="B3979" s="354">
        <v>11.8</v>
      </c>
      <c r="C3979" s="355">
        <v>15</v>
      </c>
      <c r="D3979" s="355">
        <v>15</v>
      </c>
      <c r="E3979" s="355">
        <v>11</v>
      </c>
      <c r="F3979" s="355">
        <v>11</v>
      </c>
      <c r="G3979" s="355">
        <v>7</v>
      </c>
      <c r="H3979" s="355"/>
      <c r="I3979" s="354">
        <v>11.8</v>
      </c>
      <c r="J3979" s="352">
        <v>0</v>
      </c>
      <c r="K3979" s="348">
        <f t="shared" si="62"/>
        <v>1</v>
      </c>
    </row>
    <row r="3980" spans="1:11" x14ac:dyDescent="0.25">
      <c r="A3980" s="353">
        <v>31320</v>
      </c>
      <c r="B3980" s="354">
        <v>0</v>
      </c>
      <c r="C3980" s="355">
        <v>0</v>
      </c>
      <c r="D3980" s="355">
        <v>0</v>
      </c>
      <c r="E3980" s="355">
        <v>0</v>
      </c>
      <c r="F3980" s="355">
        <v>0</v>
      </c>
      <c r="G3980" s="355">
        <v>0</v>
      </c>
      <c r="H3980" s="355"/>
      <c r="I3980" s="354">
        <v>0</v>
      </c>
      <c r="J3980" s="352">
        <v>0</v>
      </c>
      <c r="K3980" s="348">
        <f t="shared" si="62"/>
        <v>5</v>
      </c>
    </row>
    <row r="3981" spans="1:11" x14ac:dyDescent="0.25">
      <c r="A3981" s="353">
        <v>31533</v>
      </c>
      <c r="B3981" s="354">
        <v>14.6</v>
      </c>
      <c r="C3981" s="355">
        <v>7</v>
      </c>
      <c r="D3981" s="355">
        <v>11</v>
      </c>
      <c r="E3981" s="355">
        <v>19</v>
      </c>
      <c r="F3981" s="355">
        <v>19</v>
      </c>
      <c r="G3981" s="355">
        <v>17</v>
      </c>
      <c r="H3981" s="355"/>
      <c r="I3981" s="354">
        <v>14.6</v>
      </c>
      <c r="J3981" s="352">
        <v>0</v>
      </c>
      <c r="K3981" s="348">
        <f t="shared" si="62"/>
        <v>1</v>
      </c>
    </row>
    <row r="3982" spans="1:11" x14ac:dyDescent="0.25">
      <c r="A3982" s="353">
        <v>31534</v>
      </c>
      <c r="B3982" s="354">
        <v>18.600000000000001</v>
      </c>
      <c r="C3982" s="355">
        <v>22</v>
      </c>
      <c r="D3982" s="355">
        <v>19</v>
      </c>
      <c r="E3982" s="355">
        <v>22</v>
      </c>
      <c r="F3982" s="355">
        <v>13</v>
      </c>
      <c r="G3982" s="355">
        <v>17</v>
      </c>
      <c r="H3982" s="355"/>
      <c r="I3982" s="354">
        <v>18.600000000000001</v>
      </c>
      <c r="J3982" s="352">
        <v>0</v>
      </c>
      <c r="K3982" s="348">
        <f t="shared" si="62"/>
        <v>0</v>
      </c>
    </row>
    <row r="3983" spans="1:11" x14ac:dyDescent="0.25">
      <c r="A3983" s="353">
        <v>31535</v>
      </c>
      <c r="B3983" s="354">
        <v>13.4</v>
      </c>
      <c r="C3983" s="355">
        <v>6</v>
      </c>
      <c r="D3983" s="355">
        <v>11</v>
      </c>
      <c r="E3983" s="355">
        <v>17</v>
      </c>
      <c r="F3983" s="355">
        <v>11</v>
      </c>
      <c r="G3983" s="355">
        <v>22</v>
      </c>
      <c r="H3983" s="355"/>
      <c r="I3983" s="354">
        <v>13.4</v>
      </c>
      <c r="J3983" s="352">
        <v>0</v>
      </c>
      <c r="K3983" s="348">
        <f t="shared" si="62"/>
        <v>1</v>
      </c>
    </row>
    <row r="3984" spans="1:11" x14ac:dyDescent="0.25">
      <c r="A3984" s="353">
        <v>31536</v>
      </c>
      <c r="B3984" s="354">
        <v>13.4</v>
      </c>
      <c r="C3984" s="355">
        <v>19</v>
      </c>
      <c r="D3984" s="355">
        <v>20</v>
      </c>
      <c r="E3984" s="355">
        <v>19</v>
      </c>
      <c r="F3984" s="355">
        <v>7</v>
      </c>
      <c r="G3984" s="355">
        <v>2</v>
      </c>
      <c r="H3984" s="355"/>
      <c r="I3984" s="354">
        <v>13.4</v>
      </c>
      <c r="J3984" s="352">
        <v>0</v>
      </c>
      <c r="K3984" s="348">
        <f t="shared" si="62"/>
        <v>2</v>
      </c>
    </row>
    <row r="3985" spans="1:11" x14ac:dyDescent="0.25">
      <c r="A3985" s="353">
        <v>31537</v>
      </c>
      <c r="B3985" s="354">
        <v>8.6</v>
      </c>
      <c r="C3985" s="355">
        <v>9</v>
      </c>
      <c r="D3985" s="355">
        <v>11</v>
      </c>
      <c r="E3985" s="355">
        <v>9</v>
      </c>
      <c r="F3985" s="355">
        <v>7</v>
      </c>
      <c r="G3985" s="355">
        <v>7</v>
      </c>
      <c r="H3985" s="355"/>
      <c r="I3985" s="354">
        <v>8.6</v>
      </c>
      <c r="J3985" s="352">
        <v>0</v>
      </c>
      <c r="K3985" s="348">
        <f t="shared" si="62"/>
        <v>2</v>
      </c>
    </row>
    <row r="3986" spans="1:11" x14ac:dyDescent="0.25">
      <c r="A3986" s="353">
        <v>31538</v>
      </c>
      <c r="B3986" s="354">
        <v>5</v>
      </c>
      <c r="C3986" s="355">
        <v>7</v>
      </c>
      <c r="D3986" s="355">
        <v>4</v>
      </c>
      <c r="E3986" s="355">
        <v>7</v>
      </c>
      <c r="F3986" s="355">
        <v>7</v>
      </c>
      <c r="G3986" s="355">
        <v>0</v>
      </c>
      <c r="H3986" s="355"/>
      <c r="I3986" s="354">
        <v>5</v>
      </c>
      <c r="J3986" s="352">
        <v>0</v>
      </c>
      <c r="K3986" s="348">
        <f t="shared" si="62"/>
        <v>5</v>
      </c>
    </row>
    <row r="3987" spans="1:11" x14ac:dyDescent="0.25">
      <c r="A3987" s="353">
        <v>31539</v>
      </c>
      <c r="B3987" s="354">
        <v>7.4</v>
      </c>
      <c r="C3987" s="355">
        <v>13</v>
      </c>
      <c r="D3987" s="355">
        <v>7</v>
      </c>
      <c r="E3987" s="355">
        <v>9</v>
      </c>
      <c r="F3987" s="355">
        <v>4</v>
      </c>
      <c r="G3987" s="355">
        <v>4</v>
      </c>
      <c r="H3987" s="355"/>
      <c r="I3987" s="354">
        <v>7.4</v>
      </c>
      <c r="J3987" s="352">
        <v>0</v>
      </c>
      <c r="K3987" s="348">
        <f t="shared" si="62"/>
        <v>3</v>
      </c>
    </row>
    <row r="3988" spans="1:11" x14ac:dyDescent="0.25">
      <c r="A3988" s="353">
        <v>31540</v>
      </c>
      <c r="B3988" s="354">
        <v>6</v>
      </c>
      <c r="C3988" s="355">
        <v>11</v>
      </c>
      <c r="D3988" s="355">
        <v>4</v>
      </c>
      <c r="E3988" s="355">
        <v>4</v>
      </c>
      <c r="F3988" s="355">
        <v>4</v>
      </c>
      <c r="G3988" s="355">
        <v>7</v>
      </c>
      <c r="H3988" s="355"/>
      <c r="I3988" s="354">
        <v>6</v>
      </c>
      <c r="J3988" s="352">
        <v>0</v>
      </c>
      <c r="K3988" s="348">
        <f t="shared" si="62"/>
        <v>4</v>
      </c>
    </row>
    <row r="3989" spans="1:11" x14ac:dyDescent="0.25">
      <c r="A3989" s="353">
        <v>31541</v>
      </c>
      <c r="B3989" s="354">
        <v>5.4</v>
      </c>
      <c r="C3989" s="355">
        <v>4</v>
      </c>
      <c r="D3989" s="355">
        <v>4</v>
      </c>
      <c r="E3989" s="355">
        <v>11</v>
      </c>
      <c r="F3989" s="355">
        <v>4</v>
      </c>
      <c r="G3989" s="355">
        <v>4</v>
      </c>
      <c r="H3989" s="355"/>
      <c r="I3989" s="354">
        <v>5.4</v>
      </c>
      <c r="J3989" s="352">
        <v>0</v>
      </c>
      <c r="K3989" s="348">
        <f t="shared" si="62"/>
        <v>4</v>
      </c>
    </row>
    <row r="3990" spans="1:11" x14ac:dyDescent="0.25">
      <c r="A3990" s="353">
        <v>31542</v>
      </c>
      <c r="B3990" s="354">
        <v>30.2</v>
      </c>
      <c r="C3990" s="355">
        <v>24</v>
      </c>
      <c r="D3990" s="355">
        <v>31</v>
      </c>
      <c r="E3990" s="355">
        <v>35</v>
      </c>
      <c r="F3990" s="355">
        <v>31</v>
      </c>
      <c r="G3990" s="355">
        <v>30</v>
      </c>
      <c r="H3990" s="355"/>
      <c r="I3990" s="354">
        <v>30.2</v>
      </c>
      <c r="J3990" s="352">
        <v>0</v>
      </c>
      <c r="K3990" s="348">
        <f t="shared" si="62"/>
        <v>0</v>
      </c>
    </row>
    <row r="3991" spans="1:11" x14ac:dyDescent="0.25">
      <c r="A3991" s="353">
        <v>31543</v>
      </c>
      <c r="B3991" s="354">
        <v>6.4</v>
      </c>
      <c r="C3991" s="355">
        <v>6</v>
      </c>
      <c r="D3991" s="355">
        <v>9</v>
      </c>
      <c r="E3991" s="355">
        <v>11</v>
      </c>
      <c r="F3991" s="355">
        <v>0</v>
      </c>
      <c r="G3991" s="355">
        <v>6</v>
      </c>
      <c r="H3991" s="355"/>
      <c r="I3991" s="354">
        <v>6.4</v>
      </c>
      <c r="J3991" s="352">
        <v>0</v>
      </c>
      <c r="K3991" s="348">
        <f t="shared" si="62"/>
        <v>3</v>
      </c>
    </row>
    <row r="3992" spans="1:11" x14ac:dyDescent="0.25">
      <c r="A3992" s="353">
        <v>31544</v>
      </c>
      <c r="B3992" s="354">
        <v>15</v>
      </c>
      <c r="C3992" s="355">
        <v>0</v>
      </c>
      <c r="D3992" s="355">
        <v>22</v>
      </c>
      <c r="E3992" s="355">
        <v>9</v>
      </c>
      <c r="F3992" s="355">
        <v>22</v>
      </c>
      <c r="G3992" s="355">
        <v>22</v>
      </c>
      <c r="H3992" s="355"/>
      <c r="I3992" s="354">
        <v>15</v>
      </c>
      <c r="J3992" s="352">
        <v>0</v>
      </c>
      <c r="K3992" s="348">
        <f t="shared" si="62"/>
        <v>1</v>
      </c>
    </row>
    <row r="3993" spans="1:11" x14ac:dyDescent="0.25">
      <c r="A3993" s="353">
        <v>31545</v>
      </c>
      <c r="B3993" s="354">
        <v>9.6</v>
      </c>
      <c r="C3993" s="355">
        <v>0</v>
      </c>
      <c r="D3993" s="355">
        <v>0</v>
      </c>
      <c r="E3993" s="355">
        <v>9</v>
      </c>
      <c r="F3993" s="355">
        <v>19</v>
      </c>
      <c r="G3993" s="355">
        <v>20</v>
      </c>
      <c r="H3993" s="355"/>
      <c r="I3993" s="354">
        <v>9.6</v>
      </c>
      <c r="J3993" s="352">
        <v>0</v>
      </c>
      <c r="K3993" s="348">
        <f t="shared" si="62"/>
        <v>2</v>
      </c>
    </row>
    <row r="3994" spans="1:11" x14ac:dyDescent="0.25">
      <c r="A3994" s="353">
        <v>31546</v>
      </c>
      <c r="B3994" s="354">
        <v>44.6</v>
      </c>
      <c r="C3994" s="355">
        <v>33</v>
      </c>
      <c r="D3994" s="355">
        <v>43</v>
      </c>
      <c r="E3994" s="355">
        <v>46</v>
      </c>
      <c r="F3994" s="355">
        <v>44</v>
      </c>
      <c r="G3994" s="355">
        <v>57</v>
      </c>
      <c r="H3994" s="355"/>
      <c r="I3994" s="354">
        <v>44.6</v>
      </c>
      <c r="J3994" s="352">
        <v>0</v>
      </c>
      <c r="K3994" s="348">
        <f t="shared" si="62"/>
        <v>0</v>
      </c>
    </row>
    <row r="3995" spans="1:11" x14ac:dyDescent="0.25">
      <c r="A3995" s="353">
        <v>31547</v>
      </c>
      <c r="B3995" s="354">
        <v>37.4</v>
      </c>
      <c r="C3995" s="355">
        <v>33</v>
      </c>
      <c r="D3995" s="355">
        <v>33</v>
      </c>
      <c r="E3995" s="355">
        <v>37</v>
      </c>
      <c r="F3995" s="355">
        <v>43</v>
      </c>
      <c r="G3995" s="355">
        <v>41</v>
      </c>
      <c r="H3995" s="355"/>
      <c r="I3995" s="354">
        <v>37.4</v>
      </c>
      <c r="J3995" s="352">
        <v>0</v>
      </c>
      <c r="K3995" s="348">
        <f t="shared" si="62"/>
        <v>0</v>
      </c>
    </row>
    <row r="3996" spans="1:11" x14ac:dyDescent="0.25">
      <c r="A3996" s="353">
        <v>31548</v>
      </c>
      <c r="B3996" s="354">
        <v>3.2</v>
      </c>
      <c r="C3996" s="355">
        <v>0</v>
      </c>
      <c r="D3996" s="355">
        <v>4</v>
      </c>
      <c r="E3996" s="355">
        <v>4</v>
      </c>
      <c r="F3996" s="355">
        <v>4</v>
      </c>
      <c r="G3996" s="355">
        <v>4</v>
      </c>
      <c r="H3996" s="355"/>
      <c r="I3996" s="354">
        <v>3.2</v>
      </c>
      <c r="J3996" s="352">
        <v>0</v>
      </c>
      <c r="K3996" s="348">
        <f t="shared" si="62"/>
        <v>5</v>
      </c>
    </row>
    <row r="3997" spans="1:11" x14ac:dyDescent="0.25">
      <c r="A3997" s="353">
        <v>31549</v>
      </c>
      <c r="B3997" s="354">
        <v>11.6</v>
      </c>
      <c r="C3997" s="355">
        <v>13</v>
      </c>
      <c r="D3997" s="355">
        <v>0</v>
      </c>
      <c r="E3997" s="355">
        <v>15</v>
      </c>
      <c r="F3997" s="355">
        <v>4</v>
      </c>
      <c r="G3997" s="355">
        <v>26</v>
      </c>
      <c r="H3997" s="355"/>
      <c r="I3997" s="354">
        <v>11.6</v>
      </c>
      <c r="J3997" s="352">
        <v>0</v>
      </c>
      <c r="K3997" s="348">
        <f t="shared" si="62"/>
        <v>2</v>
      </c>
    </row>
    <row r="3998" spans="1:11" x14ac:dyDescent="0.25">
      <c r="A3998" s="353">
        <v>31550</v>
      </c>
      <c r="B3998" s="354">
        <v>2.8</v>
      </c>
      <c r="C3998" s="355">
        <v>0</v>
      </c>
      <c r="D3998" s="355">
        <v>6</v>
      </c>
      <c r="E3998" s="355">
        <v>4</v>
      </c>
      <c r="F3998" s="355">
        <v>4</v>
      </c>
      <c r="G3998" s="355">
        <v>0</v>
      </c>
      <c r="H3998" s="355"/>
      <c r="I3998" s="354">
        <v>2.8</v>
      </c>
      <c r="J3998" s="352">
        <v>0</v>
      </c>
      <c r="K3998" s="348">
        <f t="shared" si="62"/>
        <v>5</v>
      </c>
    </row>
    <row r="3999" spans="1:11" x14ac:dyDescent="0.25">
      <c r="A3999" s="353">
        <v>31551</v>
      </c>
      <c r="B3999" s="354">
        <v>7.2</v>
      </c>
      <c r="C3999" s="355">
        <v>17</v>
      </c>
      <c r="D3999" s="355">
        <v>11</v>
      </c>
      <c r="E3999" s="355">
        <v>4</v>
      </c>
      <c r="F3999" s="355">
        <v>4</v>
      </c>
      <c r="G3999" s="355">
        <v>0</v>
      </c>
      <c r="H3999" s="355"/>
      <c r="I3999" s="354">
        <v>7.2</v>
      </c>
      <c r="J3999" s="352">
        <v>0</v>
      </c>
      <c r="K3999" s="348">
        <f t="shared" si="62"/>
        <v>3</v>
      </c>
    </row>
    <row r="4000" spans="1:11" x14ac:dyDescent="0.25">
      <c r="A4000" s="353">
        <v>31552</v>
      </c>
      <c r="B4000" s="354">
        <v>4.5999999999999996</v>
      </c>
      <c r="C4000" s="355">
        <v>0</v>
      </c>
      <c r="D4000" s="355">
        <v>0</v>
      </c>
      <c r="E4000" s="355">
        <v>7</v>
      </c>
      <c r="F4000" s="355">
        <v>7</v>
      </c>
      <c r="G4000" s="355">
        <v>9</v>
      </c>
      <c r="H4000" s="355"/>
      <c r="I4000" s="354">
        <v>4.5999999999999996</v>
      </c>
      <c r="J4000" s="352">
        <v>0</v>
      </c>
      <c r="K4000" s="348">
        <f t="shared" si="62"/>
        <v>4</v>
      </c>
    </row>
    <row r="4001" spans="1:11" x14ac:dyDescent="0.25">
      <c r="A4001" s="353">
        <v>31553</v>
      </c>
      <c r="B4001" s="354">
        <v>10</v>
      </c>
      <c r="C4001" s="355">
        <v>9</v>
      </c>
      <c r="D4001" s="355">
        <v>17</v>
      </c>
      <c r="E4001" s="355">
        <v>17</v>
      </c>
      <c r="F4001" s="355">
        <v>0</v>
      </c>
      <c r="G4001" s="355">
        <v>7</v>
      </c>
      <c r="H4001" s="355"/>
      <c r="I4001" s="354">
        <v>10</v>
      </c>
      <c r="J4001" s="352">
        <v>0</v>
      </c>
      <c r="K4001" s="348">
        <f t="shared" si="62"/>
        <v>2</v>
      </c>
    </row>
    <row r="4002" spans="1:11" x14ac:dyDescent="0.25">
      <c r="A4002" s="353">
        <v>31554</v>
      </c>
      <c r="B4002" s="354">
        <v>28.8</v>
      </c>
      <c r="C4002" s="355">
        <v>30</v>
      </c>
      <c r="D4002" s="355">
        <v>33</v>
      </c>
      <c r="E4002" s="355">
        <v>37</v>
      </c>
      <c r="F4002" s="355">
        <v>24</v>
      </c>
      <c r="G4002" s="355">
        <v>20</v>
      </c>
      <c r="H4002" s="355"/>
      <c r="I4002" s="354">
        <v>28.8</v>
      </c>
      <c r="J4002" s="352">
        <v>0</v>
      </c>
      <c r="K4002" s="348">
        <f t="shared" si="62"/>
        <v>0</v>
      </c>
    </row>
    <row r="4003" spans="1:11" x14ac:dyDescent="0.25">
      <c r="A4003" s="353">
        <v>31555</v>
      </c>
      <c r="B4003" s="354">
        <v>1.4</v>
      </c>
      <c r="C4003" s="355">
        <v>7</v>
      </c>
      <c r="D4003" s="355">
        <v>0</v>
      </c>
      <c r="E4003" s="355">
        <v>0</v>
      </c>
      <c r="F4003" s="355">
        <v>0</v>
      </c>
      <c r="G4003" s="355">
        <v>0</v>
      </c>
      <c r="H4003" s="355"/>
      <c r="I4003" s="354">
        <v>1.4</v>
      </c>
      <c r="J4003" s="352">
        <v>0</v>
      </c>
      <c r="K4003" s="348">
        <f t="shared" si="62"/>
        <v>5</v>
      </c>
    </row>
    <row r="4004" spans="1:11" x14ac:dyDescent="0.25">
      <c r="A4004" s="353">
        <v>31556</v>
      </c>
      <c r="B4004" s="354">
        <v>6.8</v>
      </c>
      <c r="C4004" s="355">
        <v>13</v>
      </c>
      <c r="D4004" s="355">
        <v>7</v>
      </c>
      <c r="E4004" s="355">
        <v>6</v>
      </c>
      <c r="F4004" s="355">
        <v>4</v>
      </c>
      <c r="G4004" s="355">
        <v>4</v>
      </c>
      <c r="H4004" s="355"/>
      <c r="I4004" s="354">
        <v>6.8</v>
      </c>
      <c r="J4004" s="352">
        <v>0</v>
      </c>
      <c r="K4004" s="348">
        <f t="shared" si="62"/>
        <v>4</v>
      </c>
    </row>
    <row r="4005" spans="1:11" x14ac:dyDescent="0.25">
      <c r="A4005" s="353">
        <v>31557</v>
      </c>
      <c r="B4005" s="354">
        <v>5.6</v>
      </c>
      <c r="C4005" s="355">
        <v>6</v>
      </c>
      <c r="D4005" s="355">
        <v>9</v>
      </c>
      <c r="E4005" s="355">
        <v>13</v>
      </c>
      <c r="F4005" s="355">
        <v>0</v>
      </c>
      <c r="G4005" s="355">
        <v>0</v>
      </c>
      <c r="H4005" s="355"/>
      <c r="I4005" s="354">
        <v>5.6</v>
      </c>
      <c r="J4005" s="352">
        <v>0</v>
      </c>
      <c r="K4005" s="348">
        <f t="shared" si="62"/>
        <v>3</v>
      </c>
    </row>
    <row r="4006" spans="1:11" x14ac:dyDescent="0.25">
      <c r="A4006" s="353">
        <v>31558</v>
      </c>
      <c r="B4006" s="354">
        <v>4.4000000000000004</v>
      </c>
      <c r="C4006" s="355">
        <v>9</v>
      </c>
      <c r="D4006" s="355">
        <v>9</v>
      </c>
      <c r="E4006" s="355">
        <v>0</v>
      </c>
      <c r="F4006" s="355">
        <v>4</v>
      </c>
      <c r="G4006" s="355">
        <v>0</v>
      </c>
      <c r="H4006" s="355"/>
      <c r="I4006" s="354">
        <v>4.4000000000000004</v>
      </c>
      <c r="J4006" s="352">
        <v>0</v>
      </c>
      <c r="K4006" s="348">
        <f t="shared" si="62"/>
        <v>3</v>
      </c>
    </row>
    <row r="4007" spans="1:11" x14ac:dyDescent="0.25">
      <c r="A4007" s="353">
        <v>31559</v>
      </c>
      <c r="B4007" s="354">
        <v>2</v>
      </c>
      <c r="C4007" s="355">
        <v>6</v>
      </c>
      <c r="D4007" s="355">
        <v>4</v>
      </c>
      <c r="E4007" s="355">
        <v>0</v>
      </c>
      <c r="F4007" s="355">
        <v>0</v>
      </c>
      <c r="G4007" s="355">
        <v>0</v>
      </c>
      <c r="H4007" s="355"/>
      <c r="I4007" s="354">
        <v>2</v>
      </c>
      <c r="J4007" s="352">
        <v>0</v>
      </c>
      <c r="K4007" s="348">
        <f t="shared" si="62"/>
        <v>5</v>
      </c>
    </row>
    <row r="4008" spans="1:11" x14ac:dyDescent="0.25">
      <c r="A4008" s="353">
        <v>31560</v>
      </c>
      <c r="B4008" s="354">
        <v>2.4</v>
      </c>
      <c r="C4008" s="355">
        <v>0</v>
      </c>
      <c r="D4008" s="355">
        <v>6</v>
      </c>
      <c r="E4008" s="355">
        <v>2</v>
      </c>
      <c r="F4008" s="355">
        <v>4</v>
      </c>
      <c r="G4008" s="355">
        <v>0</v>
      </c>
      <c r="H4008" s="355"/>
      <c r="I4008" s="354">
        <v>2.4</v>
      </c>
      <c r="J4008" s="352">
        <v>0</v>
      </c>
      <c r="K4008" s="348">
        <f t="shared" si="62"/>
        <v>5</v>
      </c>
    </row>
    <row r="4009" spans="1:11" x14ac:dyDescent="0.25">
      <c r="A4009" s="353">
        <v>31561</v>
      </c>
      <c r="B4009" s="354">
        <v>7.8</v>
      </c>
      <c r="C4009" s="355">
        <v>7</v>
      </c>
      <c r="D4009" s="355">
        <v>11</v>
      </c>
      <c r="E4009" s="355">
        <v>15</v>
      </c>
      <c r="F4009" s="355">
        <v>0</v>
      </c>
      <c r="G4009" s="355">
        <v>6</v>
      </c>
      <c r="H4009" s="355"/>
      <c r="I4009" s="354">
        <v>7.8</v>
      </c>
      <c r="J4009" s="352">
        <v>0</v>
      </c>
      <c r="K4009" s="348">
        <f t="shared" si="62"/>
        <v>3</v>
      </c>
    </row>
    <row r="4010" spans="1:11" x14ac:dyDescent="0.25">
      <c r="A4010" s="353">
        <v>31562</v>
      </c>
      <c r="B4010" s="354">
        <v>0</v>
      </c>
      <c r="C4010" s="355">
        <v>0</v>
      </c>
      <c r="D4010" s="355">
        <v>0</v>
      </c>
      <c r="E4010" s="355">
        <v>0</v>
      </c>
      <c r="F4010" s="355">
        <v>0</v>
      </c>
      <c r="G4010" s="355">
        <v>0</v>
      </c>
      <c r="H4010" s="355"/>
      <c r="I4010" s="354">
        <v>0</v>
      </c>
      <c r="J4010" s="352">
        <v>0</v>
      </c>
      <c r="K4010" s="348">
        <f t="shared" si="62"/>
        <v>5</v>
      </c>
    </row>
    <row r="4011" spans="1:11" x14ac:dyDescent="0.25">
      <c r="A4011" s="353">
        <v>31563</v>
      </c>
      <c r="B4011" s="354">
        <v>23.4</v>
      </c>
      <c r="C4011" s="355">
        <v>30</v>
      </c>
      <c r="D4011" s="355">
        <v>28</v>
      </c>
      <c r="E4011" s="355">
        <v>26</v>
      </c>
      <c r="F4011" s="355">
        <v>20</v>
      </c>
      <c r="G4011" s="355">
        <v>13</v>
      </c>
      <c r="H4011" s="355"/>
      <c r="I4011" s="354">
        <v>23.4</v>
      </c>
      <c r="J4011" s="352">
        <v>0</v>
      </c>
      <c r="K4011" s="348">
        <f t="shared" si="62"/>
        <v>0</v>
      </c>
    </row>
    <row r="4012" spans="1:11" x14ac:dyDescent="0.25">
      <c r="A4012" s="353">
        <v>31564</v>
      </c>
      <c r="B4012" s="354">
        <v>13.6</v>
      </c>
      <c r="C4012" s="355">
        <v>20</v>
      </c>
      <c r="D4012" s="355">
        <v>13</v>
      </c>
      <c r="E4012" s="355">
        <v>13</v>
      </c>
      <c r="F4012" s="355">
        <v>13</v>
      </c>
      <c r="G4012" s="355">
        <v>9</v>
      </c>
      <c r="H4012" s="355"/>
      <c r="I4012" s="354">
        <v>13.6</v>
      </c>
      <c r="J4012" s="352">
        <v>0</v>
      </c>
      <c r="K4012" s="348">
        <f t="shared" si="62"/>
        <v>0</v>
      </c>
    </row>
    <row r="4013" spans="1:11" x14ac:dyDescent="0.25">
      <c r="A4013" s="353">
        <v>31565</v>
      </c>
      <c r="B4013" s="354">
        <v>17.8</v>
      </c>
      <c r="C4013" s="355">
        <v>0</v>
      </c>
      <c r="D4013" s="355">
        <v>0</v>
      </c>
      <c r="E4013" s="355">
        <v>30</v>
      </c>
      <c r="F4013" s="355">
        <v>31</v>
      </c>
      <c r="G4013" s="355">
        <v>28</v>
      </c>
      <c r="H4013" s="355"/>
      <c r="I4013" s="354">
        <v>17.8</v>
      </c>
      <c r="J4013" s="352">
        <v>0</v>
      </c>
      <c r="K4013" s="348">
        <f t="shared" si="62"/>
        <v>2</v>
      </c>
    </row>
    <row r="4014" spans="1:11" x14ac:dyDescent="0.25">
      <c r="A4014" s="353">
        <v>31566</v>
      </c>
      <c r="B4014" s="354">
        <v>23.6</v>
      </c>
      <c r="C4014" s="355">
        <v>37</v>
      </c>
      <c r="D4014" s="355">
        <v>31</v>
      </c>
      <c r="E4014" s="355">
        <v>22</v>
      </c>
      <c r="F4014" s="355">
        <v>15</v>
      </c>
      <c r="G4014" s="355">
        <v>13</v>
      </c>
      <c r="H4014" s="355"/>
      <c r="I4014" s="354">
        <v>23.6</v>
      </c>
      <c r="J4014" s="352">
        <v>0</v>
      </c>
      <c r="K4014" s="348">
        <f t="shared" si="62"/>
        <v>0</v>
      </c>
    </row>
    <row r="4015" spans="1:11" x14ac:dyDescent="0.25">
      <c r="A4015" s="353">
        <v>31567</v>
      </c>
      <c r="B4015" s="354">
        <v>10.4</v>
      </c>
      <c r="C4015" s="355">
        <v>7</v>
      </c>
      <c r="D4015" s="355">
        <v>6</v>
      </c>
      <c r="E4015" s="355">
        <v>11</v>
      </c>
      <c r="F4015" s="355">
        <v>9</v>
      </c>
      <c r="G4015" s="355">
        <v>19</v>
      </c>
      <c r="H4015" s="355"/>
      <c r="I4015" s="354">
        <v>10.4</v>
      </c>
      <c r="J4015" s="352">
        <v>0</v>
      </c>
      <c r="K4015" s="348">
        <f t="shared" si="62"/>
        <v>2</v>
      </c>
    </row>
    <row r="4016" spans="1:11" x14ac:dyDescent="0.25">
      <c r="A4016" s="353">
        <v>31568</v>
      </c>
      <c r="B4016" s="354">
        <v>18.600000000000001</v>
      </c>
      <c r="C4016" s="355">
        <v>19</v>
      </c>
      <c r="D4016" s="355">
        <v>13</v>
      </c>
      <c r="E4016" s="355">
        <v>22</v>
      </c>
      <c r="F4016" s="355">
        <v>20</v>
      </c>
      <c r="G4016" s="355">
        <v>19</v>
      </c>
      <c r="H4016" s="355"/>
      <c r="I4016" s="354">
        <v>18.600000000000001</v>
      </c>
      <c r="J4016" s="352">
        <v>0</v>
      </c>
      <c r="K4016" s="348">
        <f t="shared" si="62"/>
        <v>0</v>
      </c>
    </row>
    <row r="4017" spans="1:11" x14ac:dyDescent="0.25">
      <c r="A4017" s="353">
        <v>31569</v>
      </c>
      <c r="B4017" s="354">
        <v>2</v>
      </c>
      <c r="C4017" s="355">
        <v>6</v>
      </c>
      <c r="D4017" s="355">
        <v>0</v>
      </c>
      <c r="E4017" s="355">
        <v>0</v>
      </c>
      <c r="F4017" s="355">
        <v>0</v>
      </c>
      <c r="G4017" s="355">
        <v>4</v>
      </c>
      <c r="H4017" s="355"/>
      <c r="I4017" s="354">
        <v>2</v>
      </c>
      <c r="J4017" s="352">
        <v>0</v>
      </c>
      <c r="K4017" s="348">
        <f t="shared" si="62"/>
        <v>5</v>
      </c>
    </row>
    <row r="4018" spans="1:11" x14ac:dyDescent="0.25">
      <c r="A4018" s="353">
        <v>31570</v>
      </c>
      <c r="B4018" s="354">
        <v>2.8</v>
      </c>
      <c r="C4018" s="355">
        <v>0</v>
      </c>
      <c r="D4018" s="355">
        <v>0</v>
      </c>
      <c r="E4018" s="355">
        <v>7</v>
      </c>
      <c r="F4018" s="355">
        <v>0</v>
      </c>
      <c r="G4018" s="355">
        <v>7</v>
      </c>
      <c r="H4018" s="355"/>
      <c r="I4018" s="354">
        <v>2.8</v>
      </c>
      <c r="J4018" s="352">
        <v>0</v>
      </c>
      <c r="K4018" s="348">
        <f t="shared" si="62"/>
        <v>5</v>
      </c>
    </row>
    <row r="4019" spans="1:11" x14ac:dyDescent="0.25">
      <c r="A4019" s="353">
        <v>31571</v>
      </c>
      <c r="B4019" s="354">
        <v>11</v>
      </c>
      <c r="C4019" s="355">
        <v>15</v>
      </c>
      <c r="D4019" s="355">
        <v>6</v>
      </c>
      <c r="E4019" s="355">
        <v>6</v>
      </c>
      <c r="F4019" s="355">
        <v>6</v>
      </c>
      <c r="G4019" s="355">
        <v>22</v>
      </c>
      <c r="H4019" s="355"/>
      <c r="I4019" s="354">
        <v>11</v>
      </c>
      <c r="J4019" s="352">
        <v>0</v>
      </c>
      <c r="K4019" s="348">
        <f t="shared" si="62"/>
        <v>3</v>
      </c>
    </row>
    <row r="4020" spans="1:11" x14ac:dyDescent="0.25">
      <c r="A4020" s="353">
        <v>31572</v>
      </c>
      <c r="B4020" s="354">
        <v>14</v>
      </c>
      <c r="C4020" s="355">
        <v>15</v>
      </c>
      <c r="D4020" s="355">
        <v>4</v>
      </c>
      <c r="E4020" s="355">
        <v>4</v>
      </c>
      <c r="F4020" s="355">
        <v>28</v>
      </c>
      <c r="G4020" s="355">
        <v>19</v>
      </c>
      <c r="H4020" s="355"/>
      <c r="I4020" s="354">
        <v>14</v>
      </c>
      <c r="J4020" s="352">
        <v>0</v>
      </c>
      <c r="K4020" s="348">
        <f t="shared" si="62"/>
        <v>2</v>
      </c>
    </row>
    <row r="4021" spans="1:11" x14ac:dyDescent="0.25">
      <c r="A4021" s="353">
        <v>31573</v>
      </c>
      <c r="B4021" s="354">
        <v>0.8</v>
      </c>
      <c r="C4021" s="355">
        <v>0</v>
      </c>
      <c r="D4021" s="355">
        <v>4</v>
      </c>
      <c r="E4021" s="355">
        <v>0</v>
      </c>
      <c r="F4021" s="355">
        <v>0</v>
      </c>
      <c r="G4021" s="355">
        <v>0</v>
      </c>
      <c r="H4021" s="355"/>
      <c r="I4021" s="354">
        <v>0.8</v>
      </c>
      <c r="J4021" s="352">
        <v>0</v>
      </c>
      <c r="K4021" s="348">
        <f t="shared" si="62"/>
        <v>5</v>
      </c>
    </row>
    <row r="4022" spans="1:11" x14ac:dyDescent="0.25">
      <c r="A4022" s="353">
        <v>31574</v>
      </c>
      <c r="B4022" s="354">
        <v>8.6</v>
      </c>
      <c r="C4022" s="355">
        <v>7</v>
      </c>
      <c r="D4022" s="355">
        <v>9</v>
      </c>
      <c r="E4022" s="355">
        <v>9</v>
      </c>
      <c r="F4022" s="355">
        <v>7</v>
      </c>
      <c r="G4022" s="355">
        <v>11</v>
      </c>
      <c r="H4022" s="355"/>
      <c r="I4022" s="354">
        <v>8.6</v>
      </c>
      <c r="J4022" s="352">
        <v>0</v>
      </c>
      <c r="K4022" s="348">
        <f t="shared" si="62"/>
        <v>2</v>
      </c>
    </row>
    <row r="4023" spans="1:11" x14ac:dyDescent="0.25">
      <c r="A4023" s="353">
        <v>31575</v>
      </c>
      <c r="B4023" s="354">
        <v>2</v>
      </c>
      <c r="C4023" s="355">
        <v>6</v>
      </c>
      <c r="D4023" s="355">
        <v>2</v>
      </c>
      <c r="E4023" s="355">
        <v>2</v>
      </c>
      <c r="F4023" s="355">
        <v>0</v>
      </c>
      <c r="G4023" s="355">
        <v>0</v>
      </c>
      <c r="H4023" s="355"/>
      <c r="I4023" s="354">
        <v>2</v>
      </c>
      <c r="J4023" s="352">
        <v>0</v>
      </c>
      <c r="K4023" s="348">
        <f t="shared" si="62"/>
        <v>5</v>
      </c>
    </row>
    <row r="4024" spans="1:11" x14ac:dyDescent="0.25">
      <c r="A4024" s="353">
        <v>31576</v>
      </c>
      <c r="B4024" s="354">
        <v>13</v>
      </c>
      <c r="C4024" s="355">
        <v>15</v>
      </c>
      <c r="D4024" s="355">
        <v>13</v>
      </c>
      <c r="E4024" s="355">
        <v>22</v>
      </c>
      <c r="F4024" s="355">
        <v>15</v>
      </c>
      <c r="G4024" s="355">
        <v>0</v>
      </c>
      <c r="H4024" s="355"/>
      <c r="I4024" s="354">
        <v>13</v>
      </c>
      <c r="J4024" s="352">
        <v>0</v>
      </c>
      <c r="K4024" s="348">
        <f t="shared" si="62"/>
        <v>1</v>
      </c>
    </row>
    <row r="4025" spans="1:11" x14ac:dyDescent="0.25">
      <c r="A4025" s="353">
        <v>31577</v>
      </c>
      <c r="B4025" s="354">
        <v>16</v>
      </c>
      <c r="C4025" s="355">
        <v>13</v>
      </c>
      <c r="D4025" s="355">
        <v>19</v>
      </c>
      <c r="E4025" s="355">
        <v>7</v>
      </c>
      <c r="F4025" s="355">
        <v>19</v>
      </c>
      <c r="G4025" s="355">
        <v>22</v>
      </c>
      <c r="H4025" s="355"/>
      <c r="I4025" s="354">
        <v>16</v>
      </c>
      <c r="J4025" s="352">
        <v>0</v>
      </c>
      <c r="K4025" s="348">
        <f t="shared" si="62"/>
        <v>1</v>
      </c>
    </row>
    <row r="4026" spans="1:11" x14ac:dyDescent="0.25">
      <c r="A4026" s="353">
        <v>31578</v>
      </c>
      <c r="B4026" s="354">
        <v>14.4</v>
      </c>
      <c r="C4026" s="355">
        <v>22</v>
      </c>
      <c r="D4026" s="355">
        <v>20</v>
      </c>
      <c r="E4026" s="355">
        <v>19</v>
      </c>
      <c r="F4026" s="355">
        <v>11</v>
      </c>
      <c r="G4026" s="355">
        <v>0</v>
      </c>
      <c r="H4026" s="355"/>
      <c r="I4026" s="354">
        <v>14.4</v>
      </c>
      <c r="J4026" s="352">
        <v>0</v>
      </c>
      <c r="K4026" s="348">
        <f t="shared" si="62"/>
        <v>1</v>
      </c>
    </row>
    <row r="4027" spans="1:11" x14ac:dyDescent="0.25">
      <c r="A4027" s="353">
        <v>31579</v>
      </c>
      <c r="B4027" s="354">
        <v>12.2</v>
      </c>
      <c r="C4027" s="355">
        <v>13</v>
      </c>
      <c r="D4027" s="355">
        <v>15</v>
      </c>
      <c r="E4027" s="355">
        <v>7</v>
      </c>
      <c r="F4027" s="355">
        <v>11</v>
      </c>
      <c r="G4027" s="355">
        <v>15</v>
      </c>
      <c r="H4027" s="355"/>
      <c r="I4027" s="354">
        <v>12.2</v>
      </c>
      <c r="J4027" s="352">
        <v>0</v>
      </c>
      <c r="K4027" s="348">
        <f t="shared" si="62"/>
        <v>1</v>
      </c>
    </row>
    <row r="4028" spans="1:11" x14ac:dyDescent="0.25">
      <c r="A4028" s="353">
        <v>31580</v>
      </c>
      <c r="B4028" s="354">
        <v>6.4</v>
      </c>
      <c r="C4028" s="355">
        <v>0</v>
      </c>
      <c r="D4028" s="355">
        <v>0</v>
      </c>
      <c r="E4028" s="355">
        <v>9</v>
      </c>
      <c r="F4028" s="355">
        <v>6</v>
      </c>
      <c r="G4028" s="355">
        <v>17</v>
      </c>
      <c r="H4028" s="355"/>
      <c r="I4028" s="354">
        <v>6.4</v>
      </c>
      <c r="J4028" s="352">
        <v>0</v>
      </c>
      <c r="K4028" s="348">
        <f t="shared" si="62"/>
        <v>3</v>
      </c>
    </row>
    <row r="4029" spans="1:11" x14ac:dyDescent="0.25">
      <c r="A4029" s="353">
        <v>31581</v>
      </c>
      <c r="B4029" s="354">
        <v>15.6</v>
      </c>
      <c r="C4029" s="355">
        <v>13</v>
      </c>
      <c r="D4029" s="355">
        <v>17</v>
      </c>
      <c r="E4029" s="355">
        <v>17</v>
      </c>
      <c r="F4029" s="355">
        <v>11</v>
      </c>
      <c r="G4029" s="355">
        <v>20</v>
      </c>
      <c r="H4029" s="355"/>
      <c r="I4029" s="354">
        <v>15.6</v>
      </c>
      <c r="J4029" s="352">
        <v>0</v>
      </c>
      <c r="K4029" s="348">
        <f t="shared" si="62"/>
        <v>0</v>
      </c>
    </row>
    <row r="4030" spans="1:11" x14ac:dyDescent="0.25">
      <c r="A4030" s="353">
        <v>31582</v>
      </c>
      <c r="B4030" s="354">
        <v>16.600000000000001</v>
      </c>
      <c r="C4030" s="355">
        <v>24</v>
      </c>
      <c r="D4030" s="355">
        <v>0</v>
      </c>
      <c r="E4030" s="355">
        <v>13</v>
      </c>
      <c r="F4030" s="355">
        <v>24</v>
      </c>
      <c r="G4030" s="355">
        <v>22</v>
      </c>
      <c r="H4030" s="355"/>
      <c r="I4030" s="354">
        <v>16.600000000000001</v>
      </c>
      <c r="J4030" s="352">
        <v>0</v>
      </c>
      <c r="K4030" s="348">
        <f t="shared" si="62"/>
        <v>1</v>
      </c>
    </row>
    <row r="4031" spans="1:11" x14ac:dyDescent="0.25">
      <c r="A4031" s="353">
        <v>31583</v>
      </c>
      <c r="B4031" s="354">
        <v>10.4</v>
      </c>
      <c r="C4031" s="355">
        <v>9</v>
      </c>
      <c r="D4031" s="355">
        <v>13</v>
      </c>
      <c r="E4031" s="355">
        <v>17</v>
      </c>
      <c r="F4031" s="355">
        <v>13</v>
      </c>
      <c r="G4031" s="355">
        <v>0</v>
      </c>
      <c r="H4031" s="355"/>
      <c r="I4031" s="354">
        <v>10.4</v>
      </c>
      <c r="J4031" s="352">
        <v>0</v>
      </c>
      <c r="K4031" s="348">
        <f t="shared" si="62"/>
        <v>1</v>
      </c>
    </row>
    <row r="4032" spans="1:11" x14ac:dyDescent="0.25">
      <c r="A4032" s="353">
        <v>31584</v>
      </c>
      <c r="B4032" s="354">
        <v>35.799999999999997</v>
      </c>
      <c r="C4032" s="355">
        <v>37</v>
      </c>
      <c r="D4032" s="355">
        <v>41</v>
      </c>
      <c r="E4032" s="355">
        <v>31</v>
      </c>
      <c r="F4032" s="355">
        <v>37</v>
      </c>
      <c r="G4032" s="355">
        <v>33</v>
      </c>
      <c r="H4032" s="355"/>
      <c r="I4032" s="354">
        <v>35.799999999999997</v>
      </c>
      <c r="J4032" s="352">
        <v>0</v>
      </c>
      <c r="K4032" s="348">
        <f t="shared" si="62"/>
        <v>0</v>
      </c>
    </row>
    <row r="4033" spans="1:11" x14ac:dyDescent="0.25">
      <c r="A4033" s="353">
        <v>31585</v>
      </c>
      <c r="B4033" s="354">
        <v>25.2</v>
      </c>
      <c r="C4033" s="355">
        <v>37</v>
      </c>
      <c r="D4033" s="355">
        <v>30</v>
      </c>
      <c r="E4033" s="355">
        <v>24</v>
      </c>
      <c r="F4033" s="355">
        <v>15</v>
      </c>
      <c r="G4033" s="355">
        <v>20</v>
      </c>
      <c r="H4033" s="355"/>
      <c r="I4033" s="354">
        <v>25.2</v>
      </c>
      <c r="J4033" s="352">
        <v>0</v>
      </c>
      <c r="K4033" s="348">
        <f t="shared" si="62"/>
        <v>0</v>
      </c>
    </row>
    <row r="4034" spans="1:11" x14ac:dyDescent="0.25">
      <c r="A4034" s="353">
        <v>31586</v>
      </c>
      <c r="B4034" s="354">
        <v>4</v>
      </c>
      <c r="C4034" s="355">
        <v>7</v>
      </c>
      <c r="D4034" s="355">
        <v>0</v>
      </c>
      <c r="E4034" s="355">
        <v>0</v>
      </c>
      <c r="F4034" s="355">
        <v>9</v>
      </c>
      <c r="G4034" s="355">
        <v>4</v>
      </c>
      <c r="H4034" s="355"/>
      <c r="I4034" s="354">
        <v>4</v>
      </c>
      <c r="J4034" s="352">
        <v>0</v>
      </c>
      <c r="K4034" s="348">
        <f t="shared" si="62"/>
        <v>4</v>
      </c>
    </row>
    <row r="4035" spans="1:11" x14ac:dyDescent="0.25">
      <c r="A4035" s="353">
        <v>31587</v>
      </c>
      <c r="B4035" s="354">
        <v>24.6</v>
      </c>
      <c r="C4035" s="355">
        <v>0</v>
      </c>
      <c r="D4035" s="355">
        <v>33</v>
      </c>
      <c r="E4035" s="355">
        <v>37</v>
      </c>
      <c r="F4035" s="355">
        <v>31</v>
      </c>
      <c r="G4035" s="355">
        <v>22</v>
      </c>
      <c r="H4035" s="355"/>
      <c r="I4035" s="354">
        <v>24.6</v>
      </c>
      <c r="J4035" s="352">
        <v>0</v>
      </c>
      <c r="K4035" s="348">
        <f t="shared" ref="K4035:K4098" si="63">COUNTIF(C4035:G4035,"&lt;="&amp;IRR_MAXWIND)</f>
        <v>1</v>
      </c>
    </row>
    <row r="4036" spans="1:11" x14ac:dyDescent="0.25">
      <c r="A4036" s="353">
        <v>31588</v>
      </c>
      <c r="B4036" s="354">
        <v>6.8</v>
      </c>
      <c r="C4036" s="355">
        <v>11</v>
      </c>
      <c r="D4036" s="355">
        <v>4</v>
      </c>
      <c r="E4036" s="355">
        <v>6</v>
      </c>
      <c r="F4036" s="355">
        <v>9</v>
      </c>
      <c r="G4036" s="355">
        <v>4</v>
      </c>
      <c r="H4036" s="355"/>
      <c r="I4036" s="354">
        <v>6.8</v>
      </c>
      <c r="J4036" s="352">
        <v>0</v>
      </c>
      <c r="K4036" s="348">
        <f t="shared" si="63"/>
        <v>3</v>
      </c>
    </row>
    <row r="4037" spans="1:11" x14ac:dyDescent="0.25">
      <c r="A4037" s="353">
        <v>31589</v>
      </c>
      <c r="B4037" s="354">
        <v>21.4</v>
      </c>
      <c r="C4037" s="355">
        <v>15</v>
      </c>
      <c r="D4037" s="355">
        <v>7</v>
      </c>
      <c r="E4037" s="355">
        <v>33</v>
      </c>
      <c r="F4037" s="355">
        <v>30</v>
      </c>
      <c r="G4037" s="355">
        <v>22</v>
      </c>
      <c r="H4037" s="355"/>
      <c r="I4037" s="354">
        <v>21.4</v>
      </c>
      <c r="J4037" s="352">
        <v>0</v>
      </c>
      <c r="K4037" s="348">
        <f t="shared" si="63"/>
        <v>1</v>
      </c>
    </row>
    <row r="4038" spans="1:11" x14ac:dyDescent="0.25">
      <c r="A4038" s="353">
        <v>31590</v>
      </c>
      <c r="B4038" s="354">
        <v>6.8</v>
      </c>
      <c r="C4038" s="355">
        <v>6</v>
      </c>
      <c r="D4038" s="355">
        <v>0</v>
      </c>
      <c r="E4038" s="355">
        <v>11</v>
      </c>
      <c r="F4038" s="355">
        <v>6</v>
      </c>
      <c r="G4038" s="355">
        <v>11</v>
      </c>
      <c r="H4038" s="355"/>
      <c r="I4038" s="354">
        <v>6.8</v>
      </c>
      <c r="J4038" s="352">
        <v>0</v>
      </c>
      <c r="K4038" s="348">
        <f t="shared" si="63"/>
        <v>3</v>
      </c>
    </row>
    <row r="4039" spans="1:11" x14ac:dyDescent="0.25">
      <c r="A4039" s="353">
        <v>31591</v>
      </c>
      <c r="B4039" s="354">
        <v>4.4000000000000004</v>
      </c>
      <c r="C4039" s="355">
        <v>0</v>
      </c>
      <c r="D4039" s="355">
        <v>7</v>
      </c>
      <c r="E4039" s="355">
        <v>4</v>
      </c>
      <c r="F4039" s="355">
        <v>11</v>
      </c>
      <c r="G4039" s="355">
        <v>0</v>
      </c>
      <c r="H4039" s="355"/>
      <c r="I4039" s="354">
        <v>4.4000000000000004</v>
      </c>
      <c r="J4039" s="352">
        <v>0</v>
      </c>
      <c r="K4039" s="348">
        <f t="shared" si="63"/>
        <v>4</v>
      </c>
    </row>
    <row r="4040" spans="1:11" x14ac:dyDescent="0.25">
      <c r="A4040" s="353">
        <v>31592</v>
      </c>
      <c r="B4040" s="354">
        <v>23</v>
      </c>
      <c r="C4040" s="355">
        <v>20</v>
      </c>
      <c r="D4040" s="355">
        <v>20</v>
      </c>
      <c r="E4040" s="355">
        <v>22</v>
      </c>
      <c r="F4040" s="355">
        <v>31</v>
      </c>
      <c r="G4040" s="355">
        <v>22</v>
      </c>
      <c r="H4040" s="355"/>
      <c r="I4040" s="354">
        <v>23</v>
      </c>
      <c r="J4040" s="352">
        <v>0</v>
      </c>
      <c r="K4040" s="348">
        <f t="shared" si="63"/>
        <v>0</v>
      </c>
    </row>
    <row r="4041" spans="1:11" x14ac:dyDescent="0.25">
      <c r="A4041" s="353">
        <v>31593</v>
      </c>
      <c r="B4041" s="354">
        <v>7.6</v>
      </c>
      <c r="C4041" s="355">
        <v>11</v>
      </c>
      <c r="D4041" s="355">
        <v>9</v>
      </c>
      <c r="E4041" s="355">
        <v>7</v>
      </c>
      <c r="F4041" s="355">
        <v>4</v>
      </c>
      <c r="G4041" s="355">
        <v>7</v>
      </c>
      <c r="H4041" s="355"/>
      <c r="I4041" s="354">
        <v>7.6</v>
      </c>
      <c r="J4041" s="352">
        <v>0</v>
      </c>
      <c r="K4041" s="348">
        <f t="shared" si="63"/>
        <v>3</v>
      </c>
    </row>
    <row r="4042" spans="1:11" x14ac:dyDescent="0.25">
      <c r="A4042" s="353">
        <v>31594</v>
      </c>
      <c r="B4042" s="354">
        <v>6.8</v>
      </c>
      <c r="C4042" s="355">
        <v>6</v>
      </c>
      <c r="D4042" s="355">
        <v>9</v>
      </c>
      <c r="E4042" s="355">
        <v>4</v>
      </c>
      <c r="F4042" s="355">
        <v>9</v>
      </c>
      <c r="G4042" s="355">
        <v>6</v>
      </c>
      <c r="H4042" s="355"/>
      <c r="I4042" s="354">
        <v>6.8</v>
      </c>
      <c r="J4042" s="352">
        <v>0</v>
      </c>
      <c r="K4042" s="348">
        <f t="shared" si="63"/>
        <v>3</v>
      </c>
    </row>
    <row r="4043" spans="1:11" x14ac:dyDescent="0.25">
      <c r="A4043" s="353">
        <v>31595</v>
      </c>
      <c r="B4043" s="354">
        <v>6.6</v>
      </c>
      <c r="C4043" s="355">
        <v>7</v>
      </c>
      <c r="D4043" s="355">
        <v>7</v>
      </c>
      <c r="E4043" s="355">
        <v>9</v>
      </c>
      <c r="F4043" s="355">
        <v>4</v>
      </c>
      <c r="G4043" s="355">
        <v>6</v>
      </c>
      <c r="H4043" s="355"/>
      <c r="I4043" s="354">
        <v>6.6</v>
      </c>
      <c r="J4043" s="352">
        <v>0</v>
      </c>
      <c r="K4043" s="348">
        <f t="shared" si="63"/>
        <v>4</v>
      </c>
    </row>
    <row r="4044" spans="1:11" x14ac:dyDescent="0.25">
      <c r="A4044" s="353">
        <v>31596</v>
      </c>
      <c r="B4044" s="354">
        <v>17.600000000000001</v>
      </c>
      <c r="C4044" s="355">
        <v>22</v>
      </c>
      <c r="D4044" s="355">
        <v>19</v>
      </c>
      <c r="E4044" s="355">
        <v>17</v>
      </c>
      <c r="F4044" s="355">
        <v>15</v>
      </c>
      <c r="G4044" s="355">
        <v>15</v>
      </c>
      <c r="H4044" s="355"/>
      <c r="I4044" s="354">
        <v>17.600000000000001</v>
      </c>
      <c r="J4044" s="352">
        <v>0</v>
      </c>
      <c r="K4044" s="348">
        <f t="shared" si="63"/>
        <v>0</v>
      </c>
    </row>
    <row r="4045" spans="1:11" x14ac:dyDescent="0.25">
      <c r="A4045" s="353">
        <v>31597</v>
      </c>
      <c r="B4045" s="354">
        <v>1.4</v>
      </c>
      <c r="C4045" s="355">
        <v>0</v>
      </c>
      <c r="D4045" s="355">
        <v>0</v>
      </c>
      <c r="E4045" s="355">
        <v>0</v>
      </c>
      <c r="F4045" s="355">
        <v>0</v>
      </c>
      <c r="G4045" s="355">
        <v>7</v>
      </c>
      <c r="H4045" s="355"/>
      <c r="I4045" s="354">
        <v>1.4</v>
      </c>
      <c r="J4045" s="352">
        <v>0</v>
      </c>
      <c r="K4045" s="348">
        <f t="shared" si="63"/>
        <v>5</v>
      </c>
    </row>
    <row r="4046" spans="1:11" x14ac:dyDescent="0.25">
      <c r="A4046" s="353">
        <v>31598</v>
      </c>
      <c r="B4046" s="354">
        <v>24.8</v>
      </c>
      <c r="C4046" s="355">
        <v>19</v>
      </c>
      <c r="D4046" s="355">
        <v>26</v>
      </c>
      <c r="E4046" s="355">
        <v>24</v>
      </c>
      <c r="F4046" s="355">
        <v>24</v>
      </c>
      <c r="G4046" s="355">
        <v>31</v>
      </c>
      <c r="H4046" s="355"/>
      <c r="I4046" s="354">
        <v>24.8</v>
      </c>
      <c r="J4046" s="352">
        <v>0</v>
      </c>
      <c r="K4046" s="348">
        <f t="shared" si="63"/>
        <v>0</v>
      </c>
    </row>
    <row r="4047" spans="1:11" x14ac:dyDescent="0.25">
      <c r="A4047" s="353">
        <v>31599</v>
      </c>
      <c r="B4047" s="354">
        <v>5.2</v>
      </c>
      <c r="C4047" s="355">
        <v>11</v>
      </c>
      <c r="D4047" s="355">
        <v>11</v>
      </c>
      <c r="E4047" s="355">
        <v>4</v>
      </c>
      <c r="F4047" s="355">
        <v>0</v>
      </c>
      <c r="G4047" s="355">
        <v>0</v>
      </c>
      <c r="H4047" s="355"/>
      <c r="I4047" s="354">
        <v>5.2</v>
      </c>
      <c r="J4047" s="352">
        <v>0</v>
      </c>
      <c r="K4047" s="348">
        <f t="shared" si="63"/>
        <v>3</v>
      </c>
    </row>
    <row r="4048" spans="1:11" x14ac:dyDescent="0.25">
      <c r="A4048" s="353">
        <v>31600</v>
      </c>
      <c r="B4048" s="354">
        <v>2.2000000000000002</v>
      </c>
      <c r="C4048" s="355">
        <v>11</v>
      </c>
      <c r="D4048" s="355">
        <v>0</v>
      </c>
      <c r="E4048" s="355">
        <v>0</v>
      </c>
      <c r="F4048" s="355">
        <v>0</v>
      </c>
      <c r="G4048" s="355">
        <v>0</v>
      </c>
      <c r="H4048" s="355"/>
      <c r="I4048" s="354">
        <v>2.2000000000000002</v>
      </c>
      <c r="J4048" s="352">
        <v>0</v>
      </c>
      <c r="K4048" s="348">
        <f t="shared" si="63"/>
        <v>4</v>
      </c>
    </row>
    <row r="4049" spans="1:11" x14ac:dyDescent="0.25">
      <c r="A4049" s="353">
        <v>31601</v>
      </c>
      <c r="B4049" s="354">
        <v>1.4</v>
      </c>
      <c r="C4049" s="355">
        <v>0</v>
      </c>
      <c r="D4049" s="355">
        <v>0</v>
      </c>
      <c r="E4049" s="355">
        <v>0</v>
      </c>
      <c r="F4049" s="355">
        <v>7</v>
      </c>
      <c r="G4049" s="355">
        <v>0</v>
      </c>
      <c r="H4049" s="355"/>
      <c r="I4049" s="354">
        <v>1.4</v>
      </c>
      <c r="J4049" s="352">
        <v>0</v>
      </c>
      <c r="K4049" s="348">
        <f t="shared" si="63"/>
        <v>5</v>
      </c>
    </row>
    <row r="4050" spans="1:11" x14ac:dyDescent="0.25">
      <c r="A4050" s="353">
        <v>31602</v>
      </c>
      <c r="B4050" s="354">
        <v>2</v>
      </c>
      <c r="C4050" s="355">
        <v>4</v>
      </c>
      <c r="D4050" s="355">
        <v>0</v>
      </c>
      <c r="E4050" s="355">
        <v>0</v>
      </c>
      <c r="F4050" s="355">
        <v>6</v>
      </c>
      <c r="G4050" s="355">
        <v>0</v>
      </c>
      <c r="H4050" s="355"/>
      <c r="I4050" s="354">
        <v>2</v>
      </c>
      <c r="J4050" s="352">
        <v>0</v>
      </c>
      <c r="K4050" s="348">
        <f t="shared" si="63"/>
        <v>5</v>
      </c>
    </row>
    <row r="4051" spans="1:11" x14ac:dyDescent="0.25">
      <c r="A4051" s="353">
        <v>31603</v>
      </c>
      <c r="B4051" s="354">
        <v>2</v>
      </c>
      <c r="C4051" s="355">
        <v>0</v>
      </c>
      <c r="D4051" s="355">
        <v>0</v>
      </c>
      <c r="E4051" s="355">
        <v>6</v>
      </c>
      <c r="F4051" s="355">
        <v>4</v>
      </c>
      <c r="G4051" s="355">
        <v>0</v>
      </c>
      <c r="H4051" s="355"/>
      <c r="I4051" s="354">
        <v>2</v>
      </c>
      <c r="J4051" s="352">
        <v>0</v>
      </c>
      <c r="K4051" s="348">
        <f t="shared" si="63"/>
        <v>5</v>
      </c>
    </row>
    <row r="4052" spans="1:11" x14ac:dyDescent="0.25">
      <c r="A4052" s="353">
        <v>31604</v>
      </c>
      <c r="B4052" s="354">
        <v>15.4</v>
      </c>
      <c r="C4052" s="355">
        <v>20</v>
      </c>
      <c r="D4052" s="355">
        <v>15</v>
      </c>
      <c r="E4052" s="355">
        <v>20</v>
      </c>
      <c r="F4052" s="355">
        <v>11</v>
      </c>
      <c r="G4052" s="355">
        <v>11</v>
      </c>
      <c r="H4052" s="355"/>
      <c r="I4052" s="354">
        <v>15.4</v>
      </c>
      <c r="J4052" s="352">
        <v>0</v>
      </c>
      <c r="K4052" s="348">
        <f t="shared" si="63"/>
        <v>0</v>
      </c>
    </row>
    <row r="4053" spans="1:11" x14ac:dyDescent="0.25">
      <c r="A4053" s="353">
        <v>31605</v>
      </c>
      <c r="B4053" s="354">
        <v>2.6</v>
      </c>
      <c r="C4053" s="355">
        <v>4</v>
      </c>
      <c r="D4053" s="355">
        <v>9</v>
      </c>
      <c r="E4053" s="355">
        <v>0</v>
      </c>
      <c r="F4053" s="355">
        <v>0</v>
      </c>
      <c r="G4053" s="355">
        <v>0</v>
      </c>
      <c r="H4053" s="355"/>
      <c r="I4053" s="354">
        <v>2.6</v>
      </c>
      <c r="J4053" s="352">
        <v>0</v>
      </c>
      <c r="K4053" s="348">
        <f t="shared" si="63"/>
        <v>4</v>
      </c>
    </row>
    <row r="4054" spans="1:11" x14ac:dyDescent="0.25">
      <c r="A4054" s="353">
        <v>31606</v>
      </c>
      <c r="B4054" s="354">
        <v>3</v>
      </c>
      <c r="C4054" s="355">
        <v>0</v>
      </c>
      <c r="D4054" s="355">
        <v>2</v>
      </c>
      <c r="E4054" s="355">
        <v>9</v>
      </c>
      <c r="F4054" s="355">
        <v>4</v>
      </c>
      <c r="G4054" s="355">
        <v>0</v>
      </c>
      <c r="H4054" s="355"/>
      <c r="I4054" s="354">
        <v>3</v>
      </c>
      <c r="J4054" s="352">
        <v>0</v>
      </c>
      <c r="K4054" s="348">
        <f t="shared" si="63"/>
        <v>4</v>
      </c>
    </row>
    <row r="4055" spans="1:11" x14ac:dyDescent="0.25">
      <c r="A4055" s="353">
        <v>31607</v>
      </c>
      <c r="B4055" s="354">
        <v>2.2000000000000002</v>
      </c>
      <c r="C4055" s="355">
        <v>0</v>
      </c>
      <c r="D4055" s="355">
        <v>0</v>
      </c>
      <c r="E4055" s="355">
        <v>9</v>
      </c>
      <c r="F4055" s="355">
        <v>0</v>
      </c>
      <c r="G4055" s="355">
        <v>2</v>
      </c>
      <c r="H4055" s="355"/>
      <c r="I4055" s="354">
        <v>2.2000000000000002</v>
      </c>
      <c r="J4055" s="352">
        <v>0</v>
      </c>
      <c r="K4055" s="348">
        <f t="shared" si="63"/>
        <v>4</v>
      </c>
    </row>
    <row r="4056" spans="1:11" x14ac:dyDescent="0.25">
      <c r="A4056" s="353">
        <v>31608</v>
      </c>
      <c r="B4056" s="354">
        <v>10.8</v>
      </c>
      <c r="C4056" s="355">
        <v>13</v>
      </c>
      <c r="D4056" s="355">
        <v>11</v>
      </c>
      <c r="E4056" s="355">
        <v>19</v>
      </c>
      <c r="F4056" s="355">
        <v>4</v>
      </c>
      <c r="G4056" s="355">
        <v>7</v>
      </c>
      <c r="H4056" s="355"/>
      <c r="I4056" s="354">
        <v>10.8</v>
      </c>
      <c r="J4056" s="352">
        <v>0</v>
      </c>
      <c r="K4056" s="348">
        <f t="shared" si="63"/>
        <v>2</v>
      </c>
    </row>
    <row r="4057" spans="1:11" x14ac:dyDescent="0.25">
      <c r="A4057" s="353">
        <v>31609</v>
      </c>
      <c r="B4057" s="354">
        <v>2</v>
      </c>
      <c r="C4057" s="355">
        <v>6</v>
      </c>
      <c r="D4057" s="355">
        <v>4</v>
      </c>
      <c r="E4057" s="355">
        <v>0</v>
      </c>
      <c r="F4057" s="355">
        <v>0</v>
      </c>
      <c r="G4057" s="355">
        <v>0</v>
      </c>
      <c r="H4057" s="355"/>
      <c r="I4057" s="354">
        <v>2</v>
      </c>
      <c r="J4057" s="352">
        <v>0</v>
      </c>
      <c r="K4057" s="348">
        <f t="shared" si="63"/>
        <v>5</v>
      </c>
    </row>
    <row r="4058" spans="1:11" x14ac:dyDescent="0.25">
      <c r="A4058" s="353">
        <v>31610</v>
      </c>
      <c r="B4058" s="354">
        <v>27</v>
      </c>
      <c r="C4058" s="355">
        <v>17</v>
      </c>
      <c r="D4058" s="355">
        <v>24</v>
      </c>
      <c r="E4058" s="355">
        <v>33</v>
      </c>
      <c r="F4058" s="355">
        <v>30</v>
      </c>
      <c r="G4058" s="355">
        <v>31</v>
      </c>
      <c r="H4058" s="355"/>
      <c r="I4058" s="354">
        <v>27</v>
      </c>
      <c r="J4058" s="352">
        <v>0</v>
      </c>
      <c r="K4058" s="348">
        <f t="shared" si="63"/>
        <v>0</v>
      </c>
    </row>
    <row r="4059" spans="1:11" x14ac:dyDescent="0.25">
      <c r="A4059" s="353">
        <v>31611</v>
      </c>
      <c r="B4059" s="354">
        <v>14.8</v>
      </c>
      <c r="C4059" s="355">
        <v>24</v>
      </c>
      <c r="D4059" s="355">
        <v>15</v>
      </c>
      <c r="E4059" s="355">
        <v>13</v>
      </c>
      <c r="F4059" s="355">
        <v>13</v>
      </c>
      <c r="G4059" s="355">
        <v>9</v>
      </c>
      <c r="H4059" s="355"/>
      <c r="I4059" s="354">
        <v>14.8</v>
      </c>
      <c r="J4059" s="352">
        <v>0</v>
      </c>
      <c r="K4059" s="348">
        <f t="shared" si="63"/>
        <v>0</v>
      </c>
    </row>
    <row r="4060" spans="1:11" x14ac:dyDescent="0.25">
      <c r="A4060" s="353">
        <v>31612</v>
      </c>
      <c r="B4060" s="354">
        <v>0</v>
      </c>
      <c r="C4060" s="355">
        <v>0</v>
      </c>
      <c r="D4060" s="355">
        <v>0</v>
      </c>
      <c r="E4060" s="355">
        <v>0</v>
      </c>
      <c r="F4060" s="355">
        <v>0</v>
      </c>
      <c r="G4060" s="355">
        <v>0</v>
      </c>
      <c r="H4060" s="355"/>
      <c r="I4060" s="354">
        <v>0</v>
      </c>
      <c r="J4060" s="352">
        <v>0</v>
      </c>
      <c r="K4060" s="348">
        <f t="shared" si="63"/>
        <v>5</v>
      </c>
    </row>
    <row r="4061" spans="1:11" x14ac:dyDescent="0.25">
      <c r="A4061" s="353">
        <v>31613</v>
      </c>
      <c r="B4061" s="354">
        <v>12.2</v>
      </c>
      <c r="C4061" s="355">
        <v>11</v>
      </c>
      <c r="D4061" s="355">
        <v>11</v>
      </c>
      <c r="E4061" s="355">
        <v>13</v>
      </c>
      <c r="F4061" s="355">
        <v>15</v>
      </c>
      <c r="G4061" s="355">
        <v>11</v>
      </c>
      <c r="H4061" s="355"/>
      <c r="I4061" s="354">
        <v>12.2</v>
      </c>
      <c r="J4061" s="352">
        <v>0</v>
      </c>
      <c r="K4061" s="348">
        <f t="shared" si="63"/>
        <v>0</v>
      </c>
    </row>
    <row r="4062" spans="1:11" x14ac:dyDescent="0.25">
      <c r="A4062" s="353">
        <v>31614</v>
      </c>
      <c r="B4062" s="354">
        <v>3.8</v>
      </c>
      <c r="C4062" s="355">
        <v>4</v>
      </c>
      <c r="D4062" s="355">
        <v>4</v>
      </c>
      <c r="E4062" s="355">
        <v>4</v>
      </c>
      <c r="F4062" s="355">
        <v>0</v>
      </c>
      <c r="G4062" s="355">
        <v>7</v>
      </c>
      <c r="H4062" s="355"/>
      <c r="I4062" s="354">
        <v>3.8</v>
      </c>
      <c r="J4062" s="352">
        <v>0</v>
      </c>
      <c r="K4062" s="348">
        <f t="shared" si="63"/>
        <v>5</v>
      </c>
    </row>
    <row r="4063" spans="1:11" x14ac:dyDescent="0.25">
      <c r="A4063" s="353">
        <v>31615</v>
      </c>
      <c r="B4063" s="354">
        <v>3.4</v>
      </c>
      <c r="C4063" s="355">
        <v>9</v>
      </c>
      <c r="D4063" s="355">
        <v>4</v>
      </c>
      <c r="E4063" s="355">
        <v>4</v>
      </c>
      <c r="F4063" s="355">
        <v>0</v>
      </c>
      <c r="G4063" s="355">
        <v>0</v>
      </c>
      <c r="H4063" s="355"/>
      <c r="I4063" s="354">
        <v>3.4</v>
      </c>
      <c r="J4063" s="352">
        <v>0</v>
      </c>
      <c r="K4063" s="348">
        <f t="shared" si="63"/>
        <v>4</v>
      </c>
    </row>
    <row r="4064" spans="1:11" x14ac:dyDescent="0.25">
      <c r="A4064" s="353">
        <v>31616</v>
      </c>
      <c r="B4064" s="354">
        <v>15.4</v>
      </c>
      <c r="C4064" s="355">
        <v>19</v>
      </c>
      <c r="D4064" s="355">
        <v>13</v>
      </c>
      <c r="E4064" s="355">
        <v>15</v>
      </c>
      <c r="F4064" s="355">
        <v>17</v>
      </c>
      <c r="G4064" s="355">
        <v>13</v>
      </c>
      <c r="H4064" s="355"/>
      <c r="I4064" s="354">
        <v>15.4</v>
      </c>
      <c r="J4064" s="352">
        <v>0</v>
      </c>
      <c r="K4064" s="348">
        <f t="shared" si="63"/>
        <v>0</v>
      </c>
    </row>
    <row r="4065" spans="1:11" x14ac:dyDescent="0.25">
      <c r="A4065" s="353">
        <v>31617</v>
      </c>
      <c r="B4065" s="354">
        <v>5.4</v>
      </c>
      <c r="C4065" s="355">
        <v>6</v>
      </c>
      <c r="D4065" s="355">
        <v>6</v>
      </c>
      <c r="E4065" s="355">
        <v>9</v>
      </c>
      <c r="F4065" s="355">
        <v>0</v>
      </c>
      <c r="G4065" s="355">
        <v>6</v>
      </c>
      <c r="H4065" s="355"/>
      <c r="I4065" s="354">
        <v>5.4</v>
      </c>
      <c r="J4065" s="352">
        <v>0</v>
      </c>
      <c r="K4065" s="348">
        <f t="shared" si="63"/>
        <v>4</v>
      </c>
    </row>
    <row r="4066" spans="1:11" x14ac:dyDescent="0.25">
      <c r="A4066" s="353">
        <v>31618</v>
      </c>
      <c r="B4066" s="354">
        <v>8.8000000000000007</v>
      </c>
      <c r="C4066" s="355">
        <v>9</v>
      </c>
      <c r="D4066" s="355">
        <v>6</v>
      </c>
      <c r="E4066" s="355">
        <v>9</v>
      </c>
      <c r="F4066" s="355">
        <v>13</v>
      </c>
      <c r="G4066" s="355">
        <v>7</v>
      </c>
      <c r="H4066" s="355"/>
      <c r="I4066" s="354">
        <v>8.8000000000000007</v>
      </c>
      <c r="J4066" s="352">
        <v>0</v>
      </c>
      <c r="K4066" s="348">
        <f t="shared" si="63"/>
        <v>2</v>
      </c>
    </row>
    <row r="4067" spans="1:11" x14ac:dyDescent="0.25">
      <c r="A4067" s="353">
        <v>31619</v>
      </c>
      <c r="B4067" s="354">
        <v>3.4</v>
      </c>
      <c r="C4067" s="355">
        <v>7</v>
      </c>
      <c r="D4067" s="355">
        <v>6</v>
      </c>
      <c r="E4067" s="355">
        <v>4</v>
      </c>
      <c r="F4067" s="355">
        <v>0</v>
      </c>
      <c r="G4067" s="355">
        <v>0</v>
      </c>
      <c r="H4067" s="355"/>
      <c r="I4067" s="354">
        <v>3.4</v>
      </c>
      <c r="J4067" s="352">
        <v>0</v>
      </c>
      <c r="K4067" s="348">
        <f t="shared" si="63"/>
        <v>5</v>
      </c>
    </row>
    <row r="4068" spans="1:11" x14ac:dyDescent="0.25">
      <c r="A4068" s="353">
        <v>31620</v>
      </c>
      <c r="B4068" s="354">
        <v>11.6</v>
      </c>
      <c r="C4068" s="355">
        <v>15</v>
      </c>
      <c r="D4068" s="355">
        <v>19</v>
      </c>
      <c r="E4068" s="355">
        <v>4</v>
      </c>
      <c r="F4068" s="355">
        <v>20</v>
      </c>
      <c r="G4068" s="355">
        <v>0</v>
      </c>
      <c r="H4068" s="355"/>
      <c r="I4068" s="354">
        <v>11.6</v>
      </c>
      <c r="J4068" s="352">
        <v>0</v>
      </c>
      <c r="K4068" s="348">
        <f t="shared" si="63"/>
        <v>2</v>
      </c>
    </row>
    <row r="4069" spans="1:11" x14ac:dyDescent="0.25">
      <c r="A4069" s="353">
        <v>31621</v>
      </c>
      <c r="B4069" s="354">
        <v>7</v>
      </c>
      <c r="C4069" s="355">
        <v>9</v>
      </c>
      <c r="D4069" s="355">
        <v>13</v>
      </c>
      <c r="E4069" s="355">
        <v>7</v>
      </c>
      <c r="F4069" s="355">
        <v>6</v>
      </c>
      <c r="G4069" s="355">
        <v>0</v>
      </c>
      <c r="H4069" s="355"/>
      <c r="I4069" s="354">
        <v>7</v>
      </c>
      <c r="J4069" s="352">
        <v>0</v>
      </c>
      <c r="K4069" s="348">
        <f t="shared" si="63"/>
        <v>3</v>
      </c>
    </row>
    <row r="4070" spans="1:11" x14ac:dyDescent="0.25">
      <c r="A4070" s="353">
        <v>31622</v>
      </c>
      <c r="B4070" s="354">
        <v>10.4</v>
      </c>
      <c r="C4070" s="355">
        <v>11</v>
      </c>
      <c r="D4070" s="355">
        <v>11</v>
      </c>
      <c r="E4070" s="355">
        <v>15</v>
      </c>
      <c r="F4070" s="355">
        <v>0</v>
      </c>
      <c r="G4070" s="355">
        <v>15</v>
      </c>
      <c r="H4070" s="355"/>
      <c r="I4070" s="354">
        <v>10.4</v>
      </c>
      <c r="J4070" s="352">
        <v>0</v>
      </c>
      <c r="K4070" s="348">
        <f t="shared" si="63"/>
        <v>1</v>
      </c>
    </row>
    <row r="4071" spans="1:11" x14ac:dyDescent="0.25">
      <c r="A4071" s="353">
        <v>31623</v>
      </c>
      <c r="B4071" s="354">
        <v>20</v>
      </c>
      <c r="C4071" s="355">
        <v>6</v>
      </c>
      <c r="D4071" s="355">
        <v>24</v>
      </c>
      <c r="E4071" s="355">
        <v>22</v>
      </c>
      <c r="F4071" s="355">
        <v>24</v>
      </c>
      <c r="G4071" s="355">
        <v>24</v>
      </c>
      <c r="H4071" s="355"/>
      <c r="I4071" s="354">
        <v>20</v>
      </c>
      <c r="J4071" s="352">
        <v>0</v>
      </c>
      <c r="K4071" s="348">
        <f t="shared" si="63"/>
        <v>1</v>
      </c>
    </row>
    <row r="4072" spans="1:11" x14ac:dyDescent="0.25">
      <c r="A4072" s="353">
        <v>31624</v>
      </c>
      <c r="B4072" s="354">
        <v>0</v>
      </c>
      <c r="C4072" s="355">
        <v>0</v>
      </c>
      <c r="D4072" s="355">
        <v>0</v>
      </c>
      <c r="E4072" s="355">
        <v>0</v>
      </c>
      <c r="F4072" s="355">
        <v>0</v>
      </c>
      <c r="G4072" s="355">
        <v>0</v>
      </c>
      <c r="H4072" s="355"/>
      <c r="I4072" s="354">
        <v>0</v>
      </c>
      <c r="J4072" s="352">
        <v>0</v>
      </c>
      <c r="K4072" s="348">
        <f t="shared" si="63"/>
        <v>5</v>
      </c>
    </row>
    <row r="4073" spans="1:11" x14ac:dyDescent="0.25">
      <c r="A4073" s="353">
        <v>31625</v>
      </c>
      <c r="B4073" s="354">
        <v>2.6</v>
      </c>
      <c r="C4073" s="355">
        <v>0</v>
      </c>
      <c r="D4073" s="355">
        <v>4</v>
      </c>
      <c r="E4073" s="355">
        <v>9</v>
      </c>
      <c r="F4073" s="355">
        <v>0</v>
      </c>
      <c r="G4073" s="355">
        <v>0</v>
      </c>
      <c r="H4073" s="355"/>
      <c r="I4073" s="354">
        <v>2.6</v>
      </c>
      <c r="J4073" s="352">
        <v>0</v>
      </c>
      <c r="K4073" s="348">
        <f t="shared" si="63"/>
        <v>4</v>
      </c>
    </row>
    <row r="4074" spans="1:11" x14ac:dyDescent="0.25">
      <c r="A4074" s="353">
        <v>31626</v>
      </c>
      <c r="B4074" s="354">
        <v>1.6</v>
      </c>
      <c r="C4074" s="355">
        <v>0</v>
      </c>
      <c r="D4074" s="355">
        <v>0</v>
      </c>
      <c r="E4074" s="355">
        <v>0</v>
      </c>
      <c r="F4074" s="355">
        <v>4</v>
      </c>
      <c r="G4074" s="355">
        <v>4</v>
      </c>
      <c r="H4074" s="355"/>
      <c r="I4074" s="354">
        <v>1.6</v>
      </c>
      <c r="J4074" s="352">
        <v>0</v>
      </c>
      <c r="K4074" s="348">
        <f t="shared" si="63"/>
        <v>5</v>
      </c>
    </row>
    <row r="4075" spans="1:11" x14ac:dyDescent="0.25">
      <c r="A4075" s="353">
        <v>31627</v>
      </c>
      <c r="B4075" s="354">
        <v>1.2</v>
      </c>
      <c r="C4075" s="355">
        <v>6</v>
      </c>
      <c r="D4075" s="355">
        <v>0</v>
      </c>
      <c r="E4075" s="355">
        <v>0</v>
      </c>
      <c r="F4075" s="355">
        <v>0</v>
      </c>
      <c r="G4075" s="355">
        <v>0</v>
      </c>
      <c r="H4075" s="355"/>
      <c r="I4075" s="354">
        <v>1.2</v>
      </c>
      <c r="J4075" s="352">
        <v>0</v>
      </c>
      <c r="K4075" s="348">
        <f t="shared" si="63"/>
        <v>5</v>
      </c>
    </row>
    <row r="4076" spans="1:11" x14ac:dyDescent="0.25">
      <c r="A4076" s="353">
        <v>31628</v>
      </c>
      <c r="B4076" s="354">
        <v>13.8</v>
      </c>
      <c r="C4076" s="355">
        <v>26</v>
      </c>
      <c r="D4076" s="355">
        <v>17</v>
      </c>
      <c r="E4076" s="355">
        <v>9</v>
      </c>
      <c r="F4076" s="355">
        <v>11</v>
      </c>
      <c r="G4076" s="355">
        <v>6</v>
      </c>
      <c r="H4076" s="355"/>
      <c r="I4076" s="354">
        <v>13.8</v>
      </c>
      <c r="J4076" s="352">
        <v>0</v>
      </c>
      <c r="K4076" s="348">
        <f t="shared" si="63"/>
        <v>1</v>
      </c>
    </row>
    <row r="4077" spans="1:11" x14ac:dyDescent="0.25">
      <c r="A4077" s="353">
        <v>31629</v>
      </c>
      <c r="B4077" s="354">
        <v>10.4</v>
      </c>
      <c r="C4077" s="355">
        <v>0</v>
      </c>
      <c r="D4077" s="355">
        <v>20</v>
      </c>
      <c r="E4077" s="355">
        <v>13</v>
      </c>
      <c r="F4077" s="355">
        <v>4</v>
      </c>
      <c r="G4077" s="355">
        <v>15</v>
      </c>
      <c r="H4077" s="355"/>
      <c r="I4077" s="354">
        <v>10.4</v>
      </c>
      <c r="J4077" s="352">
        <v>0</v>
      </c>
      <c r="K4077" s="348">
        <f t="shared" si="63"/>
        <v>2</v>
      </c>
    </row>
    <row r="4078" spans="1:11" x14ac:dyDescent="0.25">
      <c r="A4078" s="353">
        <v>31630</v>
      </c>
      <c r="B4078" s="354">
        <v>1.4</v>
      </c>
      <c r="C4078" s="355">
        <v>0</v>
      </c>
      <c r="D4078" s="355">
        <v>7</v>
      </c>
      <c r="E4078" s="355">
        <v>0</v>
      </c>
      <c r="F4078" s="355">
        <v>0</v>
      </c>
      <c r="G4078" s="355">
        <v>0</v>
      </c>
      <c r="H4078" s="355"/>
      <c r="I4078" s="354">
        <v>1.4</v>
      </c>
      <c r="J4078" s="352">
        <v>0</v>
      </c>
      <c r="K4078" s="348">
        <f t="shared" si="63"/>
        <v>5</v>
      </c>
    </row>
    <row r="4079" spans="1:11" x14ac:dyDescent="0.25">
      <c r="A4079" s="353">
        <v>31631</v>
      </c>
      <c r="B4079" s="354">
        <v>4.2</v>
      </c>
      <c r="C4079" s="355">
        <v>2</v>
      </c>
      <c r="D4079" s="355">
        <v>0</v>
      </c>
      <c r="E4079" s="355">
        <v>6</v>
      </c>
      <c r="F4079" s="355">
        <v>6</v>
      </c>
      <c r="G4079" s="355">
        <v>7</v>
      </c>
      <c r="H4079" s="355"/>
      <c r="I4079" s="354">
        <v>4.2</v>
      </c>
      <c r="J4079" s="352">
        <v>0</v>
      </c>
      <c r="K4079" s="348">
        <f t="shared" si="63"/>
        <v>5</v>
      </c>
    </row>
    <row r="4080" spans="1:11" x14ac:dyDescent="0.25">
      <c r="A4080" s="353">
        <v>31632</v>
      </c>
      <c r="B4080" s="354">
        <v>4</v>
      </c>
      <c r="C4080" s="355">
        <v>0</v>
      </c>
      <c r="D4080" s="355">
        <v>2</v>
      </c>
      <c r="E4080" s="355">
        <v>0</v>
      </c>
      <c r="F4080" s="355">
        <v>9</v>
      </c>
      <c r="G4080" s="355">
        <v>9</v>
      </c>
      <c r="H4080" s="355"/>
      <c r="I4080" s="354">
        <v>4</v>
      </c>
      <c r="J4080" s="352">
        <v>0</v>
      </c>
      <c r="K4080" s="348">
        <f t="shared" si="63"/>
        <v>3</v>
      </c>
    </row>
    <row r="4081" spans="1:11" x14ac:dyDescent="0.25">
      <c r="A4081" s="353">
        <v>31633</v>
      </c>
      <c r="B4081" s="354">
        <v>7.4</v>
      </c>
      <c r="C4081" s="355">
        <v>9</v>
      </c>
      <c r="D4081" s="355">
        <v>9</v>
      </c>
      <c r="E4081" s="355">
        <v>11</v>
      </c>
      <c r="F4081" s="355">
        <v>2</v>
      </c>
      <c r="G4081" s="355">
        <v>6</v>
      </c>
      <c r="H4081" s="355"/>
      <c r="I4081" s="354">
        <v>7.4</v>
      </c>
      <c r="J4081" s="352">
        <v>0</v>
      </c>
      <c r="K4081" s="348">
        <f t="shared" si="63"/>
        <v>2</v>
      </c>
    </row>
    <row r="4082" spans="1:11" x14ac:dyDescent="0.25">
      <c r="A4082" s="353">
        <v>31634</v>
      </c>
      <c r="B4082" s="354">
        <v>7</v>
      </c>
      <c r="C4082" s="355">
        <v>13</v>
      </c>
      <c r="D4082" s="355">
        <v>13</v>
      </c>
      <c r="E4082" s="355">
        <v>9</v>
      </c>
      <c r="F4082" s="355">
        <v>0</v>
      </c>
      <c r="G4082" s="355">
        <v>0</v>
      </c>
      <c r="H4082" s="355"/>
      <c r="I4082" s="354">
        <v>7</v>
      </c>
      <c r="J4082" s="352">
        <v>0</v>
      </c>
      <c r="K4082" s="348">
        <f t="shared" si="63"/>
        <v>2</v>
      </c>
    </row>
    <row r="4083" spans="1:11" x14ac:dyDescent="0.25">
      <c r="A4083" s="353">
        <v>31635</v>
      </c>
      <c r="B4083" s="354">
        <v>11.6</v>
      </c>
      <c r="C4083" s="355">
        <v>24</v>
      </c>
      <c r="D4083" s="355">
        <v>7</v>
      </c>
      <c r="E4083" s="355">
        <v>19</v>
      </c>
      <c r="F4083" s="355">
        <v>6</v>
      </c>
      <c r="G4083" s="355">
        <v>2</v>
      </c>
      <c r="H4083" s="355"/>
      <c r="I4083" s="354">
        <v>11.6</v>
      </c>
      <c r="J4083" s="352">
        <v>0</v>
      </c>
      <c r="K4083" s="348">
        <f t="shared" si="63"/>
        <v>3</v>
      </c>
    </row>
    <row r="4084" spans="1:11" x14ac:dyDescent="0.25">
      <c r="A4084" s="353">
        <v>31636</v>
      </c>
      <c r="B4084" s="354">
        <v>4</v>
      </c>
      <c r="C4084" s="355">
        <v>0</v>
      </c>
      <c r="D4084" s="355">
        <v>0</v>
      </c>
      <c r="E4084" s="355">
        <v>13</v>
      </c>
      <c r="F4084" s="355">
        <v>7</v>
      </c>
      <c r="G4084" s="355">
        <v>0</v>
      </c>
      <c r="H4084" s="355"/>
      <c r="I4084" s="354">
        <v>4</v>
      </c>
      <c r="J4084" s="352">
        <v>0</v>
      </c>
      <c r="K4084" s="348">
        <f t="shared" si="63"/>
        <v>4</v>
      </c>
    </row>
    <row r="4085" spans="1:11" x14ac:dyDescent="0.25">
      <c r="A4085" s="353">
        <v>31637</v>
      </c>
      <c r="B4085" s="354">
        <v>7.2</v>
      </c>
      <c r="C4085" s="355">
        <v>6</v>
      </c>
      <c r="D4085" s="355">
        <v>15</v>
      </c>
      <c r="E4085" s="355">
        <v>9</v>
      </c>
      <c r="F4085" s="355">
        <v>0</v>
      </c>
      <c r="G4085" s="355">
        <v>6</v>
      </c>
      <c r="H4085" s="355"/>
      <c r="I4085" s="354">
        <v>7.2</v>
      </c>
      <c r="J4085" s="352">
        <v>0</v>
      </c>
      <c r="K4085" s="348">
        <f t="shared" si="63"/>
        <v>3</v>
      </c>
    </row>
    <row r="4086" spans="1:11" x14ac:dyDescent="0.25">
      <c r="A4086" s="353">
        <v>31638</v>
      </c>
      <c r="B4086" s="354">
        <v>7.6</v>
      </c>
      <c r="C4086" s="355">
        <v>15</v>
      </c>
      <c r="D4086" s="355">
        <v>6</v>
      </c>
      <c r="E4086" s="355">
        <v>7</v>
      </c>
      <c r="F4086" s="355">
        <v>6</v>
      </c>
      <c r="G4086" s="355">
        <v>4</v>
      </c>
      <c r="H4086" s="355"/>
      <c r="I4086" s="354">
        <v>7.6</v>
      </c>
      <c r="J4086" s="352">
        <v>0</v>
      </c>
      <c r="K4086" s="348">
        <f t="shared" si="63"/>
        <v>4</v>
      </c>
    </row>
    <row r="4087" spans="1:11" x14ac:dyDescent="0.25">
      <c r="A4087" s="353">
        <v>31639</v>
      </c>
      <c r="B4087" s="354">
        <v>5.6</v>
      </c>
      <c r="C4087" s="355">
        <v>4</v>
      </c>
      <c r="D4087" s="355">
        <v>7</v>
      </c>
      <c r="E4087" s="355">
        <v>0</v>
      </c>
      <c r="F4087" s="355">
        <v>11</v>
      </c>
      <c r="G4087" s="355">
        <v>6</v>
      </c>
      <c r="H4087" s="355"/>
      <c r="I4087" s="354">
        <v>5.6</v>
      </c>
      <c r="J4087" s="352">
        <v>0</v>
      </c>
      <c r="K4087" s="348">
        <f t="shared" si="63"/>
        <v>4</v>
      </c>
    </row>
    <row r="4088" spans="1:11" x14ac:dyDescent="0.25">
      <c r="A4088" s="353">
        <v>31640</v>
      </c>
      <c r="B4088" s="354">
        <v>5.2</v>
      </c>
      <c r="C4088" s="355">
        <v>13</v>
      </c>
      <c r="D4088" s="355">
        <v>6</v>
      </c>
      <c r="E4088" s="355">
        <v>0</v>
      </c>
      <c r="F4088" s="355">
        <v>0</v>
      </c>
      <c r="G4088" s="355">
        <v>7</v>
      </c>
      <c r="H4088" s="355"/>
      <c r="I4088" s="354">
        <v>5.2</v>
      </c>
      <c r="J4088" s="352">
        <v>0</v>
      </c>
      <c r="K4088" s="348">
        <f t="shared" si="63"/>
        <v>4</v>
      </c>
    </row>
    <row r="4089" spans="1:11" x14ac:dyDescent="0.25">
      <c r="A4089" s="353">
        <v>31641</v>
      </c>
      <c r="B4089" s="354">
        <v>6.2</v>
      </c>
      <c r="C4089" s="355">
        <v>11</v>
      </c>
      <c r="D4089" s="355">
        <v>13</v>
      </c>
      <c r="E4089" s="355">
        <v>7</v>
      </c>
      <c r="F4089" s="355">
        <v>0</v>
      </c>
      <c r="G4089" s="355">
        <v>0</v>
      </c>
      <c r="H4089" s="355"/>
      <c r="I4089" s="354">
        <v>6.2</v>
      </c>
      <c r="J4089" s="352">
        <v>0</v>
      </c>
      <c r="K4089" s="348">
        <f t="shared" si="63"/>
        <v>3</v>
      </c>
    </row>
    <row r="4090" spans="1:11" x14ac:dyDescent="0.25">
      <c r="A4090" s="353">
        <v>31642</v>
      </c>
      <c r="B4090" s="354">
        <v>5</v>
      </c>
      <c r="C4090" s="355">
        <v>4</v>
      </c>
      <c r="D4090" s="355">
        <v>6</v>
      </c>
      <c r="E4090" s="355">
        <v>2</v>
      </c>
      <c r="F4090" s="355">
        <v>4</v>
      </c>
      <c r="G4090" s="355">
        <v>9</v>
      </c>
      <c r="H4090" s="355"/>
      <c r="I4090" s="354">
        <v>5</v>
      </c>
      <c r="J4090" s="352">
        <v>0</v>
      </c>
      <c r="K4090" s="348">
        <f t="shared" si="63"/>
        <v>4</v>
      </c>
    </row>
    <row r="4091" spans="1:11" x14ac:dyDescent="0.25">
      <c r="A4091" s="353">
        <v>31643</v>
      </c>
      <c r="B4091" s="354">
        <v>31.6</v>
      </c>
      <c r="C4091" s="355">
        <v>2</v>
      </c>
      <c r="D4091" s="355">
        <v>56</v>
      </c>
      <c r="E4091" s="355">
        <v>41</v>
      </c>
      <c r="F4091" s="355">
        <v>35</v>
      </c>
      <c r="G4091" s="355">
        <v>24</v>
      </c>
      <c r="H4091" s="355"/>
      <c r="I4091" s="354">
        <v>31.6</v>
      </c>
      <c r="J4091" s="352">
        <v>0</v>
      </c>
      <c r="K4091" s="348">
        <f t="shared" si="63"/>
        <v>1</v>
      </c>
    </row>
    <row r="4092" spans="1:11" x14ac:dyDescent="0.25">
      <c r="A4092" s="353">
        <v>31644</v>
      </c>
      <c r="B4092" s="354">
        <v>5.4</v>
      </c>
      <c r="C4092" s="355">
        <v>0</v>
      </c>
      <c r="D4092" s="355">
        <v>0</v>
      </c>
      <c r="E4092" s="355">
        <v>7</v>
      </c>
      <c r="F4092" s="355">
        <v>9</v>
      </c>
      <c r="G4092" s="355">
        <v>11</v>
      </c>
      <c r="H4092" s="355"/>
      <c r="I4092" s="354">
        <v>5.4</v>
      </c>
      <c r="J4092" s="352">
        <v>0</v>
      </c>
      <c r="K4092" s="348">
        <f t="shared" si="63"/>
        <v>3</v>
      </c>
    </row>
    <row r="4093" spans="1:11" x14ac:dyDescent="0.25">
      <c r="A4093" s="353">
        <v>31645</v>
      </c>
      <c r="B4093" s="354">
        <v>30</v>
      </c>
      <c r="C4093" s="355">
        <v>6</v>
      </c>
      <c r="D4093" s="355">
        <v>33</v>
      </c>
      <c r="E4093" s="355">
        <v>37</v>
      </c>
      <c r="F4093" s="355">
        <v>41</v>
      </c>
      <c r="G4093" s="355">
        <v>33</v>
      </c>
      <c r="H4093" s="355"/>
      <c r="I4093" s="354">
        <v>30</v>
      </c>
      <c r="J4093" s="352">
        <v>0</v>
      </c>
      <c r="K4093" s="348">
        <f t="shared" si="63"/>
        <v>1</v>
      </c>
    </row>
    <row r="4094" spans="1:11" x14ac:dyDescent="0.25">
      <c r="A4094" s="353">
        <v>31646</v>
      </c>
      <c r="B4094" s="354">
        <v>11.4</v>
      </c>
      <c r="C4094" s="355">
        <v>11</v>
      </c>
      <c r="D4094" s="355">
        <v>13</v>
      </c>
      <c r="E4094" s="355">
        <v>15</v>
      </c>
      <c r="F4094" s="355">
        <v>11</v>
      </c>
      <c r="G4094" s="355">
        <v>7</v>
      </c>
      <c r="H4094" s="355"/>
      <c r="I4094" s="354">
        <v>11.4</v>
      </c>
      <c r="J4094" s="352">
        <v>0</v>
      </c>
      <c r="K4094" s="348">
        <f t="shared" si="63"/>
        <v>1</v>
      </c>
    </row>
    <row r="4095" spans="1:11" x14ac:dyDescent="0.25">
      <c r="A4095" s="353">
        <v>31647</v>
      </c>
      <c r="B4095" s="354">
        <v>3.6</v>
      </c>
      <c r="C4095" s="355">
        <v>6</v>
      </c>
      <c r="D4095" s="355">
        <v>0</v>
      </c>
      <c r="E4095" s="355">
        <v>4</v>
      </c>
      <c r="F4095" s="355">
        <v>4</v>
      </c>
      <c r="G4095" s="355">
        <v>4</v>
      </c>
      <c r="H4095" s="355"/>
      <c r="I4095" s="354">
        <v>3.6</v>
      </c>
      <c r="J4095" s="352">
        <v>0</v>
      </c>
      <c r="K4095" s="348">
        <f t="shared" si="63"/>
        <v>5</v>
      </c>
    </row>
    <row r="4096" spans="1:11" x14ac:dyDescent="0.25">
      <c r="A4096" s="353">
        <v>31648</v>
      </c>
      <c r="B4096" s="354">
        <v>6</v>
      </c>
      <c r="C4096" s="355">
        <v>7</v>
      </c>
      <c r="D4096" s="355">
        <v>6</v>
      </c>
      <c r="E4096" s="355">
        <v>6</v>
      </c>
      <c r="F4096" s="355">
        <v>4</v>
      </c>
      <c r="G4096" s="355">
        <v>7</v>
      </c>
      <c r="H4096" s="355"/>
      <c r="I4096" s="354">
        <v>6</v>
      </c>
      <c r="J4096" s="352">
        <v>0</v>
      </c>
      <c r="K4096" s="348">
        <f t="shared" si="63"/>
        <v>5</v>
      </c>
    </row>
    <row r="4097" spans="1:11" x14ac:dyDescent="0.25">
      <c r="A4097" s="353">
        <v>31649</v>
      </c>
      <c r="B4097" s="354">
        <v>9.4</v>
      </c>
      <c r="C4097" s="355">
        <v>7</v>
      </c>
      <c r="D4097" s="355">
        <v>9</v>
      </c>
      <c r="E4097" s="355">
        <v>11</v>
      </c>
      <c r="F4097" s="355">
        <v>11</v>
      </c>
      <c r="G4097" s="355">
        <v>9</v>
      </c>
      <c r="H4097" s="355"/>
      <c r="I4097" s="354">
        <v>9.4</v>
      </c>
      <c r="J4097" s="352">
        <v>0</v>
      </c>
      <c r="K4097" s="348">
        <f t="shared" si="63"/>
        <v>1</v>
      </c>
    </row>
    <row r="4098" spans="1:11" x14ac:dyDescent="0.25">
      <c r="A4098" s="353">
        <v>31650</v>
      </c>
      <c r="B4098" s="354">
        <v>11</v>
      </c>
      <c r="C4098" s="355">
        <v>11</v>
      </c>
      <c r="D4098" s="355">
        <v>19</v>
      </c>
      <c r="E4098" s="355">
        <v>19</v>
      </c>
      <c r="F4098" s="355">
        <v>6</v>
      </c>
      <c r="G4098" s="355">
        <v>0</v>
      </c>
      <c r="H4098" s="355"/>
      <c r="I4098" s="354">
        <v>11</v>
      </c>
      <c r="J4098" s="352">
        <v>0</v>
      </c>
      <c r="K4098" s="348">
        <f t="shared" si="63"/>
        <v>2</v>
      </c>
    </row>
    <row r="4099" spans="1:11" x14ac:dyDescent="0.25">
      <c r="A4099" s="353">
        <v>31651</v>
      </c>
      <c r="B4099" s="354">
        <v>0.8</v>
      </c>
      <c r="C4099" s="355">
        <v>0</v>
      </c>
      <c r="D4099" s="355">
        <v>4</v>
      </c>
      <c r="E4099" s="355">
        <v>0</v>
      </c>
      <c r="F4099" s="355">
        <v>0</v>
      </c>
      <c r="G4099" s="355">
        <v>0</v>
      </c>
      <c r="H4099" s="355"/>
      <c r="I4099" s="354">
        <v>0.8</v>
      </c>
      <c r="J4099" s="352">
        <v>0</v>
      </c>
      <c r="K4099" s="348">
        <f t="shared" ref="K4099:K4162" si="64">COUNTIF(C4099:G4099,"&lt;="&amp;IRR_MAXWIND)</f>
        <v>5</v>
      </c>
    </row>
    <row r="4100" spans="1:11" x14ac:dyDescent="0.25">
      <c r="A4100" s="353">
        <v>31652</v>
      </c>
      <c r="B4100" s="354">
        <v>0.8</v>
      </c>
      <c r="C4100" s="355">
        <v>0</v>
      </c>
      <c r="D4100" s="355">
        <v>0</v>
      </c>
      <c r="E4100" s="355">
        <v>0</v>
      </c>
      <c r="F4100" s="355">
        <v>4</v>
      </c>
      <c r="G4100" s="355">
        <v>0</v>
      </c>
      <c r="H4100" s="355"/>
      <c r="I4100" s="354">
        <v>0.8</v>
      </c>
      <c r="J4100" s="352">
        <v>0</v>
      </c>
      <c r="K4100" s="348">
        <f t="shared" si="64"/>
        <v>5</v>
      </c>
    </row>
    <row r="4101" spans="1:11" x14ac:dyDescent="0.25">
      <c r="A4101" s="353">
        <v>31653</v>
      </c>
      <c r="B4101" s="354">
        <v>2.4</v>
      </c>
      <c r="C4101" s="355">
        <v>0</v>
      </c>
      <c r="D4101" s="355">
        <v>6</v>
      </c>
      <c r="E4101" s="355">
        <v>0</v>
      </c>
      <c r="F4101" s="355">
        <v>0</v>
      </c>
      <c r="G4101" s="355">
        <v>6</v>
      </c>
      <c r="H4101" s="355"/>
      <c r="I4101" s="354">
        <v>2.4</v>
      </c>
      <c r="J4101" s="352">
        <v>0</v>
      </c>
      <c r="K4101" s="348">
        <f t="shared" si="64"/>
        <v>5</v>
      </c>
    </row>
    <row r="4102" spans="1:11" x14ac:dyDescent="0.25">
      <c r="A4102" s="353">
        <v>31654</v>
      </c>
      <c r="B4102" s="354">
        <v>3.8</v>
      </c>
      <c r="C4102" s="355">
        <v>6</v>
      </c>
      <c r="D4102" s="355">
        <v>0</v>
      </c>
      <c r="E4102" s="355">
        <v>13</v>
      </c>
      <c r="F4102" s="355">
        <v>0</v>
      </c>
      <c r="G4102" s="355">
        <v>0</v>
      </c>
      <c r="H4102" s="355"/>
      <c r="I4102" s="354">
        <v>3.8</v>
      </c>
      <c r="J4102" s="352">
        <v>0</v>
      </c>
      <c r="K4102" s="348">
        <f t="shared" si="64"/>
        <v>4</v>
      </c>
    </row>
    <row r="4103" spans="1:11" x14ac:dyDescent="0.25">
      <c r="A4103" s="353">
        <v>31655</v>
      </c>
      <c r="B4103" s="354">
        <v>3.8</v>
      </c>
      <c r="C4103" s="355">
        <v>9</v>
      </c>
      <c r="D4103" s="355">
        <v>4</v>
      </c>
      <c r="E4103" s="355">
        <v>6</v>
      </c>
      <c r="F4103" s="355">
        <v>0</v>
      </c>
      <c r="G4103" s="355">
        <v>0</v>
      </c>
      <c r="H4103" s="355"/>
      <c r="I4103" s="354">
        <v>3.8</v>
      </c>
      <c r="J4103" s="352">
        <v>0</v>
      </c>
      <c r="K4103" s="348">
        <f t="shared" si="64"/>
        <v>4</v>
      </c>
    </row>
    <row r="4104" spans="1:11" x14ac:dyDescent="0.25">
      <c r="A4104" s="353">
        <v>31656</v>
      </c>
      <c r="B4104" s="354">
        <v>8.6</v>
      </c>
      <c r="C4104" s="355">
        <v>11</v>
      </c>
      <c r="D4104" s="355">
        <v>15</v>
      </c>
      <c r="E4104" s="355">
        <v>7</v>
      </c>
      <c r="F4104" s="355">
        <v>6</v>
      </c>
      <c r="G4104" s="355">
        <v>4</v>
      </c>
      <c r="H4104" s="355"/>
      <c r="I4104" s="354">
        <v>8.6</v>
      </c>
      <c r="J4104" s="352">
        <v>0</v>
      </c>
      <c r="K4104" s="348">
        <f t="shared" si="64"/>
        <v>3</v>
      </c>
    </row>
    <row r="4105" spans="1:11" x14ac:dyDescent="0.25">
      <c r="A4105" s="353">
        <v>31657</v>
      </c>
      <c r="B4105" s="354">
        <v>1.2</v>
      </c>
      <c r="C4105" s="355">
        <v>6</v>
      </c>
      <c r="D4105" s="355">
        <v>0</v>
      </c>
      <c r="E4105" s="355">
        <v>0</v>
      </c>
      <c r="F4105" s="355">
        <v>0</v>
      </c>
      <c r="G4105" s="355">
        <v>0</v>
      </c>
      <c r="H4105" s="355"/>
      <c r="I4105" s="354">
        <v>1.2</v>
      </c>
      <c r="J4105" s="352">
        <v>0</v>
      </c>
      <c r="K4105" s="348">
        <f t="shared" si="64"/>
        <v>5</v>
      </c>
    </row>
    <row r="4106" spans="1:11" x14ac:dyDescent="0.25">
      <c r="A4106" s="353">
        <v>31658</v>
      </c>
      <c r="B4106" s="354">
        <v>10.4</v>
      </c>
      <c r="C4106" s="355">
        <v>0</v>
      </c>
      <c r="D4106" s="355">
        <v>9</v>
      </c>
      <c r="E4106" s="355">
        <v>17</v>
      </c>
      <c r="F4106" s="355">
        <v>13</v>
      </c>
      <c r="G4106" s="355">
        <v>13</v>
      </c>
      <c r="H4106" s="355"/>
      <c r="I4106" s="354">
        <v>10.4</v>
      </c>
      <c r="J4106" s="352">
        <v>0</v>
      </c>
      <c r="K4106" s="348">
        <f t="shared" si="64"/>
        <v>1</v>
      </c>
    </row>
    <row r="4107" spans="1:11" x14ac:dyDescent="0.25">
      <c r="A4107" s="353">
        <v>31659</v>
      </c>
      <c r="B4107" s="354">
        <v>5</v>
      </c>
      <c r="C4107" s="355">
        <v>0</v>
      </c>
      <c r="D4107" s="355">
        <v>0</v>
      </c>
      <c r="E4107" s="355">
        <v>6</v>
      </c>
      <c r="F4107" s="355">
        <v>0</v>
      </c>
      <c r="G4107" s="355">
        <v>19</v>
      </c>
      <c r="H4107" s="355"/>
      <c r="I4107" s="354">
        <v>5</v>
      </c>
      <c r="J4107" s="352">
        <v>0</v>
      </c>
      <c r="K4107" s="348">
        <f t="shared" si="64"/>
        <v>4</v>
      </c>
    </row>
    <row r="4108" spans="1:11" x14ac:dyDescent="0.25">
      <c r="A4108" s="353">
        <v>31660</v>
      </c>
      <c r="B4108" s="354">
        <v>14.6</v>
      </c>
      <c r="C4108" s="355">
        <v>4</v>
      </c>
      <c r="D4108" s="355">
        <v>15</v>
      </c>
      <c r="E4108" s="355">
        <v>17</v>
      </c>
      <c r="F4108" s="355">
        <v>17</v>
      </c>
      <c r="G4108" s="355">
        <v>20</v>
      </c>
      <c r="H4108" s="355"/>
      <c r="I4108" s="354">
        <v>14.6</v>
      </c>
      <c r="J4108" s="352">
        <v>0</v>
      </c>
      <c r="K4108" s="348">
        <f t="shared" si="64"/>
        <v>1</v>
      </c>
    </row>
    <row r="4109" spans="1:11" x14ac:dyDescent="0.25">
      <c r="A4109" s="353">
        <v>31661</v>
      </c>
      <c r="B4109" s="354">
        <v>0</v>
      </c>
      <c r="C4109" s="355">
        <v>0</v>
      </c>
      <c r="D4109" s="355">
        <v>0</v>
      </c>
      <c r="E4109" s="355">
        <v>0</v>
      </c>
      <c r="F4109" s="355">
        <v>0</v>
      </c>
      <c r="G4109" s="355">
        <v>0</v>
      </c>
      <c r="H4109" s="355"/>
      <c r="I4109" s="354">
        <v>0</v>
      </c>
      <c r="J4109" s="352">
        <v>0</v>
      </c>
      <c r="K4109" s="348">
        <f t="shared" si="64"/>
        <v>5</v>
      </c>
    </row>
    <row r="4110" spans="1:11" x14ac:dyDescent="0.25">
      <c r="A4110" s="353">
        <v>31662</v>
      </c>
      <c r="B4110" s="354">
        <v>13.8</v>
      </c>
      <c r="C4110" s="355">
        <v>13</v>
      </c>
      <c r="D4110" s="355">
        <v>13</v>
      </c>
      <c r="E4110" s="355">
        <v>15</v>
      </c>
      <c r="F4110" s="355">
        <v>15</v>
      </c>
      <c r="G4110" s="355">
        <v>13</v>
      </c>
      <c r="H4110" s="355"/>
      <c r="I4110" s="354">
        <v>13.8</v>
      </c>
      <c r="J4110" s="352">
        <v>0</v>
      </c>
      <c r="K4110" s="348">
        <f t="shared" si="64"/>
        <v>0</v>
      </c>
    </row>
    <row r="4111" spans="1:11" x14ac:dyDescent="0.25">
      <c r="A4111" s="353">
        <v>31663</v>
      </c>
      <c r="B4111" s="354">
        <v>5</v>
      </c>
      <c r="C4111" s="355">
        <v>0</v>
      </c>
      <c r="D4111" s="355">
        <v>0</v>
      </c>
      <c r="E4111" s="355">
        <v>7</v>
      </c>
      <c r="F4111" s="355">
        <v>11</v>
      </c>
      <c r="G4111" s="355">
        <v>7</v>
      </c>
      <c r="H4111" s="355"/>
      <c r="I4111" s="354">
        <v>5</v>
      </c>
      <c r="J4111" s="352">
        <v>0</v>
      </c>
      <c r="K4111" s="348">
        <f t="shared" si="64"/>
        <v>4</v>
      </c>
    </row>
    <row r="4112" spans="1:11" x14ac:dyDescent="0.25">
      <c r="A4112" s="353">
        <v>31664</v>
      </c>
      <c r="B4112" s="354">
        <v>7.8</v>
      </c>
      <c r="C4112" s="355">
        <v>9</v>
      </c>
      <c r="D4112" s="355">
        <v>7</v>
      </c>
      <c r="E4112" s="355">
        <v>13</v>
      </c>
      <c r="F4112" s="355">
        <v>6</v>
      </c>
      <c r="G4112" s="355">
        <v>4</v>
      </c>
      <c r="H4112" s="355"/>
      <c r="I4112" s="354">
        <v>7.8</v>
      </c>
      <c r="J4112" s="352">
        <v>0</v>
      </c>
      <c r="K4112" s="348">
        <f t="shared" si="64"/>
        <v>3</v>
      </c>
    </row>
    <row r="4113" spans="1:11" x14ac:dyDescent="0.25">
      <c r="A4113" s="353">
        <v>31665</v>
      </c>
      <c r="B4113" s="354">
        <v>7.6</v>
      </c>
      <c r="C4113" s="355">
        <v>9</v>
      </c>
      <c r="D4113" s="355">
        <v>11</v>
      </c>
      <c r="E4113" s="355">
        <v>4</v>
      </c>
      <c r="F4113" s="355">
        <v>7</v>
      </c>
      <c r="G4113" s="355">
        <v>7</v>
      </c>
      <c r="H4113" s="355"/>
      <c r="I4113" s="354">
        <v>7.6</v>
      </c>
      <c r="J4113" s="352">
        <v>0</v>
      </c>
      <c r="K4113" s="348">
        <f t="shared" si="64"/>
        <v>3</v>
      </c>
    </row>
    <row r="4114" spans="1:11" x14ac:dyDescent="0.25">
      <c r="A4114" s="353">
        <v>31666</v>
      </c>
      <c r="B4114" s="354">
        <v>21</v>
      </c>
      <c r="C4114" s="355">
        <v>22</v>
      </c>
      <c r="D4114" s="355">
        <v>26</v>
      </c>
      <c r="E4114" s="355">
        <v>20</v>
      </c>
      <c r="F4114" s="355">
        <v>13</v>
      </c>
      <c r="G4114" s="355">
        <v>24</v>
      </c>
      <c r="H4114" s="355"/>
      <c r="I4114" s="354">
        <v>21</v>
      </c>
      <c r="J4114" s="352">
        <v>0</v>
      </c>
      <c r="K4114" s="348">
        <f t="shared" si="64"/>
        <v>0</v>
      </c>
    </row>
    <row r="4115" spans="1:11" x14ac:dyDescent="0.25">
      <c r="A4115" s="353">
        <v>31667</v>
      </c>
      <c r="B4115" s="354">
        <v>24</v>
      </c>
      <c r="C4115" s="355">
        <v>22</v>
      </c>
      <c r="D4115" s="355">
        <v>33</v>
      </c>
      <c r="E4115" s="355">
        <v>26</v>
      </c>
      <c r="F4115" s="355">
        <v>22</v>
      </c>
      <c r="G4115" s="355">
        <v>17</v>
      </c>
      <c r="H4115" s="355"/>
      <c r="I4115" s="354">
        <v>24</v>
      </c>
      <c r="J4115" s="352">
        <v>0</v>
      </c>
      <c r="K4115" s="348">
        <f t="shared" si="64"/>
        <v>0</v>
      </c>
    </row>
    <row r="4116" spans="1:11" x14ac:dyDescent="0.25">
      <c r="A4116" s="353">
        <v>31668</v>
      </c>
      <c r="B4116" s="354">
        <v>18</v>
      </c>
      <c r="C4116" s="355">
        <v>19</v>
      </c>
      <c r="D4116" s="355">
        <v>19</v>
      </c>
      <c r="E4116" s="355">
        <v>20</v>
      </c>
      <c r="F4116" s="355">
        <v>17</v>
      </c>
      <c r="G4116" s="355">
        <v>15</v>
      </c>
      <c r="H4116" s="355"/>
      <c r="I4116" s="354">
        <v>18</v>
      </c>
      <c r="J4116" s="352">
        <v>0</v>
      </c>
      <c r="K4116" s="348">
        <f t="shared" si="64"/>
        <v>0</v>
      </c>
    </row>
    <row r="4117" spans="1:11" x14ac:dyDescent="0.25">
      <c r="A4117" s="353">
        <v>31669</v>
      </c>
      <c r="B4117" s="354">
        <v>17.399999999999999</v>
      </c>
      <c r="C4117" s="355">
        <v>19</v>
      </c>
      <c r="D4117" s="355">
        <v>17</v>
      </c>
      <c r="E4117" s="355">
        <v>15</v>
      </c>
      <c r="F4117" s="355">
        <v>17</v>
      </c>
      <c r="G4117" s="355">
        <v>19</v>
      </c>
      <c r="H4117" s="355"/>
      <c r="I4117" s="354">
        <v>17.399999999999999</v>
      </c>
      <c r="J4117" s="352">
        <v>0</v>
      </c>
      <c r="K4117" s="348">
        <f t="shared" si="64"/>
        <v>0</v>
      </c>
    </row>
    <row r="4118" spans="1:11" x14ac:dyDescent="0.25">
      <c r="A4118" s="353">
        <v>31670</v>
      </c>
      <c r="B4118" s="354">
        <v>13.8</v>
      </c>
      <c r="C4118" s="355">
        <v>11</v>
      </c>
      <c r="D4118" s="355">
        <v>15</v>
      </c>
      <c r="E4118" s="355">
        <v>13</v>
      </c>
      <c r="F4118" s="355">
        <v>19</v>
      </c>
      <c r="G4118" s="355">
        <v>11</v>
      </c>
      <c r="H4118" s="355"/>
      <c r="I4118" s="354">
        <v>13.8</v>
      </c>
      <c r="J4118" s="352">
        <v>0</v>
      </c>
      <c r="K4118" s="348">
        <f t="shared" si="64"/>
        <v>0</v>
      </c>
    </row>
    <row r="4119" spans="1:11" x14ac:dyDescent="0.25">
      <c r="A4119" s="353">
        <v>31671</v>
      </c>
      <c r="B4119" s="354">
        <v>10.4</v>
      </c>
      <c r="C4119" s="355">
        <v>11</v>
      </c>
      <c r="D4119" s="355">
        <v>15</v>
      </c>
      <c r="E4119" s="355">
        <v>11</v>
      </c>
      <c r="F4119" s="355">
        <v>9</v>
      </c>
      <c r="G4119" s="355">
        <v>6</v>
      </c>
      <c r="H4119" s="355"/>
      <c r="I4119" s="354">
        <v>10.4</v>
      </c>
      <c r="J4119" s="352">
        <v>0</v>
      </c>
      <c r="K4119" s="348">
        <f t="shared" si="64"/>
        <v>1</v>
      </c>
    </row>
    <row r="4120" spans="1:11" x14ac:dyDescent="0.25">
      <c r="A4120" s="353">
        <v>31672</v>
      </c>
      <c r="B4120" s="354">
        <v>24</v>
      </c>
      <c r="C4120" s="355">
        <v>30</v>
      </c>
      <c r="D4120" s="355">
        <v>31</v>
      </c>
      <c r="E4120" s="355">
        <v>20</v>
      </c>
      <c r="F4120" s="355">
        <v>19</v>
      </c>
      <c r="G4120" s="355">
        <v>20</v>
      </c>
      <c r="H4120" s="355"/>
      <c r="I4120" s="354">
        <v>24</v>
      </c>
      <c r="J4120" s="352">
        <v>0</v>
      </c>
      <c r="K4120" s="348">
        <f t="shared" si="64"/>
        <v>0</v>
      </c>
    </row>
    <row r="4121" spans="1:11" x14ac:dyDescent="0.25">
      <c r="A4121" s="353">
        <v>31673</v>
      </c>
      <c r="B4121" s="354">
        <v>3.2</v>
      </c>
      <c r="C4121" s="355">
        <v>4</v>
      </c>
      <c r="D4121" s="355">
        <v>6</v>
      </c>
      <c r="E4121" s="355">
        <v>4</v>
      </c>
      <c r="F4121" s="355">
        <v>0</v>
      </c>
      <c r="G4121" s="355">
        <v>2</v>
      </c>
      <c r="H4121" s="355"/>
      <c r="I4121" s="354">
        <v>3.2</v>
      </c>
      <c r="J4121" s="352">
        <v>0</v>
      </c>
      <c r="K4121" s="348">
        <f t="shared" si="64"/>
        <v>5</v>
      </c>
    </row>
    <row r="4122" spans="1:11" x14ac:dyDescent="0.25">
      <c r="A4122" s="353">
        <v>31674</v>
      </c>
      <c r="B4122" s="354">
        <v>8.8000000000000007</v>
      </c>
      <c r="C4122" s="355">
        <v>0</v>
      </c>
      <c r="D4122" s="355">
        <v>7</v>
      </c>
      <c r="E4122" s="355">
        <v>15</v>
      </c>
      <c r="F4122" s="355">
        <v>13</v>
      </c>
      <c r="G4122" s="355">
        <v>9</v>
      </c>
      <c r="H4122" s="355"/>
      <c r="I4122" s="354">
        <v>8.8000000000000007</v>
      </c>
      <c r="J4122" s="352">
        <v>0</v>
      </c>
      <c r="K4122" s="348">
        <f t="shared" si="64"/>
        <v>2</v>
      </c>
    </row>
    <row r="4123" spans="1:11" x14ac:dyDescent="0.25">
      <c r="A4123" s="353">
        <v>31675</v>
      </c>
      <c r="B4123" s="354">
        <v>3.2</v>
      </c>
      <c r="C4123" s="355">
        <v>4</v>
      </c>
      <c r="D4123" s="355">
        <v>4</v>
      </c>
      <c r="E4123" s="355">
        <v>4</v>
      </c>
      <c r="F4123" s="355">
        <v>0</v>
      </c>
      <c r="G4123" s="355">
        <v>4</v>
      </c>
      <c r="H4123" s="355"/>
      <c r="I4123" s="354">
        <v>3.2</v>
      </c>
      <c r="J4123" s="352">
        <v>0</v>
      </c>
      <c r="K4123" s="348">
        <f t="shared" si="64"/>
        <v>5</v>
      </c>
    </row>
    <row r="4124" spans="1:11" x14ac:dyDescent="0.25">
      <c r="A4124" s="353">
        <v>31676</v>
      </c>
      <c r="B4124" s="354">
        <v>3.2</v>
      </c>
      <c r="C4124" s="355">
        <v>0</v>
      </c>
      <c r="D4124" s="355">
        <v>6</v>
      </c>
      <c r="E4124" s="355">
        <v>6</v>
      </c>
      <c r="F4124" s="355">
        <v>4</v>
      </c>
      <c r="G4124" s="355">
        <v>0</v>
      </c>
      <c r="H4124" s="355"/>
      <c r="I4124" s="354">
        <v>3.2</v>
      </c>
      <c r="J4124" s="352">
        <v>0</v>
      </c>
      <c r="K4124" s="348">
        <f t="shared" si="64"/>
        <v>5</v>
      </c>
    </row>
    <row r="4125" spans="1:11" x14ac:dyDescent="0.25">
      <c r="A4125" s="353">
        <v>31677</v>
      </c>
      <c r="B4125" s="354">
        <v>31.4</v>
      </c>
      <c r="C4125" s="355">
        <v>30</v>
      </c>
      <c r="D4125" s="355">
        <v>33</v>
      </c>
      <c r="E4125" s="355">
        <v>33</v>
      </c>
      <c r="F4125" s="355">
        <v>35</v>
      </c>
      <c r="G4125" s="355">
        <v>26</v>
      </c>
      <c r="H4125" s="355"/>
      <c r="I4125" s="354">
        <v>31.4</v>
      </c>
      <c r="J4125" s="352">
        <v>0</v>
      </c>
      <c r="K4125" s="348">
        <f t="shared" si="64"/>
        <v>0</v>
      </c>
    </row>
    <row r="4126" spans="1:11" x14ac:dyDescent="0.25">
      <c r="A4126" s="353">
        <v>31678</v>
      </c>
      <c r="B4126" s="354">
        <v>6.6</v>
      </c>
      <c r="C4126" s="355">
        <v>0</v>
      </c>
      <c r="D4126" s="355">
        <v>13</v>
      </c>
      <c r="E4126" s="355">
        <v>9</v>
      </c>
      <c r="F4126" s="355">
        <v>7</v>
      </c>
      <c r="G4126" s="355">
        <v>4</v>
      </c>
      <c r="H4126" s="355"/>
      <c r="I4126" s="354">
        <v>6.6</v>
      </c>
      <c r="J4126" s="352">
        <v>0</v>
      </c>
      <c r="K4126" s="348">
        <f t="shared" si="64"/>
        <v>3</v>
      </c>
    </row>
    <row r="4127" spans="1:11" x14ac:dyDescent="0.25">
      <c r="A4127" s="353">
        <v>31679</v>
      </c>
      <c r="B4127" s="354">
        <v>6.4</v>
      </c>
      <c r="C4127" s="355">
        <v>11</v>
      </c>
      <c r="D4127" s="355">
        <v>6</v>
      </c>
      <c r="E4127" s="355">
        <v>7</v>
      </c>
      <c r="F4127" s="355">
        <v>4</v>
      </c>
      <c r="G4127" s="355">
        <v>4</v>
      </c>
      <c r="H4127" s="355"/>
      <c r="I4127" s="354">
        <v>6.4</v>
      </c>
      <c r="J4127" s="352">
        <v>0</v>
      </c>
      <c r="K4127" s="348">
        <f t="shared" si="64"/>
        <v>4</v>
      </c>
    </row>
    <row r="4128" spans="1:11" x14ac:dyDescent="0.25">
      <c r="A4128" s="353">
        <v>31680</v>
      </c>
      <c r="B4128" s="354">
        <v>12.8</v>
      </c>
      <c r="C4128" s="355">
        <v>9</v>
      </c>
      <c r="D4128" s="355">
        <v>11</v>
      </c>
      <c r="E4128" s="355">
        <v>20</v>
      </c>
      <c r="F4128" s="355">
        <v>15</v>
      </c>
      <c r="G4128" s="355">
        <v>9</v>
      </c>
      <c r="H4128" s="355"/>
      <c r="I4128" s="354">
        <v>12.8</v>
      </c>
      <c r="J4128" s="352">
        <v>0</v>
      </c>
      <c r="K4128" s="348">
        <f t="shared" si="64"/>
        <v>0</v>
      </c>
    </row>
    <row r="4129" spans="1:11" x14ac:dyDescent="0.25">
      <c r="A4129" s="353">
        <v>31681</v>
      </c>
      <c r="B4129" s="354">
        <v>24</v>
      </c>
      <c r="C4129" s="355">
        <v>28</v>
      </c>
      <c r="D4129" s="355">
        <v>24</v>
      </c>
      <c r="E4129" s="355">
        <v>22</v>
      </c>
      <c r="F4129" s="355">
        <v>20</v>
      </c>
      <c r="G4129" s="355">
        <v>26</v>
      </c>
      <c r="H4129" s="355"/>
      <c r="I4129" s="354">
        <v>24</v>
      </c>
      <c r="J4129" s="352">
        <v>0</v>
      </c>
      <c r="K4129" s="348">
        <f t="shared" si="64"/>
        <v>0</v>
      </c>
    </row>
    <row r="4130" spans="1:11" x14ac:dyDescent="0.25">
      <c r="A4130" s="353">
        <v>31682</v>
      </c>
      <c r="B4130" s="354">
        <v>7.4</v>
      </c>
      <c r="C4130" s="355">
        <v>11</v>
      </c>
      <c r="D4130" s="355">
        <v>13</v>
      </c>
      <c r="E4130" s="355">
        <v>9</v>
      </c>
      <c r="F4130" s="355">
        <v>4</v>
      </c>
      <c r="G4130" s="355">
        <v>0</v>
      </c>
      <c r="H4130" s="355"/>
      <c r="I4130" s="354">
        <v>7.4</v>
      </c>
      <c r="J4130" s="352">
        <v>0</v>
      </c>
      <c r="K4130" s="348">
        <f t="shared" si="64"/>
        <v>2</v>
      </c>
    </row>
    <row r="4131" spans="1:11" x14ac:dyDescent="0.25">
      <c r="A4131" s="353">
        <v>31683</v>
      </c>
      <c r="B4131" s="354">
        <v>6.6</v>
      </c>
      <c r="C4131" s="355">
        <v>9</v>
      </c>
      <c r="D4131" s="355">
        <v>9</v>
      </c>
      <c r="E4131" s="355">
        <v>0</v>
      </c>
      <c r="F4131" s="355">
        <v>6</v>
      </c>
      <c r="G4131" s="355">
        <v>9</v>
      </c>
      <c r="H4131" s="355"/>
      <c r="I4131" s="354">
        <v>6.6</v>
      </c>
      <c r="J4131" s="352">
        <v>0</v>
      </c>
      <c r="K4131" s="348">
        <f t="shared" si="64"/>
        <v>2</v>
      </c>
    </row>
    <row r="4132" spans="1:11" x14ac:dyDescent="0.25">
      <c r="A4132" s="353">
        <v>31684</v>
      </c>
      <c r="B4132" s="354">
        <v>6.2</v>
      </c>
      <c r="C4132" s="355">
        <v>17</v>
      </c>
      <c r="D4132" s="355">
        <v>0</v>
      </c>
      <c r="E4132" s="355">
        <v>6</v>
      </c>
      <c r="F4132" s="355">
        <v>4</v>
      </c>
      <c r="G4132" s="355">
        <v>4</v>
      </c>
      <c r="H4132" s="355"/>
      <c r="I4132" s="354">
        <v>6.2</v>
      </c>
      <c r="J4132" s="352">
        <v>0</v>
      </c>
      <c r="K4132" s="348">
        <f t="shared" si="64"/>
        <v>4</v>
      </c>
    </row>
    <row r="4133" spans="1:11" x14ac:dyDescent="0.25">
      <c r="A4133" s="353">
        <v>31685</v>
      </c>
      <c r="B4133" s="354">
        <v>4.4000000000000004</v>
      </c>
      <c r="C4133" s="355">
        <v>11</v>
      </c>
      <c r="D4133" s="355">
        <v>11</v>
      </c>
      <c r="E4133" s="355">
        <v>0</v>
      </c>
      <c r="F4133" s="355">
        <v>0</v>
      </c>
      <c r="G4133" s="355">
        <v>0</v>
      </c>
      <c r="H4133" s="355"/>
      <c r="I4133" s="354">
        <v>4.4000000000000004</v>
      </c>
      <c r="J4133" s="352">
        <v>0</v>
      </c>
      <c r="K4133" s="348">
        <f t="shared" si="64"/>
        <v>3</v>
      </c>
    </row>
    <row r="4134" spans="1:11" x14ac:dyDescent="0.25">
      <c r="A4134" s="353">
        <v>31898</v>
      </c>
      <c r="B4134" s="354">
        <v>6.8</v>
      </c>
      <c r="C4134" s="355">
        <v>19</v>
      </c>
      <c r="D4134" s="355">
        <v>9</v>
      </c>
      <c r="E4134" s="355">
        <v>0</v>
      </c>
      <c r="F4134" s="355">
        <v>2</v>
      </c>
      <c r="G4134" s="355">
        <v>4</v>
      </c>
      <c r="H4134" s="355"/>
      <c r="I4134" s="354">
        <v>6.8</v>
      </c>
      <c r="J4134" s="352">
        <v>0</v>
      </c>
      <c r="K4134" s="348">
        <f t="shared" si="64"/>
        <v>3</v>
      </c>
    </row>
    <row r="4135" spans="1:11" x14ac:dyDescent="0.25">
      <c r="A4135" s="353">
        <v>31899</v>
      </c>
      <c r="B4135" s="354">
        <v>18</v>
      </c>
      <c r="C4135" s="355">
        <v>4</v>
      </c>
      <c r="D4135" s="355">
        <v>15</v>
      </c>
      <c r="E4135" s="355">
        <v>30</v>
      </c>
      <c r="F4135" s="355">
        <v>24</v>
      </c>
      <c r="G4135" s="355">
        <v>17</v>
      </c>
      <c r="H4135" s="355"/>
      <c r="I4135" s="354">
        <v>18</v>
      </c>
      <c r="J4135" s="352">
        <v>0</v>
      </c>
      <c r="K4135" s="348">
        <f t="shared" si="64"/>
        <v>1</v>
      </c>
    </row>
    <row r="4136" spans="1:11" x14ac:dyDescent="0.25">
      <c r="A4136" s="353">
        <v>31900</v>
      </c>
      <c r="B4136" s="354">
        <v>16.2</v>
      </c>
      <c r="C4136" s="355">
        <v>20</v>
      </c>
      <c r="D4136" s="355">
        <v>22</v>
      </c>
      <c r="E4136" s="355">
        <v>13</v>
      </c>
      <c r="F4136" s="355">
        <v>15</v>
      </c>
      <c r="G4136" s="355">
        <v>11</v>
      </c>
      <c r="H4136" s="355"/>
      <c r="I4136" s="354">
        <v>16.2</v>
      </c>
      <c r="J4136" s="352">
        <v>0</v>
      </c>
      <c r="K4136" s="348">
        <f t="shared" si="64"/>
        <v>0</v>
      </c>
    </row>
    <row r="4137" spans="1:11" x14ac:dyDescent="0.25">
      <c r="A4137" s="353">
        <v>31901</v>
      </c>
      <c r="B4137" s="354">
        <v>3</v>
      </c>
      <c r="C4137" s="355">
        <v>0</v>
      </c>
      <c r="D4137" s="355">
        <v>0</v>
      </c>
      <c r="E4137" s="355">
        <v>4</v>
      </c>
      <c r="F4137" s="355">
        <v>4</v>
      </c>
      <c r="G4137" s="355">
        <v>7</v>
      </c>
      <c r="H4137" s="355"/>
      <c r="I4137" s="354">
        <v>3</v>
      </c>
      <c r="J4137" s="352">
        <v>0</v>
      </c>
      <c r="K4137" s="348">
        <f t="shared" si="64"/>
        <v>5</v>
      </c>
    </row>
    <row r="4138" spans="1:11" x14ac:dyDescent="0.25">
      <c r="A4138" s="353">
        <v>31902</v>
      </c>
      <c r="B4138" s="354">
        <v>9.1999999999999993</v>
      </c>
      <c r="C4138" s="355">
        <v>17</v>
      </c>
      <c r="D4138" s="355">
        <v>7</v>
      </c>
      <c r="E4138" s="355">
        <v>11</v>
      </c>
      <c r="F4138" s="355">
        <v>4</v>
      </c>
      <c r="G4138" s="355">
        <v>7</v>
      </c>
      <c r="H4138" s="355"/>
      <c r="I4138" s="354">
        <v>9.1999999999999993</v>
      </c>
      <c r="J4138" s="352">
        <v>0</v>
      </c>
      <c r="K4138" s="348">
        <f t="shared" si="64"/>
        <v>3</v>
      </c>
    </row>
    <row r="4139" spans="1:11" x14ac:dyDescent="0.25">
      <c r="A4139" s="353">
        <v>31903</v>
      </c>
      <c r="B4139" s="354">
        <v>10.4</v>
      </c>
      <c r="C4139" s="355">
        <v>0</v>
      </c>
      <c r="D4139" s="355">
        <v>7</v>
      </c>
      <c r="E4139" s="355">
        <v>11</v>
      </c>
      <c r="F4139" s="355">
        <v>15</v>
      </c>
      <c r="G4139" s="355">
        <v>19</v>
      </c>
      <c r="H4139" s="355"/>
      <c r="I4139" s="354">
        <v>10.4</v>
      </c>
      <c r="J4139" s="352">
        <v>0</v>
      </c>
      <c r="K4139" s="348">
        <f t="shared" si="64"/>
        <v>2</v>
      </c>
    </row>
    <row r="4140" spans="1:11" x14ac:dyDescent="0.25">
      <c r="A4140" s="353">
        <v>31904</v>
      </c>
      <c r="B4140" s="354">
        <v>1.2</v>
      </c>
      <c r="C4140" s="355">
        <v>0</v>
      </c>
      <c r="D4140" s="355">
        <v>0</v>
      </c>
      <c r="E4140" s="355">
        <v>0</v>
      </c>
      <c r="F4140" s="355">
        <v>0</v>
      </c>
      <c r="G4140" s="355">
        <v>6</v>
      </c>
      <c r="H4140" s="355"/>
      <c r="I4140" s="354">
        <v>1.2</v>
      </c>
      <c r="J4140" s="352">
        <v>0</v>
      </c>
      <c r="K4140" s="348">
        <f t="shared" si="64"/>
        <v>5</v>
      </c>
    </row>
    <row r="4141" spans="1:11" x14ac:dyDescent="0.25">
      <c r="A4141" s="353">
        <v>31905</v>
      </c>
      <c r="B4141" s="354">
        <v>16.8</v>
      </c>
      <c r="C4141" s="355">
        <v>19</v>
      </c>
      <c r="D4141" s="355">
        <v>17</v>
      </c>
      <c r="E4141" s="355">
        <v>11</v>
      </c>
      <c r="F4141" s="355">
        <v>15</v>
      </c>
      <c r="G4141" s="355">
        <v>22</v>
      </c>
      <c r="H4141" s="355"/>
      <c r="I4141" s="354">
        <v>16.8</v>
      </c>
      <c r="J4141" s="352">
        <v>0</v>
      </c>
      <c r="K4141" s="348">
        <f t="shared" si="64"/>
        <v>0</v>
      </c>
    </row>
    <row r="4142" spans="1:11" x14ac:dyDescent="0.25">
      <c r="A4142" s="353">
        <v>31906</v>
      </c>
      <c r="B4142" s="354">
        <v>5.2</v>
      </c>
      <c r="C4142" s="355">
        <v>15</v>
      </c>
      <c r="D4142" s="355">
        <v>4</v>
      </c>
      <c r="E4142" s="355">
        <v>0</v>
      </c>
      <c r="F4142" s="355">
        <v>7</v>
      </c>
      <c r="G4142" s="355">
        <v>0</v>
      </c>
      <c r="H4142" s="355"/>
      <c r="I4142" s="354">
        <v>5.2</v>
      </c>
      <c r="J4142" s="352">
        <v>0</v>
      </c>
      <c r="K4142" s="348">
        <f t="shared" si="64"/>
        <v>4</v>
      </c>
    </row>
    <row r="4143" spans="1:11" x14ac:dyDescent="0.25">
      <c r="A4143" s="353">
        <v>31907</v>
      </c>
      <c r="B4143" s="354">
        <v>27.4</v>
      </c>
      <c r="C4143" s="355">
        <v>26</v>
      </c>
      <c r="D4143" s="355">
        <v>37</v>
      </c>
      <c r="E4143" s="355">
        <v>26</v>
      </c>
      <c r="F4143" s="355">
        <v>22</v>
      </c>
      <c r="G4143" s="355">
        <v>26</v>
      </c>
      <c r="H4143" s="355"/>
      <c r="I4143" s="354">
        <v>27.4</v>
      </c>
      <c r="J4143" s="352">
        <v>0</v>
      </c>
      <c r="K4143" s="348">
        <f t="shared" si="64"/>
        <v>0</v>
      </c>
    </row>
    <row r="4144" spans="1:11" x14ac:dyDescent="0.25">
      <c r="A4144" s="353">
        <v>31908</v>
      </c>
      <c r="B4144" s="354">
        <v>15.6</v>
      </c>
      <c r="C4144" s="355">
        <v>19</v>
      </c>
      <c r="D4144" s="355">
        <v>22</v>
      </c>
      <c r="E4144" s="355">
        <v>19</v>
      </c>
      <c r="F4144" s="355">
        <v>11</v>
      </c>
      <c r="G4144" s="355">
        <v>7</v>
      </c>
      <c r="H4144" s="355"/>
      <c r="I4144" s="354">
        <v>15.6</v>
      </c>
      <c r="J4144" s="352">
        <v>0</v>
      </c>
      <c r="K4144" s="348">
        <f t="shared" si="64"/>
        <v>1</v>
      </c>
    </row>
    <row r="4145" spans="1:11" x14ac:dyDescent="0.25">
      <c r="A4145" s="353">
        <v>31909</v>
      </c>
      <c r="B4145" s="354">
        <v>16.2</v>
      </c>
      <c r="C4145" s="355">
        <v>17</v>
      </c>
      <c r="D4145" s="355">
        <v>24</v>
      </c>
      <c r="E4145" s="355">
        <v>19</v>
      </c>
      <c r="F4145" s="355">
        <v>15</v>
      </c>
      <c r="G4145" s="355">
        <v>6</v>
      </c>
      <c r="H4145" s="355"/>
      <c r="I4145" s="354">
        <v>16.2</v>
      </c>
      <c r="J4145" s="352">
        <v>0</v>
      </c>
      <c r="K4145" s="348">
        <f t="shared" si="64"/>
        <v>1</v>
      </c>
    </row>
    <row r="4146" spans="1:11" x14ac:dyDescent="0.25">
      <c r="A4146" s="353">
        <v>31910</v>
      </c>
      <c r="B4146" s="354">
        <v>20</v>
      </c>
      <c r="C4146" s="355">
        <v>33</v>
      </c>
      <c r="D4146" s="355">
        <v>22</v>
      </c>
      <c r="E4146" s="355">
        <v>17</v>
      </c>
      <c r="F4146" s="355">
        <v>13</v>
      </c>
      <c r="G4146" s="355">
        <v>15</v>
      </c>
      <c r="H4146" s="355"/>
      <c r="I4146" s="354">
        <v>20</v>
      </c>
      <c r="J4146" s="352">
        <v>0</v>
      </c>
      <c r="K4146" s="348">
        <f t="shared" si="64"/>
        <v>0</v>
      </c>
    </row>
    <row r="4147" spans="1:11" x14ac:dyDescent="0.25">
      <c r="A4147" s="353">
        <v>31911</v>
      </c>
      <c r="B4147" s="354">
        <v>1.2</v>
      </c>
      <c r="C4147" s="355">
        <v>6</v>
      </c>
      <c r="D4147" s="355">
        <v>0</v>
      </c>
      <c r="E4147" s="355">
        <v>0</v>
      </c>
      <c r="F4147" s="355">
        <v>0</v>
      </c>
      <c r="G4147" s="355">
        <v>0</v>
      </c>
      <c r="H4147" s="355"/>
      <c r="I4147" s="354">
        <v>1.2</v>
      </c>
      <c r="J4147" s="352">
        <v>0</v>
      </c>
      <c r="K4147" s="348">
        <f t="shared" si="64"/>
        <v>5</v>
      </c>
    </row>
    <row r="4148" spans="1:11" x14ac:dyDescent="0.25">
      <c r="A4148" s="353">
        <v>31912</v>
      </c>
      <c r="B4148" s="354">
        <v>11.8</v>
      </c>
      <c r="C4148" s="355">
        <v>7</v>
      </c>
      <c r="D4148" s="355">
        <v>0</v>
      </c>
      <c r="E4148" s="355">
        <v>7</v>
      </c>
      <c r="F4148" s="355">
        <v>26</v>
      </c>
      <c r="G4148" s="355">
        <v>19</v>
      </c>
      <c r="H4148" s="355"/>
      <c r="I4148" s="354">
        <v>11.8</v>
      </c>
      <c r="J4148" s="352">
        <v>0</v>
      </c>
      <c r="K4148" s="348">
        <f t="shared" si="64"/>
        <v>3</v>
      </c>
    </row>
    <row r="4149" spans="1:11" x14ac:dyDescent="0.25">
      <c r="A4149" s="353">
        <v>31913</v>
      </c>
      <c r="B4149" s="354">
        <v>26.8</v>
      </c>
      <c r="C4149" s="355">
        <v>37</v>
      </c>
      <c r="D4149" s="355">
        <v>37</v>
      </c>
      <c r="E4149" s="355">
        <v>22</v>
      </c>
      <c r="F4149" s="355">
        <v>19</v>
      </c>
      <c r="G4149" s="355">
        <v>19</v>
      </c>
      <c r="H4149" s="355"/>
      <c r="I4149" s="354">
        <v>26.8</v>
      </c>
      <c r="J4149" s="352">
        <v>0</v>
      </c>
      <c r="K4149" s="348">
        <f t="shared" si="64"/>
        <v>0</v>
      </c>
    </row>
    <row r="4150" spans="1:11" x14ac:dyDescent="0.25">
      <c r="A4150" s="353">
        <v>31914</v>
      </c>
      <c r="B4150" s="354">
        <v>13.4</v>
      </c>
      <c r="C4150" s="355">
        <v>15</v>
      </c>
      <c r="D4150" s="355">
        <v>15</v>
      </c>
      <c r="E4150" s="355">
        <v>15</v>
      </c>
      <c r="F4150" s="355">
        <v>11</v>
      </c>
      <c r="G4150" s="355">
        <v>11</v>
      </c>
      <c r="H4150" s="355"/>
      <c r="I4150" s="354">
        <v>13.4</v>
      </c>
      <c r="J4150" s="352">
        <v>0</v>
      </c>
      <c r="K4150" s="348">
        <f t="shared" si="64"/>
        <v>0</v>
      </c>
    </row>
    <row r="4151" spans="1:11" x14ac:dyDescent="0.25">
      <c r="A4151" s="353">
        <v>31915</v>
      </c>
      <c r="B4151" s="354">
        <v>19.600000000000001</v>
      </c>
      <c r="C4151" s="355">
        <v>22</v>
      </c>
      <c r="D4151" s="355">
        <v>22</v>
      </c>
      <c r="E4151" s="355">
        <v>17</v>
      </c>
      <c r="F4151" s="355">
        <v>20</v>
      </c>
      <c r="G4151" s="355">
        <v>17</v>
      </c>
      <c r="H4151" s="355"/>
      <c r="I4151" s="354">
        <v>19.600000000000001</v>
      </c>
      <c r="J4151" s="352">
        <v>0</v>
      </c>
      <c r="K4151" s="348">
        <f t="shared" si="64"/>
        <v>0</v>
      </c>
    </row>
    <row r="4152" spans="1:11" x14ac:dyDescent="0.25">
      <c r="A4152" s="353">
        <v>31916</v>
      </c>
      <c r="B4152" s="354">
        <v>29.4</v>
      </c>
      <c r="C4152" s="355">
        <v>24</v>
      </c>
      <c r="D4152" s="355">
        <v>30</v>
      </c>
      <c r="E4152" s="355">
        <v>30</v>
      </c>
      <c r="F4152" s="355">
        <v>33</v>
      </c>
      <c r="G4152" s="355">
        <v>30</v>
      </c>
      <c r="H4152" s="355"/>
      <c r="I4152" s="354">
        <v>29.4</v>
      </c>
      <c r="J4152" s="352">
        <v>0</v>
      </c>
      <c r="K4152" s="348">
        <f t="shared" si="64"/>
        <v>0</v>
      </c>
    </row>
    <row r="4153" spans="1:11" x14ac:dyDescent="0.25">
      <c r="A4153" s="353">
        <v>31917</v>
      </c>
      <c r="B4153" s="354">
        <v>0</v>
      </c>
      <c r="C4153" s="355">
        <v>0</v>
      </c>
      <c r="D4153" s="355">
        <v>0</v>
      </c>
      <c r="E4153" s="355">
        <v>0</v>
      </c>
      <c r="F4153" s="355">
        <v>0</v>
      </c>
      <c r="G4153" s="355">
        <v>0</v>
      </c>
      <c r="H4153" s="355"/>
      <c r="I4153" s="354">
        <v>0</v>
      </c>
      <c r="J4153" s="352">
        <v>0</v>
      </c>
      <c r="K4153" s="348">
        <f t="shared" si="64"/>
        <v>5</v>
      </c>
    </row>
    <row r="4154" spans="1:11" x14ac:dyDescent="0.25">
      <c r="A4154" s="353">
        <v>31918</v>
      </c>
      <c r="B4154" s="354">
        <v>15.2</v>
      </c>
      <c r="C4154" s="355">
        <v>15</v>
      </c>
      <c r="D4154" s="355">
        <v>22</v>
      </c>
      <c r="E4154" s="355">
        <v>11</v>
      </c>
      <c r="F4154" s="355">
        <v>11</v>
      </c>
      <c r="G4154" s="355">
        <v>17</v>
      </c>
      <c r="H4154" s="355"/>
      <c r="I4154" s="354">
        <v>15.2</v>
      </c>
      <c r="J4154" s="352">
        <v>0</v>
      </c>
      <c r="K4154" s="348">
        <f t="shared" si="64"/>
        <v>0</v>
      </c>
    </row>
    <row r="4155" spans="1:11" x14ac:dyDescent="0.25">
      <c r="A4155" s="353">
        <v>31919</v>
      </c>
      <c r="B4155" s="354">
        <v>17.2</v>
      </c>
      <c r="C4155" s="355">
        <v>15</v>
      </c>
      <c r="D4155" s="355">
        <v>24</v>
      </c>
      <c r="E4155" s="355">
        <v>19</v>
      </c>
      <c r="F4155" s="355">
        <v>15</v>
      </c>
      <c r="G4155" s="355">
        <v>13</v>
      </c>
      <c r="H4155" s="355"/>
      <c r="I4155" s="354">
        <v>17.2</v>
      </c>
      <c r="J4155" s="352">
        <v>0</v>
      </c>
      <c r="K4155" s="348">
        <f t="shared" si="64"/>
        <v>0</v>
      </c>
    </row>
    <row r="4156" spans="1:11" x14ac:dyDescent="0.25">
      <c r="A4156" s="353">
        <v>31920</v>
      </c>
      <c r="B4156" s="354">
        <v>13</v>
      </c>
      <c r="C4156" s="355">
        <v>15</v>
      </c>
      <c r="D4156" s="355">
        <v>19</v>
      </c>
      <c r="E4156" s="355">
        <v>15</v>
      </c>
      <c r="F4156" s="355">
        <v>7</v>
      </c>
      <c r="G4156" s="355">
        <v>9</v>
      </c>
      <c r="H4156" s="355"/>
      <c r="I4156" s="354">
        <v>13</v>
      </c>
      <c r="J4156" s="352">
        <v>0</v>
      </c>
      <c r="K4156" s="348">
        <f t="shared" si="64"/>
        <v>1</v>
      </c>
    </row>
    <row r="4157" spans="1:11" x14ac:dyDescent="0.25">
      <c r="A4157" s="353">
        <v>31921</v>
      </c>
      <c r="B4157" s="354">
        <v>9.4</v>
      </c>
      <c r="C4157" s="355">
        <v>7</v>
      </c>
      <c r="D4157" s="355">
        <v>11</v>
      </c>
      <c r="E4157" s="355">
        <v>9</v>
      </c>
      <c r="F4157" s="355">
        <v>9</v>
      </c>
      <c r="G4157" s="355">
        <v>11</v>
      </c>
      <c r="H4157" s="355"/>
      <c r="I4157" s="354">
        <v>9.4</v>
      </c>
      <c r="J4157" s="352">
        <v>0</v>
      </c>
      <c r="K4157" s="348">
        <f t="shared" si="64"/>
        <v>1</v>
      </c>
    </row>
    <row r="4158" spans="1:11" x14ac:dyDescent="0.25">
      <c r="A4158" s="353">
        <v>31922</v>
      </c>
      <c r="B4158" s="354">
        <v>9.1999999999999993</v>
      </c>
      <c r="C4158" s="355">
        <v>9</v>
      </c>
      <c r="D4158" s="355">
        <v>13</v>
      </c>
      <c r="E4158" s="355">
        <v>11</v>
      </c>
      <c r="F4158" s="355">
        <v>13</v>
      </c>
      <c r="G4158" s="355">
        <v>0</v>
      </c>
      <c r="H4158" s="355"/>
      <c r="I4158" s="354">
        <v>9.1999999999999993</v>
      </c>
      <c r="J4158" s="352">
        <v>0</v>
      </c>
      <c r="K4158" s="348">
        <f t="shared" si="64"/>
        <v>1</v>
      </c>
    </row>
    <row r="4159" spans="1:11" x14ac:dyDescent="0.25">
      <c r="A4159" s="353">
        <v>31923</v>
      </c>
      <c r="B4159" s="354">
        <v>13</v>
      </c>
      <c r="C4159" s="355">
        <v>13</v>
      </c>
      <c r="D4159" s="355">
        <v>11</v>
      </c>
      <c r="E4159" s="355">
        <v>13</v>
      </c>
      <c r="F4159" s="355">
        <v>15</v>
      </c>
      <c r="G4159" s="355">
        <v>13</v>
      </c>
      <c r="H4159" s="355"/>
      <c r="I4159" s="354">
        <v>13</v>
      </c>
      <c r="J4159" s="352">
        <v>0</v>
      </c>
      <c r="K4159" s="348">
        <f t="shared" si="64"/>
        <v>0</v>
      </c>
    </row>
    <row r="4160" spans="1:11" x14ac:dyDescent="0.25">
      <c r="A4160" s="353">
        <v>31924</v>
      </c>
      <c r="B4160" s="354">
        <v>8</v>
      </c>
      <c r="C4160" s="355">
        <v>9</v>
      </c>
      <c r="D4160" s="355">
        <v>7</v>
      </c>
      <c r="E4160" s="355">
        <v>11</v>
      </c>
      <c r="F4160" s="355">
        <v>6</v>
      </c>
      <c r="G4160" s="355">
        <v>7</v>
      </c>
      <c r="H4160" s="355"/>
      <c r="I4160" s="354">
        <v>8</v>
      </c>
      <c r="J4160" s="352">
        <v>0</v>
      </c>
      <c r="K4160" s="348">
        <f t="shared" si="64"/>
        <v>3</v>
      </c>
    </row>
    <row r="4161" spans="1:11" x14ac:dyDescent="0.25">
      <c r="A4161" s="353">
        <v>31925</v>
      </c>
      <c r="B4161" s="354">
        <v>3.8</v>
      </c>
      <c r="C4161" s="355">
        <v>7</v>
      </c>
      <c r="D4161" s="355">
        <v>0</v>
      </c>
      <c r="E4161" s="355">
        <v>6</v>
      </c>
      <c r="F4161" s="355">
        <v>0</v>
      </c>
      <c r="G4161" s="355">
        <v>6</v>
      </c>
      <c r="H4161" s="355"/>
      <c r="I4161" s="354">
        <v>3.8</v>
      </c>
      <c r="J4161" s="352">
        <v>0</v>
      </c>
      <c r="K4161" s="348">
        <f t="shared" si="64"/>
        <v>5</v>
      </c>
    </row>
    <row r="4162" spans="1:11" x14ac:dyDescent="0.25">
      <c r="A4162" s="353">
        <v>31926</v>
      </c>
      <c r="B4162" s="354">
        <v>6.4</v>
      </c>
      <c r="C4162" s="355">
        <v>6</v>
      </c>
      <c r="D4162" s="355">
        <v>9</v>
      </c>
      <c r="E4162" s="355">
        <v>11</v>
      </c>
      <c r="F4162" s="355">
        <v>0</v>
      </c>
      <c r="G4162" s="355">
        <v>6</v>
      </c>
      <c r="H4162" s="355"/>
      <c r="I4162" s="354">
        <v>6.4</v>
      </c>
      <c r="J4162" s="352">
        <v>0</v>
      </c>
      <c r="K4162" s="348">
        <f t="shared" si="64"/>
        <v>3</v>
      </c>
    </row>
    <row r="4163" spans="1:11" x14ac:dyDescent="0.25">
      <c r="A4163" s="353">
        <v>31927</v>
      </c>
      <c r="B4163" s="354">
        <v>10.8</v>
      </c>
      <c r="C4163" s="355">
        <v>11</v>
      </c>
      <c r="D4163" s="355">
        <v>11</v>
      </c>
      <c r="E4163" s="355">
        <v>11</v>
      </c>
      <c r="F4163" s="355">
        <v>15</v>
      </c>
      <c r="G4163" s="355">
        <v>6</v>
      </c>
      <c r="H4163" s="355"/>
      <c r="I4163" s="354">
        <v>10.8</v>
      </c>
      <c r="J4163" s="352">
        <v>0</v>
      </c>
      <c r="K4163" s="348">
        <f t="shared" ref="K4163:K4226" si="65">COUNTIF(C4163:G4163,"&lt;="&amp;IRR_MAXWIND)</f>
        <v>1</v>
      </c>
    </row>
    <row r="4164" spans="1:11" x14ac:dyDescent="0.25">
      <c r="A4164" s="353">
        <v>31928</v>
      </c>
      <c r="B4164" s="354">
        <v>8.8000000000000007</v>
      </c>
      <c r="C4164" s="355">
        <v>2</v>
      </c>
      <c r="D4164" s="355">
        <v>11</v>
      </c>
      <c r="E4164" s="355">
        <v>19</v>
      </c>
      <c r="F4164" s="355">
        <v>6</v>
      </c>
      <c r="G4164" s="355">
        <v>6</v>
      </c>
      <c r="H4164" s="355"/>
      <c r="I4164" s="354">
        <v>8.8000000000000007</v>
      </c>
      <c r="J4164" s="352">
        <v>0</v>
      </c>
      <c r="K4164" s="348">
        <f t="shared" si="65"/>
        <v>3</v>
      </c>
    </row>
    <row r="4165" spans="1:11" x14ac:dyDescent="0.25">
      <c r="A4165" s="353">
        <v>31929</v>
      </c>
      <c r="B4165" s="354">
        <v>30.2</v>
      </c>
      <c r="C4165" s="355">
        <v>26</v>
      </c>
      <c r="D4165" s="355">
        <v>26</v>
      </c>
      <c r="E4165" s="355">
        <v>33</v>
      </c>
      <c r="F4165" s="355">
        <v>33</v>
      </c>
      <c r="G4165" s="355">
        <v>33</v>
      </c>
      <c r="H4165" s="355"/>
      <c r="I4165" s="354">
        <v>30.2</v>
      </c>
      <c r="J4165" s="352">
        <v>0</v>
      </c>
      <c r="K4165" s="348">
        <f t="shared" si="65"/>
        <v>0</v>
      </c>
    </row>
    <row r="4166" spans="1:11" x14ac:dyDescent="0.25">
      <c r="A4166" s="353">
        <v>31930</v>
      </c>
      <c r="B4166" s="354">
        <v>31</v>
      </c>
      <c r="C4166" s="355">
        <v>26</v>
      </c>
      <c r="D4166" s="355">
        <v>30</v>
      </c>
      <c r="E4166" s="355">
        <v>33</v>
      </c>
      <c r="F4166" s="355">
        <v>33</v>
      </c>
      <c r="G4166" s="355">
        <v>33</v>
      </c>
      <c r="H4166" s="355"/>
      <c r="I4166" s="354">
        <v>31</v>
      </c>
      <c r="J4166" s="352">
        <v>0</v>
      </c>
      <c r="K4166" s="348">
        <f t="shared" si="65"/>
        <v>0</v>
      </c>
    </row>
    <row r="4167" spans="1:11" x14ac:dyDescent="0.25">
      <c r="A4167" s="353">
        <v>31931</v>
      </c>
      <c r="B4167" s="354">
        <v>6.2</v>
      </c>
      <c r="C4167" s="355">
        <v>4</v>
      </c>
      <c r="D4167" s="355">
        <v>7</v>
      </c>
      <c r="E4167" s="355">
        <v>9</v>
      </c>
      <c r="F4167" s="355">
        <v>7</v>
      </c>
      <c r="G4167" s="355">
        <v>4</v>
      </c>
      <c r="H4167" s="355"/>
      <c r="I4167" s="354">
        <v>6.2</v>
      </c>
      <c r="J4167" s="352">
        <v>0</v>
      </c>
      <c r="K4167" s="348">
        <f t="shared" si="65"/>
        <v>4</v>
      </c>
    </row>
    <row r="4168" spans="1:11" x14ac:dyDescent="0.25">
      <c r="A4168" s="353">
        <v>31932</v>
      </c>
      <c r="B4168" s="354">
        <v>9.6</v>
      </c>
      <c r="C4168" s="355">
        <v>13</v>
      </c>
      <c r="D4168" s="355">
        <v>9</v>
      </c>
      <c r="E4168" s="355">
        <v>11</v>
      </c>
      <c r="F4168" s="355">
        <v>9</v>
      </c>
      <c r="G4168" s="355">
        <v>6</v>
      </c>
      <c r="H4168" s="355"/>
      <c r="I4168" s="354">
        <v>9.6</v>
      </c>
      <c r="J4168" s="352">
        <v>0</v>
      </c>
      <c r="K4168" s="348">
        <f t="shared" si="65"/>
        <v>1</v>
      </c>
    </row>
    <row r="4169" spans="1:11" x14ac:dyDescent="0.25">
      <c r="A4169" s="353">
        <v>31933</v>
      </c>
      <c r="B4169" s="354">
        <v>13.4</v>
      </c>
      <c r="C4169" s="355">
        <v>13</v>
      </c>
      <c r="D4169" s="355">
        <v>19</v>
      </c>
      <c r="E4169" s="355">
        <v>17</v>
      </c>
      <c r="F4169" s="355">
        <v>7</v>
      </c>
      <c r="G4169" s="355">
        <v>11</v>
      </c>
      <c r="H4169" s="355"/>
      <c r="I4169" s="354">
        <v>13.4</v>
      </c>
      <c r="J4169" s="352">
        <v>0</v>
      </c>
      <c r="K4169" s="348">
        <f t="shared" si="65"/>
        <v>1</v>
      </c>
    </row>
    <row r="4170" spans="1:11" x14ac:dyDescent="0.25">
      <c r="A4170" s="353">
        <v>31934</v>
      </c>
      <c r="B4170" s="354">
        <v>16.2</v>
      </c>
      <c r="C4170" s="355">
        <v>28</v>
      </c>
      <c r="D4170" s="355">
        <v>20</v>
      </c>
      <c r="E4170" s="355">
        <v>9</v>
      </c>
      <c r="F4170" s="355">
        <v>11</v>
      </c>
      <c r="G4170" s="355">
        <v>13</v>
      </c>
      <c r="H4170" s="355"/>
      <c r="I4170" s="354">
        <v>16.2</v>
      </c>
      <c r="J4170" s="352">
        <v>0</v>
      </c>
      <c r="K4170" s="348">
        <f t="shared" si="65"/>
        <v>0</v>
      </c>
    </row>
    <row r="4171" spans="1:11" x14ac:dyDescent="0.25">
      <c r="A4171" s="353">
        <v>31935</v>
      </c>
      <c r="B4171" s="354">
        <v>13.8</v>
      </c>
      <c r="C4171" s="355">
        <v>7</v>
      </c>
      <c r="D4171" s="355">
        <v>17</v>
      </c>
      <c r="E4171" s="355">
        <v>15</v>
      </c>
      <c r="F4171" s="355">
        <v>15</v>
      </c>
      <c r="G4171" s="355">
        <v>15</v>
      </c>
      <c r="H4171" s="355"/>
      <c r="I4171" s="354">
        <v>13.8</v>
      </c>
      <c r="J4171" s="352">
        <v>0</v>
      </c>
      <c r="K4171" s="348">
        <f t="shared" si="65"/>
        <v>1</v>
      </c>
    </row>
    <row r="4172" spans="1:11" x14ac:dyDescent="0.25">
      <c r="A4172" s="353">
        <v>31936</v>
      </c>
      <c r="B4172" s="354">
        <v>6.8</v>
      </c>
      <c r="C4172" s="355">
        <v>7</v>
      </c>
      <c r="D4172" s="355">
        <v>7</v>
      </c>
      <c r="E4172" s="355">
        <v>7</v>
      </c>
      <c r="F4172" s="355">
        <v>4</v>
      </c>
      <c r="G4172" s="355">
        <v>9</v>
      </c>
      <c r="H4172" s="355"/>
      <c r="I4172" s="354">
        <v>6.8</v>
      </c>
      <c r="J4172" s="352">
        <v>0</v>
      </c>
      <c r="K4172" s="348">
        <f t="shared" si="65"/>
        <v>4</v>
      </c>
    </row>
    <row r="4173" spans="1:11" x14ac:dyDescent="0.25">
      <c r="A4173" s="353">
        <v>31937</v>
      </c>
      <c r="B4173" s="354">
        <v>15.8</v>
      </c>
      <c r="C4173" s="355">
        <v>19</v>
      </c>
      <c r="D4173" s="355">
        <v>19</v>
      </c>
      <c r="E4173" s="355">
        <v>13</v>
      </c>
      <c r="F4173" s="355">
        <v>13</v>
      </c>
      <c r="G4173" s="355">
        <v>15</v>
      </c>
      <c r="H4173" s="355"/>
      <c r="I4173" s="354">
        <v>15.8</v>
      </c>
      <c r="J4173" s="352">
        <v>0</v>
      </c>
      <c r="K4173" s="348">
        <f t="shared" si="65"/>
        <v>0</v>
      </c>
    </row>
    <row r="4174" spans="1:11" x14ac:dyDescent="0.25">
      <c r="A4174" s="353">
        <v>31938</v>
      </c>
      <c r="B4174" s="354">
        <v>11.8</v>
      </c>
      <c r="C4174" s="355">
        <v>15</v>
      </c>
      <c r="D4174" s="355">
        <v>15</v>
      </c>
      <c r="E4174" s="355">
        <v>11</v>
      </c>
      <c r="F4174" s="355">
        <v>11</v>
      </c>
      <c r="G4174" s="355">
        <v>7</v>
      </c>
      <c r="H4174" s="355"/>
      <c r="I4174" s="354">
        <v>11.8</v>
      </c>
      <c r="J4174" s="352">
        <v>0</v>
      </c>
      <c r="K4174" s="348">
        <f t="shared" si="65"/>
        <v>1</v>
      </c>
    </row>
    <row r="4175" spans="1:11" x14ac:dyDescent="0.25">
      <c r="A4175" s="353">
        <v>31939</v>
      </c>
      <c r="B4175" s="354">
        <v>8</v>
      </c>
      <c r="C4175" s="355">
        <v>11</v>
      </c>
      <c r="D4175" s="355">
        <v>0</v>
      </c>
      <c r="E4175" s="355">
        <v>15</v>
      </c>
      <c r="F4175" s="355">
        <v>7</v>
      </c>
      <c r="G4175" s="355">
        <v>7</v>
      </c>
      <c r="H4175" s="355"/>
      <c r="I4175" s="354">
        <v>8</v>
      </c>
      <c r="J4175" s="352">
        <v>0</v>
      </c>
      <c r="K4175" s="348">
        <f t="shared" si="65"/>
        <v>3</v>
      </c>
    </row>
    <row r="4176" spans="1:11" x14ac:dyDescent="0.25">
      <c r="A4176" s="353">
        <v>31940</v>
      </c>
      <c r="B4176" s="354">
        <v>13.6</v>
      </c>
      <c r="C4176" s="355">
        <v>15</v>
      </c>
      <c r="D4176" s="355">
        <v>15</v>
      </c>
      <c r="E4176" s="355">
        <v>22</v>
      </c>
      <c r="F4176" s="355">
        <v>9</v>
      </c>
      <c r="G4176" s="355">
        <v>7</v>
      </c>
      <c r="H4176" s="355"/>
      <c r="I4176" s="354">
        <v>13.6</v>
      </c>
      <c r="J4176" s="352">
        <v>0</v>
      </c>
      <c r="K4176" s="348">
        <f t="shared" si="65"/>
        <v>1</v>
      </c>
    </row>
    <row r="4177" spans="1:11" x14ac:dyDescent="0.25">
      <c r="A4177" s="353">
        <v>31941</v>
      </c>
      <c r="B4177" s="354">
        <v>9.4</v>
      </c>
      <c r="C4177" s="355">
        <v>15</v>
      </c>
      <c r="D4177" s="355">
        <v>13</v>
      </c>
      <c r="E4177" s="355">
        <v>7</v>
      </c>
      <c r="F4177" s="355">
        <v>6</v>
      </c>
      <c r="G4177" s="355">
        <v>6</v>
      </c>
      <c r="H4177" s="355"/>
      <c r="I4177" s="354">
        <v>9.4</v>
      </c>
      <c r="J4177" s="352">
        <v>0</v>
      </c>
      <c r="K4177" s="348">
        <f t="shared" si="65"/>
        <v>3</v>
      </c>
    </row>
    <row r="4178" spans="1:11" x14ac:dyDescent="0.25">
      <c r="A4178" s="353">
        <v>31942</v>
      </c>
      <c r="B4178" s="354">
        <v>8.1999999999999993</v>
      </c>
      <c r="C4178" s="355">
        <v>9</v>
      </c>
      <c r="D4178" s="355">
        <v>9</v>
      </c>
      <c r="E4178" s="355">
        <v>7</v>
      </c>
      <c r="F4178" s="355">
        <v>7</v>
      </c>
      <c r="G4178" s="355">
        <v>9</v>
      </c>
      <c r="H4178" s="355"/>
      <c r="I4178" s="354">
        <v>8.1999999999999993</v>
      </c>
      <c r="J4178" s="352">
        <v>0</v>
      </c>
      <c r="K4178" s="348">
        <f t="shared" si="65"/>
        <v>2</v>
      </c>
    </row>
    <row r="4179" spans="1:11" x14ac:dyDescent="0.25">
      <c r="A4179" s="353">
        <v>31943</v>
      </c>
      <c r="B4179" s="354">
        <v>12</v>
      </c>
      <c r="C4179" s="355">
        <v>19</v>
      </c>
      <c r="D4179" s="355">
        <v>22</v>
      </c>
      <c r="E4179" s="355">
        <v>13</v>
      </c>
      <c r="F4179" s="355">
        <v>0</v>
      </c>
      <c r="G4179" s="355">
        <v>6</v>
      </c>
      <c r="H4179" s="355"/>
      <c r="I4179" s="354">
        <v>12</v>
      </c>
      <c r="J4179" s="352">
        <v>0</v>
      </c>
      <c r="K4179" s="348">
        <f t="shared" si="65"/>
        <v>2</v>
      </c>
    </row>
    <row r="4180" spans="1:11" x14ac:dyDescent="0.25">
      <c r="A4180" s="353">
        <v>31944</v>
      </c>
      <c r="B4180" s="354">
        <v>20.6</v>
      </c>
      <c r="C4180" s="355">
        <v>20</v>
      </c>
      <c r="D4180" s="355">
        <v>19</v>
      </c>
      <c r="E4180" s="355">
        <v>35</v>
      </c>
      <c r="F4180" s="355">
        <v>22</v>
      </c>
      <c r="G4180" s="355">
        <v>7</v>
      </c>
      <c r="H4180" s="355"/>
      <c r="I4180" s="354">
        <v>20.6</v>
      </c>
      <c r="J4180" s="352">
        <v>0</v>
      </c>
      <c r="K4180" s="348">
        <f t="shared" si="65"/>
        <v>1</v>
      </c>
    </row>
    <row r="4181" spans="1:11" x14ac:dyDescent="0.25">
      <c r="A4181" s="353">
        <v>31945</v>
      </c>
      <c r="B4181" s="354">
        <v>1.2</v>
      </c>
      <c r="C4181" s="355">
        <v>4</v>
      </c>
      <c r="D4181" s="355">
        <v>0</v>
      </c>
      <c r="E4181" s="355">
        <v>0</v>
      </c>
      <c r="F4181" s="355">
        <v>0</v>
      </c>
      <c r="G4181" s="355">
        <v>2</v>
      </c>
      <c r="H4181" s="355"/>
      <c r="I4181" s="354">
        <v>1.2</v>
      </c>
      <c r="J4181" s="352">
        <v>0</v>
      </c>
      <c r="K4181" s="348">
        <f t="shared" si="65"/>
        <v>5</v>
      </c>
    </row>
    <row r="4182" spans="1:11" x14ac:dyDescent="0.25">
      <c r="A4182" s="353">
        <v>31946</v>
      </c>
      <c r="B4182" s="354">
        <v>4.5999999999999996</v>
      </c>
      <c r="C4182" s="355">
        <v>4</v>
      </c>
      <c r="D4182" s="355">
        <v>6</v>
      </c>
      <c r="E4182" s="355">
        <v>7</v>
      </c>
      <c r="F4182" s="355">
        <v>6</v>
      </c>
      <c r="G4182" s="355">
        <v>0</v>
      </c>
      <c r="H4182" s="355"/>
      <c r="I4182" s="354">
        <v>4.5999999999999996</v>
      </c>
      <c r="J4182" s="352">
        <v>0</v>
      </c>
      <c r="K4182" s="348">
        <f t="shared" si="65"/>
        <v>5</v>
      </c>
    </row>
    <row r="4183" spans="1:11" x14ac:dyDescent="0.25">
      <c r="A4183" s="353">
        <v>31947</v>
      </c>
      <c r="B4183" s="354">
        <v>7.4</v>
      </c>
      <c r="C4183" s="355">
        <v>15</v>
      </c>
      <c r="D4183" s="355">
        <v>7</v>
      </c>
      <c r="E4183" s="355">
        <v>0</v>
      </c>
      <c r="F4183" s="355">
        <v>11</v>
      </c>
      <c r="G4183" s="355">
        <v>4</v>
      </c>
      <c r="H4183" s="355"/>
      <c r="I4183" s="354">
        <v>7.4</v>
      </c>
      <c r="J4183" s="352">
        <v>0</v>
      </c>
      <c r="K4183" s="348">
        <f t="shared" si="65"/>
        <v>3</v>
      </c>
    </row>
    <row r="4184" spans="1:11" x14ac:dyDescent="0.25">
      <c r="A4184" s="353">
        <v>31948</v>
      </c>
      <c r="B4184" s="354">
        <v>11.4</v>
      </c>
      <c r="C4184" s="355">
        <v>9</v>
      </c>
      <c r="D4184" s="355">
        <v>11</v>
      </c>
      <c r="E4184" s="355">
        <v>7</v>
      </c>
      <c r="F4184" s="355">
        <v>15</v>
      </c>
      <c r="G4184" s="355">
        <v>15</v>
      </c>
      <c r="H4184" s="355"/>
      <c r="I4184" s="354">
        <v>11.4</v>
      </c>
      <c r="J4184" s="352">
        <v>0</v>
      </c>
      <c r="K4184" s="348">
        <f t="shared" si="65"/>
        <v>1</v>
      </c>
    </row>
    <row r="4185" spans="1:11" x14ac:dyDescent="0.25">
      <c r="A4185" s="353">
        <v>31949</v>
      </c>
      <c r="B4185" s="354">
        <v>4.8</v>
      </c>
      <c r="C4185" s="355">
        <v>9</v>
      </c>
      <c r="D4185" s="355">
        <v>0</v>
      </c>
      <c r="E4185" s="355">
        <v>0</v>
      </c>
      <c r="F4185" s="355">
        <v>4</v>
      </c>
      <c r="G4185" s="355">
        <v>11</v>
      </c>
      <c r="H4185" s="355"/>
      <c r="I4185" s="354">
        <v>4.8</v>
      </c>
      <c r="J4185" s="352">
        <v>0</v>
      </c>
      <c r="K4185" s="348">
        <f t="shared" si="65"/>
        <v>3</v>
      </c>
    </row>
    <row r="4186" spans="1:11" x14ac:dyDescent="0.25">
      <c r="A4186" s="353">
        <v>31950</v>
      </c>
      <c r="B4186" s="354">
        <v>23.4</v>
      </c>
      <c r="C4186" s="355">
        <v>30</v>
      </c>
      <c r="D4186" s="355">
        <v>24</v>
      </c>
      <c r="E4186" s="355">
        <v>22</v>
      </c>
      <c r="F4186" s="355">
        <v>24</v>
      </c>
      <c r="G4186" s="355">
        <v>17</v>
      </c>
      <c r="H4186" s="355"/>
      <c r="I4186" s="354">
        <v>23.4</v>
      </c>
      <c r="J4186" s="352">
        <v>0</v>
      </c>
      <c r="K4186" s="348">
        <f t="shared" si="65"/>
        <v>0</v>
      </c>
    </row>
    <row r="4187" spans="1:11" x14ac:dyDescent="0.25">
      <c r="A4187" s="353">
        <v>31951</v>
      </c>
      <c r="B4187" s="354">
        <v>18.8</v>
      </c>
      <c r="C4187" s="355">
        <v>22</v>
      </c>
      <c r="D4187" s="355">
        <v>15</v>
      </c>
      <c r="E4187" s="355">
        <v>22</v>
      </c>
      <c r="F4187" s="355">
        <v>13</v>
      </c>
      <c r="G4187" s="355">
        <v>22</v>
      </c>
      <c r="H4187" s="355"/>
      <c r="I4187" s="354">
        <v>18.8</v>
      </c>
      <c r="J4187" s="352">
        <v>0</v>
      </c>
      <c r="K4187" s="348">
        <f t="shared" si="65"/>
        <v>0</v>
      </c>
    </row>
    <row r="4188" spans="1:11" x14ac:dyDescent="0.25">
      <c r="A4188" s="353">
        <v>31952</v>
      </c>
      <c r="B4188" s="354">
        <v>11.8</v>
      </c>
      <c r="C4188" s="355">
        <v>15</v>
      </c>
      <c r="D4188" s="355">
        <v>15</v>
      </c>
      <c r="E4188" s="355">
        <v>11</v>
      </c>
      <c r="F4188" s="355">
        <v>7</v>
      </c>
      <c r="G4188" s="355">
        <v>11</v>
      </c>
      <c r="H4188" s="355"/>
      <c r="I4188" s="354">
        <v>11.8</v>
      </c>
      <c r="J4188" s="352">
        <v>0</v>
      </c>
      <c r="K4188" s="348">
        <f t="shared" si="65"/>
        <v>1</v>
      </c>
    </row>
    <row r="4189" spans="1:11" x14ac:dyDescent="0.25">
      <c r="A4189" s="353">
        <v>31953</v>
      </c>
      <c r="B4189" s="354">
        <v>3.8</v>
      </c>
      <c r="C4189" s="355">
        <v>0</v>
      </c>
      <c r="D4189" s="355">
        <v>6</v>
      </c>
      <c r="E4189" s="355">
        <v>0</v>
      </c>
      <c r="F4189" s="355">
        <v>7</v>
      </c>
      <c r="G4189" s="355">
        <v>6</v>
      </c>
      <c r="H4189" s="355"/>
      <c r="I4189" s="354">
        <v>3.8</v>
      </c>
      <c r="J4189" s="352">
        <v>0</v>
      </c>
      <c r="K4189" s="348">
        <f t="shared" si="65"/>
        <v>5</v>
      </c>
    </row>
    <row r="4190" spans="1:11" x14ac:dyDescent="0.25">
      <c r="A4190" s="353">
        <v>31954</v>
      </c>
      <c r="B4190" s="354">
        <v>2.2000000000000002</v>
      </c>
      <c r="C4190" s="355">
        <v>9</v>
      </c>
      <c r="D4190" s="355">
        <v>0</v>
      </c>
      <c r="E4190" s="355">
        <v>0</v>
      </c>
      <c r="F4190" s="355">
        <v>0</v>
      </c>
      <c r="G4190" s="355">
        <v>2</v>
      </c>
      <c r="H4190" s="355"/>
      <c r="I4190" s="354">
        <v>2.2000000000000002</v>
      </c>
      <c r="J4190" s="352">
        <v>0</v>
      </c>
      <c r="K4190" s="348">
        <f t="shared" si="65"/>
        <v>4</v>
      </c>
    </row>
    <row r="4191" spans="1:11" x14ac:dyDescent="0.25">
      <c r="A4191" s="353">
        <v>31955</v>
      </c>
      <c r="B4191" s="354">
        <v>5.4</v>
      </c>
      <c r="C4191" s="355">
        <v>7</v>
      </c>
      <c r="D4191" s="355">
        <v>4</v>
      </c>
      <c r="E4191" s="355">
        <v>7</v>
      </c>
      <c r="F4191" s="355">
        <v>2</v>
      </c>
      <c r="G4191" s="355">
        <v>7</v>
      </c>
      <c r="H4191" s="355"/>
      <c r="I4191" s="354">
        <v>5.4</v>
      </c>
      <c r="J4191" s="352">
        <v>0</v>
      </c>
      <c r="K4191" s="348">
        <f t="shared" si="65"/>
        <v>5</v>
      </c>
    </row>
    <row r="4192" spans="1:11" x14ac:dyDescent="0.25">
      <c r="A4192" s="353">
        <v>31956</v>
      </c>
      <c r="B4192" s="354">
        <v>12.6</v>
      </c>
      <c r="C4192" s="355">
        <v>11</v>
      </c>
      <c r="D4192" s="355">
        <v>15</v>
      </c>
      <c r="E4192" s="355">
        <v>13</v>
      </c>
      <c r="F4192" s="355">
        <v>9</v>
      </c>
      <c r="G4192" s="355">
        <v>15</v>
      </c>
      <c r="H4192" s="355"/>
      <c r="I4192" s="354">
        <v>12.6</v>
      </c>
      <c r="J4192" s="352">
        <v>0</v>
      </c>
      <c r="K4192" s="348">
        <f t="shared" si="65"/>
        <v>0</v>
      </c>
    </row>
    <row r="4193" spans="1:11" x14ac:dyDescent="0.25">
      <c r="A4193" s="353">
        <v>31957</v>
      </c>
      <c r="B4193" s="354">
        <v>3.4</v>
      </c>
      <c r="C4193" s="355">
        <v>0</v>
      </c>
      <c r="D4193" s="355">
        <v>0</v>
      </c>
      <c r="E4193" s="355">
        <v>4</v>
      </c>
      <c r="F4193" s="355">
        <v>6</v>
      </c>
      <c r="G4193" s="355">
        <v>7</v>
      </c>
      <c r="H4193" s="355"/>
      <c r="I4193" s="354">
        <v>3.4</v>
      </c>
      <c r="J4193" s="352">
        <v>0</v>
      </c>
      <c r="K4193" s="348">
        <f t="shared" si="65"/>
        <v>5</v>
      </c>
    </row>
    <row r="4194" spans="1:11" x14ac:dyDescent="0.25">
      <c r="A4194" s="353">
        <v>31958</v>
      </c>
      <c r="B4194" s="354">
        <v>7.2</v>
      </c>
      <c r="C4194" s="355">
        <v>0</v>
      </c>
      <c r="D4194" s="355">
        <v>11</v>
      </c>
      <c r="E4194" s="355">
        <v>11</v>
      </c>
      <c r="F4194" s="355">
        <v>7</v>
      </c>
      <c r="G4194" s="355">
        <v>7</v>
      </c>
      <c r="H4194" s="355"/>
      <c r="I4194" s="354">
        <v>7.2</v>
      </c>
      <c r="J4194" s="352">
        <v>0</v>
      </c>
      <c r="K4194" s="348">
        <f t="shared" si="65"/>
        <v>3</v>
      </c>
    </row>
    <row r="4195" spans="1:11" x14ac:dyDescent="0.25">
      <c r="A4195" s="353">
        <v>31959</v>
      </c>
      <c r="B4195" s="354">
        <v>2.8</v>
      </c>
      <c r="C4195" s="355">
        <v>0</v>
      </c>
      <c r="D4195" s="355">
        <v>0</v>
      </c>
      <c r="E4195" s="355">
        <v>4</v>
      </c>
      <c r="F4195" s="355">
        <v>4</v>
      </c>
      <c r="G4195" s="355">
        <v>6</v>
      </c>
      <c r="H4195" s="355"/>
      <c r="I4195" s="354">
        <v>2.8</v>
      </c>
      <c r="J4195" s="352">
        <v>0</v>
      </c>
      <c r="K4195" s="348">
        <f t="shared" si="65"/>
        <v>5</v>
      </c>
    </row>
    <row r="4196" spans="1:11" x14ac:dyDescent="0.25">
      <c r="A4196" s="353">
        <v>31960</v>
      </c>
      <c r="B4196" s="354">
        <v>12.2</v>
      </c>
      <c r="C4196" s="355">
        <v>22</v>
      </c>
      <c r="D4196" s="355">
        <v>19</v>
      </c>
      <c r="E4196" s="355">
        <v>7</v>
      </c>
      <c r="F4196" s="355">
        <v>9</v>
      </c>
      <c r="G4196" s="355">
        <v>4</v>
      </c>
      <c r="H4196" s="355"/>
      <c r="I4196" s="354">
        <v>12.2</v>
      </c>
      <c r="J4196" s="352">
        <v>0</v>
      </c>
      <c r="K4196" s="348">
        <f t="shared" si="65"/>
        <v>2</v>
      </c>
    </row>
    <row r="4197" spans="1:11" x14ac:dyDescent="0.25">
      <c r="A4197" s="353">
        <v>31961</v>
      </c>
      <c r="B4197" s="354">
        <v>6.2</v>
      </c>
      <c r="C4197" s="355">
        <v>4</v>
      </c>
      <c r="D4197" s="355">
        <v>4</v>
      </c>
      <c r="E4197" s="355">
        <v>0</v>
      </c>
      <c r="F4197" s="355">
        <v>4</v>
      </c>
      <c r="G4197" s="355">
        <v>19</v>
      </c>
      <c r="H4197" s="355"/>
      <c r="I4197" s="354">
        <v>6.2</v>
      </c>
      <c r="J4197" s="352">
        <v>0</v>
      </c>
      <c r="K4197" s="348">
        <f t="shared" si="65"/>
        <v>4</v>
      </c>
    </row>
    <row r="4198" spans="1:11" x14ac:dyDescent="0.25">
      <c r="A4198" s="353">
        <v>31962</v>
      </c>
      <c r="B4198" s="354">
        <v>16.600000000000001</v>
      </c>
      <c r="C4198" s="355">
        <v>17</v>
      </c>
      <c r="D4198" s="355">
        <v>19</v>
      </c>
      <c r="E4198" s="355">
        <v>19</v>
      </c>
      <c r="F4198" s="355">
        <v>13</v>
      </c>
      <c r="G4198" s="355">
        <v>15</v>
      </c>
      <c r="H4198" s="355"/>
      <c r="I4198" s="354">
        <v>16.600000000000001</v>
      </c>
      <c r="J4198" s="352">
        <v>0</v>
      </c>
      <c r="K4198" s="348">
        <f t="shared" si="65"/>
        <v>0</v>
      </c>
    </row>
    <row r="4199" spans="1:11" x14ac:dyDescent="0.25">
      <c r="A4199" s="353">
        <v>31963</v>
      </c>
      <c r="B4199" s="354">
        <v>5</v>
      </c>
      <c r="C4199" s="355">
        <v>0</v>
      </c>
      <c r="D4199" s="355">
        <v>7</v>
      </c>
      <c r="E4199" s="355">
        <v>6</v>
      </c>
      <c r="F4199" s="355">
        <v>6</v>
      </c>
      <c r="G4199" s="355">
        <v>6</v>
      </c>
      <c r="H4199" s="355"/>
      <c r="I4199" s="354">
        <v>5</v>
      </c>
      <c r="J4199" s="352">
        <v>0</v>
      </c>
      <c r="K4199" s="348">
        <f t="shared" si="65"/>
        <v>5</v>
      </c>
    </row>
    <row r="4200" spans="1:11" x14ac:dyDescent="0.25">
      <c r="A4200" s="353">
        <v>31964</v>
      </c>
      <c r="B4200" s="354">
        <v>13.4</v>
      </c>
      <c r="C4200" s="355">
        <v>9</v>
      </c>
      <c r="D4200" s="355">
        <v>9</v>
      </c>
      <c r="E4200" s="355">
        <v>15</v>
      </c>
      <c r="F4200" s="355">
        <v>17</v>
      </c>
      <c r="G4200" s="355">
        <v>17</v>
      </c>
      <c r="H4200" s="355"/>
      <c r="I4200" s="354">
        <v>13.4</v>
      </c>
      <c r="J4200" s="352">
        <v>0</v>
      </c>
      <c r="K4200" s="348">
        <f t="shared" si="65"/>
        <v>0</v>
      </c>
    </row>
    <row r="4201" spans="1:11" x14ac:dyDescent="0.25">
      <c r="A4201" s="353">
        <v>31965</v>
      </c>
      <c r="B4201" s="354">
        <v>2.8</v>
      </c>
      <c r="C4201" s="355">
        <v>0</v>
      </c>
      <c r="D4201" s="355">
        <v>4</v>
      </c>
      <c r="E4201" s="355">
        <v>4</v>
      </c>
      <c r="F4201" s="355">
        <v>4</v>
      </c>
      <c r="G4201" s="355">
        <v>2</v>
      </c>
      <c r="H4201" s="355"/>
      <c r="I4201" s="354">
        <v>2.8</v>
      </c>
      <c r="J4201" s="352">
        <v>0</v>
      </c>
      <c r="K4201" s="348">
        <f t="shared" si="65"/>
        <v>5</v>
      </c>
    </row>
    <row r="4202" spans="1:11" x14ac:dyDescent="0.25">
      <c r="A4202" s="353">
        <v>31966</v>
      </c>
      <c r="B4202" s="354">
        <v>1.2</v>
      </c>
      <c r="C4202" s="355">
        <v>0</v>
      </c>
      <c r="D4202" s="355">
        <v>0</v>
      </c>
      <c r="E4202" s="355">
        <v>0</v>
      </c>
      <c r="F4202" s="355">
        <v>0</v>
      </c>
      <c r="G4202" s="355">
        <v>6</v>
      </c>
      <c r="H4202" s="355"/>
      <c r="I4202" s="354">
        <v>1.2</v>
      </c>
      <c r="J4202" s="352">
        <v>0</v>
      </c>
      <c r="K4202" s="348">
        <f t="shared" si="65"/>
        <v>5</v>
      </c>
    </row>
    <row r="4203" spans="1:11" x14ac:dyDescent="0.25">
      <c r="A4203" s="353">
        <v>31967</v>
      </c>
      <c r="B4203" s="354">
        <v>11.2</v>
      </c>
      <c r="C4203" s="355">
        <v>20</v>
      </c>
      <c r="D4203" s="355">
        <v>13</v>
      </c>
      <c r="E4203" s="355">
        <v>4</v>
      </c>
      <c r="F4203" s="355">
        <v>4</v>
      </c>
      <c r="G4203" s="355">
        <v>15</v>
      </c>
      <c r="H4203" s="355"/>
      <c r="I4203" s="354">
        <v>11.2</v>
      </c>
      <c r="J4203" s="352">
        <v>0</v>
      </c>
      <c r="K4203" s="348">
        <f t="shared" si="65"/>
        <v>2</v>
      </c>
    </row>
    <row r="4204" spans="1:11" x14ac:dyDescent="0.25">
      <c r="A4204" s="353">
        <v>31968</v>
      </c>
      <c r="B4204" s="354">
        <v>17.399999999999999</v>
      </c>
      <c r="C4204" s="355">
        <v>22</v>
      </c>
      <c r="D4204" s="355">
        <v>17</v>
      </c>
      <c r="E4204" s="355">
        <v>20</v>
      </c>
      <c r="F4204" s="355">
        <v>13</v>
      </c>
      <c r="G4204" s="355">
        <v>15</v>
      </c>
      <c r="H4204" s="355"/>
      <c r="I4204" s="354">
        <v>17.399999999999999</v>
      </c>
      <c r="J4204" s="352">
        <v>0</v>
      </c>
      <c r="K4204" s="348">
        <f t="shared" si="65"/>
        <v>0</v>
      </c>
    </row>
    <row r="4205" spans="1:11" x14ac:dyDescent="0.25">
      <c r="A4205" s="353">
        <v>31969</v>
      </c>
      <c r="B4205" s="354">
        <v>5.4</v>
      </c>
      <c r="C4205" s="355">
        <v>4</v>
      </c>
      <c r="D4205" s="355">
        <v>9</v>
      </c>
      <c r="E4205" s="355">
        <v>7</v>
      </c>
      <c r="F4205" s="355">
        <v>7</v>
      </c>
      <c r="G4205" s="355">
        <v>0</v>
      </c>
      <c r="H4205" s="355"/>
      <c r="I4205" s="354">
        <v>5.4</v>
      </c>
      <c r="J4205" s="352">
        <v>0</v>
      </c>
      <c r="K4205" s="348">
        <f t="shared" si="65"/>
        <v>4</v>
      </c>
    </row>
    <row r="4206" spans="1:11" x14ac:dyDescent="0.25">
      <c r="A4206" s="353">
        <v>31970</v>
      </c>
      <c r="B4206" s="354">
        <v>5</v>
      </c>
      <c r="C4206" s="355">
        <v>4</v>
      </c>
      <c r="D4206" s="355">
        <v>6</v>
      </c>
      <c r="E4206" s="355">
        <v>6</v>
      </c>
      <c r="F4206" s="355">
        <v>9</v>
      </c>
      <c r="G4206" s="355">
        <v>0</v>
      </c>
      <c r="H4206" s="355"/>
      <c r="I4206" s="354">
        <v>5</v>
      </c>
      <c r="J4206" s="352">
        <v>0</v>
      </c>
      <c r="K4206" s="348">
        <f t="shared" si="65"/>
        <v>4</v>
      </c>
    </row>
    <row r="4207" spans="1:11" x14ac:dyDescent="0.25">
      <c r="A4207" s="353">
        <v>31971</v>
      </c>
      <c r="B4207" s="354">
        <v>10</v>
      </c>
      <c r="C4207" s="355">
        <v>19</v>
      </c>
      <c r="D4207" s="355">
        <v>11</v>
      </c>
      <c r="E4207" s="355">
        <v>4</v>
      </c>
      <c r="F4207" s="355">
        <v>9</v>
      </c>
      <c r="G4207" s="355">
        <v>7</v>
      </c>
      <c r="H4207" s="355"/>
      <c r="I4207" s="354">
        <v>10</v>
      </c>
      <c r="J4207" s="352">
        <v>0</v>
      </c>
      <c r="K4207" s="348">
        <f t="shared" si="65"/>
        <v>2</v>
      </c>
    </row>
    <row r="4208" spans="1:11" x14ac:dyDescent="0.25">
      <c r="A4208" s="353">
        <v>31972</v>
      </c>
      <c r="B4208" s="354">
        <v>1.6</v>
      </c>
      <c r="C4208" s="355">
        <v>4</v>
      </c>
      <c r="D4208" s="355">
        <v>0</v>
      </c>
      <c r="E4208" s="355">
        <v>0</v>
      </c>
      <c r="F4208" s="355">
        <v>4</v>
      </c>
      <c r="G4208" s="355">
        <v>0</v>
      </c>
      <c r="H4208" s="355"/>
      <c r="I4208" s="354">
        <v>1.6</v>
      </c>
      <c r="J4208" s="352">
        <v>0</v>
      </c>
      <c r="K4208" s="348">
        <f t="shared" si="65"/>
        <v>5</v>
      </c>
    </row>
    <row r="4209" spans="1:11" x14ac:dyDescent="0.25">
      <c r="A4209" s="353">
        <v>31973</v>
      </c>
      <c r="B4209" s="354">
        <v>8.4</v>
      </c>
      <c r="C4209" s="355">
        <v>11</v>
      </c>
      <c r="D4209" s="355">
        <v>7</v>
      </c>
      <c r="E4209" s="355">
        <v>11</v>
      </c>
      <c r="F4209" s="355">
        <v>4</v>
      </c>
      <c r="G4209" s="355">
        <v>9</v>
      </c>
      <c r="H4209" s="355"/>
      <c r="I4209" s="354">
        <v>8.4</v>
      </c>
      <c r="J4209" s="352">
        <v>0</v>
      </c>
      <c r="K4209" s="348">
        <f t="shared" si="65"/>
        <v>2</v>
      </c>
    </row>
    <row r="4210" spans="1:11" x14ac:dyDescent="0.25">
      <c r="A4210" s="353">
        <v>31974</v>
      </c>
      <c r="B4210" s="354">
        <v>18.2</v>
      </c>
      <c r="C4210" s="355">
        <v>15</v>
      </c>
      <c r="D4210" s="355">
        <v>19</v>
      </c>
      <c r="E4210" s="355">
        <v>19</v>
      </c>
      <c r="F4210" s="355">
        <v>19</v>
      </c>
      <c r="G4210" s="355">
        <v>19</v>
      </c>
      <c r="H4210" s="355"/>
      <c r="I4210" s="354">
        <v>18.2</v>
      </c>
      <c r="J4210" s="352">
        <v>0</v>
      </c>
      <c r="K4210" s="348">
        <f t="shared" si="65"/>
        <v>0</v>
      </c>
    </row>
    <row r="4211" spans="1:11" x14ac:dyDescent="0.25">
      <c r="A4211" s="353">
        <v>31975</v>
      </c>
      <c r="B4211" s="354">
        <v>12.4</v>
      </c>
      <c r="C4211" s="355">
        <v>13</v>
      </c>
      <c r="D4211" s="355">
        <v>11</v>
      </c>
      <c r="E4211" s="355">
        <v>13</v>
      </c>
      <c r="F4211" s="355">
        <v>19</v>
      </c>
      <c r="G4211" s="355">
        <v>6</v>
      </c>
      <c r="H4211" s="355"/>
      <c r="I4211" s="354">
        <v>12.4</v>
      </c>
      <c r="J4211" s="352">
        <v>0</v>
      </c>
      <c r="K4211" s="348">
        <f t="shared" si="65"/>
        <v>1</v>
      </c>
    </row>
    <row r="4212" spans="1:11" x14ac:dyDescent="0.25">
      <c r="A4212" s="353">
        <v>31976</v>
      </c>
      <c r="B4212" s="354">
        <v>11.8</v>
      </c>
      <c r="C4212" s="355">
        <v>13</v>
      </c>
      <c r="D4212" s="355">
        <v>15</v>
      </c>
      <c r="E4212" s="355">
        <v>13</v>
      </c>
      <c r="F4212" s="355">
        <v>9</v>
      </c>
      <c r="G4212" s="355">
        <v>9</v>
      </c>
      <c r="H4212" s="355"/>
      <c r="I4212" s="354">
        <v>11.8</v>
      </c>
      <c r="J4212" s="352">
        <v>0</v>
      </c>
      <c r="K4212" s="348">
        <f t="shared" si="65"/>
        <v>0</v>
      </c>
    </row>
    <row r="4213" spans="1:11" x14ac:dyDescent="0.25">
      <c r="A4213" s="353">
        <v>31977</v>
      </c>
      <c r="B4213" s="354">
        <v>11</v>
      </c>
      <c r="C4213" s="355">
        <v>13</v>
      </c>
      <c r="D4213" s="355">
        <v>13</v>
      </c>
      <c r="E4213" s="355">
        <v>7</v>
      </c>
      <c r="F4213" s="355">
        <v>13</v>
      </c>
      <c r="G4213" s="355">
        <v>9</v>
      </c>
      <c r="H4213" s="355"/>
      <c r="I4213" s="354">
        <v>11</v>
      </c>
      <c r="J4213" s="352">
        <v>0</v>
      </c>
      <c r="K4213" s="348">
        <f t="shared" si="65"/>
        <v>1</v>
      </c>
    </row>
    <row r="4214" spans="1:11" x14ac:dyDescent="0.25">
      <c r="A4214" s="353">
        <v>31978</v>
      </c>
      <c r="B4214" s="354">
        <v>2.6</v>
      </c>
      <c r="C4214" s="355">
        <v>0</v>
      </c>
      <c r="D4214" s="355">
        <v>0</v>
      </c>
      <c r="E4214" s="355">
        <v>0</v>
      </c>
      <c r="F4214" s="355">
        <v>7</v>
      </c>
      <c r="G4214" s="355">
        <v>6</v>
      </c>
      <c r="H4214" s="355"/>
      <c r="I4214" s="354">
        <v>2.6</v>
      </c>
      <c r="J4214" s="352">
        <v>0</v>
      </c>
      <c r="K4214" s="348">
        <f t="shared" si="65"/>
        <v>5</v>
      </c>
    </row>
    <row r="4215" spans="1:11" x14ac:dyDescent="0.25">
      <c r="A4215" s="353">
        <v>31979</v>
      </c>
      <c r="B4215" s="354">
        <v>4.4000000000000004</v>
      </c>
      <c r="C4215" s="355">
        <v>6</v>
      </c>
      <c r="D4215" s="355">
        <v>6</v>
      </c>
      <c r="E4215" s="355">
        <v>4</v>
      </c>
      <c r="F4215" s="355">
        <v>6</v>
      </c>
      <c r="G4215" s="355">
        <v>0</v>
      </c>
      <c r="H4215" s="355"/>
      <c r="I4215" s="354">
        <v>4.4000000000000004</v>
      </c>
      <c r="J4215" s="352">
        <v>0</v>
      </c>
      <c r="K4215" s="348">
        <f t="shared" si="65"/>
        <v>5</v>
      </c>
    </row>
    <row r="4216" spans="1:11" x14ac:dyDescent="0.25">
      <c r="A4216" s="353">
        <v>31980</v>
      </c>
      <c r="B4216" s="354">
        <v>13.8</v>
      </c>
      <c r="C4216" s="355">
        <v>13</v>
      </c>
      <c r="D4216" s="355">
        <v>15</v>
      </c>
      <c r="E4216" s="355">
        <v>15</v>
      </c>
      <c r="F4216" s="355">
        <v>13</v>
      </c>
      <c r="G4216" s="355">
        <v>13</v>
      </c>
      <c r="H4216" s="355"/>
      <c r="I4216" s="354">
        <v>13.8</v>
      </c>
      <c r="J4216" s="352">
        <v>0</v>
      </c>
      <c r="K4216" s="348">
        <f t="shared" si="65"/>
        <v>0</v>
      </c>
    </row>
    <row r="4217" spans="1:11" x14ac:dyDescent="0.25">
      <c r="A4217" s="353">
        <v>31981</v>
      </c>
      <c r="B4217" s="354">
        <v>6.4</v>
      </c>
      <c r="C4217" s="355">
        <v>6</v>
      </c>
      <c r="D4217" s="355">
        <v>4</v>
      </c>
      <c r="E4217" s="355">
        <v>4</v>
      </c>
      <c r="F4217" s="355">
        <v>9</v>
      </c>
      <c r="G4217" s="355">
        <v>9</v>
      </c>
      <c r="H4217" s="355"/>
      <c r="I4217" s="354">
        <v>6.4</v>
      </c>
      <c r="J4217" s="352">
        <v>0</v>
      </c>
      <c r="K4217" s="348">
        <f t="shared" si="65"/>
        <v>3</v>
      </c>
    </row>
    <row r="4218" spans="1:11" x14ac:dyDescent="0.25">
      <c r="A4218" s="353">
        <v>31982</v>
      </c>
      <c r="B4218" s="354">
        <v>2.6</v>
      </c>
      <c r="C4218" s="355">
        <v>0</v>
      </c>
      <c r="D4218" s="355">
        <v>4</v>
      </c>
      <c r="E4218" s="355">
        <v>0</v>
      </c>
      <c r="F4218" s="355">
        <v>9</v>
      </c>
      <c r="G4218" s="355">
        <v>0</v>
      </c>
      <c r="H4218" s="355"/>
      <c r="I4218" s="354">
        <v>2.6</v>
      </c>
      <c r="J4218" s="352">
        <v>0</v>
      </c>
      <c r="K4218" s="348">
        <f t="shared" si="65"/>
        <v>4</v>
      </c>
    </row>
    <row r="4219" spans="1:11" x14ac:dyDescent="0.25">
      <c r="A4219" s="353">
        <v>31983</v>
      </c>
      <c r="B4219" s="354">
        <v>2.2000000000000002</v>
      </c>
      <c r="C4219" s="355">
        <v>7</v>
      </c>
      <c r="D4219" s="355">
        <v>0</v>
      </c>
      <c r="E4219" s="355">
        <v>0</v>
      </c>
      <c r="F4219" s="355">
        <v>0</v>
      </c>
      <c r="G4219" s="355">
        <v>4</v>
      </c>
      <c r="H4219" s="355"/>
      <c r="I4219" s="354">
        <v>2.2000000000000002</v>
      </c>
      <c r="J4219" s="352">
        <v>0</v>
      </c>
      <c r="K4219" s="348">
        <f t="shared" si="65"/>
        <v>5</v>
      </c>
    </row>
    <row r="4220" spans="1:11" x14ac:dyDescent="0.25">
      <c r="A4220" s="353">
        <v>31984</v>
      </c>
      <c r="B4220" s="354">
        <v>14.4</v>
      </c>
      <c r="C4220" s="355">
        <v>19</v>
      </c>
      <c r="D4220" s="355">
        <v>6</v>
      </c>
      <c r="E4220" s="355">
        <v>17</v>
      </c>
      <c r="F4220" s="355">
        <v>17</v>
      </c>
      <c r="G4220" s="355">
        <v>13</v>
      </c>
      <c r="H4220" s="355"/>
      <c r="I4220" s="354">
        <v>14.4</v>
      </c>
      <c r="J4220" s="352">
        <v>0</v>
      </c>
      <c r="K4220" s="348">
        <f t="shared" si="65"/>
        <v>1</v>
      </c>
    </row>
    <row r="4221" spans="1:11" x14ac:dyDescent="0.25">
      <c r="A4221" s="353">
        <v>31985</v>
      </c>
      <c r="B4221" s="354">
        <v>3</v>
      </c>
      <c r="C4221" s="355">
        <v>0</v>
      </c>
      <c r="D4221" s="355">
        <v>9</v>
      </c>
      <c r="E4221" s="355">
        <v>0</v>
      </c>
      <c r="F4221" s="355">
        <v>6</v>
      </c>
      <c r="G4221" s="355">
        <v>0</v>
      </c>
      <c r="H4221" s="355"/>
      <c r="I4221" s="354">
        <v>3</v>
      </c>
      <c r="J4221" s="352">
        <v>0</v>
      </c>
      <c r="K4221" s="348">
        <f t="shared" si="65"/>
        <v>4</v>
      </c>
    </row>
    <row r="4222" spans="1:11" x14ac:dyDescent="0.25">
      <c r="A4222" s="353">
        <v>31986</v>
      </c>
      <c r="B4222" s="354">
        <v>9</v>
      </c>
      <c r="C4222" s="355">
        <v>6</v>
      </c>
      <c r="D4222" s="355">
        <v>13</v>
      </c>
      <c r="E4222" s="355">
        <v>0</v>
      </c>
      <c r="F4222" s="355">
        <v>7</v>
      </c>
      <c r="G4222" s="355">
        <v>19</v>
      </c>
      <c r="H4222" s="355"/>
      <c r="I4222" s="354">
        <v>9</v>
      </c>
      <c r="J4222" s="352">
        <v>0</v>
      </c>
      <c r="K4222" s="348">
        <f t="shared" si="65"/>
        <v>3</v>
      </c>
    </row>
    <row r="4223" spans="1:11" x14ac:dyDescent="0.25">
      <c r="A4223" s="353">
        <v>31987</v>
      </c>
      <c r="B4223" s="354">
        <v>7.4</v>
      </c>
      <c r="C4223" s="355">
        <v>15</v>
      </c>
      <c r="D4223" s="355">
        <v>11</v>
      </c>
      <c r="E4223" s="355">
        <v>11</v>
      </c>
      <c r="F4223" s="355">
        <v>0</v>
      </c>
      <c r="G4223" s="355">
        <v>0</v>
      </c>
      <c r="H4223" s="355"/>
      <c r="I4223" s="354">
        <v>7.4</v>
      </c>
      <c r="J4223" s="352">
        <v>0</v>
      </c>
      <c r="K4223" s="348">
        <f t="shared" si="65"/>
        <v>2</v>
      </c>
    </row>
    <row r="4224" spans="1:11" x14ac:dyDescent="0.25">
      <c r="A4224" s="353">
        <v>31988</v>
      </c>
      <c r="B4224" s="354">
        <v>3.8</v>
      </c>
      <c r="C4224" s="355">
        <v>0</v>
      </c>
      <c r="D4224" s="355">
        <v>2</v>
      </c>
      <c r="E4224" s="355">
        <v>0</v>
      </c>
      <c r="F4224" s="355">
        <v>0</v>
      </c>
      <c r="G4224" s="355">
        <v>17</v>
      </c>
      <c r="H4224" s="355"/>
      <c r="I4224" s="354">
        <v>3.8</v>
      </c>
      <c r="J4224" s="352">
        <v>0</v>
      </c>
      <c r="K4224" s="348">
        <f t="shared" si="65"/>
        <v>4</v>
      </c>
    </row>
    <row r="4225" spans="1:11" x14ac:dyDescent="0.25">
      <c r="A4225" s="353">
        <v>31989</v>
      </c>
      <c r="B4225" s="354">
        <v>5.4</v>
      </c>
      <c r="C4225" s="355">
        <v>7</v>
      </c>
      <c r="D4225" s="355">
        <v>7</v>
      </c>
      <c r="E4225" s="355">
        <v>6</v>
      </c>
      <c r="F4225" s="355">
        <v>0</v>
      </c>
      <c r="G4225" s="355">
        <v>7</v>
      </c>
      <c r="H4225" s="355"/>
      <c r="I4225" s="354">
        <v>5.4</v>
      </c>
      <c r="J4225" s="352">
        <v>0</v>
      </c>
      <c r="K4225" s="348">
        <f t="shared" si="65"/>
        <v>5</v>
      </c>
    </row>
    <row r="4226" spans="1:11" x14ac:dyDescent="0.25">
      <c r="A4226" s="353">
        <v>31990</v>
      </c>
      <c r="B4226" s="354">
        <v>11.4</v>
      </c>
      <c r="C4226" s="355">
        <v>15</v>
      </c>
      <c r="D4226" s="355">
        <v>11</v>
      </c>
      <c r="E4226" s="355">
        <v>9</v>
      </c>
      <c r="F4226" s="355">
        <v>7</v>
      </c>
      <c r="G4226" s="355">
        <v>15</v>
      </c>
      <c r="H4226" s="355"/>
      <c r="I4226" s="354">
        <v>11.4</v>
      </c>
      <c r="J4226" s="352">
        <v>0</v>
      </c>
      <c r="K4226" s="348">
        <f t="shared" si="65"/>
        <v>1</v>
      </c>
    </row>
    <row r="4227" spans="1:11" x14ac:dyDescent="0.25">
      <c r="A4227" s="353">
        <v>31991</v>
      </c>
      <c r="B4227" s="354">
        <v>11.4</v>
      </c>
      <c r="C4227" s="355">
        <v>13</v>
      </c>
      <c r="D4227" s="355">
        <v>9</v>
      </c>
      <c r="E4227" s="355">
        <v>11</v>
      </c>
      <c r="F4227" s="355">
        <v>9</v>
      </c>
      <c r="G4227" s="355">
        <v>15</v>
      </c>
      <c r="H4227" s="355"/>
      <c r="I4227" s="354">
        <v>11.4</v>
      </c>
      <c r="J4227" s="352">
        <v>0</v>
      </c>
      <c r="K4227" s="348">
        <f t="shared" ref="K4227:K4290" si="66">COUNTIF(C4227:G4227,"&lt;="&amp;IRR_MAXWIND)</f>
        <v>0</v>
      </c>
    </row>
    <row r="4228" spans="1:11" x14ac:dyDescent="0.25">
      <c r="A4228" s="353">
        <v>31992</v>
      </c>
      <c r="B4228" s="354">
        <v>17</v>
      </c>
      <c r="C4228" s="355">
        <v>22</v>
      </c>
      <c r="D4228" s="355">
        <v>26</v>
      </c>
      <c r="E4228" s="355">
        <v>20</v>
      </c>
      <c r="F4228" s="355">
        <v>13</v>
      </c>
      <c r="G4228" s="355">
        <v>4</v>
      </c>
      <c r="H4228" s="355"/>
      <c r="I4228" s="354">
        <v>17</v>
      </c>
      <c r="J4228" s="352">
        <v>0</v>
      </c>
      <c r="K4228" s="348">
        <f t="shared" si="66"/>
        <v>1</v>
      </c>
    </row>
    <row r="4229" spans="1:11" x14ac:dyDescent="0.25">
      <c r="A4229" s="353">
        <v>31993</v>
      </c>
      <c r="B4229" s="354">
        <v>4.2</v>
      </c>
      <c r="C4229" s="355">
        <v>4</v>
      </c>
      <c r="D4229" s="355">
        <v>4</v>
      </c>
      <c r="E4229" s="355">
        <v>0</v>
      </c>
      <c r="F4229" s="355">
        <v>4</v>
      </c>
      <c r="G4229" s="355">
        <v>9</v>
      </c>
      <c r="H4229" s="355"/>
      <c r="I4229" s="354">
        <v>4.2</v>
      </c>
      <c r="J4229" s="352">
        <v>0</v>
      </c>
      <c r="K4229" s="348">
        <f t="shared" si="66"/>
        <v>4</v>
      </c>
    </row>
    <row r="4230" spans="1:11" x14ac:dyDescent="0.25">
      <c r="A4230" s="353">
        <v>31994</v>
      </c>
      <c r="B4230" s="354">
        <v>22.6</v>
      </c>
      <c r="C4230" s="355">
        <v>20</v>
      </c>
      <c r="D4230" s="355">
        <v>15</v>
      </c>
      <c r="E4230" s="355">
        <v>28</v>
      </c>
      <c r="F4230" s="355">
        <v>28</v>
      </c>
      <c r="G4230" s="355">
        <v>22</v>
      </c>
      <c r="H4230" s="355"/>
      <c r="I4230" s="354">
        <v>22.6</v>
      </c>
      <c r="J4230" s="352">
        <v>0</v>
      </c>
      <c r="K4230" s="348">
        <f t="shared" si="66"/>
        <v>0</v>
      </c>
    </row>
    <row r="4231" spans="1:11" x14ac:dyDescent="0.25">
      <c r="A4231" s="353">
        <v>31995</v>
      </c>
      <c r="B4231" s="354">
        <v>1.8</v>
      </c>
      <c r="C4231" s="355">
        <v>0</v>
      </c>
      <c r="D4231" s="355">
        <v>0</v>
      </c>
      <c r="E4231" s="355">
        <v>0</v>
      </c>
      <c r="F4231" s="355">
        <v>0</v>
      </c>
      <c r="G4231" s="355">
        <v>9</v>
      </c>
      <c r="H4231" s="355"/>
      <c r="I4231" s="354">
        <v>1.8</v>
      </c>
      <c r="J4231" s="352">
        <v>0</v>
      </c>
      <c r="K4231" s="348">
        <f t="shared" si="66"/>
        <v>4</v>
      </c>
    </row>
    <row r="4232" spans="1:11" x14ac:dyDescent="0.25">
      <c r="A4232" s="353">
        <v>31996</v>
      </c>
      <c r="B4232" s="354">
        <v>9.4</v>
      </c>
      <c r="C4232" s="355">
        <v>6</v>
      </c>
      <c r="D4232" s="355">
        <v>6</v>
      </c>
      <c r="E4232" s="355">
        <v>9</v>
      </c>
      <c r="F4232" s="355">
        <v>11</v>
      </c>
      <c r="G4232" s="355">
        <v>15</v>
      </c>
      <c r="H4232" s="355"/>
      <c r="I4232" s="354">
        <v>9.4</v>
      </c>
      <c r="J4232" s="352">
        <v>0</v>
      </c>
      <c r="K4232" s="348">
        <f t="shared" si="66"/>
        <v>2</v>
      </c>
    </row>
    <row r="4233" spans="1:11" x14ac:dyDescent="0.25">
      <c r="A4233" s="353">
        <v>31997</v>
      </c>
      <c r="B4233" s="354">
        <v>12.2</v>
      </c>
      <c r="C4233" s="355">
        <v>15</v>
      </c>
      <c r="D4233" s="355">
        <v>13</v>
      </c>
      <c r="E4233" s="355">
        <v>15</v>
      </c>
      <c r="F4233" s="355">
        <v>9</v>
      </c>
      <c r="G4233" s="355">
        <v>9</v>
      </c>
      <c r="H4233" s="355"/>
      <c r="I4233" s="354">
        <v>12.2</v>
      </c>
      <c r="J4233" s="352">
        <v>0</v>
      </c>
      <c r="K4233" s="348">
        <f t="shared" si="66"/>
        <v>0</v>
      </c>
    </row>
    <row r="4234" spans="1:11" x14ac:dyDescent="0.25">
      <c r="A4234" s="353">
        <v>31998</v>
      </c>
      <c r="B4234" s="354">
        <v>15</v>
      </c>
      <c r="C4234" s="355">
        <v>9</v>
      </c>
      <c r="D4234" s="355">
        <v>13</v>
      </c>
      <c r="E4234" s="355">
        <v>19</v>
      </c>
      <c r="F4234" s="355">
        <v>15</v>
      </c>
      <c r="G4234" s="355">
        <v>19</v>
      </c>
      <c r="H4234" s="355"/>
      <c r="I4234" s="354">
        <v>15</v>
      </c>
      <c r="J4234" s="352">
        <v>0</v>
      </c>
      <c r="K4234" s="348">
        <f t="shared" si="66"/>
        <v>0</v>
      </c>
    </row>
    <row r="4235" spans="1:11" x14ac:dyDescent="0.25">
      <c r="A4235" s="353">
        <v>31999</v>
      </c>
      <c r="B4235" s="354">
        <v>24.2</v>
      </c>
      <c r="C4235" s="355">
        <v>19</v>
      </c>
      <c r="D4235" s="355">
        <v>26</v>
      </c>
      <c r="E4235" s="355">
        <v>30</v>
      </c>
      <c r="F4235" s="355">
        <v>26</v>
      </c>
      <c r="G4235" s="355">
        <v>20</v>
      </c>
      <c r="H4235" s="355"/>
      <c r="I4235" s="354">
        <v>24.2</v>
      </c>
      <c r="J4235" s="352">
        <v>0</v>
      </c>
      <c r="K4235" s="348">
        <f t="shared" si="66"/>
        <v>0</v>
      </c>
    </row>
    <row r="4236" spans="1:11" x14ac:dyDescent="0.25">
      <c r="A4236" s="353">
        <v>32000</v>
      </c>
      <c r="B4236" s="354">
        <v>19.600000000000001</v>
      </c>
      <c r="C4236" s="355">
        <v>15</v>
      </c>
      <c r="D4236" s="355">
        <v>22</v>
      </c>
      <c r="E4236" s="355">
        <v>22</v>
      </c>
      <c r="F4236" s="355">
        <v>15</v>
      </c>
      <c r="G4236" s="355">
        <v>24</v>
      </c>
      <c r="H4236" s="355"/>
      <c r="I4236" s="354">
        <v>19.600000000000001</v>
      </c>
      <c r="J4236" s="352">
        <v>0</v>
      </c>
      <c r="K4236" s="348">
        <f t="shared" si="66"/>
        <v>0</v>
      </c>
    </row>
    <row r="4237" spans="1:11" x14ac:dyDescent="0.25">
      <c r="A4237" s="353">
        <v>32001</v>
      </c>
      <c r="B4237" s="354">
        <v>13.8</v>
      </c>
      <c r="C4237" s="355">
        <v>15</v>
      </c>
      <c r="D4237" s="355">
        <v>13</v>
      </c>
      <c r="E4237" s="355">
        <v>11</v>
      </c>
      <c r="F4237" s="355">
        <v>15</v>
      </c>
      <c r="G4237" s="355">
        <v>15</v>
      </c>
      <c r="H4237" s="355"/>
      <c r="I4237" s="354">
        <v>13.8</v>
      </c>
      <c r="J4237" s="352">
        <v>0</v>
      </c>
      <c r="K4237" s="348">
        <f t="shared" si="66"/>
        <v>0</v>
      </c>
    </row>
    <row r="4238" spans="1:11" x14ac:dyDescent="0.25">
      <c r="A4238" s="353">
        <v>32002</v>
      </c>
      <c r="B4238" s="354">
        <v>9.1999999999999993</v>
      </c>
      <c r="C4238" s="355">
        <v>11</v>
      </c>
      <c r="D4238" s="355">
        <v>13</v>
      </c>
      <c r="E4238" s="355">
        <v>9</v>
      </c>
      <c r="F4238" s="355">
        <v>9</v>
      </c>
      <c r="G4238" s="355">
        <v>4</v>
      </c>
      <c r="H4238" s="355"/>
      <c r="I4238" s="354">
        <v>9.1999999999999993</v>
      </c>
      <c r="J4238" s="352">
        <v>0</v>
      </c>
      <c r="K4238" s="348">
        <f t="shared" si="66"/>
        <v>1</v>
      </c>
    </row>
    <row r="4239" spans="1:11" x14ac:dyDescent="0.25">
      <c r="A4239" s="353">
        <v>32003</v>
      </c>
      <c r="B4239" s="354">
        <v>15</v>
      </c>
      <c r="C4239" s="355">
        <v>15</v>
      </c>
      <c r="D4239" s="355">
        <v>19</v>
      </c>
      <c r="E4239" s="355">
        <v>15</v>
      </c>
      <c r="F4239" s="355">
        <v>11</v>
      </c>
      <c r="G4239" s="355">
        <v>15</v>
      </c>
      <c r="H4239" s="355"/>
      <c r="I4239" s="354">
        <v>15</v>
      </c>
      <c r="J4239" s="352">
        <v>0</v>
      </c>
      <c r="K4239" s="348">
        <f t="shared" si="66"/>
        <v>0</v>
      </c>
    </row>
    <row r="4240" spans="1:11" x14ac:dyDescent="0.25">
      <c r="A4240" s="353">
        <v>32004</v>
      </c>
      <c r="B4240" s="354">
        <v>6.2</v>
      </c>
      <c r="C4240" s="355">
        <v>6</v>
      </c>
      <c r="D4240" s="355">
        <v>4</v>
      </c>
      <c r="E4240" s="355">
        <v>7</v>
      </c>
      <c r="F4240" s="355">
        <v>7</v>
      </c>
      <c r="G4240" s="355">
        <v>7</v>
      </c>
      <c r="H4240" s="355"/>
      <c r="I4240" s="354">
        <v>6.2</v>
      </c>
      <c r="J4240" s="352">
        <v>0</v>
      </c>
      <c r="K4240" s="348">
        <f t="shared" si="66"/>
        <v>5</v>
      </c>
    </row>
    <row r="4241" spans="1:11" x14ac:dyDescent="0.25">
      <c r="A4241" s="353">
        <v>32005</v>
      </c>
      <c r="B4241" s="354">
        <v>7.2</v>
      </c>
      <c r="C4241" s="355">
        <v>7</v>
      </c>
      <c r="D4241" s="355">
        <v>9</v>
      </c>
      <c r="E4241" s="355">
        <v>0</v>
      </c>
      <c r="F4241" s="355">
        <v>9</v>
      </c>
      <c r="G4241" s="355">
        <v>11</v>
      </c>
      <c r="H4241" s="355"/>
      <c r="I4241" s="354">
        <v>7.2</v>
      </c>
      <c r="J4241" s="352">
        <v>0</v>
      </c>
      <c r="K4241" s="348">
        <f t="shared" si="66"/>
        <v>2</v>
      </c>
    </row>
    <row r="4242" spans="1:11" x14ac:dyDescent="0.25">
      <c r="A4242" s="353">
        <v>32006</v>
      </c>
      <c r="B4242" s="354">
        <v>20.8</v>
      </c>
      <c r="C4242" s="355">
        <v>26</v>
      </c>
      <c r="D4242" s="355">
        <v>24</v>
      </c>
      <c r="E4242" s="355">
        <v>22</v>
      </c>
      <c r="F4242" s="355">
        <v>19</v>
      </c>
      <c r="G4242" s="355">
        <v>13</v>
      </c>
      <c r="H4242" s="355"/>
      <c r="I4242" s="354">
        <v>20.8</v>
      </c>
      <c r="J4242" s="352">
        <v>0</v>
      </c>
      <c r="K4242" s="348">
        <f t="shared" si="66"/>
        <v>0</v>
      </c>
    </row>
    <row r="4243" spans="1:11" x14ac:dyDescent="0.25">
      <c r="A4243" s="353">
        <v>32007</v>
      </c>
      <c r="B4243" s="354">
        <v>12.2</v>
      </c>
      <c r="C4243" s="355">
        <v>4</v>
      </c>
      <c r="D4243" s="355">
        <v>22</v>
      </c>
      <c r="E4243" s="355">
        <v>17</v>
      </c>
      <c r="F4243" s="355">
        <v>11</v>
      </c>
      <c r="G4243" s="355">
        <v>7</v>
      </c>
      <c r="H4243" s="355"/>
      <c r="I4243" s="354">
        <v>12.2</v>
      </c>
      <c r="J4243" s="352">
        <v>0</v>
      </c>
      <c r="K4243" s="348">
        <f t="shared" si="66"/>
        <v>2</v>
      </c>
    </row>
    <row r="4244" spans="1:11" x14ac:dyDescent="0.25">
      <c r="A4244" s="353">
        <v>32008</v>
      </c>
      <c r="B4244" s="354">
        <v>9.1999999999999993</v>
      </c>
      <c r="C4244" s="355">
        <v>15</v>
      </c>
      <c r="D4244" s="355">
        <v>11</v>
      </c>
      <c r="E4244" s="355">
        <v>7</v>
      </c>
      <c r="F4244" s="355">
        <v>6</v>
      </c>
      <c r="G4244" s="355">
        <v>7</v>
      </c>
      <c r="H4244" s="355"/>
      <c r="I4244" s="354">
        <v>9.1999999999999993</v>
      </c>
      <c r="J4244" s="352">
        <v>0</v>
      </c>
      <c r="K4244" s="348">
        <f t="shared" si="66"/>
        <v>3</v>
      </c>
    </row>
    <row r="4245" spans="1:11" x14ac:dyDescent="0.25">
      <c r="A4245" s="353">
        <v>32009</v>
      </c>
      <c r="B4245" s="354">
        <v>10.4</v>
      </c>
      <c r="C4245" s="355">
        <v>6</v>
      </c>
      <c r="D4245" s="355">
        <v>7</v>
      </c>
      <c r="E4245" s="355">
        <v>11</v>
      </c>
      <c r="F4245" s="355">
        <v>9</v>
      </c>
      <c r="G4245" s="355">
        <v>19</v>
      </c>
      <c r="H4245" s="355"/>
      <c r="I4245" s="354">
        <v>10.4</v>
      </c>
      <c r="J4245" s="352">
        <v>0</v>
      </c>
      <c r="K4245" s="348">
        <f t="shared" si="66"/>
        <v>2</v>
      </c>
    </row>
    <row r="4246" spans="1:11" x14ac:dyDescent="0.25">
      <c r="A4246" s="353">
        <v>32010</v>
      </c>
      <c r="B4246" s="354">
        <v>11.4</v>
      </c>
      <c r="C4246" s="355">
        <v>20</v>
      </c>
      <c r="D4246" s="355">
        <v>15</v>
      </c>
      <c r="E4246" s="355">
        <v>7</v>
      </c>
      <c r="F4246" s="355">
        <v>9</v>
      </c>
      <c r="G4246" s="355">
        <v>6</v>
      </c>
      <c r="H4246" s="355"/>
      <c r="I4246" s="354">
        <v>11.4</v>
      </c>
      <c r="J4246" s="352">
        <v>0</v>
      </c>
      <c r="K4246" s="348">
        <f t="shared" si="66"/>
        <v>2</v>
      </c>
    </row>
    <row r="4247" spans="1:11" x14ac:dyDescent="0.25">
      <c r="A4247" s="353">
        <v>32011</v>
      </c>
      <c r="B4247" s="354">
        <v>4</v>
      </c>
      <c r="C4247" s="355">
        <v>4</v>
      </c>
      <c r="D4247" s="355">
        <v>7</v>
      </c>
      <c r="E4247" s="355">
        <v>0</v>
      </c>
      <c r="F4247" s="355">
        <v>9</v>
      </c>
      <c r="G4247" s="355">
        <v>0</v>
      </c>
      <c r="H4247" s="355"/>
      <c r="I4247" s="354">
        <v>4</v>
      </c>
      <c r="J4247" s="352">
        <v>0</v>
      </c>
      <c r="K4247" s="348">
        <f t="shared" si="66"/>
        <v>4</v>
      </c>
    </row>
    <row r="4248" spans="1:11" x14ac:dyDescent="0.25">
      <c r="A4248" s="353">
        <v>32012</v>
      </c>
      <c r="B4248" s="354">
        <v>4.4000000000000004</v>
      </c>
      <c r="C4248" s="355">
        <v>9</v>
      </c>
      <c r="D4248" s="355">
        <v>9</v>
      </c>
      <c r="E4248" s="355">
        <v>2</v>
      </c>
      <c r="F4248" s="355">
        <v>2</v>
      </c>
      <c r="G4248" s="355">
        <v>0</v>
      </c>
      <c r="H4248" s="355"/>
      <c r="I4248" s="354">
        <v>4.4000000000000004</v>
      </c>
      <c r="J4248" s="352">
        <v>0</v>
      </c>
      <c r="K4248" s="348">
        <f t="shared" si="66"/>
        <v>3</v>
      </c>
    </row>
    <row r="4249" spans="1:11" x14ac:dyDescent="0.25">
      <c r="A4249" s="353">
        <v>32013</v>
      </c>
      <c r="B4249" s="354">
        <v>15.8</v>
      </c>
      <c r="C4249" s="355">
        <v>19</v>
      </c>
      <c r="D4249" s="355">
        <v>15</v>
      </c>
      <c r="E4249" s="355">
        <v>11</v>
      </c>
      <c r="F4249" s="355">
        <v>15</v>
      </c>
      <c r="G4249" s="355">
        <v>19</v>
      </c>
      <c r="H4249" s="355"/>
      <c r="I4249" s="354">
        <v>15.8</v>
      </c>
      <c r="J4249" s="352">
        <v>0</v>
      </c>
      <c r="K4249" s="348">
        <f t="shared" si="66"/>
        <v>0</v>
      </c>
    </row>
    <row r="4250" spans="1:11" x14ac:dyDescent="0.25">
      <c r="A4250" s="353">
        <v>32014</v>
      </c>
      <c r="B4250" s="354">
        <v>14.2</v>
      </c>
      <c r="C4250" s="355">
        <v>15</v>
      </c>
      <c r="D4250" s="355">
        <v>7</v>
      </c>
      <c r="E4250" s="355">
        <v>15</v>
      </c>
      <c r="F4250" s="355">
        <v>19</v>
      </c>
      <c r="G4250" s="355">
        <v>15</v>
      </c>
      <c r="H4250" s="355"/>
      <c r="I4250" s="354">
        <v>14.2</v>
      </c>
      <c r="J4250" s="352">
        <v>0</v>
      </c>
      <c r="K4250" s="348">
        <f t="shared" si="66"/>
        <v>1</v>
      </c>
    </row>
    <row r="4251" spans="1:11" x14ac:dyDescent="0.25">
      <c r="A4251" s="353">
        <v>32015</v>
      </c>
      <c r="B4251" s="354">
        <v>1.6</v>
      </c>
      <c r="C4251" s="355">
        <v>0</v>
      </c>
      <c r="D4251" s="355">
        <v>2</v>
      </c>
      <c r="E4251" s="355">
        <v>0</v>
      </c>
      <c r="F4251" s="355">
        <v>0</v>
      </c>
      <c r="G4251" s="355">
        <v>6</v>
      </c>
      <c r="H4251" s="355"/>
      <c r="I4251" s="354">
        <v>1.6</v>
      </c>
      <c r="J4251" s="352">
        <v>0</v>
      </c>
      <c r="K4251" s="348">
        <f t="shared" si="66"/>
        <v>5</v>
      </c>
    </row>
    <row r="4252" spans="1:11" x14ac:dyDescent="0.25">
      <c r="A4252" s="353">
        <v>32016</v>
      </c>
      <c r="B4252" s="354">
        <v>4.4000000000000004</v>
      </c>
      <c r="C4252" s="355">
        <v>11</v>
      </c>
      <c r="D4252" s="355">
        <v>7</v>
      </c>
      <c r="E4252" s="355">
        <v>4</v>
      </c>
      <c r="F4252" s="355">
        <v>0</v>
      </c>
      <c r="G4252" s="355">
        <v>0</v>
      </c>
      <c r="H4252" s="355"/>
      <c r="I4252" s="354">
        <v>4.4000000000000004</v>
      </c>
      <c r="J4252" s="352">
        <v>0</v>
      </c>
      <c r="K4252" s="348">
        <f t="shared" si="66"/>
        <v>4</v>
      </c>
    </row>
    <row r="4253" spans="1:11" x14ac:dyDescent="0.25">
      <c r="A4253" s="353">
        <v>32017</v>
      </c>
      <c r="B4253" s="354">
        <v>6</v>
      </c>
      <c r="C4253" s="355">
        <v>6</v>
      </c>
      <c r="D4253" s="355">
        <v>7</v>
      </c>
      <c r="E4253" s="355">
        <v>4</v>
      </c>
      <c r="F4253" s="355">
        <v>6</v>
      </c>
      <c r="G4253" s="355">
        <v>7</v>
      </c>
      <c r="H4253" s="355"/>
      <c r="I4253" s="354">
        <v>6</v>
      </c>
      <c r="J4253" s="352">
        <v>0</v>
      </c>
      <c r="K4253" s="348">
        <f t="shared" si="66"/>
        <v>5</v>
      </c>
    </row>
    <row r="4254" spans="1:11" x14ac:dyDescent="0.25">
      <c r="A4254" s="353">
        <v>32018</v>
      </c>
      <c r="B4254" s="354">
        <v>23.8</v>
      </c>
      <c r="C4254" s="355">
        <v>41</v>
      </c>
      <c r="D4254" s="355">
        <v>26</v>
      </c>
      <c r="E4254" s="355">
        <v>24</v>
      </c>
      <c r="F4254" s="355">
        <v>13</v>
      </c>
      <c r="G4254" s="355">
        <v>15</v>
      </c>
      <c r="H4254" s="355"/>
      <c r="I4254" s="354">
        <v>23.8</v>
      </c>
      <c r="J4254" s="352">
        <v>0</v>
      </c>
      <c r="K4254" s="348">
        <f t="shared" si="66"/>
        <v>0</v>
      </c>
    </row>
    <row r="4255" spans="1:11" x14ac:dyDescent="0.25">
      <c r="A4255" s="353">
        <v>32019</v>
      </c>
      <c r="B4255" s="354">
        <v>9.1999999999999993</v>
      </c>
      <c r="C4255" s="355">
        <v>11</v>
      </c>
      <c r="D4255" s="355">
        <v>11</v>
      </c>
      <c r="E4255" s="355">
        <v>11</v>
      </c>
      <c r="F4255" s="355">
        <v>7</v>
      </c>
      <c r="G4255" s="355">
        <v>6</v>
      </c>
      <c r="H4255" s="355"/>
      <c r="I4255" s="354">
        <v>9.1999999999999993</v>
      </c>
      <c r="J4255" s="352">
        <v>0</v>
      </c>
      <c r="K4255" s="348">
        <f t="shared" si="66"/>
        <v>2</v>
      </c>
    </row>
    <row r="4256" spans="1:11" x14ac:dyDescent="0.25">
      <c r="A4256" s="353">
        <v>32020</v>
      </c>
      <c r="B4256" s="354">
        <v>7.4</v>
      </c>
      <c r="C4256" s="355">
        <v>9</v>
      </c>
      <c r="D4256" s="355">
        <v>0</v>
      </c>
      <c r="E4256" s="355">
        <v>0</v>
      </c>
      <c r="F4256" s="355">
        <v>19</v>
      </c>
      <c r="G4256" s="355">
        <v>9</v>
      </c>
      <c r="H4256" s="355"/>
      <c r="I4256" s="354">
        <v>7.4</v>
      </c>
      <c r="J4256" s="352">
        <v>0</v>
      </c>
      <c r="K4256" s="348">
        <f t="shared" si="66"/>
        <v>2</v>
      </c>
    </row>
    <row r="4257" spans="1:11" x14ac:dyDescent="0.25">
      <c r="A4257" s="353">
        <v>32021</v>
      </c>
      <c r="B4257" s="354">
        <v>6.6</v>
      </c>
      <c r="C4257" s="355">
        <v>4</v>
      </c>
      <c r="D4257" s="355">
        <v>11</v>
      </c>
      <c r="E4257" s="355">
        <v>6</v>
      </c>
      <c r="F4257" s="355">
        <v>6</v>
      </c>
      <c r="G4257" s="355">
        <v>6</v>
      </c>
      <c r="H4257" s="355"/>
      <c r="I4257" s="354">
        <v>6.6</v>
      </c>
      <c r="J4257" s="352">
        <v>0</v>
      </c>
      <c r="K4257" s="348">
        <f t="shared" si="66"/>
        <v>4</v>
      </c>
    </row>
    <row r="4258" spans="1:11" x14ac:dyDescent="0.25">
      <c r="A4258" s="353">
        <v>32022</v>
      </c>
      <c r="B4258" s="354">
        <v>11</v>
      </c>
      <c r="C4258" s="355">
        <v>11</v>
      </c>
      <c r="D4258" s="355">
        <v>13</v>
      </c>
      <c r="E4258" s="355">
        <v>11</v>
      </c>
      <c r="F4258" s="355">
        <v>7</v>
      </c>
      <c r="G4258" s="355">
        <v>13</v>
      </c>
      <c r="H4258" s="355"/>
      <c r="I4258" s="354">
        <v>11</v>
      </c>
      <c r="J4258" s="352">
        <v>0</v>
      </c>
      <c r="K4258" s="348">
        <f t="shared" si="66"/>
        <v>1</v>
      </c>
    </row>
    <row r="4259" spans="1:11" x14ac:dyDescent="0.25">
      <c r="A4259" s="353">
        <v>32023</v>
      </c>
      <c r="B4259" s="354">
        <v>21.6</v>
      </c>
      <c r="C4259" s="355">
        <v>24</v>
      </c>
      <c r="D4259" s="355">
        <v>22</v>
      </c>
      <c r="E4259" s="355">
        <v>22</v>
      </c>
      <c r="F4259" s="355">
        <v>20</v>
      </c>
      <c r="G4259" s="355">
        <v>20</v>
      </c>
      <c r="H4259" s="355"/>
      <c r="I4259" s="354">
        <v>21.6</v>
      </c>
      <c r="J4259" s="352">
        <v>0</v>
      </c>
      <c r="K4259" s="348">
        <f t="shared" si="66"/>
        <v>0</v>
      </c>
    </row>
    <row r="4260" spans="1:11" x14ac:dyDescent="0.25">
      <c r="A4260" s="353">
        <v>32024</v>
      </c>
      <c r="B4260" s="354">
        <v>9.8000000000000007</v>
      </c>
      <c r="C4260" s="355">
        <v>0</v>
      </c>
      <c r="D4260" s="355">
        <v>6</v>
      </c>
      <c r="E4260" s="355">
        <v>13</v>
      </c>
      <c r="F4260" s="355">
        <v>11</v>
      </c>
      <c r="G4260" s="355">
        <v>19</v>
      </c>
      <c r="H4260" s="355"/>
      <c r="I4260" s="354">
        <v>9.8000000000000007</v>
      </c>
      <c r="J4260" s="352">
        <v>0</v>
      </c>
      <c r="K4260" s="348">
        <f t="shared" si="66"/>
        <v>2</v>
      </c>
    </row>
    <row r="4261" spans="1:11" x14ac:dyDescent="0.25">
      <c r="A4261" s="353">
        <v>32025</v>
      </c>
      <c r="B4261" s="354">
        <v>1.6</v>
      </c>
      <c r="C4261" s="355">
        <v>2</v>
      </c>
      <c r="D4261" s="355">
        <v>0</v>
      </c>
      <c r="E4261" s="355">
        <v>0</v>
      </c>
      <c r="F4261" s="355">
        <v>6</v>
      </c>
      <c r="G4261" s="355">
        <v>0</v>
      </c>
      <c r="H4261" s="355"/>
      <c r="I4261" s="354">
        <v>1.6</v>
      </c>
      <c r="J4261" s="352">
        <v>0</v>
      </c>
      <c r="K4261" s="348">
        <f t="shared" si="66"/>
        <v>5</v>
      </c>
    </row>
    <row r="4262" spans="1:11" x14ac:dyDescent="0.25">
      <c r="A4262" s="353">
        <v>32026</v>
      </c>
      <c r="B4262" s="354">
        <v>18.399999999999999</v>
      </c>
      <c r="C4262" s="355">
        <v>17</v>
      </c>
      <c r="D4262" s="355">
        <v>15</v>
      </c>
      <c r="E4262" s="355">
        <v>15</v>
      </c>
      <c r="F4262" s="355">
        <v>15</v>
      </c>
      <c r="G4262" s="355">
        <v>30</v>
      </c>
      <c r="H4262" s="355"/>
      <c r="I4262" s="354">
        <v>18.399999999999999</v>
      </c>
      <c r="J4262" s="352">
        <v>0</v>
      </c>
      <c r="K4262" s="348">
        <f t="shared" si="66"/>
        <v>0</v>
      </c>
    </row>
    <row r="4263" spans="1:11" x14ac:dyDescent="0.25">
      <c r="A4263" s="353">
        <v>32027</v>
      </c>
      <c r="B4263" s="354">
        <v>5</v>
      </c>
      <c r="C4263" s="355">
        <v>9</v>
      </c>
      <c r="D4263" s="355">
        <v>9</v>
      </c>
      <c r="E4263" s="355">
        <v>7</v>
      </c>
      <c r="F4263" s="355">
        <v>0</v>
      </c>
      <c r="G4263" s="355">
        <v>0</v>
      </c>
      <c r="H4263" s="355"/>
      <c r="I4263" s="354">
        <v>5</v>
      </c>
      <c r="J4263" s="352">
        <v>0</v>
      </c>
      <c r="K4263" s="348">
        <f t="shared" si="66"/>
        <v>3</v>
      </c>
    </row>
    <row r="4264" spans="1:11" x14ac:dyDescent="0.25">
      <c r="A4264" s="353">
        <v>32028</v>
      </c>
      <c r="B4264" s="354">
        <v>9</v>
      </c>
      <c r="C4264" s="355">
        <v>15</v>
      </c>
      <c r="D4264" s="355">
        <v>9</v>
      </c>
      <c r="E4264" s="355">
        <v>15</v>
      </c>
      <c r="F4264" s="355">
        <v>6</v>
      </c>
      <c r="G4264" s="355">
        <v>0</v>
      </c>
      <c r="H4264" s="355"/>
      <c r="I4264" s="354">
        <v>9</v>
      </c>
      <c r="J4264" s="352">
        <v>0</v>
      </c>
      <c r="K4264" s="348">
        <f t="shared" si="66"/>
        <v>2</v>
      </c>
    </row>
    <row r="4265" spans="1:11" x14ac:dyDescent="0.25">
      <c r="A4265" s="353">
        <v>32029</v>
      </c>
      <c r="B4265" s="354">
        <v>7</v>
      </c>
      <c r="C4265" s="355">
        <v>2</v>
      </c>
      <c r="D4265" s="355">
        <v>0</v>
      </c>
      <c r="E4265" s="355">
        <v>13</v>
      </c>
      <c r="F4265" s="355">
        <v>11</v>
      </c>
      <c r="G4265" s="355">
        <v>9</v>
      </c>
      <c r="H4265" s="355"/>
      <c r="I4265" s="354">
        <v>7</v>
      </c>
      <c r="J4265" s="352">
        <v>0</v>
      </c>
      <c r="K4265" s="348">
        <f t="shared" si="66"/>
        <v>2</v>
      </c>
    </row>
    <row r="4266" spans="1:11" x14ac:dyDescent="0.25">
      <c r="A4266" s="353">
        <v>32030</v>
      </c>
      <c r="B4266" s="354">
        <v>0.4</v>
      </c>
      <c r="C4266" s="355">
        <v>2</v>
      </c>
      <c r="D4266" s="355">
        <v>0</v>
      </c>
      <c r="E4266" s="355">
        <v>0</v>
      </c>
      <c r="F4266" s="355">
        <v>0</v>
      </c>
      <c r="G4266" s="355">
        <v>0</v>
      </c>
      <c r="H4266" s="355"/>
      <c r="I4266" s="354">
        <v>0.4</v>
      </c>
      <c r="J4266" s="352">
        <v>0</v>
      </c>
      <c r="K4266" s="348">
        <f t="shared" si="66"/>
        <v>5</v>
      </c>
    </row>
    <row r="4267" spans="1:11" x14ac:dyDescent="0.25">
      <c r="A4267" s="353">
        <v>32031</v>
      </c>
      <c r="B4267" s="354">
        <v>3</v>
      </c>
      <c r="C4267" s="355">
        <v>0</v>
      </c>
      <c r="D4267" s="355">
        <v>4</v>
      </c>
      <c r="E4267" s="355">
        <v>7</v>
      </c>
      <c r="F4267" s="355">
        <v>4</v>
      </c>
      <c r="G4267" s="355">
        <v>0</v>
      </c>
      <c r="H4267" s="355"/>
      <c r="I4267" s="354">
        <v>3</v>
      </c>
      <c r="J4267" s="352">
        <v>0</v>
      </c>
      <c r="K4267" s="348">
        <f t="shared" si="66"/>
        <v>5</v>
      </c>
    </row>
    <row r="4268" spans="1:11" x14ac:dyDescent="0.25">
      <c r="A4268" s="353">
        <v>32032</v>
      </c>
      <c r="B4268" s="354">
        <v>1.6</v>
      </c>
      <c r="C4268" s="355">
        <v>0</v>
      </c>
      <c r="D4268" s="355">
        <v>4</v>
      </c>
      <c r="E4268" s="355">
        <v>0</v>
      </c>
      <c r="F4268" s="355">
        <v>4</v>
      </c>
      <c r="G4268" s="355">
        <v>0</v>
      </c>
      <c r="H4268" s="355"/>
      <c r="I4268" s="354">
        <v>1.6</v>
      </c>
      <c r="J4268" s="352">
        <v>0</v>
      </c>
      <c r="K4268" s="348">
        <f t="shared" si="66"/>
        <v>5</v>
      </c>
    </row>
    <row r="4269" spans="1:11" x14ac:dyDescent="0.25">
      <c r="A4269" s="353">
        <v>32033</v>
      </c>
      <c r="B4269" s="354">
        <v>10.4</v>
      </c>
      <c r="C4269" s="355">
        <v>6</v>
      </c>
      <c r="D4269" s="355">
        <v>15</v>
      </c>
      <c r="E4269" s="355">
        <v>11</v>
      </c>
      <c r="F4269" s="355">
        <v>11</v>
      </c>
      <c r="G4269" s="355">
        <v>9</v>
      </c>
      <c r="H4269" s="355"/>
      <c r="I4269" s="354">
        <v>10.4</v>
      </c>
      <c r="J4269" s="352">
        <v>0</v>
      </c>
      <c r="K4269" s="348">
        <f t="shared" si="66"/>
        <v>1</v>
      </c>
    </row>
    <row r="4270" spans="1:11" x14ac:dyDescent="0.25">
      <c r="A4270" s="353">
        <v>32034</v>
      </c>
      <c r="B4270" s="354">
        <v>3.8</v>
      </c>
      <c r="C4270" s="355">
        <v>4</v>
      </c>
      <c r="D4270" s="355">
        <v>0</v>
      </c>
      <c r="E4270" s="355">
        <v>4</v>
      </c>
      <c r="F4270" s="355">
        <v>4</v>
      </c>
      <c r="G4270" s="355">
        <v>7</v>
      </c>
      <c r="H4270" s="355"/>
      <c r="I4270" s="354">
        <v>3.8</v>
      </c>
      <c r="J4270" s="352">
        <v>0</v>
      </c>
      <c r="K4270" s="348">
        <f t="shared" si="66"/>
        <v>5</v>
      </c>
    </row>
    <row r="4271" spans="1:11" x14ac:dyDescent="0.25">
      <c r="A4271" s="353">
        <v>32035</v>
      </c>
      <c r="B4271" s="354">
        <v>23.2</v>
      </c>
      <c r="C4271" s="355">
        <v>19</v>
      </c>
      <c r="D4271" s="355">
        <v>26</v>
      </c>
      <c r="E4271" s="355">
        <v>33</v>
      </c>
      <c r="F4271" s="355">
        <v>19</v>
      </c>
      <c r="G4271" s="355">
        <v>19</v>
      </c>
      <c r="H4271" s="355"/>
      <c r="I4271" s="354">
        <v>23.2</v>
      </c>
      <c r="J4271" s="352">
        <v>0</v>
      </c>
      <c r="K4271" s="348">
        <f t="shared" si="66"/>
        <v>0</v>
      </c>
    </row>
    <row r="4272" spans="1:11" x14ac:dyDescent="0.25">
      <c r="A4272" s="353">
        <v>32036</v>
      </c>
      <c r="B4272" s="354">
        <v>6</v>
      </c>
      <c r="C4272" s="355">
        <v>6</v>
      </c>
      <c r="D4272" s="355">
        <v>6</v>
      </c>
      <c r="E4272" s="355">
        <v>4</v>
      </c>
      <c r="F4272" s="355">
        <v>7</v>
      </c>
      <c r="G4272" s="355">
        <v>7</v>
      </c>
      <c r="H4272" s="355"/>
      <c r="I4272" s="354">
        <v>6</v>
      </c>
      <c r="J4272" s="352">
        <v>0</v>
      </c>
      <c r="K4272" s="348">
        <f t="shared" si="66"/>
        <v>5</v>
      </c>
    </row>
    <row r="4273" spans="1:11" x14ac:dyDescent="0.25">
      <c r="A4273" s="353">
        <v>32037</v>
      </c>
      <c r="B4273" s="354">
        <v>13.4</v>
      </c>
      <c r="C4273" s="355">
        <v>15</v>
      </c>
      <c r="D4273" s="355">
        <v>17</v>
      </c>
      <c r="E4273" s="355">
        <v>15</v>
      </c>
      <c r="F4273" s="355">
        <v>13</v>
      </c>
      <c r="G4273" s="355">
        <v>7</v>
      </c>
      <c r="H4273" s="355"/>
      <c r="I4273" s="354">
        <v>13.4</v>
      </c>
      <c r="J4273" s="352">
        <v>0</v>
      </c>
      <c r="K4273" s="348">
        <f t="shared" si="66"/>
        <v>1</v>
      </c>
    </row>
    <row r="4274" spans="1:11" x14ac:dyDescent="0.25">
      <c r="A4274" s="353">
        <v>32038</v>
      </c>
      <c r="B4274" s="354">
        <v>1.6</v>
      </c>
      <c r="C4274" s="355">
        <v>0</v>
      </c>
      <c r="D4274" s="355">
        <v>0</v>
      </c>
      <c r="E4274" s="355">
        <v>4</v>
      </c>
      <c r="F4274" s="355">
        <v>0</v>
      </c>
      <c r="G4274" s="355">
        <v>4</v>
      </c>
      <c r="H4274" s="355"/>
      <c r="I4274" s="354">
        <v>1.6</v>
      </c>
      <c r="J4274" s="352">
        <v>0</v>
      </c>
      <c r="K4274" s="348">
        <f t="shared" si="66"/>
        <v>5</v>
      </c>
    </row>
    <row r="4275" spans="1:11" x14ac:dyDescent="0.25">
      <c r="A4275" s="353">
        <v>32039</v>
      </c>
      <c r="B4275" s="354">
        <v>0</v>
      </c>
      <c r="C4275" s="355">
        <v>0</v>
      </c>
      <c r="D4275" s="355">
        <v>0</v>
      </c>
      <c r="E4275" s="355">
        <v>0</v>
      </c>
      <c r="F4275" s="355">
        <v>0</v>
      </c>
      <c r="G4275" s="355">
        <v>0</v>
      </c>
      <c r="H4275" s="355"/>
      <c r="I4275" s="354">
        <v>0</v>
      </c>
      <c r="J4275" s="352">
        <v>0</v>
      </c>
      <c r="K4275" s="348">
        <f t="shared" si="66"/>
        <v>5</v>
      </c>
    </row>
    <row r="4276" spans="1:11" x14ac:dyDescent="0.25">
      <c r="A4276" s="353">
        <v>32040</v>
      </c>
      <c r="B4276" s="354">
        <v>6.2</v>
      </c>
      <c r="C4276" s="355">
        <v>0</v>
      </c>
      <c r="D4276" s="355">
        <v>11</v>
      </c>
      <c r="E4276" s="355">
        <v>2</v>
      </c>
      <c r="F4276" s="355">
        <v>9</v>
      </c>
      <c r="G4276" s="355">
        <v>9</v>
      </c>
      <c r="H4276" s="355"/>
      <c r="I4276" s="354">
        <v>6.2</v>
      </c>
      <c r="J4276" s="352">
        <v>0</v>
      </c>
      <c r="K4276" s="348">
        <f t="shared" si="66"/>
        <v>2</v>
      </c>
    </row>
    <row r="4277" spans="1:11" x14ac:dyDescent="0.25">
      <c r="A4277" s="353">
        <v>32041</v>
      </c>
      <c r="B4277" s="354">
        <v>3.4</v>
      </c>
      <c r="C4277" s="355">
        <v>17</v>
      </c>
      <c r="D4277" s="355">
        <v>0</v>
      </c>
      <c r="E4277" s="355">
        <v>0</v>
      </c>
      <c r="F4277" s="355">
        <v>0</v>
      </c>
      <c r="G4277" s="355">
        <v>0</v>
      </c>
      <c r="H4277" s="355"/>
      <c r="I4277" s="354">
        <v>3.4</v>
      </c>
      <c r="J4277" s="352">
        <v>0</v>
      </c>
      <c r="K4277" s="348">
        <f t="shared" si="66"/>
        <v>4</v>
      </c>
    </row>
    <row r="4278" spans="1:11" x14ac:dyDescent="0.25">
      <c r="A4278" s="353">
        <v>32042</v>
      </c>
      <c r="B4278" s="354">
        <v>1.2</v>
      </c>
      <c r="C4278" s="355">
        <v>4</v>
      </c>
      <c r="D4278" s="355">
        <v>0</v>
      </c>
      <c r="E4278" s="355">
        <v>0</v>
      </c>
      <c r="F4278" s="355">
        <v>2</v>
      </c>
      <c r="G4278" s="355">
        <v>0</v>
      </c>
      <c r="H4278" s="355"/>
      <c r="I4278" s="354">
        <v>1.2</v>
      </c>
      <c r="J4278" s="352">
        <v>0</v>
      </c>
      <c r="K4278" s="348">
        <f t="shared" si="66"/>
        <v>5</v>
      </c>
    </row>
    <row r="4279" spans="1:11" x14ac:dyDescent="0.25">
      <c r="A4279" s="353">
        <v>32043</v>
      </c>
      <c r="B4279" s="354">
        <v>4.8</v>
      </c>
      <c r="C4279" s="355">
        <v>7</v>
      </c>
      <c r="D4279" s="355">
        <v>6</v>
      </c>
      <c r="E4279" s="355">
        <v>0</v>
      </c>
      <c r="F4279" s="355">
        <v>7</v>
      </c>
      <c r="G4279" s="355">
        <v>4</v>
      </c>
      <c r="H4279" s="355"/>
      <c r="I4279" s="354">
        <v>4.8</v>
      </c>
      <c r="J4279" s="352">
        <v>0</v>
      </c>
      <c r="K4279" s="348">
        <f t="shared" si="66"/>
        <v>5</v>
      </c>
    </row>
    <row r="4280" spans="1:11" x14ac:dyDescent="0.25">
      <c r="A4280" s="353">
        <v>32044</v>
      </c>
      <c r="B4280" s="354">
        <v>7</v>
      </c>
      <c r="C4280" s="355">
        <v>7</v>
      </c>
      <c r="D4280" s="355">
        <v>9</v>
      </c>
      <c r="E4280" s="355">
        <v>6</v>
      </c>
      <c r="F4280" s="355">
        <v>7</v>
      </c>
      <c r="G4280" s="355">
        <v>6</v>
      </c>
      <c r="H4280" s="355"/>
      <c r="I4280" s="354">
        <v>7</v>
      </c>
      <c r="J4280" s="352">
        <v>0</v>
      </c>
      <c r="K4280" s="348">
        <f t="shared" si="66"/>
        <v>4</v>
      </c>
    </row>
    <row r="4281" spans="1:11" x14ac:dyDescent="0.25">
      <c r="A4281" s="353">
        <v>32045</v>
      </c>
      <c r="B4281" s="354">
        <v>1.2</v>
      </c>
      <c r="C4281" s="355">
        <v>0</v>
      </c>
      <c r="D4281" s="355">
        <v>0</v>
      </c>
      <c r="E4281" s="355">
        <v>0</v>
      </c>
      <c r="F4281" s="355">
        <v>0</v>
      </c>
      <c r="G4281" s="355">
        <v>6</v>
      </c>
      <c r="H4281" s="355"/>
      <c r="I4281" s="354">
        <v>1.2</v>
      </c>
      <c r="J4281" s="352">
        <v>0</v>
      </c>
      <c r="K4281" s="348">
        <f t="shared" si="66"/>
        <v>5</v>
      </c>
    </row>
    <row r="4282" spans="1:11" x14ac:dyDescent="0.25">
      <c r="A4282" s="353">
        <v>32046</v>
      </c>
      <c r="B4282" s="354">
        <v>25.2</v>
      </c>
      <c r="C4282" s="355">
        <v>7</v>
      </c>
      <c r="D4282" s="355">
        <v>20</v>
      </c>
      <c r="E4282" s="355">
        <v>31</v>
      </c>
      <c r="F4282" s="355">
        <v>33</v>
      </c>
      <c r="G4282" s="355">
        <v>35</v>
      </c>
      <c r="H4282" s="355"/>
      <c r="I4282" s="354">
        <v>25.2</v>
      </c>
      <c r="J4282" s="352">
        <v>0</v>
      </c>
      <c r="K4282" s="348">
        <f t="shared" si="66"/>
        <v>1</v>
      </c>
    </row>
    <row r="4283" spans="1:11" x14ac:dyDescent="0.25">
      <c r="A4283" s="353">
        <v>32047</v>
      </c>
      <c r="B4283" s="354">
        <v>14.4</v>
      </c>
      <c r="C4283" s="355">
        <v>20</v>
      </c>
      <c r="D4283" s="355">
        <v>22</v>
      </c>
      <c r="E4283" s="355">
        <v>19</v>
      </c>
      <c r="F4283" s="355">
        <v>4</v>
      </c>
      <c r="G4283" s="355">
        <v>7</v>
      </c>
      <c r="H4283" s="355"/>
      <c r="I4283" s="354">
        <v>14.4</v>
      </c>
      <c r="J4283" s="352">
        <v>0</v>
      </c>
      <c r="K4283" s="348">
        <f t="shared" si="66"/>
        <v>2</v>
      </c>
    </row>
    <row r="4284" spans="1:11" x14ac:dyDescent="0.25">
      <c r="A4284" s="353">
        <v>32048</v>
      </c>
      <c r="B4284" s="354">
        <v>11.8</v>
      </c>
      <c r="C4284" s="355">
        <v>11</v>
      </c>
      <c r="D4284" s="355">
        <v>19</v>
      </c>
      <c r="E4284" s="355">
        <v>11</v>
      </c>
      <c r="F4284" s="355">
        <v>7</v>
      </c>
      <c r="G4284" s="355">
        <v>11</v>
      </c>
      <c r="H4284" s="355"/>
      <c r="I4284" s="354">
        <v>11.8</v>
      </c>
      <c r="J4284" s="352">
        <v>0</v>
      </c>
      <c r="K4284" s="348">
        <f t="shared" si="66"/>
        <v>1</v>
      </c>
    </row>
    <row r="4285" spans="1:11" x14ac:dyDescent="0.25">
      <c r="A4285" s="353">
        <v>32049</v>
      </c>
      <c r="B4285" s="354">
        <v>13.4</v>
      </c>
      <c r="C4285" s="355">
        <v>19</v>
      </c>
      <c r="D4285" s="355">
        <v>11</v>
      </c>
      <c r="E4285" s="355">
        <v>15</v>
      </c>
      <c r="F4285" s="355">
        <v>11</v>
      </c>
      <c r="G4285" s="355">
        <v>11</v>
      </c>
      <c r="H4285" s="355"/>
      <c r="I4285" s="354">
        <v>13.4</v>
      </c>
      <c r="J4285" s="352">
        <v>0</v>
      </c>
      <c r="K4285" s="348">
        <f t="shared" si="66"/>
        <v>0</v>
      </c>
    </row>
    <row r="4286" spans="1:11" x14ac:dyDescent="0.25">
      <c r="A4286" s="353">
        <v>32050</v>
      </c>
      <c r="B4286" s="354">
        <v>22.4</v>
      </c>
      <c r="C4286" s="355">
        <v>20</v>
      </c>
      <c r="D4286" s="355">
        <v>22</v>
      </c>
      <c r="E4286" s="355">
        <v>22</v>
      </c>
      <c r="F4286" s="355">
        <v>24</v>
      </c>
      <c r="G4286" s="355">
        <v>24</v>
      </c>
      <c r="H4286" s="355"/>
      <c r="I4286" s="354">
        <v>22.4</v>
      </c>
      <c r="J4286" s="352">
        <v>0</v>
      </c>
      <c r="K4286" s="348">
        <f t="shared" si="66"/>
        <v>0</v>
      </c>
    </row>
    <row r="4287" spans="1:11" x14ac:dyDescent="0.25">
      <c r="A4287" s="353">
        <v>32264</v>
      </c>
      <c r="B4287" s="354">
        <v>18.600000000000001</v>
      </c>
      <c r="C4287" s="355">
        <v>19</v>
      </c>
      <c r="D4287" s="355">
        <v>17</v>
      </c>
      <c r="E4287" s="355">
        <v>19</v>
      </c>
      <c r="F4287" s="355">
        <v>19</v>
      </c>
      <c r="G4287" s="355">
        <v>19</v>
      </c>
      <c r="H4287" s="355"/>
      <c r="I4287" s="354">
        <v>18.600000000000001</v>
      </c>
      <c r="J4287" s="352">
        <v>0</v>
      </c>
      <c r="K4287" s="348">
        <f t="shared" si="66"/>
        <v>0</v>
      </c>
    </row>
    <row r="4288" spans="1:11" x14ac:dyDescent="0.25">
      <c r="A4288" s="353">
        <v>32265</v>
      </c>
      <c r="B4288" s="354">
        <v>10</v>
      </c>
      <c r="C4288" s="355">
        <v>22</v>
      </c>
      <c r="D4288" s="355">
        <v>9</v>
      </c>
      <c r="E4288" s="355">
        <v>6</v>
      </c>
      <c r="F4288" s="355">
        <v>4</v>
      </c>
      <c r="G4288" s="355">
        <v>9</v>
      </c>
      <c r="H4288" s="355"/>
      <c r="I4288" s="354">
        <v>10</v>
      </c>
      <c r="J4288" s="352">
        <v>0</v>
      </c>
      <c r="K4288" s="348">
        <f t="shared" si="66"/>
        <v>2</v>
      </c>
    </row>
    <row r="4289" spans="1:11" x14ac:dyDescent="0.25">
      <c r="A4289" s="353">
        <v>32266</v>
      </c>
      <c r="B4289" s="354">
        <v>8.6</v>
      </c>
      <c r="C4289" s="355">
        <v>7</v>
      </c>
      <c r="D4289" s="355">
        <v>9</v>
      </c>
      <c r="E4289" s="355">
        <v>9</v>
      </c>
      <c r="F4289" s="355">
        <v>9</v>
      </c>
      <c r="G4289" s="355">
        <v>9</v>
      </c>
      <c r="H4289" s="355"/>
      <c r="I4289" s="354">
        <v>8.6</v>
      </c>
      <c r="J4289" s="352">
        <v>0</v>
      </c>
      <c r="K4289" s="348">
        <f t="shared" si="66"/>
        <v>1</v>
      </c>
    </row>
    <row r="4290" spans="1:11" x14ac:dyDescent="0.25">
      <c r="A4290" s="353">
        <v>32267</v>
      </c>
      <c r="B4290" s="354">
        <v>20.6</v>
      </c>
      <c r="C4290" s="355">
        <v>20</v>
      </c>
      <c r="D4290" s="355">
        <v>20</v>
      </c>
      <c r="E4290" s="355">
        <v>24</v>
      </c>
      <c r="F4290" s="355">
        <v>20</v>
      </c>
      <c r="G4290" s="355">
        <v>19</v>
      </c>
      <c r="H4290" s="355"/>
      <c r="I4290" s="354">
        <v>20.6</v>
      </c>
      <c r="J4290" s="352">
        <v>0</v>
      </c>
      <c r="K4290" s="348">
        <f t="shared" si="66"/>
        <v>0</v>
      </c>
    </row>
    <row r="4291" spans="1:11" x14ac:dyDescent="0.25">
      <c r="A4291" s="353">
        <v>32268</v>
      </c>
      <c r="B4291" s="354">
        <v>12.2</v>
      </c>
      <c r="C4291" s="355">
        <v>13</v>
      </c>
      <c r="D4291" s="355">
        <v>19</v>
      </c>
      <c r="E4291" s="355">
        <v>7</v>
      </c>
      <c r="F4291" s="355">
        <v>9</v>
      </c>
      <c r="G4291" s="355">
        <v>13</v>
      </c>
      <c r="H4291" s="355"/>
      <c r="I4291" s="354">
        <v>12.2</v>
      </c>
      <c r="J4291" s="352">
        <v>0</v>
      </c>
      <c r="K4291" s="348">
        <f t="shared" ref="K4291:K4354" si="67">COUNTIF(C4291:G4291,"&lt;="&amp;IRR_MAXWIND)</f>
        <v>1</v>
      </c>
    </row>
    <row r="4292" spans="1:11" x14ac:dyDescent="0.25">
      <c r="A4292" s="353">
        <v>32269</v>
      </c>
      <c r="B4292" s="354">
        <v>14.6</v>
      </c>
      <c r="C4292" s="355">
        <v>11</v>
      </c>
      <c r="D4292" s="355">
        <v>11</v>
      </c>
      <c r="E4292" s="355">
        <v>19</v>
      </c>
      <c r="F4292" s="355">
        <v>15</v>
      </c>
      <c r="G4292" s="355">
        <v>17</v>
      </c>
      <c r="H4292" s="355"/>
      <c r="I4292" s="354">
        <v>14.6</v>
      </c>
      <c r="J4292" s="352">
        <v>0</v>
      </c>
      <c r="K4292" s="348">
        <f t="shared" si="67"/>
        <v>0</v>
      </c>
    </row>
    <row r="4293" spans="1:11" x14ac:dyDescent="0.25">
      <c r="A4293" s="353">
        <v>32270</v>
      </c>
      <c r="B4293" s="354">
        <v>26.8</v>
      </c>
      <c r="C4293" s="355">
        <v>20</v>
      </c>
      <c r="D4293" s="355">
        <v>28</v>
      </c>
      <c r="E4293" s="355">
        <v>26</v>
      </c>
      <c r="F4293" s="355">
        <v>30</v>
      </c>
      <c r="G4293" s="355">
        <v>30</v>
      </c>
      <c r="H4293" s="355"/>
      <c r="I4293" s="354">
        <v>26.8</v>
      </c>
      <c r="J4293" s="352">
        <v>0</v>
      </c>
      <c r="K4293" s="348">
        <f t="shared" si="67"/>
        <v>0</v>
      </c>
    </row>
    <row r="4294" spans="1:11" x14ac:dyDescent="0.25">
      <c r="A4294" s="353">
        <v>32271</v>
      </c>
      <c r="B4294" s="354">
        <v>8</v>
      </c>
      <c r="C4294" s="355">
        <v>4</v>
      </c>
      <c r="D4294" s="355">
        <v>4</v>
      </c>
      <c r="E4294" s="355">
        <v>6</v>
      </c>
      <c r="F4294" s="355">
        <v>11</v>
      </c>
      <c r="G4294" s="355">
        <v>15</v>
      </c>
      <c r="H4294" s="355"/>
      <c r="I4294" s="354">
        <v>8</v>
      </c>
      <c r="J4294" s="352">
        <v>0</v>
      </c>
      <c r="K4294" s="348">
        <f t="shared" si="67"/>
        <v>3</v>
      </c>
    </row>
    <row r="4295" spans="1:11" x14ac:dyDescent="0.25">
      <c r="A4295" s="353">
        <v>32272</v>
      </c>
      <c r="B4295" s="354">
        <v>19.399999999999999</v>
      </c>
      <c r="C4295" s="355">
        <v>19</v>
      </c>
      <c r="D4295" s="355">
        <v>22</v>
      </c>
      <c r="E4295" s="355">
        <v>17</v>
      </c>
      <c r="F4295" s="355">
        <v>17</v>
      </c>
      <c r="G4295" s="355">
        <v>22</v>
      </c>
      <c r="H4295" s="355"/>
      <c r="I4295" s="354">
        <v>19.399999999999999</v>
      </c>
      <c r="J4295" s="352">
        <v>0</v>
      </c>
      <c r="K4295" s="348">
        <f t="shared" si="67"/>
        <v>0</v>
      </c>
    </row>
    <row r="4296" spans="1:11" x14ac:dyDescent="0.25">
      <c r="A4296" s="353">
        <v>32273</v>
      </c>
      <c r="B4296" s="354">
        <v>23.8</v>
      </c>
      <c r="C4296" s="355">
        <v>19</v>
      </c>
      <c r="D4296" s="355">
        <v>15</v>
      </c>
      <c r="E4296" s="355">
        <v>22</v>
      </c>
      <c r="F4296" s="355">
        <v>35</v>
      </c>
      <c r="G4296" s="355">
        <v>28</v>
      </c>
      <c r="H4296" s="355"/>
      <c r="I4296" s="354">
        <v>23.8</v>
      </c>
      <c r="J4296" s="352">
        <v>0</v>
      </c>
      <c r="K4296" s="348">
        <f t="shared" si="67"/>
        <v>0</v>
      </c>
    </row>
    <row r="4297" spans="1:11" x14ac:dyDescent="0.25">
      <c r="A4297" s="353">
        <v>32274</v>
      </c>
      <c r="B4297" s="354">
        <v>16.399999999999999</v>
      </c>
      <c r="C4297" s="355">
        <v>22</v>
      </c>
      <c r="D4297" s="355">
        <v>15</v>
      </c>
      <c r="E4297" s="355">
        <v>15</v>
      </c>
      <c r="F4297" s="355">
        <v>15</v>
      </c>
      <c r="G4297" s="355">
        <v>15</v>
      </c>
      <c r="H4297" s="355"/>
      <c r="I4297" s="354">
        <v>16.399999999999999</v>
      </c>
      <c r="J4297" s="352">
        <v>0</v>
      </c>
      <c r="K4297" s="348">
        <f t="shared" si="67"/>
        <v>0</v>
      </c>
    </row>
    <row r="4298" spans="1:11" x14ac:dyDescent="0.25">
      <c r="A4298" s="353">
        <v>32275</v>
      </c>
      <c r="B4298" s="354">
        <v>14.6</v>
      </c>
      <c r="C4298" s="355">
        <v>15</v>
      </c>
      <c r="D4298" s="355">
        <v>15</v>
      </c>
      <c r="E4298" s="355">
        <v>15</v>
      </c>
      <c r="F4298" s="355">
        <v>11</v>
      </c>
      <c r="G4298" s="355">
        <v>17</v>
      </c>
      <c r="H4298" s="355"/>
      <c r="I4298" s="354">
        <v>14.6</v>
      </c>
      <c r="J4298" s="352">
        <v>0</v>
      </c>
      <c r="K4298" s="348">
        <f t="shared" si="67"/>
        <v>0</v>
      </c>
    </row>
    <row r="4299" spans="1:11" x14ac:dyDescent="0.25">
      <c r="A4299" s="353">
        <v>32276</v>
      </c>
      <c r="B4299" s="354">
        <v>21.4</v>
      </c>
      <c r="C4299" s="355">
        <v>24</v>
      </c>
      <c r="D4299" s="355">
        <v>30</v>
      </c>
      <c r="E4299" s="355">
        <v>17</v>
      </c>
      <c r="F4299" s="355">
        <v>19</v>
      </c>
      <c r="G4299" s="355">
        <v>17</v>
      </c>
      <c r="H4299" s="355"/>
      <c r="I4299" s="354">
        <v>21.4</v>
      </c>
      <c r="J4299" s="352">
        <v>0</v>
      </c>
      <c r="K4299" s="348">
        <f t="shared" si="67"/>
        <v>0</v>
      </c>
    </row>
    <row r="4300" spans="1:11" x14ac:dyDescent="0.25">
      <c r="A4300" s="353">
        <v>32277</v>
      </c>
      <c r="B4300" s="354">
        <v>25.8</v>
      </c>
      <c r="C4300" s="355">
        <v>39</v>
      </c>
      <c r="D4300" s="355">
        <v>31</v>
      </c>
      <c r="E4300" s="355">
        <v>20</v>
      </c>
      <c r="F4300" s="355">
        <v>19</v>
      </c>
      <c r="G4300" s="355">
        <v>20</v>
      </c>
      <c r="H4300" s="355"/>
      <c r="I4300" s="354">
        <v>25.8</v>
      </c>
      <c r="J4300" s="352">
        <v>0</v>
      </c>
      <c r="K4300" s="348">
        <f t="shared" si="67"/>
        <v>0</v>
      </c>
    </row>
    <row r="4301" spans="1:11" x14ac:dyDescent="0.25">
      <c r="A4301" s="353">
        <v>32278</v>
      </c>
      <c r="B4301" s="354">
        <v>20.399999999999999</v>
      </c>
      <c r="C4301" s="355">
        <v>30</v>
      </c>
      <c r="D4301" s="355">
        <v>28</v>
      </c>
      <c r="E4301" s="355">
        <v>24</v>
      </c>
      <c r="F4301" s="355">
        <v>13</v>
      </c>
      <c r="G4301" s="355">
        <v>7</v>
      </c>
      <c r="H4301" s="355"/>
      <c r="I4301" s="354">
        <v>20.399999999999999</v>
      </c>
      <c r="J4301" s="352">
        <v>0</v>
      </c>
      <c r="K4301" s="348">
        <f t="shared" si="67"/>
        <v>1</v>
      </c>
    </row>
    <row r="4302" spans="1:11" x14ac:dyDescent="0.25">
      <c r="A4302" s="353">
        <v>32279</v>
      </c>
      <c r="B4302" s="354">
        <v>7.6</v>
      </c>
      <c r="C4302" s="355">
        <v>6</v>
      </c>
      <c r="D4302" s="355">
        <v>11</v>
      </c>
      <c r="E4302" s="355">
        <v>9</v>
      </c>
      <c r="F4302" s="355">
        <v>6</v>
      </c>
      <c r="G4302" s="355">
        <v>6</v>
      </c>
      <c r="H4302" s="355"/>
      <c r="I4302" s="354">
        <v>7.6</v>
      </c>
      <c r="J4302" s="352">
        <v>0</v>
      </c>
      <c r="K4302" s="348">
        <f t="shared" si="67"/>
        <v>3</v>
      </c>
    </row>
    <row r="4303" spans="1:11" x14ac:dyDescent="0.25">
      <c r="A4303" s="353">
        <v>32280</v>
      </c>
      <c r="B4303" s="354">
        <v>16.8</v>
      </c>
      <c r="C4303" s="355">
        <v>15</v>
      </c>
      <c r="D4303" s="355">
        <v>17</v>
      </c>
      <c r="E4303" s="355">
        <v>13</v>
      </c>
      <c r="F4303" s="355">
        <v>17</v>
      </c>
      <c r="G4303" s="355">
        <v>22</v>
      </c>
      <c r="H4303" s="355"/>
      <c r="I4303" s="354">
        <v>16.8</v>
      </c>
      <c r="J4303" s="352">
        <v>0</v>
      </c>
      <c r="K4303" s="348">
        <f t="shared" si="67"/>
        <v>0</v>
      </c>
    </row>
    <row r="4304" spans="1:11" x14ac:dyDescent="0.25">
      <c r="A4304" s="353">
        <v>32281</v>
      </c>
      <c r="B4304" s="354">
        <v>16</v>
      </c>
      <c r="C4304" s="355">
        <v>17</v>
      </c>
      <c r="D4304" s="355">
        <v>11</v>
      </c>
      <c r="E4304" s="355">
        <v>20</v>
      </c>
      <c r="F4304" s="355">
        <v>13</v>
      </c>
      <c r="G4304" s="355">
        <v>19</v>
      </c>
      <c r="H4304" s="355"/>
      <c r="I4304" s="354">
        <v>16</v>
      </c>
      <c r="J4304" s="352">
        <v>0</v>
      </c>
      <c r="K4304" s="348">
        <f t="shared" si="67"/>
        <v>0</v>
      </c>
    </row>
    <row r="4305" spans="1:11" x14ac:dyDescent="0.25">
      <c r="A4305" s="353">
        <v>32282</v>
      </c>
      <c r="B4305" s="354">
        <v>20.2</v>
      </c>
      <c r="C4305" s="355">
        <v>17</v>
      </c>
      <c r="D4305" s="355">
        <v>22</v>
      </c>
      <c r="E4305" s="355">
        <v>17</v>
      </c>
      <c r="F4305" s="355">
        <v>26</v>
      </c>
      <c r="G4305" s="355">
        <v>19</v>
      </c>
      <c r="H4305" s="355"/>
      <c r="I4305" s="354">
        <v>20.2</v>
      </c>
      <c r="J4305" s="352">
        <v>0</v>
      </c>
      <c r="K4305" s="348">
        <f t="shared" si="67"/>
        <v>0</v>
      </c>
    </row>
    <row r="4306" spans="1:11" x14ac:dyDescent="0.25">
      <c r="A4306" s="353">
        <v>32283</v>
      </c>
      <c r="B4306" s="354">
        <v>6.8</v>
      </c>
      <c r="C4306" s="355">
        <v>4</v>
      </c>
      <c r="D4306" s="355">
        <v>0</v>
      </c>
      <c r="E4306" s="355">
        <v>6</v>
      </c>
      <c r="F4306" s="355">
        <v>4</v>
      </c>
      <c r="G4306" s="355">
        <v>20</v>
      </c>
      <c r="H4306" s="355"/>
      <c r="I4306" s="354">
        <v>6.8</v>
      </c>
      <c r="J4306" s="352">
        <v>0</v>
      </c>
      <c r="K4306" s="348">
        <f t="shared" si="67"/>
        <v>4</v>
      </c>
    </row>
    <row r="4307" spans="1:11" x14ac:dyDescent="0.25">
      <c r="A4307" s="353">
        <v>32284</v>
      </c>
      <c r="B4307" s="354">
        <v>2.6</v>
      </c>
      <c r="C4307" s="355">
        <v>0</v>
      </c>
      <c r="D4307" s="355">
        <v>6</v>
      </c>
      <c r="E4307" s="355">
        <v>7</v>
      </c>
      <c r="F4307" s="355">
        <v>0</v>
      </c>
      <c r="G4307" s="355">
        <v>0</v>
      </c>
      <c r="H4307" s="355"/>
      <c r="I4307" s="354">
        <v>2.6</v>
      </c>
      <c r="J4307" s="352">
        <v>0</v>
      </c>
      <c r="K4307" s="348">
        <f t="shared" si="67"/>
        <v>5</v>
      </c>
    </row>
    <row r="4308" spans="1:11" x14ac:dyDescent="0.25">
      <c r="A4308" s="353">
        <v>32285</v>
      </c>
      <c r="B4308" s="354">
        <v>0</v>
      </c>
      <c r="C4308" s="355">
        <v>0</v>
      </c>
      <c r="D4308" s="355">
        <v>0</v>
      </c>
      <c r="E4308" s="355">
        <v>0</v>
      </c>
      <c r="F4308" s="355">
        <v>0</v>
      </c>
      <c r="G4308" s="355">
        <v>0</v>
      </c>
      <c r="H4308" s="355"/>
      <c r="I4308" s="354">
        <v>0</v>
      </c>
      <c r="J4308" s="352">
        <v>0</v>
      </c>
      <c r="K4308" s="348">
        <f t="shared" si="67"/>
        <v>5</v>
      </c>
    </row>
    <row r="4309" spans="1:11" x14ac:dyDescent="0.25">
      <c r="A4309" s="353">
        <v>32286</v>
      </c>
      <c r="B4309" s="354">
        <v>15.8</v>
      </c>
      <c r="C4309" s="355">
        <v>19</v>
      </c>
      <c r="D4309" s="355">
        <v>19</v>
      </c>
      <c r="E4309" s="355">
        <v>11</v>
      </c>
      <c r="F4309" s="355">
        <v>19</v>
      </c>
      <c r="G4309" s="355">
        <v>11</v>
      </c>
      <c r="H4309" s="355"/>
      <c r="I4309" s="354">
        <v>15.8</v>
      </c>
      <c r="J4309" s="352">
        <v>0</v>
      </c>
      <c r="K4309" s="348">
        <f t="shared" si="67"/>
        <v>0</v>
      </c>
    </row>
    <row r="4310" spans="1:11" x14ac:dyDescent="0.25">
      <c r="A4310" s="353">
        <v>32287</v>
      </c>
      <c r="B4310" s="354">
        <v>4.2</v>
      </c>
      <c r="C4310" s="355">
        <v>11</v>
      </c>
      <c r="D4310" s="355">
        <v>0</v>
      </c>
      <c r="E4310" s="355">
        <v>0</v>
      </c>
      <c r="F4310" s="355">
        <v>6</v>
      </c>
      <c r="G4310" s="355">
        <v>4</v>
      </c>
      <c r="H4310" s="355"/>
      <c r="I4310" s="354">
        <v>4.2</v>
      </c>
      <c r="J4310" s="352">
        <v>0</v>
      </c>
      <c r="K4310" s="348">
        <f t="shared" si="67"/>
        <v>4</v>
      </c>
    </row>
    <row r="4311" spans="1:11" x14ac:dyDescent="0.25">
      <c r="A4311" s="353">
        <v>32288</v>
      </c>
      <c r="B4311" s="354">
        <v>4.4000000000000004</v>
      </c>
      <c r="C4311" s="355">
        <v>7</v>
      </c>
      <c r="D4311" s="355">
        <v>0</v>
      </c>
      <c r="E4311" s="355">
        <v>4</v>
      </c>
      <c r="F4311" s="355">
        <v>4</v>
      </c>
      <c r="G4311" s="355">
        <v>7</v>
      </c>
      <c r="H4311" s="355"/>
      <c r="I4311" s="354">
        <v>4.4000000000000004</v>
      </c>
      <c r="J4311" s="352">
        <v>0</v>
      </c>
      <c r="K4311" s="348">
        <f t="shared" si="67"/>
        <v>5</v>
      </c>
    </row>
    <row r="4312" spans="1:11" x14ac:dyDescent="0.25">
      <c r="A4312" s="353">
        <v>32289</v>
      </c>
      <c r="B4312" s="354">
        <v>16.600000000000001</v>
      </c>
      <c r="C4312" s="355">
        <v>15</v>
      </c>
      <c r="D4312" s="355">
        <v>19</v>
      </c>
      <c r="E4312" s="355">
        <v>19</v>
      </c>
      <c r="F4312" s="355">
        <v>15</v>
      </c>
      <c r="G4312" s="355">
        <v>15</v>
      </c>
      <c r="H4312" s="355"/>
      <c r="I4312" s="354">
        <v>16.600000000000001</v>
      </c>
      <c r="J4312" s="352">
        <v>0</v>
      </c>
      <c r="K4312" s="348">
        <f t="shared" si="67"/>
        <v>0</v>
      </c>
    </row>
    <row r="4313" spans="1:11" x14ac:dyDescent="0.25">
      <c r="A4313" s="353">
        <v>32290</v>
      </c>
      <c r="B4313" s="354">
        <v>3.6</v>
      </c>
      <c r="C4313" s="355">
        <v>0</v>
      </c>
      <c r="D4313" s="355">
        <v>4</v>
      </c>
      <c r="E4313" s="355">
        <v>7</v>
      </c>
      <c r="F4313" s="355">
        <v>7</v>
      </c>
      <c r="G4313" s="355">
        <v>0</v>
      </c>
      <c r="H4313" s="355"/>
      <c r="I4313" s="354">
        <v>3.6</v>
      </c>
      <c r="J4313" s="352">
        <v>0</v>
      </c>
      <c r="K4313" s="348">
        <f t="shared" si="67"/>
        <v>5</v>
      </c>
    </row>
    <row r="4314" spans="1:11" x14ac:dyDescent="0.25">
      <c r="A4314" s="353">
        <v>32291</v>
      </c>
      <c r="B4314" s="354">
        <v>7</v>
      </c>
      <c r="C4314" s="355">
        <v>11</v>
      </c>
      <c r="D4314" s="355">
        <v>6</v>
      </c>
      <c r="E4314" s="355">
        <v>4</v>
      </c>
      <c r="F4314" s="355">
        <v>7</v>
      </c>
      <c r="G4314" s="355">
        <v>7</v>
      </c>
      <c r="H4314" s="355"/>
      <c r="I4314" s="354">
        <v>7</v>
      </c>
      <c r="J4314" s="352">
        <v>0</v>
      </c>
      <c r="K4314" s="348">
        <f t="shared" si="67"/>
        <v>4</v>
      </c>
    </row>
    <row r="4315" spans="1:11" x14ac:dyDescent="0.25">
      <c r="A4315" s="353">
        <v>32292</v>
      </c>
      <c r="B4315" s="354">
        <v>12.8</v>
      </c>
      <c r="C4315" s="355">
        <v>19</v>
      </c>
      <c r="D4315" s="355">
        <v>19</v>
      </c>
      <c r="E4315" s="355">
        <v>15</v>
      </c>
      <c r="F4315" s="355">
        <v>4</v>
      </c>
      <c r="G4315" s="355">
        <v>7</v>
      </c>
      <c r="H4315" s="355"/>
      <c r="I4315" s="354">
        <v>12.8</v>
      </c>
      <c r="J4315" s="352">
        <v>0</v>
      </c>
      <c r="K4315" s="348">
        <f t="shared" si="67"/>
        <v>2</v>
      </c>
    </row>
    <row r="4316" spans="1:11" x14ac:dyDescent="0.25">
      <c r="A4316" s="353">
        <v>32293</v>
      </c>
      <c r="B4316" s="354">
        <v>31</v>
      </c>
      <c r="C4316" s="355">
        <v>33</v>
      </c>
      <c r="D4316" s="355">
        <v>30</v>
      </c>
      <c r="E4316" s="355">
        <v>33</v>
      </c>
      <c r="F4316" s="355">
        <v>31</v>
      </c>
      <c r="G4316" s="355">
        <v>28</v>
      </c>
      <c r="H4316" s="355"/>
      <c r="I4316" s="354">
        <v>31</v>
      </c>
      <c r="J4316" s="352">
        <v>0</v>
      </c>
      <c r="K4316" s="348">
        <f t="shared" si="67"/>
        <v>0</v>
      </c>
    </row>
    <row r="4317" spans="1:11" x14ac:dyDescent="0.25">
      <c r="A4317" s="353">
        <v>32294</v>
      </c>
      <c r="B4317" s="354">
        <v>22.6</v>
      </c>
      <c r="C4317" s="355">
        <v>33</v>
      </c>
      <c r="D4317" s="355">
        <v>28</v>
      </c>
      <c r="E4317" s="355">
        <v>22</v>
      </c>
      <c r="F4317" s="355">
        <v>19</v>
      </c>
      <c r="G4317" s="355">
        <v>11</v>
      </c>
      <c r="H4317" s="355"/>
      <c r="I4317" s="354">
        <v>22.6</v>
      </c>
      <c r="J4317" s="352">
        <v>0</v>
      </c>
      <c r="K4317" s="348">
        <f t="shared" si="67"/>
        <v>0</v>
      </c>
    </row>
    <row r="4318" spans="1:11" x14ac:dyDescent="0.25">
      <c r="A4318" s="353">
        <v>32295</v>
      </c>
      <c r="B4318" s="354">
        <v>4.4000000000000004</v>
      </c>
      <c r="C4318" s="355">
        <v>11</v>
      </c>
      <c r="D4318" s="355">
        <v>7</v>
      </c>
      <c r="E4318" s="355">
        <v>2</v>
      </c>
      <c r="F4318" s="355">
        <v>0</v>
      </c>
      <c r="G4318" s="355">
        <v>2</v>
      </c>
      <c r="H4318" s="355"/>
      <c r="I4318" s="354">
        <v>4.4000000000000004</v>
      </c>
      <c r="J4318" s="352">
        <v>0</v>
      </c>
      <c r="K4318" s="348">
        <f t="shared" si="67"/>
        <v>4</v>
      </c>
    </row>
    <row r="4319" spans="1:11" x14ac:dyDescent="0.25">
      <c r="A4319" s="353">
        <v>32296</v>
      </c>
      <c r="B4319" s="354">
        <v>15.8</v>
      </c>
      <c r="C4319" s="355">
        <v>22</v>
      </c>
      <c r="D4319" s="355">
        <v>22</v>
      </c>
      <c r="E4319" s="355">
        <v>2</v>
      </c>
      <c r="F4319" s="355">
        <v>11</v>
      </c>
      <c r="G4319" s="355">
        <v>22</v>
      </c>
      <c r="H4319" s="355"/>
      <c r="I4319" s="354">
        <v>15.8</v>
      </c>
      <c r="J4319" s="352">
        <v>0</v>
      </c>
      <c r="K4319" s="348">
        <f t="shared" si="67"/>
        <v>1</v>
      </c>
    </row>
    <row r="4320" spans="1:11" x14ac:dyDescent="0.25">
      <c r="A4320" s="353">
        <v>32297</v>
      </c>
      <c r="B4320" s="354">
        <v>17.2</v>
      </c>
      <c r="C4320" s="355">
        <v>22</v>
      </c>
      <c r="D4320" s="355">
        <v>11</v>
      </c>
      <c r="E4320" s="355">
        <v>9</v>
      </c>
      <c r="F4320" s="355">
        <v>22</v>
      </c>
      <c r="G4320" s="355">
        <v>22</v>
      </c>
      <c r="H4320" s="355"/>
      <c r="I4320" s="354">
        <v>17.2</v>
      </c>
      <c r="J4320" s="352">
        <v>0</v>
      </c>
      <c r="K4320" s="348">
        <f t="shared" si="67"/>
        <v>0</v>
      </c>
    </row>
    <row r="4321" spans="1:11" x14ac:dyDescent="0.25">
      <c r="A4321" s="353">
        <v>32298</v>
      </c>
      <c r="B4321" s="354">
        <v>15</v>
      </c>
      <c r="C4321" s="355">
        <v>7</v>
      </c>
      <c r="D4321" s="355">
        <v>19</v>
      </c>
      <c r="E4321" s="355">
        <v>19</v>
      </c>
      <c r="F4321" s="355">
        <v>11</v>
      </c>
      <c r="G4321" s="355">
        <v>19</v>
      </c>
      <c r="H4321" s="355"/>
      <c r="I4321" s="354">
        <v>15</v>
      </c>
      <c r="J4321" s="352">
        <v>0</v>
      </c>
      <c r="K4321" s="348">
        <f t="shared" si="67"/>
        <v>1</v>
      </c>
    </row>
    <row r="4322" spans="1:11" x14ac:dyDescent="0.25">
      <c r="A4322" s="353">
        <v>32299</v>
      </c>
      <c r="B4322" s="354">
        <v>25.4</v>
      </c>
      <c r="C4322" s="355">
        <v>30</v>
      </c>
      <c r="D4322" s="355">
        <v>22</v>
      </c>
      <c r="E4322" s="355">
        <v>19</v>
      </c>
      <c r="F4322" s="355">
        <v>26</v>
      </c>
      <c r="G4322" s="355">
        <v>30</v>
      </c>
      <c r="H4322" s="355"/>
      <c r="I4322" s="354">
        <v>25.4</v>
      </c>
      <c r="J4322" s="352">
        <v>0</v>
      </c>
      <c r="K4322" s="348">
        <f t="shared" si="67"/>
        <v>0</v>
      </c>
    </row>
    <row r="4323" spans="1:11" x14ac:dyDescent="0.25">
      <c r="A4323" s="353">
        <v>32300</v>
      </c>
      <c r="B4323" s="354">
        <v>24.2</v>
      </c>
      <c r="C4323" s="355">
        <v>19</v>
      </c>
      <c r="D4323" s="355">
        <v>24</v>
      </c>
      <c r="E4323" s="355">
        <v>30</v>
      </c>
      <c r="F4323" s="355">
        <v>22</v>
      </c>
      <c r="G4323" s="355">
        <v>26</v>
      </c>
      <c r="H4323" s="355"/>
      <c r="I4323" s="354">
        <v>24.2</v>
      </c>
      <c r="J4323" s="352">
        <v>0</v>
      </c>
      <c r="K4323" s="348">
        <f t="shared" si="67"/>
        <v>0</v>
      </c>
    </row>
    <row r="4324" spans="1:11" x14ac:dyDescent="0.25">
      <c r="A4324" s="353">
        <v>32301</v>
      </c>
      <c r="B4324" s="354">
        <v>23.2</v>
      </c>
      <c r="C4324" s="355">
        <v>30</v>
      </c>
      <c r="D4324" s="355">
        <v>20</v>
      </c>
      <c r="E4324" s="355">
        <v>22</v>
      </c>
      <c r="F4324" s="355">
        <v>24</v>
      </c>
      <c r="G4324" s="355">
        <v>20</v>
      </c>
      <c r="H4324" s="355"/>
      <c r="I4324" s="354">
        <v>23.2</v>
      </c>
      <c r="J4324" s="352">
        <v>0</v>
      </c>
      <c r="K4324" s="348">
        <f t="shared" si="67"/>
        <v>0</v>
      </c>
    </row>
    <row r="4325" spans="1:11" x14ac:dyDescent="0.25">
      <c r="A4325" s="353">
        <v>32302</v>
      </c>
      <c r="B4325" s="354">
        <v>15.6</v>
      </c>
      <c r="C4325" s="355">
        <v>24</v>
      </c>
      <c r="D4325" s="355">
        <v>22</v>
      </c>
      <c r="E4325" s="355">
        <v>15</v>
      </c>
      <c r="F4325" s="355">
        <v>13</v>
      </c>
      <c r="G4325" s="355">
        <v>4</v>
      </c>
      <c r="H4325" s="355"/>
      <c r="I4325" s="354">
        <v>15.6</v>
      </c>
      <c r="J4325" s="352">
        <v>0</v>
      </c>
      <c r="K4325" s="348">
        <f t="shared" si="67"/>
        <v>1</v>
      </c>
    </row>
    <row r="4326" spans="1:11" x14ac:dyDescent="0.25">
      <c r="A4326" s="353">
        <v>32303</v>
      </c>
      <c r="B4326" s="354">
        <v>13.6</v>
      </c>
      <c r="C4326" s="355">
        <v>11</v>
      </c>
      <c r="D4326" s="355">
        <v>7</v>
      </c>
      <c r="E4326" s="355">
        <v>28</v>
      </c>
      <c r="F4326" s="355">
        <v>15</v>
      </c>
      <c r="G4326" s="355">
        <v>7</v>
      </c>
      <c r="H4326" s="355"/>
      <c r="I4326" s="354">
        <v>13.6</v>
      </c>
      <c r="J4326" s="352">
        <v>0</v>
      </c>
      <c r="K4326" s="348">
        <f t="shared" si="67"/>
        <v>2</v>
      </c>
    </row>
    <row r="4327" spans="1:11" x14ac:dyDescent="0.25">
      <c r="A4327" s="353">
        <v>32304</v>
      </c>
      <c r="B4327" s="354">
        <v>10.4</v>
      </c>
      <c r="C4327" s="355">
        <v>9</v>
      </c>
      <c r="D4327" s="355">
        <v>6</v>
      </c>
      <c r="E4327" s="355">
        <v>11</v>
      </c>
      <c r="F4327" s="355">
        <v>15</v>
      </c>
      <c r="G4327" s="355">
        <v>11</v>
      </c>
      <c r="H4327" s="355"/>
      <c r="I4327" s="354">
        <v>10.4</v>
      </c>
      <c r="J4327" s="352">
        <v>0</v>
      </c>
      <c r="K4327" s="348">
        <f t="shared" si="67"/>
        <v>1</v>
      </c>
    </row>
    <row r="4328" spans="1:11" x14ac:dyDescent="0.25">
      <c r="A4328" s="353">
        <v>32305</v>
      </c>
      <c r="B4328" s="354">
        <v>21</v>
      </c>
      <c r="C4328" s="355">
        <v>19</v>
      </c>
      <c r="D4328" s="355">
        <v>26</v>
      </c>
      <c r="E4328" s="355">
        <v>30</v>
      </c>
      <c r="F4328" s="355">
        <v>19</v>
      </c>
      <c r="G4328" s="355">
        <v>11</v>
      </c>
      <c r="H4328" s="355"/>
      <c r="I4328" s="354">
        <v>21</v>
      </c>
      <c r="J4328" s="352">
        <v>0</v>
      </c>
      <c r="K4328" s="348">
        <f t="shared" si="67"/>
        <v>0</v>
      </c>
    </row>
    <row r="4329" spans="1:11" x14ac:dyDescent="0.25">
      <c r="A4329" s="353">
        <v>32306</v>
      </c>
      <c r="B4329" s="354">
        <v>0.8</v>
      </c>
      <c r="C4329" s="355">
        <v>0</v>
      </c>
      <c r="D4329" s="355">
        <v>0</v>
      </c>
      <c r="E4329" s="355">
        <v>0</v>
      </c>
      <c r="F4329" s="355">
        <v>4</v>
      </c>
      <c r="G4329" s="355">
        <v>0</v>
      </c>
      <c r="H4329" s="355"/>
      <c r="I4329" s="354">
        <v>0.8</v>
      </c>
      <c r="J4329" s="352">
        <v>0</v>
      </c>
      <c r="K4329" s="348">
        <f t="shared" si="67"/>
        <v>5</v>
      </c>
    </row>
    <row r="4330" spans="1:11" x14ac:dyDescent="0.25">
      <c r="A4330" s="353">
        <v>32307</v>
      </c>
      <c r="B4330" s="354">
        <v>0.8</v>
      </c>
      <c r="C4330" s="355">
        <v>4</v>
      </c>
      <c r="D4330" s="355">
        <v>0</v>
      </c>
      <c r="E4330" s="355">
        <v>0</v>
      </c>
      <c r="F4330" s="355">
        <v>0</v>
      </c>
      <c r="G4330" s="355">
        <v>0</v>
      </c>
      <c r="H4330" s="355"/>
      <c r="I4330" s="354">
        <v>0.8</v>
      </c>
      <c r="J4330" s="352">
        <v>0</v>
      </c>
      <c r="K4330" s="348">
        <f t="shared" si="67"/>
        <v>5</v>
      </c>
    </row>
    <row r="4331" spans="1:11" x14ac:dyDescent="0.25">
      <c r="A4331" s="353">
        <v>32308</v>
      </c>
      <c r="B4331" s="354">
        <v>8.1999999999999993</v>
      </c>
      <c r="C4331" s="355">
        <v>0</v>
      </c>
      <c r="D4331" s="355">
        <v>0</v>
      </c>
      <c r="E4331" s="355">
        <v>4</v>
      </c>
      <c r="F4331" s="355">
        <v>15</v>
      </c>
      <c r="G4331" s="355">
        <v>22</v>
      </c>
      <c r="H4331" s="355"/>
      <c r="I4331" s="354">
        <v>8.1999999999999993</v>
      </c>
      <c r="J4331" s="352">
        <v>0</v>
      </c>
      <c r="K4331" s="348">
        <f t="shared" si="67"/>
        <v>3</v>
      </c>
    </row>
    <row r="4332" spans="1:11" x14ac:dyDescent="0.25">
      <c r="A4332" s="353">
        <v>32309</v>
      </c>
      <c r="B4332" s="354">
        <v>15.4</v>
      </c>
      <c r="C4332" s="355">
        <v>15</v>
      </c>
      <c r="D4332" s="355">
        <v>19</v>
      </c>
      <c r="E4332" s="355">
        <v>9</v>
      </c>
      <c r="F4332" s="355">
        <v>15</v>
      </c>
      <c r="G4332" s="355">
        <v>19</v>
      </c>
      <c r="H4332" s="355"/>
      <c r="I4332" s="354">
        <v>15.4</v>
      </c>
      <c r="J4332" s="352">
        <v>0</v>
      </c>
      <c r="K4332" s="348">
        <f t="shared" si="67"/>
        <v>0</v>
      </c>
    </row>
    <row r="4333" spans="1:11" x14ac:dyDescent="0.25">
      <c r="A4333" s="353">
        <v>32310</v>
      </c>
      <c r="B4333" s="354">
        <v>9.4</v>
      </c>
      <c r="C4333" s="355">
        <v>22</v>
      </c>
      <c r="D4333" s="355">
        <v>7</v>
      </c>
      <c r="E4333" s="355">
        <v>7</v>
      </c>
      <c r="F4333" s="355">
        <v>4</v>
      </c>
      <c r="G4333" s="355">
        <v>7</v>
      </c>
      <c r="H4333" s="355"/>
      <c r="I4333" s="354">
        <v>9.4</v>
      </c>
      <c r="J4333" s="352">
        <v>0</v>
      </c>
      <c r="K4333" s="348">
        <f t="shared" si="67"/>
        <v>4</v>
      </c>
    </row>
    <row r="4334" spans="1:11" x14ac:dyDescent="0.25">
      <c r="A4334" s="353">
        <v>32311</v>
      </c>
      <c r="B4334" s="354">
        <v>15.2</v>
      </c>
      <c r="C4334" s="355">
        <v>11</v>
      </c>
      <c r="D4334" s="355">
        <v>13</v>
      </c>
      <c r="E4334" s="355">
        <v>20</v>
      </c>
      <c r="F4334" s="355">
        <v>15</v>
      </c>
      <c r="G4334" s="355">
        <v>17</v>
      </c>
      <c r="H4334" s="355"/>
      <c r="I4334" s="354">
        <v>15.2</v>
      </c>
      <c r="J4334" s="352">
        <v>0</v>
      </c>
      <c r="K4334" s="348">
        <f t="shared" si="67"/>
        <v>0</v>
      </c>
    </row>
    <row r="4335" spans="1:11" x14ac:dyDescent="0.25">
      <c r="A4335" s="353">
        <v>32312</v>
      </c>
      <c r="B4335" s="354">
        <v>12.8</v>
      </c>
      <c r="C4335" s="355">
        <v>17</v>
      </c>
      <c r="D4335" s="355">
        <v>19</v>
      </c>
      <c r="E4335" s="355">
        <v>17</v>
      </c>
      <c r="F4335" s="355">
        <v>7</v>
      </c>
      <c r="G4335" s="355">
        <v>4</v>
      </c>
      <c r="H4335" s="355"/>
      <c r="I4335" s="354">
        <v>12.8</v>
      </c>
      <c r="J4335" s="352">
        <v>0</v>
      </c>
      <c r="K4335" s="348">
        <f t="shared" si="67"/>
        <v>2</v>
      </c>
    </row>
    <row r="4336" spans="1:11" x14ac:dyDescent="0.25">
      <c r="A4336" s="353">
        <v>32313</v>
      </c>
      <c r="B4336" s="354">
        <v>5.4</v>
      </c>
      <c r="C4336" s="355">
        <v>9</v>
      </c>
      <c r="D4336" s="355">
        <v>9</v>
      </c>
      <c r="E4336" s="355">
        <v>9</v>
      </c>
      <c r="F4336" s="355">
        <v>0</v>
      </c>
      <c r="G4336" s="355">
        <v>0</v>
      </c>
      <c r="H4336" s="355"/>
      <c r="I4336" s="354">
        <v>5.4</v>
      </c>
      <c r="J4336" s="352">
        <v>0</v>
      </c>
      <c r="K4336" s="348">
        <f t="shared" si="67"/>
        <v>2</v>
      </c>
    </row>
    <row r="4337" spans="1:11" x14ac:dyDescent="0.25">
      <c r="A4337" s="353">
        <v>32314</v>
      </c>
      <c r="B4337" s="354">
        <v>15.8</v>
      </c>
      <c r="C4337" s="355">
        <v>13</v>
      </c>
      <c r="D4337" s="355">
        <v>17</v>
      </c>
      <c r="E4337" s="355">
        <v>19</v>
      </c>
      <c r="F4337" s="355">
        <v>11</v>
      </c>
      <c r="G4337" s="355">
        <v>19</v>
      </c>
      <c r="H4337" s="355"/>
      <c r="I4337" s="354">
        <v>15.8</v>
      </c>
      <c r="J4337" s="352">
        <v>0</v>
      </c>
      <c r="K4337" s="348">
        <f t="shared" si="67"/>
        <v>0</v>
      </c>
    </row>
    <row r="4338" spans="1:11" x14ac:dyDescent="0.25">
      <c r="A4338" s="353">
        <v>32315</v>
      </c>
      <c r="B4338" s="354">
        <v>8.4</v>
      </c>
      <c r="C4338" s="355">
        <v>19</v>
      </c>
      <c r="D4338" s="355">
        <v>7</v>
      </c>
      <c r="E4338" s="355">
        <v>4</v>
      </c>
      <c r="F4338" s="355">
        <v>6</v>
      </c>
      <c r="G4338" s="355">
        <v>6</v>
      </c>
      <c r="H4338" s="355"/>
      <c r="I4338" s="354">
        <v>8.4</v>
      </c>
      <c r="J4338" s="352">
        <v>0</v>
      </c>
      <c r="K4338" s="348">
        <f t="shared" si="67"/>
        <v>4</v>
      </c>
    </row>
    <row r="4339" spans="1:11" x14ac:dyDescent="0.25">
      <c r="A4339" s="353">
        <v>32316</v>
      </c>
      <c r="B4339" s="354">
        <v>10</v>
      </c>
      <c r="C4339" s="355">
        <v>13</v>
      </c>
      <c r="D4339" s="355">
        <v>15</v>
      </c>
      <c r="E4339" s="355">
        <v>11</v>
      </c>
      <c r="F4339" s="355">
        <v>4</v>
      </c>
      <c r="G4339" s="355">
        <v>7</v>
      </c>
      <c r="H4339" s="355"/>
      <c r="I4339" s="354">
        <v>10</v>
      </c>
      <c r="J4339" s="352">
        <v>0</v>
      </c>
      <c r="K4339" s="348">
        <f t="shared" si="67"/>
        <v>2</v>
      </c>
    </row>
    <row r="4340" spans="1:11" x14ac:dyDescent="0.25">
      <c r="A4340" s="353">
        <v>32317</v>
      </c>
      <c r="B4340" s="354">
        <v>14.6</v>
      </c>
      <c r="C4340" s="355">
        <v>22</v>
      </c>
      <c r="D4340" s="355">
        <v>15</v>
      </c>
      <c r="E4340" s="355">
        <v>13</v>
      </c>
      <c r="F4340" s="355">
        <v>19</v>
      </c>
      <c r="G4340" s="355">
        <v>4</v>
      </c>
      <c r="H4340" s="355"/>
      <c r="I4340" s="354">
        <v>14.6</v>
      </c>
      <c r="J4340" s="352">
        <v>0</v>
      </c>
      <c r="K4340" s="348">
        <f t="shared" si="67"/>
        <v>1</v>
      </c>
    </row>
    <row r="4341" spans="1:11" x14ac:dyDescent="0.25">
      <c r="A4341" s="353">
        <v>32318</v>
      </c>
      <c r="B4341" s="354">
        <v>22.8</v>
      </c>
      <c r="C4341" s="355">
        <v>24</v>
      </c>
      <c r="D4341" s="355">
        <v>41</v>
      </c>
      <c r="E4341" s="355">
        <v>19</v>
      </c>
      <c r="F4341" s="355">
        <v>15</v>
      </c>
      <c r="G4341" s="355">
        <v>15</v>
      </c>
      <c r="H4341" s="355"/>
      <c r="I4341" s="354">
        <v>22.8</v>
      </c>
      <c r="J4341" s="352">
        <v>0</v>
      </c>
      <c r="K4341" s="348">
        <f t="shared" si="67"/>
        <v>0</v>
      </c>
    </row>
    <row r="4342" spans="1:11" x14ac:dyDescent="0.25">
      <c r="A4342" s="353">
        <v>32319</v>
      </c>
      <c r="B4342" s="354">
        <v>13</v>
      </c>
      <c r="C4342" s="355">
        <v>13</v>
      </c>
      <c r="D4342" s="355">
        <v>15</v>
      </c>
      <c r="E4342" s="355">
        <v>9</v>
      </c>
      <c r="F4342" s="355">
        <v>11</v>
      </c>
      <c r="G4342" s="355">
        <v>17</v>
      </c>
      <c r="H4342" s="355"/>
      <c r="I4342" s="354">
        <v>13</v>
      </c>
      <c r="J4342" s="352">
        <v>0</v>
      </c>
      <c r="K4342" s="348">
        <f t="shared" si="67"/>
        <v>0</v>
      </c>
    </row>
    <row r="4343" spans="1:11" x14ac:dyDescent="0.25">
      <c r="A4343" s="353">
        <v>32320</v>
      </c>
      <c r="B4343" s="354">
        <v>11.4</v>
      </c>
      <c r="C4343" s="355">
        <v>20</v>
      </c>
      <c r="D4343" s="355">
        <v>6</v>
      </c>
      <c r="E4343" s="355">
        <v>11</v>
      </c>
      <c r="F4343" s="355">
        <v>11</v>
      </c>
      <c r="G4343" s="355">
        <v>9</v>
      </c>
      <c r="H4343" s="355"/>
      <c r="I4343" s="354">
        <v>11.4</v>
      </c>
      <c r="J4343" s="352">
        <v>0</v>
      </c>
      <c r="K4343" s="348">
        <f t="shared" si="67"/>
        <v>1</v>
      </c>
    </row>
    <row r="4344" spans="1:11" x14ac:dyDescent="0.25">
      <c r="A4344" s="353">
        <v>32321</v>
      </c>
      <c r="B4344" s="354">
        <v>4</v>
      </c>
      <c r="C4344" s="355">
        <v>0</v>
      </c>
      <c r="D4344" s="355">
        <v>7</v>
      </c>
      <c r="E4344" s="355">
        <v>0</v>
      </c>
      <c r="F4344" s="355">
        <v>9</v>
      </c>
      <c r="G4344" s="355">
        <v>4</v>
      </c>
      <c r="H4344" s="355"/>
      <c r="I4344" s="354">
        <v>4</v>
      </c>
      <c r="J4344" s="352">
        <v>0</v>
      </c>
      <c r="K4344" s="348">
        <f t="shared" si="67"/>
        <v>4</v>
      </c>
    </row>
    <row r="4345" spans="1:11" x14ac:dyDescent="0.25">
      <c r="A4345" s="353">
        <v>32322</v>
      </c>
      <c r="B4345" s="354">
        <v>9.1999999999999993</v>
      </c>
      <c r="C4345" s="355">
        <v>7</v>
      </c>
      <c r="D4345" s="355">
        <v>9</v>
      </c>
      <c r="E4345" s="355">
        <v>13</v>
      </c>
      <c r="F4345" s="355">
        <v>4</v>
      </c>
      <c r="G4345" s="355">
        <v>13</v>
      </c>
      <c r="H4345" s="355"/>
      <c r="I4345" s="354">
        <v>9.1999999999999993</v>
      </c>
      <c r="J4345" s="352">
        <v>0</v>
      </c>
      <c r="K4345" s="348">
        <f t="shared" si="67"/>
        <v>2</v>
      </c>
    </row>
    <row r="4346" spans="1:11" x14ac:dyDescent="0.25">
      <c r="A4346" s="353">
        <v>32323</v>
      </c>
      <c r="B4346" s="354">
        <v>5</v>
      </c>
      <c r="C4346" s="355">
        <v>15</v>
      </c>
      <c r="D4346" s="355">
        <v>0</v>
      </c>
      <c r="E4346" s="355">
        <v>6</v>
      </c>
      <c r="F4346" s="355">
        <v>4</v>
      </c>
      <c r="G4346" s="355">
        <v>0</v>
      </c>
      <c r="H4346" s="355"/>
      <c r="I4346" s="354">
        <v>5</v>
      </c>
      <c r="J4346" s="352">
        <v>0</v>
      </c>
      <c r="K4346" s="348">
        <f t="shared" si="67"/>
        <v>4</v>
      </c>
    </row>
    <row r="4347" spans="1:11" x14ac:dyDescent="0.25">
      <c r="A4347" s="353">
        <v>32324</v>
      </c>
      <c r="B4347" s="354">
        <v>13</v>
      </c>
      <c r="C4347" s="355">
        <v>13</v>
      </c>
      <c r="D4347" s="355">
        <v>9</v>
      </c>
      <c r="E4347" s="355">
        <v>15</v>
      </c>
      <c r="F4347" s="355">
        <v>13</v>
      </c>
      <c r="G4347" s="355">
        <v>15</v>
      </c>
      <c r="H4347" s="355"/>
      <c r="I4347" s="354">
        <v>13</v>
      </c>
      <c r="J4347" s="352">
        <v>0</v>
      </c>
      <c r="K4347" s="348">
        <f t="shared" si="67"/>
        <v>0</v>
      </c>
    </row>
    <row r="4348" spans="1:11" x14ac:dyDescent="0.25">
      <c r="A4348" s="353">
        <v>32325</v>
      </c>
      <c r="B4348" s="354">
        <v>12.6</v>
      </c>
      <c r="C4348" s="355">
        <v>9</v>
      </c>
      <c r="D4348" s="355">
        <v>7</v>
      </c>
      <c r="E4348" s="355">
        <v>28</v>
      </c>
      <c r="F4348" s="355">
        <v>19</v>
      </c>
      <c r="G4348" s="355">
        <v>0</v>
      </c>
      <c r="H4348" s="355"/>
      <c r="I4348" s="354">
        <v>12.6</v>
      </c>
      <c r="J4348" s="352">
        <v>0</v>
      </c>
      <c r="K4348" s="348">
        <f t="shared" si="67"/>
        <v>2</v>
      </c>
    </row>
    <row r="4349" spans="1:11" x14ac:dyDescent="0.25">
      <c r="A4349" s="353">
        <v>32326</v>
      </c>
      <c r="B4349" s="354">
        <v>9.6</v>
      </c>
      <c r="C4349" s="355">
        <v>15</v>
      </c>
      <c r="D4349" s="355">
        <v>9</v>
      </c>
      <c r="E4349" s="355">
        <v>0</v>
      </c>
      <c r="F4349" s="355">
        <v>11</v>
      </c>
      <c r="G4349" s="355">
        <v>13</v>
      </c>
      <c r="H4349" s="355"/>
      <c r="I4349" s="354">
        <v>9.6</v>
      </c>
      <c r="J4349" s="352">
        <v>0</v>
      </c>
      <c r="K4349" s="348">
        <f t="shared" si="67"/>
        <v>1</v>
      </c>
    </row>
    <row r="4350" spans="1:11" x14ac:dyDescent="0.25">
      <c r="A4350" s="353">
        <v>32327</v>
      </c>
      <c r="B4350" s="354">
        <v>15</v>
      </c>
      <c r="C4350" s="355">
        <v>19</v>
      </c>
      <c r="D4350" s="355">
        <v>19</v>
      </c>
      <c r="E4350" s="355">
        <v>17</v>
      </c>
      <c r="F4350" s="355">
        <v>11</v>
      </c>
      <c r="G4350" s="355">
        <v>9</v>
      </c>
      <c r="H4350" s="355"/>
      <c r="I4350" s="354">
        <v>15</v>
      </c>
      <c r="J4350" s="352">
        <v>0</v>
      </c>
      <c r="K4350" s="348">
        <f t="shared" si="67"/>
        <v>0</v>
      </c>
    </row>
    <row r="4351" spans="1:11" x14ac:dyDescent="0.25">
      <c r="A4351" s="353">
        <v>32328</v>
      </c>
      <c r="B4351" s="354">
        <v>15.2</v>
      </c>
      <c r="C4351" s="355">
        <v>11</v>
      </c>
      <c r="D4351" s="355">
        <v>9</v>
      </c>
      <c r="E4351" s="355">
        <v>22</v>
      </c>
      <c r="F4351" s="355">
        <v>15</v>
      </c>
      <c r="G4351" s="355">
        <v>19</v>
      </c>
      <c r="H4351" s="355"/>
      <c r="I4351" s="354">
        <v>15.2</v>
      </c>
      <c r="J4351" s="352">
        <v>0</v>
      </c>
      <c r="K4351" s="348">
        <f t="shared" si="67"/>
        <v>0</v>
      </c>
    </row>
    <row r="4352" spans="1:11" x14ac:dyDescent="0.25">
      <c r="A4352" s="353">
        <v>32329</v>
      </c>
      <c r="B4352" s="354">
        <v>5.4</v>
      </c>
      <c r="C4352" s="355">
        <v>7</v>
      </c>
      <c r="D4352" s="355">
        <v>9</v>
      </c>
      <c r="E4352" s="355">
        <v>4</v>
      </c>
      <c r="F4352" s="355">
        <v>0</v>
      </c>
      <c r="G4352" s="355">
        <v>7</v>
      </c>
      <c r="H4352" s="355"/>
      <c r="I4352" s="354">
        <v>5.4</v>
      </c>
      <c r="J4352" s="352">
        <v>0</v>
      </c>
      <c r="K4352" s="348">
        <f t="shared" si="67"/>
        <v>4</v>
      </c>
    </row>
    <row r="4353" spans="1:11" x14ac:dyDescent="0.25">
      <c r="A4353" s="353">
        <v>32330</v>
      </c>
      <c r="B4353" s="354">
        <v>5.6</v>
      </c>
      <c r="C4353" s="355">
        <v>11</v>
      </c>
      <c r="D4353" s="355">
        <v>0</v>
      </c>
      <c r="E4353" s="355">
        <v>6</v>
      </c>
      <c r="F4353" s="355">
        <v>7</v>
      </c>
      <c r="G4353" s="355">
        <v>4</v>
      </c>
      <c r="H4353" s="355"/>
      <c r="I4353" s="354">
        <v>5.6</v>
      </c>
      <c r="J4353" s="352">
        <v>0</v>
      </c>
      <c r="K4353" s="348">
        <f t="shared" si="67"/>
        <v>4</v>
      </c>
    </row>
    <row r="4354" spans="1:11" x14ac:dyDescent="0.25">
      <c r="A4354" s="353">
        <v>32331</v>
      </c>
      <c r="B4354" s="354">
        <v>26.6</v>
      </c>
      <c r="C4354" s="355">
        <v>31</v>
      </c>
      <c r="D4354" s="355">
        <v>26</v>
      </c>
      <c r="E4354" s="355">
        <v>24</v>
      </c>
      <c r="F4354" s="355">
        <v>24</v>
      </c>
      <c r="G4354" s="355">
        <v>28</v>
      </c>
      <c r="H4354" s="355"/>
      <c r="I4354" s="354">
        <v>26.6</v>
      </c>
      <c r="J4354" s="352">
        <v>0</v>
      </c>
      <c r="K4354" s="348">
        <f t="shared" si="67"/>
        <v>0</v>
      </c>
    </row>
    <row r="4355" spans="1:11" x14ac:dyDescent="0.25">
      <c r="A4355" s="353">
        <v>32332</v>
      </c>
      <c r="B4355" s="354">
        <v>5.8</v>
      </c>
      <c r="C4355" s="355">
        <v>0</v>
      </c>
      <c r="D4355" s="355">
        <v>6</v>
      </c>
      <c r="E4355" s="355">
        <v>13</v>
      </c>
      <c r="F4355" s="355">
        <v>6</v>
      </c>
      <c r="G4355" s="355">
        <v>4</v>
      </c>
      <c r="H4355" s="355"/>
      <c r="I4355" s="354">
        <v>5.8</v>
      </c>
      <c r="J4355" s="352">
        <v>0</v>
      </c>
      <c r="K4355" s="348">
        <f t="shared" ref="K4355:K4418" si="68">COUNTIF(C4355:G4355,"&lt;="&amp;IRR_MAXWIND)</f>
        <v>4</v>
      </c>
    </row>
    <row r="4356" spans="1:11" x14ac:dyDescent="0.25">
      <c r="A4356" s="353">
        <v>32333</v>
      </c>
      <c r="B4356" s="354">
        <v>0.8</v>
      </c>
      <c r="C4356" s="355">
        <v>0</v>
      </c>
      <c r="D4356" s="355">
        <v>0</v>
      </c>
      <c r="E4356" s="355">
        <v>0</v>
      </c>
      <c r="F4356" s="355">
        <v>4</v>
      </c>
      <c r="G4356" s="355">
        <v>0</v>
      </c>
      <c r="H4356" s="355"/>
      <c r="I4356" s="354">
        <v>0.8</v>
      </c>
      <c r="J4356" s="352">
        <v>0</v>
      </c>
      <c r="K4356" s="348">
        <f t="shared" si="68"/>
        <v>5</v>
      </c>
    </row>
    <row r="4357" spans="1:11" x14ac:dyDescent="0.25">
      <c r="A4357" s="353">
        <v>32334</v>
      </c>
      <c r="B4357" s="354">
        <v>13.8</v>
      </c>
      <c r="C4357" s="355">
        <v>20</v>
      </c>
      <c r="D4357" s="355">
        <v>19</v>
      </c>
      <c r="E4357" s="355">
        <v>13</v>
      </c>
      <c r="F4357" s="355">
        <v>11</v>
      </c>
      <c r="G4357" s="355">
        <v>6</v>
      </c>
      <c r="H4357" s="355"/>
      <c r="I4357" s="354">
        <v>13.8</v>
      </c>
      <c r="J4357" s="352">
        <v>0</v>
      </c>
      <c r="K4357" s="348">
        <f t="shared" si="68"/>
        <v>1</v>
      </c>
    </row>
    <row r="4358" spans="1:11" x14ac:dyDescent="0.25">
      <c r="A4358" s="353">
        <v>32335</v>
      </c>
      <c r="B4358" s="354">
        <v>11</v>
      </c>
      <c r="C4358" s="355">
        <v>11</v>
      </c>
      <c r="D4358" s="355">
        <v>9</v>
      </c>
      <c r="E4358" s="355">
        <v>11</v>
      </c>
      <c r="F4358" s="355">
        <v>13</v>
      </c>
      <c r="G4358" s="355">
        <v>11</v>
      </c>
      <c r="H4358" s="355"/>
      <c r="I4358" s="354">
        <v>11</v>
      </c>
      <c r="J4358" s="352">
        <v>0</v>
      </c>
      <c r="K4358" s="348">
        <f t="shared" si="68"/>
        <v>0</v>
      </c>
    </row>
    <row r="4359" spans="1:11" x14ac:dyDescent="0.25">
      <c r="A4359" s="353">
        <v>32336</v>
      </c>
      <c r="B4359" s="354">
        <v>20</v>
      </c>
      <c r="C4359" s="355">
        <v>11</v>
      </c>
      <c r="D4359" s="355">
        <v>15</v>
      </c>
      <c r="E4359" s="355">
        <v>22</v>
      </c>
      <c r="F4359" s="355">
        <v>26</v>
      </c>
      <c r="G4359" s="355">
        <v>26</v>
      </c>
      <c r="H4359" s="355"/>
      <c r="I4359" s="354">
        <v>20</v>
      </c>
      <c r="J4359" s="352">
        <v>0</v>
      </c>
      <c r="K4359" s="348">
        <f t="shared" si="68"/>
        <v>0</v>
      </c>
    </row>
    <row r="4360" spans="1:11" x14ac:dyDescent="0.25">
      <c r="A4360" s="353">
        <v>32337</v>
      </c>
      <c r="B4360" s="354">
        <v>12.2</v>
      </c>
      <c r="C4360" s="355">
        <v>15</v>
      </c>
      <c r="D4360" s="355">
        <v>15</v>
      </c>
      <c r="E4360" s="355">
        <v>15</v>
      </c>
      <c r="F4360" s="355">
        <v>9</v>
      </c>
      <c r="G4360" s="355">
        <v>7</v>
      </c>
      <c r="H4360" s="355"/>
      <c r="I4360" s="354">
        <v>12.2</v>
      </c>
      <c r="J4360" s="352">
        <v>0</v>
      </c>
      <c r="K4360" s="348">
        <f t="shared" si="68"/>
        <v>1</v>
      </c>
    </row>
    <row r="4361" spans="1:11" x14ac:dyDescent="0.25">
      <c r="A4361" s="353">
        <v>32338</v>
      </c>
      <c r="B4361" s="354">
        <v>11.2</v>
      </c>
      <c r="C4361" s="355">
        <v>0</v>
      </c>
      <c r="D4361" s="355">
        <v>11</v>
      </c>
      <c r="E4361" s="355">
        <v>15</v>
      </c>
      <c r="F4361" s="355">
        <v>15</v>
      </c>
      <c r="G4361" s="355">
        <v>15</v>
      </c>
      <c r="H4361" s="355"/>
      <c r="I4361" s="354">
        <v>11.2</v>
      </c>
      <c r="J4361" s="352">
        <v>0</v>
      </c>
      <c r="K4361" s="348">
        <f t="shared" si="68"/>
        <v>1</v>
      </c>
    </row>
    <row r="4362" spans="1:11" x14ac:dyDescent="0.25">
      <c r="A4362" s="353">
        <v>32339</v>
      </c>
      <c r="B4362" s="354">
        <v>8.8000000000000007</v>
      </c>
      <c r="C4362" s="355">
        <v>11</v>
      </c>
      <c r="D4362" s="355">
        <v>0</v>
      </c>
      <c r="E4362" s="355">
        <v>7</v>
      </c>
      <c r="F4362" s="355">
        <v>15</v>
      </c>
      <c r="G4362" s="355">
        <v>11</v>
      </c>
      <c r="H4362" s="355"/>
      <c r="I4362" s="354">
        <v>8.8000000000000007</v>
      </c>
      <c r="J4362" s="352">
        <v>0</v>
      </c>
      <c r="K4362" s="348">
        <f t="shared" si="68"/>
        <v>2</v>
      </c>
    </row>
    <row r="4363" spans="1:11" x14ac:dyDescent="0.25">
      <c r="A4363" s="353">
        <v>32340</v>
      </c>
      <c r="B4363" s="354">
        <v>13.4</v>
      </c>
      <c r="C4363" s="355">
        <v>11</v>
      </c>
      <c r="D4363" s="355">
        <v>15</v>
      </c>
      <c r="E4363" s="355">
        <v>19</v>
      </c>
      <c r="F4363" s="355">
        <v>11</v>
      </c>
      <c r="G4363" s="355">
        <v>11</v>
      </c>
      <c r="H4363" s="355"/>
      <c r="I4363" s="354">
        <v>13.4</v>
      </c>
      <c r="J4363" s="352">
        <v>0</v>
      </c>
      <c r="K4363" s="348">
        <f t="shared" si="68"/>
        <v>0</v>
      </c>
    </row>
    <row r="4364" spans="1:11" x14ac:dyDescent="0.25">
      <c r="A4364" s="353">
        <v>32341</v>
      </c>
      <c r="B4364" s="354">
        <v>11.4</v>
      </c>
      <c r="C4364" s="355">
        <v>19</v>
      </c>
      <c r="D4364" s="355">
        <v>9</v>
      </c>
      <c r="E4364" s="355">
        <v>11</v>
      </c>
      <c r="F4364" s="355">
        <v>11</v>
      </c>
      <c r="G4364" s="355">
        <v>7</v>
      </c>
      <c r="H4364" s="355"/>
      <c r="I4364" s="354">
        <v>11.4</v>
      </c>
      <c r="J4364" s="352">
        <v>0</v>
      </c>
      <c r="K4364" s="348">
        <f t="shared" si="68"/>
        <v>1</v>
      </c>
    </row>
    <row r="4365" spans="1:11" x14ac:dyDescent="0.25">
      <c r="A4365" s="353">
        <v>32342</v>
      </c>
      <c r="B4365" s="354">
        <v>14</v>
      </c>
      <c r="C4365" s="355">
        <v>20</v>
      </c>
      <c r="D4365" s="355">
        <v>13</v>
      </c>
      <c r="E4365" s="355">
        <v>9</v>
      </c>
      <c r="F4365" s="355">
        <v>13</v>
      </c>
      <c r="G4365" s="355">
        <v>15</v>
      </c>
      <c r="H4365" s="355"/>
      <c r="I4365" s="354">
        <v>14</v>
      </c>
      <c r="J4365" s="352">
        <v>0</v>
      </c>
      <c r="K4365" s="348">
        <f t="shared" si="68"/>
        <v>0</v>
      </c>
    </row>
    <row r="4366" spans="1:11" x14ac:dyDescent="0.25">
      <c r="A4366" s="353">
        <v>32343</v>
      </c>
      <c r="B4366" s="354">
        <v>14.6</v>
      </c>
      <c r="C4366" s="355">
        <v>17</v>
      </c>
      <c r="D4366" s="355">
        <v>11</v>
      </c>
      <c r="E4366" s="355">
        <v>15</v>
      </c>
      <c r="F4366" s="355">
        <v>17</v>
      </c>
      <c r="G4366" s="355">
        <v>13</v>
      </c>
      <c r="H4366" s="355"/>
      <c r="I4366" s="354">
        <v>14.6</v>
      </c>
      <c r="J4366" s="352">
        <v>0</v>
      </c>
      <c r="K4366" s="348">
        <f t="shared" si="68"/>
        <v>0</v>
      </c>
    </row>
    <row r="4367" spans="1:11" x14ac:dyDescent="0.25">
      <c r="A4367" s="353">
        <v>32344</v>
      </c>
      <c r="B4367" s="354">
        <v>7.6</v>
      </c>
      <c r="C4367" s="355">
        <v>9</v>
      </c>
      <c r="D4367" s="355">
        <v>7</v>
      </c>
      <c r="E4367" s="355">
        <v>6</v>
      </c>
      <c r="F4367" s="355">
        <v>7</v>
      </c>
      <c r="G4367" s="355">
        <v>9</v>
      </c>
      <c r="H4367" s="355"/>
      <c r="I4367" s="354">
        <v>7.6</v>
      </c>
      <c r="J4367" s="352">
        <v>0</v>
      </c>
      <c r="K4367" s="348">
        <f t="shared" si="68"/>
        <v>3</v>
      </c>
    </row>
    <row r="4368" spans="1:11" x14ac:dyDescent="0.25">
      <c r="A4368" s="353">
        <v>32345</v>
      </c>
      <c r="B4368" s="354">
        <v>2.6</v>
      </c>
      <c r="C4368" s="355">
        <v>0</v>
      </c>
      <c r="D4368" s="355">
        <v>6</v>
      </c>
      <c r="E4368" s="355">
        <v>7</v>
      </c>
      <c r="F4368" s="355">
        <v>0</v>
      </c>
      <c r="G4368" s="355">
        <v>0</v>
      </c>
      <c r="H4368" s="355"/>
      <c r="I4368" s="354">
        <v>2.6</v>
      </c>
      <c r="J4368" s="352">
        <v>0</v>
      </c>
      <c r="K4368" s="348">
        <f t="shared" si="68"/>
        <v>5</v>
      </c>
    </row>
    <row r="4369" spans="1:11" x14ac:dyDescent="0.25">
      <c r="A4369" s="353">
        <v>32346</v>
      </c>
      <c r="B4369" s="354">
        <v>5.4</v>
      </c>
      <c r="C4369" s="355">
        <v>7</v>
      </c>
      <c r="D4369" s="355">
        <v>9</v>
      </c>
      <c r="E4369" s="355">
        <v>9</v>
      </c>
      <c r="F4369" s="355">
        <v>0</v>
      </c>
      <c r="G4369" s="355">
        <v>2</v>
      </c>
      <c r="H4369" s="355"/>
      <c r="I4369" s="354">
        <v>5.4</v>
      </c>
      <c r="J4369" s="352">
        <v>0</v>
      </c>
      <c r="K4369" s="348">
        <f t="shared" si="68"/>
        <v>3</v>
      </c>
    </row>
    <row r="4370" spans="1:11" x14ac:dyDescent="0.25">
      <c r="A4370" s="353">
        <v>32347</v>
      </c>
      <c r="B4370" s="354">
        <v>3.6</v>
      </c>
      <c r="C4370" s="355">
        <v>0</v>
      </c>
      <c r="D4370" s="355">
        <v>7</v>
      </c>
      <c r="E4370" s="355">
        <v>4</v>
      </c>
      <c r="F4370" s="355">
        <v>7</v>
      </c>
      <c r="G4370" s="355">
        <v>0</v>
      </c>
      <c r="H4370" s="355"/>
      <c r="I4370" s="354">
        <v>3.6</v>
      </c>
      <c r="J4370" s="352">
        <v>0</v>
      </c>
      <c r="K4370" s="348">
        <f t="shared" si="68"/>
        <v>5</v>
      </c>
    </row>
    <row r="4371" spans="1:11" x14ac:dyDescent="0.25">
      <c r="A4371" s="353">
        <v>32348</v>
      </c>
      <c r="B4371" s="354">
        <v>13.2</v>
      </c>
      <c r="C4371" s="355">
        <v>15</v>
      </c>
      <c r="D4371" s="355">
        <v>20</v>
      </c>
      <c r="E4371" s="355">
        <v>11</v>
      </c>
      <c r="F4371" s="355">
        <v>9</v>
      </c>
      <c r="G4371" s="355">
        <v>11</v>
      </c>
      <c r="H4371" s="355"/>
      <c r="I4371" s="354">
        <v>13.2</v>
      </c>
      <c r="J4371" s="352">
        <v>0</v>
      </c>
      <c r="K4371" s="348">
        <f t="shared" si="68"/>
        <v>0</v>
      </c>
    </row>
    <row r="4372" spans="1:11" x14ac:dyDescent="0.25">
      <c r="A4372" s="353">
        <v>32349</v>
      </c>
      <c r="B4372" s="354">
        <v>7</v>
      </c>
      <c r="C4372" s="355">
        <v>9</v>
      </c>
      <c r="D4372" s="355">
        <v>13</v>
      </c>
      <c r="E4372" s="355">
        <v>4</v>
      </c>
      <c r="F4372" s="355">
        <v>0</v>
      </c>
      <c r="G4372" s="355">
        <v>9</v>
      </c>
      <c r="H4372" s="355"/>
      <c r="I4372" s="354">
        <v>7</v>
      </c>
      <c r="J4372" s="352">
        <v>0</v>
      </c>
      <c r="K4372" s="348">
        <f t="shared" si="68"/>
        <v>2</v>
      </c>
    </row>
    <row r="4373" spans="1:11" x14ac:dyDescent="0.25">
      <c r="A4373" s="353">
        <v>32350</v>
      </c>
      <c r="B4373" s="354">
        <v>0.8</v>
      </c>
      <c r="C4373" s="355">
        <v>4</v>
      </c>
      <c r="D4373" s="355">
        <v>0</v>
      </c>
      <c r="E4373" s="355">
        <v>0</v>
      </c>
      <c r="F4373" s="355">
        <v>0</v>
      </c>
      <c r="G4373" s="355">
        <v>0</v>
      </c>
      <c r="H4373" s="355"/>
      <c r="I4373" s="354">
        <v>0.8</v>
      </c>
      <c r="J4373" s="352">
        <v>0</v>
      </c>
      <c r="K4373" s="348">
        <f t="shared" si="68"/>
        <v>5</v>
      </c>
    </row>
    <row r="4374" spans="1:11" x14ac:dyDescent="0.25">
      <c r="A4374" s="353">
        <v>32351</v>
      </c>
      <c r="B4374" s="354">
        <v>19.399999999999999</v>
      </c>
      <c r="C4374" s="355">
        <v>20</v>
      </c>
      <c r="D4374" s="355">
        <v>19</v>
      </c>
      <c r="E4374" s="355">
        <v>19</v>
      </c>
      <c r="F4374" s="355">
        <v>20</v>
      </c>
      <c r="G4374" s="355">
        <v>19</v>
      </c>
      <c r="H4374" s="355"/>
      <c r="I4374" s="354">
        <v>19.399999999999999</v>
      </c>
      <c r="J4374" s="352">
        <v>0</v>
      </c>
      <c r="K4374" s="348">
        <f t="shared" si="68"/>
        <v>0</v>
      </c>
    </row>
    <row r="4375" spans="1:11" x14ac:dyDescent="0.25">
      <c r="A4375" s="353">
        <v>32352</v>
      </c>
      <c r="B4375" s="354">
        <v>7.8</v>
      </c>
      <c r="C4375" s="355">
        <v>11</v>
      </c>
      <c r="D4375" s="355">
        <v>0</v>
      </c>
      <c r="E4375" s="355">
        <v>15</v>
      </c>
      <c r="F4375" s="355">
        <v>0</v>
      </c>
      <c r="G4375" s="355">
        <v>13</v>
      </c>
      <c r="H4375" s="355"/>
      <c r="I4375" s="354">
        <v>7.8</v>
      </c>
      <c r="J4375" s="352">
        <v>0</v>
      </c>
      <c r="K4375" s="348">
        <f t="shared" si="68"/>
        <v>2</v>
      </c>
    </row>
    <row r="4376" spans="1:11" x14ac:dyDescent="0.25">
      <c r="A4376" s="353">
        <v>32353</v>
      </c>
      <c r="B4376" s="354">
        <v>10.4</v>
      </c>
      <c r="C4376" s="355">
        <v>0</v>
      </c>
      <c r="D4376" s="355">
        <v>11</v>
      </c>
      <c r="E4376" s="355">
        <v>13</v>
      </c>
      <c r="F4376" s="355">
        <v>15</v>
      </c>
      <c r="G4376" s="355">
        <v>13</v>
      </c>
      <c r="H4376" s="355"/>
      <c r="I4376" s="354">
        <v>10.4</v>
      </c>
      <c r="J4376" s="352">
        <v>0</v>
      </c>
      <c r="K4376" s="348">
        <f t="shared" si="68"/>
        <v>1</v>
      </c>
    </row>
    <row r="4377" spans="1:11" x14ac:dyDescent="0.25">
      <c r="A4377" s="353">
        <v>32354</v>
      </c>
      <c r="B4377" s="354">
        <v>5</v>
      </c>
      <c r="C4377" s="355">
        <v>4</v>
      </c>
      <c r="D4377" s="355">
        <v>7</v>
      </c>
      <c r="E4377" s="355">
        <v>7</v>
      </c>
      <c r="F4377" s="355">
        <v>0</v>
      </c>
      <c r="G4377" s="355">
        <v>7</v>
      </c>
      <c r="H4377" s="355"/>
      <c r="I4377" s="354">
        <v>5</v>
      </c>
      <c r="J4377" s="352">
        <v>0</v>
      </c>
      <c r="K4377" s="348">
        <f t="shared" si="68"/>
        <v>5</v>
      </c>
    </row>
    <row r="4378" spans="1:11" x14ac:dyDescent="0.25">
      <c r="A4378" s="353">
        <v>32355</v>
      </c>
      <c r="B4378" s="354">
        <v>2.2000000000000002</v>
      </c>
      <c r="C4378" s="355">
        <v>0</v>
      </c>
      <c r="D4378" s="355">
        <v>0</v>
      </c>
      <c r="E4378" s="355">
        <v>4</v>
      </c>
      <c r="F4378" s="355">
        <v>0</v>
      </c>
      <c r="G4378" s="355">
        <v>7</v>
      </c>
      <c r="H4378" s="355"/>
      <c r="I4378" s="354">
        <v>2.2000000000000002</v>
      </c>
      <c r="J4378" s="352">
        <v>0</v>
      </c>
      <c r="K4378" s="348">
        <f t="shared" si="68"/>
        <v>5</v>
      </c>
    </row>
    <row r="4379" spans="1:11" x14ac:dyDescent="0.25">
      <c r="A4379" s="353">
        <v>32356</v>
      </c>
      <c r="B4379" s="354">
        <v>19</v>
      </c>
      <c r="C4379" s="355">
        <v>19</v>
      </c>
      <c r="D4379" s="355">
        <v>19</v>
      </c>
      <c r="E4379" s="355">
        <v>19</v>
      </c>
      <c r="F4379" s="355">
        <v>19</v>
      </c>
      <c r="G4379" s="355">
        <v>19</v>
      </c>
      <c r="H4379" s="355"/>
      <c r="I4379" s="354">
        <v>19</v>
      </c>
      <c r="J4379" s="352">
        <v>0</v>
      </c>
      <c r="K4379" s="348">
        <f t="shared" si="68"/>
        <v>0</v>
      </c>
    </row>
    <row r="4380" spans="1:11" x14ac:dyDescent="0.25">
      <c r="A4380" s="353">
        <v>32357</v>
      </c>
      <c r="B4380" s="354">
        <v>25.2</v>
      </c>
      <c r="C4380" s="355">
        <v>26</v>
      </c>
      <c r="D4380" s="355">
        <v>22</v>
      </c>
      <c r="E4380" s="355">
        <v>26</v>
      </c>
      <c r="F4380" s="355">
        <v>26</v>
      </c>
      <c r="G4380" s="355">
        <v>26</v>
      </c>
      <c r="H4380" s="355"/>
      <c r="I4380" s="354">
        <v>25.2</v>
      </c>
      <c r="J4380" s="352">
        <v>0</v>
      </c>
      <c r="K4380" s="348">
        <f t="shared" si="68"/>
        <v>0</v>
      </c>
    </row>
    <row r="4381" spans="1:11" x14ac:dyDescent="0.25">
      <c r="A4381" s="353">
        <v>32358</v>
      </c>
      <c r="B4381" s="354">
        <v>5.2</v>
      </c>
      <c r="C4381" s="355">
        <v>7</v>
      </c>
      <c r="D4381" s="355">
        <v>0</v>
      </c>
      <c r="E4381" s="355">
        <v>6</v>
      </c>
      <c r="F4381" s="355">
        <v>13</v>
      </c>
      <c r="G4381" s="355">
        <v>0</v>
      </c>
      <c r="H4381" s="355"/>
      <c r="I4381" s="354">
        <v>5.2</v>
      </c>
      <c r="J4381" s="352">
        <v>0</v>
      </c>
      <c r="K4381" s="348">
        <f t="shared" si="68"/>
        <v>4</v>
      </c>
    </row>
    <row r="4382" spans="1:11" x14ac:dyDescent="0.25">
      <c r="A4382" s="353">
        <v>32359</v>
      </c>
      <c r="B4382" s="354">
        <v>4.4000000000000004</v>
      </c>
      <c r="C4382" s="355">
        <v>7</v>
      </c>
      <c r="D4382" s="355">
        <v>15</v>
      </c>
      <c r="E4382" s="355">
        <v>0</v>
      </c>
      <c r="F4382" s="355">
        <v>0</v>
      </c>
      <c r="G4382" s="355">
        <v>0</v>
      </c>
      <c r="H4382" s="355"/>
      <c r="I4382" s="354">
        <v>4.4000000000000004</v>
      </c>
      <c r="J4382" s="352">
        <v>0</v>
      </c>
      <c r="K4382" s="348">
        <f t="shared" si="68"/>
        <v>4</v>
      </c>
    </row>
    <row r="4383" spans="1:11" x14ac:dyDescent="0.25">
      <c r="A4383" s="353">
        <v>32360</v>
      </c>
      <c r="B4383" s="354">
        <v>14.8</v>
      </c>
      <c r="C4383" s="355">
        <v>22</v>
      </c>
      <c r="D4383" s="355">
        <v>15</v>
      </c>
      <c r="E4383" s="355">
        <v>19</v>
      </c>
      <c r="F4383" s="355">
        <v>11</v>
      </c>
      <c r="G4383" s="355">
        <v>7</v>
      </c>
      <c r="H4383" s="355"/>
      <c r="I4383" s="354">
        <v>14.8</v>
      </c>
      <c r="J4383" s="352">
        <v>0</v>
      </c>
      <c r="K4383" s="348">
        <f t="shared" si="68"/>
        <v>1</v>
      </c>
    </row>
    <row r="4384" spans="1:11" x14ac:dyDescent="0.25">
      <c r="A4384" s="353">
        <v>32361</v>
      </c>
      <c r="B4384" s="354">
        <v>21.2</v>
      </c>
      <c r="C4384" s="355">
        <v>20</v>
      </c>
      <c r="D4384" s="355">
        <v>19</v>
      </c>
      <c r="E4384" s="355">
        <v>24</v>
      </c>
      <c r="F4384" s="355">
        <v>19</v>
      </c>
      <c r="G4384" s="355">
        <v>24</v>
      </c>
      <c r="H4384" s="355"/>
      <c r="I4384" s="354">
        <v>21.2</v>
      </c>
      <c r="J4384" s="352">
        <v>0</v>
      </c>
      <c r="K4384" s="348">
        <f t="shared" si="68"/>
        <v>0</v>
      </c>
    </row>
    <row r="4385" spans="1:11" x14ac:dyDescent="0.25">
      <c r="A4385" s="353">
        <v>32362</v>
      </c>
      <c r="B4385" s="354">
        <v>1.6</v>
      </c>
      <c r="C4385" s="355">
        <v>0</v>
      </c>
      <c r="D4385" s="355">
        <v>0</v>
      </c>
      <c r="E4385" s="355">
        <v>4</v>
      </c>
      <c r="F4385" s="355">
        <v>0</v>
      </c>
      <c r="G4385" s="355">
        <v>4</v>
      </c>
      <c r="H4385" s="355"/>
      <c r="I4385" s="354">
        <v>1.6</v>
      </c>
      <c r="J4385" s="352">
        <v>0</v>
      </c>
      <c r="K4385" s="348">
        <f t="shared" si="68"/>
        <v>5</v>
      </c>
    </row>
    <row r="4386" spans="1:11" x14ac:dyDescent="0.25">
      <c r="A4386" s="353">
        <v>32363</v>
      </c>
      <c r="B4386" s="354">
        <v>6.4</v>
      </c>
      <c r="C4386" s="355">
        <v>7</v>
      </c>
      <c r="D4386" s="355">
        <v>7</v>
      </c>
      <c r="E4386" s="355">
        <v>7</v>
      </c>
      <c r="F4386" s="355">
        <v>4</v>
      </c>
      <c r="G4386" s="355">
        <v>7</v>
      </c>
      <c r="H4386" s="355"/>
      <c r="I4386" s="354">
        <v>6.4</v>
      </c>
      <c r="J4386" s="352">
        <v>0</v>
      </c>
      <c r="K4386" s="348">
        <f t="shared" si="68"/>
        <v>5</v>
      </c>
    </row>
    <row r="4387" spans="1:11" x14ac:dyDescent="0.25">
      <c r="A4387" s="353">
        <v>32364</v>
      </c>
      <c r="B4387" s="354">
        <v>6.6</v>
      </c>
      <c r="C4387" s="355">
        <v>9</v>
      </c>
      <c r="D4387" s="355">
        <v>11</v>
      </c>
      <c r="E4387" s="355">
        <v>4</v>
      </c>
      <c r="F4387" s="355">
        <v>7</v>
      </c>
      <c r="G4387" s="355">
        <v>2</v>
      </c>
      <c r="H4387" s="355"/>
      <c r="I4387" s="354">
        <v>6.6</v>
      </c>
      <c r="J4387" s="352">
        <v>0</v>
      </c>
      <c r="K4387" s="348">
        <f t="shared" si="68"/>
        <v>3</v>
      </c>
    </row>
    <row r="4388" spans="1:11" x14ac:dyDescent="0.25">
      <c r="A4388" s="353">
        <v>32365</v>
      </c>
      <c r="B4388" s="354">
        <v>4.5999999999999996</v>
      </c>
      <c r="C4388" s="355">
        <v>0</v>
      </c>
      <c r="D4388" s="355">
        <v>0</v>
      </c>
      <c r="E4388" s="355">
        <v>7</v>
      </c>
      <c r="F4388" s="355">
        <v>7</v>
      </c>
      <c r="G4388" s="355">
        <v>9</v>
      </c>
      <c r="H4388" s="355"/>
      <c r="I4388" s="354">
        <v>4.5999999999999996</v>
      </c>
      <c r="J4388" s="352">
        <v>0</v>
      </c>
      <c r="K4388" s="348">
        <f t="shared" si="68"/>
        <v>4</v>
      </c>
    </row>
    <row r="4389" spans="1:11" x14ac:dyDescent="0.25">
      <c r="A4389" s="353">
        <v>32366</v>
      </c>
      <c r="B4389" s="354">
        <v>13.4</v>
      </c>
      <c r="C4389" s="355">
        <v>17</v>
      </c>
      <c r="D4389" s="355">
        <v>13</v>
      </c>
      <c r="E4389" s="355">
        <v>15</v>
      </c>
      <c r="F4389" s="355">
        <v>15</v>
      </c>
      <c r="G4389" s="355">
        <v>7</v>
      </c>
      <c r="H4389" s="355"/>
      <c r="I4389" s="354">
        <v>13.4</v>
      </c>
      <c r="J4389" s="352">
        <v>0</v>
      </c>
      <c r="K4389" s="348">
        <f t="shared" si="68"/>
        <v>1</v>
      </c>
    </row>
    <row r="4390" spans="1:11" x14ac:dyDescent="0.25">
      <c r="A4390" s="353">
        <v>32367</v>
      </c>
      <c r="B4390" s="354">
        <v>3.6</v>
      </c>
      <c r="C4390" s="355">
        <v>0</v>
      </c>
      <c r="D4390" s="355">
        <v>0</v>
      </c>
      <c r="E4390" s="355">
        <v>9</v>
      </c>
      <c r="F4390" s="355">
        <v>9</v>
      </c>
      <c r="G4390" s="355">
        <v>0</v>
      </c>
      <c r="H4390" s="355"/>
      <c r="I4390" s="354">
        <v>3.6</v>
      </c>
      <c r="J4390" s="352">
        <v>0</v>
      </c>
      <c r="K4390" s="348">
        <f t="shared" si="68"/>
        <v>3</v>
      </c>
    </row>
    <row r="4391" spans="1:11" x14ac:dyDescent="0.25">
      <c r="A4391" s="353">
        <v>32368</v>
      </c>
      <c r="B4391" s="354">
        <v>6.8</v>
      </c>
      <c r="C4391" s="355">
        <v>7</v>
      </c>
      <c r="D4391" s="355">
        <v>7</v>
      </c>
      <c r="E4391" s="355">
        <v>4</v>
      </c>
      <c r="F4391" s="355">
        <v>7</v>
      </c>
      <c r="G4391" s="355">
        <v>9</v>
      </c>
      <c r="H4391" s="355"/>
      <c r="I4391" s="354">
        <v>6.8</v>
      </c>
      <c r="J4391" s="352">
        <v>0</v>
      </c>
      <c r="K4391" s="348">
        <f t="shared" si="68"/>
        <v>4</v>
      </c>
    </row>
    <row r="4392" spans="1:11" x14ac:dyDescent="0.25">
      <c r="A4392" s="353">
        <v>32369</v>
      </c>
      <c r="B4392" s="354">
        <v>19.399999999999999</v>
      </c>
      <c r="C4392" s="355">
        <v>9</v>
      </c>
      <c r="D4392" s="355">
        <v>9</v>
      </c>
      <c r="E4392" s="355">
        <v>22</v>
      </c>
      <c r="F4392" s="355">
        <v>24</v>
      </c>
      <c r="G4392" s="355">
        <v>33</v>
      </c>
      <c r="H4392" s="355"/>
      <c r="I4392" s="354">
        <v>19.399999999999999</v>
      </c>
      <c r="J4392" s="352">
        <v>0</v>
      </c>
      <c r="K4392" s="348">
        <f t="shared" si="68"/>
        <v>0</v>
      </c>
    </row>
    <row r="4393" spans="1:11" x14ac:dyDescent="0.25">
      <c r="A4393" s="353">
        <v>32370</v>
      </c>
      <c r="B4393" s="354">
        <v>8.6</v>
      </c>
      <c r="C4393" s="355">
        <v>11</v>
      </c>
      <c r="D4393" s="355">
        <v>9</v>
      </c>
      <c r="E4393" s="355">
        <v>7</v>
      </c>
      <c r="F4393" s="355">
        <v>9</v>
      </c>
      <c r="G4393" s="355">
        <v>7</v>
      </c>
      <c r="H4393" s="355"/>
      <c r="I4393" s="354">
        <v>8.6</v>
      </c>
      <c r="J4393" s="352">
        <v>0</v>
      </c>
      <c r="K4393" s="348">
        <f t="shared" si="68"/>
        <v>2</v>
      </c>
    </row>
    <row r="4394" spans="1:11" x14ac:dyDescent="0.25">
      <c r="A4394" s="353">
        <v>32371</v>
      </c>
      <c r="B4394" s="354">
        <v>11</v>
      </c>
      <c r="C4394" s="355">
        <v>7</v>
      </c>
      <c r="D4394" s="355">
        <v>7</v>
      </c>
      <c r="E4394" s="355">
        <v>15</v>
      </c>
      <c r="F4394" s="355">
        <v>11</v>
      </c>
      <c r="G4394" s="355">
        <v>15</v>
      </c>
      <c r="H4394" s="355"/>
      <c r="I4394" s="354">
        <v>11</v>
      </c>
      <c r="J4394" s="352">
        <v>0</v>
      </c>
      <c r="K4394" s="348">
        <f t="shared" si="68"/>
        <v>2</v>
      </c>
    </row>
    <row r="4395" spans="1:11" x14ac:dyDescent="0.25">
      <c r="A4395" s="353">
        <v>32372</v>
      </c>
      <c r="B4395" s="354">
        <v>22</v>
      </c>
      <c r="C4395" s="355">
        <v>22</v>
      </c>
      <c r="D4395" s="355">
        <v>26</v>
      </c>
      <c r="E4395" s="355">
        <v>24</v>
      </c>
      <c r="F4395" s="355">
        <v>19</v>
      </c>
      <c r="G4395" s="355">
        <v>19</v>
      </c>
      <c r="H4395" s="355"/>
      <c r="I4395" s="354">
        <v>22</v>
      </c>
      <c r="J4395" s="352">
        <v>0</v>
      </c>
      <c r="K4395" s="348">
        <f t="shared" si="68"/>
        <v>0</v>
      </c>
    </row>
    <row r="4396" spans="1:11" x14ac:dyDescent="0.25">
      <c r="A4396" s="353">
        <v>32373</v>
      </c>
      <c r="B4396" s="354">
        <v>4</v>
      </c>
      <c r="C4396" s="355">
        <v>7</v>
      </c>
      <c r="D4396" s="355">
        <v>4</v>
      </c>
      <c r="E4396" s="355">
        <v>0</v>
      </c>
      <c r="F4396" s="355">
        <v>9</v>
      </c>
      <c r="G4396" s="355">
        <v>0</v>
      </c>
      <c r="H4396" s="355"/>
      <c r="I4396" s="354">
        <v>4</v>
      </c>
      <c r="J4396" s="352">
        <v>0</v>
      </c>
      <c r="K4396" s="348">
        <f t="shared" si="68"/>
        <v>4</v>
      </c>
    </row>
    <row r="4397" spans="1:11" x14ac:dyDescent="0.25">
      <c r="A4397" s="353">
        <v>32374</v>
      </c>
      <c r="B4397" s="354">
        <v>1.4</v>
      </c>
      <c r="C4397" s="355">
        <v>7</v>
      </c>
      <c r="D4397" s="355">
        <v>0</v>
      </c>
      <c r="E4397" s="355">
        <v>0</v>
      </c>
      <c r="F4397" s="355">
        <v>0</v>
      </c>
      <c r="G4397" s="355">
        <v>0</v>
      </c>
      <c r="H4397" s="355"/>
      <c r="I4397" s="354">
        <v>1.4</v>
      </c>
      <c r="J4397" s="352">
        <v>0</v>
      </c>
      <c r="K4397" s="348">
        <f t="shared" si="68"/>
        <v>5</v>
      </c>
    </row>
    <row r="4398" spans="1:11" x14ac:dyDescent="0.25">
      <c r="A4398" s="353">
        <v>32375</v>
      </c>
      <c r="B4398" s="354">
        <v>15.4</v>
      </c>
      <c r="C4398" s="355">
        <v>19</v>
      </c>
      <c r="D4398" s="355">
        <v>13</v>
      </c>
      <c r="E4398" s="355">
        <v>15</v>
      </c>
      <c r="F4398" s="355">
        <v>13</v>
      </c>
      <c r="G4398" s="355">
        <v>17</v>
      </c>
      <c r="H4398" s="355"/>
      <c r="I4398" s="354">
        <v>15.4</v>
      </c>
      <c r="J4398" s="352">
        <v>0</v>
      </c>
      <c r="K4398" s="348">
        <f t="shared" si="68"/>
        <v>0</v>
      </c>
    </row>
    <row r="4399" spans="1:11" x14ac:dyDescent="0.25">
      <c r="A4399" s="353">
        <v>32376</v>
      </c>
      <c r="B4399" s="354">
        <v>27.6</v>
      </c>
      <c r="C4399" s="355">
        <v>31</v>
      </c>
      <c r="D4399" s="355">
        <v>28</v>
      </c>
      <c r="E4399" s="355">
        <v>31</v>
      </c>
      <c r="F4399" s="355">
        <v>26</v>
      </c>
      <c r="G4399" s="355">
        <v>22</v>
      </c>
      <c r="H4399" s="355"/>
      <c r="I4399" s="354">
        <v>27.6</v>
      </c>
      <c r="J4399" s="352">
        <v>0</v>
      </c>
      <c r="K4399" s="348">
        <f t="shared" si="68"/>
        <v>0</v>
      </c>
    </row>
    <row r="4400" spans="1:11" x14ac:dyDescent="0.25">
      <c r="A4400" s="353">
        <v>32377</v>
      </c>
      <c r="B4400" s="354">
        <v>17.2</v>
      </c>
      <c r="C4400" s="355">
        <v>19</v>
      </c>
      <c r="D4400" s="355">
        <v>17</v>
      </c>
      <c r="E4400" s="355">
        <v>20</v>
      </c>
      <c r="F4400" s="355">
        <v>15</v>
      </c>
      <c r="G4400" s="355">
        <v>15</v>
      </c>
      <c r="H4400" s="355"/>
      <c r="I4400" s="354">
        <v>17.2</v>
      </c>
      <c r="J4400" s="352">
        <v>0</v>
      </c>
      <c r="K4400" s="348">
        <f t="shared" si="68"/>
        <v>0</v>
      </c>
    </row>
    <row r="4401" spans="1:11" x14ac:dyDescent="0.25">
      <c r="A4401" s="353">
        <v>32378</v>
      </c>
      <c r="B4401" s="354">
        <v>8.8000000000000007</v>
      </c>
      <c r="C4401" s="355">
        <v>7</v>
      </c>
      <c r="D4401" s="355">
        <v>4</v>
      </c>
      <c r="E4401" s="355">
        <v>9</v>
      </c>
      <c r="F4401" s="355">
        <v>13</v>
      </c>
      <c r="G4401" s="355">
        <v>11</v>
      </c>
      <c r="H4401" s="355"/>
      <c r="I4401" s="354">
        <v>8.8000000000000007</v>
      </c>
      <c r="J4401" s="352">
        <v>0</v>
      </c>
      <c r="K4401" s="348">
        <f t="shared" si="68"/>
        <v>2</v>
      </c>
    </row>
    <row r="4402" spans="1:11" x14ac:dyDescent="0.25">
      <c r="A4402" s="353">
        <v>32379</v>
      </c>
      <c r="B4402" s="354">
        <v>17.600000000000001</v>
      </c>
      <c r="C4402" s="355">
        <v>17</v>
      </c>
      <c r="D4402" s="355">
        <v>19</v>
      </c>
      <c r="E4402" s="355">
        <v>24</v>
      </c>
      <c r="F4402" s="355">
        <v>15</v>
      </c>
      <c r="G4402" s="355">
        <v>13</v>
      </c>
      <c r="H4402" s="355"/>
      <c r="I4402" s="354">
        <v>17.600000000000001</v>
      </c>
      <c r="J4402" s="352">
        <v>0</v>
      </c>
      <c r="K4402" s="348">
        <f t="shared" si="68"/>
        <v>0</v>
      </c>
    </row>
    <row r="4403" spans="1:11" x14ac:dyDescent="0.25">
      <c r="A4403" s="353">
        <v>32380</v>
      </c>
      <c r="B4403" s="354">
        <v>2.6</v>
      </c>
      <c r="C4403" s="355">
        <v>0</v>
      </c>
      <c r="D4403" s="355">
        <v>0</v>
      </c>
      <c r="E4403" s="355">
        <v>9</v>
      </c>
      <c r="F4403" s="355">
        <v>0</v>
      </c>
      <c r="G4403" s="355">
        <v>4</v>
      </c>
      <c r="H4403" s="355"/>
      <c r="I4403" s="354">
        <v>2.6</v>
      </c>
      <c r="J4403" s="352">
        <v>0</v>
      </c>
      <c r="K4403" s="348">
        <f t="shared" si="68"/>
        <v>4</v>
      </c>
    </row>
    <row r="4404" spans="1:11" x14ac:dyDescent="0.25">
      <c r="A4404" s="353">
        <v>32381</v>
      </c>
      <c r="B4404" s="354">
        <v>19.2</v>
      </c>
      <c r="C4404" s="355">
        <v>15</v>
      </c>
      <c r="D4404" s="355">
        <v>15</v>
      </c>
      <c r="E4404" s="355">
        <v>19</v>
      </c>
      <c r="F4404" s="355">
        <v>28</v>
      </c>
      <c r="G4404" s="355">
        <v>19</v>
      </c>
      <c r="H4404" s="355"/>
      <c r="I4404" s="354">
        <v>19.2</v>
      </c>
      <c r="J4404" s="352">
        <v>0</v>
      </c>
      <c r="K4404" s="348">
        <f t="shared" si="68"/>
        <v>0</v>
      </c>
    </row>
    <row r="4405" spans="1:11" x14ac:dyDescent="0.25">
      <c r="A4405" s="353">
        <v>32382</v>
      </c>
      <c r="B4405" s="354">
        <v>4.2</v>
      </c>
      <c r="C4405" s="355">
        <v>0</v>
      </c>
      <c r="D4405" s="355">
        <v>0</v>
      </c>
      <c r="E4405" s="355">
        <v>7</v>
      </c>
      <c r="F4405" s="355">
        <v>7</v>
      </c>
      <c r="G4405" s="355">
        <v>7</v>
      </c>
      <c r="H4405" s="355"/>
      <c r="I4405" s="354">
        <v>4.2</v>
      </c>
      <c r="J4405" s="352">
        <v>0</v>
      </c>
      <c r="K4405" s="348">
        <f t="shared" si="68"/>
        <v>5</v>
      </c>
    </row>
    <row r="4406" spans="1:11" x14ac:dyDescent="0.25">
      <c r="A4406" s="353">
        <v>32383</v>
      </c>
      <c r="B4406" s="354">
        <v>8.4</v>
      </c>
      <c r="C4406" s="355">
        <v>11</v>
      </c>
      <c r="D4406" s="355">
        <v>9</v>
      </c>
      <c r="E4406" s="355">
        <v>6</v>
      </c>
      <c r="F4406" s="355">
        <v>7</v>
      </c>
      <c r="G4406" s="355">
        <v>9</v>
      </c>
      <c r="H4406" s="355"/>
      <c r="I4406" s="354">
        <v>8.4</v>
      </c>
      <c r="J4406" s="352">
        <v>0</v>
      </c>
      <c r="K4406" s="348">
        <f t="shared" si="68"/>
        <v>2</v>
      </c>
    </row>
    <row r="4407" spans="1:11" x14ac:dyDescent="0.25">
      <c r="A4407" s="353">
        <v>32384</v>
      </c>
      <c r="B4407" s="354">
        <v>3.6</v>
      </c>
      <c r="C4407" s="355">
        <v>7</v>
      </c>
      <c r="D4407" s="355">
        <v>7</v>
      </c>
      <c r="E4407" s="355">
        <v>4</v>
      </c>
      <c r="F4407" s="355">
        <v>0</v>
      </c>
      <c r="G4407" s="355">
        <v>0</v>
      </c>
      <c r="H4407" s="355"/>
      <c r="I4407" s="354">
        <v>3.6</v>
      </c>
      <c r="J4407" s="352">
        <v>0</v>
      </c>
      <c r="K4407" s="348">
        <f t="shared" si="68"/>
        <v>5</v>
      </c>
    </row>
    <row r="4408" spans="1:11" x14ac:dyDescent="0.25">
      <c r="A4408" s="353">
        <v>32385</v>
      </c>
      <c r="B4408" s="354">
        <v>24.2</v>
      </c>
      <c r="C4408" s="355">
        <v>39</v>
      </c>
      <c r="D4408" s="355">
        <v>26</v>
      </c>
      <c r="E4408" s="355">
        <v>30</v>
      </c>
      <c r="F4408" s="355">
        <v>22</v>
      </c>
      <c r="G4408" s="355">
        <v>4</v>
      </c>
      <c r="H4408" s="355"/>
      <c r="I4408" s="354">
        <v>24.2</v>
      </c>
      <c r="J4408" s="352">
        <v>0</v>
      </c>
      <c r="K4408" s="348">
        <f t="shared" si="68"/>
        <v>1</v>
      </c>
    </row>
    <row r="4409" spans="1:11" x14ac:dyDescent="0.25">
      <c r="A4409" s="353">
        <v>32386</v>
      </c>
      <c r="B4409" s="354">
        <v>7</v>
      </c>
      <c r="C4409" s="355">
        <v>9</v>
      </c>
      <c r="D4409" s="355">
        <v>15</v>
      </c>
      <c r="E4409" s="355">
        <v>4</v>
      </c>
      <c r="F4409" s="355">
        <v>0</v>
      </c>
      <c r="G4409" s="355">
        <v>7</v>
      </c>
      <c r="H4409" s="355"/>
      <c r="I4409" s="354">
        <v>7</v>
      </c>
      <c r="J4409" s="352">
        <v>0</v>
      </c>
      <c r="K4409" s="348">
        <f t="shared" si="68"/>
        <v>3</v>
      </c>
    </row>
    <row r="4410" spans="1:11" x14ac:dyDescent="0.25">
      <c r="A4410" s="353">
        <v>32387</v>
      </c>
      <c r="B4410" s="354">
        <v>10.199999999999999</v>
      </c>
      <c r="C4410" s="355">
        <v>7</v>
      </c>
      <c r="D4410" s="355">
        <v>11</v>
      </c>
      <c r="E4410" s="355">
        <v>7</v>
      </c>
      <c r="F4410" s="355">
        <v>15</v>
      </c>
      <c r="G4410" s="355">
        <v>11</v>
      </c>
      <c r="H4410" s="355"/>
      <c r="I4410" s="354">
        <v>10.199999999999999</v>
      </c>
      <c r="J4410" s="352">
        <v>0</v>
      </c>
      <c r="K4410" s="348">
        <f t="shared" si="68"/>
        <v>2</v>
      </c>
    </row>
    <row r="4411" spans="1:11" x14ac:dyDescent="0.25">
      <c r="A4411" s="353">
        <v>32388</v>
      </c>
      <c r="B4411" s="354">
        <v>1.4</v>
      </c>
      <c r="C4411" s="355">
        <v>7</v>
      </c>
      <c r="D4411" s="355">
        <v>0</v>
      </c>
      <c r="E4411" s="355">
        <v>0</v>
      </c>
      <c r="F4411" s="355">
        <v>0</v>
      </c>
      <c r="G4411" s="355">
        <v>0</v>
      </c>
      <c r="H4411" s="355"/>
      <c r="I4411" s="354">
        <v>1.4</v>
      </c>
      <c r="J4411" s="352">
        <v>0</v>
      </c>
      <c r="K4411" s="348">
        <f t="shared" si="68"/>
        <v>5</v>
      </c>
    </row>
    <row r="4412" spans="1:11" x14ac:dyDescent="0.25">
      <c r="A4412" s="353">
        <v>32389</v>
      </c>
      <c r="B4412" s="354">
        <v>5.4</v>
      </c>
      <c r="C4412" s="355">
        <v>7</v>
      </c>
      <c r="D4412" s="355">
        <v>7</v>
      </c>
      <c r="E4412" s="355">
        <v>7</v>
      </c>
      <c r="F4412" s="355">
        <v>6</v>
      </c>
      <c r="G4412" s="355">
        <v>0</v>
      </c>
      <c r="H4412" s="355"/>
      <c r="I4412" s="354">
        <v>5.4</v>
      </c>
      <c r="J4412" s="352">
        <v>0</v>
      </c>
      <c r="K4412" s="348">
        <f t="shared" si="68"/>
        <v>5</v>
      </c>
    </row>
    <row r="4413" spans="1:11" x14ac:dyDescent="0.25">
      <c r="A4413" s="353">
        <v>32390</v>
      </c>
      <c r="B4413" s="354">
        <v>9.6</v>
      </c>
      <c r="C4413" s="355">
        <v>13</v>
      </c>
      <c r="D4413" s="355">
        <v>13</v>
      </c>
      <c r="E4413" s="355">
        <v>9</v>
      </c>
      <c r="F4413" s="355">
        <v>6</v>
      </c>
      <c r="G4413" s="355">
        <v>7</v>
      </c>
      <c r="H4413" s="355"/>
      <c r="I4413" s="354">
        <v>9.6</v>
      </c>
      <c r="J4413" s="352">
        <v>0</v>
      </c>
      <c r="K4413" s="348">
        <f t="shared" si="68"/>
        <v>2</v>
      </c>
    </row>
    <row r="4414" spans="1:11" x14ac:dyDescent="0.25">
      <c r="A4414" s="353">
        <v>32391</v>
      </c>
      <c r="B4414" s="354">
        <v>6.8</v>
      </c>
      <c r="C4414" s="355">
        <v>13</v>
      </c>
      <c r="D4414" s="355">
        <v>6</v>
      </c>
      <c r="E4414" s="355">
        <v>4</v>
      </c>
      <c r="F4414" s="355">
        <v>7</v>
      </c>
      <c r="G4414" s="355">
        <v>4</v>
      </c>
      <c r="H4414" s="355"/>
      <c r="I4414" s="354">
        <v>6.8</v>
      </c>
      <c r="J4414" s="352">
        <v>0</v>
      </c>
      <c r="K4414" s="348">
        <f t="shared" si="68"/>
        <v>4</v>
      </c>
    </row>
    <row r="4415" spans="1:11" x14ac:dyDescent="0.25">
      <c r="A4415" s="353">
        <v>32392</v>
      </c>
      <c r="B4415" s="354">
        <v>17.8</v>
      </c>
      <c r="C4415" s="355">
        <v>19</v>
      </c>
      <c r="D4415" s="355">
        <v>17</v>
      </c>
      <c r="E4415" s="355">
        <v>15</v>
      </c>
      <c r="F4415" s="355">
        <v>19</v>
      </c>
      <c r="G4415" s="355">
        <v>19</v>
      </c>
      <c r="H4415" s="355"/>
      <c r="I4415" s="354">
        <v>17.8</v>
      </c>
      <c r="J4415" s="352">
        <v>0</v>
      </c>
      <c r="K4415" s="348">
        <f t="shared" si="68"/>
        <v>0</v>
      </c>
    </row>
    <row r="4416" spans="1:11" x14ac:dyDescent="0.25">
      <c r="A4416" s="353">
        <v>32393</v>
      </c>
      <c r="B4416" s="354">
        <v>12.4</v>
      </c>
      <c r="C4416" s="355">
        <v>17</v>
      </c>
      <c r="D4416" s="355">
        <v>13</v>
      </c>
      <c r="E4416" s="355">
        <v>13</v>
      </c>
      <c r="F4416" s="355">
        <v>13</v>
      </c>
      <c r="G4416" s="355">
        <v>6</v>
      </c>
      <c r="H4416" s="355"/>
      <c r="I4416" s="354">
        <v>12.4</v>
      </c>
      <c r="J4416" s="352">
        <v>0</v>
      </c>
      <c r="K4416" s="348">
        <f t="shared" si="68"/>
        <v>1</v>
      </c>
    </row>
    <row r="4417" spans="1:11" x14ac:dyDescent="0.25">
      <c r="A4417" s="353">
        <v>32394</v>
      </c>
      <c r="B4417" s="354">
        <v>7.2</v>
      </c>
      <c r="C4417" s="355">
        <v>7</v>
      </c>
      <c r="D4417" s="355">
        <v>9</v>
      </c>
      <c r="E4417" s="355">
        <v>4</v>
      </c>
      <c r="F4417" s="355">
        <v>9</v>
      </c>
      <c r="G4417" s="355">
        <v>7</v>
      </c>
      <c r="H4417" s="355"/>
      <c r="I4417" s="354">
        <v>7.2</v>
      </c>
      <c r="J4417" s="352">
        <v>0</v>
      </c>
      <c r="K4417" s="348">
        <f t="shared" si="68"/>
        <v>3</v>
      </c>
    </row>
    <row r="4418" spans="1:11" x14ac:dyDescent="0.25">
      <c r="A4418" s="353">
        <v>32395</v>
      </c>
      <c r="B4418" s="354">
        <v>9.4</v>
      </c>
      <c r="C4418" s="355">
        <v>11</v>
      </c>
      <c r="D4418" s="355">
        <v>9</v>
      </c>
      <c r="E4418" s="355">
        <v>9</v>
      </c>
      <c r="F4418" s="355">
        <v>9</v>
      </c>
      <c r="G4418" s="355">
        <v>9</v>
      </c>
      <c r="H4418" s="355"/>
      <c r="I4418" s="354">
        <v>9.4</v>
      </c>
      <c r="J4418" s="352">
        <v>0</v>
      </c>
      <c r="K4418" s="348">
        <f t="shared" si="68"/>
        <v>0</v>
      </c>
    </row>
    <row r="4419" spans="1:11" x14ac:dyDescent="0.25">
      <c r="A4419" s="353">
        <v>32396</v>
      </c>
      <c r="B4419" s="354">
        <v>24.8</v>
      </c>
      <c r="C4419" s="355">
        <v>24</v>
      </c>
      <c r="D4419" s="355">
        <v>24</v>
      </c>
      <c r="E4419" s="355">
        <v>22</v>
      </c>
      <c r="F4419" s="355">
        <v>24</v>
      </c>
      <c r="G4419" s="355">
        <v>30</v>
      </c>
      <c r="H4419" s="355"/>
      <c r="I4419" s="354">
        <v>24.8</v>
      </c>
      <c r="J4419" s="352">
        <v>0</v>
      </c>
      <c r="K4419" s="348">
        <f t="shared" ref="K4419:K4482" si="69">COUNTIF(C4419:G4419,"&lt;="&amp;IRR_MAXWIND)</f>
        <v>0</v>
      </c>
    </row>
    <row r="4420" spans="1:11" x14ac:dyDescent="0.25">
      <c r="A4420" s="353">
        <v>32397</v>
      </c>
      <c r="B4420" s="354">
        <v>1.2</v>
      </c>
      <c r="C4420" s="355">
        <v>0</v>
      </c>
      <c r="D4420" s="355">
        <v>0</v>
      </c>
      <c r="E4420" s="355">
        <v>0</v>
      </c>
      <c r="F4420" s="355">
        <v>6</v>
      </c>
      <c r="G4420" s="355">
        <v>0</v>
      </c>
      <c r="H4420" s="355"/>
      <c r="I4420" s="354">
        <v>1.2</v>
      </c>
      <c r="J4420" s="352">
        <v>0</v>
      </c>
      <c r="K4420" s="348">
        <f t="shared" si="69"/>
        <v>5</v>
      </c>
    </row>
    <row r="4421" spans="1:11" x14ac:dyDescent="0.25">
      <c r="A4421" s="353">
        <v>32398</v>
      </c>
      <c r="B4421" s="354">
        <v>4</v>
      </c>
      <c r="C4421" s="355">
        <v>7</v>
      </c>
      <c r="D4421" s="355">
        <v>0</v>
      </c>
      <c r="E4421" s="355">
        <v>0</v>
      </c>
      <c r="F4421" s="355">
        <v>4</v>
      </c>
      <c r="G4421" s="355">
        <v>9</v>
      </c>
      <c r="H4421" s="355"/>
      <c r="I4421" s="354">
        <v>4</v>
      </c>
      <c r="J4421" s="352">
        <v>0</v>
      </c>
      <c r="K4421" s="348">
        <f t="shared" si="69"/>
        <v>4</v>
      </c>
    </row>
    <row r="4422" spans="1:11" x14ac:dyDescent="0.25">
      <c r="A4422" s="353">
        <v>32399</v>
      </c>
      <c r="B4422" s="354">
        <v>2.8</v>
      </c>
      <c r="C4422" s="355">
        <v>4</v>
      </c>
      <c r="D4422" s="355">
        <v>4</v>
      </c>
      <c r="E4422" s="355">
        <v>6</v>
      </c>
      <c r="F4422" s="355">
        <v>0</v>
      </c>
      <c r="G4422" s="355">
        <v>0</v>
      </c>
      <c r="H4422" s="355"/>
      <c r="I4422" s="354">
        <v>2.8</v>
      </c>
      <c r="J4422" s="352">
        <v>0</v>
      </c>
      <c r="K4422" s="348">
        <f t="shared" si="69"/>
        <v>5</v>
      </c>
    </row>
    <row r="4423" spans="1:11" x14ac:dyDescent="0.25">
      <c r="A4423" s="353">
        <v>32400</v>
      </c>
      <c r="B4423" s="354">
        <v>5.6</v>
      </c>
      <c r="C4423" s="355">
        <v>0</v>
      </c>
      <c r="D4423" s="355">
        <v>0</v>
      </c>
      <c r="E4423" s="355">
        <v>4</v>
      </c>
      <c r="F4423" s="355">
        <v>13</v>
      </c>
      <c r="G4423" s="355">
        <v>11</v>
      </c>
      <c r="H4423" s="355"/>
      <c r="I4423" s="354">
        <v>5.6</v>
      </c>
      <c r="J4423" s="352">
        <v>0</v>
      </c>
      <c r="K4423" s="348">
        <f t="shared" si="69"/>
        <v>3</v>
      </c>
    </row>
    <row r="4424" spans="1:11" x14ac:dyDescent="0.25">
      <c r="A4424" s="353">
        <v>32401</v>
      </c>
      <c r="B4424" s="354">
        <v>2.6</v>
      </c>
      <c r="C4424" s="355">
        <v>0</v>
      </c>
      <c r="D4424" s="355">
        <v>0</v>
      </c>
      <c r="E4424" s="355">
        <v>6</v>
      </c>
      <c r="F4424" s="355">
        <v>0</v>
      </c>
      <c r="G4424" s="355">
        <v>7</v>
      </c>
      <c r="H4424" s="355"/>
      <c r="I4424" s="354">
        <v>2.6</v>
      </c>
      <c r="J4424" s="352">
        <v>0</v>
      </c>
      <c r="K4424" s="348">
        <f t="shared" si="69"/>
        <v>5</v>
      </c>
    </row>
    <row r="4425" spans="1:11" x14ac:dyDescent="0.25">
      <c r="A4425" s="353">
        <v>32402</v>
      </c>
      <c r="B4425" s="354">
        <v>24.6</v>
      </c>
      <c r="C4425" s="355">
        <v>13</v>
      </c>
      <c r="D4425" s="355">
        <v>26</v>
      </c>
      <c r="E4425" s="355">
        <v>26</v>
      </c>
      <c r="F4425" s="355">
        <v>28</v>
      </c>
      <c r="G4425" s="355">
        <v>30</v>
      </c>
      <c r="H4425" s="355"/>
      <c r="I4425" s="354">
        <v>24.6</v>
      </c>
      <c r="J4425" s="352">
        <v>0</v>
      </c>
      <c r="K4425" s="348">
        <f t="shared" si="69"/>
        <v>0</v>
      </c>
    </row>
    <row r="4426" spans="1:11" x14ac:dyDescent="0.25">
      <c r="A4426" s="353">
        <v>32403</v>
      </c>
      <c r="B4426" s="354">
        <v>18</v>
      </c>
      <c r="C4426" s="355">
        <v>28</v>
      </c>
      <c r="D4426" s="355">
        <v>17</v>
      </c>
      <c r="E4426" s="355">
        <v>15</v>
      </c>
      <c r="F4426" s="355">
        <v>15</v>
      </c>
      <c r="G4426" s="355">
        <v>15</v>
      </c>
      <c r="H4426" s="355"/>
      <c r="I4426" s="354">
        <v>18</v>
      </c>
      <c r="J4426" s="352">
        <v>0</v>
      </c>
      <c r="K4426" s="348">
        <f t="shared" si="69"/>
        <v>0</v>
      </c>
    </row>
    <row r="4427" spans="1:11" x14ac:dyDescent="0.25">
      <c r="A4427" s="353">
        <v>32404</v>
      </c>
      <c r="B4427" s="354">
        <v>1.2</v>
      </c>
      <c r="C4427" s="355">
        <v>0</v>
      </c>
      <c r="D4427" s="355">
        <v>0</v>
      </c>
      <c r="E4427" s="355">
        <v>0</v>
      </c>
      <c r="F4427" s="355">
        <v>0</v>
      </c>
      <c r="G4427" s="355">
        <v>6</v>
      </c>
      <c r="H4427" s="355"/>
      <c r="I4427" s="354">
        <v>1.2</v>
      </c>
      <c r="J4427" s="352">
        <v>0</v>
      </c>
      <c r="K4427" s="348">
        <f t="shared" si="69"/>
        <v>5</v>
      </c>
    </row>
    <row r="4428" spans="1:11" x14ac:dyDescent="0.25">
      <c r="A4428" s="353">
        <v>32405</v>
      </c>
      <c r="B4428" s="354">
        <v>5.2</v>
      </c>
      <c r="C4428" s="355">
        <v>0</v>
      </c>
      <c r="D4428" s="355">
        <v>0</v>
      </c>
      <c r="E4428" s="355">
        <v>0</v>
      </c>
      <c r="F4428" s="355">
        <v>13</v>
      </c>
      <c r="G4428" s="355">
        <v>13</v>
      </c>
      <c r="H4428" s="355"/>
      <c r="I4428" s="354">
        <v>5.2</v>
      </c>
      <c r="J4428" s="352">
        <v>0</v>
      </c>
      <c r="K4428" s="348">
        <f t="shared" si="69"/>
        <v>3</v>
      </c>
    </row>
    <row r="4429" spans="1:11" x14ac:dyDescent="0.25">
      <c r="A4429" s="353">
        <v>32406</v>
      </c>
      <c r="B4429" s="354">
        <v>13.4</v>
      </c>
      <c r="C4429" s="355">
        <v>17</v>
      </c>
      <c r="D4429" s="355">
        <v>15</v>
      </c>
      <c r="E4429" s="355">
        <v>15</v>
      </c>
      <c r="F4429" s="355">
        <v>7</v>
      </c>
      <c r="G4429" s="355">
        <v>13</v>
      </c>
      <c r="H4429" s="355"/>
      <c r="I4429" s="354">
        <v>13.4</v>
      </c>
      <c r="J4429" s="352">
        <v>0</v>
      </c>
      <c r="K4429" s="348">
        <f t="shared" si="69"/>
        <v>1</v>
      </c>
    </row>
    <row r="4430" spans="1:11" x14ac:dyDescent="0.25">
      <c r="A4430" s="353">
        <v>32407</v>
      </c>
      <c r="B4430" s="354">
        <v>10.199999999999999</v>
      </c>
      <c r="C4430" s="355">
        <v>9</v>
      </c>
      <c r="D4430" s="355">
        <v>7</v>
      </c>
      <c r="E4430" s="355">
        <v>7</v>
      </c>
      <c r="F4430" s="355">
        <v>6</v>
      </c>
      <c r="G4430" s="355">
        <v>22</v>
      </c>
      <c r="H4430" s="355"/>
      <c r="I4430" s="354">
        <v>10.199999999999999</v>
      </c>
      <c r="J4430" s="352">
        <v>0</v>
      </c>
      <c r="K4430" s="348">
        <f t="shared" si="69"/>
        <v>3</v>
      </c>
    </row>
    <row r="4431" spans="1:11" x14ac:dyDescent="0.25">
      <c r="A4431" s="353">
        <v>32408</v>
      </c>
      <c r="B4431" s="354">
        <v>8.1999999999999993</v>
      </c>
      <c r="C4431" s="355">
        <v>11</v>
      </c>
      <c r="D4431" s="355">
        <v>11</v>
      </c>
      <c r="E4431" s="355">
        <v>9</v>
      </c>
      <c r="F4431" s="355">
        <v>6</v>
      </c>
      <c r="G4431" s="355">
        <v>4</v>
      </c>
      <c r="H4431" s="355"/>
      <c r="I4431" s="354">
        <v>8.1999999999999993</v>
      </c>
      <c r="J4431" s="352">
        <v>0</v>
      </c>
      <c r="K4431" s="348">
        <f t="shared" si="69"/>
        <v>2</v>
      </c>
    </row>
    <row r="4432" spans="1:11" x14ac:dyDescent="0.25">
      <c r="A4432" s="353">
        <v>32409</v>
      </c>
      <c r="B4432" s="354">
        <v>4.5999999999999996</v>
      </c>
      <c r="C4432" s="355">
        <v>6</v>
      </c>
      <c r="D4432" s="355">
        <v>7</v>
      </c>
      <c r="E4432" s="355">
        <v>4</v>
      </c>
      <c r="F4432" s="355">
        <v>0</v>
      </c>
      <c r="G4432" s="355">
        <v>6</v>
      </c>
      <c r="H4432" s="355"/>
      <c r="I4432" s="354">
        <v>4.5999999999999996</v>
      </c>
      <c r="J4432" s="352">
        <v>0</v>
      </c>
      <c r="K4432" s="348">
        <f t="shared" si="69"/>
        <v>5</v>
      </c>
    </row>
    <row r="4433" spans="1:11" x14ac:dyDescent="0.25">
      <c r="A4433" s="353">
        <v>32410</v>
      </c>
      <c r="B4433" s="354">
        <v>4</v>
      </c>
      <c r="C4433" s="355">
        <v>4</v>
      </c>
      <c r="D4433" s="355">
        <v>0</v>
      </c>
      <c r="E4433" s="355">
        <v>7</v>
      </c>
      <c r="F4433" s="355">
        <v>2</v>
      </c>
      <c r="G4433" s="355">
        <v>7</v>
      </c>
      <c r="H4433" s="355"/>
      <c r="I4433" s="354">
        <v>4</v>
      </c>
      <c r="J4433" s="352">
        <v>0</v>
      </c>
      <c r="K4433" s="348">
        <f t="shared" si="69"/>
        <v>5</v>
      </c>
    </row>
    <row r="4434" spans="1:11" x14ac:dyDescent="0.25">
      <c r="A4434" s="353">
        <v>32411</v>
      </c>
      <c r="B4434" s="354">
        <v>15</v>
      </c>
      <c r="C4434" s="355">
        <v>19</v>
      </c>
      <c r="D4434" s="355">
        <v>9</v>
      </c>
      <c r="E4434" s="355">
        <v>13</v>
      </c>
      <c r="F4434" s="355">
        <v>19</v>
      </c>
      <c r="G4434" s="355">
        <v>15</v>
      </c>
      <c r="H4434" s="355"/>
      <c r="I4434" s="354">
        <v>15</v>
      </c>
      <c r="J4434" s="352">
        <v>0</v>
      </c>
      <c r="K4434" s="348">
        <f t="shared" si="69"/>
        <v>0</v>
      </c>
    </row>
    <row r="4435" spans="1:11" x14ac:dyDescent="0.25">
      <c r="A4435" s="353">
        <v>32412</v>
      </c>
      <c r="B4435" s="354">
        <v>6.4</v>
      </c>
      <c r="C4435" s="355">
        <v>9</v>
      </c>
      <c r="D4435" s="355">
        <v>15</v>
      </c>
      <c r="E4435" s="355">
        <v>0</v>
      </c>
      <c r="F4435" s="355">
        <v>4</v>
      </c>
      <c r="G4435" s="355">
        <v>4</v>
      </c>
      <c r="H4435" s="355"/>
      <c r="I4435" s="354">
        <v>6.4</v>
      </c>
      <c r="J4435" s="352">
        <v>0</v>
      </c>
      <c r="K4435" s="348">
        <f t="shared" si="69"/>
        <v>3</v>
      </c>
    </row>
    <row r="4436" spans="1:11" x14ac:dyDescent="0.25">
      <c r="A4436" s="353">
        <v>32413</v>
      </c>
      <c r="B4436" s="354">
        <v>3.8</v>
      </c>
      <c r="C4436" s="355">
        <v>4</v>
      </c>
      <c r="D4436" s="355">
        <v>9</v>
      </c>
      <c r="E4436" s="355">
        <v>0</v>
      </c>
      <c r="F4436" s="355">
        <v>6</v>
      </c>
      <c r="G4436" s="355">
        <v>0</v>
      </c>
      <c r="H4436" s="355"/>
      <c r="I4436" s="354">
        <v>3.8</v>
      </c>
      <c r="J4436" s="352">
        <v>0</v>
      </c>
      <c r="K4436" s="348">
        <f t="shared" si="69"/>
        <v>4</v>
      </c>
    </row>
    <row r="4437" spans="1:11" x14ac:dyDescent="0.25">
      <c r="A4437" s="353">
        <v>32414</v>
      </c>
      <c r="B4437" s="354">
        <v>9.4</v>
      </c>
      <c r="C4437" s="355">
        <v>13</v>
      </c>
      <c r="D4437" s="355">
        <v>6</v>
      </c>
      <c r="E4437" s="355">
        <v>6</v>
      </c>
      <c r="F4437" s="355">
        <v>11</v>
      </c>
      <c r="G4437" s="355">
        <v>11</v>
      </c>
      <c r="H4437" s="355"/>
      <c r="I4437" s="354">
        <v>9.4</v>
      </c>
      <c r="J4437" s="352">
        <v>0</v>
      </c>
      <c r="K4437" s="348">
        <f t="shared" si="69"/>
        <v>2</v>
      </c>
    </row>
    <row r="4438" spans="1:11" x14ac:dyDescent="0.25">
      <c r="A4438" s="353">
        <v>32415</v>
      </c>
      <c r="B4438" s="354">
        <v>27.4</v>
      </c>
      <c r="C4438" s="355">
        <v>24</v>
      </c>
      <c r="D4438" s="355">
        <v>26</v>
      </c>
      <c r="E4438" s="355">
        <v>20</v>
      </c>
      <c r="F4438" s="355">
        <v>30</v>
      </c>
      <c r="G4438" s="355">
        <v>37</v>
      </c>
      <c r="H4438" s="355"/>
      <c r="I4438" s="354">
        <v>27.4</v>
      </c>
      <c r="J4438" s="352">
        <v>0</v>
      </c>
      <c r="K4438" s="348">
        <f t="shared" si="69"/>
        <v>0</v>
      </c>
    </row>
    <row r="4439" spans="1:11" x14ac:dyDescent="0.25">
      <c r="A4439" s="353">
        <v>32416</v>
      </c>
      <c r="B4439" s="354">
        <v>15.2</v>
      </c>
      <c r="C4439" s="355">
        <v>15</v>
      </c>
      <c r="D4439" s="355">
        <v>13</v>
      </c>
      <c r="E4439" s="355">
        <v>13</v>
      </c>
      <c r="F4439" s="355">
        <v>22</v>
      </c>
      <c r="G4439" s="355">
        <v>13</v>
      </c>
      <c r="H4439" s="355"/>
      <c r="I4439" s="354">
        <v>15.2</v>
      </c>
      <c r="J4439" s="352">
        <v>0</v>
      </c>
      <c r="K4439" s="348">
        <f t="shared" si="69"/>
        <v>0</v>
      </c>
    </row>
    <row r="4440" spans="1:11" x14ac:dyDescent="0.25">
      <c r="A4440" s="353">
        <v>32629</v>
      </c>
      <c r="B4440" s="354">
        <v>8.8000000000000007</v>
      </c>
      <c r="C4440" s="355">
        <v>11</v>
      </c>
      <c r="D4440" s="355">
        <v>11</v>
      </c>
      <c r="E4440" s="355">
        <v>7</v>
      </c>
      <c r="F4440" s="355">
        <v>4</v>
      </c>
      <c r="G4440" s="355">
        <v>11</v>
      </c>
      <c r="H4440" s="355"/>
      <c r="I4440" s="354">
        <v>8.8000000000000007</v>
      </c>
      <c r="J4440" s="352">
        <v>0</v>
      </c>
      <c r="K4440" s="348">
        <f t="shared" si="69"/>
        <v>2</v>
      </c>
    </row>
    <row r="4441" spans="1:11" x14ac:dyDescent="0.25">
      <c r="A4441" s="353">
        <v>32630</v>
      </c>
      <c r="B4441" s="354">
        <v>26.8</v>
      </c>
      <c r="C4441" s="355">
        <v>26</v>
      </c>
      <c r="D4441" s="355">
        <v>28</v>
      </c>
      <c r="E4441" s="355">
        <v>28</v>
      </c>
      <c r="F4441" s="355">
        <v>26</v>
      </c>
      <c r="G4441" s="355">
        <v>26</v>
      </c>
      <c r="H4441" s="355"/>
      <c r="I4441" s="354">
        <v>26.8</v>
      </c>
      <c r="J4441" s="352">
        <v>0</v>
      </c>
      <c r="K4441" s="348">
        <f t="shared" si="69"/>
        <v>0</v>
      </c>
    </row>
    <row r="4442" spans="1:11" x14ac:dyDescent="0.25">
      <c r="A4442" s="353">
        <v>32631</v>
      </c>
      <c r="B4442" s="354">
        <v>3.8</v>
      </c>
      <c r="C4442" s="355">
        <v>0</v>
      </c>
      <c r="D4442" s="355">
        <v>0</v>
      </c>
      <c r="E4442" s="355">
        <v>6</v>
      </c>
      <c r="F4442" s="355">
        <v>6</v>
      </c>
      <c r="G4442" s="355">
        <v>7</v>
      </c>
      <c r="H4442" s="355"/>
      <c r="I4442" s="354">
        <v>3.8</v>
      </c>
      <c r="J4442" s="352">
        <v>0</v>
      </c>
      <c r="K4442" s="348">
        <f t="shared" si="69"/>
        <v>5</v>
      </c>
    </row>
    <row r="4443" spans="1:11" x14ac:dyDescent="0.25">
      <c r="A4443" s="353">
        <v>32632</v>
      </c>
      <c r="B4443" s="354">
        <v>10.199999999999999</v>
      </c>
      <c r="C4443" s="355">
        <v>19</v>
      </c>
      <c r="D4443" s="355">
        <v>17</v>
      </c>
      <c r="E4443" s="355">
        <v>11</v>
      </c>
      <c r="F4443" s="355">
        <v>0</v>
      </c>
      <c r="G4443" s="355">
        <v>4</v>
      </c>
      <c r="H4443" s="355"/>
      <c r="I4443" s="354">
        <v>10.199999999999999</v>
      </c>
      <c r="J4443" s="352">
        <v>0</v>
      </c>
      <c r="K4443" s="348">
        <f t="shared" si="69"/>
        <v>2</v>
      </c>
    </row>
    <row r="4444" spans="1:11" x14ac:dyDescent="0.25">
      <c r="A4444" s="353">
        <v>32633</v>
      </c>
      <c r="B4444" s="354">
        <v>9.4</v>
      </c>
      <c r="C4444" s="355">
        <v>13</v>
      </c>
      <c r="D4444" s="355">
        <v>13</v>
      </c>
      <c r="E4444" s="355">
        <v>7</v>
      </c>
      <c r="F4444" s="355">
        <v>7</v>
      </c>
      <c r="G4444" s="355">
        <v>7</v>
      </c>
      <c r="H4444" s="355"/>
      <c r="I4444" s="354">
        <v>9.4</v>
      </c>
      <c r="J4444" s="352">
        <v>0</v>
      </c>
      <c r="K4444" s="348">
        <f t="shared" si="69"/>
        <v>3</v>
      </c>
    </row>
    <row r="4445" spans="1:11" x14ac:dyDescent="0.25">
      <c r="A4445" s="353">
        <v>32634</v>
      </c>
      <c r="B4445" s="354">
        <v>12.2</v>
      </c>
      <c r="C4445" s="355">
        <v>19</v>
      </c>
      <c r="D4445" s="355">
        <v>11</v>
      </c>
      <c r="E4445" s="355">
        <v>17</v>
      </c>
      <c r="F4445" s="355">
        <v>7</v>
      </c>
      <c r="G4445" s="355">
        <v>7</v>
      </c>
      <c r="H4445" s="355"/>
      <c r="I4445" s="354">
        <v>12.2</v>
      </c>
      <c r="J4445" s="352">
        <v>0</v>
      </c>
      <c r="K4445" s="348">
        <f t="shared" si="69"/>
        <v>2</v>
      </c>
    </row>
    <row r="4446" spans="1:11" x14ac:dyDescent="0.25">
      <c r="A4446" s="353">
        <v>32635</v>
      </c>
      <c r="B4446" s="354">
        <v>8.6</v>
      </c>
      <c r="C4446" s="355">
        <v>6</v>
      </c>
      <c r="D4446" s="355">
        <v>9</v>
      </c>
      <c r="E4446" s="355">
        <v>11</v>
      </c>
      <c r="F4446" s="355">
        <v>6</v>
      </c>
      <c r="G4446" s="355">
        <v>11</v>
      </c>
      <c r="H4446" s="355"/>
      <c r="I4446" s="354">
        <v>8.6</v>
      </c>
      <c r="J4446" s="352">
        <v>0</v>
      </c>
      <c r="K4446" s="348">
        <f t="shared" si="69"/>
        <v>2</v>
      </c>
    </row>
    <row r="4447" spans="1:11" x14ac:dyDescent="0.25">
      <c r="A4447" s="353">
        <v>32636</v>
      </c>
      <c r="B4447" s="354">
        <v>4</v>
      </c>
      <c r="C4447" s="355">
        <v>0</v>
      </c>
      <c r="D4447" s="355">
        <v>0</v>
      </c>
      <c r="E4447" s="355">
        <v>7</v>
      </c>
      <c r="F4447" s="355">
        <v>4</v>
      </c>
      <c r="G4447" s="355">
        <v>9</v>
      </c>
      <c r="H4447" s="355"/>
      <c r="I4447" s="354">
        <v>4</v>
      </c>
      <c r="J4447" s="352">
        <v>0</v>
      </c>
      <c r="K4447" s="348">
        <f t="shared" si="69"/>
        <v>4</v>
      </c>
    </row>
    <row r="4448" spans="1:11" x14ac:dyDescent="0.25">
      <c r="A4448" s="353">
        <v>32637</v>
      </c>
      <c r="B4448" s="354">
        <v>5.6</v>
      </c>
      <c r="C4448" s="355">
        <v>11</v>
      </c>
      <c r="D4448" s="355">
        <v>11</v>
      </c>
      <c r="E4448" s="355">
        <v>6</v>
      </c>
      <c r="F4448" s="355">
        <v>0</v>
      </c>
      <c r="G4448" s="355">
        <v>0</v>
      </c>
      <c r="H4448" s="355"/>
      <c r="I4448" s="354">
        <v>5.6</v>
      </c>
      <c r="J4448" s="352">
        <v>0</v>
      </c>
      <c r="K4448" s="348">
        <f t="shared" si="69"/>
        <v>3</v>
      </c>
    </row>
    <row r="4449" spans="1:11" x14ac:dyDescent="0.25">
      <c r="A4449" s="353">
        <v>32638</v>
      </c>
      <c r="B4449" s="354">
        <v>12</v>
      </c>
      <c r="C4449" s="355">
        <v>13</v>
      </c>
      <c r="D4449" s="355">
        <v>13</v>
      </c>
      <c r="E4449" s="355">
        <v>17</v>
      </c>
      <c r="F4449" s="355">
        <v>11</v>
      </c>
      <c r="G4449" s="355">
        <v>6</v>
      </c>
      <c r="H4449" s="355"/>
      <c r="I4449" s="354">
        <v>12</v>
      </c>
      <c r="J4449" s="352">
        <v>0</v>
      </c>
      <c r="K4449" s="348">
        <f t="shared" si="69"/>
        <v>1</v>
      </c>
    </row>
    <row r="4450" spans="1:11" x14ac:dyDescent="0.25">
      <c r="A4450" s="353">
        <v>32639</v>
      </c>
      <c r="B4450" s="354">
        <v>19.600000000000001</v>
      </c>
      <c r="C4450" s="355">
        <v>24</v>
      </c>
      <c r="D4450" s="355">
        <v>24</v>
      </c>
      <c r="E4450" s="355">
        <v>15</v>
      </c>
      <c r="F4450" s="355">
        <v>24</v>
      </c>
      <c r="G4450" s="355">
        <v>11</v>
      </c>
      <c r="H4450" s="355"/>
      <c r="I4450" s="354">
        <v>19.600000000000001</v>
      </c>
      <c r="J4450" s="352">
        <v>0</v>
      </c>
      <c r="K4450" s="348">
        <f t="shared" si="69"/>
        <v>0</v>
      </c>
    </row>
    <row r="4451" spans="1:11" x14ac:dyDescent="0.25">
      <c r="A4451" s="353">
        <v>32640</v>
      </c>
      <c r="B4451" s="354">
        <v>5.8</v>
      </c>
      <c r="C4451" s="355">
        <v>6</v>
      </c>
      <c r="D4451" s="355">
        <v>4</v>
      </c>
      <c r="E4451" s="355">
        <v>7</v>
      </c>
      <c r="F4451" s="355">
        <v>6</v>
      </c>
      <c r="G4451" s="355">
        <v>6</v>
      </c>
      <c r="H4451" s="355"/>
      <c r="I4451" s="354">
        <v>5.8</v>
      </c>
      <c r="J4451" s="352">
        <v>0</v>
      </c>
      <c r="K4451" s="348">
        <f t="shared" si="69"/>
        <v>5</v>
      </c>
    </row>
    <row r="4452" spans="1:11" x14ac:dyDescent="0.25">
      <c r="A4452" s="353">
        <v>32641</v>
      </c>
      <c r="B4452" s="354">
        <v>9.6</v>
      </c>
      <c r="C4452" s="355">
        <v>15</v>
      </c>
      <c r="D4452" s="355">
        <v>9</v>
      </c>
      <c r="E4452" s="355">
        <v>9</v>
      </c>
      <c r="F4452" s="355">
        <v>11</v>
      </c>
      <c r="G4452" s="355">
        <v>4</v>
      </c>
      <c r="H4452" s="355"/>
      <c r="I4452" s="354">
        <v>9.6</v>
      </c>
      <c r="J4452" s="352">
        <v>0</v>
      </c>
      <c r="K4452" s="348">
        <f t="shared" si="69"/>
        <v>1</v>
      </c>
    </row>
    <row r="4453" spans="1:11" x14ac:dyDescent="0.25">
      <c r="A4453" s="353">
        <v>32642</v>
      </c>
      <c r="B4453" s="354">
        <v>4.8</v>
      </c>
      <c r="C4453" s="355">
        <v>4</v>
      </c>
      <c r="D4453" s="355">
        <v>0</v>
      </c>
      <c r="E4453" s="355">
        <v>4</v>
      </c>
      <c r="F4453" s="355">
        <v>9</v>
      </c>
      <c r="G4453" s="355">
        <v>7</v>
      </c>
      <c r="H4453" s="355"/>
      <c r="I4453" s="354">
        <v>4.8</v>
      </c>
      <c r="J4453" s="352">
        <v>0</v>
      </c>
      <c r="K4453" s="348">
        <f t="shared" si="69"/>
        <v>4</v>
      </c>
    </row>
    <row r="4454" spans="1:11" x14ac:dyDescent="0.25">
      <c r="A4454" s="353">
        <v>32643</v>
      </c>
      <c r="B4454" s="354">
        <v>6.8</v>
      </c>
      <c r="C4454" s="355">
        <v>7</v>
      </c>
      <c r="D4454" s="355">
        <v>11</v>
      </c>
      <c r="E4454" s="355">
        <v>7</v>
      </c>
      <c r="F4454" s="355">
        <v>9</v>
      </c>
      <c r="G4454" s="355">
        <v>0</v>
      </c>
      <c r="H4454" s="355"/>
      <c r="I4454" s="354">
        <v>6.8</v>
      </c>
      <c r="J4454" s="352">
        <v>0</v>
      </c>
      <c r="K4454" s="348">
        <f t="shared" si="69"/>
        <v>3</v>
      </c>
    </row>
    <row r="4455" spans="1:11" x14ac:dyDescent="0.25">
      <c r="A4455" s="353">
        <v>32644</v>
      </c>
      <c r="B4455" s="354">
        <v>9</v>
      </c>
      <c r="C4455" s="355">
        <v>15</v>
      </c>
      <c r="D4455" s="355">
        <v>6</v>
      </c>
      <c r="E4455" s="355">
        <v>9</v>
      </c>
      <c r="F4455" s="355">
        <v>4</v>
      </c>
      <c r="G4455" s="355">
        <v>11</v>
      </c>
      <c r="H4455" s="355"/>
      <c r="I4455" s="354">
        <v>9</v>
      </c>
      <c r="J4455" s="352">
        <v>0</v>
      </c>
      <c r="K4455" s="348">
        <f t="shared" si="69"/>
        <v>2</v>
      </c>
    </row>
    <row r="4456" spans="1:11" x14ac:dyDescent="0.25">
      <c r="A4456" s="353">
        <v>32645</v>
      </c>
      <c r="B4456" s="354">
        <v>8.6</v>
      </c>
      <c r="C4456" s="355">
        <v>11</v>
      </c>
      <c r="D4456" s="355">
        <v>4</v>
      </c>
      <c r="E4456" s="355">
        <v>0</v>
      </c>
      <c r="F4456" s="355">
        <v>11</v>
      </c>
      <c r="G4456" s="355">
        <v>17</v>
      </c>
      <c r="H4456" s="355"/>
      <c r="I4456" s="354">
        <v>8.6</v>
      </c>
      <c r="J4456" s="352">
        <v>0</v>
      </c>
      <c r="K4456" s="348">
        <f t="shared" si="69"/>
        <v>2</v>
      </c>
    </row>
    <row r="4457" spans="1:11" x14ac:dyDescent="0.25">
      <c r="A4457" s="353">
        <v>32646</v>
      </c>
      <c r="B4457" s="354">
        <v>22.2</v>
      </c>
      <c r="C4457" s="355">
        <v>15</v>
      </c>
      <c r="D4457" s="355">
        <v>17</v>
      </c>
      <c r="E4457" s="355">
        <v>22</v>
      </c>
      <c r="F4457" s="355">
        <v>24</v>
      </c>
      <c r="G4457" s="355">
        <v>33</v>
      </c>
      <c r="H4457" s="355"/>
      <c r="I4457" s="354">
        <v>22.2</v>
      </c>
      <c r="J4457" s="352">
        <v>0</v>
      </c>
      <c r="K4457" s="348">
        <f t="shared" si="69"/>
        <v>0</v>
      </c>
    </row>
    <row r="4458" spans="1:11" x14ac:dyDescent="0.25">
      <c r="A4458" s="353">
        <v>32647</v>
      </c>
      <c r="B4458" s="354">
        <v>36.6</v>
      </c>
      <c r="C4458" s="355">
        <v>31</v>
      </c>
      <c r="D4458" s="355">
        <v>31</v>
      </c>
      <c r="E4458" s="355">
        <v>41</v>
      </c>
      <c r="F4458" s="355">
        <v>37</v>
      </c>
      <c r="G4458" s="355">
        <v>43</v>
      </c>
      <c r="H4458" s="355"/>
      <c r="I4458" s="354">
        <v>36.6</v>
      </c>
      <c r="J4458" s="352">
        <v>0</v>
      </c>
      <c r="K4458" s="348">
        <f t="shared" si="69"/>
        <v>0</v>
      </c>
    </row>
    <row r="4459" spans="1:11" x14ac:dyDescent="0.25">
      <c r="A4459" s="353">
        <v>32648</v>
      </c>
      <c r="B4459" s="354">
        <v>37.799999999999997</v>
      </c>
      <c r="C4459" s="355">
        <v>41</v>
      </c>
      <c r="D4459" s="355">
        <v>41</v>
      </c>
      <c r="E4459" s="355">
        <v>44</v>
      </c>
      <c r="F4459" s="355">
        <v>33</v>
      </c>
      <c r="G4459" s="355">
        <v>30</v>
      </c>
      <c r="H4459" s="355"/>
      <c r="I4459" s="354">
        <v>37.799999999999997</v>
      </c>
      <c r="J4459" s="352">
        <v>0</v>
      </c>
      <c r="K4459" s="348">
        <f t="shared" si="69"/>
        <v>0</v>
      </c>
    </row>
    <row r="4460" spans="1:11" x14ac:dyDescent="0.25">
      <c r="A4460" s="353">
        <v>32649</v>
      </c>
      <c r="B4460" s="354">
        <v>15</v>
      </c>
      <c r="C4460" s="355">
        <v>4</v>
      </c>
      <c r="D4460" s="355">
        <v>17</v>
      </c>
      <c r="E4460" s="355">
        <v>15</v>
      </c>
      <c r="F4460" s="355">
        <v>20</v>
      </c>
      <c r="G4460" s="355">
        <v>19</v>
      </c>
      <c r="H4460" s="355"/>
      <c r="I4460" s="354">
        <v>15</v>
      </c>
      <c r="J4460" s="352">
        <v>0</v>
      </c>
      <c r="K4460" s="348">
        <f t="shared" si="69"/>
        <v>1</v>
      </c>
    </row>
    <row r="4461" spans="1:11" x14ac:dyDescent="0.25">
      <c r="A4461" s="353">
        <v>32650</v>
      </c>
      <c r="B4461" s="354">
        <v>5.6</v>
      </c>
      <c r="C4461" s="355">
        <v>6</v>
      </c>
      <c r="D4461" s="355">
        <v>7</v>
      </c>
      <c r="E4461" s="355">
        <v>4</v>
      </c>
      <c r="F4461" s="355">
        <v>0</v>
      </c>
      <c r="G4461" s="355">
        <v>11</v>
      </c>
      <c r="H4461" s="355"/>
      <c r="I4461" s="354">
        <v>5.6</v>
      </c>
      <c r="J4461" s="352">
        <v>0</v>
      </c>
      <c r="K4461" s="348">
        <f t="shared" si="69"/>
        <v>4</v>
      </c>
    </row>
    <row r="4462" spans="1:11" x14ac:dyDescent="0.25">
      <c r="A4462" s="353">
        <v>32651</v>
      </c>
      <c r="B4462" s="354">
        <v>16.399999999999999</v>
      </c>
      <c r="C4462" s="355">
        <v>11</v>
      </c>
      <c r="D4462" s="355">
        <v>13</v>
      </c>
      <c r="E4462" s="355">
        <v>17</v>
      </c>
      <c r="F4462" s="355">
        <v>22</v>
      </c>
      <c r="G4462" s="355">
        <v>19</v>
      </c>
      <c r="H4462" s="355"/>
      <c r="I4462" s="354">
        <v>16.399999999999999</v>
      </c>
      <c r="J4462" s="352">
        <v>0</v>
      </c>
      <c r="K4462" s="348">
        <f t="shared" si="69"/>
        <v>0</v>
      </c>
    </row>
    <row r="4463" spans="1:11" x14ac:dyDescent="0.25">
      <c r="A4463" s="353">
        <v>32652</v>
      </c>
      <c r="B4463" s="354">
        <v>14.6</v>
      </c>
      <c r="C4463" s="355">
        <v>13</v>
      </c>
      <c r="D4463" s="355">
        <v>11</v>
      </c>
      <c r="E4463" s="355">
        <v>15</v>
      </c>
      <c r="F4463" s="355">
        <v>17</v>
      </c>
      <c r="G4463" s="355">
        <v>17</v>
      </c>
      <c r="H4463" s="355"/>
      <c r="I4463" s="354">
        <v>14.6</v>
      </c>
      <c r="J4463" s="352">
        <v>0</v>
      </c>
      <c r="K4463" s="348">
        <f t="shared" si="69"/>
        <v>0</v>
      </c>
    </row>
    <row r="4464" spans="1:11" x14ac:dyDescent="0.25">
      <c r="A4464" s="353">
        <v>32653</v>
      </c>
      <c r="B4464" s="354">
        <v>22.8</v>
      </c>
      <c r="C4464" s="355">
        <v>28</v>
      </c>
      <c r="D4464" s="355">
        <v>24</v>
      </c>
      <c r="E4464" s="355">
        <v>22</v>
      </c>
      <c r="F4464" s="355">
        <v>20</v>
      </c>
      <c r="G4464" s="355">
        <v>20</v>
      </c>
      <c r="H4464" s="355"/>
      <c r="I4464" s="354">
        <v>22.8</v>
      </c>
      <c r="J4464" s="352">
        <v>0</v>
      </c>
      <c r="K4464" s="348">
        <f t="shared" si="69"/>
        <v>0</v>
      </c>
    </row>
    <row r="4465" spans="1:11" x14ac:dyDescent="0.25">
      <c r="A4465" s="353">
        <v>32654</v>
      </c>
      <c r="B4465" s="354">
        <v>11.6</v>
      </c>
      <c r="C4465" s="355">
        <v>9</v>
      </c>
      <c r="D4465" s="355">
        <v>7</v>
      </c>
      <c r="E4465" s="355">
        <v>13</v>
      </c>
      <c r="F4465" s="355">
        <v>9</v>
      </c>
      <c r="G4465" s="355">
        <v>20</v>
      </c>
      <c r="H4465" s="355"/>
      <c r="I4465" s="354">
        <v>11.6</v>
      </c>
      <c r="J4465" s="352">
        <v>0</v>
      </c>
      <c r="K4465" s="348">
        <f t="shared" si="69"/>
        <v>1</v>
      </c>
    </row>
    <row r="4466" spans="1:11" x14ac:dyDescent="0.25">
      <c r="A4466" s="353">
        <v>32655</v>
      </c>
      <c r="B4466" s="354">
        <v>23.4</v>
      </c>
      <c r="C4466" s="355">
        <v>22</v>
      </c>
      <c r="D4466" s="355">
        <v>17</v>
      </c>
      <c r="E4466" s="355">
        <v>26</v>
      </c>
      <c r="F4466" s="355">
        <v>28</v>
      </c>
      <c r="G4466" s="355">
        <v>24</v>
      </c>
      <c r="H4466" s="355"/>
      <c r="I4466" s="354">
        <v>23.4</v>
      </c>
      <c r="J4466" s="352">
        <v>0</v>
      </c>
      <c r="K4466" s="348">
        <f t="shared" si="69"/>
        <v>0</v>
      </c>
    </row>
    <row r="4467" spans="1:11" x14ac:dyDescent="0.25">
      <c r="A4467" s="353">
        <v>32656</v>
      </c>
      <c r="B4467" s="354">
        <v>7.4</v>
      </c>
      <c r="C4467" s="355">
        <v>7</v>
      </c>
      <c r="D4467" s="355">
        <v>9</v>
      </c>
      <c r="E4467" s="355">
        <v>7</v>
      </c>
      <c r="F4467" s="355">
        <v>7</v>
      </c>
      <c r="G4467" s="355">
        <v>7</v>
      </c>
      <c r="H4467" s="355"/>
      <c r="I4467" s="354">
        <v>7.4</v>
      </c>
      <c r="J4467" s="352">
        <v>0</v>
      </c>
      <c r="K4467" s="348">
        <f t="shared" si="69"/>
        <v>4</v>
      </c>
    </row>
    <row r="4468" spans="1:11" x14ac:dyDescent="0.25">
      <c r="A4468" s="353">
        <v>32657</v>
      </c>
      <c r="B4468" s="354">
        <v>3.8</v>
      </c>
      <c r="C4468" s="355">
        <v>0</v>
      </c>
      <c r="D4468" s="355">
        <v>9</v>
      </c>
      <c r="E4468" s="355">
        <v>4</v>
      </c>
      <c r="F4468" s="355">
        <v>4</v>
      </c>
      <c r="G4468" s="355">
        <v>2</v>
      </c>
      <c r="H4468" s="355"/>
      <c r="I4468" s="354">
        <v>3.8</v>
      </c>
      <c r="J4468" s="352">
        <v>0</v>
      </c>
      <c r="K4468" s="348">
        <f t="shared" si="69"/>
        <v>4</v>
      </c>
    </row>
    <row r="4469" spans="1:11" x14ac:dyDescent="0.25">
      <c r="A4469" s="353">
        <v>32658</v>
      </c>
      <c r="B4469" s="354">
        <v>4.8</v>
      </c>
      <c r="C4469" s="355">
        <v>6</v>
      </c>
      <c r="D4469" s="355">
        <v>6</v>
      </c>
      <c r="E4469" s="355">
        <v>0</v>
      </c>
      <c r="F4469" s="355">
        <v>6</v>
      </c>
      <c r="G4469" s="355">
        <v>6</v>
      </c>
      <c r="H4469" s="355"/>
      <c r="I4469" s="354">
        <v>4.8</v>
      </c>
      <c r="J4469" s="352">
        <v>0</v>
      </c>
      <c r="K4469" s="348">
        <f t="shared" si="69"/>
        <v>5</v>
      </c>
    </row>
    <row r="4470" spans="1:11" x14ac:dyDescent="0.25">
      <c r="A4470" s="353">
        <v>32659</v>
      </c>
      <c r="B4470" s="354">
        <v>1.6</v>
      </c>
      <c r="C4470" s="355">
        <v>0</v>
      </c>
      <c r="D4470" s="355">
        <v>0</v>
      </c>
      <c r="E4470" s="355">
        <v>2</v>
      </c>
      <c r="F4470" s="355">
        <v>0</v>
      </c>
      <c r="G4470" s="355">
        <v>6</v>
      </c>
      <c r="H4470" s="355"/>
      <c r="I4470" s="354">
        <v>1.6</v>
      </c>
      <c r="J4470" s="352">
        <v>0</v>
      </c>
      <c r="K4470" s="348">
        <f t="shared" si="69"/>
        <v>5</v>
      </c>
    </row>
    <row r="4471" spans="1:11" x14ac:dyDescent="0.25">
      <c r="A4471" s="353">
        <v>32660</v>
      </c>
      <c r="B4471" s="354">
        <v>22.4</v>
      </c>
      <c r="C4471" s="355">
        <v>20</v>
      </c>
      <c r="D4471" s="355">
        <v>30</v>
      </c>
      <c r="E4471" s="355">
        <v>22</v>
      </c>
      <c r="F4471" s="355">
        <v>20</v>
      </c>
      <c r="G4471" s="355">
        <v>20</v>
      </c>
      <c r="H4471" s="355"/>
      <c r="I4471" s="354">
        <v>22.4</v>
      </c>
      <c r="J4471" s="352">
        <v>0</v>
      </c>
      <c r="K4471" s="348">
        <f t="shared" si="69"/>
        <v>0</v>
      </c>
    </row>
    <row r="4472" spans="1:11" x14ac:dyDescent="0.25">
      <c r="A4472" s="353">
        <v>32661</v>
      </c>
      <c r="B4472" s="354">
        <v>8.4</v>
      </c>
      <c r="C4472" s="355">
        <v>19</v>
      </c>
      <c r="D4472" s="355">
        <v>6</v>
      </c>
      <c r="E4472" s="355">
        <v>7</v>
      </c>
      <c r="F4472" s="355">
        <v>6</v>
      </c>
      <c r="G4472" s="355">
        <v>4</v>
      </c>
      <c r="H4472" s="355"/>
      <c r="I4472" s="354">
        <v>8.4</v>
      </c>
      <c r="J4472" s="352">
        <v>0</v>
      </c>
      <c r="K4472" s="348">
        <f t="shared" si="69"/>
        <v>4</v>
      </c>
    </row>
    <row r="4473" spans="1:11" x14ac:dyDescent="0.25">
      <c r="A4473" s="353">
        <v>32662</v>
      </c>
      <c r="B4473" s="354">
        <v>14.8</v>
      </c>
      <c r="C4473" s="355">
        <v>19</v>
      </c>
      <c r="D4473" s="355">
        <v>17</v>
      </c>
      <c r="E4473" s="355">
        <v>15</v>
      </c>
      <c r="F4473" s="355">
        <v>6</v>
      </c>
      <c r="G4473" s="355">
        <v>17</v>
      </c>
      <c r="H4473" s="355"/>
      <c r="I4473" s="354">
        <v>14.8</v>
      </c>
      <c r="J4473" s="352">
        <v>0</v>
      </c>
      <c r="K4473" s="348">
        <f t="shared" si="69"/>
        <v>1</v>
      </c>
    </row>
    <row r="4474" spans="1:11" x14ac:dyDescent="0.25">
      <c r="A4474" s="353">
        <v>32663</v>
      </c>
      <c r="B4474" s="354">
        <v>3.4</v>
      </c>
      <c r="C4474" s="355">
        <v>4</v>
      </c>
      <c r="D4474" s="355">
        <v>9</v>
      </c>
      <c r="E4474" s="355">
        <v>0</v>
      </c>
      <c r="F4474" s="355">
        <v>0</v>
      </c>
      <c r="G4474" s="355">
        <v>4</v>
      </c>
      <c r="H4474" s="355"/>
      <c r="I4474" s="354">
        <v>3.4</v>
      </c>
      <c r="J4474" s="352">
        <v>0</v>
      </c>
      <c r="K4474" s="348">
        <f t="shared" si="69"/>
        <v>4</v>
      </c>
    </row>
    <row r="4475" spans="1:11" x14ac:dyDescent="0.25">
      <c r="A4475" s="353">
        <v>32664</v>
      </c>
      <c r="B4475" s="354">
        <v>3.6</v>
      </c>
      <c r="C4475" s="355">
        <v>0</v>
      </c>
      <c r="D4475" s="355">
        <v>6</v>
      </c>
      <c r="E4475" s="355">
        <v>6</v>
      </c>
      <c r="F4475" s="355">
        <v>0</v>
      </c>
      <c r="G4475" s="355">
        <v>6</v>
      </c>
      <c r="H4475" s="355"/>
      <c r="I4475" s="354">
        <v>3.6</v>
      </c>
      <c r="J4475" s="352">
        <v>0</v>
      </c>
      <c r="K4475" s="348">
        <f t="shared" si="69"/>
        <v>5</v>
      </c>
    </row>
    <row r="4476" spans="1:11" x14ac:dyDescent="0.25">
      <c r="A4476" s="353">
        <v>32665</v>
      </c>
      <c r="B4476" s="354">
        <v>7.4</v>
      </c>
      <c r="C4476" s="355">
        <v>7</v>
      </c>
      <c r="D4476" s="355">
        <v>4</v>
      </c>
      <c r="E4476" s="355">
        <v>6</v>
      </c>
      <c r="F4476" s="355">
        <v>7</v>
      </c>
      <c r="G4476" s="355">
        <v>13</v>
      </c>
      <c r="H4476" s="355"/>
      <c r="I4476" s="354">
        <v>7.4</v>
      </c>
      <c r="J4476" s="352">
        <v>0</v>
      </c>
      <c r="K4476" s="348">
        <f t="shared" si="69"/>
        <v>4</v>
      </c>
    </row>
    <row r="4477" spans="1:11" x14ac:dyDescent="0.25">
      <c r="A4477" s="353">
        <v>32666</v>
      </c>
      <c r="B4477" s="354">
        <v>7</v>
      </c>
      <c r="C4477" s="355">
        <v>6</v>
      </c>
      <c r="D4477" s="355">
        <v>7</v>
      </c>
      <c r="E4477" s="355">
        <v>9</v>
      </c>
      <c r="F4477" s="355">
        <v>13</v>
      </c>
      <c r="G4477" s="355">
        <v>0</v>
      </c>
      <c r="H4477" s="355"/>
      <c r="I4477" s="354">
        <v>7</v>
      </c>
      <c r="J4477" s="352">
        <v>0</v>
      </c>
      <c r="K4477" s="348">
        <f t="shared" si="69"/>
        <v>3</v>
      </c>
    </row>
    <row r="4478" spans="1:11" x14ac:dyDescent="0.25">
      <c r="A4478" s="353">
        <v>32667</v>
      </c>
      <c r="B4478" s="354">
        <v>13</v>
      </c>
      <c r="C4478" s="355">
        <v>9</v>
      </c>
      <c r="D4478" s="355">
        <v>15</v>
      </c>
      <c r="E4478" s="355">
        <v>15</v>
      </c>
      <c r="F4478" s="355">
        <v>15</v>
      </c>
      <c r="G4478" s="355">
        <v>11</v>
      </c>
      <c r="H4478" s="355"/>
      <c r="I4478" s="354">
        <v>13</v>
      </c>
      <c r="J4478" s="352">
        <v>0</v>
      </c>
      <c r="K4478" s="348">
        <f t="shared" si="69"/>
        <v>0</v>
      </c>
    </row>
    <row r="4479" spans="1:11" x14ac:dyDescent="0.25">
      <c r="A4479" s="353">
        <v>32668</v>
      </c>
      <c r="B4479" s="354">
        <v>10.8</v>
      </c>
      <c r="C4479" s="355">
        <v>19</v>
      </c>
      <c r="D4479" s="355">
        <v>13</v>
      </c>
      <c r="E4479" s="355">
        <v>7</v>
      </c>
      <c r="F4479" s="355">
        <v>6</v>
      </c>
      <c r="G4479" s="355">
        <v>9</v>
      </c>
      <c r="H4479" s="355"/>
      <c r="I4479" s="354">
        <v>10.8</v>
      </c>
      <c r="J4479" s="352">
        <v>0</v>
      </c>
      <c r="K4479" s="348">
        <f t="shared" si="69"/>
        <v>2</v>
      </c>
    </row>
    <row r="4480" spans="1:11" x14ac:dyDescent="0.25">
      <c r="A4480" s="353">
        <v>32669</v>
      </c>
      <c r="B4480" s="354">
        <v>14.2</v>
      </c>
      <c r="C4480" s="355">
        <v>13</v>
      </c>
      <c r="D4480" s="355">
        <v>6</v>
      </c>
      <c r="E4480" s="355">
        <v>20</v>
      </c>
      <c r="F4480" s="355">
        <v>13</v>
      </c>
      <c r="G4480" s="355">
        <v>19</v>
      </c>
      <c r="H4480" s="355"/>
      <c r="I4480" s="354">
        <v>14.2</v>
      </c>
      <c r="J4480" s="352">
        <v>0</v>
      </c>
      <c r="K4480" s="348">
        <f t="shared" si="69"/>
        <v>1</v>
      </c>
    </row>
    <row r="4481" spans="1:11" x14ac:dyDescent="0.25">
      <c r="A4481" s="353">
        <v>32670</v>
      </c>
      <c r="B4481" s="354">
        <v>22.2</v>
      </c>
      <c r="C4481" s="355">
        <v>22</v>
      </c>
      <c r="D4481" s="355">
        <v>24</v>
      </c>
      <c r="E4481" s="355">
        <v>17</v>
      </c>
      <c r="F4481" s="355">
        <v>26</v>
      </c>
      <c r="G4481" s="355">
        <v>22</v>
      </c>
      <c r="H4481" s="355"/>
      <c r="I4481" s="354">
        <v>22.2</v>
      </c>
      <c r="J4481" s="352">
        <v>0</v>
      </c>
      <c r="K4481" s="348">
        <f t="shared" si="69"/>
        <v>0</v>
      </c>
    </row>
    <row r="4482" spans="1:11" x14ac:dyDescent="0.25">
      <c r="A4482" s="353">
        <v>32671</v>
      </c>
      <c r="B4482" s="354">
        <v>1.2</v>
      </c>
      <c r="C4482" s="355">
        <v>0</v>
      </c>
      <c r="D4482" s="355">
        <v>6</v>
      </c>
      <c r="E4482" s="355">
        <v>0</v>
      </c>
      <c r="F4482" s="355">
        <v>0</v>
      </c>
      <c r="G4482" s="355">
        <v>0</v>
      </c>
      <c r="H4482" s="355"/>
      <c r="I4482" s="354">
        <v>1.2</v>
      </c>
      <c r="J4482" s="352">
        <v>0</v>
      </c>
      <c r="K4482" s="348">
        <f t="shared" si="69"/>
        <v>5</v>
      </c>
    </row>
    <row r="4483" spans="1:11" x14ac:dyDescent="0.25">
      <c r="A4483" s="353">
        <v>32672</v>
      </c>
      <c r="B4483" s="354">
        <v>14.2</v>
      </c>
      <c r="C4483" s="355">
        <v>13</v>
      </c>
      <c r="D4483" s="355">
        <v>9</v>
      </c>
      <c r="E4483" s="355">
        <v>19</v>
      </c>
      <c r="F4483" s="355">
        <v>15</v>
      </c>
      <c r="G4483" s="355">
        <v>15</v>
      </c>
      <c r="H4483" s="355"/>
      <c r="I4483" s="354">
        <v>14.2</v>
      </c>
      <c r="J4483" s="352">
        <v>0</v>
      </c>
      <c r="K4483" s="348">
        <f t="shared" ref="K4483:K4546" si="70">COUNTIF(C4483:G4483,"&lt;="&amp;IRR_MAXWIND)</f>
        <v>0</v>
      </c>
    </row>
    <row r="4484" spans="1:11" x14ac:dyDescent="0.25">
      <c r="A4484" s="353">
        <v>32673</v>
      </c>
      <c r="B4484" s="354">
        <v>25.2</v>
      </c>
      <c r="C4484" s="355">
        <v>33</v>
      </c>
      <c r="D4484" s="355">
        <v>33</v>
      </c>
      <c r="E4484" s="355">
        <v>30</v>
      </c>
      <c r="F4484" s="355">
        <v>15</v>
      </c>
      <c r="G4484" s="355">
        <v>15</v>
      </c>
      <c r="H4484" s="355"/>
      <c r="I4484" s="354">
        <v>25.2</v>
      </c>
      <c r="J4484" s="352">
        <v>0</v>
      </c>
      <c r="K4484" s="348">
        <f t="shared" si="70"/>
        <v>0</v>
      </c>
    </row>
    <row r="4485" spans="1:11" x14ac:dyDescent="0.25">
      <c r="A4485" s="353">
        <v>32674</v>
      </c>
      <c r="B4485" s="354">
        <v>0</v>
      </c>
      <c r="C4485" s="355">
        <v>0</v>
      </c>
      <c r="D4485" s="355">
        <v>0</v>
      </c>
      <c r="E4485" s="355">
        <v>0</v>
      </c>
      <c r="F4485" s="355">
        <v>0</v>
      </c>
      <c r="G4485" s="355">
        <v>0</v>
      </c>
      <c r="H4485" s="355"/>
      <c r="I4485" s="354">
        <v>0</v>
      </c>
      <c r="J4485" s="352">
        <v>0</v>
      </c>
      <c r="K4485" s="348">
        <f t="shared" si="70"/>
        <v>5</v>
      </c>
    </row>
    <row r="4486" spans="1:11" x14ac:dyDescent="0.25">
      <c r="A4486" s="353">
        <v>32675</v>
      </c>
      <c r="B4486" s="354">
        <v>20.2</v>
      </c>
      <c r="C4486" s="355">
        <v>20</v>
      </c>
      <c r="D4486" s="355">
        <v>22</v>
      </c>
      <c r="E4486" s="355">
        <v>20</v>
      </c>
      <c r="F4486" s="355">
        <v>20</v>
      </c>
      <c r="G4486" s="355">
        <v>19</v>
      </c>
      <c r="H4486" s="355"/>
      <c r="I4486" s="354">
        <v>20.2</v>
      </c>
      <c r="J4486" s="352">
        <v>0</v>
      </c>
      <c r="K4486" s="348">
        <f t="shared" si="70"/>
        <v>0</v>
      </c>
    </row>
    <row r="4487" spans="1:11" x14ac:dyDescent="0.25">
      <c r="A4487" s="353">
        <v>32676</v>
      </c>
      <c r="B4487" s="354">
        <v>6.2</v>
      </c>
      <c r="C4487" s="355">
        <v>9</v>
      </c>
      <c r="D4487" s="355">
        <v>0</v>
      </c>
      <c r="E4487" s="355">
        <v>4</v>
      </c>
      <c r="F4487" s="355">
        <v>9</v>
      </c>
      <c r="G4487" s="355">
        <v>9</v>
      </c>
      <c r="H4487" s="355"/>
      <c r="I4487" s="354">
        <v>6.2</v>
      </c>
      <c r="J4487" s="352">
        <v>0</v>
      </c>
      <c r="K4487" s="348">
        <f t="shared" si="70"/>
        <v>2</v>
      </c>
    </row>
    <row r="4488" spans="1:11" x14ac:dyDescent="0.25">
      <c r="A4488" s="353">
        <v>32677</v>
      </c>
      <c r="B4488" s="354">
        <v>3</v>
      </c>
      <c r="C4488" s="355">
        <v>9</v>
      </c>
      <c r="D4488" s="355">
        <v>6</v>
      </c>
      <c r="E4488" s="355">
        <v>0</v>
      </c>
      <c r="F4488" s="355">
        <v>0</v>
      </c>
      <c r="G4488" s="355">
        <v>0</v>
      </c>
      <c r="H4488" s="355"/>
      <c r="I4488" s="354">
        <v>3</v>
      </c>
      <c r="J4488" s="352">
        <v>0</v>
      </c>
      <c r="K4488" s="348">
        <f t="shared" si="70"/>
        <v>4</v>
      </c>
    </row>
    <row r="4489" spans="1:11" x14ac:dyDescent="0.25">
      <c r="A4489" s="353">
        <v>32678</v>
      </c>
      <c r="B4489" s="354">
        <v>13</v>
      </c>
      <c r="C4489" s="355">
        <v>13</v>
      </c>
      <c r="D4489" s="355">
        <v>11</v>
      </c>
      <c r="E4489" s="355">
        <v>11</v>
      </c>
      <c r="F4489" s="355">
        <v>15</v>
      </c>
      <c r="G4489" s="355">
        <v>15</v>
      </c>
      <c r="H4489" s="355"/>
      <c r="I4489" s="354">
        <v>13</v>
      </c>
      <c r="J4489" s="352">
        <v>0</v>
      </c>
      <c r="K4489" s="348">
        <f t="shared" si="70"/>
        <v>0</v>
      </c>
    </row>
    <row r="4490" spans="1:11" x14ac:dyDescent="0.25">
      <c r="A4490" s="353">
        <v>32679</v>
      </c>
      <c r="B4490" s="354">
        <v>8.4</v>
      </c>
      <c r="C4490" s="355">
        <v>6</v>
      </c>
      <c r="D4490" s="355">
        <v>4</v>
      </c>
      <c r="E4490" s="355">
        <v>11</v>
      </c>
      <c r="F4490" s="355">
        <v>15</v>
      </c>
      <c r="G4490" s="355">
        <v>6</v>
      </c>
      <c r="H4490" s="355"/>
      <c r="I4490" s="354">
        <v>8.4</v>
      </c>
      <c r="J4490" s="352">
        <v>0</v>
      </c>
      <c r="K4490" s="348">
        <f t="shared" si="70"/>
        <v>3</v>
      </c>
    </row>
    <row r="4491" spans="1:11" x14ac:dyDescent="0.25">
      <c r="A4491" s="353">
        <v>32680</v>
      </c>
      <c r="B4491" s="354">
        <v>12.2</v>
      </c>
      <c r="C4491" s="355">
        <v>15</v>
      </c>
      <c r="D4491" s="355">
        <v>7</v>
      </c>
      <c r="E4491" s="355">
        <v>11</v>
      </c>
      <c r="F4491" s="355">
        <v>13</v>
      </c>
      <c r="G4491" s="355">
        <v>15</v>
      </c>
      <c r="H4491" s="355"/>
      <c r="I4491" s="354">
        <v>12.2</v>
      </c>
      <c r="J4491" s="352">
        <v>0</v>
      </c>
      <c r="K4491" s="348">
        <f t="shared" si="70"/>
        <v>1</v>
      </c>
    </row>
    <row r="4492" spans="1:11" x14ac:dyDescent="0.25">
      <c r="A4492" s="353">
        <v>32681</v>
      </c>
      <c r="B4492" s="354">
        <v>8.1999999999999993</v>
      </c>
      <c r="C4492" s="355">
        <v>7</v>
      </c>
      <c r="D4492" s="355">
        <v>4</v>
      </c>
      <c r="E4492" s="355">
        <v>6</v>
      </c>
      <c r="F4492" s="355">
        <v>9</v>
      </c>
      <c r="G4492" s="355">
        <v>15</v>
      </c>
      <c r="H4492" s="355"/>
      <c r="I4492" s="354">
        <v>8.1999999999999993</v>
      </c>
      <c r="J4492" s="352">
        <v>0</v>
      </c>
      <c r="K4492" s="348">
        <f t="shared" si="70"/>
        <v>3</v>
      </c>
    </row>
    <row r="4493" spans="1:11" x14ac:dyDescent="0.25">
      <c r="A4493" s="353">
        <v>32682</v>
      </c>
      <c r="B4493" s="354">
        <v>12.8</v>
      </c>
      <c r="C4493" s="355">
        <v>6</v>
      </c>
      <c r="D4493" s="355">
        <v>13</v>
      </c>
      <c r="E4493" s="355">
        <v>13</v>
      </c>
      <c r="F4493" s="355">
        <v>13</v>
      </c>
      <c r="G4493" s="355">
        <v>19</v>
      </c>
      <c r="H4493" s="355"/>
      <c r="I4493" s="354">
        <v>12.8</v>
      </c>
      <c r="J4493" s="352">
        <v>0</v>
      </c>
      <c r="K4493" s="348">
        <f t="shared" si="70"/>
        <v>1</v>
      </c>
    </row>
    <row r="4494" spans="1:11" x14ac:dyDescent="0.25">
      <c r="A4494" s="353">
        <v>32683</v>
      </c>
      <c r="B4494" s="354">
        <v>13.2</v>
      </c>
      <c r="C4494" s="355">
        <v>11</v>
      </c>
      <c r="D4494" s="355">
        <v>15</v>
      </c>
      <c r="E4494" s="355">
        <v>9</v>
      </c>
      <c r="F4494" s="355">
        <v>9</v>
      </c>
      <c r="G4494" s="355">
        <v>22</v>
      </c>
      <c r="H4494" s="355"/>
      <c r="I4494" s="354">
        <v>13.2</v>
      </c>
      <c r="J4494" s="352">
        <v>0</v>
      </c>
      <c r="K4494" s="348">
        <f t="shared" si="70"/>
        <v>0</v>
      </c>
    </row>
    <row r="4495" spans="1:11" x14ac:dyDescent="0.25">
      <c r="A4495" s="353">
        <v>32684</v>
      </c>
      <c r="B4495" s="354">
        <v>18.600000000000001</v>
      </c>
      <c r="C4495" s="355">
        <v>19</v>
      </c>
      <c r="D4495" s="355">
        <v>22</v>
      </c>
      <c r="E4495" s="355">
        <v>17</v>
      </c>
      <c r="F4495" s="355">
        <v>20</v>
      </c>
      <c r="G4495" s="355">
        <v>15</v>
      </c>
      <c r="H4495" s="355"/>
      <c r="I4495" s="354">
        <v>18.600000000000001</v>
      </c>
      <c r="J4495" s="352">
        <v>0</v>
      </c>
      <c r="K4495" s="348">
        <f t="shared" si="70"/>
        <v>0</v>
      </c>
    </row>
    <row r="4496" spans="1:11" x14ac:dyDescent="0.25">
      <c r="A4496" s="353">
        <v>32685</v>
      </c>
      <c r="B4496" s="354">
        <v>18.2</v>
      </c>
      <c r="C4496" s="355">
        <v>20</v>
      </c>
      <c r="D4496" s="355">
        <v>24</v>
      </c>
      <c r="E4496" s="355">
        <v>15</v>
      </c>
      <c r="F4496" s="355">
        <v>17</v>
      </c>
      <c r="G4496" s="355">
        <v>15</v>
      </c>
      <c r="H4496" s="355"/>
      <c r="I4496" s="354">
        <v>18.2</v>
      </c>
      <c r="J4496" s="352">
        <v>0</v>
      </c>
      <c r="K4496" s="348">
        <f t="shared" si="70"/>
        <v>0</v>
      </c>
    </row>
    <row r="4497" spans="1:11" x14ac:dyDescent="0.25">
      <c r="A4497" s="353">
        <v>32686</v>
      </c>
      <c r="B4497" s="354">
        <v>2.2000000000000002</v>
      </c>
      <c r="C4497" s="355">
        <v>0</v>
      </c>
      <c r="D4497" s="355">
        <v>7</v>
      </c>
      <c r="E4497" s="355">
        <v>4</v>
      </c>
      <c r="F4497" s="355">
        <v>0</v>
      </c>
      <c r="G4497" s="355">
        <v>0</v>
      </c>
      <c r="H4497" s="355"/>
      <c r="I4497" s="354">
        <v>2.2000000000000002</v>
      </c>
      <c r="J4497" s="352">
        <v>0</v>
      </c>
      <c r="K4497" s="348">
        <f t="shared" si="70"/>
        <v>5</v>
      </c>
    </row>
    <row r="4498" spans="1:11" x14ac:dyDescent="0.25">
      <c r="A4498" s="353">
        <v>32687</v>
      </c>
      <c r="B4498" s="354">
        <v>16.8</v>
      </c>
      <c r="C4498" s="355">
        <v>22</v>
      </c>
      <c r="D4498" s="355">
        <v>17</v>
      </c>
      <c r="E4498" s="355">
        <v>15</v>
      </c>
      <c r="F4498" s="355">
        <v>15</v>
      </c>
      <c r="G4498" s="355">
        <v>15</v>
      </c>
      <c r="H4498" s="355"/>
      <c r="I4498" s="354">
        <v>16.8</v>
      </c>
      <c r="J4498" s="352">
        <v>0</v>
      </c>
      <c r="K4498" s="348">
        <f t="shared" si="70"/>
        <v>0</v>
      </c>
    </row>
    <row r="4499" spans="1:11" x14ac:dyDescent="0.25">
      <c r="A4499" s="353">
        <v>32688</v>
      </c>
      <c r="B4499" s="354">
        <v>4.5999999999999996</v>
      </c>
      <c r="C4499" s="355">
        <v>6</v>
      </c>
      <c r="D4499" s="355">
        <v>0</v>
      </c>
      <c r="E4499" s="355">
        <v>4</v>
      </c>
      <c r="F4499" s="355">
        <v>4</v>
      </c>
      <c r="G4499" s="355">
        <v>9</v>
      </c>
      <c r="H4499" s="355"/>
      <c r="I4499" s="354">
        <v>4.5999999999999996</v>
      </c>
      <c r="J4499" s="352">
        <v>0</v>
      </c>
      <c r="K4499" s="348">
        <f t="shared" si="70"/>
        <v>4</v>
      </c>
    </row>
    <row r="4500" spans="1:11" x14ac:dyDescent="0.25">
      <c r="A4500" s="353">
        <v>32689</v>
      </c>
      <c r="B4500" s="354">
        <v>9.8000000000000007</v>
      </c>
      <c r="C4500" s="355">
        <v>9</v>
      </c>
      <c r="D4500" s="355">
        <v>11</v>
      </c>
      <c r="E4500" s="355">
        <v>7</v>
      </c>
      <c r="F4500" s="355">
        <v>0</v>
      </c>
      <c r="G4500" s="355">
        <v>22</v>
      </c>
      <c r="H4500" s="355"/>
      <c r="I4500" s="354">
        <v>9.8000000000000007</v>
      </c>
      <c r="J4500" s="352">
        <v>0</v>
      </c>
      <c r="K4500" s="348">
        <f t="shared" si="70"/>
        <v>2</v>
      </c>
    </row>
    <row r="4501" spans="1:11" x14ac:dyDescent="0.25">
      <c r="A4501" s="353">
        <v>32690</v>
      </c>
      <c r="B4501" s="354">
        <v>8</v>
      </c>
      <c r="C4501" s="355">
        <v>9</v>
      </c>
      <c r="D4501" s="355">
        <v>7</v>
      </c>
      <c r="E4501" s="355">
        <v>0</v>
      </c>
      <c r="F4501" s="355">
        <v>13</v>
      </c>
      <c r="G4501" s="355">
        <v>11</v>
      </c>
      <c r="H4501" s="355"/>
      <c r="I4501" s="354">
        <v>8</v>
      </c>
      <c r="J4501" s="352">
        <v>0</v>
      </c>
      <c r="K4501" s="348">
        <f t="shared" si="70"/>
        <v>2</v>
      </c>
    </row>
    <row r="4502" spans="1:11" x14ac:dyDescent="0.25">
      <c r="A4502" s="353">
        <v>32691</v>
      </c>
      <c r="B4502" s="354">
        <v>22.8</v>
      </c>
      <c r="C4502" s="355">
        <v>22</v>
      </c>
      <c r="D4502" s="355">
        <v>30</v>
      </c>
      <c r="E4502" s="355">
        <v>20</v>
      </c>
      <c r="F4502" s="355">
        <v>22</v>
      </c>
      <c r="G4502" s="355">
        <v>20</v>
      </c>
      <c r="H4502" s="355"/>
      <c r="I4502" s="354">
        <v>22.8</v>
      </c>
      <c r="J4502" s="352">
        <v>0</v>
      </c>
      <c r="K4502" s="348">
        <f t="shared" si="70"/>
        <v>0</v>
      </c>
    </row>
    <row r="4503" spans="1:11" x14ac:dyDescent="0.25">
      <c r="A4503" s="353">
        <v>32692</v>
      </c>
      <c r="B4503" s="354">
        <v>3.4</v>
      </c>
      <c r="C4503" s="355">
        <v>0</v>
      </c>
      <c r="D4503" s="355">
        <v>9</v>
      </c>
      <c r="E4503" s="355">
        <v>4</v>
      </c>
      <c r="F4503" s="355">
        <v>2</v>
      </c>
      <c r="G4503" s="355">
        <v>2</v>
      </c>
      <c r="H4503" s="355"/>
      <c r="I4503" s="354">
        <v>3.4</v>
      </c>
      <c r="J4503" s="352">
        <v>0</v>
      </c>
      <c r="K4503" s="348">
        <f t="shared" si="70"/>
        <v>4</v>
      </c>
    </row>
    <row r="4504" spans="1:11" x14ac:dyDescent="0.25">
      <c r="A4504" s="353">
        <v>32693</v>
      </c>
      <c r="B4504" s="354">
        <v>10.8</v>
      </c>
      <c r="C4504" s="355">
        <v>7</v>
      </c>
      <c r="D4504" s="355">
        <v>6</v>
      </c>
      <c r="E4504" s="355">
        <v>19</v>
      </c>
      <c r="F4504" s="355">
        <v>13</v>
      </c>
      <c r="G4504" s="355">
        <v>9</v>
      </c>
      <c r="H4504" s="355"/>
      <c r="I4504" s="354">
        <v>10.8</v>
      </c>
      <c r="J4504" s="352">
        <v>0</v>
      </c>
      <c r="K4504" s="348">
        <f t="shared" si="70"/>
        <v>2</v>
      </c>
    </row>
    <row r="4505" spans="1:11" x14ac:dyDescent="0.25">
      <c r="A4505" s="353">
        <v>32694</v>
      </c>
      <c r="B4505" s="354">
        <v>3.2</v>
      </c>
      <c r="C4505" s="355">
        <v>7</v>
      </c>
      <c r="D4505" s="355">
        <v>9</v>
      </c>
      <c r="E4505" s="355">
        <v>0</v>
      </c>
      <c r="F4505" s="355">
        <v>0</v>
      </c>
      <c r="G4505" s="355">
        <v>0</v>
      </c>
      <c r="H4505" s="355"/>
      <c r="I4505" s="354">
        <v>3.2</v>
      </c>
      <c r="J4505" s="352">
        <v>0</v>
      </c>
      <c r="K4505" s="348">
        <f t="shared" si="70"/>
        <v>4</v>
      </c>
    </row>
    <row r="4506" spans="1:11" x14ac:dyDescent="0.25">
      <c r="A4506" s="353">
        <v>32695</v>
      </c>
      <c r="B4506" s="354">
        <v>14.2</v>
      </c>
      <c r="C4506" s="355">
        <v>13</v>
      </c>
      <c r="D4506" s="355">
        <v>11</v>
      </c>
      <c r="E4506" s="355">
        <v>17</v>
      </c>
      <c r="F4506" s="355">
        <v>11</v>
      </c>
      <c r="G4506" s="355">
        <v>19</v>
      </c>
      <c r="H4506" s="355"/>
      <c r="I4506" s="354">
        <v>14.2</v>
      </c>
      <c r="J4506" s="352">
        <v>0</v>
      </c>
      <c r="K4506" s="348">
        <f t="shared" si="70"/>
        <v>0</v>
      </c>
    </row>
    <row r="4507" spans="1:11" x14ac:dyDescent="0.25">
      <c r="A4507" s="353">
        <v>32696</v>
      </c>
      <c r="B4507" s="354">
        <v>7.2</v>
      </c>
      <c r="C4507" s="355">
        <v>7</v>
      </c>
      <c r="D4507" s="355">
        <v>9</v>
      </c>
      <c r="E4507" s="355">
        <v>7</v>
      </c>
      <c r="F4507" s="355">
        <v>6</v>
      </c>
      <c r="G4507" s="355">
        <v>7</v>
      </c>
      <c r="H4507" s="355"/>
      <c r="I4507" s="354">
        <v>7.2</v>
      </c>
      <c r="J4507" s="352">
        <v>0</v>
      </c>
      <c r="K4507" s="348">
        <f t="shared" si="70"/>
        <v>4</v>
      </c>
    </row>
    <row r="4508" spans="1:11" x14ac:dyDescent="0.25">
      <c r="A4508" s="353">
        <v>32697</v>
      </c>
      <c r="B4508" s="354">
        <v>17.8</v>
      </c>
      <c r="C4508" s="355">
        <v>30</v>
      </c>
      <c r="D4508" s="355">
        <v>24</v>
      </c>
      <c r="E4508" s="355">
        <v>20</v>
      </c>
      <c r="F4508" s="355">
        <v>9</v>
      </c>
      <c r="G4508" s="355">
        <v>6</v>
      </c>
      <c r="H4508" s="355"/>
      <c r="I4508" s="354">
        <v>17.8</v>
      </c>
      <c r="J4508" s="352">
        <v>0</v>
      </c>
      <c r="K4508" s="348">
        <f t="shared" si="70"/>
        <v>1</v>
      </c>
    </row>
    <row r="4509" spans="1:11" x14ac:dyDescent="0.25">
      <c r="A4509" s="353">
        <v>32698</v>
      </c>
      <c r="B4509" s="354">
        <v>19.2</v>
      </c>
      <c r="C4509" s="355">
        <v>20</v>
      </c>
      <c r="D4509" s="355">
        <v>19</v>
      </c>
      <c r="E4509" s="355">
        <v>19</v>
      </c>
      <c r="F4509" s="355">
        <v>19</v>
      </c>
      <c r="G4509" s="355">
        <v>19</v>
      </c>
      <c r="H4509" s="355"/>
      <c r="I4509" s="354">
        <v>19.2</v>
      </c>
      <c r="J4509" s="352">
        <v>0</v>
      </c>
      <c r="K4509" s="348">
        <f t="shared" si="70"/>
        <v>0</v>
      </c>
    </row>
    <row r="4510" spans="1:11" x14ac:dyDescent="0.25">
      <c r="A4510" s="353">
        <v>32699</v>
      </c>
      <c r="B4510" s="354">
        <v>9.4</v>
      </c>
      <c r="C4510" s="355">
        <v>7</v>
      </c>
      <c r="D4510" s="355">
        <v>13</v>
      </c>
      <c r="E4510" s="355">
        <v>6</v>
      </c>
      <c r="F4510" s="355">
        <v>6</v>
      </c>
      <c r="G4510" s="355">
        <v>15</v>
      </c>
      <c r="H4510" s="355"/>
      <c r="I4510" s="354">
        <v>9.4</v>
      </c>
      <c r="J4510" s="352">
        <v>0</v>
      </c>
      <c r="K4510" s="348">
        <f t="shared" si="70"/>
        <v>3</v>
      </c>
    </row>
    <row r="4511" spans="1:11" x14ac:dyDescent="0.25">
      <c r="A4511" s="353">
        <v>32700</v>
      </c>
      <c r="B4511" s="354">
        <v>2.8</v>
      </c>
      <c r="C4511" s="355">
        <v>0</v>
      </c>
      <c r="D4511" s="355">
        <v>4</v>
      </c>
      <c r="E4511" s="355">
        <v>0</v>
      </c>
      <c r="F4511" s="355">
        <v>6</v>
      </c>
      <c r="G4511" s="355">
        <v>4</v>
      </c>
      <c r="H4511" s="355"/>
      <c r="I4511" s="354">
        <v>2.8</v>
      </c>
      <c r="J4511" s="352">
        <v>0</v>
      </c>
      <c r="K4511" s="348">
        <f t="shared" si="70"/>
        <v>5</v>
      </c>
    </row>
    <row r="4512" spans="1:11" x14ac:dyDescent="0.25">
      <c r="A4512" s="353">
        <v>32701</v>
      </c>
      <c r="B4512" s="354">
        <v>1.2</v>
      </c>
      <c r="C4512" s="355">
        <v>4</v>
      </c>
      <c r="D4512" s="355">
        <v>0</v>
      </c>
      <c r="E4512" s="355">
        <v>0</v>
      </c>
      <c r="F4512" s="355">
        <v>0</v>
      </c>
      <c r="G4512" s="355">
        <v>2</v>
      </c>
      <c r="H4512" s="355"/>
      <c r="I4512" s="354">
        <v>1.2</v>
      </c>
      <c r="J4512" s="352">
        <v>0</v>
      </c>
      <c r="K4512" s="348">
        <f t="shared" si="70"/>
        <v>5</v>
      </c>
    </row>
    <row r="4513" spans="1:11" x14ac:dyDescent="0.25">
      <c r="A4513" s="353">
        <v>32702</v>
      </c>
      <c r="B4513" s="354">
        <v>6</v>
      </c>
      <c r="C4513" s="355">
        <v>0</v>
      </c>
      <c r="D4513" s="355">
        <v>4</v>
      </c>
      <c r="E4513" s="355">
        <v>9</v>
      </c>
      <c r="F4513" s="355">
        <v>11</v>
      </c>
      <c r="G4513" s="355">
        <v>6</v>
      </c>
      <c r="H4513" s="355"/>
      <c r="I4513" s="354">
        <v>6</v>
      </c>
      <c r="J4513" s="352">
        <v>0</v>
      </c>
      <c r="K4513" s="348">
        <f t="shared" si="70"/>
        <v>3</v>
      </c>
    </row>
    <row r="4514" spans="1:11" x14ac:dyDescent="0.25">
      <c r="A4514" s="353">
        <v>32703</v>
      </c>
      <c r="B4514" s="354">
        <v>7.4</v>
      </c>
      <c r="C4514" s="355">
        <v>13</v>
      </c>
      <c r="D4514" s="355">
        <v>6</v>
      </c>
      <c r="E4514" s="355">
        <v>6</v>
      </c>
      <c r="F4514" s="355">
        <v>6</v>
      </c>
      <c r="G4514" s="355">
        <v>6</v>
      </c>
      <c r="H4514" s="355"/>
      <c r="I4514" s="354">
        <v>7.4</v>
      </c>
      <c r="J4514" s="352">
        <v>0</v>
      </c>
      <c r="K4514" s="348">
        <f t="shared" si="70"/>
        <v>4</v>
      </c>
    </row>
    <row r="4515" spans="1:11" x14ac:dyDescent="0.25">
      <c r="A4515" s="353">
        <v>32704</v>
      </c>
      <c r="B4515" s="354">
        <v>13</v>
      </c>
      <c r="C4515" s="355">
        <v>7</v>
      </c>
      <c r="D4515" s="355">
        <v>9</v>
      </c>
      <c r="E4515" s="355">
        <v>11</v>
      </c>
      <c r="F4515" s="355">
        <v>19</v>
      </c>
      <c r="G4515" s="355">
        <v>19</v>
      </c>
      <c r="H4515" s="355"/>
      <c r="I4515" s="354">
        <v>13</v>
      </c>
      <c r="J4515" s="352">
        <v>0</v>
      </c>
      <c r="K4515" s="348">
        <f t="shared" si="70"/>
        <v>1</v>
      </c>
    </row>
    <row r="4516" spans="1:11" x14ac:dyDescent="0.25">
      <c r="A4516" s="353">
        <v>32705</v>
      </c>
      <c r="B4516" s="354">
        <v>6.6</v>
      </c>
      <c r="C4516" s="355">
        <v>7</v>
      </c>
      <c r="D4516" s="355">
        <v>13</v>
      </c>
      <c r="E4516" s="355">
        <v>4</v>
      </c>
      <c r="F4516" s="355">
        <v>0</v>
      </c>
      <c r="G4516" s="355">
        <v>9</v>
      </c>
      <c r="H4516" s="355"/>
      <c r="I4516" s="354">
        <v>6.6</v>
      </c>
      <c r="J4516" s="352">
        <v>0</v>
      </c>
      <c r="K4516" s="348">
        <f t="shared" si="70"/>
        <v>3</v>
      </c>
    </row>
    <row r="4517" spans="1:11" x14ac:dyDescent="0.25">
      <c r="A4517" s="353">
        <v>32706</v>
      </c>
      <c r="B4517" s="354">
        <v>5.6</v>
      </c>
      <c r="C4517" s="355">
        <v>4</v>
      </c>
      <c r="D4517" s="355">
        <v>7</v>
      </c>
      <c r="E4517" s="355">
        <v>6</v>
      </c>
      <c r="F4517" s="355">
        <v>2</v>
      </c>
      <c r="G4517" s="355">
        <v>9</v>
      </c>
      <c r="H4517" s="355"/>
      <c r="I4517" s="354">
        <v>5.6</v>
      </c>
      <c r="J4517" s="352">
        <v>0</v>
      </c>
      <c r="K4517" s="348">
        <f t="shared" si="70"/>
        <v>4</v>
      </c>
    </row>
    <row r="4518" spans="1:11" x14ac:dyDescent="0.25">
      <c r="A4518" s="353">
        <v>32707</v>
      </c>
      <c r="B4518" s="354">
        <v>5.2</v>
      </c>
      <c r="C4518" s="355">
        <v>7</v>
      </c>
      <c r="D4518" s="355">
        <v>6</v>
      </c>
      <c r="E4518" s="355">
        <v>4</v>
      </c>
      <c r="F4518" s="355">
        <v>7</v>
      </c>
      <c r="G4518" s="355">
        <v>2</v>
      </c>
      <c r="H4518" s="355"/>
      <c r="I4518" s="354">
        <v>5.2</v>
      </c>
      <c r="J4518" s="352">
        <v>0</v>
      </c>
      <c r="K4518" s="348">
        <f t="shared" si="70"/>
        <v>5</v>
      </c>
    </row>
    <row r="4519" spans="1:11" x14ac:dyDescent="0.25">
      <c r="A4519" s="353">
        <v>32708</v>
      </c>
      <c r="B4519" s="354">
        <v>6</v>
      </c>
      <c r="C4519" s="355">
        <v>0</v>
      </c>
      <c r="D4519" s="355">
        <v>9</v>
      </c>
      <c r="E4519" s="355">
        <v>7</v>
      </c>
      <c r="F4519" s="355">
        <v>7</v>
      </c>
      <c r="G4519" s="355">
        <v>7</v>
      </c>
      <c r="H4519" s="355"/>
      <c r="I4519" s="354">
        <v>6</v>
      </c>
      <c r="J4519" s="352">
        <v>0</v>
      </c>
      <c r="K4519" s="348">
        <f t="shared" si="70"/>
        <v>4</v>
      </c>
    </row>
    <row r="4520" spans="1:11" x14ac:dyDescent="0.25">
      <c r="A4520" s="353">
        <v>32709</v>
      </c>
      <c r="B4520" s="354">
        <v>4.8</v>
      </c>
      <c r="C4520" s="355">
        <v>7</v>
      </c>
      <c r="D4520" s="355">
        <v>0</v>
      </c>
      <c r="E4520" s="355">
        <v>9</v>
      </c>
      <c r="F4520" s="355">
        <v>4</v>
      </c>
      <c r="G4520" s="355">
        <v>4</v>
      </c>
      <c r="H4520" s="355"/>
      <c r="I4520" s="354">
        <v>4.8</v>
      </c>
      <c r="J4520" s="352">
        <v>0</v>
      </c>
      <c r="K4520" s="348">
        <f t="shared" si="70"/>
        <v>4</v>
      </c>
    </row>
    <row r="4521" spans="1:11" x14ac:dyDescent="0.25">
      <c r="A4521" s="353">
        <v>32710</v>
      </c>
      <c r="B4521" s="354">
        <v>7.4</v>
      </c>
      <c r="C4521" s="355">
        <v>11</v>
      </c>
      <c r="D4521" s="355">
        <v>11</v>
      </c>
      <c r="E4521" s="355">
        <v>4</v>
      </c>
      <c r="F4521" s="355">
        <v>4</v>
      </c>
      <c r="G4521" s="355">
        <v>7</v>
      </c>
      <c r="H4521" s="355"/>
      <c r="I4521" s="354">
        <v>7.4</v>
      </c>
      <c r="J4521" s="352">
        <v>0</v>
      </c>
      <c r="K4521" s="348">
        <f t="shared" si="70"/>
        <v>3</v>
      </c>
    </row>
    <row r="4522" spans="1:11" x14ac:dyDescent="0.25">
      <c r="A4522" s="353">
        <v>32711</v>
      </c>
      <c r="B4522" s="354">
        <v>13.4</v>
      </c>
      <c r="C4522" s="355">
        <v>26</v>
      </c>
      <c r="D4522" s="355">
        <v>19</v>
      </c>
      <c r="E4522" s="355">
        <v>11</v>
      </c>
      <c r="F4522" s="355">
        <v>11</v>
      </c>
      <c r="G4522" s="355">
        <v>0</v>
      </c>
      <c r="H4522" s="355"/>
      <c r="I4522" s="354">
        <v>13.4</v>
      </c>
      <c r="J4522" s="352">
        <v>0</v>
      </c>
      <c r="K4522" s="348">
        <f t="shared" si="70"/>
        <v>1</v>
      </c>
    </row>
    <row r="4523" spans="1:11" x14ac:dyDescent="0.25">
      <c r="A4523" s="353">
        <v>32712</v>
      </c>
      <c r="B4523" s="354">
        <v>6.4</v>
      </c>
      <c r="C4523" s="355">
        <v>7</v>
      </c>
      <c r="D4523" s="355">
        <v>7</v>
      </c>
      <c r="E4523" s="355">
        <v>6</v>
      </c>
      <c r="F4523" s="355">
        <v>6</v>
      </c>
      <c r="G4523" s="355">
        <v>6</v>
      </c>
      <c r="H4523" s="355"/>
      <c r="I4523" s="354">
        <v>6.4</v>
      </c>
      <c r="J4523" s="352">
        <v>0</v>
      </c>
      <c r="K4523" s="348">
        <f t="shared" si="70"/>
        <v>5</v>
      </c>
    </row>
    <row r="4524" spans="1:11" x14ac:dyDescent="0.25">
      <c r="A4524" s="353">
        <v>32713</v>
      </c>
      <c r="B4524" s="354">
        <v>20.8</v>
      </c>
      <c r="C4524" s="355">
        <v>17</v>
      </c>
      <c r="D4524" s="355">
        <v>19</v>
      </c>
      <c r="E4524" s="355">
        <v>13</v>
      </c>
      <c r="F4524" s="355">
        <v>20</v>
      </c>
      <c r="G4524" s="355">
        <v>35</v>
      </c>
      <c r="H4524" s="355"/>
      <c r="I4524" s="354">
        <v>20.8</v>
      </c>
      <c r="J4524" s="352">
        <v>0</v>
      </c>
      <c r="K4524" s="348">
        <f t="shared" si="70"/>
        <v>0</v>
      </c>
    </row>
    <row r="4525" spans="1:11" x14ac:dyDescent="0.25">
      <c r="A4525" s="353">
        <v>32714</v>
      </c>
      <c r="B4525" s="354">
        <v>2.8</v>
      </c>
      <c r="C4525" s="355">
        <v>6</v>
      </c>
      <c r="D4525" s="355">
        <v>4</v>
      </c>
      <c r="E4525" s="355">
        <v>4</v>
      </c>
      <c r="F4525" s="355">
        <v>0</v>
      </c>
      <c r="G4525" s="355">
        <v>0</v>
      </c>
      <c r="H4525" s="355"/>
      <c r="I4525" s="354">
        <v>2.8</v>
      </c>
      <c r="J4525" s="352">
        <v>0</v>
      </c>
      <c r="K4525" s="348">
        <f t="shared" si="70"/>
        <v>5</v>
      </c>
    </row>
    <row r="4526" spans="1:11" x14ac:dyDescent="0.25">
      <c r="A4526" s="353">
        <v>32715</v>
      </c>
      <c r="B4526" s="354">
        <v>8.8000000000000007</v>
      </c>
      <c r="C4526" s="355">
        <v>11</v>
      </c>
      <c r="D4526" s="355">
        <v>7</v>
      </c>
      <c r="E4526" s="355">
        <v>11</v>
      </c>
      <c r="F4526" s="355">
        <v>9</v>
      </c>
      <c r="G4526" s="355">
        <v>6</v>
      </c>
      <c r="H4526" s="355"/>
      <c r="I4526" s="354">
        <v>8.8000000000000007</v>
      </c>
      <c r="J4526" s="352">
        <v>0</v>
      </c>
      <c r="K4526" s="348">
        <f t="shared" si="70"/>
        <v>2</v>
      </c>
    </row>
    <row r="4527" spans="1:11" x14ac:dyDescent="0.25">
      <c r="A4527" s="353">
        <v>32716</v>
      </c>
      <c r="B4527" s="354">
        <v>12.6</v>
      </c>
      <c r="C4527" s="355">
        <v>19</v>
      </c>
      <c r="D4527" s="355">
        <v>11</v>
      </c>
      <c r="E4527" s="355">
        <v>13</v>
      </c>
      <c r="F4527" s="355">
        <v>11</v>
      </c>
      <c r="G4527" s="355">
        <v>9</v>
      </c>
      <c r="H4527" s="355"/>
      <c r="I4527" s="354">
        <v>12.6</v>
      </c>
      <c r="J4527" s="352">
        <v>0</v>
      </c>
      <c r="K4527" s="348">
        <f t="shared" si="70"/>
        <v>0</v>
      </c>
    </row>
    <row r="4528" spans="1:11" x14ac:dyDescent="0.25">
      <c r="A4528" s="353">
        <v>32717</v>
      </c>
      <c r="B4528" s="354">
        <v>23.8</v>
      </c>
      <c r="C4528" s="355">
        <v>31</v>
      </c>
      <c r="D4528" s="355">
        <v>28</v>
      </c>
      <c r="E4528" s="355">
        <v>24</v>
      </c>
      <c r="F4528" s="355">
        <v>19</v>
      </c>
      <c r="G4528" s="355">
        <v>17</v>
      </c>
      <c r="H4528" s="355"/>
      <c r="I4528" s="354">
        <v>23.8</v>
      </c>
      <c r="J4528" s="352">
        <v>0</v>
      </c>
      <c r="K4528" s="348">
        <f t="shared" si="70"/>
        <v>0</v>
      </c>
    </row>
    <row r="4529" spans="1:11" x14ac:dyDescent="0.25">
      <c r="A4529" s="353">
        <v>32718</v>
      </c>
      <c r="B4529" s="354">
        <v>5.2</v>
      </c>
      <c r="C4529" s="355">
        <v>4</v>
      </c>
      <c r="D4529" s="355">
        <v>6</v>
      </c>
      <c r="E4529" s="355">
        <v>6</v>
      </c>
      <c r="F4529" s="355">
        <v>6</v>
      </c>
      <c r="G4529" s="355">
        <v>4</v>
      </c>
      <c r="H4529" s="355"/>
      <c r="I4529" s="354">
        <v>5.2</v>
      </c>
      <c r="J4529" s="352">
        <v>0</v>
      </c>
      <c r="K4529" s="348">
        <f t="shared" si="70"/>
        <v>5</v>
      </c>
    </row>
    <row r="4530" spans="1:11" x14ac:dyDescent="0.25">
      <c r="A4530" s="353">
        <v>32719</v>
      </c>
      <c r="B4530" s="354">
        <v>13.6</v>
      </c>
      <c r="C4530" s="355">
        <v>24</v>
      </c>
      <c r="D4530" s="355">
        <v>17</v>
      </c>
      <c r="E4530" s="355">
        <v>17</v>
      </c>
      <c r="F4530" s="355">
        <v>4</v>
      </c>
      <c r="G4530" s="355">
        <v>6</v>
      </c>
      <c r="H4530" s="355"/>
      <c r="I4530" s="354">
        <v>13.6</v>
      </c>
      <c r="J4530" s="352">
        <v>0</v>
      </c>
      <c r="K4530" s="348">
        <f t="shared" si="70"/>
        <v>2</v>
      </c>
    </row>
    <row r="4531" spans="1:11" x14ac:dyDescent="0.25">
      <c r="A4531" s="353">
        <v>32720</v>
      </c>
      <c r="B4531" s="354">
        <v>11</v>
      </c>
      <c r="C4531" s="355">
        <v>22</v>
      </c>
      <c r="D4531" s="355">
        <v>20</v>
      </c>
      <c r="E4531" s="355">
        <v>7</v>
      </c>
      <c r="F4531" s="355">
        <v>6</v>
      </c>
      <c r="G4531" s="355">
        <v>0</v>
      </c>
      <c r="H4531" s="355"/>
      <c r="I4531" s="354">
        <v>11</v>
      </c>
      <c r="J4531" s="352">
        <v>0</v>
      </c>
      <c r="K4531" s="348">
        <f t="shared" si="70"/>
        <v>3</v>
      </c>
    </row>
    <row r="4532" spans="1:11" x14ac:dyDescent="0.25">
      <c r="A4532" s="353">
        <v>32721</v>
      </c>
      <c r="B4532" s="354">
        <v>8.1999999999999993</v>
      </c>
      <c r="C4532" s="355">
        <v>11</v>
      </c>
      <c r="D4532" s="355">
        <v>0</v>
      </c>
      <c r="E4532" s="355">
        <v>11</v>
      </c>
      <c r="F4532" s="355">
        <v>15</v>
      </c>
      <c r="G4532" s="355">
        <v>4</v>
      </c>
      <c r="H4532" s="355"/>
      <c r="I4532" s="354">
        <v>8.1999999999999993</v>
      </c>
      <c r="J4532" s="352">
        <v>0</v>
      </c>
      <c r="K4532" s="348">
        <f t="shared" si="70"/>
        <v>2</v>
      </c>
    </row>
    <row r="4533" spans="1:11" x14ac:dyDescent="0.25">
      <c r="A4533" s="353">
        <v>32722</v>
      </c>
      <c r="B4533" s="354">
        <v>9</v>
      </c>
      <c r="C4533" s="355">
        <v>9</v>
      </c>
      <c r="D4533" s="355">
        <v>7</v>
      </c>
      <c r="E4533" s="355">
        <v>7</v>
      </c>
      <c r="F4533" s="355">
        <v>13</v>
      </c>
      <c r="G4533" s="355">
        <v>9</v>
      </c>
      <c r="H4533" s="355"/>
      <c r="I4533" s="354">
        <v>9</v>
      </c>
      <c r="J4533" s="352">
        <v>0</v>
      </c>
      <c r="K4533" s="348">
        <f t="shared" si="70"/>
        <v>2</v>
      </c>
    </row>
    <row r="4534" spans="1:11" x14ac:dyDescent="0.25">
      <c r="A4534" s="353">
        <v>32723</v>
      </c>
      <c r="B4534" s="354">
        <v>30.4</v>
      </c>
      <c r="C4534" s="355">
        <v>35</v>
      </c>
      <c r="D4534" s="355">
        <v>37</v>
      </c>
      <c r="E4534" s="355">
        <v>26</v>
      </c>
      <c r="F4534" s="355">
        <v>26</v>
      </c>
      <c r="G4534" s="355">
        <v>28</v>
      </c>
      <c r="H4534" s="355"/>
      <c r="I4534" s="354">
        <v>30.4</v>
      </c>
      <c r="J4534" s="352">
        <v>0</v>
      </c>
      <c r="K4534" s="348">
        <f t="shared" si="70"/>
        <v>0</v>
      </c>
    </row>
    <row r="4535" spans="1:11" x14ac:dyDescent="0.25">
      <c r="A4535" s="353">
        <v>32724</v>
      </c>
      <c r="B4535" s="354">
        <v>14</v>
      </c>
      <c r="C4535" s="355">
        <v>22</v>
      </c>
      <c r="D4535" s="355">
        <v>13</v>
      </c>
      <c r="E4535" s="355">
        <v>13</v>
      </c>
      <c r="F4535" s="355">
        <v>7</v>
      </c>
      <c r="G4535" s="355">
        <v>15</v>
      </c>
      <c r="H4535" s="355"/>
      <c r="I4535" s="354">
        <v>14</v>
      </c>
      <c r="J4535" s="352">
        <v>0</v>
      </c>
      <c r="K4535" s="348">
        <f t="shared" si="70"/>
        <v>1</v>
      </c>
    </row>
    <row r="4536" spans="1:11" x14ac:dyDescent="0.25">
      <c r="A4536" s="353">
        <v>32725</v>
      </c>
      <c r="B4536" s="354">
        <v>1.2</v>
      </c>
      <c r="C4536" s="355">
        <v>6</v>
      </c>
      <c r="D4536" s="355">
        <v>0</v>
      </c>
      <c r="E4536" s="355">
        <v>0</v>
      </c>
      <c r="F4536" s="355">
        <v>0</v>
      </c>
      <c r="G4536" s="355">
        <v>0</v>
      </c>
      <c r="H4536" s="355"/>
      <c r="I4536" s="354">
        <v>1.2</v>
      </c>
      <c r="J4536" s="352">
        <v>0</v>
      </c>
      <c r="K4536" s="348">
        <f t="shared" si="70"/>
        <v>5</v>
      </c>
    </row>
    <row r="4537" spans="1:11" x14ac:dyDescent="0.25">
      <c r="A4537" s="353">
        <v>32726</v>
      </c>
      <c r="B4537" s="354">
        <v>9</v>
      </c>
      <c r="C4537" s="355">
        <v>13</v>
      </c>
      <c r="D4537" s="355">
        <v>9</v>
      </c>
      <c r="E4537" s="355">
        <v>9</v>
      </c>
      <c r="F4537" s="355">
        <v>7</v>
      </c>
      <c r="G4537" s="355">
        <v>7</v>
      </c>
      <c r="H4537" s="355"/>
      <c r="I4537" s="354">
        <v>9</v>
      </c>
      <c r="J4537" s="352">
        <v>0</v>
      </c>
      <c r="K4537" s="348">
        <f t="shared" si="70"/>
        <v>2</v>
      </c>
    </row>
    <row r="4538" spans="1:11" x14ac:dyDescent="0.25">
      <c r="A4538" s="353">
        <v>32727</v>
      </c>
      <c r="B4538" s="354">
        <v>3.8</v>
      </c>
      <c r="C4538" s="355">
        <v>7</v>
      </c>
      <c r="D4538" s="355">
        <v>0</v>
      </c>
      <c r="E4538" s="355">
        <v>6</v>
      </c>
      <c r="F4538" s="355">
        <v>6</v>
      </c>
      <c r="G4538" s="355">
        <v>0</v>
      </c>
      <c r="H4538" s="355"/>
      <c r="I4538" s="354">
        <v>3.8</v>
      </c>
      <c r="J4538" s="352">
        <v>0</v>
      </c>
      <c r="K4538" s="348">
        <f t="shared" si="70"/>
        <v>5</v>
      </c>
    </row>
    <row r="4539" spans="1:11" x14ac:dyDescent="0.25">
      <c r="A4539" s="353">
        <v>32728</v>
      </c>
      <c r="B4539" s="354">
        <v>2.2000000000000002</v>
      </c>
      <c r="C4539" s="355">
        <v>4</v>
      </c>
      <c r="D4539" s="355">
        <v>0</v>
      </c>
      <c r="E4539" s="355">
        <v>0</v>
      </c>
      <c r="F4539" s="355">
        <v>0</v>
      </c>
      <c r="G4539" s="355">
        <v>7</v>
      </c>
      <c r="H4539" s="355"/>
      <c r="I4539" s="354">
        <v>2.2000000000000002</v>
      </c>
      <c r="J4539" s="352">
        <v>0</v>
      </c>
      <c r="K4539" s="348">
        <f t="shared" si="70"/>
        <v>5</v>
      </c>
    </row>
    <row r="4540" spans="1:11" x14ac:dyDescent="0.25">
      <c r="A4540" s="353">
        <v>32729</v>
      </c>
      <c r="B4540" s="354">
        <v>3.6</v>
      </c>
      <c r="C4540" s="355">
        <v>7</v>
      </c>
      <c r="D4540" s="355">
        <v>0</v>
      </c>
      <c r="E4540" s="355">
        <v>9</v>
      </c>
      <c r="F4540" s="355">
        <v>0</v>
      </c>
      <c r="G4540" s="355">
        <v>2</v>
      </c>
      <c r="H4540" s="355"/>
      <c r="I4540" s="354">
        <v>3.6</v>
      </c>
      <c r="J4540" s="352">
        <v>0</v>
      </c>
      <c r="K4540" s="348">
        <f t="shared" si="70"/>
        <v>4</v>
      </c>
    </row>
    <row r="4541" spans="1:11" x14ac:dyDescent="0.25">
      <c r="A4541" s="353">
        <v>32730</v>
      </c>
      <c r="B4541" s="354">
        <v>7.6</v>
      </c>
      <c r="C4541" s="355">
        <v>6</v>
      </c>
      <c r="D4541" s="355">
        <v>7</v>
      </c>
      <c r="E4541" s="355">
        <v>9</v>
      </c>
      <c r="F4541" s="355">
        <v>9</v>
      </c>
      <c r="G4541" s="355">
        <v>7</v>
      </c>
      <c r="H4541" s="355"/>
      <c r="I4541" s="354">
        <v>7.6</v>
      </c>
      <c r="J4541" s="352">
        <v>0</v>
      </c>
      <c r="K4541" s="348">
        <f t="shared" si="70"/>
        <v>3</v>
      </c>
    </row>
    <row r="4542" spans="1:11" x14ac:dyDescent="0.25">
      <c r="A4542" s="353">
        <v>32731</v>
      </c>
      <c r="B4542" s="354">
        <v>9.1999999999999993</v>
      </c>
      <c r="C4542" s="355">
        <v>0</v>
      </c>
      <c r="D4542" s="355">
        <v>7</v>
      </c>
      <c r="E4542" s="355">
        <v>17</v>
      </c>
      <c r="F4542" s="355">
        <v>11</v>
      </c>
      <c r="G4542" s="355">
        <v>11</v>
      </c>
      <c r="H4542" s="355"/>
      <c r="I4542" s="354">
        <v>9.1999999999999993</v>
      </c>
      <c r="J4542" s="352">
        <v>0</v>
      </c>
      <c r="K4542" s="348">
        <f t="shared" si="70"/>
        <v>2</v>
      </c>
    </row>
    <row r="4543" spans="1:11" x14ac:dyDescent="0.25">
      <c r="A4543" s="353">
        <v>32732</v>
      </c>
      <c r="B4543" s="354">
        <v>7.2</v>
      </c>
      <c r="C4543" s="355">
        <v>9</v>
      </c>
      <c r="D4543" s="355">
        <v>9</v>
      </c>
      <c r="E4543" s="355">
        <v>6</v>
      </c>
      <c r="F4543" s="355">
        <v>6</v>
      </c>
      <c r="G4543" s="355">
        <v>6</v>
      </c>
      <c r="H4543" s="355"/>
      <c r="I4543" s="354">
        <v>7.2</v>
      </c>
      <c r="J4543" s="352">
        <v>0</v>
      </c>
      <c r="K4543" s="348">
        <f t="shared" si="70"/>
        <v>3</v>
      </c>
    </row>
    <row r="4544" spans="1:11" x14ac:dyDescent="0.25">
      <c r="A4544" s="353">
        <v>32733</v>
      </c>
      <c r="B4544" s="354">
        <v>3.6</v>
      </c>
      <c r="C4544" s="355">
        <v>0</v>
      </c>
      <c r="D4544" s="355">
        <v>9</v>
      </c>
      <c r="E4544" s="355">
        <v>0</v>
      </c>
      <c r="F4544" s="355">
        <v>7</v>
      </c>
      <c r="G4544" s="355">
        <v>2</v>
      </c>
      <c r="H4544" s="355"/>
      <c r="I4544" s="354">
        <v>3.6</v>
      </c>
      <c r="J4544" s="352">
        <v>0</v>
      </c>
      <c r="K4544" s="348">
        <f t="shared" si="70"/>
        <v>4</v>
      </c>
    </row>
    <row r="4545" spans="1:11" x14ac:dyDescent="0.25">
      <c r="A4545" s="353">
        <v>32734</v>
      </c>
      <c r="B4545" s="354">
        <v>0.8</v>
      </c>
      <c r="C4545" s="355">
        <v>0</v>
      </c>
      <c r="D4545" s="355">
        <v>0</v>
      </c>
      <c r="E4545" s="355">
        <v>4</v>
      </c>
      <c r="F4545" s="355">
        <v>0</v>
      </c>
      <c r="G4545" s="355">
        <v>0</v>
      </c>
      <c r="H4545" s="355"/>
      <c r="I4545" s="354">
        <v>0.8</v>
      </c>
      <c r="J4545" s="352">
        <v>0</v>
      </c>
      <c r="K4545" s="348">
        <f t="shared" si="70"/>
        <v>5</v>
      </c>
    </row>
    <row r="4546" spans="1:11" x14ac:dyDescent="0.25">
      <c r="A4546" s="353">
        <v>32735</v>
      </c>
      <c r="B4546" s="354">
        <v>12.4</v>
      </c>
      <c r="C4546" s="355">
        <v>15</v>
      </c>
      <c r="D4546" s="355">
        <v>15</v>
      </c>
      <c r="E4546" s="355">
        <v>6</v>
      </c>
      <c r="F4546" s="355">
        <v>7</v>
      </c>
      <c r="G4546" s="355">
        <v>19</v>
      </c>
      <c r="H4546" s="355"/>
      <c r="I4546" s="354">
        <v>12.4</v>
      </c>
      <c r="J4546" s="352">
        <v>0</v>
      </c>
      <c r="K4546" s="348">
        <f t="shared" si="70"/>
        <v>2</v>
      </c>
    </row>
    <row r="4547" spans="1:11" x14ac:dyDescent="0.25">
      <c r="A4547" s="353">
        <v>32736</v>
      </c>
      <c r="B4547" s="354">
        <v>16.2</v>
      </c>
      <c r="C4547" s="355">
        <v>13</v>
      </c>
      <c r="D4547" s="355">
        <v>15</v>
      </c>
      <c r="E4547" s="355">
        <v>20</v>
      </c>
      <c r="F4547" s="355">
        <v>9</v>
      </c>
      <c r="G4547" s="355">
        <v>24</v>
      </c>
      <c r="H4547" s="355"/>
      <c r="I4547" s="354">
        <v>16.2</v>
      </c>
      <c r="J4547" s="352">
        <v>0</v>
      </c>
      <c r="K4547" s="348">
        <f t="shared" ref="K4547:K4610" si="71">COUNTIF(C4547:G4547,"&lt;="&amp;IRR_MAXWIND)</f>
        <v>0</v>
      </c>
    </row>
    <row r="4548" spans="1:11" x14ac:dyDescent="0.25">
      <c r="A4548" s="353">
        <v>32737</v>
      </c>
      <c r="B4548" s="354">
        <v>14.6</v>
      </c>
      <c r="C4548" s="355">
        <v>22</v>
      </c>
      <c r="D4548" s="355">
        <v>20</v>
      </c>
      <c r="E4548" s="355">
        <v>13</v>
      </c>
      <c r="F4548" s="355">
        <v>9</v>
      </c>
      <c r="G4548" s="355">
        <v>9</v>
      </c>
      <c r="H4548" s="355"/>
      <c r="I4548" s="354">
        <v>14.6</v>
      </c>
      <c r="J4548" s="352">
        <v>0</v>
      </c>
      <c r="K4548" s="348">
        <f t="shared" si="71"/>
        <v>0</v>
      </c>
    </row>
    <row r="4549" spans="1:11" x14ac:dyDescent="0.25">
      <c r="A4549" s="353">
        <v>32738</v>
      </c>
      <c r="B4549" s="354">
        <v>16</v>
      </c>
      <c r="C4549" s="355">
        <v>11</v>
      </c>
      <c r="D4549" s="355">
        <v>13</v>
      </c>
      <c r="E4549" s="355">
        <v>19</v>
      </c>
      <c r="F4549" s="355">
        <v>15</v>
      </c>
      <c r="G4549" s="355">
        <v>22</v>
      </c>
      <c r="H4549" s="355"/>
      <c r="I4549" s="354">
        <v>16</v>
      </c>
      <c r="J4549" s="352">
        <v>0</v>
      </c>
      <c r="K4549" s="348">
        <f t="shared" si="71"/>
        <v>0</v>
      </c>
    </row>
    <row r="4550" spans="1:11" x14ac:dyDescent="0.25">
      <c r="A4550" s="353">
        <v>32739</v>
      </c>
      <c r="B4550" s="354">
        <v>5.4</v>
      </c>
      <c r="C4550" s="355">
        <v>7</v>
      </c>
      <c r="D4550" s="355">
        <v>7</v>
      </c>
      <c r="E4550" s="355">
        <v>2</v>
      </c>
      <c r="F4550" s="355">
        <v>4</v>
      </c>
      <c r="G4550" s="355">
        <v>7</v>
      </c>
      <c r="H4550" s="355"/>
      <c r="I4550" s="354">
        <v>5.4</v>
      </c>
      <c r="J4550" s="352">
        <v>0</v>
      </c>
      <c r="K4550" s="348">
        <f t="shared" si="71"/>
        <v>5</v>
      </c>
    </row>
    <row r="4551" spans="1:11" x14ac:dyDescent="0.25">
      <c r="A4551" s="353">
        <v>32740</v>
      </c>
      <c r="B4551" s="354">
        <v>2.8</v>
      </c>
      <c r="C4551" s="355">
        <v>0</v>
      </c>
      <c r="D4551" s="355">
        <v>0</v>
      </c>
      <c r="E4551" s="355">
        <v>4</v>
      </c>
      <c r="F4551" s="355">
        <v>4</v>
      </c>
      <c r="G4551" s="355">
        <v>6</v>
      </c>
      <c r="H4551" s="355"/>
      <c r="I4551" s="354">
        <v>2.8</v>
      </c>
      <c r="J4551" s="352">
        <v>0</v>
      </c>
      <c r="K4551" s="348">
        <f t="shared" si="71"/>
        <v>5</v>
      </c>
    </row>
    <row r="4552" spans="1:11" x14ac:dyDescent="0.25">
      <c r="A4552" s="353">
        <v>32741</v>
      </c>
      <c r="B4552" s="354">
        <v>4.5999999999999996</v>
      </c>
      <c r="C4552" s="355">
        <v>6</v>
      </c>
      <c r="D4552" s="355">
        <v>11</v>
      </c>
      <c r="E4552" s="355">
        <v>6</v>
      </c>
      <c r="F4552" s="355">
        <v>0</v>
      </c>
      <c r="G4552" s="355">
        <v>0</v>
      </c>
      <c r="H4552" s="355"/>
      <c r="I4552" s="354">
        <v>4.5999999999999996</v>
      </c>
      <c r="J4552" s="352">
        <v>0</v>
      </c>
      <c r="K4552" s="348">
        <f t="shared" si="71"/>
        <v>4</v>
      </c>
    </row>
    <row r="4553" spans="1:11" x14ac:dyDescent="0.25">
      <c r="A4553" s="353">
        <v>32742</v>
      </c>
      <c r="B4553" s="354">
        <v>7</v>
      </c>
      <c r="C4553" s="355">
        <v>13</v>
      </c>
      <c r="D4553" s="355">
        <v>11</v>
      </c>
      <c r="E4553" s="355">
        <v>0</v>
      </c>
      <c r="F4553" s="355">
        <v>11</v>
      </c>
      <c r="G4553" s="355">
        <v>0</v>
      </c>
      <c r="H4553" s="355"/>
      <c r="I4553" s="354">
        <v>7</v>
      </c>
      <c r="J4553" s="352">
        <v>0</v>
      </c>
      <c r="K4553" s="348">
        <f t="shared" si="71"/>
        <v>2</v>
      </c>
    </row>
    <row r="4554" spans="1:11" x14ac:dyDescent="0.25">
      <c r="A4554" s="353">
        <v>32743</v>
      </c>
      <c r="B4554" s="354">
        <v>13.4</v>
      </c>
      <c r="C4554" s="355">
        <v>15</v>
      </c>
      <c r="D4554" s="355">
        <v>15</v>
      </c>
      <c r="E4554" s="355">
        <v>11</v>
      </c>
      <c r="F4554" s="355">
        <v>15</v>
      </c>
      <c r="G4554" s="355">
        <v>11</v>
      </c>
      <c r="H4554" s="355"/>
      <c r="I4554" s="354">
        <v>13.4</v>
      </c>
      <c r="J4554" s="352">
        <v>0</v>
      </c>
      <c r="K4554" s="348">
        <f t="shared" si="71"/>
        <v>0</v>
      </c>
    </row>
    <row r="4555" spans="1:11" x14ac:dyDescent="0.25">
      <c r="A4555" s="353">
        <v>32744</v>
      </c>
      <c r="B4555" s="354">
        <v>7.6</v>
      </c>
      <c r="C4555" s="355">
        <v>13</v>
      </c>
      <c r="D4555" s="355">
        <v>6</v>
      </c>
      <c r="E4555" s="355">
        <v>4</v>
      </c>
      <c r="F4555" s="355">
        <v>6</v>
      </c>
      <c r="G4555" s="355">
        <v>9</v>
      </c>
      <c r="H4555" s="355"/>
      <c r="I4555" s="354">
        <v>7.6</v>
      </c>
      <c r="J4555" s="352">
        <v>0</v>
      </c>
      <c r="K4555" s="348">
        <f t="shared" si="71"/>
        <v>3</v>
      </c>
    </row>
    <row r="4556" spans="1:11" x14ac:dyDescent="0.25">
      <c r="A4556" s="353">
        <v>32745</v>
      </c>
      <c r="B4556" s="354">
        <v>9.1999999999999993</v>
      </c>
      <c r="C4556" s="355">
        <v>7</v>
      </c>
      <c r="D4556" s="355">
        <v>4</v>
      </c>
      <c r="E4556" s="355">
        <v>9</v>
      </c>
      <c r="F4556" s="355">
        <v>11</v>
      </c>
      <c r="G4556" s="355">
        <v>15</v>
      </c>
      <c r="H4556" s="355"/>
      <c r="I4556" s="354">
        <v>9.1999999999999993</v>
      </c>
      <c r="J4556" s="352">
        <v>0</v>
      </c>
      <c r="K4556" s="348">
        <f t="shared" si="71"/>
        <v>2</v>
      </c>
    </row>
    <row r="4557" spans="1:11" x14ac:dyDescent="0.25">
      <c r="A4557" s="353">
        <v>32746</v>
      </c>
      <c r="B4557" s="354">
        <v>9.6</v>
      </c>
      <c r="C4557" s="355">
        <v>13</v>
      </c>
      <c r="D4557" s="355">
        <v>11</v>
      </c>
      <c r="E4557" s="355">
        <v>11</v>
      </c>
      <c r="F4557" s="355">
        <v>9</v>
      </c>
      <c r="G4557" s="355">
        <v>4</v>
      </c>
      <c r="H4557" s="355"/>
      <c r="I4557" s="354">
        <v>9.6</v>
      </c>
      <c r="J4557" s="352">
        <v>0</v>
      </c>
      <c r="K4557" s="348">
        <f t="shared" si="71"/>
        <v>1</v>
      </c>
    </row>
    <row r="4558" spans="1:11" x14ac:dyDescent="0.25">
      <c r="A4558" s="353">
        <v>32747</v>
      </c>
      <c r="B4558" s="354">
        <v>14.2</v>
      </c>
      <c r="C4558" s="355">
        <v>15</v>
      </c>
      <c r="D4558" s="355">
        <v>7</v>
      </c>
      <c r="E4558" s="355">
        <v>17</v>
      </c>
      <c r="F4558" s="355">
        <v>17</v>
      </c>
      <c r="G4558" s="355">
        <v>15</v>
      </c>
      <c r="H4558" s="355"/>
      <c r="I4558" s="354">
        <v>14.2</v>
      </c>
      <c r="J4558" s="352">
        <v>0</v>
      </c>
      <c r="K4558" s="348">
        <f t="shared" si="71"/>
        <v>1</v>
      </c>
    </row>
    <row r="4559" spans="1:11" x14ac:dyDescent="0.25">
      <c r="A4559" s="353">
        <v>32748</v>
      </c>
      <c r="B4559" s="354">
        <v>7.6</v>
      </c>
      <c r="C4559" s="355">
        <v>11</v>
      </c>
      <c r="D4559" s="355">
        <v>11</v>
      </c>
      <c r="E4559" s="355">
        <v>6</v>
      </c>
      <c r="F4559" s="355">
        <v>6</v>
      </c>
      <c r="G4559" s="355">
        <v>4</v>
      </c>
      <c r="H4559" s="355"/>
      <c r="I4559" s="354">
        <v>7.6</v>
      </c>
      <c r="J4559" s="352">
        <v>0</v>
      </c>
      <c r="K4559" s="348">
        <f t="shared" si="71"/>
        <v>3</v>
      </c>
    </row>
    <row r="4560" spans="1:11" x14ac:dyDescent="0.25">
      <c r="A4560" s="353">
        <v>32749</v>
      </c>
      <c r="B4560" s="354">
        <v>2.6</v>
      </c>
      <c r="C4560" s="355">
        <v>7</v>
      </c>
      <c r="D4560" s="355">
        <v>6</v>
      </c>
      <c r="E4560" s="355">
        <v>0</v>
      </c>
      <c r="F4560" s="355">
        <v>0</v>
      </c>
      <c r="G4560" s="355">
        <v>0</v>
      </c>
      <c r="H4560" s="355"/>
      <c r="I4560" s="354">
        <v>2.6</v>
      </c>
      <c r="J4560" s="352">
        <v>0</v>
      </c>
      <c r="K4560" s="348">
        <f t="shared" si="71"/>
        <v>5</v>
      </c>
    </row>
    <row r="4561" spans="1:11" x14ac:dyDescent="0.25">
      <c r="A4561" s="353">
        <v>32750</v>
      </c>
      <c r="B4561" s="354">
        <v>6.8</v>
      </c>
      <c r="C4561" s="355">
        <v>7</v>
      </c>
      <c r="D4561" s="355">
        <v>7</v>
      </c>
      <c r="E4561" s="355">
        <v>7</v>
      </c>
      <c r="F4561" s="355">
        <v>6</v>
      </c>
      <c r="G4561" s="355">
        <v>7</v>
      </c>
      <c r="H4561" s="355"/>
      <c r="I4561" s="354">
        <v>6.8</v>
      </c>
      <c r="J4561" s="352">
        <v>0</v>
      </c>
      <c r="K4561" s="348">
        <f t="shared" si="71"/>
        <v>5</v>
      </c>
    </row>
    <row r="4562" spans="1:11" x14ac:dyDescent="0.25">
      <c r="A4562" s="353">
        <v>32751</v>
      </c>
      <c r="B4562" s="354">
        <v>2.8</v>
      </c>
      <c r="C4562" s="355">
        <v>0</v>
      </c>
      <c r="D4562" s="355">
        <v>0</v>
      </c>
      <c r="E4562" s="355">
        <v>6</v>
      </c>
      <c r="F4562" s="355">
        <v>4</v>
      </c>
      <c r="G4562" s="355">
        <v>4</v>
      </c>
      <c r="H4562" s="355"/>
      <c r="I4562" s="354">
        <v>2.8</v>
      </c>
      <c r="J4562" s="352">
        <v>0</v>
      </c>
      <c r="K4562" s="348">
        <f t="shared" si="71"/>
        <v>5</v>
      </c>
    </row>
    <row r="4563" spans="1:11" x14ac:dyDescent="0.25">
      <c r="A4563" s="353">
        <v>32752</v>
      </c>
      <c r="B4563" s="354">
        <v>6.4</v>
      </c>
      <c r="C4563" s="355">
        <v>4</v>
      </c>
      <c r="D4563" s="355">
        <v>7</v>
      </c>
      <c r="E4563" s="355">
        <v>6</v>
      </c>
      <c r="F4563" s="355">
        <v>11</v>
      </c>
      <c r="G4563" s="355">
        <v>4</v>
      </c>
      <c r="H4563" s="355"/>
      <c r="I4563" s="354">
        <v>6.4</v>
      </c>
      <c r="J4563" s="352">
        <v>0</v>
      </c>
      <c r="K4563" s="348">
        <f t="shared" si="71"/>
        <v>4</v>
      </c>
    </row>
    <row r="4564" spans="1:11" x14ac:dyDescent="0.25">
      <c r="A4564" s="353">
        <v>32753</v>
      </c>
      <c r="B4564" s="354">
        <v>13.6</v>
      </c>
      <c r="C4564" s="355">
        <v>19</v>
      </c>
      <c r="D4564" s="355">
        <v>26</v>
      </c>
      <c r="E4564" s="355">
        <v>17</v>
      </c>
      <c r="F4564" s="355">
        <v>4</v>
      </c>
      <c r="G4564" s="355">
        <v>2</v>
      </c>
      <c r="H4564" s="355"/>
      <c r="I4564" s="354">
        <v>13.6</v>
      </c>
      <c r="J4564" s="352">
        <v>0</v>
      </c>
      <c r="K4564" s="348">
        <f t="shared" si="71"/>
        <v>2</v>
      </c>
    </row>
    <row r="4565" spans="1:11" x14ac:dyDescent="0.25">
      <c r="A4565" s="353">
        <v>32754</v>
      </c>
      <c r="B4565" s="354">
        <v>17</v>
      </c>
      <c r="C4565" s="355">
        <v>9</v>
      </c>
      <c r="D4565" s="355">
        <v>7</v>
      </c>
      <c r="E4565" s="355">
        <v>26</v>
      </c>
      <c r="F4565" s="355">
        <v>24</v>
      </c>
      <c r="G4565" s="355">
        <v>19</v>
      </c>
      <c r="H4565" s="355"/>
      <c r="I4565" s="354">
        <v>17</v>
      </c>
      <c r="J4565" s="352">
        <v>0</v>
      </c>
      <c r="K4565" s="348">
        <f t="shared" si="71"/>
        <v>1</v>
      </c>
    </row>
    <row r="4566" spans="1:11" x14ac:dyDescent="0.25">
      <c r="A4566" s="353">
        <v>32755</v>
      </c>
      <c r="B4566" s="354">
        <v>16.600000000000001</v>
      </c>
      <c r="C4566" s="355">
        <v>20</v>
      </c>
      <c r="D4566" s="355">
        <v>28</v>
      </c>
      <c r="E4566" s="355">
        <v>28</v>
      </c>
      <c r="F4566" s="355">
        <v>7</v>
      </c>
      <c r="G4566" s="355">
        <v>0</v>
      </c>
      <c r="H4566" s="355"/>
      <c r="I4566" s="354">
        <v>16.600000000000001</v>
      </c>
      <c r="J4566" s="352">
        <v>0</v>
      </c>
      <c r="K4566" s="348">
        <f t="shared" si="71"/>
        <v>2</v>
      </c>
    </row>
    <row r="4567" spans="1:11" x14ac:dyDescent="0.25">
      <c r="A4567" s="353">
        <v>32756</v>
      </c>
      <c r="B4567" s="354">
        <v>10.6</v>
      </c>
      <c r="C4567" s="355">
        <v>22</v>
      </c>
      <c r="D4567" s="355">
        <v>13</v>
      </c>
      <c r="E4567" s="355">
        <v>9</v>
      </c>
      <c r="F4567" s="355">
        <v>9</v>
      </c>
      <c r="G4567" s="355">
        <v>0</v>
      </c>
      <c r="H4567" s="355"/>
      <c r="I4567" s="354">
        <v>10.6</v>
      </c>
      <c r="J4567" s="352">
        <v>0</v>
      </c>
      <c r="K4567" s="348">
        <f t="shared" si="71"/>
        <v>1</v>
      </c>
    </row>
    <row r="4568" spans="1:11" x14ac:dyDescent="0.25">
      <c r="A4568" s="353">
        <v>32757</v>
      </c>
      <c r="B4568" s="354">
        <v>27.4</v>
      </c>
      <c r="C4568" s="355">
        <v>33</v>
      </c>
      <c r="D4568" s="355">
        <v>28</v>
      </c>
      <c r="E4568" s="355">
        <v>28</v>
      </c>
      <c r="F4568" s="355">
        <v>24</v>
      </c>
      <c r="G4568" s="355">
        <v>24</v>
      </c>
      <c r="H4568" s="355"/>
      <c r="I4568" s="354">
        <v>27.4</v>
      </c>
      <c r="J4568" s="352">
        <v>0</v>
      </c>
      <c r="K4568" s="348">
        <f t="shared" si="71"/>
        <v>0</v>
      </c>
    </row>
    <row r="4569" spans="1:11" x14ac:dyDescent="0.25">
      <c r="A4569" s="353">
        <v>32758</v>
      </c>
      <c r="B4569" s="354">
        <v>22.2</v>
      </c>
      <c r="C4569" s="355">
        <v>37</v>
      </c>
      <c r="D4569" s="355">
        <v>15</v>
      </c>
      <c r="E4569" s="355">
        <v>22</v>
      </c>
      <c r="F4569" s="355">
        <v>22</v>
      </c>
      <c r="G4569" s="355">
        <v>15</v>
      </c>
      <c r="H4569" s="355"/>
      <c r="I4569" s="354">
        <v>22.2</v>
      </c>
      <c r="J4569" s="352">
        <v>0</v>
      </c>
      <c r="K4569" s="348">
        <f t="shared" si="71"/>
        <v>0</v>
      </c>
    </row>
    <row r="4570" spans="1:11" x14ac:dyDescent="0.25">
      <c r="A4570" s="353">
        <v>32759</v>
      </c>
      <c r="B4570" s="354">
        <v>16.399999999999999</v>
      </c>
      <c r="C4570" s="355">
        <v>15</v>
      </c>
      <c r="D4570" s="355">
        <v>17</v>
      </c>
      <c r="E4570" s="355">
        <v>22</v>
      </c>
      <c r="F4570" s="355">
        <v>13</v>
      </c>
      <c r="G4570" s="355">
        <v>15</v>
      </c>
      <c r="H4570" s="355"/>
      <c r="I4570" s="354">
        <v>16.399999999999999</v>
      </c>
      <c r="J4570" s="352">
        <v>0</v>
      </c>
      <c r="K4570" s="348">
        <f t="shared" si="71"/>
        <v>0</v>
      </c>
    </row>
    <row r="4571" spans="1:11" x14ac:dyDescent="0.25">
      <c r="A4571" s="353">
        <v>32760</v>
      </c>
      <c r="B4571" s="354">
        <v>11.4</v>
      </c>
      <c r="C4571" s="355">
        <v>17</v>
      </c>
      <c r="D4571" s="355">
        <v>11</v>
      </c>
      <c r="E4571" s="355">
        <v>9</v>
      </c>
      <c r="F4571" s="355">
        <v>11</v>
      </c>
      <c r="G4571" s="355">
        <v>9</v>
      </c>
      <c r="H4571" s="355"/>
      <c r="I4571" s="354">
        <v>11.4</v>
      </c>
      <c r="J4571" s="352">
        <v>0</v>
      </c>
      <c r="K4571" s="348">
        <f t="shared" si="71"/>
        <v>0</v>
      </c>
    </row>
    <row r="4572" spans="1:11" x14ac:dyDescent="0.25">
      <c r="A4572" s="353">
        <v>32761</v>
      </c>
      <c r="B4572" s="354">
        <v>8.4</v>
      </c>
      <c r="C4572" s="355">
        <v>13</v>
      </c>
      <c r="D4572" s="355">
        <v>9</v>
      </c>
      <c r="E4572" s="355">
        <v>9</v>
      </c>
      <c r="F4572" s="355">
        <v>7</v>
      </c>
      <c r="G4572" s="355">
        <v>4</v>
      </c>
      <c r="H4572" s="355"/>
      <c r="I4572" s="354">
        <v>8.4</v>
      </c>
      <c r="J4572" s="352">
        <v>0</v>
      </c>
      <c r="K4572" s="348">
        <f t="shared" si="71"/>
        <v>2</v>
      </c>
    </row>
    <row r="4573" spans="1:11" x14ac:dyDescent="0.25">
      <c r="A4573" s="353">
        <v>32762</v>
      </c>
      <c r="B4573" s="354">
        <v>7.6</v>
      </c>
      <c r="C4573" s="355">
        <v>9</v>
      </c>
      <c r="D4573" s="355">
        <v>7</v>
      </c>
      <c r="E4573" s="355">
        <v>6</v>
      </c>
      <c r="F4573" s="355">
        <v>9</v>
      </c>
      <c r="G4573" s="355">
        <v>7</v>
      </c>
      <c r="H4573" s="355"/>
      <c r="I4573" s="354">
        <v>7.6</v>
      </c>
      <c r="J4573" s="352">
        <v>0</v>
      </c>
      <c r="K4573" s="348">
        <f t="shared" si="71"/>
        <v>3</v>
      </c>
    </row>
    <row r="4574" spans="1:11" x14ac:dyDescent="0.25">
      <c r="A4574" s="353">
        <v>32763</v>
      </c>
      <c r="B4574" s="354">
        <v>10.199999999999999</v>
      </c>
      <c r="C4574" s="355">
        <v>11</v>
      </c>
      <c r="D4574" s="355">
        <v>7</v>
      </c>
      <c r="E4574" s="355">
        <v>7</v>
      </c>
      <c r="F4574" s="355">
        <v>13</v>
      </c>
      <c r="G4574" s="355">
        <v>13</v>
      </c>
      <c r="H4574" s="355"/>
      <c r="I4574" s="354">
        <v>10.199999999999999</v>
      </c>
      <c r="J4574" s="352">
        <v>0</v>
      </c>
      <c r="K4574" s="348">
        <f t="shared" si="71"/>
        <v>2</v>
      </c>
    </row>
    <row r="4575" spans="1:11" x14ac:dyDescent="0.25">
      <c r="A4575" s="353">
        <v>32764</v>
      </c>
      <c r="B4575" s="354">
        <v>2.6</v>
      </c>
      <c r="C4575" s="355">
        <v>0</v>
      </c>
      <c r="D4575" s="355">
        <v>0</v>
      </c>
      <c r="E4575" s="355">
        <v>0</v>
      </c>
      <c r="F4575" s="355">
        <v>13</v>
      </c>
      <c r="G4575" s="355">
        <v>0</v>
      </c>
      <c r="H4575" s="355"/>
      <c r="I4575" s="354">
        <v>2.6</v>
      </c>
      <c r="J4575" s="352">
        <v>0</v>
      </c>
      <c r="K4575" s="348">
        <f t="shared" si="71"/>
        <v>4</v>
      </c>
    </row>
    <row r="4576" spans="1:11" x14ac:dyDescent="0.25">
      <c r="A4576" s="353">
        <v>32765</v>
      </c>
      <c r="B4576" s="354">
        <v>4.5999999999999996</v>
      </c>
      <c r="C4576" s="355">
        <v>6</v>
      </c>
      <c r="D4576" s="355">
        <v>4</v>
      </c>
      <c r="E4576" s="355">
        <v>13</v>
      </c>
      <c r="F4576" s="355">
        <v>0</v>
      </c>
      <c r="G4576" s="355">
        <v>0</v>
      </c>
      <c r="H4576" s="355"/>
      <c r="I4576" s="354">
        <v>4.5999999999999996</v>
      </c>
      <c r="J4576" s="352">
        <v>0</v>
      </c>
      <c r="K4576" s="348">
        <f t="shared" si="71"/>
        <v>4</v>
      </c>
    </row>
    <row r="4577" spans="1:11" x14ac:dyDescent="0.25">
      <c r="A4577" s="353">
        <v>32766</v>
      </c>
      <c r="B4577" s="354">
        <v>13.8</v>
      </c>
      <c r="C4577" s="355">
        <v>20</v>
      </c>
      <c r="D4577" s="355">
        <v>20</v>
      </c>
      <c r="E4577" s="355">
        <v>11</v>
      </c>
      <c r="F4577" s="355">
        <v>9</v>
      </c>
      <c r="G4577" s="355">
        <v>9</v>
      </c>
      <c r="H4577" s="355"/>
      <c r="I4577" s="354">
        <v>13.8</v>
      </c>
      <c r="J4577" s="352">
        <v>0</v>
      </c>
      <c r="K4577" s="348">
        <f t="shared" si="71"/>
        <v>0</v>
      </c>
    </row>
    <row r="4578" spans="1:11" x14ac:dyDescent="0.25">
      <c r="A4578" s="353">
        <v>32767</v>
      </c>
      <c r="B4578" s="354">
        <v>17.600000000000001</v>
      </c>
      <c r="C4578" s="355">
        <v>13</v>
      </c>
      <c r="D4578" s="355">
        <v>15</v>
      </c>
      <c r="E4578" s="355">
        <v>28</v>
      </c>
      <c r="F4578" s="355">
        <v>15</v>
      </c>
      <c r="G4578" s="355">
        <v>17</v>
      </c>
      <c r="H4578" s="355"/>
      <c r="I4578" s="354">
        <v>17.600000000000001</v>
      </c>
      <c r="J4578" s="352">
        <v>0</v>
      </c>
      <c r="K4578" s="348">
        <f t="shared" si="71"/>
        <v>0</v>
      </c>
    </row>
    <row r="4579" spans="1:11" x14ac:dyDescent="0.25">
      <c r="A4579" s="353">
        <v>32768</v>
      </c>
      <c r="B4579" s="354">
        <v>16.600000000000001</v>
      </c>
      <c r="C4579" s="355">
        <v>15</v>
      </c>
      <c r="D4579" s="355">
        <v>17</v>
      </c>
      <c r="E4579" s="355">
        <v>13</v>
      </c>
      <c r="F4579" s="355">
        <v>19</v>
      </c>
      <c r="G4579" s="355">
        <v>19</v>
      </c>
      <c r="H4579" s="355"/>
      <c r="I4579" s="354">
        <v>16.600000000000001</v>
      </c>
      <c r="J4579" s="352">
        <v>0</v>
      </c>
      <c r="K4579" s="348">
        <f t="shared" si="71"/>
        <v>0</v>
      </c>
    </row>
    <row r="4580" spans="1:11" x14ac:dyDescent="0.25">
      <c r="A4580" s="353">
        <v>32769</v>
      </c>
      <c r="B4580" s="354">
        <v>2</v>
      </c>
      <c r="C4580" s="355">
        <v>0</v>
      </c>
      <c r="D4580" s="355">
        <v>4</v>
      </c>
      <c r="E4580" s="355">
        <v>0</v>
      </c>
      <c r="F4580" s="355">
        <v>0</v>
      </c>
      <c r="G4580" s="355">
        <v>6</v>
      </c>
      <c r="H4580" s="355"/>
      <c r="I4580" s="354">
        <v>2</v>
      </c>
      <c r="J4580" s="352">
        <v>0</v>
      </c>
      <c r="K4580" s="348">
        <f t="shared" si="71"/>
        <v>5</v>
      </c>
    </row>
    <row r="4581" spans="1:11" x14ac:dyDescent="0.25">
      <c r="A4581" s="353">
        <v>32770</v>
      </c>
      <c r="B4581" s="354">
        <v>9</v>
      </c>
      <c r="C4581" s="355">
        <v>7</v>
      </c>
      <c r="D4581" s="355">
        <v>11</v>
      </c>
      <c r="E4581" s="355">
        <v>11</v>
      </c>
      <c r="F4581" s="355">
        <v>9</v>
      </c>
      <c r="G4581" s="355">
        <v>7</v>
      </c>
      <c r="H4581" s="355"/>
      <c r="I4581" s="354">
        <v>9</v>
      </c>
      <c r="J4581" s="352">
        <v>0</v>
      </c>
      <c r="K4581" s="348">
        <f t="shared" si="71"/>
        <v>2</v>
      </c>
    </row>
    <row r="4582" spans="1:11" x14ac:dyDescent="0.25">
      <c r="A4582" s="353">
        <v>32771</v>
      </c>
      <c r="B4582" s="354">
        <v>6.4</v>
      </c>
      <c r="C4582" s="355">
        <v>13</v>
      </c>
      <c r="D4582" s="355">
        <v>13</v>
      </c>
      <c r="E4582" s="355">
        <v>0</v>
      </c>
      <c r="F4582" s="355">
        <v>0</v>
      </c>
      <c r="G4582" s="355">
        <v>6</v>
      </c>
      <c r="H4582" s="355"/>
      <c r="I4582" s="354">
        <v>6.4</v>
      </c>
      <c r="J4582" s="352">
        <v>0</v>
      </c>
      <c r="K4582" s="348">
        <f t="shared" si="71"/>
        <v>3</v>
      </c>
    </row>
    <row r="4583" spans="1:11" x14ac:dyDescent="0.25">
      <c r="A4583" s="353">
        <v>32772</v>
      </c>
      <c r="B4583" s="354">
        <v>14.4</v>
      </c>
      <c r="C4583" s="355">
        <v>7</v>
      </c>
      <c r="D4583" s="355">
        <v>15</v>
      </c>
      <c r="E4583" s="355">
        <v>19</v>
      </c>
      <c r="F4583" s="355">
        <v>9</v>
      </c>
      <c r="G4583" s="355">
        <v>22</v>
      </c>
      <c r="H4583" s="355"/>
      <c r="I4583" s="354">
        <v>14.4</v>
      </c>
      <c r="J4583" s="352">
        <v>0</v>
      </c>
      <c r="K4583" s="348">
        <f t="shared" si="71"/>
        <v>1</v>
      </c>
    </row>
    <row r="4584" spans="1:11" x14ac:dyDescent="0.25">
      <c r="A4584" s="353">
        <v>32773</v>
      </c>
      <c r="B4584" s="354">
        <v>13.8</v>
      </c>
      <c r="C4584" s="355">
        <v>7</v>
      </c>
      <c r="D4584" s="355">
        <v>15</v>
      </c>
      <c r="E4584" s="355">
        <v>13</v>
      </c>
      <c r="F4584" s="355">
        <v>15</v>
      </c>
      <c r="G4584" s="355">
        <v>19</v>
      </c>
      <c r="H4584" s="355"/>
      <c r="I4584" s="354">
        <v>13.8</v>
      </c>
      <c r="J4584" s="352">
        <v>0</v>
      </c>
      <c r="K4584" s="348">
        <f t="shared" si="71"/>
        <v>1</v>
      </c>
    </row>
    <row r="4585" spans="1:11" x14ac:dyDescent="0.25">
      <c r="A4585" s="353">
        <v>32774</v>
      </c>
      <c r="B4585" s="354">
        <v>4.8</v>
      </c>
      <c r="C4585" s="355">
        <v>9</v>
      </c>
      <c r="D4585" s="355">
        <v>4</v>
      </c>
      <c r="E4585" s="355">
        <v>7</v>
      </c>
      <c r="F4585" s="355">
        <v>0</v>
      </c>
      <c r="G4585" s="355">
        <v>4</v>
      </c>
      <c r="H4585" s="355"/>
      <c r="I4585" s="354">
        <v>4.8</v>
      </c>
      <c r="J4585" s="352">
        <v>0</v>
      </c>
      <c r="K4585" s="348">
        <f t="shared" si="71"/>
        <v>4</v>
      </c>
    </row>
    <row r="4586" spans="1:11" x14ac:dyDescent="0.25">
      <c r="A4586" s="353">
        <v>32775</v>
      </c>
      <c r="B4586" s="354">
        <v>14.6</v>
      </c>
      <c r="C4586" s="355">
        <v>17</v>
      </c>
      <c r="D4586" s="355">
        <v>11</v>
      </c>
      <c r="E4586" s="355">
        <v>17</v>
      </c>
      <c r="F4586" s="355">
        <v>15</v>
      </c>
      <c r="G4586" s="355">
        <v>13</v>
      </c>
      <c r="H4586" s="355"/>
      <c r="I4586" s="354">
        <v>14.6</v>
      </c>
      <c r="J4586" s="352">
        <v>0</v>
      </c>
      <c r="K4586" s="348">
        <f t="shared" si="71"/>
        <v>0</v>
      </c>
    </row>
    <row r="4587" spans="1:11" x14ac:dyDescent="0.25">
      <c r="A4587" s="353">
        <v>32776</v>
      </c>
      <c r="B4587" s="354">
        <v>5.4</v>
      </c>
      <c r="C4587" s="355">
        <v>7</v>
      </c>
      <c r="D4587" s="355">
        <v>7</v>
      </c>
      <c r="E4587" s="355">
        <v>7</v>
      </c>
      <c r="F4587" s="355">
        <v>6</v>
      </c>
      <c r="G4587" s="355">
        <v>0</v>
      </c>
      <c r="H4587" s="355"/>
      <c r="I4587" s="354">
        <v>5.4</v>
      </c>
      <c r="J4587" s="352">
        <v>0</v>
      </c>
      <c r="K4587" s="348">
        <f t="shared" si="71"/>
        <v>5</v>
      </c>
    </row>
    <row r="4588" spans="1:11" x14ac:dyDescent="0.25">
      <c r="A4588" s="353">
        <v>32777</v>
      </c>
      <c r="B4588" s="354">
        <v>2.8</v>
      </c>
      <c r="C4588" s="355">
        <v>4</v>
      </c>
      <c r="D4588" s="355">
        <v>0</v>
      </c>
      <c r="E4588" s="355">
        <v>0</v>
      </c>
      <c r="F4588" s="355">
        <v>6</v>
      </c>
      <c r="G4588" s="355">
        <v>4</v>
      </c>
      <c r="H4588" s="355"/>
      <c r="I4588" s="354">
        <v>2.8</v>
      </c>
      <c r="J4588" s="352">
        <v>0</v>
      </c>
      <c r="K4588" s="348">
        <f t="shared" si="71"/>
        <v>5</v>
      </c>
    </row>
    <row r="4589" spans="1:11" x14ac:dyDescent="0.25">
      <c r="A4589" s="353">
        <v>32778</v>
      </c>
      <c r="B4589" s="354">
        <v>7</v>
      </c>
      <c r="C4589" s="355">
        <v>7</v>
      </c>
      <c r="D4589" s="355">
        <v>4</v>
      </c>
      <c r="E4589" s="355">
        <v>0</v>
      </c>
      <c r="F4589" s="355">
        <v>13</v>
      </c>
      <c r="G4589" s="355">
        <v>11</v>
      </c>
      <c r="H4589" s="355"/>
      <c r="I4589" s="354">
        <v>7</v>
      </c>
      <c r="J4589" s="352">
        <v>0</v>
      </c>
      <c r="K4589" s="348">
        <f t="shared" si="71"/>
        <v>3</v>
      </c>
    </row>
    <row r="4590" spans="1:11" x14ac:dyDescent="0.25">
      <c r="A4590" s="353">
        <v>32779</v>
      </c>
      <c r="B4590" s="354">
        <v>10.8</v>
      </c>
      <c r="C4590" s="355">
        <v>15</v>
      </c>
      <c r="D4590" s="355">
        <v>9</v>
      </c>
      <c r="E4590" s="355">
        <v>13</v>
      </c>
      <c r="F4590" s="355">
        <v>11</v>
      </c>
      <c r="G4590" s="355">
        <v>6</v>
      </c>
      <c r="H4590" s="355"/>
      <c r="I4590" s="354">
        <v>10.8</v>
      </c>
      <c r="J4590" s="352">
        <v>0</v>
      </c>
      <c r="K4590" s="348">
        <f t="shared" si="71"/>
        <v>1</v>
      </c>
    </row>
    <row r="4591" spans="1:11" x14ac:dyDescent="0.25">
      <c r="A4591" s="353">
        <v>32780</v>
      </c>
      <c r="B4591" s="354">
        <v>4.4000000000000004</v>
      </c>
      <c r="C4591" s="355">
        <v>6</v>
      </c>
      <c r="D4591" s="355">
        <v>0</v>
      </c>
      <c r="E4591" s="355">
        <v>6</v>
      </c>
      <c r="F4591" s="355">
        <v>6</v>
      </c>
      <c r="G4591" s="355">
        <v>4</v>
      </c>
      <c r="H4591" s="355"/>
      <c r="I4591" s="354">
        <v>4.4000000000000004</v>
      </c>
      <c r="J4591" s="352">
        <v>0</v>
      </c>
      <c r="K4591" s="348">
        <f t="shared" si="71"/>
        <v>5</v>
      </c>
    </row>
    <row r="4592" spans="1:11" x14ac:dyDescent="0.25">
      <c r="A4592" s="353">
        <v>32781</v>
      </c>
      <c r="B4592" s="354">
        <v>15.6</v>
      </c>
      <c r="C4592" s="355">
        <v>15</v>
      </c>
      <c r="D4592" s="355">
        <v>15</v>
      </c>
      <c r="E4592" s="355">
        <v>7</v>
      </c>
      <c r="F4592" s="355">
        <v>15</v>
      </c>
      <c r="G4592" s="355">
        <v>26</v>
      </c>
      <c r="H4592" s="355"/>
      <c r="I4592" s="354">
        <v>15.6</v>
      </c>
      <c r="J4592" s="352">
        <v>0</v>
      </c>
      <c r="K4592" s="348">
        <f t="shared" si="71"/>
        <v>1</v>
      </c>
    </row>
    <row r="4593" spans="1:11" x14ac:dyDescent="0.25">
      <c r="A4593" s="353">
        <v>32994</v>
      </c>
      <c r="B4593" s="354">
        <v>10.199999999999999</v>
      </c>
      <c r="C4593" s="355">
        <v>7</v>
      </c>
      <c r="D4593" s="355">
        <v>7</v>
      </c>
      <c r="E4593" s="355">
        <v>9</v>
      </c>
      <c r="F4593" s="355">
        <v>13</v>
      </c>
      <c r="G4593" s="355">
        <v>15</v>
      </c>
      <c r="H4593" s="355"/>
      <c r="I4593" s="354">
        <v>10.199999999999999</v>
      </c>
      <c r="J4593" s="352">
        <v>0</v>
      </c>
      <c r="K4593" s="348">
        <f t="shared" si="71"/>
        <v>2</v>
      </c>
    </row>
    <row r="4594" spans="1:11" x14ac:dyDescent="0.25">
      <c r="A4594" s="353">
        <v>32995</v>
      </c>
      <c r="B4594" s="354">
        <v>7.4</v>
      </c>
      <c r="C4594" s="355">
        <v>7</v>
      </c>
      <c r="D4594" s="355">
        <v>6</v>
      </c>
      <c r="E4594" s="355">
        <v>7</v>
      </c>
      <c r="F4594" s="355">
        <v>4</v>
      </c>
      <c r="G4594" s="355">
        <v>13</v>
      </c>
      <c r="H4594" s="355"/>
      <c r="I4594" s="354">
        <v>7.4</v>
      </c>
      <c r="J4594" s="352">
        <v>0</v>
      </c>
      <c r="K4594" s="348">
        <f t="shared" si="71"/>
        <v>4</v>
      </c>
    </row>
    <row r="4595" spans="1:11" x14ac:dyDescent="0.25">
      <c r="A4595" s="353">
        <v>32996</v>
      </c>
      <c r="B4595" s="354">
        <v>1.8</v>
      </c>
      <c r="C4595" s="355">
        <v>9</v>
      </c>
      <c r="D4595" s="355">
        <v>0</v>
      </c>
      <c r="E4595" s="355">
        <v>0</v>
      </c>
      <c r="F4595" s="355">
        <v>0</v>
      </c>
      <c r="G4595" s="355">
        <v>0</v>
      </c>
      <c r="H4595" s="355"/>
      <c r="I4595" s="354">
        <v>1.8</v>
      </c>
      <c r="J4595" s="352">
        <v>0</v>
      </c>
      <c r="K4595" s="348">
        <f t="shared" si="71"/>
        <v>4</v>
      </c>
    </row>
    <row r="4596" spans="1:11" x14ac:dyDescent="0.25">
      <c r="A4596" s="353">
        <v>32997</v>
      </c>
      <c r="B4596" s="354">
        <v>2</v>
      </c>
      <c r="C4596" s="355">
        <v>4</v>
      </c>
      <c r="D4596" s="355">
        <v>6</v>
      </c>
      <c r="E4596" s="355">
        <v>0</v>
      </c>
      <c r="F4596" s="355">
        <v>0</v>
      </c>
      <c r="G4596" s="355">
        <v>0</v>
      </c>
      <c r="H4596" s="355"/>
      <c r="I4596" s="354">
        <v>2</v>
      </c>
      <c r="J4596" s="352">
        <v>0</v>
      </c>
      <c r="K4596" s="348">
        <f t="shared" si="71"/>
        <v>5</v>
      </c>
    </row>
    <row r="4597" spans="1:11" x14ac:dyDescent="0.25">
      <c r="A4597" s="353">
        <v>32998</v>
      </c>
      <c r="B4597" s="354">
        <v>4.2</v>
      </c>
      <c r="C4597" s="355">
        <v>6</v>
      </c>
      <c r="D4597" s="355">
        <v>6</v>
      </c>
      <c r="E4597" s="355">
        <v>0</v>
      </c>
      <c r="F4597" s="355">
        <v>0</v>
      </c>
      <c r="G4597" s="355">
        <v>9</v>
      </c>
      <c r="H4597" s="355"/>
      <c r="I4597" s="354">
        <v>4.2</v>
      </c>
      <c r="J4597" s="352">
        <v>0</v>
      </c>
      <c r="K4597" s="348">
        <f t="shared" si="71"/>
        <v>4</v>
      </c>
    </row>
    <row r="4598" spans="1:11" x14ac:dyDescent="0.25">
      <c r="A4598" s="353">
        <v>32999</v>
      </c>
      <c r="B4598" s="354">
        <v>20</v>
      </c>
      <c r="C4598" s="355">
        <v>17</v>
      </c>
      <c r="D4598" s="355">
        <v>20</v>
      </c>
      <c r="E4598" s="355">
        <v>9</v>
      </c>
      <c r="F4598" s="355">
        <v>30</v>
      </c>
      <c r="G4598" s="355">
        <v>24</v>
      </c>
      <c r="H4598" s="355"/>
      <c r="I4598" s="354">
        <v>20</v>
      </c>
      <c r="J4598" s="352">
        <v>0</v>
      </c>
      <c r="K4598" s="348">
        <f t="shared" si="71"/>
        <v>0</v>
      </c>
    </row>
    <row r="4599" spans="1:11" x14ac:dyDescent="0.25">
      <c r="A4599" s="353">
        <v>33000</v>
      </c>
      <c r="B4599" s="354">
        <v>10.4</v>
      </c>
      <c r="C4599" s="355">
        <v>2</v>
      </c>
      <c r="D4599" s="355">
        <v>9</v>
      </c>
      <c r="E4599" s="355">
        <v>11</v>
      </c>
      <c r="F4599" s="355">
        <v>15</v>
      </c>
      <c r="G4599" s="355">
        <v>15</v>
      </c>
      <c r="H4599" s="355"/>
      <c r="I4599" s="354">
        <v>10.4</v>
      </c>
      <c r="J4599" s="352">
        <v>0</v>
      </c>
      <c r="K4599" s="348">
        <f t="shared" si="71"/>
        <v>1</v>
      </c>
    </row>
    <row r="4600" spans="1:11" x14ac:dyDescent="0.25">
      <c r="A4600" s="353">
        <v>33001</v>
      </c>
      <c r="B4600" s="354">
        <v>34.6</v>
      </c>
      <c r="C4600" s="355">
        <v>35</v>
      </c>
      <c r="D4600" s="355">
        <v>41</v>
      </c>
      <c r="E4600" s="355">
        <v>31</v>
      </c>
      <c r="F4600" s="355">
        <v>33</v>
      </c>
      <c r="G4600" s="355">
        <v>33</v>
      </c>
      <c r="H4600" s="355"/>
      <c r="I4600" s="354">
        <v>34.6</v>
      </c>
      <c r="J4600" s="352">
        <v>0</v>
      </c>
      <c r="K4600" s="348">
        <f t="shared" si="71"/>
        <v>0</v>
      </c>
    </row>
    <row r="4601" spans="1:11" x14ac:dyDescent="0.25">
      <c r="A4601" s="353">
        <v>33002</v>
      </c>
      <c r="B4601" s="354">
        <v>7.8</v>
      </c>
      <c r="C4601" s="355">
        <v>11</v>
      </c>
      <c r="D4601" s="355">
        <v>11</v>
      </c>
      <c r="E4601" s="355">
        <v>7</v>
      </c>
      <c r="F4601" s="355">
        <v>6</v>
      </c>
      <c r="G4601" s="355">
        <v>4</v>
      </c>
      <c r="H4601" s="355"/>
      <c r="I4601" s="354">
        <v>7.8</v>
      </c>
      <c r="J4601" s="352">
        <v>0</v>
      </c>
      <c r="K4601" s="348">
        <f t="shared" si="71"/>
        <v>3</v>
      </c>
    </row>
    <row r="4602" spans="1:11" x14ac:dyDescent="0.25">
      <c r="A4602" s="353">
        <v>33003</v>
      </c>
      <c r="B4602" s="354">
        <v>9</v>
      </c>
      <c r="C4602" s="355">
        <v>9</v>
      </c>
      <c r="D4602" s="355">
        <v>7</v>
      </c>
      <c r="E4602" s="355">
        <v>9</v>
      </c>
      <c r="F4602" s="355">
        <v>11</v>
      </c>
      <c r="G4602" s="355">
        <v>9</v>
      </c>
      <c r="H4602" s="355"/>
      <c r="I4602" s="354">
        <v>9</v>
      </c>
      <c r="J4602" s="352">
        <v>0</v>
      </c>
      <c r="K4602" s="348">
        <f t="shared" si="71"/>
        <v>1</v>
      </c>
    </row>
    <row r="4603" spans="1:11" x14ac:dyDescent="0.25">
      <c r="A4603" s="353">
        <v>33004</v>
      </c>
      <c r="B4603" s="354">
        <v>6.4</v>
      </c>
      <c r="C4603" s="355">
        <v>0</v>
      </c>
      <c r="D4603" s="355">
        <v>0</v>
      </c>
      <c r="E4603" s="355">
        <v>6</v>
      </c>
      <c r="F4603" s="355">
        <v>13</v>
      </c>
      <c r="G4603" s="355">
        <v>13</v>
      </c>
      <c r="H4603" s="355"/>
      <c r="I4603" s="354">
        <v>6.4</v>
      </c>
      <c r="J4603" s="352">
        <v>0</v>
      </c>
      <c r="K4603" s="348">
        <f t="shared" si="71"/>
        <v>3</v>
      </c>
    </row>
    <row r="4604" spans="1:11" x14ac:dyDescent="0.25">
      <c r="A4604" s="353">
        <v>33005</v>
      </c>
      <c r="B4604" s="354">
        <v>6.2</v>
      </c>
      <c r="C4604" s="355">
        <v>7</v>
      </c>
      <c r="D4604" s="355">
        <v>4</v>
      </c>
      <c r="E4604" s="355">
        <v>7</v>
      </c>
      <c r="F4604" s="355">
        <v>7</v>
      </c>
      <c r="G4604" s="355">
        <v>6</v>
      </c>
      <c r="H4604" s="355"/>
      <c r="I4604" s="354">
        <v>6.2</v>
      </c>
      <c r="J4604" s="352">
        <v>0</v>
      </c>
      <c r="K4604" s="348">
        <f t="shared" si="71"/>
        <v>5</v>
      </c>
    </row>
    <row r="4605" spans="1:11" x14ac:dyDescent="0.25">
      <c r="A4605" s="353">
        <v>33006</v>
      </c>
      <c r="B4605" s="354">
        <v>0</v>
      </c>
      <c r="C4605" s="355">
        <v>0</v>
      </c>
      <c r="D4605" s="355">
        <v>0</v>
      </c>
      <c r="E4605" s="355">
        <v>0</v>
      </c>
      <c r="F4605" s="355">
        <v>0</v>
      </c>
      <c r="G4605" s="355">
        <v>0</v>
      </c>
      <c r="H4605" s="355"/>
      <c r="I4605" s="354">
        <v>0</v>
      </c>
      <c r="J4605" s="352">
        <v>0</v>
      </c>
      <c r="K4605" s="348">
        <f t="shared" si="71"/>
        <v>5</v>
      </c>
    </row>
    <row r="4606" spans="1:11" x14ac:dyDescent="0.25">
      <c r="A4606" s="353">
        <v>33007</v>
      </c>
      <c r="B4606" s="354">
        <v>19.2</v>
      </c>
      <c r="C4606" s="355">
        <v>15</v>
      </c>
      <c r="D4606" s="355">
        <v>15</v>
      </c>
      <c r="E4606" s="355">
        <v>20</v>
      </c>
      <c r="F4606" s="355">
        <v>22</v>
      </c>
      <c r="G4606" s="355">
        <v>24</v>
      </c>
      <c r="H4606" s="355"/>
      <c r="I4606" s="354">
        <v>19.2</v>
      </c>
      <c r="J4606" s="352">
        <v>0</v>
      </c>
      <c r="K4606" s="348">
        <f t="shared" si="71"/>
        <v>0</v>
      </c>
    </row>
    <row r="4607" spans="1:11" x14ac:dyDescent="0.25">
      <c r="A4607" s="353">
        <v>33008</v>
      </c>
      <c r="B4607" s="354">
        <v>18</v>
      </c>
      <c r="C4607" s="355">
        <v>19</v>
      </c>
      <c r="D4607" s="355">
        <v>19</v>
      </c>
      <c r="E4607" s="355">
        <v>19</v>
      </c>
      <c r="F4607" s="355">
        <v>13</v>
      </c>
      <c r="G4607" s="355">
        <v>20</v>
      </c>
      <c r="H4607" s="355"/>
      <c r="I4607" s="354">
        <v>18</v>
      </c>
      <c r="J4607" s="352">
        <v>0</v>
      </c>
      <c r="K4607" s="348">
        <f t="shared" si="71"/>
        <v>0</v>
      </c>
    </row>
    <row r="4608" spans="1:11" x14ac:dyDescent="0.25">
      <c r="A4608" s="353">
        <v>33009</v>
      </c>
      <c r="B4608" s="354">
        <v>4.4000000000000004</v>
      </c>
      <c r="C4608" s="355">
        <v>4</v>
      </c>
      <c r="D4608" s="355">
        <v>7</v>
      </c>
      <c r="E4608" s="355">
        <v>0</v>
      </c>
      <c r="F4608" s="355">
        <v>4</v>
      </c>
      <c r="G4608" s="355">
        <v>7</v>
      </c>
      <c r="H4608" s="355"/>
      <c r="I4608" s="354">
        <v>4.4000000000000004</v>
      </c>
      <c r="J4608" s="352">
        <v>0</v>
      </c>
      <c r="K4608" s="348">
        <f t="shared" si="71"/>
        <v>5</v>
      </c>
    </row>
    <row r="4609" spans="1:11" x14ac:dyDescent="0.25">
      <c r="A4609" s="353">
        <v>33010</v>
      </c>
      <c r="B4609" s="354">
        <v>0.8</v>
      </c>
      <c r="C4609" s="355">
        <v>0</v>
      </c>
      <c r="D4609" s="355">
        <v>0</v>
      </c>
      <c r="E4609" s="355">
        <v>0</v>
      </c>
      <c r="F4609" s="355">
        <v>4</v>
      </c>
      <c r="G4609" s="355">
        <v>0</v>
      </c>
      <c r="H4609" s="355"/>
      <c r="I4609" s="354">
        <v>0.8</v>
      </c>
      <c r="J4609" s="352">
        <v>0</v>
      </c>
      <c r="K4609" s="348">
        <f t="shared" si="71"/>
        <v>5</v>
      </c>
    </row>
    <row r="4610" spans="1:11" x14ac:dyDescent="0.25">
      <c r="A4610" s="353">
        <v>33011</v>
      </c>
      <c r="B4610" s="354">
        <v>21.6</v>
      </c>
      <c r="C4610" s="355">
        <v>19</v>
      </c>
      <c r="D4610" s="355">
        <v>19</v>
      </c>
      <c r="E4610" s="355">
        <v>22</v>
      </c>
      <c r="F4610" s="355">
        <v>26</v>
      </c>
      <c r="G4610" s="355">
        <v>22</v>
      </c>
      <c r="H4610" s="355"/>
      <c r="I4610" s="354">
        <v>21.6</v>
      </c>
      <c r="J4610" s="352">
        <v>0</v>
      </c>
      <c r="K4610" s="348">
        <f t="shared" si="71"/>
        <v>0</v>
      </c>
    </row>
    <row r="4611" spans="1:11" x14ac:dyDescent="0.25">
      <c r="A4611" s="353">
        <v>33012</v>
      </c>
      <c r="B4611" s="354">
        <v>5</v>
      </c>
      <c r="C4611" s="355">
        <v>6</v>
      </c>
      <c r="D4611" s="355">
        <v>4</v>
      </c>
      <c r="E4611" s="355">
        <v>9</v>
      </c>
      <c r="F4611" s="355">
        <v>0</v>
      </c>
      <c r="G4611" s="355">
        <v>6</v>
      </c>
      <c r="H4611" s="355"/>
      <c r="I4611" s="354">
        <v>5</v>
      </c>
      <c r="J4611" s="352">
        <v>0</v>
      </c>
      <c r="K4611" s="348">
        <f t="shared" ref="K4611:K4674" si="72">COUNTIF(C4611:G4611,"&lt;="&amp;IRR_MAXWIND)</f>
        <v>4</v>
      </c>
    </row>
    <row r="4612" spans="1:11" x14ac:dyDescent="0.25">
      <c r="A4612" s="353">
        <v>33013</v>
      </c>
      <c r="B4612" s="354">
        <v>7.8</v>
      </c>
      <c r="C4612" s="355">
        <v>4</v>
      </c>
      <c r="D4612" s="355">
        <v>11</v>
      </c>
      <c r="E4612" s="355">
        <v>6</v>
      </c>
      <c r="F4612" s="355">
        <v>7</v>
      </c>
      <c r="G4612" s="355">
        <v>11</v>
      </c>
      <c r="H4612" s="355"/>
      <c r="I4612" s="354">
        <v>7.8</v>
      </c>
      <c r="J4612" s="352">
        <v>0</v>
      </c>
      <c r="K4612" s="348">
        <f t="shared" si="72"/>
        <v>3</v>
      </c>
    </row>
    <row r="4613" spans="1:11" x14ac:dyDescent="0.25">
      <c r="A4613" s="353">
        <v>33014</v>
      </c>
      <c r="B4613" s="354">
        <v>12.4</v>
      </c>
      <c r="C4613" s="355">
        <v>0</v>
      </c>
      <c r="D4613" s="355">
        <v>6</v>
      </c>
      <c r="E4613" s="355">
        <v>19</v>
      </c>
      <c r="F4613" s="355">
        <v>20</v>
      </c>
      <c r="G4613" s="355">
        <v>17</v>
      </c>
      <c r="H4613" s="355"/>
      <c r="I4613" s="354">
        <v>12.4</v>
      </c>
      <c r="J4613" s="352">
        <v>0</v>
      </c>
      <c r="K4613" s="348">
        <f t="shared" si="72"/>
        <v>2</v>
      </c>
    </row>
    <row r="4614" spans="1:11" x14ac:dyDescent="0.25">
      <c r="A4614" s="353">
        <v>33015</v>
      </c>
      <c r="B4614" s="354">
        <v>4.2</v>
      </c>
      <c r="C4614" s="355">
        <v>7</v>
      </c>
      <c r="D4614" s="355">
        <v>0</v>
      </c>
      <c r="E4614" s="355">
        <v>6</v>
      </c>
      <c r="F4614" s="355">
        <v>4</v>
      </c>
      <c r="G4614" s="355">
        <v>4</v>
      </c>
      <c r="H4614" s="355"/>
      <c r="I4614" s="354">
        <v>4.2</v>
      </c>
      <c r="J4614" s="352">
        <v>0</v>
      </c>
      <c r="K4614" s="348">
        <f t="shared" si="72"/>
        <v>5</v>
      </c>
    </row>
    <row r="4615" spans="1:11" x14ac:dyDescent="0.25">
      <c r="A4615" s="353">
        <v>33016</v>
      </c>
      <c r="B4615" s="354">
        <v>9.4</v>
      </c>
      <c r="C4615" s="355">
        <v>13</v>
      </c>
      <c r="D4615" s="355">
        <v>9</v>
      </c>
      <c r="E4615" s="355">
        <v>7</v>
      </c>
      <c r="F4615" s="355">
        <v>9</v>
      </c>
      <c r="G4615" s="355">
        <v>9</v>
      </c>
      <c r="H4615" s="355"/>
      <c r="I4615" s="354">
        <v>9.4</v>
      </c>
      <c r="J4615" s="352">
        <v>0</v>
      </c>
      <c r="K4615" s="348">
        <f t="shared" si="72"/>
        <v>1</v>
      </c>
    </row>
    <row r="4616" spans="1:11" x14ac:dyDescent="0.25">
      <c r="A4616" s="353">
        <v>33017</v>
      </c>
      <c r="B4616" s="354">
        <v>19.8</v>
      </c>
      <c r="C4616" s="355">
        <v>24</v>
      </c>
      <c r="D4616" s="355">
        <v>24</v>
      </c>
      <c r="E4616" s="355">
        <v>19</v>
      </c>
      <c r="F4616" s="355">
        <v>17</v>
      </c>
      <c r="G4616" s="355">
        <v>15</v>
      </c>
      <c r="H4616" s="355"/>
      <c r="I4616" s="354">
        <v>19.8</v>
      </c>
      <c r="J4616" s="352">
        <v>0</v>
      </c>
      <c r="K4616" s="348">
        <f t="shared" si="72"/>
        <v>0</v>
      </c>
    </row>
    <row r="4617" spans="1:11" x14ac:dyDescent="0.25">
      <c r="A4617" s="353">
        <v>33018</v>
      </c>
      <c r="B4617" s="354">
        <v>22.2</v>
      </c>
      <c r="C4617" s="355">
        <v>20</v>
      </c>
      <c r="D4617" s="355">
        <v>26</v>
      </c>
      <c r="E4617" s="355">
        <v>26</v>
      </c>
      <c r="F4617" s="355">
        <v>22</v>
      </c>
      <c r="G4617" s="355">
        <v>17</v>
      </c>
      <c r="H4617" s="355"/>
      <c r="I4617" s="354">
        <v>22.2</v>
      </c>
      <c r="J4617" s="352">
        <v>0</v>
      </c>
      <c r="K4617" s="348">
        <f t="shared" si="72"/>
        <v>0</v>
      </c>
    </row>
    <row r="4618" spans="1:11" x14ac:dyDescent="0.25">
      <c r="A4618" s="353">
        <v>33019</v>
      </c>
      <c r="B4618" s="354">
        <v>7.2</v>
      </c>
      <c r="C4618" s="355">
        <v>13</v>
      </c>
      <c r="D4618" s="355">
        <v>7</v>
      </c>
      <c r="E4618" s="355">
        <v>9</v>
      </c>
      <c r="F4618" s="355">
        <v>0</v>
      </c>
      <c r="G4618" s="355">
        <v>7</v>
      </c>
      <c r="H4618" s="355"/>
      <c r="I4618" s="354">
        <v>7.2</v>
      </c>
      <c r="J4618" s="352">
        <v>0</v>
      </c>
      <c r="K4618" s="348">
        <f t="shared" si="72"/>
        <v>3</v>
      </c>
    </row>
    <row r="4619" spans="1:11" x14ac:dyDescent="0.25">
      <c r="A4619" s="353">
        <v>33020</v>
      </c>
      <c r="B4619" s="354">
        <v>10.199999999999999</v>
      </c>
      <c r="C4619" s="355">
        <v>13</v>
      </c>
      <c r="D4619" s="355">
        <v>11</v>
      </c>
      <c r="E4619" s="355">
        <v>7</v>
      </c>
      <c r="F4619" s="355">
        <v>11</v>
      </c>
      <c r="G4619" s="355">
        <v>9</v>
      </c>
      <c r="H4619" s="355"/>
      <c r="I4619" s="354">
        <v>10.199999999999999</v>
      </c>
      <c r="J4619" s="352">
        <v>0</v>
      </c>
      <c r="K4619" s="348">
        <f t="shared" si="72"/>
        <v>1</v>
      </c>
    </row>
    <row r="4620" spans="1:11" x14ac:dyDescent="0.25">
      <c r="A4620" s="353">
        <v>33021</v>
      </c>
      <c r="B4620" s="354">
        <v>4.2</v>
      </c>
      <c r="C4620" s="355">
        <v>0</v>
      </c>
      <c r="D4620" s="355">
        <v>7</v>
      </c>
      <c r="E4620" s="355">
        <v>6</v>
      </c>
      <c r="F4620" s="355">
        <v>4</v>
      </c>
      <c r="G4620" s="355">
        <v>4</v>
      </c>
      <c r="H4620" s="355"/>
      <c r="I4620" s="354">
        <v>4.2</v>
      </c>
      <c r="J4620" s="352">
        <v>0</v>
      </c>
      <c r="K4620" s="348">
        <f t="shared" si="72"/>
        <v>5</v>
      </c>
    </row>
    <row r="4621" spans="1:11" x14ac:dyDescent="0.25">
      <c r="A4621" s="353">
        <v>33022</v>
      </c>
      <c r="B4621" s="354">
        <v>5.8</v>
      </c>
      <c r="C4621" s="355">
        <v>0</v>
      </c>
      <c r="D4621" s="355">
        <v>0</v>
      </c>
      <c r="E4621" s="355">
        <v>7</v>
      </c>
      <c r="F4621" s="355">
        <v>15</v>
      </c>
      <c r="G4621" s="355">
        <v>7</v>
      </c>
      <c r="H4621" s="355"/>
      <c r="I4621" s="354">
        <v>5.8</v>
      </c>
      <c r="J4621" s="352">
        <v>0</v>
      </c>
      <c r="K4621" s="348">
        <f t="shared" si="72"/>
        <v>4</v>
      </c>
    </row>
    <row r="4622" spans="1:11" x14ac:dyDescent="0.25">
      <c r="A4622" s="353">
        <v>33023</v>
      </c>
      <c r="B4622" s="354">
        <v>3</v>
      </c>
      <c r="C4622" s="355">
        <v>9</v>
      </c>
      <c r="D4622" s="355">
        <v>0</v>
      </c>
      <c r="E4622" s="355">
        <v>0</v>
      </c>
      <c r="F4622" s="355">
        <v>0</v>
      </c>
      <c r="G4622" s="355">
        <v>6</v>
      </c>
      <c r="H4622" s="355"/>
      <c r="I4622" s="354">
        <v>3</v>
      </c>
      <c r="J4622" s="352">
        <v>0</v>
      </c>
      <c r="K4622" s="348">
        <f t="shared" si="72"/>
        <v>4</v>
      </c>
    </row>
    <row r="4623" spans="1:11" x14ac:dyDescent="0.25">
      <c r="A4623" s="353">
        <v>33024</v>
      </c>
      <c r="B4623" s="354">
        <v>0.8</v>
      </c>
      <c r="C4623" s="355">
        <v>0</v>
      </c>
      <c r="D4623" s="355">
        <v>0</v>
      </c>
      <c r="E4623" s="355">
        <v>4</v>
      </c>
      <c r="F4623" s="355">
        <v>0</v>
      </c>
      <c r="G4623" s="355">
        <v>0</v>
      </c>
      <c r="H4623" s="355"/>
      <c r="I4623" s="354">
        <v>0.8</v>
      </c>
      <c r="J4623" s="352">
        <v>0</v>
      </c>
      <c r="K4623" s="348">
        <f t="shared" si="72"/>
        <v>5</v>
      </c>
    </row>
    <row r="4624" spans="1:11" x14ac:dyDescent="0.25">
      <c r="A4624" s="353">
        <v>33025</v>
      </c>
      <c r="B4624" s="354">
        <v>9.4</v>
      </c>
      <c r="C4624" s="355">
        <v>6</v>
      </c>
      <c r="D4624" s="355">
        <v>0</v>
      </c>
      <c r="E4624" s="355">
        <v>17</v>
      </c>
      <c r="F4624" s="355">
        <v>15</v>
      </c>
      <c r="G4624" s="355">
        <v>9</v>
      </c>
      <c r="H4624" s="355"/>
      <c r="I4624" s="354">
        <v>9.4</v>
      </c>
      <c r="J4624" s="352">
        <v>0</v>
      </c>
      <c r="K4624" s="348">
        <f t="shared" si="72"/>
        <v>2</v>
      </c>
    </row>
    <row r="4625" spans="1:11" x14ac:dyDescent="0.25">
      <c r="A4625" s="353">
        <v>33026</v>
      </c>
      <c r="B4625" s="354">
        <v>34</v>
      </c>
      <c r="C4625" s="355">
        <v>33</v>
      </c>
      <c r="D4625" s="355">
        <v>37</v>
      </c>
      <c r="E4625" s="355">
        <v>37</v>
      </c>
      <c r="F4625" s="355">
        <v>33</v>
      </c>
      <c r="G4625" s="355">
        <v>30</v>
      </c>
      <c r="H4625" s="355"/>
      <c r="I4625" s="354">
        <v>34</v>
      </c>
      <c r="J4625" s="352">
        <v>0</v>
      </c>
      <c r="K4625" s="348">
        <f t="shared" si="72"/>
        <v>0</v>
      </c>
    </row>
    <row r="4626" spans="1:11" x14ac:dyDescent="0.25">
      <c r="A4626" s="353">
        <v>33027</v>
      </c>
      <c r="B4626" s="354">
        <v>17.2</v>
      </c>
      <c r="C4626" s="355">
        <v>11</v>
      </c>
      <c r="D4626" s="355">
        <v>15</v>
      </c>
      <c r="E4626" s="355">
        <v>15</v>
      </c>
      <c r="F4626" s="355">
        <v>19</v>
      </c>
      <c r="G4626" s="355">
        <v>26</v>
      </c>
      <c r="H4626" s="355"/>
      <c r="I4626" s="354">
        <v>17.2</v>
      </c>
      <c r="J4626" s="352">
        <v>0</v>
      </c>
      <c r="K4626" s="348">
        <f t="shared" si="72"/>
        <v>0</v>
      </c>
    </row>
    <row r="4627" spans="1:11" x14ac:dyDescent="0.25">
      <c r="A4627" s="353">
        <v>33028</v>
      </c>
      <c r="B4627" s="354">
        <v>24.4</v>
      </c>
      <c r="C4627" s="355">
        <v>26</v>
      </c>
      <c r="D4627" s="355">
        <v>26</v>
      </c>
      <c r="E4627" s="355">
        <v>22</v>
      </c>
      <c r="F4627" s="355">
        <v>26</v>
      </c>
      <c r="G4627" s="355">
        <v>22</v>
      </c>
      <c r="H4627" s="355"/>
      <c r="I4627" s="354">
        <v>24.4</v>
      </c>
      <c r="J4627" s="352">
        <v>0</v>
      </c>
      <c r="K4627" s="348">
        <f t="shared" si="72"/>
        <v>0</v>
      </c>
    </row>
    <row r="4628" spans="1:11" x14ac:dyDescent="0.25">
      <c r="A4628" s="353">
        <v>33029</v>
      </c>
      <c r="B4628" s="354">
        <v>22</v>
      </c>
      <c r="C4628" s="355">
        <v>15</v>
      </c>
      <c r="D4628" s="355">
        <v>19</v>
      </c>
      <c r="E4628" s="355">
        <v>26</v>
      </c>
      <c r="F4628" s="355">
        <v>22</v>
      </c>
      <c r="G4628" s="355">
        <v>28</v>
      </c>
      <c r="H4628" s="355"/>
      <c r="I4628" s="354">
        <v>22</v>
      </c>
      <c r="J4628" s="352">
        <v>0</v>
      </c>
      <c r="K4628" s="348">
        <f t="shared" si="72"/>
        <v>0</v>
      </c>
    </row>
    <row r="4629" spans="1:11" x14ac:dyDescent="0.25">
      <c r="A4629" s="353">
        <v>33030</v>
      </c>
      <c r="B4629" s="354">
        <v>18.399999999999999</v>
      </c>
      <c r="C4629" s="355">
        <v>20</v>
      </c>
      <c r="D4629" s="355">
        <v>17</v>
      </c>
      <c r="E4629" s="355">
        <v>13</v>
      </c>
      <c r="F4629" s="355">
        <v>22</v>
      </c>
      <c r="G4629" s="355">
        <v>20</v>
      </c>
      <c r="H4629" s="355"/>
      <c r="I4629" s="354">
        <v>18.399999999999999</v>
      </c>
      <c r="J4629" s="352">
        <v>0</v>
      </c>
      <c r="K4629" s="348">
        <f t="shared" si="72"/>
        <v>0</v>
      </c>
    </row>
    <row r="4630" spans="1:11" x14ac:dyDescent="0.25">
      <c r="A4630" s="353">
        <v>33031</v>
      </c>
      <c r="B4630" s="354">
        <v>1.2</v>
      </c>
      <c r="C4630" s="355">
        <v>0</v>
      </c>
      <c r="D4630" s="355">
        <v>0</v>
      </c>
      <c r="E4630" s="355">
        <v>0</v>
      </c>
      <c r="F4630" s="355">
        <v>6</v>
      </c>
      <c r="G4630" s="355">
        <v>0</v>
      </c>
      <c r="H4630" s="355"/>
      <c r="I4630" s="354">
        <v>1.2</v>
      </c>
      <c r="J4630" s="352">
        <v>0</v>
      </c>
      <c r="K4630" s="348">
        <f t="shared" si="72"/>
        <v>5</v>
      </c>
    </row>
    <row r="4631" spans="1:11" x14ac:dyDescent="0.25">
      <c r="A4631" s="353">
        <v>33032</v>
      </c>
      <c r="B4631" s="354">
        <v>32.799999999999997</v>
      </c>
      <c r="C4631" s="355">
        <v>33</v>
      </c>
      <c r="D4631" s="355">
        <v>30</v>
      </c>
      <c r="E4631" s="355">
        <v>35</v>
      </c>
      <c r="F4631" s="355">
        <v>35</v>
      </c>
      <c r="G4631" s="355">
        <v>31</v>
      </c>
      <c r="H4631" s="355"/>
      <c r="I4631" s="354">
        <v>32.799999999999997</v>
      </c>
      <c r="J4631" s="352">
        <v>0</v>
      </c>
      <c r="K4631" s="348">
        <f t="shared" si="72"/>
        <v>0</v>
      </c>
    </row>
    <row r="4632" spans="1:11" x14ac:dyDescent="0.25">
      <c r="A4632" s="353">
        <v>33033</v>
      </c>
      <c r="B4632" s="354">
        <v>10.6</v>
      </c>
      <c r="C4632" s="355">
        <v>22</v>
      </c>
      <c r="D4632" s="355">
        <v>9</v>
      </c>
      <c r="E4632" s="355">
        <v>6</v>
      </c>
      <c r="F4632" s="355">
        <v>7</v>
      </c>
      <c r="G4632" s="355">
        <v>9</v>
      </c>
      <c r="H4632" s="355"/>
      <c r="I4632" s="354">
        <v>10.6</v>
      </c>
      <c r="J4632" s="352">
        <v>0</v>
      </c>
      <c r="K4632" s="348">
        <f t="shared" si="72"/>
        <v>2</v>
      </c>
    </row>
    <row r="4633" spans="1:11" x14ac:dyDescent="0.25">
      <c r="A4633" s="353">
        <v>33034</v>
      </c>
      <c r="B4633" s="354">
        <v>4.4000000000000004</v>
      </c>
      <c r="C4633" s="355">
        <v>7</v>
      </c>
      <c r="D4633" s="355">
        <v>0</v>
      </c>
      <c r="E4633" s="355">
        <v>0</v>
      </c>
      <c r="F4633" s="355">
        <v>0</v>
      </c>
      <c r="G4633" s="355">
        <v>15</v>
      </c>
      <c r="H4633" s="355"/>
      <c r="I4633" s="354">
        <v>4.4000000000000004</v>
      </c>
      <c r="J4633" s="352">
        <v>0</v>
      </c>
      <c r="K4633" s="348">
        <f t="shared" si="72"/>
        <v>4</v>
      </c>
    </row>
    <row r="4634" spans="1:11" x14ac:dyDescent="0.25">
      <c r="A4634" s="353">
        <v>33035</v>
      </c>
      <c r="B4634" s="354">
        <v>20.399999999999999</v>
      </c>
      <c r="C4634" s="355">
        <v>13</v>
      </c>
      <c r="D4634" s="355">
        <v>20</v>
      </c>
      <c r="E4634" s="355">
        <v>15</v>
      </c>
      <c r="F4634" s="355">
        <v>15</v>
      </c>
      <c r="G4634" s="355">
        <v>39</v>
      </c>
      <c r="H4634" s="355"/>
      <c r="I4634" s="354">
        <v>20.399999999999999</v>
      </c>
      <c r="J4634" s="352">
        <v>0</v>
      </c>
      <c r="K4634" s="348">
        <f t="shared" si="72"/>
        <v>0</v>
      </c>
    </row>
    <row r="4635" spans="1:11" x14ac:dyDescent="0.25">
      <c r="A4635" s="353">
        <v>33036</v>
      </c>
      <c r="B4635" s="354">
        <v>21</v>
      </c>
      <c r="C4635" s="355">
        <v>22</v>
      </c>
      <c r="D4635" s="355">
        <v>22</v>
      </c>
      <c r="E4635" s="355">
        <v>22</v>
      </c>
      <c r="F4635" s="355">
        <v>17</v>
      </c>
      <c r="G4635" s="355">
        <v>22</v>
      </c>
      <c r="H4635" s="355"/>
      <c r="I4635" s="354">
        <v>21</v>
      </c>
      <c r="J4635" s="352">
        <v>0</v>
      </c>
      <c r="K4635" s="348">
        <f t="shared" si="72"/>
        <v>0</v>
      </c>
    </row>
    <row r="4636" spans="1:11" x14ac:dyDescent="0.25">
      <c r="A4636" s="353">
        <v>33037</v>
      </c>
      <c r="B4636" s="354">
        <v>42.6</v>
      </c>
      <c r="C4636" s="355">
        <v>48</v>
      </c>
      <c r="D4636" s="355">
        <v>39</v>
      </c>
      <c r="E4636" s="355">
        <v>39</v>
      </c>
      <c r="F4636" s="355">
        <v>48</v>
      </c>
      <c r="G4636" s="355">
        <v>39</v>
      </c>
      <c r="H4636" s="355"/>
      <c r="I4636" s="354">
        <v>42.6</v>
      </c>
      <c r="J4636" s="352">
        <v>0</v>
      </c>
      <c r="K4636" s="348">
        <f t="shared" si="72"/>
        <v>0</v>
      </c>
    </row>
    <row r="4637" spans="1:11" x14ac:dyDescent="0.25">
      <c r="A4637" s="353">
        <v>33038</v>
      </c>
      <c r="B4637" s="354">
        <v>5.6</v>
      </c>
      <c r="C4637" s="355">
        <v>7</v>
      </c>
      <c r="D4637" s="355">
        <v>6</v>
      </c>
      <c r="E4637" s="355">
        <v>0</v>
      </c>
      <c r="F4637" s="355">
        <v>6</v>
      </c>
      <c r="G4637" s="355">
        <v>9</v>
      </c>
      <c r="H4637" s="355"/>
      <c r="I4637" s="354">
        <v>5.6</v>
      </c>
      <c r="J4637" s="352">
        <v>0</v>
      </c>
      <c r="K4637" s="348">
        <f t="shared" si="72"/>
        <v>4</v>
      </c>
    </row>
    <row r="4638" spans="1:11" x14ac:dyDescent="0.25">
      <c r="A4638" s="353">
        <v>33039</v>
      </c>
      <c r="B4638" s="354">
        <v>12.6</v>
      </c>
      <c r="C4638" s="355">
        <v>19</v>
      </c>
      <c r="D4638" s="355">
        <v>15</v>
      </c>
      <c r="E4638" s="355">
        <v>11</v>
      </c>
      <c r="F4638" s="355">
        <v>11</v>
      </c>
      <c r="G4638" s="355">
        <v>7</v>
      </c>
      <c r="H4638" s="355"/>
      <c r="I4638" s="354">
        <v>12.6</v>
      </c>
      <c r="J4638" s="352">
        <v>0</v>
      </c>
      <c r="K4638" s="348">
        <f t="shared" si="72"/>
        <v>1</v>
      </c>
    </row>
    <row r="4639" spans="1:11" x14ac:dyDescent="0.25">
      <c r="A4639" s="353">
        <v>33040</v>
      </c>
      <c r="B4639" s="354">
        <v>9</v>
      </c>
      <c r="C4639" s="355">
        <v>15</v>
      </c>
      <c r="D4639" s="355">
        <v>11</v>
      </c>
      <c r="E4639" s="355">
        <v>6</v>
      </c>
      <c r="F4639" s="355">
        <v>7</v>
      </c>
      <c r="G4639" s="355">
        <v>6</v>
      </c>
      <c r="H4639" s="355"/>
      <c r="I4639" s="354">
        <v>9</v>
      </c>
      <c r="J4639" s="352">
        <v>0</v>
      </c>
      <c r="K4639" s="348">
        <f t="shared" si="72"/>
        <v>3</v>
      </c>
    </row>
    <row r="4640" spans="1:11" x14ac:dyDescent="0.25">
      <c r="A4640" s="353">
        <v>33041</v>
      </c>
      <c r="B4640" s="354">
        <v>15.6</v>
      </c>
      <c r="C4640" s="355">
        <v>22</v>
      </c>
      <c r="D4640" s="355">
        <v>19</v>
      </c>
      <c r="E4640" s="355">
        <v>7</v>
      </c>
      <c r="F4640" s="355">
        <v>15</v>
      </c>
      <c r="G4640" s="355">
        <v>15</v>
      </c>
      <c r="H4640" s="355"/>
      <c r="I4640" s="354">
        <v>15.6</v>
      </c>
      <c r="J4640" s="352">
        <v>0</v>
      </c>
      <c r="K4640" s="348">
        <f t="shared" si="72"/>
        <v>1</v>
      </c>
    </row>
    <row r="4641" spans="1:11" x14ac:dyDescent="0.25">
      <c r="A4641" s="353">
        <v>33042</v>
      </c>
      <c r="B4641" s="354">
        <v>7.4</v>
      </c>
      <c r="C4641" s="355">
        <v>11</v>
      </c>
      <c r="D4641" s="355">
        <v>6</v>
      </c>
      <c r="E4641" s="355">
        <v>6</v>
      </c>
      <c r="F4641" s="355">
        <v>7</v>
      </c>
      <c r="G4641" s="355">
        <v>7</v>
      </c>
      <c r="H4641" s="355"/>
      <c r="I4641" s="354">
        <v>7.4</v>
      </c>
      <c r="J4641" s="352">
        <v>0</v>
      </c>
      <c r="K4641" s="348">
        <f t="shared" si="72"/>
        <v>4</v>
      </c>
    </row>
    <row r="4642" spans="1:11" x14ac:dyDescent="0.25">
      <c r="A4642" s="353">
        <v>33043</v>
      </c>
      <c r="B4642" s="354">
        <v>20</v>
      </c>
      <c r="C4642" s="355">
        <v>13</v>
      </c>
      <c r="D4642" s="355">
        <v>22</v>
      </c>
      <c r="E4642" s="355">
        <v>19</v>
      </c>
      <c r="F4642" s="355">
        <v>26</v>
      </c>
      <c r="G4642" s="355">
        <v>20</v>
      </c>
      <c r="H4642" s="355"/>
      <c r="I4642" s="354">
        <v>20</v>
      </c>
      <c r="J4642" s="352">
        <v>0</v>
      </c>
      <c r="K4642" s="348">
        <f t="shared" si="72"/>
        <v>0</v>
      </c>
    </row>
    <row r="4643" spans="1:11" x14ac:dyDescent="0.25">
      <c r="A4643" s="353">
        <v>33044</v>
      </c>
      <c r="B4643" s="354">
        <v>5.2</v>
      </c>
      <c r="C4643" s="355">
        <v>13</v>
      </c>
      <c r="D4643" s="355">
        <v>9</v>
      </c>
      <c r="E4643" s="355">
        <v>0</v>
      </c>
      <c r="F4643" s="355">
        <v>4</v>
      </c>
      <c r="G4643" s="355">
        <v>0</v>
      </c>
      <c r="H4643" s="355"/>
      <c r="I4643" s="354">
        <v>5.2</v>
      </c>
      <c r="J4643" s="352">
        <v>0</v>
      </c>
      <c r="K4643" s="348">
        <f t="shared" si="72"/>
        <v>3</v>
      </c>
    </row>
    <row r="4644" spans="1:11" x14ac:dyDescent="0.25">
      <c r="A4644" s="353">
        <v>33045</v>
      </c>
      <c r="B4644" s="354">
        <v>0.8</v>
      </c>
      <c r="C4644" s="355">
        <v>0</v>
      </c>
      <c r="D4644" s="355">
        <v>4</v>
      </c>
      <c r="E4644" s="355">
        <v>0</v>
      </c>
      <c r="F4644" s="355">
        <v>0</v>
      </c>
      <c r="G4644" s="355">
        <v>0</v>
      </c>
      <c r="H4644" s="355"/>
      <c r="I4644" s="354">
        <v>0.8</v>
      </c>
      <c r="J4644" s="352">
        <v>0</v>
      </c>
      <c r="K4644" s="348">
        <f t="shared" si="72"/>
        <v>5</v>
      </c>
    </row>
    <row r="4645" spans="1:11" x14ac:dyDescent="0.25">
      <c r="A4645" s="353">
        <v>33046</v>
      </c>
      <c r="B4645" s="354">
        <v>7</v>
      </c>
      <c r="C4645" s="355">
        <v>7</v>
      </c>
      <c r="D4645" s="355">
        <v>6</v>
      </c>
      <c r="E4645" s="355">
        <v>6</v>
      </c>
      <c r="F4645" s="355">
        <v>9</v>
      </c>
      <c r="G4645" s="355">
        <v>7</v>
      </c>
      <c r="H4645" s="355"/>
      <c r="I4645" s="354">
        <v>7</v>
      </c>
      <c r="J4645" s="352">
        <v>0</v>
      </c>
      <c r="K4645" s="348">
        <f t="shared" si="72"/>
        <v>4</v>
      </c>
    </row>
    <row r="4646" spans="1:11" x14ac:dyDescent="0.25">
      <c r="A4646" s="353">
        <v>33047</v>
      </c>
      <c r="B4646" s="354">
        <v>6</v>
      </c>
      <c r="C4646" s="355">
        <v>9</v>
      </c>
      <c r="D4646" s="355">
        <v>4</v>
      </c>
      <c r="E4646" s="355">
        <v>7</v>
      </c>
      <c r="F4646" s="355">
        <v>4</v>
      </c>
      <c r="G4646" s="355">
        <v>6</v>
      </c>
      <c r="H4646" s="355"/>
      <c r="I4646" s="354">
        <v>6</v>
      </c>
      <c r="J4646" s="352">
        <v>0</v>
      </c>
      <c r="K4646" s="348">
        <f t="shared" si="72"/>
        <v>4</v>
      </c>
    </row>
    <row r="4647" spans="1:11" x14ac:dyDescent="0.25">
      <c r="A4647" s="353">
        <v>33048</v>
      </c>
      <c r="B4647" s="354">
        <v>3</v>
      </c>
      <c r="C4647" s="355">
        <v>9</v>
      </c>
      <c r="D4647" s="355">
        <v>6</v>
      </c>
      <c r="E4647" s="355">
        <v>0</v>
      </c>
      <c r="F4647" s="355">
        <v>0</v>
      </c>
      <c r="G4647" s="355">
        <v>0</v>
      </c>
      <c r="H4647" s="355"/>
      <c r="I4647" s="354">
        <v>3</v>
      </c>
      <c r="J4647" s="352">
        <v>0</v>
      </c>
      <c r="K4647" s="348">
        <f t="shared" si="72"/>
        <v>4</v>
      </c>
    </row>
    <row r="4648" spans="1:11" x14ac:dyDescent="0.25">
      <c r="A4648" s="353">
        <v>33049</v>
      </c>
      <c r="B4648" s="354">
        <v>5.2</v>
      </c>
      <c r="C4648" s="355">
        <v>15</v>
      </c>
      <c r="D4648" s="355">
        <v>11</v>
      </c>
      <c r="E4648" s="355">
        <v>0</v>
      </c>
      <c r="F4648" s="355">
        <v>0</v>
      </c>
      <c r="G4648" s="355">
        <v>0</v>
      </c>
      <c r="H4648" s="355"/>
      <c r="I4648" s="354">
        <v>5.2</v>
      </c>
      <c r="J4648" s="352">
        <v>0</v>
      </c>
      <c r="K4648" s="348">
        <f t="shared" si="72"/>
        <v>3</v>
      </c>
    </row>
    <row r="4649" spans="1:11" x14ac:dyDescent="0.25">
      <c r="A4649" s="353">
        <v>33050</v>
      </c>
      <c r="B4649" s="354">
        <v>15.8</v>
      </c>
      <c r="C4649" s="355">
        <v>17</v>
      </c>
      <c r="D4649" s="355">
        <v>15</v>
      </c>
      <c r="E4649" s="355">
        <v>19</v>
      </c>
      <c r="F4649" s="355">
        <v>15</v>
      </c>
      <c r="G4649" s="355">
        <v>13</v>
      </c>
      <c r="H4649" s="355"/>
      <c r="I4649" s="354">
        <v>15.8</v>
      </c>
      <c r="J4649" s="352">
        <v>0</v>
      </c>
      <c r="K4649" s="348">
        <f t="shared" si="72"/>
        <v>0</v>
      </c>
    </row>
    <row r="4650" spans="1:11" x14ac:dyDescent="0.25">
      <c r="A4650" s="353">
        <v>33051</v>
      </c>
      <c r="B4650" s="354">
        <v>14.6</v>
      </c>
      <c r="C4650" s="355">
        <v>22</v>
      </c>
      <c r="D4650" s="355">
        <v>15</v>
      </c>
      <c r="E4650" s="355">
        <v>15</v>
      </c>
      <c r="F4650" s="355">
        <v>15</v>
      </c>
      <c r="G4650" s="355">
        <v>6</v>
      </c>
      <c r="H4650" s="355"/>
      <c r="I4650" s="354">
        <v>14.6</v>
      </c>
      <c r="J4650" s="352">
        <v>0</v>
      </c>
      <c r="K4650" s="348">
        <f t="shared" si="72"/>
        <v>1</v>
      </c>
    </row>
    <row r="4651" spans="1:11" x14ac:dyDescent="0.25">
      <c r="A4651" s="353">
        <v>33052</v>
      </c>
      <c r="B4651" s="354">
        <v>2.6</v>
      </c>
      <c r="C4651" s="355">
        <v>0</v>
      </c>
      <c r="D4651" s="355">
        <v>0</v>
      </c>
      <c r="E4651" s="355">
        <v>0</v>
      </c>
      <c r="F4651" s="355">
        <v>6</v>
      </c>
      <c r="G4651" s="355">
        <v>7</v>
      </c>
      <c r="H4651" s="355"/>
      <c r="I4651" s="354">
        <v>2.6</v>
      </c>
      <c r="J4651" s="352">
        <v>0</v>
      </c>
      <c r="K4651" s="348">
        <f t="shared" si="72"/>
        <v>5</v>
      </c>
    </row>
    <row r="4652" spans="1:11" x14ac:dyDescent="0.25">
      <c r="A4652" s="353">
        <v>33053</v>
      </c>
      <c r="B4652" s="354">
        <v>5.2</v>
      </c>
      <c r="C4652" s="355">
        <v>6</v>
      </c>
      <c r="D4652" s="355">
        <v>7</v>
      </c>
      <c r="E4652" s="355">
        <v>6</v>
      </c>
      <c r="F4652" s="355">
        <v>7</v>
      </c>
      <c r="G4652" s="355">
        <v>0</v>
      </c>
      <c r="H4652" s="355"/>
      <c r="I4652" s="354">
        <v>5.2</v>
      </c>
      <c r="J4652" s="352">
        <v>0</v>
      </c>
      <c r="K4652" s="348">
        <f t="shared" si="72"/>
        <v>5</v>
      </c>
    </row>
    <row r="4653" spans="1:11" x14ac:dyDescent="0.25">
      <c r="A4653" s="353">
        <v>33054</v>
      </c>
      <c r="B4653" s="354">
        <v>11.4</v>
      </c>
      <c r="C4653" s="355">
        <v>7</v>
      </c>
      <c r="D4653" s="355">
        <v>9</v>
      </c>
      <c r="E4653" s="355">
        <v>19</v>
      </c>
      <c r="F4653" s="355">
        <v>13</v>
      </c>
      <c r="G4653" s="355">
        <v>9</v>
      </c>
      <c r="H4653" s="355"/>
      <c r="I4653" s="354">
        <v>11.4</v>
      </c>
      <c r="J4653" s="352">
        <v>0</v>
      </c>
      <c r="K4653" s="348">
        <f t="shared" si="72"/>
        <v>1</v>
      </c>
    </row>
    <row r="4654" spans="1:11" x14ac:dyDescent="0.25">
      <c r="A4654" s="353">
        <v>33055</v>
      </c>
      <c r="B4654" s="354">
        <v>5.2</v>
      </c>
      <c r="C4654" s="355">
        <v>11</v>
      </c>
      <c r="D4654" s="355">
        <v>11</v>
      </c>
      <c r="E4654" s="355">
        <v>4</v>
      </c>
      <c r="F4654" s="355">
        <v>0</v>
      </c>
      <c r="G4654" s="355">
        <v>0</v>
      </c>
      <c r="H4654" s="355"/>
      <c r="I4654" s="354">
        <v>5.2</v>
      </c>
      <c r="J4654" s="352">
        <v>0</v>
      </c>
      <c r="K4654" s="348">
        <f t="shared" si="72"/>
        <v>3</v>
      </c>
    </row>
    <row r="4655" spans="1:11" x14ac:dyDescent="0.25">
      <c r="A4655" s="353">
        <v>33056</v>
      </c>
      <c r="B4655" s="354">
        <v>12.2</v>
      </c>
      <c r="C4655" s="355">
        <v>17</v>
      </c>
      <c r="D4655" s="355">
        <v>11</v>
      </c>
      <c r="E4655" s="355">
        <v>13</v>
      </c>
      <c r="F4655" s="355">
        <v>7</v>
      </c>
      <c r="G4655" s="355">
        <v>13</v>
      </c>
      <c r="H4655" s="355"/>
      <c r="I4655" s="354">
        <v>12.2</v>
      </c>
      <c r="J4655" s="352">
        <v>0</v>
      </c>
      <c r="K4655" s="348">
        <f t="shared" si="72"/>
        <v>1</v>
      </c>
    </row>
    <row r="4656" spans="1:11" x14ac:dyDescent="0.25">
      <c r="A4656" s="353">
        <v>33057</v>
      </c>
      <c r="B4656" s="354">
        <v>10.4</v>
      </c>
      <c r="C4656" s="355">
        <v>22</v>
      </c>
      <c r="D4656" s="355">
        <v>15</v>
      </c>
      <c r="E4656" s="355">
        <v>15</v>
      </c>
      <c r="F4656" s="355">
        <v>0</v>
      </c>
      <c r="G4656" s="355">
        <v>0</v>
      </c>
      <c r="H4656" s="355"/>
      <c r="I4656" s="354">
        <v>10.4</v>
      </c>
      <c r="J4656" s="352">
        <v>0</v>
      </c>
      <c r="K4656" s="348">
        <f t="shared" si="72"/>
        <v>2</v>
      </c>
    </row>
    <row r="4657" spans="1:11" x14ac:dyDescent="0.25">
      <c r="A4657" s="353">
        <v>33058</v>
      </c>
      <c r="B4657" s="354">
        <v>2.8</v>
      </c>
      <c r="C4657" s="355">
        <v>4</v>
      </c>
      <c r="D4657" s="355">
        <v>6</v>
      </c>
      <c r="E4657" s="355">
        <v>0</v>
      </c>
      <c r="F4657" s="355">
        <v>4</v>
      </c>
      <c r="G4657" s="355">
        <v>0</v>
      </c>
      <c r="H4657" s="355"/>
      <c r="I4657" s="354">
        <v>2.8</v>
      </c>
      <c r="J4657" s="352">
        <v>0</v>
      </c>
      <c r="K4657" s="348">
        <f t="shared" si="72"/>
        <v>5</v>
      </c>
    </row>
    <row r="4658" spans="1:11" x14ac:dyDescent="0.25">
      <c r="A4658" s="353">
        <v>33059</v>
      </c>
      <c r="B4658" s="354">
        <v>17.8</v>
      </c>
      <c r="C4658" s="355">
        <v>15</v>
      </c>
      <c r="D4658" s="355">
        <v>20</v>
      </c>
      <c r="E4658" s="355">
        <v>20</v>
      </c>
      <c r="F4658" s="355">
        <v>17</v>
      </c>
      <c r="G4658" s="355">
        <v>17</v>
      </c>
      <c r="H4658" s="355"/>
      <c r="I4658" s="354">
        <v>17.8</v>
      </c>
      <c r="J4658" s="352">
        <v>0</v>
      </c>
      <c r="K4658" s="348">
        <f t="shared" si="72"/>
        <v>0</v>
      </c>
    </row>
    <row r="4659" spans="1:11" x14ac:dyDescent="0.25">
      <c r="A4659" s="353">
        <v>33060</v>
      </c>
      <c r="B4659" s="354">
        <v>8.6</v>
      </c>
      <c r="C4659" s="355">
        <v>15</v>
      </c>
      <c r="D4659" s="355">
        <v>13</v>
      </c>
      <c r="E4659" s="355">
        <v>0</v>
      </c>
      <c r="F4659" s="355">
        <v>6</v>
      </c>
      <c r="G4659" s="355">
        <v>9</v>
      </c>
      <c r="H4659" s="355"/>
      <c r="I4659" s="354">
        <v>8.6</v>
      </c>
      <c r="J4659" s="352">
        <v>0</v>
      </c>
      <c r="K4659" s="348">
        <f t="shared" si="72"/>
        <v>2</v>
      </c>
    </row>
    <row r="4660" spans="1:11" x14ac:dyDescent="0.25">
      <c r="A4660" s="353">
        <v>33061</v>
      </c>
      <c r="B4660" s="354">
        <v>27.8</v>
      </c>
      <c r="C4660" s="355">
        <v>28</v>
      </c>
      <c r="D4660" s="355">
        <v>26</v>
      </c>
      <c r="E4660" s="355">
        <v>24</v>
      </c>
      <c r="F4660" s="355">
        <v>33</v>
      </c>
      <c r="G4660" s="355">
        <v>28</v>
      </c>
      <c r="H4660" s="355"/>
      <c r="I4660" s="354">
        <v>27.8</v>
      </c>
      <c r="J4660" s="352">
        <v>0</v>
      </c>
      <c r="K4660" s="348">
        <f t="shared" si="72"/>
        <v>0</v>
      </c>
    </row>
    <row r="4661" spans="1:11" x14ac:dyDescent="0.25">
      <c r="A4661" s="353">
        <v>33062</v>
      </c>
      <c r="B4661" s="354">
        <v>2.6</v>
      </c>
      <c r="C4661" s="355">
        <v>13</v>
      </c>
      <c r="D4661" s="355">
        <v>0</v>
      </c>
      <c r="E4661" s="355">
        <v>0</v>
      </c>
      <c r="F4661" s="355">
        <v>0</v>
      </c>
      <c r="G4661" s="355">
        <v>0</v>
      </c>
      <c r="H4661" s="355"/>
      <c r="I4661" s="354">
        <v>2.6</v>
      </c>
      <c r="J4661" s="352">
        <v>0</v>
      </c>
      <c r="K4661" s="348">
        <f t="shared" si="72"/>
        <v>4</v>
      </c>
    </row>
    <row r="4662" spans="1:11" x14ac:dyDescent="0.25">
      <c r="A4662" s="353">
        <v>33063</v>
      </c>
      <c r="B4662" s="354">
        <v>1.4</v>
      </c>
      <c r="C4662" s="355">
        <v>7</v>
      </c>
      <c r="D4662" s="355">
        <v>0</v>
      </c>
      <c r="E4662" s="355">
        <v>0</v>
      </c>
      <c r="F4662" s="355">
        <v>0</v>
      </c>
      <c r="G4662" s="355">
        <v>0</v>
      </c>
      <c r="H4662" s="355"/>
      <c r="I4662" s="354">
        <v>1.4</v>
      </c>
      <c r="J4662" s="352">
        <v>0</v>
      </c>
      <c r="K4662" s="348">
        <f t="shared" si="72"/>
        <v>5</v>
      </c>
    </row>
    <row r="4663" spans="1:11" x14ac:dyDescent="0.25">
      <c r="A4663" s="353">
        <v>33064</v>
      </c>
      <c r="B4663" s="354">
        <v>0.8</v>
      </c>
      <c r="C4663" s="355">
        <v>4</v>
      </c>
      <c r="D4663" s="355">
        <v>0</v>
      </c>
      <c r="E4663" s="355">
        <v>0</v>
      </c>
      <c r="F4663" s="355">
        <v>0</v>
      </c>
      <c r="G4663" s="355">
        <v>0</v>
      </c>
      <c r="H4663" s="355"/>
      <c r="I4663" s="354">
        <v>0.8</v>
      </c>
      <c r="J4663" s="352">
        <v>0</v>
      </c>
      <c r="K4663" s="348">
        <f t="shared" si="72"/>
        <v>5</v>
      </c>
    </row>
    <row r="4664" spans="1:11" x14ac:dyDescent="0.25">
      <c r="A4664" s="353">
        <v>33065</v>
      </c>
      <c r="B4664" s="354">
        <v>0</v>
      </c>
      <c r="C4664" s="355">
        <v>0</v>
      </c>
      <c r="D4664" s="355">
        <v>0</v>
      </c>
      <c r="E4664" s="355">
        <v>0</v>
      </c>
      <c r="F4664" s="355">
        <v>0</v>
      </c>
      <c r="G4664" s="355">
        <v>0</v>
      </c>
      <c r="H4664" s="355"/>
      <c r="I4664" s="354">
        <v>0</v>
      </c>
      <c r="J4664" s="352">
        <v>0</v>
      </c>
      <c r="K4664" s="348">
        <f t="shared" si="72"/>
        <v>5</v>
      </c>
    </row>
    <row r="4665" spans="1:11" x14ac:dyDescent="0.25">
      <c r="A4665" s="353">
        <v>33066</v>
      </c>
      <c r="B4665" s="354">
        <v>14.8</v>
      </c>
      <c r="C4665" s="355">
        <v>22</v>
      </c>
      <c r="D4665" s="355">
        <v>9</v>
      </c>
      <c r="E4665" s="355">
        <v>13</v>
      </c>
      <c r="F4665" s="355">
        <v>15</v>
      </c>
      <c r="G4665" s="355">
        <v>15</v>
      </c>
      <c r="H4665" s="355"/>
      <c r="I4665" s="354">
        <v>14.8</v>
      </c>
      <c r="J4665" s="352">
        <v>0</v>
      </c>
      <c r="K4665" s="348">
        <f t="shared" si="72"/>
        <v>0</v>
      </c>
    </row>
    <row r="4666" spans="1:11" x14ac:dyDescent="0.25">
      <c r="A4666" s="353">
        <v>33067</v>
      </c>
      <c r="B4666" s="354">
        <v>10.4</v>
      </c>
      <c r="C4666" s="355">
        <v>0</v>
      </c>
      <c r="D4666" s="355">
        <v>0</v>
      </c>
      <c r="E4666" s="355">
        <v>11</v>
      </c>
      <c r="F4666" s="355">
        <v>19</v>
      </c>
      <c r="G4666" s="355">
        <v>22</v>
      </c>
      <c r="H4666" s="355"/>
      <c r="I4666" s="354">
        <v>10.4</v>
      </c>
      <c r="J4666" s="352">
        <v>0</v>
      </c>
      <c r="K4666" s="348">
        <f t="shared" si="72"/>
        <v>2</v>
      </c>
    </row>
    <row r="4667" spans="1:11" x14ac:dyDescent="0.25">
      <c r="A4667" s="353">
        <v>33068</v>
      </c>
      <c r="B4667" s="354">
        <v>26.6</v>
      </c>
      <c r="C4667" s="355">
        <v>31</v>
      </c>
      <c r="D4667" s="355">
        <v>33</v>
      </c>
      <c r="E4667" s="355">
        <v>28</v>
      </c>
      <c r="F4667" s="355">
        <v>26</v>
      </c>
      <c r="G4667" s="355">
        <v>15</v>
      </c>
      <c r="H4667" s="355"/>
      <c r="I4667" s="354">
        <v>26.6</v>
      </c>
      <c r="J4667" s="352">
        <v>0</v>
      </c>
      <c r="K4667" s="348">
        <f t="shared" si="72"/>
        <v>0</v>
      </c>
    </row>
    <row r="4668" spans="1:11" x14ac:dyDescent="0.25">
      <c r="A4668" s="353">
        <v>33069</v>
      </c>
      <c r="B4668" s="354">
        <v>0</v>
      </c>
      <c r="C4668" s="355">
        <v>0</v>
      </c>
      <c r="D4668" s="355">
        <v>0</v>
      </c>
      <c r="E4668" s="355">
        <v>0</v>
      </c>
      <c r="F4668" s="355">
        <v>0</v>
      </c>
      <c r="G4668" s="355">
        <v>0</v>
      </c>
      <c r="H4668" s="355"/>
      <c r="I4668" s="354">
        <v>0</v>
      </c>
      <c r="J4668" s="352">
        <v>0</v>
      </c>
      <c r="K4668" s="348">
        <f t="shared" si="72"/>
        <v>5</v>
      </c>
    </row>
    <row r="4669" spans="1:11" x14ac:dyDescent="0.25">
      <c r="A4669" s="353">
        <v>33070</v>
      </c>
      <c r="B4669" s="354">
        <v>6.4</v>
      </c>
      <c r="C4669" s="355">
        <v>0</v>
      </c>
      <c r="D4669" s="355">
        <v>0</v>
      </c>
      <c r="E4669" s="355">
        <v>15</v>
      </c>
      <c r="F4669" s="355">
        <v>11</v>
      </c>
      <c r="G4669" s="355">
        <v>6</v>
      </c>
      <c r="H4669" s="355"/>
      <c r="I4669" s="354">
        <v>6.4</v>
      </c>
      <c r="J4669" s="352">
        <v>0</v>
      </c>
      <c r="K4669" s="348">
        <f t="shared" si="72"/>
        <v>3</v>
      </c>
    </row>
    <row r="4670" spans="1:11" x14ac:dyDescent="0.25">
      <c r="A4670" s="353">
        <v>33071</v>
      </c>
      <c r="B4670" s="354">
        <v>0</v>
      </c>
      <c r="C4670" s="355">
        <v>0</v>
      </c>
      <c r="D4670" s="355">
        <v>0</v>
      </c>
      <c r="E4670" s="355">
        <v>0</v>
      </c>
      <c r="F4670" s="355">
        <v>0</v>
      </c>
      <c r="G4670" s="355">
        <v>0</v>
      </c>
      <c r="H4670" s="355"/>
      <c r="I4670" s="354">
        <v>0</v>
      </c>
      <c r="J4670" s="352">
        <v>0</v>
      </c>
      <c r="K4670" s="348">
        <f t="shared" si="72"/>
        <v>5</v>
      </c>
    </row>
    <row r="4671" spans="1:11" x14ac:dyDescent="0.25">
      <c r="A4671" s="353">
        <v>33072</v>
      </c>
      <c r="B4671" s="354">
        <v>7</v>
      </c>
      <c r="C4671" s="355">
        <v>0</v>
      </c>
      <c r="D4671" s="355">
        <v>0</v>
      </c>
      <c r="E4671" s="355">
        <v>15</v>
      </c>
      <c r="F4671" s="355">
        <v>9</v>
      </c>
      <c r="G4671" s="355">
        <v>11</v>
      </c>
      <c r="H4671" s="355"/>
      <c r="I4671" s="354">
        <v>7</v>
      </c>
      <c r="J4671" s="352">
        <v>0</v>
      </c>
      <c r="K4671" s="348">
        <f t="shared" si="72"/>
        <v>2</v>
      </c>
    </row>
    <row r="4672" spans="1:11" x14ac:dyDescent="0.25">
      <c r="A4672" s="353">
        <v>33073</v>
      </c>
      <c r="B4672" s="354">
        <v>5.8</v>
      </c>
      <c r="C4672" s="355">
        <v>11</v>
      </c>
      <c r="D4672" s="355">
        <v>11</v>
      </c>
      <c r="E4672" s="355">
        <v>0</v>
      </c>
      <c r="F4672" s="355">
        <v>0</v>
      </c>
      <c r="G4672" s="355">
        <v>7</v>
      </c>
      <c r="H4672" s="355"/>
      <c r="I4672" s="354">
        <v>5.8</v>
      </c>
      <c r="J4672" s="352">
        <v>0</v>
      </c>
      <c r="K4672" s="348">
        <f t="shared" si="72"/>
        <v>3</v>
      </c>
    </row>
    <row r="4673" spans="1:11" x14ac:dyDescent="0.25">
      <c r="A4673" s="353">
        <v>33074</v>
      </c>
      <c r="B4673" s="354">
        <v>3.8</v>
      </c>
      <c r="C4673" s="355">
        <v>6</v>
      </c>
      <c r="D4673" s="355">
        <v>0</v>
      </c>
      <c r="E4673" s="355">
        <v>7</v>
      </c>
      <c r="F4673" s="355">
        <v>6</v>
      </c>
      <c r="G4673" s="355">
        <v>0</v>
      </c>
      <c r="H4673" s="355"/>
      <c r="I4673" s="354">
        <v>3.8</v>
      </c>
      <c r="J4673" s="352">
        <v>0</v>
      </c>
      <c r="K4673" s="348">
        <f t="shared" si="72"/>
        <v>5</v>
      </c>
    </row>
    <row r="4674" spans="1:11" x14ac:dyDescent="0.25">
      <c r="A4674" s="353">
        <v>33075</v>
      </c>
      <c r="B4674" s="354">
        <v>0.8</v>
      </c>
      <c r="C4674" s="355">
        <v>0</v>
      </c>
      <c r="D4674" s="355">
        <v>0</v>
      </c>
      <c r="E4674" s="355">
        <v>0</v>
      </c>
      <c r="F4674" s="355">
        <v>4</v>
      </c>
      <c r="G4674" s="355">
        <v>0</v>
      </c>
      <c r="H4674" s="355"/>
      <c r="I4674" s="354">
        <v>0.8</v>
      </c>
      <c r="J4674" s="352">
        <v>0</v>
      </c>
      <c r="K4674" s="348">
        <f t="shared" si="72"/>
        <v>5</v>
      </c>
    </row>
    <row r="4675" spans="1:11" x14ac:dyDescent="0.25">
      <c r="A4675" s="353">
        <v>33076</v>
      </c>
      <c r="B4675" s="354">
        <v>8</v>
      </c>
      <c r="C4675" s="355">
        <v>6</v>
      </c>
      <c r="D4675" s="355">
        <v>11</v>
      </c>
      <c r="E4675" s="355">
        <v>7</v>
      </c>
      <c r="F4675" s="355">
        <v>7</v>
      </c>
      <c r="G4675" s="355">
        <v>9</v>
      </c>
      <c r="H4675" s="355"/>
      <c r="I4675" s="354">
        <v>8</v>
      </c>
      <c r="J4675" s="352">
        <v>0</v>
      </c>
      <c r="K4675" s="348">
        <f t="shared" ref="K4675:K4738" si="73">COUNTIF(C4675:G4675,"&lt;="&amp;IRR_MAXWIND)</f>
        <v>3</v>
      </c>
    </row>
    <row r="4676" spans="1:11" x14ac:dyDescent="0.25">
      <c r="A4676" s="353">
        <v>33077</v>
      </c>
      <c r="B4676" s="354">
        <v>4.4000000000000004</v>
      </c>
      <c r="C4676" s="355">
        <v>13</v>
      </c>
      <c r="D4676" s="355">
        <v>9</v>
      </c>
      <c r="E4676" s="355">
        <v>0</v>
      </c>
      <c r="F4676" s="355">
        <v>0</v>
      </c>
      <c r="G4676" s="355">
        <v>0</v>
      </c>
      <c r="H4676" s="355"/>
      <c r="I4676" s="354">
        <v>4.4000000000000004</v>
      </c>
      <c r="J4676" s="352">
        <v>0</v>
      </c>
      <c r="K4676" s="348">
        <f t="shared" si="73"/>
        <v>3</v>
      </c>
    </row>
    <row r="4677" spans="1:11" x14ac:dyDescent="0.25">
      <c r="A4677" s="353">
        <v>33078</v>
      </c>
      <c r="B4677" s="354">
        <v>17</v>
      </c>
      <c r="C4677" s="355">
        <v>7</v>
      </c>
      <c r="D4677" s="355">
        <v>11</v>
      </c>
      <c r="E4677" s="355">
        <v>22</v>
      </c>
      <c r="F4677" s="355">
        <v>26</v>
      </c>
      <c r="G4677" s="355">
        <v>19</v>
      </c>
      <c r="H4677" s="355"/>
      <c r="I4677" s="354">
        <v>17</v>
      </c>
      <c r="J4677" s="352">
        <v>0</v>
      </c>
      <c r="K4677" s="348">
        <f t="shared" si="73"/>
        <v>1</v>
      </c>
    </row>
    <row r="4678" spans="1:11" x14ac:dyDescent="0.25">
      <c r="A4678" s="353">
        <v>33079</v>
      </c>
      <c r="B4678" s="354">
        <v>22</v>
      </c>
      <c r="C4678" s="355">
        <v>22</v>
      </c>
      <c r="D4678" s="355">
        <v>19</v>
      </c>
      <c r="E4678" s="355">
        <v>22</v>
      </c>
      <c r="F4678" s="355">
        <v>30</v>
      </c>
      <c r="G4678" s="355">
        <v>17</v>
      </c>
      <c r="H4678" s="355"/>
      <c r="I4678" s="354">
        <v>22</v>
      </c>
      <c r="J4678" s="352">
        <v>0</v>
      </c>
      <c r="K4678" s="348">
        <f t="shared" si="73"/>
        <v>0</v>
      </c>
    </row>
    <row r="4679" spans="1:11" x14ac:dyDescent="0.25">
      <c r="A4679" s="353">
        <v>33080</v>
      </c>
      <c r="B4679" s="354">
        <v>5.8</v>
      </c>
      <c r="C4679" s="355">
        <v>4</v>
      </c>
      <c r="D4679" s="355">
        <v>6</v>
      </c>
      <c r="E4679" s="355">
        <v>6</v>
      </c>
      <c r="F4679" s="355">
        <v>9</v>
      </c>
      <c r="G4679" s="355">
        <v>4</v>
      </c>
      <c r="H4679" s="355"/>
      <c r="I4679" s="354">
        <v>5.8</v>
      </c>
      <c r="J4679" s="352">
        <v>0</v>
      </c>
      <c r="K4679" s="348">
        <f t="shared" si="73"/>
        <v>4</v>
      </c>
    </row>
    <row r="4680" spans="1:11" x14ac:dyDescent="0.25">
      <c r="A4680" s="353">
        <v>33081</v>
      </c>
      <c r="B4680" s="354">
        <v>11.8</v>
      </c>
      <c r="C4680" s="355">
        <v>9</v>
      </c>
      <c r="D4680" s="355">
        <v>9</v>
      </c>
      <c r="E4680" s="355">
        <v>13</v>
      </c>
      <c r="F4680" s="355">
        <v>15</v>
      </c>
      <c r="G4680" s="355">
        <v>13</v>
      </c>
      <c r="H4680" s="355"/>
      <c r="I4680" s="354">
        <v>11.8</v>
      </c>
      <c r="J4680" s="352">
        <v>0</v>
      </c>
      <c r="K4680" s="348">
        <f t="shared" si="73"/>
        <v>0</v>
      </c>
    </row>
    <row r="4681" spans="1:11" x14ac:dyDescent="0.25">
      <c r="A4681" s="353">
        <v>33082</v>
      </c>
      <c r="B4681" s="354">
        <v>4.5999999999999996</v>
      </c>
      <c r="C4681" s="355">
        <v>7</v>
      </c>
      <c r="D4681" s="355">
        <v>6</v>
      </c>
      <c r="E4681" s="355">
        <v>0</v>
      </c>
      <c r="F4681" s="355">
        <v>6</v>
      </c>
      <c r="G4681" s="355">
        <v>4</v>
      </c>
      <c r="H4681" s="355"/>
      <c r="I4681" s="354">
        <v>4.5999999999999996</v>
      </c>
      <c r="J4681" s="352">
        <v>0</v>
      </c>
      <c r="K4681" s="348">
        <f t="shared" si="73"/>
        <v>5</v>
      </c>
    </row>
    <row r="4682" spans="1:11" x14ac:dyDescent="0.25">
      <c r="A4682" s="353">
        <v>33083</v>
      </c>
      <c r="B4682" s="354">
        <v>6.6</v>
      </c>
      <c r="C4682" s="355">
        <v>6</v>
      </c>
      <c r="D4682" s="355">
        <v>6</v>
      </c>
      <c r="E4682" s="355">
        <v>4</v>
      </c>
      <c r="F4682" s="355">
        <v>0</v>
      </c>
      <c r="G4682" s="355">
        <v>17</v>
      </c>
      <c r="H4682" s="355"/>
      <c r="I4682" s="354">
        <v>6.6</v>
      </c>
      <c r="J4682" s="352">
        <v>0</v>
      </c>
      <c r="K4682" s="348">
        <f t="shared" si="73"/>
        <v>4</v>
      </c>
    </row>
    <row r="4683" spans="1:11" x14ac:dyDescent="0.25">
      <c r="A4683" s="353">
        <v>33084</v>
      </c>
      <c r="B4683" s="354">
        <v>11</v>
      </c>
      <c r="C4683" s="355">
        <v>15</v>
      </c>
      <c r="D4683" s="355">
        <v>11</v>
      </c>
      <c r="E4683" s="355">
        <v>11</v>
      </c>
      <c r="F4683" s="355">
        <v>9</v>
      </c>
      <c r="G4683" s="355">
        <v>9</v>
      </c>
      <c r="H4683" s="355"/>
      <c r="I4683" s="354">
        <v>11</v>
      </c>
      <c r="J4683" s="352">
        <v>0</v>
      </c>
      <c r="K4683" s="348">
        <f t="shared" si="73"/>
        <v>0</v>
      </c>
    </row>
    <row r="4684" spans="1:11" x14ac:dyDescent="0.25">
      <c r="A4684" s="353">
        <v>33085</v>
      </c>
      <c r="B4684" s="354">
        <v>7.4</v>
      </c>
      <c r="C4684" s="355">
        <v>13</v>
      </c>
      <c r="D4684" s="355">
        <v>7</v>
      </c>
      <c r="E4684" s="355">
        <v>6</v>
      </c>
      <c r="F4684" s="355">
        <v>7</v>
      </c>
      <c r="G4684" s="355">
        <v>4</v>
      </c>
      <c r="H4684" s="355"/>
      <c r="I4684" s="354">
        <v>7.4</v>
      </c>
      <c r="J4684" s="352">
        <v>0</v>
      </c>
      <c r="K4684" s="348">
        <f t="shared" si="73"/>
        <v>4</v>
      </c>
    </row>
    <row r="4685" spans="1:11" x14ac:dyDescent="0.25">
      <c r="A4685" s="353">
        <v>33086</v>
      </c>
      <c r="B4685" s="354">
        <v>4.8</v>
      </c>
      <c r="C4685" s="355">
        <v>0</v>
      </c>
      <c r="D4685" s="355">
        <v>0</v>
      </c>
      <c r="E4685" s="355">
        <v>17</v>
      </c>
      <c r="F4685" s="355">
        <v>7</v>
      </c>
      <c r="G4685" s="355">
        <v>0</v>
      </c>
      <c r="H4685" s="355"/>
      <c r="I4685" s="354">
        <v>4.8</v>
      </c>
      <c r="J4685" s="352">
        <v>0</v>
      </c>
      <c r="K4685" s="348">
        <f t="shared" si="73"/>
        <v>4</v>
      </c>
    </row>
    <row r="4686" spans="1:11" x14ac:dyDescent="0.25">
      <c r="A4686" s="353">
        <v>33087</v>
      </c>
      <c r="B4686" s="354">
        <v>16.600000000000001</v>
      </c>
      <c r="C4686" s="355">
        <v>7</v>
      </c>
      <c r="D4686" s="355">
        <v>15</v>
      </c>
      <c r="E4686" s="355">
        <v>13</v>
      </c>
      <c r="F4686" s="355">
        <v>22</v>
      </c>
      <c r="G4686" s="355">
        <v>26</v>
      </c>
      <c r="H4686" s="355"/>
      <c r="I4686" s="354">
        <v>16.600000000000001</v>
      </c>
      <c r="J4686" s="352">
        <v>0</v>
      </c>
      <c r="K4686" s="348">
        <f t="shared" si="73"/>
        <v>1</v>
      </c>
    </row>
    <row r="4687" spans="1:11" x14ac:dyDescent="0.25">
      <c r="A4687" s="353">
        <v>33088</v>
      </c>
      <c r="B4687" s="354">
        <v>5.8</v>
      </c>
      <c r="C4687" s="355">
        <v>6</v>
      </c>
      <c r="D4687" s="355">
        <v>6</v>
      </c>
      <c r="E4687" s="355">
        <v>4</v>
      </c>
      <c r="F4687" s="355">
        <v>7</v>
      </c>
      <c r="G4687" s="355">
        <v>6</v>
      </c>
      <c r="H4687" s="355"/>
      <c r="I4687" s="354">
        <v>5.8</v>
      </c>
      <c r="J4687" s="352">
        <v>0</v>
      </c>
      <c r="K4687" s="348">
        <f t="shared" si="73"/>
        <v>5</v>
      </c>
    </row>
    <row r="4688" spans="1:11" x14ac:dyDescent="0.25">
      <c r="A4688" s="353">
        <v>33089</v>
      </c>
      <c r="B4688" s="354">
        <v>7.6</v>
      </c>
      <c r="C4688" s="355">
        <v>9</v>
      </c>
      <c r="D4688" s="355">
        <v>7</v>
      </c>
      <c r="E4688" s="355">
        <v>7</v>
      </c>
      <c r="F4688" s="355">
        <v>6</v>
      </c>
      <c r="G4688" s="355">
        <v>9</v>
      </c>
      <c r="H4688" s="355"/>
      <c r="I4688" s="354">
        <v>7.6</v>
      </c>
      <c r="J4688" s="352">
        <v>0</v>
      </c>
      <c r="K4688" s="348">
        <f t="shared" si="73"/>
        <v>3</v>
      </c>
    </row>
    <row r="4689" spans="1:11" x14ac:dyDescent="0.25">
      <c r="A4689" s="353">
        <v>33090</v>
      </c>
      <c r="B4689" s="354">
        <v>4.4000000000000004</v>
      </c>
      <c r="C4689" s="355">
        <v>6</v>
      </c>
      <c r="D4689" s="355">
        <v>7</v>
      </c>
      <c r="E4689" s="355">
        <v>0</v>
      </c>
      <c r="F4689" s="355">
        <v>0</v>
      </c>
      <c r="G4689" s="355">
        <v>9</v>
      </c>
      <c r="H4689" s="355"/>
      <c r="I4689" s="354">
        <v>4.4000000000000004</v>
      </c>
      <c r="J4689" s="352">
        <v>0</v>
      </c>
      <c r="K4689" s="348">
        <f t="shared" si="73"/>
        <v>4</v>
      </c>
    </row>
    <row r="4690" spans="1:11" x14ac:dyDescent="0.25">
      <c r="A4690" s="353">
        <v>33091</v>
      </c>
      <c r="B4690" s="354">
        <v>2.4</v>
      </c>
      <c r="C4690" s="355">
        <v>6</v>
      </c>
      <c r="D4690" s="355">
        <v>6</v>
      </c>
      <c r="E4690" s="355">
        <v>0</v>
      </c>
      <c r="F4690" s="355">
        <v>0</v>
      </c>
      <c r="G4690" s="355">
        <v>0</v>
      </c>
      <c r="H4690" s="355"/>
      <c r="I4690" s="354">
        <v>2.4</v>
      </c>
      <c r="J4690" s="352">
        <v>0</v>
      </c>
      <c r="K4690" s="348">
        <f t="shared" si="73"/>
        <v>5</v>
      </c>
    </row>
    <row r="4691" spans="1:11" x14ac:dyDescent="0.25">
      <c r="A4691" s="353">
        <v>33092</v>
      </c>
      <c r="B4691" s="354">
        <v>11.2</v>
      </c>
      <c r="C4691" s="355">
        <v>19</v>
      </c>
      <c r="D4691" s="355">
        <v>13</v>
      </c>
      <c r="E4691" s="355">
        <v>9</v>
      </c>
      <c r="F4691" s="355">
        <v>9</v>
      </c>
      <c r="G4691" s="355">
        <v>6</v>
      </c>
      <c r="H4691" s="355"/>
      <c r="I4691" s="354">
        <v>11.2</v>
      </c>
      <c r="J4691" s="352">
        <v>0</v>
      </c>
      <c r="K4691" s="348">
        <f t="shared" si="73"/>
        <v>1</v>
      </c>
    </row>
    <row r="4692" spans="1:11" x14ac:dyDescent="0.25">
      <c r="A4692" s="353">
        <v>33093</v>
      </c>
      <c r="B4692" s="354">
        <v>7.4</v>
      </c>
      <c r="C4692" s="355">
        <v>7</v>
      </c>
      <c r="D4692" s="355">
        <v>6</v>
      </c>
      <c r="E4692" s="355">
        <v>9</v>
      </c>
      <c r="F4692" s="355">
        <v>9</v>
      </c>
      <c r="G4692" s="355">
        <v>6</v>
      </c>
      <c r="H4692" s="355"/>
      <c r="I4692" s="354">
        <v>7.4</v>
      </c>
      <c r="J4692" s="352">
        <v>0</v>
      </c>
      <c r="K4692" s="348">
        <f t="shared" si="73"/>
        <v>3</v>
      </c>
    </row>
    <row r="4693" spans="1:11" x14ac:dyDescent="0.25">
      <c r="A4693" s="353">
        <v>33094</v>
      </c>
      <c r="B4693" s="354">
        <v>16.399999999999999</v>
      </c>
      <c r="C4693" s="355">
        <v>6</v>
      </c>
      <c r="D4693" s="355">
        <v>11</v>
      </c>
      <c r="E4693" s="355">
        <v>17</v>
      </c>
      <c r="F4693" s="355">
        <v>26</v>
      </c>
      <c r="G4693" s="355">
        <v>22</v>
      </c>
      <c r="H4693" s="355"/>
      <c r="I4693" s="354">
        <v>16.399999999999999</v>
      </c>
      <c r="J4693" s="352">
        <v>0</v>
      </c>
      <c r="K4693" s="348">
        <f t="shared" si="73"/>
        <v>1</v>
      </c>
    </row>
    <row r="4694" spans="1:11" x14ac:dyDescent="0.25">
      <c r="A4694" s="353">
        <v>33095</v>
      </c>
      <c r="B4694" s="354">
        <v>6.8</v>
      </c>
      <c r="C4694" s="355">
        <v>9</v>
      </c>
      <c r="D4694" s="355">
        <v>4</v>
      </c>
      <c r="E4694" s="355">
        <v>6</v>
      </c>
      <c r="F4694" s="355">
        <v>6</v>
      </c>
      <c r="G4694" s="355">
        <v>9</v>
      </c>
      <c r="H4694" s="355"/>
      <c r="I4694" s="354">
        <v>6.8</v>
      </c>
      <c r="J4694" s="352">
        <v>0</v>
      </c>
      <c r="K4694" s="348">
        <f t="shared" si="73"/>
        <v>3</v>
      </c>
    </row>
    <row r="4695" spans="1:11" x14ac:dyDescent="0.25">
      <c r="A4695" s="353">
        <v>33096</v>
      </c>
      <c r="B4695" s="354">
        <v>3.2</v>
      </c>
      <c r="C4695" s="355">
        <v>7</v>
      </c>
      <c r="D4695" s="355">
        <v>7</v>
      </c>
      <c r="E4695" s="355">
        <v>0</v>
      </c>
      <c r="F4695" s="355">
        <v>0</v>
      </c>
      <c r="G4695" s="355">
        <v>2</v>
      </c>
      <c r="H4695" s="355"/>
      <c r="I4695" s="354">
        <v>3.2</v>
      </c>
      <c r="J4695" s="352">
        <v>0</v>
      </c>
      <c r="K4695" s="348">
        <f t="shared" si="73"/>
        <v>5</v>
      </c>
    </row>
    <row r="4696" spans="1:11" x14ac:dyDescent="0.25">
      <c r="A4696" s="353">
        <v>33097</v>
      </c>
      <c r="B4696" s="354">
        <v>1.6</v>
      </c>
      <c r="C4696" s="355">
        <v>6</v>
      </c>
      <c r="D4696" s="355">
        <v>0</v>
      </c>
      <c r="E4696" s="355">
        <v>0</v>
      </c>
      <c r="F4696" s="355">
        <v>0</v>
      </c>
      <c r="G4696" s="355">
        <v>2</v>
      </c>
      <c r="H4696" s="355"/>
      <c r="I4696" s="354">
        <v>1.6</v>
      </c>
      <c r="J4696" s="352">
        <v>0</v>
      </c>
      <c r="K4696" s="348">
        <f t="shared" si="73"/>
        <v>5</v>
      </c>
    </row>
    <row r="4697" spans="1:11" x14ac:dyDescent="0.25">
      <c r="A4697" s="353">
        <v>33098</v>
      </c>
      <c r="B4697" s="354">
        <v>3.8</v>
      </c>
      <c r="C4697" s="355">
        <v>0</v>
      </c>
      <c r="D4697" s="355">
        <v>6</v>
      </c>
      <c r="E4697" s="355">
        <v>4</v>
      </c>
      <c r="F4697" s="355">
        <v>0</v>
      </c>
      <c r="G4697" s="355">
        <v>9</v>
      </c>
      <c r="H4697" s="355"/>
      <c r="I4697" s="354">
        <v>3.8</v>
      </c>
      <c r="J4697" s="352">
        <v>0</v>
      </c>
      <c r="K4697" s="348">
        <f t="shared" si="73"/>
        <v>4</v>
      </c>
    </row>
    <row r="4698" spans="1:11" x14ac:dyDescent="0.25">
      <c r="A4698" s="353">
        <v>33099</v>
      </c>
      <c r="B4698" s="354">
        <v>3.8</v>
      </c>
      <c r="C4698" s="355">
        <v>0</v>
      </c>
      <c r="D4698" s="355">
        <v>4</v>
      </c>
      <c r="E4698" s="355">
        <v>6</v>
      </c>
      <c r="F4698" s="355">
        <v>2</v>
      </c>
      <c r="G4698" s="355">
        <v>7</v>
      </c>
      <c r="H4698" s="355"/>
      <c r="I4698" s="354">
        <v>3.8</v>
      </c>
      <c r="J4698" s="352">
        <v>0</v>
      </c>
      <c r="K4698" s="348">
        <f t="shared" si="73"/>
        <v>5</v>
      </c>
    </row>
    <row r="4699" spans="1:11" x14ac:dyDescent="0.25">
      <c r="A4699" s="353">
        <v>33100</v>
      </c>
      <c r="B4699" s="354">
        <v>15.4</v>
      </c>
      <c r="C4699" s="355">
        <v>13</v>
      </c>
      <c r="D4699" s="355">
        <v>13</v>
      </c>
      <c r="E4699" s="355">
        <v>17</v>
      </c>
      <c r="F4699" s="355">
        <v>17</v>
      </c>
      <c r="G4699" s="355">
        <v>17</v>
      </c>
      <c r="H4699" s="355"/>
      <c r="I4699" s="354">
        <v>15.4</v>
      </c>
      <c r="J4699" s="352">
        <v>0</v>
      </c>
      <c r="K4699" s="348">
        <f t="shared" si="73"/>
        <v>0</v>
      </c>
    </row>
    <row r="4700" spans="1:11" x14ac:dyDescent="0.25">
      <c r="A4700" s="353">
        <v>33101</v>
      </c>
      <c r="B4700" s="354">
        <v>7</v>
      </c>
      <c r="C4700" s="355">
        <v>15</v>
      </c>
      <c r="D4700" s="355">
        <v>6</v>
      </c>
      <c r="E4700" s="355">
        <v>6</v>
      </c>
      <c r="F4700" s="355">
        <v>4</v>
      </c>
      <c r="G4700" s="355">
        <v>4</v>
      </c>
      <c r="H4700" s="355"/>
      <c r="I4700" s="354">
        <v>7</v>
      </c>
      <c r="J4700" s="352">
        <v>0</v>
      </c>
      <c r="K4700" s="348">
        <f t="shared" si="73"/>
        <v>4</v>
      </c>
    </row>
    <row r="4701" spans="1:11" x14ac:dyDescent="0.25">
      <c r="A4701" s="353">
        <v>33102</v>
      </c>
      <c r="B4701" s="354">
        <v>10.4</v>
      </c>
      <c r="C4701" s="355">
        <v>13</v>
      </c>
      <c r="D4701" s="355">
        <v>22</v>
      </c>
      <c r="E4701" s="355">
        <v>7</v>
      </c>
      <c r="F4701" s="355">
        <v>4</v>
      </c>
      <c r="G4701" s="355">
        <v>6</v>
      </c>
      <c r="H4701" s="355"/>
      <c r="I4701" s="354">
        <v>10.4</v>
      </c>
      <c r="J4701" s="352">
        <v>0</v>
      </c>
      <c r="K4701" s="348">
        <f t="shared" si="73"/>
        <v>3</v>
      </c>
    </row>
    <row r="4702" spans="1:11" x14ac:dyDescent="0.25">
      <c r="A4702" s="353">
        <v>33103</v>
      </c>
      <c r="B4702" s="354">
        <v>16.2</v>
      </c>
      <c r="C4702" s="355">
        <v>33</v>
      </c>
      <c r="D4702" s="355">
        <v>15</v>
      </c>
      <c r="E4702" s="355">
        <v>15</v>
      </c>
      <c r="F4702" s="355">
        <v>11</v>
      </c>
      <c r="G4702" s="355">
        <v>7</v>
      </c>
      <c r="H4702" s="355"/>
      <c r="I4702" s="354">
        <v>16.2</v>
      </c>
      <c r="J4702" s="352">
        <v>0</v>
      </c>
      <c r="K4702" s="348">
        <f t="shared" si="73"/>
        <v>1</v>
      </c>
    </row>
    <row r="4703" spans="1:11" x14ac:dyDescent="0.25">
      <c r="A4703" s="353">
        <v>33104</v>
      </c>
      <c r="B4703" s="354">
        <v>6</v>
      </c>
      <c r="C4703" s="355">
        <v>13</v>
      </c>
      <c r="D4703" s="355">
        <v>7</v>
      </c>
      <c r="E4703" s="355">
        <v>2</v>
      </c>
      <c r="F4703" s="355">
        <v>4</v>
      </c>
      <c r="G4703" s="355">
        <v>4</v>
      </c>
      <c r="H4703" s="355"/>
      <c r="I4703" s="354">
        <v>6</v>
      </c>
      <c r="J4703" s="352">
        <v>0</v>
      </c>
      <c r="K4703" s="348">
        <f t="shared" si="73"/>
        <v>4</v>
      </c>
    </row>
    <row r="4704" spans="1:11" x14ac:dyDescent="0.25">
      <c r="A4704" s="353">
        <v>33105</v>
      </c>
      <c r="B4704" s="354">
        <v>8.6</v>
      </c>
      <c r="C4704" s="355">
        <v>6</v>
      </c>
      <c r="D4704" s="355">
        <v>11</v>
      </c>
      <c r="E4704" s="355">
        <v>9</v>
      </c>
      <c r="F4704" s="355">
        <v>6</v>
      </c>
      <c r="G4704" s="355">
        <v>11</v>
      </c>
      <c r="H4704" s="355"/>
      <c r="I4704" s="354">
        <v>8.6</v>
      </c>
      <c r="J4704" s="352">
        <v>0</v>
      </c>
      <c r="K4704" s="348">
        <f t="shared" si="73"/>
        <v>2</v>
      </c>
    </row>
    <row r="4705" spans="1:11" x14ac:dyDescent="0.25">
      <c r="A4705" s="353">
        <v>33106</v>
      </c>
      <c r="B4705" s="354">
        <v>10.199999999999999</v>
      </c>
      <c r="C4705" s="355">
        <v>13</v>
      </c>
      <c r="D4705" s="355">
        <v>11</v>
      </c>
      <c r="E4705" s="355">
        <v>11</v>
      </c>
      <c r="F4705" s="355">
        <v>9</v>
      </c>
      <c r="G4705" s="355">
        <v>7</v>
      </c>
      <c r="H4705" s="355"/>
      <c r="I4705" s="354">
        <v>10.199999999999999</v>
      </c>
      <c r="J4705" s="352">
        <v>0</v>
      </c>
      <c r="K4705" s="348">
        <f t="shared" si="73"/>
        <v>1</v>
      </c>
    </row>
    <row r="4706" spans="1:11" x14ac:dyDescent="0.25">
      <c r="A4706" s="353">
        <v>33107</v>
      </c>
      <c r="B4706" s="354">
        <v>24.8</v>
      </c>
      <c r="C4706" s="355">
        <v>9</v>
      </c>
      <c r="D4706" s="355">
        <v>26</v>
      </c>
      <c r="E4706" s="355">
        <v>30</v>
      </c>
      <c r="F4706" s="355">
        <v>33</v>
      </c>
      <c r="G4706" s="355">
        <v>26</v>
      </c>
      <c r="H4706" s="355"/>
      <c r="I4706" s="354">
        <v>24.8</v>
      </c>
      <c r="J4706" s="352">
        <v>0</v>
      </c>
      <c r="K4706" s="348">
        <f t="shared" si="73"/>
        <v>0</v>
      </c>
    </row>
    <row r="4707" spans="1:11" x14ac:dyDescent="0.25">
      <c r="A4707" s="353">
        <v>33108</v>
      </c>
      <c r="B4707" s="354">
        <v>5</v>
      </c>
      <c r="C4707" s="355">
        <v>7</v>
      </c>
      <c r="D4707" s="355">
        <v>11</v>
      </c>
      <c r="E4707" s="355">
        <v>7</v>
      </c>
      <c r="F4707" s="355">
        <v>0</v>
      </c>
      <c r="G4707" s="355">
        <v>0</v>
      </c>
      <c r="H4707" s="355"/>
      <c r="I4707" s="354">
        <v>5</v>
      </c>
      <c r="J4707" s="352">
        <v>0</v>
      </c>
      <c r="K4707" s="348">
        <f t="shared" si="73"/>
        <v>4</v>
      </c>
    </row>
    <row r="4708" spans="1:11" x14ac:dyDescent="0.25">
      <c r="A4708" s="353">
        <v>33109</v>
      </c>
      <c r="B4708" s="354">
        <v>7.4</v>
      </c>
      <c r="C4708" s="355">
        <v>4</v>
      </c>
      <c r="D4708" s="355">
        <v>4</v>
      </c>
      <c r="E4708" s="355">
        <v>11</v>
      </c>
      <c r="F4708" s="355">
        <v>11</v>
      </c>
      <c r="G4708" s="355">
        <v>7</v>
      </c>
      <c r="H4708" s="355"/>
      <c r="I4708" s="354">
        <v>7.4</v>
      </c>
      <c r="J4708" s="352">
        <v>0</v>
      </c>
      <c r="K4708" s="348">
        <f t="shared" si="73"/>
        <v>3</v>
      </c>
    </row>
    <row r="4709" spans="1:11" x14ac:dyDescent="0.25">
      <c r="A4709" s="353">
        <v>33110</v>
      </c>
      <c r="B4709" s="354">
        <v>5.4</v>
      </c>
      <c r="C4709" s="355">
        <v>7</v>
      </c>
      <c r="D4709" s="355">
        <v>9</v>
      </c>
      <c r="E4709" s="355">
        <v>0</v>
      </c>
      <c r="F4709" s="355">
        <v>4</v>
      </c>
      <c r="G4709" s="355">
        <v>7</v>
      </c>
      <c r="H4709" s="355"/>
      <c r="I4709" s="354">
        <v>5.4</v>
      </c>
      <c r="J4709" s="352">
        <v>0</v>
      </c>
      <c r="K4709" s="348">
        <f t="shared" si="73"/>
        <v>4</v>
      </c>
    </row>
    <row r="4710" spans="1:11" x14ac:dyDescent="0.25">
      <c r="A4710" s="353">
        <v>33111</v>
      </c>
      <c r="B4710" s="354">
        <v>10.199999999999999</v>
      </c>
      <c r="C4710" s="355">
        <v>13</v>
      </c>
      <c r="D4710" s="355">
        <v>15</v>
      </c>
      <c r="E4710" s="355">
        <v>11</v>
      </c>
      <c r="F4710" s="355">
        <v>6</v>
      </c>
      <c r="G4710" s="355">
        <v>6</v>
      </c>
      <c r="H4710" s="355"/>
      <c r="I4710" s="354">
        <v>10.199999999999999</v>
      </c>
      <c r="J4710" s="352">
        <v>0</v>
      </c>
      <c r="K4710" s="348">
        <f t="shared" si="73"/>
        <v>2</v>
      </c>
    </row>
    <row r="4711" spans="1:11" x14ac:dyDescent="0.25">
      <c r="A4711" s="353">
        <v>33112</v>
      </c>
      <c r="B4711" s="354">
        <v>0</v>
      </c>
      <c r="C4711" s="355">
        <v>0</v>
      </c>
      <c r="D4711" s="355">
        <v>0</v>
      </c>
      <c r="E4711" s="355">
        <v>0</v>
      </c>
      <c r="F4711" s="355">
        <v>0</v>
      </c>
      <c r="G4711" s="355">
        <v>0</v>
      </c>
      <c r="H4711" s="355"/>
      <c r="I4711" s="354">
        <v>0</v>
      </c>
      <c r="J4711" s="352">
        <v>0</v>
      </c>
      <c r="K4711" s="348">
        <f t="shared" si="73"/>
        <v>5</v>
      </c>
    </row>
    <row r="4712" spans="1:11" x14ac:dyDescent="0.25">
      <c r="A4712" s="353">
        <v>33113</v>
      </c>
      <c r="B4712" s="354">
        <v>2.6</v>
      </c>
      <c r="C4712" s="355">
        <v>0</v>
      </c>
      <c r="D4712" s="355">
        <v>0</v>
      </c>
      <c r="E4712" s="355">
        <v>0</v>
      </c>
      <c r="F4712" s="355">
        <v>7</v>
      </c>
      <c r="G4712" s="355">
        <v>6</v>
      </c>
      <c r="H4712" s="355"/>
      <c r="I4712" s="354">
        <v>2.6</v>
      </c>
      <c r="J4712" s="352">
        <v>0</v>
      </c>
      <c r="K4712" s="348">
        <f t="shared" si="73"/>
        <v>5</v>
      </c>
    </row>
    <row r="4713" spans="1:11" x14ac:dyDescent="0.25">
      <c r="A4713" s="353">
        <v>33114</v>
      </c>
      <c r="B4713" s="354">
        <v>15.2</v>
      </c>
      <c r="C4713" s="355">
        <v>19</v>
      </c>
      <c r="D4713" s="355">
        <v>15</v>
      </c>
      <c r="E4713" s="355">
        <v>24</v>
      </c>
      <c r="F4713" s="355">
        <v>9</v>
      </c>
      <c r="G4713" s="355">
        <v>9</v>
      </c>
      <c r="H4713" s="355"/>
      <c r="I4713" s="354">
        <v>15.2</v>
      </c>
      <c r="J4713" s="352">
        <v>0</v>
      </c>
      <c r="K4713" s="348">
        <f t="shared" si="73"/>
        <v>0</v>
      </c>
    </row>
    <row r="4714" spans="1:11" x14ac:dyDescent="0.25">
      <c r="A4714" s="353">
        <v>33115</v>
      </c>
      <c r="B4714" s="354">
        <v>22.4</v>
      </c>
      <c r="C4714" s="355">
        <v>19</v>
      </c>
      <c r="D4714" s="355">
        <v>17</v>
      </c>
      <c r="E4714" s="355">
        <v>22</v>
      </c>
      <c r="F4714" s="355">
        <v>26</v>
      </c>
      <c r="G4714" s="355">
        <v>28</v>
      </c>
      <c r="H4714" s="355"/>
      <c r="I4714" s="354">
        <v>22.4</v>
      </c>
      <c r="J4714" s="352">
        <v>0</v>
      </c>
      <c r="K4714" s="348">
        <f t="shared" si="73"/>
        <v>0</v>
      </c>
    </row>
    <row r="4715" spans="1:11" x14ac:dyDescent="0.25">
      <c r="A4715" s="353">
        <v>33116</v>
      </c>
      <c r="B4715" s="354">
        <v>9.1999999999999993</v>
      </c>
      <c r="C4715" s="355">
        <v>0</v>
      </c>
      <c r="D4715" s="355">
        <v>9</v>
      </c>
      <c r="E4715" s="355">
        <v>15</v>
      </c>
      <c r="F4715" s="355">
        <v>13</v>
      </c>
      <c r="G4715" s="355">
        <v>9</v>
      </c>
      <c r="H4715" s="355"/>
      <c r="I4715" s="354">
        <v>9.1999999999999993</v>
      </c>
      <c r="J4715" s="352">
        <v>0</v>
      </c>
      <c r="K4715" s="348">
        <f t="shared" si="73"/>
        <v>1</v>
      </c>
    </row>
    <row r="4716" spans="1:11" x14ac:dyDescent="0.25">
      <c r="A4716" s="353">
        <v>33117</v>
      </c>
      <c r="B4716" s="354">
        <v>5.6</v>
      </c>
      <c r="C4716" s="355">
        <v>9</v>
      </c>
      <c r="D4716" s="355">
        <v>9</v>
      </c>
      <c r="E4716" s="355">
        <v>6</v>
      </c>
      <c r="F4716" s="355">
        <v>4</v>
      </c>
      <c r="G4716" s="355">
        <v>0</v>
      </c>
      <c r="H4716" s="355"/>
      <c r="I4716" s="354">
        <v>5.6</v>
      </c>
      <c r="J4716" s="352">
        <v>0</v>
      </c>
      <c r="K4716" s="348">
        <f t="shared" si="73"/>
        <v>3</v>
      </c>
    </row>
    <row r="4717" spans="1:11" x14ac:dyDescent="0.25">
      <c r="A4717" s="353">
        <v>33118</v>
      </c>
      <c r="B4717" s="354">
        <v>2</v>
      </c>
      <c r="C4717" s="355">
        <v>4</v>
      </c>
      <c r="D4717" s="355">
        <v>6</v>
      </c>
      <c r="E4717" s="355">
        <v>0</v>
      </c>
      <c r="F4717" s="355">
        <v>0</v>
      </c>
      <c r="G4717" s="355">
        <v>0</v>
      </c>
      <c r="H4717" s="355"/>
      <c r="I4717" s="354">
        <v>2</v>
      </c>
      <c r="J4717" s="352">
        <v>0</v>
      </c>
      <c r="K4717" s="348">
        <f t="shared" si="73"/>
        <v>5</v>
      </c>
    </row>
    <row r="4718" spans="1:11" x14ac:dyDescent="0.25">
      <c r="A4718" s="353">
        <v>33119</v>
      </c>
      <c r="B4718" s="354">
        <v>2.2000000000000002</v>
      </c>
      <c r="C4718" s="355">
        <v>0</v>
      </c>
      <c r="D4718" s="355">
        <v>0</v>
      </c>
      <c r="E4718" s="355">
        <v>0</v>
      </c>
      <c r="F4718" s="355">
        <v>0</v>
      </c>
      <c r="G4718" s="355">
        <v>11</v>
      </c>
      <c r="H4718" s="355"/>
      <c r="I4718" s="354">
        <v>2.2000000000000002</v>
      </c>
      <c r="J4718" s="352">
        <v>0</v>
      </c>
      <c r="K4718" s="348">
        <f t="shared" si="73"/>
        <v>4</v>
      </c>
    </row>
    <row r="4719" spans="1:11" x14ac:dyDescent="0.25">
      <c r="A4719" s="353">
        <v>33120</v>
      </c>
      <c r="B4719" s="354">
        <v>8.8000000000000007</v>
      </c>
      <c r="C4719" s="355">
        <v>4</v>
      </c>
      <c r="D4719" s="355">
        <v>7</v>
      </c>
      <c r="E4719" s="355">
        <v>15</v>
      </c>
      <c r="F4719" s="355">
        <v>7</v>
      </c>
      <c r="G4719" s="355">
        <v>11</v>
      </c>
      <c r="H4719" s="355"/>
      <c r="I4719" s="354">
        <v>8.8000000000000007</v>
      </c>
      <c r="J4719" s="352">
        <v>0</v>
      </c>
      <c r="K4719" s="348">
        <f t="shared" si="73"/>
        <v>3</v>
      </c>
    </row>
    <row r="4720" spans="1:11" x14ac:dyDescent="0.25">
      <c r="A4720" s="353">
        <v>33121</v>
      </c>
      <c r="B4720" s="354">
        <v>6.4</v>
      </c>
      <c r="C4720" s="355">
        <v>0</v>
      </c>
      <c r="D4720" s="355">
        <v>6</v>
      </c>
      <c r="E4720" s="355">
        <v>11</v>
      </c>
      <c r="F4720" s="355">
        <v>0</v>
      </c>
      <c r="G4720" s="355">
        <v>15</v>
      </c>
      <c r="H4720" s="355"/>
      <c r="I4720" s="354">
        <v>6.4</v>
      </c>
      <c r="J4720" s="352">
        <v>0</v>
      </c>
      <c r="K4720" s="348">
        <f t="shared" si="73"/>
        <v>3</v>
      </c>
    </row>
    <row r="4721" spans="1:11" x14ac:dyDescent="0.25">
      <c r="A4721" s="353">
        <v>33122</v>
      </c>
      <c r="B4721" s="354">
        <v>11.6</v>
      </c>
      <c r="C4721" s="355">
        <v>19</v>
      </c>
      <c r="D4721" s="355">
        <v>20</v>
      </c>
      <c r="E4721" s="355">
        <v>9</v>
      </c>
      <c r="F4721" s="355">
        <v>6</v>
      </c>
      <c r="G4721" s="355">
        <v>4</v>
      </c>
      <c r="H4721" s="355"/>
      <c r="I4721" s="354">
        <v>11.6</v>
      </c>
      <c r="J4721" s="352">
        <v>0</v>
      </c>
      <c r="K4721" s="348">
        <f t="shared" si="73"/>
        <v>2</v>
      </c>
    </row>
    <row r="4722" spans="1:11" x14ac:dyDescent="0.25">
      <c r="A4722" s="353">
        <v>33123</v>
      </c>
      <c r="B4722" s="354">
        <v>10.199999999999999</v>
      </c>
      <c r="C4722" s="355">
        <v>4</v>
      </c>
      <c r="D4722" s="355">
        <v>6</v>
      </c>
      <c r="E4722" s="355">
        <v>15</v>
      </c>
      <c r="F4722" s="355">
        <v>4</v>
      </c>
      <c r="G4722" s="355">
        <v>22</v>
      </c>
      <c r="H4722" s="355"/>
      <c r="I4722" s="354">
        <v>10.199999999999999</v>
      </c>
      <c r="J4722" s="352">
        <v>0</v>
      </c>
      <c r="K4722" s="348">
        <f t="shared" si="73"/>
        <v>3</v>
      </c>
    </row>
    <row r="4723" spans="1:11" x14ac:dyDescent="0.25">
      <c r="A4723" s="353">
        <v>33124</v>
      </c>
      <c r="B4723" s="354">
        <v>4.8</v>
      </c>
      <c r="C4723" s="355">
        <v>11</v>
      </c>
      <c r="D4723" s="355">
        <v>7</v>
      </c>
      <c r="E4723" s="355">
        <v>6</v>
      </c>
      <c r="F4723" s="355">
        <v>0</v>
      </c>
      <c r="G4723" s="355">
        <v>0</v>
      </c>
      <c r="H4723" s="355"/>
      <c r="I4723" s="354">
        <v>4.8</v>
      </c>
      <c r="J4723" s="352">
        <v>0</v>
      </c>
      <c r="K4723" s="348">
        <f t="shared" si="73"/>
        <v>4</v>
      </c>
    </row>
    <row r="4724" spans="1:11" x14ac:dyDescent="0.25">
      <c r="A4724" s="353">
        <v>33125</v>
      </c>
      <c r="B4724" s="354">
        <v>7.8</v>
      </c>
      <c r="C4724" s="355">
        <v>4</v>
      </c>
      <c r="D4724" s="355">
        <v>6</v>
      </c>
      <c r="E4724" s="355">
        <v>7</v>
      </c>
      <c r="F4724" s="355">
        <v>13</v>
      </c>
      <c r="G4724" s="355">
        <v>9</v>
      </c>
      <c r="H4724" s="355"/>
      <c r="I4724" s="354">
        <v>7.8</v>
      </c>
      <c r="J4724" s="352">
        <v>0</v>
      </c>
      <c r="K4724" s="348">
        <f t="shared" si="73"/>
        <v>3</v>
      </c>
    </row>
    <row r="4725" spans="1:11" x14ac:dyDescent="0.25">
      <c r="A4725" s="353">
        <v>33126</v>
      </c>
      <c r="B4725" s="354">
        <v>5.2</v>
      </c>
      <c r="C4725" s="355">
        <v>13</v>
      </c>
      <c r="D4725" s="355">
        <v>0</v>
      </c>
      <c r="E4725" s="355">
        <v>0</v>
      </c>
      <c r="F4725" s="355">
        <v>7</v>
      </c>
      <c r="G4725" s="355">
        <v>6</v>
      </c>
      <c r="H4725" s="355"/>
      <c r="I4725" s="354">
        <v>5.2</v>
      </c>
      <c r="J4725" s="352">
        <v>0</v>
      </c>
      <c r="K4725" s="348">
        <f t="shared" si="73"/>
        <v>4</v>
      </c>
    </row>
    <row r="4726" spans="1:11" x14ac:dyDescent="0.25">
      <c r="A4726" s="353">
        <v>33127</v>
      </c>
      <c r="B4726" s="354">
        <v>4.2</v>
      </c>
      <c r="C4726" s="355">
        <v>0</v>
      </c>
      <c r="D4726" s="355">
        <v>4</v>
      </c>
      <c r="E4726" s="355">
        <v>0</v>
      </c>
      <c r="F4726" s="355">
        <v>6</v>
      </c>
      <c r="G4726" s="355">
        <v>11</v>
      </c>
      <c r="H4726" s="355"/>
      <c r="I4726" s="354">
        <v>4.2</v>
      </c>
      <c r="J4726" s="352">
        <v>0</v>
      </c>
      <c r="K4726" s="348">
        <f t="shared" si="73"/>
        <v>4</v>
      </c>
    </row>
    <row r="4727" spans="1:11" x14ac:dyDescent="0.25">
      <c r="A4727" s="353">
        <v>33128</v>
      </c>
      <c r="B4727" s="354">
        <v>20.6</v>
      </c>
      <c r="C4727" s="355">
        <v>6</v>
      </c>
      <c r="D4727" s="355">
        <v>2</v>
      </c>
      <c r="E4727" s="355">
        <v>28</v>
      </c>
      <c r="F4727" s="355">
        <v>37</v>
      </c>
      <c r="G4727" s="355">
        <v>30</v>
      </c>
      <c r="H4727" s="355"/>
      <c r="I4727" s="354">
        <v>20.6</v>
      </c>
      <c r="J4727" s="352">
        <v>0</v>
      </c>
      <c r="K4727" s="348">
        <f t="shared" si="73"/>
        <v>2</v>
      </c>
    </row>
    <row r="4728" spans="1:11" x14ac:dyDescent="0.25">
      <c r="A4728" s="353">
        <v>33129</v>
      </c>
      <c r="B4728" s="354">
        <v>5.2</v>
      </c>
      <c r="C4728" s="355">
        <v>2</v>
      </c>
      <c r="D4728" s="355">
        <v>6</v>
      </c>
      <c r="E4728" s="355">
        <v>7</v>
      </c>
      <c r="F4728" s="355">
        <v>4</v>
      </c>
      <c r="G4728" s="355">
        <v>7</v>
      </c>
      <c r="H4728" s="355"/>
      <c r="I4728" s="354">
        <v>5.2</v>
      </c>
      <c r="J4728" s="352">
        <v>0</v>
      </c>
      <c r="K4728" s="348">
        <f t="shared" si="73"/>
        <v>5</v>
      </c>
    </row>
    <row r="4729" spans="1:11" x14ac:dyDescent="0.25">
      <c r="A4729" s="353">
        <v>33130</v>
      </c>
      <c r="B4729" s="354">
        <v>3.8</v>
      </c>
      <c r="C4729" s="355">
        <v>0</v>
      </c>
      <c r="D4729" s="355">
        <v>0</v>
      </c>
      <c r="E4729" s="355">
        <v>4</v>
      </c>
      <c r="F4729" s="355">
        <v>9</v>
      </c>
      <c r="G4729" s="355">
        <v>6</v>
      </c>
      <c r="H4729" s="355"/>
      <c r="I4729" s="354">
        <v>3.8</v>
      </c>
      <c r="J4729" s="352">
        <v>0</v>
      </c>
      <c r="K4729" s="348">
        <f t="shared" si="73"/>
        <v>4</v>
      </c>
    </row>
    <row r="4730" spans="1:11" x14ac:dyDescent="0.25">
      <c r="A4730" s="353">
        <v>33131</v>
      </c>
      <c r="B4730" s="354">
        <v>4.8</v>
      </c>
      <c r="C4730" s="355">
        <v>9</v>
      </c>
      <c r="D4730" s="355">
        <v>4</v>
      </c>
      <c r="E4730" s="355">
        <v>0</v>
      </c>
      <c r="F4730" s="355">
        <v>4</v>
      </c>
      <c r="G4730" s="355">
        <v>7</v>
      </c>
      <c r="H4730" s="355"/>
      <c r="I4730" s="354">
        <v>4.8</v>
      </c>
      <c r="J4730" s="352">
        <v>0</v>
      </c>
      <c r="K4730" s="348">
        <f t="shared" si="73"/>
        <v>4</v>
      </c>
    </row>
    <row r="4731" spans="1:11" x14ac:dyDescent="0.25">
      <c r="A4731" s="353">
        <v>33132</v>
      </c>
      <c r="B4731" s="354">
        <v>9.4</v>
      </c>
      <c r="C4731" s="355">
        <v>17</v>
      </c>
      <c r="D4731" s="355">
        <v>6</v>
      </c>
      <c r="E4731" s="355">
        <v>7</v>
      </c>
      <c r="F4731" s="355">
        <v>4</v>
      </c>
      <c r="G4731" s="355">
        <v>13</v>
      </c>
      <c r="H4731" s="355"/>
      <c r="I4731" s="354">
        <v>9.4</v>
      </c>
      <c r="J4731" s="352">
        <v>0</v>
      </c>
      <c r="K4731" s="348">
        <f t="shared" si="73"/>
        <v>3</v>
      </c>
    </row>
    <row r="4732" spans="1:11" x14ac:dyDescent="0.25">
      <c r="A4732" s="353">
        <v>33133</v>
      </c>
      <c r="B4732" s="354">
        <v>12.2</v>
      </c>
      <c r="C4732" s="355">
        <v>7</v>
      </c>
      <c r="D4732" s="355">
        <v>11</v>
      </c>
      <c r="E4732" s="355">
        <v>13</v>
      </c>
      <c r="F4732" s="355">
        <v>13</v>
      </c>
      <c r="G4732" s="355">
        <v>17</v>
      </c>
      <c r="H4732" s="355"/>
      <c r="I4732" s="354">
        <v>12.2</v>
      </c>
      <c r="J4732" s="352">
        <v>0</v>
      </c>
      <c r="K4732" s="348">
        <f t="shared" si="73"/>
        <v>1</v>
      </c>
    </row>
    <row r="4733" spans="1:11" x14ac:dyDescent="0.25">
      <c r="A4733" s="353">
        <v>33134</v>
      </c>
      <c r="B4733" s="354">
        <v>0</v>
      </c>
      <c r="C4733" s="355">
        <v>0</v>
      </c>
      <c r="D4733" s="355">
        <v>0</v>
      </c>
      <c r="E4733" s="355">
        <v>0</v>
      </c>
      <c r="F4733" s="355">
        <v>0</v>
      </c>
      <c r="G4733" s="355">
        <v>0</v>
      </c>
      <c r="H4733" s="355"/>
      <c r="I4733" s="354">
        <v>0</v>
      </c>
      <c r="J4733" s="352">
        <v>0</v>
      </c>
      <c r="K4733" s="348">
        <f t="shared" si="73"/>
        <v>5</v>
      </c>
    </row>
    <row r="4734" spans="1:11" x14ac:dyDescent="0.25">
      <c r="A4734" s="353">
        <v>33135</v>
      </c>
      <c r="B4734" s="354">
        <v>13</v>
      </c>
      <c r="C4734" s="355">
        <v>0</v>
      </c>
      <c r="D4734" s="355">
        <v>6</v>
      </c>
      <c r="E4734" s="355">
        <v>15</v>
      </c>
      <c r="F4734" s="355">
        <v>20</v>
      </c>
      <c r="G4734" s="355">
        <v>24</v>
      </c>
      <c r="H4734" s="355"/>
      <c r="I4734" s="354">
        <v>13</v>
      </c>
      <c r="J4734" s="352">
        <v>0</v>
      </c>
      <c r="K4734" s="348">
        <f t="shared" si="73"/>
        <v>2</v>
      </c>
    </row>
    <row r="4735" spans="1:11" x14ac:dyDescent="0.25">
      <c r="A4735" s="353">
        <v>33136</v>
      </c>
      <c r="B4735" s="354">
        <v>6.8</v>
      </c>
      <c r="C4735" s="355">
        <v>11</v>
      </c>
      <c r="D4735" s="355">
        <v>11</v>
      </c>
      <c r="E4735" s="355">
        <v>4</v>
      </c>
      <c r="F4735" s="355">
        <v>4</v>
      </c>
      <c r="G4735" s="355">
        <v>4</v>
      </c>
      <c r="H4735" s="355"/>
      <c r="I4735" s="354">
        <v>6.8</v>
      </c>
      <c r="J4735" s="352">
        <v>0</v>
      </c>
      <c r="K4735" s="348">
        <f t="shared" si="73"/>
        <v>3</v>
      </c>
    </row>
    <row r="4736" spans="1:11" x14ac:dyDescent="0.25">
      <c r="A4736" s="353">
        <v>33137</v>
      </c>
      <c r="B4736" s="354">
        <v>12.2</v>
      </c>
      <c r="C4736" s="355">
        <v>7</v>
      </c>
      <c r="D4736" s="355">
        <v>4</v>
      </c>
      <c r="E4736" s="355">
        <v>11</v>
      </c>
      <c r="F4736" s="355">
        <v>19</v>
      </c>
      <c r="G4736" s="355">
        <v>20</v>
      </c>
      <c r="H4736" s="355"/>
      <c r="I4736" s="354">
        <v>12.2</v>
      </c>
      <c r="J4736" s="352">
        <v>0</v>
      </c>
      <c r="K4736" s="348">
        <f t="shared" si="73"/>
        <v>2</v>
      </c>
    </row>
    <row r="4737" spans="1:11" x14ac:dyDescent="0.25">
      <c r="A4737" s="353">
        <v>33138</v>
      </c>
      <c r="B4737" s="354">
        <v>12.2</v>
      </c>
      <c r="C4737" s="355">
        <v>13</v>
      </c>
      <c r="D4737" s="355">
        <v>11</v>
      </c>
      <c r="E4737" s="355">
        <v>15</v>
      </c>
      <c r="F4737" s="355">
        <v>11</v>
      </c>
      <c r="G4737" s="355">
        <v>11</v>
      </c>
      <c r="H4737" s="355"/>
      <c r="I4737" s="354">
        <v>12.2</v>
      </c>
      <c r="J4737" s="352">
        <v>0</v>
      </c>
      <c r="K4737" s="348">
        <f t="shared" si="73"/>
        <v>0</v>
      </c>
    </row>
    <row r="4738" spans="1:11" x14ac:dyDescent="0.25">
      <c r="A4738" s="353">
        <v>33139</v>
      </c>
      <c r="B4738" s="354">
        <v>6.2</v>
      </c>
      <c r="C4738" s="355">
        <v>7</v>
      </c>
      <c r="D4738" s="355">
        <v>6</v>
      </c>
      <c r="E4738" s="355">
        <v>7</v>
      </c>
      <c r="F4738" s="355">
        <v>7</v>
      </c>
      <c r="G4738" s="355">
        <v>4</v>
      </c>
      <c r="H4738" s="355"/>
      <c r="I4738" s="354">
        <v>6.2</v>
      </c>
      <c r="J4738" s="352">
        <v>0</v>
      </c>
      <c r="K4738" s="348">
        <f t="shared" si="73"/>
        <v>5</v>
      </c>
    </row>
    <row r="4739" spans="1:11" x14ac:dyDescent="0.25">
      <c r="A4739" s="353">
        <v>33140</v>
      </c>
      <c r="B4739" s="354">
        <v>14</v>
      </c>
      <c r="C4739" s="355">
        <v>13</v>
      </c>
      <c r="D4739" s="355">
        <v>13</v>
      </c>
      <c r="E4739" s="355">
        <v>22</v>
      </c>
      <c r="F4739" s="355">
        <v>15</v>
      </c>
      <c r="G4739" s="355">
        <v>7</v>
      </c>
      <c r="H4739" s="355"/>
      <c r="I4739" s="354">
        <v>14</v>
      </c>
      <c r="J4739" s="352">
        <v>0</v>
      </c>
      <c r="K4739" s="348">
        <f t="shared" ref="K4739:K4802" si="74">COUNTIF(C4739:G4739,"&lt;="&amp;IRR_MAXWIND)</f>
        <v>1</v>
      </c>
    </row>
    <row r="4740" spans="1:11" x14ac:dyDescent="0.25">
      <c r="A4740" s="353">
        <v>33141</v>
      </c>
      <c r="B4740" s="354">
        <v>12.6</v>
      </c>
      <c r="C4740" s="355">
        <v>17</v>
      </c>
      <c r="D4740" s="355">
        <v>13</v>
      </c>
      <c r="E4740" s="355">
        <v>11</v>
      </c>
      <c r="F4740" s="355">
        <v>13</v>
      </c>
      <c r="G4740" s="355">
        <v>9</v>
      </c>
      <c r="H4740" s="355"/>
      <c r="I4740" s="354">
        <v>12.6</v>
      </c>
      <c r="J4740" s="352">
        <v>0</v>
      </c>
      <c r="K4740" s="348">
        <f t="shared" si="74"/>
        <v>0</v>
      </c>
    </row>
    <row r="4741" spans="1:11" x14ac:dyDescent="0.25">
      <c r="A4741" s="353">
        <v>33142</v>
      </c>
      <c r="B4741" s="354">
        <v>8</v>
      </c>
      <c r="C4741" s="355">
        <v>7</v>
      </c>
      <c r="D4741" s="355">
        <v>9</v>
      </c>
      <c r="E4741" s="355">
        <v>11</v>
      </c>
      <c r="F4741" s="355">
        <v>7</v>
      </c>
      <c r="G4741" s="355">
        <v>6</v>
      </c>
      <c r="H4741" s="355"/>
      <c r="I4741" s="354">
        <v>8</v>
      </c>
      <c r="J4741" s="352">
        <v>0</v>
      </c>
      <c r="K4741" s="348">
        <f t="shared" si="74"/>
        <v>3</v>
      </c>
    </row>
    <row r="4742" spans="1:11" x14ac:dyDescent="0.25">
      <c r="A4742" s="353">
        <v>33143</v>
      </c>
      <c r="B4742" s="354">
        <v>5.4</v>
      </c>
      <c r="C4742" s="355">
        <v>13</v>
      </c>
      <c r="D4742" s="355">
        <v>6</v>
      </c>
      <c r="E4742" s="355">
        <v>4</v>
      </c>
      <c r="F4742" s="355">
        <v>0</v>
      </c>
      <c r="G4742" s="355">
        <v>4</v>
      </c>
      <c r="H4742" s="355"/>
      <c r="I4742" s="354">
        <v>5.4</v>
      </c>
      <c r="J4742" s="352">
        <v>0</v>
      </c>
      <c r="K4742" s="348">
        <f t="shared" si="74"/>
        <v>4</v>
      </c>
    </row>
    <row r="4743" spans="1:11" x14ac:dyDescent="0.25">
      <c r="A4743" s="353">
        <v>33144</v>
      </c>
      <c r="B4743" s="354">
        <v>11.4</v>
      </c>
      <c r="C4743" s="355">
        <v>7</v>
      </c>
      <c r="D4743" s="355">
        <v>9</v>
      </c>
      <c r="E4743" s="355">
        <v>11</v>
      </c>
      <c r="F4743" s="355">
        <v>13</v>
      </c>
      <c r="G4743" s="355">
        <v>17</v>
      </c>
      <c r="H4743" s="355"/>
      <c r="I4743" s="354">
        <v>11.4</v>
      </c>
      <c r="J4743" s="352">
        <v>0</v>
      </c>
      <c r="K4743" s="348">
        <f t="shared" si="74"/>
        <v>1</v>
      </c>
    </row>
    <row r="4744" spans="1:11" x14ac:dyDescent="0.25">
      <c r="A4744" s="353">
        <v>33145</v>
      </c>
      <c r="B4744" s="354">
        <v>6</v>
      </c>
      <c r="C4744" s="355">
        <v>7</v>
      </c>
      <c r="D4744" s="355">
        <v>4</v>
      </c>
      <c r="E4744" s="355">
        <v>7</v>
      </c>
      <c r="F4744" s="355">
        <v>6</v>
      </c>
      <c r="G4744" s="355">
        <v>6</v>
      </c>
      <c r="H4744" s="355"/>
      <c r="I4744" s="354">
        <v>6</v>
      </c>
      <c r="J4744" s="352">
        <v>0</v>
      </c>
      <c r="K4744" s="348">
        <f t="shared" si="74"/>
        <v>5</v>
      </c>
    </row>
    <row r="4745" spans="1:11" x14ac:dyDescent="0.25">
      <c r="A4745" s="353">
        <v>33146</v>
      </c>
      <c r="B4745" s="354">
        <v>4.4000000000000004</v>
      </c>
      <c r="C4745" s="355">
        <v>9</v>
      </c>
      <c r="D4745" s="355">
        <v>9</v>
      </c>
      <c r="E4745" s="355">
        <v>2</v>
      </c>
      <c r="F4745" s="355">
        <v>2</v>
      </c>
      <c r="G4745" s="355">
        <v>0</v>
      </c>
      <c r="H4745" s="355"/>
      <c r="I4745" s="354">
        <v>4.4000000000000004</v>
      </c>
      <c r="J4745" s="352">
        <v>0</v>
      </c>
      <c r="K4745" s="348">
        <f t="shared" si="74"/>
        <v>3</v>
      </c>
    </row>
    <row r="4746" spans="1:11" x14ac:dyDescent="0.25">
      <c r="A4746" s="353">
        <v>33359</v>
      </c>
      <c r="B4746" s="354">
        <v>10.8</v>
      </c>
      <c r="C4746" s="355">
        <v>9</v>
      </c>
      <c r="D4746" s="355">
        <v>9</v>
      </c>
      <c r="E4746" s="355">
        <v>6</v>
      </c>
      <c r="F4746" s="355">
        <v>15</v>
      </c>
      <c r="G4746" s="355">
        <v>15</v>
      </c>
      <c r="H4746" s="355"/>
      <c r="I4746" s="354">
        <v>10.8</v>
      </c>
      <c r="J4746" s="352">
        <v>0</v>
      </c>
      <c r="K4746" s="348">
        <f t="shared" si="74"/>
        <v>1</v>
      </c>
    </row>
    <row r="4747" spans="1:11" x14ac:dyDescent="0.25">
      <c r="A4747" s="353">
        <v>33360</v>
      </c>
      <c r="B4747" s="354">
        <v>6.8</v>
      </c>
      <c r="C4747" s="355">
        <v>6</v>
      </c>
      <c r="D4747" s="355">
        <v>7</v>
      </c>
      <c r="E4747" s="355">
        <v>11</v>
      </c>
      <c r="F4747" s="355">
        <v>6</v>
      </c>
      <c r="G4747" s="355">
        <v>4</v>
      </c>
      <c r="H4747" s="355"/>
      <c r="I4747" s="354">
        <v>6.8</v>
      </c>
      <c r="J4747" s="352">
        <v>0</v>
      </c>
      <c r="K4747" s="348">
        <f t="shared" si="74"/>
        <v>4</v>
      </c>
    </row>
    <row r="4748" spans="1:11" x14ac:dyDescent="0.25">
      <c r="A4748" s="353">
        <v>33361</v>
      </c>
      <c r="B4748" s="354">
        <v>12.6</v>
      </c>
      <c r="C4748" s="355">
        <v>15</v>
      </c>
      <c r="D4748" s="355">
        <v>13</v>
      </c>
      <c r="E4748" s="355">
        <v>13</v>
      </c>
      <c r="F4748" s="355">
        <v>13</v>
      </c>
      <c r="G4748" s="355">
        <v>9</v>
      </c>
      <c r="H4748" s="355"/>
      <c r="I4748" s="354">
        <v>12.6</v>
      </c>
      <c r="J4748" s="352">
        <v>0</v>
      </c>
      <c r="K4748" s="348">
        <f t="shared" si="74"/>
        <v>0</v>
      </c>
    </row>
    <row r="4749" spans="1:11" x14ac:dyDescent="0.25">
      <c r="A4749" s="353">
        <v>33362</v>
      </c>
      <c r="B4749" s="354">
        <v>3.6</v>
      </c>
      <c r="C4749" s="355">
        <v>6</v>
      </c>
      <c r="D4749" s="355">
        <v>0</v>
      </c>
      <c r="E4749" s="355">
        <v>6</v>
      </c>
      <c r="F4749" s="355">
        <v>0</v>
      </c>
      <c r="G4749" s="355">
        <v>6</v>
      </c>
      <c r="H4749" s="355"/>
      <c r="I4749" s="354">
        <v>3.6</v>
      </c>
      <c r="J4749" s="352">
        <v>0</v>
      </c>
      <c r="K4749" s="348">
        <f t="shared" si="74"/>
        <v>5</v>
      </c>
    </row>
    <row r="4750" spans="1:11" x14ac:dyDescent="0.25">
      <c r="A4750" s="353">
        <v>33363</v>
      </c>
      <c r="B4750" s="354">
        <v>16.8</v>
      </c>
      <c r="C4750" s="355">
        <v>19</v>
      </c>
      <c r="D4750" s="355">
        <v>26</v>
      </c>
      <c r="E4750" s="355">
        <v>15</v>
      </c>
      <c r="F4750" s="355">
        <v>13</v>
      </c>
      <c r="G4750" s="355">
        <v>11</v>
      </c>
      <c r="H4750" s="355"/>
      <c r="I4750" s="354">
        <v>16.8</v>
      </c>
      <c r="J4750" s="352">
        <v>0</v>
      </c>
      <c r="K4750" s="348">
        <f t="shared" si="74"/>
        <v>0</v>
      </c>
    </row>
    <row r="4751" spans="1:11" x14ac:dyDescent="0.25">
      <c r="A4751" s="353">
        <v>33364</v>
      </c>
      <c r="B4751" s="354">
        <v>6.8</v>
      </c>
      <c r="C4751" s="355">
        <v>9</v>
      </c>
      <c r="D4751" s="355">
        <v>9</v>
      </c>
      <c r="E4751" s="355">
        <v>6</v>
      </c>
      <c r="F4751" s="355">
        <v>4</v>
      </c>
      <c r="G4751" s="355">
        <v>6</v>
      </c>
      <c r="H4751" s="355"/>
      <c r="I4751" s="354">
        <v>6.8</v>
      </c>
      <c r="J4751" s="352">
        <v>0</v>
      </c>
      <c r="K4751" s="348">
        <f t="shared" si="74"/>
        <v>3</v>
      </c>
    </row>
    <row r="4752" spans="1:11" x14ac:dyDescent="0.25">
      <c r="A4752" s="353">
        <v>33365</v>
      </c>
      <c r="B4752" s="354">
        <v>4.5999999999999996</v>
      </c>
      <c r="C4752" s="355">
        <v>9</v>
      </c>
      <c r="D4752" s="355">
        <v>4</v>
      </c>
      <c r="E4752" s="355">
        <v>2</v>
      </c>
      <c r="F4752" s="355">
        <v>4</v>
      </c>
      <c r="G4752" s="355">
        <v>4</v>
      </c>
      <c r="H4752" s="355"/>
      <c r="I4752" s="354">
        <v>4.5999999999999996</v>
      </c>
      <c r="J4752" s="352">
        <v>0</v>
      </c>
      <c r="K4752" s="348">
        <f t="shared" si="74"/>
        <v>4</v>
      </c>
    </row>
    <row r="4753" spans="1:11" x14ac:dyDescent="0.25">
      <c r="A4753" s="353">
        <v>33366</v>
      </c>
      <c r="B4753" s="354">
        <v>8</v>
      </c>
      <c r="C4753" s="355">
        <v>6</v>
      </c>
      <c r="D4753" s="355">
        <v>7</v>
      </c>
      <c r="E4753" s="355">
        <v>9</v>
      </c>
      <c r="F4753" s="355">
        <v>9</v>
      </c>
      <c r="G4753" s="355">
        <v>9</v>
      </c>
      <c r="H4753" s="355"/>
      <c r="I4753" s="354">
        <v>8</v>
      </c>
      <c r="J4753" s="352">
        <v>0</v>
      </c>
      <c r="K4753" s="348">
        <f t="shared" si="74"/>
        <v>2</v>
      </c>
    </row>
    <row r="4754" spans="1:11" x14ac:dyDescent="0.25">
      <c r="A4754" s="353">
        <v>33367</v>
      </c>
      <c r="B4754" s="354">
        <v>11.8</v>
      </c>
      <c r="C4754" s="355">
        <v>9</v>
      </c>
      <c r="D4754" s="355">
        <v>15</v>
      </c>
      <c r="E4754" s="355">
        <v>11</v>
      </c>
      <c r="F4754" s="355">
        <v>13</v>
      </c>
      <c r="G4754" s="355">
        <v>11</v>
      </c>
      <c r="H4754" s="355"/>
      <c r="I4754" s="354">
        <v>11.8</v>
      </c>
      <c r="J4754" s="352">
        <v>0</v>
      </c>
      <c r="K4754" s="348">
        <f t="shared" si="74"/>
        <v>0</v>
      </c>
    </row>
    <row r="4755" spans="1:11" x14ac:dyDescent="0.25">
      <c r="A4755" s="353">
        <v>33368</v>
      </c>
      <c r="B4755" s="354">
        <v>15.4</v>
      </c>
      <c r="C4755" s="355">
        <v>17</v>
      </c>
      <c r="D4755" s="355">
        <v>7</v>
      </c>
      <c r="E4755" s="355">
        <v>22</v>
      </c>
      <c r="F4755" s="355">
        <v>11</v>
      </c>
      <c r="G4755" s="355">
        <v>20</v>
      </c>
      <c r="H4755" s="355"/>
      <c r="I4755" s="354">
        <v>15.4</v>
      </c>
      <c r="J4755" s="352">
        <v>0</v>
      </c>
      <c r="K4755" s="348">
        <f t="shared" si="74"/>
        <v>1</v>
      </c>
    </row>
    <row r="4756" spans="1:11" x14ac:dyDescent="0.25">
      <c r="A4756" s="353">
        <v>33369</v>
      </c>
      <c r="B4756" s="354">
        <v>6</v>
      </c>
      <c r="C4756" s="355">
        <v>7</v>
      </c>
      <c r="D4756" s="355">
        <v>11</v>
      </c>
      <c r="E4756" s="355">
        <v>6</v>
      </c>
      <c r="F4756" s="355">
        <v>6</v>
      </c>
      <c r="G4756" s="355">
        <v>0</v>
      </c>
      <c r="H4756" s="355"/>
      <c r="I4756" s="354">
        <v>6</v>
      </c>
      <c r="J4756" s="352">
        <v>0</v>
      </c>
      <c r="K4756" s="348">
        <f t="shared" si="74"/>
        <v>4</v>
      </c>
    </row>
    <row r="4757" spans="1:11" x14ac:dyDescent="0.25">
      <c r="A4757" s="353">
        <v>33370</v>
      </c>
      <c r="B4757" s="354">
        <v>4.4000000000000004</v>
      </c>
      <c r="C4757" s="355">
        <v>9</v>
      </c>
      <c r="D4757" s="355">
        <v>9</v>
      </c>
      <c r="E4757" s="355">
        <v>4</v>
      </c>
      <c r="F4757" s="355">
        <v>0</v>
      </c>
      <c r="G4757" s="355">
        <v>0</v>
      </c>
      <c r="H4757" s="355"/>
      <c r="I4757" s="354">
        <v>4.4000000000000004</v>
      </c>
      <c r="J4757" s="352">
        <v>0</v>
      </c>
      <c r="K4757" s="348">
        <f t="shared" si="74"/>
        <v>3</v>
      </c>
    </row>
    <row r="4758" spans="1:11" x14ac:dyDescent="0.25">
      <c r="A4758" s="353">
        <v>33371</v>
      </c>
      <c r="B4758" s="354">
        <v>26.6</v>
      </c>
      <c r="C4758" s="355">
        <v>24</v>
      </c>
      <c r="D4758" s="355">
        <v>31</v>
      </c>
      <c r="E4758" s="355">
        <v>26</v>
      </c>
      <c r="F4758" s="355">
        <v>30</v>
      </c>
      <c r="G4758" s="355">
        <v>22</v>
      </c>
      <c r="H4758" s="355"/>
      <c r="I4758" s="354">
        <v>26.6</v>
      </c>
      <c r="J4758" s="352">
        <v>0</v>
      </c>
      <c r="K4758" s="348">
        <f t="shared" si="74"/>
        <v>0</v>
      </c>
    </row>
    <row r="4759" spans="1:11" x14ac:dyDescent="0.25">
      <c r="A4759" s="353">
        <v>33372</v>
      </c>
      <c r="B4759" s="354">
        <v>13</v>
      </c>
      <c r="C4759" s="355">
        <v>28</v>
      </c>
      <c r="D4759" s="355">
        <v>19</v>
      </c>
      <c r="E4759" s="355">
        <v>11</v>
      </c>
      <c r="F4759" s="355">
        <v>7</v>
      </c>
      <c r="G4759" s="355">
        <v>0</v>
      </c>
      <c r="H4759" s="355"/>
      <c r="I4759" s="354">
        <v>13</v>
      </c>
      <c r="J4759" s="352">
        <v>0</v>
      </c>
      <c r="K4759" s="348">
        <f t="shared" si="74"/>
        <v>2</v>
      </c>
    </row>
    <row r="4760" spans="1:11" x14ac:dyDescent="0.25">
      <c r="A4760" s="353">
        <v>33373</v>
      </c>
      <c r="B4760" s="354">
        <v>11.8</v>
      </c>
      <c r="C4760" s="355">
        <v>26</v>
      </c>
      <c r="D4760" s="355">
        <v>7</v>
      </c>
      <c r="E4760" s="355">
        <v>17</v>
      </c>
      <c r="F4760" s="355">
        <v>9</v>
      </c>
      <c r="G4760" s="355">
        <v>0</v>
      </c>
      <c r="H4760" s="355"/>
      <c r="I4760" s="354">
        <v>11.8</v>
      </c>
      <c r="J4760" s="352">
        <v>0</v>
      </c>
      <c r="K4760" s="348">
        <f t="shared" si="74"/>
        <v>2</v>
      </c>
    </row>
    <row r="4761" spans="1:11" x14ac:dyDescent="0.25">
      <c r="A4761" s="353">
        <v>33374</v>
      </c>
      <c r="B4761" s="354">
        <v>7</v>
      </c>
      <c r="C4761" s="355">
        <v>15</v>
      </c>
      <c r="D4761" s="355">
        <v>9</v>
      </c>
      <c r="E4761" s="355">
        <v>11</v>
      </c>
      <c r="F4761" s="355">
        <v>0</v>
      </c>
      <c r="G4761" s="355">
        <v>0</v>
      </c>
      <c r="H4761" s="355"/>
      <c r="I4761" s="354">
        <v>7</v>
      </c>
      <c r="J4761" s="352">
        <v>0</v>
      </c>
      <c r="K4761" s="348">
        <f t="shared" si="74"/>
        <v>2</v>
      </c>
    </row>
    <row r="4762" spans="1:11" x14ac:dyDescent="0.25">
      <c r="A4762" s="353">
        <v>33375</v>
      </c>
      <c r="B4762" s="354">
        <v>10.6</v>
      </c>
      <c r="C4762" s="355">
        <v>9</v>
      </c>
      <c r="D4762" s="355">
        <v>15</v>
      </c>
      <c r="E4762" s="355">
        <v>9</v>
      </c>
      <c r="F4762" s="355">
        <v>9</v>
      </c>
      <c r="G4762" s="355">
        <v>11</v>
      </c>
      <c r="H4762" s="355"/>
      <c r="I4762" s="354">
        <v>10.6</v>
      </c>
      <c r="J4762" s="352">
        <v>0</v>
      </c>
      <c r="K4762" s="348">
        <f t="shared" si="74"/>
        <v>0</v>
      </c>
    </row>
    <row r="4763" spans="1:11" x14ac:dyDescent="0.25">
      <c r="A4763" s="353">
        <v>33376</v>
      </c>
      <c r="B4763" s="354">
        <v>12</v>
      </c>
      <c r="C4763" s="355">
        <v>19</v>
      </c>
      <c r="D4763" s="355">
        <v>17</v>
      </c>
      <c r="E4763" s="355">
        <v>13</v>
      </c>
      <c r="F4763" s="355">
        <v>11</v>
      </c>
      <c r="G4763" s="355">
        <v>0</v>
      </c>
      <c r="H4763" s="355"/>
      <c r="I4763" s="354">
        <v>12</v>
      </c>
      <c r="J4763" s="352">
        <v>0</v>
      </c>
      <c r="K4763" s="348">
        <f t="shared" si="74"/>
        <v>1</v>
      </c>
    </row>
    <row r="4764" spans="1:11" x14ac:dyDescent="0.25">
      <c r="A4764" s="353">
        <v>33377</v>
      </c>
      <c r="B4764" s="354">
        <v>9.6</v>
      </c>
      <c r="C4764" s="355">
        <v>9</v>
      </c>
      <c r="D4764" s="355">
        <v>15</v>
      </c>
      <c r="E4764" s="355">
        <v>11</v>
      </c>
      <c r="F4764" s="355">
        <v>9</v>
      </c>
      <c r="G4764" s="355">
        <v>4</v>
      </c>
      <c r="H4764" s="355"/>
      <c r="I4764" s="354">
        <v>9.6</v>
      </c>
      <c r="J4764" s="352">
        <v>0</v>
      </c>
      <c r="K4764" s="348">
        <f t="shared" si="74"/>
        <v>1</v>
      </c>
    </row>
    <row r="4765" spans="1:11" x14ac:dyDescent="0.25">
      <c r="A4765" s="353">
        <v>33378</v>
      </c>
      <c r="B4765" s="354">
        <v>18</v>
      </c>
      <c r="C4765" s="355">
        <v>4</v>
      </c>
      <c r="D4765" s="355">
        <v>22</v>
      </c>
      <c r="E4765" s="355">
        <v>20</v>
      </c>
      <c r="F4765" s="355">
        <v>22</v>
      </c>
      <c r="G4765" s="355">
        <v>22</v>
      </c>
      <c r="H4765" s="355"/>
      <c r="I4765" s="354">
        <v>18</v>
      </c>
      <c r="J4765" s="352">
        <v>0</v>
      </c>
      <c r="K4765" s="348">
        <f t="shared" si="74"/>
        <v>1</v>
      </c>
    </row>
    <row r="4766" spans="1:11" x14ac:dyDescent="0.25">
      <c r="A4766" s="353">
        <v>33379</v>
      </c>
      <c r="B4766" s="354">
        <v>14.8</v>
      </c>
      <c r="C4766" s="355">
        <v>6</v>
      </c>
      <c r="D4766" s="355">
        <v>7</v>
      </c>
      <c r="E4766" s="355">
        <v>22</v>
      </c>
      <c r="F4766" s="355">
        <v>24</v>
      </c>
      <c r="G4766" s="355">
        <v>15</v>
      </c>
      <c r="H4766" s="355"/>
      <c r="I4766" s="354">
        <v>14.8</v>
      </c>
      <c r="J4766" s="352">
        <v>0</v>
      </c>
      <c r="K4766" s="348">
        <f t="shared" si="74"/>
        <v>2</v>
      </c>
    </row>
    <row r="4767" spans="1:11" x14ac:dyDescent="0.25">
      <c r="A4767" s="353">
        <v>33380</v>
      </c>
      <c r="B4767" s="354">
        <v>12.8</v>
      </c>
      <c r="C4767" s="355">
        <v>22</v>
      </c>
      <c r="D4767" s="355">
        <v>11</v>
      </c>
      <c r="E4767" s="355">
        <v>11</v>
      </c>
      <c r="F4767" s="355">
        <v>11</v>
      </c>
      <c r="G4767" s="355">
        <v>9</v>
      </c>
      <c r="H4767" s="355"/>
      <c r="I4767" s="354">
        <v>12.8</v>
      </c>
      <c r="J4767" s="352">
        <v>0</v>
      </c>
      <c r="K4767" s="348">
        <f t="shared" si="74"/>
        <v>0</v>
      </c>
    </row>
    <row r="4768" spans="1:11" x14ac:dyDescent="0.25">
      <c r="A4768" s="353">
        <v>33381</v>
      </c>
      <c r="B4768" s="354">
        <v>19.2</v>
      </c>
      <c r="C4768" s="355">
        <v>24</v>
      </c>
      <c r="D4768" s="355">
        <v>28</v>
      </c>
      <c r="E4768" s="355">
        <v>20</v>
      </c>
      <c r="F4768" s="355">
        <v>13</v>
      </c>
      <c r="G4768" s="355">
        <v>11</v>
      </c>
      <c r="H4768" s="355"/>
      <c r="I4768" s="354">
        <v>19.2</v>
      </c>
      <c r="J4768" s="352">
        <v>0</v>
      </c>
      <c r="K4768" s="348">
        <f t="shared" si="74"/>
        <v>0</v>
      </c>
    </row>
    <row r="4769" spans="1:11" x14ac:dyDescent="0.25">
      <c r="A4769" s="353">
        <v>33382</v>
      </c>
      <c r="B4769" s="354">
        <v>12.8</v>
      </c>
      <c r="C4769" s="355">
        <v>6</v>
      </c>
      <c r="D4769" s="355">
        <v>15</v>
      </c>
      <c r="E4769" s="355">
        <v>15</v>
      </c>
      <c r="F4769" s="355">
        <v>15</v>
      </c>
      <c r="G4769" s="355">
        <v>13</v>
      </c>
      <c r="H4769" s="355"/>
      <c r="I4769" s="354">
        <v>12.8</v>
      </c>
      <c r="J4769" s="352">
        <v>0</v>
      </c>
      <c r="K4769" s="348">
        <f t="shared" si="74"/>
        <v>1</v>
      </c>
    </row>
    <row r="4770" spans="1:11" x14ac:dyDescent="0.25">
      <c r="A4770" s="353">
        <v>33383</v>
      </c>
      <c r="B4770" s="354">
        <v>20.8</v>
      </c>
      <c r="C4770" s="355">
        <v>24</v>
      </c>
      <c r="D4770" s="355">
        <v>22</v>
      </c>
      <c r="E4770" s="355">
        <v>22</v>
      </c>
      <c r="F4770" s="355">
        <v>17</v>
      </c>
      <c r="G4770" s="355">
        <v>19</v>
      </c>
      <c r="H4770" s="355"/>
      <c r="I4770" s="354">
        <v>20.8</v>
      </c>
      <c r="J4770" s="352">
        <v>0</v>
      </c>
      <c r="K4770" s="348">
        <f t="shared" si="74"/>
        <v>0</v>
      </c>
    </row>
    <row r="4771" spans="1:11" x14ac:dyDescent="0.25">
      <c r="A4771" s="353">
        <v>33384</v>
      </c>
      <c r="B4771" s="354">
        <v>5</v>
      </c>
      <c r="C4771" s="355">
        <v>6</v>
      </c>
      <c r="D4771" s="355">
        <v>9</v>
      </c>
      <c r="E4771" s="355">
        <v>6</v>
      </c>
      <c r="F4771" s="355">
        <v>4</v>
      </c>
      <c r="G4771" s="355">
        <v>0</v>
      </c>
      <c r="H4771" s="355"/>
      <c r="I4771" s="354">
        <v>5</v>
      </c>
      <c r="J4771" s="352">
        <v>0</v>
      </c>
      <c r="K4771" s="348">
        <f t="shared" si="74"/>
        <v>4</v>
      </c>
    </row>
    <row r="4772" spans="1:11" x14ac:dyDescent="0.25">
      <c r="A4772" s="353">
        <v>33385</v>
      </c>
      <c r="B4772" s="354">
        <v>6.8</v>
      </c>
      <c r="C4772" s="355">
        <v>6</v>
      </c>
      <c r="D4772" s="355">
        <v>6</v>
      </c>
      <c r="E4772" s="355">
        <v>4</v>
      </c>
      <c r="F4772" s="355">
        <v>11</v>
      </c>
      <c r="G4772" s="355">
        <v>7</v>
      </c>
      <c r="H4772" s="355"/>
      <c r="I4772" s="354">
        <v>6.8</v>
      </c>
      <c r="J4772" s="352">
        <v>0</v>
      </c>
      <c r="K4772" s="348">
        <f t="shared" si="74"/>
        <v>4</v>
      </c>
    </row>
    <row r="4773" spans="1:11" x14ac:dyDescent="0.25">
      <c r="A4773" s="353">
        <v>33386</v>
      </c>
      <c r="B4773" s="354">
        <v>6.6</v>
      </c>
      <c r="C4773" s="355">
        <v>6</v>
      </c>
      <c r="D4773" s="355">
        <v>7</v>
      </c>
      <c r="E4773" s="355">
        <v>6</v>
      </c>
      <c r="F4773" s="355">
        <v>7</v>
      </c>
      <c r="G4773" s="355">
        <v>7</v>
      </c>
      <c r="H4773" s="355"/>
      <c r="I4773" s="354">
        <v>6.6</v>
      </c>
      <c r="J4773" s="352">
        <v>0</v>
      </c>
      <c r="K4773" s="348">
        <f t="shared" si="74"/>
        <v>5</v>
      </c>
    </row>
    <row r="4774" spans="1:11" x14ac:dyDescent="0.25">
      <c r="A4774" s="353">
        <v>33387</v>
      </c>
      <c r="B4774" s="354">
        <v>5.6</v>
      </c>
      <c r="C4774" s="355">
        <v>0</v>
      </c>
      <c r="D4774" s="355">
        <v>7</v>
      </c>
      <c r="E4774" s="355">
        <v>6</v>
      </c>
      <c r="F4774" s="355">
        <v>11</v>
      </c>
      <c r="G4774" s="355">
        <v>4</v>
      </c>
      <c r="H4774" s="355"/>
      <c r="I4774" s="354">
        <v>5.6</v>
      </c>
      <c r="J4774" s="352">
        <v>0</v>
      </c>
      <c r="K4774" s="348">
        <f t="shared" si="74"/>
        <v>4</v>
      </c>
    </row>
    <row r="4775" spans="1:11" x14ac:dyDescent="0.25">
      <c r="A4775" s="353">
        <v>33388</v>
      </c>
      <c r="B4775" s="354">
        <v>12.2</v>
      </c>
      <c r="C4775" s="355">
        <v>11</v>
      </c>
      <c r="D4775" s="355">
        <v>17</v>
      </c>
      <c r="E4775" s="355">
        <v>7</v>
      </c>
      <c r="F4775" s="355">
        <v>11</v>
      </c>
      <c r="G4775" s="355">
        <v>15</v>
      </c>
      <c r="H4775" s="355"/>
      <c r="I4775" s="354">
        <v>12.2</v>
      </c>
      <c r="J4775" s="352">
        <v>0</v>
      </c>
      <c r="K4775" s="348">
        <f t="shared" si="74"/>
        <v>1</v>
      </c>
    </row>
    <row r="4776" spans="1:11" x14ac:dyDescent="0.25">
      <c r="A4776" s="353">
        <v>33389</v>
      </c>
      <c r="B4776" s="354">
        <v>3.4</v>
      </c>
      <c r="C4776" s="355">
        <v>7</v>
      </c>
      <c r="D4776" s="355">
        <v>0</v>
      </c>
      <c r="E4776" s="355">
        <v>0</v>
      </c>
      <c r="F4776" s="355">
        <v>4</v>
      </c>
      <c r="G4776" s="355">
        <v>6</v>
      </c>
      <c r="H4776" s="355"/>
      <c r="I4776" s="354">
        <v>3.4</v>
      </c>
      <c r="J4776" s="352">
        <v>0</v>
      </c>
      <c r="K4776" s="348">
        <f t="shared" si="74"/>
        <v>5</v>
      </c>
    </row>
    <row r="4777" spans="1:11" x14ac:dyDescent="0.25">
      <c r="A4777" s="353">
        <v>33390</v>
      </c>
      <c r="B4777" s="354">
        <v>12.2</v>
      </c>
      <c r="C4777" s="355">
        <v>7</v>
      </c>
      <c r="D4777" s="355">
        <v>17</v>
      </c>
      <c r="E4777" s="355">
        <v>15</v>
      </c>
      <c r="F4777" s="355">
        <v>11</v>
      </c>
      <c r="G4777" s="355">
        <v>11</v>
      </c>
      <c r="H4777" s="355"/>
      <c r="I4777" s="354">
        <v>12.2</v>
      </c>
      <c r="J4777" s="352">
        <v>0</v>
      </c>
      <c r="K4777" s="348">
        <f t="shared" si="74"/>
        <v>1</v>
      </c>
    </row>
    <row r="4778" spans="1:11" x14ac:dyDescent="0.25">
      <c r="A4778" s="353">
        <v>33391</v>
      </c>
      <c r="B4778" s="354">
        <v>10.8</v>
      </c>
      <c r="C4778" s="355">
        <v>11</v>
      </c>
      <c r="D4778" s="355">
        <v>11</v>
      </c>
      <c r="E4778" s="355">
        <v>11</v>
      </c>
      <c r="F4778" s="355">
        <v>15</v>
      </c>
      <c r="G4778" s="355">
        <v>6</v>
      </c>
      <c r="H4778" s="355"/>
      <c r="I4778" s="354">
        <v>10.8</v>
      </c>
      <c r="J4778" s="352">
        <v>0</v>
      </c>
      <c r="K4778" s="348">
        <f t="shared" si="74"/>
        <v>1</v>
      </c>
    </row>
    <row r="4779" spans="1:11" x14ac:dyDescent="0.25">
      <c r="A4779" s="353">
        <v>33392</v>
      </c>
      <c r="B4779" s="354">
        <v>15</v>
      </c>
      <c r="C4779" s="355">
        <v>22</v>
      </c>
      <c r="D4779" s="355">
        <v>19</v>
      </c>
      <c r="E4779" s="355">
        <v>19</v>
      </c>
      <c r="F4779" s="355">
        <v>9</v>
      </c>
      <c r="G4779" s="355">
        <v>6</v>
      </c>
      <c r="H4779" s="355"/>
      <c r="I4779" s="354">
        <v>15</v>
      </c>
      <c r="J4779" s="352">
        <v>0</v>
      </c>
      <c r="K4779" s="348">
        <f t="shared" si="74"/>
        <v>1</v>
      </c>
    </row>
    <row r="4780" spans="1:11" x14ac:dyDescent="0.25">
      <c r="A4780" s="353">
        <v>33393</v>
      </c>
      <c r="B4780" s="354">
        <v>12.4</v>
      </c>
      <c r="C4780" s="355">
        <v>30</v>
      </c>
      <c r="D4780" s="355">
        <v>11</v>
      </c>
      <c r="E4780" s="355">
        <v>7</v>
      </c>
      <c r="F4780" s="355">
        <v>7</v>
      </c>
      <c r="G4780" s="355">
        <v>7</v>
      </c>
      <c r="H4780" s="355"/>
      <c r="I4780" s="354">
        <v>12.4</v>
      </c>
      <c r="J4780" s="352">
        <v>0</v>
      </c>
      <c r="K4780" s="348">
        <f t="shared" si="74"/>
        <v>3</v>
      </c>
    </row>
    <row r="4781" spans="1:11" x14ac:dyDescent="0.25">
      <c r="A4781" s="353">
        <v>33394</v>
      </c>
      <c r="B4781" s="354">
        <v>18.399999999999999</v>
      </c>
      <c r="C4781" s="355">
        <v>15</v>
      </c>
      <c r="D4781" s="355">
        <v>17</v>
      </c>
      <c r="E4781" s="355">
        <v>19</v>
      </c>
      <c r="F4781" s="355">
        <v>19</v>
      </c>
      <c r="G4781" s="355">
        <v>22</v>
      </c>
      <c r="H4781" s="355"/>
      <c r="I4781" s="354">
        <v>18.399999999999999</v>
      </c>
      <c r="J4781" s="352">
        <v>0</v>
      </c>
      <c r="K4781" s="348">
        <f t="shared" si="74"/>
        <v>0</v>
      </c>
    </row>
    <row r="4782" spans="1:11" x14ac:dyDescent="0.25">
      <c r="A4782" s="353">
        <v>33395</v>
      </c>
      <c r="B4782" s="354">
        <v>6.2</v>
      </c>
      <c r="C4782" s="355">
        <v>13</v>
      </c>
      <c r="D4782" s="355">
        <v>9</v>
      </c>
      <c r="E4782" s="355">
        <v>9</v>
      </c>
      <c r="F4782" s="355">
        <v>0</v>
      </c>
      <c r="G4782" s="355">
        <v>0</v>
      </c>
      <c r="H4782" s="355"/>
      <c r="I4782" s="354">
        <v>6.2</v>
      </c>
      <c r="J4782" s="352">
        <v>0</v>
      </c>
      <c r="K4782" s="348">
        <f t="shared" si="74"/>
        <v>2</v>
      </c>
    </row>
    <row r="4783" spans="1:11" x14ac:dyDescent="0.25">
      <c r="A4783" s="353">
        <v>33396</v>
      </c>
      <c r="B4783" s="354">
        <v>8</v>
      </c>
      <c r="C4783" s="355">
        <v>6</v>
      </c>
      <c r="D4783" s="355">
        <v>9</v>
      </c>
      <c r="E4783" s="355">
        <v>11</v>
      </c>
      <c r="F4783" s="355">
        <v>7</v>
      </c>
      <c r="G4783" s="355">
        <v>7</v>
      </c>
      <c r="H4783" s="355"/>
      <c r="I4783" s="354">
        <v>8</v>
      </c>
      <c r="J4783" s="352">
        <v>0</v>
      </c>
      <c r="K4783" s="348">
        <f t="shared" si="74"/>
        <v>3</v>
      </c>
    </row>
    <row r="4784" spans="1:11" x14ac:dyDescent="0.25">
      <c r="A4784" s="353">
        <v>33397</v>
      </c>
      <c r="B4784" s="354">
        <v>34</v>
      </c>
      <c r="C4784" s="355">
        <v>37</v>
      </c>
      <c r="D4784" s="355">
        <v>33</v>
      </c>
      <c r="E4784" s="355">
        <v>44</v>
      </c>
      <c r="F4784" s="355">
        <v>30</v>
      </c>
      <c r="G4784" s="355">
        <v>26</v>
      </c>
      <c r="H4784" s="355"/>
      <c r="I4784" s="354">
        <v>34</v>
      </c>
      <c r="J4784" s="352">
        <v>0</v>
      </c>
      <c r="K4784" s="348">
        <f t="shared" si="74"/>
        <v>0</v>
      </c>
    </row>
    <row r="4785" spans="1:11" x14ac:dyDescent="0.25">
      <c r="A4785" s="353">
        <v>33398</v>
      </c>
      <c r="B4785" s="354">
        <v>9</v>
      </c>
      <c r="C4785" s="355">
        <v>6</v>
      </c>
      <c r="D4785" s="355">
        <v>7</v>
      </c>
      <c r="E4785" s="355">
        <v>6</v>
      </c>
      <c r="F4785" s="355">
        <v>9</v>
      </c>
      <c r="G4785" s="355">
        <v>17</v>
      </c>
      <c r="H4785" s="355"/>
      <c r="I4785" s="354">
        <v>9</v>
      </c>
      <c r="J4785" s="352">
        <v>0</v>
      </c>
      <c r="K4785" s="348">
        <f t="shared" si="74"/>
        <v>3</v>
      </c>
    </row>
    <row r="4786" spans="1:11" x14ac:dyDescent="0.25">
      <c r="A4786" s="353">
        <v>33399</v>
      </c>
      <c r="B4786" s="354">
        <v>5</v>
      </c>
      <c r="C4786" s="355">
        <v>6</v>
      </c>
      <c r="D4786" s="355">
        <v>7</v>
      </c>
      <c r="E4786" s="355">
        <v>4</v>
      </c>
      <c r="F4786" s="355">
        <v>4</v>
      </c>
      <c r="G4786" s="355">
        <v>4</v>
      </c>
      <c r="H4786" s="355"/>
      <c r="I4786" s="354">
        <v>5</v>
      </c>
      <c r="J4786" s="352">
        <v>0</v>
      </c>
      <c r="K4786" s="348">
        <f t="shared" si="74"/>
        <v>5</v>
      </c>
    </row>
    <row r="4787" spans="1:11" x14ac:dyDescent="0.25">
      <c r="A4787" s="353">
        <v>33400</v>
      </c>
      <c r="B4787" s="354">
        <v>7.4</v>
      </c>
      <c r="C4787" s="355">
        <v>7</v>
      </c>
      <c r="D4787" s="355">
        <v>6</v>
      </c>
      <c r="E4787" s="355">
        <v>6</v>
      </c>
      <c r="F4787" s="355">
        <v>11</v>
      </c>
      <c r="G4787" s="355">
        <v>7</v>
      </c>
      <c r="H4787" s="355"/>
      <c r="I4787" s="354">
        <v>7.4</v>
      </c>
      <c r="J4787" s="352">
        <v>0</v>
      </c>
      <c r="K4787" s="348">
        <f t="shared" si="74"/>
        <v>4</v>
      </c>
    </row>
    <row r="4788" spans="1:11" x14ac:dyDescent="0.25">
      <c r="A4788" s="353">
        <v>33401</v>
      </c>
      <c r="B4788" s="354">
        <v>7.6</v>
      </c>
      <c r="C4788" s="355">
        <v>7</v>
      </c>
      <c r="D4788" s="355">
        <v>11</v>
      </c>
      <c r="E4788" s="355">
        <v>9</v>
      </c>
      <c r="F4788" s="355">
        <v>4</v>
      </c>
      <c r="G4788" s="355">
        <v>7</v>
      </c>
      <c r="H4788" s="355"/>
      <c r="I4788" s="354">
        <v>7.6</v>
      </c>
      <c r="J4788" s="352">
        <v>0</v>
      </c>
      <c r="K4788" s="348">
        <f t="shared" si="74"/>
        <v>3</v>
      </c>
    </row>
    <row r="4789" spans="1:11" x14ac:dyDescent="0.25">
      <c r="A4789" s="353">
        <v>33402</v>
      </c>
      <c r="B4789" s="354">
        <v>27.2</v>
      </c>
      <c r="C4789" s="355">
        <v>24</v>
      </c>
      <c r="D4789" s="355">
        <v>26</v>
      </c>
      <c r="E4789" s="355">
        <v>30</v>
      </c>
      <c r="F4789" s="355">
        <v>26</v>
      </c>
      <c r="G4789" s="355">
        <v>30</v>
      </c>
      <c r="H4789" s="355"/>
      <c r="I4789" s="354">
        <v>27.2</v>
      </c>
      <c r="J4789" s="352">
        <v>0</v>
      </c>
      <c r="K4789" s="348">
        <f t="shared" si="74"/>
        <v>0</v>
      </c>
    </row>
    <row r="4790" spans="1:11" x14ac:dyDescent="0.25">
      <c r="A4790" s="353">
        <v>33403</v>
      </c>
      <c r="B4790" s="354">
        <v>3.6</v>
      </c>
      <c r="C4790" s="355">
        <v>0</v>
      </c>
      <c r="D4790" s="355">
        <v>0</v>
      </c>
      <c r="E4790" s="355">
        <v>6</v>
      </c>
      <c r="F4790" s="355">
        <v>6</v>
      </c>
      <c r="G4790" s="355">
        <v>6</v>
      </c>
      <c r="H4790" s="355"/>
      <c r="I4790" s="354">
        <v>3.6</v>
      </c>
      <c r="J4790" s="352">
        <v>0</v>
      </c>
      <c r="K4790" s="348">
        <f t="shared" si="74"/>
        <v>5</v>
      </c>
    </row>
    <row r="4791" spans="1:11" x14ac:dyDescent="0.25">
      <c r="A4791" s="353">
        <v>33404</v>
      </c>
      <c r="B4791" s="354">
        <v>5.8</v>
      </c>
      <c r="C4791" s="355">
        <v>4</v>
      </c>
      <c r="D4791" s="355">
        <v>0</v>
      </c>
      <c r="E4791" s="355">
        <v>6</v>
      </c>
      <c r="F4791" s="355">
        <v>4</v>
      </c>
      <c r="G4791" s="355">
        <v>15</v>
      </c>
      <c r="H4791" s="355"/>
      <c r="I4791" s="354">
        <v>5.8</v>
      </c>
      <c r="J4791" s="352">
        <v>0</v>
      </c>
      <c r="K4791" s="348">
        <f t="shared" si="74"/>
        <v>4</v>
      </c>
    </row>
    <row r="4792" spans="1:11" x14ac:dyDescent="0.25">
      <c r="A4792" s="353">
        <v>33405</v>
      </c>
      <c r="B4792" s="354">
        <v>11</v>
      </c>
      <c r="C4792" s="355">
        <v>11</v>
      </c>
      <c r="D4792" s="355">
        <v>13</v>
      </c>
      <c r="E4792" s="355">
        <v>17</v>
      </c>
      <c r="F4792" s="355">
        <v>7</v>
      </c>
      <c r="G4792" s="355">
        <v>7</v>
      </c>
      <c r="H4792" s="355"/>
      <c r="I4792" s="354">
        <v>11</v>
      </c>
      <c r="J4792" s="352">
        <v>0</v>
      </c>
      <c r="K4792" s="348">
        <f t="shared" si="74"/>
        <v>2</v>
      </c>
    </row>
    <row r="4793" spans="1:11" x14ac:dyDescent="0.25">
      <c r="A4793" s="353">
        <v>33406</v>
      </c>
      <c r="B4793" s="354">
        <v>18.600000000000001</v>
      </c>
      <c r="C4793" s="355">
        <v>11</v>
      </c>
      <c r="D4793" s="355">
        <v>13</v>
      </c>
      <c r="E4793" s="355">
        <v>15</v>
      </c>
      <c r="F4793" s="355">
        <v>26</v>
      </c>
      <c r="G4793" s="355">
        <v>28</v>
      </c>
      <c r="H4793" s="355"/>
      <c r="I4793" s="354">
        <v>18.600000000000001</v>
      </c>
      <c r="J4793" s="352">
        <v>0</v>
      </c>
      <c r="K4793" s="348">
        <f t="shared" si="74"/>
        <v>0</v>
      </c>
    </row>
    <row r="4794" spans="1:11" x14ac:dyDescent="0.25">
      <c r="A4794" s="353">
        <v>33407</v>
      </c>
      <c r="B4794" s="354">
        <v>6.8</v>
      </c>
      <c r="C4794" s="355">
        <v>9</v>
      </c>
      <c r="D4794" s="355">
        <v>7</v>
      </c>
      <c r="E4794" s="355">
        <v>6</v>
      </c>
      <c r="F4794" s="355">
        <v>6</v>
      </c>
      <c r="G4794" s="355">
        <v>6</v>
      </c>
      <c r="H4794" s="355"/>
      <c r="I4794" s="354">
        <v>6.8</v>
      </c>
      <c r="J4794" s="352">
        <v>0</v>
      </c>
      <c r="K4794" s="348">
        <f t="shared" si="74"/>
        <v>4</v>
      </c>
    </row>
    <row r="4795" spans="1:11" x14ac:dyDescent="0.25">
      <c r="A4795" s="353">
        <v>33408</v>
      </c>
      <c r="B4795" s="354">
        <v>8</v>
      </c>
      <c r="C4795" s="355">
        <v>9</v>
      </c>
      <c r="D4795" s="355">
        <v>0</v>
      </c>
      <c r="E4795" s="355">
        <v>7</v>
      </c>
      <c r="F4795" s="355">
        <v>13</v>
      </c>
      <c r="G4795" s="355">
        <v>11</v>
      </c>
      <c r="H4795" s="355"/>
      <c r="I4795" s="354">
        <v>8</v>
      </c>
      <c r="J4795" s="352">
        <v>0</v>
      </c>
      <c r="K4795" s="348">
        <f t="shared" si="74"/>
        <v>2</v>
      </c>
    </row>
    <row r="4796" spans="1:11" x14ac:dyDescent="0.25">
      <c r="A4796" s="353">
        <v>33409</v>
      </c>
      <c r="B4796" s="354">
        <v>7.2</v>
      </c>
      <c r="C4796" s="355">
        <v>11</v>
      </c>
      <c r="D4796" s="355">
        <v>7</v>
      </c>
      <c r="E4796" s="355">
        <v>6</v>
      </c>
      <c r="F4796" s="355">
        <v>6</v>
      </c>
      <c r="G4796" s="355">
        <v>6</v>
      </c>
      <c r="H4796" s="355"/>
      <c r="I4796" s="354">
        <v>7.2</v>
      </c>
      <c r="J4796" s="352">
        <v>0</v>
      </c>
      <c r="K4796" s="348">
        <f t="shared" si="74"/>
        <v>4</v>
      </c>
    </row>
    <row r="4797" spans="1:11" x14ac:dyDescent="0.25">
      <c r="A4797" s="353">
        <v>33410</v>
      </c>
      <c r="B4797" s="354">
        <v>15.2</v>
      </c>
      <c r="C4797" s="355">
        <v>9</v>
      </c>
      <c r="D4797" s="355">
        <v>11</v>
      </c>
      <c r="E4797" s="355">
        <v>15</v>
      </c>
      <c r="F4797" s="355">
        <v>22</v>
      </c>
      <c r="G4797" s="355">
        <v>19</v>
      </c>
      <c r="H4797" s="355"/>
      <c r="I4797" s="354">
        <v>15.2</v>
      </c>
      <c r="J4797" s="352">
        <v>0</v>
      </c>
      <c r="K4797" s="348">
        <f t="shared" si="74"/>
        <v>0</v>
      </c>
    </row>
    <row r="4798" spans="1:11" x14ac:dyDescent="0.25">
      <c r="A4798" s="353">
        <v>33411</v>
      </c>
      <c r="B4798" s="354">
        <v>5.2</v>
      </c>
      <c r="C4798" s="355">
        <v>6</v>
      </c>
      <c r="D4798" s="355">
        <v>7</v>
      </c>
      <c r="E4798" s="355">
        <v>9</v>
      </c>
      <c r="F4798" s="355">
        <v>0</v>
      </c>
      <c r="G4798" s="355">
        <v>4</v>
      </c>
      <c r="H4798" s="355"/>
      <c r="I4798" s="354">
        <v>5.2</v>
      </c>
      <c r="J4798" s="352">
        <v>0</v>
      </c>
      <c r="K4798" s="348">
        <f t="shared" si="74"/>
        <v>4</v>
      </c>
    </row>
    <row r="4799" spans="1:11" x14ac:dyDescent="0.25">
      <c r="A4799" s="353">
        <v>33412</v>
      </c>
      <c r="B4799" s="354">
        <v>4</v>
      </c>
      <c r="C4799" s="355">
        <v>6</v>
      </c>
      <c r="D4799" s="355">
        <v>6</v>
      </c>
      <c r="E4799" s="355">
        <v>0</v>
      </c>
      <c r="F4799" s="355">
        <v>4</v>
      </c>
      <c r="G4799" s="355">
        <v>4</v>
      </c>
      <c r="H4799" s="355"/>
      <c r="I4799" s="354">
        <v>4</v>
      </c>
      <c r="J4799" s="352">
        <v>0</v>
      </c>
      <c r="K4799" s="348">
        <f t="shared" si="74"/>
        <v>5</v>
      </c>
    </row>
    <row r="4800" spans="1:11" x14ac:dyDescent="0.25">
      <c r="A4800" s="353">
        <v>33413</v>
      </c>
      <c r="B4800" s="354">
        <v>13.8</v>
      </c>
      <c r="C4800" s="355">
        <v>13</v>
      </c>
      <c r="D4800" s="355">
        <v>15</v>
      </c>
      <c r="E4800" s="355">
        <v>13</v>
      </c>
      <c r="F4800" s="355">
        <v>15</v>
      </c>
      <c r="G4800" s="355">
        <v>13</v>
      </c>
      <c r="H4800" s="355"/>
      <c r="I4800" s="354">
        <v>13.8</v>
      </c>
      <c r="J4800" s="352">
        <v>0</v>
      </c>
      <c r="K4800" s="348">
        <f t="shared" si="74"/>
        <v>0</v>
      </c>
    </row>
    <row r="4801" spans="1:11" x14ac:dyDescent="0.25">
      <c r="A4801" s="353">
        <v>33414</v>
      </c>
      <c r="B4801" s="354">
        <v>10.6</v>
      </c>
      <c r="C4801" s="355">
        <v>7</v>
      </c>
      <c r="D4801" s="355">
        <v>9</v>
      </c>
      <c r="E4801" s="355">
        <v>9</v>
      </c>
      <c r="F4801" s="355">
        <v>11</v>
      </c>
      <c r="G4801" s="355">
        <v>17</v>
      </c>
      <c r="H4801" s="355"/>
      <c r="I4801" s="354">
        <v>10.6</v>
      </c>
      <c r="J4801" s="352">
        <v>0</v>
      </c>
      <c r="K4801" s="348">
        <f t="shared" si="74"/>
        <v>1</v>
      </c>
    </row>
    <row r="4802" spans="1:11" x14ac:dyDescent="0.25">
      <c r="A4802" s="353">
        <v>33415</v>
      </c>
      <c r="B4802" s="354">
        <v>8.1999999999999993</v>
      </c>
      <c r="C4802" s="355">
        <v>13</v>
      </c>
      <c r="D4802" s="355">
        <v>6</v>
      </c>
      <c r="E4802" s="355">
        <v>7</v>
      </c>
      <c r="F4802" s="355">
        <v>11</v>
      </c>
      <c r="G4802" s="355">
        <v>4</v>
      </c>
      <c r="H4802" s="355"/>
      <c r="I4802" s="354">
        <v>8.1999999999999993</v>
      </c>
      <c r="J4802" s="352">
        <v>0</v>
      </c>
      <c r="K4802" s="348">
        <f t="shared" si="74"/>
        <v>3</v>
      </c>
    </row>
    <row r="4803" spans="1:11" x14ac:dyDescent="0.25">
      <c r="A4803" s="353">
        <v>33416</v>
      </c>
      <c r="B4803" s="354">
        <v>4.5999999999999996</v>
      </c>
      <c r="C4803" s="355">
        <v>0</v>
      </c>
      <c r="D4803" s="355">
        <v>9</v>
      </c>
      <c r="E4803" s="355">
        <v>4</v>
      </c>
      <c r="F4803" s="355">
        <v>6</v>
      </c>
      <c r="G4803" s="355">
        <v>4</v>
      </c>
      <c r="H4803" s="355"/>
      <c r="I4803" s="354">
        <v>4.5999999999999996</v>
      </c>
      <c r="J4803" s="352">
        <v>0</v>
      </c>
      <c r="K4803" s="348">
        <f t="shared" ref="K4803:K4866" si="75">COUNTIF(C4803:G4803,"&lt;="&amp;IRR_MAXWIND)</f>
        <v>4</v>
      </c>
    </row>
    <row r="4804" spans="1:11" x14ac:dyDescent="0.25">
      <c r="A4804" s="353">
        <v>33417</v>
      </c>
      <c r="B4804" s="354">
        <v>5</v>
      </c>
      <c r="C4804" s="355">
        <v>7</v>
      </c>
      <c r="D4804" s="355">
        <v>6</v>
      </c>
      <c r="E4804" s="355">
        <v>2</v>
      </c>
      <c r="F4804" s="355">
        <v>6</v>
      </c>
      <c r="G4804" s="355">
        <v>4</v>
      </c>
      <c r="H4804" s="355"/>
      <c r="I4804" s="354">
        <v>5</v>
      </c>
      <c r="J4804" s="352">
        <v>0</v>
      </c>
      <c r="K4804" s="348">
        <f t="shared" si="75"/>
        <v>5</v>
      </c>
    </row>
    <row r="4805" spans="1:11" x14ac:dyDescent="0.25">
      <c r="A4805" s="353">
        <v>33418</v>
      </c>
      <c r="B4805" s="354">
        <v>3</v>
      </c>
      <c r="C4805" s="355">
        <v>7</v>
      </c>
      <c r="D4805" s="355">
        <v>4</v>
      </c>
      <c r="E4805" s="355">
        <v>4</v>
      </c>
      <c r="F4805" s="355">
        <v>0</v>
      </c>
      <c r="G4805" s="355">
        <v>0</v>
      </c>
      <c r="H4805" s="355"/>
      <c r="I4805" s="354">
        <v>3</v>
      </c>
      <c r="J4805" s="352">
        <v>0</v>
      </c>
      <c r="K4805" s="348">
        <f t="shared" si="75"/>
        <v>5</v>
      </c>
    </row>
    <row r="4806" spans="1:11" x14ac:dyDescent="0.25">
      <c r="A4806" s="353">
        <v>33419</v>
      </c>
      <c r="B4806" s="354">
        <v>8</v>
      </c>
      <c r="C4806" s="355">
        <v>7</v>
      </c>
      <c r="D4806" s="355">
        <v>11</v>
      </c>
      <c r="E4806" s="355">
        <v>9</v>
      </c>
      <c r="F4806" s="355">
        <v>9</v>
      </c>
      <c r="G4806" s="355">
        <v>4</v>
      </c>
      <c r="H4806" s="355"/>
      <c r="I4806" s="354">
        <v>8</v>
      </c>
      <c r="J4806" s="352">
        <v>0</v>
      </c>
      <c r="K4806" s="348">
        <f t="shared" si="75"/>
        <v>2</v>
      </c>
    </row>
    <row r="4807" spans="1:11" x14ac:dyDescent="0.25">
      <c r="A4807" s="353">
        <v>33420</v>
      </c>
      <c r="B4807" s="354">
        <v>19.600000000000001</v>
      </c>
      <c r="C4807" s="355">
        <v>15</v>
      </c>
      <c r="D4807" s="355">
        <v>20</v>
      </c>
      <c r="E4807" s="355">
        <v>19</v>
      </c>
      <c r="F4807" s="355">
        <v>22</v>
      </c>
      <c r="G4807" s="355">
        <v>22</v>
      </c>
      <c r="H4807" s="355"/>
      <c r="I4807" s="354">
        <v>19.600000000000001</v>
      </c>
      <c r="J4807" s="352">
        <v>0</v>
      </c>
      <c r="K4807" s="348">
        <f t="shared" si="75"/>
        <v>0</v>
      </c>
    </row>
    <row r="4808" spans="1:11" x14ac:dyDescent="0.25">
      <c r="A4808" s="353">
        <v>33421</v>
      </c>
      <c r="B4808" s="354">
        <v>4</v>
      </c>
      <c r="C4808" s="355">
        <v>7</v>
      </c>
      <c r="D4808" s="355">
        <v>0</v>
      </c>
      <c r="E4808" s="355">
        <v>9</v>
      </c>
      <c r="F4808" s="355">
        <v>4</v>
      </c>
      <c r="G4808" s="355">
        <v>0</v>
      </c>
      <c r="H4808" s="355"/>
      <c r="I4808" s="354">
        <v>4</v>
      </c>
      <c r="J4808" s="352">
        <v>0</v>
      </c>
      <c r="K4808" s="348">
        <f t="shared" si="75"/>
        <v>4</v>
      </c>
    </row>
    <row r="4809" spans="1:11" x14ac:dyDescent="0.25">
      <c r="A4809" s="353">
        <v>33422</v>
      </c>
      <c r="B4809" s="354">
        <v>6.6</v>
      </c>
      <c r="C4809" s="355">
        <v>4</v>
      </c>
      <c r="D4809" s="355">
        <v>4</v>
      </c>
      <c r="E4809" s="355">
        <v>4</v>
      </c>
      <c r="F4809" s="355">
        <v>4</v>
      </c>
      <c r="G4809" s="355">
        <v>17</v>
      </c>
      <c r="H4809" s="355"/>
      <c r="I4809" s="354">
        <v>6.6</v>
      </c>
      <c r="J4809" s="352">
        <v>0</v>
      </c>
      <c r="K4809" s="348">
        <f t="shared" si="75"/>
        <v>4</v>
      </c>
    </row>
    <row r="4810" spans="1:11" x14ac:dyDescent="0.25">
      <c r="A4810" s="353">
        <v>33423</v>
      </c>
      <c r="B4810" s="354">
        <v>8.6</v>
      </c>
      <c r="C4810" s="355">
        <v>11</v>
      </c>
      <c r="D4810" s="355">
        <v>11</v>
      </c>
      <c r="E4810" s="355">
        <v>11</v>
      </c>
      <c r="F4810" s="355">
        <v>4</v>
      </c>
      <c r="G4810" s="355">
        <v>6</v>
      </c>
      <c r="H4810" s="355"/>
      <c r="I4810" s="354">
        <v>8.6</v>
      </c>
      <c r="J4810" s="352">
        <v>0</v>
      </c>
      <c r="K4810" s="348">
        <f t="shared" si="75"/>
        <v>2</v>
      </c>
    </row>
    <row r="4811" spans="1:11" x14ac:dyDescent="0.25">
      <c r="A4811" s="353">
        <v>33424</v>
      </c>
      <c r="B4811" s="354">
        <v>6</v>
      </c>
      <c r="C4811" s="355">
        <v>11</v>
      </c>
      <c r="D4811" s="355">
        <v>2</v>
      </c>
      <c r="E4811" s="355">
        <v>4</v>
      </c>
      <c r="F4811" s="355">
        <v>6</v>
      </c>
      <c r="G4811" s="355">
        <v>7</v>
      </c>
      <c r="H4811" s="355"/>
      <c r="I4811" s="354">
        <v>6</v>
      </c>
      <c r="J4811" s="352">
        <v>0</v>
      </c>
      <c r="K4811" s="348">
        <f t="shared" si="75"/>
        <v>4</v>
      </c>
    </row>
    <row r="4812" spans="1:11" x14ac:dyDescent="0.25">
      <c r="A4812" s="353">
        <v>33425</v>
      </c>
      <c r="B4812" s="354">
        <v>14.2</v>
      </c>
      <c r="C4812" s="355">
        <v>19</v>
      </c>
      <c r="D4812" s="355">
        <v>15</v>
      </c>
      <c r="E4812" s="355">
        <v>13</v>
      </c>
      <c r="F4812" s="355">
        <v>11</v>
      </c>
      <c r="G4812" s="355">
        <v>13</v>
      </c>
      <c r="H4812" s="355"/>
      <c r="I4812" s="354">
        <v>14.2</v>
      </c>
      <c r="J4812" s="352">
        <v>0</v>
      </c>
      <c r="K4812" s="348">
        <f t="shared" si="75"/>
        <v>0</v>
      </c>
    </row>
    <row r="4813" spans="1:11" x14ac:dyDescent="0.25">
      <c r="A4813" s="353">
        <v>33426</v>
      </c>
      <c r="B4813" s="354">
        <v>4.4000000000000004</v>
      </c>
      <c r="C4813" s="355">
        <v>4</v>
      </c>
      <c r="D4813" s="355">
        <v>0</v>
      </c>
      <c r="E4813" s="355">
        <v>0</v>
      </c>
      <c r="F4813" s="355">
        <v>7</v>
      </c>
      <c r="G4813" s="355">
        <v>11</v>
      </c>
      <c r="H4813" s="355"/>
      <c r="I4813" s="354">
        <v>4.4000000000000004</v>
      </c>
      <c r="J4813" s="352">
        <v>0</v>
      </c>
      <c r="K4813" s="348">
        <f t="shared" si="75"/>
        <v>4</v>
      </c>
    </row>
    <row r="4814" spans="1:11" x14ac:dyDescent="0.25">
      <c r="A4814" s="353">
        <v>33427</v>
      </c>
      <c r="B4814" s="354">
        <v>6.6</v>
      </c>
      <c r="C4814" s="355">
        <v>6</v>
      </c>
      <c r="D4814" s="355">
        <v>0</v>
      </c>
      <c r="E4814" s="355">
        <v>7</v>
      </c>
      <c r="F4814" s="355">
        <v>9</v>
      </c>
      <c r="G4814" s="355">
        <v>11</v>
      </c>
      <c r="H4814" s="355"/>
      <c r="I4814" s="354">
        <v>6.6</v>
      </c>
      <c r="J4814" s="352">
        <v>0</v>
      </c>
      <c r="K4814" s="348">
        <f t="shared" si="75"/>
        <v>3</v>
      </c>
    </row>
    <row r="4815" spans="1:11" x14ac:dyDescent="0.25">
      <c r="A4815" s="353">
        <v>33428</v>
      </c>
      <c r="B4815" s="354">
        <v>0</v>
      </c>
      <c r="C4815" s="355">
        <v>0</v>
      </c>
      <c r="D4815" s="355">
        <v>0</v>
      </c>
      <c r="E4815" s="355">
        <v>0</v>
      </c>
      <c r="F4815" s="355">
        <v>0</v>
      </c>
      <c r="G4815" s="355">
        <v>0</v>
      </c>
      <c r="H4815" s="355"/>
      <c r="I4815" s="354">
        <v>0</v>
      </c>
      <c r="J4815" s="352">
        <v>0</v>
      </c>
      <c r="K4815" s="348">
        <f t="shared" si="75"/>
        <v>5</v>
      </c>
    </row>
    <row r="4816" spans="1:11" x14ac:dyDescent="0.25">
      <c r="A4816" s="353">
        <v>33429</v>
      </c>
      <c r="B4816" s="354">
        <v>17.600000000000001</v>
      </c>
      <c r="C4816" s="355">
        <v>4</v>
      </c>
      <c r="D4816" s="355">
        <v>20</v>
      </c>
      <c r="E4816" s="355">
        <v>22</v>
      </c>
      <c r="F4816" s="355">
        <v>20</v>
      </c>
      <c r="G4816" s="355">
        <v>22</v>
      </c>
      <c r="H4816" s="355"/>
      <c r="I4816" s="354">
        <v>17.600000000000001</v>
      </c>
      <c r="J4816" s="352">
        <v>0</v>
      </c>
      <c r="K4816" s="348">
        <f t="shared" si="75"/>
        <v>1</v>
      </c>
    </row>
    <row r="4817" spans="1:11" x14ac:dyDescent="0.25">
      <c r="A4817" s="353">
        <v>33430</v>
      </c>
      <c r="B4817" s="354">
        <v>8.6</v>
      </c>
      <c r="C4817" s="355">
        <v>11</v>
      </c>
      <c r="D4817" s="355">
        <v>9</v>
      </c>
      <c r="E4817" s="355">
        <v>11</v>
      </c>
      <c r="F4817" s="355">
        <v>6</v>
      </c>
      <c r="G4817" s="355">
        <v>6</v>
      </c>
      <c r="H4817" s="355"/>
      <c r="I4817" s="354">
        <v>8.6</v>
      </c>
      <c r="J4817" s="352">
        <v>0</v>
      </c>
      <c r="K4817" s="348">
        <f t="shared" si="75"/>
        <v>2</v>
      </c>
    </row>
    <row r="4818" spans="1:11" x14ac:dyDescent="0.25">
      <c r="A4818" s="353">
        <v>33431</v>
      </c>
      <c r="B4818" s="354">
        <v>7.4</v>
      </c>
      <c r="C4818" s="355">
        <v>7</v>
      </c>
      <c r="D4818" s="355">
        <v>7</v>
      </c>
      <c r="E4818" s="355">
        <v>7</v>
      </c>
      <c r="F4818" s="355">
        <v>9</v>
      </c>
      <c r="G4818" s="355">
        <v>7</v>
      </c>
      <c r="H4818" s="355"/>
      <c r="I4818" s="354">
        <v>7.4</v>
      </c>
      <c r="J4818" s="352">
        <v>0</v>
      </c>
      <c r="K4818" s="348">
        <f t="shared" si="75"/>
        <v>4</v>
      </c>
    </row>
    <row r="4819" spans="1:11" x14ac:dyDescent="0.25">
      <c r="A4819" s="353">
        <v>33432</v>
      </c>
      <c r="B4819" s="354">
        <v>3.8</v>
      </c>
      <c r="C4819" s="355">
        <v>4</v>
      </c>
      <c r="D4819" s="355">
        <v>0</v>
      </c>
      <c r="E4819" s="355">
        <v>6</v>
      </c>
      <c r="F4819" s="355">
        <v>9</v>
      </c>
      <c r="G4819" s="355">
        <v>0</v>
      </c>
      <c r="H4819" s="355"/>
      <c r="I4819" s="354">
        <v>3.8</v>
      </c>
      <c r="J4819" s="352">
        <v>0</v>
      </c>
      <c r="K4819" s="348">
        <f t="shared" si="75"/>
        <v>4</v>
      </c>
    </row>
    <row r="4820" spans="1:11" x14ac:dyDescent="0.25">
      <c r="A4820" s="353">
        <v>33433</v>
      </c>
      <c r="B4820" s="354">
        <v>6.8</v>
      </c>
      <c r="C4820" s="355">
        <v>6</v>
      </c>
      <c r="D4820" s="355">
        <v>9</v>
      </c>
      <c r="E4820" s="355">
        <v>11</v>
      </c>
      <c r="F4820" s="355">
        <v>4</v>
      </c>
      <c r="G4820" s="355">
        <v>4</v>
      </c>
      <c r="H4820" s="355"/>
      <c r="I4820" s="354">
        <v>6.8</v>
      </c>
      <c r="J4820" s="352">
        <v>0</v>
      </c>
      <c r="K4820" s="348">
        <f t="shared" si="75"/>
        <v>3</v>
      </c>
    </row>
    <row r="4821" spans="1:11" x14ac:dyDescent="0.25">
      <c r="A4821" s="353">
        <v>33434</v>
      </c>
      <c r="B4821" s="354">
        <v>9</v>
      </c>
      <c r="C4821" s="355">
        <v>7</v>
      </c>
      <c r="D4821" s="355">
        <v>9</v>
      </c>
      <c r="E4821" s="355">
        <v>7</v>
      </c>
      <c r="F4821" s="355">
        <v>11</v>
      </c>
      <c r="G4821" s="355">
        <v>11</v>
      </c>
      <c r="H4821" s="355"/>
      <c r="I4821" s="354">
        <v>9</v>
      </c>
      <c r="J4821" s="352">
        <v>0</v>
      </c>
      <c r="K4821" s="348">
        <f t="shared" si="75"/>
        <v>2</v>
      </c>
    </row>
    <row r="4822" spans="1:11" x14ac:dyDescent="0.25">
      <c r="A4822" s="353">
        <v>33435</v>
      </c>
      <c r="B4822" s="354">
        <v>6.8</v>
      </c>
      <c r="C4822" s="355">
        <v>2</v>
      </c>
      <c r="D4822" s="355">
        <v>0</v>
      </c>
      <c r="E4822" s="355">
        <v>4</v>
      </c>
      <c r="F4822" s="355">
        <v>11</v>
      </c>
      <c r="G4822" s="355">
        <v>17</v>
      </c>
      <c r="H4822" s="355"/>
      <c r="I4822" s="354">
        <v>6.8</v>
      </c>
      <c r="J4822" s="352">
        <v>0</v>
      </c>
      <c r="K4822" s="348">
        <f t="shared" si="75"/>
        <v>3</v>
      </c>
    </row>
    <row r="4823" spans="1:11" x14ac:dyDescent="0.25">
      <c r="A4823" s="353">
        <v>33436</v>
      </c>
      <c r="B4823" s="354">
        <v>9.6</v>
      </c>
      <c r="C4823" s="355">
        <v>9</v>
      </c>
      <c r="D4823" s="355">
        <v>7</v>
      </c>
      <c r="E4823" s="355">
        <v>13</v>
      </c>
      <c r="F4823" s="355">
        <v>6</v>
      </c>
      <c r="G4823" s="355">
        <v>13</v>
      </c>
      <c r="H4823" s="355"/>
      <c r="I4823" s="354">
        <v>9.6</v>
      </c>
      <c r="J4823" s="352">
        <v>0</v>
      </c>
      <c r="K4823" s="348">
        <f t="shared" si="75"/>
        <v>2</v>
      </c>
    </row>
    <row r="4824" spans="1:11" x14ac:dyDescent="0.25">
      <c r="A4824" s="353">
        <v>33437</v>
      </c>
      <c r="B4824" s="354">
        <v>6.4</v>
      </c>
      <c r="C4824" s="355">
        <v>4</v>
      </c>
      <c r="D4824" s="355">
        <v>0</v>
      </c>
      <c r="E4824" s="355">
        <v>4</v>
      </c>
      <c r="F4824" s="355">
        <v>9</v>
      </c>
      <c r="G4824" s="355">
        <v>15</v>
      </c>
      <c r="H4824" s="355"/>
      <c r="I4824" s="354">
        <v>6.4</v>
      </c>
      <c r="J4824" s="352">
        <v>0</v>
      </c>
      <c r="K4824" s="348">
        <f t="shared" si="75"/>
        <v>3</v>
      </c>
    </row>
    <row r="4825" spans="1:11" x14ac:dyDescent="0.25">
      <c r="A4825" s="353">
        <v>33438</v>
      </c>
      <c r="B4825" s="354">
        <v>10</v>
      </c>
      <c r="C4825" s="355">
        <v>6</v>
      </c>
      <c r="D4825" s="355">
        <v>11</v>
      </c>
      <c r="E4825" s="355">
        <v>15</v>
      </c>
      <c r="F4825" s="355">
        <v>11</v>
      </c>
      <c r="G4825" s="355">
        <v>7</v>
      </c>
      <c r="H4825" s="355"/>
      <c r="I4825" s="354">
        <v>10</v>
      </c>
      <c r="J4825" s="352">
        <v>0</v>
      </c>
      <c r="K4825" s="348">
        <f t="shared" si="75"/>
        <v>2</v>
      </c>
    </row>
    <row r="4826" spans="1:11" x14ac:dyDescent="0.25">
      <c r="A4826" s="353">
        <v>33439</v>
      </c>
      <c r="B4826" s="354">
        <v>6.8</v>
      </c>
      <c r="C4826" s="355">
        <v>6</v>
      </c>
      <c r="D4826" s="355">
        <v>4</v>
      </c>
      <c r="E4826" s="355">
        <v>9</v>
      </c>
      <c r="F4826" s="355">
        <v>6</v>
      </c>
      <c r="G4826" s="355">
        <v>9</v>
      </c>
      <c r="H4826" s="355"/>
      <c r="I4826" s="354">
        <v>6.8</v>
      </c>
      <c r="J4826" s="352">
        <v>0</v>
      </c>
      <c r="K4826" s="348">
        <f t="shared" si="75"/>
        <v>3</v>
      </c>
    </row>
    <row r="4827" spans="1:11" x14ac:dyDescent="0.25">
      <c r="A4827" s="353">
        <v>33440</v>
      </c>
      <c r="B4827" s="354">
        <v>9.8000000000000007</v>
      </c>
      <c r="C4827" s="355">
        <v>9</v>
      </c>
      <c r="D4827" s="355">
        <v>9</v>
      </c>
      <c r="E4827" s="355">
        <v>11</v>
      </c>
      <c r="F4827" s="355">
        <v>9</v>
      </c>
      <c r="G4827" s="355">
        <v>11</v>
      </c>
      <c r="H4827" s="355"/>
      <c r="I4827" s="354">
        <v>9.8000000000000007</v>
      </c>
      <c r="J4827" s="352">
        <v>0</v>
      </c>
      <c r="K4827" s="348">
        <f t="shared" si="75"/>
        <v>0</v>
      </c>
    </row>
    <row r="4828" spans="1:11" x14ac:dyDescent="0.25">
      <c r="A4828" s="353">
        <v>33441</v>
      </c>
      <c r="B4828" s="354">
        <v>2.6</v>
      </c>
      <c r="C4828" s="355">
        <v>7</v>
      </c>
      <c r="D4828" s="355">
        <v>6</v>
      </c>
      <c r="E4828" s="355">
        <v>0</v>
      </c>
      <c r="F4828" s="355">
        <v>0</v>
      </c>
      <c r="G4828" s="355">
        <v>0</v>
      </c>
      <c r="H4828" s="355"/>
      <c r="I4828" s="354">
        <v>2.6</v>
      </c>
      <c r="J4828" s="352">
        <v>0</v>
      </c>
      <c r="K4828" s="348">
        <f t="shared" si="75"/>
        <v>5</v>
      </c>
    </row>
    <row r="4829" spans="1:11" x14ac:dyDescent="0.25">
      <c r="A4829" s="353">
        <v>33442</v>
      </c>
      <c r="B4829" s="354">
        <v>1.4</v>
      </c>
      <c r="C4829" s="355">
        <v>0</v>
      </c>
      <c r="D4829" s="355">
        <v>7</v>
      </c>
      <c r="E4829" s="355">
        <v>0</v>
      </c>
      <c r="F4829" s="355">
        <v>0</v>
      </c>
      <c r="G4829" s="355">
        <v>0</v>
      </c>
      <c r="H4829" s="355"/>
      <c r="I4829" s="354">
        <v>1.4</v>
      </c>
      <c r="J4829" s="352">
        <v>0</v>
      </c>
      <c r="K4829" s="348">
        <f t="shared" si="75"/>
        <v>5</v>
      </c>
    </row>
    <row r="4830" spans="1:11" x14ac:dyDescent="0.25">
      <c r="A4830" s="353">
        <v>33443</v>
      </c>
      <c r="B4830" s="354">
        <v>15</v>
      </c>
      <c r="C4830" s="355">
        <v>17</v>
      </c>
      <c r="D4830" s="355">
        <v>17</v>
      </c>
      <c r="E4830" s="355">
        <v>15</v>
      </c>
      <c r="F4830" s="355">
        <v>11</v>
      </c>
      <c r="G4830" s="355">
        <v>15</v>
      </c>
      <c r="H4830" s="355"/>
      <c r="I4830" s="354">
        <v>15</v>
      </c>
      <c r="J4830" s="352">
        <v>0</v>
      </c>
      <c r="K4830" s="348">
        <f t="shared" si="75"/>
        <v>0</v>
      </c>
    </row>
    <row r="4831" spans="1:11" x14ac:dyDescent="0.25">
      <c r="A4831" s="353">
        <v>33444</v>
      </c>
      <c r="B4831" s="354">
        <v>13.8</v>
      </c>
      <c r="C4831" s="355">
        <v>13</v>
      </c>
      <c r="D4831" s="355">
        <v>13</v>
      </c>
      <c r="E4831" s="355">
        <v>19</v>
      </c>
      <c r="F4831" s="355">
        <v>13</v>
      </c>
      <c r="G4831" s="355">
        <v>11</v>
      </c>
      <c r="H4831" s="355"/>
      <c r="I4831" s="354">
        <v>13.8</v>
      </c>
      <c r="J4831" s="352">
        <v>0</v>
      </c>
      <c r="K4831" s="348">
        <f t="shared" si="75"/>
        <v>0</v>
      </c>
    </row>
    <row r="4832" spans="1:11" x14ac:dyDescent="0.25">
      <c r="A4832" s="353">
        <v>33445</v>
      </c>
      <c r="B4832" s="354">
        <v>9.1999999999999993</v>
      </c>
      <c r="C4832" s="355">
        <v>15</v>
      </c>
      <c r="D4832" s="355">
        <v>9</v>
      </c>
      <c r="E4832" s="355">
        <v>9</v>
      </c>
      <c r="F4832" s="355">
        <v>6</v>
      </c>
      <c r="G4832" s="355">
        <v>7</v>
      </c>
      <c r="H4832" s="355"/>
      <c r="I4832" s="354">
        <v>9.1999999999999993</v>
      </c>
      <c r="J4832" s="352">
        <v>0</v>
      </c>
      <c r="K4832" s="348">
        <f t="shared" si="75"/>
        <v>2</v>
      </c>
    </row>
    <row r="4833" spans="1:11" x14ac:dyDescent="0.25">
      <c r="A4833" s="353">
        <v>33446</v>
      </c>
      <c r="B4833" s="354">
        <v>6</v>
      </c>
      <c r="C4833" s="355">
        <v>0</v>
      </c>
      <c r="D4833" s="355">
        <v>4</v>
      </c>
      <c r="E4833" s="355">
        <v>6</v>
      </c>
      <c r="F4833" s="355">
        <v>9</v>
      </c>
      <c r="G4833" s="355">
        <v>11</v>
      </c>
      <c r="H4833" s="355"/>
      <c r="I4833" s="354">
        <v>6</v>
      </c>
      <c r="J4833" s="352">
        <v>0</v>
      </c>
      <c r="K4833" s="348">
        <f t="shared" si="75"/>
        <v>3</v>
      </c>
    </row>
    <row r="4834" spans="1:11" x14ac:dyDescent="0.25">
      <c r="A4834" s="353">
        <v>33447</v>
      </c>
      <c r="B4834" s="354">
        <v>2.4</v>
      </c>
      <c r="C4834" s="355">
        <v>6</v>
      </c>
      <c r="D4834" s="355">
        <v>0</v>
      </c>
      <c r="E4834" s="355">
        <v>0</v>
      </c>
      <c r="F4834" s="355">
        <v>6</v>
      </c>
      <c r="G4834" s="355">
        <v>0</v>
      </c>
      <c r="H4834" s="355"/>
      <c r="I4834" s="354">
        <v>2.4</v>
      </c>
      <c r="J4834" s="352">
        <v>0</v>
      </c>
      <c r="K4834" s="348">
        <f t="shared" si="75"/>
        <v>5</v>
      </c>
    </row>
    <row r="4835" spans="1:11" x14ac:dyDescent="0.25">
      <c r="A4835" s="353">
        <v>33448</v>
      </c>
      <c r="B4835" s="354">
        <v>11.8</v>
      </c>
      <c r="C4835" s="355">
        <v>19</v>
      </c>
      <c r="D4835" s="355">
        <v>9</v>
      </c>
      <c r="E4835" s="355">
        <v>7</v>
      </c>
      <c r="F4835" s="355">
        <v>13</v>
      </c>
      <c r="G4835" s="355">
        <v>11</v>
      </c>
      <c r="H4835" s="355"/>
      <c r="I4835" s="354">
        <v>11.8</v>
      </c>
      <c r="J4835" s="352">
        <v>0</v>
      </c>
      <c r="K4835" s="348">
        <f t="shared" si="75"/>
        <v>1</v>
      </c>
    </row>
    <row r="4836" spans="1:11" x14ac:dyDescent="0.25">
      <c r="A4836" s="353">
        <v>33449</v>
      </c>
      <c r="B4836" s="354">
        <v>7.4</v>
      </c>
      <c r="C4836" s="355">
        <v>9</v>
      </c>
      <c r="D4836" s="355">
        <v>11</v>
      </c>
      <c r="E4836" s="355">
        <v>7</v>
      </c>
      <c r="F4836" s="355">
        <v>6</v>
      </c>
      <c r="G4836" s="355">
        <v>4</v>
      </c>
      <c r="H4836" s="355"/>
      <c r="I4836" s="354">
        <v>7.4</v>
      </c>
      <c r="J4836" s="352">
        <v>0</v>
      </c>
      <c r="K4836" s="348">
        <f t="shared" si="75"/>
        <v>3</v>
      </c>
    </row>
    <row r="4837" spans="1:11" x14ac:dyDescent="0.25">
      <c r="A4837" s="353">
        <v>33450</v>
      </c>
      <c r="B4837" s="354">
        <v>4</v>
      </c>
      <c r="C4837" s="355">
        <v>6</v>
      </c>
      <c r="D4837" s="355">
        <v>4</v>
      </c>
      <c r="E4837" s="355">
        <v>4</v>
      </c>
      <c r="F4837" s="355">
        <v>0</v>
      </c>
      <c r="G4837" s="355">
        <v>6</v>
      </c>
      <c r="H4837" s="355"/>
      <c r="I4837" s="354">
        <v>4</v>
      </c>
      <c r="J4837" s="352">
        <v>0</v>
      </c>
      <c r="K4837" s="348">
        <f t="shared" si="75"/>
        <v>5</v>
      </c>
    </row>
    <row r="4838" spans="1:11" x14ac:dyDescent="0.25">
      <c r="A4838" s="353">
        <v>33451</v>
      </c>
      <c r="B4838" s="354">
        <v>11.6</v>
      </c>
      <c r="C4838" s="355">
        <v>6</v>
      </c>
      <c r="D4838" s="355">
        <v>7</v>
      </c>
      <c r="E4838" s="355">
        <v>13</v>
      </c>
      <c r="F4838" s="355">
        <v>15</v>
      </c>
      <c r="G4838" s="355">
        <v>17</v>
      </c>
      <c r="H4838" s="355"/>
      <c r="I4838" s="354">
        <v>11.6</v>
      </c>
      <c r="J4838" s="352">
        <v>0</v>
      </c>
      <c r="K4838" s="348">
        <f t="shared" si="75"/>
        <v>2</v>
      </c>
    </row>
    <row r="4839" spans="1:11" x14ac:dyDescent="0.25">
      <c r="A4839" s="353">
        <v>33452</v>
      </c>
      <c r="B4839" s="354">
        <v>3.4</v>
      </c>
      <c r="C4839" s="355">
        <v>4</v>
      </c>
      <c r="D4839" s="355">
        <v>0</v>
      </c>
      <c r="E4839" s="355">
        <v>0</v>
      </c>
      <c r="F4839" s="355">
        <v>4</v>
      </c>
      <c r="G4839" s="355">
        <v>9</v>
      </c>
      <c r="H4839" s="355"/>
      <c r="I4839" s="354">
        <v>3.4</v>
      </c>
      <c r="J4839" s="352">
        <v>0</v>
      </c>
      <c r="K4839" s="348">
        <f t="shared" si="75"/>
        <v>4</v>
      </c>
    </row>
    <row r="4840" spans="1:11" x14ac:dyDescent="0.25">
      <c r="A4840" s="353">
        <v>33453</v>
      </c>
      <c r="B4840" s="354">
        <v>9.1999999999999993</v>
      </c>
      <c r="C4840" s="355">
        <v>11</v>
      </c>
      <c r="D4840" s="355">
        <v>9</v>
      </c>
      <c r="E4840" s="355">
        <v>11</v>
      </c>
      <c r="F4840" s="355">
        <v>6</v>
      </c>
      <c r="G4840" s="355">
        <v>9</v>
      </c>
      <c r="H4840" s="355"/>
      <c r="I4840" s="354">
        <v>9.1999999999999993</v>
      </c>
      <c r="J4840" s="352">
        <v>0</v>
      </c>
      <c r="K4840" s="348">
        <f t="shared" si="75"/>
        <v>1</v>
      </c>
    </row>
    <row r="4841" spans="1:11" x14ac:dyDescent="0.25">
      <c r="A4841" s="353">
        <v>33454</v>
      </c>
      <c r="B4841" s="354">
        <v>5.6</v>
      </c>
      <c r="C4841" s="355">
        <v>9</v>
      </c>
      <c r="D4841" s="355">
        <v>9</v>
      </c>
      <c r="E4841" s="355">
        <v>6</v>
      </c>
      <c r="F4841" s="355">
        <v>4</v>
      </c>
      <c r="G4841" s="355">
        <v>0</v>
      </c>
      <c r="H4841" s="355"/>
      <c r="I4841" s="354">
        <v>5.6</v>
      </c>
      <c r="J4841" s="352">
        <v>0</v>
      </c>
      <c r="K4841" s="348">
        <f t="shared" si="75"/>
        <v>3</v>
      </c>
    </row>
    <row r="4842" spans="1:11" x14ac:dyDescent="0.25">
      <c r="A4842" s="353">
        <v>33455</v>
      </c>
      <c r="B4842" s="354">
        <v>9</v>
      </c>
      <c r="C4842" s="355">
        <v>15</v>
      </c>
      <c r="D4842" s="355">
        <v>11</v>
      </c>
      <c r="E4842" s="355">
        <v>7</v>
      </c>
      <c r="F4842" s="355">
        <v>6</v>
      </c>
      <c r="G4842" s="355">
        <v>6</v>
      </c>
      <c r="H4842" s="355"/>
      <c r="I4842" s="354">
        <v>9</v>
      </c>
      <c r="J4842" s="352">
        <v>0</v>
      </c>
      <c r="K4842" s="348">
        <f t="shared" si="75"/>
        <v>3</v>
      </c>
    </row>
    <row r="4843" spans="1:11" x14ac:dyDescent="0.25">
      <c r="A4843" s="353">
        <v>33456</v>
      </c>
      <c r="B4843" s="354">
        <v>3</v>
      </c>
      <c r="C4843" s="355">
        <v>0</v>
      </c>
      <c r="D4843" s="355">
        <v>0</v>
      </c>
      <c r="E4843" s="355">
        <v>4</v>
      </c>
      <c r="F4843" s="355">
        <v>4</v>
      </c>
      <c r="G4843" s="355">
        <v>7</v>
      </c>
      <c r="H4843" s="355"/>
      <c r="I4843" s="354">
        <v>3</v>
      </c>
      <c r="J4843" s="352">
        <v>0</v>
      </c>
      <c r="K4843" s="348">
        <f t="shared" si="75"/>
        <v>5</v>
      </c>
    </row>
    <row r="4844" spans="1:11" x14ac:dyDescent="0.25">
      <c r="A4844" s="353">
        <v>33457</v>
      </c>
      <c r="B4844" s="354">
        <v>3</v>
      </c>
      <c r="C4844" s="355">
        <v>9</v>
      </c>
      <c r="D4844" s="355">
        <v>6</v>
      </c>
      <c r="E4844" s="355">
        <v>0</v>
      </c>
      <c r="F4844" s="355">
        <v>0</v>
      </c>
      <c r="G4844" s="355">
        <v>0</v>
      </c>
      <c r="H4844" s="355"/>
      <c r="I4844" s="354">
        <v>3</v>
      </c>
      <c r="J4844" s="352">
        <v>0</v>
      </c>
      <c r="K4844" s="348">
        <f t="shared" si="75"/>
        <v>4</v>
      </c>
    </row>
    <row r="4845" spans="1:11" x14ac:dyDescent="0.25">
      <c r="A4845" s="353">
        <v>33458</v>
      </c>
      <c r="B4845" s="354">
        <v>7.8</v>
      </c>
      <c r="C4845" s="355">
        <v>15</v>
      </c>
      <c r="D4845" s="355">
        <v>13</v>
      </c>
      <c r="E4845" s="355">
        <v>11</v>
      </c>
      <c r="F4845" s="355">
        <v>0</v>
      </c>
      <c r="G4845" s="355">
        <v>0</v>
      </c>
      <c r="H4845" s="355"/>
      <c r="I4845" s="354">
        <v>7.8</v>
      </c>
      <c r="J4845" s="352">
        <v>0</v>
      </c>
      <c r="K4845" s="348">
        <f t="shared" si="75"/>
        <v>2</v>
      </c>
    </row>
    <row r="4846" spans="1:11" x14ac:dyDescent="0.25">
      <c r="A4846" s="353">
        <v>33459</v>
      </c>
      <c r="B4846" s="354">
        <v>6.6</v>
      </c>
      <c r="C4846" s="355">
        <v>6</v>
      </c>
      <c r="D4846" s="355">
        <v>9</v>
      </c>
      <c r="E4846" s="355">
        <v>2</v>
      </c>
      <c r="F4846" s="355">
        <v>9</v>
      </c>
      <c r="G4846" s="355">
        <v>7</v>
      </c>
      <c r="H4846" s="355"/>
      <c r="I4846" s="354">
        <v>6.6</v>
      </c>
      <c r="J4846" s="352">
        <v>0</v>
      </c>
      <c r="K4846" s="348">
        <f t="shared" si="75"/>
        <v>3</v>
      </c>
    </row>
    <row r="4847" spans="1:11" x14ac:dyDescent="0.25">
      <c r="A4847" s="353">
        <v>33460</v>
      </c>
      <c r="B4847" s="354">
        <v>9</v>
      </c>
      <c r="C4847" s="355">
        <v>6</v>
      </c>
      <c r="D4847" s="355">
        <v>4</v>
      </c>
      <c r="E4847" s="355">
        <v>4</v>
      </c>
      <c r="F4847" s="355">
        <v>7</v>
      </c>
      <c r="G4847" s="355">
        <v>24</v>
      </c>
      <c r="H4847" s="355"/>
      <c r="I4847" s="354">
        <v>9</v>
      </c>
      <c r="J4847" s="352">
        <v>0</v>
      </c>
      <c r="K4847" s="348">
        <f t="shared" si="75"/>
        <v>4</v>
      </c>
    </row>
    <row r="4848" spans="1:11" x14ac:dyDescent="0.25">
      <c r="A4848" s="353">
        <v>33461</v>
      </c>
      <c r="B4848" s="354">
        <v>5.6</v>
      </c>
      <c r="C4848" s="355">
        <v>13</v>
      </c>
      <c r="D4848" s="355">
        <v>6</v>
      </c>
      <c r="E4848" s="355">
        <v>0</v>
      </c>
      <c r="F4848" s="355">
        <v>0</v>
      </c>
      <c r="G4848" s="355">
        <v>9</v>
      </c>
      <c r="H4848" s="355"/>
      <c r="I4848" s="354">
        <v>5.6</v>
      </c>
      <c r="J4848" s="352">
        <v>0</v>
      </c>
      <c r="K4848" s="348">
        <f t="shared" si="75"/>
        <v>3</v>
      </c>
    </row>
    <row r="4849" spans="1:11" x14ac:dyDescent="0.25">
      <c r="A4849" s="353">
        <v>33462</v>
      </c>
      <c r="B4849" s="354">
        <v>4.5999999999999996</v>
      </c>
      <c r="C4849" s="355">
        <v>2</v>
      </c>
      <c r="D4849" s="355">
        <v>13</v>
      </c>
      <c r="E4849" s="355">
        <v>0</v>
      </c>
      <c r="F4849" s="355">
        <v>4</v>
      </c>
      <c r="G4849" s="355">
        <v>4</v>
      </c>
      <c r="H4849" s="355"/>
      <c r="I4849" s="354">
        <v>4.5999999999999996</v>
      </c>
      <c r="J4849" s="352">
        <v>0</v>
      </c>
      <c r="K4849" s="348">
        <f t="shared" si="75"/>
        <v>4</v>
      </c>
    </row>
    <row r="4850" spans="1:11" x14ac:dyDescent="0.25">
      <c r="A4850" s="353">
        <v>33463</v>
      </c>
      <c r="B4850" s="354">
        <v>3.2</v>
      </c>
      <c r="C4850" s="355">
        <v>6</v>
      </c>
      <c r="D4850" s="355">
        <v>0</v>
      </c>
      <c r="E4850" s="355">
        <v>2</v>
      </c>
      <c r="F4850" s="355">
        <v>4</v>
      </c>
      <c r="G4850" s="355">
        <v>4</v>
      </c>
      <c r="H4850" s="355"/>
      <c r="I4850" s="354">
        <v>3.2</v>
      </c>
      <c r="J4850" s="352">
        <v>0</v>
      </c>
      <c r="K4850" s="348">
        <f t="shared" si="75"/>
        <v>5</v>
      </c>
    </row>
    <row r="4851" spans="1:11" x14ac:dyDescent="0.25">
      <c r="A4851" s="353">
        <v>33464</v>
      </c>
      <c r="B4851" s="354">
        <v>10.199999999999999</v>
      </c>
      <c r="C4851" s="355">
        <v>11</v>
      </c>
      <c r="D4851" s="355">
        <v>13</v>
      </c>
      <c r="E4851" s="355">
        <v>9</v>
      </c>
      <c r="F4851" s="355">
        <v>9</v>
      </c>
      <c r="G4851" s="355">
        <v>9</v>
      </c>
      <c r="H4851" s="355"/>
      <c r="I4851" s="354">
        <v>10.199999999999999</v>
      </c>
      <c r="J4851" s="352">
        <v>0</v>
      </c>
      <c r="K4851" s="348">
        <f t="shared" si="75"/>
        <v>0</v>
      </c>
    </row>
    <row r="4852" spans="1:11" x14ac:dyDescent="0.25">
      <c r="A4852" s="353">
        <v>33465</v>
      </c>
      <c r="B4852" s="354">
        <v>11</v>
      </c>
      <c r="C4852" s="355">
        <v>9</v>
      </c>
      <c r="D4852" s="355">
        <v>11</v>
      </c>
      <c r="E4852" s="355">
        <v>13</v>
      </c>
      <c r="F4852" s="355">
        <v>11</v>
      </c>
      <c r="G4852" s="355">
        <v>11</v>
      </c>
      <c r="H4852" s="355"/>
      <c r="I4852" s="354">
        <v>11</v>
      </c>
      <c r="J4852" s="352">
        <v>0</v>
      </c>
      <c r="K4852" s="348">
        <f t="shared" si="75"/>
        <v>0</v>
      </c>
    </row>
    <row r="4853" spans="1:11" x14ac:dyDescent="0.25">
      <c r="A4853" s="353">
        <v>33466</v>
      </c>
      <c r="B4853" s="354">
        <v>3.2</v>
      </c>
      <c r="C4853" s="355">
        <v>0</v>
      </c>
      <c r="D4853" s="355">
        <v>0</v>
      </c>
      <c r="E4853" s="355">
        <v>0</v>
      </c>
      <c r="F4853" s="355">
        <v>7</v>
      </c>
      <c r="G4853" s="355">
        <v>9</v>
      </c>
      <c r="H4853" s="355"/>
      <c r="I4853" s="354">
        <v>3.2</v>
      </c>
      <c r="J4853" s="352">
        <v>0</v>
      </c>
      <c r="K4853" s="348">
        <f t="shared" si="75"/>
        <v>4</v>
      </c>
    </row>
    <row r="4854" spans="1:11" x14ac:dyDescent="0.25">
      <c r="A4854" s="353">
        <v>33467</v>
      </c>
      <c r="B4854" s="354">
        <v>4.5999999999999996</v>
      </c>
      <c r="C4854" s="355">
        <v>4</v>
      </c>
      <c r="D4854" s="355">
        <v>7</v>
      </c>
      <c r="E4854" s="355">
        <v>0</v>
      </c>
      <c r="F4854" s="355">
        <v>6</v>
      </c>
      <c r="G4854" s="355">
        <v>6</v>
      </c>
      <c r="H4854" s="355"/>
      <c r="I4854" s="354">
        <v>4.5999999999999996</v>
      </c>
      <c r="J4854" s="352">
        <v>0</v>
      </c>
      <c r="K4854" s="348">
        <f t="shared" si="75"/>
        <v>5</v>
      </c>
    </row>
    <row r="4855" spans="1:11" x14ac:dyDescent="0.25">
      <c r="A4855" s="353">
        <v>33468</v>
      </c>
      <c r="B4855" s="354">
        <v>2</v>
      </c>
      <c r="C4855" s="355">
        <v>0</v>
      </c>
      <c r="D4855" s="355">
        <v>0</v>
      </c>
      <c r="E4855" s="355">
        <v>0</v>
      </c>
      <c r="F4855" s="355">
        <v>6</v>
      </c>
      <c r="G4855" s="355">
        <v>4</v>
      </c>
      <c r="H4855" s="355"/>
      <c r="I4855" s="354">
        <v>2</v>
      </c>
      <c r="J4855" s="352">
        <v>0</v>
      </c>
      <c r="K4855" s="348">
        <f t="shared" si="75"/>
        <v>5</v>
      </c>
    </row>
    <row r="4856" spans="1:11" x14ac:dyDescent="0.25">
      <c r="A4856" s="353">
        <v>33469</v>
      </c>
      <c r="B4856" s="354">
        <v>10.6</v>
      </c>
      <c r="C4856" s="355">
        <v>0</v>
      </c>
      <c r="D4856" s="355">
        <v>11</v>
      </c>
      <c r="E4856" s="355">
        <v>11</v>
      </c>
      <c r="F4856" s="355">
        <v>20</v>
      </c>
      <c r="G4856" s="355">
        <v>11</v>
      </c>
      <c r="H4856" s="355"/>
      <c r="I4856" s="354">
        <v>10.6</v>
      </c>
      <c r="J4856" s="352">
        <v>0</v>
      </c>
      <c r="K4856" s="348">
        <f t="shared" si="75"/>
        <v>1</v>
      </c>
    </row>
    <row r="4857" spans="1:11" x14ac:dyDescent="0.25">
      <c r="A4857" s="353">
        <v>33470</v>
      </c>
      <c r="B4857" s="354">
        <v>8.8000000000000007</v>
      </c>
      <c r="C4857" s="355">
        <v>11</v>
      </c>
      <c r="D4857" s="355">
        <v>6</v>
      </c>
      <c r="E4857" s="355">
        <v>9</v>
      </c>
      <c r="F4857" s="355">
        <v>7</v>
      </c>
      <c r="G4857" s="355">
        <v>11</v>
      </c>
      <c r="H4857" s="355"/>
      <c r="I4857" s="354">
        <v>8.8000000000000007</v>
      </c>
      <c r="J4857" s="352">
        <v>0</v>
      </c>
      <c r="K4857" s="348">
        <f t="shared" si="75"/>
        <v>2</v>
      </c>
    </row>
    <row r="4858" spans="1:11" x14ac:dyDescent="0.25">
      <c r="A4858" s="353">
        <v>33471</v>
      </c>
      <c r="B4858" s="354">
        <v>6</v>
      </c>
      <c r="C4858" s="355">
        <v>4</v>
      </c>
      <c r="D4858" s="355">
        <v>9</v>
      </c>
      <c r="E4858" s="355">
        <v>4</v>
      </c>
      <c r="F4858" s="355">
        <v>7</v>
      </c>
      <c r="G4858" s="355">
        <v>6</v>
      </c>
      <c r="H4858" s="355"/>
      <c r="I4858" s="354">
        <v>6</v>
      </c>
      <c r="J4858" s="352">
        <v>0</v>
      </c>
      <c r="K4858" s="348">
        <f t="shared" si="75"/>
        <v>4</v>
      </c>
    </row>
    <row r="4859" spans="1:11" x14ac:dyDescent="0.25">
      <c r="A4859" s="353">
        <v>33472</v>
      </c>
      <c r="B4859" s="354">
        <v>11</v>
      </c>
      <c r="C4859" s="355">
        <v>13</v>
      </c>
      <c r="D4859" s="355">
        <v>15</v>
      </c>
      <c r="E4859" s="355">
        <v>11</v>
      </c>
      <c r="F4859" s="355">
        <v>9</v>
      </c>
      <c r="G4859" s="355">
        <v>7</v>
      </c>
      <c r="H4859" s="355"/>
      <c r="I4859" s="354">
        <v>11</v>
      </c>
      <c r="J4859" s="352">
        <v>0</v>
      </c>
      <c r="K4859" s="348">
        <f t="shared" si="75"/>
        <v>1</v>
      </c>
    </row>
    <row r="4860" spans="1:11" x14ac:dyDescent="0.25">
      <c r="A4860" s="353">
        <v>33473</v>
      </c>
      <c r="B4860" s="354">
        <v>9</v>
      </c>
      <c r="C4860" s="355">
        <v>0</v>
      </c>
      <c r="D4860" s="355">
        <v>0</v>
      </c>
      <c r="E4860" s="355">
        <v>13</v>
      </c>
      <c r="F4860" s="355">
        <v>15</v>
      </c>
      <c r="G4860" s="355">
        <v>17</v>
      </c>
      <c r="H4860" s="355"/>
      <c r="I4860" s="354">
        <v>9</v>
      </c>
      <c r="J4860" s="352">
        <v>0</v>
      </c>
      <c r="K4860" s="348">
        <f t="shared" si="75"/>
        <v>2</v>
      </c>
    </row>
    <row r="4861" spans="1:11" x14ac:dyDescent="0.25">
      <c r="A4861" s="353">
        <v>33474</v>
      </c>
      <c r="B4861" s="354">
        <v>5.8</v>
      </c>
      <c r="C4861" s="355">
        <v>9</v>
      </c>
      <c r="D4861" s="355">
        <v>7</v>
      </c>
      <c r="E4861" s="355">
        <v>6</v>
      </c>
      <c r="F4861" s="355">
        <v>0</v>
      </c>
      <c r="G4861" s="355">
        <v>7</v>
      </c>
      <c r="H4861" s="355"/>
      <c r="I4861" s="354">
        <v>5.8</v>
      </c>
      <c r="J4861" s="352">
        <v>0</v>
      </c>
      <c r="K4861" s="348">
        <f t="shared" si="75"/>
        <v>4</v>
      </c>
    </row>
    <row r="4862" spans="1:11" x14ac:dyDescent="0.25">
      <c r="A4862" s="353">
        <v>33475</v>
      </c>
      <c r="B4862" s="354">
        <v>4.5999999999999996</v>
      </c>
      <c r="C4862" s="355">
        <v>6</v>
      </c>
      <c r="D4862" s="355">
        <v>6</v>
      </c>
      <c r="E4862" s="355">
        <v>0</v>
      </c>
      <c r="F4862" s="355">
        <v>4</v>
      </c>
      <c r="G4862" s="355">
        <v>7</v>
      </c>
      <c r="H4862" s="355"/>
      <c r="I4862" s="354">
        <v>4.5999999999999996</v>
      </c>
      <c r="J4862" s="352">
        <v>0</v>
      </c>
      <c r="K4862" s="348">
        <f t="shared" si="75"/>
        <v>5</v>
      </c>
    </row>
    <row r="4863" spans="1:11" x14ac:dyDescent="0.25">
      <c r="A4863" s="353">
        <v>33476</v>
      </c>
      <c r="B4863" s="354">
        <v>6</v>
      </c>
      <c r="C4863" s="355">
        <v>6</v>
      </c>
      <c r="D4863" s="355">
        <v>6</v>
      </c>
      <c r="E4863" s="355">
        <v>6</v>
      </c>
      <c r="F4863" s="355">
        <v>6</v>
      </c>
      <c r="G4863" s="355">
        <v>6</v>
      </c>
      <c r="H4863" s="355"/>
      <c r="I4863" s="354">
        <v>6</v>
      </c>
      <c r="J4863" s="352">
        <v>0</v>
      </c>
      <c r="K4863" s="348">
        <f t="shared" si="75"/>
        <v>5</v>
      </c>
    </row>
    <row r="4864" spans="1:11" x14ac:dyDescent="0.25">
      <c r="A4864" s="353">
        <v>33477</v>
      </c>
      <c r="B4864" s="354">
        <v>13</v>
      </c>
      <c r="C4864" s="355">
        <v>13</v>
      </c>
      <c r="D4864" s="355">
        <v>9</v>
      </c>
      <c r="E4864" s="355">
        <v>13</v>
      </c>
      <c r="F4864" s="355">
        <v>19</v>
      </c>
      <c r="G4864" s="355">
        <v>11</v>
      </c>
      <c r="H4864" s="355"/>
      <c r="I4864" s="354">
        <v>13</v>
      </c>
      <c r="J4864" s="352">
        <v>0</v>
      </c>
      <c r="K4864" s="348">
        <f t="shared" si="75"/>
        <v>0</v>
      </c>
    </row>
    <row r="4865" spans="1:11" x14ac:dyDescent="0.25">
      <c r="A4865" s="353">
        <v>33478</v>
      </c>
      <c r="B4865" s="354">
        <v>5.6</v>
      </c>
      <c r="C4865" s="355">
        <v>11</v>
      </c>
      <c r="D4865" s="355">
        <v>6</v>
      </c>
      <c r="E4865" s="355">
        <v>0</v>
      </c>
      <c r="F4865" s="355">
        <v>7</v>
      </c>
      <c r="G4865" s="355">
        <v>4</v>
      </c>
      <c r="H4865" s="355"/>
      <c r="I4865" s="354">
        <v>5.6</v>
      </c>
      <c r="J4865" s="352">
        <v>0</v>
      </c>
      <c r="K4865" s="348">
        <f t="shared" si="75"/>
        <v>4</v>
      </c>
    </row>
    <row r="4866" spans="1:11" x14ac:dyDescent="0.25">
      <c r="A4866" s="353">
        <v>33479</v>
      </c>
      <c r="B4866" s="354">
        <v>3.8</v>
      </c>
      <c r="C4866" s="355">
        <v>7</v>
      </c>
      <c r="D4866" s="355">
        <v>6</v>
      </c>
      <c r="E4866" s="355">
        <v>4</v>
      </c>
      <c r="F4866" s="355">
        <v>2</v>
      </c>
      <c r="G4866" s="355">
        <v>0</v>
      </c>
      <c r="H4866" s="355"/>
      <c r="I4866" s="354">
        <v>3.8</v>
      </c>
      <c r="J4866" s="352">
        <v>0</v>
      </c>
      <c r="K4866" s="348">
        <f t="shared" si="75"/>
        <v>5</v>
      </c>
    </row>
    <row r="4867" spans="1:11" x14ac:dyDescent="0.25">
      <c r="A4867" s="353">
        <v>33480</v>
      </c>
      <c r="B4867" s="354">
        <v>5.6</v>
      </c>
      <c r="C4867" s="355">
        <v>11</v>
      </c>
      <c r="D4867" s="355">
        <v>4</v>
      </c>
      <c r="E4867" s="355">
        <v>0</v>
      </c>
      <c r="F4867" s="355">
        <v>6</v>
      </c>
      <c r="G4867" s="355">
        <v>7</v>
      </c>
      <c r="H4867" s="355"/>
      <c r="I4867" s="354">
        <v>5.6</v>
      </c>
      <c r="J4867" s="352">
        <v>0</v>
      </c>
      <c r="K4867" s="348">
        <f t="shared" ref="K4867:K4930" si="76">COUNTIF(C4867:G4867,"&lt;="&amp;IRR_MAXWIND)</f>
        <v>4</v>
      </c>
    </row>
    <row r="4868" spans="1:11" x14ac:dyDescent="0.25">
      <c r="A4868" s="353">
        <v>33481</v>
      </c>
      <c r="B4868" s="354">
        <v>7.4</v>
      </c>
      <c r="C4868" s="355">
        <v>9</v>
      </c>
      <c r="D4868" s="355">
        <v>11</v>
      </c>
      <c r="E4868" s="355">
        <v>9</v>
      </c>
      <c r="F4868" s="355">
        <v>4</v>
      </c>
      <c r="G4868" s="355">
        <v>4</v>
      </c>
      <c r="H4868" s="355"/>
      <c r="I4868" s="354">
        <v>7.4</v>
      </c>
      <c r="J4868" s="352">
        <v>0</v>
      </c>
      <c r="K4868" s="348">
        <f t="shared" si="76"/>
        <v>2</v>
      </c>
    </row>
    <row r="4869" spans="1:11" x14ac:dyDescent="0.25">
      <c r="A4869" s="353">
        <v>33482</v>
      </c>
      <c r="B4869" s="354">
        <v>12.6</v>
      </c>
      <c r="C4869" s="355">
        <v>13</v>
      </c>
      <c r="D4869" s="355">
        <v>11</v>
      </c>
      <c r="E4869" s="355">
        <v>9</v>
      </c>
      <c r="F4869" s="355">
        <v>11</v>
      </c>
      <c r="G4869" s="355">
        <v>19</v>
      </c>
      <c r="H4869" s="355"/>
      <c r="I4869" s="354">
        <v>12.6</v>
      </c>
      <c r="J4869" s="352">
        <v>0</v>
      </c>
      <c r="K4869" s="348">
        <f t="shared" si="76"/>
        <v>0</v>
      </c>
    </row>
    <row r="4870" spans="1:11" x14ac:dyDescent="0.25">
      <c r="A4870" s="353">
        <v>33483</v>
      </c>
      <c r="B4870" s="354">
        <v>6.2</v>
      </c>
      <c r="C4870" s="355">
        <v>9</v>
      </c>
      <c r="D4870" s="355">
        <v>6</v>
      </c>
      <c r="E4870" s="355">
        <v>4</v>
      </c>
      <c r="F4870" s="355">
        <v>6</v>
      </c>
      <c r="G4870" s="355">
        <v>6</v>
      </c>
      <c r="H4870" s="355"/>
      <c r="I4870" s="354">
        <v>6.2</v>
      </c>
      <c r="J4870" s="352">
        <v>0</v>
      </c>
      <c r="K4870" s="348">
        <f t="shared" si="76"/>
        <v>4</v>
      </c>
    </row>
    <row r="4871" spans="1:11" x14ac:dyDescent="0.25">
      <c r="A4871" s="353">
        <v>33484</v>
      </c>
      <c r="B4871" s="354">
        <v>3.4</v>
      </c>
      <c r="C4871" s="355">
        <v>4</v>
      </c>
      <c r="D4871" s="355">
        <v>2</v>
      </c>
      <c r="E4871" s="355">
        <v>0</v>
      </c>
      <c r="F4871" s="355">
        <v>4</v>
      </c>
      <c r="G4871" s="355">
        <v>7</v>
      </c>
      <c r="H4871" s="355"/>
      <c r="I4871" s="354">
        <v>3.4</v>
      </c>
      <c r="J4871" s="352">
        <v>0</v>
      </c>
      <c r="K4871" s="348">
        <f t="shared" si="76"/>
        <v>5</v>
      </c>
    </row>
    <row r="4872" spans="1:11" x14ac:dyDescent="0.25">
      <c r="A4872" s="353">
        <v>33485</v>
      </c>
      <c r="B4872" s="354">
        <v>3.6</v>
      </c>
      <c r="C4872" s="355">
        <v>0</v>
      </c>
      <c r="D4872" s="355">
        <v>4</v>
      </c>
      <c r="E4872" s="355">
        <v>6</v>
      </c>
      <c r="F4872" s="355">
        <v>4</v>
      </c>
      <c r="G4872" s="355">
        <v>4</v>
      </c>
      <c r="H4872" s="355"/>
      <c r="I4872" s="354">
        <v>3.6</v>
      </c>
      <c r="J4872" s="352">
        <v>0</v>
      </c>
      <c r="K4872" s="348">
        <f t="shared" si="76"/>
        <v>5</v>
      </c>
    </row>
    <row r="4873" spans="1:11" x14ac:dyDescent="0.25">
      <c r="A4873" s="353">
        <v>33486</v>
      </c>
      <c r="B4873" s="354">
        <v>10.199999999999999</v>
      </c>
      <c r="C4873" s="355">
        <v>15</v>
      </c>
      <c r="D4873" s="355">
        <v>9</v>
      </c>
      <c r="E4873" s="355">
        <v>9</v>
      </c>
      <c r="F4873" s="355">
        <v>9</v>
      </c>
      <c r="G4873" s="355">
        <v>9</v>
      </c>
      <c r="H4873" s="355"/>
      <c r="I4873" s="354">
        <v>10.199999999999999</v>
      </c>
      <c r="J4873" s="352">
        <v>0</v>
      </c>
      <c r="K4873" s="348">
        <f t="shared" si="76"/>
        <v>0</v>
      </c>
    </row>
    <row r="4874" spans="1:11" x14ac:dyDescent="0.25">
      <c r="A4874" s="353">
        <v>33487</v>
      </c>
      <c r="B4874" s="354">
        <v>6.8</v>
      </c>
      <c r="C4874" s="355">
        <v>6</v>
      </c>
      <c r="D4874" s="355">
        <v>4</v>
      </c>
      <c r="E4874" s="355">
        <v>6</v>
      </c>
      <c r="F4874" s="355">
        <v>9</v>
      </c>
      <c r="G4874" s="355">
        <v>9</v>
      </c>
      <c r="H4874" s="355"/>
      <c r="I4874" s="354">
        <v>6.8</v>
      </c>
      <c r="J4874" s="352">
        <v>0</v>
      </c>
      <c r="K4874" s="348">
        <f t="shared" si="76"/>
        <v>3</v>
      </c>
    </row>
    <row r="4875" spans="1:11" x14ac:dyDescent="0.25">
      <c r="A4875" s="353">
        <v>33488</v>
      </c>
      <c r="B4875" s="354">
        <v>4.8</v>
      </c>
      <c r="C4875" s="355">
        <v>9</v>
      </c>
      <c r="D4875" s="355">
        <v>0</v>
      </c>
      <c r="E4875" s="355">
        <v>4</v>
      </c>
      <c r="F4875" s="355">
        <v>0</v>
      </c>
      <c r="G4875" s="355">
        <v>11</v>
      </c>
      <c r="H4875" s="355"/>
      <c r="I4875" s="354">
        <v>4.8</v>
      </c>
      <c r="J4875" s="352">
        <v>0</v>
      </c>
      <c r="K4875" s="348">
        <f t="shared" si="76"/>
        <v>3</v>
      </c>
    </row>
    <row r="4876" spans="1:11" x14ac:dyDescent="0.25">
      <c r="A4876" s="353">
        <v>33489</v>
      </c>
      <c r="B4876" s="354">
        <v>20</v>
      </c>
      <c r="C4876" s="355">
        <v>26</v>
      </c>
      <c r="D4876" s="355">
        <v>22</v>
      </c>
      <c r="E4876" s="355">
        <v>17</v>
      </c>
      <c r="F4876" s="355">
        <v>13</v>
      </c>
      <c r="G4876" s="355">
        <v>22</v>
      </c>
      <c r="H4876" s="355"/>
      <c r="I4876" s="354">
        <v>20</v>
      </c>
      <c r="J4876" s="352">
        <v>0</v>
      </c>
      <c r="K4876" s="348">
        <f t="shared" si="76"/>
        <v>0</v>
      </c>
    </row>
    <row r="4877" spans="1:11" x14ac:dyDescent="0.25">
      <c r="A4877" s="353">
        <v>33490</v>
      </c>
      <c r="B4877" s="354">
        <v>4.2</v>
      </c>
      <c r="C4877" s="355">
        <v>6</v>
      </c>
      <c r="D4877" s="355">
        <v>4</v>
      </c>
      <c r="E4877" s="355">
        <v>0</v>
      </c>
      <c r="F4877" s="355">
        <v>7</v>
      </c>
      <c r="G4877" s="355">
        <v>4</v>
      </c>
      <c r="H4877" s="355"/>
      <c r="I4877" s="354">
        <v>4.2</v>
      </c>
      <c r="J4877" s="352">
        <v>0</v>
      </c>
      <c r="K4877" s="348">
        <f t="shared" si="76"/>
        <v>5</v>
      </c>
    </row>
    <row r="4878" spans="1:11" x14ac:dyDescent="0.25">
      <c r="A4878" s="353">
        <v>33491</v>
      </c>
      <c r="B4878" s="354">
        <v>6.4</v>
      </c>
      <c r="C4878" s="355">
        <v>11</v>
      </c>
      <c r="D4878" s="355">
        <v>9</v>
      </c>
      <c r="E4878" s="355">
        <v>4</v>
      </c>
      <c r="F4878" s="355">
        <v>4</v>
      </c>
      <c r="G4878" s="355">
        <v>4</v>
      </c>
      <c r="H4878" s="355"/>
      <c r="I4878" s="354">
        <v>6.4</v>
      </c>
      <c r="J4878" s="352">
        <v>0</v>
      </c>
      <c r="K4878" s="348">
        <f t="shared" si="76"/>
        <v>3</v>
      </c>
    </row>
    <row r="4879" spans="1:11" x14ac:dyDescent="0.25">
      <c r="A4879" s="353">
        <v>33492</v>
      </c>
      <c r="B4879" s="354">
        <v>0.8</v>
      </c>
      <c r="C4879" s="355">
        <v>0</v>
      </c>
      <c r="D4879" s="355">
        <v>0</v>
      </c>
      <c r="E4879" s="355">
        <v>0</v>
      </c>
      <c r="F4879" s="355">
        <v>0</v>
      </c>
      <c r="G4879" s="355">
        <v>4</v>
      </c>
      <c r="H4879" s="355"/>
      <c r="I4879" s="354">
        <v>0.8</v>
      </c>
      <c r="J4879" s="352">
        <v>0</v>
      </c>
      <c r="K4879" s="348">
        <f t="shared" si="76"/>
        <v>5</v>
      </c>
    </row>
    <row r="4880" spans="1:11" x14ac:dyDescent="0.25">
      <c r="A4880" s="353">
        <v>33493</v>
      </c>
      <c r="B4880" s="354">
        <v>3.8</v>
      </c>
      <c r="C4880" s="355">
        <v>9</v>
      </c>
      <c r="D4880" s="355">
        <v>4</v>
      </c>
      <c r="E4880" s="355">
        <v>6</v>
      </c>
      <c r="F4880" s="355">
        <v>0</v>
      </c>
      <c r="G4880" s="355">
        <v>0</v>
      </c>
      <c r="H4880" s="355"/>
      <c r="I4880" s="354">
        <v>3.8</v>
      </c>
      <c r="J4880" s="352">
        <v>0</v>
      </c>
      <c r="K4880" s="348">
        <f t="shared" si="76"/>
        <v>4</v>
      </c>
    </row>
    <row r="4881" spans="1:11" x14ac:dyDescent="0.25">
      <c r="A4881" s="353">
        <v>33494</v>
      </c>
      <c r="B4881" s="354">
        <v>9.4</v>
      </c>
      <c r="C4881" s="355">
        <v>7</v>
      </c>
      <c r="D4881" s="355">
        <v>7</v>
      </c>
      <c r="E4881" s="355">
        <v>13</v>
      </c>
      <c r="F4881" s="355">
        <v>9</v>
      </c>
      <c r="G4881" s="355">
        <v>11</v>
      </c>
      <c r="H4881" s="355"/>
      <c r="I4881" s="354">
        <v>9.4</v>
      </c>
      <c r="J4881" s="352">
        <v>0</v>
      </c>
      <c r="K4881" s="348">
        <f t="shared" si="76"/>
        <v>2</v>
      </c>
    </row>
    <row r="4882" spans="1:11" x14ac:dyDescent="0.25">
      <c r="A4882" s="353">
        <v>33495</v>
      </c>
      <c r="B4882" s="354">
        <v>18.399999999999999</v>
      </c>
      <c r="C4882" s="355">
        <v>22</v>
      </c>
      <c r="D4882" s="355">
        <v>20</v>
      </c>
      <c r="E4882" s="355">
        <v>15</v>
      </c>
      <c r="F4882" s="355">
        <v>22</v>
      </c>
      <c r="G4882" s="355">
        <v>13</v>
      </c>
      <c r="H4882" s="355"/>
      <c r="I4882" s="354">
        <v>18.399999999999999</v>
      </c>
      <c r="J4882" s="352">
        <v>0</v>
      </c>
      <c r="K4882" s="348">
        <f t="shared" si="76"/>
        <v>0</v>
      </c>
    </row>
    <row r="4883" spans="1:11" x14ac:dyDescent="0.25">
      <c r="A4883" s="353">
        <v>33496</v>
      </c>
      <c r="B4883" s="354">
        <v>2</v>
      </c>
      <c r="C4883" s="355">
        <v>0</v>
      </c>
      <c r="D4883" s="355">
        <v>0</v>
      </c>
      <c r="E4883" s="355">
        <v>6</v>
      </c>
      <c r="F4883" s="355">
        <v>4</v>
      </c>
      <c r="G4883" s="355">
        <v>0</v>
      </c>
      <c r="H4883" s="355"/>
      <c r="I4883" s="354">
        <v>2</v>
      </c>
      <c r="J4883" s="352">
        <v>0</v>
      </c>
      <c r="K4883" s="348">
        <f t="shared" si="76"/>
        <v>5</v>
      </c>
    </row>
    <row r="4884" spans="1:11" x14ac:dyDescent="0.25">
      <c r="A4884" s="353">
        <v>33497</v>
      </c>
      <c r="B4884" s="354">
        <v>11.2</v>
      </c>
      <c r="C4884" s="355">
        <v>11</v>
      </c>
      <c r="D4884" s="355">
        <v>7</v>
      </c>
      <c r="E4884" s="355">
        <v>9</v>
      </c>
      <c r="F4884" s="355">
        <v>9</v>
      </c>
      <c r="G4884" s="355">
        <v>20</v>
      </c>
      <c r="H4884" s="355"/>
      <c r="I4884" s="354">
        <v>11.2</v>
      </c>
      <c r="J4884" s="352">
        <v>0</v>
      </c>
      <c r="K4884" s="348">
        <f t="shared" si="76"/>
        <v>1</v>
      </c>
    </row>
    <row r="4885" spans="1:11" x14ac:dyDescent="0.25">
      <c r="A4885" s="353">
        <v>33498</v>
      </c>
      <c r="B4885" s="354">
        <v>15.4</v>
      </c>
      <c r="C4885" s="355">
        <v>19</v>
      </c>
      <c r="D4885" s="355">
        <v>15</v>
      </c>
      <c r="E4885" s="355">
        <v>19</v>
      </c>
      <c r="F4885" s="355">
        <v>13</v>
      </c>
      <c r="G4885" s="355">
        <v>11</v>
      </c>
      <c r="H4885" s="355"/>
      <c r="I4885" s="354">
        <v>15.4</v>
      </c>
      <c r="J4885" s="352">
        <v>0</v>
      </c>
      <c r="K4885" s="348">
        <f t="shared" si="76"/>
        <v>0</v>
      </c>
    </row>
    <row r="4886" spans="1:11" x14ac:dyDescent="0.25">
      <c r="A4886" s="353">
        <v>33499</v>
      </c>
      <c r="B4886" s="354">
        <v>7.8</v>
      </c>
      <c r="C4886" s="355">
        <v>9</v>
      </c>
      <c r="D4886" s="355">
        <v>7</v>
      </c>
      <c r="E4886" s="355">
        <v>9</v>
      </c>
      <c r="F4886" s="355">
        <v>7</v>
      </c>
      <c r="G4886" s="355">
        <v>7</v>
      </c>
      <c r="H4886" s="355"/>
      <c r="I4886" s="354">
        <v>7.8</v>
      </c>
      <c r="J4886" s="352">
        <v>0</v>
      </c>
      <c r="K4886" s="348">
        <f t="shared" si="76"/>
        <v>3</v>
      </c>
    </row>
    <row r="4887" spans="1:11" x14ac:dyDescent="0.25">
      <c r="A4887" s="353">
        <v>33500</v>
      </c>
      <c r="B4887" s="354">
        <v>5.8</v>
      </c>
      <c r="C4887" s="355">
        <v>7</v>
      </c>
      <c r="D4887" s="355">
        <v>11</v>
      </c>
      <c r="E4887" s="355">
        <v>7</v>
      </c>
      <c r="F4887" s="355">
        <v>4</v>
      </c>
      <c r="G4887" s="355">
        <v>0</v>
      </c>
      <c r="H4887" s="355"/>
      <c r="I4887" s="354">
        <v>5.8</v>
      </c>
      <c r="J4887" s="352">
        <v>0</v>
      </c>
      <c r="K4887" s="348">
        <f t="shared" si="76"/>
        <v>4</v>
      </c>
    </row>
    <row r="4888" spans="1:11" x14ac:dyDescent="0.25">
      <c r="A4888" s="353">
        <v>33501</v>
      </c>
      <c r="B4888" s="354">
        <v>16.600000000000001</v>
      </c>
      <c r="C4888" s="355">
        <v>13</v>
      </c>
      <c r="D4888" s="355">
        <v>17</v>
      </c>
      <c r="E4888" s="355">
        <v>19</v>
      </c>
      <c r="F4888" s="355">
        <v>17</v>
      </c>
      <c r="G4888" s="355">
        <v>17</v>
      </c>
      <c r="H4888" s="355"/>
      <c r="I4888" s="354">
        <v>16.600000000000001</v>
      </c>
      <c r="J4888" s="352">
        <v>0</v>
      </c>
      <c r="K4888" s="348">
        <f t="shared" si="76"/>
        <v>0</v>
      </c>
    </row>
    <row r="4889" spans="1:11" x14ac:dyDescent="0.25">
      <c r="A4889" s="353">
        <v>33502</v>
      </c>
      <c r="B4889" s="354">
        <v>16</v>
      </c>
      <c r="C4889" s="355">
        <v>15</v>
      </c>
      <c r="D4889" s="355">
        <v>11</v>
      </c>
      <c r="E4889" s="355">
        <v>15</v>
      </c>
      <c r="F4889" s="355">
        <v>20</v>
      </c>
      <c r="G4889" s="355">
        <v>19</v>
      </c>
      <c r="H4889" s="355"/>
      <c r="I4889" s="354">
        <v>16</v>
      </c>
      <c r="J4889" s="352">
        <v>0</v>
      </c>
      <c r="K4889" s="348">
        <f t="shared" si="76"/>
        <v>0</v>
      </c>
    </row>
    <row r="4890" spans="1:11" x14ac:dyDescent="0.25">
      <c r="A4890" s="353">
        <v>33503</v>
      </c>
      <c r="B4890" s="354">
        <v>1.6</v>
      </c>
      <c r="C4890" s="355">
        <v>0</v>
      </c>
      <c r="D4890" s="355">
        <v>4</v>
      </c>
      <c r="E4890" s="355">
        <v>4</v>
      </c>
      <c r="F4890" s="355">
        <v>0</v>
      </c>
      <c r="G4890" s="355">
        <v>0</v>
      </c>
      <c r="H4890" s="355"/>
      <c r="I4890" s="354">
        <v>1.6</v>
      </c>
      <c r="J4890" s="352">
        <v>0</v>
      </c>
      <c r="K4890" s="348">
        <f t="shared" si="76"/>
        <v>5</v>
      </c>
    </row>
    <row r="4891" spans="1:11" x14ac:dyDescent="0.25">
      <c r="A4891" s="353">
        <v>33504</v>
      </c>
      <c r="B4891" s="354">
        <v>5.2</v>
      </c>
      <c r="C4891" s="355">
        <v>9</v>
      </c>
      <c r="D4891" s="355">
        <v>11</v>
      </c>
      <c r="E4891" s="355">
        <v>0</v>
      </c>
      <c r="F4891" s="355">
        <v>6</v>
      </c>
      <c r="G4891" s="355">
        <v>0</v>
      </c>
      <c r="H4891" s="355"/>
      <c r="I4891" s="354">
        <v>5.2</v>
      </c>
      <c r="J4891" s="352">
        <v>0</v>
      </c>
      <c r="K4891" s="348">
        <f t="shared" si="76"/>
        <v>3</v>
      </c>
    </row>
    <row r="4892" spans="1:11" x14ac:dyDescent="0.25">
      <c r="A4892" s="353">
        <v>33505</v>
      </c>
      <c r="B4892" s="354">
        <v>5.6</v>
      </c>
      <c r="C4892" s="355">
        <v>9</v>
      </c>
      <c r="D4892" s="355">
        <v>0</v>
      </c>
      <c r="E4892" s="355">
        <v>0</v>
      </c>
      <c r="F4892" s="355">
        <v>6</v>
      </c>
      <c r="G4892" s="355">
        <v>13</v>
      </c>
      <c r="H4892" s="355"/>
      <c r="I4892" s="354">
        <v>5.6</v>
      </c>
      <c r="J4892" s="352">
        <v>0</v>
      </c>
      <c r="K4892" s="348">
        <f t="shared" si="76"/>
        <v>3</v>
      </c>
    </row>
    <row r="4893" spans="1:11" x14ac:dyDescent="0.25">
      <c r="A4893" s="353">
        <v>33506</v>
      </c>
      <c r="B4893" s="354">
        <v>6.8</v>
      </c>
      <c r="C4893" s="355">
        <v>6</v>
      </c>
      <c r="D4893" s="355">
        <v>6</v>
      </c>
      <c r="E4893" s="355">
        <v>7</v>
      </c>
      <c r="F4893" s="355">
        <v>4</v>
      </c>
      <c r="G4893" s="355">
        <v>11</v>
      </c>
      <c r="H4893" s="355"/>
      <c r="I4893" s="354">
        <v>6.8</v>
      </c>
      <c r="J4893" s="352">
        <v>0</v>
      </c>
      <c r="K4893" s="348">
        <f t="shared" si="76"/>
        <v>4</v>
      </c>
    </row>
    <row r="4894" spans="1:11" x14ac:dyDescent="0.25">
      <c r="A4894" s="353">
        <v>33507</v>
      </c>
      <c r="B4894" s="354">
        <v>4.4000000000000004</v>
      </c>
      <c r="C4894" s="355">
        <v>4</v>
      </c>
      <c r="D4894" s="355">
        <v>0</v>
      </c>
      <c r="E4894" s="355">
        <v>9</v>
      </c>
      <c r="F4894" s="355">
        <v>0</v>
      </c>
      <c r="G4894" s="355">
        <v>9</v>
      </c>
      <c r="H4894" s="355"/>
      <c r="I4894" s="354">
        <v>4.4000000000000004</v>
      </c>
      <c r="J4894" s="352">
        <v>0</v>
      </c>
      <c r="K4894" s="348">
        <f t="shared" si="76"/>
        <v>3</v>
      </c>
    </row>
    <row r="4895" spans="1:11" x14ac:dyDescent="0.25">
      <c r="A4895" s="353">
        <v>33508</v>
      </c>
      <c r="B4895" s="354">
        <v>6.6</v>
      </c>
      <c r="C4895" s="355">
        <v>11</v>
      </c>
      <c r="D4895" s="355">
        <v>11</v>
      </c>
      <c r="E4895" s="355">
        <v>7</v>
      </c>
      <c r="F4895" s="355">
        <v>0</v>
      </c>
      <c r="G4895" s="355">
        <v>4</v>
      </c>
      <c r="H4895" s="355"/>
      <c r="I4895" s="354">
        <v>6.6</v>
      </c>
      <c r="J4895" s="352">
        <v>0</v>
      </c>
      <c r="K4895" s="348">
        <f t="shared" si="76"/>
        <v>3</v>
      </c>
    </row>
    <row r="4896" spans="1:11" x14ac:dyDescent="0.25">
      <c r="A4896" s="353">
        <v>33509</v>
      </c>
      <c r="B4896" s="354">
        <v>3.2</v>
      </c>
      <c r="C4896" s="355">
        <v>4</v>
      </c>
      <c r="D4896" s="355">
        <v>4</v>
      </c>
      <c r="E4896" s="355">
        <v>4</v>
      </c>
      <c r="F4896" s="355">
        <v>4</v>
      </c>
      <c r="G4896" s="355">
        <v>0</v>
      </c>
      <c r="H4896" s="355"/>
      <c r="I4896" s="354">
        <v>3.2</v>
      </c>
      <c r="J4896" s="352">
        <v>0</v>
      </c>
      <c r="K4896" s="348">
        <f t="shared" si="76"/>
        <v>5</v>
      </c>
    </row>
    <row r="4897" spans="1:11" x14ac:dyDescent="0.25">
      <c r="A4897" s="353">
        <v>33510</v>
      </c>
      <c r="B4897" s="354">
        <v>16.2</v>
      </c>
      <c r="C4897" s="355">
        <v>4</v>
      </c>
      <c r="D4897" s="355">
        <v>17</v>
      </c>
      <c r="E4897" s="355">
        <v>19</v>
      </c>
      <c r="F4897" s="355">
        <v>15</v>
      </c>
      <c r="G4897" s="355">
        <v>26</v>
      </c>
      <c r="H4897" s="355"/>
      <c r="I4897" s="354">
        <v>16.2</v>
      </c>
      <c r="J4897" s="352">
        <v>0</v>
      </c>
      <c r="K4897" s="348">
        <f t="shared" si="76"/>
        <v>1</v>
      </c>
    </row>
    <row r="4898" spans="1:11" x14ac:dyDescent="0.25">
      <c r="A4898" s="353">
        <v>33511</v>
      </c>
      <c r="B4898" s="354">
        <v>8.6</v>
      </c>
      <c r="C4898" s="355">
        <v>7</v>
      </c>
      <c r="D4898" s="355">
        <v>7</v>
      </c>
      <c r="E4898" s="355">
        <v>9</v>
      </c>
      <c r="F4898" s="355">
        <v>11</v>
      </c>
      <c r="G4898" s="355">
        <v>9</v>
      </c>
      <c r="H4898" s="355"/>
      <c r="I4898" s="354">
        <v>8.6</v>
      </c>
      <c r="J4898" s="352">
        <v>0</v>
      </c>
      <c r="K4898" s="348">
        <f t="shared" si="76"/>
        <v>2</v>
      </c>
    </row>
    <row r="4899" spans="1:11" x14ac:dyDescent="0.25">
      <c r="A4899" s="353">
        <v>33725</v>
      </c>
      <c r="B4899" s="354">
        <v>13.2</v>
      </c>
      <c r="C4899" s="355">
        <v>20</v>
      </c>
      <c r="D4899" s="355">
        <v>13</v>
      </c>
      <c r="E4899" s="355">
        <v>13</v>
      </c>
      <c r="F4899" s="355">
        <v>9</v>
      </c>
      <c r="G4899" s="355">
        <v>11</v>
      </c>
      <c r="H4899" s="355"/>
      <c r="I4899" s="354">
        <v>13.2</v>
      </c>
      <c r="J4899" s="352">
        <v>0</v>
      </c>
      <c r="K4899" s="348">
        <f t="shared" si="76"/>
        <v>0</v>
      </c>
    </row>
    <row r="4900" spans="1:11" x14ac:dyDescent="0.25">
      <c r="A4900" s="353">
        <v>33726</v>
      </c>
      <c r="B4900" s="354">
        <v>17.2</v>
      </c>
      <c r="C4900" s="355">
        <v>22</v>
      </c>
      <c r="D4900" s="355">
        <v>17</v>
      </c>
      <c r="E4900" s="355">
        <v>17</v>
      </c>
      <c r="F4900" s="355">
        <v>13</v>
      </c>
      <c r="G4900" s="355">
        <v>17</v>
      </c>
      <c r="H4900" s="355"/>
      <c r="I4900" s="354">
        <v>17.2</v>
      </c>
      <c r="J4900" s="352">
        <v>0</v>
      </c>
      <c r="K4900" s="348">
        <f t="shared" si="76"/>
        <v>0</v>
      </c>
    </row>
    <row r="4901" spans="1:11" x14ac:dyDescent="0.25">
      <c r="A4901" s="353">
        <v>33727</v>
      </c>
      <c r="B4901" s="354">
        <v>11.4</v>
      </c>
      <c r="C4901" s="355">
        <v>15</v>
      </c>
      <c r="D4901" s="355">
        <v>9</v>
      </c>
      <c r="E4901" s="355">
        <v>15</v>
      </c>
      <c r="F4901" s="355">
        <v>9</v>
      </c>
      <c r="G4901" s="355">
        <v>9</v>
      </c>
      <c r="H4901" s="355"/>
      <c r="I4901" s="354">
        <v>11.4</v>
      </c>
      <c r="J4901" s="352">
        <v>0</v>
      </c>
      <c r="K4901" s="348">
        <f t="shared" si="76"/>
        <v>0</v>
      </c>
    </row>
    <row r="4902" spans="1:11" x14ac:dyDescent="0.25">
      <c r="A4902" s="353">
        <v>33728</v>
      </c>
      <c r="B4902" s="354">
        <v>10.199999999999999</v>
      </c>
      <c r="C4902" s="355">
        <v>11</v>
      </c>
      <c r="D4902" s="355">
        <v>7</v>
      </c>
      <c r="E4902" s="355">
        <v>11</v>
      </c>
      <c r="F4902" s="355">
        <v>9</v>
      </c>
      <c r="G4902" s="355">
        <v>13</v>
      </c>
      <c r="H4902" s="355"/>
      <c r="I4902" s="354">
        <v>10.199999999999999</v>
      </c>
      <c r="J4902" s="352">
        <v>0</v>
      </c>
      <c r="K4902" s="348">
        <f t="shared" si="76"/>
        <v>1</v>
      </c>
    </row>
    <row r="4903" spans="1:11" x14ac:dyDescent="0.25">
      <c r="A4903" s="353">
        <v>33729</v>
      </c>
      <c r="B4903" s="354">
        <v>13.6</v>
      </c>
      <c r="C4903" s="355">
        <v>22</v>
      </c>
      <c r="D4903" s="355">
        <v>11</v>
      </c>
      <c r="E4903" s="355">
        <v>17</v>
      </c>
      <c r="F4903" s="355">
        <v>9</v>
      </c>
      <c r="G4903" s="355">
        <v>9</v>
      </c>
      <c r="H4903" s="355"/>
      <c r="I4903" s="354">
        <v>13.6</v>
      </c>
      <c r="J4903" s="352">
        <v>0</v>
      </c>
      <c r="K4903" s="348">
        <f t="shared" si="76"/>
        <v>0</v>
      </c>
    </row>
    <row r="4904" spans="1:11" x14ac:dyDescent="0.25">
      <c r="A4904" s="353">
        <v>33730</v>
      </c>
      <c r="B4904" s="354">
        <v>8.4</v>
      </c>
      <c r="C4904" s="355">
        <v>7</v>
      </c>
      <c r="D4904" s="355">
        <v>15</v>
      </c>
      <c r="E4904" s="355">
        <v>7</v>
      </c>
      <c r="F4904" s="355">
        <v>6</v>
      </c>
      <c r="G4904" s="355">
        <v>7</v>
      </c>
      <c r="H4904" s="355"/>
      <c r="I4904" s="354">
        <v>8.4</v>
      </c>
      <c r="J4904" s="352">
        <v>0</v>
      </c>
      <c r="K4904" s="348">
        <f t="shared" si="76"/>
        <v>4</v>
      </c>
    </row>
    <row r="4905" spans="1:11" x14ac:dyDescent="0.25">
      <c r="A4905" s="353">
        <v>33731</v>
      </c>
      <c r="B4905" s="354">
        <v>15</v>
      </c>
      <c r="C4905" s="355">
        <v>19</v>
      </c>
      <c r="D4905" s="355">
        <v>13</v>
      </c>
      <c r="E4905" s="355">
        <v>15</v>
      </c>
      <c r="F4905" s="355">
        <v>13</v>
      </c>
      <c r="G4905" s="355">
        <v>15</v>
      </c>
      <c r="H4905" s="355"/>
      <c r="I4905" s="354">
        <v>15</v>
      </c>
      <c r="J4905" s="352">
        <v>0</v>
      </c>
      <c r="K4905" s="348">
        <f t="shared" si="76"/>
        <v>0</v>
      </c>
    </row>
    <row r="4906" spans="1:11" x14ac:dyDescent="0.25">
      <c r="A4906" s="353">
        <v>33732</v>
      </c>
      <c r="B4906" s="354">
        <v>21.2</v>
      </c>
      <c r="C4906" s="355">
        <v>24</v>
      </c>
      <c r="D4906" s="355">
        <v>28</v>
      </c>
      <c r="E4906" s="355">
        <v>19</v>
      </c>
      <c r="F4906" s="355">
        <v>15</v>
      </c>
      <c r="G4906" s="355">
        <v>20</v>
      </c>
      <c r="H4906" s="355"/>
      <c r="I4906" s="354">
        <v>21.2</v>
      </c>
      <c r="J4906" s="352">
        <v>0</v>
      </c>
      <c r="K4906" s="348">
        <f t="shared" si="76"/>
        <v>0</v>
      </c>
    </row>
    <row r="4907" spans="1:11" x14ac:dyDescent="0.25">
      <c r="A4907" s="353">
        <v>33733</v>
      </c>
      <c r="B4907" s="354">
        <v>17.399999999999999</v>
      </c>
      <c r="C4907" s="355">
        <v>17</v>
      </c>
      <c r="D4907" s="355">
        <v>15</v>
      </c>
      <c r="E4907" s="355">
        <v>19</v>
      </c>
      <c r="F4907" s="355">
        <v>19</v>
      </c>
      <c r="G4907" s="355">
        <v>17</v>
      </c>
      <c r="H4907" s="355"/>
      <c r="I4907" s="354">
        <v>17.399999999999999</v>
      </c>
      <c r="J4907" s="352">
        <v>0</v>
      </c>
      <c r="K4907" s="348">
        <f t="shared" si="76"/>
        <v>0</v>
      </c>
    </row>
    <row r="4908" spans="1:11" x14ac:dyDescent="0.25">
      <c r="A4908" s="353">
        <v>33734</v>
      </c>
      <c r="B4908" s="354">
        <v>14.4</v>
      </c>
      <c r="C4908" s="355">
        <v>17</v>
      </c>
      <c r="D4908" s="355">
        <v>13</v>
      </c>
      <c r="E4908" s="355">
        <v>20</v>
      </c>
      <c r="F4908" s="355">
        <v>13</v>
      </c>
      <c r="G4908" s="355">
        <v>9</v>
      </c>
      <c r="H4908" s="355"/>
      <c r="I4908" s="354">
        <v>14.4</v>
      </c>
      <c r="J4908" s="352">
        <v>0</v>
      </c>
      <c r="K4908" s="348">
        <f t="shared" si="76"/>
        <v>0</v>
      </c>
    </row>
    <row r="4909" spans="1:11" x14ac:dyDescent="0.25">
      <c r="A4909" s="353">
        <v>33735</v>
      </c>
      <c r="B4909" s="354">
        <v>12.8</v>
      </c>
      <c r="C4909" s="355">
        <v>7</v>
      </c>
      <c r="D4909" s="355">
        <v>11</v>
      </c>
      <c r="E4909" s="355">
        <v>13</v>
      </c>
      <c r="F4909" s="355">
        <v>11</v>
      </c>
      <c r="G4909" s="355">
        <v>22</v>
      </c>
      <c r="H4909" s="355"/>
      <c r="I4909" s="354">
        <v>12.8</v>
      </c>
      <c r="J4909" s="352">
        <v>0</v>
      </c>
      <c r="K4909" s="348">
        <f t="shared" si="76"/>
        <v>1</v>
      </c>
    </row>
    <row r="4910" spans="1:11" x14ac:dyDescent="0.25">
      <c r="A4910" s="353">
        <v>33736</v>
      </c>
      <c r="B4910" s="354">
        <v>15.4</v>
      </c>
      <c r="C4910" s="355">
        <v>19</v>
      </c>
      <c r="D4910" s="355">
        <v>15</v>
      </c>
      <c r="E4910" s="355">
        <v>17</v>
      </c>
      <c r="F4910" s="355">
        <v>15</v>
      </c>
      <c r="G4910" s="355">
        <v>11</v>
      </c>
      <c r="H4910" s="355"/>
      <c r="I4910" s="354">
        <v>15.4</v>
      </c>
      <c r="J4910" s="352">
        <v>0</v>
      </c>
      <c r="K4910" s="348">
        <f t="shared" si="76"/>
        <v>0</v>
      </c>
    </row>
    <row r="4911" spans="1:11" x14ac:dyDescent="0.25">
      <c r="A4911" s="353">
        <v>33737</v>
      </c>
      <c r="B4911" s="354">
        <v>6.6</v>
      </c>
      <c r="C4911" s="355">
        <v>9</v>
      </c>
      <c r="D4911" s="355">
        <v>7</v>
      </c>
      <c r="E4911" s="355">
        <v>4</v>
      </c>
      <c r="F4911" s="355">
        <v>6</v>
      </c>
      <c r="G4911" s="355">
        <v>7</v>
      </c>
      <c r="H4911" s="355"/>
      <c r="I4911" s="354">
        <v>6.6</v>
      </c>
      <c r="J4911" s="352">
        <v>0</v>
      </c>
      <c r="K4911" s="348">
        <f t="shared" si="76"/>
        <v>4</v>
      </c>
    </row>
    <row r="4912" spans="1:11" x14ac:dyDescent="0.25">
      <c r="A4912" s="353">
        <v>33738</v>
      </c>
      <c r="B4912" s="354">
        <v>22.2</v>
      </c>
      <c r="C4912" s="355">
        <v>22</v>
      </c>
      <c r="D4912" s="355">
        <v>30</v>
      </c>
      <c r="E4912" s="355">
        <v>22</v>
      </c>
      <c r="F4912" s="355">
        <v>15</v>
      </c>
      <c r="G4912" s="355">
        <v>22</v>
      </c>
      <c r="H4912" s="355"/>
      <c r="I4912" s="354">
        <v>22.2</v>
      </c>
      <c r="J4912" s="352">
        <v>0</v>
      </c>
      <c r="K4912" s="348">
        <f t="shared" si="76"/>
        <v>0</v>
      </c>
    </row>
    <row r="4913" spans="1:11" x14ac:dyDescent="0.25">
      <c r="A4913" s="353">
        <v>33739</v>
      </c>
      <c r="B4913" s="354">
        <v>23.6</v>
      </c>
      <c r="C4913" s="355">
        <v>17</v>
      </c>
      <c r="D4913" s="355">
        <v>20</v>
      </c>
      <c r="E4913" s="355">
        <v>20</v>
      </c>
      <c r="F4913" s="355">
        <v>28</v>
      </c>
      <c r="G4913" s="355">
        <v>33</v>
      </c>
      <c r="H4913" s="355"/>
      <c r="I4913" s="354">
        <v>23.6</v>
      </c>
      <c r="J4913" s="352">
        <v>0</v>
      </c>
      <c r="K4913" s="348">
        <f t="shared" si="76"/>
        <v>0</v>
      </c>
    </row>
    <row r="4914" spans="1:11" x14ac:dyDescent="0.25">
      <c r="A4914" s="353">
        <v>33740</v>
      </c>
      <c r="B4914" s="354">
        <v>12.2</v>
      </c>
      <c r="C4914" s="355">
        <v>13</v>
      </c>
      <c r="D4914" s="355">
        <v>13</v>
      </c>
      <c r="E4914" s="355">
        <v>13</v>
      </c>
      <c r="F4914" s="355">
        <v>13</v>
      </c>
      <c r="G4914" s="355">
        <v>9</v>
      </c>
      <c r="H4914" s="355"/>
      <c r="I4914" s="354">
        <v>12.2</v>
      </c>
      <c r="J4914" s="352">
        <v>0</v>
      </c>
      <c r="K4914" s="348">
        <f t="shared" si="76"/>
        <v>0</v>
      </c>
    </row>
    <row r="4915" spans="1:11" x14ac:dyDescent="0.25">
      <c r="A4915" s="353">
        <v>33741</v>
      </c>
      <c r="B4915" s="354">
        <v>12.2</v>
      </c>
      <c r="C4915" s="355">
        <v>9</v>
      </c>
      <c r="D4915" s="355">
        <v>13</v>
      </c>
      <c r="E4915" s="355">
        <v>15</v>
      </c>
      <c r="F4915" s="355">
        <v>15</v>
      </c>
      <c r="G4915" s="355">
        <v>9</v>
      </c>
      <c r="H4915" s="355"/>
      <c r="I4915" s="354">
        <v>12.2</v>
      </c>
      <c r="J4915" s="352">
        <v>0</v>
      </c>
      <c r="K4915" s="348">
        <f t="shared" si="76"/>
        <v>0</v>
      </c>
    </row>
    <row r="4916" spans="1:11" x14ac:dyDescent="0.25">
      <c r="A4916" s="353">
        <v>33742</v>
      </c>
      <c r="B4916" s="354">
        <v>11.6</v>
      </c>
      <c r="C4916" s="355">
        <v>6</v>
      </c>
      <c r="D4916" s="355">
        <v>13</v>
      </c>
      <c r="E4916" s="355">
        <v>13</v>
      </c>
      <c r="F4916" s="355">
        <v>11</v>
      </c>
      <c r="G4916" s="355">
        <v>15</v>
      </c>
      <c r="H4916" s="355"/>
      <c r="I4916" s="354">
        <v>11.6</v>
      </c>
      <c r="J4916" s="352">
        <v>0</v>
      </c>
      <c r="K4916" s="348">
        <f t="shared" si="76"/>
        <v>1</v>
      </c>
    </row>
    <row r="4917" spans="1:11" x14ac:dyDescent="0.25">
      <c r="A4917" s="353">
        <v>33743</v>
      </c>
      <c r="B4917" s="354">
        <v>13</v>
      </c>
      <c r="C4917" s="355">
        <v>7</v>
      </c>
      <c r="D4917" s="355">
        <v>11</v>
      </c>
      <c r="E4917" s="355">
        <v>17</v>
      </c>
      <c r="F4917" s="355">
        <v>13</v>
      </c>
      <c r="G4917" s="355">
        <v>17</v>
      </c>
      <c r="H4917" s="355"/>
      <c r="I4917" s="354">
        <v>13</v>
      </c>
      <c r="J4917" s="352">
        <v>0</v>
      </c>
      <c r="K4917" s="348">
        <f t="shared" si="76"/>
        <v>1</v>
      </c>
    </row>
    <row r="4918" spans="1:11" x14ac:dyDescent="0.25">
      <c r="A4918" s="353">
        <v>33744</v>
      </c>
      <c r="B4918" s="354">
        <v>20.6</v>
      </c>
      <c r="C4918" s="355">
        <v>19</v>
      </c>
      <c r="D4918" s="355">
        <v>22</v>
      </c>
      <c r="E4918" s="355">
        <v>20</v>
      </c>
      <c r="F4918" s="355">
        <v>20</v>
      </c>
      <c r="G4918" s="355">
        <v>22</v>
      </c>
      <c r="H4918" s="355"/>
      <c r="I4918" s="354">
        <v>20.6</v>
      </c>
      <c r="J4918" s="352">
        <v>0</v>
      </c>
      <c r="K4918" s="348">
        <f t="shared" si="76"/>
        <v>0</v>
      </c>
    </row>
    <row r="4919" spans="1:11" x14ac:dyDescent="0.25">
      <c r="A4919" s="353">
        <v>33745</v>
      </c>
      <c r="B4919" s="354">
        <v>19</v>
      </c>
      <c r="C4919" s="355">
        <v>17</v>
      </c>
      <c r="D4919" s="355">
        <v>19</v>
      </c>
      <c r="E4919" s="355">
        <v>22</v>
      </c>
      <c r="F4919" s="355">
        <v>20</v>
      </c>
      <c r="G4919" s="355">
        <v>17</v>
      </c>
      <c r="H4919" s="355"/>
      <c r="I4919" s="354">
        <v>19</v>
      </c>
      <c r="J4919" s="352">
        <v>0</v>
      </c>
      <c r="K4919" s="348">
        <f t="shared" si="76"/>
        <v>0</v>
      </c>
    </row>
    <row r="4920" spans="1:11" x14ac:dyDescent="0.25">
      <c r="A4920" s="353">
        <v>33746</v>
      </c>
      <c r="B4920" s="354">
        <v>16</v>
      </c>
      <c r="C4920" s="355">
        <v>15</v>
      </c>
      <c r="D4920" s="355">
        <v>15</v>
      </c>
      <c r="E4920" s="355">
        <v>20</v>
      </c>
      <c r="F4920" s="355">
        <v>17</v>
      </c>
      <c r="G4920" s="355">
        <v>13</v>
      </c>
      <c r="H4920" s="355"/>
      <c r="I4920" s="354">
        <v>16</v>
      </c>
      <c r="J4920" s="352">
        <v>0</v>
      </c>
      <c r="K4920" s="348">
        <f t="shared" si="76"/>
        <v>0</v>
      </c>
    </row>
    <row r="4921" spans="1:11" x14ac:dyDescent="0.25">
      <c r="A4921" s="353">
        <v>33747</v>
      </c>
      <c r="B4921" s="354">
        <v>23.2</v>
      </c>
      <c r="C4921" s="355">
        <v>20</v>
      </c>
      <c r="D4921" s="355">
        <v>24</v>
      </c>
      <c r="E4921" s="355">
        <v>24</v>
      </c>
      <c r="F4921" s="355">
        <v>20</v>
      </c>
      <c r="G4921" s="355">
        <v>28</v>
      </c>
      <c r="H4921" s="355"/>
      <c r="I4921" s="354">
        <v>23.2</v>
      </c>
      <c r="J4921" s="352">
        <v>0</v>
      </c>
      <c r="K4921" s="348">
        <f t="shared" si="76"/>
        <v>0</v>
      </c>
    </row>
    <row r="4922" spans="1:11" x14ac:dyDescent="0.25">
      <c r="A4922" s="353">
        <v>33748</v>
      </c>
      <c r="B4922" s="354">
        <v>4</v>
      </c>
      <c r="C4922" s="355">
        <v>4</v>
      </c>
      <c r="D4922" s="355">
        <v>6</v>
      </c>
      <c r="E4922" s="355">
        <v>6</v>
      </c>
      <c r="F4922" s="355">
        <v>4</v>
      </c>
      <c r="G4922" s="355">
        <v>0</v>
      </c>
      <c r="H4922" s="355"/>
      <c r="I4922" s="354">
        <v>4</v>
      </c>
      <c r="J4922" s="352">
        <v>0</v>
      </c>
      <c r="K4922" s="348">
        <f t="shared" si="76"/>
        <v>5</v>
      </c>
    </row>
    <row r="4923" spans="1:11" x14ac:dyDescent="0.25">
      <c r="A4923" s="353">
        <v>33749</v>
      </c>
      <c r="B4923" s="354">
        <v>19</v>
      </c>
      <c r="C4923" s="355">
        <v>28</v>
      </c>
      <c r="D4923" s="355">
        <v>20</v>
      </c>
      <c r="E4923" s="355">
        <v>19</v>
      </c>
      <c r="F4923" s="355">
        <v>19</v>
      </c>
      <c r="G4923" s="355">
        <v>9</v>
      </c>
      <c r="H4923" s="355"/>
      <c r="I4923" s="354">
        <v>19</v>
      </c>
      <c r="J4923" s="352">
        <v>0</v>
      </c>
      <c r="K4923" s="348">
        <f t="shared" si="76"/>
        <v>0</v>
      </c>
    </row>
    <row r="4924" spans="1:11" x14ac:dyDescent="0.25">
      <c r="A4924" s="353">
        <v>33750</v>
      </c>
      <c r="B4924" s="354">
        <v>10.4</v>
      </c>
      <c r="C4924" s="355">
        <v>13</v>
      </c>
      <c r="D4924" s="355">
        <v>13</v>
      </c>
      <c r="E4924" s="355">
        <v>13</v>
      </c>
      <c r="F4924" s="355">
        <v>9</v>
      </c>
      <c r="G4924" s="355">
        <v>4</v>
      </c>
      <c r="H4924" s="355"/>
      <c r="I4924" s="354">
        <v>10.4</v>
      </c>
      <c r="J4924" s="352">
        <v>0</v>
      </c>
      <c r="K4924" s="348">
        <f t="shared" si="76"/>
        <v>1</v>
      </c>
    </row>
    <row r="4925" spans="1:11" x14ac:dyDescent="0.25">
      <c r="A4925" s="353">
        <v>33751</v>
      </c>
      <c r="B4925" s="354">
        <v>18.399999999999999</v>
      </c>
      <c r="C4925" s="355">
        <v>30</v>
      </c>
      <c r="D4925" s="355">
        <v>22</v>
      </c>
      <c r="E4925" s="355">
        <v>17</v>
      </c>
      <c r="F4925" s="355">
        <v>19</v>
      </c>
      <c r="G4925" s="355">
        <v>4</v>
      </c>
      <c r="H4925" s="355"/>
      <c r="I4925" s="354">
        <v>18.399999999999999</v>
      </c>
      <c r="J4925" s="352">
        <v>0</v>
      </c>
      <c r="K4925" s="348">
        <f t="shared" si="76"/>
        <v>1</v>
      </c>
    </row>
    <row r="4926" spans="1:11" x14ac:dyDescent="0.25">
      <c r="A4926" s="353">
        <v>33752</v>
      </c>
      <c r="B4926" s="354">
        <v>10.8</v>
      </c>
      <c r="C4926" s="355">
        <v>13</v>
      </c>
      <c r="D4926" s="355">
        <v>13</v>
      </c>
      <c r="E4926" s="355">
        <v>15</v>
      </c>
      <c r="F4926" s="355">
        <v>13</v>
      </c>
      <c r="G4926" s="355">
        <v>0</v>
      </c>
      <c r="H4926" s="355"/>
      <c r="I4926" s="354">
        <v>10.8</v>
      </c>
      <c r="J4926" s="352">
        <v>0</v>
      </c>
      <c r="K4926" s="348">
        <f t="shared" si="76"/>
        <v>1</v>
      </c>
    </row>
    <row r="4927" spans="1:11" x14ac:dyDescent="0.25">
      <c r="A4927" s="353">
        <v>33753</v>
      </c>
      <c r="B4927" s="354">
        <v>10.6</v>
      </c>
      <c r="C4927" s="355">
        <v>11</v>
      </c>
      <c r="D4927" s="355">
        <v>11</v>
      </c>
      <c r="E4927" s="355">
        <v>13</v>
      </c>
      <c r="F4927" s="355">
        <v>11</v>
      </c>
      <c r="G4927" s="355">
        <v>7</v>
      </c>
      <c r="H4927" s="355"/>
      <c r="I4927" s="354">
        <v>10.6</v>
      </c>
      <c r="J4927" s="352">
        <v>0</v>
      </c>
      <c r="K4927" s="348">
        <f t="shared" si="76"/>
        <v>1</v>
      </c>
    </row>
    <row r="4928" spans="1:11" x14ac:dyDescent="0.25">
      <c r="A4928" s="353">
        <v>33754</v>
      </c>
      <c r="B4928" s="354">
        <v>16.2</v>
      </c>
      <c r="C4928" s="355">
        <v>13</v>
      </c>
      <c r="D4928" s="355">
        <v>15</v>
      </c>
      <c r="E4928" s="355">
        <v>19</v>
      </c>
      <c r="F4928" s="355">
        <v>19</v>
      </c>
      <c r="G4928" s="355">
        <v>15</v>
      </c>
      <c r="H4928" s="355"/>
      <c r="I4928" s="354">
        <v>16.2</v>
      </c>
      <c r="J4928" s="352">
        <v>0</v>
      </c>
      <c r="K4928" s="348">
        <f t="shared" si="76"/>
        <v>0</v>
      </c>
    </row>
    <row r="4929" spans="1:11" x14ac:dyDescent="0.25">
      <c r="A4929" s="353">
        <v>33755</v>
      </c>
      <c r="B4929" s="354">
        <v>7</v>
      </c>
      <c r="C4929" s="355">
        <v>6</v>
      </c>
      <c r="D4929" s="355">
        <v>7</v>
      </c>
      <c r="E4929" s="355">
        <v>7</v>
      </c>
      <c r="F4929" s="355">
        <v>6</v>
      </c>
      <c r="G4929" s="355">
        <v>9</v>
      </c>
      <c r="H4929" s="355"/>
      <c r="I4929" s="354">
        <v>7</v>
      </c>
      <c r="J4929" s="352">
        <v>0</v>
      </c>
      <c r="K4929" s="348">
        <f t="shared" si="76"/>
        <v>4</v>
      </c>
    </row>
    <row r="4930" spans="1:11" x14ac:dyDescent="0.25">
      <c r="A4930" s="353">
        <v>33756</v>
      </c>
      <c r="B4930" s="354">
        <v>7.4</v>
      </c>
      <c r="C4930" s="355">
        <v>13</v>
      </c>
      <c r="D4930" s="355">
        <v>9</v>
      </c>
      <c r="E4930" s="355">
        <v>9</v>
      </c>
      <c r="F4930" s="355">
        <v>6</v>
      </c>
      <c r="G4930" s="355">
        <v>0</v>
      </c>
      <c r="H4930" s="355"/>
      <c r="I4930" s="354">
        <v>7.4</v>
      </c>
      <c r="J4930" s="352">
        <v>0</v>
      </c>
      <c r="K4930" s="348">
        <f t="shared" si="76"/>
        <v>2</v>
      </c>
    </row>
    <row r="4931" spans="1:11" x14ac:dyDescent="0.25">
      <c r="A4931" s="353">
        <v>33757</v>
      </c>
      <c r="B4931" s="354">
        <v>19.2</v>
      </c>
      <c r="C4931" s="355">
        <v>13</v>
      </c>
      <c r="D4931" s="355">
        <v>20</v>
      </c>
      <c r="E4931" s="355">
        <v>19</v>
      </c>
      <c r="F4931" s="355">
        <v>22</v>
      </c>
      <c r="G4931" s="355">
        <v>22</v>
      </c>
      <c r="H4931" s="355"/>
      <c r="I4931" s="354">
        <v>19.2</v>
      </c>
      <c r="J4931" s="352">
        <v>0</v>
      </c>
      <c r="K4931" s="348">
        <f t="shared" ref="K4931:K4994" si="77">COUNTIF(C4931:G4931,"&lt;="&amp;IRR_MAXWIND)</f>
        <v>0</v>
      </c>
    </row>
    <row r="4932" spans="1:11" x14ac:dyDescent="0.25">
      <c r="A4932" s="353">
        <v>33758</v>
      </c>
      <c r="B4932" s="354">
        <v>10.4</v>
      </c>
      <c r="C4932" s="355">
        <v>9</v>
      </c>
      <c r="D4932" s="355">
        <v>9</v>
      </c>
      <c r="E4932" s="355">
        <v>6</v>
      </c>
      <c r="F4932" s="355">
        <v>6</v>
      </c>
      <c r="G4932" s="355">
        <v>22</v>
      </c>
      <c r="H4932" s="355"/>
      <c r="I4932" s="354">
        <v>10.4</v>
      </c>
      <c r="J4932" s="352">
        <v>0</v>
      </c>
      <c r="K4932" s="348">
        <f t="shared" si="77"/>
        <v>2</v>
      </c>
    </row>
    <row r="4933" spans="1:11" x14ac:dyDescent="0.25">
      <c r="A4933" s="353">
        <v>33759</v>
      </c>
      <c r="B4933" s="354">
        <v>8.8000000000000007</v>
      </c>
      <c r="C4933" s="355">
        <v>6</v>
      </c>
      <c r="D4933" s="355">
        <v>9</v>
      </c>
      <c r="E4933" s="355">
        <v>9</v>
      </c>
      <c r="F4933" s="355">
        <v>13</v>
      </c>
      <c r="G4933" s="355">
        <v>7</v>
      </c>
      <c r="H4933" s="355"/>
      <c r="I4933" s="354">
        <v>8.8000000000000007</v>
      </c>
      <c r="J4933" s="352">
        <v>0</v>
      </c>
      <c r="K4933" s="348">
        <f t="shared" si="77"/>
        <v>2</v>
      </c>
    </row>
    <row r="4934" spans="1:11" x14ac:dyDescent="0.25">
      <c r="A4934" s="353">
        <v>33760</v>
      </c>
      <c r="B4934" s="354">
        <v>11.4</v>
      </c>
      <c r="C4934" s="355">
        <v>11</v>
      </c>
      <c r="D4934" s="355">
        <v>7</v>
      </c>
      <c r="E4934" s="355">
        <v>11</v>
      </c>
      <c r="F4934" s="355">
        <v>11</v>
      </c>
      <c r="G4934" s="355">
        <v>17</v>
      </c>
      <c r="H4934" s="355"/>
      <c r="I4934" s="354">
        <v>11.4</v>
      </c>
      <c r="J4934" s="352">
        <v>0</v>
      </c>
      <c r="K4934" s="348">
        <f t="shared" si="77"/>
        <v>1</v>
      </c>
    </row>
    <row r="4935" spans="1:11" x14ac:dyDescent="0.25">
      <c r="A4935" s="353">
        <v>33761</v>
      </c>
      <c r="B4935" s="354">
        <v>3</v>
      </c>
      <c r="C4935" s="355">
        <v>7</v>
      </c>
      <c r="D4935" s="355">
        <v>0</v>
      </c>
      <c r="E4935" s="355">
        <v>0</v>
      </c>
      <c r="F4935" s="355">
        <v>4</v>
      </c>
      <c r="G4935" s="355">
        <v>4</v>
      </c>
      <c r="H4935" s="355"/>
      <c r="I4935" s="354">
        <v>3</v>
      </c>
      <c r="J4935" s="352">
        <v>0</v>
      </c>
      <c r="K4935" s="348">
        <f t="shared" si="77"/>
        <v>5</v>
      </c>
    </row>
    <row r="4936" spans="1:11" x14ac:dyDescent="0.25">
      <c r="A4936" s="353">
        <v>33762</v>
      </c>
      <c r="B4936" s="354">
        <v>9.6</v>
      </c>
      <c r="C4936" s="355">
        <v>11</v>
      </c>
      <c r="D4936" s="355">
        <v>9</v>
      </c>
      <c r="E4936" s="355">
        <v>11</v>
      </c>
      <c r="F4936" s="355">
        <v>11</v>
      </c>
      <c r="G4936" s="355">
        <v>6</v>
      </c>
      <c r="H4936" s="355"/>
      <c r="I4936" s="354">
        <v>9.6</v>
      </c>
      <c r="J4936" s="352">
        <v>0</v>
      </c>
      <c r="K4936" s="348">
        <f t="shared" si="77"/>
        <v>1</v>
      </c>
    </row>
    <row r="4937" spans="1:11" x14ac:dyDescent="0.25">
      <c r="A4937" s="353">
        <v>33763</v>
      </c>
      <c r="B4937" s="354">
        <v>8.1999999999999993</v>
      </c>
      <c r="C4937" s="355">
        <v>13</v>
      </c>
      <c r="D4937" s="355">
        <v>6</v>
      </c>
      <c r="E4937" s="355">
        <v>6</v>
      </c>
      <c r="F4937" s="355">
        <v>7</v>
      </c>
      <c r="G4937" s="355">
        <v>9</v>
      </c>
      <c r="H4937" s="355"/>
      <c r="I4937" s="354">
        <v>8.1999999999999993</v>
      </c>
      <c r="J4937" s="352">
        <v>0</v>
      </c>
      <c r="K4937" s="348">
        <f t="shared" si="77"/>
        <v>3</v>
      </c>
    </row>
    <row r="4938" spans="1:11" x14ac:dyDescent="0.25">
      <c r="A4938" s="353">
        <v>33764</v>
      </c>
      <c r="B4938" s="354">
        <v>4</v>
      </c>
      <c r="C4938" s="355">
        <v>9</v>
      </c>
      <c r="D4938" s="355">
        <v>7</v>
      </c>
      <c r="E4938" s="355">
        <v>4</v>
      </c>
      <c r="F4938" s="355">
        <v>0</v>
      </c>
      <c r="G4938" s="355">
        <v>0</v>
      </c>
      <c r="H4938" s="355"/>
      <c r="I4938" s="354">
        <v>4</v>
      </c>
      <c r="J4938" s="352">
        <v>0</v>
      </c>
      <c r="K4938" s="348">
        <f t="shared" si="77"/>
        <v>4</v>
      </c>
    </row>
    <row r="4939" spans="1:11" x14ac:dyDescent="0.25">
      <c r="A4939" s="353">
        <v>33765</v>
      </c>
      <c r="B4939" s="354">
        <v>9.6</v>
      </c>
      <c r="C4939" s="355">
        <v>22</v>
      </c>
      <c r="D4939" s="355">
        <v>13</v>
      </c>
      <c r="E4939" s="355">
        <v>7</v>
      </c>
      <c r="F4939" s="355">
        <v>2</v>
      </c>
      <c r="G4939" s="355">
        <v>4</v>
      </c>
      <c r="H4939" s="355"/>
      <c r="I4939" s="354">
        <v>9.6</v>
      </c>
      <c r="J4939" s="352">
        <v>0</v>
      </c>
      <c r="K4939" s="348">
        <f t="shared" si="77"/>
        <v>3</v>
      </c>
    </row>
    <row r="4940" spans="1:11" x14ac:dyDescent="0.25">
      <c r="A4940" s="353">
        <v>33766</v>
      </c>
      <c r="B4940" s="354">
        <v>20</v>
      </c>
      <c r="C4940" s="355">
        <v>19</v>
      </c>
      <c r="D4940" s="355">
        <v>24</v>
      </c>
      <c r="E4940" s="355">
        <v>15</v>
      </c>
      <c r="F4940" s="355">
        <v>20</v>
      </c>
      <c r="G4940" s="355">
        <v>22</v>
      </c>
      <c r="H4940" s="355"/>
      <c r="I4940" s="354">
        <v>20</v>
      </c>
      <c r="J4940" s="352">
        <v>0</v>
      </c>
      <c r="K4940" s="348">
        <f t="shared" si="77"/>
        <v>0</v>
      </c>
    </row>
    <row r="4941" spans="1:11" x14ac:dyDescent="0.25">
      <c r="A4941" s="353">
        <v>33767</v>
      </c>
      <c r="B4941" s="354">
        <v>12.6</v>
      </c>
      <c r="C4941" s="355">
        <v>13</v>
      </c>
      <c r="D4941" s="355">
        <v>11</v>
      </c>
      <c r="E4941" s="355">
        <v>11</v>
      </c>
      <c r="F4941" s="355">
        <v>9</v>
      </c>
      <c r="G4941" s="355">
        <v>19</v>
      </c>
      <c r="H4941" s="355"/>
      <c r="I4941" s="354">
        <v>12.6</v>
      </c>
      <c r="J4941" s="352">
        <v>0</v>
      </c>
      <c r="K4941" s="348">
        <f t="shared" si="77"/>
        <v>0</v>
      </c>
    </row>
    <row r="4942" spans="1:11" x14ac:dyDescent="0.25">
      <c r="A4942" s="353">
        <v>33768</v>
      </c>
      <c r="B4942" s="354">
        <v>19.399999999999999</v>
      </c>
      <c r="C4942" s="355">
        <v>15</v>
      </c>
      <c r="D4942" s="355">
        <v>24</v>
      </c>
      <c r="E4942" s="355">
        <v>19</v>
      </c>
      <c r="F4942" s="355">
        <v>19</v>
      </c>
      <c r="G4942" s="355">
        <v>20</v>
      </c>
      <c r="H4942" s="355"/>
      <c r="I4942" s="354">
        <v>19.399999999999999</v>
      </c>
      <c r="J4942" s="352">
        <v>0</v>
      </c>
      <c r="K4942" s="348">
        <f t="shared" si="77"/>
        <v>0</v>
      </c>
    </row>
    <row r="4943" spans="1:11" x14ac:dyDescent="0.25">
      <c r="A4943" s="353">
        <v>33769</v>
      </c>
      <c r="B4943" s="354">
        <v>23.6</v>
      </c>
      <c r="C4943" s="355">
        <v>26</v>
      </c>
      <c r="D4943" s="355">
        <v>24</v>
      </c>
      <c r="E4943" s="355">
        <v>20</v>
      </c>
      <c r="F4943" s="355">
        <v>24</v>
      </c>
      <c r="G4943" s="355">
        <v>24</v>
      </c>
      <c r="H4943" s="355"/>
      <c r="I4943" s="354">
        <v>23.6</v>
      </c>
      <c r="J4943" s="352">
        <v>0</v>
      </c>
      <c r="K4943" s="348">
        <f t="shared" si="77"/>
        <v>0</v>
      </c>
    </row>
    <row r="4944" spans="1:11" x14ac:dyDescent="0.25">
      <c r="A4944" s="353">
        <v>33770</v>
      </c>
      <c r="B4944" s="354">
        <v>6.2</v>
      </c>
      <c r="C4944" s="355">
        <v>9</v>
      </c>
      <c r="D4944" s="355">
        <v>7</v>
      </c>
      <c r="E4944" s="355">
        <v>2</v>
      </c>
      <c r="F4944" s="355">
        <v>6</v>
      </c>
      <c r="G4944" s="355">
        <v>7</v>
      </c>
      <c r="H4944" s="355"/>
      <c r="I4944" s="354">
        <v>6.2</v>
      </c>
      <c r="J4944" s="352">
        <v>0</v>
      </c>
      <c r="K4944" s="348">
        <f t="shared" si="77"/>
        <v>4</v>
      </c>
    </row>
    <row r="4945" spans="1:11" x14ac:dyDescent="0.25">
      <c r="A4945" s="353">
        <v>33771</v>
      </c>
      <c r="B4945" s="354">
        <v>10.4</v>
      </c>
      <c r="C4945" s="355">
        <v>11</v>
      </c>
      <c r="D4945" s="355">
        <v>13</v>
      </c>
      <c r="E4945" s="355">
        <v>11</v>
      </c>
      <c r="F4945" s="355">
        <v>11</v>
      </c>
      <c r="G4945" s="355">
        <v>6</v>
      </c>
      <c r="H4945" s="355"/>
      <c r="I4945" s="354">
        <v>10.4</v>
      </c>
      <c r="J4945" s="352">
        <v>0</v>
      </c>
      <c r="K4945" s="348">
        <f t="shared" si="77"/>
        <v>1</v>
      </c>
    </row>
    <row r="4946" spans="1:11" x14ac:dyDescent="0.25">
      <c r="A4946" s="353">
        <v>33772</v>
      </c>
      <c r="B4946" s="354">
        <v>19.600000000000001</v>
      </c>
      <c r="C4946" s="355">
        <v>20</v>
      </c>
      <c r="D4946" s="355">
        <v>17</v>
      </c>
      <c r="E4946" s="355">
        <v>15</v>
      </c>
      <c r="F4946" s="355">
        <v>22</v>
      </c>
      <c r="G4946" s="355">
        <v>24</v>
      </c>
      <c r="H4946" s="355"/>
      <c r="I4946" s="354">
        <v>19.600000000000001</v>
      </c>
      <c r="J4946" s="352">
        <v>0</v>
      </c>
      <c r="K4946" s="348">
        <f t="shared" si="77"/>
        <v>0</v>
      </c>
    </row>
    <row r="4947" spans="1:11" x14ac:dyDescent="0.25">
      <c r="A4947" s="353">
        <v>33773</v>
      </c>
      <c r="B4947" s="354">
        <v>6.6</v>
      </c>
      <c r="C4947" s="355">
        <v>7</v>
      </c>
      <c r="D4947" s="355">
        <v>13</v>
      </c>
      <c r="E4947" s="355">
        <v>7</v>
      </c>
      <c r="F4947" s="355">
        <v>6</v>
      </c>
      <c r="G4947" s="355">
        <v>0</v>
      </c>
      <c r="H4947" s="355"/>
      <c r="I4947" s="354">
        <v>6.6</v>
      </c>
      <c r="J4947" s="352">
        <v>0</v>
      </c>
      <c r="K4947" s="348">
        <f t="shared" si="77"/>
        <v>4</v>
      </c>
    </row>
    <row r="4948" spans="1:11" x14ac:dyDescent="0.25">
      <c r="A4948" s="353">
        <v>33774</v>
      </c>
      <c r="B4948" s="354">
        <v>13.4</v>
      </c>
      <c r="C4948" s="355">
        <v>11</v>
      </c>
      <c r="D4948" s="355">
        <v>13</v>
      </c>
      <c r="E4948" s="355">
        <v>19</v>
      </c>
      <c r="F4948" s="355">
        <v>15</v>
      </c>
      <c r="G4948" s="355">
        <v>9</v>
      </c>
      <c r="H4948" s="355"/>
      <c r="I4948" s="354">
        <v>13.4</v>
      </c>
      <c r="J4948" s="352">
        <v>0</v>
      </c>
      <c r="K4948" s="348">
        <f t="shared" si="77"/>
        <v>0</v>
      </c>
    </row>
    <row r="4949" spans="1:11" x14ac:dyDescent="0.25">
      <c r="A4949" s="353">
        <v>33775</v>
      </c>
      <c r="B4949" s="354">
        <v>8.1999999999999993</v>
      </c>
      <c r="C4949" s="355">
        <v>4</v>
      </c>
      <c r="D4949" s="355">
        <v>0</v>
      </c>
      <c r="E4949" s="355">
        <v>9</v>
      </c>
      <c r="F4949" s="355">
        <v>6</v>
      </c>
      <c r="G4949" s="355">
        <v>22</v>
      </c>
      <c r="H4949" s="355"/>
      <c r="I4949" s="354">
        <v>8.1999999999999993</v>
      </c>
      <c r="J4949" s="352">
        <v>0</v>
      </c>
      <c r="K4949" s="348">
        <f t="shared" si="77"/>
        <v>3</v>
      </c>
    </row>
    <row r="4950" spans="1:11" x14ac:dyDescent="0.25">
      <c r="A4950" s="353">
        <v>33776</v>
      </c>
      <c r="B4950" s="354">
        <v>7</v>
      </c>
      <c r="C4950" s="355">
        <v>6</v>
      </c>
      <c r="D4950" s="355">
        <v>13</v>
      </c>
      <c r="E4950" s="355">
        <v>7</v>
      </c>
      <c r="F4950" s="355">
        <v>7</v>
      </c>
      <c r="G4950" s="355">
        <v>2</v>
      </c>
      <c r="H4950" s="355"/>
      <c r="I4950" s="354">
        <v>7</v>
      </c>
      <c r="J4950" s="352">
        <v>0</v>
      </c>
      <c r="K4950" s="348">
        <f t="shared" si="77"/>
        <v>4</v>
      </c>
    </row>
    <row r="4951" spans="1:11" x14ac:dyDescent="0.25">
      <c r="A4951" s="353">
        <v>33777</v>
      </c>
      <c r="B4951" s="354">
        <v>11.4</v>
      </c>
      <c r="C4951" s="355">
        <v>13</v>
      </c>
      <c r="D4951" s="355">
        <v>11</v>
      </c>
      <c r="E4951" s="355">
        <v>9</v>
      </c>
      <c r="F4951" s="355">
        <v>11</v>
      </c>
      <c r="G4951" s="355">
        <v>13</v>
      </c>
      <c r="H4951" s="355"/>
      <c r="I4951" s="354">
        <v>11.4</v>
      </c>
      <c r="J4951" s="352">
        <v>0</v>
      </c>
      <c r="K4951" s="348">
        <f t="shared" si="77"/>
        <v>0</v>
      </c>
    </row>
    <row r="4952" spans="1:11" x14ac:dyDescent="0.25">
      <c r="A4952" s="353">
        <v>33778</v>
      </c>
      <c r="B4952" s="354">
        <v>2.6</v>
      </c>
      <c r="C4952" s="355">
        <v>0</v>
      </c>
      <c r="D4952" s="355">
        <v>0</v>
      </c>
      <c r="E4952" s="355">
        <v>0</v>
      </c>
      <c r="F4952" s="355">
        <v>2</v>
      </c>
      <c r="G4952" s="355">
        <v>11</v>
      </c>
      <c r="H4952" s="355"/>
      <c r="I4952" s="354">
        <v>2.6</v>
      </c>
      <c r="J4952" s="352">
        <v>0</v>
      </c>
      <c r="K4952" s="348">
        <f t="shared" si="77"/>
        <v>4</v>
      </c>
    </row>
    <row r="4953" spans="1:11" x14ac:dyDescent="0.25">
      <c r="A4953" s="353">
        <v>33779</v>
      </c>
      <c r="B4953" s="354">
        <v>9.6</v>
      </c>
      <c r="C4953" s="355">
        <v>9</v>
      </c>
      <c r="D4953" s="355">
        <v>15</v>
      </c>
      <c r="E4953" s="355">
        <v>13</v>
      </c>
      <c r="F4953" s="355">
        <v>7</v>
      </c>
      <c r="G4953" s="355">
        <v>4</v>
      </c>
      <c r="H4953" s="355"/>
      <c r="I4953" s="354">
        <v>9.6</v>
      </c>
      <c r="J4953" s="352">
        <v>0</v>
      </c>
      <c r="K4953" s="348">
        <f t="shared" si="77"/>
        <v>2</v>
      </c>
    </row>
    <row r="4954" spans="1:11" x14ac:dyDescent="0.25">
      <c r="A4954" s="353">
        <v>33780</v>
      </c>
      <c r="B4954" s="354">
        <v>11</v>
      </c>
      <c r="C4954" s="355">
        <v>7</v>
      </c>
      <c r="D4954" s="355">
        <v>11</v>
      </c>
      <c r="E4954" s="355">
        <v>9</v>
      </c>
      <c r="F4954" s="355">
        <v>15</v>
      </c>
      <c r="G4954" s="355">
        <v>13</v>
      </c>
      <c r="H4954" s="355"/>
      <c r="I4954" s="354">
        <v>11</v>
      </c>
      <c r="J4954" s="352">
        <v>0</v>
      </c>
      <c r="K4954" s="348">
        <f t="shared" si="77"/>
        <v>1</v>
      </c>
    </row>
    <row r="4955" spans="1:11" x14ac:dyDescent="0.25">
      <c r="A4955" s="353">
        <v>33781</v>
      </c>
      <c r="B4955" s="354">
        <v>8.4</v>
      </c>
      <c r="C4955" s="355">
        <v>7</v>
      </c>
      <c r="D4955" s="355">
        <v>9</v>
      </c>
      <c r="E4955" s="355">
        <v>9</v>
      </c>
      <c r="F4955" s="355">
        <v>11</v>
      </c>
      <c r="G4955" s="355">
        <v>6</v>
      </c>
      <c r="H4955" s="355"/>
      <c r="I4955" s="354">
        <v>8.4</v>
      </c>
      <c r="J4955" s="352">
        <v>0</v>
      </c>
      <c r="K4955" s="348">
        <f t="shared" si="77"/>
        <v>2</v>
      </c>
    </row>
    <row r="4956" spans="1:11" x14ac:dyDescent="0.25">
      <c r="A4956" s="353">
        <v>33782</v>
      </c>
      <c r="B4956" s="354">
        <v>4.4000000000000004</v>
      </c>
      <c r="C4956" s="355">
        <v>6</v>
      </c>
      <c r="D4956" s="355">
        <v>4</v>
      </c>
      <c r="E4956" s="355">
        <v>6</v>
      </c>
      <c r="F4956" s="355">
        <v>0</v>
      </c>
      <c r="G4956" s="355">
        <v>6</v>
      </c>
      <c r="H4956" s="355"/>
      <c r="I4956" s="354">
        <v>4.4000000000000004</v>
      </c>
      <c r="J4956" s="352">
        <v>0</v>
      </c>
      <c r="K4956" s="348">
        <f t="shared" si="77"/>
        <v>5</v>
      </c>
    </row>
    <row r="4957" spans="1:11" x14ac:dyDescent="0.25">
      <c r="A4957" s="353">
        <v>33783</v>
      </c>
      <c r="B4957" s="354">
        <v>8.1999999999999993</v>
      </c>
      <c r="C4957" s="355">
        <v>6</v>
      </c>
      <c r="D4957" s="355">
        <v>0</v>
      </c>
      <c r="E4957" s="355">
        <v>11</v>
      </c>
      <c r="F4957" s="355">
        <v>13</v>
      </c>
      <c r="G4957" s="355">
        <v>11</v>
      </c>
      <c r="H4957" s="355"/>
      <c r="I4957" s="354">
        <v>8.1999999999999993</v>
      </c>
      <c r="J4957" s="352">
        <v>0</v>
      </c>
      <c r="K4957" s="348">
        <f t="shared" si="77"/>
        <v>2</v>
      </c>
    </row>
    <row r="4958" spans="1:11" x14ac:dyDescent="0.25">
      <c r="A4958" s="353">
        <v>33784</v>
      </c>
      <c r="B4958" s="354">
        <v>8.1999999999999993</v>
      </c>
      <c r="C4958" s="355">
        <v>11</v>
      </c>
      <c r="D4958" s="355">
        <v>7</v>
      </c>
      <c r="E4958" s="355">
        <v>6</v>
      </c>
      <c r="F4958" s="355">
        <v>4</v>
      </c>
      <c r="G4958" s="355">
        <v>13</v>
      </c>
      <c r="H4958" s="355"/>
      <c r="I4958" s="354">
        <v>8.1999999999999993</v>
      </c>
      <c r="J4958" s="352">
        <v>0</v>
      </c>
      <c r="K4958" s="348">
        <f t="shared" si="77"/>
        <v>3</v>
      </c>
    </row>
    <row r="4959" spans="1:11" x14ac:dyDescent="0.25">
      <c r="A4959" s="353">
        <v>33785</v>
      </c>
      <c r="B4959" s="354">
        <v>4.2</v>
      </c>
      <c r="C4959" s="355">
        <v>4</v>
      </c>
      <c r="D4959" s="355">
        <v>4</v>
      </c>
      <c r="E4959" s="355">
        <v>7</v>
      </c>
      <c r="F4959" s="355">
        <v>6</v>
      </c>
      <c r="G4959" s="355">
        <v>0</v>
      </c>
      <c r="H4959" s="355"/>
      <c r="I4959" s="354">
        <v>4.2</v>
      </c>
      <c r="J4959" s="352">
        <v>0</v>
      </c>
      <c r="K4959" s="348">
        <f t="shared" si="77"/>
        <v>5</v>
      </c>
    </row>
    <row r="4960" spans="1:11" x14ac:dyDescent="0.25">
      <c r="A4960" s="353">
        <v>33786</v>
      </c>
      <c r="B4960" s="354">
        <v>3.8</v>
      </c>
      <c r="C4960" s="355">
        <v>4</v>
      </c>
      <c r="D4960" s="355">
        <v>0</v>
      </c>
      <c r="E4960" s="355">
        <v>2</v>
      </c>
      <c r="F4960" s="355">
        <v>9</v>
      </c>
      <c r="G4960" s="355">
        <v>4</v>
      </c>
      <c r="H4960" s="355"/>
      <c r="I4960" s="354">
        <v>3.8</v>
      </c>
      <c r="J4960" s="352">
        <v>0</v>
      </c>
      <c r="K4960" s="348">
        <f t="shared" si="77"/>
        <v>4</v>
      </c>
    </row>
    <row r="4961" spans="1:11" x14ac:dyDescent="0.25">
      <c r="A4961" s="353">
        <v>33787</v>
      </c>
      <c r="B4961" s="354">
        <v>6.4</v>
      </c>
      <c r="C4961" s="355">
        <v>4</v>
      </c>
      <c r="D4961" s="355">
        <v>4</v>
      </c>
      <c r="E4961" s="355">
        <v>9</v>
      </c>
      <c r="F4961" s="355">
        <v>9</v>
      </c>
      <c r="G4961" s="355">
        <v>6</v>
      </c>
      <c r="H4961" s="355"/>
      <c r="I4961" s="354">
        <v>6.4</v>
      </c>
      <c r="J4961" s="352">
        <v>0</v>
      </c>
      <c r="K4961" s="348">
        <f t="shared" si="77"/>
        <v>3</v>
      </c>
    </row>
    <row r="4962" spans="1:11" x14ac:dyDescent="0.25">
      <c r="A4962" s="353">
        <v>33788</v>
      </c>
      <c r="B4962" s="354">
        <v>5.2</v>
      </c>
      <c r="C4962" s="355">
        <v>0</v>
      </c>
      <c r="D4962" s="355">
        <v>6</v>
      </c>
      <c r="E4962" s="355">
        <v>7</v>
      </c>
      <c r="F4962" s="355">
        <v>4</v>
      </c>
      <c r="G4962" s="355">
        <v>9</v>
      </c>
      <c r="H4962" s="355"/>
      <c r="I4962" s="354">
        <v>5.2</v>
      </c>
      <c r="J4962" s="352">
        <v>0</v>
      </c>
      <c r="K4962" s="348">
        <f t="shared" si="77"/>
        <v>4</v>
      </c>
    </row>
    <row r="4963" spans="1:11" x14ac:dyDescent="0.25">
      <c r="A4963" s="353">
        <v>33789</v>
      </c>
      <c r="B4963" s="354">
        <v>0.8</v>
      </c>
      <c r="C4963" s="355">
        <v>2</v>
      </c>
      <c r="D4963" s="355">
        <v>0</v>
      </c>
      <c r="E4963" s="355">
        <v>0</v>
      </c>
      <c r="F4963" s="355">
        <v>0</v>
      </c>
      <c r="G4963" s="355">
        <v>2</v>
      </c>
      <c r="H4963" s="355"/>
      <c r="I4963" s="354">
        <v>0.8</v>
      </c>
      <c r="J4963" s="352">
        <v>0</v>
      </c>
      <c r="K4963" s="348">
        <f t="shared" si="77"/>
        <v>5</v>
      </c>
    </row>
    <row r="4964" spans="1:11" x14ac:dyDescent="0.25">
      <c r="A4964" s="353">
        <v>33790</v>
      </c>
      <c r="B4964" s="354">
        <v>2.6</v>
      </c>
      <c r="C4964" s="355">
        <v>7</v>
      </c>
      <c r="D4964" s="355">
        <v>0</v>
      </c>
      <c r="E4964" s="355">
        <v>2</v>
      </c>
      <c r="F4964" s="355">
        <v>0</v>
      </c>
      <c r="G4964" s="355">
        <v>4</v>
      </c>
      <c r="H4964" s="355"/>
      <c r="I4964" s="354">
        <v>2.6</v>
      </c>
      <c r="J4964" s="352">
        <v>0</v>
      </c>
      <c r="K4964" s="348">
        <f t="shared" si="77"/>
        <v>5</v>
      </c>
    </row>
    <row r="4965" spans="1:11" x14ac:dyDescent="0.25">
      <c r="A4965" s="353">
        <v>33791</v>
      </c>
      <c r="B4965" s="354">
        <v>10.8</v>
      </c>
      <c r="C4965" s="355">
        <v>9</v>
      </c>
      <c r="D4965" s="355">
        <v>4</v>
      </c>
      <c r="E4965" s="355">
        <v>11</v>
      </c>
      <c r="F4965" s="355">
        <v>4</v>
      </c>
      <c r="G4965" s="355">
        <v>26</v>
      </c>
      <c r="H4965" s="355"/>
      <c r="I4965" s="354">
        <v>10.8</v>
      </c>
      <c r="J4965" s="352">
        <v>0</v>
      </c>
      <c r="K4965" s="348">
        <f t="shared" si="77"/>
        <v>2</v>
      </c>
    </row>
    <row r="4966" spans="1:11" x14ac:dyDescent="0.25">
      <c r="A4966" s="353">
        <v>33792</v>
      </c>
      <c r="B4966" s="354">
        <v>10.4</v>
      </c>
      <c r="C4966" s="355">
        <v>13</v>
      </c>
      <c r="D4966" s="355">
        <v>15</v>
      </c>
      <c r="E4966" s="355">
        <v>13</v>
      </c>
      <c r="F4966" s="355">
        <v>9</v>
      </c>
      <c r="G4966" s="355">
        <v>2</v>
      </c>
      <c r="H4966" s="355"/>
      <c r="I4966" s="354">
        <v>10.4</v>
      </c>
      <c r="J4966" s="352">
        <v>0</v>
      </c>
      <c r="K4966" s="348">
        <f t="shared" si="77"/>
        <v>1</v>
      </c>
    </row>
    <row r="4967" spans="1:11" x14ac:dyDescent="0.25">
      <c r="A4967" s="353">
        <v>33793</v>
      </c>
      <c r="B4967" s="354">
        <v>6</v>
      </c>
      <c r="C4967" s="355">
        <v>9</v>
      </c>
      <c r="D4967" s="355">
        <v>4</v>
      </c>
      <c r="E4967" s="355">
        <v>7</v>
      </c>
      <c r="F4967" s="355">
        <v>6</v>
      </c>
      <c r="G4967" s="355">
        <v>4</v>
      </c>
      <c r="H4967" s="355"/>
      <c r="I4967" s="354">
        <v>6</v>
      </c>
      <c r="J4967" s="352">
        <v>0</v>
      </c>
      <c r="K4967" s="348">
        <f t="shared" si="77"/>
        <v>4</v>
      </c>
    </row>
    <row r="4968" spans="1:11" x14ac:dyDescent="0.25">
      <c r="A4968" s="353">
        <v>33794</v>
      </c>
      <c r="B4968" s="354">
        <v>21.2</v>
      </c>
      <c r="C4968" s="355">
        <v>20</v>
      </c>
      <c r="D4968" s="355">
        <v>20</v>
      </c>
      <c r="E4968" s="355">
        <v>20</v>
      </c>
      <c r="F4968" s="355">
        <v>22</v>
      </c>
      <c r="G4968" s="355">
        <v>24</v>
      </c>
      <c r="H4968" s="355"/>
      <c r="I4968" s="354">
        <v>21.2</v>
      </c>
      <c r="J4968" s="352">
        <v>0</v>
      </c>
      <c r="K4968" s="348">
        <f t="shared" si="77"/>
        <v>0</v>
      </c>
    </row>
    <row r="4969" spans="1:11" x14ac:dyDescent="0.25">
      <c r="A4969" s="353">
        <v>33795</v>
      </c>
      <c r="B4969" s="354">
        <v>9.1999999999999993</v>
      </c>
      <c r="C4969" s="355">
        <v>9</v>
      </c>
      <c r="D4969" s="355">
        <v>6</v>
      </c>
      <c r="E4969" s="355">
        <v>7</v>
      </c>
      <c r="F4969" s="355">
        <v>11</v>
      </c>
      <c r="G4969" s="355">
        <v>13</v>
      </c>
      <c r="H4969" s="355"/>
      <c r="I4969" s="354">
        <v>9.1999999999999993</v>
      </c>
      <c r="J4969" s="352">
        <v>0</v>
      </c>
      <c r="K4969" s="348">
        <f t="shared" si="77"/>
        <v>2</v>
      </c>
    </row>
    <row r="4970" spans="1:11" x14ac:dyDescent="0.25">
      <c r="A4970" s="353">
        <v>33796</v>
      </c>
      <c r="B4970" s="354">
        <v>2.4</v>
      </c>
      <c r="C4970" s="355">
        <v>0</v>
      </c>
      <c r="D4970" s="355">
        <v>6</v>
      </c>
      <c r="E4970" s="355">
        <v>6</v>
      </c>
      <c r="F4970" s="355">
        <v>0</v>
      </c>
      <c r="G4970" s="355">
        <v>0</v>
      </c>
      <c r="H4970" s="355"/>
      <c r="I4970" s="354">
        <v>2.4</v>
      </c>
      <c r="J4970" s="352">
        <v>0</v>
      </c>
      <c r="K4970" s="348">
        <f t="shared" si="77"/>
        <v>5</v>
      </c>
    </row>
    <row r="4971" spans="1:11" x14ac:dyDescent="0.25">
      <c r="A4971" s="353">
        <v>33797</v>
      </c>
      <c r="B4971" s="354">
        <v>7.2</v>
      </c>
      <c r="C4971" s="355">
        <v>9</v>
      </c>
      <c r="D4971" s="355">
        <v>6</v>
      </c>
      <c r="E4971" s="355">
        <v>11</v>
      </c>
      <c r="F4971" s="355">
        <v>6</v>
      </c>
      <c r="G4971" s="355">
        <v>4</v>
      </c>
      <c r="H4971" s="355"/>
      <c r="I4971" s="354">
        <v>7.2</v>
      </c>
      <c r="J4971" s="352">
        <v>0</v>
      </c>
      <c r="K4971" s="348">
        <f t="shared" si="77"/>
        <v>3</v>
      </c>
    </row>
    <row r="4972" spans="1:11" x14ac:dyDescent="0.25">
      <c r="A4972" s="353">
        <v>33798</v>
      </c>
      <c r="B4972" s="354">
        <v>1.6</v>
      </c>
      <c r="C4972" s="355">
        <v>0</v>
      </c>
      <c r="D4972" s="355">
        <v>0</v>
      </c>
      <c r="E4972" s="355">
        <v>0</v>
      </c>
      <c r="F4972" s="355">
        <v>4</v>
      </c>
      <c r="G4972" s="355">
        <v>4</v>
      </c>
      <c r="H4972" s="355"/>
      <c r="I4972" s="354">
        <v>1.6</v>
      </c>
      <c r="J4972" s="352">
        <v>0</v>
      </c>
      <c r="K4972" s="348">
        <f t="shared" si="77"/>
        <v>5</v>
      </c>
    </row>
    <row r="4973" spans="1:11" x14ac:dyDescent="0.25">
      <c r="A4973" s="353">
        <v>33799</v>
      </c>
      <c r="B4973" s="354">
        <v>4.5999999999999996</v>
      </c>
      <c r="C4973" s="355">
        <v>7</v>
      </c>
      <c r="D4973" s="355">
        <v>4</v>
      </c>
      <c r="E4973" s="355">
        <v>0</v>
      </c>
      <c r="F4973" s="355">
        <v>6</v>
      </c>
      <c r="G4973" s="355">
        <v>6</v>
      </c>
      <c r="H4973" s="355"/>
      <c r="I4973" s="354">
        <v>4.5999999999999996</v>
      </c>
      <c r="J4973" s="352">
        <v>0</v>
      </c>
      <c r="K4973" s="348">
        <f t="shared" si="77"/>
        <v>5</v>
      </c>
    </row>
    <row r="4974" spans="1:11" x14ac:dyDescent="0.25">
      <c r="A4974" s="353">
        <v>33800</v>
      </c>
      <c r="B4974" s="354">
        <v>7.4</v>
      </c>
      <c r="C4974" s="355">
        <v>0</v>
      </c>
      <c r="D4974" s="355">
        <v>7</v>
      </c>
      <c r="E4974" s="355">
        <v>13</v>
      </c>
      <c r="F4974" s="355">
        <v>11</v>
      </c>
      <c r="G4974" s="355">
        <v>6</v>
      </c>
      <c r="H4974" s="355"/>
      <c r="I4974" s="354">
        <v>7.4</v>
      </c>
      <c r="J4974" s="352">
        <v>0</v>
      </c>
      <c r="K4974" s="348">
        <f t="shared" si="77"/>
        <v>3</v>
      </c>
    </row>
    <row r="4975" spans="1:11" x14ac:dyDescent="0.25">
      <c r="A4975" s="353">
        <v>33801</v>
      </c>
      <c r="B4975" s="354">
        <v>4</v>
      </c>
      <c r="C4975" s="355">
        <v>6</v>
      </c>
      <c r="D4975" s="355">
        <v>6</v>
      </c>
      <c r="E4975" s="355">
        <v>6</v>
      </c>
      <c r="F4975" s="355">
        <v>2</v>
      </c>
      <c r="G4975" s="355">
        <v>0</v>
      </c>
      <c r="H4975" s="355"/>
      <c r="I4975" s="354">
        <v>4</v>
      </c>
      <c r="J4975" s="352">
        <v>0</v>
      </c>
      <c r="K4975" s="348">
        <f t="shared" si="77"/>
        <v>5</v>
      </c>
    </row>
    <row r="4976" spans="1:11" x14ac:dyDescent="0.25">
      <c r="A4976" s="353">
        <v>33802</v>
      </c>
      <c r="B4976" s="354">
        <v>8.8000000000000007</v>
      </c>
      <c r="C4976" s="355">
        <v>15</v>
      </c>
      <c r="D4976" s="355">
        <v>9</v>
      </c>
      <c r="E4976" s="355">
        <v>4</v>
      </c>
      <c r="F4976" s="355">
        <v>9</v>
      </c>
      <c r="G4976" s="355">
        <v>7</v>
      </c>
      <c r="H4976" s="355"/>
      <c r="I4976" s="354">
        <v>8.8000000000000007</v>
      </c>
      <c r="J4976" s="352">
        <v>0</v>
      </c>
      <c r="K4976" s="348">
        <f t="shared" si="77"/>
        <v>2</v>
      </c>
    </row>
    <row r="4977" spans="1:11" x14ac:dyDescent="0.25">
      <c r="A4977" s="353">
        <v>33803</v>
      </c>
      <c r="B4977" s="354">
        <v>13.4</v>
      </c>
      <c r="C4977" s="355">
        <v>13</v>
      </c>
      <c r="D4977" s="355">
        <v>15</v>
      </c>
      <c r="E4977" s="355">
        <v>6</v>
      </c>
      <c r="F4977" s="355">
        <v>11</v>
      </c>
      <c r="G4977" s="355">
        <v>22</v>
      </c>
      <c r="H4977" s="355"/>
      <c r="I4977" s="354">
        <v>13.4</v>
      </c>
      <c r="J4977" s="352">
        <v>0</v>
      </c>
      <c r="K4977" s="348">
        <f t="shared" si="77"/>
        <v>1</v>
      </c>
    </row>
    <row r="4978" spans="1:11" x14ac:dyDescent="0.25">
      <c r="A4978" s="353">
        <v>33804</v>
      </c>
      <c r="B4978" s="354">
        <v>11.6</v>
      </c>
      <c r="C4978" s="355">
        <v>9</v>
      </c>
      <c r="D4978" s="355">
        <v>15</v>
      </c>
      <c r="E4978" s="355">
        <v>17</v>
      </c>
      <c r="F4978" s="355">
        <v>17</v>
      </c>
      <c r="G4978" s="355">
        <v>0</v>
      </c>
      <c r="H4978" s="355"/>
      <c r="I4978" s="354">
        <v>11.6</v>
      </c>
      <c r="J4978" s="352">
        <v>0</v>
      </c>
      <c r="K4978" s="348">
        <f t="shared" si="77"/>
        <v>1</v>
      </c>
    </row>
    <row r="4979" spans="1:11" x14ac:dyDescent="0.25">
      <c r="A4979" s="353">
        <v>33805</v>
      </c>
      <c r="B4979" s="354">
        <v>3.6</v>
      </c>
      <c r="C4979" s="355">
        <v>4</v>
      </c>
      <c r="D4979" s="355">
        <v>0</v>
      </c>
      <c r="E4979" s="355">
        <v>4</v>
      </c>
      <c r="F4979" s="355">
        <v>4</v>
      </c>
      <c r="G4979" s="355">
        <v>6</v>
      </c>
      <c r="H4979" s="355"/>
      <c r="I4979" s="354">
        <v>3.6</v>
      </c>
      <c r="J4979" s="352">
        <v>0</v>
      </c>
      <c r="K4979" s="348">
        <f t="shared" si="77"/>
        <v>5</v>
      </c>
    </row>
    <row r="4980" spans="1:11" x14ac:dyDescent="0.25">
      <c r="A4980" s="353">
        <v>33806</v>
      </c>
      <c r="B4980" s="354">
        <v>13</v>
      </c>
      <c r="C4980" s="355">
        <v>13</v>
      </c>
      <c r="D4980" s="355">
        <v>11</v>
      </c>
      <c r="E4980" s="355">
        <v>15</v>
      </c>
      <c r="F4980" s="355">
        <v>15</v>
      </c>
      <c r="G4980" s="355">
        <v>11</v>
      </c>
      <c r="H4980" s="355"/>
      <c r="I4980" s="354">
        <v>13</v>
      </c>
      <c r="J4980" s="352">
        <v>0</v>
      </c>
      <c r="K4980" s="348">
        <f t="shared" si="77"/>
        <v>0</v>
      </c>
    </row>
    <row r="4981" spans="1:11" x14ac:dyDescent="0.25">
      <c r="A4981" s="353">
        <v>33807</v>
      </c>
      <c r="B4981" s="354">
        <v>8.1999999999999993</v>
      </c>
      <c r="C4981" s="355">
        <v>17</v>
      </c>
      <c r="D4981" s="355">
        <v>9</v>
      </c>
      <c r="E4981" s="355">
        <v>7</v>
      </c>
      <c r="F4981" s="355">
        <v>4</v>
      </c>
      <c r="G4981" s="355">
        <v>4</v>
      </c>
      <c r="H4981" s="355"/>
      <c r="I4981" s="354">
        <v>8.1999999999999993</v>
      </c>
      <c r="J4981" s="352">
        <v>0</v>
      </c>
      <c r="K4981" s="348">
        <f t="shared" si="77"/>
        <v>3</v>
      </c>
    </row>
    <row r="4982" spans="1:11" x14ac:dyDescent="0.25">
      <c r="A4982" s="353">
        <v>33808</v>
      </c>
      <c r="B4982" s="354">
        <v>11.8</v>
      </c>
      <c r="C4982" s="355">
        <v>6</v>
      </c>
      <c r="D4982" s="355">
        <v>20</v>
      </c>
      <c r="E4982" s="355">
        <v>7</v>
      </c>
      <c r="F4982" s="355">
        <v>13</v>
      </c>
      <c r="G4982" s="355">
        <v>13</v>
      </c>
      <c r="H4982" s="355"/>
      <c r="I4982" s="354">
        <v>11.8</v>
      </c>
      <c r="J4982" s="352">
        <v>0</v>
      </c>
      <c r="K4982" s="348">
        <f t="shared" si="77"/>
        <v>2</v>
      </c>
    </row>
    <row r="4983" spans="1:11" x14ac:dyDescent="0.25">
      <c r="A4983" s="353">
        <v>33809</v>
      </c>
      <c r="B4983" s="354">
        <v>7.2</v>
      </c>
      <c r="C4983" s="355">
        <v>4</v>
      </c>
      <c r="D4983" s="355">
        <v>7</v>
      </c>
      <c r="E4983" s="355">
        <v>7</v>
      </c>
      <c r="F4983" s="355">
        <v>11</v>
      </c>
      <c r="G4983" s="355">
        <v>7</v>
      </c>
      <c r="H4983" s="355"/>
      <c r="I4983" s="354">
        <v>7.2</v>
      </c>
      <c r="J4983" s="352">
        <v>0</v>
      </c>
      <c r="K4983" s="348">
        <f t="shared" si="77"/>
        <v>4</v>
      </c>
    </row>
    <row r="4984" spans="1:11" x14ac:dyDescent="0.25">
      <c r="A4984" s="353">
        <v>33810</v>
      </c>
      <c r="B4984" s="354">
        <v>6.6</v>
      </c>
      <c r="C4984" s="355">
        <v>13</v>
      </c>
      <c r="D4984" s="355">
        <v>9</v>
      </c>
      <c r="E4984" s="355">
        <v>7</v>
      </c>
      <c r="F4984" s="355">
        <v>0</v>
      </c>
      <c r="G4984" s="355">
        <v>4</v>
      </c>
      <c r="H4984" s="355"/>
      <c r="I4984" s="354">
        <v>6.6</v>
      </c>
      <c r="J4984" s="352">
        <v>0</v>
      </c>
      <c r="K4984" s="348">
        <f t="shared" si="77"/>
        <v>3</v>
      </c>
    </row>
    <row r="4985" spans="1:11" x14ac:dyDescent="0.25">
      <c r="A4985" s="353">
        <v>33811</v>
      </c>
      <c r="B4985" s="354">
        <v>7.6</v>
      </c>
      <c r="C4985" s="355">
        <v>6</v>
      </c>
      <c r="D4985" s="355">
        <v>11</v>
      </c>
      <c r="E4985" s="355">
        <v>6</v>
      </c>
      <c r="F4985" s="355">
        <v>6</v>
      </c>
      <c r="G4985" s="355">
        <v>9</v>
      </c>
      <c r="H4985" s="355"/>
      <c r="I4985" s="354">
        <v>7.6</v>
      </c>
      <c r="J4985" s="352">
        <v>0</v>
      </c>
      <c r="K4985" s="348">
        <f t="shared" si="77"/>
        <v>3</v>
      </c>
    </row>
    <row r="4986" spans="1:11" x14ac:dyDescent="0.25">
      <c r="A4986" s="353">
        <v>33812</v>
      </c>
      <c r="B4986" s="354">
        <v>7</v>
      </c>
      <c r="C4986" s="355">
        <v>6</v>
      </c>
      <c r="D4986" s="355">
        <v>11</v>
      </c>
      <c r="E4986" s="355">
        <v>7</v>
      </c>
      <c r="F4986" s="355">
        <v>4</v>
      </c>
      <c r="G4986" s="355">
        <v>7</v>
      </c>
      <c r="H4986" s="355"/>
      <c r="I4986" s="354">
        <v>7</v>
      </c>
      <c r="J4986" s="352">
        <v>0</v>
      </c>
      <c r="K4986" s="348">
        <f t="shared" si="77"/>
        <v>4</v>
      </c>
    </row>
    <row r="4987" spans="1:11" x14ac:dyDescent="0.25">
      <c r="A4987" s="353">
        <v>33813</v>
      </c>
      <c r="B4987" s="354">
        <v>7</v>
      </c>
      <c r="C4987" s="355">
        <v>7</v>
      </c>
      <c r="D4987" s="355">
        <v>6</v>
      </c>
      <c r="E4987" s="355">
        <v>6</v>
      </c>
      <c r="F4987" s="355">
        <v>9</v>
      </c>
      <c r="G4987" s="355">
        <v>7</v>
      </c>
      <c r="H4987" s="355"/>
      <c r="I4987" s="354">
        <v>7</v>
      </c>
      <c r="J4987" s="352">
        <v>0</v>
      </c>
      <c r="K4987" s="348">
        <f t="shared" si="77"/>
        <v>4</v>
      </c>
    </row>
    <row r="4988" spans="1:11" x14ac:dyDescent="0.25">
      <c r="A4988" s="353">
        <v>33814</v>
      </c>
      <c r="B4988" s="354">
        <v>8.6</v>
      </c>
      <c r="C4988" s="355">
        <v>15</v>
      </c>
      <c r="D4988" s="355">
        <v>7</v>
      </c>
      <c r="E4988" s="355">
        <v>7</v>
      </c>
      <c r="F4988" s="355">
        <v>7</v>
      </c>
      <c r="G4988" s="355">
        <v>7</v>
      </c>
      <c r="H4988" s="355"/>
      <c r="I4988" s="354">
        <v>8.6</v>
      </c>
      <c r="J4988" s="352">
        <v>0</v>
      </c>
      <c r="K4988" s="348">
        <f t="shared" si="77"/>
        <v>4</v>
      </c>
    </row>
    <row r="4989" spans="1:11" x14ac:dyDescent="0.25">
      <c r="A4989" s="353">
        <v>33815</v>
      </c>
      <c r="B4989" s="354">
        <v>7.8</v>
      </c>
      <c r="C4989" s="355">
        <v>6</v>
      </c>
      <c r="D4989" s="355">
        <v>9</v>
      </c>
      <c r="E4989" s="355">
        <v>9</v>
      </c>
      <c r="F4989" s="355">
        <v>4</v>
      </c>
      <c r="G4989" s="355">
        <v>11</v>
      </c>
      <c r="H4989" s="355"/>
      <c r="I4989" s="354">
        <v>7.8</v>
      </c>
      <c r="J4989" s="352">
        <v>0</v>
      </c>
      <c r="K4989" s="348">
        <f t="shared" si="77"/>
        <v>2</v>
      </c>
    </row>
    <row r="4990" spans="1:11" x14ac:dyDescent="0.25">
      <c r="A4990" s="353">
        <v>33816</v>
      </c>
      <c r="B4990" s="354">
        <v>0.8</v>
      </c>
      <c r="C4990" s="355">
        <v>0</v>
      </c>
      <c r="D4990" s="355">
        <v>0</v>
      </c>
      <c r="E4990" s="355">
        <v>4</v>
      </c>
      <c r="F4990" s="355">
        <v>0</v>
      </c>
      <c r="G4990" s="355">
        <v>0</v>
      </c>
      <c r="H4990" s="355"/>
      <c r="I4990" s="354">
        <v>0.8</v>
      </c>
      <c r="J4990" s="352">
        <v>0</v>
      </c>
      <c r="K4990" s="348">
        <f t="shared" si="77"/>
        <v>5</v>
      </c>
    </row>
    <row r="4991" spans="1:11" x14ac:dyDescent="0.25">
      <c r="A4991" s="353">
        <v>33817</v>
      </c>
      <c r="B4991" s="354">
        <v>14.2</v>
      </c>
      <c r="C4991" s="355">
        <v>15</v>
      </c>
      <c r="D4991" s="355">
        <v>19</v>
      </c>
      <c r="E4991" s="355">
        <v>9</v>
      </c>
      <c r="F4991" s="355">
        <v>17</v>
      </c>
      <c r="G4991" s="355">
        <v>11</v>
      </c>
      <c r="H4991" s="355"/>
      <c r="I4991" s="354">
        <v>14.2</v>
      </c>
      <c r="J4991" s="352">
        <v>0</v>
      </c>
      <c r="K4991" s="348">
        <f t="shared" si="77"/>
        <v>0</v>
      </c>
    </row>
    <row r="4992" spans="1:11" x14ac:dyDescent="0.25">
      <c r="A4992" s="353">
        <v>33818</v>
      </c>
      <c r="B4992" s="354">
        <v>5</v>
      </c>
      <c r="C4992" s="355">
        <v>6</v>
      </c>
      <c r="D4992" s="355">
        <v>7</v>
      </c>
      <c r="E4992" s="355">
        <v>6</v>
      </c>
      <c r="F4992" s="355">
        <v>0</v>
      </c>
      <c r="G4992" s="355">
        <v>6</v>
      </c>
      <c r="H4992" s="355"/>
      <c r="I4992" s="354">
        <v>5</v>
      </c>
      <c r="J4992" s="352">
        <v>0</v>
      </c>
      <c r="K4992" s="348">
        <f t="shared" si="77"/>
        <v>5</v>
      </c>
    </row>
    <row r="4993" spans="1:11" x14ac:dyDescent="0.25">
      <c r="A4993" s="353">
        <v>33819</v>
      </c>
      <c r="B4993" s="354">
        <v>3.2</v>
      </c>
      <c r="C4993" s="355">
        <v>4</v>
      </c>
      <c r="D4993" s="355">
        <v>0</v>
      </c>
      <c r="E4993" s="355">
        <v>2</v>
      </c>
      <c r="F4993" s="355">
        <v>4</v>
      </c>
      <c r="G4993" s="355">
        <v>6</v>
      </c>
      <c r="H4993" s="355"/>
      <c r="I4993" s="354">
        <v>3.2</v>
      </c>
      <c r="J4993" s="352">
        <v>0</v>
      </c>
      <c r="K4993" s="348">
        <f t="shared" si="77"/>
        <v>5</v>
      </c>
    </row>
    <row r="4994" spans="1:11" x14ac:dyDescent="0.25">
      <c r="A4994" s="353">
        <v>33820</v>
      </c>
      <c r="B4994" s="354">
        <v>2.6</v>
      </c>
      <c r="C4994" s="355">
        <v>0</v>
      </c>
      <c r="D4994" s="355">
        <v>0</v>
      </c>
      <c r="E4994" s="355">
        <v>7</v>
      </c>
      <c r="F4994" s="355">
        <v>6</v>
      </c>
      <c r="G4994" s="355">
        <v>0</v>
      </c>
      <c r="H4994" s="355"/>
      <c r="I4994" s="354">
        <v>2.6</v>
      </c>
      <c r="J4994" s="352">
        <v>0</v>
      </c>
      <c r="K4994" s="348">
        <f t="shared" si="77"/>
        <v>5</v>
      </c>
    </row>
    <row r="4995" spans="1:11" x14ac:dyDescent="0.25">
      <c r="A4995" s="353">
        <v>33821</v>
      </c>
      <c r="B4995" s="354">
        <v>5</v>
      </c>
      <c r="C4995" s="355">
        <v>13</v>
      </c>
      <c r="D4995" s="355">
        <v>6</v>
      </c>
      <c r="E4995" s="355">
        <v>6</v>
      </c>
      <c r="F4995" s="355">
        <v>0</v>
      </c>
      <c r="G4995" s="355">
        <v>0</v>
      </c>
      <c r="H4995" s="355"/>
      <c r="I4995" s="354">
        <v>5</v>
      </c>
      <c r="J4995" s="352">
        <v>0</v>
      </c>
      <c r="K4995" s="348">
        <f t="shared" ref="K4995:K5058" si="78">COUNTIF(C4995:G4995,"&lt;="&amp;IRR_MAXWIND)</f>
        <v>4</v>
      </c>
    </row>
    <row r="4996" spans="1:11" x14ac:dyDescent="0.25">
      <c r="A4996" s="353">
        <v>33822</v>
      </c>
      <c r="B4996" s="354">
        <v>2.8</v>
      </c>
      <c r="C4996" s="355">
        <v>0</v>
      </c>
      <c r="D4996" s="355">
        <v>4</v>
      </c>
      <c r="E4996" s="355">
        <v>2</v>
      </c>
      <c r="F4996" s="355">
        <v>4</v>
      </c>
      <c r="G4996" s="355">
        <v>4</v>
      </c>
      <c r="H4996" s="355"/>
      <c r="I4996" s="354">
        <v>2.8</v>
      </c>
      <c r="J4996" s="352">
        <v>0</v>
      </c>
      <c r="K4996" s="348">
        <f t="shared" si="78"/>
        <v>5</v>
      </c>
    </row>
    <row r="4997" spans="1:11" x14ac:dyDescent="0.25">
      <c r="A4997" s="353">
        <v>33823</v>
      </c>
      <c r="B4997" s="354">
        <v>20</v>
      </c>
      <c r="C4997" s="355">
        <v>13</v>
      </c>
      <c r="D4997" s="355">
        <v>26</v>
      </c>
      <c r="E4997" s="355">
        <v>22</v>
      </c>
      <c r="F4997" s="355">
        <v>20</v>
      </c>
      <c r="G4997" s="355">
        <v>19</v>
      </c>
      <c r="H4997" s="355"/>
      <c r="I4997" s="354">
        <v>20</v>
      </c>
      <c r="J4997" s="352">
        <v>0</v>
      </c>
      <c r="K4997" s="348">
        <f t="shared" si="78"/>
        <v>0</v>
      </c>
    </row>
    <row r="4998" spans="1:11" x14ac:dyDescent="0.25">
      <c r="A4998" s="353">
        <v>33824</v>
      </c>
      <c r="B4998" s="354">
        <v>13</v>
      </c>
      <c r="C4998" s="355">
        <v>6</v>
      </c>
      <c r="D4998" s="355">
        <v>22</v>
      </c>
      <c r="E4998" s="355">
        <v>15</v>
      </c>
      <c r="F4998" s="355">
        <v>13</v>
      </c>
      <c r="G4998" s="355">
        <v>9</v>
      </c>
      <c r="H4998" s="355"/>
      <c r="I4998" s="354">
        <v>13</v>
      </c>
      <c r="J4998" s="352">
        <v>0</v>
      </c>
      <c r="K4998" s="348">
        <f t="shared" si="78"/>
        <v>1</v>
      </c>
    </row>
    <row r="4999" spans="1:11" x14ac:dyDescent="0.25">
      <c r="A4999" s="353">
        <v>33825</v>
      </c>
      <c r="B4999" s="354">
        <v>20</v>
      </c>
      <c r="C4999" s="355">
        <v>7</v>
      </c>
      <c r="D4999" s="355">
        <v>15</v>
      </c>
      <c r="E4999" s="355">
        <v>26</v>
      </c>
      <c r="F4999" s="355">
        <v>19</v>
      </c>
      <c r="G4999" s="355">
        <v>33</v>
      </c>
      <c r="H4999" s="355"/>
      <c r="I4999" s="354">
        <v>20</v>
      </c>
      <c r="J4999" s="352">
        <v>0</v>
      </c>
      <c r="K4999" s="348">
        <f t="shared" si="78"/>
        <v>1</v>
      </c>
    </row>
    <row r="5000" spans="1:11" x14ac:dyDescent="0.25">
      <c r="A5000" s="353">
        <v>33826</v>
      </c>
      <c r="B5000" s="354">
        <v>10.8</v>
      </c>
      <c r="C5000" s="355">
        <v>15</v>
      </c>
      <c r="D5000" s="355">
        <v>13</v>
      </c>
      <c r="E5000" s="355">
        <v>11</v>
      </c>
      <c r="F5000" s="355">
        <v>9</v>
      </c>
      <c r="G5000" s="355">
        <v>6</v>
      </c>
      <c r="H5000" s="355"/>
      <c r="I5000" s="354">
        <v>10.8</v>
      </c>
      <c r="J5000" s="352">
        <v>0</v>
      </c>
      <c r="K5000" s="348">
        <f t="shared" si="78"/>
        <v>1</v>
      </c>
    </row>
    <row r="5001" spans="1:11" x14ac:dyDescent="0.25">
      <c r="A5001" s="353">
        <v>33827</v>
      </c>
      <c r="B5001" s="354">
        <v>7.4</v>
      </c>
      <c r="C5001" s="355">
        <v>4</v>
      </c>
      <c r="D5001" s="355">
        <v>11</v>
      </c>
      <c r="E5001" s="355">
        <v>9</v>
      </c>
      <c r="F5001" s="355">
        <v>6</v>
      </c>
      <c r="G5001" s="355">
        <v>7</v>
      </c>
      <c r="H5001" s="355"/>
      <c r="I5001" s="354">
        <v>7.4</v>
      </c>
      <c r="J5001" s="352">
        <v>0</v>
      </c>
      <c r="K5001" s="348">
        <f t="shared" si="78"/>
        <v>3</v>
      </c>
    </row>
    <row r="5002" spans="1:11" x14ac:dyDescent="0.25">
      <c r="A5002" s="353">
        <v>33828</v>
      </c>
      <c r="B5002" s="354">
        <v>2.2000000000000002</v>
      </c>
      <c r="C5002" s="355">
        <v>0</v>
      </c>
      <c r="D5002" s="355">
        <v>0</v>
      </c>
      <c r="E5002" s="355">
        <v>0</v>
      </c>
      <c r="F5002" s="355">
        <v>7</v>
      </c>
      <c r="G5002" s="355">
        <v>4</v>
      </c>
      <c r="H5002" s="355"/>
      <c r="I5002" s="354">
        <v>2.2000000000000002</v>
      </c>
      <c r="J5002" s="352">
        <v>0</v>
      </c>
      <c r="K5002" s="348">
        <f t="shared" si="78"/>
        <v>5</v>
      </c>
    </row>
    <row r="5003" spans="1:11" x14ac:dyDescent="0.25">
      <c r="A5003" s="353">
        <v>33829</v>
      </c>
      <c r="B5003" s="354">
        <v>1.8</v>
      </c>
      <c r="C5003" s="355">
        <v>2</v>
      </c>
      <c r="D5003" s="355">
        <v>0</v>
      </c>
      <c r="E5003" s="355">
        <v>0</v>
      </c>
      <c r="F5003" s="355">
        <v>0</v>
      </c>
      <c r="G5003" s="355">
        <v>7</v>
      </c>
      <c r="H5003" s="355"/>
      <c r="I5003" s="354">
        <v>1.8</v>
      </c>
      <c r="J5003" s="352">
        <v>0</v>
      </c>
      <c r="K5003" s="348">
        <f t="shared" si="78"/>
        <v>5</v>
      </c>
    </row>
    <row r="5004" spans="1:11" x14ac:dyDescent="0.25">
      <c r="A5004" s="353">
        <v>33830</v>
      </c>
      <c r="B5004" s="354">
        <v>12</v>
      </c>
      <c r="C5004" s="355">
        <v>17</v>
      </c>
      <c r="D5004" s="355">
        <v>6</v>
      </c>
      <c r="E5004" s="355">
        <v>17</v>
      </c>
      <c r="F5004" s="355">
        <v>11</v>
      </c>
      <c r="G5004" s="355">
        <v>9</v>
      </c>
      <c r="H5004" s="355"/>
      <c r="I5004" s="354">
        <v>12</v>
      </c>
      <c r="J5004" s="352">
        <v>0</v>
      </c>
      <c r="K5004" s="348">
        <f t="shared" si="78"/>
        <v>1</v>
      </c>
    </row>
    <row r="5005" spans="1:11" x14ac:dyDescent="0.25">
      <c r="A5005" s="353">
        <v>33831</v>
      </c>
      <c r="B5005" s="354">
        <v>6.2</v>
      </c>
      <c r="C5005" s="355">
        <v>0</v>
      </c>
      <c r="D5005" s="355">
        <v>6</v>
      </c>
      <c r="E5005" s="355">
        <v>6</v>
      </c>
      <c r="F5005" s="355">
        <v>4</v>
      </c>
      <c r="G5005" s="355">
        <v>15</v>
      </c>
      <c r="H5005" s="355"/>
      <c r="I5005" s="354">
        <v>6.2</v>
      </c>
      <c r="J5005" s="352">
        <v>0</v>
      </c>
      <c r="K5005" s="348">
        <f t="shared" si="78"/>
        <v>4</v>
      </c>
    </row>
    <row r="5006" spans="1:11" x14ac:dyDescent="0.25">
      <c r="A5006" s="353">
        <v>33832</v>
      </c>
      <c r="B5006" s="354">
        <v>15</v>
      </c>
      <c r="C5006" s="355">
        <v>15</v>
      </c>
      <c r="D5006" s="355">
        <v>19</v>
      </c>
      <c r="E5006" s="355">
        <v>15</v>
      </c>
      <c r="F5006" s="355">
        <v>13</v>
      </c>
      <c r="G5006" s="355">
        <v>13</v>
      </c>
      <c r="H5006" s="355"/>
      <c r="I5006" s="354">
        <v>15</v>
      </c>
      <c r="J5006" s="352">
        <v>0</v>
      </c>
      <c r="K5006" s="348">
        <f t="shared" si="78"/>
        <v>0</v>
      </c>
    </row>
    <row r="5007" spans="1:11" x14ac:dyDescent="0.25">
      <c r="A5007" s="353">
        <v>33833</v>
      </c>
      <c r="B5007" s="354">
        <v>4</v>
      </c>
      <c r="C5007" s="355">
        <v>6</v>
      </c>
      <c r="D5007" s="355">
        <v>6</v>
      </c>
      <c r="E5007" s="355">
        <v>4</v>
      </c>
      <c r="F5007" s="355">
        <v>4</v>
      </c>
      <c r="G5007" s="355">
        <v>0</v>
      </c>
      <c r="H5007" s="355"/>
      <c r="I5007" s="354">
        <v>4</v>
      </c>
      <c r="J5007" s="352">
        <v>0</v>
      </c>
      <c r="K5007" s="348">
        <f t="shared" si="78"/>
        <v>5</v>
      </c>
    </row>
    <row r="5008" spans="1:11" x14ac:dyDescent="0.25">
      <c r="A5008" s="353">
        <v>33834</v>
      </c>
      <c r="B5008" s="354">
        <v>4.2</v>
      </c>
      <c r="C5008" s="355">
        <v>4</v>
      </c>
      <c r="D5008" s="355">
        <v>0</v>
      </c>
      <c r="E5008" s="355">
        <v>4</v>
      </c>
      <c r="F5008" s="355">
        <v>4</v>
      </c>
      <c r="G5008" s="355">
        <v>9</v>
      </c>
      <c r="H5008" s="355"/>
      <c r="I5008" s="354">
        <v>4.2</v>
      </c>
      <c r="J5008" s="352">
        <v>0</v>
      </c>
      <c r="K5008" s="348">
        <f t="shared" si="78"/>
        <v>4</v>
      </c>
    </row>
    <row r="5009" spans="1:11" x14ac:dyDescent="0.25">
      <c r="A5009" s="353">
        <v>33835</v>
      </c>
      <c r="B5009" s="354">
        <v>20</v>
      </c>
      <c r="C5009" s="355">
        <v>33</v>
      </c>
      <c r="D5009" s="355">
        <v>15</v>
      </c>
      <c r="E5009" s="355">
        <v>17</v>
      </c>
      <c r="F5009" s="355">
        <v>13</v>
      </c>
      <c r="G5009" s="355">
        <v>22</v>
      </c>
      <c r="H5009" s="355"/>
      <c r="I5009" s="354">
        <v>20</v>
      </c>
      <c r="J5009" s="352">
        <v>0</v>
      </c>
      <c r="K5009" s="348">
        <f t="shared" si="78"/>
        <v>0</v>
      </c>
    </row>
    <row r="5010" spans="1:11" x14ac:dyDescent="0.25">
      <c r="A5010" s="353">
        <v>33836</v>
      </c>
      <c r="B5010" s="354">
        <v>13.4</v>
      </c>
      <c r="C5010" s="355">
        <v>17</v>
      </c>
      <c r="D5010" s="355">
        <v>13</v>
      </c>
      <c r="E5010" s="355">
        <v>11</v>
      </c>
      <c r="F5010" s="355">
        <v>15</v>
      </c>
      <c r="G5010" s="355">
        <v>11</v>
      </c>
      <c r="H5010" s="355"/>
      <c r="I5010" s="354">
        <v>13.4</v>
      </c>
      <c r="J5010" s="352">
        <v>0</v>
      </c>
      <c r="K5010" s="348">
        <f t="shared" si="78"/>
        <v>0</v>
      </c>
    </row>
    <row r="5011" spans="1:11" x14ac:dyDescent="0.25">
      <c r="A5011" s="353">
        <v>33837</v>
      </c>
      <c r="B5011" s="354">
        <v>8.1999999999999993</v>
      </c>
      <c r="C5011" s="355">
        <v>11</v>
      </c>
      <c r="D5011" s="355">
        <v>7</v>
      </c>
      <c r="E5011" s="355">
        <v>7</v>
      </c>
      <c r="F5011" s="355">
        <v>9</v>
      </c>
      <c r="G5011" s="355">
        <v>7</v>
      </c>
      <c r="H5011" s="355"/>
      <c r="I5011" s="354">
        <v>8.1999999999999993</v>
      </c>
      <c r="J5011" s="352">
        <v>0</v>
      </c>
      <c r="K5011" s="348">
        <f t="shared" si="78"/>
        <v>3</v>
      </c>
    </row>
    <row r="5012" spans="1:11" x14ac:dyDescent="0.25">
      <c r="A5012" s="353">
        <v>33838</v>
      </c>
      <c r="B5012" s="354">
        <v>14.6</v>
      </c>
      <c r="C5012" s="355">
        <v>15</v>
      </c>
      <c r="D5012" s="355">
        <v>15</v>
      </c>
      <c r="E5012" s="355">
        <v>15</v>
      </c>
      <c r="F5012" s="355">
        <v>13</v>
      </c>
      <c r="G5012" s="355">
        <v>15</v>
      </c>
      <c r="H5012" s="355"/>
      <c r="I5012" s="354">
        <v>14.6</v>
      </c>
      <c r="J5012" s="352">
        <v>0</v>
      </c>
      <c r="K5012" s="348">
        <f t="shared" si="78"/>
        <v>0</v>
      </c>
    </row>
    <row r="5013" spans="1:11" x14ac:dyDescent="0.25">
      <c r="A5013" s="353">
        <v>33839</v>
      </c>
      <c r="B5013" s="354">
        <v>7.6</v>
      </c>
      <c r="C5013" s="355">
        <v>6</v>
      </c>
      <c r="D5013" s="355">
        <v>7</v>
      </c>
      <c r="E5013" s="355">
        <v>7</v>
      </c>
      <c r="F5013" s="355">
        <v>7</v>
      </c>
      <c r="G5013" s="355">
        <v>11</v>
      </c>
      <c r="H5013" s="355"/>
      <c r="I5013" s="354">
        <v>7.6</v>
      </c>
      <c r="J5013" s="352">
        <v>0</v>
      </c>
      <c r="K5013" s="348">
        <f t="shared" si="78"/>
        <v>4</v>
      </c>
    </row>
    <row r="5014" spans="1:11" x14ac:dyDescent="0.25">
      <c r="A5014" s="353">
        <v>33840</v>
      </c>
      <c r="B5014" s="354">
        <v>6.2</v>
      </c>
      <c r="C5014" s="355">
        <v>6</v>
      </c>
      <c r="D5014" s="355">
        <v>6</v>
      </c>
      <c r="E5014" s="355">
        <v>6</v>
      </c>
      <c r="F5014" s="355">
        <v>6</v>
      </c>
      <c r="G5014" s="355">
        <v>7</v>
      </c>
      <c r="H5014" s="355"/>
      <c r="I5014" s="354">
        <v>6.2</v>
      </c>
      <c r="J5014" s="352">
        <v>0</v>
      </c>
      <c r="K5014" s="348">
        <f t="shared" si="78"/>
        <v>5</v>
      </c>
    </row>
    <row r="5015" spans="1:11" x14ac:dyDescent="0.25">
      <c r="A5015" s="353">
        <v>33841</v>
      </c>
      <c r="B5015" s="354">
        <v>4</v>
      </c>
      <c r="C5015" s="355">
        <v>6</v>
      </c>
      <c r="D5015" s="355">
        <v>6</v>
      </c>
      <c r="E5015" s="355">
        <v>4</v>
      </c>
      <c r="F5015" s="355">
        <v>0</v>
      </c>
      <c r="G5015" s="355">
        <v>4</v>
      </c>
      <c r="H5015" s="355"/>
      <c r="I5015" s="354">
        <v>4</v>
      </c>
      <c r="J5015" s="352">
        <v>0</v>
      </c>
      <c r="K5015" s="348">
        <f t="shared" si="78"/>
        <v>5</v>
      </c>
    </row>
    <row r="5016" spans="1:11" x14ac:dyDescent="0.25">
      <c r="A5016" s="353">
        <v>33842</v>
      </c>
      <c r="B5016" s="354">
        <v>17</v>
      </c>
      <c r="C5016" s="355">
        <v>22</v>
      </c>
      <c r="D5016" s="355">
        <v>20</v>
      </c>
      <c r="E5016" s="355">
        <v>13</v>
      </c>
      <c r="F5016" s="355">
        <v>11</v>
      </c>
      <c r="G5016" s="355">
        <v>19</v>
      </c>
      <c r="H5016" s="355"/>
      <c r="I5016" s="354">
        <v>17</v>
      </c>
      <c r="J5016" s="352">
        <v>0</v>
      </c>
      <c r="K5016" s="348">
        <f t="shared" si="78"/>
        <v>0</v>
      </c>
    </row>
    <row r="5017" spans="1:11" x14ac:dyDescent="0.25">
      <c r="A5017" s="353">
        <v>33843</v>
      </c>
      <c r="B5017" s="354">
        <v>11.6</v>
      </c>
      <c r="C5017" s="355">
        <v>0</v>
      </c>
      <c r="D5017" s="355">
        <v>9</v>
      </c>
      <c r="E5017" s="355">
        <v>4</v>
      </c>
      <c r="F5017" s="355">
        <v>26</v>
      </c>
      <c r="G5017" s="355">
        <v>19</v>
      </c>
      <c r="H5017" s="355"/>
      <c r="I5017" s="354">
        <v>11.6</v>
      </c>
      <c r="J5017" s="352">
        <v>0</v>
      </c>
      <c r="K5017" s="348">
        <f t="shared" si="78"/>
        <v>2</v>
      </c>
    </row>
    <row r="5018" spans="1:11" x14ac:dyDescent="0.25">
      <c r="A5018" s="353">
        <v>33844</v>
      </c>
      <c r="B5018" s="354">
        <v>8.1999999999999993</v>
      </c>
      <c r="C5018" s="355">
        <v>4</v>
      </c>
      <c r="D5018" s="355">
        <v>4</v>
      </c>
      <c r="E5018" s="355">
        <v>11</v>
      </c>
      <c r="F5018" s="355">
        <v>11</v>
      </c>
      <c r="G5018" s="355">
        <v>11</v>
      </c>
      <c r="H5018" s="355"/>
      <c r="I5018" s="354">
        <v>8.1999999999999993</v>
      </c>
      <c r="J5018" s="352">
        <v>0</v>
      </c>
      <c r="K5018" s="348">
        <f t="shared" si="78"/>
        <v>2</v>
      </c>
    </row>
    <row r="5019" spans="1:11" x14ac:dyDescent="0.25">
      <c r="A5019" s="353">
        <v>33845</v>
      </c>
      <c r="B5019" s="354">
        <v>23.4</v>
      </c>
      <c r="C5019" s="355">
        <v>37</v>
      </c>
      <c r="D5019" s="355">
        <v>28</v>
      </c>
      <c r="E5019" s="355">
        <v>20</v>
      </c>
      <c r="F5019" s="355">
        <v>17</v>
      </c>
      <c r="G5019" s="355">
        <v>15</v>
      </c>
      <c r="H5019" s="355"/>
      <c r="I5019" s="354">
        <v>23.4</v>
      </c>
      <c r="J5019" s="352">
        <v>0</v>
      </c>
      <c r="K5019" s="348">
        <f t="shared" si="78"/>
        <v>0</v>
      </c>
    </row>
    <row r="5020" spans="1:11" x14ac:dyDescent="0.25">
      <c r="A5020" s="353">
        <v>33846</v>
      </c>
      <c r="B5020" s="354">
        <v>8.6</v>
      </c>
      <c r="C5020" s="355">
        <v>9</v>
      </c>
      <c r="D5020" s="355">
        <v>9</v>
      </c>
      <c r="E5020" s="355">
        <v>9</v>
      </c>
      <c r="F5020" s="355">
        <v>7</v>
      </c>
      <c r="G5020" s="355">
        <v>9</v>
      </c>
      <c r="H5020" s="355"/>
      <c r="I5020" s="354">
        <v>8.6</v>
      </c>
      <c r="J5020" s="352">
        <v>0</v>
      </c>
      <c r="K5020" s="348">
        <f t="shared" si="78"/>
        <v>1</v>
      </c>
    </row>
    <row r="5021" spans="1:11" x14ac:dyDescent="0.25">
      <c r="A5021" s="353">
        <v>33847</v>
      </c>
      <c r="B5021" s="354">
        <v>7.8</v>
      </c>
      <c r="C5021" s="355">
        <v>11</v>
      </c>
      <c r="D5021" s="355">
        <v>9</v>
      </c>
      <c r="E5021" s="355">
        <v>11</v>
      </c>
      <c r="F5021" s="355">
        <v>6</v>
      </c>
      <c r="G5021" s="355">
        <v>2</v>
      </c>
      <c r="H5021" s="355"/>
      <c r="I5021" s="354">
        <v>7.8</v>
      </c>
      <c r="J5021" s="352">
        <v>0</v>
      </c>
      <c r="K5021" s="348">
        <f t="shared" si="78"/>
        <v>2</v>
      </c>
    </row>
    <row r="5022" spans="1:11" x14ac:dyDescent="0.25">
      <c r="A5022" s="353">
        <v>33848</v>
      </c>
      <c r="B5022" s="354">
        <v>8.8000000000000007</v>
      </c>
      <c r="C5022" s="355">
        <v>9</v>
      </c>
      <c r="D5022" s="355">
        <v>13</v>
      </c>
      <c r="E5022" s="355">
        <v>11</v>
      </c>
      <c r="F5022" s="355">
        <v>4</v>
      </c>
      <c r="G5022" s="355">
        <v>7</v>
      </c>
      <c r="H5022" s="355"/>
      <c r="I5022" s="354">
        <v>8.8000000000000007</v>
      </c>
      <c r="J5022" s="352">
        <v>0</v>
      </c>
      <c r="K5022" s="348">
        <f t="shared" si="78"/>
        <v>2</v>
      </c>
    </row>
    <row r="5023" spans="1:11" x14ac:dyDescent="0.25">
      <c r="A5023" s="353">
        <v>33849</v>
      </c>
      <c r="B5023" s="354">
        <v>6.6</v>
      </c>
      <c r="C5023" s="355">
        <v>6</v>
      </c>
      <c r="D5023" s="355">
        <v>6</v>
      </c>
      <c r="E5023" s="355">
        <v>7</v>
      </c>
      <c r="F5023" s="355">
        <v>7</v>
      </c>
      <c r="G5023" s="355">
        <v>7</v>
      </c>
      <c r="H5023" s="355"/>
      <c r="I5023" s="354">
        <v>6.6</v>
      </c>
      <c r="J5023" s="352">
        <v>0</v>
      </c>
      <c r="K5023" s="348">
        <f t="shared" si="78"/>
        <v>5</v>
      </c>
    </row>
    <row r="5024" spans="1:11" x14ac:dyDescent="0.25">
      <c r="A5024" s="353">
        <v>33850</v>
      </c>
      <c r="B5024" s="354">
        <v>7.6</v>
      </c>
      <c r="C5024" s="355">
        <v>6</v>
      </c>
      <c r="D5024" s="355">
        <v>0</v>
      </c>
      <c r="E5024" s="355">
        <v>6</v>
      </c>
      <c r="F5024" s="355">
        <v>11</v>
      </c>
      <c r="G5024" s="355">
        <v>15</v>
      </c>
      <c r="H5024" s="355"/>
      <c r="I5024" s="354">
        <v>7.6</v>
      </c>
      <c r="J5024" s="352">
        <v>0</v>
      </c>
      <c r="K5024" s="348">
        <f t="shared" si="78"/>
        <v>3</v>
      </c>
    </row>
    <row r="5025" spans="1:11" x14ac:dyDescent="0.25">
      <c r="A5025" s="353">
        <v>33851</v>
      </c>
      <c r="B5025" s="354">
        <v>6</v>
      </c>
      <c r="C5025" s="355">
        <v>6</v>
      </c>
      <c r="D5025" s="355">
        <v>4</v>
      </c>
      <c r="E5025" s="355">
        <v>6</v>
      </c>
      <c r="F5025" s="355">
        <v>7</v>
      </c>
      <c r="G5025" s="355">
        <v>7</v>
      </c>
      <c r="H5025" s="355"/>
      <c r="I5025" s="354">
        <v>6</v>
      </c>
      <c r="J5025" s="352">
        <v>0</v>
      </c>
      <c r="K5025" s="348">
        <f t="shared" si="78"/>
        <v>5</v>
      </c>
    </row>
    <row r="5026" spans="1:11" x14ac:dyDescent="0.25">
      <c r="A5026" s="353">
        <v>33852</v>
      </c>
      <c r="B5026" s="354">
        <v>15.8</v>
      </c>
      <c r="C5026" s="355">
        <v>19</v>
      </c>
      <c r="D5026" s="355">
        <v>13</v>
      </c>
      <c r="E5026" s="355">
        <v>19</v>
      </c>
      <c r="F5026" s="355">
        <v>15</v>
      </c>
      <c r="G5026" s="355">
        <v>13</v>
      </c>
      <c r="H5026" s="355"/>
      <c r="I5026" s="354">
        <v>15.8</v>
      </c>
      <c r="J5026" s="352">
        <v>0</v>
      </c>
      <c r="K5026" s="348">
        <f t="shared" si="78"/>
        <v>0</v>
      </c>
    </row>
    <row r="5027" spans="1:11" x14ac:dyDescent="0.25">
      <c r="A5027" s="353">
        <v>33853</v>
      </c>
      <c r="B5027" s="354">
        <v>7.2</v>
      </c>
      <c r="C5027" s="355">
        <v>6</v>
      </c>
      <c r="D5027" s="355">
        <v>7</v>
      </c>
      <c r="E5027" s="355">
        <v>7</v>
      </c>
      <c r="F5027" s="355">
        <v>7</v>
      </c>
      <c r="G5027" s="355">
        <v>9</v>
      </c>
      <c r="H5027" s="355"/>
      <c r="I5027" s="354">
        <v>7.2</v>
      </c>
      <c r="J5027" s="352">
        <v>0</v>
      </c>
      <c r="K5027" s="348">
        <f t="shared" si="78"/>
        <v>4</v>
      </c>
    </row>
    <row r="5028" spans="1:11" x14ac:dyDescent="0.25">
      <c r="A5028" s="353">
        <v>33854</v>
      </c>
      <c r="B5028" s="354">
        <v>8.8000000000000007</v>
      </c>
      <c r="C5028" s="355">
        <v>9</v>
      </c>
      <c r="D5028" s="355">
        <v>7</v>
      </c>
      <c r="E5028" s="355">
        <v>15</v>
      </c>
      <c r="F5028" s="355">
        <v>13</v>
      </c>
      <c r="G5028" s="355">
        <v>0</v>
      </c>
      <c r="H5028" s="355"/>
      <c r="I5028" s="354">
        <v>8.8000000000000007</v>
      </c>
      <c r="J5028" s="352">
        <v>0</v>
      </c>
      <c r="K5028" s="348">
        <f t="shared" si="78"/>
        <v>2</v>
      </c>
    </row>
    <row r="5029" spans="1:11" x14ac:dyDescent="0.25">
      <c r="A5029" s="353">
        <v>33855</v>
      </c>
      <c r="B5029" s="354">
        <v>26.8</v>
      </c>
      <c r="C5029" s="355">
        <v>0</v>
      </c>
      <c r="D5029" s="355">
        <v>31</v>
      </c>
      <c r="E5029" s="355">
        <v>31</v>
      </c>
      <c r="F5029" s="355">
        <v>35</v>
      </c>
      <c r="G5029" s="355">
        <v>37</v>
      </c>
      <c r="H5029" s="355"/>
      <c r="I5029" s="354">
        <v>26.8</v>
      </c>
      <c r="J5029" s="352">
        <v>0</v>
      </c>
      <c r="K5029" s="348">
        <f t="shared" si="78"/>
        <v>1</v>
      </c>
    </row>
    <row r="5030" spans="1:11" x14ac:dyDescent="0.25">
      <c r="A5030" s="353">
        <v>33856</v>
      </c>
      <c r="B5030" s="354">
        <v>14</v>
      </c>
      <c r="C5030" s="355">
        <v>11</v>
      </c>
      <c r="D5030" s="355">
        <v>24</v>
      </c>
      <c r="E5030" s="355">
        <v>15</v>
      </c>
      <c r="F5030" s="355">
        <v>11</v>
      </c>
      <c r="G5030" s="355">
        <v>9</v>
      </c>
      <c r="H5030" s="355"/>
      <c r="I5030" s="354">
        <v>14</v>
      </c>
      <c r="J5030" s="352">
        <v>0</v>
      </c>
      <c r="K5030" s="348">
        <f t="shared" si="78"/>
        <v>0</v>
      </c>
    </row>
    <row r="5031" spans="1:11" x14ac:dyDescent="0.25">
      <c r="A5031" s="353">
        <v>33857</v>
      </c>
      <c r="B5031" s="354">
        <v>7.6</v>
      </c>
      <c r="C5031" s="355">
        <v>6</v>
      </c>
      <c r="D5031" s="355">
        <v>22</v>
      </c>
      <c r="E5031" s="355">
        <v>2</v>
      </c>
      <c r="F5031" s="355">
        <v>4</v>
      </c>
      <c r="G5031" s="355">
        <v>4</v>
      </c>
      <c r="H5031" s="355"/>
      <c r="I5031" s="354">
        <v>7.6</v>
      </c>
      <c r="J5031" s="352">
        <v>0</v>
      </c>
      <c r="K5031" s="348">
        <f t="shared" si="78"/>
        <v>4</v>
      </c>
    </row>
    <row r="5032" spans="1:11" x14ac:dyDescent="0.25">
      <c r="A5032" s="353">
        <v>33858</v>
      </c>
      <c r="B5032" s="354">
        <v>5.6</v>
      </c>
      <c r="C5032" s="355">
        <v>15</v>
      </c>
      <c r="D5032" s="355">
        <v>7</v>
      </c>
      <c r="E5032" s="355">
        <v>6</v>
      </c>
      <c r="F5032" s="355">
        <v>0</v>
      </c>
      <c r="G5032" s="355">
        <v>0</v>
      </c>
      <c r="H5032" s="355"/>
      <c r="I5032" s="354">
        <v>5.6</v>
      </c>
      <c r="J5032" s="352">
        <v>0</v>
      </c>
      <c r="K5032" s="348">
        <f t="shared" si="78"/>
        <v>4</v>
      </c>
    </row>
    <row r="5033" spans="1:11" x14ac:dyDescent="0.25">
      <c r="A5033" s="353">
        <v>33859</v>
      </c>
      <c r="B5033" s="354">
        <v>23.4</v>
      </c>
      <c r="C5033" s="355">
        <v>9</v>
      </c>
      <c r="D5033" s="355">
        <v>19</v>
      </c>
      <c r="E5033" s="355">
        <v>30</v>
      </c>
      <c r="F5033" s="355">
        <v>28</v>
      </c>
      <c r="G5033" s="355">
        <v>31</v>
      </c>
      <c r="H5033" s="355"/>
      <c r="I5033" s="354">
        <v>23.4</v>
      </c>
      <c r="J5033" s="352">
        <v>0</v>
      </c>
      <c r="K5033" s="348">
        <f t="shared" si="78"/>
        <v>0</v>
      </c>
    </row>
    <row r="5034" spans="1:11" x14ac:dyDescent="0.25">
      <c r="A5034" s="353">
        <v>33860</v>
      </c>
      <c r="B5034" s="354">
        <v>12.2</v>
      </c>
      <c r="C5034" s="355">
        <v>7</v>
      </c>
      <c r="D5034" s="355">
        <v>7</v>
      </c>
      <c r="E5034" s="355">
        <v>15</v>
      </c>
      <c r="F5034" s="355">
        <v>13</v>
      </c>
      <c r="G5034" s="355">
        <v>19</v>
      </c>
      <c r="H5034" s="355"/>
      <c r="I5034" s="354">
        <v>12.2</v>
      </c>
      <c r="J5034" s="352">
        <v>0</v>
      </c>
      <c r="K5034" s="348">
        <f t="shared" si="78"/>
        <v>2</v>
      </c>
    </row>
    <row r="5035" spans="1:11" x14ac:dyDescent="0.25">
      <c r="A5035" s="353">
        <v>33861</v>
      </c>
      <c r="B5035" s="354">
        <v>9</v>
      </c>
      <c r="C5035" s="355">
        <v>6</v>
      </c>
      <c r="D5035" s="355">
        <v>6</v>
      </c>
      <c r="E5035" s="355">
        <v>7</v>
      </c>
      <c r="F5035" s="355">
        <v>13</v>
      </c>
      <c r="G5035" s="355">
        <v>13</v>
      </c>
      <c r="H5035" s="355"/>
      <c r="I5035" s="354">
        <v>9</v>
      </c>
      <c r="J5035" s="352">
        <v>0</v>
      </c>
      <c r="K5035" s="348">
        <f t="shared" si="78"/>
        <v>3</v>
      </c>
    </row>
    <row r="5036" spans="1:11" x14ac:dyDescent="0.25">
      <c r="A5036" s="353">
        <v>33862</v>
      </c>
      <c r="B5036" s="354">
        <v>6</v>
      </c>
      <c r="C5036" s="355">
        <v>4</v>
      </c>
      <c r="D5036" s="355">
        <v>6</v>
      </c>
      <c r="E5036" s="355">
        <v>6</v>
      </c>
      <c r="F5036" s="355">
        <v>7</v>
      </c>
      <c r="G5036" s="355">
        <v>7</v>
      </c>
      <c r="H5036" s="355"/>
      <c r="I5036" s="354">
        <v>6</v>
      </c>
      <c r="J5036" s="352">
        <v>0</v>
      </c>
      <c r="K5036" s="348">
        <f t="shared" si="78"/>
        <v>5</v>
      </c>
    </row>
    <row r="5037" spans="1:11" x14ac:dyDescent="0.25">
      <c r="A5037" s="353">
        <v>33863</v>
      </c>
      <c r="B5037" s="354">
        <v>10.199999999999999</v>
      </c>
      <c r="C5037" s="355">
        <v>13</v>
      </c>
      <c r="D5037" s="355">
        <v>13</v>
      </c>
      <c r="E5037" s="355">
        <v>7</v>
      </c>
      <c r="F5037" s="355">
        <v>9</v>
      </c>
      <c r="G5037" s="355">
        <v>9</v>
      </c>
      <c r="H5037" s="355"/>
      <c r="I5037" s="354">
        <v>10.199999999999999</v>
      </c>
      <c r="J5037" s="352">
        <v>0</v>
      </c>
      <c r="K5037" s="348">
        <f t="shared" si="78"/>
        <v>1</v>
      </c>
    </row>
    <row r="5038" spans="1:11" x14ac:dyDescent="0.25">
      <c r="A5038" s="353">
        <v>33864</v>
      </c>
      <c r="B5038" s="354">
        <v>30.2</v>
      </c>
      <c r="C5038" s="355">
        <v>24</v>
      </c>
      <c r="D5038" s="355">
        <v>44</v>
      </c>
      <c r="E5038" s="355">
        <v>31</v>
      </c>
      <c r="F5038" s="355">
        <v>26</v>
      </c>
      <c r="G5038" s="355">
        <v>26</v>
      </c>
      <c r="H5038" s="355"/>
      <c r="I5038" s="354">
        <v>30.2</v>
      </c>
      <c r="J5038" s="352">
        <v>0</v>
      </c>
      <c r="K5038" s="348">
        <f t="shared" si="78"/>
        <v>0</v>
      </c>
    </row>
    <row r="5039" spans="1:11" x14ac:dyDescent="0.25">
      <c r="A5039" s="353">
        <v>33865</v>
      </c>
      <c r="B5039" s="354">
        <v>8.6</v>
      </c>
      <c r="C5039" s="355">
        <v>9</v>
      </c>
      <c r="D5039" s="355">
        <v>7</v>
      </c>
      <c r="E5039" s="355">
        <v>9</v>
      </c>
      <c r="F5039" s="355">
        <v>9</v>
      </c>
      <c r="G5039" s="355">
        <v>9</v>
      </c>
      <c r="H5039" s="355"/>
      <c r="I5039" s="354">
        <v>8.6</v>
      </c>
      <c r="J5039" s="352">
        <v>0</v>
      </c>
      <c r="K5039" s="348">
        <f t="shared" si="78"/>
        <v>1</v>
      </c>
    </row>
    <row r="5040" spans="1:11" x14ac:dyDescent="0.25">
      <c r="A5040" s="353">
        <v>33866</v>
      </c>
      <c r="B5040" s="354">
        <v>24.6</v>
      </c>
      <c r="C5040" s="355">
        <v>11</v>
      </c>
      <c r="D5040" s="355">
        <v>26</v>
      </c>
      <c r="E5040" s="355">
        <v>20</v>
      </c>
      <c r="F5040" s="355">
        <v>33</v>
      </c>
      <c r="G5040" s="355">
        <v>33</v>
      </c>
      <c r="H5040" s="355"/>
      <c r="I5040" s="354">
        <v>24.6</v>
      </c>
      <c r="J5040" s="352">
        <v>0</v>
      </c>
      <c r="K5040" s="348">
        <f t="shared" si="78"/>
        <v>0</v>
      </c>
    </row>
    <row r="5041" spans="1:11" x14ac:dyDescent="0.25">
      <c r="A5041" s="353">
        <v>33867</v>
      </c>
      <c r="B5041" s="354">
        <v>13.2</v>
      </c>
      <c r="C5041" s="355">
        <v>13</v>
      </c>
      <c r="D5041" s="355">
        <v>0</v>
      </c>
      <c r="E5041" s="355">
        <v>15</v>
      </c>
      <c r="F5041" s="355">
        <v>19</v>
      </c>
      <c r="G5041" s="355">
        <v>19</v>
      </c>
      <c r="H5041" s="355"/>
      <c r="I5041" s="354">
        <v>13.2</v>
      </c>
      <c r="J5041" s="352">
        <v>0</v>
      </c>
      <c r="K5041" s="348">
        <f t="shared" si="78"/>
        <v>1</v>
      </c>
    </row>
    <row r="5042" spans="1:11" x14ac:dyDescent="0.25">
      <c r="A5042" s="353">
        <v>33868</v>
      </c>
      <c r="B5042" s="354">
        <v>3.4</v>
      </c>
      <c r="C5042" s="355">
        <v>6</v>
      </c>
      <c r="D5042" s="355">
        <v>7</v>
      </c>
      <c r="E5042" s="355">
        <v>2</v>
      </c>
      <c r="F5042" s="355">
        <v>0</v>
      </c>
      <c r="G5042" s="355">
        <v>2</v>
      </c>
      <c r="H5042" s="355"/>
      <c r="I5042" s="354">
        <v>3.4</v>
      </c>
      <c r="J5042" s="352">
        <v>0</v>
      </c>
      <c r="K5042" s="348">
        <f t="shared" si="78"/>
        <v>5</v>
      </c>
    </row>
    <row r="5043" spans="1:11" x14ac:dyDescent="0.25">
      <c r="A5043" s="353">
        <v>33869</v>
      </c>
      <c r="B5043" s="354">
        <v>8.6</v>
      </c>
      <c r="C5043" s="355">
        <v>13</v>
      </c>
      <c r="D5043" s="355">
        <v>11</v>
      </c>
      <c r="E5043" s="355">
        <v>9</v>
      </c>
      <c r="F5043" s="355">
        <v>4</v>
      </c>
      <c r="G5043" s="355">
        <v>6</v>
      </c>
      <c r="H5043" s="355"/>
      <c r="I5043" s="354">
        <v>8.6</v>
      </c>
      <c r="J5043" s="352">
        <v>0</v>
      </c>
      <c r="K5043" s="348">
        <f t="shared" si="78"/>
        <v>2</v>
      </c>
    </row>
    <row r="5044" spans="1:11" x14ac:dyDescent="0.25">
      <c r="A5044" s="353">
        <v>33870</v>
      </c>
      <c r="B5044" s="354">
        <v>8.8000000000000007</v>
      </c>
      <c r="C5044" s="355">
        <v>9</v>
      </c>
      <c r="D5044" s="355">
        <v>2</v>
      </c>
      <c r="E5044" s="355">
        <v>11</v>
      </c>
      <c r="F5044" s="355">
        <v>11</v>
      </c>
      <c r="G5044" s="355">
        <v>11</v>
      </c>
      <c r="H5044" s="355"/>
      <c r="I5044" s="354">
        <v>8.8000000000000007</v>
      </c>
      <c r="J5044" s="352">
        <v>0</v>
      </c>
      <c r="K5044" s="348">
        <f t="shared" si="78"/>
        <v>1</v>
      </c>
    </row>
    <row r="5045" spans="1:11" x14ac:dyDescent="0.25">
      <c r="A5045" s="353">
        <v>33871</v>
      </c>
      <c r="B5045" s="354">
        <v>6</v>
      </c>
      <c r="C5045" s="355">
        <v>4</v>
      </c>
      <c r="D5045" s="355">
        <v>4</v>
      </c>
      <c r="E5045" s="355">
        <v>7</v>
      </c>
      <c r="F5045" s="355">
        <v>11</v>
      </c>
      <c r="G5045" s="355">
        <v>4</v>
      </c>
      <c r="H5045" s="355"/>
      <c r="I5045" s="354">
        <v>6</v>
      </c>
      <c r="J5045" s="352">
        <v>0</v>
      </c>
      <c r="K5045" s="348">
        <f t="shared" si="78"/>
        <v>4</v>
      </c>
    </row>
    <row r="5046" spans="1:11" x14ac:dyDescent="0.25">
      <c r="A5046" s="353">
        <v>33872</v>
      </c>
      <c r="B5046" s="354">
        <v>6.4</v>
      </c>
      <c r="C5046" s="355">
        <v>7</v>
      </c>
      <c r="D5046" s="355">
        <v>7</v>
      </c>
      <c r="E5046" s="355">
        <v>6</v>
      </c>
      <c r="F5046" s="355">
        <v>6</v>
      </c>
      <c r="G5046" s="355">
        <v>6</v>
      </c>
      <c r="H5046" s="355"/>
      <c r="I5046" s="354">
        <v>6.4</v>
      </c>
      <c r="J5046" s="352">
        <v>0</v>
      </c>
      <c r="K5046" s="348">
        <f t="shared" si="78"/>
        <v>5</v>
      </c>
    </row>
    <row r="5047" spans="1:11" x14ac:dyDescent="0.25">
      <c r="A5047" s="353">
        <v>33873</v>
      </c>
      <c r="B5047" s="354">
        <v>2.8</v>
      </c>
      <c r="C5047" s="355">
        <v>6</v>
      </c>
      <c r="D5047" s="355">
        <v>0</v>
      </c>
      <c r="E5047" s="355">
        <v>0</v>
      </c>
      <c r="F5047" s="355">
        <v>4</v>
      </c>
      <c r="G5047" s="355">
        <v>4</v>
      </c>
      <c r="H5047" s="355"/>
      <c r="I5047" s="354">
        <v>2.8</v>
      </c>
      <c r="J5047" s="352">
        <v>0</v>
      </c>
      <c r="K5047" s="348">
        <f t="shared" si="78"/>
        <v>5</v>
      </c>
    </row>
    <row r="5048" spans="1:11" x14ac:dyDescent="0.25">
      <c r="A5048" s="353">
        <v>33874</v>
      </c>
      <c r="B5048" s="354">
        <v>9</v>
      </c>
      <c r="C5048" s="355">
        <v>13</v>
      </c>
      <c r="D5048" s="355">
        <v>15</v>
      </c>
      <c r="E5048" s="355">
        <v>11</v>
      </c>
      <c r="F5048" s="355">
        <v>0</v>
      </c>
      <c r="G5048" s="355">
        <v>6</v>
      </c>
      <c r="H5048" s="355"/>
      <c r="I5048" s="354">
        <v>9</v>
      </c>
      <c r="J5048" s="352">
        <v>0</v>
      </c>
      <c r="K5048" s="348">
        <f t="shared" si="78"/>
        <v>2</v>
      </c>
    </row>
    <row r="5049" spans="1:11" x14ac:dyDescent="0.25">
      <c r="A5049" s="353">
        <v>33875</v>
      </c>
      <c r="B5049" s="354">
        <v>7.8</v>
      </c>
      <c r="C5049" s="355">
        <v>6</v>
      </c>
      <c r="D5049" s="355">
        <v>9</v>
      </c>
      <c r="E5049" s="355">
        <v>6</v>
      </c>
      <c r="F5049" s="355">
        <v>9</v>
      </c>
      <c r="G5049" s="355">
        <v>9</v>
      </c>
      <c r="H5049" s="355"/>
      <c r="I5049" s="354">
        <v>7.8</v>
      </c>
      <c r="J5049" s="352">
        <v>0</v>
      </c>
      <c r="K5049" s="348">
        <f t="shared" si="78"/>
        <v>2</v>
      </c>
    </row>
    <row r="5050" spans="1:11" x14ac:dyDescent="0.25">
      <c r="A5050" s="353">
        <v>33876</v>
      </c>
      <c r="B5050" s="354">
        <v>10</v>
      </c>
      <c r="C5050" s="355">
        <v>4</v>
      </c>
      <c r="D5050" s="355">
        <v>17</v>
      </c>
      <c r="E5050" s="355">
        <v>11</v>
      </c>
      <c r="F5050" s="355">
        <v>9</v>
      </c>
      <c r="G5050" s="355">
        <v>9</v>
      </c>
      <c r="H5050" s="355"/>
      <c r="I5050" s="354">
        <v>10</v>
      </c>
      <c r="J5050" s="352">
        <v>0</v>
      </c>
      <c r="K5050" s="348">
        <f t="shared" si="78"/>
        <v>1</v>
      </c>
    </row>
    <row r="5051" spans="1:11" x14ac:dyDescent="0.25">
      <c r="A5051" s="353">
        <v>33877</v>
      </c>
      <c r="B5051" s="354">
        <v>15.8</v>
      </c>
      <c r="C5051" s="355">
        <v>13</v>
      </c>
      <c r="D5051" s="355">
        <v>17</v>
      </c>
      <c r="E5051" s="355">
        <v>17</v>
      </c>
      <c r="F5051" s="355">
        <v>17</v>
      </c>
      <c r="G5051" s="355">
        <v>15</v>
      </c>
      <c r="H5051" s="355"/>
      <c r="I5051" s="354">
        <v>15.8</v>
      </c>
      <c r="J5051" s="352">
        <v>0</v>
      </c>
      <c r="K5051" s="348">
        <f t="shared" si="78"/>
        <v>0</v>
      </c>
    </row>
    <row r="5052" spans="1:11" x14ac:dyDescent="0.25">
      <c r="A5052" s="353">
        <v>34090</v>
      </c>
      <c r="B5052" s="354">
        <v>0.4</v>
      </c>
      <c r="C5052" s="355">
        <v>0</v>
      </c>
      <c r="D5052" s="355">
        <v>0</v>
      </c>
      <c r="E5052" s="355">
        <v>0</v>
      </c>
      <c r="F5052" s="355">
        <v>2</v>
      </c>
      <c r="G5052" s="355">
        <v>0</v>
      </c>
      <c r="H5052" s="355"/>
      <c r="I5052" s="354">
        <v>0.4</v>
      </c>
      <c r="J5052" s="352">
        <v>0</v>
      </c>
      <c r="K5052" s="348">
        <f t="shared" si="78"/>
        <v>5</v>
      </c>
    </row>
    <row r="5053" spans="1:11" x14ac:dyDescent="0.25">
      <c r="A5053" s="353">
        <v>34091</v>
      </c>
      <c r="B5053" s="354">
        <v>16.2</v>
      </c>
      <c r="C5053" s="355">
        <v>13</v>
      </c>
      <c r="D5053" s="355">
        <v>9</v>
      </c>
      <c r="E5053" s="355">
        <v>37</v>
      </c>
      <c r="F5053" s="355">
        <v>13</v>
      </c>
      <c r="G5053" s="355">
        <v>9</v>
      </c>
      <c r="H5053" s="355"/>
      <c r="I5053" s="354">
        <v>16.2</v>
      </c>
      <c r="J5053" s="352">
        <v>0</v>
      </c>
      <c r="K5053" s="348">
        <f t="shared" si="78"/>
        <v>0</v>
      </c>
    </row>
    <row r="5054" spans="1:11" x14ac:dyDescent="0.25">
      <c r="A5054" s="353">
        <v>34092</v>
      </c>
      <c r="B5054" s="354">
        <v>11.2</v>
      </c>
      <c r="C5054" s="355">
        <v>19</v>
      </c>
      <c r="D5054" s="355">
        <v>19</v>
      </c>
      <c r="E5054" s="355">
        <v>9</v>
      </c>
      <c r="F5054" s="355">
        <v>7</v>
      </c>
      <c r="G5054" s="355">
        <v>2</v>
      </c>
      <c r="H5054" s="355"/>
      <c r="I5054" s="354">
        <v>11.2</v>
      </c>
      <c r="J5054" s="352">
        <v>0</v>
      </c>
      <c r="K5054" s="348">
        <f t="shared" si="78"/>
        <v>2</v>
      </c>
    </row>
    <row r="5055" spans="1:11" x14ac:dyDescent="0.25">
      <c r="A5055" s="353">
        <v>34093</v>
      </c>
      <c r="B5055" s="354">
        <v>5.6</v>
      </c>
      <c r="C5055" s="355">
        <v>6</v>
      </c>
      <c r="D5055" s="355">
        <v>0</v>
      </c>
      <c r="E5055" s="355">
        <v>6</v>
      </c>
      <c r="F5055" s="355">
        <v>7</v>
      </c>
      <c r="G5055" s="355">
        <v>9</v>
      </c>
      <c r="H5055" s="355"/>
      <c r="I5055" s="354">
        <v>5.6</v>
      </c>
      <c r="J5055" s="352">
        <v>0</v>
      </c>
      <c r="K5055" s="348">
        <f t="shared" si="78"/>
        <v>4</v>
      </c>
    </row>
    <row r="5056" spans="1:11" x14ac:dyDescent="0.25">
      <c r="A5056" s="353">
        <v>34094</v>
      </c>
      <c r="B5056" s="354">
        <v>8.1999999999999993</v>
      </c>
      <c r="C5056" s="355">
        <v>13</v>
      </c>
      <c r="D5056" s="355">
        <v>7</v>
      </c>
      <c r="E5056" s="355">
        <v>7</v>
      </c>
      <c r="F5056" s="355">
        <v>7</v>
      </c>
      <c r="G5056" s="355">
        <v>7</v>
      </c>
      <c r="H5056" s="355"/>
      <c r="I5056" s="354">
        <v>8.1999999999999993</v>
      </c>
      <c r="J5056" s="352">
        <v>0</v>
      </c>
      <c r="K5056" s="348">
        <f t="shared" si="78"/>
        <v>4</v>
      </c>
    </row>
    <row r="5057" spans="1:11" x14ac:dyDescent="0.25">
      <c r="A5057" s="353">
        <v>34095</v>
      </c>
      <c r="B5057" s="354">
        <v>16</v>
      </c>
      <c r="C5057" s="355">
        <v>15</v>
      </c>
      <c r="D5057" s="355">
        <v>17</v>
      </c>
      <c r="E5057" s="355">
        <v>11</v>
      </c>
      <c r="F5057" s="355">
        <v>15</v>
      </c>
      <c r="G5057" s="355">
        <v>22</v>
      </c>
      <c r="H5057" s="355"/>
      <c r="I5057" s="354">
        <v>16</v>
      </c>
      <c r="J5057" s="352">
        <v>0</v>
      </c>
      <c r="K5057" s="348">
        <f t="shared" si="78"/>
        <v>0</v>
      </c>
    </row>
    <row r="5058" spans="1:11" x14ac:dyDescent="0.25">
      <c r="A5058" s="353">
        <v>34096</v>
      </c>
      <c r="B5058" s="354">
        <v>38.4</v>
      </c>
      <c r="C5058" s="355">
        <v>24</v>
      </c>
      <c r="D5058" s="355">
        <v>20</v>
      </c>
      <c r="E5058" s="355">
        <v>56</v>
      </c>
      <c r="F5058" s="355">
        <v>48</v>
      </c>
      <c r="G5058" s="355">
        <v>44</v>
      </c>
      <c r="H5058" s="355"/>
      <c r="I5058" s="354">
        <v>38.4</v>
      </c>
      <c r="J5058" s="352">
        <v>0</v>
      </c>
      <c r="K5058" s="348">
        <f t="shared" si="78"/>
        <v>0</v>
      </c>
    </row>
    <row r="5059" spans="1:11" x14ac:dyDescent="0.25">
      <c r="A5059" s="353">
        <v>34097</v>
      </c>
      <c r="B5059" s="354">
        <v>22</v>
      </c>
      <c r="C5059" s="355">
        <v>15</v>
      </c>
      <c r="D5059" s="355">
        <v>19</v>
      </c>
      <c r="E5059" s="355">
        <v>26</v>
      </c>
      <c r="F5059" s="355">
        <v>28</v>
      </c>
      <c r="G5059" s="355">
        <v>22</v>
      </c>
      <c r="H5059" s="355"/>
      <c r="I5059" s="354">
        <v>22</v>
      </c>
      <c r="J5059" s="352">
        <v>0</v>
      </c>
      <c r="K5059" s="348">
        <f t="shared" ref="K5059:K5122" si="79">COUNTIF(C5059:G5059,"&lt;="&amp;IRR_MAXWIND)</f>
        <v>0</v>
      </c>
    </row>
    <row r="5060" spans="1:11" x14ac:dyDescent="0.25">
      <c r="A5060" s="353">
        <v>34098</v>
      </c>
      <c r="B5060" s="354">
        <v>7.6</v>
      </c>
      <c r="C5060" s="355">
        <v>6</v>
      </c>
      <c r="D5060" s="355">
        <v>4</v>
      </c>
      <c r="E5060" s="355">
        <v>4</v>
      </c>
      <c r="F5060" s="355">
        <v>4</v>
      </c>
      <c r="G5060" s="355">
        <v>20</v>
      </c>
      <c r="H5060" s="355"/>
      <c r="I5060" s="354">
        <v>7.6</v>
      </c>
      <c r="J5060" s="352">
        <v>0</v>
      </c>
      <c r="K5060" s="348">
        <f t="shared" si="79"/>
        <v>4</v>
      </c>
    </row>
    <row r="5061" spans="1:11" x14ac:dyDescent="0.25">
      <c r="A5061" s="353">
        <v>34099</v>
      </c>
      <c r="B5061" s="354">
        <v>6.6</v>
      </c>
      <c r="C5061" s="355">
        <v>0</v>
      </c>
      <c r="D5061" s="355">
        <v>7</v>
      </c>
      <c r="E5061" s="355">
        <v>11</v>
      </c>
      <c r="F5061" s="355">
        <v>11</v>
      </c>
      <c r="G5061" s="355">
        <v>4</v>
      </c>
      <c r="H5061" s="355"/>
      <c r="I5061" s="354">
        <v>6.6</v>
      </c>
      <c r="J5061" s="352">
        <v>0</v>
      </c>
      <c r="K5061" s="348">
        <f t="shared" si="79"/>
        <v>3</v>
      </c>
    </row>
    <row r="5062" spans="1:11" x14ac:dyDescent="0.25">
      <c r="A5062" s="353">
        <v>34100</v>
      </c>
      <c r="B5062" s="354">
        <v>9.4</v>
      </c>
      <c r="C5062" s="355">
        <v>19</v>
      </c>
      <c r="D5062" s="355">
        <v>4</v>
      </c>
      <c r="E5062" s="355">
        <v>9</v>
      </c>
      <c r="F5062" s="355">
        <v>4</v>
      </c>
      <c r="G5062" s="355">
        <v>11</v>
      </c>
      <c r="H5062" s="355"/>
      <c r="I5062" s="354">
        <v>9.4</v>
      </c>
      <c r="J5062" s="352">
        <v>0</v>
      </c>
      <c r="K5062" s="348">
        <f t="shared" si="79"/>
        <v>2</v>
      </c>
    </row>
    <row r="5063" spans="1:11" x14ac:dyDescent="0.25">
      <c r="A5063" s="353">
        <v>34101</v>
      </c>
      <c r="B5063" s="354">
        <v>3.8</v>
      </c>
      <c r="C5063" s="355">
        <v>0</v>
      </c>
      <c r="D5063" s="355">
        <v>4</v>
      </c>
      <c r="E5063" s="355">
        <v>9</v>
      </c>
      <c r="F5063" s="355">
        <v>0</v>
      </c>
      <c r="G5063" s="355">
        <v>6</v>
      </c>
      <c r="H5063" s="355"/>
      <c r="I5063" s="354">
        <v>3.8</v>
      </c>
      <c r="J5063" s="352">
        <v>0</v>
      </c>
      <c r="K5063" s="348">
        <f t="shared" si="79"/>
        <v>4</v>
      </c>
    </row>
    <row r="5064" spans="1:11" x14ac:dyDescent="0.25">
      <c r="A5064" s="353">
        <v>34102</v>
      </c>
      <c r="B5064" s="354">
        <v>18.600000000000001</v>
      </c>
      <c r="C5064" s="355">
        <v>0</v>
      </c>
      <c r="D5064" s="355">
        <v>6</v>
      </c>
      <c r="E5064" s="355">
        <v>22</v>
      </c>
      <c r="F5064" s="355">
        <v>24</v>
      </c>
      <c r="G5064" s="355">
        <v>41</v>
      </c>
      <c r="H5064" s="355"/>
      <c r="I5064" s="354">
        <v>18.600000000000001</v>
      </c>
      <c r="J5064" s="352">
        <v>0</v>
      </c>
      <c r="K5064" s="348">
        <f t="shared" si="79"/>
        <v>2</v>
      </c>
    </row>
    <row r="5065" spans="1:11" x14ac:dyDescent="0.25">
      <c r="A5065" s="353">
        <v>34103</v>
      </c>
      <c r="B5065" s="354">
        <v>4.4000000000000004</v>
      </c>
      <c r="C5065" s="355">
        <v>0</v>
      </c>
      <c r="D5065" s="355">
        <v>0</v>
      </c>
      <c r="E5065" s="355">
        <v>7</v>
      </c>
      <c r="F5065" s="355">
        <v>6</v>
      </c>
      <c r="G5065" s="355">
        <v>9</v>
      </c>
      <c r="H5065" s="355"/>
      <c r="I5065" s="354">
        <v>4.4000000000000004</v>
      </c>
      <c r="J5065" s="352">
        <v>0</v>
      </c>
      <c r="K5065" s="348">
        <f t="shared" si="79"/>
        <v>4</v>
      </c>
    </row>
    <row r="5066" spans="1:11" x14ac:dyDescent="0.25">
      <c r="A5066" s="353">
        <v>34104</v>
      </c>
      <c r="B5066" s="354">
        <v>5.4</v>
      </c>
      <c r="C5066" s="355">
        <v>0</v>
      </c>
      <c r="D5066" s="355">
        <v>4</v>
      </c>
      <c r="E5066" s="355">
        <v>7</v>
      </c>
      <c r="F5066" s="355">
        <v>7</v>
      </c>
      <c r="G5066" s="355">
        <v>9</v>
      </c>
      <c r="H5066" s="355"/>
      <c r="I5066" s="354">
        <v>5.4</v>
      </c>
      <c r="J5066" s="352">
        <v>0</v>
      </c>
      <c r="K5066" s="348">
        <f t="shared" si="79"/>
        <v>4</v>
      </c>
    </row>
    <row r="5067" spans="1:11" x14ac:dyDescent="0.25">
      <c r="A5067" s="353">
        <v>34105</v>
      </c>
      <c r="B5067" s="354">
        <v>2.8</v>
      </c>
      <c r="C5067" s="355">
        <v>2</v>
      </c>
      <c r="D5067" s="355">
        <v>6</v>
      </c>
      <c r="E5067" s="355">
        <v>2</v>
      </c>
      <c r="F5067" s="355">
        <v>0</v>
      </c>
      <c r="G5067" s="355">
        <v>4</v>
      </c>
      <c r="H5067" s="355"/>
      <c r="I5067" s="354">
        <v>2.8</v>
      </c>
      <c r="J5067" s="352">
        <v>0</v>
      </c>
      <c r="K5067" s="348">
        <f t="shared" si="79"/>
        <v>5</v>
      </c>
    </row>
    <row r="5068" spans="1:11" x14ac:dyDescent="0.25">
      <c r="A5068" s="353">
        <v>34106</v>
      </c>
      <c r="B5068" s="354">
        <v>6.6</v>
      </c>
      <c r="C5068" s="355">
        <v>11</v>
      </c>
      <c r="D5068" s="355">
        <v>11</v>
      </c>
      <c r="E5068" s="355">
        <v>4</v>
      </c>
      <c r="F5068" s="355">
        <v>7</v>
      </c>
      <c r="G5068" s="355">
        <v>0</v>
      </c>
      <c r="H5068" s="355"/>
      <c r="I5068" s="354">
        <v>6.6</v>
      </c>
      <c r="J5068" s="352">
        <v>0</v>
      </c>
      <c r="K5068" s="348">
        <f t="shared" si="79"/>
        <v>3</v>
      </c>
    </row>
    <row r="5069" spans="1:11" x14ac:dyDescent="0.25">
      <c r="A5069" s="353">
        <v>34107</v>
      </c>
      <c r="B5069" s="354">
        <v>3.8</v>
      </c>
      <c r="C5069" s="355">
        <v>6</v>
      </c>
      <c r="D5069" s="355">
        <v>4</v>
      </c>
      <c r="E5069" s="355">
        <v>9</v>
      </c>
      <c r="F5069" s="355">
        <v>0</v>
      </c>
      <c r="G5069" s="355">
        <v>0</v>
      </c>
      <c r="H5069" s="355"/>
      <c r="I5069" s="354">
        <v>3.8</v>
      </c>
      <c r="J5069" s="352">
        <v>0</v>
      </c>
      <c r="K5069" s="348">
        <f t="shared" si="79"/>
        <v>4</v>
      </c>
    </row>
    <row r="5070" spans="1:11" x14ac:dyDescent="0.25">
      <c r="A5070" s="353">
        <v>34108</v>
      </c>
      <c r="B5070" s="354">
        <v>11</v>
      </c>
      <c r="C5070" s="355">
        <v>13</v>
      </c>
      <c r="D5070" s="355">
        <v>11</v>
      </c>
      <c r="E5070" s="355">
        <v>15</v>
      </c>
      <c r="F5070" s="355">
        <v>9</v>
      </c>
      <c r="G5070" s="355">
        <v>7</v>
      </c>
      <c r="H5070" s="355"/>
      <c r="I5070" s="354">
        <v>11</v>
      </c>
      <c r="J5070" s="352">
        <v>0</v>
      </c>
      <c r="K5070" s="348">
        <f t="shared" si="79"/>
        <v>1</v>
      </c>
    </row>
    <row r="5071" spans="1:11" x14ac:dyDescent="0.25">
      <c r="A5071" s="353">
        <v>34109</v>
      </c>
      <c r="B5071" s="354">
        <v>8</v>
      </c>
      <c r="C5071" s="355">
        <v>6</v>
      </c>
      <c r="D5071" s="355">
        <v>11</v>
      </c>
      <c r="E5071" s="355">
        <v>7</v>
      </c>
      <c r="F5071" s="355">
        <v>7</v>
      </c>
      <c r="G5071" s="355">
        <v>9</v>
      </c>
      <c r="H5071" s="355"/>
      <c r="I5071" s="354">
        <v>8</v>
      </c>
      <c r="J5071" s="352">
        <v>0</v>
      </c>
      <c r="K5071" s="348">
        <f t="shared" si="79"/>
        <v>3</v>
      </c>
    </row>
    <row r="5072" spans="1:11" x14ac:dyDescent="0.25">
      <c r="A5072" s="353">
        <v>34110</v>
      </c>
      <c r="B5072" s="354">
        <v>8.4</v>
      </c>
      <c r="C5072" s="355">
        <v>9</v>
      </c>
      <c r="D5072" s="355">
        <v>7</v>
      </c>
      <c r="E5072" s="355">
        <v>4</v>
      </c>
      <c r="F5072" s="355">
        <v>7</v>
      </c>
      <c r="G5072" s="355">
        <v>15</v>
      </c>
      <c r="H5072" s="355"/>
      <c r="I5072" s="354">
        <v>8.4</v>
      </c>
      <c r="J5072" s="352">
        <v>0</v>
      </c>
      <c r="K5072" s="348">
        <f t="shared" si="79"/>
        <v>3</v>
      </c>
    </row>
    <row r="5073" spans="1:11" x14ac:dyDescent="0.25">
      <c r="A5073" s="353">
        <v>34111</v>
      </c>
      <c r="B5073" s="354">
        <v>12.6</v>
      </c>
      <c r="C5073" s="355">
        <v>15</v>
      </c>
      <c r="D5073" s="355">
        <v>15</v>
      </c>
      <c r="E5073" s="355">
        <v>13</v>
      </c>
      <c r="F5073" s="355">
        <v>13</v>
      </c>
      <c r="G5073" s="355">
        <v>7</v>
      </c>
      <c r="H5073" s="355"/>
      <c r="I5073" s="354">
        <v>12.6</v>
      </c>
      <c r="J5073" s="352">
        <v>0</v>
      </c>
      <c r="K5073" s="348">
        <f t="shared" si="79"/>
        <v>1</v>
      </c>
    </row>
    <row r="5074" spans="1:11" x14ac:dyDescent="0.25">
      <c r="A5074" s="353">
        <v>34112</v>
      </c>
      <c r="B5074" s="354">
        <v>6.6</v>
      </c>
      <c r="C5074" s="355">
        <v>11</v>
      </c>
      <c r="D5074" s="355">
        <v>6</v>
      </c>
      <c r="E5074" s="355">
        <v>7</v>
      </c>
      <c r="F5074" s="355">
        <v>9</v>
      </c>
      <c r="G5074" s="355">
        <v>0</v>
      </c>
      <c r="H5074" s="355"/>
      <c r="I5074" s="354">
        <v>6.6</v>
      </c>
      <c r="J5074" s="352">
        <v>0</v>
      </c>
      <c r="K5074" s="348">
        <f t="shared" si="79"/>
        <v>3</v>
      </c>
    </row>
    <row r="5075" spans="1:11" x14ac:dyDescent="0.25">
      <c r="A5075" s="353">
        <v>34113</v>
      </c>
      <c r="B5075" s="354">
        <v>1.4</v>
      </c>
      <c r="C5075" s="355">
        <v>0</v>
      </c>
      <c r="D5075" s="355">
        <v>0</v>
      </c>
      <c r="E5075" s="355">
        <v>7</v>
      </c>
      <c r="F5075" s="355">
        <v>0</v>
      </c>
      <c r="G5075" s="355">
        <v>0</v>
      </c>
      <c r="H5075" s="355"/>
      <c r="I5075" s="354">
        <v>1.4</v>
      </c>
      <c r="J5075" s="352">
        <v>0</v>
      </c>
      <c r="K5075" s="348">
        <f t="shared" si="79"/>
        <v>5</v>
      </c>
    </row>
    <row r="5076" spans="1:11" x14ac:dyDescent="0.25">
      <c r="A5076" s="353">
        <v>34114</v>
      </c>
      <c r="B5076" s="354">
        <v>4.4000000000000004</v>
      </c>
      <c r="C5076" s="355">
        <v>11</v>
      </c>
      <c r="D5076" s="355">
        <v>11</v>
      </c>
      <c r="E5076" s="355">
        <v>0</v>
      </c>
      <c r="F5076" s="355">
        <v>0</v>
      </c>
      <c r="G5076" s="355">
        <v>0</v>
      </c>
      <c r="H5076" s="355"/>
      <c r="I5076" s="354">
        <v>4.4000000000000004</v>
      </c>
      <c r="J5076" s="352">
        <v>0</v>
      </c>
      <c r="K5076" s="348">
        <f t="shared" si="79"/>
        <v>3</v>
      </c>
    </row>
    <row r="5077" spans="1:11" x14ac:dyDescent="0.25">
      <c r="A5077" s="353">
        <v>34115</v>
      </c>
      <c r="B5077" s="354">
        <v>9</v>
      </c>
      <c r="C5077" s="355">
        <v>13</v>
      </c>
      <c r="D5077" s="355">
        <v>11</v>
      </c>
      <c r="E5077" s="355">
        <v>11</v>
      </c>
      <c r="F5077" s="355">
        <v>4</v>
      </c>
      <c r="G5077" s="355">
        <v>6</v>
      </c>
      <c r="H5077" s="355"/>
      <c r="I5077" s="354">
        <v>9</v>
      </c>
      <c r="J5077" s="352">
        <v>0</v>
      </c>
      <c r="K5077" s="348">
        <f t="shared" si="79"/>
        <v>2</v>
      </c>
    </row>
    <row r="5078" spans="1:11" x14ac:dyDescent="0.25">
      <c r="A5078" s="353">
        <v>34116</v>
      </c>
      <c r="B5078" s="354">
        <v>9.1999999999999993</v>
      </c>
      <c r="C5078" s="355">
        <v>9</v>
      </c>
      <c r="D5078" s="355">
        <v>15</v>
      </c>
      <c r="E5078" s="355">
        <v>9</v>
      </c>
      <c r="F5078" s="355">
        <v>9</v>
      </c>
      <c r="G5078" s="355">
        <v>4</v>
      </c>
      <c r="H5078" s="355"/>
      <c r="I5078" s="354">
        <v>9.1999999999999993</v>
      </c>
      <c r="J5078" s="352">
        <v>0</v>
      </c>
      <c r="K5078" s="348">
        <f t="shared" si="79"/>
        <v>1</v>
      </c>
    </row>
    <row r="5079" spans="1:11" x14ac:dyDescent="0.25">
      <c r="A5079" s="353">
        <v>34117</v>
      </c>
      <c r="B5079" s="354">
        <v>17.600000000000001</v>
      </c>
      <c r="C5079" s="355">
        <v>17</v>
      </c>
      <c r="D5079" s="355">
        <v>13</v>
      </c>
      <c r="E5079" s="355">
        <v>22</v>
      </c>
      <c r="F5079" s="355">
        <v>17</v>
      </c>
      <c r="G5079" s="355">
        <v>19</v>
      </c>
      <c r="H5079" s="355"/>
      <c r="I5079" s="354">
        <v>17.600000000000001</v>
      </c>
      <c r="J5079" s="352">
        <v>0</v>
      </c>
      <c r="K5079" s="348">
        <f t="shared" si="79"/>
        <v>0</v>
      </c>
    </row>
    <row r="5080" spans="1:11" x14ac:dyDescent="0.25">
      <c r="A5080" s="353">
        <v>34118</v>
      </c>
      <c r="B5080" s="354">
        <v>5.2</v>
      </c>
      <c r="C5080" s="355">
        <v>0</v>
      </c>
      <c r="D5080" s="355">
        <v>6</v>
      </c>
      <c r="E5080" s="355">
        <v>4</v>
      </c>
      <c r="F5080" s="355">
        <v>7</v>
      </c>
      <c r="G5080" s="355">
        <v>9</v>
      </c>
      <c r="H5080" s="355"/>
      <c r="I5080" s="354">
        <v>5.2</v>
      </c>
      <c r="J5080" s="352">
        <v>0</v>
      </c>
      <c r="K5080" s="348">
        <f t="shared" si="79"/>
        <v>4</v>
      </c>
    </row>
    <row r="5081" spans="1:11" x14ac:dyDescent="0.25">
      <c r="A5081" s="353">
        <v>34119</v>
      </c>
      <c r="B5081" s="354">
        <v>0.8</v>
      </c>
      <c r="C5081" s="355">
        <v>4</v>
      </c>
      <c r="D5081" s="355">
        <v>0</v>
      </c>
      <c r="E5081" s="355">
        <v>0</v>
      </c>
      <c r="F5081" s="355">
        <v>0</v>
      </c>
      <c r="G5081" s="355">
        <v>0</v>
      </c>
      <c r="H5081" s="355"/>
      <c r="I5081" s="354">
        <v>0.8</v>
      </c>
      <c r="J5081" s="352">
        <v>0</v>
      </c>
      <c r="K5081" s="348">
        <f t="shared" si="79"/>
        <v>5</v>
      </c>
    </row>
    <row r="5082" spans="1:11" x14ac:dyDescent="0.25">
      <c r="A5082" s="353">
        <v>34120</v>
      </c>
      <c r="B5082" s="354">
        <v>15.6</v>
      </c>
      <c r="C5082" s="355">
        <v>22</v>
      </c>
      <c r="D5082" s="355">
        <v>15</v>
      </c>
      <c r="E5082" s="355">
        <v>17</v>
      </c>
      <c r="F5082" s="355">
        <v>11</v>
      </c>
      <c r="G5082" s="355">
        <v>13</v>
      </c>
      <c r="H5082" s="355"/>
      <c r="I5082" s="354">
        <v>15.6</v>
      </c>
      <c r="J5082" s="352">
        <v>0</v>
      </c>
      <c r="K5082" s="348">
        <f t="shared" si="79"/>
        <v>0</v>
      </c>
    </row>
    <row r="5083" spans="1:11" x14ac:dyDescent="0.25">
      <c r="A5083" s="353">
        <v>34121</v>
      </c>
      <c r="B5083" s="354">
        <v>9.4</v>
      </c>
      <c r="C5083" s="355">
        <v>22</v>
      </c>
      <c r="D5083" s="355">
        <v>9</v>
      </c>
      <c r="E5083" s="355">
        <v>6</v>
      </c>
      <c r="F5083" s="355">
        <v>4</v>
      </c>
      <c r="G5083" s="355">
        <v>6</v>
      </c>
      <c r="H5083" s="355"/>
      <c r="I5083" s="354">
        <v>9.4</v>
      </c>
      <c r="J5083" s="352">
        <v>0</v>
      </c>
      <c r="K5083" s="348">
        <f t="shared" si="79"/>
        <v>3</v>
      </c>
    </row>
    <row r="5084" spans="1:11" x14ac:dyDescent="0.25">
      <c r="A5084" s="353">
        <v>34122</v>
      </c>
      <c r="B5084" s="354">
        <v>4.2</v>
      </c>
      <c r="C5084" s="355">
        <v>7</v>
      </c>
      <c r="D5084" s="355">
        <v>0</v>
      </c>
      <c r="E5084" s="355">
        <v>0</v>
      </c>
      <c r="F5084" s="355">
        <v>7</v>
      </c>
      <c r="G5084" s="355">
        <v>7</v>
      </c>
      <c r="H5084" s="355"/>
      <c r="I5084" s="354">
        <v>4.2</v>
      </c>
      <c r="J5084" s="352">
        <v>0</v>
      </c>
      <c r="K5084" s="348">
        <f t="shared" si="79"/>
        <v>5</v>
      </c>
    </row>
    <row r="5085" spans="1:11" x14ac:dyDescent="0.25">
      <c r="A5085" s="353">
        <v>34123</v>
      </c>
      <c r="B5085" s="354">
        <v>13.4</v>
      </c>
      <c r="C5085" s="355">
        <v>11</v>
      </c>
      <c r="D5085" s="355">
        <v>13</v>
      </c>
      <c r="E5085" s="355">
        <v>15</v>
      </c>
      <c r="F5085" s="355">
        <v>15</v>
      </c>
      <c r="G5085" s="355">
        <v>13</v>
      </c>
      <c r="H5085" s="355"/>
      <c r="I5085" s="354">
        <v>13.4</v>
      </c>
      <c r="J5085" s="352">
        <v>0</v>
      </c>
      <c r="K5085" s="348">
        <f t="shared" si="79"/>
        <v>0</v>
      </c>
    </row>
    <row r="5086" spans="1:11" x14ac:dyDescent="0.25">
      <c r="A5086" s="353">
        <v>34124</v>
      </c>
      <c r="B5086" s="354">
        <v>13.2</v>
      </c>
      <c r="C5086" s="355">
        <v>22</v>
      </c>
      <c r="D5086" s="355">
        <v>15</v>
      </c>
      <c r="E5086" s="355">
        <v>11</v>
      </c>
      <c r="F5086" s="355">
        <v>11</v>
      </c>
      <c r="G5086" s="355">
        <v>7</v>
      </c>
      <c r="H5086" s="355"/>
      <c r="I5086" s="354">
        <v>13.2</v>
      </c>
      <c r="J5086" s="352">
        <v>0</v>
      </c>
      <c r="K5086" s="348">
        <f t="shared" si="79"/>
        <v>1</v>
      </c>
    </row>
    <row r="5087" spans="1:11" x14ac:dyDescent="0.25">
      <c r="A5087" s="353">
        <v>34125</v>
      </c>
      <c r="B5087" s="354">
        <v>5.4</v>
      </c>
      <c r="C5087" s="355">
        <v>0</v>
      </c>
      <c r="D5087" s="355">
        <v>6</v>
      </c>
      <c r="E5087" s="355">
        <v>7</v>
      </c>
      <c r="F5087" s="355">
        <v>7</v>
      </c>
      <c r="G5087" s="355">
        <v>7</v>
      </c>
      <c r="H5087" s="355"/>
      <c r="I5087" s="354">
        <v>5.4</v>
      </c>
      <c r="J5087" s="352">
        <v>0</v>
      </c>
      <c r="K5087" s="348">
        <f t="shared" si="79"/>
        <v>5</v>
      </c>
    </row>
    <row r="5088" spans="1:11" x14ac:dyDescent="0.25">
      <c r="A5088" s="353">
        <v>34126</v>
      </c>
      <c r="B5088" s="354">
        <v>2.4</v>
      </c>
      <c r="C5088" s="355">
        <v>0</v>
      </c>
      <c r="D5088" s="355">
        <v>0</v>
      </c>
      <c r="E5088" s="355">
        <v>6</v>
      </c>
      <c r="F5088" s="355">
        <v>6</v>
      </c>
      <c r="G5088" s="355">
        <v>0</v>
      </c>
      <c r="H5088" s="355"/>
      <c r="I5088" s="354">
        <v>2.4</v>
      </c>
      <c r="J5088" s="352">
        <v>0</v>
      </c>
      <c r="K5088" s="348">
        <f t="shared" si="79"/>
        <v>5</v>
      </c>
    </row>
    <row r="5089" spans="1:11" x14ac:dyDescent="0.25">
      <c r="A5089" s="353">
        <v>34127</v>
      </c>
      <c r="B5089" s="354">
        <v>12.2</v>
      </c>
      <c r="C5089" s="355">
        <v>15</v>
      </c>
      <c r="D5089" s="355">
        <v>15</v>
      </c>
      <c r="E5089" s="355">
        <v>9</v>
      </c>
      <c r="F5089" s="355">
        <v>7</v>
      </c>
      <c r="G5089" s="355">
        <v>15</v>
      </c>
      <c r="H5089" s="355"/>
      <c r="I5089" s="354">
        <v>12.2</v>
      </c>
      <c r="J5089" s="352">
        <v>0</v>
      </c>
      <c r="K5089" s="348">
        <f t="shared" si="79"/>
        <v>1</v>
      </c>
    </row>
    <row r="5090" spans="1:11" x14ac:dyDescent="0.25">
      <c r="A5090" s="353">
        <v>34128</v>
      </c>
      <c r="B5090" s="354">
        <v>3</v>
      </c>
      <c r="C5090" s="355">
        <v>0</v>
      </c>
      <c r="D5090" s="355">
        <v>4</v>
      </c>
      <c r="E5090" s="355">
        <v>4</v>
      </c>
      <c r="F5090" s="355">
        <v>0</v>
      </c>
      <c r="G5090" s="355">
        <v>7</v>
      </c>
      <c r="H5090" s="355"/>
      <c r="I5090" s="354">
        <v>3</v>
      </c>
      <c r="J5090" s="352">
        <v>0</v>
      </c>
      <c r="K5090" s="348">
        <f t="shared" si="79"/>
        <v>5</v>
      </c>
    </row>
    <row r="5091" spans="1:11" x14ac:dyDescent="0.25">
      <c r="A5091" s="353">
        <v>34129</v>
      </c>
      <c r="B5091" s="354">
        <v>1.6</v>
      </c>
      <c r="C5091" s="355">
        <v>0</v>
      </c>
      <c r="D5091" s="355">
        <v>0</v>
      </c>
      <c r="E5091" s="355">
        <v>4</v>
      </c>
      <c r="F5091" s="355">
        <v>0</v>
      </c>
      <c r="G5091" s="355">
        <v>4</v>
      </c>
      <c r="H5091" s="355"/>
      <c r="I5091" s="354">
        <v>1.6</v>
      </c>
      <c r="J5091" s="352">
        <v>0</v>
      </c>
      <c r="K5091" s="348">
        <f t="shared" si="79"/>
        <v>5</v>
      </c>
    </row>
    <row r="5092" spans="1:11" x14ac:dyDescent="0.25">
      <c r="A5092" s="353">
        <v>34130</v>
      </c>
      <c r="B5092" s="354">
        <v>13.6</v>
      </c>
      <c r="C5092" s="355">
        <v>13</v>
      </c>
      <c r="D5092" s="355">
        <v>24</v>
      </c>
      <c r="E5092" s="355">
        <v>7</v>
      </c>
      <c r="F5092" s="355">
        <v>11</v>
      </c>
      <c r="G5092" s="355">
        <v>13</v>
      </c>
      <c r="H5092" s="355"/>
      <c r="I5092" s="354">
        <v>13.6</v>
      </c>
      <c r="J5092" s="352">
        <v>0</v>
      </c>
      <c r="K5092" s="348">
        <f t="shared" si="79"/>
        <v>1</v>
      </c>
    </row>
    <row r="5093" spans="1:11" x14ac:dyDescent="0.25">
      <c r="A5093" s="353">
        <v>34131</v>
      </c>
      <c r="B5093" s="354">
        <v>14.2</v>
      </c>
      <c r="C5093" s="355">
        <v>13</v>
      </c>
      <c r="D5093" s="355">
        <v>13</v>
      </c>
      <c r="E5093" s="355">
        <v>19</v>
      </c>
      <c r="F5093" s="355">
        <v>15</v>
      </c>
      <c r="G5093" s="355">
        <v>11</v>
      </c>
      <c r="H5093" s="355"/>
      <c r="I5093" s="354">
        <v>14.2</v>
      </c>
      <c r="J5093" s="352">
        <v>0</v>
      </c>
      <c r="K5093" s="348">
        <f t="shared" si="79"/>
        <v>0</v>
      </c>
    </row>
    <row r="5094" spans="1:11" x14ac:dyDescent="0.25">
      <c r="A5094" s="353">
        <v>34132</v>
      </c>
      <c r="B5094" s="354">
        <v>31.4</v>
      </c>
      <c r="C5094" s="355">
        <v>22</v>
      </c>
      <c r="D5094" s="355">
        <v>35</v>
      </c>
      <c r="E5094" s="355">
        <v>37</v>
      </c>
      <c r="F5094" s="355">
        <v>30</v>
      </c>
      <c r="G5094" s="355">
        <v>33</v>
      </c>
      <c r="H5094" s="355"/>
      <c r="I5094" s="354">
        <v>31.4</v>
      </c>
      <c r="J5094" s="352">
        <v>0</v>
      </c>
      <c r="K5094" s="348">
        <f t="shared" si="79"/>
        <v>0</v>
      </c>
    </row>
    <row r="5095" spans="1:11" x14ac:dyDescent="0.25">
      <c r="A5095" s="353">
        <v>34133</v>
      </c>
      <c r="B5095" s="354">
        <v>20.8</v>
      </c>
      <c r="C5095" s="355">
        <v>22</v>
      </c>
      <c r="D5095" s="355">
        <v>24</v>
      </c>
      <c r="E5095" s="355">
        <v>22</v>
      </c>
      <c r="F5095" s="355">
        <v>19</v>
      </c>
      <c r="G5095" s="355">
        <v>17</v>
      </c>
      <c r="H5095" s="355"/>
      <c r="I5095" s="354">
        <v>20.8</v>
      </c>
      <c r="J5095" s="352">
        <v>0</v>
      </c>
      <c r="K5095" s="348">
        <f t="shared" si="79"/>
        <v>0</v>
      </c>
    </row>
    <row r="5096" spans="1:11" x14ac:dyDescent="0.25">
      <c r="A5096" s="353">
        <v>34134</v>
      </c>
      <c r="B5096" s="354">
        <v>2.8</v>
      </c>
      <c r="C5096" s="355">
        <v>4</v>
      </c>
      <c r="D5096" s="355">
        <v>6</v>
      </c>
      <c r="E5096" s="355">
        <v>0</v>
      </c>
      <c r="F5096" s="355">
        <v>4</v>
      </c>
      <c r="G5096" s="355">
        <v>0</v>
      </c>
      <c r="H5096" s="355"/>
      <c r="I5096" s="354">
        <v>2.8</v>
      </c>
      <c r="J5096" s="352">
        <v>0</v>
      </c>
      <c r="K5096" s="348">
        <f t="shared" si="79"/>
        <v>5</v>
      </c>
    </row>
    <row r="5097" spans="1:11" x14ac:dyDescent="0.25">
      <c r="A5097" s="353">
        <v>34135</v>
      </c>
      <c r="B5097" s="354">
        <v>6.4</v>
      </c>
      <c r="C5097" s="355">
        <v>7</v>
      </c>
      <c r="D5097" s="355">
        <v>6</v>
      </c>
      <c r="E5097" s="355">
        <v>6</v>
      </c>
      <c r="F5097" s="355">
        <v>4</v>
      </c>
      <c r="G5097" s="355">
        <v>9</v>
      </c>
      <c r="H5097" s="355"/>
      <c r="I5097" s="354">
        <v>6.4</v>
      </c>
      <c r="J5097" s="352">
        <v>0</v>
      </c>
      <c r="K5097" s="348">
        <f t="shared" si="79"/>
        <v>4</v>
      </c>
    </row>
    <row r="5098" spans="1:11" x14ac:dyDescent="0.25">
      <c r="A5098" s="353">
        <v>34136</v>
      </c>
      <c r="B5098" s="354">
        <v>12.2</v>
      </c>
      <c r="C5098" s="355">
        <v>17</v>
      </c>
      <c r="D5098" s="355">
        <v>13</v>
      </c>
      <c r="E5098" s="355">
        <v>9</v>
      </c>
      <c r="F5098" s="355">
        <v>13</v>
      </c>
      <c r="G5098" s="355">
        <v>9</v>
      </c>
      <c r="H5098" s="355"/>
      <c r="I5098" s="354">
        <v>12.2</v>
      </c>
      <c r="J5098" s="352">
        <v>0</v>
      </c>
      <c r="K5098" s="348">
        <f t="shared" si="79"/>
        <v>0</v>
      </c>
    </row>
    <row r="5099" spans="1:11" x14ac:dyDescent="0.25">
      <c r="A5099" s="353">
        <v>34137</v>
      </c>
      <c r="B5099" s="354">
        <v>8.1999999999999993</v>
      </c>
      <c r="C5099" s="355">
        <v>13</v>
      </c>
      <c r="D5099" s="355">
        <v>9</v>
      </c>
      <c r="E5099" s="355">
        <v>7</v>
      </c>
      <c r="F5099" s="355">
        <v>6</v>
      </c>
      <c r="G5099" s="355">
        <v>6</v>
      </c>
      <c r="H5099" s="355"/>
      <c r="I5099" s="354">
        <v>8.1999999999999993</v>
      </c>
      <c r="J5099" s="352">
        <v>0</v>
      </c>
      <c r="K5099" s="348">
        <f t="shared" si="79"/>
        <v>3</v>
      </c>
    </row>
    <row r="5100" spans="1:11" x14ac:dyDescent="0.25">
      <c r="A5100" s="353">
        <v>34138</v>
      </c>
      <c r="B5100" s="354">
        <v>4.8</v>
      </c>
      <c r="C5100" s="355">
        <v>4</v>
      </c>
      <c r="D5100" s="355">
        <v>2</v>
      </c>
      <c r="E5100" s="355">
        <v>6</v>
      </c>
      <c r="F5100" s="355">
        <v>6</v>
      </c>
      <c r="G5100" s="355">
        <v>6</v>
      </c>
      <c r="H5100" s="355"/>
      <c r="I5100" s="354">
        <v>4.8</v>
      </c>
      <c r="J5100" s="352">
        <v>0</v>
      </c>
      <c r="K5100" s="348">
        <f t="shared" si="79"/>
        <v>5</v>
      </c>
    </row>
    <row r="5101" spans="1:11" x14ac:dyDescent="0.25">
      <c r="A5101" s="353">
        <v>34139</v>
      </c>
      <c r="B5101" s="354">
        <v>1.8</v>
      </c>
      <c r="C5101" s="355">
        <v>0</v>
      </c>
      <c r="D5101" s="355">
        <v>0</v>
      </c>
      <c r="E5101" s="355">
        <v>0</v>
      </c>
      <c r="F5101" s="355">
        <v>2</v>
      </c>
      <c r="G5101" s="355">
        <v>7</v>
      </c>
      <c r="H5101" s="355"/>
      <c r="I5101" s="354">
        <v>1.8</v>
      </c>
      <c r="J5101" s="352">
        <v>0</v>
      </c>
      <c r="K5101" s="348">
        <f t="shared" si="79"/>
        <v>5</v>
      </c>
    </row>
    <row r="5102" spans="1:11" x14ac:dyDescent="0.25">
      <c r="A5102" s="353">
        <v>34140</v>
      </c>
      <c r="B5102" s="354">
        <v>1.2</v>
      </c>
      <c r="C5102" s="355">
        <v>6</v>
      </c>
      <c r="D5102" s="355">
        <v>0</v>
      </c>
      <c r="E5102" s="355">
        <v>0</v>
      </c>
      <c r="F5102" s="355">
        <v>0</v>
      </c>
      <c r="G5102" s="355">
        <v>0</v>
      </c>
      <c r="H5102" s="355"/>
      <c r="I5102" s="354">
        <v>1.2</v>
      </c>
      <c r="J5102" s="352">
        <v>0</v>
      </c>
      <c r="K5102" s="348">
        <f t="shared" si="79"/>
        <v>5</v>
      </c>
    </row>
    <row r="5103" spans="1:11" x14ac:dyDescent="0.25">
      <c r="A5103" s="353">
        <v>34141</v>
      </c>
      <c r="B5103" s="354">
        <v>11.2</v>
      </c>
      <c r="C5103" s="355">
        <v>7</v>
      </c>
      <c r="D5103" s="355">
        <v>9</v>
      </c>
      <c r="E5103" s="355">
        <v>13</v>
      </c>
      <c r="F5103" s="355">
        <v>20</v>
      </c>
      <c r="G5103" s="355">
        <v>7</v>
      </c>
      <c r="H5103" s="355"/>
      <c r="I5103" s="354">
        <v>11.2</v>
      </c>
      <c r="J5103" s="352">
        <v>0</v>
      </c>
      <c r="K5103" s="348">
        <f t="shared" si="79"/>
        <v>2</v>
      </c>
    </row>
    <row r="5104" spans="1:11" x14ac:dyDescent="0.25">
      <c r="A5104" s="353">
        <v>34142</v>
      </c>
      <c r="B5104" s="354">
        <v>12.8</v>
      </c>
      <c r="C5104" s="355">
        <v>15</v>
      </c>
      <c r="D5104" s="355">
        <v>19</v>
      </c>
      <c r="E5104" s="355">
        <v>13</v>
      </c>
      <c r="F5104" s="355">
        <v>13</v>
      </c>
      <c r="G5104" s="355">
        <v>4</v>
      </c>
      <c r="H5104" s="355"/>
      <c r="I5104" s="354">
        <v>12.8</v>
      </c>
      <c r="J5104" s="352">
        <v>0</v>
      </c>
      <c r="K5104" s="348">
        <f t="shared" si="79"/>
        <v>1</v>
      </c>
    </row>
    <row r="5105" spans="1:11" x14ac:dyDescent="0.25">
      <c r="A5105" s="353">
        <v>34143</v>
      </c>
      <c r="B5105" s="354">
        <v>17.8</v>
      </c>
      <c r="C5105" s="355">
        <v>22</v>
      </c>
      <c r="D5105" s="355">
        <v>20</v>
      </c>
      <c r="E5105" s="355">
        <v>15</v>
      </c>
      <c r="F5105" s="355">
        <v>17</v>
      </c>
      <c r="G5105" s="355">
        <v>15</v>
      </c>
      <c r="H5105" s="355"/>
      <c r="I5105" s="354">
        <v>17.8</v>
      </c>
      <c r="J5105" s="352">
        <v>0</v>
      </c>
      <c r="K5105" s="348">
        <f t="shared" si="79"/>
        <v>0</v>
      </c>
    </row>
    <row r="5106" spans="1:11" x14ac:dyDescent="0.25">
      <c r="A5106" s="353">
        <v>34144</v>
      </c>
      <c r="B5106" s="354">
        <v>40.6</v>
      </c>
      <c r="C5106" s="355">
        <v>44</v>
      </c>
      <c r="D5106" s="355">
        <v>44</v>
      </c>
      <c r="E5106" s="355">
        <v>41</v>
      </c>
      <c r="F5106" s="355">
        <v>37</v>
      </c>
      <c r="G5106" s="355">
        <v>37</v>
      </c>
      <c r="H5106" s="355"/>
      <c r="I5106" s="354">
        <v>40.6</v>
      </c>
      <c r="J5106" s="352">
        <v>0</v>
      </c>
      <c r="K5106" s="348">
        <f t="shared" si="79"/>
        <v>0</v>
      </c>
    </row>
    <row r="5107" spans="1:11" x14ac:dyDescent="0.25">
      <c r="A5107" s="353">
        <v>34145</v>
      </c>
      <c r="B5107" s="354">
        <v>4.4000000000000004</v>
      </c>
      <c r="C5107" s="355">
        <v>4</v>
      </c>
      <c r="D5107" s="355">
        <v>7</v>
      </c>
      <c r="E5107" s="355">
        <v>11</v>
      </c>
      <c r="F5107" s="355">
        <v>0</v>
      </c>
      <c r="G5107" s="355">
        <v>0</v>
      </c>
      <c r="H5107" s="355"/>
      <c r="I5107" s="354">
        <v>4.4000000000000004</v>
      </c>
      <c r="J5107" s="352">
        <v>0</v>
      </c>
      <c r="K5107" s="348">
        <f t="shared" si="79"/>
        <v>4</v>
      </c>
    </row>
    <row r="5108" spans="1:11" x14ac:dyDescent="0.25">
      <c r="A5108" s="353">
        <v>34146</v>
      </c>
      <c r="B5108" s="354">
        <v>4</v>
      </c>
      <c r="C5108" s="355">
        <v>7</v>
      </c>
      <c r="D5108" s="355">
        <v>6</v>
      </c>
      <c r="E5108" s="355">
        <v>7</v>
      </c>
      <c r="F5108" s="355">
        <v>0</v>
      </c>
      <c r="G5108" s="355">
        <v>0</v>
      </c>
      <c r="H5108" s="355"/>
      <c r="I5108" s="354">
        <v>4</v>
      </c>
      <c r="J5108" s="352">
        <v>0</v>
      </c>
      <c r="K5108" s="348">
        <f t="shared" si="79"/>
        <v>5</v>
      </c>
    </row>
    <row r="5109" spans="1:11" x14ac:dyDescent="0.25">
      <c r="A5109" s="353">
        <v>34147</v>
      </c>
      <c r="B5109" s="354">
        <v>20.2</v>
      </c>
      <c r="C5109" s="355">
        <v>17</v>
      </c>
      <c r="D5109" s="355">
        <v>26</v>
      </c>
      <c r="E5109" s="355">
        <v>17</v>
      </c>
      <c r="F5109" s="355">
        <v>17</v>
      </c>
      <c r="G5109" s="355">
        <v>24</v>
      </c>
      <c r="H5109" s="355"/>
      <c r="I5109" s="354">
        <v>20.2</v>
      </c>
      <c r="J5109" s="352">
        <v>0</v>
      </c>
      <c r="K5109" s="348">
        <f t="shared" si="79"/>
        <v>0</v>
      </c>
    </row>
    <row r="5110" spans="1:11" x14ac:dyDescent="0.25">
      <c r="A5110" s="353">
        <v>34148</v>
      </c>
      <c r="B5110" s="354">
        <v>2.6</v>
      </c>
      <c r="C5110" s="355">
        <v>0</v>
      </c>
      <c r="D5110" s="355">
        <v>4</v>
      </c>
      <c r="E5110" s="355">
        <v>9</v>
      </c>
      <c r="F5110" s="355">
        <v>0</v>
      </c>
      <c r="G5110" s="355">
        <v>0</v>
      </c>
      <c r="H5110" s="355"/>
      <c r="I5110" s="354">
        <v>2.6</v>
      </c>
      <c r="J5110" s="352">
        <v>0</v>
      </c>
      <c r="K5110" s="348">
        <f t="shared" si="79"/>
        <v>4</v>
      </c>
    </row>
    <row r="5111" spans="1:11" x14ac:dyDescent="0.25">
      <c r="A5111" s="353">
        <v>34149</v>
      </c>
      <c r="B5111" s="354">
        <v>25.2</v>
      </c>
      <c r="C5111" s="355">
        <v>17</v>
      </c>
      <c r="D5111" s="355">
        <v>31</v>
      </c>
      <c r="E5111" s="355">
        <v>28</v>
      </c>
      <c r="F5111" s="355">
        <v>28</v>
      </c>
      <c r="G5111" s="355">
        <v>22</v>
      </c>
      <c r="H5111" s="355"/>
      <c r="I5111" s="354">
        <v>25.2</v>
      </c>
      <c r="J5111" s="352">
        <v>0</v>
      </c>
      <c r="K5111" s="348">
        <f t="shared" si="79"/>
        <v>0</v>
      </c>
    </row>
    <row r="5112" spans="1:11" x14ac:dyDescent="0.25">
      <c r="A5112" s="353">
        <v>34150</v>
      </c>
      <c r="B5112" s="354">
        <v>14.6</v>
      </c>
      <c r="C5112" s="355">
        <v>17</v>
      </c>
      <c r="D5112" s="355">
        <v>17</v>
      </c>
      <c r="E5112" s="355">
        <v>13</v>
      </c>
      <c r="F5112" s="355">
        <v>13</v>
      </c>
      <c r="G5112" s="355">
        <v>13</v>
      </c>
      <c r="H5112" s="355"/>
      <c r="I5112" s="354">
        <v>14.6</v>
      </c>
      <c r="J5112" s="352">
        <v>0</v>
      </c>
      <c r="K5112" s="348">
        <f t="shared" si="79"/>
        <v>0</v>
      </c>
    </row>
    <row r="5113" spans="1:11" x14ac:dyDescent="0.25">
      <c r="A5113" s="353">
        <v>34151</v>
      </c>
      <c r="B5113" s="354">
        <v>5.6</v>
      </c>
      <c r="C5113" s="355">
        <v>0</v>
      </c>
      <c r="D5113" s="355">
        <v>4</v>
      </c>
      <c r="E5113" s="355">
        <v>9</v>
      </c>
      <c r="F5113" s="355">
        <v>4</v>
      </c>
      <c r="G5113" s="355">
        <v>11</v>
      </c>
      <c r="H5113" s="355"/>
      <c r="I5113" s="354">
        <v>5.6</v>
      </c>
      <c r="J5113" s="352">
        <v>0</v>
      </c>
      <c r="K5113" s="348">
        <f t="shared" si="79"/>
        <v>3</v>
      </c>
    </row>
    <row r="5114" spans="1:11" x14ac:dyDescent="0.25">
      <c r="A5114" s="353">
        <v>34152</v>
      </c>
      <c r="B5114" s="354">
        <v>12.2</v>
      </c>
      <c r="C5114" s="355">
        <v>17</v>
      </c>
      <c r="D5114" s="355">
        <v>7</v>
      </c>
      <c r="E5114" s="355">
        <v>13</v>
      </c>
      <c r="F5114" s="355">
        <v>15</v>
      </c>
      <c r="G5114" s="355">
        <v>9</v>
      </c>
      <c r="H5114" s="355"/>
      <c r="I5114" s="354">
        <v>12.2</v>
      </c>
      <c r="J5114" s="352">
        <v>0</v>
      </c>
      <c r="K5114" s="348">
        <f t="shared" si="79"/>
        <v>1</v>
      </c>
    </row>
    <row r="5115" spans="1:11" x14ac:dyDescent="0.25">
      <c r="A5115" s="353">
        <v>34153</v>
      </c>
      <c r="B5115" s="354">
        <v>15.8</v>
      </c>
      <c r="C5115" s="355">
        <v>17</v>
      </c>
      <c r="D5115" s="355">
        <v>19</v>
      </c>
      <c r="E5115" s="355">
        <v>11</v>
      </c>
      <c r="F5115" s="355">
        <v>15</v>
      </c>
      <c r="G5115" s="355">
        <v>17</v>
      </c>
      <c r="H5115" s="355"/>
      <c r="I5115" s="354">
        <v>15.8</v>
      </c>
      <c r="J5115" s="352">
        <v>0</v>
      </c>
      <c r="K5115" s="348">
        <f t="shared" si="79"/>
        <v>0</v>
      </c>
    </row>
    <row r="5116" spans="1:11" x14ac:dyDescent="0.25">
      <c r="A5116" s="353">
        <v>34154</v>
      </c>
      <c r="B5116" s="354">
        <v>14.6</v>
      </c>
      <c r="C5116" s="355">
        <v>11</v>
      </c>
      <c r="D5116" s="355">
        <v>13</v>
      </c>
      <c r="E5116" s="355">
        <v>19</v>
      </c>
      <c r="F5116" s="355">
        <v>15</v>
      </c>
      <c r="G5116" s="355">
        <v>15</v>
      </c>
      <c r="H5116" s="355"/>
      <c r="I5116" s="354">
        <v>14.6</v>
      </c>
      <c r="J5116" s="352">
        <v>0</v>
      </c>
      <c r="K5116" s="348">
        <f t="shared" si="79"/>
        <v>0</v>
      </c>
    </row>
    <row r="5117" spans="1:11" x14ac:dyDescent="0.25">
      <c r="A5117" s="353">
        <v>34155</v>
      </c>
      <c r="B5117" s="354">
        <v>16.600000000000001</v>
      </c>
      <c r="C5117" s="355">
        <v>13</v>
      </c>
      <c r="D5117" s="355">
        <v>15</v>
      </c>
      <c r="E5117" s="355">
        <v>19</v>
      </c>
      <c r="F5117" s="355">
        <v>19</v>
      </c>
      <c r="G5117" s="355">
        <v>17</v>
      </c>
      <c r="H5117" s="355"/>
      <c r="I5117" s="354">
        <v>16.600000000000001</v>
      </c>
      <c r="J5117" s="352">
        <v>0</v>
      </c>
      <c r="K5117" s="348">
        <f t="shared" si="79"/>
        <v>0</v>
      </c>
    </row>
    <row r="5118" spans="1:11" x14ac:dyDescent="0.25">
      <c r="A5118" s="353">
        <v>34156</v>
      </c>
      <c r="B5118" s="354">
        <v>17.600000000000001</v>
      </c>
      <c r="C5118" s="355">
        <v>13</v>
      </c>
      <c r="D5118" s="355">
        <v>17</v>
      </c>
      <c r="E5118" s="355">
        <v>19</v>
      </c>
      <c r="F5118" s="355">
        <v>17</v>
      </c>
      <c r="G5118" s="355">
        <v>22</v>
      </c>
      <c r="H5118" s="355"/>
      <c r="I5118" s="354">
        <v>17.600000000000001</v>
      </c>
      <c r="J5118" s="352">
        <v>0</v>
      </c>
      <c r="K5118" s="348">
        <f t="shared" si="79"/>
        <v>0</v>
      </c>
    </row>
    <row r="5119" spans="1:11" x14ac:dyDescent="0.25">
      <c r="A5119" s="353">
        <v>34157</v>
      </c>
      <c r="B5119" s="354">
        <v>17.399999999999999</v>
      </c>
      <c r="C5119" s="355">
        <v>13</v>
      </c>
      <c r="D5119" s="355">
        <v>15</v>
      </c>
      <c r="E5119" s="355">
        <v>20</v>
      </c>
      <c r="F5119" s="355">
        <v>20</v>
      </c>
      <c r="G5119" s="355">
        <v>19</v>
      </c>
      <c r="H5119" s="355"/>
      <c r="I5119" s="354">
        <v>17.399999999999999</v>
      </c>
      <c r="J5119" s="352">
        <v>0</v>
      </c>
      <c r="K5119" s="348">
        <f t="shared" si="79"/>
        <v>0</v>
      </c>
    </row>
    <row r="5120" spans="1:11" x14ac:dyDescent="0.25">
      <c r="A5120" s="353">
        <v>34158</v>
      </c>
      <c r="B5120" s="354">
        <v>9.1999999999999993</v>
      </c>
      <c r="C5120" s="355">
        <v>13</v>
      </c>
      <c r="D5120" s="355">
        <v>11</v>
      </c>
      <c r="E5120" s="355">
        <v>9</v>
      </c>
      <c r="F5120" s="355">
        <v>6</v>
      </c>
      <c r="G5120" s="355">
        <v>7</v>
      </c>
      <c r="H5120" s="355"/>
      <c r="I5120" s="354">
        <v>9.1999999999999993</v>
      </c>
      <c r="J5120" s="352">
        <v>0</v>
      </c>
      <c r="K5120" s="348">
        <f t="shared" si="79"/>
        <v>2</v>
      </c>
    </row>
    <row r="5121" spans="1:11" x14ac:dyDescent="0.25">
      <c r="A5121" s="353">
        <v>34159</v>
      </c>
      <c r="B5121" s="354">
        <v>13.2</v>
      </c>
      <c r="C5121" s="355">
        <v>20</v>
      </c>
      <c r="D5121" s="355">
        <v>19</v>
      </c>
      <c r="E5121" s="355">
        <v>11</v>
      </c>
      <c r="F5121" s="355">
        <v>9</v>
      </c>
      <c r="G5121" s="355">
        <v>7</v>
      </c>
      <c r="H5121" s="355"/>
      <c r="I5121" s="354">
        <v>13.2</v>
      </c>
      <c r="J5121" s="352">
        <v>0</v>
      </c>
      <c r="K5121" s="348">
        <f t="shared" si="79"/>
        <v>1</v>
      </c>
    </row>
    <row r="5122" spans="1:11" x14ac:dyDescent="0.25">
      <c r="A5122" s="353">
        <v>34160</v>
      </c>
      <c r="B5122" s="354">
        <v>10.6</v>
      </c>
      <c r="C5122" s="355">
        <v>9</v>
      </c>
      <c r="D5122" s="355">
        <v>9</v>
      </c>
      <c r="E5122" s="355">
        <v>13</v>
      </c>
      <c r="F5122" s="355">
        <v>11</v>
      </c>
      <c r="G5122" s="355">
        <v>11</v>
      </c>
      <c r="H5122" s="355"/>
      <c r="I5122" s="354">
        <v>10.6</v>
      </c>
      <c r="J5122" s="352">
        <v>0</v>
      </c>
      <c r="K5122" s="348">
        <f t="shared" si="79"/>
        <v>0</v>
      </c>
    </row>
    <row r="5123" spans="1:11" x14ac:dyDescent="0.25">
      <c r="A5123" s="353">
        <v>34161</v>
      </c>
      <c r="B5123" s="354">
        <v>3.4</v>
      </c>
      <c r="C5123" s="355">
        <v>11</v>
      </c>
      <c r="D5123" s="355">
        <v>0</v>
      </c>
      <c r="E5123" s="355">
        <v>0</v>
      </c>
      <c r="F5123" s="355">
        <v>0</v>
      </c>
      <c r="G5123" s="355">
        <v>6</v>
      </c>
      <c r="H5123" s="355"/>
      <c r="I5123" s="354">
        <v>3.4</v>
      </c>
      <c r="J5123" s="352">
        <v>0</v>
      </c>
      <c r="K5123" s="348">
        <f t="shared" ref="K5123:K5186" si="80">COUNTIF(C5123:G5123,"&lt;="&amp;IRR_MAXWIND)</f>
        <v>4</v>
      </c>
    </row>
    <row r="5124" spans="1:11" x14ac:dyDescent="0.25">
      <c r="A5124" s="353">
        <v>34162</v>
      </c>
      <c r="B5124" s="354">
        <v>17</v>
      </c>
      <c r="C5124" s="355">
        <v>17</v>
      </c>
      <c r="D5124" s="355">
        <v>17</v>
      </c>
      <c r="E5124" s="355">
        <v>17</v>
      </c>
      <c r="F5124" s="355">
        <v>19</v>
      </c>
      <c r="G5124" s="355">
        <v>15</v>
      </c>
      <c r="H5124" s="355"/>
      <c r="I5124" s="354">
        <v>17</v>
      </c>
      <c r="J5124" s="352">
        <v>0</v>
      </c>
      <c r="K5124" s="348">
        <f t="shared" si="80"/>
        <v>0</v>
      </c>
    </row>
    <row r="5125" spans="1:11" x14ac:dyDescent="0.25">
      <c r="A5125" s="353">
        <v>34163</v>
      </c>
      <c r="B5125" s="354">
        <v>6.8</v>
      </c>
      <c r="C5125" s="355">
        <v>11</v>
      </c>
      <c r="D5125" s="355">
        <v>7</v>
      </c>
      <c r="E5125" s="355">
        <v>7</v>
      </c>
      <c r="F5125" s="355">
        <v>9</v>
      </c>
      <c r="G5125" s="355">
        <v>0</v>
      </c>
      <c r="H5125" s="355"/>
      <c r="I5125" s="354">
        <v>6.8</v>
      </c>
      <c r="J5125" s="352">
        <v>0</v>
      </c>
      <c r="K5125" s="348">
        <f t="shared" si="80"/>
        <v>3</v>
      </c>
    </row>
    <row r="5126" spans="1:11" x14ac:dyDescent="0.25">
      <c r="A5126" s="353">
        <v>34164</v>
      </c>
      <c r="B5126" s="354">
        <v>4.8</v>
      </c>
      <c r="C5126" s="355">
        <v>11</v>
      </c>
      <c r="D5126" s="355">
        <v>9</v>
      </c>
      <c r="E5126" s="355">
        <v>4</v>
      </c>
      <c r="F5126" s="355">
        <v>0</v>
      </c>
      <c r="G5126" s="355">
        <v>0</v>
      </c>
      <c r="H5126" s="355"/>
      <c r="I5126" s="354">
        <v>4.8</v>
      </c>
      <c r="J5126" s="352">
        <v>0</v>
      </c>
      <c r="K5126" s="348">
        <f t="shared" si="80"/>
        <v>3</v>
      </c>
    </row>
    <row r="5127" spans="1:11" x14ac:dyDescent="0.25">
      <c r="A5127" s="353">
        <v>34165</v>
      </c>
      <c r="B5127" s="354">
        <v>4.2</v>
      </c>
      <c r="C5127" s="355">
        <v>7</v>
      </c>
      <c r="D5127" s="355">
        <v>4</v>
      </c>
      <c r="E5127" s="355">
        <v>6</v>
      </c>
      <c r="F5127" s="355">
        <v>0</v>
      </c>
      <c r="G5127" s="355">
        <v>4</v>
      </c>
      <c r="H5127" s="355"/>
      <c r="I5127" s="354">
        <v>4.2</v>
      </c>
      <c r="J5127" s="352">
        <v>0</v>
      </c>
      <c r="K5127" s="348">
        <f t="shared" si="80"/>
        <v>5</v>
      </c>
    </row>
    <row r="5128" spans="1:11" x14ac:dyDescent="0.25">
      <c r="A5128" s="353">
        <v>34166</v>
      </c>
      <c r="B5128" s="354">
        <v>8.4</v>
      </c>
      <c r="C5128" s="355">
        <v>7</v>
      </c>
      <c r="D5128" s="355">
        <v>6</v>
      </c>
      <c r="E5128" s="355">
        <v>9</v>
      </c>
      <c r="F5128" s="355">
        <v>7</v>
      </c>
      <c r="G5128" s="355">
        <v>13</v>
      </c>
      <c r="H5128" s="355"/>
      <c r="I5128" s="354">
        <v>8.4</v>
      </c>
      <c r="J5128" s="352">
        <v>0</v>
      </c>
      <c r="K5128" s="348">
        <f t="shared" si="80"/>
        <v>3</v>
      </c>
    </row>
    <row r="5129" spans="1:11" x14ac:dyDescent="0.25">
      <c r="A5129" s="353">
        <v>34167</v>
      </c>
      <c r="B5129" s="354">
        <v>7.2</v>
      </c>
      <c r="C5129" s="355">
        <v>9</v>
      </c>
      <c r="D5129" s="355">
        <v>9</v>
      </c>
      <c r="E5129" s="355">
        <v>7</v>
      </c>
      <c r="F5129" s="355">
        <v>0</v>
      </c>
      <c r="G5129" s="355">
        <v>11</v>
      </c>
      <c r="H5129" s="355"/>
      <c r="I5129" s="354">
        <v>7.2</v>
      </c>
      <c r="J5129" s="352">
        <v>0</v>
      </c>
      <c r="K5129" s="348">
        <f t="shared" si="80"/>
        <v>2</v>
      </c>
    </row>
    <row r="5130" spans="1:11" x14ac:dyDescent="0.25">
      <c r="A5130" s="353">
        <v>34168</v>
      </c>
      <c r="B5130" s="354">
        <v>8.8000000000000007</v>
      </c>
      <c r="C5130" s="355">
        <v>13</v>
      </c>
      <c r="D5130" s="355">
        <v>9</v>
      </c>
      <c r="E5130" s="355">
        <v>6</v>
      </c>
      <c r="F5130" s="355">
        <v>9</v>
      </c>
      <c r="G5130" s="355">
        <v>7</v>
      </c>
      <c r="H5130" s="355"/>
      <c r="I5130" s="354">
        <v>8.8000000000000007</v>
      </c>
      <c r="J5130" s="352">
        <v>0</v>
      </c>
      <c r="K5130" s="348">
        <f t="shared" si="80"/>
        <v>2</v>
      </c>
    </row>
    <row r="5131" spans="1:11" x14ac:dyDescent="0.25">
      <c r="A5131" s="353">
        <v>34169</v>
      </c>
      <c r="B5131" s="354">
        <v>3</v>
      </c>
      <c r="C5131" s="355">
        <v>0</v>
      </c>
      <c r="D5131" s="355">
        <v>0</v>
      </c>
      <c r="E5131" s="355">
        <v>6</v>
      </c>
      <c r="F5131" s="355">
        <v>9</v>
      </c>
      <c r="G5131" s="355">
        <v>0</v>
      </c>
      <c r="H5131" s="355"/>
      <c r="I5131" s="354">
        <v>3</v>
      </c>
      <c r="J5131" s="352">
        <v>0</v>
      </c>
      <c r="K5131" s="348">
        <f t="shared" si="80"/>
        <v>4</v>
      </c>
    </row>
    <row r="5132" spans="1:11" x14ac:dyDescent="0.25">
      <c r="A5132" s="353">
        <v>34170</v>
      </c>
      <c r="B5132" s="354">
        <v>13.6</v>
      </c>
      <c r="C5132" s="355">
        <v>15</v>
      </c>
      <c r="D5132" s="355">
        <v>15</v>
      </c>
      <c r="E5132" s="355">
        <v>19</v>
      </c>
      <c r="F5132" s="355">
        <v>15</v>
      </c>
      <c r="G5132" s="355">
        <v>4</v>
      </c>
      <c r="H5132" s="355"/>
      <c r="I5132" s="354">
        <v>13.6</v>
      </c>
      <c r="J5132" s="352">
        <v>0</v>
      </c>
      <c r="K5132" s="348">
        <f t="shared" si="80"/>
        <v>1</v>
      </c>
    </row>
    <row r="5133" spans="1:11" x14ac:dyDescent="0.25">
      <c r="A5133" s="353">
        <v>34171</v>
      </c>
      <c r="B5133" s="354">
        <v>6</v>
      </c>
      <c r="C5133" s="355">
        <v>6</v>
      </c>
      <c r="D5133" s="355">
        <v>6</v>
      </c>
      <c r="E5133" s="355">
        <v>7</v>
      </c>
      <c r="F5133" s="355">
        <v>4</v>
      </c>
      <c r="G5133" s="355">
        <v>7</v>
      </c>
      <c r="H5133" s="355"/>
      <c r="I5133" s="354">
        <v>6</v>
      </c>
      <c r="J5133" s="352">
        <v>0</v>
      </c>
      <c r="K5133" s="348">
        <f t="shared" si="80"/>
        <v>5</v>
      </c>
    </row>
    <row r="5134" spans="1:11" x14ac:dyDescent="0.25">
      <c r="A5134" s="353">
        <v>34172</v>
      </c>
      <c r="B5134" s="354">
        <v>4.5999999999999996</v>
      </c>
      <c r="C5134" s="355">
        <v>9</v>
      </c>
      <c r="D5134" s="355">
        <v>0</v>
      </c>
      <c r="E5134" s="355">
        <v>0</v>
      </c>
      <c r="F5134" s="355">
        <v>7</v>
      </c>
      <c r="G5134" s="355">
        <v>7</v>
      </c>
      <c r="H5134" s="355"/>
      <c r="I5134" s="354">
        <v>4.5999999999999996</v>
      </c>
      <c r="J5134" s="352">
        <v>0</v>
      </c>
      <c r="K5134" s="348">
        <f t="shared" si="80"/>
        <v>4</v>
      </c>
    </row>
    <row r="5135" spans="1:11" x14ac:dyDescent="0.25">
      <c r="A5135" s="353">
        <v>34173</v>
      </c>
      <c r="B5135" s="354">
        <v>9.6</v>
      </c>
      <c r="C5135" s="355">
        <v>11</v>
      </c>
      <c r="D5135" s="355">
        <v>9</v>
      </c>
      <c r="E5135" s="355">
        <v>6</v>
      </c>
      <c r="F5135" s="355">
        <v>9</v>
      </c>
      <c r="G5135" s="355">
        <v>13</v>
      </c>
      <c r="H5135" s="355"/>
      <c r="I5135" s="354">
        <v>9.6</v>
      </c>
      <c r="J5135" s="352">
        <v>0</v>
      </c>
      <c r="K5135" s="348">
        <f t="shared" si="80"/>
        <v>1</v>
      </c>
    </row>
    <row r="5136" spans="1:11" x14ac:dyDescent="0.25">
      <c r="A5136" s="353">
        <v>34174</v>
      </c>
      <c r="B5136" s="354">
        <v>5.2</v>
      </c>
      <c r="C5136" s="355">
        <v>0</v>
      </c>
      <c r="D5136" s="355">
        <v>7</v>
      </c>
      <c r="E5136" s="355">
        <v>0</v>
      </c>
      <c r="F5136" s="355">
        <v>0</v>
      </c>
      <c r="G5136" s="355">
        <v>19</v>
      </c>
      <c r="H5136" s="355"/>
      <c r="I5136" s="354">
        <v>5.2</v>
      </c>
      <c r="J5136" s="352">
        <v>0</v>
      </c>
      <c r="K5136" s="348">
        <f t="shared" si="80"/>
        <v>4</v>
      </c>
    </row>
    <row r="5137" spans="1:11" x14ac:dyDescent="0.25">
      <c r="A5137" s="353">
        <v>34175</v>
      </c>
      <c r="B5137" s="354">
        <v>9.1999999999999993</v>
      </c>
      <c r="C5137" s="355">
        <v>7</v>
      </c>
      <c r="D5137" s="355">
        <v>7</v>
      </c>
      <c r="E5137" s="355">
        <v>6</v>
      </c>
      <c r="F5137" s="355">
        <v>11</v>
      </c>
      <c r="G5137" s="355">
        <v>15</v>
      </c>
      <c r="H5137" s="355"/>
      <c r="I5137" s="354">
        <v>9.1999999999999993</v>
      </c>
      <c r="J5137" s="352">
        <v>0</v>
      </c>
      <c r="K5137" s="348">
        <f t="shared" si="80"/>
        <v>3</v>
      </c>
    </row>
    <row r="5138" spans="1:11" x14ac:dyDescent="0.25">
      <c r="A5138" s="353">
        <v>34176</v>
      </c>
      <c r="B5138" s="354">
        <v>15.4</v>
      </c>
      <c r="C5138" s="355">
        <v>17</v>
      </c>
      <c r="D5138" s="355">
        <v>17</v>
      </c>
      <c r="E5138" s="355">
        <v>13</v>
      </c>
      <c r="F5138" s="355">
        <v>13</v>
      </c>
      <c r="G5138" s="355">
        <v>17</v>
      </c>
      <c r="H5138" s="355"/>
      <c r="I5138" s="354">
        <v>15.4</v>
      </c>
      <c r="J5138" s="352">
        <v>0</v>
      </c>
      <c r="K5138" s="348">
        <f t="shared" si="80"/>
        <v>0</v>
      </c>
    </row>
    <row r="5139" spans="1:11" x14ac:dyDescent="0.25">
      <c r="A5139" s="353">
        <v>34177</v>
      </c>
      <c r="B5139" s="354">
        <v>5.4</v>
      </c>
      <c r="C5139" s="355">
        <v>11</v>
      </c>
      <c r="D5139" s="355">
        <v>6</v>
      </c>
      <c r="E5139" s="355">
        <v>0</v>
      </c>
      <c r="F5139" s="355">
        <v>4</v>
      </c>
      <c r="G5139" s="355">
        <v>6</v>
      </c>
      <c r="H5139" s="355"/>
      <c r="I5139" s="354">
        <v>5.4</v>
      </c>
      <c r="J5139" s="352">
        <v>0</v>
      </c>
      <c r="K5139" s="348">
        <f t="shared" si="80"/>
        <v>4</v>
      </c>
    </row>
    <row r="5140" spans="1:11" x14ac:dyDescent="0.25">
      <c r="A5140" s="353">
        <v>34178</v>
      </c>
      <c r="B5140" s="354">
        <v>2.8</v>
      </c>
      <c r="C5140" s="355">
        <v>4</v>
      </c>
      <c r="D5140" s="355">
        <v>6</v>
      </c>
      <c r="E5140" s="355">
        <v>4</v>
      </c>
      <c r="F5140" s="355">
        <v>0</v>
      </c>
      <c r="G5140" s="355">
        <v>0</v>
      </c>
      <c r="H5140" s="355"/>
      <c r="I5140" s="354">
        <v>2.8</v>
      </c>
      <c r="J5140" s="352">
        <v>0</v>
      </c>
      <c r="K5140" s="348">
        <f t="shared" si="80"/>
        <v>5</v>
      </c>
    </row>
    <row r="5141" spans="1:11" x14ac:dyDescent="0.25">
      <c r="A5141" s="353">
        <v>34179</v>
      </c>
      <c r="B5141" s="354">
        <v>11</v>
      </c>
      <c r="C5141" s="355">
        <v>9</v>
      </c>
      <c r="D5141" s="355">
        <v>13</v>
      </c>
      <c r="E5141" s="355">
        <v>13</v>
      </c>
      <c r="F5141" s="355">
        <v>13</v>
      </c>
      <c r="G5141" s="355">
        <v>7</v>
      </c>
      <c r="H5141" s="355"/>
      <c r="I5141" s="354">
        <v>11</v>
      </c>
      <c r="J5141" s="352">
        <v>0</v>
      </c>
      <c r="K5141" s="348">
        <f t="shared" si="80"/>
        <v>1</v>
      </c>
    </row>
    <row r="5142" spans="1:11" x14ac:dyDescent="0.25">
      <c r="A5142" s="353">
        <v>34180</v>
      </c>
      <c r="B5142" s="354">
        <v>10</v>
      </c>
      <c r="C5142" s="355">
        <v>11</v>
      </c>
      <c r="D5142" s="355">
        <v>22</v>
      </c>
      <c r="E5142" s="355">
        <v>6</v>
      </c>
      <c r="F5142" s="355">
        <v>4</v>
      </c>
      <c r="G5142" s="355">
        <v>7</v>
      </c>
      <c r="H5142" s="355"/>
      <c r="I5142" s="354">
        <v>10</v>
      </c>
      <c r="J5142" s="352">
        <v>0</v>
      </c>
      <c r="K5142" s="348">
        <f t="shared" si="80"/>
        <v>3</v>
      </c>
    </row>
    <row r="5143" spans="1:11" x14ac:dyDescent="0.25">
      <c r="A5143" s="353">
        <v>34181</v>
      </c>
      <c r="B5143" s="354">
        <v>14</v>
      </c>
      <c r="C5143" s="355">
        <v>11</v>
      </c>
      <c r="D5143" s="355">
        <v>11</v>
      </c>
      <c r="E5143" s="355">
        <v>22</v>
      </c>
      <c r="F5143" s="355">
        <v>15</v>
      </c>
      <c r="G5143" s="355">
        <v>11</v>
      </c>
      <c r="H5143" s="355"/>
      <c r="I5143" s="354">
        <v>14</v>
      </c>
      <c r="J5143" s="352">
        <v>0</v>
      </c>
      <c r="K5143" s="348">
        <f t="shared" si="80"/>
        <v>0</v>
      </c>
    </row>
    <row r="5144" spans="1:11" x14ac:dyDescent="0.25">
      <c r="A5144" s="353">
        <v>34182</v>
      </c>
      <c r="B5144" s="354">
        <v>11</v>
      </c>
      <c r="C5144" s="355">
        <v>7</v>
      </c>
      <c r="D5144" s="355">
        <v>11</v>
      </c>
      <c r="E5144" s="355">
        <v>11</v>
      </c>
      <c r="F5144" s="355">
        <v>15</v>
      </c>
      <c r="G5144" s="355">
        <v>11</v>
      </c>
      <c r="H5144" s="355"/>
      <c r="I5144" s="354">
        <v>11</v>
      </c>
      <c r="J5144" s="352">
        <v>0</v>
      </c>
      <c r="K5144" s="348">
        <f t="shared" si="80"/>
        <v>1</v>
      </c>
    </row>
    <row r="5145" spans="1:11" x14ac:dyDescent="0.25">
      <c r="A5145" s="353">
        <v>34183</v>
      </c>
      <c r="B5145" s="354">
        <v>13.8</v>
      </c>
      <c r="C5145" s="355">
        <v>19</v>
      </c>
      <c r="D5145" s="355">
        <v>11</v>
      </c>
      <c r="E5145" s="355">
        <v>7</v>
      </c>
      <c r="F5145" s="355">
        <v>13</v>
      </c>
      <c r="G5145" s="355">
        <v>19</v>
      </c>
      <c r="H5145" s="355"/>
      <c r="I5145" s="354">
        <v>13.8</v>
      </c>
      <c r="J5145" s="352">
        <v>0</v>
      </c>
      <c r="K5145" s="348">
        <f t="shared" si="80"/>
        <v>1</v>
      </c>
    </row>
    <row r="5146" spans="1:11" x14ac:dyDescent="0.25">
      <c r="A5146" s="353">
        <v>34184</v>
      </c>
      <c r="B5146" s="354">
        <v>4.2</v>
      </c>
      <c r="C5146" s="355">
        <v>4</v>
      </c>
      <c r="D5146" s="355">
        <v>7</v>
      </c>
      <c r="E5146" s="355">
        <v>4</v>
      </c>
      <c r="F5146" s="355">
        <v>0</v>
      </c>
      <c r="G5146" s="355">
        <v>6</v>
      </c>
      <c r="H5146" s="355"/>
      <c r="I5146" s="354">
        <v>4.2</v>
      </c>
      <c r="J5146" s="352">
        <v>0</v>
      </c>
      <c r="K5146" s="348">
        <f t="shared" si="80"/>
        <v>5</v>
      </c>
    </row>
    <row r="5147" spans="1:11" x14ac:dyDescent="0.25">
      <c r="A5147" s="353">
        <v>34185</v>
      </c>
      <c r="B5147" s="354">
        <v>5</v>
      </c>
      <c r="C5147" s="355">
        <v>7</v>
      </c>
      <c r="D5147" s="355">
        <v>6</v>
      </c>
      <c r="E5147" s="355">
        <v>0</v>
      </c>
      <c r="F5147" s="355">
        <v>6</v>
      </c>
      <c r="G5147" s="355">
        <v>6</v>
      </c>
      <c r="H5147" s="355"/>
      <c r="I5147" s="354">
        <v>5</v>
      </c>
      <c r="J5147" s="352">
        <v>0</v>
      </c>
      <c r="K5147" s="348">
        <f t="shared" si="80"/>
        <v>5</v>
      </c>
    </row>
    <row r="5148" spans="1:11" x14ac:dyDescent="0.25">
      <c r="A5148" s="353">
        <v>34186</v>
      </c>
      <c r="B5148" s="354">
        <v>2.2000000000000002</v>
      </c>
      <c r="C5148" s="355">
        <v>7</v>
      </c>
      <c r="D5148" s="355">
        <v>0</v>
      </c>
      <c r="E5148" s="355">
        <v>4</v>
      </c>
      <c r="F5148" s="355">
        <v>0</v>
      </c>
      <c r="G5148" s="355">
        <v>0</v>
      </c>
      <c r="H5148" s="355"/>
      <c r="I5148" s="354">
        <v>2.2000000000000002</v>
      </c>
      <c r="J5148" s="352">
        <v>0</v>
      </c>
      <c r="K5148" s="348">
        <f t="shared" si="80"/>
        <v>5</v>
      </c>
    </row>
    <row r="5149" spans="1:11" x14ac:dyDescent="0.25">
      <c r="A5149" s="353">
        <v>34187</v>
      </c>
      <c r="B5149" s="354">
        <v>8</v>
      </c>
      <c r="C5149" s="355">
        <v>7</v>
      </c>
      <c r="D5149" s="355">
        <v>6</v>
      </c>
      <c r="E5149" s="355">
        <v>11</v>
      </c>
      <c r="F5149" s="355">
        <v>7</v>
      </c>
      <c r="G5149" s="355">
        <v>9</v>
      </c>
      <c r="H5149" s="355"/>
      <c r="I5149" s="354">
        <v>8</v>
      </c>
      <c r="J5149" s="352">
        <v>0</v>
      </c>
      <c r="K5149" s="348">
        <f t="shared" si="80"/>
        <v>3</v>
      </c>
    </row>
    <row r="5150" spans="1:11" x14ac:dyDescent="0.25">
      <c r="A5150" s="353">
        <v>34188</v>
      </c>
      <c r="B5150" s="354">
        <v>10.199999999999999</v>
      </c>
      <c r="C5150" s="355">
        <v>19</v>
      </c>
      <c r="D5150" s="355">
        <v>13</v>
      </c>
      <c r="E5150" s="355">
        <v>0</v>
      </c>
      <c r="F5150" s="355">
        <v>4</v>
      </c>
      <c r="G5150" s="355">
        <v>15</v>
      </c>
      <c r="H5150" s="355"/>
      <c r="I5150" s="354">
        <v>10.199999999999999</v>
      </c>
      <c r="J5150" s="352">
        <v>0</v>
      </c>
      <c r="K5150" s="348">
        <f t="shared" si="80"/>
        <v>2</v>
      </c>
    </row>
    <row r="5151" spans="1:11" x14ac:dyDescent="0.25">
      <c r="A5151" s="353">
        <v>34189</v>
      </c>
      <c r="B5151" s="354">
        <v>6.2</v>
      </c>
      <c r="C5151" s="355">
        <v>4</v>
      </c>
      <c r="D5151" s="355">
        <v>0</v>
      </c>
      <c r="E5151" s="355">
        <v>13</v>
      </c>
      <c r="F5151" s="355">
        <v>7</v>
      </c>
      <c r="G5151" s="355">
        <v>7</v>
      </c>
      <c r="H5151" s="355"/>
      <c r="I5151" s="354">
        <v>6.2</v>
      </c>
      <c r="J5151" s="352">
        <v>0</v>
      </c>
      <c r="K5151" s="348">
        <f t="shared" si="80"/>
        <v>4</v>
      </c>
    </row>
    <row r="5152" spans="1:11" x14ac:dyDescent="0.25">
      <c r="A5152" s="353">
        <v>34190</v>
      </c>
      <c r="B5152" s="354">
        <v>10.8</v>
      </c>
      <c r="C5152" s="355">
        <v>11</v>
      </c>
      <c r="D5152" s="355">
        <v>13</v>
      </c>
      <c r="E5152" s="355">
        <v>6</v>
      </c>
      <c r="F5152" s="355">
        <v>13</v>
      </c>
      <c r="G5152" s="355">
        <v>11</v>
      </c>
      <c r="H5152" s="355"/>
      <c r="I5152" s="354">
        <v>10.8</v>
      </c>
      <c r="J5152" s="352">
        <v>0</v>
      </c>
      <c r="K5152" s="348">
        <f t="shared" si="80"/>
        <v>1</v>
      </c>
    </row>
    <row r="5153" spans="1:11" x14ac:dyDescent="0.25">
      <c r="A5153" s="353">
        <v>34191</v>
      </c>
      <c r="B5153" s="354">
        <v>12.6</v>
      </c>
      <c r="C5153" s="355">
        <v>30</v>
      </c>
      <c r="D5153" s="355">
        <v>11</v>
      </c>
      <c r="E5153" s="355">
        <v>11</v>
      </c>
      <c r="F5153" s="355">
        <v>11</v>
      </c>
      <c r="G5153" s="355">
        <v>0</v>
      </c>
      <c r="H5153" s="355"/>
      <c r="I5153" s="354">
        <v>12.6</v>
      </c>
      <c r="J5153" s="352">
        <v>0</v>
      </c>
      <c r="K5153" s="348">
        <f t="shared" si="80"/>
        <v>1</v>
      </c>
    </row>
    <row r="5154" spans="1:11" x14ac:dyDescent="0.25">
      <c r="A5154" s="353">
        <v>34192</v>
      </c>
      <c r="B5154" s="354">
        <v>4.8</v>
      </c>
      <c r="C5154" s="355">
        <v>4</v>
      </c>
      <c r="D5154" s="355">
        <v>4</v>
      </c>
      <c r="E5154" s="355">
        <v>7</v>
      </c>
      <c r="F5154" s="355">
        <v>0</v>
      </c>
      <c r="G5154" s="355">
        <v>9</v>
      </c>
      <c r="H5154" s="355"/>
      <c r="I5154" s="354">
        <v>4.8</v>
      </c>
      <c r="J5154" s="352">
        <v>0</v>
      </c>
      <c r="K5154" s="348">
        <f t="shared" si="80"/>
        <v>4</v>
      </c>
    </row>
    <row r="5155" spans="1:11" x14ac:dyDescent="0.25">
      <c r="A5155" s="353">
        <v>34193</v>
      </c>
      <c r="B5155" s="354">
        <v>12.6</v>
      </c>
      <c r="C5155" s="355">
        <v>11</v>
      </c>
      <c r="D5155" s="355">
        <v>15</v>
      </c>
      <c r="E5155" s="355">
        <v>15</v>
      </c>
      <c r="F5155" s="355">
        <v>11</v>
      </c>
      <c r="G5155" s="355">
        <v>11</v>
      </c>
      <c r="H5155" s="355"/>
      <c r="I5155" s="354">
        <v>12.6</v>
      </c>
      <c r="J5155" s="352">
        <v>0</v>
      </c>
      <c r="K5155" s="348">
        <f t="shared" si="80"/>
        <v>0</v>
      </c>
    </row>
    <row r="5156" spans="1:11" x14ac:dyDescent="0.25">
      <c r="A5156" s="353">
        <v>34194</v>
      </c>
      <c r="B5156" s="354">
        <v>9</v>
      </c>
      <c r="C5156" s="355">
        <v>6</v>
      </c>
      <c r="D5156" s="355">
        <v>9</v>
      </c>
      <c r="E5156" s="355">
        <v>9</v>
      </c>
      <c r="F5156" s="355">
        <v>6</v>
      </c>
      <c r="G5156" s="355">
        <v>15</v>
      </c>
      <c r="H5156" s="355"/>
      <c r="I5156" s="354">
        <v>9</v>
      </c>
      <c r="J5156" s="352">
        <v>0</v>
      </c>
      <c r="K5156" s="348">
        <f t="shared" si="80"/>
        <v>2</v>
      </c>
    </row>
    <row r="5157" spans="1:11" x14ac:dyDescent="0.25">
      <c r="A5157" s="353">
        <v>34195</v>
      </c>
      <c r="B5157" s="354">
        <v>13.4</v>
      </c>
      <c r="C5157" s="355">
        <v>19</v>
      </c>
      <c r="D5157" s="355">
        <v>17</v>
      </c>
      <c r="E5157" s="355">
        <v>13</v>
      </c>
      <c r="F5157" s="355">
        <v>11</v>
      </c>
      <c r="G5157" s="355">
        <v>7</v>
      </c>
      <c r="H5157" s="355"/>
      <c r="I5157" s="354">
        <v>13.4</v>
      </c>
      <c r="J5157" s="352">
        <v>0</v>
      </c>
      <c r="K5157" s="348">
        <f t="shared" si="80"/>
        <v>1</v>
      </c>
    </row>
    <row r="5158" spans="1:11" x14ac:dyDescent="0.25">
      <c r="A5158" s="353">
        <v>34196</v>
      </c>
      <c r="B5158" s="354">
        <v>4.5999999999999996</v>
      </c>
      <c r="C5158" s="355">
        <v>0</v>
      </c>
      <c r="D5158" s="355">
        <v>6</v>
      </c>
      <c r="E5158" s="355">
        <v>4</v>
      </c>
      <c r="F5158" s="355">
        <v>6</v>
      </c>
      <c r="G5158" s="355">
        <v>7</v>
      </c>
      <c r="H5158" s="355"/>
      <c r="I5158" s="354">
        <v>4.5999999999999996</v>
      </c>
      <c r="J5158" s="352">
        <v>0</v>
      </c>
      <c r="K5158" s="348">
        <f t="shared" si="80"/>
        <v>5</v>
      </c>
    </row>
    <row r="5159" spans="1:11" x14ac:dyDescent="0.25">
      <c r="A5159" s="353">
        <v>34197</v>
      </c>
      <c r="B5159" s="354">
        <v>5.6</v>
      </c>
      <c r="C5159" s="355">
        <v>0</v>
      </c>
      <c r="D5159" s="355">
        <v>6</v>
      </c>
      <c r="E5159" s="355">
        <v>11</v>
      </c>
      <c r="F5159" s="355">
        <v>4</v>
      </c>
      <c r="G5159" s="355">
        <v>7</v>
      </c>
      <c r="H5159" s="355"/>
      <c r="I5159" s="354">
        <v>5.6</v>
      </c>
      <c r="J5159" s="352">
        <v>0</v>
      </c>
      <c r="K5159" s="348">
        <f t="shared" si="80"/>
        <v>4</v>
      </c>
    </row>
    <row r="5160" spans="1:11" x14ac:dyDescent="0.25">
      <c r="A5160" s="353">
        <v>34198</v>
      </c>
      <c r="B5160" s="354">
        <v>10.6</v>
      </c>
      <c r="C5160" s="355">
        <v>11</v>
      </c>
      <c r="D5160" s="355">
        <v>13</v>
      </c>
      <c r="E5160" s="355">
        <v>11</v>
      </c>
      <c r="F5160" s="355">
        <v>9</v>
      </c>
      <c r="G5160" s="355">
        <v>9</v>
      </c>
      <c r="H5160" s="355"/>
      <c r="I5160" s="354">
        <v>10.6</v>
      </c>
      <c r="J5160" s="352">
        <v>0</v>
      </c>
      <c r="K5160" s="348">
        <f t="shared" si="80"/>
        <v>0</v>
      </c>
    </row>
    <row r="5161" spans="1:11" x14ac:dyDescent="0.25">
      <c r="A5161" s="353">
        <v>34199</v>
      </c>
      <c r="B5161" s="354">
        <v>7</v>
      </c>
      <c r="C5161" s="355">
        <v>7</v>
      </c>
      <c r="D5161" s="355">
        <v>6</v>
      </c>
      <c r="E5161" s="355">
        <v>7</v>
      </c>
      <c r="F5161" s="355">
        <v>4</v>
      </c>
      <c r="G5161" s="355">
        <v>11</v>
      </c>
      <c r="H5161" s="355"/>
      <c r="I5161" s="354">
        <v>7</v>
      </c>
      <c r="J5161" s="352">
        <v>0</v>
      </c>
      <c r="K5161" s="348">
        <f t="shared" si="80"/>
        <v>4</v>
      </c>
    </row>
    <row r="5162" spans="1:11" x14ac:dyDescent="0.25">
      <c r="A5162" s="353">
        <v>34200</v>
      </c>
      <c r="B5162" s="354">
        <v>1.2</v>
      </c>
      <c r="C5162" s="355">
        <v>0</v>
      </c>
      <c r="D5162" s="355">
        <v>6</v>
      </c>
      <c r="E5162" s="355">
        <v>0</v>
      </c>
      <c r="F5162" s="355">
        <v>0</v>
      </c>
      <c r="G5162" s="355">
        <v>0</v>
      </c>
      <c r="H5162" s="355"/>
      <c r="I5162" s="354">
        <v>1.2</v>
      </c>
      <c r="J5162" s="352">
        <v>0</v>
      </c>
      <c r="K5162" s="348">
        <f t="shared" si="80"/>
        <v>5</v>
      </c>
    </row>
    <row r="5163" spans="1:11" x14ac:dyDescent="0.25">
      <c r="A5163" s="353">
        <v>34201</v>
      </c>
      <c r="B5163" s="354">
        <v>11.8</v>
      </c>
      <c r="C5163" s="355">
        <v>13</v>
      </c>
      <c r="D5163" s="355">
        <v>15</v>
      </c>
      <c r="E5163" s="355">
        <v>13</v>
      </c>
      <c r="F5163" s="355">
        <v>9</v>
      </c>
      <c r="G5163" s="355">
        <v>9</v>
      </c>
      <c r="H5163" s="355"/>
      <c r="I5163" s="354">
        <v>11.8</v>
      </c>
      <c r="J5163" s="352">
        <v>0</v>
      </c>
      <c r="K5163" s="348">
        <f t="shared" si="80"/>
        <v>0</v>
      </c>
    </row>
    <row r="5164" spans="1:11" x14ac:dyDescent="0.25">
      <c r="A5164" s="353">
        <v>34202</v>
      </c>
      <c r="B5164" s="354">
        <v>2.6</v>
      </c>
      <c r="C5164" s="355">
        <v>0</v>
      </c>
      <c r="D5164" s="355">
        <v>7</v>
      </c>
      <c r="E5164" s="355">
        <v>0</v>
      </c>
      <c r="F5164" s="355">
        <v>0</v>
      </c>
      <c r="G5164" s="355">
        <v>6</v>
      </c>
      <c r="H5164" s="355"/>
      <c r="I5164" s="354">
        <v>2.6</v>
      </c>
      <c r="J5164" s="352">
        <v>0</v>
      </c>
      <c r="K5164" s="348">
        <f t="shared" si="80"/>
        <v>5</v>
      </c>
    </row>
    <row r="5165" spans="1:11" x14ac:dyDescent="0.25">
      <c r="A5165" s="353">
        <v>34203</v>
      </c>
      <c r="B5165" s="354">
        <v>15.8</v>
      </c>
      <c r="C5165" s="355">
        <v>19</v>
      </c>
      <c r="D5165" s="355">
        <v>17</v>
      </c>
      <c r="E5165" s="355">
        <v>15</v>
      </c>
      <c r="F5165" s="355">
        <v>13</v>
      </c>
      <c r="G5165" s="355">
        <v>15</v>
      </c>
      <c r="H5165" s="355"/>
      <c r="I5165" s="354">
        <v>15.8</v>
      </c>
      <c r="J5165" s="352">
        <v>0</v>
      </c>
      <c r="K5165" s="348">
        <f t="shared" si="80"/>
        <v>0</v>
      </c>
    </row>
    <row r="5166" spans="1:11" x14ac:dyDescent="0.25">
      <c r="A5166" s="353">
        <v>34204</v>
      </c>
      <c r="B5166" s="354">
        <v>12.2</v>
      </c>
      <c r="C5166" s="355">
        <v>13</v>
      </c>
      <c r="D5166" s="355">
        <v>7</v>
      </c>
      <c r="E5166" s="355">
        <v>13</v>
      </c>
      <c r="F5166" s="355">
        <v>17</v>
      </c>
      <c r="G5166" s="355">
        <v>11</v>
      </c>
      <c r="H5166" s="355"/>
      <c r="I5166" s="354">
        <v>12.2</v>
      </c>
      <c r="J5166" s="352">
        <v>0</v>
      </c>
      <c r="K5166" s="348">
        <f t="shared" si="80"/>
        <v>1</v>
      </c>
    </row>
    <row r="5167" spans="1:11" x14ac:dyDescent="0.25">
      <c r="A5167" s="353">
        <v>34205</v>
      </c>
      <c r="B5167" s="354">
        <v>17.399999999999999</v>
      </c>
      <c r="C5167" s="355">
        <v>6</v>
      </c>
      <c r="D5167" s="355">
        <v>7</v>
      </c>
      <c r="E5167" s="355">
        <v>28</v>
      </c>
      <c r="F5167" s="355">
        <v>24</v>
      </c>
      <c r="G5167" s="355">
        <v>22</v>
      </c>
      <c r="H5167" s="355"/>
      <c r="I5167" s="354">
        <v>17.399999999999999</v>
      </c>
      <c r="J5167" s="352">
        <v>0</v>
      </c>
      <c r="K5167" s="348">
        <f t="shared" si="80"/>
        <v>2</v>
      </c>
    </row>
    <row r="5168" spans="1:11" x14ac:dyDescent="0.25">
      <c r="A5168" s="353">
        <v>34206</v>
      </c>
      <c r="B5168" s="354">
        <v>16.399999999999999</v>
      </c>
      <c r="C5168" s="355">
        <v>6</v>
      </c>
      <c r="D5168" s="355">
        <v>15</v>
      </c>
      <c r="E5168" s="355">
        <v>13</v>
      </c>
      <c r="F5168" s="355">
        <v>20</v>
      </c>
      <c r="G5168" s="355">
        <v>28</v>
      </c>
      <c r="H5168" s="355"/>
      <c r="I5168" s="354">
        <v>16.399999999999999</v>
      </c>
      <c r="J5168" s="352">
        <v>0</v>
      </c>
      <c r="K5168" s="348">
        <f t="shared" si="80"/>
        <v>1</v>
      </c>
    </row>
    <row r="5169" spans="1:11" x14ac:dyDescent="0.25">
      <c r="A5169" s="353">
        <v>34207</v>
      </c>
      <c r="B5169" s="354">
        <v>3.8</v>
      </c>
      <c r="C5169" s="355">
        <v>4</v>
      </c>
      <c r="D5169" s="355">
        <v>6</v>
      </c>
      <c r="E5169" s="355">
        <v>2</v>
      </c>
      <c r="F5169" s="355">
        <v>0</v>
      </c>
      <c r="G5169" s="355">
        <v>7</v>
      </c>
      <c r="H5169" s="355"/>
      <c r="I5169" s="354">
        <v>3.8</v>
      </c>
      <c r="J5169" s="352">
        <v>0</v>
      </c>
      <c r="K5169" s="348">
        <f t="shared" si="80"/>
        <v>5</v>
      </c>
    </row>
    <row r="5170" spans="1:11" x14ac:dyDescent="0.25">
      <c r="A5170" s="353">
        <v>34208</v>
      </c>
      <c r="B5170" s="354">
        <v>2</v>
      </c>
      <c r="C5170" s="355">
        <v>0</v>
      </c>
      <c r="D5170" s="355">
        <v>0</v>
      </c>
      <c r="E5170" s="355">
        <v>0</v>
      </c>
      <c r="F5170" s="355">
        <v>6</v>
      </c>
      <c r="G5170" s="355">
        <v>4</v>
      </c>
      <c r="H5170" s="355"/>
      <c r="I5170" s="354">
        <v>2</v>
      </c>
      <c r="J5170" s="352">
        <v>0</v>
      </c>
      <c r="K5170" s="348">
        <f t="shared" si="80"/>
        <v>5</v>
      </c>
    </row>
    <row r="5171" spans="1:11" x14ac:dyDescent="0.25">
      <c r="A5171" s="353">
        <v>34209</v>
      </c>
      <c r="B5171" s="354">
        <v>10.4</v>
      </c>
      <c r="C5171" s="355">
        <v>11</v>
      </c>
      <c r="D5171" s="355">
        <v>13</v>
      </c>
      <c r="E5171" s="355">
        <v>4</v>
      </c>
      <c r="F5171" s="355">
        <v>9</v>
      </c>
      <c r="G5171" s="355">
        <v>15</v>
      </c>
      <c r="H5171" s="355"/>
      <c r="I5171" s="354">
        <v>10.4</v>
      </c>
      <c r="J5171" s="352">
        <v>0</v>
      </c>
      <c r="K5171" s="348">
        <f t="shared" si="80"/>
        <v>1</v>
      </c>
    </row>
    <row r="5172" spans="1:11" x14ac:dyDescent="0.25">
      <c r="A5172" s="353">
        <v>34210</v>
      </c>
      <c r="B5172" s="354">
        <v>5.6</v>
      </c>
      <c r="C5172" s="355">
        <v>6</v>
      </c>
      <c r="D5172" s="355">
        <v>7</v>
      </c>
      <c r="E5172" s="355">
        <v>7</v>
      </c>
      <c r="F5172" s="355">
        <v>4</v>
      </c>
      <c r="G5172" s="355">
        <v>4</v>
      </c>
      <c r="H5172" s="355"/>
      <c r="I5172" s="354">
        <v>5.6</v>
      </c>
      <c r="J5172" s="352">
        <v>0</v>
      </c>
      <c r="K5172" s="348">
        <f t="shared" si="80"/>
        <v>5</v>
      </c>
    </row>
    <row r="5173" spans="1:11" x14ac:dyDescent="0.25">
      <c r="A5173" s="353">
        <v>34211</v>
      </c>
      <c r="B5173" s="354">
        <v>2</v>
      </c>
      <c r="C5173" s="355">
        <v>6</v>
      </c>
      <c r="D5173" s="355">
        <v>0</v>
      </c>
      <c r="E5173" s="355">
        <v>4</v>
      </c>
      <c r="F5173" s="355">
        <v>0</v>
      </c>
      <c r="G5173" s="355">
        <v>0</v>
      </c>
      <c r="H5173" s="355"/>
      <c r="I5173" s="354">
        <v>2</v>
      </c>
      <c r="J5173" s="352">
        <v>0</v>
      </c>
      <c r="K5173" s="348">
        <f t="shared" si="80"/>
        <v>5</v>
      </c>
    </row>
    <row r="5174" spans="1:11" x14ac:dyDescent="0.25">
      <c r="A5174" s="353">
        <v>34212</v>
      </c>
      <c r="B5174" s="354">
        <v>1.6</v>
      </c>
      <c r="C5174" s="355">
        <v>4</v>
      </c>
      <c r="D5174" s="355">
        <v>0</v>
      </c>
      <c r="E5174" s="355">
        <v>4</v>
      </c>
      <c r="F5174" s="355">
        <v>0</v>
      </c>
      <c r="G5174" s="355">
        <v>0</v>
      </c>
      <c r="H5174" s="355"/>
      <c r="I5174" s="354">
        <v>1.6</v>
      </c>
      <c r="J5174" s="352">
        <v>0</v>
      </c>
      <c r="K5174" s="348">
        <f t="shared" si="80"/>
        <v>5</v>
      </c>
    </row>
    <row r="5175" spans="1:11" x14ac:dyDescent="0.25">
      <c r="A5175" s="353">
        <v>34213</v>
      </c>
      <c r="B5175" s="354">
        <v>14.6</v>
      </c>
      <c r="C5175" s="355">
        <v>11</v>
      </c>
      <c r="D5175" s="355">
        <v>19</v>
      </c>
      <c r="E5175" s="355">
        <v>15</v>
      </c>
      <c r="F5175" s="355">
        <v>15</v>
      </c>
      <c r="G5175" s="355">
        <v>13</v>
      </c>
      <c r="H5175" s="355"/>
      <c r="I5175" s="354">
        <v>14.6</v>
      </c>
      <c r="J5175" s="352">
        <v>0</v>
      </c>
      <c r="K5175" s="348">
        <f t="shared" si="80"/>
        <v>0</v>
      </c>
    </row>
    <row r="5176" spans="1:11" x14ac:dyDescent="0.25">
      <c r="A5176" s="353">
        <v>34214</v>
      </c>
      <c r="B5176" s="354">
        <v>6.2</v>
      </c>
      <c r="C5176" s="355">
        <v>11</v>
      </c>
      <c r="D5176" s="355">
        <v>0</v>
      </c>
      <c r="E5176" s="355">
        <v>0</v>
      </c>
      <c r="F5176" s="355">
        <v>9</v>
      </c>
      <c r="G5176" s="355">
        <v>11</v>
      </c>
      <c r="H5176" s="355"/>
      <c r="I5176" s="354">
        <v>6.2</v>
      </c>
      <c r="J5176" s="352">
        <v>0</v>
      </c>
      <c r="K5176" s="348">
        <f t="shared" si="80"/>
        <v>2</v>
      </c>
    </row>
    <row r="5177" spans="1:11" x14ac:dyDescent="0.25">
      <c r="A5177" s="353">
        <v>34215</v>
      </c>
      <c r="B5177" s="354">
        <v>25.6</v>
      </c>
      <c r="C5177" s="355">
        <v>26</v>
      </c>
      <c r="D5177" s="355">
        <v>22</v>
      </c>
      <c r="E5177" s="355">
        <v>46</v>
      </c>
      <c r="F5177" s="355">
        <v>15</v>
      </c>
      <c r="G5177" s="355">
        <v>19</v>
      </c>
      <c r="H5177" s="355"/>
      <c r="I5177" s="354">
        <v>25.6</v>
      </c>
      <c r="J5177" s="352">
        <v>0</v>
      </c>
      <c r="K5177" s="348">
        <f t="shared" si="80"/>
        <v>0</v>
      </c>
    </row>
    <row r="5178" spans="1:11" x14ac:dyDescent="0.25">
      <c r="A5178" s="353">
        <v>34216</v>
      </c>
      <c r="B5178" s="354">
        <v>4.8</v>
      </c>
      <c r="C5178" s="355">
        <v>7</v>
      </c>
      <c r="D5178" s="355">
        <v>2</v>
      </c>
      <c r="E5178" s="355">
        <v>2</v>
      </c>
      <c r="F5178" s="355">
        <v>7</v>
      </c>
      <c r="G5178" s="355">
        <v>6</v>
      </c>
      <c r="H5178" s="355"/>
      <c r="I5178" s="354">
        <v>4.8</v>
      </c>
      <c r="J5178" s="352">
        <v>0</v>
      </c>
      <c r="K5178" s="348">
        <f t="shared" si="80"/>
        <v>5</v>
      </c>
    </row>
    <row r="5179" spans="1:11" x14ac:dyDescent="0.25">
      <c r="A5179" s="353">
        <v>34217</v>
      </c>
      <c r="B5179" s="354">
        <v>2.6</v>
      </c>
      <c r="C5179" s="355">
        <v>6</v>
      </c>
      <c r="D5179" s="355">
        <v>0</v>
      </c>
      <c r="E5179" s="355">
        <v>0</v>
      </c>
      <c r="F5179" s="355">
        <v>0</v>
      </c>
      <c r="G5179" s="355">
        <v>7</v>
      </c>
      <c r="H5179" s="355"/>
      <c r="I5179" s="354">
        <v>2.6</v>
      </c>
      <c r="J5179" s="352">
        <v>0</v>
      </c>
      <c r="K5179" s="348">
        <f t="shared" si="80"/>
        <v>5</v>
      </c>
    </row>
    <row r="5180" spans="1:11" x14ac:dyDescent="0.25">
      <c r="A5180" s="353">
        <v>34218</v>
      </c>
      <c r="B5180" s="354">
        <v>1.6</v>
      </c>
      <c r="C5180" s="355">
        <v>0</v>
      </c>
      <c r="D5180" s="355">
        <v>2</v>
      </c>
      <c r="E5180" s="355">
        <v>2</v>
      </c>
      <c r="F5180" s="355">
        <v>4</v>
      </c>
      <c r="G5180" s="355">
        <v>0</v>
      </c>
      <c r="H5180" s="355"/>
      <c r="I5180" s="354">
        <v>1.6</v>
      </c>
      <c r="J5180" s="352">
        <v>0</v>
      </c>
      <c r="K5180" s="348">
        <f t="shared" si="80"/>
        <v>5</v>
      </c>
    </row>
    <row r="5181" spans="1:11" x14ac:dyDescent="0.25">
      <c r="A5181" s="353">
        <v>34219</v>
      </c>
      <c r="B5181" s="354">
        <v>3.4</v>
      </c>
      <c r="C5181" s="355">
        <v>4</v>
      </c>
      <c r="D5181" s="355">
        <v>9</v>
      </c>
      <c r="E5181" s="355">
        <v>4</v>
      </c>
      <c r="F5181" s="355">
        <v>0</v>
      </c>
      <c r="G5181" s="355">
        <v>0</v>
      </c>
      <c r="H5181" s="355"/>
      <c r="I5181" s="354">
        <v>3.4</v>
      </c>
      <c r="J5181" s="352">
        <v>0</v>
      </c>
      <c r="K5181" s="348">
        <f t="shared" si="80"/>
        <v>4</v>
      </c>
    </row>
    <row r="5182" spans="1:11" x14ac:dyDescent="0.25">
      <c r="A5182" s="353">
        <v>34220</v>
      </c>
      <c r="B5182" s="354">
        <v>22</v>
      </c>
      <c r="C5182" s="355">
        <v>26</v>
      </c>
      <c r="D5182" s="355">
        <v>26</v>
      </c>
      <c r="E5182" s="355">
        <v>26</v>
      </c>
      <c r="F5182" s="355">
        <v>26</v>
      </c>
      <c r="G5182" s="355">
        <v>6</v>
      </c>
      <c r="H5182" s="355"/>
      <c r="I5182" s="354">
        <v>22</v>
      </c>
      <c r="J5182" s="352">
        <v>0</v>
      </c>
      <c r="K5182" s="348">
        <f t="shared" si="80"/>
        <v>1</v>
      </c>
    </row>
    <row r="5183" spans="1:11" x14ac:dyDescent="0.25">
      <c r="A5183" s="353">
        <v>34221</v>
      </c>
      <c r="B5183" s="354">
        <v>15.6</v>
      </c>
      <c r="C5183" s="355">
        <v>26</v>
      </c>
      <c r="D5183" s="355">
        <v>20</v>
      </c>
      <c r="E5183" s="355">
        <v>17</v>
      </c>
      <c r="F5183" s="355">
        <v>9</v>
      </c>
      <c r="G5183" s="355">
        <v>6</v>
      </c>
      <c r="H5183" s="355"/>
      <c r="I5183" s="354">
        <v>15.6</v>
      </c>
      <c r="J5183" s="352">
        <v>0</v>
      </c>
      <c r="K5183" s="348">
        <f t="shared" si="80"/>
        <v>1</v>
      </c>
    </row>
    <row r="5184" spans="1:11" x14ac:dyDescent="0.25">
      <c r="A5184" s="353">
        <v>34222</v>
      </c>
      <c r="B5184" s="354">
        <v>9.8000000000000007</v>
      </c>
      <c r="C5184" s="355">
        <v>13</v>
      </c>
      <c r="D5184" s="355">
        <v>9</v>
      </c>
      <c r="E5184" s="355">
        <v>9</v>
      </c>
      <c r="F5184" s="355">
        <v>7</v>
      </c>
      <c r="G5184" s="355">
        <v>11</v>
      </c>
      <c r="H5184" s="355"/>
      <c r="I5184" s="354">
        <v>9.8000000000000007</v>
      </c>
      <c r="J5184" s="352">
        <v>0</v>
      </c>
      <c r="K5184" s="348">
        <f t="shared" si="80"/>
        <v>1</v>
      </c>
    </row>
    <row r="5185" spans="1:11" x14ac:dyDescent="0.25">
      <c r="A5185" s="353">
        <v>34223</v>
      </c>
      <c r="B5185" s="354">
        <v>5.8</v>
      </c>
      <c r="C5185" s="355">
        <v>7</v>
      </c>
      <c r="D5185" s="355">
        <v>0</v>
      </c>
      <c r="E5185" s="355">
        <v>7</v>
      </c>
      <c r="F5185" s="355">
        <v>6</v>
      </c>
      <c r="G5185" s="355">
        <v>9</v>
      </c>
      <c r="H5185" s="355"/>
      <c r="I5185" s="354">
        <v>5.8</v>
      </c>
      <c r="J5185" s="352">
        <v>0</v>
      </c>
      <c r="K5185" s="348">
        <f t="shared" si="80"/>
        <v>4</v>
      </c>
    </row>
    <row r="5186" spans="1:11" x14ac:dyDescent="0.25">
      <c r="A5186" s="353">
        <v>34224</v>
      </c>
      <c r="B5186" s="354">
        <v>38.4</v>
      </c>
      <c r="C5186" s="355">
        <v>41</v>
      </c>
      <c r="D5186" s="355">
        <v>46</v>
      </c>
      <c r="E5186" s="355">
        <v>37</v>
      </c>
      <c r="F5186" s="355">
        <v>37</v>
      </c>
      <c r="G5186" s="355">
        <v>31</v>
      </c>
      <c r="H5186" s="355"/>
      <c r="I5186" s="354">
        <v>38.4</v>
      </c>
      <c r="J5186" s="352">
        <v>0</v>
      </c>
      <c r="K5186" s="348">
        <f t="shared" si="80"/>
        <v>0</v>
      </c>
    </row>
    <row r="5187" spans="1:11" x14ac:dyDescent="0.25">
      <c r="A5187" s="353">
        <v>34225</v>
      </c>
      <c r="B5187" s="354">
        <v>7.4</v>
      </c>
      <c r="C5187" s="355">
        <v>9</v>
      </c>
      <c r="D5187" s="355">
        <v>7</v>
      </c>
      <c r="E5187" s="355">
        <v>7</v>
      </c>
      <c r="F5187" s="355">
        <v>7</v>
      </c>
      <c r="G5187" s="355">
        <v>7</v>
      </c>
      <c r="H5187" s="355"/>
      <c r="I5187" s="354">
        <v>7.4</v>
      </c>
      <c r="J5187" s="352">
        <v>0</v>
      </c>
      <c r="K5187" s="348">
        <f t="shared" ref="K5187:K5250" si="81">COUNTIF(C5187:G5187,"&lt;="&amp;IRR_MAXWIND)</f>
        <v>4</v>
      </c>
    </row>
    <row r="5188" spans="1:11" x14ac:dyDescent="0.25">
      <c r="A5188" s="353">
        <v>34226</v>
      </c>
      <c r="B5188" s="354">
        <v>5.4</v>
      </c>
      <c r="C5188" s="355">
        <v>7</v>
      </c>
      <c r="D5188" s="355">
        <v>7</v>
      </c>
      <c r="E5188" s="355">
        <v>0</v>
      </c>
      <c r="F5188" s="355">
        <v>7</v>
      </c>
      <c r="G5188" s="355">
        <v>6</v>
      </c>
      <c r="H5188" s="355"/>
      <c r="I5188" s="354">
        <v>5.4</v>
      </c>
      <c r="J5188" s="352">
        <v>0</v>
      </c>
      <c r="K5188" s="348">
        <f t="shared" si="81"/>
        <v>5</v>
      </c>
    </row>
    <row r="5189" spans="1:11" x14ac:dyDescent="0.25">
      <c r="A5189" s="353">
        <v>34227</v>
      </c>
      <c r="B5189" s="354">
        <v>26.4</v>
      </c>
      <c r="C5189" s="355">
        <v>24</v>
      </c>
      <c r="D5189" s="355">
        <v>24</v>
      </c>
      <c r="E5189" s="355">
        <v>28</v>
      </c>
      <c r="F5189" s="355">
        <v>30</v>
      </c>
      <c r="G5189" s="355">
        <v>26</v>
      </c>
      <c r="H5189" s="355"/>
      <c r="I5189" s="354">
        <v>26.4</v>
      </c>
      <c r="J5189" s="352">
        <v>0</v>
      </c>
      <c r="K5189" s="348">
        <f t="shared" si="81"/>
        <v>0</v>
      </c>
    </row>
    <row r="5190" spans="1:11" x14ac:dyDescent="0.25">
      <c r="A5190" s="353">
        <v>34228</v>
      </c>
      <c r="B5190" s="354">
        <v>3.6</v>
      </c>
      <c r="C5190" s="355">
        <v>4</v>
      </c>
      <c r="D5190" s="355">
        <v>6</v>
      </c>
      <c r="E5190" s="355">
        <v>4</v>
      </c>
      <c r="F5190" s="355">
        <v>4</v>
      </c>
      <c r="G5190" s="355">
        <v>0</v>
      </c>
      <c r="H5190" s="355"/>
      <c r="I5190" s="354">
        <v>3.6</v>
      </c>
      <c r="J5190" s="352">
        <v>0</v>
      </c>
      <c r="K5190" s="348">
        <f t="shared" si="81"/>
        <v>5</v>
      </c>
    </row>
    <row r="5191" spans="1:11" x14ac:dyDescent="0.25">
      <c r="A5191" s="353">
        <v>34229</v>
      </c>
      <c r="B5191" s="354">
        <v>6.4</v>
      </c>
      <c r="C5191" s="355">
        <v>13</v>
      </c>
      <c r="D5191" s="355">
        <v>6</v>
      </c>
      <c r="E5191" s="355">
        <v>0</v>
      </c>
      <c r="F5191" s="355">
        <v>7</v>
      </c>
      <c r="G5191" s="355">
        <v>6</v>
      </c>
      <c r="H5191" s="355"/>
      <c r="I5191" s="354">
        <v>6.4</v>
      </c>
      <c r="J5191" s="352">
        <v>0</v>
      </c>
      <c r="K5191" s="348">
        <f t="shared" si="81"/>
        <v>4</v>
      </c>
    </row>
    <row r="5192" spans="1:11" x14ac:dyDescent="0.25">
      <c r="A5192" s="353">
        <v>34230</v>
      </c>
      <c r="B5192" s="354">
        <v>4.5999999999999996</v>
      </c>
      <c r="C5192" s="355">
        <v>7</v>
      </c>
      <c r="D5192" s="355">
        <v>7</v>
      </c>
      <c r="E5192" s="355">
        <v>0</v>
      </c>
      <c r="F5192" s="355">
        <v>0</v>
      </c>
      <c r="G5192" s="355">
        <v>9</v>
      </c>
      <c r="H5192" s="355"/>
      <c r="I5192" s="354">
        <v>4.5999999999999996</v>
      </c>
      <c r="J5192" s="352">
        <v>0</v>
      </c>
      <c r="K5192" s="348">
        <f t="shared" si="81"/>
        <v>4</v>
      </c>
    </row>
    <row r="5193" spans="1:11" x14ac:dyDescent="0.25">
      <c r="A5193" s="353">
        <v>34231</v>
      </c>
      <c r="B5193" s="354">
        <v>18.600000000000001</v>
      </c>
      <c r="C5193" s="355">
        <v>11</v>
      </c>
      <c r="D5193" s="355">
        <v>17</v>
      </c>
      <c r="E5193" s="355">
        <v>19</v>
      </c>
      <c r="F5193" s="355">
        <v>22</v>
      </c>
      <c r="G5193" s="355">
        <v>24</v>
      </c>
      <c r="H5193" s="355"/>
      <c r="I5193" s="354">
        <v>18.600000000000001</v>
      </c>
      <c r="J5193" s="352">
        <v>0</v>
      </c>
      <c r="K5193" s="348">
        <f t="shared" si="81"/>
        <v>0</v>
      </c>
    </row>
    <row r="5194" spans="1:11" x14ac:dyDescent="0.25">
      <c r="A5194" s="353">
        <v>34232</v>
      </c>
      <c r="B5194" s="354">
        <v>19.8</v>
      </c>
      <c r="C5194" s="355">
        <v>19</v>
      </c>
      <c r="D5194" s="355">
        <v>19</v>
      </c>
      <c r="E5194" s="355">
        <v>20</v>
      </c>
      <c r="F5194" s="355">
        <v>22</v>
      </c>
      <c r="G5194" s="355">
        <v>19</v>
      </c>
      <c r="H5194" s="355"/>
      <c r="I5194" s="354">
        <v>19.8</v>
      </c>
      <c r="J5194" s="352">
        <v>0</v>
      </c>
      <c r="K5194" s="348">
        <f t="shared" si="81"/>
        <v>0</v>
      </c>
    </row>
    <row r="5195" spans="1:11" x14ac:dyDescent="0.25">
      <c r="A5195" s="353">
        <v>34233</v>
      </c>
      <c r="B5195" s="354">
        <v>6.2</v>
      </c>
      <c r="C5195" s="355">
        <v>9</v>
      </c>
      <c r="D5195" s="355">
        <v>11</v>
      </c>
      <c r="E5195" s="355">
        <v>7</v>
      </c>
      <c r="F5195" s="355">
        <v>0</v>
      </c>
      <c r="G5195" s="355">
        <v>4</v>
      </c>
      <c r="H5195" s="355"/>
      <c r="I5195" s="354">
        <v>6.2</v>
      </c>
      <c r="J5195" s="352">
        <v>0</v>
      </c>
      <c r="K5195" s="348">
        <f t="shared" si="81"/>
        <v>3</v>
      </c>
    </row>
    <row r="5196" spans="1:11" x14ac:dyDescent="0.25">
      <c r="A5196" s="353">
        <v>34234</v>
      </c>
      <c r="B5196" s="354">
        <v>8.8000000000000007</v>
      </c>
      <c r="C5196" s="355">
        <v>6</v>
      </c>
      <c r="D5196" s="355">
        <v>11</v>
      </c>
      <c r="E5196" s="355">
        <v>7</v>
      </c>
      <c r="F5196" s="355">
        <v>9</v>
      </c>
      <c r="G5196" s="355">
        <v>11</v>
      </c>
      <c r="H5196" s="355"/>
      <c r="I5196" s="354">
        <v>8.8000000000000007</v>
      </c>
      <c r="J5196" s="352">
        <v>0</v>
      </c>
      <c r="K5196" s="348">
        <f t="shared" si="81"/>
        <v>2</v>
      </c>
    </row>
    <row r="5197" spans="1:11" x14ac:dyDescent="0.25">
      <c r="A5197" s="353">
        <v>34235</v>
      </c>
      <c r="B5197" s="354">
        <v>7.6</v>
      </c>
      <c r="C5197" s="355">
        <v>4</v>
      </c>
      <c r="D5197" s="355">
        <v>0</v>
      </c>
      <c r="E5197" s="355">
        <v>4</v>
      </c>
      <c r="F5197" s="355">
        <v>15</v>
      </c>
      <c r="G5197" s="355">
        <v>15</v>
      </c>
      <c r="H5197" s="355"/>
      <c r="I5197" s="354">
        <v>7.6</v>
      </c>
      <c r="J5197" s="352">
        <v>0</v>
      </c>
      <c r="K5197" s="348">
        <f t="shared" si="81"/>
        <v>3</v>
      </c>
    </row>
    <row r="5198" spans="1:11" x14ac:dyDescent="0.25">
      <c r="A5198" s="353">
        <v>34236</v>
      </c>
      <c r="B5198" s="354">
        <v>6.8</v>
      </c>
      <c r="C5198" s="355">
        <v>4</v>
      </c>
      <c r="D5198" s="355">
        <v>2</v>
      </c>
      <c r="E5198" s="355">
        <v>2</v>
      </c>
      <c r="F5198" s="355">
        <v>20</v>
      </c>
      <c r="G5198" s="355">
        <v>6</v>
      </c>
      <c r="H5198" s="355"/>
      <c r="I5198" s="354">
        <v>6.8</v>
      </c>
      <c r="J5198" s="352">
        <v>0</v>
      </c>
      <c r="K5198" s="348">
        <f t="shared" si="81"/>
        <v>4</v>
      </c>
    </row>
    <row r="5199" spans="1:11" x14ac:dyDescent="0.25">
      <c r="A5199" s="353">
        <v>34237</v>
      </c>
      <c r="B5199" s="354">
        <v>14.6</v>
      </c>
      <c r="C5199" s="355">
        <v>24</v>
      </c>
      <c r="D5199" s="355">
        <v>13</v>
      </c>
      <c r="E5199" s="355">
        <v>17</v>
      </c>
      <c r="F5199" s="355">
        <v>4</v>
      </c>
      <c r="G5199" s="355">
        <v>15</v>
      </c>
      <c r="H5199" s="355"/>
      <c r="I5199" s="354">
        <v>14.6</v>
      </c>
      <c r="J5199" s="352">
        <v>0</v>
      </c>
      <c r="K5199" s="348">
        <f t="shared" si="81"/>
        <v>1</v>
      </c>
    </row>
    <row r="5200" spans="1:11" x14ac:dyDescent="0.25">
      <c r="A5200" s="353">
        <v>34238</v>
      </c>
      <c r="B5200" s="354">
        <v>10.199999999999999</v>
      </c>
      <c r="C5200" s="355">
        <v>9</v>
      </c>
      <c r="D5200" s="355">
        <v>7</v>
      </c>
      <c r="E5200" s="355">
        <v>9</v>
      </c>
      <c r="F5200" s="355">
        <v>15</v>
      </c>
      <c r="G5200" s="355">
        <v>11</v>
      </c>
      <c r="H5200" s="355"/>
      <c r="I5200" s="354">
        <v>10.199999999999999</v>
      </c>
      <c r="J5200" s="352">
        <v>0</v>
      </c>
      <c r="K5200" s="348">
        <f t="shared" si="81"/>
        <v>1</v>
      </c>
    </row>
    <row r="5201" spans="1:11" x14ac:dyDescent="0.25">
      <c r="A5201" s="353">
        <v>34239</v>
      </c>
      <c r="B5201" s="354">
        <v>6.6</v>
      </c>
      <c r="C5201" s="355">
        <v>7</v>
      </c>
      <c r="D5201" s="355">
        <v>11</v>
      </c>
      <c r="E5201" s="355">
        <v>7</v>
      </c>
      <c r="F5201" s="355">
        <v>4</v>
      </c>
      <c r="G5201" s="355">
        <v>4</v>
      </c>
      <c r="H5201" s="355"/>
      <c r="I5201" s="354">
        <v>6.6</v>
      </c>
      <c r="J5201" s="352">
        <v>0</v>
      </c>
      <c r="K5201" s="348">
        <f t="shared" si="81"/>
        <v>4</v>
      </c>
    </row>
    <row r="5202" spans="1:11" x14ac:dyDescent="0.25">
      <c r="A5202" s="353">
        <v>34240</v>
      </c>
      <c r="B5202" s="354">
        <v>5.4</v>
      </c>
      <c r="C5202" s="355">
        <v>0</v>
      </c>
      <c r="D5202" s="355">
        <v>6</v>
      </c>
      <c r="E5202" s="355">
        <v>6</v>
      </c>
      <c r="F5202" s="355">
        <v>6</v>
      </c>
      <c r="G5202" s="355">
        <v>9</v>
      </c>
      <c r="H5202" s="355"/>
      <c r="I5202" s="354">
        <v>5.4</v>
      </c>
      <c r="J5202" s="352">
        <v>0</v>
      </c>
      <c r="K5202" s="348">
        <f t="shared" si="81"/>
        <v>4</v>
      </c>
    </row>
    <row r="5203" spans="1:11" x14ac:dyDescent="0.25">
      <c r="A5203" s="353">
        <v>34241</v>
      </c>
      <c r="B5203" s="354">
        <v>10.6</v>
      </c>
      <c r="C5203" s="355">
        <v>9</v>
      </c>
      <c r="D5203" s="355">
        <v>9</v>
      </c>
      <c r="E5203" s="355">
        <v>11</v>
      </c>
      <c r="F5203" s="355">
        <v>9</v>
      </c>
      <c r="G5203" s="355">
        <v>15</v>
      </c>
      <c r="H5203" s="355"/>
      <c r="I5203" s="354">
        <v>10.6</v>
      </c>
      <c r="J5203" s="352">
        <v>0</v>
      </c>
      <c r="K5203" s="348">
        <f t="shared" si="81"/>
        <v>0</v>
      </c>
    </row>
    <row r="5204" spans="1:11" x14ac:dyDescent="0.25">
      <c r="A5204" s="353">
        <v>34242</v>
      </c>
      <c r="B5204" s="354">
        <v>36.6</v>
      </c>
      <c r="C5204" s="355">
        <v>44</v>
      </c>
      <c r="D5204" s="355">
        <v>48</v>
      </c>
      <c r="E5204" s="355">
        <v>35</v>
      </c>
      <c r="F5204" s="355">
        <v>30</v>
      </c>
      <c r="G5204" s="355">
        <v>26</v>
      </c>
      <c r="H5204" s="355"/>
      <c r="I5204" s="354">
        <v>36.6</v>
      </c>
      <c r="J5204" s="352">
        <v>0</v>
      </c>
      <c r="K5204" s="348">
        <f t="shared" si="81"/>
        <v>0</v>
      </c>
    </row>
    <row r="5205" spans="1:11" x14ac:dyDescent="0.25">
      <c r="A5205" s="353">
        <v>34455</v>
      </c>
      <c r="B5205" s="354">
        <v>5</v>
      </c>
      <c r="C5205" s="355">
        <v>0</v>
      </c>
      <c r="D5205" s="355">
        <v>4</v>
      </c>
      <c r="E5205" s="355">
        <v>9</v>
      </c>
      <c r="F5205" s="355">
        <v>6</v>
      </c>
      <c r="G5205" s="355">
        <v>6</v>
      </c>
      <c r="H5205" s="355"/>
      <c r="I5205" s="354">
        <v>5</v>
      </c>
      <c r="J5205" s="352">
        <v>0</v>
      </c>
      <c r="K5205" s="348">
        <f t="shared" si="81"/>
        <v>4</v>
      </c>
    </row>
    <row r="5206" spans="1:11" x14ac:dyDescent="0.25">
      <c r="A5206" s="353">
        <v>34456</v>
      </c>
      <c r="B5206" s="354">
        <v>5.8</v>
      </c>
      <c r="C5206" s="355">
        <v>0</v>
      </c>
      <c r="D5206" s="355">
        <v>4</v>
      </c>
      <c r="E5206" s="355">
        <v>9</v>
      </c>
      <c r="F5206" s="355">
        <v>7</v>
      </c>
      <c r="G5206" s="355">
        <v>9</v>
      </c>
      <c r="H5206" s="355"/>
      <c r="I5206" s="354">
        <v>5.8</v>
      </c>
      <c r="J5206" s="352">
        <v>0</v>
      </c>
      <c r="K5206" s="348">
        <f t="shared" si="81"/>
        <v>3</v>
      </c>
    </row>
    <row r="5207" spans="1:11" x14ac:dyDescent="0.25">
      <c r="A5207" s="353">
        <v>34457</v>
      </c>
      <c r="B5207" s="354">
        <v>17.600000000000001</v>
      </c>
      <c r="C5207" s="355">
        <v>19</v>
      </c>
      <c r="D5207" s="355">
        <v>17</v>
      </c>
      <c r="E5207" s="355">
        <v>13</v>
      </c>
      <c r="F5207" s="355">
        <v>17</v>
      </c>
      <c r="G5207" s="355">
        <v>22</v>
      </c>
      <c r="H5207" s="355"/>
      <c r="I5207" s="354">
        <v>17.600000000000001</v>
      </c>
      <c r="J5207" s="352">
        <v>0</v>
      </c>
      <c r="K5207" s="348">
        <f t="shared" si="81"/>
        <v>0</v>
      </c>
    </row>
    <row r="5208" spans="1:11" x14ac:dyDescent="0.25">
      <c r="A5208" s="353">
        <v>34458</v>
      </c>
      <c r="B5208" s="354">
        <v>4</v>
      </c>
      <c r="C5208" s="355">
        <v>0</v>
      </c>
      <c r="D5208" s="355">
        <v>0</v>
      </c>
      <c r="E5208" s="355">
        <v>6</v>
      </c>
      <c r="F5208" s="355">
        <v>7</v>
      </c>
      <c r="G5208" s="355">
        <v>7</v>
      </c>
      <c r="H5208" s="355"/>
      <c r="I5208" s="354">
        <v>4</v>
      </c>
      <c r="J5208" s="352">
        <v>0</v>
      </c>
      <c r="K5208" s="348">
        <f t="shared" si="81"/>
        <v>5</v>
      </c>
    </row>
    <row r="5209" spans="1:11" x14ac:dyDescent="0.25">
      <c r="A5209" s="353">
        <v>34459</v>
      </c>
      <c r="B5209" s="354">
        <v>10.6</v>
      </c>
      <c r="C5209" s="355">
        <v>11</v>
      </c>
      <c r="D5209" s="355">
        <v>7</v>
      </c>
      <c r="E5209" s="355">
        <v>13</v>
      </c>
      <c r="F5209" s="355">
        <v>9</v>
      </c>
      <c r="G5209" s="355">
        <v>13</v>
      </c>
      <c r="H5209" s="355"/>
      <c r="I5209" s="354">
        <v>10.6</v>
      </c>
      <c r="J5209" s="352">
        <v>0</v>
      </c>
      <c r="K5209" s="348">
        <f t="shared" si="81"/>
        <v>1</v>
      </c>
    </row>
    <row r="5210" spans="1:11" x14ac:dyDescent="0.25">
      <c r="A5210" s="353">
        <v>34460</v>
      </c>
      <c r="B5210" s="354">
        <v>9.4</v>
      </c>
      <c r="C5210" s="355">
        <v>9</v>
      </c>
      <c r="D5210" s="355">
        <v>13</v>
      </c>
      <c r="E5210" s="355">
        <v>7</v>
      </c>
      <c r="F5210" s="355">
        <v>9</v>
      </c>
      <c r="G5210" s="355">
        <v>9</v>
      </c>
      <c r="H5210" s="355"/>
      <c r="I5210" s="354">
        <v>9.4</v>
      </c>
      <c r="J5210" s="352">
        <v>0</v>
      </c>
      <c r="K5210" s="348">
        <f t="shared" si="81"/>
        <v>1</v>
      </c>
    </row>
    <row r="5211" spans="1:11" x14ac:dyDescent="0.25">
      <c r="A5211" s="353">
        <v>34461</v>
      </c>
      <c r="B5211" s="354">
        <v>4.2</v>
      </c>
      <c r="C5211" s="355">
        <v>0</v>
      </c>
      <c r="D5211" s="355">
        <v>2</v>
      </c>
      <c r="E5211" s="355">
        <v>4</v>
      </c>
      <c r="F5211" s="355">
        <v>6</v>
      </c>
      <c r="G5211" s="355">
        <v>9</v>
      </c>
      <c r="H5211" s="355"/>
      <c r="I5211" s="354">
        <v>4.2</v>
      </c>
      <c r="J5211" s="352">
        <v>0</v>
      </c>
      <c r="K5211" s="348">
        <f t="shared" si="81"/>
        <v>4</v>
      </c>
    </row>
    <row r="5212" spans="1:11" x14ac:dyDescent="0.25">
      <c r="A5212" s="353">
        <v>34462</v>
      </c>
      <c r="B5212" s="354">
        <v>4.5999999999999996</v>
      </c>
      <c r="C5212" s="355">
        <v>7</v>
      </c>
      <c r="D5212" s="355">
        <v>6</v>
      </c>
      <c r="E5212" s="355">
        <v>4</v>
      </c>
      <c r="F5212" s="355">
        <v>6</v>
      </c>
      <c r="G5212" s="355">
        <v>0</v>
      </c>
      <c r="H5212" s="355"/>
      <c r="I5212" s="354">
        <v>4.5999999999999996</v>
      </c>
      <c r="J5212" s="352">
        <v>0</v>
      </c>
      <c r="K5212" s="348">
        <f t="shared" si="81"/>
        <v>5</v>
      </c>
    </row>
    <row r="5213" spans="1:11" x14ac:dyDescent="0.25">
      <c r="A5213" s="353">
        <v>34463</v>
      </c>
      <c r="B5213" s="354">
        <v>2.4</v>
      </c>
      <c r="C5213" s="355">
        <v>0</v>
      </c>
      <c r="D5213" s="355">
        <v>0</v>
      </c>
      <c r="E5213" s="355">
        <v>4</v>
      </c>
      <c r="F5213" s="355">
        <v>4</v>
      </c>
      <c r="G5213" s="355">
        <v>4</v>
      </c>
      <c r="H5213" s="355"/>
      <c r="I5213" s="354">
        <v>2.4</v>
      </c>
      <c r="J5213" s="352">
        <v>0</v>
      </c>
      <c r="K5213" s="348">
        <f t="shared" si="81"/>
        <v>5</v>
      </c>
    </row>
    <row r="5214" spans="1:11" x14ac:dyDescent="0.25">
      <c r="A5214" s="353">
        <v>34464</v>
      </c>
      <c r="B5214" s="354">
        <v>13.2</v>
      </c>
      <c r="C5214" s="355">
        <v>17</v>
      </c>
      <c r="D5214" s="355">
        <v>11</v>
      </c>
      <c r="E5214" s="355">
        <v>7</v>
      </c>
      <c r="F5214" s="355">
        <v>11</v>
      </c>
      <c r="G5214" s="355">
        <v>20</v>
      </c>
      <c r="H5214" s="355"/>
      <c r="I5214" s="354">
        <v>13.2</v>
      </c>
      <c r="J5214" s="352">
        <v>0</v>
      </c>
      <c r="K5214" s="348">
        <f t="shared" si="81"/>
        <v>1</v>
      </c>
    </row>
    <row r="5215" spans="1:11" x14ac:dyDescent="0.25">
      <c r="A5215" s="353">
        <v>34465</v>
      </c>
      <c r="B5215" s="354">
        <v>3.8</v>
      </c>
      <c r="C5215" s="355">
        <v>0</v>
      </c>
      <c r="D5215" s="355">
        <v>6</v>
      </c>
      <c r="E5215" s="355">
        <v>0</v>
      </c>
      <c r="F5215" s="355">
        <v>0</v>
      </c>
      <c r="G5215" s="355">
        <v>13</v>
      </c>
      <c r="H5215" s="355"/>
      <c r="I5215" s="354">
        <v>3.8</v>
      </c>
      <c r="J5215" s="352">
        <v>0</v>
      </c>
      <c r="K5215" s="348">
        <f t="shared" si="81"/>
        <v>4</v>
      </c>
    </row>
    <row r="5216" spans="1:11" x14ac:dyDescent="0.25">
      <c r="A5216" s="353">
        <v>34466</v>
      </c>
      <c r="B5216" s="354">
        <v>11</v>
      </c>
      <c r="C5216" s="355">
        <v>7</v>
      </c>
      <c r="D5216" s="355">
        <v>0</v>
      </c>
      <c r="E5216" s="355">
        <v>7</v>
      </c>
      <c r="F5216" s="355">
        <v>0</v>
      </c>
      <c r="G5216" s="355">
        <v>41</v>
      </c>
      <c r="H5216" s="355"/>
      <c r="I5216" s="354">
        <v>11</v>
      </c>
      <c r="J5216" s="352">
        <v>0</v>
      </c>
      <c r="K5216" s="348">
        <f t="shared" si="81"/>
        <v>4</v>
      </c>
    </row>
    <row r="5217" spans="1:11" x14ac:dyDescent="0.25">
      <c r="A5217" s="353">
        <v>34467</v>
      </c>
      <c r="B5217" s="354">
        <v>13.6</v>
      </c>
      <c r="C5217" s="355">
        <v>7</v>
      </c>
      <c r="D5217" s="355">
        <v>11</v>
      </c>
      <c r="E5217" s="355">
        <v>22</v>
      </c>
      <c r="F5217" s="355">
        <v>15</v>
      </c>
      <c r="G5217" s="355">
        <v>13</v>
      </c>
      <c r="H5217" s="355"/>
      <c r="I5217" s="354">
        <v>13.6</v>
      </c>
      <c r="J5217" s="352">
        <v>0</v>
      </c>
      <c r="K5217" s="348">
        <f t="shared" si="81"/>
        <v>1</v>
      </c>
    </row>
    <row r="5218" spans="1:11" x14ac:dyDescent="0.25">
      <c r="A5218" s="353">
        <v>34468</v>
      </c>
      <c r="B5218" s="354">
        <v>3.8</v>
      </c>
      <c r="C5218" s="355">
        <v>4</v>
      </c>
      <c r="D5218" s="355">
        <v>7</v>
      </c>
      <c r="E5218" s="355">
        <v>0</v>
      </c>
      <c r="F5218" s="355">
        <v>4</v>
      </c>
      <c r="G5218" s="355">
        <v>4</v>
      </c>
      <c r="H5218" s="355"/>
      <c r="I5218" s="354">
        <v>3.8</v>
      </c>
      <c r="J5218" s="352">
        <v>0</v>
      </c>
      <c r="K5218" s="348">
        <f t="shared" si="81"/>
        <v>5</v>
      </c>
    </row>
    <row r="5219" spans="1:11" x14ac:dyDescent="0.25">
      <c r="A5219" s="353">
        <v>34469</v>
      </c>
      <c r="B5219" s="354">
        <v>11.8</v>
      </c>
      <c r="C5219" s="355">
        <v>11</v>
      </c>
      <c r="D5219" s="355">
        <v>9</v>
      </c>
      <c r="E5219" s="355">
        <v>9</v>
      </c>
      <c r="F5219" s="355">
        <v>11</v>
      </c>
      <c r="G5219" s="355">
        <v>19</v>
      </c>
      <c r="H5219" s="355"/>
      <c r="I5219" s="354">
        <v>11.8</v>
      </c>
      <c r="J5219" s="352">
        <v>0</v>
      </c>
      <c r="K5219" s="348">
        <f t="shared" si="81"/>
        <v>0</v>
      </c>
    </row>
    <row r="5220" spans="1:11" x14ac:dyDescent="0.25">
      <c r="A5220" s="353">
        <v>34470</v>
      </c>
      <c r="B5220" s="354">
        <v>4.5999999999999996</v>
      </c>
      <c r="C5220" s="355">
        <v>4</v>
      </c>
      <c r="D5220" s="355">
        <v>4</v>
      </c>
      <c r="E5220" s="355">
        <v>0</v>
      </c>
      <c r="F5220" s="355">
        <v>4</v>
      </c>
      <c r="G5220" s="355">
        <v>11</v>
      </c>
      <c r="H5220" s="355"/>
      <c r="I5220" s="354">
        <v>4.5999999999999996</v>
      </c>
      <c r="J5220" s="352">
        <v>0</v>
      </c>
      <c r="K5220" s="348">
        <f t="shared" si="81"/>
        <v>4</v>
      </c>
    </row>
    <row r="5221" spans="1:11" x14ac:dyDescent="0.25">
      <c r="A5221" s="353">
        <v>34471</v>
      </c>
      <c r="B5221" s="354">
        <v>25.2</v>
      </c>
      <c r="C5221" s="355">
        <v>24</v>
      </c>
      <c r="D5221" s="355">
        <v>26</v>
      </c>
      <c r="E5221" s="355">
        <v>22</v>
      </c>
      <c r="F5221" s="355">
        <v>26</v>
      </c>
      <c r="G5221" s="355">
        <v>28</v>
      </c>
      <c r="H5221" s="355"/>
      <c r="I5221" s="354">
        <v>25.2</v>
      </c>
      <c r="J5221" s="352">
        <v>0</v>
      </c>
      <c r="K5221" s="348">
        <f t="shared" si="81"/>
        <v>0</v>
      </c>
    </row>
    <row r="5222" spans="1:11" x14ac:dyDescent="0.25">
      <c r="A5222" s="353">
        <v>34472</v>
      </c>
      <c r="B5222" s="354">
        <v>23.4</v>
      </c>
      <c r="C5222" s="355">
        <v>28</v>
      </c>
      <c r="D5222" s="355">
        <v>28</v>
      </c>
      <c r="E5222" s="355">
        <v>20</v>
      </c>
      <c r="F5222" s="355">
        <v>24</v>
      </c>
      <c r="G5222" s="355">
        <v>17</v>
      </c>
      <c r="H5222" s="355"/>
      <c r="I5222" s="354">
        <v>23.4</v>
      </c>
      <c r="J5222" s="352">
        <v>0</v>
      </c>
      <c r="K5222" s="348">
        <f t="shared" si="81"/>
        <v>0</v>
      </c>
    </row>
    <row r="5223" spans="1:11" x14ac:dyDescent="0.25">
      <c r="A5223" s="353">
        <v>34473</v>
      </c>
      <c r="B5223" s="354">
        <v>5</v>
      </c>
      <c r="C5223" s="355">
        <v>9</v>
      </c>
      <c r="D5223" s="355">
        <v>0</v>
      </c>
      <c r="E5223" s="355">
        <v>0</v>
      </c>
      <c r="F5223" s="355">
        <v>7</v>
      </c>
      <c r="G5223" s="355">
        <v>9</v>
      </c>
      <c r="H5223" s="355"/>
      <c r="I5223" s="354">
        <v>5</v>
      </c>
      <c r="J5223" s="352">
        <v>0</v>
      </c>
      <c r="K5223" s="348">
        <f t="shared" si="81"/>
        <v>3</v>
      </c>
    </row>
    <row r="5224" spans="1:11" x14ac:dyDescent="0.25">
      <c r="A5224" s="353">
        <v>34474</v>
      </c>
      <c r="B5224" s="354">
        <v>8.6</v>
      </c>
      <c r="C5224" s="355">
        <v>11</v>
      </c>
      <c r="D5224" s="355">
        <v>6</v>
      </c>
      <c r="E5224" s="355">
        <v>6</v>
      </c>
      <c r="F5224" s="355">
        <v>13</v>
      </c>
      <c r="G5224" s="355">
        <v>7</v>
      </c>
      <c r="H5224" s="355"/>
      <c r="I5224" s="354">
        <v>8.6</v>
      </c>
      <c r="J5224" s="352">
        <v>0</v>
      </c>
      <c r="K5224" s="348">
        <f t="shared" si="81"/>
        <v>3</v>
      </c>
    </row>
    <row r="5225" spans="1:11" x14ac:dyDescent="0.25">
      <c r="A5225" s="353">
        <v>34475</v>
      </c>
      <c r="B5225" s="354">
        <v>2.2000000000000002</v>
      </c>
      <c r="C5225" s="355">
        <v>0</v>
      </c>
      <c r="D5225" s="355">
        <v>0</v>
      </c>
      <c r="E5225" s="355">
        <v>0</v>
      </c>
      <c r="F5225" s="355">
        <v>7</v>
      </c>
      <c r="G5225" s="355">
        <v>4</v>
      </c>
      <c r="H5225" s="355"/>
      <c r="I5225" s="354">
        <v>2.2000000000000002</v>
      </c>
      <c r="J5225" s="352">
        <v>0</v>
      </c>
      <c r="K5225" s="348">
        <f t="shared" si="81"/>
        <v>5</v>
      </c>
    </row>
    <row r="5226" spans="1:11" x14ac:dyDescent="0.25">
      <c r="A5226" s="353">
        <v>34476</v>
      </c>
      <c r="B5226" s="354">
        <v>2.8</v>
      </c>
      <c r="C5226" s="355">
        <v>4</v>
      </c>
      <c r="D5226" s="355">
        <v>6</v>
      </c>
      <c r="E5226" s="355">
        <v>0</v>
      </c>
      <c r="F5226" s="355">
        <v>0</v>
      </c>
      <c r="G5226" s="355">
        <v>4</v>
      </c>
      <c r="H5226" s="355"/>
      <c r="I5226" s="354">
        <v>2.8</v>
      </c>
      <c r="J5226" s="352">
        <v>0</v>
      </c>
      <c r="K5226" s="348">
        <f t="shared" si="81"/>
        <v>5</v>
      </c>
    </row>
    <row r="5227" spans="1:11" x14ac:dyDescent="0.25">
      <c r="A5227" s="353">
        <v>34477</v>
      </c>
      <c r="B5227" s="354">
        <v>5.8</v>
      </c>
      <c r="C5227" s="355">
        <v>0</v>
      </c>
      <c r="D5227" s="355">
        <v>7</v>
      </c>
      <c r="E5227" s="355">
        <v>11</v>
      </c>
      <c r="F5227" s="355">
        <v>4</v>
      </c>
      <c r="G5227" s="355">
        <v>7</v>
      </c>
      <c r="H5227" s="355"/>
      <c r="I5227" s="354">
        <v>5.8</v>
      </c>
      <c r="J5227" s="352">
        <v>0</v>
      </c>
      <c r="K5227" s="348">
        <f t="shared" si="81"/>
        <v>4</v>
      </c>
    </row>
    <row r="5228" spans="1:11" x14ac:dyDescent="0.25">
      <c r="A5228" s="353">
        <v>34478</v>
      </c>
      <c r="B5228" s="354">
        <v>11.4</v>
      </c>
      <c r="C5228" s="355">
        <v>11</v>
      </c>
      <c r="D5228" s="355">
        <v>20</v>
      </c>
      <c r="E5228" s="355">
        <v>15</v>
      </c>
      <c r="F5228" s="355">
        <v>7</v>
      </c>
      <c r="G5228" s="355">
        <v>4</v>
      </c>
      <c r="H5228" s="355"/>
      <c r="I5228" s="354">
        <v>11.4</v>
      </c>
      <c r="J5228" s="352">
        <v>0</v>
      </c>
      <c r="K5228" s="348">
        <f t="shared" si="81"/>
        <v>2</v>
      </c>
    </row>
    <row r="5229" spans="1:11" x14ac:dyDescent="0.25">
      <c r="A5229" s="353">
        <v>34479</v>
      </c>
      <c r="B5229" s="354">
        <v>0.8</v>
      </c>
      <c r="C5229" s="355">
        <v>4</v>
      </c>
      <c r="D5229" s="355">
        <v>0</v>
      </c>
      <c r="E5229" s="355">
        <v>0</v>
      </c>
      <c r="F5229" s="355">
        <v>0</v>
      </c>
      <c r="G5229" s="355">
        <v>0</v>
      </c>
      <c r="H5229" s="355"/>
      <c r="I5229" s="354">
        <v>0.8</v>
      </c>
      <c r="J5229" s="352">
        <v>0</v>
      </c>
      <c r="K5229" s="348">
        <f t="shared" si="81"/>
        <v>5</v>
      </c>
    </row>
    <row r="5230" spans="1:11" x14ac:dyDescent="0.25">
      <c r="A5230" s="353">
        <v>34480</v>
      </c>
      <c r="B5230" s="354">
        <v>14.2</v>
      </c>
      <c r="C5230" s="355">
        <v>17</v>
      </c>
      <c r="D5230" s="355">
        <v>22</v>
      </c>
      <c r="E5230" s="355">
        <v>19</v>
      </c>
      <c r="F5230" s="355">
        <v>9</v>
      </c>
      <c r="G5230" s="355">
        <v>4</v>
      </c>
      <c r="H5230" s="355"/>
      <c r="I5230" s="354">
        <v>14.2</v>
      </c>
      <c r="J5230" s="352">
        <v>0</v>
      </c>
      <c r="K5230" s="348">
        <f t="shared" si="81"/>
        <v>1</v>
      </c>
    </row>
    <row r="5231" spans="1:11" x14ac:dyDescent="0.25">
      <c r="A5231" s="353">
        <v>34481</v>
      </c>
      <c r="B5231" s="354">
        <v>11</v>
      </c>
      <c r="C5231" s="355">
        <v>6</v>
      </c>
      <c r="D5231" s="355">
        <v>0</v>
      </c>
      <c r="E5231" s="355">
        <v>0</v>
      </c>
      <c r="F5231" s="355">
        <v>17</v>
      </c>
      <c r="G5231" s="355">
        <v>32</v>
      </c>
      <c r="H5231" s="355"/>
      <c r="I5231" s="354">
        <v>11</v>
      </c>
      <c r="J5231" s="352">
        <v>0</v>
      </c>
      <c r="K5231" s="348">
        <f t="shared" si="81"/>
        <v>3</v>
      </c>
    </row>
    <row r="5232" spans="1:11" x14ac:dyDescent="0.25">
      <c r="A5232" s="353">
        <v>34482</v>
      </c>
      <c r="B5232" s="354">
        <v>7</v>
      </c>
      <c r="C5232" s="355">
        <v>0</v>
      </c>
      <c r="D5232" s="355">
        <v>9</v>
      </c>
      <c r="E5232" s="355">
        <v>19</v>
      </c>
      <c r="F5232" s="355">
        <v>7</v>
      </c>
      <c r="G5232" s="355">
        <v>0</v>
      </c>
      <c r="H5232" s="355"/>
      <c r="I5232" s="354">
        <v>7</v>
      </c>
      <c r="J5232" s="352">
        <v>0</v>
      </c>
      <c r="K5232" s="348">
        <f t="shared" si="81"/>
        <v>3</v>
      </c>
    </row>
    <row r="5233" spans="1:11" x14ac:dyDescent="0.25">
      <c r="A5233" s="353">
        <v>34483</v>
      </c>
      <c r="B5233" s="354">
        <v>19.399999999999999</v>
      </c>
      <c r="C5233" s="355">
        <v>28</v>
      </c>
      <c r="D5233" s="355">
        <v>22</v>
      </c>
      <c r="E5233" s="355">
        <v>24</v>
      </c>
      <c r="F5233" s="355">
        <v>17</v>
      </c>
      <c r="G5233" s="355">
        <v>6</v>
      </c>
      <c r="H5233" s="355"/>
      <c r="I5233" s="354">
        <v>19.399999999999999</v>
      </c>
      <c r="J5233" s="352">
        <v>0</v>
      </c>
      <c r="K5233" s="348">
        <f t="shared" si="81"/>
        <v>1</v>
      </c>
    </row>
    <row r="5234" spans="1:11" x14ac:dyDescent="0.25">
      <c r="A5234" s="353">
        <v>34484</v>
      </c>
      <c r="B5234" s="354">
        <v>11.4</v>
      </c>
      <c r="C5234" s="355">
        <v>7</v>
      </c>
      <c r="D5234" s="355">
        <v>6</v>
      </c>
      <c r="E5234" s="355">
        <v>13</v>
      </c>
      <c r="F5234" s="355">
        <v>9</v>
      </c>
      <c r="G5234" s="355">
        <v>22</v>
      </c>
      <c r="H5234" s="355"/>
      <c r="I5234" s="354">
        <v>11.4</v>
      </c>
      <c r="J5234" s="352">
        <v>0</v>
      </c>
      <c r="K5234" s="348">
        <f t="shared" si="81"/>
        <v>2</v>
      </c>
    </row>
    <row r="5235" spans="1:11" x14ac:dyDescent="0.25">
      <c r="A5235" s="353">
        <v>34485</v>
      </c>
      <c r="B5235" s="354">
        <v>5.6</v>
      </c>
      <c r="C5235" s="355">
        <v>4</v>
      </c>
      <c r="D5235" s="355">
        <v>4</v>
      </c>
      <c r="E5235" s="355">
        <v>0</v>
      </c>
      <c r="F5235" s="355">
        <v>7</v>
      </c>
      <c r="G5235" s="355">
        <v>13</v>
      </c>
      <c r="H5235" s="355"/>
      <c r="I5235" s="354">
        <v>5.6</v>
      </c>
      <c r="J5235" s="352">
        <v>0</v>
      </c>
      <c r="K5235" s="348">
        <f t="shared" si="81"/>
        <v>4</v>
      </c>
    </row>
    <row r="5236" spans="1:11" x14ac:dyDescent="0.25">
      <c r="A5236" s="353">
        <v>34486</v>
      </c>
      <c r="B5236" s="354">
        <v>9.1999999999999993</v>
      </c>
      <c r="C5236" s="355">
        <v>9</v>
      </c>
      <c r="D5236" s="355">
        <v>11</v>
      </c>
      <c r="E5236" s="355">
        <v>15</v>
      </c>
      <c r="F5236" s="355">
        <v>7</v>
      </c>
      <c r="G5236" s="355">
        <v>4</v>
      </c>
      <c r="H5236" s="355"/>
      <c r="I5236" s="354">
        <v>9.1999999999999993</v>
      </c>
      <c r="J5236" s="352">
        <v>0</v>
      </c>
      <c r="K5236" s="348">
        <f t="shared" si="81"/>
        <v>2</v>
      </c>
    </row>
    <row r="5237" spans="1:11" x14ac:dyDescent="0.25">
      <c r="A5237" s="353">
        <v>34487</v>
      </c>
      <c r="B5237" s="354">
        <v>30.2</v>
      </c>
      <c r="C5237" s="355">
        <v>30</v>
      </c>
      <c r="D5237" s="355">
        <v>28</v>
      </c>
      <c r="E5237" s="355">
        <v>32</v>
      </c>
      <c r="F5237" s="355">
        <v>33</v>
      </c>
      <c r="G5237" s="355">
        <v>28</v>
      </c>
      <c r="H5237" s="355"/>
      <c r="I5237" s="354">
        <v>30.2</v>
      </c>
      <c r="J5237" s="352">
        <v>0</v>
      </c>
      <c r="K5237" s="348">
        <f t="shared" si="81"/>
        <v>0</v>
      </c>
    </row>
    <row r="5238" spans="1:11" x14ac:dyDescent="0.25">
      <c r="A5238" s="353">
        <v>34488</v>
      </c>
      <c r="B5238" s="354">
        <v>5.8</v>
      </c>
      <c r="C5238" s="355">
        <v>11</v>
      </c>
      <c r="D5238" s="355">
        <v>11</v>
      </c>
      <c r="E5238" s="355">
        <v>7</v>
      </c>
      <c r="F5238" s="355">
        <v>0</v>
      </c>
      <c r="G5238" s="355">
        <v>0</v>
      </c>
      <c r="H5238" s="355"/>
      <c r="I5238" s="354">
        <v>5.8</v>
      </c>
      <c r="J5238" s="352">
        <v>0</v>
      </c>
      <c r="K5238" s="348">
        <f t="shared" si="81"/>
        <v>3</v>
      </c>
    </row>
    <row r="5239" spans="1:11" x14ac:dyDescent="0.25">
      <c r="A5239" s="353">
        <v>34489</v>
      </c>
      <c r="B5239" s="354">
        <v>1.6</v>
      </c>
      <c r="C5239" s="355">
        <v>4</v>
      </c>
      <c r="D5239" s="355">
        <v>4</v>
      </c>
      <c r="E5239" s="355">
        <v>0</v>
      </c>
      <c r="F5239" s="355">
        <v>0</v>
      </c>
      <c r="G5239" s="355">
        <v>0</v>
      </c>
      <c r="H5239" s="355"/>
      <c r="I5239" s="354">
        <v>1.6</v>
      </c>
      <c r="J5239" s="352">
        <v>0</v>
      </c>
      <c r="K5239" s="348">
        <f t="shared" si="81"/>
        <v>5</v>
      </c>
    </row>
    <row r="5240" spans="1:11" x14ac:dyDescent="0.25">
      <c r="A5240" s="353">
        <v>34490</v>
      </c>
      <c r="B5240" s="354">
        <v>26</v>
      </c>
      <c r="C5240" s="355">
        <v>28</v>
      </c>
      <c r="D5240" s="355">
        <v>19</v>
      </c>
      <c r="E5240" s="355">
        <v>19</v>
      </c>
      <c r="F5240" s="355">
        <v>32</v>
      </c>
      <c r="G5240" s="355">
        <v>32</v>
      </c>
      <c r="H5240" s="355"/>
      <c r="I5240" s="354">
        <v>26</v>
      </c>
      <c r="J5240" s="352">
        <v>0</v>
      </c>
      <c r="K5240" s="348">
        <f t="shared" si="81"/>
        <v>0</v>
      </c>
    </row>
    <row r="5241" spans="1:11" x14ac:dyDescent="0.25">
      <c r="A5241" s="353">
        <v>34491</v>
      </c>
      <c r="B5241" s="354">
        <v>0</v>
      </c>
      <c r="C5241" s="355">
        <v>0</v>
      </c>
      <c r="D5241" s="355">
        <v>0</v>
      </c>
      <c r="E5241" s="355">
        <v>0</v>
      </c>
      <c r="F5241" s="355">
        <v>0</v>
      </c>
      <c r="G5241" s="355">
        <v>0</v>
      </c>
      <c r="H5241" s="355"/>
      <c r="I5241" s="354">
        <v>0</v>
      </c>
      <c r="J5241" s="352">
        <v>0</v>
      </c>
      <c r="K5241" s="348">
        <f t="shared" si="81"/>
        <v>5</v>
      </c>
    </row>
    <row r="5242" spans="1:11" x14ac:dyDescent="0.25">
      <c r="A5242" s="353">
        <v>34492</v>
      </c>
      <c r="B5242" s="354">
        <v>6.4</v>
      </c>
      <c r="C5242" s="355">
        <v>13</v>
      </c>
      <c r="D5242" s="355">
        <v>0</v>
      </c>
      <c r="E5242" s="355">
        <v>11</v>
      </c>
      <c r="F5242" s="355">
        <v>4</v>
      </c>
      <c r="G5242" s="355">
        <v>4</v>
      </c>
      <c r="H5242" s="355"/>
      <c r="I5242" s="354">
        <v>6.4</v>
      </c>
      <c r="J5242" s="352">
        <v>0</v>
      </c>
      <c r="K5242" s="348">
        <f t="shared" si="81"/>
        <v>3</v>
      </c>
    </row>
    <row r="5243" spans="1:11" x14ac:dyDescent="0.25">
      <c r="A5243" s="353">
        <v>34493</v>
      </c>
      <c r="B5243" s="354">
        <v>5.4</v>
      </c>
      <c r="C5243" s="355">
        <v>9</v>
      </c>
      <c r="D5243" s="355">
        <v>0</v>
      </c>
      <c r="E5243" s="355">
        <v>4</v>
      </c>
      <c r="F5243" s="355">
        <v>7</v>
      </c>
      <c r="G5243" s="355">
        <v>7</v>
      </c>
      <c r="H5243" s="355"/>
      <c r="I5243" s="354">
        <v>5.4</v>
      </c>
      <c r="J5243" s="352">
        <v>0</v>
      </c>
      <c r="K5243" s="348">
        <f t="shared" si="81"/>
        <v>4</v>
      </c>
    </row>
    <row r="5244" spans="1:11" x14ac:dyDescent="0.25">
      <c r="A5244" s="353">
        <v>34494</v>
      </c>
      <c r="B5244" s="354">
        <v>3.8</v>
      </c>
      <c r="C5244" s="355">
        <v>4</v>
      </c>
      <c r="D5244" s="355">
        <v>7</v>
      </c>
      <c r="E5244" s="355">
        <v>2</v>
      </c>
      <c r="F5244" s="355">
        <v>2</v>
      </c>
      <c r="G5244" s="355">
        <v>4</v>
      </c>
      <c r="H5244" s="355"/>
      <c r="I5244" s="354">
        <v>3.8</v>
      </c>
      <c r="J5244" s="352">
        <v>0</v>
      </c>
      <c r="K5244" s="348">
        <f t="shared" si="81"/>
        <v>5</v>
      </c>
    </row>
    <row r="5245" spans="1:11" x14ac:dyDescent="0.25">
      <c r="A5245" s="353">
        <v>34495</v>
      </c>
      <c r="B5245" s="354">
        <v>5.4</v>
      </c>
      <c r="C5245" s="355">
        <v>0</v>
      </c>
      <c r="D5245" s="355">
        <v>0</v>
      </c>
      <c r="E5245" s="355">
        <v>13</v>
      </c>
      <c r="F5245" s="355">
        <v>7</v>
      </c>
      <c r="G5245" s="355">
        <v>7</v>
      </c>
      <c r="H5245" s="355"/>
      <c r="I5245" s="354">
        <v>5.4</v>
      </c>
      <c r="J5245" s="352">
        <v>0</v>
      </c>
      <c r="K5245" s="348">
        <f t="shared" si="81"/>
        <v>4</v>
      </c>
    </row>
    <row r="5246" spans="1:11" x14ac:dyDescent="0.25">
      <c r="A5246" s="353">
        <v>34496</v>
      </c>
      <c r="B5246" s="354">
        <v>4.2</v>
      </c>
      <c r="C5246" s="355">
        <v>7</v>
      </c>
      <c r="D5246" s="355">
        <v>6</v>
      </c>
      <c r="E5246" s="355">
        <v>4</v>
      </c>
      <c r="F5246" s="355">
        <v>0</v>
      </c>
      <c r="G5246" s="355">
        <v>4</v>
      </c>
      <c r="H5246" s="355"/>
      <c r="I5246" s="354">
        <v>4.2</v>
      </c>
      <c r="J5246" s="352">
        <v>0</v>
      </c>
      <c r="K5246" s="348">
        <f t="shared" si="81"/>
        <v>5</v>
      </c>
    </row>
    <row r="5247" spans="1:11" x14ac:dyDescent="0.25">
      <c r="A5247" s="353">
        <v>34497</v>
      </c>
      <c r="B5247" s="354">
        <v>12.6</v>
      </c>
      <c r="C5247" s="355">
        <v>19</v>
      </c>
      <c r="D5247" s="355">
        <v>19</v>
      </c>
      <c r="E5247" s="355">
        <v>11</v>
      </c>
      <c r="F5247" s="355">
        <v>7</v>
      </c>
      <c r="G5247" s="355">
        <v>7</v>
      </c>
      <c r="H5247" s="355"/>
      <c r="I5247" s="354">
        <v>12.6</v>
      </c>
      <c r="J5247" s="352">
        <v>0</v>
      </c>
      <c r="K5247" s="348">
        <f t="shared" si="81"/>
        <v>2</v>
      </c>
    </row>
    <row r="5248" spans="1:11" x14ac:dyDescent="0.25">
      <c r="A5248" s="353">
        <v>34498</v>
      </c>
      <c r="B5248" s="354">
        <v>13.2</v>
      </c>
      <c r="C5248" s="355">
        <v>20</v>
      </c>
      <c r="D5248" s="355">
        <v>15</v>
      </c>
      <c r="E5248" s="355">
        <v>11</v>
      </c>
      <c r="F5248" s="355">
        <v>11</v>
      </c>
      <c r="G5248" s="355">
        <v>9</v>
      </c>
      <c r="H5248" s="355"/>
      <c r="I5248" s="354">
        <v>13.2</v>
      </c>
      <c r="J5248" s="352">
        <v>0</v>
      </c>
      <c r="K5248" s="348">
        <f t="shared" si="81"/>
        <v>0</v>
      </c>
    </row>
    <row r="5249" spans="1:11" x14ac:dyDescent="0.25">
      <c r="A5249" s="353">
        <v>34499</v>
      </c>
      <c r="B5249" s="354">
        <v>19.399999999999999</v>
      </c>
      <c r="C5249" s="355">
        <v>17</v>
      </c>
      <c r="D5249" s="355">
        <v>15</v>
      </c>
      <c r="E5249" s="355">
        <v>22</v>
      </c>
      <c r="F5249" s="355">
        <v>17</v>
      </c>
      <c r="G5249" s="355">
        <v>26</v>
      </c>
      <c r="H5249" s="355"/>
      <c r="I5249" s="354">
        <v>19.399999999999999</v>
      </c>
      <c r="J5249" s="352">
        <v>0</v>
      </c>
      <c r="K5249" s="348">
        <f t="shared" si="81"/>
        <v>0</v>
      </c>
    </row>
    <row r="5250" spans="1:11" x14ac:dyDescent="0.25">
      <c r="A5250" s="353">
        <v>34500</v>
      </c>
      <c r="B5250" s="354">
        <v>20.8</v>
      </c>
      <c r="C5250" s="355">
        <v>22</v>
      </c>
      <c r="D5250" s="355">
        <v>28</v>
      </c>
      <c r="E5250" s="355">
        <v>15</v>
      </c>
      <c r="F5250" s="355">
        <v>15</v>
      </c>
      <c r="G5250" s="355">
        <v>24</v>
      </c>
      <c r="H5250" s="355"/>
      <c r="I5250" s="354">
        <v>20.8</v>
      </c>
      <c r="J5250" s="352">
        <v>0</v>
      </c>
      <c r="K5250" s="348">
        <f t="shared" si="81"/>
        <v>0</v>
      </c>
    </row>
    <row r="5251" spans="1:11" x14ac:dyDescent="0.25">
      <c r="A5251" s="353">
        <v>34501</v>
      </c>
      <c r="B5251" s="354">
        <v>6.4</v>
      </c>
      <c r="C5251" s="355">
        <v>7</v>
      </c>
      <c r="D5251" s="355">
        <v>7</v>
      </c>
      <c r="E5251" s="355">
        <v>7</v>
      </c>
      <c r="F5251" s="355">
        <v>7</v>
      </c>
      <c r="G5251" s="355">
        <v>4</v>
      </c>
      <c r="H5251" s="355"/>
      <c r="I5251" s="354">
        <v>6.4</v>
      </c>
      <c r="J5251" s="352">
        <v>0</v>
      </c>
      <c r="K5251" s="348">
        <f t="shared" ref="K5251:K5314" si="82">COUNTIF(C5251:G5251,"&lt;="&amp;IRR_MAXWIND)</f>
        <v>5</v>
      </c>
    </row>
    <row r="5252" spans="1:11" x14ac:dyDescent="0.25">
      <c r="A5252" s="353">
        <v>34502</v>
      </c>
      <c r="B5252" s="354">
        <v>11.4</v>
      </c>
      <c r="C5252" s="355">
        <v>15</v>
      </c>
      <c r="D5252" s="355">
        <v>13</v>
      </c>
      <c r="E5252" s="355">
        <v>11</v>
      </c>
      <c r="F5252" s="355">
        <v>11</v>
      </c>
      <c r="G5252" s="355">
        <v>7</v>
      </c>
      <c r="H5252" s="355"/>
      <c r="I5252" s="354">
        <v>11.4</v>
      </c>
      <c r="J5252" s="352">
        <v>0</v>
      </c>
      <c r="K5252" s="348">
        <f t="shared" si="82"/>
        <v>1</v>
      </c>
    </row>
    <row r="5253" spans="1:11" x14ac:dyDescent="0.25">
      <c r="A5253" s="353">
        <v>34503</v>
      </c>
      <c r="B5253" s="354">
        <v>6</v>
      </c>
      <c r="C5253" s="355">
        <v>4</v>
      </c>
      <c r="D5253" s="355">
        <v>6</v>
      </c>
      <c r="E5253" s="355">
        <v>7</v>
      </c>
      <c r="F5253" s="355">
        <v>13</v>
      </c>
      <c r="G5253" s="355">
        <v>0</v>
      </c>
      <c r="H5253" s="355"/>
      <c r="I5253" s="354">
        <v>6</v>
      </c>
      <c r="J5253" s="352">
        <v>0</v>
      </c>
      <c r="K5253" s="348">
        <f t="shared" si="82"/>
        <v>4</v>
      </c>
    </row>
    <row r="5254" spans="1:11" x14ac:dyDescent="0.25">
      <c r="A5254" s="353">
        <v>34504</v>
      </c>
      <c r="B5254" s="354">
        <v>12.4</v>
      </c>
      <c r="C5254" s="355">
        <v>15</v>
      </c>
      <c r="D5254" s="355">
        <v>11</v>
      </c>
      <c r="E5254" s="355">
        <v>19</v>
      </c>
      <c r="F5254" s="355">
        <v>13</v>
      </c>
      <c r="G5254" s="355">
        <v>4</v>
      </c>
      <c r="H5254" s="355"/>
      <c r="I5254" s="354">
        <v>12.4</v>
      </c>
      <c r="J5254" s="352">
        <v>0</v>
      </c>
      <c r="K5254" s="348">
        <f t="shared" si="82"/>
        <v>1</v>
      </c>
    </row>
    <row r="5255" spans="1:11" x14ac:dyDescent="0.25">
      <c r="A5255" s="353">
        <v>34505</v>
      </c>
      <c r="B5255" s="354">
        <v>4</v>
      </c>
      <c r="C5255" s="355">
        <v>0</v>
      </c>
      <c r="D5255" s="355">
        <v>7</v>
      </c>
      <c r="E5255" s="355">
        <v>9</v>
      </c>
      <c r="F5255" s="355">
        <v>0</v>
      </c>
      <c r="G5255" s="355">
        <v>4</v>
      </c>
      <c r="H5255" s="355"/>
      <c r="I5255" s="354">
        <v>4</v>
      </c>
      <c r="J5255" s="352">
        <v>0</v>
      </c>
      <c r="K5255" s="348">
        <f t="shared" si="82"/>
        <v>4</v>
      </c>
    </row>
    <row r="5256" spans="1:11" x14ac:dyDescent="0.25">
      <c r="A5256" s="353">
        <v>34506</v>
      </c>
      <c r="B5256" s="354">
        <v>10.199999999999999</v>
      </c>
      <c r="C5256" s="355">
        <v>9</v>
      </c>
      <c r="D5256" s="355">
        <v>9</v>
      </c>
      <c r="E5256" s="355">
        <v>11</v>
      </c>
      <c r="F5256" s="355">
        <v>11</v>
      </c>
      <c r="G5256" s="355">
        <v>11</v>
      </c>
      <c r="H5256" s="355"/>
      <c r="I5256" s="354">
        <v>10.199999999999999</v>
      </c>
      <c r="J5256" s="352">
        <v>0</v>
      </c>
      <c r="K5256" s="348">
        <f t="shared" si="82"/>
        <v>0</v>
      </c>
    </row>
    <row r="5257" spans="1:11" x14ac:dyDescent="0.25">
      <c r="A5257" s="353">
        <v>34507</v>
      </c>
      <c r="B5257" s="354">
        <v>8.8000000000000007</v>
      </c>
      <c r="C5257" s="355">
        <v>9</v>
      </c>
      <c r="D5257" s="355">
        <v>7</v>
      </c>
      <c r="E5257" s="355">
        <v>6</v>
      </c>
      <c r="F5257" s="355">
        <v>9</v>
      </c>
      <c r="G5257" s="355">
        <v>13</v>
      </c>
      <c r="H5257" s="355"/>
      <c r="I5257" s="354">
        <v>8.8000000000000007</v>
      </c>
      <c r="J5257" s="352">
        <v>0</v>
      </c>
      <c r="K5257" s="348">
        <f t="shared" si="82"/>
        <v>2</v>
      </c>
    </row>
    <row r="5258" spans="1:11" x14ac:dyDescent="0.25">
      <c r="A5258" s="353">
        <v>34508</v>
      </c>
      <c r="B5258" s="354">
        <v>8</v>
      </c>
      <c r="C5258" s="355">
        <v>0</v>
      </c>
      <c r="D5258" s="355">
        <v>9</v>
      </c>
      <c r="E5258" s="355">
        <v>13</v>
      </c>
      <c r="F5258" s="355">
        <v>7</v>
      </c>
      <c r="G5258" s="355">
        <v>11</v>
      </c>
      <c r="H5258" s="355"/>
      <c r="I5258" s="354">
        <v>8</v>
      </c>
      <c r="J5258" s="352">
        <v>0</v>
      </c>
      <c r="K5258" s="348">
        <f t="shared" si="82"/>
        <v>2</v>
      </c>
    </row>
    <row r="5259" spans="1:11" x14ac:dyDescent="0.25">
      <c r="A5259" s="353">
        <v>34509</v>
      </c>
      <c r="B5259" s="354">
        <v>6</v>
      </c>
      <c r="C5259" s="355">
        <v>0</v>
      </c>
      <c r="D5259" s="355">
        <v>19</v>
      </c>
      <c r="E5259" s="355">
        <v>0</v>
      </c>
      <c r="F5259" s="355">
        <v>4</v>
      </c>
      <c r="G5259" s="355">
        <v>7</v>
      </c>
      <c r="H5259" s="355"/>
      <c r="I5259" s="354">
        <v>6</v>
      </c>
      <c r="J5259" s="352">
        <v>0</v>
      </c>
      <c r="K5259" s="348">
        <f t="shared" si="82"/>
        <v>4</v>
      </c>
    </row>
    <row r="5260" spans="1:11" x14ac:dyDescent="0.25">
      <c r="A5260" s="353">
        <v>34510</v>
      </c>
      <c r="B5260" s="354">
        <v>3.8</v>
      </c>
      <c r="C5260" s="355">
        <v>9</v>
      </c>
      <c r="D5260" s="355">
        <v>6</v>
      </c>
      <c r="E5260" s="355">
        <v>2</v>
      </c>
      <c r="F5260" s="355">
        <v>0</v>
      </c>
      <c r="G5260" s="355">
        <v>2</v>
      </c>
      <c r="H5260" s="355"/>
      <c r="I5260" s="354">
        <v>3.8</v>
      </c>
      <c r="J5260" s="352">
        <v>0</v>
      </c>
      <c r="K5260" s="348">
        <f t="shared" si="82"/>
        <v>4</v>
      </c>
    </row>
    <row r="5261" spans="1:11" x14ac:dyDescent="0.25">
      <c r="A5261" s="353">
        <v>34511</v>
      </c>
      <c r="B5261" s="354">
        <v>10</v>
      </c>
      <c r="C5261" s="355">
        <v>15</v>
      </c>
      <c r="D5261" s="355">
        <v>9</v>
      </c>
      <c r="E5261" s="355">
        <v>19</v>
      </c>
      <c r="F5261" s="355">
        <v>0</v>
      </c>
      <c r="G5261" s="355">
        <v>7</v>
      </c>
      <c r="H5261" s="355"/>
      <c r="I5261" s="354">
        <v>10</v>
      </c>
      <c r="J5261" s="352">
        <v>0</v>
      </c>
      <c r="K5261" s="348">
        <f t="shared" si="82"/>
        <v>2</v>
      </c>
    </row>
    <row r="5262" spans="1:11" x14ac:dyDescent="0.25">
      <c r="A5262" s="353">
        <v>34512</v>
      </c>
      <c r="B5262" s="354">
        <v>29</v>
      </c>
      <c r="C5262" s="355">
        <v>24</v>
      </c>
      <c r="D5262" s="355">
        <v>26</v>
      </c>
      <c r="E5262" s="355">
        <v>30</v>
      </c>
      <c r="F5262" s="355">
        <v>33</v>
      </c>
      <c r="G5262" s="355">
        <v>32</v>
      </c>
      <c r="H5262" s="355"/>
      <c r="I5262" s="354">
        <v>29</v>
      </c>
      <c r="J5262" s="352">
        <v>0</v>
      </c>
      <c r="K5262" s="348">
        <f t="shared" si="82"/>
        <v>0</v>
      </c>
    </row>
    <row r="5263" spans="1:11" x14ac:dyDescent="0.25">
      <c r="A5263" s="353">
        <v>34513</v>
      </c>
      <c r="B5263" s="354">
        <v>16.2</v>
      </c>
      <c r="C5263" s="355">
        <v>19</v>
      </c>
      <c r="D5263" s="355">
        <v>19</v>
      </c>
      <c r="E5263" s="355">
        <v>13</v>
      </c>
      <c r="F5263" s="355">
        <v>19</v>
      </c>
      <c r="G5263" s="355">
        <v>11</v>
      </c>
      <c r="H5263" s="355"/>
      <c r="I5263" s="354">
        <v>16.2</v>
      </c>
      <c r="J5263" s="352">
        <v>0</v>
      </c>
      <c r="K5263" s="348">
        <f t="shared" si="82"/>
        <v>0</v>
      </c>
    </row>
    <row r="5264" spans="1:11" x14ac:dyDescent="0.25">
      <c r="A5264" s="353">
        <v>34514</v>
      </c>
      <c r="B5264" s="354">
        <v>7.8</v>
      </c>
      <c r="C5264" s="355">
        <v>0</v>
      </c>
      <c r="D5264" s="355">
        <v>11</v>
      </c>
      <c r="E5264" s="355">
        <v>6</v>
      </c>
      <c r="F5264" s="355">
        <v>11</v>
      </c>
      <c r="G5264" s="355">
        <v>11</v>
      </c>
      <c r="H5264" s="355"/>
      <c r="I5264" s="354">
        <v>7.8</v>
      </c>
      <c r="J5264" s="352">
        <v>0</v>
      </c>
      <c r="K5264" s="348">
        <f t="shared" si="82"/>
        <v>2</v>
      </c>
    </row>
    <row r="5265" spans="1:11" x14ac:dyDescent="0.25">
      <c r="A5265" s="353">
        <v>34515</v>
      </c>
      <c r="B5265" s="354">
        <v>6.2</v>
      </c>
      <c r="C5265" s="355">
        <v>6</v>
      </c>
      <c r="D5265" s="355">
        <v>4</v>
      </c>
      <c r="E5265" s="355">
        <v>9</v>
      </c>
      <c r="F5265" s="355">
        <v>6</v>
      </c>
      <c r="G5265" s="355">
        <v>6</v>
      </c>
      <c r="H5265" s="355"/>
      <c r="I5265" s="354">
        <v>6.2</v>
      </c>
      <c r="J5265" s="352">
        <v>0</v>
      </c>
      <c r="K5265" s="348">
        <f t="shared" si="82"/>
        <v>4</v>
      </c>
    </row>
    <row r="5266" spans="1:11" x14ac:dyDescent="0.25">
      <c r="A5266" s="353">
        <v>34516</v>
      </c>
      <c r="B5266" s="354">
        <v>7.6</v>
      </c>
      <c r="C5266" s="355">
        <v>9</v>
      </c>
      <c r="D5266" s="355">
        <v>7</v>
      </c>
      <c r="E5266" s="355">
        <v>9</v>
      </c>
      <c r="F5266" s="355">
        <v>6</v>
      </c>
      <c r="G5266" s="355">
        <v>7</v>
      </c>
      <c r="H5266" s="355"/>
      <c r="I5266" s="354">
        <v>7.6</v>
      </c>
      <c r="J5266" s="352">
        <v>0</v>
      </c>
      <c r="K5266" s="348">
        <f t="shared" si="82"/>
        <v>3</v>
      </c>
    </row>
    <row r="5267" spans="1:11" x14ac:dyDescent="0.25">
      <c r="A5267" s="353">
        <v>34517</v>
      </c>
      <c r="B5267" s="354">
        <v>23</v>
      </c>
      <c r="C5267" s="355">
        <v>30</v>
      </c>
      <c r="D5267" s="355">
        <v>32</v>
      </c>
      <c r="E5267" s="355">
        <v>33</v>
      </c>
      <c r="F5267" s="355">
        <v>7</v>
      </c>
      <c r="G5267" s="355">
        <v>13</v>
      </c>
      <c r="H5267" s="355"/>
      <c r="I5267" s="354">
        <v>23</v>
      </c>
      <c r="J5267" s="352">
        <v>0</v>
      </c>
      <c r="K5267" s="348">
        <f t="shared" si="82"/>
        <v>1</v>
      </c>
    </row>
    <row r="5268" spans="1:11" x14ac:dyDescent="0.25">
      <c r="A5268" s="353">
        <v>34518</v>
      </c>
      <c r="B5268" s="354">
        <v>9</v>
      </c>
      <c r="C5268" s="355">
        <v>13</v>
      </c>
      <c r="D5268" s="355">
        <v>13</v>
      </c>
      <c r="E5268" s="355">
        <v>6</v>
      </c>
      <c r="F5268" s="355">
        <v>4</v>
      </c>
      <c r="G5268" s="355">
        <v>9</v>
      </c>
      <c r="H5268" s="355"/>
      <c r="I5268" s="354">
        <v>9</v>
      </c>
      <c r="J5268" s="352">
        <v>0</v>
      </c>
      <c r="K5268" s="348">
        <f t="shared" si="82"/>
        <v>2</v>
      </c>
    </row>
    <row r="5269" spans="1:11" x14ac:dyDescent="0.25">
      <c r="A5269" s="353">
        <v>34519</v>
      </c>
      <c r="B5269" s="354">
        <v>8.8000000000000007</v>
      </c>
      <c r="C5269" s="355">
        <v>11</v>
      </c>
      <c r="D5269" s="355">
        <v>11</v>
      </c>
      <c r="E5269" s="355">
        <v>4</v>
      </c>
      <c r="F5269" s="355">
        <v>11</v>
      </c>
      <c r="G5269" s="355">
        <v>7</v>
      </c>
      <c r="H5269" s="355"/>
      <c r="I5269" s="354">
        <v>8.8000000000000007</v>
      </c>
      <c r="J5269" s="352">
        <v>0</v>
      </c>
      <c r="K5269" s="348">
        <f t="shared" si="82"/>
        <v>2</v>
      </c>
    </row>
    <row r="5270" spans="1:11" x14ac:dyDescent="0.25">
      <c r="A5270" s="353">
        <v>34520</v>
      </c>
      <c r="B5270" s="354">
        <v>19.2</v>
      </c>
      <c r="C5270" s="355">
        <v>17</v>
      </c>
      <c r="D5270" s="355">
        <v>17</v>
      </c>
      <c r="E5270" s="355">
        <v>22</v>
      </c>
      <c r="F5270" s="355">
        <v>20</v>
      </c>
      <c r="G5270" s="355">
        <v>20</v>
      </c>
      <c r="H5270" s="355"/>
      <c r="I5270" s="354">
        <v>19.2</v>
      </c>
      <c r="J5270" s="352">
        <v>0</v>
      </c>
      <c r="K5270" s="348">
        <f t="shared" si="82"/>
        <v>0</v>
      </c>
    </row>
    <row r="5271" spans="1:11" x14ac:dyDescent="0.25">
      <c r="A5271" s="353">
        <v>34521</v>
      </c>
      <c r="B5271" s="354">
        <v>4</v>
      </c>
      <c r="C5271" s="355">
        <v>4</v>
      </c>
      <c r="D5271" s="355">
        <v>0</v>
      </c>
      <c r="E5271" s="355">
        <v>0</v>
      </c>
      <c r="F5271" s="355">
        <v>7</v>
      </c>
      <c r="G5271" s="355">
        <v>9</v>
      </c>
      <c r="H5271" s="355"/>
      <c r="I5271" s="354">
        <v>4</v>
      </c>
      <c r="J5271" s="352">
        <v>0</v>
      </c>
      <c r="K5271" s="348">
        <f t="shared" si="82"/>
        <v>4</v>
      </c>
    </row>
    <row r="5272" spans="1:11" x14ac:dyDescent="0.25">
      <c r="A5272" s="353">
        <v>34522</v>
      </c>
      <c r="B5272" s="354">
        <v>5.2</v>
      </c>
      <c r="C5272" s="355">
        <v>6</v>
      </c>
      <c r="D5272" s="355">
        <v>0</v>
      </c>
      <c r="E5272" s="355">
        <v>0</v>
      </c>
      <c r="F5272" s="355">
        <v>13</v>
      </c>
      <c r="G5272" s="355">
        <v>7</v>
      </c>
      <c r="H5272" s="355"/>
      <c r="I5272" s="354">
        <v>5.2</v>
      </c>
      <c r="J5272" s="352">
        <v>0</v>
      </c>
      <c r="K5272" s="348">
        <f t="shared" si="82"/>
        <v>4</v>
      </c>
    </row>
    <row r="5273" spans="1:11" x14ac:dyDescent="0.25">
      <c r="A5273" s="353">
        <v>34523</v>
      </c>
      <c r="B5273" s="354">
        <v>5</v>
      </c>
      <c r="C5273" s="355">
        <v>7</v>
      </c>
      <c r="D5273" s="355">
        <v>7</v>
      </c>
      <c r="E5273" s="355">
        <v>7</v>
      </c>
      <c r="F5273" s="355">
        <v>0</v>
      </c>
      <c r="G5273" s="355">
        <v>4</v>
      </c>
      <c r="H5273" s="355"/>
      <c r="I5273" s="354">
        <v>5</v>
      </c>
      <c r="J5273" s="352">
        <v>0</v>
      </c>
      <c r="K5273" s="348">
        <f t="shared" si="82"/>
        <v>5</v>
      </c>
    </row>
    <row r="5274" spans="1:11" x14ac:dyDescent="0.25">
      <c r="A5274" s="353">
        <v>34524</v>
      </c>
      <c r="B5274" s="354">
        <v>16.399999999999999</v>
      </c>
      <c r="C5274" s="355">
        <v>19</v>
      </c>
      <c r="D5274" s="355">
        <v>22</v>
      </c>
      <c r="E5274" s="355">
        <v>15</v>
      </c>
      <c r="F5274" s="355">
        <v>11</v>
      </c>
      <c r="G5274" s="355">
        <v>15</v>
      </c>
      <c r="H5274" s="355"/>
      <c r="I5274" s="354">
        <v>16.399999999999999</v>
      </c>
      <c r="J5274" s="352">
        <v>0</v>
      </c>
      <c r="K5274" s="348">
        <f t="shared" si="82"/>
        <v>0</v>
      </c>
    </row>
    <row r="5275" spans="1:11" x14ac:dyDescent="0.25">
      <c r="A5275" s="353">
        <v>34525</v>
      </c>
      <c r="B5275" s="354">
        <v>7.8</v>
      </c>
      <c r="C5275" s="355">
        <v>6</v>
      </c>
      <c r="D5275" s="355">
        <v>9</v>
      </c>
      <c r="E5275" s="355">
        <v>6</v>
      </c>
      <c r="F5275" s="355">
        <v>9</v>
      </c>
      <c r="G5275" s="355">
        <v>9</v>
      </c>
      <c r="H5275" s="355"/>
      <c r="I5275" s="354">
        <v>7.8</v>
      </c>
      <c r="J5275" s="352">
        <v>0</v>
      </c>
      <c r="K5275" s="348">
        <f t="shared" si="82"/>
        <v>2</v>
      </c>
    </row>
    <row r="5276" spans="1:11" x14ac:dyDescent="0.25">
      <c r="A5276" s="353">
        <v>34526</v>
      </c>
      <c r="B5276" s="354">
        <v>7</v>
      </c>
      <c r="C5276" s="355">
        <v>15</v>
      </c>
      <c r="D5276" s="355">
        <v>4</v>
      </c>
      <c r="E5276" s="355">
        <v>0</v>
      </c>
      <c r="F5276" s="355">
        <v>9</v>
      </c>
      <c r="G5276" s="355">
        <v>7</v>
      </c>
      <c r="H5276" s="355"/>
      <c r="I5276" s="354">
        <v>7</v>
      </c>
      <c r="J5276" s="352">
        <v>0</v>
      </c>
      <c r="K5276" s="348">
        <f t="shared" si="82"/>
        <v>3</v>
      </c>
    </row>
    <row r="5277" spans="1:11" x14ac:dyDescent="0.25">
      <c r="A5277" s="353">
        <v>34527</v>
      </c>
      <c r="B5277" s="354">
        <v>18</v>
      </c>
      <c r="C5277" s="355">
        <v>15</v>
      </c>
      <c r="D5277" s="355">
        <v>15</v>
      </c>
      <c r="E5277" s="355">
        <v>19</v>
      </c>
      <c r="F5277" s="355">
        <v>26</v>
      </c>
      <c r="G5277" s="355">
        <v>15</v>
      </c>
      <c r="H5277" s="355"/>
      <c r="I5277" s="354">
        <v>18</v>
      </c>
      <c r="J5277" s="352">
        <v>0</v>
      </c>
      <c r="K5277" s="348">
        <f t="shared" si="82"/>
        <v>0</v>
      </c>
    </row>
    <row r="5278" spans="1:11" x14ac:dyDescent="0.25">
      <c r="A5278" s="353">
        <v>34528</v>
      </c>
      <c r="B5278" s="354">
        <v>6.6</v>
      </c>
      <c r="C5278" s="355">
        <v>11</v>
      </c>
      <c r="D5278" s="355">
        <v>4</v>
      </c>
      <c r="E5278" s="355">
        <v>9</v>
      </c>
      <c r="F5278" s="355">
        <v>9</v>
      </c>
      <c r="G5278" s="355">
        <v>0</v>
      </c>
      <c r="H5278" s="355"/>
      <c r="I5278" s="354">
        <v>6.6</v>
      </c>
      <c r="J5278" s="352">
        <v>0</v>
      </c>
      <c r="K5278" s="348">
        <f t="shared" si="82"/>
        <v>2</v>
      </c>
    </row>
    <row r="5279" spans="1:11" x14ac:dyDescent="0.25">
      <c r="A5279" s="353">
        <v>34529</v>
      </c>
      <c r="B5279" s="354">
        <v>11.4</v>
      </c>
      <c r="C5279" s="355">
        <v>9</v>
      </c>
      <c r="D5279" s="355">
        <v>7</v>
      </c>
      <c r="E5279" s="355">
        <v>19</v>
      </c>
      <c r="F5279" s="355">
        <v>15</v>
      </c>
      <c r="G5279" s="355">
        <v>7</v>
      </c>
      <c r="H5279" s="355"/>
      <c r="I5279" s="354">
        <v>11.4</v>
      </c>
      <c r="J5279" s="352">
        <v>0</v>
      </c>
      <c r="K5279" s="348">
        <f t="shared" si="82"/>
        <v>2</v>
      </c>
    </row>
    <row r="5280" spans="1:11" x14ac:dyDescent="0.25">
      <c r="A5280" s="353">
        <v>34530</v>
      </c>
      <c r="B5280" s="354">
        <v>6.6</v>
      </c>
      <c r="C5280" s="355">
        <v>11</v>
      </c>
      <c r="D5280" s="355">
        <v>7</v>
      </c>
      <c r="E5280" s="355">
        <v>0</v>
      </c>
      <c r="F5280" s="355">
        <v>6</v>
      </c>
      <c r="G5280" s="355">
        <v>9</v>
      </c>
      <c r="H5280" s="355"/>
      <c r="I5280" s="354">
        <v>6.6</v>
      </c>
      <c r="J5280" s="352">
        <v>0</v>
      </c>
      <c r="K5280" s="348">
        <f t="shared" si="82"/>
        <v>3</v>
      </c>
    </row>
    <row r="5281" spans="1:11" x14ac:dyDescent="0.25">
      <c r="A5281" s="353">
        <v>34531</v>
      </c>
      <c r="B5281" s="354">
        <v>2</v>
      </c>
      <c r="C5281" s="355">
        <v>4</v>
      </c>
      <c r="D5281" s="355">
        <v>0</v>
      </c>
      <c r="E5281" s="355">
        <v>6</v>
      </c>
      <c r="F5281" s="355">
        <v>0</v>
      </c>
      <c r="G5281" s="355">
        <v>0</v>
      </c>
      <c r="H5281" s="355"/>
      <c r="I5281" s="354">
        <v>2</v>
      </c>
      <c r="J5281" s="352">
        <v>0</v>
      </c>
      <c r="K5281" s="348">
        <f t="shared" si="82"/>
        <v>5</v>
      </c>
    </row>
    <row r="5282" spans="1:11" x14ac:dyDescent="0.25">
      <c r="A5282" s="353">
        <v>34532</v>
      </c>
      <c r="B5282" s="354">
        <v>7.4</v>
      </c>
      <c r="C5282" s="355">
        <v>9</v>
      </c>
      <c r="D5282" s="355">
        <v>7</v>
      </c>
      <c r="E5282" s="355">
        <v>6</v>
      </c>
      <c r="F5282" s="355">
        <v>9</v>
      </c>
      <c r="G5282" s="355">
        <v>6</v>
      </c>
      <c r="H5282" s="355"/>
      <c r="I5282" s="354">
        <v>7.4</v>
      </c>
      <c r="J5282" s="352">
        <v>0</v>
      </c>
      <c r="K5282" s="348">
        <f t="shared" si="82"/>
        <v>3</v>
      </c>
    </row>
    <row r="5283" spans="1:11" x14ac:dyDescent="0.25">
      <c r="A5283" s="353">
        <v>34533</v>
      </c>
      <c r="B5283" s="354">
        <v>8.8000000000000007</v>
      </c>
      <c r="C5283" s="355">
        <v>7</v>
      </c>
      <c r="D5283" s="355">
        <v>4</v>
      </c>
      <c r="E5283" s="355">
        <v>9</v>
      </c>
      <c r="F5283" s="355">
        <v>11</v>
      </c>
      <c r="G5283" s="355">
        <v>13</v>
      </c>
      <c r="H5283" s="355"/>
      <c r="I5283" s="354">
        <v>8.8000000000000007</v>
      </c>
      <c r="J5283" s="352">
        <v>0</v>
      </c>
      <c r="K5283" s="348">
        <f t="shared" si="82"/>
        <v>2</v>
      </c>
    </row>
    <row r="5284" spans="1:11" x14ac:dyDescent="0.25">
      <c r="A5284" s="353">
        <v>34534</v>
      </c>
      <c r="B5284" s="354">
        <v>11</v>
      </c>
      <c r="C5284" s="355">
        <v>15</v>
      </c>
      <c r="D5284" s="355">
        <v>9</v>
      </c>
      <c r="E5284" s="355">
        <v>9</v>
      </c>
      <c r="F5284" s="355">
        <v>13</v>
      </c>
      <c r="G5284" s="355">
        <v>9</v>
      </c>
      <c r="H5284" s="355"/>
      <c r="I5284" s="354">
        <v>11</v>
      </c>
      <c r="J5284" s="352">
        <v>0</v>
      </c>
      <c r="K5284" s="348">
        <f t="shared" si="82"/>
        <v>0</v>
      </c>
    </row>
    <row r="5285" spans="1:11" x14ac:dyDescent="0.25">
      <c r="A5285" s="353">
        <v>34535</v>
      </c>
      <c r="B5285" s="354">
        <v>6</v>
      </c>
      <c r="C5285" s="355">
        <v>6</v>
      </c>
      <c r="D5285" s="355">
        <v>6</v>
      </c>
      <c r="E5285" s="355">
        <v>0</v>
      </c>
      <c r="F5285" s="355">
        <v>9</v>
      </c>
      <c r="G5285" s="355">
        <v>9</v>
      </c>
      <c r="H5285" s="355"/>
      <c r="I5285" s="354">
        <v>6</v>
      </c>
      <c r="J5285" s="352">
        <v>0</v>
      </c>
      <c r="K5285" s="348">
        <f t="shared" si="82"/>
        <v>3</v>
      </c>
    </row>
    <row r="5286" spans="1:11" x14ac:dyDescent="0.25">
      <c r="A5286" s="353">
        <v>34536</v>
      </c>
      <c r="B5286" s="354">
        <v>9.6</v>
      </c>
      <c r="C5286" s="355">
        <v>11</v>
      </c>
      <c r="D5286" s="355">
        <v>11</v>
      </c>
      <c r="E5286" s="355">
        <v>13</v>
      </c>
      <c r="F5286" s="355">
        <v>7</v>
      </c>
      <c r="G5286" s="355">
        <v>6</v>
      </c>
      <c r="H5286" s="355"/>
      <c r="I5286" s="354">
        <v>9.6</v>
      </c>
      <c r="J5286" s="352">
        <v>0</v>
      </c>
      <c r="K5286" s="348">
        <f t="shared" si="82"/>
        <v>2</v>
      </c>
    </row>
    <row r="5287" spans="1:11" x14ac:dyDescent="0.25">
      <c r="A5287" s="353">
        <v>34537</v>
      </c>
      <c r="B5287" s="354">
        <v>14.6</v>
      </c>
      <c r="C5287" s="355">
        <v>13</v>
      </c>
      <c r="D5287" s="355">
        <v>17</v>
      </c>
      <c r="E5287" s="355">
        <v>17</v>
      </c>
      <c r="F5287" s="355">
        <v>13</v>
      </c>
      <c r="G5287" s="355">
        <v>13</v>
      </c>
      <c r="H5287" s="355"/>
      <c r="I5287" s="354">
        <v>14.6</v>
      </c>
      <c r="J5287" s="352">
        <v>0</v>
      </c>
      <c r="K5287" s="348">
        <f t="shared" si="82"/>
        <v>0</v>
      </c>
    </row>
    <row r="5288" spans="1:11" x14ac:dyDescent="0.25">
      <c r="A5288" s="353">
        <v>34538</v>
      </c>
      <c r="B5288" s="354">
        <v>6.2</v>
      </c>
      <c r="C5288" s="355">
        <v>13</v>
      </c>
      <c r="D5288" s="355">
        <v>9</v>
      </c>
      <c r="E5288" s="355">
        <v>9</v>
      </c>
      <c r="F5288" s="355">
        <v>0</v>
      </c>
      <c r="G5288" s="355">
        <v>0</v>
      </c>
      <c r="H5288" s="355"/>
      <c r="I5288" s="354">
        <v>6.2</v>
      </c>
      <c r="J5288" s="352">
        <v>0</v>
      </c>
      <c r="K5288" s="348">
        <f t="shared" si="82"/>
        <v>2</v>
      </c>
    </row>
    <row r="5289" spans="1:11" x14ac:dyDescent="0.25">
      <c r="A5289" s="353">
        <v>34539</v>
      </c>
      <c r="B5289" s="354">
        <v>1.4</v>
      </c>
      <c r="C5289" s="355">
        <v>0</v>
      </c>
      <c r="D5289" s="355">
        <v>0</v>
      </c>
      <c r="E5289" s="355">
        <v>7</v>
      </c>
      <c r="F5289" s="355">
        <v>0</v>
      </c>
      <c r="G5289" s="355">
        <v>0</v>
      </c>
      <c r="H5289" s="355"/>
      <c r="I5289" s="354">
        <v>1.4</v>
      </c>
      <c r="J5289" s="352">
        <v>0</v>
      </c>
      <c r="K5289" s="348">
        <f t="shared" si="82"/>
        <v>5</v>
      </c>
    </row>
    <row r="5290" spans="1:11" x14ac:dyDescent="0.25">
      <c r="A5290" s="353">
        <v>34540</v>
      </c>
      <c r="B5290" s="354">
        <v>1.2</v>
      </c>
      <c r="C5290" s="355">
        <v>6</v>
      </c>
      <c r="D5290" s="355">
        <v>0</v>
      </c>
      <c r="E5290" s="355">
        <v>0</v>
      </c>
      <c r="F5290" s="355">
        <v>0</v>
      </c>
      <c r="G5290" s="355">
        <v>0</v>
      </c>
      <c r="H5290" s="355"/>
      <c r="I5290" s="354">
        <v>1.2</v>
      </c>
      <c r="J5290" s="352">
        <v>0</v>
      </c>
      <c r="K5290" s="348">
        <f t="shared" si="82"/>
        <v>5</v>
      </c>
    </row>
    <row r="5291" spans="1:11" x14ac:dyDescent="0.25">
      <c r="A5291" s="353">
        <v>34541</v>
      </c>
      <c r="B5291" s="354">
        <v>3</v>
      </c>
      <c r="C5291" s="355">
        <v>0</v>
      </c>
      <c r="D5291" s="355">
        <v>0</v>
      </c>
      <c r="E5291" s="355">
        <v>9</v>
      </c>
      <c r="F5291" s="355">
        <v>6</v>
      </c>
      <c r="G5291" s="355">
        <v>0</v>
      </c>
      <c r="H5291" s="355"/>
      <c r="I5291" s="354">
        <v>3</v>
      </c>
      <c r="J5291" s="352">
        <v>0</v>
      </c>
      <c r="K5291" s="348">
        <f t="shared" si="82"/>
        <v>4</v>
      </c>
    </row>
    <row r="5292" spans="1:11" x14ac:dyDescent="0.25">
      <c r="A5292" s="353">
        <v>34542</v>
      </c>
      <c r="B5292" s="354">
        <v>25.8</v>
      </c>
      <c r="C5292" s="355">
        <v>41</v>
      </c>
      <c r="D5292" s="355">
        <v>28</v>
      </c>
      <c r="E5292" s="355">
        <v>26</v>
      </c>
      <c r="F5292" s="355">
        <v>15</v>
      </c>
      <c r="G5292" s="355">
        <v>19</v>
      </c>
      <c r="H5292" s="355"/>
      <c r="I5292" s="354">
        <v>25.8</v>
      </c>
      <c r="J5292" s="352">
        <v>0</v>
      </c>
      <c r="K5292" s="348">
        <f t="shared" si="82"/>
        <v>0</v>
      </c>
    </row>
    <row r="5293" spans="1:11" x14ac:dyDescent="0.25">
      <c r="A5293" s="353">
        <v>34543</v>
      </c>
      <c r="B5293" s="354">
        <v>9.1999999999999993</v>
      </c>
      <c r="C5293" s="355">
        <v>9</v>
      </c>
      <c r="D5293" s="355">
        <v>13</v>
      </c>
      <c r="E5293" s="355">
        <v>6</v>
      </c>
      <c r="F5293" s="355">
        <v>9</v>
      </c>
      <c r="G5293" s="355">
        <v>9</v>
      </c>
      <c r="H5293" s="355"/>
      <c r="I5293" s="354">
        <v>9.1999999999999993</v>
      </c>
      <c r="J5293" s="352">
        <v>0</v>
      </c>
      <c r="K5293" s="348">
        <f t="shared" si="82"/>
        <v>1</v>
      </c>
    </row>
    <row r="5294" spans="1:11" x14ac:dyDescent="0.25">
      <c r="A5294" s="353">
        <v>34544</v>
      </c>
      <c r="B5294" s="354">
        <v>8.8000000000000007</v>
      </c>
      <c r="C5294" s="355">
        <v>9</v>
      </c>
      <c r="D5294" s="355">
        <v>9</v>
      </c>
      <c r="E5294" s="355">
        <v>11</v>
      </c>
      <c r="F5294" s="355">
        <v>9</v>
      </c>
      <c r="G5294" s="355">
        <v>6</v>
      </c>
      <c r="H5294" s="355"/>
      <c r="I5294" s="354">
        <v>8.8000000000000007</v>
      </c>
      <c r="J5294" s="352">
        <v>0</v>
      </c>
      <c r="K5294" s="348">
        <f t="shared" si="82"/>
        <v>1</v>
      </c>
    </row>
    <row r="5295" spans="1:11" x14ac:dyDescent="0.25">
      <c r="A5295" s="353">
        <v>34545</v>
      </c>
      <c r="B5295" s="354">
        <v>5.6</v>
      </c>
      <c r="C5295" s="355">
        <v>7</v>
      </c>
      <c r="D5295" s="355">
        <v>6</v>
      </c>
      <c r="E5295" s="355">
        <v>4</v>
      </c>
      <c r="F5295" s="355">
        <v>4</v>
      </c>
      <c r="G5295" s="355">
        <v>7</v>
      </c>
      <c r="H5295" s="355"/>
      <c r="I5295" s="354">
        <v>5.6</v>
      </c>
      <c r="J5295" s="352">
        <v>0</v>
      </c>
      <c r="K5295" s="348">
        <f t="shared" si="82"/>
        <v>5</v>
      </c>
    </row>
    <row r="5296" spans="1:11" x14ac:dyDescent="0.25">
      <c r="A5296" s="353">
        <v>34546</v>
      </c>
      <c r="B5296" s="354">
        <v>26</v>
      </c>
      <c r="C5296" s="355">
        <v>20</v>
      </c>
      <c r="D5296" s="355">
        <v>19</v>
      </c>
      <c r="E5296" s="355">
        <v>26</v>
      </c>
      <c r="F5296" s="355">
        <v>24</v>
      </c>
      <c r="G5296" s="355">
        <v>41</v>
      </c>
      <c r="H5296" s="355"/>
      <c r="I5296" s="354">
        <v>26</v>
      </c>
      <c r="J5296" s="352">
        <v>0</v>
      </c>
      <c r="K5296" s="348">
        <f t="shared" si="82"/>
        <v>0</v>
      </c>
    </row>
    <row r="5297" spans="1:11" x14ac:dyDescent="0.25">
      <c r="A5297" s="353">
        <v>34547</v>
      </c>
      <c r="B5297" s="354">
        <v>8.6</v>
      </c>
      <c r="C5297" s="355">
        <v>9</v>
      </c>
      <c r="D5297" s="355">
        <v>9</v>
      </c>
      <c r="E5297" s="355">
        <v>9</v>
      </c>
      <c r="F5297" s="355">
        <v>9</v>
      </c>
      <c r="G5297" s="355">
        <v>7</v>
      </c>
      <c r="H5297" s="355"/>
      <c r="I5297" s="354">
        <v>8.6</v>
      </c>
      <c r="J5297" s="352">
        <v>0</v>
      </c>
      <c r="K5297" s="348">
        <f t="shared" si="82"/>
        <v>1</v>
      </c>
    </row>
    <row r="5298" spans="1:11" x14ac:dyDescent="0.25">
      <c r="A5298" s="353">
        <v>34548</v>
      </c>
      <c r="B5298" s="354">
        <v>6.4</v>
      </c>
      <c r="C5298" s="355">
        <v>4</v>
      </c>
      <c r="D5298" s="355">
        <v>4</v>
      </c>
      <c r="E5298" s="355">
        <v>7</v>
      </c>
      <c r="F5298" s="355">
        <v>11</v>
      </c>
      <c r="G5298" s="355">
        <v>6</v>
      </c>
      <c r="H5298" s="355"/>
      <c r="I5298" s="354">
        <v>6.4</v>
      </c>
      <c r="J5298" s="352">
        <v>0</v>
      </c>
      <c r="K5298" s="348">
        <f t="shared" si="82"/>
        <v>4</v>
      </c>
    </row>
    <row r="5299" spans="1:11" x14ac:dyDescent="0.25">
      <c r="A5299" s="353">
        <v>34549</v>
      </c>
      <c r="B5299" s="354">
        <v>9.1999999999999993</v>
      </c>
      <c r="C5299" s="355">
        <v>9</v>
      </c>
      <c r="D5299" s="355">
        <v>6</v>
      </c>
      <c r="E5299" s="355">
        <v>11</v>
      </c>
      <c r="F5299" s="355">
        <v>11</v>
      </c>
      <c r="G5299" s="355">
        <v>9</v>
      </c>
      <c r="H5299" s="355"/>
      <c r="I5299" s="354">
        <v>9.1999999999999993</v>
      </c>
      <c r="J5299" s="352">
        <v>0</v>
      </c>
      <c r="K5299" s="348">
        <f t="shared" si="82"/>
        <v>1</v>
      </c>
    </row>
    <row r="5300" spans="1:11" x14ac:dyDescent="0.25">
      <c r="A5300" s="353">
        <v>34550</v>
      </c>
      <c r="B5300" s="354">
        <v>13.2</v>
      </c>
      <c r="C5300" s="355">
        <v>15</v>
      </c>
      <c r="D5300" s="355">
        <v>20</v>
      </c>
      <c r="E5300" s="355">
        <v>15</v>
      </c>
      <c r="F5300" s="355">
        <v>9</v>
      </c>
      <c r="G5300" s="355">
        <v>7</v>
      </c>
      <c r="H5300" s="355"/>
      <c r="I5300" s="354">
        <v>13.2</v>
      </c>
      <c r="J5300" s="352">
        <v>0</v>
      </c>
      <c r="K5300" s="348">
        <f t="shared" si="82"/>
        <v>1</v>
      </c>
    </row>
    <row r="5301" spans="1:11" x14ac:dyDescent="0.25">
      <c r="A5301" s="353">
        <v>34551</v>
      </c>
      <c r="B5301" s="354">
        <v>9.1999999999999993</v>
      </c>
      <c r="C5301" s="355">
        <v>9</v>
      </c>
      <c r="D5301" s="355">
        <v>13</v>
      </c>
      <c r="E5301" s="355">
        <v>9</v>
      </c>
      <c r="F5301" s="355">
        <v>11</v>
      </c>
      <c r="G5301" s="355">
        <v>4</v>
      </c>
      <c r="H5301" s="355"/>
      <c r="I5301" s="354">
        <v>9.1999999999999993</v>
      </c>
      <c r="J5301" s="352">
        <v>0</v>
      </c>
      <c r="K5301" s="348">
        <f t="shared" si="82"/>
        <v>1</v>
      </c>
    </row>
    <row r="5302" spans="1:11" x14ac:dyDescent="0.25">
      <c r="A5302" s="353">
        <v>34552</v>
      </c>
      <c r="B5302" s="354">
        <v>16.399999999999999</v>
      </c>
      <c r="C5302" s="355">
        <v>17</v>
      </c>
      <c r="D5302" s="355">
        <v>20</v>
      </c>
      <c r="E5302" s="355">
        <v>17</v>
      </c>
      <c r="F5302" s="355">
        <v>9</v>
      </c>
      <c r="G5302" s="355">
        <v>19</v>
      </c>
      <c r="H5302" s="355"/>
      <c r="I5302" s="354">
        <v>16.399999999999999</v>
      </c>
      <c r="J5302" s="352">
        <v>0</v>
      </c>
      <c r="K5302" s="348">
        <f t="shared" si="82"/>
        <v>0</v>
      </c>
    </row>
    <row r="5303" spans="1:11" x14ac:dyDescent="0.25">
      <c r="A5303" s="353">
        <v>34553</v>
      </c>
      <c r="B5303" s="354">
        <v>12.6</v>
      </c>
      <c r="C5303" s="355">
        <v>11</v>
      </c>
      <c r="D5303" s="355">
        <v>15</v>
      </c>
      <c r="E5303" s="355">
        <v>9</v>
      </c>
      <c r="F5303" s="355">
        <v>9</v>
      </c>
      <c r="G5303" s="355">
        <v>19</v>
      </c>
      <c r="H5303" s="355"/>
      <c r="I5303" s="354">
        <v>12.6</v>
      </c>
      <c r="J5303" s="352">
        <v>0</v>
      </c>
      <c r="K5303" s="348">
        <f t="shared" si="82"/>
        <v>0</v>
      </c>
    </row>
    <row r="5304" spans="1:11" x14ac:dyDescent="0.25">
      <c r="A5304" s="353">
        <v>34554</v>
      </c>
      <c r="B5304" s="354">
        <v>11.8</v>
      </c>
      <c r="C5304" s="355">
        <v>13</v>
      </c>
      <c r="D5304" s="355">
        <v>11</v>
      </c>
      <c r="E5304" s="355">
        <v>11</v>
      </c>
      <c r="F5304" s="355">
        <v>9</v>
      </c>
      <c r="G5304" s="355">
        <v>15</v>
      </c>
      <c r="H5304" s="355"/>
      <c r="I5304" s="354">
        <v>11.8</v>
      </c>
      <c r="J5304" s="352">
        <v>0</v>
      </c>
      <c r="K5304" s="348">
        <f t="shared" si="82"/>
        <v>0</v>
      </c>
    </row>
    <row r="5305" spans="1:11" x14ac:dyDescent="0.25">
      <c r="A5305" s="353">
        <v>34555</v>
      </c>
      <c r="B5305" s="354">
        <v>9.6</v>
      </c>
      <c r="C5305" s="355">
        <v>15</v>
      </c>
      <c r="D5305" s="355">
        <v>6</v>
      </c>
      <c r="E5305" s="355">
        <v>7</v>
      </c>
      <c r="F5305" s="355">
        <v>7</v>
      </c>
      <c r="G5305" s="355">
        <v>13</v>
      </c>
      <c r="H5305" s="355"/>
      <c r="I5305" s="354">
        <v>9.6</v>
      </c>
      <c r="J5305" s="352">
        <v>0</v>
      </c>
      <c r="K5305" s="348">
        <f t="shared" si="82"/>
        <v>3</v>
      </c>
    </row>
    <row r="5306" spans="1:11" x14ac:dyDescent="0.25">
      <c r="A5306" s="353">
        <v>34556</v>
      </c>
      <c r="B5306" s="354">
        <v>7.8</v>
      </c>
      <c r="C5306" s="355">
        <v>9</v>
      </c>
      <c r="D5306" s="355">
        <v>6</v>
      </c>
      <c r="E5306" s="355">
        <v>9</v>
      </c>
      <c r="F5306" s="355">
        <v>9</v>
      </c>
      <c r="G5306" s="355">
        <v>6</v>
      </c>
      <c r="H5306" s="355"/>
      <c r="I5306" s="354">
        <v>7.8</v>
      </c>
      <c r="J5306" s="352">
        <v>0</v>
      </c>
      <c r="K5306" s="348">
        <f t="shared" si="82"/>
        <v>2</v>
      </c>
    </row>
    <row r="5307" spans="1:11" x14ac:dyDescent="0.25">
      <c r="A5307" s="353">
        <v>34557</v>
      </c>
      <c r="B5307" s="354">
        <v>6</v>
      </c>
      <c r="C5307" s="355">
        <v>9</v>
      </c>
      <c r="D5307" s="355">
        <v>9</v>
      </c>
      <c r="E5307" s="355">
        <v>6</v>
      </c>
      <c r="F5307" s="355">
        <v>6</v>
      </c>
      <c r="G5307" s="355">
        <v>0</v>
      </c>
      <c r="H5307" s="355"/>
      <c r="I5307" s="354">
        <v>6</v>
      </c>
      <c r="J5307" s="352">
        <v>0</v>
      </c>
      <c r="K5307" s="348">
        <f t="shared" si="82"/>
        <v>3</v>
      </c>
    </row>
    <row r="5308" spans="1:11" x14ac:dyDescent="0.25">
      <c r="A5308" s="353">
        <v>34558</v>
      </c>
      <c r="B5308" s="354">
        <v>4.4000000000000004</v>
      </c>
      <c r="C5308" s="355">
        <v>9</v>
      </c>
      <c r="D5308" s="355">
        <v>6</v>
      </c>
      <c r="E5308" s="355">
        <v>7</v>
      </c>
      <c r="F5308" s="355">
        <v>0</v>
      </c>
      <c r="G5308" s="355">
        <v>0</v>
      </c>
      <c r="H5308" s="355"/>
      <c r="I5308" s="354">
        <v>4.4000000000000004</v>
      </c>
      <c r="J5308" s="352">
        <v>0</v>
      </c>
      <c r="K5308" s="348">
        <f t="shared" si="82"/>
        <v>4</v>
      </c>
    </row>
    <row r="5309" spans="1:11" x14ac:dyDescent="0.25">
      <c r="A5309" s="353">
        <v>34559</v>
      </c>
      <c r="B5309" s="354">
        <v>11.8</v>
      </c>
      <c r="C5309" s="355">
        <v>11</v>
      </c>
      <c r="D5309" s="355">
        <v>9</v>
      </c>
      <c r="E5309" s="355">
        <v>11</v>
      </c>
      <c r="F5309" s="355">
        <v>15</v>
      </c>
      <c r="G5309" s="355">
        <v>13</v>
      </c>
      <c r="H5309" s="355"/>
      <c r="I5309" s="354">
        <v>11.8</v>
      </c>
      <c r="J5309" s="352">
        <v>0</v>
      </c>
      <c r="K5309" s="348">
        <f t="shared" si="82"/>
        <v>0</v>
      </c>
    </row>
    <row r="5310" spans="1:11" x14ac:dyDescent="0.25">
      <c r="A5310" s="353">
        <v>34560</v>
      </c>
      <c r="B5310" s="354">
        <v>4.2</v>
      </c>
      <c r="C5310" s="355">
        <v>11</v>
      </c>
      <c r="D5310" s="355">
        <v>6</v>
      </c>
      <c r="E5310" s="355">
        <v>0</v>
      </c>
      <c r="F5310" s="355">
        <v>0</v>
      </c>
      <c r="G5310" s="355">
        <v>4</v>
      </c>
      <c r="H5310" s="355"/>
      <c r="I5310" s="354">
        <v>4.2</v>
      </c>
      <c r="J5310" s="352">
        <v>0</v>
      </c>
      <c r="K5310" s="348">
        <f t="shared" si="82"/>
        <v>4</v>
      </c>
    </row>
    <row r="5311" spans="1:11" x14ac:dyDescent="0.25">
      <c r="A5311" s="353">
        <v>34561</v>
      </c>
      <c r="B5311" s="354">
        <v>13.4</v>
      </c>
      <c r="C5311" s="355">
        <v>0</v>
      </c>
      <c r="D5311" s="355">
        <v>22</v>
      </c>
      <c r="E5311" s="355">
        <v>9</v>
      </c>
      <c r="F5311" s="355">
        <v>19</v>
      </c>
      <c r="G5311" s="355">
        <v>17</v>
      </c>
      <c r="H5311" s="355"/>
      <c r="I5311" s="354">
        <v>13.4</v>
      </c>
      <c r="J5311" s="352">
        <v>0</v>
      </c>
      <c r="K5311" s="348">
        <f t="shared" si="82"/>
        <v>1</v>
      </c>
    </row>
    <row r="5312" spans="1:11" x14ac:dyDescent="0.25">
      <c r="A5312" s="353">
        <v>34562</v>
      </c>
      <c r="B5312" s="354">
        <v>19.2</v>
      </c>
      <c r="C5312" s="355">
        <v>22</v>
      </c>
      <c r="D5312" s="355">
        <v>24</v>
      </c>
      <c r="E5312" s="355">
        <v>24</v>
      </c>
      <c r="F5312" s="355">
        <v>11</v>
      </c>
      <c r="G5312" s="355">
        <v>15</v>
      </c>
      <c r="H5312" s="355"/>
      <c r="I5312" s="354">
        <v>19.2</v>
      </c>
      <c r="J5312" s="352">
        <v>0</v>
      </c>
      <c r="K5312" s="348">
        <f t="shared" si="82"/>
        <v>0</v>
      </c>
    </row>
    <row r="5313" spans="1:11" x14ac:dyDescent="0.25">
      <c r="A5313" s="353">
        <v>34563</v>
      </c>
      <c r="B5313" s="354">
        <v>17.2</v>
      </c>
      <c r="C5313" s="355">
        <v>26</v>
      </c>
      <c r="D5313" s="355">
        <v>15</v>
      </c>
      <c r="E5313" s="355">
        <v>19</v>
      </c>
      <c r="F5313" s="355">
        <v>15</v>
      </c>
      <c r="G5313" s="355">
        <v>11</v>
      </c>
      <c r="H5313" s="355"/>
      <c r="I5313" s="354">
        <v>17.2</v>
      </c>
      <c r="J5313" s="352">
        <v>0</v>
      </c>
      <c r="K5313" s="348">
        <f t="shared" si="82"/>
        <v>0</v>
      </c>
    </row>
    <row r="5314" spans="1:11" x14ac:dyDescent="0.25">
      <c r="A5314" s="353">
        <v>34564</v>
      </c>
      <c r="B5314" s="354">
        <v>24</v>
      </c>
      <c r="C5314" s="355">
        <v>22</v>
      </c>
      <c r="D5314" s="355">
        <v>26</v>
      </c>
      <c r="E5314" s="355">
        <v>22</v>
      </c>
      <c r="F5314" s="355">
        <v>22</v>
      </c>
      <c r="G5314" s="355">
        <v>28</v>
      </c>
      <c r="H5314" s="355"/>
      <c r="I5314" s="354">
        <v>24</v>
      </c>
      <c r="J5314" s="352">
        <v>0</v>
      </c>
      <c r="K5314" s="348">
        <f t="shared" si="82"/>
        <v>0</v>
      </c>
    </row>
    <row r="5315" spans="1:11" x14ac:dyDescent="0.25">
      <c r="A5315" s="353">
        <v>34565</v>
      </c>
      <c r="B5315" s="354">
        <v>6.6</v>
      </c>
      <c r="C5315" s="355">
        <v>7</v>
      </c>
      <c r="D5315" s="355">
        <v>6</v>
      </c>
      <c r="E5315" s="355">
        <v>7</v>
      </c>
      <c r="F5315" s="355">
        <v>6</v>
      </c>
      <c r="G5315" s="355">
        <v>7</v>
      </c>
      <c r="H5315" s="355"/>
      <c r="I5315" s="354">
        <v>6.6</v>
      </c>
      <c r="J5315" s="352">
        <v>0</v>
      </c>
      <c r="K5315" s="348">
        <f t="shared" ref="K5315:K5378" si="83">COUNTIF(C5315:G5315,"&lt;="&amp;IRR_MAXWIND)</f>
        <v>5</v>
      </c>
    </row>
    <row r="5316" spans="1:11" x14ac:dyDescent="0.25">
      <c r="A5316" s="353">
        <v>34566</v>
      </c>
      <c r="B5316" s="354">
        <v>10.8</v>
      </c>
      <c r="C5316" s="355">
        <v>15</v>
      </c>
      <c r="D5316" s="355">
        <v>13</v>
      </c>
      <c r="E5316" s="355">
        <v>11</v>
      </c>
      <c r="F5316" s="355">
        <v>9</v>
      </c>
      <c r="G5316" s="355">
        <v>6</v>
      </c>
      <c r="H5316" s="355"/>
      <c r="I5316" s="354">
        <v>10.8</v>
      </c>
      <c r="J5316" s="352">
        <v>0</v>
      </c>
      <c r="K5316" s="348">
        <f t="shared" si="83"/>
        <v>1</v>
      </c>
    </row>
    <row r="5317" spans="1:11" x14ac:dyDescent="0.25">
      <c r="A5317" s="353">
        <v>34567</v>
      </c>
      <c r="B5317" s="354">
        <v>6.4</v>
      </c>
      <c r="C5317" s="355">
        <v>6</v>
      </c>
      <c r="D5317" s="355">
        <v>6</v>
      </c>
      <c r="E5317" s="355">
        <v>4</v>
      </c>
      <c r="F5317" s="355">
        <v>7</v>
      </c>
      <c r="G5317" s="355">
        <v>9</v>
      </c>
      <c r="H5317" s="355"/>
      <c r="I5317" s="354">
        <v>6.4</v>
      </c>
      <c r="J5317" s="352">
        <v>0</v>
      </c>
      <c r="K5317" s="348">
        <f t="shared" si="83"/>
        <v>4</v>
      </c>
    </row>
    <row r="5318" spans="1:11" x14ac:dyDescent="0.25">
      <c r="A5318" s="353">
        <v>34568</v>
      </c>
      <c r="B5318" s="354">
        <v>10.4</v>
      </c>
      <c r="C5318" s="355">
        <v>15</v>
      </c>
      <c r="D5318" s="355">
        <v>15</v>
      </c>
      <c r="E5318" s="355">
        <v>9</v>
      </c>
      <c r="F5318" s="355">
        <v>7</v>
      </c>
      <c r="G5318" s="355">
        <v>6</v>
      </c>
      <c r="H5318" s="355"/>
      <c r="I5318" s="354">
        <v>10.4</v>
      </c>
      <c r="J5318" s="352">
        <v>0</v>
      </c>
      <c r="K5318" s="348">
        <f t="shared" si="83"/>
        <v>2</v>
      </c>
    </row>
    <row r="5319" spans="1:11" x14ac:dyDescent="0.25">
      <c r="A5319" s="353">
        <v>34569</v>
      </c>
      <c r="B5319" s="354">
        <v>8.1999999999999993</v>
      </c>
      <c r="C5319" s="355">
        <v>4</v>
      </c>
      <c r="D5319" s="355">
        <v>6</v>
      </c>
      <c r="E5319" s="355">
        <v>9</v>
      </c>
      <c r="F5319" s="355">
        <v>13</v>
      </c>
      <c r="G5319" s="355">
        <v>9</v>
      </c>
      <c r="H5319" s="355"/>
      <c r="I5319" s="354">
        <v>8.1999999999999993</v>
      </c>
      <c r="J5319" s="352">
        <v>0</v>
      </c>
      <c r="K5319" s="348">
        <f t="shared" si="83"/>
        <v>2</v>
      </c>
    </row>
    <row r="5320" spans="1:11" x14ac:dyDescent="0.25">
      <c r="A5320" s="353">
        <v>34570</v>
      </c>
      <c r="B5320" s="354">
        <v>6.2</v>
      </c>
      <c r="C5320" s="355">
        <v>7</v>
      </c>
      <c r="D5320" s="355">
        <v>4</v>
      </c>
      <c r="E5320" s="355">
        <v>0</v>
      </c>
      <c r="F5320" s="355">
        <v>9</v>
      </c>
      <c r="G5320" s="355">
        <v>11</v>
      </c>
      <c r="H5320" s="355"/>
      <c r="I5320" s="354">
        <v>6.2</v>
      </c>
      <c r="J5320" s="352">
        <v>0</v>
      </c>
      <c r="K5320" s="348">
        <f t="shared" si="83"/>
        <v>3</v>
      </c>
    </row>
    <row r="5321" spans="1:11" x14ac:dyDescent="0.25">
      <c r="A5321" s="353">
        <v>34571</v>
      </c>
      <c r="B5321" s="354">
        <v>6.4</v>
      </c>
      <c r="C5321" s="355">
        <v>6</v>
      </c>
      <c r="D5321" s="355">
        <v>9</v>
      </c>
      <c r="E5321" s="355">
        <v>7</v>
      </c>
      <c r="F5321" s="355">
        <v>6</v>
      </c>
      <c r="G5321" s="355">
        <v>4</v>
      </c>
      <c r="H5321" s="355"/>
      <c r="I5321" s="354">
        <v>6.4</v>
      </c>
      <c r="J5321" s="352">
        <v>0</v>
      </c>
      <c r="K5321" s="348">
        <f t="shared" si="83"/>
        <v>4</v>
      </c>
    </row>
    <row r="5322" spans="1:11" x14ac:dyDescent="0.25">
      <c r="A5322" s="353">
        <v>34572</v>
      </c>
      <c r="B5322" s="354">
        <v>14.2</v>
      </c>
      <c r="C5322" s="355">
        <v>6</v>
      </c>
      <c r="D5322" s="355">
        <v>20</v>
      </c>
      <c r="E5322" s="355">
        <v>13</v>
      </c>
      <c r="F5322" s="355">
        <v>15</v>
      </c>
      <c r="G5322" s="355">
        <v>17</v>
      </c>
      <c r="H5322" s="355"/>
      <c r="I5322" s="354">
        <v>14.2</v>
      </c>
      <c r="J5322" s="352">
        <v>0</v>
      </c>
      <c r="K5322" s="348">
        <f t="shared" si="83"/>
        <v>1</v>
      </c>
    </row>
    <row r="5323" spans="1:11" x14ac:dyDescent="0.25">
      <c r="A5323" s="353">
        <v>34573</v>
      </c>
      <c r="B5323" s="354">
        <v>4.5999999999999996</v>
      </c>
      <c r="C5323" s="355">
        <v>0</v>
      </c>
      <c r="D5323" s="355">
        <v>7</v>
      </c>
      <c r="E5323" s="355">
        <v>0</v>
      </c>
      <c r="F5323" s="355">
        <v>9</v>
      </c>
      <c r="G5323" s="355">
        <v>7</v>
      </c>
      <c r="H5323" s="355"/>
      <c r="I5323" s="354">
        <v>4.5999999999999996</v>
      </c>
      <c r="J5323" s="352">
        <v>0</v>
      </c>
      <c r="K5323" s="348">
        <f t="shared" si="83"/>
        <v>4</v>
      </c>
    </row>
    <row r="5324" spans="1:11" x14ac:dyDescent="0.25">
      <c r="A5324" s="353">
        <v>34574</v>
      </c>
      <c r="B5324" s="354">
        <v>4.4000000000000004</v>
      </c>
      <c r="C5324" s="355">
        <v>9</v>
      </c>
      <c r="D5324" s="355">
        <v>13</v>
      </c>
      <c r="E5324" s="355">
        <v>0</v>
      </c>
      <c r="F5324" s="355">
        <v>0</v>
      </c>
      <c r="G5324" s="355">
        <v>0</v>
      </c>
      <c r="H5324" s="355"/>
      <c r="I5324" s="354">
        <v>4.4000000000000004</v>
      </c>
      <c r="J5324" s="352">
        <v>0</v>
      </c>
      <c r="K5324" s="348">
        <f t="shared" si="83"/>
        <v>3</v>
      </c>
    </row>
    <row r="5325" spans="1:11" x14ac:dyDescent="0.25">
      <c r="A5325" s="353">
        <v>34575</v>
      </c>
      <c r="B5325" s="354">
        <v>7.8</v>
      </c>
      <c r="C5325" s="355">
        <v>9</v>
      </c>
      <c r="D5325" s="355">
        <v>6</v>
      </c>
      <c r="E5325" s="355">
        <v>7</v>
      </c>
      <c r="F5325" s="355">
        <v>17</v>
      </c>
      <c r="G5325" s="355">
        <v>0</v>
      </c>
      <c r="H5325" s="355"/>
      <c r="I5325" s="354">
        <v>7.8</v>
      </c>
      <c r="J5325" s="352">
        <v>0</v>
      </c>
      <c r="K5325" s="348">
        <f t="shared" si="83"/>
        <v>3</v>
      </c>
    </row>
    <row r="5326" spans="1:11" x14ac:dyDescent="0.25">
      <c r="A5326" s="353">
        <v>34576</v>
      </c>
      <c r="B5326" s="354">
        <v>10.199999999999999</v>
      </c>
      <c r="C5326" s="355">
        <v>7</v>
      </c>
      <c r="D5326" s="355">
        <v>7</v>
      </c>
      <c r="E5326" s="355">
        <v>15</v>
      </c>
      <c r="F5326" s="355">
        <v>13</v>
      </c>
      <c r="G5326" s="355">
        <v>9</v>
      </c>
      <c r="H5326" s="355"/>
      <c r="I5326" s="354">
        <v>10.199999999999999</v>
      </c>
      <c r="J5326" s="352">
        <v>0</v>
      </c>
      <c r="K5326" s="348">
        <f t="shared" si="83"/>
        <v>2</v>
      </c>
    </row>
    <row r="5327" spans="1:11" x14ac:dyDescent="0.25">
      <c r="A5327" s="353">
        <v>34577</v>
      </c>
      <c r="B5327" s="354">
        <v>12</v>
      </c>
      <c r="C5327" s="355">
        <v>13</v>
      </c>
      <c r="D5327" s="355">
        <v>9</v>
      </c>
      <c r="E5327" s="355">
        <v>17</v>
      </c>
      <c r="F5327" s="355">
        <v>15</v>
      </c>
      <c r="G5327" s="355">
        <v>6</v>
      </c>
      <c r="H5327" s="355"/>
      <c r="I5327" s="354">
        <v>12</v>
      </c>
      <c r="J5327" s="352">
        <v>0</v>
      </c>
      <c r="K5327" s="348">
        <f t="shared" si="83"/>
        <v>1</v>
      </c>
    </row>
    <row r="5328" spans="1:11" x14ac:dyDescent="0.25">
      <c r="A5328" s="353">
        <v>34578</v>
      </c>
      <c r="B5328" s="354">
        <v>14.2</v>
      </c>
      <c r="C5328" s="355">
        <v>15</v>
      </c>
      <c r="D5328" s="355">
        <v>17</v>
      </c>
      <c r="E5328" s="355">
        <v>13</v>
      </c>
      <c r="F5328" s="355">
        <v>13</v>
      </c>
      <c r="G5328" s="355">
        <v>13</v>
      </c>
      <c r="H5328" s="355"/>
      <c r="I5328" s="354">
        <v>14.2</v>
      </c>
      <c r="J5328" s="352">
        <v>0</v>
      </c>
      <c r="K5328" s="348">
        <f t="shared" si="83"/>
        <v>0</v>
      </c>
    </row>
    <row r="5329" spans="1:11" x14ac:dyDescent="0.25">
      <c r="A5329" s="353">
        <v>34579</v>
      </c>
      <c r="B5329" s="354">
        <v>16.8</v>
      </c>
      <c r="C5329" s="355">
        <v>13</v>
      </c>
      <c r="D5329" s="355">
        <v>19</v>
      </c>
      <c r="E5329" s="355">
        <v>19</v>
      </c>
      <c r="F5329" s="355">
        <v>24</v>
      </c>
      <c r="G5329" s="355">
        <v>9</v>
      </c>
      <c r="H5329" s="355"/>
      <c r="I5329" s="354">
        <v>16.8</v>
      </c>
      <c r="J5329" s="352">
        <v>0</v>
      </c>
      <c r="K5329" s="348">
        <f t="shared" si="83"/>
        <v>0</v>
      </c>
    </row>
    <row r="5330" spans="1:11" x14ac:dyDescent="0.25">
      <c r="A5330" s="353">
        <v>34580</v>
      </c>
      <c r="B5330" s="354">
        <v>6.8</v>
      </c>
      <c r="C5330" s="355">
        <v>6</v>
      </c>
      <c r="D5330" s="355">
        <v>9</v>
      </c>
      <c r="E5330" s="355">
        <v>0</v>
      </c>
      <c r="F5330" s="355">
        <v>13</v>
      </c>
      <c r="G5330" s="355">
        <v>6</v>
      </c>
      <c r="H5330" s="355"/>
      <c r="I5330" s="354">
        <v>6.8</v>
      </c>
      <c r="J5330" s="352">
        <v>0</v>
      </c>
      <c r="K5330" s="348">
        <f t="shared" si="83"/>
        <v>3</v>
      </c>
    </row>
    <row r="5331" spans="1:11" x14ac:dyDescent="0.25">
      <c r="A5331" s="353">
        <v>34581</v>
      </c>
      <c r="B5331" s="354">
        <v>23.6</v>
      </c>
      <c r="C5331" s="355">
        <v>15</v>
      </c>
      <c r="D5331" s="355">
        <v>15</v>
      </c>
      <c r="E5331" s="355">
        <v>30</v>
      </c>
      <c r="F5331" s="355">
        <v>28</v>
      </c>
      <c r="G5331" s="355">
        <v>30</v>
      </c>
      <c r="H5331" s="355"/>
      <c r="I5331" s="354">
        <v>23.6</v>
      </c>
      <c r="J5331" s="352">
        <v>0</v>
      </c>
      <c r="K5331" s="348">
        <f t="shared" si="83"/>
        <v>0</v>
      </c>
    </row>
    <row r="5332" spans="1:11" x14ac:dyDescent="0.25">
      <c r="A5332" s="353">
        <v>34582</v>
      </c>
      <c r="B5332" s="354">
        <v>0</v>
      </c>
      <c r="C5332" s="355">
        <v>0</v>
      </c>
      <c r="D5332" s="355">
        <v>0</v>
      </c>
      <c r="E5332" s="355">
        <v>0</v>
      </c>
      <c r="F5332" s="355">
        <v>0</v>
      </c>
      <c r="G5332" s="355">
        <v>0</v>
      </c>
      <c r="H5332" s="355"/>
      <c r="I5332" s="354">
        <v>0</v>
      </c>
      <c r="J5332" s="352">
        <v>0</v>
      </c>
      <c r="K5332" s="348">
        <f t="shared" si="83"/>
        <v>5</v>
      </c>
    </row>
    <row r="5333" spans="1:11" x14ac:dyDescent="0.25">
      <c r="A5333" s="353">
        <v>34583</v>
      </c>
      <c r="B5333" s="354">
        <v>1.2</v>
      </c>
      <c r="C5333" s="355">
        <v>0</v>
      </c>
      <c r="D5333" s="355">
        <v>0</v>
      </c>
      <c r="E5333" s="355">
        <v>0</v>
      </c>
      <c r="F5333" s="355">
        <v>6</v>
      </c>
      <c r="G5333" s="355">
        <v>0</v>
      </c>
      <c r="H5333" s="355"/>
      <c r="I5333" s="354">
        <v>1.2</v>
      </c>
      <c r="J5333" s="352">
        <v>0</v>
      </c>
      <c r="K5333" s="348">
        <f t="shared" si="83"/>
        <v>5</v>
      </c>
    </row>
    <row r="5334" spans="1:11" x14ac:dyDescent="0.25">
      <c r="A5334" s="353">
        <v>34584</v>
      </c>
      <c r="B5334" s="354">
        <v>2</v>
      </c>
      <c r="C5334" s="355">
        <v>4</v>
      </c>
      <c r="D5334" s="355">
        <v>4</v>
      </c>
      <c r="E5334" s="355">
        <v>0</v>
      </c>
      <c r="F5334" s="355">
        <v>0</v>
      </c>
      <c r="G5334" s="355">
        <v>2</v>
      </c>
      <c r="H5334" s="355"/>
      <c r="I5334" s="354">
        <v>2</v>
      </c>
      <c r="J5334" s="352">
        <v>0</v>
      </c>
      <c r="K5334" s="348">
        <f t="shared" si="83"/>
        <v>5</v>
      </c>
    </row>
    <row r="5335" spans="1:11" x14ac:dyDescent="0.25">
      <c r="A5335" s="353">
        <v>34585</v>
      </c>
      <c r="B5335" s="354">
        <v>3.4</v>
      </c>
      <c r="C5335" s="355">
        <v>4</v>
      </c>
      <c r="D5335" s="355">
        <v>0</v>
      </c>
      <c r="E5335" s="355">
        <v>0</v>
      </c>
      <c r="F5335" s="355">
        <v>4</v>
      </c>
      <c r="G5335" s="355">
        <v>9</v>
      </c>
      <c r="H5335" s="355"/>
      <c r="I5335" s="354">
        <v>3.4</v>
      </c>
      <c r="J5335" s="352">
        <v>0</v>
      </c>
      <c r="K5335" s="348">
        <f t="shared" si="83"/>
        <v>4</v>
      </c>
    </row>
    <row r="5336" spans="1:11" x14ac:dyDescent="0.25">
      <c r="A5336" s="353">
        <v>34586</v>
      </c>
      <c r="B5336" s="354">
        <v>9</v>
      </c>
      <c r="C5336" s="355">
        <v>0</v>
      </c>
      <c r="D5336" s="355">
        <v>0</v>
      </c>
      <c r="E5336" s="355">
        <v>15</v>
      </c>
      <c r="F5336" s="355">
        <v>19</v>
      </c>
      <c r="G5336" s="355">
        <v>11</v>
      </c>
      <c r="H5336" s="355"/>
      <c r="I5336" s="354">
        <v>9</v>
      </c>
      <c r="J5336" s="352">
        <v>0</v>
      </c>
      <c r="K5336" s="348">
        <f t="shared" si="83"/>
        <v>2</v>
      </c>
    </row>
    <row r="5337" spans="1:11" x14ac:dyDescent="0.25">
      <c r="A5337" s="353">
        <v>34587</v>
      </c>
      <c r="B5337" s="354">
        <v>13.4</v>
      </c>
      <c r="C5337" s="355">
        <v>7</v>
      </c>
      <c r="D5337" s="355">
        <v>15</v>
      </c>
      <c r="E5337" s="355">
        <v>15</v>
      </c>
      <c r="F5337" s="355">
        <v>15</v>
      </c>
      <c r="G5337" s="355">
        <v>15</v>
      </c>
      <c r="H5337" s="355"/>
      <c r="I5337" s="354">
        <v>13.4</v>
      </c>
      <c r="J5337" s="352">
        <v>0</v>
      </c>
      <c r="K5337" s="348">
        <f t="shared" si="83"/>
        <v>1</v>
      </c>
    </row>
    <row r="5338" spans="1:11" x14ac:dyDescent="0.25">
      <c r="A5338" s="353">
        <v>34588</v>
      </c>
      <c r="B5338" s="354">
        <v>10.199999999999999</v>
      </c>
      <c r="C5338" s="355">
        <v>13</v>
      </c>
      <c r="D5338" s="355">
        <v>11</v>
      </c>
      <c r="E5338" s="355">
        <v>11</v>
      </c>
      <c r="F5338" s="355">
        <v>7</v>
      </c>
      <c r="G5338" s="355">
        <v>9</v>
      </c>
      <c r="H5338" s="355"/>
      <c r="I5338" s="354">
        <v>10.199999999999999</v>
      </c>
      <c r="J5338" s="352">
        <v>0</v>
      </c>
      <c r="K5338" s="348">
        <f t="shared" si="83"/>
        <v>1</v>
      </c>
    </row>
    <row r="5339" spans="1:11" x14ac:dyDescent="0.25">
      <c r="A5339" s="353">
        <v>34589</v>
      </c>
      <c r="B5339" s="354">
        <v>3.4</v>
      </c>
      <c r="C5339" s="355">
        <v>11</v>
      </c>
      <c r="D5339" s="355">
        <v>0</v>
      </c>
      <c r="E5339" s="355">
        <v>6</v>
      </c>
      <c r="F5339" s="355">
        <v>0</v>
      </c>
      <c r="G5339" s="355">
        <v>0</v>
      </c>
      <c r="H5339" s="355"/>
      <c r="I5339" s="354">
        <v>3.4</v>
      </c>
      <c r="J5339" s="352">
        <v>0</v>
      </c>
      <c r="K5339" s="348">
        <f t="shared" si="83"/>
        <v>4</v>
      </c>
    </row>
    <row r="5340" spans="1:11" x14ac:dyDescent="0.25">
      <c r="A5340" s="353">
        <v>34590</v>
      </c>
      <c r="B5340" s="354">
        <v>2.8</v>
      </c>
      <c r="C5340" s="355">
        <v>0</v>
      </c>
      <c r="D5340" s="355">
        <v>4</v>
      </c>
      <c r="E5340" s="355">
        <v>0</v>
      </c>
      <c r="F5340" s="355">
        <v>6</v>
      </c>
      <c r="G5340" s="355">
        <v>4</v>
      </c>
      <c r="H5340" s="355"/>
      <c r="I5340" s="354">
        <v>2.8</v>
      </c>
      <c r="J5340" s="352">
        <v>0</v>
      </c>
      <c r="K5340" s="348">
        <f t="shared" si="83"/>
        <v>5</v>
      </c>
    </row>
    <row r="5341" spans="1:11" x14ac:dyDescent="0.25">
      <c r="A5341" s="353">
        <v>34591</v>
      </c>
      <c r="B5341" s="354">
        <v>18.8</v>
      </c>
      <c r="C5341" s="355">
        <v>15</v>
      </c>
      <c r="D5341" s="355">
        <v>22</v>
      </c>
      <c r="E5341" s="355">
        <v>19</v>
      </c>
      <c r="F5341" s="355">
        <v>19</v>
      </c>
      <c r="G5341" s="355">
        <v>19</v>
      </c>
      <c r="H5341" s="355"/>
      <c r="I5341" s="354">
        <v>18.8</v>
      </c>
      <c r="J5341" s="352">
        <v>0</v>
      </c>
      <c r="K5341" s="348">
        <f t="shared" si="83"/>
        <v>0</v>
      </c>
    </row>
    <row r="5342" spans="1:11" x14ac:dyDescent="0.25">
      <c r="A5342" s="353">
        <v>34592</v>
      </c>
      <c r="B5342" s="354">
        <v>9.6</v>
      </c>
      <c r="C5342" s="355">
        <v>0</v>
      </c>
      <c r="D5342" s="355">
        <v>13</v>
      </c>
      <c r="E5342" s="355">
        <v>9</v>
      </c>
      <c r="F5342" s="355">
        <v>13</v>
      </c>
      <c r="G5342" s="355">
        <v>13</v>
      </c>
      <c r="H5342" s="355"/>
      <c r="I5342" s="354">
        <v>9.6</v>
      </c>
      <c r="J5342" s="352">
        <v>0</v>
      </c>
      <c r="K5342" s="348">
        <f t="shared" si="83"/>
        <v>1</v>
      </c>
    </row>
    <row r="5343" spans="1:11" x14ac:dyDescent="0.25">
      <c r="A5343" s="353">
        <v>34593</v>
      </c>
      <c r="B5343" s="354">
        <v>7.2</v>
      </c>
      <c r="C5343" s="355">
        <v>11</v>
      </c>
      <c r="D5343" s="355">
        <v>9</v>
      </c>
      <c r="E5343" s="355">
        <v>7</v>
      </c>
      <c r="F5343" s="355">
        <v>0</v>
      </c>
      <c r="G5343" s="355">
        <v>9</v>
      </c>
      <c r="H5343" s="355"/>
      <c r="I5343" s="354">
        <v>7.2</v>
      </c>
      <c r="J5343" s="352">
        <v>0</v>
      </c>
      <c r="K5343" s="348">
        <f t="shared" si="83"/>
        <v>2</v>
      </c>
    </row>
    <row r="5344" spans="1:11" x14ac:dyDescent="0.25">
      <c r="A5344" s="353">
        <v>34594</v>
      </c>
      <c r="B5344" s="354">
        <v>2.6</v>
      </c>
      <c r="C5344" s="355">
        <v>2</v>
      </c>
      <c r="D5344" s="355">
        <v>7</v>
      </c>
      <c r="E5344" s="355">
        <v>2</v>
      </c>
      <c r="F5344" s="355">
        <v>0</v>
      </c>
      <c r="G5344" s="355">
        <v>2</v>
      </c>
      <c r="H5344" s="355"/>
      <c r="I5344" s="354">
        <v>2.6</v>
      </c>
      <c r="J5344" s="352">
        <v>0</v>
      </c>
      <c r="K5344" s="348">
        <f t="shared" si="83"/>
        <v>5</v>
      </c>
    </row>
    <row r="5345" spans="1:11" x14ac:dyDescent="0.25">
      <c r="A5345" s="353">
        <v>34595</v>
      </c>
      <c r="B5345" s="354">
        <v>14.6</v>
      </c>
      <c r="C5345" s="355">
        <v>2</v>
      </c>
      <c r="D5345" s="355">
        <v>15</v>
      </c>
      <c r="E5345" s="355">
        <v>19</v>
      </c>
      <c r="F5345" s="355">
        <v>15</v>
      </c>
      <c r="G5345" s="355">
        <v>22</v>
      </c>
      <c r="H5345" s="355"/>
      <c r="I5345" s="354">
        <v>14.6</v>
      </c>
      <c r="J5345" s="352">
        <v>0</v>
      </c>
      <c r="K5345" s="348">
        <f t="shared" si="83"/>
        <v>1</v>
      </c>
    </row>
    <row r="5346" spans="1:11" x14ac:dyDescent="0.25">
      <c r="A5346" s="353">
        <v>34596</v>
      </c>
      <c r="B5346" s="354">
        <v>5</v>
      </c>
      <c r="C5346" s="355">
        <v>4</v>
      </c>
      <c r="D5346" s="355">
        <v>9</v>
      </c>
      <c r="E5346" s="355">
        <v>6</v>
      </c>
      <c r="F5346" s="355">
        <v>0</v>
      </c>
      <c r="G5346" s="355">
        <v>6</v>
      </c>
      <c r="H5346" s="355"/>
      <c r="I5346" s="354">
        <v>5</v>
      </c>
      <c r="J5346" s="352">
        <v>0</v>
      </c>
      <c r="K5346" s="348">
        <f t="shared" si="83"/>
        <v>4</v>
      </c>
    </row>
    <row r="5347" spans="1:11" x14ac:dyDescent="0.25">
      <c r="A5347" s="353">
        <v>34597</v>
      </c>
      <c r="B5347" s="354">
        <v>20.2</v>
      </c>
      <c r="C5347" s="355">
        <v>37</v>
      </c>
      <c r="D5347" s="355">
        <v>32</v>
      </c>
      <c r="E5347" s="355">
        <v>22</v>
      </c>
      <c r="F5347" s="355">
        <v>4</v>
      </c>
      <c r="G5347" s="355">
        <v>6</v>
      </c>
      <c r="H5347" s="355"/>
      <c r="I5347" s="354">
        <v>20.2</v>
      </c>
      <c r="J5347" s="352">
        <v>0</v>
      </c>
      <c r="K5347" s="348">
        <f t="shared" si="83"/>
        <v>2</v>
      </c>
    </row>
    <row r="5348" spans="1:11" x14ac:dyDescent="0.25">
      <c r="A5348" s="353">
        <v>34598</v>
      </c>
      <c r="B5348" s="354">
        <v>5.6</v>
      </c>
      <c r="C5348" s="355">
        <v>6</v>
      </c>
      <c r="D5348" s="355">
        <v>6</v>
      </c>
      <c r="E5348" s="355">
        <v>7</v>
      </c>
      <c r="F5348" s="355">
        <v>9</v>
      </c>
      <c r="G5348" s="355">
        <v>0</v>
      </c>
      <c r="H5348" s="355"/>
      <c r="I5348" s="354">
        <v>5.6</v>
      </c>
      <c r="J5348" s="352">
        <v>0</v>
      </c>
      <c r="K5348" s="348">
        <f t="shared" si="83"/>
        <v>4</v>
      </c>
    </row>
    <row r="5349" spans="1:11" x14ac:dyDescent="0.25">
      <c r="A5349" s="353">
        <v>34599</v>
      </c>
      <c r="B5349" s="354">
        <v>11.6</v>
      </c>
      <c r="C5349" s="355">
        <v>17</v>
      </c>
      <c r="D5349" s="355">
        <v>17</v>
      </c>
      <c r="E5349" s="355">
        <v>4</v>
      </c>
      <c r="F5349" s="355">
        <v>9</v>
      </c>
      <c r="G5349" s="355">
        <v>11</v>
      </c>
      <c r="H5349" s="355"/>
      <c r="I5349" s="354">
        <v>11.6</v>
      </c>
      <c r="J5349" s="352">
        <v>0</v>
      </c>
      <c r="K5349" s="348">
        <f t="shared" si="83"/>
        <v>1</v>
      </c>
    </row>
    <row r="5350" spans="1:11" x14ac:dyDescent="0.25">
      <c r="A5350" s="353">
        <v>34600</v>
      </c>
      <c r="B5350" s="354">
        <v>7</v>
      </c>
      <c r="C5350" s="355">
        <v>7</v>
      </c>
      <c r="D5350" s="355">
        <v>13</v>
      </c>
      <c r="E5350" s="355">
        <v>7</v>
      </c>
      <c r="F5350" s="355">
        <v>4</v>
      </c>
      <c r="G5350" s="355">
        <v>4</v>
      </c>
      <c r="H5350" s="355"/>
      <c r="I5350" s="354">
        <v>7</v>
      </c>
      <c r="J5350" s="352">
        <v>0</v>
      </c>
      <c r="K5350" s="348">
        <f t="shared" si="83"/>
        <v>4</v>
      </c>
    </row>
    <row r="5351" spans="1:11" x14ac:dyDescent="0.25">
      <c r="A5351" s="353">
        <v>34601</v>
      </c>
      <c r="B5351" s="354">
        <v>9.4</v>
      </c>
      <c r="C5351" s="355">
        <v>9</v>
      </c>
      <c r="D5351" s="355">
        <v>11</v>
      </c>
      <c r="E5351" s="355">
        <v>9</v>
      </c>
      <c r="F5351" s="355">
        <v>7</v>
      </c>
      <c r="G5351" s="355">
        <v>11</v>
      </c>
      <c r="H5351" s="355"/>
      <c r="I5351" s="354">
        <v>9.4</v>
      </c>
      <c r="J5351" s="352">
        <v>0</v>
      </c>
      <c r="K5351" s="348">
        <f t="shared" si="83"/>
        <v>1</v>
      </c>
    </row>
    <row r="5352" spans="1:11" x14ac:dyDescent="0.25">
      <c r="A5352" s="353">
        <v>34602</v>
      </c>
      <c r="B5352" s="354">
        <v>13</v>
      </c>
      <c r="C5352" s="355">
        <v>15</v>
      </c>
      <c r="D5352" s="355">
        <v>13</v>
      </c>
      <c r="E5352" s="355">
        <v>9</v>
      </c>
      <c r="F5352" s="355">
        <v>15</v>
      </c>
      <c r="G5352" s="355">
        <v>13</v>
      </c>
      <c r="H5352" s="355"/>
      <c r="I5352" s="354">
        <v>13</v>
      </c>
      <c r="J5352" s="352">
        <v>0</v>
      </c>
      <c r="K5352" s="348">
        <f t="shared" si="83"/>
        <v>0</v>
      </c>
    </row>
    <row r="5353" spans="1:11" x14ac:dyDescent="0.25">
      <c r="A5353" s="353">
        <v>34603</v>
      </c>
      <c r="B5353" s="354">
        <v>10.6</v>
      </c>
      <c r="C5353" s="355">
        <v>15</v>
      </c>
      <c r="D5353" s="355">
        <v>11</v>
      </c>
      <c r="E5353" s="355">
        <v>7</v>
      </c>
      <c r="F5353" s="355">
        <v>7</v>
      </c>
      <c r="G5353" s="355">
        <v>13</v>
      </c>
      <c r="H5353" s="355"/>
      <c r="I5353" s="354">
        <v>10.6</v>
      </c>
      <c r="J5353" s="352">
        <v>0</v>
      </c>
      <c r="K5353" s="348">
        <f t="shared" si="83"/>
        <v>2</v>
      </c>
    </row>
    <row r="5354" spans="1:11" x14ac:dyDescent="0.25">
      <c r="A5354" s="353">
        <v>34604</v>
      </c>
      <c r="B5354" s="354">
        <v>12</v>
      </c>
      <c r="C5354" s="355">
        <v>2</v>
      </c>
      <c r="D5354" s="355">
        <v>11</v>
      </c>
      <c r="E5354" s="355">
        <v>15</v>
      </c>
      <c r="F5354" s="355">
        <v>15</v>
      </c>
      <c r="G5354" s="355">
        <v>17</v>
      </c>
      <c r="H5354" s="355"/>
      <c r="I5354" s="354">
        <v>12</v>
      </c>
      <c r="J5354" s="352">
        <v>0</v>
      </c>
      <c r="K5354" s="348">
        <f t="shared" si="83"/>
        <v>1</v>
      </c>
    </row>
    <row r="5355" spans="1:11" x14ac:dyDescent="0.25">
      <c r="A5355" s="353">
        <v>34605</v>
      </c>
      <c r="B5355" s="354">
        <v>10.199999999999999</v>
      </c>
      <c r="C5355" s="355">
        <v>17</v>
      </c>
      <c r="D5355" s="355">
        <v>19</v>
      </c>
      <c r="E5355" s="355">
        <v>0</v>
      </c>
      <c r="F5355" s="355">
        <v>9</v>
      </c>
      <c r="G5355" s="355">
        <v>6</v>
      </c>
      <c r="H5355" s="355"/>
      <c r="I5355" s="354">
        <v>10.199999999999999</v>
      </c>
      <c r="J5355" s="352">
        <v>0</v>
      </c>
      <c r="K5355" s="348">
        <f t="shared" si="83"/>
        <v>2</v>
      </c>
    </row>
    <row r="5356" spans="1:11" x14ac:dyDescent="0.25">
      <c r="A5356" s="353">
        <v>34606</v>
      </c>
      <c r="B5356" s="354">
        <v>7</v>
      </c>
      <c r="C5356" s="355">
        <v>13</v>
      </c>
      <c r="D5356" s="355">
        <v>9</v>
      </c>
      <c r="E5356" s="355">
        <v>6</v>
      </c>
      <c r="F5356" s="355">
        <v>7</v>
      </c>
      <c r="G5356" s="355">
        <v>0</v>
      </c>
      <c r="H5356" s="355"/>
      <c r="I5356" s="354">
        <v>7</v>
      </c>
      <c r="J5356" s="352">
        <v>0</v>
      </c>
      <c r="K5356" s="348">
        <f t="shared" si="83"/>
        <v>3</v>
      </c>
    </row>
    <row r="5357" spans="1:11" x14ac:dyDescent="0.25">
      <c r="A5357" s="353">
        <v>34607</v>
      </c>
      <c r="B5357" s="354">
        <v>6.8</v>
      </c>
      <c r="C5357" s="355">
        <v>0</v>
      </c>
      <c r="D5357" s="355">
        <v>13</v>
      </c>
      <c r="E5357" s="355">
        <v>7</v>
      </c>
      <c r="F5357" s="355">
        <v>7</v>
      </c>
      <c r="G5357" s="355">
        <v>7</v>
      </c>
      <c r="H5357" s="355"/>
      <c r="I5357" s="354">
        <v>6.8</v>
      </c>
      <c r="J5357" s="352">
        <v>0</v>
      </c>
      <c r="K5357" s="348">
        <f t="shared" si="83"/>
        <v>4</v>
      </c>
    </row>
    <row r="5358" spans="1:11" x14ac:dyDescent="0.25">
      <c r="A5358" s="353">
        <v>34820</v>
      </c>
      <c r="B5358" s="354">
        <v>9.8000000000000007</v>
      </c>
      <c r="C5358" s="355">
        <v>6</v>
      </c>
      <c r="D5358" s="355">
        <v>9</v>
      </c>
      <c r="E5358" s="355">
        <v>6</v>
      </c>
      <c r="F5358" s="355">
        <v>13</v>
      </c>
      <c r="G5358" s="355">
        <v>15</v>
      </c>
      <c r="H5358" s="355"/>
      <c r="I5358" s="354">
        <v>9.8000000000000007</v>
      </c>
      <c r="J5358" s="352">
        <v>0</v>
      </c>
      <c r="K5358" s="348">
        <f t="shared" si="83"/>
        <v>2</v>
      </c>
    </row>
    <row r="5359" spans="1:11" x14ac:dyDescent="0.25">
      <c r="A5359" s="353">
        <v>34821</v>
      </c>
      <c r="B5359" s="354">
        <v>9.6</v>
      </c>
      <c r="C5359" s="355">
        <v>11</v>
      </c>
      <c r="D5359" s="355">
        <v>11</v>
      </c>
      <c r="E5359" s="355">
        <v>11</v>
      </c>
      <c r="F5359" s="355">
        <v>9</v>
      </c>
      <c r="G5359" s="355">
        <v>6</v>
      </c>
      <c r="H5359" s="355"/>
      <c r="I5359" s="354">
        <v>9.6</v>
      </c>
      <c r="J5359" s="352">
        <v>0</v>
      </c>
      <c r="K5359" s="348">
        <f t="shared" si="83"/>
        <v>1</v>
      </c>
    </row>
    <row r="5360" spans="1:11" x14ac:dyDescent="0.25">
      <c r="A5360" s="353">
        <v>34822</v>
      </c>
      <c r="B5360" s="354">
        <v>3.4</v>
      </c>
      <c r="C5360" s="355">
        <v>0</v>
      </c>
      <c r="D5360" s="355">
        <v>0</v>
      </c>
      <c r="E5360" s="355">
        <v>6</v>
      </c>
      <c r="F5360" s="355">
        <v>11</v>
      </c>
      <c r="G5360" s="355">
        <v>0</v>
      </c>
      <c r="H5360" s="355"/>
      <c r="I5360" s="354">
        <v>3.4</v>
      </c>
      <c r="J5360" s="352">
        <v>0</v>
      </c>
      <c r="K5360" s="348">
        <f t="shared" si="83"/>
        <v>4</v>
      </c>
    </row>
    <row r="5361" spans="1:11" x14ac:dyDescent="0.25">
      <c r="A5361" s="353">
        <v>34823</v>
      </c>
      <c r="B5361" s="354">
        <v>1.6</v>
      </c>
      <c r="C5361" s="355">
        <v>4</v>
      </c>
      <c r="D5361" s="355">
        <v>4</v>
      </c>
      <c r="E5361" s="355">
        <v>0</v>
      </c>
      <c r="F5361" s="355">
        <v>0</v>
      </c>
      <c r="G5361" s="355">
        <v>0</v>
      </c>
      <c r="H5361" s="355"/>
      <c r="I5361" s="354">
        <v>1.6</v>
      </c>
      <c r="J5361" s="352">
        <v>0</v>
      </c>
      <c r="K5361" s="348">
        <f t="shared" si="83"/>
        <v>5</v>
      </c>
    </row>
    <row r="5362" spans="1:11" x14ac:dyDescent="0.25">
      <c r="A5362" s="353">
        <v>34824</v>
      </c>
      <c r="B5362" s="354">
        <v>2.2000000000000002</v>
      </c>
      <c r="C5362" s="355">
        <v>0</v>
      </c>
      <c r="D5362" s="355">
        <v>0</v>
      </c>
      <c r="E5362" s="355">
        <v>4</v>
      </c>
      <c r="F5362" s="355">
        <v>0</v>
      </c>
      <c r="G5362" s="355">
        <v>7</v>
      </c>
      <c r="H5362" s="355"/>
      <c r="I5362" s="354">
        <v>2.2000000000000002</v>
      </c>
      <c r="J5362" s="352">
        <v>0</v>
      </c>
      <c r="K5362" s="348">
        <f t="shared" si="83"/>
        <v>5</v>
      </c>
    </row>
    <row r="5363" spans="1:11" x14ac:dyDescent="0.25">
      <c r="A5363" s="353">
        <v>34825</v>
      </c>
      <c r="B5363" s="354">
        <v>10.4</v>
      </c>
      <c r="C5363" s="355">
        <v>13</v>
      </c>
      <c r="D5363" s="355">
        <v>11</v>
      </c>
      <c r="E5363" s="355">
        <v>11</v>
      </c>
      <c r="F5363" s="355">
        <v>13</v>
      </c>
      <c r="G5363" s="355">
        <v>4</v>
      </c>
      <c r="H5363" s="355"/>
      <c r="I5363" s="354">
        <v>10.4</v>
      </c>
      <c r="J5363" s="352">
        <v>0</v>
      </c>
      <c r="K5363" s="348">
        <f t="shared" si="83"/>
        <v>1</v>
      </c>
    </row>
    <row r="5364" spans="1:11" x14ac:dyDescent="0.25">
      <c r="A5364" s="353">
        <v>34826</v>
      </c>
      <c r="B5364" s="354">
        <v>26.8</v>
      </c>
      <c r="C5364" s="355">
        <v>26</v>
      </c>
      <c r="D5364" s="355">
        <v>28</v>
      </c>
      <c r="E5364" s="355">
        <v>24</v>
      </c>
      <c r="F5364" s="355">
        <v>28</v>
      </c>
      <c r="G5364" s="355">
        <v>28</v>
      </c>
      <c r="H5364" s="355"/>
      <c r="I5364" s="354">
        <v>26.8</v>
      </c>
      <c r="J5364" s="352">
        <v>0</v>
      </c>
      <c r="K5364" s="348">
        <f t="shared" si="83"/>
        <v>0</v>
      </c>
    </row>
    <row r="5365" spans="1:11" x14ac:dyDescent="0.25">
      <c r="A5365" s="353">
        <v>34827</v>
      </c>
      <c r="B5365" s="354">
        <v>5.6</v>
      </c>
      <c r="C5365" s="355">
        <v>0</v>
      </c>
      <c r="D5365" s="355">
        <v>6</v>
      </c>
      <c r="E5365" s="355">
        <v>7</v>
      </c>
      <c r="F5365" s="355">
        <v>11</v>
      </c>
      <c r="G5365" s="355">
        <v>4</v>
      </c>
      <c r="H5365" s="355"/>
      <c r="I5365" s="354">
        <v>5.6</v>
      </c>
      <c r="J5365" s="352">
        <v>0</v>
      </c>
      <c r="K5365" s="348">
        <f t="shared" si="83"/>
        <v>4</v>
      </c>
    </row>
    <row r="5366" spans="1:11" x14ac:dyDescent="0.25">
      <c r="A5366" s="353">
        <v>34828</v>
      </c>
      <c r="B5366" s="354">
        <v>3.4</v>
      </c>
      <c r="C5366" s="355">
        <v>0</v>
      </c>
      <c r="D5366" s="355">
        <v>7</v>
      </c>
      <c r="E5366" s="355">
        <v>0</v>
      </c>
      <c r="F5366" s="355">
        <v>6</v>
      </c>
      <c r="G5366" s="355">
        <v>4</v>
      </c>
      <c r="H5366" s="355"/>
      <c r="I5366" s="354">
        <v>3.4</v>
      </c>
      <c r="J5366" s="352">
        <v>0</v>
      </c>
      <c r="K5366" s="348">
        <f t="shared" si="83"/>
        <v>5</v>
      </c>
    </row>
    <row r="5367" spans="1:11" x14ac:dyDescent="0.25">
      <c r="A5367" s="353">
        <v>34829</v>
      </c>
      <c r="B5367" s="354">
        <v>5.8</v>
      </c>
      <c r="C5367" s="355">
        <v>11</v>
      </c>
      <c r="D5367" s="355">
        <v>6</v>
      </c>
      <c r="E5367" s="355">
        <v>6</v>
      </c>
      <c r="F5367" s="355">
        <v>6</v>
      </c>
      <c r="G5367" s="355">
        <v>0</v>
      </c>
      <c r="H5367" s="355"/>
      <c r="I5367" s="354">
        <v>5.8</v>
      </c>
      <c r="J5367" s="352">
        <v>0</v>
      </c>
      <c r="K5367" s="348">
        <f t="shared" si="83"/>
        <v>4</v>
      </c>
    </row>
    <row r="5368" spans="1:11" x14ac:dyDescent="0.25">
      <c r="A5368" s="353">
        <v>34830</v>
      </c>
      <c r="B5368" s="354">
        <v>8</v>
      </c>
      <c r="C5368" s="355">
        <v>9</v>
      </c>
      <c r="D5368" s="355">
        <v>7</v>
      </c>
      <c r="E5368" s="355">
        <v>13</v>
      </c>
      <c r="F5368" s="355">
        <v>4</v>
      </c>
      <c r="G5368" s="355">
        <v>7</v>
      </c>
      <c r="H5368" s="355"/>
      <c r="I5368" s="354">
        <v>8</v>
      </c>
      <c r="J5368" s="352">
        <v>0</v>
      </c>
      <c r="K5368" s="348">
        <f t="shared" si="83"/>
        <v>3</v>
      </c>
    </row>
    <row r="5369" spans="1:11" x14ac:dyDescent="0.25">
      <c r="A5369" s="353">
        <v>34831</v>
      </c>
      <c r="B5369" s="354">
        <v>28</v>
      </c>
      <c r="C5369" s="355">
        <v>28</v>
      </c>
      <c r="D5369" s="355">
        <v>30</v>
      </c>
      <c r="E5369" s="355">
        <v>19</v>
      </c>
      <c r="F5369" s="355">
        <v>33</v>
      </c>
      <c r="G5369" s="355">
        <v>30</v>
      </c>
      <c r="H5369" s="355"/>
      <c r="I5369" s="354">
        <v>28</v>
      </c>
      <c r="J5369" s="352">
        <v>0</v>
      </c>
      <c r="K5369" s="348">
        <f t="shared" si="83"/>
        <v>0</v>
      </c>
    </row>
    <row r="5370" spans="1:11" x14ac:dyDescent="0.25">
      <c r="A5370" s="353">
        <v>34832</v>
      </c>
      <c r="B5370" s="354">
        <v>0.4</v>
      </c>
      <c r="C5370" s="355">
        <v>0</v>
      </c>
      <c r="D5370" s="355">
        <v>0</v>
      </c>
      <c r="E5370" s="355">
        <v>2</v>
      </c>
      <c r="F5370" s="355">
        <v>0</v>
      </c>
      <c r="G5370" s="355">
        <v>0</v>
      </c>
      <c r="H5370" s="355"/>
      <c r="I5370" s="354">
        <v>0.4</v>
      </c>
      <c r="J5370" s="352">
        <v>0</v>
      </c>
      <c r="K5370" s="348">
        <f t="shared" si="83"/>
        <v>5</v>
      </c>
    </row>
    <row r="5371" spans="1:11" x14ac:dyDescent="0.25">
      <c r="A5371" s="353">
        <v>34833</v>
      </c>
      <c r="B5371" s="354">
        <v>1.4</v>
      </c>
      <c r="C5371" s="355">
        <v>0</v>
      </c>
      <c r="D5371" s="355">
        <v>0</v>
      </c>
      <c r="E5371" s="355">
        <v>0</v>
      </c>
      <c r="F5371" s="355">
        <v>7</v>
      </c>
      <c r="G5371" s="355">
        <v>0</v>
      </c>
      <c r="H5371" s="355"/>
      <c r="I5371" s="354">
        <v>1.4</v>
      </c>
      <c r="J5371" s="352">
        <v>0</v>
      </c>
      <c r="K5371" s="348">
        <f t="shared" si="83"/>
        <v>5</v>
      </c>
    </row>
    <row r="5372" spans="1:11" x14ac:dyDescent="0.25">
      <c r="A5372" s="353">
        <v>34834</v>
      </c>
      <c r="B5372" s="354">
        <v>8.6</v>
      </c>
      <c r="C5372" s="355">
        <v>11</v>
      </c>
      <c r="D5372" s="355">
        <v>9</v>
      </c>
      <c r="E5372" s="355">
        <v>9</v>
      </c>
      <c r="F5372" s="355">
        <v>7</v>
      </c>
      <c r="G5372" s="355">
        <v>7</v>
      </c>
      <c r="H5372" s="355"/>
      <c r="I5372" s="354">
        <v>8.6</v>
      </c>
      <c r="J5372" s="352">
        <v>0</v>
      </c>
      <c r="K5372" s="348">
        <f t="shared" si="83"/>
        <v>2</v>
      </c>
    </row>
    <row r="5373" spans="1:11" x14ac:dyDescent="0.25">
      <c r="A5373" s="353">
        <v>34835</v>
      </c>
      <c r="B5373" s="354">
        <v>15.2</v>
      </c>
      <c r="C5373" s="355">
        <v>11</v>
      </c>
      <c r="D5373" s="355">
        <v>11</v>
      </c>
      <c r="E5373" s="355">
        <v>13</v>
      </c>
      <c r="F5373" s="355">
        <v>19</v>
      </c>
      <c r="G5373" s="355">
        <v>22</v>
      </c>
      <c r="H5373" s="355"/>
      <c r="I5373" s="354">
        <v>15.2</v>
      </c>
      <c r="J5373" s="352">
        <v>0</v>
      </c>
      <c r="K5373" s="348">
        <f t="shared" si="83"/>
        <v>0</v>
      </c>
    </row>
    <row r="5374" spans="1:11" x14ac:dyDescent="0.25">
      <c r="A5374" s="353">
        <v>34836</v>
      </c>
      <c r="B5374" s="354">
        <v>5</v>
      </c>
      <c r="C5374" s="355">
        <v>7</v>
      </c>
      <c r="D5374" s="355">
        <v>0</v>
      </c>
      <c r="E5374" s="355">
        <v>4</v>
      </c>
      <c r="F5374" s="355">
        <v>7</v>
      </c>
      <c r="G5374" s="355">
        <v>7</v>
      </c>
      <c r="H5374" s="355"/>
      <c r="I5374" s="354">
        <v>5</v>
      </c>
      <c r="J5374" s="352">
        <v>0</v>
      </c>
      <c r="K5374" s="348">
        <f t="shared" si="83"/>
        <v>5</v>
      </c>
    </row>
    <row r="5375" spans="1:11" x14ac:dyDescent="0.25">
      <c r="A5375" s="353">
        <v>34837</v>
      </c>
      <c r="B5375" s="354">
        <v>20.6</v>
      </c>
      <c r="C5375" s="355">
        <v>15</v>
      </c>
      <c r="D5375" s="355">
        <v>19</v>
      </c>
      <c r="E5375" s="355">
        <v>19</v>
      </c>
      <c r="F5375" s="355">
        <v>22</v>
      </c>
      <c r="G5375" s="355">
        <v>28</v>
      </c>
      <c r="H5375" s="355"/>
      <c r="I5375" s="354">
        <v>20.6</v>
      </c>
      <c r="J5375" s="352">
        <v>0</v>
      </c>
      <c r="K5375" s="348">
        <f t="shared" si="83"/>
        <v>0</v>
      </c>
    </row>
    <row r="5376" spans="1:11" x14ac:dyDescent="0.25">
      <c r="A5376" s="353">
        <v>34838</v>
      </c>
      <c r="B5376" s="354">
        <v>13.2</v>
      </c>
      <c r="C5376" s="355">
        <v>19</v>
      </c>
      <c r="D5376" s="355">
        <v>15</v>
      </c>
      <c r="E5376" s="355">
        <v>15</v>
      </c>
      <c r="F5376" s="355">
        <v>11</v>
      </c>
      <c r="G5376" s="355">
        <v>6</v>
      </c>
      <c r="H5376" s="355"/>
      <c r="I5376" s="354">
        <v>13.2</v>
      </c>
      <c r="J5376" s="352">
        <v>0</v>
      </c>
      <c r="K5376" s="348">
        <f t="shared" si="83"/>
        <v>1</v>
      </c>
    </row>
    <row r="5377" spans="1:11" x14ac:dyDescent="0.25">
      <c r="A5377" s="353">
        <v>34839</v>
      </c>
      <c r="B5377" s="354">
        <v>7.2</v>
      </c>
      <c r="C5377" s="355">
        <v>6</v>
      </c>
      <c r="D5377" s="355">
        <v>6</v>
      </c>
      <c r="E5377" s="355">
        <v>4</v>
      </c>
      <c r="F5377" s="355">
        <v>11</v>
      </c>
      <c r="G5377" s="355">
        <v>9</v>
      </c>
      <c r="H5377" s="355"/>
      <c r="I5377" s="354">
        <v>7.2</v>
      </c>
      <c r="J5377" s="352">
        <v>0</v>
      </c>
      <c r="K5377" s="348">
        <f t="shared" si="83"/>
        <v>3</v>
      </c>
    </row>
    <row r="5378" spans="1:11" x14ac:dyDescent="0.25">
      <c r="A5378" s="353">
        <v>34840</v>
      </c>
      <c r="B5378" s="354">
        <v>33.799999999999997</v>
      </c>
      <c r="C5378" s="355">
        <v>35</v>
      </c>
      <c r="D5378" s="355">
        <v>28</v>
      </c>
      <c r="E5378" s="355">
        <v>43</v>
      </c>
      <c r="F5378" s="355">
        <v>37</v>
      </c>
      <c r="G5378" s="355">
        <v>26</v>
      </c>
      <c r="H5378" s="355"/>
      <c r="I5378" s="354">
        <v>33.799999999999997</v>
      </c>
      <c r="J5378" s="352">
        <v>0</v>
      </c>
      <c r="K5378" s="348">
        <f t="shared" si="83"/>
        <v>0</v>
      </c>
    </row>
    <row r="5379" spans="1:11" x14ac:dyDescent="0.25">
      <c r="A5379" s="353">
        <v>34841</v>
      </c>
      <c r="B5379" s="354">
        <v>2</v>
      </c>
      <c r="C5379" s="355">
        <v>4</v>
      </c>
      <c r="D5379" s="355">
        <v>0</v>
      </c>
      <c r="E5379" s="355">
        <v>0</v>
      </c>
      <c r="F5379" s="355">
        <v>0</v>
      </c>
      <c r="G5379" s="355">
        <v>6</v>
      </c>
      <c r="H5379" s="355"/>
      <c r="I5379" s="354">
        <v>2</v>
      </c>
      <c r="J5379" s="352">
        <v>0</v>
      </c>
      <c r="K5379" s="348">
        <f t="shared" ref="K5379:K5442" si="84">COUNTIF(C5379:G5379,"&lt;="&amp;IRR_MAXWIND)</f>
        <v>5</v>
      </c>
    </row>
    <row r="5380" spans="1:11" x14ac:dyDescent="0.25">
      <c r="A5380" s="353">
        <v>34842</v>
      </c>
      <c r="B5380" s="354">
        <v>5.8</v>
      </c>
      <c r="C5380" s="355">
        <v>6</v>
      </c>
      <c r="D5380" s="355">
        <v>6</v>
      </c>
      <c r="E5380" s="355">
        <v>11</v>
      </c>
      <c r="F5380" s="355">
        <v>0</v>
      </c>
      <c r="G5380" s="355">
        <v>6</v>
      </c>
      <c r="H5380" s="355"/>
      <c r="I5380" s="354">
        <v>5.8</v>
      </c>
      <c r="J5380" s="352">
        <v>0</v>
      </c>
      <c r="K5380" s="348">
        <f t="shared" si="84"/>
        <v>4</v>
      </c>
    </row>
    <row r="5381" spans="1:11" x14ac:dyDescent="0.25">
      <c r="A5381" s="353">
        <v>34843</v>
      </c>
      <c r="B5381" s="354">
        <v>9.8000000000000007</v>
      </c>
      <c r="C5381" s="355">
        <v>11</v>
      </c>
      <c r="D5381" s="355">
        <v>15</v>
      </c>
      <c r="E5381" s="355">
        <v>9</v>
      </c>
      <c r="F5381" s="355">
        <v>7</v>
      </c>
      <c r="G5381" s="355">
        <v>7</v>
      </c>
      <c r="H5381" s="355"/>
      <c r="I5381" s="354">
        <v>9.8000000000000007</v>
      </c>
      <c r="J5381" s="352">
        <v>0</v>
      </c>
      <c r="K5381" s="348">
        <f t="shared" si="84"/>
        <v>2</v>
      </c>
    </row>
    <row r="5382" spans="1:11" x14ac:dyDescent="0.25">
      <c r="A5382" s="353">
        <v>34844</v>
      </c>
      <c r="B5382" s="354">
        <v>19</v>
      </c>
      <c r="C5382" s="355">
        <v>24</v>
      </c>
      <c r="D5382" s="355">
        <v>15</v>
      </c>
      <c r="E5382" s="355">
        <v>24</v>
      </c>
      <c r="F5382" s="355">
        <v>15</v>
      </c>
      <c r="G5382" s="355">
        <v>17</v>
      </c>
      <c r="H5382" s="355"/>
      <c r="I5382" s="354">
        <v>19</v>
      </c>
      <c r="J5382" s="352">
        <v>0</v>
      </c>
      <c r="K5382" s="348">
        <f t="shared" si="84"/>
        <v>0</v>
      </c>
    </row>
    <row r="5383" spans="1:11" x14ac:dyDescent="0.25">
      <c r="A5383" s="353">
        <v>34845</v>
      </c>
      <c r="B5383" s="354">
        <v>7.8</v>
      </c>
      <c r="C5383" s="355">
        <v>11</v>
      </c>
      <c r="D5383" s="355">
        <v>9</v>
      </c>
      <c r="E5383" s="355">
        <v>6</v>
      </c>
      <c r="F5383" s="355">
        <v>7</v>
      </c>
      <c r="G5383" s="355">
        <v>6</v>
      </c>
      <c r="H5383" s="355"/>
      <c r="I5383" s="354">
        <v>7.8</v>
      </c>
      <c r="J5383" s="352">
        <v>0</v>
      </c>
      <c r="K5383" s="348">
        <f t="shared" si="84"/>
        <v>3</v>
      </c>
    </row>
    <row r="5384" spans="1:11" x14ac:dyDescent="0.25">
      <c r="A5384" s="353">
        <v>34846</v>
      </c>
      <c r="B5384" s="354">
        <v>8</v>
      </c>
      <c r="C5384" s="355">
        <v>7</v>
      </c>
      <c r="D5384" s="355">
        <v>11</v>
      </c>
      <c r="E5384" s="355">
        <v>11</v>
      </c>
      <c r="F5384" s="355">
        <v>11</v>
      </c>
      <c r="G5384" s="355">
        <v>0</v>
      </c>
      <c r="H5384" s="355"/>
      <c r="I5384" s="354">
        <v>8</v>
      </c>
      <c r="J5384" s="352">
        <v>0</v>
      </c>
      <c r="K5384" s="348">
        <f t="shared" si="84"/>
        <v>2</v>
      </c>
    </row>
    <row r="5385" spans="1:11" x14ac:dyDescent="0.25">
      <c r="A5385" s="353">
        <v>34847</v>
      </c>
      <c r="B5385" s="354">
        <v>4.8</v>
      </c>
      <c r="C5385" s="355">
        <v>0</v>
      </c>
      <c r="D5385" s="355">
        <v>0</v>
      </c>
      <c r="E5385" s="355">
        <v>6</v>
      </c>
      <c r="F5385" s="355">
        <v>11</v>
      </c>
      <c r="G5385" s="355">
        <v>7</v>
      </c>
      <c r="H5385" s="355"/>
      <c r="I5385" s="354">
        <v>4.8</v>
      </c>
      <c r="J5385" s="352">
        <v>0</v>
      </c>
      <c r="K5385" s="348">
        <f t="shared" si="84"/>
        <v>4</v>
      </c>
    </row>
    <row r="5386" spans="1:11" x14ac:dyDescent="0.25">
      <c r="A5386" s="353">
        <v>34848</v>
      </c>
      <c r="B5386" s="354">
        <v>0</v>
      </c>
      <c r="C5386" s="355">
        <v>0</v>
      </c>
      <c r="D5386" s="355">
        <v>0</v>
      </c>
      <c r="E5386" s="355">
        <v>0</v>
      </c>
      <c r="F5386" s="355">
        <v>0</v>
      </c>
      <c r="G5386" s="355">
        <v>0</v>
      </c>
      <c r="H5386" s="355"/>
      <c r="I5386" s="354">
        <v>0</v>
      </c>
      <c r="J5386" s="352">
        <v>0</v>
      </c>
      <c r="K5386" s="348">
        <f t="shared" si="84"/>
        <v>5</v>
      </c>
    </row>
    <row r="5387" spans="1:11" x14ac:dyDescent="0.25">
      <c r="A5387" s="353">
        <v>34849</v>
      </c>
      <c r="B5387" s="354">
        <v>1.6</v>
      </c>
      <c r="C5387" s="355">
        <v>4</v>
      </c>
      <c r="D5387" s="355">
        <v>0</v>
      </c>
      <c r="E5387" s="355">
        <v>4</v>
      </c>
      <c r="F5387" s="355">
        <v>0</v>
      </c>
      <c r="G5387" s="355">
        <v>0</v>
      </c>
      <c r="H5387" s="355"/>
      <c r="I5387" s="354">
        <v>1.6</v>
      </c>
      <c r="J5387" s="352">
        <v>0</v>
      </c>
      <c r="K5387" s="348">
        <f t="shared" si="84"/>
        <v>5</v>
      </c>
    </row>
    <row r="5388" spans="1:11" x14ac:dyDescent="0.25">
      <c r="A5388" s="353">
        <v>34850</v>
      </c>
      <c r="B5388" s="354">
        <v>13.4</v>
      </c>
      <c r="C5388" s="355">
        <v>20</v>
      </c>
      <c r="D5388" s="355">
        <v>17</v>
      </c>
      <c r="E5388" s="355">
        <v>15</v>
      </c>
      <c r="F5388" s="355">
        <v>15</v>
      </c>
      <c r="G5388" s="355">
        <v>0</v>
      </c>
      <c r="H5388" s="355"/>
      <c r="I5388" s="354">
        <v>13.4</v>
      </c>
      <c r="J5388" s="352">
        <v>0</v>
      </c>
      <c r="K5388" s="348">
        <f t="shared" si="84"/>
        <v>1</v>
      </c>
    </row>
    <row r="5389" spans="1:11" x14ac:dyDescent="0.25">
      <c r="A5389" s="353">
        <v>34851</v>
      </c>
      <c r="B5389" s="354">
        <v>6</v>
      </c>
      <c r="C5389" s="355">
        <v>6</v>
      </c>
      <c r="D5389" s="355">
        <v>0</v>
      </c>
      <c r="E5389" s="355">
        <v>6</v>
      </c>
      <c r="F5389" s="355">
        <v>11</v>
      </c>
      <c r="G5389" s="355">
        <v>7</v>
      </c>
      <c r="H5389" s="355"/>
      <c r="I5389" s="354">
        <v>6</v>
      </c>
      <c r="J5389" s="352">
        <v>0</v>
      </c>
      <c r="K5389" s="348">
        <f t="shared" si="84"/>
        <v>4</v>
      </c>
    </row>
    <row r="5390" spans="1:11" x14ac:dyDescent="0.25">
      <c r="A5390" s="353">
        <v>34852</v>
      </c>
      <c r="B5390" s="354">
        <v>2.8</v>
      </c>
      <c r="C5390" s="355">
        <v>7</v>
      </c>
      <c r="D5390" s="355">
        <v>7</v>
      </c>
      <c r="E5390" s="355">
        <v>0</v>
      </c>
      <c r="F5390" s="355">
        <v>0</v>
      </c>
      <c r="G5390" s="355">
        <v>0</v>
      </c>
      <c r="H5390" s="355"/>
      <c r="I5390" s="354">
        <v>2.8</v>
      </c>
      <c r="J5390" s="352">
        <v>0</v>
      </c>
      <c r="K5390" s="348">
        <f t="shared" si="84"/>
        <v>5</v>
      </c>
    </row>
    <row r="5391" spans="1:11" x14ac:dyDescent="0.25">
      <c r="A5391" s="353">
        <v>34853</v>
      </c>
      <c r="B5391" s="354">
        <v>25</v>
      </c>
      <c r="C5391" s="355">
        <v>33</v>
      </c>
      <c r="D5391" s="355">
        <v>20</v>
      </c>
      <c r="E5391" s="355">
        <v>20</v>
      </c>
      <c r="F5391" s="355">
        <v>24</v>
      </c>
      <c r="G5391" s="355">
        <v>28</v>
      </c>
      <c r="H5391" s="355"/>
      <c r="I5391" s="354">
        <v>25</v>
      </c>
      <c r="J5391" s="352">
        <v>0</v>
      </c>
      <c r="K5391" s="348">
        <f t="shared" si="84"/>
        <v>0</v>
      </c>
    </row>
    <row r="5392" spans="1:11" x14ac:dyDescent="0.25">
      <c r="A5392" s="353">
        <v>34854</v>
      </c>
      <c r="B5392" s="354">
        <v>3</v>
      </c>
      <c r="C5392" s="355">
        <v>7</v>
      </c>
      <c r="D5392" s="355">
        <v>4</v>
      </c>
      <c r="E5392" s="355">
        <v>4</v>
      </c>
      <c r="F5392" s="355">
        <v>0</v>
      </c>
      <c r="G5392" s="355">
        <v>0</v>
      </c>
      <c r="H5392" s="355"/>
      <c r="I5392" s="354">
        <v>3</v>
      </c>
      <c r="J5392" s="352">
        <v>0</v>
      </c>
      <c r="K5392" s="348">
        <f t="shared" si="84"/>
        <v>5</v>
      </c>
    </row>
    <row r="5393" spans="1:11" x14ac:dyDescent="0.25">
      <c r="A5393" s="353">
        <v>34855</v>
      </c>
      <c r="B5393" s="354">
        <v>6.4</v>
      </c>
      <c r="C5393" s="355">
        <v>9</v>
      </c>
      <c r="D5393" s="355">
        <v>7</v>
      </c>
      <c r="E5393" s="355">
        <v>6</v>
      </c>
      <c r="F5393" s="355">
        <v>6</v>
      </c>
      <c r="G5393" s="355">
        <v>4</v>
      </c>
      <c r="H5393" s="355"/>
      <c r="I5393" s="354">
        <v>6.4</v>
      </c>
      <c r="J5393" s="352">
        <v>0</v>
      </c>
      <c r="K5393" s="348">
        <f t="shared" si="84"/>
        <v>4</v>
      </c>
    </row>
    <row r="5394" spans="1:11" x14ac:dyDescent="0.25">
      <c r="A5394" s="353">
        <v>34856</v>
      </c>
      <c r="B5394" s="354">
        <v>31.6</v>
      </c>
      <c r="C5394" s="355">
        <v>32</v>
      </c>
      <c r="D5394" s="355">
        <v>33</v>
      </c>
      <c r="E5394" s="355">
        <v>32</v>
      </c>
      <c r="F5394" s="355">
        <v>28</v>
      </c>
      <c r="G5394" s="355">
        <v>33</v>
      </c>
      <c r="H5394" s="355"/>
      <c r="I5394" s="354">
        <v>31.6</v>
      </c>
      <c r="J5394" s="352">
        <v>0</v>
      </c>
      <c r="K5394" s="348">
        <f t="shared" si="84"/>
        <v>0</v>
      </c>
    </row>
    <row r="5395" spans="1:11" x14ac:dyDescent="0.25">
      <c r="A5395" s="353">
        <v>34857</v>
      </c>
      <c r="B5395" s="354">
        <v>4.4000000000000004</v>
      </c>
      <c r="C5395" s="355">
        <v>6</v>
      </c>
      <c r="D5395" s="355">
        <v>7</v>
      </c>
      <c r="E5395" s="355">
        <v>0</v>
      </c>
      <c r="F5395" s="355">
        <v>0</v>
      </c>
      <c r="G5395" s="355">
        <v>9</v>
      </c>
      <c r="H5395" s="355"/>
      <c r="I5395" s="354">
        <v>4.4000000000000004</v>
      </c>
      <c r="J5395" s="352">
        <v>0</v>
      </c>
      <c r="K5395" s="348">
        <f t="shared" si="84"/>
        <v>4</v>
      </c>
    </row>
    <row r="5396" spans="1:11" x14ac:dyDescent="0.25">
      <c r="A5396" s="353">
        <v>34858</v>
      </c>
      <c r="B5396" s="354">
        <v>3</v>
      </c>
      <c r="C5396" s="355">
        <v>4</v>
      </c>
      <c r="D5396" s="355">
        <v>0</v>
      </c>
      <c r="E5396" s="355">
        <v>0</v>
      </c>
      <c r="F5396" s="355">
        <v>4</v>
      </c>
      <c r="G5396" s="355">
        <v>7</v>
      </c>
      <c r="H5396" s="355"/>
      <c r="I5396" s="354">
        <v>3</v>
      </c>
      <c r="J5396" s="352">
        <v>0</v>
      </c>
      <c r="K5396" s="348">
        <f t="shared" si="84"/>
        <v>5</v>
      </c>
    </row>
    <row r="5397" spans="1:11" x14ac:dyDescent="0.25">
      <c r="A5397" s="353">
        <v>34859</v>
      </c>
      <c r="B5397" s="354">
        <v>0.8</v>
      </c>
      <c r="C5397" s="355">
        <v>0</v>
      </c>
      <c r="D5397" s="355">
        <v>4</v>
      </c>
      <c r="E5397" s="355">
        <v>0</v>
      </c>
      <c r="F5397" s="355">
        <v>0</v>
      </c>
      <c r="G5397" s="355">
        <v>0</v>
      </c>
      <c r="H5397" s="355"/>
      <c r="I5397" s="354">
        <v>0.8</v>
      </c>
      <c r="J5397" s="352">
        <v>0</v>
      </c>
      <c r="K5397" s="348">
        <f t="shared" si="84"/>
        <v>5</v>
      </c>
    </row>
    <row r="5398" spans="1:11" x14ac:dyDescent="0.25">
      <c r="A5398" s="353">
        <v>34860</v>
      </c>
      <c r="B5398" s="354">
        <v>8</v>
      </c>
      <c r="C5398" s="355">
        <v>9</v>
      </c>
      <c r="D5398" s="355">
        <v>6</v>
      </c>
      <c r="E5398" s="355">
        <v>9</v>
      </c>
      <c r="F5398" s="355">
        <v>9</v>
      </c>
      <c r="G5398" s="355">
        <v>7</v>
      </c>
      <c r="H5398" s="355"/>
      <c r="I5398" s="354">
        <v>8</v>
      </c>
      <c r="J5398" s="352">
        <v>0</v>
      </c>
      <c r="K5398" s="348">
        <f t="shared" si="84"/>
        <v>2</v>
      </c>
    </row>
    <row r="5399" spans="1:11" x14ac:dyDescent="0.25">
      <c r="A5399" s="353">
        <v>34861</v>
      </c>
      <c r="B5399" s="354">
        <v>7.8</v>
      </c>
      <c r="C5399" s="355">
        <v>13</v>
      </c>
      <c r="D5399" s="355">
        <v>9</v>
      </c>
      <c r="E5399" s="355">
        <v>7</v>
      </c>
      <c r="F5399" s="355">
        <v>6</v>
      </c>
      <c r="G5399" s="355">
        <v>4</v>
      </c>
      <c r="H5399" s="355"/>
      <c r="I5399" s="354">
        <v>7.8</v>
      </c>
      <c r="J5399" s="352">
        <v>0</v>
      </c>
      <c r="K5399" s="348">
        <f t="shared" si="84"/>
        <v>3</v>
      </c>
    </row>
    <row r="5400" spans="1:11" x14ac:dyDescent="0.25">
      <c r="A5400" s="353">
        <v>34862</v>
      </c>
      <c r="B5400" s="354">
        <v>16.600000000000001</v>
      </c>
      <c r="C5400" s="355">
        <v>19</v>
      </c>
      <c r="D5400" s="355">
        <v>19</v>
      </c>
      <c r="E5400" s="355">
        <v>17</v>
      </c>
      <c r="F5400" s="355">
        <v>13</v>
      </c>
      <c r="G5400" s="355">
        <v>15</v>
      </c>
      <c r="H5400" s="355"/>
      <c r="I5400" s="354">
        <v>16.600000000000001</v>
      </c>
      <c r="J5400" s="352">
        <v>0</v>
      </c>
      <c r="K5400" s="348">
        <f t="shared" si="84"/>
        <v>0</v>
      </c>
    </row>
    <row r="5401" spans="1:11" x14ac:dyDescent="0.25">
      <c r="A5401" s="353">
        <v>34863</v>
      </c>
      <c r="B5401" s="354">
        <v>4</v>
      </c>
      <c r="C5401" s="355">
        <v>0</v>
      </c>
      <c r="D5401" s="355">
        <v>0</v>
      </c>
      <c r="E5401" s="355">
        <v>0</v>
      </c>
      <c r="F5401" s="355">
        <v>9</v>
      </c>
      <c r="G5401" s="355">
        <v>11</v>
      </c>
      <c r="H5401" s="355"/>
      <c r="I5401" s="354">
        <v>4</v>
      </c>
      <c r="J5401" s="352">
        <v>0</v>
      </c>
      <c r="K5401" s="348">
        <f t="shared" si="84"/>
        <v>3</v>
      </c>
    </row>
    <row r="5402" spans="1:11" x14ac:dyDescent="0.25">
      <c r="A5402" s="353">
        <v>34864</v>
      </c>
      <c r="B5402" s="354">
        <v>14.6</v>
      </c>
      <c r="C5402" s="355">
        <v>15</v>
      </c>
      <c r="D5402" s="355">
        <v>15</v>
      </c>
      <c r="E5402" s="355">
        <v>15</v>
      </c>
      <c r="F5402" s="355">
        <v>15</v>
      </c>
      <c r="G5402" s="355">
        <v>13</v>
      </c>
      <c r="H5402" s="355"/>
      <c r="I5402" s="354">
        <v>14.6</v>
      </c>
      <c r="J5402" s="352">
        <v>0</v>
      </c>
      <c r="K5402" s="348">
        <f t="shared" si="84"/>
        <v>0</v>
      </c>
    </row>
    <row r="5403" spans="1:11" x14ac:dyDescent="0.25">
      <c r="A5403" s="353">
        <v>34865</v>
      </c>
      <c r="B5403" s="354">
        <v>5.6</v>
      </c>
      <c r="C5403" s="355">
        <v>11</v>
      </c>
      <c r="D5403" s="355">
        <v>0</v>
      </c>
      <c r="E5403" s="355">
        <v>6</v>
      </c>
      <c r="F5403" s="355">
        <v>7</v>
      </c>
      <c r="G5403" s="355">
        <v>4</v>
      </c>
      <c r="H5403" s="355"/>
      <c r="I5403" s="354">
        <v>5.6</v>
      </c>
      <c r="J5403" s="352">
        <v>0</v>
      </c>
      <c r="K5403" s="348">
        <f t="shared" si="84"/>
        <v>4</v>
      </c>
    </row>
    <row r="5404" spans="1:11" x14ac:dyDescent="0.25">
      <c r="A5404" s="353">
        <v>34866</v>
      </c>
      <c r="B5404" s="354">
        <v>5.8</v>
      </c>
      <c r="C5404" s="355">
        <v>6</v>
      </c>
      <c r="D5404" s="355">
        <v>0</v>
      </c>
      <c r="E5404" s="355">
        <v>9</v>
      </c>
      <c r="F5404" s="355">
        <v>7</v>
      </c>
      <c r="G5404" s="355">
        <v>7</v>
      </c>
      <c r="H5404" s="355"/>
      <c r="I5404" s="354">
        <v>5.8</v>
      </c>
      <c r="J5404" s="352">
        <v>0</v>
      </c>
      <c r="K5404" s="348">
        <f t="shared" si="84"/>
        <v>4</v>
      </c>
    </row>
    <row r="5405" spans="1:11" x14ac:dyDescent="0.25">
      <c r="A5405" s="353">
        <v>34867</v>
      </c>
      <c r="B5405" s="354">
        <v>11</v>
      </c>
      <c r="C5405" s="355">
        <v>11</v>
      </c>
      <c r="D5405" s="355">
        <v>11</v>
      </c>
      <c r="E5405" s="355">
        <v>13</v>
      </c>
      <c r="F5405" s="355">
        <v>7</v>
      </c>
      <c r="G5405" s="355">
        <v>13</v>
      </c>
      <c r="H5405" s="355"/>
      <c r="I5405" s="354">
        <v>11</v>
      </c>
      <c r="J5405" s="352">
        <v>0</v>
      </c>
      <c r="K5405" s="348">
        <f t="shared" si="84"/>
        <v>1</v>
      </c>
    </row>
    <row r="5406" spans="1:11" x14ac:dyDescent="0.25">
      <c r="A5406" s="353">
        <v>34868</v>
      </c>
      <c r="B5406" s="354">
        <v>19.2</v>
      </c>
      <c r="C5406" s="355">
        <v>17</v>
      </c>
      <c r="D5406" s="355">
        <v>17</v>
      </c>
      <c r="E5406" s="355">
        <v>19</v>
      </c>
      <c r="F5406" s="355">
        <v>17</v>
      </c>
      <c r="G5406" s="355">
        <v>26</v>
      </c>
      <c r="H5406" s="355"/>
      <c r="I5406" s="354">
        <v>19.2</v>
      </c>
      <c r="J5406" s="352">
        <v>0</v>
      </c>
      <c r="K5406" s="348">
        <f t="shared" si="84"/>
        <v>0</v>
      </c>
    </row>
    <row r="5407" spans="1:11" x14ac:dyDescent="0.25">
      <c r="A5407" s="353">
        <v>34869</v>
      </c>
      <c r="B5407" s="354">
        <v>9.1999999999999993</v>
      </c>
      <c r="C5407" s="355">
        <v>9</v>
      </c>
      <c r="D5407" s="355">
        <v>9</v>
      </c>
      <c r="E5407" s="355">
        <v>13</v>
      </c>
      <c r="F5407" s="355">
        <v>9</v>
      </c>
      <c r="G5407" s="355">
        <v>6</v>
      </c>
      <c r="H5407" s="355"/>
      <c r="I5407" s="354">
        <v>9.1999999999999993</v>
      </c>
      <c r="J5407" s="352">
        <v>0</v>
      </c>
      <c r="K5407" s="348">
        <f t="shared" si="84"/>
        <v>1</v>
      </c>
    </row>
    <row r="5408" spans="1:11" x14ac:dyDescent="0.25">
      <c r="A5408" s="353">
        <v>34870</v>
      </c>
      <c r="B5408" s="354">
        <v>19.600000000000001</v>
      </c>
      <c r="C5408" s="355">
        <v>22</v>
      </c>
      <c r="D5408" s="355">
        <v>24</v>
      </c>
      <c r="E5408" s="355">
        <v>17</v>
      </c>
      <c r="F5408" s="355">
        <v>15</v>
      </c>
      <c r="G5408" s="355">
        <v>20</v>
      </c>
      <c r="H5408" s="355"/>
      <c r="I5408" s="354">
        <v>19.600000000000001</v>
      </c>
      <c r="J5408" s="352">
        <v>0</v>
      </c>
      <c r="K5408" s="348">
        <f t="shared" si="84"/>
        <v>0</v>
      </c>
    </row>
    <row r="5409" spans="1:11" x14ac:dyDescent="0.25">
      <c r="A5409" s="353">
        <v>34871</v>
      </c>
      <c r="B5409" s="354">
        <v>11.8</v>
      </c>
      <c r="C5409" s="355">
        <v>15</v>
      </c>
      <c r="D5409" s="355">
        <v>11</v>
      </c>
      <c r="E5409" s="355">
        <v>13</v>
      </c>
      <c r="F5409" s="355">
        <v>13</v>
      </c>
      <c r="G5409" s="355">
        <v>7</v>
      </c>
      <c r="H5409" s="355"/>
      <c r="I5409" s="354">
        <v>11.8</v>
      </c>
      <c r="J5409" s="352">
        <v>0</v>
      </c>
      <c r="K5409" s="348">
        <f t="shared" si="84"/>
        <v>1</v>
      </c>
    </row>
    <row r="5410" spans="1:11" x14ac:dyDescent="0.25">
      <c r="A5410" s="353">
        <v>34872</v>
      </c>
      <c r="B5410" s="354">
        <v>1.2</v>
      </c>
      <c r="C5410" s="355">
        <v>0</v>
      </c>
      <c r="D5410" s="355">
        <v>0</v>
      </c>
      <c r="E5410" s="355">
        <v>0</v>
      </c>
      <c r="F5410" s="355">
        <v>0</v>
      </c>
      <c r="G5410" s="355">
        <v>6</v>
      </c>
      <c r="H5410" s="355"/>
      <c r="I5410" s="354">
        <v>1.2</v>
      </c>
      <c r="J5410" s="352">
        <v>0</v>
      </c>
      <c r="K5410" s="348">
        <f t="shared" si="84"/>
        <v>5</v>
      </c>
    </row>
    <row r="5411" spans="1:11" x14ac:dyDescent="0.25">
      <c r="A5411" s="353">
        <v>34873</v>
      </c>
      <c r="B5411" s="354">
        <v>3.8</v>
      </c>
      <c r="C5411" s="355">
        <v>0</v>
      </c>
      <c r="D5411" s="355">
        <v>6</v>
      </c>
      <c r="E5411" s="355">
        <v>0</v>
      </c>
      <c r="F5411" s="355">
        <v>6</v>
      </c>
      <c r="G5411" s="355">
        <v>7</v>
      </c>
      <c r="H5411" s="355"/>
      <c r="I5411" s="354">
        <v>3.8</v>
      </c>
      <c r="J5411" s="352">
        <v>0</v>
      </c>
      <c r="K5411" s="348">
        <f t="shared" si="84"/>
        <v>5</v>
      </c>
    </row>
    <row r="5412" spans="1:11" x14ac:dyDescent="0.25">
      <c r="A5412" s="353">
        <v>34874</v>
      </c>
      <c r="B5412" s="354">
        <v>5</v>
      </c>
      <c r="C5412" s="355">
        <v>4</v>
      </c>
      <c r="D5412" s="355">
        <v>6</v>
      </c>
      <c r="E5412" s="355">
        <v>11</v>
      </c>
      <c r="F5412" s="355">
        <v>0</v>
      </c>
      <c r="G5412" s="355">
        <v>4</v>
      </c>
      <c r="H5412" s="355"/>
      <c r="I5412" s="354">
        <v>5</v>
      </c>
      <c r="J5412" s="352">
        <v>0</v>
      </c>
      <c r="K5412" s="348">
        <f t="shared" si="84"/>
        <v>4</v>
      </c>
    </row>
    <row r="5413" spans="1:11" x14ac:dyDescent="0.25">
      <c r="A5413" s="353">
        <v>34875</v>
      </c>
      <c r="B5413" s="354">
        <v>18.600000000000001</v>
      </c>
      <c r="C5413" s="355">
        <v>19</v>
      </c>
      <c r="D5413" s="355">
        <v>20</v>
      </c>
      <c r="E5413" s="355">
        <v>20</v>
      </c>
      <c r="F5413" s="355">
        <v>19</v>
      </c>
      <c r="G5413" s="355">
        <v>15</v>
      </c>
      <c r="H5413" s="355"/>
      <c r="I5413" s="354">
        <v>18.600000000000001</v>
      </c>
      <c r="J5413" s="352">
        <v>0</v>
      </c>
      <c r="K5413" s="348">
        <f t="shared" si="84"/>
        <v>0</v>
      </c>
    </row>
    <row r="5414" spans="1:11" x14ac:dyDescent="0.25">
      <c r="A5414" s="353">
        <v>34876</v>
      </c>
      <c r="B5414" s="354">
        <v>16.8</v>
      </c>
      <c r="C5414" s="355">
        <v>22</v>
      </c>
      <c r="D5414" s="355">
        <v>17</v>
      </c>
      <c r="E5414" s="355">
        <v>15</v>
      </c>
      <c r="F5414" s="355">
        <v>15</v>
      </c>
      <c r="G5414" s="355">
        <v>15</v>
      </c>
      <c r="H5414" s="355"/>
      <c r="I5414" s="354">
        <v>16.8</v>
      </c>
      <c r="J5414" s="352">
        <v>0</v>
      </c>
      <c r="K5414" s="348">
        <f t="shared" si="84"/>
        <v>0</v>
      </c>
    </row>
    <row r="5415" spans="1:11" x14ac:dyDescent="0.25">
      <c r="A5415" s="353">
        <v>34877</v>
      </c>
      <c r="B5415" s="354">
        <v>14.2</v>
      </c>
      <c r="C5415" s="355">
        <v>19</v>
      </c>
      <c r="D5415" s="355">
        <v>17</v>
      </c>
      <c r="E5415" s="355">
        <v>15</v>
      </c>
      <c r="F5415" s="355">
        <v>11</v>
      </c>
      <c r="G5415" s="355">
        <v>9</v>
      </c>
      <c r="H5415" s="355"/>
      <c r="I5415" s="354">
        <v>14.2</v>
      </c>
      <c r="J5415" s="352">
        <v>0</v>
      </c>
      <c r="K5415" s="348">
        <f t="shared" si="84"/>
        <v>0</v>
      </c>
    </row>
    <row r="5416" spans="1:11" x14ac:dyDescent="0.25">
      <c r="A5416" s="353">
        <v>34878</v>
      </c>
      <c r="B5416" s="354">
        <v>15.6</v>
      </c>
      <c r="C5416" s="355">
        <v>17</v>
      </c>
      <c r="D5416" s="355">
        <v>15</v>
      </c>
      <c r="E5416" s="355">
        <v>17</v>
      </c>
      <c r="F5416" s="355">
        <v>9</v>
      </c>
      <c r="G5416" s="355">
        <v>20</v>
      </c>
      <c r="H5416" s="355"/>
      <c r="I5416" s="354">
        <v>15.6</v>
      </c>
      <c r="J5416" s="352">
        <v>0</v>
      </c>
      <c r="K5416" s="348">
        <f t="shared" si="84"/>
        <v>0</v>
      </c>
    </row>
    <row r="5417" spans="1:11" x14ac:dyDescent="0.25">
      <c r="A5417" s="353">
        <v>34879</v>
      </c>
      <c r="B5417" s="354">
        <v>1.4</v>
      </c>
      <c r="C5417" s="355">
        <v>7</v>
      </c>
      <c r="D5417" s="355">
        <v>0</v>
      </c>
      <c r="E5417" s="355">
        <v>0</v>
      </c>
      <c r="F5417" s="355">
        <v>0</v>
      </c>
      <c r="G5417" s="355">
        <v>0</v>
      </c>
      <c r="H5417" s="355"/>
      <c r="I5417" s="354">
        <v>1.4</v>
      </c>
      <c r="J5417" s="352">
        <v>0</v>
      </c>
      <c r="K5417" s="348">
        <f t="shared" si="84"/>
        <v>5</v>
      </c>
    </row>
    <row r="5418" spans="1:11" x14ac:dyDescent="0.25">
      <c r="A5418" s="353">
        <v>34880</v>
      </c>
      <c r="B5418" s="354">
        <v>6.4</v>
      </c>
      <c r="C5418" s="355">
        <v>15</v>
      </c>
      <c r="D5418" s="355">
        <v>13</v>
      </c>
      <c r="E5418" s="355">
        <v>0</v>
      </c>
      <c r="F5418" s="355">
        <v>4</v>
      </c>
      <c r="G5418" s="355">
        <v>0</v>
      </c>
      <c r="H5418" s="355"/>
      <c r="I5418" s="354">
        <v>6.4</v>
      </c>
      <c r="J5418" s="352">
        <v>0</v>
      </c>
      <c r="K5418" s="348">
        <f t="shared" si="84"/>
        <v>3</v>
      </c>
    </row>
    <row r="5419" spans="1:11" x14ac:dyDescent="0.25">
      <c r="A5419" s="353">
        <v>34881</v>
      </c>
      <c r="B5419" s="354">
        <v>5.6</v>
      </c>
      <c r="C5419" s="355">
        <v>7</v>
      </c>
      <c r="D5419" s="355">
        <v>11</v>
      </c>
      <c r="E5419" s="355">
        <v>6</v>
      </c>
      <c r="F5419" s="355">
        <v>4</v>
      </c>
      <c r="G5419" s="355">
        <v>0</v>
      </c>
      <c r="H5419" s="355"/>
      <c r="I5419" s="354">
        <v>5.6</v>
      </c>
      <c r="J5419" s="352">
        <v>0</v>
      </c>
      <c r="K5419" s="348">
        <f t="shared" si="84"/>
        <v>4</v>
      </c>
    </row>
    <row r="5420" spans="1:11" x14ac:dyDescent="0.25">
      <c r="A5420" s="353">
        <v>34882</v>
      </c>
      <c r="B5420" s="354">
        <v>6</v>
      </c>
      <c r="C5420" s="355">
        <v>6</v>
      </c>
      <c r="D5420" s="355">
        <v>7</v>
      </c>
      <c r="E5420" s="355">
        <v>4</v>
      </c>
      <c r="F5420" s="355">
        <v>9</v>
      </c>
      <c r="G5420" s="355">
        <v>4</v>
      </c>
      <c r="H5420" s="355"/>
      <c r="I5420" s="354">
        <v>6</v>
      </c>
      <c r="J5420" s="352">
        <v>0</v>
      </c>
      <c r="K5420" s="348">
        <f t="shared" si="84"/>
        <v>4</v>
      </c>
    </row>
    <row r="5421" spans="1:11" x14ac:dyDescent="0.25">
      <c r="A5421" s="353">
        <v>34883</v>
      </c>
      <c r="B5421" s="354">
        <v>16.600000000000001</v>
      </c>
      <c r="C5421" s="355">
        <v>17</v>
      </c>
      <c r="D5421" s="355">
        <v>19</v>
      </c>
      <c r="E5421" s="355">
        <v>19</v>
      </c>
      <c r="F5421" s="355">
        <v>15</v>
      </c>
      <c r="G5421" s="355">
        <v>13</v>
      </c>
      <c r="H5421" s="355"/>
      <c r="I5421" s="354">
        <v>16.600000000000001</v>
      </c>
      <c r="J5421" s="352">
        <v>0</v>
      </c>
      <c r="K5421" s="348">
        <f t="shared" si="84"/>
        <v>0</v>
      </c>
    </row>
    <row r="5422" spans="1:11" x14ac:dyDescent="0.25">
      <c r="A5422" s="353">
        <v>34884</v>
      </c>
      <c r="B5422" s="354">
        <v>5.6</v>
      </c>
      <c r="C5422" s="355">
        <v>4</v>
      </c>
      <c r="D5422" s="355">
        <v>4</v>
      </c>
      <c r="E5422" s="355">
        <v>7</v>
      </c>
      <c r="F5422" s="355">
        <v>7</v>
      </c>
      <c r="G5422" s="355">
        <v>6</v>
      </c>
      <c r="H5422" s="355"/>
      <c r="I5422" s="354">
        <v>5.6</v>
      </c>
      <c r="J5422" s="352">
        <v>0</v>
      </c>
      <c r="K5422" s="348">
        <f t="shared" si="84"/>
        <v>5</v>
      </c>
    </row>
    <row r="5423" spans="1:11" x14ac:dyDescent="0.25">
      <c r="A5423" s="353">
        <v>34885</v>
      </c>
      <c r="B5423" s="354">
        <v>12.2</v>
      </c>
      <c r="C5423" s="355">
        <v>13</v>
      </c>
      <c r="D5423" s="355">
        <v>9</v>
      </c>
      <c r="E5423" s="355">
        <v>11</v>
      </c>
      <c r="F5423" s="355">
        <v>17</v>
      </c>
      <c r="G5423" s="355">
        <v>11</v>
      </c>
      <c r="H5423" s="355"/>
      <c r="I5423" s="354">
        <v>12.2</v>
      </c>
      <c r="J5423" s="352">
        <v>0</v>
      </c>
      <c r="K5423" s="348">
        <f t="shared" si="84"/>
        <v>0</v>
      </c>
    </row>
    <row r="5424" spans="1:11" x14ac:dyDescent="0.25">
      <c r="A5424" s="353">
        <v>34886</v>
      </c>
      <c r="B5424" s="354">
        <v>5.4</v>
      </c>
      <c r="C5424" s="355">
        <v>0</v>
      </c>
      <c r="D5424" s="355">
        <v>11</v>
      </c>
      <c r="E5424" s="355">
        <v>0</v>
      </c>
      <c r="F5424" s="355">
        <v>9</v>
      </c>
      <c r="G5424" s="355">
        <v>7</v>
      </c>
      <c r="H5424" s="355"/>
      <c r="I5424" s="354">
        <v>5.4</v>
      </c>
      <c r="J5424" s="352">
        <v>0</v>
      </c>
      <c r="K5424" s="348">
        <f t="shared" si="84"/>
        <v>3</v>
      </c>
    </row>
    <row r="5425" spans="1:11" x14ac:dyDescent="0.25">
      <c r="A5425" s="353">
        <v>34887</v>
      </c>
      <c r="B5425" s="354">
        <v>12.4</v>
      </c>
      <c r="C5425" s="355">
        <v>4</v>
      </c>
      <c r="D5425" s="355">
        <v>7</v>
      </c>
      <c r="E5425" s="355">
        <v>19</v>
      </c>
      <c r="F5425" s="355">
        <v>19</v>
      </c>
      <c r="G5425" s="355">
        <v>13</v>
      </c>
      <c r="H5425" s="355"/>
      <c r="I5425" s="354">
        <v>12.4</v>
      </c>
      <c r="J5425" s="352">
        <v>0</v>
      </c>
      <c r="K5425" s="348">
        <f t="shared" si="84"/>
        <v>2</v>
      </c>
    </row>
    <row r="5426" spans="1:11" x14ac:dyDescent="0.25">
      <c r="A5426" s="353">
        <v>34888</v>
      </c>
      <c r="B5426" s="354">
        <v>9</v>
      </c>
      <c r="C5426" s="355">
        <v>13</v>
      </c>
      <c r="D5426" s="355">
        <v>11</v>
      </c>
      <c r="E5426" s="355">
        <v>7</v>
      </c>
      <c r="F5426" s="355">
        <v>7</v>
      </c>
      <c r="G5426" s="355">
        <v>7</v>
      </c>
      <c r="H5426" s="355"/>
      <c r="I5426" s="354">
        <v>9</v>
      </c>
      <c r="J5426" s="352">
        <v>0</v>
      </c>
      <c r="K5426" s="348">
        <f t="shared" si="84"/>
        <v>3</v>
      </c>
    </row>
    <row r="5427" spans="1:11" x14ac:dyDescent="0.25">
      <c r="A5427" s="353">
        <v>34889</v>
      </c>
      <c r="B5427" s="354">
        <v>6.8</v>
      </c>
      <c r="C5427" s="355">
        <v>0</v>
      </c>
      <c r="D5427" s="355">
        <v>7</v>
      </c>
      <c r="E5427" s="355">
        <v>11</v>
      </c>
      <c r="F5427" s="355">
        <v>7</v>
      </c>
      <c r="G5427" s="355">
        <v>9</v>
      </c>
      <c r="H5427" s="355"/>
      <c r="I5427" s="354">
        <v>6.8</v>
      </c>
      <c r="J5427" s="352">
        <v>0</v>
      </c>
      <c r="K5427" s="348">
        <f t="shared" si="84"/>
        <v>3</v>
      </c>
    </row>
    <row r="5428" spans="1:11" x14ac:dyDescent="0.25">
      <c r="A5428" s="353">
        <v>34890</v>
      </c>
      <c r="B5428" s="354">
        <v>6.8</v>
      </c>
      <c r="C5428" s="355">
        <v>7</v>
      </c>
      <c r="D5428" s="355">
        <v>9</v>
      </c>
      <c r="E5428" s="355">
        <v>6</v>
      </c>
      <c r="F5428" s="355">
        <v>6</v>
      </c>
      <c r="G5428" s="355">
        <v>6</v>
      </c>
      <c r="H5428" s="355"/>
      <c r="I5428" s="354">
        <v>6.8</v>
      </c>
      <c r="J5428" s="352">
        <v>0</v>
      </c>
      <c r="K5428" s="348">
        <f t="shared" si="84"/>
        <v>4</v>
      </c>
    </row>
    <row r="5429" spans="1:11" x14ac:dyDescent="0.25">
      <c r="A5429" s="353">
        <v>34891</v>
      </c>
      <c r="B5429" s="354">
        <v>14.2</v>
      </c>
      <c r="C5429" s="355">
        <v>28</v>
      </c>
      <c r="D5429" s="355">
        <v>15</v>
      </c>
      <c r="E5429" s="355">
        <v>15</v>
      </c>
      <c r="F5429" s="355">
        <v>9</v>
      </c>
      <c r="G5429" s="355">
        <v>4</v>
      </c>
      <c r="H5429" s="355"/>
      <c r="I5429" s="354">
        <v>14.2</v>
      </c>
      <c r="J5429" s="352">
        <v>0</v>
      </c>
      <c r="K5429" s="348">
        <f t="shared" si="84"/>
        <v>1</v>
      </c>
    </row>
    <row r="5430" spans="1:11" x14ac:dyDescent="0.25">
      <c r="A5430" s="353">
        <v>34892</v>
      </c>
      <c r="B5430" s="354">
        <v>10.199999999999999</v>
      </c>
      <c r="C5430" s="355">
        <v>13</v>
      </c>
      <c r="D5430" s="355">
        <v>17</v>
      </c>
      <c r="E5430" s="355">
        <v>11</v>
      </c>
      <c r="F5430" s="355">
        <v>6</v>
      </c>
      <c r="G5430" s="355">
        <v>4</v>
      </c>
      <c r="H5430" s="355"/>
      <c r="I5430" s="354">
        <v>10.199999999999999</v>
      </c>
      <c r="J5430" s="352">
        <v>0</v>
      </c>
      <c r="K5430" s="348">
        <f t="shared" si="84"/>
        <v>2</v>
      </c>
    </row>
    <row r="5431" spans="1:11" x14ac:dyDescent="0.25">
      <c r="A5431" s="353">
        <v>34893</v>
      </c>
      <c r="B5431" s="354">
        <v>10.4</v>
      </c>
      <c r="C5431" s="355">
        <v>22</v>
      </c>
      <c r="D5431" s="355">
        <v>9</v>
      </c>
      <c r="E5431" s="355">
        <v>11</v>
      </c>
      <c r="F5431" s="355">
        <v>6</v>
      </c>
      <c r="G5431" s="355">
        <v>4</v>
      </c>
      <c r="H5431" s="355"/>
      <c r="I5431" s="354">
        <v>10.4</v>
      </c>
      <c r="J5431" s="352">
        <v>0</v>
      </c>
      <c r="K5431" s="348">
        <f t="shared" si="84"/>
        <v>2</v>
      </c>
    </row>
    <row r="5432" spans="1:11" x14ac:dyDescent="0.25">
      <c r="A5432" s="353">
        <v>34894</v>
      </c>
      <c r="B5432" s="354">
        <v>11.2</v>
      </c>
      <c r="C5432" s="355">
        <v>13</v>
      </c>
      <c r="D5432" s="355">
        <v>15</v>
      </c>
      <c r="E5432" s="355">
        <v>13</v>
      </c>
      <c r="F5432" s="355">
        <v>6</v>
      </c>
      <c r="G5432" s="355">
        <v>9</v>
      </c>
      <c r="H5432" s="355"/>
      <c r="I5432" s="354">
        <v>11.2</v>
      </c>
      <c r="J5432" s="352">
        <v>0</v>
      </c>
      <c r="K5432" s="348">
        <f t="shared" si="84"/>
        <v>1</v>
      </c>
    </row>
    <row r="5433" spans="1:11" x14ac:dyDescent="0.25">
      <c r="A5433" s="353">
        <v>34895</v>
      </c>
      <c r="B5433" s="354">
        <v>9.4</v>
      </c>
      <c r="C5433" s="355">
        <v>7</v>
      </c>
      <c r="D5433" s="355">
        <v>9</v>
      </c>
      <c r="E5433" s="355">
        <v>9</v>
      </c>
      <c r="F5433" s="355">
        <v>9</v>
      </c>
      <c r="G5433" s="355">
        <v>13</v>
      </c>
      <c r="H5433" s="355"/>
      <c r="I5433" s="354">
        <v>9.4</v>
      </c>
      <c r="J5433" s="352">
        <v>0</v>
      </c>
      <c r="K5433" s="348">
        <f t="shared" si="84"/>
        <v>1</v>
      </c>
    </row>
    <row r="5434" spans="1:11" x14ac:dyDescent="0.25">
      <c r="A5434" s="353">
        <v>34896</v>
      </c>
      <c r="B5434" s="354">
        <v>7.4</v>
      </c>
      <c r="C5434" s="355">
        <v>4</v>
      </c>
      <c r="D5434" s="355">
        <v>4</v>
      </c>
      <c r="E5434" s="355">
        <v>9</v>
      </c>
      <c r="F5434" s="355">
        <v>11</v>
      </c>
      <c r="G5434" s="355">
        <v>9</v>
      </c>
      <c r="H5434" s="355"/>
      <c r="I5434" s="354">
        <v>7.4</v>
      </c>
      <c r="J5434" s="352">
        <v>0</v>
      </c>
      <c r="K5434" s="348">
        <f t="shared" si="84"/>
        <v>2</v>
      </c>
    </row>
    <row r="5435" spans="1:11" x14ac:dyDescent="0.25">
      <c r="A5435" s="353">
        <v>34897</v>
      </c>
      <c r="B5435" s="354">
        <v>9</v>
      </c>
      <c r="C5435" s="355">
        <v>7</v>
      </c>
      <c r="D5435" s="355">
        <v>7</v>
      </c>
      <c r="E5435" s="355">
        <v>7</v>
      </c>
      <c r="F5435" s="355">
        <v>11</v>
      </c>
      <c r="G5435" s="355">
        <v>13</v>
      </c>
      <c r="H5435" s="355"/>
      <c r="I5435" s="354">
        <v>9</v>
      </c>
      <c r="J5435" s="352">
        <v>0</v>
      </c>
      <c r="K5435" s="348">
        <f t="shared" si="84"/>
        <v>3</v>
      </c>
    </row>
    <row r="5436" spans="1:11" x14ac:dyDescent="0.25">
      <c r="A5436" s="353">
        <v>34898</v>
      </c>
      <c r="B5436" s="354">
        <v>12.2</v>
      </c>
      <c r="C5436" s="355">
        <v>22</v>
      </c>
      <c r="D5436" s="355">
        <v>19</v>
      </c>
      <c r="E5436" s="355">
        <v>7</v>
      </c>
      <c r="F5436" s="355">
        <v>6</v>
      </c>
      <c r="G5436" s="355">
        <v>7</v>
      </c>
      <c r="H5436" s="355"/>
      <c r="I5436" s="354">
        <v>12.2</v>
      </c>
      <c r="J5436" s="352">
        <v>0</v>
      </c>
      <c r="K5436" s="348">
        <f t="shared" si="84"/>
        <v>3</v>
      </c>
    </row>
    <row r="5437" spans="1:11" x14ac:dyDescent="0.25">
      <c r="A5437" s="353">
        <v>34899</v>
      </c>
      <c r="B5437" s="354">
        <v>1.4</v>
      </c>
      <c r="C5437" s="355">
        <v>7</v>
      </c>
      <c r="D5437" s="355">
        <v>0</v>
      </c>
      <c r="E5437" s="355">
        <v>0</v>
      </c>
      <c r="F5437" s="355">
        <v>0</v>
      </c>
      <c r="G5437" s="355">
        <v>0</v>
      </c>
      <c r="H5437" s="355"/>
      <c r="I5437" s="354">
        <v>1.4</v>
      </c>
      <c r="J5437" s="352">
        <v>0</v>
      </c>
      <c r="K5437" s="348">
        <f t="shared" si="84"/>
        <v>5</v>
      </c>
    </row>
    <row r="5438" spans="1:11" x14ac:dyDescent="0.25">
      <c r="A5438" s="353">
        <v>34900</v>
      </c>
      <c r="B5438" s="354">
        <v>10.4</v>
      </c>
      <c r="C5438" s="355">
        <v>11</v>
      </c>
      <c r="D5438" s="355">
        <v>11</v>
      </c>
      <c r="E5438" s="355">
        <v>13</v>
      </c>
      <c r="F5438" s="355">
        <v>11</v>
      </c>
      <c r="G5438" s="355">
        <v>6</v>
      </c>
      <c r="H5438" s="355"/>
      <c r="I5438" s="354">
        <v>10.4</v>
      </c>
      <c r="J5438" s="352">
        <v>0</v>
      </c>
      <c r="K5438" s="348">
        <f t="shared" si="84"/>
        <v>1</v>
      </c>
    </row>
    <row r="5439" spans="1:11" x14ac:dyDescent="0.25">
      <c r="A5439" s="353">
        <v>34901</v>
      </c>
      <c r="B5439" s="354">
        <v>13.4</v>
      </c>
      <c r="C5439" s="355">
        <v>17</v>
      </c>
      <c r="D5439" s="355">
        <v>9</v>
      </c>
      <c r="E5439" s="355">
        <v>13</v>
      </c>
      <c r="F5439" s="355">
        <v>13</v>
      </c>
      <c r="G5439" s="355">
        <v>15</v>
      </c>
      <c r="H5439" s="355"/>
      <c r="I5439" s="354">
        <v>13.4</v>
      </c>
      <c r="J5439" s="352">
        <v>0</v>
      </c>
      <c r="K5439" s="348">
        <f t="shared" si="84"/>
        <v>0</v>
      </c>
    </row>
    <row r="5440" spans="1:11" x14ac:dyDescent="0.25">
      <c r="A5440" s="353">
        <v>34902</v>
      </c>
      <c r="B5440" s="354">
        <v>4.2</v>
      </c>
      <c r="C5440" s="355">
        <v>7</v>
      </c>
      <c r="D5440" s="355">
        <v>0</v>
      </c>
      <c r="E5440" s="355">
        <v>0</v>
      </c>
      <c r="F5440" s="355">
        <v>7</v>
      </c>
      <c r="G5440" s="355">
        <v>7</v>
      </c>
      <c r="H5440" s="355"/>
      <c r="I5440" s="354">
        <v>4.2</v>
      </c>
      <c r="J5440" s="352">
        <v>0</v>
      </c>
      <c r="K5440" s="348">
        <f t="shared" si="84"/>
        <v>5</v>
      </c>
    </row>
    <row r="5441" spans="1:11" x14ac:dyDescent="0.25">
      <c r="A5441" s="353">
        <v>34903</v>
      </c>
      <c r="B5441" s="354">
        <v>12.4</v>
      </c>
      <c r="C5441" s="355">
        <v>7</v>
      </c>
      <c r="D5441" s="355">
        <v>7</v>
      </c>
      <c r="E5441" s="355">
        <v>9</v>
      </c>
      <c r="F5441" s="355">
        <v>13</v>
      </c>
      <c r="G5441" s="355">
        <v>26</v>
      </c>
      <c r="H5441" s="355"/>
      <c r="I5441" s="354">
        <v>12.4</v>
      </c>
      <c r="J5441" s="352">
        <v>0</v>
      </c>
      <c r="K5441" s="348">
        <f t="shared" si="84"/>
        <v>2</v>
      </c>
    </row>
    <row r="5442" spans="1:11" x14ac:dyDescent="0.25">
      <c r="A5442" s="353">
        <v>34904</v>
      </c>
      <c r="B5442" s="354">
        <v>0</v>
      </c>
      <c r="C5442" s="355">
        <v>0</v>
      </c>
      <c r="D5442" s="355">
        <v>0</v>
      </c>
      <c r="E5442" s="355">
        <v>0</v>
      </c>
      <c r="F5442" s="355">
        <v>0</v>
      </c>
      <c r="G5442" s="355">
        <v>0</v>
      </c>
      <c r="H5442" s="355"/>
      <c r="I5442" s="354">
        <v>0</v>
      </c>
      <c r="J5442" s="352">
        <v>0</v>
      </c>
      <c r="K5442" s="348">
        <f t="shared" si="84"/>
        <v>5</v>
      </c>
    </row>
    <row r="5443" spans="1:11" x14ac:dyDescent="0.25">
      <c r="A5443" s="353">
        <v>34905</v>
      </c>
      <c r="B5443" s="354">
        <v>7.4</v>
      </c>
      <c r="C5443" s="355">
        <v>13</v>
      </c>
      <c r="D5443" s="355">
        <v>6</v>
      </c>
      <c r="E5443" s="355">
        <v>7</v>
      </c>
      <c r="F5443" s="355">
        <v>7</v>
      </c>
      <c r="G5443" s="355">
        <v>4</v>
      </c>
      <c r="H5443" s="355"/>
      <c r="I5443" s="354">
        <v>7.4</v>
      </c>
      <c r="J5443" s="352">
        <v>0</v>
      </c>
      <c r="K5443" s="348">
        <f t="shared" ref="K5443:K5506" si="85">COUNTIF(C5443:G5443,"&lt;="&amp;IRR_MAXWIND)</f>
        <v>4</v>
      </c>
    </row>
    <row r="5444" spans="1:11" x14ac:dyDescent="0.25">
      <c r="A5444" s="353">
        <v>34906</v>
      </c>
      <c r="B5444" s="354">
        <v>9.1999999999999993</v>
      </c>
      <c r="C5444" s="355">
        <v>7</v>
      </c>
      <c r="D5444" s="355">
        <v>4</v>
      </c>
      <c r="E5444" s="355">
        <v>13</v>
      </c>
      <c r="F5444" s="355">
        <v>11</v>
      </c>
      <c r="G5444" s="355">
        <v>11</v>
      </c>
      <c r="H5444" s="355"/>
      <c r="I5444" s="354">
        <v>9.1999999999999993</v>
      </c>
      <c r="J5444" s="352">
        <v>0</v>
      </c>
      <c r="K5444" s="348">
        <f t="shared" si="85"/>
        <v>2</v>
      </c>
    </row>
    <row r="5445" spans="1:11" x14ac:dyDescent="0.25">
      <c r="A5445" s="353">
        <v>34907</v>
      </c>
      <c r="B5445" s="354">
        <v>11</v>
      </c>
      <c r="C5445" s="355">
        <v>13</v>
      </c>
      <c r="D5445" s="355">
        <v>15</v>
      </c>
      <c r="E5445" s="355">
        <v>6</v>
      </c>
      <c r="F5445" s="355">
        <v>4</v>
      </c>
      <c r="G5445" s="355">
        <v>17</v>
      </c>
      <c r="H5445" s="355"/>
      <c r="I5445" s="354">
        <v>11</v>
      </c>
      <c r="J5445" s="352">
        <v>0</v>
      </c>
      <c r="K5445" s="348">
        <f t="shared" si="85"/>
        <v>2</v>
      </c>
    </row>
    <row r="5446" spans="1:11" x14ac:dyDescent="0.25">
      <c r="A5446" s="353">
        <v>34908</v>
      </c>
      <c r="B5446" s="354">
        <v>6.6</v>
      </c>
      <c r="C5446" s="355">
        <v>11</v>
      </c>
      <c r="D5446" s="355">
        <v>7</v>
      </c>
      <c r="E5446" s="355">
        <v>9</v>
      </c>
      <c r="F5446" s="355">
        <v>6</v>
      </c>
      <c r="G5446" s="355">
        <v>0</v>
      </c>
      <c r="H5446" s="355"/>
      <c r="I5446" s="354">
        <v>6.6</v>
      </c>
      <c r="J5446" s="352">
        <v>0</v>
      </c>
      <c r="K5446" s="348">
        <f t="shared" si="85"/>
        <v>3</v>
      </c>
    </row>
    <row r="5447" spans="1:11" x14ac:dyDescent="0.25">
      <c r="A5447" s="353">
        <v>34909</v>
      </c>
      <c r="B5447" s="354">
        <v>11.6</v>
      </c>
      <c r="C5447" s="355">
        <v>6</v>
      </c>
      <c r="D5447" s="355">
        <v>19</v>
      </c>
      <c r="E5447" s="355">
        <v>22</v>
      </c>
      <c r="F5447" s="355">
        <v>11</v>
      </c>
      <c r="G5447" s="355">
        <v>0</v>
      </c>
      <c r="H5447" s="355"/>
      <c r="I5447" s="354">
        <v>11.6</v>
      </c>
      <c r="J5447" s="352">
        <v>0</v>
      </c>
      <c r="K5447" s="348">
        <f t="shared" si="85"/>
        <v>2</v>
      </c>
    </row>
    <row r="5448" spans="1:11" x14ac:dyDescent="0.25">
      <c r="A5448" s="353">
        <v>34910</v>
      </c>
      <c r="B5448" s="354">
        <v>22</v>
      </c>
      <c r="C5448" s="355">
        <v>28</v>
      </c>
      <c r="D5448" s="355">
        <v>30</v>
      </c>
      <c r="E5448" s="355">
        <v>15</v>
      </c>
      <c r="F5448" s="355">
        <v>15</v>
      </c>
      <c r="G5448" s="355">
        <v>22</v>
      </c>
      <c r="H5448" s="355"/>
      <c r="I5448" s="354">
        <v>22</v>
      </c>
      <c r="J5448" s="352">
        <v>0</v>
      </c>
      <c r="K5448" s="348">
        <f t="shared" si="85"/>
        <v>0</v>
      </c>
    </row>
    <row r="5449" spans="1:11" x14ac:dyDescent="0.25">
      <c r="A5449" s="353">
        <v>34911</v>
      </c>
      <c r="B5449" s="354">
        <v>6</v>
      </c>
      <c r="C5449" s="355">
        <v>4</v>
      </c>
      <c r="D5449" s="355">
        <v>4</v>
      </c>
      <c r="E5449" s="355">
        <v>0</v>
      </c>
      <c r="F5449" s="355">
        <v>9</v>
      </c>
      <c r="G5449" s="355">
        <v>13</v>
      </c>
      <c r="H5449" s="355"/>
      <c r="I5449" s="354">
        <v>6</v>
      </c>
      <c r="J5449" s="352">
        <v>0</v>
      </c>
      <c r="K5449" s="348">
        <f t="shared" si="85"/>
        <v>3</v>
      </c>
    </row>
    <row r="5450" spans="1:11" x14ac:dyDescent="0.25">
      <c r="A5450" s="353">
        <v>34912</v>
      </c>
      <c r="B5450" s="354">
        <v>3.4</v>
      </c>
      <c r="C5450" s="355">
        <v>0</v>
      </c>
      <c r="D5450" s="355">
        <v>6</v>
      </c>
      <c r="E5450" s="355">
        <v>0</v>
      </c>
      <c r="F5450" s="355">
        <v>4</v>
      </c>
      <c r="G5450" s="355">
        <v>7</v>
      </c>
      <c r="H5450" s="355"/>
      <c r="I5450" s="354">
        <v>3.4</v>
      </c>
      <c r="J5450" s="352">
        <v>0</v>
      </c>
      <c r="K5450" s="348">
        <f t="shared" si="85"/>
        <v>5</v>
      </c>
    </row>
    <row r="5451" spans="1:11" x14ac:dyDescent="0.25">
      <c r="A5451" s="353">
        <v>34913</v>
      </c>
      <c r="B5451" s="354">
        <v>4.8</v>
      </c>
      <c r="C5451" s="355">
        <v>4</v>
      </c>
      <c r="D5451" s="355">
        <v>6</v>
      </c>
      <c r="E5451" s="355">
        <v>7</v>
      </c>
      <c r="F5451" s="355">
        <v>7</v>
      </c>
      <c r="G5451" s="355">
        <v>0</v>
      </c>
      <c r="H5451" s="355"/>
      <c r="I5451" s="354">
        <v>4.8</v>
      </c>
      <c r="J5451" s="352">
        <v>0</v>
      </c>
      <c r="K5451" s="348">
        <f t="shared" si="85"/>
        <v>5</v>
      </c>
    </row>
    <row r="5452" spans="1:11" x14ac:dyDescent="0.25">
      <c r="A5452" s="353">
        <v>34914</v>
      </c>
      <c r="B5452" s="354">
        <v>7.2</v>
      </c>
      <c r="C5452" s="355">
        <v>11</v>
      </c>
      <c r="D5452" s="355">
        <v>11</v>
      </c>
      <c r="E5452" s="355">
        <v>4</v>
      </c>
      <c r="F5452" s="355">
        <v>6</v>
      </c>
      <c r="G5452" s="355">
        <v>4</v>
      </c>
      <c r="H5452" s="355"/>
      <c r="I5452" s="354">
        <v>7.2</v>
      </c>
      <c r="J5452" s="352">
        <v>0</v>
      </c>
      <c r="K5452" s="348">
        <f t="shared" si="85"/>
        <v>3</v>
      </c>
    </row>
    <row r="5453" spans="1:11" x14ac:dyDescent="0.25">
      <c r="A5453" s="353">
        <v>34915</v>
      </c>
      <c r="B5453" s="354">
        <v>1.2</v>
      </c>
      <c r="C5453" s="355">
        <v>0</v>
      </c>
      <c r="D5453" s="355">
        <v>6</v>
      </c>
      <c r="E5453" s="355">
        <v>0</v>
      </c>
      <c r="F5453" s="355">
        <v>0</v>
      </c>
      <c r="G5453" s="355">
        <v>0</v>
      </c>
      <c r="H5453" s="355"/>
      <c r="I5453" s="354">
        <v>1.2</v>
      </c>
      <c r="J5453" s="352">
        <v>0</v>
      </c>
      <c r="K5453" s="348">
        <f t="shared" si="85"/>
        <v>5</v>
      </c>
    </row>
    <row r="5454" spans="1:11" x14ac:dyDescent="0.25">
      <c r="A5454" s="353">
        <v>34916</v>
      </c>
      <c r="B5454" s="354">
        <v>10.199999999999999</v>
      </c>
      <c r="C5454" s="355">
        <v>7</v>
      </c>
      <c r="D5454" s="355">
        <v>7</v>
      </c>
      <c r="E5454" s="355">
        <v>13</v>
      </c>
      <c r="F5454" s="355">
        <v>13</v>
      </c>
      <c r="G5454" s="355">
        <v>11</v>
      </c>
      <c r="H5454" s="355"/>
      <c r="I5454" s="354">
        <v>10.199999999999999</v>
      </c>
      <c r="J5454" s="352">
        <v>0</v>
      </c>
      <c r="K5454" s="348">
        <f t="shared" si="85"/>
        <v>2</v>
      </c>
    </row>
    <row r="5455" spans="1:11" x14ac:dyDescent="0.25">
      <c r="A5455" s="353">
        <v>34917</v>
      </c>
      <c r="B5455" s="354">
        <v>11</v>
      </c>
      <c r="C5455" s="355">
        <v>13</v>
      </c>
      <c r="D5455" s="355">
        <v>11</v>
      </c>
      <c r="E5455" s="355">
        <v>13</v>
      </c>
      <c r="F5455" s="355">
        <v>11</v>
      </c>
      <c r="G5455" s="355">
        <v>7</v>
      </c>
      <c r="H5455" s="355"/>
      <c r="I5455" s="354">
        <v>11</v>
      </c>
      <c r="J5455" s="352">
        <v>0</v>
      </c>
      <c r="K5455" s="348">
        <f t="shared" si="85"/>
        <v>1</v>
      </c>
    </row>
    <row r="5456" spans="1:11" x14ac:dyDescent="0.25">
      <c r="A5456" s="353">
        <v>34918</v>
      </c>
      <c r="B5456" s="354">
        <v>9</v>
      </c>
      <c r="C5456" s="355">
        <v>6</v>
      </c>
      <c r="D5456" s="355">
        <v>6</v>
      </c>
      <c r="E5456" s="355">
        <v>7</v>
      </c>
      <c r="F5456" s="355">
        <v>9</v>
      </c>
      <c r="G5456" s="355">
        <v>17</v>
      </c>
      <c r="H5456" s="355"/>
      <c r="I5456" s="354">
        <v>9</v>
      </c>
      <c r="J5456" s="352">
        <v>0</v>
      </c>
      <c r="K5456" s="348">
        <f t="shared" si="85"/>
        <v>3</v>
      </c>
    </row>
    <row r="5457" spans="1:11" x14ac:dyDescent="0.25">
      <c r="A5457" s="353">
        <v>34919</v>
      </c>
      <c r="B5457" s="354">
        <v>13</v>
      </c>
      <c r="C5457" s="355">
        <v>9</v>
      </c>
      <c r="D5457" s="355">
        <v>17</v>
      </c>
      <c r="E5457" s="355">
        <v>15</v>
      </c>
      <c r="F5457" s="355">
        <v>13</v>
      </c>
      <c r="G5457" s="355">
        <v>11</v>
      </c>
      <c r="H5457" s="355"/>
      <c r="I5457" s="354">
        <v>13</v>
      </c>
      <c r="J5457" s="352">
        <v>0</v>
      </c>
      <c r="K5457" s="348">
        <f t="shared" si="85"/>
        <v>0</v>
      </c>
    </row>
    <row r="5458" spans="1:11" x14ac:dyDescent="0.25">
      <c r="A5458" s="353">
        <v>34920</v>
      </c>
      <c r="B5458" s="354">
        <v>19.600000000000001</v>
      </c>
      <c r="C5458" s="355">
        <v>26</v>
      </c>
      <c r="D5458" s="355">
        <v>17</v>
      </c>
      <c r="E5458" s="355">
        <v>19</v>
      </c>
      <c r="F5458" s="355">
        <v>17</v>
      </c>
      <c r="G5458" s="355">
        <v>19</v>
      </c>
      <c r="H5458" s="355"/>
      <c r="I5458" s="354">
        <v>19.600000000000001</v>
      </c>
      <c r="J5458" s="352">
        <v>0</v>
      </c>
      <c r="K5458" s="348">
        <f t="shared" si="85"/>
        <v>0</v>
      </c>
    </row>
    <row r="5459" spans="1:11" x14ac:dyDescent="0.25">
      <c r="A5459" s="353">
        <v>34921</v>
      </c>
      <c r="B5459" s="354">
        <v>3.8</v>
      </c>
      <c r="C5459" s="355">
        <v>7</v>
      </c>
      <c r="D5459" s="355">
        <v>0</v>
      </c>
      <c r="E5459" s="355">
        <v>0</v>
      </c>
      <c r="F5459" s="355">
        <v>6</v>
      </c>
      <c r="G5459" s="355">
        <v>6</v>
      </c>
      <c r="H5459" s="355"/>
      <c r="I5459" s="354">
        <v>3.8</v>
      </c>
      <c r="J5459" s="352">
        <v>0</v>
      </c>
      <c r="K5459" s="348">
        <f t="shared" si="85"/>
        <v>5</v>
      </c>
    </row>
    <row r="5460" spans="1:11" x14ac:dyDescent="0.25">
      <c r="A5460" s="353">
        <v>34922</v>
      </c>
      <c r="B5460" s="354">
        <v>12.4</v>
      </c>
      <c r="C5460" s="355">
        <v>24</v>
      </c>
      <c r="D5460" s="355">
        <v>11</v>
      </c>
      <c r="E5460" s="355">
        <v>11</v>
      </c>
      <c r="F5460" s="355">
        <v>7</v>
      </c>
      <c r="G5460" s="355">
        <v>9</v>
      </c>
      <c r="H5460" s="355"/>
      <c r="I5460" s="354">
        <v>12.4</v>
      </c>
      <c r="J5460" s="352">
        <v>0</v>
      </c>
      <c r="K5460" s="348">
        <f t="shared" si="85"/>
        <v>1</v>
      </c>
    </row>
    <row r="5461" spans="1:11" x14ac:dyDescent="0.25">
      <c r="A5461" s="353">
        <v>34923</v>
      </c>
      <c r="B5461" s="354">
        <v>5</v>
      </c>
      <c r="C5461" s="355">
        <v>0</v>
      </c>
      <c r="D5461" s="355">
        <v>6</v>
      </c>
      <c r="E5461" s="355">
        <v>4</v>
      </c>
      <c r="F5461" s="355">
        <v>6</v>
      </c>
      <c r="G5461" s="355">
        <v>9</v>
      </c>
      <c r="H5461" s="355"/>
      <c r="I5461" s="354">
        <v>5</v>
      </c>
      <c r="J5461" s="352">
        <v>0</v>
      </c>
      <c r="K5461" s="348">
        <f t="shared" si="85"/>
        <v>4</v>
      </c>
    </row>
    <row r="5462" spans="1:11" x14ac:dyDescent="0.25">
      <c r="A5462" s="353">
        <v>34924</v>
      </c>
      <c r="B5462" s="354">
        <v>25.4</v>
      </c>
      <c r="C5462" s="355">
        <v>20</v>
      </c>
      <c r="D5462" s="355">
        <v>17</v>
      </c>
      <c r="E5462" s="355">
        <v>28</v>
      </c>
      <c r="F5462" s="355">
        <v>30</v>
      </c>
      <c r="G5462" s="355">
        <v>32</v>
      </c>
      <c r="H5462" s="355"/>
      <c r="I5462" s="354">
        <v>25.4</v>
      </c>
      <c r="J5462" s="352">
        <v>0</v>
      </c>
      <c r="K5462" s="348">
        <f t="shared" si="85"/>
        <v>0</v>
      </c>
    </row>
    <row r="5463" spans="1:11" x14ac:dyDescent="0.25">
      <c r="A5463" s="353">
        <v>34925</v>
      </c>
      <c r="B5463" s="354">
        <v>9.6</v>
      </c>
      <c r="C5463" s="355">
        <v>9</v>
      </c>
      <c r="D5463" s="355">
        <v>11</v>
      </c>
      <c r="E5463" s="355">
        <v>0</v>
      </c>
      <c r="F5463" s="355">
        <v>15</v>
      </c>
      <c r="G5463" s="355">
        <v>13</v>
      </c>
      <c r="H5463" s="355"/>
      <c r="I5463" s="354">
        <v>9.6</v>
      </c>
      <c r="J5463" s="352">
        <v>0</v>
      </c>
      <c r="K5463" s="348">
        <f t="shared" si="85"/>
        <v>1</v>
      </c>
    </row>
    <row r="5464" spans="1:11" x14ac:dyDescent="0.25">
      <c r="A5464" s="353">
        <v>34926</v>
      </c>
      <c r="B5464" s="354">
        <v>6.4</v>
      </c>
      <c r="C5464" s="355">
        <v>19</v>
      </c>
      <c r="D5464" s="355">
        <v>9</v>
      </c>
      <c r="E5464" s="355">
        <v>0</v>
      </c>
      <c r="F5464" s="355">
        <v>0</v>
      </c>
      <c r="G5464" s="355">
        <v>4</v>
      </c>
      <c r="H5464" s="355"/>
      <c r="I5464" s="354">
        <v>6.4</v>
      </c>
      <c r="J5464" s="352">
        <v>0</v>
      </c>
      <c r="K5464" s="348">
        <f t="shared" si="85"/>
        <v>3</v>
      </c>
    </row>
    <row r="5465" spans="1:11" x14ac:dyDescent="0.25">
      <c r="A5465" s="353">
        <v>34927</v>
      </c>
      <c r="B5465" s="354">
        <v>5.2</v>
      </c>
      <c r="C5465" s="355">
        <v>9</v>
      </c>
      <c r="D5465" s="355">
        <v>4</v>
      </c>
      <c r="E5465" s="355">
        <v>2</v>
      </c>
      <c r="F5465" s="355">
        <v>7</v>
      </c>
      <c r="G5465" s="355">
        <v>4</v>
      </c>
      <c r="H5465" s="355"/>
      <c r="I5465" s="354">
        <v>5.2</v>
      </c>
      <c r="J5465" s="352">
        <v>0</v>
      </c>
      <c r="K5465" s="348">
        <f t="shared" si="85"/>
        <v>4</v>
      </c>
    </row>
    <row r="5466" spans="1:11" x14ac:dyDescent="0.25">
      <c r="A5466" s="353">
        <v>34928</v>
      </c>
      <c r="B5466" s="354">
        <v>20</v>
      </c>
      <c r="C5466" s="355">
        <v>20</v>
      </c>
      <c r="D5466" s="355">
        <v>17</v>
      </c>
      <c r="E5466" s="355">
        <v>22</v>
      </c>
      <c r="F5466" s="355">
        <v>22</v>
      </c>
      <c r="G5466" s="355">
        <v>19</v>
      </c>
      <c r="H5466" s="355"/>
      <c r="I5466" s="354">
        <v>20</v>
      </c>
      <c r="J5466" s="352">
        <v>0</v>
      </c>
      <c r="K5466" s="348">
        <f t="shared" si="85"/>
        <v>0</v>
      </c>
    </row>
    <row r="5467" spans="1:11" x14ac:dyDescent="0.25">
      <c r="A5467" s="353">
        <v>34929</v>
      </c>
      <c r="B5467" s="354">
        <v>15.8</v>
      </c>
      <c r="C5467" s="355">
        <v>20</v>
      </c>
      <c r="D5467" s="355">
        <v>26</v>
      </c>
      <c r="E5467" s="355">
        <v>11</v>
      </c>
      <c r="F5467" s="355">
        <v>13</v>
      </c>
      <c r="G5467" s="355">
        <v>9</v>
      </c>
      <c r="H5467" s="355"/>
      <c r="I5467" s="354">
        <v>15.8</v>
      </c>
      <c r="J5467" s="352">
        <v>0</v>
      </c>
      <c r="K5467" s="348">
        <f t="shared" si="85"/>
        <v>0</v>
      </c>
    </row>
    <row r="5468" spans="1:11" x14ac:dyDescent="0.25">
      <c r="A5468" s="353">
        <v>34930</v>
      </c>
      <c r="B5468" s="354">
        <v>9.6</v>
      </c>
      <c r="C5468" s="355">
        <v>6</v>
      </c>
      <c r="D5468" s="355">
        <v>7</v>
      </c>
      <c r="E5468" s="355">
        <v>11</v>
      </c>
      <c r="F5468" s="355">
        <v>13</v>
      </c>
      <c r="G5468" s="355">
        <v>11</v>
      </c>
      <c r="H5468" s="355"/>
      <c r="I5468" s="354">
        <v>9.6</v>
      </c>
      <c r="J5468" s="352">
        <v>0</v>
      </c>
      <c r="K5468" s="348">
        <f t="shared" si="85"/>
        <v>2</v>
      </c>
    </row>
    <row r="5469" spans="1:11" x14ac:dyDescent="0.25">
      <c r="A5469" s="353">
        <v>34931</v>
      </c>
      <c r="B5469" s="354">
        <v>6.6</v>
      </c>
      <c r="C5469" s="355">
        <v>15</v>
      </c>
      <c r="D5469" s="355">
        <v>4</v>
      </c>
      <c r="E5469" s="355">
        <v>6</v>
      </c>
      <c r="F5469" s="355">
        <v>4</v>
      </c>
      <c r="G5469" s="355">
        <v>4</v>
      </c>
      <c r="H5469" s="355"/>
      <c r="I5469" s="354">
        <v>6.6</v>
      </c>
      <c r="J5469" s="352">
        <v>0</v>
      </c>
      <c r="K5469" s="348">
        <f t="shared" si="85"/>
        <v>4</v>
      </c>
    </row>
    <row r="5470" spans="1:11" x14ac:dyDescent="0.25">
      <c r="A5470" s="353">
        <v>34932</v>
      </c>
      <c r="B5470" s="354">
        <v>5.2</v>
      </c>
      <c r="C5470" s="355">
        <v>6</v>
      </c>
      <c r="D5470" s="355">
        <v>6</v>
      </c>
      <c r="E5470" s="355">
        <v>6</v>
      </c>
      <c r="F5470" s="355">
        <v>4</v>
      </c>
      <c r="G5470" s="355">
        <v>4</v>
      </c>
      <c r="H5470" s="355"/>
      <c r="I5470" s="354">
        <v>5.2</v>
      </c>
      <c r="J5470" s="352">
        <v>0</v>
      </c>
      <c r="K5470" s="348">
        <f t="shared" si="85"/>
        <v>5</v>
      </c>
    </row>
    <row r="5471" spans="1:11" x14ac:dyDescent="0.25">
      <c r="A5471" s="353">
        <v>34933</v>
      </c>
      <c r="B5471" s="354">
        <v>7.4</v>
      </c>
      <c r="C5471" s="355">
        <v>15</v>
      </c>
      <c r="D5471" s="355">
        <v>13</v>
      </c>
      <c r="E5471" s="355">
        <v>9</v>
      </c>
      <c r="F5471" s="355">
        <v>0</v>
      </c>
      <c r="G5471" s="355">
        <v>0</v>
      </c>
      <c r="H5471" s="355"/>
      <c r="I5471" s="354">
        <v>7.4</v>
      </c>
      <c r="J5471" s="352">
        <v>0</v>
      </c>
      <c r="K5471" s="348">
        <f t="shared" si="85"/>
        <v>2</v>
      </c>
    </row>
    <row r="5472" spans="1:11" x14ac:dyDescent="0.25">
      <c r="A5472" s="353">
        <v>34934</v>
      </c>
      <c r="B5472" s="354">
        <v>19.600000000000001</v>
      </c>
      <c r="C5472" s="355">
        <v>28</v>
      </c>
      <c r="D5472" s="355">
        <v>22</v>
      </c>
      <c r="E5472" s="355">
        <v>22</v>
      </c>
      <c r="F5472" s="355">
        <v>15</v>
      </c>
      <c r="G5472" s="355">
        <v>11</v>
      </c>
      <c r="H5472" s="355"/>
      <c r="I5472" s="354">
        <v>19.600000000000001</v>
      </c>
      <c r="J5472" s="352">
        <v>0</v>
      </c>
      <c r="K5472" s="348">
        <f t="shared" si="85"/>
        <v>0</v>
      </c>
    </row>
    <row r="5473" spans="1:11" x14ac:dyDescent="0.25">
      <c r="A5473" s="353">
        <v>34935</v>
      </c>
      <c r="B5473" s="354">
        <v>12.6</v>
      </c>
      <c r="C5473" s="355">
        <v>17</v>
      </c>
      <c r="D5473" s="355">
        <v>13</v>
      </c>
      <c r="E5473" s="355">
        <v>11</v>
      </c>
      <c r="F5473" s="355">
        <v>11</v>
      </c>
      <c r="G5473" s="355">
        <v>11</v>
      </c>
      <c r="H5473" s="355"/>
      <c r="I5473" s="354">
        <v>12.6</v>
      </c>
      <c r="J5473" s="352">
        <v>0</v>
      </c>
      <c r="K5473" s="348">
        <f t="shared" si="85"/>
        <v>0</v>
      </c>
    </row>
    <row r="5474" spans="1:11" x14ac:dyDescent="0.25">
      <c r="A5474" s="353">
        <v>34936</v>
      </c>
      <c r="B5474" s="354">
        <v>2.4</v>
      </c>
      <c r="C5474" s="355">
        <v>4</v>
      </c>
      <c r="D5474" s="355">
        <v>0</v>
      </c>
      <c r="E5474" s="355">
        <v>4</v>
      </c>
      <c r="F5474" s="355">
        <v>0</v>
      </c>
      <c r="G5474" s="355">
        <v>4</v>
      </c>
      <c r="H5474" s="355"/>
      <c r="I5474" s="354">
        <v>2.4</v>
      </c>
      <c r="J5474" s="352">
        <v>0</v>
      </c>
      <c r="K5474" s="348">
        <f t="shared" si="85"/>
        <v>5</v>
      </c>
    </row>
    <row r="5475" spans="1:11" x14ac:dyDescent="0.25">
      <c r="A5475" s="353">
        <v>34937</v>
      </c>
      <c r="B5475" s="354">
        <v>2.6</v>
      </c>
      <c r="C5475" s="355">
        <v>0</v>
      </c>
      <c r="D5475" s="355">
        <v>0</v>
      </c>
      <c r="E5475" s="355">
        <v>0</v>
      </c>
      <c r="F5475" s="355">
        <v>6</v>
      </c>
      <c r="G5475" s="355">
        <v>7</v>
      </c>
      <c r="H5475" s="355"/>
      <c r="I5475" s="354">
        <v>2.6</v>
      </c>
      <c r="J5475" s="352">
        <v>0</v>
      </c>
      <c r="K5475" s="348">
        <f t="shared" si="85"/>
        <v>5</v>
      </c>
    </row>
    <row r="5476" spans="1:11" x14ac:dyDescent="0.25">
      <c r="A5476" s="353">
        <v>34938</v>
      </c>
      <c r="B5476" s="354">
        <v>10.4</v>
      </c>
      <c r="C5476" s="355">
        <v>6</v>
      </c>
      <c r="D5476" s="355">
        <v>9</v>
      </c>
      <c r="E5476" s="355">
        <v>13</v>
      </c>
      <c r="F5476" s="355">
        <v>11</v>
      </c>
      <c r="G5476" s="355">
        <v>13</v>
      </c>
      <c r="H5476" s="355"/>
      <c r="I5476" s="354">
        <v>10.4</v>
      </c>
      <c r="J5476" s="352">
        <v>0</v>
      </c>
      <c r="K5476" s="348">
        <f t="shared" si="85"/>
        <v>1</v>
      </c>
    </row>
    <row r="5477" spans="1:11" x14ac:dyDescent="0.25">
      <c r="A5477" s="353">
        <v>34939</v>
      </c>
      <c r="B5477" s="354">
        <v>10.6</v>
      </c>
      <c r="C5477" s="355">
        <v>11</v>
      </c>
      <c r="D5477" s="355">
        <v>15</v>
      </c>
      <c r="E5477" s="355">
        <v>9</v>
      </c>
      <c r="F5477" s="355">
        <v>11</v>
      </c>
      <c r="G5477" s="355">
        <v>7</v>
      </c>
      <c r="H5477" s="355"/>
      <c r="I5477" s="354">
        <v>10.6</v>
      </c>
      <c r="J5477" s="352">
        <v>0</v>
      </c>
      <c r="K5477" s="348">
        <f t="shared" si="85"/>
        <v>1</v>
      </c>
    </row>
    <row r="5478" spans="1:11" x14ac:dyDescent="0.25">
      <c r="A5478" s="353">
        <v>34940</v>
      </c>
      <c r="B5478" s="354">
        <v>14.6</v>
      </c>
      <c r="C5478" s="355">
        <v>11</v>
      </c>
      <c r="D5478" s="355">
        <v>13</v>
      </c>
      <c r="E5478" s="355">
        <v>15</v>
      </c>
      <c r="F5478" s="355">
        <v>15</v>
      </c>
      <c r="G5478" s="355">
        <v>19</v>
      </c>
      <c r="H5478" s="355"/>
      <c r="I5478" s="354">
        <v>14.6</v>
      </c>
      <c r="J5478" s="352">
        <v>0</v>
      </c>
      <c r="K5478" s="348">
        <f t="shared" si="85"/>
        <v>0</v>
      </c>
    </row>
    <row r="5479" spans="1:11" x14ac:dyDescent="0.25">
      <c r="A5479" s="353">
        <v>34941</v>
      </c>
      <c r="B5479" s="354">
        <v>4.5999999999999996</v>
      </c>
      <c r="C5479" s="355">
        <v>6</v>
      </c>
      <c r="D5479" s="355">
        <v>6</v>
      </c>
      <c r="E5479" s="355">
        <v>0</v>
      </c>
      <c r="F5479" s="355">
        <v>0</v>
      </c>
      <c r="G5479" s="355">
        <v>11</v>
      </c>
      <c r="H5479" s="355"/>
      <c r="I5479" s="354">
        <v>4.5999999999999996</v>
      </c>
      <c r="J5479" s="352">
        <v>0</v>
      </c>
      <c r="K5479" s="348">
        <f t="shared" si="85"/>
        <v>4</v>
      </c>
    </row>
    <row r="5480" spans="1:11" x14ac:dyDescent="0.25">
      <c r="A5480" s="353">
        <v>34942</v>
      </c>
      <c r="B5480" s="354">
        <v>10.6</v>
      </c>
      <c r="C5480" s="355">
        <v>9</v>
      </c>
      <c r="D5480" s="355">
        <v>13</v>
      </c>
      <c r="E5480" s="355">
        <v>17</v>
      </c>
      <c r="F5480" s="355">
        <v>7</v>
      </c>
      <c r="G5480" s="355">
        <v>7</v>
      </c>
      <c r="H5480" s="355"/>
      <c r="I5480" s="354">
        <v>10.6</v>
      </c>
      <c r="J5480" s="352">
        <v>0</v>
      </c>
      <c r="K5480" s="348">
        <f t="shared" si="85"/>
        <v>2</v>
      </c>
    </row>
    <row r="5481" spans="1:11" x14ac:dyDescent="0.25">
      <c r="A5481" s="353">
        <v>34943</v>
      </c>
      <c r="B5481" s="354">
        <v>18</v>
      </c>
      <c r="C5481" s="355">
        <v>13</v>
      </c>
      <c r="D5481" s="355">
        <v>19</v>
      </c>
      <c r="E5481" s="355">
        <v>20</v>
      </c>
      <c r="F5481" s="355">
        <v>19</v>
      </c>
      <c r="G5481" s="355">
        <v>19</v>
      </c>
      <c r="H5481" s="355"/>
      <c r="I5481" s="354">
        <v>18</v>
      </c>
      <c r="J5481" s="352">
        <v>0</v>
      </c>
      <c r="K5481" s="348">
        <f t="shared" si="85"/>
        <v>0</v>
      </c>
    </row>
    <row r="5482" spans="1:11" x14ac:dyDescent="0.25">
      <c r="A5482" s="353">
        <v>34944</v>
      </c>
      <c r="B5482" s="354">
        <v>7.6</v>
      </c>
      <c r="C5482" s="355">
        <v>4</v>
      </c>
      <c r="D5482" s="355">
        <v>11</v>
      </c>
      <c r="E5482" s="355">
        <v>7</v>
      </c>
      <c r="F5482" s="355">
        <v>7</v>
      </c>
      <c r="G5482" s="355">
        <v>9</v>
      </c>
      <c r="H5482" s="355"/>
      <c r="I5482" s="354">
        <v>7.6</v>
      </c>
      <c r="J5482" s="352">
        <v>0</v>
      </c>
      <c r="K5482" s="348">
        <f t="shared" si="85"/>
        <v>3</v>
      </c>
    </row>
    <row r="5483" spans="1:11" x14ac:dyDescent="0.25">
      <c r="A5483" s="353">
        <v>34945</v>
      </c>
      <c r="B5483" s="354">
        <v>7.8</v>
      </c>
      <c r="C5483" s="355">
        <v>7</v>
      </c>
      <c r="D5483" s="355">
        <v>15</v>
      </c>
      <c r="E5483" s="355">
        <v>7</v>
      </c>
      <c r="F5483" s="355">
        <v>4</v>
      </c>
      <c r="G5483" s="355">
        <v>6</v>
      </c>
      <c r="H5483" s="355"/>
      <c r="I5483" s="354">
        <v>7.8</v>
      </c>
      <c r="J5483" s="352">
        <v>0</v>
      </c>
      <c r="K5483" s="348">
        <f t="shared" si="85"/>
        <v>4</v>
      </c>
    </row>
    <row r="5484" spans="1:11" x14ac:dyDescent="0.25">
      <c r="A5484" s="353">
        <v>34946</v>
      </c>
      <c r="B5484" s="354">
        <v>12.4</v>
      </c>
      <c r="C5484" s="355">
        <v>15</v>
      </c>
      <c r="D5484" s="355">
        <v>11</v>
      </c>
      <c r="E5484" s="355">
        <v>19</v>
      </c>
      <c r="F5484" s="355">
        <v>11</v>
      </c>
      <c r="G5484" s="355">
        <v>6</v>
      </c>
      <c r="H5484" s="355"/>
      <c r="I5484" s="354">
        <v>12.4</v>
      </c>
      <c r="J5484" s="352">
        <v>0</v>
      </c>
      <c r="K5484" s="348">
        <f t="shared" si="85"/>
        <v>1</v>
      </c>
    </row>
    <row r="5485" spans="1:11" x14ac:dyDescent="0.25">
      <c r="A5485" s="353">
        <v>34947</v>
      </c>
      <c r="B5485" s="354">
        <v>9.4</v>
      </c>
      <c r="C5485" s="355">
        <v>7</v>
      </c>
      <c r="D5485" s="355">
        <v>11</v>
      </c>
      <c r="E5485" s="355">
        <v>13</v>
      </c>
      <c r="F5485" s="355">
        <v>9</v>
      </c>
      <c r="G5485" s="355">
        <v>7</v>
      </c>
      <c r="H5485" s="355"/>
      <c r="I5485" s="354">
        <v>9.4</v>
      </c>
      <c r="J5485" s="352">
        <v>0</v>
      </c>
      <c r="K5485" s="348">
        <f t="shared" si="85"/>
        <v>2</v>
      </c>
    </row>
    <row r="5486" spans="1:11" x14ac:dyDescent="0.25">
      <c r="A5486" s="353">
        <v>34948</v>
      </c>
      <c r="B5486" s="354">
        <v>17.8</v>
      </c>
      <c r="C5486" s="355">
        <v>13</v>
      </c>
      <c r="D5486" s="355">
        <v>20</v>
      </c>
      <c r="E5486" s="355">
        <v>19</v>
      </c>
      <c r="F5486" s="355">
        <v>15</v>
      </c>
      <c r="G5486" s="355">
        <v>22</v>
      </c>
      <c r="H5486" s="355"/>
      <c r="I5486" s="354">
        <v>17.8</v>
      </c>
      <c r="J5486" s="352">
        <v>0</v>
      </c>
      <c r="K5486" s="348">
        <f t="shared" si="85"/>
        <v>0</v>
      </c>
    </row>
    <row r="5487" spans="1:11" x14ac:dyDescent="0.25">
      <c r="A5487" s="353">
        <v>34949</v>
      </c>
      <c r="B5487" s="354">
        <v>3.4</v>
      </c>
      <c r="C5487" s="355">
        <v>0</v>
      </c>
      <c r="D5487" s="355">
        <v>4</v>
      </c>
      <c r="E5487" s="355">
        <v>6</v>
      </c>
      <c r="F5487" s="355">
        <v>0</v>
      </c>
      <c r="G5487" s="355">
        <v>7</v>
      </c>
      <c r="H5487" s="355"/>
      <c r="I5487" s="354">
        <v>3.4</v>
      </c>
      <c r="J5487" s="352">
        <v>0</v>
      </c>
      <c r="K5487" s="348">
        <f t="shared" si="85"/>
        <v>5</v>
      </c>
    </row>
    <row r="5488" spans="1:11" x14ac:dyDescent="0.25">
      <c r="A5488" s="353">
        <v>34950</v>
      </c>
      <c r="B5488" s="354">
        <v>5.6</v>
      </c>
      <c r="C5488" s="355">
        <v>9</v>
      </c>
      <c r="D5488" s="355">
        <v>6</v>
      </c>
      <c r="E5488" s="355">
        <v>7</v>
      </c>
      <c r="F5488" s="355">
        <v>6</v>
      </c>
      <c r="G5488" s="355">
        <v>0</v>
      </c>
      <c r="H5488" s="355"/>
      <c r="I5488" s="354">
        <v>5.6</v>
      </c>
      <c r="J5488" s="352">
        <v>0</v>
      </c>
      <c r="K5488" s="348">
        <f t="shared" si="85"/>
        <v>4</v>
      </c>
    </row>
    <row r="5489" spans="1:11" x14ac:dyDescent="0.25">
      <c r="A5489" s="353">
        <v>34951</v>
      </c>
      <c r="B5489" s="354">
        <v>7.4</v>
      </c>
      <c r="C5489" s="355">
        <v>7</v>
      </c>
      <c r="D5489" s="355">
        <v>7</v>
      </c>
      <c r="E5489" s="355">
        <v>11</v>
      </c>
      <c r="F5489" s="355">
        <v>6</v>
      </c>
      <c r="G5489" s="355">
        <v>6</v>
      </c>
      <c r="H5489" s="355"/>
      <c r="I5489" s="354">
        <v>7.4</v>
      </c>
      <c r="J5489" s="352">
        <v>0</v>
      </c>
      <c r="K5489" s="348">
        <f t="shared" si="85"/>
        <v>4</v>
      </c>
    </row>
    <row r="5490" spans="1:11" x14ac:dyDescent="0.25">
      <c r="A5490" s="353">
        <v>34952</v>
      </c>
      <c r="B5490" s="354">
        <v>4.5999999999999996</v>
      </c>
      <c r="C5490" s="355">
        <v>0</v>
      </c>
      <c r="D5490" s="355">
        <v>6</v>
      </c>
      <c r="E5490" s="355">
        <v>4</v>
      </c>
      <c r="F5490" s="355">
        <v>7</v>
      </c>
      <c r="G5490" s="355">
        <v>6</v>
      </c>
      <c r="H5490" s="355"/>
      <c r="I5490" s="354">
        <v>4.5999999999999996</v>
      </c>
      <c r="J5490" s="352">
        <v>0</v>
      </c>
      <c r="K5490" s="348">
        <f t="shared" si="85"/>
        <v>5</v>
      </c>
    </row>
    <row r="5491" spans="1:11" x14ac:dyDescent="0.25">
      <c r="A5491" s="353">
        <v>34953</v>
      </c>
      <c r="B5491" s="354">
        <v>1.6</v>
      </c>
      <c r="C5491" s="355">
        <v>0</v>
      </c>
      <c r="D5491" s="355">
        <v>4</v>
      </c>
      <c r="E5491" s="355">
        <v>4</v>
      </c>
      <c r="F5491" s="355">
        <v>0</v>
      </c>
      <c r="G5491" s="355">
        <v>0</v>
      </c>
      <c r="H5491" s="355"/>
      <c r="I5491" s="354">
        <v>1.6</v>
      </c>
      <c r="J5491" s="352">
        <v>0</v>
      </c>
      <c r="K5491" s="348">
        <f t="shared" si="85"/>
        <v>5</v>
      </c>
    </row>
    <row r="5492" spans="1:11" x14ac:dyDescent="0.25">
      <c r="A5492" s="353">
        <v>34954</v>
      </c>
      <c r="B5492" s="354">
        <v>8</v>
      </c>
      <c r="C5492" s="355">
        <v>7</v>
      </c>
      <c r="D5492" s="355">
        <v>11</v>
      </c>
      <c r="E5492" s="355">
        <v>6</v>
      </c>
      <c r="F5492" s="355">
        <v>7</v>
      </c>
      <c r="G5492" s="355">
        <v>9</v>
      </c>
      <c r="H5492" s="355"/>
      <c r="I5492" s="354">
        <v>8</v>
      </c>
      <c r="J5492" s="352">
        <v>0</v>
      </c>
      <c r="K5492" s="348">
        <f t="shared" si="85"/>
        <v>3</v>
      </c>
    </row>
    <row r="5493" spans="1:11" x14ac:dyDescent="0.25">
      <c r="A5493" s="353">
        <v>34955</v>
      </c>
      <c r="B5493" s="354">
        <v>5.4</v>
      </c>
      <c r="C5493" s="355">
        <v>7</v>
      </c>
      <c r="D5493" s="355">
        <v>7</v>
      </c>
      <c r="E5493" s="355">
        <v>7</v>
      </c>
      <c r="F5493" s="355">
        <v>6</v>
      </c>
      <c r="G5493" s="355">
        <v>0</v>
      </c>
      <c r="H5493" s="355"/>
      <c r="I5493" s="354">
        <v>5.4</v>
      </c>
      <c r="J5493" s="352">
        <v>0</v>
      </c>
      <c r="K5493" s="348">
        <f t="shared" si="85"/>
        <v>5</v>
      </c>
    </row>
    <row r="5494" spans="1:11" x14ac:dyDescent="0.25">
      <c r="A5494" s="353">
        <v>34956</v>
      </c>
      <c r="B5494" s="354">
        <v>7.8</v>
      </c>
      <c r="C5494" s="355">
        <v>6</v>
      </c>
      <c r="D5494" s="355">
        <v>0</v>
      </c>
      <c r="E5494" s="355">
        <v>9</v>
      </c>
      <c r="F5494" s="355">
        <v>9</v>
      </c>
      <c r="G5494" s="355">
        <v>15</v>
      </c>
      <c r="H5494" s="355"/>
      <c r="I5494" s="354">
        <v>7.8</v>
      </c>
      <c r="J5494" s="352">
        <v>0</v>
      </c>
      <c r="K5494" s="348">
        <f t="shared" si="85"/>
        <v>2</v>
      </c>
    </row>
    <row r="5495" spans="1:11" x14ac:dyDescent="0.25">
      <c r="A5495" s="353">
        <v>34957</v>
      </c>
      <c r="B5495" s="354">
        <v>20.8</v>
      </c>
      <c r="C5495" s="355">
        <v>15</v>
      </c>
      <c r="D5495" s="355">
        <v>19</v>
      </c>
      <c r="E5495" s="355">
        <v>20</v>
      </c>
      <c r="F5495" s="355">
        <v>26</v>
      </c>
      <c r="G5495" s="355">
        <v>24</v>
      </c>
      <c r="H5495" s="355"/>
      <c r="I5495" s="354">
        <v>20.8</v>
      </c>
      <c r="J5495" s="352">
        <v>0</v>
      </c>
      <c r="K5495" s="348">
        <f t="shared" si="85"/>
        <v>0</v>
      </c>
    </row>
    <row r="5496" spans="1:11" x14ac:dyDescent="0.25">
      <c r="A5496" s="353">
        <v>34958</v>
      </c>
      <c r="B5496" s="354">
        <v>8.8000000000000007</v>
      </c>
      <c r="C5496" s="355">
        <v>6</v>
      </c>
      <c r="D5496" s="355">
        <v>9</v>
      </c>
      <c r="E5496" s="355">
        <v>11</v>
      </c>
      <c r="F5496" s="355">
        <v>7</v>
      </c>
      <c r="G5496" s="355">
        <v>11</v>
      </c>
      <c r="H5496" s="355"/>
      <c r="I5496" s="354">
        <v>8.8000000000000007</v>
      </c>
      <c r="J5496" s="352">
        <v>0</v>
      </c>
      <c r="K5496" s="348">
        <f t="shared" si="85"/>
        <v>2</v>
      </c>
    </row>
    <row r="5497" spans="1:11" x14ac:dyDescent="0.25">
      <c r="A5497" s="353">
        <v>34959</v>
      </c>
      <c r="B5497" s="354">
        <v>6.4</v>
      </c>
      <c r="C5497" s="355">
        <v>7</v>
      </c>
      <c r="D5497" s="355">
        <v>6</v>
      </c>
      <c r="E5497" s="355">
        <v>7</v>
      </c>
      <c r="F5497" s="355">
        <v>6</v>
      </c>
      <c r="G5497" s="355">
        <v>6</v>
      </c>
      <c r="H5497" s="355"/>
      <c r="I5497" s="354">
        <v>6.4</v>
      </c>
      <c r="J5497" s="352">
        <v>0</v>
      </c>
      <c r="K5497" s="348">
        <f t="shared" si="85"/>
        <v>5</v>
      </c>
    </row>
    <row r="5498" spans="1:11" x14ac:dyDescent="0.25">
      <c r="A5498" s="353">
        <v>34960</v>
      </c>
      <c r="B5498" s="354">
        <v>20</v>
      </c>
      <c r="C5498" s="355">
        <v>17</v>
      </c>
      <c r="D5498" s="355">
        <v>20</v>
      </c>
      <c r="E5498" s="355">
        <v>26</v>
      </c>
      <c r="F5498" s="355">
        <v>17</v>
      </c>
      <c r="G5498" s="355">
        <v>20</v>
      </c>
      <c r="H5498" s="355"/>
      <c r="I5498" s="354">
        <v>20</v>
      </c>
      <c r="J5498" s="352">
        <v>0</v>
      </c>
      <c r="K5498" s="348">
        <f t="shared" si="85"/>
        <v>0</v>
      </c>
    </row>
    <row r="5499" spans="1:11" x14ac:dyDescent="0.25">
      <c r="A5499" s="353">
        <v>34961</v>
      </c>
      <c r="B5499" s="354">
        <v>10.4</v>
      </c>
      <c r="C5499" s="355">
        <v>6</v>
      </c>
      <c r="D5499" s="355">
        <v>13</v>
      </c>
      <c r="E5499" s="355">
        <v>15</v>
      </c>
      <c r="F5499" s="355">
        <v>11</v>
      </c>
      <c r="G5499" s="355">
        <v>7</v>
      </c>
      <c r="H5499" s="355"/>
      <c r="I5499" s="354">
        <v>10.4</v>
      </c>
      <c r="J5499" s="352">
        <v>0</v>
      </c>
      <c r="K5499" s="348">
        <f t="shared" si="85"/>
        <v>2</v>
      </c>
    </row>
    <row r="5500" spans="1:11" x14ac:dyDescent="0.25">
      <c r="A5500" s="353">
        <v>34962</v>
      </c>
      <c r="B5500" s="354">
        <v>11.4</v>
      </c>
      <c r="C5500" s="355">
        <v>7</v>
      </c>
      <c r="D5500" s="355">
        <v>7</v>
      </c>
      <c r="E5500" s="355">
        <v>4</v>
      </c>
      <c r="F5500" s="355">
        <v>20</v>
      </c>
      <c r="G5500" s="355">
        <v>19</v>
      </c>
      <c r="H5500" s="355"/>
      <c r="I5500" s="354">
        <v>11.4</v>
      </c>
      <c r="J5500" s="352">
        <v>0</v>
      </c>
      <c r="K5500" s="348">
        <f t="shared" si="85"/>
        <v>3</v>
      </c>
    </row>
    <row r="5501" spans="1:11" x14ac:dyDescent="0.25">
      <c r="A5501" s="353">
        <v>34963</v>
      </c>
      <c r="B5501" s="354">
        <v>7.8</v>
      </c>
      <c r="C5501" s="355">
        <v>9</v>
      </c>
      <c r="D5501" s="355">
        <v>7</v>
      </c>
      <c r="E5501" s="355">
        <v>9</v>
      </c>
      <c r="F5501" s="355">
        <v>7</v>
      </c>
      <c r="G5501" s="355">
        <v>7</v>
      </c>
      <c r="H5501" s="355"/>
      <c r="I5501" s="354">
        <v>7.8</v>
      </c>
      <c r="J5501" s="352">
        <v>0</v>
      </c>
      <c r="K5501" s="348">
        <f t="shared" si="85"/>
        <v>3</v>
      </c>
    </row>
    <row r="5502" spans="1:11" x14ac:dyDescent="0.25">
      <c r="A5502" s="353">
        <v>34964</v>
      </c>
      <c r="B5502" s="354">
        <v>18.8</v>
      </c>
      <c r="C5502" s="355">
        <v>4</v>
      </c>
      <c r="D5502" s="355">
        <v>22</v>
      </c>
      <c r="E5502" s="355">
        <v>26</v>
      </c>
      <c r="F5502" s="355">
        <v>22</v>
      </c>
      <c r="G5502" s="355">
        <v>20</v>
      </c>
      <c r="H5502" s="355"/>
      <c r="I5502" s="354">
        <v>18.8</v>
      </c>
      <c r="J5502" s="352">
        <v>0</v>
      </c>
      <c r="K5502" s="348">
        <f t="shared" si="85"/>
        <v>1</v>
      </c>
    </row>
    <row r="5503" spans="1:11" x14ac:dyDescent="0.25">
      <c r="A5503" s="353">
        <v>34965</v>
      </c>
      <c r="B5503" s="354">
        <v>9.1999999999999993</v>
      </c>
      <c r="C5503" s="355">
        <v>11</v>
      </c>
      <c r="D5503" s="355">
        <v>13</v>
      </c>
      <c r="E5503" s="355">
        <v>11</v>
      </c>
      <c r="F5503" s="355">
        <v>7</v>
      </c>
      <c r="G5503" s="355">
        <v>4</v>
      </c>
      <c r="H5503" s="355"/>
      <c r="I5503" s="354">
        <v>9.1999999999999993</v>
      </c>
      <c r="J5503" s="352">
        <v>0</v>
      </c>
      <c r="K5503" s="348">
        <f t="shared" si="85"/>
        <v>2</v>
      </c>
    </row>
    <row r="5504" spans="1:11" x14ac:dyDescent="0.25">
      <c r="A5504" s="353">
        <v>34966</v>
      </c>
      <c r="B5504" s="354">
        <v>6</v>
      </c>
      <c r="C5504" s="355">
        <v>11</v>
      </c>
      <c r="D5504" s="355">
        <v>0</v>
      </c>
      <c r="E5504" s="355">
        <v>4</v>
      </c>
      <c r="F5504" s="355">
        <v>6</v>
      </c>
      <c r="G5504" s="355">
        <v>9</v>
      </c>
      <c r="H5504" s="355"/>
      <c r="I5504" s="354">
        <v>6</v>
      </c>
      <c r="J5504" s="352">
        <v>0</v>
      </c>
      <c r="K5504" s="348">
        <f t="shared" si="85"/>
        <v>3</v>
      </c>
    </row>
    <row r="5505" spans="1:11" x14ac:dyDescent="0.25">
      <c r="A5505" s="353">
        <v>34967</v>
      </c>
      <c r="B5505" s="354">
        <v>7.6</v>
      </c>
      <c r="C5505" s="355">
        <v>15</v>
      </c>
      <c r="D5505" s="355">
        <v>7</v>
      </c>
      <c r="E5505" s="355">
        <v>0</v>
      </c>
      <c r="F5505" s="355">
        <v>9</v>
      </c>
      <c r="G5505" s="355">
        <v>7</v>
      </c>
      <c r="H5505" s="355"/>
      <c r="I5505" s="354">
        <v>7.6</v>
      </c>
      <c r="J5505" s="352">
        <v>0</v>
      </c>
      <c r="K5505" s="348">
        <f t="shared" si="85"/>
        <v>3</v>
      </c>
    </row>
    <row r="5506" spans="1:11" x14ac:dyDescent="0.25">
      <c r="A5506" s="353">
        <v>34968</v>
      </c>
      <c r="B5506" s="354">
        <v>0.8</v>
      </c>
      <c r="C5506" s="355">
        <v>0</v>
      </c>
      <c r="D5506" s="355">
        <v>0</v>
      </c>
      <c r="E5506" s="355">
        <v>4</v>
      </c>
      <c r="F5506" s="355">
        <v>0</v>
      </c>
      <c r="G5506" s="355">
        <v>0</v>
      </c>
      <c r="H5506" s="355"/>
      <c r="I5506" s="354">
        <v>0.8</v>
      </c>
      <c r="J5506" s="352">
        <v>0</v>
      </c>
      <c r="K5506" s="348">
        <f t="shared" si="85"/>
        <v>5</v>
      </c>
    </row>
    <row r="5507" spans="1:11" x14ac:dyDescent="0.25">
      <c r="A5507" s="353">
        <v>34969</v>
      </c>
      <c r="B5507" s="354">
        <v>19.8</v>
      </c>
      <c r="C5507" s="355">
        <v>20</v>
      </c>
      <c r="D5507" s="355">
        <v>22</v>
      </c>
      <c r="E5507" s="355">
        <v>22</v>
      </c>
      <c r="F5507" s="355">
        <v>20</v>
      </c>
      <c r="G5507" s="355">
        <v>15</v>
      </c>
      <c r="H5507" s="355"/>
      <c r="I5507" s="354">
        <v>19.8</v>
      </c>
      <c r="J5507" s="352">
        <v>0</v>
      </c>
      <c r="K5507" s="348">
        <f t="shared" ref="K5507:K5570" si="86">COUNTIF(C5507:G5507,"&lt;="&amp;IRR_MAXWIND)</f>
        <v>0</v>
      </c>
    </row>
    <row r="5508" spans="1:11" x14ac:dyDescent="0.25">
      <c r="A5508" s="353">
        <v>34970</v>
      </c>
      <c r="B5508" s="354">
        <v>11.8</v>
      </c>
      <c r="C5508" s="355">
        <v>20</v>
      </c>
      <c r="D5508" s="355">
        <v>11</v>
      </c>
      <c r="E5508" s="355">
        <v>13</v>
      </c>
      <c r="F5508" s="355">
        <v>4</v>
      </c>
      <c r="G5508" s="355">
        <v>11</v>
      </c>
      <c r="H5508" s="355"/>
      <c r="I5508" s="354">
        <v>11.8</v>
      </c>
      <c r="J5508" s="352">
        <v>0</v>
      </c>
      <c r="K5508" s="348">
        <f t="shared" si="86"/>
        <v>1</v>
      </c>
    </row>
    <row r="5509" spans="1:11" x14ac:dyDescent="0.25">
      <c r="A5509" s="353">
        <v>34971</v>
      </c>
      <c r="B5509" s="354">
        <v>20.399999999999999</v>
      </c>
      <c r="C5509" s="355">
        <v>19</v>
      </c>
      <c r="D5509" s="355">
        <v>24</v>
      </c>
      <c r="E5509" s="355">
        <v>24</v>
      </c>
      <c r="F5509" s="355">
        <v>20</v>
      </c>
      <c r="G5509" s="355">
        <v>15</v>
      </c>
      <c r="H5509" s="355"/>
      <c r="I5509" s="354">
        <v>20.399999999999999</v>
      </c>
      <c r="J5509" s="352">
        <v>0</v>
      </c>
      <c r="K5509" s="348">
        <f t="shared" si="86"/>
        <v>0</v>
      </c>
    </row>
    <row r="5510" spans="1:11" x14ac:dyDescent="0.25">
      <c r="A5510" s="353">
        <v>34972</v>
      </c>
      <c r="B5510" s="354">
        <v>10.199999999999999</v>
      </c>
      <c r="C5510" s="355">
        <v>11</v>
      </c>
      <c r="D5510" s="355">
        <v>7</v>
      </c>
      <c r="E5510" s="355">
        <v>9</v>
      </c>
      <c r="F5510" s="355">
        <v>11</v>
      </c>
      <c r="G5510" s="355">
        <v>13</v>
      </c>
      <c r="H5510" s="355"/>
      <c r="I5510" s="354">
        <v>10.199999999999999</v>
      </c>
      <c r="J5510" s="352">
        <v>0</v>
      </c>
      <c r="K5510" s="348">
        <f t="shared" si="86"/>
        <v>1</v>
      </c>
    </row>
    <row r="5511" spans="1:11" x14ac:dyDescent="0.25">
      <c r="A5511" s="353">
        <v>35186</v>
      </c>
      <c r="B5511" s="354">
        <v>8.6</v>
      </c>
      <c r="C5511" s="355">
        <v>6</v>
      </c>
      <c r="D5511" s="355">
        <v>0</v>
      </c>
      <c r="E5511" s="355">
        <v>13</v>
      </c>
      <c r="F5511" s="355">
        <v>11</v>
      </c>
      <c r="G5511" s="355">
        <v>13</v>
      </c>
      <c r="H5511" s="355"/>
      <c r="I5511" s="354">
        <v>8.6</v>
      </c>
      <c r="J5511" s="352">
        <v>0</v>
      </c>
      <c r="K5511" s="348">
        <f t="shared" si="86"/>
        <v>2</v>
      </c>
    </row>
    <row r="5512" spans="1:11" x14ac:dyDescent="0.25">
      <c r="A5512" s="353">
        <v>35187</v>
      </c>
      <c r="B5512" s="354">
        <v>9.6</v>
      </c>
      <c r="C5512" s="355">
        <v>11</v>
      </c>
      <c r="D5512" s="355">
        <v>11</v>
      </c>
      <c r="E5512" s="355">
        <v>13</v>
      </c>
      <c r="F5512" s="355">
        <v>6</v>
      </c>
      <c r="G5512" s="355">
        <v>7</v>
      </c>
      <c r="H5512" s="355"/>
      <c r="I5512" s="354">
        <v>9.6</v>
      </c>
      <c r="J5512" s="352">
        <v>0</v>
      </c>
      <c r="K5512" s="348">
        <f t="shared" si="86"/>
        <v>2</v>
      </c>
    </row>
    <row r="5513" spans="1:11" x14ac:dyDescent="0.25">
      <c r="A5513" s="353">
        <v>35188</v>
      </c>
      <c r="B5513" s="354">
        <v>14</v>
      </c>
      <c r="C5513" s="355">
        <v>4</v>
      </c>
      <c r="D5513" s="355">
        <v>9</v>
      </c>
      <c r="E5513" s="355">
        <v>15</v>
      </c>
      <c r="F5513" s="355">
        <v>22</v>
      </c>
      <c r="G5513" s="355">
        <v>20</v>
      </c>
      <c r="H5513" s="355"/>
      <c r="I5513" s="354">
        <v>14</v>
      </c>
      <c r="J5513" s="352">
        <v>0</v>
      </c>
      <c r="K5513" s="348">
        <f t="shared" si="86"/>
        <v>1</v>
      </c>
    </row>
    <row r="5514" spans="1:11" x14ac:dyDescent="0.25">
      <c r="A5514" s="353">
        <v>35189</v>
      </c>
      <c r="B5514" s="354">
        <v>20.8</v>
      </c>
      <c r="C5514" s="355">
        <v>22</v>
      </c>
      <c r="D5514" s="355">
        <v>24</v>
      </c>
      <c r="E5514" s="355">
        <v>20</v>
      </c>
      <c r="F5514" s="355">
        <v>19</v>
      </c>
      <c r="G5514" s="355">
        <v>19</v>
      </c>
      <c r="H5514" s="355"/>
      <c r="I5514" s="354">
        <v>20.8</v>
      </c>
      <c r="J5514" s="352">
        <v>0</v>
      </c>
      <c r="K5514" s="348">
        <f t="shared" si="86"/>
        <v>0</v>
      </c>
    </row>
    <row r="5515" spans="1:11" x14ac:dyDescent="0.25">
      <c r="A5515" s="353">
        <v>35190</v>
      </c>
      <c r="B5515" s="354">
        <v>10</v>
      </c>
      <c r="C5515" s="355">
        <v>6</v>
      </c>
      <c r="D5515" s="355">
        <v>7</v>
      </c>
      <c r="E5515" s="355">
        <v>13</v>
      </c>
      <c r="F5515" s="355">
        <v>13</v>
      </c>
      <c r="G5515" s="355">
        <v>11</v>
      </c>
      <c r="H5515" s="355"/>
      <c r="I5515" s="354">
        <v>10</v>
      </c>
      <c r="J5515" s="352">
        <v>0</v>
      </c>
      <c r="K5515" s="348">
        <f t="shared" si="86"/>
        <v>2</v>
      </c>
    </row>
    <row r="5516" spans="1:11" x14ac:dyDescent="0.25">
      <c r="A5516" s="353">
        <v>35191</v>
      </c>
      <c r="B5516" s="354">
        <v>12.2</v>
      </c>
      <c r="C5516" s="355">
        <v>15</v>
      </c>
      <c r="D5516" s="355">
        <v>11</v>
      </c>
      <c r="E5516" s="355">
        <v>7</v>
      </c>
      <c r="F5516" s="355">
        <v>11</v>
      </c>
      <c r="G5516" s="355">
        <v>17</v>
      </c>
      <c r="H5516" s="355"/>
      <c r="I5516" s="354">
        <v>12.2</v>
      </c>
      <c r="J5516" s="352">
        <v>0</v>
      </c>
      <c r="K5516" s="348">
        <f t="shared" si="86"/>
        <v>1</v>
      </c>
    </row>
    <row r="5517" spans="1:11" x14ac:dyDescent="0.25">
      <c r="A5517" s="353">
        <v>35192</v>
      </c>
      <c r="B5517" s="354">
        <v>18.600000000000001</v>
      </c>
      <c r="C5517" s="355">
        <v>20</v>
      </c>
      <c r="D5517" s="355">
        <v>20</v>
      </c>
      <c r="E5517" s="355">
        <v>17</v>
      </c>
      <c r="F5517" s="355">
        <v>19</v>
      </c>
      <c r="G5517" s="355">
        <v>17</v>
      </c>
      <c r="H5517" s="355"/>
      <c r="I5517" s="354">
        <v>18.600000000000001</v>
      </c>
      <c r="J5517" s="352">
        <v>0</v>
      </c>
      <c r="K5517" s="348">
        <f t="shared" si="86"/>
        <v>0</v>
      </c>
    </row>
    <row r="5518" spans="1:11" x14ac:dyDescent="0.25">
      <c r="A5518" s="353">
        <v>35193</v>
      </c>
      <c r="B5518" s="354">
        <v>20.8</v>
      </c>
      <c r="C5518" s="355">
        <v>26</v>
      </c>
      <c r="D5518" s="355">
        <v>20</v>
      </c>
      <c r="E5518" s="355">
        <v>19</v>
      </c>
      <c r="F5518" s="355">
        <v>20</v>
      </c>
      <c r="G5518" s="355">
        <v>19</v>
      </c>
      <c r="H5518" s="355"/>
      <c r="I5518" s="354">
        <v>20.8</v>
      </c>
      <c r="J5518" s="352">
        <v>0</v>
      </c>
      <c r="K5518" s="348">
        <f t="shared" si="86"/>
        <v>0</v>
      </c>
    </row>
    <row r="5519" spans="1:11" x14ac:dyDescent="0.25">
      <c r="A5519" s="353">
        <v>35194</v>
      </c>
      <c r="B5519" s="354">
        <v>11</v>
      </c>
      <c r="C5519" s="355">
        <v>13</v>
      </c>
      <c r="D5519" s="355">
        <v>11</v>
      </c>
      <c r="E5519" s="355">
        <v>9</v>
      </c>
      <c r="F5519" s="355">
        <v>9</v>
      </c>
      <c r="G5519" s="355">
        <v>13</v>
      </c>
      <c r="H5519" s="355"/>
      <c r="I5519" s="354">
        <v>11</v>
      </c>
      <c r="J5519" s="352">
        <v>0</v>
      </c>
      <c r="K5519" s="348">
        <f t="shared" si="86"/>
        <v>0</v>
      </c>
    </row>
    <row r="5520" spans="1:11" x14ac:dyDescent="0.25">
      <c r="A5520" s="353">
        <v>35195</v>
      </c>
      <c r="B5520" s="354">
        <v>12.6</v>
      </c>
      <c r="C5520" s="355">
        <v>11</v>
      </c>
      <c r="D5520" s="355">
        <v>11</v>
      </c>
      <c r="E5520" s="355">
        <v>13</v>
      </c>
      <c r="F5520" s="355">
        <v>15</v>
      </c>
      <c r="G5520" s="355">
        <v>13</v>
      </c>
      <c r="H5520" s="355"/>
      <c r="I5520" s="354">
        <v>12.6</v>
      </c>
      <c r="J5520" s="352">
        <v>0</v>
      </c>
      <c r="K5520" s="348">
        <f t="shared" si="86"/>
        <v>0</v>
      </c>
    </row>
    <row r="5521" spans="1:11" x14ac:dyDescent="0.25">
      <c r="A5521" s="353">
        <v>35196</v>
      </c>
      <c r="B5521" s="354">
        <v>11.4</v>
      </c>
      <c r="C5521" s="355">
        <v>7</v>
      </c>
      <c r="D5521" s="355">
        <v>11</v>
      </c>
      <c r="E5521" s="355">
        <v>13</v>
      </c>
      <c r="F5521" s="355">
        <v>13</v>
      </c>
      <c r="G5521" s="355">
        <v>13</v>
      </c>
      <c r="H5521" s="355"/>
      <c r="I5521" s="354">
        <v>11.4</v>
      </c>
      <c r="J5521" s="352">
        <v>0</v>
      </c>
      <c r="K5521" s="348">
        <f t="shared" si="86"/>
        <v>1</v>
      </c>
    </row>
    <row r="5522" spans="1:11" x14ac:dyDescent="0.25">
      <c r="A5522" s="353">
        <v>35197</v>
      </c>
      <c r="B5522" s="354">
        <v>13.4</v>
      </c>
      <c r="C5522" s="355">
        <v>13</v>
      </c>
      <c r="D5522" s="355">
        <v>17</v>
      </c>
      <c r="E5522" s="355">
        <v>13</v>
      </c>
      <c r="F5522" s="355">
        <v>11</v>
      </c>
      <c r="G5522" s="355">
        <v>13</v>
      </c>
      <c r="H5522" s="355"/>
      <c r="I5522" s="354">
        <v>13.4</v>
      </c>
      <c r="J5522" s="352">
        <v>0</v>
      </c>
      <c r="K5522" s="348">
        <f t="shared" si="86"/>
        <v>0</v>
      </c>
    </row>
    <row r="5523" spans="1:11" x14ac:dyDescent="0.25">
      <c r="A5523" s="353">
        <v>35198</v>
      </c>
      <c r="B5523" s="354">
        <v>3.8</v>
      </c>
      <c r="C5523" s="355">
        <v>9</v>
      </c>
      <c r="D5523" s="355">
        <v>6</v>
      </c>
      <c r="E5523" s="355">
        <v>4</v>
      </c>
      <c r="F5523" s="355">
        <v>0</v>
      </c>
      <c r="G5523" s="355">
        <v>0</v>
      </c>
      <c r="H5523" s="355"/>
      <c r="I5523" s="354">
        <v>3.8</v>
      </c>
      <c r="J5523" s="352">
        <v>0</v>
      </c>
      <c r="K5523" s="348">
        <f t="shared" si="86"/>
        <v>4</v>
      </c>
    </row>
    <row r="5524" spans="1:11" x14ac:dyDescent="0.25">
      <c r="A5524" s="353">
        <v>35199</v>
      </c>
      <c r="B5524" s="354">
        <v>10.199999999999999</v>
      </c>
      <c r="C5524" s="355">
        <v>11</v>
      </c>
      <c r="D5524" s="355">
        <v>11</v>
      </c>
      <c r="E5524" s="355">
        <v>9</v>
      </c>
      <c r="F5524" s="355">
        <v>9</v>
      </c>
      <c r="G5524" s="355">
        <v>11</v>
      </c>
      <c r="H5524" s="355"/>
      <c r="I5524" s="354">
        <v>10.199999999999999</v>
      </c>
      <c r="J5524" s="352">
        <v>0</v>
      </c>
      <c r="K5524" s="348">
        <f t="shared" si="86"/>
        <v>0</v>
      </c>
    </row>
    <row r="5525" spans="1:11" x14ac:dyDescent="0.25">
      <c r="A5525" s="353">
        <v>35200</v>
      </c>
      <c r="B5525" s="354">
        <v>10.199999999999999</v>
      </c>
      <c r="C5525" s="355">
        <v>11</v>
      </c>
      <c r="D5525" s="355">
        <v>13</v>
      </c>
      <c r="E5525" s="355">
        <v>9</v>
      </c>
      <c r="F5525" s="355">
        <v>7</v>
      </c>
      <c r="G5525" s="355">
        <v>11</v>
      </c>
      <c r="H5525" s="355"/>
      <c r="I5525" s="354">
        <v>10.199999999999999</v>
      </c>
      <c r="J5525" s="352">
        <v>0</v>
      </c>
      <c r="K5525" s="348">
        <f t="shared" si="86"/>
        <v>1</v>
      </c>
    </row>
    <row r="5526" spans="1:11" x14ac:dyDescent="0.25">
      <c r="A5526" s="353">
        <v>35201</v>
      </c>
      <c r="B5526" s="354">
        <v>3.6</v>
      </c>
      <c r="C5526" s="355">
        <v>6</v>
      </c>
      <c r="D5526" s="355">
        <v>0</v>
      </c>
      <c r="E5526" s="355">
        <v>6</v>
      </c>
      <c r="F5526" s="355">
        <v>6</v>
      </c>
      <c r="G5526" s="355">
        <v>0</v>
      </c>
      <c r="H5526" s="355"/>
      <c r="I5526" s="354">
        <v>3.6</v>
      </c>
      <c r="J5526" s="352">
        <v>0</v>
      </c>
      <c r="K5526" s="348">
        <f t="shared" si="86"/>
        <v>5</v>
      </c>
    </row>
    <row r="5527" spans="1:11" x14ac:dyDescent="0.25">
      <c r="A5527" s="353">
        <v>35202</v>
      </c>
      <c r="B5527" s="354">
        <v>18.600000000000001</v>
      </c>
      <c r="C5527" s="355">
        <v>19</v>
      </c>
      <c r="D5527" s="355">
        <v>20</v>
      </c>
      <c r="E5527" s="355">
        <v>20</v>
      </c>
      <c r="F5527" s="355">
        <v>17</v>
      </c>
      <c r="G5527" s="355">
        <v>17</v>
      </c>
      <c r="H5527" s="355"/>
      <c r="I5527" s="354">
        <v>18.600000000000001</v>
      </c>
      <c r="J5527" s="352">
        <v>0</v>
      </c>
      <c r="K5527" s="348">
        <f t="shared" si="86"/>
        <v>0</v>
      </c>
    </row>
    <row r="5528" spans="1:11" x14ac:dyDescent="0.25">
      <c r="A5528" s="353">
        <v>35203</v>
      </c>
      <c r="B5528" s="354">
        <v>6.4</v>
      </c>
      <c r="C5528" s="355">
        <v>7</v>
      </c>
      <c r="D5528" s="355">
        <v>4</v>
      </c>
      <c r="E5528" s="355">
        <v>7</v>
      </c>
      <c r="F5528" s="355">
        <v>7</v>
      </c>
      <c r="G5528" s="355">
        <v>7</v>
      </c>
      <c r="H5528" s="355"/>
      <c r="I5528" s="354">
        <v>6.4</v>
      </c>
      <c r="J5528" s="352">
        <v>0</v>
      </c>
      <c r="K5528" s="348">
        <f t="shared" si="86"/>
        <v>5</v>
      </c>
    </row>
    <row r="5529" spans="1:11" x14ac:dyDescent="0.25">
      <c r="A5529" s="353">
        <v>35204</v>
      </c>
      <c r="B5529" s="354">
        <v>14.6</v>
      </c>
      <c r="C5529" s="355">
        <v>19</v>
      </c>
      <c r="D5529" s="355">
        <v>17</v>
      </c>
      <c r="E5529" s="355">
        <v>15</v>
      </c>
      <c r="F5529" s="355">
        <v>9</v>
      </c>
      <c r="G5529" s="355">
        <v>13</v>
      </c>
      <c r="H5529" s="355"/>
      <c r="I5529" s="354">
        <v>14.6</v>
      </c>
      <c r="J5529" s="352">
        <v>0</v>
      </c>
      <c r="K5529" s="348">
        <f t="shared" si="86"/>
        <v>0</v>
      </c>
    </row>
    <row r="5530" spans="1:11" x14ac:dyDescent="0.25">
      <c r="A5530" s="353">
        <v>35205</v>
      </c>
      <c r="B5530" s="354">
        <v>9.1999999999999993</v>
      </c>
      <c r="C5530" s="355">
        <v>13</v>
      </c>
      <c r="D5530" s="355">
        <v>11</v>
      </c>
      <c r="E5530" s="355">
        <v>9</v>
      </c>
      <c r="F5530" s="355">
        <v>6</v>
      </c>
      <c r="G5530" s="355">
        <v>7</v>
      </c>
      <c r="H5530" s="355"/>
      <c r="I5530" s="354">
        <v>9.1999999999999993</v>
      </c>
      <c r="J5530" s="352">
        <v>0</v>
      </c>
      <c r="K5530" s="348">
        <f t="shared" si="86"/>
        <v>2</v>
      </c>
    </row>
    <row r="5531" spans="1:11" x14ac:dyDescent="0.25">
      <c r="A5531" s="353">
        <v>35206</v>
      </c>
      <c r="B5531" s="354">
        <v>18</v>
      </c>
      <c r="C5531" s="355">
        <v>22</v>
      </c>
      <c r="D5531" s="355">
        <v>17</v>
      </c>
      <c r="E5531" s="355">
        <v>13</v>
      </c>
      <c r="F5531" s="355">
        <v>19</v>
      </c>
      <c r="G5531" s="355">
        <v>19</v>
      </c>
      <c r="H5531" s="355"/>
      <c r="I5531" s="354">
        <v>18</v>
      </c>
      <c r="J5531" s="352">
        <v>0</v>
      </c>
      <c r="K5531" s="348">
        <f t="shared" si="86"/>
        <v>0</v>
      </c>
    </row>
    <row r="5532" spans="1:11" x14ac:dyDescent="0.25">
      <c r="A5532" s="353">
        <v>35207</v>
      </c>
      <c r="B5532" s="354">
        <v>13.4</v>
      </c>
      <c r="C5532" s="355">
        <v>9</v>
      </c>
      <c r="D5532" s="355">
        <v>11</v>
      </c>
      <c r="E5532" s="355">
        <v>15</v>
      </c>
      <c r="F5532" s="355">
        <v>17</v>
      </c>
      <c r="G5532" s="355">
        <v>15</v>
      </c>
      <c r="H5532" s="355"/>
      <c r="I5532" s="354">
        <v>13.4</v>
      </c>
      <c r="J5532" s="352">
        <v>0</v>
      </c>
      <c r="K5532" s="348">
        <f t="shared" si="86"/>
        <v>0</v>
      </c>
    </row>
    <row r="5533" spans="1:11" x14ac:dyDescent="0.25">
      <c r="A5533" s="353">
        <v>35208</v>
      </c>
      <c r="B5533" s="354">
        <v>6</v>
      </c>
      <c r="C5533" s="355">
        <v>6</v>
      </c>
      <c r="D5533" s="355">
        <v>7</v>
      </c>
      <c r="E5533" s="355">
        <v>6</v>
      </c>
      <c r="F5533" s="355">
        <v>4</v>
      </c>
      <c r="G5533" s="355">
        <v>7</v>
      </c>
      <c r="H5533" s="355"/>
      <c r="I5533" s="354">
        <v>6</v>
      </c>
      <c r="J5533" s="352">
        <v>0</v>
      </c>
      <c r="K5533" s="348">
        <f t="shared" si="86"/>
        <v>5</v>
      </c>
    </row>
    <row r="5534" spans="1:11" x14ac:dyDescent="0.25">
      <c r="A5534" s="353">
        <v>35209</v>
      </c>
      <c r="B5534" s="354">
        <v>5.6</v>
      </c>
      <c r="C5534" s="355">
        <v>9</v>
      </c>
      <c r="D5534" s="355">
        <v>6</v>
      </c>
      <c r="E5534" s="355">
        <v>9</v>
      </c>
      <c r="F5534" s="355">
        <v>0</v>
      </c>
      <c r="G5534" s="355">
        <v>4</v>
      </c>
      <c r="H5534" s="355"/>
      <c r="I5534" s="354">
        <v>5.6</v>
      </c>
      <c r="J5534" s="352">
        <v>0</v>
      </c>
      <c r="K5534" s="348">
        <f t="shared" si="86"/>
        <v>3</v>
      </c>
    </row>
    <row r="5535" spans="1:11" x14ac:dyDescent="0.25">
      <c r="A5535" s="353">
        <v>35210</v>
      </c>
      <c r="B5535" s="354">
        <v>13.8</v>
      </c>
      <c r="C5535" s="355">
        <v>17</v>
      </c>
      <c r="D5535" s="355">
        <v>15</v>
      </c>
      <c r="E5535" s="355">
        <v>15</v>
      </c>
      <c r="F5535" s="355">
        <v>11</v>
      </c>
      <c r="G5535" s="355">
        <v>11</v>
      </c>
      <c r="H5535" s="355"/>
      <c r="I5535" s="354">
        <v>13.8</v>
      </c>
      <c r="J5535" s="352">
        <v>0</v>
      </c>
      <c r="K5535" s="348">
        <f t="shared" si="86"/>
        <v>0</v>
      </c>
    </row>
    <row r="5536" spans="1:11" x14ac:dyDescent="0.25">
      <c r="A5536" s="353">
        <v>35211</v>
      </c>
      <c r="B5536" s="354">
        <v>12.8</v>
      </c>
      <c r="C5536" s="355">
        <v>13</v>
      </c>
      <c r="D5536" s="355">
        <v>4</v>
      </c>
      <c r="E5536" s="355">
        <v>11</v>
      </c>
      <c r="F5536" s="355">
        <v>4</v>
      </c>
      <c r="G5536" s="355">
        <v>32</v>
      </c>
      <c r="H5536" s="355"/>
      <c r="I5536" s="354">
        <v>12.8</v>
      </c>
      <c r="J5536" s="352">
        <v>0</v>
      </c>
      <c r="K5536" s="348">
        <f t="shared" si="86"/>
        <v>2</v>
      </c>
    </row>
    <row r="5537" spans="1:11" x14ac:dyDescent="0.25">
      <c r="A5537" s="353">
        <v>35212</v>
      </c>
      <c r="B5537" s="354">
        <v>11</v>
      </c>
      <c r="C5537" s="355">
        <v>15</v>
      </c>
      <c r="D5537" s="355">
        <v>13</v>
      </c>
      <c r="E5537" s="355">
        <v>9</v>
      </c>
      <c r="F5537" s="355">
        <v>11</v>
      </c>
      <c r="G5537" s="355">
        <v>7</v>
      </c>
      <c r="H5537" s="355"/>
      <c r="I5537" s="354">
        <v>11</v>
      </c>
      <c r="J5537" s="352">
        <v>0</v>
      </c>
      <c r="K5537" s="348">
        <f t="shared" si="86"/>
        <v>1</v>
      </c>
    </row>
    <row r="5538" spans="1:11" x14ac:dyDescent="0.25">
      <c r="A5538" s="353">
        <v>35213</v>
      </c>
      <c r="B5538" s="354">
        <v>8.1999999999999993</v>
      </c>
      <c r="C5538" s="355">
        <v>6</v>
      </c>
      <c r="D5538" s="355">
        <v>11</v>
      </c>
      <c r="E5538" s="355">
        <v>7</v>
      </c>
      <c r="F5538" s="355">
        <v>11</v>
      </c>
      <c r="G5538" s="355">
        <v>6</v>
      </c>
      <c r="H5538" s="355"/>
      <c r="I5538" s="354">
        <v>8.1999999999999993</v>
      </c>
      <c r="J5538" s="352">
        <v>0</v>
      </c>
      <c r="K5538" s="348">
        <f t="shared" si="86"/>
        <v>3</v>
      </c>
    </row>
    <row r="5539" spans="1:11" x14ac:dyDescent="0.25">
      <c r="A5539" s="353">
        <v>35214</v>
      </c>
      <c r="B5539" s="354">
        <v>13</v>
      </c>
      <c r="C5539" s="355">
        <v>15</v>
      </c>
      <c r="D5539" s="355">
        <v>15</v>
      </c>
      <c r="E5539" s="355">
        <v>11</v>
      </c>
      <c r="F5539" s="355">
        <v>11</v>
      </c>
      <c r="G5539" s="355">
        <v>13</v>
      </c>
      <c r="H5539" s="355"/>
      <c r="I5539" s="354">
        <v>13</v>
      </c>
      <c r="J5539" s="352">
        <v>0</v>
      </c>
      <c r="K5539" s="348">
        <f t="shared" si="86"/>
        <v>0</v>
      </c>
    </row>
    <row r="5540" spans="1:11" x14ac:dyDescent="0.25">
      <c r="A5540" s="353">
        <v>35215</v>
      </c>
      <c r="B5540" s="354">
        <v>7.2</v>
      </c>
      <c r="C5540" s="355">
        <v>6</v>
      </c>
      <c r="D5540" s="355">
        <v>9</v>
      </c>
      <c r="E5540" s="355">
        <v>7</v>
      </c>
      <c r="F5540" s="355">
        <v>7</v>
      </c>
      <c r="G5540" s="355">
        <v>7</v>
      </c>
      <c r="H5540" s="355"/>
      <c r="I5540" s="354">
        <v>7.2</v>
      </c>
      <c r="J5540" s="352">
        <v>0</v>
      </c>
      <c r="K5540" s="348">
        <f t="shared" si="86"/>
        <v>4</v>
      </c>
    </row>
    <row r="5541" spans="1:11" x14ac:dyDescent="0.25">
      <c r="A5541" s="353">
        <v>35216</v>
      </c>
      <c r="B5541" s="354">
        <v>13.8</v>
      </c>
      <c r="C5541" s="355">
        <v>17</v>
      </c>
      <c r="D5541" s="355">
        <v>13</v>
      </c>
      <c r="E5541" s="355">
        <v>15</v>
      </c>
      <c r="F5541" s="355">
        <v>15</v>
      </c>
      <c r="G5541" s="355">
        <v>9</v>
      </c>
      <c r="H5541" s="355"/>
      <c r="I5541" s="354">
        <v>13.8</v>
      </c>
      <c r="J5541" s="352">
        <v>0</v>
      </c>
      <c r="K5541" s="348">
        <f t="shared" si="86"/>
        <v>0</v>
      </c>
    </row>
    <row r="5542" spans="1:11" x14ac:dyDescent="0.25">
      <c r="A5542" s="353">
        <v>35217</v>
      </c>
      <c r="B5542" s="354">
        <v>21.8</v>
      </c>
      <c r="C5542" s="355">
        <v>26</v>
      </c>
      <c r="D5542" s="355">
        <v>22</v>
      </c>
      <c r="E5542" s="355">
        <v>20</v>
      </c>
      <c r="F5542" s="355">
        <v>19</v>
      </c>
      <c r="G5542" s="355">
        <v>22</v>
      </c>
      <c r="H5542" s="355"/>
      <c r="I5542" s="354">
        <v>21.8</v>
      </c>
      <c r="J5542" s="352">
        <v>0</v>
      </c>
      <c r="K5542" s="348">
        <f t="shared" si="86"/>
        <v>0</v>
      </c>
    </row>
    <row r="5543" spans="1:11" x14ac:dyDescent="0.25">
      <c r="A5543" s="353">
        <v>35218</v>
      </c>
      <c r="B5543" s="354">
        <v>4.2</v>
      </c>
      <c r="C5543" s="355">
        <v>4</v>
      </c>
      <c r="D5543" s="355">
        <v>6</v>
      </c>
      <c r="E5543" s="355">
        <v>11</v>
      </c>
      <c r="F5543" s="355">
        <v>0</v>
      </c>
      <c r="G5543" s="355">
        <v>0</v>
      </c>
      <c r="H5543" s="355"/>
      <c r="I5543" s="354">
        <v>4.2</v>
      </c>
      <c r="J5543" s="352">
        <v>0</v>
      </c>
      <c r="K5543" s="348">
        <f t="shared" si="86"/>
        <v>4</v>
      </c>
    </row>
    <row r="5544" spans="1:11" x14ac:dyDescent="0.25">
      <c r="A5544" s="353">
        <v>35219</v>
      </c>
      <c r="B5544" s="354">
        <v>6</v>
      </c>
      <c r="C5544" s="355">
        <v>7</v>
      </c>
      <c r="D5544" s="355">
        <v>4</v>
      </c>
      <c r="E5544" s="355">
        <v>6</v>
      </c>
      <c r="F5544" s="355">
        <v>4</v>
      </c>
      <c r="G5544" s="355">
        <v>9</v>
      </c>
      <c r="H5544" s="355"/>
      <c r="I5544" s="354">
        <v>6</v>
      </c>
      <c r="J5544" s="352">
        <v>0</v>
      </c>
      <c r="K5544" s="348">
        <f t="shared" si="86"/>
        <v>4</v>
      </c>
    </row>
    <row r="5545" spans="1:11" x14ac:dyDescent="0.25">
      <c r="A5545" s="353">
        <v>35220</v>
      </c>
      <c r="B5545" s="354">
        <v>10.8</v>
      </c>
      <c r="C5545" s="355">
        <v>11</v>
      </c>
      <c r="D5545" s="355">
        <v>11</v>
      </c>
      <c r="E5545" s="355">
        <v>6</v>
      </c>
      <c r="F5545" s="355">
        <v>13</v>
      </c>
      <c r="G5545" s="355">
        <v>13</v>
      </c>
      <c r="H5545" s="355"/>
      <c r="I5545" s="354">
        <v>10.8</v>
      </c>
      <c r="J5545" s="352">
        <v>0</v>
      </c>
      <c r="K5545" s="348">
        <f t="shared" si="86"/>
        <v>1</v>
      </c>
    </row>
    <row r="5546" spans="1:11" x14ac:dyDescent="0.25">
      <c r="A5546" s="353">
        <v>35221</v>
      </c>
      <c r="B5546" s="354">
        <v>13.4</v>
      </c>
      <c r="C5546" s="355">
        <v>15</v>
      </c>
      <c r="D5546" s="355">
        <v>11</v>
      </c>
      <c r="E5546" s="355">
        <v>11</v>
      </c>
      <c r="F5546" s="355">
        <v>15</v>
      </c>
      <c r="G5546" s="355">
        <v>15</v>
      </c>
      <c r="H5546" s="355"/>
      <c r="I5546" s="354">
        <v>13.4</v>
      </c>
      <c r="J5546" s="352">
        <v>0</v>
      </c>
      <c r="K5546" s="348">
        <f t="shared" si="86"/>
        <v>0</v>
      </c>
    </row>
    <row r="5547" spans="1:11" x14ac:dyDescent="0.25">
      <c r="A5547" s="353">
        <v>35222</v>
      </c>
      <c r="B5547" s="354">
        <v>3.8</v>
      </c>
      <c r="C5547" s="355">
        <v>4</v>
      </c>
      <c r="D5547" s="355">
        <v>0</v>
      </c>
      <c r="E5547" s="355">
        <v>0</v>
      </c>
      <c r="F5547" s="355">
        <v>6</v>
      </c>
      <c r="G5547" s="355">
        <v>9</v>
      </c>
      <c r="H5547" s="355"/>
      <c r="I5547" s="354">
        <v>3.8</v>
      </c>
      <c r="J5547" s="352">
        <v>0</v>
      </c>
      <c r="K5547" s="348">
        <f t="shared" si="86"/>
        <v>4</v>
      </c>
    </row>
    <row r="5548" spans="1:11" x14ac:dyDescent="0.25">
      <c r="A5548" s="353">
        <v>35223</v>
      </c>
      <c r="B5548" s="354">
        <v>13</v>
      </c>
      <c r="C5548" s="355">
        <v>13</v>
      </c>
      <c r="D5548" s="355">
        <v>15</v>
      </c>
      <c r="E5548" s="355">
        <v>11</v>
      </c>
      <c r="F5548" s="355">
        <v>11</v>
      </c>
      <c r="G5548" s="355">
        <v>15</v>
      </c>
      <c r="H5548" s="355"/>
      <c r="I5548" s="354">
        <v>13</v>
      </c>
      <c r="J5548" s="352">
        <v>0</v>
      </c>
      <c r="K5548" s="348">
        <f t="shared" si="86"/>
        <v>0</v>
      </c>
    </row>
    <row r="5549" spans="1:11" x14ac:dyDescent="0.25">
      <c r="A5549" s="353">
        <v>35224</v>
      </c>
      <c r="B5549" s="354">
        <v>6.8</v>
      </c>
      <c r="C5549" s="355">
        <v>4</v>
      </c>
      <c r="D5549" s="355">
        <v>11</v>
      </c>
      <c r="E5549" s="355">
        <v>4</v>
      </c>
      <c r="F5549" s="355">
        <v>6</v>
      </c>
      <c r="G5549" s="355">
        <v>9</v>
      </c>
      <c r="H5549" s="355"/>
      <c r="I5549" s="354">
        <v>6.8</v>
      </c>
      <c r="J5549" s="352">
        <v>0</v>
      </c>
      <c r="K5549" s="348">
        <f t="shared" si="86"/>
        <v>3</v>
      </c>
    </row>
    <row r="5550" spans="1:11" x14ac:dyDescent="0.25">
      <c r="A5550" s="353">
        <v>35225</v>
      </c>
      <c r="B5550" s="354">
        <v>16.8</v>
      </c>
      <c r="C5550" s="355">
        <v>13</v>
      </c>
      <c r="D5550" s="355">
        <v>4</v>
      </c>
      <c r="E5550" s="355">
        <v>13</v>
      </c>
      <c r="F5550" s="355">
        <v>24</v>
      </c>
      <c r="G5550" s="355">
        <v>30</v>
      </c>
      <c r="H5550" s="355"/>
      <c r="I5550" s="354">
        <v>16.8</v>
      </c>
      <c r="J5550" s="352">
        <v>0</v>
      </c>
      <c r="K5550" s="348">
        <f t="shared" si="86"/>
        <v>1</v>
      </c>
    </row>
    <row r="5551" spans="1:11" x14ac:dyDescent="0.25">
      <c r="A5551" s="353">
        <v>35226</v>
      </c>
      <c r="B5551" s="354">
        <v>13.4</v>
      </c>
      <c r="C5551" s="355">
        <v>13</v>
      </c>
      <c r="D5551" s="355">
        <v>15</v>
      </c>
      <c r="E5551" s="355">
        <v>17</v>
      </c>
      <c r="F5551" s="355">
        <v>9</v>
      </c>
      <c r="G5551" s="355">
        <v>13</v>
      </c>
      <c r="H5551" s="355"/>
      <c r="I5551" s="354">
        <v>13.4</v>
      </c>
      <c r="J5551" s="352">
        <v>0</v>
      </c>
      <c r="K5551" s="348">
        <f t="shared" si="86"/>
        <v>0</v>
      </c>
    </row>
    <row r="5552" spans="1:11" x14ac:dyDescent="0.25">
      <c r="A5552" s="353">
        <v>35227</v>
      </c>
      <c r="B5552" s="354">
        <v>11.6</v>
      </c>
      <c r="C5552" s="355">
        <v>7</v>
      </c>
      <c r="D5552" s="355">
        <v>4</v>
      </c>
      <c r="E5552" s="355">
        <v>6</v>
      </c>
      <c r="F5552" s="355">
        <v>11</v>
      </c>
      <c r="G5552" s="355">
        <v>30</v>
      </c>
      <c r="H5552" s="355"/>
      <c r="I5552" s="354">
        <v>11.6</v>
      </c>
      <c r="J5552" s="352">
        <v>0</v>
      </c>
      <c r="K5552" s="348">
        <f t="shared" si="86"/>
        <v>3</v>
      </c>
    </row>
    <row r="5553" spans="1:11" x14ac:dyDescent="0.25">
      <c r="A5553" s="353">
        <v>35228</v>
      </c>
      <c r="B5553" s="354">
        <v>6.6</v>
      </c>
      <c r="C5553" s="355">
        <v>11</v>
      </c>
      <c r="D5553" s="355">
        <v>7</v>
      </c>
      <c r="E5553" s="355">
        <v>6</v>
      </c>
      <c r="F5553" s="355">
        <v>9</v>
      </c>
      <c r="G5553" s="355">
        <v>0</v>
      </c>
      <c r="H5553" s="355"/>
      <c r="I5553" s="354">
        <v>6.6</v>
      </c>
      <c r="J5553" s="352">
        <v>0</v>
      </c>
      <c r="K5553" s="348">
        <f t="shared" si="86"/>
        <v>3</v>
      </c>
    </row>
    <row r="5554" spans="1:11" x14ac:dyDescent="0.25">
      <c r="A5554" s="353">
        <v>35229</v>
      </c>
      <c r="B5554" s="354">
        <v>6.6</v>
      </c>
      <c r="C5554" s="355">
        <v>0</v>
      </c>
      <c r="D5554" s="355">
        <v>15</v>
      </c>
      <c r="E5554" s="355">
        <v>6</v>
      </c>
      <c r="F5554" s="355">
        <v>6</v>
      </c>
      <c r="G5554" s="355">
        <v>6</v>
      </c>
      <c r="H5554" s="355"/>
      <c r="I5554" s="354">
        <v>6.6</v>
      </c>
      <c r="J5554" s="352">
        <v>0</v>
      </c>
      <c r="K5554" s="348">
        <f t="shared" si="86"/>
        <v>4</v>
      </c>
    </row>
    <row r="5555" spans="1:11" x14ac:dyDescent="0.25">
      <c r="A5555" s="353">
        <v>35230</v>
      </c>
      <c r="B5555" s="354">
        <v>16.399999999999999</v>
      </c>
      <c r="C5555" s="355">
        <v>19</v>
      </c>
      <c r="D5555" s="355">
        <v>17</v>
      </c>
      <c r="E5555" s="355">
        <v>13</v>
      </c>
      <c r="F5555" s="355">
        <v>13</v>
      </c>
      <c r="G5555" s="355">
        <v>20</v>
      </c>
      <c r="H5555" s="355"/>
      <c r="I5555" s="354">
        <v>16.399999999999999</v>
      </c>
      <c r="J5555" s="352">
        <v>0</v>
      </c>
      <c r="K5555" s="348">
        <f t="shared" si="86"/>
        <v>0</v>
      </c>
    </row>
    <row r="5556" spans="1:11" x14ac:dyDescent="0.25">
      <c r="A5556" s="353">
        <v>35231</v>
      </c>
      <c r="B5556" s="354">
        <v>13</v>
      </c>
      <c r="C5556" s="355">
        <v>17</v>
      </c>
      <c r="D5556" s="355">
        <v>17</v>
      </c>
      <c r="E5556" s="355">
        <v>15</v>
      </c>
      <c r="F5556" s="355">
        <v>9</v>
      </c>
      <c r="G5556" s="355">
        <v>7</v>
      </c>
      <c r="H5556" s="355"/>
      <c r="I5556" s="354">
        <v>13</v>
      </c>
      <c r="J5556" s="352">
        <v>0</v>
      </c>
      <c r="K5556" s="348">
        <f t="shared" si="86"/>
        <v>1</v>
      </c>
    </row>
    <row r="5557" spans="1:11" x14ac:dyDescent="0.25">
      <c r="A5557" s="353">
        <v>35232</v>
      </c>
      <c r="B5557" s="354">
        <v>10.4</v>
      </c>
      <c r="C5557" s="355">
        <v>11</v>
      </c>
      <c r="D5557" s="355">
        <v>6</v>
      </c>
      <c r="E5557" s="355">
        <v>13</v>
      </c>
      <c r="F5557" s="355">
        <v>9</v>
      </c>
      <c r="G5557" s="355">
        <v>13</v>
      </c>
      <c r="H5557" s="355"/>
      <c r="I5557" s="354">
        <v>10.4</v>
      </c>
      <c r="J5557" s="352">
        <v>0</v>
      </c>
      <c r="K5557" s="348">
        <f t="shared" si="86"/>
        <v>1</v>
      </c>
    </row>
    <row r="5558" spans="1:11" x14ac:dyDescent="0.25">
      <c r="A5558" s="353">
        <v>35233</v>
      </c>
      <c r="B5558" s="354">
        <v>10.6</v>
      </c>
      <c r="C5558" s="355">
        <v>13</v>
      </c>
      <c r="D5558" s="355">
        <v>9</v>
      </c>
      <c r="E5558" s="355">
        <v>9</v>
      </c>
      <c r="F5558" s="355">
        <v>9</v>
      </c>
      <c r="G5558" s="355">
        <v>13</v>
      </c>
      <c r="H5558" s="355"/>
      <c r="I5558" s="354">
        <v>10.6</v>
      </c>
      <c r="J5558" s="352">
        <v>0</v>
      </c>
      <c r="K5558" s="348">
        <f t="shared" si="86"/>
        <v>0</v>
      </c>
    </row>
    <row r="5559" spans="1:11" x14ac:dyDescent="0.25">
      <c r="A5559" s="353">
        <v>35234</v>
      </c>
      <c r="B5559" s="354">
        <v>25.6</v>
      </c>
      <c r="C5559" s="355">
        <v>37</v>
      </c>
      <c r="D5559" s="355">
        <v>20</v>
      </c>
      <c r="E5559" s="355">
        <v>26</v>
      </c>
      <c r="F5559" s="355">
        <v>19</v>
      </c>
      <c r="G5559" s="355">
        <v>26</v>
      </c>
      <c r="H5559" s="355"/>
      <c r="I5559" s="354">
        <v>25.6</v>
      </c>
      <c r="J5559" s="352">
        <v>0</v>
      </c>
      <c r="K5559" s="348">
        <f t="shared" si="86"/>
        <v>0</v>
      </c>
    </row>
    <row r="5560" spans="1:11" x14ac:dyDescent="0.25">
      <c r="A5560" s="353">
        <v>35235</v>
      </c>
      <c r="B5560" s="354">
        <v>26.4</v>
      </c>
      <c r="C5560" s="355">
        <v>22</v>
      </c>
      <c r="D5560" s="355">
        <v>28</v>
      </c>
      <c r="E5560" s="355">
        <v>22</v>
      </c>
      <c r="F5560" s="355">
        <v>30</v>
      </c>
      <c r="G5560" s="355">
        <v>30</v>
      </c>
      <c r="H5560" s="355"/>
      <c r="I5560" s="354">
        <v>26.4</v>
      </c>
      <c r="J5560" s="352">
        <v>0</v>
      </c>
      <c r="K5560" s="348">
        <f t="shared" si="86"/>
        <v>0</v>
      </c>
    </row>
    <row r="5561" spans="1:11" x14ac:dyDescent="0.25">
      <c r="A5561" s="353">
        <v>35236</v>
      </c>
      <c r="B5561" s="354">
        <v>8.8000000000000007</v>
      </c>
      <c r="C5561" s="355">
        <v>9</v>
      </c>
      <c r="D5561" s="355">
        <v>9</v>
      </c>
      <c r="E5561" s="355">
        <v>11</v>
      </c>
      <c r="F5561" s="355">
        <v>9</v>
      </c>
      <c r="G5561" s="355">
        <v>6</v>
      </c>
      <c r="H5561" s="355"/>
      <c r="I5561" s="354">
        <v>8.8000000000000007</v>
      </c>
      <c r="J5561" s="352">
        <v>0</v>
      </c>
      <c r="K5561" s="348">
        <f t="shared" si="86"/>
        <v>1</v>
      </c>
    </row>
    <row r="5562" spans="1:11" x14ac:dyDescent="0.25">
      <c r="A5562" s="353">
        <v>35237</v>
      </c>
      <c r="B5562" s="354">
        <v>4.8</v>
      </c>
      <c r="C5562" s="355">
        <v>6</v>
      </c>
      <c r="D5562" s="355">
        <v>4</v>
      </c>
      <c r="E5562" s="355">
        <v>7</v>
      </c>
      <c r="F5562" s="355">
        <v>7</v>
      </c>
      <c r="G5562" s="355">
        <v>0</v>
      </c>
      <c r="H5562" s="355"/>
      <c r="I5562" s="354">
        <v>4.8</v>
      </c>
      <c r="J5562" s="352">
        <v>0</v>
      </c>
      <c r="K5562" s="348">
        <f t="shared" si="86"/>
        <v>5</v>
      </c>
    </row>
    <row r="5563" spans="1:11" x14ac:dyDescent="0.25">
      <c r="A5563" s="353">
        <v>35238</v>
      </c>
      <c r="B5563" s="354">
        <v>7</v>
      </c>
      <c r="C5563" s="355">
        <v>13</v>
      </c>
      <c r="D5563" s="355">
        <v>9</v>
      </c>
      <c r="E5563" s="355">
        <v>9</v>
      </c>
      <c r="F5563" s="355">
        <v>4</v>
      </c>
      <c r="G5563" s="355">
        <v>0</v>
      </c>
      <c r="H5563" s="355"/>
      <c r="I5563" s="354">
        <v>7</v>
      </c>
      <c r="J5563" s="352">
        <v>0</v>
      </c>
      <c r="K5563" s="348">
        <f t="shared" si="86"/>
        <v>2</v>
      </c>
    </row>
    <row r="5564" spans="1:11" x14ac:dyDescent="0.25">
      <c r="A5564" s="353">
        <v>35239</v>
      </c>
      <c r="B5564" s="354">
        <v>8.4</v>
      </c>
      <c r="C5564" s="355">
        <v>7</v>
      </c>
      <c r="D5564" s="355">
        <v>9</v>
      </c>
      <c r="E5564" s="355">
        <v>11</v>
      </c>
      <c r="F5564" s="355">
        <v>9</v>
      </c>
      <c r="G5564" s="355">
        <v>6</v>
      </c>
      <c r="H5564" s="355"/>
      <c r="I5564" s="354">
        <v>8.4</v>
      </c>
      <c r="J5564" s="352">
        <v>0</v>
      </c>
      <c r="K5564" s="348">
        <f t="shared" si="86"/>
        <v>2</v>
      </c>
    </row>
    <row r="5565" spans="1:11" x14ac:dyDescent="0.25">
      <c r="A5565" s="353">
        <v>35240</v>
      </c>
      <c r="B5565" s="354">
        <v>9.6</v>
      </c>
      <c r="C5565" s="355">
        <v>11</v>
      </c>
      <c r="D5565" s="355">
        <v>13</v>
      </c>
      <c r="E5565" s="355">
        <v>11</v>
      </c>
      <c r="F5565" s="355">
        <v>7</v>
      </c>
      <c r="G5565" s="355">
        <v>6</v>
      </c>
      <c r="H5565" s="355"/>
      <c r="I5565" s="354">
        <v>9.6</v>
      </c>
      <c r="J5565" s="352">
        <v>0</v>
      </c>
      <c r="K5565" s="348">
        <f t="shared" si="86"/>
        <v>2</v>
      </c>
    </row>
    <row r="5566" spans="1:11" x14ac:dyDescent="0.25">
      <c r="A5566" s="353">
        <v>35241</v>
      </c>
      <c r="B5566" s="354">
        <v>4</v>
      </c>
      <c r="C5566" s="355">
        <v>6</v>
      </c>
      <c r="D5566" s="355">
        <v>0</v>
      </c>
      <c r="E5566" s="355">
        <v>4</v>
      </c>
      <c r="F5566" s="355">
        <v>6</v>
      </c>
      <c r="G5566" s="355">
        <v>4</v>
      </c>
      <c r="H5566" s="355"/>
      <c r="I5566" s="354">
        <v>4</v>
      </c>
      <c r="J5566" s="352">
        <v>0</v>
      </c>
      <c r="K5566" s="348">
        <f t="shared" si="86"/>
        <v>5</v>
      </c>
    </row>
    <row r="5567" spans="1:11" x14ac:dyDescent="0.25">
      <c r="A5567" s="353">
        <v>35242</v>
      </c>
      <c r="B5567" s="354">
        <v>7.8</v>
      </c>
      <c r="C5567" s="355">
        <v>9</v>
      </c>
      <c r="D5567" s="355">
        <v>7</v>
      </c>
      <c r="E5567" s="355">
        <v>11</v>
      </c>
      <c r="F5567" s="355">
        <v>6</v>
      </c>
      <c r="G5567" s="355">
        <v>6</v>
      </c>
      <c r="H5567" s="355"/>
      <c r="I5567" s="354">
        <v>7.8</v>
      </c>
      <c r="J5567" s="352">
        <v>0</v>
      </c>
      <c r="K5567" s="348">
        <f t="shared" si="86"/>
        <v>3</v>
      </c>
    </row>
    <row r="5568" spans="1:11" x14ac:dyDescent="0.25">
      <c r="A5568" s="353">
        <v>35243</v>
      </c>
      <c r="B5568" s="354">
        <v>4</v>
      </c>
      <c r="C5568" s="355">
        <v>9</v>
      </c>
      <c r="D5568" s="355">
        <v>4</v>
      </c>
      <c r="E5568" s="355">
        <v>0</v>
      </c>
      <c r="F5568" s="355">
        <v>7</v>
      </c>
      <c r="G5568" s="355">
        <v>0</v>
      </c>
      <c r="H5568" s="355"/>
      <c r="I5568" s="354">
        <v>4</v>
      </c>
      <c r="J5568" s="352">
        <v>0</v>
      </c>
      <c r="K5568" s="348">
        <f t="shared" si="86"/>
        <v>4</v>
      </c>
    </row>
    <row r="5569" spans="1:11" x14ac:dyDescent="0.25">
      <c r="A5569" s="353">
        <v>35244</v>
      </c>
      <c r="B5569" s="354">
        <v>17.2</v>
      </c>
      <c r="C5569" s="355">
        <v>30</v>
      </c>
      <c r="D5569" s="355">
        <v>26</v>
      </c>
      <c r="E5569" s="355">
        <v>4</v>
      </c>
      <c r="F5569" s="355">
        <v>15</v>
      </c>
      <c r="G5569" s="355">
        <v>11</v>
      </c>
      <c r="H5569" s="355"/>
      <c r="I5569" s="354">
        <v>17.2</v>
      </c>
      <c r="J5569" s="352">
        <v>0</v>
      </c>
      <c r="K5569" s="348">
        <f t="shared" si="86"/>
        <v>1</v>
      </c>
    </row>
    <row r="5570" spans="1:11" x14ac:dyDescent="0.25">
      <c r="A5570" s="353">
        <v>35245</v>
      </c>
      <c r="B5570" s="354">
        <v>10.199999999999999</v>
      </c>
      <c r="C5570" s="355">
        <v>15</v>
      </c>
      <c r="D5570" s="355">
        <v>7</v>
      </c>
      <c r="E5570" s="355">
        <v>9</v>
      </c>
      <c r="F5570" s="355">
        <v>13</v>
      </c>
      <c r="G5570" s="355">
        <v>7</v>
      </c>
      <c r="H5570" s="355"/>
      <c r="I5570" s="354">
        <v>10.199999999999999</v>
      </c>
      <c r="J5570" s="352">
        <v>0</v>
      </c>
      <c r="K5570" s="348">
        <f t="shared" si="86"/>
        <v>2</v>
      </c>
    </row>
    <row r="5571" spans="1:11" x14ac:dyDescent="0.25">
      <c r="A5571" s="353">
        <v>35246</v>
      </c>
      <c r="B5571" s="354">
        <v>10.6</v>
      </c>
      <c r="C5571" s="355">
        <v>15</v>
      </c>
      <c r="D5571" s="355">
        <v>7</v>
      </c>
      <c r="E5571" s="355">
        <v>9</v>
      </c>
      <c r="F5571" s="355">
        <v>11</v>
      </c>
      <c r="G5571" s="355">
        <v>11</v>
      </c>
      <c r="H5571" s="355"/>
      <c r="I5571" s="354">
        <v>10.6</v>
      </c>
      <c r="J5571" s="352">
        <v>0</v>
      </c>
      <c r="K5571" s="348">
        <f t="shared" ref="K5571:K5634" si="87">COUNTIF(C5571:G5571,"&lt;="&amp;IRR_MAXWIND)</f>
        <v>1</v>
      </c>
    </row>
    <row r="5572" spans="1:11" x14ac:dyDescent="0.25">
      <c r="A5572" s="353">
        <v>35247</v>
      </c>
      <c r="B5572" s="354">
        <v>7.8</v>
      </c>
      <c r="C5572" s="355">
        <v>6</v>
      </c>
      <c r="D5572" s="355">
        <v>9</v>
      </c>
      <c r="E5572" s="355">
        <v>9</v>
      </c>
      <c r="F5572" s="355">
        <v>11</v>
      </c>
      <c r="G5572" s="355">
        <v>4</v>
      </c>
      <c r="H5572" s="355"/>
      <c r="I5572" s="354">
        <v>7.8</v>
      </c>
      <c r="J5572" s="352">
        <v>0</v>
      </c>
      <c r="K5572" s="348">
        <f t="shared" si="87"/>
        <v>2</v>
      </c>
    </row>
    <row r="5573" spans="1:11" x14ac:dyDescent="0.25">
      <c r="A5573" s="353">
        <v>35248</v>
      </c>
      <c r="B5573" s="354">
        <v>14.8</v>
      </c>
      <c r="C5573" s="355">
        <v>26</v>
      </c>
      <c r="D5573" s="355">
        <v>24</v>
      </c>
      <c r="E5573" s="355">
        <v>0</v>
      </c>
      <c r="F5573" s="355">
        <v>13</v>
      </c>
      <c r="G5573" s="355">
        <v>11</v>
      </c>
      <c r="H5573" s="355"/>
      <c r="I5573" s="354">
        <v>14.8</v>
      </c>
      <c r="J5573" s="352">
        <v>0</v>
      </c>
      <c r="K5573" s="348">
        <f t="shared" si="87"/>
        <v>1</v>
      </c>
    </row>
    <row r="5574" spans="1:11" x14ac:dyDescent="0.25">
      <c r="A5574" s="353">
        <v>35249</v>
      </c>
      <c r="B5574" s="354">
        <v>9.1999999999999993</v>
      </c>
      <c r="C5574" s="355">
        <v>26</v>
      </c>
      <c r="D5574" s="355">
        <v>6</v>
      </c>
      <c r="E5574" s="355">
        <v>7</v>
      </c>
      <c r="F5574" s="355">
        <v>0</v>
      </c>
      <c r="G5574" s="355">
        <v>7</v>
      </c>
      <c r="H5574" s="355"/>
      <c r="I5574" s="354">
        <v>9.1999999999999993</v>
      </c>
      <c r="J5574" s="352">
        <v>0</v>
      </c>
      <c r="K5574" s="348">
        <f t="shared" si="87"/>
        <v>4</v>
      </c>
    </row>
    <row r="5575" spans="1:11" x14ac:dyDescent="0.25">
      <c r="A5575" s="353">
        <v>35250</v>
      </c>
      <c r="B5575" s="354">
        <v>18</v>
      </c>
      <c r="C5575" s="355">
        <v>17</v>
      </c>
      <c r="D5575" s="355">
        <v>11</v>
      </c>
      <c r="E5575" s="355">
        <v>17</v>
      </c>
      <c r="F5575" s="355">
        <v>13</v>
      </c>
      <c r="G5575" s="355">
        <v>32</v>
      </c>
      <c r="H5575" s="355"/>
      <c r="I5575" s="354">
        <v>18</v>
      </c>
      <c r="J5575" s="352">
        <v>0</v>
      </c>
      <c r="K5575" s="348">
        <f t="shared" si="87"/>
        <v>0</v>
      </c>
    </row>
    <row r="5576" spans="1:11" x14ac:dyDescent="0.25">
      <c r="A5576" s="353">
        <v>35251</v>
      </c>
      <c r="B5576" s="354">
        <v>11</v>
      </c>
      <c r="C5576" s="355">
        <v>19</v>
      </c>
      <c r="D5576" s="355">
        <v>7</v>
      </c>
      <c r="E5576" s="355">
        <v>7</v>
      </c>
      <c r="F5576" s="355">
        <v>11</v>
      </c>
      <c r="G5576" s="355">
        <v>11</v>
      </c>
      <c r="H5576" s="355"/>
      <c r="I5576" s="354">
        <v>11</v>
      </c>
      <c r="J5576" s="352">
        <v>0</v>
      </c>
      <c r="K5576" s="348">
        <f t="shared" si="87"/>
        <v>2</v>
      </c>
    </row>
    <row r="5577" spans="1:11" x14ac:dyDescent="0.25">
      <c r="A5577" s="353">
        <v>35252</v>
      </c>
      <c r="B5577" s="354">
        <v>10.4</v>
      </c>
      <c r="C5577" s="355">
        <v>7</v>
      </c>
      <c r="D5577" s="355">
        <v>7</v>
      </c>
      <c r="E5577" s="355">
        <v>13</v>
      </c>
      <c r="F5577" s="355">
        <v>6</v>
      </c>
      <c r="G5577" s="355">
        <v>19</v>
      </c>
      <c r="H5577" s="355"/>
      <c r="I5577" s="354">
        <v>10.4</v>
      </c>
      <c r="J5577" s="352">
        <v>0</v>
      </c>
      <c r="K5577" s="348">
        <f t="shared" si="87"/>
        <v>3</v>
      </c>
    </row>
    <row r="5578" spans="1:11" x14ac:dyDescent="0.25">
      <c r="A5578" s="353">
        <v>35253</v>
      </c>
      <c r="B5578" s="354">
        <v>7.4</v>
      </c>
      <c r="C5578" s="355">
        <v>13</v>
      </c>
      <c r="D5578" s="355">
        <v>7</v>
      </c>
      <c r="E5578" s="355">
        <v>6</v>
      </c>
      <c r="F5578" s="355">
        <v>0</v>
      </c>
      <c r="G5578" s="355">
        <v>11</v>
      </c>
      <c r="H5578" s="355"/>
      <c r="I5578" s="354">
        <v>7.4</v>
      </c>
      <c r="J5578" s="352">
        <v>0</v>
      </c>
      <c r="K5578" s="348">
        <f t="shared" si="87"/>
        <v>3</v>
      </c>
    </row>
    <row r="5579" spans="1:11" x14ac:dyDescent="0.25">
      <c r="A5579" s="353">
        <v>35254</v>
      </c>
      <c r="B5579" s="354">
        <v>9</v>
      </c>
      <c r="C5579" s="355">
        <v>19</v>
      </c>
      <c r="D5579" s="355">
        <v>9</v>
      </c>
      <c r="E5579" s="355">
        <v>4</v>
      </c>
      <c r="F5579" s="355">
        <v>7</v>
      </c>
      <c r="G5579" s="355">
        <v>6</v>
      </c>
      <c r="H5579" s="355"/>
      <c r="I5579" s="354">
        <v>9</v>
      </c>
      <c r="J5579" s="352">
        <v>0</v>
      </c>
      <c r="K5579" s="348">
        <f t="shared" si="87"/>
        <v>3</v>
      </c>
    </row>
    <row r="5580" spans="1:11" x14ac:dyDescent="0.25">
      <c r="A5580" s="353">
        <v>35255</v>
      </c>
      <c r="B5580" s="354">
        <v>15.4</v>
      </c>
      <c r="C5580" s="355">
        <v>17</v>
      </c>
      <c r="D5580" s="355">
        <v>19</v>
      </c>
      <c r="E5580" s="355">
        <v>11</v>
      </c>
      <c r="F5580" s="355">
        <v>17</v>
      </c>
      <c r="G5580" s="355">
        <v>13</v>
      </c>
      <c r="H5580" s="355"/>
      <c r="I5580" s="354">
        <v>15.4</v>
      </c>
      <c r="J5580" s="352">
        <v>0</v>
      </c>
      <c r="K5580" s="348">
        <f t="shared" si="87"/>
        <v>0</v>
      </c>
    </row>
    <row r="5581" spans="1:11" x14ac:dyDescent="0.25">
      <c r="A5581" s="353">
        <v>35256</v>
      </c>
      <c r="B5581" s="354">
        <v>9.8000000000000007</v>
      </c>
      <c r="C5581" s="355">
        <v>6</v>
      </c>
      <c r="D5581" s="355">
        <v>6</v>
      </c>
      <c r="E5581" s="355">
        <v>15</v>
      </c>
      <c r="F5581" s="355">
        <v>7</v>
      </c>
      <c r="G5581" s="355">
        <v>15</v>
      </c>
      <c r="H5581" s="355"/>
      <c r="I5581" s="354">
        <v>9.8000000000000007</v>
      </c>
      <c r="J5581" s="352">
        <v>0</v>
      </c>
      <c r="K5581" s="348">
        <f t="shared" si="87"/>
        <v>3</v>
      </c>
    </row>
    <row r="5582" spans="1:11" x14ac:dyDescent="0.25">
      <c r="A5582" s="353">
        <v>35257</v>
      </c>
      <c r="B5582" s="354">
        <v>18</v>
      </c>
      <c r="C5582" s="355">
        <v>17</v>
      </c>
      <c r="D5582" s="355">
        <v>17</v>
      </c>
      <c r="E5582" s="355">
        <v>19</v>
      </c>
      <c r="F5582" s="355">
        <v>17</v>
      </c>
      <c r="G5582" s="355">
        <v>20</v>
      </c>
      <c r="H5582" s="355"/>
      <c r="I5582" s="354">
        <v>18</v>
      </c>
      <c r="J5582" s="352">
        <v>0</v>
      </c>
      <c r="K5582" s="348">
        <f t="shared" si="87"/>
        <v>0</v>
      </c>
    </row>
    <row r="5583" spans="1:11" x14ac:dyDescent="0.25">
      <c r="A5583" s="353">
        <v>35258</v>
      </c>
      <c r="B5583" s="354">
        <v>6.6</v>
      </c>
      <c r="C5583" s="355">
        <v>6</v>
      </c>
      <c r="D5583" s="355">
        <v>6</v>
      </c>
      <c r="E5583" s="355">
        <v>7</v>
      </c>
      <c r="F5583" s="355">
        <v>7</v>
      </c>
      <c r="G5583" s="355">
        <v>7</v>
      </c>
      <c r="H5583" s="355"/>
      <c r="I5583" s="354">
        <v>6.6</v>
      </c>
      <c r="J5583" s="352">
        <v>0</v>
      </c>
      <c r="K5583" s="348">
        <f t="shared" si="87"/>
        <v>5</v>
      </c>
    </row>
    <row r="5584" spans="1:11" x14ac:dyDescent="0.25">
      <c r="A5584" s="353">
        <v>35259</v>
      </c>
      <c r="B5584" s="354">
        <v>15</v>
      </c>
      <c r="C5584" s="355">
        <v>33</v>
      </c>
      <c r="D5584" s="355">
        <v>17</v>
      </c>
      <c r="E5584" s="355">
        <v>13</v>
      </c>
      <c r="F5584" s="355">
        <v>6</v>
      </c>
      <c r="G5584" s="355">
        <v>6</v>
      </c>
      <c r="H5584" s="355"/>
      <c r="I5584" s="354">
        <v>15</v>
      </c>
      <c r="J5584" s="352">
        <v>0</v>
      </c>
      <c r="K5584" s="348">
        <f t="shared" si="87"/>
        <v>2</v>
      </c>
    </row>
    <row r="5585" spans="1:11" x14ac:dyDescent="0.25">
      <c r="A5585" s="353">
        <v>35260</v>
      </c>
      <c r="B5585" s="354">
        <v>7.6</v>
      </c>
      <c r="C5585" s="355">
        <v>0</v>
      </c>
      <c r="D5585" s="355">
        <v>7</v>
      </c>
      <c r="E5585" s="355">
        <v>7</v>
      </c>
      <c r="F5585" s="355">
        <v>11</v>
      </c>
      <c r="G5585" s="355">
        <v>13</v>
      </c>
      <c r="H5585" s="355"/>
      <c r="I5585" s="354">
        <v>7.6</v>
      </c>
      <c r="J5585" s="352">
        <v>0</v>
      </c>
      <c r="K5585" s="348">
        <f t="shared" si="87"/>
        <v>3</v>
      </c>
    </row>
    <row r="5586" spans="1:11" x14ac:dyDescent="0.25">
      <c r="A5586" s="353">
        <v>35261</v>
      </c>
      <c r="B5586" s="354">
        <v>6.4</v>
      </c>
      <c r="C5586" s="355">
        <v>7</v>
      </c>
      <c r="D5586" s="355">
        <v>4</v>
      </c>
      <c r="E5586" s="355">
        <v>6</v>
      </c>
      <c r="F5586" s="355">
        <v>9</v>
      </c>
      <c r="G5586" s="355">
        <v>6</v>
      </c>
      <c r="H5586" s="355"/>
      <c r="I5586" s="354">
        <v>6.4</v>
      </c>
      <c r="J5586" s="352">
        <v>0</v>
      </c>
      <c r="K5586" s="348">
        <f t="shared" si="87"/>
        <v>4</v>
      </c>
    </row>
    <row r="5587" spans="1:11" x14ac:dyDescent="0.25">
      <c r="A5587" s="353">
        <v>35262</v>
      </c>
      <c r="B5587" s="354">
        <v>16.399999999999999</v>
      </c>
      <c r="C5587" s="355">
        <v>13</v>
      </c>
      <c r="D5587" s="355">
        <v>17</v>
      </c>
      <c r="E5587" s="355">
        <v>20</v>
      </c>
      <c r="F5587" s="355">
        <v>15</v>
      </c>
      <c r="G5587" s="355">
        <v>17</v>
      </c>
      <c r="H5587" s="355"/>
      <c r="I5587" s="354">
        <v>16.399999999999999</v>
      </c>
      <c r="J5587" s="352">
        <v>0</v>
      </c>
      <c r="K5587" s="348">
        <f t="shared" si="87"/>
        <v>0</v>
      </c>
    </row>
    <row r="5588" spans="1:11" x14ac:dyDescent="0.25">
      <c r="A5588" s="353">
        <v>35263</v>
      </c>
      <c r="B5588" s="354">
        <v>16</v>
      </c>
      <c r="C5588" s="355">
        <v>15</v>
      </c>
      <c r="D5588" s="355">
        <v>17</v>
      </c>
      <c r="E5588" s="355">
        <v>15</v>
      </c>
      <c r="F5588" s="355">
        <v>20</v>
      </c>
      <c r="G5588" s="355">
        <v>13</v>
      </c>
      <c r="H5588" s="355"/>
      <c r="I5588" s="354">
        <v>16</v>
      </c>
      <c r="J5588" s="352">
        <v>0</v>
      </c>
      <c r="K5588" s="348">
        <f t="shared" si="87"/>
        <v>0</v>
      </c>
    </row>
    <row r="5589" spans="1:11" x14ac:dyDescent="0.25">
      <c r="A5589" s="353">
        <v>35264</v>
      </c>
      <c r="B5589" s="354">
        <v>12.2</v>
      </c>
      <c r="C5589" s="355">
        <v>9</v>
      </c>
      <c r="D5589" s="355">
        <v>11</v>
      </c>
      <c r="E5589" s="355">
        <v>19</v>
      </c>
      <c r="F5589" s="355">
        <v>13</v>
      </c>
      <c r="G5589" s="355">
        <v>9</v>
      </c>
      <c r="H5589" s="355"/>
      <c r="I5589" s="354">
        <v>12.2</v>
      </c>
      <c r="J5589" s="352">
        <v>0</v>
      </c>
      <c r="K5589" s="348">
        <f t="shared" si="87"/>
        <v>0</v>
      </c>
    </row>
    <row r="5590" spans="1:11" x14ac:dyDescent="0.25">
      <c r="A5590" s="353">
        <v>35265</v>
      </c>
      <c r="B5590" s="354">
        <v>8.1999999999999993</v>
      </c>
      <c r="C5590" s="355">
        <v>11</v>
      </c>
      <c r="D5590" s="355">
        <v>6</v>
      </c>
      <c r="E5590" s="355">
        <v>7</v>
      </c>
      <c r="F5590" s="355">
        <v>6</v>
      </c>
      <c r="G5590" s="355">
        <v>11</v>
      </c>
      <c r="H5590" s="355"/>
      <c r="I5590" s="354">
        <v>8.1999999999999993</v>
      </c>
      <c r="J5590" s="352">
        <v>0</v>
      </c>
      <c r="K5590" s="348">
        <f t="shared" si="87"/>
        <v>3</v>
      </c>
    </row>
    <row r="5591" spans="1:11" x14ac:dyDescent="0.25">
      <c r="A5591" s="353">
        <v>35266</v>
      </c>
      <c r="B5591" s="354">
        <v>12.6</v>
      </c>
      <c r="C5591" s="355">
        <v>11</v>
      </c>
      <c r="D5591" s="355">
        <v>13</v>
      </c>
      <c r="E5591" s="355">
        <v>11</v>
      </c>
      <c r="F5591" s="355">
        <v>15</v>
      </c>
      <c r="G5591" s="355">
        <v>13</v>
      </c>
      <c r="H5591" s="355"/>
      <c r="I5591" s="354">
        <v>12.6</v>
      </c>
      <c r="J5591" s="352">
        <v>0</v>
      </c>
      <c r="K5591" s="348">
        <f t="shared" si="87"/>
        <v>0</v>
      </c>
    </row>
    <row r="5592" spans="1:11" x14ac:dyDescent="0.25">
      <c r="A5592" s="353">
        <v>35267</v>
      </c>
      <c r="B5592" s="354">
        <v>2.4</v>
      </c>
      <c r="C5592" s="355">
        <v>6</v>
      </c>
      <c r="D5592" s="355">
        <v>0</v>
      </c>
      <c r="E5592" s="355">
        <v>0</v>
      </c>
      <c r="F5592" s="355">
        <v>0</v>
      </c>
      <c r="G5592" s="355">
        <v>6</v>
      </c>
      <c r="H5592" s="355"/>
      <c r="I5592" s="354">
        <v>2.4</v>
      </c>
      <c r="J5592" s="352">
        <v>0</v>
      </c>
      <c r="K5592" s="348">
        <f t="shared" si="87"/>
        <v>5</v>
      </c>
    </row>
    <row r="5593" spans="1:11" x14ac:dyDescent="0.25">
      <c r="A5593" s="353">
        <v>35268</v>
      </c>
      <c r="B5593" s="354">
        <v>5.6</v>
      </c>
      <c r="C5593" s="355">
        <v>9</v>
      </c>
      <c r="D5593" s="355">
        <v>0</v>
      </c>
      <c r="E5593" s="355">
        <v>4</v>
      </c>
      <c r="F5593" s="355">
        <v>4</v>
      </c>
      <c r="G5593" s="355">
        <v>11</v>
      </c>
      <c r="H5593" s="355"/>
      <c r="I5593" s="354">
        <v>5.6</v>
      </c>
      <c r="J5593" s="352">
        <v>0</v>
      </c>
      <c r="K5593" s="348">
        <f t="shared" si="87"/>
        <v>3</v>
      </c>
    </row>
    <row r="5594" spans="1:11" x14ac:dyDescent="0.25">
      <c r="A5594" s="353">
        <v>35269</v>
      </c>
      <c r="B5594" s="354">
        <v>6.4</v>
      </c>
      <c r="C5594" s="355">
        <v>11</v>
      </c>
      <c r="D5594" s="355">
        <v>6</v>
      </c>
      <c r="E5594" s="355">
        <v>0</v>
      </c>
      <c r="F5594" s="355">
        <v>4</v>
      </c>
      <c r="G5594" s="355">
        <v>11</v>
      </c>
      <c r="H5594" s="355"/>
      <c r="I5594" s="354">
        <v>6.4</v>
      </c>
      <c r="J5594" s="352">
        <v>0</v>
      </c>
      <c r="K5594" s="348">
        <f t="shared" si="87"/>
        <v>3</v>
      </c>
    </row>
    <row r="5595" spans="1:11" x14ac:dyDescent="0.25">
      <c r="A5595" s="353">
        <v>35270</v>
      </c>
      <c r="B5595" s="354">
        <v>6</v>
      </c>
      <c r="C5595" s="355">
        <v>9</v>
      </c>
      <c r="D5595" s="355">
        <v>11</v>
      </c>
      <c r="E5595" s="355">
        <v>6</v>
      </c>
      <c r="F5595" s="355">
        <v>4</v>
      </c>
      <c r="G5595" s="355">
        <v>0</v>
      </c>
      <c r="H5595" s="355"/>
      <c r="I5595" s="354">
        <v>6</v>
      </c>
      <c r="J5595" s="352">
        <v>0</v>
      </c>
      <c r="K5595" s="348">
        <f t="shared" si="87"/>
        <v>3</v>
      </c>
    </row>
    <row r="5596" spans="1:11" x14ac:dyDescent="0.25">
      <c r="A5596" s="353">
        <v>35271</v>
      </c>
      <c r="B5596" s="354">
        <v>7.8</v>
      </c>
      <c r="C5596" s="355">
        <v>11</v>
      </c>
      <c r="D5596" s="355">
        <v>4</v>
      </c>
      <c r="E5596" s="355">
        <v>7</v>
      </c>
      <c r="F5596" s="355">
        <v>6</v>
      </c>
      <c r="G5596" s="355">
        <v>11</v>
      </c>
      <c r="H5596" s="355"/>
      <c r="I5596" s="354">
        <v>7.8</v>
      </c>
      <c r="J5596" s="352">
        <v>0</v>
      </c>
      <c r="K5596" s="348">
        <f t="shared" si="87"/>
        <v>3</v>
      </c>
    </row>
    <row r="5597" spans="1:11" x14ac:dyDescent="0.25">
      <c r="A5597" s="353">
        <v>35272</v>
      </c>
      <c r="B5597" s="354">
        <v>3.8</v>
      </c>
      <c r="C5597" s="355">
        <v>0</v>
      </c>
      <c r="D5597" s="355">
        <v>7</v>
      </c>
      <c r="E5597" s="355">
        <v>4</v>
      </c>
      <c r="F5597" s="355">
        <v>4</v>
      </c>
      <c r="G5597" s="355">
        <v>4</v>
      </c>
      <c r="H5597" s="355"/>
      <c r="I5597" s="354">
        <v>3.8</v>
      </c>
      <c r="J5597" s="352">
        <v>0</v>
      </c>
      <c r="K5597" s="348">
        <f t="shared" si="87"/>
        <v>5</v>
      </c>
    </row>
    <row r="5598" spans="1:11" x14ac:dyDescent="0.25">
      <c r="A5598" s="353">
        <v>35273</v>
      </c>
      <c r="B5598" s="354">
        <v>11</v>
      </c>
      <c r="C5598" s="355">
        <v>11</v>
      </c>
      <c r="D5598" s="355">
        <v>15</v>
      </c>
      <c r="E5598" s="355">
        <v>13</v>
      </c>
      <c r="F5598" s="355">
        <v>9</v>
      </c>
      <c r="G5598" s="355">
        <v>7</v>
      </c>
      <c r="H5598" s="355"/>
      <c r="I5598" s="354">
        <v>11</v>
      </c>
      <c r="J5598" s="352">
        <v>0</v>
      </c>
      <c r="K5598" s="348">
        <f t="shared" si="87"/>
        <v>1</v>
      </c>
    </row>
    <row r="5599" spans="1:11" x14ac:dyDescent="0.25">
      <c r="A5599" s="353">
        <v>35274</v>
      </c>
      <c r="B5599" s="354">
        <v>0.8</v>
      </c>
      <c r="C5599" s="355">
        <v>0</v>
      </c>
      <c r="D5599" s="355">
        <v>0</v>
      </c>
      <c r="E5599" s="355">
        <v>0</v>
      </c>
      <c r="F5599" s="355">
        <v>4</v>
      </c>
      <c r="G5599" s="355">
        <v>0</v>
      </c>
      <c r="H5599" s="355"/>
      <c r="I5599" s="354">
        <v>0.8</v>
      </c>
      <c r="J5599" s="352">
        <v>0</v>
      </c>
      <c r="K5599" s="348">
        <f t="shared" si="87"/>
        <v>5</v>
      </c>
    </row>
    <row r="5600" spans="1:11" x14ac:dyDescent="0.25">
      <c r="A5600" s="353">
        <v>35275</v>
      </c>
      <c r="B5600" s="354">
        <v>9.6</v>
      </c>
      <c r="C5600" s="355">
        <v>9</v>
      </c>
      <c r="D5600" s="355">
        <v>11</v>
      </c>
      <c r="E5600" s="355">
        <v>11</v>
      </c>
      <c r="F5600" s="355">
        <v>11</v>
      </c>
      <c r="G5600" s="355">
        <v>6</v>
      </c>
      <c r="H5600" s="355"/>
      <c r="I5600" s="354">
        <v>9.6</v>
      </c>
      <c r="J5600" s="352">
        <v>0</v>
      </c>
      <c r="K5600" s="348">
        <f t="shared" si="87"/>
        <v>1</v>
      </c>
    </row>
    <row r="5601" spans="1:11" x14ac:dyDescent="0.25">
      <c r="A5601" s="353">
        <v>35276</v>
      </c>
      <c r="B5601" s="354">
        <v>6.6</v>
      </c>
      <c r="C5601" s="355">
        <v>6</v>
      </c>
      <c r="D5601" s="355">
        <v>7</v>
      </c>
      <c r="E5601" s="355">
        <v>4</v>
      </c>
      <c r="F5601" s="355">
        <v>7</v>
      </c>
      <c r="G5601" s="355">
        <v>9</v>
      </c>
      <c r="H5601" s="355"/>
      <c r="I5601" s="354">
        <v>6.6</v>
      </c>
      <c r="J5601" s="352">
        <v>0</v>
      </c>
      <c r="K5601" s="348">
        <f t="shared" si="87"/>
        <v>4</v>
      </c>
    </row>
    <row r="5602" spans="1:11" x14ac:dyDescent="0.25">
      <c r="A5602" s="353">
        <v>35277</v>
      </c>
      <c r="B5602" s="354">
        <v>14.8</v>
      </c>
      <c r="C5602" s="355">
        <v>13</v>
      </c>
      <c r="D5602" s="355">
        <v>7</v>
      </c>
      <c r="E5602" s="355">
        <v>7</v>
      </c>
      <c r="F5602" s="355">
        <v>19</v>
      </c>
      <c r="G5602" s="355">
        <v>28</v>
      </c>
      <c r="H5602" s="355"/>
      <c r="I5602" s="354">
        <v>14.8</v>
      </c>
      <c r="J5602" s="352">
        <v>0</v>
      </c>
      <c r="K5602" s="348">
        <f t="shared" si="87"/>
        <v>2</v>
      </c>
    </row>
    <row r="5603" spans="1:11" x14ac:dyDescent="0.25">
      <c r="A5603" s="353">
        <v>35278</v>
      </c>
      <c r="B5603" s="354">
        <v>15.4</v>
      </c>
      <c r="C5603" s="355">
        <v>19</v>
      </c>
      <c r="D5603" s="355">
        <v>11</v>
      </c>
      <c r="E5603" s="355">
        <v>17</v>
      </c>
      <c r="F5603" s="355">
        <v>13</v>
      </c>
      <c r="G5603" s="355">
        <v>17</v>
      </c>
      <c r="H5603" s="355"/>
      <c r="I5603" s="354">
        <v>15.4</v>
      </c>
      <c r="J5603" s="352">
        <v>0</v>
      </c>
      <c r="K5603" s="348">
        <f t="shared" si="87"/>
        <v>0</v>
      </c>
    </row>
    <row r="5604" spans="1:11" x14ac:dyDescent="0.25">
      <c r="A5604" s="353">
        <v>35279</v>
      </c>
      <c r="B5604" s="354">
        <v>7</v>
      </c>
      <c r="C5604" s="355">
        <v>13</v>
      </c>
      <c r="D5604" s="355">
        <v>7</v>
      </c>
      <c r="E5604" s="355">
        <v>7</v>
      </c>
      <c r="F5604" s="355">
        <v>6</v>
      </c>
      <c r="G5604" s="355">
        <v>2</v>
      </c>
      <c r="H5604" s="355"/>
      <c r="I5604" s="354">
        <v>7</v>
      </c>
      <c r="J5604" s="352">
        <v>0</v>
      </c>
      <c r="K5604" s="348">
        <f t="shared" si="87"/>
        <v>4</v>
      </c>
    </row>
    <row r="5605" spans="1:11" x14ac:dyDescent="0.25">
      <c r="A5605" s="353">
        <v>35280</v>
      </c>
      <c r="B5605" s="354">
        <v>41.8</v>
      </c>
      <c r="C5605" s="355">
        <v>44</v>
      </c>
      <c r="D5605" s="355">
        <v>37</v>
      </c>
      <c r="E5605" s="355">
        <v>46</v>
      </c>
      <c r="F5605" s="355">
        <v>41</v>
      </c>
      <c r="G5605" s="355">
        <v>41</v>
      </c>
      <c r="H5605" s="355"/>
      <c r="I5605" s="354">
        <v>41.8</v>
      </c>
      <c r="J5605" s="352">
        <v>0</v>
      </c>
      <c r="K5605" s="348">
        <f t="shared" si="87"/>
        <v>0</v>
      </c>
    </row>
    <row r="5606" spans="1:11" x14ac:dyDescent="0.25">
      <c r="A5606" s="353">
        <v>35281</v>
      </c>
      <c r="B5606" s="354">
        <v>7.4</v>
      </c>
      <c r="C5606" s="355">
        <v>4</v>
      </c>
      <c r="D5606" s="355">
        <v>4</v>
      </c>
      <c r="E5606" s="355">
        <v>9</v>
      </c>
      <c r="F5606" s="355">
        <v>9</v>
      </c>
      <c r="G5606" s="355">
        <v>11</v>
      </c>
      <c r="H5606" s="355"/>
      <c r="I5606" s="354">
        <v>7.4</v>
      </c>
      <c r="J5606" s="352">
        <v>0</v>
      </c>
      <c r="K5606" s="348">
        <f t="shared" si="87"/>
        <v>2</v>
      </c>
    </row>
    <row r="5607" spans="1:11" x14ac:dyDescent="0.25">
      <c r="A5607" s="353">
        <v>35282</v>
      </c>
      <c r="B5607" s="354">
        <v>13</v>
      </c>
      <c r="C5607" s="355">
        <v>11</v>
      </c>
      <c r="D5607" s="355">
        <v>11</v>
      </c>
      <c r="E5607" s="355">
        <v>17</v>
      </c>
      <c r="F5607" s="355">
        <v>15</v>
      </c>
      <c r="G5607" s="355">
        <v>11</v>
      </c>
      <c r="H5607" s="355"/>
      <c r="I5607" s="354">
        <v>13</v>
      </c>
      <c r="J5607" s="352">
        <v>0</v>
      </c>
      <c r="K5607" s="348">
        <f t="shared" si="87"/>
        <v>0</v>
      </c>
    </row>
    <row r="5608" spans="1:11" x14ac:dyDescent="0.25">
      <c r="A5608" s="353">
        <v>35283</v>
      </c>
      <c r="B5608" s="354">
        <v>11.8</v>
      </c>
      <c r="C5608" s="355">
        <v>19</v>
      </c>
      <c r="D5608" s="355">
        <v>9</v>
      </c>
      <c r="E5608" s="355">
        <v>15</v>
      </c>
      <c r="F5608" s="355">
        <v>7</v>
      </c>
      <c r="G5608" s="355">
        <v>9</v>
      </c>
      <c r="H5608" s="355"/>
      <c r="I5608" s="354">
        <v>11.8</v>
      </c>
      <c r="J5608" s="352">
        <v>0</v>
      </c>
      <c r="K5608" s="348">
        <f t="shared" si="87"/>
        <v>1</v>
      </c>
    </row>
    <row r="5609" spans="1:11" x14ac:dyDescent="0.25">
      <c r="A5609" s="353">
        <v>35284</v>
      </c>
      <c r="B5609" s="354">
        <v>8</v>
      </c>
      <c r="C5609" s="355">
        <v>20</v>
      </c>
      <c r="D5609" s="355">
        <v>20</v>
      </c>
      <c r="E5609" s="355">
        <v>0</v>
      </c>
      <c r="F5609" s="355">
        <v>0</v>
      </c>
      <c r="G5609" s="355">
        <v>0</v>
      </c>
      <c r="H5609" s="355"/>
      <c r="I5609" s="354">
        <v>8</v>
      </c>
      <c r="J5609" s="352">
        <v>0</v>
      </c>
      <c r="K5609" s="348">
        <f t="shared" si="87"/>
        <v>3</v>
      </c>
    </row>
    <row r="5610" spans="1:11" x14ac:dyDescent="0.25">
      <c r="A5610" s="353">
        <v>35285</v>
      </c>
      <c r="B5610" s="354">
        <v>5.6</v>
      </c>
      <c r="C5610" s="355">
        <v>6</v>
      </c>
      <c r="D5610" s="355">
        <v>7</v>
      </c>
      <c r="E5610" s="355">
        <v>0</v>
      </c>
      <c r="F5610" s="355">
        <v>6</v>
      </c>
      <c r="G5610" s="355">
        <v>9</v>
      </c>
      <c r="H5610" s="355"/>
      <c r="I5610" s="354">
        <v>5.6</v>
      </c>
      <c r="J5610" s="352">
        <v>0</v>
      </c>
      <c r="K5610" s="348">
        <f t="shared" si="87"/>
        <v>4</v>
      </c>
    </row>
    <row r="5611" spans="1:11" x14ac:dyDescent="0.25">
      <c r="A5611" s="353">
        <v>35286</v>
      </c>
      <c r="B5611" s="354">
        <v>6</v>
      </c>
      <c r="C5611" s="355">
        <v>11</v>
      </c>
      <c r="D5611" s="355">
        <v>4</v>
      </c>
      <c r="E5611" s="355">
        <v>4</v>
      </c>
      <c r="F5611" s="355">
        <v>0</v>
      </c>
      <c r="G5611" s="355">
        <v>11</v>
      </c>
      <c r="H5611" s="355"/>
      <c r="I5611" s="354">
        <v>6</v>
      </c>
      <c r="J5611" s="352">
        <v>0</v>
      </c>
      <c r="K5611" s="348">
        <f t="shared" si="87"/>
        <v>3</v>
      </c>
    </row>
    <row r="5612" spans="1:11" x14ac:dyDescent="0.25">
      <c r="A5612" s="353">
        <v>35287</v>
      </c>
      <c r="B5612" s="354">
        <v>10.199999999999999</v>
      </c>
      <c r="C5612" s="355">
        <v>13</v>
      </c>
      <c r="D5612" s="355">
        <v>15</v>
      </c>
      <c r="E5612" s="355">
        <v>6</v>
      </c>
      <c r="F5612" s="355">
        <v>11</v>
      </c>
      <c r="G5612" s="355">
        <v>6</v>
      </c>
      <c r="H5612" s="355"/>
      <c r="I5612" s="354">
        <v>10.199999999999999</v>
      </c>
      <c r="J5612" s="352">
        <v>0</v>
      </c>
      <c r="K5612" s="348">
        <f t="shared" si="87"/>
        <v>2</v>
      </c>
    </row>
    <row r="5613" spans="1:11" x14ac:dyDescent="0.25">
      <c r="A5613" s="353">
        <v>35288</v>
      </c>
      <c r="B5613" s="354">
        <v>11.4</v>
      </c>
      <c r="C5613" s="355">
        <v>15</v>
      </c>
      <c r="D5613" s="355">
        <v>15</v>
      </c>
      <c r="E5613" s="355">
        <v>9</v>
      </c>
      <c r="F5613" s="355">
        <v>9</v>
      </c>
      <c r="G5613" s="355">
        <v>9</v>
      </c>
      <c r="H5613" s="355"/>
      <c r="I5613" s="354">
        <v>11.4</v>
      </c>
      <c r="J5613" s="352">
        <v>0</v>
      </c>
      <c r="K5613" s="348">
        <f t="shared" si="87"/>
        <v>0</v>
      </c>
    </row>
    <row r="5614" spans="1:11" x14ac:dyDescent="0.25">
      <c r="A5614" s="353">
        <v>35289</v>
      </c>
      <c r="B5614" s="354">
        <v>14.6</v>
      </c>
      <c r="C5614" s="355">
        <v>0</v>
      </c>
      <c r="D5614" s="355">
        <v>15</v>
      </c>
      <c r="E5614" s="355">
        <v>19</v>
      </c>
      <c r="F5614" s="355">
        <v>17</v>
      </c>
      <c r="G5614" s="355">
        <v>22</v>
      </c>
      <c r="H5614" s="355"/>
      <c r="I5614" s="354">
        <v>14.6</v>
      </c>
      <c r="J5614" s="352">
        <v>0</v>
      </c>
      <c r="K5614" s="348">
        <f t="shared" si="87"/>
        <v>1</v>
      </c>
    </row>
    <row r="5615" spans="1:11" x14ac:dyDescent="0.25">
      <c r="A5615" s="353">
        <v>35290</v>
      </c>
      <c r="B5615" s="354">
        <v>9</v>
      </c>
      <c r="C5615" s="355">
        <v>9</v>
      </c>
      <c r="D5615" s="355">
        <v>11</v>
      </c>
      <c r="E5615" s="355">
        <v>7</v>
      </c>
      <c r="F5615" s="355">
        <v>11</v>
      </c>
      <c r="G5615" s="355">
        <v>7</v>
      </c>
      <c r="H5615" s="355"/>
      <c r="I5615" s="354">
        <v>9</v>
      </c>
      <c r="J5615" s="352">
        <v>0</v>
      </c>
      <c r="K5615" s="348">
        <f t="shared" si="87"/>
        <v>2</v>
      </c>
    </row>
    <row r="5616" spans="1:11" x14ac:dyDescent="0.25">
      <c r="A5616" s="353">
        <v>35291</v>
      </c>
      <c r="B5616" s="354">
        <v>3</v>
      </c>
      <c r="C5616" s="355">
        <v>7</v>
      </c>
      <c r="D5616" s="355">
        <v>0</v>
      </c>
      <c r="E5616" s="355">
        <v>4</v>
      </c>
      <c r="F5616" s="355">
        <v>4</v>
      </c>
      <c r="G5616" s="355">
        <v>0</v>
      </c>
      <c r="H5616" s="355"/>
      <c r="I5616" s="354">
        <v>3</v>
      </c>
      <c r="J5616" s="352">
        <v>0</v>
      </c>
      <c r="K5616" s="348">
        <f t="shared" si="87"/>
        <v>5</v>
      </c>
    </row>
    <row r="5617" spans="1:11" x14ac:dyDescent="0.25">
      <c r="A5617" s="353">
        <v>35292</v>
      </c>
      <c r="B5617" s="354">
        <v>20.6</v>
      </c>
      <c r="C5617" s="355">
        <v>17</v>
      </c>
      <c r="D5617" s="355">
        <v>33</v>
      </c>
      <c r="E5617" s="355">
        <v>30</v>
      </c>
      <c r="F5617" s="355">
        <v>17</v>
      </c>
      <c r="G5617" s="355">
        <v>6</v>
      </c>
      <c r="H5617" s="355"/>
      <c r="I5617" s="354">
        <v>20.6</v>
      </c>
      <c r="J5617" s="352">
        <v>0</v>
      </c>
      <c r="K5617" s="348">
        <f t="shared" si="87"/>
        <v>1</v>
      </c>
    </row>
    <row r="5618" spans="1:11" x14ac:dyDescent="0.25">
      <c r="A5618" s="353">
        <v>35293</v>
      </c>
      <c r="B5618" s="354">
        <v>5.6</v>
      </c>
      <c r="C5618" s="355">
        <v>6</v>
      </c>
      <c r="D5618" s="355">
        <v>7</v>
      </c>
      <c r="E5618" s="355">
        <v>7</v>
      </c>
      <c r="F5618" s="355">
        <v>4</v>
      </c>
      <c r="G5618" s="355">
        <v>4</v>
      </c>
      <c r="H5618" s="355"/>
      <c r="I5618" s="354">
        <v>5.6</v>
      </c>
      <c r="J5618" s="352">
        <v>0</v>
      </c>
      <c r="K5618" s="348">
        <f t="shared" si="87"/>
        <v>5</v>
      </c>
    </row>
    <row r="5619" spans="1:11" x14ac:dyDescent="0.25">
      <c r="A5619" s="353">
        <v>35294</v>
      </c>
      <c r="B5619" s="354">
        <v>16</v>
      </c>
      <c r="C5619" s="355">
        <v>24</v>
      </c>
      <c r="D5619" s="355">
        <v>15</v>
      </c>
      <c r="E5619" s="355">
        <v>13</v>
      </c>
      <c r="F5619" s="355">
        <v>15</v>
      </c>
      <c r="G5619" s="355">
        <v>13</v>
      </c>
      <c r="H5619" s="355"/>
      <c r="I5619" s="354">
        <v>16</v>
      </c>
      <c r="J5619" s="352">
        <v>0</v>
      </c>
      <c r="K5619" s="348">
        <f t="shared" si="87"/>
        <v>0</v>
      </c>
    </row>
    <row r="5620" spans="1:11" x14ac:dyDescent="0.25">
      <c r="A5620" s="353">
        <v>35295</v>
      </c>
      <c r="B5620" s="354">
        <v>8.6</v>
      </c>
      <c r="C5620" s="355">
        <v>9</v>
      </c>
      <c r="D5620" s="355">
        <v>6</v>
      </c>
      <c r="E5620" s="355">
        <v>13</v>
      </c>
      <c r="F5620" s="355">
        <v>6</v>
      </c>
      <c r="G5620" s="355">
        <v>9</v>
      </c>
      <c r="H5620" s="355"/>
      <c r="I5620" s="354">
        <v>8.6</v>
      </c>
      <c r="J5620" s="352">
        <v>0</v>
      </c>
      <c r="K5620" s="348">
        <f t="shared" si="87"/>
        <v>2</v>
      </c>
    </row>
    <row r="5621" spans="1:11" x14ac:dyDescent="0.25">
      <c r="A5621" s="353">
        <v>35296</v>
      </c>
      <c r="B5621" s="354">
        <v>4.2</v>
      </c>
      <c r="C5621" s="355">
        <v>4</v>
      </c>
      <c r="D5621" s="355">
        <v>0</v>
      </c>
      <c r="E5621" s="355">
        <v>4</v>
      </c>
      <c r="F5621" s="355">
        <v>4</v>
      </c>
      <c r="G5621" s="355">
        <v>9</v>
      </c>
      <c r="H5621" s="355"/>
      <c r="I5621" s="354">
        <v>4.2</v>
      </c>
      <c r="J5621" s="352">
        <v>0</v>
      </c>
      <c r="K5621" s="348">
        <f t="shared" si="87"/>
        <v>4</v>
      </c>
    </row>
    <row r="5622" spans="1:11" x14ac:dyDescent="0.25">
      <c r="A5622" s="353">
        <v>35297</v>
      </c>
      <c r="B5622" s="354">
        <v>14</v>
      </c>
      <c r="C5622" s="355">
        <v>9</v>
      </c>
      <c r="D5622" s="355">
        <v>6</v>
      </c>
      <c r="E5622" s="355">
        <v>20</v>
      </c>
      <c r="F5622" s="355">
        <v>15</v>
      </c>
      <c r="G5622" s="355">
        <v>20</v>
      </c>
      <c r="H5622" s="355"/>
      <c r="I5622" s="354">
        <v>14</v>
      </c>
      <c r="J5622" s="352">
        <v>0</v>
      </c>
      <c r="K5622" s="348">
        <f t="shared" si="87"/>
        <v>1</v>
      </c>
    </row>
    <row r="5623" spans="1:11" x14ac:dyDescent="0.25">
      <c r="A5623" s="353">
        <v>35298</v>
      </c>
      <c r="B5623" s="354">
        <v>15.2</v>
      </c>
      <c r="C5623" s="355">
        <v>13</v>
      </c>
      <c r="D5623" s="355">
        <v>15</v>
      </c>
      <c r="E5623" s="355">
        <v>16</v>
      </c>
      <c r="F5623" s="355">
        <v>17</v>
      </c>
      <c r="G5623" s="355">
        <v>15</v>
      </c>
      <c r="H5623" s="355"/>
      <c r="I5623" s="354">
        <v>15.2</v>
      </c>
      <c r="J5623" s="352">
        <v>0</v>
      </c>
      <c r="K5623" s="348">
        <f t="shared" si="87"/>
        <v>0</v>
      </c>
    </row>
    <row r="5624" spans="1:11" x14ac:dyDescent="0.25">
      <c r="A5624" s="353">
        <v>35299</v>
      </c>
      <c r="B5624" s="354">
        <v>7.8</v>
      </c>
      <c r="C5624" s="355">
        <v>11</v>
      </c>
      <c r="D5624" s="355">
        <v>13</v>
      </c>
      <c r="E5624" s="355">
        <v>9</v>
      </c>
      <c r="F5624" s="355">
        <v>0</v>
      </c>
      <c r="G5624" s="355">
        <v>6</v>
      </c>
      <c r="H5624" s="355"/>
      <c r="I5624" s="354">
        <v>7.8</v>
      </c>
      <c r="J5624" s="352">
        <v>0</v>
      </c>
      <c r="K5624" s="348">
        <f t="shared" si="87"/>
        <v>2</v>
      </c>
    </row>
    <row r="5625" spans="1:11" x14ac:dyDescent="0.25">
      <c r="A5625" s="353">
        <v>35300</v>
      </c>
      <c r="B5625" s="354">
        <v>3</v>
      </c>
      <c r="C5625" s="355">
        <v>4</v>
      </c>
      <c r="D5625" s="355">
        <v>0</v>
      </c>
      <c r="E5625" s="355">
        <v>4</v>
      </c>
      <c r="F5625" s="355">
        <v>7</v>
      </c>
      <c r="G5625" s="355">
        <v>0</v>
      </c>
      <c r="H5625" s="355"/>
      <c r="I5625" s="354">
        <v>3</v>
      </c>
      <c r="J5625" s="352">
        <v>0</v>
      </c>
      <c r="K5625" s="348">
        <f t="shared" si="87"/>
        <v>5</v>
      </c>
    </row>
    <row r="5626" spans="1:11" x14ac:dyDescent="0.25">
      <c r="A5626" s="353">
        <v>35301</v>
      </c>
      <c r="B5626" s="354">
        <v>18.8</v>
      </c>
      <c r="C5626" s="355">
        <v>20</v>
      </c>
      <c r="D5626" s="355">
        <v>20</v>
      </c>
      <c r="E5626" s="355">
        <v>19</v>
      </c>
      <c r="F5626" s="355">
        <v>20</v>
      </c>
      <c r="G5626" s="355">
        <v>15</v>
      </c>
      <c r="H5626" s="355"/>
      <c r="I5626" s="354">
        <v>18.8</v>
      </c>
      <c r="J5626" s="352">
        <v>0</v>
      </c>
      <c r="K5626" s="348">
        <f t="shared" si="87"/>
        <v>0</v>
      </c>
    </row>
    <row r="5627" spans="1:11" x14ac:dyDescent="0.25">
      <c r="A5627" s="353">
        <v>35302</v>
      </c>
      <c r="B5627" s="354">
        <v>8.6</v>
      </c>
      <c r="C5627" s="355">
        <v>15</v>
      </c>
      <c r="D5627" s="355">
        <v>9</v>
      </c>
      <c r="E5627" s="355">
        <v>6</v>
      </c>
      <c r="F5627" s="355">
        <v>7</v>
      </c>
      <c r="G5627" s="355">
        <v>6</v>
      </c>
      <c r="H5627" s="355"/>
      <c r="I5627" s="354">
        <v>8.6</v>
      </c>
      <c r="J5627" s="352">
        <v>0</v>
      </c>
      <c r="K5627" s="348">
        <f t="shared" si="87"/>
        <v>3</v>
      </c>
    </row>
    <row r="5628" spans="1:11" x14ac:dyDescent="0.25">
      <c r="A5628" s="353">
        <v>35303</v>
      </c>
      <c r="B5628" s="354">
        <v>4</v>
      </c>
      <c r="C5628" s="355">
        <v>0</v>
      </c>
      <c r="D5628" s="355">
        <v>6</v>
      </c>
      <c r="E5628" s="355">
        <v>4</v>
      </c>
      <c r="F5628" s="355">
        <v>4</v>
      </c>
      <c r="G5628" s="355">
        <v>6</v>
      </c>
      <c r="H5628" s="355"/>
      <c r="I5628" s="354">
        <v>4</v>
      </c>
      <c r="J5628" s="352">
        <v>0</v>
      </c>
      <c r="K5628" s="348">
        <f t="shared" si="87"/>
        <v>5</v>
      </c>
    </row>
    <row r="5629" spans="1:11" x14ac:dyDescent="0.25">
      <c r="A5629" s="353">
        <v>35304</v>
      </c>
      <c r="B5629" s="354">
        <v>8</v>
      </c>
      <c r="C5629" s="355">
        <v>7</v>
      </c>
      <c r="D5629" s="355">
        <v>13</v>
      </c>
      <c r="E5629" s="355">
        <v>0</v>
      </c>
      <c r="F5629" s="355">
        <v>11</v>
      </c>
      <c r="G5629" s="355">
        <v>9</v>
      </c>
      <c r="H5629" s="355"/>
      <c r="I5629" s="354">
        <v>8</v>
      </c>
      <c r="J5629" s="352">
        <v>0</v>
      </c>
      <c r="K5629" s="348">
        <f t="shared" si="87"/>
        <v>2</v>
      </c>
    </row>
    <row r="5630" spans="1:11" x14ac:dyDescent="0.25">
      <c r="A5630" s="353">
        <v>35305</v>
      </c>
      <c r="B5630" s="354">
        <v>5.6</v>
      </c>
      <c r="C5630" s="355">
        <v>9</v>
      </c>
      <c r="D5630" s="355">
        <v>6</v>
      </c>
      <c r="E5630" s="355">
        <v>6</v>
      </c>
      <c r="F5630" s="355">
        <v>0</v>
      </c>
      <c r="G5630" s="355">
        <v>7</v>
      </c>
      <c r="H5630" s="355"/>
      <c r="I5630" s="354">
        <v>5.6</v>
      </c>
      <c r="J5630" s="352">
        <v>0</v>
      </c>
      <c r="K5630" s="348">
        <f t="shared" si="87"/>
        <v>4</v>
      </c>
    </row>
    <row r="5631" spans="1:11" x14ac:dyDescent="0.25">
      <c r="A5631" s="353">
        <v>35306</v>
      </c>
      <c r="B5631" s="354">
        <v>6.6</v>
      </c>
      <c r="C5631" s="355">
        <v>6</v>
      </c>
      <c r="D5631" s="355">
        <v>7</v>
      </c>
      <c r="E5631" s="355">
        <v>7</v>
      </c>
      <c r="F5631" s="355">
        <v>13</v>
      </c>
      <c r="G5631" s="355">
        <v>0</v>
      </c>
      <c r="H5631" s="355"/>
      <c r="I5631" s="354">
        <v>6.6</v>
      </c>
      <c r="J5631" s="352">
        <v>0</v>
      </c>
      <c r="K5631" s="348">
        <f t="shared" si="87"/>
        <v>4</v>
      </c>
    </row>
    <row r="5632" spans="1:11" x14ac:dyDescent="0.25">
      <c r="A5632" s="353">
        <v>35307</v>
      </c>
      <c r="B5632" s="354">
        <v>12.6</v>
      </c>
      <c r="C5632" s="355">
        <v>11</v>
      </c>
      <c r="D5632" s="355">
        <v>13</v>
      </c>
      <c r="E5632" s="355">
        <v>7</v>
      </c>
      <c r="F5632" s="355">
        <v>17</v>
      </c>
      <c r="G5632" s="355">
        <v>15</v>
      </c>
      <c r="H5632" s="355"/>
      <c r="I5632" s="354">
        <v>12.6</v>
      </c>
      <c r="J5632" s="352">
        <v>0</v>
      </c>
      <c r="K5632" s="348">
        <f t="shared" si="87"/>
        <v>1</v>
      </c>
    </row>
    <row r="5633" spans="1:11" x14ac:dyDescent="0.25">
      <c r="A5633" s="353">
        <v>35308</v>
      </c>
      <c r="B5633" s="354">
        <v>11</v>
      </c>
      <c r="C5633" s="355">
        <v>13</v>
      </c>
      <c r="D5633" s="355">
        <v>17</v>
      </c>
      <c r="E5633" s="355">
        <v>7</v>
      </c>
      <c r="F5633" s="355">
        <v>7</v>
      </c>
      <c r="G5633" s="355">
        <v>11</v>
      </c>
      <c r="H5633" s="355"/>
      <c r="I5633" s="354">
        <v>11</v>
      </c>
      <c r="J5633" s="352">
        <v>0</v>
      </c>
      <c r="K5633" s="348">
        <f t="shared" si="87"/>
        <v>2</v>
      </c>
    </row>
    <row r="5634" spans="1:11" x14ac:dyDescent="0.25">
      <c r="A5634" s="353">
        <v>35309</v>
      </c>
      <c r="B5634" s="354">
        <v>13.8</v>
      </c>
      <c r="C5634" s="355">
        <v>20</v>
      </c>
      <c r="D5634" s="355">
        <v>19</v>
      </c>
      <c r="E5634" s="355">
        <v>17</v>
      </c>
      <c r="F5634" s="355">
        <v>7</v>
      </c>
      <c r="G5634" s="355">
        <v>6</v>
      </c>
      <c r="H5634" s="355"/>
      <c r="I5634" s="354">
        <v>13.8</v>
      </c>
      <c r="J5634" s="352">
        <v>0</v>
      </c>
      <c r="K5634" s="348">
        <f t="shared" si="87"/>
        <v>2</v>
      </c>
    </row>
    <row r="5635" spans="1:11" x14ac:dyDescent="0.25">
      <c r="A5635" s="353">
        <v>35310</v>
      </c>
      <c r="B5635" s="354">
        <v>3.8</v>
      </c>
      <c r="C5635" s="355">
        <v>7</v>
      </c>
      <c r="D5635" s="355">
        <v>6</v>
      </c>
      <c r="E5635" s="355">
        <v>6</v>
      </c>
      <c r="F5635" s="355">
        <v>0</v>
      </c>
      <c r="G5635" s="355">
        <v>0</v>
      </c>
      <c r="H5635" s="355"/>
      <c r="I5635" s="354">
        <v>3.8</v>
      </c>
      <c r="J5635" s="352">
        <v>0</v>
      </c>
      <c r="K5635" s="348">
        <f t="shared" ref="K5635:K5698" si="88">COUNTIF(C5635:G5635,"&lt;="&amp;IRR_MAXWIND)</f>
        <v>5</v>
      </c>
    </row>
    <row r="5636" spans="1:11" x14ac:dyDescent="0.25">
      <c r="A5636" s="353">
        <v>35311</v>
      </c>
      <c r="B5636" s="354">
        <v>4.8</v>
      </c>
      <c r="C5636" s="355">
        <v>6</v>
      </c>
      <c r="D5636" s="355">
        <v>6</v>
      </c>
      <c r="E5636" s="355">
        <v>4</v>
      </c>
      <c r="F5636" s="355">
        <v>4</v>
      </c>
      <c r="G5636" s="355">
        <v>4</v>
      </c>
      <c r="H5636" s="355"/>
      <c r="I5636" s="354">
        <v>4.8</v>
      </c>
      <c r="J5636" s="352">
        <v>0</v>
      </c>
      <c r="K5636" s="348">
        <f t="shared" si="88"/>
        <v>5</v>
      </c>
    </row>
    <row r="5637" spans="1:11" x14ac:dyDescent="0.25">
      <c r="A5637" s="353">
        <v>35312</v>
      </c>
      <c r="B5637" s="354">
        <v>15</v>
      </c>
      <c r="C5637" s="355">
        <v>9</v>
      </c>
      <c r="D5637" s="355">
        <v>15</v>
      </c>
      <c r="E5637" s="355">
        <v>15</v>
      </c>
      <c r="F5637" s="355">
        <v>17</v>
      </c>
      <c r="G5637" s="355">
        <v>19</v>
      </c>
      <c r="H5637" s="355"/>
      <c r="I5637" s="354">
        <v>15</v>
      </c>
      <c r="J5637" s="352">
        <v>0</v>
      </c>
      <c r="K5637" s="348">
        <f t="shared" si="88"/>
        <v>0</v>
      </c>
    </row>
    <row r="5638" spans="1:11" x14ac:dyDescent="0.25">
      <c r="A5638" s="353">
        <v>35313</v>
      </c>
      <c r="B5638" s="354">
        <v>5</v>
      </c>
      <c r="C5638" s="355">
        <v>0</v>
      </c>
      <c r="D5638" s="355">
        <v>0</v>
      </c>
      <c r="E5638" s="355">
        <v>7</v>
      </c>
      <c r="F5638" s="355">
        <v>9</v>
      </c>
      <c r="G5638" s="355">
        <v>9</v>
      </c>
      <c r="H5638" s="355"/>
      <c r="I5638" s="354">
        <v>5</v>
      </c>
      <c r="J5638" s="352">
        <v>0</v>
      </c>
      <c r="K5638" s="348">
        <f t="shared" si="88"/>
        <v>3</v>
      </c>
    </row>
    <row r="5639" spans="1:11" x14ac:dyDescent="0.25">
      <c r="A5639" s="353">
        <v>35314</v>
      </c>
      <c r="B5639" s="354">
        <v>7.8</v>
      </c>
      <c r="C5639" s="355">
        <v>4</v>
      </c>
      <c r="D5639" s="355">
        <v>6</v>
      </c>
      <c r="E5639" s="355">
        <v>9</v>
      </c>
      <c r="F5639" s="355">
        <v>11</v>
      </c>
      <c r="G5639" s="355">
        <v>9</v>
      </c>
      <c r="H5639" s="355"/>
      <c r="I5639" s="354">
        <v>7.8</v>
      </c>
      <c r="J5639" s="352">
        <v>0</v>
      </c>
      <c r="K5639" s="348">
        <f t="shared" si="88"/>
        <v>2</v>
      </c>
    </row>
    <row r="5640" spans="1:11" x14ac:dyDescent="0.25">
      <c r="A5640" s="353">
        <v>35315</v>
      </c>
      <c r="B5640" s="354">
        <v>7.8</v>
      </c>
      <c r="C5640" s="355">
        <v>7</v>
      </c>
      <c r="D5640" s="355">
        <v>6</v>
      </c>
      <c r="E5640" s="355">
        <v>9</v>
      </c>
      <c r="F5640" s="355">
        <v>4</v>
      </c>
      <c r="G5640" s="355">
        <v>13</v>
      </c>
      <c r="H5640" s="355"/>
      <c r="I5640" s="354">
        <v>7.8</v>
      </c>
      <c r="J5640" s="352">
        <v>0</v>
      </c>
      <c r="K5640" s="348">
        <f t="shared" si="88"/>
        <v>3</v>
      </c>
    </row>
    <row r="5641" spans="1:11" x14ac:dyDescent="0.25">
      <c r="A5641" s="353">
        <v>35316</v>
      </c>
      <c r="B5641" s="354">
        <v>9.6</v>
      </c>
      <c r="C5641" s="355">
        <v>9</v>
      </c>
      <c r="D5641" s="355">
        <v>6</v>
      </c>
      <c r="E5641" s="355">
        <v>11</v>
      </c>
      <c r="F5641" s="355">
        <v>9</v>
      </c>
      <c r="G5641" s="355">
        <v>13</v>
      </c>
      <c r="H5641" s="355"/>
      <c r="I5641" s="354">
        <v>9.6</v>
      </c>
      <c r="J5641" s="352">
        <v>0</v>
      </c>
      <c r="K5641" s="348">
        <f t="shared" si="88"/>
        <v>1</v>
      </c>
    </row>
    <row r="5642" spans="1:11" x14ac:dyDescent="0.25">
      <c r="A5642" s="353">
        <v>35317</v>
      </c>
      <c r="B5642" s="354">
        <v>4.5999999999999996</v>
      </c>
      <c r="C5642" s="355">
        <v>13</v>
      </c>
      <c r="D5642" s="355">
        <v>4</v>
      </c>
      <c r="E5642" s="355">
        <v>6</v>
      </c>
      <c r="F5642" s="355">
        <v>0</v>
      </c>
      <c r="G5642" s="355">
        <v>0</v>
      </c>
      <c r="H5642" s="355"/>
      <c r="I5642" s="354">
        <v>4.5999999999999996</v>
      </c>
      <c r="J5642" s="352">
        <v>0</v>
      </c>
      <c r="K5642" s="348">
        <f t="shared" si="88"/>
        <v>4</v>
      </c>
    </row>
    <row r="5643" spans="1:11" x14ac:dyDescent="0.25">
      <c r="A5643" s="353">
        <v>35318</v>
      </c>
      <c r="B5643" s="354">
        <v>10.199999999999999</v>
      </c>
      <c r="C5643" s="355">
        <v>13</v>
      </c>
      <c r="D5643" s="355">
        <v>11</v>
      </c>
      <c r="E5643" s="355">
        <v>9</v>
      </c>
      <c r="F5643" s="355">
        <v>9</v>
      </c>
      <c r="G5643" s="355">
        <v>9</v>
      </c>
      <c r="H5643" s="355"/>
      <c r="I5643" s="354">
        <v>10.199999999999999</v>
      </c>
      <c r="J5643" s="352">
        <v>0</v>
      </c>
      <c r="K5643" s="348">
        <f t="shared" si="88"/>
        <v>0</v>
      </c>
    </row>
    <row r="5644" spans="1:11" x14ac:dyDescent="0.25">
      <c r="A5644" s="353">
        <v>35319</v>
      </c>
      <c r="B5644" s="354">
        <v>11</v>
      </c>
      <c r="C5644" s="355">
        <v>9</v>
      </c>
      <c r="D5644" s="355">
        <v>11</v>
      </c>
      <c r="E5644" s="355">
        <v>11</v>
      </c>
      <c r="F5644" s="355">
        <v>15</v>
      </c>
      <c r="G5644" s="355">
        <v>9</v>
      </c>
      <c r="H5644" s="355"/>
      <c r="I5644" s="354">
        <v>11</v>
      </c>
      <c r="J5644" s="352">
        <v>0</v>
      </c>
      <c r="K5644" s="348">
        <f t="shared" si="88"/>
        <v>0</v>
      </c>
    </row>
    <row r="5645" spans="1:11" x14ac:dyDescent="0.25">
      <c r="A5645" s="353">
        <v>35320</v>
      </c>
      <c r="B5645" s="354">
        <v>7</v>
      </c>
      <c r="C5645" s="355">
        <v>9</v>
      </c>
      <c r="D5645" s="355">
        <v>9</v>
      </c>
      <c r="E5645" s="355">
        <v>7</v>
      </c>
      <c r="F5645" s="355">
        <v>4</v>
      </c>
      <c r="G5645" s="355">
        <v>6</v>
      </c>
      <c r="H5645" s="355"/>
      <c r="I5645" s="354">
        <v>7</v>
      </c>
      <c r="J5645" s="352">
        <v>0</v>
      </c>
      <c r="K5645" s="348">
        <f t="shared" si="88"/>
        <v>3</v>
      </c>
    </row>
    <row r="5646" spans="1:11" x14ac:dyDescent="0.25">
      <c r="A5646" s="353">
        <v>35321</v>
      </c>
      <c r="B5646" s="354">
        <v>6</v>
      </c>
      <c r="C5646" s="355">
        <v>7</v>
      </c>
      <c r="D5646" s="355">
        <v>0</v>
      </c>
      <c r="E5646" s="355">
        <v>9</v>
      </c>
      <c r="F5646" s="355">
        <v>7</v>
      </c>
      <c r="G5646" s="355">
        <v>7</v>
      </c>
      <c r="H5646" s="355"/>
      <c r="I5646" s="354">
        <v>6</v>
      </c>
      <c r="J5646" s="352">
        <v>0</v>
      </c>
      <c r="K5646" s="348">
        <f t="shared" si="88"/>
        <v>4</v>
      </c>
    </row>
    <row r="5647" spans="1:11" x14ac:dyDescent="0.25">
      <c r="A5647" s="353">
        <v>35322</v>
      </c>
      <c r="B5647" s="354">
        <v>11</v>
      </c>
      <c r="C5647" s="355">
        <v>22</v>
      </c>
      <c r="D5647" s="355">
        <v>11</v>
      </c>
      <c r="E5647" s="355">
        <v>4</v>
      </c>
      <c r="F5647" s="355">
        <v>11</v>
      </c>
      <c r="G5647" s="355">
        <v>7</v>
      </c>
      <c r="H5647" s="355"/>
      <c r="I5647" s="354">
        <v>11</v>
      </c>
      <c r="J5647" s="352">
        <v>0</v>
      </c>
      <c r="K5647" s="348">
        <f t="shared" si="88"/>
        <v>2</v>
      </c>
    </row>
    <row r="5648" spans="1:11" x14ac:dyDescent="0.25">
      <c r="A5648" s="353">
        <v>35323</v>
      </c>
      <c r="B5648" s="354">
        <v>7.4</v>
      </c>
      <c r="C5648" s="355">
        <v>7</v>
      </c>
      <c r="D5648" s="355">
        <v>11</v>
      </c>
      <c r="E5648" s="355">
        <v>15</v>
      </c>
      <c r="F5648" s="355">
        <v>4</v>
      </c>
      <c r="G5648" s="355">
        <v>0</v>
      </c>
      <c r="H5648" s="355"/>
      <c r="I5648" s="354">
        <v>7.4</v>
      </c>
      <c r="J5648" s="352">
        <v>0</v>
      </c>
      <c r="K5648" s="348">
        <f t="shared" si="88"/>
        <v>3</v>
      </c>
    </row>
    <row r="5649" spans="1:11" x14ac:dyDescent="0.25">
      <c r="A5649" s="353">
        <v>35324</v>
      </c>
      <c r="B5649" s="354">
        <v>7.2</v>
      </c>
      <c r="C5649" s="355">
        <v>6</v>
      </c>
      <c r="D5649" s="355">
        <v>6</v>
      </c>
      <c r="E5649" s="355">
        <v>13</v>
      </c>
      <c r="F5649" s="355">
        <v>7</v>
      </c>
      <c r="G5649" s="355">
        <v>4</v>
      </c>
      <c r="H5649" s="355"/>
      <c r="I5649" s="354">
        <v>7.2</v>
      </c>
      <c r="J5649" s="352">
        <v>0</v>
      </c>
      <c r="K5649" s="348">
        <f t="shared" si="88"/>
        <v>4</v>
      </c>
    </row>
    <row r="5650" spans="1:11" x14ac:dyDescent="0.25">
      <c r="A5650" s="353">
        <v>35325</v>
      </c>
      <c r="B5650" s="354">
        <v>18</v>
      </c>
      <c r="C5650" s="355">
        <v>17</v>
      </c>
      <c r="D5650" s="355">
        <v>15</v>
      </c>
      <c r="E5650" s="355">
        <v>20</v>
      </c>
      <c r="F5650" s="355">
        <v>19</v>
      </c>
      <c r="G5650" s="355">
        <v>19</v>
      </c>
      <c r="H5650" s="355"/>
      <c r="I5650" s="354">
        <v>18</v>
      </c>
      <c r="J5650" s="352">
        <v>0</v>
      </c>
      <c r="K5650" s="348">
        <f t="shared" si="88"/>
        <v>0</v>
      </c>
    </row>
    <row r="5651" spans="1:11" x14ac:dyDescent="0.25">
      <c r="A5651" s="353">
        <v>35326</v>
      </c>
      <c r="B5651" s="354">
        <v>38.200000000000003</v>
      </c>
      <c r="C5651" s="355">
        <v>37</v>
      </c>
      <c r="D5651" s="355">
        <v>39</v>
      </c>
      <c r="E5651" s="355">
        <v>39</v>
      </c>
      <c r="F5651" s="355">
        <v>39</v>
      </c>
      <c r="G5651" s="355">
        <v>37</v>
      </c>
      <c r="H5651" s="355"/>
      <c r="I5651" s="354">
        <v>38.200000000000003</v>
      </c>
      <c r="J5651" s="352">
        <v>0</v>
      </c>
      <c r="K5651" s="348">
        <f t="shared" si="88"/>
        <v>0</v>
      </c>
    </row>
    <row r="5652" spans="1:11" x14ac:dyDescent="0.25">
      <c r="A5652" s="353">
        <v>35327</v>
      </c>
      <c r="B5652" s="354">
        <v>6.2</v>
      </c>
      <c r="C5652" s="355">
        <v>6</v>
      </c>
      <c r="D5652" s="355">
        <v>4</v>
      </c>
      <c r="E5652" s="355">
        <v>7</v>
      </c>
      <c r="F5652" s="355">
        <v>7</v>
      </c>
      <c r="G5652" s="355">
        <v>7</v>
      </c>
      <c r="H5652" s="355"/>
      <c r="I5652" s="354">
        <v>6.2</v>
      </c>
      <c r="J5652" s="352">
        <v>0</v>
      </c>
      <c r="K5652" s="348">
        <f t="shared" si="88"/>
        <v>5</v>
      </c>
    </row>
    <row r="5653" spans="1:11" x14ac:dyDescent="0.25">
      <c r="A5653" s="353">
        <v>35328</v>
      </c>
      <c r="B5653" s="354">
        <v>9.4</v>
      </c>
      <c r="C5653" s="355">
        <v>6</v>
      </c>
      <c r="D5653" s="355">
        <v>13</v>
      </c>
      <c r="E5653" s="355">
        <v>15</v>
      </c>
      <c r="F5653" s="355">
        <v>7</v>
      </c>
      <c r="G5653" s="355">
        <v>6</v>
      </c>
      <c r="H5653" s="355"/>
      <c r="I5653" s="354">
        <v>9.4</v>
      </c>
      <c r="J5653" s="352">
        <v>0</v>
      </c>
      <c r="K5653" s="348">
        <f t="shared" si="88"/>
        <v>3</v>
      </c>
    </row>
    <row r="5654" spans="1:11" x14ac:dyDescent="0.25">
      <c r="A5654" s="353">
        <v>35329</v>
      </c>
      <c r="B5654" s="354">
        <v>4.8</v>
      </c>
      <c r="C5654" s="355">
        <v>4</v>
      </c>
      <c r="D5654" s="355">
        <v>9</v>
      </c>
      <c r="E5654" s="355">
        <v>7</v>
      </c>
      <c r="F5654" s="355">
        <v>0</v>
      </c>
      <c r="G5654" s="355">
        <v>4</v>
      </c>
      <c r="H5654" s="355"/>
      <c r="I5654" s="354">
        <v>4.8</v>
      </c>
      <c r="J5654" s="352">
        <v>0</v>
      </c>
      <c r="K5654" s="348">
        <f t="shared" si="88"/>
        <v>4</v>
      </c>
    </row>
    <row r="5655" spans="1:11" x14ac:dyDescent="0.25">
      <c r="A5655" s="353">
        <v>35330</v>
      </c>
      <c r="B5655" s="354">
        <v>13</v>
      </c>
      <c r="C5655" s="355">
        <v>9</v>
      </c>
      <c r="D5655" s="355">
        <v>11</v>
      </c>
      <c r="E5655" s="355">
        <v>17</v>
      </c>
      <c r="F5655" s="355">
        <v>13</v>
      </c>
      <c r="G5655" s="355">
        <v>15</v>
      </c>
      <c r="H5655" s="355"/>
      <c r="I5655" s="354">
        <v>13</v>
      </c>
      <c r="J5655" s="352">
        <v>0</v>
      </c>
      <c r="K5655" s="348">
        <f t="shared" si="88"/>
        <v>0</v>
      </c>
    </row>
    <row r="5656" spans="1:11" x14ac:dyDescent="0.25">
      <c r="A5656" s="353">
        <v>35331</v>
      </c>
      <c r="B5656" s="354">
        <v>10</v>
      </c>
      <c r="C5656" s="355">
        <v>0</v>
      </c>
      <c r="D5656" s="355">
        <v>15</v>
      </c>
      <c r="E5656" s="355">
        <v>11</v>
      </c>
      <c r="F5656" s="355">
        <v>15</v>
      </c>
      <c r="G5656" s="355">
        <v>9</v>
      </c>
      <c r="H5656" s="355"/>
      <c r="I5656" s="354">
        <v>10</v>
      </c>
      <c r="J5656" s="352">
        <v>0</v>
      </c>
      <c r="K5656" s="348">
        <f t="shared" si="88"/>
        <v>1</v>
      </c>
    </row>
    <row r="5657" spans="1:11" x14ac:dyDescent="0.25">
      <c r="A5657" s="353">
        <v>35332</v>
      </c>
      <c r="B5657" s="354">
        <v>14.7</v>
      </c>
      <c r="C5657" s="355">
        <v>12.5</v>
      </c>
      <c r="D5657" s="355">
        <v>19</v>
      </c>
      <c r="E5657" s="355">
        <v>13</v>
      </c>
      <c r="F5657" s="355">
        <v>20</v>
      </c>
      <c r="G5657" s="355">
        <v>9</v>
      </c>
      <c r="H5657" s="355"/>
      <c r="I5657" s="354">
        <v>14.7</v>
      </c>
      <c r="J5657" s="352">
        <v>0</v>
      </c>
      <c r="K5657" s="348">
        <f t="shared" si="88"/>
        <v>0</v>
      </c>
    </row>
    <row r="5658" spans="1:11" x14ac:dyDescent="0.25">
      <c r="A5658" s="353">
        <v>35333</v>
      </c>
      <c r="B5658" s="354">
        <v>18.2</v>
      </c>
      <c r="C5658" s="355">
        <v>7</v>
      </c>
      <c r="D5658" s="355">
        <v>13</v>
      </c>
      <c r="E5658" s="355">
        <v>24</v>
      </c>
      <c r="F5658" s="355">
        <v>28</v>
      </c>
      <c r="G5658" s="355">
        <v>19</v>
      </c>
      <c r="H5658" s="355"/>
      <c r="I5658" s="354">
        <v>18.2</v>
      </c>
      <c r="J5658" s="352">
        <v>0</v>
      </c>
      <c r="K5658" s="348">
        <f t="shared" si="88"/>
        <v>1</v>
      </c>
    </row>
    <row r="5659" spans="1:11" x14ac:dyDescent="0.25">
      <c r="A5659" s="353">
        <v>35334</v>
      </c>
      <c r="B5659" s="354">
        <v>1.6</v>
      </c>
      <c r="C5659" s="355">
        <v>0</v>
      </c>
      <c r="D5659" s="355">
        <v>4</v>
      </c>
      <c r="E5659" s="355">
        <v>4</v>
      </c>
      <c r="F5659" s="355">
        <v>0</v>
      </c>
      <c r="G5659" s="355">
        <v>0</v>
      </c>
      <c r="H5659" s="355"/>
      <c r="I5659" s="354">
        <v>1.6</v>
      </c>
      <c r="J5659" s="352">
        <v>0</v>
      </c>
      <c r="K5659" s="348">
        <f t="shared" si="88"/>
        <v>5</v>
      </c>
    </row>
    <row r="5660" spans="1:11" x14ac:dyDescent="0.25">
      <c r="A5660" s="353">
        <v>35335</v>
      </c>
      <c r="B5660" s="354">
        <v>15</v>
      </c>
      <c r="C5660" s="355">
        <v>11</v>
      </c>
      <c r="D5660" s="355">
        <v>9</v>
      </c>
      <c r="E5660" s="355">
        <v>19</v>
      </c>
      <c r="F5660" s="355">
        <v>19</v>
      </c>
      <c r="G5660" s="355">
        <v>17</v>
      </c>
      <c r="H5660" s="355"/>
      <c r="I5660" s="354">
        <v>15</v>
      </c>
      <c r="J5660" s="352">
        <v>0</v>
      </c>
      <c r="K5660" s="348">
        <f t="shared" si="88"/>
        <v>0</v>
      </c>
    </row>
    <row r="5661" spans="1:11" x14ac:dyDescent="0.25">
      <c r="A5661" s="353">
        <v>35336</v>
      </c>
      <c r="B5661" s="354">
        <v>14</v>
      </c>
      <c r="C5661" s="355">
        <v>20</v>
      </c>
      <c r="D5661" s="355">
        <v>19</v>
      </c>
      <c r="E5661" s="355">
        <v>11</v>
      </c>
      <c r="F5661" s="355">
        <v>9</v>
      </c>
      <c r="G5661" s="355">
        <v>11</v>
      </c>
      <c r="H5661" s="355"/>
      <c r="I5661" s="354">
        <v>14</v>
      </c>
      <c r="J5661" s="352">
        <v>0</v>
      </c>
      <c r="K5661" s="348">
        <f t="shared" si="88"/>
        <v>0</v>
      </c>
    </row>
    <row r="5662" spans="1:11" x14ac:dyDescent="0.25">
      <c r="A5662" s="353">
        <v>35337</v>
      </c>
      <c r="B5662" s="354">
        <v>22</v>
      </c>
      <c r="C5662" s="355">
        <v>24</v>
      </c>
      <c r="D5662" s="355">
        <v>20</v>
      </c>
      <c r="E5662" s="355">
        <v>22</v>
      </c>
      <c r="F5662" s="355">
        <v>24</v>
      </c>
      <c r="G5662" s="355">
        <v>20</v>
      </c>
      <c r="H5662" s="355"/>
      <c r="I5662" s="354">
        <v>22</v>
      </c>
      <c r="J5662" s="352">
        <v>0</v>
      </c>
      <c r="K5662" s="348">
        <f t="shared" si="88"/>
        <v>0</v>
      </c>
    </row>
    <row r="5663" spans="1:11" x14ac:dyDescent="0.25">
      <c r="A5663" s="353">
        <v>35338</v>
      </c>
      <c r="B5663" s="354">
        <v>14.2</v>
      </c>
      <c r="C5663" s="355">
        <v>13</v>
      </c>
      <c r="D5663" s="355">
        <v>13</v>
      </c>
      <c r="E5663" s="355">
        <v>17</v>
      </c>
      <c r="F5663" s="355">
        <v>15</v>
      </c>
      <c r="G5663" s="355">
        <v>13</v>
      </c>
      <c r="H5663" s="355"/>
      <c r="I5663" s="354">
        <v>14.2</v>
      </c>
      <c r="J5663" s="352">
        <v>0</v>
      </c>
      <c r="K5663" s="348">
        <f t="shared" si="88"/>
        <v>0</v>
      </c>
    </row>
    <row r="5664" spans="1:11" x14ac:dyDescent="0.25">
      <c r="A5664" s="353">
        <v>35551</v>
      </c>
      <c r="B5664" s="354">
        <v>9.6</v>
      </c>
      <c r="C5664" s="355">
        <v>11</v>
      </c>
      <c r="D5664" s="355">
        <v>6</v>
      </c>
      <c r="E5664" s="355">
        <v>9</v>
      </c>
      <c r="F5664" s="355">
        <v>9</v>
      </c>
      <c r="G5664" s="355">
        <v>13</v>
      </c>
      <c r="H5664" s="355"/>
      <c r="I5664" s="354">
        <v>9.6</v>
      </c>
      <c r="J5664" s="352">
        <v>0</v>
      </c>
      <c r="K5664" s="348">
        <f t="shared" si="88"/>
        <v>1</v>
      </c>
    </row>
    <row r="5665" spans="1:11" x14ac:dyDescent="0.25">
      <c r="A5665" s="353">
        <v>35552</v>
      </c>
      <c r="B5665" s="354">
        <v>3.6</v>
      </c>
      <c r="C5665" s="355">
        <v>4</v>
      </c>
      <c r="D5665" s="355">
        <v>0</v>
      </c>
      <c r="E5665" s="355">
        <v>6</v>
      </c>
      <c r="F5665" s="355">
        <v>4</v>
      </c>
      <c r="G5665" s="355">
        <v>4</v>
      </c>
      <c r="H5665" s="355"/>
      <c r="I5665" s="354">
        <v>3.6</v>
      </c>
      <c r="J5665" s="352">
        <v>0</v>
      </c>
      <c r="K5665" s="348">
        <f t="shared" si="88"/>
        <v>5</v>
      </c>
    </row>
    <row r="5666" spans="1:11" x14ac:dyDescent="0.25">
      <c r="A5666" s="353">
        <v>35553</v>
      </c>
      <c r="B5666" s="354">
        <v>10.6</v>
      </c>
      <c r="C5666" s="355">
        <v>11</v>
      </c>
      <c r="D5666" s="355">
        <v>11</v>
      </c>
      <c r="E5666" s="355">
        <v>9</v>
      </c>
      <c r="F5666" s="355">
        <v>13</v>
      </c>
      <c r="G5666" s="355">
        <v>9</v>
      </c>
      <c r="H5666" s="355"/>
      <c r="I5666" s="354">
        <v>10.6</v>
      </c>
      <c r="J5666" s="352">
        <v>0</v>
      </c>
      <c r="K5666" s="348">
        <f t="shared" si="88"/>
        <v>0</v>
      </c>
    </row>
    <row r="5667" spans="1:11" x14ac:dyDescent="0.25">
      <c r="A5667" s="353">
        <v>35554</v>
      </c>
      <c r="B5667" s="354">
        <v>13.4</v>
      </c>
      <c r="C5667" s="355">
        <v>17</v>
      </c>
      <c r="D5667" s="355">
        <v>11</v>
      </c>
      <c r="E5667" s="355">
        <v>17</v>
      </c>
      <c r="F5667" s="355">
        <v>11</v>
      </c>
      <c r="G5667" s="355">
        <v>11</v>
      </c>
      <c r="H5667" s="355"/>
      <c r="I5667" s="354">
        <v>13.4</v>
      </c>
      <c r="J5667" s="352">
        <v>0</v>
      </c>
      <c r="K5667" s="348">
        <f t="shared" si="88"/>
        <v>0</v>
      </c>
    </row>
    <row r="5668" spans="1:11" x14ac:dyDescent="0.25">
      <c r="A5668" s="353">
        <v>35555</v>
      </c>
      <c r="B5668" s="354">
        <v>16</v>
      </c>
      <c r="C5668" s="355">
        <v>24</v>
      </c>
      <c r="D5668" s="355">
        <v>17</v>
      </c>
      <c r="E5668" s="355">
        <v>17</v>
      </c>
      <c r="F5668" s="355">
        <v>7</v>
      </c>
      <c r="G5668" s="355">
        <v>15</v>
      </c>
      <c r="H5668" s="355"/>
      <c r="I5668" s="354">
        <v>16</v>
      </c>
      <c r="J5668" s="352">
        <v>0</v>
      </c>
      <c r="K5668" s="348">
        <f t="shared" si="88"/>
        <v>1</v>
      </c>
    </row>
    <row r="5669" spans="1:11" x14ac:dyDescent="0.25">
      <c r="A5669" s="353">
        <v>35556</v>
      </c>
      <c r="B5669" s="354">
        <v>5.2</v>
      </c>
      <c r="C5669" s="355">
        <v>7</v>
      </c>
      <c r="D5669" s="355">
        <v>4</v>
      </c>
      <c r="E5669" s="355">
        <v>6</v>
      </c>
      <c r="F5669" s="355">
        <v>0</v>
      </c>
      <c r="G5669" s="355">
        <v>9</v>
      </c>
      <c r="H5669" s="355"/>
      <c r="I5669" s="354">
        <v>5.2</v>
      </c>
      <c r="J5669" s="352">
        <v>0</v>
      </c>
      <c r="K5669" s="348">
        <f t="shared" si="88"/>
        <v>4</v>
      </c>
    </row>
    <row r="5670" spans="1:11" x14ac:dyDescent="0.25">
      <c r="A5670" s="353">
        <v>35557</v>
      </c>
      <c r="B5670" s="354">
        <v>13.6</v>
      </c>
      <c r="C5670" s="355">
        <v>19</v>
      </c>
      <c r="D5670" s="355">
        <v>17</v>
      </c>
      <c r="E5670" s="355">
        <v>13</v>
      </c>
      <c r="F5670" s="355">
        <v>0</v>
      </c>
      <c r="G5670" s="355">
        <v>19</v>
      </c>
      <c r="H5670" s="355"/>
      <c r="I5670" s="354">
        <v>13.6</v>
      </c>
      <c r="J5670" s="352">
        <v>0</v>
      </c>
      <c r="K5670" s="348">
        <f t="shared" si="88"/>
        <v>1</v>
      </c>
    </row>
    <row r="5671" spans="1:11" x14ac:dyDescent="0.25">
      <c r="A5671" s="353">
        <v>35558</v>
      </c>
      <c r="B5671" s="354">
        <v>10.4</v>
      </c>
      <c r="C5671" s="355">
        <v>11</v>
      </c>
      <c r="D5671" s="355">
        <v>15</v>
      </c>
      <c r="E5671" s="355">
        <v>11</v>
      </c>
      <c r="F5671" s="355">
        <v>11</v>
      </c>
      <c r="G5671" s="355">
        <v>4</v>
      </c>
      <c r="H5671" s="355"/>
      <c r="I5671" s="354">
        <v>10.4</v>
      </c>
      <c r="J5671" s="352">
        <v>0</v>
      </c>
      <c r="K5671" s="348">
        <f t="shared" si="88"/>
        <v>1</v>
      </c>
    </row>
    <row r="5672" spans="1:11" x14ac:dyDescent="0.25">
      <c r="A5672" s="353">
        <v>35559</v>
      </c>
      <c r="B5672" s="354">
        <v>10.199999999999999</v>
      </c>
      <c r="C5672" s="355">
        <v>15</v>
      </c>
      <c r="D5672" s="355">
        <v>13</v>
      </c>
      <c r="E5672" s="355">
        <v>13</v>
      </c>
      <c r="F5672" s="355">
        <v>4</v>
      </c>
      <c r="G5672" s="355">
        <v>6</v>
      </c>
      <c r="H5672" s="355"/>
      <c r="I5672" s="354">
        <v>10.199999999999999</v>
      </c>
      <c r="J5672" s="352">
        <v>0</v>
      </c>
      <c r="K5672" s="348">
        <f t="shared" si="88"/>
        <v>2</v>
      </c>
    </row>
    <row r="5673" spans="1:11" x14ac:dyDescent="0.25">
      <c r="A5673" s="353">
        <v>35560</v>
      </c>
      <c r="B5673" s="354">
        <v>30.8</v>
      </c>
      <c r="C5673" s="355">
        <v>15</v>
      </c>
      <c r="D5673" s="355">
        <v>43</v>
      </c>
      <c r="E5673" s="355">
        <v>44</v>
      </c>
      <c r="F5673" s="355">
        <v>30</v>
      </c>
      <c r="G5673" s="355">
        <v>22</v>
      </c>
      <c r="H5673" s="355"/>
      <c r="I5673" s="354">
        <v>30.8</v>
      </c>
      <c r="J5673" s="352">
        <v>0</v>
      </c>
      <c r="K5673" s="348">
        <f t="shared" si="88"/>
        <v>0</v>
      </c>
    </row>
    <row r="5674" spans="1:11" x14ac:dyDescent="0.25">
      <c r="A5674" s="353">
        <v>35561</v>
      </c>
      <c r="B5674" s="354">
        <v>13.8</v>
      </c>
      <c r="C5674" s="355">
        <v>11</v>
      </c>
      <c r="D5674" s="355">
        <v>13</v>
      </c>
      <c r="E5674" s="355">
        <v>15</v>
      </c>
      <c r="F5674" s="355">
        <v>15</v>
      </c>
      <c r="G5674" s="355">
        <v>15</v>
      </c>
      <c r="H5674" s="355"/>
      <c r="I5674" s="354">
        <v>13.8</v>
      </c>
      <c r="J5674" s="352">
        <v>0</v>
      </c>
      <c r="K5674" s="348">
        <f t="shared" si="88"/>
        <v>0</v>
      </c>
    </row>
    <row r="5675" spans="1:11" x14ac:dyDescent="0.25">
      <c r="A5675" s="353">
        <v>35562</v>
      </c>
      <c r="B5675" s="354">
        <v>10</v>
      </c>
      <c r="C5675" s="355">
        <v>13</v>
      </c>
      <c r="D5675" s="355">
        <v>9</v>
      </c>
      <c r="E5675" s="355">
        <v>9</v>
      </c>
      <c r="F5675" s="355">
        <v>6</v>
      </c>
      <c r="G5675" s="355">
        <v>13</v>
      </c>
      <c r="H5675" s="355"/>
      <c r="I5675" s="354">
        <v>10</v>
      </c>
      <c r="J5675" s="352">
        <v>0</v>
      </c>
      <c r="K5675" s="348">
        <f t="shared" si="88"/>
        <v>1</v>
      </c>
    </row>
    <row r="5676" spans="1:11" x14ac:dyDescent="0.25">
      <c r="A5676" s="353">
        <v>35563</v>
      </c>
      <c r="B5676" s="354">
        <v>12.6</v>
      </c>
      <c r="C5676" s="355">
        <v>13</v>
      </c>
      <c r="D5676" s="355">
        <v>11</v>
      </c>
      <c r="E5676" s="355">
        <v>17</v>
      </c>
      <c r="F5676" s="355">
        <v>9</v>
      </c>
      <c r="G5676" s="355">
        <v>13</v>
      </c>
      <c r="H5676" s="355"/>
      <c r="I5676" s="354">
        <v>12.6</v>
      </c>
      <c r="J5676" s="352">
        <v>0</v>
      </c>
      <c r="K5676" s="348">
        <f t="shared" si="88"/>
        <v>0</v>
      </c>
    </row>
    <row r="5677" spans="1:11" x14ac:dyDescent="0.25">
      <c r="A5677" s="353">
        <v>35564</v>
      </c>
      <c r="B5677" s="354">
        <v>14.2</v>
      </c>
      <c r="C5677" s="355">
        <v>13</v>
      </c>
      <c r="D5677" s="355">
        <v>13</v>
      </c>
      <c r="E5677" s="355">
        <v>13</v>
      </c>
      <c r="F5677" s="355">
        <v>15</v>
      </c>
      <c r="G5677" s="355">
        <v>17</v>
      </c>
      <c r="H5677" s="355"/>
      <c r="I5677" s="354">
        <v>14.2</v>
      </c>
      <c r="J5677" s="352">
        <v>0</v>
      </c>
      <c r="K5677" s="348">
        <f t="shared" si="88"/>
        <v>0</v>
      </c>
    </row>
    <row r="5678" spans="1:11" x14ac:dyDescent="0.25">
      <c r="A5678" s="353">
        <v>35565</v>
      </c>
      <c r="B5678" s="354">
        <v>6.2</v>
      </c>
      <c r="C5678" s="355">
        <v>9</v>
      </c>
      <c r="D5678" s="355">
        <v>11</v>
      </c>
      <c r="E5678" s="355">
        <v>0</v>
      </c>
      <c r="F5678" s="355">
        <v>4</v>
      </c>
      <c r="G5678" s="355">
        <v>7</v>
      </c>
      <c r="H5678" s="355"/>
      <c r="I5678" s="354">
        <v>6.2</v>
      </c>
      <c r="J5678" s="352">
        <v>0</v>
      </c>
      <c r="K5678" s="348">
        <f t="shared" si="88"/>
        <v>3</v>
      </c>
    </row>
    <row r="5679" spans="1:11" x14ac:dyDescent="0.25">
      <c r="A5679" s="353">
        <v>35566</v>
      </c>
      <c r="B5679" s="354">
        <v>5</v>
      </c>
      <c r="C5679" s="355">
        <v>4</v>
      </c>
      <c r="D5679" s="355">
        <v>6</v>
      </c>
      <c r="E5679" s="355">
        <v>7</v>
      </c>
      <c r="F5679" s="355">
        <v>4</v>
      </c>
      <c r="G5679" s="355">
        <v>4</v>
      </c>
      <c r="H5679" s="355"/>
      <c r="I5679" s="354">
        <v>5</v>
      </c>
      <c r="J5679" s="352">
        <v>0</v>
      </c>
      <c r="K5679" s="348">
        <f t="shared" si="88"/>
        <v>5</v>
      </c>
    </row>
    <row r="5680" spans="1:11" x14ac:dyDescent="0.25">
      <c r="A5680" s="353">
        <v>35567</v>
      </c>
      <c r="B5680" s="354">
        <v>13.8</v>
      </c>
      <c r="C5680" s="355">
        <v>20</v>
      </c>
      <c r="D5680" s="355">
        <v>24</v>
      </c>
      <c r="E5680" s="355">
        <v>0</v>
      </c>
      <c r="F5680" s="355">
        <v>6</v>
      </c>
      <c r="G5680" s="355">
        <v>19</v>
      </c>
      <c r="H5680" s="355"/>
      <c r="I5680" s="354">
        <v>13.8</v>
      </c>
      <c r="J5680" s="352">
        <v>0</v>
      </c>
      <c r="K5680" s="348">
        <f t="shared" si="88"/>
        <v>2</v>
      </c>
    </row>
    <row r="5681" spans="1:11" x14ac:dyDescent="0.25">
      <c r="A5681" s="353">
        <v>35568</v>
      </c>
      <c r="B5681" s="354">
        <v>37</v>
      </c>
      <c r="C5681" s="355">
        <v>46</v>
      </c>
      <c r="D5681" s="355">
        <v>48</v>
      </c>
      <c r="E5681" s="355">
        <v>37</v>
      </c>
      <c r="F5681" s="355">
        <v>26</v>
      </c>
      <c r="G5681" s="355">
        <v>28</v>
      </c>
      <c r="H5681" s="355"/>
      <c r="I5681" s="354">
        <v>37</v>
      </c>
      <c r="J5681" s="352">
        <v>0</v>
      </c>
      <c r="K5681" s="348">
        <f t="shared" si="88"/>
        <v>0</v>
      </c>
    </row>
    <row r="5682" spans="1:11" x14ac:dyDescent="0.25">
      <c r="A5682" s="353">
        <v>35569</v>
      </c>
      <c r="B5682" s="354">
        <v>11.6</v>
      </c>
      <c r="C5682" s="355">
        <v>17</v>
      </c>
      <c r="D5682" s="355">
        <v>15</v>
      </c>
      <c r="E5682" s="355">
        <v>11</v>
      </c>
      <c r="F5682" s="355">
        <v>9</v>
      </c>
      <c r="G5682" s="355">
        <v>6</v>
      </c>
      <c r="H5682" s="355"/>
      <c r="I5682" s="354">
        <v>11.6</v>
      </c>
      <c r="J5682" s="352">
        <v>0</v>
      </c>
      <c r="K5682" s="348">
        <f t="shared" si="88"/>
        <v>1</v>
      </c>
    </row>
    <row r="5683" spans="1:11" x14ac:dyDescent="0.25">
      <c r="A5683" s="353">
        <v>35570</v>
      </c>
      <c r="B5683" s="354">
        <v>16.2</v>
      </c>
      <c r="C5683" s="355">
        <v>11</v>
      </c>
      <c r="D5683" s="355">
        <v>15</v>
      </c>
      <c r="E5683" s="355">
        <v>15</v>
      </c>
      <c r="F5683" s="355">
        <v>20</v>
      </c>
      <c r="G5683" s="355">
        <v>20</v>
      </c>
      <c r="H5683" s="355"/>
      <c r="I5683" s="354">
        <v>16.2</v>
      </c>
      <c r="J5683" s="352">
        <v>0</v>
      </c>
      <c r="K5683" s="348">
        <f t="shared" si="88"/>
        <v>0</v>
      </c>
    </row>
    <row r="5684" spans="1:11" x14ac:dyDescent="0.25">
      <c r="A5684" s="353">
        <v>35571</v>
      </c>
      <c r="B5684" s="354">
        <v>25.6</v>
      </c>
      <c r="C5684" s="355">
        <v>24</v>
      </c>
      <c r="D5684" s="355">
        <v>24</v>
      </c>
      <c r="E5684" s="355">
        <v>30</v>
      </c>
      <c r="F5684" s="355">
        <v>26</v>
      </c>
      <c r="G5684" s="355">
        <v>24</v>
      </c>
      <c r="H5684" s="355"/>
      <c r="I5684" s="354">
        <v>25.6</v>
      </c>
      <c r="J5684" s="352">
        <v>0</v>
      </c>
      <c r="K5684" s="348">
        <f t="shared" si="88"/>
        <v>0</v>
      </c>
    </row>
    <row r="5685" spans="1:11" x14ac:dyDescent="0.25">
      <c r="A5685" s="353">
        <v>35572</v>
      </c>
      <c r="B5685" s="354">
        <v>5</v>
      </c>
      <c r="C5685" s="355">
        <v>4</v>
      </c>
      <c r="D5685" s="355">
        <v>7</v>
      </c>
      <c r="E5685" s="355">
        <v>6</v>
      </c>
      <c r="F5685" s="355">
        <v>4</v>
      </c>
      <c r="G5685" s="355">
        <v>4</v>
      </c>
      <c r="H5685" s="355"/>
      <c r="I5685" s="354">
        <v>5</v>
      </c>
      <c r="J5685" s="352">
        <v>0</v>
      </c>
      <c r="K5685" s="348">
        <f t="shared" si="88"/>
        <v>5</v>
      </c>
    </row>
    <row r="5686" spans="1:11" x14ac:dyDescent="0.25">
      <c r="A5686" s="353">
        <v>35573</v>
      </c>
      <c r="B5686" s="354">
        <v>11</v>
      </c>
      <c r="C5686" s="355">
        <v>7</v>
      </c>
      <c r="D5686" s="355">
        <v>11</v>
      </c>
      <c r="E5686" s="355">
        <v>15</v>
      </c>
      <c r="F5686" s="355">
        <v>11</v>
      </c>
      <c r="G5686" s="355">
        <v>11</v>
      </c>
      <c r="H5686" s="355"/>
      <c r="I5686" s="354">
        <v>11</v>
      </c>
      <c r="J5686" s="352">
        <v>0</v>
      </c>
      <c r="K5686" s="348">
        <f t="shared" si="88"/>
        <v>1</v>
      </c>
    </row>
    <row r="5687" spans="1:11" x14ac:dyDescent="0.25">
      <c r="A5687" s="353">
        <v>35574</v>
      </c>
      <c r="B5687" s="354">
        <v>5.4</v>
      </c>
      <c r="C5687" s="355">
        <v>7</v>
      </c>
      <c r="D5687" s="355">
        <v>4</v>
      </c>
      <c r="E5687" s="355">
        <v>4</v>
      </c>
      <c r="F5687" s="355">
        <v>6</v>
      </c>
      <c r="G5687" s="355">
        <v>6</v>
      </c>
      <c r="H5687" s="355"/>
      <c r="I5687" s="354">
        <v>5.4</v>
      </c>
      <c r="J5687" s="352">
        <v>0</v>
      </c>
      <c r="K5687" s="348">
        <f t="shared" si="88"/>
        <v>5</v>
      </c>
    </row>
    <row r="5688" spans="1:11" x14ac:dyDescent="0.25">
      <c r="A5688" s="353">
        <v>35575</v>
      </c>
      <c r="B5688" s="354">
        <v>20</v>
      </c>
      <c r="C5688" s="355">
        <v>19</v>
      </c>
      <c r="D5688" s="355">
        <v>19</v>
      </c>
      <c r="E5688" s="355">
        <v>20</v>
      </c>
      <c r="F5688" s="355">
        <v>20</v>
      </c>
      <c r="G5688" s="355">
        <v>22</v>
      </c>
      <c r="H5688" s="355"/>
      <c r="I5688" s="354">
        <v>20</v>
      </c>
      <c r="J5688" s="352">
        <v>0</v>
      </c>
      <c r="K5688" s="348">
        <f t="shared" si="88"/>
        <v>0</v>
      </c>
    </row>
    <row r="5689" spans="1:11" x14ac:dyDescent="0.25">
      <c r="A5689" s="353">
        <v>35576</v>
      </c>
      <c r="B5689" s="354">
        <v>14.6</v>
      </c>
      <c r="C5689" s="355">
        <v>13</v>
      </c>
      <c r="D5689" s="355">
        <v>11</v>
      </c>
      <c r="E5689" s="355">
        <v>17</v>
      </c>
      <c r="F5689" s="355">
        <v>15</v>
      </c>
      <c r="G5689" s="355">
        <v>17</v>
      </c>
      <c r="H5689" s="355"/>
      <c r="I5689" s="354">
        <v>14.6</v>
      </c>
      <c r="J5689" s="352">
        <v>0</v>
      </c>
      <c r="K5689" s="348">
        <f t="shared" si="88"/>
        <v>0</v>
      </c>
    </row>
    <row r="5690" spans="1:11" x14ac:dyDescent="0.25">
      <c r="A5690" s="353">
        <v>35577</v>
      </c>
      <c r="B5690" s="354">
        <v>8</v>
      </c>
      <c r="C5690" s="355">
        <v>11</v>
      </c>
      <c r="D5690" s="355">
        <v>9</v>
      </c>
      <c r="E5690" s="355">
        <v>6</v>
      </c>
      <c r="F5690" s="355">
        <v>7</v>
      </c>
      <c r="G5690" s="355">
        <v>7</v>
      </c>
      <c r="H5690" s="355"/>
      <c r="I5690" s="354">
        <v>8</v>
      </c>
      <c r="J5690" s="352">
        <v>0</v>
      </c>
      <c r="K5690" s="348">
        <f t="shared" si="88"/>
        <v>3</v>
      </c>
    </row>
    <row r="5691" spans="1:11" x14ac:dyDescent="0.25">
      <c r="A5691" s="353">
        <v>35578</v>
      </c>
      <c r="B5691" s="354">
        <v>5.8</v>
      </c>
      <c r="C5691" s="355">
        <v>6</v>
      </c>
      <c r="D5691" s="355">
        <v>7</v>
      </c>
      <c r="E5691" s="355">
        <v>4</v>
      </c>
      <c r="F5691" s="355">
        <v>6</v>
      </c>
      <c r="G5691" s="355">
        <v>6</v>
      </c>
      <c r="H5691" s="355"/>
      <c r="I5691" s="354">
        <v>5.8</v>
      </c>
      <c r="J5691" s="352">
        <v>0</v>
      </c>
      <c r="K5691" s="348">
        <f t="shared" si="88"/>
        <v>5</v>
      </c>
    </row>
    <row r="5692" spans="1:11" x14ac:dyDescent="0.25">
      <c r="A5692" s="353">
        <v>35579</v>
      </c>
      <c r="B5692" s="354">
        <v>8.8000000000000007</v>
      </c>
      <c r="C5692" s="355">
        <v>6</v>
      </c>
      <c r="D5692" s="355">
        <v>7</v>
      </c>
      <c r="E5692" s="355">
        <v>11</v>
      </c>
      <c r="F5692" s="355">
        <v>13</v>
      </c>
      <c r="G5692" s="355">
        <v>7</v>
      </c>
      <c r="H5692" s="355"/>
      <c r="I5692" s="354">
        <v>8.8000000000000007</v>
      </c>
      <c r="J5692" s="352">
        <v>0</v>
      </c>
      <c r="K5692" s="348">
        <f t="shared" si="88"/>
        <v>3</v>
      </c>
    </row>
    <row r="5693" spans="1:11" x14ac:dyDescent="0.25">
      <c r="A5693" s="353">
        <v>35580</v>
      </c>
      <c r="B5693" s="354">
        <v>4.5999999999999996</v>
      </c>
      <c r="C5693" s="355">
        <v>7</v>
      </c>
      <c r="D5693" s="355">
        <v>4</v>
      </c>
      <c r="E5693" s="355">
        <v>4</v>
      </c>
      <c r="F5693" s="355">
        <v>4</v>
      </c>
      <c r="G5693" s="355">
        <v>4</v>
      </c>
      <c r="H5693" s="355"/>
      <c r="I5693" s="354">
        <v>4.5999999999999996</v>
      </c>
      <c r="J5693" s="352">
        <v>0</v>
      </c>
      <c r="K5693" s="348">
        <f t="shared" si="88"/>
        <v>5</v>
      </c>
    </row>
    <row r="5694" spans="1:11" x14ac:dyDescent="0.25">
      <c r="A5694" s="353">
        <v>35581</v>
      </c>
      <c r="B5694" s="354">
        <v>8.1999999999999993</v>
      </c>
      <c r="C5694" s="355">
        <v>4</v>
      </c>
      <c r="D5694" s="355">
        <v>13</v>
      </c>
      <c r="E5694" s="355">
        <v>6</v>
      </c>
      <c r="F5694" s="355">
        <v>7</v>
      </c>
      <c r="G5694" s="355">
        <v>11</v>
      </c>
      <c r="H5694" s="355"/>
      <c r="I5694" s="354">
        <v>8.1999999999999993</v>
      </c>
      <c r="J5694" s="352">
        <v>0</v>
      </c>
      <c r="K5694" s="348">
        <f t="shared" si="88"/>
        <v>3</v>
      </c>
    </row>
    <row r="5695" spans="1:11" x14ac:dyDescent="0.25">
      <c r="A5695" s="353">
        <v>35582</v>
      </c>
      <c r="B5695" s="354">
        <v>27.4</v>
      </c>
      <c r="C5695" s="355">
        <v>28</v>
      </c>
      <c r="D5695" s="355">
        <v>22</v>
      </c>
      <c r="E5695" s="355">
        <v>28</v>
      </c>
      <c r="F5695" s="355">
        <v>33</v>
      </c>
      <c r="G5695" s="355">
        <v>26</v>
      </c>
      <c r="H5695" s="355"/>
      <c r="I5695" s="354">
        <v>27.4</v>
      </c>
      <c r="J5695" s="352">
        <v>0</v>
      </c>
      <c r="K5695" s="348">
        <f t="shared" si="88"/>
        <v>0</v>
      </c>
    </row>
    <row r="5696" spans="1:11" x14ac:dyDescent="0.25">
      <c r="A5696" s="353">
        <v>35583</v>
      </c>
      <c r="B5696" s="354">
        <v>14.2</v>
      </c>
      <c r="C5696" s="355">
        <v>19</v>
      </c>
      <c r="D5696" s="355">
        <v>17</v>
      </c>
      <c r="E5696" s="355">
        <v>13</v>
      </c>
      <c r="F5696" s="355">
        <v>11</v>
      </c>
      <c r="G5696" s="355">
        <v>11</v>
      </c>
      <c r="H5696" s="355"/>
      <c r="I5696" s="354">
        <v>14.2</v>
      </c>
      <c r="J5696" s="352">
        <v>0</v>
      </c>
      <c r="K5696" s="348">
        <f t="shared" si="88"/>
        <v>0</v>
      </c>
    </row>
    <row r="5697" spans="1:11" x14ac:dyDescent="0.25">
      <c r="A5697" s="353">
        <v>35584</v>
      </c>
      <c r="B5697" s="354">
        <v>5.4</v>
      </c>
      <c r="C5697" s="355">
        <v>6</v>
      </c>
      <c r="D5697" s="355">
        <v>6</v>
      </c>
      <c r="E5697" s="355">
        <v>0</v>
      </c>
      <c r="F5697" s="355">
        <v>9</v>
      </c>
      <c r="G5697" s="355">
        <v>6</v>
      </c>
      <c r="H5697" s="355"/>
      <c r="I5697" s="354">
        <v>5.4</v>
      </c>
      <c r="J5697" s="352">
        <v>0</v>
      </c>
      <c r="K5697" s="348">
        <f t="shared" si="88"/>
        <v>4</v>
      </c>
    </row>
    <row r="5698" spans="1:11" x14ac:dyDescent="0.25">
      <c r="A5698" s="353">
        <v>35585</v>
      </c>
      <c r="B5698" s="354">
        <v>7.4</v>
      </c>
      <c r="C5698" s="355">
        <v>6</v>
      </c>
      <c r="D5698" s="355">
        <v>9</v>
      </c>
      <c r="E5698" s="355">
        <v>9</v>
      </c>
      <c r="F5698" s="355">
        <v>6</v>
      </c>
      <c r="G5698" s="355">
        <v>7</v>
      </c>
      <c r="H5698" s="355"/>
      <c r="I5698" s="354">
        <v>7.4</v>
      </c>
      <c r="J5698" s="352">
        <v>0</v>
      </c>
      <c r="K5698" s="348">
        <f t="shared" si="88"/>
        <v>3</v>
      </c>
    </row>
    <row r="5699" spans="1:11" x14ac:dyDescent="0.25">
      <c r="A5699" s="353">
        <v>35586</v>
      </c>
      <c r="B5699" s="354">
        <v>2</v>
      </c>
      <c r="C5699" s="355">
        <v>0</v>
      </c>
      <c r="D5699" s="355">
        <v>4</v>
      </c>
      <c r="E5699" s="355">
        <v>6</v>
      </c>
      <c r="F5699" s="355">
        <v>0</v>
      </c>
      <c r="G5699" s="355">
        <v>0</v>
      </c>
      <c r="H5699" s="355"/>
      <c r="I5699" s="354">
        <v>2</v>
      </c>
      <c r="J5699" s="352">
        <v>0</v>
      </c>
      <c r="K5699" s="348">
        <f t="shared" ref="K5699:K5762" si="89">COUNTIF(C5699:G5699,"&lt;="&amp;IRR_MAXWIND)</f>
        <v>5</v>
      </c>
    </row>
    <row r="5700" spans="1:11" x14ac:dyDescent="0.25">
      <c r="A5700" s="353">
        <v>35587</v>
      </c>
      <c r="B5700" s="354">
        <v>12</v>
      </c>
      <c r="C5700" s="355">
        <v>19</v>
      </c>
      <c r="D5700" s="355">
        <v>13</v>
      </c>
      <c r="E5700" s="355">
        <v>15</v>
      </c>
      <c r="F5700" s="355">
        <v>6</v>
      </c>
      <c r="G5700" s="355">
        <v>7</v>
      </c>
      <c r="H5700" s="355"/>
      <c r="I5700" s="354">
        <v>12</v>
      </c>
      <c r="J5700" s="352">
        <v>0</v>
      </c>
      <c r="K5700" s="348">
        <f t="shared" si="89"/>
        <v>2</v>
      </c>
    </row>
    <row r="5701" spans="1:11" x14ac:dyDescent="0.25">
      <c r="A5701" s="353">
        <v>35588</v>
      </c>
      <c r="B5701" s="354">
        <v>7</v>
      </c>
      <c r="C5701" s="355">
        <v>7</v>
      </c>
      <c r="D5701" s="355">
        <v>6</v>
      </c>
      <c r="E5701" s="355">
        <v>0</v>
      </c>
      <c r="F5701" s="355">
        <v>9</v>
      </c>
      <c r="G5701" s="355">
        <v>13</v>
      </c>
      <c r="H5701" s="355"/>
      <c r="I5701" s="354">
        <v>7</v>
      </c>
      <c r="J5701" s="352">
        <v>0</v>
      </c>
      <c r="K5701" s="348">
        <f t="shared" si="89"/>
        <v>3</v>
      </c>
    </row>
    <row r="5702" spans="1:11" x14ac:dyDescent="0.25">
      <c r="A5702" s="353">
        <v>35589</v>
      </c>
      <c r="B5702" s="354">
        <v>10.4</v>
      </c>
      <c r="C5702" s="355">
        <v>17</v>
      </c>
      <c r="D5702" s="355">
        <v>11</v>
      </c>
      <c r="E5702" s="355">
        <v>9</v>
      </c>
      <c r="F5702" s="355">
        <v>6</v>
      </c>
      <c r="G5702" s="355">
        <v>9</v>
      </c>
      <c r="H5702" s="355"/>
      <c r="I5702" s="354">
        <v>10.4</v>
      </c>
      <c r="J5702" s="352">
        <v>0</v>
      </c>
      <c r="K5702" s="348">
        <f t="shared" si="89"/>
        <v>1</v>
      </c>
    </row>
    <row r="5703" spans="1:11" x14ac:dyDescent="0.25">
      <c r="A5703" s="353">
        <v>35590</v>
      </c>
      <c r="B5703" s="354">
        <v>7</v>
      </c>
      <c r="C5703" s="355">
        <v>9</v>
      </c>
      <c r="D5703" s="355">
        <v>11</v>
      </c>
      <c r="E5703" s="355">
        <v>11</v>
      </c>
      <c r="F5703" s="355">
        <v>0</v>
      </c>
      <c r="G5703" s="355">
        <v>4</v>
      </c>
      <c r="H5703" s="355"/>
      <c r="I5703" s="354">
        <v>7</v>
      </c>
      <c r="J5703" s="352">
        <v>0</v>
      </c>
      <c r="K5703" s="348">
        <f t="shared" si="89"/>
        <v>2</v>
      </c>
    </row>
    <row r="5704" spans="1:11" x14ac:dyDescent="0.25">
      <c r="A5704" s="353">
        <v>35591</v>
      </c>
      <c r="B5704" s="354">
        <v>8.4</v>
      </c>
      <c r="C5704" s="355">
        <v>11</v>
      </c>
      <c r="D5704" s="355">
        <v>7</v>
      </c>
      <c r="E5704" s="355">
        <v>11</v>
      </c>
      <c r="F5704" s="355">
        <v>7</v>
      </c>
      <c r="G5704" s="355">
        <v>6</v>
      </c>
      <c r="H5704" s="355"/>
      <c r="I5704" s="354">
        <v>8.4</v>
      </c>
      <c r="J5704" s="352">
        <v>0</v>
      </c>
      <c r="K5704" s="348">
        <f t="shared" si="89"/>
        <v>3</v>
      </c>
    </row>
    <row r="5705" spans="1:11" x14ac:dyDescent="0.25">
      <c r="A5705" s="353">
        <v>35592</v>
      </c>
      <c r="B5705" s="354">
        <v>6.6</v>
      </c>
      <c r="C5705" s="355">
        <v>11</v>
      </c>
      <c r="D5705" s="355">
        <v>6</v>
      </c>
      <c r="E5705" s="355">
        <v>0</v>
      </c>
      <c r="F5705" s="355">
        <v>7</v>
      </c>
      <c r="G5705" s="355">
        <v>9</v>
      </c>
      <c r="H5705" s="355"/>
      <c r="I5705" s="354">
        <v>6.6</v>
      </c>
      <c r="J5705" s="352">
        <v>0</v>
      </c>
      <c r="K5705" s="348">
        <f t="shared" si="89"/>
        <v>3</v>
      </c>
    </row>
    <row r="5706" spans="1:11" x14ac:dyDescent="0.25">
      <c r="A5706" s="353">
        <v>35593</v>
      </c>
      <c r="B5706" s="354">
        <v>9.4</v>
      </c>
      <c r="C5706" s="355">
        <v>7</v>
      </c>
      <c r="D5706" s="355">
        <v>9</v>
      </c>
      <c r="E5706" s="355">
        <v>9</v>
      </c>
      <c r="F5706" s="355">
        <v>11</v>
      </c>
      <c r="G5706" s="355">
        <v>11</v>
      </c>
      <c r="H5706" s="355"/>
      <c r="I5706" s="354">
        <v>9.4</v>
      </c>
      <c r="J5706" s="352">
        <v>0</v>
      </c>
      <c r="K5706" s="348">
        <f t="shared" si="89"/>
        <v>1</v>
      </c>
    </row>
    <row r="5707" spans="1:11" x14ac:dyDescent="0.25">
      <c r="A5707" s="353">
        <v>35594</v>
      </c>
      <c r="B5707" s="354">
        <v>9.6</v>
      </c>
      <c r="C5707" s="355">
        <v>11</v>
      </c>
      <c r="D5707" s="355">
        <v>9</v>
      </c>
      <c r="E5707" s="355">
        <v>13</v>
      </c>
      <c r="F5707" s="355">
        <v>6</v>
      </c>
      <c r="G5707" s="355">
        <v>9</v>
      </c>
      <c r="H5707" s="355"/>
      <c r="I5707" s="354">
        <v>9.6</v>
      </c>
      <c r="J5707" s="352">
        <v>0</v>
      </c>
      <c r="K5707" s="348">
        <f t="shared" si="89"/>
        <v>1</v>
      </c>
    </row>
    <row r="5708" spans="1:11" x14ac:dyDescent="0.25">
      <c r="A5708" s="353">
        <v>35595</v>
      </c>
      <c r="B5708" s="354">
        <v>24.6</v>
      </c>
      <c r="C5708" s="355">
        <v>30</v>
      </c>
      <c r="D5708" s="355">
        <v>28</v>
      </c>
      <c r="E5708" s="355">
        <v>26</v>
      </c>
      <c r="F5708" s="355">
        <v>22</v>
      </c>
      <c r="G5708" s="355">
        <v>17</v>
      </c>
      <c r="H5708" s="355"/>
      <c r="I5708" s="354">
        <v>24.6</v>
      </c>
      <c r="J5708" s="352">
        <v>0</v>
      </c>
      <c r="K5708" s="348">
        <f t="shared" si="89"/>
        <v>0</v>
      </c>
    </row>
    <row r="5709" spans="1:11" x14ac:dyDescent="0.25">
      <c r="A5709" s="353">
        <v>35596</v>
      </c>
      <c r="B5709" s="354">
        <v>10.199999999999999</v>
      </c>
      <c r="C5709" s="355">
        <v>11</v>
      </c>
      <c r="D5709" s="355">
        <v>13</v>
      </c>
      <c r="E5709" s="355">
        <v>7</v>
      </c>
      <c r="F5709" s="355">
        <v>7</v>
      </c>
      <c r="G5709" s="355">
        <v>13</v>
      </c>
      <c r="H5709" s="355"/>
      <c r="I5709" s="354">
        <v>10.199999999999999</v>
      </c>
      <c r="J5709" s="352">
        <v>0</v>
      </c>
      <c r="K5709" s="348">
        <f t="shared" si="89"/>
        <v>2</v>
      </c>
    </row>
    <row r="5710" spans="1:11" x14ac:dyDescent="0.25">
      <c r="A5710" s="353">
        <v>35597</v>
      </c>
      <c r="B5710" s="354">
        <v>26</v>
      </c>
      <c r="C5710" s="355">
        <v>4</v>
      </c>
      <c r="D5710" s="355">
        <v>41</v>
      </c>
      <c r="E5710" s="355">
        <v>26</v>
      </c>
      <c r="F5710" s="355">
        <v>35</v>
      </c>
      <c r="G5710" s="355">
        <v>24</v>
      </c>
      <c r="H5710" s="355"/>
      <c r="I5710" s="354">
        <v>26</v>
      </c>
      <c r="J5710" s="352">
        <v>0</v>
      </c>
      <c r="K5710" s="348">
        <f t="shared" si="89"/>
        <v>1</v>
      </c>
    </row>
    <row r="5711" spans="1:11" x14ac:dyDescent="0.25">
      <c r="A5711" s="353">
        <v>35598</v>
      </c>
      <c r="B5711" s="354">
        <v>6.6</v>
      </c>
      <c r="C5711" s="355">
        <v>0</v>
      </c>
      <c r="D5711" s="355">
        <v>0</v>
      </c>
      <c r="E5711" s="355">
        <v>13</v>
      </c>
      <c r="F5711" s="355">
        <v>11</v>
      </c>
      <c r="G5711" s="355">
        <v>9</v>
      </c>
      <c r="H5711" s="355"/>
      <c r="I5711" s="354">
        <v>6.6</v>
      </c>
      <c r="J5711" s="352">
        <v>0</v>
      </c>
      <c r="K5711" s="348">
        <f t="shared" si="89"/>
        <v>2</v>
      </c>
    </row>
    <row r="5712" spans="1:11" x14ac:dyDescent="0.25">
      <c r="A5712" s="353">
        <v>35599</v>
      </c>
      <c r="B5712" s="354">
        <v>25.4</v>
      </c>
      <c r="C5712" s="355">
        <v>13</v>
      </c>
      <c r="D5712" s="355">
        <v>26</v>
      </c>
      <c r="E5712" s="355">
        <v>30</v>
      </c>
      <c r="F5712" s="355">
        <v>28</v>
      </c>
      <c r="G5712" s="355">
        <v>30</v>
      </c>
      <c r="H5712" s="355"/>
      <c r="I5712" s="354">
        <v>25.4</v>
      </c>
      <c r="J5712" s="352">
        <v>0</v>
      </c>
      <c r="K5712" s="348">
        <f t="shared" si="89"/>
        <v>0</v>
      </c>
    </row>
    <row r="5713" spans="1:11" x14ac:dyDescent="0.25">
      <c r="A5713" s="353">
        <v>35600</v>
      </c>
      <c r="B5713" s="354">
        <v>9.6</v>
      </c>
      <c r="C5713" s="355">
        <v>17</v>
      </c>
      <c r="D5713" s="355">
        <v>7</v>
      </c>
      <c r="E5713" s="355">
        <v>11</v>
      </c>
      <c r="F5713" s="355">
        <v>4</v>
      </c>
      <c r="G5713" s="355">
        <v>9</v>
      </c>
      <c r="H5713" s="355"/>
      <c r="I5713" s="354">
        <v>9.6</v>
      </c>
      <c r="J5713" s="352">
        <v>0</v>
      </c>
      <c r="K5713" s="348">
        <f t="shared" si="89"/>
        <v>2</v>
      </c>
    </row>
    <row r="5714" spans="1:11" x14ac:dyDescent="0.25">
      <c r="A5714" s="353">
        <v>35601</v>
      </c>
      <c r="B5714" s="354">
        <v>9.6</v>
      </c>
      <c r="C5714" s="355">
        <v>4</v>
      </c>
      <c r="D5714" s="355">
        <v>7</v>
      </c>
      <c r="E5714" s="355">
        <v>13</v>
      </c>
      <c r="F5714" s="355">
        <v>11</v>
      </c>
      <c r="G5714" s="355">
        <v>13</v>
      </c>
      <c r="H5714" s="355"/>
      <c r="I5714" s="354">
        <v>9.6</v>
      </c>
      <c r="J5714" s="352">
        <v>0</v>
      </c>
      <c r="K5714" s="348">
        <f t="shared" si="89"/>
        <v>2</v>
      </c>
    </row>
    <row r="5715" spans="1:11" x14ac:dyDescent="0.25">
      <c r="A5715" s="353">
        <v>35602</v>
      </c>
      <c r="B5715" s="354">
        <v>13</v>
      </c>
      <c r="C5715" s="355">
        <v>11</v>
      </c>
      <c r="D5715" s="355">
        <v>13</v>
      </c>
      <c r="E5715" s="355">
        <v>13</v>
      </c>
      <c r="F5715" s="355">
        <v>13</v>
      </c>
      <c r="G5715" s="355">
        <v>15</v>
      </c>
      <c r="H5715" s="355"/>
      <c r="I5715" s="354">
        <v>13</v>
      </c>
      <c r="J5715" s="352">
        <v>0</v>
      </c>
      <c r="K5715" s="348">
        <f t="shared" si="89"/>
        <v>0</v>
      </c>
    </row>
    <row r="5716" spans="1:11" x14ac:dyDescent="0.25">
      <c r="A5716" s="353">
        <v>35603</v>
      </c>
      <c r="B5716" s="354">
        <v>8.4</v>
      </c>
      <c r="C5716" s="355">
        <v>4</v>
      </c>
      <c r="D5716" s="355">
        <v>6</v>
      </c>
      <c r="E5716" s="355">
        <v>13</v>
      </c>
      <c r="F5716" s="355">
        <v>6</v>
      </c>
      <c r="G5716" s="355">
        <v>13</v>
      </c>
      <c r="H5716" s="355"/>
      <c r="I5716" s="354">
        <v>8.4</v>
      </c>
      <c r="J5716" s="352">
        <v>0</v>
      </c>
      <c r="K5716" s="348">
        <f t="shared" si="89"/>
        <v>3</v>
      </c>
    </row>
    <row r="5717" spans="1:11" x14ac:dyDescent="0.25">
      <c r="A5717" s="353">
        <v>35604</v>
      </c>
      <c r="B5717" s="354">
        <v>12.6</v>
      </c>
      <c r="C5717" s="355">
        <v>9</v>
      </c>
      <c r="D5717" s="355">
        <v>11</v>
      </c>
      <c r="E5717" s="355">
        <v>13</v>
      </c>
      <c r="F5717" s="355">
        <v>15</v>
      </c>
      <c r="G5717" s="355">
        <v>15</v>
      </c>
      <c r="H5717" s="355"/>
      <c r="I5717" s="354">
        <v>12.6</v>
      </c>
      <c r="J5717" s="352">
        <v>0</v>
      </c>
      <c r="K5717" s="348">
        <f t="shared" si="89"/>
        <v>0</v>
      </c>
    </row>
    <row r="5718" spans="1:11" x14ac:dyDescent="0.25">
      <c r="A5718" s="353">
        <v>35605</v>
      </c>
      <c r="B5718" s="354">
        <v>16.8</v>
      </c>
      <c r="C5718" s="355">
        <v>11</v>
      </c>
      <c r="D5718" s="355">
        <v>15</v>
      </c>
      <c r="E5718" s="355">
        <v>20</v>
      </c>
      <c r="F5718" s="355">
        <v>19</v>
      </c>
      <c r="G5718" s="355">
        <v>19</v>
      </c>
      <c r="H5718" s="355"/>
      <c r="I5718" s="354">
        <v>16.8</v>
      </c>
      <c r="J5718" s="352">
        <v>0</v>
      </c>
      <c r="K5718" s="348">
        <f t="shared" si="89"/>
        <v>0</v>
      </c>
    </row>
    <row r="5719" spans="1:11" x14ac:dyDescent="0.25">
      <c r="A5719" s="353">
        <v>35606</v>
      </c>
      <c r="B5719" s="354">
        <v>3.6</v>
      </c>
      <c r="C5719" s="355">
        <v>11</v>
      </c>
      <c r="D5719" s="355">
        <v>7</v>
      </c>
      <c r="E5719" s="355">
        <v>0</v>
      </c>
      <c r="F5719" s="355">
        <v>0</v>
      </c>
      <c r="G5719" s="355">
        <v>0</v>
      </c>
      <c r="H5719" s="355"/>
      <c r="I5719" s="354">
        <v>3.6</v>
      </c>
      <c r="J5719" s="352">
        <v>0</v>
      </c>
      <c r="K5719" s="348">
        <f t="shared" si="89"/>
        <v>4</v>
      </c>
    </row>
    <row r="5720" spans="1:11" x14ac:dyDescent="0.25">
      <c r="A5720" s="353">
        <v>35607</v>
      </c>
      <c r="B5720" s="354">
        <v>7.2</v>
      </c>
      <c r="C5720" s="355">
        <v>0</v>
      </c>
      <c r="D5720" s="355">
        <v>15</v>
      </c>
      <c r="E5720" s="355">
        <v>17</v>
      </c>
      <c r="F5720" s="355">
        <v>4</v>
      </c>
      <c r="G5720" s="355">
        <v>0</v>
      </c>
      <c r="H5720" s="355"/>
      <c r="I5720" s="354">
        <v>7.2</v>
      </c>
      <c r="J5720" s="352">
        <v>0</v>
      </c>
      <c r="K5720" s="348">
        <f t="shared" si="89"/>
        <v>3</v>
      </c>
    </row>
    <row r="5721" spans="1:11" x14ac:dyDescent="0.25">
      <c r="A5721" s="353">
        <v>35608</v>
      </c>
      <c r="B5721" s="354">
        <v>20</v>
      </c>
      <c r="C5721" s="355">
        <v>9</v>
      </c>
      <c r="D5721" s="355">
        <v>30</v>
      </c>
      <c r="E5721" s="355">
        <v>35</v>
      </c>
      <c r="F5721" s="355">
        <v>15</v>
      </c>
      <c r="G5721" s="355">
        <v>11</v>
      </c>
      <c r="H5721" s="355"/>
      <c r="I5721" s="354">
        <v>20</v>
      </c>
      <c r="J5721" s="352">
        <v>0</v>
      </c>
      <c r="K5721" s="348">
        <f t="shared" si="89"/>
        <v>0</v>
      </c>
    </row>
    <row r="5722" spans="1:11" x14ac:dyDescent="0.25">
      <c r="A5722" s="353">
        <v>35609</v>
      </c>
      <c r="B5722" s="354">
        <v>6.2</v>
      </c>
      <c r="C5722" s="355">
        <v>11</v>
      </c>
      <c r="D5722" s="355">
        <v>11</v>
      </c>
      <c r="E5722" s="355">
        <v>9</v>
      </c>
      <c r="F5722" s="355">
        <v>0</v>
      </c>
      <c r="G5722" s="355">
        <v>0</v>
      </c>
      <c r="H5722" s="355"/>
      <c r="I5722" s="354">
        <v>6.2</v>
      </c>
      <c r="J5722" s="352">
        <v>0</v>
      </c>
      <c r="K5722" s="348">
        <f t="shared" si="89"/>
        <v>2</v>
      </c>
    </row>
    <row r="5723" spans="1:11" x14ac:dyDescent="0.25">
      <c r="A5723" s="353">
        <v>35610</v>
      </c>
      <c r="B5723" s="354">
        <v>7</v>
      </c>
      <c r="C5723" s="355">
        <v>11</v>
      </c>
      <c r="D5723" s="355">
        <v>4</v>
      </c>
      <c r="E5723" s="355">
        <v>4</v>
      </c>
      <c r="F5723" s="355">
        <v>7</v>
      </c>
      <c r="G5723" s="355">
        <v>9</v>
      </c>
      <c r="H5723" s="355"/>
      <c r="I5723" s="354">
        <v>7</v>
      </c>
      <c r="J5723" s="352">
        <v>0</v>
      </c>
      <c r="K5723" s="348">
        <f t="shared" si="89"/>
        <v>3</v>
      </c>
    </row>
    <row r="5724" spans="1:11" x14ac:dyDescent="0.25">
      <c r="A5724" s="353">
        <v>35611</v>
      </c>
      <c r="B5724" s="354">
        <v>6.2</v>
      </c>
      <c r="C5724" s="355">
        <v>7</v>
      </c>
      <c r="D5724" s="355">
        <v>6</v>
      </c>
      <c r="E5724" s="355">
        <v>6</v>
      </c>
      <c r="F5724" s="355">
        <v>6</v>
      </c>
      <c r="G5724" s="355">
        <v>6</v>
      </c>
      <c r="H5724" s="355"/>
      <c r="I5724" s="354">
        <v>6.2</v>
      </c>
      <c r="J5724" s="352">
        <v>0</v>
      </c>
      <c r="K5724" s="348">
        <f t="shared" si="89"/>
        <v>5</v>
      </c>
    </row>
    <row r="5725" spans="1:11" x14ac:dyDescent="0.25">
      <c r="A5725" s="353">
        <v>35612</v>
      </c>
      <c r="B5725" s="354">
        <v>11.4</v>
      </c>
      <c r="C5725" s="355">
        <v>19</v>
      </c>
      <c r="D5725" s="355">
        <v>7</v>
      </c>
      <c r="E5725" s="355">
        <v>11</v>
      </c>
      <c r="F5725" s="355">
        <v>11</v>
      </c>
      <c r="G5725" s="355">
        <v>9</v>
      </c>
      <c r="H5725" s="355"/>
      <c r="I5725" s="354">
        <v>11.4</v>
      </c>
      <c r="J5725" s="352">
        <v>0</v>
      </c>
      <c r="K5725" s="348">
        <f t="shared" si="89"/>
        <v>1</v>
      </c>
    </row>
    <row r="5726" spans="1:11" x14ac:dyDescent="0.25">
      <c r="A5726" s="353">
        <v>35613</v>
      </c>
      <c r="B5726" s="354">
        <v>13.8</v>
      </c>
      <c r="C5726" s="355">
        <v>15</v>
      </c>
      <c r="D5726" s="355">
        <v>13</v>
      </c>
      <c r="E5726" s="355">
        <v>13</v>
      </c>
      <c r="F5726" s="355">
        <v>11</v>
      </c>
      <c r="G5726" s="355">
        <v>17</v>
      </c>
      <c r="H5726" s="355"/>
      <c r="I5726" s="354">
        <v>13.8</v>
      </c>
      <c r="J5726" s="352">
        <v>0</v>
      </c>
      <c r="K5726" s="348">
        <f t="shared" si="89"/>
        <v>0</v>
      </c>
    </row>
    <row r="5727" spans="1:11" x14ac:dyDescent="0.25">
      <c r="A5727" s="353">
        <v>35614</v>
      </c>
      <c r="B5727" s="354">
        <v>4.5999999999999996</v>
      </c>
      <c r="C5727" s="355">
        <v>4</v>
      </c>
      <c r="D5727" s="355">
        <v>7</v>
      </c>
      <c r="E5727" s="355">
        <v>6</v>
      </c>
      <c r="F5727" s="355">
        <v>6</v>
      </c>
      <c r="G5727" s="355">
        <v>0</v>
      </c>
      <c r="H5727" s="355"/>
      <c r="I5727" s="354">
        <v>4.5999999999999996</v>
      </c>
      <c r="J5727" s="352">
        <v>0</v>
      </c>
      <c r="K5727" s="348">
        <f t="shared" si="89"/>
        <v>5</v>
      </c>
    </row>
    <row r="5728" spans="1:11" x14ac:dyDescent="0.25">
      <c r="A5728" s="353">
        <v>35615</v>
      </c>
      <c r="B5728" s="354">
        <v>10.4</v>
      </c>
      <c r="C5728" s="355">
        <v>13</v>
      </c>
      <c r="D5728" s="355">
        <v>11</v>
      </c>
      <c r="E5728" s="355">
        <v>6</v>
      </c>
      <c r="F5728" s="355">
        <v>9</v>
      </c>
      <c r="G5728" s="355">
        <v>13</v>
      </c>
      <c r="H5728" s="355"/>
      <c r="I5728" s="354">
        <v>10.4</v>
      </c>
      <c r="J5728" s="352">
        <v>0</v>
      </c>
      <c r="K5728" s="348">
        <f t="shared" si="89"/>
        <v>1</v>
      </c>
    </row>
    <row r="5729" spans="1:11" x14ac:dyDescent="0.25">
      <c r="A5729" s="353">
        <v>35616</v>
      </c>
      <c r="B5729" s="354">
        <v>7</v>
      </c>
      <c r="C5729" s="355">
        <v>11</v>
      </c>
      <c r="D5729" s="355">
        <v>0</v>
      </c>
      <c r="E5729" s="355">
        <v>7</v>
      </c>
      <c r="F5729" s="355">
        <v>6</v>
      </c>
      <c r="G5729" s="355">
        <v>11</v>
      </c>
      <c r="H5729" s="355"/>
      <c r="I5729" s="354">
        <v>7</v>
      </c>
      <c r="J5729" s="352">
        <v>0</v>
      </c>
      <c r="K5729" s="348">
        <f t="shared" si="89"/>
        <v>3</v>
      </c>
    </row>
    <row r="5730" spans="1:11" x14ac:dyDescent="0.25">
      <c r="A5730" s="353">
        <v>35617</v>
      </c>
      <c r="B5730" s="354">
        <v>13.6</v>
      </c>
      <c r="C5730" s="355">
        <v>11</v>
      </c>
      <c r="D5730" s="355">
        <v>9</v>
      </c>
      <c r="E5730" s="355">
        <v>22</v>
      </c>
      <c r="F5730" s="355">
        <v>9</v>
      </c>
      <c r="G5730" s="355">
        <v>17</v>
      </c>
      <c r="H5730" s="355"/>
      <c r="I5730" s="354">
        <v>13.6</v>
      </c>
      <c r="J5730" s="352">
        <v>0</v>
      </c>
      <c r="K5730" s="348">
        <f t="shared" si="89"/>
        <v>0</v>
      </c>
    </row>
    <row r="5731" spans="1:11" x14ac:dyDescent="0.25">
      <c r="A5731" s="353">
        <v>35618</v>
      </c>
      <c r="B5731" s="354">
        <v>8.8000000000000007</v>
      </c>
      <c r="C5731" s="355">
        <v>11</v>
      </c>
      <c r="D5731" s="355">
        <v>13</v>
      </c>
      <c r="E5731" s="355">
        <v>9</v>
      </c>
      <c r="F5731" s="355">
        <v>11</v>
      </c>
      <c r="G5731" s="355">
        <v>0</v>
      </c>
      <c r="H5731" s="355"/>
      <c r="I5731" s="354">
        <v>8.8000000000000007</v>
      </c>
      <c r="J5731" s="352">
        <v>0</v>
      </c>
      <c r="K5731" s="348">
        <f t="shared" si="89"/>
        <v>1</v>
      </c>
    </row>
    <row r="5732" spans="1:11" x14ac:dyDescent="0.25">
      <c r="A5732" s="353">
        <v>35619</v>
      </c>
      <c r="B5732" s="354">
        <v>14.8</v>
      </c>
      <c r="C5732" s="355">
        <v>7</v>
      </c>
      <c r="D5732" s="355">
        <v>11</v>
      </c>
      <c r="E5732" s="355">
        <v>11</v>
      </c>
      <c r="F5732" s="355">
        <v>28</v>
      </c>
      <c r="G5732" s="355">
        <v>17</v>
      </c>
      <c r="H5732" s="355"/>
      <c r="I5732" s="354">
        <v>14.8</v>
      </c>
      <c r="J5732" s="352">
        <v>0</v>
      </c>
      <c r="K5732" s="348">
        <f t="shared" si="89"/>
        <v>1</v>
      </c>
    </row>
    <row r="5733" spans="1:11" x14ac:dyDescent="0.25">
      <c r="A5733" s="353">
        <v>35620</v>
      </c>
      <c r="B5733" s="354">
        <v>11.8</v>
      </c>
      <c r="C5733" s="355">
        <v>11</v>
      </c>
      <c r="D5733" s="355">
        <v>9</v>
      </c>
      <c r="E5733" s="355">
        <v>15</v>
      </c>
      <c r="F5733" s="355">
        <v>13</v>
      </c>
      <c r="G5733" s="355">
        <v>11</v>
      </c>
      <c r="H5733" s="355"/>
      <c r="I5733" s="354">
        <v>11.8</v>
      </c>
      <c r="J5733" s="352">
        <v>0</v>
      </c>
      <c r="K5733" s="348">
        <f t="shared" si="89"/>
        <v>0</v>
      </c>
    </row>
    <row r="5734" spans="1:11" x14ac:dyDescent="0.25">
      <c r="A5734" s="353">
        <v>35621</v>
      </c>
      <c r="B5734" s="354">
        <v>17</v>
      </c>
      <c r="C5734" s="355">
        <v>19</v>
      </c>
      <c r="D5734" s="355">
        <v>19</v>
      </c>
      <c r="E5734" s="355">
        <v>15</v>
      </c>
      <c r="F5734" s="355">
        <v>19</v>
      </c>
      <c r="G5734" s="355">
        <v>13</v>
      </c>
      <c r="H5734" s="355"/>
      <c r="I5734" s="354">
        <v>17</v>
      </c>
      <c r="J5734" s="352">
        <v>0</v>
      </c>
      <c r="K5734" s="348">
        <f t="shared" si="89"/>
        <v>0</v>
      </c>
    </row>
    <row r="5735" spans="1:11" x14ac:dyDescent="0.25">
      <c r="A5735" s="353">
        <v>35622</v>
      </c>
      <c r="B5735" s="354">
        <v>9.1999999999999993</v>
      </c>
      <c r="C5735" s="355">
        <v>6</v>
      </c>
      <c r="D5735" s="355">
        <v>7</v>
      </c>
      <c r="E5735" s="355">
        <v>9</v>
      </c>
      <c r="F5735" s="355">
        <v>11</v>
      </c>
      <c r="G5735" s="355">
        <v>13</v>
      </c>
      <c r="H5735" s="355"/>
      <c r="I5735" s="354">
        <v>9.1999999999999993</v>
      </c>
      <c r="J5735" s="352">
        <v>0</v>
      </c>
      <c r="K5735" s="348">
        <f t="shared" si="89"/>
        <v>2</v>
      </c>
    </row>
    <row r="5736" spans="1:11" x14ac:dyDescent="0.25">
      <c r="A5736" s="353">
        <v>35623</v>
      </c>
      <c r="B5736" s="354">
        <v>5</v>
      </c>
      <c r="C5736" s="355">
        <v>6</v>
      </c>
      <c r="D5736" s="355">
        <v>0</v>
      </c>
      <c r="E5736" s="355">
        <v>9</v>
      </c>
      <c r="F5736" s="355">
        <v>6</v>
      </c>
      <c r="G5736" s="355">
        <v>4</v>
      </c>
      <c r="H5736" s="355"/>
      <c r="I5736" s="354">
        <v>5</v>
      </c>
      <c r="J5736" s="352">
        <v>0</v>
      </c>
      <c r="K5736" s="348">
        <f t="shared" si="89"/>
        <v>4</v>
      </c>
    </row>
    <row r="5737" spans="1:11" x14ac:dyDescent="0.25">
      <c r="A5737" s="353">
        <v>35624</v>
      </c>
      <c r="B5737" s="354">
        <v>9</v>
      </c>
      <c r="C5737" s="355">
        <v>7</v>
      </c>
      <c r="D5737" s="355">
        <v>9</v>
      </c>
      <c r="E5737" s="355">
        <v>13</v>
      </c>
      <c r="F5737" s="355">
        <v>7</v>
      </c>
      <c r="G5737" s="355">
        <v>9</v>
      </c>
      <c r="H5737" s="355"/>
      <c r="I5737" s="354">
        <v>9</v>
      </c>
      <c r="J5737" s="352">
        <v>0</v>
      </c>
      <c r="K5737" s="348">
        <f t="shared" si="89"/>
        <v>2</v>
      </c>
    </row>
    <row r="5738" spans="1:11" x14ac:dyDescent="0.25">
      <c r="A5738" s="353">
        <v>35625</v>
      </c>
      <c r="B5738" s="354">
        <v>5.4</v>
      </c>
      <c r="C5738" s="355">
        <v>6</v>
      </c>
      <c r="D5738" s="355">
        <v>6</v>
      </c>
      <c r="E5738" s="355">
        <v>7</v>
      </c>
      <c r="F5738" s="355">
        <v>4</v>
      </c>
      <c r="G5738" s="355">
        <v>4</v>
      </c>
      <c r="H5738" s="355"/>
      <c r="I5738" s="354">
        <v>5.4</v>
      </c>
      <c r="J5738" s="352">
        <v>0</v>
      </c>
      <c r="K5738" s="348">
        <f t="shared" si="89"/>
        <v>5</v>
      </c>
    </row>
    <row r="5739" spans="1:11" x14ac:dyDescent="0.25">
      <c r="A5739" s="353">
        <v>35626</v>
      </c>
      <c r="B5739" s="354">
        <v>10.6</v>
      </c>
      <c r="C5739" s="355">
        <v>11</v>
      </c>
      <c r="D5739" s="355">
        <v>9</v>
      </c>
      <c r="E5739" s="355">
        <v>11</v>
      </c>
      <c r="F5739" s="355">
        <v>13</v>
      </c>
      <c r="G5739" s="355">
        <v>9</v>
      </c>
      <c r="H5739" s="355"/>
      <c r="I5739" s="354">
        <v>10.6</v>
      </c>
      <c r="J5739" s="352">
        <v>0</v>
      </c>
      <c r="K5739" s="348">
        <f t="shared" si="89"/>
        <v>0</v>
      </c>
    </row>
    <row r="5740" spans="1:11" x14ac:dyDescent="0.25">
      <c r="A5740" s="353">
        <v>35627</v>
      </c>
      <c r="B5740" s="354">
        <v>11</v>
      </c>
      <c r="C5740" s="355">
        <v>11</v>
      </c>
      <c r="D5740" s="355">
        <v>13</v>
      </c>
      <c r="E5740" s="355">
        <v>13</v>
      </c>
      <c r="F5740" s="355">
        <v>11</v>
      </c>
      <c r="G5740" s="355">
        <v>7</v>
      </c>
      <c r="H5740" s="355"/>
      <c r="I5740" s="354">
        <v>11</v>
      </c>
      <c r="J5740" s="352">
        <v>0</v>
      </c>
      <c r="K5740" s="348">
        <f t="shared" si="89"/>
        <v>1</v>
      </c>
    </row>
    <row r="5741" spans="1:11" x14ac:dyDescent="0.25">
      <c r="A5741" s="353">
        <v>35628</v>
      </c>
      <c r="B5741" s="354">
        <v>10.6</v>
      </c>
      <c r="C5741" s="355">
        <v>13</v>
      </c>
      <c r="D5741" s="355">
        <v>11</v>
      </c>
      <c r="E5741" s="355">
        <v>11</v>
      </c>
      <c r="F5741" s="355">
        <v>9</v>
      </c>
      <c r="G5741" s="355">
        <v>9</v>
      </c>
      <c r="H5741" s="355"/>
      <c r="I5741" s="354">
        <v>10.6</v>
      </c>
      <c r="J5741" s="352">
        <v>0</v>
      </c>
      <c r="K5741" s="348">
        <f t="shared" si="89"/>
        <v>0</v>
      </c>
    </row>
    <row r="5742" spans="1:11" x14ac:dyDescent="0.25">
      <c r="A5742" s="353">
        <v>35629</v>
      </c>
      <c r="B5742" s="354">
        <v>15.6</v>
      </c>
      <c r="C5742" s="355">
        <v>17</v>
      </c>
      <c r="D5742" s="355">
        <v>13</v>
      </c>
      <c r="E5742" s="355">
        <v>15</v>
      </c>
      <c r="F5742" s="355">
        <v>22</v>
      </c>
      <c r="G5742" s="355">
        <v>11</v>
      </c>
      <c r="H5742" s="355"/>
      <c r="I5742" s="354">
        <v>15.6</v>
      </c>
      <c r="J5742" s="352">
        <v>0</v>
      </c>
      <c r="K5742" s="348">
        <f t="shared" si="89"/>
        <v>0</v>
      </c>
    </row>
    <row r="5743" spans="1:11" x14ac:dyDescent="0.25">
      <c r="A5743" s="353">
        <v>35630</v>
      </c>
      <c r="B5743" s="354">
        <v>6.2</v>
      </c>
      <c r="C5743" s="355">
        <v>0</v>
      </c>
      <c r="D5743" s="355">
        <v>7</v>
      </c>
      <c r="E5743" s="355">
        <v>7</v>
      </c>
      <c r="F5743" s="355">
        <v>6</v>
      </c>
      <c r="G5743" s="355">
        <v>11</v>
      </c>
      <c r="H5743" s="355"/>
      <c r="I5743" s="354">
        <v>6.2</v>
      </c>
      <c r="J5743" s="352">
        <v>0</v>
      </c>
      <c r="K5743" s="348">
        <f t="shared" si="89"/>
        <v>4</v>
      </c>
    </row>
    <row r="5744" spans="1:11" x14ac:dyDescent="0.25">
      <c r="A5744" s="353">
        <v>35631</v>
      </c>
      <c r="B5744" s="354">
        <v>13</v>
      </c>
      <c r="C5744" s="355">
        <v>13</v>
      </c>
      <c r="D5744" s="355">
        <v>15</v>
      </c>
      <c r="E5744" s="355">
        <v>15</v>
      </c>
      <c r="F5744" s="355">
        <v>11</v>
      </c>
      <c r="G5744" s="355">
        <v>11</v>
      </c>
      <c r="H5744" s="355"/>
      <c r="I5744" s="354">
        <v>13</v>
      </c>
      <c r="J5744" s="352">
        <v>0</v>
      </c>
      <c r="K5744" s="348">
        <f t="shared" si="89"/>
        <v>0</v>
      </c>
    </row>
    <row r="5745" spans="1:11" x14ac:dyDescent="0.25">
      <c r="A5745" s="353">
        <v>35632</v>
      </c>
      <c r="B5745" s="354">
        <v>10.199999999999999</v>
      </c>
      <c r="C5745" s="355">
        <v>13</v>
      </c>
      <c r="D5745" s="355">
        <v>9</v>
      </c>
      <c r="E5745" s="355">
        <v>9</v>
      </c>
      <c r="F5745" s="355">
        <v>11</v>
      </c>
      <c r="G5745" s="355">
        <v>9</v>
      </c>
      <c r="H5745" s="355"/>
      <c r="I5745" s="354">
        <v>10.199999999999999</v>
      </c>
      <c r="J5745" s="352">
        <v>0</v>
      </c>
      <c r="K5745" s="348">
        <f t="shared" si="89"/>
        <v>0</v>
      </c>
    </row>
    <row r="5746" spans="1:11" x14ac:dyDescent="0.25">
      <c r="A5746" s="353">
        <v>35633</v>
      </c>
      <c r="B5746" s="354">
        <v>15</v>
      </c>
      <c r="C5746" s="355">
        <v>13</v>
      </c>
      <c r="D5746" s="355">
        <v>19</v>
      </c>
      <c r="E5746" s="355">
        <v>15</v>
      </c>
      <c r="F5746" s="355">
        <v>13</v>
      </c>
      <c r="G5746" s="355">
        <v>15</v>
      </c>
      <c r="H5746" s="355"/>
      <c r="I5746" s="354">
        <v>15</v>
      </c>
      <c r="J5746" s="352">
        <v>0</v>
      </c>
      <c r="K5746" s="348">
        <f t="shared" si="89"/>
        <v>0</v>
      </c>
    </row>
    <row r="5747" spans="1:11" x14ac:dyDescent="0.25">
      <c r="A5747" s="353">
        <v>35634</v>
      </c>
      <c r="B5747" s="354">
        <v>13.2</v>
      </c>
      <c r="C5747" s="355">
        <v>6</v>
      </c>
      <c r="D5747" s="355">
        <v>17</v>
      </c>
      <c r="E5747" s="355">
        <v>17</v>
      </c>
      <c r="F5747" s="355">
        <v>15</v>
      </c>
      <c r="G5747" s="355">
        <v>11</v>
      </c>
      <c r="H5747" s="355"/>
      <c r="I5747" s="354">
        <v>13.2</v>
      </c>
      <c r="J5747" s="352">
        <v>0</v>
      </c>
      <c r="K5747" s="348">
        <f t="shared" si="89"/>
        <v>1</v>
      </c>
    </row>
    <row r="5748" spans="1:11" x14ac:dyDescent="0.25">
      <c r="A5748" s="353">
        <v>35635</v>
      </c>
      <c r="B5748" s="354">
        <v>6.6</v>
      </c>
      <c r="C5748" s="355">
        <v>9</v>
      </c>
      <c r="D5748" s="355">
        <v>11</v>
      </c>
      <c r="E5748" s="355">
        <v>9</v>
      </c>
      <c r="F5748" s="355">
        <v>0</v>
      </c>
      <c r="G5748" s="355">
        <v>4</v>
      </c>
      <c r="H5748" s="355"/>
      <c r="I5748" s="354">
        <v>6.6</v>
      </c>
      <c r="J5748" s="352">
        <v>0</v>
      </c>
      <c r="K5748" s="348">
        <f t="shared" si="89"/>
        <v>2</v>
      </c>
    </row>
    <row r="5749" spans="1:11" x14ac:dyDescent="0.25">
      <c r="A5749" s="353">
        <v>35636</v>
      </c>
      <c r="B5749" s="354">
        <v>9.4</v>
      </c>
      <c r="C5749" s="355">
        <v>6</v>
      </c>
      <c r="D5749" s="355">
        <v>11</v>
      </c>
      <c r="E5749" s="355">
        <v>15</v>
      </c>
      <c r="F5749" s="355">
        <v>9</v>
      </c>
      <c r="G5749" s="355">
        <v>6</v>
      </c>
      <c r="H5749" s="355"/>
      <c r="I5749" s="354">
        <v>9.4</v>
      </c>
      <c r="J5749" s="352">
        <v>0</v>
      </c>
      <c r="K5749" s="348">
        <f t="shared" si="89"/>
        <v>2</v>
      </c>
    </row>
    <row r="5750" spans="1:11" x14ac:dyDescent="0.25">
      <c r="A5750" s="353">
        <v>35637</v>
      </c>
      <c r="B5750" s="354">
        <v>13</v>
      </c>
      <c r="C5750" s="355">
        <v>11</v>
      </c>
      <c r="D5750" s="355">
        <v>15</v>
      </c>
      <c r="E5750" s="355">
        <v>13</v>
      </c>
      <c r="F5750" s="355">
        <v>13</v>
      </c>
      <c r="G5750" s="355">
        <v>13</v>
      </c>
      <c r="H5750" s="355"/>
      <c r="I5750" s="354">
        <v>13</v>
      </c>
      <c r="J5750" s="352">
        <v>0</v>
      </c>
      <c r="K5750" s="348">
        <f t="shared" si="89"/>
        <v>0</v>
      </c>
    </row>
    <row r="5751" spans="1:11" x14ac:dyDescent="0.25">
      <c r="A5751" s="353">
        <v>35638</v>
      </c>
      <c r="B5751" s="354">
        <v>8.4</v>
      </c>
      <c r="C5751" s="355">
        <v>13</v>
      </c>
      <c r="D5751" s="355">
        <v>6</v>
      </c>
      <c r="E5751" s="355">
        <v>9</v>
      </c>
      <c r="F5751" s="355">
        <v>7</v>
      </c>
      <c r="G5751" s="355">
        <v>7</v>
      </c>
      <c r="H5751" s="355"/>
      <c r="I5751" s="354">
        <v>8.4</v>
      </c>
      <c r="J5751" s="352">
        <v>0</v>
      </c>
      <c r="K5751" s="348">
        <f t="shared" si="89"/>
        <v>3</v>
      </c>
    </row>
    <row r="5752" spans="1:11" x14ac:dyDescent="0.25">
      <c r="A5752" s="353">
        <v>35639</v>
      </c>
      <c r="B5752" s="354">
        <v>3.4</v>
      </c>
      <c r="C5752" s="355">
        <v>7</v>
      </c>
      <c r="D5752" s="355">
        <v>4</v>
      </c>
      <c r="E5752" s="355">
        <v>6</v>
      </c>
      <c r="F5752" s="355">
        <v>0</v>
      </c>
      <c r="G5752" s="355">
        <v>0</v>
      </c>
      <c r="H5752" s="355"/>
      <c r="I5752" s="354">
        <v>3.4</v>
      </c>
      <c r="J5752" s="352">
        <v>0</v>
      </c>
      <c r="K5752" s="348">
        <f t="shared" si="89"/>
        <v>5</v>
      </c>
    </row>
    <row r="5753" spans="1:11" x14ac:dyDescent="0.25">
      <c r="A5753" s="353">
        <v>35640</v>
      </c>
      <c r="B5753" s="354">
        <v>5</v>
      </c>
      <c r="C5753" s="355">
        <v>7</v>
      </c>
      <c r="D5753" s="355">
        <v>4</v>
      </c>
      <c r="E5753" s="355">
        <v>4</v>
      </c>
      <c r="F5753" s="355">
        <v>6</v>
      </c>
      <c r="G5753" s="355">
        <v>4</v>
      </c>
      <c r="H5753" s="355"/>
      <c r="I5753" s="354">
        <v>5</v>
      </c>
      <c r="J5753" s="352">
        <v>0</v>
      </c>
      <c r="K5753" s="348">
        <f t="shared" si="89"/>
        <v>5</v>
      </c>
    </row>
    <row r="5754" spans="1:11" x14ac:dyDescent="0.25">
      <c r="A5754" s="353">
        <v>35641</v>
      </c>
      <c r="B5754" s="354">
        <v>9.8000000000000007</v>
      </c>
      <c r="C5754" s="355">
        <v>7</v>
      </c>
      <c r="D5754" s="355">
        <v>7</v>
      </c>
      <c r="E5754" s="355">
        <v>9</v>
      </c>
      <c r="F5754" s="355">
        <v>15</v>
      </c>
      <c r="G5754" s="355">
        <v>11</v>
      </c>
      <c r="H5754" s="355"/>
      <c r="I5754" s="354">
        <v>9.8000000000000007</v>
      </c>
      <c r="J5754" s="352">
        <v>0</v>
      </c>
      <c r="K5754" s="348">
        <f t="shared" si="89"/>
        <v>2</v>
      </c>
    </row>
    <row r="5755" spans="1:11" x14ac:dyDescent="0.25">
      <c r="A5755" s="353">
        <v>35642</v>
      </c>
      <c r="B5755" s="354">
        <v>10.8</v>
      </c>
      <c r="C5755" s="355">
        <v>6</v>
      </c>
      <c r="D5755" s="355">
        <v>7</v>
      </c>
      <c r="E5755" s="355">
        <v>15</v>
      </c>
      <c r="F5755" s="355">
        <v>17</v>
      </c>
      <c r="G5755" s="355">
        <v>9</v>
      </c>
      <c r="H5755" s="355"/>
      <c r="I5755" s="354">
        <v>10.8</v>
      </c>
      <c r="J5755" s="352">
        <v>0</v>
      </c>
      <c r="K5755" s="348">
        <f t="shared" si="89"/>
        <v>2</v>
      </c>
    </row>
    <row r="5756" spans="1:11" x14ac:dyDescent="0.25">
      <c r="A5756" s="353">
        <v>35643</v>
      </c>
      <c r="B5756" s="354">
        <v>3.2</v>
      </c>
      <c r="C5756" s="355">
        <v>0</v>
      </c>
      <c r="D5756" s="355">
        <v>9</v>
      </c>
      <c r="E5756" s="355">
        <v>0</v>
      </c>
      <c r="F5756" s="355">
        <v>7</v>
      </c>
      <c r="G5756" s="355">
        <v>0</v>
      </c>
      <c r="H5756" s="355"/>
      <c r="I5756" s="354">
        <v>3.2</v>
      </c>
      <c r="J5756" s="352">
        <v>0</v>
      </c>
      <c r="K5756" s="348">
        <f t="shared" si="89"/>
        <v>4</v>
      </c>
    </row>
    <row r="5757" spans="1:11" x14ac:dyDescent="0.25">
      <c r="A5757" s="353">
        <v>35644</v>
      </c>
      <c r="B5757" s="354">
        <v>6.6</v>
      </c>
      <c r="C5757" s="355">
        <v>7</v>
      </c>
      <c r="D5757" s="355">
        <v>9</v>
      </c>
      <c r="E5757" s="355">
        <v>7</v>
      </c>
      <c r="F5757" s="355">
        <v>4</v>
      </c>
      <c r="G5757" s="355">
        <v>6</v>
      </c>
      <c r="H5757" s="355"/>
      <c r="I5757" s="354">
        <v>6.6</v>
      </c>
      <c r="J5757" s="352">
        <v>0</v>
      </c>
      <c r="K5757" s="348">
        <f t="shared" si="89"/>
        <v>4</v>
      </c>
    </row>
    <row r="5758" spans="1:11" x14ac:dyDescent="0.25">
      <c r="A5758" s="353">
        <v>35645</v>
      </c>
      <c r="B5758" s="354">
        <v>10.4</v>
      </c>
      <c r="C5758" s="355">
        <v>13</v>
      </c>
      <c r="D5758" s="355">
        <v>6</v>
      </c>
      <c r="E5758" s="355">
        <v>11</v>
      </c>
      <c r="F5758" s="355">
        <v>9</v>
      </c>
      <c r="G5758" s="355">
        <v>13</v>
      </c>
      <c r="H5758" s="355"/>
      <c r="I5758" s="354">
        <v>10.4</v>
      </c>
      <c r="J5758" s="352">
        <v>0</v>
      </c>
      <c r="K5758" s="348">
        <f t="shared" si="89"/>
        <v>1</v>
      </c>
    </row>
    <row r="5759" spans="1:11" x14ac:dyDescent="0.25">
      <c r="A5759" s="353">
        <v>35646</v>
      </c>
      <c r="B5759" s="354">
        <v>5.6</v>
      </c>
      <c r="C5759" s="355">
        <v>4</v>
      </c>
      <c r="D5759" s="355">
        <v>4</v>
      </c>
      <c r="E5759" s="355">
        <v>7</v>
      </c>
      <c r="F5759" s="355">
        <v>4</v>
      </c>
      <c r="G5759" s="355">
        <v>9</v>
      </c>
      <c r="H5759" s="355"/>
      <c r="I5759" s="354">
        <v>5.6</v>
      </c>
      <c r="J5759" s="352">
        <v>0</v>
      </c>
      <c r="K5759" s="348">
        <f t="shared" si="89"/>
        <v>4</v>
      </c>
    </row>
    <row r="5760" spans="1:11" x14ac:dyDescent="0.25">
      <c r="A5760" s="353">
        <v>35647</v>
      </c>
      <c r="B5760" s="354">
        <v>6.2</v>
      </c>
      <c r="C5760" s="355">
        <v>9</v>
      </c>
      <c r="D5760" s="355">
        <v>9</v>
      </c>
      <c r="E5760" s="355">
        <v>6</v>
      </c>
      <c r="F5760" s="355">
        <v>7</v>
      </c>
      <c r="G5760" s="355">
        <v>0</v>
      </c>
      <c r="H5760" s="355"/>
      <c r="I5760" s="354">
        <v>6.2</v>
      </c>
      <c r="J5760" s="352">
        <v>0</v>
      </c>
      <c r="K5760" s="348">
        <f t="shared" si="89"/>
        <v>3</v>
      </c>
    </row>
    <row r="5761" spans="1:11" x14ac:dyDescent="0.25">
      <c r="A5761" s="353">
        <v>35648</v>
      </c>
      <c r="B5761" s="354">
        <v>3.6</v>
      </c>
      <c r="C5761" s="355">
        <v>4</v>
      </c>
      <c r="D5761" s="355">
        <v>4</v>
      </c>
      <c r="E5761" s="355">
        <v>4</v>
      </c>
      <c r="F5761" s="355">
        <v>0</v>
      </c>
      <c r="G5761" s="355">
        <v>6</v>
      </c>
      <c r="H5761" s="355"/>
      <c r="I5761" s="354">
        <v>3.6</v>
      </c>
      <c r="J5761" s="352">
        <v>0</v>
      </c>
      <c r="K5761" s="348">
        <f t="shared" si="89"/>
        <v>5</v>
      </c>
    </row>
    <row r="5762" spans="1:11" x14ac:dyDescent="0.25">
      <c r="A5762" s="353">
        <v>35649</v>
      </c>
      <c r="B5762" s="354">
        <v>12.4</v>
      </c>
      <c r="C5762" s="355">
        <v>15</v>
      </c>
      <c r="D5762" s="355">
        <v>17</v>
      </c>
      <c r="E5762" s="355">
        <v>0</v>
      </c>
      <c r="F5762" s="355">
        <v>19</v>
      </c>
      <c r="G5762" s="355">
        <v>11</v>
      </c>
      <c r="H5762" s="355"/>
      <c r="I5762" s="354">
        <v>12.4</v>
      </c>
      <c r="J5762" s="352">
        <v>0</v>
      </c>
      <c r="K5762" s="348">
        <f t="shared" si="89"/>
        <v>1</v>
      </c>
    </row>
    <row r="5763" spans="1:11" x14ac:dyDescent="0.25">
      <c r="A5763" s="353">
        <v>35650</v>
      </c>
      <c r="B5763" s="354">
        <v>13.6</v>
      </c>
      <c r="C5763" s="355">
        <v>7</v>
      </c>
      <c r="D5763" s="355">
        <v>6</v>
      </c>
      <c r="E5763" s="355">
        <v>13</v>
      </c>
      <c r="F5763" s="355">
        <v>20</v>
      </c>
      <c r="G5763" s="355">
        <v>22</v>
      </c>
      <c r="H5763" s="355"/>
      <c r="I5763" s="354">
        <v>13.6</v>
      </c>
      <c r="J5763" s="352">
        <v>0</v>
      </c>
      <c r="K5763" s="348">
        <f t="shared" ref="K5763:K5826" si="90">COUNTIF(C5763:G5763,"&lt;="&amp;IRR_MAXWIND)</f>
        <v>2</v>
      </c>
    </row>
    <row r="5764" spans="1:11" x14ac:dyDescent="0.25">
      <c r="A5764" s="353">
        <v>35651</v>
      </c>
      <c r="B5764" s="354">
        <v>20</v>
      </c>
      <c r="C5764" s="355">
        <v>24</v>
      </c>
      <c r="D5764" s="355">
        <v>20</v>
      </c>
      <c r="E5764" s="355">
        <v>19</v>
      </c>
      <c r="F5764" s="355">
        <v>20</v>
      </c>
      <c r="G5764" s="355">
        <v>17</v>
      </c>
      <c r="H5764" s="355"/>
      <c r="I5764" s="354">
        <v>20</v>
      </c>
      <c r="J5764" s="352">
        <v>0</v>
      </c>
      <c r="K5764" s="348">
        <f t="shared" si="90"/>
        <v>0</v>
      </c>
    </row>
    <row r="5765" spans="1:11" x14ac:dyDescent="0.25">
      <c r="A5765" s="353">
        <v>35652</v>
      </c>
      <c r="B5765" s="354">
        <v>4.2</v>
      </c>
      <c r="C5765" s="355">
        <v>4</v>
      </c>
      <c r="D5765" s="355">
        <v>4</v>
      </c>
      <c r="E5765" s="355">
        <v>4</v>
      </c>
      <c r="F5765" s="355">
        <v>0</v>
      </c>
      <c r="G5765" s="355">
        <v>9</v>
      </c>
      <c r="H5765" s="355"/>
      <c r="I5765" s="354">
        <v>4.2</v>
      </c>
      <c r="J5765" s="352">
        <v>0</v>
      </c>
      <c r="K5765" s="348">
        <f t="shared" si="90"/>
        <v>4</v>
      </c>
    </row>
    <row r="5766" spans="1:11" x14ac:dyDescent="0.25">
      <c r="A5766" s="353">
        <v>35653</v>
      </c>
      <c r="B5766" s="354">
        <v>9.4</v>
      </c>
      <c r="C5766" s="355">
        <v>15</v>
      </c>
      <c r="D5766" s="355">
        <v>7</v>
      </c>
      <c r="E5766" s="355">
        <v>6</v>
      </c>
      <c r="F5766" s="355">
        <v>13</v>
      </c>
      <c r="G5766" s="355">
        <v>6</v>
      </c>
      <c r="H5766" s="355"/>
      <c r="I5766" s="354">
        <v>9.4</v>
      </c>
      <c r="J5766" s="352">
        <v>0</v>
      </c>
      <c r="K5766" s="348">
        <f t="shared" si="90"/>
        <v>3</v>
      </c>
    </row>
    <row r="5767" spans="1:11" x14ac:dyDescent="0.25">
      <c r="A5767" s="353">
        <v>35654</v>
      </c>
      <c r="B5767" s="354">
        <v>2.8</v>
      </c>
      <c r="C5767" s="355">
        <v>4</v>
      </c>
      <c r="D5767" s="355">
        <v>0</v>
      </c>
      <c r="E5767" s="355">
        <v>0</v>
      </c>
      <c r="F5767" s="355">
        <v>4</v>
      </c>
      <c r="G5767" s="355">
        <v>6</v>
      </c>
      <c r="H5767" s="355"/>
      <c r="I5767" s="354">
        <v>2.8</v>
      </c>
      <c r="J5767" s="352">
        <v>0</v>
      </c>
      <c r="K5767" s="348">
        <f t="shared" si="90"/>
        <v>5</v>
      </c>
    </row>
    <row r="5768" spans="1:11" x14ac:dyDescent="0.25">
      <c r="A5768" s="353">
        <v>35655</v>
      </c>
      <c r="B5768" s="354">
        <v>5.6</v>
      </c>
      <c r="C5768" s="355">
        <v>6</v>
      </c>
      <c r="D5768" s="355">
        <v>6</v>
      </c>
      <c r="E5768" s="355">
        <v>9</v>
      </c>
      <c r="F5768" s="355">
        <v>0</v>
      </c>
      <c r="G5768" s="355">
        <v>7</v>
      </c>
      <c r="H5768" s="355"/>
      <c r="I5768" s="354">
        <v>5.6</v>
      </c>
      <c r="J5768" s="352">
        <v>0</v>
      </c>
      <c r="K5768" s="348">
        <f t="shared" si="90"/>
        <v>4</v>
      </c>
    </row>
    <row r="5769" spans="1:11" x14ac:dyDescent="0.25">
      <c r="A5769" s="353">
        <v>35656</v>
      </c>
      <c r="B5769" s="354">
        <v>9</v>
      </c>
      <c r="C5769" s="355">
        <v>13</v>
      </c>
      <c r="D5769" s="355">
        <v>15</v>
      </c>
      <c r="E5769" s="355">
        <v>6</v>
      </c>
      <c r="F5769" s="355">
        <v>7</v>
      </c>
      <c r="G5769" s="355">
        <v>4</v>
      </c>
      <c r="H5769" s="355"/>
      <c r="I5769" s="354">
        <v>9</v>
      </c>
      <c r="J5769" s="352">
        <v>0</v>
      </c>
      <c r="K5769" s="348">
        <f t="shared" si="90"/>
        <v>3</v>
      </c>
    </row>
    <row r="5770" spans="1:11" x14ac:dyDescent="0.25">
      <c r="A5770" s="353">
        <v>35657</v>
      </c>
      <c r="B5770" s="354">
        <v>23.4</v>
      </c>
      <c r="C5770" s="355">
        <v>19</v>
      </c>
      <c r="D5770" s="355">
        <v>11</v>
      </c>
      <c r="E5770" s="355">
        <v>28</v>
      </c>
      <c r="F5770" s="355">
        <v>26</v>
      </c>
      <c r="G5770" s="355">
        <v>33</v>
      </c>
      <c r="H5770" s="355"/>
      <c r="I5770" s="354">
        <v>23.4</v>
      </c>
      <c r="J5770" s="352">
        <v>0</v>
      </c>
      <c r="K5770" s="348">
        <f t="shared" si="90"/>
        <v>0</v>
      </c>
    </row>
    <row r="5771" spans="1:11" x14ac:dyDescent="0.25">
      <c r="A5771" s="353">
        <v>35658</v>
      </c>
      <c r="B5771" s="354">
        <v>22.2</v>
      </c>
      <c r="C5771" s="355">
        <v>19</v>
      </c>
      <c r="D5771" s="355">
        <v>24</v>
      </c>
      <c r="E5771" s="355">
        <v>20</v>
      </c>
      <c r="F5771" s="355">
        <v>22</v>
      </c>
      <c r="G5771" s="355">
        <v>26</v>
      </c>
      <c r="H5771" s="355"/>
      <c r="I5771" s="354">
        <v>22.2</v>
      </c>
      <c r="J5771" s="352">
        <v>0</v>
      </c>
      <c r="K5771" s="348">
        <f t="shared" si="90"/>
        <v>0</v>
      </c>
    </row>
    <row r="5772" spans="1:11" x14ac:dyDescent="0.25">
      <c r="A5772" s="353">
        <v>35659</v>
      </c>
      <c r="B5772" s="354">
        <v>6.8</v>
      </c>
      <c r="C5772" s="355">
        <v>4</v>
      </c>
      <c r="D5772" s="355">
        <v>6</v>
      </c>
      <c r="E5772" s="355">
        <v>6</v>
      </c>
      <c r="F5772" s="355">
        <v>9</v>
      </c>
      <c r="G5772" s="355">
        <v>9</v>
      </c>
      <c r="H5772" s="355"/>
      <c r="I5772" s="354">
        <v>6.8</v>
      </c>
      <c r="J5772" s="352">
        <v>0</v>
      </c>
      <c r="K5772" s="348">
        <f t="shared" si="90"/>
        <v>3</v>
      </c>
    </row>
    <row r="5773" spans="1:11" x14ac:dyDescent="0.25">
      <c r="A5773" s="353">
        <v>35660</v>
      </c>
      <c r="B5773" s="354">
        <v>4.4000000000000004</v>
      </c>
      <c r="C5773" s="355">
        <v>9</v>
      </c>
      <c r="D5773" s="355">
        <v>9</v>
      </c>
      <c r="E5773" s="355">
        <v>0</v>
      </c>
      <c r="F5773" s="355">
        <v>0</v>
      </c>
      <c r="G5773" s="355">
        <v>4</v>
      </c>
      <c r="H5773" s="355"/>
      <c r="I5773" s="354">
        <v>4.4000000000000004</v>
      </c>
      <c r="J5773" s="352">
        <v>0</v>
      </c>
      <c r="K5773" s="348">
        <f t="shared" si="90"/>
        <v>3</v>
      </c>
    </row>
    <row r="5774" spans="1:11" x14ac:dyDescent="0.25">
      <c r="A5774" s="353">
        <v>35661</v>
      </c>
      <c r="B5774" s="354">
        <v>5.8</v>
      </c>
      <c r="C5774" s="355">
        <v>7</v>
      </c>
      <c r="D5774" s="355">
        <v>4</v>
      </c>
      <c r="E5774" s="355">
        <v>0</v>
      </c>
      <c r="F5774" s="355">
        <v>9</v>
      </c>
      <c r="G5774" s="355">
        <v>9</v>
      </c>
      <c r="H5774" s="355"/>
      <c r="I5774" s="354">
        <v>5.8</v>
      </c>
      <c r="J5774" s="352">
        <v>0</v>
      </c>
      <c r="K5774" s="348">
        <f t="shared" si="90"/>
        <v>3</v>
      </c>
    </row>
    <row r="5775" spans="1:11" x14ac:dyDescent="0.25">
      <c r="A5775" s="353">
        <v>35662</v>
      </c>
      <c r="B5775" s="354">
        <v>6.6</v>
      </c>
      <c r="C5775" s="355">
        <v>6</v>
      </c>
      <c r="D5775" s="355">
        <v>7</v>
      </c>
      <c r="E5775" s="355">
        <v>9</v>
      </c>
      <c r="F5775" s="355">
        <v>4</v>
      </c>
      <c r="G5775" s="355">
        <v>7</v>
      </c>
      <c r="H5775" s="355"/>
      <c r="I5775" s="354">
        <v>6.6</v>
      </c>
      <c r="J5775" s="352">
        <v>0</v>
      </c>
      <c r="K5775" s="348">
        <f t="shared" si="90"/>
        <v>4</v>
      </c>
    </row>
    <row r="5776" spans="1:11" x14ac:dyDescent="0.25">
      <c r="A5776" s="353">
        <v>35663</v>
      </c>
      <c r="B5776" s="354">
        <v>11</v>
      </c>
      <c r="C5776" s="355">
        <v>15</v>
      </c>
      <c r="D5776" s="355">
        <v>9</v>
      </c>
      <c r="E5776" s="355">
        <v>11</v>
      </c>
      <c r="F5776" s="355">
        <v>11</v>
      </c>
      <c r="G5776" s="355">
        <v>9</v>
      </c>
      <c r="H5776" s="355"/>
      <c r="I5776" s="354">
        <v>11</v>
      </c>
      <c r="J5776" s="352">
        <v>0</v>
      </c>
      <c r="K5776" s="348">
        <f t="shared" si="90"/>
        <v>0</v>
      </c>
    </row>
    <row r="5777" spans="1:11" x14ac:dyDescent="0.25">
      <c r="A5777" s="353">
        <v>35664</v>
      </c>
      <c r="B5777" s="354">
        <v>3.4</v>
      </c>
      <c r="C5777" s="355">
        <v>4</v>
      </c>
      <c r="D5777" s="355">
        <v>0</v>
      </c>
      <c r="E5777" s="355">
        <v>7</v>
      </c>
      <c r="F5777" s="355">
        <v>6</v>
      </c>
      <c r="G5777" s="355">
        <v>0</v>
      </c>
      <c r="H5777" s="355"/>
      <c r="I5777" s="354">
        <v>3.4</v>
      </c>
      <c r="J5777" s="352">
        <v>0</v>
      </c>
      <c r="K5777" s="348">
        <f t="shared" si="90"/>
        <v>5</v>
      </c>
    </row>
    <row r="5778" spans="1:11" x14ac:dyDescent="0.25">
      <c r="A5778" s="353">
        <v>35665</v>
      </c>
      <c r="B5778" s="354">
        <v>8.1999999999999993</v>
      </c>
      <c r="C5778" s="355">
        <v>13</v>
      </c>
      <c r="D5778" s="355">
        <v>0</v>
      </c>
      <c r="E5778" s="355">
        <v>11</v>
      </c>
      <c r="F5778" s="355">
        <v>11</v>
      </c>
      <c r="G5778" s="355">
        <v>6</v>
      </c>
      <c r="H5778" s="355"/>
      <c r="I5778" s="354">
        <v>8.1999999999999993</v>
      </c>
      <c r="J5778" s="352">
        <v>0</v>
      </c>
      <c r="K5778" s="348">
        <f t="shared" si="90"/>
        <v>2</v>
      </c>
    </row>
    <row r="5779" spans="1:11" x14ac:dyDescent="0.25">
      <c r="A5779" s="353">
        <v>35666</v>
      </c>
      <c r="B5779" s="354">
        <v>6.6</v>
      </c>
      <c r="C5779" s="355">
        <v>6</v>
      </c>
      <c r="D5779" s="355">
        <v>7</v>
      </c>
      <c r="E5779" s="355">
        <v>9</v>
      </c>
      <c r="F5779" s="355">
        <v>7</v>
      </c>
      <c r="G5779" s="355">
        <v>4</v>
      </c>
      <c r="H5779" s="355"/>
      <c r="I5779" s="354">
        <v>6.6</v>
      </c>
      <c r="J5779" s="352">
        <v>0</v>
      </c>
      <c r="K5779" s="348">
        <f t="shared" si="90"/>
        <v>4</v>
      </c>
    </row>
    <row r="5780" spans="1:11" x14ac:dyDescent="0.25">
      <c r="A5780" s="353">
        <v>35667</v>
      </c>
      <c r="B5780" s="354">
        <v>10.8</v>
      </c>
      <c r="C5780" s="355">
        <v>17</v>
      </c>
      <c r="D5780" s="355">
        <v>15</v>
      </c>
      <c r="E5780" s="355">
        <v>9</v>
      </c>
      <c r="F5780" s="355">
        <v>7</v>
      </c>
      <c r="G5780" s="355">
        <v>6</v>
      </c>
      <c r="H5780" s="355"/>
      <c r="I5780" s="354">
        <v>10.8</v>
      </c>
      <c r="J5780" s="352">
        <v>0</v>
      </c>
      <c r="K5780" s="348">
        <f t="shared" si="90"/>
        <v>2</v>
      </c>
    </row>
    <row r="5781" spans="1:11" x14ac:dyDescent="0.25">
      <c r="A5781" s="353">
        <v>35668</v>
      </c>
      <c r="B5781" s="354">
        <v>6.8</v>
      </c>
      <c r="C5781" s="355">
        <v>7</v>
      </c>
      <c r="D5781" s="355">
        <v>7</v>
      </c>
      <c r="E5781" s="355">
        <v>0</v>
      </c>
      <c r="F5781" s="355">
        <v>9</v>
      </c>
      <c r="G5781" s="355">
        <v>11</v>
      </c>
      <c r="H5781" s="355"/>
      <c r="I5781" s="354">
        <v>6.8</v>
      </c>
      <c r="J5781" s="352">
        <v>0</v>
      </c>
      <c r="K5781" s="348">
        <f t="shared" si="90"/>
        <v>3</v>
      </c>
    </row>
    <row r="5782" spans="1:11" x14ac:dyDescent="0.25">
      <c r="A5782" s="353">
        <v>35669</v>
      </c>
      <c r="B5782" s="354">
        <v>10.4</v>
      </c>
      <c r="C5782" s="355">
        <v>13</v>
      </c>
      <c r="D5782" s="355">
        <v>11</v>
      </c>
      <c r="E5782" s="355">
        <v>6</v>
      </c>
      <c r="F5782" s="355">
        <v>13</v>
      </c>
      <c r="G5782" s="355">
        <v>9</v>
      </c>
      <c r="H5782" s="355"/>
      <c r="I5782" s="354">
        <v>10.4</v>
      </c>
      <c r="J5782" s="352">
        <v>0</v>
      </c>
      <c r="K5782" s="348">
        <f t="shared" si="90"/>
        <v>1</v>
      </c>
    </row>
    <row r="5783" spans="1:11" x14ac:dyDescent="0.25">
      <c r="A5783" s="353">
        <v>35670</v>
      </c>
      <c r="B5783" s="354">
        <v>8.1999999999999993</v>
      </c>
      <c r="C5783" s="355">
        <v>11</v>
      </c>
      <c r="D5783" s="355">
        <v>7</v>
      </c>
      <c r="E5783" s="355">
        <v>9</v>
      </c>
      <c r="F5783" s="355">
        <v>7</v>
      </c>
      <c r="G5783" s="355">
        <v>7</v>
      </c>
      <c r="H5783" s="355"/>
      <c r="I5783" s="354">
        <v>8.1999999999999993</v>
      </c>
      <c r="J5783" s="352">
        <v>0</v>
      </c>
      <c r="K5783" s="348">
        <f t="shared" si="90"/>
        <v>3</v>
      </c>
    </row>
    <row r="5784" spans="1:11" x14ac:dyDescent="0.25">
      <c r="A5784" s="353">
        <v>35671</v>
      </c>
      <c r="B5784" s="354">
        <v>10</v>
      </c>
      <c r="C5784" s="355">
        <v>7</v>
      </c>
      <c r="D5784" s="355">
        <v>13</v>
      </c>
      <c r="E5784" s="355">
        <v>0</v>
      </c>
      <c r="F5784" s="355">
        <v>13</v>
      </c>
      <c r="G5784" s="355">
        <v>17</v>
      </c>
      <c r="H5784" s="355"/>
      <c r="I5784" s="354">
        <v>10</v>
      </c>
      <c r="J5784" s="352">
        <v>0</v>
      </c>
      <c r="K5784" s="348">
        <f t="shared" si="90"/>
        <v>2</v>
      </c>
    </row>
    <row r="5785" spans="1:11" x14ac:dyDescent="0.25">
      <c r="A5785" s="353">
        <v>35672</v>
      </c>
      <c r="B5785" s="354">
        <v>12.6</v>
      </c>
      <c r="C5785" s="355">
        <v>11</v>
      </c>
      <c r="D5785" s="355">
        <v>17</v>
      </c>
      <c r="E5785" s="355">
        <v>11</v>
      </c>
      <c r="F5785" s="355">
        <v>11</v>
      </c>
      <c r="G5785" s="355">
        <v>13</v>
      </c>
      <c r="H5785" s="355"/>
      <c r="I5785" s="354">
        <v>12.6</v>
      </c>
      <c r="J5785" s="352">
        <v>0</v>
      </c>
      <c r="K5785" s="348">
        <f t="shared" si="90"/>
        <v>0</v>
      </c>
    </row>
    <row r="5786" spans="1:11" x14ac:dyDescent="0.25">
      <c r="A5786" s="353">
        <v>35673</v>
      </c>
      <c r="B5786" s="354">
        <v>13.8</v>
      </c>
      <c r="C5786" s="355">
        <v>11</v>
      </c>
      <c r="D5786" s="355">
        <v>11</v>
      </c>
      <c r="E5786" s="355">
        <v>13</v>
      </c>
      <c r="F5786" s="355">
        <v>15</v>
      </c>
      <c r="G5786" s="355">
        <v>19</v>
      </c>
      <c r="H5786" s="355"/>
      <c r="I5786" s="354">
        <v>13.8</v>
      </c>
      <c r="J5786" s="352">
        <v>0</v>
      </c>
      <c r="K5786" s="348">
        <f t="shared" si="90"/>
        <v>0</v>
      </c>
    </row>
    <row r="5787" spans="1:11" x14ac:dyDescent="0.25">
      <c r="A5787" s="353">
        <v>35674</v>
      </c>
      <c r="B5787" s="354">
        <v>17.600000000000001</v>
      </c>
      <c r="C5787" s="355">
        <v>11</v>
      </c>
      <c r="D5787" s="355">
        <v>13</v>
      </c>
      <c r="E5787" s="355">
        <v>20</v>
      </c>
      <c r="F5787" s="355">
        <v>22</v>
      </c>
      <c r="G5787" s="355">
        <v>22</v>
      </c>
      <c r="H5787" s="355"/>
      <c r="I5787" s="354">
        <v>17.600000000000001</v>
      </c>
      <c r="J5787" s="352">
        <v>0</v>
      </c>
      <c r="K5787" s="348">
        <f t="shared" si="90"/>
        <v>0</v>
      </c>
    </row>
    <row r="5788" spans="1:11" x14ac:dyDescent="0.25">
      <c r="A5788" s="353">
        <v>35675</v>
      </c>
      <c r="B5788" s="354">
        <v>11.4</v>
      </c>
      <c r="C5788" s="355">
        <v>15</v>
      </c>
      <c r="D5788" s="355">
        <v>9</v>
      </c>
      <c r="E5788" s="355">
        <v>9</v>
      </c>
      <c r="F5788" s="355">
        <v>13</v>
      </c>
      <c r="G5788" s="355">
        <v>11</v>
      </c>
      <c r="H5788" s="355"/>
      <c r="I5788" s="354">
        <v>11.4</v>
      </c>
      <c r="J5788" s="352">
        <v>0</v>
      </c>
      <c r="K5788" s="348">
        <f t="shared" si="90"/>
        <v>0</v>
      </c>
    </row>
    <row r="5789" spans="1:11" x14ac:dyDescent="0.25">
      <c r="A5789" s="353">
        <v>35676</v>
      </c>
      <c r="B5789" s="354">
        <v>14.4</v>
      </c>
      <c r="C5789" s="355">
        <v>7</v>
      </c>
      <c r="D5789" s="355">
        <v>15</v>
      </c>
      <c r="E5789" s="355">
        <v>19</v>
      </c>
      <c r="F5789" s="355">
        <v>22</v>
      </c>
      <c r="G5789" s="355">
        <v>9</v>
      </c>
      <c r="H5789" s="355"/>
      <c r="I5789" s="354">
        <v>14.4</v>
      </c>
      <c r="J5789" s="352">
        <v>0</v>
      </c>
      <c r="K5789" s="348">
        <f t="shared" si="90"/>
        <v>1</v>
      </c>
    </row>
    <row r="5790" spans="1:11" x14ac:dyDescent="0.25">
      <c r="A5790" s="353">
        <v>35677</v>
      </c>
      <c r="B5790" s="354">
        <v>8</v>
      </c>
      <c r="C5790" s="355">
        <v>11</v>
      </c>
      <c r="D5790" s="355">
        <v>7</v>
      </c>
      <c r="E5790" s="355">
        <v>6</v>
      </c>
      <c r="F5790" s="355">
        <v>7</v>
      </c>
      <c r="G5790" s="355">
        <v>9</v>
      </c>
      <c r="H5790" s="355"/>
      <c r="I5790" s="354">
        <v>8</v>
      </c>
      <c r="J5790" s="352">
        <v>0</v>
      </c>
      <c r="K5790" s="348">
        <f t="shared" si="90"/>
        <v>3</v>
      </c>
    </row>
    <row r="5791" spans="1:11" x14ac:dyDescent="0.25">
      <c r="A5791" s="353">
        <v>35678</v>
      </c>
      <c r="B5791" s="354">
        <v>5.6</v>
      </c>
      <c r="C5791" s="355">
        <v>9</v>
      </c>
      <c r="D5791" s="355">
        <v>4</v>
      </c>
      <c r="E5791" s="355">
        <v>9</v>
      </c>
      <c r="F5791" s="355">
        <v>6</v>
      </c>
      <c r="G5791" s="355">
        <v>0</v>
      </c>
      <c r="H5791" s="355"/>
      <c r="I5791" s="354">
        <v>5.6</v>
      </c>
      <c r="J5791" s="352">
        <v>0</v>
      </c>
      <c r="K5791" s="348">
        <f t="shared" si="90"/>
        <v>3</v>
      </c>
    </row>
    <row r="5792" spans="1:11" x14ac:dyDescent="0.25">
      <c r="A5792" s="353">
        <v>35679</v>
      </c>
      <c r="B5792" s="354">
        <v>8</v>
      </c>
      <c r="C5792" s="355">
        <v>7</v>
      </c>
      <c r="D5792" s="355">
        <v>7</v>
      </c>
      <c r="E5792" s="355">
        <v>0</v>
      </c>
      <c r="F5792" s="355">
        <v>11</v>
      </c>
      <c r="G5792" s="355">
        <v>15</v>
      </c>
      <c r="H5792" s="355"/>
      <c r="I5792" s="354">
        <v>8</v>
      </c>
      <c r="J5792" s="352">
        <v>0</v>
      </c>
      <c r="K5792" s="348">
        <f t="shared" si="90"/>
        <v>3</v>
      </c>
    </row>
    <row r="5793" spans="1:11" x14ac:dyDescent="0.25">
      <c r="A5793" s="353">
        <v>35680</v>
      </c>
      <c r="B5793" s="354">
        <v>9.8000000000000007</v>
      </c>
      <c r="C5793" s="355">
        <v>6</v>
      </c>
      <c r="D5793" s="355">
        <v>13</v>
      </c>
      <c r="E5793" s="355">
        <v>17</v>
      </c>
      <c r="F5793" s="355">
        <v>7</v>
      </c>
      <c r="G5793" s="355">
        <v>6</v>
      </c>
      <c r="H5793" s="355"/>
      <c r="I5793" s="354">
        <v>9.8000000000000007</v>
      </c>
      <c r="J5793" s="352">
        <v>0</v>
      </c>
      <c r="K5793" s="348">
        <f t="shared" si="90"/>
        <v>3</v>
      </c>
    </row>
    <row r="5794" spans="1:11" x14ac:dyDescent="0.25">
      <c r="A5794" s="353">
        <v>35681</v>
      </c>
      <c r="B5794" s="354">
        <v>2</v>
      </c>
      <c r="C5794" s="355">
        <v>4</v>
      </c>
      <c r="D5794" s="355">
        <v>0</v>
      </c>
      <c r="E5794" s="355">
        <v>6</v>
      </c>
      <c r="F5794" s="355">
        <v>0</v>
      </c>
      <c r="G5794" s="355">
        <v>0</v>
      </c>
      <c r="H5794" s="355"/>
      <c r="I5794" s="354">
        <v>2</v>
      </c>
      <c r="J5794" s="352">
        <v>0</v>
      </c>
      <c r="K5794" s="348">
        <f t="shared" si="90"/>
        <v>5</v>
      </c>
    </row>
    <row r="5795" spans="1:11" x14ac:dyDescent="0.25">
      <c r="A5795" s="353">
        <v>35682</v>
      </c>
      <c r="B5795" s="354">
        <v>3.6</v>
      </c>
      <c r="C5795" s="355">
        <v>6</v>
      </c>
      <c r="D5795" s="355">
        <v>6</v>
      </c>
      <c r="E5795" s="355">
        <v>6</v>
      </c>
      <c r="F5795" s="355">
        <v>0</v>
      </c>
      <c r="G5795" s="355">
        <v>0</v>
      </c>
      <c r="H5795" s="355"/>
      <c r="I5795" s="354">
        <v>3.6</v>
      </c>
      <c r="J5795" s="352">
        <v>0</v>
      </c>
      <c r="K5795" s="348">
        <f t="shared" si="90"/>
        <v>5</v>
      </c>
    </row>
    <row r="5796" spans="1:11" x14ac:dyDescent="0.25">
      <c r="A5796" s="353">
        <v>35683</v>
      </c>
      <c r="B5796" s="354">
        <v>3.4</v>
      </c>
      <c r="C5796" s="355">
        <v>6</v>
      </c>
      <c r="D5796" s="355">
        <v>7</v>
      </c>
      <c r="E5796" s="355">
        <v>4</v>
      </c>
      <c r="F5796" s="355">
        <v>0</v>
      </c>
      <c r="G5796" s="355">
        <v>0</v>
      </c>
      <c r="H5796" s="355"/>
      <c r="I5796" s="354">
        <v>3.4</v>
      </c>
      <c r="J5796" s="352">
        <v>0</v>
      </c>
      <c r="K5796" s="348">
        <f t="shared" si="90"/>
        <v>5</v>
      </c>
    </row>
    <row r="5797" spans="1:11" x14ac:dyDescent="0.25">
      <c r="A5797" s="353">
        <v>35684</v>
      </c>
      <c r="B5797" s="354">
        <v>9.1999999999999993</v>
      </c>
      <c r="C5797" s="355">
        <v>0</v>
      </c>
      <c r="D5797" s="355">
        <v>7</v>
      </c>
      <c r="E5797" s="355">
        <v>19</v>
      </c>
      <c r="F5797" s="355">
        <v>9</v>
      </c>
      <c r="G5797" s="355">
        <v>11</v>
      </c>
      <c r="H5797" s="355"/>
      <c r="I5797" s="354">
        <v>9.1999999999999993</v>
      </c>
      <c r="J5797" s="352">
        <v>0</v>
      </c>
      <c r="K5797" s="348">
        <f t="shared" si="90"/>
        <v>2</v>
      </c>
    </row>
    <row r="5798" spans="1:11" x14ac:dyDescent="0.25">
      <c r="A5798" s="353">
        <v>35685</v>
      </c>
      <c r="B5798" s="354">
        <v>12.2</v>
      </c>
      <c r="C5798" s="355">
        <v>15</v>
      </c>
      <c r="D5798" s="355">
        <v>13</v>
      </c>
      <c r="E5798" s="355">
        <v>15</v>
      </c>
      <c r="F5798" s="355">
        <v>9</v>
      </c>
      <c r="G5798" s="355">
        <v>9</v>
      </c>
      <c r="H5798" s="355"/>
      <c r="I5798" s="354">
        <v>12.2</v>
      </c>
      <c r="J5798" s="352">
        <v>0</v>
      </c>
      <c r="K5798" s="348">
        <f t="shared" si="90"/>
        <v>0</v>
      </c>
    </row>
    <row r="5799" spans="1:11" x14ac:dyDescent="0.25">
      <c r="A5799" s="353">
        <v>35686</v>
      </c>
      <c r="B5799" s="354">
        <v>5.8</v>
      </c>
      <c r="C5799" s="355">
        <v>11</v>
      </c>
      <c r="D5799" s="355">
        <v>9</v>
      </c>
      <c r="E5799" s="355">
        <v>0</v>
      </c>
      <c r="F5799" s="355">
        <v>0</v>
      </c>
      <c r="G5799" s="355">
        <v>9</v>
      </c>
      <c r="H5799" s="355"/>
      <c r="I5799" s="354">
        <v>5.8</v>
      </c>
      <c r="J5799" s="352">
        <v>0</v>
      </c>
      <c r="K5799" s="348">
        <f t="shared" si="90"/>
        <v>2</v>
      </c>
    </row>
    <row r="5800" spans="1:11" x14ac:dyDescent="0.25">
      <c r="A5800" s="353">
        <v>35687</v>
      </c>
      <c r="B5800" s="354">
        <v>13.4</v>
      </c>
      <c r="C5800" s="355">
        <v>11</v>
      </c>
      <c r="D5800" s="355">
        <v>11</v>
      </c>
      <c r="E5800" s="355">
        <v>19</v>
      </c>
      <c r="F5800" s="355">
        <v>13</v>
      </c>
      <c r="G5800" s="355">
        <v>13</v>
      </c>
      <c r="H5800" s="355"/>
      <c r="I5800" s="354">
        <v>13.4</v>
      </c>
      <c r="J5800" s="352">
        <v>0</v>
      </c>
      <c r="K5800" s="348">
        <f t="shared" si="90"/>
        <v>0</v>
      </c>
    </row>
    <row r="5801" spans="1:11" x14ac:dyDescent="0.25">
      <c r="A5801" s="353">
        <v>35688</v>
      </c>
      <c r="B5801" s="354">
        <v>13.2</v>
      </c>
      <c r="C5801" s="355">
        <v>11</v>
      </c>
      <c r="D5801" s="355">
        <v>20</v>
      </c>
      <c r="E5801" s="355">
        <v>11</v>
      </c>
      <c r="F5801" s="355">
        <v>13</v>
      </c>
      <c r="G5801" s="355">
        <v>11</v>
      </c>
      <c r="H5801" s="355"/>
      <c r="I5801" s="354">
        <v>13.2</v>
      </c>
      <c r="J5801" s="352">
        <v>0</v>
      </c>
      <c r="K5801" s="348">
        <f t="shared" si="90"/>
        <v>0</v>
      </c>
    </row>
    <row r="5802" spans="1:11" x14ac:dyDescent="0.25">
      <c r="A5802" s="353">
        <v>35689</v>
      </c>
      <c r="B5802" s="354">
        <v>13</v>
      </c>
      <c r="C5802" s="355">
        <v>17</v>
      </c>
      <c r="D5802" s="355">
        <v>13</v>
      </c>
      <c r="E5802" s="355">
        <v>15</v>
      </c>
      <c r="F5802" s="355">
        <v>11</v>
      </c>
      <c r="G5802" s="355">
        <v>9</v>
      </c>
      <c r="H5802" s="355"/>
      <c r="I5802" s="354">
        <v>13</v>
      </c>
      <c r="J5802" s="352">
        <v>0</v>
      </c>
      <c r="K5802" s="348">
        <f t="shared" si="90"/>
        <v>0</v>
      </c>
    </row>
    <row r="5803" spans="1:11" x14ac:dyDescent="0.25">
      <c r="A5803" s="353">
        <v>35690</v>
      </c>
      <c r="B5803" s="354">
        <v>4.2</v>
      </c>
      <c r="C5803" s="355">
        <v>0</v>
      </c>
      <c r="D5803" s="355">
        <v>6</v>
      </c>
      <c r="E5803" s="355">
        <v>4</v>
      </c>
      <c r="F5803" s="355">
        <v>7</v>
      </c>
      <c r="G5803" s="355">
        <v>4</v>
      </c>
      <c r="H5803" s="355"/>
      <c r="I5803" s="354">
        <v>4.2</v>
      </c>
      <c r="J5803" s="352">
        <v>0</v>
      </c>
      <c r="K5803" s="348">
        <f t="shared" si="90"/>
        <v>5</v>
      </c>
    </row>
    <row r="5804" spans="1:11" x14ac:dyDescent="0.25">
      <c r="A5804" s="353">
        <v>35691</v>
      </c>
      <c r="B5804" s="354">
        <v>30.2</v>
      </c>
      <c r="C5804" s="355">
        <v>37</v>
      </c>
      <c r="D5804" s="355">
        <v>32</v>
      </c>
      <c r="E5804" s="355">
        <v>30</v>
      </c>
      <c r="F5804" s="355">
        <v>26</v>
      </c>
      <c r="G5804" s="355">
        <v>26</v>
      </c>
      <c r="H5804" s="355"/>
      <c r="I5804" s="354">
        <v>30.2</v>
      </c>
      <c r="J5804" s="352">
        <v>0</v>
      </c>
      <c r="K5804" s="348">
        <f t="shared" si="90"/>
        <v>0</v>
      </c>
    </row>
    <row r="5805" spans="1:11" x14ac:dyDescent="0.25">
      <c r="A5805" s="353">
        <v>35692</v>
      </c>
      <c r="B5805" s="354">
        <v>8</v>
      </c>
      <c r="C5805" s="355">
        <v>11</v>
      </c>
      <c r="D5805" s="355">
        <v>4</v>
      </c>
      <c r="E5805" s="355">
        <v>9</v>
      </c>
      <c r="F5805" s="355">
        <v>9</v>
      </c>
      <c r="G5805" s="355">
        <v>7</v>
      </c>
      <c r="H5805" s="355"/>
      <c r="I5805" s="354">
        <v>8</v>
      </c>
      <c r="J5805" s="352">
        <v>0</v>
      </c>
      <c r="K5805" s="348">
        <f t="shared" si="90"/>
        <v>2</v>
      </c>
    </row>
    <row r="5806" spans="1:11" x14ac:dyDescent="0.25">
      <c r="A5806" s="353">
        <v>35693</v>
      </c>
      <c r="B5806" s="354">
        <v>1.2</v>
      </c>
      <c r="C5806" s="355">
        <v>0</v>
      </c>
      <c r="D5806" s="355">
        <v>0</v>
      </c>
      <c r="E5806" s="355">
        <v>0</v>
      </c>
      <c r="F5806" s="355">
        <v>0</v>
      </c>
      <c r="G5806" s="355">
        <v>6</v>
      </c>
      <c r="H5806" s="355"/>
      <c r="I5806" s="354">
        <v>1.2</v>
      </c>
      <c r="J5806" s="352">
        <v>0</v>
      </c>
      <c r="K5806" s="348">
        <f t="shared" si="90"/>
        <v>5</v>
      </c>
    </row>
    <row r="5807" spans="1:11" x14ac:dyDescent="0.25">
      <c r="A5807" s="353">
        <v>35694</v>
      </c>
      <c r="B5807" s="354">
        <v>3.4</v>
      </c>
      <c r="C5807" s="355">
        <v>0</v>
      </c>
      <c r="D5807" s="355">
        <v>0</v>
      </c>
      <c r="E5807" s="355">
        <v>4</v>
      </c>
      <c r="F5807" s="355">
        <v>6</v>
      </c>
      <c r="G5807" s="355">
        <v>7</v>
      </c>
      <c r="H5807" s="355"/>
      <c r="I5807" s="354">
        <v>3.4</v>
      </c>
      <c r="J5807" s="352">
        <v>0</v>
      </c>
      <c r="K5807" s="348">
        <f t="shared" si="90"/>
        <v>5</v>
      </c>
    </row>
    <row r="5808" spans="1:11" x14ac:dyDescent="0.25">
      <c r="A5808" s="353">
        <v>35695</v>
      </c>
      <c r="B5808" s="354">
        <v>8.8000000000000007</v>
      </c>
      <c r="C5808" s="355">
        <v>6</v>
      </c>
      <c r="D5808" s="355">
        <v>13</v>
      </c>
      <c r="E5808" s="355">
        <v>7</v>
      </c>
      <c r="F5808" s="355">
        <v>11</v>
      </c>
      <c r="G5808" s="355">
        <v>7</v>
      </c>
      <c r="H5808" s="355"/>
      <c r="I5808" s="354">
        <v>8.8000000000000007</v>
      </c>
      <c r="J5808" s="352">
        <v>0</v>
      </c>
      <c r="K5808" s="348">
        <f t="shared" si="90"/>
        <v>3</v>
      </c>
    </row>
    <row r="5809" spans="1:11" x14ac:dyDescent="0.25">
      <c r="A5809" s="353">
        <v>35696</v>
      </c>
      <c r="B5809" s="354">
        <v>9.1999999999999993</v>
      </c>
      <c r="C5809" s="355">
        <v>6</v>
      </c>
      <c r="D5809" s="355">
        <v>11</v>
      </c>
      <c r="E5809" s="355">
        <v>9</v>
      </c>
      <c r="F5809" s="355">
        <v>13</v>
      </c>
      <c r="G5809" s="355">
        <v>7</v>
      </c>
      <c r="H5809" s="355"/>
      <c r="I5809" s="354">
        <v>9.1999999999999993</v>
      </c>
      <c r="J5809" s="352">
        <v>0</v>
      </c>
      <c r="K5809" s="348">
        <f t="shared" si="90"/>
        <v>2</v>
      </c>
    </row>
    <row r="5810" spans="1:11" x14ac:dyDescent="0.25">
      <c r="A5810" s="353">
        <v>35697</v>
      </c>
      <c r="B5810" s="354">
        <v>8.4</v>
      </c>
      <c r="C5810" s="355">
        <v>0</v>
      </c>
      <c r="D5810" s="355">
        <v>11</v>
      </c>
      <c r="E5810" s="355">
        <v>7</v>
      </c>
      <c r="F5810" s="355">
        <v>9</v>
      </c>
      <c r="G5810" s="355">
        <v>15</v>
      </c>
      <c r="H5810" s="355"/>
      <c r="I5810" s="354">
        <v>8.4</v>
      </c>
      <c r="J5810" s="352">
        <v>0</v>
      </c>
      <c r="K5810" s="348">
        <f t="shared" si="90"/>
        <v>2</v>
      </c>
    </row>
    <row r="5811" spans="1:11" x14ac:dyDescent="0.25">
      <c r="A5811" s="353">
        <v>35698</v>
      </c>
      <c r="B5811" s="354">
        <v>1.4</v>
      </c>
      <c r="C5811" s="355">
        <v>7</v>
      </c>
      <c r="D5811" s="355">
        <v>0</v>
      </c>
      <c r="E5811" s="355">
        <v>0</v>
      </c>
      <c r="F5811" s="355">
        <v>0</v>
      </c>
      <c r="G5811" s="355">
        <v>0</v>
      </c>
      <c r="H5811" s="355"/>
      <c r="I5811" s="354">
        <v>1.4</v>
      </c>
      <c r="J5811" s="352">
        <v>0</v>
      </c>
      <c r="K5811" s="348">
        <f t="shared" si="90"/>
        <v>5</v>
      </c>
    </row>
    <row r="5812" spans="1:11" x14ac:dyDescent="0.25">
      <c r="A5812" s="353">
        <v>35699</v>
      </c>
      <c r="B5812" s="354">
        <v>15</v>
      </c>
      <c r="C5812" s="355">
        <v>11</v>
      </c>
      <c r="D5812" s="355">
        <v>11</v>
      </c>
      <c r="E5812" s="355">
        <v>17</v>
      </c>
      <c r="F5812" s="355">
        <v>17</v>
      </c>
      <c r="G5812" s="355">
        <v>19</v>
      </c>
      <c r="H5812" s="355"/>
      <c r="I5812" s="354">
        <v>15</v>
      </c>
      <c r="J5812" s="352">
        <v>0</v>
      </c>
      <c r="K5812" s="348">
        <f t="shared" si="90"/>
        <v>0</v>
      </c>
    </row>
    <row r="5813" spans="1:11" x14ac:dyDescent="0.25">
      <c r="A5813" s="353">
        <v>35700</v>
      </c>
      <c r="B5813" s="354">
        <v>12.6</v>
      </c>
      <c r="C5813" s="355">
        <v>13</v>
      </c>
      <c r="D5813" s="355">
        <v>9</v>
      </c>
      <c r="E5813" s="355">
        <v>17</v>
      </c>
      <c r="F5813" s="355">
        <v>9</v>
      </c>
      <c r="G5813" s="355">
        <v>15</v>
      </c>
      <c r="H5813" s="355"/>
      <c r="I5813" s="354">
        <v>12.6</v>
      </c>
      <c r="J5813" s="352">
        <v>0</v>
      </c>
      <c r="K5813" s="348">
        <f t="shared" si="90"/>
        <v>0</v>
      </c>
    </row>
    <row r="5814" spans="1:11" x14ac:dyDescent="0.25">
      <c r="A5814" s="353">
        <v>35701</v>
      </c>
      <c r="B5814" s="354">
        <v>20.399999999999999</v>
      </c>
      <c r="C5814" s="355">
        <v>22</v>
      </c>
      <c r="D5814" s="355">
        <v>24</v>
      </c>
      <c r="E5814" s="355">
        <v>20</v>
      </c>
      <c r="F5814" s="355">
        <v>17</v>
      </c>
      <c r="G5814" s="355">
        <v>19</v>
      </c>
      <c r="H5814" s="355"/>
      <c r="I5814" s="354">
        <v>20.399999999999999</v>
      </c>
      <c r="J5814" s="352">
        <v>0</v>
      </c>
      <c r="K5814" s="348">
        <f t="shared" si="90"/>
        <v>0</v>
      </c>
    </row>
    <row r="5815" spans="1:11" x14ac:dyDescent="0.25">
      <c r="A5815" s="353">
        <v>35702</v>
      </c>
      <c r="B5815" s="354">
        <v>10.6</v>
      </c>
      <c r="C5815" s="355">
        <v>9</v>
      </c>
      <c r="D5815" s="355">
        <v>11</v>
      </c>
      <c r="E5815" s="355">
        <v>7</v>
      </c>
      <c r="F5815" s="355">
        <v>13</v>
      </c>
      <c r="G5815" s="355">
        <v>13</v>
      </c>
      <c r="H5815" s="355"/>
      <c r="I5815" s="354">
        <v>10.6</v>
      </c>
      <c r="J5815" s="352">
        <v>0</v>
      </c>
      <c r="K5815" s="348">
        <f t="shared" si="90"/>
        <v>1</v>
      </c>
    </row>
    <row r="5816" spans="1:11" x14ac:dyDescent="0.25">
      <c r="A5816" s="353">
        <v>35703</v>
      </c>
      <c r="B5816" s="354">
        <v>8</v>
      </c>
      <c r="C5816" s="355">
        <v>7</v>
      </c>
      <c r="D5816" s="355">
        <v>0</v>
      </c>
      <c r="E5816" s="355">
        <v>9</v>
      </c>
      <c r="F5816" s="355">
        <v>13</v>
      </c>
      <c r="G5816" s="355">
        <v>11</v>
      </c>
      <c r="H5816" s="355"/>
      <c r="I5816" s="354">
        <v>8</v>
      </c>
      <c r="J5816" s="352">
        <v>0</v>
      </c>
      <c r="K5816" s="348">
        <f t="shared" si="90"/>
        <v>2</v>
      </c>
    </row>
    <row r="5817" spans="1:11" x14ac:dyDescent="0.25">
      <c r="A5817" s="353">
        <v>35916</v>
      </c>
      <c r="B5817" s="354">
        <v>10.199999999999999</v>
      </c>
      <c r="C5817" s="355">
        <v>13</v>
      </c>
      <c r="D5817" s="355">
        <v>7</v>
      </c>
      <c r="E5817" s="355">
        <v>11</v>
      </c>
      <c r="F5817" s="355">
        <v>11</v>
      </c>
      <c r="G5817" s="355">
        <v>9</v>
      </c>
      <c r="H5817" s="355"/>
      <c r="I5817" s="354">
        <v>10.199999999999999</v>
      </c>
      <c r="J5817" s="352">
        <v>0</v>
      </c>
      <c r="K5817" s="348">
        <f t="shared" si="90"/>
        <v>1</v>
      </c>
    </row>
    <row r="5818" spans="1:11" x14ac:dyDescent="0.25">
      <c r="A5818" s="353">
        <v>35917</v>
      </c>
      <c r="B5818" s="354">
        <v>8.6</v>
      </c>
      <c r="C5818" s="355">
        <v>15</v>
      </c>
      <c r="D5818" s="355">
        <v>11</v>
      </c>
      <c r="E5818" s="355">
        <v>6</v>
      </c>
      <c r="F5818" s="355">
        <v>7</v>
      </c>
      <c r="G5818" s="355">
        <v>4</v>
      </c>
      <c r="H5818" s="355"/>
      <c r="I5818" s="354">
        <v>8.6</v>
      </c>
      <c r="J5818" s="352">
        <v>0</v>
      </c>
      <c r="K5818" s="348">
        <f t="shared" si="90"/>
        <v>3</v>
      </c>
    </row>
    <row r="5819" spans="1:11" x14ac:dyDescent="0.25">
      <c r="A5819" s="353">
        <v>35918</v>
      </c>
      <c r="B5819" s="354">
        <v>9</v>
      </c>
      <c r="C5819" s="355">
        <v>7</v>
      </c>
      <c r="D5819" s="355">
        <v>7</v>
      </c>
      <c r="E5819" s="355">
        <v>9</v>
      </c>
      <c r="F5819" s="355">
        <v>15</v>
      </c>
      <c r="G5819" s="355">
        <v>7</v>
      </c>
      <c r="H5819" s="355"/>
      <c r="I5819" s="354">
        <v>9</v>
      </c>
      <c r="J5819" s="352">
        <v>0</v>
      </c>
      <c r="K5819" s="348">
        <f t="shared" si="90"/>
        <v>3</v>
      </c>
    </row>
    <row r="5820" spans="1:11" x14ac:dyDescent="0.25">
      <c r="A5820" s="353">
        <v>35919</v>
      </c>
      <c r="B5820" s="354">
        <v>4.2</v>
      </c>
      <c r="C5820" s="355">
        <v>7</v>
      </c>
      <c r="D5820" s="355">
        <v>4</v>
      </c>
      <c r="E5820" s="355">
        <v>4</v>
      </c>
      <c r="F5820" s="355">
        <v>0</v>
      </c>
      <c r="G5820" s="355">
        <v>6</v>
      </c>
      <c r="H5820" s="355"/>
      <c r="I5820" s="354">
        <v>4.2</v>
      </c>
      <c r="J5820" s="352">
        <v>0</v>
      </c>
      <c r="K5820" s="348">
        <f t="shared" si="90"/>
        <v>5</v>
      </c>
    </row>
    <row r="5821" spans="1:11" x14ac:dyDescent="0.25">
      <c r="A5821" s="353">
        <v>35920</v>
      </c>
      <c r="B5821" s="354">
        <v>14</v>
      </c>
      <c r="C5821" s="355">
        <v>6</v>
      </c>
      <c r="D5821" s="355">
        <v>17</v>
      </c>
      <c r="E5821" s="355">
        <v>15</v>
      </c>
      <c r="F5821" s="355">
        <v>13</v>
      </c>
      <c r="G5821" s="355">
        <v>19</v>
      </c>
      <c r="H5821" s="355"/>
      <c r="I5821" s="354">
        <v>14</v>
      </c>
      <c r="J5821" s="352">
        <v>0</v>
      </c>
      <c r="K5821" s="348">
        <f t="shared" si="90"/>
        <v>1</v>
      </c>
    </row>
    <row r="5822" spans="1:11" x14ac:dyDescent="0.25">
      <c r="A5822" s="353">
        <v>35921</v>
      </c>
      <c r="B5822" s="354">
        <v>7.4</v>
      </c>
      <c r="C5822" s="355">
        <v>4</v>
      </c>
      <c r="D5822" s="355">
        <v>11</v>
      </c>
      <c r="E5822" s="355">
        <v>9</v>
      </c>
      <c r="F5822" s="355">
        <v>6</v>
      </c>
      <c r="G5822" s="355">
        <v>7</v>
      </c>
      <c r="H5822" s="355"/>
      <c r="I5822" s="354">
        <v>7.4</v>
      </c>
      <c r="J5822" s="352">
        <v>0</v>
      </c>
      <c r="K5822" s="348">
        <f t="shared" si="90"/>
        <v>3</v>
      </c>
    </row>
    <row r="5823" spans="1:11" x14ac:dyDescent="0.25">
      <c r="A5823" s="353">
        <v>35922</v>
      </c>
      <c r="B5823" s="354">
        <v>12.8</v>
      </c>
      <c r="C5823" s="355">
        <v>20</v>
      </c>
      <c r="D5823" s="355">
        <v>13</v>
      </c>
      <c r="E5823" s="355">
        <v>11</v>
      </c>
      <c r="F5823" s="355">
        <v>9</v>
      </c>
      <c r="G5823" s="355">
        <v>11</v>
      </c>
      <c r="H5823" s="355"/>
      <c r="I5823" s="354">
        <v>12.8</v>
      </c>
      <c r="J5823" s="352">
        <v>0</v>
      </c>
      <c r="K5823" s="348">
        <f t="shared" si="90"/>
        <v>0</v>
      </c>
    </row>
    <row r="5824" spans="1:11" x14ac:dyDescent="0.25">
      <c r="A5824" s="353">
        <v>35923</v>
      </c>
      <c r="B5824" s="354">
        <v>14.8</v>
      </c>
      <c r="C5824" s="355">
        <v>11</v>
      </c>
      <c r="D5824" s="355">
        <v>9</v>
      </c>
      <c r="E5824" s="355">
        <v>15</v>
      </c>
      <c r="F5824" s="355">
        <v>19</v>
      </c>
      <c r="G5824" s="355">
        <v>20</v>
      </c>
      <c r="H5824" s="355"/>
      <c r="I5824" s="354">
        <v>14.8</v>
      </c>
      <c r="J5824" s="352">
        <v>0</v>
      </c>
      <c r="K5824" s="348">
        <f t="shared" si="90"/>
        <v>0</v>
      </c>
    </row>
    <row r="5825" spans="1:11" x14ac:dyDescent="0.25">
      <c r="A5825" s="353">
        <v>35924</v>
      </c>
      <c r="B5825" s="354">
        <v>19.600000000000001</v>
      </c>
      <c r="C5825" s="355">
        <v>24</v>
      </c>
      <c r="D5825" s="355">
        <v>19</v>
      </c>
      <c r="E5825" s="355">
        <v>19</v>
      </c>
      <c r="F5825" s="355">
        <v>17</v>
      </c>
      <c r="G5825" s="355">
        <v>19</v>
      </c>
      <c r="H5825" s="355"/>
      <c r="I5825" s="354">
        <v>19.600000000000001</v>
      </c>
      <c r="J5825" s="352">
        <v>0</v>
      </c>
      <c r="K5825" s="348">
        <f t="shared" si="90"/>
        <v>0</v>
      </c>
    </row>
    <row r="5826" spans="1:11" x14ac:dyDescent="0.25">
      <c r="A5826" s="353">
        <v>35925</v>
      </c>
      <c r="B5826" s="354">
        <v>15</v>
      </c>
      <c r="C5826" s="355">
        <v>17</v>
      </c>
      <c r="D5826" s="355">
        <v>17</v>
      </c>
      <c r="E5826" s="355">
        <v>17</v>
      </c>
      <c r="F5826" s="355">
        <v>13</v>
      </c>
      <c r="G5826" s="355">
        <v>11</v>
      </c>
      <c r="H5826" s="355"/>
      <c r="I5826" s="354">
        <v>15</v>
      </c>
      <c r="J5826" s="352">
        <v>0</v>
      </c>
      <c r="K5826" s="348">
        <f t="shared" si="90"/>
        <v>0</v>
      </c>
    </row>
    <row r="5827" spans="1:11" x14ac:dyDescent="0.25">
      <c r="A5827" s="353">
        <v>35926</v>
      </c>
      <c r="B5827" s="354">
        <v>3.4</v>
      </c>
      <c r="C5827" s="355">
        <v>4</v>
      </c>
      <c r="D5827" s="355">
        <v>4</v>
      </c>
      <c r="E5827" s="355">
        <v>9</v>
      </c>
      <c r="F5827" s="355">
        <v>0</v>
      </c>
      <c r="G5827" s="355">
        <v>0</v>
      </c>
      <c r="H5827" s="355"/>
      <c r="I5827" s="354">
        <v>3.4</v>
      </c>
      <c r="J5827" s="352">
        <v>0</v>
      </c>
      <c r="K5827" s="348">
        <f t="shared" ref="K5827:K5890" si="91">COUNTIF(C5827:G5827,"&lt;="&amp;IRR_MAXWIND)</f>
        <v>4</v>
      </c>
    </row>
    <row r="5828" spans="1:11" x14ac:dyDescent="0.25">
      <c r="A5828" s="353">
        <v>35927</v>
      </c>
      <c r="B5828" s="354">
        <v>5.4</v>
      </c>
      <c r="C5828" s="355">
        <v>0</v>
      </c>
      <c r="D5828" s="355">
        <v>11</v>
      </c>
      <c r="E5828" s="355">
        <v>0</v>
      </c>
      <c r="F5828" s="355">
        <v>9</v>
      </c>
      <c r="G5828" s="355">
        <v>7</v>
      </c>
      <c r="H5828" s="355"/>
      <c r="I5828" s="354">
        <v>5.4</v>
      </c>
      <c r="J5828" s="352">
        <v>0</v>
      </c>
      <c r="K5828" s="348">
        <f t="shared" si="91"/>
        <v>3</v>
      </c>
    </row>
    <row r="5829" spans="1:11" x14ac:dyDescent="0.25">
      <c r="A5829" s="353">
        <v>35928</v>
      </c>
      <c r="B5829" s="354">
        <v>9.6</v>
      </c>
      <c r="C5829" s="355">
        <v>0</v>
      </c>
      <c r="D5829" s="355">
        <v>11</v>
      </c>
      <c r="E5829" s="355">
        <v>13</v>
      </c>
      <c r="F5829" s="355">
        <v>13</v>
      </c>
      <c r="G5829" s="355">
        <v>11</v>
      </c>
      <c r="H5829" s="355"/>
      <c r="I5829" s="354">
        <v>9.6</v>
      </c>
      <c r="J5829" s="352">
        <v>0</v>
      </c>
      <c r="K5829" s="348">
        <f t="shared" si="91"/>
        <v>1</v>
      </c>
    </row>
    <row r="5830" spans="1:11" x14ac:dyDescent="0.25">
      <c r="A5830" s="353">
        <v>35929</v>
      </c>
      <c r="B5830" s="354">
        <v>9.1999999999999993</v>
      </c>
      <c r="C5830" s="355">
        <v>13</v>
      </c>
      <c r="D5830" s="355">
        <v>9</v>
      </c>
      <c r="E5830" s="355">
        <v>4</v>
      </c>
      <c r="F5830" s="355">
        <v>7</v>
      </c>
      <c r="G5830" s="355">
        <v>13</v>
      </c>
      <c r="H5830" s="355"/>
      <c r="I5830" s="354">
        <v>9.1999999999999993</v>
      </c>
      <c r="J5830" s="352">
        <v>0</v>
      </c>
      <c r="K5830" s="348">
        <f t="shared" si="91"/>
        <v>2</v>
      </c>
    </row>
    <row r="5831" spans="1:11" x14ac:dyDescent="0.25">
      <c r="A5831" s="353">
        <v>35930</v>
      </c>
      <c r="B5831" s="354">
        <v>15.6</v>
      </c>
      <c r="C5831" s="355">
        <v>15</v>
      </c>
      <c r="D5831" s="355">
        <v>15</v>
      </c>
      <c r="E5831" s="355">
        <v>11</v>
      </c>
      <c r="F5831" s="355">
        <v>17</v>
      </c>
      <c r="G5831" s="355">
        <v>20</v>
      </c>
      <c r="H5831" s="355"/>
      <c r="I5831" s="354">
        <v>15.6</v>
      </c>
      <c r="J5831" s="352">
        <v>0</v>
      </c>
      <c r="K5831" s="348">
        <f t="shared" si="91"/>
        <v>0</v>
      </c>
    </row>
    <row r="5832" spans="1:11" x14ac:dyDescent="0.25">
      <c r="A5832" s="353">
        <v>35931</v>
      </c>
      <c r="B5832" s="354">
        <v>14.2</v>
      </c>
      <c r="C5832" s="355">
        <v>11</v>
      </c>
      <c r="D5832" s="355">
        <v>17</v>
      </c>
      <c r="E5832" s="355">
        <v>17</v>
      </c>
      <c r="F5832" s="355">
        <v>17</v>
      </c>
      <c r="G5832" s="355">
        <v>9</v>
      </c>
      <c r="H5832" s="355"/>
      <c r="I5832" s="354">
        <v>14.2</v>
      </c>
      <c r="J5832" s="352">
        <v>0</v>
      </c>
      <c r="K5832" s="348">
        <f t="shared" si="91"/>
        <v>0</v>
      </c>
    </row>
    <row r="5833" spans="1:11" x14ac:dyDescent="0.25">
      <c r="A5833" s="353">
        <v>35932</v>
      </c>
      <c r="B5833" s="354">
        <v>9.6</v>
      </c>
      <c r="C5833" s="355">
        <v>6</v>
      </c>
      <c r="D5833" s="355">
        <v>7</v>
      </c>
      <c r="E5833" s="355">
        <v>7</v>
      </c>
      <c r="F5833" s="355">
        <v>13</v>
      </c>
      <c r="G5833" s="355">
        <v>15</v>
      </c>
      <c r="H5833" s="355"/>
      <c r="I5833" s="354">
        <v>9.6</v>
      </c>
      <c r="J5833" s="352">
        <v>0</v>
      </c>
      <c r="K5833" s="348">
        <f t="shared" si="91"/>
        <v>3</v>
      </c>
    </row>
    <row r="5834" spans="1:11" x14ac:dyDescent="0.25">
      <c r="A5834" s="353">
        <v>35933</v>
      </c>
      <c r="B5834" s="354">
        <v>14.4</v>
      </c>
      <c r="C5834" s="355">
        <v>17</v>
      </c>
      <c r="D5834" s="355">
        <v>6</v>
      </c>
      <c r="E5834" s="355">
        <v>17</v>
      </c>
      <c r="F5834" s="355">
        <v>17</v>
      </c>
      <c r="G5834" s="355">
        <v>15</v>
      </c>
      <c r="H5834" s="355"/>
      <c r="I5834" s="354">
        <v>14.4</v>
      </c>
      <c r="J5834" s="352">
        <v>0</v>
      </c>
      <c r="K5834" s="348">
        <f t="shared" si="91"/>
        <v>1</v>
      </c>
    </row>
    <row r="5835" spans="1:11" x14ac:dyDescent="0.25">
      <c r="A5835" s="353">
        <v>35934</v>
      </c>
      <c r="B5835" s="354">
        <v>8.4</v>
      </c>
      <c r="C5835" s="355">
        <v>7</v>
      </c>
      <c r="D5835" s="355">
        <v>9</v>
      </c>
      <c r="E5835" s="355">
        <v>15</v>
      </c>
      <c r="F5835" s="355">
        <v>7</v>
      </c>
      <c r="G5835" s="355">
        <v>4</v>
      </c>
      <c r="H5835" s="355"/>
      <c r="I5835" s="354">
        <v>8.4</v>
      </c>
      <c r="J5835" s="352">
        <v>0</v>
      </c>
      <c r="K5835" s="348">
        <f t="shared" si="91"/>
        <v>3</v>
      </c>
    </row>
    <row r="5836" spans="1:11" x14ac:dyDescent="0.25">
      <c r="A5836" s="353">
        <v>35935</v>
      </c>
      <c r="B5836" s="354">
        <v>10.6</v>
      </c>
      <c r="C5836" s="355">
        <v>7</v>
      </c>
      <c r="D5836" s="355">
        <v>9</v>
      </c>
      <c r="E5836" s="355">
        <v>11</v>
      </c>
      <c r="F5836" s="355">
        <v>13</v>
      </c>
      <c r="G5836" s="355">
        <v>13</v>
      </c>
      <c r="H5836" s="355"/>
      <c r="I5836" s="354">
        <v>10.6</v>
      </c>
      <c r="J5836" s="352">
        <v>0</v>
      </c>
      <c r="K5836" s="348">
        <f t="shared" si="91"/>
        <v>1</v>
      </c>
    </row>
    <row r="5837" spans="1:11" x14ac:dyDescent="0.25">
      <c r="A5837" s="353">
        <v>35936</v>
      </c>
      <c r="B5837" s="354">
        <v>11.6</v>
      </c>
      <c r="C5837" s="355">
        <v>15</v>
      </c>
      <c r="D5837" s="355">
        <v>19</v>
      </c>
      <c r="E5837" s="355">
        <v>13</v>
      </c>
      <c r="F5837" s="355">
        <v>7</v>
      </c>
      <c r="G5837" s="355">
        <v>4</v>
      </c>
      <c r="H5837" s="355"/>
      <c r="I5837" s="354">
        <v>11.6</v>
      </c>
      <c r="J5837" s="352">
        <v>0</v>
      </c>
      <c r="K5837" s="348">
        <f t="shared" si="91"/>
        <v>2</v>
      </c>
    </row>
    <row r="5838" spans="1:11" x14ac:dyDescent="0.25">
      <c r="A5838" s="353">
        <v>35937</v>
      </c>
      <c r="B5838" s="354">
        <v>11.4</v>
      </c>
      <c r="C5838" s="355">
        <v>9</v>
      </c>
      <c r="D5838" s="355">
        <v>9</v>
      </c>
      <c r="E5838" s="355">
        <v>11</v>
      </c>
      <c r="F5838" s="355">
        <v>15</v>
      </c>
      <c r="G5838" s="355">
        <v>13</v>
      </c>
      <c r="H5838" s="355"/>
      <c r="I5838" s="354">
        <v>11.4</v>
      </c>
      <c r="J5838" s="352">
        <v>0</v>
      </c>
      <c r="K5838" s="348">
        <f t="shared" si="91"/>
        <v>0</v>
      </c>
    </row>
    <row r="5839" spans="1:11" x14ac:dyDescent="0.25">
      <c r="A5839" s="353">
        <v>35938</v>
      </c>
      <c r="B5839" s="354">
        <v>10.6</v>
      </c>
      <c r="C5839" s="355">
        <v>11</v>
      </c>
      <c r="D5839" s="355">
        <v>15</v>
      </c>
      <c r="E5839" s="355">
        <v>13</v>
      </c>
      <c r="F5839" s="355">
        <v>7</v>
      </c>
      <c r="G5839" s="355">
        <v>7</v>
      </c>
      <c r="H5839" s="355"/>
      <c r="I5839" s="354">
        <v>10.6</v>
      </c>
      <c r="J5839" s="352">
        <v>0</v>
      </c>
      <c r="K5839" s="348">
        <f t="shared" si="91"/>
        <v>2</v>
      </c>
    </row>
    <row r="5840" spans="1:11" x14ac:dyDescent="0.25">
      <c r="A5840" s="353">
        <v>35939</v>
      </c>
      <c r="B5840" s="354">
        <v>5.6</v>
      </c>
      <c r="C5840" s="355">
        <v>6</v>
      </c>
      <c r="D5840" s="355">
        <v>7</v>
      </c>
      <c r="E5840" s="355">
        <v>0</v>
      </c>
      <c r="F5840" s="355">
        <v>6</v>
      </c>
      <c r="G5840" s="355">
        <v>9</v>
      </c>
      <c r="H5840" s="355"/>
      <c r="I5840" s="354">
        <v>5.6</v>
      </c>
      <c r="J5840" s="352">
        <v>0</v>
      </c>
      <c r="K5840" s="348">
        <f t="shared" si="91"/>
        <v>4</v>
      </c>
    </row>
    <row r="5841" spans="1:11" x14ac:dyDescent="0.25">
      <c r="A5841" s="353">
        <v>35940</v>
      </c>
      <c r="B5841" s="354">
        <v>4.5999999999999996</v>
      </c>
      <c r="C5841" s="355">
        <v>4</v>
      </c>
      <c r="D5841" s="355">
        <v>4</v>
      </c>
      <c r="E5841" s="355">
        <v>11</v>
      </c>
      <c r="F5841" s="355">
        <v>4</v>
      </c>
      <c r="G5841" s="355">
        <v>0</v>
      </c>
      <c r="H5841" s="355"/>
      <c r="I5841" s="354">
        <v>4.5999999999999996</v>
      </c>
      <c r="J5841" s="352">
        <v>0</v>
      </c>
      <c r="K5841" s="348">
        <f t="shared" si="91"/>
        <v>4</v>
      </c>
    </row>
    <row r="5842" spans="1:11" x14ac:dyDescent="0.25">
      <c r="A5842" s="353">
        <v>35941</v>
      </c>
      <c r="B5842" s="354">
        <v>6.9</v>
      </c>
      <c r="C5842" s="355">
        <v>3.5</v>
      </c>
      <c r="D5842" s="355">
        <v>0</v>
      </c>
      <c r="E5842" s="355">
        <v>9</v>
      </c>
      <c r="F5842" s="355">
        <v>11</v>
      </c>
      <c r="G5842" s="355">
        <v>11</v>
      </c>
      <c r="H5842" s="355"/>
      <c r="I5842" s="354">
        <v>6.9</v>
      </c>
      <c r="J5842" s="352">
        <v>0</v>
      </c>
      <c r="K5842" s="348">
        <f t="shared" si="91"/>
        <v>2</v>
      </c>
    </row>
    <row r="5843" spans="1:11" x14ac:dyDescent="0.25">
      <c r="A5843" s="353">
        <v>35942</v>
      </c>
      <c r="B5843" s="354">
        <v>14.6</v>
      </c>
      <c r="C5843" s="355">
        <v>15</v>
      </c>
      <c r="D5843" s="355">
        <v>13</v>
      </c>
      <c r="E5843" s="355">
        <v>17</v>
      </c>
      <c r="F5843" s="355">
        <v>13</v>
      </c>
      <c r="G5843" s="355">
        <v>15</v>
      </c>
      <c r="H5843" s="355"/>
      <c r="I5843" s="354">
        <v>14.6</v>
      </c>
      <c r="J5843" s="352">
        <v>0</v>
      </c>
      <c r="K5843" s="348">
        <f t="shared" si="91"/>
        <v>0</v>
      </c>
    </row>
    <row r="5844" spans="1:11" x14ac:dyDescent="0.25">
      <c r="A5844" s="353">
        <v>35943</v>
      </c>
      <c r="B5844" s="354">
        <v>6.6</v>
      </c>
      <c r="C5844" s="355">
        <v>13</v>
      </c>
      <c r="D5844" s="355">
        <v>9</v>
      </c>
      <c r="E5844" s="355">
        <v>7</v>
      </c>
      <c r="F5844" s="355">
        <v>0</v>
      </c>
      <c r="G5844" s="355">
        <v>4</v>
      </c>
      <c r="H5844" s="355"/>
      <c r="I5844" s="354">
        <v>6.6</v>
      </c>
      <c r="J5844" s="352">
        <v>0</v>
      </c>
      <c r="K5844" s="348">
        <f t="shared" si="91"/>
        <v>3</v>
      </c>
    </row>
    <row r="5845" spans="1:11" x14ac:dyDescent="0.25">
      <c r="A5845" s="353">
        <v>35944</v>
      </c>
      <c r="B5845" s="354">
        <v>6.2</v>
      </c>
      <c r="C5845" s="355">
        <v>7</v>
      </c>
      <c r="D5845" s="355">
        <v>7</v>
      </c>
      <c r="E5845" s="355">
        <v>7</v>
      </c>
      <c r="F5845" s="355">
        <v>4</v>
      </c>
      <c r="G5845" s="355">
        <v>6</v>
      </c>
      <c r="H5845" s="355"/>
      <c r="I5845" s="354">
        <v>6.2</v>
      </c>
      <c r="J5845" s="352">
        <v>0</v>
      </c>
      <c r="K5845" s="348">
        <f t="shared" si="91"/>
        <v>5</v>
      </c>
    </row>
    <row r="5846" spans="1:11" x14ac:dyDescent="0.25">
      <c r="A5846" s="353">
        <v>35945</v>
      </c>
      <c r="B5846" s="354">
        <v>15</v>
      </c>
      <c r="C5846" s="355">
        <v>15</v>
      </c>
      <c r="D5846" s="355">
        <v>15</v>
      </c>
      <c r="E5846" s="355">
        <v>13</v>
      </c>
      <c r="F5846" s="355">
        <v>17</v>
      </c>
      <c r="G5846" s="355">
        <v>15</v>
      </c>
      <c r="H5846" s="355"/>
      <c r="I5846" s="354">
        <v>15</v>
      </c>
      <c r="J5846" s="352">
        <v>0</v>
      </c>
      <c r="K5846" s="348">
        <f t="shared" si="91"/>
        <v>0</v>
      </c>
    </row>
    <row r="5847" spans="1:11" x14ac:dyDescent="0.25">
      <c r="A5847" s="353">
        <v>35946</v>
      </c>
      <c r="B5847" s="354">
        <v>12.2</v>
      </c>
      <c r="C5847" s="355">
        <v>13</v>
      </c>
      <c r="D5847" s="355">
        <v>13</v>
      </c>
      <c r="E5847" s="355">
        <v>11</v>
      </c>
      <c r="F5847" s="355">
        <v>7</v>
      </c>
      <c r="G5847" s="355">
        <v>17</v>
      </c>
      <c r="H5847" s="355"/>
      <c r="I5847" s="354">
        <v>12.2</v>
      </c>
      <c r="J5847" s="352">
        <v>0</v>
      </c>
      <c r="K5847" s="348">
        <f t="shared" si="91"/>
        <v>1</v>
      </c>
    </row>
    <row r="5848" spans="1:11" x14ac:dyDescent="0.25">
      <c r="A5848" s="353">
        <v>35947</v>
      </c>
      <c r="B5848" s="354">
        <v>14.6</v>
      </c>
      <c r="C5848" s="355">
        <v>9</v>
      </c>
      <c r="D5848" s="355">
        <v>9</v>
      </c>
      <c r="E5848" s="355">
        <v>26</v>
      </c>
      <c r="F5848" s="355">
        <v>9</v>
      </c>
      <c r="G5848" s="355">
        <v>20</v>
      </c>
      <c r="H5848" s="355"/>
      <c r="I5848" s="354">
        <v>14.6</v>
      </c>
      <c r="J5848" s="352">
        <v>0</v>
      </c>
      <c r="K5848" s="348">
        <f t="shared" si="91"/>
        <v>0</v>
      </c>
    </row>
    <row r="5849" spans="1:11" x14ac:dyDescent="0.25">
      <c r="A5849" s="353">
        <v>35948</v>
      </c>
      <c r="B5849" s="354">
        <v>11.8</v>
      </c>
      <c r="C5849" s="355">
        <v>9</v>
      </c>
      <c r="D5849" s="355">
        <v>9</v>
      </c>
      <c r="E5849" s="355">
        <v>11</v>
      </c>
      <c r="F5849" s="355">
        <v>17</v>
      </c>
      <c r="G5849" s="355">
        <v>13</v>
      </c>
      <c r="H5849" s="355"/>
      <c r="I5849" s="354">
        <v>11.8</v>
      </c>
      <c r="J5849" s="352">
        <v>0</v>
      </c>
      <c r="K5849" s="348">
        <f t="shared" si="91"/>
        <v>0</v>
      </c>
    </row>
    <row r="5850" spans="1:11" x14ac:dyDescent="0.25">
      <c r="A5850" s="353">
        <v>35949</v>
      </c>
      <c r="B5850" s="354">
        <v>7.6</v>
      </c>
      <c r="C5850" s="355">
        <v>4</v>
      </c>
      <c r="D5850" s="355">
        <v>7</v>
      </c>
      <c r="E5850" s="355">
        <v>9</v>
      </c>
      <c r="F5850" s="355">
        <v>9</v>
      </c>
      <c r="G5850" s="355">
        <v>9</v>
      </c>
      <c r="H5850" s="355"/>
      <c r="I5850" s="354">
        <v>7.6</v>
      </c>
      <c r="J5850" s="352">
        <v>0</v>
      </c>
      <c r="K5850" s="348">
        <f t="shared" si="91"/>
        <v>2</v>
      </c>
    </row>
    <row r="5851" spans="1:11" x14ac:dyDescent="0.25">
      <c r="A5851" s="353">
        <v>35950</v>
      </c>
      <c r="B5851" s="354">
        <v>12.2</v>
      </c>
      <c r="C5851" s="355">
        <v>20</v>
      </c>
      <c r="D5851" s="355">
        <v>13</v>
      </c>
      <c r="E5851" s="355">
        <v>13</v>
      </c>
      <c r="F5851" s="355">
        <v>9</v>
      </c>
      <c r="G5851" s="355">
        <v>6</v>
      </c>
      <c r="H5851" s="355"/>
      <c r="I5851" s="354">
        <v>12.2</v>
      </c>
      <c r="J5851" s="352">
        <v>0</v>
      </c>
      <c r="K5851" s="348">
        <f t="shared" si="91"/>
        <v>1</v>
      </c>
    </row>
    <row r="5852" spans="1:11" x14ac:dyDescent="0.25">
      <c r="A5852" s="353">
        <v>35951</v>
      </c>
      <c r="B5852" s="354">
        <v>5</v>
      </c>
      <c r="C5852" s="355">
        <v>9</v>
      </c>
      <c r="D5852" s="355">
        <v>4</v>
      </c>
      <c r="E5852" s="355">
        <v>4</v>
      </c>
      <c r="F5852" s="355">
        <v>4</v>
      </c>
      <c r="G5852" s="355">
        <v>4</v>
      </c>
      <c r="H5852" s="355"/>
      <c r="I5852" s="354">
        <v>5</v>
      </c>
      <c r="J5852" s="352">
        <v>0</v>
      </c>
      <c r="K5852" s="348">
        <f t="shared" si="91"/>
        <v>4</v>
      </c>
    </row>
    <row r="5853" spans="1:11" x14ac:dyDescent="0.25">
      <c r="A5853" s="353">
        <v>35952</v>
      </c>
      <c r="B5853" s="354">
        <v>6.4</v>
      </c>
      <c r="C5853" s="355">
        <v>4</v>
      </c>
      <c r="D5853" s="355">
        <v>13</v>
      </c>
      <c r="E5853" s="355">
        <v>6</v>
      </c>
      <c r="F5853" s="355">
        <v>9</v>
      </c>
      <c r="G5853" s="355">
        <v>0</v>
      </c>
      <c r="H5853" s="355"/>
      <c r="I5853" s="354">
        <v>6.4</v>
      </c>
      <c r="J5853" s="352">
        <v>0</v>
      </c>
      <c r="K5853" s="348">
        <f t="shared" si="91"/>
        <v>3</v>
      </c>
    </row>
    <row r="5854" spans="1:11" x14ac:dyDescent="0.25">
      <c r="A5854" s="353">
        <v>35953</v>
      </c>
      <c r="B5854" s="354">
        <v>6.4</v>
      </c>
      <c r="C5854" s="355">
        <v>9</v>
      </c>
      <c r="D5854" s="355">
        <v>6</v>
      </c>
      <c r="E5854" s="355">
        <v>4</v>
      </c>
      <c r="F5854" s="355">
        <v>9</v>
      </c>
      <c r="G5854" s="355">
        <v>4</v>
      </c>
      <c r="H5854" s="355"/>
      <c r="I5854" s="354">
        <v>6.4</v>
      </c>
      <c r="J5854" s="352">
        <v>0</v>
      </c>
      <c r="K5854" s="348">
        <f t="shared" si="91"/>
        <v>3</v>
      </c>
    </row>
    <row r="5855" spans="1:11" x14ac:dyDescent="0.25">
      <c r="A5855" s="353">
        <v>35954</v>
      </c>
      <c r="B5855" s="354">
        <v>4</v>
      </c>
      <c r="C5855" s="355">
        <v>7</v>
      </c>
      <c r="D5855" s="355">
        <v>6</v>
      </c>
      <c r="E5855" s="355">
        <v>0</v>
      </c>
      <c r="F5855" s="355">
        <v>7</v>
      </c>
      <c r="G5855" s="355">
        <v>0</v>
      </c>
      <c r="H5855" s="355"/>
      <c r="I5855" s="354">
        <v>4</v>
      </c>
      <c r="J5855" s="352">
        <v>0</v>
      </c>
      <c r="K5855" s="348">
        <f t="shared" si="91"/>
        <v>5</v>
      </c>
    </row>
    <row r="5856" spans="1:11" x14ac:dyDescent="0.25">
      <c r="A5856" s="353">
        <v>35955</v>
      </c>
      <c r="B5856" s="354">
        <v>12.4</v>
      </c>
      <c r="C5856" s="355">
        <v>20</v>
      </c>
      <c r="D5856" s="355">
        <v>15</v>
      </c>
      <c r="E5856" s="355">
        <v>11</v>
      </c>
      <c r="F5856" s="355">
        <v>9</v>
      </c>
      <c r="G5856" s="355">
        <v>7</v>
      </c>
      <c r="H5856" s="355"/>
      <c r="I5856" s="354">
        <v>12.4</v>
      </c>
      <c r="J5856" s="352">
        <v>0</v>
      </c>
      <c r="K5856" s="348">
        <f t="shared" si="91"/>
        <v>1</v>
      </c>
    </row>
    <row r="5857" spans="1:11" x14ac:dyDescent="0.25">
      <c r="A5857" s="353">
        <v>35956</v>
      </c>
      <c r="B5857" s="354">
        <v>12.2</v>
      </c>
      <c r="C5857" s="355">
        <v>14</v>
      </c>
      <c r="D5857" s="355">
        <v>15</v>
      </c>
      <c r="E5857" s="355">
        <v>6</v>
      </c>
      <c r="F5857" s="355">
        <v>11</v>
      </c>
      <c r="G5857" s="355">
        <v>15</v>
      </c>
      <c r="H5857" s="355"/>
      <c r="I5857" s="354">
        <v>12.2</v>
      </c>
      <c r="J5857" s="352">
        <v>0</v>
      </c>
      <c r="K5857" s="348">
        <f t="shared" si="91"/>
        <v>1</v>
      </c>
    </row>
    <row r="5858" spans="1:11" x14ac:dyDescent="0.25">
      <c r="A5858" s="353">
        <v>35957</v>
      </c>
      <c r="B5858" s="354">
        <v>17.399999999999999</v>
      </c>
      <c r="C5858" s="355">
        <v>26</v>
      </c>
      <c r="D5858" s="355">
        <v>20</v>
      </c>
      <c r="E5858" s="355">
        <v>19</v>
      </c>
      <c r="F5858" s="355">
        <v>11</v>
      </c>
      <c r="G5858" s="355">
        <v>11</v>
      </c>
      <c r="H5858" s="355"/>
      <c r="I5858" s="354">
        <v>17.399999999999999</v>
      </c>
      <c r="J5858" s="352">
        <v>0</v>
      </c>
      <c r="K5858" s="348">
        <f t="shared" si="91"/>
        <v>0</v>
      </c>
    </row>
    <row r="5859" spans="1:11" x14ac:dyDescent="0.25">
      <c r="A5859" s="353">
        <v>35958</v>
      </c>
      <c r="B5859" s="354">
        <v>9.8000000000000007</v>
      </c>
      <c r="C5859" s="355">
        <v>9</v>
      </c>
      <c r="D5859" s="355">
        <v>6</v>
      </c>
      <c r="E5859" s="355">
        <v>6</v>
      </c>
      <c r="F5859" s="355">
        <v>11</v>
      </c>
      <c r="G5859" s="355">
        <v>17</v>
      </c>
      <c r="H5859" s="355"/>
      <c r="I5859" s="354">
        <v>9.8000000000000007</v>
      </c>
      <c r="J5859" s="352">
        <v>0</v>
      </c>
      <c r="K5859" s="348">
        <f t="shared" si="91"/>
        <v>2</v>
      </c>
    </row>
    <row r="5860" spans="1:11" x14ac:dyDescent="0.25">
      <c r="A5860" s="353">
        <v>35959</v>
      </c>
      <c r="B5860" s="354">
        <v>10.8</v>
      </c>
      <c r="C5860" s="355">
        <v>4</v>
      </c>
      <c r="D5860" s="355">
        <v>0</v>
      </c>
      <c r="E5860" s="355">
        <v>9</v>
      </c>
      <c r="F5860" s="355">
        <v>22</v>
      </c>
      <c r="G5860" s="355">
        <v>19</v>
      </c>
      <c r="H5860" s="355"/>
      <c r="I5860" s="354">
        <v>10.8</v>
      </c>
      <c r="J5860" s="352">
        <v>0</v>
      </c>
      <c r="K5860" s="348">
        <f t="shared" si="91"/>
        <v>2</v>
      </c>
    </row>
    <row r="5861" spans="1:11" x14ac:dyDescent="0.25">
      <c r="A5861" s="353">
        <v>35960</v>
      </c>
      <c r="B5861" s="354">
        <v>7.2</v>
      </c>
      <c r="C5861" s="355">
        <v>13</v>
      </c>
      <c r="D5861" s="355">
        <v>11</v>
      </c>
      <c r="E5861" s="355">
        <v>6</v>
      </c>
      <c r="F5861" s="355">
        <v>0</v>
      </c>
      <c r="G5861" s="355">
        <v>6</v>
      </c>
      <c r="H5861" s="355"/>
      <c r="I5861" s="354">
        <v>7.2</v>
      </c>
      <c r="J5861" s="352">
        <v>0</v>
      </c>
      <c r="K5861" s="348">
        <f t="shared" si="91"/>
        <v>3</v>
      </c>
    </row>
    <row r="5862" spans="1:11" x14ac:dyDescent="0.25">
      <c r="A5862" s="353">
        <v>35961</v>
      </c>
      <c r="B5862" s="354">
        <v>8.8000000000000007</v>
      </c>
      <c r="C5862" s="355">
        <v>11</v>
      </c>
      <c r="D5862" s="355">
        <v>6</v>
      </c>
      <c r="E5862" s="355">
        <v>9</v>
      </c>
      <c r="F5862" s="355">
        <v>9</v>
      </c>
      <c r="G5862" s="355">
        <v>9</v>
      </c>
      <c r="H5862" s="355"/>
      <c r="I5862" s="354">
        <v>8.8000000000000007</v>
      </c>
      <c r="J5862" s="352">
        <v>0</v>
      </c>
      <c r="K5862" s="348">
        <f t="shared" si="91"/>
        <v>1</v>
      </c>
    </row>
    <row r="5863" spans="1:11" x14ac:dyDescent="0.25">
      <c r="A5863" s="353">
        <v>35962</v>
      </c>
      <c r="B5863" s="354">
        <v>30.6</v>
      </c>
      <c r="C5863" s="355">
        <v>35</v>
      </c>
      <c r="D5863" s="355">
        <v>32</v>
      </c>
      <c r="E5863" s="355">
        <v>32</v>
      </c>
      <c r="F5863" s="355">
        <v>28</v>
      </c>
      <c r="G5863" s="355">
        <v>26</v>
      </c>
      <c r="H5863" s="355"/>
      <c r="I5863" s="354">
        <v>30.6</v>
      </c>
      <c r="J5863" s="352">
        <v>0</v>
      </c>
      <c r="K5863" s="348">
        <f t="shared" si="91"/>
        <v>0</v>
      </c>
    </row>
    <row r="5864" spans="1:11" x14ac:dyDescent="0.25">
      <c r="A5864" s="353">
        <v>35963</v>
      </c>
      <c r="B5864" s="354">
        <v>6.2</v>
      </c>
      <c r="C5864" s="355">
        <v>13</v>
      </c>
      <c r="D5864" s="355">
        <v>7</v>
      </c>
      <c r="E5864" s="355">
        <v>7</v>
      </c>
      <c r="F5864" s="355">
        <v>4</v>
      </c>
      <c r="G5864" s="355">
        <v>0</v>
      </c>
      <c r="H5864" s="355"/>
      <c r="I5864" s="354">
        <v>6.2</v>
      </c>
      <c r="J5864" s="352">
        <v>0</v>
      </c>
      <c r="K5864" s="348">
        <f t="shared" si="91"/>
        <v>4</v>
      </c>
    </row>
    <row r="5865" spans="1:11" x14ac:dyDescent="0.25">
      <c r="A5865" s="353">
        <v>35964</v>
      </c>
      <c r="B5865" s="354">
        <v>9.1999999999999993</v>
      </c>
      <c r="C5865" s="355">
        <v>9</v>
      </c>
      <c r="D5865" s="355">
        <v>11</v>
      </c>
      <c r="E5865" s="355">
        <v>15</v>
      </c>
      <c r="F5865" s="355">
        <v>7</v>
      </c>
      <c r="G5865" s="355">
        <v>4</v>
      </c>
      <c r="H5865" s="355"/>
      <c r="I5865" s="354">
        <v>9.1999999999999993</v>
      </c>
      <c r="J5865" s="352">
        <v>0</v>
      </c>
      <c r="K5865" s="348">
        <f t="shared" si="91"/>
        <v>2</v>
      </c>
    </row>
    <row r="5866" spans="1:11" x14ac:dyDescent="0.25">
      <c r="A5866" s="353">
        <v>35965</v>
      </c>
      <c r="B5866" s="354">
        <v>18.399999999999999</v>
      </c>
      <c r="C5866" s="355">
        <v>19</v>
      </c>
      <c r="D5866" s="355">
        <v>22</v>
      </c>
      <c r="E5866" s="355">
        <v>15</v>
      </c>
      <c r="F5866" s="355">
        <v>17</v>
      </c>
      <c r="G5866" s="355">
        <v>19</v>
      </c>
      <c r="H5866" s="355"/>
      <c r="I5866" s="354">
        <v>18.399999999999999</v>
      </c>
      <c r="J5866" s="352">
        <v>0</v>
      </c>
      <c r="K5866" s="348">
        <f t="shared" si="91"/>
        <v>0</v>
      </c>
    </row>
    <row r="5867" spans="1:11" x14ac:dyDescent="0.25">
      <c r="A5867" s="353">
        <v>35966</v>
      </c>
      <c r="B5867" s="354">
        <v>22</v>
      </c>
      <c r="C5867" s="355">
        <v>22</v>
      </c>
      <c r="D5867" s="355">
        <v>24</v>
      </c>
      <c r="E5867" s="355">
        <v>22</v>
      </c>
      <c r="F5867" s="355">
        <v>22</v>
      </c>
      <c r="G5867" s="355">
        <v>20</v>
      </c>
      <c r="H5867" s="355"/>
      <c r="I5867" s="354">
        <v>22</v>
      </c>
      <c r="J5867" s="352">
        <v>0</v>
      </c>
      <c r="K5867" s="348">
        <f t="shared" si="91"/>
        <v>0</v>
      </c>
    </row>
    <row r="5868" spans="1:11" x14ac:dyDescent="0.25">
      <c r="A5868" s="353">
        <v>35967</v>
      </c>
      <c r="B5868" s="354">
        <v>2.8</v>
      </c>
      <c r="C5868" s="355">
        <v>6</v>
      </c>
      <c r="D5868" s="355">
        <v>0</v>
      </c>
      <c r="E5868" s="355">
        <v>4</v>
      </c>
      <c r="F5868" s="355">
        <v>4</v>
      </c>
      <c r="G5868" s="355">
        <v>0</v>
      </c>
      <c r="H5868" s="355"/>
      <c r="I5868" s="354">
        <v>2.8</v>
      </c>
      <c r="J5868" s="352">
        <v>0</v>
      </c>
      <c r="K5868" s="348">
        <f t="shared" si="91"/>
        <v>5</v>
      </c>
    </row>
    <row r="5869" spans="1:11" x14ac:dyDescent="0.25">
      <c r="A5869" s="353">
        <v>35968</v>
      </c>
      <c r="B5869" s="354">
        <v>4.4000000000000004</v>
      </c>
      <c r="C5869" s="355">
        <v>9</v>
      </c>
      <c r="D5869" s="355">
        <v>9</v>
      </c>
      <c r="E5869" s="355">
        <v>0</v>
      </c>
      <c r="F5869" s="355">
        <v>0</v>
      </c>
      <c r="G5869" s="355">
        <v>4</v>
      </c>
      <c r="H5869" s="355"/>
      <c r="I5869" s="354">
        <v>4.4000000000000004</v>
      </c>
      <c r="J5869" s="352">
        <v>0</v>
      </c>
      <c r="K5869" s="348">
        <f t="shared" si="91"/>
        <v>3</v>
      </c>
    </row>
    <row r="5870" spans="1:11" x14ac:dyDescent="0.25">
      <c r="A5870" s="353">
        <v>35969</v>
      </c>
      <c r="B5870" s="354">
        <v>9.6</v>
      </c>
      <c r="C5870" s="355">
        <v>11</v>
      </c>
      <c r="D5870" s="355">
        <v>7</v>
      </c>
      <c r="E5870" s="355">
        <v>4</v>
      </c>
      <c r="F5870" s="355">
        <v>15</v>
      </c>
      <c r="G5870" s="355">
        <v>11</v>
      </c>
      <c r="H5870" s="355"/>
      <c r="I5870" s="354">
        <v>9.6</v>
      </c>
      <c r="J5870" s="352">
        <v>0</v>
      </c>
      <c r="K5870" s="348">
        <f t="shared" si="91"/>
        <v>2</v>
      </c>
    </row>
    <row r="5871" spans="1:11" x14ac:dyDescent="0.25">
      <c r="A5871" s="353">
        <v>35970</v>
      </c>
      <c r="B5871" s="354">
        <v>10.4</v>
      </c>
      <c r="C5871" s="355">
        <v>11</v>
      </c>
      <c r="D5871" s="355">
        <v>11</v>
      </c>
      <c r="E5871" s="355">
        <v>9</v>
      </c>
      <c r="F5871" s="355">
        <v>6</v>
      </c>
      <c r="G5871" s="355">
        <v>15</v>
      </c>
      <c r="H5871" s="355"/>
      <c r="I5871" s="354">
        <v>10.4</v>
      </c>
      <c r="J5871" s="352">
        <v>0</v>
      </c>
      <c r="K5871" s="348">
        <f t="shared" si="91"/>
        <v>1</v>
      </c>
    </row>
    <row r="5872" spans="1:11" x14ac:dyDescent="0.25">
      <c r="A5872" s="353">
        <v>35971</v>
      </c>
      <c r="B5872" s="354">
        <v>18.600000000000001</v>
      </c>
      <c r="C5872" s="355">
        <v>22</v>
      </c>
      <c r="D5872" s="355">
        <v>22</v>
      </c>
      <c r="E5872" s="355">
        <v>19</v>
      </c>
      <c r="F5872" s="355">
        <v>17</v>
      </c>
      <c r="G5872" s="355">
        <v>13</v>
      </c>
      <c r="H5872" s="355"/>
      <c r="I5872" s="354">
        <v>18.600000000000001</v>
      </c>
      <c r="J5872" s="352">
        <v>0</v>
      </c>
      <c r="K5872" s="348">
        <f t="shared" si="91"/>
        <v>0</v>
      </c>
    </row>
    <row r="5873" spans="1:11" x14ac:dyDescent="0.25">
      <c r="A5873" s="353">
        <v>35972</v>
      </c>
      <c r="B5873" s="354">
        <v>19.8</v>
      </c>
      <c r="C5873" s="355">
        <v>20</v>
      </c>
      <c r="D5873" s="355">
        <v>19</v>
      </c>
      <c r="E5873" s="355">
        <v>19</v>
      </c>
      <c r="F5873" s="355">
        <v>22</v>
      </c>
      <c r="G5873" s="355">
        <v>19</v>
      </c>
      <c r="H5873" s="355"/>
      <c r="I5873" s="354">
        <v>19.8</v>
      </c>
      <c r="J5873" s="352">
        <v>0</v>
      </c>
      <c r="K5873" s="348">
        <f t="shared" si="91"/>
        <v>0</v>
      </c>
    </row>
    <row r="5874" spans="1:11" x14ac:dyDescent="0.25">
      <c r="A5874" s="353">
        <v>35973</v>
      </c>
      <c r="B5874" s="354">
        <v>39.4</v>
      </c>
      <c r="C5874" s="355">
        <v>41</v>
      </c>
      <c r="D5874" s="355">
        <v>37</v>
      </c>
      <c r="E5874" s="355">
        <v>39</v>
      </c>
      <c r="F5874" s="355">
        <v>43</v>
      </c>
      <c r="G5874" s="355">
        <v>37</v>
      </c>
      <c r="H5874" s="355"/>
      <c r="I5874" s="354">
        <v>39.4</v>
      </c>
      <c r="J5874" s="352">
        <v>0</v>
      </c>
      <c r="K5874" s="348">
        <f t="shared" si="91"/>
        <v>0</v>
      </c>
    </row>
    <row r="5875" spans="1:11" x14ac:dyDescent="0.25">
      <c r="A5875" s="353">
        <v>35974</v>
      </c>
      <c r="B5875" s="354">
        <v>27</v>
      </c>
      <c r="C5875" s="355">
        <v>26</v>
      </c>
      <c r="D5875" s="355">
        <v>30</v>
      </c>
      <c r="E5875" s="355">
        <v>33</v>
      </c>
      <c r="F5875" s="355">
        <v>26</v>
      </c>
      <c r="G5875" s="355">
        <v>20</v>
      </c>
      <c r="H5875" s="355"/>
      <c r="I5875" s="354">
        <v>27</v>
      </c>
      <c r="J5875" s="352">
        <v>0</v>
      </c>
      <c r="K5875" s="348">
        <f t="shared" si="91"/>
        <v>0</v>
      </c>
    </row>
    <row r="5876" spans="1:11" x14ac:dyDescent="0.25">
      <c r="A5876" s="353">
        <v>35975</v>
      </c>
      <c r="B5876" s="354">
        <v>18</v>
      </c>
      <c r="C5876" s="355">
        <v>20</v>
      </c>
      <c r="D5876" s="355">
        <v>19</v>
      </c>
      <c r="E5876" s="355">
        <v>17</v>
      </c>
      <c r="F5876" s="355">
        <v>17</v>
      </c>
      <c r="G5876" s="355">
        <v>17</v>
      </c>
      <c r="H5876" s="355"/>
      <c r="I5876" s="354">
        <v>18</v>
      </c>
      <c r="J5876" s="352">
        <v>0</v>
      </c>
      <c r="K5876" s="348">
        <f t="shared" si="91"/>
        <v>0</v>
      </c>
    </row>
    <row r="5877" spans="1:11" x14ac:dyDescent="0.25">
      <c r="A5877" s="353">
        <v>35976</v>
      </c>
      <c r="B5877" s="354">
        <v>2</v>
      </c>
      <c r="C5877" s="355">
        <v>0</v>
      </c>
      <c r="D5877" s="355">
        <v>4</v>
      </c>
      <c r="E5877" s="355">
        <v>0</v>
      </c>
      <c r="F5877" s="355">
        <v>0</v>
      </c>
      <c r="G5877" s="355">
        <v>6</v>
      </c>
      <c r="H5877" s="355"/>
      <c r="I5877" s="354">
        <v>2</v>
      </c>
      <c r="J5877" s="352">
        <v>0</v>
      </c>
      <c r="K5877" s="348">
        <f t="shared" si="91"/>
        <v>5</v>
      </c>
    </row>
    <row r="5878" spans="1:11" x14ac:dyDescent="0.25">
      <c r="A5878" s="353">
        <v>35977</v>
      </c>
      <c r="B5878" s="354">
        <v>8.8000000000000007</v>
      </c>
      <c r="C5878" s="355">
        <v>11</v>
      </c>
      <c r="D5878" s="355">
        <v>13</v>
      </c>
      <c r="E5878" s="355">
        <v>13</v>
      </c>
      <c r="F5878" s="355">
        <v>7</v>
      </c>
      <c r="G5878" s="355">
        <v>0</v>
      </c>
      <c r="H5878" s="355"/>
      <c r="I5878" s="354">
        <v>8.8000000000000007</v>
      </c>
      <c r="J5878" s="352">
        <v>0</v>
      </c>
      <c r="K5878" s="348">
        <f t="shared" si="91"/>
        <v>2</v>
      </c>
    </row>
    <row r="5879" spans="1:11" x14ac:dyDescent="0.25">
      <c r="A5879" s="353">
        <v>35978</v>
      </c>
      <c r="B5879" s="354">
        <v>10.8</v>
      </c>
      <c r="C5879" s="355">
        <v>9</v>
      </c>
      <c r="D5879" s="355">
        <v>15</v>
      </c>
      <c r="E5879" s="355">
        <v>13</v>
      </c>
      <c r="F5879" s="355">
        <v>6</v>
      </c>
      <c r="G5879" s="355">
        <v>11</v>
      </c>
      <c r="H5879" s="355"/>
      <c r="I5879" s="354">
        <v>10.8</v>
      </c>
      <c r="J5879" s="352">
        <v>0</v>
      </c>
      <c r="K5879" s="348">
        <f t="shared" si="91"/>
        <v>1</v>
      </c>
    </row>
    <row r="5880" spans="1:11" x14ac:dyDescent="0.25">
      <c r="A5880" s="353">
        <v>35979</v>
      </c>
      <c r="B5880" s="354">
        <v>6.8</v>
      </c>
      <c r="C5880" s="355">
        <v>0</v>
      </c>
      <c r="D5880" s="355">
        <v>7</v>
      </c>
      <c r="E5880" s="355">
        <v>11</v>
      </c>
      <c r="F5880" s="355">
        <v>9</v>
      </c>
      <c r="G5880" s="355">
        <v>7</v>
      </c>
      <c r="H5880" s="355"/>
      <c r="I5880" s="354">
        <v>6.8</v>
      </c>
      <c r="J5880" s="352">
        <v>0</v>
      </c>
      <c r="K5880" s="348">
        <f t="shared" si="91"/>
        <v>3</v>
      </c>
    </row>
    <row r="5881" spans="1:11" x14ac:dyDescent="0.25">
      <c r="A5881" s="353">
        <v>35980</v>
      </c>
      <c r="B5881" s="354">
        <v>6.8</v>
      </c>
      <c r="C5881" s="355">
        <v>6</v>
      </c>
      <c r="D5881" s="355">
        <v>4</v>
      </c>
      <c r="E5881" s="355">
        <v>11</v>
      </c>
      <c r="F5881" s="355">
        <v>4</v>
      </c>
      <c r="G5881" s="355">
        <v>9</v>
      </c>
      <c r="H5881" s="355"/>
      <c r="I5881" s="354">
        <v>6.8</v>
      </c>
      <c r="J5881" s="352">
        <v>0</v>
      </c>
      <c r="K5881" s="348">
        <f t="shared" si="91"/>
        <v>3</v>
      </c>
    </row>
    <row r="5882" spans="1:11" x14ac:dyDescent="0.25">
      <c r="A5882" s="353">
        <v>35981</v>
      </c>
      <c r="B5882" s="354">
        <v>4.8</v>
      </c>
      <c r="C5882" s="355">
        <v>6</v>
      </c>
      <c r="D5882" s="355">
        <v>6</v>
      </c>
      <c r="E5882" s="355">
        <v>6</v>
      </c>
      <c r="F5882" s="355">
        <v>0</v>
      </c>
      <c r="G5882" s="355">
        <v>6</v>
      </c>
      <c r="H5882" s="355"/>
      <c r="I5882" s="354">
        <v>4.8</v>
      </c>
      <c r="J5882" s="352">
        <v>0</v>
      </c>
      <c r="K5882" s="348">
        <f t="shared" si="91"/>
        <v>5</v>
      </c>
    </row>
    <row r="5883" spans="1:11" x14ac:dyDescent="0.25">
      <c r="A5883" s="353">
        <v>35982</v>
      </c>
      <c r="B5883" s="354">
        <v>6</v>
      </c>
      <c r="C5883" s="355">
        <v>6</v>
      </c>
      <c r="D5883" s="355">
        <v>6</v>
      </c>
      <c r="E5883" s="355">
        <v>4</v>
      </c>
      <c r="F5883" s="355">
        <v>7</v>
      </c>
      <c r="G5883" s="355">
        <v>7</v>
      </c>
      <c r="H5883" s="355"/>
      <c r="I5883" s="354">
        <v>6</v>
      </c>
      <c r="J5883" s="352">
        <v>0</v>
      </c>
      <c r="K5883" s="348">
        <f t="shared" si="91"/>
        <v>5</v>
      </c>
    </row>
    <row r="5884" spans="1:11" x14ac:dyDescent="0.25">
      <c r="A5884" s="353">
        <v>35983</v>
      </c>
      <c r="B5884" s="354">
        <v>7.4</v>
      </c>
      <c r="C5884" s="355">
        <v>4</v>
      </c>
      <c r="D5884" s="355">
        <v>6</v>
      </c>
      <c r="E5884" s="355">
        <v>9</v>
      </c>
      <c r="F5884" s="355">
        <v>7</v>
      </c>
      <c r="G5884" s="355">
        <v>11</v>
      </c>
      <c r="H5884" s="355"/>
      <c r="I5884" s="354">
        <v>7.4</v>
      </c>
      <c r="J5884" s="352">
        <v>0</v>
      </c>
      <c r="K5884" s="348">
        <f t="shared" si="91"/>
        <v>3</v>
      </c>
    </row>
    <row r="5885" spans="1:11" x14ac:dyDescent="0.25">
      <c r="A5885" s="353">
        <v>35984</v>
      </c>
      <c r="B5885" s="354">
        <v>6.2</v>
      </c>
      <c r="C5885" s="355">
        <v>4</v>
      </c>
      <c r="D5885" s="355">
        <v>6</v>
      </c>
      <c r="E5885" s="355">
        <v>9</v>
      </c>
      <c r="F5885" s="355">
        <v>6</v>
      </c>
      <c r="G5885" s="355">
        <v>6</v>
      </c>
      <c r="H5885" s="355"/>
      <c r="I5885" s="354">
        <v>6.2</v>
      </c>
      <c r="J5885" s="352">
        <v>0</v>
      </c>
      <c r="K5885" s="348">
        <f t="shared" si="91"/>
        <v>4</v>
      </c>
    </row>
    <row r="5886" spans="1:11" x14ac:dyDescent="0.25">
      <c r="A5886" s="353">
        <v>35985</v>
      </c>
      <c r="B5886" s="354">
        <v>8.4</v>
      </c>
      <c r="C5886" s="355">
        <v>11</v>
      </c>
      <c r="D5886" s="355">
        <v>11</v>
      </c>
      <c r="E5886" s="355">
        <v>4</v>
      </c>
      <c r="F5886" s="355">
        <v>9</v>
      </c>
      <c r="G5886" s="355">
        <v>7</v>
      </c>
      <c r="H5886" s="355"/>
      <c r="I5886" s="354">
        <v>8.4</v>
      </c>
      <c r="J5886" s="352">
        <v>0</v>
      </c>
      <c r="K5886" s="348">
        <f t="shared" si="91"/>
        <v>2</v>
      </c>
    </row>
    <row r="5887" spans="1:11" x14ac:dyDescent="0.25">
      <c r="A5887" s="353">
        <v>35986</v>
      </c>
      <c r="B5887" s="354">
        <v>4.4000000000000004</v>
      </c>
      <c r="C5887" s="355">
        <v>9</v>
      </c>
      <c r="D5887" s="355">
        <v>0</v>
      </c>
      <c r="E5887" s="355">
        <v>6</v>
      </c>
      <c r="F5887" s="355">
        <v>7</v>
      </c>
      <c r="G5887" s="355">
        <v>0</v>
      </c>
      <c r="H5887" s="355"/>
      <c r="I5887" s="354">
        <v>4.4000000000000004</v>
      </c>
      <c r="J5887" s="352">
        <v>0</v>
      </c>
      <c r="K5887" s="348">
        <f t="shared" si="91"/>
        <v>4</v>
      </c>
    </row>
    <row r="5888" spans="1:11" x14ac:dyDescent="0.25">
      <c r="A5888" s="353">
        <v>35987</v>
      </c>
      <c r="B5888" s="354">
        <v>6.6</v>
      </c>
      <c r="C5888" s="355">
        <v>9</v>
      </c>
      <c r="D5888" s="355">
        <v>7</v>
      </c>
      <c r="E5888" s="355">
        <v>4</v>
      </c>
      <c r="F5888" s="355">
        <v>7</v>
      </c>
      <c r="G5888" s="355">
        <v>6</v>
      </c>
      <c r="H5888" s="355"/>
      <c r="I5888" s="354">
        <v>6.6</v>
      </c>
      <c r="J5888" s="352">
        <v>0</v>
      </c>
      <c r="K5888" s="348">
        <f t="shared" si="91"/>
        <v>4</v>
      </c>
    </row>
    <row r="5889" spans="1:11" x14ac:dyDescent="0.25">
      <c r="A5889" s="353">
        <v>35988</v>
      </c>
      <c r="B5889" s="354">
        <v>11.6</v>
      </c>
      <c r="C5889" s="355">
        <v>11</v>
      </c>
      <c r="D5889" s="355">
        <v>17</v>
      </c>
      <c r="E5889" s="355">
        <v>7</v>
      </c>
      <c r="F5889" s="355">
        <v>4</v>
      </c>
      <c r="G5889" s="355">
        <v>19</v>
      </c>
      <c r="H5889" s="355"/>
      <c r="I5889" s="354">
        <v>11.6</v>
      </c>
      <c r="J5889" s="352">
        <v>0</v>
      </c>
      <c r="K5889" s="348">
        <f t="shared" si="91"/>
        <v>2</v>
      </c>
    </row>
    <row r="5890" spans="1:11" x14ac:dyDescent="0.25">
      <c r="A5890" s="353">
        <v>35989</v>
      </c>
      <c r="B5890" s="354">
        <v>14</v>
      </c>
      <c r="C5890" s="355">
        <v>24</v>
      </c>
      <c r="D5890" s="355">
        <v>11</v>
      </c>
      <c r="E5890" s="355">
        <v>22</v>
      </c>
      <c r="F5890" s="355">
        <v>7</v>
      </c>
      <c r="G5890" s="355">
        <v>6</v>
      </c>
      <c r="H5890" s="355"/>
      <c r="I5890" s="354">
        <v>14</v>
      </c>
      <c r="J5890" s="352">
        <v>0</v>
      </c>
      <c r="K5890" s="348">
        <f t="shared" si="91"/>
        <v>2</v>
      </c>
    </row>
    <row r="5891" spans="1:11" x14ac:dyDescent="0.25">
      <c r="A5891" s="353">
        <v>35990</v>
      </c>
      <c r="B5891" s="354">
        <v>6.2</v>
      </c>
      <c r="C5891" s="355">
        <v>0</v>
      </c>
      <c r="D5891" s="355">
        <v>0</v>
      </c>
      <c r="E5891" s="355">
        <v>15</v>
      </c>
      <c r="F5891" s="355">
        <v>9</v>
      </c>
      <c r="G5891" s="355">
        <v>7</v>
      </c>
      <c r="H5891" s="355"/>
      <c r="I5891" s="354">
        <v>6.2</v>
      </c>
      <c r="J5891" s="352">
        <v>0</v>
      </c>
      <c r="K5891" s="348">
        <f t="shared" ref="K5891:K5954" si="92">COUNTIF(C5891:G5891,"&lt;="&amp;IRR_MAXWIND)</f>
        <v>3</v>
      </c>
    </row>
    <row r="5892" spans="1:11" x14ac:dyDescent="0.25">
      <c r="A5892" s="353">
        <v>35991</v>
      </c>
      <c r="B5892" s="354">
        <v>9.8000000000000007</v>
      </c>
      <c r="C5892" s="355">
        <v>6</v>
      </c>
      <c r="D5892" s="355">
        <v>6</v>
      </c>
      <c r="E5892" s="355">
        <v>11</v>
      </c>
      <c r="F5892" s="355">
        <v>15</v>
      </c>
      <c r="G5892" s="355">
        <v>11</v>
      </c>
      <c r="H5892" s="355"/>
      <c r="I5892" s="354">
        <v>9.8000000000000007</v>
      </c>
      <c r="J5892" s="352">
        <v>0</v>
      </c>
      <c r="K5892" s="348">
        <f t="shared" si="92"/>
        <v>2</v>
      </c>
    </row>
    <row r="5893" spans="1:11" x14ac:dyDescent="0.25">
      <c r="A5893" s="353">
        <v>35992</v>
      </c>
      <c r="B5893" s="354">
        <v>5.8</v>
      </c>
      <c r="C5893" s="355">
        <v>6</v>
      </c>
      <c r="D5893" s="355">
        <v>4</v>
      </c>
      <c r="E5893" s="355">
        <v>6</v>
      </c>
      <c r="F5893" s="355">
        <v>7</v>
      </c>
      <c r="G5893" s="355">
        <v>6</v>
      </c>
      <c r="H5893" s="355"/>
      <c r="I5893" s="354">
        <v>5.8</v>
      </c>
      <c r="J5893" s="352">
        <v>0</v>
      </c>
      <c r="K5893" s="348">
        <f t="shared" si="92"/>
        <v>5</v>
      </c>
    </row>
    <row r="5894" spans="1:11" x14ac:dyDescent="0.25">
      <c r="A5894" s="353">
        <v>35993</v>
      </c>
      <c r="B5894" s="354">
        <v>5</v>
      </c>
      <c r="C5894" s="355">
        <v>0</v>
      </c>
      <c r="D5894" s="355">
        <v>15</v>
      </c>
      <c r="E5894" s="355">
        <v>4</v>
      </c>
      <c r="F5894" s="355">
        <v>0</v>
      </c>
      <c r="G5894" s="355">
        <v>6</v>
      </c>
      <c r="H5894" s="355"/>
      <c r="I5894" s="354">
        <v>5</v>
      </c>
      <c r="J5894" s="352">
        <v>0</v>
      </c>
      <c r="K5894" s="348">
        <f t="shared" si="92"/>
        <v>4</v>
      </c>
    </row>
    <row r="5895" spans="1:11" x14ac:dyDescent="0.25">
      <c r="A5895" s="353">
        <v>35994</v>
      </c>
      <c r="B5895" s="354">
        <v>13</v>
      </c>
      <c r="C5895" s="355">
        <v>17</v>
      </c>
      <c r="D5895" s="355">
        <v>13</v>
      </c>
      <c r="E5895" s="355">
        <v>15</v>
      </c>
      <c r="F5895" s="355">
        <v>11</v>
      </c>
      <c r="G5895" s="355">
        <v>9</v>
      </c>
      <c r="H5895" s="355"/>
      <c r="I5895" s="354">
        <v>13</v>
      </c>
      <c r="J5895" s="352">
        <v>0</v>
      </c>
      <c r="K5895" s="348">
        <f t="shared" si="92"/>
        <v>0</v>
      </c>
    </row>
    <row r="5896" spans="1:11" x14ac:dyDescent="0.25">
      <c r="A5896" s="353">
        <v>35995</v>
      </c>
      <c r="B5896" s="354">
        <v>3.6</v>
      </c>
      <c r="C5896" s="355">
        <v>4</v>
      </c>
      <c r="D5896" s="355">
        <v>4</v>
      </c>
      <c r="E5896" s="355">
        <v>4</v>
      </c>
      <c r="F5896" s="355">
        <v>6</v>
      </c>
      <c r="G5896" s="355">
        <v>0</v>
      </c>
      <c r="H5896" s="355"/>
      <c r="I5896" s="354">
        <v>3.6</v>
      </c>
      <c r="J5896" s="352">
        <v>0</v>
      </c>
      <c r="K5896" s="348">
        <f t="shared" si="92"/>
        <v>5</v>
      </c>
    </row>
    <row r="5897" spans="1:11" x14ac:dyDescent="0.25">
      <c r="A5897" s="353">
        <v>35996</v>
      </c>
      <c r="B5897" s="354">
        <v>8.8000000000000007</v>
      </c>
      <c r="C5897" s="355">
        <v>13</v>
      </c>
      <c r="D5897" s="355">
        <v>7</v>
      </c>
      <c r="E5897" s="355">
        <v>11</v>
      </c>
      <c r="F5897" s="355">
        <v>6</v>
      </c>
      <c r="G5897" s="355">
        <v>7</v>
      </c>
      <c r="H5897" s="355"/>
      <c r="I5897" s="354">
        <v>8.8000000000000007</v>
      </c>
      <c r="J5897" s="352">
        <v>0</v>
      </c>
      <c r="K5897" s="348">
        <f t="shared" si="92"/>
        <v>3</v>
      </c>
    </row>
    <row r="5898" spans="1:11" x14ac:dyDescent="0.25">
      <c r="A5898" s="353">
        <v>35997</v>
      </c>
      <c r="B5898" s="354">
        <v>11.4</v>
      </c>
      <c r="C5898" s="355">
        <v>20</v>
      </c>
      <c r="D5898" s="355">
        <v>15</v>
      </c>
      <c r="E5898" s="355">
        <v>11</v>
      </c>
      <c r="F5898" s="355">
        <v>11</v>
      </c>
      <c r="G5898" s="355">
        <v>0</v>
      </c>
      <c r="H5898" s="355"/>
      <c r="I5898" s="354">
        <v>11.4</v>
      </c>
      <c r="J5898" s="352">
        <v>0</v>
      </c>
      <c r="K5898" s="348">
        <f t="shared" si="92"/>
        <v>1</v>
      </c>
    </row>
    <row r="5899" spans="1:11" x14ac:dyDescent="0.25">
      <c r="A5899" s="353">
        <v>35998</v>
      </c>
      <c r="B5899" s="354">
        <v>4.4000000000000004</v>
      </c>
      <c r="C5899" s="355">
        <v>4</v>
      </c>
      <c r="D5899" s="355">
        <v>0</v>
      </c>
      <c r="E5899" s="355">
        <v>6</v>
      </c>
      <c r="F5899" s="355">
        <v>6</v>
      </c>
      <c r="G5899" s="355">
        <v>6</v>
      </c>
      <c r="H5899" s="355"/>
      <c r="I5899" s="354">
        <v>4.4000000000000004</v>
      </c>
      <c r="J5899" s="352">
        <v>0</v>
      </c>
      <c r="K5899" s="348">
        <f t="shared" si="92"/>
        <v>5</v>
      </c>
    </row>
    <row r="5900" spans="1:11" x14ac:dyDescent="0.25">
      <c r="A5900" s="353">
        <v>35999</v>
      </c>
      <c r="B5900" s="354">
        <v>11</v>
      </c>
      <c r="C5900" s="355">
        <v>13</v>
      </c>
      <c r="D5900" s="355">
        <v>13</v>
      </c>
      <c r="E5900" s="355">
        <v>11</v>
      </c>
      <c r="F5900" s="355">
        <v>9</v>
      </c>
      <c r="G5900" s="355">
        <v>9</v>
      </c>
      <c r="H5900" s="355"/>
      <c r="I5900" s="354">
        <v>11</v>
      </c>
      <c r="J5900" s="352">
        <v>0</v>
      </c>
      <c r="K5900" s="348">
        <f t="shared" si="92"/>
        <v>0</v>
      </c>
    </row>
    <row r="5901" spans="1:11" x14ac:dyDescent="0.25">
      <c r="A5901" s="353">
        <v>36000</v>
      </c>
      <c r="B5901" s="354">
        <v>5</v>
      </c>
      <c r="C5901" s="355">
        <v>9</v>
      </c>
      <c r="D5901" s="355">
        <v>6</v>
      </c>
      <c r="E5901" s="355">
        <v>4</v>
      </c>
      <c r="F5901" s="355">
        <v>6</v>
      </c>
      <c r="G5901" s="355">
        <v>0</v>
      </c>
      <c r="H5901" s="355"/>
      <c r="I5901" s="354">
        <v>5</v>
      </c>
      <c r="J5901" s="352">
        <v>0</v>
      </c>
      <c r="K5901" s="348">
        <f t="shared" si="92"/>
        <v>4</v>
      </c>
    </row>
    <row r="5902" spans="1:11" x14ac:dyDescent="0.25">
      <c r="A5902" s="353">
        <v>36001</v>
      </c>
      <c r="B5902" s="354">
        <v>9.8000000000000007</v>
      </c>
      <c r="C5902" s="355">
        <v>13</v>
      </c>
      <c r="D5902" s="355">
        <v>11</v>
      </c>
      <c r="E5902" s="355">
        <v>7</v>
      </c>
      <c r="F5902" s="355">
        <v>11</v>
      </c>
      <c r="G5902" s="355">
        <v>7</v>
      </c>
      <c r="H5902" s="355"/>
      <c r="I5902" s="354">
        <v>9.8000000000000007</v>
      </c>
      <c r="J5902" s="352">
        <v>0</v>
      </c>
      <c r="K5902" s="348">
        <f t="shared" si="92"/>
        <v>2</v>
      </c>
    </row>
    <row r="5903" spans="1:11" x14ac:dyDescent="0.25">
      <c r="A5903" s="353">
        <v>36002</v>
      </c>
      <c r="B5903" s="354">
        <v>5</v>
      </c>
      <c r="C5903" s="355">
        <v>6</v>
      </c>
      <c r="D5903" s="355">
        <v>6</v>
      </c>
      <c r="E5903" s="355">
        <v>7</v>
      </c>
      <c r="F5903" s="355">
        <v>6</v>
      </c>
      <c r="G5903" s="355">
        <v>0</v>
      </c>
      <c r="H5903" s="355"/>
      <c r="I5903" s="354">
        <v>5</v>
      </c>
      <c r="J5903" s="352">
        <v>0</v>
      </c>
      <c r="K5903" s="348">
        <f t="shared" si="92"/>
        <v>5</v>
      </c>
    </row>
    <row r="5904" spans="1:11" x14ac:dyDescent="0.25">
      <c r="A5904" s="353">
        <v>36003</v>
      </c>
      <c r="B5904" s="354">
        <v>8.4</v>
      </c>
      <c r="C5904" s="355">
        <v>7</v>
      </c>
      <c r="D5904" s="355">
        <v>11</v>
      </c>
      <c r="E5904" s="355">
        <v>6</v>
      </c>
      <c r="F5904" s="355">
        <v>7</v>
      </c>
      <c r="G5904" s="355">
        <v>11</v>
      </c>
      <c r="H5904" s="355"/>
      <c r="I5904" s="354">
        <v>8.4</v>
      </c>
      <c r="J5904" s="352">
        <v>0</v>
      </c>
      <c r="K5904" s="348">
        <f t="shared" si="92"/>
        <v>3</v>
      </c>
    </row>
    <row r="5905" spans="1:11" x14ac:dyDescent="0.25">
      <c r="A5905" s="353">
        <v>36004</v>
      </c>
      <c r="B5905" s="354">
        <v>13.4</v>
      </c>
      <c r="C5905" s="355">
        <v>17</v>
      </c>
      <c r="D5905" s="355">
        <v>20</v>
      </c>
      <c r="E5905" s="355">
        <v>15</v>
      </c>
      <c r="F5905" s="355">
        <v>6</v>
      </c>
      <c r="G5905" s="355">
        <v>9</v>
      </c>
      <c r="H5905" s="355"/>
      <c r="I5905" s="354">
        <v>13.4</v>
      </c>
      <c r="J5905" s="352">
        <v>0</v>
      </c>
      <c r="K5905" s="348">
        <f t="shared" si="92"/>
        <v>1</v>
      </c>
    </row>
    <row r="5906" spans="1:11" x14ac:dyDescent="0.25">
      <c r="A5906" s="353">
        <v>36005</v>
      </c>
      <c r="B5906" s="354">
        <v>3.2</v>
      </c>
      <c r="C5906" s="355">
        <v>0</v>
      </c>
      <c r="D5906" s="355">
        <v>4</v>
      </c>
      <c r="E5906" s="355">
        <v>4</v>
      </c>
      <c r="F5906" s="355">
        <v>4</v>
      </c>
      <c r="G5906" s="355">
        <v>4</v>
      </c>
      <c r="H5906" s="355"/>
      <c r="I5906" s="354">
        <v>3.2</v>
      </c>
      <c r="J5906" s="352">
        <v>0</v>
      </c>
      <c r="K5906" s="348">
        <f t="shared" si="92"/>
        <v>5</v>
      </c>
    </row>
    <row r="5907" spans="1:11" x14ac:dyDescent="0.25">
      <c r="A5907" s="353">
        <v>36006</v>
      </c>
      <c r="B5907" s="354">
        <v>14.6</v>
      </c>
      <c r="C5907" s="355">
        <v>15</v>
      </c>
      <c r="D5907" s="355">
        <v>15</v>
      </c>
      <c r="E5907" s="355">
        <v>15</v>
      </c>
      <c r="F5907" s="355">
        <v>13</v>
      </c>
      <c r="G5907" s="355">
        <v>15</v>
      </c>
      <c r="H5907" s="355"/>
      <c r="I5907" s="354">
        <v>14.6</v>
      </c>
      <c r="J5907" s="352">
        <v>0</v>
      </c>
      <c r="K5907" s="348">
        <f t="shared" si="92"/>
        <v>0</v>
      </c>
    </row>
    <row r="5908" spans="1:11" x14ac:dyDescent="0.25">
      <c r="A5908" s="353">
        <v>36007</v>
      </c>
      <c r="B5908" s="354">
        <v>7</v>
      </c>
      <c r="C5908" s="355">
        <v>4</v>
      </c>
      <c r="D5908" s="355">
        <v>4</v>
      </c>
      <c r="E5908" s="355">
        <v>7</v>
      </c>
      <c r="F5908" s="355">
        <v>11</v>
      </c>
      <c r="G5908" s="355">
        <v>9</v>
      </c>
      <c r="H5908" s="355"/>
      <c r="I5908" s="354">
        <v>7</v>
      </c>
      <c r="J5908" s="352">
        <v>0</v>
      </c>
      <c r="K5908" s="348">
        <f t="shared" si="92"/>
        <v>3</v>
      </c>
    </row>
    <row r="5909" spans="1:11" x14ac:dyDescent="0.25">
      <c r="A5909" s="353">
        <v>36008</v>
      </c>
      <c r="B5909" s="354">
        <v>17.600000000000001</v>
      </c>
      <c r="C5909" s="355">
        <v>15</v>
      </c>
      <c r="D5909" s="355">
        <v>20</v>
      </c>
      <c r="E5909" s="355">
        <v>19</v>
      </c>
      <c r="F5909" s="355">
        <v>19</v>
      </c>
      <c r="G5909" s="355">
        <v>15</v>
      </c>
      <c r="H5909" s="355"/>
      <c r="I5909" s="354">
        <v>17.600000000000001</v>
      </c>
      <c r="J5909" s="352">
        <v>0</v>
      </c>
      <c r="K5909" s="348">
        <f t="shared" si="92"/>
        <v>0</v>
      </c>
    </row>
    <row r="5910" spans="1:11" x14ac:dyDescent="0.25">
      <c r="A5910" s="353">
        <v>36009</v>
      </c>
      <c r="B5910" s="354">
        <v>12.2</v>
      </c>
      <c r="C5910" s="355">
        <v>19</v>
      </c>
      <c r="D5910" s="355">
        <v>9</v>
      </c>
      <c r="E5910" s="355">
        <v>9</v>
      </c>
      <c r="F5910" s="355">
        <v>11</v>
      </c>
      <c r="G5910" s="355">
        <v>13</v>
      </c>
      <c r="H5910" s="355"/>
      <c r="I5910" s="354">
        <v>12.2</v>
      </c>
      <c r="J5910" s="352">
        <v>0</v>
      </c>
      <c r="K5910" s="348">
        <f t="shared" si="92"/>
        <v>0</v>
      </c>
    </row>
    <row r="5911" spans="1:11" x14ac:dyDescent="0.25">
      <c r="A5911" s="353">
        <v>36010</v>
      </c>
      <c r="B5911" s="354">
        <v>2.2000000000000002</v>
      </c>
      <c r="C5911" s="355">
        <v>7</v>
      </c>
      <c r="D5911" s="355">
        <v>4</v>
      </c>
      <c r="E5911" s="355">
        <v>0</v>
      </c>
      <c r="F5911" s="355">
        <v>0</v>
      </c>
      <c r="G5911" s="355">
        <v>0</v>
      </c>
      <c r="H5911" s="355"/>
      <c r="I5911" s="354">
        <v>2.2000000000000002</v>
      </c>
      <c r="J5911" s="352">
        <v>0</v>
      </c>
      <c r="K5911" s="348">
        <f t="shared" si="92"/>
        <v>5</v>
      </c>
    </row>
    <row r="5912" spans="1:11" x14ac:dyDescent="0.25">
      <c r="A5912" s="353">
        <v>36011</v>
      </c>
      <c r="B5912" s="354">
        <v>11.8</v>
      </c>
      <c r="C5912" s="355">
        <v>11</v>
      </c>
      <c r="D5912" s="355">
        <v>13</v>
      </c>
      <c r="E5912" s="355">
        <v>13</v>
      </c>
      <c r="F5912" s="355">
        <v>13</v>
      </c>
      <c r="G5912" s="355">
        <v>9</v>
      </c>
      <c r="H5912" s="355"/>
      <c r="I5912" s="354">
        <v>11.8</v>
      </c>
      <c r="J5912" s="352">
        <v>0</v>
      </c>
      <c r="K5912" s="348">
        <f t="shared" si="92"/>
        <v>0</v>
      </c>
    </row>
    <row r="5913" spans="1:11" x14ac:dyDescent="0.25">
      <c r="A5913" s="353">
        <v>36012</v>
      </c>
      <c r="B5913" s="354">
        <v>9.1999999999999993</v>
      </c>
      <c r="C5913" s="355">
        <v>11</v>
      </c>
      <c r="D5913" s="355">
        <v>4</v>
      </c>
      <c r="E5913" s="355">
        <v>11</v>
      </c>
      <c r="F5913" s="355">
        <v>7</v>
      </c>
      <c r="G5913" s="355">
        <v>13</v>
      </c>
      <c r="H5913" s="355"/>
      <c r="I5913" s="354">
        <v>9.1999999999999993</v>
      </c>
      <c r="J5913" s="352">
        <v>0</v>
      </c>
      <c r="K5913" s="348">
        <f t="shared" si="92"/>
        <v>2</v>
      </c>
    </row>
    <row r="5914" spans="1:11" x14ac:dyDescent="0.25">
      <c r="A5914" s="353">
        <v>36013</v>
      </c>
      <c r="B5914" s="354">
        <v>8.8000000000000007</v>
      </c>
      <c r="C5914" s="355">
        <v>6</v>
      </c>
      <c r="D5914" s="355">
        <v>7</v>
      </c>
      <c r="E5914" s="355">
        <v>13</v>
      </c>
      <c r="F5914" s="355">
        <v>7</v>
      </c>
      <c r="G5914" s="355">
        <v>11</v>
      </c>
      <c r="H5914" s="355"/>
      <c r="I5914" s="354">
        <v>8.8000000000000007</v>
      </c>
      <c r="J5914" s="352">
        <v>0</v>
      </c>
      <c r="K5914" s="348">
        <f t="shared" si="92"/>
        <v>3</v>
      </c>
    </row>
    <row r="5915" spans="1:11" x14ac:dyDescent="0.25">
      <c r="A5915" s="353">
        <v>36014</v>
      </c>
      <c r="B5915" s="354">
        <v>14.6</v>
      </c>
      <c r="C5915" s="355">
        <v>15</v>
      </c>
      <c r="D5915" s="355">
        <v>15</v>
      </c>
      <c r="E5915" s="355">
        <v>15</v>
      </c>
      <c r="F5915" s="355">
        <v>13</v>
      </c>
      <c r="G5915" s="355">
        <v>15</v>
      </c>
      <c r="H5915" s="355"/>
      <c r="I5915" s="354">
        <v>14.6</v>
      </c>
      <c r="J5915" s="352">
        <v>0</v>
      </c>
      <c r="K5915" s="348">
        <f t="shared" si="92"/>
        <v>0</v>
      </c>
    </row>
    <row r="5916" spans="1:11" x14ac:dyDescent="0.25">
      <c r="A5916" s="353">
        <v>36015</v>
      </c>
      <c r="B5916" s="354">
        <v>3.4</v>
      </c>
      <c r="C5916" s="355">
        <v>7</v>
      </c>
      <c r="D5916" s="355">
        <v>0</v>
      </c>
      <c r="E5916" s="355">
        <v>6</v>
      </c>
      <c r="F5916" s="355">
        <v>0</v>
      </c>
      <c r="G5916" s="355">
        <v>4</v>
      </c>
      <c r="H5916" s="355"/>
      <c r="I5916" s="354">
        <v>3.4</v>
      </c>
      <c r="J5916" s="352">
        <v>0</v>
      </c>
      <c r="K5916" s="348">
        <f t="shared" si="92"/>
        <v>5</v>
      </c>
    </row>
    <row r="5917" spans="1:11" x14ac:dyDescent="0.25">
      <c r="A5917" s="353">
        <v>36016</v>
      </c>
      <c r="B5917" s="354">
        <v>7</v>
      </c>
      <c r="C5917" s="355">
        <v>7</v>
      </c>
      <c r="D5917" s="355">
        <v>6</v>
      </c>
      <c r="E5917" s="355">
        <v>6</v>
      </c>
      <c r="F5917" s="355">
        <v>7</v>
      </c>
      <c r="G5917" s="355">
        <v>9</v>
      </c>
      <c r="H5917" s="355"/>
      <c r="I5917" s="354">
        <v>7</v>
      </c>
      <c r="J5917" s="352">
        <v>0</v>
      </c>
      <c r="K5917" s="348">
        <f t="shared" si="92"/>
        <v>4</v>
      </c>
    </row>
    <row r="5918" spans="1:11" x14ac:dyDescent="0.25">
      <c r="A5918" s="353">
        <v>36017</v>
      </c>
      <c r="B5918" s="354">
        <v>2.6</v>
      </c>
      <c r="C5918" s="355">
        <v>0</v>
      </c>
      <c r="D5918" s="355">
        <v>0</v>
      </c>
      <c r="E5918" s="355">
        <v>6</v>
      </c>
      <c r="F5918" s="355">
        <v>7</v>
      </c>
      <c r="G5918" s="355">
        <v>0</v>
      </c>
      <c r="H5918" s="355"/>
      <c r="I5918" s="354">
        <v>2.6</v>
      </c>
      <c r="J5918" s="352">
        <v>0</v>
      </c>
      <c r="K5918" s="348">
        <f t="shared" si="92"/>
        <v>5</v>
      </c>
    </row>
    <row r="5919" spans="1:11" x14ac:dyDescent="0.25">
      <c r="A5919" s="353">
        <v>36018</v>
      </c>
      <c r="B5919" s="354">
        <v>12.6</v>
      </c>
      <c r="C5919" s="355">
        <v>15</v>
      </c>
      <c r="D5919" s="355">
        <v>11</v>
      </c>
      <c r="E5919" s="355">
        <v>13</v>
      </c>
      <c r="F5919" s="355">
        <v>15</v>
      </c>
      <c r="G5919" s="355">
        <v>9</v>
      </c>
      <c r="H5919" s="355"/>
      <c r="I5919" s="354">
        <v>12.6</v>
      </c>
      <c r="J5919" s="352">
        <v>0</v>
      </c>
      <c r="K5919" s="348">
        <f t="shared" si="92"/>
        <v>0</v>
      </c>
    </row>
    <row r="5920" spans="1:11" x14ac:dyDescent="0.25">
      <c r="A5920" s="353">
        <v>36019</v>
      </c>
      <c r="B5920" s="354">
        <v>10.6</v>
      </c>
      <c r="C5920" s="355">
        <v>9</v>
      </c>
      <c r="D5920" s="355">
        <v>15</v>
      </c>
      <c r="E5920" s="355">
        <v>13</v>
      </c>
      <c r="F5920" s="355">
        <v>9</v>
      </c>
      <c r="G5920" s="355">
        <v>7</v>
      </c>
      <c r="H5920" s="355"/>
      <c r="I5920" s="354">
        <v>10.6</v>
      </c>
      <c r="J5920" s="352">
        <v>0</v>
      </c>
      <c r="K5920" s="348">
        <f t="shared" si="92"/>
        <v>1</v>
      </c>
    </row>
    <row r="5921" spans="1:11" x14ac:dyDescent="0.25">
      <c r="A5921" s="353">
        <v>36020</v>
      </c>
      <c r="B5921" s="354">
        <v>14.4</v>
      </c>
      <c r="C5921" s="355">
        <v>11</v>
      </c>
      <c r="D5921" s="355">
        <v>6</v>
      </c>
      <c r="E5921" s="355">
        <v>9</v>
      </c>
      <c r="F5921" s="355">
        <v>24</v>
      </c>
      <c r="G5921" s="355">
        <v>22</v>
      </c>
      <c r="H5921" s="355"/>
      <c r="I5921" s="354">
        <v>14.4</v>
      </c>
      <c r="J5921" s="352">
        <v>0</v>
      </c>
      <c r="K5921" s="348">
        <f t="shared" si="92"/>
        <v>1</v>
      </c>
    </row>
    <row r="5922" spans="1:11" x14ac:dyDescent="0.25">
      <c r="A5922" s="353">
        <v>36021</v>
      </c>
      <c r="B5922" s="354">
        <v>11.8</v>
      </c>
      <c r="C5922" s="355">
        <v>9</v>
      </c>
      <c r="D5922" s="355">
        <v>15</v>
      </c>
      <c r="E5922" s="355">
        <v>13</v>
      </c>
      <c r="F5922" s="355">
        <v>11</v>
      </c>
      <c r="G5922" s="355">
        <v>11</v>
      </c>
      <c r="H5922" s="355"/>
      <c r="I5922" s="354">
        <v>11.8</v>
      </c>
      <c r="J5922" s="352">
        <v>0</v>
      </c>
      <c r="K5922" s="348">
        <f t="shared" si="92"/>
        <v>0</v>
      </c>
    </row>
    <row r="5923" spans="1:11" x14ac:dyDescent="0.25">
      <c r="A5923" s="353">
        <v>36022</v>
      </c>
      <c r="B5923" s="354">
        <v>20</v>
      </c>
      <c r="C5923" s="355">
        <v>11</v>
      </c>
      <c r="D5923" s="355">
        <v>6</v>
      </c>
      <c r="E5923" s="355">
        <v>33</v>
      </c>
      <c r="F5923" s="355">
        <v>28</v>
      </c>
      <c r="G5923" s="355">
        <v>22</v>
      </c>
      <c r="H5923" s="355"/>
      <c r="I5923" s="354">
        <v>20</v>
      </c>
      <c r="J5923" s="352">
        <v>0</v>
      </c>
      <c r="K5923" s="348">
        <f t="shared" si="92"/>
        <v>1</v>
      </c>
    </row>
    <row r="5924" spans="1:11" x14ac:dyDescent="0.25">
      <c r="A5924" s="353">
        <v>36023</v>
      </c>
      <c r="B5924" s="354">
        <v>10.4</v>
      </c>
      <c r="C5924" s="355">
        <v>13</v>
      </c>
      <c r="D5924" s="355">
        <v>7</v>
      </c>
      <c r="E5924" s="355">
        <v>4</v>
      </c>
      <c r="F5924" s="355">
        <v>13</v>
      </c>
      <c r="G5924" s="355">
        <v>15</v>
      </c>
      <c r="H5924" s="355"/>
      <c r="I5924" s="354">
        <v>10.4</v>
      </c>
      <c r="J5924" s="352">
        <v>0</v>
      </c>
      <c r="K5924" s="348">
        <f t="shared" si="92"/>
        <v>2</v>
      </c>
    </row>
    <row r="5925" spans="1:11" x14ac:dyDescent="0.25">
      <c r="A5925" s="353">
        <v>36024</v>
      </c>
      <c r="B5925" s="354">
        <v>12.6</v>
      </c>
      <c r="C5925" s="355">
        <v>20</v>
      </c>
      <c r="D5925" s="355">
        <v>20</v>
      </c>
      <c r="E5925" s="355">
        <v>13</v>
      </c>
      <c r="F5925" s="355">
        <v>4</v>
      </c>
      <c r="G5925" s="355">
        <v>6</v>
      </c>
      <c r="H5925" s="355"/>
      <c r="I5925" s="354">
        <v>12.6</v>
      </c>
      <c r="J5925" s="352">
        <v>0</v>
      </c>
      <c r="K5925" s="348">
        <f t="shared" si="92"/>
        <v>2</v>
      </c>
    </row>
    <row r="5926" spans="1:11" x14ac:dyDescent="0.25">
      <c r="A5926" s="353">
        <v>36025</v>
      </c>
      <c r="B5926" s="354">
        <v>14.8</v>
      </c>
      <c r="C5926" s="355">
        <v>13</v>
      </c>
      <c r="D5926" s="355">
        <v>15</v>
      </c>
      <c r="E5926" s="355">
        <v>11</v>
      </c>
      <c r="F5926" s="355">
        <v>15</v>
      </c>
      <c r="G5926" s="355">
        <v>20</v>
      </c>
      <c r="H5926" s="355"/>
      <c r="I5926" s="354">
        <v>14.8</v>
      </c>
      <c r="J5926" s="352">
        <v>0</v>
      </c>
      <c r="K5926" s="348">
        <f t="shared" si="92"/>
        <v>0</v>
      </c>
    </row>
    <row r="5927" spans="1:11" x14ac:dyDescent="0.25">
      <c r="A5927" s="353">
        <v>36026</v>
      </c>
      <c r="B5927" s="354">
        <v>11.8</v>
      </c>
      <c r="C5927" s="355">
        <v>11</v>
      </c>
      <c r="D5927" s="355">
        <v>11</v>
      </c>
      <c r="E5927" s="355">
        <v>11</v>
      </c>
      <c r="F5927" s="355">
        <v>17</v>
      </c>
      <c r="G5927" s="355">
        <v>9</v>
      </c>
      <c r="H5927" s="355"/>
      <c r="I5927" s="354">
        <v>11.8</v>
      </c>
      <c r="J5927" s="352">
        <v>0</v>
      </c>
      <c r="K5927" s="348">
        <f t="shared" si="92"/>
        <v>0</v>
      </c>
    </row>
    <row r="5928" spans="1:11" x14ac:dyDescent="0.25">
      <c r="A5928" s="353">
        <v>36027</v>
      </c>
      <c r="B5928" s="354">
        <v>3.2</v>
      </c>
      <c r="C5928" s="355">
        <v>0</v>
      </c>
      <c r="D5928" s="355">
        <v>0</v>
      </c>
      <c r="E5928" s="355">
        <v>7</v>
      </c>
      <c r="F5928" s="355">
        <v>0</v>
      </c>
      <c r="G5928" s="355">
        <v>9</v>
      </c>
      <c r="H5928" s="355"/>
      <c r="I5928" s="354">
        <v>3.2</v>
      </c>
      <c r="J5928" s="352">
        <v>0</v>
      </c>
      <c r="K5928" s="348">
        <f t="shared" si="92"/>
        <v>4</v>
      </c>
    </row>
    <row r="5929" spans="1:11" x14ac:dyDescent="0.25">
      <c r="A5929" s="353">
        <v>36028</v>
      </c>
      <c r="B5929" s="354">
        <v>9.4</v>
      </c>
      <c r="C5929" s="355">
        <v>7</v>
      </c>
      <c r="D5929" s="355">
        <v>7</v>
      </c>
      <c r="E5929" s="355">
        <v>13</v>
      </c>
      <c r="F5929" s="355">
        <v>13</v>
      </c>
      <c r="G5929" s="355">
        <v>7</v>
      </c>
      <c r="H5929" s="355"/>
      <c r="I5929" s="354">
        <v>9.4</v>
      </c>
      <c r="J5929" s="352">
        <v>0</v>
      </c>
      <c r="K5929" s="348">
        <f t="shared" si="92"/>
        <v>3</v>
      </c>
    </row>
    <row r="5930" spans="1:11" x14ac:dyDescent="0.25">
      <c r="A5930" s="353">
        <v>36029</v>
      </c>
      <c r="B5930" s="354">
        <v>7.5</v>
      </c>
      <c r="C5930" s="355">
        <v>4</v>
      </c>
      <c r="D5930" s="355">
        <v>11</v>
      </c>
      <c r="E5930" s="355">
        <v>0</v>
      </c>
      <c r="F5930" s="355">
        <v>7.5</v>
      </c>
      <c r="G5930" s="355">
        <v>15</v>
      </c>
      <c r="H5930" s="355"/>
      <c r="I5930" s="354">
        <v>7.5</v>
      </c>
      <c r="J5930" s="352">
        <v>0</v>
      </c>
      <c r="K5930" s="348">
        <f t="shared" si="92"/>
        <v>3</v>
      </c>
    </row>
    <row r="5931" spans="1:11" x14ac:dyDescent="0.25">
      <c r="A5931" s="353">
        <v>36030</v>
      </c>
      <c r="B5931" s="354">
        <v>5.2</v>
      </c>
      <c r="C5931" s="355">
        <v>6</v>
      </c>
      <c r="D5931" s="355">
        <v>7</v>
      </c>
      <c r="E5931" s="355">
        <v>4</v>
      </c>
      <c r="F5931" s="355">
        <v>0</v>
      </c>
      <c r="G5931" s="355">
        <v>9</v>
      </c>
      <c r="H5931" s="355"/>
      <c r="I5931" s="354">
        <v>5.2</v>
      </c>
      <c r="J5931" s="352">
        <v>0</v>
      </c>
      <c r="K5931" s="348">
        <f t="shared" si="92"/>
        <v>4</v>
      </c>
    </row>
    <row r="5932" spans="1:11" x14ac:dyDescent="0.25">
      <c r="A5932" s="353">
        <v>36031</v>
      </c>
      <c r="B5932" s="354">
        <v>7.8</v>
      </c>
      <c r="C5932" s="355">
        <v>7</v>
      </c>
      <c r="D5932" s="355">
        <v>6</v>
      </c>
      <c r="E5932" s="355">
        <v>9</v>
      </c>
      <c r="F5932" s="355">
        <v>6</v>
      </c>
      <c r="G5932" s="355">
        <v>11</v>
      </c>
      <c r="H5932" s="355"/>
      <c r="I5932" s="354">
        <v>7.8</v>
      </c>
      <c r="J5932" s="352">
        <v>0</v>
      </c>
      <c r="K5932" s="348">
        <f t="shared" si="92"/>
        <v>3</v>
      </c>
    </row>
    <row r="5933" spans="1:11" x14ac:dyDescent="0.25">
      <c r="A5933" s="353">
        <v>36032</v>
      </c>
      <c r="B5933" s="354">
        <v>6.2</v>
      </c>
      <c r="C5933" s="355">
        <v>7</v>
      </c>
      <c r="D5933" s="355">
        <v>9</v>
      </c>
      <c r="E5933" s="355">
        <v>11</v>
      </c>
      <c r="F5933" s="355">
        <v>4</v>
      </c>
      <c r="G5933" s="355">
        <v>0</v>
      </c>
      <c r="H5933" s="355"/>
      <c r="I5933" s="354">
        <v>6.2</v>
      </c>
      <c r="J5933" s="352">
        <v>0</v>
      </c>
      <c r="K5933" s="348">
        <f t="shared" si="92"/>
        <v>3</v>
      </c>
    </row>
    <row r="5934" spans="1:11" x14ac:dyDescent="0.25">
      <c r="A5934" s="353">
        <v>36033</v>
      </c>
      <c r="B5934" s="354">
        <v>18.8</v>
      </c>
      <c r="C5934" s="355">
        <v>24</v>
      </c>
      <c r="D5934" s="355">
        <v>15</v>
      </c>
      <c r="E5934" s="355">
        <v>19</v>
      </c>
      <c r="F5934" s="355">
        <v>17</v>
      </c>
      <c r="G5934" s="355">
        <v>19</v>
      </c>
      <c r="H5934" s="355"/>
      <c r="I5934" s="354">
        <v>18.8</v>
      </c>
      <c r="J5934" s="352">
        <v>0</v>
      </c>
      <c r="K5934" s="348">
        <f t="shared" si="92"/>
        <v>0</v>
      </c>
    </row>
    <row r="5935" spans="1:11" x14ac:dyDescent="0.25">
      <c r="A5935" s="353">
        <v>36034</v>
      </c>
      <c r="B5935" s="354">
        <v>9.6</v>
      </c>
      <c r="C5935" s="355">
        <v>6</v>
      </c>
      <c r="D5935" s="355">
        <v>13</v>
      </c>
      <c r="E5935" s="355">
        <v>9</v>
      </c>
      <c r="F5935" s="355">
        <v>11</v>
      </c>
      <c r="G5935" s="355">
        <v>9</v>
      </c>
      <c r="H5935" s="355"/>
      <c r="I5935" s="354">
        <v>9.6</v>
      </c>
      <c r="J5935" s="352">
        <v>0</v>
      </c>
      <c r="K5935" s="348">
        <f t="shared" si="92"/>
        <v>1</v>
      </c>
    </row>
    <row r="5936" spans="1:11" x14ac:dyDescent="0.25">
      <c r="A5936" s="353">
        <v>36035</v>
      </c>
      <c r="B5936" s="354">
        <v>5</v>
      </c>
      <c r="C5936" s="355">
        <v>0</v>
      </c>
      <c r="D5936" s="355">
        <v>6</v>
      </c>
      <c r="E5936" s="355">
        <v>9</v>
      </c>
      <c r="F5936" s="355">
        <v>6</v>
      </c>
      <c r="G5936" s="355">
        <v>4</v>
      </c>
      <c r="H5936" s="355"/>
      <c r="I5936" s="354">
        <v>5</v>
      </c>
      <c r="J5936" s="352">
        <v>0</v>
      </c>
      <c r="K5936" s="348">
        <f t="shared" si="92"/>
        <v>4</v>
      </c>
    </row>
    <row r="5937" spans="1:11" x14ac:dyDescent="0.25">
      <c r="A5937" s="353">
        <v>36036</v>
      </c>
      <c r="B5937" s="354">
        <v>7.4</v>
      </c>
      <c r="C5937" s="355">
        <v>6</v>
      </c>
      <c r="D5937" s="355">
        <v>6</v>
      </c>
      <c r="E5937" s="355">
        <v>7</v>
      </c>
      <c r="F5937" s="355">
        <v>11</v>
      </c>
      <c r="G5937" s="355">
        <v>7</v>
      </c>
      <c r="H5937" s="355"/>
      <c r="I5937" s="354">
        <v>7.4</v>
      </c>
      <c r="J5937" s="352">
        <v>0</v>
      </c>
      <c r="K5937" s="348">
        <f t="shared" si="92"/>
        <v>4</v>
      </c>
    </row>
    <row r="5938" spans="1:11" x14ac:dyDescent="0.25">
      <c r="A5938" s="353">
        <v>36037</v>
      </c>
      <c r="B5938" s="354">
        <v>9</v>
      </c>
      <c r="C5938" s="355">
        <v>6</v>
      </c>
      <c r="D5938" s="355">
        <v>13</v>
      </c>
      <c r="E5938" s="355">
        <v>11</v>
      </c>
      <c r="F5938" s="355">
        <v>11</v>
      </c>
      <c r="G5938" s="355">
        <v>4</v>
      </c>
      <c r="H5938" s="355"/>
      <c r="I5938" s="354">
        <v>9</v>
      </c>
      <c r="J5938" s="352">
        <v>0</v>
      </c>
      <c r="K5938" s="348">
        <f t="shared" si="92"/>
        <v>2</v>
      </c>
    </row>
    <row r="5939" spans="1:11" x14ac:dyDescent="0.25">
      <c r="A5939" s="353">
        <v>36038</v>
      </c>
      <c r="B5939" s="354">
        <v>10.199999999999999</v>
      </c>
      <c r="C5939" s="355">
        <v>11</v>
      </c>
      <c r="D5939" s="355">
        <v>11</v>
      </c>
      <c r="E5939" s="355">
        <v>9</v>
      </c>
      <c r="F5939" s="355">
        <v>11</v>
      </c>
      <c r="G5939" s="355">
        <v>9</v>
      </c>
      <c r="H5939" s="355"/>
      <c r="I5939" s="354">
        <v>10.199999999999999</v>
      </c>
      <c r="J5939" s="352">
        <v>0</v>
      </c>
      <c r="K5939" s="348">
        <f t="shared" si="92"/>
        <v>0</v>
      </c>
    </row>
    <row r="5940" spans="1:11" x14ac:dyDescent="0.25">
      <c r="A5940" s="353">
        <v>36039</v>
      </c>
      <c r="B5940" s="354">
        <v>9</v>
      </c>
      <c r="C5940" s="355">
        <v>17</v>
      </c>
      <c r="D5940" s="355">
        <v>9</v>
      </c>
      <c r="E5940" s="355">
        <v>6</v>
      </c>
      <c r="F5940" s="355">
        <v>4</v>
      </c>
      <c r="G5940" s="355">
        <v>9</v>
      </c>
      <c r="H5940" s="355"/>
      <c r="I5940" s="354">
        <v>9</v>
      </c>
      <c r="J5940" s="352">
        <v>0</v>
      </c>
      <c r="K5940" s="348">
        <f t="shared" si="92"/>
        <v>2</v>
      </c>
    </row>
    <row r="5941" spans="1:11" x14ac:dyDescent="0.25">
      <c r="A5941" s="353">
        <v>36040</v>
      </c>
      <c r="B5941" s="354">
        <v>3.8</v>
      </c>
      <c r="C5941" s="355">
        <v>4</v>
      </c>
      <c r="D5941" s="355">
        <v>0</v>
      </c>
      <c r="E5941" s="355">
        <v>9</v>
      </c>
      <c r="F5941" s="355">
        <v>0</v>
      </c>
      <c r="G5941" s="355">
        <v>6</v>
      </c>
      <c r="H5941" s="355"/>
      <c r="I5941" s="354">
        <v>3.8</v>
      </c>
      <c r="J5941" s="352">
        <v>0</v>
      </c>
      <c r="K5941" s="348">
        <f t="shared" si="92"/>
        <v>4</v>
      </c>
    </row>
    <row r="5942" spans="1:11" x14ac:dyDescent="0.25">
      <c r="A5942" s="353">
        <v>36041</v>
      </c>
      <c r="B5942" s="354">
        <v>12.6</v>
      </c>
      <c r="C5942" s="355">
        <v>15</v>
      </c>
      <c r="D5942" s="355">
        <v>13</v>
      </c>
      <c r="E5942" s="355">
        <v>11</v>
      </c>
      <c r="F5942" s="355">
        <v>13</v>
      </c>
      <c r="G5942" s="355">
        <v>11</v>
      </c>
      <c r="H5942" s="355"/>
      <c r="I5942" s="354">
        <v>12.6</v>
      </c>
      <c r="J5942" s="352">
        <v>0</v>
      </c>
      <c r="K5942" s="348">
        <f t="shared" si="92"/>
        <v>0</v>
      </c>
    </row>
    <row r="5943" spans="1:11" x14ac:dyDescent="0.25">
      <c r="A5943" s="353">
        <v>36042</v>
      </c>
      <c r="B5943" s="354">
        <v>16.2</v>
      </c>
      <c r="C5943" s="355">
        <v>7</v>
      </c>
      <c r="D5943" s="355">
        <v>0</v>
      </c>
      <c r="E5943" s="355">
        <v>0</v>
      </c>
      <c r="F5943" s="355">
        <v>37</v>
      </c>
      <c r="G5943" s="355">
        <v>37</v>
      </c>
      <c r="H5943" s="355"/>
      <c r="I5943" s="354">
        <v>16.2</v>
      </c>
      <c r="J5943" s="352">
        <v>0</v>
      </c>
      <c r="K5943" s="348">
        <f t="shared" si="92"/>
        <v>3</v>
      </c>
    </row>
    <row r="5944" spans="1:11" x14ac:dyDescent="0.25">
      <c r="A5944" s="353">
        <v>36043</v>
      </c>
      <c r="B5944" s="354">
        <v>6.2</v>
      </c>
      <c r="C5944" s="355">
        <v>4</v>
      </c>
      <c r="D5944" s="355">
        <v>9</v>
      </c>
      <c r="E5944" s="355">
        <v>9</v>
      </c>
      <c r="F5944" s="355">
        <v>9</v>
      </c>
      <c r="G5944" s="355">
        <v>0</v>
      </c>
      <c r="H5944" s="355"/>
      <c r="I5944" s="354">
        <v>6.2</v>
      </c>
      <c r="J5944" s="352">
        <v>0</v>
      </c>
      <c r="K5944" s="348">
        <f t="shared" si="92"/>
        <v>2</v>
      </c>
    </row>
    <row r="5945" spans="1:11" x14ac:dyDescent="0.25">
      <c r="A5945" s="353">
        <v>36044</v>
      </c>
      <c r="B5945" s="354">
        <v>4</v>
      </c>
      <c r="C5945" s="355">
        <v>6</v>
      </c>
      <c r="D5945" s="355">
        <v>0</v>
      </c>
      <c r="E5945" s="355">
        <v>7</v>
      </c>
      <c r="F5945" s="355">
        <v>7</v>
      </c>
      <c r="G5945" s="355">
        <v>0</v>
      </c>
      <c r="H5945" s="355"/>
      <c r="I5945" s="354">
        <v>4</v>
      </c>
      <c r="J5945" s="352">
        <v>0</v>
      </c>
      <c r="K5945" s="348">
        <f t="shared" si="92"/>
        <v>5</v>
      </c>
    </row>
    <row r="5946" spans="1:11" x14ac:dyDescent="0.25">
      <c r="A5946" s="353">
        <v>36045</v>
      </c>
      <c r="B5946" s="354">
        <v>10.6</v>
      </c>
      <c r="C5946" s="355">
        <v>17</v>
      </c>
      <c r="D5946" s="355">
        <v>6</v>
      </c>
      <c r="E5946" s="355">
        <v>15</v>
      </c>
      <c r="F5946" s="355">
        <v>6</v>
      </c>
      <c r="G5946" s="355">
        <v>9</v>
      </c>
      <c r="H5946" s="355"/>
      <c r="I5946" s="354">
        <v>10.6</v>
      </c>
      <c r="J5946" s="352">
        <v>0</v>
      </c>
      <c r="K5946" s="348">
        <f t="shared" si="92"/>
        <v>2</v>
      </c>
    </row>
    <row r="5947" spans="1:11" x14ac:dyDescent="0.25">
      <c r="A5947" s="353">
        <v>36046</v>
      </c>
      <c r="B5947" s="354">
        <v>7.6</v>
      </c>
      <c r="C5947" s="355">
        <v>11</v>
      </c>
      <c r="D5947" s="355">
        <v>7</v>
      </c>
      <c r="E5947" s="355">
        <v>4</v>
      </c>
      <c r="F5947" s="355">
        <v>9</v>
      </c>
      <c r="G5947" s="355">
        <v>7</v>
      </c>
      <c r="H5947" s="355"/>
      <c r="I5947" s="354">
        <v>7.6</v>
      </c>
      <c r="J5947" s="352">
        <v>0</v>
      </c>
      <c r="K5947" s="348">
        <f t="shared" si="92"/>
        <v>3</v>
      </c>
    </row>
    <row r="5948" spans="1:11" x14ac:dyDescent="0.25">
      <c r="A5948" s="353">
        <v>36047</v>
      </c>
      <c r="B5948" s="354">
        <v>7</v>
      </c>
      <c r="C5948" s="355">
        <v>7</v>
      </c>
      <c r="D5948" s="355">
        <v>6</v>
      </c>
      <c r="E5948" s="355">
        <v>6</v>
      </c>
      <c r="F5948" s="355">
        <v>7</v>
      </c>
      <c r="G5948" s="355">
        <v>9</v>
      </c>
      <c r="H5948" s="355"/>
      <c r="I5948" s="354">
        <v>7</v>
      </c>
      <c r="J5948" s="352">
        <v>0</v>
      </c>
      <c r="K5948" s="348">
        <f t="shared" si="92"/>
        <v>4</v>
      </c>
    </row>
    <row r="5949" spans="1:11" x14ac:dyDescent="0.25">
      <c r="A5949" s="353">
        <v>36048</v>
      </c>
      <c r="B5949" s="354">
        <v>8</v>
      </c>
      <c r="C5949" s="355">
        <v>4</v>
      </c>
      <c r="D5949" s="355">
        <v>17</v>
      </c>
      <c r="E5949" s="355">
        <v>7</v>
      </c>
      <c r="F5949" s="355">
        <v>6</v>
      </c>
      <c r="G5949" s="355">
        <v>6</v>
      </c>
      <c r="H5949" s="355"/>
      <c r="I5949" s="354">
        <v>8</v>
      </c>
      <c r="J5949" s="352">
        <v>0</v>
      </c>
      <c r="K5949" s="348">
        <f t="shared" si="92"/>
        <v>4</v>
      </c>
    </row>
    <row r="5950" spans="1:11" x14ac:dyDescent="0.25">
      <c r="A5950" s="353">
        <v>36049</v>
      </c>
      <c r="B5950" s="354">
        <v>5.8</v>
      </c>
      <c r="C5950" s="355">
        <v>9</v>
      </c>
      <c r="D5950" s="355">
        <v>9</v>
      </c>
      <c r="E5950" s="355">
        <v>7</v>
      </c>
      <c r="F5950" s="355">
        <v>4</v>
      </c>
      <c r="G5950" s="355">
        <v>0</v>
      </c>
      <c r="H5950" s="355"/>
      <c r="I5950" s="354">
        <v>5.8</v>
      </c>
      <c r="J5950" s="352">
        <v>0</v>
      </c>
      <c r="K5950" s="348">
        <f t="shared" si="92"/>
        <v>3</v>
      </c>
    </row>
    <row r="5951" spans="1:11" x14ac:dyDescent="0.25">
      <c r="A5951" s="353">
        <v>36050</v>
      </c>
      <c r="B5951" s="354">
        <v>10.4</v>
      </c>
      <c r="C5951" s="355">
        <v>15</v>
      </c>
      <c r="D5951" s="355">
        <v>6</v>
      </c>
      <c r="E5951" s="355">
        <v>9</v>
      </c>
      <c r="F5951" s="355">
        <v>7</v>
      </c>
      <c r="G5951" s="355">
        <v>15</v>
      </c>
      <c r="H5951" s="355"/>
      <c r="I5951" s="354">
        <v>10.4</v>
      </c>
      <c r="J5951" s="352">
        <v>0</v>
      </c>
      <c r="K5951" s="348">
        <f t="shared" si="92"/>
        <v>2</v>
      </c>
    </row>
    <row r="5952" spans="1:11" x14ac:dyDescent="0.25">
      <c r="A5952" s="353">
        <v>36051</v>
      </c>
      <c r="B5952" s="354">
        <v>6.4</v>
      </c>
      <c r="C5952" s="355">
        <v>7</v>
      </c>
      <c r="D5952" s="355">
        <v>9</v>
      </c>
      <c r="E5952" s="355">
        <v>4</v>
      </c>
      <c r="F5952" s="355">
        <v>6</v>
      </c>
      <c r="G5952" s="355">
        <v>6</v>
      </c>
      <c r="H5952" s="355"/>
      <c r="I5952" s="354">
        <v>6.4</v>
      </c>
      <c r="J5952" s="352">
        <v>0</v>
      </c>
      <c r="K5952" s="348">
        <f t="shared" si="92"/>
        <v>4</v>
      </c>
    </row>
    <row r="5953" spans="1:11" x14ac:dyDescent="0.25">
      <c r="A5953" s="353">
        <v>36052</v>
      </c>
      <c r="B5953" s="354">
        <v>5</v>
      </c>
      <c r="C5953" s="355">
        <v>0</v>
      </c>
      <c r="D5953" s="355">
        <v>6</v>
      </c>
      <c r="E5953" s="355">
        <v>4</v>
      </c>
      <c r="F5953" s="355">
        <v>9</v>
      </c>
      <c r="G5953" s="355">
        <v>6</v>
      </c>
      <c r="H5953" s="355"/>
      <c r="I5953" s="354">
        <v>5</v>
      </c>
      <c r="J5953" s="352">
        <v>0</v>
      </c>
      <c r="K5953" s="348">
        <f t="shared" si="92"/>
        <v>4</v>
      </c>
    </row>
    <row r="5954" spans="1:11" x14ac:dyDescent="0.25">
      <c r="A5954" s="353">
        <v>36053</v>
      </c>
      <c r="B5954" s="354">
        <v>14</v>
      </c>
      <c r="C5954" s="355">
        <v>20</v>
      </c>
      <c r="D5954" s="355">
        <v>13</v>
      </c>
      <c r="E5954" s="355">
        <v>13</v>
      </c>
      <c r="F5954" s="355">
        <v>13</v>
      </c>
      <c r="G5954" s="355">
        <v>11</v>
      </c>
      <c r="H5954" s="355"/>
      <c r="I5954" s="354">
        <v>14</v>
      </c>
      <c r="J5954" s="352">
        <v>0</v>
      </c>
      <c r="K5954" s="348">
        <f t="shared" si="92"/>
        <v>0</v>
      </c>
    </row>
    <row r="5955" spans="1:11" x14ac:dyDescent="0.25">
      <c r="A5955" s="353">
        <v>36054</v>
      </c>
      <c r="B5955" s="354">
        <v>9</v>
      </c>
      <c r="C5955" s="355">
        <v>7</v>
      </c>
      <c r="D5955" s="355">
        <v>13</v>
      </c>
      <c r="E5955" s="355">
        <v>7</v>
      </c>
      <c r="F5955" s="355">
        <v>9</v>
      </c>
      <c r="G5955" s="355">
        <v>9</v>
      </c>
      <c r="H5955" s="355"/>
      <c r="I5955" s="354">
        <v>9</v>
      </c>
      <c r="J5955" s="352">
        <v>0</v>
      </c>
      <c r="K5955" s="348">
        <f t="shared" ref="K5955:K6018" si="93">COUNTIF(C5955:G5955,"&lt;="&amp;IRR_MAXWIND)</f>
        <v>2</v>
      </c>
    </row>
    <row r="5956" spans="1:11" x14ac:dyDescent="0.25">
      <c r="A5956" s="353">
        <v>36055</v>
      </c>
      <c r="B5956" s="354">
        <v>13.4</v>
      </c>
      <c r="C5956" s="355">
        <v>15</v>
      </c>
      <c r="D5956" s="355">
        <v>17</v>
      </c>
      <c r="E5956" s="355">
        <v>11</v>
      </c>
      <c r="F5956" s="355">
        <v>11</v>
      </c>
      <c r="G5956" s="355">
        <v>13</v>
      </c>
      <c r="H5956" s="355"/>
      <c r="I5956" s="354">
        <v>13.4</v>
      </c>
      <c r="J5956" s="352">
        <v>0</v>
      </c>
      <c r="K5956" s="348">
        <f t="shared" si="93"/>
        <v>0</v>
      </c>
    </row>
    <row r="5957" spans="1:11" x14ac:dyDescent="0.25">
      <c r="A5957" s="353">
        <v>36056</v>
      </c>
      <c r="B5957" s="354">
        <v>10.6</v>
      </c>
      <c r="C5957" s="355">
        <v>13</v>
      </c>
      <c r="D5957" s="355">
        <v>9</v>
      </c>
      <c r="E5957" s="355">
        <v>9</v>
      </c>
      <c r="F5957" s="355">
        <v>11</v>
      </c>
      <c r="G5957" s="355">
        <v>11</v>
      </c>
      <c r="H5957" s="355"/>
      <c r="I5957" s="354">
        <v>10.6</v>
      </c>
      <c r="J5957" s="352">
        <v>0</v>
      </c>
      <c r="K5957" s="348">
        <f t="shared" si="93"/>
        <v>0</v>
      </c>
    </row>
    <row r="5958" spans="1:11" x14ac:dyDescent="0.25">
      <c r="A5958" s="353">
        <v>36057</v>
      </c>
      <c r="B5958" s="354">
        <v>22.8</v>
      </c>
      <c r="C5958" s="355">
        <v>22</v>
      </c>
      <c r="D5958" s="355">
        <v>22</v>
      </c>
      <c r="E5958" s="355">
        <v>26</v>
      </c>
      <c r="F5958" s="355">
        <v>24</v>
      </c>
      <c r="G5958" s="355">
        <v>20</v>
      </c>
      <c r="H5958" s="355"/>
      <c r="I5958" s="354">
        <v>22.8</v>
      </c>
      <c r="J5958" s="352">
        <v>0</v>
      </c>
      <c r="K5958" s="348">
        <f t="shared" si="93"/>
        <v>0</v>
      </c>
    </row>
    <row r="5959" spans="1:11" x14ac:dyDescent="0.25">
      <c r="A5959" s="353">
        <v>36058</v>
      </c>
      <c r="B5959" s="354">
        <v>11.4</v>
      </c>
      <c r="C5959" s="355">
        <v>15</v>
      </c>
      <c r="D5959" s="355">
        <v>11</v>
      </c>
      <c r="E5959" s="355">
        <v>11</v>
      </c>
      <c r="F5959" s="355">
        <v>11</v>
      </c>
      <c r="G5959" s="355">
        <v>9</v>
      </c>
      <c r="H5959" s="355"/>
      <c r="I5959" s="354">
        <v>11.4</v>
      </c>
      <c r="J5959" s="352">
        <v>0</v>
      </c>
      <c r="K5959" s="348">
        <f t="shared" si="93"/>
        <v>0</v>
      </c>
    </row>
    <row r="5960" spans="1:11" x14ac:dyDescent="0.25">
      <c r="A5960" s="353">
        <v>36059</v>
      </c>
      <c r="B5960" s="354">
        <v>10.6</v>
      </c>
      <c r="C5960" s="355">
        <v>11</v>
      </c>
      <c r="D5960" s="355">
        <v>11</v>
      </c>
      <c r="E5960" s="355">
        <v>9</v>
      </c>
      <c r="F5960" s="355">
        <v>11</v>
      </c>
      <c r="G5960" s="355">
        <v>11</v>
      </c>
      <c r="H5960" s="355"/>
      <c r="I5960" s="354">
        <v>10.6</v>
      </c>
      <c r="J5960" s="352">
        <v>0</v>
      </c>
      <c r="K5960" s="348">
        <f t="shared" si="93"/>
        <v>0</v>
      </c>
    </row>
    <row r="5961" spans="1:11" x14ac:dyDescent="0.25">
      <c r="A5961" s="353">
        <v>36060</v>
      </c>
      <c r="B5961" s="354">
        <v>5.2</v>
      </c>
      <c r="C5961" s="355">
        <v>4</v>
      </c>
      <c r="D5961" s="355">
        <v>4</v>
      </c>
      <c r="E5961" s="355">
        <v>0</v>
      </c>
      <c r="F5961" s="355">
        <v>9</v>
      </c>
      <c r="G5961" s="355">
        <v>9</v>
      </c>
      <c r="H5961" s="355"/>
      <c r="I5961" s="354">
        <v>5.2</v>
      </c>
      <c r="J5961" s="352">
        <v>0</v>
      </c>
      <c r="K5961" s="348">
        <f t="shared" si="93"/>
        <v>3</v>
      </c>
    </row>
    <row r="5962" spans="1:11" x14ac:dyDescent="0.25">
      <c r="A5962" s="353">
        <v>36061</v>
      </c>
      <c r="B5962" s="354">
        <v>2.2000000000000002</v>
      </c>
      <c r="C5962" s="355">
        <v>0</v>
      </c>
      <c r="D5962" s="355">
        <v>7</v>
      </c>
      <c r="E5962" s="355">
        <v>4</v>
      </c>
      <c r="F5962" s="355">
        <v>0</v>
      </c>
      <c r="G5962" s="355">
        <v>0</v>
      </c>
      <c r="H5962" s="355"/>
      <c r="I5962" s="354">
        <v>2.2000000000000002</v>
      </c>
      <c r="J5962" s="352">
        <v>0</v>
      </c>
      <c r="K5962" s="348">
        <f t="shared" si="93"/>
        <v>5</v>
      </c>
    </row>
    <row r="5963" spans="1:11" x14ac:dyDescent="0.25">
      <c r="A5963" s="353">
        <v>36062</v>
      </c>
      <c r="B5963" s="354">
        <v>14.4</v>
      </c>
      <c r="C5963" s="355">
        <v>15</v>
      </c>
      <c r="D5963" s="355">
        <v>13</v>
      </c>
      <c r="E5963" s="355">
        <v>20</v>
      </c>
      <c r="F5963" s="355">
        <v>13</v>
      </c>
      <c r="G5963" s="355">
        <v>11</v>
      </c>
      <c r="H5963" s="355"/>
      <c r="I5963" s="354">
        <v>14.4</v>
      </c>
      <c r="J5963" s="352">
        <v>0</v>
      </c>
      <c r="K5963" s="348">
        <f t="shared" si="93"/>
        <v>0</v>
      </c>
    </row>
    <row r="5964" spans="1:11" x14ac:dyDescent="0.25">
      <c r="A5964" s="353">
        <v>36063</v>
      </c>
      <c r="B5964" s="354">
        <v>13.8</v>
      </c>
      <c r="C5964" s="355">
        <v>15</v>
      </c>
      <c r="D5964" s="355">
        <v>13</v>
      </c>
      <c r="E5964" s="355">
        <v>22</v>
      </c>
      <c r="F5964" s="355">
        <v>15</v>
      </c>
      <c r="G5964" s="355">
        <v>4</v>
      </c>
      <c r="H5964" s="355"/>
      <c r="I5964" s="354">
        <v>13.8</v>
      </c>
      <c r="J5964" s="352">
        <v>0</v>
      </c>
      <c r="K5964" s="348">
        <f t="shared" si="93"/>
        <v>1</v>
      </c>
    </row>
    <row r="5965" spans="1:11" x14ac:dyDescent="0.25">
      <c r="A5965" s="353">
        <v>36064</v>
      </c>
      <c r="B5965" s="354">
        <v>6.4</v>
      </c>
      <c r="C5965" s="355">
        <v>11</v>
      </c>
      <c r="D5965" s="355">
        <v>11</v>
      </c>
      <c r="E5965" s="355">
        <v>4</v>
      </c>
      <c r="F5965" s="355">
        <v>0</v>
      </c>
      <c r="G5965" s="355">
        <v>6</v>
      </c>
      <c r="H5965" s="355"/>
      <c r="I5965" s="354">
        <v>6.4</v>
      </c>
      <c r="J5965" s="352">
        <v>0</v>
      </c>
      <c r="K5965" s="348">
        <f t="shared" si="93"/>
        <v>3</v>
      </c>
    </row>
    <row r="5966" spans="1:11" x14ac:dyDescent="0.25">
      <c r="A5966" s="353">
        <v>36065</v>
      </c>
      <c r="B5966" s="354">
        <v>9.8000000000000007</v>
      </c>
      <c r="C5966" s="355">
        <v>6</v>
      </c>
      <c r="D5966" s="355">
        <v>11</v>
      </c>
      <c r="E5966" s="355">
        <v>12</v>
      </c>
      <c r="F5966" s="355">
        <v>13</v>
      </c>
      <c r="G5966" s="355">
        <v>7</v>
      </c>
      <c r="H5966" s="355"/>
      <c r="I5966" s="354">
        <v>9.8000000000000007</v>
      </c>
      <c r="J5966" s="352">
        <v>0</v>
      </c>
      <c r="K5966" s="348">
        <f t="shared" si="93"/>
        <v>2</v>
      </c>
    </row>
    <row r="5967" spans="1:11" x14ac:dyDescent="0.25">
      <c r="A5967" s="353">
        <v>36066</v>
      </c>
      <c r="B5967" s="354">
        <v>7</v>
      </c>
      <c r="C5967" s="355">
        <v>13</v>
      </c>
      <c r="D5967" s="355">
        <v>9</v>
      </c>
      <c r="E5967" s="355">
        <v>0</v>
      </c>
      <c r="F5967" s="355">
        <v>9</v>
      </c>
      <c r="G5967" s="355">
        <v>4</v>
      </c>
      <c r="H5967" s="355"/>
      <c r="I5967" s="354">
        <v>7</v>
      </c>
      <c r="J5967" s="352">
        <v>0</v>
      </c>
      <c r="K5967" s="348">
        <f t="shared" si="93"/>
        <v>2</v>
      </c>
    </row>
    <row r="5968" spans="1:11" x14ac:dyDescent="0.25">
      <c r="A5968" s="353">
        <v>36067</v>
      </c>
      <c r="B5968" s="354">
        <v>12.2</v>
      </c>
      <c r="C5968" s="355">
        <v>22</v>
      </c>
      <c r="D5968" s="355">
        <v>6</v>
      </c>
      <c r="E5968" s="355">
        <v>13</v>
      </c>
      <c r="F5968" s="355">
        <v>9</v>
      </c>
      <c r="G5968" s="355">
        <v>11</v>
      </c>
      <c r="H5968" s="355"/>
      <c r="I5968" s="354">
        <v>12.2</v>
      </c>
      <c r="J5968" s="352">
        <v>0</v>
      </c>
      <c r="K5968" s="348">
        <f t="shared" si="93"/>
        <v>1</v>
      </c>
    </row>
    <row r="5969" spans="1:11" x14ac:dyDescent="0.25">
      <c r="A5969" s="353">
        <v>36068</v>
      </c>
      <c r="B5969" s="354">
        <v>12.2</v>
      </c>
      <c r="C5969" s="355">
        <v>9</v>
      </c>
      <c r="D5969" s="355">
        <v>17</v>
      </c>
      <c r="E5969" s="355">
        <v>13</v>
      </c>
      <c r="F5969" s="355">
        <v>9</v>
      </c>
      <c r="G5969" s="355">
        <v>13</v>
      </c>
      <c r="H5969" s="355"/>
      <c r="I5969" s="354">
        <v>12.2</v>
      </c>
      <c r="J5969" s="352">
        <v>0</v>
      </c>
      <c r="K5969" s="348">
        <f t="shared" si="93"/>
        <v>0</v>
      </c>
    </row>
    <row r="5970" spans="1:11" x14ac:dyDescent="0.25">
      <c r="A5970" s="353">
        <v>36281</v>
      </c>
      <c r="B5970" s="354">
        <v>7.2</v>
      </c>
      <c r="C5970" s="355">
        <v>7</v>
      </c>
      <c r="D5970" s="355">
        <v>9</v>
      </c>
      <c r="E5970" s="355">
        <v>0</v>
      </c>
      <c r="F5970" s="355">
        <v>13</v>
      </c>
      <c r="G5970" s="355">
        <v>7</v>
      </c>
      <c r="H5970" s="355"/>
      <c r="I5970" s="354">
        <v>7.2</v>
      </c>
      <c r="J5970" s="352">
        <v>0</v>
      </c>
      <c r="K5970" s="348">
        <f t="shared" si="93"/>
        <v>3</v>
      </c>
    </row>
    <row r="5971" spans="1:11" x14ac:dyDescent="0.25">
      <c r="A5971" s="353">
        <v>36282</v>
      </c>
      <c r="B5971" s="354">
        <v>19.399999999999999</v>
      </c>
      <c r="C5971" s="355">
        <v>6</v>
      </c>
      <c r="D5971" s="355">
        <v>22</v>
      </c>
      <c r="E5971" s="355">
        <v>19</v>
      </c>
      <c r="F5971" s="355">
        <v>28</v>
      </c>
      <c r="G5971" s="355">
        <v>22</v>
      </c>
      <c r="H5971" s="355"/>
      <c r="I5971" s="354">
        <v>19.399999999999999</v>
      </c>
      <c r="J5971" s="352">
        <v>0</v>
      </c>
      <c r="K5971" s="348">
        <f t="shared" si="93"/>
        <v>1</v>
      </c>
    </row>
    <row r="5972" spans="1:11" x14ac:dyDescent="0.25">
      <c r="A5972" s="353">
        <v>36283</v>
      </c>
      <c r="B5972" s="354">
        <v>13.4</v>
      </c>
      <c r="C5972" s="355">
        <v>17</v>
      </c>
      <c r="D5972" s="355">
        <v>17</v>
      </c>
      <c r="E5972" s="355">
        <v>13</v>
      </c>
      <c r="F5972" s="355">
        <v>9</v>
      </c>
      <c r="G5972" s="355">
        <v>11</v>
      </c>
      <c r="H5972" s="355"/>
      <c r="I5972" s="354">
        <v>13.4</v>
      </c>
      <c r="J5972" s="352">
        <v>0</v>
      </c>
      <c r="K5972" s="348">
        <f t="shared" si="93"/>
        <v>0</v>
      </c>
    </row>
    <row r="5973" spans="1:11" x14ac:dyDescent="0.25">
      <c r="A5973" s="353">
        <v>36284</v>
      </c>
      <c r="B5973" s="354">
        <v>17.600000000000001</v>
      </c>
      <c r="C5973" s="355">
        <v>0</v>
      </c>
      <c r="D5973" s="355">
        <v>6</v>
      </c>
      <c r="E5973" s="355">
        <v>26</v>
      </c>
      <c r="F5973" s="355">
        <v>30</v>
      </c>
      <c r="G5973" s="355">
        <v>26</v>
      </c>
      <c r="H5973" s="355"/>
      <c r="I5973" s="354">
        <v>17.600000000000001</v>
      </c>
      <c r="J5973" s="352">
        <v>0</v>
      </c>
      <c r="K5973" s="348">
        <f t="shared" si="93"/>
        <v>2</v>
      </c>
    </row>
    <row r="5974" spans="1:11" x14ac:dyDescent="0.25">
      <c r="A5974" s="353">
        <v>36285</v>
      </c>
      <c r="B5974" s="354">
        <v>21.2</v>
      </c>
      <c r="C5974" s="355">
        <v>17</v>
      </c>
      <c r="D5974" s="355">
        <v>20</v>
      </c>
      <c r="E5974" s="355">
        <v>17</v>
      </c>
      <c r="F5974" s="355">
        <v>24</v>
      </c>
      <c r="G5974" s="355">
        <v>28</v>
      </c>
      <c r="H5974" s="355"/>
      <c r="I5974" s="354">
        <v>21.2</v>
      </c>
      <c r="J5974" s="352">
        <v>0</v>
      </c>
      <c r="K5974" s="348">
        <f t="shared" si="93"/>
        <v>0</v>
      </c>
    </row>
    <row r="5975" spans="1:11" x14ac:dyDescent="0.25">
      <c r="A5975" s="353">
        <v>36286</v>
      </c>
      <c r="B5975" s="354">
        <v>8.1999999999999993</v>
      </c>
      <c r="C5975" s="355">
        <v>13</v>
      </c>
      <c r="D5975" s="355">
        <v>15</v>
      </c>
      <c r="E5975" s="355">
        <v>7</v>
      </c>
      <c r="F5975" s="355">
        <v>0</v>
      </c>
      <c r="G5975" s="355">
        <v>6</v>
      </c>
      <c r="H5975" s="355"/>
      <c r="I5975" s="354">
        <v>8.1999999999999993</v>
      </c>
      <c r="J5975" s="352">
        <v>0</v>
      </c>
      <c r="K5975" s="348">
        <f t="shared" si="93"/>
        <v>3</v>
      </c>
    </row>
    <row r="5976" spans="1:11" x14ac:dyDescent="0.25">
      <c r="A5976" s="353">
        <v>36287</v>
      </c>
      <c r="B5976" s="354">
        <v>15.8</v>
      </c>
      <c r="C5976" s="355">
        <v>19</v>
      </c>
      <c r="D5976" s="355">
        <v>11</v>
      </c>
      <c r="E5976" s="355">
        <v>15</v>
      </c>
      <c r="F5976" s="355">
        <v>19</v>
      </c>
      <c r="G5976" s="355">
        <v>15</v>
      </c>
      <c r="H5976" s="355"/>
      <c r="I5976" s="354">
        <v>15.8</v>
      </c>
      <c r="J5976" s="352">
        <v>0</v>
      </c>
      <c r="K5976" s="348">
        <f t="shared" si="93"/>
        <v>0</v>
      </c>
    </row>
    <row r="5977" spans="1:11" x14ac:dyDescent="0.25">
      <c r="A5977" s="353">
        <v>36288</v>
      </c>
      <c r="B5977" s="354">
        <v>13.6</v>
      </c>
      <c r="C5977" s="355">
        <v>4</v>
      </c>
      <c r="D5977" s="355">
        <v>7</v>
      </c>
      <c r="E5977" s="355">
        <v>20</v>
      </c>
      <c r="F5977" s="355">
        <v>20</v>
      </c>
      <c r="G5977" s="355">
        <v>17</v>
      </c>
      <c r="H5977" s="355"/>
      <c r="I5977" s="354">
        <v>13.6</v>
      </c>
      <c r="J5977" s="352">
        <v>0</v>
      </c>
      <c r="K5977" s="348">
        <f t="shared" si="93"/>
        <v>2</v>
      </c>
    </row>
    <row r="5978" spans="1:11" x14ac:dyDescent="0.25">
      <c r="A5978" s="353">
        <v>36289</v>
      </c>
      <c r="B5978" s="354">
        <v>15.8</v>
      </c>
      <c r="C5978" s="355">
        <v>13</v>
      </c>
      <c r="D5978" s="355">
        <v>15</v>
      </c>
      <c r="E5978" s="355">
        <v>17</v>
      </c>
      <c r="F5978" s="355">
        <v>17</v>
      </c>
      <c r="G5978" s="355">
        <v>17</v>
      </c>
      <c r="H5978" s="355"/>
      <c r="I5978" s="354">
        <v>15.8</v>
      </c>
      <c r="J5978" s="352">
        <v>0</v>
      </c>
      <c r="K5978" s="348">
        <f t="shared" si="93"/>
        <v>0</v>
      </c>
    </row>
    <row r="5979" spans="1:11" x14ac:dyDescent="0.25">
      <c r="A5979" s="353">
        <v>36290</v>
      </c>
      <c r="B5979" s="354">
        <v>17.8</v>
      </c>
      <c r="C5979" s="355">
        <v>15</v>
      </c>
      <c r="D5979" s="355">
        <v>19</v>
      </c>
      <c r="E5979" s="355">
        <v>19</v>
      </c>
      <c r="F5979" s="355">
        <v>17</v>
      </c>
      <c r="G5979" s="355">
        <v>19</v>
      </c>
      <c r="H5979" s="355"/>
      <c r="I5979" s="354">
        <v>17.8</v>
      </c>
      <c r="J5979" s="352">
        <v>0</v>
      </c>
      <c r="K5979" s="348">
        <f t="shared" si="93"/>
        <v>0</v>
      </c>
    </row>
    <row r="5980" spans="1:11" x14ac:dyDescent="0.25">
      <c r="A5980" s="353">
        <v>36291</v>
      </c>
      <c r="B5980" s="354">
        <v>6</v>
      </c>
      <c r="C5980" s="355">
        <v>7</v>
      </c>
      <c r="D5980" s="355">
        <v>6</v>
      </c>
      <c r="E5980" s="355">
        <v>4</v>
      </c>
      <c r="F5980" s="355">
        <v>9</v>
      </c>
      <c r="G5980" s="355">
        <v>4</v>
      </c>
      <c r="H5980" s="355"/>
      <c r="I5980" s="354">
        <v>6</v>
      </c>
      <c r="J5980" s="352">
        <v>0</v>
      </c>
      <c r="K5980" s="348">
        <f t="shared" si="93"/>
        <v>4</v>
      </c>
    </row>
    <row r="5981" spans="1:11" x14ac:dyDescent="0.25">
      <c r="A5981" s="353">
        <v>36292</v>
      </c>
      <c r="B5981" s="354">
        <v>3.2</v>
      </c>
      <c r="C5981" s="355">
        <v>6</v>
      </c>
      <c r="D5981" s="355">
        <v>0</v>
      </c>
      <c r="E5981" s="355">
        <v>6</v>
      </c>
      <c r="F5981" s="355">
        <v>0</v>
      </c>
      <c r="G5981" s="355">
        <v>4</v>
      </c>
      <c r="H5981" s="355"/>
      <c r="I5981" s="354">
        <v>3.2</v>
      </c>
      <c r="J5981" s="352">
        <v>0</v>
      </c>
      <c r="K5981" s="348">
        <f t="shared" si="93"/>
        <v>5</v>
      </c>
    </row>
    <row r="5982" spans="1:11" x14ac:dyDescent="0.25">
      <c r="A5982" s="353">
        <v>36293</v>
      </c>
      <c r="B5982" s="354">
        <v>6.2</v>
      </c>
      <c r="C5982" s="355">
        <v>6</v>
      </c>
      <c r="D5982" s="355">
        <v>7</v>
      </c>
      <c r="E5982" s="355">
        <v>6</v>
      </c>
      <c r="F5982" s="355">
        <v>6</v>
      </c>
      <c r="G5982" s="355">
        <v>6</v>
      </c>
      <c r="H5982" s="355"/>
      <c r="I5982" s="354">
        <v>6.2</v>
      </c>
      <c r="J5982" s="352">
        <v>0</v>
      </c>
      <c r="K5982" s="348">
        <f t="shared" si="93"/>
        <v>5</v>
      </c>
    </row>
    <row r="5983" spans="1:11" x14ac:dyDescent="0.25">
      <c r="A5983" s="353">
        <v>36294</v>
      </c>
      <c r="B5983" s="354">
        <v>26</v>
      </c>
      <c r="C5983" s="355">
        <v>17</v>
      </c>
      <c r="D5983" s="355">
        <v>26</v>
      </c>
      <c r="E5983" s="355">
        <v>20</v>
      </c>
      <c r="F5983" s="355">
        <v>32</v>
      </c>
      <c r="G5983" s="355">
        <v>35</v>
      </c>
      <c r="H5983" s="355"/>
      <c r="I5983" s="354">
        <v>26</v>
      </c>
      <c r="J5983" s="352">
        <v>0</v>
      </c>
      <c r="K5983" s="348">
        <f t="shared" si="93"/>
        <v>0</v>
      </c>
    </row>
    <row r="5984" spans="1:11" x14ac:dyDescent="0.25">
      <c r="A5984" s="353">
        <v>36295</v>
      </c>
      <c r="B5984" s="354">
        <v>35.799999999999997</v>
      </c>
      <c r="C5984" s="355">
        <v>35</v>
      </c>
      <c r="D5984" s="355">
        <v>37</v>
      </c>
      <c r="E5984" s="355">
        <v>35</v>
      </c>
      <c r="F5984" s="355">
        <v>37</v>
      </c>
      <c r="G5984" s="355">
        <v>35</v>
      </c>
      <c r="H5984" s="355"/>
      <c r="I5984" s="354">
        <v>35.799999999999997</v>
      </c>
      <c r="J5984" s="352">
        <v>0</v>
      </c>
      <c r="K5984" s="348">
        <f t="shared" si="93"/>
        <v>0</v>
      </c>
    </row>
    <row r="5985" spans="1:11" x14ac:dyDescent="0.25">
      <c r="A5985" s="353">
        <v>36296</v>
      </c>
      <c r="B5985" s="354">
        <v>6.2</v>
      </c>
      <c r="C5985" s="355">
        <v>15</v>
      </c>
      <c r="D5985" s="355">
        <v>6</v>
      </c>
      <c r="E5985" s="355">
        <v>6</v>
      </c>
      <c r="F5985" s="355">
        <v>0</v>
      </c>
      <c r="G5985" s="355">
        <v>4</v>
      </c>
      <c r="H5985" s="355"/>
      <c r="I5985" s="354">
        <v>6.2</v>
      </c>
      <c r="J5985" s="352">
        <v>0</v>
      </c>
      <c r="K5985" s="348">
        <f t="shared" si="93"/>
        <v>4</v>
      </c>
    </row>
    <row r="5986" spans="1:11" x14ac:dyDescent="0.25">
      <c r="A5986" s="353">
        <v>36297</v>
      </c>
      <c r="B5986" s="354">
        <v>7.4</v>
      </c>
      <c r="C5986" s="355">
        <v>11</v>
      </c>
      <c r="D5986" s="355">
        <v>11</v>
      </c>
      <c r="E5986" s="355">
        <v>11</v>
      </c>
      <c r="F5986" s="355">
        <v>4</v>
      </c>
      <c r="G5986" s="355">
        <v>0</v>
      </c>
      <c r="H5986" s="355"/>
      <c r="I5986" s="354">
        <v>7.4</v>
      </c>
      <c r="J5986" s="352">
        <v>0</v>
      </c>
      <c r="K5986" s="348">
        <f t="shared" si="93"/>
        <v>2</v>
      </c>
    </row>
    <row r="5987" spans="1:11" x14ac:dyDescent="0.25">
      <c r="A5987" s="353">
        <v>36298</v>
      </c>
      <c r="B5987" s="354">
        <v>9</v>
      </c>
      <c r="C5987" s="355">
        <v>7</v>
      </c>
      <c r="D5987" s="355">
        <v>13</v>
      </c>
      <c r="E5987" s="355">
        <v>15</v>
      </c>
      <c r="F5987" s="355">
        <v>6</v>
      </c>
      <c r="G5987" s="355">
        <v>4</v>
      </c>
      <c r="H5987" s="355"/>
      <c r="I5987" s="354">
        <v>9</v>
      </c>
      <c r="J5987" s="352">
        <v>0</v>
      </c>
      <c r="K5987" s="348">
        <f t="shared" si="93"/>
        <v>3</v>
      </c>
    </row>
    <row r="5988" spans="1:11" x14ac:dyDescent="0.25">
      <c r="A5988" s="353">
        <v>36299</v>
      </c>
      <c r="B5988" s="354">
        <v>7.2</v>
      </c>
      <c r="C5988" s="355">
        <v>6</v>
      </c>
      <c r="D5988" s="355">
        <v>7</v>
      </c>
      <c r="E5988" s="355">
        <v>7</v>
      </c>
      <c r="F5988" s="355">
        <v>7</v>
      </c>
      <c r="G5988" s="355">
        <v>9</v>
      </c>
      <c r="H5988" s="355"/>
      <c r="I5988" s="354">
        <v>7.2</v>
      </c>
      <c r="J5988" s="352">
        <v>0</v>
      </c>
      <c r="K5988" s="348">
        <f t="shared" si="93"/>
        <v>4</v>
      </c>
    </row>
    <row r="5989" spans="1:11" x14ac:dyDescent="0.25">
      <c r="A5989" s="353">
        <v>36300</v>
      </c>
      <c r="B5989" s="354">
        <v>2</v>
      </c>
      <c r="C5989" s="355">
        <v>4</v>
      </c>
      <c r="D5989" s="355">
        <v>0</v>
      </c>
      <c r="E5989" s="355">
        <v>6</v>
      </c>
      <c r="F5989" s="355">
        <v>0</v>
      </c>
      <c r="G5989" s="355">
        <v>0</v>
      </c>
      <c r="H5989" s="355"/>
      <c r="I5989" s="354">
        <v>2</v>
      </c>
      <c r="J5989" s="352">
        <v>0</v>
      </c>
      <c r="K5989" s="348">
        <f t="shared" si="93"/>
        <v>5</v>
      </c>
    </row>
    <row r="5990" spans="1:11" x14ac:dyDescent="0.25">
      <c r="A5990" s="353">
        <v>36301</v>
      </c>
      <c r="B5990" s="354">
        <v>13</v>
      </c>
      <c r="C5990" s="355">
        <v>17</v>
      </c>
      <c r="D5990" s="355">
        <v>11</v>
      </c>
      <c r="E5990" s="355">
        <v>13</v>
      </c>
      <c r="F5990" s="355">
        <v>13</v>
      </c>
      <c r="G5990" s="355">
        <v>11</v>
      </c>
      <c r="H5990" s="355"/>
      <c r="I5990" s="354">
        <v>13</v>
      </c>
      <c r="J5990" s="352">
        <v>0</v>
      </c>
      <c r="K5990" s="348">
        <f t="shared" si="93"/>
        <v>0</v>
      </c>
    </row>
    <row r="5991" spans="1:11" x14ac:dyDescent="0.25">
      <c r="A5991" s="353">
        <v>36302</v>
      </c>
      <c r="B5991" s="354">
        <v>6.6</v>
      </c>
      <c r="C5991" s="355">
        <v>6</v>
      </c>
      <c r="D5991" s="355">
        <v>7</v>
      </c>
      <c r="E5991" s="355">
        <v>7</v>
      </c>
      <c r="F5991" s="355">
        <v>7</v>
      </c>
      <c r="G5991" s="355">
        <v>6</v>
      </c>
      <c r="H5991" s="355"/>
      <c r="I5991" s="354">
        <v>6.6</v>
      </c>
      <c r="J5991" s="352">
        <v>0</v>
      </c>
      <c r="K5991" s="348">
        <f t="shared" si="93"/>
        <v>5</v>
      </c>
    </row>
    <row r="5992" spans="1:11" x14ac:dyDescent="0.25">
      <c r="A5992" s="353">
        <v>36303</v>
      </c>
      <c r="B5992" s="354">
        <v>11</v>
      </c>
      <c r="C5992" s="355">
        <v>7</v>
      </c>
      <c r="D5992" s="355">
        <v>9</v>
      </c>
      <c r="E5992" s="355">
        <v>22</v>
      </c>
      <c r="F5992" s="355">
        <v>11</v>
      </c>
      <c r="G5992" s="355">
        <v>6</v>
      </c>
      <c r="H5992" s="355"/>
      <c r="I5992" s="354">
        <v>11</v>
      </c>
      <c r="J5992" s="352">
        <v>0</v>
      </c>
      <c r="K5992" s="348">
        <f t="shared" si="93"/>
        <v>2</v>
      </c>
    </row>
    <row r="5993" spans="1:11" x14ac:dyDescent="0.25">
      <c r="A5993" s="353">
        <v>36304</v>
      </c>
      <c r="B5993" s="354">
        <v>5.8</v>
      </c>
      <c r="C5993" s="355">
        <v>6</v>
      </c>
      <c r="D5993" s="355">
        <v>6</v>
      </c>
      <c r="E5993" s="355">
        <v>11</v>
      </c>
      <c r="F5993" s="355">
        <v>0</v>
      </c>
      <c r="G5993" s="355">
        <v>6</v>
      </c>
      <c r="H5993" s="355"/>
      <c r="I5993" s="354">
        <v>5.8</v>
      </c>
      <c r="J5993" s="352">
        <v>0</v>
      </c>
      <c r="K5993" s="348">
        <f t="shared" si="93"/>
        <v>4</v>
      </c>
    </row>
    <row r="5994" spans="1:11" x14ac:dyDescent="0.25">
      <c r="A5994" s="353">
        <v>36305</v>
      </c>
      <c r="B5994" s="354">
        <v>14.8</v>
      </c>
      <c r="C5994" s="355">
        <v>26</v>
      </c>
      <c r="D5994" s="355">
        <v>11</v>
      </c>
      <c r="E5994" s="355">
        <v>13</v>
      </c>
      <c r="F5994" s="355">
        <v>15</v>
      </c>
      <c r="G5994" s="355">
        <v>9</v>
      </c>
      <c r="H5994" s="355"/>
      <c r="I5994" s="354">
        <v>14.8</v>
      </c>
      <c r="J5994" s="352">
        <v>0</v>
      </c>
      <c r="K5994" s="348">
        <f t="shared" si="93"/>
        <v>0</v>
      </c>
    </row>
    <row r="5995" spans="1:11" x14ac:dyDescent="0.25">
      <c r="A5995" s="353">
        <v>36306</v>
      </c>
      <c r="B5995" s="354">
        <v>20.399999999999999</v>
      </c>
      <c r="C5995" s="355">
        <v>39</v>
      </c>
      <c r="D5995" s="355">
        <v>22</v>
      </c>
      <c r="E5995" s="355">
        <v>11</v>
      </c>
      <c r="F5995" s="355">
        <v>17</v>
      </c>
      <c r="G5995" s="355">
        <v>13</v>
      </c>
      <c r="H5995" s="355"/>
      <c r="I5995" s="354">
        <v>20.399999999999999</v>
      </c>
      <c r="J5995" s="352">
        <v>0</v>
      </c>
      <c r="K5995" s="348">
        <f t="shared" si="93"/>
        <v>0</v>
      </c>
    </row>
    <row r="5996" spans="1:11" x14ac:dyDescent="0.25">
      <c r="A5996" s="353">
        <v>36307</v>
      </c>
      <c r="B5996" s="354">
        <v>5.8</v>
      </c>
      <c r="C5996" s="355">
        <v>4</v>
      </c>
      <c r="D5996" s="355">
        <v>9</v>
      </c>
      <c r="E5996" s="355">
        <v>7</v>
      </c>
      <c r="F5996" s="355">
        <v>9</v>
      </c>
      <c r="G5996" s="355">
        <v>0</v>
      </c>
      <c r="H5996" s="355"/>
      <c r="I5996" s="354">
        <v>5.8</v>
      </c>
      <c r="J5996" s="352">
        <v>0</v>
      </c>
      <c r="K5996" s="348">
        <f t="shared" si="93"/>
        <v>3</v>
      </c>
    </row>
    <row r="5997" spans="1:11" x14ac:dyDescent="0.25">
      <c r="A5997" s="353">
        <v>36308</v>
      </c>
      <c r="B5997" s="354">
        <v>15.2</v>
      </c>
      <c r="C5997" s="355">
        <v>4</v>
      </c>
      <c r="D5997" s="355">
        <v>7</v>
      </c>
      <c r="E5997" s="355">
        <v>0</v>
      </c>
      <c r="F5997" s="355">
        <v>26</v>
      </c>
      <c r="G5997" s="355">
        <v>39</v>
      </c>
      <c r="H5997" s="355"/>
      <c r="I5997" s="354">
        <v>15.2</v>
      </c>
      <c r="J5997" s="352">
        <v>0</v>
      </c>
      <c r="K5997" s="348">
        <f t="shared" si="93"/>
        <v>3</v>
      </c>
    </row>
    <row r="5998" spans="1:11" x14ac:dyDescent="0.25">
      <c r="A5998" s="353">
        <v>36309</v>
      </c>
      <c r="B5998" s="354">
        <v>18.600000000000001</v>
      </c>
      <c r="C5998" s="355">
        <v>7</v>
      </c>
      <c r="D5998" s="355">
        <v>28</v>
      </c>
      <c r="E5998" s="355">
        <v>26</v>
      </c>
      <c r="F5998" s="355">
        <v>17</v>
      </c>
      <c r="G5998" s="355">
        <v>15</v>
      </c>
      <c r="H5998" s="355"/>
      <c r="I5998" s="354">
        <v>18.600000000000001</v>
      </c>
      <c r="J5998" s="352">
        <v>0</v>
      </c>
      <c r="K5998" s="348">
        <f t="shared" si="93"/>
        <v>1</v>
      </c>
    </row>
    <row r="5999" spans="1:11" x14ac:dyDescent="0.25">
      <c r="A5999" s="353">
        <v>36310</v>
      </c>
      <c r="B5999" s="354">
        <v>7.4</v>
      </c>
      <c r="C5999" s="355">
        <v>9</v>
      </c>
      <c r="D5999" s="355">
        <v>15</v>
      </c>
      <c r="E5999" s="355">
        <v>7</v>
      </c>
      <c r="F5999" s="355">
        <v>6</v>
      </c>
      <c r="G5999" s="355">
        <v>0</v>
      </c>
      <c r="H5999" s="355"/>
      <c r="I5999" s="354">
        <v>7.4</v>
      </c>
      <c r="J5999" s="352">
        <v>0</v>
      </c>
      <c r="K5999" s="348">
        <f t="shared" si="93"/>
        <v>3</v>
      </c>
    </row>
    <row r="6000" spans="1:11" x14ac:dyDescent="0.25">
      <c r="A6000" s="353">
        <v>36311</v>
      </c>
      <c r="B6000" s="354">
        <v>7.6</v>
      </c>
      <c r="C6000" s="355">
        <v>9</v>
      </c>
      <c r="D6000" s="355">
        <v>9</v>
      </c>
      <c r="E6000" s="355">
        <v>7</v>
      </c>
      <c r="F6000" s="355">
        <v>6</v>
      </c>
      <c r="G6000" s="355">
        <v>7</v>
      </c>
      <c r="H6000" s="355"/>
      <c r="I6000" s="354">
        <v>7.6</v>
      </c>
      <c r="J6000" s="352">
        <v>0</v>
      </c>
      <c r="K6000" s="348">
        <f t="shared" si="93"/>
        <v>3</v>
      </c>
    </row>
    <row r="6001" spans="1:11" x14ac:dyDescent="0.25">
      <c r="A6001" s="353">
        <v>36312</v>
      </c>
      <c r="B6001" s="354">
        <v>7</v>
      </c>
      <c r="C6001" s="355">
        <v>9</v>
      </c>
      <c r="D6001" s="355">
        <v>11</v>
      </c>
      <c r="E6001" s="355">
        <v>6</v>
      </c>
      <c r="F6001" s="355">
        <v>0</v>
      </c>
      <c r="G6001" s="355">
        <v>9</v>
      </c>
      <c r="H6001" s="355"/>
      <c r="I6001" s="354">
        <v>7</v>
      </c>
      <c r="J6001" s="352">
        <v>0</v>
      </c>
      <c r="K6001" s="348">
        <f t="shared" si="93"/>
        <v>2</v>
      </c>
    </row>
    <row r="6002" spans="1:11" x14ac:dyDescent="0.25">
      <c r="A6002" s="353">
        <v>36313</v>
      </c>
      <c r="B6002" s="354">
        <v>11.2</v>
      </c>
      <c r="C6002" s="355">
        <v>15</v>
      </c>
      <c r="D6002" s="355">
        <v>13</v>
      </c>
      <c r="E6002" s="355">
        <v>0</v>
      </c>
      <c r="F6002" s="355">
        <v>15</v>
      </c>
      <c r="G6002" s="355">
        <v>13</v>
      </c>
      <c r="H6002" s="355"/>
      <c r="I6002" s="354">
        <v>11.2</v>
      </c>
      <c r="J6002" s="352">
        <v>0</v>
      </c>
      <c r="K6002" s="348">
        <f t="shared" si="93"/>
        <v>1</v>
      </c>
    </row>
    <row r="6003" spans="1:11" x14ac:dyDescent="0.25">
      <c r="A6003" s="353">
        <v>36314</v>
      </c>
      <c r="B6003" s="354">
        <v>9.6</v>
      </c>
      <c r="C6003" s="355">
        <v>6</v>
      </c>
      <c r="D6003" s="355">
        <v>11</v>
      </c>
      <c r="E6003" s="355">
        <v>9</v>
      </c>
      <c r="F6003" s="355">
        <v>11</v>
      </c>
      <c r="G6003" s="355">
        <v>11</v>
      </c>
      <c r="H6003" s="355"/>
      <c r="I6003" s="354">
        <v>9.6</v>
      </c>
      <c r="J6003" s="352">
        <v>0</v>
      </c>
      <c r="K6003" s="348">
        <f t="shared" si="93"/>
        <v>1</v>
      </c>
    </row>
    <row r="6004" spans="1:11" x14ac:dyDescent="0.25">
      <c r="A6004" s="353">
        <v>36315</v>
      </c>
      <c r="B6004" s="354">
        <v>13.8</v>
      </c>
      <c r="C6004" s="355">
        <v>6</v>
      </c>
      <c r="D6004" s="355">
        <v>4</v>
      </c>
      <c r="E6004" s="355">
        <v>17</v>
      </c>
      <c r="F6004" s="355">
        <v>20</v>
      </c>
      <c r="G6004" s="355">
        <v>22</v>
      </c>
      <c r="H6004" s="355"/>
      <c r="I6004" s="354">
        <v>13.8</v>
      </c>
      <c r="J6004" s="352">
        <v>0</v>
      </c>
      <c r="K6004" s="348">
        <f t="shared" si="93"/>
        <v>2</v>
      </c>
    </row>
    <row r="6005" spans="1:11" x14ac:dyDescent="0.25">
      <c r="A6005" s="353">
        <v>36316</v>
      </c>
      <c r="B6005" s="354">
        <v>5.8</v>
      </c>
      <c r="C6005" s="355">
        <v>0</v>
      </c>
      <c r="D6005" s="355">
        <v>15</v>
      </c>
      <c r="E6005" s="355">
        <v>7</v>
      </c>
      <c r="F6005" s="355">
        <v>7</v>
      </c>
      <c r="G6005" s="355">
        <v>0</v>
      </c>
      <c r="H6005" s="355"/>
      <c r="I6005" s="354">
        <v>5.8</v>
      </c>
      <c r="J6005" s="352">
        <v>0</v>
      </c>
      <c r="K6005" s="348">
        <f t="shared" si="93"/>
        <v>4</v>
      </c>
    </row>
    <row r="6006" spans="1:11" x14ac:dyDescent="0.25">
      <c r="A6006" s="353">
        <v>36317</v>
      </c>
      <c r="B6006" s="354">
        <v>13</v>
      </c>
      <c r="C6006" s="355">
        <v>15</v>
      </c>
      <c r="D6006" s="355">
        <v>20</v>
      </c>
      <c r="E6006" s="355">
        <v>13</v>
      </c>
      <c r="F6006" s="355">
        <v>11</v>
      </c>
      <c r="G6006" s="355">
        <v>6</v>
      </c>
      <c r="H6006" s="355"/>
      <c r="I6006" s="354">
        <v>13</v>
      </c>
      <c r="J6006" s="352">
        <v>0</v>
      </c>
      <c r="K6006" s="348">
        <f t="shared" si="93"/>
        <v>1</v>
      </c>
    </row>
    <row r="6007" spans="1:11" x14ac:dyDescent="0.25">
      <c r="A6007" s="353">
        <v>36318</v>
      </c>
      <c r="B6007" s="354">
        <v>5.6</v>
      </c>
      <c r="C6007" s="355">
        <v>0</v>
      </c>
      <c r="D6007" s="355">
        <v>6</v>
      </c>
      <c r="E6007" s="355">
        <v>11</v>
      </c>
      <c r="F6007" s="355">
        <v>7</v>
      </c>
      <c r="G6007" s="355">
        <v>4</v>
      </c>
      <c r="H6007" s="355"/>
      <c r="I6007" s="354">
        <v>5.6</v>
      </c>
      <c r="J6007" s="352">
        <v>0</v>
      </c>
      <c r="K6007" s="348">
        <f t="shared" si="93"/>
        <v>4</v>
      </c>
    </row>
    <row r="6008" spans="1:11" x14ac:dyDescent="0.25">
      <c r="A6008" s="353">
        <v>36319</v>
      </c>
      <c r="B6008" s="354">
        <v>10.6</v>
      </c>
      <c r="C6008" s="355">
        <v>7</v>
      </c>
      <c r="D6008" s="355">
        <v>13</v>
      </c>
      <c r="E6008" s="355">
        <v>7</v>
      </c>
      <c r="F6008" s="355">
        <v>11</v>
      </c>
      <c r="G6008" s="355">
        <v>15</v>
      </c>
      <c r="H6008" s="355"/>
      <c r="I6008" s="354">
        <v>10.6</v>
      </c>
      <c r="J6008" s="352">
        <v>0</v>
      </c>
      <c r="K6008" s="348">
        <f t="shared" si="93"/>
        <v>2</v>
      </c>
    </row>
    <row r="6009" spans="1:11" x14ac:dyDescent="0.25">
      <c r="A6009" s="353">
        <v>36320</v>
      </c>
      <c r="B6009" s="354">
        <v>11.4</v>
      </c>
      <c r="C6009" s="355">
        <v>6</v>
      </c>
      <c r="D6009" s="355">
        <v>20</v>
      </c>
      <c r="E6009" s="355">
        <v>11</v>
      </c>
      <c r="F6009" s="355">
        <v>9</v>
      </c>
      <c r="G6009" s="355">
        <v>11</v>
      </c>
      <c r="H6009" s="355"/>
      <c r="I6009" s="354">
        <v>11.4</v>
      </c>
      <c r="J6009" s="352">
        <v>0</v>
      </c>
      <c r="K6009" s="348">
        <f t="shared" si="93"/>
        <v>1</v>
      </c>
    </row>
    <row r="6010" spans="1:11" x14ac:dyDescent="0.25">
      <c r="A6010" s="353">
        <v>36321</v>
      </c>
      <c r="B6010" s="354">
        <v>7.2</v>
      </c>
      <c r="C6010" s="355">
        <v>7</v>
      </c>
      <c r="D6010" s="355">
        <v>11</v>
      </c>
      <c r="E6010" s="355">
        <v>4</v>
      </c>
      <c r="F6010" s="355">
        <v>7</v>
      </c>
      <c r="G6010" s="355">
        <v>7</v>
      </c>
      <c r="H6010" s="355"/>
      <c r="I6010" s="354">
        <v>7.2</v>
      </c>
      <c r="J6010" s="352">
        <v>0</v>
      </c>
      <c r="K6010" s="348">
        <f t="shared" si="93"/>
        <v>4</v>
      </c>
    </row>
    <row r="6011" spans="1:11" x14ac:dyDescent="0.25">
      <c r="A6011" s="353">
        <v>36322</v>
      </c>
      <c r="B6011" s="354">
        <v>7.2</v>
      </c>
      <c r="C6011" s="355">
        <v>6</v>
      </c>
      <c r="D6011" s="355">
        <v>6</v>
      </c>
      <c r="E6011" s="355">
        <v>9</v>
      </c>
      <c r="F6011" s="355">
        <v>9</v>
      </c>
      <c r="G6011" s="355">
        <v>6</v>
      </c>
      <c r="H6011" s="355"/>
      <c r="I6011" s="354">
        <v>7.2</v>
      </c>
      <c r="J6011" s="352">
        <v>0</v>
      </c>
      <c r="K6011" s="348">
        <f t="shared" si="93"/>
        <v>3</v>
      </c>
    </row>
    <row r="6012" spans="1:11" x14ac:dyDescent="0.25">
      <c r="A6012" s="353">
        <v>36323</v>
      </c>
      <c r="B6012" s="354">
        <v>5.6</v>
      </c>
      <c r="C6012" s="355">
        <v>6</v>
      </c>
      <c r="D6012" s="355">
        <v>13</v>
      </c>
      <c r="E6012" s="355">
        <v>0</v>
      </c>
      <c r="F6012" s="355">
        <v>0</v>
      </c>
      <c r="G6012" s="355">
        <v>9</v>
      </c>
      <c r="H6012" s="355"/>
      <c r="I6012" s="354">
        <v>5.6</v>
      </c>
      <c r="J6012" s="352">
        <v>0</v>
      </c>
      <c r="K6012" s="348">
        <f t="shared" si="93"/>
        <v>3</v>
      </c>
    </row>
    <row r="6013" spans="1:11" x14ac:dyDescent="0.25">
      <c r="A6013" s="353">
        <v>36324</v>
      </c>
      <c r="B6013" s="354">
        <v>6.2</v>
      </c>
      <c r="C6013" s="355">
        <v>9</v>
      </c>
      <c r="D6013" s="355">
        <v>7</v>
      </c>
      <c r="E6013" s="355">
        <v>7</v>
      </c>
      <c r="F6013" s="355">
        <v>4</v>
      </c>
      <c r="G6013" s="355">
        <v>4</v>
      </c>
      <c r="H6013" s="355"/>
      <c r="I6013" s="354">
        <v>6.2</v>
      </c>
      <c r="J6013" s="352">
        <v>0</v>
      </c>
      <c r="K6013" s="348">
        <f t="shared" si="93"/>
        <v>4</v>
      </c>
    </row>
    <row r="6014" spans="1:11" x14ac:dyDescent="0.25">
      <c r="A6014" s="353">
        <v>36325</v>
      </c>
      <c r="B6014" s="354">
        <v>6.6</v>
      </c>
      <c r="C6014" s="355">
        <v>9</v>
      </c>
      <c r="D6014" s="355">
        <v>9</v>
      </c>
      <c r="E6014" s="355">
        <v>9</v>
      </c>
      <c r="F6014" s="355">
        <v>0</v>
      </c>
      <c r="G6014" s="355">
        <v>6</v>
      </c>
      <c r="H6014" s="355"/>
      <c r="I6014" s="354">
        <v>6.6</v>
      </c>
      <c r="J6014" s="352">
        <v>0</v>
      </c>
      <c r="K6014" s="348">
        <f t="shared" si="93"/>
        <v>2</v>
      </c>
    </row>
    <row r="6015" spans="1:11" x14ac:dyDescent="0.25">
      <c r="A6015" s="353">
        <v>36326</v>
      </c>
      <c r="B6015" s="354">
        <v>8</v>
      </c>
      <c r="C6015" s="355">
        <v>9</v>
      </c>
      <c r="D6015" s="355">
        <v>9</v>
      </c>
      <c r="E6015" s="355">
        <v>7</v>
      </c>
      <c r="F6015" s="355">
        <v>6</v>
      </c>
      <c r="G6015" s="355">
        <v>9</v>
      </c>
      <c r="H6015" s="355"/>
      <c r="I6015" s="354">
        <v>8</v>
      </c>
      <c r="J6015" s="352">
        <v>0</v>
      </c>
      <c r="K6015" s="348">
        <f t="shared" si="93"/>
        <v>2</v>
      </c>
    </row>
    <row r="6016" spans="1:11" x14ac:dyDescent="0.25">
      <c r="A6016" s="353">
        <v>36327</v>
      </c>
      <c r="B6016" s="354">
        <v>16.8</v>
      </c>
      <c r="C6016" s="355">
        <v>15</v>
      </c>
      <c r="D6016" s="355">
        <v>17</v>
      </c>
      <c r="E6016" s="355">
        <v>17</v>
      </c>
      <c r="F6016" s="355">
        <v>20</v>
      </c>
      <c r="G6016" s="355">
        <v>15</v>
      </c>
      <c r="H6016" s="355"/>
      <c r="I6016" s="354">
        <v>16.8</v>
      </c>
      <c r="J6016" s="352">
        <v>0</v>
      </c>
      <c r="K6016" s="348">
        <f t="shared" si="93"/>
        <v>0</v>
      </c>
    </row>
    <row r="6017" spans="1:11" x14ac:dyDescent="0.25">
      <c r="A6017" s="353">
        <v>36328</v>
      </c>
      <c r="B6017" s="354">
        <v>6</v>
      </c>
      <c r="C6017" s="355">
        <v>7</v>
      </c>
      <c r="D6017" s="355">
        <v>0</v>
      </c>
      <c r="E6017" s="355">
        <v>6</v>
      </c>
      <c r="F6017" s="355">
        <v>6</v>
      </c>
      <c r="G6017" s="355">
        <v>11</v>
      </c>
      <c r="H6017" s="355"/>
      <c r="I6017" s="354">
        <v>6</v>
      </c>
      <c r="J6017" s="352">
        <v>0</v>
      </c>
      <c r="K6017" s="348">
        <f t="shared" si="93"/>
        <v>4</v>
      </c>
    </row>
    <row r="6018" spans="1:11" x14ac:dyDescent="0.25">
      <c r="A6018" s="353">
        <v>36329</v>
      </c>
      <c r="B6018" s="354">
        <v>4.8</v>
      </c>
      <c r="C6018" s="355">
        <v>7</v>
      </c>
      <c r="D6018" s="355">
        <v>0</v>
      </c>
      <c r="E6018" s="355">
        <v>4</v>
      </c>
      <c r="F6018" s="355">
        <v>9</v>
      </c>
      <c r="G6018" s="355">
        <v>4</v>
      </c>
      <c r="H6018" s="355"/>
      <c r="I6018" s="354">
        <v>4.8</v>
      </c>
      <c r="J6018" s="352">
        <v>0</v>
      </c>
      <c r="K6018" s="348">
        <f t="shared" si="93"/>
        <v>4</v>
      </c>
    </row>
    <row r="6019" spans="1:11" x14ac:dyDescent="0.25">
      <c r="A6019" s="353">
        <v>36330</v>
      </c>
      <c r="B6019" s="354">
        <v>5.8</v>
      </c>
      <c r="C6019" s="355">
        <v>6</v>
      </c>
      <c r="D6019" s="355">
        <v>0</v>
      </c>
      <c r="E6019" s="355">
        <v>9</v>
      </c>
      <c r="F6019" s="355">
        <v>7</v>
      </c>
      <c r="G6019" s="355">
        <v>7</v>
      </c>
      <c r="H6019" s="355"/>
      <c r="I6019" s="354">
        <v>5.8</v>
      </c>
      <c r="J6019" s="352">
        <v>0</v>
      </c>
      <c r="K6019" s="348">
        <f t="shared" ref="K6019:K6082" si="94">COUNTIF(C6019:G6019,"&lt;="&amp;IRR_MAXWIND)</f>
        <v>4</v>
      </c>
    </row>
    <row r="6020" spans="1:11" x14ac:dyDescent="0.25">
      <c r="A6020" s="353">
        <v>36331</v>
      </c>
      <c r="B6020" s="354">
        <v>0</v>
      </c>
      <c r="C6020" s="355">
        <v>0</v>
      </c>
      <c r="D6020" s="355">
        <v>0</v>
      </c>
      <c r="E6020" s="355">
        <v>0</v>
      </c>
      <c r="F6020" s="355">
        <v>0</v>
      </c>
      <c r="G6020" s="355">
        <v>0</v>
      </c>
      <c r="H6020" s="355"/>
      <c r="I6020" s="354">
        <v>0</v>
      </c>
      <c r="J6020" s="352">
        <v>0</v>
      </c>
      <c r="K6020" s="348">
        <f t="shared" si="94"/>
        <v>5</v>
      </c>
    </row>
    <row r="6021" spans="1:11" x14ac:dyDescent="0.25">
      <c r="A6021" s="353">
        <v>36332</v>
      </c>
      <c r="B6021" s="354">
        <v>9.8000000000000007</v>
      </c>
      <c r="C6021" s="355">
        <v>11</v>
      </c>
      <c r="D6021" s="355">
        <v>7</v>
      </c>
      <c r="E6021" s="355">
        <v>11</v>
      </c>
      <c r="F6021" s="355">
        <v>7</v>
      </c>
      <c r="G6021" s="355">
        <v>13</v>
      </c>
      <c r="H6021" s="355"/>
      <c r="I6021" s="354">
        <v>9.8000000000000007</v>
      </c>
      <c r="J6021" s="352">
        <v>0</v>
      </c>
      <c r="K6021" s="348">
        <f t="shared" si="94"/>
        <v>2</v>
      </c>
    </row>
    <row r="6022" spans="1:11" x14ac:dyDescent="0.25">
      <c r="A6022" s="353">
        <v>36333</v>
      </c>
      <c r="B6022" s="354">
        <v>12.2</v>
      </c>
      <c r="C6022" s="355">
        <v>15</v>
      </c>
      <c r="D6022" s="355">
        <v>9</v>
      </c>
      <c r="E6022" s="355">
        <v>11</v>
      </c>
      <c r="F6022" s="355">
        <v>13</v>
      </c>
      <c r="G6022" s="355">
        <v>13</v>
      </c>
      <c r="H6022" s="355"/>
      <c r="I6022" s="354">
        <v>12.2</v>
      </c>
      <c r="J6022" s="352">
        <v>0</v>
      </c>
      <c r="K6022" s="348">
        <f t="shared" si="94"/>
        <v>0</v>
      </c>
    </row>
    <row r="6023" spans="1:11" x14ac:dyDescent="0.25">
      <c r="A6023" s="353">
        <v>36334</v>
      </c>
      <c r="B6023" s="354">
        <v>11.2</v>
      </c>
      <c r="C6023" s="355">
        <v>19</v>
      </c>
      <c r="D6023" s="355">
        <v>11</v>
      </c>
      <c r="E6023" s="355">
        <v>15</v>
      </c>
      <c r="F6023" s="355">
        <v>11</v>
      </c>
      <c r="G6023" s="355">
        <v>0</v>
      </c>
      <c r="H6023" s="355"/>
      <c r="I6023" s="354">
        <v>11.2</v>
      </c>
      <c r="J6023" s="352">
        <v>0</v>
      </c>
      <c r="K6023" s="348">
        <f t="shared" si="94"/>
        <v>1</v>
      </c>
    </row>
    <row r="6024" spans="1:11" x14ac:dyDescent="0.25">
      <c r="A6024" s="353">
        <v>36335</v>
      </c>
      <c r="B6024" s="354">
        <v>4.5999999999999996</v>
      </c>
      <c r="C6024" s="355">
        <v>0</v>
      </c>
      <c r="D6024" s="355">
        <v>6</v>
      </c>
      <c r="E6024" s="355">
        <v>6</v>
      </c>
      <c r="F6024" s="355">
        <v>7</v>
      </c>
      <c r="G6024" s="355">
        <v>4</v>
      </c>
      <c r="H6024" s="355"/>
      <c r="I6024" s="354">
        <v>4.5999999999999996</v>
      </c>
      <c r="J6024" s="352">
        <v>0</v>
      </c>
      <c r="K6024" s="348">
        <f t="shared" si="94"/>
        <v>5</v>
      </c>
    </row>
    <row r="6025" spans="1:11" x14ac:dyDescent="0.25">
      <c r="A6025" s="353">
        <v>36336</v>
      </c>
      <c r="B6025" s="354">
        <v>14.6</v>
      </c>
      <c r="C6025" s="355">
        <v>17</v>
      </c>
      <c r="D6025" s="355">
        <v>15</v>
      </c>
      <c r="E6025" s="355">
        <v>11</v>
      </c>
      <c r="F6025" s="355">
        <v>13</v>
      </c>
      <c r="G6025" s="355">
        <v>17</v>
      </c>
      <c r="H6025" s="355"/>
      <c r="I6025" s="354">
        <v>14.6</v>
      </c>
      <c r="J6025" s="352">
        <v>0</v>
      </c>
      <c r="K6025" s="348">
        <f t="shared" si="94"/>
        <v>0</v>
      </c>
    </row>
    <row r="6026" spans="1:11" x14ac:dyDescent="0.25">
      <c r="A6026" s="353">
        <v>36337</v>
      </c>
      <c r="B6026" s="354">
        <v>4.4000000000000004</v>
      </c>
      <c r="C6026" s="355">
        <v>6</v>
      </c>
      <c r="D6026" s="355">
        <v>6</v>
      </c>
      <c r="E6026" s="355">
        <v>6</v>
      </c>
      <c r="F6026" s="355">
        <v>4</v>
      </c>
      <c r="G6026" s="355">
        <v>0</v>
      </c>
      <c r="H6026" s="355"/>
      <c r="I6026" s="354">
        <v>4.4000000000000004</v>
      </c>
      <c r="J6026" s="352">
        <v>0</v>
      </c>
      <c r="K6026" s="348">
        <f t="shared" si="94"/>
        <v>5</v>
      </c>
    </row>
    <row r="6027" spans="1:11" x14ac:dyDescent="0.25">
      <c r="A6027" s="353">
        <v>36338</v>
      </c>
      <c r="B6027" s="354">
        <v>6.2</v>
      </c>
      <c r="C6027" s="355">
        <v>11</v>
      </c>
      <c r="D6027" s="355">
        <v>6</v>
      </c>
      <c r="E6027" s="355">
        <v>6</v>
      </c>
      <c r="F6027" s="355">
        <v>4</v>
      </c>
      <c r="G6027" s="355">
        <v>4</v>
      </c>
      <c r="H6027" s="355"/>
      <c r="I6027" s="354">
        <v>6.2</v>
      </c>
      <c r="J6027" s="352">
        <v>0</v>
      </c>
      <c r="K6027" s="348">
        <f t="shared" si="94"/>
        <v>4</v>
      </c>
    </row>
    <row r="6028" spans="1:11" x14ac:dyDescent="0.25">
      <c r="A6028" s="353">
        <v>36339</v>
      </c>
      <c r="B6028" s="354">
        <v>9</v>
      </c>
      <c r="C6028" s="355">
        <v>11</v>
      </c>
      <c r="D6028" s="355">
        <v>11</v>
      </c>
      <c r="E6028" s="355">
        <v>6</v>
      </c>
      <c r="F6028" s="355">
        <v>11</v>
      </c>
      <c r="G6028" s="355">
        <v>6</v>
      </c>
      <c r="H6028" s="355"/>
      <c r="I6028" s="354">
        <v>9</v>
      </c>
      <c r="J6028" s="352">
        <v>0</v>
      </c>
      <c r="K6028" s="348">
        <f t="shared" si="94"/>
        <v>2</v>
      </c>
    </row>
    <row r="6029" spans="1:11" x14ac:dyDescent="0.25">
      <c r="A6029" s="353">
        <v>36340</v>
      </c>
      <c r="B6029" s="354">
        <v>7</v>
      </c>
      <c r="C6029" s="355">
        <v>13</v>
      </c>
      <c r="D6029" s="355">
        <v>9</v>
      </c>
      <c r="E6029" s="355">
        <v>6</v>
      </c>
      <c r="F6029" s="355">
        <v>0</v>
      </c>
      <c r="G6029" s="355">
        <v>7</v>
      </c>
      <c r="H6029" s="355"/>
      <c r="I6029" s="354">
        <v>7</v>
      </c>
      <c r="J6029" s="352">
        <v>0</v>
      </c>
      <c r="K6029" s="348">
        <f t="shared" si="94"/>
        <v>3</v>
      </c>
    </row>
    <row r="6030" spans="1:11" x14ac:dyDescent="0.25">
      <c r="A6030" s="353">
        <v>36341</v>
      </c>
      <c r="B6030" s="354">
        <v>10.6</v>
      </c>
      <c r="C6030" s="355">
        <v>13</v>
      </c>
      <c r="D6030" s="355">
        <v>13</v>
      </c>
      <c r="E6030" s="355">
        <v>9</v>
      </c>
      <c r="F6030" s="355">
        <v>9</v>
      </c>
      <c r="G6030" s="355">
        <v>9</v>
      </c>
      <c r="H6030" s="355"/>
      <c r="I6030" s="354">
        <v>10.6</v>
      </c>
      <c r="J6030" s="352">
        <v>0</v>
      </c>
      <c r="K6030" s="348">
        <f t="shared" si="94"/>
        <v>0</v>
      </c>
    </row>
    <row r="6031" spans="1:11" x14ac:dyDescent="0.25">
      <c r="A6031" s="353">
        <v>36342</v>
      </c>
      <c r="B6031" s="354">
        <v>4</v>
      </c>
      <c r="C6031" s="355">
        <v>4</v>
      </c>
      <c r="D6031" s="355">
        <v>0</v>
      </c>
      <c r="E6031" s="355">
        <v>6</v>
      </c>
      <c r="F6031" s="355">
        <v>4</v>
      </c>
      <c r="G6031" s="355">
        <v>6</v>
      </c>
      <c r="H6031" s="355"/>
      <c r="I6031" s="354">
        <v>4</v>
      </c>
      <c r="J6031" s="352">
        <v>0</v>
      </c>
      <c r="K6031" s="348">
        <f t="shared" si="94"/>
        <v>5</v>
      </c>
    </row>
    <row r="6032" spans="1:11" x14ac:dyDescent="0.25">
      <c r="A6032" s="353">
        <v>36343</v>
      </c>
      <c r="B6032" s="354">
        <v>11.8</v>
      </c>
      <c r="C6032" s="355">
        <v>11</v>
      </c>
      <c r="D6032" s="355">
        <v>9</v>
      </c>
      <c r="E6032" s="355">
        <v>9</v>
      </c>
      <c r="F6032" s="355">
        <v>15</v>
      </c>
      <c r="G6032" s="355">
        <v>15</v>
      </c>
      <c r="H6032" s="355"/>
      <c r="I6032" s="354">
        <v>11.8</v>
      </c>
      <c r="J6032" s="352">
        <v>0</v>
      </c>
      <c r="K6032" s="348">
        <f t="shared" si="94"/>
        <v>0</v>
      </c>
    </row>
    <row r="6033" spans="1:11" x14ac:dyDescent="0.25">
      <c r="A6033" s="353">
        <v>36344</v>
      </c>
      <c r="B6033" s="354">
        <v>8.1999999999999993</v>
      </c>
      <c r="C6033" s="355">
        <v>11</v>
      </c>
      <c r="D6033" s="355">
        <v>11</v>
      </c>
      <c r="E6033" s="355">
        <v>6</v>
      </c>
      <c r="F6033" s="355">
        <v>6</v>
      </c>
      <c r="G6033" s="355">
        <v>7</v>
      </c>
      <c r="H6033" s="355"/>
      <c r="I6033" s="354">
        <v>8.1999999999999993</v>
      </c>
      <c r="J6033" s="352">
        <v>0</v>
      </c>
      <c r="K6033" s="348">
        <f t="shared" si="94"/>
        <v>3</v>
      </c>
    </row>
    <row r="6034" spans="1:11" x14ac:dyDescent="0.25">
      <c r="A6034" s="353">
        <v>36345</v>
      </c>
      <c r="B6034" s="354">
        <v>18</v>
      </c>
      <c r="C6034" s="355">
        <v>19</v>
      </c>
      <c r="D6034" s="355">
        <v>19</v>
      </c>
      <c r="E6034" s="355">
        <v>19</v>
      </c>
      <c r="F6034" s="355">
        <v>20</v>
      </c>
      <c r="G6034" s="355">
        <v>13</v>
      </c>
      <c r="H6034" s="355"/>
      <c r="I6034" s="354">
        <v>18</v>
      </c>
      <c r="J6034" s="352">
        <v>0</v>
      </c>
      <c r="K6034" s="348">
        <f t="shared" si="94"/>
        <v>0</v>
      </c>
    </row>
    <row r="6035" spans="1:11" x14ac:dyDescent="0.25">
      <c r="A6035" s="353">
        <v>36346</v>
      </c>
      <c r="B6035" s="354">
        <v>13.4</v>
      </c>
      <c r="C6035" s="355">
        <v>0</v>
      </c>
      <c r="D6035" s="355">
        <v>4</v>
      </c>
      <c r="E6035" s="355">
        <v>13</v>
      </c>
      <c r="F6035" s="355">
        <v>22</v>
      </c>
      <c r="G6035" s="355">
        <v>28</v>
      </c>
      <c r="H6035" s="355"/>
      <c r="I6035" s="354">
        <v>13.4</v>
      </c>
      <c r="J6035" s="352">
        <v>0</v>
      </c>
      <c r="K6035" s="348">
        <f t="shared" si="94"/>
        <v>2</v>
      </c>
    </row>
    <row r="6036" spans="1:11" x14ac:dyDescent="0.25">
      <c r="A6036" s="353">
        <v>36347</v>
      </c>
      <c r="B6036" s="354">
        <v>6</v>
      </c>
      <c r="C6036" s="355">
        <v>7</v>
      </c>
      <c r="D6036" s="355">
        <v>7</v>
      </c>
      <c r="E6036" s="355">
        <v>4</v>
      </c>
      <c r="F6036" s="355">
        <v>6</v>
      </c>
      <c r="G6036" s="355">
        <v>6</v>
      </c>
      <c r="H6036" s="355"/>
      <c r="I6036" s="354">
        <v>6</v>
      </c>
      <c r="J6036" s="352">
        <v>0</v>
      </c>
      <c r="K6036" s="348">
        <f t="shared" si="94"/>
        <v>5</v>
      </c>
    </row>
    <row r="6037" spans="1:11" x14ac:dyDescent="0.25">
      <c r="A6037" s="353">
        <v>36348</v>
      </c>
      <c r="B6037" s="354">
        <v>8.8000000000000007</v>
      </c>
      <c r="C6037" s="355">
        <v>11</v>
      </c>
      <c r="D6037" s="355">
        <v>9</v>
      </c>
      <c r="E6037" s="355">
        <v>9</v>
      </c>
      <c r="F6037" s="355">
        <v>6</v>
      </c>
      <c r="G6037" s="355">
        <v>9</v>
      </c>
      <c r="H6037" s="355"/>
      <c r="I6037" s="354">
        <v>8.8000000000000007</v>
      </c>
      <c r="J6037" s="352">
        <v>0</v>
      </c>
      <c r="K6037" s="348">
        <f t="shared" si="94"/>
        <v>1</v>
      </c>
    </row>
    <row r="6038" spans="1:11" x14ac:dyDescent="0.25">
      <c r="A6038" s="353">
        <v>36349</v>
      </c>
      <c r="B6038" s="354">
        <v>25</v>
      </c>
      <c r="C6038" s="355">
        <v>32</v>
      </c>
      <c r="D6038" s="355">
        <v>26</v>
      </c>
      <c r="E6038" s="355">
        <v>15</v>
      </c>
      <c r="F6038" s="355">
        <v>30</v>
      </c>
      <c r="G6038" s="355">
        <v>22</v>
      </c>
      <c r="H6038" s="355"/>
      <c r="I6038" s="354">
        <v>25</v>
      </c>
      <c r="J6038" s="352">
        <v>0</v>
      </c>
      <c r="K6038" s="348">
        <f t="shared" si="94"/>
        <v>0</v>
      </c>
    </row>
    <row r="6039" spans="1:11" x14ac:dyDescent="0.25">
      <c r="A6039" s="353">
        <v>36350</v>
      </c>
      <c r="B6039" s="354">
        <v>3.6</v>
      </c>
      <c r="C6039" s="355">
        <v>0</v>
      </c>
      <c r="D6039" s="355">
        <v>0</v>
      </c>
      <c r="E6039" s="355">
        <v>6</v>
      </c>
      <c r="F6039" s="355">
        <v>6</v>
      </c>
      <c r="G6039" s="355">
        <v>6</v>
      </c>
      <c r="H6039" s="355"/>
      <c r="I6039" s="354">
        <v>3.6</v>
      </c>
      <c r="J6039" s="352">
        <v>0</v>
      </c>
      <c r="K6039" s="348">
        <f t="shared" si="94"/>
        <v>5</v>
      </c>
    </row>
    <row r="6040" spans="1:11" x14ac:dyDescent="0.25">
      <c r="A6040" s="353">
        <v>36351</v>
      </c>
      <c r="B6040" s="354">
        <v>8.6</v>
      </c>
      <c r="C6040" s="355">
        <v>9</v>
      </c>
      <c r="D6040" s="355">
        <v>7</v>
      </c>
      <c r="E6040" s="355">
        <v>7</v>
      </c>
      <c r="F6040" s="355">
        <v>9</v>
      </c>
      <c r="G6040" s="355">
        <v>11</v>
      </c>
      <c r="H6040" s="355"/>
      <c r="I6040" s="354">
        <v>8.6</v>
      </c>
      <c r="J6040" s="352">
        <v>0</v>
      </c>
      <c r="K6040" s="348">
        <f t="shared" si="94"/>
        <v>2</v>
      </c>
    </row>
    <row r="6041" spans="1:11" x14ac:dyDescent="0.25">
      <c r="A6041" s="353">
        <v>36352</v>
      </c>
      <c r="B6041" s="354">
        <v>8.1999999999999993</v>
      </c>
      <c r="C6041" s="355">
        <v>0</v>
      </c>
      <c r="D6041" s="355">
        <v>0</v>
      </c>
      <c r="E6041" s="355">
        <v>13</v>
      </c>
      <c r="F6041" s="355">
        <v>17</v>
      </c>
      <c r="G6041" s="355">
        <v>11</v>
      </c>
      <c r="H6041" s="355"/>
      <c r="I6041" s="354">
        <v>8.1999999999999993</v>
      </c>
      <c r="J6041" s="352">
        <v>0</v>
      </c>
      <c r="K6041" s="348">
        <f t="shared" si="94"/>
        <v>2</v>
      </c>
    </row>
    <row r="6042" spans="1:11" x14ac:dyDescent="0.25">
      <c r="A6042" s="353">
        <v>36353</v>
      </c>
      <c r="B6042" s="354">
        <v>10.6</v>
      </c>
      <c r="C6042" s="355">
        <v>7</v>
      </c>
      <c r="D6042" s="355">
        <v>15</v>
      </c>
      <c r="E6042" s="355">
        <v>13</v>
      </c>
      <c r="F6042" s="355">
        <v>11</v>
      </c>
      <c r="G6042" s="355">
        <v>7</v>
      </c>
      <c r="H6042" s="355"/>
      <c r="I6042" s="354">
        <v>10.6</v>
      </c>
      <c r="J6042" s="352">
        <v>0</v>
      </c>
      <c r="K6042" s="348">
        <f t="shared" si="94"/>
        <v>2</v>
      </c>
    </row>
    <row r="6043" spans="1:11" x14ac:dyDescent="0.25">
      <c r="A6043" s="353">
        <v>36354</v>
      </c>
      <c r="B6043" s="354">
        <v>14.6</v>
      </c>
      <c r="C6043" s="355">
        <v>13</v>
      </c>
      <c r="D6043" s="355">
        <v>15</v>
      </c>
      <c r="E6043" s="355">
        <v>15</v>
      </c>
      <c r="F6043" s="355">
        <v>19</v>
      </c>
      <c r="G6043" s="355">
        <v>11</v>
      </c>
      <c r="H6043" s="355"/>
      <c r="I6043" s="354">
        <v>14.6</v>
      </c>
      <c r="J6043" s="352">
        <v>0</v>
      </c>
      <c r="K6043" s="348">
        <f t="shared" si="94"/>
        <v>0</v>
      </c>
    </row>
    <row r="6044" spans="1:11" x14ac:dyDescent="0.25">
      <c r="A6044" s="353">
        <v>36355</v>
      </c>
      <c r="B6044" s="354">
        <v>18.2</v>
      </c>
      <c r="C6044" s="355">
        <v>17</v>
      </c>
      <c r="D6044" s="355">
        <v>17</v>
      </c>
      <c r="E6044" s="355">
        <v>17</v>
      </c>
      <c r="F6044" s="355">
        <v>20</v>
      </c>
      <c r="G6044" s="355">
        <v>20</v>
      </c>
      <c r="H6044" s="355"/>
      <c r="I6044" s="354">
        <v>18.2</v>
      </c>
      <c r="J6044" s="352">
        <v>0</v>
      </c>
      <c r="K6044" s="348">
        <f t="shared" si="94"/>
        <v>0</v>
      </c>
    </row>
    <row r="6045" spans="1:11" x14ac:dyDescent="0.25">
      <c r="A6045" s="353">
        <v>36356</v>
      </c>
      <c r="B6045" s="354">
        <v>39.6</v>
      </c>
      <c r="C6045" s="355">
        <v>41</v>
      </c>
      <c r="D6045" s="355">
        <v>41</v>
      </c>
      <c r="E6045" s="355">
        <v>44</v>
      </c>
      <c r="F6045" s="355">
        <v>35</v>
      </c>
      <c r="G6045" s="355">
        <v>37</v>
      </c>
      <c r="H6045" s="355"/>
      <c r="I6045" s="354">
        <v>39.6</v>
      </c>
      <c r="J6045" s="352">
        <v>0</v>
      </c>
      <c r="K6045" s="348">
        <f t="shared" si="94"/>
        <v>0</v>
      </c>
    </row>
    <row r="6046" spans="1:11" x14ac:dyDescent="0.25">
      <c r="A6046" s="353">
        <v>36357</v>
      </c>
      <c r="B6046" s="354">
        <v>7</v>
      </c>
      <c r="C6046" s="355">
        <v>9</v>
      </c>
      <c r="D6046" s="355">
        <v>9</v>
      </c>
      <c r="E6046" s="355">
        <v>7</v>
      </c>
      <c r="F6046" s="355">
        <v>6</v>
      </c>
      <c r="G6046" s="355">
        <v>4</v>
      </c>
      <c r="H6046" s="355"/>
      <c r="I6046" s="354">
        <v>7</v>
      </c>
      <c r="J6046" s="352">
        <v>0</v>
      </c>
      <c r="K6046" s="348">
        <f t="shared" si="94"/>
        <v>3</v>
      </c>
    </row>
    <row r="6047" spans="1:11" x14ac:dyDescent="0.25">
      <c r="A6047" s="353">
        <v>36358</v>
      </c>
      <c r="B6047" s="354">
        <v>10.6</v>
      </c>
      <c r="C6047" s="355">
        <v>13</v>
      </c>
      <c r="D6047" s="355">
        <v>11</v>
      </c>
      <c r="E6047" s="355">
        <v>9</v>
      </c>
      <c r="F6047" s="355">
        <v>9</v>
      </c>
      <c r="G6047" s="355">
        <v>11</v>
      </c>
      <c r="H6047" s="355"/>
      <c r="I6047" s="354">
        <v>10.6</v>
      </c>
      <c r="J6047" s="352">
        <v>0</v>
      </c>
      <c r="K6047" s="348">
        <f t="shared" si="94"/>
        <v>0</v>
      </c>
    </row>
    <row r="6048" spans="1:11" x14ac:dyDescent="0.25">
      <c r="A6048" s="353">
        <v>36359</v>
      </c>
      <c r="B6048" s="354">
        <v>8.1999999999999993</v>
      </c>
      <c r="C6048" s="355">
        <v>7</v>
      </c>
      <c r="D6048" s="355">
        <v>9</v>
      </c>
      <c r="E6048" s="355">
        <v>9</v>
      </c>
      <c r="F6048" s="355">
        <v>9</v>
      </c>
      <c r="G6048" s="355">
        <v>7</v>
      </c>
      <c r="H6048" s="355"/>
      <c r="I6048" s="354">
        <v>8.1999999999999993</v>
      </c>
      <c r="J6048" s="352">
        <v>0</v>
      </c>
      <c r="K6048" s="348">
        <f t="shared" si="94"/>
        <v>2</v>
      </c>
    </row>
    <row r="6049" spans="1:11" x14ac:dyDescent="0.25">
      <c r="A6049" s="353">
        <v>36360</v>
      </c>
      <c r="B6049" s="354">
        <v>10.199999999999999</v>
      </c>
      <c r="C6049" s="355">
        <v>7</v>
      </c>
      <c r="D6049" s="355">
        <v>11</v>
      </c>
      <c r="E6049" s="355">
        <v>13</v>
      </c>
      <c r="F6049" s="355">
        <v>11</v>
      </c>
      <c r="G6049" s="355">
        <v>9</v>
      </c>
      <c r="H6049" s="355"/>
      <c r="I6049" s="354">
        <v>10.199999999999999</v>
      </c>
      <c r="J6049" s="352">
        <v>0</v>
      </c>
      <c r="K6049" s="348">
        <f t="shared" si="94"/>
        <v>1</v>
      </c>
    </row>
    <row r="6050" spans="1:11" x14ac:dyDescent="0.25">
      <c r="A6050" s="353">
        <v>36361</v>
      </c>
      <c r="B6050" s="354">
        <v>7.8</v>
      </c>
      <c r="C6050" s="355">
        <v>9</v>
      </c>
      <c r="D6050" s="355">
        <v>7</v>
      </c>
      <c r="E6050" s="355">
        <v>6</v>
      </c>
      <c r="F6050" s="355">
        <v>13</v>
      </c>
      <c r="G6050" s="355">
        <v>4</v>
      </c>
      <c r="H6050" s="355"/>
      <c r="I6050" s="354">
        <v>7.8</v>
      </c>
      <c r="J6050" s="352">
        <v>0</v>
      </c>
      <c r="K6050" s="348">
        <f t="shared" si="94"/>
        <v>3</v>
      </c>
    </row>
    <row r="6051" spans="1:11" x14ac:dyDescent="0.25">
      <c r="A6051" s="353">
        <v>36362</v>
      </c>
      <c r="B6051" s="354">
        <v>3.6</v>
      </c>
      <c r="C6051" s="355">
        <v>7</v>
      </c>
      <c r="D6051" s="355">
        <v>4</v>
      </c>
      <c r="E6051" s="355">
        <v>0</v>
      </c>
      <c r="F6051" s="355">
        <v>0</v>
      </c>
      <c r="G6051" s="355">
        <v>7</v>
      </c>
      <c r="H6051" s="355"/>
      <c r="I6051" s="354">
        <v>3.6</v>
      </c>
      <c r="J6051" s="352">
        <v>0</v>
      </c>
      <c r="K6051" s="348">
        <f t="shared" si="94"/>
        <v>5</v>
      </c>
    </row>
    <row r="6052" spans="1:11" x14ac:dyDescent="0.25">
      <c r="A6052" s="353">
        <v>36363</v>
      </c>
      <c r="B6052" s="354">
        <v>8.1999999999999993</v>
      </c>
      <c r="C6052" s="355">
        <v>9</v>
      </c>
      <c r="D6052" s="355">
        <v>6</v>
      </c>
      <c r="E6052" s="355">
        <v>4</v>
      </c>
      <c r="F6052" s="355">
        <v>0</v>
      </c>
      <c r="G6052" s="355">
        <v>22</v>
      </c>
      <c r="H6052" s="355"/>
      <c r="I6052" s="354">
        <v>8.1999999999999993</v>
      </c>
      <c r="J6052" s="352">
        <v>0</v>
      </c>
      <c r="K6052" s="348">
        <f t="shared" si="94"/>
        <v>3</v>
      </c>
    </row>
    <row r="6053" spans="1:11" x14ac:dyDescent="0.25">
      <c r="A6053" s="353">
        <v>36364</v>
      </c>
      <c r="B6053" s="354">
        <v>7.8</v>
      </c>
      <c r="C6053" s="355">
        <v>6</v>
      </c>
      <c r="D6053" s="355">
        <v>13</v>
      </c>
      <c r="E6053" s="355">
        <v>0</v>
      </c>
      <c r="F6053" s="355">
        <v>13</v>
      </c>
      <c r="G6053" s="355">
        <v>7</v>
      </c>
      <c r="H6053" s="355"/>
      <c r="I6053" s="354">
        <v>7.8</v>
      </c>
      <c r="J6053" s="352">
        <v>0</v>
      </c>
      <c r="K6053" s="348">
        <f t="shared" si="94"/>
        <v>3</v>
      </c>
    </row>
    <row r="6054" spans="1:11" x14ac:dyDescent="0.25">
      <c r="A6054" s="353">
        <v>36365</v>
      </c>
      <c r="B6054" s="354">
        <v>14.8</v>
      </c>
      <c r="C6054" s="355">
        <v>15</v>
      </c>
      <c r="D6054" s="355">
        <v>13</v>
      </c>
      <c r="E6054" s="355">
        <v>20</v>
      </c>
      <c r="F6054" s="355">
        <v>15</v>
      </c>
      <c r="G6054" s="355">
        <v>11</v>
      </c>
      <c r="H6054" s="355"/>
      <c r="I6054" s="354">
        <v>14.8</v>
      </c>
      <c r="J6054" s="352">
        <v>0</v>
      </c>
      <c r="K6054" s="348">
        <f t="shared" si="94"/>
        <v>0</v>
      </c>
    </row>
    <row r="6055" spans="1:11" x14ac:dyDescent="0.25">
      <c r="A6055" s="353">
        <v>36366</v>
      </c>
      <c r="B6055" s="354">
        <v>13</v>
      </c>
      <c r="C6055" s="355">
        <v>9</v>
      </c>
      <c r="D6055" s="355">
        <v>9</v>
      </c>
      <c r="E6055" s="355">
        <v>13</v>
      </c>
      <c r="F6055" s="355">
        <v>15</v>
      </c>
      <c r="G6055" s="355">
        <v>19</v>
      </c>
      <c r="H6055" s="355"/>
      <c r="I6055" s="354">
        <v>13</v>
      </c>
      <c r="J6055" s="352">
        <v>0</v>
      </c>
      <c r="K6055" s="348">
        <f t="shared" si="94"/>
        <v>0</v>
      </c>
    </row>
    <row r="6056" spans="1:11" x14ac:dyDescent="0.25">
      <c r="A6056" s="353">
        <v>36367</v>
      </c>
      <c r="B6056" s="354">
        <v>10</v>
      </c>
      <c r="C6056" s="355">
        <v>6</v>
      </c>
      <c r="D6056" s="355">
        <v>11</v>
      </c>
      <c r="E6056" s="355">
        <v>11</v>
      </c>
      <c r="F6056" s="355">
        <v>11</v>
      </c>
      <c r="G6056" s="355">
        <v>11</v>
      </c>
      <c r="H6056" s="355"/>
      <c r="I6056" s="354">
        <v>10</v>
      </c>
      <c r="J6056" s="352">
        <v>0</v>
      </c>
      <c r="K6056" s="348">
        <f t="shared" si="94"/>
        <v>1</v>
      </c>
    </row>
    <row r="6057" spans="1:11" x14ac:dyDescent="0.25">
      <c r="A6057" s="353">
        <v>36368</v>
      </c>
      <c r="B6057" s="354">
        <v>9.8000000000000007</v>
      </c>
      <c r="C6057" s="355">
        <v>9</v>
      </c>
      <c r="D6057" s="355">
        <v>7</v>
      </c>
      <c r="E6057" s="355">
        <v>11</v>
      </c>
      <c r="F6057" s="355">
        <v>7</v>
      </c>
      <c r="G6057" s="355">
        <v>15</v>
      </c>
      <c r="H6057" s="355"/>
      <c r="I6057" s="354">
        <v>9.8000000000000007</v>
      </c>
      <c r="J6057" s="352">
        <v>0</v>
      </c>
      <c r="K6057" s="348">
        <f t="shared" si="94"/>
        <v>2</v>
      </c>
    </row>
    <row r="6058" spans="1:11" x14ac:dyDescent="0.25">
      <c r="A6058" s="353">
        <v>36369</v>
      </c>
      <c r="B6058" s="354">
        <v>5.8</v>
      </c>
      <c r="C6058" s="355">
        <v>0</v>
      </c>
      <c r="D6058" s="355">
        <v>0</v>
      </c>
      <c r="E6058" s="355">
        <v>7</v>
      </c>
      <c r="F6058" s="355">
        <v>11</v>
      </c>
      <c r="G6058" s="355">
        <v>11</v>
      </c>
      <c r="H6058" s="355"/>
      <c r="I6058" s="354">
        <v>5.8</v>
      </c>
      <c r="J6058" s="352">
        <v>0</v>
      </c>
      <c r="K6058" s="348">
        <f t="shared" si="94"/>
        <v>3</v>
      </c>
    </row>
    <row r="6059" spans="1:11" x14ac:dyDescent="0.25">
      <c r="A6059" s="353">
        <v>36370</v>
      </c>
      <c r="B6059" s="354">
        <v>12.8</v>
      </c>
      <c r="C6059" s="355">
        <v>15</v>
      </c>
      <c r="D6059" s="355">
        <v>15</v>
      </c>
      <c r="E6059" s="355">
        <v>13</v>
      </c>
      <c r="F6059" s="355">
        <v>15</v>
      </c>
      <c r="G6059" s="355">
        <v>6</v>
      </c>
      <c r="H6059" s="355"/>
      <c r="I6059" s="354">
        <v>12.8</v>
      </c>
      <c r="J6059" s="352">
        <v>0</v>
      </c>
      <c r="K6059" s="348">
        <f t="shared" si="94"/>
        <v>1</v>
      </c>
    </row>
    <row r="6060" spans="1:11" x14ac:dyDescent="0.25">
      <c r="A6060" s="353">
        <v>36371</v>
      </c>
      <c r="B6060" s="354">
        <v>7</v>
      </c>
      <c r="C6060" s="355">
        <v>9</v>
      </c>
      <c r="D6060" s="355">
        <v>9</v>
      </c>
      <c r="E6060" s="355">
        <v>0</v>
      </c>
      <c r="F6060" s="355">
        <v>6</v>
      </c>
      <c r="G6060" s="355">
        <v>11</v>
      </c>
      <c r="H6060" s="355"/>
      <c r="I6060" s="354">
        <v>7</v>
      </c>
      <c r="J6060" s="352">
        <v>0</v>
      </c>
      <c r="K6060" s="348">
        <f t="shared" si="94"/>
        <v>2</v>
      </c>
    </row>
    <row r="6061" spans="1:11" x14ac:dyDescent="0.25">
      <c r="A6061" s="353">
        <v>36372</v>
      </c>
      <c r="B6061" s="354">
        <v>9</v>
      </c>
      <c r="C6061" s="355">
        <v>9</v>
      </c>
      <c r="D6061" s="355">
        <v>11</v>
      </c>
      <c r="E6061" s="355">
        <v>7</v>
      </c>
      <c r="F6061" s="355">
        <v>11</v>
      </c>
      <c r="G6061" s="355">
        <v>7</v>
      </c>
      <c r="H6061" s="355"/>
      <c r="I6061" s="354">
        <v>9</v>
      </c>
      <c r="J6061" s="352">
        <v>0</v>
      </c>
      <c r="K6061" s="348">
        <f t="shared" si="94"/>
        <v>2</v>
      </c>
    </row>
    <row r="6062" spans="1:11" x14ac:dyDescent="0.25">
      <c r="A6062" s="353">
        <v>36373</v>
      </c>
      <c r="B6062" s="354">
        <v>4</v>
      </c>
      <c r="C6062" s="355">
        <v>0</v>
      </c>
      <c r="D6062" s="355">
        <v>0</v>
      </c>
      <c r="E6062" s="355">
        <v>7</v>
      </c>
      <c r="F6062" s="355">
        <v>4</v>
      </c>
      <c r="G6062" s="355">
        <v>9</v>
      </c>
      <c r="H6062" s="355"/>
      <c r="I6062" s="354">
        <v>4</v>
      </c>
      <c r="J6062" s="352">
        <v>0</v>
      </c>
      <c r="K6062" s="348">
        <f t="shared" si="94"/>
        <v>4</v>
      </c>
    </row>
    <row r="6063" spans="1:11" x14ac:dyDescent="0.25">
      <c r="A6063" s="353">
        <v>36374</v>
      </c>
      <c r="B6063" s="354">
        <v>7</v>
      </c>
      <c r="C6063" s="355">
        <v>9</v>
      </c>
      <c r="D6063" s="355">
        <v>9</v>
      </c>
      <c r="E6063" s="355">
        <v>4</v>
      </c>
      <c r="F6063" s="355">
        <v>7</v>
      </c>
      <c r="G6063" s="355">
        <v>6</v>
      </c>
      <c r="H6063" s="355"/>
      <c r="I6063" s="354">
        <v>7</v>
      </c>
      <c r="J6063" s="352">
        <v>0</v>
      </c>
      <c r="K6063" s="348">
        <f t="shared" si="94"/>
        <v>3</v>
      </c>
    </row>
    <row r="6064" spans="1:11" x14ac:dyDescent="0.25">
      <c r="A6064" s="353">
        <v>36375</v>
      </c>
      <c r="B6064" s="354">
        <v>8.6</v>
      </c>
      <c r="C6064" s="355">
        <v>9</v>
      </c>
      <c r="D6064" s="355">
        <v>9</v>
      </c>
      <c r="E6064" s="355">
        <v>7</v>
      </c>
      <c r="F6064" s="355">
        <v>11</v>
      </c>
      <c r="G6064" s="355">
        <v>7</v>
      </c>
      <c r="H6064" s="355"/>
      <c r="I6064" s="354">
        <v>8.6</v>
      </c>
      <c r="J6064" s="352">
        <v>0</v>
      </c>
      <c r="K6064" s="348">
        <f t="shared" si="94"/>
        <v>2</v>
      </c>
    </row>
    <row r="6065" spans="1:11" x14ac:dyDescent="0.25">
      <c r="A6065" s="353">
        <v>36376</v>
      </c>
      <c r="B6065" s="354">
        <v>3.6</v>
      </c>
      <c r="C6065" s="355">
        <v>4</v>
      </c>
      <c r="D6065" s="355">
        <v>4</v>
      </c>
      <c r="E6065" s="355">
        <v>4</v>
      </c>
      <c r="F6065" s="355">
        <v>6</v>
      </c>
      <c r="G6065" s="355">
        <v>0</v>
      </c>
      <c r="H6065" s="355"/>
      <c r="I6065" s="354">
        <v>3.6</v>
      </c>
      <c r="J6065" s="352">
        <v>0</v>
      </c>
      <c r="K6065" s="348">
        <f t="shared" si="94"/>
        <v>5</v>
      </c>
    </row>
    <row r="6066" spans="1:11" x14ac:dyDescent="0.25">
      <c r="A6066" s="353">
        <v>36377</v>
      </c>
      <c r="B6066" s="354">
        <v>4.5999999999999996</v>
      </c>
      <c r="C6066" s="355">
        <v>4</v>
      </c>
      <c r="D6066" s="355">
        <v>4</v>
      </c>
      <c r="E6066" s="355">
        <v>4</v>
      </c>
      <c r="F6066" s="355">
        <v>0</v>
      </c>
      <c r="G6066" s="355">
        <v>11</v>
      </c>
      <c r="H6066" s="355"/>
      <c r="I6066" s="354">
        <v>4.5999999999999996</v>
      </c>
      <c r="J6066" s="352">
        <v>0</v>
      </c>
      <c r="K6066" s="348">
        <f t="shared" si="94"/>
        <v>4</v>
      </c>
    </row>
    <row r="6067" spans="1:11" x14ac:dyDescent="0.25">
      <c r="A6067" s="353">
        <v>36378</v>
      </c>
      <c r="B6067" s="354">
        <v>7.6</v>
      </c>
      <c r="C6067" s="355">
        <v>4</v>
      </c>
      <c r="D6067" s="355">
        <v>7</v>
      </c>
      <c r="E6067" s="355">
        <v>11</v>
      </c>
      <c r="F6067" s="355">
        <v>7</v>
      </c>
      <c r="G6067" s="355">
        <v>9</v>
      </c>
      <c r="H6067" s="355"/>
      <c r="I6067" s="354">
        <v>7.6</v>
      </c>
      <c r="J6067" s="352">
        <v>0</v>
      </c>
      <c r="K6067" s="348">
        <f t="shared" si="94"/>
        <v>3</v>
      </c>
    </row>
    <row r="6068" spans="1:11" x14ac:dyDescent="0.25">
      <c r="A6068" s="353">
        <v>36379</v>
      </c>
      <c r="B6068" s="354">
        <v>6</v>
      </c>
      <c r="C6068" s="355">
        <v>9</v>
      </c>
      <c r="D6068" s="355">
        <v>0</v>
      </c>
      <c r="E6068" s="355">
        <v>9</v>
      </c>
      <c r="F6068" s="355">
        <v>6</v>
      </c>
      <c r="G6068" s="355">
        <v>6</v>
      </c>
      <c r="H6068" s="355"/>
      <c r="I6068" s="354">
        <v>6</v>
      </c>
      <c r="J6068" s="352">
        <v>0</v>
      </c>
      <c r="K6068" s="348">
        <f t="shared" si="94"/>
        <v>3</v>
      </c>
    </row>
    <row r="6069" spans="1:11" x14ac:dyDescent="0.25">
      <c r="A6069" s="353">
        <v>36380</v>
      </c>
      <c r="B6069" s="354">
        <v>8.4</v>
      </c>
      <c r="C6069" s="355">
        <v>7</v>
      </c>
      <c r="D6069" s="355">
        <v>13</v>
      </c>
      <c r="E6069" s="355">
        <v>11</v>
      </c>
      <c r="F6069" s="355">
        <v>0</v>
      </c>
      <c r="G6069" s="355">
        <v>11</v>
      </c>
      <c r="H6069" s="355"/>
      <c r="I6069" s="354">
        <v>8.4</v>
      </c>
      <c r="J6069" s="352">
        <v>0</v>
      </c>
      <c r="K6069" s="348">
        <f t="shared" si="94"/>
        <v>2</v>
      </c>
    </row>
    <row r="6070" spans="1:11" x14ac:dyDescent="0.25">
      <c r="A6070" s="353">
        <v>36381</v>
      </c>
      <c r="B6070" s="354">
        <v>13.4</v>
      </c>
      <c r="C6070" s="355">
        <v>13</v>
      </c>
      <c r="D6070" s="355">
        <v>19</v>
      </c>
      <c r="E6070" s="355">
        <v>13</v>
      </c>
      <c r="F6070" s="355">
        <v>11</v>
      </c>
      <c r="G6070" s="355">
        <v>11</v>
      </c>
      <c r="H6070" s="355"/>
      <c r="I6070" s="354">
        <v>13.4</v>
      </c>
      <c r="J6070" s="352">
        <v>0</v>
      </c>
      <c r="K6070" s="348">
        <f t="shared" si="94"/>
        <v>0</v>
      </c>
    </row>
    <row r="6071" spans="1:11" x14ac:dyDescent="0.25">
      <c r="A6071" s="353">
        <v>36382</v>
      </c>
      <c r="B6071" s="354">
        <v>13</v>
      </c>
      <c r="C6071" s="355">
        <v>13</v>
      </c>
      <c r="D6071" s="355">
        <v>13</v>
      </c>
      <c r="E6071" s="355">
        <v>11</v>
      </c>
      <c r="F6071" s="355">
        <v>11</v>
      </c>
      <c r="G6071" s="355">
        <v>17</v>
      </c>
      <c r="H6071" s="355"/>
      <c r="I6071" s="354">
        <v>13</v>
      </c>
      <c r="J6071" s="352">
        <v>0</v>
      </c>
      <c r="K6071" s="348">
        <f t="shared" si="94"/>
        <v>0</v>
      </c>
    </row>
    <row r="6072" spans="1:11" x14ac:dyDescent="0.25">
      <c r="A6072" s="353">
        <v>36383</v>
      </c>
      <c r="B6072" s="354">
        <v>7.6</v>
      </c>
      <c r="C6072" s="355">
        <v>7</v>
      </c>
      <c r="D6072" s="355">
        <v>9</v>
      </c>
      <c r="E6072" s="355">
        <v>9</v>
      </c>
      <c r="F6072" s="355">
        <v>6</v>
      </c>
      <c r="G6072" s="355">
        <v>7</v>
      </c>
      <c r="H6072" s="355"/>
      <c r="I6072" s="354">
        <v>7.6</v>
      </c>
      <c r="J6072" s="352">
        <v>0</v>
      </c>
      <c r="K6072" s="348">
        <f t="shared" si="94"/>
        <v>3</v>
      </c>
    </row>
    <row r="6073" spans="1:11" x14ac:dyDescent="0.25">
      <c r="A6073" s="353">
        <v>36384</v>
      </c>
      <c r="B6073" s="354">
        <v>12.6</v>
      </c>
      <c r="C6073" s="355">
        <v>11</v>
      </c>
      <c r="D6073" s="355">
        <v>13</v>
      </c>
      <c r="E6073" s="355">
        <v>13</v>
      </c>
      <c r="F6073" s="355">
        <v>13</v>
      </c>
      <c r="G6073" s="355">
        <v>13</v>
      </c>
      <c r="H6073" s="355"/>
      <c r="I6073" s="354">
        <v>12.6</v>
      </c>
      <c r="J6073" s="352">
        <v>0</v>
      </c>
      <c r="K6073" s="348">
        <f t="shared" si="94"/>
        <v>0</v>
      </c>
    </row>
    <row r="6074" spans="1:11" x14ac:dyDescent="0.25">
      <c r="A6074" s="353">
        <v>36385</v>
      </c>
      <c r="B6074" s="354">
        <v>4.5999999999999996</v>
      </c>
      <c r="C6074" s="355">
        <v>4</v>
      </c>
      <c r="D6074" s="355">
        <v>6</v>
      </c>
      <c r="E6074" s="355">
        <v>7</v>
      </c>
      <c r="F6074" s="355">
        <v>6</v>
      </c>
      <c r="G6074" s="355">
        <v>0</v>
      </c>
      <c r="H6074" s="355"/>
      <c r="I6074" s="354">
        <v>4.5999999999999996</v>
      </c>
      <c r="J6074" s="352">
        <v>0</v>
      </c>
      <c r="K6074" s="348">
        <f t="shared" si="94"/>
        <v>5</v>
      </c>
    </row>
    <row r="6075" spans="1:11" x14ac:dyDescent="0.25">
      <c r="A6075" s="353">
        <v>36386</v>
      </c>
      <c r="B6075" s="354">
        <v>12</v>
      </c>
      <c r="C6075" s="355">
        <v>19</v>
      </c>
      <c r="D6075" s="355">
        <v>13</v>
      </c>
      <c r="E6075" s="355">
        <v>6</v>
      </c>
      <c r="F6075" s="355">
        <v>11</v>
      </c>
      <c r="G6075" s="355">
        <v>11</v>
      </c>
      <c r="H6075" s="355"/>
      <c r="I6075" s="354">
        <v>12</v>
      </c>
      <c r="J6075" s="352">
        <v>0</v>
      </c>
      <c r="K6075" s="348">
        <f t="shared" si="94"/>
        <v>1</v>
      </c>
    </row>
    <row r="6076" spans="1:11" x14ac:dyDescent="0.25">
      <c r="A6076" s="353">
        <v>36387</v>
      </c>
      <c r="B6076" s="354">
        <v>5.4</v>
      </c>
      <c r="C6076" s="355">
        <v>7</v>
      </c>
      <c r="D6076" s="355">
        <v>7</v>
      </c>
      <c r="E6076" s="355">
        <v>6</v>
      </c>
      <c r="F6076" s="355">
        <v>0</v>
      </c>
      <c r="G6076" s="355">
        <v>7</v>
      </c>
      <c r="H6076" s="355"/>
      <c r="I6076" s="354">
        <v>5.4</v>
      </c>
      <c r="J6076" s="352">
        <v>0</v>
      </c>
      <c r="K6076" s="348">
        <f t="shared" si="94"/>
        <v>5</v>
      </c>
    </row>
    <row r="6077" spans="1:11" x14ac:dyDescent="0.25">
      <c r="A6077" s="353">
        <v>36388</v>
      </c>
      <c r="B6077" s="354">
        <v>12.8</v>
      </c>
      <c r="C6077" s="355">
        <v>17</v>
      </c>
      <c r="D6077" s="355">
        <v>15</v>
      </c>
      <c r="E6077" s="355">
        <v>17</v>
      </c>
      <c r="F6077" s="355">
        <v>0</v>
      </c>
      <c r="G6077" s="355">
        <v>15</v>
      </c>
      <c r="H6077" s="355"/>
      <c r="I6077" s="354">
        <v>12.8</v>
      </c>
      <c r="J6077" s="352">
        <v>0</v>
      </c>
      <c r="K6077" s="348">
        <f t="shared" si="94"/>
        <v>1</v>
      </c>
    </row>
    <row r="6078" spans="1:11" x14ac:dyDescent="0.25">
      <c r="A6078" s="353">
        <v>36389</v>
      </c>
      <c r="B6078" s="354">
        <v>5.4</v>
      </c>
      <c r="C6078" s="355">
        <v>7</v>
      </c>
      <c r="D6078" s="355">
        <v>6</v>
      </c>
      <c r="E6078" s="355">
        <v>4</v>
      </c>
      <c r="F6078" s="355">
        <v>4</v>
      </c>
      <c r="G6078" s="355">
        <v>6</v>
      </c>
      <c r="H6078" s="355"/>
      <c r="I6078" s="354">
        <v>5.4</v>
      </c>
      <c r="J6078" s="352">
        <v>0</v>
      </c>
      <c r="K6078" s="348">
        <f t="shared" si="94"/>
        <v>5</v>
      </c>
    </row>
    <row r="6079" spans="1:11" x14ac:dyDescent="0.25">
      <c r="A6079" s="353">
        <v>36390</v>
      </c>
      <c r="B6079" s="354">
        <v>5.6</v>
      </c>
      <c r="C6079" s="355">
        <v>4</v>
      </c>
      <c r="D6079" s="355">
        <v>6</v>
      </c>
      <c r="E6079" s="355">
        <v>0</v>
      </c>
      <c r="F6079" s="355">
        <v>7</v>
      </c>
      <c r="G6079" s="355">
        <v>11</v>
      </c>
      <c r="H6079" s="355"/>
      <c r="I6079" s="354">
        <v>5.6</v>
      </c>
      <c r="J6079" s="352">
        <v>0</v>
      </c>
      <c r="K6079" s="348">
        <f t="shared" si="94"/>
        <v>4</v>
      </c>
    </row>
    <row r="6080" spans="1:11" x14ac:dyDescent="0.25">
      <c r="A6080" s="353">
        <v>36391</v>
      </c>
      <c r="B6080" s="354">
        <v>10.199999999999999</v>
      </c>
      <c r="C6080" s="355">
        <v>13</v>
      </c>
      <c r="D6080" s="355">
        <v>9</v>
      </c>
      <c r="E6080" s="355">
        <v>7</v>
      </c>
      <c r="F6080" s="355">
        <v>13</v>
      </c>
      <c r="G6080" s="355">
        <v>9</v>
      </c>
      <c r="H6080" s="355"/>
      <c r="I6080" s="354">
        <v>10.199999999999999</v>
      </c>
      <c r="J6080" s="352">
        <v>0</v>
      </c>
      <c r="K6080" s="348">
        <f t="shared" si="94"/>
        <v>1</v>
      </c>
    </row>
    <row r="6081" spans="1:11" x14ac:dyDescent="0.25">
      <c r="A6081" s="353">
        <v>36392</v>
      </c>
      <c r="B6081" s="354">
        <v>4.4000000000000004</v>
      </c>
      <c r="C6081" s="355">
        <v>9</v>
      </c>
      <c r="D6081" s="355">
        <v>0</v>
      </c>
      <c r="E6081" s="355">
        <v>9</v>
      </c>
      <c r="F6081" s="355">
        <v>4</v>
      </c>
      <c r="G6081" s="355">
        <v>0</v>
      </c>
      <c r="H6081" s="355"/>
      <c r="I6081" s="354">
        <v>4.4000000000000004</v>
      </c>
      <c r="J6081" s="352">
        <v>0</v>
      </c>
      <c r="K6081" s="348">
        <f t="shared" si="94"/>
        <v>3</v>
      </c>
    </row>
    <row r="6082" spans="1:11" x14ac:dyDescent="0.25">
      <c r="A6082" s="353">
        <v>36393</v>
      </c>
      <c r="B6082" s="354">
        <v>4.4000000000000004</v>
      </c>
      <c r="C6082" s="355">
        <v>0</v>
      </c>
      <c r="D6082" s="355">
        <v>4</v>
      </c>
      <c r="E6082" s="355">
        <v>9</v>
      </c>
      <c r="F6082" s="355">
        <v>9</v>
      </c>
      <c r="G6082" s="355">
        <v>0</v>
      </c>
      <c r="H6082" s="355"/>
      <c r="I6082" s="354">
        <v>4.4000000000000004</v>
      </c>
      <c r="J6082" s="352">
        <v>0</v>
      </c>
      <c r="K6082" s="348">
        <f t="shared" si="94"/>
        <v>3</v>
      </c>
    </row>
    <row r="6083" spans="1:11" x14ac:dyDescent="0.25">
      <c r="A6083" s="353">
        <v>36394</v>
      </c>
      <c r="B6083" s="354">
        <v>6.2</v>
      </c>
      <c r="C6083" s="355">
        <v>9</v>
      </c>
      <c r="D6083" s="355">
        <v>7</v>
      </c>
      <c r="E6083" s="355">
        <v>4</v>
      </c>
      <c r="F6083" s="355">
        <v>4</v>
      </c>
      <c r="G6083" s="355">
        <v>7</v>
      </c>
      <c r="H6083" s="355"/>
      <c r="I6083" s="354">
        <v>6.2</v>
      </c>
      <c r="J6083" s="352">
        <v>0</v>
      </c>
      <c r="K6083" s="348">
        <f t="shared" ref="K6083:K6146" si="95">COUNTIF(C6083:G6083,"&lt;="&amp;IRR_MAXWIND)</f>
        <v>4</v>
      </c>
    </row>
    <row r="6084" spans="1:11" x14ac:dyDescent="0.25">
      <c r="A6084" s="353">
        <v>36395</v>
      </c>
      <c r="B6084" s="354">
        <v>8.1999999999999993</v>
      </c>
      <c r="C6084" s="355">
        <v>11</v>
      </c>
      <c r="D6084" s="355">
        <v>9</v>
      </c>
      <c r="E6084" s="355">
        <v>6</v>
      </c>
      <c r="F6084" s="355">
        <v>9</v>
      </c>
      <c r="G6084" s="355">
        <v>6</v>
      </c>
      <c r="H6084" s="355"/>
      <c r="I6084" s="354">
        <v>8.1999999999999993</v>
      </c>
      <c r="J6084" s="352">
        <v>0</v>
      </c>
      <c r="K6084" s="348">
        <f t="shared" si="95"/>
        <v>2</v>
      </c>
    </row>
    <row r="6085" spans="1:11" x14ac:dyDescent="0.25">
      <c r="A6085" s="353">
        <v>36396</v>
      </c>
      <c r="B6085" s="354">
        <v>14.6</v>
      </c>
      <c r="C6085" s="355">
        <v>13</v>
      </c>
      <c r="D6085" s="355">
        <v>9</v>
      </c>
      <c r="E6085" s="355">
        <v>19</v>
      </c>
      <c r="F6085" s="355">
        <v>17</v>
      </c>
      <c r="G6085" s="355">
        <v>15</v>
      </c>
      <c r="H6085" s="355"/>
      <c r="I6085" s="354">
        <v>14.6</v>
      </c>
      <c r="J6085" s="352">
        <v>0</v>
      </c>
      <c r="K6085" s="348">
        <f t="shared" si="95"/>
        <v>0</v>
      </c>
    </row>
    <row r="6086" spans="1:11" x14ac:dyDescent="0.25">
      <c r="A6086" s="353">
        <v>36397</v>
      </c>
      <c r="B6086" s="354">
        <v>12.6</v>
      </c>
      <c r="C6086" s="355">
        <v>15</v>
      </c>
      <c r="D6086" s="355">
        <v>11</v>
      </c>
      <c r="E6086" s="355">
        <v>15</v>
      </c>
      <c r="F6086" s="355">
        <v>7</v>
      </c>
      <c r="G6086" s="355">
        <v>15</v>
      </c>
      <c r="H6086" s="355"/>
      <c r="I6086" s="354">
        <v>12.6</v>
      </c>
      <c r="J6086" s="352">
        <v>0</v>
      </c>
      <c r="K6086" s="348">
        <f t="shared" si="95"/>
        <v>1</v>
      </c>
    </row>
    <row r="6087" spans="1:11" x14ac:dyDescent="0.25">
      <c r="A6087" s="353">
        <v>36398</v>
      </c>
      <c r="B6087" s="354">
        <v>6.6</v>
      </c>
      <c r="C6087" s="355">
        <v>11</v>
      </c>
      <c r="D6087" s="355">
        <v>11</v>
      </c>
      <c r="E6087" s="355">
        <v>4</v>
      </c>
      <c r="F6087" s="355">
        <v>0</v>
      </c>
      <c r="G6087" s="355">
        <v>7</v>
      </c>
      <c r="H6087" s="355"/>
      <c r="I6087" s="354">
        <v>6.6</v>
      </c>
      <c r="J6087" s="352">
        <v>0</v>
      </c>
      <c r="K6087" s="348">
        <f t="shared" si="95"/>
        <v>3</v>
      </c>
    </row>
    <row r="6088" spans="1:11" x14ac:dyDescent="0.25">
      <c r="A6088" s="353">
        <v>36399</v>
      </c>
      <c r="B6088" s="354">
        <v>9.1999999999999993</v>
      </c>
      <c r="C6088" s="355">
        <v>11</v>
      </c>
      <c r="D6088" s="355">
        <v>9</v>
      </c>
      <c r="E6088" s="355">
        <v>9</v>
      </c>
      <c r="F6088" s="355">
        <v>6</v>
      </c>
      <c r="G6088" s="355">
        <v>11</v>
      </c>
      <c r="H6088" s="355"/>
      <c r="I6088" s="354">
        <v>9.1999999999999993</v>
      </c>
      <c r="J6088" s="352">
        <v>0</v>
      </c>
      <c r="K6088" s="348">
        <f t="shared" si="95"/>
        <v>1</v>
      </c>
    </row>
    <row r="6089" spans="1:11" x14ac:dyDescent="0.25">
      <c r="A6089" s="353">
        <v>36400</v>
      </c>
      <c r="B6089" s="354">
        <v>7.6</v>
      </c>
      <c r="C6089" s="355">
        <v>9</v>
      </c>
      <c r="D6089" s="355">
        <v>9</v>
      </c>
      <c r="E6089" s="355">
        <v>7</v>
      </c>
      <c r="F6089" s="355">
        <v>7</v>
      </c>
      <c r="G6089" s="355">
        <v>6</v>
      </c>
      <c r="H6089" s="355"/>
      <c r="I6089" s="354">
        <v>7.6</v>
      </c>
      <c r="J6089" s="352">
        <v>0</v>
      </c>
      <c r="K6089" s="348">
        <f t="shared" si="95"/>
        <v>3</v>
      </c>
    </row>
    <row r="6090" spans="1:11" x14ac:dyDescent="0.25">
      <c r="A6090" s="353">
        <v>36401</v>
      </c>
      <c r="B6090" s="354">
        <v>17.8</v>
      </c>
      <c r="C6090" s="355">
        <v>19</v>
      </c>
      <c r="D6090" s="355">
        <v>17</v>
      </c>
      <c r="E6090" s="355">
        <v>11</v>
      </c>
      <c r="F6090" s="355">
        <v>20</v>
      </c>
      <c r="G6090" s="355">
        <v>22</v>
      </c>
      <c r="H6090" s="355"/>
      <c r="I6090" s="354">
        <v>17.8</v>
      </c>
      <c r="J6090" s="352">
        <v>0</v>
      </c>
      <c r="K6090" s="348">
        <f t="shared" si="95"/>
        <v>0</v>
      </c>
    </row>
    <row r="6091" spans="1:11" x14ac:dyDescent="0.25">
      <c r="A6091" s="353">
        <v>36402</v>
      </c>
      <c r="B6091" s="354">
        <v>14</v>
      </c>
      <c r="C6091" s="355">
        <v>4</v>
      </c>
      <c r="D6091" s="355">
        <v>9</v>
      </c>
      <c r="E6091" s="355">
        <v>17</v>
      </c>
      <c r="F6091" s="355">
        <v>20</v>
      </c>
      <c r="G6091" s="355">
        <v>20</v>
      </c>
      <c r="H6091" s="355"/>
      <c r="I6091" s="354">
        <v>14</v>
      </c>
      <c r="J6091" s="352">
        <v>0</v>
      </c>
      <c r="K6091" s="348">
        <f t="shared" si="95"/>
        <v>1</v>
      </c>
    </row>
    <row r="6092" spans="1:11" x14ac:dyDescent="0.25">
      <c r="A6092" s="353">
        <v>36403</v>
      </c>
      <c r="B6092" s="354">
        <v>10</v>
      </c>
      <c r="C6092" s="355">
        <v>19</v>
      </c>
      <c r="D6092" s="355">
        <v>9</v>
      </c>
      <c r="E6092" s="355">
        <v>11</v>
      </c>
      <c r="F6092" s="355">
        <v>4</v>
      </c>
      <c r="G6092" s="355">
        <v>7</v>
      </c>
      <c r="H6092" s="355"/>
      <c r="I6092" s="354">
        <v>10</v>
      </c>
      <c r="J6092" s="352">
        <v>0</v>
      </c>
      <c r="K6092" s="348">
        <f t="shared" si="95"/>
        <v>2</v>
      </c>
    </row>
    <row r="6093" spans="1:11" x14ac:dyDescent="0.25">
      <c r="A6093" s="353">
        <v>36404</v>
      </c>
      <c r="B6093" s="354">
        <v>9.4</v>
      </c>
      <c r="C6093" s="355">
        <v>11</v>
      </c>
      <c r="D6093" s="355">
        <v>6</v>
      </c>
      <c r="E6093" s="355">
        <v>11</v>
      </c>
      <c r="F6093" s="355">
        <v>6</v>
      </c>
      <c r="G6093" s="355">
        <v>13</v>
      </c>
      <c r="H6093" s="355"/>
      <c r="I6093" s="354">
        <v>9.4</v>
      </c>
      <c r="J6093" s="352">
        <v>0</v>
      </c>
      <c r="K6093" s="348">
        <f t="shared" si="95"/>
        <v>2</v>
      </c>
    </row>
    <row r="6094" spans="1:11" x14ac:dyDescent="0.25">
      <c r="A6094" s="353">
        <v>36405</v>
      </c>
      <c r="B6094" s="354">
        <v>8.6</v>
      </c>
      <c r="C6094" s="355">
        <v>9</v>
      </c>
      <c r="D6094" s="355">
        <v>9</v>
      </c>
      <c r="E6094" s="355">
        <v>9</v>
      </c>
      <c r="F6094" s="355">
        <v>7</v>
      </c>
      <c r="G6094" s="355">
        <v>9</v>
      </c>
      <c r="H6094" s="355"/>
      <c r="I6094" s="354">
        <v>8.6</v>
      </c>
      <c r="J6094" s="352">
        <v>0</v>
      </c>
      <c r="K6094" s="348">
        <f t="shared" si="95"/>
        <v>1</v>
      </c>
    </row>
    <row r="6095" spans="1:11" x14ac:dyDescent="0.25">
      <c r="A6095" s="353">
        <v>36406</v>
      </c>
      <c r="B6095" s="354">
        <v>5.2</v>
      </c>
      <c r="C6095" s="355">
        <v>7</v>
      </c>
      <c r="D6095" s="355">
        <v>6</v>
      </c>
      <c r="E6095" s="355">
        <v>7</v>
      </c>
      <c r="F6095" s="355">
        <v>6</v>
      </c>
      <c r="G6095" s="355">
        <v>0</v>
      </c>
      <c r="H6095" s="355"/>
      <c r="I6095" s="354">
        <v>5.2</v>
      </c>
      <c r="J6095" s="352">
        <v>0</v>
      </c>
      <c r="K6095" s="348">
        <f t="shared" si="95"/>
        <v>5</v>
      </c>
    </row>
    <row r="6096" spans="1:11" x14ac:dyDescent="0.25">
      <c r="A6096" s="353">
        <v>36407</v>
      </c>
      <c r="B6096" s="354">
        <v>8.8000000000000007</v>
      </c>
      <c r="C6096" s="355">
        <v>13</v>
      </c>
      <c r="D6096" s="355">
        <v>11</v>
      </c>
      <c r="E6096" s="355">
        <v>11</v>
      </c>
      <c r="F6096" s="355">
        <v>9</v>
      </c>
      <c r="G6096" s="355">
        <v>0</v>
      </c>
      <c r="H6096" s="355"/>
      <c r="I6096" s="354">
        <v>8.8000000000000007</v>
      </c>
      <c r="J6096" s="352">
        <v>0</v>
      </c>
      <c r="K6096" s="348">
        <f t="shared" si="95"/>
        <v>1</v>
      </c>
    </row>
    <row r="6097" spans="1:11" x14ac:dyDescent="0.25">
      <c r="A6097" s="353">
        <v>36408</v>
      </c>
      <c r="B6097" s="354">
        <v>7.2</v>
      </c>
      <c r="C6097" s="355">
        <v>0</v>
      </c>
      <c r="D6097" s="355">
        <v>7</v>
      </c>
      <c r="E6097" s="355">
        <v>11</v>
      </c>
      <c r="F6097" s="355">
        <v>11</v>
      </c>
      <c r="G6097" s="355">
        <v>7</v>
      </c>
      <c r="H6097" s="355"/>
      <c r="I6097" s="354">
        <v>7.2</v>
      </c>
      <c r="J6097" s="352">
        <v>0</v>
      </c>
      <c r="K6097" s="348">
        <f t="shared" si="95"/>
        <v>3</v>
      </c>
    </row>
    <row r="6098" spans="1:11" x14ac:dyDescent="0.25">
      <c r="A6098" s="353">
        <v>36409</v>
      </c>
      <c r="B6098" s="354">
        <v>16.2</v>
      </c>
      <c r="C6098" s="355">
        <v>13</v>
      </c>
      <c r="D6098" s="355">
        <v>19</v>
      </c>
      <c r="E6098" s="355">
        <v>13</v>
      </c>
      <c r="F6098" s="355">
        <v>17</v>
      </c>
      <c r="G6098" s="355">
        <v>19</v>
      </c>
      <c r="H6098" s="355"/>
      <c r="I6098" s="354">
        <v>16.2</v>
      </c>
      <c r="J6098" s="352">
        <v>0</v>
      </c>
      <c r="K6098" s="348">
        <f t="shared" si="95"/>
        <v>0</v>
      </c>
    </row>
    <row r="6099" spans="1:11" x14ac:dyDescent="0.25">
      <c r="A6099" s="353">
        <v>36410</v>
      </c>
      <c r="B6099" s="354">
        <v>25.6</v>
      </c>
      <c r="C6099" s="355">
        <v>26</v>
      </c>
      <c r="D6099" s="355">
        <v>24</v>
      </c>
      <c r="E6099" s="355">
        <v>24</v>
      </c>
      <c r="F6099" s="355">
        <v>26</v>
      </c>
      <c r="G6099" s="355">
        <v>28</v>
      </c>
      <c r="H6099" s="355"/>
      <c r="I6099" s="354">
        <v>25.6</v>
      </c>
      <c r="J6099" s="352">
        <v>0</v>
      </c>
      <c r="K6099" s="348">
        <f t="shared" si="95"/>
        <v>0</v>
      </c>
    </row>
    <row r="6100" spans="1:11" x14ac:dyDescent="0.25">
      <c r="A6100" s="353">
        <v>36411</v>
      </c>
      <c r="B6100" s="354">
        <v>5.8</v>
      </c>
      <c r="C6100" s="355">
        <v>4</v>
      </c>
      <c r="D6100" s="355">
        <v>0</v>
      </c>
      <c r="E6100" s="355">
        <v>9</v>
      </c>
      <c r="F6100" s="355">
        <v>7</v>
      </c>
      <c r="G6100" s="355">
        <v>9</v>
      </c>
      <c r="H6100" s="355"/>
      <c r="I6100" s="354">
        <v>5.8</v>
      </c>
      <c r="J6100" s="352">
        <v>0</v>
      </c>
      <c r="K6100" s="348">
        <f t="shared" si="95"/>
        <v>3</v>
      </c>
    </row>
    <row r="6101" spans="1:11" x14ac:dyDescent="0.25">
      <c r="A6101" s="353">
        <v>36412</v>
      </c>
      <c r="B6101" s="354">
        <v>12.2</v>
      </c>
      <c r="C6101" s="355">
        <v>13</v>
      </c>
      <c r="D6101" s="355">
        <v>11</v>
      </c>
      <c r="E6101" s="355">
        <v>9</v>
      </c>
      <c r="F6101" s="355">
        <v>13</v>
      </c>
      <c r="G6101" s="355">
        <v>15</v>
      </c>
      <c r="H6101" s="355"/>
      <c r="I6101" s="354">
        <v>12.2</v>
      </c>
      <c r="J6101" s="352">
        <v>0</v>
      </c>
      <c r="K6101" s="348">
        <f t="shared" si="95"/>
        <v>0</v>
      </c>
    </row>
    <row r="6102" spans="1:11" x14ac:dyDescent="0.25">
      <c r="A6102" s="353">
        <v>36413</v>
      </c>
      <c r="B6102" s="354">
        <v>26</v>
      </c>
      <c r="C6102" s="355">
        <v>41</v>
      </c>
      <c r="D6102" s="355">
        <v>30</v>
      </c>
      <c r="E6102" s="355">
        <v>20</v>
      </c>
      <c r="F6102" s="355">
        <v>26</v>
      </c>
      <c r="G6102" s="355">
        <v>13</v>
      </c>
      <c r="H6102" s="355"/>
      <c r="I6102" s="354">
        <v>26</v>
      </c>
      <c r="J6102" s="352">
        <v>0</v>
      </c>
      <c r="K6102" s="348">
        <f t="shared" si="95"/>
        <v>0</v>
      </c>
    </row>
    <row r="6103" spans="1:11" x14ac:dyDescent="0.25">
      <c r="A6103" s="353">
        <v>36414</v>
      </c>
      <c r="B6103" s="354">
        <v>20.399999999999999</v>
      </c>
      <c r="C6103" s="355">
        <v>20</v>
      </c>
      <c r="D6103" s="355">
        <v>24</v>
      </c>
      <c r="E6103" s="355">
        <v>19</v>
      </c>
      <c r="F6103" s="355">
        <v>20</v>
      </c>
      <c r="G6103" s="355">
        <v>19</v>
      </c>
      <c r="H6103" s="355"/>
      <c r="I6103" s="354">
        <v>20.399999999999999</v>
      </c>
      <c r="J6103" s="352">
        <v>0</v>
      </c>
      <c r="K6103" s="348">
        <f t="shared" si="95"/>
        <v>0</v>
      </c>
    </row>
    <row r="6104" spans="1:11" x14ac:dyDescent="0.25">
      <c r="A6104" s="353">
        <v>36415</v>
      </c>
      <c r="B6104" s="354">
        <v>0</v>
      </c>
      <c r="C6104" s="355">
        <v>0</v>
      </c>
      <c r="D6104" s="355">
        <v>0</v>
      </c>
      <c r="E6104" s="355">
        <v>0</v>
      </c>
      <c r="F6104" s="355">
        <v>0</v>
      </c>
      <c r="G6104" s="355">
        <v>0</v>
      </c>
      <c r="H6104" s="355"/>
      <c r="I6104" s="354">
        <v>0</v>
      </c>
      <c r="J6104" s="352">
        <v>0</v>
      </c>
      <c r="K6104" s="348">
        <f t="shared" si="95"/>
        <v>5</v>
      </c>
    </row>
    <row r="6105" spans="1:11" x14ac:dyDescent="0.25">
      <c r="A6105" s="353">
        <v>36416</v>
      </c>
      <c r="B6105" s="354">
        <v>7.2</v>
      </c>
      <c r="C6105" s="355">
        <v>6</v>
      </c>
      <c r="D6105" s="355">
        <v>6</v>
      </c>
      <c r="E6105" s="355">
        <v>9</v>
      </c>
      <c r="F6105" s="355">
        <v>11</v>
      </c>
      <c r="G6105" s="355">
        <v>4</v>
      </c>
      <c r="H6105" s="355"/>
      <c r="I6105" s="354">
        <v>7.2</v>
      </c>
      <c r="J6105" s="352">
        <v>0</v>
      </c>
      <c r="K6105" s="348">
        <f t="shared" si="95"/>
        <v>3</v>
      </c>
    </row>
    <row r="6106" spans="1:11" x14ac:dyDescent="0.25">
      <c r="A6106" s="353">
        <v>36417</v>
      </c>
      <c r="B6106" s="354">
        <v>6.4</v>
      </c>
      <c r="C6106" s="355">
        <v>9</v>
      </c>
      <c r="D6106" s="355">
        <v>4</v>
      </c>
      <c r="E6106" s="355">
        <v>6</v>
      </c>
      <c r="F6106" s="355">
        <v>9</v>
      </c>
      <c r="G6106" s="355">
        <v>4</v>
      </c>
      <c r="H6106" s="355"/>
      <c r="I6106" s="354">
        <v>6.4</v>
      </c>
      <c r="J6106" s="352">
        <v>0</v>
      </c>
      <c r="K6106" s="348">
        <f t="shared" si="95"/>
        <v>3</v>
      </c>
    </row>
    <row r="6107" spans="1:11" x14ac:dyDescent="0.25">
      <c r="A6107" s="353">
        <v>36418</v>
      </c>
      <c r="B6107" s="354">
        <v>4.8</v>
      </c>
      <c r="C6107" s="355">
        <v>0</v>
      </c>
      <c r="D6107" s="355">
        <v>6</v>
      </c>
      <c r="E6107" s="355">
        <v>7</v>
      </c>
      <c r="F6107" s="355">
        <v>4</v>
      </c>
      <c r="G6107" s="355">
        <v>7</v>
      </c>
      <c r="H6107" s="355"/>
      <c r="I6107" s="354">
        <v>4.8</v>
      </c>
      <c r="J6107" s="352">
        <v>0</v>
      </c>
      <c r="K6107" s="348">
        <f t="shared" si="95"/>
        <v>5</v>
      </c>
    </row>
    <row r="6108" spans="1:11" x14ac:dyDescent="0.25">
      <c r="A6108" s="353">
        <v>36419</v>
      </c>
      <c r="B6108" s="354">
        <v>4.4000000000000004</v>
      </c>
      <c r="C6108" s="355">
        <v>13</v>
      </c>
      <c r="D6108" s="355">
        <v>0</v>
      </c>
      <c r="E6108" s="355">
        <v>0</v>
      </c>
      <c r="F6108" s="355">
        <v>9</v>
      </c>
      <c r="G6108" s="355">
        <v>0</v>
      </c>
      <c r="H6108" s="355"/>
      <c r="I6108" s="354">
        <v>4.4000000000000004</v>
      </c>
      <c r="J6108" s="352">
        <v>0</v>
      </c>
      <c r="K6108" s="348">
        <f t="shared" si="95"/>
        <v>3</v>
      </c>
    </row>
    <row r="6109" spans="1:11" x14ac:dyDescent="0.25">
      <c r="A6109" s="353">
        <v>36420</v>
      </c>
      <c r="B6109" s="354">
        <v>17</v>
      </c>
      <c r="C6109" s="355">
        <v>4</v>
      </c>
      <c r="D6109" s="355">
        <v>22</v>
      </c>
      <c r="E6109" s="355">
        <v>24</v>
      </c>
      <c r="F6109" s="355">
        <v>20</v>
      </c>
      <c r="G6109" s="355">
        <v>15</v>
      </c>
      <c r="H6109" s="355"/>
      <c r="I6109" s="354">
        <v>17</v>
      </c>
      <c r="J6109" s="352">
        <v>0</v>
      </c>
      <c r="K6109" s="348">
        <f t="shared" si="95"/>
        <v>1</v>
      </c>
    </row>
    <row r="6110" spans="1:11" x14ac:dyDescent="0.25">
      <c r="A6110" s="353">
        <v>36421</v>
      </c>
      <c r="B6110" s="354">
        <v>5.2</v>
      </c>
      <c r="C6110" s="355">
        <v>0</v>
      </c>
      <c r="D6110" s="355">
        <v>0</v>
      </c>
      <c r="E6110" s="355">
        <v>0</v>
      </c>
      <c r="F6110" s="355">
        <v>15</v>
      </c>
      <c r="G6110" s="355">
        <v>11</v>
      </c>
      <c r="H6110" s="355"/>
      <c r="I6110" s="354">
        <v>5.2</v>
      </c>
      <c r="J6110" s="352">
        <v>0</v>
      </c>
      <c r="K6110" s="348">
        <f t="shared" si="95"/>
        <v>3</v>
      </c>
    </row>
    <row r="6111" spans="1:11" x14ac:dyDescent="0.25">
      <c r="A6111" s="353">
        <v>36422</v>
      </c>
      <c r="B6111" s="354">
        <v>10.4</v>
      </c>
      <c r="C6111" s="355">
        <v>6</v>
      </c>
      <c r="D6111" s="355">
        <v>9</v>
      </c>
      <c r="E6111" s="355">
        <v>11</v>
      </c>
      <c r="F6111" s="355">
        <v>13</v>
      </c>
      <c r="G6111" s="355">
        <v>13</v>
      </c>
      <c r="H6111" s="355"/>
      <c r="I6111" s="354">
        <v>10.4</v>
      </c>
      <c r="J6111" s="352">
        <v>0</v>
      </c>
      <c r="K6111" s="348">
        <f t="shared" si="95"/>
        <v>1</v>
      </c>
    </row>
    <row r="6112" spans="1:11" x14ac:dyDescent="0.25">
      <c r="A6112" s="353">
        <v>36423</v>
      </c>
      <c r="B6112" s="354">
        <v>5</v>
      </c>
      <c r="C6112" s="355">
        <v>11</v>
      </c>
      <c r="D6112" s="355">
        <v>7</v>
      </c>
      <c r="E6112" s="355">
        <v>0</v>
      </c>
      <c r="F6112" s="355">
        <v>0</v>
      </c>
      <c r="G6112" s="355">
        <v>7</v>
      </c>
      <c r="H6112" s="355"/>
      <c r="I6112" s="354">
        <v>5</v>
      </c>
      <c r="J6112" s="352">
        <v>0</v>
      </c>
      <c r="K6112" s="348">
        <f t="shared" si="95"/>
        <v>4</v>
      </c>
    </row>
    <row r="6113" spans="1:11" x14ac:dyDescent="0.25">
      <c r="A6113" s="353">
        <v>36424</v>
      </c>
      <c r="B6113" s="354">
        <v>14.6</v>
      </c>
      <c r="C6113" s="355">
        <v>9</v>
      </c>
      <c r="D6113" s="355">
        <v>15</v>
      </c>
      <c r="E6113" s="355">
        <v>17</v>
      </c>
      <c r="F6113" s="355">
        <v>19</v>
      </c>
      <c r="G6113" s="355">
        <v>13</v>
      </c>
      <c r="H6113" s="355"/>
      <c r="I6113" s="354">
        <v>14.6</v>
      </c>
      <c r="J6113" s="352">
        <v>0</v>
      </c>
      <c r="K6113" s="348">
        <f t="shared" si="95"/>
        <v>0</v>
      </c>
    </row>
    <row r="6114" spans="1:11" x14ac:dyDescent="0.25">
      <c r="A6114" s="353">
        <v>36425</v>
      </c>
      <c r="B6114" s="354">
        <v>15.6</v>
      </c>
      <c r="C6114" s="355">
        <v>13</v>
      </c>
      <c r="D6114" s="355">
        <v>13</v>
      </c>
      <c r="E6114" s="355">
        <v>17</v>
      </c>
      <c r="F6114" s="355">
        <v>20</v>
      </c>
      <c r="G6114" s="355">
        <v>15</v>
      </c>
      <c r="H6114" s="355"/>
      <c r="I6114" s="354">
        <v>15.6</v>
      </c>
      <c r="J6114" s="352">
        <v>0</v>
      </c>
      <c r="K6114" s="348">
        <f t="shared" si="95"/>
        <v>0</v>
      </c>
    </row>
    <row r="6115" spans="1:11" x14ac:dyDescent="0.25">
      <c r="A6115" s="353">
        <v>36426</v>
      </c>
      <c r="B6115" s="354">
        <v>12.2</v>
      </c>
      <c r="C6115" s="355">
        <v>13</v>
      </c>
      <c r="D6115" s="355">
        <v>13</v>
      </c>
      <c r="E6115" s="355">
        <v>15</v>
      </c>
      <c r="F6115" s="355">
        <v>11</v>
      </c>
      <c r="G6115" s="355">
        <v>9</v>
      </c>
      <c r="H6115" s="355"/>
      <c r="I6115" s="354">
        <v>12.2</v>
      </c>
      <c r="J6115" s="352">
        <v>0</v>
      </c>
      <c r="K6115" s="348">
        <f t="shared" si="95"/>
        <v>0</v>
      </c>
    </row>
    <row r="6116" spans="1:11" x14ac:dyDescent="0.25">
      <c r="A6116" s="353">
        <v>36427</v>
      </c>
      <c r="B6116" s="354">
        <v>20</v>
      </c>
      <c r="C6116" s="355">
        <v>41</v>
      </c>
      <c r="D6116" s="355">
        <v>24</v>
      </c>
      <c r="E6116" s="355">
        <v>7</v>
      </c>
      <c r="F6116" s="355">
        <v>15</v>
      </c>
      <c r="G6116" s="355">
        <v>13</v>
      </c>
      <c r="H6116" s="355"/>
      <c r="I6116" s="354">
        <v>20</v>
      </c>
      <c r="J6116" s="352">
        <v>0</v>
      </c>
      <c r="K6116" s="348">
        <f t="shared" si="95"/>
        <v>1</v>
      </c>
    </row>
    <row r="6117" spans="1:11" x14ac:dyDescent="0.25">
      <c r="A6117" s="353">
        <v>36428</v>
      </c>
      <c r="B6117" s="354">
        <v>5.8</v>
      </c>
      <c r="C6117" s="355">
        <v>4</v>
      </c>
      <c r="D6117" s="355">
        <v>7</v>
      </c>
      <c r="E6117" s="355">
        <v>0</v>
      </c>
      <c r="F6117" s="355">
        <v>11</v>
      </c>
      <c r="G6117" s="355">
        <v>7</v>
      </c>
      <c r="H6117" s="355"/>
      <c r="I6117" s="354">
        <v>5.8</v>
      </c>
      <c r="J6117" s="352">
        <v>0</v>
      </c>
      <c r="K6117" s="348">
        <f t="shared" si="95"/>
        <v>4</v>
      </c>
    </row>
    <row r="6118" spans="1:11" x14ac:dyDescent="0.25">
      <c r="A6118" s="353">
        <v>36429</v>
      </c>
      <c r="B6118" s="354">
        <v>13.4</v>
      </c>
      <c r="C6118" s="355">
        <v>15</v>
      </c>
      <c r="D6118" s="355">
        <v>7</v>
      </c>
      <c r="E6118" s="355">
        <v>17</v>
      </c>
      <c r="F6118" s="355">
        <v>15</v>
      </c>
      <c r="G6118" s="355">
        <v>13</v>
      </c>
      <c r="H6118" s="355"/>
      <c r="I6118" s="354">
        <v>13.4</v>
      </c>
      <c r="J6118" s="352">
        <v>0</v>
      </c>
      <c r="K6118" s="348">
        <f t="shared" si="95"/>
        <v>1</v>
      </c>
    </row>
    <row r="6119" spans="1:11" x14ac:dyDescent="0.25">
      <c r="A6119" s="353">
        <v>36430</v>
      </c>
      <c r="B6119" s="354">
        <v>17.2</v>
      </c>
      <c r="C6119" s="355">
        <v>15</v>
      </c>
      <c r="D6119" s="355">
        <v>17</v>
      </c>
      <c r="E6119" s="355">
        <v>20</v>
      </c>
      <c r="F6119" s="355">
        <v>17</v>
      </c>
      <c r="G6119" s="355">
        <v>17</v>
      </c>
      <c r="H6119" s="355"/>
      <c r="I6119" s="354">
        <v>17.2</v>
      </c>
      <c r="J6119" s="352">
        <v>0</v>
      </c>
      <c r="K6119" s="348">
        <f t="shared" si="95"/>
        <v>0</v>
      </c>
    </row>
    <row r="6120" spans="1:11" x14ac:dyDescent="0.25">
      <c r="A6120" s="353">
        <v>36431</v>
      </c>
      <c r="B6120" s="354">
        <v>9.1999999999999993</v>
      </c>
      <c r="C6120" s="355">
        <v>11</v>
      </c>
      <c r="D6120" s="355">
        <v>13</v>
      </c>
      <c r="E6120" s="355">
        <v>9</v>
      </c>
      <c r="F6120" s="355">
        <v>9</v>
      </c>
      <c r="G6120" s="355">
        <v>4</v>
      </c>
      <c r="H6120" s="355"/>
      <c r="I6120" s="354">
        <v>9.1999999999999993</v>
      </c>
      <c r="J6120" s="352">
        <v>0</v>
      </c>
      <c r="K6120" s="348">
        <f t="shared" si="95"/>
        <v>1</v>
      </c>
    </row>
    <row r="6121" spans="1:11" x14ac:dyDescent="0.25">
      <c r="A6121" s="353">
        <v>36432</v>
      </c>
      <c r="B6121" s="354">
        <v>22.4</v>
      </c>
      <c r="C6121" s="355">
        <v>22</v>
      </c>
      <c r="D6121" s="355">
        <v>33</v>
      </c>
      <c r="E6121" s="355">
        <v>9</v>
      </c>
      <c r="F6121" s="355">
        <v>15</v>
      </c>
      <c r="G6121" s="355">
        <v>33</v>
      </c>
      <c r="H6121" s="355"/>
      <c r="I6121" s="354">
        <v>22.4</v>
      </c>
      <c r="J6121" s="352">
        <v>0</v>
      </c>
      <c r="K6121" s="348">
        <f t="shared" si="95"/>
        <v>0</v>
      </c>
    </row>
    <row r="6122" spans="1:11" x14ac:dyDescent="0.25">
      <c r="A6122" s="353">
        <v>36433</v>
      </c>
      <c r="B6122" s="354">
        <v>8</v>
      </c>
      <c r="C6122" s="355">
        <v>4</v>
      </c>
      <c r="D6122" s="355">
        <v>6</v>
      </c>
      <c r="E6122" s="355">
        <v>6</v>
      </c>
      <c r="F6122" s="355">
        <v>13</v>
      </c>
      <c r="G6122" s="355">
        <v>11</v>
      </c>
      <c r="H6122" s="355"/>
      <c r="I6122" s="354">
        <v>8</v>
      </c>
      <c r="J6122" s="352">
        <v>0</v>
      </c>
      <c r="K6122" s="348">
        <f t="shared" si="95"/>
        <v>3</v>
      </c>
    </row>
    <row r="6123" spans="1:11" x14ac:dyDescent="0.25">
      <c r="A6123" s="353">
        <v>36647</v>
      </c>
      <c r="B6123" s="354">
        <v>9.6</v>
      </c>
      <c r="C6123" s="355">
        <v>7</v>
      </c>
      <c r="D6123" s="355">
        <v>13</v>
      </c>
      <c r="E6123" s="355">
        <v>11</v>
      </c>
      <c r="F6123" s="355">
        <v>11</v>
      </c>
      <c r="G6123" s="355">
        <v>6</v>
      </c>
      <c r="H6123" s="355"/>
      <c r="I6123" s="354">
        <v>9.6</v>
      </c>
      <c r="J6123" s="352">
        <v>0</v>
      </c>
      <c r="K6123" s="348">
        <f t="shared" si="95"/>
        <v>2</v>
      </c>
    </row>
    <row r="6124" spans="1:11" x14ac:dyDescent="0.25">
      <c r="A6124" s="353">
        <v>36648</v>
      </c>
      <c r="B6124" s="354">
        <v>5.4</v>
      </c>
      <c r="C6124" s="355">
        <v>7</v>
      </c>
      <c r="D6124" s="355">
        <v>13</v>
      </c>
      <c r="E6124" s="355">
        <v>7</v>
      </c>
      <c r="F6124" s="355">
        <v>0</v>
      </c>
      <c r="G6124" s="355">
        <v>0</v>
      </c>
      <c r="H6124" s="355"/>
      <c r="I6124" s="354">
        <v>5.4</v>
      </c>
      <c r="J6124" s="352">
        <v>0</v>
      </c>
      <c r="K6124" s="348">
        <f t="shared" si="95"/>
        <v>4</v>
      </c>
    </row>
    <row r="6125" spans="1:11" x14ac:dyDescent="0.25">
      <c r="A6125" s="353">
        <v>36649</v>
      </c>
      <c r="B6125" s="354">
        <v>8.6</v>
      </c>
      <c r="C6125" s="355">
        <v>9</v>
      </c>
      <c r="D6125" s="355">
        <v>7</v>
      </c>
      <c r="E6125" s="355">
        <v>7</v>
      </c>
      <c r="F6125" s="355">
        <v>11</v>
      </c>
      <c r="G6125" s="355">
        <v>9</v>
      </c>
      <c r="H6125" s="355"/>
      <c r="I6125" s="354">
        <v>8.6</v>
      </c>
      <c r="J6125" s="352">
        <v>0</v>
      </c>
      <c r="K6125" s="348">
        <f t="shared" si="95"/>
        <v>2</v>
      </c>
    </row>
    <row r="6126" spans="1:11" x14ac:dyDescent="0.25">
      <c r="A6126" s="353">
        <v>36650</v>
      </c>
      <c r="B6126" s="354">
        <v>28.8</v>
      </c>
      <c r="C6126" s="355">
        <v>37</v>
      </c>
      <c r="D6126" s="355">
        <v>28</v>
      </c>
      <c r="E6126" s="355">
        <v>17</v>
      </c>
      <c r="F6126" s="355">
        <v>30</v>
      </c>
      <c r="G6126" s="355">
        <v>32</v>
      </c>
      <c r="H6126" s="355"/>
      <c r="I6126" s="354">
        <v>28.8</v>
      </c>
      <c r="J6126" s="352">
        <v>0</v>
      </c>
      <c r="K6126" s="348">
        <f t="shared" si="95"/>
        <v>0</v>
      </c>
    </row>
    <row r="6127" spans="1:11" x14ac:dyDescent="0.25">
      <c r="A6127" s="353">
        <v>36651</v>
      </c>
      <c r="B6127" s="354">
        <v>16.600000000000001</v>
      </c>
      <c r="C6127" s="355">
        <v>15</v>
      </c>
      <c r="D6127" s="355">
        <v>19</v>
      </c>
      <c r="E6127" s="355">
        <v>15</v>
      </c>
      <c r="F6127" s="355">
        <v>17</v>
      </c>
      <c r="G6127" s="355">
        <v>17</v>
      </c>
      <c r="H6127" s="355"/>
      <c r="I6127" s="354">
        <v>16.600000000000001</v>
      </c>
      <c r="J6127" s="352">
        <v>0</v>
      </c>
      <c r="K6127" s="348">
        <f t="shared" si="95"/>
        <v>0</v>
      </c>
    </row>
    <row r="6128" spans="1:11" x14ac:dyDescent="0.25">
      <c r="A6128" s="353">
        <v>36652</v>
      </c>
      <c r="B6128" s="354">
        <v>16.399999999999999</v>
      </c>
      <c r="C6128" s="355">
        <v>13</v>
      </c>
      <c r="D6128" s="355">
        <v>9</v>
      </c>
      <c r="E6128" s="355">
        <v>28</v>
      </c>
      <c r="F6128" s="355">
        <v>13</v>
      </c>
      <c r="G6128" s="355">
        <v>19</v>
      </c>
      <c r="H6128" s="355"/>
      <c r="I6128" s="354">
        <v>16.399999999999999</v>
      </c>
      <c r="J6128" s="352">
        <v>0</v>
      </c>
      <c r="K6128" s="348">
        <f t="shared" si="95"/>
        <v>0</v>
      </c>
    </row>
    <row r="6129" spans="1:11" x14ac:dyDescent="0.25">
      <c r="A6129" s="353">
        <v>36653</v>
      </c>
      <c r="B6129" s="354">
        <v>7</v>
      </c>
      <c r="C6129" s="355">
        <v>7</v>
      </c>
      <c r="D6129" s="355">
        <v>6</v>
      </c>
      <c r="E6129" s="355">
        <v>6</v>
      </c>
      <c r="F6129" s="355">
        <v>9</v>
      </c>
      <c r="G6129" s="355">
        <v>7</v>
      </c>
      <c r="H6129" s="355"/>
      <c r="I6129" s="354">
        <v>7</v>
      </c>
      <c r="J6129" s="352">
        <v>0</v>
      </c>
      <c r="K6129" s="348">
        <f t="shared" si="95"/>
        <v>4</v>
      </c>
    </row>
    <row r="6130" spans="1:11" x14ac:dyDescent="0.25">
      <c r="A6130" s="353">
        <v>36654</v>
      </c>
      <c r="B6130" s="354">
        <v>1.6</v>
      </c>
      <c r="C6130" s="355">
        <v>4</v>
      </c>
      <c r="D6130" s="355">
        <v>4</v>
      </c>
      <c r="E6130" s="355">
        <v>0</v>
      </c>
      <c r="F6130" s="355">
        <v>0</v>
      </c>
      <c r="G6130" s="355">
        <v>0</v>
      </c>
      <c r="H6130" s="355"/>
      <c r="I6130" s="354">
        <v>1.6</v>
      </c>
      <c r="J6130" s="352">
        <v>0</v>
      </c>
      <c r="K6130" s="348">
        <f t="shared" si="95"/>
        <v>5</v>
      </c>
    </row>
    <row r="6131" spans="1:11" x14ac:dyDescent="0.25">
      <c r="A6131" s="353">
        <v>36655</v>
      </c>
      <c r="B6131" s="354">
        <v>3.6</v>
      </c>
      <c r="C6131" s="355">
        <v>6</v>
      </c>
      <c r="D6131" s="355">
        <v>0</v>
      </c>
      <c r="E6131" s="355">
        <v>6</v>
      </c>
      <c r="F6131" s="355">
        <v>6</v>
      </c>
      <c r="G6131" s="355">
        <v>0</v>
      </c>
      <c r="H6131" s="355"/>
      <c r="I6131" s="354">
        <v>3.6</v>
      </c>
      <c r="J6131" s="352">
        <v>0</v>
      </c>
      <c r="K6131" s="348">
        <f t="shared" si="95"/>
        <v>5</v>
      </c>
    </row>
    <row r="6132" spans="1:11" x14ac:dyDescent="0.25">
      <c r="A6132" s="353">
        <v>36656</v>
      </c>
      <c r="B6132" s="354">
        <v>13.4</v>
      </c>
      <c r="C6132" s="355">
        <v>9</v>
      </c>
      <c r="D6132" s="355">
        <v>13</v>
      </c>
      <c r="E6132" s="355">
        <v>11</v>
      </c>
      <c r="F6132" s="355">
        <v>19</v>
      </c>
      <c r="G6132" s="355">
        <v>15</v>
      </c>
      <c r="H6132" s="355"/>
      <c r="I6132" s="354">
        <v>13.4</v>
      </c>
      <c r="J6132" s="352">
        <v>0</v>
      </c>
      <c r="K6132" s="348">
        <f t="shared" si="95"/>
        <v>0</v>
      </c>
    </row>
    <row r="6133" spans="1:11" x14ac:dyDescent="0.25">
      <c r="A6133" s="353">
        <v>36657</v>
      </c>
      <c r="B6133" s="354">
        <v>10.199999999999999</v>
      </c>
      <c r="C6133" s="355">
        <v>13</v>
      </c>
      <c r="D6133" s="355">
        <v>7</v>
      </c>
      <c r="E6133" s="355">
        <v>9</v>
      </c>
      <c r="F6133" s="355">
        <v>9</v>
      </c>
      <c r="G6133" s="355">
        <v>13</v>
      </c>
      <c r="H6133" s="355"/>
      <c r="I6133" s="354">
        <v>10.199999999999999</v>
      </c>
      <c r="J6133" s="352">
        <v>0</v>
      </c>
      <c r="K6133" s="348">
        <f t="shared" si="95"/>
        <v>1</v>
      </c>
    </row>
    <row r="6134" spans="1:11" x14ac:dyDescent="0.25">
      <c r="A6134" s="353">
        <v>36658</v>
      </c>
      <c r="B6134" s="354">
        <v>8.1999999999999993</v>
      </c>
      <c r="C6134" s="355">
        <v>11</v>
      </c>
      <c r="D6134" s="355">
        <v>11</v>
      </c>
      <c r="E6134" s="355">
        <v>6</v>
      </c>
      <c r="F6134" s="355">
        <v>7</v>
      </c>
      <c r="G6134" s="355">
        <v>6</v>
      </c>
      <c r="H6134" s="355"/>
      <c r="I6134" s="354">
        <v>8.1999999999999993</v>
      </c>
      <c r="J6134" s="352">
        <v>0</v>
      </c>
      <c r="K6134" s="348">
        <f t="shared" si="95"/>
        <v>3</v>
      </c>
    </row>
    <row r="6135" spans="1:11" x14ac:dyDescent="0.25">
      <c r="A6135" s="353">
        <v>36659</v>
      </c>
      <c r="B6135" s="354">
        <v>5.2</v>
      </c>
      <c r="C6135" s="355">
        <v>0</v>
      </c>
      <c r="D6135" s="355">
        <v>9</v>
      </c>
      <c r="E6135" s="355">
        <v>4</v>
      </c>
      <c r="F6135" s="355">
        <v>7</v>
      </c>
      <c r="G6135" s="355">
        <v>6</v>
      </c>
      <c r="H6135" s="355"/>
      <c r="I6135" s="354">
        <v>5.2</v>
      </c>
      <c r="J6135" s="352">
        <v>0</v>
      </c>
      <c r="K6135" s="348">
        <f t="shared" si="95"/>
        <v>4</v>
      </c>
    </row>
    <row r="6136" spans="1:11" x14ac:dyDescent="0.25">
      <c r="A6136" s="353">
        <v>36660</v>
      </c>
      <c r="B6136" s="354">
        <v>5.8</v>
      </c>
      <c r="C6136" s="355">
        <v>4</v>
      </c>
      <c r="D6136" s="355">
        <v>4</v>
      </c>
      <c r="E6136" s="355">
        <v>9</v>
      </c>
      <c r="F6136" s="355">
        <v>6</v>
      </c>
      <c r="G6136" s="355">
        <v>6</v>
      </c>
      <c r="H6136" s="355"/>
      <c r="I6136" s="354">
        <v>5.8</v>
      </c>
      <c r="J6136" s="352">
        <v>0</v>
      </c>
      <c r="K6136" s="348">
        <f t="shared" si="95"/>
        <v>4</v>
      </c>
    </row>
    <row r="6137" spans="1:11" x14ac:dyDescent="0.25">
      <c r="A6137" s="353">
        <v>36661</v>
      </c>
      <c r="B6137" s="354">
        <v>8.6</v>
      </c>
      <c r="C6137" s="355">
        <v>6</v>
      </c>
      <c r="D6137" s="355">
        <v>6</v>
      </c>
      <c r="E6137" s="355">
        <v>7</v>
      </c>
      <c r="F6137" s="355">
        <v>13</v>
      </c>
      <c r="G6137" s="355">
        <v>11</v>
      </c>
      <c r="H6137" s="355"/>
      <c r="I6137" s="354">
        <v>8.6</v>
      </c>
      <c r="J6137" s="352">
        <v>0</v>
      </c>
      <c r="K6137" s="348">
        <f t="shared" si="95"/>
        <v>3</v>
      </c>
    </row>
    <row r="6138" spans="1:11" x14ac:dyDescent="0.25">
      <c r="A6138" s="353">
        <v>36662</v>
      </c>
      <c r="B6138" s="354">
        <v>12.6</v>
      </c>
      <c r="C6138" s="355">
        <v>11</v>
      </c>
      <c r="D6138" s="355">
        <v>11</v>
      </c>
      <c r="E6138" s="355">
        <v>13</v>
      </c>
      <c r="F6138" s="355">
        <v>13</v>
      </c>
      <c r="G6138" s="355">
        <v>15</v>
      </c>
      <c r="H6138" s="355"/>
      <c r="I6138" s="354">
        <v>12.6</v>
      </c>
      <c r="J6138" s="352">
        <v>0</v>
      </c>
      <c r="K6138" s="348">
        <f t="shared" si="95"/>
        <v>0</v>
      </c>
    </row>
    <row r="6139" spans="1:11" x14ac:dyDescent="0.25">
      <c r="A6139" s="353">
        <v>36663</v>
      </c>
      <c r="B6139" s="354">
        <v>19</v>
      </c>
      <c r="C6139" s="355">
        <v>17</v>
      </c>
      <c r="D6139" s="355">
        <v>19</v>
      </c>
      <c r="E6139" s="355">
        <v>17</v>
      </c>
      <c r="F6139" s="355">
        <v>22</v>
      </c>
      <c r="G6139" s="355">
        <v>20</v>
      </c>
      <c r="H6139" s="355"/>
      <c r="I6139" s="354">
        <v>19</v>
      </c>
      <c r="J6139" s="352">
        <v>0</v>
      </c>
      <c r="K6139" s="348">
        <f t="shared" si="95"/>
        <v>0</v>
      </c>
    </row>
    <row r="6140" spans="1:11" x14ac:dyDescent="0.25">
      <c r="A6140" s="353">
        <v>36664</v>
      </c>
      <c r="B6140" s="354">
        <v>15.4</v>
      </c>
      <c r="C6140" s="355">
        <v>13</v>
      </c>
      <c r="D6140" s="355">
        <v>17</v>
      </c>
      <c r="E6140" s="355">
        <v>19</v>
      </c>
      <c r="F6140" s="355">
        <v>15</v>
      </c>
      <c r="G6140" s="355">
        <v>13</v>
      </c>
      <c r="H6140" s="355"/>
      <c r="I6140" s="354">
        <v>15.4</v>
      </c>
      <c r="J6140" s="352">
        <v>0</v>
      </c>
      <c r="K6140" s="348">
        <f t="shared" si="95"/>
        <v>0</v>
      </c>
    </row>
    <row r="6141" spans="1:11" x14ac:dyDescent="0.25">
      <c r="A6141" s="353">
        <v>36665</v>
      </c>
      <c r="B6141" s="354">
        <v>6.4</v>
      </c>
      <c r="C6141" s="355">
        <v>11</v>
      </c>
      <c r="D6141" s="355">
        <v>9</v>
      </c>
      <c r="E6141" s="355">
        <v>6</v>
      </c>
      <c r="F6141" s="355">
        <v>6</v>
      </c>
      <c r="G6141" s="355">
        <v>0</v>
      </c>
      <c r="H6141" s="355"/>
      <c r="I6141" s="354">
        <v>6.4</v>
      </c>
      <c r="J6141" s="352">
        <v>0</v>
      </c>
      <c r="K6141" s="348">
        <f t="shared" si="95"/>
        <v>3</v>
      </c>
    </row>
    <row r="6142" spans="1:11" x14ac:dyDescent="0.25">
      <c r="A6142" s="353">
        <v>36666</v>
      </c>
      <c r="B6142" s="354">
        <v>14.8</v>
      </c>
      <c r="C6142" s="355">
        <v>20</v>
      </c>
      <c r="D6142" s="355">
        <v>17</v>
      </c>
      <c r="E6142" s="355">
        <v>20</v>
      </c>
      <c r="F6142" s="355">
        <v>11</v>
      </c>
      <c r="G6142" s="355">
        <v>6</v>
      </c>
      <c r="H6142" s="355"/>
      <c r="I6142" s="354">
        <v>14.8</v>
      </c>
      <c r="J6142" s="352">
        <v>0</v>
      </c>
      <c r="K6142" s="348">
        <f t="shared" si="95"/>
        <v>1</v>
      </c>
    </row>
    <row r="6143" spans="1:11" x14ac:dyDescent="0.25">
      <c r="A6143" s="353">
        <v>36667</v>
      </c>
      <c r="B6143" s="354">
        <v>10.4</v>
      </c>
      <c r="C6143" s="355">
        <v>13</v>
      </c>
      <c r="D6143" s="355">
        <v>15</v>
      </c>
      <c r="E6143" s="355">
        <v>11</v>
      </c>
      <c r="F6143" s="355">
        <v>7</v>
      </c>
      <c r="G6143" s="355">
        <v>6</v>
      </c>
      <c r="H6143" s="355"/>
      <c r="I6143" s="354">
        <v>10.4</v>
      </c>
      <c r="J6143" s="352">
        <v>0</v>
      </c>
      <c r="K6143" s="348">
        <f t="shared" si="95"/>
        <v>2</v>
      </c>
    </row>
    <row r="6144" spans="1:11" x14ac:dyDescent="0.25">
      <c r="A6144" s="353">
        <v>36668</v>
      </c>
      <c r="B6144" s="354">
        <v>18.8</v>
      </c>
      <c r="C6144" s="355">
        <v>22</v>
      </c>
      <c r="D6144" s="355">
        <v>24</v>
      </c>
      <c r="E6144" s="355">
        <v>20</v>
      </c>
      <c r="F6144" s="355">
        <v>13</v>
      </c>
      <c r="G6144" s="355">
        <v>15</v>
      </c>
      <c r="H6144" s="355"/>
      <c r="I6144" s="354">
        <v>18.8</v>
      </c>
      <c r="J6144" s="352">
        <v>0</v>
      </c>
      <c r="K6144" s="348">
        <f t="shared" si="95"/>
        <v>0</v>
      </c>
    </row>
    <row r="6145" spans="1:11" x14ac:dyDescent="0.25">
      <c r="A6145" s="353">
        <v>36669</v>
      </c>
      <c r="B6145" s="354">
        <v>7</v>
      </c>
      <c r="C6145" s="355">
        <v>15</v>
      </c>
      <c r="D6145" s="355">
        <v>6</v>
      </c>
      <c r="E6145" s="355">
        <v>7</v>
      </c>
      <c r="F6145" s="355">
        <v>7</v>
      </c>
      <c r="G6145" s="355">
        <v>0</v>
      </c>
      <c r="H6145" s="355"/>
      <c r="I6145" s="354">
        <v>7</v>
      </c>
      <c r="J6145" s="352">
        <v>0</v>
      </c>
      <c r="K6145" s="348">
        <f t="shared" si="95"/>
        <v>4</v>
      </c>
    </row>
    <row r="6146" spans="1:11" x14ac:dyDescent="0.25">
      <c r="A6146" s="353">
        <v>36670</v>
      </c>
      <c r="B6146" s="354">
        <v>4.4000000000000004</v>
      </c>
      <c r="C6146" s="355">
        <v>6</v>
      </c>
      <c r="D6146" s="355">
        <v>4</v>
      </c>
      <c r="E6146" s="355">
        <v>6</v>
      </c>
      <c r="F6146" s="355">
        <v>6</v>
      </c>
      <c r="G6146" s="355">
        <v>0</v>
      </c>
      <c r="H6146" s="355"/>
      <c r="I6146" s="354">
        <v>4.4000000000000004</v>
      </c>
      <c r="J6146" s="352">
        <v>0</v>
      </c>
      <c r="K6146" s="348">
        <f t="shared" si="95"/>
        <v>5</v>
      </c>
    </row>
    <row r="6147" spans="1:11" x14ac:dyDescent="0.25">
      <c r="A6147" s="353">
        <v>36671</v>
      </c>
      <c r="B6147" s="354">
        <v>26.8</v>
      </c>
      <c r="C6147" s="355">
        <v>24</v>
      </c>
      <c r="D6147" s="355">
        <v>32</v>
      </c>
      <c r="E6147" s="355">
        <v>28</v>
      </c>
      <c r="F6147" s="355">
        <v>26</v>
      </c>
      <c r="G6147" s="355">
        <v>24</v>
      </c>
      <c r="H6147" s="355"/>
      <c r="I6147" s="354">
        <v>26.8</v>
      </c>
      <c r="J6147" s="352">
        <v>0</v>
      </c>
      <c r="K6147" s="348">
        <f t="shared" ref="K6147:K6210" si="96">COUNTIF(C6147:G6147,"&lt;="&amp;IRR_MAXWIND)</f>
        <v>0</v>
      </c>
    </row>
    <row r="6148" spans="1:11" x14ac:dyDescent="0.25">
      <c r="A6148" s="353">
        <v>36672</v>
      </c>
      <c r="B6148" s="354">
        <v>25.2</v>
      </c>
      <c r="C6148" s="355">
        <v>33</v>
      </c>
      <c r="D6148" s="355">
        <v>26</v>
      </c>
      <c r="E6148" s="355">
        <v>19</v>
      </c>
      <c r="F6148" s="355">
        <v>24</v>
      </c>
      <c r="G6148" s="355">
        <v>24</v>
      </c>
      <c r="H6148" s="355"/>
      <c r="I6148" s="354">
        <v>25.2</v>
      </c>
      <c r="J6148" s="352">
        <v>0</v>
      </c>
      <c r="K6148" s="348">
        <f t="shared" si="96"/>
        <v>0</v>
      </c>
    </row>
    <row r="6149" spans="1:11" x14ac:dyDescent="0.25">
      <c r="A6149" s="353">
        <v>36673</v>
      </c>
      <c r="B6149" s="354">
        <v>3.6</v>
      </c>
      <c r="C6149" s="355">
        <v>4</v>
      </c>
      <c r="D6149" s="355">
        <v>4</v>
      </c>
      <c r="E6149" s="355">
        <v>6</v>
      </c>
      <c r="F6149" s="355">
        <v>0</v>
      </c>
      <c r="G6149" s="355">
        <v>4</v>
      </c>
      <c r="H6149" s="355"/>
      <c r="I6149" s="354">
        <v>3.6</v>
      </c>
      <c r="J6149" s="352">
        <v>0</v>
      </c>
      <c r="K6149" s="348">
        <f t="shared" si="96"/>
        <v>5</v>
      </c>
    </row>
    <row r="6150" spans="1:11" x14ac:dyDescent="0.25">
      <c r="A6150" s="353">
        <v>36674</v>
      </c>
      <c r="B6150" s="354">
        <v>11.6</v>
      </c>
      <c r="C6150" s="355">
        <v>11</v>
      </c>
      <c r="D6150" s="355">
        <v>15</v>
      </c>
      <c r="E6150" s="355">
        <v>9</v>
      </c>
      <c r="F6150" s="355">
        <v>4</v>
      </c>
      <c r="G6150" s="355">
        <v>19</v>
      </c>
      <c r="H6150" s="355"/>
      <c r="I6150" s="354">
        <v>11.6</v>
      </c>
      <c r="J6150" s="352">
        <v>0</v>
      </c>
      <c r="K6150" s="348">
        <f t="shared" si="96"/>
        <v>1</v>
      </c>
    </row>
    <row r="6151" spans="1:11" x14ac:dyDescent="0.25">
      <c r="A6151" s="353">
        <v>36675</v>
      </c>
      <c r="B6151" s="354">
        <v>8.6</v>
      </c>
      <c r="C6151" s="355">
        <v>7</v>
      </c>
      <c r="D6151" s="355">
        <v>9</v>
      </c>
      <c r="E6151" s="355">
        <v>7</v>
      </c>
      <c r="F6151" s="355">
        <v>11</v>
      </c>
      <c r="G6151" s="355">
        <v>9</v>
      </c>
      <c r="H6151" s="355"/>
      <c r="I6151" s="354">
        <v>8.6</v>
      </c>
      <c r="J6151" s="352">
        <v>0</v>
      </c>
      <c r="K6151" s="348">
        <f t="shared" si="96"/>
        <v>2</v>
      </c>
    </row>
    <row r="6152" spans="1:11" x14ac:dyDescent="0.25">
      <c r="A6152" s="353">
        <v>36676</v>
      </c>
      <c r="B6152" s="354">
        <v>5</v>
      </c>
      <c r="C6152" s="355">
        <v>4</v>
      </c>
      <c r="D6152" s="355">
        <v>9</v>
      </c>
      <c r="E6152" s="355">
        <v>6</v>
      </c>
      <c r="F6152" s="355">
        <v>6</v>
      </c>
      <c r="G6152" s="355">
        <v>0</v>
      </c>
      <c r="H6152" s="355"/>
      <c r="I6152" s="354">
        <v>5</v>
      </c>
      <c r="J6152" s="352">
        <v>0</v>
      </c>
      <c r="K6152" s="348">
        <f t="shared" si="96"/>
        <v>4</v>
      </c>
    </row>
    <row r="6153" spans="1:11" x14ac:dyDescent="0.25">
      <c r="A6153" s="353">
        <v>36677</v>
      </c>
      <c r="B6153" s="354">
        <v>9.8000000000000007</v>
      </c>
      <c r="C6153" s="355">
        <v>15</v>
      </c>
      <c r="D6153" s="355">
        <v>17</v>
      </c>
      <c r="E6153" s="355">
        <v>11</v>
      </c>
      <c r="F6153" s="355">
        <v>6</v>
      </c>
      <c r="G6153" s="355">
        <v>0</v>
      </c>
      <c r="H6153" s="355"/>
      <c r="I6153" s="354">
        <v>9.8000000000000007</v>
      </c>
      <c r="J6153" s="352">
        <v>0</v>
      </c>
      <c r="K6153" s="348">
        <f t="shared" si="96"/>
        <v>2</v>
      </c>
    </row>
    <row r="6154" spans="1:11" x14ac:dyDescent="0.25">
      <c r="A6154" s="353">
        <v>36678</v>
      </c>
      <c r="B6154" s="354">
        <v>8</v>
      </c>
      <c r="C6154" s="355">
        <v>9</v>
      </c>
      <c r="D6154" s="355">
        <v>11</v>
      </c>
      <c r="E6154" s="355">
        <v>9</v>
      </c>
      <c r="F6154" s="355">
        <v>7</v>
      </c>
      <c r="G6154" s="355">
        <v>4</v>
      </c>
      <c r="H6154" s="355"/>
      <c r="I6154" s="354">
        <v>8</v>
      </c>
      <c r="J6154" s="352">
        <v>0</v>
      </c>
      <c r="K6154" s="348">
        <f t="shared" si="96"/>
        <v>2</v>
      </c>
    </row>
    <row r="6155" spans="1:11" x14ac:dyDescent="0.25">
      <c r="A6155" s="353">
        <v>36679</v>
      </c>
      <c r="B6155" s="354">
        <v>9.6</v>
      </c>
      <c r="C6155" s="355">
        <v>15</v>
      </c>
      <c r="D6155" s="355">
        <v>13</v>
      </c>
      <c r="E6155" s="355">
        <v>9</v>
      </c>
      <c r="F6155" s="355">
        <v>7</v>
      </c>
      <c r="G6155" s="355">
        <v>4</v>
      </c>
      <c r="H6155" s="355"/>
      <c r="I6155" s="354">
        <v>9.6</v>
      </c>
      <c r="J6155" s="352">
        <v>0</v>
      </c>
      <c r="K6155" s="348">
        <f t="shared" si="96"/>
        <v>2</v>
      </c>
    </row>
    <row r="6156" spans="1:11" x14ac:dyDescent="0.25">
      <c r="A6156" s="353">
        <v>36680</v>
      </c>
      <c r="B6156" s="354">
        <v>8.6</v>
      </c>
      <c r="C6156" s="355">
        <v>11</v>
      </c>
      <c r="D6156" s="355">
        <v>9</v>
      </c>
      <c r="E6156" s="355">
        <v>7</v>
      </c>
      <c r="F6156" s="355">
        <v>7</v>
      </c>
      <c r="G6156" s="355">
        <v>9</v>
      </c>
      <c r="H6156" s="355"/>
      <c r="I6156" s="354">
        <v>8.6</v>
      </c>
      <c r="J6156" s="352">
        <v>0</v>
      </c>
      <c r="K6156" s="348">
        <f t="shared" si="96"/>
        <v>2</v>
      </c>
    </row>
    <row r="6157" spans="1:11" x14ac:dyDescent="0.25">
      <c r="A6157" s="353">
        <v>36681</v>
      </c>
      <c r="B6157" s="354">
        <v>14.2</v>
      </c>
      <c r="C6157" s="355">
        <v>19</v>
      </c>
      <c r="D6157" s="355">
        <v>13</v>
      </c>
      <c r="E6157" s="355">
        <v>13</v>
      </c>
      <c r="F6157" s="355">
        <v>13</v>
      </c>
      <c r="G6157" s="355">
        <v>13</v>
      </c>
      <c r="H6157" s="355"/>
      <c r="I6157" s="354">
        <v>14.2</v>
      </c>
      <c r="J6157" s="352">
        <v>0</v>
      </c>
      <c r="K6157" s="348">
        <f t="shared" si="96"/>
        <v>0</v>
      </c>
    </row>
    <row r="6158" spans="1:11" x14ac:dyDescent="0.25">
      <c r="A6158" s="353">
        <v>36682</v>
      </c>
      <c r="B6158" s="354">
        <v>6.4</v>
      </c>
      <c r="C6158" s="355">
        <v>4</v>
      </c>
      <c r="D6158" s="355">
        <v>4</v>
      </c>
      <c r="E6158" s="355">
        <v>11</v>
      </c>
      <c r="F6158" s="355">
        <v>7</v>
      </c>
      <c r="G6158" s="355">
        <v>6</v>
      </c>
      <c r="H6158" s="355"/>
      <c r="I6158" s="354">
        <v>6.4</v>
      </c>
      <c r="J6158" s="352">
        <v>0</v>
      </c>
      <c r="K6158" s="348">
        <f t="shared" si="96"/>
        <v>4</v>
      </c>
    </row>
    <row r="6159" spans="1:11" x14ac:dyDescent="0.25">
      <c r="A6159" s="353">
        <v>36683</v>
      </c>
      <c r="B6159" s="354">
        <v>9.1999999999999993</v>
      </c>
      <c r="C6159" s="355">
        <v>19</v>
      </c>
      <c r="D6159" s="355">
        <v>0</v>
      </c>
      <c r="E6159" s="355">
        <v>11</v>
      </c>
      <c r="F6159" s="355">
        <v>7</v>
      </c>
      <c r="G6159" s="355">
        <v>9</v>
      </c>
      <c r="H6159" s="355"/>
      <c r="I6159" s="354">
        <v>9.1999999999999993</v>
      </c>
      <c r="J6159" s="352">
        <v>0</v>
      </c>
      <c r="K6159" s="348">
        <f t="shared" si="96"/>
        <v>2</v>
      </c>
    </row>
    <row r="6160" spans="1:11" x14ac:dyDescent="0.25">
      <c r="A6160" s="353">
        <v>36684</v>
      </c>
      <c r="B6160" s="354">
        <v>14</v>
      </c>
      <c r="C6160" s="355">
        <v>7</v>
      </c>
      <c r="D6160" s="355">
        <v>9</v>
      </c>
      <c r="E6160" s="355">
        <v>20</v>
      </c>
      <c r="F6160" s="355">
        <v>17</v>
      </c>
      <c r="G6160" s="355">
        <v>17</v>
      </c>
      <c r="H6160" s="355"/>
      <c r="I6160" s="354">
        <v>14</v>
      </c>
      <c r="J6160" s="352">
        <v>0</v>
      </c>
      <c r="K6160" s="348">
        <f t="shared" si="96"/>
        <v>1</v>
      </c>
    </row>
    <row r="6161" spans="1:11" x14ac:dyDescent="0.25">
      <c r="A6161" s="353">
        <v>36685</v>
      </c>
      <c r="B6161" s="354">
        <v>8</v>
      </c>
      <c r="C6161" s="355">
        <v>4</v>
      </c>
      <c r="D6161" s="355">
        <v>7</v>
      </c>
      <c r="E6161" s="355">
        <v>11</v>
      </c>
      <c r="F6161" s="355">
        <v>11</v>
      </c>
      <c r="G6161" s="355">
        <v>7</v>
      </c>
      <c r="H6161" s="355"/>
      <c r="I6161" s="354">
        <v>8</v>
      </c>
      <c r="J6161" s="352">
        <v>0</v>
      </c>
      <c r="K6161" s="348">
        <f t="shared" si="96"/>
        <v>3</v>
      </c>
    </row>
    <row r="6162" spans="1:11" x14ac:dyDescent="0.25">
      <c r="A6162" s="353">
        <v>36686</v>
      </c>
      <c r="B6162" s="354">
        <v>15.8</v>
      </c>
      <c r="C6162" s="355">
        <v>17</v>
      </c>
      <c r="D6162" s="355">
        <v>13</v>
      </c>
      <c r="E6162" s="355">
        <v>15</v>
      </c>
      <c r="F6162" s="355">
        <v>15</v>
      </c>
      <c r="G6162" s="355">
        <v>19</v>
      </c>
      <c r="H6162" s="355"/>
      <c r="I6162" s="354">
        <v>15.8</v>
      </c>
      <c r="J6162" s="352">
        <v>0</v>
      </c>
      <c r="K6162" s="348">
        <f t="shared" si="96"/>
        <v>0</v>
      </c>
    </row>
    <row r="6163" spans="1:11" x14ac:dyDescent="0.25">
      <c r="A6163" s="353">
        <v>36687</v>
      </c>
      <c r="B6163" s="354">
        <v>5.4</v>
      </c>
      <c r="C6163" s="355">
        <v>5</v>
      </c>
      <c r="D6163" s="355">
        <v>4</v>
      </c>
      <c r="E6163" s="355">
        <v>7</v>
      </c>
      <c r="F6163" s="355">
        <v>0</v>
      </c>
      <c r="G6163" s="355">
        <v>11</v>
      </c>
      <c r="H6163" s="355"/>
      <c r="I6163" s="354">
        <v>5.4</v>
      </c>
      <c r="J6163" s="352">
        <v>0</v>
      </c>
      <c r="K6163" s="348">
        <f t="shared" si="96"/>
        <v>4</v>
      </c>
    </row>
    <row r="6164" spans="1:11" x14ac:dyDescent="0.25">
      <c r="A6164" s="353">
        <v>36688</v>
      </c>
      <c r="B6164" s="354">
        <v>21.4</v>
      </c>
      <c r="C6164" s="355">
        <v>6</v>
      </c>
      <c r="D6164" s="355">
        <v>30</v>
      </c>
      <c r="E6164" s="355">
        <v>33</v>
      </c>
      <c r="F6164" s="355">
        <v>19</v>
      </c>
      <c r="G6164" s="355">
        <v>19</v>
      </c>
      <c r="H6164" s="355"/>
      <c r="I6164" s="354">
        <v>21.4</v>
      </c>
      <c r="J6164" s="352">
        <v>0</v>
      </c>
      <c r="K6164" s="348">
        <f t="shared" si="96"/>
        <v>1</v>
      </c>
    </row>
    <row r="6165" spans="1:11" x14ac:dyDescent="0.25">
      <c r="A6165" s="353">
        <v>36689</v>
      </c>
      <c r="B6165" s="354">
        <v>2.6</v>
      </c>
      <c r="C6165" s="355">
        <v>6</v>
      </c>
      <c r="D6165" s="355">
        <v>0</v>
      </c>
      <c r="E6165" s="355">
        <v>0</v>
      </c>
      <c r="F6165" s="355">
        <v>7</v>
      </c>
      <c r="G6165" s="355">
        <v>0</v>
      </c>
      <c r="H6165" s="355"/>
      <c r="I6165" s="354">
        <v>2.6</v>
      </c>
      <c r="J6165" s="352">
        <v>0</v>
      </c>
      <c r="K6165" s="348">
        <f t="shared" si="96"/>
        <v>5</v>
      </c>
    </row>
    <row r="6166" spans="1:11" x14ac:dyDescent="0.25">
      <c r="A6166" s="353">
        <v>36690</v>
      </c>
      <c r="B6166" s="354">
        <v>13.8</v>
      </c>
      <c r="C6166" s="355">
        <v>11</v>
      </c>
      <c r="D6166" s="355">
        <v>13</v>
      </c>
      <c r="E6166" s="355">
        <v>13</v>
      </c>
      <c r="F6166" s="355">
        <v>17</v>
      </c>
      <c r="G6166" s="355">
        <v>15</v>
      </c>
      <c r="H6166" s="355"/>
      <c r="I6166" s="354">
        <v>13.8</v>
      </c>
      <c r="J6166" s="352">
        <v>0</v>
      </c>
      <c r="K6166" s="348">
        <f t="shared" si="96"/>
        <v>0</v>
      </c>
    </row>
    <row r="6167" spans="1:11" x14ac:dyDescent="0.25">
      <c r="A6167" s="353">
        <v>36691</v>
      </c>
      <c r="B6167" s="354">
        <v>5</v>
      </c>
      <c r="C6167" s="355">
        <v>7</v>
      </c>
      <c r="D6167" s="355">
        <v>0</v>
      </c>
      <c r="E6167" s="355">
        <v>0</v>
      </c>
      <c r="F6167" s="355">
        <v>9</v>
      </c>
      <c r="G6167" s="355">
        <v>9</v>
      </c>
      <c r="H6167" s="355"/>
      <c r="I6167" s="354">
        <v>5</v>
      </c>
      <c r="J6167" s="352">
        <v>0</v>
      </c>
      <c r="K6167" s="348">
        <f t="shared" si="96"/>
        <v>3</v>
      </c>
    </row>
    <row r="6168" spans="1:11" x14ac:dyDescent="0.25">
      <c r="A6168" s="353">
        <v>36692</v>
      </c>
      <c r="B6168" s="354">
        <v>16.2</v>
      </c>
      <c r="C6168" s="355">
        <v>17</v>
      </c>
      <c r="D6168" s="355">
        <v>19</v>
      </c>
      <c r="E6168" s="355">
        <v>17</v>
      </c>
      <c r="F6168" s="355">
        <v>13</v>
      </c>
      <c r="G6168" s="355">
        <v>15</v>
      </c>
      <c r="H6168" s="355"/>
      <c r="I6168" s="354">
        <v>16.2</v>
      </c>
      <c r="J6168" s="352">
        <v>0</v>
      </c>
      <c r="K6168" s="348">
        <f t="shared" si="96"/>
        <v>0</v>
      </c>
    </row>
    <row r="6169" spans="1:11" x14ac:dyDescent="0.25">
      <c r="A6169" s="353">
        <v>36693</v>
      </c>
      <c r="B6169" s="354">
        <v>20.8</v>
      </c>
      <c r="C6169" s="355">
        <v>26</v>
      </c>
      <c r="D6169" s="355">
        <v>24</v>
      </c>
      <c r="E6169" s="355">
        <v>19</v>
      </c>
      <c r="F6169" s="355">
        <v>20</v>
      </c>
      <c r="G6169" s="355">
        <v>15</v>
      </c>
      <c r="H6169" s="355"/>
      <c r="I6169" s="354">
        <v>20.8</v>
      </c>
      <c r="J6169" s="352">
        <v>0</v>
      </c>
      <c r="K6169" s="348">
        <f t="shared" si="96"/>
        <v>0</v>
      </c>
    </row>
    <row r="6170" spans="1:11" x14ac:dyDescent="0.25">
      <c r="A6170" s="353">
        <v>36694</v>
      </c>
      <c r="B6170" s="354">
        <v>6.2</v>
      </c>
      <c r="C6170" s="355">
        <v>9</v>
      </c>
      <c r="D6170" s="355">
        <v>0</v>
      </c>
      <c r="E6170" s="355">
        <v>6</v>
      </c>
      <c r="F6170" s="355">
        <v>7</v>
      </c>
      <c r="G6170" s="355">
        <v>9</v>
      </c>
      <c r="H6170" s="355"/>
      <c r="I6170" s="354">
        <v>6.2</v>
      </c>
      <c r="J6170" s="352">
        <v>0</v>
      </c>
      <c r="K6170" s="348">
        <f t="shared" si="96"/>
        <v>3</v>
      </c>
    </row>
    <row r="6171" spans="1:11" x14ac:dyDescent="0.25">
      <c r="A6171" s="353">
        <v>36695</v>
      </c>
      <c r="B6171" s="354">
        <v>7.2</v>
      </c>
      <c r="C6171" s="355">
        <v>7</v>
      </c>
      <c r="D6171" s="355">
        <v>11</v>
      </c>
      <c r="E6171" s="355">
        <v>11</v>
      </c>
      <c r="F6171" s="355">
        <v>0</v>
      </c>
      <c r="G6171" s="355">
        <v>7</v>
      </c>
      <c r="H6171" s="355"/>
      <c r="I6171" s="354">
        <v>7.2</v>
      </c>
      <c r="J6171" s="352">
        <v>0</v>
      </c>
      <c r="K6171" s="348">
        <f t="shared" si="96"/>
        <v>3</v>
      </c>
    </row>
    <row r="6172" spans="1:11" x14ac:dyDescent="0.25">
      <c r="A6172" s="353">
        <v>36696</v>
      </c>
      <c r="B6172" s="354">
        <v>10.4</v>
      </c>
      <c r="C6172" s="355">
        <v>15</v>
      </c>
      <c r="D6172" s="355">
        <v>13</v>
      </c>
      <c r="E6172" s="355">
        <v>6</v>
      </c>
      <c r="F6172" s="355">
        <v>7</v>
      </c>
      <c r="G6172" s="355">
        <v>11</v>
      </c>
      <c r="H6172" s="355"/>
      <c r="I6172" s="354">
        <v>10.4</v>
      </c>
      <c r="J6172" s="352">
        <v>0</v>
      </c>
      <c r="K6172" s="348">
        <f t="shared" si="96"/>
        <v>2</v>
      </c>
    </row>
    <row r="6173" spans="1:11" x14ac:dyDescent="0.25">
      <c r="A6173" s="353">
        <v>36697</v>
      </c>
      <c r="B6173" s="354">
        <v>15.8</v>
      </c>
      <c r="C6173" s="355">
        <v>15</v>
      </c>
      <c r="D6173" s="355">
        <v>19</v>
      </c>
      <c r="E6173" s="355">
        <v>19</v>
      </c>
      <c r="F6173" s="355">
        <v>15</v>
      </c>
      <c r="G6173" s="355">
        <v>11</v>
      </c>
      <c r="H6173" s="355"/>
      <c r="I6173" s="354">
        <v>15.8</v>
      </c>
      <c r="J6173" s="352">
        <v>0</v>
      </c>
      <c r="K6173" s="348">
        <f t="shared" si="96"/>
        <v>0</v>
      </c>
    </row>
    <row r="6174" spans="1:11" x14ac:dyDescent="0.25">
      <c r="A6174" s="353">
        <v>36698</v>
      </c>
      <c r="B6174" s="354">
        <v>7</v>
      </c>
      <c r="C6174" s="355">
        <v>9</v>
      </c>
      <c r="D6174" s="355">
        <v>6</v>
      </c>
      <c r="E6174" s="355">
        <v>6</v>
      </c>
      <c r="F6174" s="355">
        <v>7</v>
      </c>
      <c r="G6174" s="355">
        <v>7</v>
      </c>
      <c r="H6174" s="355"/>
      <c r="I6174" s="354">
        <v>7</v>
      </c>
      <c r="J6174" s="352">
        <v>0</v>
      </c>
      <c r="K6174" s="348">
        <f t="shared" si="96"/>
        <v>4</v>
      </c>
    </row>
    <row r="6175" spans="1:11" x14ac:dyDescent="0.25">
      <c r="A6175" s="353">
        <v>36699</v>
      </c>
      <c r="B6175" s="354">
        <v>11.8</v>
      </c>
      <c r="C6175" s="355">
        <v>9</v>
      </c>
      <c r="D6175" s="355">
        <v>13</v>
      </c>
      <c r="E6175" s="355">
        <v>19</v>
      </c>
      <c r="F6175" s="355">
        <v>7</v>
      </c>
      <c r="G6175" s="355">
        <v>11</v>
      </c>
      <c r="H6175" s="355"/>
      <c r="I6175" s="354">
        <v>11.8</v>
      </c>
      <c r="J6175" s="352">
        <v>0</v>
      </c>
      <c r="K6175" s="348">
        <f t="shared" si="96"/>
        <v>1</v>
      </c>
    </row>
    <row r="6176" spans="1:11" x14ac:dyDescent="0.25">
      <c r="A6176" s="353">
        <v>36700</v>
      </c>
      <c r="B6176" s="354">
        <v>10.8</v>
      </c>
      <c r="C6176" s="355">
        <v>11</v>
      </c>
      <c r="D6176" s="355">
        <v>0</v>
      </c>
      <c r="E6176" s="355">
        <v>13</v>
      </c>
      <c r="F6176" s="355">
        <v>17</v>
      </c>
      <c r="G6176" s="355">
        <v>13</v>
      </c>
      <c r="H6176" s="355"/>
      <c r="I6176" s="354">
        <v>10.8</v>
      </c>
      <c r="J6176" s="352">
        <v>0</v>
      </c>
      <c r="K6176" s="348">
        <f t="shared" si="96"/>
        <v>1</v>
      </c>
    </row>
    <row r="6177" spans="1:11" x14ac:dyDescent="0.25">
      <c r="A6177" s="353">
        <v>36701</v>
      </c>
      <c r="B6177" s="354">
        <v>9.1999999999999993</v>
      </c>
      <c r="C6177" s="355">
        <v>15</v>
      </c>
      <c r="D6177" s="355">
        <v>7</v>
      </c>
      <c r="E6177" s="355">
        <v>13</v>
      </c>
      <c r="F6177" s="355">
        <v>7</v>
      </c>
      <c r="G6177" s="355">
        <v>4</v>
      </c>
      <c r="H6177" s="355"/>
      <c r="I6177" s="354">
        <v>9.1999999999999993</v>
      </c>
      <c r="J6177" s="352">
        <v>0</v>
      </c>
      <c r="K6177" s="348">
        <f t="shared" si="96"/>
        <v>3</v>
      </c>
    </row>
    <row r="6178" spans="1:11" x14ac:dyDescent="0.25">
      <c r="A6178" s="353">
        <v>36702</v>
      </c>
      <c r="B6178" s="354">
        <v>9.1999999999999993</v>
      </c>
      <c r="C6178" s="355">
        <v>6</v>
      </c>
      <c r="D6178" s="355">
        <v>11</v>
      </c>
      <c r="E6178" s="355">
        <v>11</v>
      </c>
      <c r="F6178" s="355">
        <v>9</v>
      </c>
      <c r="G6178" s="355">
        <v>9</v>
      </c>
      <c r="H6178" s="355"/>
      <c r="I6178" s="354">
        <v>9.1999999999999993</v>
      </c>
      <c r="J6178" s="352">
        <v>0</v>
      </c>
      <c r="K6178" s="348">
        <f t="shared" si="96"/>
        <v>1</v>
      </c>
    </row>
    <row r="6179" spans="1:11" x14ac:dyDescent="0.25">
      <c r="A6179" s="353">
        <v>36703</v>
      </c>
      <c r="B6179" s="354">
        <v>12.2</v>
      </c>
      <c r="C6179" s="355">
        <v>15</v>
      </c>
      <c r="D6179" s="355">
        <v>9</v>
      </c>
      <c r="E6179" s="355">
        <v>15</v>
      </c>
      <c r="F6179" s="355">
        <v>13</v>
      </c>
      <c r="G6179" s="355">
        <v>9</v>
      </c>
      <c r="H6179" s="355"/>
      <c r="I6179" s="354">
        <v>12.2</v>
      </c>
      <c r="J6179" s="352">
        <v>0</v>
      </c>
      <c r="K6179" s="348">
        <f t="shared" si="96"/>
        <v>0</v>
      </c>
    </row>
    <row r="6180" spans="1:11" x14ac:dyDescent="0.25">
      <c r="A6180" s="353">
        <v>36704</v>
      </c>
      <c r="B6180" s="354">
        <v>4.8</v>
      </c>
      <c r="C6180" s="355">
        <v>4</v>
      </c>
      <c r="D6180" s="355">
        <v>0</v>
      </c>
      <c r="E6180" s="355">
        <v>9</v>
      </c>
      <c r="F6180" s="355">
        <v>4</v>
      </c>
      <c r="G6180" s="355">
        <v>7</v>
      </c>
      <c r="H6180" s="355"/>
      <c r="I6180" s="354">
        <v>4.8</v>
      </c>
      <c r="J6180" s="352">
        <v>0</v>
      </c>
      <c r="K6180" s="348">
        <f t="shared" si="96"/>
        <v>4</v>
      </c>
    </row>
    <row r="6181" spans="1:11" x14ac:dyDescent="0.25">
      <c r="A6181" s="353">
        <v>36705</v>
      </c>
      <c r="B6181" s="354">
        <v>3.4</v>
      </c>
      <c r="C6181" s="355">
        <v>0</v>
      </c>
      <c r="D6181" s="355">
        <v>6</v>
      </c>
      <c r="E6181" s="355">
        <v>0</v>
      </c>
      <c r="F6181" s="355">
        <v>7</v>
      </c>
      <c r="G6181" s="355">
        <v>4</v>
      </c>
      <c r="H6181" s="355"/>
      <c r="I6181" s="354">
        <v>3.4</v>
      </c>
      <c r="J6181" s="352">
        <v>0</v>
      </c>
      <c r="K6181" s="348">
        <f t="shared" si="96"/>
        <v>5</v>
      </c>
    </row>
    <row r="6182" spans="1:11" x14ac:dyDescent="0.25">
      <c r="A6182" s="353">
        <v>36706</v>
      </c>
      <c r="B6182" s="354">
        <v>14.8</v>
      </c>
      <c r="C6182" s="355">
        <v>7</v>
      </c>
      <c r="D6182" s="355">
        <v>6</v>
      </c>
      <c r="E6182" s="355">
        <v>15</v>
      </c>
      <c r="F6182" s="355">
        <v>24</v>
      </c>
      <c r="G6182" s="355">
        <v>22</v>
      </c>
      <c r="H6182" s="355"/>
      <c r="I6182" s="354">
        <v>14.8</v>
      </c>
      <c r="J6182" s="352">
        <v>0</v>
      </c>
      <c r="K6182" s="348">
        <f t="shared" si="96"/>
        <v>2</v>
      </c>
    </row>
    <row r="6183" spans="1:11" x14ac:dyDescent="0.25">
      <c r="A6183" s="353">
        <v>36707</v>
      </c>
      <c r="B6183" s="354">
        <v>4.8</v>
      </c>
      <c r="C6183" s="355">
        <v>7</v>
      </c>
      <c r="D6183" s="355">
        <v>4</v>
      </c>
      <c r="E6183" s="355">
        <v>9</v>
      </c>
      <c r="F6183" s="355">
        <v>0</v>
      </c>
      <c r="G6183" s="355">
        <v>4</v>
      </c>
      <c r="H6183" s="355"/>
      <c r="I6183" s="354">
        <v>4.8</v>
      </c>
      <c r="J6183" s="352">
        <v>0</v>
      </c>
      <c r="K6183" s="348">
        <f t="shared" si="96"/>
        <v>4</v>
      </c>
    </row>
    <row r="6184" spans="1:11" x14ac:dyDescent="0.25">
      <c r="A6184" s="353">
        <v>36708</v>
      </c>
      <c r="B6184" s="354">
        <v>8.1999999999999993</v>
      </c>
      <c r="C6184" s="355">
        <v>4</v>
      </c>
      <c r="D6184" s="355">
        <v>7</v>
      </c>
      <c r="E6184" s="355">
        <v>4</v>
      </c>
      <c r="F6184" s="355">
        <v>13</v>
      </c>
      <c r="G6184" s="355">
        <v>13</v>
      </c>
      <c r="H6184" s="355"/>
      <c r="I6184" s="354">
        <v>8.1999999999999993</v>
      </c>
      <c r="J6184" s="352">
        <v>0</v>
      </c>
      <c r="K6184" s="348">
        <f t="shared" si="96"/>
        <v>3</v>
      </c>
    </row>
    <row r="6185" spans="1:11" x14ac:dyDescent="0.25">
      <c r="A6185" s="353">
        <v>36709</v>
      </c>
      <c r="B6185" s="354">
        <v>7.8</v>
      </c>
      <c r="C6185" s="355">
        <v>9</v>
      </c>
      <c r="D6185" s="355">
        <v>9</v>
      </c>
      <c r="E6185" s="355">
        <v>11</v>
      </c>
      <c r="F6185" s="355">
        <v>6</v>
      </c>
      <c r="G6185" s="355">
        <v>4</v>
      </c>
      <c r="H6185" s="355"/>
      <c r="I6185" s="354">
        <v>7.8</v>
      </c>
      <c r="J6185" s="352">
        <v>0</v>
      </c>
      <c r="K6185" s="348">
        <f t="shared" si="96"/>
        <v>2</v>
      </c>
    </row>
    <row r="6186" spans="1:11" x14ac:dyDescent="0.25">
      <c r="A6186" s="353">
        <v>36710</v>
      </c>
      <c r="B6186" s="354">
        <v>11.6</v>
      </c>
      <c r="C6186" s="355">
        <v>17</v>
      </c>
      <c r="D6186" s="355">
        <v>15</v>
      </c>
      <c r="E6186" s="355">
        <v>11</v>
      </c>
      <c r="F6186" s="355">
        <v>9</v>
      </c>
      <c r="G6186" s="355">
        <v>6</v>
      </c>
      <c r="H6186" s="355"/>
      <c r="I6186" s="354">
        <v>11.6</v>
      </c>
      <c r="J6186" s="352">
        <v>0</v>
      </c>
      <c r="K6186" s="348">
        <f t="shared" si="96"/>
        <v>1</v>
      </c>
    </row>
    <row r="6187" spans="1:11" x14ac:dyDescent="0.25">
      <c r="A6187" s="353">
        <v>36711</v>
      </c>
      <c r="B6187" s="354">
        <v>9.4</v>
      </c>
      <c r="C6187" s="355">
        <v>13</v>
      </c>
      <c r="D6187" s="355">
        <v>11</v>
      </c>
      <c r="E6187" s="355">
        <v>9</v>
      </c>
      <c r="F6187" s="355">
        <v>7</v>
      </c>
      <c r="G6187" s="355">
        <v>7</v>
      </c>
      <c r="H6187" s="355"/>
      <c r="I6187" s="354">
        <v>9.4</v>
      </c>
      <c r="J6187" s="352">
        <v>0</v>
      </c>
      <c r="K6187" s="348">
        <f t="shared" si="96"/>
        <v>2</v>
      </c>
    </row>
    <row r="6188" spans="1:11" x14ac:dyDescent="0.25">
      <c r="A6188" s="353">
        <v>36712</v>
      </c>
      <c r="B6188" s="354">
        <v>17</v>
      </c>
      <c r="C6188" s="355">
        <v>22</v>
      </c>
      <c r="D6188" s="355">
        <v>20</v>
      </c>
      <c r="E6188" s="355">
        <v>7</v>
      </c>
      <c r="F6188" s="355">
        <v>19</v>
      </c>
      <c r="G6188" s="355">
        <v>17</v>
      </c>
      <c r="H6188" s="355"/>
      <c r="I6188" s="354">
        <v>17</v>
      </c>
      <c r="J6188" s="352">
        <v>0</v>
      </c>
      <c r="K6188" s="348">
        <f t="shared" si="96"/>
        <v>1</v>
      </c>
    </row>
    <row r="6189" spans="1:11" x14ac:dyDescent="0.25">
      <c r="A6189" s="353">
        <v>36713</v>
      </c>
      <c r="B6189" s="354">
        <v>13.4</v>
      </c>
      <c r="C6189" s="355">
        <v>9</v>
      </c>
      <c r="D6189" s="355">
        <v>13</v>
      </c>
      <c r="E6189" s="355">
        <v>15</v>
      </c>
      <c r="F6189" s="355">
        <v>13</v>
      </c>
      <c r="G6189" s="355">
        <v>17</v>
      </c>
      <c r="H6189" s="355"/>
      <c r="I6189" s="354">
        <v>13.4</v>
      </c>
      <c r="J6189" s="352">
        <v>0</v>
      </c>
      <c r="K6189" s="348">
        <f t="shared" si="96"/>
        <v>0</v>
      </c>
    </row>
    <row r="6190" spans="1:11" x14ac:dyDescent="0.25">
      <c r="A6190" s="353">
        <v>36714</v>
      </c>
      <c r="B6190" s="354">
        <v>6</v>
      </c>
      <c r="C6190" s="355">
        <v>0</v>
      </c>
      <c r="D6190" s="355">
        <v>9</v>
      </c>
      <c r="E6190" s="355">
        <v>11</v>
      </c>
      <c r="F6190" s="355">
        <v>6</v>
      </c>
      <c r="G6190" s="355">
        <v>4</v>
      </c>
      <c r="H6190" s="355"/>
      <c r="I6190" s="354">
        <v>6</v>
      </c>
      <c r="J6190" s="352">
        <v>0</v>
      </c>
      <c r="K6190" s="348">
        <f t="shared" si="96"/>
        <v>3</v>
      </c>
    </row>
    <row r="6191" spans="1:11" x14ac:dyDescent="0.25">
      <c r="A6191" s="353">
        <v>36715</v>
      </c>
      <c r="B6191" s="354">
        <v>10.199999999999999</v>
      </c>
      <c r="C6191" s="355">
        <v>7</v>
      </c>
      <c r="D6191" s="355">
        <v>13</v>
      </c>
      <c r="E6191" s="355">
        <v>13</v>
      </c>
      <c r="F6191" s="355">
        <v>9</v>
      </c>
      <c r="G6191" s="355">
        <v>9</v>
      </c>
      <c r="H6191" s="355"/>
      <c r="I6191" s="354">
        <v>10.199999999999999</v>
      </c>
      <c r="J6191" s="352">
        <v>0</v>
      </c>
      <c r="K6191" s="348">
        <f t="shared" si="96"/>
        <v>1</v>
      </c>
    </row>
    <row r="6192" spans="1:11" x14ac:dyDescent="0.25">
      <c r="A6192" s="353">
        <v>36716</v>
      </c>
      <c r="B6192" s="354">
        <v>18</v>
      </c>
      <c r="C6192" s="355">
        <v>19</v>
      </c>
      <c r="D6192" s="355">
        <v>19</v>
      </c>
      <c r="E6192" s="355">
        <v>20</v>
      </c>
      <c r="F6192" s="355">
        <v>15</v>
      </c>
      <c r="G6192" s="355">
        <v>17</v>
      </c>
      <c r="H6192" s="355"/>
      <c r="I6192" s="354">
        <v>18</v>
      </c>
      <c r="J6192" s="352">
        <v>0</v>
      </c>
      <c r="K6192" s="348">
        <f t="shared" si="96"/>
        <v>0</v>
      </c>
    </row>
    <row r="6193" spans="1:11" x14ac:dyDescent="0.25">
      <c r="A6193" s="353">
        <v>36717</v>
      </c>
      <c r="B6193" s="354">
        <v>11</v>
      </c>
      <c r="C6193" s="355">
        <v>7</v>
      </c>
      <c r="D6193" s="355">
        <v>15</v>
      </c>
      <c r="E6193" s="355">
        <v>9</v>
      </c>
      <c r="F6193" s="355">
        <v>15</v>
      </c>
      <c r="G6193" s="355">
        <v>9</v>
      </c>
      <c r="H6193" s="355"/>
      <c r="I6193" s="354">
        <v>11</v>
      </c>
      <c r="J6193" s="352">
        <v>0</v>
      </c>
      <c r="K6193" s="348">
        <f t="shared" si="96"/>
        <v>1</v>
      </c>
    </row>
    <row r="6194" spans="1:11" x14ac:dyDescent="0.25">
      <c r="A6194" s="353">
        <v>36718</v>
      </c>
      <c r="B6194" s="354">
        <v>7.6</v>
      </c>
      <c r="C6194" s="355">
        <v>6</v>
      </c>
      <c r="D6194" s="355">
        <v>9</v>
      </c>
      <c r="E6194" s="355">
        <v>7</v>
      </c>
      <c r="F6194" s="355">
        <v>9</v>
      </c>
      <c r="G6194" s="355">
        <v>7</v>
      </c>
      <c r="H6194" s="355"/>
      <c r="I6194" s="354">
        <v>7.6</v>
      </c>
      <c r="J6194" s="352">
        <v>0</v>
      </c>
      <c r="K6194" s="348">
        <f t="shared" si="96"/>
        <v>3</v>
      </c>
    </row>
    <row r="6195" spans="1:11" x14ac:dyDescent="0.25">
      <c r="A6195" s="353">
        <v>36719</v>
      </c>
      <c r="B6195" s="354">
        <v>6</v>
      </c>
      <c r="C6195" s="355">
        <v>7</v>
      </c>
      <c r="D6195" s="355">
        <v>9</v>
      </c>
      <c r="E6195" s="355">
        <v>4</v>
      </c>
      <c r="F6195" s="355">
        <v>6</v>
      </c>
      <c r="G6195" s="355">
        <v>4</v>
      </c>
      <c r="H6195" s="355"/>
      <c r="I6195" s="354">
        <v>6</v>
      </c>
      <c r="J6195" s="352">
        <v>0</v>
      </c>
      <c r="K6195" s="348">
        <f t="shared" si="96"/>
        <v>4</v>
      </c>
    </row>
    <row r="6196" spans="1:11" x14ac:dyDescent="0.25">
      <c r="A6196" s="353">
        <v>36720</v>
      </c>
      <c r="B6196" s="354">
        <v>8</v>
      </c>
      <c r="C6196" s="355">
        <v>11</v>
      </c>
      <c r="D6196" s="355">
        <v>11</v>
      </c>
      <c r="E6196" s="355">
        <v>7</v>
      </c>
      <c r="F6196" s="355">
        <v>0</v>
      </c>
      <c r="G6196" s="355">
        <v>11</v>
      </c>
      <c r="H6196" s="355"/>
      <c r="I6196" s="354">
        <v>8</v>
      </c>
      <c r="J6196" s="352">
        <v>0</v>
      </c>
      <c r="K6196" s="348">
        <f t="shared" si="96"/>
        <v>2</v>
      </c>
    </row>
    <row r="6197" spans="1:11" x14ac:dyDescent="0.25">
      <c r="A6197" s="353">
        <v>36721</v>
      </c>
      <c r="B6197" s="354">
        <v>8.4</v>
      </c>
      <c r="C6197" s="355">
        <v>11</v>
      </c>
      <c r="D6197" s="355">
        <v>19</v>
      </c>
      <c r="E6197" s="355">
        <v>6</v>
      </c>
      <c r="F6197" s="355">
        <v>0</v>
      </c>
      <c r="G6197" s="355">
        <v>6</v>
      </c>
      <c r="H6197" s="355"/>
      <c r="I6197" s="354">
        <v>8.4</v>
      </c>
      <c r="J6197" s="352">
        <v>0</v>
      </c>
      <c r="K6197" s="348">
        <f t="shared" si="96"/>
        <v>3</v>
      </c>
    </row>
    <row r="6198" spans="1:11" x14ac:dyDescent="0.25">
      <c r="A6198" s="353">
        <v>36722</v>
      </c>
      <c r="B6198" s="354">
        <v>21</v>
      </c>
      <c r="C6198" s="355">
        <v>19</v>
      </c>
      <c r="D6198" s="355">
        <v>22</v>
      </c>
      <c r="E6198" s="355">
        <v>11</v>
      </c>
      <c r="F6198" s="355">
        <v>9</v>
      </c>
      <c r="G6198" s="355">
        <v>44</v>
      </c>
      <c r="H6198" s="355"/>
      <c r="I6198" s="354">
        <v>21</v>
      </c>
      <c r="J6198" s="352">
        <v>0</v>
      </c>
      <c r="K6198" s="348">
        <f t="shared" si="96"/>
        <v>0</v>
      </c>
    </row>
    <row r="6199" spans="1:11" x14ac:dyDescent="0.25">
      <c r="A6199" s="353">
        <v>36723</v>
      </c>
      <c r="B6199" s="354">
        <v>5.8</v>
      </c>
      <c r="C6199" s="355">
        <v>4</v>
      </c>
      <c r="D6199" s="355">
        <v>9</v>
      </c>
      <c r="E6199" s="355">
        <v>6</v>
      </c>
      <c r="F6199" s="355">
        <v>4</v>
      </c>
      <c r="G6199" s="355">
        <v>6</v>
      </c>
      <c r="H6199" s="355"/>
      <c r="I6199" s="354">
        <v>5.8</v>
      </c>
      <c r="J6199" s="352">
        <v>0</v>
      </c>
      <c r="K6199" s="348">
        <f t="shared" si="96"/>
        <v>4</v>
      </c>
    </row>
    <row r="6200" spans="1:11" x14ac:dyDescent="0.25">
      <c r="A6200" s="353">
        <v>36724</v>
      </c>
      <c r="B6200" s="354">
        <v>16.8</v>
      </c>
      <c r="C6200" s="355">
        <v>11</v>
      </c>
      <c r="D6200" s="355">
        <v>19</v>
      </c>
      <c r="E6200" s="355">
        <v>20</v>
      </c>
      <c r="F6200" s="355">
        <v>19</v>
      </c>
      <c r="G6200" s="355">
        <v>15</v>
      </c>
      <c r="H6200" s="355"/>
      <c r="I6200" s="354">
        <v>16.8</v>
      </c>
      <c r="J6200" s="352">
        <v>0</v>
      </c>
      <c r="K6200" s="348">
        <f t="shared" si="96"/>
        <v>0</v>
      </c>
    </row>
    <row r="6201" spans="1:11" x14ac:dyDescent="0.25">
      <c r="A6201" s="353">
        <v>36725</v>
      </c>
      <c r="B6201" s="354">
        <v>7.4</v>
      </c>
      <c r="C6201" s="355">
        <v>4</v>
      </c>
      <c r="D6201" s="355">
        <v>4</v>
      </c>
      <c r="E6201" s="355">
        <v>7</v>
      </c>
      <c r="F6201" s="355">
        <v>13</v>
      </c>
      <c r="G6201" s="355">
        <v>9</v>
      </c>
      <c r="H6201" s="355"/>
      <c r="I6201" s="354">
        <v>7.4</v>
      </c>
      <c r="J6201" s="352">
        <v>0</v>
      </c>
      <c r="K6201" s="348">
        <f t="shared" si="96"/>
        <v>3</v>
      </c>
    </row>
    <row r="6202" spans="1:11" x14ac:dyDescent="0.25">
      <c r="A6202" s="353">
        <v>36726</v>
      </c>
      <c r="B6202" s="354">
        <v>5.4</v>
      </c>
      <c r="C6202" s="355">
        <v>9</v>
      </c>
      <c r="D6202" s="355">
        <v>0</v>
      </c>
      <c r="E6202" s="355">
        <v>6</v>
      </c>
      <c r="F6202" s="355">
        <v>6</v>
      </c>
      <c r="G6202" s="355">
        <v>6</v>
      </c>
      <c r="H6202" s="355"/>
      <c r="I6202" s="354">
        <v>5.4</v>
      </c>
      <c r="J6202" s="352">
        <v>0</v>
      </c>
      <c r="K6202" s="348">
        <f t="shared" si="96"/>
        <v>4</v>
      </c>
    </row>
    <row r="6203" spans="1:11" x14ac:dyDescent="0.25">
      <c r="A6203" s="353">
        <v>36727</v>
      </c>
      <c r="B6203" s="354">
        <v>6.4</v>
      </c>
      <c r="C6203" s="355">
        <v>0</v>
      </c>
      <c r="D6203" s="355">
        <v>6</v>
      </c>
      <c r="E6203" s="355">
        <v>11</v>
      </c>
      <c r="F6203" s="355">
        <v>6</v>
      </c>
      <c r="G6203" s="355">
        <v>9</v>
      </c>
      <c r="H6203" s="355"/>
      <c r="I6203" s="354">
        <v>6.4</v>
      </c>
      <c r="J6203" s="352">
        <v>0</v>
      </c>
      <c r="K6203" s="348">
        <f t="shared" si="96"/>
        <v>3</v>
      </c>
    </row>
    <row r="6204" spans="1:11" x14ac:dyDescent="0.25">
      <c r="A6204" s="353">
        <v>36728</v>
      </c>
      <c r="B6204" s="354">
        <v>6.4</v>
      </c>
      <c r="C6204" s="355">
        <v>7</v>
      </c>
      <c r="D6204" s="355">
        <v>9</v>
      </c>
      <c r="E6204" s="355">
        <v>6</v>
      </c>
      <c r="F6204" s="355">
        <v>4</v>
      </c>
      <c r="G6204" s="355">
        <v>6</v>
      </c>
      <c r="H6204" s="355"/>
      <c r="I6204" s="354">
        <v>6.4</v>
      </c>
      <c r="J6204" s="352">
        <v>0</v>
      </c>
      <c r="K6204" s="348">
        <f t="shared" si="96"/>
        <v>4</v>
      </c>
    </row>
    <row r="6205" spans="1:11" x14ac:dyDescent="0.25">
      <c r="A6205" s="353">
        <v>36729</v>
      </c>
      <c r="B6205" s="354">
        <v>3</v>
      </c>
      <c r="C6205" s="355">
        <v>7</v>
      </c>
      <c r="D6205" s="355">
        <v>0</v>
      </c>
      <c r="E6205" s="355">
        <v>4</v>
      </c>
      <c r="F6205" s="355">
        <v>4</v>
      </c>
      <c r="G6205" s="355">
        <v>0</v>
      </c>
      <c r="H6205" s="355"/>
      <c r="I6205" s="354">
        <v>3</v>
      </c>
      <c r="J6205" s="352">
        <v>0</v>
      </c>
      <c r="K6205" s="348">
        <f t="shared" si="96"/>
        <v>5</v>
      </c>
    </row>
    <row r="6206" spans="1:11" x14ac:dyDescent="0.25">
      <c r="A6206" s="353">
        <v>36730</v>
      </c>
      <c r="B6206" s="354">
        <v>10.199999999999999</v>
      </c>
      <c r="C6206" s="355">
        <v>0</v>
      </c>
      <c r="D6206" s="355">
        <v>6</v>
      </c>
      <c r="E6206" s="355">
        <v>9</v>
      </c>
      <c r="F6206" s="355">
        <v>19</v>
      </c>
      <c r="G6206" s="355">
        <v>17</v>
      </c>
      <c r="H6206" s="355"/>
      <c r="I6206" s="354">
        <v>10.199999999999999</v>
      </c>
      <c r="J6206" s="352">
        <v>0</v>
      </c>
      <c r="K6206" s="348">
        <f t="shared" si="96"/>
        <v>2</v>
      </c>
    </row>
    <row r="6207" spans="1:11" x14ac:dyDescent="0.25">
      <c r="A6207" s="353">
        <v>36731</v>
      </c>
      <c r="B6207" s="354">
        <v>18.8</v>
      </c>
      <c r="C6207" s="355">
        <v>22</v>
      </c>
      <c r="D6207" s="355">
        <v>19</v>
      </c>
      <c r="E6207" s="355">
        <v>11</v>
      </c>
      <c r="F6207" s="355">
        <v>20</v>
      </c>
      <c r="G6207" s="355">
        <v>22</v>
      </c>
      <c r="H6207" s="355"/>
      <c r="I6207" s="354">
        <v>18.8</v>
      </c>
      <c r="J6207" s="352">
        <v>0</v>
      </c>
      <c r="K6207" s="348">
        <f t="shared" si="96"/>
        <v>0</v>
      </c>
    </row>
    <row r="6208" spans="1:11" x14ac:dyDescent="0.25">
      <c r="A6208" s="353">
        <v>36732</v>
      </c>
      <c r="B6208" s="354">
        <v>4.2</v>
      </c>
      <c r="C6208" s="355">
        <v>7</v>
      </c>
      <c r="D6208" s="355">
        <v>7</v>
      </c>
      <c r="E6208" s="355">
        <v>0</v>
      </c>
      <c r="F6208" s="355">
        <v>7</v>
      </c>
      <c r="G6208" s="355">
        <v>0</v>
      </c>
      <c r="H6208" s="355"/>
      <c r="I6208" s="354">
        <v>4.2</v>
      </c>
      <c r="J6208" s="352">
        <v>0</v>
      </c>
      <c r="K6208" s="348">
        <f t="shared" si="96"/>
        <v>5</v>
      </c>
    </row>
    <row r="6209" spans="1:11" x14ac:dyDescent="0.25">
      <c r="A6209" s="353">
        <v>36733</v>
      </c>
      <c r="B6209" s="354">
        <v>8.8000000000000007</v>
      </c>
      <c r="C6209" s="355">
        <v>17</v>
      </c>
      <c r="D6209" s="355">
        <v>9</v>
      </c>
      <c r="E6209" s="355">
        <v>9</v>
      </c>
      <c r="F6209" s="355">
        <v>9</v>
      </c>
      <c r="G6209" s="355">
        <v>0</v>
      </c>
      <c r="H6209" s="355"/>
      <c r="I6209" s="354">
        <v>8.8000000000000007</v>
      </c>
      <c r="J6209" s="352">
        <v>0</v>
      </c>
      <c r="K6209" s="348">
        <f t="shared" si="96"/>
        <v>1</v>
      </c>
    </row>
    <row r="6210" spans="1:11" x14ac:dyDescent="0.25">
      <c r="A6210" s="353">
        <v>36734</v>
      </c>
      <c r="B6210" s="354">
        <v>14</v>
      </c>
      <c r="C6210" s="355">
        <v>15</v>
      </c>
      <c r="D6210" s="355">
        <v>17</v>
      </c>
      <c r="E6210" s="355">
        <v>19</v>
      </c>
      <c r="F6210" s="355">
        <v>6</v>
      </c>
      <c r="G6210" s="355">
        <v>13</v>
      </c>
      <c r="H6210" s="355"/>
      <c r="I6210" s="354">
        <v>14</v>
      </c>
      <c r="J6210" s="352">
        <v>0</v>
      </c>
      <c r="K6210" s="348">
        <f t="shared" si="96"/>
        <v>1</v>
      </c>
    </row>
    <row r="6211" spans="1:11" x14ac:dyDescent="0.25">
      <c r="A6211" s="353">
        <v>36735</v>
      </c>
      <c r="B6211" s="354">
        <v>6.2</v>
      </c>
      <c r="C6211" s="355">
        <v>7</v>
      </c>
      <c r="D6211" s="355">
        <v>0</v>
      </c>
      <c r="E6211" s="355">
        <v>4</v>
      </c>
      <c r="F6211" s="355">
        <v>9</v>
      </c>
      <c r="G6211" s="355">
        <v>11</v>
      </c>
      <c r="H6211" s="355"/>
      <c r="I6211" s="354">
        <v>6.2</v>
      </c>
      <c r="J6211" s="352">
        <v>0</v>
      </c>
      <c r="K6211" s="348">
        <f t="shared" ref="K6211:K6274" si="97">COUNTIF(C6211:G6211,"&lt;="&amp;IRR_MAXWIND)</f>
        <v>3</v>
      </c>
    </row>
    <row r="6212" spans="1:11" x14ac:dyDescent="0.25">
      <c r="A6212" s="353">
        <v>36736</v>
      </c>
      <c r="B6212" s="354">
        <v>12</v>
      </c>
      <c r="C6212" s="355">
        <v>15</v>
      </c>
      <c r="D6212" s="355">
        <v>17</v>
      </c>
      <c r="E6212" s="355">
        <v>11</v>
      </c>
      <c r="F6212" s="355">
        <v>6</v>
      </c>
      <c r="G6212" s="355">
        <v>11</v>
      </c>
      <c r="H6212" s="355"/>
      <c r="I6212" s="354">
        <v>12</v>
      </c>
      <c r="J6212" s="352">
        <v>0</v>
      </c>
      <c r="K6212" s="348">
        <f t="shared" si="97"/>
        <v>1</v>
      </c>
    </row>
    <row r="6213" spans="1:11" x14ac:dyDescent="0.25">
      <c r="A6213" s="353">
        <v>36737</v>
      </c>
      <c r="B6213" s="354">
        <v>8.8000000000000007</v>
      </c>
      <c r="C6213" s="355">
        <v>15</v>
      </c>
      <c r="D6213" s="355">
        <v>9</v>
      </c>
      <c r="E6213" s="355">
        <v>7</v>
      </c>
      <c r="F6213" s="355">
        <v>4</v>
      </c>
      <c r="G6213" s="355">
        <v>9</v>
      </c>
      <c r="H6213" s="355"/>
      <c r="I6213" s="354">
        <v>8.8000000000000007</v>
      </c>
      <c r="J6213" s="352">
        <v>0</v>
      </c>
      <c r="K6213" s="348">
        <f t="shared" si="97"/>
        <v>2</v>
      </c>
    </row>
    <row r="6214" spans="1:11" x14ac:dyDescent="0.25">
      <c r="A6214" s="353">
        <v>36738</v>
      </c>
      <c r="B6214" s="354">
        <v>9</v>
      </c>
      <c r="C6214" s="355">
        <v>7</v>
      </c>
      <c r="D6214" s="355">
        <v>9</v>
      </c>
      <c r="E6214" s="355">
        <v>11</v>
      </c>
      <c r="F6214" s="355">
        <v>9</v>
      </c>
      <c r="G6214" s="355">
        <v>9</v>
      </c>
      <c r="H6214" s="355"/>
      <c r="I6214" s="354">
        <v>9</v>
      </c>
      <c r="J6214" s="352">
        <v>0</v>
      </c>
      <c r="K6214" s="348">
        <f t="shared" si="97"/>
        <v>1</v>
      </c>
    </row>
    <row r="6215" spans="1:11" x14ac:dyDescent="0.25">
      <c r="A6215" s="353">
        <v>36739</v>
      </c>
      <c r="B6215" s="354">
        <v>7.4</v>
      </c>
      <c r="C6215" s="355">
        <v>7</v>
      </c>
      <c r="D6215" s="355">
        <v>9</v>
      </c>
      <c r="E6215" s="355">
        <v>6</v>
      </c>
      <c r="F6215" s="355">
        <v>4</v>
      </c>
      <c r="G6215" s="355">
        <v>11</v>
      </c>
      <c r="H6215" s="355"/>
      <c r="I6215" s="354">
        <v>7.4</v>
      </c>
      <c r="J6215" s="352">
        <v>0</v>
      </c>
      <c r="K6215" s="348">
        <f t="shared" si="97"/>
        <v>3</v>
      </c>
    </row>
    <row r="6216" spans="1:11" x14ac:dyDescent="0.25">
      <c r="A6216" s="353">
        <v>36740</v>
      </c>
      <c r="B6216" s="354">
        <v>8</v>
      </c>
      <c r="C6216" s="355">
        <v>13</v>
      </c>
      <c r="D6216" s="355">
        <v>11</v>
      </c>
      <c r="E6216" s="355">
        <v>7</v>
      </c>
      <c r="F6216" s="355">
        <v>0</v>
      </c>
      <c r="G6216" s="355">
        <v>9</v>
      </c>
      <c r="H6216" s="355"/>
      <c r="I6216" s="354">
        <v>8</v>
      </c>
      <c r="J6216" s="352">
        <v>0</v>
      </c>
      <c r="K6216" s="348">
        <f t="shared" si="97"/>
        <v>2</v>
      </c>
    </row>
    <row r="6217" spans="1:11" x14ac:dyDescent="0.25">
      <c r="A6217" s="353">
        <v>36741</v>
      </c>
      <c r="B6217" s="354">
        <v>5.2</v>
      </c>
      <c r="C6217" s="355">
        <v>9</v>
      </c>
      <c r="D6217" s="355">
        <v>7</v>
      </c>
      <c r="E6217" s="355">
        <v>4</v>
      </c>
      <c r="F6217" s="355">
        <v>0</v>
      </c>
      <c r="G6217" s="355">
        <v>6</v>
      </c>
      <c r="H6217" s="355"/>
      <c r="I6217" s="354">
        <v>5.2</v>
      </c>
      <c r="J6217" s="352">
        <v>0</v>
      </c>
      <c r="K6217" s="348">
        <f t="shared" si="97"/>
        <v>4</v>
      </c>
    </row>
    <row r="6218" spans="1:11" x14ac:dyDescent="0.25">
      <c r="A6218" s="353">
        <v>36742</v>
      </c>
      <c r="B6218" s="354">
        <v>9.4</v>
      </c>
      <c r="C6218" s="355">
        <v>13</v>
      </c>
      <c r="D6218" s="355">
        <v>9</v>
      </c>
      <c r="E6218" s="355">
        <v>7</v>
      </c>
      <c r="F6218" s="355">
        <v>11</v>
      </c>
      <c r="G6218" s="355">
        <v>7</v>
      </c>
      <c r="H6218" s="355"/>
      <c r="I6218" s="354">
        <v>9.4</v>
      </c>
      <c r="J6218" s="352">
        <v>0</v>
      </c>
      <c r="K6218" s="348">
        <f t="shared" si="97"/>
        <v>2</v>
      </c>
    </row>
    <row r="6219" spans="1:11" x14ac:dyDescent="0.25">
      <c r="A6219" s="353">
        <v>36743</v>
      </c>
      <c r="B6219" s="354">
        <v>4.2</v>
      </c>
      <c r="C6219" s="355">
        <v>0</v>
      </c>
      <c r="D6219" s="355">
        <v>4</v>
      </c>
      <c r="E6219" s="355">
        <v>13</v>
      </c>
      <c r="F6219" s="355">
        <v>4</v>
      </c>
      <c r="G6219" s="355">
        <v>0</v>
      </c>
      <c r="H6219" s="355"/>
      <c r="I6219" s="354">
        <v>4.2</v>
      </c>
      <c r="J6219" s="352">
        <v>0</v>
      </c>
      <c r="K6219" s="348">
        <f t="shared" si="97"/>
        <v>4</v>
      </c>
    </row>
    <row r="6220" spans="1:11" x14ac:dyDescent="0.25">
      <c r="A6220" s="353">
        <v>36744</v>
      </c>
      <c r="B6220" s="354">
        <v>7.8</v>
      </c>
      <c r="C6220" s="355">
        <v>11</v>
      </c>
      <c r="D6220" s="355">
        <v>9</v>
      </c>
      <c r="E6220" s="355">
        <v>9</v>
      </c>
      <c r="F6220" s="355">
        <v>6</v>
      </c>
      <c r="G6220" s="355">
        <v>4</v>
      </c>
      <c r="H6220" s="355"/>
      <c r="I6220" s="354">
        <v>7.8</v>
      </c>
      <c r="J6220" s="352">
        <v>0</v>
      </c>
      <c r="K6220" s="348">
        <f t="shared" si="97"/>
        <v>2</v>
      </c>
    </row>
    <row r="6221" spans="1:11" x14ac:dyDescent="0.25">
      <c r="A6221" s="353">
        <v>36745</v>
      </c>
      <c r="B6221" s="354">
        <v>12.6</v>
      </c>
      <c r="C6221" s="355">
        <v>11</v>
      </c>
      <c r="D6221" s="355">
        <v>17</v>
      </c>
      <c r="E6221" s="355">
        <v>15</v>
      </c>
      <c r="F6221" s="355">
        <v>11</v>
      </c>
      <c r="G6221" s="355">
        <v>9</v>
      </c>
      <c r="H6221" s="355"/>
      <c r="I6221" s="354">
        <v>12.6</v>
      </c>
      <c r="J6221" s="352">
        <v>0</v>
      </c>
      <c r="K6221" s="348">
        <f t="shared" si="97"/>
        <v>0</v>
      </c>
    </row>
    <row r="6222" spans="1:11" x14ac:dyDescent="0.25">
      <c r="A6222" s="353">
        <v>36746</v>
      </c>
      <c r="B6222" s="354">
        <v>4.5999999999999996</v>
      </c>
      <c r="C6222" s="355">
        <v>4</v>
      </c>
      <c r="D6222" s="355">
        <v>0</v>
      </c>
      <c r="E6222" s="355">
        <v>0</v>
      </c>
      <c r="F6222" s="355">
        <v>13</v>
      </c>
      <c r="G6222" s="355">
        <v>6</v>
      </c>
      <c r="H6222" s="355"/>
      <c r="I6222" s="354">
        <v>4.5999999999999996</v>
      </c>
      <c r="J6222" s="352">
        <v>0</v>
      </c>
      <c r="K6222" s="348">
        <f t="shared" si="97"/>
        <v>4</v>
      </c>
    </row>
    <row r="6223" spans="1:11" x14ac:dyDescent="0.25">
      <c r="A6223" s="353">
        <v>36747</v>
      </c>
      <c r="B6223" s="354">
        <v>13</v>
      </c>
      <c r="C6223" s="355">
        <v>13</v>
      </c>
      <c r="D6223" s="355">
        <v>15</v>
      </c>
      <c r="E6223" s="355">
        <v>15</v>
      </c>
      <c r="F6223" s="355">
        <v>11</v>
      </c>
      <c r="G6223" s="355">
        <v>11</v>
      </c>
      <c r="H6223" s="355"/>
      <c r="I6223" s="354">
        <v>13</v>
      </c>
      <c r="J6223" s="352">
        <v>0</v>
      </c>
      <c r="K6223" s="348">
        <f t="shared" si="97"/>
        <v>0</v>
      </c>
    </row>
    <row r="6224" spans="1:11" x14ac:dyDescent="0.25">
      <c r="A6224" s="353">
        <v>36748</v>
      </c>
      <c r="B6224" s="354">
        <v>24.4</v>
      </c>
      <c r="C6224" s="355">
        <v>17</v>
      </c>
      <c r="D6224" s="355">
        <v>26</v>
      </c>
      <c r="E6224" s="355">
        <v>33</v>
      </c>
      <c r="F6224" s="355">
        <v>24</v>
      </c>
      <c r="G6224" s="355">
        <v>22</v>
      </c>
      <c r="H6224" s="355"/>
      <c r="I6224" s="354">
        <v>24.4</v>
      </c>
      <c r="J6224" s="352">
        <v>0</v>
      </c>
      <c r="K6224" s="348">
        <f t="shared" si="97"/>
        <v>0</v>
      </c>
    </row>
    <row r="6225" spans="1:11" x14ac:dyDescent="0.25">
      <c r="A6225" s="353">
        <v>36749</v>
      </c>
      <c r="B6225" s="354">
        <v>9.8000000000000007</v>
      </c>
      <c r="C6225" s="355">
        <v>6</v>
      </c>
      <c r="D6225" s="355">
        <v>30</v>
      </c>
      <c r="E6225" s="355">
        <v>0</v>
      </c>
      <c r="F6225" s="355">
        <v>7</v>
      </c>
      <c r="G6225" s="355">
        <v>6</v>
      </c>
      <c r="H6225" s="355"/>
      <c r="I6225" s="354">
        <v>9.8000000000000007</v>
      </c>
      <c r="J6225" s="352">
        <v>0</v>
      </c>
      <c r="K6225" s="348">
        <f t="shared" si="97"/>
        <v>4</v>
      </c>
    </row>
    <row r="6226" spans="1:11" x14ac:dyDescent="0.25">
      <c r="A6226" s="353">
        <v>36750</v>
      </c>
      <c r="B6226" s="354">
        <v>11.8</v>
      </c>
      <c r="C6226" s="355">
        <v>20</v>
      </c>
      <c r="D6226" s="355">
        <v>17</v>
      </c>
      <c r="E6226" s="355">
        <v>9</v>
      </c>
      <c r="F6226" s="355">
        <v>7</v>
      </c>
      <c r="G6226" s="355">
        <v>6</v>
      </c>
      <c r="H6226" s="355"/>
      <c r="I6226" s="354">
        <v>11.8</v>
      </c>
      <c r="J6226" s="352">
        <v>0</v>
      </c>
      <c r="K6226" s="348">
        <f t="shared" si="97"/>
        <v>2</v>
      </c>
    </row>
    <row r="6227" spans="1:11" x14ac:dyDescent="0.25">
      <c r="A6227" s="353">
        <v>36751</v>
      </c>
      <c r="B6227" s="354">
        <v>6.4</v>
      </c>
      <c r="C6227" s="355">
        <v>9</v>
      </c>
      <c r="D6227" s="355">
        <v>7</v>
      </c>
      <c r="E6227" s="355">
        <v>9</v>
      </c>
      <c r="F6227" s="355">
        <v>7</v>
      </c>
      <c r="G6227" s="355">
        <v>0</v>
      </c>
      <c r="H6227" s="355"/>
      <c r="I6227" s="354">
        <v>6.4</v>
      </c>
      <c r="J6227" s="352">
        <v>0</v>
      </c>
      <c r="K6227" s="348">
        <f t="shared" si="97"/>
        <v>3</v>
      </c>
    </row>
    <row r="6228" spans="1:11" x14ac:dyDescent="0.25">
      <c r="A6228" s="353">
        <v>36752</v>
      </c>
      <c r="B6228" s="354">
        <v>9</v>
      </c>
      <c r="C6228" s="355">
        <v>11</v>
      </c>
      <c r="D6228" s="355">
        <v>9</v>
      </c>
      <c r="E6228" s="355">
        <v>9</v>
      </c>
      <c r="F6228" s="355">
        <v>9</v>
      </c>
      <c r="G6228" s="355">
        <v>7</v>
      </c>
      <c r="H6228" s="355"/>
      <c r="I6228" s="354">
        <v>9</v>
      </c>
      <c r="J6228" s="352">
        <v>0</v>
      </c>
      <c r="K6228" s="348">
        <f t="shared" si="97"/>
        <v>1</v>
      </c>
    </row>
    <row r="6229" spans="1:11" x14ac:dyDescent="0.25">
      <c r="A6229" s="353">
        <v>36753</v>
      </c>
      <c r="B6229" s="354">
        <v>9.1999999999999993</v>
      </c>
      <c r="C6229" s="355">
        <v>9</v>
      </c>
      <c r="D6229" s="355">
        <v>7</v>
      </c>
      <c r="E6229" s="355">
        <v>11</v>
      </c>
      <c r="F6229" s="355">
        <v>13</v>
      </c>
      <c r="G6229" s="355">
        <v>6</v>
      </c>
      <c r="H6229" s="355"/>
      <c r="I6229" s="354">
        <v>9.1999999999999993</v>
      </c>
      <c r="J6229" s="352">
        <v>0</v>
      </c>
      <c r="K6229" s="348">
        <f t="shared" si="97"/>
        <v>2</v>
      </c>
    </row>
    <row r="6230" spans="1:11" x14ac:dyDescent="0.25">
      <c r="A6230" s="353">
        <v>36754</v>
      </c>
      <c r="B6230" s="354">
        <v>16</v>
      </c>
      <c r="C6230" s="355">
        <v>17</v>
      </c>
      <c r="D6230" s="355">
        <v>15</v>
      </c>
      <c r="E6230" s="355">
        <v>15</v>
      </c>
      <c r="F6230" s="355">
        <v>20</v>
      </c>
      <c r="G6230" s="355">
        <v>13</v>
      </c>
      <c r="H6230" s="355"/>
      <c r="I6230" s="354">
        <v>16</v>
      </c>
      <c r="J6230" s="352">
        <v>0</v>
      </c>
      <c r="K6230" s="348">
        <f t="shared" si="97"/>
        <v>0</v>
      </c>
    </row>
    <row r="6231" spans="1:11" x14ac:dyDescent="0.25">
      <c r="A6231" s="353">
        <v>36755</v>
      </c>
      <c r="B6231" s="354">
        <v>9.1999999999999993</v>
      </c>
      <c r="C6231" s="355">
        <v>0</v>
      </c>
      <c r="D6231" s="355">
        <v>9</v>
      </c>
      <c r="E6231" s="355">
        <v>11</v>
      </c>
      <c r="F6231" s="355">
        <v>15</v>
      </c>
      <c r="G6231" s="355">
        <v>11</v>
      </c>
      <c r="H6231" s="355"/>
      <c r="I6231" s="354">
        <v>9.1999999999999993</v>
      </c>
      <c r="J6231" s="352">
        <v>0</v>
      </c>
      <c r="K6231" s="348">
        <f t="shared" si="97"/>
        <v>1</v>
      </c>
    </row>
    <row r="6232" spans="1:11" x14ac:dyDescent="0.25">
      <c r="A6232" s="353">
        <v>36756</v>
      </c>
      <c r="B6232" s="354">
        <v>7</v>
      </c>
      <c r="C6232" s="355">
        <v>11</v>
      </c>
      <c r="D6232" s="355">
        <v>7</v>
      </c>
      <c r="E6232" s="355">
        <v>11</v>
      </c>
      <c r="F6232" s="355">
        <v>0</v>
      </c>
      <c r="G6232" s="355">
        <v>6</v>
      </c>
      <c r="H6232" s="355"/>
      <c r="I6232" s="354">
        <v>7</v>
      </c>
      <c r="J6232" s="352">
        <v>0</v>
      </c>
      <c r="K6232" s="348">
        <f t="shared" si="97"/>
        <v>3</v>
      </c>
    </row>
    <row r="6233" spans="1:11" x14ac:dyDescent="0.25">
      <c r="A6233" s="353">
        <v>36757</v>
      </c>
      <c r="B6233" s="354">
        <v>9.8000000000000007</v>
      </c>
      <c r="C6233" s="355">
        <v>7</v>
      </c>
      <c r="D6233" s="355">
        <v>7</v>
      </c>
      <c r="E6233" s="355">
        <v>11</v>
      </c>
      <c r="F6233" s="355">
        <v>13</v>
      </c>
      <c r="G6233" s="355">
        <v>11</v>
      </c>
      <c r="H6233" s="355"/>
      <c r="I6233" s="354">
        <v>9.8000000000000007</v>
      </c>
      <c r="J6233" s="352">
        <v>0</v>
      </c>
      <c r="K6233" s="348">
        <f t="shared" si="97"/>
        <v>2</v>
      </c>
    </row>
    <row r="6234" spans="1:11" x14ac:dyDescent="0.25">
      <c r="A6234" s="353">
        <v>36758</v>
      </c>
      <c r="B6234" s="354">
        <v>15.8</v>
      </c>
      <c r="C6234" s="355">
        <v>22</v>
      </c>
      <c r="D6234" s="355">
        <v>9</v>
      </c>
      <c r="E6234" s="355">
        <v>24</v>
      </c>
      <c r="F6234" s="355">
        <v>9</v>
      </c>
      <c r="G6234" s="355">
        <v>15</v>
      </c>
      <c r="H6234" s="355"/>
      <c r="I6234" s="354">
        <v>15.8</v>
      </c>
      <c r="J6234" s="352">
        <v>0</v>
      </c>
      <c r="K6234" s="348">
        <f t="shared" si="97"/>
        <v>0</v>
      </c>
    </row>
    <row r="6235" spans="1:11" x14ac:dyDescent="0.25">
      <c r="A6235" s="353">
        <v>36759</v>
      </c>
      <c r="B6235" s="354">
        <v>9.6</v>
      </c>
      <c r="C6235" s="355">
        <v>7</v>
      </c>
      <c r="D6235" s="355">
        <v>7</v>
      </c>
      <c r="E6235" s="355">
        <v>13</v>
      </c>
      <c r="F6235" s="355">
        <v>6</v>
      </c>
      <c r="G6235" s="355">
        <v>15</v>
      </c>
      <c r="H6235" s="355"/>
      <c r="I6235" s="354">
        <v>9.6</v>
      </c>
      <c r="J6235" s="352">
        <v>0</v>
      </c>
      <c r="K6235" s="348">
        <f t="shared" si="97"/>
        <v>3</v>
      </c>
    </row>
    <row r="6236" spans="1:11" x14ac:dyDescent="0.25">
      <c r="A6236" s="353">
        <v>36760</v>
      </c>
      <c r="B6236" s="354">
        <v>5.4</v>
      </c>
      <c r="C6236" s="355">
        <v>7</v>
      </c>
      <c r="D6236" s="355">
        <v>7</v>
      </c>
      <c r="E6236" s="355">
        <v>9</v>
      </c>
      <c r="F6236" s="355">
        <v>4</v>
      </c>
      <c r="G6236" s="355">
        <v>0</v>
      </c>
      <c r="H6236" s="355"/>
      <c r="I6236" s="354">
        <v>5.4</v>
      </c>
      <c r="J6236" s="352">
        <v>0</v>
      </c>
      <c r="K6236" s="348">
        <f t="shared" si="97"/>
        <v>4</v>
      </c>
    </row>
    <row r="6237" spans="1:11" x14ac:dyDescent="0.25">
      <c r="A6237" s="353">
        <v>36761</v>
      </c>
      <c r="B6237" s="354">
        <v>6</v>
      </c>
      <c r="C6237" s="355">
        <v>6</v>
      </c>
      <c r="D6237" s="355">
        <v>6</v>
      </c>
      <c r="E6237" s="355">
        <v>9</v>
      </c>
      <c r="F6237" s="355">
        <v>0</v>
      </c>
      <c r="G6237" s="355">
        <v>9</v>
      </c>
      <c r="H6237" s="355"/>
      <c r="I6237" s="354">
        <v>6</v>
      </c>
      <c r="J6237" s="352">
        <v>0</v>
      </c>
      <c r="K6237" s="348">
        <f t="shared" si="97"/>
        <v>3</v>
      </c>
    </row>
    <row r="6238" spans="1:11" x14ac:dyDescent="0.25">
      <c r="A6238" s="353">
        <v>36762</v>
      </c>
      <c r="B6238" s="354">
        <v>7.6</v>
      </c>
      <c r="C6238" s="355">
        <v>7</v>
      </c>
      <c r="D6238" s="355">
        <v>0</v>
      </c>
      <c r="E6238" s="355">
        <v>11</v>
      </c>
      <c r="F6238" s="355">
        <v>11</v>
      </c>
      <c r="G6238" s="355">
        <v>9</v>
      </c>
      <c r="H6238" s="355"/>
      <c r="I6238" s="354">
        <v>7.6</v>
      </c>
      <c r="J6238" s="352">
        <v>0</v>
      </c>
      <c r="K6238" s="348">
        <f t="shared" si="97"/>
        <v>2</v>
      </c>
    </row>
    <row r="6239" spans="1:11" x14ac:dyDescent="0.25">
      <c r="A6239" s="353">
        <v>36763</v>
      </c>
      <c r="B6239" s="354">
        <v>11.8</v>
      </c>
      <c r="C6239" s="355">
        <v>13</v>
      </c>
      <c r="D6239" s="355">
        <v>6</v>
      </c>
      <c r="E6239" s="355">
        <v>6</v>
      </c>
      <c r="F6239" s="355">
        <v>19</v>
      </c>
      <c r="G6239" s="355">
        <v>15</v>
      </c>
      <c r="H6239" s="355"/>
      <c r="I6239" s="354">
        <v>11.8</v>
      </c>
      <c r="J6239" s="352">
        <v>0</v>
      </c>
      <c r="K6239" s="348">
        <f t="shared" si="97"/>
        <v>2</v>
      </c>
    </row>
    <row r="6240" spans="1:11" x14ac:dyDescent="0.25">
      <c r="A6240" s="353">
        <v>36764</v>
      </c>
      <c r="B6240" s="354">
        <v>5.2</v>
      </c>
      <c r="C6240" s="355">
        <v>9</v>
      </c>
      <c r="D6240" s="355">
        <v>0</v>
      </c>
      <c r="E6240" s="355">
        <v>0</v>
      </c>
      <c r="F6240" s="355">
        <v>6</v>
      </c>
      <c r="G6240" s="355">
        <v>11</v>
      </c>
      <c r="H6240" s="355"/>
      <c r="I6240" s="354">
        <v>5.2</v>
      </c>
      <c r="J6240" s="352">
        <v>0</v>
      </c>
      <c r="K6240" s="348">
        <f t="shared" si="97"/>
        <v>3</v>
      </c>
    </row>
    <row r="6241" spans="1:11" x14ac:dyDescent="0.25">
      <c r="A6241" s="353">
        <v>36765</v>
      </c>
      <c r="B6241" s="354">
        <v>8.1999999999999993</v>
      </c>
      <c r="C6241" s="355">
        <v>9</v>
      </c>
      <c r="D6241" s="355">
        <v>7</v>
      </c>
      <c r="E6241" s="355">
        <v>9</v>
      </c>
      <c r="F6241" s="355">
        <v>9</v>
      </c>
      <c r="G6241" s="355">
        <v>7</v>
      </c>
      <c r="H6241" s="355"/>
      <c r="I6241" s="354">
        <v>8.1999999999999993</v>
      </c>
      <c r="J6241" s="352">
        <v>0</v>
      </c>
      <c r="K6241" s="348">
        <f t="shared" si="97"/>
        <v>2</v>
      </c>
    </row>
    <row r="6242" spans="1:11" x14ac:dyDescent="0.25">
      <c r="A6242" s="353">
        <v>36766</v>
      </c>
      <c r="B6242" s="354">
        <v>8.4</v>
      </c>
      <c r="C6242" s="355">
        <v>6</v>
      </c>
      <c r="D6242" s="355">
        <v>7</v>
      </c>
      <c r="E6242" s="355">
        <v>7</v>
      </c>
      <c r="F6242" s="355">
        <v>11</v>
      </c>
      <c r="G6242" s="355">
        <v>11</v>
      </c>
      <c r="H6242" s="355"/>
      <c r="I6242" s="354">
        <v>8.4</v>
      </c>
      <c r="J6242" s="352">
        <v>0</v>
      </c>
      <c r="K6242" s="348">
        <f t="shared" si="97"/>
        <v>3</v>
      </c>
    </row>
    <row r="6243" spans="1:11" x14ac:dyDescent="0.25">
      <c r="A6243" s="353">
        <v>36767</v>
      </c>
      <c r="B6243" s="354">
        <v>8</v>
      </c>
      <c r="C6243" s="355">
        <v>9</v>
      </c>
      <c r="D6243" s="355">
        <v>9</v>
      </c>
      <c r="E6243" s="355">
        <v>7</v>
      </c>
      <c r="F6243" s="355">
        <v>9</v>
      </c>
      <c r="G6243" s="355">
        <v>6</v>
      </c>
      <c r="H6243" s="355"/>
      <c r="I6243" s="354">
        <v>8</v>
      </c>
      <c r="J6243" s="352">
        <v>0</v>
      </c>
      <c r="K6243" s="348">
        <f t="shared" si="97"/>
        <v>2</v>
      </c>
    </row>
    <row r="6244" spans="1:11" x14ac:dyDescent="0.25">
      <c r="A6244" s="353">
        <v>36768</v>
      </c>
      <c r="B6244" s="354">
        <v>16.600000000000001</v>
      </c>
      <c r="C6244" s="355">
        <v>20</v>
      </c>
      <c r="D6244" s="355">
        <v>20</v>
      </c>
      <c r="E6244" s="355">
        <v>19</v>
      </c>
      <c r="F6244" s="355">
        <v>13</v>
      </c>
      <c r="G6244" s="355">
        <v>11</v>
      </c>
      <c r="H6244" s="355"/>
      <c r="I6244" s="354">
        <v>16.600000000000001</v>
      </c>
      <c r="J6244" s="352">
        <v>0</v>
      </c>
      <c r="K6244" s="348">
        <f t="shared" si="97"/>
        <v>0</v>
      </c>
    </row>
    <row r="6245" spans="1:11" x14ac:dyDescent="0.25">
      <c r="A6245" s="353">
        <v>36769</v>
      </c>
      <c r="B6245" s="354">
        <v>21.4</v>
      </c>
      <c r="C6245" s="355">
        <v>24</v>
      </c>
      <c r="D6245" s="355">
        <v>22</v>
      </c>
      <c r="E6245" s="355">
        <v>22</v>
      </c>
      <c r="F6245" s="355">
        <v>20</v>
      </c>
      <c r="G6245" s="355">
        <v>19</v>
      </c>
      <c r="H6245" s="355"/>
      <c r="I6245" s="354">
        <v>21.4</v>
      </c>
      <c r="J6245" s="352">
        <v>0</v>
      </c>
      <c r="K6245" s="348">
        <f t="shared" si="97"/>
        <v>0</v>
      </c>
    </row>
    <row r="6246" spans="1:11" x14ac:dyDescent="0.25">
      <c r="A6246" s="353">
        <v>36770</v>
      </c>
      <c r="B6246" s="354">
        <v>11</v>
      </c>
      <c r="C6246" s="355">
        <v>13</v>
      </c>
      <c r="D6246" s="355">
        <v>13</v>
      </c>
      <c r="E6246" s="355">
        <v>13</v>
      </c>
      <c r="F6246" s="355">
        <v>7</v>
      </c>
      <c r="G6246" s="355">
        <v>9</v>
      </c>
      <c r="H6246" s="355"/>
      <c r="I6246" s="354">
        <v>11</v>
      </c>
      <c r="J6246" s="352">
        <v>0</v>
      </c>
      <c r="K6246" s="348">
        <f t="shared" si="97"/>
        <v>1</v>
      </c>
    </row>
    <row r="6247" spans="1:11" x14ac:dyDescent="0.25">
      <c r="A6247" s="353">
        <v>36771</v>
      </c>
      <c r="B6247" s="354">
        <v>22.4</v>
      </c>
      <c r="C6247" s="355">
        <v>22</v>
      </c>
      <c r="D6247" s="355">
        <v>28</v>
      </c>
      <c r="E6247" s="355">
        <v>20</v>
      </c>
      <c r="F6247" s="355">
        <v>20</v>
      </c>
      <c r="G6247" s="355">
        <v>22</v>
      </c>
      <c r="H6247" s="355"/>
      <c r="I6247" s="354">
        <v>22.4</v>
      </c>
      <c r="J6247" s="352">
        <v>0</v>
      </c>
      <c r="K6247" s="348">
        <f t="shared" si="97"/>
        <v>0</v>
      </c>
    </row>
    <row r="6248" spans="1:11" x14ac:dyDescent="0.25">
      <c r="A6248" s="353">
        <v>36772</v>
      </c>
      <c r="B6248" s="354">
        <v>13.8</v>
      </c>
      <c r="C6248" s="355">
        <v>13</v>
      </c>
      <c r="D6248" s="355">
        <v>13</v>
      </c>
      <c r="E6248" s="355">
        <v>15</v>
      </c>
      <c r="F6248" s="355">
        <v>13</v>
      </c>
      <c r="G6248" s="355">
        <v>15</v>
      </c>
      <c r="H6248" s="355"/>
      <c r="I6248" s="354">
        <v>13.8</v>
      </c>
      <c r="J6248" s="352">
        <v>0</v>
      </c>
      <c r="K6248" s="348">
        <f t="shared" si="97"/>
        <v>0</v>
      </c>
    </row>
    <row r="6249" spans="1:11" x14ac:dyDescent="0.25">
      <c r="A6249" s="353">
        <v>36773</v>
      </c>
      <c r="B6249" s="354">
        <v>8.8000000000000007</v>
      </c>
      <c r="C6249" s="355">
        <v>6</v>
      </c>
      <c r="D6249" s="355">
        <v>11</v>
      </c>
      <c r="E6249" s="355">
        <v>9</v>
      </c>
      <c r="F6249" s="355">
        <v>7</v>
      </c>
      <c r="G6249" s="355">
        <v>11</v>
      </c>
      <c r="H6249" s="355"/>
      <c r="I6249" s="354">
        <v>8.8000000000000007</v>
      </c>
      <c r="J6249" s="352">
        <v>0</v>
      </c>
      <c r="K6249" s="348">
        <f t="shared" si="97"/>
        <v>2</v>
      </c>
    </row>
    <row r="6250" spans="1:11" x14ac:dyDescent="0.25">
      <c r="A6250" s="353">
        <v>36774</v>
      </c>
      <c r="B6250" s="354">
        <v>5</v>
      </c>
      <c r="C6250" s="355">
        <v>13</v>
      </c>
      <c r="D6250" s="355">
        <v>6</v>
      </c>
      <c r="E6250" s="355">
        <v>6</v>
      </c>
      <c r="F6250" s="355">
        <v>0</v>
      </c>
      <c r="G6250" s="355">
        <v>0</v>
      </c>
      <c r="H6250" s="355"/>
      <c r="I6250" s="354">
        <v>5</v>
      </c>
      <c r="J6250" s="352">
        <v>0</v>
      </c>
      <c r="K6250" s="348">
        <f t="shared" si="97"/>
        <v>4</v>
      </c>
    </row>
    <row r="6251" spans="1:11" x14ac:dyDescent="0.25">
      <c r="A6251" s="353">
        <v>36775</v>
      </c>
      <c r="B6251" s="354">
        <v>16.600000000000001</v>
      </c>
      <c r="C6251" s="355">
        <v>35</v>
      </c>
      <c r="D6251" s="355">
        <v>17</v>
      </c>
      <c r="E6251" s="355">
        <v>11</v>
      </c>
      <c r="F6251" s="355">
        <v>7</v>
      </c>
      <c r="G6251" s="355">
        <v>13</v>
      </c>
      <c r="H6251" s="355"/>
      <c r="I6251" s="354">
        <v>16.600000000000001</v>
      </c>
      <c r="J6251" s="352">
        <v>0</v>
      </c>
      <c r="K6251" s="348">
        <f t="shared" si="97"/>
        <v>1</v>
      </c>
    </row>
    <row r="6252" spans="1:11" x14ac:dyDescent="0.25">
      <c r="A6252" s="353">
        <v>36776</v>
      </c>
      <c r="B6252" s="354">
        <v>11</v>
      </c>
      <c r="C6252" s="355">
        <v>19</v>
      </c>
      <c r="D6252" s="355">
        <v>13</v>
      </c>
      <c r="E6252" s="355">
        <v>13</v>
      </c>
      <c r="F6252" s="355">
        <v>6</v>
      </c>
      <c r="G6252" s="355">
        <v>4</v>
      </c>
      <c r="H6252" s="355"/>
      <c r="I6252" s="354">
        <v>11</v>
      </c>
      <c r="J6252" s="352">
        <v>0</v>
      </c>
      <c r="K6252" s="348">
        <f t="shared" si="97"/>
        <v>2</v>
      </c>
    </row>
    <row r="6253" spans="1:11" x14ac:dyDescent="0.25">
      <c r="A6253" s="353">
        <v>36777</v>
      </c>
      <c r="B6253" s="354">
        <v>13</v>
      </c>
      <c r="C6253" s="355">
        <v>7</v>
      </c>
      <c r="D6253" s="355">
        <v>13</v>
      </c>
      <c r="E6253" s="355">
        <v>9</v>
      </c>
      <c r="F6253" s="355">
        <v>19</v>
      </c>
      <c r="G6253" s="355">
        <v>17</v>
      </c>
      <c r="H6253" s="355"/>
      <c r="I6253" s="354">
        <v>13</v>
      </c>
      <c r="J6253" s="352">
        <v>0</v>
      </c>
      <c r="K6253" s="348">
        <f t="shared" si="97"/>
        <v>1</v>
      </c>
    </row>
    <row r="6254" spans="1:11" x14ac:dyDescent="0.25">
      <c r="A6254" s="353">
        <v>36778</v>
      </c>
      <c r="B6254" s="354">
        <v>9.6</v>
      </c>
      <c r="C6254" s="355">
        <v>9</v>
      </c>
      <c r="D6254" s="355">
        <v>4</v>
      </c>
      <c r="E6254" s="355">
        <v>13</v>
      </c>
      <c r="F6254" s="355">
        <v>0</v>
      </c>
      <c r="G6254" s="355">
        <v>22</v>
      </c>
      <c r="H6254" s="355"/>
      <c r="I6254" s="354">
        <v>9.6</v>
      </c>
      <c r="J6254" s="352">
        <v>0</v>
      </c>
      <c r="K6254" s="348">
        <f t="shared" si="97"/>
        <v>2</v>
      </c>
    </row>
    <row r="6255" spans="1:11" x14ac:dyDescent="0.25">
      <c r="A6255" s="353">
        <v>36779</v>
      </c>
      <c r="B6255" s="354">
        <v>12.8</v>
      </c>
      <c r="C6255" s="355">
        <v>0</v>
      </c>
      <c r="D6255" s="355">
        <v>9</v>
      </c>
      <c r="E6255" s="355">
        <v>17</v>
      </c>
      <c r="F6255" s="355">
        <v>19</v>
      </c>
      <c r="G6255" s="355">
        <v>19</v>
      </c>
      <c r="H6255" s="355"/>
      <c r="I6255" s="354">
        <v>12.8</v>
      </c>
      <c r="J6255" s="352">
        <v>0</v>
      </c>
      <c r="K6255" s="348">
        <f t="shared" si="97"/>
        <v>1</v>
      </c>
    </row>
    <row r="6256" spans="1:11" x14ac:dyDescent="0.25">
      <c r="A6256" s="353">
        <v>36780</v>
      </c>
      <c r="B6256" s="354">
        <v>7.2</v>
      </c>
      <c r="C6256" s="355">
        <v>0</v>
      </c>
      <c r="D6256" s="355">
        <v>7</v>
      </c>
      <c r="E6256" s="355">
        <v>9</v>
      </c>
      <c r="F6256" s="355">
        <v>9</v>
      </c>
      <c r="G6256" s="355">
        <v>11</v>
      </c>
      <c r="H6256" s="355"/>
      <c r="I6256" s="354">
        <v>7.2</v>
      </c>
      <c r="J6256" s="352">
        <v>0</v>
      </c>
      <c r="K6256" s="348">
        <f t="shared" si="97"/>
        <v>2</v>
      </c>
    </row>
    <row r="6257" spans="1:11" x14ac:dyDescent="0.25">
      <c r="A6257" s="353">
        <v>36781</v>
      </c>
      <c r="B6257" s="354">
        <v>18</v>
      </c>
      <c r="C6257" s="355">
        <v>26</v>
      </c>
      <c r="D6257" s="355">
        <v>17</v>
      </c>
      <c r="E6257" s="355">
        <v>20</v>
      </c>
      <c r="F6257" s="355">
        <v>20</v>
      </c>
      <c r="G6257" s="355">
        <v>7</v>
      </c>
      <c r="H6257" s="355"/>
      <c r="I6257" s="354">
        <v>18</v>
      </c>
      <c r="J6257" s="352">
        <v>0</v>
      </c>
      <c r="K6257" s="348">
        <f t="shared" si="97"/>
        <v>1</v>
      </c>
    </row>
    <row r="6258" spans="1:11" x14ac:dyDescent="0.25">
      <c r="A6258" s="353">
        <v>36782</v>
      </c>
      <c r="B6258" s="354">
        <v>9.4</v>
      </c>
      <c r="C6258" s="355">
        <v>7</v>
      </c>
      <c r="D6258" s="355">
        <v>11</v>
      </c>
      <c r="E6258" s="355">
        <v>9</v>
      </c>
      <c r="F6258" s="355">
        <v>13</v>
      </c>
      <c r="G6258" s="355">
        <v>7</v>
      </c>
      <c r="H6258" s="355"/>
      <c r="I6258" s="354">
        <v>9.4</v>
      </c>
      <c r="J6258" s="352">
        <v>0</v>
      </c>
      <c r="K6258" s="348">
        <f t="shared" si="97"/>
        <v>2</v>
      </c>
    </row>
    <row r="6259" spans="1:11" x14ac:dyDescent="0.25">
      <c r="A6259" s="353">
        <v>36783</v>
      </c>
      <c r="B6259" s="354">
        <v>4.8</v>
      </c>
      <c r="C6259" s="355">
        <v>6</v>
      </c>
      <c r="D6259" s="355">
        <v>4</v>
      </c>
      <c r="E6259" s="355">
        <v>4</v>
      </c>
      <c r="F6259" s="355">
        <v>4</v>
      </c>
      <c r="G6259" s="355">
        <v>6</v>
      </c>
      <c r="H6259" s="355"/>
      <c r="I6259" s="354">
        <v>4.8</v>
      </c>
      <c r="J6259" s="352">
        <v>0</v>
      </c>
      <c r="K6259" s="348">
        <f t="shared" si="97"/>
        <v>5</v>
      </c>
    </row>
    <row r="6260" spans="1:11" x14ac:dyDescent="0.25">
      <c r="A6260" s="353">
        <v>36784</v>
      </c>
      <c r="B6260" s="354">
        <v>14.6</v>
      </c>
      <c r="C6260" s="355">
        <v>7</v>
      </c>
      <c r="D6260" s="355">
        <v>13</v>
      </c>
      <c r="E6260" s="355">
        <v>7</v>
      </c>
      <c r="F6260" s="355">
        <v>24</v>
      </c>
      <c r="G6260" s="355">
        <v>22</v>
      </c>
      <c r="H6260" s="355"/>
      <c r="I6260" s="354">
        <v>14.6</v>
      </c>
      <c r="J6260" s="352">
        <v>0</v>
      </c>
      <c r="K6260" s="348">
        <f t="shared" si="97"/>
        <v>2</v>
      </c>
    </row>
    <row r="6261" spans="1:11" x14ac:dyDescent="0.25">
      <c r="A6261" s="353">
        <v>36785</v>
      </c>
      <c r="B6261" s="354">
        <v>6.2</v>
      </c>
      <c r="C6261" s="355">
        <v>0</v>
      </c>
      <c r="D6261" s="355">
        <v>7</v>
      </c>
      <c r="E6261" s="355">
        <v>11</v>
      </c>
      <c r="F6261" s="355">
        <v>7</v>
      </c>
      <c r="G6261" s="355">
        <v>6</v>
      </c>
      <c r="H6261" s="355"/>
      <c r="I6261" s="354">
        <v>6.2</v>
      </c>
      <c r="J6261" s="352">
        <v>0</v>
      </c>
      <c r="K6261" s="348">
        <f t="shared" si="97"/>
        <v>4</v>
      </c>
    </row>
    <row r="6262" spans="1:11" x14ac:dyDescent="0.25">
      <c r="A6262" s="353">
        <v>36786</v>
      </c>
      <c r="B6262" s="354">
        <v>7.8</v>
      </c>
      <c r="C6262" s="355">
        <v>15</v>
      </c>
      <c r="D6262" s="355">
        <v>7</v>
      </c>
      <c r="E6262" s="355">
        <v>6</v>
      </c>
      <c r="F6262" s="355">
        <v>11</v>
      </c>
      <c r="G6262" s="355">
        <v>0</v>
      </c>
      <c r="H6262" s="355"/>
      <c r="I6262" s="354">
        <v>7.8</v>
      </c>
      <c r="J6262" s="352">
        <v>0</v>
      </c>
      <c r="K6262" s="348">
        <f t="shared" si="97"/>
        <v>3</v>
      </c>
    </row>
    <row r="6263" spans="1:11" x14ac:dyDescent="0.25">
      <c r="A6263" s="353">
        <v>36787</v>
      </c>
      <c r="B6263" s="354">
        <v>13.4</v>
      </c>
      <c r="C6263" s="355">
        <v>4</v>
      </c>
      <c r="D6263" s="355">
        <v>11</v>
      </c>
      <c r="E6263" s="355">
        <v>13</v>
      </c>
      <c r="F6263" s="355">
        <v>19</v>
      </c>
      <c r="G6263" s="355">
        <v>20</v>
      </c>
      <c r="H6263" s="355"/>
      <c r="I6263" s="354">
        <v>13.4</v>
      </c>
      <c r="J6263" s="352">
        <v>0</v>
      </c>
      <c r="K6263" s="348">
        <f t="shared" si="97"/>
        <v>1</v>
      </c>
    </row>
    <row r="6264" spans="1:11" x14ac:dyDescent="0.25">
      <c r="A6264" s="353">
        <v>36788</v>
      </c>
      <c r="B6264" s="354">
        <v>8.8000000000000007</v>
      </c>
      <c r="C6264" s="355">
        <v>13</v>
      </c>
      <c r="D6264" s="355">
        <v>9</v>
      </c>
      <c r="E6264" s="355">
        <v>13</v>
      </c>
      <c r="F6264" s="355">
        <v>9</v>
      </c>
      <c r="G6264" s="355">
        <v>0</v>
      </c>
      <c r="H6264" s="355"/>
      <c r="I6264" s="354">
        <v>8.8000000000000007</v>
      </c>
      <c r="J6264" s="352">
        <v>0</v>
      </c>
      <c r="K6264" s="348">
        <f t="shared" si="97"/>
        <v>1</v>
      </c>
    </row>
    <row r="6265" spans="1:11" x14ac:dyDescent="0.25">
      <c r="A6265" s="353">
        <v>36789</v>
      </c>
      <c r="B6265" s="354">
        <v>9.4</v>
      </c>
      <c r="C6265" s="355">
        <v>11</v>
      </c>
      <c r="D6265" s="355">
        <v>9</v>
      </c>
      <c r="E6265" s="355">
        <v>9</v>
      </c>
      <c r="F6265" s="355">
        <v>7</v>
      </c>
      <c r="G6265" s="355">
        <v>11</v>
      </c>
      <c r="H6265" s="355"/>
      <c r="I6265" s="354">
        <v>9.4</v>
      </c>
      <c r="J6265" s="352">
        <v>0</v>
      </c>
      <c r="K6265" s="348">
        <f t="shared" si="97"/>
        <v>1</v>
      </c>
    </row>
    <row r="6266" spans="1:11" x14ac:dyDescent="0.25">
      <c r="A6266" s="353">
        <v>36790</v>
      </c>
      <c r="B6266" s="354">
        <v>25.6</v>
      </c>
      <c r="C6266" s="355">
        <v>37</v>
      </c>
      <c r="D6266" s="355">
        <v>28</v>
      </c>
      <c r="E6266" s="355">
        <v>22</v>
      </c>
      <c r="F6266" s="355">
        <v>22</v>
      </c>
      <c r="G6266" s="355">
        <v>19</v>
      </c>
      <c r="H6266" s="355"/>
      <c r="I6266" s="354">
        <v>25.6</v>
      </c>
      <c r="J6266" s="352">
        <v>0</v>
      </c>
      <c r="K6266" s="348">
        <f t="shared" si="97"/>
        <v>0</v>
      </c>
    </row>
    <row r="6267" spans="1:11" x14ac:dyDescent="0.25">
      <c r="A6267" s="353">
        <v>36791</v>
      </c>
      <c r="B6267" s="354">
        <v>8</v>
      </c>
      <c r="C6267" s="355">
        <v>9</v>
      </c>
      <c r="D6267" s="355">
        <v>9</v>
      </c>
      <c r="E6267" s="355">
        <v>9</v>
      </c>
      <c r="F6267" s="355">
        <v>7</v>
      </c>
      <c r="G6267" s="355">
        <v>6</v>
      </c>
      <c r="H6267" s="355"/>
      <c r="I6267" s="354">
        <v>8</v>
      </c>
      <c r="J6267" s="352">
        <v>0</v>
      </c>
      <c r="K6267" s="348">
        <f t="shared" si="97"/>
        <v>2</v>
      </c>
    </row>
    <row r="6268" spans="1:11" x14ac:dyDescent="0.25">
      <c r="A6268" s="353">
        <v>36792</v>
      </c>
      <c r="B6268" s="354">
        <v>12.2</v>
      </c>
      <c r="C6268" s="355">
        <v>13</v>
      </c>
      <c r="D6268" s="355">
        <v>13</v>
      </c>
      <c r="E6268" s="355">
        <v>11</v>
      </c>
      <c r="F6268" s="355">
        <v>9</v>
      </c>
      <c r="G6268" s="355">
        <v>15</v>
      </c>
      <c r="H6268" s="355"/>
      <c r="I6268" s="354">
        <v>12.2</v>
      </c>
      <c r="J6268" s="352">
        <v>0</v>
      </c>
      <c r="K6268" s="348">
        <f t="shared" si="97"/>
        <v>0</v>
      </c>
    </row>
    <row r="6269" spans="1:11" x14ac:dyDescent="0.25">
      <c r="A6269" s="353">
        <v>36793</v>
      </c>
      <c r="B6269" s="354">
        <v>4</v>
      </c>
      <c r="C6269" s="355">
        <v>7</v>
      </c>
      <c r="D6269" s="355">
        <v>0</v>
      </c>
      <c r="E6269" s="355">
        <v>3</v>
      </c>
      <c r="F6269" s="355">
        <v>6</v>
      </c>
      <c r="G6269" s="355">
        <v>4</v>
      </c>
      <c r="H6269" s="355"/>
      <c r="I6269" s="354">
        <v>4</v>
      </c>
      <c r="J6269" s="352">
        <v>0</v>
      </c>
      <c r="K6269" s="348">
        <f t="shared" si="97"/>
        <v>5</v>
      </c>
    </row>
    <row r="6270" spans="1:11" x14ac:dyDescent="0.25">
      <c r="A6270" s="353">
        <v>36794</v>
      </c>
      <c r="B6270" s="354">
        <v>2.8</v>
      </c>
      <c r="C6270" s="355">
        <v>0</v>
      </c>
      <c r="D6270" s="355">
        <v>0</v>
      </c>
      <c r="E6270" s="355">
        <v>7</v>
      </c>
      <c r="F6270" s="355">
        <v>0</v>
      </c>
      <c r="G6270" s="355">
        <v>7</v>
      </c>
      <c r="H6270" s="355"/>
      <c r="I6270" s="354">
        <v>2.8</v>
      </c>
      <c r="J6270" s="352">
        <v>0</v>
      </c>
      <c r="K6270" s="348">
        <f t="shared" si="97"/>
        <v>5</v>
      </c>
    </row>
    <row r="6271" spans="1:11" x14ac:dyDescent="0.25">
      <c r="A6271" s="353">
        <v>36795</v>
      </c>
      <c r="B6271" s="354">
        <v>4.8</v>
      </c>
      <c r="C6271" s="355">
        <v>6</v>
      </c>
      <c r="D6271" s="355">
        <v>7</v>
      </c>
      <c r="E6271" s="355">
        <v>0</v>
      </c>
      <c r="F6271" s="355">
        <v>4</v>
      </c>
      <c r="G6271" s="355">
        <v>7</v>
      </c>
      <c r="H6271" s="355"/>
      <c r="I6271" s="354">
        <v>4.8</v>
      </c>
      <c r="J6271" s="352">
        <v>0</v>
      </c>
      <c r="K6271" s="348">
        <f t="shared" si="97"/>
        <v>5</v>
      </c>
    </row>
    <row r="6272" spans="1:11" x14ac:dyDescent="0.25">
      <c r="A6272" s="353">
        <v>36796</v>
      </c>
      <c r="B6272" s="354">
        <v>5.4</v>
      </c>
      <c r="C6272" s="355">
        <v>9</v>
      </c>
      <c r="D6272" s="355">
        <v>7</v>
      </c>
      <c r="E6272" s="355">
        <v>4</v>
      </c>
      <c r="F6272" s="355">
        <v>7</v>
      </c>
      <c r="G6272" s="355">
        <v>0</v>
      </c>
      <c r="H6272" s="355"/>
      <c r="I6272" s="354">
        <v>5.4</v>
      </c>
      <c r="J6272" s="352">
        <v>0</v>
      </c>
      <c r="K6272" s="348">
        <f t="shared" si="97"/>
        <v>4</v>
      </c>
    </row>
    <row r="6273" spans="1:11" x14ac:dyDescent="0.25">
      <c r="A6273" s="353">
        <v>36797</v>
      </c>
      <c r="B6273" s="354">
        <v>7</v>
      </c>
      <c r="C6273" s="355">
        <v>7</v>
      </c>
      <c r="D6273" s="355">
        <v>13</v>
      </c>
      <c r="E6273" s="355">
        <v>0</v>
      </c>
      <c r="F6273" s="355">
        <v>15</v>
      </c>
      <c r="G6273" s="355">
        <v>0</v>
      </c>
      <c r="H6273" s="355"/>
      <c r="I6273" s="354">
        <v>7</v>
      </c>
      <c r="J6273" s="352">
        <v>0</v>
      </c>
      <c r="K6273" s="348">
        <f t="shared" si="97"/>
        <v>3</v>
      </c>
    </row>
    <row r="6274" spans="1:11" x14ac:dyDescent="0.25">
      <c r="A6274" s="353">
        <v>36798</v>
      </c>
      <c r="B6274" s="354">
        <v>4.4000000000000004</v>
      </c>
      <c r="C6274" s="355">
        <v>4</v>
      </c>
      <c r="D6274" s="355">
        <v>7</v>
      </c>
      <c r="E6274" s="355">
        <v>4</v>
      </c>
      <c r="F6274" s="355">
        <v>0</v>
      </c>
      <c r="G6274" s="355">
        <v>7</v>
      </c>
      <c r="H6274" s="355"/>
      <c r="I6274" s="354">
        <v>4.4000000000000004</v>
      </c>
      <c r="J6274" s="352">
        <v>0</v>
      </c>
      <c r="K6274" s="348">
        <f t="shared" si="97"/>
        <v>5</v>
      </c>
    </row>
    <row r="6275" spans="1:11" x14ac:dyDescent="0.25">
      <c r="A6275" s="353">
        <v>36799</v>
      </c>
      <c r="B6275" s="354">
        <v>9.6</v>
      </c>
      <c r="C6275" s="355">
        <v>13</v>
      </c>
      <c r="D6275" s="355">
        <v>4</v>
      </c>
      <c r="E6275" s="355">
        <v>9</v>
      </c>
      <c r="F6275" s="355">
        <v>13</v>
      </c>
      <c r="G6275" s="355">
        <v>9</v>
      </c>
      <c r="H6275" s="355"/>
      <c r="I6275" s="354">
        <v>9.6</v>
      </c>
      <c r="J6275" s="352">
        <v>0</v>
      </c>
      <c r="K6275" s="348">
        <f t="shared" ref="K6275:K6338" si="98">COUNTIF(C6275:G6275,"&lt;="&amp;IRR_MAXWIND)</f>
        <v>1</v>
      </c>
    </row>
    <row r="6276" spans="1:11" x14ac:dyDescent="0.25">
      <c r="A6276" s="353">
        <v>37012</v>
      </c>
      <c r="B6276" s="354">
        <v>32</v>
      </c>
      <c r="C6276" s="355">
        <v>35</v>
      </c>
      <c r="D6276" s="355">
        <v>33</v>
      </c>
      <c r="E6276" s="355">
        <v>32</v>
      </c>
      <c r="F6276" s="355">
        <v>32</v>
      </c>
      <c r="G6276" s="355">
        <v>28</v>
      </c>
      <c r="H6276" s="355"/>
      <c r="I6276" s="354">
        <v>32</v>
      </c>
      <c r="J6276" s="352">
        <v>0</v>
      </c>
      <c r="K6276" s="348">
        <f t="shared" si="98"/>
        <v>0</v>
      </c>
    </row>
    <row r="6277" spans="1:11" x14ac:dyDescent="0.25">
      <c r="A6277" s="353">
        <v>37013</v>
      </c>
      <c r="B6277" s="354">
        <v>15.8</v>
      </c>
      <c r="C6277" s="355">
        <v>13</v>
      </c>
      <c r="D6277" s="355">
        <v>19</v>
      </c>
      <c r="E6277" s="355">
        <v>15</v>
      </c>
      <c r="F6277" s="355">
        <v>15</v>
      </c>
      <c r="G6277" s="355">
        <v>17</v>
      </c>
      <c r="H6277" s="355"/>
      <c r="I6277" s="354">
        <v>15.8</v>
      </c>
      <c r="J6277" s="352">
        <v>0</v>
      </c>
      <c r="K6277" s="348">
        <f t="shared" si="98"/>
        <v>0</v>
      </c>
    </row>
    <row r="6278" spans="1:11" x14ac:dyDescent="0.25">
      <c r="A6278" s="353">
        <v>37014</v>
      </c>
      <c r="B6278" s="354">
        <v>9.1999999999999993</v>
      </c>
      <c r="C6278" s="355">
        <v>11</v>
      </c>
      <c r="D6278" s="355">
        <v>9</v>
      </c>
      <c r="E6278" s="355">
        <v>9</v>
      </c>
      <c r="F6278" s="355">
        <v>6</v>
      </c>
      <c r="G6278" s="355">
        <v>11</v>
      </c>
      <c r="H6278" s="355"/>
      <c r="I6278" s="354">
        <v>9.1999999999999993</v>
      </c>
      <c r="J6278" s="352">
        <v>0</v>
      </c>
      <c r="K6278" s="348">
        <f t="shared" si="98"/>
        <v>1</v>
      </c>
    </row>
    <row r="6279" spans="1:11" x14ac:dyDescent="0.25">
      <c r="A6279" s="353">
        <v>37015</v>
      </c>
      <c r="B6279" s="354">
        <v>15</v>
      </c>
      <c r="C6279" s="355">
        <v>22</v>
      </c>
      <c r="D6279" s="355">
        <v>22</v>
      </c>
      <c r="E6279" s="355">
        <v>13</v>
      </c>
      <c r="F6279" s="355">
        <v>11</v>
      </c>
      <c r="G6279" s="355">
        <v>7</v>
      </c>
      <c r="H6279" s="355"/>
      <c r="I6279" s="354">
        <v>15</v>
      </c>
      <c r="J6279" s="352">
        <v>0</v>
      </c>
      <c r="K6279" s="348">
        <f t="shared" si="98"/>
        <v>1</v>
      </c>
    </row>
    <row r="6280" spans="1:11" x14ac:dyDescent="0.25">
      <c r="A6280" s="353">
        <v>37016</v>
      </c>
      <c r="B6280" s="354">
        <v>20.6</v>
      </c>
      <c r="C6280" s="355">
        <v>17</v>
      </c>
      <c r="D6280" s="355">
        <v>17</v>
      </c>
      <c r="E6280" s="355">
        <v>24</v>
      </c>
      <c r="F6280" s="355">
        <v>17</v>
      </c>
      <c r="G6280" s="355">
        <v>28</v>
      </c>
      <c r="H6280" s="355"/>
      <c r="I6280" s="354">
        <v>20.6</v>
      </c>
      <c r="J6280" s="352">
        <v>0</v>
      </c>
      <c r="K6280" s="348">
        <f t="shared" si="98"/>
        <v>0</v>
      </c>
    </row>
    <row r="6281" spans="1:11" x14ac:dyDescent="0.25">
      <c r="A6281" s="353">
        <v>37017</v>
      </c>
      <c r="B6281" s="354">
        <v>29</v>
      </c>
      <c r="C6281" s="355">
        <v>35</v>
      </c>
      <c r="D6281" s="355">
        <v>32</v>
      </c>
      <c r="E6281" s="355">
        <v>26</v>
      </c>
      <c r="F6281" s="355">
        <v>26</v>
      </c>
      <c r="G6281" s="355">
        <v>26</v>
      </c>
      <c r="H6281" s="355"/>
      <c r="I6281" s="354">
        <v>29</v>
      </c>
      <c r="J6281" s="352">
        <v>0</v>
      </c>
      <c r="K6281" s="348">
        <f t="shared" si="98"/>
        <v>0</v>
      </c>
    </row>
    <row r="6282" spans="1:11" x14ac:dyDescent="0.25">
      <c r="A6282" s="353">
        <v>37018</v>
      </c>
      <c r="B6282" s="354">
        <v>2.2000000000000002</v>
      </c>
      <c r="C6282" s="355">
        <v>0</v>
      </c>
      <c r="D6282" s="355">
        <v>7</v>
      </c>
      <c r="E6282" s="355">
        <v>4</v>
      </c>
      <c r="F6282" s="355">
        <v>0</v>
      </c>
      <c r="G6282" s="355">
        <v>0</v>
      </c>
      <c r="H6282" s="355"/>
      <c r="I6282" s="354">
        <v>2.2000000000000002</v>
      </c>
      <c r="J6282" s="352">
        <v>0</v>
      </c>
      <c r="K6282" s="348">
        <f t="shared" si="98"/>
        <v>5</v>
      </c>
    </row>
    <row r="6283" spans="1:11" x14ac:dyDescent="0.25">
      <c r="A6283" s="353">
        <v>37019</v>
      </c>
      <c r="B6283" s="354">
        <v>11.8</v>
      </c>
      <c r="C6283" s="355">
        <v>17</v>
      </c>
      <c r="D6283" s="355">
        <v>15</v>
      </c>
      <c r="E6283" s="355">
        <v>11</v>
      </c>
      <c r="F6283" s="355">
        <v>9</v>
      </c>
      <c r="G6283" s="355">
        <v>7</v>
      </c>
      <c r="H6283" s="355"/>
      <c r="I6283" s="354">
        <v>11.8</v>
      </c>
      <c r="J6283" s="352">
        <v>0</v>
      </c>
      <c r="K6283" s="348">
        <f t="shared" si="98"/>
        <v>1</v>
      </c>
    </row>
    <row r="6284" spans="1:11" x14ac:dyDescent="0.25">
      <c r="A6284" s="353">
        <v>37020</v>
      </c>
      <c r="B6284" s="354">
        <v>15.8</v>
      </c>
      <c r="C6284" s="355">
        <v>15</v>
      </c>
      <c r="D6284" s="355">
        <v>9</v>
      </c>
      <c r="E6284" s="355">
        <v>22</v>
      </c>
      <c r="F6284" s="355">
        <v>20</v>
      </c>
      <c r="G6284" s="355">
        <v>13</v>
      </c>
      <c r="H6284" s="355"/>
      <c r="I6284" s="354">
        <v>15.8</v>
      </c>
      <c r="J6284" s="352">
        <v>0</v>
      </c>
      <c r="K6284" s="348">
        <f t="shared" si="98"/>
        <v>0</v>
      </c>
    </row>
    <row r="6285" spans="1:11" x14ac:dyDescent="0.25">
      <c r="A6285" s="353">
        <v>37021</v>
      </c>
      <c r="B6285" s="354">
        <v>6</v>
      </c>
      <c r="C6285" s="355">
        <v>6</v>
      </c>
      <c r="D6285" s="355">
        <v>6</v>
      </c>
      <c r="E6285" s="355">
        <v>9</v>
      </c>
      <c r="F6285" s="355">
        <v>9</v>
      </c>
      <c r="G6285" s="355">
        <v>0</v>
      </c>
      <c r="H6285" s="355"/>
      <c r="I6285" s="354">
        <v>6</v>
      </c>
      <c r="J6285" s="352">
        <v>0</v>
      </c>
      <c r="K6285" s="348">
        <f t="shared" si="98"/>
        <v>3</v>
      </c>
    </row>
    <row r="6286" spans="1:11" x14ac:dyDescent="0.25">
      <c r="A6286" s="353">
        <v>37022</v>
      </c>
      <c r="B6286" s="354">
        <v>11.6</v>
      </c>
      <c r="C6286" s="355">
        <v>11</v>
      </c>
      <c r="D6286" s="355">
        <v>13</v>
      </c>
      <c r="E6286" s="355">
        <v>15</v>
      </c>
      <c r="F6286" s="355">
        <v>13</v>
      </c>
      <c r="G6286" s="355">
        <v>6</v>
      </c>
      <c r="H6286" s="355"/>
      <c r="I6286" s="354">
        <v>11.6</v>
      </c>
      <c r="J6286" s="352">
        <v>0</v>
      </c>
      <c r="K6286" s="348">
        <f t="shared" si="98"/>
        <v>1</v>
      </c>
    </row>
    <row r="6287" spans="1:11" x14ac:dyDescent="0.25">
      <c r="A6287" s="353">
        <v>37023</v>
      </c>
      <c r="B6287" s="354">
        <v>8.8000000000000007</v>
      </c>
      <c r="C6287" s="355">
        <v>9</v>
      </c>
      <c r="D6287" s="355">
        <v>6</v>
      </c>
      <c r="E6287" s="355">
        <v>11</v>
      </c>
      <c r="F6287" s="355">
        <v>9</v>
      </c>
      <c r="G6287" s="355">
        <v>9</v>
      </c>
      <c r="H6287" s="355"/>
      <c r="I6287" s="354">
        <v>8.8000000000000007</v>
      </c>
      <c r="J6287" s="352">
        <v>0</v>
      </c>
      <c r="K6287" s="348">
        <f t="shared" si="98"/>
        <v>1</v>
      </c>
    </row>
    <row r="6288" spans="1:11" x14ac:dyDescent="0.25">
      <c r="A6288" s="353">
        <v>37024</v>
      </c>
      <c r="B6288" s="354">
        <v>17.2</v>
      </c>
      <c r="C6288" s="355">
        <v>22</v>
      </c>
      <c r="D6288" s="355">
        <v>19</v>
      </c>
      <c r="E6288" s="355">
        <v>17</v>
      </c>
      <c r="F6288" s="355">
        <v>13</v>
      </c>
      <c r="G6288" s="355">
        <v>15</v>
      </c>
      <c r="H6288" s="355"/>
      <c r="I6288" s="354">
        <v>17.2</v>
      </c>
      <c r="J6288" s="352">
        <v>0</v>
      </c>
      <c r="K6288" s="348">
        <f t="shared" si="98"/>
        <v>0</v>
      </c>
    </row>
    <row r="6289" spans="1:11" x14ac:dyDescent="0.25">
      <c r="A6289" s="353">
        <v>37025</v>
      </c>
      <c r="B6289" s="354">
        <v>5.2</v>
      </c>
      <c r="C6289" s="355">
        <v>6</v>
      </c>
      <c r="D6289" s="355">
        <v>7</v>
      </c>
      <c r="E6289" s="355">
        <v>0</v>
      </c>
      <c r="F6289" s="355">
        <v>7</v>
      </c>
      <c r="G6289" s="355">
        <v>6</v>
      </c>
      <c r="H6289" s="355"/>
      <c r="I6289" s="354">
        <v>5.2</v>
      </c>
      <c r="J6289" s="352">
        <v>0</v>
      </c>
      <c r="K6289" s="348">
        <f t="shared" si="98"/>
        <v>5</v>
      </c>
    </row>
    <row r="6290" spans="1:11" x14ac:dyDescent="0.25">
      <c r="A6290" s="353">
        <v>37026</v>
      </c>
      <c r="B6290" s="354">
        <v>21.2</v>
      </c>
      <c r="C6290" s="355">
        <v>26</v>
      </c>
      <c r="D6290" s="355">
        <v>24</v>
      </c>
      <c r="E6290" s="355">
        <v>26</v>
      </c>
      <c r="F6290" s="355">
        <v>13</v>
      </c>
      <c r="G6290" s="355">
        <v>17</v>
      </c>
      <c r="H6290" s="355"/>
      <c r="I6290" s="354">
        <v>21.2</v>
      </c>
      <c r="J6290" s="352">
        <v>0</v>
      </c>
      <c r="K6290" s="348">
        <f t="shared" si="98"/>
        <v>0</v>
      </c>
    </row>
    <row r="6291" spans="1:11" x14ac:dyDescent="0.25">
      <c r="A6291" s="353">
        <v>37027</v>
      </c>
      <c r="B6291" s="354">
        <v>8.4</v>
      </c>
      <c r="C6291" s="355">
        <v>11</v>
      </c>
      <c r="D6291" s="355">
        <v>15</v>
      </c>
      <c r="E6291" s="355">
        <v>7</v>
      </c>
      <c r="F6291" s="355">
        <v>0</v>
      </c>
      <c r="G6291" s="355">
        <v>9</v>
      </c>
      <c r="H6291" s="355"/>
      <c r="I6291" s="354">
        <v>8.4</v>
      </c>
      <c r="J6291" s="352">
        <v>0</v>
      </c>
      <c r="K6291" s="348">
        <f t="shared" si="98"/>
        <v>2</v>
      </c>
    </row>
    <row r="6292" spans="1:11" x14ac:dyDescent="0.25">
      <c r="A6292" s="353">
        <v>37028</v>
      </c>
      <c r="B6292" s="354">
        <v>15.6</v>
      </c>
      <c r="C6292" s="355">
        <v>17</v>
      </c>
      <c r="D6292" s="355">
        <v>22</v>
      </c>
      <c r="E6292" s="355">
        <v>17</v>
      </c>
      <c r="F6292" s="355">
        <v>15</v>
      </c>
      <c r="G6292" s="355">
        <v>7</v>
      </c>
      <c r="H6292" s="355"/>
      <c r="I6292" s="354">
        <v>15.6</v>
      </c>
      <c r="J6292" s="352">
        <v>0</v>
      </c>
      <c r="K6292" s="348">
        <f t="shared" si="98"/>
        <v>1</v>
      </c>
    </row>
    <row r="6293" spans="1:11" x14ac:dyDescent="0.25">
      <c r="A6293" s="353">
        <v>37029</v>
      </c>
      <c r="B6293" s="354">
        <v>8.1999999999999993</v>
      </c>
      <c r="C6293" s="355">
        <v>13</v>
      </c>
      <c r="D6293" s="355">
        <v>9</v>
      </c>
      <c r="E6293" s="355">
        <v>6</v>
      </c>
      <c r="F6293" s="355">
        <v>6</v>
      </c>
      <c r="G6293" s="355">
        <v>7</v>
      </c>
      <c r="H6293" s="355"/>
      <c r="I6293" s="354">
        <v>8.1999999999999993</v>
      </c>
      <c r="J6293" s="352">
        <v>0</v>
      </c>
      <c r="K6293" s="348">
        <f t="shared" si="98"/>
        <v>3</v>
      </c>
    </row>
    <row r="6294" spans="1:11" x14ac:dyDescent="0.25">
      <c r="A6294" s="353">
        <v>37030</v>
      </c>
      <c r="B6294" s="354">
        <v>5.2</v>
      </c>
      <c r="C6294" s="355">
        <v>11</v>
      </c>
      <c r="D6294" s="355">
        <v>9</v>
      </c>
      <c r="E6294" s="355">
        <v>0</v>
      </c>
      <c r="F6294" s="355">
        <v>0</v>
      </c>
      <c r="G6294" s="355">
        <v>6</v>
      </c>
      <c r="H6294" s="355"/>
      <c r="I6294" s="354">
        <v>5.2</v>
      </c>
      <c r="J6294" s="352">
        <v>0</v>
      </c>
      <c r="K6294" s="348">
        <f t="shared" si="98"/>
        <v>3</v>
      </c>
    </row>
    <row r="6295" spans="1:11" x14ac:dyDescent="0.25">
      <c r="A6295" s="353">
        <v>37031</v>
      </c>
      <c r="B6295" s="354">
        <v>35.200000000000003</v>
      </c>
      <c r="C6295" s="355">
        <v>26</v>
      </c>
      <c r="D6295" s="355">
        <v>54</v>
      </c>
      <c r="E6295" s="355">
        <v>37</v>
      </c>
      <c r="F6295" s="355">
        <v>35</v>
      </c>
      <c r="G6295" s="355">
        <v>24</v>
      </c>
      <c r="H6295" s="355"/>
      <c r="I6295" s="354">
        <v>35.200000000000003</v>
      </c>
      <c r="J6295" s="352">
        <v>0</v>
      </c>
      <c r="K6295" s="348">
        <f t="shared" si="98"/>
        <v>0</v>
      </c>
    </row>
    <row r="6296" spans="1:11" x14ac:dyDescent="0.25">
      <c r="A6296" s="353">
        <v>37032</v>
      </c>
      <c r="B6296" s="354">
        <v>4.8</v>
      </c>
      <c r="C6296" s="355">
        <v>6</v>
      </c>
      <c r="D6296" s="355">
        <v>4</v>
      </c>
      <c r="E6296" s="355">
        <v>4</v>
      </c>
      <c r="F6296" s="355">
        <v>4</v>
      </c>
      <c r="G6296" s="355">
        <v>6</v>
      </c>
      <c r="H6296" s="355"/>
      <c r="I6296" s="354">
        <v>4.8</v>
      </c>
      <c r="J6296" s="352">
        <v>0</v>
      </c>
      <c r="K6296" s="348">
        <f t="shared" si="98"/>
        <v>5</v>
      </c>
    </row>
    <row r="6297" spans="1:11" x14ac:dyDescent="0.25">
      <c r="A6297" s="353">
        <v>37033</v>
      </c>
      <c r="B6297" s="354">
        <v>10.199999999999999</v>
      </c>
      <c r="C6297" s="355">
        <v>7</v>
      </c>
      <c r="D6297" s="355">
        <v>11</v>
      </c>
      <c r="E6297" s="355">
        <v>11</v>
      </c>
      <c r="F6297" s="355">
        <v>11</v>
      </c>
      <c r="G6297" s="355">
        <v>11</v>
      </c>
      <c r="H6297" s="355"/>
      <c r="I6297" s="354">
        <v>10.199999999999999</v>
      </c>
      <c r="J6297" s="352">
        <v>0</v>
      </c>
      <c r="K6297" s="348">
        <f t="shared" si="98"/>
        <v>1</v>
      </c>
    </row>
    <row r="6298" spans="1:11" x14ac:dyDescent="0.25">
      <c r="A6298" s="353">
        <v>37034</v>
      </c>
      <c r="B6298" s="354">
        <v>3.6</v>
      </c>
      <c r="C6298" s="355">
        <v>0</v>
      </c>
      <c r="D6298" s="355">
        <v>0</v>
      </c>
      <c r="E6298" s="355">
        <v>7</v>
      </c>
      <c r="F6298" s="355">
        <v>4</v>
      </c>
      <c r="G6298" s="355">
        <v>7</v>
      </c>
      <c r="H6298" s="355"/>
      <c r="I6298" s="354">
        <v>3.6</v>
      </c>
      <c r="J6298" s="352">
        <v>0</v>
      </c>
      <c r="K6298" s="348">
        <f t="shared" si="98"/>
        <v>5</v>
      </c>
    </row>
    <row r="6299" spans="1:11" x14ac:dyDescent="0.25">
      <c r="A6299" s="353">
        <v>37035</v>
      </c>
      <c r="B6299" s="354">
        <v>11.4</v>
      </c>
      <c r="C6299" s="355">
        <v>7</v>
      </c>
      <c r="D6299" s="355">
        <v>13</v>
      </c>
      <c r="E6299" s="355">
        <v>9</v>
      </c>
      <c r="F6299" s="355">
        <v>15</v>
      </c>
      <c r="G6299" s="355">
        <v>13</v>
      </c>
      <c r="H6299" s="355"/>
      <c r="I6299" s="354">
        <v>11.4</v>
      </c>
      <c r="J6299" s="352">
        <v>0</v>
      </c>
      <c r="K6299" s="348">
        <f t="shared" si="98"/>
        <v>1</v>
      </c>
    </row>
    <row r="6300" spans="1:11" x14ac:dyDescent="0.25">
      <c r="A6300" s="353">
        <v>37036</v>
      </c>
      <c r="B6300" s="354">
        <v>21.2</v>
      </c>
      <c r="C6300" s="355">
        <v>30</v>
      </c>
      <c r="D6300" s="355">
        <v>22</v>
      </c>
      <c r="E6300" s="355">
        <v>24</v>
      </c>
      <c r="F6300" s="355">
        <v>19</v>
      </c>
      <c r="G6300" s="355">
        <v>11</v>
      </c>
      <c r="H6300" s="355"/>
      <c r="I6300" s="354">
        <v>21.2</v>
      </c>
      <c r="J6300" s="352">
        <v>0</v>
      </c>
      <c r="K6300" s="348">
        <f t="shared" si="98"/>
        <v>0</v>
      </c>
    </row>
    <row r="6301" spans="1:11" x14ac:dyDescent="0.25">
      <c r="A6301" s="353">
        <v>37037</v>
      </c>
      <c r="B6301" s="354">
        <v>9.6</v>
      </c>
      <c r="C6301" s="355">
        <v>13</v>
      </c>
      <c r="D6301" s="355">
        <v>7</v>
      </c>
      <c r="E6301" s="355">
        <v>4</v>
      </c>
      <c r="F6301" s="355">
        <v>9</v>
      </c>
      <c r="G6301" s="355">
        <v>15</v>
      </c>
      <c r="H6301" s="355"/>
      <c r="I6301" s="354">
        <v>9.6</v>
      </c>
      <c r="J6301" s="352">
        <v>0</v>
      </c>
      <c r="K6301" s="348">
        <f t="shared" si="98"/>
        <v>2</v>
      </c>
    </row>
    <row r="6302" spans="1:11" x14ac:dyDescent="0.25">
      <c r="A6302" s="353">
        <v>37038</v>
      </c>
      <c r="B6302" s="354">
        <v>11</v>
      </c>
      <c r="C6302" s="355">
        <v>11</v>
      </c>
      <c r="D6302" s="355">
        <v>11</v>
      </c>
      <c r="E6302" s="355">
        <v>11</v>
      </c>
      <c r="F6302" s="355">
        <v>11</v>
      </c>
      <c r="G6302" s="355">
        <v>11</v>
      </c>
      <c r="H6302" s="355"/>
      <c r="I6302" s="354">
        <v>11</v>
      </c>
      <c r="J6302" s="352">
        <v>0</v>
      </c>
      <c r="K6302" s="348">
        <f t="shared" si="98"/>
        <v>0</v>
      </c>
    </row>
    <row r="6303" spans="1:11" x14ac:dyDescent="0.25">
      <c r="A6303" s="353">
        <v>37039</v>
      </c>
      <c r="B6303" s="354">
        <v>16.8</v>
      </c>
      <c r="C6303" s="355">
        <v>19</v>
      </c>
      <c r="D6303" s="355">
        <v>19</v>
      </c>
      <c r="E6303" s="355">
        <v>15</v>
      </c>
      <c r="F6303" s="355">
        <v>11</v>
      </c>
      <c r="G6303" s="355">
        <v>20</v>
      </c>
      <c r="H6303" s="355"/>
      <c r="I6303" s="354">
        <v>16.8</v>
      </c>
      <c r="J6303" s="352">
        <v>0</v>
      </c>
      <c r="K6303" s="348">
        <f t="shared" si="98"/>
        <v>0</v>
      </c>
    </row>
    <row r="6304" spans="1:11" x14ac:dyDescent="0.25">
      <c r="A6304" s="353">
        <v>37040</v>
      </c>
      <c r="B6304" s="354">
        <v>24.8</v>
      </c>
      <c r="C6304" s="355">
        <v>28</v>
      </c>
      <c r="D6304" s="355">
        <v>24</v>
      </c>
      <c r="E6304" s="355">
        <v>30</v>
      </c>
      <c r="F6304" s="355">
        <v>22</v>
      </c>
      <c r="G6304" s="355">
        <v>20</v>
      </c>
      <c r="H6304" s="355"/>
      <c r="I6304" s="354">
        <v>24.8</v>
      </c>
      <c r="J6304" s="352">
        <v>0</v>
      </c>
      <c r="K6304" s="348">
        <f t="shared" si="98"/>
        <v>0</v>
      </c>
    </row>
    <row r="6305" spans="1:11" x14ac:dyDescent="0.25">
      <c r="A6305" s="353">
        <v>37041</v>
      </c>
      <c r="B6305" s="354">
        <v>22.4</v>
      </c>
      <c r="C6305" s="355">
        <v>22</v>
      </c>
      <c r="D6305" s="355">
        <v>20</v>
      </c>
      <c r="E6305" s="355">
        <v>20</v>
      </c>
      <c r="F6305" s="355">
        <v>28</v>
      </c>
      <c r="G6305" s="355">
        <v>22</v>
      </c>
      <c r="H6305" s="355"/>
      <c r="I6305" s="354">
        <v>22.4</v>
      </c>
      <c r="J6305" s="352">
        <v>0</v>
      </c>
      <c r="K6305" s="348">
        <f t="shared" si="98"/>
        <v>0</v>
      </c>
    </row>
    <row r="6306" spans="1:11" x14ac:dyDescent="0.25">
      <c r="A6306" s="353">
        <v>37042</v>
      </c>
      <c r="B6306" s="354">
        <v>23</v>
      </c>
      <c r="C6306" s="355">
        <v>33</v>
      </c>
      <c r="D6306" s="355">
        <v>30</v>
      </c>
      <c r="E6306" s="355">
        <v>22</v>
      </c>
      <c r="F6306" s="355">
        <v>19</v>
      </c>
      <c r="G6306" s="355">
        <v>11</v>
      </c>
      <c r="H6306" s="355"/>
      <c r="I6306" s="354">
        <v>23</v>
      </c>
      <c r="J6306" s="352">
        <v>0</v>
      </c>
      <c r="K6306" s="348">
        <f t="shared" si="98"/>
        <v>0</v>
      </c>
    </row>
    <row r="6307" spans="1:11" x14ac:dyDescent="0.25">
      <c r="A6307" s="353">
        <v>37043</v>
      </c>
      <c r="B6307" s="354">
        <v>14.6</v>
      </c>
      <c r="C6307" s="355">
        <v>13</v>
      </c>
      <c r="D6307" s="355">
        <v>15</v>
      </c>
      <c r="E6307" s="355">
        <v>15</v>
      </c>
      <c r="F6307" s="355">
        <v>13</v>
      </c>
      <c r="G6307" s="355">
        <v>17</v>
      </c>
      <c r="H6307" s="355"/>
      <c r="I6307" s="354">
        <v>14.6</v>
      </c>
      <c r="J6307" s="352">
        <v>0</v>
      </c>
      <c r="K6307" s="348">
        <f t="shared" si="98"/>
        <v>0</v>
      </c>
    </row>
    <row r="6308" spans="1:11" x14ac:dyDescent="0.25">
      <c r="A6308" s="353">
        <v>37044</v>
      </c>
      <c r="B6308" s="354">
        <v>28.8</v>
      </c>
      <c r="C6308" s="355">
        <v>35</v>
      </c>
      <c r="D6308" s="355">
        <v>33</v>
      </c>
      <c r="E6308" s="355">
        <v>30</v>
      </c>
      <c r="F6308" s="355">
        <v>24</v>
      </c>
      <c r="G6308" s="355">
        <v>22</v>
      </c>
      <c r="H6308" s="355"/>
      <c r="I6308" s="354">
        <v>28.8</v>
      </c>
      <c r="J6308" s="352">
        <v>0</v>
      </c>
      <c r="K6308" s="348">
        <f t="shared" si="98"/>
        <v>0</v>
      </c>
    </row>
    <row r="6309" spans="1:11" x14ac:dyDescent="0.25">
      <c r="A6309" s="353">
        <v>37045</v>
      </c>
      <c r="B6309" s="354">
        <v>25.8</v>
      </c>
      <c r="C6309" s="355">
        <v>19</v>
      </c>
      <c r="D6309" s="355">
        <v>26</v>
      </c>
      <c r="E6309" s="355">
        <v>26</v>
      </c>
      <c r="F6309" s="355">
        <v>30</v>
      </c>
      <c r="G6309" s="355">
        <v>28</v>
      </c>
      <c r="H6309" s="355"/>
      <c r="I6309" s="354">
        <v>25.8</v>
      </c>
      <c r="J6309" s="352">
        <v>0</v>
      </c>
      <c r="K6309" s="348">
        <f t="shared" si="98"/>
        <v>0</v>
      </c>
    </row>
    <row r="6310" spans="1:11" x14ac:dyDescent="0.25">
      <c r="A6310" s="353">
        <v>37046</v>
      </c>
      <c r="B6310" s="354">
        <v>21.2</v>
      </c>
      <c r="C6310" s="355">
        <v>19</v>
      </c>
      <c r="D6310" s="355">
        <v>22</v>
      </c>
      <c r="E6310" s="355">
        <v>26</v>
      </c>
      <c r="F6310" s="355">
        <v>19</v>
      </c>
      <c r="G6310" s="355">
        <v>20</v>
      </c>
      <c r="H6310" s="355"/>
      <c r="I6310" s="354">
        <v>21.2</v>
      </c>
      <c r="J6310" s="352">
        <v>0</v>
      </c>
      <c r="K6310" s="348">
        <f t="shared" si="98"/>
        <v>0</v>
      </c>
    </row>
    <row r="6311" spans="1:11" x14ac:dyDescent="0.25">
      <c r="A6311" s="353">
        <v>37047</v>
      </c>
      <c r="B6311" s="354">
        <v>22</v>
      </c>
      <c r="C6311" s="355">
        <v>26</v>
      </c>
      <c r="D6311" s="355">
        <v>28</v>
      </c>
      <c r="E6311" s="355">
        <v>19</v>
      </c>
      <c r="F6311" s="355">
        <v>17</v>
      </c>
      <c r="G6311" s="355">
        <v>20</v>
      </c>
      <c r="H6311" s="355"/>
      <c r="I6311" s="354">
        <v>22</v>
      </c>
      <c r="J6311" s="352">
        <v>0</v>
      </c>
      <c r="K6311" s="348">
        <f t="shared" si="98"/>
        <v>0</v>
      </c>
    </row>
    <row r="6312" spans="1:11" x14ac:dyDescent="0.25">
      <c r="A6312" s="353">
        <v>37048</v>
      </c>
      <c r="B6312" s="354">
        <v>4.5999999999999996</v>
      </c>
      <c r="C6312" s="355">
        <v>7</v>
      </c>
      <c r="D6312" s="355">
        <v>6</v>
      </c>
      <c r="E6312" s="355">
        <v>4</v>
      </c>
      <c r="F6312" s="355">
        <v>0</v>
      </c>
      <c r="G6312" s="355">
        <v>6</v>
      </c>
      <c r="H6312" s="355"/>
      <c r="I6312" s="354">
        <v>4.5999999999999996</v>
      </c>
      <c r="J6312" s="352">
        <v>0</v>
      </c>
      <c r="K6312" s="348">
        <f t="shared" si="98"/>
        <v>5</v>
      </c>
    </row>
    <row r="6313" spans="1:11" x14ac:dyDescent="0.25">
      <c r="A6313" s="353">
        <v>37049</v>
      </c>
      <c r="B6313" s="354">
        <v>11.4</v>
      </c>
      <c r="C6313" s="355">
        <v>7</v>
      </c>
      <c r="D6313" s="355">
        <v>4</v>
      </c>
      <c r="E6313" s="355">
        <v>9</v>
      </c>
      <c r="F6313" s="355">
        <v>22</v>
      </c>
      <c r="G6313" s="355">
        <v>15</v>
      </c>
      <c r="H6313" s="355"/>
      <c r="I6313" s="354">
        <v>11.4</v>
      </c>
      <c r="J6313" s="352">
        <v>0</v>
      </c>
      <c r="K6313" s="348">
        <f t="shared" si="98"/>
        <v>2</v>
      </c>
    </row>
    <row r="6314" spans="1:11" x14ac:dyDescent="0.25">
      <c r="A6314" s="353">
        <v>37050</v>
      </c>
      <c r="B6314" s="354">
        <v>6</v>
      </c>
      <c r="C6314" s="355">
        <v>11</v>
      </c>
      <c r="D6314" s="355">
        <v>6</v>
      </c>
      <c r="E6314" s="355">
        <v>9</v>
      </c>
      <c r="F6314" s="355">
        <v>4</v>
      </c>
      <c r="G6314" s="355">
        <v>0</v>
      </c>
      <c r="H6314" s="355"/>
      <c r="I6314" s="354">
        <v>6</v>
      </c>
      <c r="J6314" s="352">
        <v>0</v>
      </c>
      <c r="K6314" s="348">
        <f t="shared" si="98"/>
        <v>3</v>
      </c>
    </row>
    <row r="6315" spans="1:11" x14ac:dyDescent="0.25">
      <c r="A6315" s="353">
        <v>37051</v>
      </c>
      <c r="B6315" s="354">
        <v>4.5999999999999996</v>
      </c>
      <c r="C6315" s="355">
        <v>0</v>
      </c>
      <c r="D6315" s="355">
        <v>7</v>
      </c>
      <c r="E6315" s="355">
        <v>4</v>
      </c>
      <c r="F6315" s="355">
        <v>6</v>
      </c>
      <c r="G6315" s="355">
        <v>6</v>
      </c>
      <c r="H6315" s="355"/>
      <c r="I6315" s="354">
        <v>4.5999999999999996</v>
      </c>
      <c r="J6315" s="352">
        <v>0</v>
      </c>
      <c r="K6315" s="348">
        <f t="shared" si="98"/>
        <v>5</v>
      </c>
    </row>
    <row r="6316" spans="1:11" x14ac:dyDescent="0.25">
      <c r="A6316" s="353">
        <v>37052</v>
      </c>
      <c r="B6316" s="354">
        <v>13.6</v>
      </c>
      <c r="C6316" s="355">
        <v>17</v>
      </c>
      <c r="D6316" s="355">
        <v>17</v>
      </c>
      <c r="E6316" s="355">
        <v>15</v>
      </c>
      <c r="F6316" s="355">
        <v>6</v>
      </c>
      <c r="G6316" s="355">
        <v>13</v>
      </c>
      <c r="H6316" s="355"/>
      <c r="I6316" s="354">
        <v>13.6</v>
      </c>
      <c r="J6316" s="352">
        <v>0</v>
      </c>
      <c r="K6316" s="348">
        <f t="shared" si="98"/>
        <v>1</v>
      </c>
    </row>
    <row r="6317" spans="1:11" x14ac:dyDescent="0.25">
      <c r="A6317" s="353">
        <v>37053</v>
      </c>
      <c r="B6317" s="354">
        <v>15.2</v>
      </c>
      <c r="C6317" s="355">
        <v>13</v>
      </c>
      <c r="D6317" s="355">
        <v>11</v>
      </c>
      <c r="E6317" s="355">
        <v>20</v>
      </c>
      <c r="F6317" s="355">
        <v>15</v>
      </c>
      <c r="G6317" s="355">
        <v>17</v>
      </c>
      <c r="H6317" s="355"/>
      <c r="I6317" s="354">
        <v>15.2</v>
      </c>
      <c r="J6317" s="352">
        <v>0</v>
      </c>
      <c r="K6317" s="348">
        <f t="shared" si="98"/>
        <v>0</v>
      </c>
    </row>
    <row r="6318" spans="1:11" x14ac:dyDescent="0.25">
      <c r="A6318" s="353">
        <v>37054</v>
      </c>
      <c r="B6318" s="354">
        <v>17.2</v>
      </c>
      <c r="C6318" s="355">
        <v>15</v>
      </c>
      <c r="D6318" s="355">
        <v>15</v>
      </c>
      <c r="E6318" s="355">
        <v>19</v>
      </c>
      <c r="F6318" s="355">
        <v>15</v>
      </c>
      <c r="G6318" s="355">
        <v>22</v>
      </c>
      <c r="H6318" s="355"/>
      <c r="I6318" s="354">
        <v>17.2</v>
      </c>
      <c r="J6318" s="352">
        <v>0</v>
      </c>
      <c r="K6318" s="348">
        <f t="shared" si="98"/>
        <v>0</v>
      </c>
    </row>
    <row r="6319" spans="1:11" x14ac:dyDescent="0.25">
      <c r="A6319" s="353">
        <v>37055</v>
      </c>
      <c r="B6319" s="354">
        <v>10.8</v>
      </c>
      <c r="C6319" s="355">
        <v>6</v>
      </c>
      <c r="D6319" s="355">
        <v>9</v>
      </c>
      <c r="E6319" s="355">
        <v>11</v>
      </c>
      <c r="F6319" s="355">
        <v>15</v>
      </c>
      <c r="G6319" s="355">
        <v>13</v>
      </c>
      <c r="H6319" s="355"/>
      <c r="I6319" s="354">
        <v>10.8</v>
      </c>
      <c r="J6319" s="352">
        <v>0</v>
      </c>
      <c r="K6319" s="348">
        <f t="shared" si="98"/>
        <v>1</v>
      </c>
    </row>
    <row r="6320" spans="1:11" x14ac:dyDescent="0.25">
      <c r="A6320" s="353">
        <v>37056</v>
      </c>
      <c r="B6320" s="354">
        <v>8</v>
      </c>
      <c r="C6320" s="355">
        <v>6</v>
      </c>
      <c r="D6320" s="355">
        <v>6</v>
      </c>
      <c r="E6320" s="355">
        <v>0</v>
      </c>
      <c r="F6320" s="355">
        <v>15</v>
      </c>
      <c r="G6320" s="355">
        <v>13</v>
      </c>
      <c r="H6320" s="355"/>
      <c r="I6320" s="354">
        <v>8</v>
      </c>
      <c r="J6320" s="352">
        <v>0</v>
      </c>
      <c r="K6320" s="348">
        <f t="shared" si="98"/>
        <v>3</v>
      </c>
    </row>
    <row r="6321" spans="1:11" x14ac:dyDescent="0.25">
      <c r="A6321" s="353">
        <v>37057</v>
      </c>
      <c r="B6321" s="354">
        <v>19.2</v>
      </c>
      <c r="C6321" s="355">
        <v>19</v>
      </c>
      <c r="D6321" s="355">
        <v>19</v>
      </c>
      <c r="E6321" s="355">
        <v>20</v>
      </c>
      <c r="F6321" s="355">
        <v>19</v>
      </c>
      <c r="G6321" s="355">
        <v>19</v>
      </c>
      <c r="H6321" s="355"/>
      <c r="I6321" s="354">
        <v>19.2</v>
      </c>
      <c r="J6321" s="352">
        <v>0</v>
      </c>
      <c r="K6321" s="348">
        <f t="shared" si="98"/>
        <v>0</v>
      </c>
    </row>
    <row r="6322" spans="1:11" x14ac:dyDescent="0.25">
      <c r="A6322" s="353">
        <v>37058</v>
      </c>
      <c r="B6322" s="354">
        <v>10.4</v>
      </c>
      <c r="C6322" s="355">
        <v>13</v>
      </c>
      <c r="D6322" s="355">
        <v>17</v>
      </c>
      <c r="E6322" s="355">
        <v>13</v>
      </c>
      <c r="F6322" s="355">
        <v>9</v>
      </c>
      <c r="G6322" s="355">
        <v>0</v>
      </c>
      <c r="H6322" s="355"/>
      <c r="I6322" s="354">
        <v>10.4</v>
      </c>
      <c r="J6322" s="352">
        <v>0</v>
      </c>
      <c r="K6322" s="348">
        <f t="shared" si="98"/>
        <v>1</v>
      </c>
    </row>
    <row r="6323" spans="1:11" x14ac:dyDescent="0.25">
      <c r="A6323" s="353">
        <v>37059</v>
      </c>
      <c r="B6323" s="354">
        <v>13</v>
      </c>
      <c r="C6323" s="355">
        <v>15</v>
      </c>
      <c r="D6323" s="355">
        <v>13</v>
      </c>
      <c r="E6323" s="355">
        <v>15</v>
      </c>
      <c r="F6323" s="355">
        <v>11</v>
      </c>
      <c r="G6323" s="355">
        <v>11</v>
      </c>
      <c r="H6323" s="355"/>
      <c r="I6323" s="354">
        <v>13</v>
      </c>
      <c r="J6323" s="352">
        <v>0</v>
      </c>
      <c r="K6323" s="348">
        <f t="shared" si="98"/>
        <v>0</v>
      </c>
    </row>
    <row r="6324" spans="1:11" x14ac:dyDescent="0.25">
      <c r="A6324" s="353">
        <v>37060</v>
      </c>
      <c r="B6324" s="354">
        <v>11.4</v>
      </c>
      <c r="C6324" s="355">
        <v>11</v>
      </c>
      <c r="D6324" s="355">
        <v>9</v>
      </c>
      <c r="E6324" s="355">
        <v>13</v>
      </c>
      <c r="F6324" s="355">
        <v>15</v>
      </c>
      <c r="G6324" s="355">
        <v>9</v>
      </c>
      <c r="H6324" s="355"/>
      <c r="I6324" s="354">
        <v>11.4</v>
      </c>
      <c r="J6324" s="352">
        <v>0</v>
      </c>
      <c r="K6324" s="348">
        <f t="shared" si="98"/>
        <v>0</v>
      </c>
    </row>
    <row r="6325" spans="1:11" x14ac:dyDescent="0.25">
      <c r="A6325" s="353">
        <v>37061</v>
      </c>
      <c r="B6325" s="354">
        <v>6</v>
      </c>
      <c r="C6325" s="355">
        <v>9</v>
      </c>
      <c r="D6325" s="355">
        <v>6</v>
      </c>
      <c r="E6325" s="355">
        <v>4</v>
      </c>
      <c r="F6325" s="355">
        <v>4</v>
      </c>
      <c r="G6325" s="355">
        <v>7</v>
      </c>
      <c r="H6325" s="355"/>
      <c r="I6325" s="354">
        <v>6</v>
      </c>
      <c r="J6325" s="352">
        <v>0</v>
      </c>
      <c r="K6325" s="348">
        <f t="shared" si="98"/>
        <v>4</v>
      </c>
    </row>
    <row r="6326" spans="1:11" x14ac:dyDescent="0.25">
      <c r="A6326" s="353">
        <v>37062</v>
      </c>
      <c r="B6326" s="354">
        <v>7.6</v>
      </c>
      <c r="C6326" s="355">
        <v>11</v>
      </c>
      <c r="D6326" s="355">
        <v>7</v>
      </c>
      <c r="E6326" s="355">
        <v>11</v>
      </c>
      <c r="F6326" s="355">
        <v>9</v>
      </c>
      <c r="G6326" s="355">
        <v>0</v>
      </c>
      <c r="H6326" s="355"/>
      <c r="I6326" s="354">
        <v>7.6</v>
      </c>
      <c r="J6326" s="352">
        <v>0</v>
      </c>
      <c r="K6326" s="348">
        <f t="shared" si="98"/>
        <v>2</v>
      </c>
    </row>
    <row r="6327" spans="1:11" x14ac:dyDescent="0.25">
      <c r="A6327" s="353">
        <v>37063</v>
      </c>
      <c r="B6327" s="354">
        <v>7</v>
      </c>
      <c r="C6327" s="355">
        <v>9</v>
      </c>
      <c r="D6327" s="355">
        <v>11</v>
      </c>
      <c r="E6327" s="355">
        <v>7</v>
      </c>
      <c r="F6327" s="355">
        <v>4</v>
      </c>
      <c r="G6327" s="355">
        <v>4</v>
      </c>
      <c r="H6327" s="355"/>
      <c r="I6327" s="354">
        <v>7</v>
      </c>
      <c r="J6327" s="352">
        <v>0</v>
      </c>
      <c r="K6327" s="348">
        <f t="shared" si="98"/>
        <v>3</v>
      </c>
    </row>
    <row r="6328" spans="1:11" x14ac:dyDescent="0.25">
      <c r="A6328" s="353">
        <v>37064</v>
      </c>
      <c r="B6328" s="354">
        <v>16.2</v>
      </c>
      <c r="C6328" s="355">
        <v>0</v>
      </c>
      <c r="D6328" s="355">
        <v>19</v>
      </c>
      <c r="E6328" s="355">
        <v>6</v>
      </c>
      <c r="F6328" s="355">
        <v>24</v>
      </c>
      <c r="G6328" s="355">
        <v>32</v>
      </c>
      <c r="H6328" s="355"/>
      <c r="I6328" s="354">
        <v>16.2</v>
      </c>
      <c r="J6328" s="352">
        <v>0</v>
      </c>
      <c r="K6328" s="348">
        <f t="shared" si="98"/>
        <v>2</v>
      </c>
    </row>
    <row r="6329" spans="1:11" x14ac:dyDescent="0.25">
      <c r="A6329" s="353">
        <v>37065</v>
      </c>
      <c r="B6329" s="354">
        <v>11</v>
      </c>
      <c r="C6329" s="355">
        <v>11</v>
      </c>
      <c r="D6329" s="355">
        <v>9</v>
      </c>
      <c r="E6329" s="355">
        <v>4</v>
      </c>
      <c r="F6329" s="355">
        <v>11</v>
      </c>
      <c r="G6329" s="355">
        <v>20</v>
      </c>
      <c r="H6329" s="355"/>
      <c r="I6329" s="354">
        <v>11</v>
      </c>
      <c r="J6329" s="352">
        <v>0</v>
      </c>
      <c r="K6329" s="348">
        <f t="shared" si="98"/>
        <v>1</v>
      </c>
    </row>
    <row r="6330" spans="1:11" x14ac:dyDescent="0.25">
      <c r="A6330" s="353">
        <v>37066</v>
      </c>
      <c r="B6330" s="354">
        <v>9.6</v>
      </c>
      <c r="C6330" s="355">
        <v>13</v>
      </c>
      <c r="D6330" s="355">
        <v>11</v>
      </c>
      <c r="E6330" s="355">
        <v>9</v>
      </c>
      <c r="F6330" s="355">
        <v>6</v>
      </c>
      <c r="G6330" s="355">
        <v>9</v>
      </c>
      <c r="H6330" s="355"/>
      <c r="I6330" s="354">
        <v>9.6</v>
      </c>
      <c r="J6330" s="352">
        <v>0</v>
      </c>
      <c r="K6330" s="348">
        <f t="shared" si="98"/>
        <v>1</v>
      </c>
    </row>
    <row r="6331" spans="1:11" x14ac:dyDescent="0.25">
      <c r="A6331" s="353">
        <v>37067</v>
      </c>
      <c r="B6331" s="354">
        <v>13</v>
      </c>
      <c r="C6331" s="355">
        <v>11</v>
      </c>
      <c r="D6331" s="355">
        <v>17</v>
      </c>
      <c r="E6331" s="355">
        <v>20</v>
      </c>
      <c r="F6331" s="355">
        <v>6</v>
      </c>
      <c r="G6331" s="355">
        <v>11</v>
      </c>
      <c r="H6331" s="355"/>
      <c r="I6331" s="354">
        <v>13</v>
      </c>
      <c r="J6331" s="352">
        <v>0</v>
      </c>
      <c r="K6331" s="348">
        <f t="shared" si="98"/>
        <v>1</v>
      </c>
    </row>
    <row r="6332" spans="1:11" x14ac:dyDescent="0.25">
      <c r="A6332" s="353">
        <v>37068</v>
      </c>
      <c r="B6332" s="354">
        <v>6.8</v>
      </c>
      <c r="C6332" s="355">
        <v>4</v>
      </c>
      <c r="D6332" s="355">
        <v>0</v>
      </c>
      <c r="E6332" s="355">
        <v>6</v>
      </c>
      <c r="F6332" s="355">
        <v>9</v>
      </c>
      <c r="G6332" s="355">
        <v>15</v>
      </c>
      <c r="H6332" s="355"/>
      <c r="I6332" s="354">
        <v>6.8</v>
      </c>
      <c r="J6332" s="352">
        <v>0</v>
      </c>
      <c r="K6332" s="348">
        <f t="shared" si="98"/>
        <v>3</v>
      </c>
    </row>
    <row r="6333" spans="1:11" x14ac:dyDescent="0.25">
      <c r="A6333" s="353">
        <v>37069</v>
      </c>
      <c r="B6333" s="354">
        <v>6.2</v>
      </c>
      <c r="C6333" s="355">
        <v>4</v>
      </c>
      <c r="D6333" s="355">
        <v>4</v>
      </c>
      <c r="E6333" s="355">
        <v>7</v>
      </c>
      <c r="F6333" s="355">
        <v>9</v>
      </c>
      <c r="G6333" s="355">
        <v>7</v>
      </c>
      <c r="H6333" s="355"/>
      <c r="I6333" s="354">
        <v>6.2</v>
      </c>
      <c r="J6333" s="352">
        <v>0</v>
      </c>
      <c r="K6333" s="348">
        <f t="shared" si="98"/>
        <v>4</v>
      </c>
    </row>
    <row r="6334" spans="1:11" x14ac:dyDescent="0.25">
      <c r="A6334" s="353">
        <v>37070</v>
      </c>
      <c r="B6334" s="354">
        <v>9</v>
      </c>
      <c r="C6334" s="355">
        <v>6</v>
      </c>
      <c r="D6334" s="355">
        <v>17</v>
      </c>
      <c r="E6334" s="355">
        <v>11</v>
      </c>
      <c r="F6334" s="355">
        <v>11</v>
      </c>
      <c r="G6334" s="355">
        <v>0</v>
      </c>
      <c r="H6334" s="355"/>
      <c r="I6334" s="354">
        <v>9</v>
      </c>
      <c r="J6334" s="352">
        <v>0</v>
      </c>
      <c r="K6334" s="348">
        <f t="shared" si="98"/>
        <v>2</v>
      </c>
    </row>
    <row r="6335" spans="1:11" x14ac:dyDescent="0.25">
      <c r="A6335" s="353">
        <v>37071</v>
      </c>
      <c r="B6335" s="354">
        <v>13.8</v>
      </c>
      <c r="C6335" s="355">
        <v>9</v>
      </c>
      <c r="D6335" s="355">
        <v>17</v>
      </c>
      <c r="E6335" s="355">
        <v>15</v>
      </c>
      <c r="F6335" s="355">
        <v>17</v>
      </c>
      <c r="G6335" s="355">
        <v>11</v>
      </c>
      <c r="H6335" s="355"/>
      <c r="I6335" s="354">
        <v>13.8</v>
      </c>
      <c r="J6335" s="352">
        <v>0</v>
      </c>
      <c r="K6335" s="348">
        <f t="shared" si="98"/>
        <v>0</v>
      </c>
    </row>
    <row r="6336" spans="1:11" x14ac:dyDescent="0.25">
      <c r="A6336" s="353">
        <v>37072</v>
      </c>
      <c r="B6336" s="354">
        <v>7.4</v>
      </c>
      <c r="C6336" s="355">
        <v>9</v>
      </c>
      <c r="D6336" s="355">
        <v>7</v>
      </c>
      <c r="E6336" s="355">
        <v>7</v>
      </c>
      <c r="F6336" s="355">
        <v>7</v>
      </c>
      <c r="G6336" s="355">
        <v>7</v>
      </c>
      <c r="H6336" s="355"/>
      <c r="I6336" s="354">
        <v>7.4</v>
      </c>
      <c r="J6336" s="352">
        <v>0</v>
      </c>
      <c r="K6336" s="348">
        <f t="shared" si="98"/>
        <v>4</v>
      </c>
    </row>
    <row r="6337" spans="1:11" x14ac:dyDescent="0.25">
      <c r="A6337" s="353">
        <v>37073</v>
      </c>
      <c r="B6337" s="354">
        <v>14</v>
      </c>
      <c r="C6337" s="355">
        <v>17</v>
      </c>
      <c r="D6337" s="355">
        <v>6</v>
      </c>
      <c r="E6337" s="355">
        <v>17</v>
      </c>
      <c r="F6337" s="355">
        <v>13</v>
      </c>
      <c r="G6337" s="355">
        <v>17</v>
      </c>
      <c r="H6337" s="355"/>
      <c r="I6337" s="354">
        <v>14</v>
      </c>
      <c r="J6337" s="352">
        <v>0</v>
      </c>
      <c r="K6337" s="348">
        <f t="shared" si="98"/>
        <v>1</v>
      </c>
    </row>
    <row r="6338" spans="1:11" x14ac:dyDescent="0.25">
      <c r="A6338" s="353">
        <v>37074</v>
      </c>
      <c r="B6338" s="354">
        <v>6</v>
      </c>
      <c r="C6338" s="355">
        <v>9</v>
      </c>
      <c r="D6338" s="355">
        <v>7</v>
      </c>
      <c r="E6338" s="355">
        <v>6</v>
      </c>
      <c r="F6338" s="355">
        <v>4</v>
      </c>
      <c r="G6338" s="355">
        <v>4</v>
      </c>
      <c r="H6338" s="355"/>
      <c r="I6338" s="354">
        <v>6</v>
      </c>
      <c r="J6338" s="352">
        <v>0</v>
      </c>
      <c r="K6338" s="348">
        <f t="shared" si="98"/>
        <v>4</v>
      </c>
    </row>
    <row r="6339" spans="1:11" x14ac:dyDescent="0.25">
      <c r="A6339" s="353">
        <v>37075</v>
      </c>
      <c r="B6339" s="354">
        <v>8.8000000000000007</v>
      </c>
      <c r="C6339" s="355">
        <v>9</v>
      </c>
      <c r="D6339" s="355">
        <v>6</v>
      </c>
      <c r="E6339" s="355">
        <v>9</v>
      </c>
      <c r="F6339" s="355">
        <v>11</v>
      </c>
      <c r="G6339" s="355">
        <v>9</v>
      </c>
      <c r="H6339" s="355"/>
      <c r="I6339" s="354">
        <v>8.8000000000000007</v>
      </c>
      <c r="J6339" s="352">
        <v>0</v>
      </c>
      <c r="K6339" s="348">
        <f t="shared" ref="K6339:K6402" si="99">COUNTIF(C6339:G6339,"&lt;="&amp;IRR_MAXWIND)</f>
        <v>1</v>
      </c>
    </row>
    <row r="6340" spans="1:11" x14ac:dyDescent="0.25">
      <c r="A6340" s="353">
        <v>37076</v>
      </c>
      <c r="B6340" s="354">
        <v>12.2</v>
      </c>
      <c r="C6340" s="355">
        <v>9</v>
      </c>
      <c r="D6340" s="355">
        <v>11</v>
      </c>
      <c r="E6340" s="355">
        <v>13</v>
      </c>
      <c r="F6340" s="355">
        <v>11</v>
      </c>
      <c r="G6340" s="355">
        <v>17</v>
      </c>
      <c r="H6340" s="355"/>
      <c r="I6340" s="354">
        <v>12.2</v>
      </c>
      <c r="J6340" s="352">
        <v>0</v>
      </c>
      <c r="K6340" s="348">
        <f t="shared" si="99"/>
        <v>0</v>
      </c>
    </row>
    <row r="6341" spans="1:11" x14ac:dyDescent="0.25">
      <c r="A6341" s="353">
        <v>37077</v>
      </c>
      <c r="B6341" s="354">
        <v>8.6</v>
      </c>
      <c r="C6341" s="355">
        <v>9</v>
      </c>
      <c r="D6341" s="355">
        <v>13</v>
      </c>
      <c r="E6341" s="355">
        <v>15</v>
      </c>
      <c r="F6341" s="355">
        <v>6</v>
      </c>
      <c r="G6341" s="355">
        <v>0</v>
      </c>
      <c r="H6341" s="355"/>
      <c r="I6341" s="354">
        <v>8.6</v>
      </c>
      <c r="J6341" s="352">
        <v>0</v>
      </c>
      <c r="K6341" s="348">
        <f t="shared" si="99"/>
        <v>2</v>
      </c>
    </row>
    <row r="6342" spans="1:11" x14ac:dyDescent="0.25">
      <c r="A6342" s="353">
        <v>37078</v>
      </c>
      <c r="B6342" s="354">
        <v>11.8</v>
      </c>
      <c r="C6342" s="355">
        <v>15</v>
      </c>
      <c r="D6342" s="355">
        <v>15</v>
      </c>
      <c r="E6342" s="355">
        <v>9</v>
      </c>
      <c r="F6342" s="355">
        <v>11</v>
      </c>
      <c r="G6342" s="355">
        <v>9</v>
      </c>
      <c r="H6342" s="355"/>
      <c r="I6342" s="354">
        <v>11.8</v>
      </c>
      <c r="J6342" s="352">
        <v>0</v>
      </c>
      <c r="K6342" s="348">
        <f t="shared" si="99"/>
        <v>0</v>
      </c>
    </row>
    <row r="6343" spans="1:11" x14ac:dyDescent="0.25">
      <c r="A6343" s="353">
        <v>37079</v>
      </c>
      <c r="B6343" s="354">
        <v>6.8</v>
      </c>
      <c r="C6343" s="355">
        <v>11</v>
      </c>
      <c r="D6343" s="355">
        <v>6</v>
      </c>
      <c r="E6343" s="355">
        <v>4</v>
      </c>
      <c r="F6343" s="355">
        <v>6</v>
      </c>
      <c r="G6343" s="355">
        <v>7</v>
      </c>
      <c r="H6343" s="355"/>
      <c r="I6343" s="354">
        <v>6.8</v>
      </c>
      <c r="J6343" s="352">
        <v>0</v>
      </c>
      <c r="K6343" s="348">
        <f t="shared" si="99"/>
        <v>4</v>
      </c>
    </row>
    <row r="6344" spans="1:11" x14ac:dyDescent="0.25">
      <c r="A6344" s="353">
        <v>37080</v>
      </c>
      <c r="B6344" s="354">
        <v>2.6</v>
      </c>
      <c r="C6344" s="355">
        <v>0</v>
      </c>
      <c r="D6344" s="355">
        <v>4</v>
      </c>
      <c r="E6344" s="355">
        <v>0</v>
      </c>
      <c r="F6344" s="355">
        <v>0</v>
      </c>
      <c r="G6344" s="355">
        <v>9</v>
      </c>
      <c r="H6344" s="355"/>
      <c r="I6344" s="354">
        <v>2.6</v>
      </c>
      <c r="J6344" s="352">
        <v>0</v>
      </c>
      <c r="K6344" s="348">
        <f t="shared" si="99"/>
        <v>4</v>
      </c>
    </row>
    <row r="6345" spans="1:11" x14ac:dyDescent="0.25">
      <c r="A6345" s="353">
        <v>37081</v>
      </c>
      <c r="B6345" s="354">
        <v>10.6</v>
      </c>
      <c r="C6345" s="355">
        <v>15</v>
      </c>
      <c r="D6345" s="355">
        <v>15</v>
      </c>
      <c r="E6345" s="355">
        <v>7</v>
      </c>
      <c r="F6345" s="355">
        <v>9</v>
      </c>
      <c r="G6345" s="355">
        <v>7</v>
      </c>
      <c r="H6345" s="355"/>
      <c r="I6345" s="354">
        <v>10.6</v>
      </c>
      <c r="J6345" s="352">
        <v>0</v>
      </c>
      <c r="K6345" s="348">
        <f t="shared" si="99"/>
        <v>2</v>
      </c>
    </row>
    <row r="6346" spans="1:11" x14ac:dyDescent="0.25">
      <c r="A6346" s="353">
        <v>37082</v>
      </c>
      <c r="B6346" s="354">
        <v>9.6</v>
      </c>
      <c r="C6346" s="355">
        <v>15</v>
      </c>
      <c r="D6346" s="355">
        <v>9</v>
      </c>
      <c r="E6346" s="355">
        <v>7</v>
      </c>
      <c r="F6346" s="355">
        <v>11</v>
      </c>
      <c r="G6346" s="355">
        <v>6</v>
      </c>
      <c r="H6346" s="355"/>
      <c r="I6346" s="354">
        <v>9.6</v>
      </c>
      <c r="J6346" s="352">
        <v>0</v>
      </c>
      <c r="K6346" s="348">
        <f t="shared" si="99"/>
        <v>2</v>
      </c>
    </row>
    <row r="6347" spans="1:11" x14ac:dyDescent="0.25">
      <c r="A6347" s="353">
        <v>37083</v>
      </c>
      <c r="B6347" s="354">
        <v>15.2</v>
      </c>
      <c r="C6347" s="355">
        <v>13</v>
      </c>
      <c r="D6347" s="355">
        <v>9</v>
      </c>
      <c r="E6347" s="355">
        <v>9</v>
      </c>
      <c r="F6347" s="355">
        <v>19</v>
      </c>
      <c r="G6347" s="355">
        <v>26</v>
      </c>
      <c r="H6347" s="355"/>
      <c r="I6347" s="354">
        <v>15.2</v>
      </c>
      <c r="J6347" s="352">
        <v>0</v>
      </c>
      <c r="K6347" s="348">
        <f t="shared" si="99"/>
        <v>0</v>
      </c>
    </row>
    <row r="6348" spans="1:11" x14ac:dyDescent="0.25">
      <c r="A6348" s="353">
        <v>37084</v>
      </c>
      <c r="B6348" s="354">
        <v>14.6</v>
      </c>
      <c r="C6348" s="355">
        <v>15</v>
      </c>
      <c r="D6348" s="355">
        <v>9</v>
      </c>
      <c r="E6348" s="355">
        <v>15</v>
      </c>
      <c r="F6348" s="355">
        <v>19</v>
      </c>
      <c r="G6348" s="355">
        <v>15</v>
      </c>
      <c r="H6348" s="355"/>
      <c r="I6348" s="354">
        <v>14.6</v>
      </c>
      <c r="J6348" s="352">
        <v>0</v>
      </c>
      <c r="K6348" s="348">
        <f t="shared" si="99"/>
        <v>0</v>
      </c>
    </row>
    <row r="6349" spans="1:11" x14ac:dyDescent="0.25">
      <c r="A6349" s="353">
        <v>37085</v>
      </c>
      <c r="B6349" s="354">
        <v>13</v>
      </c>
      <c r="C6349" s="355">
        <v>11</v>
      </c>
      <c r="D6349" s="355">
        <v>15</v>
      </c>
      <c r="E6349" s="355">
        <v>15</v>
      </c>
      <c r="F6349" s="355">
        <v>11</v>
      </c>
      <c r="G6349" s="355">
        <v>13</v>
      </c>
      <c r="H6349" s="355"/>
      <c r="I6349" s="354">
        <v>13</v>
      </c>
      <c r="J6349" s="352">
        <v>0</v>
      </c>
      <c r="K6349" s="348">
        <f t="shared" si="99"/>
        <v>0</v>
      </c>
    </row>
    <row r="6350" spans="1:11" x14ac:dyDescent="0.25">
      <c r="A6350" s="353">
        <v>37086</v>
      </c>
      <c r="B6350" s="354">
        <v>17</v>
      </c>
      <c r="C6350" s="355">
        <v>22</v>
      </c>
      <c r="D6350" s="355">
        <v>24</v>
      </c>
      <c r="E6350" s="355">
        <v>11</v>
      </c>
      <c r="F6350" s="355">
        <v>17</v>
      </c>
      <c r="G6350" s="355">
        <v>11</v>
      </c>
      <c r="H6350" s="355"/>
      <c r="I6350" s="354">
        <v>17</v>
      </c>
      <c r="J6350" s="352">
        <v>0</v>
      </c>
      <c r="K6350" s="348">
        <f t="shared" si="99"/>
        <v>0</v>
      </c>
    </row>
    <row r="6351" spans="1:11" x14ac:dyDescent="0.25">
      <c r="A6351" s="353">
        <v>37087</v>
      </c>
      <c r="B6351" s="354">
        <v>13.4</v>
      </c>
      <c r="C6351" s="355">
        <v>17</v>
      </c>
      <c r="D6351" s="355">
        <v>15</v>
      </c>
      <c r="E6351" s="355">
        <v>11</v>
      </c>
      <c r="F6351" s="355">
        <v>11</v>
      </c>
      <c r="G6351" s="355">
        <v>13</v>
      </c>
      <c r="H6351" s="355"/>
      <c r="I6351" s="354">
        <v>13.4</v>
      </c>
      <c r="J6351" s="352">
        <v>0</v>
      </c>
      <c r="K6351" s="348">
        <f t="shared" si="99"/>
        <v>0</v>
      </c>
    </row>
    <row r="6352" spans="1:11" x14ac:dyDescent="0.25">
      <c r="A6352" s="353">
        <v>37088</v>
      </c>
      <c r="B6352" s="354">
        <v>20.399999999999999</v>
      </c>
      <c r="C6352" s="355">
        <v>22</v>
      </c>
      <c r="D6352" s="355">
        <v>24</v>
      </c>
      <c r="E6352" s="355">
        <v>20</v>
      </c>
      <c r="F6352" s="355">
        <v>17</v>
      </c>
      <c r="G6352" s="355">
        <v>19</v>
      </c>
      <c r="H6352" s="355"/>
      <c r="I6352" s="354">
        <v>20.399999999999999</v>
      </c>
      <c r="J6352" s="352">
        <v>0</v>
      </c>
      <c r="K6352" s="348">
        <f t="shared" si="99"/>
        <v>0</v>
      </c>
    </row>
    <row r="6353" spans="1:11" x14ac:dyDescent="0.25">
      <c r="A6353" s="353">
        <v>37089</v>
      </c>
      <c r="B6353" s="354">
        <v>7.4</v>
      </c>
      <c r="C6353" s="355">
        <v>6</v>
      </c>
      <c r="D6353" s="355">
        <v>7</v>
      </c>
      <c r="E6353" s="355">
        <v>4</v>
      </c>
      <c r="F6353" s="355">
        <v>11</v>
      </c>
      <c r="G6353" s="355">
        <v>9</v>
      </c>
      <c r="H6353" s="355"/>
      <c r="I6353" s="354">
        <v>7.4</v>
      </c>
      <c r="J6353" s="352">
        <v>0</v>
      </c>
      <c r="K6353" s="348">
        <f t="shared" si="99"/>
        <v>3</v>
      </c>
    </row>
    <row r="6354" spans="1:11" x14ac:dyDescent="0.25">
      <c r="A6354" s="353">
        <v>37090</v>
      </c>
      <c r="B6354" s="354">
        <v>10.6</v>
      </c>
      <c r="C6354" s="355">
        <v>11</v>
      </c>
      <c r="D6354" s="355">
        <v>13</v>
      </c>
      <c r="E6354" s="355">
        <v>9</v>
      </c>
      <c r="F6354" s="355">
        <v>11</v>
      </c>
      <c r="G6354" s="355">
        <v>9</v>
      </c>
      <c r="H6354" s="355"/>
      <c r="I6354" s="354">
        <v>10.6</v>
      </c>
      <c r="J6354" s="352">
        <v>0</v>
      </c>
      <c r="K6354" s="348">
        <f t="shared" si="99"/>
        <v>0</v>
      </c>
    </row>
    <row r="6355" spans="1:11" x14ac:dyDescent="0.25">
      <c r="A6355" s="353">
        <v>37091</v>
      </c>
      <c r="B6355" s="354">
        <v>10</v>
      </c>
      <c r="C6355" s="355">
        <v>17</v>
      </c>
      <c r="D6355" s="355">
        <v>9</v>
      </c>
      <c r="E6355" s="355">
        <v>13</v>
      </c>
      <c r="F6355" s="355">
        <v>7</v>
      </c>
      <c r="G6355" s="355">
        <v>4</v>
      </c>
      <c r="H6355" s="355"/>
      <c r="I6355" s="354">
        <v>10</v>
      </c>
      <c r="J6355" s="352">
        <v>0</v>
      </c>
      <c r="K6355" s="348">
        <f t="shared" si="99"/>
        <v>2</v>
      </c>
    </row>
    <row r="6356" spans="1:11" x14ac:dyDescent="0.25">
      <c r="A6356" s="353">
        <v>37092</v>
      </c>
      <c r="B6356" s="354">
        <v>6.8</v>
      </c>
      <c r="C6356" s="355">
        <v>11</v>
      </c>
      <c r="D6356" s="355">
        <v>4</v>
      </c>
      <c r="E6356" s="355">
        <v>4</v>
      </c>
      <c r="F6356" s="355">
        <v>4</v>
      </c>
      <c r="G6356" s="355">
        <v>11</v>
      </c>
      <c r="H6356" s="355"/>
      <c r="I6356" s="354">
        <v>6.8</v>
      </c>
      <c r="J6356" s="352">
        <v>0</v>
      </c>
      <c r="K6356" s="348">
        <f t="shared" si="99"/>
        <v>3</v>
      </c>
    </row>
    <row r="6357" spans="1:11" x14ac:dyDescent="0.25">
      <c r="A6357" s="353">
        <v>37093</v>
      </c>
      <c r="B6357" s="354">
        <v>12.6</v>
      </c>
      <c r="C6357" s="355">
        <v>19</v>
      </c>
      <c r="D6357" s="355">
        <v>9</v>
      </c>
      <c r="E6357" s="355">
        <v>13</v>
      </c>
      <c r="F6357" s="355">
        <v>11</v>
      </c>
      <c r="G6357" s="355">
        <v>11</v>
      </c>
      <c r="H6357" s="355"/>
      <c r="I6357" s="354">
        <v>12.6</v>
      </c>
      <c r="J6357" s="352">
        <v>0</v>
      </c>
      <c r="K6357" s="348">
        <f t="shared" si="99"/>
        <v>0</v>
      </c>
    </row>
    <row r="6358" spans="1:11" x14ac:dyDescent="0.25">
      <c r="A6358" s="353">
        <v>37094</v>
      </c>
      <c r="B6358" s="354">
        <v>9.1999999999999993</v>
      </c>
      <c r="C6358" s="355">
        <v>11</v>
      </c>
      <c r="D6358" s="355">
        <v>6</v>
      </c>
      <c r="E6358" s="355">
        <v>7</v>
      </c>
      <c r="F6358" s="355">
        <v>13</v>
      </c>
      <c r="G6358" s="355">
        <v>9</v>
      </c>
      <c r="H6358" s="355"/>
      <c r="I6358" s="354">
        <v>9.1999999999999993</v>
      </c>
      <c r="J6358" s="352">
        <v>0</v>
      </c>
      <c r="K6358" s="348">
        <f t="shared" si="99"/>
        <v>2</v>
      </c>
    </row>
    <row r="6359" spans="1:11" x14ac:dyDescent="0.25">
      <c r="A6359" s="353">
        <v>37095</v>
      </c>
      <c r="B6359" s="354">
        <v>4.4000000000000004</v>
      </c>
      <c r="C6359" s="355">
        <v>6</v>
      </c>
      <c r="D6359" s="355">
        <v>6</v>
      </c>
      <c r="E6359" s="355">
        <v>4</v>
      </c>
      <c r="F6359" s="355">
        <v>6</v>
      </c>
      <c r="G6359" s="355">
        <v>0</v>
      </c>
      <c r="H6359" s="355"/>
      <c r="I6359" s="354">
        <v>4.4000000000000004</v>
      </c>
      <c r="J6359" s="352">
        <v>0</v>
      </c>
      <c r="K6359" s="348">
        <f t="shared" si="99"/>
        <v>5</v>
      </c>
    </row>
    <row r="6360" spans="1:11" x14ac:dyDescent="0.25">
      <c r="A6360" s="353">
        <v>37096</v>
      </c>
      <c r="B6360" s="354">
        <v>18</v>
      </c>
      <c r="C6360" s="355">
        <v>9</v>
      </c>
      <c r="D6360" s="355">
        <v>20</v>
      </c>
      <c r="E6360" s="355">
        <v>20</v>
      </c>
      <c r="F6360" s="355">
        <v>22</v>
      </c>
      <c r="G6360" s="355">
        <v>19</v>
      </c>
      <c r="H6360" s="355"/>
      <c r="I6360" s="354">
        <v>18</v>
      </c>
      <c r="J6360" s="352">
        <v>0</v>
      </c>
      <c r="K6360" s="348">
        <f t="shared" si="99"/>
        <v>0</v>
      </c>
    </row>
    <row r="6361" spans="1:11" x14ac:dyDescent="0.25">
      <c r="A6361" s="353">
        <v>37097</v>
      </c>
      <c r="B6361" s="354">
        <v>7.4</v>
      </c>
      <c r="C6361" s="355">
        <v>9</v>
      </c>
      <c r="D6361" s="355">
        <v>6</v>
      </c>
      <c r="E6361" s="355">
        <v>4</v>
      </c>
      <c r="F6361" s="355">
        <v>11</v>
      </c>
      <c r="G6361" s="355">
        <v>7</v>
      </c>
      <c r="H6361" s="355"/>
      <c r="I6361" s="354">
        <v>7.4</v>
      </c>
      <c r="J6361" s="352">
        <v>0</v>
      </c>
      <c r="K6361" s="348">
        <f t="shared" si="99"/>
        <v>3</v>
      </c>
    </row>
    <row r="6362" spans="1:11" x14ac:dyDescent="0.25">
      <c r="A6362" s="353">
        <v>37098</v>
      </c>
      <c r="B6362" s="354">
        <v>9</v>
      </c>
      <c r="C6362" s="355">
        <v>11</v>
      </c>
      <c r="D6362" s="355">
        <v>9</v>
      </c>
      <c r="E6362" s="355">
        <v>9</v>
      </c>
      <c r="F6362" s="355">
        <v>9</v>
      </c>
      <c r="G6362" s="355">
        <v>7</v>
      </c>
      <c r="H6362" s="355"/>
      <c r="I6362" s="354">
        <v>9</v>
      </c>
      <c r="J6362" s="352">
        <v>0</v>
      </c>
      <c r="K6362" s="348">
        <f t="shared" si="99"/>
        <v>1</v>
      </c>
    </row>
    <row r="6363" spans="1:11" x14ac:dyDescent="0.25">
      <c r="A6363" s="353">
        <v>37099</v>
      </c>
      <c r="B6363" s="354">
        <v>6.8</v>
      </c>
      <c r="C6363" s="355">
        <v>0</v>
      </c>
      <c r="D6363" s="355">
        <v>9</v>
      </c>
      <c r="E6363" s="355">
        <v>7</v>
      </c>
      <c r="F6363" s="355">
        <v>7</v>
      </c>
      <c r="G6363" s="355">
        <v>11</v>
      </c>
      <c r="H6363" s="355"/>
      <c r="I6363" s="354">
        <v>6.8</v>
      </c>
      <c r="J6363" s="352">
        <v>0</v>
      </c>
      <c r="K6363" s="348">
        <f t="shared" si="99"/>
        <v>3</v>
      </c>
    </row>
    <row r="6364" spans="1:11" x14ac:dyDescent="0.25">
      <c r="A6364" s="353">
        <v>37100</v>
      </c>
      <c r="B6364" s="354">
        <v>15.6</v>
      </c>
      <c r="C6364" s="355">
        <v>15</v>
      </c>
      <c r="D6364" s="355">
        <v>20</v>
      </c>
      <c r="E6364" s="355">
        <v>19</v>
      </c>
      <c r="F6364" s="355">
        <v>11</v>
      </c>
      <c r="G6364" s="355">
        <v>13</v>
      </c>
      <c r="H6364" s="355"/>
      <c r="I6364" s="354">
        <v>15.6</v>
      </c>
      <c r="J6364" s="352">
        <v>0</v>
      </c>
      <c r="K6364" s="348">
        <f t="shared" si="99"/>
        <v>0</v>
      </c>
    </row>
    <row r="6365" spans="1:11" x14ac:dyDescent="0.25">
      <c r="A6365" s="353">
        <v>37101</v>
      </c>
      <c r="B6365" s="354">
        <v>3.4</v>
      </c>
      <c r="C6365" s="355">
        <v>4</v>
      </c>
      <c r="D6365" s="355">
        <v>6</v>
      </c>
      <c r="E6365" s="355">
        <v>0</v>
      </c>
      <c r="F6365" s="355">
        <v>0</v>
      </c>
      <c r="G6365" s="355">
        <v>7</v>
      </c>
      <c r="H6365" s="355"/>
      <c r="I6365" s="354">
        <v>3.4</v>
      </c>
      <c r="J6365" s="352">
        <v>0</v>
      </c>
      <c r="K6365" s="348">
        <f t="shared" si="99"/>
        <v>5</v>
      </c>
    </row>
    <row r="6366" spans="1:11" x14ac:dyDescent="0.25">
      <c r="A6366" s="353">
        <v>37102</v>
      </c>
      <c r="B6366" s="354">
        <v>9</v>
      </c>
      <c r="C6366" s="355">
        <v>11</v>
      </c>
      <c r="D6366" s="355">
        <v>7</v>
      </c>
      <c r="E6366" s="355">
        <v>11</v>
      </c>
      <c r="F6366" s="355">
        <v>7</v>
      </c>
      <c r="G6366" s="355">
        <v>9</v>
      </c>
      <c r="H6366" s="355"/>
      <c r="I6366" s="354">
        <v>9</v>
      </c>
      <c r="J6366" s="352">
        <v>0</v>
      </c>
      <c r="K6366" s="348">
        <f t="shared" si="99"/>
        <v>2</v>
      </c>
    </row>
    <row r="6367" spans="1:11" x14ac:dyDescent="0.25">
      <c r="A6367" s="353">
        <v>37103</v>
      </c>
      <c r="B6367" s="354">
        <v>9.6</v>
      </c>
      <c r="C6367" s="355">
        <v>11</v>
      </c>
      <c r="D6367" s="355">
        <v>6</v>
      </c>
      <c r="E6367" s="355">
        <v>15</v>
      </c>
      <c r="F6367" s="355">
        <v>7</v>
      </c>
      <c r="G6367" s="355">
        <v>9</v>
      </c>
      <c r="H6367" s="355"/>
      <c r="I6367" s="354">
        <v>9.6</v>
      </c>
      <c r="J6367" s="352">
        <v>0</v>
      </c>
      <c r="K6367" s="348">
        <f t="shared" si="99"/>
        <v>2</v>
      </c>
    </row>
    <row r="6368" spans="1:11" x14ac:dyDescent="0.25">
      <c r="A6368" s="353">
        <v>37104</v>
      </c>
      <c r="B6368" s="354">
        <v>2.2000000000000002</v>
      </c>
      <c r="C6368" s="355">
        <v>0</v>
      </c>
      <c r="D6368" s="355">
        <v>7</v>
      </c>
      <c r="E6368" s="355">
        <v>0</v>
      </c>
      <c r="F6368" s="355">
        <v>0</v>
      </c>
      <c r="G6368" s="355">
        <v>4</v>
      </c>
      <c r="H6368" s="355"/>
      <c r="I6368" s="354">
        <v>2.2000000000000002</v>
      </c>
      <c r="J6368" s="352">
        <v>0</v>
      </c>
      <c r="K6368" s="348">
        <f t="shared" si="99"/>
        <v>5</v>
      </c>
    </row>
    <row r="6369" spans="1:11" x14ac:dyDescent="0.25">
      <c r="A6369" s="353">
        <v>37105</v>
      </c>
      <c r="B6369" s="354">
        <v>7</v>
      </c>
      <c r="C6369" s="355">
        <v>0</v>
      </c>
      <c r="D6369" s="355">
        <v>4</v>
      </c>
      <c r="E6369" s="355">
        <v>9</v>
      </c>
      <c r="F6369" s="355">
        <v>11</v>
      </c>
      <c r="G6369" s="355">
        <v>11</v>
      </c>
      <c r="H6369" s="355"/>
      <c r="I6369" s="354">
        <v>7</v>
      </c>
      <c r="J6369" s="352">
        <v>0</v>
      </c>
      <c r="K6369" s="348">
        <f t="shared" si="99"/>
        <v>2</v>
      </c>
    </row>
    <row r="6370" spans="1:11" x14ac:dyDescent="0.25">
      <c r="A6370" s="353">
        <v>37106</v>
      </c>
      <c r="B6370" s="354">
        <v>6</v>
      </c>
      <c r="C6370" s="355">
        <v>9</v>
      </c>
      <c r="D6370" s="355">
        <v>6</v>
      </c>
      <c r="E6370" s="355">
        <v>0</v>
      </c>
      <c r="F6370" s="355">
        <v>6</v>
      </c>
      <c r="G6370" s="355">
        <v>9</v>
      </c>
      <c r="H6370" s="355"/>
      <c r="I6370" s="354">
        <v>6</v>
      </c>
      <c r="J6370" s="352">
        <v>0</v>
      </c>
      <c r="K6370" s="348">
        <f t="shared" si="99"/>
        <v>3</v>
      </c>
    </row>
    <row r="6371" spans="1:11" x14ac:dyDescent="0.25">
      <c r="A6371" s="353">
        <v>37107</v>
      </c>
      <c r="B6371" s="354">
        <v>9.8000000000000007</v>
      </c>
      <c r="C6371" s="355">
        <v>22</v>
      </c>
      <c r="D6371" s="355">
        <v>11</v>
      </c>
      <c r="E6371" s="355">
        <v>9</v>
      </c>
      <c r="F6371" s="355">
        <v>7</v>
      </c>
      <c r="G6371" s="355">
        <v>0</v>
      </c>
      <c r="H6371" s="355"/>
      <c r="I6371" s="354">
        <v>9.8000000000000007</v>
      </c>
      <c r="J6371" s="352">
        <v>0</v>
      </c>
      <c r="K6371" s="348">
        <f t="shared" si="99"/>
        <v>2</v>
      </c>
    </row>
    <row r="6372" spans="1:11" x14ac:dyDescent="0.25">
      <c r="A6372" s="353">
        <v>37108</v>
      </c>
      <c r="B6372" s="354">
        <v>5.2</v>
      </c>
      <c r="C6372" s="355">
        <v>7</v>
      </c>
      <c r="D6372" s="355">
        <v>15</v>
      </c>
      <c r="E6372" s="355">
        <v>0</v>
      </c>
      <c r="F6372" s="355">
        <v>4</v>
      </c>
      <c r="G6372" s="355">
        <v>0</v>
      </c>
      <c r="H6372" s="355"/>
      <c r="I6372" s="354">
        <v>5.2</v>
      </c>
      <c r="J6372" s="352">
        <v>0</v>
      </c>
      <c r="K6372" s="348">
        <f t="shared" si="99"/>
        <v>4</v>
      </c>
    </row>
    <row r="6373" spans="1:11" x14ac:dyDescent="0.25">
      <c r="A6373" s="353">
        <v>37109</v>
      </c>
      <c r="B6373" s="354">
        <v>4</v>
      </c>
      <c r="C6373" s="355">
        <v>0</v>
      </c>
      <c r="D6373" s="355">
        <v>6</v>
      </c>
      <c r="E6373" s="355">
        <v>0</v>
      </c>
      <c r="F6373" s="355">
        <v>7</v>
      </c>
      <c r="G6373" s="355">
        <v>7</v>
      </c>
      <c r="H6373" s="355"/>
      <c r="I6373" s="354">
        <v>4</v>
      </c>
      <c r="J6373" s="352">
        <v>0</v>
      </c>
      <c r="K6373" s="348">
        <f t="shared" si="99"/>
        <v>5</v>
      </c>
    </row>
    <row r="6374" spans="1:11" x14ac:dyDescent="0.25">
      <c r="A6374" s="353">
        <v>37110</v>
      </c>
      <c r="B6374" s="354">
        <v>10</v>
      </c>
      <c r="C6374" s="355">
        <v>11</v>
      </c>
      <c r="D6374" s="355">
        <v>13</v>
      </c>
      <c r="E6374" s="355">
        <v>15</v>
      </c>
      <c r="F6374" s="355">
        <v>7</v>
      </c>
      <c r="G6374" s="355">
        <v>4</v>
      </c>
      <c r="H6374" s="355"/>
      <c r="I6374" s="354">
        <v>10</v>
      </c>
      <c r="J6374" s="352">
        <v>0</v>
      </c>
      <c r="K6374" s="348">
        <f t="shared" si="99"/>
        <v>2</v>
      </c>
    </row>
    <row r="6375" spans="1:11" x14ac:dyDescent="0.25">
      <c r="A6375" s="353">
        <v>37111</v>
      </c>
      <c r="B6375" s="354">
        <v>23.4</v>
      </c>
      <c r="C6375" s="355">
        <v>32</v>
      </c>
      <c r="D6375" s="355">
        <v>26</v>
      </c>
      <c r="E6375" s="355">
        <v>24</v>
      </c>
      <c r="F6375" s="355">
        <v>20</v>
      </c>
      <c r="G6375" s="355">
        <v>15</v>
      </c>
      <c r="H6375" s="355"/>
      <c r="I6375" s="354">
        <v>23.4</v>
      </c>
      <c r="J6375" s="352">
        <v>0</v>
      </c>
      <c r="K6375" s="348">
        <f t="shared" si="99"/>
        <v>0</v>
      </c>
    </row>
    <row r="6376" spans="1:11" x14ac:dyDescent="0.25">
      <c r="A6376" s="353">
        <v>37112</v>
      </c>
      <c r="B6376" s="354">
        <v>5</v>
      </c>
      <c r="C6376" s="355">
        <v>0</v>
      </c>
      <c r="D6376" s="355">
        <v>9</v>
      </c>
      <c r="E6376" s="355">
        <v>6</v>
      </c>
      <c r="F6376" s="355">
        <v>4</v>
      </c>
      <c r="G6376" s="355">
        <v>6</v>
      </c>
      <c r="H6376" s="355"/>
      <c r="I6376" s="354">
        <v>5</v>
      </c>
      <c r="J6376" s="352">
        <v>0</v>
      </c>
      <c r="K6376" s="348">
        <f t="shared" si="99"/>
        <v>4</v>
      </c>
    </row>
    <row r="6377" spans="1:11" x14ac:dyDescent="0.25">
      <c r="A6377" s="353">
        <v>37113</v>
      </c>
      <c r="B6377" s="354">
        <v>7</v>
      </c>
      <c r="C6377" s="355">
        <v>0</v>
      </c>
      <c r="D6377" s="355">
        <v>11</v>
      </c>
      <c r="E6377" s="355">
        <v>4</v>
      </c>
      <c r="F6377" s="355">
        <v>11</v>
      </c>
      <c r="G6377" s="355">
        <v>9</v>
      </c>
      <c r="H6377" s="355"/>
      <c r="I6377" s="354">
        <v>7</v>
      </c>
      <c r="J6377" s="352">
        <v>0</v>
      </c>
      <c r="K6377" s="348">
        <f t="shared" si="99"/>
        <v>2</v>
      </c>
    </row>
    <row r="6378" spans="1:11" x14ac:dyDescent="0.25">
      <c r="A6378" s="353">
        <v>37114</v>
      </c>
      <c r="B6378" s="354">
        <v>6.4</v>
      </c>
      <c r="C6378" s="355">
        <v>7</v>
      </c>
      <c r="D6378" s="355">
        <v>9</v>
      </c>
      <c r="E6378" s="355">
        <v>9</v>
      </c>
      <c r="F6378" s="355">
        <v>0</v>
      </c>
      <c r="G6378" s="355">
        <v>7</v>
      </c>
      <c r="H6378" s="355"/>
      <c r="I6378" s="354">
        <v>6.4</v>
      </c>
      <c r="J6378" s="352">
        <v>0</v>
      </c>
      <c r="K6378" s="348">
        <f t="shared" si="99"/>
        <v>3</v>
      </c>
    </row>
    <row r="6379" spans="1:11" x14ac:dyDescent="0.25">
      <c r="A6379" s="353">
        <v>37115</v>
      </c>
      <c r="B6379" s="354">
        <v>6</v>
      </c>
      <c r="C6379" s="355">
        <v>6</v>
      </c>
      <c r="D6379" s="355">
        <v>11</v>
      </c>
      <c r="E6379" s="355">
        <v>6</v>
      </c>
      <c r="F6379" s="355">
        <v>7</v>
      </c>
      <c r="G6379" s="355">
        <v>0</v>
      </c>
      <c r="H6379" s="355"/>
      <c r="I6379" s="354">
        <v>6</v>
      </c>
      <c r="J6379" s="352">
        <v>0</v>
      </c>
      <c r="K6379" s="348">
        <f t="shared" si="99"/>
        <v>4</v>
      </c>
    </row>
    <row r="6380" spans="1:11" x14ac:dyDescent="0.25">
      <c r="A6380" s="353">
        <v>37116</v>
      </c>
      <c r="B6380" s="354">
        <v>6</v>
      </c>
      <c r="C6380" s="355">
        <v>0</v>
      </c>
      <c r="D6380" s="355">
        <v>11</v>
      </c>
      <c r="E6380" s="355">
        <v>9</v>
      </c>
      <c r="F6380" s="355">
        <v>6</v>
      </c>
      <c r="G6380" s="355">
        <v>4</v>
      </c>
      <c r="H6380" s="355"/>
      <c r="I6380" s="354">
        <v>6</v>
      </c>
      <c r="J6380" s="352">
        <v>0</v>
      </c>
      <c r="K6380" s="348">
        <f t="shared" si="99"/>
        <v>3</v>
      </c>
    </row>
    <row r="6381" spans="1:11" x14ac:dyDescent="0.25">
      <c r="A6381" s="353">
        <v>37117</v>
      </c>
      <c r="B6381" s="354">
        <v>7.6</v>
      </c>
      <c r="C6381" s="355">
        <v>15</v>
      </c>
      <c r="D6381" s="355">
        <v>6</v>
      </c>
      <c r="E6381" s="355">
        <v>7</v>
      </c>
      <c r="F6381" s="355">
        <v>4</v>
      </c>
      <c r="G6381" s="355">
        <v>6</v>
      </c>
      <c r="H6381" s="355"/>
      <c r="I6381" s="354">
        <v>7.6</v>
      </c>
      <c r="J6381" s="352">
        <v>0</v>
      </c>
      <c r="K6381" s="348">
        <f t="shared" si="99"/>
        <v>4</v>
      </c>
    </row>
    <row r="6382" spans="1:11" x14ac:dyDescent="0.25">
      <c r="A6382" s="353">
        <v>37118</v>
      </c>
      <c r="B6382" s="354">
        <v>5.6</v>
      </c>
      <c r="C6382" s="355">
        <v>4</v>
      </c>
      <c r="D6382" s="355">
        <v>6</v>
      </c>
      <c r="E6382" s="355">
        <v>7</v>
      </c>
      <c r="F6382" s="355">
        <v>4</v>
      </c>
      <c r="G6382" s="355">
        <v>7</v>
      </c>
      <c r="H6382" s="355"/>
      <c r="I6382" s="354">
        <v>5.6</v>
      </c>
      <c r="J6382" s="352">
        <v>0</v>
      </c>
      <c r="K6382" s="348">
        <f t="shared" si="99"/>
        <v>5</v>
      </c>
    </row>
    <row r="6383" spans="1:11" x14ac:dyDescent="0.25">
      <c r="A6383" s="353">
        <v>37119</v>
      </c>
      <c r="B6383" s="354">
        <v>5.6</v>
      </c>
      <c r="C6383" s="355">
        <v>11</v>
      </c>
      <c r="D6383" s="355">
        <v>4</v>
      </c>
      <c r="E6383" s="355">
        <v>7</v>
      </c>
      <c r="F6383" s="355">
        <v>6</v>
      </c>
      <c r="G6383" s="355">
        <v>0</v>
      </c>
      <c r="H6383" s="355"/>
      <c r="I6383" s="354">
        <v>5.6</v>
      </c>
      <c r="J6383" s="352">
        <v>0</v>
      </c>
      <c r="K6383" s="348">
        <f t="shared" si="99"/>
        <v>4</v>
      </c>
    </row>
    <row r="6384" spans="1:11" x14ac:dyDescent="0.25">
      <c r="A6384" s="353">
        <v>37120</v>
      </c>
      <c r="B6384" s="354">
        <v>5</v>
      </c>
      <c r="C6384" s="355">
        <v>0</v>
      </c>
      <c r="D6384" s="355">
        <v>7</v>
      </c>
      <c r="E6384" s="355">
        <v>7</v>
      </c>
      <c r="F6384" s="355">
        <v>7</v>
      </c>
      <c r="G6384" s="355">
        <v>4</v>
      </c>
      <c r="H6384" s="355"/>
      <c r="I6384" s="354">
        <v>5</v>
      </c>
      <c r="J6384" s="352">
        <v>0</v>
      </c>
      <c r="K6384" s="348">
        <f t="shared" si="99"/>
        <v>5</v>
      </c>
    </row>
    <row r="6385" spans="1:11" x14ac:dyDescent="0.25">
      <c r="A6385" s="353">
        <v>37121</v>
      </c>
      <c r="B6385" s="354">
        <v>7</v>
      </c>
      <c r="C6385" s="355">
        <v>11</v>
      </c>
      <c r="D6385" s="355">
        <v>7</v>
      </c>
      <c r="E6385" s="355">
        <v>4</v>
      </c>
      <c r="F6385" s="355">
        <v>0</v>
      </c>
      <c r="G6385" s="355">
        <v>13</v>
      </c>
      <c r="H6385" s="355"/>
      <c r="I6385" s="354">
        <v>7</v>
      </c>
      <c r="J6385" s="352">
        <v>0</v>
      </c>
      <c r="K6385" s="348">
        <f t="shared" si="99"/>
        <v>3</v>
      </c>
    </row>
    <row r="6386" spans="1:11" x14ac:dyDescent="0.25">
      <c r="A6386" s="353">
        <v>37122</v>
      </c>
      <c r="B6386" s="354">
        <v>21.2</v>
      </c>
      <c r="C6386" s="355">
        <v>19</v>
      </c>
      <c r="D6386" s="355">
        <v>19</v>
      </c>
      <c r="E6386" s="355">
        <v>22</v>
      </c>
      <c r="F6386" s="355">
        <v>22</v>
      </c>
      <c r="G6386" s="355">
        <v>24</v>
      </c>
      <c r="H6386" s="355"/>
      <c r="I6386" s="354">
        <v>21.2</v>
      </c>
      <c r="J6386" s="352">
        <v>0</v>
      </c>
      <c r="K6386" s="348">
        <f t="shared" si="99"/>
        <v>0</v>
      </c>
    </row>
    <row r="6387" spans="1:11" x14ac:dyDescent="0.25">
      <c r="A6387" s="353">
        <v>37123</v>
      </c>
      <c r="B6387" s="354">
        <v>2.2000000000000002</v>
      </c>
      <c r="C6387" s="355">
        <v>0</v>
      </c>
      <c r="D6387" s="355">
        <v>0</v>
      </c>
      <c r="E6387" s="355">
        <v>4</v>
      </c>
      <c r="F6387" s="355">
        <v>0</v>
      </c>
      <c r="G6387" s="355">
        <v>7</v>
      </c>
      <c r="H6387" s="355"/>
      <c r="I6387" s="354">
        <v>2.2000000000000002</v>
      </c>
      <c r="J6387" s="352">
        <v>0</v>
      </c>
      <c r="K6387" s="348">
        <f t="shared" si="99"/>
        <v>5</v>
      </c>
    </row>
    <row r="6388" spans="1:11" x14ac:dyDescent="0.25">
      <c r="A6388" s="353">
        <v>37124</v>
      </c>
      <c r="B6388" s="354">
        <v>7.8</v>
      </c>
      <c r="C6388" s="355">
        <v>13</v>
      </c>
      <c r="D6388" s="355">
        <v>13</v>
      </c>
      <c r="E6388" s="355">
        <v>6</v>
      </c>
      <c r="F6388" s="355">
        <v>0</v>
      </c>
      <c r="G6388" s="355">
        <v>7</v>
      </c>
      <c r="H6388" s="355"/>
      <c r="I6388" s="354">
        <v>7.8</v>
      </c>
      <c r="J6388" s="352">
        <v>0</v>
      </c>
      <c r="K6388" s="348">
        <f t="shared" si="99"/>
        <v>3</v>
      </c>
    </row>
    <row r="6389" spans="1:11" x14ac:dyDescent="0.25">
      <c r="A6389" s="353">
        <v>37125</v>
      </c>
      <c r="B6389" s="354">
        <v>4.4000000000000004</v>
      </c>
      <c r="C6389" s="355">
        <v>9</v>
      </c>
      <c r="D6389" s="355">
        <v>4</v>
      </c>
      <c r="E6389" s="355">
        <v>0</v>
      </c>
      <c r="F6389" s="355">
        <v>0</v>
      </c>
      <c r="G6389" s="355">
        <v>9</v>
      </c>
      <c r="H6389" s="355"/>
      <c r="I6389" s="354">
        <v>4.4000000000000004</v>
      </c>
      <c r="J6389" s="352">
        <v>0</v>
      </c>
      <c r="K6389" s="348">
        <f t="shared" si="99"/>
        <v>3</v>
      </c>
    </row>
    <row r="6390" spans="1:11" x14ac:dyDescent="0.25">
      <c r="A6390" s="353">
        <v>37126</v>
      </c>
      <c r="B6390" s="354">
        <v>15</v>
      </c>
      <c r="C6390" s="355">
        <v>15</v>
      </c>
      <c r="D6390" s="355">
        <v>11</v>
      </c>
      <c r="E6390" s="355">
        <v>11</v>
      </c>
      <c r="F6390" s="355">
        <v>19</v>
      </c>
      <c r="G6390" s="355">
        <v>19</v>
      </c>
      <c r="H6390" s="355"/>
      <c r="I6390" s="354">
        <v>15</v>
      </c>
      <c r="J6390" s="352">
        <v>0</v>
      </c>
      <c r="K6390" s="348">
        <f t="shared" si="99"/>
        <v>0</v>
      </c>
    </row>
    <row r="6391" spans="1:11" x14ac:dyDescent="0.25">
      <c r="A6391" s="353">
        <v>37127</v>
      </c>
      <c r="B6391" s="354">
        <v>24.6</v>
      </c>
      <c r="C6391" s="355">
        <v>24</v>
      </c>
      <c r="D6391" s="355">
        <v>28</v>
      </c>
      <c r="E6391" s="355">
        <v>28</v>
      </c>
      <c r="F6391" s="355">
        <v>24</v>
      </c>
      <c r="G6391" s="355">
        <v>19</v>
      </c>
      <c r="H6391" s="355"/>
      <c r="I6391" s="354">
        <v>24.6</v>
      </c>
      <c r="J6391" s="352">
        <v>0</v>
      </c>
      <c r="K6391" s="348">
        <f t="shared" si="99"/>
        <v>0</v>
      </c>
    </row>
    <row r="6392" spans="1:11" x14ac:dyDescent="0.25">
      <c r="A6392" s="353">
        <v>37128</v>
      </c>
      <c r="B6392" s="354">
        <v>5</v>
      </c>
      <c r="C6392" s="355">
        <v>6</v>
      </c>
      <c r="D6392" s="355">
        <v>4</v>
      </c>
      <c r="E6392" s="355">
        <v>6</v>
      </c>
      <c r="F6392" s="355">
        <v>0</v>
      </c>
      <c r="G6392" s="355">
        <v>9</v>
      </c>
      <c r="H6392" s="355"/>
      <c r="I6392" s="354">
        <v>5</v>
      </c>
      <c r="J6392" s="352">
        <v>0</v>
      </c>
      <c r="K6392" s="348">
        <f t="shared" si="99"/>
        <v>4</v>
      </c>
    </row>
    <row r="6393" spans="1:11" x14ac:dyDescent="0.25">
      <c r="A6393" s="353">
        <v>37129</v>
      </c>
      <c r="B6393" s="354">
        <v>9</v>
      </c>
      <c r="C6393" s="355">
        <v>19</v>
      </c>
      <c r="D6393" s="355">
        <v>9</v>
      </c>
      <c r="E6393" s="355">
        <v>4</v>
      </c>
      <c r="F6393" s="355">
        <v>4</v>
      </c>
      <c r="G6393" s="355">
        <v>9</v>
      </c>
      <c r="H6393" s="355"/>
      <c r="I6393" s="354">
        <v>9</v>
      </c>
      <c r="J6393" s="352">
        <v>0</v>
      </c>
      <c r="K6393" s="348">
        <f t="shared" si="99"/>
        <v>2</v>
      </c>
    </row>
    <row r="6394" spans="1:11" x14ac:dyDescent="0.25">
      <c r="A6394" s="353">
        <v>37130</v>
      </c>
      <c r="B6394" s="354">
        <v>7.4</v>
      </c>
      <c r="C6394" s="355">
        <v>7</v>
      </c>
      <c r="D6394" s="355">
        <v>13</v>
      </c>
      <c r="E6394" s="355">
        <v>9</v>
      </c>
      <c r="F6394" s="355">
        <v>4</v>
      </c>
      <c r="G6394" s="355">
        <v>4</v>
      </c>
      <c r="H6394" s="355"/>
      <c r="I6394" s="354">
        <v>7.4</v>
      </c>
      <c r="J6394" s="352">
        <v>0</v>
      </c>
      <c r="K6394" s="348">
        <f t="shared" si="99"/>
        <v>3</v>
      </c>
    </row>
    <row r="6395" spans="1:11" x14ac:dyDescent="0.25">
      <c r="A6395" s="353">
        <v>37131</v>
      </c>
      <c r="B6395" s="354">
        <v>18.2</v>
      </c>
      <c r="C6395" s="355">
        <v>20</v>
      </c>
      <c r="D6395" s="355">
        <v>20</v>
      </c>
      <c r="E6395" s="355">
        <v>19</v>
      </c>
      <c r="F6395" s="355">
        <v>15</v>
      </c>
      <c r="G6395" s="355">
        <v>17</v>
      </c>
      <c r="H6395" s="355"/>
      <c r="I6395" s="354">
        <v>18.2</v>
      </c>
      <c r="J6395" s="352">
        <v>0</v>
      </c>
      <c r="K6395" s="348">
        <f t="shared" si="99"/>
        <v>0</v>
      </c>
    </row>
    <row r="6396" spans="1:11" x14ac:dyDescent="0.25">
      <c r="A6396" s="353">
        <v>37132</v>
      </c>
      <c r="B6396" s="354">
        <v>4.5999999999999996</v>
      </c>
      <c r="C6396" s="355">
        <v>11</v>
      </c>
      <c r="D6396" s="355">
        <v>6</v>
      </c>
      <c r="E6396" s="355">
        <v>6</v>
      </c>
      <c r="F6396" s="355">
        <v>0</v>
      </c>
      <c r="G6396" s="355">
        <v>0</v>
      </c>
      <c r="H6396" s="355"/>
      <c r="I6396" s="354">
        <v>4.5999999999999996</v>
      </c>
      <c r="J6396" s="352">
        <v>0</v>
      </c>
      <c r="K6396" s="348">
        <f t="shared" si="99"/>
        <v>4</v>
      </c>
    </row>
    <row r="6397" spans="1:11" x14ac:dyDescent="0.25">
      <c r="A6397" s="353">
        <v>37133</v>
      </c>
      <c r="B6397" s="354">
        <v>8</v>
      </c>
      <c r="C6397" s="355">
        <v>4</v>
      </c>
      <c r="D6397" s="355">
        <v>7</v>
      </c>
      <c r="E6397" s="355">
        <v>7</v>
      </c>
      <c r="F6397" s="355">
        <v>13</v>
      </c>
      <c r="G6397" s="355">
        <v>9</v>
      </c>
      <c r="H6397" s="355"/>
      <c r="I6397" s="354">
        <v>8</v>
      </c>
      <c r="J6397" s="352">
        <v>0</v>
      </c>
      <c r="K6397" s="348">
        <f t="shared" si="99"/>
        <v>3</v>
      </c>
    </row>
    <row r="6398" spans="1:11" x14ac:dyDescent="0.25">
      <c r="A6398" s="353">
        <v>37134</v>
      </c>
      <c r="B6398" s="354">
        <v>5.6</v>
      </c>
      <c r="C6398" s="355">
        <v>11</v>
      </c>
      <c r="D6398" s="355">
        <v>9</v>
      </c>
      <c r="E6398" s="355">
        <v>0</v>
      </c>
      <c r="F6398" s="355">
        <v>4</v>
      </c>
      <c r="G6398" s="355">
        <v>4</v>
      </c>
      <c r="H6398" s="355"/>
      <c r="I6398" s="354">
        <v>5.6</v>
      </c>
      <c r="J6398" s="352">
        <v>0</v>
      </c>
      <c r="K6398" s="348">
        <f t="shared" si="99"/>
        <v>3</v>
      </c>
    </row>
    <row r="6399" spans="1:11" x14ac:dyDescent="0.25">
      <c r="A6399" s="353">
        <v>37135</v>
      </c>
      <c r="B6399" s="354">
        <v>8.4</v>
      </c>
      <c r="C6399" s="355">
        <v>6</v>
      </c>
      <c r="D6399" s="355">
        <v>9</v>
      </c>
      <c r="E6399" s="355">
        <v>7</v>
      </c>
      <c r="F6399" s="355">
        <v>9</v>
      </c>
      <c r="G6399" s="355">
        <v>11</v>
      </c>
      <c r="H6399" s="355"/>
      <c r="I6399" s="354">
        <v>8.4</v>
      </c>
      <c r="J6399" s="352">
        <v>0</v>
      </c>
      <c r="K6399" s="348">
        <f t="shared" si="99"/>
        <v>2</v>
      </c>
    </row>
    <row r="6400" spans="1:11" x14ac:dyDescent="0.25">
      <c r="A6400" s="353">
        <v>37136</v>
      </c>
      <c r="B6400" s="354">
        <v>8.6</v>
      </c>
      <c r="C6400" s="355">
        <v>13</v>
      </c>
      <c r="D6400" s="355">
        <v>6</v>
      </c>
      <c r="E6400" s="355">
        <v>11</v>
      </c>
      <c r="F6400" s="355">
        <v>9</v>
      </c>
      <c r="G6400" s="355">
        <v>4</v>
      </c>
      <c r="H6400" s="355"/>
      <c r="I6400" s="354">
        <v>8.6</v>
      </c>
      <c r="J6400" s="352">
        <v>0</v>
      </c>
      <c r="K6400" s="348">
        <f t="shared" si="99"/>
        <v>2</v>
      </c>
    </row>
    <row r="6401" spans="1:11" x14ac:dyDescent="0.25">
      <c r="A6401" s="353">
        <v>37137</v>
      </c>
      <c r="B6401" s="354">
        <v>8</v>
      </c>
      <c r="C6401" s="355">
        <v>9</v>
      </c>
      <c r="D6401" s="355">
        <v>9</v>
      </c>
      <c r="E6401" s="355">
        <v>9</v>
      </c>
      <c r="F6401" s="355">
        <v>9</v>
      </c>
      <c r="G6401" s="355">
        <v>4</v>
      </c>
      <c r="H6401" s="355"/>
      <c r="I6401" s="354">
        <v>8</v>
      </c>
      <c r="J6401" s="352">
        <v>0</v>
      </c>
      <c r="K6401" s="348">
        <f t="shared" si="99"/>
        <v>1</v>
      </c>
    </row>
    <row r="6402" spans="1:11" x14ac:dyDescent="0.25">
      <c r="A6402" s="353">
        <v>37138</v>
      </c>
      <c r="B6402" s="354">
        <v>7</v>
      </c>
      <c r="C6402" s="355">
        <v>7</v>
      </c>
      <c r="D6402" s="355">
        <v>9</v>
      </c>
      <c r="E6402" s="355">
        <v>6</v>
      </c>
      <c r="F6402" s="355">
        <v>7</v>
      </c>
      <c r="G6402" s="355">
        <v>6</v>
      </c>
      <c r="H6402" s="355"/>
      <c r="I6402" s="354">
        <v>7</v>
      </c>
      <c r="J6402" s="352">
        <v>0</v>
      </c>
      <c r="K6402" s="348">
        <f t="shared" si="99"/>
        <v>4</v>
      </c>
    </row>
    <row r="6403" spans="1:11" x14ac:dyDescent="0.25">
      <c r="A6403" s="353">
        <v>37139</v>
      </c>
      <c r="B6403" s="354">
        <v>11.8</v>
      </c>
      <c r="C6403" s="355">
        <v>19</v>
      </c>
      <c r="D6403" s="355">
        <v>11</v>
      </c>
      <c r="E6403" s="355">
        <v>9</v>
      </c>
      <c r="F6403" s="355">
        <v>9</v>
      </c>
      <c r="G6403" s="355">
        <v>11</v>
      </c>
      <c r="H6403" s="355"/>
      <c r="I6403" s="354">
        <v>11.8</v>
      </c>
      <c r="J6403" s="352">
        <v>0</v>
      </c>
      <c r="K6403" s="348">
        <f t="shared" ref="K6403:K6466" si="100">COUNTIF(C6403:G6403,"&lt;="&amp;IRR_MAXWIND)</f>
        <v>0</v>
      </c>
    </row>
    <row r="6404" spans="1:11" x14ac:dyDescent="0.25">
      <c r="A6404" s="353">
        <v>37140</v>
      </c>
      <c r="B6404" s="354">
        <v>6.6</v>
      </c>
      <c r="C6404" s="355">
        <v>4</v>
      </c>
      <c r="D6404" s="355">
        <v>7</v>
      </c>
      <c r="E6404" s="355">
        <v>4</v>
      </c>
      <c r="F6404" s="355">
        <v>9</v>
      </c>
      <c r="G6404" s="355">
        <v>9</v>
      </c>
      <c r="H6404" s="355"/>
      <c r="I6404" s="354">
        <v>6.6</v>
      </c>
      <c r="J6404" s="352">
        <v>0</v>
      </c>
      <c r="K6404" s="348">
        <f t="shared" si="100"/>
        <v>3</v>
      </c>
    </row>
    <row r="6405" spans="1:11" x14ac:dyDescent="0.25">
      <c r="A6405" s="353">
        <v>37141</v>
      </c>
      <c r="B6405" s="354">
        <v>18.2</v>
      </c>
      <c r="C6405" s="355">
        <v>9</v>
      </c>
      <c r="D6405" s="355">
        <v>11</v>
      </c>
      <c r="E6405" s="355">
        <v>17</v>
      </c>
      <c r="F6405" s="355">
        <v>28</v>
      </c>
      <c r="G6405" s="355">
        <v>26</v>
      </c>
      <c r="H6405" s="355"/>
      <c r="I6405" s="354">
        <v>18.2</v>
      </c>
      <c r="J6405" s="352">
        <v>0</v>
      </c>
      <c r="K6405" s="348">
        <f t="shared" si="100"/>
        <v>0</v>
      </c>
    </row>
    <row r="6406" spans="1:11" x14ac:dyDescent="0.25">
      <c r="A6406" s="353">
        <v>37142</v>
      </c>
      <c r="B6406" s="354">
        <v>9.1999999999999993</v>
      </c>
      <c r="C6406" s="355">
        <v>0</v>
      </c>
      <c r="D6406" s="355">
        <v>11</v>
      </c>
      <c r="E6406" s="355">
        <v>9</v>
      </c>
      <c r="F6406" s="355">
        <v>11</v>
      </c>
      <c r="G6406" s="355">
        <v>15</v>
      </c>
      <c r="H6406" s="355"/>
      <c r="I6406" s="354">
        <v>9.1999999999999993</v>
      </c>
      <c r="J6406" s="352">
        <v>0</v>
      </c>
      <c r="K6406" s="348">
        <f t="shared" si="100"/>
        <v>1</v>
      </c>
    </row>
    <row r="6407" spans="1:11" x14ac:dyDescent="0.25">
      <c r="A6407" s="353">
        <v>37143</v>
      </c>
      <c r="B6407" s="354">
        <v>14.2</v>
      </c>
      <c r="C6407" s="355">
        <v>17</v>
      </c>
      <c r="D6407" s="355">
        <v>17</v>
      </c>
      <c r="E6407" s="355">
        <v>11</v>
      </c>
      <c r="F6407" s="355">
        <v>13</v>
      </c>
      <c r="G6407" s="355">
        <v>13</v>
      </c>
      <c r="H6407" s="355"/>
      <c r="I6407" s="354">
        <v>14.2</v>
      </c>
      <c r="J6407" s="352">
        <v>0</v>
      </c>
      <c r="K6407" s="348">
        <f t="shared" si="100"/>
        <v>0</v>
      </c>
    </row>
    <row r="6408" spans="1:11" x14ac:dyDescent="0.25">
      <c r="A6408" s="353">
        <v>37144</v>
      </c>
      <c r="B6408" s="354">
        <v>10.199999999999999</v>
      </c>
      <c r="C6408" s="355">
        <v>19</v>
      </c>
      <c r="D6408" s="355">
        <v>9</v>
      </c>
      <c r="E6408" s="355">
        <v>7</v>
      </c>
      <c r="F6408" s="355">
        <v>9</v>
      </c>
      <c r="G6408" s="355">
        <v>7</v>
      </c>
      <c r="H6408" s="355"/>
      <c r="I6408" s="354">
        <v>10.199999999999999</v>
      </c>
      <c r="J6408" s="352">
        <v>0</v>
      </c>
      <c r="K6408" s="348">
        <f t="shared" si="100"/>
        <v>2</v>
      </c>
    </row>
    <row r="6409" spans="1:11" x14ac:dyDescent="0.25">
      <c r="A6409" s="353">
        <v>37145</v>
      </c>
      <c r="B6409" s="354">
        <v>6.6</v>
      </c>
      <c r="C6409" s="355">
        <v>4</v>
      </c>
      <c r="D6409" s="355">
        <v>4</v>
      </c>
      <c r="E6409" s="355">
        <v>7</v>
      </c>
      <c r="F6409" s="355">
        <v>7</v>
      </c>
      <c r="G6409" s="355">
        <v>11</v>
      </c>
      <c r="H6409" s="355"/>
      <c r="I6409" s="354">
        <v>6.6</v>
      </c>
      <c r="J6409" s="352">
        <v>0</v>
      </c>
      <c r="K6409" s="348">
        <f t="shared" si="100"/>
        <v>4</v>
      </c>
    </row>
    <row r="6410" spans="1:11" x14ac:dyDescent="0.25">
      <c r="A6410" s="353">
        <v>37146</v>
      </c>
      <c r="B6410" s="354">
        <v>11.8</v>
      </c>
      <c r="C6410" s="355">
        <v>9</v>
      </c>
      <c r="D6410" s="355">
        <v>11</v>
      </c>
      <c r="E6410" s="355">
        <v>9</v>
      </c>
      <c r="F6410" s="355">
        <v>13</v>
      </c>
      <c r="G6410" s="355">
        <v>17</v>
      </c>
      <c r="H6410" s="355"/>
      <c r="I6410" s="354">
        <v>11.8</v>
      </c>
      <c r="J6410" s="352">
        <v>0</v>
      </c>
      <c r="K6410" s="348">
        <f t="shared" si="100"/>
        <v>0</v>
      </c>
    </row>
    <row r="6411" spans="1:11" x14ac:dyDescent="0.25">
      <c r="A6411" s="353">
        <v>37147</v>
      </c>
      <c r="B6411" s="354">
        <v>5.6</v>
      </c>
      <c r="C6411" s="355">
        <v>7</v>
      </c>
      <c r="D6411" s="355">
        <v>4</v>
      </c>
      <c r="E6411" s="355">
        <v>6</v>
      </c>
      <c r="F6411" s="355">
        <v>4</v>
      </c>
      <c r="G6411" s="355">
        <v>7</v>
      </c>
      <c r="H6411" s="355"/>
      <c r="I6411" s="354">
        <v>5.6</v>
      </c>
      <c r="J6411" s="352">
        <v>0</v>
      </c>
      <c r="K6411" s="348">
        <f t="shared" si="100"/>
        <v>5</v>
      </c>
    </row>
    <row r="6412" spans="1:11" x14ac:dyDescent="0.25">
      <c r="A6412" s="353">
        <v>37148</v>
      </c>
      <c r="B6412" s="354">
        <v>2.2000000000000002</v>
      </c>
      <c r="C6412" s="355">
        <v>7</v>
      </c>
      <c r="D6412" s="355">
        <v>0</v>
      </c>
      <c r="E6412" s="355">
        <v>0</v>
      </c>
      <c r="F6412" s="355">
        <v>4</v>
      </c>
      <c r="G6412" s="355">
        <v>0</v>
      </c>
      <c r="H6412" s="355"/>
      <c r="I6412" s="354">
        <v>2.2000000000000002</v>
      </c>
      <c r="J6412" s="352">
        <v>0</v>
      </c>
      <c r="K6412" s="348">
        <f t="shared" si="100"/>
        <v>5</v>
      </c>
    </row>
    <row r="6413" spans="1:11" x14ac:dyDescent="0.25">
      <c r="A6413" s="353">
        <v>37149</v>
      </c>
      <c r="B6413" s="354">
        <v>5</v>
      </c>
      <c r="C6413" s="355">
        <v>6</v>
      </c>
      <c r="D6413" s="355">
        <v>7</v>
      </c>
      <c r="E6413" s="355">
        <v>6</v>
      </c>
      <c r="F6413" s="355">
        <v>6</v>
      </c>
      <c r="G6413" s="355">
        <v>0</v>
      </c>
      <c r="H6413" s="355"/>
      <c r="I6413" s="354">
        <v>5</v>
      </c>
      <c r="J6413" s="352">
        <v>0</v>
      </c>
      <c r="K6413" s="348">
        <f t="shared" si="100"/>
        <v>5</v>
      </c>
    </row>
    <row r="6414" spans="1:11" x14ac:dyDescent="0.25">
      <c r="A6414" s="353">
        <v>37150</v>
      </c>
      <c r="B6414" s="354">
        <v>21.4</v>
      </c>
      <c r="C6414" s="355">
        <v>15</v>
      </c>
      <c r="D6414" s="355">
        <v>20</v>
      </c>
      <c r="E6414" s="355">
        <v>20</v>
      </c>
      <c r="F6414" s="355">
        <v>26</v>
      </c>
      <c r="G6414" s="355">
        <v>26</v>
      </c>
      <c r="H6414" s="355"/>
      <c r="I6414" s="354">
        <v>21.4</v>
      </c>
      <c r="J6414" s="352">
        <v>0</v>
      </c>
      <c r="K6414" s="348">
        <f t="shared" si="100"/>
        <v>0</v>
      </c>
    </row>
    <row r="6415" spans="1:11" x14ac:dyDescent="0.25">
      <c r="A6415" s="353">
        <v>37151</v>
      </c>
      <c r="B6415" s="354">
        <v>5.2</v>
      </c>
      <c r="C6415" s="355">
        <v>6</v>
      </c>
      <c r="D6415" s="355">
        <v>7</v>
      </c>
      <c r="E6415" s="355">
        <v>7</v>
      </c>
      <c r="F6415" s="355">
        <v>6</v>
      </c>
      <c r="G6415" s="355">
        <v>0</v>
      </c>
      <c r="H6415" s="355"/>
      <c r="I6415" s="354">
        <v>5.2</v>
      </c>
      <c r="J6415" s="352">
        <v>0</v>
      </c>
      <c r="K6415" s="348">
        <f t="shared" si="100"/>
        <v>5</v>
      </c>
    </row>
    <row r="6416" spans="1:11" x14ac:dyDescent="0.25">
      <c r="A6416" s="353">
        <v>37152</v>
      </c>
      <c r="B6416" s="354">
        <v>16.8</v>
      </c>
      <c r="C6416" s="355">
        <v>13</v>
      </c>
      <c r="D6416" s="355">
        <v>15</v>
      </c>
      <c r="E6416" s="355">
        <v>20</v>
      </c>
      <c r="F6416" s="355">
        <v>19</v>
      </c>
      <c r="G6416" s="355">
        <v>17</v>
      </c>
      <c r="H6416" s="355"/>
      <c r="I6416" s="354">
        <v>16.8</v>
      </c>
      <c r="J6416" s="352">
        <v>0</v>
      </c>
      <c r="K6416" s="348">
        <f t="shared" si="100"/>
        <v>0</v>
      </c>
    </row>
    <row r="6417" spans="1:11" x14ac:dyDescent="0.25">
      <c r="A6417" s="353">
        <v>37153</v>
      </c>
      <c r="B6417" s="354">
        <v>12.2</v>
      </c>
      <c r="C6417" s="355">
        <v>13</v>
      </c>
      <c r="D6417" s="355">
        <v>13</v>
      </c>
      <c r="E6417" s="355">
        <v>0</v>
      </c>
      <c r="F6417" s="355">
        <v>22</v>
      </c>
      <c r="G6417" s="355">
        <v>13</v>
      </c>
      <c r="H6417" s="355"/>
      <c r="I6417" s="354">
        <v>12.2</v>
      </c>
      <c r="J6417" s="352">
        <v>0</v>
      </c>
      <c r="K6417" s="348">
        <f t="shared" si="100"/>
        <v>1</v>
      </c>
    </row>
    <row r="6418" spans="1:11" x14ac:dyDescent="0.25">
      <c r="A6418" s="353">
        <v>37154</v>
      </c>
      <c r="B6418" s="354">
        <v>4.5999999999999996</v>
      </c>
      <c r="C6418" s="355">
        <v>11</v>
      </c>
      <c r="D6418" s="355">
        <v>4</v>
      </c>
      <c r="E6418" s="355">
        <v>4</v>
      </c>
      <c r="F6418" s="355">
        <v>0</v>
      </c>
      <c r="G6418" s="355">
        <v>4</v>
      </c>
      <c r="H6418" s="355"/>
      <c r="I6418" s="354">
        <v>4.5999999999999996</v>
      </c>
      <c r="J6418" s="352">
        <v>0</v>
      </c>
      <c r="K6418" s="348">
        <f t="shared" si="100"/>
        <v>4</v>
      </c>
    </row>
    <row r="6419" spans="1:11" x14ac:dyDescent="0.25">
      <c r="A6419" s="353">
        <v>37155</v>
      </c>
      <c r="B6419" s="354">
        <v>9</v>
      </c>
      <c r="C6419" s="355">
        <v>9</v>
      </c>
      <c r="D6419" s="355">
        <v>13</v>
      </c>
      <c r="E6419" s="355">
        <v>6</v>
      </c>
      <c r="F6419" s="355">
        <v>6</v>
      </c>
      <c r="G6419" s="355">
        <v>11</v>
      </c>
      <c r="H6419" s="355"/>
      <c r="I6419" s="354">
        <v>9</v>
      </c>
      <c r="J6419" s="352">
        <v>0</v>
      </c>
      <c r="K6419" s="348">
        <f t="shared" si="100"/>
        <v>2</v>
      </c>
    </row>
    <row r="6420" spans="1:11" x14ac:dyDescent="0.25">
      <c r="A6420" s="353">
        <v>37156</v>
      </c>
      <c r="B6420" s="354">
        <v>2.8</v>
      </c>
      <c r="C6420" s="355">
        <v>4</v>
      </c>
      <c r="D6420" s="355">
        <v>0</v>
      </c>
      <c r="E6420" s="355">
        <v>6</v>
      </c>
      <c r="F6420" s="355">
        <v>4</v>
      </c>
      <c r="G6420" s="355">
        <v>0</v>
      </c>
      <c r="H6420" s="355"/>
      <c r="I6420" s="354">
        <v>2.8</v>
      </c>
      <c r="J6420" s="352">
        <v>0</v>
      </c>
      <c r="K6420" s="348">
        <f t="shared" si="100"/>
        <v>5</v>
      </c>
    </row>
    <row r="6421" spans="1:11" x14ac:dyDescent="0.25">
      <c r="A6421" s="353">
        <v>37157</v>
      </c>
      <c r="B6421" s="354">
        <v>8</v>
      </c>
      <c r="C6421" s="355">
        <v>7</v>
      </c>
      <c r="D6421" s="355">
        <v>9</v>
      </c>
      <c r="E6421" s="355">
        <v>11</v>
      </c>
      <c r="F6421" s="355">
        <v>4</v>
      </c>
      <c r="G6421" s="355">
        <v>9</v>
      </c>
      <c r="H6421" s="355"/>
      <c r="I6421" s="354">
        <v>8</v>
      </c>
      <c r="J6421" s="352">
        <v>0</v>
      </c>
      <c r="K6421" s="348">
        <f t="shared" si="100"/>
        <v>2</v>
      </c>
    </row>
    <row r="6422" spans="1:11" x14ac:dyDescent="0.25">
      <c r="A6422" s="353">
        <v>37158</v>
      </c>
      <c r="B6422" s="354">
        <v>6.8</v>
      </c>
      <c r="C6422" s="355">
        <v>7</v>
      </c>
      <c r="D6422" s="355">
        <v>6</v>
      </c>
      <c r="E6422" s="355">
        <v>7</v>
      </c>
      <c r="F6422" s="355">
        <v>7</v>
      </c>
      <c r="G6422" s="355">
        <v>7</v>
      </c>
      <c r="H6422" s="355"/>
      <c r="I6422" s="354">
        <v>6.8</v>
      </c>
      <c r="J6422" s="352">
        <v>0</v>
      </c>
      <c r="K6422" s="348">
        <f t="shared" si="100"/>
        <v>5</v>
      </c>
    </row>
    <row r="6423" spans="1:11" x14ac:dyDescent="0.25">
      <c r="A6423" s="353">
        <v>37159</v>
      </c>
      <c r="B6423" s="354">
        <v>8.4</v>
      </c>
      <c r="C6423" s="355">
        <v>6</v>
      </c>
      <c r="D6423" s="355">
        <v>7</v>
      </c>
      <c r="E6423" s="355">
        <v>17</v>
      </c>
      <c r="F6423" s="355">
        <v>6</v>
      </c>
      <c r="G6423" s="355">
        <v>6</v>
      </c>
      <c r="H6423" s="355"/>
      <c r="I6423" s="354">
        <v>8.4</v>
      </c>
      <c r="J6423" s="352">
        <v>0</v>
      </c>
      <c r="K6423" s="348">
        <f t="shared" si="100"/>
        <v>4</v>
      </c>
    </row>
    <row r="6424" spans="1:11" x14ac:dyDescent="0.25">
      <c r="A6424" s="353">
        <v>37160</v>
      </c>
      <c r="B6424" s="354">
        <v>15.2</v>
      </c>
      <c r="C6424" s="355">
        <v>13</v>
      </c>
      <c r="D6424" s="355">
        <v>11</v>
      </c>
      <c r="E6424" s="355">
        <v>15</v>
      </c>
      <c r="F6424" s="355">
        <v>24</v>
      </c>
      <c r="G6424" s="355">
        <v>13</v>
      </c>
      <c r="H6424" s="355"/>
      <c r="I6424" s="354">
        <v>15.2</v>
      </c>
      <c r="J6424" s="352">
        <v>0</v>
      </c>
      <c r="K6424" s="348">
        <f t="shared" si="100"/>
        <v>0</v>
      </c>
    </row>
    <row r="6425" spans="1:11" x14ac:dyDescent="0.25">
      <c r="A6425" s="353">
        <v>37161</v>
      </c>
      <c r="B6425" s="354">
        <v>9.4</v>
      </c>
      <c r="C6425" s="355">
        <v>17</v>
      </c>
      <c r="D6425" s="355">
        <v>11</v>
      </c>
      <c r="E6425" s="355">
        <v>7</v>
      </c>
      <c r="F6425" s="355">
        <v>6</v>
      </c>
      <c r="G6425" s="355">
        <v>6</v>
      </c>
      <c r="H6425" s="355"/>
      <c r="I6425" s="354">
        <v>9.4</v>
      </c>
      <c r="J6425" s="352">
        <v>0</v>
      </c>
      <c r="K6425" s="348">
        <f t="shared" si="100"/>
        <v>3</v>
      </c>
    </row>
    <row r="6426" spans="1:11" x14ac:dyDescent="0.25">
      <c r="A6426" s="353">
        <v>37162</v>
      </c>
      <c r="B6426" s="354">
        <v>16.2</v>
      </c>
      <c r="C6426" s="355">
        <v>4</v>
      </c>
      <c r="D6426" s="355">
        <v>30</v>
      </c>
      <c r="E6426" s="355">
        <v>19</v>
      </c>
      <c r="F6426" s="355">
        <v>15</v>
      </c>
      <c r="G6426" s="355">
        <v>13</v>
      </c>
      <c r="H6426" s="355"/>
      <c r="I6426" s="354">
        <v>16.2</v>
      </c>
      <c r="J6426" s="352">
        <v>0</v>
      </c>
      <c r="K6426" s="348">
        <f t="shared" si="100"/>
        <v>1</v>
      </c>
    </row>
    <row r="6427" spans="1:11" x14ac:dyDescent="0.25">
      <c r="A6427" s="353">
        <v>37163</v>
      </c>
      <c r="B6427" s="354">
        <v>5.4</v>
      </c>
      <c r="C6427" s="355">
        <v>11</v>
      </c>
      <c r="D6427" s="355">
        <v>0</v>
      </c>
      <c r="E6427" s="355">
        <v>4</v>
      </c>
      <c r="F6427" s="355">
        <v>6</v>
      </c>
      <c r="G6427" s="355">
        <v>6</v>
      </c>
      <c r="H6427" s="355"/>
      <c r="I6427" s="354">
        <v>5.4</v>
      </c>
      <c r="J6427" s="352">
        <v>0</v>
      </c>
      <c r="K6427" s="348">
        <f t="shared" si="100"/>
        <v>4</v>
      </c>
    </row>
    <row r="6428" spans="1:11" x14ac:dyDescent="0.25">
      <c r="A6428" s="353">
        <v>37164</v>
      </c>
      <c r="B6428" s="354">
        <v>14.6</v>
      </c>
      <c r="C6428" s="355">
        <v>6</v>
      </c>
      <c r="D6428" s="355">
        <v>11</v>
      </c>
      <c r="E6428" s="355">
        <v>17</v>
      </c>
      <c r="F6428" s="355">
        <v>24</v>
      </c>
      <c r="G6428" s="355">
        <v>15</v>
      </c>
      <c r="H6428" s="355"/>
      <c r="I6428" s="354">
        <v>14.6</v>
      </c>
      <c r="J6428" s="352">
        <v>0</v>
      </c>
      <c r="K6428" s="348">
        <f t="shared" si="100"/>
        <v>1</v>
      </c>
    </row>
    <row r="6429" spans="1:11" x14ac:dyDescent="0.25">
      <c r="A6429" s="353">
        <v>37377</v>
      </c>
      <c r="B6429" s="354">
        <v>10.199999999999999</v>
      </c>
      <c r="C6429" s="355">
        <v>9</v>
      </c>
      <c r="D6429" s="355">
        <v>9</v>
      </c>
      <c r="E6429" s="355">
        <v>9</v>
      </c>
      <c r="F6429" s="355">
        <v>13</v>
      </c>
      <c r="G6429" s="355">
        <v>11</v>
      </c>
      <c r="H6429" s="355"/>
      <c r="I6429" s="354">
        <v>10.199999999999999</v>
      </c>
      <c r="J6429" s="352">
        <v>0</v>
      </c>
      <c r="K6429" s="348">
        <f t="shared" si="100"/>
        <v>0</v>
      </c>
    </row>
    <row r="6430" spans="1:11" x14ac:dyDescent="0.25">
      <c r="A6430" s="353">
        <v>37378</v>
      </c>
      <c r="B6430" s="354">
        <v>8</v>
      </c>
      <c r="C6430" s="355">
        <v>9</v>
      </c>
      <c r="D6430" s="355">
        <v>11</v>
      </c>
      <c r="E6430" s="355">
        <v>6</v>
      </c>
      <c r="F6430" s="355">
        <v>7</v>
      </c>
      <c r="G6430" s="355">
        <v>7</v>
      </c>
      <c r="H6430" s="355"/>
      <c r="I6430" s="354">
        <v>8</v>
      </c>
      <c r="J6430" s="352">
        <v>0</v>
      </c>
      <c r="K6430" s="348">
        <f t="shared" si="100"/>
        <v>3</v>
      </c>
    </row>
    <row r="6431" spans="1:11" x14ac:dyDescent="0.25">
      <c r="A6431" s="353">
        <v>37379</v>
      </c>
      <c r="B6431" s="354">
        <v>42.8</v>
      </c>
      <c r="C6431" s="355">
        <v>50</v>
      </c>
      <c r="D6431" s="355">
        <v>41</v>
      </c>
      <c r="E6431" s="355">
        <v>43</v>
      </c>
      <c r="F6431" s="355">
        <v>43</v>
      </c>
      <c r="G6431" s="355">
        <v>37</v>
      </c>
      <c r="H6431" s="355"/>
      <c r="I6431" s="354">
        <v>42.8</v>
      </c>
      <c r="J6431" s="352">
        <v>0</v>
      </c>
      <c r="K6431" s="348">
        <f t="shared" si="100"/>
        <v>0</v>
      </c>
    </row>
    <row r="6432" spans="1:11" x14ac:dyDescent="0.25">
      <c r="A6432" s="353">
        <v>37380</v>
      </c>
      <c r="B6432" s="354">
        <v>17.2</v>
      </c>
      <c r="C6432" s="355">
        <v>22</v>
      </c>
      <c r="D6432" s="355">
        <v>19</v>
      </c>
      <c r="E6432" s="355">
        <v>15</v>
      </c>
      <c r="F6432" s="355">
        <v>15</v>
      </c>
      <c r="G6432" s="355">
        <v>15</v>
      </c>
      <c r="H6432" s="355"/>
      <c r="I6432" s="354">
        <v>17.2</v>
      </c>
      <c r="J6432" s="352">
        <v>0</v>
      </c>
      <c r="K6432" s="348">
        <f t="shared" si="100"/>
        <v>0</v>
      </c>
    </row>
    <row r="6433" spans="1:11" x14ac:dyDescent="0.25">
      <c r="A6433" s="353">
        <v>37381</v>
      </c>
      <c r="B6433" s="354">
        <v>22</v>
      </c>
      <c r="C6433" s="355">
        <v>22</v>
      </c>
      <c r="D6433" s="355">
        <v>22</v>
      </c>
      <c r="E6433" s="355">
        <v>20</v>
      </c>
      <c r="F6433" s="355">
        <v>24</v>
      </c>
      <c r="G6433" s="355">
        <v>22</v>
      </c>
      <c r="H6433" s="355"/>
      <c r="I6433" s="354">
        <v>22</v>
      </c>
      <c r="J6433" s="352">
        <v>0</v>
      </c>
      <c r="K6433" s="348">
        <f t="shared" si="100"/>
        <v>0</v>
      </c>
    </row>
    <row r="6434" spans="1:11" x14ac:dyDescent="0.25">
      <c r="A6434" s="353">
        <v>37382</v>
      </c>
      <c r="B6434" s="354">
        <v>24.2</v>
      </c>
      <c r="C6434" s="355">
        <v>28</v>
      </c>
      <c r="D6434" s="355">
        <v>32</v>
      </c>
      <c r="E6434" s="355">
        <v>19</v>
      </c>
      <c r="F6434" s="355">
        <v>20</v>
      </c>
      <c r="G6434" s="355">
        <v>22</v>
      </c>
      <c r="H6434" s="355"/>
      <c r="I6434" s="354">
        <v>24.2</v>
      </c>
      <c r="J6434" s="352">
        <v>0</v>
      </c>
      <c r="K6434" s="348">
        <f t="shared" si="100"/>
        <v>0</v>
      </c>
    </row>
    <row r="6435" spans="1:11" x14ac:dyDescent="0.25">
      <c r="A6435" s="353">
        <v>37383</v>
      </c>
      <c r="B6435" s="354">
        <v>10.4</v>
      </c>
      <c r="C6435" s="355">
        <v>6</v>
      </c>
      <c r="D6435" s="355">
        <v>11</v>
      </c>
      <c r="E6435" s="355">
        <v>11</v>
      </c>
      <c r="F6435" s="355">
        <v>15</v>
      </c>
      <c r="G6435" s="355">
        <v>9</v>
      </c>
      <c r="H6435" s="355"/>
      <c r="I6435" s="354">
        <v>10.4</v>
      </c>
      <c r="J6435" s="352">
        <v>0</v>
      </c>
      <c r="K6435" s="348">
        <f t="shared" si="100"/>
        <v>1</v>
      </c>
    </row>
    <row r="6436" spans="1:11" x14ac:dyDescent="0.25">
      <c r="A6436" s="353">
        <v>37384</v>
      </c>
      <c r="B6436" s="354">
        <v>9.4</v>
      </c>
      <c r="C6436" s="355">
        <v>17</v>
      </c>
      <c r="D6436" s="355">
        <v>6</v>
      </c>
      <c r="E6436" s="355">
        <v>6</v>
      </c>
      <c r="F6436" s="355">
        <v>9</v>
      </c>
      <c r="G6436" s="355">
        <v>9</v>
      </c>
      <c r="H6436" s="355"/>
      <c r="I6436" s="354">
        <v>9.4</v>
      </c>
      <c r="J6436" s="352">
        <v>0</v>
      </c>
      <c r="K6436" s="348">
        <f t="shared" si="100"/>
        <v>2</v>
      </c>
    </row>
    <row r="6437" spans="1:11" x14ac:dyDescent="0.25">
      <c r="A6437" s="353">
        <v>37385</v>
      </c>
      <c r="B6437" s="354">
        <v>4</v>
      </c>
      <c r="C6437" s="355">
        <v>0</v>
      </c>
      <c r="D6437" s="355">
        <v>4</v>
      </c>
      <c r="E6437" s="355">
        <v>4</v>
      </c>
      <c r="F6437" s="355">
        <v>6</v>
      </c>
      <c r="G6437" s="355">
        <v>6</v>
      </c>
      <c r="H6437" s="355"/>
      <c r="I6437" s="354">
        <v>4</v>
      </c>
      <c r="J6437" s="352">
        <v>0</v>
      </c>
      <c r="K6437" s="348">
        <f t="shared" si="100"/>
        <v>5</v>
      </c>
    </row>
    <row r="6438" spans="1:11" x14ac:dyDescent="0.25">
      <c r="A6438" s="353">
        <v>37386</v>
      </c>
      <c r="B6438" s="354">
        <v>3.2</v>
      </c>
      <c r="C6438" s="355">
        <v>4</v>
      </c>
      <c r="D6438" s="355">
        <v>4</v>
      </c>
      <c r="E6438" s="355">
        <v>4</v>
      </c>
      <c r="F6438" s="355">
        <v>0</v>
      </c>
      <c r="G6438" s="355">
        <v>4</v>
      </c>
      <c r="H6438" s="355"/>
      <c r="I6438" s="354">
        <v>3.2</v>
      </c>
      <c r="J6438" s="352">
        <v>0</v>
      </c>
      <c r="K6438" s="348">
        <f t="shared" si="100"/>
        <v>5</v>
      </c>
    </row>
    <row r="6439" spans="1:11" x14ac:dyDescent="0.25">
      <c r="A6439" s="353">
        <v>37387</v>
      </c>
      <c r="B6439" s="354">
        <v>11.6</v>
      </c>
      <c r="C6439" s="355">
        <v>6</v>
      </c>
      <c r="D6439" s="355">
        <v>13</v>
      </c>
      <c r="E6439" s="355">
        <v>13</v>
      </c>
      <c r="F6439" s="355">
        <v>13</v>
      </c>
      <c r="G6439" s="355">
        <v>13</v>
      </c>
      <c r="H6439" s="355"/>
      <c r="I6439" s="354">
        <v>11.6</v>
      </c>
      <c r="J6439" s="352">
        <v>0</v>
      </c>
      <c r="K6439" s="348">
        <f t="shared" si="100"/>
        <v>1</v>
      </c>
    </row>
    <row r="6440" spans="1:11" x14ac:dyDescent="0.25">
      <c r="A6440" s="353">
        <v>37388</v>
      </c>
      <c r="B6440" s="354">
        <v>5.6</v>
      </c>
      <c r="C6440" s="355">
        <v>6</v>
      </c>
      <c r="D6440" s="355">
        <v>6</v>
      </c>
      <c r="E6440" s="355">
        <v>4</v>
      </c>
      <c r="F6440" s="355">
        <v>6</v>
      </c>
      <c r="G6440" s="355">
        <v>6</v>
      </c>
      <c r="H6440" s="355"/>
      <c r="I6440" s="354">
        <v>5.6</v>
      </c>
      <c r="J6440" s="352">
        <v>0</v>
      </c>
      <c r="K6440" s="348">
        <f t="shared" si="100"/>
        <v>5</v>
      </c>
    </row>
    <row r="6441" spans="1:11" x14ac:dyDescent="0.25">
      <c r="A6441" s="353">
        <v>37389</v>
      </c>
      <c r="B6441" s="354">
        <v>8.6</v>
      </c>
      <c r="C6441" s="355">
        <v>9</v>
      </c>
      <c r="D6441" s="355">
        <v>7</v>
      </c>
      <c r="E6441" s="355">
        <v>13</v>
      </c>
      <c r="F6441" s="355">
        <v>7</v>
      </c>
      <c r="G6441" s="355">
        <v>7</v>
      </c>
      <c r="H6441" s="355"/>
      <c r="I6441" s="354">
        <v>8.6</v>
      </c>
      <c r="J6441" s="352">
        <v>0</v>
      </c>
      <c r="K6441" s="348">
        <f t="shared" si="100"/>
        <v>3</v>
      </c>
    </row>
    <row r="6442" spans="1:11" x14ac:dyDescent="0.25">
      <c r="A6442" s="353">
        <v>37390</v>
      </c>
      <c r="B6442" s="354">
        <v>9.4</v>
      </c>
      <c r="C6442" s="355">
        <v>0</v>
      </c>
      <c r="D6442" s="355">
        <v>4</v>
      </c>
      <c r="E6442" s="355">
        <v>11</v>
      </c>
      <c r="F6442" s="355">
        <v>13</v>
      </c>
      <c r="G6442" s="355">
        <v>19</v>
      </c>
      <c r="H6442" s="355"/>
      <c r="I6442" s="354">
        <v>9.4</v>
      </c>
      <c r="J6442" s="352">
        <v>0</v>
      </c>
      <c r="K6442" s="348">
        <f t="shared" si="100"/>
        <v>2</v>
      </c>
    </row>
    <row r="6443" spans="1:11" x14ac:dyDescent="0.25">
      <c r="A6443" s="353">
        <v>37391</v>
      </c>
      <c r="B6443" s="354">
        <v>30.8</v>
      </c>
      <c r="C6443" s="355">
        <v>30</v>
      </c>
      <c r="D6443" s="355">
        <v>32</v>
      </c>
      <c r="E6443" s="355">
        <v>7</v>
      </c>
      <c r="F6443" s="355">
        <v>41</v>
      </c>
      <c r="G6443" s="355">
        <v>44</v>
      </c>
      <c r="H6443" s="355"/>
      <c r="I6443" s="354">
        <v>30.8</v>
      </c>
      <c r="J6443" s="352">
        <v>0</v>
      </c>
      <c r="K6443" s="348">
        <f t="shared" si="100"/>
        <v>1</v>
      </c>
    </row>
    <row r="6444" spans="1:11" x14ac:dyDescent="0.25">
      <c r="A6444" s="353">
        <v>37392</v>
      </c>
      <c r="B6444" s="354">
        <v>1.8</v>
      </c>
      <c r="C6444" s="355">
        <v>0</v>
      </c>
      <c r="D6444" s="355">
        <v>0</v>
      </c>
      <c r="E6444" s="355">
        <v>0</v>
      </c>
      <c r="F6444" s="355">
        <v>9</v>
      </c>
      <c r="G6444" s="355">
        <v>0</v>
      </c>
      <c r="H6444" s="355"/>
      <c r="I6444" s="354">
        <v>1.8</v>
      </c>
      <c r="J6444" s="352">
        <v>0</v>
      </c>
      <c r="K6444" s="348">
        <f t="shared" si="100"/>
        <v>4</v>
      </c>
    </row>
    <row r="6445" spans="1:11" x14ac:dyDescent="0.25">
      <c r="A6445" s="353">
        <v>37393</v>
      </c>
      <c r="B6445" s="354">
        <v>19</v>
      </c>
      <c r="C6445" s="355">
        <v>24</v>
      </c>
      <c r="D6445" s="355">
        <v>26</v>
      </c>
      <c r="E6445" s="355">
        <v>19</v>
      </c>
      <c r="F6445" s="355">
        <v>15</v>
      </c>
      <c r="G6445" s="355">
        <v>11</v>
      </c>
      <c r="H6445" s="355"/>
      <c r="I6445" s="354">
        <v>19</v>
      </c>
      <c r="J6445" s="352">
        <v>0</v>
      </c>
      <c r="K6445" s="348">
        <f t="shared" si="100"/>
        <v>0</v>
      </c>
    </row>
    <row r="6446" spans="1:11" x14ac:dyDescent="0.25">
      <c r="A6446" s="353">
        <v>37394</v>
      </c>
      <c r="B6446" s="354">
        <v>18.600000000000001</v>
      </c>
      <c r="C6446" s="355">
        <v>15</v>
      </c>
      <c r="D6446" s="355">
        <v>17</v>
      </c>
      <c r="E6446" s="355">
        <v>20</v>
      </c>
      <c r="F6446" s="355">
        <v>22</v>
      </c>
      <c r="G6446" s="355">
        <v>19</v>
      </c>
      <c r="H6446" s="355"/>
      <c r="I6446" s="354">
        <v>18.600000000000001</v>
      </c>
      <c r="J6446" s="352">
        <v>0</v>
      </c>
      <c r="K6446" s="348">
        <f t="shared" si="100"/>
        <v>0</v>
      </c>
    </row>
    <row r="6447" spans="1:11" x14ac:dyDescent="0.25">
      <c r="A6447" s="353">
        <v>37395</v>
      </c>
      <c r="B6447" s="354">
        <v>13.8</v>
      </c>
      <c r="C6447" s="355">
        <v>20</v>
      </c>
      <c r="D6447" s="355">
        <v>20</v>
      </c>
      <c r="E6447" s="355">
        <v>13</v>
      </c>
      <c r="F6447" s="355">
        <v>9</v>
      </c>
      <c r="G6447" s="355">
        <v>7</v>
      </c>
      <c r="H6447" s="355"/>
      <c r="I6447" s="354">
        <v>13.8</v>
      </c>
      <c r="J6447" s="352">
        <v>0</v>
      </c>
      <c r="K6447" s="348">
        <f t="shared" si="100"/>
        <v>1</v>
      </c>
    </row>
    <row r="6448" spans="1:11" x14ac:dyDescent="0.25">
      <c r="A6448" s="353">
        <v>37396</v>
      </c>
      <c r="B6448" s="354">
        <v>9.1999999999999993</v>
      </c>
      <c r="C6448" s="355">
        <v>9</v>
      </c>
      <c r="D6448" s="355">
        <v>11</v>
      </c>
      <c r="E6448" s="355">
        <v>15</v>
      </c>
      <c r="F6448" s="355">
        <v>11</v>
      </c>
      <c r="G6448" s="355">
        <v>0</v>
      </c>
      <c r="H6448" s="355"/>
      <c r="I6448" s="354">
        <v>9.1999999999999993</v>
      </c>
      <c r="J6448" s="352">
        <v>0</v>
      </c>
      <c r="K6448" s="348">
        <f t="shared" si="100"/>
        <v>1</v>
      </c>
    </row>
    <row r="6449" spans="1:11" x14ac:dyDescent="0.25">
      <c r="A6449" s="353">
        <v>37397</v>
      </c>
      <c r="B6449" s="354">
        <v>41.2</v>
      </c>
      <c r="C6449" s="355">
        <v>28</v>
      </c>
      <c r="D6449" s="355">
        <v>39</v>
      </c>
      <c r="E6449" s="355">
        <v>43</v>
      </c>
      <c r="F6449" s="355">
        <v>52</v>
      </c>
      <c r="G6449" s="355">
        <v>44</v>
      </c>
      <c r="H6449" s="355"/>
      <c r="I6449" s="354">
        <v>41.2</v>
      </c>
      <c r="J6449" s="352">
        <v>0</v>
      </c>
      <c r="K6449" s="348">
        <f t="shared" si="100"/>
        <v>0</v>
      </c>
    </row>
    <row r="6450" spans="1:11" x14ac:dyDescent="0.25">
      <c r="A6450" s="353">
        <v>37398</v>
      </c>
      <c r="B6450" s="354">
        <v>46.4</v>
      </c>
      <c r="C6450" s="355">
        <v>50</v>
      </c>
      <c r="D6450" s="355">
        <v>46</v>
      </c>
      <c r="E6450" s="355">
        <v>46</v>
      </c>
      <c r="F6450" s="355">
        <v>44</v>
      </c>
      <c r="G6450" s="355">
        <v>46</v>
      </c>
      <c r="H6450" s="355"/>
      <c r="I6450" s="354">
        <v>46.4</v>
      </c>
      <c r="J6450" s="352">
        <v>0</v>
      </c>
      <c r="K6450" s="348">
        <f t="shared" si="100"/>
        <v>0</v>
      </c>
    </row>
    <row r="6451" spans="1:11" x14ac:dyDescent="0.25">
      <c r="A6451" s="353">
        <v>37399</v>
      </c>
      <c r="B6451" s="354">
        <v>9.8000000000000007</v>
      </c>
      <c r="C6451" s="355">
        <v>19</v>
      </c>
      <c r="D6451" s="355">
        <v>13</v>
      </c>
      <c r="E6451" s="355">
        <v>9</v>
      </c>
      <c r="F6451" s="355">
        <v>4</v>
      </c>
      <c r="G6451" s="355">
        <v>4</v>
      </c>
      <c r="H6451" s="355"/>
      <c r="I6451" s="354">
        <v>9.8000000000000007</v>
      </c>
      <c r="J6451" s="352">
        <v>0</v>
      </c>
      <c r="K6451" s="348">
        <f t="shared" si="100"/>
        <v>2</v>
      </c>
    </row>
    <row r="6452" spans="1:11" x14ac:dyDescent="0.25">
      <c r="A6452" s="353">
        <v>37400</v>
      </c>
      <c r="B6452" s="354">
        <v>10.6</v>
      </c>
      <c r="C6452" s="355">
        <v>4</v>
      </c>
      <c r="D6452" s="355">
        <v>4</v>
      </c>
      <c r="E6452" s="355">
        <v>11</v>
      </c>
      <c r="F6452" s="355">
        <v>15</v>
      </c>
      <c r="G6452" s="355">
        <v>19</v>
      </c>
      <c r="H6452" s="355"/>
      <c r="I6452" s="354">
        <v>10.6</v>
      </c>
      <c r="J6452" s="352">
        <v>0</v>
      </c>
      <c r="K6452" s="348">
        <f t="shared" si="100"/>
        <v>2</v>
      </c>
    </row>
    <row r="6453" spans="1:11" x14ac:dyDescent="0.25">
      <c r="A6453" s="353">
        <v>37401</v>
      </c>
      <c r="B6453" s="354">
        <v>7</v>
      </c>
      <c r="C6453" s="355">
        <v>11</v>
      </c>
      <c r="D6453" s="355">
        <v>4</v>
      </c>
      <c r="E6453" s="355">
        <v>6</v>
      </c>
      <c r="F6453" s="355">
        <v>7</v>
      </c>
      <c r="G6453" s="355">
        <v>7</v>
      </c>
      <c r="H6453" s="355"/>
      <c r="I6453" s="354">
        <v>7</v>
      </c>
      <c r="J6453" s="352">
        <v>0</v>
      </c>
      <c r="K6453" s="348">
        <f t="shared" si="100"/>
        <v>4</v>
      </c>
    </row>
    <row r="6454" spans="1:11" x14ac:dyDescent="0.25">
      <c r="A6454" s="353">
        <v>37402</v>
      </c>
      <c r="B6454" s="354">
        <v>4</v>
      </c>
      <c r="C6454" s="355">
        <v>6</v>
      </c>
      <c r="D6454" s="355">
        <v>6</v>
      </c>
      <c r="E6454" s="355">
        <v>4</v>
      </c>
      <c r="F6454" s="355">
        <v>0</v>
      </c>
      <c r="G6454" s="355">
        <v>4</v>
      </c>
      <c r="H6454" s="355"/>
      <c r="I6454" s="354">
        <v>4</v>
      </c>
      <c r="J6454" s="352">
        <v>0</v>
      </c>
      <c r="K6454" s="348">
        <f t="shared" si="100"/>
        <v>5</v>
      </c>
    </row>
    <row r="6455" spans="1:11" x14ac:dyDescent="0.25">
      <c r="A6455" s="353">
        <v>37403</v>
      </c>
      <c r="B6455" s="354">
        <v>7.2</v>
      </c>
      <c r="C6455" s="355">
        <v>9</v>
      </c>
      <c r="D6455" s="355">
        <v>6</v>
      </c>
      <c r="E6455" s="355">
        <v>7</v>
      </c>
      <c r="F6455" s="355">
        <v>7</v>
      </c>
      <c r="G6455" s="355">
        <v>7</v>
      </c>
      <c r="H6455" s="355"/>
      <c r="I6455" s="354">
        <v>7.2</v>
      </c>
      <c r="J6455" s="352">
        <v>0</v>
      </c>
      <c r="K6455" s="348">
        <f t="shared" si="100"/>
        <v>4</v>
      </c>
    </row>
    <row r="6456" spans="1:11" x14ac:dyDescent="0.25">
      <c r="A6456" s="353">
        <v>37404</v>
      </c>
      <c r="B6456" s="354">
        <v>5.6</v>
      </c>
      <c r="C6456" s="355">
        <v>9</v>
      </c>
      <c r="D6456" s="355">
        <v>9</v>
      </c>
      <c r="E6456" s="355">
        <v>6</v>
      </c>
      <c r="F6456" s="355">
        <v>4</v>
      </c>
      <c r="G6456" s="355">
        <v>0</v>
      </c>
      <c r="H6456" s="355"/>
      <c r="I6456" s="354">
        <v>5.6</v>
      </c>
      <c r="J6456" s="352">
        <v>0</v>
      </c>
      <c r="K6456" s="348">
        <f t="shared" si="100"/>
        <v>3</v>
      </c>
    </row>
    <row r="6457" spans="1:11" x14ac:dyDescent="0.25">
      <c r="A6457" s="353">
        <v>37405</v>
      </c>
      <c r="B6457" s="354">
        <v>9.1999999999999993</v>
      </c>
      <c r="C6457" s="355">
        <v>7</v>
      </c>
      <c r="D6457" s="355">
        <v>6</v>
      </c>
      <c r="E6457" s="355">
        <v>7</v>
      </c>
      <c r="F6457" s="355">
        <v>6</v>
      </c>
      <c r="G6457" s="355">
        <v>20</v>
      </c>
      <c r="H6457" s="355"/>
      <c r="I6457" s="354">
        <v>9.1999999999999993</v>
      </c>
      <c r="J6457" s="352">
        <v>0</v>
      </c>
      <c r="K6457" s="348">
        <f t="shared" si="100"/>
        <v>4</v>
      </c>
    </row>
    <row r="6458" spans="1:11" x14ac:dyDescent="0.25">
      <c r="A6458" s="353">
        <v>37406</v>
      </c>
      <c r="B6458" s="354">
        <v>17.2</v>
      </c>
      <c r="C6458" s="355">
        <v>11</v>
      </c>
      <c r="D6458" s="355">
        <v>13</v>
      </c>
      <c r="E6458" s="355">
        <v>24</v>
      </c>
      <c r="F6458" s="355">
        <v>19</v>
      </c>
      <c r="G6458" s="355">
        <v>19</v>
      </c>
      <c r="H6458" s="355"/>
      <c r="I6458" s="354">
        <v>17.2</v>
      </c>
      <c r="J6458" s="352">
        <v>0</v>
      </c>
      <c r="K6458" s="348">
        <f t="shared" si="100"/>
        <v>0</v>
      </c>
    </row>
    <row r="6459" spans="1:11" x14ac:dyDescent="0.25">
      <c r="A6459" s="353">
        <v>37407</v>
      </c>
      <c r="B6459" s="354">
        <v>25.4</v>
      </c>
      <c r="C6459" s="355">
        <v>35</v>
      </c>
      <c r="D6459" s="355">
        <v>24</v>
      </c>
      <c r="E6459" s="355">
        <v>19</v>
      </c>
      <c r="F6459" s="355">
        <v>30</v>
      </c>
      <c r="G6459" s="355">
        <v>19</v>
      </c>
      <c r="H6459" s="355"/>
      <c r="I6459" s="354">
        <v>25.4</v>
      </c>
      <c r="J6459" s="352">
        <v>0</v>
      </c>
      <c r="K6459" s="348">
        <f t="shared" si="100"/>
        <v>0</v>
      </c>
    </row>
    <row r="6460" spans="1:11" x14ac:dyDescent="0.25">
      <c r="A6460" s="353">
        <v>37408</v>
      </c>
      <c r="B6460" s="354">
        <v>6</v>
      </c>
      <c r="C6460" s="355">
        <v>6</v>
      </c>
      <c r="D6460" s="355">
        <v>0</v>
      </c>
      <c r="E6460" s="355">
        <v>4</v>
      </c>
      <c r="F6460" s="355">
        <v>9</v>
      </c>
      <c r="G6460" s="355">
        <v>11</v>
      </c>
      <c r="H6460" s="355"/>
      <c r="I6460" s="354">
        <v>6</v>
      </c>
      <c r="J6460" s="352">
        <v>0</v>
      </c>
      <c r="K6460" s="348">
        <f t="shared" si="100"/>
        <v>3</v>
      </c>
    </row>
    <row r="6461" spans="1:11" x14ac:dyDescent="0.25">
      <c r="A6461" s="353">
        <v>37409</v>
      </c>
      <c r="B6461" s="354">
        <v>14.4</v>
      </c>
      <c r="C6461" s="355">
        <v>9</v>
      </c>
      <c r="D6461" s="355">
        <v>17</v>
      </c>
      <c r="E6461" s="355">
        <v>9</v>
      </c>
      <c r="F6461" s="355">
        <v>17</v>
      </c>
      <c r="G6461" s="355">
        <v>20</v>
      </c>
      <c r="H6461" s="355"/>
      <c r="I6461" s="354">
        <v>14.4</v>
      </c>
      <c r="J6461" s="352">
        <v>0</v>
      </c>
      <c r="K6461" s="348">
        <f t="shared" si="100"/>
        <v>0</v>
      </c>
    </row>
    <row r="6462" spans="1:11" x14ac:dyDescent="0.25">
      <c r="A6462" s="353">
        <v>37410</v>
      </c>
      <c r="B6462" s="354">
        <v>3.2</v>
      </c>
      <c r="C6462" s="355">
        <v>6</v>
      </c>
      <c r="D6462" s="355">
        <v>0</v>
      </c>
      <c r="E6462" s="355">
        <v>0</v>
      </c>
      <c r="F6462" s="355">
        <v>6</v>
      </c>
      <c r="G6462" s="355">
        <v>4</v>
      </c>
      <c r="H6462" s="355"/>
      <c r="I6462" s="354">
        <v>3.2</v>
      </c>
      <c r="J6462" s="352">
        <v>0</v>
      </c>
      <c r="K6462" s="348">
        <f t="shared" si="100"/>
        <v>5</v>
      </c>
    </row>
    <row r="6463" spans="1:11" x14ac:dyDescent="0.25">
      <c r="A6463" s="353">
        <v>37411</v>
      </c>
      <c r="B6463" s="354">
        <v>8.1999999999999993</v>
      </c>
      <c r="C6463" s="355">
        <v>11</v>
      </c>
      <c r="D6463" s="355">
        <v>11</v>
      </c>
      <c r="E6463" s="355">
        <v>9</v>
      </c>
      <c r="F6463" s="355">
        <v>4</v>
      </c>
      <c r="G6463" s="355">
        <v>6</v>
      </c>
      <c r="H6463" s="355"/>
      <c r="I6463" s="354">
        <v>8.1999999999999993</v>
      </c>
      <c r="J6463" s="352">
        <v>0</v>
      </c>
      <c r="K6463" s="348">
        <f t="shared" si="100"/>
        <v>2</v>
      </c>
    </row>
    <row r="6464" spans="1:11" x14ac:dyDescent="0.25">
      <c r="A6464" s="353">
        <v>37412</v>
      </c>
      <c r="B6464" s="354">
        <v>4.7</v>
      </c>
      <c r="C6464" s="355">
        <v>6.5</v>
      </c>
      <c r="D6464" s="355">
        <v>6</v>
      </c>
      <c r="E6464" s="355">
        <v>0</v>
      </c>
      <c r="F6464" s="355">
        <v>4</v>
      </c>
      <c r="G6464" s="355">
        <v>7</v>
      </c>
      <c r="H6464" s="355"/>
      <c r="I6464" s="354">
        <v>4.7</v>
      </c>
      <c r="J6464" s="352">
        <v>0</v>
      </c>
      <c r="K6464" s="348">
        <f t="shared" si="100"/>
        <v>5</v>
      </c>
    </row>
    <row r="6465" spans="1:11" x14ac:dyDescent="0.25">
      <c r="A6465" s="353">
        <v>37413</v>
      </c>
      <c r="B6465" s="354">
        <v>13.6</v>
      </c>
      <c r="C6465" s="355">
        <v>22</v>
      </c>
      <c r="D6465" s="355">
        <v>11</v>
      </c>
      <c r="E6465" s="355">
        <v>15</v>
      </c>
      <c r="F6465" s="355">
        <v>9</v>
      </c>
      <c r="G6465" s="355">
        <v>11</v>
      </c>
      <c r="H6465" s="355"/>
      <c r="I6465" s="354">
        <v>13.6</v>
      </c>
      <c r="J6465" s="352">
        <v>0</v>
      </c>
      <c r="K6465" s="348">
        <f t="shared" si="100"/>
        <v>0</v>
      </c>
    </row>
    <row r="6466" spans="1:11" x14ac:dyDescent="0.25">
      <c r="A6466" s="353">
        <v>37414</v>
      </c>
      <c r="B6466" s="354">
        <v>13.4</v>
      </c>
      <c r="C6466" s="355">
        <v>19</v>
      </c>
      <c r="D6466" s="355">
        <v>13</v>
      </c>
      <c r="E6466" s="355">
        <v>13</v>
      </c>
      <c r="F6466" s="355">
        <v>13</v>
      </c>
      <c r="G6466" s="355">
        <v>9</v>
      </c>
      <c r="H6466" s="355"/>
      <c r="I6466" s="354">
        <v>13.4</v>
      </c>
      <c r="J6466" s="352">
        <v>0</v>
      </c>
      <c r="K6466" s="348">
        <f t="shared" si="100"/>
        <v>0</v>
      </c>
    </row>
    <row r="6467" spans="1:11" x14ac:dyDescent="0.25">
      <c r="A6467" s="353">
        <v>37415</v>
      </c>
      <c r="B6467" s="354">
        <v>15.4</v>
      </c>
      <c r="C6467" s="355">
        <v>13</v>
      </c>
      <c r="D6467" s="355">
        <v>7</v>
      </c>
      <c r="E6467" s="355">
        <v>15</v>
      </c>
      <c r="F6467" s="355">
        <v>20</v>
      </c>
      <c r="G6467" s="355">
        <v>22</v>
      </c>
      <c r="H6467" s="355"/>
      <c r="I6467" s="354">
        <v>15.4</v>
      </c>
      <c r="J6467" s="352">
        <v>0</v>
      </c>
      <c r="K6467" s="348">
        <f t="shared" ref="K6467:K6530" si="101">COUNTIF(C6467:G6467,"&lt;="&amp;IRR_MAXWIND)</f>
        <v>1</v>
      </c>
    </row>
    <row r="6468" spans="1:11" x14ac:dyDescent="0.25">
      <c r="A6468" s="353">
        <v>37416</v>
      </c>
      <c r="B6468" s="354">
        <v>10.8</v>
      </c>
      <c r="C6468" s="355">
        <v>4</v>
      </c>
      <c r="D6468" s="355">
        <v>9</v>
      </c>
      <c r="E6468" s="355">
        <v>15</v>
      </c>
      <c r="F6468" s="355">
        <v>11</v>
      </c>
      <c r="G6468" s="355">
        <v>15</v>
      </c>
      <c r="H6468" s="355"/>
      <c r="I6468" s="354">
        <v>10.8</v>
      </c>
      <c r="J6468" s="352">
        <v>0</v>
      </c>
      <c r="K6468" s="348">
        <f t="shared" si="101"/>
        <v>1</v>
      </c>
    </row>
    <row r="6469" spans="1:11" x14ac:dyDescent="0.25">
      <c r="A6469" s="353">
        <v>37417</v>
      </c>
      <c r="B6469" s="354">
        <v>8.8000000000000007</v>
      </c>
      <c r="C6469" s="355">
        <v>0</v>
      </c>
      <c r="D6469" s="355">
        <v>7</v>
      </c>
      <c r="E6469" s="355">
        <v>13</v>
      </c>
      <c r="F6469" s="355">
        <v>11</v>
      </c>
      <c r="G6469" s="355">
        <v>13</v>
      </c>
      <c r="H6469" s="355"/>
      <c r="I6469" s="354">
        <v>8.8000000000000007</v>
      </c>
      <c r="J6469" s="352">
        <v>0</v>
      </c>
      <c r="K6469" s="348">
        <f t="shared" si="101"/>
        <v>2</v>
      </c>
    </row>
    <row r="6470" spans="1:11" x14ac:dyDescent="0.25">
      <c r="A6470" s="353">
        <v>37418</v>
      </c>
      <c r="B6470" s="354">
        <v>19</v>
      </c>
      <c r="C6470" s="355">
        <v>22</v>
      </c>
      <c r="D6470" s="355">
        <v>19</v>
      </c>
      <c r="E6470" s="355">
        <v>19</v>
      </c>
      <c r="F6470" s="355">
        <v>20</v>
      </c>
      <c r="G6470" s="355">
        <v>15</v>
      </c>
      <c r="H6470" s="355"/>
      <c r="I6470" s="354">
        <v>19</v>
      </c>
      <c r="J6470" s="352">
        <v>0</v>
      </c>
      <c r="K6470" s="348">
        <f t="shared" si="101"/>
        <v>0</v>
      </c>
    </row>
    <row r="6471" spans="1:11" x14ac:dyDescent="0.25">
      <c r="A6471" s="353">
        <v>37419</v>
      </c>
      <c r="B6471" s="354">
        <v>8.4</v>
      </c>
      <c r="C6471" s="355">
        <v>9</v>
      </c>
      <c r="D6471" s="355">
        <v>13</v>
      </c>
      <c r="E6471" s="355">
        <v>11</v>
      </c>
      <c r="F6471" s="355">
        <v>9</v>
      </c>
      <c r="G6471" s="355">
        <v>0</v>
      </c>
      <c r="H6471" s="355"/>
      <c r="I6471" s="354">
        <v>8.4</v>
      </c>
      <c r="J6471" s="352">
        <v>0</v>
      </c>
      <c r="K6471" s="348">
        <f t="shared" si="101"/>
        <v>1</v>
      </c>
    </row>
    <row r="6472" spans="1:11" x14ac:dyDescent="0.25">
      <c r="A6472" s="353">
        <v>37420</v>
      </c>
      <c r="B6472" s="354">
        <v>3.8</v>
      </c>
      <c r="C6472" s="355">
        <v>4</v>
      </c>
      <c r="D6472" s="355">
        <v>7</v>
      </c>
      <c r="E6472" s="355">
        <v>4</v>
      </c>
      <c r="F6472" s="355">
        <v>4</v>
      </c>
      <c r="G6472" s="355">
        <v>0</v>
      </c>
      <c r="H6472" s="355"/>
      <c r="I6472" s="354">
        <v>3.8</v>
      </c>
      <c r="J6472" s="352">
        <v>0</v>
      </c>
      <c r="K6472" s="348">
        <f t="shared" si="101"/>
        <v>5</v>
      </c>
    </row>
    <row r="6473" spans="1:11" x14ac:dyDescent="0.25">
      <c r="A6473" s="353">
        <v>37421</v>
      </c>
      <c r="B6473" s="354">
        <v>10</v>
      </c>
      <c r="C6473" s="355">
        <v>7</v>
      </c>
      <c r="D6473" s="355">
        <v>4</v>
      </c>
      <c r="E6473" s="355">
        <v>7</v>
      </c>
      <c r="F6473" s="355">
        <v>15</v>
      </c>
      <c r="G6473" s="355">
        <v>17</v>
      </c>
      <c r="H6473" s="355"/>
      <c r="I6473" s="354">
        <v>10</v>
      </c>
      <c r="J6473" s="352">
        <v>0</v>
      </c>
      <c r="K6473" s="348">
        <f t="shared" si="101"/>
        <v>3</v>
      </c>
    </row>
    <row r="6474" spans="1:11" x14ac:dyDescent="0.25">
      <c r="A6474" s="353">
        <v>37422</v>
      </c>
      <c r="B6474" s="354">
        <v>5.4</v>
      </c>
      <c r="C6474" s="355">
        <v>13</v>
      </c>
      <c r="D6474" s="355">
        <v>7</v>
      </c>
      <c r="E6474" s="355">
        <v>0</v>
      </c>
      <c r="F6474" s="355">
        <v>7</v>
      </c>
      <c r="G6474" s="355">
        <v>0</v>
      </c>
      <c r="H6474" s="355"/>
      <c r="I6474" s="354">
        <v>5.4</v>
      </c>
      <c r="J6474" s="352">
        <v>0</v>
      </c>
      <c r="K6474" s="348">
        <f t="shared" si="101"/>
        <v>4</v>
      </c>
    </row>
    <row r="6475" spans="1:11" x14ac:dyDescent="0.25">
      <c r="A6475" s="353">
        <v>37423</v>
      </c>
      <c r="B6475" s="354">
        <v>8</v>
      </c>
      <c r="C6475" s="355">
        <v>4</v>
      </c>
      <c r="D6475" s="355">
        <v>7</v>
      </c>
      <c r="E6475" s="355">
        <v>7</v>
      </c>
      <c r="F6475" s="355">
        <v>11</v>
      </c>
      <c r="G6475" s="355">
        <v>11</v>
      </c>
      <c r="H6475" s="355"/>
      <c r="I6475" s="354">
        <v>8</v>
      </c>
      <c r="J6475" s="352">
        <v>0</v>
      </c>
      <c r="K6475" s="348">
        <f t="shared" si="101"/>
        <v>3</v>
      </c>
    </row>
    <row r="6476" spans="1:11" x14ac:dyDescent="0.25">
      <c r="A6476" s="353">
        <v>37424</v>
      </c>
      <c r="B6476" s="354">
        <v>14</v>
      </c>
      <c r="C6476" s="355">
        <v>26</v>
      </c>
      <c r="D6476" s="355">
        <v>17</v>
      </c>
      <c r="E6476" s="355">
        <v>9</v>
      </c>
      <c r="F6476" s="355">
        <v>9</v>
      </c>
      <c r="G6476" s="355">
        <v>9</v>
      </c>
      <c r="H6476" s="355"/>
      <c r="I6476" s="354">
        <v>14</v>
      </c>
      <c r="J6476" s="352">
        <v>0</v>
      </c>
      <c r="K6476" s="348">
        <f t="shared" si="101"/>
        <v>0</v>
      </c>
    </row>
    <row r="6477" spans="1:11" x14ac:dyDescent="0.25">
      <c r="A6477" s="353">
        <v>37425</v>
      </c>
      <c r="B6477" s="354">
        <v>11.8</v>
      </c>
      <c r="C6477" s="355">
        <v>15</v>
      </c>
      <c r="D6477" s="355">
        <v>15</v>
      </c>
      <c r="E6477" s="355">
        <v>11</v>
      </c>
      <c r="F6477" s="355">
        <v>9</v>
      </c>
      <c r="G6477" s="355">
        <v>9</v>
      </c>
      <c r="H6477" s="355"/>
      <c r="I6477" s="354">
        <v>11.8</v>
      </c>
      <c r="J6477" s="352">
        <v>0</v>
      </c>
      <c r="K6477" s="348">
        <f t="shared" si="101"/>
        <v>0</v>
      </c>
    </row>
    <row r="6478" spans="1:11" x14ac:dyDescent="0.25">
      <c r="A6478" s="353">
        <v>37426</v>
      </c>
      <c r="B6478" s="354">
        <v>14.6</v>
      </c>
      <c r="C6478" s="355">
        <v>15</v>
      </c>
      <c r="D6478" s="355">
        <v>15</v>
      </c>
      <c r="E6478" s="355">
        <v>17</v>
      </c>
      <c r="F6478" s="355">
        <v>13</v>
      </c>
      <c r="G6478" s="355">
        <v>13</v>
      </c>
      <c r="H6478" s="355"/>
      <c r="I6478" s="354">
        <v>14.6</v>
      </c>
      <c r="J6478" s="352">
        <v>0</v>
      </c>
      <c r="K6478" s="348">
        <f t="shared" si="101"/>
        <v>0</v>
      </c>
    </row>
    <row r="6479" spans="1:11" x14ac:dyDescent="0.25">
      <c r="A6479" s="353">
        <v>37427</v>
      </c>
      <c r="B6479" s="354">
        <v>4.8</v>
      </c>
      <c r="C6479" s="355">
        <v>9</v>
      </c>
      <c r="D6479" s="355">
        <v>0</v>
      </c>
      <c r="E6479" s="355">
        <v>7</v>
      </c>
      <c r="F6479" s="355">
        <v>4</v>
      </c>
      <c r="G6479" s="355">
        <v>4</v>
      </c>
      <c r="H6479" s="355"/>
      <c r="I6479" s="354">
        <v>4.8</v>
      </c>
      <c r="J6479" s="352">
        <v>0</v>
      </c>
      <c r="K6479" s="348">
        <f t="shared" si="101"/>
        <v>4</v>
      </c>
    </row>
    <row r="6480" spans="1:11" x14ac:dyDescent="0.25">
      <c r="A6480" s="353">
        <v>37428</v>
      </c>
      <c r="B6480" s="354">
        <v>6</v>
      </c>
      <c r="C6480" s="355">
        <v>7</v>
      </c>
      <c r="D6480" s="355">
        <v>4</v>
      </c>
      <c r="E6480" s="355">
        <v>4</v>
      </c>
      <c r="F6480" s="355">
        <v>4</v>
      </c>
      <c r="G6480" s="355">
        <v>11</v>
      </c>
      <c r="H6480" s="355"/>
      <c r="I6480" s="354">
        <v>6</v>
      </c>
      <c r="J6480" s="352">
        <v>0</v>
      </c>
      <c r="K6480" s="348">
        <f t="shared" si="101"/>
        <v>4</v>
      </c>
    </row>
    <row r="6481" spans="1:11" x14ac:dyDescent="0.25">
      <c r="A6481" s="353">
        <v>37429</v>
      </c>
      <c r="B6481" s="354">
        <v>7.6</v>
      </c>
      <c r="C6481" s="355">
        <v>13</v>
      </c>
      <c r="D6481" s="355">
        <v>6</v>
      </c>
      <c r="E6481" s="355">
        <v>7</v>
      </c>
      <c r="F6481" s="355">
        <v>6</v>
      </c>
      <c r="G6481" s="355">
        <v>6</v>
      </c>
      <c r="H6481" s="355"/>
      <c r="I6481" s="354">
        <v>7.6</v>
      </c>
      <c r="J6481" s="352">
        <v>0</v>
      </c>
      <c r="K6481" s="348">
        <f t="shared" si="101"/>
        <v>4</v>
      </c>
    </row>
    <row r="6482" spans="1:11" x14ac:dyDescent="0.25">
      <c r="A6482" s="353">
        <v>37430</v>
      </c>
      <c r="B6482" s="354">
        <v>4.8</v>
      </c>
      <c r="C6482" s="355">
        <v>13</v>
      </c>
      <c r="D6482" s="355">
        <v>0</v>
      </c>
      <c r="E6482" s="355">
        <v>7</v>
      </c>
      <c r="F6482" s="355">
        <v>0</v>
      </c>
      <c r="G6482" s="355">
        <v>4</v>
      </c>
      <c r="H6482" s="355"/>
      <c r="I6482" s="354">
        <v>4.8</v>
      </c>
      <c r="J6482" s="352">
        <v>0</v>
      </c>
      <c r="K6482" s="348">
        <f t="shared" si="101"/>
        <v>4</v>
      </c>
    </row>
    <row r="6483" spans="1:11" x14ac:dyDescent="0.25">
      <c r="A6483" s="353">
        <v>37431</v>
      </c>
      <c r="B6483" s="354">
        <v>7.2</v>
      </c>
      <c r="C6483" s="355">
        <v>13</v>
      </c>
      <c r="D6483" s="355">
        <v>7</v>
      </c>
      <c r="E6483" s="355">
        <v>6</v>
      </c>
      <c r="F6483" s="355">
        <v>6</v>
      </c>
      <c r="G6483" s="355">
        <v>4</v>
      </c>
      <c r="H6483" s="355"/>
      <c r="I6483" s="354">
        <v>7.2</v>
      </c>
      <c r="J6483" s="352">
        <v>0</v>
      </c>
      <c r="K6483" s="348">
        <f t="shared" si="101"/>
        <v>4</v>
      </c>
    </row>
    <row r="6484" spans="1:11" x14ac:dyDescent="0.25">
      <c r="A6484" s="353">
        <v>37432</v>
      </c>
      <c r="B6484" s="354">
        <v>5.4</v>
      </c>
      <c r="C6484" s="355">
        <v>7</v>
      </c>
      <c r="D6484" s="355">
        <v>0</v>
      </c>
      <c r="E6484" s="355">
        <v>7</v>
      </c>
      <c r="F6484" s="355">
        <v>7</v>
      </c>
      <c r="G6484" s="355">
        <v>6</v>
      </c>
      <c r="H6484" s="355"/>
      <c r="I6484" s="354">
        <v>5.4</v>
      </c>
      <c r="J6484" s="352">
        <v>0</v>
      </c>
      <c r="K6484" s="348">
        <f t="shared" si="101"/>
        <v>5</v>
      </c>
    </row>
    <row r="6485" spans="1:11" x14ac:dyDescent="0.25">
      <c r="A6485" s="353">
        <v>37433</v>
      </c>
      <c r="B6485" s="354">
        <v>3</v>
      </c>
      <c r="C6485" s="355">
        <v>0</v>
      </c>
      <c r="D6485" s="355">
        <v>7</v>
      </c>
      <c r="E6485" s="355">
        <v>4</v>
      </c>
      <c r="F6485" s="355">
        <v>0</v>
      </c>
      <c r="G6485" s="355">
        <v>4</v>
      </c>
      <c r="H6485" s="355"/>
      <c r="I6485" s="354">
        <v>3</v>
      </c>
      <c r="J6485" s="352">
        <v>0</v>
      </c>
      <c r="K6485" s="348">
        <f t="shared" si="101"/>
        <v>5</v>
      </c>
    </row>
    <row r="6486" spans="1:11" x14ac:dyDescent="0.25">
      <c r="A6486" s="353">
        <v>37434</v>
      </c>
      <c r="B6486" s="354">
        <v>4.5999999999999996</v>
      </c>
      <c r="C6486" s="355">
        <v>11</v>
      </c>
      <c r="D6486" s="355">
        <v>0</v>
      </c>
      <c r="E6486" s="355">
        <v>6</v>
      </c>
      <c r="F6486" s="355">
        <v>6</v>
      </c>
      <c r="G6486" s="355">
        <v>0</v>
      </c>
      <c r="H6486" s="355"/>
      <c r="I6486" s="354">
        <v>4.5999999999999996</v>
      </c>
      <c r="J6486" s="352">
        <v>0</v>
      </c>
      <c r="K6486" s="348">
        <f t="shared" si="101"/>
        <v>4</v>
      </c>
    </row>
    <row r="6487" spans="1:11" x14ac:dyDescent="0.25">
      <c r="A6487" s="353">
        <v>37435</v>
      </c>
      <c r="B6487" s="354">
        <v>12.8</v>
      </c>
      <c r="C6487" s="355">
        <v>20</v>
      </c>
      <c r="D6487" s="355">
        <v>15</v>
      </c>
      <c r="E6487" s="355">
        <v>11</v>
      </c>
      <c r="F6487" s="355">
        <v>11</v>
      </c>
      <c r="G6487" s="355">
        <v>7</v>
      </c>
      <c r="H6487" s="355"/>
      <c r="I6487" s="354">
        <v>12.8</v>
      </c>
      <c r="J6487" s="352">
        <v>0</v>
      </c>
      <c r="K6487" s="348">
        <f t="shared" si="101"/>
        <v>1</v>
      </c>
    </row>
    <row r="6488" spans="1:11" x14ac:dyDescent="0.25">
      <c r="A6488" s="353">
        <v>37436</v>
      </c>
      <c r="B6488" s="354">
        <v>8.8000000000000007</v>
      </c>
      <c r="C6488" s="355">
        <v>13</v>
      </c>
      <c r="D6488" s="355">
        <v>6</v>
      </c>
      <c r="E6488" s="355">
        <v>7</v>
      </c>
      <c r="F6488" s="355">
        <v>11</v>
      </c>
      <c r="G6488" s="355">
        <v>7</v>
      </c>
      <c r="H6488" s="355"/>
      <c r="I6488" s="354">
        <v>8.8000000000000007</v>
      </c>
      <c r="J6488" s="352">
        <v>0</v>
      </c>
      <c r="K6488" s="348">
        <f t="shared" si="101"/>
        <v>3</v>
      </c>
    </row>
    <row r="6489" spans="1:11" x14ac:dyDescent="0.25">
      <c r="A6489" s="353">
        <v>37437</v>
      </c>
      <c r="B6489" s="354">
        <v>9</v>
      </c>
      <c r="C6489" s="355">
        <v>13</v>
      </c>
      <c r="D6489" s="355">
        <v>4</v>
      </c>
      <c r="E6489" s="355">
        <v>11</v>
      </c>
      <c r="F6489" s="355">
        <v>11</v>
      </c>
      <c r="G6489" s="355">
        <v>6</v>
      </c>
      <c r="H6489" s="355"/>
      <c r="I6489" s="354">
        <v>9</v>
      </c>
      <c r="J6489" s="352">
        <v>0</v>
      </c>
      <c r="K6489" s="348">
        <f t="shared" si="101"/>
        <v>2</v>
      </c>
    </row>
    <row r="6490" spans="1:11" x14ac:dyDescent="0.25">
      <c r="A6490" s="353">
        <v>37438</v>
      </c>
      <c r="B6490" s="354">
        <v>11.2</v>
      </c>
      <c r="C6490" s="355">
        <v>20</v>
      </c>
      <c r="D6490" s="355">
        <v>17</v>
      </c>
      <c r="E6490" s="355">
        <v>0</v>
      </c>
      <c r="F6490" s="355">
        <v>13</v>
      </c>
      <c r="G6490" s="355">
        <v>6</v>
      </c>
      <c r="H6490" s="355"/>
      <c r="I6490" s="354">
        <v>11.2</v>
      </c>
      <c r="J6490" s="352">
        <v>0</v>
      </c>
      <c r="K6490" s="348">
        <f t="shared" si="101"/>
        <v>2</v>
      </c>
    </row>
    <row r="6491" spans="1:11" x14ac:dyDescent="0.25">
      <c r="A6491" s="353">
        <v>37439</v>
      </c>
      <c r="B6491" s="354">
        <v>9.8000000000000007</v>
      </c>
      <c r="C6491" s="355">
        <v>11</v>
      </c>
      <c r="D6491" s="355">
        <v>11</v>
      </c>
      <c r="E6491" s="355">
        <v>7</v>
      </c>
      <c r="F6491" s="355">
        <v>13</v>
      </c>
      <c r="G6491" s="355">
        <v>7</v>
      </c>
      <c r="H6491" s="355"/>
      <c r="I6491" s="354">
        <v>9.8000000000000007</v>
      </c>
      <c r="J6491" s="352">
        <v>0</v>
      </c>
      <c r="K6491" s="348">
        <f t="shared" si="101"/>
        <v>2</v>
      </c>
    </row>
    <row r="6492" spans="1:11" x14ac:dyDescent="0.25">
      <c r="A6492" s="353">
        <v>37440</v>
      </c>
      <c r="B6492" s="354">
        <v>13.8</v>
      </c>
      <c r="C6492" s="355">
        <v>11</v>
      </c>
      <c r="D6492" s="355">
        <v>15</v>
      </c>
      <c r="E6492" s="355">
        <v>15</v>
      </c>
      <c r="F6492" s="355">
        <v>15</v>
      </c>
      <c r="G6492" s="355">
        <v>13</v>
      </c>
      <c r="H6492" s="355"/>
      <c r="I6492" s="354">
        <v>13.8</v>
      </c>
      <c r="J6492" s="352">
        <v>0</v>
      </c>
      <c r="K6492" s="348">
        <f t="shared" si="101"/>
        <v>0</v>
      </c>
    </row>
    <row r="6493" spans="1:11" x14ac:dyDescent="0.25">
      <c r="A6493" s="353">
        <v>37441</v>
      </c>
      <c r="B6493" s="354">
        <v>11.2</v>
      </c>
      <c r="C6493" s="355">
        <v>15</v>
      </c>
      <c r="D6493" s="355">
        <v>13</v>
      </c>
      <c r="E6493" s="355">
        <v>11</v>
      </c>
      <c r="F6493" s="355">
        <v>11</v>
      </c>
      <c r="G6493" s="355">
        <v>6</v>
      </c>
      <c r="H6493" s="355"/>
      <c r="I6493" s="354">
        <v>11.2</v>
      </c>
      <c r="J6493" s="352">
        <v>0</v>
      </c>
      <c r="K6493" s="348">
        <f t="shared" si="101"/>
        <v>1</v>
      </c>
    </row>
    <row r="6494" spans="1:11" x14ac:dyDescent="0.25">
      <c r="A6494" s="353">
        <v>37442</v>
      </c>
      <c r="B6494" s="354">
        <v>18.600000000000001</v>
      </c>
      <c r="C6494" s="355">
        <v>17</v>
      </c>
      <c r="D6494" s="355">
        <v>19</v>
      </c>
      <c r="E6494" s="355">
        <v>22</v>
      </c>
      <c r="F6494" s="355">
        <v>11</v>
      </c>
      <c r="G6494" s="355">
        <v>24</v>
      </c>
      <c r="H6494" s="355"/>
      <c r="I6494" s="354">
        <v>18.600000000000001</v>
      </c>
      <c r="J6494" s="352">
        <v>0</v>
      </c>
      <c r="K6494" s="348">
        <f t="shared" si="101"/>
        <v>0</v>
      </c>
    </row>
    <row r="6495" spans="1:11" x14ac:dyDescent="0.25">
      <c r="A6495" s="353">
        <v>37443</v>
      </c>
      <c r="B6495" s="354">
        <v>11.4</v>
      </c>
      <c r="C6495" s="355">
        <v>15</v>
      </c>
      <c r="D6495" s="355">
        <v>9</v>
      </c>
      <c r="E6495" s="355">
        <v>9</v>
      </c>
      <c r="F6495" s="355">
        <v>13</v>
      </c>
      <c r="G6495" s="355">
        <v>11</v>
      </c>
      <c r="H6495" s="355"/>
      <c r="I6495" s="354">
        <v>11.4</v>
      </c>
      <c r="J6495" s="352">
        <v>0</v>
      </c>
      <c r="K6495" s="348">
        <f t="shared" si="101"/>
        <v>0</v>
      </c>
    </row>
    <row r="6496" spans="1:11" x14ac:dyDescent="0.25">
      <c r="A6496" s="353">
        <v>37444</v>
      </c>
      <c r="B6496" s="354">
        <v>14</v>
      </c>
      <c r="C6496" s="355">
        <v>6</v>
      </c>
      <c r="D6496" s="355">
        <v>17</v>
      </c>
      <c r="E6496" s="355">
        <v>17</v>
      </c>
      <c r="F6496" s="355">
        <v>15</v>
      </c>
      <c r="G6496" s="355">
        <v>15</v>
      </c>
      <c r="H6496" s="355"/>
      <c r="I6496" s="354">
        <v>14</v>
      </c>
      <c r="J6496" s="352">
        <v>0</v>
      </c>
      <c r="K6496" s="348">
        <f t="shared" si="101"/>
        <v>1</v>
      </c>
    </row>
    <row r="6497" spans="1:11" x14ac:dyDescent="0.25">
      <c r="A6497" s="353">
        <v>37445</v>
      </c>
      <c r="B6497" s="354">
        <v>8.1999999999999993</v>
      </c>
      <c r="C6497" s="355">
        <v>9</v>
      </c>
      <c r="D6497" s="355">
        <v>11</v>
      </c>
      <c r="E6497" s="355">
        <v>6</v>
      </c>
      <c r="F6497" s="355">
        <v>11</v>
      </c>
      <c r="G6497" s="355">
        <v>4</v>
      </c>
      <c r="H6497" s="355"/>
      <c r="I6497" s="354">
        <v>8.1999999999999993</v>
      </c>
      <c r="J6497" s="352">
        <v>0</v>
      </c>
      <c r="K6497" s="348">
        <f t="shared" si="101"/>
        <v>2</v>
      </c>
    </row>
    <row r="6498" spans="1:11" x14ac:dyDescent="0.25">
      <c r="A6498" s="353">
        <v>37446</v>
      </c>
      <c r="B6498" s="354">
        <v>22</v>
      </c>
      <c r="C6498" s="355">
        <v>7</v>
      </c>
      <c r="D6498" s="355">
        <v>7</v>
      </c>
      <c r="E6498" s="355">
        <v>20</v>
      </c>
      <c r="F6498" s="355">
        <v>26</v>
      </c>
      <c r="G6498" s="355">
        <v>50</v>
      </c>
      <c r="H6498" s="355"/>
      <c r="I6498" s="354">
        <v>22</v>
      </c>
      <c r="J6498" s="352">
        <v>0</v>
      </c>
      <c r="K6498" s="348">
        <f t="shared" si="101"/>
        <v>2</v>
      </c>
    </row>
    <row r="6499" spans="1:11" x14ac:dyDescent="0.25">
      <c r="A6499" s="353">
        <v>37447</v>
      </c>
      <c r="B6499" s="354">
        <v>7.6</v>
      </c>
      <c r="C6499" s="355">
        <v>9</v>
      </c>
      <c r="D6499" s="355">
        <v>7</v>
      </c>
      <c r="E6499" s="355">
        <v>7</v>
      </c>
      <c r="F6499" s="355">
        <v>6</v>
      </c>
      <c r="G6499" s="355">
        <v>9</v>
      </c>
      <c r="H6499" s="355"/>
      <c r="I6499" s="354">
        <v>7.6</v>
      </c>
      <c r="J6499" s="352">
        <v>0</v>
      </c>
      <c r="K6499" s="348">
        <f t="shared" si="101"/>
        <v>3</v>
      </c>
    </row>
    <row r="6500" spans="1:11" x14ac:dyDescent="0.25">
      <c r="A6500" s="353">
        <v>37448</v>
      </c>
      <c r="B6500" s="354">
        <v>11.8</v>
      </c>
      <c r="C6500" s="355">
        <v>13</v>
      </c>
      <c r="D6500" s="355">
        <v>13</v>
      </c>
      <c r="E6500" s="355">
        <v>11</v>
      </c>
      <c r="F6500" s="355">
        <v>11</v>
      </c>
      <c r="G6500" s="355">
        <v>11</v>
      </c>
      <c r="H6500" s="355"/>
      <c r="I6500" s="354">
        <v>11.8</v>
      </c>
      <c r="J6500" s="352">
        <v>0</v>
      </c>
      <c r="K6500" s="348">
        <f t="shared" si="101"/>
        <v>0</v>
      </c>
    </row>
    <row r="6501" spans="1:11" x14ac:dyDescent="0.25">
      <c r="A6501" s="353">
        <v>37449</v>
      </c>
      <c r="B6501" s="354">
        <v>14.6</v>
      </c>
      <c r="C6501" s="355">
        <v>15</v>
      </c>
      <c r="D6501" s="355">
        <v>17</v>
      </c>
      <c r="E6501" s="355">
        <v>15</v>
      </c>
      <c r="F6501" s="355">
        <v>15</v>
      </c>
      <c r="G6501" s="355">
        <v>11</v>
      </c>
      <c r="H6501" s="355"/>
      <c r="I6501" s="354">
        <v>14.6</v>
      </c>
      <c r="J6501" s="352">
        <v>0</v>
      </c>
      <c r="K6501" s="348">
        <f t="shared" si="101"/>
        <v>0</v>
      </c>
    </row>
    <row r="6502" spans="1:11" x14ac:dyDescent="0.25">
      <c r="A6502" s="353">
        <v>37450</v>
      </c>
      <c r="B6502" s="354">
        <v>3.4</v>
      </c>
      <c r="C6502" s="355">
        <v>0</v>
      </c>
      <c r="D6502" s="355">
        <v>11</v>
      </c>
      <c r="E6502" s="355">
        <v>0</v>
      </c>
      <c r="F6502" s="355">
        <v>0</v>
      </c>
      <c r="G6502" s="355">
        <v>6</v>
      </c>
      <c r="H6502" s="355"/>
      <c r="I6502" s="354">
        <v>3.4</v>
      </c>
      <c r="J6502" s="352">
        <v>0</v>
      </c>
      <c r="K6502" s="348">
        <f t="shared" si="101"/>
        <v>4</v>
      </c>
    </row>
    <row r="6503" spans="1:11" x14ac:dyDescent="0.25">
      <c r="A6503" s="353">
        <v>37451</v>
      </c>
      <c r="B6503" s="354">
        <v>14.2</v>
      </c>
      <c r="C6503" s="355">
        <v>17</v>
      </c>
      <c r="D6503" s="355">
        <v>17</v>
      </c>
      <c r="E6503" s="355">
        <v>9</v>
      </c>
      <c r="F6503" s="355">
        <v>22</v>
      </c>
      <c r="G6503" s="355">
        <v>6</v>
      </c>
      <c r="H6503" s="355"/>
      <c r="I6503" s="354">
        <v>14.2</v>
      </c>
      <c r="J6503" s="352">
        <v>0</v>
      </c>
      <c r="K6503" s="348">
        <f t="shared" si="101"/>
        <v>1</v>
      </c>
    </row>
    <row r="6504" spans="1:11" x14ac:dyDescent="0.25">
      <c r="A6504" s="353">
        <v>37452</v>
      </c>
      <c r="B6504" s="354">
        <v>4.8</v>
      </c>
      <c r="C6504" s="355">
        <v>0</v>
      </c>
      <c r="D6504" s="355">
        <v>4</v>
      </c>
      <c r="E6504" s="355">
        <v>0</v>
      </c>
      <c r="F6504" s="355">
        <v>11</v>
      </c>
      <c r="G6504" s="355">
        <v>9</v>
      </c>
      <c r="H6504" s="355"/>
      <c r="I6504" s="354">
        <v>4.8</v>
      </c>
      <c r="J6504" s="352">
        <v>0</v>
      </c>
      <c r="K6504" s="348">
        <f t="shared" si="101"/>
        <v>3</v>
      </c>
    </row>
    <row r="6505" spans="1:11" x14ac:dyDescent="0.25">
      <c r="A6505" s="353">
        <v>37453</v>
      </c>
      <c r="B6505" s="354">
        <v>19.600000000000001</v>
      </c>
      <c r="C6505" s="355">
        <v>20</v>
      </c>
      <c r="D6505" s="355">
        <v>17</v>
      </c>
      <c r="E6505" s="355">
        <v>22</v>
      </c>
      <c r="F6505" s="355">
        <v>19</v>
      </c>
      <c r="G6505" s="355">
        <v>20</v>
      </c>
      <c r="H6505" s="355"/>
      <c r="I6505" s="354">
        <v>19.600000000000001</v>
      </c>
      <c r="J6505" s="352">
        <v>0</v>
      </c>
      <c r="K6505" s="348">
        <f t="shared" si="101"/>
        <v>0</v>
      </c>
    </row>
    <row r="6506" spans="1:11" x14ac:dyDescent="0.25">
      <c r="A6506" s="353">
        <v>37454</v>
      </c>
      <c r="B6506" s="354">
        <v>8.4</v>
      </c>
      <c r="C6506" s="355">
        <v>9</v>
      </c>
      <c r="D6506" s="355">
        <v>11</v>
      </c>
      <c r="E6506" s="355">
        <v>9</v>
      </c>
      <c r="F6506" s="355">
        <v>4</v>
      </c>
      <c r="G6506" s="355">
        <v>9</v>
      </c>
      <c r="H6506" s="355"/>
      <c r="I6506" s="354">
        <v>8.4</v>
      </c>
      <c r="J6506" s="352">
        <v>0</v>
      </c>
      <c r="K6506" s="348">
        <f t="shared" si="101"/>
        <v>1</v>
      </c>
    </row>
    <row r="6507" spans="1:11" x14ac:dyDescent="0.25">
      <c r="A6507" s="353">
        <v>37455</v>
      </c>
      <c r="B6507" s="354">
        <v>16.399999999999999</v>
      </c>
      <c r="C6507" s="355">
        <v>26</v>
      </c>
      <c r="D6507" s="355">
        <v>19</v>
      </c>
      <c r="E6507" s="355">
        <v>13</v>
      </c>
      <c r="F6507" s="355">
        <v>13</v>
      </c>
      <c r="G6507" s="355">
        <v>11</v>
      </c>
      <c r="H6507" s="355"/>
      <c r="I6507" s="354">
        <v>16.399999999999999</v>
      </c>
      <c r="J6507" s="352">
        <v>0</v>
      </c>
      <c r="K6507" s="348">
        <f t="shared" si="101"/>
        <v>0</v>
      </c>
    </row>
    <row r="6508" spans="1:11" x14ac:dyDescent="0.25">
      <c r="A6508" s="353">
        <v>37456</v>
      </c>
      <c r="B6508" s="354">
        <v>24.4</v>
      </c>
      <c r="C6508" s="355">
        <v>26</v>
      </c>
      <c r="D6508" s="355">
        <v>30</v>
      </c>
      <c r="E6508" s="355">
        <v>24</v>
      </c>
      <c r="F6508" s="355">
        <v>22</v>
      </c>
      <c r="G6508" s="355">
        <v>20</v>
      </c>
      <c r="H6508" s="355"/>
      <c r="I6508" s="354">
        <v>24.4</v>
      </c>
      <c r="J6508" s="352">
        <v>0</v>
      </c>
      <c r="K6508" s="348">
        <f t="shared" si="101"/>
        <v>0</v>
      </c>
    </row>
    <row r="6509" spans="1:11" x14ac:dyDescent="0.25">
      <c r="A6509" s="353">
        <v>37457</v>
      </c>
      <c r="B6509" s="354">
        <v>15</v>
      </c>
      <c r="C6509" s="355">
        <v>19</v>
      </c>
      <c r="D6509" s="355">
        <v>9</v>
      </c>
      <c r="E6509" s="355">
        <v>15</v>
      </c>
      <c r="F6509" s="355">
        <v>17</v>
      </c>
      <c r="G6509" s="355">
        <v>15</v>
      </c>
      <c r="H6509" s="355"/>
      <c r="I6509" s="354">
        <v>15</v>
      </c>
      <c r="J6509" s="352">
        <v>0</v>
      </c>
      <c r="K6509" s="348">
        <f t="shared" si="101"/>
        <v>0</v>
      </c>
    </row>
    <row r="6510" spans="1:11" x14ac:dyDescent="0.25">
      <c r="A6510" s="353">
        <v>37458</v>
      </c>
      <c r="B6510" s="354">
        <v>15.4</v>
      </c>
      <c r="C6510" s="355">
        <v>15</v>
      </c>
      <c r="D6510" s="355">
        <v>11</v>
      </c>
      <c r="E6510" s="355">
        <v>19</v>
      </c>
      <c r="F6510" s="355">
        <v>19</v>
      </c>
      <c r="G6510" s="355">
        <v>13</v>
      </c>
      <c r="H6510" s="355"/>
      <c r="I6510" s="354">
        <v>15.4</v>
      </c>
      <c r="J6510" s="352">
        <v>0</v>
      </c>
      <c r="K6510" s="348">
        <f t="shared" si="101"/>
        <v>0</v>
      </c>
    </row>
    <row r="6511" spans="1:11" x14ac:dyDescent="0.25">
      <c r="A6511" s="353">
        <v>37459</v>
      </c>
      <c r="B6511" s="354">
        <v>7.6</v>
      </c>
      <c r="C6511" s="355">
        <v>7</v>
      </c>
      <c r="D6511" s="355">
        <v>9</v>
      </c>
      <c r="E6511" s="355">
        <v>9</v>
      </c>
      <c r="F6511" s="355">
        <v>6</v>
      </c>
      <c r="G6511" s="355">
        <v>7</v>
      </c>
      <c r="H6511" s="355"/>
      <c r="I6511" s="354">
        <v>7.6</v>
      </c>
      <c r="J6511" s="352">
        <v>0</v>
      </c>
      <c r="K6511" s="348">
        <f t="shared" si="101"/>
        <v>3</v>
      </c>
    </row>
    <row r="6512" spans="1:11" x14ac:dyDescent="0.25">
      <c r="A6512" s="353">
        <v>37460</v>
      </c>
      <c r="B6512" s="354">
        <v>7.6</v>
      </c>
      <c r="C6512" s="355">
        <v>9</v>
      </c>
      <c r="D6512" s="355">
        <v>9</v>
      </c>
      <c r="E6512" s="355">
        <v>7</v>
      </c>
      <c r="F6512" s="355">
        <v>7</v>
      </c>
      <c r="G6512" s="355">
        <v>6</v>
      </c>
      <c r="H6512" s="355"/>
      <c r="I6512" s="354">
        <v>7.6</v>
      </c>
      <c r="J6512" s="352">
        <v>0</v>
      </c>
      <c r="K6512" s="348">
        <f t="shared" si="101"/>
        <v>3</v>
      </c>
    </row>
    <row r="6513" spans="1:11" x14ac:dyDescent="0.25">
      <c r="A6513" s="353">
        <v>37461</v>
      </c>
      <c r="B6513" s="354">
        <v>20</v>
      </c>
      <c r="C6513" s="355">
        <v>11</v>
      </c>
      <c r="D6513" s="355">
        <v>22</v>
      </c>
      <c r="E6513" s="355">
        <v>33</v>
      </c>
      <c r="F6513" s="355">
        <v>17</v>
      </c>
      <c r="G6513" s="355">
        <v>17</v>
      </c>
      <c r="H6513" s="355"/>
      <c r="I6513" s="354">
        <v>20</v>
      </c>
      <c r="J6513" s="352">
        <v>0</v>
      </c>
      <c r="K6513" s="348">
        <f t="shared" si="101"/>
        <v>0</v>
      </c>
    </row>
    <row r="6514" spans="1:11" x14ac:dyDescent="0.25">
      <c r="A6514" s="353">
        <v>37462</v>
      </c>
      <c r="B6514" s="354">
        <v>3.4</v>
      </c>
      <c r="C6514" s="355">
        <v>0</v>
      </c>
      <c r="D6514" s="355">
        <v>4</v>
      </c>
      <c r="E6514" s="355">
        <v>7</v>
      </c>
      <c r="F6514" s="355">
        <v>0</v>
      </c>
      <c r="G6514" s="355">
        <v>6</v>
      </c>
      <c r="H6514" s="355"/>
      <c r="I6514" s="354">
        <v>3.4</v>
      </c>
      <c r="J6514" s="352">
        <v>0</v>
      </c>
      <c r="K6514" s="348">
        <f t="shared" si="101"/>
        <v>5</v>
      </c>
    </row>
    <row r="6515" spans="1:11" x14ac:dyDescent="0.25">
      <c r="A6515" s="353">
        <v>37463</v>
      </c>
      <c r="B6515" s="354">
        <v>9.8000000000000007</v>
      </c>
      <c r="C6515" s="355">
        <v>7</v>
      </c>
      <c r="D6515" s="355">
        <v>4</v>
      </c>
      <c r="E6515" s="355">
        <v>7</v>
      </c>
      <c r="F6515" s="355">
        <v>7</v>
      </c>
      <c r="G6515" s="355">
        <v>24</v>
      </c>
      <c r="H6515" s="355"/>
      <c r="I6515" s="354">
        <v>9.8000000000000007</v>
      </c>
      <c r="J6515" s="352">
        <v>0</v>
      </c>
      <c r="K6515" s="348">
        <f t="shared" si="101"/>
        <v>4</v>
      </c>
    </row>
    <row r="6516" spans="1:11" x14ac:dyDescent="0.25">
      <c r="A6516" s="353">
        <v>37464</v>
      </c>
      <c r="B6516" s="354">
        <v>9</v>
      </c>
      <c r="C6516" s="355">
        <v>6</v>
      </c>
      <c r="D6516" s="355">
        <v>4</v>
      </c>
      <c r="E6516" s="355">
        <v>11</v>
      </c>
      <c r="F6516" s="355">
        <v>13</v>
      </c>
      <c r="G6516" s="355">
        <v>11</v>
      </c>
      <c r="H6516" s="355"/>
      <c r="I6516" s="354">
        <v>9</v>
      </c>
      <c r="J6516" s="352">
        <v>0</v>
      </c>
      <c r="K6516" s="348">
        <f t="shared" si="101"/>
        <v>2</v>
      </c>
    </row>
    <row r="6517" spans="1:11" x14ac:dyDescent="0.25">
      <c r="A6517" s="353">
        <v>37465</v>
      </c>
      <c r="B6517" s="354">
        <v>6.8</v>
      </c>
      <c r="C6517" s="355">
        <v>6</v>
      </c>
      <c r="D6517" s="355">
        <v>9</v>
      </c>
      <c r="E6517" s="355">
        <v>6</v>
      </c>
      <c r="F6517" s="355">
        <v>7</v>
      </c>
      <c r="G6517" s="355">
        <v>6</v>
      </c>
      <c r="H6517" s="355"/>
      <c r="I6517" s="354">
        <v>6.8</v>
      </c>
      <c r="J6517" s="352">
        <v>0</v>
      </c>
      <c r="K6517" s="348">
        <f t="shared" si="101"/>
        <v>4</v>
      </c>
    </row>
    <row r="6518" spans="1:11" x14ac:dyDescent="0.25">
      <c r="A6518" s="353">
        <v>37466</v>
      </c>
      <c r="B6518" s="354">
        <v>6.4</v>
      </c>
      <c r="C6518" s="355">
        <v>9</v>
      </c>
      <c r="D6518" s="355">
        <v>6</v>
      </c>
      <c r="E6518" s="355">
        <v>13</v>
      </c>
      <c r="F6518" s="355">
        <v>4</v>
      </c>
      <c r="G6518" s="355">
        <v>0</v>
      </c>
      <c r="H6518" s="355"/>
      <c r="I6518" s="354">
        <v>6.4</v>
      </c>
      <c r="J6518" s="352">
        <v>0</v>
      </c>
      <c r="K6518" s="348">
        <f t="shared" si="101"/>
        <v>3</v>
      </c>
    </row>
    <row r="6519" spans="1:11" x14ac:dyDescent="0.25">
      <c r="A6519" s="353">
        <v>37467</v>
      </c>
      <c r="B6519" s="354">
        <v>9.1999999999999993</v>
      </c>
      <c r="C6519" s="355">
        <v>9</v>
      </c>
      <c r="D6519" s="355">
        <v>15</v>
      </c>
      <c r="E6519" s="355">
        <v>9</v>
      </c>
      <c r="F6519" s="355">
        <v>6</v>
      </c>
      <c r="G6519" s="355">
        <v>7</v>
      </c>
      <c r="H6519" s="355"/>
      <c r="I6519" s="354">
        <v>9.1999999999999993</v>
      </c>
      <c r="J6519" s="352">
        <v>0</v>
      </c>
      <c r="K6519" s="348">
        <f t="shared" si="101"/>
        <v>2</v>
      </c>
    </row>
    <row r="6520" spans="1:11" x14ac:dyDescent="0.25">
      <c r="A6520" s="353">
        <v>37468</v>
      </c>
      <c r="B6520" s="354">
        <v>11.6</v>
      </c>
      <c r="C6520" s="355">
        <v>13</v>
      </c>
      <c r="D6520" s="355">
        <v>9</v>
      </c>
      <c r="E6520" s="355">
        <v>9</v>
      </c>
      <c r="F6520" s="355">
        <v>7</v>
      </c>
      <c r="G6520" s="355">
        <v>20</v>
      </c>
      <c r="H6520" s="355"/>
      <c r="I6520" s="354">
        <v>11.6</v>
      </c>
      <c r="J6520" s="352">
        <v>0</v>
      </c>
      <c r="K6520" s="348">
        <f t="shared" si="101"/>
        <v>1</v>
      </c>
    </row>
    <row r="6521" spans="1:11" x14ac:dyDescent="0.25">
      <c r="A6521" s="353">
        <v>37469</v>
      </c>
      <c r="B6521" s="354">
        <v>11.6</v>
      </c>
      <c r="C6521" s="355">
        <v>17</v>
      </c>
      <c r="D6521" s="355">
        <v>17</v>
      </c>
      <c r="E6521" s="355">
        <v>11</v>
      </c>
      <c r="F6521" s="355">
        <v>7</v>
      </c>
      <c r="G6521" s="355">
        <v>6</v>
      </c>
      <c r="H6521" s="355"/>
      <c r="I6521" s="354">
        <v>11.6</v>
      </c>
      <c r="J6521" s="352">
        <v>0</v>
      </c>
      <c r="K6521" s="348">
        <f t="shared" si="101"/>
        <v>2</v>
      </c>
    </row>
    <row r="6522" spans="1:11" x14ac:dyDescent="0.25">
      <c r="A6522" s="353">
        <v>37470</v>
      </c>
      <c r="B6522" s="354">
        <v>13.4</v>
      </c>
      <c r="C6522" s="355">
        <v>15</v>
      </c>
      <c r="D6522" s="355">
        <v>7</v>
      </c>
      <c r="E6522" s="355">
        <v>15</v>
      </c>
      <c r="F6522" s="355">
        <v>15</v>
      </c>
      <c r="G6522" s="355">
        <v>15</v>
      </c>
      <c r="H6522" s="355"/>
      <c r="I6522" s="354">
        <v>13.4</v>
      </c>
      <c r="J6522" s="352">
        <v>0</v>
      </c>
      <c r="K6522" s="348">
        <f t="shared" si="101"/>
        <v>1</v>
      </c>
    </row>
    <row r="6523" spans="1:11" x14ac:dyDescent="0.25">
      <c r="A6523" s="353">
        <v>37471</v>
      </c>
      <c r="B6523" s="354">
        <v>18</v>
      </c>
      <c r="C6523" s="355">
        <v>19</v>
      </c>
      <c r="D6523" s="355">
        <v>22</v>
      </c>
      <c r="E6523" s="355">
        <v>15</v>
      </c>
      <c r="F6523" s="355">
        <v>19</v>
      </c>
      <c r="G6523" s="355">
        <v>15</v>
      </c>
      <c r="H6523" s="355"/>
      <c r="I6523" s="354">
        <v>18</v>
      </c>
      <c r="J6523" s="352">
        <v>0</v>
      </c>
      <c r="K6523" s="348">
        <f t="shared" si="101"/>
        <v>0</v>
      </c>
    </row>
    <row r="6524" spans="1:11" x14ac:dyDescent="0.25">
      <c r="A6524" s="353">
        <v>37472</v>
      </c>
      <c r="B6524" s="354">
        <v>11.8</v>
      </c>
      <c r="C6524" s="355">
        <v>11</v>
      </c>
      <c r="D6524" s="355">
        <v>9</v>
      </c>
      <c r="E6524" s="355">
        <v>9</v>
      </c>
      <c r="F6524" s="355">
        <v>17</v>
      </c>
      <c r="G6524" s="355">
        <v>13</v>
      </c>
      <c r="H6524" s="355"/>
      <c r="I6524" s="354">
        <v>11.8</v>
      </c>
      <c r="J6524" s="352">
        <v>0</v>
      </c>
      <c r="K6524" s="348">
        <f t="shared" si="101"/>
        <v>0</v>
      </c>
    </row>
    <row r="6525" spans="1:11" x14ac:dyDescent="0.25">
      <c r="A6525" s="353">
        <v>37473</v>
      </c>
      <c r="B6525" s="354">
        <v>13</v>
      </c>
      <c r="C6525" s="355">
        <v>17</v>
      </c>
      <c r="D6525" s="355">
        <v>13</v>
      </c>
      <c r="E6525" s="355">
        <v>9</v>
      </c>
      <c r="F6525" s="355">
        <v>13</v>
      </c>
      <c r="G6525" s="355">
        <v>13</v>
      </c>
      <c r="H6525" s="355"/>
      <c r="I6525" s="354">
        <v>13</v>
      </c>
      <c r="J6525" s="352">
        <v>0</v>
      </c>
      <c r="K6525" s="348">
        <f t="shared" si="101"/>
        <v>0</v>
      </c>
    </row>
    <row r="6526" spans="1:11" x14ac:dyDescent="0.25">
      <c r="A6526" s="353">
        <v>37474</v>
      </c>
      <c r="B6526" s="354">
        <v>5.8</v>
      </c>
      <c r="C6526" s="355">
        <v>9</v>
      </c>
      <c r="D6526" s="355">
        <v>0</v>
      </c>
      <c r="E6526" s="355">
        <v>11</v>
      </c>
      <c r="F6526" s="355">
        <v>9</v>
      </c>
      <c r="G6526" s="355">
        <v>0</v>
      </c>
      <c r="H6526" s="355"/>
      <c r="I6526" s="354">
        <v>5.8</v>
      </c>
      <c r="J6526" s="352">
        <v>0</v>
      </c>
      <c r="K6526" s="348">
        <f t="shared" si="101"/>
        <v>2</v>
      </c>
    </row>
    <row r="6527" spans="1:11" x14ac:dyDescent="0.25">
      <c r="A6527" s="353">
        <v>37475</v>
      </c>
      <c r="B6527" s="354">
        <v>8.1999999999999993</v>
      </c>
      <c r="C6527" s="355">
        <v>0</v>
      </c>
      <c r="D6527" s="355">
        <v>0</v>
      </c>
      <c r="E6527" s="355">
        <v>17</v>
      </c>
      <c r="F6527" s="355">
        <v>11</v>
      </c>
      <c r="G6527" s="355">
        <v>13</v>
      </c>
      <c r="H6527" s="355"/>
      <c r="I6527" s="354">
        <v>8.1999999999999993</v>
      </c>
      <c r="J6527" s="352">
        <v>0</v>
      </c>
      <c r="K6527" s="348">
        <f t="shared" si="101"/>
        <v>2</v>
      </c>
    </row>
    <row r="6528" spans="1:11" x14ac:dyDescent="0.25">
      <c r="A6528" s="353">
        <v>37476</v>
      </c>
      <c r="B6528" s="354">
        <v>5.2</v>
      </c>
      <c r="C6528" s="355">
        <v>4</v>
      </c>
      <c r="D6528" s="355">
        <v>6</v>
      </c>
      <c r="E6528" s="355">
        <v>6</v>
      </c>
      <c r="F6528" s="355">
        <v>6</v>
      </c>
      <c r="G6528" s="355">
        <v>4</v>
      </c>
      <c r="H6528" s="355"/>
      <c r="I6528" s="354">
        <v>5.2</v>
      </c>
      <c r="J6528" s="352">
        <v>0</v>
      </c>
      <c r="K6528" s="348">
        <f t="shared" si="101"/>
        <v>5</v>
      </c>
    </row>
    <row r="6529" spans="1:11" x14ac:dyDescent="0.25">
      <c r="A6529" s="353">
        <v>37477</v>
      </c>
      <c r="B6529" s="354">
        <v>2.8</v>
      </c>
      <c r="C6529" s="355">
        <v>0</v>
      </c>
      <c r="D6529" s="355">
        <v>4</v>
      </c>
      <c r="E6529" s="355">
        <v>0</v>
      </c>
      <c r="F6529" s="355">
        <v>4</v>
      </c>
      <c r="G6529" s="355">
        <v>6</v>
      </c>
      <c r="H6529" s="355"/>
      <c r="I6529" s="354">
        <v>2.8</v>
      </c>
      <c r="J6529" s="352">
        <v>0</v>
      </c>
      <c r="K6529" s="348">
        <f t="shared" si="101"/>
        <v>5</v>
      </c>
    </row>
    <row r="6530" spans="1:11" x14ac:dyDescent="0.25">
      <c r="A6530" s="353">
        <v>37478</v>
      </c>
      <c r="B6530" s="354">
        <v>11.2</v>
      </c>
      <c r="C6530" s="355">
        <v>19</v>
      </c>
      <c r="D6530" s="355">
        <v>13</v>
      </c>
      <c r="E6530" s="355">
        <v>11</v>
      </c>
      <c r="F6530" s="355">
        <v>7</v>
      </c>
      <c r="G6530" s="355">
        <v>6</v>
      </c>
      <c r="H6530" s="355"/>
      <c r="I6530" s="354">
        <v>11.2</v>
      </c>
      <c r="J6530" s="352">
        <v>0</v>
      </c>
      <c r="K6530" s="348">
        <f t="shared" si="101"/>
        <v>2</v>
      </c>
    </row>
    <row r="6531" spans="1:11" x14ac:dyDescent="0.25">
      <c r="A6531" s="353">
        <v>37479</v>
      </c>
      <c r="B6531" s="354">
        <v>17.600000000000001</v>
      </c>
      <c r="C6531" s="355">
        <v>13</v>
      </c>
      <c r="D6531" s="355">
        <v>17</v>
      </c>
      <c r="E6531" s="355">
        <v>20</v>
      </c>
      <c r="F6531" s="355">
        <v>19</v>
      </c>
      <c r="G6531" s="355">
        <v>19</v>
      </c>
      <c r="H6531" s="355"/>
      <c r="I6531" s="354">
        <v>17.600000000000001</v>
      </c>
      <c r="J6531" s="352">
        <v>0</v>
      </c>
      <c r="K6531" s="348">
        <f t="shared" ref="K6531:K6594" si="102">COUNTIF(C6531:G6531,"&lt;="&amp;IRR_MAXWIND)</f>
        <v>0</v>
      </c>
    </row>
    <row r="6532" spans="1:11" x14ac:dyDescent="0.25">
      <c r="A6532" s="353">
        <v>37480</v>
      </c>
      <c r="B6532" s="354">
        <v>2.6</v>
      </c>
      <c r="C6532" s="355">
        <v>0</v>
      </c>
      <c r="D6532" s="355">
        <v>0</v>
      </c>
      <c r="E6532" s="355">
        <v>6</v>
      </c>
      <c r="F6532" s="355">
        <v>0</v>
      </c>
      <c r="G6532" s="355">
        <v>7</v>
      </c>
      <c r="H6532" s="355"/>
      <c r="I6532" s="354">
        <v>2.6</v>
      </c>
      <c r="J6532" s="352">
        <v>0</v>
      </c>
      <c r="K6532" s="348">
        <f t="shared" si="102"/>
        <v>5</v>
      </c>
    </row>
    <row r="6533" spans="1:11" x14ac:dyDescent="0.25">
      <c r="A6533" s="353">
        <v>37481</v>
      </c>
      <c r="B6533" s="354">
        <v>8.1999999999999993</v>
      </c>
      <c r="C6533" s="355">
        <v>9</v>
      </c>
      <c r="D6533" s="355">
        <v>9</v>
      </c>
      <c r="E6533" s="355">
        <v>9</v>
      </c>
      <c r="F6533" s="355">
        <v>7</v>
      </c>
      <c r="G6533" s="355">
        <v>7</v>
      </c>
      <c r="H6533" s="355"/>
      <c r="I6533" s="354">
        <v>8.1999999999999993</v>
      </c>
      <c r="J6533" s="352">
        <v>0</v>
      </c>
      <c r="K6533" s="348">
        <f t="shared" si="102"/>
        <v>2</v>
      </c>
    </row>
    <row r="6534" spans="1:11" x14ac:dyDescent="0.25">
      <c r="A6534" s="353">
        <v>37482</v>
      </c>
      <c r="B6534" s="354">
        <v>9</v>
      </c>
      <c r="C6534" s="355">
        <v>11</v>
      </c>
      <c r="D6534" s="355">
        <v>9</v>
      </c>
      <c r="E6534" s="355">
        <v>6</v>
      </c>
      <c r="F6534" s="355">
        <v>0</v>
      </c>
      <c r="G6534" s="355">
        <v>19</v>
      </c>
      <c r="H6534" s="355"/>
      <c r="I6534" s="354">
        <v>9</v>
      </c>
      <c r="J6534" s="352">
        <v>0</v>
      </c>
      <c r="K6534" s="348">
        <f t="shared" si="102"/>
        <v>2</v>
      </c>
    </row>
    <row r="6535" spans="1:11" x14ac:dyDescent="0.25">
      <c r="A6535" s="353">
        <v>37483</v>
      </c>
      <c r="B6535" s="354">
        <v>8.4</v>
      </c>
      <c r="C6535" s="355">
        <v>6</v>
      </c>
      <c r="D6535" s="355">
        <v>7</v>
      </c>
      <c r="E6535" s="355">
        <v>9</v>
      </c>
      <c r="F6535" s="355">
        <v>11</v>
      </c>
      <c r="G6535" s="355">
        <v>9</v>
      </c>
      <c r="H6535" s="355"/>
      <c r="I6535" s="354">
        <v>8.4</v>
      </c>
      <c r="J6535" s="352">
        <v>0</v>
      </c>
      <c r="K6535" s="348">
        <f t="shared" si="102"/>
        <v>2</v>
      </c>
    </row>
    <row r="6536" spans="1:11" x14ac:dyDescent="0.25">
      <c r="A6536" s="353">
        <v>37484</v>
      </c>
      <c r="B6536" s="354">
        <v>11.8</v>
      </c>
      <c r="C6536" s="355">
        <v>15</v>
      </c>
      <c r="D6536" s="355">
        <v>9</v>
      </c>
      <c r="E6536" s="355">
        <v>7</v>
      </c>
      <c r="F6536" s="355">
        <v>9</v>
      </c>
      <c r="G6536" s="355">
        <v>19</v>
      </c>
      <c r="H6536" s="355"/>
      <c r="I6536" s="354">
        <v>11.8</v>
      </c>
      <c r="J6536" s="352">
        <v>0</v>
      </c>
      <c r="K6536" s="348">
        <f t="shared" si="102"/>
        <v>1</v>
      </c>
    </row>
    <row r="6537" spans="1:11" x14ac:dyDescent="0.25">
      <c r="A6537" s="353">
        <v>37485</v>
      </c>
      <c r="B6537" s="354">
        <v>11</v>
      </c>
      <c r="C6537" s="355">
        <v>7</v>
      </c>
      <c r="D6537" s="355">
        <v>11</v>
      </c>
      <c r="E6537" s="355">
        <v>11</v>
      </c>
      <c r="F6537" s="355">
        <v>13</v>
      </c>
      <c r="G6537" s="355">
        <v>13</v>
      </c>
      <c r="H6537" s="355"/>
      <c r="I6537" s="354">
        <v>11</v>
      </c>
      <c r="J6537" s="352">
        <v>0</v>
      </c>
      <c r="K6537" s="348">
        <f t="shared" si="102"/>
        <v>1</v>
      </c>
    </row>
    <row r="6538" spans="1:11" x14ac:dyDescent="0.25">
      <c r="A6538" s="353">
        <v>37486</v>
      </c>
      <c r="B6538" s="354">
        <v>12.4</v>
      </c>
      <c r="C6538" s="355">
        <v>24</v>
      </c>
      <c r="D6538" s="355">
        <v>22</v>
      </c>
      <c r="E6538" s="355">
        <v>9</v>
      </c>
      <c r="F6538" s="355">
        <v>7</v>
      </c>
      <c r="G6538" s="355">
        <v>0</v>
      </c>
      <c r="H6538" s="355"/>
      <c r="I6538" s="354">
        <v>12.4</v>
      </c>
      <c r="J6538" s="352">
        <v>0</v>
      </c>
      <c r="K6538" s="348">
        <f t="shared" si="102"/>
        <v>2</v>
      </c>
    </row>
    <row r="6539" spans="1:11" x14ac:dyDescent="0.25">
      <c r="A6539" s="353">
        <v>37487</v>
      </c>
      <c r="B6539" s="354">
        <v>3.4</v>
      </c>
      <c r="C6539" s="355">
        <v>0</v>
      </c>
      <c r="D6539" s="355">
        <v>4</v>
      </c>
      <c r="E6539" s="355">
        <v>7</v>
      </c>
      <c r="F6539" s="355">
        <v>0</v>
      </c>
      <c r="G6539" s="355">
        <v>6</v>
      </c>
      <c r="H6539" s="355"/>
      <c r="I6539" s="354">
        <v>3.4</v>
      </c>
      <c r="J6539" s="352">
        <v>0</v>
      </c>
      <c r="K6539" s="348">
        <f t="shared" si="102"/>
        <v>5</v>
      </c>
    </row>
    <row r="6540" spans="1:11" x14ac:dyDescent="0.25">
      <c r="A6540" s="353">
        <v>37488</v>
      </c>
      <c r="B6540" s="354">
        <v>9</v>
      </c>
      <c r="C6540" s="355">
        <v>17</v>
      </c>
      <c r="D6540" s="355">
        <v>11</v>
      </c>
      <c r="E6540" s="355">
        <v>9</v>
      </c>
      <c r="F6540" s="355">
        <v>4</v>
      </c>
      <c r="G6540" s="355">
        <v>4</v>
      </c>
      <c r="H6540" s="355"/>
      <c r="I6540" s="354">
        <v>9</v>
      </c>
      <c r="J6540" s="352">
        <v>0</v>
      </c>
      <c r="K6540" s="348">
        <f t="shared" si="102"/>
        <v>2</v>
      </c>
    </row>
    <row r="6541" spans="1:11" x14ac:dyDescent="0.25">
      <c r="A6541" s="353">
        <v>37489</v>
      </c>
      <c r="B6541" s="354">
        <v>5.6</v>
      </c>
      <c r="C6541" s="355">
        <v>4</v>
      </c>
      <c r="D6541" s="355">
        <v>7</v>
      </c>
      <c r="E6541" s="355">
        <v>9</v>
      </c>
      <c r="F6541" s="355">
        <v>4</v>
      </c>
      <c r="G6541" s="355">
        <v>4</v>
      </c>
      <c r="H6541" s="355"/>
      <c r="I6541" s="354">
        <v>5.6</v>
      </c>
      <c r="J6541" s="352">
        <v>0</v>
      </c>
      <c r="K6541" s="348">
        <f t="shared" si="102"/>
        <v>4</v>
      </c>
    </row>
    <row r="6542" spans="1:11" x14ac:dyDescent="0.25">
      <c r="A6542" s="353">
        <v>37490</v>
      </c>
      <c r="B6542" s="354">
        <v>8.1999999999999993</v>
      </c>
      <c r="C6542" s="355">
        <v>9</v>
      </c>
      <c r="D6542" s="355">
        <v>7</v>
      </c>
      <c r="E6542" s="355">
        <v>6</v>
      </c>
      <c r="F6542" s="355">
        <v>6</v>
      </c>
      <c r="G6542" s="355">
        <v>13</v>
      </c>
      <c r="H6542" s="355"/>
      <c r="I6542" s="354">
        <v>8.1999999999999993</v>
      </c>
      <c r="J6542" s="352">
        <v>0</v>
      </c>
      <c r="K6542" s="348">
        <f t="shared" si="102"/>
        <v>3</v>
      </c>
    </row>
    <row r="6543" spans="1:11" x14ac:dyDescent="0.25">
      <c r="A6543" s="353">
        <v>37491</v>
      </c>
      <c r="B6543" s="354">
        <v>6.4</v>
      </c>
      <c r="C6543" s="355">
        <v>9</v>
      </c>
      <c r="D6543" s="355">
        <v>0</v>
      </c>
      <c r="E6543" s="355">
        <v>7</v>
      </c>
      <c r="F6543" s="355">
        <v>7</v>
      </c>
      <c r="G6543" s="355">
        <v>9</v>
      </c>
      <c r="H6543" s="355"/>
      <c r="I6543" s="354">
        <v>6.4</v>
      </c>
      <c r="J6543" s="352">
        <v>0</v>
      </c>
      <c r="K6543" s="348">
        <f t="shared" si="102"/>
        <v>3</v>
      </c>
    </row>
    <row r="6544" spans="1:11" x14ac:dyDescent="0.25">
      <c r="A6544" s="353">
        <v>37492</v>
      </c>
      <c r="B6544" s="354">
        <v>10.199999999999999</v>
      </c>
      <c r="C6544" s="355">
        <v>9</v>
      </c>
      <c r="D6544" s="355">
        <v>9</v>
      </c>
      <c r="E6544" s="355">
        <v>11</v>
      </c>
      <c r="F6544" s="355">
        <v>11</v>
      </c>
      <c r="G6544" s="355">
        <v>11</v>
      </c>
      <c r="H6544" s="355"/>
      <c r="I6544" s="354">
        <v>10.199999999999999</v>
      </c>
      <c r="J6544" s="352">
        <v>0</v>
      </c>
      <c r="K6544" s="348">
        <f t="shared" si="102"/>
        <v>0</v>
      </c>
    </row>
    <row r="6545" spans="1:11" x14ac:dyDescent="0.25">
      <c r="A6545" s="353">
        <v>37493</v>
      </c>
      <c r="B6545" s="354">
        <v>5</v>
      </c>
      <c r="C6545" s="355">
        <v>4</v>
      </c>
      <c r="D6545" s="355">
        <v>4</v>
      </c>
      <c r="E6545" s="355">
        <v>7</v>
      </c>
      <c r="F6545" s="355">
        <v>4</v>
      </c>
      <c r="G6545" s="355">
        <v>6</v>
      </c>
      <c r="H6545" s="355"/>
      <c r="I6545" s="354">
        <v>5</v>
      </c>
      <c r="J6545" s="352">
        <v>0</v>
      </c>
      <c r="K6545" s="348">
        <f t="shared" si="102"/>
        <v>5</v>
      </c>
    </row>
    <row r="6546" spans="1:11" x14ac:dyDescent="0.25">
      <c r="A6546" s="353">
        <v>37494</v>
      </c>
      <c r="B6546" s="354">
        <v>18.399999999999999</v>
      </c>
      <c r="C6546" s="355">
        <v>20</v>
      </c>
      <c r="D6546" s="355">
        <v>20</v>
      </c>
      <c r="E6546" s="355">
        <v>20</v>
      </c>
      <c r="F6546" s="355">
        <v>17</v>
      </c>
      <c r="G6546" s="355">
        <v>15</v>
      </c>
      <c r="H6546" s="355"/>
      <c r="I6546" s="354">
        <v>18.399999999999999</v>
      </c>
      <c r="J6546" s="352">
        <v>0</v>
      </c>
      <c r="K6546" s="348">
        <f t="shared" si="102"/>
        <v>0</v>
      </c>
    </row>
    <row r="6547" spans="1:11" x14ac:dyDescent="0.25">
      <c r="A6547" s="353">
        <v>37495</v>
      </c>
      <c r="B6547" s="354">
        <v>10</v>
      </c>
      <c r="C6547" s="355">
        <v>13</v>
      </c>
      <c r="D6547" s="355">
        <v>13</v>
      </c>
      <c r="E6547" s="355">
        <v>6</v>
      </c>
      <c r="F6547" s="355">
        <v>11</v>
      </c>
      <c r="G6547" s="355">
        <v>7</v>
      </c>
      <c r="H6547" s="355"/>
      <c r="I6547" s="354">
        <v>10</v>
      </c>
      <c r="J6547" s="352">
        <v>0</v>
      </c>
      <c r="K6547" s="348">
        <f t="shared" si="102"/>
        <v>2</v>
      </c>
    </row>
    <row r="6548" spans="1:11" x14ac:dyDescent="0.25">
      <c r="A6548" s="353">
        <v>37496</v>
      </c>
      <c r="B6548" s="354">
        <v>9.4</v>
      </c>
      <c r="C6548" s="355">
        <v>11</v>
      </c>
      <c r="D6548" s="355">
        <v>9</v>
      </c>
      <c r="E6548" s="355">
        <v>7</v>
      </c>
      <c r="F6548" s="355">
        <v>9</v>
      </c>
      <c r="G6548" s="355">
        <v>11</v>
      </c>
      <c r="H6548" s="355"/>
      <c r="I6548" s="354">
        <v>9.4</v>
      </c>
      <c r="J6548" s="352">
        <v>0</v>
      </c>
      <c r="K6548" s="348">
        <f t="shared" si="102"/>
        <v>1</v>
      </c>
    </row>
    <row r="6549" spans="1:11" x14ac:dyDescent="0.25">
      <c r="A6549" s="353">
        <v>37497</v>
      </c>
      <c r="B6549" s="354">
        <v>11</v>
      </c>
      <c r="C6549" s="355">
        <v>15</v>
      </c>
      <c r="D6549" s="355">
        <v>13</v>
      </c>
      <c r="E6549" s="355">
        <v>9</v>
      </c>
      <c r="F6549" s="355">
        <v>11</v>
      </c>
      <c r="G6549" s="355">
        <v>7</v>
      </c>
      <c r="H6549" s="355"/>
      <c r="I6549" s="354">
        <v>11</v>
      </c>
      <c r="J6549" s="352">
        <v>0</v>
      </c>
      <c r="K6549" s="348">
        <f t="shared" si="102"/>
        <v>1</v>
      </c>
    </row>
    <row r="6550" spans="1:11" x14ac:dyDescent="0.25">
      <c r="A6550" s="353">
        <v>37498</v>
      </c>
      <c r="B6550" s="354">
        <v>23</v>
      </c>
      <c r="C6550" s="355">
        <v>28</v>
      </c>
      <c r="D6550" s="355">
        <v>26</v>
      </c>
      <c r="E6550" s="355">
        <v>24</v>
      </c>
      <c r="F6550" s="355">
        <v>20</v>
      </c>
      <c r="G6550" s="355">
        <v>17</v>
      </c>
      <c r="H6550" s="355"/>
      <c r="I6550" s="354">
        <v>23</v>
      </c>
      <c r="J6550" s="352">
        <v>0</v>
      </c>
      <c r="K6550" s="348">
        <f t="shared" si="102"/>
        <v>0</v>
      </c>
    </row>
    <row r="6551" spans="1:11" x14ac:dyDescent="0.25">
      <c r="A6551" s="353">
        <v>37499</v>
      </c>
      <c r="B6551" s="354">
        <v>3</v>
      </c>
      <c r="C6551" s="355">
        <v>0</v>
      </c>
      <c r="D6551" s="355">
        <v>4</v>
      </c>
      <c r="E6551" s="355">
        <v>7</v>
      </c>
      <c r="F6551" s="355">
        <v>0</v>
      </c>
      <c r="G6551" s="355">
        <v>4</v>
      </c>
      <c r="H6551" s="355"/>
      <c r="I6551" s="354">
        <v>3</v>
      </c>
      <c r="J6551" s="352">
        <v>0</v>
      </c>
      <c r="K6551" s="348">
        <f t="shared" si="102"/>
        <v>5</v>
      </c>
    </row>
    <row r="6552" spans="1:11" x14ac:dyDescent="0.25">
      <c r="A6552" s="353">
        <v>37500</v>
      </c>
      <c r="B6552" s="354">
        <v>13.4</v>
      </c>
      <c r="C6552" s="355">
        <v>7</v>
      </c>
      <c r="D6552" s="355">
        <v>13</v>
      </c>
      <c r="E6552" s="355">
        <v>15</v>
      </c>
      <c r="F6552" s="355">
        <v>13</v>
      </c>
      <c r="G6552" s="355">
        <v>19</v>
      </c>
      <c r="H6552" s="355"/>
      <c r="I6552" s="354">
        <v>13.4</v>
      </c>
      <c r="J6552" s="352">
        <v>0</v>
      </c>
      <c r="K6552" s="348">
        <f t="shared" si="102"/>
        <v>1</v>
      </c>
    </row>
    <row r="6553" spans="1:11" x14ac:dyDescent="0.25">
      <c r="A6553" s="353">
        <v>37501</v>
      </c>
      <c r="B6553" s="354">
        <v>7</v>
      </c>
      <c r="C6553" s="355">
        <v>11</v>
      </c>
      <c r="D6553" s="355">
        <v>9</v>
      </c>
      <c r="E6553" s="355">
        <v>6</v>
      </c>
      <c r="F6553" s="355">
        <v>0</v>
      </c>
      <c r="G6553" s="355">
        <v>9</v>
      </c>
      <c r="H6553" s="355"/>
      <c r="I6553" s="354">
        <v>7</v>
      </c>
      <c r="J6553" s="352">
        <v>0</v>
      </c>
      <c r="K6553" s="348">
        <f t="shared" si="102"/>
        <v>2</v>
      </c>
    </row>
    <row r="6554" spans="1:11" x14ac:dyDescent="0.25">
      <c r="A6554" s="353">
        <v>37502</v>
      </c>
      <c r="B6554" s="354">
        <v>7.8</v>
      </c>
      <c r="C6554" s="355">
        <v>9</v>
      </c>
      <c r="D6554" s="355">
        <v>6</v>
      </c>
      <c r="E6554" s="355">
        <v>0</v>
      </c>
      <c r="F6554" s="355">
        <v>4</v>
      </c>
      <c r="G6554" s="355">
        <v>20</v>
      </c>
      <c r="H6554" s="355"/>
      <c r="I6554" s="354">
        <v>7.8</v>
      </c>
      <c r="J6554" s="352">
        <v>0</v>
      </c>
      <c r="K6554" s="348">
        <f t="shared" si="102"/>
        <v>3</v>
      </c>
    </row>
    <row r="6555" spans="1:11" x14ac:dyDescent="0.25">
      <c r="A6555" s="353">
        <v>37503</v>
      </c>
      <c r="B6555" s="354">
        <v>13.4</v>
      </c>
      <c r="C6555" s="355">
        <v>11</v>
      </c>
      <c r="D6555" s="355">
        <v>11</v>
      </c>
      <c r="E6555" s="355">
        <v>15</v>
      </c>
      <c r="F6555" s="355">
        <v>17</v>
      </c>
      <c r="G6555" s="355">
        <v>13</v>
      </c>
      <c r="H6555" s="355"/>
      <c r="I6555" s="354">
        <v>13.4</v>
      </c>
      <c r="J6555" s="352">
        <v>0</v>
      </c>
      <c r="K6555" s="348">
        <f t="shared" si="102"/>
        <v>0</v>
      </c>
    </row>
    <row r="6556" spans="1:11" x14ac:dyDescent="0.25">
      <c r="A6556" s="353">
        <v>37504</v>
      </c>
      <c r="B6556" s="354">
        <v>19.2</v>
      </c>
      <c r="C6556" s="355">
        <v>15</v>
      </c>
      <c r="D6556" s="355">
        <v>17</v>
      </c>
      <c r="E6556" s="355">
        <v>20</v>
      </c>
      <c r="F6556" s="355">
        <v>22</v>
      </c>
      <c r="G6556" s="355">
        <v>22</v>
      </c>
      <c r="H6556" s="355"/>
      <c r="I6556" s="354">
        <v>19.2</v>
      </c>
      <c r="J6556" s="352">
        <v>0</v>
      </c>
      <c r="K6556" s="348">
        <f t="shared" si="102"/>
        <v>0</v>
      </c>
    </row>
    <row r="6557" spans="1:11" x14ac:dyDescent="0.25">
      <c r="A6557" s="353">
        <v>37505</v>
      </c>
      <c r="B6557" s="354">
        <v>15.4</v>
      </c>
      <c r="C6557" s="355">
        <v>11</v>
      </c>
      <c r="D6557" s="355">
        <v>15</v>
      </c>
      <c r="E6557" s="355">
        <v>17</v>
      </c>
      <c r="F6557" s="355">
        <v>19</v>
      </c>
      <c r="G6557" s="355">
        <v>15</v>
      </c>
      <c r="H6557" s="355"/>
      <c r="I6557" s="354">
        <v>15.4</v>
      </c>
      <c r="J6557" s="352">
        <v>0</v>
      </c>
      <c r="K6557" s="348">
        <f t="shared" si="102"/>
        <v>0</v>
      </c>
    </row>
    <row r="6558" spans="1:11" x14ac:dyDescent="0.25">
      <c r="A6558" s="353">
        <v>37506</v>
      </c>
      <c r="B6558" s="354">
        <v>3.2</v>
      </c>
      <c r="C6558" s="355">
        <v>4</v>
      </c>
      <c r="D6558" s="355">
        <v>6</v>
      </c>
      <c r="E6558" s="355">
        <v>6</v>
      </c>
      <c r="F6558" s="355">
        <v>0</v>
      </c>
      <c r="G6558" s="355">
        <v>0</v>
      </c>
      <c r="H6558" s="355"/>
      <c r="I6558" s="354">
        <v>3.2</v>
      </c>
      <c r="J6558" s="352">
        <v>0</v>
      </c>
      <c r="K6558" s="348">
        <f t="shared" si="102"/>
        <v>5</v>
      </c>
    </row>
    <row r="6559" spans="1:11" x14ac:dyDescent="0.25">
      <c r="A6559" s="353">
        <v>37507</v>
      </c>
      <c r="B6559" s="354">
        <v>10</v>
      </c>
      <c r="C6559" s="355">
        <v>9</v>
      </c>
      <c r="D6559" s="355">
        <v>6</v>
      </c>
      <c r="E6559" s="355">
        <v>11</v>
      </c>
      <c r="F6559" s="355">
        <v>17</v>
      </c>
      <c r="G6559" s="355">
        <v>7</v>
      </c>
      <c r="H6559" s="355"/>
      <c r="I6559" s="354">
        <v>10</v>
      </c>
      <c r="J6559" s="352">
        <v>0</v>
      </c>
      <c r="K6559" s="348">
        <f t="shared" si="102"/>
        <v>2</v>
      </c>
    </row>
    <row r="6560" spans="1:11" x14ac:dyDescent="0.25">
      <c r="A6560" s="353">
        <v>37508</v>
      </c>
      <c r="B6560" s="354">
        <v>9.8000000000000007</v>
      </c>
      <c r="C6560" s="355">
        <v>7</v>
      </c>
      <c r="D6560" s="355">
        <v>11</v>
      </c>
      <c r="E6560" s="355">
        <v>7</v>
      </c>
      <c r="F6560" s="355">
        <v>7</v>
      </c>
      <c r="G6560" s="355">
        <v>17</v>
      </c>
      <c r="H6560" s="355"/>
      <c r="I6560" s="354">
        <v>9.8000000000000007</v>
      </c>
      <c r="J6560" s="352">
        <v>0</v>
      </c>
      <c r="K6560" s="348">
        <f t="shared" si="102"/>
        <v>3</v>
      </c>
    </row>
    <row r="6561" spans="1:11" x14ac:dyDescent="0.25">
      <c r="A6561" s="353">
        <v>37509</v>
      </c>
      <c r="B6561" s="354">
        <v>6.4</v>
      </c>
      <c r="C6561" s="355">
        <v>6</v>
      </c>
      <c r="D6561" s="355">
        <v>7</v>
      </c>
      <c r="E6561" s="355">
        <v>13</v>
      </c>
      <c r="F6561" s="355">
        <v>6</v>
      </c>
      <c r="G6561" s="355">
        <v>0</v>
      </c>
      <c r="H6561" s="355"/>
      <c r="I6561" s="354">
        <v>6.4</v>
      </c>
      <c r="J6561" s="352">
        <v>0</v>
      </c>
      <c r="K6561" s="348">
        <f t="shared" si="102"/>
        <v>4</v>
      </c>
    </row>
    <row r="6562" spans="1:11" x14ac:dyDescent="0.25">
      <c r="A6562" s="353">
        <v>37510</v>
      </c>
      <c r="B6562" s="354">
        <v>16.399999999999999</v>
      </c>
      <c r="C6562" s="355">
        <v>6</v>
      </c>
      <c r="D6562" s="355">
        <v>22</v>
      </c>
      <c r="E6562" s="355">
        <v>20</v>
      </c>
      <c r="F6562" s="355">
        <v>17</v>
      </c>
      <c r="G6562" s="355">
        <v>17</v>
      </c>
      <c r="H6562" s="355"/>
      <c r="I6562" s="354">
        <v>16.399999999999999</v>
      </c>
      <c r="J6562" s="352">
        <v>0</v>
      </c>
      <c r="K6562" s="348">
        <f t="shared" si="102"/>
        <v>1</v>
      </c>
    </row>
    <row r="6563" spans="1:11" x14ac:dyDescent="0.25">
      <c r="A6563" s="353">
        <v>37511</v>
      </c>
      <c r="B6563" s="354">
        <v>8.1999999999999993</v>
      </c>
      <c r="C6563" s="355">
        <v>11</v>
      </c>
      <c r="D6563" s="355">
        <v>6</v>
      </c>
      <c r="E6563" s="355">
        <v>11</v>
      </c>
      <c r="F6563" s="355">
        <v>7</v>
      </c>
      <c r="G6563" s="355">
        <v>6</v>
      </c>
      <c r="H6563" s="355"/>
      <c r="I6563" s="354">
        <v>8.1999999999999993</v>
      </c>
      <c r="J6563" s="352">
        <v>0</v>
      </c>
      <c r="K6563" s="348">
        <f t="shared" si="102"/>
        <v>3</v>
      </c>
    </row>
    <row r="6564" spans="1:11" x14ac:dyDescent="0.25">
      <c r="A6564" s="353">
        <v>37512</v>
      </c>
      <c r="B6564" s="354">
        <v>27.6</v>
      </c>
      <c r="C6564" s="355">
        <v>15</v>
      </c>
      <c r="D6564" s="355">
        <v>20</v>
      </c>
      <c r="E6564" s="355">
        <v>20</v>
      </c>
      <c r="F6564" s="355">
        <v>46</v>
      </c>
      <c r="G6564" s="355">
        <v>37</v>
      </c>
      <c r="H6564" s="355"/>
      <c r="I6564" s="354">
        <v>27.6</v>
      </c>
      <c r="J6564" s="352">
        <v>0</v>
      </c>
      <c r="K6564" s="348">
        <f t="shared" si="102"/>
        <v>0</v>
      </c>
    </row>
    <row r="6565" spans="1:11" x14ac:dyDescent="0.25">
      <c r="A6565" s="353">
        <v>37513</v>
      </c>
      <c r="B6565" s="354">
        <v>8.1999999999999993</v>
      </c>
      <c r="C6565" s="355">
        <v>9</v>
      </c>
      <c r="D6565" s="355">
        <v>7</v>
      </c>
      <c r="E6565" s="355">
        <v>7</v>
      </c>
      <c r="F6565" s="355">
        <v>9</v>
      </c>
      <c r="G6565" s="355">
        <v>9</v>
      </c>
      <c r="H6565" s="355"/>
      <c r="I6565" s="354">
        <v>8.1999999999999993</v>
      </c>
      <c r="J6565" s="352">
        <v>0</v>
      </c>
      <c r="K6565" s="348">
        <f t="shared" si="102"/>
        <v>2</v>
      </c>
    </row>
    <row r="6566" spans="1:11" x14ac:dyDescent="0.25">
      <c r="A6566" s="353">
        <v>37514</v>
      </c>
      <c r="B6566" s="354">
        <v>6.8</v>
      </c>
      <c r="C6566" s="355">
        <v>0</v>
      </c>
      <c r="D6566" s="355">
        <v>4</v>
      </c>
      <c r="E6566" s="355">
        <v>15</v>
      </c>
      <c r="F6566" s="355">
        <v>9</v>
      </c>
      <c r="G6566" s="355">
        <v>6</v>
      </c>
      <c r="H6566" s="355"/>
      <c r="I6566" s="354">
        <v>6.8</v>
      </c>
      <c r="J6566" s="352">
        <v>0</v>
      </c>
      <c r="K6566" s="348">
        <f t="shared" si="102"/>
        <v>3</v>
      </c>
    </row>
    <row r="6567" spans="1:11" x14ac:dyDescent="0.25">
      <c r="A6567" s="353">
        <v>37515</v>
      </c>
      <c r="B6567" s="354">
        <v>7.2</v>
      </c>
      <c r="C6567" s="355">
        <v>11</v>
      </c>
      <c r="D6567" s="355">
        <v>4</v>
      </c>
      <c r="E6567" s="355">
        <v>4</v>
      </c>
      <c r="F6567" s="355">
        <v>4</v>
      </c>
      <c r="G6567" s="355">
        <v>13</v>
      </c>
      <c r="H6567" s="355"/>
      <c r="I6567" s="354">
        <v>7.2</v>
      </c>
      <c r="J6567" s="352">
        <v>0</v>
      </c>
      <c r="K6567" s="348">
        <f t="shared" si="102"/>
        <v>3</v>
      </c>
    </row>
    <row r="6568" spans="1:11" x14ac:dyDescent="0.25">
      <c r="A6568" s="353">
        <v>37516</v>
      </c>
      <c r="B6568" s="354">
        <v>14.2</v>
      </c>
      <c r="C6568" s="355">
        <v>19</v>
      </c>
      <c r="D6568" s="355">
        <v>13</v>
      </c>
      <c r="E6568" s="355">
        <v>17</v>
      </c>
      <c r="F6568" s="355">
        <v>15</v>
      </c>
      <c r="G6568" s="355">
        <v>7</v>
      </c>
      <c r="H6568" s="355"/>
      <c r="I6568" s="354">
        <v>14.2</v>
      </c>
      <c r="J6568" s="352">
        <v>0</v>
      </c>
      <c r="K6568" s="348">
        <f t="shared" si="102"/>
        <v>1</v>
      </c>
    </row>
    <row r="6569" spans="1:11" x14ac:dyDescent="0.25">
      <c r="A6569" s="353">
        <v>37517</v>
      </c>
      <c r="B6569" s="354">
        <v>9</v>
      </c>
      <c r="C6569" s="355">
        <v>15</v>
      </c>
      <c r="D6569" s="355">
        <v>9</v>
      </c>
      <c r="E6569" s="355">
        <v>15</v>
      </c>
      <c r="F6569" s="355">
        <v>0</v>
      </c>
      <c r="G6569" s="355">
        <v>6</v>
      </c>
      <c r="H6569" s="355"/>
      <c r="I6569" s="354">
        <v>9</v>
      </c>
      <c r="J6569" s="352">
        <v>0</v>
      </c>
      <c r="K6569" s="348">
        <f t="shared" si="102"/>
        <v>2</v>
      </c>
    </row>
    <row r="6570" spans="1:11" x14ac:dyDescent="0.25">
      <c r="A6570" s="353">
        <v>37518</v>
      </c>
      <c r="B6570" s="354">
        <v>18</v>
      </c>
      <c r="C6570" s="355">
        <v>0</v>
      </c>
      <c r="D6570" s="355">
        <v>19</v>
      </c>
      <c r="E6570" s="355">
        <v>24</v>
      </c>
      <c r="F6570" s="355">
        <v>28</v>
      </c>
      <c r="G6570" s="355">
        <v>19</v>
      </c>
      <c r="H6570" s="355"/>
      <c r="I6570" s="354">
        <v>18</v>
      </c>
      <c r="J6570" s="352">
        <v>0</v>
      </c>
      <c r="K6570" s="348">
        <f t="shared" si="102"/>
        <v>1</v>
      </c>
    </row>
    <row r="6571" spans="1:11" x14ac:dyDescent="0.25">
      <c r="A6571" s="353">
        <v>37519</v>
      </c>
      <c r="B6571" s="354">
        <v>5.6</v>
      </c>
      <c r="C6571" s="355">
        <v>4</v>
      </c>
      <c r="D6571" s="355">
        <v>13</v>
      </c>
      <c r="E6571" s="355">
        <v>0</v>
      </c>
      <c r="F6571" s="355">
        <v>4</v>
      </c>
      <c r="G6571" s="355">
        <v>7</v>
      </c>
      <c r="H6571" s="355"/>
      <c r="I6571" s="354">
        <v>5.6</v>
      </c>
      <c r="J6571" s="352">
        <v>0</v>
      </c>
      <c r="K6571" s="348">
        <f t="shared" si="102"/>
        <v>4</v>
      </c>
    </row>
    <row r="6572" spans="1:11" x14ac:dyDescent="0.25">
      <c r="A6572" s="353">
        <v>37520</v>
      </c>
      <c r="B6572" s="354">
        <v>16.399999999999999</v>
      </c>
      <c r="C6572" s="355">
        <v>22</v>
      </c>
      <c r="D6572" s="355">
        <v>17</v>
      </c>
      <c r="E6572" s="355">
        <v>17</v>
      </c>
      <c r="F6572" s="355">
        <v>15</v>
      </c>
      <c r="G6572" s="355">
        <v>11</v>
      </c>
      <c r="H6572" s="355"/>
      <c r="I6572" s="354">
        <v>16.399999999999999</v>
      </c>
      <c r="J6572" s="352">
        <v>0</v>
      </c>
      <c r="K6572" s="348">
        <f t="shared" si="102"/>
        <v>0</v>
      </c>
    </row>
    <row r="6573" spans="1:11" x14ac:dyDescent="0.25">
      <c r="A6573" s="353">
        <v>37521</v>
      </c>
      <c r="B6573" s="354">
        <v>9.8000000000000007</v>
      </c>
      <c r="C6573" s="355">
        <v>6</v>
      </c>
      <c r="D6573" s="355">
        <v>7</v>
      </c>
      <c r="E6573" s="355">
        <v>6</v>
      </c>
      <c r="F6573" s="355">
        <v>13</v>
      </c>
      <c r="G6573" s="355">
        <v>17</v>
      </c>
      <c r="H6573" s="355"/>
      <c r="I6573" s="354">
        <v>9.8000000000000007</v>
      </c>
      <c r="J6573" s="352">
        <v>0</v>
      </c>
      <c r="K6573" s="348">
        <f t="shared" si="102"/>
        <v>3</v>
      </c>
    </row>
    <row r="6574" spans="1:11" x14ac:dyDescent="0.25">
      <c r="A6574" s="353">
        <v>37522</v>
      </c>
      <c r="B6574" s="354">
        <v>9.8000000000000007</v>
      </c>
      <c r="C6574" s="355">
        <v>9</v>
      </c>
      <c r="D6574" s="355">
        <v>9</v>
      </c>
      <c r="E6574" s="355">
        <v>11</v>
      </c>
      <c r="F6574" s="355">
        <v>11</v>
      </c>
      <c r="G6574" s="355">
        <v>9</v>
      </c>
      <c r="H6574" s="355"/>
      <c r="I6574" s="354">
        <v>9.8000000000000007</v>
      </c>
      <c r="J6574" s="352">
        <v>0</v>
      </c>
      <c r="K6574" s="348">
        <f t="shared" si="102"/>
        <v>0</v>
      </c>
    </row>
    <row r="6575" spans="1:11" x14ac:dyDescent="0.25">
      <c r="A6575" s="353">
        <v>37523</v>
      </c>
      <c r="B6575" s="354">
        <v>10.8</v>
      </c>
      <c r="C6575" s="355">
        <v>15</v>
      </c>
      <c r="D6575" s="355">
        <v>13</v>
      </c>
      <c r="E6575" s="355">
        <v>11</v>
      </c>
      <c r="F6575" s="355">
        <v>9</v>
      </c>
      <c r="G6575" s="355">
        <v>6</v>
      </c>
      <c r="H6575" s="355"/>
      <c r="I6575" s="354">
        <v>10.8</v>
      </c>
      <c r="J6575" s="352">
        <v>0</v>
      </c>
      <c r="K6575" s="348">
        <f t="shared" si="102"/>
        <v>1</v>
      </c>
    </row>
    <row r="6576" spans="1:11" x14ac:dyDescent="0.25">
      <c r="A6576" s="353">
        <v>37524</v>
      </c>
      <c r="B6576" s="354">
        <v>8</v>
      </c>
      <c r="C6576" s="355">
        <v>7</v>
      </c>
      <c r="D6576" s="355">
        <v>6</v>
      </c>
      <c r="E6576" s="355">
        <v>7</v>
      </c>
      <c r="F6576" s="355">
        <v>11</v>
      </c>
      <c r="G6576" s="355">
        <v>9</v>
      </c>
      <c r="H6576" s="355"/>
      <c r="I6576" s="354">
        <v>8</v>
      </c>
      <c r="J6576" s="352">
        <v>0</v>
      </c>
      <c r="K6576" s="348">
        <f t="shared" si="102"/>
        <v>3</v>
      </c>
    </row>
    <row r="6577" spans="1:11" x14ac:dyDescent="0.25">
      <c r="A6577" s="353">
        <v>37525</v>
      </c>
      <c r="B6577" s="354">
        <v>3.2</v>
      </c>
      <c r="C6577" s="355">
        <v>0</v>
      </c>
      <c r="D6577" s="355">
        <v>4</v>
      </c>
      <c r="E6577" s="355">
        <v>6</v>
      </c>
      <c r="F6577" s="355">
        <v>6</v>
      </c>
      <c r="G6577" s="355">
        <v>0</v>
      </c>
      <c r="H6577" s="355"/>
      <c r="I6577" s="354">
        <v>3.2</v>
      </c>
      <c r="J6577" s="352">
        <v>0</v>
      </c>
      <c r="K6577" s="348">
        <f t="shared" si="102"/>
        <v>5</v>
      </c>
    </row>
    <row r="6578" spans="1:11" x14ac:dyDescent="0.25">
      <c r="A6578" s="353">
        <v>37526</v>
      </c>
      <c r="B6578" s="354">
        <v>15</v>
      </c>
      <c r="C6578" s="355">
        <v>19</v>
      </c>
      <c r="D6578" s="355">
        <v>22</v>
      </c>
      <c r="E6578" s="355">
        <v>15</v>
      </c>
      <c r="F6578" s="355">
        <v>13</v>
      </c>
      <c r="G6578" s="355">
        <v>6</v>
      </c>
      <c r="H6578" s="355"/>
      <c r="I6578" s="354">
        <v>15</v>
      </c>
      <c r="J6578" s="352">
        <v>0</v>
      </c>
      <c r="K6578" s="348">
        <f t="shared" si="102"/>
        <v>1</v>
      </c>
    </row>
    <row r="6579" spans="1:11" x14ac:dyDescent="0.25">
      <c r="A6579" s="353">
        <v>37527</v>
      </c>
      <c r="B6579" s="354">
        <v>12.6</v>
      </c>
      <c r="C6579" s="355">
        <v>15</v>
      </c>
      <c r="D6579" s="355">
        <v>13</v>
      </c>
      <c r="E6579" s="355">
        <v>13</v>
      </c>
      <c r="F6579" s="355">
        <v>7</v>
      </c>
      <c r="G6579" s="355">
        <v>15</v>
      </c>
      <c r="H6579" s="355"/>
      <c r="I6579" s="354">
        <v>12.6</v>
      </c>
      <c r="J6579" s="352">
        <v>0</v>
      </c>
      <c r="K6579" s="348">
        <f t="shared" si="102"/>
        <v>1</v>
      </c>
    </row>
    <row r="6580" spans="1:11" x14ac:dyDescent="0.25">
      <c r="A6580" s="353">
        <v>37528</v>
      </c>
      <c r="B6580" s="354">
        <v>15.2</v>
      </c>
      <c r="C6580" s="355">
        <v>17</v>
      </c>
      <c r="D6580" s="355">
        <v>9</v>
      </c>
      <c r="E6580" s="355">
        <v>17</v>
      </c>
      <c r="F6580" s="355">
        <v>13</v>
      </c>
      <c r="G6580" s="355">
        <v>20</v>
      </c>
      <c r="H6580" s="355"/>
      <c r="I6580" s="354">
        <v>15.2</v>
      </c>
      <c r="J6580" s="352">
        <v>0</v>
      </c>
      <c r="K6580" s="348">
        <f t="shared" si="102"/>
        <v>0</v>
      </c>
    </row>
    <row r="6581" spans="1:11" x14ac:dyDescent="0.25">
      <c r="A6581" s="353">
        <v>37529</v>
      </c>
      <c r="B6581" s="354">
        <v>17.2</v>
      </c>
      <c r="C6581" s="355">
        <v>19</v>
      </c>
      <c r="D6581" s="355">
        <v>17</v>
      </c>
      <c r="E6581" s="355">
        <v>11</v>
      </c>
      <c r="F6581" s="355">
        <v>19</v>
      </c>
      <c r="G6581" s="355">
        <v>20</v>
      </c>
      <c r="H6581" s="355"/>
      <c r="I6581" s="354">
        <v>17.2</v>
      </c>
      <c r="J6581" s="352">
        <v>0</v>
      </c>
      <c r="K6581" s="348">
        <f t="shared" si="102"/>
        <v>0</v>
      </c>
    </row>
    <row r="6582" spans="1:11" x14ac:dyDescent="0.25">
      <c r="A6582" s="353">
        <v>37742</v>
      </c>
      <c r="B6582" s="354">
        <v>5</v>
      </c>
      <c r="C6582" s="355">
        <v>9</v>
      </c>
      <c r="D6582" s="355">
        <v>7</v>
      </c>
      <c r="E6582" s="355">
        <v>9</v>
      </c>
      <c r="F6582" s="355">
        <v>0</v>
      </c>
      <c r="G6582" s="355">
        <v>0</v>
      </c>
      <c r="H6582" s="355"/>
      <c r="I6582" s="354">
        <v>5</v>
      </c>
      <c r="J6582" s="352">
        <v>0</v>
      </c>
      <c r="K6582" s="348">
        <f t="shared" si="102"/>
        <v>3</v>
      </c>
    </row>
    <row r="6583" spans="1:11" x14ac:dyDescent="0.25">
      <c r="A6583" s="353">
        <v>37743</v>
      </c>
      <c r="B6583" s="354">
        <v>1.6</v>
      </c>
      <c r="C6583" s="355">
        <v>0</v>
      </c>
      <c r="D6583" s="355">
        <v>0</v>
      </c>
      <c r="E6583" s="355">
        <v>4</v>
      </c>
      <c r="F6583" s="355">
        <v>0</v>
      </c>
      <c r="G6583" s="355">
        <v>4</v>
      </c>
      <c r="H6583" s="355"/>
      <c r="I6583" s="354">
        <v>1.6</v>
      </c>
      <c r="J6583" s="352">
        <v>0</v>
      </c>
      <c r="K6583" s="348">
        <f t="shared" si="102"/>
        <v>5</v>
      </c>
    </row>
    <row r="6584" spans="1:11" x14ac:dyDescent="0.25">
      <c r="A6584" s="353">
        <v>37744</v>
      </c>
      <c r="B6584" s="354">
        <v>19.8</v>
      </c>
      <c r="C6584" s="355">
        <v>22</v>
      </c>
      <c r="D6584" s="355">
        <v>28</v>
      </c>
      <c r="E6584" s="355">
        <v>15</v>
      </c>
      <c r="F6584" s="355">
        <v>19</v>
      </c>
      <c r="G6584" s="355">
        <v>15</v>
      </c>
      <c r="H6584" s="355"/>
      <c r="I6584" s="354">
        <v>19.8</v>
      </c>
      <c r="J6584" s="352">
        <v>0</v>
      </c>
      <c r="K6584" s="348">
        <f t="shared" si="102"/>
        <v>0</v>
      </c>
    </row>
    <row r="6585" spans="1:11" x14ac:dyDescent="0.25">
      <c r="A6585" s="353">
        <v>37745</v>
      </c>
      <c r="B6585" s="354">
        <v>11</v>
      </c>
      <c r="C6585" s="355">
        <v>11</v>
      </c>
      <c r="D6585" s="355">
        <v>9</v>
      </c>
      <c r="E6585" s="355">
        <v>11</v>
      </c>
      <c r="F6585" s="355">
        <v>13</v>
      </c>
      <c r="G6585" s="355">
        <v>11</v>
      </c>
      <c r="H6585" s="355"/>
      <c r="I6585" s="354">
        <v>11</v>
      </c>
      <c r="J6585" s="352">
        <v>0</v>
      </c>
      <c r="K6585" s="348">
        <f t="shared" si="102"/>
        <v>0</v>
      </c>
    </row>
    <row r="6586" spans="1:11" x14ac:dyDescent="0.25">
      <c r="A6586" s="353">
        <v>37746</v>
      </c>
      <c r="B6586" s="354">
        <v>9.8000000000000007</v>
      </c>
      <c r="C6586" s="355">
        <v>9</v>
      </c>
      <c r="D6586" s="355">
        <v>9</v>
      </c>
      <c r="E6586" s="355">
        <v>9</v>
      </c>
      <c r="F6586" s="355">
        <v>9</v>
      </c>
      <c r="G6586" s="355">
        <v>13</v>
      </c>
      <c r="H6586" s="355"/>
      <c r="I6586" s="354">
        <v>9.8000000000000007</v>
      </c>
      <c r="J6586" s="352">
        <v>0</v>
      </c>
      <c r="K6586" s="348">
        <f t="shared" si="102"/>
        <v>0</v>
      </c>
    </row>
    <row r="6587" spans="1:11" x14ac:dyDescent="0.25">
      <c r="A6587" s="353">
        <v>37747</v>
      </c>
      <c r="B6587" s="354">
        <v>30.6</v>
      </c>
      <c r="C6587" s="355">
        <v>28</v>
      </c>
      <c r="D6587" s="355">
        <v>28</v>
      </c>
      <c r="E6587" s="355">
        <v>30</v>
      </c>
      <c r="F6587" s="355">
        <v>37</v>
      </c>
      <c r="G6587" s="355">
        <v>30</v>
      </c>
      <c r="H6587" s="355"/>
      <c r="I6587" s="354">
        <v>30.6</v>
      </c>
      <c r="J6587" s="352">
        <v>0</v>
      </c>
      <c r="K6587" s="348">
        <f t="shared" si="102"/>
        <v>0</v>
      </c>
    </row>
    <row r="6588" spans="1:11" x14ac:dyDescent="0.25">
      <c r="A6588" s="353">
        <v>37748</v>
      </c>
      <c r="B6588" s="354">
        <v>35.4</v>
      </c>
      <c r="C6588" s="355">
        <v>33</v>
      </c>
      <c r="D6588" s="355">
        <v>37</v>
      </c>
      <c r="E6588" s="355">
        <v>33</v>
      </c>
      <c r="F6588" s="355">
        <v>35</v>
      </c>
      <c r="G6588" s="355">
        <v>39</v>
      </c>
      <c r="H6588" s="355"/>
      <c r="I6588" s="354">
        <v>35.4</v>
      </c>
      <c r="J6588" s="352">
        <v>0</v>
      </c>
      <c r="K6588" s="348">
        <f t="shared" si="102"/>
        <v>0</v>
      </c>
    </row>
    <row r="6589" spans="1:11" x14ac:dyDescent="0.25">
      <c r="A6589" s="353">
        <v>37749</v>
      </c>
      <c r="B6589" s="354">
        <v>27.4</v>
      </c>
      <c r="C6589" s="355">
        <v>33</v>
      </c>
      <c r="D6589" s="355">
        <v>24</v>
      </c>
      <c r="E6589" s="355">
        <v>26</v>
      </c>
      <c r="F6589" s="355">
        <v>24</v>
      </c>
      <c r="G6589" s="355">
        <v>30</v>
      </c>
      <c r="H6589" s="355"/>
      <c r="I6589" s="354">
        <v>27.4</v>
      </c>
      <c r="J6589" s="352">
        <v>0</v>
      </c>
      <c r="K6589" s="348">
        <f t="shared" si="102"/>
        <v>0</v>
      </c>
    </row>
    <row r="6590" spans="1:11" x14ac:dyDescent="0.25">
      <c r="A6590" s="353">
        <v>37750</v>
      </c>
      <c r="B6590" s="354">
        <v>20.6</v>
      </c>
      <c r="C6590" s="355">
        <v>20</v>
      </c>
      <c r="D6590" s="355">
        <v>20</v>
      </c>
      <c r="E6590" s="355">
        <v>22</v>
      </c>
      <c r="F6590" s="355">
        <v>19</v>
      </c>
      <c r="G6590" s="355">
        <v>22</v>
      </c>
      <c r="H6590" s="355"/>
      <c r="I6590" s="354">
        <v>20.6</v>
      </c>
      <c r="J6590" s="352">
        <v>0</v>
      </c>
      <c r="K6590" s="348">
        <f t="shared" si="102"/>
        <v>0</v>
      </c>
    </row>
    <row r="6591" spans="1:11" x14ac:dyDescent="0.25">
      <c r="A6591" s="353">
        <v>37751</v>
      </c>
      <c r="B6591" s="354">
        <v>4.8</v>
      </c>
      <c r="C6591" s="355">
        <v>7</v>
      </c>
      <c r="D6591" s="355">
        <v>9</v>
      </c>
      <c r="E6591" s="355">
        <v>4</v>
      </c>
      <c r="F6591" s="355">
        <v>4</v>
      </c>
      <c r="G6591" s="355">
        <v>0</v>
      </c>
      <c r="H6591" s="355"/>
      <c r="I6591" s="354">
        <v>4.8</v>
      </c>
      <c r="J6591" s="352">
        <v>0</v>
      </c>
      <c r="K6591" s="348">
        <f t="shared" si="102"/>
        <v>4</v>
      </c>
    </row>
    <row r="6592" spans="1:11" x14ac:dyDescent="0.25">
      <c r="A6592" s="353">
        <v>37752</v>
      </c>
      <c r="B6592" s="354">
        <v>8.8000000000000007</v>
      </c>
      <c r="C6592" s="355">
        <v>13</v>
      </c>
      <c r="D6592" s="355">
        <v>11</v>
      </c>
      <c r="E6592" s="355">
        <v>6</v>
      </c>
      <c r="F6592" s="355">
        <v>7</v>
      </c>
      <c r="G6592" s="355">
        <v>7</v>
      </c>
      <c r="H6592" s="355"/>
      <c r="I6592" s="354">
        <v>8.8000000000000007</v>
      </c>
      <c r="J6592" s="352">
        <v>0</v>
      </c>
      <c r="K6592" s="348">
        <f t="shared" si="102"/>
        <v>3</v>
      </c>
    </row>
    <row r="6593" spans="1:11" x14ac:dyDescent="0.25">
      <c r="A6593" s="353">
        <v>37753</v>
      </c>
      <c r="B6593" s="354">
        <v>3</v>
      </c>
      <c r="C6593" s="355">
        <v>0</v>
      </c>
      <c r="D6593" s="355">
        <v>11</v>
      </c>
      <c r="E6593" s="355">
        <v>4</v>
      </c>
      <c r="F6593" s="355">
        <v>0</v>
      </c>
      <c r="G6593" s="355">
        <v>0</v>
      </c>
      <c r="H6593" s="355"/>
      <c r="I6593" s="354">
        <v>3</v>
      </c>
      <c r="J6593" s="352">
        <v>0</v>
      </c>
      <c r="K6593" s="348">
        <f t="shared" si="102"/>
        <v>4</v>
      </c>
    </row>
    <row r="6594" spans="1:11" x14ac:dyDescent="0.25">
      <c r="A6594" s="353">
        <v>37754</v>
      </c>
      <c r="B6594" s="354">
        <v>10</v>
      </c>
      <c r="C6594" s="355">
        <v>0</v>
      </c>
      <c r="D6594" s="355">
        <v>13</v>
      </c>
      <c r="E6594" s="355">
        <v>11</v>
      </c>
      <c r="F6594" s="355">
        <v>15</v>
      </c>
      <c r="G6594" s="355">
        <v>11</v>
      </c>
      <c r="H6594" s="355"/>
      <c r="I6594" s="354">
        <v>10</v>
      </c>
      <c r="J6594" s="352">
        <v>0</v>
      </c>
      <c r="K6594" s="348">
        <f t="shared" si="102"/>
        <v>1</v>
      </c>
    </row>
    <row r="6595" spans="1:11" x14ac:dyDescent="0.25">
      <c r="A6595" s="353">
        <v>37755</v>
      </c>
      <c r="B6595" s="354">
        <v>5</v>
      </c>
      <c r="C6595" s="355">
        <v>7</v>
      </c>
      <c r="D6595" s="355">
        <v>6</v>
      </c>
      <c r="E6595" s="355">
        <v>0</v>
      </c>
      <c r="F6595" s="355">
        <v>6</v>
      </c>
      <c r="G6595" s="355">
        <v>6</v>
      </c>
      <c r="H6595" s="355"/>
      <c r="I6595" s="354">
        <v>5</v>
      </c>
      <c r="J6595" s="352">
        <v>0</v>
      </c>
      <c r="K6595" s="348">
        <f t="shared" ref="K6595:K6658" si="103">COUNTIF(C6595:G6595,"&lt;="&amp;IRR_MAXWIND)</f>
        <v>5</v>
      </c>
    </row>
    <row r="6596" spans="1:11" x14ac:dyDescent="0.25">
      <c r="A6596" s="353">
        <v>37756</v>
      </c>
      <c r="B6596" s="354">
        <v>8.1999999999999993</v>
      </c>
      <c r="C6596" s="355">
        <v>11</v>
      </c>
      <c r="D6596" s="355">
        <v>6</v>
      </c>
      <c r="E6596" s="355">
        <v>0</v>
      </c>
      <c r="F6596" s="355">
        <v>13</v>
      </c>
      <c r="G6596" s="355">
        <v>11</v>
      </c>
      <c r="H6596" s="355"/>
      <c r="I6596" s="354">
        <v>8.1999999999999993</v>
      </c>
      <c r="J6596" s="352">
        <v>0</v>
      </c>
      <c r="K6596" s="348">
        <f t="shared" si="103"/>
        <v>2</v>
      </c>
    </row>
    <row r="6597" spans="1:11" x14ac:dyDescent="0.25">
      <c r="A6597" s="353">
        <v>37757</v>
      </c>
      <c r="B6597" s="354">
        <v>12.8</v>
      </c>
      <c r="C6597" s="355">
        <v>15</v>
      </c>
      <c r="D6597" s="355">
        <v>11</v>
      </c>
      <c r="E6597" s="355">
        <v>15</v>
      </c>
      <c r="F6597" s="355">
        <v>17</v>
      </c>
      <c r="G6597" s="355">
        <v>6</v>
      </c>
      <c r="H6597" s="355"/>
      <c r="I6597" s="354">
        <v>12.8</v>
      </c>
      <c r="J6597" s="352">
        <v>0</v>
      </c>
      <c r="K6597" s="348">
        <f t="shared" si="103"/>
        <v>1</v>
      </c>
    </row>
    <row r="6598" spans="1:11" x14ac:dyDescent="0.25">
      <c r="A6598" s="353">
        <v>37758</v>
      </c>
      <c r="B6598" s="354">
        <v>14.4</v>
      </c>
      <c r="C6598" s="355">
        <v>6</v>
      </c>
      <c r="D6598" s="355">
        <v>9</v>
      </c>
      <c r="E6598" s="355">
        <v>22</v>
      </c>
      <c r="F6598" s="355">
        <v>24</v>
      </c>
      <c r="G6598" s="355">
        <v>11</v>
      </c>
      <c r="H6598" s="355"/>
      <c r="I6598" s="354">
        <v>14.4</v>
      </c>
      <c r="J6598" s="352">
        <v>0</v>
      </c>
      <c r="K6598" s="348">
        <f t="shared" si="103"/>
        <v>1</v>
      </c>
    </row>
    <row r="6599" spans="1:11" x14ac:dyDescent="0.25">
      <c r="A6599" s="353">
        <v>37759</v>
      </c>
      <c r="B6599" s="354">
        <v>14.6</v>
      </c>
      <c r="C6599" s="355">
        <v>17</v>
      </c>
      <c r="D6599" s="355">
        <v>19</v>
      </c>
      <c r="E6599" s="355">
        <v>13</v>
      </c>
      <c r="F6599" s="355">
        <v>7</v>
      </c>
      <c r="G6599" s="355">
        <v>17</v>
      </c>
      <c r="H6599" s="355"/>
      <c r="I6599" s="354">
        <v>14.6</v>
      </c>
      <c r="J6599" s="352">
        <v>0</v>
      </c>
      <c r="K6599" s="348">
        <f t="shared" si="103"/>
        <v>1</v>
      </c>
    </row>
    <row r="6600" spans="1:11" x14ac:dyDescent="0.25">
      <c r="A6600" s="353">
        <v>37760</v>
      </c>
      <c r="B6600" s="354">
        <v>2.8</v>
      </c>
      <c r="C6600" s="355">
        <v>0</v>
      </c>
      <c r="D6600" s="355">
        <v>0</v>
      </c>
      <c r="E6600" s="355">
        <v>6</v>
      </c>
      <c r="F6600" s="355">
        <v>4</v>
      </c>
      <c r="G6600" s="355">
        <v>4</v>
      </c>
      <c r="H6600" s="355"/>
      <c r="I6600" s="354">
        <v>2.8</v>
      </c>
      <c r="J6600" s="352">
        <v>0</v>
      </c>
      <c r="K6600" s="348">
        <f t="shared" si="103"/>
        <v>5</v>
      </c>
    </row>
    <row r="6601" spans="1:11" x14ac:dyDescent="0.25">
      <c r="A6601" s="353">
        <v>37761</v>
      </c>
      <c r="B6601" s="354">
        <v>6</v>
      </c>
      <c r="C6601" s="355">
        <v>7</v>
      </c>
      <c r="D6601" s="355">
        <v>6</v>
      </c>
      <c r="E6601" s="355">
        <v>0</v>
      </c>
      <c r="F6601" s="355">
        <v>6</v>
      </c>
      <c r="G6601" s="355">
        <v>11</v>
      </c>
      <c r="H6601" s="355"/>
      <c r="I6601" s="354">
        <v>6</v>
      </c>
      <c r="J6601" s="352">
        <v>0</v>
      </c>
      <c r="K6601" s="348">
        <f t="shared" si="103"/>
        <v>4</v>
      </c>
    </row>
    <row r="6602" spans="1:11" x14ac:dyDescent="0.25">
      <c r="A6602" s="353">
        <v>37762</v>
      </c>
      <c r="B6602" s="354">
        <v>13.8</v>
      </c>
      <c r="C6602" s="355">
        <v>11</v>
      </c>
      <c r="D6602" s="355">
        <v>13</v>
      </c>
      <c r="E6602" s="355">
        <v>11</v>
      </c>
      <c r="F6602" s="355">
        <v>17</v>
      </c>
      <c r="G6602" s="355">
        <v>17</v>
      </c>
      <c r="H6602" s="355"/>
      <c r="I6602" s="354">
        <v>13.8</v>
      </c>
      <c r="J6602" s="352">
        <v>0</v>
      </c>
      <c r="K6602" s="348">
        <f t="shared" si="103"/>
        <v>0</v>
      </c>
    </row>
    <row r="6603" spans="1:11" x14ac:dyDescent="0.25">
      <c r="A6603" s="353">
        <v>37763</v>
      </c>
      <c r="B6603" s="354">
        <v>11.4</v>
      </c>
      <c r="C6603" s="355">
        <v>13</v>
      </c>
      <c r="D6603" s="355">
        <v>13</v>
      </c>
      <c r="E6603" s="355">
        <v>9</v>
      </c>
      <c r="F6603" s="355">
        <v>9</v>
      </c>
      <c r="G6603" s="355">
        <v>13</v>
      </c>
      <c r="H6603" s="355"/>
      <c r="I6603" s="354">
        <v>11.4</v>
      </c>
      <c r="J6603" s="352">
        <v>0</v>
      </c>
      <c r="K6603" s="348">
        <f t="shared" si="103"/>
        <v>0</v>
      </c>
    </row>
    <row r="6604" spans="1:11" x14ac:dyDescent="0.25">
      <c r="A6604" s="353">
        <v>37764</v>
      </c>
      <c r="B6604" s="354">
        <v>15.8</v>
      </c>
      <c r="C6604" s="355">
        <v>15</v>
      </c>
      <c r="D6604" s="355">
        <v>19</v>
      </c>
      <c r="E6604" s="355">
        <v>19</v>
      </c>
      <c r="F6604" s="355">
        <v>15</v>
      </c>
      <c r="G6604" s="355">
        <v>11</v>
      </c>
      <c r="H6604" s="355"/>
      <c r="I6604" s="354">
        <v>15.8</v>
      </c>
      <c r="J6604" s="352">
        <v>0</v>
      </c>
      <c r="K6604" s="348">
        <f t="shared" si="103"/>
        <v>0</v>
      </c>
    </row>
    <row r="6605" spans="1:11" x14ac:dyDescent="0.25">
      <c r="A6605" s="353">
        <v>37765</v>
      </c>
      <c r="B6605" s="354">
        <v>3.8</v>
      </c>
      <c r="C6605" s="355">
        <v>7</v>
      </c>
      <c r="D6605" s="355">
        <v>4</v>
      </c>
      <c r="E6605" s="355">
        <v>4</v>
      </c>
      <c r="F6605" s="355">
        <v>0</v>
      </c>
      <c r="G6605" s="355">
        <v>4</v>
      </c>
      <c r="H6605" s="355"/>
      <c r="I6605" s="354">
        <v>3.8</v>
      </c>
      <c r="J6605" s="352">
        <v>0</v>
      </c>
      <c r="K6605" s="348">
        <f t="shared" si="103"/>
        <v>5</v>
      </c>
    </row>
    <row r="6606" spans="1:11" x14ac:dyDescent="0.25">
      <c r="A6606" s="353">
        <v>37766</v>
      </c>
      <c r="B6606" s="354">
        <v>10.6</v>
      </c>
      <c r="C6606" s="355">
        <v>17</v>
      </c>
      <c r="D6606" s="355">
        <v>13</v>
      </c>
      <c r="E6606" s="355">
        <v>7</v>
      </c>
      <c r="F6606" s="355">
        <v>7</v>
      </c>
      <c r="G6606" s="355">
        <v>9</v>
      </c>
      <c r="H6606" s="355"/>
      <c r="I6606" s="354">
        <v>10.6</v>
      </c>
      <c r="J6606" s="352">
        <v>0</v>
      </c>
      <c r="K6606" s="348">
        <f t="shared" si="103"/>
        <v>2</v>
      </c>
    </row>
    <row r="6607" spans="1:11" x14ac:dyDescent="0.25">
      <c r="A6607" s="353">
        <v>37767</v>
      </c>
      <c r="B6607" s="354">
        <v>23.6</v>
      </c>
      <c r="C6607" s="355">
        <v>20</v>
      </c>
      <c r="D6607" s="355">
        <v>22</v>
      </c>
      <c r="E6607" s="355">
        <v>28</v>
      </c>
      <c r="F6607" s="355">
        <v>26</v>
      </c>
      <c r="G6607" s="355">
        <v>22</v>
      </c>
      <c r="H6607" s="355"/>
      <c r="I6607" s="354">
        <v>23.6</v>
      </c>
      <c r="J6607" s="352">
        <v>0</v>
      </c>
      <c r="K6607" s="348">
        <f t="shared" si="103"/>
        <v>0</v>
      </c>
    </row>
    <row r="6608" spans="1:11" x14ac:dyDescent="0.25">
      <c r="A6608" s="353">
        <v>37768</v>
      </c>
      <c r="B6608" s="354">
        <v>17.8</v>
      </c>
      <c r="C6608" s="355">
        <v>13</v>
      </c>
      <c r="D6608" s="355">
        <v>13</v>
      </c>
      <c r="E6608" s="355">
        <v>9</v>
      </c>
      <c r="F6608" s="355">
        <v>26</v>
      </c>
      <c r="G6608" s="355">
        <v>28</v>
      </c>
      <c r="H6608" s="355"/>
      <c r="I6608" s="354">
        <v>17.8</v>
      </c>
      <c r="J6608" s="352">
        <v>0</v>
      </c>
      <c r="K6608" s="348">
        <f t="shared" si="103"/>
        <v>0</v>
      </c>
    </row>
    <row r="6609" spans="1:11" x14ac:dyDescent="0.25">
      <c r="A6609" s="353">
        <v>37769</v>
      </c>
      <c r="B6609" s="354">
        <v>4.8</v>
      </c>
      <c r="C6609" s="355">
        <v>6</v>
      </c>
      <c r="D6609" s="355">
        <v>7</v>
      </c>
      <c r="E6609" s="355">
        <v>11</v>
      </c>
      <c r="F6609" s="355">
        <v>0</v>
      </c>
      <c r="G6609" s="355">
        <v>0</v>
      </c>
      <c r="H6609" s="355"/>
      <c r="I6609" s="354">
        <v>4.8</v>
      </c>
      <c r="J6609" s="352">
        <v>0</v>
      </c>
      <c r="K6609" s="348">
        <f t="shared" si="103"/>
        <v>4</v>
      </c>
    </row>
    <row r="6610" spans="1:11" x14ac:dyDescent="0.25">
      <c r="A6610" s="353">
        <v>37770</v>
      </c>
      <c r="B6610" s="354">
        <v>19.8</v>
      </c>
      <c r="C6610" s="355">
        <v>13</v>
      </c>
      <c r="D6610" s="355">
        <v>19</v>
      </c>
      <c r="E6610" s="355">
        <v>24</v>
      </c>
      <c r="F6610" s="355">
        <v>19</v>
      </c>
      <c r="G6610" s="355">
        <v>24</v>
      </c>
      <c r="H6610" s="355"/>
      <c r="I6610" s="354">
        <v>19.8</v>
      </c>
      <c r="J6610" s="352">
        <v>0</v>
      </c>
      <c r="K6610" s="348">
        <f t="shared" si="103"/>
        <v>0</v>
      </c>
    </row>
    <row r="6611" spans="1:11" x14ac:dyDescent="0.25">
      <c r="A6611" s="353">
        <v>37771</v>
      </c>
      <c r="B6611" s="354">
        <v>5</v>
      </c>
      <c r="C6611" s="355">
        <v>4</v>
      </c>
      <c r="D6611" s="355">
        <v>4</v>
      </c>
      <c r="E6611" s="355">
        <v>4</v>
      </c>
      <c r="F6611" s="355">
        <v>7</v>
      </c>
      <c r="G6611" s="355">
        <v>6</v>
      </c>
      <c r="H6611" s="355"/>
      <c r="I6611" s="354">
        <v>5</v>
      </c>
      <c r="J6611" s="352">
        <v>0</v>
      </c>
      <c r="K6611" s="348">
        <f t="shared" si="103"/>
        <v>5</v>
      </c>
    </row>
    <row r="6612" spans="1:11" x14ac:dyDescent="0.25">
      <c r="A6612" s="353">
        <v>37772</v>
      </c>
      <c r="B6612" s="354">
        <v>16.2</v>
      </c>
      <c r="C6612" s="355">
        <v>11</v>
      </c>
      <c r="D6612" s="355">
        <v>19</v>
      </c>
      <c r="E6612" s="355">
        <v>19</v>
      </c>
      <c r="F6612" s="355">
        <v>17</v>
      </c>
      <c r="G6612" s="355">
        <v>15</v>
      </c>
      <c r="H6612" s="355"/>
      <c r="I6612" s="354">
        <v>16.2</v>
      </c>
      <c r="J6612" s="352">
        <v>0</v>
      </c>
      <c r="K6612" s="348">
        <f t="shared" si="103"/>
        <v>0</v>
      </c>
    </row>
    <row r="6613" spans="1:11" x14ac:dyDescent="0.25">
      <c r="A6613" s="353">
        <v>37773</v>
      </c>
      <c r="B6613" s="354">
        <v>14.4</v>
      </c>
      <c r="C6613" s="355">
        <v>0</v>
      </c>
      <c r="D6613" s="355">
        <v>15</v>
      </c>
      <c r="E6613" s="355">
        <v>17</v>
      </c>
      <c r="F6613" s="355">
        <v>20</v>
      </c>
      <c r="G6613" s="355">
        <v>20</v>
      </c>
      <c r="H6613" s="355"/>
      <c r="I6613" s="354">
        <v>14.4</v>
      </c>
      <c r="J6613" s="352">
        <v>0</v>
      </c>
      <c r="K6613" s="348">
        <f t="shared" si="103"/>
        <v>1</v>
      </c>
    </row>
    <row r="6614" spans="1:11" x14ac:dyDescent="0.25">
      <c r="A6614" s="353">
        <v>37774</v>
      </c>
      <c r="B6614" s="354">
        <v>20.399999999999999</v>
      </c>
      <c r="C6614" s="355">
        <v>20</v>
      </c>
      <c r="D6614" s="355">
        <v>19</v>
      </c>
      <c r="E6614" s="355">
        <v>19</v>
      </c>
      <c r="F6614" s="355">
        <v>24</v>
      </c>
      <c r="G6614" s="355">
        <v>20</v>
      </c>
      <c r="H6614" s="355"/>
      <c r="I6614" s="354">
        <v>20.399999999999999</v>
      </c>
      <c r="J6614" s="352">
        <v>0</v>
      </c>
      <c r="K6614" s="348">
        <f t="shared" si="103"/>
        <v>0</v>
      </c>
    </row>
    <row r="6615" spans="1:11" x14ac:dyDescent="0.25">
      <c r="A6615" s="353">
        <v>37775</v>
      </c>
      <c r="B6615" s="354">
        <v>8.4</v>
      </c>
      <c r="C6615" s="355">
        <v>11</v>
      </c>
      <c r="D6615" s="355">
        <v>13</v>
      </c>
      <c r="E6615" s="355">
        <v>7</v>
      </c>
      <c r="F6615" s="355">
        <v>4</v>
      </c>
      <c r="G6615" s="355">
        <v>7</v>
      </c>
      <c r="H6615" s="355"/>
      <c r="I6615" s="354">
        <v>8.4</v>
      </c>
      <c r="J6615" s="352">
        <v>0</v>
      </c>
      <c r="K6615" s="348">
        <f t="shared" si="103"/>
        <v>3</v>
      </c>
    </row>
    <row r="6616" spans="1:11" x14ac:dyDescent="0.25">
      <c r="A6616" s="353">
        <v>37776</v>
      </c>
      <c r="B6616" s="354">
        <v>22.4</v>
      </c>
      <c r="C6616" s="355">
        <v>22</v>
      </c>
      <c r="D6616" s="355">
        <v>26</v>
      </c>
      <c r="E6616" s="355">
        <v>22</v>
      </c>
      <c r="F6616" s="355">
        <v>20</v>
      </c>
      <c r="G6616" s="355">
        <v>22</v>
      </c>
      <c r="H6616" s="355"/>
      <c r="I6616" s="354">
        <v>22.4</v>
      </c>
      <c r="J6616" s="352">
        <v>0</v>
      </c>
      <c r="K6616" s="348">
        <f t="shared" si="103"/>
        <v>0</v>
      </c>
    </row>
    <row r="6617" spans="1:11" x14ac:dyDescent="0.25">
      <c r="A6617" s="353">
        <v>37777</v>
      </c>
      <c r="B6617" s="354">
        <v>5.4</v>
      </c>
      <c r="C6617" s="355">
        <v>4</v>
      </c>
      <c r="D6617" s="355">
        <v>9</v>
      </c>
      <c r="E6617" s="355">
        <v>4</v>
      </c>
      <c r="F6617" s="355">
        <v>6</v>
      </c>
      <c r="G6617" s="355">
        <v>4</v>
      </c>
      <c r="H6617" s="355"/>
      <c r="I6617" s="354">
        <v>5.4</v>
      </c>
      <c r="J6617" s="352">
        <v>0</v>
      </c>
      <c r="K6617" s="348">
        <f t="shared" si="103"/>
        <v>4</v>
      </c>
    </row>
    <row r="6618" spans="1:11" x14ac:dyDescent="0.25">
      <c r="A6618" s="353">
        <v>37778</v>
      </c>
      <c r="B6618" s="354">
        <v>11</v>
      </c>
      <c r="C6618" s="355">
        <v>11</v>
      </c>
      <c r="D6618" s="355">
        <v>9</v>
      </c>
      <c r="E6618" s="355">
        <v>15</v>
      </c>
      <c r="F6618" s="355">
        <v>11</v>
      </c>
      <c r="G6618" s="355">
        <v>9</v>
      </c>
      <c r="H6618" s="355"/>
      <c r="I6618" s="354">
        <v>11</v>
      </c>
      <c r="J6618" s="352">
        <v>0</v>
      </c>
      <c r="K6618" s="348">
        <f t="shared" si="103"/>
        <v>0</v>
      </c>
    </row>
    <row r="6619" spans="1:11" x14ac:dyDescent="0.25">
      <c r="A6619" s="353">
        <v>37779</v>
      </c>
      <c r="B6619" s="354">
        <v>10.6</v>
      </c>
      <c r="C6619" s="355">
        <v>9</v>
      </c>
      <c r="D6619" s="355">
        <v>11</v>
      </c>
      <c r="E6619" s="355">
        <v>11</v>
      </c>
      <c r="F6619" s="355">
        <v>11</v>
      </c>
      <c r="G6619" s="355">
        <v>11</v>
      </c>
      <c r="H6619" s="355"/>
      <c r="I6619" s="354">
        <v>10.6</v>
      </c>
      <c r="J6619" s="352">
        <v>0</v>
      </c>
      <c r="K6619" s="348">
        <f t="shared" si="103"/>
        <v>0</v>
      </c>
    </row>
    <row r="6620" spans="1:11" x14ac:dyDescent="0.25">
      <c r="A6620" s="353">
        <v>37780</v>
      </c>
      <c r="B6620" s="354">
        <v>11.4</v>
      </c>
      <c r="C6620" s="355">
        <v>11</v>
      </c>
      <c r="D6620" s="355">
        <v>11</v>
      </c>
      <c r="E6620" s="355">
        <v>11</v>
      </c>
      <c r="F6620" s="355">
        <v>13</v>
      </c>
      <c r="G6620" s="355">
        <v>11</v>
      </c>
      <c r="H6620" s="355"/>
      <c r="I6620" s="354">
        <v>11.4</v>
      </c>
      <c r="J6620" s="352">
        <v>0</v>
      </c>
      <c r="K6620" s="348">
        <f t="shared" si="103"/>
        <v>0</v>
      </c>
    </row>
    <row r="6621" spans="1:11" x14ac:dyDescent="0.25">
      <c r="A6621" s="353">
        <v>37781</v>
      </c>
      <c r="B6621" s="354">
        <v>11</v>
      </c>
      <c r="C6621" s="355">
        <v>20</v>
      </c>
      <c r="D6621" s="355">
        <v>6</v>
      </c>
      <c r="E6621" s="355">
        <v>13</v>
      </c>
      <c r="F6621" s="355">
        <v>9</v>
      </c>
      <c r="G6621" s="355">
        <v>7</v>
      </c>
      <c r="H6621" s="355"/>
      <c r="I6621" s="354">
        <v>11</v>
      </c>
      <c r="J6621" s="352">
        <v>0</v>
      </c>
      <c r="K6621" s="348">
        <f t="shared" si="103"/>
        <v>2</v>
      </c>
    </row>
    <row r="6622" spans="1:11" x14ac:dyDescent="0.25">
      <c r="A6622" s="353">
        <v>37782</v>
      </c>
      <c r="B6622" s="354">
        <v>13.8</v>
      </c>
      <c r="C6622" s="355">
        <v>19</v>
      </c>
      <c r="D6622" s="355">
        <v>17</v>
      </c>
      <c r="E6622" s="355">
        <v>13</v>
      </c>
      <c r="F6622" s="355">
        <v>9</v>
      </c>
      <c r="G6622" s="355">
        <v>11</v>
      </c>
      <c r="H6622" s="355"/>
      <c r="I6622" s="354">
        <v>13.8</v>
      </c>
      <c r="J6622" s="352">
        <v>0</v>
      </c>
      <c r="K6622" s="348">
        <f t="shared" si="103"/>
        <v>0</v>
      </c>
    </row>
    <row r="6623" spans="1:11" x14ac:dyDescent="0.25">
      <c r="A6623" s="353">
        <v>37783</v>
      </c>
      <c r="B6623" s="354">
        <v>18.2</v>
      </c>
      <c r="C6623" s="355">
        <v>19</v>
      </c>
      <c r="D6623" s="355">
        <v>15</v>
      </c>
      <c r="E6623" s="355">
        <v>22</v>
      </c>
      <c r="F6623" s="355">
        <v>20</v>
      </c>
      <c r="G6623" s="355">
        <v>15</v>
      </c>
      <c r="H6623" s="355"/>
      <c r="I6623" s="354">
        <v>18.2</v>
      </c>
      <c r="J6623" s="352">
        <v>0</v>
      </c>
      <c r="K6623" s="348">
        <f t="shared" si="103"/>
        <v>0</v>
      </c>
    </row>
    <row r="6624" spans="1:11" x14ac:dyDescent="0.25">
      <c r="A6624" s="353">
        <v>37784</v>
      </c>
      <c r="B6624" s="354">
        <v>10.6</v>
      </c>
      <c r="C6624" s="355">
        <v>7</v>
      </c>
      <c r="D6624" s="355">
        <v>9</v>
      </c>
      <c r="E6624" s="355">
        <v>9</v>
      </c>
      <c r="F6624" s="355">
        <v>13</v>
      </c>
      <c r="G6624" s="355">
        <v>15</v>
      </c>
      <c r="H6624" s="355"/>
      <c r="I6624" s="354">
        <v>10.6</v>
      </c>
      <c r="J6624" s="352">
        <v>0</v>
      </c>
      <c r="K6624" s="348">
        <f t="shared" si="103"/>
        <v>1</v>
      </c>
    </row>
    <row r="6625" spans="1:11" x14ac:dyDescent="0.25">
      <c r="A6625" s="353">
        <v>37785</v>
      </c>
      <c r="B6625" s="354">
        <v>3.4</v>
      </c>
      <c r="C6625" s="355">
        <v>0</v>
      </c>
      <c r="D6625" s="355">
        <v>0</v>
      </c>
      <c r="E6625" s="355">
        <v>6</v>
      </c>
      <c r="F6625" s="355">
        <v>4</v>
      </c>
      <c r="G6625" s="355">
        <v>7</v>
      </c>
      <c r="H6625" s="355"/>
      <c r="I6625" s="354">
        <v>3.4</v>
      </c>
      <c r="J6625" s="352">
        <v>0</v>
      </c>
      <c r="K6625" s="348">
        <f t="shared" si="103"/>
        <v>5</v>
      </c>
    </row>
    <row r="6626" spans="1:11" x14ac:dyDescent="0.25">
      <c r="A6626" s="353">
        <v>37786</v>
      </c>
      <c r="B6626" s="354">
        <v>13.4</v>
      </c>
      <c r="C6626" s="355">
        <v>15</v>
      </c>
      <c r="D6626" s="355">
        <v>11</v>
      </c>
      <c r="E6626" s="355">
        <v>11</v>
      </c>
      <c r="F6626" s="355">
        <v>15</v>
      </c>
      <c r="G6626" s="355">
        <v>15</v>
      </c>
      <c r="H6626" s="355"/>
      <c r="I6626" s="354">
        <v>13.4</v>
      </c>
      <c r="J6626" s="352">
        <v>0</v>
      </c>
      <c r="K6626" s="348">
        <f t="shared" si="103"/>
        <v>0</v>
      </c>
    </row>
    <row r="6627" spans="1:11" x14ac:dyDescent="0.25">
      <c r="A6627" s="353">
        <v>37787</v>
      </c>
      <c r="B6627" s="354">
        <v>10.4</v>
      </c>
      <c r="C6627" s="355">
        <v>15</v>
      </c>
      <c r="D6627" s="355">
        <v>15</v>
      </c>
      <c r="E6627" s="355">
        <v>7</v>
      </c>
      <c r="F6627" s="355">
        <v>9</v>
      </c>
      <c r="G6627" s="355">
        <v>6</v>
      </c>
      <c r="H6627" s="355"/>
      <c r="I6627" s="354">
        <v>10.4</v>
      </c>
      <c r="J6627" s="352">
        <v>0</v>
      </c>
      <c r="K6627" s="348">
        <f t="shared" si="103"/>
        <v>2</v>
      </c>
    </row>
    <row r="6628" spans="1:11" x14ac:dyDescent="0.25">
      <c r="A6628" s="353">
        <v>37788</v>
      </c>
      <c r="B6628" s="354">
        <v>9.6</v>
      </c>
      <c r="C6628" s="355">
        <v>13</v>
      </c>
      <c r="D6628" s="355">
        <v>17</v>
      </c>
      <c r="E6628" s="355">
        <v>11</v>
      </c>
      <c r="F6628" s="355">
        <v>7</v>
      </c>
      <c r="G6628" s="355">
        <v>0</v>
      </c>
      <c r="H6628" s="355"/>
      <c r="I6628" s="354">
        <v>9.6</v>
      </c>
      <c r="J6628" s="352">
        <v>0</v>
      </c>
      <c r="K6628" s="348">
        <f t="shared" si="103"/>
        <v>2</v>
      </c>
    </row>
    <row r="6629" spans="1:11" x14ac:dyDescent="0.25">
      <c r="A6629" s="353">
        <v>37789</v>
      </c>
      <c r="B6629" s="354">
        <v>11</v>
      </c>
      <c r="C6629" s="355">
        <v>11</v>
      </c>
      <c r="D6629" s="355">
        <v>13</v>
      </c>
      <c r="E6629" s="355">
        <v>11</v>
      </c>
      <c r="F6629" s="355">
        <v>13</v>
      </c>
      <c r="G6629" s="355">
        <v>7</v>
      </c>
      <c r="H6629" s="355"/>
      <c r="I6629" s="354">
        <v>11</v>
      </c>
      <c r="J6629" s="352">
        <v>0</v>
      </c>
      <c r="K6629" s="348">
        <f t="shared" si="103"/>
        <v>1</v>
      </c>
    </row>
    <row r="6630" spans="1:11" x14ac:dyDescent="0.25">
      <c r="A6630" s="353">
        <v>37790</v>
      </c>
      <c r="B6630" s="354">
        <v>12.2</v>
      </c>
      <c r="C6630" s="355">
        <v>13</v>
      </c>
      <c r="D6630" s="355">
        <v>13</v>
      </c>
      <c r="E6630" s="355">
        <v>11</v>
      </c>
      <c r="F6630" s="355">
        <v>7</v>
      </c>
      <c r="G6630" s="355">
        <v>17</v>
      </c>
      <c r="H6630" s="355"/>
      <c r="I6630" s="354">
        <v>12.2</v>
      </c>
      <c r="J6630" s="352">
        <v>0</v>
      </c>
      <c r="K6630" s="348">
        <f t="shared" si="103"/>
        <v>1</v>
      </c>
    </row>
    <row r="6631" spans="1:11" x14ac:dyDescent="0.25">
      <c r="A6631" s="353">
        <v>37791</v>
      </c>
      <c r="B6631" s="354">
        <v>17.8</v>
      </c>
      <c r="C6631" s="355">
        <v>7</v>
      </c>
      <c r="D6631" s="355">
        <v>11</v>
      </c>
      <c r="E6631" s="355">
        <v>11</v>
      </c>
      <c r="F6631" s="355">
        <v>32</v>
      </c>
      <c r="G6631" s="355">
        <v>28</v>
      </c>
      <c r="H6631" s="355"/>
      <c r="I6631" s="354">
        <v>17.8</v>
      </c>
      <c r="J6631" s="352">
        <v>0</v>
      </c>
      <c r="K6631" s="348">
        <f t="shared" si="103"/>
        <v>1</v>
      </c>
    </row>
    <row r="6632" spans="1:11" x14ac:dyDescent="0.25">
      <c r="A6632" s="353">
        <v>37792</v>
      </c>
      <c r="B6632" s="354">
        <v>18</v>
      </c>
      <c r="C6632" s="355">
        <v>22</v>
      </c>
      <c r="D6632" s="355">
        <v>17</v>
      </c>
      <c r="E6632" s="355">
        <v>17</v>
      </c>
      <c r="F6632" s="355">
        <v>19</v>
      </c>
      <c r="G6632" s="355">
        <v>15</v>
      </c>
      <c r="H6632" s="355"/>
      <c r="I6632" s="354">
        <v>18</v>
      </c>
      <c r="J6632" s="352">
        <v>0</v>
      </c>
      <c r="K6632" s="348">
        <f t="shared" si="103"/>
        <v>0</v>
      </c>
    </row>
    <row r="6633" spans="1:11" x14ac:dyDescent="0.25">
      <c r="A6633" s="353">
        <v>37793</v>
      </c>
      <c r="B6633" s="354">
        <v>21.8</v>
      </c>
      <c r="C6633" s="355">
        <v>22</v>
      </c>
      <c r="D6633" s="355">
        <v>22</v>
      </c>
      <c r="E6633" s="355">
        <v>22</v>
      </c>
      <c r="F6633" s="355">
        <v>24</v>
      </c>
      <c r="G6633" s="355">
        <v>19</v>
      </c>
      <c r="H6633" s="355"/>
      <c r="I6633" s="354">
        <v>21.8</v>
      </c>
      <c r="J6633" s="352">
        <v>0</v>
      </c>
      <c r="K6633" s="348">
        <f t="shared" si="103"/>
        <v>0</v>
      </c>
    </row>
    <row r="6634" spans="1:11" x14ac:dyDescent="0.25">
      <c r="A6634" s="353">
        <v>37794</v>
      </c>
      <c r="B6634" s="354">
        <v>8</v>
      </c>
      <c r="C6634" s="355">
        <v>11</v>
      </c>
      <c r="D6634" s="355">
        <v>4</v>
      </c>
      <c r="E6634" s="355">
        <v>7</v>
      </c>
      <c r="F6634" s="355">
        <v>11</v>
      </c>
      <c r="G6634" s="355">
        <v>7</v>
      </c>
      <c r="H6634" s="355"/>
      <c r="I6634" s="354">
        <v>8</v>
      </c>
      <c r="J6634" s="352">
        <v>0</v>
      </c>
      <c r="K6634" s="348">
        <f t="shared" si="103"/>
        <v>3</v>
      </c>
    </row>
    <row r="6635" spans="1:11" x14ac:dyDescent="0.25">
      <c r="A6635" s="353">
        <v>37795</v>
      </c>
      <c r="B6635" s="354">
        <v>14.2</v>
      </c>
      <c r="C6635" s="355">
        <v>17</v>
      </c>
      <c r="D6635" s="355">
        <v>13</v>
      </c>
      <c r="E6635" s="355">
        <v>13</v>
      </c>
      <c r="F6635" s="355">
        <v>17</v>
      </c>
      <c r="G6635" s="355">
        <v>11</v>
      </c>
      <c r="H6635" s="355"/>
      <c r="I6635" s="354">
        <v>14.2</v>
      </c>
      <c r="J6635" s="352">
        <v>0</v>
      </c>
      <c r="K6635" s="348">
        <f t="shared" si="103"/>
        <v>0</v>
      </c>
    </row>
    <row r="6636" spans="1:11" x14ac:dyDescent="0.25">
      <c r="A6636" s="353">
        <v>37796</v>
      </c>
      <c r="B6636" s="354">
        <v>4.5999999999999996</v>
      </c>
      <c r="C6636" s="355">
        <v>0</v>
      </c>
      <c r="D6636" s="355">
        <v>7</v>
      </c>
      <c r="E6636" s="355">
        <v>6</v>
      </c>
      <c r="F6636" s="355">
        <v>4</v>
      </c>
      <c r="G6636" s="355">
        <v>6</v>
      </c>
      <c r="H6636" s="355"/>
      <c r="I6636" s="354">
        <v>4.5999999999999996</v>
      </c>
      <c r="J6636" s="352">
        <v>0</v>
      </c>
      <c r="K6636" s="348">
        <f t="shared" si="103"/>
        <v>5</v>
      </c>
    </row>
    <row r="6637" spans="1:11" x14ac:dyDescent="0.25">
      <c r="A6637" s="353">
        <v>37797</v>
      </c>
      <c r="B6637" s="354">
        <v>3.2</v>
      </c>
      <c r="C6637" s="355">
        <v>0</v>
      </c>
      <c r="D6637" s="355">
        <v>4</v>
      </c>
      <c r="E6637" s="355">
        <v>4</v>
      </c>
      <c r="F6637" s="355">
        <v>4</v>
      </c>
      <c r="G6637" s="355">
        <v>4</v>
      </c>
      <c r="H6637" s="355"/>
      <c r="I6637" s="354">
        <v>3.2</v>
      </c>
      <c r="J6637" s="352">
        <v>0</v>
      </c>
      <c r="K6637" s="348">
        <f t="shared" si="103"/>
        <v>5</v>
      </c>
    </row>
    <row r="6638" spans="1:11" x14ac:dyDescent="0.25">
      <c r="A6638" s="353">
        <v>37798</v>
      </c>
      <c r="B6638" s="354">
        <v>14.8</v>
      </c>
      <c r="C6638" s="355">
        <v>11</v>
      </c>
      <c r="D6638" s="355">
        <v>9</v>
      </c>
      <c r="E6638" s="355">
        <v>20</v>
      </c>
      <c r="F6638" s="355">
        <v>17</v>
      </c>
      <c r="G6638" s="355">
        <v>17</v>
      </c>
      <c r="H6638" s="355"/>
      <c r="I6638" s="354">
        <v>14.8</v>
      </c>
      <c r="J6638" s="352">
        <v>0</v>
      </c>
      <c r="K6638" s="348">
        <f t="shared" si="103"/>
        <v>0</v>
      </c>
    </row>
    <row r="6639" spans="1:11" x14ac:dyDescent="0.25">
      <c r="A6639" s="353">
        <v>37799</v>
      </c>
      <c r="B6639" s="354">
        <v>7.6</v>
      </c>
      <c r="C6639" s="355">
        <v>6</v>
      </c>
      <c r="D6639" s="355">
        <v>4</v>
      </c>
      <c r="E6639" s="355">
        <v>6</v>
      </c>
      <c r="F6639" s="355">
        <v>13</v>
      </c>
      <c r="G6639" s="355">
        <v>9</v>
      </c>
      <c r="H6639" s="355"/>
      <c r="I6639" s="354">
        <v>7.6</v>
      </c>
      <c r="J6639" s="352">
        <v>0</v>
      </c>
      <c r="K6639" s="348">
        <f t="shared" si="103"/>
        <v>3</v>
      </c>
    </row>
    <row r="6640" spans="1:11" x14ac:dyDescent="0.25">
      <c r="A6640" s="353">
        <v>37800</v>
      </c>
      <c r="B6640" s="354">
        <v>8</v>
      </c>
      <c r="C6640" s="355">
        <v>0</v>
      </c>
      <c r="D6640" s="355">
        <v>9</v>
      </c>
      <c r="E6640" s="355">
        <v>9</v>
      </c>
      <c r="F6640" s="355">
        <v>7</v>
      </c>
      <c r="G6640" s="355">
        <v>15</v>
      </c>
      <c r="H6640" s="355"/>
      <c r="I6640" s="354">
        <v>8</v>
      </c>
      <c r="J6640" s="352">
        <v>0</v>
      </c>
      <c r="K6640" s="348">
        <f t="shared" si="103"/>
        <v>2</v>
      </c>
    </row>
    <row r="6641" spans="1:11" x14ac:dyDescent="0.25">
      <c r="A6641" s="353">
        <v>37801</v>
      </c>
      <c r="B6641" s="354">
        <v>8</v>
      </c>
      <c r="C6641" s="355">
        <v>9</v>
      </c>
      <c r="D6641" s="355">
        <v>9</v>
      </c>
      <c r="E6641" s="355">
        <v>9</v>
      </c>
      <c r="F6641" s="355">
        <v>4</v>
      </c>
      <c r="G6641" s="355">
        <v>9</v>
      </c>
      <c r="H6641" s="355"/>
      <c r="I6641" s="354">
        <v>8</v>
      </c>
      <c r="J6641" s="352">
        <v>0</v>
      </c>
      <c r="K6641" s="348">
        <f t="shared" si="103"/>
        <v>1</v>
      </c>
    </row>
    <row r="6642" spans="1:11" x14ac:dyDescent="0.25">
      <c r="A6642" s="353">
        <v>37802</v>
      </c>
      <c r="B6642" s="354">
        <v>12.2</v>
      </c>
      <c r="C6642" s="355">
        <v>19</v>
      </c>
      <c r="D6642" s="355">
        <v>7</v>
      </c>
      <c r="E6642" s="355">
        <v>13</v>
      </c>
      <c r="F6642" s="355">
        <v>9</v>
      </c>
      <c r="G6642" s="355">
        <v>13</v>
      </c>
      <c r="H6642" s="355"/>
      <c r="I6642" s="354">
        <v>12.2</v>
      </c>
      <c r="J6642" s="352">
        <v>0</v>
      </c>
      <c r="K6642" s="348">
        <f t="shared" si="103"/>
        <v>1</v>
      </c>
    </row>
    <row r="6643" spans="1:11" x14ac:dyDescent="0.25">
      <c r="A6643" s="353">
        <v>37803</v>
      </c>
      <c r="B6643" s="354">
        <v>3.4</v>
      </c>
      <c r="C6643" s="355">
        <v>4</v>
      </c>
      <c r="D6643" s="355">
        <v>0</v>
      </c>
      <c r="E6643" s="355">
        <v>7</v>
      </c>
      <c r="F6643" s="355">
        <v>0</v>
      </c>
      <c r="G6643" s="355">
        <v>6</v>
      </c>
      <c r="H6643" s="355"/>
      <c r="I6643" s="354">
        <v>3.4</v>
      </c>
      <c r="J6643" s="352">
        <v>0</v>
      </c>
      <c r="K6643" s="348">
        <f t="shared" si="103"/>
        <v>5</v>
      </c>
    </row>
    <row r="6644" spans="1:11" x14ac:dyDescent="0.25">
      <c r="A6644" s="353">
        <v>37804</v>
      </c>
      <c r="B6644" s="354">
        <v>8.8000000000000007</v>
      </c>
      <c r="C6644" s="355">
        <v>6</v>
      </c>
      <c r="D6644" s="355">
        <v>7</v>
      </c>
      <c r="E6644" s="355">
        <v>7</v>
      </c>
      <c r="F6644" s="355">
        <v>7</v>
      </c>
      <c r="G6644" s="355">
        <v>17</v>
      </c>
      <c r="H6644" s="355"/>
      <c r="I6644" s="354">
        <v>8.8000000000000007</v>
      </c>
      <c r="J6644" s="352">
        <v>0</v>
      </c>
      <c r="K6644" s="348">
        <f t="shared" si="103"/>
        <v>4</v>
      </c>
    </row>
    <row r="6645" spans="1:11" x14ac:dyDescent="0.25">
      <c r="A6645" s="353">
        <v>37805</v>
      </c>
      <c r="B6645" s="354">
        <v>18.600000000000001</v>
      </c>
      <c r="C6645" s="355">
        <v>19</v>
      </c>
      <c r="D6645" s="355">
        <v>13</v>
      </c>
      <c r="E6645" s="355">
        <v>20</v>
      </c>
      <c r="F6645" s="355">
        <v>17</v>
      </c>
      <c r="G6645" s="355">
        <v>24</v>
      </c>
      <c r="H6645" s="355"/>
      <c r="I6645" s="354">
        <v>18.600000000000001</v>
      </c>
      <c r="J6645" s="352">
        <v>0</v>
      </c>
      <c r="K6645" s="348">
        <f t="shared" si="103"/>
        <v>0</v>
      </c>
    </row>
    <row r="6646" spans="1:11" x14ac:dyDescent="0.25">
      <c r="A6646" s="353">
        <v>37806</v>
      </c>
      <c r="B6646" s="354">
        <v>15.4</v>
      </c>
      <c r="C6646" s="355">
        <v>20</v>
      </c>
      <c r="D6646" s="355">
        <v>22</v>
      </c>
      <c r="E6646" s="355">
        <v>17</v>
      </c>
      <c r="F6646" s="355">
        <v>11</v>
      </c>
      <c r="G6646" s="355">
        <v>7</v>
      </c>
      <c r="H6646" s="355"/>
      <c r="I6646" s="354">
        <v>15.4</v>
      </c>
      <c r="J6646" s="352">
        <v>0</v>
      </c>
      <c r="K6646" s="348">
        <f t="shared" si="103"/>
        <v>1</v>
      </c>
    </row>
    <row r="6647" spans="1:11" x14ac:dyDescent="0.25">
      <c r="A6647" s="353">
        <v>37807</v>
      </c>
      <c r="B6647" s="354">
        <v>12</v>
      </c>
      <c r="C6647" s="355">
        <v>19</v>
      </c>
      <c r="D6647" s="355">
        <v>17</v>
      </c>
      <c r="E6647" s="355">
        <v>9</v>
      </c>
      <c r="F6647" s="355">
        <v>11</v>
      </c>
      <c r="G6647" s="355">
        <v>4</v>
      </c>
      <c r="H6647" s="355"/>
      <c r="I6647" s="354">
        <v>12</v>
      </c>
      <c r="J6647" s="352">
        <v>0</v>
      </c>
      <c r="K6647" s="348">
        <f t="shared" si="103"/>
        <v>1</v>
      </c>
    </row>
    <row r="6648" spans="1:11" x14ac:dyDescent="0.25">
      <c r="A6648" s="353">
        <v>37808</v>
      </c>
      <c r="B6648" s="354">
        <v>8.6</v>
      </c>
      <c r="C6648" s="355">
        <v>9</v>
      </c>
      <c r="D6648" s="355">
        <v>7</v>
      </c>
      <c r="E6648" s="355">
        <v>7</v>
      </c>
      <c r="F6648" s="355">
        <v>13</v>
      </c>
      <c r="G6648" s="355">
        <v>7</v>
      </c>
      <c r="H6648" s="355"/>
      <c r="I6648" s="354">
        <v>8.6</v>
      </c>
      <c r="J6648" s="352">
        <v>0</v>
      </c>
      <c r="K6648" s="348">
        <f t="shared" si="103"/>
        <v>3</v>
      </c>
    </row>
    <row r="6649" spans="1:11" x14ac:dyDescent="0.25">
      <c r="A6649" s="353">
        <v>37809</v>
      </c>
      <c r="B6649" s="354">
        <v>14.2</v>
      </c>
      <c r="C6649" s="355">
        <v>15</v>
      </c>
      <c r="D6649" s="355">
        <v>13</v>
      </c>
      <c r="E6649" s="355">
        <v>13</v>
      </c>
      <c r="F6649" s="355">
        <v>15</v>
      </c>
      <c r="G6649" s="355">
        <v>15</v>
      </c>
      <c r="H6649" s="355"/>
      <c r="I6649" s="354">
        <v>14.2</v>
      </c>
      <c r="J6649" s="352">
        <v>0</v>
      </c>
      <c r="K6649" s="348">
        <f t="shared" si="103"/>
        <v>0</v>
      </c>
    </row>
    <row r="6650" spans="1:11" x14ac:dyDescent="0.25">
      <c r="A6650" s="353">
        <v>37810</v>
      </c>
      <c r="B6650" s="354">
        <v>7.6</v>
      </c>
      <c r="C6650" s="355">
        <v>9</v>
      </c>
      <c r="D6650" s="355">
        <v>13</v>
      </c>
      <c r="E6650" s="355">
        <v>9</v>
      </c>
      <c r="F6650" s="355">
        <v>7</v>
      </c>
      <c r="G6650" s="355">
        <v>0</v>
      </c>
      <c r="H6650" s="355"/>
      <c r="I6650" s="354">
        <v>7.6</v>
      </c>
      <c r="J6650" s="352">
        <v>0</v>
      </c>
      <c r="K6650" s="348">
        <f t="shared" si="103"/>
        <v>2</v>
      </c>
    </row>
    <row r="6651" spans="1:11" x14ac:dyDescent="0.25">
      <c r="A6651" s="353">
        <v>37811</v>
      </c>
      <c r="B6651" s="354">
        <v>10</v>
      </c>
      <c r="C6651" s="355">
        <v>17</v>
      </c>
      <c r="D6651" s="355">
        <v>9</v>
      </c>
      <c r="E6651" s="355">
        <v>11</v>
      </c>
      <c r="F6651" s="355">
        <v>9</v>
      </c>
      <c r="G6651" s="355">
        <v>4</v>
      </c>
      <c r="H6651" s="355"/>
      <c r="I6651" s="354">
        <v>10</v>
      </c>
      <c r="J6651" s="352">
        <v>0</v>
      </c>
      <c r="K6651" s="348">
        <f t="shared" si="103"/>
        <v>1</v>
      </c>
    </row>
    <row r="6652" spans="1:11" x14ac:dyDescent="0.25">
      <c r="A6652" s="353">
        <v>37812</v>
      </c>
      <c r="B6652" s="354">
        <v>5.2</v>
      </c>
      <c r="C6652" s="355">
        <v>7</v>
      </c>
      <c r="D6652" s="355">
        <v>0</v>
      </c>
      <c r="E6652" s="355">
        <v>9</v>
      </c>
      <c r="F6652" s="355">
        <v>6</v>
      </c>
      <c r="G6652" s="355">
        <v>4</v>
      </c>
      <c r="H6652" s="355"/>
      <c r="I6652" s="354">
        <v>5.2</v>
      </c>
      <c r="J6652" s="352">
        <v>0</v>
      </c>
      <c r="K6652" s="348">
        <f t="shared" si="103"/>
        <v>4</v>
      </c>
    </row>
    <row r="6653" spans="1:11" x14ac:dyDescent="0.25">
      <c r="A6653" s="353">
        <v>37813</v>
      </c>
      <c r="B6653" s="354">
        <v>8.6</v>
      </c>
      <c r="C6653" s="355">
        <v>7</v>
      </c>
      <c r="D6653" s="355">
        <v>7</v>
      </c>
      <c r="E6653" s="355">
        <v>7</v>
      </c>
      <c r="F6653" s="355">
        <v>13</v>
      </c>
      <c r="G6653" s="355">
        <v>9</v>
      </c>
      <c r="H6653" s="355"/>
      <c r="I6653" s="354">
        <v>8.6</v>
      </c>
      <c r="J6653" s="352">
        <v>0</v>
      </c>
      <c r="K6653" s="348">
        <f t="shared" si="103"/>
        <v>3</v>
      </c>
    </row>
    <row r="6654" spans="1:11" x14ac:dyDescent="0.25">
      <c r="A6654" s="353">
        <v>37814</v>
      </c>
      <c r="B6654" s="354">
        <v>7.8</v>
      </c>
      <c r="C6654" s="355">
        <v>15</v>
      </c>
      <c r="D6654" s="355">
        <v>13</v>
      </c>
      <c r="E6654" s="355">
        <v>4</v>
      </c>
      <c r="F6654" s="355">
        <v>0</v>
      </c>
      <c r="G6654" s="355">
        <v>7</v>
      </c>
      <c r="H6654" s="355"/>
      <c r="I6654" s="354">
        <v>7.8</v>
      </c>
      <c r="J6654" s="352">
        <v>0</v>
      </c>
      <c r="K6654" s="348">
        <f t="shared" si="103"/>
        <v>3</v>
      </c>
    </row>
    <row r="6655" spans="1:11" x14ac:dyDescent="0.25">
      <c r="A6655" s="353">
        <v>37815</v>
      </c>
      <c r="B6655" s="354">
        <v>7.8</v>
      </c>
      <c r="C6655" s="355">
        <v>7</v>
      </c>
      <c r="D6655" s="355">
        <v>9</v>
      </c>
      <c r="E6655" s="355">
        <v>7</v>
      </c>
      <c r="F6655" s="355">
        <v>7</v>
      </c>
      <c r="G6655" s="355">
        <v>9</v>
      </c>
      <c r="H6655" s="355"/>
      <c r="I6655" s="354">
        <v>7.8</v>
      </c>
      <c r="J6655" s="352">
        <v>0</v>
      </c>
      <c r="K6655" s="348">
        <f t="shared" si="103"/>
        <v>3</v>
      </c>
    </row>
    <row r="6656" spans="1:11" x14ac:dyDescent="0.25">
      <c r="A6656" s="353">
        <v>37816</v>
      </c>
      <c r="B6656" s="354">
        <v>5.4</v>
      </c>
      <c r="C6656" s="355">
        <v>6</v>
      </c>
      <c r="D6656" s="355">
        <v>0</v>
      </c>
      <c r="E6656" s="355">
        <v>0</v>
      </c>
      <c r="F6656" s="355">
        <v>6</v>
      </c>
      <c r="G6656" s="355">
        <v>15</v>
      </c>
      <c r="H6656" s="355"/>
      <c r="I6656" s="354">
        <v>5.4</v>
      </c>
      <c r="J6656" s="352">
        <v>0</v>
      </c>
      <c r="K6656" s="348">
        <f t="shared" si="103"/>
        <v>4</v>
      </c>
    </row>
    <row r="6657" spans="1:11" x14ac:dyDescent="0.25">
      <c r="A6657" s="353">
        <v>37817</v>
      </c>
      <c r="B6657" s="354">
        <v>7.8</v>
      </c>
      <c r="C6657" s="355">
        <v>13</v>
      </c>
      <c r="D6657" s="355">
        <v>0</v>
      </c>
      <c r="E6657" s="355">
        <v>4</v>
      </c>
      <c r="F6657" s="355">
        <v>11</v>
      </c>
      <c r="G6657" s="355">
        <v>11</v>
      </c>
      <c r="H6657" s="355"/>
      <c r="I6657" s="354">
        <v>7.8</v>
      </c>
      <c r="J6657" s="352">
        <v>0</v>
      </c>
      <c r="K6657" s="348">
        <f t="shared" si="103"/>
        <v>2</v>
      </c>
    </row>
    <row r="6658" spans="1:11" x14ac:dyDescent="0.25">
      <c r="A6658" s="353">
        <v>37818</v>
      </c>
      <c r="B6658" s="354">
        <v>8.8000000000000007</v>
      </c>
      <c r="C6658" s="355">
        <v>9</v>
      </c>
      <c r="D6658" s="355">
        <v>4</v>
      </c>
      <c r="E6658" s="355">
        <v>7</v>
      </c>
      <c r="F6658" s="355">
        <v>13</v>
      </c>
      <c r="G6658" s="355">
        <v>11</v>
      </c>
      <c r="H6658" s="355"/>
      <c r="I6658" s="354">
        <v>8.8000000000000007</v>
      </c>
      <c r="J6658" s="352">
        <v>0</v>
      </c>
      <c r="K6658" s="348">
        <f t="shared" si="103"/>
        <v>2</v>
      </c>
    </row>
    <row r="6659" spans="1:11" x14ac:dyDescent="0.25">
      <c r="A6659" s="353">
        <v>37819</v>
      </c>
      <c r="B6659" s="354">
        <v>13</v>
      </c>
      <c r="C6659" s="355">
        <v>15</v>
      </c>
      <c r="D6659" s="355">
        <v>11</v>
      </c>
      <c r="E6659" s="355">
        <v>15</v>
      </c>
      <c r="F6659" s="355">
        <v>11</v>
      </c>
      <c r="G6659" s="355">
        <v>13</v>
      </c>
      <c r="H6659" s="355"/>
      <c r="I6659" s="354">
        <v>13</v>
      </c>
      <c r="J6659" s="352">
        <v>0</v>
      </c>
      <c r="K6659" s="348">
        <f t="shared" ref="K6659:K6722" si="104">COUNTIF(C6659:G6659,"&lt;="&amp;IRR_MAXWIND)</f>
        <v>0</v>
      </c>
    </row>
    <row r="6660" spans="1:11" x14ac:dyDescent="0.25">
      <c r="A6660" s="353">
        <v>37820</v>
      </c>
      <c r="B6660" s="354">
        <v>9.8000000000000007</v>
      </c>
      <c r="C6660" s="355">
        <v>11</v>
      </c>
      <c r="D6660" s="355">
        <v>9</v>
      </c>
      <c r="E6660" s="355">
        <v>7</v>
      </c>
      <c r="F6660" s="355">
        <v>11</v>
      </c>
      <c r="G6660" s="355">
        <v>11</v>
      </c>
      <c r="H6660" s="355"/>
      <c r="I6660" s="354">
        <v>9.8000000000000007</v>
      </c>
      <c r="J6660" s="352">
        <v>0</v>
      </c>
      <c r="K6660" s="348">
        <f t="shared" si="104"/>
        <v>1</v>
      </c>
    </row>
    <row r="6661" spans="1:11" x14ac:dyDescent="0.25">
      <c r="A6661" s="353">
        <v>37821</v>
      </c>
      <c r="B6661" s="354">
        <v>7.4</v>
      </c>
      <c r="C6661" s="355">
        <v>9</v>
      </c>
      <c r="D6661" s="355">
        <v>7</v>
      </c>
      <c r="E6661" s="355">
        <v>7</v>
      </c>
      <c r="F6661" s="355">
        <v>7</v>
      </c>
      <c r="G6661" s="355">
        <v>7</v>
      </c>
      <c r="H6661" s="355"/>
      <c r="I6661" s="354">
        <v>7.4</v>
      </c>
      <c r="J6661" s="352">
        <v>0</v>
      </c>
      <c r="K6661" s="348">
        <f t="shared" si="104"/>
        <v>4</v>
      </c>
    </row>
    <row r="6662" spans="1:11" x14ac:dyDescent="0.25">
      <c r="A6662" s="353">
        <v>37822</v>
      </c>
      <c r="B6662" s="354">
        <v>11.8</v>
      </c>
      <c r="C6662" s="355">
        <v>13</v>
      </c>
      <c r="D6662" s="355">
        <v>11</v>
      </c>
      <c r="E6662" s="355">
        <v>13</v>
      </c>
      <c r="F6662" s="355">
        <v>11</v>
      </c>
      <c r="G6662" s="355">
        <v>11</v>
      </c>
      <c r="H6662" s="355"/>
      <c r="I6662" s="354">
        <v>11.8</v>
      </c>
      <c r="J6662" s="352">
        <v>0</v>
      </c>
      <c r="K6662" s="348">
        <f t="shared" si="104"/>
        <v>0</v>
      </c>
    </row>
    <row r="6663" spans="1:11" x14ac:dyDescent="0.25">
      <c r="A6663" s="353">
        <v>37823</v>
      </c>
      <c r="B6663" s="354">
        <v>8.6</v>
      </c>
      <c r="C6663" s="355">
        <v>13</v>
      </c>
      <c r="D6663" s="355">
        <v>11</v>
      </c>
      <c r="E6663" s="355">
        <v>7</v>
      </c>
      <c r="F6663" s="355">
        <v>6</v>
      </c>
      <c r="G6663" s="355">
        <v>6</v>
      </c>
      <c r="H6663" s="355"/>
      <c r="I6663" s="354">
        <v>8.6</v>
      </c>
      <c r="J6663" s="352">
        <v>0</v>
      </c>
      <c r="K6663" s="348">
        <f t="shared" si="104"/>
        <v>3</v>
      </c>
    </row>
    <row r="6664" spans="1:11" x14ac:dyDescent="0.25">
      <c r="A6664" s="353">
        <v>37824</v>
      </c>
      <c r="B6664" s="354">
        <v>10.199999999999999</v>
      </c>
      <c r="C6664" s="355">
        <v>9</v>
      </c>
      <c r="D6664" s="355">
        <v>11</v>
      </c>
      <c r="E6664" s="355">
        <v>13</v>
      </c>
      <c r="F6664" s="355">
        <v>9</v>
      </c>
      <c r="G6664" s="355">
        <v>9</v>
      </c>
      <c r="H6664" s="355"/>
      <c r="I6664" s="354">
        <v>10.199999999999999</v>
      </c>
      <c r="J6664" s="352">
        <v>0</v>
      </c>
      <c r="K6664" s="348">
        <f t="shared" si="104"/>
        <v>0</v>
      </c>
    </row>
    <row r="6665" spans="1:11" x14ac:dyDescent="0.25">
      <c r="A6665" s="353">
        <v>37825</v>
      </c>
      <c r="B6665" s="354">
        <v>13</v>
      </c>
      <c r="C6665" s="355">
        <v>13</v>
      </c>
      <c r="D6665" s="355">
        <v>11</v>
      </c>
      <c r="E6665" s="355">
        <v>11</v>
      </c>
      <c r="F6665" s="355">
        <v>15</v>
      </c>
      <c r="G6665" s="355">
        <v>15</v>
      </c>
      <c r="H6665" s="355"/>
      <c r="I6665" s="354">
        <v>13</v>
      </c>
      <c r="J6665" s="352">
        <v>0</v>
      </c>
      <c r="K6665" s="348">
        <f t="shared" si="104"/>
        <v>0</v>
      </c>
    </row>
    <row r="6666" spans="1:11" x14ac:dyDescent="0.25">
      <c r="A6666" s="353">
        <v>37826</v>
      </c>
      <c r="B6666" s="354">
        <v>21.4</v>
      </c>
      <c r="C6666" s="355">
        <v>20</v>
      </c>
      <c r="D6666" s="355">
        <v>22</v>
      </c>
      <c r="E6666" s="355">
        <v>28</v>
      </c>
      <c r="F6666" s="355">
        <v>17</v>
      </c>
      <c r="G6666" s="355">
        <v>20</v>
      </c>
      <c r="H6666" s="355"/>
      <c r="I6666" s="354">
        <v>21.4</v>
      </c>
      <c r="J6666" s="352">
        <v>0</v>
      </c>
      <c r="K6666" s="348">
        <f t="shared" si="104"/>
        <v>0</v>
      </c>
    </row>
    <row r="6667" spans="1:11" x14ac:dyDescent="0.25">
      <c r="A6667" s="353">
        <v>37827</v>
      </c>
      <c r="B6667" s="354">
        <v>17.2</v>
      </c>
      <c r="C6667" s="355">
        <v>19</v>
      </c>
      <c r="D6667" s="355">
        <v>19</v>
      </c>
      <c r="E6667" s="355">
        <v>22</v>
      </c>
      <c r="F6667" s="355">
        <v>13</v>
      </c>
      <c r="G6667" s="355">
        <v>13</v>
      </c>
      <c r="H6667" s="355"/>
      <c r="I6667" s="354">
        <v>17.2</v>
      </c>
      <c r="J6667" s="352">
        <v>0</v>
      </c>
      <c r="K6667" s="348">
        <f t="shared" si="104"/>
        <v>0</v>
      </c>
    </row>
    <row r="6668" spans="1:11" x14ac:dyDescent="0.25">
      <c r="A6668" s="353">
        <v>37828</v>
      </c>
      <c r="B6668" s="354">
        <v>3</v>
      </c>
      <c r="C6668" s="355">
        <v>7</v>
      </c>
      <c r="D6668" s="355">
        <v>4</v>
      </c>
      <c r="E6668" s="355">
        <v>4</v>
      </c>
      <c r="F6668" s="355">
        <v>0</v>
      </c>
      <c r="G6668" s="355">
        <v>0</v>
      </c>
      <c r="H6668" s="355"/>
      <c r="I6668" s="354">
        <v>3</v>
      </c>
      <c r="J6668" s="352">
        <v>0</v>
      </c>
      <c r="K6668" s="348">
        <f t="shared" si="104"/>
        <v>5</v>
      </c>
    </row>
    <row r="6669" spans="1:11" x14ac:dyDescent="0.25">
      <c r="A6669" s="353">
        <v>37829</v>
      </c>
      <c r="B6669" s="354">
        <v>8.6</v>
      </c>
      <c r="C6669" s="355">
        <v>13</v>
      </c>
      <c r="D6669" s="355">
        <v>13</v>
      </c>
      <c r="E6669" s="355">
        <v>4</v>
      </c>
      <c r="F6669" s="355">
        <v>4</v>
      </c>
      <c r="G6669" s="355">
        <v>9</v>
      </c>
      <c r="H6669" s="355"/>
      <c r="I6669" s="354">
        <v>8.6</v>
      </c>
      <c r="J6669" s="352">
        <v>0</v>
      </c>
      <c r="K6669" s="348">
        <f t="shared" si="104"/>
        <v>2</v>
      </c>
    </row>
    <row r="6670" spans="1:11" x14ac:dyDescent="0.25">
      <c r="A6670" s="353">
        <v>37830</v>
      </c>
      <c r="B6670" s="354">
        <v>19.8</v>
      </c>
      <c r="C6670" s="355">
        <v>17</v>
      </c>
      <c r="D6670" s="355">
        <v>19</v>
      </c>
      <c r="E6670" s="355">
        <v>22</v>
      </c>
      <c r="F6670" s="355">
        <v>22</v>
      </c>
      <c r="G6670" s="355">
        <v>19</v>
      </c>
      <c r="H6670" s="355"/>
      <c r="I6670" s="354">
        <v>19.8</v>
      </c>
      <c r="J6670" s="352">
        <v>0</v>
      </c>
      <c r="K6670" s="348">
        <f t="shared" si="104"/>
        <v>0</v>
      </c>
    </row>
    <row r="6671" spans="1:11" x14ac:dyDescent="0.25">
      <c r="A6671" s="353">
        <v>37831</v>
      </c>
      <c r="B6671" s="354">
        <v>9.4</v>
      </c>
      <c r="C6671" s="355">
        <v>9</v>
      </c>
      <c r="D6671" s="355">
        <v>9</v>
      </c>
      <c r="E6671" s="355">
        <v>11</v>
      </c>
      <c r="F6671" s="355">
        <v>9</v>
      </c>
      <c r="G6671" s="355">
        <v>9</v>
      </c>
      <c r="H6671" s="355"/>
      <c r="I6671" s="354">
        <v>9.4</v>
      </c>
      <c r="J6671" s="352">
        <v>0</v>
      </c>
      <c r="K6671" s="348">
        <f t="shared" si="104"/>
        <v>0</v>
      </c>
    </row>
    <row r="6672" spans="1:11" x14ac:dyDescent="0.25">
      <c r="A6672" s="353">
        <v>37832</v>
      </c>
      <c r="B6672" s="354">
        <v>4.8</v>
      </c>
      <c r="C6672" s="355">
        <v>4</v>
      </c>
      <c r="D6672" s="355">
        <v>6</v>
      </c>
      <c r="E6672" s="355">
        <v>7</v>
      </c>
      <c r="F6672" s="355">
        <v>0</v>
      </c>
      <c r="G6672" s="355">
        <v>7</v>
      </c>
      <c r="H6672" s="355"/>
      <c r="I6672" s="354">
        <v>4.8</v>
      </c>
      <c r="J6672" s="352">
        <v>0</v>
      </c>
      <c r="K6672" s="348">
        <f t="shared" si="104"/>
        <v>5</v>
      </c>
    </row>
    <row r="6673" spans="1:11" x14ac:dyDescent="0.25">
      <c r="A6673" s="353">
        <v>37833</v>
      </c>
      <c r="B6673" s="354">
        <v>10.8</v>
      </c>
      <c r="C6673" s="355">
        <v>11</v>
      </c>
      <c r="D6673" s="355">
        <v>11</v>
      </c>
      <c r="E6673" s="355">
        <v>13</v>
      </c>
      <c r="F6673" s="355">
        <v>13</v>
      </c>
      <c r="G6673" s="355">
        <v>6</v>
      </c>
      <c r="H6673" s="355"/>
      <c r="I6673" s="354">
        <v>10.8</v>
      </c>
      <c r="J6673" s="352">
        <v>0</v>
      </c>
      <c r="K6673" s="348">
        <f t="shared" si="104"/>
        <v>1</v>
      </c>
    </row>
    <row r="6674" spans="1:11" x14ac:dyDescent="0.25">
      <c r="A6674" s="353">
        <v>37834</v>
      </c>
      <c r="B6674" s="354">
        <v>9</v>
      </c>
      <c r="C6674" s="355">
        <v>9</v>
      </c>
      <c r="D6674" s="355">
        <v>9</v>
      </c>
      <c r="E6674" s="355">
        <v>9</v>
      </c>
      <c r="F6674" s="355">
        <v>11</v>
      </c>
      <c r="G6674" s="355">
        <v>7</v>
      </c>
      <c r="H6674" s="355"/>
      <c r="I6674" s="354">
        <v>9</v>
      </c>
      <c r="J6674" s="352">
        <v>0</v>
      </c>
      <c r="K6674" s="348">
        <f t="shared" si="104"/>
        <v>1</v>
      </c>
    </row>
    <row r="6675" spans="1:11" x14ac:dyDescent="0.25">
      <c r="A6675" s="353">
        <v>37835</v>
      </c>
      <c r="B6675" s="354">
        <v>17</v>
      </c>
      <c r="C6675" s="355">
        <v>4</v>
      </c>
      <c r="D6675" s="355">
        <v>7</v>
      </c>
      <c r="E6675" s="355">
        <v>30</v>
      </c>
      <c r="F6675" s="355">
        <v>24</v>
      </c>
      <c r="G6675" s="355">
        <v>20</v>
      </c>
      <c r="H6675" s="355"/>
      <c r="I6675" s="354">
        <v>17</v>
      </c>
      <c r="J6675" s="352">
        <v>0</v>
      </c>
      <c r="K6675" s="348">
        <f t="shared" si="104"/>
        <v>2</v>
      </c>
    </row>
    <row r="6676" spans="1:11" x14ac:dyDescent="0.25">
      <c r="A6676" s="353">
        <v>37836</v>
      </c>
      <c r="B6676" s="354">
        <v>9.4</v>
      </c>
      <c r="C6676" s="355">
        <v>9</v>
      </c>
      <c r="D6676" s="355">
        <v>9</v>
      </c>
      <c r="E6676" s="355">
        <v>9</v>
      </c>
      <c r="F6676" s="355">
        <v>11</v>
      </c>
      <c r="G6676" s="355">
        <v>9</v>
      </c>
      <c r="H6676" s="355"/>
      <c r="I6676" s="354">
        <v>9.4</v>
      </c>
      <c r="J6676" s="352">
        <v>0</v>
      </c>
      <c r="K6676" s="348">
        <f t="shared" si="104"/>
        <v>0</v>
      </c>
    </row>
    <row r="6677" spans="1:11" x14ac:dyDescent="0.25">
      <c r="A6677" s="353">
        <v>37837</v>
      </c>
      <c r="B6677" s="354">
        <v>8.4</v>
      </c>
      <c r="C6677" s="355">
        <v>6</v>
      </c>
      <c r="D6677" s="355">
        <v>0</v>
      </c>
      <c r="E6677" s="355">
        <v>9</v>
      </c>
      <c r="F6677" s="355">
        <v>7</v>
      </c>
      <c r="G6677" s="355">
        <v>20</v>
      </c>
      <c r="H6677" s="355"/>
      <c r="I6677" s="354">
        <v>8.4</v>
      </c>
      <c r="J6677" s="352">
        <v>0</v>
      </c>
      <c r="K6677" s="348">
        <f t="shared" si="104"/>
        <v>3</v>
      </c>
    </row>
    <row r="6678" spans="1:11" x14ac:dyDescent="0.25">
      <c r="A6678" s="353">
        <v>37838</v>
      </c>
      <c r="B6678" s="354">
        <v>13.4</v>
      </c>
      <c r="C6678" s="355">
        <v>19</v>
      </c>
      <c r="D6678" s="355">
        <v>13</v>
      </c>
      <c r="E6678" s="355">
        <v>13</v>
      </c>
      <c r="F6678" s="355">
        <v>11</v>
      </c>
      <c r="G6678" s="355">
        <v>11</v>
      </c>
      <c r="H6678" s="355"/>
      <c r="I6678" s="354">
        <v>13.4</v>
      </c>
      <c r="J6678" s="352">
        <v>0</v>
      </c>
      <c r="K6678" s="348">
        <f t="shared" si="104"/>
        <v>0</v>
      </c>
    </row>
    <row r="6679" spans="1:11" x14ac:dyDescent="0.25">
      <c r="A6679" s="353">
        <v>37839</v>
      </c>
      <c r="B6679" s="354">
        <v>9.8000000000000007</v>
      </c>
      <c r="C6679" s="355">
        <v>13</v>
      </c>
      <c r="D6679" s="355">
        <v>9</v>
      </c>
      <c r="E6679" s="355">
        <v>9</v>
      </c>
      <c r="F6679" s="355">
        <v>9</v>
      </c>
      <c r="G6679" s="355">
        <v>9</v>
      </c>
      <c r="H6679" s="355"/>
      <c r="I6679" s="354">
        <v>9.8000000000000007</v>
      </c>
      <c r="J6679" s="352">
        <v>0</v>
      </c>
      <c r="K6679" s="348">
        <f t="shared" si="104"/>
        <v>0</v>
      </c>
    </row>
    <row r="6680" spans="1:11" x14ac:dyDescent="0.25">
      <c r="A6680" s="353">
        <v>37840</v>
      </c>
      <c r="B6680" s="354">
        <v>11.8</v>
      </c>
      <c r="C6680" s="355">
        <v>15</v>
      </c>
      <c r="D6680" s="355">
        <v>11</v>
      </c>
      <c r="E6680" s="355">
        <v>11</v>
      </c>
      <c r="F6680" s="355">
        <v>13</v>
      </c>
      <c r="G6680" s="355">
        <v>9</v>
      </c>
      <c r="H6680" s="355"/>
      <c r="I6680" s="354">
        <v>11.8</v>
      </c>
      <c r="J6680" s="352">
        <v>0</v>
      </c>
      <c r="K6680" s="348">
        <f t="shared" si="104"/>
        <v>0</v>
      </c>
    </row>
    <row r="6681" spans="1:11" x14ac:dyDescent="0.25">
      <c r="A6681" s="353">
        <v>37841</v>
      </c>
      <c r="B6681" s="354">
        <v>13.2</v>
      </c>
      <c r="C6681" s="355">
        <v>6</v>
      </c>
      <c r="D6681" s="355">
        <v>13</v>
      </c>
      <c r="E6681" s="355">
        <v>13</v>
      </c>
      <c r="F6681" s="355">
        <v>19</v>
      </c>
      <c r="G6681" s="355">
        <v>15</v>
      </c>
      <c r="H6681" s="355"/>
      <c r="I6681" s="354">
        <v>13.2</v>
      </c>
      <c r="J6681" s="352">
        <v>0</v>
      </c>
      <c r="K6681" s="348">
        <f t="shared" si="104"/>
        <v>1</v>
      </c>
    </row>
    <row r="6682" spans="1:11" x14ac:dyDescent="0.25">
      <c r="A6682" s="353">
        <v>37842</v>
      </c>
      <c r="B6682" s="354">
        <v>8.1999999999999993</v>
      </c>
      <c r="C6682" s="355">
        <v>9</v>
      </c>
      <c r="D6682" s="355">
        <v>7</v>
      </c>
      <c r="E6682" s="355">
        <v>9</v>
      </c>
      <c r="F6682" s="355">
        <v>9</v>
      </c>
      <c r="G6682" s="355">
        <v>7</v>
      </c>
      <c r="H6682" s="355"/>
      <c r="I6682" s="354">
        <v>8.1999999999999993</v>
      </c>
      <c r="J6682" s="352">
        <v>0</v>
      </c>
      <c r="K6682" s="348">
        <f t="shared" si="104"/>
        <v>2</v>
      </c>
    </row>
    <row r="6683" spans="1:11" x14ac:dyDescent="0.25">
      <c r="A6683" s="353">
        <v>37843</v>
      </c>
      <c r="B6683" s="354">
        <v>12.2</v>
      </c>
      <c r="C6683" s="355">
        <v>9</v>
      </c>
      <c r="D6683" s="355">
        <v>9</v>
      </c>
      <c r="E6683" s="355">
        <v>15</v>
      </c>
      <c r="F6683" s="355">
        <v>15</v>
      </c>
      <c r="G6683" s="355">
        <v>13</v>
      </c>
      <c r="H6683" s="355"/>
      <c r="I6683" s="354">
        <v>12.2</v>
      </c>
      <c r="J6683" s="352">
        <v>0</v>
      </c>
      <c r="K6683" s="348">
        <f t="shared" si="104"/>
        <v>0</v>
      </c>
    </row>
    <row r="6684" spans="1:11" x14ac:dyDescent="0.25">
      <c r="A6684" s="353">
        <v>37844</v>
      </c>
      <c r="B6684" s="354">
        <v>6</v>
      </c>
      <c r="C6684" s="355">
        <v>9</v>
      </c>
      <c r="D6684" s="355">
        <v>11</v>
      </c>
      <c r="E6684" s="355">
        <v>4</v>
      </c>
      <c r="F6684" s="355">
        <v>6</v>
      </c>
      <c r="G6684" s="355">
        <v>0</v>
      </c>
      <c r="H6684" s="355"/>
      <c r="I6684" s="354">
        <v>6</v>
      </c>
      <c r="J6684" s="352">
        <v>0</v>
      </c>
      <c r="K6684" s="348">
        <f t="shared" si="104"/>
        <v>3</v>
      </c>
    </row>
    <row r="6685" spans="1:11" x14ac:dyDescent="0.25">
      <c r="A6685" s="353">
        <v>37845</v>
      </c>
      <c r="B6685" s="354">
        <v>11.8</v>
      </c>
      <c r="C6685" s="355">
        <v>13</v>
      </c>
      <c r="D6685" s="355">
        <v>11</v>
      </c>
      <c r="E6685" s="355">
        <v>4</v>
      </c>
      <c r="F6685" s="355">
        <v>20</v>
      </c>
      <c r="G6685" s="355">
        <v>11</v>
      </c>
      <c r="H6685" s="355"/>
      <c r="I6685" s="354">
        <v>11.8</v>
      </c>
      <c r="J6685" s="352">
        <v>0</v>
      </c>
      <c r="K6685" s="348">
        <f t="shared" si="104"/>
        <v>1</v>
      </c>
    </row>
    <row r="6686" spans="1:11" x14ac:dyDescent="0.25">
      <c r="A6686" s="353">
        <v>37846</v>
      </c>
      <c r="B6686" s="354">
        <v>15.6</v>
      </c>
      <c r="C6686" s="355">
        <v>19</v>
      </c>
      <c r="D6686" s="355">
        <v>20</v>
      </c>
      <c r="E6686" s="355">
        <v>17</v>
      </c>
      <c r="F6686" s="355">
        <v>11</v>
      </c>
      <c r="G6686" s="355">
        <v>11</v>
      </c>
      <c r="H6686" s="355"/>
      <c r="I6686" s="354">
        <v>15.6</v>
      </c>
      <c r="J6686" s="352">
        <v>0</v>
      </c>
      <c r="K6686" s="348">
        <f t="shared" si="104"/>
        <v>0</v>
      </c>
    </row>
    <row r="6687" spans="1:11" x14ac:dyDescent="0.25">
      <c r="A6687" s="353">
        <v>37847</v>
      </c>
      <c r="B6687" s="354">
        <v>9.6</v>
      </c>
      <c r="C6687" s="355">
        <v>15</v>
      </c>
      <c r="D6687" s="355">
        <v>11</v>
      </c>
      <c r="E6687" s="355">
        <v>7</v>
      </c>
      <c r="F6687" s="355">
        <v>6</v>
      </c>
      <c r="G6687" s="355">
        <v>9</v>
      </c>
      <c r="H6687" s="355"/>
      <c r="I6687" s="354">
        <v>9.6</v>
      </c>
      <c r="J6687" s="352">
        <v>0</v>
      </c>
      <c r="K6687" s="348">
        <f t="shared" si="104"/>
        <v>2</v>
      </c>
    </row>
    <row r="6688" spans="1:11" x14ac:dyDescent="0.25">
      <c r="A6688" s="353">
        <v>37848</v>
      </c>
      <c r="B6688" s="354">
        <v>3</v>
      </c>
      <c r="C6688" s="355">
        <v>11</v>
      </c>
      <c r="D6688" s="355">
        <v>0</v>
      </c>
      <c r="E6688" s="355">
        <v>0</v>
      </c>
      <c r="F6688" s="355">
        <v>4</v>
      </c>
      <c r="G6688" s="355">
        <v>0</v>
      </c>
      <c r="H6688" s="355"/>
      <c r="I6688" s="354">
        <v>3</v>
      </c>
      <c r="J6688" s="352">
        <v>0</v>
      </c>
      <c r="K6688" s="348">
        <f t="shared" si="104"/>
        <v>4</v>
      </c>
    </row>
    <row r="6689" spans="1:11" x14ac:dyDescent="0.25">
      <c r="A6689" s="353">
        <v>37849</v>
      </c>
      <c r="B6689" s="354">
        <v>5.6</v>
      </c>
      <c r="C6689" s="355">
        <v>9</v>
      </c>
      <c r="D6689" s="355">
        <v>4</v>
      </c>
      <c r="E6689" s="355">
        <v>6</v>
      </c>
      <c r="F6689" s="355">
        <v>0</v>
      </c>
      <c r="G6689" s="355">
        <v>9</v>
      </c>
      <c r="H6689" s="355"/>
      <c r="I6689" s="354">
        <v>5.6</v>
      </c>
      <c r="J6689" s="352">
        <v>0</v>
      </c>
      <c r="K6689" s="348">
        <f t="shared" si="104"/>
        <v>3</v>
      </c>
    </row>
    <row r="6690" spans="1:11" x14ac:dyDescent="0.25">
      <c r="A6690" s="353">
        <v>37850</v>
      </c>
      <c r="B6690" s="354">
        <v>9</v>
      </c>
      <c r="C6690" s="355">
        <v>13</v>
      </c>
      <c r="D6690" s="355">
        <v>9</v>
      </c>
      <c r="E6690" s="355">
        <v>7</v>
      </c>
      <c r="F6690" s="355">
        <v>9</v>
      </c>
      <c r="G6690" s="355">
        <v>7</v>
      </c>
      <c r="H6690" s="355"/>
      <c r="I6690" s="354">
        <v>9</v>
      </c>
      <c r="J6690" s="352">
        <v>0</v>
      </c>
      <c r="K6690" s="348">
        <f t="shared" si="104"/>
        <v>2</v>
      </c>
    </row>
    <row r="6691" spans="1:11" x14ac:dyDescent="0.25">
      <c r="A6691" s="353">
        <v>37851</v>
      </c>
      <c r="B6691" s="354">
        <v>6.8</v>
      </c>
      <c r="C6691" s="355">
        <v>7</v>
      </c>
      <c r="D6691" s="355">
        <v>11</v>
      </c>
      <c r="E6691" s="355">
        <v>7</v>
      </c>
      <c r="F6691" s="355">
        <v>0</v>
      </c>
      <c r="G6691" s="355">
        <v>9</v>
      </c>
      <c r="H6691" s="355"/>
      <c r="I6691" s="354">
        <v>6.8</v>
      </c>
      <c r="J6691" s="352">
        <v>0</v>
      </c>
      <c r="K6691" s="348">
        <f t="shared" si="104"/>
        <v>3</v>
      </c>
    </row>
    <row r="6692" spans="1:11" x14ac:dyDescent="0.25">
      <c r="A6692" s="353">
        <v>37852</v>
      </c>
      <c r="B6692" s="354">
        <v>16.399999999999999</v>
      </c>
      <c r="C6692" s="355">
        <v>20</v>
      </c>
      <c r="D6692" s="355">
        <v>19</v>
      </c>
      <c r="E6692" s="355">
        <v>17</v>
      </c>
      <c r="F6692" s="355">
        <v>13</v>
      </c>
      <c r="G6692" s="355">
        <v>13</v>
      </c>
      <c r="H6692" s="355"/>
      <c r="I6692" s="354">
        <v>16.399999999999999</v>
      </c>
      <c r="J6692" s="352">
        <v>0</v>
      </c>
      <c r="K6692" s="348">
        <f t="shared" si="104"/>
        <v>0</v>
      </c>
    </row>
    <row r="6693" spans="1:11" x14ac:dyDescent="0.25">
      <c r="A6693" s="353">
        <v>37853</v>
      </c>
      <c r="B6693" s="354">
        <v>20.8</v>
      </c>
      <c r="C6693" s="355">
        <v>13</v>
      </c>
      <c r="D6693" s="355">
        <v>22</v>
      </c>
      <c r="E6693" s="355">
        <v>30</v>
      </c>
      <c r="F6693" s="355">
        <v>19</v>
      </c>
      <c r="G6693" s="355">
        <v>20</v>
      </c>
      <c r="H6693" s="355"/>
      <c r="I6693" s="354">
        <v>20.8</v>
      </c>
      <c r="J6693" s="352">
        <v>0</v>
      </c>
      <c r="K6693" s="348">
        <f t="shared" si="104"/>
        <v>0</v>
      </c>
    </row>
    <row r="6694" spans="1:11" x14ac:dyDescent="0.25">
      <c r="A6694" s="353">
        <v>37854</v>
      </c>
      <c r="B6694" s="354">
        <v>6.2</v>
      </c>
      <c r="C6694" s="355">
        <v>6</v>
      </c>
      <c r="D6694" s="355">
        <v>6</v>
      </c>
      <c r="E6694" s="355">
        <v>6</v>
      </c>
      <c r="F6694" s="355">
        <v>6</v>
      </c>
      <c r="G6694" s="355">
        <v>7</v>
      </c>
      <c r="H6694" s="355"/>
      <c r="I6694" s="354">
        <v>6.2</v>
      </c>
      <c r="J6694" s="352">
        <v>0</v>
      </c>
      <c r="K6694" s="348">
        <f t="shared" si="104"/>
        <v>5</v>
      </c>
    </row>
    <row r="6695" spans="1:11" x14ac:dyDescent="0.25">
      <c r="A6695" s="353">
        <v>37855</v>
      </c>
      <c r="B6695" s="354">
        <v>10.6</v>
      </c>
      <c r="C6695" s="355">
        <v>11</v>
      </c>
      <c r="D6695" s="355">
        <v>11</v>
      </c>
      <c r="E6695" s="355">
        <v>11</v>
      </c>
      <c r="F6695" s="355">
        <v>11</v>
      </c>
      <c r="G6695" s="355">
        <v>9</v>
      </c>
      <c r="H6695" s="355"/>
      <c r="I6695" s="354">
        <v>10.6</v>
      </c>
      <c r="J6695" s="352">
        <v>0</v>
      </c>
      <c r="K6695" s="348">
        <f t="shared" si="104"/>
        <v>0</v>
      </c>
    </row>
    <row r="6696" spans="1:11" x14ac:dyDescent="0.25">
      <c r="A6696" s="353">
        <v>37856</v>
      </c>
      <c r="B6696" s="354">
        <v>15.2</v>
      </c>
      <c r="C6696" s="355">
        <v>7</v>
      </c>
      <c r="D6696" s="355">
        <v>20</v>
      </c>
      <c r="E6696" s="355">
        <v>19</v>
      </c>
      <c r="F6696" s="355">
        <v>13</v>
      </c>
      <c r="G6696" s="355">
        <v>17</v>
      </c>
      <c r="H6696" s="355"/>
      <c r="I6696" s="354">
        <v>15.2</v>
      </c>
      <c r="J6696" s="352">
        <v>0</v>
      </c>
      <c r="K6696" s="348">
        <f t="shared" si="104"/>
        <v>1</v>
      </c>
    </row>
    <row r="6697" spans="1:11" x14ac:dyDescent="0.25">
      <c r="A6697" s="353">
        <v>37857</v>
      </c>
      <c r="B6697" s="354">
        <v>3.4</v>
      </c>
      <c r="C6697" s="355">
        <v>9</v>
      </c>
      <c r="D6697" s="355">
        <v>4</v>
      </c>
      <c r="E6697" s="355">
        <v>0</v>
      </c>
      <c r="F6697" s="355">
        <v>0</v>
      </c>
      <c r="G6697" s="355">
        <v>4</v>
      </c>
      <c r="H6697" s="355"/>
      <c r="I6697" s="354">
        <v>3.4</v>
      </c>
      <c r="J6697" s="352">
        <v>0</v>
      </c>
      <c r="K6697" s="348">
        <f t="shared" si="104"/>
        <v>4</v>
      </c>
    </row>
    <row r="6698" spans="1:11" x14ac:dyDescent="0.25">
      <c r="A6698" s="353">
        <v>37858</v>
      </c>
      <c r="B6698" s="354">
        <v>13.8</v>
      </c>
      <c r="C6698" s="355">
        <v>15</v>
      </c>
      <c r="D6698" s="355">
        <v>17</v>
      </c>
      <c r="E6698" s="355">
        <v>13</v>
      </c>
      <c r="F6698" s="355">
        <v>13</v>
      </c>
      <c r="G6698" s="355">
        <v>11</v>
      </c>
      <c r="H6698" s="355"/>
      <c r="I6698" s="354">
        <v>13.8</v>
      </c>
      <c r="J6698" s="352">
        <v>0</v>
      </c>
      <c r="K6698" s="348">
        <f t="shared" si="104"/>
        <v>0</v>
      </c>
    </row>
    <row r="6699" spans="1:11" x14ac:dyDescent="0.25">
      <c r="A6699" s="353">
        <v>37859</v>
      </c>
      <c r="B6699" s="354">
        <v>8.1999999999999993</v>
      </c>
      <c r="C6699" s="355">
        <v>4</v>
      </c>
      <c r="D6699" s="355">
        <v>6</v>
      </c>
      <c r="E6699" s="355">
        <v>9</v>
      </c>
      <c r="F6699" s="355">
        <v>15</v>
      </c>
      <c r="G6699" s="355">
        <v>7</v>
      </c>
      <c r="H6699" s="355"/>
      <c r="I6699" s="354">
        <v>8.1999999999999993</v>
      </c>
      <c r="J6699" s="352">
        <v>0</v>
      </c>
      <c r="K6699" s="348">
        <f t="shared" si="104"/>
        <v>3</v>
      </c>
    </row>
    <row r="6700" spans="1:11" x14ac:dyDescent="0.25">
      <c r="A6700" s="353">
        <v>37860</v>
      </c>
      <c r="B6700" s="354">
        <v>12.2</v>
      </c>
      <c r="C6700" s="355">
        <v>13</v>
      </c>
      <c r="D6700" s="355">
        <v>15</v>
      </c>
      <c r="E6700" s="355">
        <v>13</v>
      </c>
      <c r="F6700" s="355">
        <v>11</v>
      </c>
      <c r="G6700" s="355">
        <v>9</v>
      </c>
      <c r="H6700" s="355"/>
      <c r="I6700" s="354">
        <v>12.2</v>
      </c>
      <c r="J6700" s="352">
        <v>0</v>
      </c>
      <c r="K6700" s="348">
        <f t="shared" si="104"/>
        <v>0</v>
      </c>
    </row>
    <row r="6701" spans="1:11" x14ac:dyDescent="0.25">
      <c r="A6701" s="353">
        <v>37861</v>
      </c>
      <c r="B6701" s="354">
        <v>20.2</v>
      </c>
      <c r="C6701" s="355">
        <v>26</v>
      </c>
      <c r="D6701" s="355">
        <v>20</v>
      </c>
      <c r="E6701" s="355">
        <v>19</v>
      </c>
      <c r="F6701" s="355">
        <v>19</v>
      </c>
      <c r="G6701" s="355">
        <v>17</v>
      </c>
      <c r="H6701" s="355"/>
      <c r="I6701" s="354">
        <v>20.2</v>
      </c>
      <c r="J6701" s="352">
        <v>0</v>
      </c>
      <c r="K6701" s="348">
        <f t="shared" si="104"/>
        <v>0</v>
      </c>
    </row>
    <row r="6702" spans="1:11" x14ac:dyDescent="0.25">
      <c r="A6702" s="353">
        <v>37862</v>
      </c>
      <c r="B6702" s="354">
        <v>4</v>
      </c>
      <c r="C6702" s="355">
        <v>7</v>
      </c>
      <c r="D6702" s="355">
        <v>7</v>
      </c>
      <c r="E6702" s="355">
        <v>0</v>
      </c>
      <c r="F6702" s="355">
        <v>0</v>
      </c>
      <c r="G6702" s="355">
        <v>6</v>
      </c>
      <c r="H6702" s="355"/>
      <c r="I6702" s="354">
        <v>4</v>
      </c>
      <c r="J6702" s="352">
        <v>0</v>
      </c>
      <c r="K6702" s="348">
        <f t="shared" si="104"/>
        <v>5</v>
      </c>
    </row>
    <row r="6703" spans="1:11" x14ac:dyDescent="0.25">
      <c r="A6703" s="353">
        <v>37863</v>
      </c>
      <c r="B6703" s="354">
        <v>8.1999999999999993</v>
      </c>
      <c r="C6703" s="355">
        <v>4</v>
      </c>
      <c r="D6703" s="355">
        <v>11</v>
      </c>
      <c r="E6703" s="355">
        <v>15</v>
      </c>
      <c r="F6703" s="355">
        <v>11</v>
      </c>
      <c r="G6703" s="355">
        <v>0</v>
      </c>
      <c r="H6703" s="355"/>
      <c r="I6703" s="354">
        <v>8.1999999999999993</v>
      </c>
      <c r="J6703" s="352">
        <v>0</v>
      </c>
      <c r="K6703" s="348">
        <f t="shared" si="104"/>
        <v>2</v>
      </c>
    </row>
    <row r="6704" spans="1:11" x14ac:dyDescent="0.25">
      <c r="A6704" s="353">
        <v>37864</v>
      </c>
      <c r="B6704" s="354">
        <v>4.5999999999999996</v>
      </c>
      <c r="C6704" s="355">
        <v>0</v>
      </c>
      <c r="D6704" s="355">
        <v>7</v>
      </c>
      <c r="E6704" s="355">
        <v>6</v>
      </c>
      <c r="F6704" s="355">
        <v>4</v>
      </c>
      <c r="G6704" s="355">
        <v>6</v>
      </c>
      <c r="H6704" s="355"/>
      <c r="I6704" s="354">
        <v>4.5999999999999996</v>
      </c>
      <c r="J6704" s="352">
        <v>0</v>
      </c>
      <c r="K6704" s="348">
        <f t="shared" si="104"/>
        <v>5</v>
      </c>
    </row>
    <row r="6705" spans="1:11" x14ac:dyDescent="0.25">
      <c r="A6705" s="353">
        <v>37865</v>
      </c>
      <c r="B6705" s="354">
        <v>20.8</v>
      </c>
      <c r="C6705" s="355">
        <v>15</v>
      </c>
      <c r="D6705" s="355">
        <v>20</v>
      </c>
      <c r="E6705" s="355">
        <v>26</v>
      </c>
      <c r="F6705" s="355">
        <v>26</v>
      </c>
      <c r="G6705" s="355">
        <v>17</v>
      </c>
      <c r="H6705" s="355"/>
      <c r="I6705" s="354">
        <v>20.8</v>
      </c>
      <c r="J6705" s="352">
        <v>0</v>
      </c>
      <c r="K6705" s="348">
        <f t="shared" si="104"/>
        <v>0</v>
      </c>
    </row>
    <row r="6706" spans="1:11" x14ac:dyDescent="0.25">
      <c r="A6706" s="353">
        <v>37866</v>
      </c>
      <c r="B6706" s="354">
        <v>4.8</v>
      </c>
      <c r="C6706" s="355">
        <v>4</v>
      </c>
      <c r="D6706" s="355">
        <v>4</v>
      </c>
      <c r="E6706" s="355">
        <v>4</v>
      </c>
      <c r="F6706" s="355">
        <v>6</v>
      </c>
      <c r="G6706" s="355">
        <v>6</v>
      </c>
      <c r="H6706" s="355"/>
      <c r="I6706" s="354">
        <v>4.8</v>
      </c>
      <c r="J6706" s="352">
        <v>0</v>
      </c>
      <c r="K6706" s="348">
        <f t="shared" si="104"/>
        <v>5</v>
      </c>
    </row>
    <row r="6707" spans="1:11" x14ac:dyDescent="0.25">
      <c r="A6707" s="353">
        <v>37867</v>
      </c>
      <c r="B6707" s="354">
        <v>10.199999999999999</v>
      </c>
      <c r="C6707" s="355">
        <v>13</v>
      </c>
      <c r="D6707" s="355">
        <v>9</v>
      </c>
      <c r="E6707" s="355">
        <v>11</v>
      </c>
      <c r="F6707" s="355">
        <v>11</v>
      </c>
      <c r="G6707" s="355">
        <v>7</v>
      </c>
      <c r="H6707" s="355"/>
      <c r="I6707" s="354">
        <v>10.199999999999999</v>
      </c>
      <c r="J6707" s="352">
        <v>0</v>
      </c>
      <c r="K6707" s="348">
        <f t="shared" si="104"/>
        <v>1</v>
      </c>
    </row>
    <row r="6708" spans="1:11" x14ac:dyDescent="0.25">
      <c r="A6708" s="353">
        <v>37868</v>
      </c>
      <c r="B6708" s="354">
        <v>9.1999999999999993</v>
      </c>
      <c r="C6708" s="355">
        <v>6</v>
      </c>
      <c r="D6708" s="355">
        <v>9</v>
      </c>
      <c r="E6708" s="355">
        <v>11</v>
      </c>
      <c r="F6708" s="355">
        <v>13</v>
      </c>
      <c r="G6708" s="355">
        <v>7</v>
      </c>
      <c r="H6708" s="355"/>
      <c r="I6708" s="354">
        <v>9.1999999999999993</v>
      </c>
      <c r="J6708" s="352">
        <v>0</v>
      </c>
      <c r="K6708" s="348">
        <f t="shared" si="104"/>
        <v>2</v>
      </c>
    </row>
    <row r="6709" spans="1:11" x14ac:dyDescent="0.25">
      <c r="A6709" s="353">
        <v>37869</v>
      </c>
      <c r="B6709" s="354">
        <v>4</v>
      </c>
      <c r="C6709" s="355">
        <v>6</v>
      </c>
      <c r="D6709" s="355">
        <v>7</v>
      </c>
      <c r="E6709" s="355">
        <v>7</v>
      </c>
      <c r="F6709" s="355">
        <v>0</v>
      </c>
      <c r="G6709" s="355">
        <v>0</v>
      </c>
      <c r="H6709" s="355"/>
      <c r="I6709" s="354">
        <v>4</v>
      </c>
      <c r="J6709" s="352">
        <v>0</v>
      </c>
      <c r="K6709" s="348">
        <f t="shared" si="104"/>
        <v>5</v>
      </c>
    </row>
    <row r="6710" spans="1:11" x14ac:dyDescent="0.25">
      <c r="A6710" s="353">
        <v>37870</v>
      </c>
      <c r="B6710" s="354">
        <v>8.8000000000000007</v>
      </c>
      <c r="C6710" s="355">
        <v>15</v>
      </c>
      <c r="D6710" s="355">
        <v>4</v>
      </c>
      <c r="E6710" s="355">
        <v>15</v>
      </c>
      <c r="F6710" s="355">
        <v>6</v>
      </c>
      <c r="G6710" s="355">
        <v>4</v>
      </c>
      <c r="H6710" s="355"/>
      <c r="I6710" s="354">
        <v>8.8000000000000007</v>
      </c>
      <c r="J6710" s="352">
        <v>0</v>
      </c>
      <c r="K6710" s="348">
        <f t="shared" si="104"/>
        <v>3</v>
      </c>
    </row>
    <row r="6711" spans="1:11" x14ac:dyDescent="0.25">
      <c r="A6711" s="353">
        <v>37871</v>
      </c>
      <c r="B6711" s="354">
        <v>7</v>
      </c>
      <c r="C6711" s="355">
        <v>0</v>
      </c>
      <c r="D6711" s="355">
        <v>4</v>
      </c>
      <c r="E6711" s="355">
        <v>15</v>
      </c>
      <c r="F6711" s="355">
        <v>9</v>
      </c>
      <c r="G6711" s="355">
        <v>7</v>
      </c>
      <c r="H6711" s="355"/>
      <c r="I6711" s="354">
        <v>7</v>
      </c>
      <c r="J6711" s="352">
        <v>0</v>
      </c>
      <c r="K6711" s="348">
        <f t="shared" si="104"/>
        <v>3</v>
      </c>
    </row>
    <row r="6712" spans="1:11" x14ac:dyDescent="0.25">
      <c r="A6712" s="353">
        <v>37872</v>
      </c>
      <c r="B6712" s="354">
        <v>17.8</v>
      </c>
      <c r="C6712" s="355">
        <v>26</v>
      </c>
      <c r="D6712" s="355">
        <v>26</v>
      </c>
      <c r="E6712" s="355">
        <v>15</v>
      </c>
      <c r="F6712" s="355">
        <v>13</v>
      </c>
      <c r="G6712" s="355">
        <v>9</v>
      </c>
      <c r="H6712" s="355"/>
      <c r="I6712" s="354">
        <v>17.8</v>
      </c>
      <c r="J6712" s="352">
        <v>0</v>
      </c>
      <c r="K6712" s="348">
        <f t="shared" si="104"/>
        <v>0</v>
      </c>
    </row>
    <row r="6713" spans="1:11" x14ac:dyDescent="0.25">
      <c r="A6713" s="353">
        <v>37873</v>
      </c>
      <c r="B6713" s="354">
        <v>14.6</v>
      </c>
      <c r="C6713" s="355">
        <v>17</v>
      </c>
      <c r="D6713" s="355">
        <v>17</v>
      </c>
      <c r="E6713" s="355">
        <v>19</v>
      </c>
      <c r="F6713" s="355">
        <v>11</v>
      </c>
      <c r="G6713" s="355">
        <v>9</v>
      </c>
      <c r="H6713" s="355"/>
      <c r="I6713" s="354">
        <v>14.6</v>
      </c>
      <c r="J6713" s="352">
        <v>0</v>
      </c>
      <c r="K6713" s="348">
        <f t="shared" si="104"/>
        <v>0</v>
      </c>
    </row>
    <row r="6714" spans="1:11" x14ac:dyDescent="0.25">
      <c r="A6714" s="353">
        <v>37874</v>
      </c>
      <c r="B6714" s="354">
        <v>6.4</v>
      </c>
      <c r="C6714" s="355">
        <v>9</v>
      </c>
      <c r="D6714" s="355">
        <v>4</v>
      </c>
      <c r="E6714" s="355">
        <v>6</v>
      </c>
      <c r="F6714" s="355">
        <v>9</v>
      </c>
      <c r="G6714" s="355">
        <v>4</v>
      </c>
      <c r="H6714" s="355"/>
      <c r="I6714" s="354">
        <v>6.4</v>
      </c>
      <c r="J6714" s="352">
        <v>0</v>
      </c>
      <c r="K6714" s="348">
        <f t="shared" si="104"/>
        <v>3</v>
      </c>
    </row>
    <row r="6715" spans="1:11" x14ac:dyDescent="0.25">
      <c r="A6715" s="353">
        <v>37875</v>
      </c>
      <c r="B6715" s="354">
        <v>9.6</v>
      </c>
      <c r="C6715" s="355">
        <v>9</v>
      </c>
      <c r="D6715" s="355">
        <v>13</v>
      </c>
      <c r="E6715" s="355">
        <v>11</v>
      </c>
      <c r="F6715" s="355">
        <v>11</v>
      </c>
      <c r="G6715" s="355">
        <v>4</v>
      </c>
      <c r="H6715" s="355"/>
      <c r="I6715" s="354">
        <v>9.6</v>
      </c>
      <c r="J6715" s="352">
        <v>0</v>
      </c>
      <c r="K6715" s="348">
        <f t="shared" si="104"/>
        <v>1</v>
      </c>
    </row>
    <row r="6716" spans="1:11" x14ac:dyDescent="0.25">
      <c r="A6716" s="353">
        <v>37876</v>
      </c>
      <c r="B6716" s="354">
        <v>5.2</v>
      </c>
      <c r="C6716" s="355">
        <v>4</v>
      </c>
      <c r="D6716" s="355">
        <v>4</v>
      </c>
      <c r="E6716" s="355">
        <v>4</v>
      </c>
      <c r="F6716" s="355">
        <v>7</v>
      </c>
      <c r="G6716" s="355">
        <v>7</v>
      </c>
      <c r="H6716" s="355"/>
      <c r="I6716" s="354">
        <v>5.2</v>
      </c>
      <c r="J6716" s="352">
        <v>0</v>
      </c>
      <c r="K6716" s="348">
        <f t="shared" si="104"/>
        <v>5</v>
      </c>
    </row>
    <row r="6717" spans="1:11" x14ac:dyDescent="0.25">
      <c r="A6717" s="353">
        <v>37877</v>
      </c>
      <c r="B6717" s="354">
        <v>20</v>
      </c>
      <c r="C6717" s="355">
        <v>28</v>
      </c>
      <c r="D6717" s="355">
        <v>20</v>
      </c>
      <c r="E6717" s="355">
        <v>20</v>
      </c>
      <c r="F6717" s="355">
        <v>17</v>
      </c>
      <c r="G6717" s="355">
        <v>15</v>
      </c>
      <c r="H6717" s="355"/>
      <c r="I6717" s="354">
        <v>20</v>
      </c>
      <c r="J6717" s="352">
        <v>0</v>
      </c>
      <c r="K6717" s="348">
        <f t="shared" si="104"/>
        <v>0</v>
      </c>
    </row>
    <row r="6718" spans="1:11" x14ac:dyDescent="0.25">
      <c r="A6718" s="353">
        <v>37878</v>
      </c>
      <c r="B6718" s="354">
        <v>6.2</v>
      </c>
      <c r="C6718" s="355">
        <v>4</v>
      </c>
      <c r="D6718" s="355">
        <v>7</v>
      </c>
      <c r="E6718" s="355">
        <v>4</v>
      </c>
      <c r="F6718" s="355">
        <v>9</v>
      </c>
      <c r="G6718" s="355">
        <v>7</v>
      </c>
      <c r="H6718" s="355"/>
      <c r="I6718" s="354">
        <v>6.2</v>
      </c>
      <c r="J6718" s="352">
        <v>0</v>
      </c>
      <c r="K6718" s="348">
        <f t="shared" si="104"/>
        <v>4</v>
      </c>
    </row>
    <row r="6719" spans="1:11" x14ac:dyDescent="0.25">
      <c r="A6719" s="353">
        <v>37879</v>
      </c>
      <c r="B6719" s="354">
        <v>11.2</v>
      </c>
      <c r="C6719" s="355">
        <v>9</v>
      </c>
      <c r="D6719" s="355">
        <v>11</v>
      </c>
      <c r="E6719" s="355">
        <v>11</v>
      </c>
      <c r="F6719" s="355">
        <v>19</v>
      </c>
      <c r="G6719" s="355">
        <v>6</v>
      </c>
      <c r="H6719" s="355"/>
      <c r="I6719" s="354">
        <v>11.2</v>
      </c>
      <c r="J6719" s="352">
        <v>0</v>
      </c>
      <c r="K6719" s="348">
        <f t="shared" si="104"/>
        <v>1</v>
      </c>
    </row>
    <row r="6720" spans="1:11" x14ac:dyDescent="0.25">
      <c r="A6720" s="353">
        <v>37880</v>
      </c>
      <c r="B6720" s="354">
        <v>10.6</v>
      </c>
      <c r="C6720" s="355">
        <v>11</v>
      </c>
      <c r="D6720" s="355">
        <v>11</v>
      </c>
      <c r="E6720" s="355">
        <v>9</v>
      </c>
      <c r="F6720" s="355">
        <v>11</v>
      </c>
      <c r="G6720" s="355">
        <v>11</v>
      </c>
      <c r="H6720" s="355"/>
      <c r="I6720" s="354">
        <v>10.6</v>
      </c>
      <c r="J6720" s="352">
        <v>0</v>
      </c>
      <c r="K6720" s="348">
        <f t="shared" si="104"/>
        <v>0</v>
      </c>
    </row>
    <row r="6721" spans="1:11" x14ac:dyDescent="0.25">
      <c r="A6721" s="353">
        <v>37881</v>
      </c>
      <c r="B6721" s="354">
        <v>15.8</v>
      </c>
      <c r="C6721" s="355">
        <v>17</v>
      </c>
      <c r="D6721" s="355">
        <v>19</v>
      </c>
      <c r="E6721" s="355">
        <v>17</v>
      </c>
      <c r="F6721" s="355">
        <v>15</v>
      </c>
      <c r="G6721" s="355">
        <v>11</v>
      </c>
      <c r="H6721" s="355"/>
      <c r="I6721" s="354">
        <v>15.8</v>
      </c>
      <c r="J6721" s="352">
        <v>0</v>
      </c>
      <c r="K6721" s="348">
        <f t="shared" si="104"/>
        <v>0</v>
      </c>
    </row>
    <row r="6722" spans="1:11" x14ac:dyDescent="0.25">
      <c r="A6722" s="353">
        <v>37882</v>
      </c>
      <c r="B6722" s="354">
        <v>13.8</v>
      </c>
      <c r="C6722" s="355">
        <v>15</v>
      </c>
      <c r="D6722" s="355">
        <v>15</v>
      </c>
      <c r="E6722" s="355">
        <v>17</v>
      </c>
      <c r="F6722" s="355">
        <v>11</v>
      </c>
      <c r="G6722" s="355">
        <v>11</v>
      </c>
      <c r="H6722" s="355"/>
      <c r="I6722" s="354">
        <v>13.8</v>
      </c>
      <c r="J6722" s="352">
        <v>0</v>
      </c>
      <c r="K6722" s="348">
        <f t="shared" si="104"/>
        <v>0</v>
      </c>
    </row>
    <row r="6723" spans="1:11" x14ac:dyDescent="0.25">
      <c r="A6723" s="353">
        <v>37883</v>
      </c>
      <c r="B6723" s="354">
        <v>7</v>
      </c>
      <c r="C6723" s="355">
        <v>13</v>
      </c>
      <c r="D6723" s="355">
        <v>9</v>
      </c>
      <c r="E6723" s="355">
        <v>13</v>
      </c>
      <c r="F6723" s="355">
        <v>0</v>
      </c>
      <c r="G6723" s="355">
        <v>0</v>
      </c>
      <c r="H6723" s="355"/>
      <c r="I6723" s="354">
        <v>7</v>
      </c>
      <c r="J6723" s="352">
        <v>0</v>
      </c>
      <c r="K6723" s="348">
        <f t="shared" ref="K6723:K6786" si="105">COUNTIF(C6723:G6723,"&lt;="&amp;IRR_MAXWIND)</f>
        <v>2</v>
      </c>
    </row>
    <row r="6724" spans="1:11" x14ac:dyDescent="0.25">
      <c r="A6724" s="353">
        <v>37884</v>
      </c>
      <c r="B6724" s="354">
        <v>13.2</v>
      </c>
      <c r="C6724" s="355">
        <v>19</v>
      </c>
      <c r="D6724" s="355">
        <v>17</v>
      </c>
      <c r="E6724" s="355">
        <v>13</v>
      </c>
      <c r="F6724" s="355">
        <v>11</v>
      </c>
      <c r="G6724" s="355">
        <v>6</v>
      </c>
      <c r="H6724" s="355"/>
      <c r="I6724" s="354">
        <v>13.2</v>
      </c>
      <c r="J6724" s="352">
        <v>0</v>
      </c>
      <c r="K6724" s="348">
        <f t="shared" si="105"/>
        <v>1</v>
      </c>
    </row>
    <row r="6725" spans="1:11" x14ac:dyDescent="0.25">
      <c r="A6725" s="353">
        <v>37885</v>
      </c>
      <c r="B6725" s="354">
        <v>11.2</v>
      </c>
      <c r="C6725" s="355">
        <v>13</v>
      </c>
      <c r="D6725" s="355">
        <v>13</v>
      </c>
      <c r="E6725" s="355">
        <v>13</v>
      </c>
      <c r="F6725" s="355">
        <v>11</v>
      </c>
      <c r="G6725" s="355">
        <v>6</v>
      </c>
      <c r="H6725" s="355"/>
      <c r="I6725" s="354">
        <v>11.2</v>
      </c>
      <c r="J6725" s="352">
        <v>0</v>
      </c>
      <c r="K6725" s="348">
        <f t="shared" si="105"/>
        <v>1</v>
      </c>
    </row>
    <row r="6726" spans="1:11" x14ac:dyDescent="0.25">
      <c r="A6726" s="353">
        <v>37886</v>
      </c>
      <c r="B6726" s="354">
        <v>10.199999999999999</v>
      </c>
      <c r="C6726" s="355">
        <v>7</v>
      </c>
      <c r="D6726" s="355">
        <v>9</v>
      </c>
      <c r="E6726" s="355">
        <v>11</v>
      </c>
      <c r="F6726" s="355">
        <v>13</v>
      </c>
      <c r="G6726" s="355">
        <v>11</v>
      </c>
      <c r="H6726" s="355"/>
      <c r="I6726" s="354">
        <v>10.199999999999999</v>
      </c>
      <c r="J6726" s="352">
        <v>0</v>
      </c>
      <c r="K6726" s="348">
        <f t="shared" si="105"/>
        <v>1</v>
      </c>
    </row>
    <row r="6727" spans="1:11" x14ac:dyDescent="0.25">
      <c r="A6727" s="353">
        <v>37887</v>
      </c>
      <c r="B6727" s="354">
        <v>23.4</v>
      </c>
      <c r="C6727" s="355">
        <v>32</v>
      </c>
      <c r="D6727" s="355">
        <v>35</v>
      </c>
      <c r="E6727" s="355">
        <v>26</v>
      </c>
      <c r="F6727" s="355">
        <v>11</v>
      </c>
      <c r="G6727" s="355">
        <v>13</v>
      </c>
      <c r="H6727" s="355"/>
      <c r="I6727" s="354">
        <v>23.4</v>
      </c>
      <c r="J6727" s="352">
        <v>0</v>
      </c>
      <c r="K6727" s="348">
        <f t="shared" si="105"/>
        <v>0</v>
      </c>
    </row>
    <row r="6728" spans="1:11" x14ac:dyDescent="0.25">
      <c r="A6728" s="353">
        <v>37888</v>
      </c>
      <c r="B6728" s="354">
        <v>2</v>
      </c>
      <c r="C6728" s="355">
        <v>0</v>
      </c>
      <c r="D6728" s="355">
        <v>6</v>
      </c>
      <c r="E6728" s="355">
        <v>0</v>
      </c>
      <c r="F6728" s="355">
        <v>4</v>
      </c>
      <c r="G6728" s="355">
        <v>0</v>
      </c>
      <c r="H6728" s="355"/>
      <c r="I6728" s="354">
        <v>2</v>
      </c>
      <c r="J6728" s="352">
        <v>0</v>
      </c>
      <c r="K6728" s="348">
        <f t="shared" si="105"/>
        <v>5</v>
      </c>
    </row>
    <row r="6729" spans="1:11" x14ac:dyDescent="0.25">
      <c r="A6729" s="353">
        <v>37889</v>
      </c>
      <c r="B6729" s="354">
        <v>4.4000000000000004</v>
      </c>
      <c r="C6729" s="355">
        <v>9</v>
      </c>
      <c r="D6729" s="355">
        <v>9</v>
      </c>
      <c r="E6729" s="355">
        <v>4</v>
      </c>
      <c r="F6729" s="355">
        <v>0</v>
      </c>
      <c r="G6729" s="355">
        <v>0</v>
      </c>
      <c r="H6729" s="355"/>
      <c r="I6729" s="354">
        <v>4.4000000000000004</v>
      </c>
      <c r="J6729" s="352">
        <v>0</v>
      </c>
      <c r="K6729" s="348">
        <f t="shared" si="105"/>
        <v>3</v>
      </c>
    </row>
    <row r="6730" spans="1:11" x14ac:dyDescent="0.25">
      <c r="A6730" s="353">
        <v>37890</v>
      </c>
      <c r="B6730" s="354">
        <v>8</v>
      </c>
      <c r="C6730" s="355">
        <v>6</v>
      </c>
      <c r="D6730" s="355">
        <v>6</v>
      </c>
      <c r="E6730" s="355">
        <v>11</v>
      </c>
      <c r="F6730" s="355">
        <v>11</v>
      </c>
      <c r="G6730" s="355">
        <v>6</v>
      </c>
      <c r="H6730" s="355"/>
      <c r="I6730" s="354">
        <v>8</v>
      </c>
      <c r="J6730" s="352">
        <v>0</v>
      </c>
      <c r="K6730" s="348">
        <f t="shared" si="105"/>
        <v>3</v>
      </c>
    </row>
    <row r="6731" spans="1:11" x14ac:dyDescent="0.25">
      <c r="A6731" s="353">
        <v>37891</v>
      </c>
      <c r="B6731" s="354">
        <v>5</v>
      </c>
      <c r="C6731" s="355">
        <v>11</v>
      </c>
      <c r="D6731" s="355">
        <v>6</v>
      </c>
      <c r="E6731" s="355">
        <v>4</v>
      </c>
      <c r="F6731" s="355">
        <v>4</v>
      </c>
      <c r="G6731" s="355">
        <v>0</v>
      </c>
      <c r="H6731" s="355"/>
      <c r="I6731" s="354">
        <v>5</v>
      </c>
      <c r="J6731" s="352">
        <v>0</v>
      </c>
      <c r="K6731" s="348">
        <f t="shared" si="105"/>
        <v>4</v>
      </c>
    </row>
    <row r="6732" spans="1:11" x14ac:dyDescent="0.25">
      <c r="A6732" s="353">
        <v>37892</v>
      </c>
      <c r="B6732" s="354">
        <v>5.8</v>
      </c>
      <c r="C6732" s="355">
        <v>7</v>
      </c>
      <c r="D6732" s="355">
        <v>4</v>
      </c>
      <c r="E6732" s="355">
        <v>6</v>
      </c>
      <c r="F6732" s="355">
        <v>6</v>
      </c>
      <c r="G6732" s="355">
        <v>6</v>
      </c>
      <c r="H6732" s="355"/>
      <c r="I6732" s="354">
        <v>5.8</v>
      </c>
      <c r="J6732" s="352">
        <v>0</v>
      </c>
      <c r="K6732" s="348">
        <f t="shared" si="105"/>
        <v>5</v>
      </c>
    </row>
    <row r="6733" spans="1:11" x14ac:dyDescent="0.25">
      <c r="A6733" s="353">
        <v>37893</v>
      </c>
      <c r="B6733" s="354">
        <v>3.8</v>
      </c>
      <c r="C6733" s="355">
        <v>0</v>
      </c>
      <c r="D6733" s="355">
        <v>7</v>
      </c>
      <c r="E6733" s="355">
        <v>6</v>
      </c>
      <c r="F6733" s="355">
        <v>6</v>
      </c>
      <c r="G6733" s="355">
        <v>0</v>
      </c>
      <c r="H6733" s="355"/>
      <c r="I6733" s="354">
        <v>3.8</v>
      </c>
      <c r="J6733" s="352">
        <v>0</v>
      </c>
      <c r="K6733" s="348">
        <f t="shared" si="105"/>
        <v>5</v>
      </c>
    </row>
    <row r="6734" spans="1:11" x14ac:dyDescent="0.25">
      <c r="A6734" s="353">
        <v>37894</v>
      </c>
      <c r="B6734" s="354">
        <v>5.6</v>
      </c>
      <c r="C6734" s="355">
        <v>6</v>
      </c>
      <c r="D6734" s="355">
        <v>6</v>
      </c>
      <c r="E6734" s="355">
        <v>0</v>
      </c>
      <c r="F6734" s="355">
        <v>7</v>
      </c>
      <c r="G6734" s="355">
        <v>9</v>
      </c>
      <c r="H6734" s="355"/>
      <c r="I6734" s="354">
        <v>5.6</v>
      </c>
      <c r="J6734" s="352">
        <v>0</v>
      </c>
      <c r="K6734" s="348">
        <f t="shared" si="105"/>
        <v>4</v>
      </c>
    </row>
    <row r="6735" spans="1:11" x14ac:dyDescent="0.25">
      <c r="A6735" s="353">
        <v>38108</v>
      </c>
      <c r="B6735" s="354">
        <v>5.8</v>
      </c>
      <c r="C6735" s="355">
        <v>6</v>
      </c>
      <c r="D6735" s="355">
        <v>6</v>
      </c>
      <c r="E6735" s="355">
        <v>7</v>
      </c>
      <c r="F6735" s="355">
        <v>6</v>
      </c>
      <c r="G6735" s="355">
        <v>4</v>
      </c>
      <c r="H6735" s="355"/>
      <c r="I6735" s="354">
        <v>5.8</v>
      </c>
      <c r="J6735" s="352">
        <v>0</v>
      </c>
      <c r="K6735" s="348">
        <f t="shared" si="105"/>
        <v>5</v>
      </c>
    </row>
    <row r="6736" spans="1:11" x14ac:dyDescent="0.25">
      <c r="A6736" s="353">
        <v>38109</v>
      </c>
      <c r="B6736" s="354">
        <v>8.1999999999999993</v>
      </c>
      <c r="C6736" s="355">
        <v>9</v>
      </c>
      <c r="D6736" s="355">
        <v>11</v>
      </c>
      <c r="E6736" s="355">
        <v>7</v>
      </c>
      <c r="F6736" s="355">
        <v>7</v>
      </c>
      <c r="G6736" s="355">
        <v>7</v>
      </c>
      <c r="H6736" s="355"/>
      <c r="I6736" s="354">
        <v>8.1999999999999993</v>
      </c>
      <c r="J6736" s="352">
        <v>0</v>
      </c>
      <c r="K6736" s="348">
        <f t="shared" si="105"/>
        <v>3</v>
      </c>
    </row>
    <row r="6737" spans="1:11" x14ac:dyDescent="0.25">
      <c r="A6737" s="353">
        <v>38110</v>
      </c>
      <c r="B6737" s="354">
        <v>14</v>
      </c>
      <c r="C6737" s="355">
        <v>11</v>
      </c>
      <c r="D6737" s="355">
        <v>19</v>
      </c>
      <c r="E6737" s="355">
        <v>17</v>
      </c>
      <c r="F6737" s="355">
        <v>17</v>
      </c>
      <c r="G6737" s="355">
        <v>6</v>
      </c>
      <c r="H6737" s="355"/>
      <c r="I6737" s="354">
        <v>14</v>
      </c>
      <c r="J6737" s="352">
        <v>0</v>
      </c>
      <c r="K6737" s="348">
        <f t="shared" si="105"/>
        <v>1</v>
      </c>
    </row>
    <row r="6738" spans="1:11" x14ac:dyDescent="0.25">
      <c r="A6738" s="353">
        <v>38111</v>
      </c>
      <c r="B6738" s="354">
        <v>7.6</v>
      </c>
      <c r="C6738" s="355">
        <v>11</v>
      </c>
      <c r="D6738" s="355">
        <v>7</v>
      </c>
      <c r="E6738" s="355">
        <v>9</v>
      </c>
      <c r="F6738" s="355">
        <v>4</v>
      </c>
      <c r="G6738" s="355">
        <v>7</v>
      </c>
      <c r="H6738" s="355"/>
      <c r="I6738" s="354">
        <v>7.6</v>
      </c>
      <c r="J6738" s="352">
        <v>0</v>
      </c>
      <c r="K6738" s="348">
        <f t="shared" si="105"/>
        <v>3</v>
      </c>
    </row>
    <row r="6739" spans="1:11" x14ac:dyDescent="0.25">
      <c r="A6739" s="353">
        <v>38112</v>
      </c>
      <c r="B6739" s="354">
        <v>29.4</v>
      </c>
      <c r="C6739" s="355">
        <v>39</v>
      </c>
      <c r="D6739" s="355">
        <v>22</v>
      </c>
      <c r="E6739" s="355">
        <v>32</v>
      </c>
      <c r="F6739" s="355">
        <v>24</v>
      </c>
      <c r="G6739" s="355">
        <v>30</v>
      </c>
      <c r="H6739" s="355"/>
      <c r="I6739" s="354">
        <v>29.4</v>
      </c>
      <c r="J6739" s="352">
        <v>0</v>
      </c>
      <c r="K6739" s="348">
        <f t="shared" si="105"/>
        <v>0</v>
      </c>
    </row>
    <row r="6740" spans="1:11" x14ac:dyDescent="0.25">
      <c r="A6740" s="353">
        <v>38113</v>
      </c>
      <c r="B6740" s="354">
        <v>5.8</v>
      </c>
      <c r="C6740" s="355">
        <v>0</v>
      </c>
      <c r="D6740" s="355">
        <v>0</v>
      </c>
      <c r="E6740" s="355">
        <v>7</v>
      </c>
      <c r="F6740" s="355">
        <v>9</v>
      </c>
      <c r="G6740" s="355">
        <v>13</v>
      </c>
      <c r="H6740" s="355"/>
      <c r="I6740" s="354">
        <v>5.8</v>
      </c>
      <c r="J6740" s="352">
        <v>0</v>
      </c>
      <c r="K6740" s="348">
        <f t="shared" si="105"/>
        <v>3</v>
      </c>
    </row>
    <row r="6741" spans="1:11" x14ac:dyDescent="0.25">
      <c r="A6741" s="353">
        <v>38114</v>
      </c>
      <c r="B6741" s="354">
        <v>5.4</v>
      </c>
      <c r="C6741" s="355">
        <v>9</v>
      </c>
      <c r="D6741" s="355">
        <v>0</v>
      </c>
      <c r="E6741" s="355">
        <v>0</v>
      </c>
      <c r="F6741" s="355">
        <v>7</v>
      </c>
      <c r="G6741" s="355">
        <v>11</v>
      </c>
      <c r="H6741" s="355"/>
      <c r="I6741" s="354">
        <v>5.4</v>
      </c>
      <c r="J6741" s="352">
        <v>0</v>
      </c>
      <c r="K6741" s="348">
        <f t="shared" si="105"/>
        <v>3</v>
      </c>
    </row>
    <row r="6742" spans="1:11" x14ac:dyDescent="0.25">
      <c r="A6742" s="353">
        <v>38115</v>
      </c>
      <c r="B6742" s="354">
        <v>8</v>
      </c>
      <c r="C6742" s="355">
        <v>7</v>
      </c>
      <c r="D6742" s="355">
        <v>6</v>
      </c>
      <c r="E6742" s="355">
        <v>11</v>
      </c>
      <c r="F6742" s="355">
        <v>7</v>
      </c>
      <c r="G6742" s="355">
        <v>9</v>
      </c>
      <c r="H6742" s="355"/>
      <c r="I6742" s="354">
        <v>8</v>
      </c>
      <c r="J6742" s="352">
        <v>0</v>
      </c>
      <c r="K6742" s="348">
        <f t="shared" si="105"/>
        <v>3</v>
      </c>
    </row>
    <row r="6743" spans="1:11" x14ac:dyDescent="0.25">
      <c r="A6743" s="353">
        <v>38116</v>
      </c>
      <c r="B6743" s="354">
        <v>25</v>
      </c>
      <c r="C6743" s="355">
        <v>13</v>
      </c>
      <c r="D6743" s="355">
        <v>26</v>
      </c>
      <c r="E6743" s="355">
        <v>28</v>
      </c>
      <c r="F6743" s="355">
        <v>30</v>
      </c>
      <c r="G6743" s="355">
        <v>28</v>
      </c>
      <c r="H6743" s="355"/>
      <c r="I6743" s="354">
        <v>25</v>
      </c>
      <c r="J6743" s="352">
        <v>0</v>
      </c>
      <c r="K6743" s="348">
        <f t="shared" si="105"/>
        <v>0</v>
      </c>
    </row>
    <row r="6744" spans="1:11" x14ac:dyDescent="0.25">
      <c r="A6744" s="353">
        <v>38117</v>
      </c>
      <c r="B6744" s="354">
        <v>20.6</v>
      </c>
      <c r="C6744" s="355">
        <v>17</v>
      </c>
      <c r="D6744" s="355">
        <v>20</v>
      </c>
      <c r="E6744" s="355">
        <v>20</v>
      </c>
      <c r="F6744" s="355">
        <v>22</v>
      </c>
      <c r="G6744" s="355">
        <v>24</v>
      </c>
      <c r="H6744" s="355"/>
      <c r="I6744" s="354">
        <v>20.6</v>
      </c>
      <c r="J6744" s="352">
        <v>0</v>
      </c>
      <c r="K6744" s="348">
        <f t="shared" si="105"/>
        <v>0</v>
      </c>
    </row>
    <row r="6745" spans="1:11" x14ac:dyDescent="0.25">
      <c r="A6745" s="353">
        <v>38118</v>
      </c>
      <c r="B6745" s="354">
        <v>26.4</v>
      </c>
      <c r="C6745" s="355">
        <v>30</v>
      </c>
      <c r="D6745" s="355">
        <v>30</v>
      </c>
      <c r="E6745" s="355">
        <v>26</v>
      </c>
      <c r="F6745" s="355">
        <v>22</v>
      </c>
      <c r="G6745" s="355">
        <v>24</v>
      </c>
      <c r="H6745" s="355"/>
      <c r="I6745" s="354">
        <v>26.4</v>
      </c>
      <c r="J6745" s="352">
        <v>0</v>
      </c>
      <c r="K6745" s="348">
        <f t="shared" si="105"/>
        <v>0</v>
      </c>
    </row>
    <row r="6746" spans="1:11" x14ac:dyDescent="0.25">
      <c r="A6746" s="353">
        <v>38119</v>
      </c>
      <c r="B6746" s="354">
        <v>4.4000000000000004</v>
      </c>
      <c r="C6746" s="355">
        <v>4</v>
      </c>
      <c r="D6746" s="355">
        <v>0</v>
      </c>
      <c r="E6746" s="355">
        <v>6</v>
      </c>
      <c r="F6746" s="355">
        <v>6</v>
      </c>
      <c r="G6746" s="355">
        <v>6</v>
      </c>
      <c r="H6746" s="355"/>
      <c r="I6746" s="354">
        <v>4.4000000000000004</v>
      </c>
      <c r="J6746" s="352">
        <v>0</v>
      </c>
      <c r="K6746" s="348">
        <f t="shared" si="105"/>
        <v>5</v>
      </c>
    </row>
    <row r="6747" spans="1:11" x14ac:dyDescent="0.25">
      <c r="A6747" s="353">
        <v>38120</v>
      </c>
      <c r="B6747" s="354">
        <v>7</v>
      </c>
      <c r="C6747" s="355">
        <v>7</v>
      </c>
      <c r="D6747" s="355">
        <v>4</v>
      </c>
      <c r="E6747" s="355">
        <v>9</v>
      </c>
      <c r="F6747" s="355">
        <v>9</v>
      </c>
      <c r="G6747" s="355">
        <v>6</v>
      </c>
      <c r="H6747" s="355"/>
      <c r="I6747" s="354">
        <v>7</v>
      </c>
      <c r="J6747" s="352">
        <v>0</v>
      </c>
      <c r="K6747" s="348">
        <f t="shared" si="105"/>
        <v>3</v>
      </c>
    </row>
    <row r="6748" spans="1:11" x14ac:dyDescent="0.25">
      <c r="A6748" s="353">
        <v>38121</v>
      </c>
      <c r="B6748" s="354">
        <v>8.6</v>
      </c>
      <c r="C6748" s="355">
        <v>13</v>
      </c>
      <c r="D6748" s="355">
        <v>7</v>
      </c>
      <c r="E6748" s="355">
        <v>4</v>
      </c>
      <c r="F6748" s="355">
        <v>13</v>
      </c>
      <c r="G6748" s="355">
        <v>6</v>
      </c>
      <c r="H6748" s="355"/>
      <c r="I6748" s="354">
        <v>8.6</v>
      </c>
      <c r="J6748" s="352">
        <v>0</v>
      </c>
      <c r="K6748" s="348">
        <f t="shared" si="105"/>
        <v>3</v>
      </c>
    </row>
    <row r="6749" spans="1:11" x14ac:dyDescent="0.25">
      <c r="A6749" s="353">
        <v>38122</v>
      </c>
      <c r="B6749" s="354">
        <v>5.6</v>
      </c>
      <c r="C6749" s="355">
        <v>9</v>
      </c>
      <c r="D6749" s="355">
        <v>11</v>
      </c>
      <c r="E6749" s="355">
        <v>4</v>
      </c>
      <c r="F6749" s="355">
        <v>0</v>
      </c>
      <c r="G6749" s="355">
        <v>4</v>
      </c>
      <c r="H6749" s="355"/>
      <c r="I6749" s="354">
        <v>5.6</v>
      </c>
      <c r="J6749" s="352">
        <v>0</v>
      </c>
      <c r="K6749" s="348">
        <f t="shared" si="105"/>
        <v>3</v>
      </c>
    </row>
    <row r="6750" spans="1:11" x14ac:dyDescent="0.25">
      <c r="A6750" s="353">
        <v>38123</v>
      </c>
      <c r="B6750" s="354">
        <v>6.8</v>
      </c>
      <c r="C6750" s="355">
        <v>11</v>
      </c>
      <c r="D6750" s="355">
        <v>9</v>
      </c>
      <c r="E6750" s="355">
        <v>7</v>
      </c>
      <c r="F6750" s="355">
        <v>0</v>
      </c>
      <c r="G6750" s="355">
        <v>7</v>
      </c>
      <c r="H6750" s="355"/>
      <c r="I6750" s="354">
        <v>6.8</v>
      </c>
      <c r="J6750" s="352">
        <v>0</v>
      </c>
      <c r="K6750" s="348">
        <f t="shared" si="105"/>
        <v>3</v>
      </c>
    </row>
    <row r="6751" spans="1:11" x14ac:dyDescent="0.25">
      <c r="A6751" s="353">
        <v>38124</v>
      </c>
      <c r="B6751" s="354">
        <v>11.2</v>
      </c>
      <c r="C6751" s="355">
        <v>15</v>
      </c>
      <c r="D6751" s="355">
        <v>13</v>
      </c>
      <c r="E6751" s="355">
        <v>13</v>
      </c>
      <c r="F6751" s="355">
        <v>6</v>
      </c>
      <c r="G6751" s="355">
        <v>9</v>
      </c>
      <c r="H6751" s="355"/>
      <c r="I6751" s="354">
        <v>11.2</v>
      </c>
      <c r="J6751" s="352">
        <v>0</v>
      </c>
      <c r="K6751" s="348">
        <f t="shared" si="105"/>
        <v>1</v>
      </c>
    </row>
    <row r="6752" spans="1:11" x14ac:dyDescent="0.25">
      <c r="A6752" s="353">
        <v>38125</v>
      </c>
      <c r="B6752" s="354">
        <v>10.199999999999999</v>
      </c>
      <c r="C6752" s="355">
        <v>11</v>
      </c>
      <c r="D6752" s="355">
        <v>13</v>
      </c>
      <c r="E6752" s="355">
        <v>11</v>
      </c>
      <c r="F6752" s="355">
        <v>7</v>
      </c>
      <c r="G6752" s="355">
        <v>9</v>
      </c>
      <c r="H6752" s="355"/>
      <c r="I6752" s="354">
        <v>10.199999999999999</v>
      </c>
      <c r="J6752" s="352">
        <v>0</v>
      </c>
      <c r="K6752" s="348">
        <f t="shared" si="105"/>
        <v>1</v>
      </c>
    </row>
    <row r="6753" spans="1:11" x14ac:dyDescent="0.25">
      <c r="A6753" s="353">
        <v>38126</v>
      </c>
      <c r="B6753" s="354">
        <v>24</v>
      </c>
      <c r="C6753" s="355">
        <v>26</v>
      </c>
      <c r="D6753" s="355">
        <v>20</v>
      </c>
      <c r="E6753" s="355">
        <v>22</v>
      </c>
      <c r="F6753" s="355">
        <v>26</v>
      </c>
      <c r="G6753" s="355">
        <v>26</v>
      </c>
      <c r="H6753" s="355"/>
      <c r="I6753" s="354">
        <v>24</v>
      </c>
      <c r="J6753" s="352">
        <v>0</v>
      </c>
      <c r="K6753" s="348">
        <f t="shared" si="105"/>
        <v>0</v>
      </c>
    </row>
    <row r="6754" spans="1:11" x14ac:dyDescent="0.25">
      <c r="A6754" s="353">
        <v>38127</v>
      </c>
      <c r="B6754" s="354">
        <v>7.6</v>
      </c>
      <c r="C6754" s="355">
        <v>6</v>
      </c>
      <c r="D6754" s="355">
        <v>0</v>
      </c>
      <c r="E6754" s="355">
        <v>6</v>
      </c>
      <c r="F6754" s="355">
        <v>15</v>
      </c>
      <c r="G6754" s="355">
        <v>11</v>
      </c>
      <c r="H6754" s="355"/>
      <c r="I6754" s="354">
        <v>7.6</v>
      </c>
      <c r="J6754" s="352">
        <v>0</v>
      </c>
      <c r="K6754" s="348">
        <f t="shared" si="105"/>
        <v>3</v>
      </c>
    </row>
    <row r="6755" spans="1:11" x14ac:dyDescent="0.25">
      <c r="A6755" s="353">
        <v>38128</v>
      </c>
      <c r="B6755" s="354">
        <v>5.8</v>
      </c>
      <c r="C6755" s="355">
        <v>7</v>
      </c>
      <c r="D6755" s="355">
        <v>6</v>
      </c>
      <c r="E6755" s="355">
        <v>4</v>
      </c>
      <c r="F6755" s="355">
        <v>6</v>
      </c>
      <c r="G6755" s="355">
        <v>6</v>
      </c>
      <c r="H6755" s="355"/>
      <c r="I6755" s="354">
        <v>5.8</v>
      </c>
      <c r="J6755" s="352">
        <v>0</v>
      </c>
      <c r="K6755" s="348">
        <f t="shared" si="105"/>
        <v>5</v>
      </c>
    </row>
    <row r="6756" spans="1:11" x14ac:dyDescent="0.25">
      <c r="A6756" s="353">
        <v>38129</v>
      </c>
      <c r="B6756" s="354">
        <v>9.8000000000000007</v>
      </c>
      <c r="C6756" s="355">
        <v>4</v>
      </c>
      <c r="D6756" s="355">
        <v>15</v>
      </c>
      <c r="E6756" s="355">
        <v>6</v>
      </c>
      <c r="F6756" s="355">
        <v>11</v>
      </c>
      <c r="G6756" s="355">
        <v>13</v>
      </c>
      <c r="H6756" s="355"/>
      <c r="I6756" s="354">
        <v>9.8000000000000007</v>
      </c>
      <c r="J6756" s="352">
        <v>0</v>
      </c>
      <c r="K6756" s="348">
        <f t="shared" si="105"/>
        <v>2</v>
      </c>
    </row>
    <row r="6757" spans="1:11" x14ac:dyDescent="0.25">
      <c r="A6757" s="353">
        <v>38130</v>
      </c>
      <c r="B6757" s="354">
        <v>12.2</v>
      </c>
      <c r="C6757" s="355">
        <v>13</v>
      </c>
      <c r="D6757" s="355">
        <v>11</v>
      </c>
      <c r="E6757" s="355">
        <v>17</v>
      </c>
      <c r="F6757" s="355">
        <v>9</v>
      </c>
      <c r="G6757" s="355">
        <v>11</v>
      </c>
      <c r="H6757" s="355"/>
      <c r="I6757" s="354">
        <v>12.2</v>
      </c>
      <c r="J6757" s="352">
        <v>0</v>
      </c>
      <c r="K6757" s="348">
        <f t="shared" si="105"/>
        <v>0</v>
      </c>
    </row>
    <row r="6758" spans="1:11" x14ac:dyDescent="0.25">
      <c r="A6758" s="353">
        <v>38131</v>
      </c>
      <c r="B6758" s="354">
        <v>5</v>
      </c>
      <c r="C6758" s="355">
        <v>7</v>
      </c>
      <c r="D6758" s="355">
        <v>7</v>
      </c>
      <c r="E6758" s="355">
        <v>0</v>
      </c>
      <c r="F6758" s="355">
        <v>4</v>
      </c>
      <c r="G6758" s="355">
        <v>7</v>
      </c>
      <c r="H6758" s="355"/>
      <c r="I6758" s="354">
        <v>5</v>
      </c>
      <c r="J6758" s="352">
        <v>0</v>
      </c>
      <c r="K6758" s="348">
        <f t="shared" si="105"/>
        <v>5</v>
      </c>
    </row>
    <row r="6759" spans="1:11" x14ac:dyDescent="0.25">
      <c r="A6759" s="353">
        <v>38132</v>
      </c>
      <c r="B6759" s="354">
        <v>5.4</v>
      </c>
      <c r="C6759" s="355">
        <v>6</v>
      </c>
      <c r="D6759" s="355">
        <v>6</v>
      </c>
      <c r="E6759" s="355">
        <v>0</v>
      </c>
      <c r="F6759" s="355">
        <v>4</v>
      </c>
      <c r="G6759" s="355">
        <v>11</v>
      </c>
      <c r="H6759" s="355"/>
      <c r="I6759" s="354">
        <v>5.4</v>
      </c>
      <c r="J6759" s="352">
        <v>0</v>
      </c>
      <c r="K6759" s="348">
        <f t="shared" si="105"/>
        <v>4</v>
      </c>
    </row>
    <row r="6760" spans="1:11" x14ac:dyDescent="0.25">
      <c r="A6760" s="353">
        <v>38133</v>
      </c>
      <c r="B6760" s="354">
        <v>21.8</v>
      </c>
      <c r="C6760" s="355">
        <v>22</v>
      </c>
      <c r="D6760" s="355">
        <v>24</v>
      </c>
      <c r="E6760" s="355">
        <v>20</v>
      </c>
      <c r="F6760" s="355">
        <v>24</v>
      </c>
      <c r="G6760" s="355">
        <v>19</v>
      </c>
      <c r="H6760" s="355"/>
      <c r="I6760" s="354">
        <v>21.8</v>
      </c>
      <c r="J6760" s="352">
        <v>0</v>
      </c>
      <c r="K6760" s="348">
        <f t="shared" si="105"/>
        <v>0</v>
      </c>
    </row>
    <row r="6761" spans="1:11" x14ac:dyDescent="0.25">
      <c r="A6761" s="353">
        <v>38134</v>
      </c>
      <c r="B6761" s="354">
        <v>9</v>
      </c>
      <c r="C6761" s="355">
        <v>4</v>
      </c>
      <c r="D6761" s="355">
        <v>11</v>
      </c>
      <c r="E6761" s="355">
        <v>11</v>
      </c>
      <c r="F6761" s="355">
        <v>6</v>
      </c>
      <c r="G6761" s="355">
        <v>13</v>
      </c>
      <c r="H6761" s="355"/>
      <c r="I6761" s="354">
        <v>9</v>
      </c>
      <c r="J6761" s="352">
        <v>0</v>
      </c>
      <c r="K6761" s="348">
        <f t="shared" si="105"/>
        <v>2</v>
      </c>
    </row>
    <row r="6762" spans="1:11" x14ac:dyDescent="0.25">
      <c r="A6762" s="353">
        <v>38135</v>
      </c>
      <c r="B6762" s="354">
        <v>12.2</v>
      </c>
      <c r="C6762" s="355">
        <v>13</v>
      </c>
      <c r="D6762" s="355">
        <v>11</v>
      </c>
      <c r="E6762" s="355">
        <v>15</v>
      </c>
      <c r="F6762" s="355">
        <v>11</v>
      </c>
      <c r="G6762" s="355">
        <v>11</v>
      </c>
      <c r="H6762" s="355"/>
      <c r="I6762" s="354">
        <v>12.2</v>
      </c>
      <c r="J6762" s="352">
        <v>0</v>
      </c>
      <c r="K6762" s="348">
        <f t="shared" si="105"/>
        <v>0</v>
      </c>
    </row>
    <row r="6763" spans="1:11" x14ac:dyDescent="0.25">
      <c r="A6763" s="353">
        <v>38136</v>
      </c>
      <c r="B6763" s="354">
        <v>15.8</v>
      </c>
      <c r="C6763" s="355">
        <v>17</v>
      </c>
      <c r="D6763" s="355">
        <v>15</v>
      </c>
      <c r="E6763" s="355">
        <v>17</v>
      </c>
      <c r="F6763" s="355">
        <v>15</v>
      </c>
      <c r="G6763" s="355">
        <v>15</v>
      </c>
      <c r="H6763" s="355"/>
      <c r="I6763" s="354">
        <v>15.8</v>
      </c>
      <c r="J6763" s="352">
        <v>0</v>
      </c>
      <c r="K6763" s="348">
        <f t="shared" si="105"/>
        <v>0</v>
      </c>
    </row>
    <row r="6764" spans="1:11" x14ac:dyDescent="0.25">
      <c r="A6764" s="353">
        <v>38137</v>
      </c>
      <c r="B6764" s="354">
        <v>15</v>
      </c>
      <c r="C6764" s="355">
        <v>15</v>
      </c>
      <c r="D6764" s="355">
        <v>15</v>
      </c>
      <c r="E6764" s="355">
        <v>17</v>
      </c>
      <c r="F6764" s="355">
        <v>15</v>
      </c>
      <c r="G6764" s="355">
        <v>13</v>
      </c>
      <c r="H6764" s="355"/>
      <c r="I6764" s="354">
        <v>15</v>
      </c>
      <c r="J6764" s="352">
        <v>0</v>
      </c>
      <c r="K6764" s="348">
        <f t="shared" si="105"/>
        <v>0</v>
      </c>
    </row>
    <row r="6765" spans="1:11" x14ac:dyDescent="0.25">
      <c r="A6765" s="353">
        <v>38138</v>
      </c>
      <c r="B6765" s="354">
        <v>10.199999999999999</v>
      </c>
      <c r="C6765" s="355">
        <v>4</v>
      </c>
      <c r="D6765" s="355">
        <v>9</v>
      </c>
      <c r="E6765" s="355">
        <v>6</v>
      </c>
      <c r="F6765" s="355">
        <v>13</v>
      </c>
      <c r="G6765" s="355">
        <v>19</v>
      </c>
      <c r="H6765" s="355"/>
      <c r="I6765" s="354">
        <v>10.199999999999999</v>
      </c>
      <c r="J6765" s="352">
        <v>0</v>
      </c>
      <c r="K6765" s="348">
        <f t="shared" si="105"/>
        <v>2</v>
      </c>
    </row>
    <row r="6766" spans="1:11" x14ac:dyDescent="0.25">
      <c r="A6766" s="353">
        <v>38139</v>
      </c>
      <c r="B6766" s="354">
        <v>7.4</v>
      </c>
      <c r="C6766" s="355">
        <v>9</v>
      </c>
      <c r="D6766" s="355">
        <v>4</v>
      </c>
      <c r="E6766" s="355">
        <v>7</v>
      </c>
      <c r="F6766" s="355">
        <v>13</v>
      </c>
      <c r="G6766" s="355">
        <v>4</v>
      </c>
      <c r="H6766" s="355"/>
      <c r="I6766" s="354">
        <v>7.4</v>
      </c>
      <c r="J6766" s="352">
        <v>0</v>
      </c>
      <c r="K6766" s="348">
        <f t="shared" si="105"/>
        <v>3</v>
      </c>
    </row>
    <row r="6767" spans="1:11" x14ac:dyDescent="0.25">
      <c r="A6767" s="353">
        <v>38140</v>
      </c>
      <c r="B6767" s="354">
        <v>10</v>
      </c>
      <c r="C6767" s="355">
        <v>6</v>
      </c>
      <c r="D6767" s="355">
        <v>9</v>
      </c>
      <c r="E6767" s="355">
        <v>9</v>
      </c>
      <c r="F6767" s="355">
        <v>9</v>
      </c>
      <c r="G6767" s="355">
        <v>17</v>
      </c>
      <c r="H6767" s="355"/>
      <c r="I6767" s="354">
        <v>10</v>
      </c>
      <c r="J6767" s="352">
        <v>0</v>
      </c>
      <c r="K6767" s="348">
        <f t="shared" si="105"/>
        <v>1</v>
      </c>
    </row>
    <row r="6768" spans="1:11" x14ac:dyDescent="0.25">
      <c r="A6768" s="353">
        <v>38141</v>
      </c>
      <c r="B6768" s="354">
        <v>8.4</v>
      </c>
      <c r="C6768" s="355">
        <v>7</v>
      </c>
      <c r="D6768" s="355">
        <v>9</v>
      </c>
      <c r="E6768" s="355">
        <v>13</v>
      </c>
      <c r="F6768" s="355">
        <v>4</v>
      </c>
      <c r="G6768" s="355">
        <v>9</v>
      </c>
      <c r="H6768" s="355"/>
      <c r="I6768" s="354">
        <v>8.4</v>
      </c>
      <c r="J6768" s="352">
        <v>0</v>
      </c>
      <c r="K6768" s="348">
        <f t="shared" si="105"/>
        <v>2</v>
      </c>
    </row>
    <row r="6769" spans="1:11" x14ac:dyDescent="0.25">
      <c r="A6769" s="353">
        <v>38142</v>
      </c>
      <c r="B6769" s="354">
        <v>11.8</v>
      </c>
      <c r="C6769" s="355">
        <v>13</v>
      </c>
      <c r="D6769" s="355">
        <v>11</v>
      </c>
      <c r="E6769" s="355">
        <v>13</v>
      </c>
      <c r="F6769" s="355">
        <v>13</v>
      </c>
      <c r="G6769" s="355">
        <v>9</v>
      </c>
      <c r="H6769" s="355"/>
      <c r="I6769" s="354">
        <v>11.8</v>
      </c>
      <c r="J6769" s="352">
        <v>0</v>
      </c>
      <c r="K6769" s="348">
        <f t="shared" si="105"/>
        <v>0</v>
      </c>
    </row>
    <row r="6770" spans="1:11" x14ac:dyDescent="0.25">
      <c r="A6770" s="353">
        <v>38143</v>
      </c>
      <c r="B6770" s="354">
        <v>10.4</v>
      </c>
      <c r="C6770" s="355">
        <v>13</v>
      </c>
      <c r="D6770" s="355">
        <v>13</v>
      </c>
      <c r="E6770" s="355">
        <v>11</v>
      </c>
      <c r="F6770" s="355">
        <v>6</v>
      </c>
      <c r="G6770" s="355">
        <v>9</v>
      </c>
      <c r="H6770" s="355"/>
      <c r="I6770" s="354">
        <v>10.4</v>
      </c>
      <c r="J6770" s="352">
        <v>0</v>
      </c>
      <c r="K6770" s="348">
        <f t="shared" si="105"/>
        <v>1</v>
      </c>
    </row>
    <row r="6771" spans="1:11" x14ac:dyDescent="0.25">
      <c r="A6771" s="353">
        <v>38144</v>
      </c>
      <c r="B6771" s="354">
        <v>11</v>
      </c>
      <c r="C6771" s="355">
        <v>11</v>
      </c>
      <c r="D6771" s="355">
        <v>11</v>
      </c>
      <c r="E6771" s="355">
        <v>9</v>
      </c>
      <c r="F6771" s="355">
        <v>13</v>
      </c>
      <c r="G6771" s="355">
        <v>11</v>
      </c>
      <c r="H6771" s="355"/>
      <c r="I6771" s="354">
        <v>11</v>
      </c>
      <c r="J6771" s="352">
        <v>0</v>
      </c>
      <c r="K6771" s="348">
        <f t="shared" si="105"/>
        <v>0</v>
      </c>
    </row>
    <row r="6772" spans="1:11" x14ac:dyDescent="0.25">
      <c r="A6772" s="353">
        <v>38145</v>
      </c>
      <c r="B6772" s="354">
        <v>34.200000000000003</v>
      </c>
      <c r="C6772" s="355">
        <v>39</v>
      </c>
      <c r="D6772" s="355">
        <v>32</v>
      </c>
      <c r="E6772" s="355">
        <v>33</v>
      </c>
      <c r="F6772" s="355">
        <v>30</v>
      </c>
      <c r="G6772" s="355">
        <v>37</v>
      </c>
      <c r="H6772" s="355"/>
      <c r="I6772" s="354">
        <v>34.200000000000003</v>
      </c>
      <c r="J6772" s="352">
        <v>0</v>
      </c>
      <c r="K6772" s="348">
        <f t="shared" si="105"/>
        <v>0</v>
      </c>
    </row>
    <row r="6773" spans="1:11" x14ac:dyDescent="0.25">
      <c r="A6773" s="353">
        <v>38146</v>
      </c>
      <c r="B6773" s="354">
        <v>3</v>
      </c>
      <c r="C6773" s="355">
        <v>7</v>
      </c>
      <c r="D6773" s="355">
        <v>4</v>
      </c>
      <c r="E6773" s="355">
        <v>4</v>
      </c>
      <c r="F6773" s="355">
        <v>0</v>
      </c>
      <c r="G6773" s="355">
        <v>0</v>
      </c>
      <c r="H6773" s="355"/>
      <c r="I6773" s="354">
        <v>3</v>
      </c>
      <c r="J6773" s="352">
        <v>0</v>
      </c>
      <c r="K6773" s="348">
        <f t="shared" si="105"/>
        <v>5</v>
      </c>
    </row>
    <row r="6774" spans="1:11" x14ac:dyDescent="0.25">
      <c r="A6774" s="353">
        <v>38147</v>
      </c>
      <c r="B6774" s="354">
        <v>11.4</v>
      </c>
      <c r="C6774" s="355">
        <v>15</v>
      </c>
      <c r="D6774" s="355">
        <v>11</v>
      </c>
      <c r="E6774" s="355">
        <v>7</v>
      </c>
      <c r="F6774" s="355">
        <v>13</v>
      </c>
      <c r="G6774" s="355">
        <v>11</v>
      </c>
      <c r="H6774" s="355"/>
      <c r="I6774" s="354">
        <v>11.4</v>
      </c>
      <c r="J6774" s="352">
        <v>0</v>
      </c>
      <c r="K6774" s="348">
        <f t="shared" si="105"/>
        <v>1</v>
      </c>
    </row>
    <row r="6775" spans="1:11" x14ac:dyDescent="0.25">
      <c r="A6775" s="353">
        <v>38148</v>
      </c>
      <c r="B6775" s="354">
        <v>10.199999999999999</v>
      </c>
      <c r="C6775" s="355">
        <v>15</v>
      </c>
      <c r="D6775" s="355">
        <v>9</v>
      </c>
      <c r="E6775" s="355">
        <v>9</v>
      </c>
      <c r="F6775" s="355">
        <v>11</v>
      </c>
      <c r="G6775" s="355">
        <v>7</v>
      </c>
      <c r="H6775" s="355"/>
      <c r="I6775" s="354">
        <v>10.199999999999999</v>
      </c>
      <c r="J6775" s="352">
        <v>0</v>
      </c>
      <c r="K6775" s="348">
        <f t="shared" si="105"/>
        <v>1</v>
      </c>
    </row>
    <row r="6776" spans="1:11" x14ac:dyDescent="0.25">
      <c r="A6776" s="353">
        <v>38149</v>
      </c>
      <c r="B6776" s="354">
        <v>7.6</v>
      </c>
      <c r="C6776" s="355">
        <v>13</v>
      </c>
      <c r="D6776" s="355">
        <v>6</v>
      </c>
      <c r="E6776" s="355">
        <v>7</v>
      </c>
      <c r="F6776" s="355">
        <v>6</v>
      </c>
      <c r="G6776" s="355">
        <v>6</v>
      </c>
      <c r="H6776" s="355"/>
      <c r="I6776" s="354">
        <v>7.6</v>
      </c>
      <c r="J6776" s="352">
        <v>0</v>
      </c>
      <c r="K6776" s="348">
        <f t="shared" si="105"/>
        <v>4</v>
      </c>
    </row>
    <row r="6777" spans="1:11" x14ac:dyDescent="0.25">
      <c r="A6777" s="353">
        <v>38150</v>
      </c>
      <c r="B6777" s="354">
        <v>25.2</v>
      </c>
      <c r="C6777" s="355">
        <v>24</v>
      </c>
      <c r="D6777" s="355">
        <v>24</v>
      </c>
      <c r="E6777" s="355">
        <v>30</v>
      </c>
      <c r="F6777" s="355">
        <v>24</v>
      </c>
      <c r="G6777" s="355">
        <v>24</v>
      </c>
      <c r="H6777" s="355"/>
      <c r="I6777" s="354">
        <v>25.2</v>
      </c>
      <c r="J6777" s="352">
        <v>0</v>
      </c>
      <c r="K6777" s="348">
        <f t="shared" si="105"/>
        <v>0</v>
      </c>
    </row>
    <row r="6778" spans="1:11" x14ac:dyDescent="0.25">
      <c r="A6778" s="353">
        <v>38151</v>
      </c>
      <c r="B6778" s="354">
        <v>6.2</v>
      </c>
      <c r="C6778" s="355">
        <v>6</v>
      </c>
      <c r="D6778" s="355">
        <v>7</v>
      </c>
      <c r="E6778" s="355">
        <v>7</v>
      </c>
      <c r="F6778" s="355">
        <v>7</v>
      </c>
      <c r="G6778" s="355">
        <v>4</v>
      </c>
      <c r="H6778" s="355"/>
      <c r="I6778" s="354">
        <v>6.2</v>
      </c>
      <c r="J6778" s="352">
        <v>0</v>
      </c>
      <c r="K6778" s="348">
        <f t="shared" si="105"/>
        <v>5</v>
      </c>
    </row>
    <row r="6779" spans="1:11" x14ac:dyDescent="0.25">
      <c r="A6779" s="353">
        <v>38152</v>
      </c>
      <c r="B6779" s="354">
        <v>15.6</v>
      </c>
      <c r="C6779" s="355">
        <v>7</v>
      </c>
      <c r="D6779" s="355">
        <v>13</v>
      </c>
      <c r="E6779" s="355">
        <v>17</v>
      </c>
      <c r="F6779" s="355">
        <v>22</v>
      </c>
      <c r="G6779" s="355">
        <v>19</v>
      </c>
      <c r="H6779" s="355"/>
      <c r="I6779" s="354">
        <v>15.6</v>
      </c>
      <c r="J6779" s="352">
        <v>0</v>
      </c>
      <c r="K6779" s="348">
        <f t="shared" si="105"/>
        <v>1</v>
      </c>
    </row>
    <row r="6780" spans="1:11" x14ac:dyDescent="0.25">
      <c r="A6780" s="353">
        <v>38153</v>
      </c>
      <c r="B6780" s="354">
        <v>13.4</v>
      </c>
      <c r="C6780" s="355">
        <v>15</v>
      </c>
      <c r="D6780" s="355">
        <v>13</v>
      </c>
      <c r="E6780" s="355">
        <v>11</v>
      </c>
      <c r="F6780" s="355">
        <v>15</v>
      </c>
      <c r="G6780" s="355">
        <v>13</v>
      </c>
      <c r="H6780" s="355"/>
      <c r="I6780" s="354">
        <v>13.4</v>
      </c>
      <c r="J6780" s="352">
        <v>0</v>
      </c>
      <c r="K6780" s="348">
        <f t="shared" si="105"/>
        <v>0</v>
      </c>
    </row>
    <row r="6781" spans="1:11" x14ac:dyDescent="0.25">
      <c r="A6781" s="353">
        <v>38154</v>
      </c>
      <c r="B6781" s="354">
        <v>11.4</v>
      </c>
      <c r="C6781" s="355">
        <v>17</v>
      </c>
      <c r="D6781" s="355">
        <v>9</v>
      </c>
      <c r="E6781" s="355">
        <v>7</v>
      </c>
      <c r="F6781" s="355">
        <v>15</v>
      </c>
      <c r="G6781" s="355">
        <v>9</v>
      </c>
      <c r="H6781" s="355"/>
      <c r="I6781" s="354">
        <v>11.4</v>
      </c>
      <c r="J6781" s="352">
        <v>0</v>
      </c>
      <c r="K6781" s="348">
        <f t="shared" si="105"/>
        <v>1</v>
      </c>
    </row>
    <row r="6782" spans="1:11" x14ac:dyDescent="0.25">
      <c r="A6782" s="353">
        <v>38155</v>
      </c>
      <c r="B6782" s="354">
        <v>7</v>
      </c>
      <c r="C6782" s="355">
        <v>4</v>
      </c>
      <c r="D6782" s="355">
        <v>9</v>
      </c>
      <c r="E6782" s="355">
        <v>6</v>
      </c>
      <c r="F6782" s="355">
        <v>9</v>
      </c>
      <c r="G6782" s="355">
        <v>7</v>
      </c>
      <c r="H6782" s="355"/>
      <c r="I6782" s="354">
        <v>7</v>
      </c>
      <c r="J6782" s="352">
        <v>0</v>
      </c>
      <c r="K6782" s="348">
        <f t="shared" si="105"/>
        <v>3</v>
      </c>
    </row>
    <row r="6783" spans="1:11" x14ac:dyDescent="0.25">
      <c r="A6783" s="353">
        <v>38156</v>
      </c>
      <c r="B6783" s="354">
        <v>5.2</v>
      </c>
      <c r="C6783" s="355">
        <v>7</v>
      </c>
      <c r="D6783" s="355">
        <v>0</v>
      </c>
      <c r="E6783" s="355">
        <v>6</v>
      </c>
      <c r="F6783" s="355">
        <v>6</v>
      </c>
      <c r="G6783" s="355">
        <v>7</v>
      </c>
      <c r="H6783" s="355"/>
      <c r="I6783" s="354">
        <v>5.2</v>
      </c>
      <c r="J6783" s="352">
        <v>0</v>
      </c>
      <c r="K6783" s="348">
        <f t="shared" si="105"/>
        <v>5</v>
      </c>
    </row>
    <row r="6784" spans="1:11" x14ac:dyDescent="0.25">
      <c r="A6784" s="353">
        <v>38157</v>
      </c>
      <c r="B6784" s="354">
        <v>4.5999999999999996</v>
      </c>
      <c r="C6784" s="355">
        <v>6</v>
      </c>
      <c r="D6784" s="355">
        <v>6</v>
      </c>
      <c r="E6784" s="355">
        <v>0</v>
      </c>
      <c r="F6784" s="355">
        <v>7</v>
      </c>
      <c r="G6784" s="355">
        <v>4</v>
      </c>
      <c r="H6784" s="355"/>
      <c r="I6784" s="354">
        <v>4.5999999999999996</v>
      </c>
      <c r="J6784" s="352">
        <v>0</v>
      </c>
      <c r="K6784" s="348">
        <f t="shared" si="105"/>
        <v>5</v>
      </c>
    </row>
    <row r="6785" spans="1:11" x14ac:dyDescent="0.25">
      <c r="A6785" s="353">
        <v>38158</v>
      </c>
      <c r="B6785" s="354">
        <v>12.6</v>
      </c>
      <c r="C6785" s="355">
        <v>6</v>
      </c>
      <c r="D6785" s="355">
        <v>4</v>
      </c>
      <c r="E6785" s="355">
        <v>7</v>
      </c>
      <c r="F6785" s="355">
        <v>26</v>
      </c>
      <c r="G6785" s="355">
        <v>20</v>
      </c>
      <c r="H6785" s="355"/>
      <c r="I6785" s="354">
        <v>12.6</v>
      </c>
      <c r="J6785" s="352">
        <v>0</v>
      </c>
      <c r="K6785" s="348">
        <f t="shared" si="105"/>
        <v>3</v>
      </c>
    </row>
    <row r="6786" spans="1:11" x14ac:dyDescent="0.25">
      <c r="A6786" s="353">
        <v>38159</v>
      </c>
      <c r="B6786" s="354">
        <v>8.8000000000000007</v>
      </c>
      <c r="C6786" s="355">
        <v>6</v>
      </c>
      <c r="D6786" s="355">
        <v>6</v>
      </c>
      <c r="E6786" s="355">
        <v>4</v>
      </c>
      <c r="F6786" s="355">
        <v>13</v>
      </c>
      <c r="G6786" s="355">
        <v>15</v>
      </c>
      <c r="H6786" s="355"/>
      <c r="I6786" s="354">
        <v>8.8000000000000007</v>
      </c>
      <c r="J6786" s="352">
        <v>0</v>
      </c>
      <c r="K6786" s="348">
        <f t="shared" si="105"/>
        <v>3</v>
      </c>
    </row>
    <row r="6787" spans="1:11" x14ac:dyDescent="0.25">
      <c r="A6787" s="353">
        <v>38160</v>
      </c>
      <c r="B6787" s="354">
        <v>10</v>
      </c>
      <c r="C6787" s="355">
        <v>22</v>
      </c>
      <c r="D6787" s="355">
        <v>11</v>
      </c>
      <c r="E6787" s="355">
        <v>4</v>
      </c>
      <c r="F6787" s="355">
        <v>7</v>
      </c>
      <c r="G6787" s="355">
        <v>6</v>
      </c>
      <c r="H6787" s="355"/>
      <c r="I6787" s="354">
        <v>10</v>
      </c>
      <c r="J6787" s="352">
        <v>0</v>
      </c>
      <c r="K6787" s="348">
        <f t="shared" ref="K6787:K6850" si="106">COUNTIF(C6787:G6787,"&lt;="&amp;IRR_MAXWIND)</f>
        <v>3</v>
      </c>
    </row>
    <row r="6788" spans="1:11" x14ac:dyDescent="0.25">
      <c r="A6788" s="353">
        <v>38161</v>
      </c>
      <c r="B6788" s="354">
        <v>5.2</v>
      </c>
      <c r="C6788" s="355">
        <v>6</v>
      </c>
      <c r="D6788" s="355">
        <v>4</v>
      </c>
      <c r="E6788" s="355">
        <v>4</v>
      </c>
      <c r="F6788" s="355">
        <v>6</v>
      </c>
      <c r="G6788" s="355">
        <v>6</v>
      </c>
      <c r="H6788" s="355"/>
      <c r="I6788" s="354">
        <v>5.2</v>
      </c>
      <c r="J6788" s="352">
        <v>0</v>
      </c>
      <c r="K6788" s="348">
        <f t="shared" si="106"/>
        <v>5</v>
      </c>
    </row>
    <row r="6789" spans="1:11" x14ac:dyDescent="0.25">
      <c r="A6789" s="353">
        <v>38162</v>
      </c>
      <c r="B6789" s="354">
        <v>7.2</v>
      </c>
      <c r="C6789" s="355">
        <v>7</v>
      </c>
      <c r="D6789" s="355">
        <v>9</v>
      </c>
      <c r="E6789" s="355">
        <v>6</v>
      </c>
      <c r="F6789" s="355">
        <v>7</v>
      </c>
      <c r="G6789" s="355">
        <v>7</v>
      </c>
      <c r="H6789" s="355"/>
      <c r="I6789" s="354">
        <v>7.2</v>
      </c>
      <c r="J6789" s="352">
        <v>0</v>
      </c>
      <c r="K6789" s="348">
        <f t="shared" si="106"/>
        <v>4</v>
      </c>
    </row>
    <row r="6790" spans="1:11" x14ac:dyDescent="0.25">
      <c r="A6790" s="353">
        <v>38163</v>
      </c>
      <c r="B6790" s="354">
        <v>5.2</v>
      </c>
      <c r="C6790" s="355">
        <v>0</v>
      </c>
      <c r="D6790" s="355">
        <v>4</v>
      </c>
      <c r="E6790" s="355">
        <v>7</v>
      </c>
      <c r="F6790" s="355">
        <v>9</v>
      </c>
      <c r="G6790" s="355">
        <v>6</v>
      </c>
      <c r="H6790" s="355"/>
      <c r="I6790" s="354">
        <v>5.2</v>
      </c>
      <c r="J6790" s="352">
        <v>0</v>
      </c>
      <c r="K6790" s="348">
        <f t="shared" si="106"/>
        <v>4</v>
      </c>
    </row>
    <row r="6791" spans="1:11" x14ac:dyDescent="0.25">
      <c r="A6791" s="353">
        <v>38164</v>
      </c>
      <c r="B6791" s="354">
        <v>9</v>
      </c>
      <c r="C6791" s="355">
        <v>11</v>
      </c>
      <c r="D6791" s="355">
        <v>7</v>
      </c>
      <c r="E6791" s="355">
        <v>9</v>
      </c>
      <c r="F6791" s="355">
        <v>9</v>
      </c>
      <c r="G6791" s="355">
        <v>9</v>
      </c>
      <c r="H6791" s="355"/>
      <c r="I6791" s="354">
        <v>9</v>
      </c>
      <c r="J6791" s="352">
        <v>0</v>
      </c>
      <c r="K6791" s="348">
        <f t="shared" si="106"/>
        <v>1</v>
      </c>
    </row>
    <row r="6792" spans="1:11" x14ac:dyDescent="0.25">
      <c r="A6792" s="353">
        <v>38165</v>
      </c>
      <c r="B6792" s="354">
        <v>1.6</v>
      </c>
      <c r="C6792" s="355">
        <v>4</v>
      </c>
      <c r="D6792" s="355">
        <v>0</v>
      </c>
      <c r="E6792" s="355">
        <v>0</v>
      </c>
      <c r="F6792" s="355">
        <v>4</v>
      </c>
      <c r="G6792" s="355">
        <v>0</v>
      </c>
      <c r="H6792" s="355"/>
      <c r="I6792" s="354">
        <v>1.6</v>
      </c>
      <c r="J6792" s="352">
        <v>0</v>
      </c>
      <c r="K6792" s="348">
        <f t="shared" si="106"/>
        <v>5</v>
      </c>
    </row>
    <row r="6793" spans="1:11" x14ac:dyDescent="0.25">
      <c r="A6793" s="353">
        <v>38166</v>
      </c>
      <c r="B6793" s="354">
        <v>8.1999999999999993</v>
      </c>
      <c r="C6793" s="355">
        <v>11</v>
      </c>
      <c r="D6793" s="355">
        <v>7</v>
      </c>
      <c r="E6793" s="355">
        <v>11</v>
      </c>
      <c r="F6793" s="355">
        <v>6</v>
      </c>
      <c r="G6793" s="355">
        <v>6</v>
      </c>
      <c r="H6793" s="355"/>
      <c r="I6793" s="354">
        <v>8.1999999999999993</v>
      </c>
      <c r="J6793" s="352">
        <v>0</v>
      </c>
      <c r="K6793" s="348">
        <f t="shared" si="106"/>
        <v>3</v>
      </c>
    </row>
    <row r="6794" spans="1:11" x14ac:dyDescent="0.25">
      <c r="A6794" s="353">
        <v>38167</v>
      </c>
      <c r="B6794" s="354">
        <v>8.6</v>
      </c>
      <c r="C6794" s="355">
        <v>6</v>
      </c>
      <c r="D6794" s="355">
        <v>11</v>
      </c>
      <c r="E6794" s="355">
        <v>9</v>
      </c>
      <c r="F6794" s="355">
        <v>6</v>
      </c>
      <c r="G6794" s="355">
        <v>11</v>
      </c>
      <c r="H6794" s="355"/>
      <c r="I6794" s="354">
        <v>8.6</v>
      </c>
      <c r="J6794" s="352">
        <v>0</v>
      </c>
      <c r="K6794" s="348">
        <f t="shared" si="106"/>
        <v>2</v>
      </c>
    </row>
    <row r="6795" spans="1:11" x14ac:dyDescent="0.25">
      <c r="A6795" s="353">
        <v>38168</v>
      </c>
      <c r="B6795" s="354">
        <v>8.8000000000000007</v>
      </c>
      <c r="C6795" s="355">
        <v>4</v>
      </c>
      <c r="D6795" s="355">
        <v>9</v>
      </c>
      <c r="E6795" s="355">
        <v>7</v>
      </c>
      <c r="F6795" s="355">
        <v>15</v>
      </c>
      <c r="G6795" s="355">
        <v>9</v>
      </c>
      <c r="H6795" s="355"/>
      <c r="I6795" s="354">
        <v>8.8000000000000007</v>
      </c>
      <c r="J6795" s="352">
        <v>0</v>
      </c>
      <c r="K6795" s="348">
        <f t="shared" si="106"/>
        <v>2</v>
      </c>
    </row>
    <row r="6796" spans="1:11" x14ac:dyDescent="0.25">
      <c r="A6796" s="353">
        <v>38169</v>
      </c>
      <c r="B6796" s="354">
        <v>5.2</v>
      </c>
      <c r="C6796" s="355">
        <v>0</v>
      </c>
      <c r="D6796" s="355">
        <v>9</v>
      </c>
      <c r="E6796" s="355">
        <v>7</v>
      </c>
      <c r="F6796" s="355">
        <v>4</v>
      </c>
      <c r="G6796" s="355">
        <v>6</v>
      </c>
      <c r="H6796" s="355"/>
      <c r="I6796" s="354">
        <v>5.2</v>
      </c>
      <c r="J6796" s="352">
        <v>0</v>
      </c>
      <c r="K6796" s="348">
        <f t="shared" si="106"/>
        <v>4</v>
      </c>
    </row>
    <row r="6797" spans="1:11" x14ac:dyDescent="0.25">
      <c r="A6797" s="353">
        <v>38170</v>
      </c>
      <c r="B6797" s="354">
        <v>11.8</v>
      </c>
      <c r="C6797" s="355">
        <v>11</v>
      </c>
      <c r="D6797" s="355">
        <v>15</v>
      </c>
      <c r="E6797" s="355">
        <v>11</v>
      </c>
      <c r="F6797" s="355">
        <v>11</v>
      </c>
      <c r="G6797" s="355">
        <v>11</v>
      </c>
      <c r="H6797" s="355"/>
      <c r="I6797" s="354">
        <v>11.8</v>
      </c>
      <c r="J6797" s="352">
        <v>0</v>
      </c>
      <c r="K6797" s="348">
        <f t="shared" si="106"/>
        <v>0</v>
      </c>
    </row>
    <row r="6798" spans="1:11" x14ac:dyDescent="0.25">
      <c r="A6798" s="353">
        <v>38171</v>
      </c>
      <c r="B6798" s="354">
        <v>14.8</v>
      </c>
      <c r="C6798" s="355">
        <v>9</v>
      </c>
      <c r="D6798" s="355">
        <v>11</v>
      </c>
      <c r="E6798" s="355">
        <v>26</v>
      </c>
      <c r="F6798" s="355">
        <v>17</v>
      </c>
      <c r="G6798" s="355">
        <v>11</v>
      </c>
      <c r="H6798" s="355"/>
      <c r="I6798" s="354">
        <v>14.8</v>
      </c>
      <c r="J6798" s="352">
        <v>0</v>
      </c>
      <c r="K6798" s="348">
        <f t="shared" si="106"/>
        <v>0</v>
      </c>
    </row>
    <row r="6799" spans="1:11" x14ac:dyDescent="0.25">
      <c r="A6799" s="353">
        <v>38172</v>
      </c>
      <c r="B6799" s="354">
        <v>18.399999999999999</v>
      </c>
      <c r="C6799" s="355">
        <v>17</v>
      </c>
      <c r="D6799" s="355">
        <v>17</v>
      </c>
      <c r="E6799" s="355">
        <v>19</v>
      </c>
      <c r="F6799" s="355">
        <v>20</v>
      </c>
      <c r="G6799" s="355">
        <v>19</v>
      </c>
      <c r="H6799" s="355"/>
      <c r="I6799" s="354">
        <v>18.399999999999999</v>
      </c>
      <c r="J6799" s="352">
        <v>0</v>
      </c>
      <c r="K6799" s="348">
        <f t="shared" si="106"/>
        <v>0</v>
      </c>
    </row>
    <row r="6800" spans="1:11" x14ac:dyDescent="0.25">
      <c r="A6800" s="353">
        <v>38173</v>
      </c>
      <c r="B6800" s="354">
        <v>6.2</v>
      </c>
      <c r="C6800" s="355">
        <v>6</v>
      </c>
      <c r="D6800" s="355">
        <v>7</v>
      </c>
      <c r="E6800" s="355">
        <v>7</v>
      </c>
      <c r="F6800" s="355">
        <v>4</v>
      </c>
      <c r="G6800" s="355">
        <v>7</v>
      </c>
      <c r="H6800" s="355"/>
      <c r="I6800" s="354">
        <v>6.2</v>
      </c>
      <c r="J6800" s="352">
        <v>0</v>
      </c>
      <c r="K6800" s="348">
        <f t="shared" si="106"/>
        <v>5</v>
      </c>
    </row>
    <row r="6801" spans="1:11" x14ac:dyDescent="0.25">
      <c r="A6801" s="353">
        <v>38174</v>
      </c>
      <c r="B6801" s="354">
        <v>8.4</v>
      </c>
      <c r="C6801" s="355">
        <v>11</v>
      </c>
      <c r="D6801" s="355">
        <v>11</v>
      </c>
      <c r="E6801" s="355">
        <v>9</v>
      </c>
      <c r="F6801" s="355">
        <v>7</v>
      </c>
      <c r="G6801" s="355">
        <v>4</v>
      </c>
      <c r="H6801" s="355"/>
      <c r="I6801" s="354">
        <v>8.4</v>
      </c>
      <c r="J6801" s="352">
        <v>0</v>
      </c>
      <c r="K6801" s="348">
        <f t="shared" si="106"/>
        <v>2</v>
      </c>
    </row>
    <row r="6802" spans="1:11" x14ac:dyDescent="0.25">
      <c r="A6802" s="353">
        <v>38175</v>
      </c>
      <c r="B6802" s="354">
        <v>19</v>
      </c>
      <c r="C6802" s="355">
        <v>20</v>
      </c>
      <c r="D6802" s="355">
        <v>26</v>
      </c>
      <c r="E6802" s="355">
        <v>19</v>
      </c>
      <c r="F6802" s="355">
        <v>19</v>
      </c>
      <c r="G6802" s="355">
        <v>11</v>
      </c>
      <c r="H6802" s="355"/>
      <c r="I6802" s="354">
        <v>19</v>
      </c>
      <c r="J6802" s="352">
        <v>0</v>
      </c>
      <c r="K6802" s="348">
        <f t="shared" si="106"/>
        <v>0</v>
      </c>
    </row>
    <row r="6803" spans="1:11" x14ac:dyDescent="0.25">
      <c r="A6803" s="353">
        <v>38176</v>
      </c>
      <c r="B6803" s="354">
        <v>7.8</v>
      </c>
      <c r="C6803" s="355">
        <v>11</v>
      </c>
      <c r="D6803" s="355">
        <v>11</v>
      </c>
      <c r="E6803" s="355">
        <v>9</v>
      </c>
      <c r="F6803" s="355">
        <v>4</v>
      </c>
      <c r="G6803" s="355">
        <v>4</v>
      </c>
      <c r="H6803" s="355"/>
      <c r="I6803" s="354">
        <v>7.8</v>
      </c>
      <c r="J6803" s="352">
        <v>0</v>
      </c>
      <c r="K6803" s="348">
        <f t="shared" si="106"/>
        <v>2</v>
      </c>
    </row>
    <row r="6804" spans="1:11" x14ac:dyDescent="0.25">
      <c r="A6804" s="353">
        <v>38177</v>
      </c>
      <c r="B6804" s="354">
        <v>5.6</v>
      </c>
      <c r="C6804" s="355">
        <v>7</v>
      </c>
      <c r="D6804" s="355">
        <v>7</v>
      </c>
      <c r="E6804" s="355">
        <v>4</v>
      </c>
      <c r="F6804" s="355">
        <v>4</v>
      </c>
      <c r="G6804" s="355">
        <v>6</v>
      </c>
      <c r="H6804" s="355"/>
      <c r="I6804" s="354">
        <v>5.6</v>
      </c>
      <c r="J6804" s="352">
        <v>0</v>
      </c>
      <c r="K6804" s="348">
        <f t="shared" si="106"/>
        <v>5</v>
      </c>
    </row>
    <row r="6805" spans="1:11" x14ac:dyDescent="0.25">
      <c r="A6805" s="353">
        <v>38178</v>
      </c>
      <c r="B6805" s="354">
        <v>3.4</v>
      </c>
      <c r="C6805" s="355">
        <v>11</v>
      </c>
      <c r="D6805" s="355">
        <v>6</v>
      </c>
      <c r="E6805" s="355">
        <v>0</v>
      </c>
      <c r="F6805" s="355">
        <v>0</v>
      </c>
      <c r="G6805" s="355">
        <v>0</v>
      </c>
      <c r="H6805" s="355"/>
      <c r="I6805" s="354">
        <v>3.4</v>
      </c>
      <c r="J6805" s="352">
        <v>0</v>
      </c>
      <c r="K6805" s="348">
        <f t="shared" si="106"/>
        <v>4</v>
      </c>
    </row>
    <row r="6806" spans="1:11" x14ac:dyDescent="0.25">
      <c r="A6806" s="353">
        <v>38179</v>
      </c>
      <c r="B6806" s="354">
        <v>14.4</v>
      </c>
      <c r="C6806" s="355">
        <v>20</v>
      </c>
      <c r="D6806" s="355">
        <v>17</v>
      </c>
      <c r="E6806" s="355">
        <v>9</v>
      </c>
      <c r="F6806" s="355">
        <v>11</v>
      </c>
      <c r="G6806" s="355">
        <v>15</v>
      </c>
      <c r="H6806" s="355"/>
      <c r="I6806" s="354">
        <v>14.4</v>
      </c>
      <c r="J6806" s="352">
        <v>0</v>
      </c>
      <c r="K6806" s="348">
        <f t="shared" si="106"/>
        <v>0</v>
      </c>
    </row>
    <row r="6807" spans="1:11" x14ac:dyDescent="0.25">
      <c r="A6807" s="353">
        <v>38180</v>
      </c>
      <c r="B6807" s="354">
        <v>11.4</v>
      </c>
      <c r="C6807" s="355">
        <v>15</v>
      </c>
      <c r="D6807" s="355">
        <v>9</v>
      </c>
      <c r="E6807" s="355">
        <v>13</v>
      </c>
      <c r="F6807" s="355">
        <v>11</v>
      </c>
      <c r="G6807" s="355">
        <v>9</v>
      </c>
      <c r="H6807" s="355"/>
      <c r="I6807" s="354">
        <v>11.4</v>
      </c>
      <c r="J6807" s="352">
        <v>0</v>
      </c>
      <c r="K6807" s="348">
        <f t="shared" si="106"/>
        <v>0</v>
      </c>
    </row>
    <row r="6808" spans="1:11" x14ac:dyDescent="0.25">
      <c r="A6808" s="353">
        <v>38181</v>
      </c>
      <c r="B6808" s="354">
        <v>8.1999999999999993</v>
      </c>
      <c r="C6808" s="355">
        <v>11</v>
      </c>
      <c r="D6808" s="355">
        <v>11</v>
      </c>
      <c r="E6808" s="355">
        <v>4</v>
      </c>
      <c r="F6808" s="355">
        <v>9</v>
      </c>
      <c r="G6808" s="355">
        <v>6</v>
      </c>
      <c r="H6808" s="355"/>
      <c r="I6808" s="354">
        <v>8.1999999999999993</v>
      </c>
      <c r="J6808" s="352">
        <v>0</v>
      </c>
      <c r="K6808" s="348">
        <f t="shared" si="106"/>
        <v>2</v>
      </c>
    </row>
    <row r="6809" spans="1:11" x14ac:dyDescent="0.25">
      <c r="A6809" s="353">
        <v>38182</v>
      </c>
      <c r="B6809" s="354">
        <v>14</v>
      </c>
      <c r="C6809" s="355">
        <v>4</v>
      </c>
      <c r="D6809" s="355">
        <v>17</v>
      </c>
      <c r="E6809" s="355">
        <v>17</v>
      </c>
      <c r="F6809" s="355">
        <v>17</v>
      </c>
      <c r="G6809" s="355">
        <v>15</v>
      </c>
      <c r="H6809" s="355"/>
      <c r="I6809" s="354">
        <v>14</v>
      </c>
      <c r="J6809" s="352">
        <v>0</v>
      </c>
      <c r="K6809" s="348">
        <f t="shared" si="106"/>
        <v>1</v>
      </c>
    </row>
    <row r="6810" spans="1:11" x14ac:dyDescent="0.25">
      <c r="A6810" s="353">
        <v>38183</v>
      </c>
      <c r="B6810" s="354">
        <v>7.8</v>
      </c>
      <c r="C6810" s="355">
        <v>9</v>
      </c>
      <c r="D6810" s="355">
        <v>11</v>
      </c>
      <c r="E6810" s="355">
        <v>9</v>
      </c>
      <c r="F6810" s="355">
        <v>4</v>
      </c>
      <c r="G6810" s="355">
        <v>6</v>
      </c>
      <c r="H6810" s="355"/>
      <c r="I6810" s="354">
        <v>7.8</v>
      </c>
      <c r="J6810" s="352">
        <v>0</v>
      </c>
      <c r="K6810" s="348">
        <f t="shared" si="106"/>
        <v>2</v>
      </c>
    </row>
    <row r="6811" spans="1:11" x14ac:dyDescent="0.25">
      <c r="A6811" s="353">
        <v>38184</v>
      </c>
      <c r="B6811" s="354">
        <v>6.6</v>
      </c>
      <c r="C6811" s="355">
        <v>9</v>
      </c>
      <c r="D6811" s="355">
        <v>7</v>
      </c>
      <c r="E6811" s="355">
        <v>9</v>
      </c>
      <c r="F6811" s="355">
        <v>4</v>
      </c>
      <c r="G6811" s="355">
        <v>4</v>
      </c>
      <c r="H6811" s="355"/>
      <c r="I6811" s="354">
        <v>6.6</v>
      </c>
      <c r="J6811" s="352">
        <v>0</v>
      </c>
      <c r="K6811" s="348">
        <f t="shared" si="106"/>
        <v>3</v>
      </c>
    </row>
    <row r="6812" spans="1:11" x14ac:dyDescent="0.25">
      <c r="A6812" s="353">
        <v>38185</v>
      </c>
      <c r="B6812" s="354">
        <v>6.6</v>
      </c>
      <c r="C6812" s="355">
        <v>4</v>
      </c>
      <c r="D6812" s="355">
        <v>7</v>
      </c>
      <c r="E6812" s="355">
        <v>4</v>
      </c>
      <c r="F6812" s="355">
        <v>9</v>
      </c>
      <c r="G6812" s="355">
        <v>9</v>
      </c>
      <c r="H6812" s="355"/>
      <c r="I6812" s="354">
        <v>6.6</v>
      </c>
      <c r="J6812" s="352">
        <v>0</v>
      </c>
      <c r="K6812" s="348">
        <f t="shared" si="106"/>
        <v>3</v>
      </c>
    </row>
    <row r="6813" spans="1:11" x14ac:dyDescent="0.25">
      <c r="A6813" s="353">
        <v>38186</v>
      </c>
      <c r="B6813" s="354">
        <v>15.8</v>
      </c>
      <c r="C6813" s="355">
        <v>13</v>
      </c>
      <c r="D6813" s="355">
        <v>15</v>
      </c>
      <c r="E6813" s="355">
        <v>15</v>
      </c>
      <c r="F6813" s="355">
        <v>19</v>
      </c>
      <c r="G6813" s="355">
        <v>17</v>
      </c>
      <c r="H6813" s="355"/>
      <c r="I6813" s="354">
        <v>15.8</v>
      </c>
      <c r="J6813" s="352">
        <v>0</v>
      </c>
      <c r="K6813" s="348">
        <f t="shared" si="106"/>
        <v>0</v>
      </c>
    </row>
    <row r="6814" spans="1:11" x14ac:dyDescent="0.25">
      <c r="A6814" s="353">
        <v>38187</v>
      </c>
      <c r="B6814" s="354">
        <v>10.4</v>
      </c>
      <c r="C6814" s="355">
        <v>6</v>
      </c>
      <c r="D6814" s="355">
        <v>11</v>
      </c>
      <c r="E6814" s="355">
        <v>9</v>
      </c>
      <c r="F6814" s="355">
        <v>11</v>
      </c>
      <c r="G6814" s="355">
        <v>15</v>
      </c>
      <c r="H6814" s="355"/>
      <c r="I6814" s="354">
        <v>10.4</v>
      </c>
      <c r="J6814" s="352">
        <v>0</v>
      </c>
      <c r="K6814" s="348">
        <f t="shared" si="106"/>
        <v>1</v>
      </c>
    </row>
    <row r="6815" spans="1:11" x14ac:dyDescent="0.25">
      <c r="A6815" s="353">
        <v>38188</v>
      </c>
      <c r="B6815" s="354">
        <v>6.8</v>
      </c>
      <c r="C6815" s="355">
        <v>6</v>
      </c>
      <c r="D6815" s="355">
        <v>6</v>
      </c>
      <c r="E6815" s="355">
        <v>6</v>
      </c>
      <c r="F6815" s="355">
        <v>9</v>
      </c>
      <c r="G6815" s="355">
        <v>7</v>
      </c>
      <c r="H6815" s="355"/>
      <c r="I6815" s="354">
        <v>6.8</v>
      </c>
      <c r="J6815" s="352">
        <v>0</v>
      </c>
      <c r="K6815" s="348">
        <f t="shared" si="106"/>
        <v>4</v>
      </c>
    </row>
    <row r="6816" spans="1:11" x14ac:dyDescent="0.25">
      <c r="A6816" s="353">
        <v>38189</v>
      </c>
      <c r="B6816" s="354">
        <v>13.4</v>
      </c>
      <c r="C6816" s="355">
        <v>6</v>
      </c>
      <c r="D6816" s="355">
        <v>11</v>
      </c>
      <c r="E6816" s="355">
        <v>24</v>
      </c>
      <c r="F6816" s="355">
        <v>15</v>
      </c>
      <c r="G6816" s="355">
        <v>11</v>
      </c>
      <c r="H6816" s="355"/>
      <c r="I6816" s="354">
        <v>13.4</v>
      </c>
      <c r="J6816" s="352">
        <v>0</v>
      </c>
      <c r="K6816" s="348">
        <f t="shared" si="106"/>
        <v>1</v>
      </c>
    </row>
    <row r="6817" spans="1:11" x14ac:dyDescent="0.25">
      <c r="A6817" s="353">
        <v>38190</v>
      </c>
      <c r="B6817" s="354">
        <v>6</v>
      </c>
      <c r="C6817" s="355">
        <v>9</v>
      </c>
      <c r="D6817" s="355">
        <v>9</v>
      </c>
      <c r="E6817" s="355">
        <v>4</v>
      </c>
      <c r="F6817" s="355">
        <v>4</v>
      </c>
      <c r="G6817" s="355">
        <v>4</v>
      </c>
      <c r="H6817" s="355"/>
      <c r="I6817" s="354">
        <v>6</v>
      </c>
      <c r="J6817" s="352">
        <v>0</v>
      </c>
      <c r="K6817" s="348">
        <f t="shared" si="106"/>
        <v>3</v>
      </c>
    </row>
    <row r="6818" spans="1:11" x14ac:dyDescent="0.25">
      <c r="A6818" s="353">
        <v>38191</v>
      </c>
      <c r="B6818" s="354">
        <v>7</v>
      </c>
      <c r="C6818" s="355">
        <v>4</v>
      </c>
      <c r="D6818" s="355">
        <v>9</v>
      </c>
      <c r="E6818" s="355">
        <v>9</v>
      </c>
      <c r="F6818" s="355">
        <v>6</v>
      </c>
      <c r="G6818" s="355">
        <v>7</v>
      </c>
      <c r="H6818" s="355"/>
      <c r="I6818" s="354">
        <v>7</v>
      </c>
      <c r="J6818" s="352">
        <v>0</v>
      </c>
      <c r="K6818" s="348">
        <f t="shared" si="106"/>
        <v>3</v>
      </c>
    </row>
    <row r="6819" spans="1:11" x14ac:dyDescent="0.25">
      <c r="A6819" s="353">
        <v>38192</v>
      </c>
      <c r="B6819" s="354">
        <v>12.6</v>
      </c>
      <c r="C6819" s="355">
        <v>15</v>
      </c>
      <c r="D6819" s="355">
        <v>15</v>
      </c>
      <c r="E6819" s="355">
        <v>13</v>
      </c>
      <c r="F6819" s="355">
        <v>9</v>
      </c>
      <c r="G6819" s="355">
        <v>11</v>
      </c>
      <c r="H6819" s="355"/>
      <c r="I6819" s="354">
        <v>12.6</v>
      </c>
      <c r="J6819" s="352">
        <v>0</v>
      </c>
      <c r="K6819" s="348">
        <f t="shared" si="106"/>
        <v>0</v>
      </c>
    </row>
    <row r="6820" spans="1:11" x14ac:dyDescent="0.25">
      <c r="A6820" s="353">
        <v>38193</v>
      </c>
      <c r="B6820" s="354">
        <v>5.4</v>
      </c>
      <c r="C6820" s="355">
        <v>9</v>
      </c>
      <c r="D6820" s="355">
        <v>9</v>
      </c>
      <c r="E6820" s="355">
        <v>9</v>
      </c>
      <c r="F6820" s="355">
        <v>0</v>
      </c>
      <c r="G6820" s="355">
        <v>0</v>
      </c>
      <c r="H6820" s="355"/>
      <c r="I6820" s="354">
        <v>5.4</v>
      </c>
      <c r="J6820" s="352">
        <v>0</v>
      </c>
      <c r="K6820" s="348">
        <f t="shared" si="106"/>
        <v>2</v>
      </c>
    </row>
    <row r="6821" spans="1:11" x14ac:dyDescent="0.25">
      <c r="A6821" s="353">
        <v>38194</v>
      </c>
      <c r="B6821" s="354">
        <v>17.2</v>
      </c>
      <c r="C6821" s="355">
        <v>20</v>
      </c>
      <c r="D6821" s="355">
        <v>26</v>
      </c>
      <c r="E6821" s="355">
        <v>20</v>
      </c>
      <c r="F6821" s="355">
        <v>11</v>
      </c>
      <c r="G6821" s="355">
        <v>9</v>
      </c>
      <c r="H6821" s="355"/>
      <c r="I6821" s="354">
        <v>17.2</v>
      </c>
      <c r="J6821" s="352">
        <v>0</v>
      </c>
      <c r="K6821" s="348">
        <f t="shared" si="106"/>
        <v>0</v>
      </c>
    </row>
    <row r="6822" spans="1:11" x14ac:dyDescent="0.25">
      <c r="A6822" s="353">
        <v>38195</v>
      </c>
      <c r="B6822" s="354">
        <v>8.4</v>
      </c>
      <c r="C6822" s="355">
        <v>11</v>
      </c>
      <c r="D6822" s="355">
        <v>0</v>
      </c>
      <c r="E6822" s="355">
        <v>9</v>
      </c>
      <c r="F6822" s="355">
        <v>11</v>
      </c>
      <c r="G6822" s="355">
        <v>11</v>
      </c>
      <c r="H6822" s="355"/>
      <c r="I6822" s="354">
        <v>8.4</v>
      </c>
      <c r="J6822" s="352">
        <v>0</v>
      </c>
      <c r="K6822" s="348">
        <f t="shared" si="106"/>
        <v>1</v>
      </c>
    </row>
    <row r="6823" spans="1:11" x14ac:dyDescent="0.25">
      <c r="A6823" s="353">
        <v>38196</v>
      </c>
      <c r="B6823" s="354">
        <v>0.8</v>
      </c>
      <c r="C6823" s="355">
        <v>0</v>
      </c>
      <c r="D6823" s="355">
        <v>0</v>
      </c>
      <c r="E6823" s="355">
        <v>0</v>
      </c>
      <c r="F6823" s="355">
        <v>0</v>
      </c>
      <c r="G6823" s="355">
        <v>4</v>
      </c>
      <c r="H6823" s="355"/>
      <c r="I6823" s="354">
        <v>0.8</v>
      </c>
      <c r="J6823" s="352">
        <v>0</v>
      </c>
      <c r="K6823" s="348">
        <f t="shared" si="106"/>
        <v>5</v>
      </c>
    </row>
    <row r="6824" spans="1:11" x14ac:dyDescent="0.25">
      <c r="A6824" s="353">
        <v>38197</v>
      </c>
      <c r="B6824" s="354">
        <v>15.4</v>
      </c>
      <c r="C6824" s="355">
        <v>15</v>
      </c>
      <c r="D6824" s="355">
        <v>22</v>
      </c>
      <c r="E6824" s="355">
        <v>20</v>
      </c>
      <c r="F6824" s="355">
        <v>9</v>
      </c>
      <c r="G6824" s="355">
        <v>11</v>
      </c>
      <c r="H6824" s="355"/>
      <c r="I6824" s="354">
        <v>15.4</v>
      </c>
      <c r="J6824" s="352">
        <v>0</v>
      </c>
      <c r="K6824" s="348">
        <f t="shared" si="106"/>
        <v>0</v>
      </c>
    </row>
    <row r="6825" spans="1:11" x14ac:dyDescent="0.25">
      <c r="A6825" s="353">
        <v>38198</v>
      </c>
      <c r="B6825" s="354">
        <v>8.8000000000000007</v>
      </c>
      <c r="C6825" s="355">
        <v>9</v>
      </c>
      <c r="D6825" s="355">
        <v>7</v>
      </c>
      <c r="E6825" s="355">
        <v>0</v>
      </c>
      <c r="F6825" s="355">
        <v>11</v>
      </c>
      <c r="G6825" s="355">
        <v>17</v>
      </c>
      <c r="H6825" s="355"/>
      <c r="I6825" s="354">
        <v>8.8000000000000007</v>
      </c>
      <c r="J6825" s="352">
        <v>0</v>
      </c>
      <c r="K6825" s="348">
        <f t="shared" si="106"/>
        <v>2</v>
      </c>
    </row>
    <row r="6826" spans="1:11" x14ac:dyDescent="0.25">
      <c r="A6826" s="353">
        <v>38199</v>
      </c>
      <c r="B6826" s="354">
        <v>5.4</v>
      </c>
      <c r="C6826" s="355">
        <v>6</v>
      </c>
      <c r="D6826" s="355">
        <v>0</v>
      </c>
      <c r="E6826" s="355">
        <v>4</v>
      </c>
      <c r="F6826" s="355">
        <v>11</v>
      </c>
      <c r="G6826" s="355">
        <v>6</v>
      </c>
      <c r="H6826" s="355"/>
      <c r="I6826" s="354">
        <v>5.4</v>
      </c>
      <c r="J6826" s="352">
        <v>0</v>
      </c>
      <c r="K6826" s="348">
        <f t="shared" si="106"/>
        <v>4</v>
      </c>
    </row>
    <row r="6827" spans="1:11" x14ac:dyDescent="0.25">
      <c r="A6827" s="353">
        <v>38200</v>
      </c>
      <c r="B6827" s="354">
        <v>14.2</v>
      </c>
      <c r="C6827" s="355">
        <v>7</v>
      </c>
      <c r="D6827" s="355">
        <v>11</v>
      </c>
      <c r="E6827" s="355">
        <v>17</v>
      </c>
      <c r="F6827" s="355">
        <v>19</v>
      </c>
      <c r="G6827" s="355">
        <v>17</v>
      </c>
      <c r="H6827" s="355"/>
      <c r="I6827" s="354">
        <v>14.2</v>
      </c>
      <c r="J6827" s="352">
        <v>0</v>
      </c>
      <c r="K6827" s="348">
        <f t="shared" si="106"/>
        <v>1</v>
      </c>
    </row>
    <row r="6828" spans="1:11" x14ac:dyDescent="0.25">
      <c r="A6828" s="353">
        <v>38201</v>
      </c>
      <c r="B6828" s="354">
        <v>9.4</v>
      </c>
      <c r="C6828" s="355">
        <v>7</v>
      </c>
      <c r="D6828" s="355">
        <v>9</v>
      </c>
      <c r="E6828" s="355">
        <v>9</v>
      </c>
      <c r="F6828" s="355">
        <v>11</v>
      </c>
      <c r="G6828" s="355">
        <v>11</v>
      </c>
      <c r="H6828" s="355"/>
      <c r="I6828" s="354">
        <v>9.4</v>
      </c>
      <c r="J6828" s="352">
        <v>0</v>
      </c>
      <c r="K6828" s="348">
        <f t="shared" si="106"/>
        <v>1</v>
      </c>
    </row>
    <row r="6829" spans="1:11" x14ac:dyDescent="0.25">
      <c r="A6829" s="353">
        <v>38202</v>
      </c>
      <c r="B6829" s="354">
        <v>7</v>
      </c>
      <c r="C6829" s="355">
        <v>4</v>
      </c>
      <c r="D6829" s="355">
        <v>7</v>
      </c>
      <c r="E6829" s="355">
        <v>11</v>
      </c>
      <c r="F6829" s="355">
        <v>6</v>
      </c>
      <c r="G6829" s="355">
        <v>7</v>
      </c>
      <c r="H6829" s="355"/>
      <c r="I6829" s="354">
        <v>7</v>
      </c>
      <c r="J6829" s="352">
        <v>0</v>
      </c>
      <c r="K6829" s="348">
        <f t="shared" si="106"/>
        <v>4</v>
      </c>
    </row>
    <row r="6830" spans="1:11" x14ac:dyDescent="0.25">
      <c r="A6830" s="353">
        <v>38203</v>
      </c>
      <c r="B6830" s="354">
        <v>9.6</v>
      </c>
      <c r="C6830" s="355">
        <v>24</v>
      </c>
      <c r="D6830" s="355">
        <v>11</v>
      </c>
      <c r="E6830" s="355">
        <v>0</v>
      </c>
      <c r="F6830" s="355">
        <v>6</v>
      </c>
      <c r="G6830" s="355">
        <v>7</v>
      </c>
      <c r="H6830" s="355"/>
      <c r="I6830" s="354">
        <v>9.6</v>
      </c>
      <c r="J6830" s="352">
        <v>0</v>
      </c>
      <c r="K6830" s="348">
        <f t="shared" si="106"/>
        <v>3</v>
      </c>
    </row>
    <row r="6831" spans="1:11" x14ac:dyDescent="0.25">
      <c r="A6831" s="353">
        <v>38204</v>
      </c>
      <c r="B6831" s="354">
        <v>5</v>
      </c>
      <c r="C6831" s="355">
        <v>4</v>
      </c>
      <c r="D6831" s="355">
        <v>6</v>
      </c>
      <c r="E6831" s="355">
        <v>4</v>
      </c>
      <c r="F6831" s="355">
        <v>4</v>
      </c>
      <c r="G6831" s="355">
        <v>7</v>
      </c>
      <c r="H6831" s="355"/>
      <c r="I6831" s="354">
        <v>5</v>
      </c>
      <c r="J6831" s="352">
        <v>0</v>
      </c>
      <c r="K6831" s="348">
        <f t="shared" si="106"/>
        <v>5</v>
      </c>
    </row>
    <row r="6832" spans="1:11" x14ac:dyDescent="0.25">
      <c r="A6832" s="353">
        <v>38205</v>
      </c>
      <c r="B6832" s="354">
        <v>4.8</v>
      </c>
      <c r="C6832" s="355">
        <v>7</v>
      </c>
      <c r="D6832" s="355">
        <v>4</v>
      </c>
      <c r="E6832" s="355">
        <v>0</v>
      </c>
      <c r="F6832" s="355">
        <v>9</v>
      </c>
      <c r="G6832" s="355">
        <v>4</v>
      </c>
      <c r="H6832" s="355"/>
      <c r="I6832" s="354">
        <v>4.8</v>
      </c>
      <c r="J6832" s="352">
        <v>0</v>
      </c>
      <c r="K6832" s="348">
        <f t="shared" si="106"/>
        <v>4</v>
      </c>
    </row>
    <row r="6833" spans="1:11" x14ac:dyDescent="0.25">
      <c r="A6833" s="353">
        <v>38206</v>
      </c>
      <c r="B6833" s="354">
        <v>21</v>
      </c>
      <c r="C6833" s="355">
        <v>22</v>
      </c>
      <c r="D6833" s="355">
        <v>20</v>
      </c>
      <c r="E6833" s="355">
        <v>19</v>
      </c>
      <c r="F6833" s="355">
        <v>22</v>
      </c>
      <c r="G6833" s="355">
        <v>22</v>
      </c>
      <c r="H6833" s="355"/>
      <c r="I6833" s="354">
        <v>21</v>
      </c>
      <c r="J6833" s="352">
        <v>0</v>
      </c>
      <c r="K6833" s="348">
        <f t="shared" si="106"/>
        <v>0</v>
      </c>
    </row>
    <row r="6834" spans="1:11" x14ac:dyDescent="0.25">
      <c r="A6834" s="353">
        <v>38207</v>
      </c>
      <c r="B6834" s="354">
        <v>11.8</v>
      </c>
      <c r="C6834" s="355">
        <v>13</v>
      </c>
      <c r="D6834" s="355">
        <v>11</v>
      </c>
      <c r="E6834" s="355">
        <v>15</v>
      </c>
      <c r="F6834" s="355">
        <v>9</v>
      </c>
      <c r="G6834" s="355">
        <v>11</v>
      </c>
      <c r="H6834" s="355"/>
      <c r="I6834" s="354">
        <v>11.8</v>
      </c>
      <c r="J6834" s="352">
        <v>0</v>
      </c>
      <c r="K6834" s="348">
        <f t="shared" si="106"/>
        <v>0</v>
      </c>
    </row>
    <row r="6835" spans="1:11" x14ac:dyDescent="0.25">
      <c r="A6835" s="353">
        <v>38208</v>
      </c>
      <c r="B6835" s="354">
        <v>8.4</v>
      </c>
      <c r="C6835" s="355">
        <v>7</v>
      </c>
      <c r="D6835" s="355">
        <v>11</v>
      </c>
      <c r="E6835" s="355">
        <v>7</v>
      </c>
      <c r="F6835" s="355">
        <v>6</v>
      </c>
      <c r="G6835" s="355">
        <v>11</v>
      </c>
      <c r="H6835" s="355"/>
      <c r="I6835" s="354">
        <v>8.4</v>
      </c>
      <c r="J6835" s="352">
        <v>0</v>
      </c>
      <c r="K6835" s="348">
        <f t="shared" si="106"/>
        <v>3</v>
      </c>
    </row>
    <row r="6836" spans="1:11" x14ac:dyDescent="0.25">
      <c r="A6836" s="353">
        <v>38209</v>
      </c>
      <c r="B6836" s="354">
        <v>5</v>
      </c>
      <c r="C6836" s="355">
        <v>9</v>
      </c>
      <c r="D6836" s="355">
        <v>4</v>
      </c>
      <c r="E6836" s="355">
        <v>4</v>
      </c>
      <c r="F6836" s="355">
        <v>4</v>
      </c>
      <c r="G6836" s="355">
        <v>4</v>
      </c>
      <c r="H6836" s="355"/>
      <c r="I6836" s="354">
        <v>5</v>
      </c>
      <c r="J6836" s="352">
        <v>0</v>
      </c>
      <c r="K6836" s="348">
        <f t="shared" si="106"/>
        <v>4</v>
      </c>
    </row>
    <row r="6837" spans="1:11" x14ac:dyDescent="0.25">
      <c r="A6837" s="353">
        <v>38210</v>
      </c>
      <c r="B6837" s="354">
        <v>4.5999999999999996</v>
      </c>
      <c r="C6837" s="355">
        <v>7</v>
      </c>
      <c r="D6837" s="355">
        <v>4</v>
      </c>
      <c r="E6837" s="355">
        <v>4</v>
      </c>
      <c r="F6837" s="355">
        <v>4</v>
      </c>
      <c r="G6837" s="355">
        <v>4</v>
      </c>
      <c r="H6837" s="355"/>
      <c r="I6837" s="354">
        <v>4.5999999999999996</v>
      </c>
      <c r="J6837" s="352">
        <v>0</v>
      </c>
      <c r="K6837" s="348">
        <f t="shared" si="106"/>
        <v>5</v>
      </c>
    </row>
    <row r="6838" spans="1:11" x14ac:dyDescent="0.25">
      <c r="A6838" s="353">
        <v>38211</v>
      </c>
      <c r="B6838" s="354">
        <v>8.4</v>
      </c>
      <c r="C6838" s="355">
        <v>9</v>
      </c>
      <c r="D6838" s="355">
        <v>7</v>
      </c>
      <c r="E6838" s="355">
        <v>11</v>
      </c>
      <c r="F6838" s="355">
        <v>11</v>
      </c>
      <c r="G6838" s="355">
        <v>4</v>
      </c>
      <c r="H6838" s="355"/>
      <c r="I6838" s="354">
        <v>8.4</v>
      </c>
      <c r="J6838" s="352">
        <v>0</v>
      </c>
      <c r="K6838" s="348">
        <f t="shared" si="106"/>
        <v>2</v>
      </c>
    </row>
    <row r="6839" spans="1:11" x14ac:dyDescent="0.25">
      <c r="A6839" s="353">
        <v>38212</v>
      </c>
      <c r="B6839" s="354">
        <v>6.2</v>
      </c>
      <c r="C6839" s="355">
        <v>9</v>
      </c>
      <c r="D6839" s="355">
        <v>7</v>
      </c>
      <c r="E6839" s="355">
        <v>6</v>
      </c>
      <c r="F6839" s="355">
        <v>9</v>
      </c>
      <c r="G6839" s="355">
        <v>0</v>
      </c>
      <c r="H6839" s="355"/>
      <c r="I6839" s="354">
        <v>6.2</v>
      </c>
      <c r="J6839" s="352">
        <v>0</v>
      </c>
      <c r="K6839" s="348">
        <f t="shared" si="106"/>
        <v>3</v>
      </c>
    </row>
    <row r="6840" spans="1:11" x14ac:dyDescent="0.25">
      <c r="A6840" s="353">
        <v>38213</v>
      </c>
      <c r="B6840" s="354">
        <v>9</v>
      </c>
      <c r="C6840" s="355">
        <v>11</v>
      </c>
      <c r="D6840" s="355">
        <v>13</v>
      </c>
      <c r="E6840" s="355">
        <v>9</v>
      </c>
      <c r="F6840" s="355">
        <v>6</v>
      </c>
      <c r="G6840" s="355">
        <v>6</v>
      </c>
      <c r="H6840" s="355"/>
      <c r="I6840" s="354">
        <v>9</v>
      </c>
      <c r="J6840" s="352">
        <v>0</v>
      </c>
      <c r="K6840" s="348">
        <f t="shared" si="106"/>
        <v>2</v>
      </c>
    </row>
    <row r="6841" spans="1:11" x14ac:dyDescent="0.25">
      <c r="A6841" s="353">
        <v>38214</v>
      </c>
      <c r="B6841" s="354">
        <v>7</v>
      </c>
      <c r="C6841" s="355">
        <v>9</v>
      </c>
      <c r="D6841" s="355">
        <v>9</v>
      </c>
      <c r="E6841" s="355">
        <v>7</v>
      </c>
      <c r="F6841" s="355">
        <v>6</v>
      </c>
      <c r="G6841" s="355">
        <v>4</v>
      </c>
      <c r="H6841" s="355"/>
      <c r="I6841" s="354">
        <v>7</v>
      </c>
      <c r="J6841" s="352">
        <v>0</v>
      </c>
      <c r="K6841" s="348">
        <f t="shared" si="106"/>
        <v>3</v>
      </c>
    </row>
    <row r="6842" spans="1:11" x14ac:dyDescent="0.25">
      <c r="A6842" s="353">
        <v>38215</v>
      </c>
      <c r="B6842" s="354">
        <v>6.4</v>
      </c>
      <c r="C6842" s="355">
        <v>4</v>
      </c>
      <c r="D6842" s="355">
        <v>7</v>
      </c>
      <c r="E6842" s="355">
        <v>7</v>
      </c>
      <c r="F6842" s="355">
        <v>7</v>
      </c>
      <c r="G6842" s="355">
        <v>7</v>
      </c>
      <c r="H6842" s="355"/>
      <c r="I6842" s="354">
        <v>6.4</v>
      </c>
      <c r="J6842" s="352">
        <v>0</v>
      </c>
      <c r="K6842" s="348">
        <f t="shared" si="106"/>
        <v>5</v>
      </c>
    </row>
    <row r="6843" spans="1:11" x14ac:dyDescent="0.25">
      <c r="A6843" s="353">
        <v>38216</v>
      </c>
      <c r="B6843" s="354">
        <v>16.600000000000001</v>
      </c>
      <c r="C6843" s="355">
        <v>19</v>
      </c>
      <c r="D6843" s="355">
        <v>19</v>
      </c>
      <c r="E6843" s="355">
        <v>13</v>
      </c>
      <c r="F6843" s="355">
        <v>19</v>
      </c>
      <c r="G6843" s="355">
        <v>13</v>
      </c>
      <c r="H6843" s="355"/>
      <c r="I6843" s="354">
        <v>16.600000000000001</v>
      </c>
      <c r="J6843" s="352">
        <v>0</v>
      </c>
      <c r="K6843" s="348">
        <f t="shared" si="106"/>
        <v>0</v>
      </c>
    </row>
    <row r="6844" spans="1:11" x14ac:dyDescent="0.25">
      <c r="A6844" s="353">
        <v>38217</v>
      </c>
      <c r="B6844" s="354">
        <v>7</v>
      </c>
      <c r="C6844" s="355">
        <v>7</v>
      </c>
      <c r="D6844" s="355">
        <v>9</v>
      </c>
      <c r="E6844" s="355">
        <v>9</v>
      </c>
      <c r="F6844" s="355">
        <v>6</v>
      </c>
      <c r="G6844" s="355">
        <v>4</v>
      </c>
      <c r="H6844" s="355"/>
      <c r="I6844" s="354">
        <v>7</v>
      </c>
      <c r="J6844" s="352">
        <v>0</v>
      </c>
      <c r="K6844" s="348">
        <f t="shared" si="106"/>
        <v>3</v>
      </c>
    </row>
    <row r="6845" spans="1:11" x14ac:dyDescent="0.25">
      <c r="A6845" s="353">
        <v>38218</v>
      </c>
      <c r="B6845" s="354">
        <v>10.8</v>
      </c>
      <c r="C6845" s="355">
        <v>13</v>
      </c>
      <c r="D6845" s="355">
        <v>7</v>
      </c>
      <c r="E6845" s="355">
        <v>4</v>
      </c>
      <c r="F6845" s="355">
        <v>17</v>
      </c>
      <c r="G6845" s="355">
        <v>13</v>
      </c>
      <c r="H6845" s="355"/>
      <c r="I6845" s="354">
        <v>10.8</v>
      </c>
      <c r="J6845" s="352">
        <v>0</v>
      </c>
      <c r="K6845" s="348">
        <f t="shared" si="106"/>
        <v>2</v>
      </c>
    </row>
    <row r="6846" spans="1:11" x14ac:dyDescent="0.25">
      <c r="A6846" s="353">
        <v>38219</v>
      </c>
      <c r="B6846" s="354">
        <v>3.6</v>
      </c>
      <c r="C6846" s="355">
        <v>7</v>
      </c>
      <c r="D6846" s="355">
        <v>0</v>
      </c>
      <c r="E6846" s="355">
        <v>4</v>
      </c>
      <c r="F6846" s="355">
        <v>7</v>
      </c>
      <c r="G6846" s="355">
        <v>0</v>
      </c>
      <c r="H6846" s="355"/>
      <c r="I6846" s="354">
        <v>3.6</v>
      </c>
      <c r="J6846" s="352">
        <v>0</v>
      </c>
      <c r="K6846" s="348">
        <f t="shared" si="106"/>
        <v>5</v>
      </c>
    </row>
    <row r="6847" spans="1:11" x14ac:dyDescent="0.25">
      <c r="A6847" s="353">
        <v>38220</v>
      </c>
      <c r="B6847" s="354">
        <v>6.8</v>
      </c>
      <c r="C6847" s="355">
        <v>11</v>
      </c>
      <c r="D6847" s="355">
        <v>11</v>
      </c>
      <c r="E6847" s="355">
        <v>4</v>
      </c>
      <c r="F6847" s="355">
        <v>4</v>
      </c>
      <c r="G6847" s="355">
        <v>4</v>
      </c>
      <c r="H6847" s="355"/>
      <c r="I6847" s="354">
        <v>6.8</v>
      </c>
      <c r="J6847" s="352">
        <v>0</v>
      </c>
      <c r="K6847" s="348">
        <f t="shared" si="106"/>
        <v>3</v>
      </c>
    </row>
    <row r="6848" spans="1:11" x14ac:dyDescent="0.25">
      <c r="A6848" s="353">
        <v>38221</v>
      </c>
      <c r="B6848" s="354">
        <v>19.399999999999999</v>
      </c>
      <c r="C6848" s="355">
        <v>15</v>
      </c>
      <c r="D6848" s="355">
        <v>19</v>
      </c>
      <c r="E6848" s="355">
        <v>22</v>
      </c>
      <c r="F6848" s="355">
        <v>22</v>
      </c>
      <c r="G6848" s="355">
        <v>19</v>
      </c>
      <c r="H6848" s="355"/>
      <c r="I6848" s="354">
        <v>19.399999999999999</v>
      </c>
      <c r="J6848" s="352">
        <v>0</v>
      </c>
      <c r="K6848" s="348">
        <f t="shared" si="106"/>
        <v>0</v>
      </c>
    </row>
    <row r="6849" spans="1:11" x14ac:dyDescent="0.25">
      <c r="A6849" s="353">
        <v>38222</v>
      </c>
      <c r="B6849" s="354">
        <v>18.399999999999999</v>
      </c>
      <c r="C6849" s="355">
        <v>15</v>
      </c>
      <c r="D6849" s="355">
        <v>17</v>
      </c>
      <c r="E6849" s="355">
        <v>20</v>
      </c>
      <c r="F6849" s="355">
        <v>20</v>
      </c>
      <c r="G6849" s="355">
        <v>20</v>
      </c>
      <c r="H6849" s="355"/>
      <c r="I6849" s="354">
        <v>18.399999999999999</v>
      </c>
      <c r="J6849" s="352">
        <v>0</v>
      </c>
      <c r="K6849" s="348">
        <f t="shared" si="106"/>
        <v>0</v>
      </c>
    </row>
    <row r="6850" spans="1:11" x14ac:dyDescent="0.25">
      <c r="A6850" s="353">
        <v>38223</v>
      </c>
      <c r="B6850" s="354">
        <v>9</v>
      </c>
      <c r="C6850" s="355">
        <v>6</v>
      </c>
      <c r="D6850" s="355">
        <v>6</v>
      </c>
      <c r="E6850" s="355">
        <v>11</v>
      </c>
      <c r="F6850" s="355">
        <v>9</v>
      </c>
      <c r="G6850" s="355">
        <v>13</v>
      </c>
      <c r="H6850" s="355"/>
      <c r="I6850" s="354">
        <v>9</v>
      </c>
      <c r="J6850" s="352">
        <v>0</v>
      </c>
      <c r="K6850" s="348">
        <f t="shared" si="106"/>
        <v>2</v>
      </c>
    </row>
    <row r="6851" spans="1:11" x14ac:dyDescent="0.25">
      <c r="A6851" s="353">
        <v>38224</v>
      </c>
      <c r="B6851" s="354">
        <v>2.4</v>
      </c>
      <c r="C6851" s="355">
        <v>4</v>
      </c>
      <c r="D6851" s="355">
        <v>4</v>
      </c>
      <c r="E6851" s="355">
        <v>4</v>
      </c>
      <c r="F6851" s="355">
        <v>0</v>
      </c>
      <c r="G6851" s="355">
        <v>0</v>
      </c>
      <c r="H6851" s="355"/>
      <c r="I6851" s="354">
        <v>2.4</v>
      </c>
      <c r="J6851" s="352">
        <v>0</v>
      </c>
      <c r="K6851" s="348">
        <f t="shared" ref="K6851:K6914" si="107">COUNTIF(C6851:G6851,"&lt;="&amp;IRR_MAXWIND)</f>
        <v>5</v>
      </c>
    </row>
    <row r="6852" spans="1:11" x14ac:dyDescent="0.25">
      <c r="A6852" s="353">
        <v>38225</v>
      </c>
      <c r="B6852" s="354">
        <v>4</v>
      </c>
      <c r="C6852" s="355">
        <v>7</v>
      </c>
      <c r="D6852" s="355">
        <v>7</v>
      </c>
      <c r="E6852" s="355">
        <v>0</v>
      </c>
      <c r="F6852" s="355">
        <v>0</v>
      </c>
      <c r="G6852" s="355">
        <v>6</v>
      </c>
      <c r="H6852" s="355"/>
      <c r="I6852" s="354">
        <v>4</v>
      </c>
      <c r="J6852" s="352">
        <v>0</v>
      </c>
      <c r="K6852" s="348">
        <f t="shared" si="107"/>
        <v>5</v>
      </c>
    </row>
    <row r="6853" spans="1:11" x14ac:dyDescent="0.25">
      <c r="A6853" s="353">
        <v>38226</v>
      </c>
      <c r="B6853" s="354">
        <v>5</v>
      </c>
      <c r="C6853" s="355">
        <v>7</v>
      </c>
      <c r="D6853" s="355">
        <v>4</v>
      </c>
      <c r="E6853" s="355">
        <v>0</v>
      </c>
      <c r="F6853" s="355">
        <v>7</v>
      </c>
      <c r="G6853" s="355">
        <v>7</v>
      </c>
      <c r="H6853" s="355"/>
      <c r="I6853" s="354">
        <v>5</v>
      </c>
      <c r="J6853" s="352">
        <v>0</v>
      </c>
      <c r="K6853" s="348">
        <f t="shared" si="107"/>
        <v>5</v>
      </c>
    </row>
    <row r="6854" spans="1:11" x14ac:dyDescent="0.25">
      <c r="A6854" s="353">
        <v>38227</v>
      </c>
      <c r="B6854" s="354">
        <v>7.8</v>
      </c>
      <c r="C6854" s="355">
        <v>9</v>
      </c>
      <c r="D6854" s="355">
        <v>13</v>
      </c>
      <c r="E6854" s="355">
        <v>7</v>
      </c>
      <c r="F6854" s="355">
        <v>4</v>
      </c>
      <c r="G6854" s="355">
        <v>6</v>
      </c>
      <c r="H6854" s="355"/>
      <c r="I6854" s="354">
        <v>7.8</v>
      </c>
      <c r="J6854" s="352">
        <v>0</v>
      </c>
      <c r="K6854" s="348">
        <f t="shared" si="107"/>
        <v>3</v>
      </c>
    </row>
    <row r="6855" spans="1:11" x14ac:dyDescent="0.25">
      <c r="A6855" s="353">
        <v>38228</v>
      </c>
      <c r="B6855" s="354">
        <v>6.8</v>
      </c>
      <c r="C6855" s="355">
        <v>9</v>
      </c>
      <c r="D6855" s="355">
        <v>7</v>
      </c>
      <c r="E6855" s="355">
        <v>7</v>
      </c>
      <c r="F6855" s="355">
        <v>7</v>
      </c>
      <c r="G6855" s="355">
        <v>4</v>
      </c>
      <c r="H6855" s="355"/>
      <c r="I6855" s="354">
        <v>6.8</v>
      </c>
      <c r="J6855" s="352">
        <v>0</v>
      </c>
      <c r="K6855" s="348">
        <f t="shared" si="107"/>
        <v>4</v>
      </c>
    </row>
    <row r="6856" spans="1:11" x14ac:dyDescent="0.25">
      <c r="A6856" s="353">
        <v>38229</v>
      </c>
      <c r="B6856" s="354">
        <v>11.8</v>
      </c>
      <c r="C6856" s="355">
        <v>11</v>
      </c>
      <c r="D6856" s="355">
        <v>7</v>
      </c>
      <c r="E6856" s="355">
        <v>6</v>
      </c>
      <c r="F6856" s="355">
        <v>13</v>
      </c>
      <c r="G6856" s="355">
        <v>22</v>
      </c>
      <c r="H6856" s="355"/>
      <c r="I6856" s="354">
        <v>11.8</v>
      </c>
      <c r="J6856" s="352">
        <v>0</v>
      </c>
      <c r="K6856" s="348">
        <f t="shared" si="107"/>
        <v>2</v>
      </c>
    </row>
    <row r="6857" spans="1:11" x14ac:dyDescent="0.25">
      <c r="A6857" s="353">
        <v>38230</v>
      </c>
      <c r="B6857" s="354">
        <v>11</v>
      </c>
      <c r="C6857" s="355">
        <v>9</v>
      </c>
      <c r="D6857" s="355">
        <v>11</v>
      </c>
      <c r="E6857" s="355">
        <v>11</v>
      </c>
      <c r="F6857" s="355">
        <v>9</v>
      </c>
      <c r="G6857" s="355">
        <v>15</v>
      </c>
      <c r="H6857" s="355"/>
      <c r="I6857" s="354">
        <v>11</v>
      </c>
      <c r="J6857" s="352">
        <v>0</v>
      </c>
      <c r="K6857" s="348">
        <f t="shared" si="107"/>
        <v>0</v>
      </c>
    </row>
    <row r="6858" spans="1:11" x14ac:dyDescent="0.25">
      <c r="A6858" s="353">
        <v>38231</v>
      </c>
      <c r="B6858" s="354">
        <v>11</v>
      </c>
      <c r="C6858" s="355">
        <v>7</v>
      </c>
      <c r="D6858" s="355">
        <v>11</v>
      </c>
      <c r="E6858" s="355">
        <v>7</v>
      </c>
      <c r="F6858" s="355">
        <v>13</v>
      </c>
      <c r="G6858" s="355">
        <v>17</v>
      </c>
      <c r="H6858" s="355"/>
      <c r="I6858" s="354">
        <v>11</v>
      </c>
      <c r="J6858" s="352">
        <v>0</v>
      </c>
      <c r="K6858" s="348">
        <f t="shared" si="107"/>
        <v>2</v>
      </c>
    </row>
    <row r="6859" spans="1:11" x14ac:dyDescent="0.25">
      <c r="A6859" s="353">
        <v>38232</v>
      </c>
      <c r="B6859" s="354">
        <v>11.6</v>
      </c>
      <c r="C6859" s="355">
        <v>7</v>
      </c>
      <c r="D6859" s="355">
        <v>9</v>
      </c>
      <c r="E6859" s="355">
        <v>11</v>
      </c>
      <c r="F6859" s="355">
        <v>22</v>
      </c>
      <c r="G6859" s="355">
        <v>9</v>
      </c>
      <c r="H6859" s="355"/>
      <c r="I6859" s="354">
        <v>11.6</v>
      </c>
      <c r="J6859" s="352">
        <v>0</v>
      </c>
      <c r="K6859" s="348">
        <f t="shared" si="107"/>
        <v>1</v>
      </c>
    </row>
    <row r="6860" spans="1:11" x14ac:dyDescent="0.25">
      <c r="A6860" s="353">
        <v>38233</v>
      </c>
      <c r="B6860" s="354">
        <v>20.399999999999999</v>
      </c>
      <c r="C6860" s="355">
        <v>19</v>
      </c>
      <c r="D6860" s="355">
        <v>24</v>
      </c>
      <c r="E6860" s="355">
        <v>20</v>
      </c>
      <c r="F6860" s="355">
        <v>22</v>
      </c>
      <c r="G6860" s="355">
        <v>17</v>
      </c>
      <c r="H6860" s="355"/>
      <c r="I6860" s="354">
        <v>20.399999999999999</v>
      </c>
      <c r="J6860" s="352">
        <v>0</v>
      </c>
      <c r="K6860" s="348">
        <f t="shared" si="107"/>
        <v>0</v>
      </c>
    </row>
    <row r="6861" spans="1:11" x14ac:dyDescent="0.25">
      <c r="A6861" s="353">
        <v>38234</v>
      </c>
      <c r="B6861" s="354">
        <v>10.8</v>
      </c>
      <c r="C6861" s="355">
        <v>4</v>
      </c>
      <c r="D6861" s="355">
        <v>11</v>
      </c>
      <c r="E6861" s="355">
        <v>13</v>
      </c>
      <c r="F6861" s="355">
        <v>11</v>
      </c>
      <c r="G6861" s="355">
        <v>15</v>
      </c>
      <c r="H6861" s="355"/>
      <c r="I6861" s="354">
        <v>10.8</v>
      </c>
      <c r="J6861" s="352">
        <v>0</v>
      </c>
      <c r="K6861" s="348">
        <f t="shared" si="107"/>
        <v>1</v>
      </c>
    </row>
    <row r="6862" spans="1:11" x14ac:dyDescent="0.25">
      <c r="A6862" s="353">
        <v>38235</v>
      </c>
      <c r="B6862" s="354">
        <v>10.4</v>
      </c>
      <c r="C6862" s="355">
        <v>4</v>
      </c>
      <c r="D6862" s="355">
        <v>11</v>
      </c>
      <c r="E6862" s="355">
        <v>9</v>
      </c>
      <c r="F6862" s="355">
        <v>15</v>
      </c>
      <c r="G6862" s="355">
        <v>13</v>
      </c>
      <c r="H6862" s="355"/>
      <c r="I6862" s="354">
        <v>10.4</v>
      </c>
      <c r="J6862" s="352">
        <v>0</v>
      </c>
      <c r="K6862" s="348">
        <f t="shared" si="107"/>
        <v>1</v>
      </c>
    </row>
    <row r="6863" spans="1:11" x14ac:dyDescent="0.25">
      <c r="A6863" s="353">
        <v>38236</v>
      </c>
      <c r="B6863" s="354">
        <v>2.2000000000000002</v>
      </c>
      <c r="C6863" s="355">
        <v>7</v>
      </c>
      <c r="D6863" s="355">
        <v>0</v>
      </c>
      <c r="E6863" s="355">
        <v>4</v>
      </c>
      <c r="F6863" s="355">
        <v>0</v>
      </c>
      <c r="G6863" s="355">
        <v>0</v>
      </c>
      <c r="H6863" s="355"/>
      <c r="I6863" s="354">
        <v>2.2000000000000002</v>
      </c>
      <c r="J6863" s="352">
        <v>0</v>
      </c>
      <c r="K6863" s="348">
        <f t="shared" si="107"/>
        <v>5</v>
      </c>
    </row>
    <row r="6864" spans="1:11" x14ac:dyDescent="0.25">
      <c r="A6864" s="353">
        <v>38237</v>
      </c>
      <c r="B6864" s="354">
        <v>6.4</v>
      </c>
      <c r="C6864" s="355">
        <v>7</v>
      </c>
      <c r="D6864" s="355">
        <v>6</v>
      </c>
      <c r="E6864" s="355">
        <v>7</v>
      </c>
      <c r="F6864" s="355">
        <v>6</v>
      </c>
      <c r="G6864" s="355">
        <v>6</v>
      </c>
      <c r="H6864" s="355"/>
      <c r="I6864" s="354">
        <v>6.4</v>
      </c>
      <c r="J6864" s="352">
        <v>0</v>
      </c>
      <c r="K6864" s="348">
        <f t="shared" si="107"/>
        <v>5</v>
      </c>
    </row>
    <row r="6865" spans="1:11" x14ac:dyDescent="0.25">
      <c r="A6865" s="353">
        <v>38238</v>
      </c>
      <c r="B6865" s="354">
        <v>6.8</v>
      </c>
      <c r="C6865" s="355">
        <v>6</v>
      </c>
      <c r="D6865" s="355">
        <v>6</v>
      </c>
      <c r="E6865" s="355">
        <v>6</v>
      </c>
      <c r="F6865" s="355">
        <v>9</v>
      </c>
      <c r="G6865" s="355">
        <v>7</v>
      </c>
      <c r="H6865" s="355"/>
      <c r="I6865" s="354">
        <v>6.8</v>
      </c>
      <c r="J6865" s="352">
        <v>0</v>
      </c>
      <c r="K6865" s="348">
        <f t="shared" si="107"/>
        <v>4</v>
      </c>
    </row>
    <row r="6866" spans="1:11" x14ac:dyDescent="0.25">
      <c r="A6866" s="353">
        <v>38239</v>
      </c>
      <c r="B6866" s="354">
        <v>27</v>
      </c>
      <c r="C6866" s="355">
        <v>32</v>
      </c>
      <c r="D6866" s="355">
        <v>30</v>
      </c>
      <c r="E6866" s="355">
        <v>30</v>
      </c>
      <c r="F6866" s="355">
        <v>26</v>
      </c>
      <c r="G6866" s="355">
        <v>17</v>
      </c>
      <c r="H6866" s="355"/>
      <c r="I6866" s="354">
        <v>27</v>
      </c>
      <c r="J6866" s="352">
        <v>0</v>
      </c>
      <c r="K6866" s="348">
        <f t="shared" si="107"/>
        <v>0</v>
      </c>
    </row>
    <row r="6867" spans="1:11" x14ac:dyDescent="0.25">
      <c r="A6867" s="353">
        <v>38240</v>
      </c>
      <c r="B6867" s="354">
        <v>7.4</v>
      </c>
      <c r="C6867" s="355">
        <v>7</v>
      </c>
      <c r="D6867" s="355">
        <v>7</v>
      </c>
      <c r="E6867" s="355">
        <v>7</v>
      </c>
      <c r="F6867" s="355">
        <v>7</v>
      </c>
      <c r="G6867" s="355">
        <v>9</v>
      </c>
      <c r="H6867" s="355"/>
      <c r="I6867" s="354">
        <v>7.4</v>
      </c>
      <c r="J6867" s="352">
        <v>0</v>
      </c>
      <c r="K6867" s="348">
        <f t="shared" si="107"/>
        <v>4</v>
      </c>
    </row>
    <row r="6868" spans="1:11" x14ac:dyDescent="0.25">
      <c r="A6868" s="353">
        <v>38241</v>
      </c>
      <c r="B6868" s="354">
        <v>18.2</v>
      </c>
      <c r="C6868" s="355">
        <v>22</v>
      </c>
      <c r="D6868" s="355">
        <v>22</v>
      </c>
      <c r="E6868" s="355">
        <v>17</v>
      </c>
      <c r="F6868" s="355">
        <v>13</v>
      </c>
      <c r="G6868" s="355">
        <v>17</v>
      </c>
      <c r="H6868" s="355"/>
      <c r="I6868" s="354">
        <v>18.2</v>
      </c>
      <c r="J6868" s="352">
        <v>0</v>
      </c>
      <c r="K6868" s="348">
        <f t="shared" si="107"/>
        <v>0</v>
      </c>
    </row>
    <row r="6869" spans="1:11" x14ac:dyDescent="0.25">
      <c r="A6869" s="353">
        <v>38242</v>
      </c>
      <c r="B6869" s="354">
        <v>6.8</v>
      </c>
      <c r="C6869" s="355">
        <v>6</v>
      </c>
      <c r="D6869" s="355">
        <v>9</v>
      </c>
      <c r="E6869" s="355">
        <v>6</v>
      </c>
      <c r="F6869" s="355">
        <v>6</v>
      </c>
      <c r="G6869" s="355">
        <v>7</v>
      </c>
      <c r="H6869" s="355"/>
      <c r="I6869" s="354">
        <v>6.8</v>
      </c>
      <c r="J6869" s="352">
        <v>0</v>
      </c>
      <c r="K6869" s="348">
        <f t="shared" si="107"/>
        <v>4</v>
      </c>
    </row>
    <row r="6870" spans="1:11" x14ac:dyDescent="0.25">
      <c r="A6870" s="353">
        <v>38243</v>
      </c>
      <c r="B6870" s="354">
        <v>8</v>
      </c>
      <c r="C6870" s="355">
        <v>6</v>
      </c>
      <c r="D6870" s="355">
        <v>7</v>
      </c>
      <c r="E6870" s="355">
        <v>11</v>
      </c>
      <c r="F6870" s="355">
        <v>9</v>
      </c>
      <c r="G6870" s="355">
        <v>7</v>
      </c>
      <c r="H6870" s="355"/>
      <c r="I6870" s="354">
        <v>8</v>
      </c>
      <c r="J6870" s="352">
        <v>0</v>
      </c>
      <c r="K6870" s="348">
        <f t="shared" si="107"/>
        <v>3</v>
      </c>
    </row>
    <row r="6871" spans="1:11" x14ac:dyDescent="0.25">
      <c r="A6871" s="353">
        <v>38244</v>
      </c>
      <c r="B6871" s="354">
        <v>5.8</v>
      </c>
      <c r="C6871" s="355">
        <v>4</v>
      </c>
      <c r="D6871" s="355">
        <v>4</v>
      </c>
      <c r="E6871" s="355">
        <v>6</v>
      </c>
      <c r="F6871" s="355">
        <v>6</v>
      </c>
      <c r="G6871" s="355">
        <v>9</v>
      </c>
      <c r="H6871" s="355"/>
      <c r="I6871" s="354">
        <v>5.8</v>
      </c>
      <c r="J6871" s="352">
        <v>0</v>
      </c>
      <c r="K6871" s="348">
        <f t="shared" si="107"/>
        <v>4</v>
      </c>
    </row>
    <row r="6872" spans="1:11" x14ac:dyDescent="0.25">
      <c r="A6872" s="353">
        <v>38245</v>
      </c>
      <c r="B6872" s="354">
        <v>3.4</v>
      </c>
      <c r="C6872" s="355">
        <v>9</v>
      </c>
      <c r="D6872" s="355">
        <v>4</v>
      </c>
      <c r="E6872" s="355">
        <v>0</v>
      </c>
      <c r="F6872" s="355">
        <v>0</v>
      </c>
      <c r="G6872" s="355">
        <v>4</v>
      </c>
      <c r="H6872" s="355"/>
      <c r="I6872" s="354">
        <v>3.4</v>
      </c>
      <c r="J6872" s="352">
        <v>0</v>
      </c>
      <c r="K6872" s="348">
        <f t="shared" si="107"/>
        <v>4</v>
      </c>
    </row>
    <row r="6873" spans="1:11" x14ac:dyDescent="0.25">
      <c r="A6873" s="353">
        <v>38246</v>
      </c>
      <c r="B6873" s="354">
        <v>5</v>
      </c>
      <c r="C6873" s="355">
        <v>7</v>
      </c>
      <c r="D6873" s="355">
        <v>4</v>
      </c>
      <c r="E6873" s="355">
        <v>6</v>
      </c>
      <c r="F6873" s="355">
        <v>4</v>
      </c>
      <c r="G6873" s="355">
        <v>4</v>
      </c>
      <c r="H6873" s="355"/>
      <c r="I6873" s="354">
        <v>5</v>
      </c>
      <c r="J6873" s="352">
        <v>0</v>
      </c>
      <c r="K6873" s="348">
        <f t="shared" si="107"/>
        <v>5</v>
      </c>
    </row>
    <row r="6874" spans="1:11" x14ac:dyDescent="0.25">
      <c r="A6874" s="353">
        <v>38247</v>
      </c>
      <c r="B6874" s="354">
        <v>6.4</v>
      </c>
      <c r="C6874" s="355">
        <v>6</v>
      </c>
      <c r="D6874" s="355">
        <v>6</v>
      </c>
      <c r="E6874" s="355">
        <v>9</v>
      </c>
      <c r="F6874" s="355">
        <v>4</v>
      </c>
      <c r="G6874" s="355">
        <v>7</v>
      </c>
      <c r="H6874" s="355"/>
      <c r="I6874" s="354">
        <v>6.4</v>
      </c>
      <c r="J6874" s="352">
        <v>0</v>
      </c>
      <c r="K6874" s="348">
        <f t="shared" si="107"/>
        <v>4</v>
      </c>
    </row>
    <row r="6875" spans="1:11" x14ac:dyDescent="0.25">
      <c r="A6875" s="353">
        <v>38248</v>
      </c>
      <c r="B6875" s="354">
        <v>9.6</v>
      </c>
      <c r="C6875" s="355">
        <v>7</v>
      </c>
      <c r="D6875" s="355">
        <v>13</v>
      </c>
      <c r="E6875" s="355">
        <v>9</v>
      </c>
      <c r="F6875" s="355">
        <v>15</v>
      </c>
      <c r="G6875" s="355">
        <v>4</v>
      </c>
      <c r="H6875" s="355"/>
      <c r="I6875" s="354">
        <v>9.6</v>
      </c>
      <c r="J6875" s="352">
        <v>0</v>
      </c>
      <c r="K6875" s="348">
        <f t="shared" si="107"/>
        <v>2</v>
      </c>
    </row>
    <row r="6876" spans="1:11" x14ac:dyDescent="0.25">
      <c r="A6876" s="353">
        <v>38249</v>
      </c>
      <c r="B6876" s="354">
        <v>6.2</v>
      </c>
      <c r="C6876" s="355">
        <v>0</v>
      </c>
      <c r="D6876" s="355">
        <v>4</v>
      </c>
      <c r="E6876" s="355">
        <v>11</v>
      </c>
      <c r="F6876" s="355">
        <v>7</v>
      </c>
      <c r="G6876" s="355">
        <v>9</v>
      </c>
      <c r="H6876" s="355"/>
      <c r="I6876" s="354">
        <v>6.2</v>
      </c>
      <c r="J6876" s="352">
        <v>0</v>
      </c>
      <c r="K6876" s="348">
        <f t="shared" si="107"/>
        <v>3</v>
      </c>
    </row>
    <row r="6877" spans="1:11" x14ac:dyDescent="0.25">
      <c r="A6877" s="353">
        <v>38250</v>
      </c>
      <c r="B6877" s="354">
        <v>7.2</v>
      </c>
      <c r="C6877" s="355">
        <v>4</v>
      </c>
      <c r="D6877" s="355">
        <v>9</v>
      </c>
      <c r="E6877" s="355">
        <v>9</v>
      </c>
      <c r="F6877" s="355">
        <v>7</v>
      </c>
      <c r="G6877" s="355">
        <v>7</v>
      </c>
      <c r="H6877" s="355"/>
      <c r="I6877" s="354">
        <v>7.2</v>
      </c>
      <c r="J6877" s="352">
        <v>0</v>
      </c>
      <c r="K6877" s="348">
        <f t="shared" si="107"/>
        <v>3</v>
      </c>
    </row>
    <row r="6878" spans="1:11" x14ac:dyDescent="0.25">
      <c r="A6878" s="353">
        <v>38251</v>
      </c>
      <c r="B6878" s="354">
        <v>8</v>
      </c>
      <c r="C6878" s="355">
        <v>0</v>
      </c>
      <c r="D6878" s="355">
        <v>7</v>
      </c>
      <c r="E6878" s="355">
        <v>11</v>
      </c>
      <c r="F6878" s="355">
        <v>9</v>
      </c>
      <c r="G6878" s="355">
        <v>13</v>
      </c>
      <c r="H6878" s="355"/>
      <c r="I6878" s="354">
        <v>8</v>
      </c>
      <c r="J6878" s="352">
        <v>0</v>
      </c>
      <c r="K6878" s="348">
        <f t="shared" si="107"/>
        <v>2</v>
      </c>
    </row>
    <row r="6879" spans="1:11" x14ac:dyDescent="0.25">
      <c r="A6879" s="353">
        <v>38252</v>
      </c>
      <c r="B6879" s="354">
        <v>20.6</v>
      </c>
      <c r="C6879" s="355">
        <v>26</v>
      </c>
      <c r="D6879" s="355">
        <v>19</v>
      </c>
      <c r="E6879" s="355">
        <v>22</v>
      </c>
      <c r="F6879" s="355">
        <v>19</v>
      </c>
      <c r="G6879" s="355">
        <v>17</v>
      </c>
      <c r="H6879" s="355"/>
      <c r="I6879" s="354">
        <v>20.6</v>
      </c>
      <c r="J6879" s="352">
        <v>0</v>
      </c>
      <c r="K6879" s="348">
        <f t="shared" si="107"/>
        <v>0</v>
      </c>
    </row>
    <row r="6880" spans="1:11" x14ac:dyDescent="0.25">
      <c r="A6880" s="353">
        <v>38253</v>
      </c>
      <c r="B6880" s="354">
        <v>7</v>
      </c>
      <c r="C6880" s="355">
        <v>9</v>
      </c>
      <c r="D6880" s="355">
        <v>7</v>
      </c>
      <c r="E6880" s="355">
        <v>6</v>
      </c>
      <c r="F6880" s="355">
        <v>7</v>
      </c>
      <c r="G6880" s="355">
        <v>6</v>
      </c>
      <c r="H6880" s="355"/>
      <c r="I6880" s="354">
        <v>7</v>
      </c>
      <c r="J6880" s="352">
        <v>0</v>
      </c>
      <c r="K6880" s="348">
        <f t="shared" si="107"/>
        <v>4</v>
      </c>
    </row>
    <row r="6881" spans="1:11" x14ac:dyDescent="0.25">
      <c r="A6881" s="353">
        <v>38254</v>
      </c>
      <c r="B6881" s="354">
        <v>3.4</v>
      </c>
      <c r="C6881" s="355">
        <v>0</v>
      </c>
      <c r="D6881" s="355">
        <v>7</v>
      </c>
      <c r="E6881" s="355">
        <v>6</v>
      </c>
      <c r="F6881" s="355">
        <v>4</v>
      </c>
      <c r="G6881" s="355">
        <v>0</v>
      </c>
      <c r="H6881" s="355"/>
      <c r="I6881" s="354">
        <v>3.4</v>
      </c>
      <c r="J6881" s="352">
        <v>0</v>
      </c>
      <c r="K6881" s="348">
        <f t="shared" si="107"/>
        <v>5</v>
      </c>
    </row>
    <row r="6882" spans="1:11" x14ac:dyDescent="0.25">
      <c r="A6882" s="353">
        <v>38255</v>
      </c>
      <c r="B6882" s="354">
        <v>22</v>
      </c>
      <c r="C6882" s="355">
        <v>28</v>
      </c>
      <c r="D6882" s="355">
        <v>30</v>
      </c>
      <c r="E6882" s="355">
        <v>26</v>
      </c>
      <c r="F6882" s="355">
        <v>20</v>
      </c>
      <c r="G6882" s="355">
        <v>6</v>
      </c>
      <c r="H6882" s="355"/>
      <c r="I6882" s="354">
        <v>22</v>
      </c>
      <c r="J6882" s="352">
        <v>0</v>
      </c>
      <c r="K6882" s="348">
        <f t="shared" si="107"/>
        <v>1</v>
      </c>
    </row>
    <row r="6883" spans="1:11" x14ac:dyDescent="0.25">
      <c r="A6883" s="353">
        <v>38256</v>
      </c>
      <c r="B6883" s="354">
        <v>8</v>
      </c>
      <c r="C6883" s="355">
        <v>13</v>
      </c>
      <c r="D6883" s="355">
        <v>11</v>
      </c>
      <c r="E6883" s="355">
        <v>9</v>
      </c>
      <c r="F6883" s="355">
        <v>7</v>
      </c>
      <c r="G6883" s="355">
        <v>0</v>
      </c>
      <c r="H6883" s="355"/>
      <c r="I6883" s="354">
        <v>8</v>
      </c>
      <c r="J6883" s="352">
        <v>0</v>
      </c>
      <c r="K6883" s="348">
        <f t="shared" si="107"/>
        <v>2</v>
      </c>
    </row>
    <row r="6884" spans="1:11" x14ac:dyDescent="0.25">
      <c r="A6884" s="353">
        <v>38257</v>
      </c>
      <c r="B6884" s="354">
        <v>11.4</v>
      </c>
      <c r="C6884" s="355">
        <v>11</v>
      </c>
      <c r="D6884" s="355">
        <v>11</v>
      </c>
      <c r="E6884" s="355">
        <v>13</v>
      </c>
      <c r="F6884" s="355">
        <v>11</v>
      </c>
      <c r="G6884" s="355">
        <v>11</v>
      </c>
      <c r="H6884" s="355"/>
      <c r="I6884" s="354">
        <v>11.4</v>
      </c>
      <c r="J6884" s="352">
        <v>0</v>
      </c>
      <c r="K6884" s="348">
        <f t="shared" si="107"/>
        <v>0</v>
      </c>
    </row>
    <row r="6885" spans="1:11" x14ac:dyDescent="0.25">
      <c r="A6885" s="353">
        <v>38258</v>
      </c>
      <c r="B6885" s="354">
        <v>8</v>
      </c>
      <c r="C6885" s="355">
        <v>6</v>
      </c>
      <c r="D6885" s="355">
        <v>4</v>
      </c>
      <c r="E6885" s="355">
        <v>6</v>
      </c>
      <c r="F6885" s="355">
        <v>7</v>
      </c>
      <c r="G6885" s="355">
        <v>17</v>
      </c>
      <c r="H6885" s="355"/>
      <c r="I6885" s="354">
        <v>8</v>
      </c>
      <c r="J6885" s="352">
        <v>0</v>
      </c>
      <c r="K6885" s="348">
        <f t="shared" si="107"/>
        <v>4</v>
      </c>
    </row>
    <row r="6886" spans="1:11" x14ac:dyDescent="0.25">
      <c r="A6886" s="353">
        <v>38259</v>
      </c>
      <c r="B6886" s="354">
        <v>16.399999999999999</v>
      </c>
      <c r="C6886" s="355">
        <v>13</v>
      </c>
      <c r="D6886" s="355">
        <v>15</v>
      </c>
      <c r="E6886" s="355">
        <v>20</v>
      </c>
      <c r="F6886" s="355">
        <v>15</v>
      </c>
      <c r="G6886" s="355">
        <v>19</v>
      </c>
      <c r="H6886" s="355"/>
      <c r="I6886" s="354">
        <v>16.399999999999999</v>
      </c>
      <c r="J6886" s="352">
        <v>0</v>
      </c>
      <c r="K6886" s="348">
        <f t="shared" si="107"/>
        <v>0</v>
      </c>
    </row>
    <row r="6887" spans="1:11" x14ac:dyDescent="0.25">
      <c r="A6887" s="353">
        <v>38260</v>
      </c>
      <c r="B6887" s="354">
        <v>4.2</v>
      </c>
      <c r="C6887" s="355">
        <v>4</v>
      </c>
      <c r="D6887" s="355">
        <v>4</v>
      </c>
      <c r="E6887" s="355">
        <v>6</v>
      </c>
      <c r="F6887" s="355">
        <v>0</v>
      </c>
      <c r="G6887" s="355">
        <v>7</v>
      </c>
      <c r="H6887" s="355"/>
      <c r="I6887" s="354">
        <v>4.2</v>
      </c>
      <c r="J6887" s="352">
        <v>0</v>
      </c>
      <c r="K6887" s="348">
        <f t="shared" si="107"/>
        <v>5</v>
      </c>
    </row>
    <row r="6888" spans="1:11" x14ac:dyDescent="0.25">
      <c r="A6888" s="353">
        <v>38473</v>
      </c>
      <c r="B6888" s="354">
        <v>8.6</v>
      </c>
      <c r="C6888" s="355">
        <v>9</v>
      </c>
      <c r="D6888" s="355">
        <v>9</v>
      </c>
      <c r="E6888" s="355">
        <v>9</v>
      </c>
      <c r="F6888" s="355">
        <v>7</v>
      </c>
      <c r="G6888" s="355">
        <v>9</v>
      </c>
      <c r="H6888" s="355"/>
      <c r="I6888" s="354">
        <v>8.6</v>
      </c>
      <c r="J6888" s="352">
        <v>0</v>
      </c>
      <c r="K6888" s="348">
        <f t="shared" si="107"/>
        <v>1</v>
      </c>
    </row>
    <row r="6889" spans="1:11" x14ac:dyDescent="0.25">
      <c r="A6889" s="353">
        <v>38474</v>
      </c>
      <c r="B6889" s="354">
        <v>8.1999999999999993</v>
      </c>
      <c r="C6889" s="355">
        <v>13</v>
      </c>
      <c r="D6889" s="355">
        <v>7</v>
      </c>
      <c r="E6889" s="355">
        <v>7</v>
      </c>
      <c r="F6889" s="355">
        <v>7</v>
      </c>
      <c r="G6889" s="355">
        <v>7</v>
      </c>
      <c r="H6889" s="355"/>
      <c r="I6889" s="354">
        <v>8.1999999999999993</v>
      </c>
      <c r="J6889" s="352">
        <v>0</v>
      </c>
      <c r="K6889" s="348">
        <f t="shared" si="107"/>
        <v>4</v>
      </c>
    </row>
    <row r="6890" spans="1:11" x14ac:dyDescent="0.25">
      <c r="A6890" s="353">
        <v>38475</v>
      </c>
      <c r="B6890" s="354">
        <v>12.2</v>
      </c>
      <c r="C6890" s="355">
        <v>17</v>
      </c>
      <c r="D6890" s="355">
        <v>19</v>
      </c>
      <c r="E6890" s="355">
        <v>11</v>
      </c>
      <c r="F6890" s="355">
        <v>7</v>
      </c>
      <c r="G6890" s="355">
        <v>7</v>
      </c>
      <c r="H6890" s="355"/>
      <c r="I6890" s="354">
        <v>12.2</v>
      </c>
      <c r="J6890" s="352">
        <v>0</v>
      </c>
      <c r="K6890" s="348">
        <f t="shared" si="107"/>
        <v>2</v>
      </c>
    </row>
    <row r="6891" spans="1:11" x14ac:dyDescent="0.25">
      <c r="A6891" s="353">
        <v>38476</v>
      </c>
      <c r="B6891" s="354">
        <v>9.1999999999999993</v>
      </c>
      <c r="C6891" s="355">
        <v>15</v>
      </c>
      <c r="D6891" s="355">
        <v>15</v>
      </c>
      <c r="E6891" s="355">
        <v>7</v>
      </c>
      <c r="F6891" s="355">
        <v>9</v>
      </c>
      <c r="G6891" s="355">
        <v>0</v>
      </c>
      <c r="H6891" s="355"/>
      <c r="I6891" s="354">
        <v>9.1999999999999993</v>
      </c>
      <c r="J6891" s="352">
        <v>0</v>
      </c>
      <c r="K6891" s="348">
        <f t="shared" si="107"/>
        <v>2</v>
      </c>
    </row>
    <row r="6892" spans="1:11" x14ac:dyDescent="0.25">
      <c r="A6892" s="353">
        <v>38477</v>
      </c>
      <c r="B6892" s="354">
        <v>13.4</v>
      </c>
      <c r="C6892" s="355">
        <v>22</v>
      </c>
      <c r="D6892" s="355">
        <v>11</v>
      </c>
      <c r="E6892" s="355">
        <v>13</v>
      </c>
      <c r="F6892" s="355">
        <v>15</v>
      </c>
      <c r="G6892" s="355">
        <v>6</v>
      </c>
      <c r="H6892" s="355"/>
      <c r="I6892" s="354">
        <v>13.4</v>
      </c>
      <c r="J6892" s="352">
        <v>0</v>
      </c>
      <c r="K6892" s="348">
        <f t="shared" si="107"/>
        <v>1</v>
      </c>
    </row>
    <row r="6893" spans="1:11" x14ac:dyDescent="0.25">
      <c r="A6893" s="353">
        <v>38478</v>
      </c>
      <c r="B6893" s="354">
        <v>15.8</v>
      </c>
      <c r="C6893" s="355">
        <v>6</v>
      </c>
      <c r="D6893" s="355">
        <v>11</v>
      </c>
      <c r="E6893" s="355">
        <v>20</v>
      </c>
      <c r="F6893" s="355">
        <v>22</v>
      </c>
      <c r="G6893" s="355">
        <v>20</v>
      </c>
      <c r="H6893" s="355"/>
      <c r="I6893" s="354">
        <v>15.8</v>
      </c>
      <c r="J6893" s="352">
        <v>0</v>
      </c>
      <c r="K6893" s="348">
        <f t="shared" si="107"/>
        <v>1</v>
      </c>
    </row>
    <row r="6894" spans="1:11" x14ac:dyDescent="0.25">
      <c r="A6894" s="353">
        <v>38479</v>
      </c>
      <c r="B6894" s="354">
        <v>8.8000000000000007</v>
      </c>
      <c r="C6894" s="355">
        <v>11</v>
      </c>
      <c r="D6894" s="355">
        <v>9</v>
      </c>
      <c r="E6894" s="355">
        <v>7</v>
      </c>
      <c r="F6894" s="355">
        <v>6</v>
      </c>
      <c r="G6894" s="355">
        <v>11</v>
      </c>
      <c r="H6894" s="355"/>
      <c r="I6894" s="354">
        <v>8.8000000000000007</v>
      </c>
      <c r="J6894" s="352">
        <v>0</v>
      </c>
      <c r="K6894" s="348">
        <f t="shared" si="107"/>
        <v>2</v>
      </c>
    </row>
    <row r="6895" spans="1:11" x14ac:dyDescent="0.25">
      <c r="A6895" s="353">
        <v>38480</v>
      </c>
      <c r="B6895" s="354">
        <v>7.4</v>
      </c>
      <c r="C6895" s="355">
        <v>6</v>
      </c>
      <c r="D6895" s="355">
        <v>11</v>
      </c>
      <c r="E6895" s="355">
        <v>6</v>
      </c>
      <c r="F6895" s="355">
        <v>7</v>
      </c>
      <c r="G6895" s="355">
        <v>7</v>
      </c>
      <c r="H6895" s="355"/>
      <c r="I6895" s="354">
        <v>7.4</v>
      </c>
      <c r="J6895" s="352">
        <v>0</v>
      </c>
      <c r="K6895" s="348">
        <f t="shared" si="107"/>
        <v>4</v>
      </c>
    </row>
    <row r="6896" spans="1:11" x14ac:dyDescent="0.25">
      <c r="A6896" s="353">
        <v>38481</v>
      </c>
      <c r="B6896" s="354">
        <v>13</v>
      </c>
      <c r="C6896" s="355">
        <v>19</v>
      </c>
      <c r="D6896" s="355">
        <v>15</v>
      </c>
      <c r="E6896" s="355">
        <v>11</v>
      </c>
      <c r="F6896" s="355">
        <v>9</v>
      </c>
      <c r="G6896" s="355">
        <v>11</v>
      </c>
      <c r="H6896" s="355"/>
      <c r="I6896" s="354">
        <v>13</v>
      </c>
      <c r="J6896" s="352">
        <v>0</v>
      </c>
      <c r="K6896" s="348">
        <f t="shared" si="107"/>
        <v>0</v>
      </c>
    </row>
    <row r="6897" spans="1:11" x14ac:dyDescent="0.25">
      <c r="A6897" s="353">
        <v>38482</v>
      </c>
      <c r="B6897" s="354">
        <v>17</v>
      </c>
      <c r="C6897" s="355">
        <v>19</v>
      </c>
      <c r="D6897" s="355">
        <v>17</v>
      </c>
      <c r="E6897" s="355">
        <v>17</v>
      </c>
      <c r="F6897" s="355">
        <v>17</v>
      </c>
      <c r="G6897" s="355">
        <v>15</v>
      </c>
      <c r="H6897" s="355"/>
      <c r="I6897" s="354">
        <v>17</v>
      </c>
      <c r="J6897" s="352">
        <v>0</v>
      </c>
      <c r="K6897" s="348">
        <f t="shared" si="107"/>
        <v>0</v>
      </c>
    </row>
    <row r="6898" spans="1:11" x14ac:dyDescent="0.25">
      <c r="A6898" s="353">
        <v>38483</v>
      </c>
      <c r="B6898" s="354">
        <v>19.600000000000001</v>
      </c>
      <c r="C6898" s="355">
        <v>15</v>
      </c>
      <c r="D6898" s="355">
        <v>24</v>
      </c>
      <c r="E6898" s="355">
        <v>20</v>
      </c>
      <c r="F6898" s="355">
        <v>24</v>
      </c>
      <c r="G6898" s="355">
        <v>15</v>
      </c>
      <c r="H6898" s="355"/>
      <c r="I6898" s="354">
        <v>19.600000000000001</v>
      </c>
      <c r="J6898" s="352">
        <v>0</v>
      </c>
      <c r="K6898" s="348">
        <f t="shared" si="107"/>
        <v>0</v>
      </c>
    </row>
    <row r="6899" spans="1:11" x14ac:dyDescent="0.25">
      <c r="A6899" s="353">
        <v>38484</v>
      </c>
      <c r="B6899" s="354">
        <v>13</v>
      </c>
      <c r="C6899" s="355">
        <v>19</v>
      </c>
      <c r="D6899" s="355">
        <v>17</v>
      </c>
      <c r="E6899" s="355">
        <v>13</v>
      </c>
      <c r="F6899" s="355">
        <v>9</v>
      </c>
      <c r="G6899" s="355">
        <v>7</v>
      </c>
      <c r="H6899" s="355"/>
      <c r="I6899" s="354">
        <v>13</v>
      </c>
      <c r="J6899" s="352">
        <v>0</v>
      </c>
      <c r="K6899" s="348">
        <f t="shared" si="107"/>
        <v>1</v>
      </c>
    </row>
    <row r="6900" spans="1:11" x14ac:dyDescent="0.25">
      <c r="A6900" s="353">
        <v>38485</v>
      </c>
      <c r="B6900" s="354">
        <v>8.8000000000000007</v>
      </c>
      <c r="C6900" s="355">
        <v>7</v>
      </c>
      <c r="D6900" s="355">
        <v>7</v>
      </c>
      <c r="E6900" s="355">
        <v>4</v>
      </c>
      <c r="F6900" s="355">
        <v>11</v>
      </c>
      <c r="G6900" s="355">
        <v>15</v>
      </c>
      <c r="H6900" s="355"/>
      <c r="I6900" s="354">
        <v>8.8000000000000007</v>
      </c>
      <c r="J6900" s="352">
        <v>0</v>
      </c>
      <c r="K6900" s="348">
        <f t="shared" si="107"/>
        <v>3</v>
      </c>
    </row>
    <row r="6901" spans="1:11" x14ac:dyDescent="0.25">
      <c r="A6901" s="353">
        <v>38486</v>
      </c>
      <c r="B6901" s="354">
        <v>17</v>
      </c>
      <c r="C6901" s="355">
        <v>13</v>
      </c>
      <c r="D6901" s="355">
        <v>20</v>
      </c>
      <c r="E6901" s="355">
        <v>22</v>
      </c>
      <c r="F6901" s="355">
        <v>15</v>
      </c>
      <c r="G6901" s="355">
        <v>15</v>
      </c>
      <c r="H6901" s="355"/>
      <c r="I6901" s="354">
        <v>17</v>
      </c>
      <c r="J6901" s="352">
        <v>0</v>
      </c>
      <c r="K6901" s="348">
        <f t="shared" si="107"/>
        <v>0</v>
      </c>
    </row>
    <row r="6902" spans="1:11" x14ac:dyDescent="0.25">
      <c r="A6902" s="353">
        <v>38487</v>
      </c>
      <c r="B6902" s="354">
        <v>18.2</v>
      </c>
      <c r="C6902" s="355">
        <v>24</v>
      </c>
      <c r="D6902" s="355">
        <v>20</v>
      </c>
      <c r="E6902" s="355">
        <v>19</v>
      </c>
      <c r="F6902" s="355">
        <v>13</v>
      </c>
      <c r="G6902" s="355">
        <v>15</v>
      </c>
      <c r="H6902" s="355"/>
      <c r="I6902" s="354">
        <v>18.2</v>
      </c>
      <c r="J6902" s="352">
        <v>0</v>
      </c>
      <c r="K6902" s="348">
        <f t="shared" si="107"/>
        <v>0</v>
      </c>
    </row>
    <row r="6903" spans="1:11" x14ac:dyDescent="0.25">
      <c r="A6903" s="353">
        <v>38488</v>
      </c>
      <c r="B6903" s="354">
        <v>4.5999999999999996</v>
      </c>
      <c r="C6903" s="355">
        <v>4</v>
      </c>
      <c r="D6903" s="355">
        <v>0</v>
      </c>
      <c r="E6903" s="355">
        <v>0</v>
      </c>
      <c r="F6903" s="355">
        <v>15</v>
      </c>
      <c r="G6903" s="355">
        <v>4</v>
      </c>
      <c r="H6903" s="355"/>
      <c r="I6903" s="354">
        <v>4.5999999999999996</v>
      </c>
      <c r="J6903" s="352">
        <v>0</v>
      </c>
      <c r="K6903" s="348">
        <f t="shared" si="107"/>
        <v>4</v>
      </c>
    </row>
    <row r="6904" spans="1:11" x14ac:dyDescent="0.25">
      <c r="A6904" s="353">
        <v>38489</v>
      </c>
      <c r="B6904" s="354">
        <v>24.6</v>
      </c>
      <c r="C6904" s="355">
        <v>24</v>
      </c>
      <c r="D6904" s="355">
        <v>28</v>
      </c>
      <c r="E6904" s="355">
        <v>22</v>
      </c>
      <c r="F6904" s="355">
        <v>19</v>
      </c>
      <c r="G6904" s="355">
        <v>30</v>
      </c>
      <c r="H6904" s="355"/>
      <c r="I6904" s="354">
        <v>24.6</v>
      </c>
      <c r="J6904" s="352">
        <v>0</v>
      </c>
      <c r="K6904" s="348">
        <f t="shared" si="107"/>
        <v>0</v>
      </c>
    </row>
    <row r="6905" spans="1:11" x14ac:dyDescent="0.25">
      <c r="A6905" s="353">
        <v>38490</v>
      </c>
      <c r="B6905" s="354">
        <v>7.2</v>
      </c>
      <c r="C6905" s="355">
        <v>9</v>
      </c>
      <c r="D6905" s="355">
        <v>7</v>
      </c>
      <c r="E6905" s="355">
        <v>9</v>
      </c>
      <c r="F6905" s="355">
        <v>7</v>
      </c>
      <c r="G6905" s="355">
        <v>4</v>
      </c>
      <c r="H6905" s="355"/>
      <c r="I6905" s="354">
        <v>7.2</v>
      </c>
      <c r="J6905" s="352">
        <v>0</v>
      </c>
      <c r="K6905" s="348">
        <f t="shared" si="107"/>
        <v>3</v>
      </c>
    </row>
    <row r="6906" spans="1:11" x14ac:dyDescent="0.25">
      <c r="A6906" s="353">
        <v>38491</v>
      </c>
      <c r="B6906" s="354">
        <v>8.6</v>
      </c>
      <c r="C6906" s="355">
        <v>11</v>
      </c>
      <c r="D6906" s="355">
        <v>11</v>
      </c>
      <c r="E6906" s="355">
        <v>9</v>
      </c>
      <c r="F6906" s="355">
        <v>6</v>
      </c>
      <c r="G6906" s="355">
        <v>6</v>
      </c>
      <c r="H6906" s="355"/>
      <c r="I6906" s="354">
        <v>8.6</v>
      </c>
      <c r="J6906" s="352">
        <v>0</v>
      </c>
      <c r="K6906" s="348">
        <f t="shared" si="107"/>
        <v>2</v>
      </c>
    </row>
    <row r="6907" spans="1:11" x14ac:dyDescent="0.25">
      <c r="A6907" s="353">
        <v>38492</v>
      </c>
      <c r="B6907" s="354">
        <v>10.8</v>
      </c>
      <c r="C6907" s="355">
        <v>15</v>
      </c>
      <c r="D6907" s="355">
        <v>9</v>
      </c>
      <c r="E6907" s="355">
        <v>6</v>
      </c>
      <c r="F6907" s="355">
        <v>13</v>
      </c>
      <c r="G6907" s="355">
        <v>11</v>
      </c>
      <c r="H6907" s="355"/>
      <c r="I6907" s="354">
        <v>10.8</v>
      </c>
      <c r="J6907" s="352">
        <v>0</v>
      </c>
      <c r="K6907" s="348">
        <f t="shared" si="107"/>
        <v>1</v>
      </c>
    </row>
    <row r="6908" spans="1:11" x14ac:dyDescent="0.25">
      <c r="A6908" s="353">
        <v>38493</v>
      </c>
      <c r="B6908" s="354">
        <v>13</v>
      </c>
      <c r="C6908" s="355">
        <v>20</v>
      </c>
      <c r="D6908" s="355">
        <v>19</v>
      </c>
      <c r="E6908" s="355">
        <v>6</v>
      </c>
      <c r="F6908" s="355">
        <v>0</v>
      </c>
      <c r="G6908" s="355">
        <v>20</v>
      </c>
      <c r="H6908" s="355"/>
      <c r="I6908" s="354">
        <v>13</v>
      </c>
      <c r="J6908" s="352">
        <v>0</v>
      </c>
      <c r="K6908" s="348">
        <f t="shared" si="107"/>
        <v>2</v>
      </c>
    </row>
    <row r="6909" spans="1:11" x14ac:dyDescent="0.25">
      <c r="A6909" s="353">
        <v>38494</v>
      </c>
      <c r="B6909" s="354">
        <v>4.8</v>
      </c>
      <c r="C6909" s="355">
        <v>6</v>
      </c>
      <c r="D6909" s="355">
        <v>4</v>
      </c>
      <c r="E6909" s="355">
        <v>0</v>
      </c>
      <c r="F6909" s="355">
        <v>7</v>
      </c>
      <c r="G6909" s="355">
        <v>7</v>
      </c>
      <c r="H6909" s="355"/>
      <c r="I6909" s="354">
        <v>4.8</v>
      </c>
      <c r="J6909" s="352">
        <v>0</v>
      </c>
      <c r="K6909" s="348">
        <f t="shared" si="107"/>
        <v>5</v>
      </c>
    </row>
    <row r="6910" spans="1:11" x14ac:dyDescent="0.25">
      <c r="A6910" s="353">
        <v>38495</v>
      </c>
      <c r="B6910" s="354">
        <v>10.4</v>
      </c>
      <c r="C6910" s="355">
        <v>11</v>
      </c>
      <c r="D6910" s="355">
        <v>15</v>
      </c>
      <c r="E6910" s="355">
        <v>9</v>
      </c>
      <c r="F6910" s="355">
        <v>11</v>
      </c>
      <c r="G6910" s="355">
        <v>6</v>
      </c>
      <c r="H6910" s="355"/>
      <c r="I6910" s="354">
        <v>10.4</v>
      </c>
      <c r="J6910" s="352">
        <v>0</v>
      </c>
      <c r="K6910" s="348">
        <f t="shared" si="107"/>
        <v>1</v>
      </c>
    </row>
    <row r="6911" spans="1:11" x14ac:dyDescent="0.25">
      <c r="A6911" s="353">
        <v>38496</v>
      </c>
      <c r="B6911" s="354">
        <v>16.600000000000001</v>
      </c>
      <c r="C6911" s="355">
        <v>13</v>
      </c>
      <c r="D6911" s="355">
        <v>19</v>
      </c>
      <c r="E6911" s="355">
        <v>19</v>
      </c>
      <c r="F6911" s="355">
        <v>15</v>
      </c>
      <c r="G6911" s="355">
        <v>17</v>
      </c>
      <c r="H6911" s="355"/>
      <c r="I6911" s="354">
        <v>16.600000000000001</v>
      </c>
      <c r="J6911" s="352">
        <v>0</v>
      </c>
      <c r="K6911" s="348">
        <f t="shared" si="107"/>
        <v>0</v>
      </c>
    </row>
    <row r="6912" spans="1:11" x14ac:dyDescent="0.25">
      <c r="A6912" s="353">
        <v>38497</v>
      </c>
      <c r="B6912" s="354">
        <v>16.8</v>
      </c>
      <c r="C6912" s="355">
        <v>24</v>
      </c>
      <c r="D6912" s="355">
        <v>15</v>
      </c>
      <c r="E6912" s="355">
        <v>13</v>
      </c>
      <c r="F6912" s="355">
        <v>19</v>
      </c>
      <c r="G6912" s="355">
        <v>13</v>
      </c>
      <c r="H6912" s="355"/>
      <c r="I6912" s="354">
        <v>16.8</v>
      </c>
      <c r="J6912" s="352">
        <v>0</v>
      </c>
      <c r="K6912" s="348">
        <f t="shared" si="107"/>
        <v>0</v>
      </c>
    </row>
    <row r="6913" spans="1:11" x14ac:dyDescent="0.25">
      <c r="A6913" s="353">
        <v>38498</v>
      </c>
      <c r="B6913" s="354">
        <v>13.4</v>
      </c>
      <c r="C6913" s="355">
        <v>13</v>
      </c>
      <c r="D6913" s="355">
        <v>15</v>
      </c>
      <c r="E6913" s="355">
        <v>15</v>
      </c>
      <c r="F6913" s="355">
        <v>13</v>
      </c>
      <c r="G6913" s="355">
        <v>11</v>
      </c>
      <c r="H6913" s="355"/>
      <c r="I6913" s="354">
        <v>13.4</v>
      </c>
      <c r="J6913" s="352">
        <v>0</v>
      </c>
      <c r="K6913" s="348">
        <f t="shared" si="107"/>
        <v>0</v>
      </c>
    </row>
    <row r="6914" spans="1:11" x14ac:dyDescent="0.25">
      <c r="A6914" s="353">
        <v>38499</v>
      </c>
      <c r="B6914" s="354">
        <v>4</v>
      </c>
      <c r="C6914" s="355">
        <v>6</v>
      </c>
      <c r="D6914" s="355">
        <v>7</v>
      </c>
      <c r="E6914" s="355">
        <v>7</v>
      </c>
      <c r="F6914" s="355">
        <v>0</v>
      </c>
      <c r="G6914" s="355">
        <v>0</v>
      </c>
      <c r="H6914" s="355"/>
      <c r="I6914" s="354">
        <v>4</v>
      </c>
      <c r="J6914" s="352">
        <v>0</v>
      </c>
      <c r="K6914" s="348">
        <f t="shared" si="107"/>
        <v>5</v>
      </c>
    </row>
    <row r="6915" spans="1:11" x14ac:dyDescent="0.25">
      <c r="A6915" s="353">
        <v>38500</v>
      </c>
      <c r="B6915" s="354">
        <v>9.4</v>
      </c>
      <c r="C6915" s="355">
        <v>9</v>
      </c>
      <c r="D6915" s="355">
        <v>7</v>
      </c>
      <c r="E6915" s="355">
        <v>11</v>
      </c>
      <c r="F6915" s="355">
        <v>11</v>
      </c>
      <c r="G6915" s="355">
        <v>9</v>
      </c>
      <c r="H6915" s="355"/>
      <c r="I6915" s="354">
        <v>9.4</v>
      </c>
      <c r="J6915" s="352">
        <v>0</v>
      </c>
      <c r="K6915" s="348">
        <f t="shared" ref="K6915:K6978" si="108">COUNTIF(C6915:G6915,"&lt;="&amp;IRR_MAXWIND)</f>
        <v>1</v>
      </c>
    </row>
    <row r="6916" spans="1:11" x14ac:dyDescent="0.25">
      <c r="A6916" s="353">
        <v>38501</v>
      </c>
      <c r="B6916" s="354">
        <v>13</v>
      </c>
      <c r="C6916" s="355">
        <v>13</v>
      </c>
      <c r="D6916" s="355">
        <v>11</v>
      </c>
      <c r="E6916" s="355">
        <v>13</v>
      </c>
      <c r="F6916" s="355">
        <v>15</v>
      </c>
      <c r="G6916" s="355">
        <v>13</v>
      </c>
      <c r="H6916" s="355"/>
      <c r="I6916" s="354">
        <v>13</v>
      </c>
      <c r="J6916" s="352">
        <v>0</v>
      </c>
      <c r="K6916" s="348">
        <f t="shared" si="108"/>
        <v>0</v>
      </c>
    </row>
    <row r="6917" spans="1:11" x14ac:dyDescent="0.25">
      <c r="A6917" s="353">
        <v>38502</v>
      </c>
      <c r="B6917" s="354">
        <v>18</v>
      </c>
      <c r="C6917" s="355">
        <v>20</v>
      </c>
      <c r="D6917" s="355">
        <v>17</v>
      </c>
      <c r="E6917" s="355">
        <v>15</v>
      </c>
      <c r="F6917" s="355">
        <v>19</v>
      </c>
      <c r="G6917" s="355">
        <v>19</v>
      </c>
      <c r="H6917" s="355"/>
      <c r="I6917" s="354">
        <v>18</v>
      </c>
      <c r="J6917" s="352">
        <v>0</v>
      </c>
      <c r="K6917" s="348">
        <f t="shared" si="108"/>
        <v>0</v>
      </c>
    </row>
    <row r="6918" spans="1:11" x14ac:dyDescent="0.25">
      <c r="A6918" s="353">
        <v>38503</v>
      </c>
      <c r="B6918" s="354">
        <v>16.2</v>
      </c>
      <c r="C6918" s="355">
        <v>17</v>
      </c>
      <c r="D6918" s="355">
        <v>17</v>
      </c>
      <c r="E6918" s="355">
        <v>13</v>
      </c>
      <c r="F6918" s="355">
        <v>17</v>
      </c>
      <c r="G6918" s="355">
        <v>17</v>
      </c>
      <c r="H6918" s="355"/>
      <c r="I6918" s="354">
        <v>16.2</v>
      </c>
      <c r="J6918" s="352">
        <v>0</v>
      </c>
      <c r="K6918" s="348">
        <f t="shared" si="108"/>
        <v>0</v>
      </c>
    </row>
    <row r="6919" spans="1:11" x14ac:dyDescent="0.25">
      <c r="A6919" s="353">
        <v>38504</v>
      </c>
      <c r="B6919" s="354">
        <v>11.6</v>
      </c>
      <c r="C6919" s="355">
        <v>15</v>
      </c>
      <c r="D6919" s="355">
        <v>9</v>
      </c>
      <c r="E6919" s="355">
        <v>15</v>
      </c>
      <c r="F6919" s="355">
        <v>6</v>
      </c>
      <c r="G6919" s="355">
        <v>13</v>
      </c>
      <c r="H6919" s="355"/>
      <c r="I6919" s="354">
        <v>11.6</v>
      </c>
      <c r="J6919" s="352">
        <v>0</v>
      </c>
      <c r="K6919" s="348">
        <f t="shared" si="108"/>
        <v>1</v>
      </c>
    </row>
    <row r="6920" spans="1:11" x14ac:dyDescent="0.25">
      <c r="A6920" s="353">
        <v>38505</v>
      </c>
      <c r="B6920" s="354">
        <v>25.2</v>
      </c>
      <c r="C6920" s="355">
        <v>22</v>
      </c>
      <c r="D6920" s="355">
        <v>24</v>
      </c>
      <c r="E6920" s="355">
        <v>24</v>
      </c>
      <c r="F6920" s="355">
        <v>26</v>
      </c>
      <c r="G6920" s="355">
        <v>30</v>
      </c>
      <c r="H6920" s="355"/>
      <c r="I6920" s="354">
        <v>25.2</v>
      </c>
      <c r="J6920" s="352">
        <v>0</v>
      </c>
      <c r="K6920" s="348">
        <f t="shared" si="108"/>
        <v>0</v>
      </c>
    </row>
    <row r="6921" spans="1:11" x14ac:dyDescent="0.25">
      <c r="A6921" s="353">
        <v>38506</v>
      </c>
      <c r="B6921" s="354">
        <v>26.6</v>
      </c>
      <c r="C6921" s="355">
        <v>33</v>
      </c>
      <c r="D6921" s="355">
        <v>30</v>
      </c>
      <c r="E6921" s="355">
        <v>20</v>
      </c>
      <c r="F6921" s="355">
        <v>24</v>
      </c>
      <c r="G6921" s="355">
        <v>26</v>
      </c>
      <c r="H6921" s="355"/>
      <c r="I6921" s="354">
        <v>26.6</v>
      </c>
      <c r="J6921" s="352">
        <v>0</v>
      </c>
      <c r="K6921" s="348">
        <f t="shared" si="108"/>
        <v>0</v>
      </c>
    </row>
    <row r="6922" spans="1:11" x14ac:dyDescent="0.25">
      <c r="A6922" s="353">
        <v>38507</v>
      </c>
      <c r="B6922" s="354">
        <v>5.2</v>
      </c>
      <c r="C6922" s="355">
        <v>4</v>
      </c>
      <c r="D6922" s="355">
        <v>6</v>
      </c>
      <c r="E6922" s="355">
        <v>4</v>
      </c>
      <c r="F6922" s="355">
        <v>6</v>
      </c>
      <c r="G6922" s="355">
        <v>6</v>
      </c>
      <c r="H6922" s="355"/>
      <c r="I6922" s="354">
        <v>5.2</v>
      </c>
      <c r="J6922" s="352">
        <v>0</v>
      </c>
      <c r="K6922" s="348">
        <f t="shared" si="108"/>
        <v>5</v>
      </c>
    </row>
    <row r="6923" spans="1:11" x14ac:dyDescent="0.25">
      <c r="A6923" s="353">
        <v>38508</v>
      </c>
      <c r="B6923" s="354">
        <v>5</v>
      </c>
      <c r="C6923" s="355">
        <v>0</v>
      </c>
      <c r="D6923" s="355">
        <v>4</v>
      </c>
      <c r="E6923" s="355">
        <v>11</v>
      </c>
      <c r="F6923" s="355">
        <v>6</v>
      </c>
      <c r="G6923" s="355">
        <v>4</v>
      </c>
      <c r="H6923" s="355"/>
      <c r="I6923" s="354">
        <v>5</v>
      </c>
      <c r="J6923" s="352">
        <v>0</v>
      </c>
      <c r="K6923" s="348">
        <f t="shared" si="108"/>
        <v>4</v>
      </c>
    </row>
    <row r="6924" spans="1:11" x14ac:dyDescent="0.25">
      <c r="A6924" s="353">
        <v>38509</v>
      </c>
      <c r="B6924" s="354">
        <v>8.4</v>
      </c>
      <c r="C6924" s="355">
        <v>9</v>
      </c>
      <c r="D6924" s="355">
        <v>9</v>
      </c>
      <c r="E6924" s="355">
        <v>6</v>
      </c>
      <c r="F6924" s="355">
        <v>7</v>
      </c>
      <c r="G6924" s="355">
        <v>11</v>
      </c>
      <c r="H6924" s="355"/>
      <c r="I6924" s="354">
        <v>8.4</v>
      </c>
      <c r="J6924" s="352">
        <v>0</v>
      </c>
      <c r="K6924" s="348">
        <f t="shared" si="108"/>
        <v>2</v>
      </c>
    </row>
    <row r="6925" spans="1:11" x14ac:dyDescent="0.25">
      <c r="A6925" s="353">
        <v>38510</v>
      </c>
      <c r="B6925" s="354">
        <v>27.2</v>
      </c>
      <c r="C6925" s="355">
        <v>28</v>
      </c>
      <c r="D6925" s="355">
        <v>30</v>
      </c>
      <c r="E6925" s="355">
        <v>30</v>
      </c>
      <c r="F6925" s="355">
        <v>22</v>
      </c>
      <c r="G6925" s="355">
        <v>26</v>
      </c>
      <c r="H6925" s="355"/>
      <c r="I6925" s="354">
        <v>27.2</v>
      </c>
      <c r="J6925" s="352">
        <v>0</v>
      </c>
      <c r="K6925" s="348">
        <f t="shared" si="108"/>
        <v>0</v>
      </c>
    </row>
    <row r="6926" spans="1:11" x14ac:dyDescent="0.25">
      <c r="A6926" s="353">
        <v>38511</v>
      </c>
      <c r="B6926" s="354">
        <v>16.399999999999999</v>
      </c>
      <c r="C6926" s="355">
        <v>11</v>
      </c>
      <c r="D6926" s="355">
        <v>22</v>
      </c>
      <c r="E6926" s="355">
        <v>17</v>
      </c>
      <c r="F6926" s="355">
        <v>17</v>
      </c>
      <c r="G6926" s="355">
        <v>15</v>
      </c>
      <c r="H6926" s="355"/>
      <c r="I6926" s="354">
        <v>16.399999999999999</v>
      </c>
      <c r="J6926" s="352">
        <v>0</v>
      </c>
      <c r="K6926" s="348">
        <f t="shared" si="108"/>
        <v>0</v>
      </c>
    </row>
    <row r="6927" spans="1:11" x14ac:dyDescent="0.25">
      <c r="A6927" s="353">
        <v>38512</v>
      </c>
      <c r="B6927" s="354">
        <v>9.8000000000000007</v>
      </c>
      <c r="C6927" s="355">
        <v>4</v>
      </c>
      <c r="D6927" s="355">
        <v>6</v>
      </c>
      <c r="E6927" s="355">
        <v>11</v>
      </c>
      <c r="F6927" s="355">
        <v>15</v>
      </c>
      <c r="G6927" s="355">
        <v>13</v>
      </c>
      <c r="H6927" s="355"/>
      <c r="I6927" s="354">
        <v>9.8000000000000007</v>
      </c>
      <c r="J6927" s="352">
        <v>0</v>
      </c>
      <c r="K6927" s="348">
        <f t="shared" si="108"/>
        <v>2</v>
      </c>
    </row>
    <row r="6928" spans="1:11" x14ac:dyDescent="0.25">
      <c r="A6928" s="353">
        <v>38513</v>
      </c>
      <c r="B6928" s="354">
        <v>7.2</v>
      </c>
      <c r="C6928" s="355">
        <v>7</v>
      </c>
      <c r="D6928" s="355">
        <v>0</v>
      </c>
      <c r="E6928" s="355">
        <v>6</v>
      </c>
      <c r="F6928" s="355">
        <v>4</v>
      </c>
      <c r="G6928" s="355">
        <v>19</v>
      </c>
      <c r="H6928" s="355"/>
      <c r="I6928" s="354">
        <v>7.2</v>
      </c>
      <c r="J6928" s="352">
        <v>0</v>
      </c>
      <c r="K6928" s="348">
        <f t="shared" si="108"/>
        <v>4</v>
      </c>
    </row>
    <row r="6929" spans="1:11" x14ac:dyDescent="0.25">
      <c r="A6929" s="353">
        <v>38514</v>
      </c>
      <c r="B6929" s="354">
        <v>5</v>
      </c>
      <c r="C6929" s="355">
        <v>4</v>
      </c>
      <c r="D6929" s="355">
        <v>11</v>
      </c>
      <c r="E6929" s="355">
        <v>6</v>
      </c>
      <c r="F6929" s="355">
        <v>4</v>
      </c>
      <c r="G6929" s="355">
        <v>0</v>
      </c>
      <c r="H6929" s="355"/>
      <c r="I6929" s="354">
        <v>5</v>
      </c>
      <c r="J6929" s="352">
        <v>0</v>
      </c>
      <c r="K6929" s="348">
        <f t="shared" si="108"/>
        <v>4</v>
      </c>
    </row>
    <row r="6930" spans="1:11" x14ac:dyDescent="0.25">
      <c r="A6930" s="353">
        <v>38515</v>
      </c>
      <c r="B6930" s="354">
        <v>13</v>
      </c>
      <c r="C6930" s="355">
        <v>13</v>
      </c>
      <c r="D6930" s="355">
        <v>15</v>
      </c>
      <c r="E6930" s="355">
        <v>13</v>
      </c>
      <c r="F6930" s="355">
        <v>11</v>
      </c>
      <c r="G6930" s="355">
        <v>13</v>
      </c>
      <c r="H6930" s="355"/>
      <c r="I6930" s="354">
        <v>13</v>
      </c>
      <c r="J6930" s="352">
        <v>0</v>
      </c>
      <c r="K6930" s="348">
        <f t="shared" si="108"/>
        <v>0</v>
      </c>
    </row>
    <row r="6931" spans="1:11" x14ac:dyDescent="0.25">
      <c r="A6931" s="353">
        <v>38516</v>
      </c>
      <c r="B6931" s="354">
        <v>7.2</v>
      </c>
      <c r="C6931" s="355">
        <v>7</v>
      </c>
      <c r="D6931" s="355">
        <v>7</v>
      </c>
      <c r="E6931" s="355">
        <v>11</v>
      </c>
      <c r="F6931" s="355">
        <v>4</v>
      </c>
      <c r="G6931" s="355">
        <v>7</v>
      </c>
      <c r="H6931" s="355"/>
      <c r="I6931" s="354">
        <v>7.2</v>
      </c>
      <c r="J6931" s="352">
        <v>0</v>
      </c>
      <c r="K6931" s="348">
        <f t="shared" si="108"/>
        <v>4</v>
      </c>
    </row>
    <row r="6932" spans="1:11" x14ac:dyDescent="0.25">
      <c r="A6932" s="353">
        <v>38517</v>
      </c>
      <c r="B6932" s="354">
        <v>7.2</v>
      </c>
      <c r="C6932" s="355">
        <v>7</v>
      </c>
      <c r="D6932" s="355">
        <v>7</v>
      </c>
      <c r="E6932" s="355">
        <v>6</v>
      </c>
      <c r="F6932" s="355">
        <v>7</v>
      </c>
      <c r="G6932" s="355">
        <v>9</v>
      </c>
      <c r="H6932" s="355"/>
      <c r="I6932" s="354">
        <v>7.2</v>
      </c>
      <c r="J6932" s="352">
        <v>0</v>
      </c>
      <c r="K6932" s="348">
        <f t="shared" si="108"/>
        <v>4</v>
      </c>
    </row>
    <row r="6933" spans="1:11" x14ac:dyDescent="0.25">
      <c r="A6933" s="353">
        <v>38518</v>
      </c>
      <c r="B6933" s="354">
        <v>10.6</v>
      </c>
      <c r="C6933" s="355">
        <v>9</v>
      </c>
      <c r="D6933" s="355">
        <v>15</v>
      </c>
      <c r="E6933" s="355">
        <v>9</v>
      </c>
      <c r="F6933" s="355">
        <v>11</v>
      </c>
      <c r="G6933" s="355">
        <v>9</v>
      </c>
      <c r="H6933" s="355"/>
      <c r="I6933" s="354">
        <v>10.6</v>
      </c>
      <c r="J6933" s="352">
        <v>0</v>
      </c>
      <c r="K6933" s="348">
        <f t="shared" si="108"/>
        <v>0</v>
      </c>
    </row>
    <row r="6934" spans="1:11" x14ac:dyDescent="0.25">
      <c r="A6934" s="353">
        <v>38519</v>
      </c>
      <c r="B6934" s="354">
        <v>6</v>
      </c>
      <c r="C6934" s="355">
        <v>4</v>
      </c>
      <c r="D6934" s="355">
        <v>4</v>
      </c>
      <c r="E6934" s="355">
        <v>6</v>
      </c>
      <c r="F6934" s="355">
        <v>7</v>
      </c>
      <c r="G6934" s="355">
        <v>9</v>
      </c>
      <c r="H6934" s="355"/>
      <c r="I6934" s="354">
        <v>6</v>
      </c>
      <c r="J6934" s="352">
        <v>0</v>
      </c>
      <c r="K6934" s="348">
        <f t="shared" si="108"/>
        <v>4</v>
      </c>
    </row>
    <row r="6935" spans="1:11" x14ac:dyDescent="0.25">
      <c r="A6935" s="353">
        <v>38520</v>
      </c>
      <c r="B6935" s="354">
        <v>8.1999999999999993</v>
      </c>
      <c r="C6935" s="355">
        <v>4</v>
      </c>
      <c r="D6935" s="355">
        <v>4</v>
      </c>
      <c r="E6935" s="355">
        <v>11</v>
      </c>
      <c r="F6935" s="355">
        <v>11</v>
      </c>
      <c r="G6935" s="355">
        <v>11</v>
      </c>
      <c r="H6935" s="355"/>
      <c r="I6935" s="354">
        <v>8.1999999999999993</v>
      </c>
      <c r="J6935" s="352">
        <v>0</v>
      </c>
      <c r="K6935" s="348">
        <f t="shared" si="108"/>
        <v>2</v>
      </c>
    </row>
    <row r="6936" spans="1:11" x14ac:dyDescent="0.25">
      <c r="A6936" s="353">
        <v>38521</v>
      </c>
      <c r="B6936" s="354">
        <v>13.8</v>
      </c>
      <c r="C6936" s="355">
        <v>17</v>
      </c>
      <c r="D6936" s="355">
        <v>11</v>
      </c>
      <c r="E6936" s="355">
        <v>13</v>
      </c>
      <c r="F6936" s="355">
        <v>13</v>
      </c>
      <c r="G6936" s="355">
        <v>15</v>
      </c>
      <c r="H6936" s="355"/>
      <c r="I6936" s="354">
        <v>13.8</v>
      </c>
      <c r="J6936" s="352">
        <v>0</v>
      </c>
      <c r="K6936" s="348">
        <f t="shared" si="108"/>
        <v>0</v>
      </c>
    </row>
    <row r="6937" spans="1:11" x14ac:dyDescent="0.25">
      <c r="A6937" s="353">
        <v>38522</v>
      </c>
      <c r="B6937" s="354">
        <v>7.2</v>
      </c>
      <c r="C6937" s="355">
        <v>9</v>
      </c>
      <c r="D6937" s="355">
        <v>7</v>
      </c>
      <c r="E6937" s="355">
        <v>7</v>
      </c>
      <c r="F6937" s="355">
        <v>7</v>
      </c>
      <c r="G6937" s="355">
        <v>6</v>
      </c>
      <c r="H6937" s="355"/>
      <c r="I6937" s="354">
        <v>7.2</v>
      </c>
      <c r="J6937" s="352">
        <v>0</v>
      </c>
      <c r="K6937" s="348">
        <f t="shared" si="108"/>
        <v>4</v>
      </c>
    </row>
    <row r="6938" spans="1:11" x14ac:dyDescent="0.25">
      <c r="A6938" s="353">
        <v>38523</v>
      </c>
      <c r="B6938" s="354">
        <v>6.4</v>
      </c>
      <c r="C6938" s="355">
        <v>6</v>
      </c>
      <c r="D6938" s="355">
        <v>11</v>
      </c>
      <c r="E6938" s="355">
        <v>0</v>
      </c>
      <c r="F6938" s="355">
        <v>6</v>
      </c>
      <c r="G6938" s="355">
        <v>9</v>
      </c>
      <c r="H6938" s="355"/>
      <c r="I6938" s="354">
        <v>6.4</v>
      </c>
      <c r="J6938" s="352">
        <v>0</v>
      </c>
      <c r="K6938" s="348">
        <f t="shared" si="108"/>
        <v>3</v>
      </c>
    </row>
    <row r="6939" spans="1:11" x14ac:dyDescent="0.25">
      <c r="A6939" s="353">
        <v>38524</v>
      </c>
      <c r="B6939" s="354">
        <v>5.4</v>
      </c>
      <c r="C6939" s="355">
        <v>6</v>
      </c>
      <c r="D6939" s="355">
        <v>6</v>
      </c>
      <c r="E6939" s="355">
        <v>9</v>
      </c>
      <c r="F6939" s="355">
        <v>6</v>
      </c>
      <c r="G6939" s="355">
        <v>0</v>
      </c>
      <c r="H6939" s="355"/>
      <c r="I6939" s="354">
        <v>5.4</v>
      </c>
      <c r="J6939" s="352">
        <v>0</v>
      </c>
      <c r="K6939" s="348">
        <f t="shared" si="108"/>
        <v>4</v>
      </c>
    </row>
    <row r="6940" spans="1:11" x14ac:dyDescent="0.25">
      <c r="A6940" s="353">
        <v>38525</v>
      </c>
      <c r="B6940" s="354">
        <v>15.2</v>
      </c>
      <c r="C6940" s="355">
        <v>24</v>
      </c>
      <c r="D6940" s="355">
        <v>22</v>
      </c>
      <c r="E6940" s="355">
        <v>26</v>
      </c>
      <c r="F6940" s="355">
        <v>4</v>
      </c>
      <c r="G6940" s="355">
        <v>0</v>
      </c>
      <c r="H6940" s="355"/>
      <c r="I6940" s="354">
        <v>15.2</v>
      </c>
      <c r="J6940" s="352">
        <v>0</v>
      </c>
      <c r="K6940" s="348">
        <f t="shared" si="108"/>
        <v>2</v>
      </c>
    </row>
    <row r="6941" spans="1:11" x14ac:dyDescent="0.25">
      <c r="A6941" s="353">
        <v>38526</v>
      </c>
      <c r="B6941" s="354">
        <v>21</v>
      </c>
      <c r="C6941" s="355">
        <v>22</v>
      </c>
      <c r="D6941" s="355">
        <v>22</v>
      </c>
      <c r="E6941" s="355">
        <v>22</v>
      </c>
      <c r="F6941" s="355">
        <v>20</v>
      </c>
      <c r="G6941" s="355">
        <v>19</v>
      </c>
      <c r="H6941" s="355"/>
      <c r="I6941" s="354">
        <v>21</v>
      </c>
      <c r="J6941" s="352">
        <v>0</v>
      </c>
      <c r="K6941" s="348">
        <f t="shared" si="108"/>
        <v>0</v>
      </c>
    </row>
    <row r="6942" spans="1:11" x14ac:dyDescent="0.25">
      <c r="A6942" s="353">
        <v>38527</v>
      </c>
      <c r="B6942" s="354">
        <v>7.6</v>
      </c>
      <c r="C6942" s="355">
        <v>6</v>
      </c>
      <c r="D6942" s="355">
        <v>6</v>
      </c>
      <c r="E6942" s="355">
        <v>6</v>
      </c>
      <c r="F6942" s="355">
        <v>13</v>
      </c>
      <c r="G6942" s="355">
        <v>7</v>
      </c>
      <c r="H6942" s="355"/>
      <c r="I6942" s="354">
        <v>7.6</v>
      </c>
      <c r="J6942" s="352">
        <v>0</v>
      </c>
      <c r="K6942" s="348">
        <f t="shared" si="108"/>
        <v>4</v>
      </c>
    </row>
    <row r="6943" spans="1:11" x14ac:dyDescent="0.25">
      <c r="A6943" s="353">
        <v>38528</v>
      </c>
      <c r="B6943" s="354">
        <v>7.2</v>
      </c>
      <c r="C6943" s="355">
        <v>7</v>
      </c>
      <c r="D6943" s="355">
        <v>9</v>
      </c>
      <c r="E6943" s="355">
        <v>9</v>
      </c>
      <c r="F6943" s="355">
        <v>7</v>
      </c>
      <c r="G6943" s="355">
        <v>4</v>
      </c>
      <c r="H6943" s="355"/>
      <c r="I6943" s="354">
        <v>7.2</v>
      </c>
      <c r="J6943" s="352">
        <v>0</v>
      </c>
      <c r="K6943" s="348">
        <f t="shared" si="108"/>
        <v>3</v>
      </c>
    </row>
    <row r="6944" spans="1:11" x14ac:dyDescent="0.25">
      <c r="A6944" s="353">
        <v>38529</v>
      </c>
      <c r="B6944" s="354">
        <v>20</v>
      </c>
      <c r="C6944" s="355">
        <v>26</v>
      </c>
      <c r="D6944" s="355">
        <v>20</v>
      </c>
      <c r="E6944" s="355">
        <v>15</v>
      </c>
      <c r="F6944" s="355">
        <v>22</v>
      </c>
      <c r="G6944" s="355">
        <v>17</v>
      </c>
      <c r="H6944" s="355"/>
      <c r="I6944" s="354">
        <v>20</v>
      </c>
      <c r="J6944" s="352">
        <v>0</v>
      </c>
      <c r="K6944" s="348">
        <f t="shared" si="108"/>
        <v>0</v>
      </c>
    </row>
    <row r="6945" spans="1:11" x14ac:dyDescent="0.25">
      <c r="A6945" s="353">
        <v>38530</v>
      </c>
      <c r="B6945" s="354">
        <v>6.4</v>
      </c>
      <c r="C6945" s="355">
        <v>0</v>
      </c>
      <c r="D6945" s="355">
        <v>7</v>
      </c>
      <c r="E6945" s="355">
        <v>7</v>
      </c>
      <c r="F6945" s="355">
        <v>7</v>
      </c>
      <c r="G6945" s="355">
        <v>11</v>
      </c>
      <c r="H6945" s="355"/>
      <c r="I6945" s="354">
        <v>6.4</v>
      </c>
      <c r="J6945" s="352">
        <v>0</v>
      </c>
      <c r="K6945" s="348">
        <f t="shared" si="108"/>
        <v>4</v>
      </c>
    </row>
    <row r="6946" spans="1:11" x14ac:dyDescent="0.25">
      <c r="A6946" s="353">
        <v>38531</v>
      </c>
      <c r="B6946" s="354">
        <v>15.4</v>
      </c>
      <c r="C6946" s="355">
        <v>15</v>
      </c>
      <c r="D6946" s="355">
        <v>15</v>
      </c>
      <c r="E6946" s="355">
        <v>15</v>
      </c>
      <c r="F6946" s="355">
        <v>13</v>
      </c>
      <c r="G6946" s="355">
        <v>19</v>
      </c>
      <c r="H6946" s="355"/>
      <c r="I6946" s="354">
        <v>15.4</v>
      </c>
      <c r="J6946" s="352">
        <v>0</v>
      </c>
      <c r="K6946" s="348">
        <f t="shared" si="108"/>
        <v>0</v>
      </c>
    </row>
    <row r="6947" spans="1:11" x14ac:dyDescent="0.25">
      <c r="A6947" s="353">
        <v>38532</v>
      </c>
      <c r="B6947" s="354">
        <v>13</v>
      </c>
      <c r="C6947" s="355">
        <v>13</v>
      </c>
      <c r="D6947" s="355">
        <v>15</v>
      </c>
      <c r="E6947" s="355">
        <v>13</v>
      </c>
      <c r="F6947" s="355">
        <v>11</v>
      </c>
      <c r="G6947" s="355">
        <v>13</v>
      </c>
      <c r="H6947" s="355"/>
      <c r="I6947" s="354">
        <v>13</v>
      </c>
      <c r="J6947" s="352">
        <v>0</v>
      </c>
      <c r="K6947" s="348">
        <f t="shared" si="108"/>
        <v>0</v>
      </c>
    </row>
    <row r="6948" spans="1:11" x14ac:dyDescent="0.25">
      <c r="A6948" s="353">
        <v>38533</v>
      </c>
      <c r="B6948" s="354">
        <v>12.6</v>
      </c>
      <c r="C6948" s="355">
        <v>17</v>
      </c>
      <c r="D6948" s="355">
        <v>7</v>
      </c>
      <c r="E6948" s="355">
        <v>13</v>
      </c>
      <c r="F6948" s="355">
        <v>15</v>
      </c>
      <c r="G6948" s="355">
        <v>11</v>
      </c>
      <c r="H6948" s="355"/>
      <c r="I6948" s="354">
        <v>12.6</v>
      </c>
      <c r="J6948" s="352">
        <v>0</v>
      </c>
      <c r="K6948" s="348">
        <f t="shared" si="108"/>
        <v>1</v>
      </c>
    </row>
    <row r="6949" spans="1:11" x14ac:dyDescent="0.25">
      <c r="A6949" s="353">
        <v>38534</v>
      </c>
      <c r="B6949" s="354">
        <v>11.6</v>
      </c>
      <c r="C6949" s="355">
        <v>11</v>
      </c>
      <c r="D6949" s="355">
        <v>15</v>
      </c>
      <c r="E6949" s="355">
        <v>4</v>
      </c>
      <c r="F6949" s="355">
        <v>15</v>
      </c>
      <c r="G6949" s="355">
        <v>13</v>
      </c>
      <c r="H6949" s="355"/>
      <c r="I6949" s="354">
        <v>11.6</v>
      </c>
      <c r="J6949" s="352">
        <v>0</v>
      </c>
      <c r="K6949" s="348">
        <f t="shared" si="108"/>
        <v>1</v>
      </c>
    </row>
    <row r="6950" spans="1:11" x14ac:dyDescent="0.25">
      <c r="A6950" s="353">
        <v>38535</v>
      </c>
      <c r="B6950" s="354">
        <v>5.6</v>
      </c>
      <c r="C6950" s="355">
        <v>9</v>
      </c>
      <c r="D6950" s="355">
        <v>7</v>
      </c>
      <c r="E6950" s="355">
        <v>6</v>
      </c>
      <c r="F6950" s="355">
        <v>6</v>
      </c>
      <c r="G6950" s="355">
        <v>0</v>
      </c>
      <c r="H6950" s="355"/>
      <c r="I6950" s="354">
        <v>5.6</v>
      </c>
      <c r="J6950" s="352">
        <v>0</v>
      </c>
      <c r="K6950" s="348">
        <f t="shared" si="108"/>
        <v>4</v>
      </c>
    </row>
    <row r="6951" spans="1:11" x14ac:dyDescent="0.25">
      <c r="A6951" s="353">
        <v>38536</v>
      </c>
      <c r="B6951" s="354">
        <v>20.399999999999999</v>
      </c>
      <c r="C6951" s="355">
        <v>22</v>
      </c>
      <c r="D6951" s="355">
        <v>17</v>
      </c>
      <c r="E6951" s="355">
        <v>24</v>
      </c>
      <c r="F6951" s="355">
        <v>20</v>
      </c>
      <c r="G6951" s="355">
        <v>19</v>
      </c>
      <c r="H6951" s="355"/>
      <c r="I6951" s="354">
        <v>20.399999999999999</v>
      </c>
      <c r="J6951" s="352">
        <v>0</v>
      </c>
      <c r="K6951" s="348">
        <f t="shared" si="108"/>
        <v>0</v>
      </c>
    </row>
    <row r="6952" spans="1:11" x14ac:dyDescent="0.25">
      <c r="A6952" s="353">
        <v>38537</v>
      </c>
      <c r="B6952" s="354">
        <v>5.6</v>
      </c>
      <c r="C6952" s="355">
        <v>0</v>
      </c>
      <c r="D6952" s="355">
        <v>11</v>
      </c>
      <c r="E6952" s="355">
        <v>0</v>
      </c>
      <c r="F6952" s="355">
        <v>6</v>
      </c>
      <c r="G6952" s="355">
        <v>11</v>
      </c>
      <c r="H6952" s="355"/>
      <c r="I6952" s="354">
        <v>5.6</v>
      </c>
      <c r="J6952" s="352">
        <v>0</v>
      </c>
      <c r="K6952" s="348">
        <f t="shared" si="108"/>
        <v>3</v>
      </c>
    </row>
    <row r="6953" spans="1:11" x14ac:dyDescent="0.25">
      <c r="A6953" s="353">
        <v>38538</v>
      </c>
      <c r="B6953" s="354">
        <v>7.2</v>
      </c>
      <c r="C6953" s="355">
        <v>9</v>
      </c>
      <c r="D6953" s="355">
        <v>7</v>
      </c>
      <c r="E6953" s="355">
        <v>7</v>
      </c>
      <c r="F6953" s="355">
        <v>6</v>
      </c>
      <c r="G6953" s="355">
        <v>7</v>
      </c>
      <c r="H6953" s="355"/>
      <c r="I6953" s="354">
        <v>7.2</v>
      </c>
      <c r="J6953" s="352">
        <v>0</v>
      </c>
      <c r="K6953" s="348">
        <f t="shared" si="108"/>
        <v>4</v>
      </c>
    </row>
    <row r="6954" spans="1:11" x14ac:dyDescent="0.25">
      <c r="A6954" s="353">
        <v>38539</v>
      </c>
      <c r="B6954" s="354">
        <v>11.8</v>
      </c>
      <c r="C6954" s="355">
        <v>13</v>
      </c>
      <c r="D6954" s="355">
        <v>13</v>
      </c>
      <c r="E6954" s="355">
        <v>15</v>
      </c>
      <c r="F6954" s="355">
        <v>9</v>
      </c>
      <c r="G6954" s="355">
        <v>9</v>
      </c>
      <c r="H6954" s="355"/>
      <c r="I6954" s="354">
        <v>11.8</v>
      </c>
      <c r="J6954" s="352">
        <v>0</v>
      </c>
      <c r="K6954" s="348">
        <f t="shared" si="108"/>
        <v>0</v>
      </c>
    </row>
    <row r="6955" spans="1:11" x14ac:dyDescent="0.25">
      <c r="A6955" s="353">
        <v>38540</v>
      </c>
      <c r="B6955" s="354">
        <v>12.6</v>
      </c>
      <c r="C6955" s="355">
        <v>11</v>
      </c>
      <c r="D6955" s="355">
        <v>13</v>
      </c>
      <c r="E6955" s="355">
        <v>11</v>
      </c>
      <c r="F6955" s="355">
        <v>13</v>
      </c>
      <c r="G6955" s="355">
        <v>15</v>
      </c>
      <c r="H6955" s="355"/>
      <c r="I6955" s="354">
        <v>12.6</v>
      </c>
      <c r="J6955" s="352">
        <v>0</v>
      </c>
      <c r="K6955" s="348">
        <f t="shared" si="108"/>
        <v>0</v>
      </c>
    </row>
    <row r="6956" spans="1:11" x14ac:dyDescent="0.25">
      <c r="A6956" s="353">
        <v>38541</v>
      </c>
      <c r="B6956" s="354">
        <v>4.4000000000000004</v>
      </c>
      <c r="C6956" s="355">
        <v>6</v>
      </c>
      <c r="D6956" s="355">
        <v>4</v>
      </c>
      <c r="E6956" s="355">
        <v>4</v>
      </c>
      <c r="F6956" s="355">
        <v>4</v>
      </c>
      <c r="G6956" s="355">
        <v>4</v>
      </c>
      <c r="H6956" s="355"/>
      <c r="I6956" s="354">
        <v>4.4000000000000004</v>
      </c>
      <c r="J6956" s="352">
        <v>0</v>
      </c>
      <c r="K6956" s="348">
        <f t="shared" si="108"/>
        <v>5</v>
      </c>
    </row>
    <row r="6957" spans="1:11" x14ac:dyDescent="0.25">
      <c r="A6957" s="353">
        <v>38542</v>
      </c>
      <c r="B6957" s="354">
        <v>18.8</v>
      </c>
      <c r="C6957" s="355">
        <v>9</v>
      </c>
      <c r="D6957" s="355">
        <v>20</v>
      </c>
      <c r="E6957" s="355">
        <v>17</v>
      </c>
      <c r="F6957" s="355">
        <v>24</v>
      </c>
      <c r="G6957" s="355">
        <v>24</v>
      </c>
      <c r="H6957" s="355"/>
      <c r="I6957" s="354">
        <v>18.8</v>
      </c>
      <c r="J6957" s="352">
        <v>0</v>
      </c>
      <c r="K6957" s="348">
        <f t="shared" si="108"/>
        <v>0</v>
      </c>
    </row>
    <row r="6958" spans="1:11" x14ac:dyDescent="0.25">
      <c r="A6958" s="353">
        <v>38543</v>
      </c>
      <c r="B6958" s="354">
        <v>14.6</v>
      </c>
      <c r="C6958" s="355">
        <v>17</v>
      </c>
      <c r="D6958" s="355">
        <v>19</v>
      </c>
      <c r="E6958" s="355">
        <v>15</v>
      </c>
      <c r="F6958" s="355">
        <v>11</v>
      </c>
      <c r="G6958" s="355">
        <v>11</v>
      </c>
      <c r="H6958" s="355"/>
      <c r="I6958" s="354">
        <v>14.6</v>
      </c>
      <c r="J6958" s="352">
        <v>0</v>
      </c>
      <c r="K6958" s="348">
        <f t="shared" si="108"/>
        <v>0</v>
      </c>
    </row>
    <row r="6959" spans="1:11" x14ac:dyDescent="0.25">
      <c r="A6959" s="353">
        <v>38544</v>
      </c>
      <c r="B6959" s="354">
        <v>16.399999999999999</v>
      </c>
      <c r="C6959" s="355">
        <v>9</v>
      </c>
      <c r="D6959" s="355">
        <v>17</v>
      </c>
      <c r="E6959" s="355">
        <v>15</v>
      </c>
      <c r="F6959" s="355">
        <v>24</v>
      </c>
      <c r="G6959" s="355">
        <v>17</v>
      </c>
      <c r="H6959" s="355"/>
      <c r="I6959" s="354">
        <v>16.399999999999999</v>
      </c>
      <c r="J6959" s="352">
        <v>0</v>
      </c>
      <c r="K6959" s="348">
        <f t="shared" si="108"/>
        <v>0</v>
      </c>
    </row>
    <row r="6960" spans="1:11" x14ac:dyDescent="0.25">
      <c r="A6960" s="353">
        <v>38545</v>
      </c>
      <c r="B6960" s="354">
        <v>3.8</v>
      </c>
      <c r="C6960" s="355">
        <v>7</v>
      </c>
      <c r="D6960" s="355">
        <v>0</v>
      </c>
      <c r="E6960" s="355">
        <v>4</v>
      </c>
      <c r="F6960" s="355">
        <v>4</v>
      </c>
      <c r="G6960" s="355">
        <v>4</v>
      </c>
      <c r="H6960" s="355"/>
      <c r="I6960" s="354">
        <v>3.8</v>
      </c>
      <c r="J6960" s="352">
        <v>0</v>
      </c>
      <c r="K6960" s="348">
        <f t="shared" si="108"/>
        <v>5</v>
      </c>
    </row>
    <row r="6961" spans="1:11" x14ac:dyDescent="0.25">
      <c r="A6961" s="353">
        <v>38546</v>
      </c>
      <c r="B6961" s="354">
        <v>17</v>
      </c>
      <c r="C6961" s="355">
        <v>19</v>
      </c>
      <c r="D6961" s="355">
        <v>19</v>
      </c>
      <c r="E6961" s="355">
        <v>15</v>
      </c>
      <c r="F6961" s="355">
        <v>19</v>
      </c>
      <c r="G6961" s="355">
        <v>13</v>
      </c>
      <c r="H6961" s="355"/>
      <c r="I6961" s="354">
        <v>17</v>
      </c>
      <c r="J6961" s="352">
        <v>0</v>
      </c>
      <c r="K6961" s="348">
        <f t="shared" si="108"/>
        <v>0</v>
      </c>
    </row>
    <row r="6962" spans="1:11" x14ac:dyDescent="0.25">
      <c r="A6962" s="353">
        <v>38547</v>
      </c>
      <c r="B6962" s="354">
        <v>7.8</v>
      </c>
      <c r="C6962" s="355">
        <v>11</v>
      </c>
      <c r="D6962" s="355">
        <v>4</v>
      </c>
      <c r="E6962" s="355">
        <v>4</v>
      </c>
      <c r="F6962" s="355">
        <v>13</v>
      </c>
      <c r="G6962" s="355">
        <v>7</v>
      </c>
      <c r="H6962" s="355"/>
      <c r="I6962" s="354">
        <v>7.8</v>
      </c>
      <c r="J6962" s="352">
        <v>0</v>
      </c>
      <c r="K6962" s="348">
        <f t="shared" si="108"/>
        <v>3</v>
      </c>
    </row>
    <row r="6963" spans="1:11" x14ac:dyDescent="0.25">
      <c r="A6963" s="353">
        <v>38548</v>
      </c>
      <c r="B6963" s="354">
        <v>6.2</v>
      </c>
      <c r="C6963" s="355">
        <v>9</v>
      </c>
      <c r="D6963" s="355">
        <v>6</v>
      </c>
      <c r="E6963" s="355">
        <v>9</v>
      </c>
      <c r="F6963" s="355">
        <v>0</v>
      </c>
      <c r="G6963" s="355">
        <v>7</v>
      </c>
      <c r="H6963" s="355"/>
      <c r="I6963" s="354">
        <v>6.2</v>
      </c>
      <c r="J6963" s="352">
        <v>0</v>
      </c>
      <c r="K6963" s="348">
        <f t="shared" si="108"/>
        <v>3</v>
      </c>
    </row>
    <row r="6964" spans="1:11" x14ac:dyDescent="0.25">
      <c r="A6964" s="353">
        <v>38549</v>
      </c>
      <c r="B6964" s="354">
        <v>16.600000000000001</v>
      </c>
      <c r="C6964" s="355">
        <v>9</v>
      </c>
      <c r="D6964" s="355">
        <v>15</v>
      </c>
      <c r="E6964" s="355">
        <v>15</v>
      </c>
      <c r="F6964" s="355">
        <v>22</v>
      </c>
      <c r="G6964" s="355">
        <v>22</v>
      </c>
      <c r="H6964" s="355"/>
      <c r="I6964" s="354">
        <v>16.600000000000001</v>
      </c>
      <c r="J6964" s="352">
        <v>0</v>
      </c>
      <c r="K6964" s="348">
        <f t="shared" si="108"/>
        <v>0</v>
      </c>
    </row>
    <row r="6965" spans="1:11" x14ac:dyDescent="0.25">
      <c r="A6965" s="353">
        <v>38550</v>
      </c>
      <c r="B6965" s="354">
        <v>17.8</v>
      </c>
      <c r="C6965" s="355">
        <v>20</v>
      </c>
      <c r="D6965" s="355">
        <v>26</v>
      </c>
      <c r="E6965" s="355">
        <v>19</v>
      </c>
      <c r="F6965" s="355">
        <v>9</v>
      </c>
      <c r="G6965" s="355">
        <v>15</v>
      </c>
      <c r="H6965" s="355"/>
      <c r="I6965" s="354">
        <v>17.8</v>
      </c>
      <c r="J6965" s="352">
        <v>0</v>
      </c>
      <c r="K6965" s="348">
        <f t="shared" si="108"/>
        <v>0</v>
      </c>
    </row>
    <row r="6966" spans="1:11" x14ac:dyDescent="0.25">
      <c r="A6966" s="353">
        <v>38551</v>
      </c>
      <c r="B6966" s="354">
        <v>5</v>
      </c>
      <c r="C6966" s="355">
        <v>9</v>
      </c>
      <c r="D6966" s="355">
        <v>9</v>
      </c>
      <c r="E6966" s="355">
        <v>7</v>
      </c>
      <c r="F6966" s="355">
        <v>0</v>
      </c>
      <c r="G6966" s="355">
        <v>0</v>
      </c>
      <c r="H6966" s="355"/>
      <c r="I6966" s="354">
        <v>5</v>
      </c>
      <c r="J6966" s="352">
        <v>0</v>
      </c>
      <c r="K6966" s="348">
        <f t="shared" si="108"/>
        <v>3</v>
      </c>
    </row>
    <row r="6967" spans="1:11" x14ac:dyDescent="0.25">
      <c r="A6967" s="353">
        <v>38552</v>
      </c>
      <c r="B6967" s="354">
        <v>5.2</v>
      </c>
      <c r="C6967" s="355">
        <v>6</v>
      </c>
      <c r="D6967" s="355">
        <v>6</v>
      </c>
      <c r="E6967" s="355">
        <v>7</v>
      </c>
      <c r="F6967" s="355">
        <v>7</v>
      </c>
      <c r="G6967" s="355">
        <v>0</v>
      </c>
      <c r="H6967" s="355"/>
      <c r="I6967" s="354">
        <v>5.2</v>
      </c>
      <c r="J6967" s="352">
        <v>0</v>
      </c>
      <c r="K6967" s="348">
        <f t="shared" si="108"/>
        <v>5</v>
      </c>
    </row>
    <row r="6968" spans="1:11" x14ac:dyDescent="0.25">
      <c r="A6968" s="353">
        <v>38553</v>
      </c>
      <c r="B6968" s="354">
        <v>5</v>
      </c>
      <c r="C6968" s="355">
        <v>0</v>
      </c>
      <c r="D6968" s="355">
        <v>7</v>
      </c>
      <c r="E6968" s="355">
        <v>7</v>
      </c>
      <c r="F6968" s="355">
        <v>4</v>
      </c>
      <c r="G6968" s="355">
        <v>7</v>
      </c>
      <c r="H6968" s="355"/>
      <c r="I6968" s="354">
        <v>5</v>
      </c>
      <c r="J6968" s="352">
        <v>0</v>
      </c>
      <c r="K6968" s="348">
        <f t="shared" si="108"/>
        <v>5</v>
      </c>
    </row>
    <row r="6969" spans="1:11" x14ac:dyDescent="0.25">
      <c r="A6969" s="353">
        <v>38554</v>
      </c>
      <c r="B6969" s="354">
        <v>13.2</v>
      </c>
      <c r="C6969" s="355">
        <v>11</v>
      </c>
      <c r="D6969" s="355">
        <v>13</v>
      </c>
      <c r="E6969" s="355">
        <v>20</v>
      </c>
      <c r="F6969" s="355">
        <v>7</v>
      </c>
      <c r="G6969" s="355">
        <v>15</v>
      </c>
      <c r="H6969" s="355"/>
      <c r="I6969" s="354">
        <v>13.2</v>
      </c>
      <c r="J6969" s="352">
        <v>0</v>
      </c>
      <c r="K6969" s="348">
        <f t="shared" si="108"/>
        <v>1</v>
      </c>
    </row>
    <row r="6970" spans="1:11" x14ac:dyDescent="0.25">
      <c r="A6970" s="353">
        <v>38555</v>
      </c>
      <c r="B6970" s="354">
        <v>6.6</v>
      </c>
      <c r="C6970" s="355">
        <v>7</v>
      </c>
      <c r="D6970" s="355">
        <v>6</v>
      </c>
      <c r="E6970" s="355">
        <v>11</v>
      </c>
      <c r="F6970" s="355">
        <v>0</v>
      </c>
      <c r="G6970" s="355">
        <v>9</v>
      </c>
      <c r="H6970" s="355"/>
      <c r="I6970" s="354">
        <v>6.6</v>
      </c>
      <c r="J6970" s="352">
        <v>0</v>
      </c>
      <c r="K6970" s="348">
        <f t="shared" si="108"/>
        <v>3</v>
      </c>
    </row>
    <row r="6971" spans="1:11" x14ac:dyDescent="0.25">
      <c r="A6971" s="353">
        <v>38556</v>
      </c>
      <c r="B6971" s="354">
        <v>19.2</v>
      </c>
      <c r="C6971" s="355">
        <v>28</v>
      </c>
      <c r="D6971" s="355">
        <v>26</v>
      </c>
      <c r="E6971" s="355">
        <v>20</v>
      </c>
      <c r="F6971" s="355">
        <v>15</v>
      </c>
      <c r="G6971" s="355">
        <v>7</v>
      </c>
      <c r="H6971" s="355"/>
      <c r="I6971" s="354">
        <v>19.2</v>
      </c>
      <c r="J6971" s="352">
        <v>0</v>
      </c>
      <c r="K6971" s="348">
        <f t="shared" si="108"/>
        <v>1</v>
      </c>
    </row>
    <row r="6972" spans="1:11" x14ac:dyDescent="0.25">
      <c r="A6972" s="353">
        <v>38557</v>
      </c>
      <c r="B6972" s="354">
        <v>9.6</v>
      </c>
      <c r="C6972" s="355">
        <v>7</v>
      </c>
      <c r="D6972" s="355">
        <v>9</v>
      </c>
      <c r="E6972" s="355">
        <v>4</v>
      </c>
      <c r="F6972" s="355">
        <v>11</v>
      </c>
      <c r="G6972" s="355">
        <v>17</v>
      </c>
      <c r="H6972" s="355"/>
      <c r="I6972" s="354">
        <v>9.6</v>
      </c>
      <c r="J6972" s="352">
        <v>0</v>
      </c>
      <c r="K6972" s="348">
        <f t="shared" si="108"/>
        <v>2</v>
      </c>
    </row>
    <row r="6973" spans="1:11" x14ac:dyDescent="0.25">
      <c r="A6973" s="353">
        <v>38558</v>
      </c>
      <c r="B6973" s="354">
        <v>5</v>
      </c>
      <c r="C6973" s="355">
        <v>6</v>
      </c>
      <c r="D6973" s="355">
        <v>0</v>
      </c>
      <c r="E6973" s="355">
        <v>6</v>
      </c>
      <c r="F6973" s="355">
        <v>13</v>
      </c>
      <c r="G6973" s="355">
        <v>0</v>
      </c>
      <c r="H6973" s="355"/>
      <c r="I6973" s="354">
        <v>5</v>
      </c>
      <c r="J6973" s="352">
        <v>0</v>
      </c>
      <c r="K6973" s="348">
        <f t="shared" si="108"/>
        <v>4</v>
      </c>
    </row>
    <row r="6974" spans="1:11" x14ac:dyDescent="0.25">
      <c r="A6974" s="353">
        <v>38559</v>
      </c>
      <c r="B6974" s="354">
        <v>10.199999999999999</v>
      </c>
      <c r="C6974" s="355">
        <v>20</v>
      </c>
      <c r="D6974" s="355">
        <v>9</v>
      </c>
      <c r="E6974" s="355">
        <v>9</v>
      </c>
      <c r="F6974" s="355">
        <v>7</v>
      </c>
      <c r="G6974" s="355">
        <v>6</v>
      </c>
      <c r="H6974" s="355"/>
      <c r="I6974" s="354">
        <v>10.199999999999999</v>
      </c>
      <c r="J6974" s="352">
        <v>0</v>
      </c>
      <c r="K6974" s="348">
        <f t="shared" si="108"/>
        <v>2</v>
      </c>
    </row>
    <row r="6975" spans="1:11" x14ac:dyDescent="0.25">
      <c r="A6975" s="353">
        <v>38560</v>
      </c>
      <c r="B6975" s="354">
        <v>8.4</v>
      </c>
      <c r="C6975" s="355">
        <v>9</v>
      </c>
      <c r="D6975" s="355">
        <v>9</v>
      </c>
      <c r="E6975" s="355">
        <v>13</v>
      </c>
      <c r="F6975" s="355">
        <v>7</v>
      </c>
      <c r="G6975" s="355">
        <v>4</v>
      </c>
      <c r="H6975" s="355"/>
      <c r="I6975" s="354">
        <v>8.4</v>
      </c>
      <c r="J6975" s="352">
        <v>0</v>
      </c>
      <c r="K6975" s="348">
        <f t="shared" si="108"/>
        <v>2</v>
      </c>
    </row>
    <row r="6976" spans="1:11" x14ac:dyDescent="0.25">
      <c r="A6976" s="353">
        <v>38561</v>
      </c>
      <c r="B6976" s="354">
        <v>9.8000000000000007</v>
      </c>
      <c r="C6976" s="355">
        <v>11</v>
      </c>
      <c r="D6976" s="355">
        <v>9</v>
      </c>
      <c r="E6976" s="355">
        <v>9</v>
      </c>
      <c r="F6976" s="355">
        <v>11</v>
      </c>
      <c r="G6976" s="355">
        <v>9</v>
      </c>
      <c r="H6976" s="355"/>
      <c r="I6976" s="354">
        <v>9.8000000000000007</v>
      </c>
      <c r="J6976" s="352">
        <v>0</v>
      </c>
      <c r="K6976" s="348">
        <f t="shared" si="108"/>
        <v>0</v>
      </c>
    </row>
    <row r="6977" spans="1:11" x14ac:dyDescent="0.25">
      <c r="A6977" s="353">
        <v>38562</v>
      </c>
      <c r="B6977" s="354">
        <v>7.4</v>
      </c>
      <c r="C6977" s="355">
        <v>7</v>
      </c>
      <c r="D6977" s="355">
        <v>6</v>
      </c>
      <c r="E6977" s="355">
        <v>9</v>
      </c>
      <c r="F6977" s="355">
        <v>9</v>
      </c>
      <c r="G6977" s="355">
        <v>6</v>
      </c>
      <c r="H6977" s="355"/>
      <c r="I6977" s="354">
        <v>7.4</v>
      </c>
      <c r="J6977" s="352">
        <v>0</v>
      </c>
      <c r="K6977" s="348">
        <f t="shared" si="108"/>
        <v>3</v>
      </c>
    </row>
    <row r="6978" spans="1:11" x14ac:dyDescent="0.25">
      <c r="A6978" s="353">
        <v>38563</v>
      </c>
      <c r="B6978" s="354">
        <v>3.4</v>
      </c>
      <c r="C6978" s="355">
        <v>4</v>
      </c>
      <c r="D6978" s="355">
        <v>6</v>
      </c>
      <c r="E6978" s="355">
        <v>0</v>
      </c>
      <c r="F6978" s="355">
        <v>0</v>
      </c>
      <c r="G6978" s="355">
        <v>7</v>
      </c>
      <c r="H6978" s="355"/>
      <c r="I6978" s="354">
        <v>3.4</v>
      </c>
      <c r="J6978" s="352">
        <v>0</v>
      </c>
      <c r="K6978" s="348">
        <f t="shared" si="108"/>
        <v>5</v>
      </c>
    </row>
    <row r="6979" spans="1:11" x14ac:dyDescent="0.25">
      <c r="A6979" s="353">
        <v>38564</v>
      </c>
      <c r="B6979" s="354">
        <v>5.8</v>
      </c>
      <c r="C6979" s="355">
        <v>6</v>
      </c>
      <c r="D6979" s="355">
        <v>4</v>
      </c>
      <c r="E6979" s="355">
        <v>6</v>
      </c>
      <c r="F6979" s="355">
        <v>4</v>
      </c>
      <c r="G6979" s="355">
        <v>9</v>
      </c>
      <c r="H6979" s="355"/>
      <c r="I6979" s="354">
        <v>5.8</v>
      </c>
      <c r="J6979" s="352">
        <v>0</v>
      </c>
      <c r="K6979" s="348">
        <f t="shared" ref="K6979:K7042" si="109">COUNTIF(C6979:G6979,"&lt;="&amp;IRR_MAXWIND)</f>
        <v>4</v>
      </c>
    </row>
    <row r="6980" spans="1:11" x14ac:dyDescent="0.25">
      <c r="A6980" s="353">
        <v>38565</v>
      </c>
      <c r="B6980" s="354">
        <v>6.6</v>
      </c>
      <c r="C6980" s="355">
        <v>0</v>
      </c>
      <c r="D6980" s="355">
        <v>0</v>
      </c>
      <c r="E6980" s="355">
        <v>9</v>
      </c>
      <c r="F6980" s="355">
        <v>7</v>
      </c>
      <c r="G6980" s="355">
        <v>17</v>
      </c>
      <c r="H6980" s="355"/>
      <c r="I6980" s="354">
        <v>6.6</v>
      </c>
      <c r="J6980" s="352">
        <v>0</v>
      </c>
      <c r="K6980" s="348">
        <f t="shared" si="109"/>
        <v>3</v>
      </c>
    </row>
    <row r="6981" spans="1:11" x14ac:dyDescent="0.25">
      <c r="A6981" s="353">
        <v>38566</v>
      </c>
      <c r="B6981" s="354">
        <v>6.8</v>
      </c>
      <c r="C6981" s="355">
        <v>9</v>
      </c>
      <c r="D6981" s="355">
        <v>6</v>
      </c>
      <c r="E6981" s="355">
        <v>9</v>
      </c>
      <c r="F6981" s="355">
        <v>4</v>
      </c>
      <c r="G6981" s="355">
        <v>6</v>
      </c>
      <c r="H6981" s="355"/>
      <c r="I6981" s="354">
        <v>6.8</v>
      </c>
      <c r="J6981" s="352">
        <v>0</v>
      </c>
      <c r="K6981" s="348">
        <f t="shared" si="109"/>
        <v>3</v>
      </c>
    </row>
    <row r="6982" spans="1:11" x14ac:dyDescent="0.25">
      <c r="A6982" s="353">
        <v>38567</v>
      </c>
      <c r="B6982" s="354">
        <v>8.6</v>
      </c>
      <c r="C6982" s="355">
        <v>4</v>
      </c>
      <c r="D6982" s="355">
        <v>11</v>
      </c>
      <c r="E6982" s="355">
        <v>11</v>
      </c>
      <c r="F6982" s="355">
        <v>11</v>
      </c>
      <c r="G6982" s="355">
        <v>6</v>
      </c>
      <c r="H6982" s="355"/>
      <c r="I6982" s="354">
        <v>8.6</v>
      </c>
      <c r="J6982" s="352">
        <v>0</v>
      </c>
      <c r="K6982" s="348">
        <f t="shared" si="109"/>
        <v>2</v>
      </c>
    </row>
    <row r="6983" spans="1:11" x14ac:dyDescent="0.25">
      <c r="A6983" s="353">
        <v>38568</v>
      </c>
      <c r="B6983" s="354">
        <v>12.2</v>
      </c>
      <c r="C6983" s="355">
        <v>13</v>
      </c>
      <c r="D6983" s="355">
        <v>13</v>
      </c>
      <c r="E6983" s="355">
        <v>11</v>
      </c>
      <c r="F6983" s="355">
        <v>17</v>
      </c>
      <c r="G6983" s="355">
        <v>7</v>
      </c>
      <c r="H6983" s="355"/>
      <c r="I6983" s="354">
        <v>12.2</v>
      </c>
      <c r="J6983" s="352">
        <v>0</v>
      </c>
      <c r="K6983" s="348">
        <f t="shared" si="109"/>
        <v>1</v>
      </c>
    </row>
    <row r="6984" spans="1:11" x14ac:dyDescent="0.25">
      <c r="A6984" s="353">
        <v>38569</v>
      </c>
      <c r="B6984" s="354">
        <v>8.1999999999999993</v>
      </c>
      <c r="C6984" s="355">
        <v>11</v>
      </c>
      <c r="D6984" s="355">
        <v>9</v>
      </c>
      <c r="E6984" s="355">
        <v>6</v>
      </c>
      <c r="F6984" s="355">
        <v>9</v>
      </c>
      <c r="G6984" s="355">
        <v>6</v>
      </c>
      <c r="H6984" s="355"/>
      <c r="I6984" s="354">
        <v>8.1999999999999993</v>
      </c>
      <c r="J6984" s="352">
        <v>0</v>
      </c>
      <c r="K6984" s="348">
        <f t="shared" si="109"/>
        <v>2</v>
      </c>
    </row>
    <row r="6985" spans="1:11" x14ac:dyDescent="0.25">
      <c r="A6985" s="353">
        <v>38570</v>
      </c>
      <c r="B6985" s="354">
        <v>16</v>
      </c>
      <c r="C6985" s="355">
        <v>20</v>
      </c>
      <c r="D6985" s="355">
        <v>15</v>
      </c>
      <c r="E6985" s="355">
        <v>17</v>
      </c>
      <c r="F6985" s="355">
        <v>15</v>
      </c>
      <c r="G6985" s="355">
        <v>13</v>
      </c>
      <c r="H6985" s="355"/>
      <c r="I6985" s="354">
        <v>16</v>
      </c>
      <c r="J6985" s="352">
        <v>0</v>
      </c>
      <c r="K6985" s="348">
        <f t="shared" si="109"/>
        <v>0</v>
      </c>
    </row>
    <row r="6986" spans="1:11" x14ac:dyDescent="0.25">
      <c r="A6986" s="353">
        <v>38571</v>
      </c>
      <c r="B6986" s="354">
        <v>31.6</v>
      </c>
      <c r="C6986" s="355">
        <v>24</v>
      </c>
      <c r="D6986" s="355">
        <v>35</v>
      </c>
      <c r="E6986" s="355">
        <v>32</v>
      </c>
      <c r="F6986" s="355">
        <v>35</v>
      </c>
      <c r="G6986" s="355">
        <v>32</v>
      </c>
      <c r="H6986" s="355"/>
      <c r="I6986" s="354">
        <v>31.6</v>
      </c>
      <c r="J6986" s="352">
        <v>0</v>
      </c>
      <c r="K6986" s="348">
        <f t="shared" si="109"/>
        <v>0</v>
      </c>
    </row>
    <row r="6987" spans="1:11" x14ac:dyDescent="0.25">
      <c r="A6987" s="353">
        <v>38572</v>
      </c>
      <c r="B6987" s="354">
        <v>11.8</v>
      </c>
      <c r="C6987" s="355">
        <v>7</v>
      </c>
      <c r="D6987" s="355">
        <v>15</v>
      </c>
      <c r="E6987" s="355">
        <v>13</v>
      </c>
      <c r="F6987" s="355">
        <v>11</v>
      </c>
      <c r="G6987" s="355">
        <v>13</v>
      </c>
      <c r="H6987" s="355"/>
      <c r="I6987" s="354">
        <v>11.8</v>
      </c>
      <c r="J6987" s="352">
        <v>0</v>
      </c>
      <c r="K6987" s="348">
        <f t="shared" si="109"/>
        <v>1</v>
      </c>
    </row>
    <row r="6988" spans="1:11" x14ac:dyDescent="0.25">
      <c r="A6988" s="353">
        <v>38573</v>
      </c>
      <c r="B6988" s="354">
        <v>1.4</v>
      </c>
      <c r="C6988" s="355">
        <v>0</v>
      </c>
      <c r="D6988" s="355">
        <v>0</v>
      </c>
      <c r="E6988" s="355">
        <v>0</v>
      </c>
      <c r="F6988" s="355">
        <v>0</v>
      </c>
      <c r="G6988" s="355">
        <v>7</v>
      </c>
      <c r="H6988" s="355"/>
      <c r="I6988" s="354">
        <v>1.4</v>
      </c>
      <c r="J6988" s="352">
        <v>0</v>
      </c>
      <c r="K6988" s="348">
        <f t="shared" si="109"/>
        <v>5</v>
      </c>
    </row>
    <row r="6989" spans="1:11" x14ac:dyDescent="0.25">
      <c r="A6989" s="353">
        <v>38574</v>
      </c>
      <c r="B6989" s="354">
        <v>19.600000000000001</v>
      </c>
      <c r="C6989" s="355">
        <v>20</v>
      </c>
      <c r="D6989" s="355">
        <v>15</v>
      </c>
      <c r="E6989" s="355">
        <v>17</v>
      </c>
      <c r="F6989" s="355">
        <v>24</v>
      </c>
      <c r="G6989" s="355">
        <v>22</v>
      </c>
      <c r="H6989" s="355"/>
      <c r="I6989" s="354">
        <v>19.600000000000001</v>
      </c>
      <c r="J6989" s="352">
        <v>0</v>
      </c>
      <c r="K6989" s="348">
        <f t="shared" si="109"/>
        <v>0</v>
      </c>
    </row>
    <row r="6990" spans="1:11" x14ac:dyDescent="0.25">
      <c r="A6990" s="353">
        <v>38575</v>
      </c>
      <c r="B6990" s="354">
        <v>6.4</v>
      </c>
      <c r="C6990" s="355">
        <v>11</v>
      </c>
      <c r="D6990" s="355">
        <v>7</v>
      </c>
      <c r="E6990" s="355">
        <v>7</v>
      </c>
      <c r="F6990" s="355">
        <v>7</v>
      </c>
      <c r="G6990" s="355">
        <v>0</v>
      </c>
      <c r="H6990" s="355"/>
      <c r="I6990" s="354">
        <v>6.4</v>
      </c>
      <c r="J6990" s="352">
        <v>0</v>
      </c>
      <c r="K6990" s="348">
        <f t="shared" si="109"/>
        <v>4</v>
      </c>
    </row>
    <row r="6991" spans="1:11" x14ac:dyDescent="0.25">
      <c r="A6991" s="353">
        <v>38576</v>
      </c>
      <c r="B6991" s="354">
        <v>10.199999999999999</v>
      </c>
      <c r="C6991" s="355">
        <v>9</v>
      </c>
      <c r="D6991" s="355">
        <v>15</v>
      </c>
      <c r="E6991" s="355">
        <v>6</v>
      </c>
      <c r="F6991" s="355">
        <v>4</v>
      </c>
      <c r="G6991" s="355">
        <v>17</v>
      </c>
      <c r="H6991" s="355"/>
      <c r="I6991" s="354">
        <v>10.199999999999999</v>
      </c>
      <c r="J6991" s="352">
        <v>0</v>
      </c>
      <c r="K6991" s="348">
        <f t="shared" si="109"/>
        <v>2</v>
      </c>
    </row>
    <row r="6992" spans="1:11" x14ac:dyDescent="0.25">
      <c r="A6992" s="353">
        <v>38577</v>
      </c>
      <c r="B6992" s="354">
        <v>6.8</v>
      </c>
      <c r="C6992" s="355">
        <v>6</v>
      </c>
      <c r="D6992" s="355">
        <v>6</v>
      </c>
      <c r="E6992" s="355">
        <v>6</v>
      </c>
      <c r="F6992" s="355">
        <v>7</v>
      </c>
      <c r="G6992" s="355">
        <v>9</v>
      </c>
      <c r="H6992" s="355"/>
      <c r="I6992" s="354">
        <v>6.8</v>
      </c>
      <c r="J6992" s="352">
        <v>0</v>
      </c>
      <c r="K6992" s="348">
        <f t="shared" si="109"/>
        <v>4</v>
      </c>
    </row>
    <row r="6993" spans="1:11" x14ac:dyDescent="0.25">
      <c r="A6993" s="353">
        <v>38578</v>
      </c>
      <c r="B6993" s="354">
        <v>5.4</v>
      </c>
      <c r="C6993" s="355">
        <v>19</v>
      </c>
      <c r="D6993" s="355">
        <v>4</v>
      </c>
      <c r="E6993" s="355">
        <v>4</v>
      </c>
      <c r="F6993" s="355">
        <v>0</v>
      </c>
      <c r="G6993" s="355">
        <v>0</v>
      </c>
      <c r="H6993" s="355"/>
      <c r="I6993" s="354">
        <v>5.4</v>
      </c>
      <c r="J6993" s="352">
        <v>0</v>
      </c>
      <c r="K6993" s="348">
        <f t="shared" si="109"/>
        <v>4</v>
      </c>
    </row>
    <row r="6994" spans="1:11" x14ac:dyDescent="0.25">
      <c r="A6994" s="353">
        <v>38579</v>
      </c>
      <c r="B6994" s="354">
        <v>3.6</v>
      </c>
      <c r="C6994" s="355">
        <v>6</v>
      </c>
      <c r="D6994" s="355">
        <v>0</v>
      </c>
      <c r="E6994" s="355">
        <v>6</v>
      </c>
      <c r="F6994" s="355">
        <v>6</v>
      </c>
      <c r="G6994" s="355">
        <v>0</v>
      </c>
      <c r="H6994" s="355"/>
      <c r="I6994" s="354">
        <v>3.6</v>
      </c>
      <c r="J6994" s="352">
        <v>0</v>
      </c>
      <c r="K6994" s="348">
        <f t="shared" si="109"/>
        <v>5</v>
      </c>
    </row>
    <row r="6995" spans="1:11" x14ac:dyDescent="0.25">
      <c r="A6995" s="353">
        <v>38580</v>
      </c>
      <c r="B6995" s="354">
        <v>9</v>
      </c>
      <c r="C6995" s="355">
        <v>13</v>
      </c>
      <c r="D6995" s="355">
        <v>7</v>
      </c>
      <c r="E6995" s="355">
        <v>7</v>
      </c>
      <c r="F6995" s="355">
        <v>9</v>
      </c>
      <c r="G6995" s="355">
        <v>9</v>
      </c>
      <c r="H6995" s="355"/>
      <c r="I6995" s="354">
        <v>9</v>
      </c>
      <c r="J6995" s="352">
        <v>0</v>
      </c>
      <c r="K6995" s="348">
        <f t="shared" si="109"/>
        <v>2</v>
      </c>
    </row>
    <row r="6996" spans="1:11" x14ac:dyDescent="0.25">
      <c r="A6996" s="353">
        <v>38581</v>
      </c>
      <c r="B6996" s="354">
        <v>9.4</v>
      </c>
      <c r="C6996" s="355">
        <v>7</v>
      </c>
      <c r="D6996" s="355">
        <v>7</v>
      </c>
      <c r="E6996" s="355">
        <v>11</v>
      </c>
      <c r="F6996" s="355">
        <v>9</v>
      </c>
      <c r="G6996" s="355">
        <v>13</v>
      </c>
      <c r="H6996" s="355"/>
      <c r="I6996" s="354">
        <v>9.4</v>
      </c>
      <c r="J6996" s="352">
        <v>0</v>
      </c>
      <c r="K6996" s="348">
        <f t="shared" si="109"/>
        <v>2</v>
      </c>
    </row>
    <row r="6997" spans="1:11" x14ac:dyDescent="0.25">
      <c r="A6997" s="353">
        <v>38582</v>
      </c>
      <c r="B6997" s="354">
        <v>8.8000000000000007</v>
      </c>
      <c r="C6997" s="355">
        <v>7</v>
      </c>
      <c r="D6997" s="355">
        <v>11</v>
      </c>
      <c r="E6997" s="355">
        <v>6</v>
      </c>
      <c r="F6997" s="355">
        <v>11</v>
      </c>
      <c r="G6997" s="355">
        <v>9</v>
      </c>
      <c r="H6997" s="355"/>
      <c r="I6997" s="354">
        <v>8.8000000000000007</v>
      </c>
      <c r="J6997" s="352">
        <v>0</v>
      </c>
      <c r="K6997" s="348">
        <f t="shared" si="109"/>
        <v>2</v>
      </c>
    </row>
    <row r="6998" spans="1:11" x14ac:dyDescent="0.25">
      <c r="A6998" s="353">
        <v>38583</v>
      </c>
      <c r="B6998" s="354">
        <v>5.2</v>
      </c>
      <c r="C6998" s="355">
        <v>4</v>
      </c>
      <c r="D6998" s="355">
        <v>6</v>
      </c>
      <c r="E6998" s="355">
        <v>9</v>
      </c>
      <c r="F6998" s="355">
        <v>7</v>
      </c>
      <c r="G6998" s="355">
        <v>0</v>
      </c>
      <c r="H6998" s="355"/>
      <c r="I6998" s="354">
        <v>5.2</v>
      </c>
      <c r="J6998" s="352">
        <v>0</v>
      </c>
      <c r="K6998" s="348">
        <f t="shared" si="109"/>
        <v>4</v>
      </c>
    </row>
    <row r="6999" spans="1:11" x14ac:dyDescent="0.25">
      <c r="A6999" s="353">
        <v>38584</v>
      </c>
      <c r="B6999" s="354">
        <v>5.4</v>
      </c>
      <c r="C6999" s="355">
        <v>4</v>
      </c>
      <c r="D6999" s="355">
        <v>7</v>
      </c>
      <c r="E6999" s="355">
        <v>4</v>
      </c>
      <c r="F6999" s="355">
        <v>6</v>
      </c>
      <c r="G6999" s="355">
        <v>6</v>
      </c>
      <c r="H6999" s="355"/>
      <c r="I6999" s="354">
        <v>5.4</v>
      </c>
      <c r="J6999" s="352">
        <v>0</v>
      </c>
      <c r="K6999" s="348">
        <f t="shared" si="109"/>
        <v>5</v>
      </c>
    </row>
    <row r="7000" spans="1:11" x14ac:dyDescent="0.25">
      <c r="A7000" s="353">
        <v>38585</v>
      </c>
      <c r="B7000" s="354">
        <v>6</v>
      </c>
      <c r="C7000" s="355">
        <v>6</v>
      </c>
      <c r="D7000" s="355">
        <v>4</v>
      </c>
      <c r="E7000" s="355">
        <v>7</v>
      </c>
      <c r="F7000" s="355">
        <v>6</v>
      </c>
      <c r="G7000" s="355">
        <v>7</v>
      </c>
      <c r="H7000" s="355"/>
      <c r="I7000" s="354">
        <v>6</v>
      </c>
      <c r="J7000" s="352">
        <v>0</v>
      </c>
      <c r="K7000" s="348">
        <f t="shared" si="109"/>
        <v>5</v>
      </c>
    </row>
    <row r="7001" spans="1:11" x14ac:dyDescent="0.25">
      <c r="A7001" s="353">
        <v>38586</v>
      </c>
      <c r="B7001" s="354">
        <v>19</v>
      </c>
      <c r="C7001" s="355">
        <v>26</v>
      </c>
      <c r="D7001" s="355">
        <v>26</v>
      </c>
      <c r="E7001" s="355">
        <v>17</v>
      </c>
      <c r="F7001" s="355">
        <v>13</v>
      </c>
      <c r="G7001" s="355">
        <v>13</v>
      </c>
      <c r="H7001" s="355"/>
      <c r="I7001" s="354">
        <v>19</v>
      </c>
      <c r="J7001" s="352">
        <v>0</v>
      </c>
      <c r="K7001" s="348">
        <f t="shared" si="109"/>
        <v>0</v>
      </c>
    </row>
    <row r="7002" spans="1:11" x14ac:dyDescent="0.25">
      <c r="A7002" s="353">
        <v>38587</v>
      </c>
      <c r="B7002" s="354">
        <v>10.6</v>
      </c>
      <c r="C7002" s="355">
        <v>7</v>
      </c>
      <c r="D7002" s="355">
        <v>9</v>
      </c>
      <c r="E7002" s="355">
        <v>4</v>
      </c>
      <c r="F7002" s="355">
        <v>13</v>
      </c>
      <c r="G7002" s="355">
        <v>20</v>
      </c>
      <c r="H7002" s="355"/>
      <c r="I7002" s="354">
        <v>10.6</v>
      </c>
      <c r="J7002" s="352">
        <v>0</v>
      </c>
      <c r="K7002" s="348">
        <f t="shared" si="109"/>
        <v>2</v>
      </c>
    </row>
    <row r="7003" spans="1:11" x14ac:dyDescent="0.25">
      <c r="A7003" s="353">
        <v>38588</v>
      </c>
      <c r="B7003" s="354">
        <v>40.4</v>
      </c>
      <c r="C7003" s="355">
        <v>32</v>
      </c>
      <c r="D7003" s="355">
        <v>37</v>
      </c>
      <c r="E7003" s="355">
        <v>46</v>
      </c>
      <c r="F7003" s="355">
        <v>39</v>
      </c>
      <c r="G7003" s="355">
        <v>48</v>
      </c>
      <c r="H7003" s="355"/>
      <c r="I7003" s="354">
        <v>40.4</v>
      </c>
      <c r="J7003" s="352">
        <v>0</v>
      </c>
      <c r="K7003" s="348">
        <f t="shared" si="109"/>
        <v>0</v>
      </c>
    </row>
    <row r="7004" spans="1:11" x14ac:dyDescent="0.25">
      <c r="A7004" s="353">
        <v>38589</v>
      </c>
      <c r="B7004" s="354">
        <v>20</v>
      </c>
      <c r="C7004" s="355">
        <v>22</v>
      </c>
      <c r="D7004" s="355">
        <v>22</v>
      </c>
      <c r="E7004" s="355">
        <v>19</v>
      </c>
      <c r="F7004" s="355">
        <v>20</v>
      </c>
      <c r="G7004" s="355">
        <v>17</v>
      </c>
      <c r="H7004" s="355"/>
      <c r="I7004" s="354">
        <v>20</v>
      </c>
      <c r="J7004" s="352">
        <v>0</v>
      </c>
      <c r="K7004" s="348">
        <f t="shared" si="109"/>
        <v>0</v>
      </c>
    </row>
    <row r="7005" spans="1:11" x14ac:dyDescent="0.25">
      <c r="A7005" s="353">
        <v>38590</v>
      </c>
      <c r="B7005" s="354">
        <v>5.2</v>
      </c>
      <c r="C7005" s="355">
        <v>0</v>
      </c>
      <c r="D7005" s="355">
        <v>4</v>
      </c>
      <c r="E7005" s="355">
        <v>9</v>
      </c>
      <c r="F7005" s="355">
        <v>13</v>
      </c>
      <c r="G7005" s="355">
        <v>0</v>
      </c>
      <c r="H7005" s="355"/>
      <c r="I7005" s="354">
        <v>5.2</v>
      </c>
      <c r="J7005" s="352">
        <v>0</v>
      </c>
      <c r="K7005" s="348">
        <f t="shared" si="109"/>
        <v>3</v>
      </c>
    </row>
    <row r="7006" spans="1:11" x14ac:dyDescent="0.25">
      <c r="A7006" s="353">
        <v>38591</v>
      </c>
      <c r="B7006" s="354">
        <v>7.2</v>
      </c>
      <c r="C7006" s="355">
        <v>4</v>
      </c>
      <c r="D7006" s="355">
        <v>11</v>
      </c>
      <c r="E7006" s="355">
        <v>7</v>
      </c>
      <c r="F7006" s="355">
        <v>7</v>
      </c>
      <c r="G7006" s="355">
        <v>7</v>
      </c>
      <c r="H7006" s="355"/>
      <c r="I7006" s="354">
        <v>7.2</v>
      </c>
      <c r="J7006" s="352">
        <v>0</v>
      </c>
      <c r="K7006" s="348">
        <f t="shared" si="109"/>
        <v>4</v>
      </c>
    </row>
    <row r="7007" spans="1:11" x14ac:dyDescent="0.25">
      <c r="A7007" s="353">
        <v>38592</v>
      </c>
      <c r="B7007" s="354">
        <v>3.8</v>
      </c>
      <c r="C7007" s="355">
        <v>6</v>
      </c>
      <c r="D7007" s="355">
        <v>7</v>
      </c>
      <c r="E7007" s="355">
        <v>0</v>
      </c>
      <c r="F7007" s="355">
        <v>6</v>
      </c>
      <c r="G7007" s="355">
        <v>0</v>
      </c>
      <c r="H7007" s="355"/>
      <c r="I7007" s="354">
        <v>3.8</v>
      </c>
      <c r="J7007" s="352">
        <v>0</v>
      </c>
      <c r="K7007" s="348">
        <f t="shared" si="109"/>
        <v>5</v>
      </c>
    </row>
    <row r="7008" spans="1:11" x14ac:dyDescent="0.25">
      <c r="A7008" s="353">
        <v>38593</v>
      </c>
      <c r="B7008" s="354">
        <v>10.8</v>
      </c>
      <c r="C7008" s="355">
        <v>13</v>
      </c>
      <c r="D7008" s="355">
        <v>11</v>
      </c>
      <c r="E7008" s="355">
        <v>7</v>
      </c>
      <c r="F7008" s="355">
        <v>19</v>
      </c>
      <c r="G7008" s="355">
        <v>4</v>
      </c>
      <c r="H7008" s="355"/>
      <c r="I7008" s="354">
        <v>10.8</v>
      </c>
      <c r="J7008" s="352">
        <v>0</v>
      </c>
      <c r="K7008" s="348">
        <f t="shared" si="109"/>
        <v>2</v>
      </c>
    </row>
    <row r="7009" spans="1:11" x14ac:dyDescent="0.25">
      <c r="A7009" s="353">
        <v>38594</v>
      </c>
      <c r="B7009" s="354">
        <v>10</v>
      </c>
      <c r="C7009" s="355">
        <v>17</v>
      </c>
      <c r="D7009" s="355">
        <v>17</v>
      </c>
      <c r="E7009" s="355">
        <v>9</v>
      </c>
      <c r="F7009" s="355">
        <v>0</v>
      </c>
      <c r="G7009" s="355">
        <v>7</v>
      </c>
      <c r="H7009" s="355"/>
      <c r="I7009" s="354">
        <v>10</v>
      </c>
      <c r="J7009" s="352">
        <v>0</v>
      </c>
      <c r="K7009" s="348">
        <f t="shared" si="109"/>
        <v>2</v>
      </c>
    </row>
    <row r="7010" spans="1:11" x14ac:dyDescent="0.25">
      <c r="A7010" s="353">
        <v>38595</v>
      </c>
      <c r="B7010" s="354">
        <v>13.8</v>
      </c>
      <c r="C7010" s="355">
        <v>19</v>
      </c>
      <c r="D7010" s="355">
        <v>9</v>
      </c>
      <c r="E7010" s="355">
        <v>7</v>
      </c>
      <c r="F7010" s="355">
        <v>19</v>
      </c>
      <c r="G7010" s="355">
        <v>15</v>
      </c>
      <c r="H7010" s="355"/>
      <c r="I7010" s="354">
        <v>13.8</v>
      </c>
      <c r="J7010" s="352">
        <v>0</v>
      </c>
      <c r="K7010" s="348">
        <f t="shared" si="109"/>
        <v>1</v>
      </c>
    </row>
    <row r="7011" spans="1:11" x14ac:dyDescent="0.25">
      <c r="A7011" s="353">
        <v>38596</v>
      </c>
      <c r="B7011" s="354">
        <v>7</v>
      </c>
      <c r="C7011" s="355">
        <v>11</v>
      </c>
      <c r="D7011" s="355">
        <v>7</v>
      </c>
      <c r="E7011" s="355">
        <v>9</v>
      </c>
      <c r="F7011" s="355">
        <v>4</v>
      </c>
      <c r="G7011" s="355">
        <v>4</v>
      </c>
      <c r="H7011" s="355"/>
      <c r="I7011" s="354">
        <v>7</v>
      </c>
      <c r="J7011" s="352">
        <v>0</v>
      </c>
      <c r="K7011" s="348">
        <f t="shared" si="109"/>
        <v>3</v>
      </c>
    </row>
    <row r="7012" spans="1:11" x14ac:dyDescent="0.25">
      <c r="A7012" s="353">
        <v>38597</v>
      </c>
      <c r="B7012" s="354">
        <v>5.8</v>
      </c>
      <c r="C7012" s="355">
        <v>7</v>
      </c>
      <c r="D7012" s="355">
        <v>9</v>
      </c>
      <c r="E7012" s="355">
        <v>7</v>
      </c>
      <c r="F7012" s="355">
        <v>0</v>
      </c>
      <c r="G7012" s="355">
        <v>6</v>
      </c>
      <c r="H7012" s="355"/>
      <c r="I7012" s="354">
        <v>5.8</v>
      </c>
      <c r="J7012" s="352">
        <v>0</v>
      </c>
      <c r="K7012" s="348">
        <f t="shared" si="109"/>
        <v>4</v>
      </c>
    </row>
    <row r="7013" spans="1:11" x14ac:dyDescent="0.25">
      <c r="A7013" s="353">
        <v>38598</v>
      </c>
      <c r="B7013" s="354">
        <v>12.2</v>
      </c>
      <c r="C7013" s="355">
        <v>13</v>
      </c>
      <c r="D7013" s="355">
        <v>13</v>
      </c>
      <c r="E7013" s="355">
        <v>15</v>
      </c>
      <c r="F7013" s="355">
        <v>9</v>
      </c>
      <c r="G7013" s="355">
        <v>11</v>
      </c>
      <c r="H7013" s="355"/>
      <c r="I7013" s="354">
        <v>12.2</v>
      </c>
      <c r="J7013" s="352">
        <v>0</v>
      </c>
      <c r="K7013" s="348">
        <f t="shared" si="109"/>
        <v>0</v>
      </c>
    </row>
    <row r="7014" spans="1:11" x14ac:dyDescent="0.25">
      <c r="A7014" s="353">
        <v>38599</v>
      </c>
      <c r="B7014" s="354">
        <v>4.8</v>
      </c>
      <c r="C7014" s="355">
        <v>11</v>
      </c>
      <c r="D7014" s="355">
        <v>9</v>
      </c>
      <c r="E7014" s="355">
        <v>4</v>
      </c>
      <c r="F7014" s="355">
        <v>0</v>
      </c>
      <c r="G7014" s="355">
        <v>0</v>
      </c>
      <c r="H7014" s="355"/>
      <c r="I7014" s="354">
        <v>4.8</v>
      </c>
      <c r="J7014" s="352">
        <v>0</v>
      </c>
      <c r="K7014" s="348">
        <f t="shared" si="109"/>
        <v>3</v>
      </c>
    </row>
    <row r="7015" spans="1:11" x14ac:dyDescent="0.25">
      <c r="A7015" s="353">
        <v>38600</v>
      </c>
      <c r="B7015" s="354">
        <v>8.8000000000000007</v>
      </c>
      <c r="C7015" s="355">
        <v>7</v>
      </c>
      <c r="D7015" s="355">
        <v>15</v>
      </c>
      <c r="E7015" s="355">
        <v>9</v>
      </c>
      <c r="F7015" s="355">
        <v>6</v>
      </c>
      <c r="G7015" s="355">
        <v>7</v>
      </c>
      <c r="H7015" s="355"/>
      <c r="I7015" s="354">
        <v>8.8000000000000007</v>
      </c>
      <c r="J7015" s="352">
        <v>0</v>
      </c>
      <c r="K7015" s="348">
        <f t="shared" si="109"/>
        <v>3</v>
      </c>
    </row>
    <row r="7016" spans="1:11" x14ac:dyDescent="0.25">
      <c r="A7016" s="353">
        <v>38601</v>
      </c>
      <c r="B7016" s="354">
        <v>3.8</v>
      </c>
      <c r="C7016" s="355">
        <v>7</v>
      </c>
      <c r="D7016" s="355">
        <v>0</v>
      </c>
      <c r="E7016" s="355">
        <v>0</v>
      </c>
      <c r="F7016" s="355">
        <v>6</v>
      </c>
      <c r="G7016" s="355">
        <v>6</v>
      </c>
      <c r="H7016" s="355"/>
      <c r="I7016" s="354">
        <v>3.8</v>
      </c>
      <c r="J7016" s="352">
        <v>0</v>
      </c>
      <c r="K7016" s="348">
        <f t="shared" si="109"/>
        <v>5</v>
      </c>
    </row>
    <row r="7017" spans="1:11" x14ac:dyDescent="0.25">
      <c r="A7017" s="353">
        <v>38602</v>
      </c>
      <c r="B7017" s="354">
        <v>4.8</v>
      </c>
      <c r="C7017" s="355">
        <v>11</v>
      </c>
      <c r="D7017" s="355">
        <v>6</v>
      </c>
      <c r="E7017" s="355">
        <v>0</v>
      </c>
      <c r="F7017" s="355">
        <v>0</v>
      </c>
      <c r="G7017" s="355">
        <v>7</v>
      </c>
      <c r="H7017" s="355"/>
      <c r="I7017" s="354">
        <v>4.8</v>
      </c>
      <c r="J7017" s="352">
        <v>0</v>
      </c>
      <c r="K7017" s="348">
        <f t="shared" si="109"/>
        <v>4</v>
      </c>
    </row>
    <row r="7018" spans="1:11" x14ac:dyDescent="0.25">
      <c r="A7018" s="353">
        <v>38603</v>
      </c>
      <c r="B7018" s="354">
        <v>2.4</v>
      </c>
      <c r="C7018" s="355">
        <v>6</v>
      </c>
      <c r="D7018" s="355">
        <v>6</v>
      </c>
      <c r="E7018" s="355">
        <v>0</v>
      </c>
      <c r="F7018" s="355">
        <v>0</v>
      </c>
      <c r="G7018" s="355">
        <v>0</v>
      </c>
      <c r="H7018" s="355"/>
      <c r="I7018" s="354">
        <v>2.4</v>
      </c>
      <c r="J7018" s="352">
        <v>0</v>
      </c>
      <c r="K7018" s="348">
        <f t="shared" si="109"/>
        <v>5</v>
      </c>
    </row>
    <row r="7019" spans="1:11" x14ac:dyDescent="0.25">
      <c r="A7019" s="353">
        <v>38604</v>
      </c>
      <c r="B7019" s="354">
        <v>8.6</v>
      </c>
      <c r="C7019" s="355">
        <v>7</v>
      </c>
      <c r="D7019" s="355">
        <v>7</v>
      </c>
      <c r="E7019" s="355">
        <v>9</v>
      </c>
      <c r="F7019" s="355">
        <v>11</v>
      </c>
      <c r="G7019" s="355">
        <v>9</v>
      </c>
      <c r="H7019" s="355"/>
      <c r="I7019" s="354">
        <v>8.6</v>
      </c>
      <c r="J7019" s="352">
        <v>0</v>
      </c>
      <c r="K7019" s="348">
        <f t="shared" si="109"/>
        <v>2</v>
      </c>
    </row>
    <row r="7020" spans="1:11" x14ac:dyDescent="0.25">
      <c r="A7020" s="353">
        <v>38605</v>
      </c>
      <c r="B7020" s="354">
        <v>30.2</v>
      </c>
      <c r="C7020" s="355">
        <v>30</v>
      </c>
      <c r="D7020" s="355">
        <v>39</v>
      </c>
      <c r="E7020" s="355">
        <v>30</v>
      </c>
      <c r="F7020" s="355">
        <v>30</v>
      </c>
      <c r="G7020" s="355">
        <v>22</v>
      </c>
      <c r="H7020" s="355"/>
      <c r="I7020" s="354">
        <v>30.2</v>
      </c>
      <c r="J7020" s="352">
        <v>0</v>
      </c>
      <c r="K7020" s="348">
        <f t="shared" si="109"/>
        <v>0</v>
      </c>
    </row>
    <row r="7021" spans="1:11" x14ac:dyDescent="0.25">
      <c r="A7021" s="353">
        <v>38606</v>
      </c>
      <c r="B7021" s="354">
        <v>23.4</v>
      </c>
      <c r="C7021" s="355">
        <v>22</v>
      </c>
      <c r="D7021" s="355">
        <v>26</v>
      </c>
      <c r="E7021" s="355">
        <v>28</v>
      </c>
      <c r="F7021" s="355">
        <v>19</v>
      </c>
      <c r="G7021" s="355">
        <v>22</v>
      </c>
      <c r="H7021" s="355"/>
      <c r="I7021" s="354">
        <v>23.4</v>
      </c>
      <c r="J7021" s="352">
        <v>0</v>
      </c>
      <c r="K7021" s="348">
        <f t="shared" si="109"/>
        <v>0</v>
      </c>
    </row>
    <row r="7022" spans="1:11" x14ac:dyDescent="0.25">
      <c r="A7022" s="353">
        <v>38607</v>
      </c>
      <c r="B7022" s="354">
        <v>10.8</v>
      </c>
      <c r="C7022" s="355">
        <v>11</v>
      </c>
      <c r="D7022" s="355">
        <v>11</v>
      </c>
      <c r="E7022" s="355">
        <v>4</v>
      </c>
      <c r="F7022" s="355">
        <v>13</v>
      </c>
      <c r="G7022" s="355">
        <v>15</v>
      </c>
      <c r="H7022" s="355"/>
      <c r="I7022" s="354">
        <v>10.8</v>
      </c>
      <c r="J7022" s="352">
        <v>0</v>
      </c>
      <c r="K7022" s="348">
        <f t="shared" si="109"/>
        <v>1</v>
      </c>
    </row>
    <row r="7023" spans="1:11" x14ac:dyDescent="0.25">
      <c r="A7023" s="353">
        <v>38608</v>
      </c>
      <c r="B7023" s="354">
        <v>5.6</v>
      </c>
      <c r="C7023" s="355">
        <v>4</v>
      </c>
      <c r="D7023" s="355">
        <v>4</v>
      </c>
      <c r="E7023" s="355">
        <v>9</v>
      </c>
      <c r="F7023" s="355">
        <v>7</v>
      </c>
      <c r="G7023" s="355">
        <v>4</v>
      </c>
      <c r="H7023" s="355"/>
      <c r="I7023" s="354">
        <v>5.6</v>
      </c>
      <c r="J7023" s="352">
        <v>0</v>
      </c>
      <c r="K7023" s="348">
        <f t="shared" si="109"/>
        <v>4</v>
      </c>
    </row>
    <row r="7024" spans="1:11" x14ac:dyDescent="0.25">
      <c r="A7024" s="353">
        <v>38609</v>
      </c>
      <c r="B7024" s="354">
        <v>9</v>
      </c>
      <c r="C7024" s="355">
        <v>4</v>
      </c>
      <c r="D7024" s="355">
        <v>17</v>
      </c>
      <c r="E7024" s="355">
        <v>11</v>
      </c>
      <c r="F7024" s="355">
        <v>9</v>
      </c>
      <c r="G7024" s="355">
        <v>4</v>
      </c>
      <c r="H7024" s="355"/>
      <c r="I7024" s="354">
        <v>9</v>
      </c>
      <c r="J7024" s="352">
        <v>0</v>
      </c>
      <c r="K7024" s="348">
        <f t="shared" si="109"/>
        <v>2</v>
      </c>
    </row>
    <row r="7025" spans="1:11" x14ac:dyDescent="0.25">
      <c r="A7025" s="353">
        <v>38610</v>
      </c>
      <c r="B7025" s="354">
        <v>4.8</v>
      </c>
      <c r="C7025" s="355">
        <v>4</v>
      </c>
      <c r="D7025" s="355">
        <v>4</v>
      </c>
      <c r="E7025" s="355">
        <v>0</v>
      </c>
      <c r="F7025" s="355">
        <v>7</v>
      </c>
      <c r="G7025" s="355">
        <v>9</v>
      </c>
      <c r="H7025" s="355"/>
      <c r="I7025" s="354">
        <v>4.8</v>
      </c>
      <c r="J7025" s="352">
        <v>0</v>
      </c>
      <c r="K7025" s="348">
        <f t="shared" si="109"/>
        <v>4</v>
      </c>
    </row>
    <row r="7026" spans="1:11" x14ac:dyDescent="0.25">
      <c r="A7026" s="353">
        <v>38611</v>
      </c>
      <c r="B7026" s="354">
        <v>18</v>
      </c>
      <c r="C7026" s="355">
        <v>17</v>
      </c>
      <c r="D7026" s="355">
        <v>17</v>
      </c>
      <c r="E7026" s="355">
        <v>19</v>
      </c>
      <c r="F7026" s="355">
        <v>20</v>
      </c>
      <c r="G7026" s="355">
        <v>17</v>
      </c>
      <c r="H7026" s="355"/>
      <c r="I7026" s="354">
        <v>18</v>
      </c>
      <c r="J7026" s="352">
        <v>0</v>
      </c>
      <c r="K7026" s="348">
        <f t="shared" si="109"/>
        <v>0</v>
      </c>
    </row>
    <row r="7027" spans="1:11" x14ac:dyDescent="0.25">
      <c r="A7027" s="353">
        <v>38612</v>
      </c>
      <c r="B7027" s="354">
        <v>8.6</v>
      </c>
      <c r="C7027" s="355">
        <v>9</v>
      </c>
      <c r="D7027" s="355">
        <v>9</v>
      </c>
      <c r="E7027" s="355">
        <v>9</v>
      </c>
      <c r="F7027" s="355">
        <v>7</v>
      </c>
      <c r="G7027" s="355">
        <v>9</v>
      </c>
      <c r="H7027" s="355"/>
      <c r="I7027" s="354">
        <v>8.6</v>
      </c>
      <c r="J7027" s="352">
        <v>0</v>
      </c>
      <c r="K7027" s="348">
        <f t="shared" si="109"/>
        <v>1</v>
      </c>
    </row>
    <row r="7028" spans="1:11" x14ac:dyDescent="0.25">
      <c r="A7028" s="353">
        <v>38613</v>
      </c>
      <c r="B7028" s="354">
        <v>6.2</v>
      </c>
      <c r="C7028" s="355">
        <v>6</v>
      </c>
      <c r="D7028" s="355">
        <v>0</v>
      </c>
      <c r="E7028" s="355">
        <v>6</v>
      </c>
      <c r="F7028" s="355">
        <v>4</v>
      </c>
      <c r="G7028" s="355">
        <v>15</v>
      </c>
      <c r="H7028" s="355"/>
      <c r="I7028" s="354">
        <v>6.2</v>
      </c>
      <c r="J7028" s="352">
        <v>0</v>
      </c>
      <c r="K7028" s="348">
        <f t="shared" si="109"/>
        <v>4</v>
      </c>
    </row>
    <row r="7029" spans="1:11" x14ac:dyDescent="0.25">
      <c r="A7029" s="353">
        <v>38614</v>
      </c>
      <c r="B7029" s="354">
        <v>12.4</v>
      </c>
      <c r="C7029" s="355">
        <v>13</v>
      </c>
      <c r="D7029" s="355">
        <v>7</v>
      </c>
      <c r="E7029" s="355">
        <v>7</v>
      </c>
      <c r="F7029" s="355">
        <v>9</v>
      </c>
      <c r="G7029" s="355">
        <v>26</v>
      </c>
      <c r="H7029" s="355"/>
      <c r="I7029" s="354">
        <v>12.4</v>
      </c>
      <c r="J7029" s="352">
        <v>0</v>
      </c>
      <c r="K7029" s="348">
        <f t="shared" si="109"/>
        <v>2</v>
      </c>
    </row>
    <row r="7030" spans="1:11" x14ac:dyDescent="0.25">
      <c r="A7030" s="353">
        <v>38615</v>
      </c>
      <c r="B7030" s="354">
        <v>10</v>
      </c>
      <c r="C7030" s="355">
        <v>11</v>
      </c>
      <c r="D7030" s="355">
        <v>15</v>
      </c>
      <c r="E7030" s="355">
        <v>7</v>
      </c>
      <c r="F7030" s="355">
        <v>11</v>
      </c>
      <c r="G7030" s="355">
        <v>6</v>
      </c>
      <c r="H7030" s="355"/>
      <c r="I7030" s="354">
        <v>10</v>
      </c>
      <c r="J7030" s="352">
        <v>0</v>
      </c>
      <c r="K7030" s="348">
        <f t="shared" si="109"/>
        <v>2</v>
      </c>
    </row>
    <row r="7031" spans="1:11" x14ac:dyDescent="0.25">
      <c r="A7031" s="353">
        <v>38616</v>
      </c>
      <c r="B7031" s="354">
        <v>9.8000000000000007</v>
      </c>
      <c r="C7031" s="355">
        <v>9</v>
      </c>
      <c r="D7031" s="355">
        <v>13</v>
      </c>
      <c r="E7031" s="355">
        <v>7</v>
      </c>
      <c r="F7031" s="355">
        <v>11</v>
      </c>
      <c r="G7031" s="355">
        <v>9</v>
      </c>
      <c r="H7031" s="355"/>
      <c r="I7031" s="354">
        <v>9.8000000000000007</v>
      </c>
      <c r="J7031" s="352">
        <v>0</v>
      </c>
      <c r="K7031" s="348">
        <f t="shared" si="109"/>
        <v>1</v>
      </c>
    </row>
    <row r="7032" spans="1:11" x14ac:dyDescent="0.25">
      <c r="A7032" s="353">
        <v>38617</v>
      </c>
      <c r="B7032" s="354">
        <v>6.4</v>
      </c>
      <c r="C7032" s="355">
        <v>4</v>
      </c>
      <c r="D7032" s="355">
        <v>4</v>
      </c>
      <c r="E7032" s="355">
        <v>6</v>
      </c>
      <c r="F7032" s="355">
        <v>11</v>
      </c>
      <c r="G7032" s="355">
        <v>7</v>
      </c>
      <c r="H7032" s="355"/>
      <c r="I7032" s="354">
        <v>6.4</v>
      </c>
      <c r="J7032" s="352">
        <v>0</v>
      </c>
      <c r="K7032" s="348">
        <f t="shared" si="109"/>
        <v>4</v>
      </c>
    </row>
    <row r="7033" spans="1:11" x14ac:dyDescent="0.25">
      <c r="A7033" s="353">
        <v>38618</v>
      </c>
      <c r="B7033" s="354">
        <v>3.4</v>
      </c>
      <c r="C7033" s="355">
        <v>0</v>
      </c>
      <c r="D7033" s="355">
        <v>0</v>
      </c>
      <c r="E7033" s="355">
        <v>11</v>
      </c>
      <c r="F7033" s="355">
        <v>6</v>
      </c>
      <c r="G7033" s="355">
        <v>0</v>
      </c>
      <c r="H7033" s="355"/>
      <c r="I7033" s="354">
        <v>3.4</v>
      </c>
      <c r="J7033" s="352">
        <v>0</v>
      </c>
      <c r="K7033" s="348">
        <f t="shared" si="109"/>
        <v>4</v>
      </c>
    </row>
    <row r="7034" spans="1:11" x14ac:dyDescent="0.25">
      <c r="A7034" s="353">
        <v>38619</v>
      </c>
      <c r="B7034" s="354">
        <v>4.4000000000000004</v>
      </c>
      <c r="C7034" s="355">
        <v>9</v>
      </c>
      <c r="D7034" s="355">
        <v>7</v>
      </c>
      <c r="E7034" s="355">
        <v>0</v>
      </c>
      <c r="F7034" s="355">
        <v>0</v>
      </c>
      <c r="G7034" s="355">
        <v>6</v>
      </c>
      <c r="H7034" s="355"/>
      <c r="I7034" s="354">
        <v>4.4000000000000004</v>
      </c>
      <c r="J7034" s="352">
        <v>0</v>
      </c>
      <c r="K7034" s="348">
        <f t="shared" si="109"/>
        <v>4</v>
      </c>
    </row>
    <row r="7035" spans="1:11" x14ac:dyDescent="0.25">
      <c r="A7035" s="353">
        <v>38620</v>
      </c>
      <c r="B7035" s="354">
        <v>6.4</v>
      </c>
      <c r="C7035" s="355">
        <v>13</v>
      </c>
      <c r="D7035" s="355">
        <v>6</v>
      </c>
      <c r="E7035" s="355">
        <v>7</v>
      </c>
      <c r="F7035" s="355">
        <v>6</v>
      </c>
      <c r="G7035" s="355">
        <v>0</v>
      </c>
      <c r="H7035" s="355"/>
      <c r="I7035" s="354">
        <v>6.4</v>
      </c>
      <c r="J7035" s="352">
        <v>0</v>
      </c>
      <c r="K7035" s="348">
        <f t="shared" si="109"/>
        <v>4</v>
      </c>
    </row>
    <row r="7036" spans="1:11" x14ac:dyDescent="0.25">
      <c r="A7036" s="353">
        <v>38621</v>
      </c>
      <c r="B7036" s="354">
        <v>9</v>
      </c>
      <c r="C7036" s="355">
        <v>15</v>
      </c>
      <c r="D7036" s="355">
        <v>9</v>
      </c>
      <c r="E7036" s="355">
        <v>6</v>
      </c>
      <c r="F7036" s="355">
        <v>9</v>
      </c>
      <c r="G7036" s="355">
        <v>6</v>
      </c>
      <c r="H7036" s="355"/>
      <c r="I7036" s="354">
        <v>9</v>
      </c>
      <c r="J7036" s="352">
        <v>0</v>
      </c>
      <c r="K7036" s="348">
        <f t="shared" si="109"/>
        <v>2</v>
      </c>
    </row>
    <row r="7037" spans="1:11" x14ac:dyDescent="0.25">
      <c r="A7037" s="353">
        <v>38622</v>
      </c>
      <c r="B7037" s="354">
        <v>10.8</v>
      </c>
      <c r="C7037" s="355">
        <v>11</v>
      </c>
      <c r="D7037" s="355">
        <v>15</v>
      </c>
      <c r="E7037" s="355">
        <v>11</v>
      </c>
      <c r="F7037" s="355">
        <v>11</v>
      </c>
      <c r="G7037" s="355">
        <v>6</v>
      </c>
      <c r="H7037" s="355"/>
      <c r="I7037" s="354">
        <v>10.8</v>
      </c>
      <c r="J7037" s="352">
        <v>0</v>
      </c>
      <c r="K7037" s="348">
        <f t="shared" si="109"/>
        <v>1</v>
      </c>
    </row>
    <row r="7038" spans="1:11" x14ac:dyDescent="0.25">
      <c r="A7038" s="353">
        <v>38623</v>
      </c>
      <c r="B7038" s="354">
        <v>9.8000000000000007</v>
      </c>
      <c r="C7038" s="355">
        <v>7</v>
      </c>
      <c r="D7038" s="355">
        <v>11</v>
      </c>
      <c r="E7038" s="355">
        <v>11</v>
      </c>
      <c r="F7038" s="355">
        <v>9</v>
      </c>
      <c r="G7038" s="355">
        <v>11</v>
      </c>
      <c r="H7038" s="355"/>
      <c r="I7038" s="354">
        <v>9.8000000000000007</v>
      </c>
      <c r="J7038" s="352">
        <v>0</v>
      </c>
      <c r="K7038" s="348">
        <f t="shared" si="109"/>
        <v>1</v>
      </c>
    </row>
    <row r="7039" spans="1:11" x14ac:dyDescent="0.25">
      <c r="A7039" s="353">
        <v>38624</v>
      </c>
      <c r="B7039" s="354">
        <v>9.4</v>
      </c>
      <c r="C7039" s="355">
        <v>20</v>
      </c>
      <c r="D7039" s="355">
        <v>11</v>
      </c>
      <c r="E7039" s="355">
        <v>6</v>
      </c>
      <c r="F7039" s="355">
        <v>6</v>
      </c>
      <c r="G7039" s="355">
        <v>4</v>
      </c>
      <c r="H7039" s="355"/>
      <c r="I7039" s="354">
        <v>9.4</v>
      </c>
      <c r="J7039" s="352">
        <v>0</v>
      </c>
      <c r="K7039" s="348">
        <f t="shared" si="109"/>
        <v>3</v>
      </c>
    </row>
    <row r="7040" spans="1:11" x14ac:dyDescent="0.25">
      <c r="A7040" s="353">
        <v>38625</v>
      </c>
      <c r="B7040" s="354">
        <v>18.399999999999999</v>
      </c>
      <c r="C7040" s="355">
        <v>20</v>
      </c>
      <c r="D7040" s="355">
        <v>22</v>
      </c>
      <c r="E7040" s="355">
        <v>22</v>
      </c>
      <c r="F7040" s="355">
        <v>15</v>
      </c>
      <c r="G7040" s="355">
        <v>13</v>
      </c>
      <c r="H7040" s="355"/>
      <c r="I7040" s="354">
        <v>18.399999999999999</v>
      </c>
      <c r="J7040" s="352">
        <v>0</v>
      </c>
      <c r="K7040" s="348">
        <f t="shared" si="109"/>
        <v>0</v>
      </c>
    </row>
    <row r="7041" spans="1:11" x14ac:dyDescent="0.25">
      <c r="A7041" s="353">
        <v>38838</v>
      </c>
      <c r="B7041" s="354">
        <v>1.6</v>
      </c>
      <c r="C7041" s="355">
        <v>4</v>
      </c>
      <c r="D7041" s="355">
        <v>0</v>
      </c>
      <c r="E7041" s="355">
        <v>0</v>
      </c>
      <c r="F7041" s="355">
        <v>0</v>
      </c>
      <c r="G7041" s="355">
        <v>4</v>
      </c>
      <c r="H7041" s="355"/>
      <c r="I7041" s="354">
        <v>1.6</v>
      </c>
      <c r="J7041" s="352">
        <v>0</v>
      </c>
      <c r="K7041" s="348">
        <f t="shared" si="109"/>
        <v>5</v>
      </c>
    </row>
    <row r="7042" spans="1:11" x14ac:dyDescent="0.25">
      <c r="A7042" s="353">
        <v>38839</v>
      </c>
      <c r="B7042" s="354">
        <v>31</v>
      </c>
      <c r="C7042" s="355">
        <v>24</v>
      </c>
      <c r="D7042" s="355">
        <v>30</v>
      </c>
      <c r="E7042" s="355">
        <v>28</v>
      </c>
      <c r="F7042" s="355">
        <v>30</v>
      </c>
      <c r="G7042" s="355">
        <v>43</v>
      </c>
      <c r="H7042" s="355"/>
      <c r="I7042" s="354">
        <v>31</v>
      </c>
      <c r="J7042" s="352">
        <v>0</v>
      </c>
      <c r="K7042" s="348">
        <f t="shared" si="109"/>
        <v>0</v>
      </c>
    </row>
    <row r="7043" spans="1:11" x14ac:dyDescent="0.25">
      <c r="A7043" s="353">
        <v>38840</v>
      </c>
      <c r="B7043" s="354">
        <v>20.399999999999999</v>
      </c>
      <c r="C7043" s="355">
        <v>17</v>
      </c>
      <c r="D7043" s="355">
        <v>13</v>
      </c>
      <c r="E7043" s="355">
        <v>26</v>
      </c>
      <c r="F7043" s="355">
        <v>22</v>
      </c>
      <c r="G7043" s="355">
        <v>24</v>
      </c>
      <c r="H7043" s="355"/>
      <c r="I7043" s="354">
        <v>20.399999999999999</v>
      </c>
      <c r="J7043" s="352">
        <v>0</v>
      </c>
      <c r="K7043" s="348">
        <f t="shared" ref="K7043:K7106" si="110">COUNTIF(C7043:G7043,"&lt;="&amp;IRR_MAXWIND)</f>
        <v>0</v>
      </c>
    </row>
    <row r="7044" spans="1:11" x14ac:dyDescent="0.25">
      <c r="A7044" s="353">
        <v>38841</v>
      </c>
      <c r="B7044" s="354">
        <v>4.4000000000000004</v>
      </c>
      <c r="C7044" s="355">
        <v>4</v>
      </c>
      <c r="D7044" s="355">
        <v>0</v>
      </c>
      <c r="E7044" s="355">
        <v>11</v>
      </c>
      <c r="F7044" s="355">
        <v>7</v>
      </c>
      <c r="G7044" s="355">
        <v>0</v>
      </c>
      <c r="H7044" s="355"/>
      <c r="I7044" s="354">
        <v>4.4000000000000004</v>
      </c>
      <c r="J7044" s="352">
        <v>0</v>
      </c>
      <c r="K7044" s="348">
        <f t="shared" si="110"/>
        <v>4</v>
      </c>
    </row>
    <row r="7045" spans="1:11" x14ac:dyDescent="0.25">
      <c r="A7045" s="353">
        <v>38842</v>
      </c>
      <c r="B7045" s="354">
        <v>4.8</v>
      </c>
      <c r="C7045" s="355">
        <v>4</v>
      </c>
      <c r="D7045" s="355">
        <v>4</v>
      </c>
      <c r="E7045" s="355">
        <v>4</v>
      </c>
      <c r="F7045" s="355">
        <v>6</v>
      </c>
      <c r="G7045" s="355">
        <v>6</v>
      </c>
      <c r="H7045" s="355"/>
      <c r="I7045" s="354">
        <v>4.8</v>
      </c>
      <c r="J7045" s="352">
        <v>0</v>
      </c>
      <c r="K7045" s="348">
        <f t="shared" si="110"/>
        <v>5</v>
      </c>
    </row>
    <row r="7046" spans="1:11" x14ac:dyDescent="0.25">
      <c r="A7046" s="353">
        <v>38843</v>
      </c>
      <c r="B7046" s="354">
        <v>10</v>
      </c>
      <c r="C7046" s="355">
        <v>17</v>
      </c>
      <c r="D7046" s="355">
        <v>17</v>
      </c>
      <c r="E7046" s="355">
        <v>0</v>
      </c>
      <c r="F7046" s="355">
        <v>7</v>
      </c>
      <c r="G7046" s="355">
        <v>9</v>
      </c>
      <c r="H7046" s="355"/>
      <c r="I7046" s="354">
        <v>10</v>
      </c>
      <c r="J7046" s="352">
        <v>0</v>
      </c>
      <c r="K7046" s="348">
        <f t="shared" si="110"/>
        <v>2</v>
      </c>
    </row>
    <row r="7047" spans="1:11" x14ac:dyDescent="0.25">
      <c r="A7047" s="353">
        <v>38844</v>
      </c>
      <c r="B7047" s="354">
        <v>4.4000000000000004</v>
      </c>
      <c r="C7047" s="355">
        <v>4</v>
      </c>
      <c r="D7047" s="355">
        <v>0</v>
      </c>
      <c r="E7047" s="355">
        <v>7</v>
      </c>
      <c r="F7047" s="355">
        <v>7</v>
      </c>
      <c r="G7047" s="355">
        <v>4</v>
      </c>
      <c r="H7047" s="355"/>
      <c r="I7047" s="354">
        <v>4.4000000000000004</v>
      </c>
      <c r="J7047" s="352">
        <v>0</v>
      </c>
      <c r="K7047" s="348">
        <f t="shared" si="110"/>
        <v>5</v>
      </c>
    </row>
    <row r="7048" spans="1:11" x14ac:dyDescent="0.25">
      <c r="A7048" s="353">
        <v>38845</v>
      </c>
      <c r="B7048" s="354">
        <v>20.399999999999999</v>
      </c>
      <c r="C7048" s="355">
        <v>17</v>
      </c>
      <c r="D7048" s="355">
        <v>20</v>
      </c>
      <c r="E7048" s="355">
        <v>24</v>
      </c>
      <c r="F7048" s="355">
        <v>28</v>
      </c>
      <c r="G7048" s="355">
        <v>13</v>
      </c>
      <c r="H7048" s="355"/>
      <c r="I7048" s="354">
        <v>20.399999999999999</v>
      </c>
      <c r="J7048" s="352">
        <v>0</v>
      </c>
      <c r="K7048" s="348">
        <f t="shared" si="110"/>
        <v>0</v>
      </c>
    </row>
    <row r="7049" spans="1:11" x14ac:dyDescent="0.25">
      <c r="A7049" s="353">
        <v>38846</v>
      </c>
      <c r="B7049" s="354">
        <v>18</v>
      </c>
      <c r="C7049" s="355">
        <v>19</v>
      </c>
      <c r="D7049" s="355">
        <v>17</v>
      </c>
      <c r="E7049" s="355">
        <v>20</v>
      </c>
      <c r="F7049" s="355">
        <v>17</v>
      </c>
      <c r="G7049" s="355">
        <v>17</v>
      </c>
      <c r="H7049" s="355"/>
      <c r="I7049" s="354">
        <v>18</v>
      </c>
      <c r="J7049" s="352">
        <v>0</v>
      </c>
      <c r="K7049" s="348">
        <f t="shared" si="110"/>
        <v>0</v>
      </c>
    </row>
    <row r="7050" spans="1:11" x14ac:dyDescent="0.25">
      <c r="A7050" s="353">
        <v>38847</v>
      </c>
      <c r="B7050" s="354">
        <v>7.8</v>
      </c>
      <c r="C7050" s="355">
        <v>13</v>
      </c>
      <c r="D7050" s="355">
        <v>11</v>
      </c>
      <c r="E7050" s="355">
        <v>9</v>
      </c>
      <c r="F7050" s="355">
        <v>0</v>
      </c>
      <c r="G7050" s="355">
        <v>6</v>
      </c>
      <c r="H7050" s="355"/>
      <c r="I7050" s="354">
        <v>7.8</v>
      </c>
      <c r="J7050" s="352">
        <v>0</v>
      </c>
      <c r="K7050" s="348">
        <f t="shared" si="110"/>
        <v>2</v>
      </c>
    </row>
    <row r="7051" spans="1:11" x14ac:dyDescent="0.25">
      <c r="A7051" s="353">
        <v>38848</v>
      </c>
      <c r="B7051" s="354">
        <v>10.8</v>
      </c>
      <c r="C7051" s="355">
        <v>7</v>
      </c>
      <c r="D7051" s="355">
        <v>4</v>
      </c>
      <c r="E7051" s="355">
        <v>13</v>
      </c>
      <c r="F7051" s="355">
        <v>15</v>
      </c>
      <c r="G7051" s="355">
        <v>15</v>
      </c>
      <c r="H7051" s="355"/>
      <c r="I7051" s="354">
        <v>10.8</v>
      </c>
      <c r="J7051" s="352">
        <v>0</v>
      </c>
      <c r="K7051" s="348">
        <f t="shared" si="110"/>
        <v>2</v>
      </c>
    </row>
    <row r="7052" spans="1:11" x14ac:dyDescent="0.25">
      <c r="A7052" s="353">
        <v>38849</v>
      </c>
      <c r="B7052" s="354">
        <v>22.4</v>
      </c>
      <c r="C7052" s="355">
        <v>7</v>
      </c>
      <c r="D7052" s="355">
        <v>22</v>
      </c>
      <c r="E7052" s="355">
        <v>30</v>
      </c>
      <c r="F7052" s="355">
        <v>20</v>
      </c>
      <c r="G7052" s="355">
        <v>33</v>
      </c>
      <c r="H7052" s="355"/>
      <c r="I7052" s="354">
        <v>22.4</v>
      </c>
      <c r="J7052" s="352">
        <v>0</v>
      </c>
      <c r="K7052" s="348">
        <f t="shared" si="110"/>
        <v>1</v>
      </c>
    </row>
    <row r="7053" spans="1:11" x14ac:dyDescent="0.25">
      <c r="A7053" s="353">
        <v>38850</v>
      </c>
      <c r="B7053" s="354">
        <v>12.6</v>
      </c>
      <c r="C7053" s="355">
        <v>17</v>
      </c>
      <c r="D7053" s="355">
        <v>13</v>
      </c>
      <c r="E7053" s="355">
        <v>13</v>
      </c>
      <c r="F7053" s="355">
        <v>13</v>
      </c>
      <c r="G7053" s="355">
        <v>7</v>
      </c>
      <c r="H7053" s="355"/>
      <c r="I7053" s="354">
        <v>12.6</v>
      </c>
      <c r="J7053" s="352">
        <v>0</v>
      </c>
      <c r="K7053" s="348">
        <f t="shared" si="110"/>
        <v>1</v>
      </c>
    </row>
    <row r="7054" spans="1:11" x14ac:dyDescent="0.25">
      <c r="A7054" s="353">
        <v>38851</v>
      </c>
      <c r="B7054" s="354">
        <v>5</v>
      </c>
      <c r="C7054" s="355">
        <v>6</v>
      </c>
      <c r="D7054" s="355">
        <v>7</v>
      </c>
      <c r="E7054" s="355">
        <v>6</v>
      </c>
      <c r="F7054" s="355">
        <v>6</v>
      </c>
      <c r="G7054" s="355">
        <v>0</v>
      </c>
      <c r="H7054" s="355"/>
      <c r="I7054" s="354">
        <v>5</v>
      </c>
      <c r="J7054" s="352">
        <v>0</v>
      </c>
      <c r="K7054" s="348">
        <f t="shared" si="110"/>
        <v>5</v>
      </c>
    </row>
    <row r="7055" spans="1:11" x14ac:dyDescent="0.25">
      <c r="A7055" s="353">
        <v>38852</v>
      </c>
      <c r="B7055" s="354">
        <v>5.4</v>
      </c>
      <c r="C7055" s="355">
        <v>4</v>
      </c>
      <c r="D7055" s="355">
        <v>9</v>
      </c>
      <c r="E7055" s="355">
        <v>4</v>
      </c>
      <c r="F7055" s="355">
        <v>4</v>
      </c>
      <c r="G7055" s="355">
        <v>6</v>
      </c>
      <c r="H7055" s="355"/>
      <c r="I7055" s="354">
        <v>5.4</v>
      </c>
      <c r="J7055" s="352">
        <v>0</v>
      </c>
      <c r="K7055" s="348">
        <f t="shared" si="110"/>
        <v>4</v>
      </c>
    </row>
    <row r="7056" spans="1:11" x14ac:dyDescent="0.25">
      <c r="A7056" s="353">
        <v>38853</v>
      </c>
      <c r="B7056" s="354">
        <v>4.5999999999999996</v>
      </c>
      <c r="C7056" s="355">
        <v>4</v>
      </c>
      <c r="D7056" s="355">
        <v>6</v>
      </c>
      <c r="E7056" s="355">
        <v>9</v>
      </c>
      <c r="F7056" s="355">
        <v>4</v>
      </c>
      <c r="G7056" s="355">
        <v>0</v>
      </c>
      <c r="H7056" s="355"/>
      <c r="I7056" s="354">
        <v>4.5999999999999996</v>
      </c>
      <c r="J7056" s="352">
        <v>0</v>
      </c>
      <c r="K7056" s="348">
        <f t="shared" si="110"/>
        <v>4</v>
      </c>
    </row>
    <row r="7057" spans="1:11" x14ac:dyDescent="0.25">
      <c r="A7057" s="353">
        <v>38854</v>
      </c>
      <c r="B7057" s="354">
        <v>6.8</v>
      </c>
      <c r="C7057" s="355">
        <v>9</v>
      </c>
      <c r="D7057" s="355">
        <v>4</v>
      </c>
      <c r="E7057" s="355">
        <v>6</v>
      </c>
      <c r="F7057" s="355">
        <v>4</v>
      </c>
      <c r="G7057" s="355">
        <v>11</v>
      </c>
      <c r="H7057" s="355"/>
      <c r="I7057" s="354">
        <v>6.8</v>
      </c>
      <c r="J7057" s="352">
        <v>0</v>
      </c>
      <c r="K7057" s="348">
        <f t="shared" si="110"/>
        <v>3</v>
      </c>
    </row>
    <row r="7058" spans="1:11" x14ac:dyDescent="0.25">
      <c r="A7058" s="353">
        <v>38855</v>
      </c>
      <c r="B7058" s="354">
        <v>4.2</v>
      </c>
      <c r="C7058" s="355">
        <v>6</v>
      </c>
      <c r="D7058" s="355">
        <v>6</v>
      </c>
      <c r="E7058" s="355">
        <v>9</v>
      </c>
      <c r="F7058" s="355">
        <v>0</v>
      </c>
      <c r="G7058" s="355">
        <v>0</v>
      </c>
      <c r="H7058" s="355"/>
      <c r="I7058" s="354">
        <v>4.2</v>
      </c>
      <c r="J7058" s="352">
        <v>0</v>
      </c>
      <c r="K7058" s="348">
        <f t="shared" si="110"/>
        <v>4</v>
      </c>
    </row>
    <row r="7059" spans="1:11" x14ac:dyDescent="0.25">
      <c r="A7059" s="353">
        <v>38856</v>
      </c>
      <c r="B7059" s="354">
        <v>9</v>
      </c>
      <c r="C7059" s="355">
        <v>4</v>
      </c>
      <c r="D7059" s="355">
        <v>17</v>
      </c>
      <c r="E7059" s="355">
        <v>4</v>
      </c>
      <c r="F7059" s="355">
        <v>11</v>
      </c>
      <c r="G7059" s="355">
        <v>9</v>
      </c>
      <c r="H7059" s="355"/>
      <c r="I7059" s="354">
        <v>9</v>
      </c>
      <c r="J7059" s="352">
        <v>0</v>
      </c>
      <c r="K7059" s="348">
        <f t="shared" si="110"/>
        <v>2</v>
      </c>
    </row>
    <row r="7060" spans="1:11" x14ac:dyDescent="0.25">
      <c r="A7060" s="353">
        <v>38857</v>
      </c>
      <c r="B7060" s="354">
        <v>14</v>
      </c>
      <c r="C7060" s="355">
        <v>19</v>
      </c>
      <c r="D7060" s="355">
        <v>19</v>
      </c>
      <c r="E7060" s="355">
        <v>17</v>
      </c>
      <c r="F7060" s="355">
        <v>11</v>
      </c>
      <c r="G7060" s="355">
        <v>4</v>
      </c>
      <c r="H7060" s="355"/>
      <c r="I7060" s="354">
        <v>14</v>
      </c>
      <c r="J7060" s="352">
        <v>0</v>
      </c>
      <c r="K7060" s="348">
        <f t="shared" si="110"/>
        <v>1</v>
      </c>
    </row>
    <row r="7061" spans="1:11" x14ac:dyDescent="0.25">
      <c r="A7061" s="353">
        <v>38858</v>
      </c>
      <c r="B7061" s="354">
        <v>6.2</v>
      </c>
      <c r="C7061" s="355">
        <v>7</v>
      </c>
      <c r="D7061" s="355">
        <v>11</v>
      </c>
      <c r="E7061" s="355">
        <v>6</v>
      </c>
      <c r="F7061" s="355">
        <v>7</v>
      </c>
      <c r="G7061" s="355">
        <v>0</v>
      </c>
      <c r="H7061" s="355"/>
      <c r="I7061" s="354">
        <v>6.2</v>
      </c>
      <c r="J7061" s="352">
        <v>0</v>
      </c>
      <c r="K7061" s="348">
        <f t="shared" si="110"/>
        <v>4</v>
      </c>
    </row>
    <row r="7062" spans="1:11" x14ac:dyDescent="0.25">
      <c r="A7062" s="353">
        <v>38859</v>
      </c>
      <c r="B7062" s="354">
        <v>4</v>
      </c>
      <c r="C7062" s="355">
        <v>9</v>
      </c>
      <c r="D7062" s="355">
        <v>0</v>
      </c>
      <c r="E7062" s="355">
        <v>0</v>
      </c>
      <c r="F7062" s="355">
        <v>7</v>
      </c>
      <c r="G7062" s="355">
        <v>4</v>
      </c>
      <c r="H7062" s="355"/>
      <c r="I7062" s="354">
        <v>4</v>
      </c>
      <c r="J7062" s="352">
        <v>0</v>
      </c>
      <c r="K7062" s="348">
        <f t="shared" si="110"/>
        <v>4</v>
      </c>
    </row>
    <row r="7063" spans="1:11" x14ac:dyDescent="0.25">
      <c r="A7063" s="353">
        <v>38860</v>
      </c>
      <c r="B7063" s="354">
        <v>8.6</v>
      </c>
      <c r="C7063" s="355">
        <v>13</v>
      </c>
      <c r="D7063" s="355">
        <v>13</v>
      </c>
      <c r="E7063" s="355">
        <v>11</v>
      </c>
      <c r="F7063" s="355">
        <v>6</v>
      </c>
      <c r="G7063" s="355">
        <v>0</v>
      </c>
      <c r="H7063" s="355"/>
      <c r="I7063" s="354">
        <v>8.6</v>
      </c>
      <c r="J7063" s="352">
        <v>0</v>
      </c>
      <c r="K7063" s="348">
        <f t="shared" si="110"/>
        <v>2</v>
      </c>
    </row>
    <row r="7064" spans="1:11" x14ac:dyDescent="0.25">
      <c r="A7064" s="353">
        <v>38861</v>
      </c>
      <c r="B7064" s="354">
        <v>6.4</v>
      </c>
      <c r="C7064" s="355">
        <v>6</v>
      </c>
      <c r="D7064" s="355">
        <v>7</v>
      </c>
      <c r="E7064" s="355">
        <v>9</v>
      </c>
      <c r="F7064" s="355">
        <v>4</v>
      </c>
      <c r="G7064" s="355">
        <v>6</v>
      </c>
      <c r="H7064" s="355"/>
      <c r="I7064" s="354">
        <v>6.4</v>
      </c>
      <c r="J7064" s="352">
        <v>0</v>
      </c>
      <c r="K7064" s="348">
        <f t="shared" si="110"/>
        <v>4</v>
      </c>
    </row>
    <row r="7065" spans="1:11" x14ac:dyDescent="0.25">
      <c r="A7065" s="353">
        <v>38862</v>
      </c>
      <c r="B7065" s="354">
        <v>10.199999999999999</v>
      </c>
      <c r="C7065" s="355">
        <v>11</v>
      </c>
      <c r="D7065" s="355">
        <v>9</v>
      </c>
      <c r="E7065" s="355">
        <v>9</v>
      </c>
      <c r="F7065" s="355">
        <v>11</v>
      </c>
      <c r="G7065" s="355">
        <v>11</v>
      </c>
      <c r="H7065" s="355"/>
      <c r="I7065" s="354">
        <v>10.199999999999999</v>
      </c>
      <c r="J7065" s="352">
        <v>0</v>
      </c>
      <c r="K7065" s="348">
        <f t="shared" si="110"/>
        <v>0</v>
      </c>
    </row>
    <row r="7066" spans="1:11" x14ac:dyDescent="0.25">
      <c r="A7066" s="353">
        <v>38863</v>
      </c>
      <c r="B7066" s="354">
        <v>8.6</v>
      </c>
      <c r="C7066" s="355">
        <v>6</v>
      </c>
      <c r="D7066" s="355">
        <v>11</v>
      </c>
      <c r="E7066" s="355">
        <v>9</v>
      </c>
      <c r="F7066" s="355">
        <v>11</v>
      </c>
      <c r="G7066" s="355">
        <v>6</v>
      </c>
      <c r="H7066" s="355"/>
      <c r="I7066" s="354">
        <v>8.6</v>
      </c>
      <c r="J7066" s="352">
        <v>0</v>
      </c>
      <c r="K7066" s="348">
        <f t="shared" si="110"/>
        <v>2</v>
      </c>
    </row>
    <row r="7067" spans="1:11" x14ac:dyDescent="0.25">
      <c r="A7067" s="353">
        <v>38864</v>
      </c>
      <c r="B7067" s="354">
        <v>16.2</v>
      </c>
      <c r="C7067" s="355">
        <v>19</v>
      </c>
      <c r="D7067" s="355">
        <v>19</v>
      </c>
      <c r="E7067" s="355">
        <v>17</v>
      </c>
      <c r="F7067" s="355">
        <v>15</v>
      </c>
      <c r="G7067" s="355">
        <v>11</v>
      </c>
      <c r="H7067" s="355"/>
      <c r="I7067" s="354">
        <v>16.2</v>
      </c>
      <c r="J7067" s="352">
        <v>0</v>
      </c>
      <c r="K7067" s="348">
        <f t="shared" si="110"/>
        <v>0</v>
      </c>
    </row>
    <row r="7068" spans="1:11" x14ac:dyDescent="0.25">
      <c r="A7068" s="353">
        <v>38865</v>
      </c>
      <c r="B7068" s="354">
        <v>11</v>
      </c>
      <c r="C7068" s="355">
        <v>9</v>
      </c>
      <c r="D7068" s="355">
        <v>11</v>
      </c>
      <c r="E7068" s="355">
        <v>11</v>
      </c>
      <c r="F7068" s="355">
        <v>13</v>
      </c>
      <c r="G7068" s="355">
        <v>11</v>
      </c>
      <c r="H7068" s="355"/>
      <c r="I7068" s="354">
        <v>11</v>
      </c>
      <c r="J7068" s="352">
        <v>0</v>
      </c>
      <c r="K7068" s="348">
        <f t="shared" si="110"/>
        <v>0</v>
      </c>
    </row>
    <row r="7069" spans="1:11" x14ac:dyDescent="0.25">
      <c r="A7069" s="353">
        <v>38866</v>
      </c>
      <c r="B7069" s="354">
        <v>6</v>
      </c>
      <c r="C7069" s="355">
        <v>9</v>
      </c>
      <c r="D7069" s="355">
        <v>4</v>
      </c>
      <c r="E7069" s="355">
        <v>4</v>
      </c>
      <c r="F7069" s="355">
        <v>7</v>
      </c>
      <c r="G7069" s="355">
        <v>6</v>
      </c>
      <c r="H7069" s="355"/>
      <c r="I7069" s="354">
        <v>6</v>
      </c>
      <c r="J7069" s="352">
        <v>0</v>
      </c>
      <c r="K7069" s="348">
        <f t="shared" si="110"/>
        <v>4</v>
      </c>
    </row>
    <row r="7070" spans="1:11" x14ac:dyDescent="0.25">
      <c r="A7070" s="353">
        <v>38867</v>
      </c>
      <c r="B7070" s="354">
        <v>8.6</v>
      </c>
      <c r="C7070" s="355">
        <v>13</v>
      </c>
      <c r="D7070" s="355">
        <v>11</v>
      </c>
      <c r="E7070" s="355">
        <v>6</v>
      </c>
      <c r="F7070" s="355">
        <v>6</v>
      </c>
      <c r="G7070" s="355">
        <v>7</v>
      </c>
      <c r="H7070" s="355"/>
      <c r="I7070" s="354">
        <v>8.6</v>
      </c>
      <c r="J7070" s="352">
        <v>0</v>
      </c>
      <c r="K7070" s="348">
        <f t="shared" si="110"/>
        <v>3</v>
      </c>
    </row>
    <row r="7071" spans="1:11" x14ac:dyDescent="0.25">
      <c r="A7071" s="353">
        <v>38868</v>
      </c>
      <c r="B7071" s="354">
        <v>6</v>
      </c>
      <c r="C7071" s="355">
        <v>4</v>
      </c>
      <c r="D7071" s="355">
        <v>9</v>
      </c>
      <c r="E7071" s="355">
        <v>7</v>
      </c>
      <c r="F7071" s="355">
        <v>4</v>
      </c>
      <c r="G7071" s="355">
        <v>6</v>
      </c>
      <c r="H7071" s="355"/>
      <c r="I7071" s="354">
        <v>6</v>
      </c>
      <c r="J7071" s="352">
        <v>0</v>
      </c>
      <c r="K7071" s="348">
        <f t="shared" si="110"/>
        <v>4</v>
      </c>
    </row>
    <row r="7072" spans="1:11" x14ac:dyDescent="0.25">
      <c r="A7072" s="353">
        <v>38869</v>
      </c>
      <c r="B7072" s="354">
        <v>5.6</v>
      </c>
      <c r="C7072" s="355">
        <v>9</v>
      </c>
      <c r="D7072" s="355">
        <v>7</v>
      </c>
      <c r="E7072" s="355">
        <v>6</v>
      </c>
      <c r="F7072" s="355">
        <v>0</v>
      </c>
      <c r="G7072" s="355">
        <v>6</v>
      </c>
      <c r="H7072" s="355"/>
      <c r="I7072" s="354">
        <v>5.6</v>
      </c>
      <c r="J7072" s="352">
        <v>0</v>
      </c>
      <c r="K7072" s="348">
        <f t="shared" si="110"/>
        <v>4</v>
      </c>
    </row>
    <row r="7073" spans="1:11" x14ac:dyDescent="0.25">
      <c r="A7073" s="353">
        <v>38870</v>
      </c>
      <c r="B7073" s="354">
        <v>11</v>
      </c>
      <c r="C7073" s="355">
        <v>9</v>
      </c>
      <c r="D7073" s="355">
        <v>11</v>
      </c>
      <c r="E7073" s="355">
        <v>15</v>
      </c>
      <c r="F7073" s="355">
        <v>9</v>
      </c>
      <c r="G7073" s="355">
        <v>11</v>
      </c>
      <c r="H7073" s="355"/>
      <c r="I7073" s="354">
        <v>11</v>
      </c>
      <c r="J7073" s="352">
        <v>0</v>
      </c>
      <c r="K7073" s="348">
        <f t="shared" si="110"/>
        <v>0</v>
      </c>
    </row>
    <row r="7074" spans="1:11" x14ac:dyDescent="0.25">
      <c r="A7074" s="353">
        <v>38871</v>
      </c>
      <c r="B7074" s="354">
        <v>20.399999999999999</v>
      </c>
      <c r="C7074" s="355">
        <v>22</v>
      </c>
      <c r="D7074" s="355">
        <v>13</v>
      </c>
      <c r="E7074" s="355">
        <v>11</v>
      </c>
      <c r="F7074" s="355">
        <v>28</v>
      </c>
      <c r="G7074" s="355">
        <v>28</v>
      </c>
      <c r="H7074" s="355"/>
      <c r="I7074" s="354">
        <v>20.399999999999999</v>
      </c>
      <c r="J7074" s="352">
        <v>0</v>
      </c>
      <c r="K7074" s="348">
        <f t="shared" si="110"/>
        <v>0</v>
      </c>
    </row>
    <row r="7075" spans="1:11" x14ac:dyDescent="0.25">
      <c r="A7075" s="353">
        <v>38872</v>
      </c>
      <c r="B7075" s="354">
        <v>10.199999999999999</v>
      </c>
      <c r="C7075" s="355">
        <v>11</v>
      </c>
      <c r="D7075" s="355">
        <v>11</v>
      </c>
      <c r="E7075" s="355">
        <v>9</v>
      </c>
      <c r="F7075" s="355">
        <v>9</v>
      </c>
      <c r="G7075" s="355">
        <v>11</v>
      </c>
      <c r="H7075" s="355"/>
      <c r="I7075" s="354">
        <v>10.199999999999999</v>
      </c>
      <c r="J7075" s="352">
        <v>0</v>
      </c>
      <c r="K7075" s="348">
        <f t="shared" si="110"/>
        <v>0</v>
      </c>
    </row>
    <row r="7076" spans="1:11" x14ac:dyDescent="0.25">
      <c r="A7076" s="353">
        <v>38873</v>
      </c>
      <c r="B7076" s="354">
        <v>20</v>
      </c>
      <c r="C7076" s="355">
        <v>22</v>
      </c>
      <c r="D7076" s="355">
        <v>22</v>
      </c>
      <c r="E7076" s="355">
        <v>19</v>
      </c>
      <c r="F7076" s="355">
        <v>15</v>
      </c>
      <c r="G7076" s="355">
        <v>22</v>
      </c>
      <c r="H7076" s="355"/>
      <c r="I7076" s="354">
        <v>20</v>
      </c>
      <c r="J7076" s="352">
        <v>0</v>
      </c>
      <c r="K7076" s="348">
        <f t="shared" si="110"/>
        <v>0</v>
      </c>
    </row>
    <row r="7077" spans="1:11" x14ac:dyDescent="0.25">
      <c r="A7077" s="353">
        <v>38874</v>
      </c>
      <c r="B7077" s="354">
        <v>6.6</v>
      </c>
      <c r="C7077" s="355">
        <v>11</v>
      </c>
      <c r="D7077" s="355">
        <v>4</v>
      </c>
      <c r="E7077" s="355">
        <v>11</v>
      </c>
      <c r="F7077" s="355">
        <v>7</v>
      </c>
      <c r="G7077" s="355">
        <v>0</v>
      </c>
      <c r="H7077" s="355"/>
      <c r="I7077" s="354">
        <v>6.6</v>
      </c>
      <c r="J7077" s="352">
        <v>0</v>
      </c>
      <c r="K7077" s="348">
        <f t="shared" si="110"/>
        <v>3</v>
      </c>
    </row>
    <row r="7078" spans="1:11" x14ac:dyDescent="0.25">
      <c r="A7078" s="353">
        <v>38875</v>
      </c>
      <c r="B7078" s="354">
        <v>7.6</v>
      </c>
      <c r="C7078" s="355">
        <v>6</v>
      </c>
      <c r="D7078" s="355">
        <v>9</v>
      </c>
      <c r="E7078" s="355">
        <v>7</v>
      </c>
      <c r="F7078" s="355">
        <v>7</v>
      </c>
      <c r="G7078" s="355">
        <v>9</v>
      </c>
      <c r="H7078" s="355"/>
      <c r="I7078" s="354">
        <v>7.6</v>
      </c>
      <c r="J7078" s="352">
        <v>0</v>
      </c>
      <c r="K7078" s="348">
        <f t="shared" si="110"/>
        <v>3</v>
      </c>
    </row>
    <row r="7079" spans="1:11" x14ac:dyDescent="0.25">
      <c r="A7079" s="353">
        <v>38876</v>
      </c>
      <c r="B7079" s="354">
        <v>9.6</v>
      </c>
      <c r="C7079" s="355">
        <v>19</v>
      </c>
      <c r="D7079" s="355">
        <v>7</v>
      </c>
      <c r="E7079" s="355">
        <v>6</v>
      </c>
      <c r="F7079" s="355">
        <v>7</v>
      </c>
      <c r="G7079" s="355">
        <v>9</v>
      </c>
      <c r="H7079" s="355"/>
      <c r="I7079" s="354">
        <v>9.6</v>
      </c>
      <c r="J7079" s="352">
        <v>0</v>
      </c>
      <c r="K7079" s="348">
        <f t="shared" si="110"/>
        <v>3</v>
      </c>
    </row>
    <row r="7080" spans="1:11" x14ac:dyDescent="0.25">
      <c r="A7080" s="353">
        <v>38877</v>
      </c>
      <c r="B7080" s="354">
        <v>12.6</v>
      </c>
      <c r="C7080" s="355">
        <v>13</v>
      </c>
      <c r="D7080" s="355">
        <v>11</v>
      </c>
      <c r="E7080" s="355">
        <v>9</v>
      </c>
      <c r="F7080" s="355">
        <v>13</v>
      </c>
      <c r="G7080" s="355">
        <v>17</v>
      </c>
      <c r="H7080" s="355"/>
      <c r="I7080" s="354">
        <v>12.6</v>
      </c>
      <c r="J7080" s="352">
        <v>0</v>
      </c>
      <c r="K7080" s="348">
        <f t="shared" si="110"/>
        <v>0</v>
      </c>
    </row>
    <row r="7081" spans="1:11" x14ac:dyDescent="0.25">
      <c r="A7081" s="353">
        <v>38878</v>
      </c>
      <c r="B7081" s="354">
        <v>15.4</v>
      </c>
      <c r="C7081" s="355">
        <v>17</v>
      </c>
      <c r="D7081" s="355">
        <v>17</v>
      </c>
      <c r="E7081" s="355">
        <v>13</v>
      </c>
      <c r="F7081" s="355">
        <v>15</v>
      </c>
      <c r="G7081" s="355">
        <v>15</v>
      </c>
      <c r="H7081" s="355"/>
      <c r="I7081" s="354">
        <v>15.4</v>
      </c>
      <c r="J7081" s="352">
        <v>0</v>
      </c>
      <c r="K7081" s="348">
        <f t="shared" si="110"/>
        <v>0</v>
      </c>
    </row>
    <row r="7082" spans="1:11" x14ac:dyDescent="0.25">
      <c r="A7082" s="353">
        <v>38879</v>
      </c>
      <c r="B7082" s="354">
        <v>17.600000000000001</v>
      </c>
      <c r="C7082" s="355">
        <v>6</v>
      </c>
      <c r="D7082" s="355">
        <v>6</v>
      </c>
      <c r="E7082" s="355">
        <v>37</v>
      </c>
      <c r="F7082" s="355">
        <v>24</v>
      </c>
      <c r="G7082" s="355">
        <v>15</v>
      </c>
      <c r="H7082" s="355"/>
      <c r="I7082" s="354">
        <v>17.600000000000001</v>
      </c>
      <c r="J7082" s="352">
        <v>0</v>
      </c>
      <c r="K7082" s="348">
        <f t="shared" si="110"/>
        <v>2</v>
      </c>
    </row>
    <row r="7083" spans="1:11" x14ac:dyDescent="0.25">
      <c r="A7083" s="353">
        <v>38880</v>
      </c>
      <c r="B7083" s="354">
        <v>10.199999999999999</v>
      </c>
      <c r="C7083" s="355">
        <v>11</v>
      </c>
      <c r="D7083" s="355">
        <v>13</v>
      </c>
      <c r="E7083" s="355">
        <v>9</v>
      </c>
      <c r="F7083" s="355">
        <v>7</v>
      </c>
      <c r="G7083" s="355">
        <v>11</v>
      </c>
      <c r="H7083" s="355"/>
      <c r="I7083" s="354">
        <v>10.199999999999999</v>
      </c>
      <c r="J7083" s="352">
        <v>0</v>
      </c>
      <c r="K7083" s="348">
        <f t="shared" si="110"/>
        <v>1</v>
      </c>
    </row>
    <row r="7084" spans="1:11" x14ac:dyDescent="0.25">
      <c r="A7084" s="353">
        <v>38881</v>
      </c>
      <c r="B7084" s="354">
        <v>9.1999999999999993</v>
      </c>
      <c r="C7084" s="355">
        <v>4</v>
      </c>
      <c r="D7084" s="355">
        <v>7</v>
      </c>
      <c r="E7084" s="355">
        <v>9</v>
      </c>
      <c r="F7084" s="355">
        <v>11</v>
      </c>
      <c r="G7084" s="355">
        <v>15</v>
      </c>
      <c r="H7084" s="355"/>
      <c r="I7084" s="354">
        <v>9.1999999999999993</v>
      </c>
      <c r="J7084" s="352">
        <v>0</v>
      </c>
      <c r="K7084" s="348">
        <f t="shared" si="110"/>
        <v>2</v>
      </c>
    </row>
    <row r="7085" spans="1:11" x14ac:dyDescent="0.25">
      <c r="A7085" s="353">
        <v>38882</v>
      </c>
      <c r="B7085" s="354">
        <v>9.8000000000000007</v>
      </c>
      <c r="C7085" s="355">
        <v>4</v>
      </c>
      <c r="D7085" s="355">
        <v>19</v>
      </c>
      <c r="E7085" s="355">
        <v>11</v>
      </c>
      <c r="F7085" s="355">
        <v>15</v>
      </c>
      <c r="G7085" s="355">
        <v>0</v>
      </c>
      <c r="H7085" s="355"/>
      <c r="I7085" s="354">
        <v>9.8000000000000007</v>
      </c>
      <c r="J7085" s="352">
        <v>0</v>
      </c>
      <c r="K7085" s="348">
        <f t="shared" si="110"/>
        <v>2</v>
      </c>
    </row>
    <row r="7086" spans="1:11" x14ac:dyDescent="0.25">
      <c r="A7086" s="353">
        <v>38883</v>
      </c>
      <c r="B7086" s="354">
        <v>21.6</v>
      </c>
      <c r="C7086" s="355">
        <v>19</v>
      </c>
      <c r="D7086" s="355">
        <v>17</v>
      </c>
      <c r="E7086" s="355">
        <v>22</v>
      </c>
      <c r="F7086" s="355">
        <v>26</v>
      </c>
      <c r="G7086" s="355">
        <v>24</v>
      </c>
      <c r="H7086" s="355"/>
      <c r="I7086" s="354">
        <v>21.6</v>
      </c>
      <c r="J7086" s="352">
        <v>0</v>
      </c>
      <c r="K7086" s="348">
        <f t="shared" si="110"/>
        <v>0</v>
      </c>
    </row>
    <row r="7087" spans="1:11" x14ac:dyDescent="0.25">
      <c r="A7087" s="353">
        <v>38884</v>
      </c>
      <c r="B7087" s="354">
        <v>22.2</v>
      </c>
      <c r="C7087" s="355">
        <v>26</v>
      </c>
      <c r="D7087" s="355">
        <v>20</v>
      </c>
      <c r="E7087" s="355">
        <v>26</v>
      </c>
      <c r="F7087" s="355">
        <v>19</v>
      </c>
      <c r="G7087" s="355">
        <v>20</v>
      </c>
      <c r="H7087" s="355"/>
      <c r="I7087" s="354">
        <v>22.2</v>
      </c>
      <c r="J7087" s="352">
        <v>0</v>
      </c>
      <c r="K7087" s="348">
        <f t="shared" si="110"/>
        <v>0</v>
      </c>
    </row>
    <row r="7088" spans="1:11" x14ac:dyDescent="0.25">
      <c r="A7088" s="353">
        <v>38885</v>
      </c>
      <c r="B7088" s="354">
        <v>7</v>
      </c>
      <c r="C7088" s="355">
        <v>7</v>
      </c>
      <c r="D7088" s="355">
        <v>0</v>
      </c>
      <c r="E7088" s="355">
        <v>11</v>
      </c>
      <c r="F7088" s="355">
        <v>6</v>
      </c>
      <c r="G7088" s="355">
        <v>11</v>
      </c>
      <c r="H7088" s="355"/>
      <c r="I7088" s="354">
        <v>7</v>
      </c>
      <c r="J7088" s="352">
        <v>0</v>
      </c>
      <c r="K7088" s="348">
        <f t="shared" si="110"/>
        <v>3</v>
      </c>
    </row>
    <row r="7089" spans="1:11" x14ac:dyDescent="0.25">
      <c r="A7089" s="353">
        <v>38886</v>
      </c>
      <c r="B7089" s="354">
        <v>14.2</v>
      </c>
      <c r="C7089" s="355">
        <v>15</v>
      </c>
      <c r="D7089" s="355">
        <v>13</v>
      </c>
      <c r="E7089" s="355">
        <v>17</v>
      </c>
      <c r="F7089" s="355">
        <v>17</v>
      </c>
      <c r="G7089" s="355">
        <v>9</v>
      </c>
      <c r="H7089" s="355"/>
      <c r="I7089" s="354">
        <v>14.2</v>
      </c>
      <c r="J7089" s="352">
        <v>0</v>
      </c>
      <c r="K7089" s="348">
        <f t="shared" si="110"/>
        <v>0</v>
      </c>
    </row>
    <row r="7090" spans="1:11" x14ac:dyDescent="0.25">
      <c r="A7090" s="353">
        <v>38887</v>
      </c>
      <c r="B7090" s="354">
        <v>6.6</v>
      </c>
      <c r="C7090" s="355">
        <v>7</v>
      </c>
      <c r="D7090" s="355">
        <v>9</v>
      </c>
      <c r="E7090" s="355">
        <v>11</v>
      </c>
      <c r="F7090" s="355">
        <v>6</v>
      </c>
      <c r="G7090" s="355">
        <v>0</v>
      </c>
      <c r="H7090" s="355"/>
      <c r="I7090" s="354">
        <v>6.6</v>
      </c>
      <c r="J7090" s="352">
        <v>0</v>
      </c>
      <c r="K7090" s="348">
        <f t="shared" si="110"/>
        <v>3</v>
      </c>
    </row>
    <row r="7091" spans="1:11" x14ac:dyDescent="0.25">
      <c r="A7091" s="353">
        <v>38888</v>
      </c>
      <c r="B7091" s="354">
        <v>14.2</v>
      </c>
      <c r="C7091" s="355">
        <v>11</v>
      </c>
      <c r="D7091" s="355">
        <v>13</v>
      </c>
      <c r="E7091" s="355">
        <v>17</v>
      </c>
      <c r="F7091" s="355">
        <v>15</v>
      </c>
      <c r="G7091" s="355">
        <v>15</v>
      </c>
      <c r="H7091" s="355"/>
      <c r="I7091" s="354">
        <v>14.2</v>
      </c>
      <c r="J7091" s="352">
        <v>0</v>
      </c>
      <c r="K7091" s="348">
        <f t="shared" si="110"/>
        <v>0</v>
      </c>
    </row>
    <row r="7092" spans="1:11" x14ac:dyDescent="0.25">
      <c r="A7092" s="353">
        <v>38889</v>
      </c>
      <c r="B7092" s="354">
        <v>17.399999999999999</v>
      </c>
      <c r="C7092" s="355">
        <v>24</v>
      </c>
      <c r="D7092" s="355">
        <v>24</v>
      </c>
      <c r="E7092" s="355">
        <v>11</v>
      </c>
      <c r="F7092" s="355">
        <v>15</v>
      </c>
      <c r="G7092" s="355">
        <v>13</v>
      </c>
      <c r="H7092" s="355"/>
      <c r="I7092" s="354">
        <v>17.399999999999999</v>
      </c>
      <c r="J7092" s="352">
        <v>0</v>
      </c>
      <c r="K7092" s="348">
        <f t="shared" si="110"/>
        <v>0</v>
      </c>
    </row>
    <row r="7093" spans="1:11" x14ac:dyDescent="0.25">
      <c r="A7093" s="353">
        <v>38890</v>
      </c>
      <c r="B7093" s="354">
        <v>4.4000000000000004</v>
      </c>
      <c r="C7093" s="355">
        <v>6</v>
      </c>
      <c r="D7093" s="355">
        <v>0</v>
      </c>
      <c r="E7093" s="355">
        <v>7</v>
      </c>
      <c r="F7093" s="355">
        <v>9</v>
      </c>
      <c r="G7093" s="355">
        <v>0</v>
      </c>
      <c r="H7093" s="355"/>
      <c r="I7093" s="354">
        <v>4.4000000000000004</v>
      </c>
      <c r="J7093" s="352">
        <v>0</v>
      </c>
      <c r="K7093" s="348">
        <f t="shared" si="110"/>
        <v>4</v>
      </c>
    </row>
    <row r="7094" spans="1:11" x14ac:dyDescent="0.25">
      <c r="A7094" s="353">
        <v>38891</v>
      </c>
      <c r="B7094" s="354">
        <v>8.8000000000000007</v>
      </c>
      <c r="C7094" s="355">
        <v>9</v>
      </c>
      <c r="D7094" s="355">
        <v>6</v>
      </c>
      <c r="E7094" s="355">
        <v>9</v>
      </c>
      <c r="F7094" s="355">
        <v>9</v>
      </c>
      <c r="G7094" s="355">
        <v>11</v>
      </c>
      <c r="H7094" s="355"/>
      <c r="I7094" s="354">
        <v>8.8000000000000007</v>
      </c>
      <c r="J7094" s="352">
        <v>0</v>
      </c>
      <c r="K7094" s="348">
        <f t="shared" si="110"/>
        <v>1</v>
      </c>
    </row>
    <row r="7095" spans="1:11" x14ac:dyDescent="0.25">
      <c r="A7095" s="353">
        <v>38892</v>
      </c>
      <c r="B7095" s="354">
        <v>2.8</v>
      </c>
      <c r="C7095" s="355">
        <v>0</v>
      </c>
      <c r="D7095" s="355">
        <v>0</v>
      </c>
      <c r="E7095" s="355">
        <v>6</v>
      </c>
      <c r="F7095" s="355">
        <v>4</v>
      </c>
      <c r="G7095" s="355">
        <v>4</v>
      </c>
      <c r="H7095" s="355"/>
      <c r="I7095" s="354">
        <v>2.8</v>
      </c>
      <c r="J7095" s="352">
        <v>0</v>
      </c>
      <c r="K7095" s="348">
        <f t="shared" si="110"/>
        <v>5</v>
      </c>
    </row>
    <row r="7096" spans="1:11" x14ac:dyDescent="0.25">
      <c r="A7096" s="353">
        <v>38893</v>
      </c>
      <c r="B7096" s="354">
        <v>8</v>
      </c>
      <c r="C7096" s="355">
        <v>6</v>
      </c>
      <c r="D7096" s="355">
        <v>7</v>
      </c>
      <c r="E7096" s="355">
        <v>11</v>
      </c>
      <c r="F7096" s="355">
        <v>7</v>
      </c>
      <c r="G7096" s="355">
        <v>9</v>
      </c>
      <c r="H7096" s="355"/>
      <c r="I7096" s="354">
        <v>8</v>
      </c>
      <c r="J7096" s="352">
        <v>0</v>
      </c>
      <c r="K7096" s="348">
        <f t="shared" si="110"/>
        <v>3</v>
      </c>
    </row>
    <row r="7097" spans="1:11" x14ac:dyDescent="0.25">
      <c r="A7097" s="353">
        <v>38894</v>
      </c>
      <c r="B7097" s="354">
        <v>4</v>
      </c>
      <c r="C7097" s="355">
        <v>6</v>
      </c>
      <c r="D7097" s="355">
        <v>6</v>
      </c>
      <c r="E7097" s="355">
        <v>4</v>
      </c>
      <c r="F7097" s="355">
        <v>0</v>
      </c>
      <c r="G7097" s="355">
        <v>4</v>
      </c>
      <c r="H7097" s="355"/>
      <c r="I7097" s="354">
        <v>4</v>
      </c>
      <c r="J7097" s="352">
        <v>0</v>
      </c>
      <c r="K7097" s="348">
        <f t="shared" si="110"/>
        <v>5</v>
      </c>
    </row>
    <row r="7098" spans="1:11" x14ac:dyDescent="0.25">
      <c r="A7098" s="353">
        <v>38895</v>
      </c>
      <c r="B7098" s="354">
        <v>14.6</v>
      </c>
      <c r="C7098" s="355">
        <v>17</v>
      </c>
      <c r="D7098" s="355">
        <v>15</v>
      </c>
      <c r="E7098" s="355">
        <v>17</v>
      </c>
      <c r="F7098" s="355">
        <v>11</v>
      </c>
      <c r="G7098" s="355">
        <v>13</v>
      </c>
      <c r="H7098" s="355"/>
      <c r="I7098" s="354">
        <v>14.6</v>
      </c>
      <c r="J7098" s="352">
        <v>0</v>
      </c>
      <c r="K7098" s="348">
        <f t="shared" si="110"/>
        <v>0</v>
      </c>
    </row>
    <row r="7099" spans="1:11" x14ac:dyDescent="0.25">
      <c r="A7099" s="353">
        <v>38896</v>
      </c>
      <c r="B7099" s="354">
        <v>12.2</v>
      </c>
      <c r="C7099" s="355">
        <v>13</v>
      </c>
      <c r="D7099" s="355">
        <v>15</v>
      </c>
      <c r="E7099" s="355">
        <v>15</v>
      </c>
      <c r="F7099" s="355">
        <v>9</v>
      </c>
      <c r="G7099" s="355">
        <v>9</v>
      </c>
      <c r="H7099" s="355"/>
      <c r="I7099" s="354">
        <v>12.2</v>
      </c>
      <c r="J7099" s="352">
        <v>0</v>
      </c>
      <c r="K7099" s="348">
        <f t="shared" si="110"/>
        <v>0</v>
      </c>
    </row>
    <row r="7100" spans="1:11" x14ac:dyDescent="0.25">
      <c r="A7100" s="353">
        <v>38897</v>
      </c>
      <c r="B7100" s="354">
        <v>26.8</v>
      </c>
      <c r="C7100" s="355">
        <v>20</v>
      </c>
      <c r="D7100" s="355">
        <v>17</v>
      </c>
      <c r="E7100" s="355">
        <v>32</v>
      </c>
      <c r="F7100" s="355">
        <v>33</v>
      </c>
      <c r="G7100" s="355">
        <v>32</v>
      </c>
      <c r="H7100" s="355"/>
      <c r="I7100" s="354">
        <v>26.8</v>
      </c>
      <c r="J7100" s="352">
        <v>0</v>
      </c>
      <c r="K7100" s="348">
        <f t="shared" si="110"/>
        <v>0</v>
      </c>
    </row>
    <row r="7101" spans="1:11" x14ac:dyDescent="0.25">
      <c r="A7101" s="353">
        <v>38898</v>
      </c>
      <c r="B7101" s="354">
        <v>7.4</v>
      </c>
      <c r="C7101" s="355">
        <v>11</v>
      </c>
      <c r="D7101" s="355">
        <v>6</v>
      </c>
      <c r="E7101" s="355">
        <v>7</v>
      </c>
      <c r="F7101" s="355">
        <v>7</v>
      </c>
      <c r="G7101" s="355">
        <v>6</v>
      </c>
      <c r="H7101" s="355"/>
      <c r="I7101" s="354">
        <v>7.4</v>
      </c>
      <c r="J7101" s="352">
        <v>0</v>
      </c>
      <c r="K7101" s="348">
        <f t="shared" si="110"/>
        <v>4</v>
      </c>
    </row>
    <row r="7102" spans="1:11" x14ac:dyDescent="0.25">
      <c r="A7102" s="353">
        <v>38899</v>
      </c>
      <c r="B7102" s="354">
        <v>8.8000000000000007</v>
      </c>
      <c r="C7102" s="355">
        <v>6</v>
      </c>
      <c r="D7102" s="355">
        <v>11</v>
      </c>
      <c r="E7102" s="355">
        <v>7</v>
      </c>
      <c r="F7102" s="355">
        <v>11</v>
      </c>
      <c r="G7102" s="355">
        <v>9</v>
      </c>
      <c r="H7102" s="355"/>
      <c r="I7102" s="354">
        <v>8.8000000000000007</v>
      </c>
      <c r="J7102" s="352">
        <v>0</v>
      </c>
      <c r="K7102" s="348">
        <f t="shared" si="110"/>
        <v>2</v>
      </c>
    </row>
    <row r="7103" spans="1:11" x14ac:dyDescent="0.25">
      <c r="A7103" s="353">
        <v>38900</v>
      </c>
      <c r="B7103" s="354">
        <v>5</v>
      </c>
      <c r="C7103" s="355">
        <v>6</v>
      </c>
      <c r="D7103" s="355">
        <v>0</v>
      </c>
      <c r="E7103" s="355">
        <v>4</v>
      </c>
      <c r="F7103" s="355">
        <v>9</v>
      </c>
      <c r="G7103" s="355">
        <v>6</v>
      </c>
      <c r="H7103" s="355"/>
      <c r="I7103" s="354">
        <v>5</v>
      </c>
      <c r="J7103" s="352">
        <v>0</v>
      </c>
      <c r="K7103" s="348">
        <f t="shared" si="110"/>
        <v>4</v>
      </c>
    </row>
    <row r="7104" spans="1:11" x14ac:dyDescent="0.25">
      <c r="A7104" s="353">
        <v>38901</v>
      </c>
      <c r="B7104" s="354">
        <v>5.8</v>
      </c>
      <c r="C7104" s="355">
        <v>11</v>
      </c>
      <c r="D7104" s="355">
        <v>7</v>
      </c>
      <c r="E7104" s="355">
        <v>4</v>
      </c>
      <c r="F7104" s="355">
        <v>0</v>
      </c>
      <c r="G7104" s="355">
        <v>7</v>
      </c>
      <c r="H7104" s="355"/>
      <c r="I7104" s="354">
        <v>5.8</v>
      </c>
      <c r="J7104" s="352">
        <v>0</v>
      </c>
      <c r="K7104" s="348">
        <f t="shared" si="110"/>
        <v>4</v>
      </c>
    </row>
    <row r="7105" spans="1:11" x14ac:dyDescent="0.25">
      <c r="A7105" s="353">
        <v>38902</v>
      </c>
      <c r="B7105" s="354">
        <v>3.2</v>
      </c>
      <c r="C7105" s="355">
        <v>0</v>
      </c>
      <c r="D7105" s="355">
        <v>0</v>
      </c>
      <c r="E7105" s="355">
        <v>6</v>
      </c>
      <c r="F7105" s="355">
        <v>6</v>
      </c>
      <c r="G7105" s="355">
        <v>4</v>
      </c>
      <c r="H7105" s="355"/>
      <c r="I7105" s="354">
        <v>3.2</v>
      </c>
      <c r="J7105" s="352">
        <v>0</v>
      </c>
      <c r="K7105" s="348">
        <f t="shared" si="110"/>
        <v>5</v>
      </c>
    </row>
    <row r="7106" spans="1:11" x14ac:dyDescent="0.25">
      <c r="A7106" s="353">
        <v>38903</v>
      </c>
      <c r="B7106" s="354">
        <v>8.1999999999999993</v>
      </c>
      <c r="C7106" s="355">
        <v>6</v>
      </c>
      <c r="D7106" s="355">
        <v>9</v>
      </c>
      <c r="E7106" s="355">
        <v>11</v>
      </c>
      <c r="F7106" s="355">
        <v>11</v>
      </c>
      <c r="G7106" s="355">
        <v>4</v>
      </c>
      <c r="H7106" s="355"/>
      <c r="I7106" s="354">
        <v>8.1999999999999993</v>
      </c>
      <c r="J7106" s="352">
        <v>0</v>
      </c>
      <c r="K7106" s="348">
        <f t="shared" si="110"/>
        <v>2</v>
      </c>
    </row>
    <row r="7107" spans="1:11" x14ac:dyDescent="0.25">
      <c r="A7107" s="353">
        <v>38904</v>
      </c>
      <c r="B7107" s="354">
        <v>11.8</v>
      </c>
      <c r="C7107" s="355">
        <v>11</v>
      </c>
      <c r="D7107" s="355">
        <v>0</v>
      </c>
      <c r="E7107" s="355">
        <v>0</v>
      </c>
      <c r="F7107" s="355">
        <v>22</v>
      </c>
      <c r="G7107" s="355">
        <v>26</v>
      </c>
      <c r="H7107" s="355"/>
      <c r="I7107" s="354">
        <v>11.8</v>
      </c>
      <c r="J7107" s="352">
        <v>0</v>
      </c>
      <c r="K7107" s="348">
        <f t="shared" ref="K7107:K7170" si="111">COUNTIF(C7107:G7107,"&lt;="&amp;IRR_MAXWIND)</f>
        <v>2</v>
      </c>
    </row>
    <row r="7108" spans="1:11" x14ac:dyDescent="0.25">
      <c r="A7108" s="353">
        <v>38905</v>
      </c>
      <c r="B7108" s="354">
        <v>13.6</v>
      </c>
      <c r="C7108" s="355">
        <v>9</v>
      </c>
      <c r="D7108" s="355">
        <v>9</v>
      </c>
      <c r="E7108" s="355">
        <v>15</v>
      </c>
      <c r="F7108" s="355">
        <v>15</v>
      </c>
      <c r="G7108" s="355">
        <v>20</v>
      </c>
      <c r="H7108" s="355"/>
      <c r="I7108" s="354">
        <v>13.6</v>
      </c>
      <c r="J7108" s="352">
        <v>0</v>
      </c>
      <c r="K7108" s="348">
        <f t="shared" si="111"/>
        <v>0</v>
      </c>
    </row>
    <row r="7109" spans="1:11" x14ac:dyDescent="0.25">
      <c r="A7109" s="353">
        <v>38906</v>
      </c>
      <c r="B7109" s="354">
        <v>11.6</v>
      </c>
      <c r="C7109" s="355">
        <v>17</v>
      </c>
      <c r="D7109" s="355">
        <v>13</v>
      </c>
      <c r="E7109" s="355">
        <v>13</v>
      </c>
      <c r="F7109" s="355">
        <v>6</v>
      </c>
      <c r="G7109" s="355">
        <v>9</v>
      </c>
      <c r="H7109" s="355"/>
      <c r="I7109" s="354">
        <v>11.6</v>
      </c>
      <c r="J7109" s="352">
        <v>0</v>
      </c>
      <c r="K7109" s="348">
        <f t="shared" si="111"/>
        <v>1</v>
      </c>
    </row>
    <row r="7110" spans="1:11" x14ac:dyDescent="0.25">
      <c r="A7110" s="353">
        <v>38907</v>
      </c>
      <c r="B7110" s="354">
        <v>9.1999999999999993</v>
      </c>
      <c r="C7110" s="355">
        <v>11</v>
      </c>
      <c r="D7110" s="355">
        <v>9</v>
      </c>
      <c r="E7110" s="355">
        <v>11</v>
      </c>
      <c r="F7110" s="355">
        <v>9</v>
      </c>
      <c r="G7110" s="355">
        <v>6</v>
      </c>
      <c r="H7110" s="355"/>
      <c r="I7110" s="354">
        <v>9.1999999999999993</v>
      </c>
      <c r="J7110" s="352">
        <v>0</v>
      </c>
      <c r="K7110" s="348">
        <f t="shared" si="111"/>
        <v>1</v>
      </c>
    </row>
    <row r="7111" spans="1:11" x14ac:dyDescent="0.25">
      <c r="A7111" s="353">
        <v>38908</v>
      </c>
      <c r="B7111" s="354">
        <v>7.2</v>
      </c>
      <c r="C7111" s="355">
        <v>6</v>
      </c>
      <c r="D7111" s="355">
        <v>9</v>
      </c>
      <c r="E7111" s="355">
        <v>11</v>
      </c>
      <c r="F7111" s="355">
        <v>6</v>
      </c>
      <c r="G7111" s="355">
        <v>4</v>
      </c>
      <c r="H7111" s="355"/>
      <c r="I7111" s="354">
        <v>7.2</v>
      </c>
      <c r="J7111" s="352">
        <v>0</v>
      </c>
      <c r="K7111" s="348">
        <f t="shared" si="111"/>
        <v>3</v>
      </c>
    </row>
    <row r="7112" spans="1:11" x14ac:dyDescent="0.25">
      <c r="A7112" s="353">
        <v>38909</v>
      </c>
      <c r="B7112" s="354">
        <v>8.8000000000000007</v>
      </c>
      <c r="C7112" s="355">
        <v>17</v>
      </c>
      <c r="D7112" s="355">
        <v>4</v>
      </c>
      <c r="E7112" s="355">
        <v>7</v>
      </c>
      <c r="F7112" s="355">
        <v>7</v>
      </c>
      <c r="G7112" s="355">
        <v>9</v>
      </c>
      <c r="H7112" s="355"/>
      <c r="I7112" s="354">
        <v>8.8000000000000007</v>
      </c>
      <c r="J7112" s="352">
        <v>0</v>
      </c>
      <c r="K7112" s="348">
        <f t="shared" si="111"/>
        <v>3</v>
      </c>
    </row>
    <row r="7113" spans="1:11" x14ac:dyDescent="0.25">
      <c r="A7113" s="353">
        <v>38910</v>
      </c>
      <c r="B7113" s="354">
        <v>9.6</v>
      </c>
      <c r="C7113" s="355">
        <v>7</v>
      </c>
      <c r="D7113" s="355">
        <v>15</v>
      </c>
      <c r="E7113" s="355">
        <v>11</v>
      </c>
      <c r="F7113" s="355">
        <v>11</v>
      </c>
      <c r="G7113" s="355">
        <v>4</v>
      </c>
      <c r="H7113" s="355"/>
      <c r="I7113" s="354">
        <v>9.6</v>
      </c>
      <c r="J7113" s="352">
        <v>0</v>
      </c>
      <c r="K7113" s="348">
        <f t="shared" si="111"/>
        <v>2</v>
      </c>
    </row>
    <row r="7114" spans="1:11" x14ac:dyDescent="0.25">
      <c r="A7114" s="353">
        <v>38911</v>
      </c>
      <c r="B7114" s="354">
        <v>17.8</v>
      </c>
      <c r="C7114" s="355">
        <v>7</v>
      </c>
      <c r="D7114" s="355">
        <v>15</v>
      </c>
      <c r="E7114" s="355">
        <v>17</v>
      </c>
      <c r="F7114" s="355">
        <v>26</v>
      </c>
      <c r="G7114" s="355">
        <v>24</v>
      </c>
      <c r="H7114" s="355"/>
      <c r="I7114" s="354">
        <v>17.8</v>
      </c>
      <c r="J7114" s="352">
        <v>0</v>
      </c>
      <c r="K7114" s="348">
        <f t="shared" si="111"/>
        <v>1</v>
      </c>
    </row>
    <row r="7115" spans="1:11" x14ac:dyDescent="0.25">
      <c r="A7115" s="353">
        <v>38912</v>
      </c>
      <c r="B7115" s="354">
        <v>7.2</v>
      </c>
      <c r="C7115" s="355">
        <v>9</v>
      </c>
      <c r="D7115" s="355">
        <v>9</v>
      </c>
      <c r="E7115" s="355">
        <v>11</v>
      </c>
      <c r="F7115" s="355">
        <v>0</v>
      </c>
      <c r="G7115" s="355">
        <v>7</v>
      </c>
      <c r="H7115" s="355"/>
      <c r="I7115" s="354">
        <v>7.2</v>
      </c>
      <c r="J7115" s="352">
        <v>0</v>
      </c>
      <c r="K7115" s="348">
        <f t="shared" si="111"/>
        <v>2</v>
      </c>
    </row>
    <row r="7116" spans="1:11" x14ac:dyDescent="0.25">
      <c r="A7116" s="353">
        <v>38913</v>
      </c>
      <c r="B7116" s="354">
        <v>10.199999999999999</v>
      </c>
      <c r="C7116" s="355">
        <v>13</v>
      </c>
      <c r="D7116" s="355">
        <v>11</v>
      </c>
      <c r="E7116" s="355">
        <v>6</v>
      </c>
      <c r="F7116" s="355">
        <v>15</v>
      </c>
      <c r="G7116" s="355">
        <v>6</v>
      </c>
      <c r="H7116" s="355"/>
      <c r="I7116" s="354">
        <v>10.199999999999999</v>
      </c>
      <c r="J7116" s="352">
        <v>0</v>
      </c>
      <c r="K7116" s="348">
        <f t="shared" si="111"/>
        <v>2</v>
      </c>
    </row>
    <row r="7117" spans="1:11" x14ac:dyDescent="0.25">
      <c r="A7117" s="353">
        <v>38914</v>
      </c>
      <c r="B7117" s="354">
        <v>16.2</v>
      </c>
      <c r="C7117" s="355">
        <v>9</v>
      </c>
      <c r="D7117" s="355">
        <v>19</v>
      </c>
      <c r="E7117" s="355">
        <v>17</v>
      </c>
      <c r="F7117" s="355">
        <v>19</v>
      </c>
      <c r="G7117" s="355">
        <v>17</v>
      </c>
      <c r="H7117" s="355"/>
      <c r="I7117" s="354">
        <v>16.2</v>
      </c>
      <c r="J7117" s="352">
        <v>0</v>
      </c>
      <c r="K7117" s="348">
        <f t="shared" si="111"/>
        <v>0</v>
      </c>
    </row>
    <row r="7118" spans="1:11" x14ac:dyDescent="0.25">
      <c r="A7118" s="353">
        <v>38915</v>
      </c>
      <c r="B7118" s="354">
        <v>14.6</v>
      </c>
      <c r="C7118" s="355">
        <v>15</v>
      </c>
      <c r="D7118" s="355">
        <v>13</v>
      </c>
      <c r="E7118" s="355">
        <v>15</v>
      </c>
      <c r="F7118" s="355">
        <v>13</v>
      </c>
      <c r="G7118" s="355">
        <v>17</v>
      </c>
      <c r="H7118" s="355"/>
      <c r="I7118" s="354">
        <v>14.6</v>
      </c>
      <c r="J7118" s="352">
        <v>0</v>
      </c>
      <c r="K7118" s="348">
        <f t="shared" si="111"/>
        <v>0</v>
      </c>
    </row>
    <row r="7119" spans="1:11" x14ac:dyDescent="0.25">
      <c r="A7119" s="353">
        <v>38916</v>
      </c>
      <c r="B7119" s="354">
        <v>19.600000000000001</v>
      </c>
      <c r="C7119" s="355">
        <v>26</v>
      </c>
      <c r="D7119" s="355">
        <v>22</v>
      </c>
      <c r="E7119" s="355">
        <v>20</v>
      </c>
      <c r="F7119" s="355">
        <v>15</v>
      </c>
      <c r="G7119" s="355">
        <v>15</v>
      </c>
      <c r="H7119" s="355"/>
      <c r="I7119" s="354">
        <v>19.600000000000001</v>
      </c>
      <c r="J7119" s="352">
        <v>0</v>
      </c>
      <c r="K7119" s="348">
        <f t="shared" si="111"/>
        <v>0</v>
      </c>
    </row>
    <row r="7120" spans="1:11" x14ac:dyDescent="0.25">
      <c r="A7120" s="353">
        <v>38917</v>
      </c>
      <c r="B7120" s="354">
        <v>7</v>
      </c>
      <c r="C7120" s="355">
        <v>0</v>
      </c>
      <c r="D7120" s="355">
        <v>15</v>
      </c>
      <c r="E7120" s="355">
        <v>7</v>
      </c>
      <c r="F7120" s="355">
        <v>9</v>
      </c>
      <c r="G7120" s="355">
        <v>4</v>
      </c>
      <c r="H7120" s="355"/>
      <c r="I7120" s="354">
        <v>7</v>
      </c>
      <c r="J7120" s="352">
        <v>0</v>
      </c>
      <c r="K7120" s="348">
        <f t="shared" si="111"/>
        <v>3</v>
      </c>
    </row>
    <row r="7121" spans="1:11" x14ac:dyDescent="0.25">
      <c r="A7121" s="353">
        <v>38918</v>
      </c>
      <c r="B7121" s="354">
        <v>8.8000000000000007</v>
      </c>
      <c r="C7121" s="355">
        <v>11</v>
      </c>
      <c r="D7121" s="355">
        <v>9</v>
      </c>
      <c r="E7121" s="355">
        <v>4</v>
      </c>
      <c r="F7121" s="355">
        <v>13</v>
      </c>
      <c r="G7121" s="355">
        <v>7</v>
      </c>
      <c r="H7121" s="355"/>
      <c r="I7121" s="354">
        <v>8.8000000000000007</v>
      </c>
      <c r="J7121" s="352">
        <v>0</v>
      </c>
      <c r="K7121" s="348">
        <f t="shared" si="111"/>
        <v>2</v>
      </c>
    </row>
    <row r="7122" spans="1:11" x14ac:dyDescent="0.25">
      <c r="A7122" s="353">
        <v>38919</v>
      </c>
      <c r="B7122" s="354">
        <v>1.4</v>
      </c>
      <c r="C7122" s="355">
        <v>0</v>
      </c>
      <c r="D7122" s="355">
        <v>0</v>
      </c>
      <c r="E7122" s="355">
        <v>7</v>
      </c>
      <c r="F7122" s="355">
        <v>0</v>
      </c>
      <c r="G7122" s="355">
        <v>0</v>
      </c>
      <c r="H7122" s="355"/>
      <c r="I7122" s="354">
        <v>1.4</v>
      </c>
      <c r="J7122" s="352">
        <v>0</v>
      </c>
      <c r="K7122" s="348">
        <f t="shared" si="111"/>
        <v>5</v>
      </c>
    </row>
    <row r="7123" spans="1:11" x14ac:dyDescent="0.25">
      <c r="A7123" s="353">
        <v>38920</v>
      </c>
      <c r="B7123" s="354">
        <v>6.2</v>
      </c>
      <c r="C7123" s="355">
        <v>7</v>
      </c>
      <c r="D7123" s="355">
        <v>11</v>
      </c>
      <c r="E7123" s="355">
        <v>6</v>
      </c>
      <c r="F7123" s="355">
        <v>7</v>
      </c>
      <c r="G7123" s="355">
        <v>0</v>
      </c>
      <c r="H7123" s="355"/>
      <c r="I7123" s="354">
        <v>6.2</v>
      </c>
      <c r="J7123" s="352">
        <v>0</v>
      </c>
      <c r="K7123" s="348">
        <f t="shared" si="111"/>
        <v>4</v>
      </c>
    </row>
    <row r="7124" spans="1:11" x14ac:dyDescent="0.25">
      <c r="A7124" s="353">
        <v>38921</v>
      </c>
      <c r="B7124" s="354">
        <v>9.6</v>
      </c>
      <c r="C7124" s="355">
        <v>6</v>
      </c>
      <c r="D7124" s="355">
        <v>9</v>
      </c>
      <c r="E7124" s="355">
        <v>13</v>
      </c>
      <c r="F7124" s="355">
        <v>11</v>
      </c>
      <c r="G7124" s="355">
        <v>9</v>
      </c>
      <c r="H7124" s="355"/>
      <c r="I7124" s="354">
        <v>9.6</v>
      </c>
      <c r="J7124" s="352">
        <v>0</v>
      </c>
      <c r="K7124" s="348">
        <f t="shared" si="111"/>
        <v>1</v>
      </c>
    </row>
    <row r="7125" spans="1:11" x14ac:dyDescent="0.25">
      <c r="A7125" s="353">
        <v>38922</v>
      </c>
      <c r="B7125" s="354">
        <v>2.8</v>
      </c>
      <c r="C7125" s="355">
        <v>6</v>
      </c>
      <c r="D7125" s="355">
        <v>4</v>
      </c>
      <c r="E7125" s="355">
        <v>0</v>
      </c>
      <c r="F7125" s="355">
        <v>0</v>
      </c>
      <c r="G7125" s="355">
        <v>4</v>
      </c>
      <c r="H7125" s="355"/>
      <c r="I7125" s="354">
        <v>2.8</v>
      </c>
      <c r="J7125" s="352">
        <v>0</v>
      </c>
      <c r="K7125" s="348">
        <f t="shared" si="111"/>
        <v>5</v>
      </c>
    </row>
    <row r="7126" spans="1:11" x14ac:dyDescent="0.25">
      <c r="A7126" s="353">
        <v>38923</v>
      </c>
      <c r="B7126" s="354">
        <v>6.8</v>
      </c>
      <c r="C7126" s="355">
        <v>13</v>
      </c>
      <c r="D7126" s="355">
        <v>6</v>
      </c>
      <c r="E7126" s="355">
        <v>6</v>
      </c>
      <c r="F7126" s="355">
        <v>0</v>
      </c>
      <c r="G7126" s="355">
        <v>9</v>
      </c>
      <c r="H7126" s="355"/>
      <c r="I7126" s="354">
        <v>6.8</v>
      </c>
      <c r="J7126" s="352">
        <v>0</v>
      </c>
      <c r="K7126" s="348">
        <f t="shared" si="111"/>
        <v>3</v>
      </c>
    </row>
    <row r="7127" spans="1:11" x14ac:dyDescent="0.25">
      <c r="A7127" s="353">
        <v>38924</v>
      </c>
      <c r="B7127" s="354">
        <v>8.4</v>
      </c>
      <c r="C7127" s="355">
        <v>7</v>
      </c>
      <c r="D7127" s="355">
        <v>15</v>
      </c>
      <c r="E7127" s="355">
        <v>9</v>
      </c>
      <c r="F7127" s="355">
        <v>7</v>
      </c>
      <c r="G7127" s="355">
        <v>4</v>
      </c>
      <c r="H7127" s="355"/>
      <c r="I7127" s="354">
        <v>8.4</v>
      </c>
      <c r="J7127" s="352">
        <v>0</v>
      </c>
      <c r="K7127" s="348">
        <f t="shared" si="111"/>
        <v>3</v>
      </c>
    </row>
    <row r="7128" spans="1:11" x14ac:dyDescent="0.25">
      <c r="A7128" s="353">
        <v>38925</v>
      </c>
      <c r="B7128" s="354">
        <v>16.2</v>
      </c>
      <c r="C7128" s="355">
        <v>28</v>
      </c>
      <c r="D7128" s="355">
        <v>28</v>
      </c>
      <c r="E7128" s="355">
        <v>9</v>
      </c>
      <c r="F7128" s="355">
        <v>9</v>
      </c>
      <c r="G7128" s="355">
        <v>7</v>
      </c>
      <c r="H7128" s="355"/>
      <c r="I7128" s="354">
        <v>16.2</v>
      </c>
      <c r="J7128" s="352">
        <v>0</v>
      </c>
      <c r="K7128" s="348">
        <f t="shared" si="111"/>
        <v>1</v>
      </c>
    </row>
    <row r="7129" spans="1:11" x14ac:dyDescent="0.25">
      <c r="A7129" s="353">
        <v>38926</v>
      </c>
      <c r="B7129" s="354">
        <v>13.8</v>
      </c>
      <c r="C7129" s="355">
        <v>11</v>
      </c>
      <c r="D7129" s="355">
        <v>11</v>
      </c>
      <c r="E7129" s="355">
        <v>7</v>
      </c>
      <c r="F7129" s="355">
        <v>20</v>
      </c>
      <c r="G7129" s="355">
        <v>20</v>
      </c>
      <c r="H7129" s="355"/>
      <c r="I7129" s="354">
        <v>13.8</v>
      </c>
      <c r="J7129" s="352">
        <v>0</v>
      </c>
      <c r="K7129" s="348">
        <f t="shared" si="111"/>
        <v>1</v>
      </c>
    </row>
    <row r="7130" spans="1:11" x14ac:dyDescent="0.25">
      <c r="A7130" s="353">
        <v>38927</v>
      </c>
      <c r="B7130" s="354">
        <v>13.8</v>
      </c>
      <c r="C7130" s="355">
        <v>15</v>
      </c>
      <c r="D7130" s="355">
        <v>17</v>
      </c>
      <c r="E7130" s="355">
        <v>17</v>
      </c>
      <c r="F7130" s="355">
        <v>13</v>
      </c>
      <c r="G7130" s="355">
        <v>7</v>
      </c>
      <c r="H7130" s="355"/>
      <c r="I7130" s="354">
        <v>13.8</v>
      </c>
      <c r="J7130" s="352">
        <v>0</v>
      </c>
      <c r="K7130" s="348">
        <f t="shared" si="111"/>
        <v>1</v>
      </c>
    </row>
    <row r="7131" spans="1:11" x14ac:dyDescent="0.25">
      <c r="A7131" s="353">
        <v>38928</v>
      </c>
      <c r="B7131" s="354">
        <v>13.4</v>
      </c>
      <c r="C7131" s="355">
        <v>17</v>
      </c>
      <c r="D7131" s="355">
        <v>19</v>
      </c>
      <c r="E7131" s="355">
        <v>9</v>
      </c>
      <c r="F7131" s="355">
        <v>15</v>
      </c>
      <c r="G7131" s="355">
        <v>7</v>
      </c>
      <c r="H7131" s="355"/>
      <c r="I7131" s="354">
        <v>13.4</v>
      </c>
      <c r="J7131" s="352">
        <v>0</v>
      </c>
      <c r="K7131" s="348">
        <f t="shared" si="111"/>
        <v>1</v>
      </c>
    </row>
    <row r="7132" spans="1:11" x14ac:dyDescent="0.25">
      <c r="A7132" s="353">
        <v>38929</v>
      </c>
      <c r="B7132" s="354">
        <v>11.8</v>
      </c>
      <c r="C7132" s="355">
        <v>20</v>
      </c>
      <c r="D7132" s="355">
        <v>13</v>
      </c>
      <c r="E7132" s="355">
        <v>15</v>
      </c>
      <c r="F7132" s="355">
        <v>11</v>
      </c>
      <c r="G7132" s="355">
        <v>0</v>
      </c>
      <c r="H7132" s="355"/>
      <c r="I7132" s="354">
        <v>11.8</v>
      </c>
      <c r="J7132" s="352">
        <v>0</v>
      </c>
      <c r="K7132" s="348">
        <f t="shared" si="111"/>
        <v>1</v>
      </c>
    </row>
    <row r="7133" spans="1:11" x14ac:dyDescent="0.25">
      <c r="A7133" s="353">
        <v>38930</v>
      </c>
      <c r="B7133" s="354">
        <v>7.8</v>
      </c>
      <c r="C7133" s="355">
        <v>7</v>
      </c>
      <c r="D7133" s="355">
        <v>7</v>
      </c>
      <c r="E7133" s="355">
        <v>7</v>
      </c>
      <c r="F7133" s="355">
        <v>9</v>
      </c>
      <c r="G7133" s="355">
        <v>9</v>
      </c>
      <c r="H7133" s="355"/>
      <c r="I7133" s="354">
        <v>7.8</v>
      </c>
      <c r="J7133" s="352">
        <v>0</v>
      </c>
      <c r="K7133" s="348">
        <f t="shared" si="111"/>
        <v>3</v>
      </c>
    </row>
    <row r="7134" spans="1:11" x14ac:dyDescent="0.25">
      <c r="A7134" s="353">
        <v>38931</v>
      </c>
      <c r="B7134" s="354">
        <v>6.6</v>
      </c>
      <c r="C7134" s="355">
        <v>7</v>
      </c>
      <c r="D7134" s="355">
        <v>9</v>
      </c>
      <c r="E7134" s="355">
        <v>6</v>
      </c>
      <c r="F7134" s="355">
        <v>0</v>
      </c>
      <c r="G7134" s="355">
        <v>11</v>
      </c>
      <c r="H7134" s="355"/>
      <c r="I7134" s="354">
        <v>6.6</v>
      </c>
      <c r="J7134" s="352">
        <v>0</v>
      </c>
      <c r="K7134" s="348">
        <f t="shared" si="111"/>
        <v>3</v>
      </c>
    </row>
    <row r="7135" spans="1:11" x14ac:dyDescent="0.25">
      <c r="A7135" s="353">
        <v>38932</v>
      </c>
      <c r="B7135" s="354">
        <v>16.8</v>
      </c>
      <c r="C7135" s="355">
        <v>22</v>
      </c>
      <c r="D7135" s="355">
        <v>17</v>
      </c>
      <c r="E7135" s="355">
        <v>15</v>
      </c>
      <c r="F7135" s="355">
        <v>17</v>
      </c>
      <c r="G7135" s="355">
        <v>13</v>
      </c>
      <c r="H7135" s="355"/>
      <c r="I7135" s="354">
        <v>16.8</v>
      </c>
      <c r="J7135" s="352">
        <v>0</v>
      </c>
      <c r="K7135" s="348">
        <f t="shared" si="111"/>
        <v>0</v>
      </c>
    </row>
    <row r="7136" spans="1:11" x14ac:dyDescent="0.25">
      <c r="A7136" s="353">
        <v>38933</v>
      </c>
      <c r="B7136" s="354">
        <v>9.8000000000000007</v>
      </c>
      <c r="C7136" s="355">
        <v>7</v>
      </c>
      <c r="D7136" s="355">
        <v>9</v>
      </c>
      <c r="E7136" s="355">
        <v>9</v>
      </c>
      <c r="F7136" s="355">
        <v>11</v>
      </c>
      <c r="G7136" s="355">
        <v>13</v>
      </c>
      <c r="H7136" s="355"/>
      <c r="I7136" s="354">
        <v>9.8000000000000007</v>
      </c>
      <c r="J7136" s="352">
        <v>0</v>
      </c>
      <c r="K7136" s="348">
        <f t="shared" si="111"/>
        <v>1</v>
      </c>
    </row>
    <row r="7137" spans="1:11" x14ac:dyDescent="0.25">
      <c r="A7137" s="353">
        <v>38934</v>
      </c>
      <c r="B7137" s="354">
        <v>13.8</v>
      </c>
      <c r="C7137" s="355">
        <v>19</v>
      </c>
      <c r="D7137" s="355">
        <v>11</v>
      </c>
      <c r="E7137" s="355">
        <v>17</v>
      </c>
      <c r="F7137" s="355">
        <v>15</v>
      </c>
      <c r="G7137" s="355">
        <v>7</v>
      </c>
      <c r="H7137" s="355"/>
      <c r="I7137" s="354">
        <v>13.8</v>
      </c>
      <c r="J7137" s="352">
        <v>0</v>
      </c>
      <c r="K7137" s="348">
        <f t="shared" si="111"/>
        <v>1</v>
      </c>
    </row>
    <row r="7138" spans="1:11" x14ac:dyDescent="0.25">
      <c r="A7138" s="353">
        <v>38935</v>
      </c>
      <c r="B7138" s="354">
        <v>7.8</v>
      </c>
      <c r="C7138" s="355">
        <v>11</v>
      </c>
      <c r="D7138" s="355">
        <v>7</v>
      </c>
      <c r="E7138" s="355">
        <v>7</v>
      </c>
      <c r="F7138" s="355">
        <v>7</v>
      </c>
      <c r="G7138" s="355">
        <v>7</v>
      </c>
      <c r="H7138" s="355"/>
      <c r="I7138" s="354">
        <v>7.8</v>
      </c>
      <c r="J7138" s="352">
        <v>0</v>
      </c>
      <c r="K7138" s="348">
        <f t="shared" si="111"/>
        <v>4</v>
      </c>
    </row>
    <row r="7139" spans="1:11" x14ac:dyDescent="0.25">
      <c r="A7139" s="353">
        <v>38936</v>
      </c>
      <c r="B7139" s="354">
        <v>7.4</v>
      </c>
      <c r="C7139" s="355">
        <v>9</v>
      </c>
      <c r="D7139" s="355">
        <v>11</v>
      </c>
      <c r="E7139" s="355">
        <v>4</v>
      </c>
      <c r="F7139" s="355">
        <v>9</v>
      </c>
      <c r="G7139" s="355">
        <v>4</v>
      </c>
      <c r="H7139" s="355"/>
      <c r="I7139" s="354">
        <v>7.4</v>
      </c>
      <c r="J7139" s="352">
        <v>0</v>
      </c>
      <c r="K7139" s="348">
        <f t="shared" si="111"/>
        <v>2</v>
      </c>
    </row>
    <row r="7140" spans="1:11" x14ac:dyDescent="0.25">
      <c r="A7140" s="353">
        <v>38937</v>
      </c>
      <c r="B7140" s="354">
        <v>7.6</v>
      </c>
      <c r="C7140" s="355">
        <v>7</v>
      </c>
      <c r="D7140" s="355">
        <v>11</v>
      </c>
      <c r="E7140" s="355">
        <v>9</v>
      </c>
      <c r="F7140" s="355">
        <v>4</v>
      </c>
      <c r="G7140" s="355">
        <v>7</v>
      </c>
      <c r="H7140" s="355"/>
      <c r="I7140" s="354">
        <v>7.6</v>
      </c>
      <c r="J7140" s="352">
        <v>0</v>
      </c>
      <c r="K7140" s="348">
        <f t="shared" si="111"/>
        <v>3</v>
      </c>
    </row>
    <row r="7141" spans="1:11" x14ac:dyDescent="0.25">
      <c r="A7141" s="353">
        <v>38938</v>
      </c>
      <c r="B7141" s="354">
        <v>17.2</v>
      </c>
      <c r="C7141" s="355">
        <v>6</v>
      </c>
      <c r="D7141" s="355">
        <v>20</v>
      </c>
      <c r="E7141" s="355">
        <v>20</v>
      </c>
      <c r="F7141" s="355">
        <v>20</v>
      </c>
      <c r="G7141" s="355">
        <v>20</v>
      </c>
      <c r="H7141" s="355"/>
      <c r="I7141" s="354">
        <v>17.2</v>
      </c>
      <c r="J7141" s="352">
        <v>0</v>
      </c>
      <c r="K7141" s="348">
        <f t="shared" si="111"/>
        <v>1</v>
      </c>
    </row>
    <row r="7142" spans="1:11" x14ac:dyDescent="0.25">
      <c r="A7142" s="353">
        <v>38939</v>
      </c>
      <c r="B7142" s="354">
        <v>5</v>
      </c>
      <c r="C7142" s="355">
        <v>6</v>
      </c>
      <c r="D7142" s="355">
        <v>7</v>
      </c>
      <c r="E7142" s="355">
        <v>4</v>
      </c>
      <c r="F7142" s="355">
        <v>4</v>
      </c>
      <c r="G7142" s="355">
        <v>4</v>
      </c>
      <c r="H7142" s="355"/>
      <c r="I7142" s="354">
        <v>5</v>
      </c>
      <c r="J7142" s="352">
        <v>0</v>
      </c>
      <c r="K7142" s="348">
        <f t="shared" si="111"/>
        <v>5</v>
      </c>
    </row>
    <row r="7143" spans="1:11" x14ac:dyDescent="0.25">
      <c r="A7143" s="353">
        <v>38940</v>
      </c>
      <c r="B7143" s="354">
        <v>4.2</v>
      </c>
      <c r="C7143" s="355">
        <v>4</v>
      </c>
      <c r="D7143" s="355">
        <v>0</v>
      </c>
      <c r="E7143" s="355">
        <v>4</v>
      </c>
      <c r="F7143" s="355">
        <v>6</v>
      </c>
      <c r="G7143" s="355">
        <v>7</v>
      </c>
      <c r="H7143" s="355"/>
      <c r="I7143" s="354">
        <v>4.2</v>
      </c>
      <c r="J7143" s="352">
        <v>0</v>
      </c>
      <c r="K7143" s="348">
        <f t="shared" si="111"/>
        <v>5</v>
      </c>
    </row>
    <row r="7144" spans="1:11" x14ac:dyDescent="0.25">
      <c r="A7144" s="353">
        <v>38941</v>
      </c>
      <c r="B7144" s="354">
        <v>13.6</v>
      </c>
      <c r="C7144" s="355">
        <v>19</v>
      </c>
      <c r="D7144" s="355">
        <v>15</v>
      </c>
      <c r="E7144" s="355">
        <v>20</v>
      </c>
      <c r="F7144" s="355">
        <v>7</v>
      </c>
      <c r="G7144" s="355">
        <v>7</v>
      </c>
      <c r="H7144" s="355"/>
      <c r="I7144" s="354">
        <v>13.6</v>
      </c>
      <c r="J7144" s="352">
        <v>0</v>
      </c>
      <c r="K7144" s="348">
        <f t="shared" si="111"/>
        <v>2</v>
      </c>
    </row>
    <row r="7145" spans="1:11" x14ac:dyDescent="0.25">
      <c r="A7145" s="353">
        <v>38942</v>
      </c>
      <c r="B7145" s="354">
        <v>3.2</v>
      </c>
      <c r="C7145" s="355">
        <v>0</v>
      </c>
      <c r="D7145" s="355">
        <v>4</v>
      </c>
      <c r="E7145" s="355">
        <v>6</v>
      </c>
      <c r="F7145" s="355">
        <v>6</v>
      </c>
      <c r="G7145" s="355">
        <v>0</v>
      </c>
      <c r="H7145" s="355"/>
      <c r="I7145" s="354">
        <v>3.2</v>
      </c>
      <c r="J7145" s="352">
        <v>0</v>
      </c>
      <c r="K7145" s="348">
        <f t="shared" si="111"/>
        <v>5</v>
      </c>
    </row>
    <row r="7146" spans="1:11" x14ac:dyDescent="0.25">
      <c r="A7146" s="353">
        <v>38943</v>
      </c>
      <c r="B7146" s="354">
        <v>4.4000000000000004</v>
      </c>
      <c r="C7146" s="355">
        <v>4</v>
      </c>
      <c r="D7146" s="355">
        <v>7</v>
      </c>
      <c r="E7146" s="355">
        <v>7</v>
      </c>
      <c r="F7146" s="355">
        <v>0</v>
      </c>
      <c r="G7146" s="355">
        <v>4</v>
      </c>
      <c r="H7146" s="355"/>
      <c r="I7146" s="354">
        <v>4.4000000000000004</v>
      </c>
      <c r="J7146" s="352">
        <v>0</v>
      </c>
      <c r="K7146" s="348">
        <f t="shared" si="111"/>
        <v>5</v>
      </c>
    </row>
    <row r="7147" spans="1:11" x14ac:dyDescent="0.25">
      <c r="A7147" s="353">
        <v>38944</v>
      </c>
      <c r="B7147" s="354">
        <v>19.2</v>
      </c>
      <c r="C7147" s="355">
        <v>28</v>
      </c>
      <c r="D7147" s="355">
        <v>22</v>
      </c>
      <c r="E7147" s="355">
        <v>20</v>
      </c>
      <c r="F7147" s="355">
        <v>17</v>
      </c>
      <c r="G7147" s="355">
        <v>9</v>
      </c>
      <c r="H7147" s="355"/>
      <c r="I7147" s="354">
        <v>19.2</v>
      </c>
      <c r="J7147" s="352">
        <v>0</v>
      </c>
      <c r="K7147" s="348">
        <f t="shared" si="111"/>
        <v>0</v>
      </c>
    </row>
    <row r="7148" spans="1:11" x14ac:dyDescent="0.25">
      <c r="A7148" s="353">
        <v>38945</v>
      </c>
      <c r="B7148" s="354">
        <v>6.2</v>
      </c>
      <c r="C7148" s="355">
        <v>7</v>
      </c>
      <c r="D7148" s="355">
        <v>4</v>
      </c>
      <c r="E7148" s="355">
        <v>7</v>
      </c>
      <c r="F7148" s="355">
        <v>7</v>
      </c>
      <c r="G7148" s="355">
        <v>6</v>
      </c>
      <c r="H7148" s="355"/>
      <c r="I7148" s="354">
        <v>6.2</v>
      </c>
      <c r="J7148" s="352">
        <v>0</v>
      </c>
      <c r="K7148" s="348">
        <f t="shared" si="111"/>
        <v>5</v>
      </c>
    </row>
    <row r="7149" spans="1:11" x14ac:dyDescent="0.25">
      <c r="A7149" s="353">
        <v>38946</v>
      </c>
      <c r="B7149" s="354">
        <v>7.6</v>
      </c>
      <c r="C7149" s="355">
        <v>7</v>
      </c>
      <c r="D7149" s="355">
        <v>6</v>
      </c>
      <c r="E7149" s="355">
        <v>7</v>
      </c>
      <c r="F7149" s="355">
        <v>11</v>
      </c>
      <c r="G7149" s="355">
        <v>7</v>
      </c>
      <c r="H7149" s="355"/>
      <c r="I7149" s="354">
        <v>7.6</v>
      </c>
      <c r="J7149" s="352">
        <v>0</v>
      </c>
      <c r="K7149" s="348">
        <f t="shared" si="111"/>
        <v>4</v>
      </c>
    </row>
    <row r="7150" spans="1:11" x14ac:dyDescent="0.25">
      <c r="A7150" s="353">
        <v>38947</v>
      </c>
      <c r="B7150" s="354">
        <v>8.1999999999999993</v>
      </c>
      <c r="C7150" s="355">
        <v>11</v>
      </c>
      <c r="D7150" s="355">
        <v>9</v>
      </c>
      <c r="E7150" s="355">
        <v>11</v>
      </c>
      <c r="F7150" s="355">
        <v>4</v>
      </c>
      <c r="G7150" s="355">
        <v>6</v>
      </c>
      <c r="H7150" s="355"/>
      <c r="I7150" s="354">
        <v>8.1999999999999993</v>
      </c>
      <c r="J7150" s="352">
        <v>0</v>
      </c>
      <c r="K7150" s="348">
        <f t="shared" si="111"/>
        <v>2</v>
      </c>
    </row>
    <row r="7151" spans="1:11" x14ac:dyDescent="0.25">
      <c r="A7151" s="353">
        <v>38948</v>
      </c>
      <c r="B7151" s="354">
        <v>7.2</v>
      </c>
      <c r="C7151" s="355">
        <v>0</v>
      </c>
      <c r="D7151" s="355">
        <v>6</v>
      </c>
      <c r="E7151" s="355">
        <v>0</v>
      </c>
      <c r="F7151" s="355">
        <v>19</v>
      </c>
      <c r="G7151" s="355">
        <v>11</v>
      </c>
      <c r="H7151" s="355"/>
      <c r="I7151" s="354">
        <v>7.2</v>
      </c>
      <c r="J7151" s="352">
        <v>0</v>
      </c>
      <c r="K7151" s="348">
        <f t="shared" si="111"/>
        <v>3</v>
      </c>
    </row>
    <row r="7152" spans="1:11" x14ac:dyDescent="0.25">
      <c r="A7152" s="353">
        <v>38949</v>
      </c>
      <c r="B7152" s="354">
        <v>3.4</v>
      </c>
      <c r="C7152" s="355">
        <v>7</v>
      </c>
      <c r="D7152" s="355">
        <v>4</v>
      </c>
      <c r="E7152" s="355">
        <v>6</v>
      </c>
      <c r="F7152" s="355">
        <v>0</v>
      </c>
      <c r="G7152" s="355">
        <v>0</v>
      </c>
      <c r="H7152" s="355"/>
      <c r="I7152" s="354">
        <v>3.4</v>
      </c>
      <c r="J7152" s="352">
        <v>0</v>
      </c>
      <c r="K7152" s="348">
        <f t="shared" si="111"/>
        <v>5</v>
      </c>
    </row>
    <row r="7153" spans="1:11" x14ac:dyDescent="0.25">
      <c r="A7153" s="353">
        <v>38950</v>
      </c>
      <c r="B7153" s="354">
        <v>3.2</v>
      </c>
      <c r="C7153" s="355">
        <v>6</v>
      </c>
      <c r="D7153" s="355">
        <v>0</v>
      </c>
      <c r="E7153" s="355">
        <v>4</v>
      </c>
      <c r="F7153" s="355">
        <v>0</v>
      </c>
      <c r="G7153" s="355">
        <v>6</v>
      </c>
      <c r="H7153" s="355"/>
      <c r="I7153" s="354">
        <v>3.2</v>
      </c>
      <c r="J7153" s="352">
        <v>0</v>
      </c>
      <c r="K7153" s="348">
        <f t="shared" si="111"/>
        <v>5</v>
      </c>
    </row>
    <row r="7154" spans="1:11" x14ac:dyDescent="0.25">
      <c r="A7154" s="353">
        <v>38951</v>
      </c>
      <c r="B7154" s="354">
        <v>3.8</v>
      </c>
      <c r="C7154" s="355">
        <v>4</v>
      </c>
      <c r="D7154" s="355">
        <v>4</v>
      </c>
      <c r="E7154" s="355">
        <v>0</v>
      </c>
      <c r="F7154" s="355">
        <v>7</v>
      </c>
      <c r="G7154" s="355">
        <v>4</v>
      </c>
      <c r="H7154" s="355"/>
      <c r="I7154" s="354">
        <v>3.8</v>
      </c>
      <c r="J7154" s="352">
        <v>0</v>
      </c>
      <c r="K7154" s="348">
        <f t="shared" si="111"/>
        <v>5</v>
      </c>
    </row>
    <row r="7155" spans="1:11" x14ac:dyDescent="0.25">
      <c r="A7155" s="353">
        <v>38952</v>
      </c>
      <c r="B7155" s="354">
        <v>7</v>
      </c>
      <c r="C7155" s="355">
        <v>19</v>
      </c>
      <c r="D7155" s="355">
        <v>0</v>
      </c>
      <c r="E7155" s="355">
        <v>7</v>
      </c>
      <c r="F7155" s="355">
        <v>9</v>
      </c>
      <c r="G7155" s="355">
        <v>0</v>
      </c>
      <c r="H7155" s="355"/>
      <c r="I7155" s="354">
        <v>7</v>
      </c>
      <c r="J7155" s="352">
        <v>0</v>
      </c>
      <c r="K7155" s="348">
        <f t="shared" si="111"/>
        <v>3</v>
      </c>
    </row>
    <row r="7156" spans="1:11" x14ac:dyDescent="0.25">
      <c r="A7156" s="353">
        <v>38953</v>
      </c>
      <c r="B7156" s="354">
        <v>6.2</v>
      </c>
      <c r="C7156" s="355">
        <v>9</v>
      </c>
      <c r="D7156" s="355">
        <v>0</v>
      </c>
      <c r="E7156" s="355">
        <v>9</v>
      </c>
      <c r="F7156" s="355">
        <v>7</v>
      </c>
      <c r="G7156" s="355">
        <v>6</v>
      </c>
      <c r="H7156" s="355"/>
      <c r="I7156" s="354">
        <v>6.2</v>
      </c>
      <c r="J7156" s="352">
        <v>0</v>
      </c>
      <c r="K7156" s="348">
        <f t="shared" si="111"/>
        <v>3</v>
      </c>
    </row>
    <row r="7157" spans="1:11" x14ac:dyDescent="0.25">
      <c r="A7157" s="353">
        <v>38954</v>
      </c>
      <c r="B7157" s="354">
        <v>18.2</v>
      </c>
      <c r="C7157" s="355">
        <v>17</v>
      </c>
      <c r="D7157" s="355">
        <v>11</v>
      </c>
      <c r="E7157" s="355">
        <v>17</v>
      </c>
      <c r="F7157" s="355">
        <v>24</v>
      </c>
      <c r="G7157" s="355">
        <v>22</v>
      </c>
      <c r="H7157" s="355"/>
      <c r="I7157" s="354">
        <v>18.2</v>
      </c>
      <c r="J7157" s="352">
        <v>0</v>
      </c>
      <c r="K7157" s="348">
        <f t="shared" si="111"/>
        <v>0</v>
      </c>
    </row>
    <row r="7158" spans="1:11" x14ac:dyDescent="0.25">
      <c r="A7158" s="353">
        <v>38955</v>
      </c>
      <c r="B7158" s="354">
        <v>6.2</v>
      </c>
      <c r="C7158" s="355">
        <v>7</v>
      </c>
      <c r="D7158" s="355">
        <v>6</v>
      </c>
      <c r="E7158" s="355">
        <v>7</v>
      </c>
      <c r="F7158" s="355">
        <v>4</v>
      </c>
      <c r="G7158" s="355">
        <v>7</v>
      </c>
      <c r="H7158" s="355"/>
      <c r="I7158" s="354">
        <v>6.2</v>
      </c>
      <c r="J7158" s="352">
        <v>0</v>
      </c>
      <c r="K7158" s="348">
        <f t="shared" si="111"/>
        <v>5</v>
      </c>
    </row>
    <row r="7159" spans="1:11" x14ac:dyDescent="0.25">
      <c r="A7159" s="353">
        <v>38956</v>
      </c>
      <c r="B7159" s="354">
        <v>4.8</v>
      </c>
      <c r="C7159" s="355">
        <v>13</v>
      </c>
      <c r="D7159" s="355">
        <v>0</v>
      </c>
      <c r="E7159" s="355">
        <v>4</v>
      </c>
      <c r="F7159" s="355">
        <v>7</v>
      </c>
      <c r="G7159" s="355">
        <v>0</v>
      </c>
      <c r="H7159" s="355"/>
      <c r="I7159" s="354">
        <v>4.8</v>
      </c>
      <c r="J7159" s="352">
        <v>0</v>
      </c>
      <c r="K7159" s="348">
        <f t="shared" si="111"/>
        <v>4</v>
      </c>
    </row>
    <row r="7160" spans="1:11" x14ac:dyDescent="0.25">
      <c r="A7160" s="353">
        <v>38957</v>
      </c>
      <c r="B7160" s="354">
        <v>8</v>
      </c>
      <c r="C7160" s="355">
        <v>9</v>
      </c>
      <c r="D7160" s="355">
        <v>11</v>
      </c>
      <c r="E7160" s="355">
        <v>9</v>
      </c>
      <c r="F7160" s="355">
        <v>4</v>
      </c>
      <c r="G7160" s="355">
        <v>7</v>
      </c>
      <c r="H7160" s="355"/>
      <c r="I7160" s="354">
        <v>8</v>
      </c>
      <c r="J7160" s="352">
        <v>0</v>
      </c>
      <c r="K7160" s="348">
        <f t="shared" si="111"/>
        <v>2</v>
      </c>
    </row>
    <row r="7161" spans="1:11" x14ac:dyDescent="0.25">
      <c r="A7161" s="353">
        <v>38958</v>
      </c>
      <c r="B7161" s="354">
        <v>8.1999999999999993</v>
      </c>
      <c r="C7161" s="355">
        <v>13</v>
      </c>
      <c r="D7161" s="355">
        <v>4</v>
      </c>
      <c r="E7161" s="355">
        <v>4</v>
      </c>
      <c r="F7161" s="355">
        <v>9</v>
      </c>
      <c r="G7161" s="355">
        <v>11</v>
      </c>
      <c r="H7161" s="355"/>
      <c r="I7161" s="354">
        <v>8.1999999999999993</v>
      </c>
      <c r="J7161" s="352">
        <v>0</v>
      </c>
      <c r="K7161" s="348">
        <f t="shared" si="111"/>
        <v>2</v>
      </c>
    </row>
    <row r="7162" spans="1:11" x14ac:dyDescent="0.25">
      <c r="A7162" s="353">
        <v>38959</v>
      </c>
      <c r="B7162" s="354">
        <v>19.399999999999999</v>
      </c>
      <c r="C7162" s="355">
        <v>15</v>
      </c>
      <c r="D7162" s="355">
        <v>15</v>
      </c>
      <c r="E7162" s="355">
        <v>22</v>
      </c>
      <c r="F7162" s="355">
        <v>26</v>
      </c>
      <c r="G7162" s="355">
        <v>19</v>
      </c>
      <c r="H7162" s="355"/>
      <c r="I7162" s="354">
        <v>19.399999999999999</v>
      </c>
      <c r="J7162" s="352">
        <v>0</v>
      </c>
      <c r="K7162" s="348">
        <f t="shared" si="111"/>
        <v>0</v>
      </c>
    </row>
    <row r="7163" spans="1:11" x14ac:dyDescent="0.25">
      <c r="A7163" s="353">
        <v>38960</v>
      </c>
      <c r="B7163" s="354">
        <v>19</v>
      </c>
      <c r="C7163" s="355">
        <v>13</v>
      </c>
      <c r="D7163" s="355">
        <v>17</v>
      </c>
      <c r="E7163" s="355">
        <v>28</v>
      </c>
      <c r="F7163" s="355">
        <v>22</v>
      </c>
      <c r="G7163" s="355">
        <v>15</v>
      </c>
      <c r="H7163" s="355"/>
      <c r="I7163" s="354">
        <v>19</v>
      </c>
      <c r="J7163" s="352">
        <v>0</v>
      </c>
      <c r="K7163" s="348">
        <f t="shared" si="111"/>
        <v>0</v>
      </c>
    </row>
    <row r="7164" spans="1:11" x14ac:dyDescent="0.25">
      <c r="A7164" s="353">
        <v>38961</v>
      </c>
      <c r="B7164" s="354">
        <v>12.6</v>
      </c>
      <c r="C7164" s="355">
        <v>13</v>
      </c>
      <c r="D7164" s="355">
        <v>13</v>
      </c>
      <c r="E7164" s="355">
        <v>15</v>
      </c>
      <c r="F7164" s="355">
        <v>11</v>
      </c>
      <c r="G7164" s="355">
        <v>11</v>
      </c>
      <c r="H7164" s="355"/>
      <c r="I7164" s="354">
        <v>12.6</v>
      </c>
      <c r="J7164" s="352">
        <v>0</v>
      </c>
      <c r="K7164" s="348">
        <f t="shared" si="111"/>
        <v>0</v>
      </c>
    </row>
    <row r="7165" spans="1:11" x14ac:dyDescent="0.25">
      <c r="A7165" s="353">
        <v>38962</v>
      </c>
      <c r="B7165" s="354">
        <v>7</v>
      </c>
      <c r="C7165" s="355">
        <v>9</v>
      </c>
      <c r="D7165" s="355">
        <v>7</v>
      </c>
      <c r="E7165" s="355">
        <v>6</v>
      </c>
      <c r="F7165" s="355">
        <v>6</v>
      </c>
      <c r="G7165" s="355">
        <v>7</v>
      </c>
      <c r="H7165" s="355"/>
      <c r="I7165" s="354">
        <v>7</v>
      </c>
      <c r="J7165" s="352">
        <v>0</v>
      </c>
      <c r="K7165" s="348">
        <f t="shared" si="111"/>
        <v>4</v>
      </c>
    </row>
    <row r="7166" spans="1:11" x14ac:dyDescent="0.25">
      <c r="A7166" s="353">
        <v>38963</v>
      </c>
      <c r="B7166" s="354">
        <v>5.6</v>
      </c>
      <c r="C7166" s="355">
        <v>7</v>
      </c>
      <c r="D7166" s="355">
        <v>4</v>
      </c>
      <c r="E7166" s="355">
        <v>0</v>
      </c>
      <c r="F7166" s="355">
        <v>4</v>
      </c>
      <c r="G7166" s="355">
        <v>13</v>
      </c>
      <c r="H7166" s="355"/>
      <c r="I7166" s="354">
        <v>5.6</v>
      </c>
      <c r="J7166" s="352">
        <v>0</v>
      </c>
      <c r="K7166" s="348">
        <f t="shared" si="111"/>
        <v>4</v>
      </c>
    </row>
    <row r="7167" spans="1:11" x14ac:dyDescent="0.25">
      <c r="A7167" s="353">
        <v>38964</v>
      </c>
      <c r="B7167" s="354">
        <v>2.2000000000000002</v>
      </c>
      <c r="C7167" s="355">
        <v>0</v>
      </c>
      <c r="D7167" s="355">
        <v>11</v>
      </c>
      <c r="E7167" s="355">
        <v>0</v>
      </c>
      <c r="F7167" s="355">
        <v>0</v>
      </c>
      <c r="G7167" s="355">
        <v>0</v>
      </c>
      <c r="H7167" s="355"/>
      <c r="I7167" s="354">
        <v>2.2000000000000002</v>
      </c>
      <c r="J7167" s="352">
        <v>0</v>
      </c>
      <c r="K7167" s="348">
        <f t="shared" si="111"/>
        <v>4</v>
      </c>
    </row>
    <row r="7168" spans="1:11" x14ac:dyDescent="0.25">
      <c r="A7168" s="353">
        <v>38965</v>
      </c>
      <c r="B7168" s="354">
        <v>6.2</v>
      </c>
      <c r="C7168" s="355">
        <v>7</v>
      </c>
      <c r="D7168" s="355">
        <v>9</v>
      </c>
      <c r="E7168" s="355">
        <v>9</v>
      </c>
      <c r="F7168" s="355">
        <v>0</v>
      </c>
      <c r="G7168" s="355">
        <v>6</v>
      </c>
      <c r="H7168" s="355"/>
      <c r="I7168" s="354">
        <v>6.2</v>
      </c>
      <c r="J7168" s="352">
        <v>0</v>
      </c>
      <c r="K7168" s="348">
        <f t="shared" si="111"/>
        <v>3</v>
      </c>
    </row>
    <row r="7169" spans="1:11" x14ac:dyDescent="0.25">
      <c r="A7169" s="353">
        <v>38966</v>
      </c>
      <c r="B7169" s="354">
        <v>5</v>
      </c>
      <c r="C7169" s="355">
        <v>7</v>
      </c>
      <c r="D7169" s="355">
        <v>0</v>
      </c>
      <c r="E7169" s="355">
        <v>7</v>
      </c>
      <c r="F7169" s="355">
        <v>7</v>
      </c>
      <c r="G7169" s="355">
        <v>4</v>
      </c>
      <c r="H7169" s="355"/>
      <c r="I7169" s="354">
        <v>5</v>
      </c>
      <c r="J7169" s="352">
        <v>0</v>
      </c>
      <c r="K7169" s="348">
        <f t="shared" si="111"/>
        <v>5</v>
      </c>
    </row>
    <row r="7170" spans="1:11" x14ac:dyDescent="0.25">
      <c r="A7170" s="353">
        <v>38967</v>
      </c>
      <c r="B7170" s="354">
        <v>6.4</v>
      </c>
      <c r="C7170" s="355">
        <v>9</v>
      </c>
      <c r="D7170" s="355">
        <v>0</v>
      </c>
      <c r="E7170" s="355">
        <v>9</v>
      </c>
      <c r="F7170" s="355">
        <v>7</v>
      </c>
      <c r="G7170" s="355">
        <v>7</v>
      </c>
      <c r="H7170" s="355"/>
      <c r="I7170" s="354">
        <v>6.4</v>
      </c>
      <c r="J7170" s="352">
        <v>0</v>
      </c>
      <c r="K7170" s="348">
        <f t="shared" si="111"/>
        <v>3</v>
      </c>
    </row>
    <row r="7171" spans="1:11" x14ac:dyDescent="0.25">
      <c r="A7171" s="353">
        <v>38968</v>
      </c>
      <c r="B7171" s="354">
        <v>7</v>
      </c>
      <c r="C7171" s="355">
        <v>11</v>
      </c>
      <c r="D7171" s="355">
        <v>7</v>
      </c>
      <c r="E7171" s="355">
        <v>7</v>
      </c>
      <c r="F7171" s="355">
        <v>6</v>
      </c>
      <c r="G7171" s="355">
        <v>4</v>
      </c>
      <c r="H7171" s="355"/>
      <c r="I7171" s="354">
        <v>7</v>
      </c>
      <c r="J7171" s="352">
        <v>0</v>
      </c>
      <c r="K7171" s="348">
        <f t="shared" ref="K7171:K7234" si="112">COUNTIF(C7171:G7171,"&lt;="&amp;IRR_MAXWIND)</f>
        <v>4</v>
      </c>
    </row>
    <row r="7172" spans="1:11" x14ac:dyDescent="0.25">
      <c r="A7172" s="353">
        <v>38969</v>
      </c>
      <c r="B7172" s="354">
        <v>7.2</v>
      </c>
      <c r="C7172" s="355">
        <v>6</v>
      </c>
      <c r="D7172" s="355">
        <v>11</v>
      </c>
      <c r="E7172" s="355">
        <v>11</v>
      </c>
      <c r="F7172" s="355">
        <v>4</v>
      </c>
      <c r="G7172" s="355">
        <v>4</v>
      </c>
      <c r="H7172" s="355"/>
      <c r="I7172" s="354">
        <v>7.2</v>
      </c>
      <c r="J7172" s="352">
        <v>0</v>
      </c>
      <c r="K7172" s="348">
        <f t="shared" si="112"/>
        <v>3</v>
      </c>
    </row>
    <row r="7173" spans="1:11" x14ac:dyDescent="0.25">
      <c r="A7173" s="353">
        <v>38970</v>
      </c>
      <c r="B7173" s="354">
        <v>18.399999999999999</v>
      </c>
      <c r="C7173" s="355">
        <v>15</v>
      </c>
      <c r="D7173" s="355">
        <v>19</v>
      </c>
      <c r="E7173" s="355">
        <v>17</v>
      </c>
      <c r="F7173" s="355">
        <v>19</v>
      </c>
      <c r="G7173" s="355">
        <v>22</v>
      </c>
      <c r="H7173" s="355"/>
      <c r="I7173" s="354">
        <v>18.399999999999999</v>
      </c>
      <c r="J7173" s="352">
        <v>0</v>
      </c>
      <c r="K7173" s="348">
        <f t="shared" si="112"/>
        <v>0</v>
      </c>
    </row>
    <row r="7174" spans="1:11" x14ac:dyDescent="0.25">
      <c r="A7174" s="353">
        <v>38971</v>
      </c>
      <c r="B7174" s="354">
        <v>3.4</v>
      </c>
      <c r="C7174" s="355">
        <v>6</v>
      </c>
      <c r="D7174" s="355">
        <v>0</v>
      </c>
      <c r="E7174" s="355">
        <v>0</v>
      </c>
      <c r="F7174" s="355">
        <v>4</v>
      </c>
      <c r="G7174" s="355">
        <v>7</v>
      </c>
      <c r="H7174" s="355"/>
      <c r="I7174" s="354">
        <v>3.4</v>
      </c>
      <c r="J7174" s="352">
        <v>0</v>
      </c>
      <c r="K7174" s="348">
        <f t="shared" si="112"/>
        <v>5</v>
      </c>
    </row>
    <row r="7175" spans="1:11" x14ac:dyDescent="0.25">
      <c r="A7175" s="353">
        <v>38972</v>
      </c>
      <c r="B7175" s="354">
        <v>19</v>
      </c>
      <c r="C7175" s="355">
        <v>17</v>
      </c>
      <c r="D7175" s="355">
        <v>13</v>
      </c>
      <c r="E7175" s="355">
        <v>19</v>
      </c>
      <c r="F7175" s="355">
        <v>24</v>
      </c>
      <c r="G7175" s="355">
        <v>22</v>
      </c>
      <c r="H7175" s="355"/>
      <c r="I7175" s="354">
        <v>19</v>
      </c>
      <c r="J7175" s="352">
        <v>0</v>
      </c>
      <c r="K7175" s="348">
        <f t="shared" si="112"/>
        <v>0</v>
      </c>
    </row>
    <row r="7176" spans="1:11" x14ac:dyDescent="0.25">
      <c r="A7176" s="353">
        <v>38973</v>
      </c>
      <c r="B7176" s="354">
        <v>21.8</v>
      </c>
      <c r="C7176" s="355">
        <v>37</v>
      </c>
      <c r="D7176" s="355">
        <v>22</v>
      </c>
      <c r="E7176" s="355">
        <v>26</v>
      </c>
      <c r="F7176" s="355">
        <v>15</v>
      </c>
      <c r="G7176" s="355">
        <v>9</v>
      </c>
      <c r="H7176" s="355"/>
      <c r="I7176" s="354">
        <v>21.8</v>
      </c>
      <c r="J7176" s="352">
        <v>0</v>
      </c>
      <c r="K7176" s="348">
        <f t="shared" si="112"/>
        <v>0</v>
      </c>
    </row>
    <row r="7177" spans="1:11" x14ac:dyDescent="0.25">
      <c r="A7177" s="353">
        <v>38974</v>
      </c>
      <c r="B7177" s="354">
        <v>22.4</v>
      </c>
      <c r="C7177" s="355">
        <v>20</v>
      </c>
      <c r="D7177" s="355">
        <v>20</v>
      </c>
      <c r="E7177" s="355">
        <v>24</v>
      </c>
      <c r="F7177" s="355">
        <v>24</v>
      </c>
      <c r="G7177" s="355">
        <v>24</v>
      </c>
      <c r="H7177" s="355"/>
      <c r="I7177" s="354">
        <v>22.4</v>
      </c>
      <c r="J7177" s="352">
        <v>0</v>
      </c>
      <c r="K7177" s="348">
        <f t="shared" si="112"/>
        <v>0</v>
      </c>
    </row>
    <row r="7178" spans="1:11" x14ac:dyDescent="0.25">
      <c r="A7178" s="353">
        <v>38975</v>
      </c>
      <c r="B7178" s="354">
        <v>20.8</v>
      </c>
      <c r="C7178" s="355">
        <v>19</v>
      </c>
      <c r="D7178" s="355">
        <v>20</v>
      </c>
      <c r="E7178" s="355">
        <v>24</v>
      </c>
      <c r="F7178" s="355">
        <v>19</v>
      </c>
      <c r="G7178" s="355">
        <v>22</v>
      </c>
      <c r="H7178" s="355"/>
      <c r="I7178" s="354">
        <v>20.8</v>
      </c>
      <c r="J7178" s="352">
        <v>0</v>
      </c>
      <c r="K7178" s="348">
        <f t="shared" si="112"/>
        <v>0</v>
      </c>
    </row>
    <row r="7179" spans="1:11" x14ac:dyDescent="0.25">
      <c r="A7179" s="353">
        <v>38976</v>
      </c>
      <c r="B7179" s="354">
        <v>26.4</v>
      </c>
      <c r="C7179" s="355">
        <v>26</v>
      </c>
      <c r="D7179" s="355">
        <v>26</v>
      </c>
      <c r="E7179" s="355">
        <v>24</v>
      </c>
      <c r="F7179" s="355">
        <v>28</v>
      </c>
      <c r="G7179" s="355">
        <v>28</v>
      </c>
      <c r="H7179" s="355"/>
      <c r="I7179" s="354">
        <v>26.4</v>
      </c>
      <c r="J7179" s="352">
        <v>0</v>
      </c>
      <c r="K7179" s="348">
        <f t="shared" si="112"/>
        <v>0</v>
      </c>
    </row>
    <row r="7180" spans="1:11" x14ac:dyDescent="0.25">
      <c r="A7180" s="353">
        <v>38977</v>
      </c>
      <c r="B7180" s="354">
        <v>25.2</v>
      </c>
      <c r="C7180" s="355">
        <v>22</v>
      </c>
      <c r="D7180" s="355">
        <v>24</v>
      </c>
      <c r="E7180" s="355">
        <v>26</v>
      </c>
      <c r="F7180" s="355">
        <v>26</v>
      </c>
      <c r="G7180" s="355">
        <v>28</v>
      </c>
      <c r="H7180" s="355"/>
      <c r="I7180" s="354">
        <v>25.2</v>
      </c>
      <c r="J7180" s="352">
        <v>0</v>
      </c>
      <c r="K7180" s="348">
        <f t="shared" si="112"/>
        <v>0</v>
      </c>
    </row>
    <row r="7181" spans="1:11" x14ac:dyDescent="0.25">
      <c r="A7181" s="353">
        <v>38978</v>
      </c>
      <c r="B7181" s="354">
        <v>9.8000000000000007</v>
      </c>
      <c r="C7181" s="355">
        <v>11</v>
      </c>
      <c r="D7181" s="355">
        <v>11</v>
      </c>
      <c r="E7181" s="355">
        <v>9</v>
      </c>
      <c r="F7181" s="355">
        <v>9</v>
      </c>
      <c r="G7181" s="355">
        <v>9</v>
      </c>
      <c r="H7181" s="355"/>
      <c r="I7181" s="354">
        <v>9.8000000000000007</v>
      </c>
      <c r="J7181" s="352">
        <v>0</v>
      </c>
      <c r="K7181" s="348">
        <f t="shared" si="112"/>
        <v>0</v>
      </c>
    </row>
    <row r="7182" spans="1:11" x14ac:dyDescent="0.25">
      <c r="A7182" s="353">
        <v>38979</v>
      </c>
      <c r="B7182" s="354">
        <v>8.4</v>
      </c>
      <c r="C7182" s="355">
        <v>11</v>
      </c>
      <c r="D7182" s="355">
        <v>9</v>
      </c>
      <c r="E7182" s="355">
        <v>9</v>
      </c>
      <c r="F7182" s="355">
        <v>4</v>
      </c>
      <c r="G7182" s="355">
        <v>9</v>
      </c>
      <c r="H7182" s="355"/>
      <c r="I7182" s="354">
        <v>8.4</v>
      </c>
      <c r="J7182" s="352">
        <v>0</v>
      </c>
      <c r="K7182" s="348">
        <f t="shared" si="112"/>
        <v>1</v>
      </c>
    </row>
    <row r="7183" spans="1:11" x14ac:dyDescent="0.25">
      <c r="A7183" s="353">
        <v>38980</v>
      </c>
      <c r="B7183" s="354">
        <v>2.6</v>
      </c>
      <c r="C7183" s="355">
        <v>7</v>
      </c>
      <c r="D7183" s="355">
        <v>6</v>
      </c>
      <c r="E7183" s="355">
        <v>0</v>
      </c>
      <c r="F7183" s="355">
        <v>0</v>
      </c>
      <c r="G7183" s="355">
        <v>0</v>
      </c>
      <c r="H7183" s="355"/>
      <c r="I7183" s="354">
        <v>2.6</v>
      </c>
      <c r="J7183" s="352">
        <v>0</v>
      </c>
      <c r="K7183" s="348">
        <f t="shared" si="112"/>
        <v>5</v>
      </c>
    </row>
    <row r="7184" spans="1:11" x14ac:dyDescent="0.25">
      <c r="A7184" s="353">
        <v>38981</v>
      </c>
      <c r="B7184" s="354">
        <v>9</v>
      </c>
      <c r="C7184" s="355">
        <v>9</v>
      </c>
      <c r="D7184" s="355">
        <v>7</v>
      </c>
      <c r="E7184" s="355">
        <v>9</v>
      </c>
      <c r="F7184" s="355">
        <v>11</v>
      </c>
      <c r="G7184" s="355">
        <v>9</v>
      </c>
      <c r="H7184" s="355"/>
      <c r="I7184" s="354">
        <v>9</v>
      </c>
      <c r="J7184" s="352">
        <v>0</v>
      </c>
      <c r="K7184" s="348">
        <f t="shared" si="112"/>
        <v>1</v>
      </c>
    </row>
    <row r="7185" spans="1:11" x14ac:dyDescent="0.25">
      <c r="A7185" s="353">
        <v>38982</v>
      </c>
      <c r="B7185" s="354">
        <v>28.8</v>
      </c>
      <c r="C7185" s="355">
        <v>32</v>
      </c>
      <c r="D7185" s="355">
        <v>32</v>
      </c>
      <c r="E7185" s="355">
        <v>30</v>
      </c>
      <c r="F7185" s="355">
        <v>28</v>
      </c>
      <c r="G7185" s="355">
        <v>22</v>
      </c>
      <c r="H7185" s="355"/>
      <c r="I7185" s="354">
        <v>28.8</v>
      </c>
      <c r="J7185" s="352">
        <v>0</v>
      </c>
      <c r="K7185" s="348">
        <f t="shared" si="112"/>
        <v>0</v>
      </c>
    </row>
    <row r="7186" spans="1:11" x14ac:dyDescent="0.25">
      <c r="A7186" s="353">
        <v>38983</v>
      </c>
      <c r="B7186" s="354">
        <v>4.5999999999999996</v>
      </c>
      <c r="C7186" s="355">
        <v>7</v>
      </c>
      <c r="D7186" s="355">
        <v>7</v>
      </c>
      <c r="E7186" s="355">
        <v>9</v>
      </c>
      <c r="F7186" s="355">
        <v>0</v>
      </c>
      <c r="G7186" s="355">
        <v>0</v>
      </c>
      <c r="H7186" s="355"/>
      <c r="I7186" s="354">
        <v>4.5999999999999996</v>
      </c>
      <c r="J7186" s="352">
        <v>0</v>
      </c>
      <c r="K7186" s="348">
        <f t="shared" si="112"/>
        <v>4</v>
      </c>
    </row>
    <row r="7187" spans="1:11" x14ac:dyDescent="0.25">
      <c r="A7187" s="353">
        <v>38984</v>
      </c>
      <c r="B7187" s="354">
        <v>4</v>
      </c>
      <c r="C7187" s="355">
        <v>6</v>
      </c>
      <c r="D7187" s="355">
        <v>0</v>
      </c>
      <c r="E7187" s="355">
        <v>4</v>
      </c>
      <c r="F7187" s="355">
        <v>4</v>
      </c>
      <c r="G7187" s="355">
        <v>6</v>
      </c>
      <c r="H7187" s="355"/>
      <c r="I7187" s="354">
        <v>4</v>
      </c>
      <c r="J7187" s="352">
        <v>0</v>
      </c>
      <c r="K7187" s="348">
        <f t="shared" si="112"/>
        <v>5</v>
      </c>
    </row>
    <row r="7188" spans="1:11" x14ac:dyDescent="0.25">
      <c r="A7188" s="353">
        <v>38985</v>
      </c>
      <c r="B7188" s="354">
        <v>6.8</v>
      </c>
      <c r="C7188" s="355">
        <v>7</v>
      </c>
      <c r="D7188" s="355">
        <v>9</v>
      </c>
      <c r="E7188" s="355">
        <v>7</v>
      </c>
      <c r="F7188" s="355">
        <v>11</v>
      </c>
      <c r="G7188" s="355">
        <v>0</v>
      </c>
      <c r="H7188" s="355"/>
      <c r="I7188" s="354">
        <v>6.8</v>
      </c>
      <c r="J7188" s="352">
        <v>0</v>
      </c>
      <c r="K7188" s="348">
        <f t="shared" si="112"/>
        <v>3</v>
      </c>
    </row>
    <row r="7189" spans="1:11" x14ac:dyDescent="0.25">
      <c r="A7189" s="353">
        <v>38986</v>
      </c>
      <c r="B7189" s="354">
        <v>18.399999999999999</v>
      </c>
      <c r="C7189" s="355">
        <v>19</v>
      </c>
      <c r="D7189" s="355">
        <v>15</v>
      </c>
      <c r="E7189" s="355">
        <v>26</v>
      </c>
      <c r="F7189" s="355">
        <v>15</v>
      </c>
      <c r="G7189" s="355">
        <v>17</v>
      </c>
      <c r="H7189" s="355"/>
      <c r="I7189" s="354">
        <v>18.399999999999999</v>
      </c>
      <c r="J7189" s="352">
        <v>0</v>
      </c>
      <c r="K7189" s="348">
        <f t="shared" si="112"/>
        <v>0</v>
      </c>
    </row>
    <row r="7190" spans="1:11" x14ac:dyDescent="0.25">
      <c r="A7190" s="353">
        <v>38987</v>
      </c>
      <c r="B7190" s="354">
        <v>4.2</v>
      </c>
      <c r="C7190" s="355">
        <v>6</v>
      </c>
      <c r="D7190" s="355">
        <v>7</v>
      </c>
      <c r="E7190" s="355">
        <v>4</v>
      </c>
      <c r="F7190" s="355">
        <v>0</v>
      </c>
      <c r="G7190" s="355">
        <v>4</v>
      </c>
      <c r="H7190" s="355"/>
      <c r="I7190" s="354">
        <v>4.2</v>
      </c>
      <c r="J7190" s="352">
        <v>0</v>
      </c>
      <c r="K7190" s="348">
        <f t="shared" si="112"/>
        <v>5</v>
      </c>
    </row>
    <row r="7191" spans="1:11" x14ac:dyDescent="0.25">
      <c r="A7191" s="353">
        <v>38988</v>
      </c>
      <c r="B7191" s="354">
        <v>20.6</v>
      </c>
      <c r="C7191" s="355">
        <v>22</v>
      </c>
      <c r="D7191" s="355">
        <v>20</v>
      </c>
      <c r="E7191" s="355">
        <v>22</v>
      </c>
      <c r="F7191" s="355">
        <v>20</v>
      </c>
      <c r="G7191" s="355">
        <v>19</v>
      </c>
      <c r="H7191" s="355"/>
      <c r="I7191" s="354">
        <v>20.6</v>
      </c>
      <c r="J7191" s="352">
        <v>0</v>
      </c>
      <c r="K7191" s="348">
        <f t="shared" si="112"/>
        <v>0</v>
      </c>
    </row>
    <row r="7192" spans="1:11" x14ac:dyDescent="0.25">
      <c r="A7192" s="353">
        <v>38989</v>
      </c>
      <c r="B7192" s="354">
        <v>6.6</v>
      </c>
      <c r="C7192" s="355">
        <v>7</v>
      </c>
      <c r="D7192" s="355">
        <v>11</v>
      </c>
      <c r="E7192" s="355">
        <v>4</v>
      </c>
      <c r="F7192" s="355">
        <v>4</v>
      </c>
      <c r="G7192" s="355">
        <v>7</v>
      </c>
      <c r="H7192" s="355"/>
      <c r="I7192" s="354">
        <v>6.6</v>
      </c>
      <c r="J7192" s="352">
        <v>0</v>
      </c>
      <c r="K7192" s="348">
        <f t="shared" si="112"/>
        <v>4</v>
      </c>
    </row>
    <row r="7193" spans="1:11" x14ac:dyDescent="0.25">
      <c r="A7193" s="353">
        <v>38990</v>
      </c>
      <c r="B7193" s="354">
        <v>7</v>
      </c>
      <c r="C7193" s="355">
        <v>6</v>
      </c>
      <c r="D7193" s="355">
        <v>9</v>
      </c>
      <c r="E7193" s="355">
        <v>6</v>
      </c>
      <c r="F7193" s="355">
        <v>7</v>
      </c>
      <c r="G7193" s="355">
        <v>7</v>
      </c>
      <c r="H7193" s="355"/>
      <c r="I7193" s="354">
        <v>7</v>
      </c>
      <c r="J7193" s="352">
        <v>0</v>
      </c>
      <c r="K7193" s="348">
        <f t="shared" si="112"/>
        <v>4</v>
      </c>
    </row>
    <row r="7194" spans="1:11" x14ac:dyDescent="0.25">
      <c r="A7194" s="353">
        <v>39203</v>
      </c>
      <c r="B7194" s="354">
        <v>6.8</v>
      </c>
      <c r="C7194" s="355">
        <v>9</v>
      </c>
      <c r="D7194" s="355">
        <v>9</v>
      </c>
      <c r="E7194" s="355">
        <v>6</v>
      </c>
      <c r="F7194" s="355">
        <v>6</v>
      </c>
      <c r="G7194" s="355">
        <v>4</v>
      </c>
      <c r="H7194" s="355"/>
      <c r="I7194" s="354">
        <v>6.8</v>
      </c>
      <c r="J7194" s="352">
        <v>0</v>
      </c>
      <c r="K7194" s="348">
        <f t="shared" si="112"/>
        <v>3</v>
      </c>
    </row>
    <row r="7195" spans="1:11" x14ac:dyDescent="0.25">
      <c r="A7195" s="353">
        <v>39204</v>
      </c>
      <c r="B7195" s="354">
        <v>12.2</v>
      </c>
      <c r="C7195" s="355">
        <v>15</v>
      </c>
      <c r="D7195" s="355">
        <v>13</v>
      </c>
      <c r="E7195" s="355">
        <v>11</v>
      </c>
      <c r="F7195" s="355">
        <v>15</v>
      </c>
      <c r="G7195" s="355">
        <v>7</v>
      </c>
      <c r="H7195" s="355"/>
      <c r="I7195" s="354">
        <v>12.2</v>
      </c>
      <c r="J7195" s="352">
        <v>0</v>
      </c>
      <c r="K7195" s="348">
        <f t="shared" si="112"/>
        <v>1</v>
      </c>
    </row>
    <row r="7196" spans="1:11" x14ac:dyDescent="0.25">
      <c r="A7196" s="353">
        <v>39205</v>
      </c>
      <c r="B7196" s="354">
        <v>16.600000000000001</v>
      </c>
      <c r="C7196" s="355">
        <v>17</v>
      </c>
      <c r="D7196" s="355">
        <v>15</v>
      </c>
      <c r="E7196" s="355">
        <v>15</v>
      </c>
      <c r="F7196" s="355">
        <v>19</v>
      </c>
      <c r="G7196" s="355">
        <v>17</v>
      </c>
      <c r="H7196" s="355"/>
      <c r="I7196" s="354">
        <v>16.600000000000001</v>
      </c>
      <c r="J7196" s="352">
        <v>0</v>
      </c>
      <c r="K7196" s="348">
        <f t="shared" si="112"/>
        <v>0</v>
      </c>
    </row>
    <row r="7197" spans="1:11" x14ac:dyDescent="0.25">
      <c r="A7197" s="353">
        <v>39206</v>
      </c>
      <c r="B7197" s="354">
        <v>16.2</v>
      </c>
      <c r="C7197" s="355">
        <v>13</v>
      </c>
      <c r="D7197" s="355">
        <v>19</v>
      </c>
      <c r="E7197" s="355">
        <v>13</v>
      </c>
      <c r="F7197" s="355">
        <v>19</v>
      </c>
      <c r="G7197" s="355">
        <v>17</v>
      </c>
      <c r="H7197" s="355"/>
      <c r="I7197" s="354">
        <v>16.2</v>
      </c>
      <c r="J7197" s="352">
        <v>0</v>
      </c>
      <c r="K7197" s="348">
        <f t="shared" si="112"/>
        <v>0</v>
      </c>
    </row>
    <row r="7198" spans="1:11" x14ac:dyDescent="0.25">
      <c r="A7198" s="353">
        <v>39207</v>
      </c>
      <c r="B7198" s="354">
        <v>11.2</v>
      </c>
      <c r="C7198" s="355">
        <v>15</v>
      </c>
      <c r="D7198" s="355">
        <v>17</v>
      </c>
      <c r="E7198" s="355">
        <v>17</v>
      </c>
      <c r="F7198" s="355">
        <v>7</v>
      </c>
      <c r="G7198" s="355">
        <v>0</v>
      </c>
      <c r="H7198" s="355"/>
      <c r="I7198" s="354">
        <v>11.2</v>
      </c>
      <c r="J7198" s="352">
        <v>0</v>
      </c>
      <c r="K7198" s="348">
        <f t="shared" si="112"/>
        <v>2</v>
      </c>
    </row>
    <row r="7199" spans="1:11" x14ac:dyDescent="0.25">
      <c r="A7199" s="353">
        <v>39208</v>
      </c>
      <c r="B7199" s="354">
        <v>12.8</v>
      </c>
      <c r="C7199" s="355">
        <v>13</v>
      </c>
      <c r="D7199" s="355">
        <v>19</v>
      </c>
      <c r="E7199" s="355">
        <v>15</v>
      </c>
      <c r="F7199" s="355">
        <v>13</v>
      </c>
      <c r="G7199" s="355">
        <v>4</v>
      </c>
      <c r="H7199" s="355"/>
      <c r="I7199" s="354">
        <v>12.8</v>
      </c>
      <c r="J7199" s="352">
        <v>0</v>
      </c>
      <c r="K7199" s="348">
        <f t="shared" si="112"/>
        <v>1</v>
      </c>
    </row>
    <row r="7200" spans="1:11" x14ac:dyDescent="0.25">
      <c r="A7200" s="353">
        <v>39209</v>
      </c>
      <c r="B7200" s="354">
        <v>16</v>
      </c>
      <c r="C7200" s="355">
        <v>28</v>
      </c>
      <c r="D7200" s="355">
        <v>17</v>
      </c>
      <c r="E7200" s="355">
        <v>15</v>
      </c>
      <c r="F7200" s="355">
        <v>11</v>
      </c>
      <c r="G7200" s="355">
        <v>9</v>
      </c>
      <c r="H7200" s="355"/>
      <c r="I7200" s="354">
        <v>16</v>
      </c>
      <c r="J7200" s="352">
        <v>0</v>
      </c>
      <c r="K7200" s="348">
        <f t="shared" si="112"/>
        <v>0</v>
      </c>
    </row>
    <row r="7201" spans="1:11" x14ac:dyDescent="0.25">
      <c r="A7201" s="353">
        <v>39210</v>
      </c>
      <c r="B7201" s="354">
        <v>13</v>
      </c>
      <c r="C7201" s="355">
        <v>17</v>
      </c>
      <c r="D7201" s="355">
        <v>9</v>
      </c>
      <c r="E7201" s="355">
        <v>15</v>
      </c>
      <c r="F7201" s="355">
        <v>11</v>
      </c>
      <c r="G7201" s="355">
        <v>13</v>
      </c>
      <c r="H7201" s="355"/>
      <c r="I7201" s="354">
        <v>13</v>
      </c>
      <c r="J7201" s="352">
        <v>0</v>
      </c>
      <c r="K7201" s="348">
        <f t="shared" si="112"/>
        <v>0</v>
      </c>
    </row>
    <row r="7202" spans="1:11" x14ac:dyDescent="0.25">
      <c r="A7202" s="353">
        <v>39211</v>
      </c>
      <c r="B7202" s="354">
        <v>29.8</v>
      </c>
      <c r="C7202" s="355">
        <v>28</v>
      </c>
      <c r="D7202" s="355">
        <v>28</v>
      </c>
      <c r="E7202" s="355">
        <v>32</v>
      </c>
      <c r="F7202" s="355">
        <v>33</v>
      </c>
      <c r="G7202" s="355">
        <v>28</v>
      </c>
      <c r="H7202" s="355"/>
      <c r="I7202" s="354">
        <v>29.8</v>
      </c>
      <c r="J7202" s="352">
        <v>0</v>
      </c>
      <c r="K7202" s="348">
        <f t="shared" si="112"/>
        <v>0</v>
      </c>
    </row>
    <row r="7203" spans="1:11" x14ac:dyDescent="0.25">
      <c r="A7203" s="353">
        <v>39212</v>
      </c>
      <c r="B7203" s="354">
        <v>16.600000000000001</v>
      </c>
      <c r="C7203" s="355">
        <v>15</v>
      </c>
      <c r="D7203" s="355">
        <v>17</v>
      </c>
      <c r="E7203" s="355">
        <v>17</v>
      </c>
      <c r="F7203" s="355">
        <v>17</v>
      </c>
      <c r="G7203" s="355">
        <v>17</v>
      </c>
      <c r="H7203" s="355"/>
      <c r="I7203" s="354">
        <v>16.600000000000001</v>
      </c>
      <c r="J7203" s="352">
        <v>0</v>
      </c>
      <c r="K7203" s="348">
        <f t="shared" si="112"/>
        <v>0</v>
      </c>
    </row>
    <row r="7204" spans="1:11" x14ac:dyDescent="0.25">
      <c r="A7204" s="353">
        <v>39213</v>
      </c>
      <c r="B7204" s="354">
        <v>3.8</v>
      </c>
      <c r="C7204" s="355">
        <v>7</v>
      </c>
      <c r="D7204" s="355">
        <v>0</v>
      </c>
      <c r="E7204" s="355">
        <v>6</v>
      </c>
      <c r="F7204" s="355">
        <v>6</v>
      </c>
      <c r="G7204" s="355">
        <v>0</v>
      </c>
      <c r="H7204" s="355"/>
      <c r="I7204" s="354">
        <v>3.8</v>
      </c>
      <c r="J7204" s="352">
        <v>0</v>
      </c>
      <c r="K7204" s="348">
        <f t="shared" si="112"/>
        <v>5</v>
      </c>
    </row>
    <row r="7205" spans="1:11" x14ac:dyDescent="0.25">
      <c r="A7205" s="353">
        <v>39214</v>
      </c>
      <c r="B7205" s="354">
        <v>5.4</v>
      </c>
      <c r="C7205" s="355">
        <v>4</v>
      </c>
      <c r="D7205" s="355">
        <v>7</v>
      </c>
      <c r="E7205" s="355">
        <v>6</v>
      </c>
      <c r="F7205" s="355">
        <v>4</v>
      </c>
      <c r="G7205" s="355">
        <v>6</v>
      </c>
      <c r="H7205" s="355"/>
      <c r="I7205" s="354">
        <v>5.4</v>
      </c>
      <c r="J7205" s="352">
        <v>0</v>
      </c>
      <c r="K7205" s="348">
        <f t="shared" si="112"/>
        <v>5</v>
      </c>
    </row>
    <row r="7206" spans="1:11" x14ac:dyDescent="0.25">
      <c r="A7206" s="353">
        <v>39215</v>
      </c>
      <c r="B7206" s="354">
        <v>4.2</v>
      </c>
      <c r="C7206" s="355">
        <v>0</v>
      </c>
      <c r="D7206" s="355">
        <v>4</v>
      </c>
      <c r="E7206" s="355">
        <v>4</v>
      </c>
      <c r="F7206" s="355">
        <v>9</v>
      </c>
      <c r="G7206" s="355">
        <v>4</v>
      </c>
      <c r="H7206" s="355"/>
      <c r="I7206" s="354">
        <v>4.2</v>
      </c>
      <c r="J7206" s="352">
        <v>0</v>
      </c>
      <c r="K7206" s="348">
        <f t="shared" si="112"/>
        <v>4</v>
      </c>
    </row>
    <row r="7207" spans="1:11" x14ac:dyDescent="0.25">
      <c r="A7207" s="353">
        <v>39216</v>
      </c>
      <c r="B7207" s="354">
        <v>12.2</v>
      </c>
      <c r="C7207" s="355">
        <v>13</v>
      </c>
      <c r="D7207" s="355">
        <v>9</v>
      </c>
      <c r="E7207" s="355">
        <v>9</v>
      </c>
      <c r="F7207" s="355">
        <v>13</v>
      </c>
      <c r="G7207" s="355">
        <v>17</v>
      </c>
      <c r="H7207" s="355"/>
      <c r="I7207" s="354">
        <v>12.2</v>
      </c>
      <c r="J7207" s="352">
        <v>0</v>
      </c>
      <c r="K7207" s="348">
        <f t="shared" si="112"/>
        <v>0</v>
      </c>
    </row>
    <row r="7208" spans="1:11" x14ac:dyDescent="0.25">
      <c r="A7208" s="353">
        <v>39217</v>
      </c>
      <c r="B7208" s="354">
        <v>5.8</v>
      </c>
      <c r="C7208" s="355">
        <v>9</v>
      </c>
      <c r="D7208" s="355">
        <v>7</v>
      </c>
      <c r="E7208" s="355">
        <v>0</v>
      </c>
      <c r="F7208" s="355">
        <v>0</v>
      </c>
      <c r="G7208" s="355">
        <v>13</v>
      </c>
      <c r="H7208" s="355"/>
      <c r="I7208" s="354">
        <v>5.8</v>
      </c>
      <c r="J7208" s="352">
        <v>0</v>
      </c>
      <c r="K7208" s="348">
        <f t="shared" si="112"/>
        <v>3</v>
      </c>
    </row>
    <row r="7209" spans="1:11" x14ac:dyDescent="0.25">
      <c r="A7209" s="353">
        <v>39218</v>
      </c>
      <c r="B7209" s="354">
        <v>15</v>
      </c>
      <c r="C7209" s="355">
        <v>17</v>
      </c>
      <c r="D7209" s="355">
        <v>19</v>
      </c>
      <c r="E7209" s="355">
        <v>13</v>
      </c>
      <c r="F7209" s="355">
        <v>15</v>
      </c>
      <c r="G7209" s="355">
        <v>11</v>
      </c>
      <c r="H7209" s="355"/>
      <c r="I7209" s="354">
        <v>15</v>
      </c>
      <c r="J7209" s="352">
        <v>0</v>
      </c>
      <c r="K7209" s="348">
        <f t="shared" si="112"/>
        <v>0</v>
      </c>
    </row>
    <row r="7210" spans="1:11" x14ac:dyDescent="0.25">
      <c r="A7210" s="353">
        <v>39219</v>
      </c>
      <c r="B7210" s="354">
        <v>4.5999999999999996</v>
      </c>
      <c r="C7210" s="355">
        <v>0</v>
      </c>
      <c r="D7210" s="355">
        <v>6</v>
      </c>
      <c r="E7210" s="355">
        <v>9</v>
      </c>
      <c r="F7210" s="355">
        <v>4</v>
      </c>
      <c r="G7210" s="355">
        <v>4</v>
      </c>
      <c r="H7210" s="355"/>
      <c r="I7210" s="354">
        <v>4.5999999999999996</v>
      </c>
      <c r="J7210" s="352">
        <v>0</v>
      </c>
      <c r="K7210" s="348">
        <f t="shared" si="112"/>
        <v>4</v>
      </c>
    </row>
    <row r="7211" spans="1:11" x14ac:dyDescent="0.25">
      <c r="A7211" s="353">
        <v>39220</v>
      </c>
      <c r="B7211" s="354">
        <v>23.6</v>
      </c>
      <c r="C7211" s="355">
        <v>28</v>
      </c>
      <c r="D7211" s="355">
        <v>26</v>
      </c>
      <c r="E7211" s="355">
        <v>20</v>
      </c>
      <c r="F7211" s="355">
        <v>22</v>
      </c>
      <c r="G7211" s="355">
        <v>22</v>
      </c>
      <c r="H7211" s="355"/>
      <c r="I7211" s="354">
        <v>23.6</v>
      </c>
      <c r="J7211" s="352">
        <v>0</v>
      </c>
      <c r="K7211" s="348">
        <f t="shared" si="112"/>
        <v>0</v>
      </c>
    </row>
    <row r="7212" spans="1:11" x14ac:dyDescent="0.25">
      <c r="A7212" s="353">
        <v>39221</v>
      </c>
      <c r="B7212" s="354">
        <v>26</v>
      </c>
      <c r="C7212" s="355">
        <v>32</v>
      </c>
      <c r="D7212" s="355">
        <v>26</v>
      </c>
      <c r="E7212" s="355">
        <v>22</v>
      </c>
      <c r="F7212" s="355">
        <v>26</v>
      </c>
      <c r="G7212" s="355">
        <v>24</v>
      </c>
      <c r="H7212" s="355"/>
      <c r="I7212" s="354">
        <v>26</v>
      </c>
      <c r="J7212" s="352">
        <v>0</v>
      </c>
      <c r="K7212" s="348">
        <f t="shared" si="112"/>
        <v>0</v>
      </c>
    </row>
    <row r="7213" spans="1:11" x14ac:dyDescent="0.25">
      <c r="A7213" s="353">
        <v>39222</v>
      </c>
      <c r="B7213" s="354">
        <v>12.2</v>
      </c>
      <c r="C7213" s="355">
        <v>0</v>
      </c>
      <c r="D7213" s="355">
        <v>9</v>
      </c>
      <c r="E7213" s="355">
        <v>22</v>
      </c>
      <c r="F7213" s="355">
        <v>13</v>
      </c>
      <c r="G7213" s="355">
        <v>17</v>
      </c>
      <c r="H7213" s="355"/>
      <c r="I7213" s="354">
        <v>12.2</v>
      </c>
      <c r="J7213" s="352">
        <v>0</v>
      </c>
      <c r="K7213" s="348">
        <f t="shared" si="112"/>
        <v>1</v>
      </c>
    </row>
    <row r="7214" spans="1:11" x14ac:dyDescent="0.25">
      <c r="A7214" s="353">
        <v>39223</v>
      </c>
      <c r="B7214" s="354">
        <v>23</v>
      </c>
      <c r="C7214" s="355">
        <v>13</v>
      </c>
      <c r="D7214" s="355">
        <v>26</v>
      </c>
      <c r="E7214" s="355">
        <v>30</v>
      </c>
      <c r="F7214" s="355">
        <v>26</v>
      </c>
      <c r="G7214" s="355">
        <v>20</v>
      </c>
      <c r="H7214" s="355"/>
      <c r="I7214" s="354">
        <v>23</v>
      </c>
      <c r="J7214" s="352">
        <v>0</v>
      </c>
      <c r="K7214" s="348">
        <f t="shared" si="112"/>
        <v>0</v>
      </c>
    </row>
    <row r="7215" spans="1:11" x14ac:dyDescent="0.25">
      <c r="A7215" s="353">
        <v>39224</v>
      </c>
      <c r="B7215" s="354">
        <v>19</v>
      </c>
      <c r="C7215" s="355">
        <v>20</v>
      </c>
      <c r="D7215" s="355">
        <v>20</v>
      </c>
      <c r="E7215" s="355">
        <v>19</v>
      </c>
      <c r="F7215" s="355">
        <v>17</v>
      </c>
      <c r="G7215" s="355">
        <v>19</v>
      </c>
      <c r="H7215" s="355"/>
      <c r="I7215" s="354">
        <v>19</v>
      </c>
      <c r="J7215" s="352">
        <v>0</v>
      </c>
      <c r="K7215" s="348">
        <f t="shared" si="112"/>
        <v>0</v>
      </c>
    </row>
    <row r="7216" spans="1:11" x14ac:dyDescent="0.25">
      <c r="A7216" s="353">
        <v>39225</v>
      </c>
      <c r="B7216" s="354">
        <v>18.600000000000001</v>
      </c>
      <c r="C7216" s="355">
        <v>19</v>
      </c>
      <c r="D7216" s="355">
        <v>19</v>
      </c>
      <c r="E7216" s="355">
        <v>15</v>
      </c>
      <c r="F7216" s="355">
        <v>20</v>
      </c>
      <c r="G7216" s="355">
        <v>20</v>
      </c>
      <c r="H7216" s="355"/>
      <c r="I7216" s="354">
        <v>18.600000000000001</v>
      </c>
      <c r="J7216" s="352">
        <v>0</v>
      </c>
      <c r="K7216" s="348">
        <f t="shared" si="112"/>
        <v>0</v>
      </c>
    </row>
    <row r="7217" spans="1:11" x14ac:dyDescent="0.25">
      <c r="A7217" s="353">
        <v>39226</v>
      </c>
      <c r="B7217" s="354">
        <v>22.8</v>
      </c>
      <c r="C7217" s="355">
        <v>24</v>
      </c>
      <c r="D7217" s="355">
        <v>22</v>
      </c>
      <c r="E7217" s="355">
        <v>26</v>
      </c>
      <c r="F7217" s="355">
        <v>22</v>
      </c>
      <c r="G7217" s="355">
        <v>20</v>
      </c>
      <c r="H7217" s="355"/>
      <c r="I7217" s="354">
        <v>22.8</v>
      </c>
      <c r="J7217" s="352">
        <v>0</v>
      </c>
      <c r="K7217" s="348">
        <f t="shared" si="112"/>
        <v>0</v>
      </c>
    </row>
    <row r="7218" spans="1:11" x14ac:dyDescent="0.25">
      <c r="A7218" s="353">
        <v>39227</v>
      </c>
      <c r="B7218" s="354">
        <v>3</v>
      </c>
      <c r="C7218" s="355">
        <v>0</v>
      </c>
      <c r="D7218" s="355">
        <v>4</v>
      </c>
      <c r="E7218" s="355">
        <v>4</v>
      </c>
      <c r="F7218" s="355">
        <v>0</v>
      </c>
      <c r="G7218" s="355">
        <v>7</v>
      </c>
      <c r="H7218" s="355"/>
      <c r="I7218" s="354">
        <v>3</v>
      </c>
      <c r="J7218" s="352">
        <v>0</v>
      </c>
      <c r="K7218" s="348">
        <f t="shared" si="112"/>
        <v>5</v>
      </c>
    </row>
    <row r="7219" spans="1:11" x14ac:dyDescent="0.25">
      <c r="A7219" s="353">
        <v>39228</v>
      </c>
      <c r="B7219" s="354">
        <v>4.5999999999999996</v>
      </c>
      <c r="C7219" s="355">
        <v>9</v>
      </c>
      <c r="D7219" s="355">
        <v>4</v>
      </c>
      <c r="E7219" s="355">
        <v>0</v>
      </c>
      <c r="F7219" s="355">
        <v>6</v>
      </c>
      <c r="G7219" s="355">
        <v>4</v>
      </c>
      <c r="H7219" s="355"/>
      <c r="I7219" s="354">
        <v>4.5999999999999996</v>
      </c>
      <c r="J7219" s="352">
        <v>0</v>
      </c>
      <c r="K7219" s="348">
        <f t="shared" si="112"/>
        <v>4</v>
      </c>
    </row>
    <row r="7220" spans="1:11" x14ac:dyDescent="0.25">
      <c r="A7220" s="353">
        <v>39229</v>
      </c>
      <c r="B7220" s="354">
        <v>7.2</v>
      </c>
      <c r="C7220" s="355">
        <v>0</v>
      </c>
      <c r="D7220" s="355">
        <v>7</v>
      </c>
      <c r="E7220" s="355">
        <v>9</v>
      </c>
      <c r="F7220" s="355">
        <v>9</v>
      </c>
      <c r="G7220" s="355">
        <v>11</v>
      </c>
      <c r="H7220" s="355"/>
      <c r="I7220" s="354">
        <v>7.2</v>
      </c>
      <c r="J7220" s="352">
        <v>0</v>
      </c>
      <c r="K7220" s="348">
        <f t="shared" si="112"/>
        <v>2</v>
      </c>
    </row>
    <row r="7221" spans="1:11" x14ac:dyDescent="0.25">
      <c r="A7221" s="353">
        <v>39230</v>
      </c>
      <c r="B7221" s="354">
        <v>18.399999999999999</v>
      </c>
      <c r="C7221" s="355">
        <v>7</v>
      </c>
      <c r="D7221" s="355">
        <v>7</v>
      </c>
      <c r="E7221" s="355">
        <v>13</v>
      </c>
      <c r="F7221" s="355">
        <v>30</v>
      </c>
      <c r="G7221" s="355">
        <v>35</v>
      </c>
      <c r="H7221" s="355"/>
      <c r="I7221" s="354">
        <v>18.399999999999999</v>
      </c>
      <c r="J7221" s="352">
        <v>0</v>
      </c>
      <c r="K7221" s="348">
        <f t="shared" si="112"/>
        <v>2</v>
      </c>
    </row>
    <row r="7222" spans="1:11" x14ac:dyDescent="0.25">
      <c r="A7222" s="353">
        <v>39231</v>
      </c>
      <c r="B7222" s="354">
        <v>14.8</v>
      </c>
      <c r="C7222" s="355">
        <v>20</v>
      </c>
      <c r="D7222" s="355">
        <v>15</v>
      </c>
      <c r="E7222" s="355">
        <v>11</v>
      </c>
      <c r="F7222" s="355">
        <v>13</v>
      </c>
      <c r="G7222" s="355">
        <v>15</v>
      </c>
      <c r="H7222" s="355"/>
      <c r="I7222" s="354">
        <v>14.8</v>
      </c>
      <c r="J7222" s="352">
        <v>0</v>
      </c>
      <c r="K7222" s="348">
        <f t="shared" si="112"/>
        <v>0</v>
      </c>
    </row>
    <row r="7223" spans="1:11" x14ac:dyDescent="0.25">
      <c r="A7223" s="353">
        <v>39232</v>
      </c>
      <c r="B7223" s="354">
        <v>4.2</v>
      </c>
      <c r="C7223" s="355">
        <v>0</v>
      </c>
      <c r="D7223" s="355">
        <v>4</v>
      </c>
      <c r="E7223" s="355">
        <v>6</v>
      </c>
      <c r="F7223" s="355">
        <v>7</v>
      </c>
      <c r="G7223" s="355">
        <v>4</v>
      </c>
      <c r="H7223" s="355"/>
      <c r="I7223" s="354">
        <v>4.2</v>
      </c>
      <c r="J7223" s="352">
        <v>0</v>
      </c>
      <c r="K7223" s="348">
        <f t="shared" si="112"/>
        <v>5</v>
      </c>
    </row>
    <row r="7224" spans="1:11" x14ac:dyDescent="0.25">
      <c r="A7224" s="353">
        <v>39233</v>
      </c>
      <c r="B7224" s="354">
        <v>10.199999999999999</v>
      </c>
      <c r="C7224" s="355">
        <v>13</v>
      </c>
      <c r="D7224" s="355">
        <v>11</v>
      </c>
      <c r="E7224" s="355">
        <v>11</v>
      </c>
      <c r="F7224" s="355">
        <v>7</v>
      </c>
      <c r="G7224" s="355">
        <v>9</v>
      </c>
      <c r="H7224" s="355"/>
      <c r="I7224" s="354">
        <v>10.199999999999999</v>
      </c>
      <c r="J7224" s="352">
        <v>0</v>
      </c>
      <c r="K7224" s="348">
        <f t="shared" si="112"/>
        <v>1</v>
      </c>
    </row>
    <row r="7225" spans="1:11" x14ac:dyDescent="0.25">
      <c r="A7225" s="353">
        <v>39234</v>
      </c>
      <c r="B7225" s="354">
        <v>9.4</v>
      </c>
      <c r="C7225" s="355">
        <v>13</v>
      </c>
      <c r="D7225" s="355">
        <v>9</v>
      </c>
      <c r="E7225" s="355">
        <v>13</v>
      </c>
      <c r="F7225" s="355">
        <v>6</v>
      </c>
      <c r="G7225" s="355">
        <v>6</v>
      </c>
      <c r="H7225" s="355"/>
      <c r="I7225" s="354">
        <v>9.4</v>
      </c>
      <c r="J7225" s="352">
        <v>0</v>
      </c>
      <c r="K7225" s="348">
        <f t="shared" si="112"/>
        <v>2</v>
      </c>
    </row>
    <row r="7226" spans="1:11" x14ac:dyDescent="0.25">
      <c r="A7226" s="353">
        <v>39235</v>
      </c>
      <c r="B7226" s="354">
        <v>9</v>
      </c>
      <c r="C7226" s="355">
        <v>15</v>
      </c>
      <c r="D7226" s="355">
        <v>13</v>
      </c>
      <c r="E7226" s="355">
        <v>6</v>
      </c>
      <c r="F7226" s="355">
        <v>7</v>
      </c>
      <c r="G7226" s="355">
        <v>4</v>
      </c>
      <c r="H7226" s="355"/>
      <c r="I7226" s="354">
        <v>9</v>
      </c>
      <c r="J7226" s="352">
        <v>0</v>
      </c>
      <c r="K7226" s="348">
        <f t="shared" si="112"/>
        <v>3</v>
      </c>
    </row>
    <row r="7227" spans="1:11" x14ac:dyDescent="0.25">
      <c r="A7227" s="353">
        <v>39236</v>
      </c>
      <c r="B7227" s="354">
        <v>9.8000000000000007</v>
      </c>
      <c r="C7227" s="355">
        <v>4</v>
      </c>
      <c r="D7227" s="355">
        <v>0</v>
      </c>
      <c r="E7227" s="355">
        <v>17</v>
      </c>
      <c r="F7227" s="355">
        <v>17</v>
      </c>
      <c r="G7227" s="355">
        <v>11</v>
      </c>
      <c r="H7227" s="355"/>
      <c r="I7227" s="354">
        <v>9.8000000000000007</v>
      </c>
      <c r="J7227" s="352">
        <v>0</v>
      </c>
      <c r="K7227" s="348">
        <f t="shared" si="112"/>
        <v>2</v>
      </c>
    </row>
    <row r="7228" spans="1:11" x14ac:dyDescent="0.25">
      <c r="A7228" s="353">
        <v>39237</v>
      </c>
      <c r="B7228" s="354">
        <v>7</v>
      </c>
      <c r="C7228" s="355">
        <v>9</v>
      </c>
      <c r="D7228" s="355">
        <v>7</v>
      </c>
      <c r="E7228" s="355">
        <v>7</v>
      </c>
      <c r="F7228" s="355">
        <v>6</v>
      </c>
      <c r="G7228" s="355">
        <v>6</v>
      </c>
      <c r="H7228" s="355"/>
      <c r="I7228" s="354">
        <v>7</v>
      </c>
      <c r="J7228" s="352">
        <v>0</v>
      </c>
      <c r="K7228" s="348">
        <f t="shared" si="112"/>
        <v>4</v>
      </c>
    </row>
    <row r="7229" spans="1:11" x14ac:dyDescent="0.25">
      <c r="A7229" s="353">
        <v>39238</v>
      </c>
      <c r="B7229" s="354">
        <v>5</v>
      </c>
      <c r="C7229" s="355">
        <v>4</v>
      </c>
      <c r="D7229" s="355">
        <v>4</v>
      </c>
      <c r="E7229" s="355">
        <v>4</v>
      </c>
      <c r="F7229" s="355">
        <v>4</v>
      </c>
      <c r="G7229" s="355">
        <v>9</v>
      </c>
      <c r="H7229" s="355"/>
      <c r="I7229" s="354">
        <v>5</v>
      </c>
      <c r="J7229" s="352">
        <v>0</v>
      </c>
      <c r="K7229" s="348">
        <f t="shared" si="112"/>
        <v>4</v>
      </c>
    </row>
    <row r="7230" spans="1:11" x14ac:dyDescent="0.25">
      <c r="A7230" s="353">
        <v>39239</v>
      </c>
      <c r="B7230" s="354">
        <v>13.2</v>
      </c>
      <c r="C7230" s="355">
        <v>11</v>
      </c>
      <c r="D7230" s="355">
        <v>13</v>
      </c>
      <c r="E7230" s="355">
        <v>9</v>
      </c>
      <c r="F7230" s="355">
        <v>11</v>
      </c>
      <c r="G7230" s="355">
        <v>22</v>
      </c>
      <c r="H7230" s="355"/>
      <c r="I7230" s="354">
        <v>13.2</v>
      </c>
      <c r="J7230" s="352">
        <v>0</v>
      </c>
      <c r="K7230" s="348">
        <f t="shared" si="112"/>
        <v>0</v>
      </c>
    </row>
    <row r="7231" spans="1:11" x14ac:dyDescent="0.25">
      <c r="A7231" s="353">
        <v>39240</v>
      </c>
      <c r="B7231" s="354">
        <v>15.8</v>
      </c>
      <c r="C7231" s="355">
        <v>19</v>
      </c>
      <c r="D7231" s="355">
        <v>19</v>
      </c>
      <c r="E7231" s="355">
        <v>15</v>
      </c>
      <c r="F7231" s="355">
        <v>17</v>
      </c>
      <c r="G7231" s="355">
        <v>9</v>
      </c>
      <c r="H7231" s="355"/>
      <c r="I7231" s="354">
        <v>15.8</v>
      </c>
      <c r="J7231" s="352">
        <v>0</v>
      </c>
      <c r="K7231" s="348">
        <f t="shared" si="112"/>
        <v>0</v>
      </c>
    </row>
    <row r="7232" spans="1:11" x14ac:dyDescent="0.25">
      <c r="A7232" s="353">
        <v>39241</v>
      </c>
      <c r="B7232" s="354">
        <v>16</v>
      </c>
      <c r="C7232" s="355">
        <v>15</v>
      </c>
      <c r="D7232" s="355">
        <v>15</v>
      </c>
      <c r="E7232" s="355">
        <v>20</v>
      </c>
      <c r="F7232" s="355">
        <v>15</v>
      </c>
      <c r="G7232" s="355">
        <v>15</v>
      </c>
      <c r="H7232" s="355"/>
      <c r="I7232" s="354">
        <v>16</v>
      </c>
      <c r="J7232" s="352">
        <v>0</v>
      </c>
      <c r="K7232" s="348">
        <f t="shared" si="112"/>
        <v>0</v>
      </c>
    </row>
    <row r="7233" spans="1:11" x14ac:dyDescent="0.25">
      <c r="A7233" s="353">
        <v>39242</v>
      </c>
      <c r="B7233" s="354">
        <v>7</v>
      </c>
      <c r="C7233" s="355">
        <v>7</v>
      </c>
      <c r="D7233" s="355">
        <v>7</v>
      </c>
      <c r="E7233" s="355">
        <v>11</v>
      </c>
      <c r="F7233" s="355">
        <v>6</v>
      </c>
      <c r="G7233" s="355">
        <v>4</v>
      </c>
      <c r="H7233" s="355"/>
      <c r="I7233" s="354">
        <v>7</v>
      </c>
      <c r="J7233" s="352">
        <v>0</v>
      </c>
      <c r="K7233" s="348">
        <f t="shared" si="112"/>
        <v>4</v>
      </c>
    </row>
    <row r="7234" spans="1:11" x14ac:dyDescent="0.25">
      <c r="A7234" s="353">
        <v>39243</v>
      </c>
      <c r="B7234" s="354">
        <v>18.600000000000001</v>
      </c>
      <c r="C7234" s="355">
        <v>11</v>
      </c>
      <c r="D7234" s="355">
        <v>20</v>
      </c>
      <c r="E7234" s="355">
        <v>19</v>
      </c>
      <c r="F7234" s="355">
        <v>19</v>
      </c>
      <c r="G7234" s="355">
        <v>24</v>
      </c>
      <c r="H7234" s="355"/>
      <c r="I7234" s="354">
        <v>18.600000000000001</v>
      </c>
      <c r="J7234" s="352">
        <v>0</v>
      </c>
      <c r="K7234" s="348">
        <f t="shared" si="112"/>
        <v>0</v>
      </c>
    </row>
    <row r="7235" spans="1:11" x14ac:dyDescent="0.25">
      <c r="A7235" s="353">
        <v>39244</v>
      </c>
      <c r="B7235" s="354">
        <v>13.4</v>
      </c>
      <c r="C7235" s="355">
        <v>19</v>
      </c>
      <c r="D7235" s="355">
        <v>11</v>
      </c>
      <c r="E7235" s="355">
        <v>15</v>
      </c>
      <c r="F7235" s="355">
        <v>13</v>
      </c>
      <c r="G7235" s="355">
        <v>9</v>
      </c>
      <c r="H7235" s="355"/>
      <c r="I7235" s="354">
        <v>13.4</v>
      </c>
      <c r="J7235" s="352">
        <v>0</v>
      </c>
      <c r="K7235" s="348">
        <f t="shared" ref="K7235:K7298" si="113">COUNTIF(C7235:G7235,"&lt;="&amp;IRR_MAXWIND)</f>
        <v>0</v>
      </c>
    </row>
    <row r="7236" spans="1:11" x14ac:dyDescent="0.25">
      <c r="A7236" s="353">
        <v>39245</v>
      </c>
      <c r="B7236" s="354">
        <v>15.6</v>
      </c>
      <c r="C7236" s="355">
        <v>9</v>
      </c>
      <c r="D7236" s="355">
        <v>20</v>
      </c>
      <c r="E7236" s="355">
        <v>19</v>
      </c>
      <c r="F7236" s="355">
        <v>17</v>
      </c>
      <c r="G7236" s="355">
        <v>13</v>
      </c>
      <c r="H7236" s="355"/>
      <c r="I7236" s="354">
        <v>15.6</v>
      </c>
      <c r="J7236" s="352">
        <v>0</v>
      </c>
      <c r="K7236" s="348">
        <f t="shared" si="113"/>
        <v>0</v>
      </c>
    </row>
    <row r="7237" spans="1:11" x14ac:dyDescent="0.25">
      <c r="A7237" s="353">
        <v>39246</v>
      </c>
      <c r="B7237" s="354">
        <v>10.6</v>
      </c>
      <c r="C7237" s="355">
        <v>19</v>
      </c>
      <c r="D7237" s="355">
        <v>19</v>
      </c>
      <c r="E7237" s="355">
        <v>9</v>
      </c>
      <c r="F7237" s="355">
        <v>0</v>
      </c>
      <c r="G7237" s="355">
        <v>6</v>
      </c>
      <c r="H7237" s="355"/>
      <c r="I7237" s="354">
        <v>10.6</v>
      </c>
      <c r="J7237" s="352">
        <v>0</v>
      </c>
      <c r="K7237" s="348">
        <f t="shared" si="113"/>
        <v>2</v>
      </c>
    </row>
    <row r="7238" spans="1:11" x14ac:dyDescent="0.25">
      <c r="A7238" s="353">
        <v>39247</v>
      </c>
      <c r="B7238" s="354">
        <v>10.8</v>
      </c>
      <c r="C7238" s="355">
        <v>13</v>
      </c>
      <c r="D7238" s="355">
        <v>13</v>
      </c>
      <c r="E7238" s="355">
        <v>11</v>
      </c>
      <c r="F7238" s="355">
        <v>11</v>
      </c>
      <c r="G7238" s="355">
        <v>6</v>
      </c>
      <c r="H7238" s="355"/>
      <c r="I7238" s="354">
        <v>10.8</v>
      </c>
      <c r="J7238" s="352">
        <v>0</v>
      </c>
      <c r="K7238" s="348">
        <f t="shared" si="113"/>
        <v>1</v>
      </c>
    </row>
    <row r="7239" spans="1:11" x14ac:dyDescent="0.25">
      <c r="A7239" s="353">
        <v>39248</v>
      </c>
      <c r="B7239" s="354">
        <v>7.6</v>
      </c>
      <c r="C7239" s="355">
        <v>4</v>
      </c>
      <c r="D7239" s="355">
        <v>7</v>
      </c>
      <c r="E7239" s="355">
        <v>9</v>
      </c>
      <c r="F7239" s="355">
        <v>7</v>
      </c>
      <c r="G7239" s="355">
        <v>11</v>
      </c>
      <c r="H7239" s="355"/>
      <c r="I7239" s="354">
        <v>7.6</v>
      </c>
      <c r="J7239" s="352">
        <v>0</v>
      </c>
      <c r="K7239" s="348">
        <f t="shared" si="113"/>
        <v>3</v>
      </c>
    </row>
    <row r="7240" spans="1:11" x14ac:dyDescent="0.25">
      <c r="A7240" s="353">
        <v>39249</v>
      </c>
      <c r="B7240" s="354">
        <v>2.8</v>
      </c>
      <c r="C7240" s="355">
        <v>0</v>
      </c>
      <c r="D7240" s="355">
        <v>4</v>
      </c>
      <c r="E7240" s="355">
        <v>0</v>
      </c>
      <c r="F7240" s="355">
        <v>6</v>
      </c>
      <c r="G7240" s="355">
        <v>4</v>
      </c>
      <c r="H7240" s="355"/>
      <c r="I7240" s="354">
        <v>2.8</v>
      </c>
      <c r="J7240" s="352">
        <v>0</v>
      </c>
      <c r="K7240" s="348">
        <f t="shared" si="113"/>
        <v>5</v>
      </c>
    </row>
    <row r="7241" spans="1:11" x14ac:dyDescent="0.25">
      <c r="A7241" s="353">
        <v>39250</v>
      </c>
      <c r="B7241" s="354">
        <v>10</v>
      </c>
      <c r="C7241" s="355">
        <v>9</v>
      </c>
      <c r="D7241" s="355">
        <v>6</v>
      </c>
      <c r="E7241" s="355">
        <v>11</v>
      </c>
      <c r="F7241" s="355">
        <v>13</v>
      </c>
      <c r="G7241" s="355">
        <v>11</v>
      </c>
      <c r="H7241" s="355"/>
      <c r="I7241" s="354">
        <v>10</v>
      </c>
      <c r="J7241" s="352">
        <v>0</v>
      </c>
      <c r="K7241" s="348">
        <f t="shared" si="113"/>
        <v>1</v>
      </c>
    </row>
    <row r="7242" spans="1:11" x14ac:dyDescent="0.25">
      <c r="A7242" s="353">
        <v>39251</v>
      </c>
      <c r="B7242" s="354">
        <v>4.2</v>
      </c>
      <c r="C7242" s="355">
        <v>0</v>
      </c>
      <c r="D7242" s="355">
        <v>4</v>
      </c>
      <c r="E7242" s="355">
        <v>4</v>
      </c>
      <c r="F7242" s="355">
        <v>4</v>
      </c>
      <c r="G7242" s="355">
        <v>9</v>
      </c>
      <c r="H7242" s="355"/>
      <c r="I7242" s="354">
        <v>4.2</v>
      </c>
      <c r="J7242" s="352">
        <v>0</v>
      </c>
      <c r="K7242" s="348">
        <f t="shared" si="113"/>
        <v>4</v>
      </c>
    </row>
    <row r="7243" spans="1:11" x14ac:dyDescent="0.25">
      <c r="A7243" s="353">
        <v>39252</v>
      </c>
      <c r="B7243" s="354">
        <v>15</v>
      </c>
      <c r="C7243" s="355">
        <v>24</v>
      </c>
      <c r="D7243" s="355">
        <v>24</v>
      </c>
      <c r="E7243" s="355">
        <v>9</v>
      </c>
      <c r="F7243" s="355">
        <v>7</v>
      </c>
      <c r="G7243" s="355">
        <v>11</v>
      </c>
      <c r="H7243" s="355"/>
      <c r="I7243" s="354">
        <v>15</v>
      </c>
      <c r="J7243" s="352">
        <v>0</v>
      </c>
      <c r="K7243" s="348">
        <f t="shared" si="113"/>
        <v>1</v>
      </c>
    </row>
    <row r="7244" spans="1:11" x14ac:dyDescent="0.25">
      <c r="A7244" s="353">
        <v>39253</v>
      </c>
      <c r="B7244" s="354">
        <v>12.8</v>
      </c>
      <c r="C7244" s="355">
        <v>0</v>
      </c>
      <c r="D7244" s="355">
        <v>19</v>
      </c>
      <c r="E7244" s="355">
        <v>19</v>
      </c>
      <c r="F7244" s="355">
        <v>15</v>
      </c>
      <c r="G7244" s="355">
        <v>11</v>
      </c>
      <c r="H7244" s="355"/>
      <c r="I7244" s="354">
        <v>12.8</v>
      </c>
      <c r="J7244" s="352">
        <v>0</v>
      </c>
      <c r="K7244" s="348">
        <f t="shared" si="113"/>
        <v>1</v>
      </c>
    </row>
    <row r="7245" spans="1:11" x14ac:dyDescent="0.25">
      <c r="A7245" s="353">
        <v>39254</v>
      </c>
      <c r="B7245" s="354">
        <v>8.4</v>
      </c>
      <c r="C7245" s="355">
        <v>11</v>
      </c>
      <c r="D7245" s="355">
        <v>9</v>
      </c>
      <c r="E7245" s="355">
        <v>7</v>
      </c>
      <c r="F7245" s="355">
        <v>11</v>
      </c>
      <c r="G7245" s="355">
        <v>4</v>
      </c>
      <c r="H7245" s="355"/>
      <c r="I7245" s="354">
        <v>8.4</v>
      </c>
      <c r="J7245" s="352">
        <v>0</v>
      </c>
      <c r="K7245" s="348">
        <f t="shared" si="113"/>
        <v>2</v>
      </c>
    </row>
    <row r="7246" spans="1:11" x14ac:dyDescent="0.25">
      <c r="A7246" s="353">
        <v>39255</v>
      </c>
      <c r="B7246" s="354">
        <v>9.1999999999999993</v>
      </c>
      <c r="C7246" s="355">
        <v>9</v>
      </c>
      <c r="D7246" s="355">
        <v>13</v>
      </c>
      <c r="E7246" s="355">
        <v>9</v>
      </c>
      <c r="F7246" s="355">
        <v>9</v>
      </c>
      <c r="G7246" s="355">
        <v>6</v>
      </c>
      <c r="H7246" s="355"/>
      <c r="I7246" s="354">
        <v>9.1999999999999993</v>
      </c>
      <c r="J7246" s="352">
        <v>0</v>
      </c>
      <c r="K7246" s="348">
        <f t="shared" si="113"/>
        <v>1</v>
      </c>
    </row>
    <row r="7247" spans="1:11" x14ac:dyDescent="0.25">
      <c r="A7247" s="353">
        <v>39256</v>
      </c>
      <c r="B7247" s="354">
        <v>10.199999999999999</v>
      </c>
      <c r="C7247" s="355">
        <v>11</v>
      </c>
      <c r="D7247" s="355">
        <v>15</v>
      </c>
      <c r="E7247" s="355">
        <v>7</v>
      </c>
      <c r="F7247" s="355">
        <v>9</v>
      </c>
      <c r="G7247" s="355">
        <v>9</v>
      </c>
      <c r="H7247" s="355"/>
      <c r="I7247" s="354">
        <v>10.199999999999999</v>
      </c>
      <c r="J7247" s="352">
        <v>0</v>
      </c>
      <c r="K7247" s="348">
        <f t="shared" si="113"/>
        <v>1</v>
      </c>
    </row>
    <row r="7248" spans="1:11" x14ac:dyDescent="0.25">
      <c r="A7248" s="353">
        <v>39257</v>
      </c>
      <c r="B7248" s="354">
        <v>4.5999999999999996</v>
      </c>
      <c r="C7248" s="355">
        <v>0</v>
      </c>
      <c r="D7248" s="355">
        <v>6</v>
      </c>
      <c r="E7248" s="355">
        <v>7</v>
      </c>
      <c r="F7248" s="355">
        <v>6</v>
      </c>
      <c r="G7248" s="355">
        <v>4</v>
      </c>
      <c r="H7248" s="355"/>
      <c r="I7248" s="354">
        <v>4.5999999999999996</v>
      </c>
      <c r="J7248" s="352">
        <v>0</v>
      </c>
      <c r="K7248" s="348">
        <f t="shared" si="113"/>
        <v>5</v>
      </c>
    </row>
    <row r="7249" spans="1:11" x14ac:dyDescent="0.25">
      <c r="A7249" s="353">
        <v>39258</v>
      </c>
      <c r="B7249" s="354">
        <v>10.199999999999999</v>
      </c>
      <c r="C7249" s="355">
        <v>9</v>
      </c>
      <c r="D7249" s="355">
        <v>9</v>
      </c>
      <c r="E7249" s="355">
        <v>11</v>
      </c>
      <c r="F7249" s="355">
        <v>11</v>
      </c>
      <c r="G7249" s="355">
        <v>11</v>
      </c>
      <c r="H7249" s="355"/>
      <c r="I7249" s="354">
        <v>10.199999999999999</v>
      </c>
      <c r="J7249" s="352">
        <v>0</v>
      </c>
      <c r="K7249" s="348">
        <f t="shared" si="113"/>
        <v>0</v>
      </c>
    </row>
    <row r="7250" spans="1:11" x14ac:dyDescent="0.25">
      <c r="A7250" s="353">
        <v>39259</v>
      </c>
      <c r="B7250" s="354">
        <v>18.399999999999999</v>
      </c>
      <c r="C7250" s="355">
        <v>20</v>
      </c>
      <c r="D7250" s="355">
        <v>20</v>
      </c>
      <c r="E7250" s="355">
        <v>13</v>
      </c>
      <c r="F7250" s="355">
        <v>17</v>
      </c>
      <c r="G7250" s="355">
        <v>22</v>
      </c>
      <c r="H7250" s="355"/>
      <c r="I7250" s="354">
        <v>18.399999999999999</v>
      </c>
      <c r="J7250" s="352">
        <v>0</v>
      </c>
      <c r="K7250" s="348">
        <f t="shared" si="113"/>
        <v>0</v>
      </c>
    </row>
    <row r="7251" spans="1:11" x14ac:dyDescent="0.25">
      <c r="A7251" s="353">
        <v>39260</v>
      </c>
      <c r="B7251" s="354">
        <v>13.6</v>
      </c>
      <c r="C7251" s="355">
        <v>11</v>
      </c>
      <c r="D7251" s="355">
        <v>13</v>
      </c>
      <c r="E7251" s="355">
        <v>20</v>
      </c>
      <c r="F7251" s="355">
        <v>15</v>
      </c>
      <c r="G7251" s="355">
        <v>9</v>
      </c>
      <c r="H7251" s="355"/>
      <c r="I7251" s="354">
        <v>13.6</v>
      </c>
      <c r="J7251" s="352">
        <v>0</v>
      </c>
      <c r="K7251" s="348">
        <f t="shared" si="113"/>
        <v>0</v>
      </c>
    </row>
    <row r="7252" spans="1:11" x14ac:dyDescent="0.25">
      <c r="A7252" s="353">
        <v>39261</v>
      </c>
      <c r="B7252" s="354">
        <v>11</v>
      </c>
      <c r="C7252" s="355">
        <v>9</v>
      </c>
      <c r="D7252" s="355">
        <v>9</v>
      </c>
      <c r="E7252" s="355">
        <v>13</v>
      </c>
      <c r="F7252" s="355">
        <v>13</v>
      </c>
      <c r="G7252" s="355">
        <v>11</v>
      </c>
      <c r="H7252" s="355"/>
      <c r="I7252" s="354">
        <v>11</v>
      </c>
      <c r="J7252" s="352">
        <v>0</v>
      </c>
      <c r="K7252" s="348">
        <f t="shared" si="113"/>
        <v>0</v>
      </c>
    </row>
    <row r="7253" spans="1:11" x14ac:dyDescent="0.25">
      <c r="A7253" s="353">
        <v>39262</v>
      </c>
      <c r="B7253" s="354">
        <v>5.6</v>
      </c>
      <c r="C7253" s="355">
        <v>6</v>
      </c>
      <c r="D7253" s="355">
        <v>4</v>
      </c>
      <c r="E7253" s="355">
        <v>7</v>
      </c>
      <c r="F7253" s="355">
        <v>11</v>
      </c>
      <c r="G7253" s="355">
        <v>0</v>
      </c>
      <c r="H7253" s="355"/>
      <c r="I7253" s="354">
        <v>5.6</v>
      </c>
      <c r="J7253" s="352">
        <v>0</v>
      </c>
      <c r="K7253" s="348">
        <f t="shared" si="113"/>
        <v>4</v>
      </c>
    </row>
    <row r="7254" spans="1:11" x14ac:dyDescent="0.25">
      <c r="A7254" s="353">
        <v>39263</v>
      </c>
      <c r="B7254" s="354">
        <v>21.8</v>
      </c>
      <c r="C7254" s="355">
        <v>20</v>
      </c>
      <c r="D7254" s="355">
        <v>26</v>
      </c>
      <c r="E7254" s="355">
        <v>20</v>
      </c>
      <c r="F7254" s="355">
        <v>24</v>
      </c>
      <c r="G7254" s="355">
        <v>19</v>
      </c>
      <c r="H7254" s="355"/>
      <c r="I7254" s="354">
        <v>21.8</v>
      </c>
      <c r="J7254" s="352">
        <v>0</v>
      </c>
      <c r="K7254" s="348">
        <f t="shared" si="113"/>
        <v>0</v>
      </c>
    </row>
    <row r="7255" spans="1:11" x14ac:dyDescent="0.25">
      <c r="A7255" s="353">
        <v>39264</v>
      </c>
      <c r="B7255" s="354">
        <v>9.4</v>
      </c>
      <c r="C7255" s="355">
        <v>13</v>
      </c>
      <c r="D7255" s="355">
        <v>9</v>
      </c>
      <c r="E7255" s="355">
        <v>7</v>
      </c>
      <c r="F7255" s="355">
        <v>7</v>
      </c>
      <c r="G7255" s="355">
        <v>11</v>
      </c>
      <c r="H7255" s="355"/>
      <c r="I7255" s="354">
        <v>9.4</v>
      </c>
      <c r="J7255" s="352">
        <v>0</v>
      </c>
      <c r="K7255" s="348">
        <f t="shared" si="113"/>
        <v>2</v>
      </c>
    </row>
    <row r="7256" spans="1:11" x14ac:dyDescent="0.25">
      <c r="A7256" s="353">
        <v>39265</v>
      </c>
      <c r="B7256" s="354">
        <v>11</v>
      </c>
      <c r="C7256" s="355">
        <v>13</v>
      </c>
      <c r="D7256" s="355">
        <v>13</v>
      </c>
      <c r="E7256" s="355">
        <v>11</v>
      </c>
      <c r="F7256" s="355">
        <v>11</v>
      </c>
      <c r="G7256" s="355">
        <v>7</v>
      </c>
      <c r="H7256" s="355"/>
      <c r="I7256" s="354">
        <v>11</v>
      </c>
      <c r="J7256" s="352">
        <v>0</v>
      </c>
      <c r="K7256" s="348">
        <f t="shared" si="113"/>
        <v>1</v>
      </c>
    </row>
    <row r="7257" spans="1:11" x14ac:dyDescent="0.25">
      <c r="A7257" s="353">
        <v>39266</v>
      </c>
      <c r="B7257" s="354">
        <v>8.6</v>
      </c>
      <c r="C7257" s="355">
        <v>9</v>
      </c>
      <c r="D7257" s="355">
        <v>4</v>
      </c>
      <c r="E7257" s="355">
        <v>13</v>
      </c>
      <c r="F7257" s="355">
        <v>11</v>
      </c>
      <c r="G7257" s="355">
        <v>6</v>
      </c>
      <c r="H7257" s="355"/>
      <c r="I7257" s="354">
        <v>8.6</v>
      </c>
      <c r="J7257" s="352">
        <v>0</v>
      </c>
      <c r="K7257" s="348">
        <f t="shared" si="113"/>
        <v>2</v>
      </c>
    </row>
    <row r="7258" spans="1:11" x14ac:dyDescent="0.25">
      <c r="A7258" s="353">
        <v>39267</v>
      </c>
      <c r="B7258" s="354">
        <v>7.4</v>
      </c>
      <c r="C7258" s="355">
        <v>6</v>
      </c>
      <c r="D7258" s="355">
        <v>7</v>
      </c>
      <c r="E7258" s="355">
        <v>11</v>
      </c>
      <c r="F7258" s="355">
        <v>9</v>
      </c>
      <c r="G7258" s="355">
        <v>4</v>
      </c>
      <c r="H7258" s="355"/>
      <c r="I7258" s="354">
        <v>7.4</v>
      </c>
      <c r="J7258" s="352">
        <v>0</v>
      </c>
      <c r="K7258" s="348">
        <f t="shared" si="113"/>
        <v>3</v>
      </c>
    </row>
    <row r="7259" spans="1:11" x14ac:dyDescent="0.25">
      <c r="A7259" s="353">
        <v>39268</v>
      </c>
      <c r="B7259" s="354">
        <v>5.6</v>
      </c>
      <c r="C7259" s="355">
        <v>11</v>
      </c>
      <c r="D7259" s="355">
        <v>9</v>
      </c>
      <c r="E7259" s="355">
        <v>0</v>
      </c>
      <c r="F7259" s="355">
        <v>4</v>
      </c>
      <c r="G7259" s="355">
        <v>4</v>
      </c>
      <c r="H7259" s="355"/>
      <c r="I7259" s="354">
        <v>5.6</v>
      </c>
      <c r="J7259" s="352">
        <v>0</v>
      </c>
      <c r="K7259" s="348">
        <f t="shared" si="113"/>
        <v>3</v>
      </c>
    </row>
    <row r="7260" spans="1:11" x14ac:dyDescent="0.25">
      <c r="A7260" s="353">
        <v>39269</v>
      </c>
      <c r="B7260" s="354">
        <v>10.8</v>
      </c>
      <c r="C7260" s="355">
        <v>13</v>
      </c>
      <c r="D7260" s="355">
        <v>4</v>
      </c>
      <c r="E7260" s="355">
        <v>0</v>
      </c>
      <c r="F7260" s="355">
        <v>11</v>
      </c>
      <c r="G7260" s="355">
        <v>26</v>
      </c>
      <c r="H7260" s="355"/>
      <c r="I7260" s="354">
        <v>10.8</v>
      </c>
      <c r="J7260" s="352">
        <v>0</v>
      </c>
      <c r="K7260" s="348">
        <f t="shared" si="113"/>
        <v>2</v>
      </c>
    </row>
    <row r="7261" spans="1:11" x14ac:dyDescent="0.25">
      <c r="A7261" s="353">
        <v>39270</v>
      </c>
      <c r="B7261" s="354">
        <v>18.2</v>
      </c>
      <c r="C7261" s="355">
        <v>11</v>
      </c>
      <c r="D7261" s="355">
        <v>13</v>
      </c>
      <c r="E7261" s="355">
        <v>13</v>
      </c>
      <c r="F7261" s="355">
        <v>30</v>
      </c>
      <c r="G7261" s="355">
        <v>24</v>
      </c>
      <c r="H7261" s="355"/>
      <c r="I7261" s="354">
        <v>18.2</v>
      </c>
      <c r="J7261" s="352">
        <v>0</v>
      </c>
      <c r="K7261" s="348">
        <f t="shared" si="113"/>
        <v>0</v>
      </c>
    </row>
    <row r="7262" spans="1:11" x14ac:dyDescent="0.25">
      <c r="A7262" s="353">
        <v>39271</v>
      </c>
      <c r="B7262" s="354">
        <v>15.6</v>
      </c>
      <c r="C7262" s="355">
        <v>9</v>
      </c>
      <c r="D7262" s="355">
        <v>15</v>
      </c>
      <c r="E7262" s="355">
        <v>19</v>
      </c>
      <c r="F7262" s="355">
        <v>20</v>
      </c>
      <c r="G7262" s="355">
        <v>15</v>
      </c>
      <c r="H7262" s="355"/>
      <c r="I7262" s="354">
        <v>15.6</v>
      </c>
      <c r="J7262" s="352">
        <v>0</v>
      </c>
      <c r="K7262" s="348">
        <f t="shared" si="113"/>
        <v>0</v>
      </c>
    </row>
    <row r="7263" spans="1:11" x14ac:dyDescent="0.25">
      <c r="A7263" s="353">
        <v>39272</v>
      </c>
      <c r="B7263" s="354">
        <v>9.6</v>
      </c>
      <c r="C7263" s="355">
        <v>17</v>
      </c>
      <c r="D7263" s="355">
        <v>17</v>
      </c>
      <c r="E7263" s="355">
        <v>7</v>
      </c>
      <c r="F7263" s="355">
        <v>0</v>
      </c>
      <c r="G7263" s="355">
        <v>7</v>
      </c>
      <c r="H7263" s="355"/>
      <c r="I7263" s="354">
        <v>9.6</v>
      </c>
      <c r="J7263" s="352">
        <v>0</v>
      </c>
      <c r="K7263" s="348">
        <f t="shared" si="113"/>
        <v>3</v>
      </c>
    </row>
    <row r="7264" spans="1:11" x14ac:dyDescent="0.25">
      <c r="A7264" s="353">
        <v>39273</v>
      </c>
      <c r="B7264" s="354">
        <v>1.6</v>
      </c>
      <c r="C7264" s="355">
        <v>0</v>
      </c>
      <c r="D7264" s="355">
        <v>4</v>
      </c>
      <c r="E7264" s="355">
        <v>0</v>
      </c>
      <c r="F7264" s="355">
        <v>0</v>
      </c>
      <c r="G7264" s="355">
        <v>4</v>
      </c>
      <c r="H7264" s="355"/>
      <c r="I7264" s="354">
        <v>1.6</v>
      </c>
      <c r="J7264" s="352">
        <v>0</v>
      </c>
      <c r="K7264" s="348">
        <f t="shared" si="113"/>
        <v>5</v>
      </c>
    </row>
    <row r="7265" spans="1:11" x14ac:dyDescent="0.25">
      <c r="A7265" s="353">
        <v>39274</v>
      </c>
      <c r="B7265" s="354">
        <v>5.2</v>
      </c>
      <c r="C7265" s="355">
        <v>7</v>
      </c>
      <c r="D7265" s="355">
        <v>0</v>
      </c>
      <c r="E7265" s="355">
        <v>7</v>
      </c>
      <c r="F7265" s="355">
        <v>6</v>
      </c>
      <c r="G7265" s="355">
        <v>6</v>
      </c>
      <c r="H7265" s="355"/>
      <c r="I7265" s="354">
        <v>5.2</v>
      </c>
      <c r="J7265" s="352">
        <v>0</v>
      </c>
      <c r="K7265" s="348">
        <f t="shared" si="113"/>
        <v>5</v>
      </c>
    </row>
    <row r="7266" spans="1:11" x14ac:dyDescent="0.25">
      <c r="A7266" s="353">
        <v>39275</v>
      </c>
      <c r="B7266" s="354">
        <v>5.8</v>
      </c>
      <c r="C7266" s="355">
        <v>9</v>
      </c>
      <c r="D7266" s="355">
        <v>7</v>
      </c>
      <c r="E7266" s="355">
        <v>7</v>
      </c>
      <c r="F7266" s="355">
        <v>0</v>
      </c>
      <c r="G7266" s="355">
        <v>6</v>
      </c>
      <c r="H7266" s="355"/>
      <c r="I7266" s="354">
        <v>5.8</v>
      </c>
      <c r="J7266" s="352">
        <v>0</v>
      </c>
      <c r="K7266" s="348">
        <f t="shared" si="113"/>
        <v>4</v>
      </c>
    </row>
    <row r="7267" spans="1:11" x14ac:dyDescent="0.25">
      <c r="A7267" s="353">
        <v>39276</v>
      </c>
      <c r="B7267" s="354">
        <v>6.8</v>
      </c>
      <c r="C7267" s="355">
        <v>4</v>
      </c>
      <c r="D7267" s="355">
        <v>7</v>
      </c>
      <c r="E7267" s="355">
        <v>9</v>
      </c>
      <c r="F7267" s="355">
        <v>7</v>
      </c>
      <c r="G7267" s="355">
        <v>7</v>
      </c>
      <c r="H7267" s="355"/>
      <c r="I7267" s="354">
        <v>6.8</v>
      </c>
      <c r="J7267" s="352">
        <v>0</v>
      </c>
      <c r="K7267" s="348">
        <f t="shared" si="113"/>
        <v>4</v>
      </c>
    </row>
    <row r="7268" spans="1:11" x14ac:dyDescent="0.25">
      <c r="A7268" s="353">
        <v>39277</v>
      </c>
      <c r="B7268" s="354">
        <v>5.6</v>
      </c>
      <c r="C7268" s="355">
        <v>9</v>
      </c>
      <c r="D7268" s="355">
        <v>7</v>
      </c>
      <c r="E7268" s="355">
        <v>0</v>
      </c>
      <c r="F7268" s="355">
        <v>6</v>
      </c>
      <c r="G7268" s="355">
        <v>6</v>
      </c>
      <c r="H7268" s="355"/>
      <c r="I7268" s="354">
        <v>5.6</v>
      </c>
      <c r="J7268" s="352">
        <v>0</v>
      </c>
      <c r="K7268" s="348">
        <f t="shared" si="113"/>
        <v>4</v>
      </c>
    </row>
    <row r="7269" spans="1:11" x14ac:dyDescent="0.25">
      <c r="A7269" s="353">
        <v>39278</v>
      </c>
      <c r="B7269" s="354">
        <v>7.2</v>
      </c>
      <c r="C7269" s="355">
        <v>7</v>
      </c>
      <c r="D7269" s="355">
        <v>4</v>
      </c>
      <c r="E7269" s="355">
        <v>4</v>
      </c>
      <c r="F7269" s="355">
        <v>17</v>
      </c>
      <c r="G7269" s="355">
        <v>4</v>
      </c>
      <c r="H7269" s="355"/>
      <c r="I7269" s="354">
        <v>7.2</v>
      </c>
      <c r="J7269" s="352">
        <v>0</v>
      </c>
      <c r="K7269" s="348">
        <f t="shared" si="113"/>
        <v>4</v>
      </c>
    </row>
    <row r="7270" spans="1:11" x14ac:dyDescent="0.25">
      <c r="A7270" s="353">
        <v>39279</v>
      </c>
      <c r="B7270" s="354">
        <v>10.8</v>
      </c>
      <c r="C7270" s="355">
        <v>9</v>
      </c>
      <c r="D7270" s="355">
        <v>13</v>
      </c>
      <c r="E7270" s="355">
        <v>6</v>
      </c>
      <c r="F7270" s="355">
        <v>13</v>
      </c>
      <c r="G7270" s="355">
        <v>13</v>
      </c>
      <c r="H7270" s="355"/>
      <c r="I7270" s="354">
        <v>10.8</v>
      </c>
      <c r="J7270" s="352">
        <v>0</v>
      </c>
      <c r="K7270" s="348">
        <f t="shared" si="113"/>
        <v>1</v>
      </c>
    </row>
    <row r="7271" spans="1:11" x14ac:dyDescent="0.25">
      <c r="A7271" s="353">
        <v>39280</v>
      </c>
      <c r="B7271" s="354">
        <v>10.199999999999999</v>
      </c>
      <c r="C7271" s="355">
        <v>9</v>
      </c>
      <c r="D7271" s="355">
        <v>11</v>
      </c>
      <c r="E7271" s="355">
        <v>11</v>
      </c>
      <c r="F7271" s="355">
        <v>13</v>
      </c>
      <c r="G7271" s="355">
        <v>7</v>
      </c>
      <c r="H7271" s="355"/>
      <c r="I7271" s="354">
        <v>10.199999999999999</v>
      </c>
      <c r="J7271" s="352">
        <v>0</v>
      </c>
      <c r="K7271" s="348">
        <f t="shared" si="113"/>
        <v>1</v>
      </c>
    </row>
    <row r="7272" spans="1:11" x14ac:dyDescent="0.25">
      <c r="A7272" s="353">
        <v>39281</v>
      </c>
      <c r="B7272" s="354">
        <v>18.600000000000001</v>
      </c>
      <c r="C7272" s="355">
        <v>9</v>
      </c>
      <c r="D7272" s="355">
        <v>19</v>
      </c>
      <c r="E7272" s="355">
        <v>17</v>
      </c>
      <c r="F7272" s="355">
        <v>22</v>
      </c>
      <c r="G7272" s="355">
        <v>26</v>
      </c>
      <c r="H7272" s="355"/>
      <c r="I7272" s="354">
        <v>18.600000000000001</v>
      </c>
      <c r="J7272" s="352">
        <v>0</v>
      </c>
      <c r="K7272" s="348">
        <f t="shared" si="113"/>
        <v>0</v>
      </c>
    </row>
    <row r="7273" spans="1:11" x14ac:dyDescent="0.25">
      <c r="A7273" s="353">
        <v>39282</v>
      </c>
      <c r="B7273" s="354">
        <v>8.4</v>
      </c>
      <c r="C7273" s="355">
        <v>24</v>
      </c>
      <c r="D7273" s="355">
        <v>9</v>
      </c>
      <c r="E7273" s="355">
        <v>0</v>
      </c>
      <c r="F7273" s="355">
        <v>0</v>
      </c>
      <c r="G7273" s="355">
        <v>9</v>
      </c>
      <c r="H7273" s="355"/>
      <c r="I7273" s="354">
        <v>8.4</v>
      </c>
      <c r="J7273" s="352">
        <v>0</v>
      </c>
      <c r="K7273" s="348">
        <f t="shared" si="113"/>
        <v>2</v>
      </c>
    </row>
    <row r="7274" spans="1:11" x14ac:dyDescent="0.25">
      <c r="A7274" s="353">
        <v>39283</v>
      </c>
      <c r="B7274" s="354">
        <v>2</v>
      </c>
      <c r="C7274" s="355">
        <v>4</v>
      </c>
      <c r="D7274" s="355">
        <v>0</v>
      </c>
      <c r="E7274" s="355">
        <v>0</v>
      </c>
      <c r="F7274" s="355">
        <v>6</v>
      </c>
      <c r="G7274" s="355">
        <v>0</v>
      </c>
      <c r="H7274" s="355"/>
      <c r="I7274" s="354">
        <v>2</v>
      </c>
      <c r="J7274" s="352">
        <v>0</v>
      </c>
      <c r="K7274" s="348">
        <f t="shared" si="113"/>
        <v>5</v>
      </c>
    </row>
    <row r="7275" spans="1:11" x14ac:dyDescent="0.25">
      <c r="A7275" s="353">
        <v>39284</v>
      </c>
      <c r="B7275" s="354">
        <v>7.6</v>
      </c>
      <c r="C7275" s="355">
        <v>9</v>
      </c>
      <c r="D7275" s="355">
        <v>11</v>
      </c>
      <c r="E7275" s="355">
        <v>0</v>
      </c>
      <c r="F7275" s="355">
        <v>9</v>
      </c>
      <c r="G7275" s="355">
        <v>9</v>
      </c>
      <c r="H7275" s="355"/>
      <c r="I7275" s="354">
        <v>7.6</v>
      </c>
      <c r="J7275" s="352">
        <v>0</v>
      </c>
      <c r="K7275" s="348">
        <f t="shared" si="113"/>
        <v>1</v>
      </c>
    </row>
    <row r="7276" spans="1:11" x14ac:dyDescent="0.25">
      <c r="A7276" s="353">
        <v>39285</v>
      </c>
      <c r="B7276" s="354">
        <v>12</v>
      </c>
      <c r="C7276" s="355">
        <v>9</v>
      </c>
      <c r="D7276" s="355">
        <v>20</v>
      </c>
      <c r="E7276" s="355">
        <v>11</v>
      </c>
      <c r="F7276" s="355">
        <v>9</v>
      </c>
      <c r="G7276" s="355">
        <v>11</v>
      </c>
      <c r="H7276" s="355"/>
      <c r="I7276" s="354">
        <v>12</v>
      </c>
      <c r="J7276" s="352">
        <v>0</v>
      </c>
      <c r="K7276" s="348">
        <f t="shared" si="113"/>
        <v>0</v>
      </c>
    </row>
    <row r="7277" spans="1:11" x14ac:dyDescent="0.25">
      <c r="A7277" s="353">
        <v>39286</v>
      </c>
      <c r="B7277" s="354">
        <v>3.4</v>
      </c>
      <c r="C7277" s="355">
        <v>0</v>
      </c>
      <c r="D7277" s="355">
        <v>0</v>
      </c>
      <c r="E7277" s="355">
        <v>6</v>
      </c>
      <c r="F7277" s="355">
        <v>7</v>
      </c>
      <c r="G7277" s="355">
        <v>4</v>
      </c>
      <c r="H7277" s="355"/>
      <c r="I7277" s="354">
        <v>3.4</v>
      </c>
      <c r="J7277" s="352">
        <v>0</v>
      </c>
      <c r="K7277" s="348">
        <f t="shared" si="113"/>
        <v>5</v>
      </c>
    </row>
    <row r="7278" spans="1:11" x14ac:dyDescent="0.25">
      <c r="A7278" s="353">
        <v>39287</v>
      </c>
      <c r="B7278" s="354">
        <v>16</v>
      </c>
      <c r="C7278" s="355">
        <v>17</v>
      </c>
      <c r="D7278" s="355">
        <v>22</v>
      </c>
      <c r="E7278" s="355">
        <v>13</v>
      </c>
      <c r="F7278" s="355">
        <v>11</v>
      </c>
      <c r="G7278" s="355">
        <v>17</v>
      </c>
      <c r="H7278" s="355"/>
      <c r="I7278" s="354">
        <v>16</v>
      </c>
      <c r="J7278" s="352">
        <v>0</v>
      </c>
      <c r="K7278" s="348">
        <f t="shared" si="113"/>
        <v>0</v>
      </c>
    </row>
    <row r="7279" spans="1:11" x14ac:dyDescent="0.25">
      <c r="A7279" s="353">
        <v>39288</v>
      </c>
      <c r="B7279" s="354">
        <v>3</v>
      </c>
      <c r="C7279" s="355">
        <v>9</v>
      </c>
      <c r="D7279" s="355">
        <v>0</v>
      </c>
      <c r="E7279" s="355">
        <v>0</v>
      </c>
      <c r="F7279" s="355">
        <v>0</v>
      </c>
      <c r="G7279" s="355">
        <v>6</v>
      </c>
      <c r="H7279" s="355"/>
      <c r="I7279" s="354">
        <v>3</v>
      </c>
      <c r="J7279" s="352">
        <v>0</v>
      </c>
      <c r="K7279" s="348">
        <f t="shared" si="113"/>
        <v>4</v>
      </c>
    </row>
    <row r="7280" spans="1:11" x14ac:dyDescent="0.25">
      <c r="A7280" s="353">
        <v>39289</v>
      </c>
      <c r="B7280" s="354">
        <v>5</v>
      </c>
      <c r="C7280" s="355">
        <v>0</v>
      </c>
      <c r="D7280" s="355">
        <v>6</v>
      </c>
      <c r="E7280" s="355">
        <v>6</v>
      </c>
      <c r="F7280" s="355">
        <v>4</v>
      </c>
      <c r="G7280" s="355">
        <v>9</v>
      </c>
      <c r="H7280" s="355"/>
      <c r="I7280" s="354">
        <v>5</v>
      </c>
      <c r="J7280" s="352">
        <v>0</v>
      </c>
      <c r="K7280" s="348">
        <f t="shared" si="113"/>
        <v>4</v>
      </c>
    </row>
    <row r="7281" spans="1:11" x14ac:dyDescent="0.25">
      <c r="A7281" s="353">
        <v>39290</v>
      </c>
      <c r="B7281" s="354">
        <v>4.8</v>
      </c>
      <c r="C7281" s="355">
        <v>7</v>
      </c>
      <c r="D7281" s="355">
        <v>6</v>
      </c>
      <c r="E7281" s="355">
        <v>7</v>
      </c>
      <c r="F7281" s="355">
        <v>4</v>
      </c>
      <c r="G7281" s="355">
        <v>0</v>
      </c>
      <c r="H7281" s="355"/>
      <c r="I7281" s="354">
        <v>4.8</v>
      </c>
      <c r="J7281" s="352">
        <v>0</v>
      </c>
      <c r="K7281" s="348">
        <f t="shared" si="113"/>
        <v>5</v>
      </c>
    </row>
    <row r="7282" spans="1:11" x14ac:dyDescent="0.25">
      <c r="A7282" s="353">
        <v>39291</v>
      </c>
      <c r="B7282" s="354">
        <v>7.8</v>
      </c>
      <c r="C7282" s="355">
        <v>6</v>
      </c>
      <c r="D7282" s="355">
        <v>11</v>
      </c>
      <c r="E7282" s="355">
        <v>7</v>
      </c>
      <c r="F7282" s="355">
        <v>6</v>
      </c>
      <c r="G7282" s="355">
        <v>9</v>
      </c>
      <c r="H7282" s="355"/>
      <c r="I7282" s="354">
        <v>7.8</v>
      </c>
      <c r="J7282" s="352">
        <v>0</v>
      </c>
      <c r="K7282" s="348">
        <f t="shared" si="113"/>
        <v>3</v>
      </c>
    </row>
    <row r="7283" spans="1:11" x14ac:dyDescent="0.25">
      <c r="A7283" s="353">
        <v>39292</v>
      </c>
      <c r="B7283" s="354">
        <v>8.4</v>
      </c>
      <c r="C7283" s="355">
        <v>6</v>
      </c>
      <c r="D7283" s="355">
        <v>11</v>
      </c>
      <c r="E7283" s="355">
        <v>9</v>
      </c>
      <c r="F7283" s="355">
        <v>7</v>
      </c>
      <c r="G7283" s="355">
        <v>9</v>
      </c>
      <c r="H7283" s="355"/>
      <c r="I7283" s="354">
        <v>8.4</v>
      </c>
      <c r="J7283" s="352">
        <v>0</v>
      </c>
      <c r="K7283" s="348">
        <f t="shared" si="113"/>
        <v>2</v>
      </c>
    </row>
    <row r="7284" spans="1:11" x14ac:dyDescent="0.25">
      <c r="A7284" s="353">
        <v>39293</v>
      </c>
      <c r="B7284" s="354">
        <v>7.4</v>
      </c>
      <c r="C7284" s="355">
        <v>7</v>
      </c>
      <c r="D7284" s="355">
        <v>9</v>
      </c>
      <c r="E7284" s="355">
        <v>7</v>
      </c>
      <c r="F7284" s="355">
        <v>7</v>
      </c>
      <c r="G7284" s="355">
        <v>7</v>
      </c>
      <c r="H7284" s="355"/>
      <c r="I7284" s="354">
        <v>7.4</v>
      </c>
      <c r="J7284" s="352">
        <v>0</v>
      </c>
      <c r="K7284" s="348">
        <f t="shared" si="113"/>
        <v>4</v>
      </c>
    </row>
    <row r="7285" spans="1:11" x14ac:dyDescent="0.25">
      <c r="A7285" s="353">
        <v>39294</v>
      </c>
      <c r="B7285" s="354">
        <v>15.2</v>
      </c>
      <c r="C7285" s="355">
        <v>13</v>
      </c>
      <c r="D7285" s="355">
        <v>22</v>
      </c>
      <c r="E7285" s="355">
        <v>17</v>
      </c>
      <c r="F7285" s="355">
        <v>13</v>
      </c>
      <c r="G7285" s="355">
        <v>11</v>
      </c>
      <c r="H7285" s="355"/>
      <c r="I7285" s="354">
        <v>15.2</v>
      </c>
      <c r="J7285" s="352">
        <v>0</v>
      </c>
      <c r="K7285" s="348">
        <f t="shared" si="113"/>
        <v>0</v>
      </c>
    </row>
    <row r="7286" spans="1:11" x14ac:dyDescent="0.25">
      <c r="A7286" s="353">
        <v>39295</v>
      </c>
      <c r="B7286" s="354">
        <v>8.1999999999999993</v>
      </c>
      <c r="C7286" s="355">
        <v>9</v>
      </c>
      <c r="D7286" s="355">
        <v>6</v>
      </c>
      <c r="E7286" s="355">
        <v>6</v>
      </c>
      <c r="F7286" s="355">
        <v>9</v>
      </c>
      <c r="G7286" s="355">
        <v>11</v>
      </c>
      <c r="H7286" s="355"/>
      <c r="I7286" s="354">
        <v>8.1999999999999993</v>
      </c>
      <c r="J7286" s="352">
        <v>0</v>
      </c>
      <c r="K7286" s="348">
        <f t="shared" si="113"/>
        <v>2</v>
      </c>
    </row>
    <row r="7287" spans="1:11" x14ac:dyDescent="0.25">
      <c r="A7287" s="353">
        <v>39296</v>
      </c>
      <c r="B7287" s="354">
        <v>9.4</v>
      </c>
      <c r="C7287" s="355">
        <v>9</v>
      </c>
      <c r="D7287" s="355">
        <v>13</v>
      </c>
      <c r="E7287" s="355">
        <v>9</v>
      </c>
      <c r="F7287" s="355">
        <v>9</v>
      </c>
      <c r="G7287" s="355">
        <v>7</v>
      </c>
      <c r="H7287" s="355"/>
      <c r="I7287" s="354">
        <v>9.4</v>
      </c>
      <c r="J7287" s="352">
        <v>0</v>
      </c>
      <c r="K7287" s="348">
        <f t="shared" si="113"/>
        <v>1</v>
      </c>
    </row>
    <row r="7288" spans="1:11" x14ac:dyDescent="0.25">
      <c r="A7288" s="353">
        <v>39297</v>
      </c>
      <c r="B7288" s="354">
        <v>4.8</v>
      </c>
      <c r="C7288" s="355">
        <v>7</v>
      </c>
      <c r="D7288" s="355">
        <v>7</v>
      </c>
      <c r="E7288" s="355">
        <v>6</v>
      </c>
      <c r="F7288" s="355">
        <v>4</v>
      </c>
      <c r="G7288" s="355">
        <v>0</v>
      </c>
      <c r="H7288" s="355"/>
      <c r="I7288" s="354">
        <v>4.8</v>
      </c>
      <c r="J7288" s="352">
        <v>0</v>
      </c>
      <c r="K7288" s="348">
        <f t="shared" si="113"/>
        <v>5</v>
      </c>
    </row>
    <row r="7289" spans="1:11" x14ac:dyDescent="0.25">
      <c r="A7289" s="353">
        <v>39298</v>
      </c>
      <c r="B7289" s="354">
        <v>14.2</v>
      </c>
      <c r="C7289" s="355">
        <v>11</v>
      </c>
      <c r="D7289" s="355">
        <v>17</v>
      </c>
      <c r="E7289" s="355">
        <v>11</v>
      </c>
      <c r="F7289" s="355">
        <v>28</v>
      </c>
      <c r="G7289" s="355">
        <v>4</v>
      </c>
      <c r="H7289" s="355"/>
      <c r="I7289" s="354">
        <v>14.2</v>
      </c>
      <c r="J7289" s="352">
        <v>0</v>
      </c>
      <c r="K7289" s="348">
        <f t="shared" si="113"/>
        <v>1</v>
      </c>
    </row>
    <row r="7290" spans="1:11" x14ac:dyDescent="0.25">
      <c r="A7290" s="353">
        <v>39299</v>
      </c>
      <c r="B7290" s="354">
        <v>7.8</v>
      </c>
      <c r="C7290" s="355">
        <v>9</v>
      </c>
      <c r="D7290" s="355">
        <v>6</v>
      </c>
      <c r="E7290" s="355">
        <v>7</v>
      </c>
      <c r="F7290" s="355">
        <v>6</v>
      </c>
      <c r="G7290" s="355">
        <v>11</v>
      </c>
      <c r="H7290" s="355"/>
      <c r="I7290" s="354">
        <v>7.8</v>
      </c>
      <c r="J7290" s="352">
        <v>0</v>
      </c>
      <c r="K7290" s="348">
        <f t="shared" si="113"/>
        <v>3</v>
      </c>
    </row>
    <row r="7291" spans="1:11" x14ac:dyDescent="0.25">
      <c r="A7291" s="353">
        <v>39300</v>
      </c>
      <c r="B7291" s="354">
        <v>9.4</v>
      </c>
      <c r="C7291" s="355">
        <v>6</v>
      </c>
      <c r="D7291" s="355">
        <v>7</v>
      </c>
      <c r="E7291" s="355">
        <v>11</v>
      </c>
      <c r="F7291" s="355">
        <v>6</v>
      </c>
      <c r="G7291" s="355">
        <v>17</v>
      </c>
      <c r="H7291" s="355"/>
      <c r="I7291" s="354">
        <v>9.4</v>
      </c>
      <c r="J7291" s="352">
        <v>0</v>
      </c>
      <c r="K7291" s="348">
        <f t="shared" si="113"/>
        <v>3</v>
      </c>
    </row>
    <row r="7292" spans="1:11" x14ac:dyDescent="0.25">
      <c r="A7292" s="353">
        <v>39301</v>
      </c>
      <c r="B7292" s="354">
        <v>8.1999999999999993</v>
      </c>
      <c r="C7292" s="355">
        <v>7</v>
      </c>
      <c r="D7292" s="355">
        <v>7</v>
      </c>
      <c r="E7292" s="355">
        <v>7</v>
      </c>
      <c r="F7292" s="355">
        <v>9</v>
      </c>
      <c r="G7292" s="355">
        <v>11</v>
      </c>
      <c r="H7292" s="355"/>
      <c r="I7292" s="354">
        <v>8.1999999999999993</v>
      </c>
      <c r="J7292" s="352">
        <v>0</v>
      </c>
      <c r="K7292" s="348">
        <f t="shared" si="113"/>
        <v>3</v>
      </c>
    </row>
    <row r="7293" spans="1:11" x14ac:dyDescent="0.25">
      <c r="A7293" s="353">
        <v>39302</v>
      </c>
      <c r="B7293" s="354">
        <v>11.6</v>
      </c>
      <c r="C7293" s="355">
        <v>15</v>
      </c>
      <c r="D7293" s="355">
        <v>4</v>
      </c>
      <c r="E7293" s="355">
        <v>17</v>
      </c>
      <c r="F7293" s="355">
        <v>11</v>
      </c>
      <c r="G7293" s="355">
        <v>11</v>
      </c>
      <c r="H7293" s="355"/>
      <c r="I7293" s="354">
        <v>11.6</v>
      </c>
      <c r="J7293" s="352">
        <v>0</v>
      </c>
      <c r="K7293" s="348">
        <f t="shared" si="113"/>
        <v>1</v>
      </c>
    </row>
    <row r="7294" spans="1:11" x14ac:dyDescent="0.25">
      <c r="A7294" s="353">
        <v>39303</v>
      </c>
      <c r="B7294" s="354">
        <v>16.399999999999999</v>
      </c>
      <c r="C7294" s="355">
        <v>22</v>
      </c>
      <c r="D7294" s="355">
        <v>13</v>
      </c>
      <c r="E7294" s="355">
        <v>19</v>
      </c>
      <c r="F7294" s="355">
        <v>15</v>
      </c>
      <c r="G7294" s="355">
        <v>13</v>
      </c>
      <c r="H7294" s="355"/>
      <c r="I7294" s="354">
        <v>16.399999999999999</v>
      </c>
      <c r="J7294" s="352">
        <v>0</v>
      </c>
      <c r="K7294" s="348">
        <f t="shared" si="113"/>
        <v>0</v>
      </c>
    </row>
    <row r="7295" spans="1:11" x14ac:dyDescent="0.25">
      <c r="A7295" s="353">
        <v>39304</v>
      </c>
      <c r="B7295" s="354">
        <v>14.6</v>
      </c>
      <c r="C7295" s="355">
        <v>11</v>
      </c>
      <c r="D7295" s="355">
        <v>13</v>
      </c>
      <c r="E7295" s="355">
        <v>13</v>
      </c>
      <c r="F7295" s="355">
        <v>19</v>
      </c>
      <c r="G7295" s="355">
        <v>17</v>
      </c>
      <c r="H7295" s="355"/>
      <c r="I7295" s="354">
        <v>14.6</v>
      </c>
      <c r="J7295" s="352">
        <v>0</v>
      </c>
      <c r="K7295" s="348">
        <f t="shared" si="113"/>
        <v>0</v>
      </c>
    </row>
    <row r="7296" spans="1:11" x14ac:dyDescent="0.25">
      <c r="A7296" s="353">
        <v>39305</v>
      </c>
      <c r="B7296" s="354">
        <v>6.2</v>
      </c>
      <c r="C7296" s="355">
        <v>4</v>
      </c>
      <c r="D7296" s="355">
        <v>9</v>
      </c>
      <c r="E7296" s="355">
        <v>6</v>
      </c>
      <c r="F7296" s="355">
        <v>6</v>
      </c>
      <c r="G7296" s="355">
        <v>6</v>
      </c>
      <c r="H7296" s="355"/>
      <c r="I7296" s="354">
        <v>6.2</v>
      </c>
      <c r="J7296" s="352">
        <v>0</v>
      </c>
      <c r="K7296" s="348">
        <f t="shared" si="113"/>
        <v>4</v>
      </c>
    </row>
    <row r="7297" spans="1:11" x14ac:dyDescent="0.25">
      <c r="A7297" s="353">
        <v>39306</v>
      </c>
      <c r="B7297" s="354">
        <v>4.2</v>
      </c>
      <c r="C7297" s="355">
        <v>9</v>
      </c>
      <c r="D7297" s="355">
        <v>6</v>
      </c>
      <c r="E7297" s="355">
        <v>0</v>
      </c>
      <c r="F7297" s="355">
        <v>0</v>
      </c>
      <c r="G7297" s="355">
        <v>6</v>
      </c>
      <c r="H7297" s="355"/>
      <c r="I7297" s="354">
        <v>4.2</v>
      </c>
      <c r="J7297" s="352">
        <v>0</v>
      </c>
      <c r="K7297" s="348">
        <f t="shared" si="113"/>
        <v>4</v>
      </c>
    </row>
    <row r="7298" spans="1:11" x14ac:dyDescent="0.25">
      <c r="A7298" s="353">
        <v>39307</v>
      </c>
      <c r="B7298" s="354">
        <v>18.399999999999999</v>
      </c>
      <c r="C7298" s="355">
        <v>19</v>
      </c>
      <c r="D7298" s="355">
        <v>19</v>
      </c>
      <c r="E7298" s="355">
        <v>19</v>
      </c>
      <c r="F7298" s="355">
        <v>20</v>
      </c>
      <c r="G7298" s="355">
        <v>15</v>
      </c>
      <c r="H7298" s="355"/>
      <c r="I7298" s="354">
        <v>18.399999999999999</v>
      </c>
      <c r="J7298" s="352">
        <v>0</v>
      </c>
      <c r="K7298" s="348">
        <f t="shared" si="113"/>
        <v>0</v>
      </c>
    </row>
    <row r="7299" spans="1:11" x14ac:dyDescent="0.25">
      <c r="A7299" s="353">
        <v>39308</v>
      </c>
      <c r="B7299" s="354">
        <v>7.6</v>
      </c>
      <c r="C7299" s="355">
        <v>7</v>
      </c>
      <c r="D7299" s="355">
        <v>6</v>
      </c>
      <c r="E7299" s="355">
        <v>9</v>
      </c>
      <c r="F7299" s="355">
        <v>9</v>
      </c>
      <c r="G7299" s="355">
        <v>7</v>
      </c>
      <c r="H7299" s="355"/>
      <c r="I7299" s="354">
        <v>7.6</v>
      </c>
      <c r="J7299" s="352">
        <v>0</v>
      </c>
      <c r="K7299" s="348">
        <f t="shared" ref="K7299:K7362" si="114">COUNTIF(C7299:G7299,"&lt;="&amp;IRR_MAXWIND)</f>
        <v>3</v>
      </c>
    </row>
    <row r="7300" spans="1:11" x14ac:dyDescent="0.25">
      <c r="A7300" s="353">
        <v>39309</v>
      </c>
      <c r="B7300" s="354">
        <v>10.6</v>
      </c>
      <c r="C7300" s="355">
        <v>13</v>
      </c>
      <c r="D7300" s="355">
        <v>13</v>
      </c>
      <c r="E7300" s="355">
        <v>11</v>
      </c>
      <c r="F7300" s="355">
        <v>9</v>
      </c>
      <c r="G7300" s="355">
        <v>7</v>
      </c>
      <c r="H7300" s="355"/>
      <c r="I7300" s="354">
        <v>10.6</v>
      </c>
      <c r="J7300" s="352">
        <v>0</v>
      </c>
      <c r="K7300" s="348">
        <f t="shared" si="114"/>
        <v>1</v>
      </c>
    </row>
    <row r="7301" spans="1:11" x14ac:dyDescent="0.25">
      <c r="A7301" s="353">
        <v>39310</v>
      </c>
      <c r="B7301" s="354">
        <v>6</v>
      </c>
      <c r="C7301" s="355">
        <v>9</v>
      </c>
      <c r="D7301" s="355">
        <v>4</v>
      </c>
      <c r="E7301" s="355">
        <v>4</v>
      </c>
      <c r="F7301" s="355">
        <v>9</v>
      </c>
      <c r="G7301" s="355">
        <v>4</v>
      </c>
      <c r="H7301" s="355"/>
      <c r="I7301" s="354">
        <v>6</v>
      </c>
      <c r="J7301" s="352">
        <v>0</v>
      </c>
      <c r="K7301" s="348">
        <f t="shared" si="114"/>
        <v>3</v>
      </c>
    </row>
    <row r="7302" spans="1:11" x14ac:dyDescent="0.25">
      <c r="A7302" s="353">
        <v>39311</v>
      </c>
      <c r="B7302" s="354">
        <v>4.8</v>
      </c>
      <c r="C7302" s="355">
        <v>9</v>
      </c>
      <c r="D7302" s="355">
        <v>0</v>
      </c>
      <c r="E7302" s="355">
        <v>9</v>
      </c>
      <c r="F7302" s="355">
        <v>6</v>
      </c>
      <c r="G7302" s="355">
        <v>0</v>
      </c>
      <c r="H7302" s="355"/>
      <c r="I7302" s="354">
        <v>4.8</v>
      </c>
      <c r="J7302" s="352">
        <v>0</v>
      </c>
      <c r="K7302" s="348">
        <f t="shared" si="114"/>
        <v>3</v>
      </c>
    </row>
    <row r="7303" spans="1:11" x14ac:dyDescent="0.25">
      <c r="A7303" s="353">
        <v>39312</v>
      </c>
      <c r="B7303" s="354">
        <v>9.8000000000000007</v>
      </c>
      <c r="C7303" s="355">
        <v>11</v>
      </c>
      <c r="D7303" s="355">
        <v>13</v>
      </c>
      <c r="E7303" s="355">
        <v>7</v>
      </c>
      <c r="F7303" s="355">
        <v>11</v>
      </c>
      <c r="G7303" s="355">
        <v>7</v>
      </c>
      <c r="H7303" s="355"/>
      <c r="I7303" s="354">
        <v>9.8000000000000007</v>
      </c>
      <c r="J7303" s="352">
        <v>0</v>
      </c>
      <c r="K7303" s="348">
        <f t="shared" si="114"/>
        <v>2</v>
      </c>
    </row>
    <row r="7304" spans="1:11" x14ac:dyDescent="0.25">
      <c r="A7304" s="353">
        <v>39313</v>
      </c>
      <c r="B7304" s="354">
        <v>5.8</v>
      </c>
      <c r="C7304" s="355">
        <v>7</v>
      </c>
      <c r="D7304" s="355">
        <v>6</v>
      </c>
      <c r="E7304" s="355">
        <v>6</v>
      </c>
      <c r="F7304" s="355">
        <v>4</v>
      </c>
      <c r="G7304" s="355">
        <v>6</v>
      </c>
      <c r="H7304" s="355"/>
      <c r="I7304" s="354">
        <v>5.8</v>
      </c>
      <c r="J7304" s="352">
        <v>0</v>
      </c>
      <c r="K7304" s="348">
        <f t="shared" si="114"/>
        <v>5</v>
      </c>
    </row>
    <row r="7305" spans="1:11" x14ac:dyDescent="0.25">
      <c r="A7305" s="353">
        <v>39314</v>
      </c>
      <c r="B7305" s="354">
        <v>17.399999999999999</v>
      </c>
      <c r="C7305" s="355">
        <v>17</v>
      </c>
      <c r="D7305" s="355">
        <v>19</v>
      </c>
      <c r="E7305" s="355">
        <v>19</v>
      </c>
      <c r="F7305" s="355">
        <v>13</v>
      </c>
      <c r="G7305" s="355">
        <v>19</v>
      </c>
      <c r="H7305" s="355"/>
      <c r="I7305" s="354">
        <v>17.399999999999999</v>
      </c>
      <c r="J7305" s="352">
        <v>0</v>
      </c>
      <c r="K7305" s="348">
        <f t="shared" si="114"/>
        <v>0</v>
      </c>
    </row>
    <row r="7306" spans="1:11" x14ac:dyDescent="0.25">
      <c r="A7306" s="353">
        <v>39315</v>
      </c>
      <c r="B7306" s="354">
        <v>19.399999999999999</v>
      </c>
      <c r="C7306" s="355">
        <v>30</v>
      </c>
      <c r="D7306" s="355">
        <v>24</v>
      </c>
      <c r="E7306" s="355">
        <v>17</v>
      </c>
      <c r="F7306" s="355">
        <v>15</v>
      </c>
      <c r="G7306" s="355">
        <v>11</v>
      </c>
      <c r="H7306" s="355"/>
      <c r="I7306" s="354">
        <v>19.399999999999999</v>
      </c>
      <c r="J7306" s="352">
        <v>0</v>
      </c>
      <c r="K7306" s="348">
        <f t="shared" si="114"/>
        <v>0</v>
      </c>
    </row>
    <row r="7307" spans="1:11" x14ac:dyDescent="0.25">
      <c r="A7307" s="353">
        <v>39316</v>
      </c>
      <c r="B7307" s="354">
        <v>14.4</v>
      </c>
      <c r="C7307" s="355">
        <v>20</v>
      </c>
      <c r="D7307" s="355">
        <v>15</v>
      </c>
      <c r="E7307" s="355">
        <v>13</v>
      </c>
      <c r="F7307" s="355">
        <v>13</v>
      </c>
      <c r="G7307" s="355">
        <v>11</v>
      </c>
      <c r="H7307" s="355"/>
      <c r="I7307" s="354">
        <v>14.4</v>
      </c>
      <c r="J7307" s="352">
        <v>0</v>
      </c>
      <c r="K7307" s="348">
        <f t="shared" si="114"/>
        <v>0</v>
      </c>
    </row>
    <row r="7308" spans="1:11" x14ac:dyDescent="0.25">
      <c r="A7308" s="353">
        <v>39317</v>
      </c>
      <c r="B7308" s="354">
        <v>2.8</v>
      </c>
      <c r="C7308" s="355">
        <v>6</v>
      </c>
      <c r="D7308" s="355">
        <v>0</v>
      </c>
      <c r="E7308" s="355">
        <v>4</v>
      </c>
      <c r="F7308" s="355">
        <v>0</v>
      </c>
      <c r="G7308" s="355">
        <v>4</v>
      </c>
      <c r="H7308" s="355"/>
      <c r="I7308" s="354">
        <v>2.8</v>
      </c>
      <c r="J7308" s="352">
        <v>0</v>
      </c>
      <c r="K7308" s="348">
        <f t="shared" si="114"/>
        <v>5</v>
      </c>
    </row>
    <row r="7309" spans="1:11" x14ac:dyDescent="0.25">
      <c r="A7309" s="353">
        <v>39318</v>
      </c>
      <c r="B7309" s="354">
        <v>3.4</v>
      </c>
      <c r="C7309" s="355">
        <v>4</v>
      </c>
      <c r="D7309" s="355">
        <v>7</v>
      </c>
      <c r="E7309" s="355">
        <v>6</v>
      </c>
      <c r="F7309" s="355">
        <v>0</v>
      </c>
      <c r="G7309" s="355">
        <v>0</v>
      </c>
      <c r="H7309" s="355"/>
      <c r="I7309" s="354">
        <v>3.4</v>
      </c>
      <c r="J7309" s="352">
        <v>0</v>
      </c>
      <c r="K7309" s="348">
        <f t="shared" si="114"/>
        <v>5</v>
      </c>
    </row>
    <row r="7310" spans="1:11" x14ac:dyDescent="0.25">
      <c r="A7310" s="353">
        <v>39319</v>
      </c>
      <c r="B7310" s="354">
        <v>11</v>
      </c>
      <c r="C7310" s="355">
        <v>13</v>
      </c>
      <c r="D7310" s="355">
        <v>7</v>
      </c>
      <c r="E7310" s="355">
        <v>11</v>
      </c>
      <c r="F7310" s="355">
        <v>13</v>
      </c>
      <c r="G7310" s="355">
        <v>11</v>
      </c>
      <c r="H7310" s="355"/>
      <c r="I7310" s="354">
        <v>11</v>
      </c>
      <c r="J7310" s="352">
        <v>0</v>
      </c>
      <c r="K7310" s="348">
        <f t="shared" si="114"/>
        <v>1</v>
      </c>
    </row>
    <row r="7311" spans="1:11" x14ac:dyDescent="0.25">
      <c r="A7311" s="353">
        <v>39320</v>
      </c>
      <c r="B7311" s="354">
        <v>5.2</v>
      </c>
      <c r="C7311" s="355">
        <v>0</v>
      </c>
      <c r="D7311" s="355">
        <v>6</v>
      </c>
      <c r="E7311" s="355">
        <v>7</v>
      </c>
      <c r="F7311" s="355">
        <v>7</v>
      </c>
      <c r="G7311" s="355">
        <v>6</v>
      </c>
      <c r="H7311" s="355"/>
      <c r="I7311" s="354">
        <v>5.2</v>
      </c>
      <c r="J7311" s="352">
        <v>0</v>
      </c>
      <c r="K7311" s="348">
        <f t="shared" si="114"/>
        <v>5</v>
      </c>
    </row>
    <row r="7312" spans="1:11" x14ac:dyDescent="0.25">
      <c r="A7312" s="353">
        <v>39321</v>
      </c>
      <c r="B7312" s="354">
        <v>5.8</v>
      </c>
      <c r="C7312" s="355">
        <v>4</v>
      </c>
      <c r="D7312" s="355">
        <v>4</v>
      </c>
      <c r="E7312" s="355">
        <v>7</v>
      </c>
      <c r="F7312" s="355">
        <v>7</v>
      </c>
      <c r="G7312" s="355">
        <v>7</v>
      </c>
      <c r="H7312" s="355"/>
      <c r="I7312" s="354">
        <v>5.8</v>
      </c>
      <c r="J7312" s="352">
        <v>0</v>
      </c>
      <c r="K7312" s="348">
        <f t="shared" si="114"/>
        <v>5</v>
      </c>
    </row>
    <row r="7313" spans="1:11" x14ac:dyDescent="0.25">
      <c r="A7313" s="353">
        <v>39322</v>
      </c>
      <c r="B7313" s="354">
        <v>3.4</v>
      </c>
      <c r="C7313" s="355">
        <v>0</v>
      </c>
      <c r="D7313" s="355">
        <v>7</v>
      </c>
      <c r="E7313" s="355">
        <v>4</v>
      </c>
      <c r="F7313" s="355">
        <v>0</v>
      </c>
      <c r="G7313" s="355">
        <v>6</v>
      </c>
      <c r="H7313" s="355"/>
      <c r="I7313" s="354">
        <v>3.4</v>
      </c>
      <c r="J7313" s="352">
        <v>0</v>
      </c>
      <c r="K7313" s="348">
        <f t="shared" si="114"/>
        <v>5</v>
      </c>
    </row>
    <row r="7314" spans="1:11" x14ac:dyDescent="0.25">
      <c r="A7314" s="353">
        <v>39323</v>
      </c>
      <c r="B7314" s="354">
        <v>7</v>
      </c>
      <c r="C7314" s="355">
        <v>0</v>
      </c>
      <c r="D7314" s="355">
        <v>11</v>
      </c>
      <c r="E7314" s="355">
        <v>7</v>
      </c>
      <c r="F7314" s="355">
        <v>6</v>
      </c>
      <c r="G7314" s="355">
        <v>11</v>
      </c>
      <c r="H7314" s="355"/>
      <c r="I7314" s="354">
        <v>7</v>
      </c>
      <c r="J7314" s="352">
        <v>0</v>
      </c>
      <c r="K7314" s="348">
        <f t="shared" si="114"/>
        <v>3</v>
      </c>
    </row>
    <row r="7315" spans="1:11" x14ac:dyDescent="0.25">
      <c r="A7315" s="353">
        <v>39324</v>
      </c>
      <c r="B7315" s="354">
        <v>4.2</v>
      </c>
      <c r="C7315" s="355">
        <v>4</v>
      </c>
      <c r="D7315" s="355">
        <v>6</v>
      </c>
      <c r="E7315" s="355">
        <v>4</v>
      </c>
      <c r="F7315" s="355">
        <v>7</v>
      </c>
      <c r="G7315" s="355">
        <v>0</v>
      </c>
      <c r="H7315" s="355"/>
      <c r="I7315" s="354">
        <v>4.2</v>
      </c>
      <c r="J7315" s="352">
        <v>0</v>
      </c>
      <c r="K7315" s="348">
        <f t="shared" si="114"/>
        <v>5</v>
      </c>
    </row>
    <row r="7316" spans="1:11" x14ac:dyDescent="0.25">
      <c r="A7316" s="353">
        <v>39325</v>
      </c>
      <c r="B7316" s="354">
        <v>11</v>
      </c>
      <c r="C7316" s="355">
        <v>15</v>
      </c>
      <c r="D7316" s="355">
        <v>7</v>
      </c>
      <c r="E7316" s="355">
        <v>9</v>
      </c>
      <c r="F7316" s="355">
        <v>11</v>
      </c>
      <c r="G7316" s="355">
        <v>13</v>
      </c>
      <c r="H7316" s="355"/>
      <c r="I7316" s="354">
        <v>11</v>
      </c>
      <c r="J7316" s="352">
        <v>0</v>
      </c>
      <c r="K7316" s="348">
        <f t="shared" si="114"/>
        <v>1</v>
      </c>
    </row>
    <row r="7317" spans="1:11" x14ac:dyDescent="0.25">
      <c r="A7317" s="353">
        <v>39326</v>
      </c>
      <c r="B7317" s="354">
        <v>8.6</v>
      </c>
      <c r="C7317" s="355">
        <v>6</v>
      </c>
      <c r="D7317" s="355">
        <v>13</v>
      </c>
      <c r="E7317" s="355">
        <v>11</v>
      </c>
      <c r="F7317" s="355">
        <v>9</v>
      </c>
      <c r="G7317" s="355">
        <v>4</v>
      </c>
      <c r="H7317" s="355"/>
      <c r="I7317" s="354">
        <v>8.6</v>
      </c>
      <c r="J7317" s="352">
        <v>0</v>
      </c>
      <c r="K7317" s="348">
        <f t="shared" si="114"/>
        <v>2</v>
      </c>
    </row>
    <row r="7318" spans="1:11" x14ac:dyDescent="0.25">
      <c r="A7318" s="353">
        <v>39327</v>
      </c>
      <c r="B7318" s="354">
        <v>14</v>
      </c>
      <c r="C7318" s="355">
        <v>9</v>
      </c>
      <c r="D7318" s="355">
        <v>13</v>
      </c>
      <c r="E7318" s="355">
        <v>20</v>
      </c>
      <c r="F7318" s="355">
        <v>15</v>
      </c>
      <c r="G7318" s="355">
        <v>13</v>
      </c>
      <c r="H7318" s="355"/>
      <c r="I7318" s="354">
        <v>14</v>
      </c>
      <c r="J7318" s="352">
        <v>0</v>
      </c>
      <c r="K7318" s="348">
        <f t="shared" si="114"/>
        <v>0</v>
      </c>
    </row>
    <row r="7319" spans="1:11" x14ac:dyDescent="0.25">
      <c r="A7319" s="353">
        <v>39328</v>
      </c>
      <c r="B7319" s="354">
        <v>8</v>
      </c>
      <c r="C7319" s="355">
        <v>0</v>
      </c>
      <c r="D7319" s="355">
        <v>9</v>
      </c>
      <c r="E7319" s="355">
        <v>11</v>
      </c>
      <c r="F7319" s="355">
        <v>11</v>
      </c>
      <c r="G7319" s="355">
        <v>9</v>
      </c>
      <c r="H7319" s="355"/>
      <c r="I7319" s="354">
        <v>8</v>
      </c>
      <c r="J7319" s="352">
        <v>0</v>
      </c>
      <c r="K7319" s="348">
        <f t="shared" si="114"/>
        <v>1</v>
      </c>
    </row>
    <row r="7320" spans="1:11" x14ac:dyDescent="0.25">
      <c r="A7320" s="353">
        <v>39329</v>
      </c>
      <c r="B7320" s="354">
        <v>5.2</v>
      </c>
      <c r="C7320" s="355">
        <v>7</v>
      </c>
      <c r="D7320" s="355">
        <v>4</v>
      </c>
      <c r="E7320" s="355">
        <v>4</v>
      </c>
      <c r="F7320" s="355">
        <v>7</v>
      </c>
      <c r="G7320" s="355">
        <v>4</v>
      </c>
      <c r="H7320" s="355"/>
      <c r="I7320" s="354">
        <v>5.2</v>
      </c>
      <c r="J7320" s="352">
        <v>0</v>
      </c>
      <c r="K7320" s="348">
        <f t="shared" si="114"/>
        <v>5</v>
      </c>
    </row>
    <row r="7321" spans="1:11" x14ac:dyDescent="0.25">
      <c r="A7321" s="353">
        <v>39330</v>
      </c>
      <c r="B7321" s="354">
        <v>2</v>
      </c>
      <c r="C7321" s="355">
        <v>6</v>
      </c>
      <c r="D7321" s="355">
        <v>0</v>
      </c>
      <c r="E7321" s="355">
        <v>0</v>
      </c>
      <c r="F7321" s="355">
        <v>4</v>
      </c>
      <c r="G7321" s="355">
        <v>0</v>
      </c>
      <c r="H7321" s="355"/>
      <c r="I7321" s="354">
        <v>2</v>
      </c>
      <c r="J7321" s="352">
        <v>0</v>
      </c>
      <c r="K7321" s="348">
        <f t="shared" si="114"/>
        <v>5</v>
      </c>
    </row>
    <row r="7322" spans="1:11" x14ac:dyDescent="0.25">
      <c r="A7322" s="353">
        <v>39331</v>
      </c>
      <c r="B7322" s="354">
        <v>12</v>
      </c>
      <c r="C7322" s="355">
        <v>24</v>
      </c>
      <c r="D7322" s="355">
        <v>13</v>
      </c>
      <c r="E7322" s="355">
        <v>9</v>
      </c>
      <c r="F7322" s="355">
        <v>7</v>
      </c>
      <c r="G7322" s="355">
        <v>7</v>
      </c>
      <c r="H7322" s="355"/>
      <c r="I7322" s="354">
        <v>12</v>
      </c>
      <c r="J7322" s="352">
        <v>0</v>
      </c>
      <c r="K7322" s="348">
        <f t="shared" si="114"/>
        <v>2</v>
      </c>
    </row>
    <row r="7323" spans="1:11" x14ac:dyDescent="0.25">
      <c r="A7323" s="353">
        <v>39332</v>
      </c>
      <c r="B7323" s="354">
        <v>6.6</v>
      </c>
      <c r="C7323" s="355">
        <v>6</v>
      </c>
      <c r="D7323" s="355">
        <v>9</v>
      </c>
      <c r="E7323" s="355">
        <v>7</v>
      </c>
      <c r="F7323" s="355">
        <v>7</v>
      </c>
      <c r="G7323" s="355">
        <v>4</v>
      </c>
      <c r="H7323" s="355"/>
      <c r="I7323" s="354">
        <v>6.6</v>
      </c>
      <c r="J7323" s="352">
        <v>0</v>
      </c>
      <c r="K7323" s="348">
        <f t="shared" si="114"/>
        <v>4</v>
      </c>
    </row>
    <row r="7324" spans="1:11" x14ac:dyDescent="0.25">
      <c r="A7324" s="353">
        <v>39333</v>
      </c>
      <c r="B7324" s="354">
        <v>5.2</v>
      </c>
      <c r="C7324" s="355">
        <v>15</v>
      </c>
      <c r="D7324" s="355">
        <v>0</v>
      </c>
      <c r="E7324" s="355">
        <v>0</v>
      </c>
      <c r="F7324" s="355">
        <v>4</v>
      </c>
      <c r="G7324" s="355">
        <v>7</v>
      </c>
      <c r="H7324" s="355"/>
      <c r="I7324" s="354">
        <v>5.2</v>
      </c>
      <c r="J7324" s="352">
        <v>0</v>
      </c>
      <c r="K7324" s="348">
        <f t="shared" si="114"/>
        <v>4</v>
      </c>
    </row>
    <row r="7325" spans="1:11" x14ac:dyDescent="0.25">
      <c r="A7325" s="353">
        <v>39334</v>
      </c>
      <c r="B7325" s="354">
        <v>4.2</v>
      </c>
      <c r="C7325" s="355">
        <v>4</v>
      </c>
      <c r="D7325" s="355">
        <v>7</v>
      </c>
      <c r="E7325" s="355">
        <v>4</v>
      </c>
      <c r="F7325" s="355">
        <v>0</v>
      </c>
      <c r="G7325" s="355">
        <v>6</v>
      </c>
      <c r="H7325" s="355"/>
      <c r="I7325" s="354">
        <v>4.2</v>
      </c>
      <c r="J7325" s="352">
        <v>0</v>
      </c>
      <c r="K7325" s="348">
        <f t="shared" si="114"/>
        <v>5</v>
      </c>
    </row>
    <row r="7326" spans="1:11" x14ac:dyDescent="0.25">
      <c r="A7326" s="353">
        <v>39335</v>
      </c>
      <c r="B7326" s="354">
        <v>7</v>
      </c>
      <c r="C7326" s="355">
        <v>13</v>
      </c>
      <c r="D7326" s="355">
        <v>9</v>
      </c>
      <c r="E7326" s="355">
        <v>9</v>
      </c>
      <c r="F7326" s="355">
        <v>0</v>
      </c>
      <c r="G7326" s="355">
        <v>4</v>
      </c>
      <c r="H7326" s="355"/>
      <c r="I7326" s="354">
        <v>7</v>
      </c>
      <c r="J7326" s="352">
        <v>0</v>
      </c>
      <c r="K7326" s="348">
        <f t="shared" si="114"/>
        <v>2</v>
      </c>
    </row>
    <row r="7327" spans="1:11" x14ac:dyDescent="0.25">
      <c r="A7327" s="353">
        <v>39336</v>
      </c>
      <c r="B7327" s="354">
        <v>4.5999999999999996</v>
      </c>
      <c r="C7327" s="355">
        <v>6</v>
      </c>
      <c r="D7327" s="355">
        <v>6</v>
      </c>
      <c r="E7327" s="355">
        <v>4</v>
      </c>
      <c r="F7327" s="355">
        <v>7</v>
      </c>
      <c r="G7327" s="355">
        <v>0</v>
      </c>
      <c r="H7327" s="355"/>
      <c r="I7327" s="354">
        <v>4.5999999999999996</v>
      </c>
      <c r="J7327" s="352">
        <v>0</v>
      </c>
      <c r="K7327" s="348">
        <f t="shared" si="114"/>
        <v>5</v>
      </c>
    </row>
    <row r="7328" spans="1:11" x14ac:dyDescent="0.25">
      <c r="A7328" s="353">
        <v>39337</v>
      </c>
      <c r="B7328" s="354">
        <v>24</v>
      </c>
      <c r="C7328" s="355">
        <v>33</v>
      </c>
      <c r="D7328" s="355">
        <v>26</v>
      </c>
      <c r="E7328" s="355">
        <v>17</v>
      </c>
      <c r="F7328" s="355">
        <v>22</v>
      </c>
      <c r="G7328" s="355">
        <v>22</v>
      </c>
      <c r="H7328" s="355"/>
      <c r="I7328" s="354">
        <v>24</v>
      </c>
      <c r="J7328" s="352">
        <v>0</v>
      </c>
      <c r="K7328" s="348">
        <f t="shared" si="114"/>
        <v>0</v>
      </c>
    </row>
    <row r="7329" spans="1:11" x14ac:dyDescent="0.25">
      <c r="A7329" s="353">
        <v>39338</v>
      </c>
      <c r="B7329" s="354">
        <v>2.8</v>
      </c>
      <c r="C7329" s="355">
        <v>0</v>
      </c>
      <c r="D7329" s="355">
        <v>4</v>
      </c>
      <c r="E7329" s="355">
        <v>6</v>
      </c>
      <c r="F7329" s="355">
        <v>0</v>
      </c>
      <c r="G7329" s="355">
        <v>4</v>
      </c>
      <c r="H7329" s="355"/>
      <c r="I7329" s="354">
        <v>2.8</v>
      </c>
      <c r="J7329" s="352">
        <v>0</v>
      </c>
      <c r="K7329" s="348">
        <f t="shared" si="114"/>
        <v>5</v>
      </c>
    </row>
    <row r="7330" spans="1:11" x14ac:dyDescent="0.25">
      <c r="A7330" s="353">
        <v>39339</v>
      </c>
      <c r="B7330" s="354">
        <v>5.4</v>
      </c>
      <c r="C7330" s="355">
        <v>6</v>
      </c>
      <c r="D7330" s="355">
        <v>4</v>
      </c>
      <c r="E7330" s="355">
        <v>7</v>
      </c>
      <c r="F7330" s="355">
        <v>4</v>
      </c>
      <c r="G7330" s="355">
        <v>6</v>
      </c>
      <c r="H7330" s="355"/>
      <c r="I7330" s="354">
        <v>5.4</v>
      </c>
      <c r="J7330" s="352">
        <v>0</v>
      </c>
      <c r="K7330" s="348">
        <f t="shared" si="114"/>
        <v>5</v>
      </c>
    </row>
    <row r="7331" spans="1:11" x14ac:dyDescent="0.25">
      <c r="A7331" s="353">
        <v>39340</v>
      </c>
      <c r="B7331" s="354">
        <v>2</v>
      </c>
      <c r="C7331" s="355">
        <v>0</v>
      </c>
      <c r="D7331" s="355">
        <v>0</v>
      </c>
      <c r="E7331" s="355">
        <v>4</v>
      </c>
      <c r="F7331" s="355">
        <v>0</v>
      </c>
      <c r="G7331" s="355">
        <v>6</v>
      </c>
      <c r="H7331" s="355"/>
      <c r="I7331" s="354">
        <v>2</v>
      </c>
      <c r="J7331" s="352">
        <v>0</v>
      </c>
      <c r="K7331" s="348">
        <f t="shared" si="114"/>
        <v>5</v>
      </c>
    </row>
    <row r="7332" spans="1:11" x14ac:dyDescent="0.25">
      <c r="A7332" s="353">
        <v>39341</v>
      </c>
      <c r="B7332" s="354">
        <v>3</v>
      </c>
      <c r="C7332" s="355">
        <v>0</v>
      </c>
      <c r="D7332" s="355">
        <v>7</v>
      </c>
      <c r="E7332" s="355">
        <v>4</v>
      </c>
      <c r="F7332" s="355">
        <v>4</v>
      </c>
      <c r="G7332" s="355">
        <v>0</v>
      </c>
      <c r="H7332" s="355"/>
      <c r="I7332" s="354">
        <v>3</v>
      </c>
      <c r="J7332" s="352">
        <v>0</v>
      </c>
      <c r="K7332" s="348">
        <f t="shared" si="114"/>
        <v>5</v>
      </c>
    </row>
    <row r="7333" spans="1:11" x14ac:dyDescent="0.25">
      <c r="A7333" s="353">
        <v>39342</v>
      </c>
      <c r="B7333" s="354">
        <v>20.6</v>
      </c>
      <c r="C7333" s="355">
        <v>28</v>
      </c>
      <c r="D7333" s="355">
        <v>19</v>
      </c>
      <c r="E7333" s="355">
        <v>17</v>
      </c>
      <c r="F7333" s="355">
        <v>22</v>
      </c>
      <c r="G7333" s="355">
        <v>17</v>
      </c>
      <c r="H7333" s="355"/>
      <c r="I7333" s="354">
        <v>20.6</v>
      </c>
      <c r="J7333" s="352">
        <v>0</v>
      </c>
      <c r="K7333" s="348">
        <f t="shared" si="114"/>
        <v>0</v>
      </c>
    </row>
    <row r="7334" spans="1:11" x14ac:dyDescent="0.25">
      <c r="A7334" s="353">
        <v>39343</v>
      </c>
      <c r="B7334" s="354">
        <v>11.8</v>
      </c>
      <c r="C7334" s="355">
        <v>13</v>
      </c>
      <c r="D7334" s="355">
        <v>13</v>
      </c>
      <c r="E7334" s="355">
        <v>15</v>
      </c>
      <c r="F7334" s="355">
        <v>7</v>
      </c>
      <c r="G7334" s="355">
        <v>11</v>
      </c>
      <c r="H7334" s="355"/>
      <c r="I7334" s="354">
        <v>11.8</v>
      </c>
      <c r="J7334" s="352">
        <v>0</v>
      </c>
      <c r="K7334" s="348">
        <f t="shared" si="114"/>
        <v>1</v>
      </c>
    </row>
    <row r="7335" spans="1:11" x14ac:dyDescent="0.25">
      <c r="A7335" s="353">
        <v>39344</v>
      </c>
      <c r="B7335" s="354">
        <v>18.399999999999999</v>
      </c>
      <c r="C7335" s="355">
        <v>22</v>
      </c>
      <c r="D7335" s="355">
        <v>19</v>
      </c>
      <c r="E7335" s="355">
        <v>17</v>
      </c>
      <c r="F7335" s="355">
        <v>19</v>
      </c>
      <c r="G7335" s="355">
        <v>15</v>
      </c>
      <c r="H7335" s="355"/>
      <c r="I7335" s="354">
        <v>18.399999999999999</v>
      </c>
      <c r="J7335" s="352">
        <v>0</v>
      </c>
      <c r="K7335" s="348">
        <f t="shared" si="114"/>
        <v>0</v>
      </c>
    </row>
    <row r="7336" spans="1:11" x14ac:dyDescent="0.25">
      <c r="A7336" s="353">
        <v>39345</v>
      </c>
      <c r="B7336" s="354">
        <v>11.8</v>
      </c>
      <c r="C7336" s="355">
        <v>13</v>
      </c>
      <c r="D7336" s="355">
        <v>11</v>
      </c>
      <c r="E7336" s="355">
        <v>11</v>
      </c>
      <c r="F7336" s="355">
        <v>11</v>
      </c>
      <c r="G7336" s="355">
        <v>13</v>
      </c>
      <c r="H7336" s="355"/>
      <c r="I7336" s="354">
        <v>11.8</v>
      </c>
      <c r="J7336" s="352">
        <v>0</v>
      </c>
      <c r="K7336" s="348">
        <f t="shared" si="114"/>
        <v>0</v>
      </c>
    </row>
    <row r="7337" spans="1:11" x14ac:dyDescent="0.25">
      <c r="A7337" s="353">
        <v>39346</v>
      </c>
      <c r="B7337" s="354">
        <v>5.2</v>
      </c>
      <c r="C7337" s="355">
        <v>7</v>
      </c>
      <c r="D7337" s="355">
        <v>6</v>
      </c>
      <c r="E7337" s="355">
        <v>6</v>
      </c>
      <c r="F7337" s="355">
        <v>0</v>
      </c>
      <c r="G7337" s="355">
        <v>7</v>
      </c>
      <c r="H7337" s="355"/>
      <c r="I7337" s="354">
        <v>5.2</v>
      </c>
      <c r="J7337" s="352">
        <v>0</v>
      </c>
      <c r="K7337" s="348">
        <f t="shared" si="114"/>
        <v>5</v>
      </c>
    </row>
    <row r="7338" spans="1:11" x14ac:dyDescent="0.25">
      <c r="A7338" s="353">
        <v>39347</v>
      </c>
      <c r="B7338" s="354">
        <v>14.6</v>
      </c>
      <c r="C7338" s="355">
        <v>19</v>
      </c>
      <c r="D7338" s="355">
        <v>17</v>
      </c>
      <c r="E7338" s="355">
        <v>13</v>
      </c>
      <c r="F7338" s="355">
        <v>11</v>
      </c>
      <c r="G7338" s="355">
        <v>13</v>
      </c>
      <c r="H7338" s="355"/>
      <c r="I7338" s="354">
        <v>14.6</v>
      </c>
      <c r="J7338" s="352">
        <v>0</v>
      </c>
      <c r="K7338" s="348">
        <f t="shared" si="114"/>
        <v>0</v>
      </c>
    </row>
    <row r="7339" spans="1:11" x14ac:dyDescent="0.25">
      <c r="A7339" s="353">
        <v>39348</v>
      </c>
      <c r="B7339" s="354">
        <v>17.399999999999999</v>
      </c>
      <c r="C7339" s="355">
        <v>17</v>
      </c>
      <c r="D7339" s="355">
        <v>9</v>
      </c>
      <c r="E7339" s="355">
        <v>15</v>
      </c>
      <c r="F7339" s="355">
        <v>22</v>
      </c>
      <c r="G7339" s="355">
        <v>24</v>
      </c>
      <c r="H7339" s="355"/>
      <c r="I7339" s="354">
        <v>17.399999999999999</v>
      </c>
      <c r="J7339" s="352">
        <v>0</v>
      </c>
      <c r="K7339" s="348">
        <f t="shared" si="114"/>
        <v>0</v>
      </c>
    </row>
    <row r="7340" spans="1:11" x14ac:dyDescent="0.25">
      <c r="A7340" s="353">
        <v>39349</v>
      </c>
      <c r="B7340" s="354">
        <v>7</v>
      </c>
      <c r="C7340" s="355">
        <v>7</v>
      </c>
      <c r="D7340" s="355">
        <v>4</v>
      </c>
      <c r="E7340" s="355">
        <v>6</v>
      </c>
      <c r="F7340" s="355">
        <v>9</v>
      </c>
      <c r="G7340" s="355">
        <v>9</v>
      </c>
      <c r="H7340" s="355"/>
      <c r="I7340" s="354">
        <v>7</v>
      </c>
      <c r="J7340" s="352">
        <v>0</v>
      </c>
      <c r="K7340" s="348">
        <f t="shared" si="114"/>
        <v>3</v>
      </c>
    </row>
    <row r="7341" spans="1:11" x14ac:dyDescent="0.25">
      <c r="A7341" s="353">
        <v>39350</v>
      </c>
      <c r="B7341" s="354">
        <v>21.6</v>
      </c>
      <c r="C7341" s="355">
        <v>26</v>
      </c>
      <c r="D7341" s="355">
        <v>19</v>
      </c>
      <c r="E7341" s="355">
        <v>28</v>
      </c>
      <c r="F7341" s="355">
        <v>22</v>
      </c>
      <c r="G7341" s="355">
        <v>13</v>
      </c>
      <c r="H7341" s="355"/>
      <c r="I7341" s="354">
        <v>21.6</v>
      </c>
      <c r="J7341" s="352">
        <v>0</v>
      </c>
      <c r="K7341" s="348">
        <f t="shared" si="114"/>
        <v>0</v>
      </c>
    </row>
    <row r="7342" spans="1:11" x14ac:dyDescent="0.25">
      <c r="A7342" s="353">
        <v>39351</v>
      </c>
      <c r="B7342" s="354">
        <v>10.4</v>
      </c>
      <c r="C7342" s="355">
        <v>13</v>
      </c>
      <c r="D7342" s="355">
        <v>11</v>
      </c>
      <c r="E7342" s="355">
        <v>13</v>
      </c>
      <c r="F7342" s="355">
        <v>4</v>
      </c>
      <c r="G7342" s="355">
        <v>11</v>
      </c>
      <c r="H7342" s="355"/>
      <c r="I7342" s="354">
        <v>10.4</v>
      </c>
      <c r="J7342" s="352">
        <v>0</v>
      </c>
      <c r="K7342" s="348">
        <f t="shared" si="114"/>
        <v>1</v>
      </c>
    </row>
    <row r="7343" spans="1:11" x14ac:dyDescent="0.25">
      <c r="A7343" s="353">
        <v>39352</v>
      </c>
      <c r="B7343" s="354">
        <v>6.6</v>
      </c>
      <c r="C7343" s="355">
        <v>7</v>
      </c>
      <c r="D7343" s="355">
        <v>7</v>
      </c>
      <c r="E7343" s="355">
        <v>6</v>
      </c>
      <c r="F7343" s="355">
        <v>9</v>
      </c>
      <c r="G7343" s="355">
        <v>4</v>
      </c>
      <c r="H7343" s="355"/>
      <c r="I7343" s="354">
        <v>6.6</v>
      </c>
      <c r="J7343" s="352">
        <v>0</v>
      </c>
      <c r="K7343" s="348">
        <f t="shared" si="114"/>
        <v>4</v>
      </c>
    </row>
    <row r="7344" spans="1:11" x14ac:dyDescent="0.25">
      <c r="A7344" s="353">
        <v>39353</v>
      </c>
      <c r="B7344" s="354">
        <v>13.8</v>
      </c>
      <c r="C7344" s="355">
        <v>22</v>
      </c>
      <c r="D7344" s="355">
        <v>22</v>
      </c>
      <c r="E7344" s="355">
        <v>9</v>
      </c>
      <c r="F7344" s="355">
        <v>7</v>
      </c>
      <c r="G7344" s="355">
        <v>9</v>
      </c>
      <c r="H7344" s="355"/>
      <c r="I7344" s="354">
        <v>13.8</v>
      </c>
      <c r="J7344" s="352">
        <v>0</v>
      </c>
      <c r="K7344" s="348">
        <f t="shared" si="114"/>
        <v>1</v>
      </c>
    </row>
    <row r="7345" spans="1:11" x14ac:dyDescent="0.25">
      <c r="A7345" s="353">
        <v>39354</v>
      </c>
      <c r="B7345" s="354">
        <v>16.8</v>
      </c>
      <c r="C7345" s="355">
        <v>22</v>
      </c>
      <c r="D7345" s="355">
        <v>15</v>
      </c>
      <c r="E7345" s="355">
        <v>17</v>
      </c>
      <c r="F7345" s="355">
        <v>17</v>
      </c>
      <c r="G7345" s="355">
        <v>13</v>
      </c>
      <c r="H7345" s="355"/>
      <c r="I7345" s="354">
        <v>16.8</v>
      </c>
      <c r="J7345" s="352">
        <v>0</v>
      </c>
      <c r="K7345" s="348">
        <f t="shared" si="114"/>
        <v>0</v>
      </c>
    </row>
    <row r="7346" spans="1:11" x14ac:dyDescent="0.25">
      <c r="A7346" s="353">
        <v>39355</v>
      </c>
      <c r="B7346" s="354">
        <v>11</v>
      </c>
      <c r="C7346" s="355">
        <v>9</v>
      </c>
      <c r="D7346" s="355">
        <v>13</v>
      </c>
      <c r="E7346" s="355">
        <v>13</v>
      </c>
      <c r="F7346" s="355">
        <v>11</v>
      </c>
      <c r="G7346" s="355">
        <v>9</v>
      </c>
      <c r="H7346" s="355"/>
      <c r="I7346" s="354">
        <v>11</v>
      </c>
      <c r="J7346" s="352">
        <v>0</v>
      </c>
      <c r="K7346" s="348">
        <f t="shared" si="114"/>
        <v>0</v>
      </c>
    </row>
    <row r="7347" spans="1:11" x14ac:dyDescent="0.25">
      <c r="A7347" s="353">
        <v>39569</v>
      </c>
      <c r="B7347" s="354">
        <v>8</v>
      </c>
      <c r="C7347" s="355">
        <v>6</v>
      </c>
      <c r="D7347" s="355">
        <v>11</v>
      </c>
      <c r="E7347" s="355">
        <v>6</v>
      </c>
      <c r="F7347" s="355">
        <v>6</v>
      </c>
      <c r="G7347" s="355">
        <v>11</v>
      </c>
      <c r="H7347" s="355"/>
      <c r="I7347" s="354">
        <v>8</v>
      </c>
      <c r="J7347" s="352">
        <v>0</v>
      </c>
      <c r="K7347" s="348">
        <f t="shared" si="114"/>
        <v>3</v>
      </c>
    </row>
    <row r="7348" spans="1:11" x14ac:dyDescent="0.25">
      <c r="A7348" s="353">
        <v>39570</v>
      </c>
      <c r="B7348" s="354">
        <v>4.2</v>
      </c>
      <c r="C7348" s="355">
        <v>4</v>
      </c>
      <c r="D7348" s="355">
        <v>7</v>
      </c>
      <c r="E7348" s="355">
        <v>6</v>
      </c>
      <c r="F7348" s="355">
        <v>0</v>
      </c>
      <c r="G7348" s="355">
        <v>4</v>
      </c>
      <c r="H7348" s="355"/>
      <c r="I7348" s="354">
        <v>4.2</v>
      </c>
      <c r="J7348" s="352">
        <v>0</v>
      </c>
      <c r="K7348" s="348">
        <f t="shared" si="114"/>
        <v>5</v>
      </c>
    </row>
    <row r="7349" spans="1:11" x14ac:dyDescent="0.25">
      <c r="A7349" s="353">
        <v>39571</v>
      </c>
      <c r="B7349" s="354">
        <v>6.2</v>
      </c>
      <c r="C7349" s="355">
        <v>7</v>
      </c>
      <c r="D7349" s="355">
        <v>4</v>
      </c>
      <c r="E7349" s="355">
        <v>6</v>
      </c>
      <c r="F7349" s="355">
        <v>7</v>
      </c>
      <c r="G7349" s="355">
        <v>7</v>
      </c>
      <c r="H7349" s="355"/>
      <c r="I7349" s="354">
        <v>6.2</v>
      </c>
      <c r="J7349" s="352">
        <v>0</v>
      </c>
      <c r="K7349" s="348">
        <f t="shared" si="114"/>
        <v>5</v>
      </c>
    </row>
    <row r="7350" spans="1:11" x14ac:dyDescent="0.25">
      <c r="A7350" s="353">
        <v>39572</v>
      </c>
      <c r="B7350" s="354">
        <v>3.8</v>
      </c>
      <c r="C7350" s="355">
        <v>9</v>
      </c>
      <c r="D7350" s="355">
        <v>6</v>
      </c>
      <c r="E7350" s="355">
        <v>0</v>
      </c>
      <c r="F7350" s="355">
        <v>0</v>
      </c>
      <c r="G7350" s="355">
        <v>4</v>
      </c>
      <c r="H7350" s="355"/>
      <c r="I7350" s="354">
        <v>3.8</v>
      </c>
      <c r="J7350" s="352">
        <v>0</v>
      </c>
      <c r="K7350" s="348">
        <f t="shared" si="114"/>
        <v>4</v>
      </c>
    </row>
    <row r="7351" spans="1:11" x14ac:dyDescent="0.25">
      <c r="A7351" s="353">
        <v>39573</v>
      </c>
      <c r="B7351" s="354">
        <v>4.2</v>
      </c>
      <c r="C7351" s="355">
        <v>6</v>
      </c>
      <c r="D7351" s="355">
        <v>4</v>
      </c>
      <c r="E7351" s="355">
        <v>7</v>
      </c>
      <c r="F7351" s="355">
        <v>0</v>
      </c>
      <c r="G7351" s="355">
        <v>4</v>
      </c>
      <c r="H7351" s="355"/>
      <c r="I7351" s="354">
        <v>4.2</v>
      </c>
      <c r="J7351" s="352">
        <v>0</v>
      </c>
      <c r="K7351" s="348">
        <f t="shared" si="114"/>
        <v>5</v>
      </c>
    </row>
    <row r="7352" spans="1:11" x14ac:dyDescent="0.25">
      <c r="A7352" s="353">
        <v>39574</v>
      </c>
      <c r="B7352" s="354">
        <v>17.2</v>
      </c>
      <c r="C7352" s="355">
        <v>17</v>
      </c>
      <c r="D7352" s="355">
        <v>19</v>
      </c>
      <c r="E7352" s="355">
        <v>20</v>
      </c>
      <c r="F7352" s="355">
        <v>13</v>
      </c>
      <c r="G7352" s="355">
        <v>17</v>
      </c>
      <c r="H7352" s="355"/>
      <c r="I7352" s="354">
        <v>17.2</v>
      </c>
      <c r="J7352" s="352">
        <v>0</v>
      </c>
      <c r="K7352" s="348">
        <f t="shared" si="114"/>
        <v>0</v>
      </c>
    </row>
    <row r="7353" spans="1:11" x14ac:dyDescent="0.25">
      <c r="A7353" s="353">
        <v>39575</v>
      </c>
      <c r="B7353" s="354">
        <v>5.8</v>
      </c>
      <c r="C7353" s="355">
        <v>9</v>
      </c>
      <c r="D7353" s="355">
        <v>4</v>
      </c>
      <c r="E7353" s="355">
        <v>0</v>
      </c>
      <c r="F7353" s="355">
        <v>9</v>
      </c>
      <c r="G7353" s="355">
        <v>7</v>
      </c>
      <c r="H7353" s="355"/>
      <c r="I7353" s="354">
        <v>5.8</v>
      </c>
      <c r="J7353" s="352">
        <v>0</v>
      </c>
      <c r="K7353" s="348">
        <f t="shared" si="114"/>
        <v>3</v>
      </c>
    </row>
    <row r="7354" spans="1:11" x14ac:dyDescent="0.25">
      <c r="A7354" s="353">
        <v>39576</v>
      </c>
      <c r="B7354" s="354">
        <v>18.399999999999999</v>
      </c>
      <c r="C7354" s="355">
        <v>9</v>
      </c>
      <c r="D7354" s="355">
        <v>15</v>
      </c>
      <c r="E7354" s="355">
        <v>24</v>
      </c>
      <c r="F7354" s="355">
        <v>24</v>
      </c>
      <c r="G7354" s="355">
        <v>20</v>
      </c>
      <c r="H7354" s="355"/>
      <c r="I7354" s="354">
        <v>18.399999999999999</v>
      </c>
      <c r="J7354" s="352">
        <v>0</v>
      </c>
      <c r="K7354" s="348">
        <f t="shared" si="114"/>
        <v>0</v>
      </c>
    </row>
    <row r="7355" spans="1:11" x14ac:dyDescent="0.25">
      <c r="A7355" s="353">
        <v>39577</v>
      </c>
      <c r="B7355" s="354">
        <v>24</v>
      </c>
      <c r="C7355" s="355">
        <v>24</v>
      </c>
      <c r="D7355" s="355">
        <v>24</v>
      </c>
      <c r="E7355" s="355">
        <v>28</v>
      </c>
      <c r="F7355" s="355">
        <v>24</v>
      </c>
      <c r="G7355" s="355">
        <v>20</v>
      </c>
      <c r="H7355" s="355"/>
      <c r="I7355" s="354">
        <v>24</v>
      </c>
      <c r="J7355" s="352">
        <v>0</v>
      </c>
      <c r="K7355" s="348">
        <f t="shared" si="114"/>
        <v>0</v>
      </c>
    </row>
    <row r="7356" spans="1:11" x14ac:dyDescent="0.25">
      <c r="A7356" s="353">
        <v>39578</v>
      </c>
      <c r="B7356" s="354">
        <v>11</v>
      </c>
      <c r="C7356" s="355">
        <v>9</v>
      </c>
      <c r="D7356" s="355">
        <v>11</v>
      </c>
      <c r="E7356" s="355">
        <v>11</v>
      </c>
      <c r="F7356" s="355">
        <v>11</v>
      </c>
      <c r="G7356" s="355">
        <v>13</v>
      </c>
      <c r="H7356" s="355"/>
      <c r="I7356" s="354">
        <v>11</v>
      </c>
      <c r="J7356" s="352">
        <v>0</v>
      </c>
      <c r="K7356" s="348">
        <f t="shared" si="114"/>
        <v>0</v>
      </c>
    </row>
    <row r="7357" spans="1:11" x14ac:dyDescent="0.25">
      <c r="A7357" s="353">
        <v>39579</v>
      </c>
      <c r="B7357" s="354">
        <v>9</v>
      </c>
      <c r="C7357" s="355">
        <v>6</v>
      </c>
      <c r="D7357" s="355">
        <v>13</v>
      </c>
      <c r="E7357" s="355">
        <v>11</v>
      </c>
      <c r="F7357" s="355">
        <v>9</v>
      </c>
      <c r="G7357" s="355">
        <v>6</v>
      </c>
      <c r="H7357" s="355"/>
      <c r="I7357" s="354">
        <v>9</v>
      </c>
      <c r="J7357" s="352">
        <v>0</v>
      </c>
      <c r="K7357" s="348">
        <f t="shared" si="114"/>
        <v>2</v>
      </c>
    </row>
    <row r="7358" spans="1:11" x14ac:dyDescent="0.25">
      <c r="A7358" s="353">
        <v>39580</v>
      </c>
      <c r="B7358" s="354">
        <v>19.399999999999999</v>
      </c>
      <c r="C7358" s="355">
        <v>15</v>
      </c>
      <c r="D7358" s="355">
        <v>24</v>
      </c>
      <c r="E7358" s="355">
        <v>22</v>
      </c>
      <c r="F7358" s="355">
        <v>19</v>
      </c>
      <c r="G7358" s="355">
        <v>17</v>
      </c>
      <c r="H7358" s="355"/>
      <c r="I7358" s="354">
        <v>19.399999999999999</v>
      </c>
      <c r="J7358" s="352">
        <v>0</v>
      </c>
      <c r="K7358" s="348">
        <f t="shared" si="114"/>
        <v>0</v>
      </c>
    </row>
    <row r="7359" spans="1:11" x14ac:dyDescent="0.25">
      <c r="A7359" s="353">
        <v>39581</v>
      </c>
      <c r="B7359" s="354">
        <v>11</v>
      </c>
      <c r="C7359" s="355">
        <v>9</v>
      </c>
      <c r="D7359" s="355">
        <v>11</v>
      </c>
      <c r="E7359" s="355">
        <v>9</v>
      </c>
      <c r="F7359" s="355">
        <v>11</v>
      </c>
      <c r="G7359" s="355">
        <v>15</v>
      </c>
      <c r="H7359" s="355"/>
      <c r="I7359" s="354">
        <v>11</v>
      </c>
      <c r="J7359" s="352">
        <v>0</v>
      </c>
      <c r="K7359" s="348">
        <f t="shared" si="114"/>
        <v>0</v>
      </c>
    </row>
    <row r="7360" spans="1:11" x14ac:dyDescent="0.25">
      <c r="A7360" s="353">
        <v>39582</v>
      </c>
      <c r="B7360" s="354">
        <v>16</v>
      </c>
      <c r="C7360" s="355">
        <v>20</v>
      </c>
      <c r="D7360" s="355">
        <v>13</v>
      </c>
      <c r="E7360" s="355">
        <v>17</v>
      </c>
      <c r="F7360" s="355">
        <v>15</v>
      </c>
      <c r="G7360" s="355">
        <v>15</v>
      </c>
      <c r="H7360" s="355"/>
      <c r="I7360" s="354">
        <v>16</v>
      </c>
      <c r="J7360" s="352">
        <v>0</v>
      </c>
      <c r="K7360" s="348">
        <f t="shared" si="114"/>
        <v>0</v>
      </c>
    </row>
    <row r="7361" spans="1:11" x14ac:dyDescent="0.25">
      <c r="A7361" s="353">
        <v>39583</v>
      </c>
      <c r="B7361" s="354">
        <v>11.8</v>
      </c>
      <c r="C7361" s="355">
        <v>11</v>
      </c>
      <c r="D7361" s="355">
        <v>7</v>
      </c>
      <c r="E7361" s="355">
        <v>17</v>
      </c>
      <c r="F7361" s="355">
        <v>17</v>
      </c>
      <c r="G7361" s="355">
        <v>7</v>
      </c>
      <c r="H7361" s="355"/>
      <c r="I7361" s="354">
        <v>11.8</v>
      </c>
      <c r="J7361" s="352">
        <v>0</v>
      </c>
      <c r="K7361" s="348">
        <f t="shared" si="114"/>
        <v>2</v>
      </c>
    </row>
    <row r="7362" spans="1:11" x14ac:dyDescent="0.25">
      <c r="A7362" s="353">
        <v>39584</v>
      </c>
      <c r="B7362" s="354">
        <v>10</v>
      </c>
      <c r="C7362" s="355">
        <v>13</v>
      </c>
      <c r="D7362" s="355">
        <v>7</v>
      </c>
      <c r="E7362" s="355">
        <v>13</v>
      </c>
      <c r="F7362" s="355">
        <v>4</v>
      </c>
      <c r="G7362" s="355">
        <v>13</v>
      </c>
      <c r="H7362" s="355"/>
      <c r="I7362" s="354">
        <v>10</v>
      </c>
      <c r="J7362" s="352">
        <v>0</v>
      </c>
      <c r="K7362" s="348">
        <f t="shared" si="114"/>
        <v>2</v>
      </c>
    </row>
    <row r="7363" spans="1:11" x14ac:dyDescent="0.25">
      <c r="A7363" s="353">
        <v>39585</v>
      </c>
      <c r="B7363" s="354">
        <v>11.4</v>
      </c>
      <c r="C7363" s="355">
        <v>20</v>
      </c>
      <c r="D7363" s="355">
        <v>15</v>
      </c>
      <c r="E7363" s="355">
        <v>7</v>
      </c>
      <c r="F7363" s="355">
        <v>9</v>
      </c>
      <c r="G7363" s="355">
        <v>6</v>
      </c>
      <c r="H7363" s="355"/>
      <c r="I7363" s="354">
        <v>11.4</v>
      </c>
      <c r="J7363" s="352">
        <v>0</v>
      </c>
      <c r="K7363" s="348">
        <f t="shared" ref="K7363:K7426" si="115">COUNTIF(C7363:G7363,"&lt;="&amp;IRR_MAXWIND)</f>
        <v>2</v>
      </c>
    </row>
    <row r="7364" spans="1:11" x14ac:dyDescent="0.25">
      <c r="A7364" s="353">
        <v>39586</v>
      </c>
      <c r="B7364" s="354">
        <v>11.2</v>
      </c>
      <c r="C7364" s="355">
        <v>4</v>
      </c>
      <c r="D7364" s="355">
        <v>15</v>
      </c>
      <c r="E7364" s="355">
        <v>9</v>
      </c>
      <c r="F7364" s="355">
        <v>4</v>
      </c>
      <c r="G7364" s="355">
        <v>24</v>
      </c>
      <c r="H7364" s="355"/>
      <c r="I7364" s="354">
        <v>11.2</v>
      </c>
      <c r="J7364" s="352">
        <v>0</v>
      </c>
      <c r="K7364" s="348">
        <f t="shared" si="115"/>
        <v>2</v>
      </c>
    </row>
    <row r="7365" spans="1:11" x14ac:dyDescent="0.25">
      <c r="A7365" s="353">
        <v>39587</v>
      </c>
      <c r="B7365" s="354">
        <v>10.6</v>
      </c>
      <c r="C7365" s="355">
        <v>11</v>
      </c>
      <c r="D7365" s="355">
        <v>11</v>
      </c>
      <c r="E7365" s="355">
        <v>11</v>
      </c>
      <c r="F7365" s="355">
        <v>9</v>
      </c>
      <c r="G7365" s="355">
        <v>11</v>
      </c>
      <c r="H7365" s="355"/>
      <c r="I7365" s="354">
        <v>10.6</v>
      </c>
      <c r="J7365" s="352">
        <v>0</v>
      </c>
      <c r="K7365" s="348">
        <f t="shared" si="115"/>
        <v>0</v>
      </c>
    </row>
    <row r="7366" spans="1:11" x14ac:dyDescent="0.25">
      <c r="A7366" s="353">
        <v>39588</v>
      </c>
      <c r="B7366" s="354">
        <v>6</v>
      </c>
      <c r="C7366" s="355">
        <v>7</v>
      </c>
      <c r="D7366" s="355">
        <v>11</v>
      </c>
      <c r="E7366" s="355">
        <v>6</v>
      </c>
      <c r="F7366" s="355">
        <v>6</v>
      </c>
      <c r="G7366" s="355">
        <v>0</v>
      </c>
      <c r="H7366" s="355"/>
      <c r="I7366" s="354">
        <v>6</v>
      </c>
      <c r="J7366" s="352">
        <v>0</v>
      </c>
      <c r="K7366" s="348">
        <f t="shared" si="115"/>
        <v>4</v>
      </c>
    </row>
    <row r="7367" spans="1:11" x14ac:dyDescent="0.25">
      <c r="A7367" s="353">
        <v>39589</v>
      </c>
      <c r="B7367" s="354">
        <v>30</v>
      </c>
      <c r="C7367" s="355">
        <v>26</v>
      </c>
      <c r="D7367" s="355">
        <v>24</v>
      </c>
      <c r="E7367" s="355">
        <v>37</v>
      </c>
      <c r="F7367" s="355">
        <v>33</v>
      </c>
      <c r="G7367" s="355">
        <v>30</v>
      </c>
      <c r="H7367" s="355"/>
      <c r="I7367" s="354">
        <v>30</v>
      </c>
      <c r="J7367" s="352">
        <v>0</v>
      </c>
      <c r="K7367" s="348">
        <f t="shared" si="115"/>
        <v>0</v>
      </c>
    </row>
    <row r="7368" spans="1:11" x14ac:dyDescent="0.25">
      <c r="A7368" s="353">
        <v>39590</v>
      </c>
      <c r="B7368" s="354">
        <v>29.2</v>
      </c>
      <c r="C7368" s="355">
        <v>28</v>
      </c>
      <c r="D7368" s="355">
        <v>32</v>
      </c>
      <c r="E7368" s="355">
        <v>30</v>
      </c>
      <c r="F7368" s="355">
        <v>30</v>
      </c>
      <c r="G7368" s="355">
        <v>26</v>
      </c>
      <c r="H7368" s="355"/>
      <c r="I7368" s="354">
        <v>29.2</v>
      </c>
      <c r="J7368" s="352">
        <v>0</v>
      </c>
      <c r="K7368" s="348">
        <f t="shared" si="115"/>
        <v>0</v>
      </c>
    </row>
    <row r="7369" spans="1:11" x14ac:dyDescent="0.25">
      <c r="A7369" s="353">
        <v>39591</v>
      </c>
      <c r="B7369" s="354">
        <v>20.399999999999999</v>
      </c>
      <c r="C7369" s="355">
        <v>17</v>
      </c>
      <c r="D7369" s="355">
        <v>22</v>
      </c>
      <c r="E7369" s="355">
        <v>22</v>
      </c>
      <c r="F7369" s="355">
        <v>17</v>
      </c>
      <c r="G7369" s="355">
        <v>24</v>
      </c>
      <c r="H7369" s="355"/>
      <c r="I7369" s="354">
        <v>20.399999999999999</v>
      </c>
      <c r="J7369" s="352">
        <v>0</v>
      </c>
      <c r="K7369" s="348">
        <f t="shared" si="115"/>
        <v>0</v>
      </c>
    </row>
    <row r="7370" spans="1:11" x14ac:dyDescent="0.25">
      <c r="A7370" s="353">
        <v>39592</v>
      </c>
      <c r="B7370" s="354">
        <v>20.8</v>
      </c>
      <c r="C7370" s="355">
        <v>20</v>
      </c>
      <c r="D7370" s="355">
        <v>19</v>
      </c>
      <c r="E7370" s="355">
        <v>19</v>
      </c>
      <c r="F7370" s="355">
        <v>20</v>
      </c>
      <c r="G7370" s="355">
        <v>26</v>
      </c>
      <c r="H7370" s="355"/>
      <c r="I7370" s="354">
        <v>20.8</v>
      </c>
      <c r="J7370" s="352">
        <v>0</v>
      </c>
      <c r="K7370" s="348">
        <f t="shared" si="115"/>
        <v>0</v>
      </c>
    </row>
    <row r="7371" spans="1:11" x14ac:dyDescent="0.25">
      <c r="A7371" s="353">
        <v>39593</v>
      </c>
      <c r="B7371" s="354">
        <v>29.2</v>
      </c>
      <c r="C7371" s="355">
        <v>30</v>
      </c>
      <c r="D7371" s="355">
        <v>28</v>
      </c>
      <c r="E7371" s="355">
        <v>26</v>
      </c>
      <c r="F7371" s="355">
        <v>30</v>
      </c>
      <c r="G7371" s="355">
        <v>32</v>
      </c>
      <c r="H7371" s="355"/>
      <c r="I7371" s="354">
        <v>29.2</v>
      </c>
      <c r="J7371" s="352">
        <v>0</v>
      </c>
      <c r="K7371" s="348">
        <f t="shared" si="115"/>
        <v>0</v>
      </c>
    </row>
    <row r="7372" spans="1:11" x14ac:dyDescent="0.25">
      <c r="A7372" s="353">
        <v>39594</v>
      </c>
      <c r="B7372" s="354">
        <v>10.6</v>
      </c>
      <c r="C7372" s="355">
        <v>9</v>
      </c>
      <c r="D7372" s="355">
        <v>11</v>
      </c>
      <c r="E7372" s="355">
        <v>11</v>
      </c>
      <c r="F7372" s="355">
        <v>7</v>
      </c>
      <c r="G7372" s="355">
        <v>15</v>
      </c>
      <c r="H7372" s="355"/>
      <c r="I7372" s="354">
        <v>10.6</v>
      </c>
      <c r="J7372" s="352">
        <v>0</v>
      </c>
      <c r="K7372" s="348">
        <f t="shared" si="115"/>
        <v>1</v>
      </c>
    </row>
    <row r="7373" spans="1:11" x14ac:dyDescent="0.25">
      <c r="A7373" s="353">
        <v>39595</v>
      </c>
      <c r="B7373" s="354">
        <v>6.8</v>
      </c>
      <c r="C7373" s="355">
        <v>4</v>
      </c>
      <c r="D7373" s="355">
        <v>7</v>
      </c>
      <c r="E7373" s="355">
        <v>7</v>
      </c>
      <c r="F7373" s="355">
        <v>7</v>
      </c>
      <c r="G7373" s="355">
        <v>9</v>
      </c>
      <c r="H7373" s="355"/>
      <c r="I7373" s="354">
        <v>6.8</v>
      </c>
      <c r="J7373" s="352">
        <v>0</v>
      </c>
      <c r="K7373" s="348">
        <f t="shared" si="115"/>
        <v>4</v>
      </c>
    </row>
    <row r="7374" spans="1:11" x14ac:dyDescent="0.25">
      <c r="A7374" s="353">
        <v>39596</v>
      </c>
      <c r="B7374" s="354">
        <v>17</v>
      </c>
      <c r="C7374" s="355">
        <v>20</v>
      </c>
      <c r="D7374" s="355">
        <v>15</v>
      </c>
      <c r="E7374" s="355">
        <v>15</v>
      </c>
      <c r="F7374" s="355">
        <v>20</v>
      </c>
      <c r="G7374" s="355">
        <v>15</v>
      </c>
      <c r="H7374" s="355"/>
      <c r="I7374" s="354">
        <v>17</v>
      </c>
      <c r="J7374" s="352">
        <v>0</v>
      </c>
      <c r="K7374" s="348">
        <f t="shared" si="115"/>
        <v>0</v>
      </c>
    </row>
    <row r="7375" spans="1:11" x14ac:dyDescent="0.25">
      <c r="A7375" s="353">
        <v>39597</v>
      </c>
      <c r="B7375" s="354">
        <v>7</v>
      </c>
      <c r="C7375" s="355">
        <v>9</v>
      </c>
      <c r="D7375" s="355">
        <v>9</v>
      </c>
      <c r="E7375" s="355">
        <v>4</v>
      </c>
      <c r="F7375" s="355">
        <v>6</v>
      </c>
      <c r="G7375" s="355">
        <v>7</v>
      </c>
      <c r="H7375" s="355"/>
      <c r="I7375" s="354">
        <v>7</v>
      </c>
      <c r="J7375" s="352">
        <v>0</v>
      </c>
      <c r="K7375" s="348">
        <f t="shared" si="115"/>
        <v>3</v>
      </c>
    </row>
    <row r="7376" spans="1:11" x14ac:dyDescent="0.25">
      <c r="A7376" s="353">
        <v>39598</v>
      </c>
      <c r="B7376" s="354">
        <v>7.4</v>
      </c>
      <c r="C7376" s="355">
        <v>9</v>
      </c>
      <c r="D7376" s="355">
        <v>0</v>
      </c>
      <c r="E7376" s="355">
        <v>0</v>
      </c>
      <c r="F7376" s="355">
        <v>17</v>
      </c>
      <c r="G7376" s="355">
        <v>11</v>
      </c>
      <c r="H7376" s="355"/>
      <c r="I7376" s="354">
        <v>7.4</v>
      </c>
      <c r="J7376" s="352">
        <v>0</v>
      </c>
      <c r="K7376" s="348">
        <f t="shared" si="115"/>
        <v>2</v>
      </c>
    </row>
    <row r="7377" spans="1:11" x14ac:dyDescent="0.25">
      <c r="A7377" s="353">
        <v>39599</v>
      </c>
      <c r="B7377" s="354">
        <v>12.6</v>
      </c>
      <c r="C7377" s="355">
        <v>13</v>
      </c>
      <c r="D7377" s="355">
        <v>17</v>
      </c>
      <c r="E7377" s="355">
        <v>9</v>
      </c>
      <c r="F7377" s="355">
        <v>15</v>
      </c>
      <c r="G7377" s="355">
        <v>9</v>
      </c>
      <c r="H7377" s="355"/>
      <c r="I7377" s="354">
        <v>12.6</v>
      </c>
      <c r="J7377" s="352">
        <v>0</v>
      </c>
      <c r="K7377" s="348">
        <f t="shared" si="115"/>
        <v>0</v>
      </c>
    </row>
    <row r="7378" spans="1:11" x14ac:dyDescent="0.25">
      <c r="A7378" s="353">
        <v>39600</v>
      </c>
      <c r="B7378" s="354">
        <v>7.2</v>
      </c>
      <c r="C7378" s="355">
        <v>4</v>
      </c>
      <c r="D7378" s="355">
        <v>9</v>
      </c>
      <c r="E7378" s="355">
        <v>7</v>
      </c>
      <c r="F7378" s="355">
        <v>9</v>
      </c>
      <c r="G7378" s="355">
        <v>7</v>
      </c>
      <c r="H7378" s="355"/>
      <c r="I7378" s="354">
        <v>7.2</v>
      </c>
      <c r="J7378" s="352">
        <v>0</v>
      </c>
      <c r="K7378" s="348">
        <f t="shared" si="115"/>
        <v>3</v>
      </c>
    </row>
    <row r="7379" spans="1:11" x14ac:dyDescent="0.25">
      <c r="A7379" s="353">
        <v>39601</v>
      </c>
      <c r="B7379" s="354">
        <v>13</v>
      </c>
      <c r="C7379" s="355">
        <v>13</v>
      </c>
      <c r="D7379" s="355">
        <v>11</v>
      </c>
      <c r="E7379" s="355">
        <v>15</v>
      </c>
      <c r="F7379" s="355">
        <v>11</v>
      </c>
      <c r="G7379" s="355">
        <v>15</v>
      </c>
      <c r="H7379" s="355"/>
      <c r="I7379" s="354">
        <v>13</v>
      </c>
      <c r="J7379" s="352">
        <v>0</v>
      </c>
      <c r="K7379" s="348">
        <f t="shared" si="115"/>
        <v>0</v>
      </c>
    </row>
    <row r="7380" spans="1:11" x14ac:dyDescent="0.25">
      <c r="A7380" s="353">
        <v>39602</v>
      </c>
      <c r="B7380" s="354">
        <v>11.8</v>
      </c>
      <c r="C7380" s="355">
        <v>19</v>
      </c>
      <c r="D7380" s="355">
        <v>9</v>
      </c>
      <c r="E7380" s="355">
        <v>7</v>
      </c>
      <c r="F7380" s="355">
        <v>13</v>
      </c>
      <c r="G7380" s="355">
        <v>11</v>
      </c>
      <c r="H7380" s="355"/>
      <c r="I7380" s="354">
        <v>11.8</v>
      </c>
      <c r="J7380" s="352">
        <v>0</v>
      </c>
      <c r="K7380" s="348">
        <f t="shared" si="115"/>
        <v>1</v>
      </c>
    </row>
    <row r="7381" spans="1:11" x14ac:dyDescent="0.25">
      <c r="A7381" s="353">
        <v>39603</v>
      </c>
      <c r="B7381" s="354">
        <v>9.4</v>
      </c>
      <c r="C7381" s="355">
        <v>9</v>
      </c>
      <c r="D7381" s="355">
        <v>4</v>
      </c>
      <c r="E7381" s="355">
        <v>19</v>
      </c>
      <c r="F7381" s="355">
        <v>9</v>
      </c>
      <c r="G7381" s="355">
        <v>6</v>
      </c>
      <c r="H7381" s="355"/>
      <c r="I7381" s="354">
        <v>9.4</v>
      </c>
      <c r="J7381" s="352">
        <v>0</v>
      </c>
      <c r="K7381" s="348">
        <f t="shared" si="115"/>
        <v>2</v>
      </c>
    </row>
    <row r="7382" spans="1:11" x14ac:dyDescent="0.25">
      <c r="A7382" s="353">
        <v>39604</v>
      </c>
      <c r="B7382" s="354">
        <v>3.8</v>
      </c>
      <c r="C7382" s="355">
        <v>9</v>
      </c>
      <c r="D7382" s="355">
        <v>6</v>
      </c>
      <c r="E7382" s="355">
        <v>0</v>
      </c>
      <c r="F7382" s="355">
        <v>0</v>
      </c>
      <c r="G7382" s="355">
        <v>4</v>
      </c>
      <c r="H7382" s="355"/>
      <c r="I7382" s="354">
        <v>3.8</v>
      </c>
      <c r="J7382" s="352">
        <v>0</v>
      </c>
      <c r="K7382" s="348">
        <f t="shared" si="115"/>
        <v>4</v>
      </c>
    </row>
    <row r="7383" spans="1:11" x14ac:dyDescent="0.25">
      <c r="A7383" s="353">
        <v>39605</v>
      </c>
      <c r="B7383" s="354">
        <v>10</v>
      </c>
      <c r="C7383" s="355">
        <v>6</v>
      </c>
      <c r="D7383" s="355">
        <v>9</v>
      </c>
      <c r="E7383" s="355">
        <v>9</v>
      </c>
      <c r="F7383" s="355">
        <v>7</v>
      </c>
      <c r="G7383" s="355">
        <v>19</v>
      </c>
      <c r="H7383" s="355"/>
      <c r="I7383" s="354">
        <v>10</v>
      </c>
      <c r="J7383" s="352">
        <v>0</v>
      </c>
      <c r="K7383" s="348">
        <f t="shared" si="115"/>
        <v>2</v>
      </c>
    </row>
    <row r="7384" spans="1:11" x14ac:dyDescent="0.25">
      <c r="A7384" s="353">
        <v>39606</v>
      </c>
      <c r="B7384" s="354">
        <v>24.2</v>
      </c>
      <c r="C7384" s="355">
        <v>19</v>
      </c>
      <c r="D7384" s="355">
        <v>26</v>
      </c>
      <c r="E7384" s="355">
        <v>24</v>
      </c>
      <c r="F7384" s="355">
        <v>24</v>
      </c>
      <c r="G7384" s="355">
        <v>28</v>
      </c>
      <c r="H7384" s="355"/>
      <c r="I7384" s="354">
        <v>24.2</v>
      </c>
      <c r="J7384" s="352">
        <v>0</v>
      </c>
      <c r="K7384" s="348">
        <f t="shared" si="115"/>
        <v>0</v>
      </c>
    </row>
    <row r="7385" spans="1:11" x14ac:dyDescent="0.25">
      <c r="A7385" s="353">
        <v>39607</v>
      </c>
      <c r="B7385" s="354">
        <v>13</v>
      </c>
      <c r="C7385" s="355">
        <v>7</v>
      </c>
      <c r="D7385" s="355">
        <v>17</v>
      </c>
      <c r="E7385" s="355">
        <v>13</v>
      </c>
      <c r="F7385" s="355">
        <v>13</v>
      </c>
      <c r="G7385" s="355">
        <v>15</v>
      </c>
      <c r="H7385" s="355"/>
      <c r="I7385" s="354">
        <v>13</v>
      </c>
      <c r="J7385" s="352">
        <v>0</v>
      </c>
      <c r="K7385" s="348">
        <f t="shared" si="115"/>
        <v>1</v>
      </c>
    </row>
    <row r="7386" spans="1:11" x14ac:dyDescent="0.25">
      <c r="A7386" s="353">
        <v>39608</v>
      </c>
      <c r="B7386" s="354">
        <v>3.2</v>
      </c>
      <c r="C7386" s="355">
        <v>4</v>
      </c>
      <c r="D7386" s="355">
        <v>0</v>
      </c>
      <c r="E7386" s="355">
        <v>6</v>
      </c>
      <c r="F7386" s="355">
        <v>6</v>
      </c>
      <c r="G7386" s="355">
        <v>0</v>
      </c>
      <c r="H7386" s="355"/>
      <c r="I7386" s="354">
        <v>3.2</v>
      </c>
      <c r="J7386" s="352">
        <v>0</v>
      </c>
      <c r="K7386" s="348">
        <f t="shared" si="115"/>
        <v>5</v>
      </c>
    </row>
    <row r="7387" spans="1:11" x14ac:dyDescent="0.25">
      <c r="A7387" s="353">
        <v>39609</v>
      </c>
      <c r="B7387" s="354">
        <v>14.6</v>
      </c>
      <c r="C7387" s="355">
        <v>9</v>
      </c>
      <c r="D7387" s="355">
        <v>13</v>
      </c>
      <c r="E7387" s="355">
        <v>17</v>
      </c>
      <c r="F7387" s="355">
        <v>15</v>
      </c>
      <c r="G7387" s="355">
        <v>19</v>
      </c>
      <c r="H7387" s="355"/>
      <c r="I7387" s="354">
        <v>14.6</v>
      </c>
      <c r="J7387" s="352">
        <v>0</v>
      </c>
      <c r="K7387" s="348">
        <f t="shared" si="115"/>
        <v>0</v>
      </c>
    </row>
    <row r="7388" spans="1:11" x14ac:dyDescent="0.25">
      <c r="A7388" s="353">
        <v>39610</v>
      </c>
      <c r="B7388" s="354">
        <v>27</v>
      </c>
      <c r="C7388" s="355">
        <v>24</v>
      </c>
      <c r="D7388" s="355">
        <v>22</v>
      </c>
      <c r="E7388" s="355">
        <v>37</v>
      </c>
      <c r="F7388" s="355">
        <v>24</v>
      </c>
      <c r="G7388" s="355">
        <v>28</v>
      </c>
      <c r="H7388" s="355"/>
      <c r="I7388" s="354">
        <v>27</v>
      </c>
      <c r="J7388" s="352">
        <v>0</v>
      </c>
      <c r="K7388" s="348">
        <f t="shared" si="115"/>
        <v>0</v>
      </c>
    </row>
    <row r="7389" spans="1:11" x14ac:dyDescent="0.25">
      <c r="A7389" s="353">
        <v>39611</v>
      </c>
      <c r="B7389" s="354">
        <v>12.8</v>
      </c>
      <c r="C7389" s="355">
        <v>20</v>
      </c>
      <c r="D7389" s="355">
        <v>28</v>
      </c>
      <c r="E7389" s="355">
        <v>9</v>
      </c>
      <c r="F7389" s="355">
        <v>0</v>
      </c>
      <c r="G7389" s="355">
        <v>7</v>
      </c>
      <c r="H7389" s="355"/>
      <c r="I7389" s="354">
        <v>12.8</v>
      </c>
      <c r="J7389" s="352">
        <v>0</v>
      </c>
      <c r="K7389" s="348">
        <f t="shared" si="115"/>
        <v>2</v>
      </c>
    </row>
    <row r="7390" spans="1:11" x14ac:dyDescent="0.25">
      <c r="A7390" s="353">
        <v>39612</v>
      </c>
      <c r="B7390" s="354">
        <v>12</v>
      </c>
      <c r="C7390" s="355">
        <v>6</v>
      </c>
      <c r="D7390" s="355">
        <v>7</v>
      </c>
      <c r="E7390" s="355">
        <v>13</v>
      </c>
      <c r="F7390" s="355">
        <v>19</v>
      </c>
      <c r="G7390" s="355">
        <v>15</v>
      </c>
      <c r="H7390" s="355"/>
      <c r="I7390" s="354">
        <v>12</v>
      </c>
      <c r="J7390" s="352">
        <v>0</v>
      </c>
      <c r="K7390" s="348">
        <f t="shared" si="115"/>
        <v>2</v>
      </c>
    </row>
    <row r="7391" spans="1:11" x14ac:dyDescent="0.25">
      <c r="A7391" s="353">
        <v>39613</v>
      </c>
      <c r="B7391" s="354">
        <v>9.6</v>
      </c>
      <c r="C7391" s="355">
        <v>11</v>
      </c>
      <c r="D7391" s="355">
        <v>11</v>
      </c>
      <c r="E7391" s="355">
        <v>0</v>
      </c>
      <c r="F7391" s="355">
        <v>13</v>
      </c>
      <c r="G7391" s="355">
        <v>13</v>
      </c>
      <c r="H7391" s="355"/>
      <c r="I7391" s="354">
        <v>9.6</v>
      </c>
      <c r="J7391" s="352">
        <v>0</v>
      </c>
      <c r="K7391" s="348">
        <f t="shared" si="115"/>
        <v>1</v>
      </c>
    </row>
    <row r="7392" spans="1:11" x14ac:dyDescent="0.25">
      <c r="A7392" s="353">
        <v>39614</v>
      </c>
      <c r="B7392" s="354">
        <v>5.2</v>
      </c>
      <c r="C7392" s="355">
        <v>7</v>
      </c>
      <c r="D7392" s="355">
        <v>4</v>
      </c>
      <c r="E7392" s="355">
        <v>0</v>
      </c>
      <c r="F7392" s="355">
        <v>4</v>
      </c>
      <c r="G7392" s="355">
        <v>11</v>
      </c>
      <c r="H7392" s="355"/>
      <c r="I7392" s="354">
        <v>5.2</v>
      </c>
      <c r="J7392" s="352">
        <v>0</v>
      </c>
      <c r="K7392" s="348">
        <f t="shared" si="115"/>
        <v>4</v>
      </c>
    </row>
    <row r="7393" spans="1:11" x14ac:dyDescent="0.25">
      <c r="A7393" s="353">
        <v>39615</v>
      </c>
      <c r="B7393" s="354">
        <v>8.1999999999999993</v>
      </c>
      <c r="C7393" s="355">
        <v>7</v>
      </c>
      <c r="D7393" s="355">
        <v>11</v>
      </c>
      <c r="E7393" s="355">
        <v>9</v>
      </c>
      <c r="F7393" s="355">
        <v>7</v>
      </c>
      <c r="G7393" s="355">
        <v>7</v>
      </c>
      <c r="H7393" s="355"/>
      <c r="I7393" s="354">
        <v>8.1999999999999993</v>
      </c>
      <c r="J7393" s="352">
        <v>0</v>
      </c>
      <c r="K7393" s="348">
        <f t="shared" si="115"/>
        <v>3</v>
      </c>
    </row>
    <row r="7394" spans="1:11" x14ac:dyDescent="0.25">
      <c r="A7394" s="353">
        <v>39616</v>
      </c>
      <c r="B7394" s="354">
        <v>3.4</v>
      </c>
      <c r="C7394" s="355">
        <v>0</v>
      </c>
      <c r="D7394" s="355">
        <v>6</v>
      </c>
      <c r="E7394" s="355">
        <v>7</v>
      </c>
      <c r="F7394" s="355">
        <v>4</v>
      </c>
      <c r="G7394" s="355">
        <v>0</v>
      </c>
      <c r="H7394" s="355"/>
      <c r="I7394" s="354">
        <v>3.4</v>
      </c>
      <c r="J7394" s="352">
        <v>0</v>
      </c>
      <c r="K7394" s="348">
        <f t="shared" si="115"/>
        <v>5</v>
      </c>
    </row>
    <row r="7395" spans="1:11" x14ac:dyDescent="0.25">
      <c r="A7395" s="353">
        <v>39617</v>
      </c>
      <c r="B7395" s="354">
        <v>7.4</v>
      </c>
      <c r="C7395" s="355">
        <v>9</v>
      </c>
      <c r="D7395" s="355">
        <v>11</v>
      </c>
      <c r="E7395" s="355">
        <v>7</v>
      </c>
      <c r="F7395" s="355">
        <v>4</v>
      </c>
      <c r="G7395" s="355">
        <v>6</v>
      </c>
      <c r="H7395" s="355"/>
      <c r="I7395" s="354">
        <v>7.4</v>
      </c>
      <c r="J7395" s="352">
        <v>0</v>
      </c>
      <c r="K7395" s="348">
        <f t="shared" si="115"/>
        <v>3</v>
      </c>
    </row>
    <row r="7396" spans="1:11" x14ac:dyDescent="0.25">
      <c r="A7396" s="353">
        <v>39618</v>
      </c>
      <c r="B7396" s="354">
        <v>8.8000000000000007</v>
      </c>
      <c r="C7396" s="355">
        <v>15</v>
      </c>
      <c r="D7396" s="355">
        <v>6</v>
      </c>
      <c r="E7396" s="355">
        <v>7</v>
      </c>
      <c r="F7396" s="355">
        <v>9</v>
      </c>
      <c r="G7396" s="355">
        <v>7</v>
      </c>
      <c r="H7396" s="355"/>
      <c r="I7396" s="354">
        <v>8.8000000000000007</v>
      </c>
      <c r="J7396" s="352">
        <v>0</v>
      </c>
      <c r="K7396" s="348">
        <f t="shared" si="115"/>
        <v>3</v>
      </c>
    </row>
    <row r="7397" spans="1:11" x14ac:dyDescent="0.25">
      <c r="A7397" s="353">
        <v>39619</v>
      </c>
      <c r="B7397" s="354">
        <v>4.5999999999999996</v>
      </c>
      <c r="C7397" s="355">
        <v>7</v>
      </c>
      <c r="D7397" s="355">
        <v>4</v>
      </c>
      <c r="E7397" s="355">
        <v>4</v>
      </c>
      <c r="F7397" s="355">
        <v>4</v>
      </c>
      <c r="G7397" s="355">
        <v>4</v>
      </c>
      <c r="H7397" s="355"/>
      <c r="I7397" s="354">
        <v>4.5999999999999996</v>
      </c>
      <c r="J7397" s="352">
        <v>0</v>
      </c>
      <c r="K7397" s="348">
        <f t="shared" si="115"/>
        <v>5</v>
      </c>
    </row>
    <row r="7398" spans="1:11" x14ac:dyDescent="0.25">
      <c r="A7398" s="353">
        <v>39620</v>
      </c>
      <c r="B7398" s="354">
        <v>6.6</v>
      </c>
      <c r="C7398" s="355">
        <v>9</v>
      </c>
      <c r="D7398" s="355">
        <v>6</v>
      </c>
      <c r="E7398" s="355">
        <v>7</v>
      </c>
      <c r="F7398" s="355">
        <v>11</v>
      </c>
      <c r="G7398" s="355">
        <v>0</v>
      </c>
      <c r="H7398" s="355"/>
      <c r="I7398" s="354">
        <v>6.6</v>
      </c>
      <c r="J7398" s="352">
        <v>0</v>
      </c>
      <c r="K7398" s="348">
        <f t="shared" si="115"/>
        <v>3</v>
      </c>
    </row>
    <row r="7399" spans="1:11" x14ac:dyDescent="0.25">
      <c r="A7399" s="353">
        <v>39621</v>
      </c>
      <c r="B7399" s="354">
        <v>20</v>
      </c>
      <c r="C7399" s="355">
        <v>20</v>
      </c>
      <c r="D7399" s="355">
        <v>20</v>
      </c>
      <c r="E7399" s="355">
        <v>17</v>
      </c>
      <c r="F7399" s="355">
        <v>17</v>
      </c>
      <c r="G7399" s="355">
        <v>26</v>
      </c>
      <c r="H7399" s="355"/>
      <c r="I7399" s="354">
        <v>20</v>
      </c>
      <c r="J7399" s="352">
        <v>0</v>
      </c>
      <c r="K7399" s="348">
        <f t="shared" si="115"/>
        <v>0</v>
      </c>
    </row>
    <row r="7400" spans="1:11" x14ac:dyDescent="0.25">
      <c r="A7400" s="353">
        <v>39622</v>
      </c>
      <c r="B7400" s="354">
        <v>7.6</v>
      </c>
      <c r="C7400" s="355">
        <v>11</v>
      </c>
      <c r="D7400" s="355">
        <v>7</v>
      </c>
      <c r="E7400" s="355">
        <v>6</v>
      </c>
      <c r="F7400" s="355">
        <v>7</v>
      </c>
      <c r="G7400" s="355">
        <v>7</v>
      </c>
      <c r="H7400" s="355"/>
      <c r="I7400" s="354">
        <v>7.6</v>
      </c>
      <c r="J7400" s="352">
        <v>0</v>
      </c>
      <c r="K7400" s="348">
        <f t="shared" si="115"/>
        <v>4</v>
      </c>
    </row>
    <row r="7401" spans="1:11" x14ac:dyDescent="0.25">
      <c r="A7401" s="353">
        <v>39623</v>
      </c>
      <c r="B7401" s="354">
        <v>9.8000000000000007</v>
      </c>
      <c r="C7401" s="355">
        <v>11</v>
      </c>
      <c r="D7401" s="355">
        <v>11</v>
      </c>
      <c r="E7401" s="355">
        <v>7</v>
      </c>
      <c r="F7401" s="355">
        <v>7</v>
      </c>
      <c r="G7401" s="355">
        <v>13</v>
      </c>
      <c r="H7401" s="355"/>
      <c r="I7401" s="354">
        <v>9.8000000000000007</v>
      </c>
      <c r="J7401" s="352">
        <v>0</v>
      </c>
      <c r="K7401" s="348">
        <f t="shared" si="115"/>
        <v>2</v>
      </c>
    </row>
    <row r="7402" spans="1:11" x14ac:dyDescent="0.25">
      <c r="A7402" s="353">
        <v>39624</v>
      </c>
      <c r="B7402" s="354">
        <v>9.1999999999999993</v>
      </c>
      <c r="C7402" s="355">
        <v>7</v>
      </c>
      <c r="D7402" s="355">
        <v>19</v>
      </c>
      <c r="E7402" s="355">
        <v>7</v>
      </c>
      <c r="F7402" s="355">
        <v>9</v>
      </c>
      <c r="G7402" s="355">
        <v>4</v>
      </c>
      <c r="H7402" s="355"/>
      <c r="I7402" s="354">
        <v>9.1999999999999993</v>
      </c>
      <c r="J7402" s="352">
        <v>0</v>
      </c>
      <c r="K7402" s="348">
        <f t="shared" si="115"/>
        <v>3</v>
      </c>
    </row>
    <row r="7403" spans="1:11" x14ac:dyDescent="0.25">
      <c r="A7403" s="353">
        <v>39625</v>
      </c>
      <c r="B7403" s="354">
        <v>6.4</v>
      </c>
      <c r="C7403" s="355">
        <v>9</v>
      </c>
      <c r="D7403" s="355">
        <v>13</v>
      </c>
      <c r="E7403" s="355">
        <v>4</v>
      </c>
      <c r="F7403" s="355">
        <v>6</v>
      </c>
      <c r="G7403" s="355">
        <v>0</v>
      </c>
      <c r="H7403" s="355"/>
      <c r="I7403" s="354">
        <v>6.4</v>
      </c>
      <c r="J7403" s="352">
        <v>0</v>
      </c>
      <c r="K7403" s="348">
        <f t="shared" si="115"/>
        <v>3</v>
      </c>
    </row>
    <row r="7404" spans="1:11" x14ac:dyDescent="0.25">
      <c r="A7404" s="353">
        <v>39626</v>
      </c>
      <c r="B7404" s="354">
        <v>3.6</v>
      </c>
      <c r="C7404" s="355">
        <v>0</v>
      </c>
      <c r="D7404" s="355">
        <v>0</v>
      </c>
      <c r="E7404" s="355">
        <v>6</v>
      </c>
      <c r="F7404" s="355">
        <v>6</v>
      </c>
      <c r="G7404" s="355">
        <v>6</v>
      </c>
      <c r="H7404" s="355"/>
      <c r="I7404" s="354">
        <v>3.6</v>
      </c>
      <c r="J7404" s="352">
        <v>0</v>
      </c>
      <c r="K7404" s="348">
        <f t="shared" si="115"/>
        <v>5</v>
      </c>
    </row>
    <row r="7405" spans="1:11" x14ac:dyDescent="0.25">
      <c r="A7405" s="353">
        <v>39627</v>
      </c>
      <c r="B7405" s="354">
        <v>6.8</v>
      </c>
      <c r="C7405" s="355">
        <v>7</v>
      </c>
      <c r="D7405" s="355">
        <v>7</v>
      </c>
      <c r="E7405" s="355">
        <v>4</v>
      </c>
      <c r="F7405" s="355">
        <v>9</v>
      </c>
      <c r="G7405" s="355">
        <v>7</v>
      </c>
      <c r="H7405" s="355"/>
      <c r="I7405" s="354">
        <v>6.8</v>
      </c>
      <c r="J7405" s="352">
        <v>0</v>
      </c>
      <c r="K7405" s="348">
        <f t="shared" si="115"/>
        <v>4</v>
      </c>
    </row>
    <row r="7406" spans="1:11" x14ac:dyDescent="0.25">
      <c r="A7406" s="353">
        <v>39628</v>
      </c>
      <c r="B7406" s="354">
        <v>9</v>
      </c>
      <c r="C7406" s="355">
        <v>7</v>
      </c>
      <c r="D7406" s="355">
        <v>11</v>
      </c>
      <c r="E7406" s="355">
        <v>11</v>
      </c>
      <c r="F7406" s="355">
        <v>9</v>
      </c>
      <c r="G7406" s="355">
        <v>7</v>
      </c>
      <c r="H7406" s="355"/>
      <c r="I7406" s="354">
        <v>9</v>
      </c>
      <c r="J7406" s="352">
        <v>0</v>
      </c>
      <c r="K7406" s="348">
        <f t="shared" si="115"/>
        <v>2</v>
      </c>
    </row>
    <row r="7407" spans="1:11" x14ac:dyDescent="0.25">
      <c r="A7407" s="353">
        <v>39629</v>
      </c>
      <c r="B7407" s="354">
        <v>6.6</v>
      </c>
      <c r="C7407" s="355">
        <v>11</v>
      </c>
      <c r="D7407" s="355">
        <v>6</v>
      </c>
      <c r="E7407" s="355">
        <v>9</v>
      </c>
      <c r="F7407" s="355">
        <v>7</v>
      </c>
      <c r="G7407" s="355">
        <v>0</v>
      </c>
      <c r="H7407" s="355"/>
      <c r="I7407" s="354">
        <v>6.6</v>
      </c>
      <c r="J7407" s="352">
        <v>0</v>
      </c>
      <c r="K7407" s="348">
        <f t="shared" si="115"/>
        <v>3</v>
      </c>
    </row>
    <row r="7408" spans="1:11" x14ac:dyDescent="0.25">
      <c r="A7408" s="353">
        <v>39630</v>
      </c>
      <c r="B7408" s="354">
        <v>8.8000000000000007</v>
      </c>
      <c r="C7408" s="355">
        <v>7</v>
      </c>
      <c r="D7408" s="355">
        <v>4</v>
      </c>
      <c r="E7408" s="355">
        <v>11</v>
      </c>
      <c r="F7408" s="355">
        <v>13</v>
      </c>
      <c r="G7408" s="355">
        <v>9</v>
      </c>
      <c r="H7408" s="355"/>
      <c r="I7408" s="354">
        <v>8.8000000000000007</v>
      </c>
      <c r="J7408" s="352">
        <v>0</v>
      </c>
      <c r="K7408" s="348">
        <f t="shared" si="115"/>
        <v>2</v>
      </c>
    </row>
    <row r="7409" spans="1:11" x14ac:dyDescent="0.25">
      <c r="A7409" s="353">
        <v>39631</v>
      </c>
      <c r="B7409" s="354">
        <v>7.6</v>
      </c>
      <c r="C7409" s="355">
        <v>0</v>
      </c>
      <c r="D7409" s="355">
        <v>11</v>
      </c>
      <c r="E7409" s="355">
        <v>7</v>
      </c>
      <c r="F7409" s="355">
        <v>9</v>
      </c>
      <c r="G7409" s="355">
        <v>11</v>
      </c>
      <c r="H7409" s="355"/>
      <c r="I7409" s="354">
        <v>7.6</v>
      </c>
      <c r="J7409" s="352">
        <v>0</v>
      </c>
      <c r="K7409" s="348">
        <f t="shared" si="115"/>
        <v>2</v>
      </c>
    </row>
    <row r="7410" spans="1:11" x14ac:dyDescent="0.25">
      <c r="A7410" s="353">
        <v>39632</v>
      </c>
      <c r="B7410" s="354">
        <v>6.4</v>
      </c>
      <c r="C7410" s="355">
        <v>7</v>
      </c>
      <c r="D7410" s="355">
        <v>6</v>
      </c>
      <c r="E7410" s="355">
        <v>6</v>
      </c>
      <c r="F7410" s="355">
        <v>6</v>
      </c>
      <c r="G7410" s="355">
        <v>7</v>
      </c>
      <c r="H7410" s="355"/>
      <c r="I7410" s="354">
        <v>6.4</v>
      </c>
      <c r="J7410" s="352">
        <v>0</v>
      </c>
      <c r="K7410" s="348">
        <f t="shared" si="115"/>
        <v>5</v>
      </c>
    </row>
    <row r="7411" spans="1:11" x14ac:dyDescent="0.25">
      <c r="A7411" s="353">
        <v>39633</v>
      </c>
      <c r="B7411" s="354">
        <v>5.8</v>
      </c>
      <c r="C7411" s="355">
        <v>7</v>
      </c>
      <c r="D7411" s="355">
        <v>0</v>
      </c>
      <c r="E7411" s="355">
        <v>4</v>
      </c>
      <c r="F7411" s="355">
        <v>11</v>
      </c>
      <c r="G7411" s="355">
        <v>7</v>
      </c>
      <c r="H7411" s="355"/>
      <c r="I7411" s="354">
        <v>5.8</v>
      </c>
      <c r="J7411" s="352">
        <v>0</v>
      </c>
      <c r="K7411" s="348">
        <f t="shared" si="115"/>
        <v>4</v>
      </c>
    </row>
    <row r="7412" spans="1:11" x14ac:dyDescent="0.25">
      <c r="A7412" s="353">
        <v>39634</v>
      </c>
      <c r="B7412" s="354">
        <v>10.4</v>
      </c>
      <c r="C7412" s="355">
        <v>11</v>
      </c>
      <c r="D7412" s="355">
        <v>17</v>
      </c>
      <c r="E7412" s="355">
        <v>13</v>
      </c>
      <c r="F7412" s="355">
        <v>4</v>
      </c>
      <c r="G7412" s="355">
        <v>7</v>
      </c>
      <c r="H7412" s="355"/>
      <c r="I7412" s="354">
        <v>10.4</v>
      </c>
      <c r="J7412" s="352">
        <v>0</v>
      </c>
      <c r="K7412" s="348">
        <f t="shared" si="115"/>
        <v>2</v>
      </c>
    </row>
    <row r="7413" spans="1:11" x14ac:dyDescent="0.25">
      <c r="A7413" s="353">
        <v>39635</v>
      </c>
      <c r="B7413" s="354">
        <v>9</v>
      </c>
      <c r="C7413" s="355">
        <v>9</v>
      </c>
      <c r="D7413" s="355">
        <v>9</v>
      </c>
      <c r="E7413" s="355">
        <v>6</v>
      </c>
      <c r="F7413" s="355">
        <v>15</v>
      </c>
      <c r="G7413" s="355">
        <v>6</v>
      </c>
      <c r="H7413" s="355"/>
      <c r="I7413" s="354">
        <v>9</v>
      </c>
      <c r="J7413" s="352">
        <v>0</v>
      </c>
      <c r="K7413" s="348">
        <f t="shared" si="115"/>
        <v>2</v>
      </c>
    </row>
    <row r="7414" spans="1:11" x14ac:dyDescent="0.25">
      <c r="A7414" s="353">
        <v>39636</v>
      </c>
      <c r="B7414" s="354">
        <v>9.8000000000000007</v>
      </c>
      <c r="C7414" s="355">
        <v>11</v>
      </c>
      <c r="D7414" s="355">
        <v>9</v>
      </c>
      <c r="E7414" s="355">
        <v>7</v>
      </c>
      <c r="F7414" s="355">
        <v>11</v>
      </c>
      <c r="G7414" s="355">
        <v>11</v>
      </c>
      <c r="H7414" s="355"/>
      <c r="I7414" s="354">
        <v>9.8000000000000007</v>
      </c>
      <c r="J7414" s="352">
        <v>0</v>
      </c>
      <c r="K7414" s="348">
        <f t="shared" si="115"/>
        <v>1</v>
      </c>
    </row>
    <row r="7415" spans="1:11" x14ac:dyDescent="0.25">
      <c r="A7415" s="353">
        <v>39637</v>
      </c>
      <c r="B7415" s="354">
        <v>4.8</v>
      </c>
      <c r="C7415" s="355">
        <v>7</v>
      </c>
      <c r="D7415" s="355">
        <v>6</v>
      </c>
      <c r="E7415" s="355">
        <v>4</v>
      </c>
      <c r="F7415" s="355">
        <v>0</v>
      </c>
      <c r="G7415" s="355">
        <v>7</v>
      </c>
      <c r="H7415" s="355"/>
      <c r="I7415" s="354">
        <v>4.8</v>
      </c>
      <c r="J7415" s="352">
        <v>0</v>
      </c>
      <c r="K7415" s="348">
        <f t="shared" si="115"/>
        <v>5</v>
      </c>
    </row>
    <row r="7416" spans="1:11" x14ac:dyDescent="0.25">
      <c r="A7416" s="353">
        <v>39638</v>
      </c>
      <c r="B7416" s="354">
        <v>6.6</v>
      </c>
      <c r="C7416" s="355">
        <v>11</v>
      </c>
      <c r="D7416" s="355">
        <v>6</v>
      </c>
      <c r="E7416" s="355">
        <v>4</v>
      </c>
      <c r="F7416" s="355">
        <v>6</v>
      </c>
      <c r="G7416" s="355">
        <v>6</v>
      </c>
      <c r="H7416" s="355"/>
      <c r="I7416" s="354">
        <v>6.6</v>
      </c>
      <c r="J7416" s="352">
        <v>0</v>
      </c>
      <c r="K7416" s="348">
        <f t="shared" si="115"/>
        <v>4</v>
      </c>
    </row>
    <row r="7417" spans="1:11" x14ac:dyDescent="0.25">
      <c r="A7417" s="353">
        <v>39639</v>
      </c>
      <c r="B7417" s="354">
        <v>21.2</v>
      </c>
      <c r="C7417" s="355">
        <v>32</v>
      </c>
      <c r="D7417" s="355">
        <v>26</v>
      </c>
      <c r="E7417" s="355">
        <v>24</v>
      </c>
      <c r="F7417" s="355">
        <v>15</v>
      </c>
      <c r="G7417" s="355">
        <v>9</v>
      </c>
      <c r="H7417" s="355"/>
      <c r="I7417" s="354">
        <v>21.2</v>
      </c>
      <c r="J7417" s="352">
        <v>0</v>
      </c>
      <c r="K7417" s="348">
        <f t="shared" si="115"/>
        <v>0</v>
      </c>
    </row>
    <row r="7418" spans="1:11" x14ac:dyDescent="0.25">
      <c r="A7418" s="353">
        <v>39640</v>
      </c>
      <c r="B7418" s="354">
        <v>18.399999999999999</v>
      </c>
      <c r="C7418" s="355">
        <v>7</v>
      </c>
      <c r="D7418" s="355">
        <v>15</v>
      </c>
      <c r="E7418" s="355">
        <v>24</v>
      </c>
      <c r="F7418" s="355">
        <v>26</v>
      </c>
      <c r="G7418" s="355">
        <v>20</v>
      </c>
      <c r="H7418" s="355"/>
      <c r="I7418" s="354">
        <v>18.399999999999999</v>
      </c>
      <c r="J7418" s="352">
        <v>0</v>
      </c>
      <c r="K7418" s="348">
        <f t="shared" si="115"/>
        <v>1</v>
      </c>
    </row>
    <row r="7419" spans="1:11" x14ac:dyDescent="0.25">
      <c r="A7419" s="353">
        <v>39641</v>
      </c>
      <c r="B7419" s="354">
        <v>10.4</v>
      </c>
      <c r="C7419" s="355">
        <v>20</v>
      </c>
      <c r="D7419" s="355">
        <v>9</v>
      </c>
      <c r="E7419" s="355">
        <v>7</v>
      </c>
      <c r="F7419" s="355">
        <v>9</v>
      </c>
      <c r="G7419" s="355">
        <v>7</v>
      </c>
      <c r="H7419" s="355"/>
      <c r="I7419" s="354">
        <v>10.4</v>
      </c>
      <c r="J7419" s="352">
        <v>0</v>
      </c>
      <c r="K7419" s="348">
        <f t="shared" si="115"/>
        <v>2</v>
      </c>
    </row>
    <row r="7420" spans="1:11" x14ac:dyDescent="0.25">
      <c r="A7420" s="353">
        <v>39642</v>
      </c>
      <c r="B7420" s="354">
        <v>2</v>
      </c>
      <c r="C7420" s="355">
        <v>4</v>
      </c>
      <c r="D7420" s="355">
        <v>0</v>
      </c>
      <c r="E7420" s="355">
        <v>0</v>
      </c>
      <c r="F7420" s="355">
        <v>0</v>
      </c>
      <c r="G7420" s="355">
        <v>6</v>
      </c>
      <c r="H7420" s="355"/>
      <c r="I7420" s="354">
        <v>2</v>
      </c>
      <c r="J7420" s="352">
        <v>0</v>
      </c>
      <c r="K7420" s="348">
        <f t="shared" si="115"/>
        <v>5</v>
      </c>
    </row>
    <row r="7421" spans="1:11" x14ac:dyDescent="0.25">
      <c r="A7421" s="353">
        <v>39643</v>
      </c>
      <c r="B7421" s="354">
        <v>7.4</v>
      </c>
      <c r="C7421" s="355">
        <v>4</v>
      </c>
      <c r="D7421" s="355">
        <v>7</v>
      </c>
      <c r="E7421" s="355">
        <v>13</v>
      </c>
      <c r="F7421" s="355">
        <v>4</v>
      </c>
      <c r="G7421" s="355">
        <v>9</v>
      </c>
      <c r="H7421" s="355"/>
      <c r="I7421" s="354">
        <v>7.4</v>
      </c>
      <c r="J7421" s="352">
        <v>0</v>
      </c>
      <c r="K7421" s="348">
        <f t="shared" si="115"/>
        <v>3</v>
      </c>
    </row>
    <row r="7422" spans="1:11" x14ac:dyDescent="0.25">
      <c r="A7422" s="353">
        <v>39644</v>
      </c>
      <c r="B7422" s="354">
        <v>11.8</v>
      </c>
      <c r="C7422" s="355">
        <v>13</v>
      </c>
      <c r="D7422" s="355">
        <v>9</v>
      </c>
      <c r="E7422" s="355">
        <v>7</v>
      </c>
      <c r="F7422" s="355">
        <v>13</v>
      </c>
      <c r="G7422" s="355">
        <v>17</v>
      </c>
      <c r="H7422" s="355"/>
      <c r="I7422" s="354">
        <v>11.8</v>
      </c>
      <c r="J7422" s="352">
        <v>0</v>
      </c>
      <c r="K7422" s="348">
        <f t="shared" si="115"/>
        <v>1</v>
      </c>
    </row>
    <row r="7423" spans="1:11" x14ac:dyDescent="0.25">
      <c r="A7423" s="353">
        <v>39645</v>
      </c>
      <c r="B7423" s="354">
        <v>7.6</v>
      </c>
      <c r="C7423" s="355">
        <v>4</v>
      </c>
      <c r="D7423" s="355">
        <v>6</v>
      </c>
      <c r="E7423" s="355">
        <v>11</v>
      </c>
      <c r="F7423" s="355">
        <v>11</v>
      </c>
      <c r="G7423" s="355">
        <v>6</v>
      </c>
      <c r="H7423" s="355"/>
      <c r="I7423" s="354">
        <v>7.6</v>
      </c>
      <c r="J7423" s="352">
        <v>0</v>
      </c>
      <c r="K7423" s="348">
        <f t="shared" si="115"/>
        <v>3</v>
      </c>
    </row>
    <row r="7424" spans="1:11" x14ac:dyDescent="0.25">
      <c r="A7424" s="353">
        <v>39646</v>
      </c>
      <c r="B7424" s="354">
        <v>2.4</v>
      </c>
      <c r="C7424" s="355">
        <v>0</v>
      </c>
      <c r="D7424" s="355">
        <v>0</v>
      </c>
      <c r="E7424" s="355">
        <v>6</v>
      </c>
      <c r="F7424" s="355">
        <v>0</v>
      </c>
      <c r="G7424" s="355">
        <v>6</v>
      </c>
      <c r="H7424" s="355"/>
      <c r="I7424" s="354">
        <v>2.4</v>
      </c>
      <c r="J7424" s="352">
        <v>0</v>
      </c>
      <c r="K7424" s="348">
        <f t="shared" si="115"/>
        <v>5</v>
      </c>
    </row>
    <row r="7425" spans="1:11" x14ac:dyDescent="0.25">
      <c r="A7425" s="353">
        <v>39647</v>
      </c>
      <c r="B7425" s="354">
        <v>7.6</v>
      </c>
      <c r="C7425" s="355">
        <v>6</v>
      </c>
      <c r="D7425" s="355">
        <v>11</v>
      </c>
      <c r="E7425" s="355">
        <v>11</v>
      </c>
      <c r="F7425" s="355">
        <v>4</v>
      </c>
      <c r="G7425" s="355">
        <v>6</v>
      </c>
      <c r="H7425" s="355"/>
      <c r="I7425" s="354">
        <v>7.6</v>
      </c>
      <c r="J7425" s="352">
        <v>0</v>
      </c>
      <c r="K7425" s="348">
        <f t="shared" si="115"/>
        <v>3</v>
      </c>
    </row>
    <row r="7426" spans="1:11" x14ac:dyDescent="0.25">
      <c r="A7426" s="353">
        <v>39648</v>
      </c>
      <c r="B7426" s="354">
        <v>4.8</v>
      </c>
      <c r="C7426" s="355">
        <v>7</v>
      </c>
      <c r="D7426" s="355">
        <v>6</v>
      </c>
      <c r="E7426" s="355">
        <v>0</v>
      </c>
      <c r="F7426" s="355">
        <v>7</v>
      </c>
      <c r="G7426" s="355">
        <v>4</v>
      </c>
      <c r="H7426" s="355"/>
      <c r="I7426" s="354">
        <v>4.8</v>
      </c>
      <c r="J7426" s="352">
        <v>0</v>
      </c>
      <c r="K7426" s="348">
        <f t="shared" si="115"/>
        <v>5</v>
      </c>
    </row>
    <row r="7427" spans="1:11" x14ac:dyDescent="0.25">
      <c r="A7427" s="353">
        <v>39649</v>
      </c>
      <c r="B7427" s="354">
        <v>4.2</v>
      </c>
      <c r="C7427" s="355">
        <v>7</v>
      </c>
      <c r="D7427" s="355">
        <v>6</v>
      </c>
      <c r="E7427" s="355">
        <v>4</v>
      </c>
      <c r="F7427" s="355">
        <v>0</v>
      </c>
      <c r="G7427" s="355">
        <v>4</v>
      </c>
      <c r="H7427" s="355"/>
      <c r="I7427" s="354">
        <v>4.2</v>
      </c>
      <c r="J7427" s="352">
        <v>0</v>
      </c>
      <c r="K7427" s="348">
        <f t="shared" ref="K7427:K7490" si="116">COUNTIF(C7427:G7427,"&lt;="&amp;IRR_MAXWIND)</f>
        <v>5</v>
      </c>
    </row>
    <row r="7428" spans="1:11" x14ac:dyDescent="0.25">
      <c r="A7428" s="353">
        <v>39650</v>
      </c>
      <c r="B7428" s="354">
        <v>7.4</v>
      </c>
      <c r="C7428" s="355">
        <v>7</v>
      </c>
      <c r="D7428" s="355">
        <v>11</v>
      </c>
      <c r="E7428" s="355">
        <v>9</v>
      </c>
      <c r="F7428" s="355">
        <v>6</v>
      </c>
      <c r="G7428" s="355">
        <v>4</v>
      </c>
      <c r="H7428" s="355"/>
      <c r="I7428" s="354">
        <v>7.4</v>
      </c>
      <c r="J7428" s="352">
        <v>0</v>
      </c>
      <c r="K7428" s="348">
        <f t="shared" si="116"/>
        <v>3</v>
      </c>
    </row>
    <row r="7429" spans="1:11" x14ac:dyDescent="0.25">
      <c r="A7429" s="353">
        <v>39651</v>
      </c>
      <c r="B7429" s="354">
        <v>20</v>
      </c>
      <c r="C7429" s="355">
        <v>22</v>
      </c>
      <c r="D7429" s="355">
        <v>20</v>
      </c>
      <c r="E7429" s="355">
        <v>22</v>
      </c>
      <c r="F7429" s="355">
        <v>19</v>
      </c>
      <c r="G7429" s="355">
        <v>17</v>
      </c>
      <c r="H7429" s="355"/>
      <c r="I7429" s="354">
        <v>20</v>
      </c>
      <c r="J7429" s="352">
        <v>0</v>
      </c>
      <c r="K7429" s="348">
        <f t="shared" si="116"/>
        <v>0</v>
      </c>
    </row>
    <row r="7430" spans="1:11" x14ac:dyDescent="0.25">
      <c r="A7430" s="353">
        <v>39652</v>
      </c>
      <c r="B7430" s="354">
        <v>14.2</v>
      </c>
      <c r="C7430" s="355">
        <v>19</v>
      </c>
      <c r="D7430" s="355">
        <v>13</v>
      </c>
      <c r="E7430" s="355">
        <v>15</v>
      </c>
      <c r="F7430" s="355">
        <v>13</v>
      </c>
      <c r="G7430" s="355">
        <v>11</v>
      </c>
      <c r="H7430" s="355"/>
      <c r="I7430" s="354">
        <v>14.2</v>
      </c>
      <c r="J7430" s="352">
        <v>0</v>
      </c>
      <c r="K7430" s="348">
        <f t="shared" si="116"/>
        <v>0</v>
      </c>
    </row>
    <row r="7431" spans="1:11" x14ac:dyDescent="0.25">
      <c r="A7431" s="353">
        <v>39653</v>
      </c>
      <c r="B7431" s="354">
        <v>11</v>
      </c>
      <c r="C7431" s="355">
        <v>9</v>
      </c>
      <c r="D7431" s="355">
        <v>11</v>
      </c>
      <c r="E7431" s="355">
        <v>13</v>
      </c>
      <c r="F7431" s="355">
        <v>11</v>
      </c>
      <c r="G7431" s="355">
        <v>11</v>
      </c>
      <c r="H7431" s="355"/>
      <c r="I7431" s="354">
        <v>11</v>
      </c>
      <c r="J7431" s="352">
        <v>0</v>
      </c>
      <c r="K7431" s="348">
        <f t="shared" si="116"/>
        <v>0</v>
      </c>
    </row>
    <row r="7432" spans="1:11" x14ac:dyDescent="0.25">
      <c r="A7432" s="353">
        <v>39654</v>
      </c>
      <c r="B7432" s="354">
        <v>7.4</v>
      </c>
      <c r="C7432" s="355">
        <v>13</v>
      </c>
      <c r="D7432" s="355">
        <v>9</v>
      </c>
      <c r="E7432" s="355">
        <v>6</v>
      </c>
      <c r="F7432" s="355">
        <v>9</v>
      </c>
      <c r="G7432" s="355">
        <v>0</v>
      </c>
      <c r="H7432" s="355"/>
      <c r="I7432" s="354">
        <v>7.4</v>
      </c>
      <c r="J7432" s="352">
        <v>0</v>
      </c>
      <c r="K7432" s="348">
        <f t="shared" si="116"/>
        <v>2</v>
      </c>
    </row>
    <row r="7433" spans="1:11" x14ac:dyDescent="0.25">
      <c r="A7433" s="353">
        <v>39655</v>
      </c>
      <c r="B7433" s="354">
        <v>8.6</v>
      </c>
      <c r="C7433" s="355">
        <v>9</v>
      </c>
      <c r="D7433" s="355">
        <v>11</v>
      </c>
      <c r="E7433" s="355">
        <v>9</v>
      </c>
      <c r="F7433" s="355">
        <v>7</v>
      </c>
      <c r="G7433" s="355">
        <v>7</v>
      </c>
      <c r="H7433" s="355"/>
      <c r="I7433" s="354">
        <v>8.6</v>
      </c>
      <c r="J7433" s="352">
        <v>0</v>
      </c>
      <c r="K7433" s="348">
        <f t="shared" si="116"/>
        <v>2</v>
      </c>
    </row>
    <row r="7434" spans="1:11" x14ac:dyDescent="0.25">
      <c r="A7434" s="353">
        <v>39656</v>
      </c>
      <c r="B7434" s="354">
        <v>14</v>
      </c>
      <c r="C7434" s="355">
        <v>13</v>
      </c>
      <c r="D7434" s="355">
        <v>17</v>
      </c>
      <c r="E7434" s="355">
        <v>20</v>
      </c>
      <c r="F7434" s="355">
        <v>7</v>
      </c>
      <c r="G7434" s="355">
        <v>13</v>
      </c>
      <c r="H7434" s="355"/>
      <c r="I7434" s="354">
        <v>14</v>
      </c>
      <c r="J7434" s="352">
        <v>0</v>
      </c>
      <c r="K7434" s="348">
        <f t="shared" si="116"/>
        <v>1</v>
      </c>
    </row>
    <row r="7435" spans="1:11" x14ac:dyDescent="0.25">
      <c r="A7435" s="353">
        <v>39657</v>
      </c>
      <c r="B7435" s="354">
        <v>6.8</v>
      </c>
      <c r="C7435" s="355">
        <v>15</v>
      </c>
      <c r="D7435" s="355">
        <v>6</v>
      </c>
      <c r="E7435" s="355">
        <v>0</v>
      </c>
      <c r="F7435" s="355">
        <v>6</v>
      </c>
      <c r="G7435" s="355">
        <v>7</v>
      </c>
      <c r="H7435" s="355"/>
      <c r="I7435" s="354">
        <v>6.8</v>
      </c>
      <c r="J7435" s="352">
        <v>0</v>
      </c>
      <c r="K7435" s="348">
        <f t="shared" si="116"/>
        <v>4</v>
      </c>
    </row>
    <row r="7436" spans="1:11" x14ac:dyDescent="0.25">
      <c r="A7436" s="353">
        <v>39658</v>
      </c>
      <c r="B7436" s="354">
        <v>4.4000000000000004</v>
      </c>
      <c r="C7436" s="355">
        <v>7</v>
      </c>
      <c r="D7436" s="355">
        <v>4</v>
      </c>
      <c r="E7436" s="355">
        <v>7</v>
      </c>
      <c r="F7436" s="355">
        <v>4</v>
      </c>
      <c r="G7436" s="355">
        <v>0</v>
      </c>
      <c r="H7436" s="355"/>
      <c r="I7436" s="354">
        <v>4.4000000000000004</v>
      </c>
      <c r="J7436" s="352">
        <v>0</v>
      </c>
      <c r="K7436" s="348">
        <f t="shared" si="116"/>
        <v>5</v>
      </c>
    </row>
    <row r="7437" spans="1:11" x14ac:dyDescent="0.25">
      <c r="A7437" s="353">
        <v>39659</v>
      </c>
      <c r="B7437" s="354">
        <v>7.8</v>
      </c>
      <c r="C7437" s="355">
        <v>7</v>
      </c>
      <c r="D7437" s="355">
        <v>13</v>
      </c>
      <c r="E7437" s="355">
        <v>9</v>
      </c>
      <c r="F7437" s="355">
        <v>6</v>
      </c>
      <c r="G7437" s="355">
        <v>4</v>
      </c>
      <c r="H7437" s="355"/>
      <c r="I7437" s="354">
        <v>7.8</v>
      </c>
      <c r="J7437" s="352">
        <v>0</v>
      </c>
      <c r="K7437" s="348">
        <f t="shared" si="116"/>
        <v>3</v>
      </c>
    </row>
    <row r="7438" spans="1:11" x14ac:dyDescent="0.25">
      <c r="A7438" s="356">
        <v>39660</v>
      </c>
      <c r="B7438" s="354">
        <v>9.1999999999999993</v>
      </c>
      <c r="C7438" s="355">
        <v>15</v>
      </c>
      <c r="D7438" s="355">
        <v>13</v>
      </c>
      <c r="E7438" s="355">
        <v>7</v>
      </c>
      <c r="F7438" s="355">
        <v>7</v>
      </c>
      <c r="G7438" s="355">
        <v>4</v>
      </c>
      <c r="H7438" s="355"/>
      <c r="I7438" s="354">
        <v>9.1999999999999993</v>
      </c>
      <c r="J7438" s="352">
        <v>0</v>
      </c>
      <c r="K7438" s="348">
        <f t="shared" si="116"/>
        <v>3</v>
      </c>
    </row>
    <row r="7439" spans="1:11" x14ac:dyDescent="0.25">
      <c r="A7439" s="353">
        <v>39661</v>
      </c>
      <c r="B7439" s="354">
        <v>3.2</v>
      </c>
      <c r="C7439" s="355">
        <v>0</v>
      </c>
      <c r="D7439" s="355">
        <v>4</v>
      </c>
      <c r="E7439" s="355">
        <v>0</v>
      </c>
      <c r="F7439" s="355">
        <v>6</v>
      </c>
      <c r="G7439" s="355">
        <v>6</v>
      </c>
      <c r="H7439" s="355"/>
      <c r="I7439" s="354">
        <v>3.2</v>
      </c>
      <c r="J7439" s="352">
        <v>0</v>
      </c>
      <c r="K7439" s="348">
        <f t="shared" si="116"/>
        <v>5</v>
      </c>
    </row>
    <row r="7440" spans="1:11" x14ac:dyDescent="0.25">
      <c r="A7440" s="353">
        <v>39662</v>
      </c>
      <c r="B7440" s="354">
        <v>5.2</v>
      </c>
      <c r="C7440" s="355">
        <v>6</v>
      </c>
      <c r="D7440" s="355">
        <v>7</v>
      </c>
      <c r="E7440" s="355">
        <v>0</v>
      </c>
      <c r="F7440" s="355">
        <v>7</v>
      </c>
      <c r="G7440" s="355">
        <v>6</v>
      </c>
      <c r="H7440" s="355"/>
      <c r="I7440" s="354">
        <v>5.2</v>
      </c>
      <c r="J7440" s="352">
        <v>0</v>
      </c>
      <c r="K7440" s="348">
        <f t="shared" si="116"/>
        <v>5</v>
      </c>
    </row>
    <row r="7441" spans="1:11" x14ac:dyDescent="0.25">
      <c r="A7441" s="353">
        <v>39663</v>
      </c>
      <c r="B7441" s="354">
        <v>9.4</v>
      </c>
      <c r="C7441" s="355">
        <v>13</v>
      </c>
      <c r="D7441" s="355">
        <v>6</v>
      </c>
      <c r="E7441" s="355">
        <v>7</v>
      </c>
      <c r="F7441" s="355">
        <v>4</v>
      </c>
      <c r="G7441" s="355">
        <v>17</v>
      </c>
      <c r="H7441" s="355"/>
      <c r="I7441" s="354">
        <v>9.4</v>
      </c>
      <c r="J7441" s="352">
        <v>0</v>
      </c>
      <c r="K7441" s="348">
        <f t="shared" si="116"/>
        <v>3</v>
      </c>
    </row>
    <row r="7442" spans="1:11" x14ac:dyDescent="0.25">
      <c r="A7442" s="353">
        <v>39664</v>
      </c>
      <c r="B7442" s="354">
        <v>8.6</v>
      </c>
      <c r="C7442" s="355">
        <v>13</v>
      </c>
      <c r="D7442" s="355">
        <v>11</v>
      </c>
      <c r="E7442" s="355">
        <v>11</v>
      </c>
      <c r="F7442" s="355">
        <v>4</v>
      </c>
      <c r="G7442" s="355">
        <v>4</v>
      </c>
      <c r="H7442" s="355"/>
      <c r="I7442" s="354">
        <v>8.6</v>
      </c>
      <c r="J7442" s="352">
        <v>0</v>
      </c>
      <c r="K7442" s="348">
        <f t="shared" si="116"/>
        <v>2</v>
      </c>
    </row>
    <row r="7443" spans="1:11" x14ac:dyDescent="0.25">
      <c r="A7443" s="353">
        <v>39665</v>
      </c>
      <c r="B7443" s="354">
        <v>14.2</v>
      </c>
      <c r="C7443" s="355">
        <v>7</v>
      </c>
      <c r="D7443" s="355">
        <v>6</v>
      </c>
      <c r="E7443" s="355">
        <v>6</v>
      </c>
      <c r="F7443" s="355">
        <v>26</v>
      </c>
      <c r="G7443" s="355">
        <v>26</v>
      </c>
      <c r="H7443" s="355"/>
      <c r="I7443" s="354">
        <v>14.2</v>
      </c>
      <c r="J7443" s="352">
        <v>0</v>
      </c>
      <c r="K7443" s="348">
        <f t="shared" si="116"/>
        <v>3</v>
      </c>
    </row>
    <row r="7444" spans="1:11" x14ac:dyDescent="0.25">
      <c r="A7444" s="353">
        <v>39666</v>
      </c>
      <c r="B7444" s="354">
        <v>2.4</v>
      </c>
      <c r="C7444" s="355">
        <v>6</v>
      </c>
      <c r="D7444" s="355">
        <v>6</v>
      </c>
      <c r="E7444" s="355">
        <v>0</v>
      </c>
      <c r="F7444" s="355">
        <v>0</v>
      </c>
      <c r="G7444" s="355">
        <v>0</v>
      </c>
      <c r="H7444" s="355"/>
      <c r="I7444" s="354">
        <v>2.4</v>
      </c>
      <c r="J7444" s="352">
        <v>0</v>
      </c>
      <c r="K7444" s="348">
        <f t="shared" si="116"/>
        <v>5</v>
      </c>
    </row>
    <row r="7445" spans="1:11" x14ac:dyDescent="0.25">
      <c r="A7445" s="353">
        <v>39667</v>
      </c>
      <c r="B7445" s="354">
        <v>11</v>
      </c>
      <c r="C7445" s="355">
        <v>17</v>
      </c>
      <c r="D7445" s="355">
        <v>13</v>
      </c>
      <c r="E7445" s="355">
        <v>13</v>
      </c>
      <c r="F7445" s="355">
        <v>6</v>
      </c>
      <c r="G7445" s="355">
        <v>6</v>
      </c>
      <c r="H7445" s="355"/>
      <c r="I7445" s="354">
        <v>11</v>
      </c>
      <c r="J7445" s="352">
        <v>0</v>
      </c>
      <c r="K7445" s="348">
        <f t="shared" si="116"/>
        <v>2</v>
      </c>
    </row>
    <row r="7446" spans="1:11" x14ac:dyDescent="0.25">
      <c r="A7446" s="353">
        <v>39668</v>
      </c>
      <c r="B7446" s="354">
        <v>11.4</v>
      </c>
      <c r="C7446" s="355">
        <v>11</v>
      </c>
      <c r="D7446" s="355">
        <v>9</v>
      </c>
      <c r="E7446" s="355">
        <v>7</v>
      </c>
      <c r="F7446" s="355">
        <v>13</v>
      </c>
      <c r="G7446" s="355">
        <v>17</v>
      </c>
      <c r="H7446" s="355"/>
      <c r="I7446" s="354">
        <v>11.4</v>
      </c>
      <c r="J7446" s="352">
        <v>0</v>
      </c>
      <c r="K7446" s="348">
        <f t="shared" si="116"/>
        <v>1</v>
      </c>
    </row>
    <row r="7447" spans="1:11" x14ac:dyDescent="0.25">
      <c r="A7447" s="353">
        <v>39669</v>
      </c>
      <c r="B7447" s="354">
        <v>11.6</v>
      </c>
      <c r="C7447" s="355">
        <v>13</v>
      </c>
      <c r="D7447" s="355">
        <v>13</v>
      </c>
      <c r="E7447" s="355">
        <v>6</v>
      </c>
      <c r="F7447" s="355">
        <v>11</v>
      </c>
      <c r="G7447" s="355">
        <v>15</v>
      </c>
      <c r="H7447" s="355"/>
      <c r="I7447" s="354">
        <v>11.6</v>
      </c>
      <c r="J7447" s="352">
        <v>0</v>
      </c>
      <c r="K7447" s="348">
        <f t="shared" si="116"/>
        <v>1</v>
      </c>
    </row>
    <row r="7448" spans="1:11" x14ac:dyDescent="0.25">
      <c r="A7448" s="353">
        <v>39670</v>
      </c>
      <c r="B7448" s="354">
        <v>8.4</v>
      </c>
      <c r="C7448" s="355">
        <v>11</v>
      </c>
      <c r="D7448" s="355">
        <v>9</v>
      </c>
      <c r="E7448" s="355">
        <v>0</v>
      </c>
      <c r="F7448" s="355">
        <v>9</v>
      </c>
      <c r="G7448" s="355">
        <v>13</v>
      </c>
      <c r="H7448" s="355"/>
      <c r="I7448" s="354">
        <v>8.4</v>
      </c>
      <c r="J7448" s="352">
        <v>0</v>
      </c>
      <c r="K7448" s="348">
        <f t="shared" si="116"/>
        <v>1</v>
      </c>
    </row>
    <row r="7449" spans="1:11" x14ac:dyDescent="0.25">
      <c r="A7449" s="353">
        <v>39671</v>
      </c>
      <c r="B7449" s="354">
        <v>25.8</v>
      </c>
      <c r="C7449" s="355">
        <v>30</v>
      </c>
      <c r="D7449" s="355">
        <v>30</v>
      </c>
      <c r="E7449" s="355">
        <v>30</v>
      </c>
      <c r="F7449" s="355">
        <v>20</v>
      </c>
      <c r="G7449" s="355">
        <v>19</v>
      </c>
      <c r="H7449" s="355"/>
      <c r="I7449" s="354">
        <v>25.8</v>
      </c>
      <c r="J7449" s="352">
        <v>0</v>
      </c>
      <c r="K7449" s="348">
        <f t="shared" si="116"/>
        <v>0</v>
      </c>
    </row>
    <row r="7450" spans="1:11" x14ac:dyDescent="0.25">
      <c r="A7450" s="353">
        <v>39672</v>
      </c>
      <c r="B7450" s="354">
        <v>20.2</v>
      </c>
      <c r="C7450" s="355">
        <v>13</v>
      </c>
      <c r="D7450" s="355">
        <v>30</v>
      </c>
      <c r="E7450" s="355">
        <v>30</v>
      </c>
      <c r="F7450" s="355">
        <v>13</v>
      </c>
      <c r="G7450" s="355">
        <v>15</v>
      </c>
      <c r="H7450" s="355"/>
      <c r="I7450" s="354">
        <v>20.2</v>
      </c>
      <c r="J7450" s="352">
        <v>0</v>
      </c>
      <c r="K7450" s="348">
        <f t="shared" si="116"/>
        <v>0</v>
      </c>
    </row>
    <row r="7451" spans="1:11" x14ac:dyDescent="0.25">
      <c r="A7451" s="353">
        <v>39673</v>
      </c>
      <c r="B7451" s="354">
        <v>2.8</v>
      </c>
      <c r="C7451" s="355">
        <v>6</v>
      </c>
      <c r="D7451" s="355">
        <v>4</v>
      </c>
      <c r="E7451" s="355">
        <v>0</v>
      </c>
      <c r="F7451" s="355">
        <v>4</v>
      </c>
      <c r="G7451" s="355">
        <v>0</v>
      </c>
      <c r="H7451" s="355"/>
      <c r="I7451" s="354">
        <v>2.8</v>
      </c>
      <c r="J7451" s="352">
        <v>0</v>
      </c>
      <c r="K7451" s="348">
        <f t="shared" si="116"/>
        <v>5</v>
      </c>
    </row>
    <row r="7452" spans="1:11" x14ac:dyDescent="0.25">
      <c r="A7452" s="353">
        <v>39674</v>
      </c>
      <c r="B7452" s="354">
        <v>8.8000000000000007</v>
      </c>
      <c r="C7452" s="355">
        <v>9</v>
      </c>
      <c r="D7452" s="355">
        <v>11</v>
      </c>
      <c r="E7452" s="355">
        <v>7</v>
      </c>
      <c r="F7452" s="355">
        <v>11</v>
      </c>
      <c r="G7452" s="355">
        <v>6</v>
      </c>
      <c r="H7452" s="355"/>
      <c r="I7452" s="354">
        <v>8.8000000000000007</v>
      </c>
      <c r="J7452" s="352">
        <v>0</v>
      </c>
      <c r="K7452" s="348">
        <f t="shared" si="116"/>
        <v>2</v>
      </c>
    </row>
    <row r="7453" spans="1:11" x14ac:dyDescent="0.25">
      <c r="A7453" s="353">
        <v>39675</v>
      </c>
      <c r="B7453" s="354">
        <v>2.2000000000000002</v>
      </c>
      <c r="C7453" s="355">
        <v>4</v>
      </c>
      <c r="D7453" s="355">
        <v>7</v>
      </c>
      <c r="E7453" s="355">
        <v>0</v>
      </c>
      <c r="F7453" s="355">
        <v>0</v>
      </c>
      <c r="G7453" s="355">
        <v>0</v>
      </c>
      <c r="H7453" s="355"/>
      <c r="I7453" s="354">
        <v>2.2000000000000002</v>
      </c>
      <c r="J7453" s="352">
        <v>0</v>
      </c>
      <c r="K7453" s="348">
        <f t="shared" si="116"/>
        <v>5</v>
      </c>
    </row>
    <row r="7454" spans="1:11" x14ac:dyDescent="0.25">
      <c r="A7454" s="353">
        <v>39676</v>
      </c>
      <c r="B7454" s="354">
        <v>10.6</v>
      </c>
      <c r="C7454" s="355">
        <v>11</v>
      </c>
      <c r="D7454" s="355">
        <v>13</v>
      </c>
      <c r="E7454" s="355">
        <v>9</v>
      </c>
      <c r="F7454" s="355">
        <v>11</v>
      </c>
      <c r="G7454" s="355">
        <v>9</v>
      </c>
      <c r="H7454" s="355"/>
      <c r="I7454" s="354">
        <v>10.6</v>
      </c>
      <c r="J7454" s="352">
        <v>0</v>
      </c>
      <c r="K7454" s="348">
        <f t="shared" si="116"/>
        <v>0</v>
      </c>
    </row>
    <row r="7455" spans="1:11" x14ac:dyDescent="0.25">
      <c r="A7455" s="353">
        <v>39677</v>
      </c>
      <c r="B7455" s="354">
        <v>3.8</v>
      </c>
      <c r="C7455" s="355">
        <v>4</v>
      </c>
      <c r="D7455" s="355">
        <v>0</v>
      </c>
      <c r="E7455" s="355">
        <v>4</v>
      </c>
      <c r="F7455" s="355">
        <v>11</v>
      </c>
      <c r="G7455" s="355">
        <v>0</v>
      </c>
      <c r="H7455" s="355"/>
      <c r="I7455" s="354">
        <v>3.8</v>
      </c>
      <c r="J7455" s="352">
        <v>0</v>
      </c>
      <c r="K7455" s="348">
        <f t="shared" si="116"/>
        <v>4</v>
      </c>
    </row>
    <row r="7456" spans="1:11" x14ac:dyDescent="0.25">
      <c r="A7456" s="353">
        <v>39678</v>
      </c>
      <c r="B7456" s="354">
        <v>10.4</v>
      </c>
      <c r="C7456" s="355">
        <v>7</v>
      </c>
      <c r="D7456" s="355">
        <v>13</v>
      </c>
      <c r="E7456" s="355">
        <v>15</v>
      </c>
      <c r="F7456" s="355">
        <v>11</v>
      </c>
      <c r="G7456" s="355">
        <v>6</v>
      </c>
      <c r="H7456" s="355"/>
      <c r="I7456" s="354">
        <v>10.4</v>
      </c>
      <c r="J7456" s="352">
        <v>0</v>
      </c>
      <c r="K7456" s="348">
        <f t="shared" si="116"/>
        <v>2</v>
      </c>
    </row>
    <row r="7457" spans="1:11" x14ac:dyDescent="0.25">
      <c r="A7457" s="353">
        <v>39679</v>
      </c>
      <c r="B7457" s="354">
        <v>12.8</v>
      </c>
      <c r="C7457" s="355">
        <v>11</v>
      </c>
      <c r="D7457" s="355">
        <v>7</v>
      </c>
      <c r="E7457" s="355">
        <v>0</v>
      </c>
      <c r="F7457" s="355">
        <v>24</v>
      </c>
      <c r="G7457" s="355">
        <v>22</v>
      </c>
      <c r="H7457" s="355"/>
      <c r="I7457" s="354">
        <v>12.8</v>
      </c>
      <c r="J7457" s="352">
        <v>0</v>
      </c>
      <c r="K7457" s="348">
        <f t="shared" si="116"/>
        <v>2</v>
      </c>
    </row>
    <row r="7458" spans="1:11" x14ac:dyDescent="0.25">
      <c r="A7458" s="353">
        <v>39680</v>
      </c>
      <c r="B7458" s="354">
        <v>7.8</v>
      </c>
      <c r="C7458" s="355">
        <v>13</v>
      </c>
      <c r="D7458" s="355">
        <v>9</v>
      </c>
      <c r="E7458" s="355">
        <v>6</v>
      </c>
      <c r="F7458" s="355">
        <v>11</v>
      </c>
      <c r="G7458" s="355">
        <v>0</v>
      </c>
      <c r="H7458" s="355"/>
      <c r="I7458" s="354">
        <v>7.8</v>
      </c>
      <c r="J7458" s="352">
        <v>0</v>
      </c>
      <c r="K7458" s="348">
        <f t="shared" si="116"/>
        <v>2</v>
      </c>
    </row>
    <row r="7459" spans="1:11" x14ac:dyDescent="0.25">
      <c r="A7459" s="353">
        <v>39681</v>
      </c>
      <c r="B7459" s="354">
        <v>11.8</v>
      </c>
      <c r="C7459" s="355">
        <v>20</v>
      </c>
      <c r="D7459" s="355">
        <v>19</v>
      </c>
      <c r="E7459" s="355">
        <v>9</v>
      </c>
      <c r="F7459" s="355">
        <v>11</v>
      </c>
      <c r="G7459" s="355">
        <v>0</v>
      </c>
      <c r="H7459" s="355"/>
      <c r="I7459" s="354">
        <v>11.8</v>
      </c>
      <c r="J7459" s="352">
        <v>0</v>
      </c>
      <c r="K7459" s="348">
        <f t="shared" si="116"/>
        <v>1</v>
      </c>
    </row>
    <row r="7460" spans="1:11" x14ac:dyDescent="0.25">
      <c r="A7460" s="353">
        <v>39682</v>
      </c>
      <c r="B7460" s="354">
        <v>17.8</v>
      </c>
      <c r="C7460" s="355">
        <v>20</v>
      </c>
      <c r="D7460" s="355">
        <v>13</v>
      </c>
      <c r="E7460" s="355">
        <v>24</v>
      </c>
      <c r="F7460" s="355">
        <v>17</v>
      </c>
      <c r="G7460" s="355">
        <v>15</v>
      </c>
      <c r="H7460" s="355"/>
      <c r="I7460" s="354">
        <v>17.8</v>
      </c>
      <c r="J7460" s="352">
        <v>0</v>
      </c>
      <c r="K7460" s="348">
        <f t="shared" si="116"/>
        <v>0</v>
      </c>
    </row>
    <row r="7461" spans="1:11" x14ac:dyDescent="0.25">
      <c r="A7461" s="353">
        <v>39683</v>
      </c>
      <c r="B7461" s="354">
        <v>2.6</v>
      </c>
      <c r="C7461" s="355">
        <v>7</v>
      </c>
      <c r="D7461" s="355">
        <v>6</v>
      </c>
      <c r="E7461" s="355">
        <v>0</v>
      </c>
      <c r="F7461" s="355">
        <v>0</v>
      </c>
      <c r="G7461" s="355">
        <v>0</v>
      </c>
      <c r="H7461" s="355"/>
      <c r="I7461" s="354">
        <v>2.6</v>
      </c>
      <c r="J7461" s="352">
        <v>0</v>
      </c>
      <c r="K7461" s="348">
        <f t="shared" si="116"/>
        <v>5</v>
      </c>
    </row>
    <row r="7462" spans="1:11" x14ac:dyDescent="0.25">
      <c r="A7462" s="353">
        <v>39684</v>
      </c>
      <c r="B7462" s="354">
        <v>3.2</v>
      </c>
      <c r="C7462" s="355">
        <v>6</v>
      </c>
      <c r="D7462" s="355">
        <v>6</v>
      </c>
      <c r="E7462" s="355">
        <v>4</v>
      </c>
      <c r="F7462" s="355">
        <v>0</v>
      </c>
      <c r="G7462" s="355">
        <v>0</v>
      </c>
      <c r="H7462" s="355"/>
      <c r="I7462" s="354">
        <v>3.2</v>
      </c>
      <c r="J7462" s="352">
        <v>0</v>
      </c>
      <c r="K7462" s="348">
        <f t="shared" si="116"/>
        <v>5</v>
      </c>
    </row>
    <row r="7463" spans="1:11" x14ac:dyDescent="0.25">
      <c r="A7463" s="353">
        <v>39685</v>
      </c>
      <c r="B7463" s="354">
        <v>7.8</v>
      </c>
      <c r="C7463" s="355">
        <v>11</v>
      </c>
      <c r="D7463" s="355">
        <v>11</v>
      </c>
      <c r="E7463" s="355">
        <v>7</v>
      </c>
      <c r="F7463" s="355">
        <v>4</v>
      </c>
      <c r="G7463" s="355">
        <v>6</v>
      </c>
      <c r="H7463" s="355"/>
      <c r="I7463" s="354">
        <v>7.8</v>
      </c>
      <c r="J7463" s="352">
        <v>0</v>
      </c>
      <c r="K7463" s="348">
        <f t="shared" si="116"/>
        <v>3</v>
      </c>
    </row>
    <row r="7464" spans="1:11" x14ac:dyDescent="0.25">
      <c r="A7464" s="353">
        <v>39686</v>
      </c>
      <c r="B7464" s="354">
        <v>17.600000000000001</v>
      </c>
      <c r="C7464" s="355">
        <v>13</v>
      </c>
      <c r="D7464" s="355">
        <v>15</v>
      </c>
      <c r="E7464" s="355">
        <v>19</v>
      </c>
      <c r="F7464" s="355">
        <v>26</v>
      </c>
      <c r="G7464" s="355">
        <v>15</v>
      </c>
      <c r="H7464" s="355"/>
      <c r="I7464" s="354">
        <v>17.600000000000001</v>
      </c>
      <c r="J7464" s="352">
        <v>0</v>
      </c>
      <c r="K7464" s="348">
        <f t="shared" si="116"/>
        <v>0</v>
      </c>
    </row>
    <row r="7465" spans="1:11" x14ac:dyDescent="0.25">
      <c r="A7465" s="353">
        <v>39687</v>
      </c>
      <c r="B7465" s="354">
        <v>7.4</v>
      </c>
      <c r="C7465" s="355">
        <v>9</v>
      </c>
      <c r="D7465" s="355">
        <v>4</v>
      </c>
      <c r="E7465" s="355">
        <v>6</v>
      </c>
      <c r="F7465" s="355">
        <v>7</v>
      </c>
      <c r="G7465" s="355">
        <v>11</v>
      </c>
      <c r="H7465" s="355"/>
      <c r="I7465" s="354">
        <v>7.4</v>
      </c>
      <c r="J7465" s="352">
        <v>0</v>
      </c>
      <c r="K7465" s="348">
        <f t="shared" si="116"/>
        <v>3</v>
      </c>
    </row>
    <row r="7466" spans="1:11" x14ac:dyDescent="0.25">
      <c r="A7466" s="353">
        <v>39688</v>
      </c>
      <c r="B7466" s="354">
        <v>10</v>
      </c>
      <c r="C7466" s="355">
        <v>17</v>
      </c>
      <c r="D7466" s="355">
        <v>4</v>
      </c>
      <c r="E7466" s="355">
        <v>9</v>
      </c>
      <c r="F7466" s="355">
        <v>13</v>
      </c>
      <c r="G7466" s="355">
        <v>7</v>
      </c>
      <c r="H7466" s="355"/>
      <c r="I7466" s="354">
        <v>10</v>
      </c>
      <c r="J7466" s="352">
        <v>0</v>
      </c>
      <c r="K7466" s="348">
        <f t="shared" si="116"/>
        <v>2</v>
      </c>
    </row>
    <row r="7467" spans="1:11" x14ac:dyDescent="0.25">
      <c r="A7467" s="353">
        <v>39689</v>
      </c>
      <c r="B7467" s="354">
        <v>6.2</v>
      </c>
      <c r="C7467" s="355">
        <v>7</v>
      </c>
      <c r="D7467" s="355">
        <v>9</v>
      </c>
      <c r="E7467" s="355">
        <v>4</v>
      </c>
      <c r="F7467" s="355">
        <v>0</v>
      </c>
      <c r="G7467" s="355">
        <v>11</v>
      </c>
      <c r="H7467" s="355"/>
      <c r="I7467" s="354">
        <v>6.2</v>
      </c>
      <c r="J7467" s="352">
        <v>0</v>
      </c>
      <c r="K7467" s="348">
        <f t="shared" si="116"/>
        <v>3</v>
      </c>
    </row>
    <row r="7468" spans="1:11" x14ac:dyDescent="0.25">
      <c r="A7468" s="353">
        <v>39690</v>
      </c>
      <c r="B7468" s="354">
        <v>16.8</v>
      </c>
      <c r="C7468" s="355">
        <v>26</v>
      </c>
      <c r="D7468" s="355">
        <v>15</v>
      </c>
      <c r="E7468" s="355">
        <v>19</v>
      </c>
      <c r="F7468" s="355">
        <v>15</v>
      </c>
      <c r="G7468" s="355">
        <v>9</v>
      </c>
      <c r="H7468" s="355"/>
      <c r="I7468" s="354">
        <v>16.8</v>
      </c>
      <c r="J7468" s="352">
        <v>0</v>
      </c>
      <c r="K7468" s="348">
        <f t="shared" si="116"/>
        <v>0</v>
      </c>
    </row>
    <row r="7469" spans="1:11" x14ac:dyDescent="0.25">
      <c r="A7469" s="353">
        <v>39691</v>
      </c>
      <c r="B7469" s="354">
        <v>16.2</v>
      </c>
      <c r="C7469" s="355">
        <v>19</v>
      </c>
      <c r="D7469" s="355">
        <v>19</v>
      </c>
      <c r="E7469" s="355">
        <v>15</v>
      </c>
      <c r="F7469" s="355">
        <v>11</v>
      </c>
      <c r="G7469" s="355">
        <v>17</v>
      </c>
      <c r="H7469" s="355"/>
      <c r="I7469" s="354">
        <v>16.2</v>
      </c>
      <c r="J7469" s="352">
        <v>0</v>
      </c>
      <c r="K7469" s="348">
        <f t="shared" si="116"/>
        <v>0</v>
      </c>
    </row>
    <row r="7470" spans="1:11" x14ac:dyDescent="0.25">
      <c r="A7470" s="353">
        <v>39692</v>
      </c>
      <c r="B7470" s="354">
        <v>7.2</v>
      </c>
      <c r="C7470" s="355">
        <v>6</v>
      </c>
      <c r="D7470" s="355">
        <v>9</v>
      </c>
      <c r="E7470" s="355">
        <v>7</v>
      </c>
      <c r="F7470" s="355">
        <v>7</v>
      </c>
      <c r="G7470" s="355">
        <v>7</v>
      </c>
      <c r="H7470" s="355"/>
      <c r="I7470" s="354">
        <v>7.2</v>
      </c>
      <c r="J7470" s="352">
        <v>0</v>
      </c>
      <c r="K7470" s="348">
        <f t="shared" si="116"/>
        <v>4</v>
      </c>
    </row>
    <row r="7471" spans="1:11" x14ac:dyDescent="0.25">
      <c r="A7471" s="353">
        <v>39693</v>
      </c>
      <c r="B7471" s="354">
        <v>7.2</v>
      </c>
      <c r="C7471" s="355">
        <v>11</v>
      </c>
      <c r="D7471" s="355">
        <v>9</v>
      </c>
      <c r="E7471" s="355">
        <v>6</v>
      </c>
      <c r="F7471" s="355">
        <v>6</v>
      </c>
      <c r="G7471" s="355">
        <v>4</v>
      </c>
      <c r="H7471" s="355"/>
      <c r="I7471" s="354">
        <v>7.2</v>
      </c>
      <c r="J7471" s="352">
        <v>0</v>
      </c>
      <c r="K7471" s="348">
        <f t="shared" si="116"/>
        <v>3</v>
      </c>
    </row>
    <row r="7472" spans="1:11" x14ac:dyDescent="0.25">
      <c r="A7472" s="353">
        <v>39694</v>
      </c>
      <c r="B7472" s="354">
        <v>2</v>
      </c>
      <c r="C7472" s="355">
        <v>6</v>
      </c>
      <c r="D7472" s="355">
        <v>0</v>
      </c>
      <c r="E7472" s="355">
        <v>0</v>
      </c>
      <c r="F7472" s="355">
        <v>4</v>
      </c>
      <c r="G7472" s="355">
        <v>0</v>
      </c>
      <c r="H7472" s="355"/>
      <c r="I7472" s="354">
        <v>2</v>
      </c>
      <c r="J7472" s="352">
        <v>0</v>
      </c>
      <c r="K7472" s="348">
        <f t="shared" si="116"/>
        <v>5</v>
      </c>
    </row>
    <row r="7473" spans="1:11" x14ac:dyDescent="0.25">
      <c r="A7473" s="353">
        <v>39695</v>
      </c>
      <c r="B7473" s="354">
        <v>3.6</v>
      </c>
      <c r="C7473" s="355">
        <v>4</v>
      </c>
      <c r="D7473" s="355">
        <v>0</v>
      </c>
      <c r="E7473" s="355">
        <v>4</v>
      </c>
      <c r="F7473" s="355">
        <v>4</v>
      </c>
      <c r="G7473" s="355">
        <v>6</v>
      </c>
      <c r="H7473" s="355"/>
      <c r="I7473" s="354">
        <v>3.6</v>
      </c>
      <c r="J7473" s="352">
        <v>0</v>
      </c>
      <c r="K7473" s="348">
        <f t="shared" si="116"/>
        <v>5</v>
      </c>
    </row>
    <row r="7474" spans="1:11" x14ac:dyDescent="0.25">
      <c r="A7474" s="353">
        <v>39696</v>
      </c>
      <c r="B7474" s="354">
        <v>5.6</v>
      </c>
      <c r="C7474" s="355">
        <v>0</v>
      </c>
      <c r="D7474" s="355">
        <v>7</v>
      </c>
      <c r="E7474" s="355">
        <v>6</v>
      </c>
      <c r="F7474" s="355">
        <v>9</v>
      </c>
      <c r="G7474" s="355">
        <v>6</v>
      </c>
      <c r="H7474" s="355"/>
      <c r="I7474" s="354">
        <v>5.6</v>
      </c>
      <c r="J7474" s="352">
        <v>0</v>
      </c>
      <c r="K7474" s="348">
        <f t="shared" si="116"/>
        <v>4</v>
      </c>
    </row>
    <row r="7475" spans="1:11" x14ac:dyDescent="0.25">
      <c r="A7475" s="353">
        <v>39697</v>
      </c>
      <c r="B7475" s="354">
        <v>10.199999999999999</v>
      </c>
      <c r="C7475" s="355">
        <v>15</v>
      </c>
      <c r="D7475" s="355">
        <v>7</v>
      </c>
      <c r="E7475" s="355">
        <v>13</v>
      </c>
      <c r="F7475" s="355">
        <v>9</v>
      </c>
      <c r="G7475" s="355">
        <v>7</v>
      </c>
      <c r="H7475" s="355"/>
      <c r="I7475" s="354">
        <v>10.199999999999999</v>
      </c>
      <c r="J7475" s="352">
        <v>0</v>
      </c>
      <c r="K7475" s="348">
        <f t="shared" si="116"/>
        <v>2</v>
      </c>
    </row>
    <row r="7476" spans="1:11" x14ac:dyDescent="0.25">
      <c r="A7476" s="353">
        <v>39698</v>
      </c>
      <c r="B7476" s="354">
        <v>6.6</v>
      </c>
      <c r="C7476" s="355">
        <v>7</v>
      </c>
      <c r="D7476" s="355">
        <v>7</v>
      </c>
      <c r="E7476" s="355">
        <v>6</v>
      </c>
      <c r="F7476" s="355">
        <v>9</v>
      </c>
      <c r="G7476" s="355">
        <v>4</v>
      </c>
      <c r="H7476" s="355"/>
      <c r="I7476" s="354">
        <v>6.6</v>
      </c>
      <c r="J7476" s="352">
        <v>0</v>
      </c>
      <c r="K7476" s="348">
        <f t="shared" si="116"/>
        <v>4</v>
      </c>
    </row>
    <row r="7477" spans="1:11" x14ac:dyDescent="0.25">
      <c r="A7477" s="353">
        <v>39699</v>
      </c>
      <c r="B7477" s="354">
        <v>6.8</v>
      </c>
      <c r="C7477" s="355">
        <v>7</v>
      </c>
      <c r="D7477" s="355">
        <v>6</v>
      </c>
      <c r="E7477" s="355">
        <v>7</v>
      </c>
      <c r="F7477" s="355">
        <v>7</v>
      </c>
      <c r="G7477" s="355">
        <v>7</v>
      </c>
      <c r="H7477" s="355"/>
      <c r="I7477" s="354">
        <v>6.8</v>
      </c>
      <c r="J7477" s="352">
        <v>0</v>
      </c>
      <c r="K7477" s="348">
        <f t="shared" si="116"/>
        <v>5</v>
      </c>
    </row>
    <row r="7478" spans="1:11" x14ac:dyDescent="0.25">
      <c r="A7478" s="353">
        <v>39700</v>
      </c>
      <c r="B7478" s="354">
        <v>8.1999999999999993</v>
      </c>
      <c r="C7478" s="355">
        <v>7</v>
      </c>
      <c r="D7478" s="355">
        <v>6</v>
      </c>
      <c r="E7478" s="355">
        <v>6</v>
      </c>
      <c r="F7478" s="355">
        <v>9</v>
      </c>
      <c r="G7478" s="355">
        <v>13</v>
      </c>
      <c r="H7478" s="355"/>
      <c r="I7478" s="354">
        <v>8.1999999999999993</v>
      </c>
      <c r="J7478" s="352">
        <v>0</v>
      </c>
      <c r="K7478" s="348">
        <f t="shared" si="116"/>
        <v>3</v>
      </c>
    </row>
    <row r="7479" spans="1:11" x14ac:dyDescent="0.25">
      <c r="A7479" s="353">
        <v>39701</v>
      </c>
      <c r="B7479" s="354">
        <v>15.4</v>
      </c>
      <c r="C7479" s="355">
        <v>19</v>
      </c>
      <c r="D7479" s="355">
        <v>15</v>
      </c>
      <c r="E7479" s="355">
        <v>17</v>
      </c>
      <c r="F7479" s="355">
        <v>17</v>
      </c>
      <c r="G7479" s="355">
        <v>9</v>
      </c>
      <c r="H7479" s="355"/>
      <c r="I7479" s="354">
        <v>15.4</v>
      </c>
      <c r="J7479" s="352">
        <v>0</v>
      </c>
      <c r="K7479" s="348">
        <f t="shared" si="116"/>
        <v>0</v>
      </c>
    </row>
    <row r="7480" spans="1:11" x14ac:dyDescent="0.25">
      <c r="A7480" s="353">
        <v>39702</v>
      </c>
      <c r="B7480" s="354">
        <v>10</v>
      </c>
      <c r="C7480" s="355">
        <v>15</v>
      </c>
      <c r="D7480" s="355">
        <v>9</v>
      </c>
      <c r="E7480" s="355">
        <v>11</v>
      </c>
      <c r="F7480" s="355">
        <v>9</v>
      </c>
      <c r="G7480" s="355">
        <v>6</v>
      </c>
      <c r="H7480" s="355"/>
      <c r="I7480" s="354">
        <v>10</v>
      </c>
      <c r="J7480" s="352">
        <v>0</v>
      </c>
      <c r="K7480" s="348">
        <f t="shared" si="116"/>
        <v>1</v>
      </c>
    </row>
    <row r="7481" spans="1:11" x14ac:dyDescent="0.25">
      <c r="A7481" s="353">
        <v>39703</v>
      </c>
      <c r="B7481" s="354">
        <v>13</v>
      </c>
      <c r="C7481" s="355">
        <v>13</v>
      </c>
      <c r="D7481" s="355">
        <v>9</v>
      </c>
      <c r="E7481" s="355">
        <v>15</v>
      </c>
      <c r="F7481" s="355">
        <v>13</v>
      </c>
      <c r="G7481" s="355">
        <v>15</v>
      </c>
      <c r="H7481" s="355"/>
      <c r="I7481" s="354">
        <v>13</v>
      </c>
      <c r="J7481" s="352">
        <v>0</v>
      </c>
      <c r="K7481" s="348">
        <f t="shared" si="116"/>
        <v>0</v>
      </c>
    </row>
    <row r="7482" spans="1:11" x14ac:dyDescent="0.25">
      <c r="A7482" s="353">
        <v>39704</v>
      </c>
      <c r="B7482" s="354">
        <v>15.6</v>
      </c>
      <c r="C7482" s="355">
        <v>20</v>
      </c>
      <c r="D7482" s="355">
        <v>20</v>
      </c>
      <c r="E7482" s="355">
        <v>17</v>
      </c>
      <c r="F7482" s="355">
        <v>15</v>
      </c>
      <c r="G7482" s="355">
        <v>6</v>
      </c>
      <c r="H7482" s="355"/>
      <c r="I7482" s="354">
        <v>15.6</v>
      </c>
      <c r="J7482" s="352">
        <v>0</v>
      </c>
      <c r="K7482" s="348">
        <f t="shared" si="116"/>
        <v>1</v>
      </c>
    </row>
    <row r="7483" spans="1:11" x14ac:dyDescent="0.25">
      <c r="A7483" s="353">
        <v>39705</v>
      </c>
      <c r="B7483" s="354">
        <v>6</v>
      </c>
      <c r="C7483" s="355">
        <v>9</v>
      </c>
      <c r="D7483" s="355">
        <v>11</v>
      </c>
      <c r="E7483" s="355">
        <v>6</v>
      </c>
      <c r="F7483" s="355">
        <v>4</v>
      </c>
      <c r="G7483" s="355">
        <v>0</v>
      </c>
      <c r="H7483" s="355"/>
      <c r="I7483" s="354">
        <v>6</v>
      </c>
      <c r="J7483" s="352">
        <v>0</v>
      </c>
      <c r="K7483" s="348">
        <f t="shared" si="116"/>
        <v>3</v>
      </c>
    </row>
    <row r="7484" spans="1:11" x14ac:dyDescent="0.25">
      <c r="A7484" s="353">
        <v>39706</v>
      </c>
      <c r="B7484" s="354">
        <v>7</v>
      </c>
      <c r="C7484" s="355">
        <v>4</v>
      </c>
      <c r="D7484" s="355">
        <v>4</v>
      </c>
      <c r="E7484" s="355">
        <v>9</v>
      </c>
      <c r="F7484" s="355">
        <v>11</v>
      </c>
      <c r="G7484" s="355">
        <v>7</v>
      </c>
      <c r="H7484" s="355"/>
      <c r="I7484" s="354">
        <v>7</v>
      </c>
      <c r="J7484" s="352">
        <v>0</v>
      </c>
      <c r="K7484" s="348">
        <f t="shared" si="116"/>
        <v>3</v>
      </c>
    </row>
    <row r="7485" spans="1:11" x14ac:dyDescent="0.25">
      <c r="A7485" s="353">
        <v>39707</v>
      </c>
      <c r="B7485" s="354">
        <v>8.1999999999999993</v>
      </c>
      <c r="C7485" s="355">
        <v>6</v>
      </c>
      <c r="D7485" s="355">
        <v>7</v>
      </c>
      <c r="E7485" s="355">
        <v>4</v>
      </c>
      <c r="F7485" s="355">
        <v>11</v>
      </c>
      <c r="G7485" s="355">
        <v>13</v>
      </c>
      <c r="H7485" s="355"/>
      <c r="I7485" s="354">
        <v>8.1999999999999993</v>
      </c>
      <c r="J7485" s="352">
        <v>0</v>
      </c>
      <c r="K7485" s="348">
        <f t="shared" si="116"/>
        <v>3</v>
      </c>
    </row>
    <row r="7486" spans="1:11" x14ac:dyDescent="0.25">
      <c r="A7486" s="353">
        <v>39708</v>
      </c>
      <c r="B7486" s="354">
        <v>3.2</v>
      </c>
      <c r="C7486" s="355">
        <v>0</v>
      </c>
      <c r="D7486" s="355">
        <v>6</v>
      </c>
      <c r="E7486" s="355">
        <v>0</v>
      </c>
      <c r="F7486" s="355">
        <v>4</v>
      </c>
      <c r="G7486" s="355">
        <v>6</v>
      </c>
      <c r="H7486" s="355"/>
      <c r="I7486" s="354">
        <v>3.2</v>
      </c>
      <c r="J7486" s="352">
        <v>0</v>
      </c>
      <c r="K7486" s="348">
        <f t="shared" si="116"/>
        <v>5</v>
      </c>
    </row>
    <row r="7487" spans="1:11" x14ac:dyDescent="0.25">
      <c r="A7487" s="353">
        <v>39709</v>
      </c>
      <c r="B7487" s="354">
        <v>4.8</v>
      </c>
      <c r="C7487" s="355">
        <v>7</v>
      </c>
      <c r="D7487" s="355">
        <v>7</v>
      </c>
      <c r="E7487" s="355">
        <v>4</v>
      </c>
      <c r="F7487" s="355">
        <v>0</v>
      </c>
      <c r="G7487" s="355">
        <v>6</v>
      </c>
      <c r="H7487" s="355"/>
      <c r="I7487" s="354">
        <v>4.8</v>
      </c>
      <c r="J7487" s="352">
        <v>0</v>
      </c>
      <c r="K7487" s="348">
        <f t="shared" si="116"/>
        <v>5</v>
      </c>
    </row>
    <row r="7488" spans="1:11" x14ac:dyDescent="0.25">
      <c r="A7488" s="353">
        <v>39710</v>
      </c>
      <c r="B7488" s="354">
        <v>9.4</v>
      </c>
      <c r="C7488" s="355">
        <v>13</v>
      </c>
      <c r="D7488" s="355">
        <v>9</v>
      </c>
      <c r="E7488" s="355">
        <v>7</v>
      </c>
      <c r="F7488" s="355">
        <v>9</v>
      </c>
      <c r="G7488" s="355">
        <v>9</v>
      </c>
      <c r="H7488" s="355"/>
      <c r="I7488" s="354">
        <v>9.4</v>
      </c>
      <c r="J7488" s="352">
        <v>0</v>
      </c>
      <c r="K7488" s="348">
        <f t="shared" si="116"/>
        <v>1</v>
      </c>
    </row>
    <row r="7489" spans="1:11" x14ac:dyDescent="0.25">
      <c r="A7489" s="353">
        <v>39711</v>
      </c>
      <c r="B7489" s="354">
        <v>8.1999999999999993</v>
      </c>
      <c r="C7489" s="355">
        <v>9</v>
      </c>
      <c r="D7489" s="355">
        <v>11</v>
      </c>
      <c r="E7489" s="355">
        <v>11</v>
      </c>
      <c r="F7489" s="355">
        <v>4</v>
      </c>
      <c r="G7489" s="355">
        <v>6</v>
      </c>
      <c r="H7489" s="355"/>
      <c r="I7489" s="354">
        <v>8.1999999999999993</v>
      </c>
      <c r="J7489" s="352">
        <v>0</v>
      </c>
      <c r="K7489" s="348">
        <f t="shared" si="116"/>
        <v>2</v>
      </c>
    </row>
    <row r="7490" spans="1:11" x14ac:dyDescent="0.25">
      <c r="A7490" s="353">
        <v>39712</v>
      </c>
      <c r="B7490" s="354">
        <v>5.8</v>
      </c>
      <c r="C7490" s="355">
        <v>4</v>
      </c>
      <c r="D7490" s="355">
        <v>7</v>
      </c>
      <c r="E7490" s="355">
        <v>11</v>
      </c>
      <c r="F7490" s="355">
        <v>7</v>
      </c>
      <c r="G7490" s="355">
        <v>0</v>
      </c>
      <c r="H7490" s="355"/>
      <c r="I7490" s="354">
        <v>5.8</v>
      </c>
      <c r="J7490" s="352">
        <v>0</v>
      </c>
      <c r="K7490" s="348">
        <f t="shared" si="116"/>
        <v>4</v>
      </c>
    </row>
    <row r="7491" spans="1:11" x14ac:dyDescent="0.25">
      <c r="A7491" s="353">
        <v>39713</v>
      </c>
      <c r="B7491" s="354">
        <v>24.2</v>
      </c>
      <c r="C7491" s="355">
        <v>28</v>
      </c>
      <c r="D7491" s="355">
        <v>19</v>
      </c>
      <c r="E7491" s="355">
        <v>30</v>
      </c>
      <c r="F7491" s="355">
        <v>22</v>
      </c>
      <c r="G7491" s="355">
        <v>22</v>
      </c>
      <c r="H7491" s="355"/>
      <c r="I7491" s="354">
        <v>24.2</v>
      </c>
      <c r="J7491" s="352">
        <v>0</v>
      </c>
      <c r="K7491" s="348">
        <f t="shared" ref="K7491:K7554" si="117">COUNTIF(C7491:G7491,"&lt;="&amp;IRR_MAXWIND)</f>
        <v>0</v>
      </c>
    </row>
    <row r="7492" spans="1:11" x14ac:dyDescent="0.25">
      <c r="A7492" s="353">
        <v>39714</v>
      </c>
      <c r="B7492" s="354">
        <v>11.4</v>
      </c>
      <c r="C7492" s="355">
        <v>11</v>
      </c>
      <c r="D7492" s="355">
        <v>17</v>
      </c>
      <c r="E7492" s="355">
        <v>9</v>
      </c>
      <c r="F7492" s="355">
        <v>7</v>
      </c>
      <c r="G7492" s="355">
        <v>13</v>
      </c>
      <c r="H7492" s="355"/>
      <c r="I7492" s="354">
        <v>11.4</v>
      </c>
      <c r="J7492" s="352">
        <v>0</v>
      </c>
      <c r="K7492" s="348">
        <f t="shared" si="117"/>
        <v>1</v>
      </c>
    </row>
    <row r="7493" spans="1:11" x14ac:dyDescent="0.25">
      <c r="A7493" s="353">
        <v>39715</v>
      </c>
      <c r="B7493" s="354">
        <v>4.2</v>
      </c>
      <c r="C7493" s="355">
        <v>0</v>
      </c>
      <c r="D7493" s="355">
        <v>7</v>
      </c>
      <c r="E7493" s="355">
        <v>7</v>
      </c>
      <c r="F7493" s="355">
        <v>7</v>
      </c>
      <c r="G7493" s="355">
        <v>0</v>
      </c>
      <c r="H7493" s="355"/>
      <c r="I7493" s="354">
        <v>4.2</v>
      </c>
      <c r="J7493" s="352">
        <v>0</v>
      </c>
      <c r="K7493" s="348">
        <f t="shared" si="117"/>
        <v>5</v>
      </c>
    </row>
    <row r="7494" spans="1:11" x14ac:dyDescent="0.25">
      <c r="A7494" s="353">
        <v>39716</v>
      </c>
      <c r="B7494" s="354">
        <v>7.4</v>
      </c>
      <c r="C7494" s="355">
        <v>7</v>
      </c>
      <c r="D7494" s="355">
        <v>4</v>
      </c>
      <c r="E7494" s="355">
        <v>15</v>
      </c>
      <c r="F7494" s="355">
        <v>11</v>
      </c>
      <c r="G7494" s="355">
        <v>0</v>
      </c>
      <c r="H7494" s="355"/>
      <c r="I7494" s="354">
        <v>7.4</v>
      </c>
      <c r="J7494" s="352">
        <v>0</v>
      </c>
      <c r="K7494" s="348">
        <f t="shared" si="117"/>
        <v>3</v>
      </c>
    </row>
    <row r="7495" spans="1:11" x14ac:dyDescent="0.25">
      <c r="A7495" s="353">
        <v>39717</v>
      </c>
      <c r="B7495" s="354">
        <v>5.8</v>
      </c>
      <c r="C7495" s="355">
        <v>7</v>
      </c>
      <c r="D7495" s="355">
        <v>9</v>
      </c>
      <c r="E7495" s="355">
        <v>7</v>
      </c>
      <c r="F7495" s="355">
        <v>0</v>
      </c>
      <c r="G7495" s="355">
        <v>6</v>
      </c>
      <c r="H7495" s="355"/>
      <c r="I7495" s="354">
        <v>5.8</v>
      </c>
      <c r="J7495" s="352">
        <v>0</v>
      </c>
      <c r="K7495" s="348">
        <f t="shared" si="117"/>
        <v>4</v>
      </c>
    </row>
    <row r="7496" spans="1:11" x14ac:dyDescent="0.25">
      <c r="A7496" s="353">
        <v>39718</v>
      </c>
      <c r="B7496" s="354">
        <v>6.8</v>
      </c>
      <c r="C7496" s="355">
        <v>7</v>
      </c>
      <c r="D7496" s="355">
        <v>7</v>
      </c>
      <c r="E7496" s="355">
        <v>7</v>
      </c>
      <c r="F7496" s="355">
        <v>7</v>
      </c>
      <c r="G7496" s="355">
        <v>6</v>
      </c>
      <c r="H7496" s="355"/>
      <c r="I7496" s="354">
        <v>6.8</v>
      </c>
      <c r="J7496" s="352">
        <v>0</v>
      </c>
      <c r="K7496" s="348">
        <f t="shared" si="117"/>
        <v>5</v>
      </c>
    </row>
    <row r="7497" spans="1:11" x14ac:dyDescent="0.25">
      <c r="A7497" s="353">
        <v>39719</v>
      </c>
      <c r="B7497" s="354">
        <v>6.4</v>
      </c>
      <c r="C7497" s="355">
        <v>11</v>
      </c>
      <c r="D7497" s="355">
        <v>6</v>
      </c>
      <c r="E7497" s="355">
        <v>9</v>
      </c>
      <c r="F7497" s="355">
        <v>6</v>
      </c>
      <c r="G7497" s="355">
        <v>0</v>
      </c>
      <c r="H7497" s="355"/>
      <c r="I7497" s="354">
        <v>6.4</v>
      </c>
      <c r="J7497" s="352">
        <v>0</v>
      </c>
      <c r="K7497" s="348">
        <f t="shared" si="117"/>
        <v>3</v>
      </c>
    </row>
    <row r="7498" spans="1:11" x14ac:dyDescent="0.25">
      <c r="A7498" s="353">
        <v>39720</v>
      </c>
      <c r="B7498" s="354">
        <v>7.2</v>
      </c>
      <c r="C7498" s="355">
        <v>4</v>
      </c>
      <c r="D7498" s="355">
        <v>7</v>
      </c>
      <c r="E7498" s="355">
        <v>11</v>
      </c>
      <c r="F7498" s="355">
        <v>7</v>
      </c>
      <c r="G7498" s="355">
        <v>7</v>
      </c>
      <c r="H7498" s="355"/>
      <c r="I7498" s="354">
        <v>7.2</v>
      </c>
      <c r="J7498" s="352">
        <v>0</v>
      </c>
      <c r="K7498" s="348">
        <f t="shared" si="117"/>
        <v>4</v>
      </c>
    </row>
    <row r="7499" spans="1:11" x14ac:dyDescent="0.25">
      <c r="A7499" s="353">
        <v>39721</v>
      </c>
      <c r="B7499" s="354">
        <v>4.5999999999999996</v>
      </c>
      <c r="C7499" s="355">
        <v>4</v>
      </c>
      <c r="D7499" s="355">
        <v>4</v>
      </c>
      <c r="E7499" s="355">
        <v>4</v>
      </c>
      <c r="F7499" s="355">
        <v>7</v>
      </c>
      <c r="G7499" s="355">
        <v>4</v>
      </c>
      <c r="H7499" s="355"/>
      <c r="I7499" s="354">
        <v>4.5999999999999996</v>
      </c>
      <c r="J7499" s="352">
        <v>0</v>
      </c>
      <c r="K7499" s="348">
        <f t="shared" si="117"/>
        <v>5</v>
      </c>
    </row>
    <row r="7500" spans="1:11" x14ac:dyDescent="0.25">
      <c r="A7500" s="353">
        <v>39934</v>
      </c>
      <c r="B7500" s="354">
        <v>3.6</v>
      </c>
      <c r="C7500" s="355">
        <v>4</v>
      </c>
      <c r="D7500" s="355">
        <v>0</v>
      </c>
      <c r="E7500" s="355">
        <v>7</v>
      </c>
      <c r="F7500" s="355">
        <v>0</v>
      </c>
      <c r="G7500" s="355">
        <v>7</v>
      </c>
      <c r="H7500" s="355"/>
      <c r="I7500" s="354">
        <v>3.6</v>
      </c>
      <c r="J7500" s="352">
        <v>0</v>
      </c>
      <c r="K7500" s="348">
        <f t="shared" si="117"/>
        <v>5</v>
      </c>
    </row>
    <row r="7501" spans="1:11" x14ac:dyDescent="0.25">
      <c r="A7501" s="353">
        <v>39935</v>
      </c>
      <c r="B7501" s="354">
        <v>2.6</v>
      </c>
      <c r="C7501" s="355">
        <v>7</v>
      </c>
      <c r="D7501" s="355">
        <v>0</v>
      </c>
      <c r="E7501" s="355">
        <v>6</v>
      </c>
      <c r="F7501" s="355">
        <v>0</v>
      </c>
      <c r="G7501" s="355">
        <v>0</v>
      </c>
      <c r="H7501" s="355"/>
      <c r="I7501" s="354">
        <v>2.6</v>
      </c>
      <c r="J7501" s="352">
        <v>0</v>
      </c>
      <c r="K7501" s="348">
        <f t="shared" si="117"/>
        <v>5</v>
      </c>
    </row>
    <row r="7502" spans="1:11" x14ac:dyDescent="0.25">
      <c r="A7502" s="353">
        <v>39936</v>
      </c>
      <c r="B7502" s="354">
        <v>11.4</v>
      </c>
      <c r="C7502" s="355">
        <v>7</v>
      </c>
      <c r="D7502" s="355">
        <v>7</v>
      </c>
      <c r="E7502" s="355">
        <v>15</v>
      </c>
      <c r="F7502" s="355">
        <v>13</v>
      </c>
      <c r="G7502" s="355">
        <v>15</v>
      </c>
      <c r="H7502" s="355"/>
      <c r="I7502" s="354">
        <v>11.4</v>
      </c>
      <c r="J7502" s="352">
        <v>0</v>
      </c>
      <c r="K7502" s="348">
        <f t="shared" si="117"/>
        <v>2</v>
      </c>
    </row>
    <row r="7503" spans="1:11" x14ac:dyDescent="0.25">
      <c r="A7503" s="353">
        <v>39937</v>
      </c>
      <c r="B7503" s="354">
        <v>17.8</v>
      </c>
      <c r="C7503" s="355">
        <v>19</v>
      </c>
      <c r="D7503" s="355">
        <v>30</v>
      </c>
      <c r="E7503" s="355">
        <v>20</v>
      </c>
      <c r="F7503" s="355">
        <v>9</v>
      </c>
      <c r="G7503" s="355">
        <v>11</v>
      </c>
      <c r="H7503" s="355"/>
      <c r="I7503" s="354">
        <v>17.8</v>
      </c>
      <c r="J7503" s="352">
        <v>0</v>
      </c>
      <c r="K7503" s="348">
        <f t="shared" si="117"/>
        <v>0</v>
      </c>
    </row>
    <row r="7504" spans="1:11" x14ac:dyDescent="0.25">
      <c r="A7504" s="353">
        <v>39938</v>
      </c>
      <c r="B7504" s="354">
        <v>4.4000000000000004</v>
      </c>
      <c r="C7504" s="355">
        <v>4</v>
      </c>
      <c r="D7504" s="355">
        <v>4</v>
      </c>
      <c r="E7504" s="355">
        <v>0</v>
      </c>
      <c r="F7504" s="355">
        <v>7</v>
      </c>
      <c r="G7504" s="355">
        <v>7</v>
      </c>
      <c r="H7504" s="355"/>
      <c r="I7504" s="354">
        <v>4.4000000000000004</v>
      </c>
      <c r="J7504" s="352">
        <v>0</v>
      </c>
      <c r="K7504" s="348">
        <f t="shared" si="117"/>
        <v>5</v>
      </c>
    </row>
    <row r="7505" spans="1:11" x14ac:dyDescent="0.25">
      <c r="A7505" s="353">
        <v>39939</v>
      </c>
      <c r="B7505" s="354">
        <v>17.8</v>
      </c>
      <c r="C7505" s="355">
        <v>20</v>
      </c>
      <c r="D7505" s="355">
        <v>24</v>
      </c>
      <c r="E7505" s="355">
        <v>15</v>
      </c>
      <c r="F7505" s="355">
        <v>17</v>
      </c>
      <c r="G7505" s="355">
        <v>13</v>
      </c>
      <c r="H7505" s="355"/>
      <c r="I7505" s="354">
        <v>17.8</v>
      </c>
      <c r="J7505" s="352">
        <v>0</v>
      </c>
      <c r="K7505" s="348">
        <f t="shared" si="117"/>
        <v>0</v>
      </c>
    </row>
    <row r="7506" spans="1:11" x14ac:dyDescent="0.25">
      <c r="A7506" s="353">
        <v>39940</v>
      </c>
      <c r="B7506" s="354">
        <v>13.8</v>
      </c>
      <c r="C7506" s="355">
        <v>17</v>
      </c>
      <c r="D7506" s="355">
        <v>9</v>
      </c>
      <c r="E7506" s="355">
        <v>9</v>
      </c>
      <c r="F7506" s="355">
        <v>17</v>
      </c>
      <c r="G7506" s="355">
        <v>17</v>
      </c>
      <c r="H7506" s="355"/>
      <c r="I7506" s="354">
        <v>13.8</v>
      </c>
      <c r="J7506" s="352">
        <v>0</v>
      </c>
      <c r="K7506" s="348">
        <f t="shared" si="117"/>
        <v>0</v>
      </c>
    </row>
    <row r="7507" spans="1:11" x14ac:dyDescent="0.25">
      <c r="A7507" s="353">
        <v>39941</v>
      </c>
      <c r="B7507" s="354">
        <v>17.399999999999999</v>
      </c>
      <c r="C7507" s="355">
        <v>24</v>
      </c>
      <c r="D7507" s="355">
        <v>22</v>
      </c>
      <c r="E7507" s="355">
        <v>13</v>
      </c>
      <c r="F7507" s="355">
        <v>17</v>
      </c>
      <c r="G7507" s="355">
        <v>11</v>
      </c>
      <c r="H7507" s="355"/>
      <c r="I7507" s="354">
        <v>17.399999999999999</v>
      </c>
      <c r="J7507" s="352">
        <v>0</v>
      </c>
      <c r="K7507" s="348">
        <f t="shared" si="117"/>
        <v>0</v>
      </c>
    </row>
    <row r="7508" spans="1:11" x14ac:dyDescent="0.25">
      <c r="A7508" s="353">
        <v>39942</v>
      </c>
      <c r="B7508" s="354">
        <v>14.6</v>
      </c>
      <c r="C7508" s="355">
        <v>17</v>
      </c>
      <c r="D7508" s="355">
        <v>15</v>
      </c>
      <c r="E7508" s="355">
        <v>15</v>
      </c>
      <c r="F7508" s="355">
        <v>19</v>
      </c>
      <c r="G7508" s="355">
        <v>7</v>
      </c>
      <c r="H7508" s="355"/>
      <c r="I7508" s="354">
        <v>14.6</v>
      </c>
      <c r="J7508" s="352">
        <v>0</v>
      </c>
      <c r="K7508" s="348">
        <f t="shared" si="117"/>
        <v>1</v>
      </c>
    </row>
    <row r="7509" spans="1:11" x14ac:dyDescent="0.25">
      <c r="A7509" s="353">
        <v>39943</v>
      </c>
      <c r="B7509" s="354">
        <v>5.8</v>
      </c>
      <c r="C7509" s="355">
        <v>7</v>
      </c>
      <c r="D7509" s="355">
        <v>6</v>
      </c>
      <c r="E7509" s="355">
        <v>6</v>
      </c>
      <c r="F7509" s="355">
        <v>4</v>
      </c>
      <c r="G7509" s="355">
        <v>6</v>
      </c>
      <c r="H7509" s="355"/>
      <c r="I7509" s="354">
        <v>5.8</v>
      </c>
      <c r="J7509" s="352">
        <v>0</v>
      </c>
      <c r="K7509" s="348">
        <f t="shared" si="117"/>
        <v>5</v>
      </c>
    </row>
    <row r="7510" spans="1:11" x14ac:dyDescent="0.25">
      <c r="A7510" s="353">
        <v>39944</v>
      </c>
      <c r="B7510" s="354">
        <v>2.2000000000000002</v>
      </c>
      <c r="C7510" s="355">
        <v>7</v>
      </c>
      <c r="D7510" s="355">
        <v>0</v>
      </c>
      <c r="E7510" s="355">
        <v>4</v>
      </c>
      <c r="F7510" s="355">
        <v>0</v>
      </c>
      <c r="G7510" s="355">
        <v>0</v>
      </c>
      <c r="H7510" s="355"/>
      <c r="I7510" s="354">
        <v>2.2000000000000002</v>
      </c>
      <c r="J7510" s="352">
        <v>0</v>
      </c>
      <c r="K7510" s="348">
        <f t="shared" si="117"/>
        <v>5</v>
      </c>
    </row>
    <row r="7511" spans="1:11" x14ac:dyDescent="0.25">
      <c r="A7511" s="353">
        <v>39945</v>
      </c>
      <c r="B7511" s="354">
        <v>15.8</v>
      </c>
      <c r="C7511" s="355">
        <v>28</v>
      </c>
      <c r="D7511" s="355">
        <v>26</v>
      </c>
      <c r="E7511" s="355">
        <v>9</v>
      </c>
      <c r="F7511" s="355">
        <v>7</v>
      </c>
      <c r="G7511" s="355">
        <v>9</v>
      </c>
      <c r="H7511" s="355"/>
      <c r="I7511" s="354">
        <v>15.8</v>
      </c>
      <c r="J7511" s="352">
        <v>0</v>
      </c>
      <c r="K7511" s="348">
        <f t="shared" si="117"/>
        <v>1</v>
      </c>
    </row>
    <row r="7512" spans="1:11" x14ac:dyDescent="0.25">
      <c r="A7512" s="353">
        <v>39946</v>
      </c>
      <c r="B7512" s="354">
        <v>30</v>
      </c>
      <c r="C7512" s="355">
        <v>33</v>
      </c>
      <c r="D7512" s="355">
        <v>37</v>
      </c>
      <c r="E7512" s="355">
        <v>35</v>
      </c>
      <c r="F7512" s="355">
        <v>32</v>
      </c>
      <c r="G7512" s="355">
        <v>13</v>
      </c>
      <c r="H7512" s="355"/>
      <c r="I7512" s="354">
        <v>30</v>
      </c>
      <c r="J7512" s="352">
        <v>0</v>
      </c>
      <c r="K7512" s="348">
        <f t="shared" si="117"/>
        <v>0</v>
      </c>
    </row>
    <row r="7513" spans="1:11" x14ac:dyDescent="0.25">
      <c r="A7513" s="353">
        <v>39947</v>
      </c>
      <c r="B7513" s="354">
        <v>11.8</v>
      </c>
      <c r="C7513" s="355">
        <v>9</v>
      </c>
      <c r="D7513" s="355">
        <v>15</v>
      </c>
      <c r="E7513" s="355">
        <v>15</v>
      </c>
      <c r="F7513" s="355">
        <v>13</v>
      </c>
      <c r="G7513" s="355">
        <v>7</v>
      </c>
      <c r="H7513" s="355"/>
      <c r="I7513" s="354">
        <v>11.8</v>
      </c>
      <c r="J7513" s="352">
        <v>0</v>
      </c>
      <c r="K7513" s="348">
        <f t="shared" si="117"/>
        <v>1</v>
      </c>
    </row>
    <row r="7514" spans="1:11" x14ac:dyDescent="0.25">
      <c r="A7514" s="353">
        <v>39948</v>
      </c>
      <c r="B7514" s="354">
        <v>9.6</v>
      </c>
      <c r="C7514" s="355">
        <v>15</v>
      </c>
      <c r="D7514" s="355">
        <v>9</v>
      </c>
      <c r="E7514" s="355">
        <v>11</v>
      </c>
      <c r="F7514" s="355">
        <v>7</v>
      </c>
      <c r="G7514" s="355">
        <v>6</v>
      </c>
      <c r="H7514" s="355"/>
      <c r="I7514" s="354">
        <v>9.6</v>
      </c>
      <c r="J7514" s="352">
        <v>0</v>
      </c>
      <c r="K7514" s="348">
        <f t="shared" si="117"/>
        <v>2</v>
      </c>
    </row>
    <row r="7515" spans="1:11" x14ac:dyDescent="0.25">
      <c r="A7515" s="353">
        <v>39949</v>
      </c>
      <c r="B7515" s="354">
        <v>9</v>
      </c>
      <c r="C7515" s="355">
        <v>7</v>
      </c>
      <c r="D7515" s="355">
        <v>7</v>
      </c>
      <c r="E7515" s="355">
        <v>9</v>
      </c>
      <c r="F7515" s="355">
        <v>11</v>
      </c>
      <c r="G7515" s="355">
        <v>11</v>
      </c>
      <c r="H7515" s="355"/>
      <c r="I7515" s="354">
        <v>9</v>
      </c>
      <c r="J7515" s="352">
        <v>0</v>
      </c>
      <c r="K7515" s="348">
        <f t="shared" si="117"/>
        <v>2</v>
      </c>
    </row>
    <row r="7516" spans="1:11" x14ac:dyDescent="0.25">
      <c r="A7516" s="353">
        <v>39950</v>
      </c>
      <c r="B7516" s="354">
        <v>10.4</v>
      </c>
      <c r="C7516" s="355">
        <v>17</v>
      </c>
      <c r="D7516" s="355">
        <v>13</v>
      </c>
      <c r="E7516" s="355">
        <v>4</v>
      </c>
      <c r="F7516" s="355">
        <v>9</v>
      </c>
      <c r="G7516" s="355">
        <v>9</v>
      </c>
      <c r="H7516" s="355"/>
      <c r="I7516" s="354">
        <v>10.4</v>
      </c>
      <c r="J7516" s="352">
        <v>0</v>
      </c>
      <c r="K7516" s="348">
        <f t="shared" si="117"/>
        <v>1</v>
      </c>
    </row>
    <row r="7517" spans="1:11" x14ac:dyDescent="0.25">
      <c r="A7517" s="353">
        <v>39951</v>
      </c>
      <c r="B7517" s="354">
        <v>22.8</v>
      </c>
      <c r="C7517" s="355">
        <v>24</v>
      </c>
      <c r="D7517" s="355">
        <v>22</v>
      </c>
      <c r="E7517" s="355">
        <v>26</v>
      </c>
      <c r="F7517" s="355">
        <v>20</v>
      </c>
      <c r="G7517" s="355">
        <v>22</v>
      </c>
      <c r="H7517" s="355"/>
      <c r="I7517" s="354">
        <v>22.8</v>
      </c>
      <c r="J7517" s="352">
        <v>0</v>
      </c>
      <c r="K7517" s="348">
        <f t="shared" si="117"/>
        <v>0</v>
      </c>
    </row>
    <row r="7518" spans="1:11" x14ac:dyDescent="0.25">
      <c r="A7518" s="353">
        <v>39952</v>
      </c>
      <c r="B7518" s="354">
        <v>23.4</v>
      </c>
      <c r="C7518" s="355">
        <v>22</v>
      </c>
      <c r="D7518" s="355">
        <v>22</v>
      </c>
      <c r="E7518" s="355">
        <v>19</v>
      </c>
      <c r="F7518" s="355">
        <v>28</v>
      </c>
      <c r="G7518" s="355">
        <v>26</v>
      </c>
      <c r="H7518" s="355"/>
      <c r="I7518" s="354">
        <v>23.4</v>
      </c>
      <c r="J7518" s="352">
        <v>0</v>
      </c>
      <c r="K7518" s="348">
        <f t="shared" si="117"/>
        <v>0</v>
      </c>
    </row>
    <row r="7519" spans="1:11" x14ac:dyDescent="0.25">
      <c r="A7519" s="353">
        <v>39953</v>
      </c>
      <c r="B7519" s="354">
        <v>11.2</v>
      </c>
      <c r="C7519" s="355">
        <v>13</v>
      </c>
      <c r="D7519" s="355">
        <v>22</v>
      </c>
      <c r="E7519" s="355">
        <v>6</v>
      </c>
      <c r="F7519" s="355">
        <v>9</v>
      </c>
      <c r="G7519" s="355">
        <v>6</v>
      </c>
      <c r="H7519" s="355"/>
      <c r="I7519" s="354">
        <v>11.2</v>
      </c>
      <c r="J7519" s="352">
        <v>0</v>
      </c>
      <c r="K7519" s="348">
        <f t="shared" si="117"/>
        <v>2</v>
      </c>
    </row>
    <row r="7520" spans="1:11" x14ac:dyDescent="0.25">
      <c r="A7520" s="353">
        <v>39954</v>
      </c>
      <c r="B7520" s="354">
        <v>8.1999999999999993</v>
      </c>
      <c r="C7520" s="355">
        <v>9</v>
      </c>
      <c r="D7520" s="355">
        <v>7</v>
      </c>
      <c r="E7520" s="355">
        <v>9</v>
      </c>
      <c r="F7520" s="355">
        <v>9</v>
      </c>
      <c r="G7520" s="355">
        <v>7</v>
      </c>
      <c r="H7520" s="355"/>
      <c r="I7520" s="354">
        <v>8.1999999999999993</v>
      </c>
      <c r="J7520" s="352">
        <v>0</v>
      </c>
      <c r="K7520" s="348">
        <f t="shared" si="117"/>
        <v>2</v>
      </c>
    </row>
    <row r="7521" spans="1:11" x14ac:dyDescent="0.25">
      <c r="A7521" s="353">
        <v>39955</v>
      </c>
      <c r="B7521" s="354">
        <v>2.8</v>
      </c>
      <c r="C7521" s="355">
        <v>6</v>
      </c>
      <c r="D7521" s="355">
        <v>0</v>
      </c>
      <c r="E7521" s="355">
        <v>4</v>
      </c>
      <c r="F7521" s="355">
        <v>0</v>
      </c>
      <c r="G7521" s="355">
        <v>4</v>
      </c>
      <c r="H7521" s="355"/>
      <c r="I7521" s="354">
        <v>2.8</v>
      </c>
      <c r="J7521" s="352">
        <v>0</v>
      </c>
      <c r="K7521" s="348">
        <f t="shared" si="117"/>
        <v>5</v>
      </c>
    </row>
    <row r="7522" spans="1:11" x14ac:dyDescent="0.25">
      <c r="A7522" s="353">
        <v>39956</v>
      </c>
      <c r="B7522" s="354">
        <v>12.2</v>
      </c>
      <c r="C7522" s="355">
        <v>13</v>
      </c>
      <c r="D7522" s="355">
        <v>13</v>
      </c>
      <c r="E7522" s="355">
        <v>13</v>
      </c>
      <c r="F7522" s="355">
        <v>13</v>
      </c>
      <c r="G7522" s="355">
        <v>9</v>
      </c>
      <c r="H7522" s="355"/>
      <c r="I7522" s="354">
        <v>12.2</v>
      </c>
      <c r="J7522" s="352">
        <v>0</v>
      </c>
      <c r="K7522" s="348">
        <f t="shared" si="117"/>
        <v>0</v>
      </c>
    </row>
    <row r="7523" spans="1:11" x14ac:dyDescent="0.25">
      <c r="A7523" s="353">
        <v>39957</v>
      </c>
      <c r="B7523" s="354">
        <v>6</v>
      </c>
      <c r="C7523" s="355">
        <v>0</v>
      </c>
      <c r="D7523" s="355">
        <v>7</v>
      </c>
      <c r="E7523" s="355">
        <v>6</v>
      </c>
      <c r="F7523" s="355">
        <v>13</v>
      </c>
      <c r="G7523" s="355">
        <v>4</v>
      </c>
      <c r="H7523" s="355"/>
      <c r="I7523" s="354">
        <v>6</v>
      </c>
      <c r="J7523" s="352">
        <v>0</v>
      </c>
      <c r="K7523" s="348">
        <f t="shared" si="117"/>
        <v>4</v>
      </c>
    </row>
    <row r="7524" spans="1:11" x14ac:dyDescent="0.25">
      <c r="A7524" s="353">
        <v>39958</v>
      </c>
      <c r="B7524" s="354">
        <v>15.4</v>
      </c>
      <c r="C7524" s="355">
        <v>13</v>
      </c>
      <c r="D7524" s="355">
        <v>15</v>
      </c>
      <c r="E7524" s="355">
        <v>17</v>
      </c>
      <c r="F7524" s="355">
        <v>17</v>
      </c>
      <c r="G7524" s="355">
        <v>15</v>
      </c>
      <c r="H7524" s="355"/>
      <c r="I7524" s="354">
        <v>15.4</v>
      </c>
      <c r="J7524" s="352">
        <v>0</v>
      </c>
      <c r="K7524" s="348">
        <f t="shared" si="117"/>
        <v>0</v>
      </c>
    </row>
    <row r="7525" spans="1:11" x14ac:dyDescent="0.25">
      <c r="A7525" s="353">
        <v>39959</v>
      </c>
      <c r="B7525" s="354">
        <v>10</v>
      </c>
      <c r="C7525" s="355">
        <v>6</v>
      </c>
      <c r="D7525" s="355">
        <v>9</v>
      </c>
      <c r="E7525" s="355">
        <v>9</v>
      </c>
      <c r="F7525" s="355">
        <v>11</v>
      </c>
      <c r="G7525" s="355">
        <v>15</v>
      </c>
      <c r="H7525" s="355"/>
      <c r="I7525" s="354">
        <v>10</v>
      </c>
      <c r="J7525" s="352">
        <v>0</v>
      </c>
      <c r="K7525" s="348">
        <f t="shared" si="117"/>
        <v>1</v>
      </c>
    </row>
    <row r="7526" spans="1:11" x14ac:dyDescent="0.25">
      <c r="A7526" s="353">
        <v>39960</v>
      </c>
      <c r="B7526" s="354">
        <v>7.2</v>
      </c>
      <c r="C7526" s="355">
        <v>20</v>
      </c>
      <c r="D7526" s="355">
        <v>6</v>
      </c>
      <c r="E7526" s="355">
        <v>4</v>
      </c>
      <c r="F7526" s="355">
        <v>0</v>
      </c>
      <c r="G7526" s="355">
        <v>6</v>
      </c>
      <c r="H7526" s="355"/>
      <c r="I7526" s="354">
        <v>7.2</v>
      </c>
      <c r="J7526" s="352">
        <v>0</v>
      </c>
      <c r="K7526" s="348">
        <f t="shared" si="117"/>
        <v>4</v>
      </c>
    </row>
    <row r="7527" spans="1:11" x14ac:dyDescent="0.25">
      <c r="A7527" s="353">
        <v>39961</v>
      </c>
      <c r="B7527" s="354">
        <v>5.4</v>
      </c>
      <c r="C7527" s="355">
        <v>4</v>
      </c>
      <c r="D7527" s="355">
        <v>6</v>
      </c>
      <c r="E7527" s="355">
        <v>0</v>
      </c>
      <c r="F7527" s="355">
        <v>11</v>
      </c>
      <c r="G7527" s="355">
        <v>6</v>
      </c>
      <c r="H7527" s="355"/>
      <c r="I7527" s="354">
        <v>5.4</v>
      </c>
      <c r="J7527" s="352">
        <v>0</v>
      </c>
      <c r="K7527" s="348">
        <f t="shared" si="117"/>
        <v>4</v>
      </c>
    </row>
    <row r="7528" spans="1:11" x14ac:dyDescent="0.25">
      <c r="A7528" s="353">
        <v>39962</v>
      </c>
      <c r="B7528" s="354">
        <v>9.6</v>
      </c>
      <c r="C7528" s="355">
        <v>11</v>
      </c>
      <c r="D7528" s="355">
        <v>11</v>
      </c>
      <c r="E7528" s="355">
        <v>6</v>
      </c>
      <c r="F7528" s="355">
        <v>9</v>
      </c>
      <c r="G7528" s="355">
        <v>11</v>
      </c>
      <c r="H7528" s="355"/>
      <c r="I7528" s="354">
        <v>9.6</v>
      </c>
      <c r="J7528" s="352">
        <v>0</v>
      </c>
      <c r="K7528" s="348">
        <f t="shared" si="117"/>
        <v>1</v>
      </c>
    </row>
    <row r="7529" spans="1:11" x14ac:dyDescent="0.25">
      <c r="A7529" s="353">
        <v>39963</v>
      </c>
      <c r="B7529" s="354">
        <v>11.8</v>
      </c>
      <c r="C7529" s="355">
        <v>13</v>
      </c>
      <c r="D7529" s="355">
        <v>13</v>
      </c>
      <c r="E7529" s="355">
        <v>13</v>
      </c>
      <c r="F7529" s="355">
        <v>11</v>
      </c>
      <c r="G7529" s="355">
        <v>9</v>
      </c>
      <c r="H7529" s="355"/>
      <c r="I7529" s="354">
        <v>11.8</v>
      </c>
      <c r="J7529" s="352">
        <v>0</v>
      </c>
      <c r="K7529" s="348">
        <f t="shared" si="117"/>
        <v>0</v>
      </c>
    </row>
    <row r="7530" spans="1:11" x14ac:dyDescent="0.25">
      <c r="A7530" s="353">
        <v>39964</v>
      </c>
      <c r="B7530" s="354">
        <v>5.8</v>
      </c>
      <c r="C7530" s="355">
        <v>6</v>
      </c>
      <c r="D7530" s="355">
        <v>0</v>
      </c>
      <c r="E7530" s="355">
        <v>7</v>
      </c>
      <c r="F7530" s="355">
        <v>9</v>
      </c>
      <c r="G7530" s="355">
        <v>7</v>
      </c>
      <c r="H7530" s="355"/>
      <c r="I7530" s="354">
        <v>5.8</v>
      </c>
      <c r="J7530" s="352">
        <v>0</v>
      </c>
      <c r="K7530" s="348">
        <f t="shared" si="117"/>
        <v>4</v>
      </c>
    </row>
    <row r="7531" spans="1:11" x14ac:dyDescent="0.25">
      <c r="A7531" s="353">
        <v>39965</v>
      </c>
      <c r="B7531" s="354">
        <v>25.8</v>
      </c>
      <c r="C7531" s="355">
        <v>33</v>
      </c>
      <c r="D7531" s="355">
        <v>33</v>
      </c>
      <c r="E7531" s="355">
        <v>15</v>
      </c>
      <c r="F7531" s="355">
        <v>26</v>
      </c>
      <c r="G7531" s="355">
        <v>22</v>
      </c>
      <c r="H7531" s="355"/>
      <c r="I7531" s="354">
        <v>25.8</v>
      </c>
      <c r="J7531" s="352">
        <v>0</v>
      </c>
      <c r="K7531" s="348">
        <f t="shared" si="117"/>
        <v>0</v>
      </c>
    </row>
    <row r="7532" spans="1:11" x14ac:dyDescent="0.25">
      <c r="A7532" s="353">
        <v>39966</v>
      </c>
      <c r="B7532" s="354">
        <v>5.4</v>
      </c>
      <c r="C7532" s="355">
        <v>7</v>
      </c>
      <c r="D7532" s="355">
        <v>4</v>
      </c>
      <c r="E7532" s="355">
        <v>6</v>
      </c>
      <c r="F7532" s="355">
        <v>6</v>
      </c>
      <c r="G7532" s="355">
        <v>4</v>
      </c>
      <c r="H7532" s="355"/>
      <c r="I7532" s="354">
        <v>5.4</v>
      </c>
      <c r="J7532" s="352">
        <v>0</v>
      </c>
      <c r="K7532" s="348">
        <f t="shared" si="117"/>
        <v>5</v>
      </c>
    </row>
    <row r="7533" spans="1:11" x14ac:dyDescent="0.25">
      <c r="A7533" s="353">
        <v>39967</v>
      </c>
      <c r="B7533" s="354">
        <v>8.8000000000000007</v>
      </c>
      <c r="C7533" s="355">
        <v>11</v>
      </c>
      <c r="D7533" s="355">
        <v>9</v>
      </c>
      <c r="E7533" s="355">
        <v>11</v>
      </c>
      <c r="F7533" s="355">
        <v>6</v>
      </c>
      <c r="G7533" s="355">
        <v>7</v>
      </c>
      <c r="H7533" s="355"/>
      <c r="I7533" s="354">
        <v>8.8000000000000007</v>
      </c>
      <c r="J7533" s="352">
        <v>0</v>
      </c>
      <c r="K7533" s="348">
        <f t="shared" si="117"/>
        <v>2</v>
      </c>
    </row>
    <row r="7534" spans="1:11" x14ac:dyDescent="0.25">
      <c r="A7534" s="353">
        <v>39968</v>
      </c>
      <c r="B7534" s="354">
        <v>3.4</v>
      </c>
      <c r="C7534" s="355">
        <v>0</v>
      </c>
      <c r="D7534" s="355">
        <v>4</v>
      </c>
      <c r="E7534" s="355">
        <v>9</v>
      </c>
      <c r="F7534" s="355">
        <v>4</v>
      </c>
      <c r="G7534" s="355">
        <v>0</v>
      </c>
      <c r="H7534" s="355"/>
      <c r="I7534" s="354">
        <v>3.4</v>
      </c>
      <c r="J7534" s="352">
        <v>0</v>
      </c>
      <c r="K7534" s="348">
        <f t="shared" si="117"/>
        <v>4</v>
      </c>
    </row>
    <row r="7535" spans="1:11" x14ac:dyDescent="0.25">
      <c r="A7535" s="353">
        <v>39969</v>
      </c>
      <c r="B7535" s="354">
        <v>17.2</v>
      </c>
      <c r="C7535" s="355">
        <v>20</v>
      </c>
      <c r="D7535" s="355">
        <v>17</v>
      </c>
      <c r="E7535" s="355">
        <v>19</v>
      </c>
      <c r="F7535" s="355">
        <v>17</v>
      </c>
      <c r="G7535" s="355">
        <v>13</v>
      </c>
      <c r="H7535" s="355"/>
      <c r="I7535" s="354">
        <v>17.2</v>
      </c>
      <c r="J7535" s="352">
        <v>0</v>
      </c>
      <c r="K7535" s="348">
        <f t="shared" si="117"/>
        <v>0</v>
      </c>
    </row>
    <row r="7536" spans="1:11" x14ac:dyDescent="0.25">
      <c r="A7536" s="353">
        <v>39970</v>
      </c>
      <c r="B7536" s="354">
        <v>11</v>
      </c>
      <c r="C7536" s="355">
        <v>9</v>
      </c>
      <c r="D7536" s="355">
        <v>9</v>
      </c>
      <c r="E7536" s="355">
        <v>13</v>
      </c>
      <c r="F7536" s="355">
        <v>13</v>
      </c>
      <c r="G7536" s="355">
        <v>11</v>
      </c>
      <c r="H7536" s="355"/>
      <c r="I7536" s="354">
        <v>11</v>
      </c>
      <c r="J7536" s="352">
        <v>0</v>
      </c>
      <c r="K7536" s="348">
        <f t="shared" si="117"/>
        <v>0</v>
      </c>
    </row>
    <row r="7537" spans="1:11" x14ac:dyDescent="0.25">
      <c r="A7537" s="353">
        <v>39971</v>
      </c>
      <c r="B7537" s="354">
        <v>4.4000000000000004</v>
      </c>
      <c r="C7537" s="355">
        <v>4</v>
      </c>
      <c r="D7537" s="355">
        <v>4</v>
      </c>
      <c r="E7537" s="355">
        <v>4</v>
      </c>
      <c r="F7537" s="355">
        <v>6</v>
      </c>
      <c r="G7537" s="355">
        <v>4</v>
      </c>
      <c r="H7537" s="355"/>
      <c r="I7537" s="354">
        <v>4.4000000000000004</v>
      </c>
      <c r="J7537" s="352">
        <v>0</v>
      </c>
      <c r="K7537" s="348">
        <f t="shared" si="117"/>
        <v>5</v>
      </c>
    </row>
    <row r="7538" spans="1:11" x14ac:dyDescent="0.25">
      <c r="A7538" s="353">
        <v>39972</v>
      </c>
      <c r="B7538" s="354">
        <v>4.5999999999999996</v>
      </c>
      <c r="C7538" s="355">
        <v>4</v>
      </c>
      <c r="D7538" s="355">
        <v>7</v>
      </c>
      <c r="E7538" s="355">
        <v>4</v>
      </c>
      <c r="F7538" s="355">
        <v>4</v>
      </c>
      <c r="G7538" s="355">
        <v>4</v>
      </c>
      <c r="H7538" s="355"/>
      <c r="I7538" s="354">
        <v>4.5999999999999996</v>
      </c>
      <c r="J7538" s="352">
        <v>0</v>
      </c>
      <c r="K7538" s="348">
        <f t="shared" si="117"/>
        <v>5</v>
      </c>
    </row>
    <row r="7539" spans="1:11" x14ac:dyDescent="0.25">
      <c r="A7539" s="353">
        <v>39973</v>
      </c>
      <c r="B7539" s="354">
        <v>11</v>
      </c>
      <c r="C7539" s="355">
        <v>19</v>
      </c>
      <c r="D7539" s="355">
        <v>15</v>
      </c>
      <c r="E7539" s="355">
        <v>13</v>
      </c>
      <c r="F7539" s="355">
        <v>4</v>
      </c>
      <c r="G7539" s="355">
        <v>4</v>
      </c>
      <c r="H7539" s="355"/>
      <c r="I7539" s="354">
        <v>11</v>
      </c>
      <c r="J7539" s="352">
        <v>0</v>
      </c>
      <c r="K7539" s="348">
        <f t="shared" si="117"/>
        <v>2</v>
      </c>
    </row>
    <row r="7540" spans="1:11" x14ac:dyDescent="0.25">
      <c r="A7540" s="353">
        <v>39974</v>
      </c>
      <c r="B7540" s="354">
        <v>7.2</v>
      </c>
      <c r="C7540" s="355">
        <v>9</v>
      </c>
      <c r="D7540" s="355">
        <v>9</v>
      </c>
      <c r="E7540" s="355">
        <v>6</v>
      </c>
      <c r="F7540" s="355">
        <v>6</v>
      </c>
      <c r="G7540" s="355">
        <v>6</v>
      </c>
      <c r="H7540" s="355"/>
      <c r="I7540" s="354">
        <v>7.2</v>
      </c>
      <c r="J7540" s="352">
        <v>0</v>
      </c>
      <c r="K7540" s="348">
        <f t="shared" si="117"/>
        <v>3</v>
      </c>
    </row>
    <row r="7541" spans="1:11" x14ac:dyDescent="0.25">
      <c r="A7541" s="353">
        <v>39975</v>
      </c>
      <c r="B7541" s="354">
        <v>3.2</v>
      </c>
      <c r="C7541" s="355">
        <v>4</v>
      </c>
      <c r="D7541" s="355">
        <v>6</v>
      </c>
      <c r="E7541" s="355">
        <v>6</v>
      </c>
      <c r="F7541" s="355">
        <v>0</v>
      </c>
      <c r="G7541" s="355">
        <v>0</v>
      </c>
      <c r="H7541" s="355"/>
      <c r="I7541" s="354">
        <v>3.2</v>
      </c>
      <c r="J7541" s="352">
        <v>0</v>
      </c>
      <c r="K7541" s="348">
        <f t="shared" si="117"/>
        <v>5</v>
      </c>
    </row>
    <row r="7542" spans="1:11" x14ac:dyDescent="0.25">
      <c r="A7542" s="353">
        <v>39976</v>
      </c>
      <c r="B7542" s="354">
        <v>16</v>
      </c>
      <c r="C7542" s="355">
        <v>17</v>
      </c>
      <c r="D7542" s="355">
        <v>19</v>
      </c>
      <c r="E7542" s="355">
        <v>20</v>
      </c>
      <c r="F7542" s="355">
        <v>15</v>
      </c>
      <c r="G7542" s="355">
        <v>9</v>
      </c>
      <c r="H7542" s="355"/>
      <c r="I7542" s="354">
        <v>16</v>
      </c>
      <c r="J7542" s="352">
        <v>0</v>
      </c>
      <c r="K7542" s="348">
        <f t="shared" si="117"/>
        <v>0</v>
      </c>
    </row>
    <row r="7543" spans="1:11" x14ac:dyDescent="0.25">
      <c r="A7543" s="353">
        <v>39977</v>
      </c>
      <c r="B7543" s="354">
        <v>8.1999999999999993</v>
      </c>
      <c r="C7543" s="355">
        <v>7</v>
      </c>
      <c r="D7543" s="355">
        <v>15</v>
      </c>
      <c r="E7543" s="355">
        <v>6</v>
      </c>
      <c r="F7543" s="355">
        <v>6</v>
      </c>
      <c r="G7543" s="355">
        <v>7</v>
      </c>
      <c r="H7543" s="355"/>
      <c r="I7543" s="354">
        <v>8.1999999999999993</v>
      </c>
      <c r="J7543" s="352">
        <v>0</v>
      </c>
      <c r="K7543" s="348">
        <f t="shared" si="117"/>
        <v>4</v>
      </c>
    </row>
    <row r="7544" spans="1:11" x14ac:dyDescent="0.25">
      <c r="A7544" s="353">
        <v>39978</v>
      </c>
      <c r="B7544" s="354">
        <v>4.2</v>
      </c>
      <c r="C7544" s="355">
        <v>6</v>
      </c>
      <c r="D7544" s="355">
        <v>6</v>
      </c>
      <c r="E7544" s="355">
        <v>0</v>
      </c>
      <c r="F7544" s="355">
        <v>0</v>
      </c>
      <c r="G7544" s="355">
        <v>9</v>
      </c>
      <c r="H7544" s="355"/>
      <c r="I7544" s="354">
        <v>4.2</v>
      </c>
      <c r="J7544" s="352">
        <v>0</v>
      </c>
      <c r="K7544" s="348">
        <f t="shared" si="117"/>
        <v>4</v>
      </c>
    </row>
    <row r="7545" spans="1:11" x14ac:dyDescent="0.25">
      <c r="A7545" s="353">
        <v>39979</v>
      </c>
      <c r="B7545" s="354">
        <v>15</v>
      </c>
      <c r="C7545" s="355">
        <v>19</v>
      </c>
      <c r="D7545" s="355">
        <v>22</v>
      </c>
      <c r="E7545" s="355">
        <v>19</v>
      </c>
      <c r="F7545" s="355">
        <v>9</v>
      </c>
      <c r="G7545" s="355">
        <v>6</v>
      </c>
      <c r="H7545" s="355"/>
      <c r="I7545" s="354">
        <v>15</v>
      </c>
      <c r="J7545" s="352">
        <v>0</v>
      </c>
      <c r="K7545" s="348">
        <f t="shared" si="117"/>
        <v>1</v>
      </c>
    </row>
    <row r="7546" spans="1:11" x14ac:dyDescent="0.25">
      <c r="A7546" s="353">
        <v>39980</v>
      </c>
      <c r="B7546" s="354">
        <v>3.4</v>
      </c>
      <c r="C7546" s="355">
        <v>7</v>
      </c>
      <c r="D7546" s="355">
        <v>0</v>
      </c>
      <c r="E7546" s="355">
        <v>6</v>
      </c>
      <c r="F7546" s="355">
        <v>4</v>
      </c>
      <c r="G7546" s="355">
        <v>0</v>
      </c>
      <c r="H7546" s="355"/>
      <c r="I7546" s="354">
        <v>3.4</v>
      </c>
      <c r="J7546" s="352">
        <v>0</v>
      </c>
      <c r="K7546" s="348">
        <f t="shared" si="117"/>
        <v>5</v>
      </c>
    </row>
    <row r="7547" spans="1:11" x14ac:dyDescent="0.25">
      <c r="A7547" s="353">
        <v>39981</v>
      </c>
      <c r="B7547" s="354">
        <v>5</v>
      </c>
      <c r="C7547" s="355">
        <v>4</v>
      </c>
      <c r="D7547" s="355">
        <v>4</v>
      </c>
      <c r="E7547" s="355">
        <v>4</v>
      </c>
      <c r="F7547" s="355">
        <v>4</v>
      </c>
      <c r="G7547" s="355">
        <v>9</v>
      </c>
      <c r="H7547" s="355"/>
      <c r="I7547" s="354">
        <v>5</v>
      </c>
      <c r="J7547" s="352">
        <v>0</v>
      </c>
      <c r="K7547" s="348">
        <f t="shared" si="117"/>
        <v>4</v>
      </c>
    </row>
    <row r="7548" spans="1:11" x14ac:dyDescent="0.25">
      <c r="A7548" s="353">
        <v>39982</v>
      </c>
      <c r="B7548" s="354">
        <v>14</v>
      </c>
      <c r="C7548" s="355">
        <v>22</v>
      </c>
      <c r="D7548" s="355">
        <v>19</v>
      </c>
      <c r="E7548" s="355">
        <v>11</v>
      </c>
      <c r="F7548" s="355">
        <v>9</v>
      </c>
      <c r="G7548" s="355">
        <v>9</v>
      </c>
      <c r="H7548" s="355"/>
      <c r="I7548" s="354">
        <v>14</v>
      </c>
      <c r="J7548" s="352">
        <v>0</v>
      </c>
      <c r="K7548" s="348">
        <f t="shared" si="117"/>
        <v>0</v>
      </c>
    </row>
    <row r="7549" spans="1:11" x14ac:dyDescent="0.25">
      <c r="A7549" s="353">
        <v>39983</v>
      </c>
      <c r="B7549" s="354">
        <v>5.2</v>
      </c>
      <c r="C7549" s="355">
        <v>6</v>
      </c>
      <c r="D7549" s="355">
        <v>0</v>
      </c>
      <c r="E7549" s="355">
        <v>7</v>
      </c>
      <c r="F7549" s="355">
        <v>7</v>
      </c>
      <c r="G7549" s="355">
        <v>6</v>
      </c>
      <c r="H7549" s="355"/>
      <c r="I7549" s="354">
        <v>5.2</v>
      </c>
      <c r="J7549" s="352">
        <v>0</v>
      </c>
      <c r="K7549" s="348">
        <f t="shared" si="117"/>
        <v>5</v>
      </c>
    </row>
    <row r="7550" spans="1:11" x14ac:dyDescent="0.25">
      <c r="A7550" s="353">
        <v>39984</v>
      </c>
      <c r="B7550" s="354">
        <v>10.4</v>
      </c>
      <c r="C7550" s="355">
        <v>13</v>
      </c>
      <c r="D7550" s="355">
        <v>13</v>
      </c>
      <c r="E7550" s="355">
        <v>6</v>
      </c>
      <c r="F7550" s="355">
        <v>11</v>
      </c>
      <c r="G7550" s="355">
        <v>9</v>
      </c>
      <c r="H7550" s="355"/>
      <c r="I7550" s="354">
        <v>10.4</v>
      </c>
      <c r="J7550" s="352">
        <v>0</v>
      </c>
      <c r="K7550" s="348">
        <f t="shared" si="117"/>
        <v>1</v>
      </c>
    </row>
    <row r="7551" spans="1:11" x14ac:dyDescent="0.25">
      <c r="A7551" s="353">
        <v>39985</v>
      </c>
      <c r="B7551" s="354">
        <v>28.8</v>
      </c>
      <c r="C7551" s="355">
        <v>30</v>
      </c>
      <c r="D7551" s="355">
        <v>24</v>
      </c>
      <c r="E7551" s="355">
        <v>32</v>
      </c>
      <c r="F7551" s="355">
        <v>28</v>
      </c>
      <c r="G7551" s="355">
        <v>30</v>
      </c>
      <c r="H7551" s="355"/>
      <c r="I7551" s="354">
        <v>28.8</v>
      </c>
      <c r="J7551" s="352">
        <v>0</v>
      </c>
      <c r="K7551" s="348">
        <f t="shared" si="117"/>
        <v>0</v>
      </c>
    </row>
    <row r="7552" spans="1:11" x14ac:dyDescent="0.25">
      <c r="A7552" s="353">
        <v>39986</v>
      </c>
      <c r="B7552" s="354">
        <v>15.6</v>
      </c>
      <c r="C7552" s="355">
        <v>9</v>
      </c>
      <c r="D7552" s="355">
        <v>17</v>
      </c>
      <c r="E7552" s="355">
        <v>13</v>
      </c>
      <c r="F7552" s="355">
        <v>20</v>
      </c>
      <c r="G7552" s="355">
        <v>19</v>
      </c>
      <c r="H7552" s="355"/>
      <c r="I7552" s="354">
        <v>15.6</v>
      </c>
      <c r="J7552" s="352">
        <v>0</v>
      </c>
      <c r="K7552" s="348">
        <f t="shared" si="117"/>
        <v>0</v>
      </c>
    </row>
    <row r="7553" spans="1:11" x14ac:dyDescent="0.25">
      <c r="A7553" s="353">
        <v>39987</v>
      </c>
      <c r="B7553" s="354">
        <v>18</v>
      </c>
      <c r="C7553" s="355">
        <v>26</v>
      </c>
      <c r="D7553" s="355">
        <v>20</v>
      </c>
      <c r="E7553" s="355">
        <v>19</v>
      </c>
      <c r="F7553" s="355">
        <v>19</v>
      </c>
      <c r="G7553" s="355">
        <v>6</v>
      </c>
      <c r="H7553" s="355"/>
      <c r="I7553" s="354">
        <v>18</v>
      </c>
      <c r="J7553" s="352">
        <v>0</v>
      </c>
      <c r="K7553" s="348">
        <f t="shared" si="117"/>
        <v>1</v>
      </c>
    </row>
    <row r="7554" spans="1:11" x14ac:dyDescent="0.25">
      <c r="A7554" s="353">
        <v>39988</v>
      </c>
      <c r="B7554" s="354">
        <v>4.2</v>
      </c>
      <c r="C7554" s="355">
        <v>7</v>
      </c>
      <c r="D7554" s="355">
        <v>4</v>
      </c>
      <c r="E7554" s="355">
        <v>4</v>
      </c>
      <c r="F7554" s="355">
        <v>0</v>
      </c>
      <c r="G7554" s="355">
        <v>6</v>
      </c>
      <c r="H7554" s="355"/>
      <c r="I7554" s="354">
        <v>4.2</v>
      </c>
      <c r="J7554" s="352">
        <v>0</v>
      </c>
      <c r="K7554" s="348">
        <f t="shared" si="117"/>
        <v>5</v>
      </c>
    </row>
    <row r="7555" spans="1:11" x14ac:dyDescent="0.25">
      <c r="A7555" s="353">
        <v>39989</v>
      </c>
      <c r="B7555" s="354">
        <v>10.4</v>
      </c>
      <c r="C7555" s="355">
        <v>13</v>
      </c>
      <c r="D7555" s="355">
        <v>9</v>
      </c>
      <c r="E7555" s="355">
        <v>6</v>
      </c>
      <c r="F7555" s="355">
        <v>4</v>
      </c>
      <c r="G7555" s="355">
        <v>20</v>
      </c>
      <c r="H7555" s="355"/>
      <c r="I7555" s="354">
        <v>10.4</v>
      </c>
      <c r="J7555" s="352">
        <v>0</v>
      </c>
      <c r="K7555" s="348">
        <f t="shared" ref="K7555:K7618" si="118">COUNTIF(C7555:G7555,"&lt;="&amp;IRR_MAXWIND)</f>
        <v>2</v>
      </c>
    </row>
    <row r="7556" spans="1:11" x14ac:dyDescent="0.25">
      <c r="A7556" s="353">
        <v>39990</v>
      </c>
      <c r="B7556" s="354">
        <v>5.2</v>
      </c>
      <c r="C7556" s="355">
        <v>6</v>
      </c>
      <c r="D7556" s="355">
        <v>7</v>
      </c>
      <c r="E7556" s="355">
        <v>9</v>
      </c>
      <c r="F7556" s="355">
        <v>0</v>
      </c>
      <c r="G7556" s="355">
        <v>4</v>
      </c>
      <c r="H7556" s="355"/>
      <c r="I7556" s="354">
        <v>5.2</v>
      </c>
      <c r="J7556" s="352">
        <v>0</v>
      </c>
      <c r="K7556" s="348">
        <f t="shared" si="118"/>
        <v>4</v>
      </c>
    </row>
    <row r="7557" spans="1:11" x14ac:dyDescent="0.25">
      <c r="A7557" s="353">
        <v>39991</v>
      </c>
      <c r="B7557" s="354">
        <v>4.5999999999999996</v>
      </c>
      <c r="C7557" s="355">
        <v>11</v>
      </c>
      <c r="D7557" s="355">
        <v>6</v>
      </c>
      <c r="E7557" s="355">
        <v>6</v>
      </c>
      <c r="F7557" s="355">
        <v>0</v>
      </c>
      <c r="G7557" s="355">
        <v>0</v>
      </c>
      <c r="H7557" s="355"/>
      <c r="I7557" s="354">
        <v>4.5999999999999996</v>
      </c>
      <c r="J7557" s="352">
        <v>0</v>
      </c>
      <c r="K7557" s="348">
        <f t="shared" si="118"/>
        <v>4</v>
      </c>
    </row>
    <row r="7558" spans="1:11" x14ac:dyDescent="0.25">
      <c r="A7558" s="353">
        <v>39992</v>
      </c>
      <c r="B7558" s="354">
        <v>15</v>
      </c>
      <c r="C7558" s="355">
        <v>11</v>
      </c>
      <c r="D7558" s="355">
        <v>15</v>
      </c>
      <c r="E7558" s="355">
        <v>17</v>
      </c>
      <c r="F7558" s="355">
        <v>17</v>
      </c>
      <c r="G7558" s="355">
        <v>15</v>
      </c>
      <c r="H7558" s="355"/>
      <c r="I7558" s="354">
        <v>15</v>
      </c>
      <c r="J7558" s="352">
        <v>0</v>
      </c>
      <c r="K7558" s="348">
        <f t="shared" si="118"/>
        <v>0</v>
      </c>
    </row>
    <row r="7559" spans="1:11" x14ac:dyDescent="0.25">
      <c r="A7559" s="353">
        <v>39993</v>
      </c>
      <c r="B7559" s="354">
        <v>6</v>
      </c>
      <c r="C7559" s="355">
        <v>11</v>
      </c>
      <c r="D7559" s="355">
        <v>9</v>
      </c>
      <c r="E7559" s="355">
        <v>4</v>
      </c>
      <c r="F7559" s="355">
        <v>0</v>
      </c>
      <c r="G7559" s="355">
        <v>6</v>
      </c>
      <c r="H7559" s="355"/>
      <c r="I7559" s="354">
        <v>6</v>
      </c>
      <c r="J7559" s="352">
        <v>0</v>
      </c>
      <c r="K7559" s="348">
        <f t="shared" si="118"/>
        <v>3</v>
      </c>
    </row>
    <row r="7560" spans="1:11" x14ac:dyDescent="0.25">
      <c r="A7560" s="353">
        <v>39994</v>
      </c>
      <c r="B7560" s="354">
        <v>15.6</v>
      </c>
      <c r="C7560" s="355">
        <v>19</v>
      </c>
      <c r="D7560" s="355">
        <v>20</v>
      </c>
      <c r="E7560" s="355">
        <v>17</v>
      </c>
      <c r="F7560" s="355">
        <v>13</v>
      </c>
      <c r="G7560" s="355">
        <v>9</v>
      </c>
      <c r="H7560" s="355"/>
      <c r="I7560" s="354">
        <v>15.6</v>
      </c>
      <c r="J7560" s="352">
        <v>0</v>
      </c>
      <c r="K7560" s="348">
        <f t="shared" si="118"/>
        <v>0</v>
      </c>
    </row>
    <row r="7561" spans="1:11" x14ac:dyDescent="0.25">
      <c r="A7561" s="353">
        <v>39995</v>
      </c>
      <c r="B7561" s="354">
        <v>1.2</v>
      </c>
      <c r="C7561" s="355">
        <v>6</v>
      </c>
      <c r="D7561" s="355">
        <v>0</v>
      </c>
      <c r="E7561" s="355">
        <v>0</v>
      </c>
      <c r="F7561" s="355">
        <v>0</v>
      </c>
      <c r="G7561" s="355">
        <v>0</v>
      </c>
      <c r="H7561" s="355"/>
      <c r="I7561" s="354">
        <v>1.2</v>
      </c>
      <c r="J7561" s="352">
        <v>0</v>
      </c>
      <c r="K7561" s="348">
        <f t="shared" si="118"/>
        <v>5</v>
      </c>
    </row>
    <row r="7562" spans="1:11" x14ac:dyDescent="0.25">
      <c r="A7562" s="353">
        <v>39996</v>
      </c>
      <c r="B7562" s="354">
        <v>6.2</v>
      </c>
      <c r="C7562" s="355">
        <v>11</v>
      </c>
      <c r="D7562" s="355">
        <v>6</v>
      </c>
      <c r="E7562" s="355">
        <v>7</v>
      </c>
      <c r="F7562" s="355">
        <v>0</v>
      </c>
      <c r="G7562" s="355">
        <v>7</v>
      </c>
      <c r="H7562" s="355"/>
      <c r="I7562" s="354">
        <v>6.2</v>
      </c>
      <c r="J7562" s="352">
        <v>0</v>
      </c>
      <c r="K7562" s="348">
        <f t="shared" si="118"/>
        <v>4</v>
      </c>
    </row>
    <row r="7563" spans="1:11" x14ac:dyDescent="0.25">
      <c r="A7563" s="353">
        <v>39997</v>
      </c>
      <c r="B7563" s="354">
        <v>18.600000000000001</v>
      </c>
      <c r="C7563" s="355">
        <v>28</v>
      </c>
      <c r="D7563" s="355">
        <v>24</v>
      </c>
      <c r="E7563" s="355">
        <v>15</v>
      </c>
      <c r="F7563" s="355">
        <v>17</v>
      </c>
      <c r="G7563" s="355">
        <v>9</v>
      </c>
      <c r="H7563" s="355"/>
      <c r="I7563" s="354">
        <v>18.600000000000001</v>
      </c>
      <c r="J7563" s="352">
        <v>0</v>
      </c>
      <c r="K7563" s="348">
        <f t="shared" si="118"/>
        <v>0</v>
      </c>
    </row>
    <row r="7564" spans="1:11" x14ac:dyDescent="0.25">
      <c r="A7564" s="353">
        <v>39998</v>
      </c>
      <c r="B7564" s="354">
        <v>15.8</v>
      </c>
      <c r="C7564" s="355">
        <v>15</v>
      </c>
      <c r="D7564" s="355">
        <v>17</v>
      </c>
      <c r="E7564" s="355">
        <v>15</v>
      </c>
      <c r="F7564" s="355">
        <v>15</v>
      </c>
      <c r="G7564" s="355">
        <v>17</v>
      </c>
      <c r="H7564" s="355"/>
      <c r="I7564" s="354">
        <v>15.8</v>
      </c>
      <c r="J7564" s="352">
        <v>0</v>
      </c>
      <c r="K7564" s="348">
        <f t="shared" si="118"/>
        <v>0</v>
      </c>
    </row>
    <row r="7565" spans="1:11" x14ac:dyDescent="0.25">
      <c r="A7565" s="353">
        <v>39999</v>
      </c>
      <c r="B7565" s="354">
        <v>9.4</v>
      </c>
      <c r="C7565" s="355">
        <v>17</v>
      </c>
      <c r="D7565" s="355">
        <v>4</v>
      </c>
      <c r="E7565" s="355">
        <v>4</v>
      </c>
      <c r="F7565" s="355">
        <v>7</v>
      </c>
      <c r="G7565" s="355">
        <v>15</v>
      </c>
      <c r="H7565" s="355"/>
      <c r="I7565" s="354">
        <v>9.4</v>
      </c>
      <c r="J7565" s="352">
        <v>0</v>
      </c>
      <c r="K7565" s="348">
        <f t="shared" si="118"/>
        <v>3</v>
      </c>
    </row>
    <row r="7566" spans="1:11" x14ac:dyDescent="0.25">
      <c r="A7566" s="353">
        <v>40000</v>
      </c>
      <c r="B7566" s="354">
        <v>9.8000000000000007</v>
      </c>
      <c r="C7566" s="355">
        <v>11</v>
      </c>
      <c r="D7566" s="355">
        <v>13</v>
      </c>
      <c r="E7566" s="355">
        <v>13</v>
      </c>
      <c r="F7566" s="355">
        <v>6</v>
      </c>
      <c r="G7566" s="355">
        <v>6</v>
      </c>
      <c r="H7566" s="355"/>
      <c r="I7566" s="354">
        <v>9.8000000000000007</v>
      </c>
      <c r="J7566" s="352">
        <v>0</v>
      </c>
      <c r="K7566" s="348">
        <f t="shared" si="118"/>
        <v>2</v>
      </c>
    </row>
    <row r="7567" spans="1:11" x14ac:dyDescent="0.25">
      <c r="A7567" s="353">
        <v>40001</v>
      </c>
      <c r="B7567" s="354">
        <v>7.8</v>
      </c>
      <c r="C7567" s="355">
        <v>0</v>
      </c>
      <c r="D7567" s="355">
        <v>4</v>
      </c>
      <c r="E7567" s="355">
        <v>4</v>
      </c>
      <c r="F7567" s="355">
        <v>20</v>
      </c>
      <c r="G7567" s="355">
        <v>11</v>
      </c>
      <c r="H7567" s="355"/>
      <c r="I7567" s="354">
        <v>7.8</v>
      </c>
      <c r="J7567" s="352">
        <v>0</v>
      </c>
      <c r="K7567" s="348">
        <f t="shared" si="118"/>
        <v>3</v>
      </c>
    </row>
    <row r="7568" spans="1:11" x14ac:dyDescent="0.25">
      <c r="A7568" s="353">
        <v>40002</v>
      </c>
      <c r="B7568" s="354">
        <v>6.8</v>
      </c>
      <c r="C7568" s="355">
        <v>4</v>
      </c>
      <c r="D7568" s="355">
        <v>9</v>
      </c>
      <c r="E7568" s="355">
        <v>7</v>
      </c>
      <c r="F7568" s="355">
        <v>7</v>
      </c>
      <c r="G7568" s="355">
        <v>7</v>
      </c>
      <c r="H7568" s="355"/>
      <c r="I7568" s="354">
        <v>6.8</v>
      </c>
      <c r="J7568" s="352">
        <v>0</v>
      </c>
      <c r="K7568" s="348">
        <f t="shared" si="118"/>
        <v>4</v>
      </c>
    </row>
    <row r="7569" spans="1:11" x14ac:dyDescent="0.25">
      <c r="A7569" s="353">
        <v>40003</v>
      </c>
      <c r="B7569" s="354">
        <v>24.4</v>
      </c>
      <c r="C7569" s="355">
        <v>28</v>
      </c>
      <c r="D7569" s="355">
        <v>26</v>
      </c>
      <c r="E7569" s="355">
        <v>24</v>
      </c>
      <c r="F7569" s="355">
        <v>20</v>
      </c>
      <c r="G7569" s="355">
        <v>24</v>
      </c>
      <c r="H7569" s="355"/>
      <c r="I7569" s="354">
        <v>24.4</v>
      </c>
      <c r="J7569" s="352">
        <v>0</v>
      </c>
      <c r="K7569" s="348">
        <f t="shared" si="118"/>
        <v>0</v>
      </c>
    </row>
    <row r="7570" spans="1:11" x14ac:dyDescent="0.25">
      <c r="A7570" s="353">
        <v>40004</v>
      </c>
      <c r="B7570" s="354">
        <v>4.2</v>
      </c>
      <c r="C7570" s="355">
        <v>6</v>
      </c>
      <c r="D7570" s="355">
        <v>4</v>
      </c>
      <c r="E7570" s="355">
        <v>0</v>
      </c>
      <c r="F7570" s="355">
        <v>0</v>
      </c>
      <c r="G7570" s="355">
        <v>11</v>
      </c>
      <c r="H7570" s="355"/>
      <c r="I7570" s="354">
        <v>4.2</v>
      </c>
      <c r="J7570" s="352">
        <v>0</v>
      </c>
      <c r="K7570" s="348">
        <f t="shared" si="118"/>
        <v>4</v>
      </c>
    </row>
    <row r="7571" spans="1:11" x14ac:dyDescent="0.25">
      <c r="A7571" s="353">
        <v>40005</v>
      </c>
      <c r="B7571" s="354">
        <v>9</v>
      </c>
      <c r="C7571" s="355">
        <v>7</v>
      </c>
      <c r="D7571" s="355">
        <v>0</v>
      </c>
      <c r="E7571" s="355">
        <v>9</v>
      </c>
      <c r="F7571" s="355">
        <v>9</v>
      </c>
      <c r="G7571" s="355">
        <v>20</v>
      </c>
      <c r="H7571" s="355"/>
      <c r="I7571" s="354">
        <v>9</v>
      </c>
      <c r="J7571" s="352">
        <v>0</v>
      </c>
      <c r="K7571" s="348">
        <f t="shared" si="118"/>
        <v>2</v>
      </c>
    </row>
    <row r="7572" spans="1:11" x14ac:dyDescent="0.25">
      <c r="A7572" s="353">
        <v>40006</v>
      </c>
      <c r="B7572" s="354">
        <v>15.4</v>
      </c>
      <c r="C7572" s="355">
        <v>19</v>
      </c>
      <c r="D7572" s="355">
        <v>17</v>
      </c>
      <c r="E7572" s="355">
        <v>15</v>
      </c>
      <c r="F7572" s="355">
        <v>17</v>
      </c>
      <c r="G7572" s="355">
        <v>9</v>
      </c>
      <c r="H7572" s="355"/>
      <c r="I7572" s="354">
        <v>15.4</v>
      </c>
      <c r="J7572" s="352">
        <v>0</v>
      </c>
      <c r="K7572" s="348">
        <f t="shared" si="118"/>
        <v>0</v>
      </c>
    </row>
    <row r="7573" spans="1:11" x14ac:dyDescent="0.25">
      <c r="A7573" s="353">
        <v>40007</v>
      </c>
      <c r="B7573" s="354">
        <v>12.2</v>
      </c>
      <c r="C7573" s="355">
        <v>7</v>
      </c>
      <c r="D7573" s="355">
        <v>19</v>
      </c>
      <c r="E7573" s="355">
        <v>9</v>
      </c>
      <c r="F7573" s="355">
        <v>9</v>
      </c>
      <c r="G7573" s="355">
        <v>17</v>
      </c>
      <c r="H7573" s="355"/>
      <c r="I7573" s="354">
        <v>12.2</v>
      </c>
      <c r="J7573" s="352">
        <v>0</v>
      </c>
      <c r="K7573" s="348">
        <f t="shared" si="118"/>
        <v>1</v>
      </c>
    </row>
    <row r="7574" spans="1:11" x14ac:dyDescent="0.25">
      <c r="A7574" s="353">
        <v>40008</v>
      </c>
      <c r="B7574" s="354">
        <v>18.8</v>
      </c>
      <c r="C7574" s="355">
        <v>19</v>
      </c>
      <c r="D7574" s="355">
        <v>22</v>
      </c>
      <c r="E7574" s="355">
        <v>17</v>
      </c>
      <c r="F7574" s="355">
        <v>17</v>
      </c>
      <c r="G7574" s="355">
        <v>19</v>
      </c>
      <c r="H7574" s="355"/>
      <c r="I7574" s="354">
        <v>18.8</v>
      </c>
      <c r="J7574" s="352">
        <v>0</v>
      </c>
      <c r="K7574" s="348">
        <f t="shared" si="118"/>
        <v>0</v>
      </c>
    </row>
    <row r="7575" spans="1:11" x14ac:dyDescent="0.25">
      <c r="A7575" s="353">
        <v>40009</v>
      </c>
      <c r="B7575" s="354">
        <v>2.8</v>
      </c>
      <c r="C7575" s="355">
        <v>4</v>
      </c>
      <c r="D7575" s="355">
        <v>6</v>
      </c>
      <c r="E7575" s="355">
        <v>0</v>
      </c>
      <c r="F7575" s="355">
        <v>4</v>
      </c>
      <c r="G7575" s="355">
        <v>0</v>
      </c>
      <c r="H7575" s="355"/>
      <c r="I7575" s="354">
        <v>2.8</v>
      </c>
      <c r="J7575" s="352">
        <v>0</v>
      </c>
      <c r="K7575" s="348">
        <f t="shared" si="118"/>
        <v>5</v>
      </c>
    </row>
    <row r="7576" spans="1:11" x14ac:dyDescent="0.25">
      <c r="A7576" s="353">
        <v>40010</v>
      </c>
      <c r="B7576" s="354">
        <v>8.1999999999999993</v>
      </c>
      <c r="C7576" s="355">
        <v>11</v>
      </c>
      <c r="D7576" s="355">
        <v>9</v>
      </c>
      <c r="E7576" s="355">
        <v>7</v>
      </c>
      <c r="F7576" s="355">
        <v>7</v>
      </c>
      <c r="G7576" s="355">
        <v>7</v>
      </c>
      <c r="H7576" s="355"/>
      <c r="I7576" s="354">
        <v>8.1999999999999993</v>
      </c>
      <c r="J7576" s="352">
        <v>0</v>
      </c>
      <c r="K7576" s="348">
        <f t="shared" si="118"/>
        <v>3</v>
      </c>
    </row>
    <row r="7577" spans="1:11" x14ac:dyDescent="0.25">
      <c r="A7577" s="353">
        <v>40011</v>
      </c>
      <c r="B7577" s="354">
        <v>9.1999999999999993</v>
      </c>
      <c r="C7577" s="355">
        <v>0</v>
      </c>
      <c r="D7577" s="355">
        <v>15</v>
      </c>
      <c r="E7577" s="355">
        <v>11</v>
      </c>
      <c r="F7577" s="355">
        <v>11</v>
      </c>
      <c r="G7577" s="355">
        <v>9</v>
      </c>
      <c r="H7577" s="355"/>
      <c r="I7577" s="354">
        <v>9.1999999999999993</v>
      </c>
      <c r="J7577" s="352">
        <v>0</v>
      </c>
      <c r="K7577" s="348">
        <f t="shared" si="118"/>
        <v>1</v>
      </c>
    </row>
    <row r="7578" spans="1:11" x14ac:dyDescent="0.25">
      <c r="A7578" s="353">
        <v>40012</v>
      </c>
      <c r="B7578" s="354">
        <v>7.4</v>
      </c>
      <c r="C7578" s="355">
        <v>7</v>
      </c>
      <c r="D7578" s="355">
        <v>6</v>
      </c>
      <c r="E7578" s="355">
        <v>7</v>
      </c>
      <c r="F7578" s="355">
        <v>11</v>
      </c>
      <c r="G7578" s="355">
        <v>6</v>
      </c>
      <c r="H7578" s="355"/>
      <c r="I7578" s="354">
        <v>7.4</v>
      </c>
      <c r="J7578" s="352">
        <v>0</v>
      </c>
      <c r="K7578" s="348">
        <f t="shared" si="118"/>
        <v>4</v>
      </c>
    </row>
    <row r="7579" spans="1:11" x14ac:dyDescent="0.25">
      <c r="A7579" s="353">
        <v>40013</v>
      </c>
      <c r="B7579" s="354">
        <v>13.2</v>
      </c>
      <c r="C7579" s="355">
        <v>9</v>
      </c>
      <c r="D7579" s="355">
        <v>9</v>
      </c>
      <c r="E7579" s="355">
        <v>9</v>
      </c>
      <c r="F7579" s="355">
        <v>26</v>
      </c>
      <c r="G7579" s="355">
        <v>13</v>
      </c>
      <c r="H7579" s="355"/>
      <c r="I7579" s="354">
        <v>13.2</v>
      </c>
      <c r="J7579" s="352">
        <v>0</v>
      </c>
      <c r="K7579" s="348">
        <f t="shared" si="118"/>
        <v>0</v>
      </c>
    </row>
    <row r="7580" spans="1:11" x14ac:dyDescent="0.25">
      <c r="A7580" s="353">
        <v>40014</v>
      </c>
      <c r="B7580" s="354">
        <v>11.8</v>
      </c>
      <c r="C7580" s="355">
        <v>15</v>
      </c>
      <c r="D7580" s="355">
        <v>13</v>
      </c>
      <c r="E7580" s="355">
        <v>11</v>
      </c>
      <c r="F7580" s="355">
        <v>13</v>
      </c>
      <c r="G7580" s="355">
        <v>7</v>
      </c>
      <c r="H7580" s="355"/>
      <c r="I7580" s="354">
        <v>11.8</v>
      </c>
      <c r="J7580" s="352">
        <v>0</v>
      </c>
      <c r="K7580" s="348">
        <f t="shared" si="118"/>
        <v>1</v>
      </c>
    </row>
    <row r="7581" spans="1:11" x14ac:dyDescent="0.25">
      <c r="A7581" s="353">
        <v>40015</v>
      </c>
      <c r="B7581" s="354">
        <v>6.6</v>
      </c>
      <c r="C7581" s="355">
        <v>7</v>
      </c>
      <c r="D7581" s="355">
        <v>7</v>
      </c>
      <c r="E7581" s="355">
        <v>4</v>
      </c>
      <c r="F7581" s="355">
        <v>4</v>
      </c>
      <c r="G7581" s="355">
        <v>11</v>
      </c>
      <c r="H7581" s="355"/>
      <c r="I7581" s="354">
        <v>6.6</v>
      </c>
      <c r="J7581" s="352">
        <v>0</v>
      </c>
      <c r="K7581" s="348">
        <f t="shared" si="118"/>
        <v>4</v>
      </c>
    </row>
    <row r="7582" spans="1:11" x14ac:dyDescent="0.25">
      <c r="A7582" s="353">
        <v>40016</v>
      </c>
      <c r="B7582" s="354">
        <v>9.4</v>
      </c>
      <c r="C7582" s="355">
        <v>11</v>
      </c>
      <c r="D7582" s="355">
        <v>11</v>
      </c>
      <c r="E7582" s="355">
        <v>9</v>
      </c>
      <c r="F7582" s="355">
        <v>9</v>
      </c>
      <c r="G7582" s="355">
        <v>7</v>
      </c>
      <c r="H7582" s="355"/>
      <c r="I7582" s="354">
        <v>9.4</v>
      </c>
      <c r="J7582" s="352">
        <v>0</v>
      </c>
      <c r="K7582" s="348">
        <f t="shared" si="118"/>
        <v>1</v>
      </c>
    </row>
    <row r="7583" spans="1:11" x14ac:dyDescent="0.25">
      <c r="A7583" s="353">
        <v>40017</v>
      </c>
      <c r="B7583" s="354">
        <v>22</v>
      </c>
      <c r="C7583" s="355">
        <v>30</v>
      </c>
      <c r="D7583" s="355">
        <v>24</v>
      </c>
      <c r="E7583" s="355">
        <v>24</v>
      </c>
      <c r="F7583" s="355">
        <v>19</v>
      </c>
      <c r="G7583" s="355">
        <v>13</v>
      </c>
      <c r="H7583" s="355"/>
      <c r="I7583" s="354">
        <v>22</v>
      </c>
      <c r="J7583" s="352">
        <v>0</v>
      </c>
      <c r="K7583" s="348">
        <f t="shared" si="118"/>
        <v>0</v>
      </c>
    </row>
    <row r="7584" spans="1:11" x14ac:dyDescent="0.25">
      <c r="A7584" s="353">
        <v>40018</v>
      </c>
      <c r="B7584" s="354">
        <v>7.6</v>
      </c>
      <c r="C7584" s="355">
        <v>0</v>
      </c>
      <c r="D7584" s="355">
        <v>9</v>
      </c>
      <c r="E7584" s="355">
        <v>11</v>
      </c>
      <c r="F7584" s="355">
        <v>9</v>
      </c>
      <c r="G7584" s="355">
        <v>9</v>
      </c>
      <c r="H7584" s="355"/>
      <c r="I7584" s="354">
        <v>7.6</v>
      </c>
      <c r="J7584" s="352">
        <v>0</v>
      </c>
      <c r="K7584" s="348">
        <f t="shared" si="118"/>
        <v>1</v>
      </c>
    </row>
    <row r="7585" spans="1:11" x14ac:dyDescent="0.25">
      <c r="A7585" s="353">
        <v>40019</v>
      </c>
      <c r="B7585" s="354">
        <v>7.6</v>
      </c>
      <c r="C7585" s="355">
        <v>7</v>
      </c>
      <c r="D7585" s="355">
        <v>15</v>
      </c>
      <c r="E7585" s="355">
        <v>0</v>
      </c>
      <c r="F7585" s="355">
        <v>7</v>
      </c>
      <c r="G7585" s="355">
        <v>9</v>
      </c>
      <c r="H7585" s="355"/>
      <c r="I7585" s="354">
        <v>7.6</v>
      </c>
      <c r="J7585" s="352">
        <v>0</v>
      </c>
      <c r="K7585" s="348">
        <f t="shared" si="118"/>
        <v>3</v>
      </c>
    </row>
    <row r="7586" spans="1:11" x14ac:dyDescent="0.25">
      <c r="A7586" s="353">
        <v>40020</v>
      </c>
      <c r="B7586" s="354">
        <v>11.4</v>
      </c>
      <c r="C7586" s="355">
        <v>7</v>
      </c>
      <c r="D7586" s="355">
        <v>11</v>
      </c>
      <c r="E7586" s="355">
        <v>11</v>
      </c>
      <c r="F7586" s="355">
        <v>6</v>
      </c>
      <c r="G7586" s="355">
        <v>22</v>
      </c>
      <c r="H7586" s="355"/>
      <c r="I7586" s="354">
        <v>11.4</v>
      </c>
      <c r="J7586" s="352">
        <v>0</v>
      </c>
      <c r="K7586" s="348">
        <f t="shared" si="118"/>
        <v>2</v>
      </c>
    </row>
    <row r="7587" spans="1:11" x14ac:dyDescent="0.25">
      <c r="A7587" s="353">
        <v>40021</v>
      </c>
      <c r="B7587" s="354">
        <v>4.5999999999999996</v>
      </c>
      <c r="C7587" s="355">
        <v>7</v>
      </c>
      <c r="D7587" s="355">
        <v>0</v>
      </c>
      <c r="E7587" s="355">
        <v>7</v>
      </c>
      <c r="F7587" s="355">
        <v>9</v>
      </c>
      <c r="G7587" s="355">
        <v>0</v>
      </c>
      <c r="H7587" s="355"/>
      <c r="I7587" s="354">
        <v>4.5999999999999996</v>
      </c>
      <c r="J7587" s="352">
        <v>0</v>
      </c>
      <c r="K7587" s="348">
        <f t="shared" si="118"/>
        <v>4</v>
      </c>
    </row>
    <row r="7588" spans="1:11" x14ac:dyDescent="0.25">
      <c r="A7588" s="353">
        <v>40022</v>
      </c>
      <c r="B7588" s="354">
        <v>11.4</v>
      </c>
      <c r="C7588" s="355">
        <v>9</v>
      </c>
      <c r="D7588" s="355">
        <v>7</v>
      </c>
      <c r="E7588" s="355">
        <v>7</v>
      </c>
      <c r="F7588" s="355">
        <v>6</v>
      </c>
      <c r="G7588" s="355">
        <v>28</v>
      </c>
      <c r="H7588" s="355"/>
      <c r="I7588" s="354">
        <v>11.4</v>
      </c>
      <c r="J7588" s="352">
        <v>0</v>
      </c>
      <c r="K7588" s="348">
        <f t="shared" si="118"/>
        <v>3</v>
      </c>
    </row>
    <row r="7589" spans="1:11" x14ac:dyDescent="0.25">
      <c r="A7589" s="353">
        <v>40023</v>
      </c>
      <c r="B7589" s="354">
        <v>14</v>
      </c>
      <c r="C7589" s="355">
        <v>22</v>
      </c>
      <c r="D7589" s="355">
        <v>9</v>
      </c>
      <c r="E7589" s="355">
        <v>11</v>
      </c>
      <c r="F7589" s="355">
        <v>17</v>
      </c>
      <c r="G7589" s="355">
        <v>11</v>
      </c>
      <c r="H7589" s="355"/>
      <c r="I7589" s="354">
        <v>14</v>
      </c>
      <c r="J7589" s="352">
        <v>0</v>
      </c>
      <c r="K7589" s="348">
        <f t="shared" si="118"/>
        <v>0</v>
      </c>
    </row>
    <row r="7590" spans="1:11" x14ac:dyDescent="0.25">
      <c r="A7590" s="353">
        <v>40024</v>
      </c>
      <c r="B7590" s="354">
        <v>5</v>
      </c>
      <c r="C7590" s="355">
        <v>6</v>
      </c>
      <c r="D7590" s="355">
        <v>6</v>
      </c>
      <c r="E7590" s="355">
        <v>9</v>
      </c>
      <c r="F7590" s="355">
        <v>0</v>
      </c>
      <c r="G7590" s="355">
        <v>4</v>
      </c>
      <c r="H7590" s="355"/>
      <c r="I7590" s="354">
        <v>5</v>
      </c>
      <c r="J7590" s="352">
        <v>0</v>
      </c>
      <c r="K7590" s="348">
        <f t="shared" si="118"/>
        <v>4</v>
      </c>
    </row>
    <row r="7591" spans="1:11" x14ac:dyDescent="0.25">
      <c r="A7591" s="353">
        <v>40025</v>
      </c>
      <c r="B7591" s="354">
        <v>14.8</v>
      </c>
      <c r="C7591" s="355">
        <v>20</v>
      </c>
      <c r="D7591" s="355">
        <v>13</v>
      </c>
      <c r="E7591" s="355">
        <v>15</v>
      </c>
      <c r="F7591" s="355">
        <v>15</v>
      </c>
      <c r="G7591" s="355">
        <v>11</v>
      </c>
      <c r="H7591" s="355"/>
      <c r="I7591" s="354">
        <v>14.8</v>
      </c>
      <c r="J7591" s="352">
        <v>0</v>
      </c>
      <c r="K7591" s="348">
        <f t="shared" si="118"/>
        <v>0</v>
      </c>
    </row>
    <row r="7592" spans="1:11" x14ac:dyDescent="0.25">
      <c r="A7592" s="353">
        <v>40026</v>
      </c>
      <c r="B7592" s="354">
        <v>5.4</v>
      </c>
      <c r="C7592" s="355">
        <v>4</v>
      </c>
      <c r="D7592" s="355">
        <v>6</v>
      </c>
      <c r="E7592" s="355">
        <v>11</v>
      </c>
      <c r="F7592" s="355">
        <v>6</v>
      </c>
      <c r="G7592" s="355">
        <v>0</v>
      </c>
      <c r="H7592" s="355"/>
      <c r="I7592" s="354">
        <v>5.4</v>
      </c>
      <c r="J7592" s="352">
        <v>0</v>
      </c>
      <c r="K7592" s="348">
        <f t="shared" si="118"/>
        <v>4</v>
      </c>
    </row>
    <row r="7593" spans="1:11" x14ac:dyDescent="0.25">
      <c r="A7593" s="353">
        <v>40027</v>
      </c>
      <c r="B7593" s="354">
        <v>7.2</v>
      </c>
      <c r="C7593" s="355">
        <v>9</v>
      </c>
      <c r="D7593" s="355">
        <v>11</v>
      </c>
      <c r="E7593" s="355">
        <v>6</v>
      </c>
      <c r="F7593" s="355">
        <v>6</v>
      </c>
      <c r="G7593" s="355">
        <v>4</v>
      </c>
      <c r="H7593" s="355"/>
      <c r="I7593" s="354">
        <v>7.2</v>
      </c>
      <c r="J7593" s="352">
        <v>0</v>
      </c>
      <c r="K7593" s="348">
        <f t="shared" si="118"/>
        <v>3</v>
      </c>
    </row>
    <row r="7594" spans="1:11" x14ac:dyDescent="0.25">
      <c r="A7594" s="353">
        <v>40028</v>
      </c>
      <c r="B7594" s="354">
        <v>20.6</v>
      </c>
      <c r="C7594" s="355">
        <v>65</v>
      </c>
      <c r="D7594" s="355">
        <v>9</v>
      </c>
      <c r="E7594" s="355">
        <v>15</v>
      </c>
      <c r="F7594" s="355">
        <v>7</v>
      </c>
      <c r="G7594" s="355">
        <v>7</v>
      </c>
      <c r="H7594" s="355"/>
      <c r="I7594" s="354">
        <v>20.6</v>
      </c>
      <c r="J7594" s="352">
        <v>0</v>
      </c>
      <c r="K7594" s="348">
        <f t="shared" si="118"/>
        <v>2</v>
      </c>
    </row>
    <row r="7595" spans="1:11" x14ac:dyDescent="0.25">
      <c r="A7595" s="353">
        <v>40029</v>
      </c>
      <c r="B7595" s="354">
        <v>14.4</v>
      </c>
      <c r="C7595" s="355">
        <v>17</v>
      </c>
      <c r="D7595" s="355">
        <v>11</v>
      </c>
      <c r="E7595" s="355">
        <v>9</v>
      </c>
      <c r="F7595" s="355">
        <v>11</v>
      </c>
      <c r="G7595" s="355">
        <v>24</v>
      </c>
      <c r="H7595" s="355"/>
      <c r="I7595" s="354">
        <v>14.4</v>
      </c>
      <c r="J7595" s="352">
        <v>0</v>
      </c>
      <c r="K7595" s="348">
        <f t="shared" si="118"/>
        <v>0</v>
      </c>
    </row>
    <row r="7596" spans="1:11" x14ac:dyDescent="0.25">
      <c r="A7596" s="353">
        <v>40030</v>
      </c>
      <c r="B7596" s="354">
        <v>4</v>
      </c>
      <c r="C7596" s="355">
        <v>4</v>
      </c>
      <c r="D7596" s="355">
        <v>4</v>
      </c>
      <c r="E7596" s="355">
        <v>0</v>
      </c>
      <c r="F7596" s="355">
        <v>6</v>
      </c>
      <c r="G7596" s="355">
        <v>6</v>
      </c>
      <c r="H7596" s="355"/>
      <c r="I7596" s="354">
        <v>4</v>
      </c>
      <c r="J7596" s="352">
        <v>0</v>
      </c>
      <c r="K7596" s="348">
        <f t="shared" si="118"/>
        <v>5</v>
      </c>
    </row>
    <row r="7597" spans="1:11" x14ac:dyDescent="0.25">
      <c r="A7597" s="353">
        <v>40031</v>
      </c>
      <c r="B7597" s="354">
        <v>9</v>
      </c>
      <c r="C7597" s="355">
        <v>19</v>
      </c>
      <c r="D7597" s="355">
        <v>6</v>
      </c>
      <c r="E7597" s="355">
        <v>7</v>
      </c>
      <c r="F7597" s="355">
        <v>4</v>
      </c>
      <c r="G7597" s="355">
        <v>9</v>
      </c>
      <c r="H7597" s="355"/>
      <c r="I7597" s="354">
        <v>9</v>
      </c>
      <c r="J7597" s="352">
        <v>0</v>
      </c>
      <c r="K7597" s="348">
        <f t="shared" si="118"/>
        <v>3</v>
      </c>
    </row>
    <row r="7598" spans="1:11" x14ac:dyDescent="0.25">
      <c r="A7598" s="353">
        <v>40032</v>
      </c>
      <c r="B7598" s="354">
        <v>8</v>
      </c>
      <c r="C7598" s="355">
        <v>9</v>
      </c>
      <c r="D7598" s="355">
        <v>9</v>
      </c>
      <c r="E7598" s="355">
        <v>9</v>
      </c>
      <c r="F7598" s="355">
        <v>6</v>
      </c>
      <c r="G7598" s="355">
        <v>7</v>
      </c>
      <c r="H7598" s="355"/>
      <c r="I7598" s="354">
        <v>8</v>
      </c>
      <c r="J7598" s="352">
        <v>0</v>
      </c>
      <c r="K7598" s="348">
        <f t="shared" si="118"/>
        <v>2</v>
      </c>
    </row>
    <row r="7599" spans="1:11" x14ac:dyDescent="0.25">
      <c r="A7599" s="353">
        <v>40033</v>
      </c>
      <c r="B7599" s="354">
        <v>6.6</v>
      </c>
      <c r="C7599" s="355">
        <v>7</v>
      </c>
      <c r="D7599" s="355">
        <v>6</v>
      </c>
      <c r="E7599" s="355">
        <v>9</v>
      </c>
      <c r="F7599" s="355">
        <v>7</v>
      </c>
      <c r="G7599" s="355">
        <v>4</v>
      </c>
      <c r="H7599" s="355"/>
      <c r="I7599" s="354">
        <v>6.6</v>
      </c>
      <c r="J7599" s="352">
        <v>0</v>
      </c>
      <c r="K7599" s="348">
        <f t="shared" si="118"/>
        <v>4</v>
      </c>
    </row>
    <row r="7600" spans="1:11" x14ac:dyDescent="0.25">
      <c r="A7600" s="353">
        <v>40034</v>
      </c>
      <c r="B7600" s="354">
        <v>7.2</v>
      </c>
      <c r="C7600" s="355">
        <v>9</v>
      </c>
      <c r="D7600" s="355">
        <v>0</v>
      </c>
      <c r="E7600" s="355">
        <v>9</v>
      </c>
      <c r="F7600" s="355">
        <v>7</v>
      </c>
      <c r="G7600" s="355">
        <v>11</v>
      </c>
      <c r="H7600" s="355"/>
      <c r="I7600" s="354">
        <v>7.2</v>
      </c>
      <c r="J7600" s="352">
        <v>0</v>
      </c>
      <c r="K7600" s="348">
        <f t="shared" si="118"/>
        <v>2</v>
      </c>
    </row>
    <row r="7601" spans="1:11" x14ac:dyDescent="0.25">
      <c r="A7601" s="353">
        <v>40035</v>
      </c>
      <c r="B7601" s="354">
        <v>15</v>
      </c>
      <c r="C7601" s="355">
        <v>17</v>
      </c>
      <c r="D7601" s="355">
        <v>17</v>
      </c>
      <c r="E7601" s="355">
        <v>15</v>
      </c>
      <c r="F7601" s="355">
        <v>13</v>
      </c>
      <c r="G7601" s="355">
        <v>13</v>
      </c>
      <c r="H7601" s="355"/>
      <c r="I7601" s="354">
        <v>15</v>
      </c>
      <c r="J7601" s="352">
        <v>0</v>
      </c>
      <c r="K7601" s="348">
        <f t="shared" si="118"/>
        <v>0</v>
      </c>
    </row>
    <row r="7602" spans="1:11" x14ac:dyDescent="0.25">
      <c r="A7602" s="353">
        <v>40036</v>
      </c>
      <c r="B7602" s="354">
        <v>5.4</v>
      </c>
      <c r="C7602" s="355">
        <v>6</v>
      </c>
      <c r="D7602" s="355">
        <v>4</v>
      </c>
      <c r="E7602" s="355">
        <v>4</v>
      </c>
      <c r="F7602" s="355">
        <v>13</v>
      </c>
      <c r="G7602" s="355">
        <v>0</v>
      </c>
      <c r="H7602" s="355"/>
      <c r="I7602" s="354">
        <v>5.4</v>
      </c>
      <c r="J7602" s="352">
        <v>0</v>
      </c>
      <c r="K7602" s="348">
        <f t="shared" si="118"/>
        <v>4</v>
      </c>
    </row>
    <row r="7603" spans="1:11" x14ac:dyDescent="0.25">
      <c r="A7603" s="353">
        <v>40037</v>
      </c>
      <c r="B7603" s="354">
        <v>5.8</v>
      </c>
      <c r="C7603" s="355">
        <v>9</v>
      </c>
      <c r="D7603" s="355">
        <v>11</v>
      </c>
      <c r="E7603" s="355">
        <v>9</v>
      </c>
      <c r="F7603" s="355">
        <v>0</v>
      </c>
      <c r="G7603" s="355">
        <v>0</v>
      </c>
      <c r="H7603" s="355"/>
      <c r="I7603" s="354">
        <v>5.8</v>
      </c>
      <c r="J7603" s="352">
        <v>0</v>
      </c>
      <c r="K7603" s="348">
        <f t="shared" si="118"/>
        <v>2</v>
      </c>
    </row>
    <row r="7604" spans="1:11" x14ac:dyDescent="0.25">
      <c r="A7604" s="353">
        <v>40038</v>
      </c>
      <c r="B7604" s="354">
        <v>14.2</v>
      </c>
      <c r="C7604" s="355">
        <v>9</v>
      </c>
      <c r="D7604" s="355">
        <v>17</v>
      </c>
      <c r="E7604" s="355">
        <v>17</v>
      </c>
      <c r="F7604" s="355">
        <v>17</v>
      </c>
      <c r="G7604" s="355">
        <v>11</v>
      </c>
      <c r="H7604" s="355"/>
      <c r="I7604" s="354">
        <v>14.2</v>
      </c>
      <c r="J7604" s="352">
        <v>0</v>
      </c>
      <c r="K7604" s="348">
        <f t="shared" si="118"/>
        <v>0</v>
      </c>
    </row>
    <row r="7605" spans="1:11" x14ac:dyDescent="0.25">
      <c r="A7605" s="353">
        <v>40039</v>
      </c>
      <c r="B7605" s="354">
        <v>13.2</v>
      </c>
      <c r="C7605" s="355">
        <v>22</v>
      </c>
      <c r="D7605" s="355">
        <v>9</v>
      </c>
      <c r="E7605" s="355">
        <v>17</v>
      </c>
      <c r="F7605" s="355">
        <v>11</v>
      </c>
      <c r="G7605" s="355">
        <v>7</v>
      </c>
      <c r="H7605" s="355"/>
      <c r="I7605" s="354">
        <v>13.2</v>
      </c>
      <c r="J7605" s="352">
        <v>0</v>
      </c>
      <c r="K7605" s="348">
        <f t="shared" si="118"/>
        <v>1</v>
      </c>
    </row>
    <row r="7606" spans="1:11" x14ac:dyDescent="0.25">
      <c r="A7606" s="353">
        <v>40040</v>
      </c>
      <c r="B7606" s="354">
        <v>18.399999999999999</v>
      </c>
      <c r="C7606" s="355">
        <v>19</v>
      </c>
      <c r="D7606" s="355">
        <v>17</v>
      </c>
      <c r="E7606" s="355">
        <v>17</v>
      </c>
      <c r="F7606" s="355">
        <v>20</v>
      </c>
      <c r="G7606" s="355">
        <v>19</v>
      </c>
      <c r="H7606" s="355"/>
      <c r="I7606" s="354">
        <v>18.399999999999999</v>
      </c>
      <c r="J7606" s="352">
        <v>0</v>
      </c>
      <c r="K7606" s="348">
        <f t="shared" si="118"/>
        <v>0</v>
      </c>
    </row>
    <row r="7607" spans="1:11" x14ac:dyDescent="0.25">
      <c r="A7607" s="353">
        <v>40041</v>
      </c>
      <c r="B7607" s="354">
        <v>16</v>
      </c>
      <c r="C7607" s="355">
        <v>9</v>
      </c>
      <c r="D7607" s="355">
        <v>17</v>
      </c>
      <c r="E7607" s="355">
        <v>15</v>
      </c>
      <c r="F7607" s="355">
        <v>19</v>
      </c>
      <c r="G7607" s="355">
        <v>20</v>
      </c>
      <c r="H7607" s="355"/>
      <c r="I7607" s="354">
        <v>16</v>
      </c>
      <c r="J7607" s="352">
        <v>0</v>
      </c>
      <c r="K7607" s="348">
        <f t="shared" si="118"/>
        <v>0</v>
      </c>
    </row>
    <row r="7608" spans="1:11" x14ac:dyDescent="0.25">
      <c r="A7608" s="353">
        <v>40042</v>
      </c>
      <c r="B7608" s="354">
        <v>2</v>
      </c>
      <c r="C7608" s="355">
        <v>0</v>
      </c>
      <c r="D7608" s="355">
        <v>0</v>
      </c>
      <c r="E7608" s="355">
        <v>6</v>
      </c>
      <c r="F7608" s="355">
        <v>0</v>
      </c>
      <c r="G7608" s="355">
        <v>4</v>
      </c>
      <c r="H7608" s="355"/>
      <c r="I7608" s="354">
        <v>2</v>
      </c>
      <c r="J7608" s="352">
        <v>0</v>
      </c>
      <c r="K7608" s="348">
        <f t="shared" si="118"/>
        <v>5</v>
      </c>
    </row>
    <row r="7609" spans="1:11" x14ac:dyDescent="0.25">
      <c r="A7609" s="353">
        <v>40043</v>
      </c>
      <c r="B7609" s="354">
        <v>17.399999999999999</v>
      </c>
      <c r="C7609" s="355">
        <v>15</v>
      </c>
      <c r="D7609" s="355">
        <v>20</v>
      </c>
      <c r="E7609" s="355">
        <v>24</v>
      </c>
      <c r="F7609" s="355">
        <v>13</v>
      </c>
      <c r="G7609" s="355">
        <v>15</v>
      </c>
      <c r="H7609" s="355"/>
      <c r="I7609" s="354">
        <v>17.399999999999999</v>
      </c>
      <c r="J7609" s="352">
        <v>0</v>
      </c>
      <c r="K7609" s="348">
        <f t="shared" si="118"/>
        <v>0</v>
      </c>
    </row>
    <row r="7610" spans="1:11" x14ac:dyDescent="0.25">
      <c r="A7610" s="353">
        <v>40044</v>
      </c>
      <c r="B7610" s="354">
        <v>4.5999999999999996</v>
      </c>
      <c r="C7610" s="355">
        <v>9</v>
      </c>
      <c r="D7610" s="355">
        <v>4</v>
      </c>
      <c r="E7610" s="355">
        <v>6</v>
      </c>
      <c r="F7610" s="355">
        <v>0</v>
      </c>
      <c r="G7610" s="355">
        <v>4</v>
      </c>
      <c r="H7610" s="355"/>
      <c r="I7610" s="354">
        <v>4.5999999999999996</v>
      </c>
      <c r="J7610" s="352">
        <v>0</v>
      </c>
      <c r="K7610" s="348">
        <f t="shared" si="118"/>
        <v>4</v>
      </c>
    </row>
    <row r="7611" spans="1:11" x14ac:dyDescent="0.25">
      <c r="A7611" s="353">
        <v>40045</v>
      </c>
      <c r="B7611" s="354">
        <v>11.4</v>
      </c>
      <c r="C7611" s="355">
        <v>9</v>
      </c>
      <c r="D7611" s="355">
        <v>11</v>
      </c>
      <c r="E7611" s="355">
        <v>13</v>
      </c>
      <c r="F7611" s="355">
        <v>11</v>
      </c>
      <c r="G7611" s="355">
        <v>13</v>
      </c>
      <c r="H7611" s="355"/>
      <c r="I7611" s="354">
        <v>11.4</v>
      </c>
      <c r="J7611" s="352">
        <v>0</v>
      </c>
      <c r="K7611" s="348">
        <f t="shared" si="118"/>
        <v>0</v>
      </c>
    </row>
    <row r="7612" spans="1:11" x14ac:dyDescent="0.25">
      <c r="A7612" s="353">
        <v>40046</v>
      </c>
      <c r="B7612" s="354">
        <v>12.2</v>
      </c>
      <c r="C7612" s="355">
        <v>15</v>
      </c>
      <c r="D7612" s="355">
        <v>13</v>
      </c>
      <c r="E7612" s="355">
        <v>11</v>
      </c>
      <c r="F7612" s="355">
        <v>11</v>
      </c>
      <c r="G7612" s="355">
        <v>11</v>
      </c>
      <c r="H7612" s="355"/>
      <c r="I7612" s="354">
        <v>12.2</v>
      </c>
      <c r="J7612" s="352">
        <v>0</v>
      </c>
      <c r="K7612" s="348">
        <f t="shared" si="118"/>
        <v>0</v>
      </c>
    </row>
    <row r="7613" spans="1:11" x14ac:dyDescent="0.25">
      <c r="A7613" s="353">
        <v>40047</v>
      </c>
      <c r="B7613" s="354">
        <v>18.2</v>
      </c>
      <c r="C7613" s="355">
        <v>19</v>
      </c>
      <c r="D7613" s="355">
        <v>20</v>
      </c>
      <c r="E7613" s="355">
        <v>26</v>
      </c>
      <c r="F7613" s="355">
        <v>15</v>
      </c>
      <c r="G7613" s="355">
        <v>11</v>
      </c>
      <c r="H7613" s="355"/>
      <c r="I7613" s="354">
        <v>18.2</v>
      </c>
      <c r="J7613" s="352">
        <v>0</v>
      </c>
      <c r="K7613" s="348">
        <f t="shared" si="118"/>
        <v>0</v>
      </c>
    </row>
    <row r="7614" spans="1:11" x14ac:dyDescent="0.25">
      <c r="A7614" s="353">
        <v>40048</v>
      </c>
      <c r="B7614" s="354">
        <v>6.2</v>
      </c>
      <c r="C7614" s="355">
        <v>13</v>
      </c>
      <c r="D7614" s="355">
        <v>7</v>
      </c>
      <c r="E7614" s="355">
        <v>7</v>
      </c>
      <c r="F7614" s="355">
        <v>4</v>
      </c>
      <c r="G7614" s="355">
        <v>0</v>
      </c>
      <c r="H7614" s="355"/>
      <c r="I7614" s="354">
        <v>6.2</v>
      </c>
      <c r="J7614" s="352">
        <v>0</v>
      </c>
      <c r="K7614" s="348">
        <f t="shared" si="118"/>
        <v>4</v>
      </c>
    </row>
    <row r="7615" spans="1:11" x14ac:dyDescent="0.25">
      <c r="A7615" s="353">
        <v>40049</v>
      </c>
      <c r="B7615" s="354">
        <v>4.5999999999999996</v>
      </c>
      <c r="C7615" s="355">
        <v>4</v>
      </c>
      <c r="D7615" s="355">
        <v>6</v>
      </c>
      <c r="E7615" s="355">
        <v>7</v>
      </c>
      <c r="F7615" s="355">
        <v>6</v>
      </c>
      <c r="G7615" s="355">
        <v>0</v>
      </c>
      <c r="H7615" s="355"/>
      <c r="I7615" s="354">
        <v>4.5999999999999996</v>
      </c>
      <c r="J7615" s="352">
        <v>0</v>
      </c>
      <c r="K7615" s="348">
        <f t="shared" si="118"/>
        <v>5</v>
      </c>
    </row>
    <row r="7616" spans="1:11" x14ac:dyDescent="0.25">
      <c r="A7616" s="353">
        <v>40050</v>
      </c>
      <c r="B7616" s="354">
        <v>7.6</v>
      </c>
      <c r="C7616" s="355">
        <v>13</v>
      </c>
      <c r="D7616" s="355">
        <v>0</v>
      </c>
      <c r="E7616" s="355">
        <v>4</v>
      </c>
      <c r="F7616" s="355">
        <v>15</v>
      </c>
      <c r="G7616" s="355">
        <v>6</v>
      </c>
      <c r="H7616" s="355"/>
      <c r="I7616" s="354">
        <v>7.6</v>
      </c>
      <c r="J7616" s="352">
        <v>0</v>
      </c>
      <c r="K7616" s="348">
        <f t="shared" si="118"/>
        <v>3</v>
      </c>
    </row>
    <row r="7617" spans="1:11" x14ac:dyDescent="0.25">
      <c r="A7617" s="353">
        <v>40051</v>
      </c>
      <c r="B7617" s="354">
        <v>19.8</v>
      </c>
      <c r="C7617" s="355">
        <v>26</v>
      </c>
      <c r="D7617" s="355">
        <v>22</v>
      </c>
      <c r="E7617" s="355">
        <v>19</v>
      </c>
      <c r="F7617" s="355">
        <v>15</v>
      </c>
      <c r="G7617" s="355">
        <v>17</v>
      </c>
      <c r="H7617" s="355"/>
      <c r="I7617" s="354">
        <v>19.8</v>
      </c>
      <c r="J7617" s="352">
        <v>0</v>
      </c>
      <c r="K7617" s="348">
        <f t="shared" si="118"/>
        <v>0</v>
      </c>
    </row>
    <row r="7618" spans="1:11" x14ac:dyDescent="0.25">
      <c r="A7618" s="353">
        <v>40052</v>
      </c>
      <c r="B7618" s="354">
        <v>9.6</v>
      </c>
      <c r="C7618" s="355">
        <v>11</v>
      </c>
      <c r="D7618" s="355">
        <v>15</v>
      </c>
      <c r="E7618" s="355">
        <v>7</v>
      </c>
      <c r="F7618" s="355">
        <v>9</v>
      </c>
      <c r="G7618" s="355">
        <v>6</v>
      </c>
      <c r="H7618" s="355"/>
      <c r="I7618" s="354">
        <v>9.6</v>
      </c>
      <c r="J7618" s="352">
        <v>0</v>
      </c>
      <c r="K7618" s="348">
        <f t="shared" si="118"/>
        <v>2</v>
      </c>
    </row>
    <row r="7619" spans="1:11" x14ac:dyDescent="0.25">
      <c r="A7619" s="353">
        <v>40053</v>
      </c>
      <c r="B7619" s="354">
        <v>6.6</v>
      </c>
      <c r="C7619" s="355">
        <v>6</v>
      </c>
      <c r="D7619" s="355">
        <v>6</v>
      </c>
      <c r="E7619" s="355">
        <v>6</v>
      </c>
      <c r="F7619" s="355">
        <v>6</v>
      </c>
      <c r="G7619" s="355">
        <v>9</v>
      </c>
      <c r="H7619" s="355"/>
      <c r="I7619" s="354">
        <v>6.6</v>
      </c>
      <c r="J7619" s="352">
        <v>0</v>
      </c>
      <c r="K7619" s="348">
        <f t="shared" ref="K7619:K7682" si="119">COUNTIF(C7619:G7619,"&lt;="&amp;IRR_MAXWIND)</f>
        <v>4</v>
      </c>
    </row>
    <row r="7620" spans="1:11" x14ac:dyDescent="0.25">
      <c r="A7620" s="353">
        <v>40054</v>
      </c>
      <c r="B7620" s="354">
        <v>6.4</v>
      </c>
      <c r="C7620" s="355">
        <v>7</v>
      </c>
      <c r="D7620" s="355">
        <v>6</v>
      </c>
      <c r="E7620" s="355">
        <v>6</v>
      </c>
      <c r="F7620" s="355">
        <v>9</v>
      </c>
      <c r="G7620" s="355">
        <v>4</v>
      </c>
      <c r="H7620" s="355"/>
      <c r="I7620" s="354">
        <v>6.4</v>
      </c>
      <c r="J7620" s="352">
        <v>0</v>
      </c>
      <c r="K7620" s="348">
        <f t="shared" si="119"/>
        <v>4</v>
      </c>
    </row>
    <row r="7621" spans="1:11" x14ac:dyDescent="0.25">
      <c r="A7621" s="353">
        <v>40055</v>
      </c>
      <c r="B7621" s="354">
        <v>5.6</v>
      </c>
      <c r="C7621" s="355">
        <v>4</v>
      </c>
      <c r="D7621" s="355">
        <v>0</v>
      </c>
      <c r="E7621" s="355">
        <v>6</v>
      </c>
      <c r="F7621" s="355">
        <v>9</v>
      </c>
      <c r="G7621" s="355">
        <v>9</v>
      </c>
      <c r="H7621" s="355"/>
      <c r="I7621" s="354">
        <v>5.6</v>
      </c>
      <c r="J7621" s="352">
        <v>0</v>
      </c>
      <c r="K7621" s="348">
        <f t="shared" si="119"/>
        <v>3</v>
      </c>
    </row>
    <row r="7622" spans="1:11" x14ac:dyDescent="0.25">
      <c r="A7622" s="353">
        <v>40056</v>
      </c>
      <c r="B7622" s="354">
        <v>7.6</v>
      </c>
      <c r="C7622" s="355">
        <v>6</v>
      </c>
      <c r="D7622" s="355">
        <v>6</v>
      </c>
      <c r="E7622" s="355">
        <v>11</v>
      </c>
      <c r="F7622" s="355">
        <v>6</v>
      </c>
      <c r="G7622" s="355">
        <v>9</v>
      </c>
      <c r="H7622" s="355"/>
      <c r="I7622" s="354">
        <v>7.6</v>
      </c>
      <c r="J7622" s="352">
        <v>0</v>
      </c>
      <c r="K7622" s="348">
        <f t="shared" si="119"/>
        <v>3</v>
      </c>
    </row>
    <row r="7623" spans="1:11" x14ac:dyDescent="0.25">
      <c r="A7623" s="353">
        <v>40057</v>
      </c>
      <c r="B7623" s="354">
        <v>12.4</v>
      </c>
      <c r="C7623" s="355">
        <v>11</v>
      </c>
      <c r="D7623" s="355">
        <v>6</v>
      </c>
      <c r="E7623" s="355">
        <v>13</v>
      </c>
      <c r="F7623" s="355">
        <v>13</v>
      </c>
      <c r="G7623" s="355">
        <v>19</v>
      </c>
      <c r="H7623" s="355"/>
      <c r="I7623" s="354">
        <v>12.4</v>
      </c>
      <c r="J7623" s="352">
        <v>0</v>
      </c>
      <c r="K7623" s="348">
        <f t="shared" si="119"/>
        <v>1</v>
      </c>
    </row>
    <row r="7624" spans="1:11" x14ac:dyDescent="0.25">
      <c r="A7624" s="353">
        <v>40058</v>
      </c>
      <c r="B7624" s="354">
        <v>7.2</v>
      </c>
      <c r="C7624" s="355">
        <v>4</v>
      </c>
      <c r="D7624" s="355">
        <v>6</v>
      </c>
      <c r="E7624" s="355">
        <v>7</v>
      </c>
      <c r="F7624" s="355">
        <v>6</v>
      </c>
      <c r="G7624" s="355">
        <v>13</v>
      </c>
      <c r="H7624" s="355"/>
      <c r="I7624" s="354">
        <v>7.2</v>
      </c>
      <c r="J7624" s="352">
        <v>0</v>
      </c>
      <c r="K7624" s="348">
        <f t="shared" si="119"/>
        <v>4</v>
      </c>
    </row>
    <row r="7625" spans="1:11" x14ac:dyDescent="0.25">
      <c r="A7625" s="353">
        <v>40059</v>
      </c>
      <c r="B7625" s="354">
        <v>7.2</v>
      </c>
      <c r="C7625" s="355">
        <v>7</v>
      </c>
      <c r="D7625" s="355">
        <v>9</v>
      </c>
      <c r="E7625" s="355">
        <v>7</v>
      </c>
      <c r="F7625" s="355">
        <v>4</v>
      </c>
      <c r="G7625" s="355">
        <v>9</v>
      </c>
      <c r="H7625" s="355"/>
      <c r="I7625" s="354">
        <v>7.2</v>
      </c>
      <c r="J7625" s="352">
        <v>0</v>
      </c>
      <c r="K7625" s="348">
        <f t="shared" si="119"/>
        <v>3</v>
      </c>
    </row>
    <row r="7626" spans="1:11" x14ac:dyDescent="0.25">
      <c r="A7626" s="353">
        <v>40060</v>
      </c>
      <c r="B7626" s="354">
        <v>14</v>
      </c>
      <c r="C7626" s="355">
        <v>19</v>
      </c>
      <c r="D7626" s="355">
        <v>28</v>
      </c>
      <c r="E7626" s="355">
        <v>7</v>
      </c>
      <c r="F7626" s="355">
        <v>7</v>
      </c>
      <c r="G7626" s="355">
        <v>9</v>
      </c>
      <c r="H7626" s="355"/>
      <c r="I7626" s="354">
        <v>14</v>
      </c>
      <c r="J7626" s="352">
        <v>0</v>
      </c>
      <c r="K7626" s="348">
        <f t="shared" si="119"/>
        <v>2</v>
      </c>
    </row>
    <row r="7627" spans="1:11" x14ac:dyDescent="0.25">
      <c r="A7627" s="353">
        <v>40061</v>
      </c>
      <c r="B7627" s="354">
        <v>5</v>
      </c>
      <c r="C7627" s="355">
        <v>4</v>
      </c>
      <c r="D7627" s="355">
        <v>4</v>
      </c>
      <c r="E7627" s="355">
        <v>6</v>
      </c>
      <c r="F7627" s="355">
        <v>7</v>
      </c>
      <c r="G7627" s="355">
        <v>4</v>
      </c>
      <c r="H7627" s="355"/>
      <c r="I7627" s="354">
        <v>5</v>
      </c>
      <c r="J7627" s="352">
        <v>0</v>
      </c>
      <c r="K7627" s="348">
        <f t="shared" si="119"/>
        <v>5</v>
      </c>
    </row>
    <row r="7628" spans="1:11" x14ac:dyDescent="0.25">
      <c r="A7628" s="353">
        <v>40062</v>
      </c>
      <c r="B7628" s="354">
        <v>7.4</v>
      </c>
      <c r="C7628" s="355">
        <v>6</v>
      </c>
      <c r="D7628" s="355">
        <v>7</v>
      </c>
      <c r="E7628" s="355">
        <v>6</v>
      </c>
      <c r="F7628" s="355">
        <v>9</v>
      </c>
      <c r="G7628" s="355">
        <v>9</v>
      </c>
      <c r="H7628" s="355"/>
      <c r="I7628" s="354">
        <v>7.4</v>
      </c>
      <c r="J7628" s="352">
        <v>0</v>
      </c>
      <c r="K7628" s="348">
        <f t="shared" si="119"/>
        <v>3</v>
      </c>
    </row>
    <row r="7629" spans="1:11" x14ac:dyDescent="0.25">
      <c r="A7629" s="353">
        <v>40063</v>
      </c>
      <c r="B7629" s="354">
        <v>8.8000000000000007</v>
      </c>
      <c r="C7629" s="355">
        <v>13</v>
      </c>
      <c r="D7629" s="355">
        <v>13</v>
      </c>
      <c r="E7629" s="355">
        <v>0</v>
      </c>
      <c r="F7629" s="355">
        <v>7</v>
      </c>
      <c r="G7629" s="355">
        <v>11</v>
      </c>
      <c r="H7629" s="355"/>
      <c r="I7629" s="354">
        <v>8.8000000000000007</v>
      </c>
      <c r="J7629" s="352">
        <v>0</v>
      </c>
      <c r="K7629" s="348">
        <f t="shared" si="119"/>
        <v>2</v>
      </c>
    </row>
    <row r="7630" spans="1:11" x14ac:dyDescent="0.25">
      <c r="A7630" s="353">
        <v>40064</v>
      </c>
      <c r="B7630" s="354">
        <v>8</v>
      </c>
      <c r="C7630" s="355">
        <v>4</v>
      </c>
      <c r="D7630" s="355">
        <v>4</v>
      </c>
      <c r="E7630" s="355">
        <v>9</v>
      </c>
      <c r="F7630" s="355">
        <v>4</v>
      </c>
      <c r="G7630" s="355">
        <v>19</v>
      </c>
      <c r="H7630" s="355"/>
      <c r="I7630" s="354">
        <v>8</v>
      </c>
      <c r="J7630" s="352">
        <v>0</v>
      </c>
      <c r="K7630" s="348">
        <f t="shared" si="119"/>
        <v>3</v>
      </c>
    </row>
    <row r="7631" spans="1:11" x14ac:dyDescent="0.25">
      <c r="A7631" s="353">
        <v>40065</v>
      </c>
      <c r="B7631" s="354">
        <v>12.2</v>
      </c>
      <c r="C7631" s="355">
        <v>20</v>
      </c>
      <c r="D7631" s="355">
        <v>15</v>
      </c>
      <c r="E7631" s="355">
        <v>6</v>
      </c>
      <c r="F7631" s="355">
        <v>11</v>
      </c>
      <c r="G7631" s="355">
        <v>9</v>
      </c>
      <c r="H7631" s="355"/>
      <c r="I7631" s="354">
        <v>12.2</v>
      </c>
      <c r="J7631" s="352">
        <v>0</v>
      </c>
      <c r="K7631" s="348">
        <f t="shared" si="119"/>
        <v>1</v>
      </c>
    </row>
    <row r="7632" spans="1:11" x14ac:dyDescent="0.25">
      <c r="A7632" s="353">
        <v>40066</v>
      </c>
      <c r="B7632" s="354">
        <v>12</v>
      </c>
      <c r="C7632" s="355">
        <v>17</v>
      </c>
      <c r="D7632" s="355">
        <v>0</v>
      </c>
      <c r="E7632" s="355">
        <v>15</v>
      </c>
      <c r="F7632" s="355">
        <v>19</v>
      </c>
      <c r="G7632" s="355">
        <v>9</v>
      </c>
      <c r="H7632" s="355"/>
      <c r="I7632" s="354">
        <v>12</v>
      </c>
      <c r="J7632" s="352">
        <v>0</v>
      </c>
      <c r="K7632" s="348">
        <f t="shared" si="119"/>
        <v>1</v>
      </c>
    </row>
    <row r="7633" spans="1:11" x14ac:dyDescent="0.25">
      <c r="A7633" s="353">
        <v>40067</v>
      </c>
      <c r="B7633" s="354">
        <v>2.6</v>
      </c>
      <c r="C7633" s="355">
        <v>0</v>
      </c>
      <c r="D7633" s="355">
        <v>6</v>
      </c>
      <c r="E7633" s="355">
        <v>7</v>
      </c>
      <c r="F7633" s="355">
        <v>0</v>
      </c>
      <c r="G7633" s="355">
        <v>0</v>
      </c>
      <c r="H7633" s="355"/>
      <c r="I7633" s="354">
        <v>2.6</v>
      </c>
      <c r="J7633" s="352">
        <v>0</v>
      </c>
      <c r="K7633" s="348">
        <f t="shared" si="119"/>
        <v>5</v>
      </c>
    </row>
    <row r="7634" spans="1:11" x14ac:dyDescent="0.25">
      <c r="A7634" s="353">
        <v>40068</v>
      </c>
      <c r="B7634" s="354">
        <v>9.6</v>
      </c>
      <c r="C7634" s="355">
        <v>17</v>
      </c>
      <c r="D7634" s="355">
        <v>11</v>
      </c>
      <c r="E7634" s="355">
        <v>7</v>
      </c>
      <c r="F7634" s="355">
        <v>7</v>
      </c>
      <c r="G7634" s="355">
        <v>6</v>
      </c>
      <c r="H7634" s="355"/>
      <c r="I7634" s="354">
        <v>9.6</v>
      </c>
      <c r="J7634" s="352">
        <v>0</v>
      </c>
      <c r="K7634" s="348">
        <f t="shared" si="119"/>
        <v>3</v>
      </c>
    </row>
    <row r="7635" spans="1:11" x14ac:dyDescent="0.25">
      <c r="A7635" s="353">
        <v>40069</v>
      </c>
      <c r="B7635" s="354">
        <v>9.6</v>
      </c>
      <c r="C7635" s="355">
        <v>19</v>
      </c>
      <c r="D7635" s="355">
        <v>7</v>
      </c>
      <c r="E7635" s="355">
        <v>11</v>
      </c>
      <c r="F7635" s="355">
        <v>4</v>
      </c>
      <c r="G7635" s="355">
        <v>7</v>
      </c>
      <c r="H7635" s="355"/>
      <c r="I7635" s="354">
        <v>9.6</v>
      </c>
      <c r="J7635" s="352">
        <v>0</v>
      </c>
      <c r="K7635" s="348">
        <f t="shared" si="119"/>
        <v>3</v>
      </c>
    </row>
    <row r="7636" spans="1:11" x14ac:dyDescent="0.25">
      <c r="A7636" s="353">
        <v>40070</v>
      </c>
      <c r="B7636" s="354">
        <v>3.6</v>
      </c>
      <c r="C7636" s="355">
        <v>7</v>
      </c>
      <c r="D7636" s="355">
        <v>0</v>
      </c>
      <c r="E7636" s="355">
        <v>0</v>
      </c>
      <c r="F7636" s="355">
        <v>4</v>
      </c>
      <c r="G7636" s="355">
        <v>7</v>
      </c>
      <c r="H7636" s="355"/>
      <c r="I7636" s="354">
        <v>3.6</v>
      </c>
      <c r="J7636" s="352">
        <v>0</v>
      </c>
      <c r="K7636" s="348">
        <f t="shared" si="119"/>
        <v>5</v>
      </c>
    </row>
    <row r="7637" spans="1:11" x14ac:dyDescent="0.25">
      <c r="A7637" s="353">
        <v>40071</v>
      </c>
      <c r="B7637" s="354">
        <v>7.8</v>
      </c>
      <c r="C7637" s="355">
        <v>6</v>
      </c>
      <c r="D7637" s="355">
        <v>9</v>
      </c>
      <c r="E7637" s="355">
        <v>6</v>
      </c>
      <c r="F7637" s="355">
        <v>7</v>
      </c>
      <c r="G7637" s="355">
        <v>11</v>
      </c>
      <c r="H7637" s="355"/>
      <c r="I7637" s="354">
        <v>7.8</v>
      </c>
      <c r="J7637" s="352">
        <v>0</v>
      </c>
      <c r="K7637" s="348">
        <f t="shared" si="119"/>
        <v>3</v>
      </c>
    </row>
    <row r="7638" spans="1:11" x14ac:dyDescent="0.25">
      <c r="A7638" s="353">
        <v>40072</v>
      </c>
      <c r="B7638" s="354">
        <v>7.4</v>
      </c>
      <c r="C7638" s="355">
        <v>7</v>
      </c>
      <c r="D7638" s="355">
        <v>11</v>
      </c>
      <c r="E7638" s="355">
        <v>6</v>
      </c>
      <c r="F7638" s="355">
        <v>6</v>
      </c>
      <c r="G7638" s="355">
        <v>7</v>
      </c>
      <c r="H7638" s="355"/>
      <c r="I7638" s="354">
        <v>7.4</v>
      </c>
      <c r="J7638" s="352">
        <v>0</v>
      </c>
      <c r="K7638" s="348">
        <f t="shared" si="119"/>
        <v>4</v>
      </c>
    </row>
    <row r="7639" spans="1:11" x14ac:dyDescent="0.25">
      <c r="A7639" s="353">
        <v>40073</v>
      </c>
      <c r="B7639" s="354">
        <v>9</v>
      </c>
      <c r="C7639" s="355">
        <v>9</v>
      </c>
      <c r="D7639" s="355">
        <v>11</v>
      </c>
      <c r="E7639" s="355">
        <v>7</v>
      </c>
      <c r="F7639" s="355">
        <v>7</v>
      </c>
      <c r="G7639" s="355">
        <v>11</v>
      </c>
      <c r="H7639" s="355"/>
      <c r="I7639" s="354">
        <v>9</v>
      </c>
      <c r="J7639" s="352">
        <v>0</v>
      </c>
      <c r="K7639" s="348">
        <f t="shared" si="119"/>
        <v>2</v>
      </c>
    </row>
    <row r="7640" spans="1:11" x14ac:dyDescent="0.25">
      <c r="A7640" s="353">
        <v>40074</v>
      </c>
      <c r="B7640" s="354">
        <v>9.8000000000000007</v>
      </c>
      <c r="C7640" s="355">
        <v>11</v>
      </c>
      <c r="D7640" s="355">
        <v>9</v>
      </c>
      <c r="E7640" s="355">
        <v>7</v>
      </c>
      <c r="F7640" s="355">
        <v>13</v>
      </c>
      <c r="G7640" s="355">
        <v>9</v>
      </c>
      <c r="H7640" s="355"/>
      <c r="I7640" s="354">
        <v>9.8000000000000007</v>
      </c>
      <c r="J7640" s="352">
        <v>0</v>
      </c>
      <c r="K7640" s="348">
        <f t="shared" si="119"/>
        <v>1</v>
      </c>
    </row>
    <row r="7641" spans="1:11" x14ac:dyDescent="0.25">
      <c r="A7641" s="353">
        <v>40075</v>
      </c>
      <c r="B7641" s="354">
        <v>16.2</v>
      </c>
      <c r="C7641" s="355">
        <v>19</v>
      </c>
      <c r="D7641" s="355">
        <v>19</v>
      </c>
      <c r="E7641" s="355">
        <v>13</v>
      </c>
      <c r="F7641" s="355">
        <v>13</v>
      </c>
      <c r="G7641" s="355">
        <v>17</v>
      </c>
      <c r="H7641" s="355"/>
      <c r="I7641" s="354">
        <v>16.2</v>
      </c>
      <c r="J7641" s="352">
        <v>0</v>
      </c>
      <c r="K7641" s="348">
        <f t="shared" si="119"/>
        <v>0</v>
      </c>
    </row>
    <row r="7642" spans="1:11" x14ac:dyDescent="0.25">
      <c r="A7642" s="353">
        <v>40076</v>
      </c>
      <c r="B7642" s="354">
        <v>20.6</v>
      </c>
      <c r="C7642" s="355">
        <v>17</v>
      </c>
      <c r="D7642" s="355">
        <v>22</v>
      </c>
      <c r="E7642" s="355">
        <v>32</v>
      </c>
      <c r="F7642" s="355">
        <v>15</v>
      </c>
      <c r="G7642" s="355">
        <v>17</v>
      </c>
      <c r="H7642" s="355"/>
      <c r="I7642" s="354">
        <v>20.6</v>
      </c>
      <c r="J7642" s="352">
        <v>0</v>
      </c>
      <c r="K7642" s="348">
        <f t="shared" si="119"/>
        <v>0</v>
      </c>
    </row>
    <row r="7643" spans="1:11" x14ac:dyDescent="0.25">
      <c r="A7643" s="353">
        <v>40077</v>
      </c>
      <c r="B7643" s="354">
        <v>8</v>
      </c>
      <c r="C7643" s="355">
        <v>6</v>
      </c>
      <c r="D7643" s="355">
        <v>4</v>
      </c>
      <c r="E7643" s="355">
        <v>6</v>
      </c>
      <c r="F7643" s="355">
        <v>13</v>
      </c>
      <c r="G7643" s="355">
        <v>11</v>
      </c>
      <c r="H7643" s="355"/>
      <c r="I7643" s="354">
        <v>8</v>
      </c>
      <c r="J7643" s="352">
        <v>0</v>
      </c>
      <c r="K7643" s="348">
        <f t="shared" si="119"/>
        <v>3</v>
      </c>
    </row>
    <row r="7644" spans="1:11" x14ac:dyDescent="0.25">
      <c r="A7644" s="353">
        <v>40078</v>
      </c>
      <c r="B7644" s="354">
        <v>6.8</v>
      </c>
      <c r="C7644" s="355">
        <v>9</v>
      </c>
      <c r="D7644" s="355">
        <v>7</v>
      </c>
      <c r="E7644" s="355">
        <v>7</v>
      </c>
      <c r="F7644" s="355">
        <v>4</v>
      </c>
      <c r="G7644" s="355">
        <v>7</v>
      </c>
      <c r="H7644" s="355"/>
      <c r="I7644" s="354">
        <v>6.8</v>
      </c>
      <c r="J7644" s="352">
        <v>0</v>
      </c>
      <c r="K7644" s="348">
        <f t="shared" si="119"/>
        <v>4</v>
      </c>
    </row>
    <row r="7645" spans="1:11" x14ac:dyDescent="0.25">
      <c r="A7645" s="353">
        <v>40079</v>
      </c>
      <c r="B7645" s="354">
        <v>9</v>
      </c>
      <c r="C7645" s="355">
        <v>9</v>
      </c>
      <c r="D7645" s="355">
        <v>11</v>
      </c>
      <c r="E7645" s="355">
        <v>7</v>
      </c>
      <c r="F7645" s="355">
        <v>9</v>
      </c>
      <c r="G7645" s="355">
        <v>9</v>
      </c>
      <c r="H7645" s="355"/>
      <c r="I7645" s="354">
        <v>9</v>
      </c>
      <c r="J7645" s="352">
        <v>0</v>
      </c>
      <c r="K7645" s="348">
        <f t="shared" si="119"/>
        <v>1</v>
      </c>
    </row>
    <row r="7646" spans="1:11" x14ac:dyDescent="0.25">
      <c r="A7646" s="353">
        <v>40080</v>
      </c>
      <c r="B7646" s="354">
        <v>4.4000000000000004</v>
      </c>
      <c r="C7646" s="355">
        <v>6</v>
      </c>
      <c r="D7646" s="355">
        <v>6</v>
      </c>
      <c r="E7646" s="355">
        <v>6</v>
      </c>
      <c r="F7646" s="355">
        <v>4</v>
      </c>
      <c r="G7646" s="355">
        <v>0</v>
      </c>
      <c r="H7646" s="355"/>
      <c r="I7646" s="354">
        <v>4.4000000000000004</v>
      </c>
      <c r="J7646" s="352">
        <v>0</v>
      </c>
      <c r="K7646" s="348">
        <f t="shared" si="119"/>
        <v>5</v>
      </c>
    </row>
    <row r="7647" spans="1:11" x14ac:dyDescent="0.25">
      <c r="A7647" s="353">
        <v>40081</v>
      </c>
      <c r="B7647" s="354">
        <v>5.2</v>
      </c>
      <c r="C7647" s="355">
        <v>0</v>
      </c>
      <c r="D7647" s="355">
        <v>6</v>
      </c>
      <c r="E7647" s="355">
        <v>6</v>
      </c>
      <c r="F7647" s="355">
        <v>7</v>
      </c>
      <c r="G7647" s="355">
        <v>7</v>
      </c>
      <c r="H7647" s="355"/>
      <c r="I7647" s="354">
        <v>5.2</v>
      </c>
      <c r="J7647" s="352">
        <v>0</v>
      </c>
      <c r="K7647" s="348">
        <f t="shared" si="119"/>
        <v>5</v>
      </c>
    </row>
    <row r="7648" spans="1:11" x14ac:dyDescent="0.25">
      <c r="A7648" s="353">
        <v>40082</v>
      </c>
      <c r="B7648" s="354">
        <v>14.2</v>
      </c>
      <c r="C7648" s="355">
        <v>11</v>
      </c>
      <c r="D7648" s="355">
        <v>15</v>
      </c>
      <c r="E7648" s="355">
        <v>19</v>
      </c>
      <c r="F7648" s="355">
        <v>15</v>
      </c>
      <c r="G7648" s="355">
        <v>11</v>
      </c>
      <c r="H7648" s="355"/>
      <c r="I7648" s="354">
        <v>14.2</v>
      </c>
      <c r="J7648" s="352">
        <v>0</v>
      </c>
      <c r="K7648" s="348">
        <f t="shared" si="119"/>
        <v>0</v>
      </c>
    </row>
    <row r="7649" spans="1:11" x14ac:dyDescent="0.25">
      <c r="A7649" s="353">
        <v>40083</v>
      </c>
      <c r="B7649" s="354">
        <v>17</v>
      </c>
      <c r="C7649" s="355">
        <v>20</v>
      </c>
      <c r="D7649" s="355">
        <v>17</v>
      </c>
      <c r="E7649" s="355">
        <v>15</v>
      </c>
      <c r="F7649" s="355">
        <v>13</v>
      </c>
      <c r="G7649" s="355">
        <v>20</v>
      </c>
      <c r="H7649" s="355"/>
      <c r="I7649" s="354">
        <v>17</v>
      </c>
      <c r="J7649" s="352">
        <v>0</v>
      </c>
      <c r="K7649" s="348">
        <f t="shared" si="119"/>
        <v>0</v>
      </c>
    </row>
    <row r="7650" spans="1:11" x14ac:dyDescent="0.25">
      <c r="A7650" s="353">
        <v>40084</v>
      </c>
      <c r="B7650" s="354">
        <v>20.399999999999999</v>
      </c>
      <c r="C7650" s="355">
        <v>19</v>
      </c>
      <c r="D7650" s="355">
        <v>17</v>
      </c>
      <c r="E7650" s="355">
        <v>22</v>
      </c>
      <c r="F7650" s="355">
        <v>22</v>
      </c>
      <c r="G7650" s="355">
        <v>22</v>
      </c>
      <c r="H7650" s="355"/>
      <c r="I7650" s="354">
        <v>20.399999999999999</v>
      </c>
      <c r="J7650" s="352">
        <v>0</v>
      </c>
      <c r="K7650" s="348">
        <f t="shared" si="119"/>
        <v>0</v>
      </c>
    </row>
    <row r="7651" spans="1:11" x14ac:dyDescent="0.25">
      <c r="A7651" s="353">
        <v>40085</v>
      </c>
      <c r="B7651" s="354">
        <v>13.6</v>
      </c>
      <c r="C7651" s="355">
        <v>13</v>
      </c>
      <c r="D7651" s="355">
        <v>13</v>
      </c>
      <c r="E7651" s="355">
        <v>9</v>
      </c>
      <c r="F7651" s="355">
        <v>24</v>
      </c>
      <c r="G7651" s="355">
        <v>9</v>
      </c>
      <c r="H7651" s="355"/>
      <c r="I7651" s="354">
        <v>13.6</v>
      </c>
      <c r="J7651" s="352">
        <v>0</v>
      </c>
      <c r="K7651" s="348">
        <f t="shared" si="119"/>
        <v>0</v>
      </c>
    </row>
    <row r="7652" spans="1:11" x14ac:dyDescent="0.25">
      <c r="A7652" s="353">
        <v>40086</v>
      </c>
      <c r="B7652" s="354">
        <v>13.6</v>
      </c>
      <c r="C7652" s="355">
        <v>11</v>
      </c>
      <c r="D7652" s="355">
        <v>4</v>
      </c>
      <c r="E7652" s="355">
        <v>17</v>
      </c>
      <c r="F7652" s="355">
        <v>17</v>
      </c>
      <c r="G7652" s="355">
        <v>19</v>
      </c>
      <c r="H7652" s="355"/>
      <c r="I7652" s="354">
        <v>13.6</v>
      </c>
      <c r="J7652" s="352">
        <v>0</v>
      </c>
      <c r="K7652" s="348">
        <f t="shared" si="119"/>
        <v>1</v>
      </c>
    </row>
    <row r="7653" spans="1:11" x14ac:dyDescent="0.25">
      <c r="A7653" s="357">
        <v>40299</v>
      </c>
      <c r="B7653" s="354">
        <v>6.6</v>
      </c>
      <c r="C7653" s="355">
        <v>11</v>
      </c>
      <c r="D7653" s="355">
        <v>7</v>
      </c>
      <c r="E7653" s="355">
        <v>7</v>
      </c>
      <c r="F7653" s="355">
        <v>4</v>
      </c>
      <c r="G7653" s="355">
        <v>4</v>
      </c>
      <c r="H7653" s="355"/>
      <c r="I7653" s="354">
        <v>6.6</v>
      </c>
      <c r="J7653" s="352">
        <v>0</v>
      </c>
      <c r="K7653" s="348">
        <f t="shared" si="119"/>
        <v>4</v>
      </c>
    </row>
    <row r="7654" spans="1:11" x14ac:dyDescent="0.25">
      <c r="A7654" s="357">
        <v>40300</v>
      </c>
      <c r="B7654" s="354">
        <v>16.600000000000001</v>
      </c>
      <c r="C7654" s="355">
        <v>19</v>
      </c>
      <c r="D7654" s="355">
        <v>15</v>
      </c>
      <c r="E7654" s="355">
        <v>17</v>
      </c>
      <c r="F7654" s="355">
        <v>15</v>
      </c>
      <c r="G7654" s="355">
        <v>17</v>
      </c>
      <c r="H7654" s="355"/>
      <c r="I7654" s="354">
        <v>16.600000000000001</v>
      </c>
      <c r="J7654" s="352">
        <v>0</v>
      </c>
      <c r="K7654" s="348">
        <f t="shared" si="119"/>
        <v>0</v>
      </c>
    </row>
    <row r="7655" spans="1:11" x14ac:dyDescent="0.25">
      <c r="A7655" s="357">
        <v>40301</v>
      </c>
      <c r="B7655" s="354">
        <v>10.199999999999999</v>
      </c>
      <c r="C7655" s="355">
        <v>11</v>
      </c>
      <c r="D7655" s="355">
        <v>9</v>
      </c>
      <c r="E7655" s="355">
        <v>9</v>
      </c>
      <c r="F7655" s="355">
        <v>13</v>
      </c>
      <c r="G7655" s="355">
        <v>9</v>
      </c>
      <c r="H7655" s="355"/>
      <c r="I7655" s="354">
        <v>10.199999999999999</v>
      </c>
      <c r="J7655" s="352">
        <v>0</v>
      </c>
      <c r="K7655" s="348">
        <f t="shared" si="119"/>
        <v>0</v>
      </c>
    </row>
    <row r="7656" spans="1:11" x14ac:dyDescent="0.25">
      <c r="A7656" s="357">
        <v>40302</v>
      </c>
      <c r="B7656" s="354">
        <v>57.6</v>
      </c>
      <c r="C7656" s="355">
        <v>56</v>
      </c>
      <c r="D7656" s="355">
        <v>52</v>
      </c>
      <c r="E7656" s="355">
        <v>57</v>
      </c>
      <c r="F7656" s="355">
        <v>67</v>
      </c>
      <c r="G7656" s="355">
        <v>56</v>
      </c>
      <c r="H7656" s="355"/>
      <c r="I7656" s="354">
        <v>57.6</v>
      </c>
      <c r="J7656" s="352">
        <v>0</v>
      </c>
      <c r="K7656" s="348">
        <f t="shared" si="119"/>
        <v>0</v>
      </c>
    </row>
    <row r="7657" spans="1:11" x14ac:dyDescent="0.25">
      <c r="A7657" s="357">
        <v>40303</v>
      </c>
      <c r="B7657" s="354">
        <v>23.6</v>
      </c>
      <c r="C7657" s="355">
        <v>24</v>
      </c>
      <c r="D7657" s="355">
        <v>22</v>
      </c>
      <c r="E7657" s="355">
        <v>22</v>
      </c>
      <c r="F7657" s="355">
        <v>26</v>
      </c>
      <c r="G7657" s="355">
        <v>24</v>
      </c>
      <c r="H7657" s="355"/>
      <c r="I7657" s="354">
        <v>23.6</v>
      </c>
      <c r="J7657" s="352">
        <v>0</v>
      </c>
      <c r="K7657" s="348">
        <f t="shared" si="119"/>
        <v>0</v>
      </c>
    </row>
    <row r="7658" spans="1:11" x14ac:dyDescent="0.25">
      <c r="A7658" s="357">
        <v>40304</v>
      </c>
      <c r="B7658" s="354">
        <v>14.2</v>
      </c>
      <c r="C7658" s="355">
        <v>15</v>
      </c>
      <c r="D7658" s="355">
        <v>15</v>
      </c>
      <c r="E7658" s="355">
        <v>13</v>
      </c>
      <c r="F7658" s="355">
        <v>13</v>
      </c>
      <c r="G7658" s="355">
        <v>15</v>
      </c>
      <c r="H7658" s="355"/>
      <c r="I7658" s="354">
        <v>14.2</v>
      </c>
      <c r="J7658" s="352">
        <v>0</v>
      </c>
      <c r="K7658" s="348">
        <f t="shared" si="119"/>
        <v>0</v>
      </c>
    </row>
    <row r="7659" spans="1:11" x14ac:dyDescent="0.25">
      <c r="A7659" s="357">
        <v>40305</v>
      </c>
      <c r="B7659" s="354">
        <v>3.8</v>
      </c>
      <c r="C7659" s="355">
        <v>0</v>
      </c>
      <c r="D7659" s="355">
        <v>4</v>
      </c>
      <c r="E7659" s="355">
        <v>7</v>
      </c>
      <c r="F7659" s="355">
        <v>4</v>
      </c>
      <c r="G7659" s="355">
        <v>4</v>
      </c>
      <c r="H7659" s="355"/>
      <c r="I7659" s="354">
        <v>3.8</v>
      </c>
      <c r="J7659" s="352">
        <v>0</v>
      </c>
      <c r="K7659" s="348">
        <f t="shared" si="119"/>
        <v>5</v>
      </c>
    </row>
    <row r="7660" spans="1:11" x14ac:dyDescent="0.25">
      <c r="A7660" s="357">
        <v>40306</v>
      </c>
      <c r="B7660" s="354">
        <v>7</v>
      </c>
      <c r="C7660" s="355">
        <v>11</v>
      </c>
      <c r="D7660" s="355">
        <v>7</v>
      </c>
      <c r="E7660" s="355">
        <v>7</v>
      </c>
      <c r="F7660" s="355">
        <v>6</v>
      </c>
      <c r="G7660" s="355">
        <v>4</v>
      </c>
      <c r="H7660" s="355"/>
      <c r="I7660" s="354">
        <v>7</v>
      </c>
      <c r="J7660" s="352">
        <v>0</v>
      </c>
      <c r="K7660" s="348">
        <f t="shared" si="119"/>
        <v>4</v>
      </c>
    </row>
    <row r="7661" spans="1:11" x14ac:dyDescent="0.25">
      <c r="A7661" s="357">
        <v>40307</v>
      </c>
      <c r="B7661" s="354">
        <v>6.8</v>
      </c>
      <c r="C7661" s="355">
        <v>9</v>
      </c>
      <c r="D7661" s="355">
        <v>7</v>
      </c>
      <c r="E7661" s="355">
        <v>9</v>
      </c>
      <c r="F7661" s="355">
        <v>9</v>
      </c>
      <c r="G7661" s="355">
        <v>0</v>
      </c>
      <c r="H7661" s="355"/>
      <c r="I7661" s="354">
        <v>6.8</v>
      </c>
      <c r="J7661" s="352">
        <v>0</v>
      </c>
      <c r="K7661" s="348">
        <f t="shared" si="119"/>
        <v>2</v>
      </c>
    </row>
    <row r="7662" spans="1:11" x14ac:dyDescent="0.25">
      <c r="A7662" s="357">
        <v>40308</v>
      </c>
      <c r="B7662" s="354">
        <v>3</v>
      </c>
      <c r="C7662" s="355">
        <v>4</v>
      </c>
      <c r="D7662" s="355">
        <v>7</v>
      </c>
      <c r="E7662" s="355">
        <v>0</v>
      </c>
      <c r="F7662" s="355">
        <v>0</v>
      </c>
      <c r="G7662" s="355">
        <v>4</v>
      </c>
      <c r="H7662" s="355"/>
      <c r="I7662" s="354">
        <v>3</v>
      </c>
      <c r="J7662" s="352">
        <v>0</v>
      </c>
      <c r="K7662" s="348">
        <f t="shared" si="119"/>
        <v>5</v>
      </c>
    </row>
    <row r="7663" spans="1:11" x14ac:dyDescent="0.25">
      <c r="A7663" s="357">
        <v>40309</v>
      </c>
      <c r="B7663" s="354">
        <v>2.6</v>
      </c>
      <c r="C7663" s="355">
        <v>0</v>
      </c>
      <c r="D7663" s="355">
        <v>9</v>
      </c>
      <c r="E7663" s="355">
        <v>0</v>
      </c>
      <c r="F7663" s="355">
        <v>0</v>
      </c>
      <c r="G7663" s="355">
        <v>4</v>
      </c>
      <c r="H7663" s="355"/>
      <c r="I7663" s="354">
        <v>2.6</v>
      </c>
      <c r="J7663" s="352">
        <v>0</v>
      </c>
      <c r="K7663" s="348">
        <f t="shared" si="119"/>
        <v>4</v>
      </c>
    </row>
    <row r="7664" spans="1:11" x14ac:dyDescent="0.25">
      <c r="A7664" s="357">
        <v>40310</v>
      </c>
      <c r="B7664" s="354">
        <v>6.8</v>
      </c>
      <c r="C7664" s="355">
        <v>11</v>
      </c>
      <c r="D7664" s="355">
        <v>7</v>
      </c>
      <c r="E7664" s="355">
        <v>6</v>
      </c>
      <c r="F7664" s="355">
        <v>6</v>
      </c>
      <c r="G7664" s="355">
        <v>4</v>
      </c>
      <c r="H7664" s="355"/>
      <c r="I7664" s="354">
        <v>6.8</v>
      </c>
      <c r="J7664" s="352">
        <v>0</v>
      </c>
      <c r="K7664" s="348">
        <f t="shared" si="119"/>
        <v>4</v>
      </c>
    </row>
    <row r="7665" spans="1:11" x14ac:dyDescent="0.25">
      <c r="A7665" s="357">
        <v>40311</v>
      </c>
      <c r="B7665" s="354">
        <v>10.4</v>
      </c>
      <c r="C7665" s="355">
        <v>7</v>
      </c>
      <c r="D7665" s="355">
        <v>9</v>
      </c>
      <c r="E7665" s="355">
        <v>6</v>
      </c>
      <c r="F7665" s="355">
        <v>13</v>
      </c>
      <c r="G7665" s="355">
        <v>17</v>
      </c>
      <c r="H7665" s="355"/>
      <c r="I7665" s="354">
        <v>10.4</v>
      </c>
      <c r="J7665" s="352">
        <v>0</v>
      </c>
      <c r="K7665" s="348">
        <f t="shared" si="119"/>
        <v>2</v>
      </c>
    </row>
    <row r="7666" spans="1:11" x14ac:dyDescent="0.25">
      <c r="A7666" s="357">
        <v>40312</v>
      </c>
      <c r="B7666" s="354">
        <v>10.8</v>
      </c>
      <c r="C7666" s="355">
        <v>13</v>
      </c>
      <c r="D7666" s="355">
        <v>17</v>
      </c>
      <c r="E7666" s="355">
        <v>11</v>
      </c>
      <c r="F7666" s="355">
        <v>6</v>
      </c>
      <c r="G7666" s="355">
        <v>7</v>
      </c>
      <c r="H7666" s="355"/>
      <c r="I7666" s="354">
        <v>10.8</v>
      </c>
      <c r="J7666" s="352">
        <v>0</v>
      </c>
      <c r="K7666" s="348">
        <f t="shared" si="119"/>
        <v>2</v>
      </c>
    </row>
    <row r="7667" spans="1:11" x14ac:dyDescent="0.25">
      <c r="A7667" s="357">
        <v>40313</v>
      </c>
      <c r="B7667" s="354">
        <v>6.8</v>
      </c>
      <c r="C7667" s="355">
        <v>6</v>
      </c>
      <c r="D7667" s="355">
        <v>11</v>
      </c>
      <c r="E7667" s="355">
        <v>11</v>
      </c>
      <c r="F7667" s="355">
        <v>6</v>
      </c>
      <c r="G7667" s="355">
        <v>0</v>
      </c>
      <c r="H7667" s="355"/>
      <c r="I7667" s="354">
        <v>6.8</v>
      </c>
      <c r="J7667" s="352">
        <v>0</v>
      </c>
      <c r="K7667" s="348">
        <f t="shared" si="119"/>
        <v>3</v>
      </c>
    </row>
    <row r="7668" spans="1:11" x14ac:dyDescent="0.25">
      <c r="A7668" s="357">
        <v>40314</v>
      </c>
      <c r="B7668" s="354">
        <v>2</v>
      </c>
      <c r="C7668" s="355">
        <v>6</v>
      </c>
      <c r="D7668" s="355">
        <v>0</v>
      </c>
      <c r="E7668" s="355">
        <v>0</v>
      </c>
      <c r="F7668" s="355">
        <v>4</v>
      </c>
      <c r="G7668" s="355">
        <v>0</v>
      </c>
      <c r="H7668" s="355"/>
      <c r="I7668" s="354">
        <v>2</v>
      </c>
      <c r="J7668" s="352">
        <v>0</v>
      </c>
      <c r="K7668" s="348">
        <f t="shared" si="119"/>
        <v>5</v>
      </c>
    </row>
    <row r="7669" spans="1:11" x14ac:dyDescent="0.25">
      <c r="A7669" s="357">
        <v>40315</v>
      </c>
      <c r="B7669" s="354">
        <v>4.4000000000000004</v>
      </c>
      <c r="C7669" s="355">
        <v>7</v>
      </c>
      <c r="D7669" s="355">
        <v>15</v>
      </c>
      <c r="E7669" s="355">
        <v>0</v>
      </c>
      <c r="F7669" s="355">
        <v>0</v>
      </c>
      <c r="G7669" s="355">
        <v>0</v>
      </c>
      <c r="H7669" s="355"/>
      <c r="I7669" s="354">
        <v>4.4000000000000004</v>
      </c>
      <c r="J7669" s="352">
        <v>0</v>
      </c>
      <c r="K7669" s="348">
        <f t="shared" si="119"/>
        <v>4</v>
      </c>
    </row>
    <row r="7670" spans="1:11" x14ac:dyDescent="0.25">
      <c r="A7670" s="357">
        <v>40316</v>
      </c>
      <c r="B7670" s="354">
        <v>7.4</v>
      </c>
      <c r="C7670" s="355">
        <v>9</v>
      </c>
      <c r="D7670" s="355">
        <v>0</v>
      </c>
      <c r="E7670" s="355">
        <v>6</v>
      </c>
      <c r="F7670" s="355">
        <v>9</v>
      </c>
      <c r="G7670" s="355">
        <v>13</v>
      </c>
      <c r="H7670" s="355"/>
      <c r="I7670" s="354">
        <v>7.4</v>
      </c>
      <c r="J7670" s="352">
        <v>0</v>
      </c>
      <c r="K7670" s="348">
        <f t="shared" si="119"/>
        <v>2</v>
      </c>
    </row>
    <row r="7671" spans="1:11" x14ac:dyDescent="0.25">
      <c r="A7671" s="357">
        <v>40317</v>
      </c>
      <c r="B7671" s="354">
        <v>8</v>
      </c>
      <c r="C7671" s="355">
        <v>0</v>
      </c>
      <c r="D7671" s="355">
        <v>9</v>
      </c>
      <c r="E7671" s="355">
        <v>9</v>
      </c>
      <c r="F7671" s="355">
        <v>13</v>
      </c>
      <c r="G7671" s="355">
        <v>9</v>
      </c>
      <c r="H7671" s="355"/>
      <c r="I7671" s="354">
        <v>8</v>
      </c>
      <c r="J7671" s="352">
        <v>0</v>
      </c>
      <c r="K7671" s="348">
        <f t="shared" si="119"/>
        <v>1</v>
      </c>
    </row>
    <row r="7672" spans="1:11" x14ac:dyDescent="0.25">
      <c r="A7672" s="357">
        <v>40318</v>
      </c>
      <c r="B7672" s="354">
        <v>8.8000000000000007</v>
      </c>
      <c r="C7672" s="355">
        <v>9</v>
      </c>
      <c r="D7672" s="355">
        <v>11</v>
      </c>
      <c r="E7672" s="355">
        <v>11</v>
      </c>
      <c r="F7672" s="355">
        <v>4</v>
      </c>
      <c r="G7672" s="355">
        <v>9</v>
      </c>
      <c r="H7672" s="355"/>
      <c r="I7672" s="354">
        <v>8.8000000000000007</v>
      </c>
      <c r="J7672" s="352">
        <v>0</v>
      </c>
      <c r="K7672" s="348">
        <f t="shared" si="119"/>
        <v>1</v>
      </c>
    </row>
    <row r="7673" spans="1:11" x14ac:dyDescent="0.25">
      <c r="A7673" s="357">
        <v>40319</v>
      </c>
      <c r="B7673" s="354">
        <v>14.8</v>
      </c>
      <c r="C7673" s="355">
        <v>13</v>
      </c>
      <c r="D7673" s="355">
        <v>20</v>
      </c>
      <c r="E7673" s="355">
        <v>11</v>
      </c>
      <c r="F7673" s="355">
        <v>17</v>
      </c>
      <c r="G7673" s="355">
        <v>13</v>
      </c>
      <c r="H7673" s="355"/>
      <c r="I7673" s="354">
        <v>14.8</v>
      </c>
      <c r="J7673" s="352">
        <v>0</v>
      </c>
      <c r="K7673" s="348">
        <f t="shared" si="119"/>
        <v>0</v>
      </c>
    </row>
    <row r="7674" spans="1:11" x14ac:dyDescent="0.25">
      <c r="A7674" s="357">
        <v>40320</v>
      </c>
      <c r="B7674" s="354">
        <v>3.8</v>
      </c>
      <c r="C7674" s="355">
        <v>6</v>
      </c>
      <c r="D7674" s="355">
        <v>0</v>
      </c>
      <c r="E7674" s="355">
        <v>9</v>
      </c>
      <c r="F7674" s="355">
        <v>0</v>
      </c>
      <c r="G7674" s="355">
        <v>4</v>
      </c>
      <c r="H7674" s="355"/>
      <c r="I7674" s="354">
        <v>3.8</v>
      </c>
      <c r="J7674" s="352">
        <v>0</v>
      </c>
      <c r="K7674" s="348">
        <f t="shared" si="119"/>
        <v>4</v>
      </c>
    </row>
    <row r="7675" spans="1:11" x14ac:dyDescent="0.25">
      <c r="A7675" s="357">
        <v>40321</v>
      </c>
      <c r="B7675" s="354">
        <v>16.399999999999999</v>
      </c>
      <c r="C7675" s="355">
        <v>20</v>
      </c>
      <c r="D7675" s="355">
        <v>19</v>
      </c>
      <c r="E7675" s="355">
        <v>15</v>
      </c>
      <c r="F7675" s="355">
        <v>13</v>
      </c>
      <c r="G7675" s="355">
        <v>15</v>
      </c>
      <c r="H7675" s="355"/>
      <c r="I7675" s="354">
        <v>16.399999999999999</v>
      </c>
      <c r="J7675" s="352">
        <v>0</v>
      </c>
      <c r="K7675" s="348">
        <f t="shared" si="119"/>
        <v>0</v>
      </c>
    </row>
    <row r="7676" spans="1:11" x14ac:dyDescent="0.25">
      <c r="A7676" s="357">
        <v>40322</v>
      </c>
      <c r="B7676" s="354">
        <v>4.5999999999999996</v>
      </c>
      <c r="C7676" s="355">
        <v>11</v>
      </c>
      <c r="D7676" s="355">
        <v>4</v>
      </c>
      <c r="E7676" s="355">
        <v>0</v>
      </c>
      <c r="F7676" s="355">
        <v>4</v>
      </c>
      <c r="G7676" s="355">
        <v>4</v>
      </c>
      <c r="H7676" s="355"/>
      <c r="I7676" s="354">
        <v>4.5999999999999996</v>
      </c>
      <c r="J7676" s="352">
        <v>0</v>
      </c>
      <c r="K7676" s="348">
        <f t="shared" si="119"/>
        <v>4</v>
      </c>
    </row>
    <row r="7677" spans="1:11" x14ac:dyDescent="0.25">
      <c r="A7677" s="357">
        <v>40323</v>
      </c>
      <c r="B7677" s="354">
        <v>5.4</v>
      </c>
      <c r="C7677" s="355">
        <v>0</v>
      </c>
      <c r="D7677" s="355">
        <v>7</v>
      </c>
      <c r="E7677" s="355">
        <v>9</v>
      </c>
      <c r="F7677" s="355">
        <v>4</v>
      </c>
      <c r="G7677" s="355">
        <v>7</v>
      </c>
      <c r="H7677" s="355"/>
      <c r="I7677" s="354">
        <v>5.4</v>
      </c>
      <c r="J7677" s="352">
        <v>0</v>
      </c>
      <c r="K7677" s="348">
        <f t="shared" si="119"/>
        <v>4</v>
      </c>
    </row>
    <row r="7678" spans="1:11" x14ac:dyDescent="0.25">
      <c r="A7678" s="357">
        <v>40324</v>
      </c>
      <c r="B7678" s="354">
        <v>5.6</v>
      </c>
      <c r="C7678" s="355">
        <v>9</v>
      </c>
      <c r="D7678" s="355">
        <v>9</v>
      </c>
      <c r="E7678" s="355">
        <v>6</v>
      </c>
      <c r="F7678" s="355">
        <v>4</v>
      </c>
      <c r="G7678" s="355">
        <v>0</v>
      </c>
      <c r="H7678" s="355"/>
      <c r="I7678" s="354">
        <v>5.6</v>
      </c>
      <c r="J7678" s="352">
        <v>0</v>
      </c>
      <c r="K7678" s="348">
        <f t="shared" si="119"/>
        <v>3</v>
      </c>
    </row>
    <row r="7679" spans="1:11" x14ac:dyDescent="0.25">
      <c r="A7679" s="357">
        <v>40325</v>
      </c>
      <c r="B7679" s="354">
        <v>6.6</v>
      </c>
      <c r="C7679" s="355">
        <v>17</v>
      </c>
      <c r="D7679" s="355">
        <v>6</v>
      </c>
      <c r="E7679" s="355">
        <v>4</v>
      </c>
      <c r="F7679" s="355">
        <v>0</v>
      </c>
      <c r="G7679" s="355">
        <v>6</v>
      </c>
      <c r="H7679" s="355"/>
      <c r="I7679" s="354">
        <v>6.6</v>
      </c>
      <c r="J7679" s="352">
        <v>0</v>
      </c>
      <c r="K7679" s="348">
        <f t="shared" si="119"/>
        <v>4</v>
      </c>
    </row>
    <row r="7680" spans="1:11" x14ac:dyDescent="0.25">
      <c r="A7680" s="357">
        <v>40326</v>
      </c>
      <c r="B7680" s="354">
        <v>15</v>
      </c>
      <c r="C7680" s="355">
        <v>13</v>
      </c>
      <c r="D7680" s="355">
        <v>13</v>
      </c>
      <c r="E7680" s="355">
        <v>17</v>
      </c>
      <c r="F7680" s="355">
        <v>17</v>
      </c>
      <c r="G7680" s="355">
        <v>15</v>
      </c>
      <c r="H7680" s="355"/>
      <c r="I7680" s="354">
        <v>15</v>
      </c>
      <c r="J7680" s="352">
        <v>0</v>
      </c>
      <c r="K7680" s="348">
        <f t="shared" si="119"/>
        <v>0</v>
      </c>
    </row>
    <row r="7681" spans="1:11" x14ac:dyDescent="0.25">
      <c r="A7681" s="357">
        <v>40327</v>
      </c>
      <c r="B7681" s="354">
        <v>14.8</v>
      </c>
      <c r="C7681" s="355">
        <v>15</v>
      </c>
      <c r="D7681" s="355">
        <v>20</v>
      </c>
      <c r="E7681" s="355">
        <v>13</v>
      </c>
      <c r="F7681" s="355">
        <v>13</v>
      </c>
      <c r="G7681" s="355">
        <v>13</v>
      </c>
      <c r="H7681" s="355"/>
      <c r="I7681" s="354">
        <v>14.8</v>
      </c>
      <c r="J7681" s="352">
        <v>0</v>
      </c>
      <c r="K7681" s="348">
        <f t="shared" si="119"/>
        <v>0</v>
      </c>
    </row>
    <row r="7682" spans="1:11" x14ac:dyDescent="0.25">
      <c r="A7682" s="357">
        <v>40328</v>
      </c>
      <c r="B7682" s="354">
        <v>7.2</v>
      </c>
      <c r="C7682" s="355">
        <v>9</v>
      </c>
      <c r="D7682" s="355">
        <v>7</v>
      </c>
      <c r="E7682" s="355">
        <v>7</v>
      </c>
      <c r="F7682" s="355">
        <v>7</v>
      </c>
      <c r="G7682" s="355">
        <v>6</v>
      </c>
      <c r="H7682" s="355"/>
      <c r="I7682" s="354">
        <v>7.2</v>
      </c>
      <c r="J7682" s="352">
        <v>0</v>
      </c>
      <c r="K7682" s="348">
        <f t="shared" si="119"/>
        <v>4</v>
      </c>
    </row>
    <row r="7683" spans="1:11" x14ac:dyDescent="0.25">
      <c r="A7683" s="357">
        <v>40329</v>
      </c>
      <c r="B7683" s="354">
        <v>8.4</v>
      </c>
      <c r="C7683" s="355">
        <v>7</v>
      </c>
      <c r="D7683" s="355">
        <v>9</v>
      </c>
      <c r="E7683" s="355">
        <v>9</v>
      </c>
      <c r="F7683" s="355">
        <v>6</v>
      </c>
      <c r="G7683" s="355">
        <v>11</v>
      </c>
      <c r="H7683" s="355"/>
      <c r="I7683" s="354">
        <v>8.4</v>
      </c>
      <c r="J7683" s="352">
        <v>0</v>
      </c>
      <c r="K7683" s="348">
        <f t="shared" ref="K7683:K7746" si="120">COUNTIF(C7683:G7683,"&lt;="&amp;IRR_MAXWIND)</f>
        <v>2</v>
      </c>
    </row>
    <row r="7684" spans="1:11" x14ac:dyDescent="0.25">
      <c r="A7684" s="357">
        <v>40330</v>
      </c>
      <c r="B7684" s="354">
        <v>5.8</v>
      </c>
      <c r="C7684" s="355">
        <v>4</v>
      </c>
      <c r="D7684" s="355">
        <v>6</v>
      </c>
      <c r="E7684" s="355">
        <v>6</v>
      </c>
      <c r="F7684" s="355">
        <v>6</v>
      </c>
      <c r="G7684" s="355">
        <v>7</v>
      </c>
      <c r="H7684" s="355"/>
      <c r="I7684" s="354">
        <v>5.8</v>
      </c>
      <c r="J7684" s="352">
        <v>0</v>
      </c>
      <c r="K7684" s="348">
        <f t="shared" si="120"/>
        <v>5</v>
      </c>
    </row>
    <row r="7685" spans="1:11" x14ac:dyDescent="0.25">
      <c r="A7685" s="357">
        <v>40331</v>
      </c>
      <c r="B7685" s="354">
        <v>6</v>
      </c>
      <c r="C7685" s="355">
        <v>6</v>
      </c>
      <c r="D7685" s="355">
        <v>6</v>
      </c>
      <c r="E7685" s="355">
        <v>6</v>
      </c>
      <c r="F7685" s="355">
        <v>6</v>
      </c>
      <c r="G7685" s="355">
        <v>6</v>
      </c>
      <c r="H7685" s="355"/>
      <c r="I7685" s="354">
        <v>6</v>
      </c>
      <c r="J7685" s="352">
        <v>0</v>
      </c>
      <c r="K7685" s="348">
        <f t="shared" si="120"/>
        <v>5</v>
      </c>
    </row>
    <row r="7686" spans="1:11" x14ac:dyDescent="0.25">
      <c r="A7686" s="357">
        <v>40332</v>
      </c>
      <c r="B7686" s="354">
        <v>9.6</v>
      </c>
      <c r="C7686" s="355">
        <v>13</v>
      </c>
      <c r="D7686" s="355">
        <v>9</v>
      </c>
      <c r="E7686" s="355">
        <v>11</v>
      </c>
      <c r="F7686" s="355">
        <v>0</v>
      </c>
      <c r="G7686" s="355">
        <v>15</v>
      </c>
      <c r="H7686" s="355"/>
      <c r="I7686" s="354">
        <v>9.6</v>
      </c>
      <c r="J7686" s="352">
        <v>0</v>
      </c>
      <c r="K7686" s="348">
        <f t="shared" si="120"/>
        <v>1</v>
      </c>
    </row>
    <row r="7687" spans="1:11" x14ac:dyDescent="0.25">
      <c r="A7687" s="357">
        <v>40333</v>
      </c>
      <c r="B7687" s="354">
        <v>15.2</v>
      </c>
      <c r="C7687" s="355">
        <v>19</v>
      </c>
      <c r="D7687" s="355">
        <v>11</v>
      </c>
      <c r="E7687" s="355">
        <v>17</v>
      </c>
      <c r="F7687" s="355">
        <v>20</v>
      </c>
      <c r="G7687" s="355">
        <v>9</v>
      </c>
      <c r="H7687" s="355"/>
      <c r="I7687" s="354">
        <v>15.2</v>
      </c>
      <c r="J7687" s="352">
        <v>0</v>
      </c>
      <c r="K7687" s="348">
        <f t="shared" si="120"/>
        <v>0</v>
      </c>
    </row>
    <row r="7688" spans="1:11" x14ac:dyDescent="0.25">
      <c r="A7688" s="357">
        <v>40334</v>
      </c>
      <c r="B7688" s="354">
        <v>21.8</v>
      </c>
      <c r="C7688" s="355">
        <v>20</v>
      </c>
      <c r="D7688" s="355">
        <v>24</v>
      </c>
      <c r="E7688" s="355">
        <v>24</v>
      </c>
      <c r="F7688" s="355">
        <v>17</v>
      </c>
      <c r="G7688" s="355">
        <v>24</v>
      </c>
      <c r="H7688" s="355"/>
      <c r="I7688" s="354">
        <v>21.8</v>
      </c>
      <c r="J7688" s="352">
        <v>0</v>
      </c>
      <c r="K7688" s="348">
        <f t="shared" si="120"/>
        <v>0</v>
      </c>
    </row>
    <row r="7689" spans="1:11" x14ac:dyDescent="0.25">
      <c r="A7689" s="357">
        <v>40335</v>
      </c>
      <c r="B7689" s="354">
        <v>3</v>
      </c>
      <c r="C7689" s="355">
        <v>4</v>
      </c>
      <c r="D7689" s="355">
        <v>0</v>
      </c>
      <c r="E7689" s="355">
        <v>4</v>
      </c>
      <c r="F7689" s="355">
        <v>0</v>
      </c>
      <c r="G7689" s="355">
        <v>7</v>
      </c>
      <c r="H7689" s="355"/>
      <c r="I7689" s="354">
        <v>3</v>
      </c>
      <c r="J7689" s="352">
        <v>0</v>
      </c>
      <c r="K7689" s="348">
        <f t="shared" si="120"/>
        <v>5</v>
      </c>
    </row>
    <row r="7690" spans="1:11" x14ac:dyDescent="0.25">
      <c r="A7690" s="357">
        <v>40336</v>
      </c>
      <c r="B7690" s="354">
        <v>10.8</v>
      </c>
      <c r="C7690" s="355">
        <v>13</v>
      </c>
      <c r="D7690" s="355">
        <v>0</v>
      </c>
      <c r="E7690" s="355">
        <v>13</v>
      </c>
      <c r="F7690" s="355">
        <v>13</v>
      </c>
      <c r="G7690" s="355">
        <v>15</v>
      </c>
      <c r="H7690" s="355"/>
      <c r="I7690" s="354">
        <v>10.8</v>
      </c>
      <c r="J7690" s="352">
        <v>0</v>
      </c>
      <c r="K7690" s="348">
        <f t="shared" si="120"/>
        <v>1</v>
      </c>
    </row>
    <row r="7691" spans="1:11" x14ac:dyDescent="0.25">
      <c r="A7691" s="357">
        <v>40337</v>
      </c>
      <c r="B7691" s="354">
        <v>22.8</v>
      </c>
      <c r="C7691" s="355">
        <v>24</v>
      </c>
      <c r="D7691" s="355">
        <v>26</v>
      </c>
      <c r="E7691" s="355">
        <v>24</v>
      </c>
      <c r="F7691" s="355">
        <v>20</v>
      </c>
      <c r="G7691" s="355">
        <v>20</v>
      </c>
      <c r="H7691" s="355"/>
      <c r="I7691" s="354">
        <v>22.8</v>
      </c>
      <c r="J7691" s="352">
        <v>0</v>
      </c>
      <c r="K7691" s="348">
        <f t="shared" si="120"/>
        <v>0</v>
      </c>
    </row>
    <row r="7692" spans="1:11" x14ac:dyDescent="0.25">
      <c r="A7692" s="357">
        <v>40338</v>
      </c>
      <c r="B7692" s="354">
        <v>12.2</v>
      </c>
      <c r="C7692" s="355">
        <v>9</v>
      </c>
      <c r="D7692" s="355">
        <v>9</v>
      </c>
      <c r="E7692" s="355">
        <v>11</v>
      </c>
      <c r="F7692" s="355">
        <v>15</v>
      </c>
      <c r="G7692" s="355">
        <v>17</v>
      </c>
      <c r="H7692" s="355"/>
      <c r="I7692" s="354">
        <v>12.2</v>
      </c>
      <c r="J7692" s="352">
        <v>0</v>
      </c>
      <c r="K7692" s="348">
        <f t="shared" si="120"/>
        <v>0</v>
      </c>
    </row>
    <row r="7693" spans="1:11" x14ac:dyDescent="0.25">
      <c r="A7693" s="357">
        <v>40339</v>
      </c>
      <c r="B7693" s="354">
        <v>27.6</v>
      </c>
      <c r="C7693" s="355">
        <v>28</v>
      </c>
      <c r="D7693" s="355">
        <v>30</v>
      </c>
      <c r="E7693" s="355">
        <v>26</v>
      </c>
      <c r="F7693" s="355">
        <v>28</v>
      </c>
      <c r="G7693" s="355">
        <v>26</v>
      </c>
      <c r="H7693" s="355"/>
      <c r="I7693" s="354">
        <v>27.6</v>
      </c>
      <c r="J7693" s="352">
        <v>0</v>
      </c>
      <c r="K7693" s="348">
        <f t="shared" si="120"/>
        <v>0</v>
      </c>
    </row>
    <row r="7694" spans="1:11" x14ac:dyDescent="0.25">
      <c r="A7694" s="357">
        <v>40340</v>
      </c>
      <c r="B7694" s="354">
        <v>12.6</v>
      </c>
      <c r="C7694" s="355">
        <v>17</v>
      </c>
      <c r="D7694" s="355">
        <v>17</v>
      </c>
      <c r="E7694" s="355">
        <v>11</v>
      </c>
      <c r="F7694" s="355">
        <v>7</v>
      </c>
      <c r="G7694" s="355">
        <v>11</v>
      </c>
      <c r="H7694" s="355"/>
      <c r="I7694" s="354">
        <v>12.6</v>
      </c>
      <c r="J7694" s="352">
        <v>0</v>
      </c>
      <c r="K7694" s="348">
        <f t="shared" si="120"/>
        <v>1</v>
      </c>
    </row>
    <row r="7695" spans="1:11" x14ac:dyDescent="0.25">
      <c r="A7695" s="357">
        <v>40341</v>
      </c>
      <c r="B7695" s="354">
        <v>6.6</v>
      </c>
      <c r="C7695" s="355">
        <v>6</v>
      </c>
      <c r="D7695" s="355">
        <v>9</v>
      </c>
      <c r="E7695" s="355">
        <v>7</v>
      </c>
      <c r="F7695" s="355">
        <v>7</v>
      </c>
      <c r="G7695" s="355">
        <v>4</v>
      </c>
      <c r="H7695" s="355"/>
      <c r="I7695" s="354">
        <v>6.6</v>
      </c>
      <c r="J7695" s="352">
        <v>0</v>
      </c>
      <c r="K7695" s="348">
        <f t="shared" si="120"/>
        <v>4</v>
      </c>
    </row>
    <row r="7696" spans="1:11" x14ac:dyDescent="0.25">
      <c r="A7696" s="357">
        <v>40342</v>
      </c>
      <c r="B7696" s="354">
        <v>9.4</v>
      </c>
      <c r="C7696" s="355">
        <v>9</v>
      </c>
      <c r="D7696" s="355">
        <v>11</v>
      </c>
      <c r="E7696" s="355">
        <v>11</v>
      </c>
      <c r="F7696" s="355">
        <v>7</v>
      </c>
      <c r="G7696" s="355">
        <v>9</v>
      </c>
      <c r="H7696" s="355"/>
      <c r="I7696" s="354">
        <v>9.4</v>
      </c>
      <c r="J7696" s="352">
        <v>0</v>
      </c>
      <c r="K7696" s="348">
        <f t="shared" si="120"/>
        <v>1</v>
      </c>
    </row>
    <row r="7697" spans="1:11" x14ac:dyDescent="0.25">
      <c r="A7697" s="357">
        <v>40343</v>
      </c>
      <c r="B7697" s="354">
        <v>28</v>
      </c>
      <c r="C7697" s="355">
        <v>32</v>
      </c>
      <c r="D7697" s="355">
        <v>32</v>
      </c>
      <c r="E7697" s="355">
        <v>24</v>
      </c>
      <c r="F7697" s="355">
        <v>26</v>
      </c>
      <c r="G7697" s="355">
        <v>26</v>
      </c>
      <c r="H7697" s="355"/>
      <c r="I7697" s="354">
        <v>28</v>
      </c>
      <c r="J7697" s="352">
        <v>0</v>
      </c>
      <c r="K7697" s="348">
        <f t="shared" si="120"/>
        <v>0</v>
      </c>
    </row>
    <row r="7698" spans="1:11" x14ac:dyDescent="0.25">
      <c r="A7698" s="357">
        <v>40344</v>
      </c>
      <c r="B7698" s="354">
        <v>5.2</v>
      </c>
      <c r="C7698" s="355">
        <v>0</v>
      </c>
      <c r="D7698" s="355">
        <v>0</v>
      </c>
      <c r="E7698" s="355">
        <v>0</v>
      </c>
      <c r="F7698" s="355">
        <v>9</v>
      </c>
      <c r="G7698" s="355">
        <v>17</v>
      </c>
      <c r="H7698" s="355"/>
      <c r="I7698" s="354">
        <v>5.2</v>
      </c>
      <c r="J7698" s="352">
        <v>0</v>
      </c>
      <c r="K7698" s="348">
        <f t="shared" si="120"/>
        <v>3</v>
      </c>
    </row>
    <row r="7699" spans="1:11" x14ac:dyDescent="0.25">
      <c r="A7699" s="357">
        <v>40345</v>
      </c>
      <c r="B7699" s="354">
        <v>8.6</v>
      </c>
      <c r="C7699" s="355">
        <v>6</v>
      </c>
      <c r="D7699" s="355">
        <v>6</v>
      </c>
      <c r="E7699" s="355">
        <v>7</v>
      </c>
      <c r="F7699" s="355">
        <v>11</v>
      </c>
      <c r="G7699" s="355">
        <v>13</v>
      </c>
      <c r="H7699" s="355"/>
      <c r="I7699" s="354">
        <v>8.6</v>
      </c>
      <c r="J7699" s="352">
        <v>0</v>
      </c>
      <c r="K7699" s="348">
        <f t="shared" si="120"/>
        <v>3</v>
      </c>
    </row>
    <row r="7700" spans="1:11" x14ac:dyDescent="0.25">
      <c r="A7700" s="357">
        <v>40346</v>
      </c>
      <c r="B7700" s="354">
        <v>21.8</v>
      </c>
      <c r="C7700" s="355">
        <v>20</v>
      </c>
      <c r="D7700" s="355">
        <v>26</v>
      </c>
      <c r="E7700" s="355">
        <v>26</v>
      </c>
      <c r="F7700" s="355">
        <v>17</v>
      </c>
      <c r="G7700" s="355">
        <v>20</v>
      </c>
      <c r="H7700" s="355"/>
      <c r="I7700" s="354">
        <v>21.8</v>
      </c>
      <c r="J7700" s="352">
        <v>0</v>
      </c>
      <c r="K7700" s="348">
        <f t="shared" si="120"/>
        <v>0</v>
      </c>
    </row>
    <row r="7701" spans="1:11" x14ac:dyDescent="0.25">
      <c r="A7701" s="357">
        <v>40347</v>
      </c>
      <c r="B7701" s="354">
        <v>15</v>
      </c>
      <c r="C7701" s="355">
        <v>17</v>
      </c>
      <c r="D7701" s="355">
        <v>19</v>
      </c>
      <c r="E7701" s="355">
        <v>15</v>
      </c>
      <c r="F7701" s="355">
        <v>13</v>
      </c>
      <c r="G7701" s="355">
        <v>11</v>
      </c>
      <c r="H7701" s="355"/>
      <c r="I7701" s="354">
        <v>15</v>
      </c>
      <c r="J7701" s="352">
        <v>0</v>
      </c>
      <c r="K7701" s="348">
        <f t="shared" si="120"/>
        <v>0</v>
      </c>
    </row>
    <row r="7702" spans="1:11" x14ac:dyDescent="0.25">
      <c r="A7702" s="357">
        <v>40348</v>
      </c>
      <c r="B7702" s="354">
        <v>5</v>
      </c>
      <c r="C7702" s="355">
        <v>6</v>
      </c>
      <c r="D7702" s="355">
        <v>7</v>
      </c>
      <c r="E7702" s="355">
        <v>6</v>
      </c>
      <c r="F7702" s="355">
        <v>6</v>
      </c>
      <c r="G7702" s="355">
        <v>0</v>
      </c>
      <c r="H7702" s="355"/>
      <c r="I7702" s="354">
        <v>5</v>
      </c>
      <c r="J7702" s="352">
        <v>0</v>
      </c>
      <c r="K7702" s="348">
        <f t="shared" si="120"/>
        <v>5</v>
      </c>
    </row>
    <row r="7703" spans="1:11" x14ac:dyDescent="0.25">
      <c r="A7703" s="357">
        <v>40349</v>
      </c>
      <c r="B7703" s="354">
        <v>3.2</v>
      </c>
      <c r="C7703" s="355">
        <v>6</v>
      </c>
      <c r="D7703" s="355">
        <v>6</v>
      </c>
      <c r="E7703" s="355">
        <v>0</v>
      </c>
      <c r="F7703" s="355">
        <v>0</v>
      </c>
      <c r="G7703" s="355">
        <v>4</v>
      </c>
      <c r="H7703" s="355"/>
      <c r="I7703" s="354">
        <v>3.2</v>
      </c>
      <c r="J7703" s="352">
        <v>0</v>
      </c>
      <c r="K7703" s="348">
        <f t="shared" si="120"/>
        <v>5</v>
      </c>
    </row>
    <row r="7704" spans="1:11" x14ac:dyDescent="0.25">
      <c r="A7704" s="357">
        <v>40350</v>
      </c>
      <c r="B7704" s="354">
        <v>4.2</v>
      </c>
      <c r="C7704" s="355">
        <v>7</v>
      </c>
      <c r="D7704" s="355">
        <v>4</v>
      </c>
      <c r="E7704" s="355">
        <v>6</v>
      </c>
      <c r="F7704" s="355">
        <v>4</v>
      </c>
      <c r="G7704" s="355">
        <v>0</v>
      </c>
      <c r="H7704" s="355"/>
      <c r="I7704" s="354">
        <v>4.2</v>
      </c>
      <c r="J7704" s="352">
        <v>0</v>
      </c>
      <c r="K7704" s="348">
        <f t="shared" si="120"/>
        <v>5</v>
      </c>
    </row>
    <row r="7705" spans="1:11" x14ac:dyDescent="0.25">
      <c r="A7705" s="357">
        <v>40351</v>
      </c>
      <c r="B7705" s="354">
        <v>15.8</v>
      </c>
      <c r="C7705" s="355">
        <v>19</v>
      </c>
      <c r="D7705" s="355">
        <v>17</v>
      </c>
      <c r="E7705" s="355">
        <v>15</v>
      </c>
      <c r="F7705" s="355">
        <v>17</v>
      </c>
      <c r="G7705" s="355">
        <v>11</v>
      </c>
      <c r="H7705" s="355"/>
      <c r="I7705" s="354">
        <v>15.8</v>
      </c>
      <c r="J7705" s="352">
        <v>0</v>
      </c>
      <c r="K7705" s="348">
        <f t="shared" si="120"/>
        <v>0</v>
      </c>
    </row>
    <row r="7706" spans="1:11" x14ac:dyDescent="0.25">
      <c r="A7706" s="357">
        <v>40352</v>
      </c>
      <c r="B7706" s="354">
        <v>5.6</v>
      </c>
      <c r="C7706" s="355">
        <v>11</v>
      </c>
      <c r="D7706" s="355">
        <v>6</v>
      </c>
      <c r="E7706" s="355">
        <v>0</v>
      </c>
      <c r="F7706" s="355">
        <v>4</v>
      </c>
      <c r="G7706" s="355">
        <v>7</v>
      </c>
      <c r="H7706" s="355"/>
      <c r="I7706" s="354">
        <v>5.6</v>
      </c>
      <c r="J7706" s="352">
        <v>0</v>
      </c>
      <c r="K7706" s="348">
        <f t="shared" si="120"/>
        <v>4</v>
      </c>
    </row>
    <row r="7707" spans="1:11" x14ac:dyDescent="0.25">
      <c r="A7707" s="357">
        <v>40353</v>
      </c>
      <c r="B7707" s="354">
        <v>2.8</v>
      </c>
      <c r="C7707" s="355">
        <v>0</v>
      </c>
      <c r="D7707" s="355">
        <v>6</v>
      </c>
      <c r="E7707" s="355">
        <v>4</v>
      </c>
      <c r="F7707" s="355">
        <v>4</v>
      </c>
      <c r="G7707" s="355">
        <v>0</v>
      </c>
      <c r="H7707" s="355"/>
      <c r="I7707" s="354">
        <v>2.8</v>
      </c>
      <c r="J7707" s="352">
        <v>0</v>
      </c>
      <c r="K7707" s="348">
        <f t="shared" si="120"/>
        <v>5</v>
      </c>
    </row>
    <row r="7708" spans="1:11" x14ac:dyDescent="0.25">
      <c r="A7708" s="357">
        <v>40354</v>
      </c>
      <c r="B7708" s="354">
        <v>6.2</v>
      </c>
      <c r="C7708" s="355">
        <v>4</v>
      </c>
      <c r="D7708" s="355">
        <v>9</v>
      </c>
      <c r="E7708" s="355">
        <v>7</v>
      </c>
      <c r="F7708" s="355">
        <v>7</v>
      </c>
      <c r="G7708" s="355">
        <v>4</v>
      </c>
      <c r="H7708" s="355"/>
      <c r="I7708" s="354">
        <v>6.2</v>
      </c>
      <c r="J7708" s="352">
        <v>0</v>
      </c>
      <c r="K7708" s="348">
        <f t="shared" si="120"/>
        <v>4</v>
      </c>
    </row>
    <row r="7709" spans="1:11" x14ac:dyDescent="0.25">
      <c r="A7709" s="357">
        <v>40355</v>
      </c>
      <c r="B7709" s="354">
        <v>9</v>
      </c>
      <c r="C7709" s="355">
        <v>9</v>
      </c>
      <c r="D7709" s="355">
        <v>9</v>
      </c>
      <c r="E7709" s="355">
        <v>9</v>
      </c>
      <c r="F7709" s="355">
        <v>7</v>
      </c>
      <c r="G7709" s="355">
        <v>11</v>
      </c>
      <c r="H7709" s="355"/>
      <c r="I7709" s="354">
        <v>9</v>
      </c>
      <c r="J7709" s="352">
        <v>0</v>
      </c>
      <c r="K7709" s="348">
        <f t="shared" si="120"/>
        <v>1</v>
      </c>
    </row>
    <row r="7710" spans="1:11" x14ac:dyDescent="0.25">
      <c r="A7710" s="357">
        <v>40356</v>
      </c>
      <c r="B7710" s="354">
        <v>4.2</v>
      </c>
      <c r="C7710" s="355">
        <v>6</v>
      </c>
      <c r="D7710" s="355">
        <v>4</v>
      </c>
      <c r="E7710" s="355">
        <v>0</v>
      </c>
      <c r="F7710" s="355">
        <v>4</v>
      </c>
      <c r="G7710" s="355">
        <v>7</v>
      </c>
      <c r="H7710" s="355"/>
      <c r="I7710" s="354">
        <v>4.2</v>
      </c>
      <c r="J7710" s="352">
        <v>0</v>
      </c>
      <c r="K7710" s="348">
        <f t="shared" si="120"/>
        <v>5</v>
      </c>
    </row>
    <row r="7711" spans="1:11" x14ac:dyDescent="0.25">
      <c r="A7711" s="357">
        <v>40357</v>
      </c>
      <c r="B7711" s="354">
        <v>14.8</v>
      </c>
      <c r="C7711" s="355">
        <v>9</v>
      </c>
      <c r="D7711" s="355">
        <v>6</v>
      </c>
      <c r="E7711" s="355">
        <v>17</v>
      </c>
      <c r="F7711" s="355">
        <v>20</v>
      </c>
      <c r="G7711" s="355">
        <v>22</v>
      </c>
      <c r="H7711" s="355"/>
      <c r="I7711" s="354">
        <v>14.8</v>
      </c>
      <c r="J7711" s="352">
        <v>0</v>
      </c>
      <c r="K7711" s="348">
        <f t="shared" si="120"/>
        <v>1</v>
      </c>
    </row>
    <row r="7712" spans="1:11" x14ac:dyDescent="0.25">
      <c r="A7712" s="357">
        <v>40358</v>
      </c>
      <c r="B7712" s="354">
        <v>10.4</v>
      </c>
      <c r="C7712" s="355">
        <v>6</v>
      </c>
      <c r="D7712" s="355">
        <v>13</v>
      </c>
      <c r="E7712" s="355">
        <v>13</v>
      </c>
      <c r="F7712" s="355">
        <v>9</v>
      </c>
      <c r="G7712" s="355">
        <v>11</v>
      </c>
      <c r="H7712" s="355"/>
      <c r="I7712" s="354">
        <v>10.4</v>
      </c>
      <c r="J7712" s="352">
        <v>0</v>
      </c>
      <c r="K7712" s="348">
        <f t="shared" si="120"/>
        <v>1</v>
      </c>
    </row>
    <row r="7713" spans="1:11" x14ac:dyDescent="0.25">
      <c r="A7713" s="357">
        <v>40359</v>
      </c>
      <c r="B7713" s="354">
        <v>7</v>
      </c>
      <c r="C7713" s="355">
        <v>11</v>
      </c>
      <c r="D7713" s="355">
        <v>7</v>
      </c>
      <c r="E7713" s="355">
        <v>6</v>
      </c>
      <c r="F7713" s="355">
        <v>7</v>
      </c>
      <c r="G7713" s="355">
        <v>4</v>
      </c>
      <c r="H7713" s="355"/>
      <c r="I7713" s="354">
        <v>7</v>
      </c>
      <c r="J7713" s="352">
        <v>0</v>
      </c>
      <c r="K7713" s="348">
        <f t="shared" si="120"/>
        <v>4</v>
      </c>
    </row>
    <row r="7714" spans="1:11" x14ac:dyDescent="0.25">
      <c r="A7714" s="357">
        <v>40360</v>
      </c>
      <c r="B7714" s="354">
        <v>7</v>
      </c>
      <c r="C7714" s="355">
        <v>0</v>
      </c>
      <c r="D7714" s="355">
        <v>0</v>
      </c>
      <c r="E7714" s="355">
        <v>11</v>
      </c>
      <c r="F7714" s="355">
        <v>11</v>
      </c>
      <c r="G7714" s="355">
        <v>13</v>
      </c>
      <c r="H7714" s="355"/>
      <c r="I7714" s="354">
        <v>7</v>
      </c>
      <c r="J7714" s="352">
        <v>0</v>
      </c>
      <c r="K7714" s="348">
        <f t="shared" si="120"/>
        <v>2</v>
      </c>
    </row>
    <row r="7715" spans="1:11" x14ac:dyDescent="0.25">
      <c r="A7715" s="357">
        <v>40361</v>
      </c>
      <c r="B7715" s="354">
        <v>4.2</v>
      </c>
      <c r="C7715" s="355">
        <v>4</v>
      </c>
      <c r="D7715" s="355">
        <v>0</v>
      </c>
      <c r="E7715" s="355">
        <v>0</v>
      </c>
      <c r="F7715" s="355">
        <v>13</v>
      </c>
      <c r="G7715" s="355">
        <v>4</v>
      </c>
      <c r="H7715" s="355"/>
      <c r="I7715" s="354">
        <v>4.2</v>
      </c>
      <c r="J7715" s="352">
        <v>0</v>
      </c>
      <c r="K7715" s="348">
        <f t="shared" si="120"/>
        <v>4</v>
      </c>
    </row>
    <row r="7716" spans="1:11" x14ac:dyDescent="0.25">
      <c r="A7716" s="357">
        <v>40362</v>
      </c>
      <c r="B7716" s="354">
        <v>12.8</v>
      </c>
      <c r="C7716" s="355">
        <v>6</v>
      </c>
      <c r="D7716" s="355">
        <v>19</v>
      </c>
      <c r="E7716" s="355">
        <v>9</v>
      </c>
      <c r="F7716" s="355">
        <v>13</v>
      </c>
      <c r="G7716" s="355">
        <v>17</v>
      </c>
      <c r="H7716" s="355"/>
      <c r="I7716" s="354">
        <v>12.8</v>
      </c>
      <c r="J7716" s="352">
        <v>0</v>
      </c>
      <c r="K7716" s="348">
        <f t="shared" si="120"/>
        <v>1</v>
      </c>
    </row>
    <row r="7717" spans="1:11" x14ac:dyDescent="0.25">
      <c r="A7717" s="357">
        <v>40363</v>
      </c>
      <c r="B7717" s="354">
        <v>21.4</v>
      </c>
      <c r="C7717" s="355">
        <v>26</v>
      </c>
      <c r="D7717" s="355">
        <v>28</v>
      </c>
      <c r="E7717" s="355">
        <v>22</v>
      </c>
      <c r="F7717" s="355">
        <v>20</v>
      </c>
      <c r="G7717" s="355">
        <v>11</v>
      </c>
      <c r="H7717" s="355"/>
      <c r="I7717" s="354">
        <v>21.4</v>
      </c>
      <c r="J7717" s="352">
        <v>0</v>
      </c>
      <c r="K7717" s="348">
        <f t="shared" si="120"/>
        <v>0</v>
      </c>
    </row>
    <row r="7718" spans="1:11" x14ac:dyDescent="0.25">
      <c r="A7718" s="357">
        <v>40364</v>
      </c>
      <c r="B7718" s="354">
        <v>7.6</v>
      </c>
      <c r="C7718" s="355">
        <v>6</v>
      </c>
      <c r="D7718" s="355">
        <v>13</v>
      </c>
      <c r="E7718" s="355">
        <v>6</v>
      </c>
      <c r="F7718" s="355">
        <v>9</v>
      </c>
      <c r="G7718" s="355">
        <v>4</v>
      </c>
      <c r="H7718" s="355"/>
      <c r="I7718" s="354">
        <v>7.6</v>
      </c>
      <c r="J7718" s="352">
        <v>0</v>
      </c>
      <c r="K7718" s="348">
        <f t="shared" si="120"/>
        <v>3</v>
      </c>
    </row>
    <row r="7719" spans="1:11" x14ac:dyDescent="0.25">
      <c r="A7719" s="357">
        <v>40365</v>
      </c>
      <c r="B7719" s="354">
        <v>15.4</v>
      </c>
      <c r="C7719" s="355">
        <v>20</v>
      </c>
      <c r="D7719" s="355">
        <v>20</v>
      </c>
      <c r="E7719" s="355">
        <v>15</v>
      </c>
      <c r="F7719" s="355">
        <v>11</v>
      </c>
      <c r="G7719" s="355">
        <v>11</v>
      </c>
      <c r="H7719" s="355"/>
      <c r="I7719" s="354">
        <v>15.4</v>
      </c>
      <c r="J7719" s="352">
        <v>0</v>
      </c>
      <c r="K7719" s="348">
        <f t="shared" si="120"/>
        <v>0</v>
      </c>
    </row>
    <row r="7720" spans="1:11" x14ac:dyDescent="0.25">
      <c r="A7720" s="357">
        <v>40366</v>
      </c>
      <c r="B7720" s="354">
        <v>8.1999999999999993</v>
      </c>
      <c r="C7720" s="355">
        <v>7</v>
      </c>
      <c r="D7720" s="355">
        <v>4</v>
      </c>
      <c r="E7720" s="355">
        <v>6</v>
      </c>
      <c r="F7720" s="355">
        <v>17</v>
      </c>
      <c r="G7720" s="355">
        <v>7</v>
      </c>
      <c r="H7720" s="355"/>
      <c r="I7720" s="354">
        <v>8.1999999999999993</v>
      </c>
      <c r="J7720" s="352">
        <v>0</v>
      </c>
      <c r="K7720" s="348">
        <f t="shared" si="120"/>
        <v>4</v>
      </c>
    </row>
    <row r="7721" spans="1:11" x14ac:dyDescent="0.25">
      <c r="A7721" s="357">
        <v>40367</v>
      </c>
      <c r="B7721" s="354">
        <v>8</v>
      </c>
      <c r="C7721" s="355">
        <v>4</v>
      </c>
      <c r="D7721" s="355">
        <v>7</v>
      </c>
      <c r="E7721" s="355">
        <v>11</v>
      </c>
      <c r="F7721" s="355">
        <v>9</v>
      </c>
      <c r="G7721" s="355">
        <v>9</v>
      </c>
      <c r="H7721" s="355"/>
      <c r="I7721" s="354">
        <v>8</v>
      </c>
      <c r="J7721" s="352">
        <v>0</v>
      </c>
      <c r="K7721" s="348">
        <f t="shared" si="120"/>
        <v>2</v>
      </c>
    </row>
    <row r="7722" spans="1:11" x14ac:dyDescent="0.25">
      <c r="A7722" s="357">
        <v>40368</v>
      </c>
      <c r="B7722" s="354">
        <v>5.8</v>
      </c>
      <c r="C7722" s="355">
        <v>9</v>
      </c>
      <c r="D7722" s="355">
        <v>7</v>
      </c>
      <c r="E7722" s="355">
        <v>0</v>
      </c>
      <c r="F7722" s="355">
        <v>0</v>
      </c>
      <c r="G7722" s="355">
        <v>13</v>
      </c>
      <c r="H7722" s="355"/>
      <c r="I7722" s="354">
        <v>5.8</v>
      </c>
      <c r="J7722" s="352">
        <v>0</v>
      </c>
      <c r="K7722" s="348">
        <f t="shared" si="120"/>
        <v>3</v>
      </c>
    </row>
    <row r="7723" spans="1:11" x14ac:dyDescent="0.25">
      <c r="A7723" s="357">
        <v>40369</v>
      </c>
      <c r="B7723" s="354">
        <v>9.6</v>
      </c>
      <c r="C7723" s="355">
        <v>11</v>
      </c>
      <c r="D7723" s="355">
        <v>13</v>
      </c>
      <c r="E7723" s="355">
        <v>9</v>
      </c>
      <c r="F7723" s="355">
        <v>15</v>
      </c>
      <c r="G7723" s="355">
        <v>0</v>
      </c>
      <c r="H7723" s="355"/>
      <c r="I7723" s="354">
        <v>9.6</v>
      </c>
      <c r="J7723" s="352">
        <v>0</v>
      </c>
      <c r="K7723" s="348">
        <f t="shared" si="120"/>
        <v>1</v>
      </c>
    </row>
    <row r="7724" spans="1:11" x14ac:dyDescent="0.25">
      <c r="A7724" s="357">
        <v>40370</v>
      </c>
      <c r="B7724" s="354">
        <v>6.6</v>
      </c>
      <c r="C7724" s="355">
        <v>0</v>
      </c>
      <c r="D7724" s="355">
        <v>6</v>
      </c>
      <c r="E7724" s="355">
        <v>9</v>
      </c>
      <c r="F7724" s="355">
        <v>7</v>
      </c>
      <c r="G7724" s="355">
        <v>11</v>
      </c>
      <c r="H7724" s="355"/>
      <c r="I7724" s="354">
        <v>6.6</v>
      </c>
      <c r="J7724" s="352">
        <v>0</v>
      </c>
      <c r="K7724" s="348">
        <f t="shared" si="120"/>
        <v>3</v>
      </c>
    </row>
    <row r="7725" spans="1:11" x14ac:dyDescent="0.25">
      <c r="A7725" s="357">
        <v>40371</v>
      </c>
      <c r="B7725" s="354">
        <v>8.4</v>
      </c>
      <c r="C7725" s="355">
        <v>9</v>
      </c>
      <c r="D7725" s="355">
        <v>9</v>
      </c>
      <c r="E7725" s="355">
        <v>11</v>
      </c>
      <c r="F7725" s="355">
        <v>13</v>
      </c>
      <c r="G7725" s="355">
        <v>0</v>
      </c>
      <c r="H7725" s="355"/>
      <c r="I7725" s="354">
        <v>8.4</v>
      </c>
      <c r="J7725" s="352">
        <v>0</v>
      </c>
      <c r="K7725" s="348">
        <f t="shared" si="120"/>
        <v>1</v>
      </c>
    </row>
    <row r="7726" spans="1:11" x14ac:dyDescent="0.25">
      <c r="A7726" s="357">
        <v>40372</v>
      </c>
      <c r="B7726" s="354">
        <v>14</v>
      </c>
      <c r="C7726" s="355">
        <v>28</v>
      </c>
      <c r="D7726" s="355">
        <v>9</v>
      </c>
      <c r="E7726" s="355">
        <v>13</v>
      </c>
      <c r="F7726" s="355">
        <v>11</v>
      </c>
      <c r="G7726" s="355">
        <v>9</v>
      </c>
      <c r="H7726" s="355"/>
      <c r="I7726" s="354">
        <v>14</v>
      </c>
      <c r="J7726" s="352">
        <v>0</v>
      </c>
      <c r="K7726" s="348">
        <f t="shared" si="120"/>
        <v>0</v>
      </c>
    </row>
    <row r="7727" spans="1:11" x14ac:dyDescent="0.25">
      <c r="A7727" s="357">
        <v>40373</v>
      </c>
      <c r="B7727" s="354">
        <v>20</v>
      </c>
      <c r="C7727" s="355">
        <v>22</v>
      </c>
      <c r="D7727" s="355">
        <v>22</v>
      </c>
      <c r="E7727" s="355">
        <v>22</v>
      </c>
      <c r="F7727" s="355">
        <v>17</v>
      </c>
      <c r="G7727" s="355">
        <v>17</v>
      </c>
      <c r="H7727" s="355"/>
      <c r="I7727" s="354">
        <v>20</v>
      </c>
      <c r="J7727" s="352">
        <v>0</v>
      </c>
      <c r="K7727" s="348">
        <f t="shared" si="120"/>
        <v>0</v>
      </c>
    </row>
    <row r="7728" spans="1:11" x14ac:dyDescent="0.25">
      <c r="A7728" s="357">
        <v>40374</v>
      </c>
      <c r="B7728" s="354">
        <v>6.6</v>
      </c>
      <c r="C7728" s="355">
        <v>9</v>
      </c>
      <c r="D7728" s="355">
        <v>11</v>
      </c>
      <c r="E7728" s="355">
        <v>13</v>
      </c>
      <c r="F7728" s="355">
        <v>0</v>
      </c>
      <c r="G7728" s="355">
        <v>0</v>
      </c>
      <c r="H7728" s="355"/>
      <c r="I7728" s="354">
        <v>6.6</v>
      </c>
      <c r="J7728" s="352">
        <v>0</v>
      </c>
      <c r="K7728" s="348">
        <f t="shared" si="120"/>
        <v>2</v>
      </c>
    </row>
    <row r="7729" spans="1:11" x14ac:dyDescent="0.25">
      <c r="A7729" s="357">
        <v>40375</v>
      </c>
      <c r="B7729" s="354">
        <v>5.8</v>
      </c>
      <c r="C7729" s="355">
        <v>11</v>
      </c>
      <c r="D7729" s="355">
        <v>6</v>
      </c>
      <c r="E7729" s="355">
        <v>6</v>
      </c>
      <c r="F7729" s="355">
        <v>0</v>
      </c>
      <c r="G7729" s="355">
        <v>6</v>
      </c>
      <c r="H7729" s="355"/>
      <c r="I7729" s="354">
        <v>5.8</v>
      </c>
      <c r="J7729" s="352">
        <v>0</v>
      </c>
      <c r="K7729" s="348">
        <f t="shared" si="120"/>
        <v>4</v>
      </c>
    </row>
    <row r="7730" spans="1:11" x14ac:dyDescent="0.25">
      <c r="A7730" s="357">
        <v>40376</v>
      </c>
      <c r="B7730" s="354">
        <v>11.6</v>
      </c>
      <c r="C7730" s="355">
        <v>13</v>
      </c>
      <c r="D7730" s="355">
        <v>13</v>
      </c>
      <c r="E7730" s="355">
        <v>15</v>
      </c>
      <c r="F7730" s="355">
        <v>11</v>
      </c>
      <c r="G7730" s="355">
        <v>6</v>
      </c>
      <c r="H7730" s="355"/>
      <c r="I7730" s="354">
        <v>11.6</v>
      </c>
      <c r="J7730" s="352">
        <v>0</v>
      </c>
      <c r="K7730" s="348">
        <f t="shared" si="120"/>
        <v>1</v>
      </c>
    </row>
    <row r="7731" spans="1:11" x14ac:dyDescent="0.25">
      <c r="A7731" s="357">
        <v>40377</v>
      </c>
      <c r="B7731" s="354">
        <v>5</v>
      </c>
      <c r="C7731" s="355">
        <v>9</v>
      </c>
      <c r="D7731" s="355">
        <v>7</v>
      </c>
      <c r="E7731" s="355">
        <v>0</v>
      </c>
      <c r="F7731" s="355">
        <v>0</v>
      </c>
      <c r="G7731" s="355">
        <v>9</v>
      </c>
      <c r="H7731" s="355"/>
      <c r="I7731" s="354">
        <v>5</v>
      </c>
      <c r="J7731" s="352">
        <v>0</v>
      </c>
      <c r="K7731" s="348">
        <f t="shared" si="120"/>
        <v>3</v>
      </c>
    </row>
    <row r="7732" spans="1:11" x14ac:dyDescent="0.25">
      <c r="A7732" s="357">
        <v>40378</v>
      </c>
      <c r="B7732" s="354">
        <v>22</v>
      </c>
      <c r="C7732" s="355">
        <v>28</v>
      </c>
      <c r="D7732" s="355">
        <v>26</v>
      </c>
      <c r="E7732" s="355">
        <v>20</v>
      </c>
      <c r="F7732" s="355">
        <v>19</v>
      </c>
      <c r="G7732" s="355">
        <v>17</v>
      </c>
      <c r="H7732" s="355"/>
      <c r="I7732" s="354">
        <v>22</v>
      </c>
      <c r="J7732" s="352">
        <v>0</v>
      </c>
      <c r="K7732" s="348">
        <f t="shared" si="120"/>
        <v>0</v>
      </c>
    </row>
    <row r="7733" spans="1:11" x14ac:dyDescent="0.25">
      <c r="A7733" s="357">
        <v>40379</v>
      </c>
      <c r="B7733" s="354">
        <v>13.6</v>
      </c>
      <c r="C7733" s="355">
        <v>20</v>
      </c>
      <c r="D7733" s="355">
        <v>15</v>
      </c>
      <c r="E7733" s="355">
        <v>11</v>
      </c>
      <c r="F7733" s="355">
        <v>11</v>
      </c>
      <c r="G7733" s="355">
        <v>11</v>
      </c>
      <c r="H7733" s="355"/>
      <c r="I7733" s="354">
        <v>13.6</v>
      </c>
      <c r="J7733" s="352">
        <v>0</v>
      </c>
      <c r="K7733" s="348">
        <f t="shared" si="120"/>
        <v>0</v>
      </c>
    </row>
    <row r="7734" spans="1:11" x14ac:dyDescent="0.25">
      <c r="A7734" s="357">
        <v>40380</v>
      </c>
      <c r="B7734" s="354">
        <v>7.8</v>
      </c>
      <c r="C7734" s="355">
        <v>9</v>
      </c>
      <c r="D7734" s="355">
        <v>13</v>
      </c>
      <c r="E7734" s="355">
        <v>7</v>
      </c>
      <c r="F7734" s="355">
        <v>6</v>
      </c>
      <c r="G7734" s="355">
        <v>4</v>
      </c>
      <c r="H7734" s="355"/>
      <c r="I7734" s="354">
        <v>7.8</v>
      </c>
      <c r="J7734" s="352">
        <v>0</v>
      </c>
      <c r="K7734" s="348">
        <f t="shared" si="120"/>
        <v>3</v>
      </c>
    </row>
    <row r="7735" spans="1:11" x14ac:dyDescent="0.25">
      <c r="A7735" s="357">
        <v>40381</v>
      </c>
      <c r="B7735" s="354">
        <v>8.6</v>
      </c>
      <c r="C7735" s="355">
        <v>9</v>
      </c>
      <c r="D7735" s="355">
        <v>7</v>
      </c>
      <c r="E7735" s="355">
        <v>9</v>
      </c>
      <c r="F7735" s="355">
        <v>9</v>
      </c>
      <c r="G7735" s="355">
        <v>9</v>
      </c>
      <c r="H7735" s="355"/>
      <c r="I7735" s="354">
        <v>8.6</v>
      </c>
      <c r="J7735" s="352">
        <v>0</v>
      </c>
      <c r="K7735" s="348">
        <f t="shared" si="120"/>
        <v>1</v>
      </c>
    </row>
    <row r="7736" spans="1:11" x14ac:dyDescent="0.25">
      <c r="A7736" s="357">
        <v>40382</v>
      </c>
      <c r="B7736" s="354">
        <v>25.2</v>
      </c>
      <c r="C7736" s="355">
        <v>32</v>
      </c>
      <c r="D7736" s="355">
        <v>28</v>
      </c>
      <c r="E7736" s="355">
        <v>20</v>
      </c>
      <c r="F7736" s="355">
        <v>20</v>
      </c>
      <c r="G7736" s="355">
        <v>26</v>
      </c>
      <c r="H7736" s="355"/>
      <c r="I7736" s="354">
        <v>25.2</v>
      </c>
      <c r="J7736" s="352">
        <v>0</v>
      </c>
      <c r="K7736" s="348">
        <f t="shared" si="120"/>
        <v>0</v>
      </c>
    </row>
    <row r="7737" spans="1:11" x14ac:dyDescent="0.25">
      <c r="A7737" s="357">
        <v>40383</v>
      </c>
      <c r="B7737" s="354">
        <v>6.8</v>
      </c>
      <c r="C7737" s="355">
        <v>6</v>
      </c>
      <c r="D7737" s="355">
        <v>7</v>
      </c>
      <c r="E7737" s="355">
        <v>4</v>
      </c>
      <c r="F7737" s="355">
        <v>6</v>
      </c>
      <c r="G7737" s="355">
        <v>11</v>
      </c>
      <c r="H7737" s="355"/>
      <c r="I7737" s="354">
        <v>6.8</v>
      </c>
      <c r="J7737" s="352">
        <v>0</v>
      </c>
      <c r="K7737" s="348">
        <f t="shared" si="120"/>
        <v>4</v>
      </c>
    </row>
    <row r="7738" spans="1:11" x14ac:dyDescent="0.25">
      <c r="A7738" s="357">
        <v>40384</v>
      </c>
      <c r="B7738" s="354">
        <v>10</v>
      </c>
      <c r="C7738" s="355">
        <v>13</v>
      </c>
      <c r="D7738" s="355">
        <v>13</v>
      </c>
      <c r="E7738" s="355">
        <v>13</v>
      </c>
      <c r="F7738" s="355">
        <v>11</v>
      </c>
      <c r="G7738" s="355">
        <v>0</v>
      </c>
      <c r="H7738" s="355"/>
      <c r="I7738" s="354">
        <v>10</v>
      </c>
      <c r="J7738" s="352">
        <v>0</v>
      </c>
      <c r="K7738" s="348">
        <f t="shared" si="120"/>
        <v>1</v>
      </c>
    </row>
    <row r="7739" spans="1:11" x14ac:dyDescent="0.25">
      <c r="A7739" s="357">
        <v>40385</v>
      </c>
      <c r="B7739" s="354">
        <v>9.1999999999999993</v>
      </c>
      <c r="C7739" s="355">
        <v>13</v>
      </c>
      <c r="D7739" s="355">
        <v>13</v>
      </c>
      <c r="E7739" s="355">
        <v>11</v>
      </c>
      <c r="F7739" s="355">
        <v>9</v>
      </c>
      <c r="G7739" s="355">
        <v>0</v>
      </c>
      <c r="H7739" s="355"/>
      <c r="I7739" s="354">
        <v>9.1999999999999993</v>
      </c>
      <c r="J7739" s="352">
        <v>0</v>
      </c>
      <c r="K7739" s="348">
        <f t="shared" si="120"/>
        <v>1</v>
      </c>
    </row>
    <row r="7740" spans="1:11" x14ac:dyDescent="0.25">
      <c r="A7740" s="357">
        <v>40386</v>
      </c>
      <c r="B7740" s="354">
        <v>3.8</v>
      </c>
      <c r="C7740" s="355">
        <v>6</v>
      </c>
      <c r="D7740" s="355">
        <v>7</v>
      </c>
      <c r="E7740" s="355">
        <v>6</v>
      </c>
      <c r="F7740" s="355">
        <v>0</v>
      </c>
      <c r="G7740" s="355">
        <v>0</v>
      </c>
      <c r="H7740" s="355"/>
      <c r="I7740" s="354">
        <v>3.8</v>
      </c>
      <c r="J7740" s="352">
        <v>0</v>
      </c>
      <c r="K7740" s="348">
        <f t="shared" si="120"/>
        <v>5</v>
      </c>
    </row>
    <row r="7741" spans="1:11" x14ac:dyDescent="0.25">
      <c r="A7741" s="357">
        <v>40387</v>
      </c>
      <c r="B7741" s="354">
        <v>11.8</v>
      </c>
      <c r="C7741" s="355">
        <v>17</v>
      </c>
      <c r="D7741" s="355">
        <v>11</v>
      </c>
      <c r="E7741" s="355">
        <v>11</v>
      </c>
      <c r="F7741" s="355">
        <v>13</v>
      </c>
      <c r="G7741" s="355">
        <v>7</v>
      </c>
      <c r="H7741" s="355"/>
      <c r="I7741" s="354">
        <v>11.8</v>
      </c>
      <c r="J7741" s="352">
        <v>0</v>
      </c>
      <c r="K7741" s="348">
        <f t="shared" si="120"/>
        <v>1</v>
      </c>
    </row>
    <row r="7742" spans="1:11" x14ac:dyDescent="0.25">
      <c r="A7742" s="357">
        <v>40388</v>
      </c>
      <c r="B7742" s="354">
        <v>8</v>
      </c>
      <c r="C7742" s="355">
        <v>9</v>
      </c>
      <c r="D7742" s="355">
        <v>7</v>
      </c>
      <c r="E7742" s="355">
        <v>7</v>
      </c>
      <c r="F7742" s="355">
        <v>4</v>
      </c>
      <c r="G7742" s="355">
        <v>13</v>
      </c>
      <c r="H7742" s="355"/>
      <c r="I7742" s="354">
        <v>8</v>
      </c>
      <c r="J7742" s="352">
        <v>0</v>
      </c>
      <c r="K7742" s="348">
        <f t="shared" si="120"/>
        <v>3</v>
      </c>
    </row>
    <row r="7743" spans="1:11" x14ac:dyDescent="0.25">
      <c r="A7743" s="357">
        <v>40389</v>
      </c>
      <c r="B7743" s="354">
        <v>10.8</v>
      </c>
      <c r="C7743" s="355">
        <v>13</v>
      </c>
      <c r="D7743" s="355">
        <v>9</v>
      </c>
      <c r="E7743" s="355">
        <v>11</v>
      </c>
      <c r="F7743" s="355">
        <v>15</v>
      </c>
      <c r="G7743" s="355">
        <v>6</v>
      </c>
      <c r="H7743" s="355"/>
      <c r="I7743" s="354">
        <v>10.8</v>
      </c>
      <c r="J7743" s="352">
        <v>0</v>
      </c>
      <c r="K7743" s="348">
        <f t="shared" si="120"/>
        <v>1</v>
      </c>
    </row>
    <row r="7744" spans="1:11" x14ac:dyDescent="0.25">
      <c r="A7744" s="357">
        <v>40390</v>
      </c>
      <c r="B7744" s="354">
        <v>10.199999999999999</v>
      </c>
      <c r="C7744" s="355">
        <v>11</v>
      </c>
      <c r="D7744" s="355">
        <v>9</v>
      </c>
      <c r="E7744" s="355">
        <v>9</v>
      </c>
      <c r="F7744" s="355">
        <v>13</v>
      </c>
      <c r="G7744" s="355">
        <v>9</v>
      </c>
      <c r="H7744" s="355"/>
      <c r="I7744" s="354">
        <v>10.199999999999999</v>
      </c>
      <c r="J7744" s="352">
        <v>0</v>
      </c>
      <c r="K7744" s="348">
        <f t="shared" si="120"/>
        <v>0</v>
      </c>
    </row>
    <row r="7745" spans="1:11" x14ac:dyDescent="0.25">
      <c r="A7745" s="357">
        <v>40391</v>
      </c>
      <c r="B7745" s="354">
        <v>17</v>
      </c>
      <c r="C7745" s="355">
        <v>28</v>
      </c>
      <c r="D7745" s="355">
        <v>24</v>
      </c>
      <c r="E7745" s="355">
        <v>17</v>
      </c>
      <c r="F7745" s="355">
        <v>7</v>
      </c>
      <c r="G7745" s="355">
        <v>9</v>
      </c>
      <c r="H7745" s="355"/>
      <c r="I7745" s="354">
        <v>17</v>
      </c>
      <c r="J7745" s="352">
        <v>0</v>
      </c>
      <c r="K7745" s="348">
        <f t="shared" si="120"/>
        <v>1</v>
      </c>
    </row>
    <row r="7746" spans="1:11" x14ac:dyDescent="0.25">
      <c r="A7746" s="357">
        <v>40392</v>
      </c>
      <c r="B7746" s="354">
        <v>19.600000000000001</v>
      </c>
      <c r="C7746" s="355">
        <v>24</v>
      </c>
      <c r="D7746" s="355">
        <v>28</v>
      </c>
      <c r="E7746" s="355">
        <v>22</v>
      </c>
      <c r="F7746" s="355">
        <v>11</v>
      </c>
      <c r="G7746" s="355">
        <v>13</v>
      </c>
      <c r="H7746" s="355"/>
      <c r="I7746" s="354">
        <v>19.600000000000001</v>
      </c>
      <c r="J7746" s="352">
        <v>0</v>
      </c>
      <c r="K7746" s="348">
        <f t="shared" si="120"/>
        <v>0</v>
      </c>
    </row>
    <row r="7747" spans="1:11" x14ac:dyDescent="0.25">
      <c r="A7747" s="357">
        <v>40393</v>
      </c>
      <c r="B7747" s="354">
        <v>10.199999999999999</v>
      </c>
      <c r="C7747" s="355">
        <v>7</v>
      </c>
      <c r="D7747" s="355">
        <v>11</v>
      </c>
      <c r="E7747" s="355">
        <v>11</v>
      </c>
      <c r="F7747" s="355">
        <v>11</v>
      </c>
      <c r="G7747" s="355">
        <v>11</v>
      </c>
      <c r="H7747" s="355"/>
      <c r="I7747" s="354">
        <v>10.199999999999999</v>
      </c>
      <c r="J7747" s="352">
        <v>0</v>
      </c>
      <c r="K7747" s="348">
        <f t="shared" ref="K7747:K7810" si="121">COUNTIF(C7747:G7747,"&lt;="&amp;IRR_MAXWIND)</f>
        <v>1</v>
      </c>
    </row>
    <row r="7748" spans="1:11" x14ac:dyDescent="0.25">
      <c r="A7748" s="357">
        <v>40394</v>
      </c>
      <c r="B7748" s="354">
        <v>3.4</v>
      </c>
      <c r="C7748" s="355">
        <v>7</v>
      </c>
      <c r="D7748" s="355">
        <v>0</v>
      </c>
      <c r="E7748" s="355">
        <v>0</v>
      </c>
      <c r="F7748" s="355">
        <v>4</v>
      </c>
      <c r="G7748" s="355">
        <v>6</v>
      </c>
      <c r="H7748" s="355"/>
      <c r="I7748" s="354">
        <v>3.4</v>
      </c>
      <c r="J7748" s="352">
        <v>0</v>
      </c>
      <c r="K7748" s="348">
        <f t="shared" si="121"/>
        <v>5</v>
      </c>
    </row>
    <row r="7749" spans="1:11" x14ac:dyDescent="0.25">
      <c r="A7749" s="357">
        <v>40395</v>
      </c>
      <c r="B7749" s="354">
        <v>6.2</v>
      </c>
      <c r="C7749" s="355">
        <v>6</v>
      </c>
      <c r="D7749" s="355">
        <v>6</v>
      </c>
      <c r="E7749" s="355">
        <v>7</v>
      </c>
      <c r="F7749" s="355">
        <v>6</v>
      </c>
      <c r="G7749" s="355">
        <v>6</v>
      </c>
      <c r="H7749" s="355"/>
      <c r="I7749" s="354">
        <v>6.2</v>
      </c>
      <c r="J7749" s="352">
        <v>0</v>
      </c>
      <c r="K7749" s="348">
        <f t="shared" si="121"/>
        <v>5</v>
      </c>
    </row>
    <row r="7750" spans="1:11" x14ac:dyDescent="0.25">
      <c r="A7750" s="357">
        <v>40396</v>
      </c>
      <c r="B7750" s="354">
        <v>8.6</v>
      </c>
      <c r="C7750" s="355">
        <v>11</v>
      </c>
      <c r="D7750" s="355">
        <v>7</v>
      </c>
      <c r="E7750" s="355">
        <v>4</v>
      </c>
      <c r="F7750" s="355">
        <v>4</v>
      </c>
      <c r="G7750" s="355">
        <v>17</v>
      </c>
      <c r="H7750" s="355"/>
      <c r="I7750" s="354">
        <v>8.6</v>
      </c>
      <c r="J7750" s="352">
        <v>0</v>
      </c>
      <c r="K7750" s="348">
        <f t="shared" si="121"/>
        <v>3</v>
      </c>
    </row>
    <row r="7751" spans="1:11" x14ac:dyDescent="0.25">
      <c r="A7751" s="357">
        <v>40397</v>
      </c>
      <c r="B7751" s="354">
        <v>5.2</v>
      </c>
      <c r="C7751" s="355">
        <v>11</v>
      </c>
      <c r="D7751" s="355">
        <v>6</v>
      </c>
      <c r="E7751" s="355">
        <v>9</v>
      </c>
      <c r="F7751" s="355">
        <v>0</v>
      </c>
      <c r="G7751" s="355">
        <v>0</v>
      </c>
      <c r="H7751" s="355"/>
      <c r="I7751" s="354">
        <v>5.2</v>
      </c>
      <c r="J7751" s="352">
        <v>0</v>
      </c>
      <c r="K7751" s="348">
        <f t="shared" si="121"/>
        <v>3</v>
      </c>
    </row>
    <row r="7752" spans="1:11" x14ac:dyDescent="0.25">
      <c r="A7752" s="357">
        <v>40398</v>
      </c>
      <c r="B7752" s="354">
        <v>4.8</v>
      </c>
      <c r="C7752" s="355">
        <v>9</v>
      </c>
      <c r="D7752" s="355">
        <v>0</v>
      </c>
      <c r="E7752" s="355">
        <v>4</v>
      </c>
      <c r="F7752" s="355">
        <v>4</v>
      </c>
      <c r="G7752" s="355">
        <v>7</v>
      </c>
      <c r="H7752" s="355"/>
      <c r="I7752" s="354">
        <v>4.8</v>
      </c>
      <c r="J7752" s="352">
        <v>0</v>
      </c>
      <c r="K7752" s="348">
        <f t="shared" si="121"/>
        <v>4</v>
      </c>
    </row>
    <row r="7753" spans="1:11" x14ac:dyDescent="0.25">
      <c r="A7753" s="357">
        <v>40399</v>
      </c>
      <c r="B7753" s="354">
        <v>5.2</v>
      </c>
      <c r="C7753" s="355">
        <v>9</v>
      </c>
      <c r="D7753" s="355">
        <v>4</v>
      </c>
      <c r="E7753" s="355">
        <v>6</v>
      </c>
      <c r="F7753" s="355">
        <v>0</v>
      </c>
      <c r="G7753" s="355">
        <v>7</v>
      </c>
      <c r="H7753" s="355"/>
      <c r="I7753" s="354">
        <v>5.2</v>
      </c>
      <c r="J7753" s="352">
        <v>0</v>
      </c>
      <c r="K7753" s="348">
        <f t="shared" si="121"/>
        <v>4</v>
      </c>
    </row>
    <row r="7754" spans="1:11" x14ac:dyDescent="0.25">
      <c r="A7754" s="357">
        <v>40400</v>
      </c>
      <c r="B7754" s="354">
        <v>11.6</v>
      </c>
      <c r="C7754" s="355">
        <v>4</v>
      </c>
      <c r="D7754" s="355">
        <v>4</v>
      </c>
      <c r="E7754" s="355">
        <v>15</v>
      </c>
      <c r="F7754" s="355">
        <v>13</v>
      </c>
      <c r="G7754" s="355">
        <v>22</v>
      </c>
      <c r="H7754" s="355"/>
      <c r="I7754" s="354">
        <v>11.6</v>
      </c>
      <c r="J7754" s="352">
        <v>0</v>
      </c>
      <c r="K7754" s="348">
        <f t="shared" si="121"/>
        <v>2</v>
      </c>
    </row>
    <row r="7755" spans="1:11" x14ac:dyDescent="0.25">
      <c r="A7755" s="357">
        <v>40401</v>
      </c>
      <c r="B7755" s="354">
        <v>4.4000000000000004</v>
      </c>
      <c r="C7755" s="355">
        <v>0</v>
      </c>
      <c r="D7755" s="355">
        <v>9</v>
      </c>
      <c r="E7755" s="355">
        <v>6</v>
      </c>
      <c r="F7755" s="355">
        <v>7</v>
      </c>
      <c r="G7755" s="355">
        <v>0</v>
      </c>
      <c r="H7755" s="355"/>
      <c r="I7755" s="354">
        <v>4.4000000000000004</v>
      </c>
      <c r="J7755" s="352">
        <v>0</v>
      </c>
      <c r="K7755" s="348">
        <f t="shared" si="121"/>
        <v>4</v>
      </c>
    </row>
    <row r="7756" spans="1:11" x14ac:dyDescent="0.25">
      <c r="A7756" s="357">
        <v>40402</v>
      </c>
      <c r="B7756" s="354">
        <v>10.8</v>
      </c>
      <c r="C7756" s="355">
        <v>15</v>
      </c>
      <c r="D7756" s="355">
        <v>0</v>
      </c>
      <c r="E7756" s="355">
        <v>9</v>
      </c>
      <c r="F7756" s="355">
        <v>17</v>
      </c>
      <c r="G7756" s="355">
        <v>13</v>
      </c>
      <c r="H7756" s="355"/>
      <c r="I7756" s="354">
        <v>10.8</v>
      </c>
      <c r="J7756" s="352">
        <v>0</v>
      </c>
      <c r="K7756" s="348">
        <f t="shared" si="121"/>
        <v>1</v>
      </c>
    </row>
    <row r="7757" spans="1:11" x14ac:dyDescent="0.25">
      <c r="A7757" s="357">
        <v>40403</v>
      </c>
      <c r="B7757" s="354">
        <v>20.8</v>
      </c>
      <c r="C7757" s="355">
        <v>26</v>
      </c>
      <c r="D7757" s="355">
        <v>20</v>
      </c>
      <c r="E7757" s="355">
        <v>22</v>
      </c>
      <c r="F7757" s="355">
        <v>19</v>
      </c>
      <c r="G7757" s="355">
        <v>17</v>
      </c>
      <c r="H7757" s="355"/>
      <c r="I7757" s="354">
        <v>20.8</v>
      </c>
      <c r="J7757" s="352">
        <v>0</v>
      </c>
      <c r="K7757" s="348">
        <f t="shared" si="121"/>
        <v>0</v>
      </c>
    </row>
    <row r="7758" spans="1:11" x14ac:dyDescent="0.25">
      <c r="A7758" s="357">
        <v>40404</v>
      </c>
      <c r="B7758" s="354">
        <v>17.8</v>
      </c>
      <c r="C7758" s="355">
        <v>17</v>
      </c>
      <c r="D7758" s="355">
        <v>17</v>
      </c>
      <c r="E7758" s="355">
        <v>17</v>
      </c>
      <c r="F7758" s="355">
        <v>19</v>
      </c>
      <c r="G7758" s="355">
        <v>19</v>
      </c>
      <c r="H7758" s="355"/>
      <c r="I7758" s="354">
        <v>17.8</v>
      </c>
      <c r="J7758" s="352">
        <v>0</v>
      </c>
      <c r="K7758" s="348">
        <f t="shared" si="121"/>
        <v>0</v>
      </c>
    </row>
    <row r="7759" spans="1:11" x14ac:dyDescent="0.25">
      <c r="A7759" s="357">
        <v>40405</v>
      </c>
      <c r="B7759" s="354">
        <v>4.8</v>
      </c>
      <c r="C7759" s="355">
        <v>9</v>
      </c>
      <c r="D7759" s="355">
        <v>11</v>
      </c>
      <c r="E7759" s="355">
        <v>4</v>
      </c>
      <c r="F7759" s="355">
        <v>0</v>
      </c>
      <c r="G7759" s="355">
        <v>0</v>
      </c>
      <c r="H7759" s="355"/>
      <c r="I7759" s="354">
        <v>4.8</v>
      </c>
      <c r="J7759" s="352">
        <v>0</v>
      </c>
      <c r="K7759" s="348">
        <f t="shared" si="121"/>
        <v>3</v>
      </c>
    </row>
    <row r="7760" spans="1:11" x14ac:dyDescent="0.25">
      <c r="A7760" s="357">
        <v>40406</v>
      </c>
      <c r="B7760" s="354">
        <v>4.2</v>
      </c>
      <c r="C7760" s="355">
        <v>0</v>
      </c>
      <c r="D7760" s="355">
        <v>0</v>
      </c>
      <c r="E7760" s="355">
        <v>7</v>
      </c>
      <c r="F7760" s="355">
        <v>7</v>
      </c>
      <c r="G7760" s="355">
        <v>7</v>
      </c>
      <c r="H7760" s="355"/>
      <c r="I7760" s="354">
        <v>4.2</v>
      </c>
      <c r="J7760" s="352">
        <v>0</v>
      </c>
      <c r="K7760" s="348">
        <f t="shared" si="121"/>
        <v>5</v>
      </c>
    </row>
    <row r="7761" spans="1:11" x14ac:dyDescent="0.25">
      <c r="A7761" s="357">
        <v>40407</v>
      </c>
      <c r="B7761" s="354">
        <v>16.600000000000001</v>
      </c>
      <c r="C7761" s="355">
        <v>19</v>
      </c>
      <c r="D7761" s="355">
        <v>13</v>
      </c>
      <c r="E7761" s="355">
        <v>17</v>
      </c>
      <c r="F7761" s="355">
        <v>17</v>
      </c>
      <c r="G7761" s="355">
        <v>17</v>
      </c>
      <c r="H7761" s="355"/>
      <c r="I7761" s="354">
        <v>16.600000000000001</v>
      </c>
      <c r="J7761" s="352">
        <v>0</v>
      </c>
      <c r="K7761" s="348">
        <f t="shared" si="121"/>
        <v>0</v>
      </c>
    </row>
    <row r="7762" spans="1:11" x14ac:dyDescent="0.25">
      <c r="A7762" s="357">
        <v>40408</v>
      </c>
      <c r="B7762" s="354">
        <v>13.8</v>
      </c>
      <c r="C7762" s="355">
        <v>13</v>
      </c>
      <c r="D7762" s="355">
        <v>17</v>
      </c>
      <c r="E7762" s="355">
        <v>17</v>
      </c>
      <c r="F7762" s="355">
        <v>13</v>
      </c>
      <c r="G7762" s="355">
        <v>9</v>
      </c>
      <c r="H7762" s="355"/>
      <c r="I7762" s="354">
        <v>13.8</v>
      </c>
      <c r="J7762" s="352">
        <v>0</v>
      </c>
      <c r="K7762" s="348">
        <f t="shared" si="121"/>
        <v>0</v>
      </c>
    </row>
    <row r="7763" spans="1:11" x14ac:dyDescent="0.25">
      <c r="A7763" s="357">
        <v>40409</v>
      </c>
      <c r="B7763" s="354">
        <v>5.8</v>
      </c>
      <c r="C7763" s="355">
        <v>0</v>
      </c>
      <c r="D7763" s="355">
        <v>0</v>
      </c>
      <c r="E7763" s="355">
        <v>7</v>
      </c>
      <c r="F7763" s="355">
        <v>9</v>
      </c>
      <c r="G7763" s="355">
        <v>13</v>
      </c>
      <c r="H7763" s="355"/>
      <c r="I7763" s="354">
        <v>5.8</v>
      </c>
      <c r="J7763" s="352">
        <v>0</v>
      </c>
      <c r="K7763" s="348">
        <f t="shared" si="121"/>
        <v>3</v>
      </c>
    </row>
    <row r="7764" spans="1:11" x14ac:dyDescent="0.25">
      <c r="A7764" s="357">
        <v>40410</v>
      </c>
      <c r="B7764" s="354">
        <v>10.4</v>
      </c>
      <c r="C7764" s="355">
        <v>9</v>
      </c>
      <c r="D7764" s="355">
        <v>15</v>
      </c>
      <c r="E7764" s="355">
        <v>13</v>
      </c>
      <c r="F7764" s="355">
        <v>9</v>
      </c>
      <c r="G7764" s="355">
        <v>6</v>
      </c>
      <c r="H7764" s="355"/>
      <c r="I7764" s="354">
        <v>10.4</v>
      </c>
      <c r="J7764" s="352">
        <v>0</v>
      </c>
      <c r="K7764" s="348">
        <f t="shared" si="121"/>
        <v>1</v>
      </c>
    </row>
    <row r="7765" spans="1:11" x14ac:dyDescent="0.25">
      <c r="A7765" s="357">
        <v>40411</v>
      </c>
      <c r="B7765" s="354">
        <v>15</v>
      </c>
      <c r="C7765" s="355">
        <v>9</v>
      </c>
      <c r="D7765" s="355">
        <v>11</v>
      </c>
      <c r="E7765" s="355">
        <v>15</v>
      </c>
      <c r="F7765" s="355">
        <v>20</v>
      </c>
      <c r="G7765" s="355">
        <v>20</v>
      </c>
      <c r="H7765" s="355"/>
      <c r="I7765" s="354">
        <v>15</v>
      </c>
      <c r="J7765" s="352">
        <v>0</v>
      </c>
      <c r="K7765" s="348">
        <f t="shared" si="121"/>
        <v>0</v>
      </c>
    </row>
    <row r="7766" spans="1:11" x14ac:dyDescent="0.25">
      <c r="A7766" s="357">
        <v>40412</v>
      </c>
      <c r="B7766" s="354">
        <v>11.2</v>
      </c>
      <c r="C7766" s="355">
        <v>6</v>
      </c>
      <c r="D7766" s="355">
        <v>9</v>
      </c>
      <c r="E7766" s="355">
        <v>11</v>
      </c>
      <c r="F7766" s="355">
        <v>17</v>
      </c>
      <c r="G7766" s="355">
        <v>13</v>
      </c>
      <c r="H7766" s="355"/>
      <c r="I7766" s="354">
        <v>11.2</v>
      </c>
      <c r="J7766" s="352">
        <v>0</v>
      </c>
      <c r="K7766" s="348">
        <f t="shared" si="121"/>
        <v>1</v>
      </c>
    </row>
    <row r="7767" spans="1:11" x14ac:dyDescent="0.25">
      <c r="A7767" s="357">
        <v>40413</v>
      </c>
      <c r="B7767" s="354">
        <v>17.8</v>
      </c>
      <c r="C7767" s="355">
        <v>24</v>
      </c>
      <c r="D7767" s="355">
        <v>17</v>
      </c>
      <c r="E7767" s="355">
        <v>20</v>
      </c>
      <c r="F7767" s="355">
        <v>13</v>
      </c>
      <c r="G7767" s="355">
        <v>15</v>
      </c>
      <c r="H7767" s="355"/>
      <c r="I7767" s="354">
        <v>17.8</v>
      </c>
      <c r="J7767" s="352">
        <v>0</v>
      </c>
      <c r="K7767" s="348">
        <f t="shared" si="121"/>
        <v>0</v>
      </c>
    </row>
    <row r="7768" spans="1:11" x14ac:dyDescent="0.25">
      <c r="A7768" s="357">
        <v>40414</v>
      </c>
      <c r="B7768" s="354">
        <v>6.4</v>
      </c>
      <c r="C7768" s="355">
        <v>7</v>
      </c>
      <c r="D7768" s="355">
        <v>4</v>
      </c>
      <c r="E7768" s="355">
        <v>7</v>
      </c>
      <c r="F7768" s="355">
        <v>7</v>
      </c>
      <c r="G7768" s="355">
        <v>7</v>
      </c>
      <c r="H7768" s="355"/>
      <c r="I7768" s="354">
        <v>6.4</v>
      </c>
      <c r="J7768" s="352">
        <v>0</v>
      </c>
      <c r="K7768" s="348">
        <f t="shared" si="121"/>
        <v>5</v>
      </c>
    </row>
    <row r="7769" spans="1:11" x14ac:dyDescent="0.25">
      <c r="A7769" s="357">
        <v>40415</v>
      </c>
      <c r="B7769" s="354">
        <v>4.8</v>
      </c>
      <c r="C7769" s="355">
        <v>7</v>
      </c>
      <c r="D7769" s="355">
        <v>11</v>
      </c>
      <c r="E7769" s="355">
        <v>6</v>
      </c>
      <c r="F7769" s="355">
        <v>0</v>
      </c>
      <c r="G7769" s="355">
        <v>0</v>
      </c>
      <c r="H7769" s="355"/>
      <c r="I7769" s="354">
        <v>4.8</v>
      </c>
      <c r="J7769" s="352">
        <v>0</v>
      </c>
      <c r="K7769" s="348">
        <f t="shared" si="121"/>
        <v>4</v>
      </c>
    </row>
    <row r="7770" spans="1:11" x14ac:dyDescent="0.25">
      <c r="A7770" s="357">
        <v>40416</v>
      </c>
      <c r="B7770" s="354">
        <v>7.4</v>
      </c>
      <c r="C7770" s="355">
        <v>0</v>
      </c>
      <c r="D7770" s="355">
        <v>0</v>
      </c>
      <c r="E7770" s="355">
        <v>11</v>
      </c>
      <c r="F7770" s="355">
        <v>13</v>
      </c>
      <c r="G7770" s="355">
        <v>13</v>
      </c>
      <c r="H7770" s="355"/>
      <c r="I7770" s="354">
        <v>7.4</v>
      </c>
      <c r="J7770" s="352">
        <v>0</v>
      </c>
      <c r="K7770" s="348">
        <f t="shared" si="121"/>
        <v>2</v>
      </c>
    </row>
    <row r="7771" spans="1:11" x14ac:dyDescent="0.25">
      <c r="A7771" s="357">
        <v>40417</v>
      </c>
      <c r="B7771" s="354">
        <v>9.1999999999999993</v>
      </c>
      <c r="C7771" s="355">
        <v>11</v>
      </c>
      <c r="D7771" s="355">
        <v>7</v>
      </c>
      <c r="E7771" s="355">
        <v>15</v>
      </c>
      <c r="F7771" s="355">
        <v>7</v>
      </c>
      <c r="G7771" s="355">
        <v>6</v>
      </c>
      <c r="H7771" s="355"/>
      <c r="I7771" s="354">
        <v>9.1999999999999993</v>
      </c>
      <c r="J7771" s="352">
        <v>0</v>
      </c>
      <c r="K7771" s="348">
        <f t="shared" si="121"/>
        <v>3</v>
      </c>
    </row>
    <row r="7772" spans="1:11" x14ac:dyDescent="0.25">
      <c r="A7772" s="357">
        <v>40418</v>
      </c>
      <c r="B7772" s="354">
        <v>15</v>
      </c>
      <c r="C7772" s="355">
        <v>22</v>
      </c>
      <c r="D7772" s="355">
        <v>13</v>
      </c>
      <c r="E7772" s="355">
        <v>20</v>
      </c>
      <c r="F7772" s="355">
        <v>9</v>
      </c>
      <c r="G7772" s="355">
        <v>11</v>
      </c>
      <c r="H7772" s="355"/>
      <c r="I7772" s="354">
        <v>15</v>
      </c>
      <c r="J7772" s="352">
        <v>0</v>
      </c>
      <c r="K7772" s="348">
        <f t="shared" si="121"/>
        <v>0</v>
      </c>
    </row>
    <row r="7773" spans="1:11" x14ac:dyDescent="0.25">
      <c r="A7773" s="357">
        <v>40419</v>
      </c>
      <c r="B7773" s="354">
        <v>13</v>
      </c>
      <c r="C7773" s="355">
        <v>13</v>
      </c>
      <c r="D7773" s="355">
        <v>15</v>
      </c>
      <c r="E7773" s="355">
        <v>11</v>
      </c>
      <c r="F7773" s="355">
        <v>9</v>
      </c>
      <c r="G7773" s="355">
        <v>17</v>
      </c>
      <c r="H7773" s="355"/>
      <c r="I7773" s="354">
        <v>13</v>
      </c>
      <c r="J7773" s="352">
        <v>0</v>
      </c>
      <c r="K7773" s="348">
        <f t="shared" si="121"/>
        <v>0</v>
      </c>
    </row>
    <row r="7774" spans="1:11" x14ac:dyDescent="0.25">
      <c r="A7774" s="357">
        <v>40420</v>
      </c>
      <c r="B7774" s="354">
        <v>13</v>
      </c>
      <c r="C7774" s="355">
        <v>13</v>
      </c>
      <c r="D7774" s="355">
        <v>17</v>
      </c>
      <c r="E7774" s="355">
        <v>9</v>
      </c>
      <c r="F7774" s="355">
        <v>13</v>
      </c>
      <c r="G7774" s="355">
        <v>13</v>
      </c>
      <c r="H7774" s="355"/>
      <c r="I7774" s="354">
        <v>13</v>
      </c>
      <c r="J7774" s="352">
        <v>0</v>
      </c>
      <c r="K7774" s="348">
        <f t="shared" si="121"/>
        <v>0</v>
      </c>
    </row>
    <row r="7775" spans="1:11" x14ac:dyDescent="0.25">
      <c r="A7775" s="357">
        <v>40421</v>
      </c>
      <c r="B7775" s="354">
        <v>4.8</v>
      </c>
      <c r="C7775" s="355">
        <v>13</v>
      </c>
      <c r="D7775" s="355">
        <v>4</v>
      </c>
      <c r="E7775" s="355">
        <v>0</v>
      </c>
      <c r="F7775" s="355">
        <v>0</v>
      </c>
      <c r="G7775" s="355">
        <v>7</v>
      </c>
      <c r="H7775" s="355"/>
      <c r="I7775" s="354">
        <v>4.8</v>
      </c>
      <c r="J7775" s="352">
        <v>0</v>
      </c>
      <c r="K7775" s="348">
        <f t="shared" si="121"/>
        <v>4</v>
      </c>
    </row>
    <row r="7776" spans="1:11" x14ac:dyDescent="0.25">
      <c r="A7776" s="357">
        <v>40422</v>
      </c>
      <c r="B7776" s="354">
        <v>3</v>
      </c>
      <c r="C7776" s="355">
        <v>6</v>
      </c>
      <c r="D7776" s="355">
        <v>9</v>
      </c>
      <c r="E7776" s="355">
        <v>0</v>
      </c>
      <c r="F7776" s="355">
        <v>0</v>
      </c>
      <c r="G7776" s="355">
        <v>0</v>
      </c>
      <c r="H7776" s="355"/>
      <c r="I7776" s="354">
        <v>3</v>
      </c>
      <c r="J7776" s="352">
        <v>0</v>
      </c>
      <c r="K7776" s="348">
        <f t="shared" si="121"/>
        <v>4</v>
      </c>
    </row>
    <row r="7777" spans="1:11" x14ac:dyDescent="0.25">
      <c r="A7777" s="357">
        <v>40423</v>
      </c>
      <c r="B7777" s="354">
        <v>4</v>
      </c>
      <c r="C7777" s="355">
        <v>9</v>
      </c>
      <c r="D7777" s="355">
        <v>0</v>
      </c>
      <c r="E7777" s="355">
        <v>7</v>
      </c>
      <c r="F7777" s="355">
        <v>0</v>
      </c>
      <c r="G7777" s="355">
        <v>4</v>
      </c>
      <c r="H7777" s="355"/>
      <c r="I7777" s="354">
        <v>4</v>
      </c>
      <c r="J7777" s="352">
        <v>0</v>
      </c>
      <c r="K7777" s="348">
        <f t="shared" si="121"/>
        <v>4</v>
      </c>
    </row>
    <row r="7778" spans="1:11" x14ac:dyDescent="0.25">
      <c r="A7778" s="357">
        <v>40424</v>
      </c>
      <c r="B7778" s="354">
        <v>3.2</v>
      </c>
      <c r="C7778" s="355">
        <v>0</v>
      </c>
      <c r="D7778" s="355">
        <v>0</v>
      </c>
      <c r="E7778" s="355">
        <v>0</v>
      </c>
      <c r="F7778" s="355">
        <v>9</v>
      </c>
      <c r="G7778" s="355">
        <v>7</v>
      </c>
      <c r="H7778" s="355"/>
      <c r="I7778" s="354">
        <v>3.2</v>
      </c>
      <c r="J7778" s="352">
        <v>0</v>
      </c>
      <c r="K7778" s="348">
        <f t="shared" si="121"/>
        <v>4</v>
      </c>
    </row>
    <row r="7779" spans="1:11" x14ac:dyDescent="0.25">
      <c r="A7779" s="357">
        <v>40425</v>
      </c>
      <c r="B7779" s="354">
        <v>11.4</v>
      </c>
      <c r="C7779" s="355">
        <v>15</v>
      </c>
      <c r="D7779" s="355">
        <v>9</v>
      </c>
      <c r="E7779" s="355">
        <v>11</v>
      </c>
      <c r="F7779" s="355">
        <v>0</v>
      </c>
      <c r="G7779" s="355">
        <v>22</v>
      </c>
      <c r="H7779" s="355"/>
      <c r="I7779" s="354">
        <v>11.4</v>
      </c>
      <c r="J7779" s="352">
        <v>0</v>
      </c>
      <c r="K7779" s="348">
        <f t="shared" si="121"/>
        <v>1</v>
      </c>
    </row>
    <row r="7780" spans="1:11" x14ac:dyDescent="0.25">
      <c r="A7780" s="357">
        <v>40426</v>
      </c>
      <c r="B7780" s="354">
        <v>14.2</v>
      </c>
      <c r="C7780" s="355">
        <v>19</v>
      </c>
      <c r="D7780" s="355">
        <v>11</v>
      </c>
      <c r="E7780" s="355">
        <v>11</v>
      </c>
      <c r="F7780" s="355">
        <v>19</v>
      </c>
      <c r="G7780" s="355">
        <v>11</v>
      </c>
      <c r="H7780" s="355"/>
      <c r="I7780" s="354">
        <v>14.2</v>
      </c>
      <c r="J7780" s="352">
        <v>0</v>
      </c>
      <c r="K7780" s="348">
        <f t="shared" si="121"/>
        <v>0</v>
      </c>
    </row>
    <row r="7781" spans="1:11" x14ac:dyDescent="0.25">
      <c r="A7781" s="357">
        <v>40427</v>
      </c>
      <c r="B7781" s="354">
        <v>8</v>
      </c>
      <c r="C7781" s="355">
        <v>9</v>
      </c>
      <c r="D7781" s="355">
        <v>11</v>
      </c>
      <c r="E7781" s="355">
        <v>7</v>
      </c>
      <c r="F7781" s="355">
        <v>7</v>
      </c>
      <c r="G7781" s="355">
        <v>6</v>
      </c>
      <c r="H7781" s="355"/>
      <c r="I7781" s="354">
        <v>8</v>
      </c>
      <c r="J7781" s="352">
        <v>0</v>
      </c>
      <c r="K7781" s="348">
        <f t="shared" si="121"/>
        <v>3</v>
      </c>
    </row>
    <row r="7782" spans="1:11" x14ac:dyDescent="0.25">
      <c r="A7782" s="357">
        <v>40428</v>
      </c>
      <c r="B7782" s="354">
        <v>5.6</v>
      </c>
      <c r="C7782" s="355">
        <v>6</v>
      </c>
      <c r="D7782" s="355">
        <v>4</v>
      </c>
      <c r="E7782" s="355">
        <v>0</v>
      </c>
      <c r="F7782" s="355">
        <v>9</v>
      </c>
      <c r="G7782" s="355">
        <v>9</v>
      </c>
      <c r="H7782" s="355"/>
      <c r="I7782" s="354">
        <v>5.6</v>
      </c>
      <c r="J7782" s="352">
        <v>0</v>
      </c>
      <c r="K7782" s="348">
        <f t="shared" si="121"/>
        <v>3</v>
      </c>
    </row>
    <row r="7783" spans="1:11" x14ac:dyDescent="0.25">
      <c r="A7783" s="357">
        <v>40429</v>
      </c>
      <c r="B7783" s="354">
        <v>9.1999999999999993</v>
      </c>
      <c r="C7783" s="355">
        <v>9</v>
      </c>
      <c r="D7783" s="355">
        <v>6</v>
      </c>
      <c r="E7783" s="355">
        <v>11</v>
      </c>
      <c r="F7783" s="355">
        <v>7</v>
      </c>
      <c r="G7783" s="355">
        <v>13</v>
      </c>
      <c r="H7783" s="355"/>
      <c r="I7783" s="354">
        <v>9.1999999999999993</v>
      </c>
      <c r="J7783" s="352">
        <v>0</v>
      </c>
      <c r="K7783" s="348">
        <f t="shared" si="121"/>
        <v>2</v>
      </c>
    </row>
    <row r="7784" spans="1:11" x14ac:dyDescent="0.25">
      <c r="A7784" s="357">
        <v>40430</v>
      </c>
      <c r="B7784" s="354">
        <v>11</v>
      </c>
      <c r="C7784" s="355">
        <v>9</v>
      </c>
      <c r="D7784" s="355">
        <v>13</v>
      </c>
      <c r="E7784" s="355">
        <v>9</v>
      </c>
      <c r="F7784" s="355">
        <v>11</v>
      </c>
      <c r="G7784" s="355">
        <v>13</v>
      </c>
      <c r="H7784" s="355"/>
      <c r="I7784" s="354">
        <v>11</v>
      </c>
      <c r="J7784" s="352">
        <v>0</v>
      </c>
      <c r="K7784" s="348">
        <f t="shared" si="121"/>
        <v>0</v>
      </c>
    </row>
    <row r="7785" spans="1:11" x14ac:dyDescent="0.25">
      <c r="A7785" s="357">
        <v>40431</v>
      </c>
      <c r="B7785" s="354">
        <v>13.4</v>
      </c>
      <c r="C7785" s="355">
        <v>15</v>
      </c>
      <c r="D7785" s="355">
        <v>15</v>
      </c>
      <c r="E7785" s="355">
        <v>17</v>
      </c>
      <c r="F7785" s="355">
        <v>7</v>
      </c>
      <c r="G7785" s="355">
        <v>13</v>
      </c>
      <c r="H7785" s="355"/>
      <c r="I7785" s="354">
        <v>13.4</v>
      </c>
      <c r="J7785" s="352">
        <v>0</v>
      </c>
      <c r="K7785" s="348">
        <f t="shared" si="121"/>
        <v>1</v>
      </c>
    </row>
    <row r="7786" spans="1:11" x14ac:dyDescent="0.25">
      <c r="A7786" s="357">
        <v>40432</v>
      </c>
      <c r="B7786" s="354">
        <v>4.5999999999999996</v>
      </c>
      <c r="C7786" s="355">
        <v>7</v>
      </c>
      <c r="D7786" s="355">
        <v>4</v>
      </c>
      <c r="E7786" s="355">
        <v>0</v>
      </c>
      <c r="F7786" s="355">
        <v>6</v>
      </c>
      <c r="G7786" s="355">
        <v>6</v>
      </c>
      <c r="H7786" s="355"/>
      <c r="I7786" s="354">
        <v>4.5999999999999996</v>
      </c>
      <c r="J7786" s="352">
        <v>0</v>
      </c>
      <c r="K7786" s="348">
        <f t="shared" si="121"/>
        <v>5</v>
      </c>
    </row>
    <row r="7787" spans="1:11" x14ac:dyDescent="0.25">
      <c r="A7787" s="357">
        <v>40433</v>
      </c>
      <c r="B7787" s="354">
        <v>2.8</v>
      </c>
      <c r="C7787" s="355">
        <v>0</v>
      </c>
      <c r="D7787" s="355">
        <v>4</v>
      </c>
      <c r="E7787" s="355">
        <v>6</v>
      </c>
      <c r="F7787" s="355">
        <v>0</v>
      </c>
      <c r="G7787" s="355">
        <v>4</v>
      </c>
      <c r="H7787" s="355"/>
      <c r="I7787" s="354">
        <v>2.8</v>
      </c>
      <c r="J7787" s="352">
        <v>0</v>
      </c>
      <c r="K7787" s="348">
        <f t="shared" si="121"/>
        <v>5</v>
      </c>
    </row>
    <row r="7788" spans="1:11" x14ac:dyDescent="0.25">
      <c r="A7788" s="357">
        <v>40434</v>
      </c>
      <c r="B7788" s="354">
        <v>10.6</v>
      </c>
      <c r="C7788" s="355">
        <v>15</v>
      </c>
      <c r="D7788" s="355">
        <v>11</v>
      </c>
      <c r="E7788" s="355">
        <v>9</v>
      </c>
      <c r="F7788" s="355">
        <v>9</v>
      </c>
      <c r="G7788" s="355">
        <v>9</v>
      </c>
      <c r="H7788" s="355"/>
      <c r="I7788" s="354">
        <v>10.6</v>
      </c>
      <c r="J7788" s="352">
        <v>0</v>
      </c>
      <c r="K7788" s="348">
        <f t="shared" si="121"/>
        <v>0</v>
      </c>
    </row>
    <row r="7789" spans="1:11" x14ac:dyDescent="0.25">
      <c r="A7789" s="357">
        <v>40435</v>
      </c>
      <c r="B7789" s="354">
        <v>11.8</v>
      </c>
      <c r="C7789" s="355">
        <v>15</v>
      </c>
      <c r="D7789" s="355">
        <v>11</v>
      </c>
      <c r="E7789" s="355">
        <v>11</v>
      </c>
      <c r="F7789" s="355">
        <v>13</v>
      </c>
      <c r="G7789" s="355">
        <v>9</v>
      </c>
      <c r="H7789" s="355"/>
      <c r="I7789" s="354">
        <v>11.8</v>
      </c>
      <c r="J7789" s="352">
        <v>0</v>
      </c>
      <c r="K7789" s="348">
        <f t="shared" si="121"/>
        <v>0</v>
      </c>
    </row>
    <row r="7790" spans="1:11" x14ac:dyDescent="0.25">
      <c r="A7790" s="357">
        <v>40436</v>
      </c>
      <c r="B7790" s="354">
        <v>11.4</v>
      </c>
      <c r="C7790" s="355">
        <v>11</v>
      </c>
      <c r="D7790" s="355">
        <v>9</v>
      </c>
      <c r="E7790" s="355">
        <v>9</v>
      </c>
      <c r="F7790" s="355">
        <v>13</v>
      </c>
      <c r="G7790" s="355">
        <v>15</v>
      </c>
      <c r="H7790" s="355"/>
      <c r="I7790" s="354">
        <v>11.4</v>
      </c>
      <c r="J7790" s="352">
        <v>0</v>
      </c>
      <c r="K7790" s="348">
        <f t="shared" si="121"/>
        <v>0</v>
      </c>
    </row>
    <row r="7791" spans="1:11" x14ac:dyDescent="0.25">
      <c r="A7791" s="357">
        <v>40437</v>
      </c>
      <c r="B7791" s="354">
        <v>8.1999999999999993</v>
      </c>
      <c r="C7791" s="355">
        <v>9</v>
      </c>
      <c r="D7791" s="355">
        <v>9</v>
      </c>
      <c r="E7791" s="355">
        <v>9</v>
      </c>
      <c r="F7791" s="355">
        <v>7</v>
      </c>
      <c r="G7791" s="355">
        <v>7</v>
      </c>
      <c r="H7791" s="355"/>
      <c r="I7791" s="354">
        <v>8.1999999999999993</v>
      </c>
      <c r="J7791" s="352">
        <v>0</v>
      </c>
      <c r="K7791" s="348">
        <f t="shared" si="121"/>
        <v>2</v>
      </c>
    </row>
    <row r="7792" spans="1:11" x14ac:dyDescent="0.25">
      <c r="A7792" s="357">
        <v>40438</v>
      </c>
      <c r="B7792" s="354">
        <v>8.6</v>
      </c>
      <c r="C7792" s="355">
        <v>11</v>
      </c>
      <c r="D7792" s="355">
        <v>13</v>
      </c>
      <c r="E7792" s="355">
        <v>4</v>
      </c>
      <c r="F7792" s="355">
        <v>9</v>
      </c>
      <c r="G7792" s="355">
        <v>6</v>
      </c>
      <c r="H7792" s="355"/>
      <c r="I7792" s="354">
        <v>8.6</v>
      </c>
      <c r="J7792" s="352">
        <v>0</v>
      </c>
      <c r="K7792" s="348">
        <f t="shared" si="121"/>
        <v>2</v>
      </c>
    </row>
    <row r="7793" spans="1:11" x14ac:dyDescent="0.25">
      <c r="A7793" s="357">
        <v>40439</v>
      </c>
      <c r="B7793" s="354">
        <v>13</v>
      </c>
      <c r="C7793" s="355">
        <v>11</v>
      </c>
      <c r="D7793" s="355">
        <v>17</v>
      </c>
      <c r="E7793" s="355">
        <v>11</v>
      </c>
      <c r="F7793" s="355">
        <v>13</v>
      </c>
      <c r="G7793" s="355">
        <v>13</v>
      </c>
      <c r="H7793" s="355"/>
      <c r="I7793" s="354">
        <v>13</v>
      </c>
      <c r="J7793" s="352">
        <v>0</v>
      </c>
      <c r="K7793" s="348">
        <f t="shared" si="121"/>
        <v>0</v>
      </c>
    </row>
    <row r="7794" spans="1:11" x14ac:dyDescent="0.25">
      <c r="A7794" s="357">
        <v>40440</v>
      </c>
      <c r="B7794" s="354">
        <v>9.8000000000000007</v>
      </c>
      <c r="C7794" s="355">
        <v>9</v>
      </c>
      <c r="D7794" s="355">
        <v>11</v>
      </c>
      <c r="E7794" s="355">
        <v>9</v>
      </c>
      <c r="F7794" s="355">
        <v>11</v>
      </c>
      <c r="G7794" s="355">
        <v>9</v>
      </c>
      <c r="H7794" s="355"/>
      <c r="I7794" s="354">
        <v>9.8000000000000007</v>
      </c>
      <c r="J7794" s="352">
        <v>0</v>
      </c>
      <c r="K7794" s="348">
        <f t="shared" si="121"/>
        <v>0</v>
      </c>
    </row>
    <row r="7795" spans="1:11" x14ac:dyDescent="0.25">
      <c r="A7795" s="357">
        <v>40441</v>
      </c>
      <c r="B7795" s="354">
        <v>12.8</v>
      </c>
      <c r="C7795" s="355">
        <v>6</v>
      </c>
      <c r="D7795" s="355">
        <v>11</v>
      </c>
      <c r="E7795" s="355">
        <v>13</v>
      </c>
      <c r="F7795" s="355">
        <v>17</v>
      </c>
      <c r="G7795" s="355">
        <v>17</v>
      </c>
      <c r="H7795" s="355"/>
      <c r="I7795" s="354">
        <v>12.8</v>
      </c>
      <c r="J7795" s="352">
        <v>0</v>
      </c>
      <c r="K7795" s="348">
        <f t="shared" si="121"/>
        <v>1</v>
      </c>
    </row>
    <row r="7796" spans="1:11" x14ac:dyDescent="0.25">
      <c r="A7796" s="357">
        <v>40442</v>
      </c>
      <c r="B7796" s="354">
        <v>4.8</v>
      </c>
      <c r="C7796" s="355">
        <v>4</v>
      </c>
      <c r="D7796" s="355">
        <v>4</v>
      </c>
      <c r="E7796" s="355">
        <v>6</v>
      </c>
      <c r="F7796" s="355">
        <v>4</v>
      </c>
      <c r="G7796" s="355">
        <v>6</v>
      </c>
      <c r="H7796" s="355"/>
      <c r="I7796" s="354">
        <v>4.8</v>
      </c>
      <c r="J7796" s="352">
        <v>0</v>
      </c>
      <c r="K7796" s="348">
        <f t="shared" si="121"/>
        <v>5</v>
      </c>
    </row>
    <row r="7797" spans="1:11" x14ac:dyDescent="0.25">
      <c r="A7797" s="357">
        <v>40443</v>
      </c>
      <c r="B7797" s="354">
        <v>10.6</v>
      </c>
      <c r="C7797" s="355">
        <v>9</v>
      </c>
      <c r="D7797" s="355">
        <v>9</v>
      </c>
      <c r="E7797" s="355">
        <v>9</v>
      </c>
      <c r="F7797" s="355">
        <v>13</v>
      </c>
      <c r="G7797" s="355">
        <v>13</v>
      </c>
      <c r="H7797" s="355"/>
      <c r="I7797" s="354">
        <v>10.6</v>
      </c>
      <c r="J7797" s="352">
        <v>0</v>
      </c>
      <c r="K7797" s="348">
        <f t="shared" si="121"/>
        <v>0</v>
      </c>
    </row>
    <row r="7798" spans="1:11" x14ac:dyDescent="0.25">
      <c r="A7798" s="357">
        <v>40444</v>
      </c>
      <c r="B7798" s="354">
        <v>5.2</v>
      </c>
      <c r="C7798" s="355">
        <v>7</v>
      </c>
      <c r="D7798" s="355">
        <v>7</v>
      </c>
      <c r="E7798" s="355">
        <v>0</v>
      </c>
      <c r="F7798" s="355">
        <v>6</v>
      </c>
      <c r="G7798" s="355">
        <v>6</v>
      </c>
      <c r="H7798" s="355"/>
      <c r="I7798" s="354">
        <v>5.2</v>
      </c>
      <c r="J7798" s="352">
        <v>0</v>
      </c>
      <c r="K7798" s="348">
        <f t="shared" si="121"/>
        <v>5</v>
      </c>
    </row>
    <row r="7799" spans="1:11" x14ac:dyDescent="0.25">
      <c r="A7799" s="357">
        <v>40445</v>
      </c>
      <c r="B7799" s="354">
        <v>9.4</v>
      </c>
      <c r="C7799" s="355">
        <v>9</v>
      </c>
      <c r="D7799" s="355">
        <v>11</v>
      </c>
      <c r="E7799" s="355">
        <v>7</v>
      </c>
      <c r="F7799" s="355">
        <v>11</v>
      </c>
      <c r="G7799" s="355">
        <v>9</v>
      </c>
      <c r="H7799" s="355"/>
      <c r="I7799" s="354">
        <v>9.4</v>
      </c>
      <c r="J7799" s="352">
        <v>0</v>
      </c>
      <c r="K7799" s="348">
        <f t="shared" si="121"/>
        <v>1</v>
      </c>
    </row>
    <row r="7800" spans="1:11" x14ac:dyDescent="0.25">
      <c r="A7800" s="357">
        <v>40446</v>
      </c>
      <c r="B7800" s="354">
        <v>7.8</v>
      </c>
      <c r="C7800" s="355">
        <v>9</v>
      </c>
      <c r="D7800" s="355">
        <v>0</v>
      </c>
      <c r="E7800" s="355">
        <v>6</v>
      </c>
      <c r="F7800" s="355">
        <v>17</v>
      </c>
      <c r="G7800" s="355">
        <v>7</v>
      </c>
      <c r="H7800" s="355"/>
      <c r="I7800" s="354">
        <v>7.8</v>
      </c>
      <c r="J7800" s="352">
        <v>0</v>
      </c>
      <c r="K7800" s="348">
        <f t="shared" si="121"/>
        <v>3</v>
      </c>
    </row>
    <row r="7801" spans="1:11" x14ac:dyDescent="0.25">
      <c r="A7801" s="357">
        <v>40447</v>
      </c>
      <c r="B7801" s="354">
        <v>2.8</v>
      </c>
      <c r="C7801" s="355">
        <v>0</v>
      </c>
      <c r="D7801" s="355">
        <v>0</v>
      </c>
      <c r="E7801" s="355">
        <v>7</v>
      </c>
      <c r="F7801" s="355">
        <v>0</v>
      </c>
      <c r="G7801" s="355">
        <v>7</v>
      </c>
      <c r="H7801" s="355"/>
      <c r="I7801" s="354">
        <v>2.8</v>
      </c>
      <c r="J7801" s="352">
        <v>0</v>
      </c>
      <c r="K7801" s="348">
        <f t="shared" si="121"/>
        <v>5</v>
      </c>
    </row>
    <row r="7802" spans="1:11" x14ac:dyDescent="0.25">
      <c r="A7802" s="357">
        <v>40448</v>
      </c>
      <c r="B7802" s="354">
        <v>8.8000000000000007</v>
      </c>
      <c r="C7802" s="355">
        <v>6</v>
      </c>
      <c r="D7802" s="355">
        <v>7</v>
      </c>
      <c r="E7802" s="355">
        <v>9</v>
      </c>
      <c r="F7802" s="355">
        <v>13</v>
      </c>
      <c r="G7802" s="355">
        <v>9</v>
      </c>
      <c r="H7802" s="355"/>
      <c r="I7802" s="354">
        <v>8.8000000000000007</v>
      </c>
      <c r="J7802" s="352">
        <v>0</v>
      </c>
      <c r="K7802" s="348">
        <f t="shared" si="121"/>
        <v>2</v>
      </c>
    </row>
    <row r="7803" spans="1:11" x14ac:dyDescent="0.25">
      <c r="A7803" s="357">
        <v>40449</v>
      </c>
      <c r="B7803" s="354">
        <v>10.8</v>
      </c>
      <c r="C7803" s="355">
        <v>0</v>
      </c>
      <c r="D7803" s="355">
        <v>15</v>
      </c>
      <c r="E7803" s="355">
        <v>15</v>
      </c>
      <c r="F7803" s="355">
        <v>15</v>
      </c>
      <c r="G7803" s="355">
        <v>9</v>
      </c>
      <c r="H7803" s="355"/>
      <c r="I7803" s="354">
        <v>10.8</v>
      </c>
      <c r="J7803" s="352">
        <v>0</v>
      </c>
      <c r="K7803" s="348">
        <f t="shared" si="121"/>
        <v>1</v>
      </c>
    </row>
    <row r="7804" spans="1:11" x14ac:dyDescent="0.25">
      <c r="A7804" s="357">
        <v>40450</v>
      </c>
      <c r="B7804" s="354">
        <v>0</v>
      </c>
      <c r="C7804" s="355">
        <v>0</v>
      </c>
      <c r="D7804" s="355">
        <v>0</v>
      </c>
      <c r="E7804" s="355">
        <v>0</v>
      </c>
      <c r="F7804" s="355">
        <v>0</v>
      </c>
      <c r="G7804" s="355">
        <v>0</v>
      </c>
      <c r="H7804" s="355"/>
      <c r="I7804" s="354">
        <v>0</v>
      </c>
      <c r="J7804" s="352">
        <v>0</v>
      </c>
      <c r="K7804" s="348">
        <f t="shared" si="121"/>
        <v>5</v>
      </c>
    </row>
    <row r="7805" spans="1:11" x14ac:dyDescent="0.25">
      <c r="A7805" s="357">
        <v>40451</v>
      </c>
      <c r="B7805" s="354">
        <v>2.2000000000000002</v>
      </c>
      <c r="C7805" s="355">
        <v>0</v>
      </c>
      <c r="D7805" s="355">
        <v>0</v>
      </c>
      <c r="E7805" s="355">
        <v>11</v>
      </c>
      <c r="F7805" s="355">
        <v>0</v>
      </c>
      <c r="G7805" s="355">
        <v>0</v>
      </c>
      <c r="H7805" s="355"/>
      <c r="I7805" s="354">
        <v>2.2000000000000002</v>
      </c>
      <c r="J7805" s="352">
        <v>0</v>
      </c>
      <c r="K7805" s="348">
        <f t="shared" si="121"/>
        <v>4</v>
      </c>
    </row>
    <row r="7806" spans="1:11" x14ac:dyDescent="0.25">
      <c r="A7806" s="357">
        <v>40664</v>
      </c>
      <c r="B7806" s="354">
        <v>5.2</v>
      </c>
      <c r="C7806" s="355">
        <v>0</v>
      </c>
      <c r="D7806" s="355">
        <v>7</v>
      </c>
      <c r="E7806" s="355">
        <v>13</v>
      </c>
      <c r="F7806" s="355">
        <v>6</v>
      </c>
      <c r="G7806" s="355">
        <v>0</v>
      </c>
      <c r="H7806" s="355"/>
      <c r="I7806" s="354">
        <v>5.2</v>
      </c>
      <c r="J7806" s="352">
        <v>0</v>
      </c>
      <c r="K7806" s="348">
        <f t="shared" si="121"/>
        <v>4</v>
      </c>
    </row>
    <row r="7807" spans="1:11" x14ac:dyDescent="0.25">
      <c r="A7807" s="357">
        <v>40665</v>
      </c>
      <c r="B7807" s="354">
        <v>10.8</v>
      </c>
      <c r="C7807" s="355">
        <v>9</v>
      </c>
      <c r="D7807" s="355">
        <v>15</v>
      </c>
      <c r="E7807" s="355">
        <v>13</v>
      </c>
      <c r="F7807" s="355">
        <v>11</v>
      </c>
      <c r="G7807" s="355">
        <v>6</v>
      </c>
      <c r="H7807" s="355"/>
      <c r="I7807" s="354">
        <v>10.8</v>
      </c>
      <c r="J7807" s="352">
        <v>0</v>
      </c>
      <c r="K7807" s="348">
        <f t="shared" si="121"/>
        <v>1</v>
      </c>
    </row>
    <row r="7808" spans="1:11" x14ac:dyDescent="0.25">
      <c r="A7808" s="357">
        <v>40666</v>
      </c>
      <c r="B7808" s="354">
        <v>17</v>
      </c>
      <c r="C7808" s="355">
        <v>20</v>
      </c>
      <c r="D7808" s="355">
        <v>20</v>
      </c>
      <c r="E7808" s="355">
        <v>19</v>
      </c>
      <c r="F7808" s="355">
        <v>11</v>
      </c>
      <c r="G7808" s="355">
        <v>15</v>
      </c>
      <c r="H7808" s="355"/>
      <c r="I7808" s="354">
        <v>17</v>
      </c>
      <c r="J7808" s="352">
        <v>0</v>
      </c>
      <c r="K7808" s="348">
        <f t="shared" si="121"/>
        <v>0</v>
      </c>
    </row>
    <row r="7809" spans="1:11" x14ac:dyDescent="0.25">
      <c r="A7809" s="357">
        <v>40667</v>
      </c>
      <c r="B7809" s="354">
        <v>9.1999999999999993</v>
      </c>
      <c r="C7809" s="355">
        <v>9</v>
      </c>
      <c r="D7809" s="355">
        <v>6</v>
      </c>
      <c r="E7809" s="355">
        <v>7</v>
      </c>
      <c r="F7809" s="355">
        <v>11</v>
      </c>
      <c r="G7809" s="355">
        <v>13</v>
      </c>
      <c r="H7809" s="355"/>
      <c r="I7809" s="354">
        <v>9.1999999999999993</v>
      </c>
      <c r="J7809" s="352">
        <v>0</v>
      </c>
      <c r="K7809" s="348">
        <f t="shared" si="121"/>
        <v>2</v>
      </c>
    </row>
    <row r="7810" spans="1:11" x14ac:dyDescent="0.25">
      <c r="A7810" s="357">
        <v>40668</v>
      </c>
      <c r="B7810" s="354">
        <v>5.2</v>
      </c>
      <c r="C7810" s="355">
        <v>0</v>
      </c>
      <c r="D7810" s="355">
        <v>7</v>
      </c>
      <c r="E7810" s="355">
        <v>7</v>
      </c>
      <c r="F7810" s="355">
        <v>6</v>
      </c>
      <c r="G7810" s="355">
        <v>6</v>
      </c>
      <c r="H7810" s="355"/>
      <c r="I7810" s="354">
        <v>5.2</v>
      </c>
      <c r="J7810" s="352">
        <v>0</v>
      </c>
      <c r="K7810" s="348">
        <f t="shared" si="121"/>
        <v>5</v>
      </c>
    </row>
    <row r="7811" spans="1:11" x14ac:dyDescent="0.25">
      <c r="A7811" s="357">
        <v>40669</v>
      </c>
      <c r="B7811" s="354">
        <v>9</v>
      </c>
      <c r="C7811" s="355">
        <v>7</v>
      </c>
      <c r="D7811" s="355">
        <v>11</v>
      </c>
      <c r="E7811" s="355">
        <v>11</v>
      </c>
      <c r="F7811" s="355">
        <v>9</v>
      </c>
      <c r="G7811" s="355">
        <v>7</v>
      </c>
      <c r="H7811" s="355"/>
      <c r="I7811" s="354">
        <v>9</v>
      </c>
      <c r="J7811" s="352">
        <v>0</v>
      </c>
      <c r="K7811" s="348">
        <f t="shared" ref="K7811:K7874" si="122">COUNTIF(C7811:G7811,"&lt;="&amp;IRR_MAXWIND)</f>
        <v>2</v>
      </c>
    </row>
    <row r="7812" spans="1:11" x14ac:dyDescent="0.25">
      <c r="A7812" s="357">
        <v>40670</v>
      </c>
      <c r="B7812" s="354">
        <v>5.8</v>
      </c>
      <c r="C7812" s="355">
        <v>7</v>
      </c>
      <c r="D7812" s="355">
        <v>0</v>
      </c>
      <c r="E7812" s="355">
        <v>7</v>
      </c>
      <c r="F7812" s="355">
        <v>9</v>
      </c>
      <c r="G7812" s="355">
        <v>6</v>
      </c>
      <c r="H7812" s="355"/>
      <c r="I7812" s="354">
        <v>5.8</v>
      </c>
      <c r="J7812" s="352">
        <v>0</v>
      </c>
      <c r="K7812" s="348">
        <f t="shared" si="122"/>
        <v>4</v>
      </c>
    </row>
    <row r="7813" spans="1:11" x14ac:dyDescent="0.25">
      <c r="A7813" s="357">
        <v>40671</v>
      </c>
      <c r="B7813" s="354">
        <v>4.8</v>
      </c>
      <c r="C7813" s="355">
        <v>6</v>
      </c>
      <c r="D7813" s="355">
        <v>6</v>
      </c>
      <c r="E7813" s="355">
        <v>4</v>
      </c>
      <c r="F7813" s="355">
        <v>4</v>
      </c>
      <c r="G7813" s="355">
        <v>4</v>
      </c>
      <c r="H7813" s="355"/>
      <c r="I7813" s="354">
        <v>4.8</v>
      </c>
      <c r="J7813" s="352">
        <v>0</v>
      </c>
      <c r="K7813" s="348">
        <f t="shared" si="122"/>
        <v>5</v>
      </c>
    </row>
    <row r="7814" spans="1:11" x14ac:dyDescent="0.25">
      <c r="A7814" s="357">
        <v>40672</v>
      </c>
      <c r="B7814" s="354">
        <v>9.4</v>
      </c>
      <c r="C7814" s="355">
        <v>17</v>
      </c>
      <c r="D7814" s="355">
        <v>6</v>
      </c>
      <c r="E7814" s="355">
        <v>9</v>
      </c>
      <c r="F7814" s="355">
        <v>9</v>
      </c>
      <c r="G7814" s="355">
        <v>6</v>
      </c>
      <c r="H7814" s="355"/>
      <c r="I7814" s="354">
        <v>9.4</v>
      </c>
      <c r="J7814" s="352">
        <v>0</v>
      </c>
      <c r="K7814" s="348">
        <f t="shared" si="122"/>
        <v>2</v>
      </c>
    </row>
    <row r="7815" spans="1:11" x14ac:dyDescent="0.25">
      <c r="A7815" s="357">
        <v>40673</v>
      </c>
      <c r="B7815" s="354">
        <v>5.2</v>
      </c>
      <c r="C7815" s="355">
        <v>9</v>
      </c>
      <c r="D7815" s="355">
        <v>0</v>
      </c>
      <c r="E7815" s="355">
        <v>7</v>
      </c>
      <c r="F7815" s="355">
        <v>6</v>
      </c>
      <c r="G7815" s="355">
        <v>4</v>
      </c>
      <c r="H7815" s="355"/>
      <c r="I7815" s="354">
        <v>5.2</v>
      </c>
      <c r="J7815" s="352">
        <v>0</v>
      </c>
      <c r="K7815" s="348">
        <f t="shared" si="122"/>
        <v>4</v>
      </c>
    </row>
    <row r="7816" spans="1:11" x14ac:dyDescent="0.25">
      <c r="A7816" s="357">
        <v>40674</v>
      </c>
      <c r="B7816" s="354">
        <v>16.399999999999999</v>
      </c>
      <c r="C7816" s="355">
        <v>17</v>
      </c>
      <c r="D7816" s="355">
        <v>20</v>
      </c>
      <c r="E7816" s="355">
        <v>17</v>
      </c>
      <c r="F7816" s="355">
        <v>13</v>
      </c>
      <c r="G7816" s="355">
        <v>15</v>
      </c>
      <c r="H7816" s="355"/>
      <c r="I7816" s="354">
        <v>16.399999999999999</v>
      </c>
      <c r="J7816" s="352">
        <v>0</v>
      </c>
      <c r="K7816" s="348">
        <f t="shared" si="122"/>
        <v>0</v>
      </c>
    </row>
    <row r="7817" spans="1:11" x14ac:dyDescent="0.25">
      <c r="A7817" s="357">
        <v>40675</v>
      </c>
      <c r="B7817" s="354">
        <v>24.4</v>
      </c>
      <c r="C7817" s="355">
        <v>26</v>
      </c>
      <c r="D7817" s="355">
        <v>33</v>
      </c>
      <c r="E7817" s="355">
        <v>22</v>
      </c>
      <c r="F7817" s="355">
        <v>22</v>
      </c>
      <c r="G7817" s="355">
        <v>19</v>
      </c>
      <c r="H7817" s="355"/>
      <c r="I7817" s="354">
        <v>24.4</v>
      </c>
      <c r="J7817" s="352">
        <v>0</v>
      </c>
      <c r="K7817" s="348">
        <f t="shared" si="122"/>
        <v>0</v>
      </c>
    </row>
    <row r="7818" spans="1:11" x14ac:dyDescent="0.25">
      <c r="A7818" s="357">
        <v>40676</v>
      </c>
      <c r="B7818" s="354">
        <v>11.8</v>
      </c>
      <c r="C7818" s="355">
        <v>0</v>
      </c>
      <c r="D7818" s="355">
        <v>11</v>
      </c>
      <c r="E7818" s="355">
        <v>11</v>
      </c>
      <c r="F7818" s="355">
        <v>17</v>
      </c>
      <c r="G7818" s="355">
        <v>20</v>
      </c>
      <c r="H7818" s="355"/>
      <c r="I7818" s="354">
        <v>11.8</v>
      </c>
      <c r="J7818" s="352">
        <v>0</v>
      </c>
      <c r="K7818" s="348">
        <f t="shared" si="122"/>
        <v>1</v>
      </c>
    </row>
    <row r="7819" spans="1:11" x14ac:dyDescent="0.25">
      <c r="A7819" s="357">
        <v>40677</v>
      </c>
      <c r="B7819" s="354">
        <v>27</v>
      </c>
      <c r="C7819" s="355">
        <v>33</v>
      </c>
      <c r="D7819" s="355">
        <v>26</v>
      </c>
      <c r="E7819" s="355">
        <v>28</v>
      </c>
      <c r="F7819" s="355">
        <v>26</v>
      </c>
      <c r="G7819" s="355">
        <v>22</v>
      </c>
      <c r="H7819" s="355"/>
      <c r="I7819" s="354">
        <v>27</v>
      </c>
      <c r="J7819" s="352">
        <v>0</v>
      </c>
      <c r="K7819" s="348">
        <f t="shared" si="122"/>
        <v>0</v>
      </c>
    </row>
    <row r="7820" spans="1:11" x14ac:dyDescent="0.25">
      <c r="A7820" s="357">
        <v>40678</v>
      </c>
      <c r="B7820" s="354">
        <v>14.6</v>
      </c>
      <c r="C7820" s="355">
        <v>17</v>
      </c>
      <c r="D7820" s="355">
        <v>13</v>
      </c>
      <c r="E7820" s="355">
        <v>13</v>
      </c>
      <c r="F7820" s="355">
        <v>15</v>
      </c>
      <c r="G7820" s="355">
        <v>15</v>
      </c>
      <c r="H7820" s="355"/>
      <c r="I7820" s="354">
        <v>14.6</v>
      </c>
      <c r="J7820" s="352">
        <v>0</v>
      </c>
      <c r="K7820" s="348">
        <f t="shared" si="122"/>
        <v>0</v>
      </c>
    </row>
    <row r="7821" spans="1:11" x14ac:dyDescent="0.25">
      <c r="A7821" s="357">
        <v>40679</v>
      </c>
      <c r="B7821" s="354">
        <v>9.8000000000000007</v>
      </c>
      <c r="C7821" s="355">
        <v>13</v>
      </c>
      <c r="D7821" s="355">
        <v>7</v>
      </c>
      <c r="E7821" s="355">
        <v>7</v>
      </c>
      <c r="F7821" s="355">
        <v>11</v>
      </c>
      <c r="G7821" s="355">
        <v>11</v>
      </c>
      <c r="H7821" s="355"/>
      <c r="I7821" s="354">
        <v>9.8000000000000007</v>
      </c>
      <c r="J7821" s="352">
        <v>0</v>
      </c>
      <c r="K7821" s="348">
        <f t="shared" si="122"/>
        <v>2</v>
      </c>
    </row>
    <row r="7822" spans="1:11" x14ac:dyDescent="0.25">
      <c r="A7822" s="357">
        <v>40680</v>
      </c>
      <c r="B7822" s="354">
        <v>12</v>
      </c>
      <c r="C7822" s="355">
        <v>11</v>
      </c>
      <c r="D7822" s="355">
        <v>17</v>
      </c>
      <c r="E7822" s="355">
        <v>13</v>
      </c>
      <c r="F7822" s="355">
        <v>15</v>
      </c>
      <c r="G7822" s="355">
        <v>4</v>
      </c>
      <c r="H7822" s="355"/>
      <c r="I7822" s="354">
        <v>12</v>
      </c>
      <c r="J7822" s="352">
        <v>0</v>
      </c>
      <c r="K7822" s="348">
        <f t="shared" si="122"/>
        <v>1</v>
      </c>
    </row>
    <row r="7823" spans="1:11" x14ac:dyDescent="0.25">
      <c r="A7823" s="357">
        <v>40681</v>
      </c>
      <c r="B7823" s="354">
        <v>13.8</v>
      </c>
      <c r="C7823" s="355">
        <v>15</v>
      </c>
      <c r="D7823" s="355">
        <v>17</v>
      </c>
      <c r="E7823" s="355">
        <v>11</v>
      </c>
      <c r="F7823" s="355">
        <v>13</v>
      </c>
      <c r="G7823" s="355">
        <v>13</v>
      </c>
      <c r="H7823" s="355"/>
      <c r="I7823" s="354">
        <v>13.8</v>
      </c>
      <c r="J7823" s="352">
        <v>0</v>
      </c>
      <c r="K7823" s="348">
        <f t="shared" si="122"/>
        <v>0</v>
      </c>
    </row>
    <row r="7824" spans="1:11" x14ac:dyDescent="0.25">
      <c r="A7824" s="357">
        <v>40682</v>
      </c>
      <c r="B7824" s="354">
        <v>17.600000000000001</v>
      </c>
      <c r="C7824" s="355">
        <v>15</v>
      </c>
      <c r="D7824" s="355">
        <v>15</v>
      </c>
      <c r="E7824" s="355">
        <v>20</v>
      </c>
      <c r="F7824" s="355">
        <v>19</v>
      </c>
      <c r="G7824" s="355">
        <v>19</v>
      </c>
      <c r="H7824" s="355"/>
      <c r="I7824" s="354">
        <v>17.600000000000001</v>
      </c>
      <c r="J7824" s="352">
        <v>0</v>
      </c>
      <c r="K7824" s="348">
        <f t="shared" si="122"/>
        <v>0</v>
      </c>
    </row>
    <row r="7825" spans="1:11" x14ac:dyDescent="0.25">
      <c r="A7825" s="357">
        <v>40683</v>
      </c>
      <c r="B7825" s="354">
        <v>13.4</v>
      </c>
      <c r="C7825" s="355">
        <v>15</v>
      </c>
      <c r="D7825" s="355">
        <v>15</v>
      </c>
      <c r="E7825" s="355">
        <v>11</v>
      </c>
      <c r="F7825" s="355">
        <v>15</v>
      </c>
      <c r="G7825" s="355">
        <v>11</v>
      </c>
      <c r="H7825" s="355"/>
      <c r="I7825" s="354">
        <v>13.4</v>
      </c>
      <c r="J7825" s="352">
        <v>0</v>
      </c>
      <c r="K7825" s="348">
        <f t="shared" si="122"/>
        <v>0</v>
      </c>
    </row>
    <row r="7826" spans="1:11" x14ac:dyDescent="0.25">
      <c r="A7826" s="357">
        <v>40684</v>
      </c>
      <c r="B7826" s="354">
        <v>4</v>
      </c>
      <c r="C7826" s="355">
        <v>0</v>
      </c>
      <c r="D7826" s="355">
        <v>4</v>
      </c>
      <c r="E7826" s="355">
        <v>6</v>
      </c>
      <c r="F7826" s="355">
        <v>4</v>
      </c>
      <c r="G7826" s="355">
        <v>6</v>
      </c>
      <c r="H7826" s="355"/>
      <c r="I7826" s="354">
        <v>4</v>
      </c>
      <c r="J7826" s="352">
        <v>0</v>
      </c>
      <c r="K7826" s="348">
        <f t="shared" si="122"/>
        <v>5</v>
      </c>
    </row>
    <row r="7827" spans="1:11" x14ac:dyDescent="0.25">
      <c r="A7827" s="357">
        <v>40685</v>
      </c>
      <c r="B7827" s="354">
        <v>3.8</v>
      </c>
      <c r="C7827" s="355">
        <v>4</v>
      </c>
      <c r="D7827" s="355">
        <v>4</v>
      </c>
      <c r="E7827" s="355">
        <v>0</v>
      </c>
      <c r="F7827" s="355">
        <v>4</v>
      </c>
      <c r="G7827" s="355">
        <v>7</v>
      </c>
      <c r="H7827" s="355"/>
      <c r="I7827" s="354">
        <v>3.8</v>
      </c>
      <c r="J7827" s="352">
        <v>0</v>
      </c>
      <c r="K7827" s="348">
        <f t="shared" si="122"/>
        <v>5</v>
      </c>
    </row>
    <row r="7828" spans="1:11" x14ac:dyDescent="0.25">
      <c r="A7828" s="357">
        <v>40686</v>
      </c>
      <c r="B7828" s="354">
        <v>13</v>
      </c>
      <c r="C7828" s="355">
        <v>13</v>
      </c>
      <c r="D7828" s="355">
        <v>19</v>
      </c>
      <c r="E7828" s="355">
        <v>17</v>
      </c>
      <c r="F7828" s="355">
        <v>9</v>
      </c>
      <c r="G7828" s="355">
        <v>7</v>
      </c>
      <c r="H7828" s="355"/>
      <c r="I7828" s="354">
        <v>13</v>
      </c>
      <c r="J7828" s="352">
        <v>0</v>
      </c>
      <c r="K7828" s="348">
        <f t="shared" si="122"/>
        <v>1</v>
      </c>
    </row>
    <row r="7829" spans="1:11" x14ac:dyDescent="0.25">
      <c r="A7829" s="357">
        <v>40687</v>
      </c>
      <c r="B7829" s="354">
        <v>20</v>
      </c>
      <c r="C7829" s="355">
        <v>17</v>
      </c>
      <c r="D7829" s="355">
        <v>19</v>
      </c>
      <c r="E7829" s="355">
        <v>22</v>
      </c>
      <c r="F7829" s="355">
        <v>20</v>
      </c>
      <c r="G7829" s="355">
        <v>22</v>
      </c>
      <c r="H7829" s="355"/>
      <c r="I7829" s="354">
        <v>20</v>
      </c>
      <c r="J7829" s="352">
        <v>0</v>
      </c>
      <c r="K7829" s="348">
        <f t="shared" si="122"/>
        <v>0</v>
      </c>
    </row>
    <row r="7830" spans="1:11" x14ac:dyDescent="0.25">
      <c r="A7830" s="357">
        <v>40688</v>
      </c>
      <c r="B7830" s="354">
        <v>6.2</v>
      </c>
      <c r="C7830" s="355">
        <v>6</v>
      </c>
      <c r="D7830" s="355">
        <v>6</v>
      </c>
      <c r="E7830" s="355">
        <v>4</v>
      </c>
      <c r="F7830" s="355">
        <v>6</v>
      </c>
      <c r="G7830" s="355">
        <v>9</v>
      </c>
      <c r="H7830" s="355"/>
      <c r="I7830" s="354">
        <v>6.2</v>
      </c>
      <c r="J7830" s="352">
        <v>0</v>
      </c>
      <c r="K7830" s="348">
        <f t="shared" si="122"/>
        <v>4</v>
      </c>
    </row>
    <row r="7831" spans="1:11" x14ac:dyDescent="0.25">
      <c r="A7831" s="357">
        <v>40689</v>
      </c>
      <c r="B7831" s="354">
        <v>17.2</v>
      </c>
      <c r="C7831" s="355">
        <v>17</v>
      </c>
      <c r="D7831" s="355">
        <v>17</v>
      </c>
      <c r="E7831" s="355">
        <v>15</v>
      </c>
      <c r="F7831" s="355">
        <v>17</v>
      </c>
      <c r="G7831" s="355">
        <v>20</v>
      </c>
      <c r="H7831" s="355"/>
      <c r="I7831" s="354">
        <v>17.2</v>
      </c>
      <c r="J7831" s="352">
        <v>0</v>
      </c>
      <c r="K7831" s="348">
        <f t="shared" si="122"/>
        <v>0</v>
      </c>
    </row>
    <row r="7832" spans="1:11" x14ac:dyDescent="0.25">
      <c r="A7832" s="357">
        <v>40690</v>
      </c>
      <c r="B7832" s="354">
        <v>23.8</v>
      </c>
      <c r="C7832" s="355">
        <v>19</v>
      </c>
      <c r="D7832" s="355">
        <v>24</v>
      </c>
      <c r="E7832" s="355">
        <v>22</v>
      </c>
      <c r="F7832" s="355">
        <v>28</v>
      </c>
      <c r="G7832" s="355">
        <v>26</v>
      </c>
      <c r="H7832" s="355"/>
      <c r="I7832" s="354">
        <v>23.8</v>
      </c>
      <c r="J7832" s="352">
        <v>0</v>
      </c>
      <c r="K7832" s="348">
        <f t="shared" si="122"/>
        <v>0</v>
      </c>
    </row>
    <row r="7833" spans="1:11" x14ac:dyDescent="0.25">
      <c r="A7833" s="357">
        <v>40691</v>
      </c>
      <c r="B7833" s="354">
        <v>20.8</v>
      </c>
      <c r="C7833" s="355">
        <v>17</v>
      </c>
      <c r="D7833" s="355">
        <v>20</v>
      </c>
      <c r="E7833" s="355">
        <v>24</v>
      </c>
      <c r="F7833" s="355">
        <v>24</v>
      </c>
      <c r="G7833" s="355">
        <v>19</v>
      </c>
      <c r="H7833" s="355"/>
      <c r="I7833" s="354">
        <v>20.8</v>
      </c>
      <c r="J7833" s="352">
        <v>0</v>
      </c>
      <c r="K7833" s="348">
        <f t="shared" si="122"/>
        <v>0</v>
      </c>
    </row>
    <row r="7834" spans="1:11" x14ac:dyDescent="0.25">
      <c r="A7834" s="357">
        <v>40692</v>
      </c>
      <c r="B7834" s="354">
        <v>12</v>
      </c>
      <c r="C7834" s="355">
        <v>15</v>
      </c>
      <c r="D7834" s="355">
        <v>15</v>
      </c>
      <c r="E7834" s="355">
        <v>17</v>
      </c>
      <c r="F7834" s="355">
        <v>7</v>
      </c>
      <c r="G7834" s="355">
        <v>6</v>
      </c>
      <c r="H7834" s="355"/>
      <c r="I7834" s="354">
        <v>12</v>
      </c>
      <c r="J7834" s="352">
        <v>0</v>
      </c>
      <c r="K7834" s="348">
        <f t="shared" si="122"/>
        <v>2</v>
      </c>
    </row>
    <row r="7835" spans="1:11" x14ac:dyDescent="0.25">
      <c r="A7835" s="357">
        <v>40693</v>
      </c>
      <c r="B7835" s="354">
        <v>8.4</v>
      </c>
      <c r="C7835" s="355">
        <v>17</v>
      </c>
      <c r="D7835" s="355">
        <v>9</v>
      </c>
      <c r="E7835" s="355">
        <v>6</v>
      </c>
      <c r="F7835" s="355">
        <v>6</v>
      </c>
      <c r="G7835" s="355">
        <v>4</v>
      </c>
      <c r="H7835" s="355"/>
      <c r="I7835" s="354">
        <v>8.4</v>
      </c>
      <c r="J7835" s="352">
        <v>0</v>
      </c>
      <c r="K7835" s="348">
        <f t="shared" si="122"/>
        <v>3</v>
      </c>
    </row>
    <row r="7836" spans="1:11" x14ac:dyDescent="0.25">
      <c r="A7836" s="357">
        <v>40694</v>
      </c>
      <c r="B7836" s="354">
        <v>10.199999999999999</v>
      </c>
      <c r="C7836" s="355">
        <v>9</v>
      </c>
      <c r="D7836" s="355">
        <v>9</v>
      </c>
      <c r="E7836" s="355">
        <v>15</v>
      </c>
      <c r="F7836" s="355">
        <v>11</v>
      </c>
      <c r="G7836" s="355">
        <v>7</v>
      </c>
      <c r="H7836" s="355"/>
      <c r="I7836" s="354">
        <v>10.199999999999999</v>
      </c>
      <c r="J7836" s="352">
        <v>0</v>
      </c>
      <c r="K7836" s="348">
        <f t="shared" si="122"/>
        <v>1</v>
      </c>
    </row>
    <row r="7837" spans="1:11" x14ac:dyDescent="0.25">
      <c r="A7837" s="357">
        <v>40695</v>
      </c>
      <c r="B7837" s="354">
        <v>7.2</v>
      </c>
      <c r="C7837" s="355">
        <v>6</v>
      </c>
      <c r="D7837" s="355">
        <v>7</v>
      </c>
      <c r="E7837" s="355">
        <v>7</v>
      </c>
      <c r="F7837" s="355">
        <v>7</v>
      </c>
      <c r="G7837" s="355">
        <v>9</v>
      </c>
      <c r="H7837" s="355"/>
      <c r="I7837" s="354">
        <v>7.2</v>
      </c>
      <c r="J7837" s="352">
        <v>0</v>
      </c>
      <c r="K7837" s="348">
        <f t="shared" si="122"/>
        <v>4</v>
      </c>
    </row>
    <row r="7838" spans="1:11" x14ac:dyDescent="0.25">
      <c r="A7838" s="357">
        <v>40696</v>
      </c>
      <c r="B7838" s="354">
        <v>11</v>
      </c>
      <c r="C7838" s="355">
        <v>9</v>
      </c>
      <c r="D7838" s="355">
        <v>11</v>
      </c>
      <c r="E7838" s="355">
        <v>11</v>
      </c>
      <c r="F7838" s="355">
        <v>7</v>
      </c>
      <c r="G7838" s="355">
        <v>17</v>
      </c>
      <c r="H7838" s="355"/>
      <c r="I7838" s="354">
        <v>11</v>
      </c>
      <c r="J7838" s="352">
        <v>0</v>
      </c>
      <c r="K7838" s="348">
        <f t="shared" si="122"/>
        <v>1</v>
      </c>
    </row>
    <row r="7839" spans="1:11" x14ac:dyDescent="0.25">
      <c r="A7839" s="357">
        <v>40697</v>
      </c>
      <c r="B7839" s="354">
        <v>26</v>
      </c>
      <c r="C7839" s="355">
        <v>24</v>
      </c>
      <c r="D7839" s="355">
        <v>26</v>
      </c>
      <c r="E7839" s="355">
        <v>32</v>
      </c>
      <c r="F7839" s="355">
        <v>22</v>
      </c>
      <c r="G7839" s="355">
        <v>26</v>
      </c>
      <c r="H7839" s="355"/>
      <c r="I7839" s="354">
        <v>26</v>
      </c>
      <c r="J7839" s="352">
        <v>0</v>
      </c>
      <c r="K7839" s="348">
        <f t="shared" si="122"/>
        <v>0</v>
      </c>
    </row>
    <row r="7840" spans="1:11" x14ac:dyDescent="0.25">
      <c r="A7840" s="357">
        <v>40698</v>
      </c>
      <c r="B7840" s="354">
        <v>15.2</v>
      </c>
      <c r="C7840" s="355">
        <v>22</v>
      </c>
      <c r="D7840" s="355">
        <v>15</v>
      </c>
      <c r="E7840" s="355">
        <v>15</v>
      </c>
      <c r="F7840" s="355">
        <v>9</v>
      </c>
      <c r="G7840" s="355">
        <v>15</v>
      </c>
      <c r="H7840" s="355"/>
      <c r="I7840" s="354">
        <v>15.2</v>
      </c>
      <c r="J7840" s="352">
        <v>0</v>
      </c>
      <c r="K7840" s="348">
        <f t="shared" si="122"/>
        <v>0</v>
      </c>
    </row>
    <row r="7841" spans="1:11" x14ac:dyDescent="0.25">
      <c r="A7841" s="357">
        <v>40699</v>
      </c>
      <c r="B7841" s="354">
        <v>7</v>
      </c>
      <c r="C7841" s="355">
        <v>9</v>
      </c>
      <c r="D7841" s="355">
        <v>9</v>
      </c>
      <c r="E7841" s="355">
        <v>7</v>
      </c>
      <c r="F7841" s="355">
        <v>4</v>
      </c>
      <c r="G7841" s="355">
        <v>6</v>
      </c>
      <c r="H7841" s="355"/>
      <c r="I7841" s="354">
        <v>7</v>
      </c>
      <c r="J7841" s="352">
        <v>0</v>
      </c>
      <c r="K7841" s="348">
        <f t="shared" si="122"/>
        <v>3</v>
      </c>
    </row>
    <row r="7842" spans="1:11" x14ac:dyDescent="0.25">
      <c r="A7842" s="357">
        <v>40700</v>
      </c>
      <c r="B7842" s="354">
        <v>8.4</v>
      </c>
      <c r="C7842" s="355">
        <v>7</v>
      </c>
      <c r="D7842" s="355">
        <v>7</v>
      </c>
      <c r="E7842" s="355">
        <v>6</v>
      </c>
      <c r="F7842" s="355">
        <v>11</v>
      </c>
      <c r="G7842" s="355">
        <v>11</v>
      </c>
      <c r="H7842" s="355"/>
      <c r="I7842" s="354">
        <v>8.4</v>
      </c>
      <c r="J7842" s="352">
        <v>0</v>
      </c>
      <c r="K7842" s="348">
        <f t="shared" si="122"/>
        <v>3</v>
      </c>
    </row>
    <row r="7843" spans="1:11" x14ac:dyDescent="0.25">
      <c r="A7843" s="357">
        <v>40701</v>
      </c>
      <c r="B7843" s="354">
        <v>4.2</v>
      </c>
      <c r="C7843" s="355">
        <v>4</v>
      </c>
      <c r="D7843" s="355">
        <v>7</v>
      </c>
      <c r="E7843" s="355">
        <v>0</v>
      </c>
      <c r="F7843" s="355">
        <v>4</v>
      </c>
      <c r="G7843" s="355">
        <v>6</v>
      </c>
      <c r="H7843" s="355"/>
      <c r="I7843" s="354">
        <v>4.2</v>
      </c>
      <c r="J7843" s="352">
        <v>0</v>
      </c>
      <c r="K7843" s="348">
        <f t="shared" si="122"/>
        <v>5</v>
      </c>
    </row>
    <row r="7844" spans="1:11" x14ac:dyDescent="0.25">
      <c r="A7844" s="357">
        <v>40702</v>
      </c>
      <c r="B7844" s="354">
        <v>7</v>
      </c>
      <c r="C7844" s="355">
        <v>7</v>
      </c>
      <c r="D7844" s="355">
        <v>6</v>
      </c>
      <c r="E7844" s="355">
        <v>7</v>
      </c>
      <c r="F7844" s="355">
        <v>9</v>
      </c>
      <c r="G7844" s="355">
        <v>6</v>
      </c>
      <c r="H7844" s="355"/>
      <c r="I7844" s="354">
        <v>7</v>
      </c>
      <c r="J7844" s="352">
        <v>0</v>
      </c>
      <c r="K7844" s="348">
        <f t="shared" si="122"/>
        <v>4</v>
      </c>
    </row>
    <row r="7845" spans="1:11" x14ac:dyDescent="0.25">
      <c r="A7845" s="357">
        <v>40703</v>
      </c>
      <c r="B7845" s="354">
        <v>8</v>
      </c>
      <c r="C7845" s="355">
        <v>0</v>
      </c>
      <c r="D7845" s="355">
        <v>7</v>
      </c>
      <c r="E7845" s="355">
        <v>11</v>
      </c>
      <c r="F7845" s="355">
        <v>11</v>
      </c>
      <c r="G7845" s="355">
        <v>11</v>
      </c>
      <c r="H7845" s="355"/>
      <c r="I7845" s="354">
        <v>8</v>
      </c>
      <c r="J7845" s="352">
        <v>0</v>
      </c>
      <c r="K7845" s="348">
        <f t="shared" si="122"/>
        <v>2</v>
      </c>
    </row>
    <row r="7846" spans="1:11" x14ac:dyDescent="0.25">
      <c r="A7846" s="357">
        <v>40704</v>
      </c>
      <c r="B7846" s="354">
        <v>8.4</v>
      </c>
      <c r="C7846" s="355">
        <v>9</v>
      </c>
      <c r="D7846" s="355">
        <v>9</v>
      </c>
      <c r="E7846" s="355">
        <v>6</v>
      </c>
      <c r="F7846" s="355">
        <v>7</v>
      </c>
      <c r="G7846" s="355">
        <v>11</v>
      </c>
      <c r="H7846" s="355"/>
      <c r="I7846" s="354">
        <v>8.4</v>
      </c>
      <c r="J7846" s="352">
        <v>0</v>
      </c>
      <c r="K7846" s="348">
        <f t="shared" si="122"/>
        <v>2</v>
      </c>
    </row>
    <row r="7847" spans="1:11" x14ac:dyDescent="0.25">
      <c r="A7847" s="357">
        <v>40705</v>
      </c>
      <c r="B7847" s="354">
        <v>26</v>
      </c>
      <c r="C7847" s="355">
        <v>28</v>
      </c>
      <c r="D7847" s="355">
        <v>24</v>
      </c>
      <c r="E7847" s="355">
        <v>24</v>
      </c>
      <c r="F7847" s="355">
        <v>26</v>
      </c>
      <c r="G7847" s="355">
        <v>28</v>
      </c>
      <c r="H7847" s="355"/>
      <c r="I7847" s="354">
        <v>26</v>
      </c>
      <c r="J7847" s="352">
        <v>0</v>
      </c>
      <c r="K7847" s="348">
        <f t="shared" si="122"/>
        <v>0</v>
      </c>
    </row>
    <row r="7848" spans="1:11" x14ac:dyDescent="0.25">
      <c r="A7848" s="357">
        <v>40706</v>
      </c>
      <c r="B7848" s="354">
        <v>5.2</v>
      </c>
      <c r="C7848" s="355">
        <v>6</v>
      </c>
      <c r="D7848" s="355">
        <v>4</v>
      </c>
      <c r="E7848" s="355">
        <v>9</v>
      </c>
      <c r="F7848" s="355">
        <v>0</v>
      </c>
      <c r="G7848" s="355">
        <v>7</v>
      </c>
      <c r="H7848" s="355"/>
      <c r="I7848" s="354">
        <v>5.2</v>
      </c>
      <c r="J7848" s="352">
        <v>0</v>
      </c>
      <c r="K7848" s="348">
        <f t="shared" si="122"/>
        <v>4</v>
      </c>
    </row>
    <row r="7849" spans="1:11" x14ac:dyDescent="0.25">
      <c r="A7849" s="357">
        <v>40707</v>
      </c>
      <c r="B7849" s="354">
        <v>2.4</v>
      </c>
      <c r="C7849" s="355">
        <v>0</v>
      </c>
      <c r="D7849" s="355">
        <v>4</v>
      </c>
      <c r="E7849" s="355">
        <v>4</v>
      </c>
      <c r="F7849" s="355">
        <v>0</v>
      </c>
      <c r="G7849" s="355">
        <v>4</v>
      </c>
      <c r="H7849" s="355"/>
      <c r="I7849" s="354">
        <v>2.4</v>
      </c>
      <c r="J7849" s="352">
        <v>0</v>
      </c>
      <c r="K7849" s="348">
        <f t="shared" si="122"/>
        <v>5</v>
      </c>
    </row>
    <row r="7850" spans="1:11" x14ac:dyDescent="0.25">
      <c r="A7850" s="357">
        <v>40708</v>
      </c>
      <c r="B7850" s="354">
        <v>9</v>
      </c>
      <c r="C7850" s="355">
        <v>11</v>
      </c>
      <c r="D7850" s="355">
        <v>0</v>
      </c>
      <c r="E7850" s="355">
        <v>4</v>
      </c>
      <c r="F7850" s="355">
        <v>15</v>
      </c>
      <c r="G7850" s="355">
        <v>15</v>
      </c>
      <c r="H7850" s="355"/>
      <c r="I7850" s="354">
        <v>9</v>
      </c>
      <c r="J7850" s="352">
        <v>0</v>
      </c>
      <c r="K7850" s="348">
        <f t="shared" si="122"/>
        <v>2</v>
      </c>
    </row>
    <row r="7851" spans="1:11" x14ac:dyDescent="0.25">
      <c r="A7851" s="357">
        <v>40709</v>
      </c>
      <c r="B7851" s="354">
        <v>11</v>
      </c>
      <c r="C7851" s="355">
        <v>17</v>
      </c>
      <c r="D7851" s="355">
        <v>9</v>
      </c>
      <c r="E7851" s="355">
        <v>11</v>
      </c>
      <c r="F7851" s="355">
        <v>11</v>
      </c>
      <c r="G7851" s="355">
        <v>7</v>
      </c>
      <c r="H7851" s="355"/>
      <c r="I7851" s="354">
        <v>11</v>
      </c>
      <c r="J7851" s="352">
        <v>0</v>
      </c>
      <c r="K7851" s="348">
        <f t="shared" si="122"/>
        <v>1</v>
      </c>
    </row>
    <row r="7852" spans="1:11" x14ac:dyDescent="0.25">
      <c r="A7852" s="357">
        <v>40710</v>
      </c>
      <c r="B7852" s="354">
        <v>7.2</v>
      </c>
      <c r="C7852" s="355">
        <v>6</v>
      </c>
      <c r="D7852" s="355">
        <v>6</v>
      </c>
      <c r="E7852" s="355">
        <v>7</v>
      </c>
      <c r="F7852" s="355">
        <v>4</v>
      </c>
      <c r="G7852" s="355">
        <v>13</v>
      </c>
      <c r="H7852" s="355"/>
      <c r="I7852" s="354">
        <v>7.2</v>
      </c>
      <c r="J7852" s="352">
        <v>0</v>
      </c>
      <c r="K7852" s="348">
        <f t="shared" si="122"/>
        <v>4</v>
      </c>
    </row>
    <row r="7853" spans="1:11" x14ac:dyDescent="0.25">
      <c r="A7853" s="357">
        <v>40711</v>
      </c>
      <c r="B7853" s="354">
        <v>18.2</v>
      </c>
      <c r="C7853" s="355">
        <v>19</v>
      </c>
      <c r="D7853" s="355">
        <v>24</v>
      </c>
      <c r="E7853" s="355">
        <v>15</v>
      </c>
      <c r="F7853" s="355">
        <v>20</v>
      </c>
      <c r="G7853" s="355">
        <v>13</v>
      </c>
      <c r="H7853" s="355"/>
      <c r="I7853" s="354">
        <v>18.2</v>
      </c>
      <c r="J7853" s="352">
        <v>0</v>
      </c>
      <c r="K7853" s="348">
        <f t="shared" si="122"/>
        <v>0</v>
      </c>
    </row>
    <row r="7854" spans="1:11" x14ac:dyDescent="0.25">
      <c r="A7854" s="357">
        <v>40712</v>
      </c>
      <c r="B7854" s="354">
        <v>15</v>
      </c>
      <c r="C7854" s="355">
        <v>15</v>
      </c>
      <c r="D7854" s="355">
        <v>17</v>
      </c>
      <c r="E7854" s="355">
        <v>15</v>
      </c>
      <c r="F7854" s="355">
        <v>13</v>
      </c>
      <c r="G7854" s="355">
        <v>15</v>
      </c>
      <c r="H7854" s="355"/>
      <c r="I7854" s="354">
        <v>15</v>
      </c>
      <c r="J7854" s="352">
        <v>0</v>
      </c>
      <c r="K7854" s="348">
        <f t="shared" si="122"/>
        <v>0</v>
      </c>
    </row>
    <row r="7855" spans="1:11" x14ac:dyDescent="0.25">
      <c r="A7855" s="357">
        <v>40713</v>
      </c>
      <c r="B7855" s="354">
        <v>22</v>
      </c>
      <c r="C7855" s="355">
        <v>20</v>
      </c>
      <c r="D7855" s="355">
        <v>22</v>
      </c>
      <c r="E7855" s="355">
        <v>24</v>
      </c>
      <c r="F7855" s="355">
        <v>22</v>
      </c>
      <c r="G7855" s="355">
        <v>22</v>
      </c>
      <c r="H7855" s="355"/>
      <c r="I7855" s="354">
        <v>22</v>
      </c>
      <c r="J7855" s="352">
        <v>0</v>
      </c>
      <c r="K7855" s="348">
        <f t="shared" si="122"/>
        <v>0</v>
      </c>
    </row>
    <row r="7856" spans="1:11" x14ac:dyDescent="0.25">
      <c r="A7856" s="357">
        <v>40714</v>
      </c>
      <c r="B7856" s="354">
        <v>4.5999999999999996</v>
      </c>
      <c r="C7856" s="355">
        <v>9</v>
      </c>
      <c r="D7856" s="355">
        <v>6</v>
      </c>
      <c r="E7856" s="355">
        <v>4</v>
      </c>
      <c r="F7856" s="355">
        <v>0</v>
      </c>
      <c r="G7856" s="355">
        <v>4</v>
      </c>
      <c r="H7856" s="355"/>
      <c r="I7856" s="354">
        <v>4.5999999999999996</v>
      </c>
      <c r="J7856" s="352">
        <v>0</v>
      </c>
      <c r="K7856" s="348">
        <f t="shared" si="122"/>
        <v>4</v>
      </c>
    </row>
    <row r="7857" spans="1:11" x14ac:dyDescent="0.25">
      <c r="A7857" s="357">
        <v>40715</v>
      </c>
      <c r="B7857" s="354">
        <v>2.8</v>
      </c>
      <c r="C7857" s="355">
        <v>6</v>
      </c>
      <c r="D7857" s="355">
        <v>0</v>
      </c>
      <c r="E7857" s="355">
        <v>4</v>
      </c>
      <c r="F7857" s="355">
        <v>0</v>
      </c>
      <c r="G7857" s="355">
        <v>4</v>
      </c>
      <c r="H7857" s="355"/>
      <c r="I7857" s="354">
        <v>2.8</v>
      </c>
      <c r="J7857" s="352">
        <v>0</v>
      </c>
      <c r="K7857" s="348">
        <f t="shared" si="122"/>
        <v>5</v>
      </c>
    </row>
    <row r="7858" spans="1:11" x14ac:dyDescent="0.25">
      <c r="A7858" s="357">
        <v>40716</v>
      </c>
      <c r="B7858" s="354">
        <v>7.8</v>
      </c>
      <c r="C7858" s="355">
        <v>4</v>
      </c>
      <c r="D7858" s="355">
        <v>13</v>
      </c>
      <c r="E7858" s="355">
        <v>7</v>
      </c>
      <c r="F7858" s="355">
        <v>9</v>
      </c>
      <c r="G7858" s="355">
        <v>6</v>
      </c>
      <c r="H7858" s="355"/>
      <c r="I7858" s="354">
        <v>7.8</v>
      </c>
      <c r="J7858" s="352">
        <v>0</v>
      </c>
      <c r="K7858" s="348">
        <f t="shared" si="122"/>
        <v>3</v>
      </c>
    </row>
    <row r="7859" spans="1:11" x14ac:dyDescent="0.25">
      <c r="A7859" s="357">
        <v>40717</v>
      </c>
      <c r="B7859" s="354">
        <v>7.6</v>
      </c>
      <c r="C7859" s="355">
        <v>15</v>
      </c>
      <c r="D7859" s="355">
        <v>7</v>
      </c>
      <c r="E7859" s="355">
        <v>6</v>
      </c>
      <c r="F7859" s="355">
        <v>6</v>
      </c>
      <c r="G7859" s="355">
        <v>4</v>
      </c>
      <c r="H7859" s="355"/>
      <c r="I7859" s="354">
        <v>7.6</v>
      </c>
      <c r="J7859" s="352">
        <v>0</v>
      </c>
      <c r="K7859" s="348">
        <f t="shared" si="122"/>
        <v>4</v>
      </c>
    </row>
    <row r="7860" spans="1:11" x14ac:dyDescent="0.25">
      <c r="A7860" s="357">
        <v>40718</v>
      </c>
      <c r="B7860" s="354">
        <v>6.4</v>
      </c>
      <c r="C7860" s="355">
        <v>6</v>
      </c>
      <c r="D7860" s="355">
        <v>9</v>
      </c>
      <c r="E7860" s="355">
        <v>7</v>
      </c>
      <c r="F7860" s="355">
        <v>4</v>
      </c>
      <c r="G7860" s="355">
        <v>6</v>
      </c>
      <c r="H7860" s="355"/>
      <c r="I7860" s="354">
        <v>6.4</v>
      </c>
      <c r="J7860" s="352">
        <v>0</v>
      </c>
      <c r="K7860" s="348">
        <f t="shared" si="122"/>
        <v>4</v>
      </c>
    </row>
    <row r="7861" spans="1:11" x14ac:dyDescent="0.25">
      <c r="A7861" s="357">
        <v>40719</v>
      </c>
      <c r="B7861" s="354">
        <v>4.8</v>
      </c>
      <c r="C7861" s="355">
        <v>0</v>
      </c>
      <c r="D7861" s="355">
        <v>4</v>
      </c>
      <c r="E7861" s="355">
        <v>6</v>
      </c>
      <c r="F7861" s="355">
        <v>7</v>
      </c>
      <c r="G7861" s="355">
        <v>7</v>
      </c>
      <c r="H7861" s="355"/>
      <c r="I7861" s="354">
        <v>4.8</v>
      </c>
      <c r="J7861" s="352">
        <v>0</v>
      </c>
      <c r="K7861" s="348">
        <f t="shared" si="122"/>
        <v>5</v>
      </c>
    </row>
    <row r="7862" spans="1:11" x14ac:dyDescent="0.25">
      <c r="A7862" s="357">
        <v>40720</v>
      </c>
      <c r="B7862" s="354">
        <v>17.8</v>
      </c>
      <c r="C7862" s="355">
        <v>6</v>
      </c>
      <c r="D7862" s="355">
        <v>13</v>
      </c>
      <c r="E7862" s="355">
        <v>22</v>
      </c>
      <c r="F7862" s="355">
        <v>22</v>
      </c>
      <c r="G7862" s="355">
        <v>26</v>
      </c>
      <c r="H7862" s="355"/>
      <c r="I7862" s="354">
        <v>17.8</v>
      </c>
      <c r="J7862" s="352">
        <v>0</v>
      </c>
      <c r="K7862" s="348">
        <f t="shared" si="122"/>
        <v>1</v>
      </c>
    </row>
    <row r="7863" spans="1:11" x14ac:dyDescent="0.25">
      <c r="A7863" s="357">
        <v>40721</v>
      </c>
      <c r="B7863" s="354">
        <v>8.6</v>
      </c>
      <c r="C7863" s="355">
        <v>7</v>
      </c>
      <c r="D7863" s="355">
        <v>7</v>
      </c>
      <c r="E7863" s="355">
        <v>7</v>
      </c>
      <c r="F7863" s="355">
        <v>13</v>
      </c>
      <c r="G7863" s="355">
        <v>9</v>
      </c>
      <c r="H7863" s="355"/>
      <c r="I7863" s="354">
        <v>8.6</v>
      </c>
      <c r="J7863" s="352">
        <v>0</v>
      </c>
      <c r="K7863" s="348">
        <f t="shared" si="122"/>
        <v>3</v>
      </c>
    </row>
    <row r="7864" spans="1:11" x14ac:dyDescent="0.25">
      <c r="A7864" s="357">
        <v>40722</v>
      </c>
      <c r="B7864" s="354">
        <v>8.1999999999999993</v>
      </c>
      <c r="C7864" s="355">
        <v>0</v>
      </c>
      <c r="D7864" s="355">
        <v>7</v>
      </c>
      <c r="E7864" s="355">
        <v>6</v>
      </c>
      <c r="F7864" s="355">
        <v>11</v>
      </c>
      <c r="G7864" s="355">
        <v>17</v>
      </c>
      <c r="H7864" s="355"/>
      <c r="I7864" s="354">
        <v>8.1999999999999993</v>
      </c>
      <c r="J7864" s="352">
        <v>0</v>
      </c>
      <c r="K7864" s="348">
        <f t="shared" si="122"/>
        <v>3</v>
      </c>
    </row>
    <row r="7865" spans="1:11" x14ac:dyDescent="0.25">
      <c r="A7865" s="357">
        <v>40723</v>
      </c>
      <c r="B7865" s="354">
        <v>15.6</v>
      </c>
      <c r="C7865" s="355">
        <v>28</v>
      </c>
      <c r="D7865" s="355">
        <v>19</v>
      </c>
      <c r="E7865" s="355">
        <v>7</v>
      </c>
      <c r="F7865" s="355">
        <v>13</v>
      </c>
      <c r="G7865" s="355">
        <v>11</v>
      </c>
      <c r="H7865" s="355"/>
      <c r="I7865" s="354">
        <v>15.6</v>
      </c>
      <c r="J7865" s="352">
        <v>0</v>
      </c>
      <c r="K7865" s="348">
        <f t="shared" si="122"/>
        <v>1</v>
      </c>
    </row>
    <row r="7866" spans="1:11" x14ac:dyDescent="0.25">
      <c r="A7866" s="357">
        <v>40724</v>
      </c>
      <c r="B7866" s="354">
        <v>11.4</v>
      </c>
      <c r="C7866" s="355">
        <v>13</v>
      </c>
      <c r="D7866" s="355">
        <v>15</v>
      </c>
      <c r="E7866" s="355">
        <v>11</v>
      </c>
      <c r="F7866" s="355">
        <v>9</v>
      </c>
      <c r="G7866" s="355">
        <v>9</v>
      </c>
      <c r="H7866" s="355"/>
      <c r="I7866" s="354">
        <v>11.4</v>
      </c>
      <c r="J7866" s="352">
        <v>0</v>
      </c>
      <c r="K7866" s="348">
        <f t="shared" si="122"/>
        <v>0</v>
      </c>
    </row>
    <row r="7867" spans="1:11" x14ac:dyDescent="0.25">
      <c r="A7867" s="357">
        <v>40725</v>
      </c>
      <c r="B7867" s="354">
        <v>10.6</v>
      </c>
      <c r="C7867" s="355">
        <v>6</v>
      </c>
      <c r="D7867" s="355">
        <v>6</v>
      </c>
      <c r="E7867" s="355">
        <v>11</v>
      </c>
      <c r="F7867" s="355">
        <v>13</v>
      </c>
      <c r="G7867" s="355">
        <v>17</v>
      </c>
      <c r="H7867" s="355"/>
      <c r="I7867" s="354">
        <v>10.6</v>
      </c>
      <c r="J7867" s="352">
        <v>0</v>
      </c>
      <c r="K7867" s="348">
        <f t="shared" si="122"/>
        <v>2</v>
      </c>
    </row>
    <row r="7868" spans="1:11" x14ac:dyDescent="0.25">
      <c r="A7868" s="357">
        <v>40726</v>
      </c>
      <c r="B7868" s="354">
        <v>6.8</v>
      </c>
      <c r="C7868" s="355">
        <v>9</v>
      </c>
      <c r="D7868" s="355">
        <v>7</v>
      </c>
      <c r="E7868" s="355">
        <v>6</v>
      </c>
      <c r="F7868" s="355">
        <v>6</v>
      </c>
      <c r="G7868" s="355">
        <v>6</v>
      </c>
      <c r="H7868" s="355"/>
      <c r="I7868" s="354">
        <v>6.8</v>
      </c>
      <c r="J7868" s="352">
        <v>0</v>
      </c>
      <c r="K7868" s="348">
        <f t="shared" si="122"/>
        <v>4</v>
      </c>
    </row>
    <row r="7869" spans="1:11" x14ac:dyDescent="0.25">
      <c r="A7869" s="357">
        <v>40727</v>
      </c>
      <c r="B7869" s="354">
        <v>7.2</v>
      </c>
      <c r="C7869" s="355">
        <v>9</v>
      </c>
      <c r="D7869" s="355">
        <v>0</v>
      </c>
      <c r="E7869" s="355">
        <v>11</v>
      </c>
      <c r="F7869" s="355">
        <v>9</v>
      </c>
      <c r="G7869" s="355">
        <v>7</v>
      </c>
      <c r="H7869" s="355"/>
      <c r="I7869" s="354">
        <v>7.2</v>
      </c>
      <c r="J7869" s="352">
        <v>0</v>
      </c>
      <c r="K7869" s="348">
        <f t="shared" si="122"/>
        <v>2</v>
      </c>
    </row>
    <row r="7870" spans="1:11" x14ac:dyDescent="0.25">
      <c r="A7870" s="357">
        <v>40728</v>
      </c>
      <c r="B7870" s="354">
        <v>5.8</v>
      </c>
      <c r="C7870" s="355">
        <v>7</v>
      </c>
      <c r="D7870" s="355">
        <v>4</v>
      </c>
      <c r="E7870" s="355">
        <v>4</v>
      </c>
      <c r="F7870" s="355">
        <v>7</v>
      </c>
      <c r="G7870" s="355">
        <v>7</v>
      </c>
      <c r="H7870" s="355"/>
      <c r="I7870" s="354">
        <v>5.8</v>
      </c>
      <c r="J7870" s="352">
        <v>0</v>
      </c>
      <c r="K7870" s="348">
        <f t="shared" si="122"/>
        <v>5</v>
      </c>
    </row>
    <row r="7871" spans="1:11" x14ac:dyDescent="0.25">
      <c r="A7871" s="357">
        <v>40729</v>
      </c>
      <c r="B7871" s="354">
        <v>6.2</v>
      </c>
      <c r="C7871" s="355">
        <v>6</v>
      </c>
      <c r="D7871" s="355">
        <v>0</v>
      </c>
      <c r="E7871" s="355">
        <v>9</v>
      </c>
      <c r="F7871" s="355">
        <v>7</v>
      </c>
      <c r="G7871" s="355">
        <v>9</v>
      </c>
      <c r="H7871" s="355"/>
      <c r="I7871" s="354">
        <v>6.2</v>
      </c>
      <c r="J7871" s="352">
        <v>0</v>
      </c>
      <c r="K7871" s="348">
        <f t="shared" si="122"/>
        <v>3</v>
      </c>
    </row>
    <row r="7872" spans="1:11" x14ac:dyDescent="0.25">
      <c r="A7872" s="357">
        <v>40730</v>
      </c>
      <c r="B7872" s="354">
        <v>4.8</v>
      </c>
      <c r="C7872" s="355">
        <v>6</v>
      </c>
      <c r="D7872" s="355">
        <v>4</v>
      </c>
      <c r="E7872" s="355">
        <v>4</v>
      </c>
      <c r="F7872" s="355">
        <v>4</v>
      </c>
      <c r="G7872" s="355">
        <v>6</v>
      </c>
      <c r="H7872" s="355"/>
      <c r="I7872" s="354">
        <v>4.8</v>
      </c>
      <c r="J7872" s="352">
        <v>0</v>
      </c>
      <c r="K7872" s="348">
        <f t="shared" si="122"/>
        <v>5</v>
      </c>
    </row>
    <row r="7873" spans="1:11" x14ac:dyDescent="0.25">
      <c r="A7873" s="357">
        <v>40731</v>
      </c>
      <c r="B7873" s="354">
        <v>8.1999999999999993</v>
      </c>
      <c r="C7873" s="355">
        <v>6</v>
      </c>
      <c r="D7873" s="355">
        <v>9</v>
      </c>
      <c r="E7873" s="355">
        <v>4</v>
      </c>
      <c r="F7873" s="355">
        <v>13</v>
      </c>
      <c r="G7873" s="355">
        <v>9</v>
      </c>
      <c r="H7873" s="355"/>
      <c r="I7873" s="354">
        <v>8.1999999999999993</v>
      </c>
      <c r="J7873" s="352">
        <v>0</v>
      </c>
      <c r="K7873" s="348">
        <f t="shared" si="122"/>
        <v>2</v>
      </c>
    </row>
    <row r="7874" spans="1:11" x14ac:dyDescent="0.25">
      <c r="A7874" s="357">
        <v>40732</v>
      </c>
      <c r="B7874" s="354">
        <v>24.6</v>
      </c>
      <c r="C7874" s="355">
        <v>39</v>
      </c>
      <c r="D7874" s="355">
        <v>26</v>
      </c>
      <c r="E7874" s="355">
        <v>32</v>
      </c>
      <c r="F7874" s="355">
        <v>11</v>
      </c>
      <c r="G7874" s="355">
        <v>15</v>
      </c>
      <c r="H7874" s="355"/>
      <c r="I7874" s="354">
        <v>24.6</v>
      </c>
      <c r="J7874" s="352">
        <v>0</v>
      </c>
      <c r="K7874" s="348">
        <f t="shared" si="122"/>
        <v>0</v>
      </c>
    </row>
    <row r="7875" spans="1:11" x14ac:dyDescent="0.25">
      <c r="A7875" s="357">
        <v>40733</v>
      </c>
      <c r="B7875" s="354">
        <v>34.200000000000003</v>
      </c>
      <c r="C7875" s="355">
        <v>30</v>
      </c>
      <c r="D7875" s="355">
        <v>33</v>
      </c>
      <c r="E7875" s="355">
        <v>37</v>
      </c>
      <c r="F7875" s="355">
        <v>41</v>
      </c>
      <c r="G7875" s="355">
        <v>30</v>
      </c>
      <c r="H7875" s="355"/>
      <c r="I7875" s="354">
        <v>34.200000000000003</v>
      </c>
      <c r="J7875" s="352">
        <v>0</v>
      </c>
      <c r="K7875" s="348">
        <f t="shared" ref="K7875:K7938" si="123">COUNTIF(C7875:G7875,"&lt;="&amp;IRR_MAXWIND)</f>
        <v>0</v>
      </c>
    </row>
    <row r="7876" spans="1:11" x14ac:dyDescent="0.25">
      <c r="A7876" s="357">
        <v>40734</v>
      </c>
      <c r="B7876" s="354">
        <v>3.2</v>
      </c>
      <c r="C7876" s="355">
        <v>6</v>
      </c>
      <c r="D7876" s="355">
        <v>0</v>
      </c>
      <c r="E7876" s="355">
        <v>0</v>
      </c>
      <c r="F7876" s="355">
        <v>4</v>
      </c>
      <c r="G7876" s="355">
        <v>6</v>
      </c>
      <c r="H7876" s="355"/>
      <c r="I7876" s="354">
        <v>3.2</v>
      </c>
      <c r="J7876" s="352">
        <v>0</v>
      </c>
      <c r="K7876" s="348">
        <f t="shared" si="123"/>
        <v>5</v>
      </c>
    </row>
    <row r="7877" spans="1:11" x14ac:dyDescent="0.25">
      <c r="A7877" s="357">
        <v>40735</v>
      </c>
      <c r="B7877" s="354">
        <v>3</v>
      </c>
      <c r="C7877" s="355">
        <v>6</v>
      </c>
      <c r="D7877" s="355">
        <v>9</v>
      </c>
      <c r="E7877" s="355">
        <v>0</v>
      </c>
      <c r="F7877" s="355">
        <v>0</v>
      </c>
      <c r="G7877" s="355">
        <v>0</v>
      </c>
      <c r="H7877" s="355"/>
      <c r="I7877" s="354">
        <v>3</v>
      </c>
      <c r="J7877" s="352">
        <v>0</v>
      </c>
      <c r="K7877" s="348">
        <f t="shared" si="123"/>
        <v>4</v>
      </c>
    </row>
    <row r="7878" spans="1:11" x14ac:dyDescent="0.25">
      <c r="A7878" s="357">
        <v>40736</v>
      </c>
      <c r="B7878" s="354">
        <v>11.2</v>
      </c>
      <c r="C7878" s="355">
        <v>20</v>
      </c>
      <c r="D7878" s="355">
        <v>11</v>
      </c>
      <c r="E7878" s="355">
        <v>7</v>
      </c>
      <c r="F7878" s="355">
        <v>7</v>
      </c>
      <c r="G7878" s="355">
        <v>11</v>
      </c>
      <c r="H7878" s="355"/>
      <c r="I7878" s="354">
        <v>11.2</v>
      </c>
      <c r="J7878" s="352">
        <v>0</v>
      </c>
      <c r="K7878" s="348">
        <f t="shared" si="123"/>
        <v>2</v>
      </c>
    </row>
    <row r="7879" spans="1:11" x14ac:dyDescent="0.25">
      <c r="A7879" s="357">
        <v>40737</v>
      </c>
      <c r="B7879" s="354">
        <v>6</v>
      </c>
      <c r="C7879" s="355">
        <v>11</v>
      </c>
      <c r="D7879" s="355">
        <v>11</v>
      </c>
      <c r="E7879" s="355">
        <v>0</v>
      </c>
      <c r="F7879" s="355">
        <v>4</v>
      </c>
      <c r="G7879" s="355">
        <v>4</v>
      </c>
      <c r="H7879" s="355"/>
      <c r="I7879" s="354">
        <v>6</v>
      </c>
      <c r="J7879" s="352">
        <v>0</v>
      </c>
      <c r="K7879" s="348">
        <f t="shared" si="123"/>
        <v>3</v>
      </c>
    </row>
    <row r="7880" spans="1:11" x14ac:dyDescent="0.25">
      <c r="A7880" s="357">
        <v>40738</v>
      </c>
      <c r="B7880" s="354">
        <v>5.6</v>
      </c>
      <c r="C7880" s="355">
        <v>11</v>
      </c>
      <c r="D7880" s="355">
        <v>4</v>
      </c>
      <c r="E7880" s="355">
        <v>7</v>
      </c>
      <c r="F7880" s="355">
        <v>0</v>
      </c>
      <c r="G7880" s="355">
        <v>6</v>
      </c>
      <c r="H7880" s="355"/>
      <c r="I7880" s="354">
        <v>5.6</v>
      </c>
      <c r="J7880" s="352">
        <v>0</v>
      </c>
      <c r="K7880" s="348">
        <f t="shared" si="123"/>
        <v>4</v>
      </c>
    </row>
    <row r="7881" spans="1:11" x14ac:dyDescent="0.25">
      <c r="A7881" s="357">
        <v>40739</v>
      </c>
      <c r="B7881" s="354">
        <v>28</v>
      </c>
      <c r="C7881" s="355">
        <v>28</v>
      </c>
      <c r="D7881" s="355">
        <v>28</v>
      </c>
      <c r="E7881" s="355">
        <v>28</v>
      </c>
      <c r="F7881" s="355">
        <v>26</v>
      </c>
      <c r="G7881" s="355">
        <v>30</v>
      </c>
      <c r="H7881" s="355"/>
      <c r="I7881" s="354">
        <v>28</v>
      </c>
      <c r="J7881" s="352">
        <v>0</v>
      </c>
      <c r="K7881" s="348">
        <f t="shared" si="123"/>
        <v>0</v>
      </c>
    </row>
    <row r="7882" spans="1:11" x14ac:dyDescent="0.25">
      <c r="A7882" s="357">
        <v>40740</v>
      </c>
      <c r="B7882" s="354">
        <v>5.6</v>
      </c>
      <c r="C7882" s="355">
        <v>4</v>
      </c>
      <c r="D7882" s="355">
        <v>11</v>
      </c>
      <c r="E7882" s="355">
        <v>9</v>
      </c>
      <c r="F7882" s="355">
        <v>4</v>
      </c>
      <c r="G7882" s="355">
        <v>0</v>
      </c>
      <c r="H7882" s="355"/>
      <c r="I7882" s="354">
        <v>5.6</v>
      </c>
      <c r="J7882" s="352">
        <v>0</v>
      </c>
      <c r="K7882" s="348">
        <f t="shared" si="123"/>
        <v>3</v>
      </c>
    </row>
    <row r="7883" spans="1:11" x14ac:dyDescent="0.25">
      <c r="A7883" s="357">
        <v>40741</v>
      </c>
      <c r="B7883" s="354">
        <v>9.1999999999999993</v>
      </c>
      <c r="C7883" s="355">
        <v>15</v>
      </c>
      <c r="D7883" s="355">
        <v>11</v>
      </c>
      <c r="E7883" s="355">
        <v>11</v>
      </c>
      <c r="F7883" s="355">
        <v>0</v>
      </c>
      <c r="G7883" s="355">
        <v>9</v>
      </c>
      <c r="H7883" s="355"/>
      <c r="I7883" s="354">
        <v>9.1999999999999993</v>
      </c>
      <c r="J7883" s="352">
        <v>0</v>
      </c>
      <c r="K7883" s="348">
        <f t="shared" si="123"/>
        <v>1</v>
      </c>
    </row>
    <row r="7884" spans="1:11" x14ac:dyDescent="0.25">
      <c r="A7884" s="357">
        <v>40742</v>
      </c>
      <c r="B7884" s="354">
        <v>4.4000000000000004</v>
      </c>
      <c r="C7884" s="355">
        <v>4</v>
      </c>
      <c r="D7884" s="355">
        <v>0</v>
      </c>
      <c r="E7884" s="355">
        <v>9</v>
      </c>
      <c r="F7884" s="355">
        <v>9</v>
      </c>
      <c r="G7884" s="355">
        <v>0</v>
      </c>
      <c r="H7884" s="355"/>
      <c r="I7884" s="354">
        <v>4.4000000000000004</v>
      </c>
      <c r="J7884" s="352">
        <v>0</v>
      </c>
      <c r="K7884" s="348">
        <f t="shared" si="123"/>
        <v>3</v>
      </c>
    </row>
    <row r="7885" spans="1:11" x14ac:dyDescent="0.25">
      <c r="A7885" s="357">
        <v>40743</v>
      </c>
      <c r="B7885" s="354">
        <v>6.4</v>
      </c>
      <c r="C7885" s="355">
        <v>7</v>
      </c>
      <c r="D7885" s="355">
        <v>6</v>
      </c>
      <c r="E7885" s="355">
        <v>6</v>
      </c>
      <c r="F7885" s="355">
        <v>4</v>
      </c>
      <c r="G7885" s="355">
        <v>9</v>
      </c>
      <c r="H7885" s="355"/>
      <c r="I7885" s="354">
        <v>6.4</v>
      </c>
      <c r="J7885" s="352">
        <v>0</v>
      </c>
      <c r="K7885" s="348">
        <f t="shared" si="123"/>
        <v>4</v>
      </c>
    </row>
    <row r="7886" spans="1:11" x14ac:dyDescent="0.25">
      <c r="A7886" s="357">
        <v>40744</v>
      </c>
      <c r="B7886" s="354">
        <v>22.6</v>
      </c>
      <c r="C7886" s="355">
        <v>26</v>
      </c>
      <c r="D7886" s="355">
        <v>24</v>
      </c>
      <c r="E7886" s="355">
        <v>24</v>
      </c>
      <c r="F7886" s="355">
        <v>22</v>
      </c>
      <c r="G7886" s="355">
        <v>17</v>
      </c>
      <c r="H7886" s="355"/>
      <c r="I7886" s="354">
        <v>22.6</v>
      </c>
      <c r="J7886" s="352">
        <v>0</v>
      </c>
      <c r="K7886" s="348">
        <f t="shared" si="123"/>
        <v>0</v>
      </c>
    </row>
    <row r="7887" spans="1:11" x14ac:dyDescent="0.25">
      <c r="A7887" s="357">
        <v>40745</v>
      </c>
      <c r="B7887" s="354">
        <v>8.4</v>
      </c>
      <c r="C7887" s="355">
        <v>15</v>
      </c>
      <c r="D7887" s="355">
        <v>4</v>
      </c>
      <c r="E7887" s="355">
        <v>7</v>
      </c>
      <c r="F7887" s="355">
        <v>7</v>
      </c>
      <c r="G7887" s="355">
        <v>9</v>
      </c>
      <c r="H7887" s="355"/>
      <c r="I7887" s="354">
        <v>8.4</v>
      </c>
      <c r="J7887" s="352">
        <v>0</v>
      </c>
      <c r="K7887" s="348">
        <f t="shared" si="123"/>
        <v>3</v>
      </c>
    </row>
    <row r="7888" spans="1:11" x14ac:dyDescent="0.25">
      <c r="A7888" s="357">
        <v>40746</v>
      </c>
      <c r="B7888" s="354">
        <v>22.2</v>
      </c>
      <c r="C7888" s="355">
        <v>30</v>
      </c>
      <c r="D7888" s="355">
        <v>22</v>
      </c>
      <c r="E7888" s="355">
        <v>26</v>
      </c>
      <c r="F7888" s="355">
        <v>20</v>
      </c>
      <c r="G7888" s="355">
        <v>13</v>
      </c>
      <c r="H7888" s="355"/>
      <c r="I7888" s="354">
        <v>22.2</v>
      </c>
      <c r="J7888" s="352">
        <v>0</v>
      </c>
      <c r="K7888" s="348">
        <f t="shared" si="123"/>
        <v>0</v>
      </c>
    </row>
    <row r="7889" spans="1:11" x14ac:dyDescent="0.25">
      <c r="A7889" s="357">
        <v>40747</v>
      </c>
      <c r="B7889" s="354">
        <v>8.1999999999999993</v>
      </c>
      <c r="C7889" s="355">
        <v>9</v>
      </c>
      <c r="D7889" s="355">
        <v>7</v>
      </c>
      <c r="E7889" s="355">
        <v>7</v>
      </c>
      <c r="F7889" s="355">
        <v>7</v>
      </c>
      <c r="G7889" s="355">
        <v>11</v>
      </c>
      <c r="H7889" s="355"/>
      <c r="I7889" s="354">
        <v>8.1999999999999993</v>
      </c>
      <c r="J7889" s="352">
        <v>0</v>
      </c>
      <c r="K7889" s="348">
        <f t="shared" si="123"/>
        <v>3</v>
      </c>
    </row>
    <row r="7890" spans="1:11" x14ac:dyDescent="0.25">
      <c r="A7890" s="357">
        <v>40748</v>
      </c>
      <c r="B7890" s="354">
        <v>6.8</v>
      </c>
      <c r="C7890" s="355">
        <v>6</v>
      </c>
      <c r="D7890" s="355">
        <v>7</v>
      </c>
      <c r="E7890" s="355">
        <v>7</v>
      </c>
      <c r="F7890" s="355">
        <v>7</v>
      </c>
      <c r="G7890" s="355">
        <v>7</v>
      </c>
      <c r="H7890" s="355"/>
      <c r="I7890" s="354">
        <v>6.8</v>
      </c>
      <c r="J7890" s="352">
        <v>0</v>
      </c>
      <c r="K7890" s="348">
        <f t="shared" si="123"/>
        <v>5</v>
      </c>
    </row>
    <row r="7891" spans="1:11" x14ac:dyDescent="0.25">
      <c r="A7891" s="357">
        <v>40749</v>
      </c>
      <c r="B7891" s="354">
        <v>8.4</v>
      </c>
      <c r="C7891" s="355">
        <v>13</v>
      </c>
      <c r="D7891" s="355">
        <v>7</v>
      </c>
      <c r="E7891" s="355">
        <v>7</v>
      </c>
      <c r="F7891" s="355">
        <v>6</v>
      </c>
      <c r="G7891" s="355">
        <v>9</v>
      </c>
      <c r="H7891" s="355"/>
      <c r="I7891" s="354">
        <v>8.4</v>
      </c>
      <c r="J7891" s="352">
        <v>0</v>
      </c>
      <c r="K7891" s="348">
        <f t="shared" si="123"/>
        <v>3</v>
      </c>
    </row>
    <row r="7892" spans="1:11" x14ac:dyDescent="0.25">
      <c r="A7892" s="357">
        <v>40750</v>
      </c>
      <c r="B7892" s="354">
        <v>21.2</v>
      </c>
      <c r="C7892" s="355">
        <v>9</v>
      </c>
      <c r="D7892" s="355">
        <v>13</v>
      </c>
      <c r="E7892" s="355">
        <v>19</v>
      </c>
      <c r="F7892" s="355">
        <v>32</v>
      </c>
      <c r="G7892" s="355">
        <v>33</v>
      </c>
      <c r="H7892" s="355"/>
      <c r="I7892" s="354">
        <v>21.2</v>
      </c>
      <c r="J7892" s="352">
        <v>0</v>
      </c>
      <c r="K7892" s="348">
        <f t="shared" si="123"/>
        <v>0</v>
      </c>
    </row>
    <row r="7893" spans="1:11" x14ac:dyDescent="0.25">
      <c r="A7893" s="357">
        <v>40751</v>
      </c>
      <c r="B7893" s="354">
        <v>5.6</v>
      </c>
      <c r="C7893" s="355">
        <v>9</v>
      </c>
      <c r="D7893" s="355">
        <v>6</v>
      </c>
      <c r="E7893" s="355">
        <v>0</v>
      </c>
      <c r="F7893" s="355">
        <v>9</v>
      </c>
      <c r="G7893" s="355">
        <v>4</v>
      </c>
      <c r="H7893" s="355"/>
      <c r="I7893" s="354">
        <v>5.6</v>
      </c>
      <c r="J7893" s="352">
        <v>0</v>
      </c>
      <c r="K7893" s="348">
        <f t="shared" si="123"/>
        <v>3</v>
      </c>
    </row>
    <row r="7894" spans="1:11" x14ac:dyDescent="0.25">
      <c r="A7894" s="357">
        <v>40752</v>
      </c>
      <c r="B7894" s="354">
        <v>6.4</v>
      </c>
      <c r="C7894" s="355">
        <v>6</v>
      </c>
      <c r="D7894" s="355">
        <v>0</v>
      </c>
      <c r="E7894" s="355">
        <v>11</v>
      </c>
      <c r="F7894" s="355">
        <v>9</v>
      </c>
      <c r="G7894" s="355">
        <v>6</v>
      </c>
      <c r="H7894" s="355"/>
      <c r="I7894" s="354">
        <v>6.4</v>
      </c>
      <c r="J7894" s="352">
        <v>0</v>
      </c>
      <c r="K7894" s="348">
        <f t="shared" si="123"/>
        <v>3</v>
      </c>
    </row>
    <row r="7895" spans="1:11" x14ac:dyDescent="0.25">
      <c r="A7895" s="357">
        <v>40753</v>
      </c>
      <c r="B7895" s="354">
        <v>10</v>
      </c>
      <c r="C7895" s="355">
        <v>9</v>
      </c>
      <c r="D7895" s="355">
        <v>6</v>
      </c>
      <c r="E7895" s="355">
        <v>20</v>
      </c>
      <c r="F7895" s="355">
        <v>6</v>
      </c>
      <c r="G7895" s="355">
        <v>9</v>
      </c>
      <c r="H7895" s="355"/>
      <c r="I7895" s="354">
        <v>10</v>
      </c>
      <c r="J7895" s="352">
        <v>0</v>
      </c>
      <c r="K7895" s="348">
        <f t="shared" si="123"/>
        <v>2</v>
      </c>
    </row>
    <row r="7896" spans="1:11" x14ac:dyDescent="0.25">
      <c r="A7896" s="357">
        <v>40754</v>
      </c>
      <c r="B7896" s="354">
        <v>8</v>
      </c>
      <c r="C7896" s="355">
        <v>4</v>
      </c>
      <c r="D7896" s="355">
        <v>11</v>
      </c>
      <c r="E7896" s="355">
        <v>13</v>
      </c>
      <c r="F7896" s="355">
        <v>6</v>
      </c>
      <c r="G7896" s="355">
        <v>6</v>
      </c>
      <c r="H7896" s="355"/>
      <c r="I7896" s="354">
        <v>8</v>
      </c>
      <c r="J7896" s="352">
        <v>0</v>
      </c>
      <c r="K7896" s="348">
        <f t="shared" si="123"/>
        <v>3</v>
      </c>
    </row>
    <row r="7897" spans="1:11" x14ac:dyDescent="0.25">
      <c r="A7897" s="357">
        <v>40755</v>
      </c>
      <c r="B7897" s="354">
        <v>9.8000000000000007</v>
      </c>
      <c r="C7897" s="355">
        <v>9</v>
      </c>
      <c r="D7897" s="355">
        <v>15</v>
      </c>
      <c r="E7897" s="355">
        <v>6</v>
      </c>
      <c r="F7897" s="355">
        <v>13</v>
      </c>
      <c r="G7897" s="355">
        <v>6</v>
      </c>
      <c r="H7897" s="355"/>
      <c r="I7897" s="354">
        <v>9.8000000000000007</v>
      </c>
      <c r="J7897" s="352">
        <v>0</v>
      </c>
      <c r="K7897" s="348">
        <f t="shared" si="123"/>
        <v>2</v>
      </c>
    </row>
    <row r="7898" spans="1:11" x14ac:dyDescent="0.25">
      <c r="A7898" s="357">
        <v>40756</v>
      </c>
      <c r="B7898" s="354">
        <v>11.6</v>
      </c>
      <c r="C7898" s="355">
        <v>19</v>
      </c>
      <c r="D7898" s="355">
        <v>17</v>
      </c>
      <c r="E7898" s="355">
        <v>9</v>
      </c>
      <c r="F7898" s="355">
        <v>9</v>
      </c>
      <c r="G7898" s="355">
        <v>4</v>
      </c>
      <c r="H7898" s="355"/>
      <c r="I7898" s="354">
        <v>11.6</v>
      </c>
      <c r="J7898" s="352">
        <v>0</v>
      </c>
      <c r="K7898" s="348">
        <f t="shared" si="123"/>
        <v>1</v>
      </c>
    </row>
    <row r="7899" spans="1:11" x14ac:dyDescent="0.25">
      <c r="A7899" s="357">
        <v>40757</v>
      </c>
      <c r="B7899" s="354">
        <v>7.4</v>
      </c>
      <c r="C7899" s="355">
        <v>6</v>
      </c>
      <c r="D7899" s="355">
        <v>7</v>
      </c>
      <c r="E7899" s="355">
        <v>6</v>
      </c>
      <c r="F7899" s="355">
        <v>11</v>
      </c>
      <c r="G7899" s="355">
        <v>7</v>
      </c>
      <c r="H7899" s="355"/>
      <c r="I7899" s="354">
        <v>7.4</v>
      </c>
      <c r="J7899" s="352">
        <v>0</v>
      </c>
      <c r="K7899" s="348">
        <f t="shared" si="123"/>
        <v>4</v>
      </c>
    </row>
    <row r="7900" spans="1:11" x14ac:dyDescent="0.25">
      <c r="A7900" s="357">
        <v>40758</v>
      </c>
      <c r="B7900" s="354">
        <v>9.4</v>
      </c>
      <c r="C7900" s="355">
        <v>13</v>
      </c>
      <c r="D7900" s="355">
        <v>13</v>
      </c>
      <c r="E7900" s="355">
        <v>7</v>
      </c>
      <c r="F7900" s="355">
        <v>7</v>
      </c>
      <c r="G7900" s="355">
        <v>7</v>
      </c>
      <c r="H7900" s="355"/>
      <c r="I7900" s="354">
        <v>9.4</v>
      </c>
      <c r="J7900" s="352">
        <v>0</v>
      </c>
      <c r="K7900" s="348">
        <f t="shared" si="123"/>
        <v>3</v>
      </c>
    </row>
    <row r="7901" spans="1:11" x14ac:dyDescent="0.25">
      <c r="A7901" s="357">
        <v>40759</v>
      </c>
      <c r="B7901" s="354">
        <v>5.6</v>
      </c>
      <c r="C7901" s="355">
        <v>6</v>
      </c>
      <c r="D7901" s="355">
        <v>9</v>
      </c>
      <c r="E7901" s="355">
        <v>7</v>
      </c>
      <c r="F7901" s="355">
        <v>6</v>
      </c>
      <c r="G7901" s="355">
        <v>0</v>
      </c>
      <c r="H7901" s="355"/>
      <c r="I7901" s="354">
        <v>5.6</v>
      </c>
      <c r="J7901" s="352">
        <v>0</v>
      </c>
      <c r="K7901" s="348">
        <f t="shared" si="123"/>
        <v>4</v>
      </c>
    </row>
    <row r="7902" spans="1:11" x14ac:dyDescent="0.25">
      <c r="A7902" s="357">
        <v>40760</v>
      </c>
      <c r="B7902" s="354">
        <v>5.2</v>
      </c>
      <c r="C7902" s="355">
        <v>7</v>
      </c>
      <c r="D7902" s="355">
        <v>6</v>
      </c>
      <c r="E7902" s="355">
        <v>9</v>
      </c>
      <c r="F7902" s="355">
        <v>0</v>
      </c>
      <c r="G7902" s="355">
        <v>4</v>
      </c>
      <c r="H7902" s="355"/>
      <c r="I7902" s="354">
        <v>5.2</v>
      </c>
      <c r="J7902" s="352">
        <v>0</v>
      </c>
      <c r="K7902" s="348">
        <f t="shared" si="123"/>
        <v>4</v>
      </c>
    </row>
    <row r="7903" spans="1:11" x14ac:dyDescent="0.25">
      <c r="A7903" s="357">
        <v>40761</v>
      </c>
      <c r="B7903" s="354">
        <v>7.4</v>
      </c>
      <c r="C7903" s="355">
        <v>4</v>
      </c>
      <c r="D7903" s="355">
        <v>7</v>
      </c>
      <c r="E7903" s="355">
        <v>4</v>
      </c>
      <c r="F7903" s="355">
        <v>7</v>
      </c>
      <c r="G7903" s="355">
        <v>15</v>
      </c>
      <c r="H7903" s="355"/>
      <c r="I7903" s="354">
        <v>7.4</v>
      </c>
      <c r="J7903" s="352">
        <v>0</v>
      </c>
      <c r="K7903" s="348">
        <f t="shared" si="123"/>
        <v>4</v>
      </c>
    </row>
    <row r="7904" spans="1:11" x14ac:dyDescent="0.25">
      <c r="A7904" s="357">
        <v>40762</v>
      </c>
      <c r="B7904" s="354">
        <v>9.6</v>
      </c>
      <c r="C7904" s="355">
        <v>13</v>
      </c>
      <c r="D7904" s="355">
        <v>9</v>
      </c>
      <c r="E7904" s="355">
        <v>6</v>
      </c>
      <c r="F7904" s="355">
        <v>11</v>
      </c>
      <c r="G7904" s="355">
        <v>9</v>
      </c>
      <c r="H7904" s="355"/>
      <c r="I7904" s="354">
        <v>9.6</v>
      </c>
      <c r="J7904" s="352">
        <v>0</v>
      </c>
      <c r="K7904" s="348">
        <f t="shared" si="123"/>
        <v>1</v>
      </c>
    </row>
    <row r="7905" spans="1:11" x14ac:dyDescent="0.25">
      <c r="A7905" s="357">
        <v>40763</v>
      </c>
      <c r="B7905" s="354">
        <v>8</v>
      </c>
      <c r="C7905" s="355">
        <v>13</v>
      </c>
      <c r="D7905" s="355">
        <v>7</v>
      </c>
      <c r="E7905" s="355">
        <v>7</v>
      </c>
      <c r="F7905" s="355">
        <v>9</v>
      </c>
      <c r="G7905" s="355">
        <v>4</v>
      </c>
      <c r="H7905" s="355"/>
      <c r="I7905" s="354">
        <v>8</v>
      </c>
      <c r="J7905" s="352">
        <v>0</v>
      </c>
      <c r="K7905" s="348">
        <f t="shared" si="123"/>
        <v>3</v>
      </c>
    </row>
    <row r="7906" spans="1:11" x14ac:dyDescent="0.25">
      <c r="A7906" s="357">
        <v>40764</v>
      </c>
      <c r="B7906" s="354">
        <v>0</v>
      </c>
      <c r="C7906" s="355">
        <v>0</v>
      </c>
      <c r="D7906" s="355">
        <v>0</v>
      </c>
      <c r="E7906" s="355">
        <v>0</v>
      </c>
      <c r="F7906" s="355">
        <v>0</v>
      </c>
      <c r="G7906" s="355">
        <v>0</v>
      </c>
      <c r="H7906" s="355"/>
      <c r="I7906" s="354">
        <v>0</v>
      </c>
      <c r="J7906" s="352">
        <v>0</v>
      </c>
      <c r="K7906" s="348">
        <f t="shared" si="123"/>
        <v>5</v>
      </c>
    </row>
    <row r="7907" spans="1:11" x14ac:dyDescent="0.25">
      <c r="A7907" s="357">
        <v>40765</v>
      </c>
      <c r="B7907" s="354">
        <v>13.2</v>
      </c>
      <c r="C7907" s="355">
        <v>22</v>
      </c>
      <c r="D7907" s="355">
        <v>22</v>
      </c>
      <c r="E7907" s="355">
        <v>11</v>
      </c>
      <c r="F7907" s="355">
        <v>11</v>
      </c>
      <c r="G7907" s="355">
        <v>0</v>
      </c>
      <c r="H7907" s="355"/>
      <c r="I7907" s="354">
        <v>13.2</v>
      </c>
      <c r="J7907" s="352">
        <v>0</v>
      </c>
      <c r="K7907" s="348">
        <f t="shared" si="123"/>
        <v>1</v>
      </c>
    </row>
    <row r="7908" spans="1:11" x14ac:dyDescent="0.25">
      <c r="A7908" s="357">
        <v>40766</v>
      </c>
      <c r="B7908" s="354">
        <v>7.8</v>
      </c>
      <c r="C7908" s="355">
        <v>13</v>
      </c>
      <c r="D7908" s="355">
        <v>7</v>
      </c>
      <c r="E7908" s="355">
        <v>4</v>
      </c>
      <c r="F7908" s="355">
        <v>6</v>
      </c>
      <c r="G7908" s="355">
        <v>9</v>
      </c>
      <c r="H7908" s="355"/>
      <c r="I7908" s="354">
        <v>7.8</v>
      </c>
      <c r="J7908" s="352">
        <v>0</v>
      </c>
      <c r="K7908" s="348">
        <f t="shared" si="123"/>
        <v>3</v>
      </c>
    </row>
    <row r="7909" spans="1:11" x14ac:dyDescent="0.25">
      <c r="A7909" s="357">
        <v>40767</v>
      </c>
      <c r="B7909" s="354">
        <v>1.6</v>
      </c>
      <c r="C7909" s="355">
        <v>4</v>
      </c>
      <c r="D7909" s="355">
        <v>0</v>
      </c>
      <c r="E7909" s="355">
        <v>4</v>
      </c>
      <c r="F7909" s="355">
        <v>0</v>
      </c>
      <c r="G7909" s="355">
        <v>0</v>
      </c>
      <c r="H7909" s="355"/>
      <c r="I7909" s="354">
        <v>1.6</v>
      </c>
      <c r="J7909" s="352">
        <v>0</v>
      </c>
      <c r="K7909" s="348">
        <f t="shared" si="123"/>
        <v>5</v>
      </c>
    </row>
    <row r="7910" spans="1:11" x14ac:dyDescent="0.25">
      <c r="A7910" s="357">
        <v>40768</v>
      </c>
      <c r="B7910" s="354">
        <v>10.6</v>
      </c>
      <c r="C7910" s="355">
        <v>11</v>
      </c>
      <c r="D7910" s="355">
        <v>9</v>
      </c>
      <c r="E7910" s="355">
        <v>11</v>
      </c>
      <c r="F7910" s="355">
        <v>11</v>
      </c>
      <c r="G7910" s="355">
        <v>11</v>
      </c>
      <c r="H7910" s="355"/>
      <c r="I7910" s="354">
        <v>10.6</v>
      </c>
      <c r="J7910" s="352">
        <v>0</v>
      </c>
      <c r="K7910" s="348">
        <f t="shared" si="123"/>
        <v>0</v>
      </c>
    </row>
    <row r="7911" spans="1:11" x14ac:dyDescent="0.25">
      <c r="A7911" s="357">
        <v>40769</v>
      </c>
      <c r="B7911" s="354">
        <v>5.2</v>
      </c>
      <c r="C7911" s="355">
        <v>0</v>
      </c>
      <c r="D7911" s="355">
        <v>11</v>
      </c>
      <c r="E7911" s="355">
        <v>7</v>
      </c>
      <c r="F7911" s="355">
        <v>4</v>
      </c>
      <c r="G7911" s="355">
        <v>4</v>
      </c>
      <c r="H7911" s="355"/>
      <c r="I7911" s="354">
        <v>5.2</v>
      </c>
      <c r="J7911" s="352">
        <v>0</v>
      </c>
      <c r="K7911" s="348">
        <f t="shared" si="123"/>
        <v>4</v>
      </c>
    </row>
    <row r="7912" spans="1:11" x14ac:dyDescent="0.25">
      <c r="A7912" s="357">
        <v>40770</v>
      </c>
      <c r="B7912" s="354">
        <v>15</v>
      </c>
      <c r="C7912" s="355">
        <v>26</v>
      </c>
      <c r="D7912" s="355">
        <v>24</v>
      </c>
      <c r="E7912" s="355">
        <v>9</v>
      </c>
      <c r="F7912" s="355">
        <v>9</v>
      </c>
      <c r="G7912" s="355">
        <v>7</v>
      </c>
      <c r="H7912" s="355"/>
      <c r="I7912" s="354">
        <v>15</v>
      </c>
      <c r="J7912" s="352">
        <v>0</v>
      </c>
      <c r="K7912" s="348">
        <f t="shared" si="123"/>
        <v>1</v>
      </c>
    </row>
    <row r="7913" spans="1:11" x14ac:dyDescent="0.25">
      <c r="A7913" s="357">
        <v>40771</v>
      </c>
      <c r="B7913" s="354">
        <v>8</v>
      </c>
      <c r="C7913" s="355">
        <v>11</v>
      </c>
      <c r="D7913" s="355">
        <v>9</v>
      </c>
      <c r="E7913" s="355">
        <v>9</v>
      </c>
      <c r="F7913" s="355">
        <v>4</v>
      </c>
      <c r="G7913" s="355">
        <v>7</v>
      </c>
      <c r="H7913" s="355"/>
      <c r="I7913" s="354">
        <v>8</v>
      </c>
      <c r="J7913" s="352">
        <v>0</v>
      </c>
      <c r="K7913" s="348">
        <f t="shared" si="123"/>
        <v>2</v>
      </c>
    </row>
    <row r="7914" spans="1:11" x14ac:dyDescent="0.25">
      <c r="A7914" s="357">
        <v>40772</v>
      </c>
      <c r="B7914" s="354">
        <v>4.2</v>
      </c>
      <c r="C7914" s="355">
        <v>6</v>
      </c>
      <c r="D7914" s="355">
        <v>4</v>
      </c>
      <c r="E7914" s="355">
        <v>0</v>
      </c>
      <c r="F7914" s="355">
        <v>7</v>
      </c>
      <c r="G7914" s="355">
        <v>4</v>
      </c>
      <c r="H7914" s="355"/>
      <c r="I7914" s="354">
        <v>4.2</v>
      </c>
      <c r="J7914" s="352">
        <v>0</v>
      </c>
      <c r="K7914" s="348">
        <f t="shared" si="123"/>
        <v>5</v>
      </c>
    </row>
    <row r="7915" spans="1:11" x14ac:dyDescent="0.25">
      <c r="A7915" s="357">
        <v>40773</v>
      </c>
      <c r="B7915" s="354">
        <v>9.8000000000000007</v>
      </c>
      <c r="C7915" s="355">
        <v>11</v>
      </c>
      <c r="D7915" s="355">
        <v>9</v>
      </c>
      <c r="E7915" s="355">
        <v>9</v>
      </c>
      <c r="F7915" s="355">
        <v>9</v>
      </c>
      <c r="G7915" s="355">
        <v>11</v>
      </c>
      <c r="H7915" s="355"/>
      <c r="I7915" s="354">
        <v>9.8000000000000007</v>
      </c>
      <c r="J7915" s="352">
        <v>0</v>
      </c>
      <c r="K7915" s="348">
        <f t="shared" si="123"/>
        <v>0</v>
      </c>
    </row>
    <row r="7916" spans="1:11" x14ac:dyDescent="0.25">
      <c r="A7916" s="357">
        <v>40774</v>
      </c>
      <c r="B7916" s="354">
        <v>7.6</v>
      </c>
      <c r="C7916" s="355">
        <v>7</v>
      </c>
      <c r="D7916" s="355">
        <v>6</v>
      </c>
      <c r="E7916" s="355">
        <v>7</v>
      </c>
      <c r="F7916" s="355">
        <v>9</v>
      </c>
      <c r="G7916" s="355">
        <v>9</v>
      </c>
      <c r="H7916" s="355"/>
      <c r="I7916" s="354">
        <v>7.6</v>
      </c>
      <c r="J7916" s="352">
        <v>0</v>
      </c>
      <c r="K7916" s="348">
        <f t="shared" si="123"/>
        <v>3</v>
      </c>
    </row>
    <row r="7917" spans="1:11" x14ac:dyDescent="0.25">
      <c r="A7917" s="357">
        <v>40775</v>
      </c>
      <c r="B7917" s="354">
        <v>3.4</v>
      </c>
      <c r="C7917" s="355">
        <v>6</v>
      </c>
      <c r="D7917" s="355">
        <v>0</v>
      </c>
      <c r="E7917" s="355">
        <v>0</v>
      </c>
      <c r="F7917" s="355">
        <v>0</v>
      </c>
      <c r="G7917" s="355">
        <v>11</v>
      </c>
      <c r="H7917" s="355"/>
      <c r="I7917" s="354">
        <v>3.4</v>
      </c>
      <c r="J7917" s="352">
        <v>0</v>
      </c>
      <c r="K7917" s="348">
        <f t="shared" si="123"/>
        <v>4</v>
      </c>
    </row>
    <row r="7918" spans="1:11" x14ac:dyDescent="0.25">
      <c r="A7918" s="357">
        <v>40776</v>
      </c>
      <c r="B7918" s="354">
        <v>8.8000000000000007</v>
      </c>
      <c r="C7918" s="355">
        <v>11</v>
      </c>
      <c r="D7918" s="355">
        <v>9</v>
      </c>
      <c r="E7918" s="355">
        <v>11</v>
      </c>
      <c r="F7918" s="355">
        <v>6</v>
      </c>
      <c r="G7918" s="355">
        <v>7</v>
      </c>
      <c r="H7918" s="355"/>
      <c r="I7918" s="354">
        <v>8.8000000000000007</v>
      </c>
      <c r="J7918" s="352">
        <v>0</v>
      </c>
      <c r="K7918" s="348">
        <f t="shared" si="123"/>
        <v>2</v>
      </c>
    </row>
    <row r="7919" spans="1:11" x14ac:dyDescent="0.25">
      <c r="A7919" s="357">
        <v>40777</v>
      </c>
      <c r="B7919" s="354">
        <v>11.4</v>
      </c>
      <c r="C7919" s="355">
        <v>9</v>
      </c>
      <c r="D7919" s="355">
        <v>15</v>
      </c>
      <c r="E7919" s="355">
        <v>9</v>
      </c>
      <c r="F7919" s="355">
        <v>13</v>
      </c>
      <c r="G7919" s="355">
        <v>11</v>
      </c>
      <c r="H7919" s="355"/>
      <c r="I7919" s="354">
        <v>11.4</v>
      </c>
      <c r="J7919" s="352">
        <v>0</v>
      </c>
      <c r="K7919" s="348">
        <f t="shared" si="123"/>
        <v>0</v>
      </c>
    </row>
    <row r="7920" spans="1:11" x14ac:dyDescent="0.25">
      <c r="A7920" s="357">
        <v>40778</v>
      </c>
      <c r="B7920" s="354">
        <v>18.8</v>
      </c>
      <c r="C7920" s="355">
        <v>11</v>
      </c>
      <c r="D7920" s="355">
        <v>4</v>
      </c>
      <c r="E7920" s="355">
        <v>20</v>
      </c>
      <c r="F7920" s="355">
        <v>20</v>
      </c>
      <c r="G7920" s="355">
        <v>39</v>
      </c>
      <c r="H7920" s="355"/>
      <c r="I7920" s="354">
        <v>18.8</v>
      </c>
      <c r="J7920" s="352">
        <v>0</v>
      </c>
      <c r="K7920" s="348">
        <f t="shared" si="123"/>
        <v>1</v>
      </c>
    </row>
    <row r="7921" spans="1:11" x14ac:dyDescent="0.25">
      <c r="A7921" s="357">
        <v>40779</v>
      </c>
      <c r="B7921" s="354">
        <v>6.6</v>
      </c>
      <c r="C7921" s="355">
        <v>6</v>
      </c>
      <c r="D7921" s="355">
        <v>7</v>
      </c>
      <c r="E7921" s="355">
        <v>6</v>
      </c>
      <c r="F7921" s="355">
        <v>7</v>
      </c>
      <c r="G7921" s="355">
        <v>7</v>
      </c>
      <c r="H7921" s="355"/>
      <c r="I7921" s="354">
        <v>6.6</v>
      </c>
      <c r="J7921" s="352">
        <v>0</v>
      </c>
      <c r="K7921" s="348">
        <f t="shared" si="123"/>
        <v>5</v>
      </c>
    </row>
    <row r="7922" spans="1:11" x14ac:dyDescent="0.25">
      <c r="A7922" s="357">
        <v>40780</v>
      </c>
      <c r="B7922" s="354">
        <v>12.4</v>
      </c>
      <c r="C7922" s="355">
        <v>19</v>
      </c>
      <c r="D7922" s="355">
        <v>13</v>
      </c>
      <c r="E7922" s="355">
        <v>7</v>
      </c>
      <c r="F7922" s="355">
        <v>6</v>
      </c>
      <c r="G7922" s="355">
        <v>17</v>
      </c>
      <c r="H7922" s="355"/>
      <c r="I7922" s="354">
        <v>12.4</v>
      </c>
      <c r="J7922" s="352">
        <v>0</v>
      </c>
      <c r="K7922" s="348">
        <f t="shared" si="123"/>
        <v>2</v>
      </c>
    </row>
    <row r="7923" spans="1:11" x14ac:dyDescent="0.25">
      <c r="A7923" s="357">
        <v>40781</v>
      </c>
      <c r="B7923" s="354">
        <v>6.6</v>
      </c>
      <c r="C7923" s="355">
        <v>0</v>
      </c>
      <c r="D7923" s="355">
        <v>4</v>
      </c>
      <c r="E7923" s="355">
        <v>7</v>
      </c>
      <c r="F7923" s="355">
        <v>11</v>
      </c>
      <c r="G7923" s="355">
        <v>11</v>
      </c>
      <c r="H7923" s="355"/>
      <c r="I7923" s="354">
        <v>6.6</v>
      </c>
      <c r="J7923" s="352">
        <v>0</v>
      </c>
      <c r="K7923" s="348">
        <f t="shared" si="123"/>
        <v>3</v>
      </c>
    </row>
    <row r="7924" spans="1:11" x14ac:dyDescent="0.25">
      <c r="A7924" s="357">
        <v>40782</v>
      </c>
      <c r="B7924" s="354">
        <v>7.4</v>
      </c>
      <c r="C7924" s="355">
        <v>11</v>
      </c>
      <c r="D7924" s="355">
        <v>6</v>
      </c>
      <c r="E7924" s="355">
        <v>7</v>
      </c>
      <c r="F7924" s="355">
        <v>7</v>
      </c>
      <c r="G7924" s="355">
        <v>6</v>
      </c>
      <c r="H7924" s="355"/>
      <c r="I7924" s="354">
        <v>7.4</v>
      </c>
      <c r="J7924" s="352">
        <v>0</v>
      </c>
      <c r="K7924" s="348">
        <f t="shared" si="123"/>
        <v>4</v>
      </c>
    </row>
    <row r="7925" spans="1:11" x14ac:dyDescent="0.25">
      <c r="A7925" s="357">
        <v>40783</v>
      </c>
      <c r="B7925" s="354">
        <v>14.8</v>
      </c>
      <c r="C7925" s="355">
        <v>7</v>
      </c>
      <c r="D7925" s="355">
        <v>19</v>
      </c>
      <c r="E7925" s="355">
        <v>22</v>
      </c>
      <c r="F7925" s="355">
        <v>17</v>
      </c>
      <c r="G7925" s="355">
        <v>9</v>
      </c>
      <c r="H7925" s="355"/>
      <c r="I7925" s="354">
        <v>14.8</v>
      </c>
      <c r="J7925" s="352">
        <v>0</v>
      </c>
      <c r="K7925" s="348">
        <f t="shared" si="123"/>
        <v>1</v>
      </c>
    </row>
    <row r="7926" spans="1:11" x14ac:dyDescent="0.25">
      <c r="A7926" s="357">
        <v>40784</v>
      </c>
      <c r="B7926" s="354">
        <v>4.2</v>
      </c>
      <c r="C7926" s="355">
        <v>6</v>
      </c>
      <c r="D7926" s="355">
        <v>7</v>
      </c>
      <c r="E7926" s="355">
        <v>0</v>
      </c>
      <c r="F7926" s="355">
        <v>4</v>
      </c>
      <c r="G7926" s="355">
        <v>4</v>
      </c>
      <c r="H7926" s="355"/>
      <c r="I7926" s="354">
        <v>4.2</v>
      </c>
      <c r="J7926" s="352">
        <v>0</v>
      </c>
      <c r="K7926" s="348">
        <f t="shared" si="123"/>
        <v>5</v>
      </c>
    </row>
    <row r="7927" spans="1:11" x14ac:dyDescent="0.25">
      <c r="A7927" s="357">
        <v>40785</v>
      </c>
      <c r="B7927" s="354">
        <v>7.6</v>
      </c>
      <c r="C7927" s="355">
        <v>11</v>
      </c>
      <c r="D7927" s="355">
        <v>7</v>
      </c>
      <c r="E7927" s="355">
        <v>7</v>
      </c>
      <c r="F7927" s="355">
        <v>7</v>
      </c>
      <c r="G7927" s="355">
        <v>6</v>
      </c>
      <c r="H7927" s="355"/>
      <c r="I7927" s="354">
        <v>7.6</v>
      </c>
      <c r="J7927" s="352">
        <v>0</v>
      </c>
      <c r="K7927" s="348">
        <f t="shared" si="123"/>
        <v>4</v>
      </c>
    </row>
    <row r="7928" spans="1:11" x14ac:dyDescent="0.25">
      <c r="A7928" s="357">
        <v>40786</v>
      </c>
      <c r="B7928" s="354">
        <v>7.6</v>
      </c>
      <c r="C7928" s="355">
        <v>0</v>
      </c>
      <c r="D7928" s="355">
        <v>11</v>
      </c>
      <c r="E7928" s="355">
        <v>11</v>
      </c>
      <c r="F7928" s="355">
        <v>7</v>
      </c>
      <c r="G7928" s="355">
        <v>9</v>
      </c>
      <c r="H7928" s="355"/>
      <c r="I7928" s="354">
        <v>7.6</v>
      </c>
      <c r="J7928" s="352">
        <v>0</v>
      </c>
      <c r="K7928" s="348">
        <f t="shared" si="123"/>
        <v>2</v>
      </c>
    </row>
    <row r="7929" spans="1:11" x14ac:dyDescent="0.25">
      <c r="A7929" s="357">
        <v>40787</v>
      </c>
      <c r="B7929" s="354">
        <v>5.6</v>
      </c>
      <c r="C7929" s="355">
        <v>11</v>
      </c>
      <c r="D7929" s="355">
        <v>7</v>
      </c>
      <c r="E7929" s="355">
        <v>4</v>
      </c>
      <c r="F7929" s="355">
        <v>0</v>
      </c>
      <c r="G7929" s="355">
        <v>6</v>
      </c>
      <c r="H7929" s="355"/>
      <c r="I7929" s="354">
        <v>5.6</v>
      </c>
      <c r="J7929" s="352">
        <v>0</v>
      </c>
      <c r="K7929" s="348">
        <f t="shared" si="123"/>
        <v>4</v>
      </c>
    </row>
    <row r="7930" spans="1:11" x14ac:dyDescent="0.25">
      <c r="A7930" s="357">
        <v>40788</v>
      </c>
      <c r="B7930" s="354">
        <v>21.8</v>
      </c>
      <c r="C7930" s="355">
        <v>7</v>
      </c>
      <c r="D7930" s="355">
        <v>9</v>
      </c>
      <c r="E7930" s="355">
        <v>39</v>
      </c>
      <c r="F7930" s="355">
        <v>32</v>
      </c>
      <c r="G7930" s="355">
        <v>22</v>
      </c>
      <c r="H7930" s="355"/>
      <c r="I7930" s="354">
        <v>21.8</v>
      </c>
      <c r="J7930" s="352">
        <v>0</v>
      </c>
      <c r="K7930" s="348">
        <f t="shared" si="123"/>
        <v>1</v>
      </c>
    </row>
    <row r="7931" spans="1:11" x14ac:dyDescent="0.25">
      <c r="A7931" s="357">
        <v>40789</v>
      </c>
      <c r="B7931" s="354">
        <v>4.5999999999999996</v>
      </c>
      <c r="C7931" s="355">
        <v>6</v>
      </c>
      <c r="D7931" s="355">
        <v>4</v>
      </c>
      <c r="E7931" s="355">
        <v>6</v>
      </c>
      <c r="F7931" s="355">
        <v>0</v>
      </c>
      <c r="G7931" s="355">
        <v>7</v>
      </c>
      <c r="H7931" s="355"/>
      <c r="I7931" s="354">
        <v>4.5999999999999996</v>
      </c>
      <c r="J7931" s="352">
        <v>0</v>
      </c>
      <c r="K7931" s="348">
        <f t="shared" si="123"/>
        <v>5</v>
      </c>
    </row>
    <row r="7932" spans="1:11" x14ac:dyDescent="0.25">
      <c r="A7932" s="357">
        <v>40790</v>
      </c>
      <c r="B7932" s="354">
        <v>6.4</v>
      </c>
      <c r="C7932" s="355">
        <v>6</v>
      </c>
      <c r="D7932" s="355">
        <v>11</v>
      </c>
      <c r="E7932" s="355">
        <v>7</v>
      </c>
      <c r="F7932" s="355">
        <v>4</v>
      </c>
      <c r="G7932" s="355">
        <v>4</v>
      </c>
      <c r="H7932" s="355"/>
      <c r="I7932" s="354">
        <v>6.4</v>
      </c>
      <c r="J7932" s="352">
        <v>0</v>
      </c>
      <c r="K7932" s="348">
        <f t="shared" si="123"/>
        <v>4</v>
      </c>
    </row>
    <row r="7933" spans="1:11" x14ac:dyDescent="0.25">
      <c r="A7933" s="357">
        <v>40791</v>
      </c>
      <c r="B7933" s="354">
        <v>8.1999999999999993</v>
      </c>
      <c r="C7933" s="355">
        <v>0</v>
      </c>
      <c r="D7933" s="355">
        <v>11</v>
      </c>
      <c r="E7933" s="355">
        <v>9</v>
      </c>
      <c r="F7933" s="355">
        <v>17</v>
      </c>
      <c r="G7933" s="355">
        <v>4</v>
      </c>
      <c r="H7933" s="355"/>
      <c r="I7933" s="354">
        <v>8.1999999999999993</v>
      </c>
      <c r="J7933" s="352">
        <v>0</v>
      </c>
      <c r="K7933" s="348">
        <f t="shared" si="123"/>
        <v>2</v>
      </c>
    </row>
    <row r="7934" spans="1:11" x14ac:dyDescent="0.25">
      <c r="A7934" s="357">
        <v>40792</v>
      </c>
      <c r="B7934" s="354">
        <v>4.2</v>
      </c>
      <c r="C7934" s="355">
        <v>7</v>
      </c>
      <c r="D7934" s="355">
        <v>4</v>
      </c>
      <c r="E7934" s="355">
        <v>0</v>
      </c>
      <c r="F7934" s="355">
        <v>4</v>
      </c>
      <c r="G7934" s="355">
        <v>6</v>
      </c>
      <c r="H7934" s="355"/>
      <c r="I7934" s="354">
        <v>4.2</v>
      </c>
      <c r="J7934" s="352">
        <v>0</v>
      </c>
      <c r="K7934" s="348">
        <f t="shared" si="123"/>
        <v>5</v>
      </c>
    </row>
    <row r="7935" spans="1:11" x14ac:dyDescent="0.25">
      <c r="A7935" s="357">
        <v>40793</v>
      </c>
      <c r="B7935" s="354">
        <v>3.8</v>
      </c>
      <c r="C7935" s="355">
        <v>0</v>
      </c>
      <c r="D7935" s="355">
        <v>4</v>
      </c>
      <c r="E7935" s="355">
        <v>4</v>
      </c>
      <c r="F7935" s="355">
        <v>4</v>
      </c>
      <c r="G7935" s="355">
        <v>7</v>
      </c>
      <c r="H7935" s="355"/>
      <c r="I7935" s="354">
        <v>3.8</v>
      </c>
      <c r="J7935" s="352">
        <v>0</v>
      </c>
      <c r="K7935" s="348">
        <f t="shared" si="123"/>
        <v>5</v>
      </c>
    </row>
    <row r="7936" spans="1:11" x14ac:dyDescent="0.25">
      <c r="A7936" s="357">
        <v>40794</v>
      </c>
      <c r="B7936" s="354">
        <v>5.8</v>
      </c>
      <c r="C7936" s="355">
        <v>7</v>
      </c>
      <c r="D7936" s="355">
        <v>9</v>
      </c>
      <c r="E7936" s="355">
        <v>9</v>
      </c>
      <c r="F7936" s="355">
        <v>4</v>
      </c>
      <c r="G7936" s="355">
        <v>0</v>
      </c>
      <c r="H7936" s="355"/>
      <c r="I7936" s="354">
        <v>5.8</v>
      </c>
      <c r="J7936" s="352">
        <v>0</v>
      </c>
      <c r="K7936" s="348">
        <f t="shared" si="123"/>
        <v>3</v>
      </c>
    </row>
    <row r="7937" spans="1:11" x14ac:dyDescent="0.25">
      <c r="A7937" s="357">
        <v>40795</v>
      </c>
      <c r="B7937" s="354">
        <v>3.6</v>
      </c>
      <c r="C7937" s="355">
        <v>0</v>
      </c>
      <c r="D7937" s="355">
        <v>7</v>
      </c>
      <c r="E7937" s="355">
        <v>7</v>
      </c>
      <c r="F7937" s="355">
        <v>4</v>
      </c>
      <c r="G7937" s="355">
        <v>0</v>
      </c>
      <c r="H7937" s="355"/>
      <c r="I7937" s="354">
        <v>3.6</v>
      </c>
      <c r="J7937" s="352">
        <v>0</v>
      </c>
      <c r="K7937" s="348">
        <f t="shared" si="123"/>
        <v>5</v>
      </c>
    </row>
    <row r="7938" spans="1:11" x14ac:dyDescent="0.25">
      <c r="A7938" s="357">
        <v>40796</v>
      </c>
      <c r="B7938" s="354">
        <v>8.1999999999999993</v>
      </c>
      <c r="C7938" s="355">
        <v>9</v>
      </c>
      <c r="D7938" s="355">
        <v>9</v>
      </c>
      <c r="E7938" s="355">
        <v>0</v>
      </c>
      <c r="F7938" s="355">
        <v>4</v>
      </c>
      <c r="G7938" s="355">
        <v>19</v>
      </c>
      <c r="H7938" s="355"/>
      <c r="I7938" s="354">
        <v>8.1999999999999993</v>
      </c>
      <c r="J7938" s="352">
        <v>0</v>
      </c>
      <c r="K7938" s="348">
        <f t="shared" si="123"/>
        <v>2</v>
      </c>
    </row>
    <row r="7939" spans="1:11" x14ac:dyDescent="0.25">
      <c r="A7939" s="357">
        <v>40797</v>
      </c>
      <c r="B7939" s="354">
        <v>6</v>
      </c>
      <c r="C7939" s="355">
        <v>6</v>
      </c>
      <c r="D7939" s="355">
        <v>6</v>
      </c>
      <c r="E7939" s="355">
        <v>7</v>
      </c>
      <c r="F7939" s="355">
        <v>7</v>
      </c>
      <c r="G7939" s="355">
        <v>4</v>
      </c>
      <c r="H7939" s="355"/>
      <c r="I7939" s="354">
        <v>6</v>
      </c>
      <c r="J7939" s="352">
        <v>0</v>
      </c>
      <c r="K7939" s="348">
        <f t="shared" ref="K7939:K8002" si="124">COUNTIF(C7939:G7939,"&lt;="&amp;IRR_MAXWIND)</f>
        <v>5</v>
      </c>
    </row>
    <row r="7940" spans="1:11" x14ac:dyDescent="0.25">
      <c r="A7940" s="357">
        <v>40798</v>
      </c>
      <c r="B7940" s="354">
        <v>7.8</v>
      </c>
      <c r="C7940" s="355">
        <v>4</v>
      </c>
      <c r="D7940" s="355">
        <v>4</v>
      </c>
      <c r="E7940" s="355">
        <v>9</v>
      </c>
      <c r="F7940" s="355">
        <v>11</v>
      </c>
      <c r="G7940" s="355">
        <v>11</v>
      </c>
      <c r="H7940" s="355"/>
      <c r="I7940" s="354">
        <v>7.8</v>
      </c>
      <c r="J7940" s="352">
        <v>0</v>
      </c>
      <c r="K7940" s="348">
        <f t="shared" si="124"/>
        <v>2</v>
      </c>
    </row>
    <row r="7941" spans="1:11" x14ac:dyDescent="0.25">
      <c r="A7941" s="357">
        <v>40799</v>
      </c>
      <c r="B7941" s="354">
        <v>6.8</v>
      </c>
      <c r="C7941" s="355">
        <v>7</v>
      </c>
      <c r="D7941" s="355">
        <v>6</v>
      </c>
      <c r="E7941" s="355">
        <v>7</v>
      </c>
      <c r="F7941" s="355">
        <v>7</v>
      </c>
      <c r="G7941" s="355">
        <v>7</v>
      </c>
      <c r="H7941" s="355"/>
      <c r="I7941" s="354">
        <v>6.8</v>
      </c>
      <c r="J7941" s="352">
        <v>0</v>
      </c>
      <c r="K7941" s="348">
        <f t="shared" si="124"/>
        <v>5</v>
      </c>
    </row>
    <row r="7942" spans="1:11" x14ac:dyDescent="0.25">
      <c r="A7942" s="357">
        <v>40800</v>
      </c>
      <c r="B7942" s="354">
        <v>19.2</v>
      </c>
      <c r="C7942" s="355">
        <v>20</v>
      </c>
      <c r="D7942" s="355">
        <v>20</v>
      </c>
      <c r="E7942" s="355">
        <v>19</v>
      </c>
      <c r="F7942" s="355">
        <v>17</v>
      </c>
      <c r="G7942" s="355">
        <v>20</v>
      </c>
      <c r="H7942" s="355"/>
      <c r="I7942" s="354">
        <v>19.2</v>
      </c>
      <c r="J7942" s="352">
        <v>0</v>
      </c>
      <c r="K7942" s="348">
        <f t="shared" si="124"/>
        <v>0</v>
      </c>
    </row>
    <row r="7943" spans="1:11" x14ac:dyDescent="0.25">
      <c r="A7943" s="357">
        <v>40801</v>
      </c>
      <c r="B7943" s="354">
        <v>9.8000000000000007</v>
      </c>
      <c r="C7943" s="355">
        <v>11</v>
      </c>
      <c r="D7943" s="355">
        <v>13</v>
      </c>
      <c r="E7943" s="355">
        <v>7</v>
      </c>
      <c r="F7943" s="355">
        <v>9</v>
      </c>
      <c r="G7943" s="355">
        <v>9</v>
      </c>
      <c r="H7943" s="355"/>
      <c r="I7943" s="354">
        <v>9.8000000000000007</v>
      </c>
      <c r="J7943" s="352">
        <v>0</v>
      </c>
      <c r="K7943" s="348">
        <f t="shared" si="124"/>
        <v>1</v>
      </c>
    </row>
    <row r="7944" spans="1:11" x14ac:dyDescent="0.25">
      <c r="A7944" s="357">
        <v>40802</v>
      </c>
      <c r="B7944" s="354">
        <v>12</v>
      </c>
      <c r="C7944" s="355">
        <v>11</v>
      </c>
      <c r="D7944" s="355">
        <v>11</v>
      </c>
      <c r="E7944" s="355">
        <v>20</v>
      </c>
      <c r="F7944" s="355">
        <v>9</v>
      </c>
      <c r="G7944" s="355">
        <v>9</v>
      </c>
      <c r="H7944" s="355"/>
      <c r="I7944" s="354">
        <v>12</v>
      </c>
      <c r="J7944" s="352">
        <v>0</v>
      </c>
      <c r="K7944" s="348">
        <f t="shared" si="124"/>
        <v>0</v>
      </c>
    </row>
    <row r="7945" spans="1:11" x14ac:dyDescent="0.25">
      <c r="A7945" s="357">
        <v>40803</v>
      </c>
      <c r="B7945" s="354">
        <v>5.2</v>
      </c>
      <c r="C7945" s="355">
        <v>7</v>
      </c>
      <c r="D7945" s="355">
        <v>6</v>
      </c>
      <c r="E7945" s="355">
        <v>0</v>
      </c>
      <c r="F7945" s="355">
        <v>7</v>
      </c>
      <c r="G7945" s="355">
        <v>6</v>
      </c>
      <c r="H7945" s="355"/>
      <c r="I7945" s="354">
        <v>5.2</v>
      </c>
      <c r="J7945" s="352">
        <v>0</v>
      </c>
      <c r="K7945" s="348">
        <f t="shared" si="124"/>
        <v>5</v>
      </c>
    </row>
    <row r="7946" spans="1:11" x14ac:dyDescent="0.25">
      <c r="A7946" s="357">
        <v>40804</v>
      </c>
      <c r="B7946" s="354">
        <v>8.6</v>
      </c>
      <c r="C7946" s="355">
        <v>15</v>
      </c>
      <c r="D7946" s="355">
        <v>7</v>
      </c>
      <c r="E7946" s="355">
        <v>7</v>
      </c>
      <c r="F7946" s="355">
        <v>7</v>
      </c>
      <c r="G7946" s="355">
        <v>7</v>
      </c>
      <c r="H7946" s="355"/>
      <c r="I7946" s="354">
        <v>8.6</v>
      </c>
      <c r="J7946" s="352">
        <v>0</v>
      </c>
      <c r="K7946" s="348">
        <f t="shared" si="124"/>
        <v>4</v>
      </c>
    </row>
    <row r="7947" spans="1:11" x14ac:dyDescent="0.25">
      <c r="A7947" s="357">
        <v>40805</v>
      </c>
      <c r="B7947" s="354">
        <v>19.399999999999999</v>
      </c>
      <c r="C7947" s="355">
        <v>22</v>
      </c>
      <c r="D7947" s="355">
        <v>19</v>
      </c>
      <c r="E7947" s="355">
        <v>15</v>
      </c>
      <c r="F7947" s="355">
        <v>15</v>
      </c>
      <c r="G7947" s="355">
        <v>26</v>
      </c>
      <c r="H7947" s="355"/>
      <c r="I7947" s="354">
        <v>19.399999999999999</v>
      </c>
      <c r="J7947" s="352">
        <v>0</v>
      </c>
      <c r="K7947" s="348">
        <f t="shared" si="124"/>
        <v>0</v>
      </c>
    </row>
    <row r="7948" spans="1:11" x14ac:dyDescent="0.25">
      <c r="A7948" s="357">
        <v>40806</v>
      </c>
      <c r="B7948" s="354">
        <v>5.6</v>
      </c>
      <c r="C7948" s="355">
        <v>9</v>
      </c>
      <c r="D7948" s="355">
        <v>7</v>
      </c>
      <c r="E7948" s="355">
        <v>6</v>
      </c>
      <c r="F7948" s="355">
        <v>0</v>
      </c>
      <c r="G7948" s="355">
        <v>6</v>
      </c>
      <c r="H7948" s="355"/>
      <c r="I7948" s="354">
        <v>5.6</v>
      </c>
      <c r="J7948" s="352">
        <v>0</v>
      </c>
      <c r="K7948" s="348">
        <f t="shared" si="124"/>
        <v>4</v>
      </c>
    </row>
    <row r="7949" spans="1:11" x14ac:dyDescent="0.25">
      <c r="A7949" s="357">
        <v>40807</v>
      </c>
      <c r="B7949" s="354">
        <v>7</v>
      </c>
      <c r="C7949" s="355">
        <v>7</v>
      </c>
      <c r="D7949" s="355">
        <v>7</v>
      </c>
      <c r="E7949" s="355">
        <v>7</v>
      </c>
      <c r="F7949" s="355">
        <v>7</v>
      </c>
      <c r="G7949" s="355">
        <v>7</v>
      </c>
      <c r="H7949" s="355"/>
      <c r="I7949" s="354">
        <v>7</v>
      </c>
      <c r="J7949" s="352">
        <v>0</v>
      </c>
      <c r="K7949" s="348">
        <f t="shared" si="124"/>
        <v>5</v>
      </c>
    </row>
    <row r="7950" spans="1:11" x14ac:dyDescent="0.25">
      <c r="A7950" s="357">
        <v>40808</v>
      </c>
      <c r="B7950" s="354">
        <v>8.1999999999999993</v>
      </c>
      <c r="C7950" s="355">
        <v>13</v>
      </c>
      <c r="D7950" s="355">
        <v>4</v>
      </c>
      <c r="E7950" s="355">
        <v>7</v>
      </c>
      <c r="F7950" s="355">
        <v>4</v>
      </c>
      <c r="G7950" s="355">
        <v>13</v>
      </c>
      <c r="H7950" s="355"/>
      <c r="I7950" s="354">
        <v>8.1999999999999993</v>
      </c>
      <c r="J7950" s="352">
        <v>0</v>
      </c>
      <c r="K7950" s="348">
        <f t="shared" si="124"/>
        <v>3</v>
      </c>
    </row>
    <row r="7951" spans="1:11" x14ac:dyDescent="0.25">
      <c r="A7951" s="357">
        <v>40809</v>
      </c>
      <c r="B7951" s="354">
        <v>17.399999999999999</v>
      </c>
      <c r="C7951" s="355">
        <v>13</v>
      </c>
      <c r="D7951" s="355">
        <v>22</v>
      </c>
      <c r="E7951" s="355">
        <v>22</v>
      </c>
      <c r="F7951" s="355">
        <v>17</v>
      </c>
      <c r="G7951" s="355">
        <v>13</v>
      </c>
      <c r="H7951" s="355"/>
      <c r="I7951" s="354">
        <v>17.399999999999999</v>
      </c>
      <c r="J7951" s="352">
        <v>0</v>
      </c>
      <c r="K7951" s="348">
        <f t="shared" si="124"/>
        <v>0</v>
      </c>
    </row>
    <row r="7952" spans="1:11" x14ac:dyDescent="0.25">
      <c r="A7952" s="357">
        <v>40810</v>
      </c>
      <c r="B7952" s="354">
        <v>9.6</v>
      </c>
      <c r="C7952" s="355">
        <v>13</v>
      </c>
      <c r="D7952" s="355">
        <v>11</v>
      </c>
      <c r="E7952" s="355">
        <v>9</v>
      </c>
      <c r="F7952" s="355">
        <v>6</v>
      </c>
      <c r="G7952" s="355">
        <v>9</v>
      </c>
      <c r="H7952" s="355"/>
      <c r="I7952" s="354">
        <v>9.6</v>
      </c>
      <c r="J7952" s="352">
        <v>0</v>
      </c>
      <c r="K7952" s="348">
        <f t="shared" si="124"/>
        <v>1</v>
      </c>
    </row>
    <row r="7953" spans="1:11" x14ac:dyDescent="0.25">
      <c r="A7953" s="357">
        <v>40811</v>
      </c>
      <c r="B7953" s="354">
        <v>8.6</v>
      </c>
      <c r="C7953" s="355">
        <v>4</v>
      </c>
      <c r="D7953" s="355">
        <v>4</v>
      </c>
      <c r="E7953" s="355">
        <v>7</v>
      </c>
      <c r="F7953" s="355">
        <v>13</v>
      </c>
      <c r="G7953" s="355">
        <v>15</v>
      </c>
      <c r="H7953" s="355"/>
      <c r="I7953" s="354">
        <v>8.6</v>
      </c>
      <c r="J7953" s="352">
        <v>0</v>
      </c>
      <c r="K7953" s="348">
        <f t="shared" si="124"/>
        <v>3</v>
      </c>
    </row>
    <row r="7954" spans="1:11" x14ac:dyDescent="0.25">
      <c r="A7954" s="357">
        <v>40812</v>
      </c>
      <c r="B7954" s="354">
        <v>27</v>
      </c>
      <c r="C7954" s="355">
        <v>15</v>
      </c>
      <c r="D7954" s="355">
        <v>26</v>
      </c>
      <c r="E7954" s="355">
        <v>33</v>
      </c>
      <c r="F7954" s="355">
        <v>28</v>
      </c>
      <c r="G7954" s="355">
        <v>33</v>
      </c>
      <c r="H7954" s="355"/>
      <c r="I7954" s="354">
        <v>27</v>
      </c>
      <c r="J7954" s="352">
        <v>0</v>
      </c>
      <c r="K7954" s="348">
        <f t="shared" si="124"/>
        <v>0</v>
      </c>
    </row>
    <row r="7955" spans="1:11" x14ac:dyDescent="0.25">
      <c r="A7955" s="357">
        <v>40813</v>
      </c>
      <c r="B7955" s="354">
        <v>12.8</v>
      </c>
      <c r="C7955" s="355">
        <v>15</v>
      </c>
      <c r="D7955" s="355">
        <v>6</v>
      </c>
      <c r="E7955" s="355">
        <v>19</v>
      </c>
      <c r="F7955" s="355">
        <v>20</v>
      </c>
      <c r="G7955" s="355">
        <v>4</v>
      </c>
      <c r="H7955" s="355"/>
      <c r="I7955" s="354">
        <v>12.8</v>
      </c>
      <c r="J7955" s="352">
        <v>0</v>
      </c>
      <c r="K7955" s="348">
        <f t="shared" si="124"/>
        <v>2</v>
      </c>
    </row>
    <row r="7956" spans="1:11" x14ac:dyDescent="0.25">
      <c r="A7956" s="357">
        <v>40814</v>
      </c>
      <c r="B7956" s="354">
        <v>8.4</v>
      </c>
      <c r="C7956" s="355">
        <v>15</v>
      </c>
      <c r="D7956" s="355">
        <v>11</v>
      </c>
      <c r="E7956" s="355">
        <v>6</v>
      </c>
      <c r="F7956" s="355">
        <v>6</v>
      </c>
      <c r="G7956" s="355">
        <v>4</v>
      </c>
      <c r="H7956" s="355"/>
      <c r="I7956" s="354">
        <v>8.4</v>
      </c>
      <c r="J7956" s="352">
        <v>0</v>
      </c>
      <c r="K7956" s="348">
        <f t="shared" si="124"/>
        <v>3</v>
      </c>
    </row>
    <row r="7957" spans="1:11" x14ac:dyDescent="0.25">
      <c r="A7957" s="357">
        <v>40815</v>
      </c>
      <c r="B7957" s="354">
        <v>5.2</v>
      </c>
      <c r="C7957" s="355">
        <v>4</v>
      </c>
      <c r="D7957" s="355">
        <v>6</v>
      </c>
      <c r="E7957" s="355">
        <v>4</v>
      </c>
      <c r="F7957" s="355">
        <v>6</v>
      </c>
      <c r="G7957" s="355">
        <v>6</v>
      </c>
      <c r="H7957" s="355"/>
      <c r="I7957" s="354">
        <v>5.2</v>
      </c>
      <c r="J7957" s="352">
        <v>0</v>
      </c>
      <c r="K7957" s="348">
        <f t="shared" si="124"/>
        <v>5</v>
      </c>
    </row>
    <row r="7958" spans="1:11" x14ac:dyDescent="0.25">
      <c r="A7958" s="357">
        <v>40816</v>
      </c>
      <c r="B7958" s="354">
        <v>7.8</v>
      </c>
      <c r="C7958" s="355">
        <v>6</v>
      </c>
      <c r="D7958" s="355">
        <v>11</v>
      </c>
      <c r="E7958" s="355">
        <v>9</v>
      </c>
      <c r="F7958" s="355">
        <v>6</v>
      </c>
      <c r="G7958" s="355">
        <v>7</v>
      </c>
      <c r="H7958" s="355"/>
      <c r="I7958" s="354">
        <v>7.8</v>
      </c>
      <c r="J7958" s="352">
        <v>0</v>
      </c>
      <c r="K7958" s="348">
        <f t="shared" si="124"/>
        <v>3</v>
      </c>
    </row>
    <row r="7959" spans="1:11" x14ac:dyDescent="0.25">
      <c r="A7959" s="357">
        <v>41030</v>
      </c>
      <c r="B7959" s="354">
        <v>17.600000000000001</v>
      </c>
      <c r="C7959" s="355">
        <v>17</v>
      </c>
      <c r="D7959" s="355">
        <v>17</v>
      </c>
      <c r="E7959" s="355">
        <v>19</v>
      </c>
      <c r="F7959" s="355">
        <v>20</v>
      </c>
      <c r="G7959" s="355">
        <v>15</v>
      </c>
      <c r="H7959" s="355"/>
      <c r="I7959" s="354">
        <v>17.600000000000001</v>
      </c>
      <c r="J7959" s="352">
        <v>0</v>
      </c>
      <c r="K7959" s="348">
        <f t="shared" si="124"/>
        <v>0</v>
      </c>
    </row>
    <row r="7960" spans="1:11" x14ac:dyDescent="0.25">
      <c r="A7960" s="357">
        <v>41031</v>
      </c>
      <c r="B7960" s="354">
        <v>7.4</v>
      </c>
      <c r="C7960" s="355">
        <v>9</v>
      </c>
      <c r="D7960" s="355">
        <v>6</v>
      </c>
      <c r="E7960" s="355">
        <v>4</v>
      </c>
      <c r="F7960" s="355">
        <v>7</v>
      </c>
      <c r="G7960" s="355">
        <v>11</v>
      </c>
      <c r="H7960" s="355"/>
      <c r="I7960" s="354">
        <v>7.4</v>
      </c>
      <c r="J7960" s="352">
        <v>0</v>
      </c>
      <c r="K7960" s="348">
        <f t="shared" si="124"/>
        <v>3</v>
      </c>
    </row>
    <row r="7961" spans="1:11" x14ac:dyDescent="0.25">
      <c r="A7961" s="357">
        <v>41032</v>
      </c>
      <c r="B7961" s="354">
        <v>11.8</v>
      </c>
      <c r="C7961" s="355">
        <v>7</v>
      </c>
      <c r="D7961" s="355">
        <v>15</v>
      </c>
      <c r="E7961" s="355">
        <v>13</v>
      </c>
      <c r="F7961" s="355">
        <v>13</v>
      </c>
      <c r="G7961" s="355">
        <v>11</v>
      </c>
      <c r="H7961" s="355"/>
      <c r="I7961" s="354">
        <v>11.8</v>
      </c>
      <c r="J7961" s="352">
        <v>0</v>
      </c>
      <c r="K7961" s="348">
        <f t="shared" si="124"/>
        <v>1</v>
      </c>
    </row>
    <row r="7962" spans="1:11" x14ac:dyDescent="0.25">
      <c r="A7962" s="357">
        <v>41033</v>
      </c>
      <c r="B7962" s="354">
        <v>7.2</v>
      </c>
      <c r="C7962" s="355">
        <v>7</v>
      </c>
      <c r="D7962" s="355">
        <v>7</v>
      </c>
      <c r="E7962" s="355">
        <v>6</v>
      </c>
      <c r="F7962" s="355">
        <v>9</v>
      </c>
      <c r="G7962" s="355">
        <v>7</v>
      </c>
      <c r="H7962" s="355"/>
      <c r="I7962" s="354">
        <v>7.2</v>
      </c>
      <c r="J7962" s="352">
        <v>0</v>
      </c>
      <c r="K7962" s="348">
        <f t="shared" si="124"/>
        <v>4</v>
      </c>
    </row>
    <row r="7963" spans="1:11" x14ac:dyDescent="0.25">
      <c r="A7963" s="357">
        <v>41034</v>
      </c>
      <c r="B7963" s="354">
        <v>29.4</v>
      </c>
      <c r="C7963" s="355">
        <v>28</v>
      </c>
      <c r="D7963" s="355">
        <v>26</v>
      </c>
      <c r="E7963" s="355">
        <v>28</v>
      </c>
      <c r="F7963" s="355">
        <v>33</v>
      </c>
      <c r="G7963" s="355">
        <v>32</v>
      </c>
      <c r="H7963" s="355"/>
      <c r="I7963" s="354">
        <v>29.4</v>
      </c>
      <c r="J7963" s="352">
        <v>0</v>
      </c>
      <c r="K7963" s="348">
        <f t="shared" si="124"/>
        <v>0</v>
      </c>
    </row>
    <row r="7964" spans="1:11" x14ac:dyDescent="0.25">
      <c r="A7964" s="357">
        <v>41035</v>
      </c>
      <c r="B7964" s="354">
        <v>26.6</v>
      </c>
      <c r="C7964" s="355">
        <v>24</v>
      </c>
      <c r="D7964" s="355">
        <v>33</v>
      </c>
      <c r="E7964" s="355">
        <v>32</v>
      </c>
      <c r="F7964" s="355">
        <v>20</v>
      </c>
      <c r="G7964" s="355">
        <v>24</v>
      </c>
      <c r="H7964" s="355"/>
      <c r="I7964" s="354">
        <v>26.6</v>
      </c>
      <c r="J7964" s="352">
        <v>0</v>
      </c>
      <c r="K7964" s="348">
        <f t="shared" si="124"/>
        <v>0</v>
      </c>
    </row>
    <row r="7965" spans="1:11" x14ac:dyDescent="0.25">
      <c r="A7965" s="357">
        <v>41036</v>
      </c>
      <c r="B7965" s="354">
        <v>6.6</v>
      </c>
      <c r="C7965" s="355">
        <v>7</v>
      </c>
      <c r="D7965" s="355">
        <v>9</v>
      </c>
      <c r="E7965" s="355">
        <v>4</v>
      </c>
      <c r="F7965" s="355">
        <v>7</v>
      </c>
      <c r="G7965" s="355">
        <v>6</v>
      </c>
      <c r="H7965" s="355"/>
      <c r="I7965" s="354">
        <v>6.6</v>
      </c>
      <c r="J7965" s="352">
        <v>0</v>
      </c>
      <c r="K7965" s="348">
        <f t="shared" si="124"/>
        <v>4</v>
      </c>
    </row>
    <row r="7966" spans="1:11" x14ac:dyDescent="0.25">
      <c r="A7966" s="357">
        <v>41037</v>
      </c>
      <c r="B7966" s="354">
        <v>4</v>
      </c>
      <c r="C7966" s="355">
        <v>0</v>
      </c>
      <c r="D7966" s="355">
        <v>6</v>
      </c>
      <c r="E7966" s="355">
        <v>4</v>
      </c>
      <c r="F7966" s="355">
        <v>4</v>
      </c>
      <c r="G7966" s="355">
        <v>6</v>
      </c>
      <c r="H7966" s="355"/>
      <c r="I7966" s="354">
        <v>4</v>
      </c>
      <c r="J7966" s="352">
        <v>0</v>
      </c>
      <c r="K7966" s="348">
        <f t="shared" si="124"/>
        <v>5</v>
      </c>
    </row>
    <row r="7967" spans="1:11" x14ac:dyDescent="0.25">
      <c r="A7967" s="357">
        <v>41038</v>
      </c>
      <c r="B7967" s="354">
        <v>4</v>
      </c>
      <c r="C7967" s="355">
        <v>4</v>
      </c>
      <c r="D7967" s="355">
        <v>6</v>
      </c>
      <c r="E7967" s="355">
        <v>4</v>
      </c>
      <c r="F7967" s="355">
        <v>6</v>
      </c>
      <c r="G7967" s="355">
        <v>0</v>
      </c>
      <c r="H7967" s="355"/>
      <c r="I7967" s="354">
        <v>4</v>
      </c>
      <c r="J7967" s="352">
        <v>0</v>
      </c>
      <c r="K7967" s="348">
        <f t="shared" si="124"/>
        <v>5</v>
      </c>
    </row>
    <row r="7968" spans="1:11" x14ac:dyDescent="0.25">
      <c r="A7968" s="357">
        <v>41039</v>
      </c>
      <c r="B7968" s="354">
        <v>20.6</v>
      </c>
      <c r="C7968" s="355">
        <v>26</v>
      </c>
      <c r="D7968" s="355">
        <v>19</v>
      </c>
      <c r="E7968" s="355">
        <v>28</v>
      </c>
      <c r="F7968" s="355">
        <v>15</v>
      </c>
      <c r="G7968" s="355">
        <v>15</v>
      </c>
      <c r="H7968" s="355"/>
      <c r="I7968" s="354">
        <v>20.6</v>
      </c>
      <c r="J7968" s="352">
        <v>0</v>
      </c>
      <c r="K7968" s="348">
        <f t="shared" si="124"/>
        <v>0</v>
      </c>
    </row>
    <row r="7969" spans="1:11" x14ac:dyDescent="0.25">
      <c r="A7969" s="357">
        <v>41040</v>
      </c>
      <c r="B7969" s="354">
        <v>22</v>
      </c>
      <c r="C7969" s="355">
        <v>24</v>
      </c>
      <c r="D7969" s="355">
        <v>26</v>
      </c>
      <c r="E7969" s="355">
        <v>19</v>
      </c>
      <c r="F7969" s="355">
        <v>17</v>
      </c>
      <c r="G7969" s="355">
        <v>24</v>
      </c>
      <c r="H7969" s="355"/>
      <c r="I7969" s="354">
        <v>22</v>
      </c>
      <c r="J7969" s="352">
        <v>0</v>
      </c>
      <c r="K7969" s="348">
        <f t="shared" si="124"/>
        <v>0</v>
      </c>
    </row>
    <row r="7970" spans="1:11" x14ac:dyDescent="0.25">
      <c r="A7970" s="357">
        <v>41041</v>
      </c>
      <c r="B7970" s="354">
        <v>13</v>
      </c>
      <c r="C7970" s="355">
        <v>13</v>
      </c>
      <c r="D7970" s="355">
        <v>15</v>
      </c>
      <c r="E7970" s="355">
        <v>15</v>
      </c>
      <c r="F7970" s="355">
        <v>15</v>
      </c>
      <c r="G7970" s="355">
        <v>7</v>
      </c>
      <c r="H7970" s="355"/>
      <c r="I7970" s="354">
        <v>13</v>
      </c>
      <c r="J7970" s="352">
        <v>0</v>
      </c>
      <c r="K7970" s="348">
        <f t="shared" si="124"/>
        <v>1</v>
      </c>
    </row>
    <row r="7971" spans="1:11" x14ac:dyDescent="0.25">
      <c r="A7971" s="357">
        <v>41042</v>
      </c>
      <c r="B7971" s="354">
        <v>13.8</v>
      </c>
      <c r="C7971" s="355">
        <v>17</v>
      </c>
      <c r="D7971" s="355">
        <v>19</v>
      </c>
      <c r="E7971" s="355">
        <v>13</v>
      </c>
      <c r="F7971" s="355">
        <v>13</v>
      </c>
      <c r="G7971" s="355">
        <v>7</v>
      </c>
      <c r="H7971" s="355"/>
      <c r="I7971" s="354">
        <v>13.8</v>
      </c>
      <c r="J7971" s="352">
        <v>0</v>
      </c>
      <c r="K7971" s="348">
        <f t="shared" si="124"/>
        <v>1</v>
      </c>
    </row>
    <row r="7972" spans="1:11" x14ac:dyDescent="0.25">
      <c r="A7972" s="357">
        <v>41043</v>
      </c>
      <c r="B7972" s="354">
        <v>17.2</v>
      </c>
      <c r="C7972" s="355">
        <v>20</v>
      </c>
      <c r="D7972" s="355">
        <v>17</v>
      </c>
      <c r="E7972" s="355">
        <v>17</v>
      </c>
      <c r="F7972" s="355">
        <v>15</v>
      </c>
      <c r="G7972" s="355">
        <v>17</v>
      </c>
      <c r="H7972" s="355"/>
      <c r="I7972" s="354">
        <v>17.2</v>
      </c>
      <c r="J7972" s="352">
        <v>0</v>
      </c>
      <c r="K7972" s="348">
        <f t="shared" si="124"/>
        <v>0</v>
      </c>
    </row>
    <row r="7973" spans="1:11" x14ac:dyDescent="0.25">
      <c r="A7973" s="357">
        <v>41044</v>
      </c>
      <c r="B7973" s="354">
        <v>7</v>
      </c>
      <c r="C7973" s="355">
        <v>11</v>
      </c>
      <c r="D7973" s="355">
        <v>9</v>
      </c>
      <c r="E7973" s="355">
        <v>6</v>
      </c>
      <c r="F7973" s="355">
        <v>9</v>
      </c>
      <c r="G7973" s="355">
        <v>0</v>
      </c>
      <c r="H7973" s="355"/>
      <c r="I7973" s="354">
        <v>7</v>
      </c>
      <c r="J7973" s="352">
        <v>0</v>
      </c>
      <c r="K7973" s="348">
        <f t="shared" si="124"/>
        <v>2</v>
      </c>
    </row>
    <row r="7974" spans="1:11" x14ac:dyDescent="0.25">
      <c r="A7974" s="357">
        <v>41045</v>
      </c>
      <c r="B7974" s="354">
        <v>14.4</v>
      </c>
      <c r="C7974" s="355">
        <v>11</v>
      </c>
      <c r="D7974" s="355">
        <v>4</v>
      </c>
      <c r="E7974" s="355">
        <v>24</v>
      </c>
      <c r="F7974" s="355">
        <v>22</v>
      </c>
      <c r="G7974" s="355">
        <v>11</v>
      </c>
      <c r="H7974" s="355"/>
      <c r="I7974" s="354">
        <v>14.4</v>
      </c>
      <c r="J7974" s="352">
        <v>0</v>
      </c>
      <c r="K7974" s="348">
        <f t="shared" si="124"/>
        <v>1</v>
      </c>
    </row>
    <row r="7975" spans="1:11" x14ac:dyDescent="0.25">
      <c r="A7975" s="357">
        <v>41046</v>
      </c>
      <c r="B7975" s="354">
        <v>19</v>
      </c>
      <c r="C7975" s="355">
        <v>28</v>
      </c>
      <c r="D7975" s="355">
        <v>15</v>
      </c>
      <c r="E7975" s="355">
        <v>13</v>
      </c>
      <c r="F7975" s="355">
        <v>28</v>
      </c>
      <c r="G7975" s="355">
        <v>11</v>
      </c>
      <c r="H7975" s="355"/>
      <c r="I7975" s="354">
        <v>19</v>
      </c>
      <c r="J7975" s="352">
        <v>0</v>
      </c>
      <c r="K7975" s="348">
        <f t="shared" si="124"/>
        <v>0</v>
      </c>
    </row>
    <row r="7976" spans="1:11" x14ac:dyDescent="0.25">
      <c r="A7976" s="357">
        <v>41047</v>
      </c>
      <c r="B7976" s="354">
        <v>27.2</v>
      </c>
      <c r="C7976" s="355">
        <v>30</v>
      </c>
      <c r="D7976" s="355">
        <v>32</v>
      </c>
      <c r="E7976" s="355">
        <v>32</v>
      </c>
      <c r="F7976" s="355">
        <v>22</v>
      </c>
      <c r="G7976" s="355">
        <v>20</v>
      </c>
      <c r="H7976" s="355"/>
      <c r="I7976" s="354">
        <v>27.2</v>
      </c>
      <c r="J7976" s="352">
        <v>0</v>
      </c>
      <c r="K7976" s="348">
        <f t="shared" si="124"/>
        <v>0</v>
      </c>
    </row>
    <row r="7977" spans="1:11" x14ac:dyDescent="0.25">
      <c r="A7977" s="357">
        <v>41048</v>
      </c>
      <c r="B7977" s="354">
        <v>6.6</v>
      </c>
      <c r="C7977" s="355">
        <v>0</v>
      </c>
      <c r="D7977" s="355">
        <v>6</v>
      </c>
      <c r="E7977" s="355">
        <v>7</v>
      </c>
      <c r="F7977" s="355">
        <v>7</v>
      </c>
      <c r="G7977" s="355">
        <v>13</v>
      </c>
      <c r="H7977" s="355"/>
      <c r="I7977" s="354">
        <v>6.6</v>
      </c>
      <c r="J7977" s="352">
        <v>0</v>
      </c>
      <c r="K7977" s="348">
        <f t="shared" si="124"/>
        <v>4</v>
      </c>
    </row>
    <row r="7978" spans="1:11" x14ac:dyDescent="0.25">
      <c r="A7978" s="357">
        <v>41049</v>
      </c>
      <c r="B7978" s="354">
        <v>6</v>
      </c>
      <c r="C7978" s="355">
        <v>7</v>
      </c>
      <c r="D7978" s="355">
        <v>6</v>
      </c>
      <c r="E7978" s="355">
        <v>7</v>
      </c>
      <c r="F7978" s="355">
        <v>4</v>
      </c>
      <c r="G7978" s="355">
        <v>6</v>
      </c>
      <c r="H7978" s="355"/>
      <c r="I7978" s="354">
        <v>6</v>
      </c>
      <c r="J7978" s="352">
        <v>0</v>
      </c>
      <c r="K7978" s="348">
        <f t="shared" si="124"/>
        <v>5</v>
      </c>
    </row>
    <row r="7979" spans="1:11" x14ac:dyDescent="0.25">
      <c r="A7979" s="357">
        <v>41050</v>
      </c>
      <c r="B7979" s="354">
        <v>7.2</v>
      </c>
      <c r="C7979" s="355">
        <v>6</v>
      </c>
      <c r="D7979" s="355">
        <v>4</v>
      </c>
      <c r="E7979" s="355">
        <v>13</v>
      </c>
      <c r="F7979" s="355">
        <v>6</v>
      </c>
      <c r="G7979" s="355">
        <v>7</v>
      </c>
      <c r="H7979" s="355"/>
      <c r="I7979" s="354">
        <v>7.2</v>
      </c>
      <c r="J7979" s="352">
        <v>0</v>
      </c>
      <c r="K7979" s="348">
        <f t="shared" si="124"/>
        <v>4</v>
      </c>
    </row>
    <row r="7980" spans="1:11" x14ac:dyDescent="0.25">
      <c r="A7980" s="357">
        <v>41051</v>
      </c>
      <c r="B7980" s="354">
        <v>7.4</v>
      </c>
      <c r="C7980" s="355">
        <v>4</v>
      </c>
      <c r="D7980" s="355">
        <v>9</v>
      </c>
      <c r="E7980" s="355">
        <v>11</v>
      </c>
      <c r="F7980" s="355">
        <v>9</v>
      </c>
      <c r="G7980" s="355">
        <v>4</v>
      </c>
      <c r="H7980" s="355"/>
      <c r="I7980" s="354">
        <v>7.4</v>
      </c>
      <c r="J7980" s="352">
        <v>0</v>
      </c>
      <c r="K7980" s="348">
        <f t="shared" si="124"/>
        <v>2</v>
      </c>
    </row>
    <row r="7981" spans="1:11" x14ac:dyDescent="0.25">
      <c r="A7981" s="357">
        <v>41052</v>
      </c>
      <c r="B7981" s="354">
        <v>18.2</v>
      </c>
      <c r="C7981" s="355">
        <v>15</v>
      </c>
      <c r="D7981" s="355">
        <v>17</v>
      </c>
      <c r="E7981" s="355">
        <v>17</v>
      </c>
      <c r="F7981" s="355">
        <v>22</v>
      </c>
      <c r="G7981" s="355">
        <v>20</v>
      </c>
      <c r="H7981" s="355"/>
      <c r="I7981" s="354">
        <v>18.2</v>
      </c>
      <c r="J7981" s="352">
        <v>0</v>
      </c>
      <c r="K7981" s="348">
        <f t="shared" si="124"/>
        <v>0</v>
      </c>
    </row>
    <row r="7982" spans="1:11" x14ac:dyDescent="0.25">
      <c r="A7982" s="357">
        <v>41053</v>
      </c>
      <c r="B7982" s="354">
        <v>16.8</v>
      </c>
      <c r="C7982" s="355">
        <v>20</v>
      </c>
      <c r="D7982" s="355">
        <v>15</v>
      </c>
      <c r="E7982" s="355">
        <v>17</v>
      </c>
      <c r="F7982" s="355">
        <v>17</v>
      </c>
      <c r="G7982" s="355">
        <v>15</v>
      </c>
      <c r="H7982" s="355"/>
      <c r="I7982" s="354">
        <v>16.8</v>
      </c>
      <c r="J7982" s="352">
        <v>0</v>
      </c>
      <c r="K7982" s="348">
        <f t="shared" si="124"/>
        <v>0</v>
      </c>
    </row>
    <row r="7983" spans="1:11" x14ac:dyDescent="0.25">
      <c r="A7983" s="357">
        <v>41054</v>
      </c>
      <c r="B7983" s="354">
        <v>11</v>
      </c>
      <c r="C7983" s="355">
        <v>13</v>
      </c>
      <c r="D7983" s="355">
        <v>13</v>
      </c>
      <c r="E7983" s="355">
        <v>13</v>
      </c>
      <c r="F7983" s="355">
        <v>7</v>
      </c>
      <c r="G7983" s="355">
        <v>9</v>
      </c>
      <c r="H7983" s="355"/>
      <c r="I7983" s="354">
        <v>11</v>
      </c>
      <c r="J7983" s="352">
        <v>0</v>
      </c>
      <c r="K7983" s="348">
        <f t="shared" si="124"/>
        <v>1</v>
      </c>
    </row>
    <row r="7984" spans="1:11" x14ac:dyDescent="0.25">
      <c r="A7984" s="357">
        <v>41055</v>
      </c>
      <c r="B7984" s="354">
        <v>5.4</v>
      </c>
      <c r="C7984" s="355">
        <v>6</v>
      </c>
      <c r="D7984" s="355">
        <v>7</v>
      </c>
      <c r="E7984" s="355">
        <v>7</v>
      </c>
      <c r="F7984" s="355">
        <v>7</v>
      </c>
      <c r="G7984" s="355">
        <v>0</v>
      </c>
      <c r="H7984" s="355"/>
      <c r="I7984" s="354">
        <v>5.4</v>
      </c>
      <c r="J7984" s="352">
        <v>0</v>
      </c>
      <c r="K7984" s="348">
        <f t="shared" si="124"/>
        <v>5</v>
      </c>
    </row>
    <row r="7985" spans="1:11" x14ac:dyDescent="0.25">
      <c r="A7985" s="357">
        <v>41056</v>
      </c>
      <c r="B7985" s="354">
        <v>5.8</v>
      </c>
      <c r="C7985" s="355">
        <v>9</v>
      </c>
      <c r="D7985" s="355">
        <v>13</v>
      </c>
      <c r="E7985" s="355">
        <v>0</v>
      </c>
      <c r="F7985" s="355">
        <v>7</v>
      </c>
      <c r="G7985" s="355">
        <v>0</v>
      </c>
      <c r="H7985" s="355"/>
      <c r="I7985" s="354">
        <v>5.8</v>
      </c>
      <c r="J7985" s="352">
        <v>0</v>
      </c>
      <c r="K7985" s="348">
        <f t="shared" si="124"/>
        <v>3</v>
      </c>
    </row>
    <row r="7986" spans="1:11" x14ac:dyDescent="0.25">
      <c r="A7986" s="357">
        <v>41057</v>
      </c>
      <c r="B7986" s="354">
        <v>18.2</v>
      </c>
      <c r="C7986" s="355">
        <v>19</v>
      </c>
      <c r="D7986" s="355">
        <v>22</v>
      </c>
      <c r="E7986" s="355">
        <v>17</v>
      </c>
      <c r="F7986" s="355">
        <v>20</v>
      </c>
      <c r="G7986" s="355">
        <v>13</v>
      </c>
      <c r="H7986" s="355"/>
      <c r="I7986" s="354">
        <v>18.2</v>
      </c>
      <c r="J7986" s="352">
        <v>0</v>
      </c>
      <c r="K7986" s="348">
        <f t="shared" si="124"/>
        <v>0</v>
      </c>
    </row>
    <row r="7987" spans="1:11" x14ac:dyDescent="0.25">
      <c r="A7987" s="357">
        <v>41058</v>
      </c>
      <c r="B7987" s="354">
        <v>22.6</v>
      </c>
      <c r="C7987" s="355">
        <v>22</v>
      </c>
      <c r="D7987" s="355">
        <v>19</v>
      </c>
      <c r="E7987" s="355">
        <v>20</v>
      </c>
      <c r="F7987" s="355">
        <v>26</v>
      </c>
      <c r="G7987" s="355">
        <v>26</v>
      </c>
      <c r="H7987" s="355"/>
      <c r="I7987" s="354">
        <v>22.6</v>
      </c>
      <c r="J7987" s="352">
        <v>0</v>
      </c>
      <c r="K7987" s="348">
        <f t="shared" si="124"/>
        <v>0</v>
      </c>
    </row>
    <row r="7988" spans="1:11" x14ac:dyDescent="0.25">
      <c r="A7988" s="357">
        <v>41059</v>
      </c>
      <c r="B7988" s="354">
        <v>5.8</v>
      </c>
      <c r="C7988" s="355">
        <v>11</v>
      </c>
      <c r="D7988" s="355">
        <v>7</v>
      </c>
      <c r="E7988" s="355">
        <v>7</v>
      </c>
      <c r="F7988" s="355">
        <v>0</v>
      </c>
      <c r="G7988" s="355">
        <v>4</v>
      </c>
      <c r="H7988" s="355"/>
      <c r="I7988" s="354">
        <v>5.8</v>
      </c>
      <c r="J7988" s="352">
        <v>0</v>
      </c>
      <c r="K7988" s="348">
        <f t="shared" si="124"/>
        <v>4</v>
      </c>
    </row>
    <row r="7989" spans="1:11" x14ac:dyDescent="0.25">
      <c r="A7989" s="357">
        <v>41060</v>
      </c>
      <c r="B7989" s="354">
        <v>7.8</v>
      </c>
      <c r="C7989" s="355">
        <v>9</v>
      </c>
      <c r="D7989" s="355">
        <v>7</v>
      </c>
      <c r="E7989" s="355">
        <v>7</v>
      </c>
      <c r="F7989" s="355">
        <v>9</v>
      </c>
      <c r="G7989" s="355">
        <v>7</v>
      </c>
      <c r="H7989" s="355"/>
      <c r="I7989" s="354">
        <v>7.8</v>
      </c>
      <c r="J7989" s="352">
        <v>0</v>
      </c>
      <c r="K7989" s="348">
        <f t="shared" si="124"/>
        <v>3</v>
      </c>
    </row>
    <row r="7990" spans="1:11" x14ac:dyDescent="0.25">
      <c r="A7990" s="357">
        <v>41061</v>
      </c>
      <c r="B7990" s="354">
        <v>5.8</v>
      </c>
      <c r="C7990" s="355">
        <v>0</v>
      </c>
      <c r="D7990" s="355">
        <v>9</v>
      </c>
      <c r="E7990" s="355">
        <v>7</v>
      </c>
      <c r="F7990" s="355">
        <v>6</v>
      </c>
      <c r="G7990" s="355">
        <v>7</v>
      </c>
      <c r="H7990" s="355"/>
      <c r="I7990" s="354">
        <v>5.8</v>
      </c>
      <c r="J7990" s="352">
        <v>0</v>
      </c>
      <c r="K7990" s="348">
        <f t="shared" si="124"/>
        <v>4</v>
      </c>
    </row>
    <row r="7991" spans="1:11" x14ac:dyDescent="0.25">
      <c r="A7991" s="357">
        <v>41062</v>
      </c>
      <c r="B7991" s="354">
        <v>10.6</v>
      </c>
      <c r="C7991" s="355">
        <v>9</v>
      </c>
      <c r="D7991" s="355">
        <v>7</v>
      </c>
      <c r="E7991" s="355">
        <v>22</v>
      </c>
      <c r="F7991" s="355">
        <v>11</v>
      </c>
      <c r="G7991" s="355">
        <v>4</v>
      </c>
      <c r="H7991" s="355"/>
      <c r="I7991" s="354">
        <v>10.6</v>
      </c>
      <c r="J7991" s="352">
        <v>0</v>
      </c>
      <c r="K7991" s="348">
        <f t="shared" si="124"/>
        <v>2</v>
      </c>
    </row>
    <row r="7992" spans="1:11" x14ac:dyDescent="0.25">
      <c r="A7992" s="357">
        <v>41063</v>
      </c>
      <c r="B7992" s="354">
        <v>4.4000000000000004</v>
      </c>
      <c r="C7992" s="355">
        <v>0</v>
      </c>
      <c r="D7992" s="355">
        <v>0</v>
      </c>
      <c r="E7992" s="355">
        <v>9</v>
      </c>
      <c r="F7992" s="355">
        <v>9</v>
      </c>
      <c r="G7992" s="355">
        <v>4</v>
      </c>
      <c r="H7992" s="355"/>
      <c r="I7992" s="354">
        <v>4.4000000000000004</v>
      </c>
      <c r="J7992" s="352">
        <v>0</v>
      </c>
      <c r="K7992" s="348">
        <f t="shared" si="124"/>
        <v>3</v>
      </c>
    </row>
    <row r="7993" spans="1:11" x14ac:dyDescent="0.25">
      <c r="A7993" s="357">
        <v>41064</v>
      </c>
      <c r="B7993" s="354">
        <v>4.4000000000000004</v>
      </c>
      <c r="C7993" s="355">
        <v>7</v>
      </c>
      <c r="D7993" s="355">
        <v>7</v>
      </c>
      <c r="E7993" s="355">
        <v>4</v>
      </c>
      <c r="F7993" s="355">
        <v>0</v>
      </c>
      <c r="G7993" s="355">
        <v>4</v>
      </c>
      <c r="H7993" s="355"/>
      <c r="I7993" s="354">
        <v>4.4000000000000004</v>
      </c>
      <c r="J7993" s="352">
        <v>0</v>
      </c>
      <c r="K7993" s="348">
        <f t="shared" si="124"/>
        <v>5</v>
      </c>
    </row>
    <row r="7994" spans="1:11" x14ac:dyDescent="0.25">
      <c r="A7994" s="357">
        <v>41065</v>
      </c>
      <c r="B7994" s="354">
        <v>16.600000000000001</v>
      </c>
      <c r="C7994" s="355">
        <v>22</v>
      </c>
      <c r="D7994" s="355">
        <v>17</v>
      </c>
      <c r="E7994" s="355">
        <v>9</v>
      </c>
      <c r="F7994" s="355">
        <v>24</v>
      </c>
      <c r="G7994" s="355">
        <v>11</v>
      </c>
      <c r="H7994" s="355"/>
      <c r="I7994" s="354">
        <v>16.600000000000001</v>
      </c>
      <c r="J7994" s="352">
        <v>0</v>
      </c>
      <c r="K7994" s="348">
        <f t="shared" si="124"/>
        <v>0</v>
      </c>
    </row>
    <row r="7995" spans="1:11" x14ac:dyDescent="0.25">
      <c r="A7995" s="357">
        <v>41066</v>
      </c>
      <c r="B7995" s="354">
        <v>13.4</v>
      </c>
      <c r="C7995" s="355">
        <v>4</v>
      </c>
      <c r="D7995" s="355">
        <v>20</v>
      </c>
      <c r="E7995" s="355">
        <v>17</v>
      </c>
      <c r="F7995" s="355">
        <v>19</v>
      </c>
      <c r="G7995" s="355">
        <v>7</v>
      </c>
      <c r="H7995" s="355"/>
      <c r="I7995" s="354">
        <v>13.4</v>
      </c>
      <c r="J7995" s="352">
        <v>0</v>
      </c>
      <c r="K7995" s="348">
        <f t="shared" si="124"/>
        <v>2</v>
      </c>
    </row>
    <row r="7996" spans="1:11" x14ac:dyDescent="0.25">
      <c r="A7996" s="357">
        <v>41067</v>
      </c>
      <c r="B7996" s="354">
        <v>15.2</v>
      </c>
      <c r="C7996" s="355">
        <v>20</v>
      </c>
      <c r="D7996" s="355">
        <v>6</v>
      </c>
      <c r="E7996" s="355">
        <v>17</v>
      </c>
      <c r="F7996" s="355">
        <v>22</v>
      </c>
      <c r="G7996" s="355">
        <v>11</v>
      </c>
      <c r="H7996" s="355"/>
      <c r="I7996" s="354">
        <v>15.2</v>
      </c>
      <c r="J7996" s="352">
        <v>0</v>
      </c>
      <c r="K7996" s="348">
        <f t="shared" si="124"/>
        <v>1</v>
      </c>
    </row>
    <row r="7997" spans="1:11" x14ac:dyDescent="0.25">
      <c r="A7997" s="357">
        <v>41068</v>
      </c>
      <c r="B7997" s="354">
        <v>9.4</v>
      </c>
      <c r="C7997" s="355">
        <v>13</v>
      </c>
      <c r="D7997" s="355">
        <v>11</v>
      </c>
      <c r="E7997" s="355">
        <v>9</v>
      </c>
      <c r="F7997" s="355">
        <v>7</v>
      </c>
      <c r="G7997" s="355">
        <v>7</v>
      </c>
      <c r="H7997" s="355"/>
      <c r="I7997" s="354">
        <v>9.4</v>
      </c>
      <c r="J7997" s="352">
        <v>0</v>
      </c>
      <c r="K7997" s="348">
        <f t="shared" si="124"/>
        <v>2</v>
      </c>
    </row>
    <row r="7998" spans="1:11" x14ac:dyDescent="0.25">
      <c r="A7998" s="357">
        <v>41069</v>
      </c>
      <c r="B7998" s="354">
        <v>13.8</v>
      </c>
      <c r="C7998" s="355">
        <v>13</v>
      </c>
      <c r="D7998" s="355">
        <v>17</v>
      </c>
      <c r="E7998" s="355">
        <v>11</v>
      </c>
      <c r="F7998" s="355">
        <v>15</v>
      </c>
      <c r="G7998" s="355">
        <v>13</v>
      </c>
      <c r="H7998" s="355"/>
      <c r="I7998" s="354">
        <v>13.8</v>
      </c>
      <c r="J7998" s="352">
        <v>0</v>
      </c>
      <c r="K7998" s="348">
        <f t="shared" si="124"/>
        <v>0</v>
      </c>
    </row>
    <row r="7999" spans="1:11" x14ac:dyDescent="0.25">
      <c r="A7999" s="357">
        <v>41070</v>
      </c>
      <c r="B7999" s="354">
        <v>36.4</v>
      </c>
      <c r="C7999" s="355">
        <v>35</v>
      </c>
      <c r="D7999" s="355">
        <v>30</v>
      </c>
      <c r="E7999" s="355">
        <v>35</v>
      </c>
      <c r="F7999" s="355">
        <v>41</v>
      </c>
      <c r="G7999" s="355">
        <v>41</v>
      </c>
      <c r="H7999" s="355"/>
      <c r="I7999" s="354">
        <v>36.4</v>
      </c>
      <c r="J7999" s="352">
        <v>0</v>
      </c>
      <c r="K7999" s="348">
        <f t="shared" si="124"/>
        <v>0</v>
      </c>
    </row>
    <row r="8000" spans="1:11" x14ac:dyDescent="0.25">
      <c r="A8000" s="357">
        <v>41071</v>
      </c>
      <c r="B8000" s="354">
        <v>9.1999999999999993</v>
      </c>
      <c r="C8000" s="355">
        <v>7</v>
      </c>
      <c r="D8000" s="355">
        <v>6</v>
      </c>
      <c r="E8000" s="355">
        <v>11</v>
      </c>
      <c r="F8000" s="355">
        <v>11</v>
      </c>
      <c r="G8000" s="355">
        <v>11</v>
      </c>
      <c r="H8000" s="355"/>
      <c r="I8000" s="354">
        <v>9.1999999999999993</v>
      </c>
      <c r="J8000" s="352">
        <v>0</v>
      </c>
      <c r="K8000" s="348">
        <f t="shared" si="124"/>
        <v>2</v>
      </c>
    </row>
    <row r="8001" spans="1:11" x14ac:dyDescent="0.25">
      <c r="A8001" s="357">
        <v>41072</v>
      </c>
      <c r="B8001" s="354">
        <v>3.4</v>
      </c>
      <c r="C8001" s="355">
        <v>0</v>
      </c>
      <c r="D8001" s="355">
        <v>0</v>
      </c>
      <c r="E8001" s="355">
        <v>7</v>
      </c>
      <c r="F8001" s="355">
        <v>6</v>
      </c>
      <c r="G8001" s="355">
        <v>4</v>
      </c>
      <c r="H8001" s="355"/>
      <c r="I8001" s="354">
        <v>3.4</v>
      </c>
      <c r="J8001" s="352">
        <v>0</v>
      </c>
      <c r="K8001" s="348">
        <f t="shared" si="124"/>
        <v>5</v>
      </c>
    </row>
    <row r="8002" spans="1:11" x14ac:dyDescent="0.25">
      <c r="A8002" s="357">
        <v>41073</v>
      </c>
      <c r="B8002" s="354">
        <v>23.2</v>
      </c>
      <c r="C8002" s="355">
        <v>24</v>
      </c>
      <c r="D8002" s="355">
        <v>28</v>
      </c>
      <c r="E8002" s="355">
        <v>26</v>
      </c>
      <c r="F8002" s="355">
        <v>19</v>
      </c>
      <c r="G8002" s="355">
        <v>19</v>
      </c>
      <c r="H8002" s="355"/>
      <c r="I8002" s="354">
        <v>23.2</v>
      </c>
      <c r="J8002" s="352">
        <v>0</v>
      </c>
      <c r="K8002" s="348">
        <f t="shared" si="124"/>
        <v>0</v>
      </c>
    </row>
    <row r="8003" spans="1:11" x14ac:dyDescent="0.25">
      <c r="A8003" s="357">
        <v>41074</v>
      </c>
      <c r="B8003" s="354">
        <v>16</v>
      </c>
      <c r="C8003" s="355">
        <v>19</v>
      </c>
      <c r="D8003" s="355">
        <v>22</v>
      </c>
      <c r="E8003" s="355">
        <v>11</v>
      </c>
      <c r="F8003" s="355">
        <v>17</v>
      </c>
      <c r="G8003" s="355">
        <v>11</v>
      </c>
      <c r="H8003" s="355"/>
      <c r="I8003" s="354">
        <v>16</v>
      </c>
      <c r="J8003" s="352">
        <v>0</v>
      </c>
      <c r="K8003" s="348">
        <f t="shared" ref="K8003:K8066" si="125">COUNTIF(C8003:G8003,"&lt;="&amp;IRR_MAXWIND)</f>
        <v>0</v>
      </c>
    </row>
    <row r="8004" spans="1:11" x14ac:dyDescent="0.25">
      <c r="A8004" s="357">
        <v>41075</v>
      </c>
      <c r="B8004" s="354">
        <v>28.2</v>
      </c>
      <c r="C8004" s="355">
        <v>24</v>
      </c>
      <c r="D8004" s="355">
        <v>26</v>
      </c>
      <c r="E8004" s="355">
        <v>32</v>
      </c>
      <c r="F8004" s="355">
        <v>33</v>
      </c>
      <c r="G8004" s="355">
        <v>26</v>
      </c>
      <c r="H8004" s="355"/>
      <c r="I8004" s="354">
        <v>28.2</v>
      </c>
      <c r="J8004" s="352">
        <v>0</v>
      </c>
      <c r="K8004" s="348">
        <f t="shared" si="125"/>
        <v>0</v>
      </c>
    </row>
    <row r="8005" spans="1:11" x14ac:dyDescent="0.25">
      <c r="A8005" s="357">
        <v>41076</v>
      </c>
      <c r="B8005" s="354">
        <v>11</v>
      </c>
      <c r="C8005" s="355">
        <v>11</v>
      </c>
      <c r="D8005" s="355">
        <v>9</v>
      </c>
      <c r="E8005" s="355">
        <v>11</v>
      </c>
      <c r="F8005" s="355">
        <v>7</v>
      </c>
      <c r="G8005" s="355">
        <v>17</v>
      </c>
      <c r="H8005" s="355"/>
      <c r="I8005" s="354">
        <v>11</v>
      </c>
      <c r="J8005" s="352">
        <v>0</v>
      </c>
      <c r="K8005" s="348">
        <f t="shared" si="125"/>
        <v>1</v>
      </c>
    </row>
    <row r="8006" spans="1:11" x14ac:dyDescent="0.25">
      <c r="A8006" s="357">
        <v>41077</v>
      </c>
      <c r="B8006" s="354">
        <v>23.8</v>
      </c>
      <c r="C8006" s="355">
        <v>20</v>
      </c>
      <c r="D8006" s="355">
        <v>19</v>
      </c>
      <c r="E8006" s="355">
        <v>19</v>
      </c>
      <c r="F8006" s="355">
        <v>33</v>
      </c>
      <c r="G8006" s="355">
        <v>28</v>
      </c>
      <c r="H8006" s="355"/>
      <c r="I8006" s="354">
        <v>23.8</v>
      </c>
      <c r="J8006" s="352">
        <v>0</v>
      </c>
      <c r="K8006" s="348">
        <f t="shared" si="125"/>
        <v>0</v>
      </c>
    </row>
    <row r="8007" spans="1:11" x14ac:dyDescent="0.25">
      <c r="A8007" s="357">
        <v>41078</v>
      </c>
      <c r="B8007" s="354">
        <v>11.6</v>
      </c>
      <c r="C8007" s="355">
        <v>4</v>
      </c>
      <c r="D8007" s="355">
        <v>7</v>
      </c>
      <c r="E8007" s="355">
        <v>9</v>
      </c>
      <c r="F8007" s="355">
        <v>19</v>
      </c>
      <c r="G8007" s="355">
        <v>19</v>
      </c>
      <c r="H8007" s="355"/>
      <c r="I8007" s="354">
        <v>11.6</v>
      </c>
      <c r="J8007" s="352">
        <v>0</v>
      </c>
      <c r="K8007" s="348">
        <f t="shared" si="125"/>
        <v>2</v>
      </c>
    </row>
    <row r="8008" spans="1:11" x14ac:dyDescent="0.25">
      <c r="A8008" s="357">
        <v>41079</v>
      </c>
      <c r="B8008" s="354">
        <v>16.600000000000001</v>
      </c>
      <c r="C8008" s="355">
        <v>15</v>
      </c>
      <c r="D8008" s="355">
        <v>20</v>
      </c>
      <c r="E8008" s="355">
        <v>13</v>
      </c>
      <c r="F8008" s="355">
        <v>13</v>
      </c>
      <c r="G8008" s="355">
        <v>22</v>
      </c>
      <c r="H8008" s="355"/>
      <c r="I8008" s="354">
        <v>16.600000000000001</v>
      </c>
      <c r="J8008" s="352">
        <v>0</v>
      </c>
      <c r="K8008" s="348">
        <f t="shared" si="125"/>
        <v>0</v>
      </c>
    </row>
    <row r="8009" spans="1:11" x14ac:dyDescent="0.25">
      <c r="A8009" s="357">
        <v>41080</v>
      </c>
      <c r="B8009" s="354">
        <v>17.8</v>
      </c>
      <c r="C8009" s="355">
        <v>19</v>
      </c>
      <c r="D8009" s="355">
        <v>17</v>
      </c>
      <c r="E8009" s="355">
        <v>17</v>
      </c>
      <c r="F8009" s="355">
        <v>17</v>
      </c>
      <c r="G8009" s="355">
        <v>19</v>
      </c>
      <c r="H8009" s="355"/>
      <c r="I8009" s="354">
        <v>17.8</v>
      </c>
      <c r="J8009" s="352">
        <v>0</v>
      </c>
      <c r="K8009" s="348">
        <f t="shared" si="125"/>
        <v>0</v>
      </c>
    </row>
    <row r="8010" spans="1:11" x14ac:dyDescent="0.25">
      <c r="A8010" s="357">
        <v>41081</v>
      </c>
      <c r="B8010" s="354">
        <v>7.4</v>
      </c>
      <c r="C8010" s="355">
        <v>7</v>
      </c>
      <c r="D8010" s="355">
        <v>7</v>
      </c>
      <c r="E8010" s="355">
        <v>4</v>
      </c>
      <c r="F8010" s="355">
        <v>6</v>
      </c>
      <c r="G8010" s="355">
        <v>13</v>
      </c>
      <c r="H8010" s="355"/>
      <c r="I8010" s="354">
        <v>7.4</v>
      </c>
      <c r="J8010" s="352">
        <v>0</v>
      </c>
      <c r="K8010" s="348">
        <f t="shared" si="125"/>
        <v>4</v>
      </c>
    </row>
    <row r="8011" spans="1:11" x14ac:dyDescent="0.25">
      <c r="A8011" s="357">
        <v>41082</v>
      </c>
      <c r="B8011" s="354">
        <v>9</v>
      </c>
      <c r="C8011" s="355">
        <v>9</v>
      </c>
      <c r="D8011" s="355">
        <v>9</v>
      </c>
      <c r="E8011" s="355">
        <v>9</v>
      </c>
      <c r="F8011" s="355">
        <v>9</v>
      </c>
      <c r="G8011" s="355">
        <v>9</v>
      </c>
      <c r="H8011" s="355"/>
      <c r="I8011" s="354">
        <v>9</v>
      </c>
      <c r="J8011" s="352">
        <v>0</v>
      </c>
      <c r="K8011" s="348">
        <f t="shared" si="125"/>
        <v>0</v>
      </c>
    </row>
    <row r="8012" spans="1:11" x14ac:dyDescent="0.25">
      <c r="A8012" s="357">
        <v>41083</v>
      </c>
      <c r="B8012" s="354">
        <v>6.4</v>
      </c>
      <c r="C8012" s="355">
        <v>7</v>
      </c>
      <c r="D8012" s="355">
        <v>4</v>
      </c>
      <c r="E8012" s="355">
        <v>4</v>
      </c>
      <c r="F8012" s="355">
        <v>11</v>
      </c>
      <c r="G8012" s="355">
        <v>6</v>
      </c>
      <c r="H8012" s="355"/>
      <c r="I8012" s="354">
        <v>6.4</v>
      </c>
      <c r="J8012" s="352">
        <v>0</v>
      </c>
      <c r="K8012" s="348">
        <f t="shared" si="125"/>
        <v>4</v>
      </c>
    </row>
    <row r="8013" spans="1:11" x14ac:dyDescent="0.25">
      <c r="A8013" s="357">
        <v>41084</v>
      </c>
      <c r="B8013" s="354">
        <v>9.1999999999999993</v>
      </c>
      <c r="C8013" s="355">
        <v>13</v>
      </c>
      <c r="D8013" s="355">
        <v>7</v>
      </c>
      <c r="E8013" s="355">
        <v>6</v>
      </c>
      <c r="F8013" s="355">
        <v>11</v>
      </c>
      <c r="G8013" s="355">
        <v>9</v>
      </c>
      <c r="H8013" s="355"/>
      <c r="I8013" s="354">
        <v>9.1999999999999993</v>
      </c>
      <c r="J8013" s="352">
        <v>0</v>
      </c>
      <c r="K8013" s="348">
        <f t="shared" si="125"/>
        <v>2</v>
      </c>
    </row>
    <row r="8014" spans="1:11" x14ac:dyDescent="0.25">
      <c r="A8014" s="357">
        <v>41085</v>
      </c>
      <c r="B8014" s="354">
        <v>7.2</v>
      </c>
      <c r="C8014" s="355">
        <v>9</v>
      </c>
      <c r="D8014" s="355">
        <v>9</v>
      </c>
      <c r="E8014" s="355">
        <v>7</v>
      </c>
      <c r="F8014" s="355">
        <v>4</v>
      </c>
      <c r="G8014" s="355">
        <v>7</v>
      </c>
      <c r="H8014" s="355"/>
      <c r="I8014" s="354">
        <v>7.2</v>
      </c>
      <c r="J8014" s="352">
        <v>0</v>
      </c>
      <c r="K8014" s="348">
        <f t="shared" si="125"/>
        <v>3</v>
      </c>
    </row>
    <row r="8015" spans="1:11" x14ac:dyDescent="0.25">
      <c r="A8015" s="357">
        <v>41086</v>
      </c>
      <c r="B8015" s="354">
        <v>4.5999999999999996</v>
      </c>
      <c r="C8015" s="355">
        <v>6</v>
      </c>
      <c r="D8015" s="355">
        <v>7</v>
      </c>
      <c r="E8015" s="355">
        <v>6</v>
      </c>
      <c r="F8015" s="355">
        <v>4</v>
      </c>
      <c r="G8015" s="355">
        <v>0</v>
      </c>
      <c r="H8015" s="355"/>
      <c r="I8015" s="354">
        <v>4.5999999999999996</v>
      </c>
      <c r="J8015" s="352">
        <v>0</v>
      </c>
      <c r="K8015" s="348">
        <f t="shared" si="125"/>
        <v>5</v>
      </c>
    </row>
    <row r="8016" spans="1:11" x14ac:dyDescent="0.25">
      <c r="A8016" s="357">
        <v>41087</v>
      </c>
      <c r="B8016" s="354">
        <v>31.2</v>
      </c>
      <c r="C8016" s="355">
        <v>32</v>
      </c>
      <c r="D8016" s="355">
        <v>39</v>
      </c>
      <c r="E8016" s="355">
        <v>26</v>
      </c>
      <c r="F8016" s="355">
        <v>35</v>
      </c>
      <c r="G8016" s="355">
        <v>24</v>
      </c>
      <c r="H8016" s="355"/>
      <c r="I8016" s="354">
        <v>31.2</v>
      </c>
      <c r="J8016" s="352">
        <v>0</v>
      </c>
      <c r="K8016" s="348">
        <f t="shared" si="125"/>
        <v>0</v>
      </c>
    </row>
    <row r="8017" spans="1:11" x14ac:dyDescent="0.25">
      <c r="A8017" s="357">
        <v>41088</v>
      </c>
      <c r="B8017" s="354">
        <v>5</v>
      </c>
      <c r="C8017" s="355">
        <v>4</v>
      </c>
      <c r="D8017" s="355">
        <v>4</v>
      </c>
      <c r="E8017" s="355">
        <v>4</v>
      </c>
      <c r="F8017" s="355">
        <v>9</v>
      </c>
      <c r="G8017" s="355">
        <v>4</v>
      </c>
      <c r="H8017" s="355"/>
      <c r="I8017" s="354">
        <v>5</v>
      </c>
      <c r="J8017" s="352">
        <v>0</v>
      </c>
      <c r="K8017" s="348">
        <f t="shared" si="125"/>
        <v>4</v>
      </c>
    </row>
    <row r="8018" spans="1:11" x14ac:dyDescent="0.25">
      <c r="A8018" s="357">
        <v>41089</v>
      </c>
      <c r="B8018" s="354">
        <v>5.6</v>
      </c>
      <c r="C8018" s="355">
        <v>4</v>
      </c>
      <c r="D8018" s="355">
        <v>4</v>
      </c>
      <c r="E8018" s="355">
        <v>9</v>
      </c>
      <c r="F8018" s="355">
        <v>4</v>
      </c>
      <c r="G8018" s="355">
        <v>7</v>
      </c>
      <c r="H8018" s="355"/>
      <c r="I8018" s="354">
        <v>5.6</v>
      </c>
      <c r="J8018" s="352">
        <v>0</v>
      </c>
      <c r="K8018" s="348">
        <f t="shared" si="125"/>
        <v>4</v>
      </c>
    </row>
    <row r="8019" spans="1:11" x14ac:dyDescent="0.25">
      <c r="A8019" s="357">
        <v>41090</v>
      </c>
      <c r="B8019" s="354">
        <v>6.6</v>
      </c>
      <c r="C8019" s="355">
        <v>4</v>
      </c>
      <c r="D8019" s="355">
        <v>7</v>
      </c>
      <c r="E8019" s="355">
        <v>6</v>
      </c>
      <c r="F8019" s="355">
        <v>7</v>
      </c>
      <c r="G8019" s="355">
        <v>9</v>
      </c>
      <c r="H8019" s="355"/>
      <c r="I8019" s="354">
        <v>6.6</v>
      </c>
      <c r="J8019" s="352">
        <v>0</v>
      </c>
      <c r="K8019" s="348">
        <f t="shared" si="125"/>
        <v>4</v>
      </c>
    </row>
    <row r="8020" spans="1:11" x14ac:dyDescent="0.25">
      <c r="A8020" s="357">
        <v>41091</v>
      </c>
      <c r="B8020" s="354">
        <v>7.2</v>
      </c>
      <c r="C8020" s="355">
        <v>9</v>
      </c>
      <c r="D8020" s="355">
        <v>11</v>
      </c>
      <c r="E8020" s="355">
        <v>4</v>
      </c>
      <c r="F8020" s="355">
        <v>6</v>
      </c>
      <c r="G8020" s="355">
        <v>6</v>
      </c>
      <c r="H8020" s="355"/>
      <c r="I8020" s="354">
        <v>7.2</v>
      </c>
      <c r="J8020" s="352">
        <v>0</v>
      </c>
      <c r="K8020" s="348">
        <f t="shared" si="125"/>
        <v>3</v>
      </c>
    </row>
    <row r="8021" spans="1:11" x14ac:dyDescent="0.25">
      <c r="A8021" s="357">
        <v>41092</v>
      </c>
      <c r="B8021" s="354">
        <v>6.4</v>
      </c>
      <c r="C8021" s="355">
        <v>4</v>
      </c>
      <c r="D8021" s="355">
        <v>7</v>
      </c>
      <c r="E8021" s="355">
        <v>6</v>
      </c>
      <c r="F8021" s="355">
        <v>6</v>
      </c>
      <c r="G8021" s="355">
        <v>9</v>
      </c>
      <c r="H8021" s="355"/>
      <c r="I8021" s="354">
        <v>6.4</v>
      </c>
      <c r="J8021" s="352">
        <v>0</v>
      </c>
      <c r="K8021" s="348">
        <f t="shared" si="125"/>
        <v>4</v>
      </c>
    </row>
    <row r="8022" spans="1:11" x14ac:dyDescent="0.25">
      <c r="A8022" s="357">
        <v>41093</v>
      </c>
      <c r="B8022" s="354">
        <v>10.8</v>
      </c>
      <c r="C8022" s="355">
        <v>7</v>
      </c>
      <c r="D8022" s="355">
        <v>15</v>
      </c>
      <c r="E8022" s="355">
        <v>15</v>
      </c>
      <c r="F8022" s="355">
        <v>4</v>
      </c>
      <c r="G8022" s="355">
        <v>13</v>
      </c>
      <c r="H8022" s="355"/>
      <c r="I8022" s="354">
        <v>10.8</v>
      </c>
      <c r="J8022" s="352">
        <v>0</v>
      </c>
      <c r="K8022" s="348">
        <f t="shared" si="125"/>
        <v>2</v>
      </c>
    </row>
    <row r="8023" spans="1:11" x14ac:dyDescent="0.25">
      <c r="A8023" s="357">
        <v>41094</v>
      </c>
      <c r="B8023" s="354">
        <v>26.4</v>
      </c>
      <c r="C8023" s="355">
        <v>28</v>
      </c>
      <c r="D8023" s="355">
        <v>35</v>
      </c>
      <c r="E8023" s="355">
        <v>24</v>
      </c>
      <c r="F8023" s="355">
        <v>26</v>
      </c>
      <c r="G8023" s="355">
        <v>19</v>
      </c>
      <c r="H8023" s="355"/>
      <c r="I8023" s="354">
        <v>26.4</v>
      </c>
      <c r="J8023" s="352">
        <v>0</v>
      </c>
      <c r="K8023" s="348">
        <f t="shared" si="125"/>
        <v>0</v>
      </c>
    </row>
    <row r="8024" spans="1:11" x14ac:dyDescent="0.25">
      <c r="A8024" s="357">
        <v>41095</v>
      </c>
      <c r="B8024" s="354">
        <v>3</v>
      </c>
      <c r="C8024" s="355">
        <v>0</v>
      </c>
      <c r="D8024" s="355">
        <v>9</v>
      </c>
      <c r="E8024" s="355">
        <v>6</v>
      </c>
      <c r="F8024" s="355">
        <v>0</v>
      </c>
      <c r="G8024" s="355">
        <v>0</v>
      </c>
      <c r="H8024" s="355"/>
      <c r="I8024" s="354">
        <v>3</v>
      </c>
      <c r="J8024" s="352">
        <v>0</v>
      </c>
      <c r="K8024" s="348">
        <f t="shared" si="125"/>
        <v>4</v>
      </c>
    </row>
    <row r="8025" spans="1:11" x14ac:dyDescent="0.25">
      <c r="A8025" s="357">
        <v>41096</v>
      </c>
      <c r="B8025" s="354">
        <v>6.6</v>
      </c>
      <c r="C8025" s="355">
        <v>11</v>
      </c>
      <c r="D8025" s="355">
        <v>9</v>
      </c>
      <c r="E8025" s="355">
        <v>7</v>
      </c>
      <c r="F8025" s="355">
        <v>6</v>
      </c>
      <c r="G8025" s="355">
        <v>0</v>
      </c>
      <c r="H8025" s="355"/>
      <c r="I8025" s="354">
        <v>6.6</v>
      </c>
      <c r="J8025" s="352">
        <v>0</v>
      </c>
      <c r="K8025" s="348">
        <f t="shared" si="125"/>
        <v>3</v>
      </c>
    </row>
    <row r="8026" spans="1:11" x14ac:dyDescent="0.25">
      <c r="A8026" s="357">
        <v>41097</v>
      </c>
      <c r="B8026" s="354">
        <v>8.6</v>
      </c>
      <c r="C8026" s="355">
        <v>11</v>
      </c>
      <c r="D8026" s="355">
        <v>6</v>
      </c>
      <c r="E8026" s="355">
        <v>9</v>
      </c>
      <c r="F8026" s="355">
        <v>13</v>
      </c>
      <c r="G8026" s="355">
        <v>4</v>
      </c>
      <c r="H8026" s="355"/>
      <c r="I8026" s="354">
        <v>8.6</v>
      </c>
      <c r="J8026" s="352">
        <v>0</v>
      </c>
      <c r="K8026" s="348">
        <f t="shared" si="125"/>
        <v>2</v>
      </c>
    </row>
    <row r="8027" spans="1:11" x14ac:dyDescent="0.25">
      <c r="A8027" s="357">
        <v>41098</v>
      </c>
      <c r="B8027" s="354">
        <v>11.4</v>
      </c>
      <c r="C8027" s="355">
        <v>15</v>
      </c>
      <c r="D8027" s="355">
        <v>9</v>
      </c>
      <c r="E8027" s="355">
        <v>9</v>
      </c>
      <c r="F8027" s="355">
        <v>11</v>
      </c>
      <c r="G8027" s="355">
        <v>13</v>
      </c>
      <c r="H8027" s="355"/>
      <c r="I8027" s="354">
        <v>11.4</v>
      </c>
      <c r="J8027" s="352">
        <v>0</v>
      </c>
      <c r="K8027" s="348">
        <f t="shared" si="125"/>
        <v>0</v>
      </c>
    </row>
    <row r="8028" spans="1:11" x14ac:dyDescent="0.25">
      <c r="A8028" s="357">
        <v>41099</v>
      </c>
      <c r="B8028" s="354">
        <v>8</v>
      </c>
      <c r="C8028" s="355">
        <v>11</v>
      </c>
      <c r="D8028" s="355">
        <v>4</v>
      </c>
      <c r="E8028" s="355">
        <v>6</v>
      </c>
      <c r="F8028" s="355">
        <v>6</v>
      </c>
      <c r="G8028" s="355">
        <v>13</v>
      </c>
      <c r="H8028" s="355"/>
      <c r="I8028" s="354">
        <v>8</v>
      </c>
      <c r="J8028" s="352">
        <v>0</v>
      </c>
      <c r="K8028" s="348">
        <f t="shared" si="125"/>
        <v>3</v>
      </c>
    </row>
    <row r="8029" spans="1:11" x14ac:dyDescent="0.25">
      <c r="A8029" s="357">
        <v>41100</v>
      </c>
      <c r="B8029" s="354">
        <v>10</v>
      </c>
      <c r="C8029" s="355">
        <v>9</v>
      </c>
      <c r="D8029" s="355">
        <v>9</v>
      </c>
      <c r="E8029" s="355">
        <v>20</v>
      </c>
      <c r="F8029" s="355">
        <v>6</v>
      </c>
      <c r="G8029" s="355">
        <v>6</v>
      </c>
      <c r="H8029" s="355"/>
      <c r="I8029" s="354">
        <v>10</v>
      </c>
      <c r="J8029" s="352">
        <v>0</v>
      </c>
      <c r="K8029" s="348">
        <f t="shared" si="125"/>
        <v>2</v>
      </c>
    </row>
    <row r="8030" spans="1:11" x14ac:dyDescent="0.25">
      <c r="A8030" s="357">
        <v>41101</v>
      </c>
      <c r="B8030" s="354">
        <v>12</v>
      </c>
      <c r="C8030" s="355">
        <v>15</v>
      </c>
      <c r="D8030" s="355">
        <v>6</v>
      </c>
      <c r="E8030" s="355">
        <v>6</v>
      </c>
      <c r="F8030" s="355">
        <v>22</v>
      </c>
      <c r="G8030" s="355">
        <v>11</v>
      </c>
      <c r="H8030" s="355"/>
      <c r="I8030" s="354">
        <v>12</v>
      </c>
      <c r="J8030" s="352">
        <v>0</v>
      </c>
      <c r="K8030" s="348">
        <f t="shared" si="125"/>
        <v>2</v>
      </c>
    </row>
    <row r="8031" spans="1:11" x14ac:dyDescent="0.25">
      <c r="A8031" s="357">
        <v>41102</v>
      </c>
      <c r="B8031" s="354">
        <v>8.8000000000000007</v>
      </c>
      <c r="C8031" s="355">
        <v>13</v>
      </c>
      <c r="D8031" s="355">
        <v>4</v>
      </c>
      <c r="E8031" s="355">
        <v>8</v>
      </c>
      <c r="F8031" s="355">
        <v>8</v>
      </c>
      <c r="G8031" s="355">
        <v>11</v>
      </c>
      <c r="H8031" s="355"/>
      <c r="I8031" s="354">
        <v>8.8000000000000007</v>
      </c>
      <c r="J8031" s="352">
        <v>0</v>
      </c>
      <c r="K8031" s="348">
        <f t="shared" si="125"/>
        <v>3</v>
      </c>
    </row>
    <row r="8032" spans="1:11" x14ac:dyDescent="0.25">
      <c r="A8032" s="357">
        <v>41103</v>
      </c>
      <c r="B8032" s="354">
        <v>14.4</v>
      </c>
      <c r="C8032" s="355">
        <v>16</v>
      </c>
      <c r="D8032" s="355">
        <v>9</v>
      </c>
      <c r="E8032" s="355">
        <v>10</v>
      </c>
      <c r="F8032" s="355">
        <v>18</v>
      </c>
      <c r="G8032" s="355">
        <v>19</v>
      </c>
      <c r="H8032" s="355"/>
      <c r="I8032" s="354">
        <v>14.4</v>
      </c>
      <c r="J8032" s="352">
        <v>0</v>
      </c>
      <c r="K8032" s="348">
        <f t="shared" si="125"/>
        <v>0</v>
      </c>
    </row>
    <row r="8033" spans="1:11" x14ac:dyDescent="0.25">
      <c r="A8033" s="357">
        <v>41104</v>
      </c>
      <c r="B8033" s="354">
        <v>10.6</v>
      </c>
      <c r="C8033" s="355">
        <v>12</v>
      </c>
      <c r="D8033" s="355">
        <v>15</v>
      </c>
      <c r="E8033" s="355">
        <v>9</v>
      </c>
      <c r="F8033" s="355">
        <v>8</v>
      </c>
      <c r="G8033" s="355">
        <v>9</v>
      </c>
      <c r="H8033" s="355"/>
      <c r="I8033" s="354">
        <v>10.6</v>
      </c>
      <c r="J8033" s="352">
        <v>0</v>
      </c>
      <c r="K8033" s="348">
        <f t="shared" si="125"/>
        <v>1</v>
      </c>
    </row>
    <row r="8034" spans="1:11" x14ac:dyDescent="0.25">
      <c r="A8034" s="357">
        <v>41105</v>
      </c>
      <c r="B8034" s="354">
        <v>13</v>
      </c>
      <c r="C8034" s="355">
        <v>14</v>
      </c>
      <c r="D8034" s="355">
        <v>12</v>
      </c>
      <c r="E8034" s="355">
        <v>15</v>
      </c>
      <c r="F8034" s="355">
        <v>14</v>
      </c>
      <c r="G8034" s="355">
        <v>10</v>
      </c>
      <c r="H8034" s="355"/>
      <c r="I8034" s="354">
        <v>13</v>
      </c>
      <c r="J8034" s="352">
        <v>0</v>
      </c>
      <c r="K8034" s="348">
        <f t="shared" si="125"/>
        <v>0</v>
      </c>
    </row>
    <row r="8035" spans="1:11" x14ac:dyDescent="0.25">
      <c r="A8035" s="357">
        <v>41106</v>
      </c>
      <c r="B8035" s="354">
        <v>22.2</v>
      </c>
      <c r="C8035" s="355">
        <v>20</v>
      </c>
      <c r="D8035" s="355">
        <v>24</v>
      </c>
      <c r="E8035" s="355">
        <v>21</v>
      </c>
      <c r="F8035" s="355">
        <v>25</v>
      </c>
      <c r="G8035" s="355">
        <v>21</v>
      </c>
      <c r="H8035" s="355"/>
      <c r="I8035" s="354">
        <v>22.2</v>
      </c>
      <c r="J8035" s="352">
        <v>0</v>
      </c>
      <c r="K8035" s="348">
        <f t="shared" si="125"/>
        <v>0</v>
      </c>
    </row>
    <row r="8036" spans="1:11" x14ac:dyDescent="0.25">
      <c r="A8036" s="357">
        <v>41107</v>
      </c>
      <c r="B8036" s="354">
        <v>13.8</v>
      </c>
      <c r="C8036" s="355">
        <v>11</v>
      </c>
      <c r="D8036" s="355">
        <v>17</v>
      </c>
      <c r="E8036" s="355">
        <v>15</v>
      </c>
      <c r="F8036" s="355">
        <v>13</v>
      </c>
      <c r="G8036" s="355">
        <v>13</v>
      </c>
      <c r="H8036" s="355"/>
      <c r="I8036" s="354">
        <v>13.8</v>
      </c>
      <c r="J8036" s="352">
        <v>0</v>
      </c>
      <c r="K8036" s="348">
        <f t="shared" si="125"/>
        <v>0</v>
      </c>
    </row>
    <row r="8037" spans="1:11" x14ac:dyDescent="0.25">
      <c r="A8037" s="357">
        <v>41108</v>
      </c>
      <c r="B8037" s="354">
        <v>19.600000000000001</v>
      </c>
      <c r="C8037" s="355">
        <v>16</v>
      </c>
      <c r="D8037" s="355">
        <v>15</v>
      </c>
      <c r="E8037" s="355">
        <v>22</v>
      </c>
      <c r="F8037" s="355">
        <v>21</v>
      </c>
      <c r="G8037" s="355">
        <v>24</v>
      </c>
      <c r="H8037" s="355"/>
      <c r="I8037" s="354">
        <v>19.600000000000001</v>
      </c>
      <c r="J8037" s="352">
        <v>0</v>
      </c>
      <c r="K8037" s="348">
        <f t="shared" si="125"/>
        <v>0</v>
      </c>
    </row>
    <row r="8038" spans="1:11" x14ac:dyDescent="0.25">
      <c r="A8038" s="357">
        <v>41109</v>
      </c>
      <c r="B8038" s="354">
        <v>13</v>
      </c>
      <c r="C8038" s="355">
        <v>15</v>
      </c>
      <c r="D8038" s="355">
        <v>16</v>
      </c>
      <c r="E8038" s="355">
        <v>15</v>
      </c>
      <c r="F8038" s="355">
        <v>10</v>
      </c>
      <c r="G8038" s="355">
        <v>9</v>
      </c>
      <c r="H8038" s="355"/>
      <c r="I8038" s="354">
        <v>13</v>
      </c>
      <c r="J8038" s="352">
        <v>0</v>
      </c>
      <c r="K8038" s="348">
        <f t="shared" si="125"/>
        <v>0</v>
      </c>
    </row>
    <row r="8039" spans="1:11" x14ac:dyDescent="0.25">
      <c r="A8039" s="357">
        <v>41110</v>
      </c>
      <c r="B8039" s="354">
        <v>11.6</v>
      </c>
      <c r="C8039" s="355">
        <v>10</v>
      </c>
      <c r="D8039" s="355">
        <v>14</v>
      </c>
      <c r="E8039" s="355">
        <v>18</v>
      </c>
      <c r="F8039" s="355">
        <v>8</v>
      </c>
      <c r="G8039" s="355">
        <v>8</v>
      </c>
      <c r="H8039" s="355"/>
      <c r="I8039" s="354">
        <v>11.6</v>
      </c>
      <c r="J8039" s="352">
        <v>0</v>
      </c>
      <c r="K8039" s="348">
        <f t="shared" si="125"/>
        <v>2</v>
      </c>
    </row>
    <row r="8040" spans="1:11" x14ac:dyDescent="0.25">
      <c r="A8040" s="357">
        <v>41111</v>
      </c>
      <c r="B8040" s="354">
        <v>16.600000000000001</v>
      </c>
      <c r="C8040" s="355">
        <v>15</v>
      </c>
      <c r="D8040" s="355">
        <v>15</v>
      </c>
      <c r="E8040" s="355">
        <v>18</v>
      </c>
      <c r="F8040" s="355">
        <v>17</v>
      </c>
      <c r="G8040" s="355">
        <v>18</v>
      </c>
      <c r="H8040" s="355"/>
      <c r="I8040" s="354">
        <v>16.600000000000001</v>
      </c>
      <c r="J8040" s="352">
        <v>0</v>
      </c>
      <c r="K8040" s="348">
        <f t="shared" si="125"/>
        <v>0</v>
      </c>
    </row>
    <row r="8041" spans="1:11" x14ac:dyDescent="0.25">
      <c r="A8041" s="357">
        <v>41112</v>
      </c>
      <c r="B8041" s="354">
        <v>9</v>
      </c>
      <c r="C8041" s="355">
        <v>9</v>
      </c>
      <c r="D8041" s="355">
        <v>10</v>
      </c>
      <c r="E8041" s="355">
        <v>12</v>
      </c>
      <c r="F8041" s="355">
        <v>7</v>
      </c>
      <c r="G8041" s="355">
        <v>7</v>
      </c>
      <c r="H8041" s="355"/>
      <c r="I8041" s="354">
        <v>9</v>
      </c>
      <c r="J8041" s="352">
        <v>0</v>
      </c>
      <c r="K8041" s="348">
        <f t="shared" si="125"/>
        <v>2</v>
      </c>
    </row>
    <row r="8042" spans="1:11" x14ac:dyDescent="0.25">
      <c r="A8042" s="357">
        <v>41113</v>
      </c>
      <c r="B8042" s="354">
        <v>10.6</v>
      </c>
      <c r="C8042" s="355">
        <v>9</v>
      </c>
      <c r="D8042" s="355">
        <v>10</v>
      </c>
      <c r="E8042" s="355">
        <v>8</v>
      </c>
      <c r="F8042" s="355">
        <v>18</v>
      </c>
      <c r="G8042" s="355">
        <v>8</v>
      </c>
      <c r="H8042" s="355"/>
      <c r="I8042" s="354">
        <v>10.6</v>
      </c>
      <c r="J8042" s="352">
        <v>0</v>
      </c>
      <c r="K8042" s="348">
        <f t="shared" si="125"/>
        <v>2</v>
      </c>
    </row>
    <row r="8043" spans="1:11" x14ac:dyDescent="0.25">
      <c r="A8043" s="357">
        <v>41114</v>
      </c>
      <c r="B8043" s="354">
        <v>10.199999999999999</v>
      </c>
      <c r="C8043" s="355">
        <v>10</v>
      </c>
      <c r="D8043" s="355">
        <v>9</v>
      </c>
      <c r="E8043" s="355">
        <v>8</v>
      </c>
      <c r="F8043" s="355">
        <v>10</v>
      </c>
      <c r="G8043" s="355">
        <v>14</v>
      </c>
      <c r="H8043" s="355"/>
      <c r="I8043" s="354">
        <v>10.199999999999999</v>
      </c>
      <c r="J8043" s="352">
        <v>0</v>
      </c>
      <c r="K8043" s="348">
        <f t="shared" si="125"/>
        <v>1</v>
      </c>
    </row>
    <row r="8044" spans="1:11" x14ac:dyDescent="0.25">
      <c r="A8044" s="357">
        <v>41115</v>
      </c>
      <c r="B8044" s="354">
        <v>20.6</v>
      </c>
      <c r="C8044" s="355">
        <v>21</v>
      </c>
      <c r="D8044" s="355">
        <v>21</v>
      </c>
      <c r="E8044" s="355">
        <v>20</v>
      </c>
      <c r="F8044" s="355">
        <v>23</v>
      </c>
      <c r="G8044" s="355">
        <v>18</v>
      </c>
      <c r="H8044" s="355"/>
      <c r="I8044" s="354">
        <v>20.6</v>
      </c>
      <c r="J8044" s="352">
        <v>0</v>
      </c>
      <c r="K8044" s="348">
        <f t="shared" si="125"/>
        <v>0</v>
      </c>
    </row>
    <row r="8045" spans="1:11" x14ac:dyDescent="0.25">
      <c r="A8045" s="357">
        <v>41116</v>
      </c>
      <c r="B8045" s="354">
        <v>11.2</v>
      </c>
      <c r="C8045" s="355">
        <v>13</v>
      </c>
      <c r="D8045" s="355">
        <v>11</v>
      </c>
      <c r="E8045" s="355">
        <v>12</v>
      </c>
      <c r="F8045" s="355">
        <v>10</v>
      </c>
      <c r="G8045" s="355">
        <v>10</v>
      </c>
      <c r="H8045" s="355"/>
      <c r="I8045" s="354">
        <v>11.2</v>
      </c>
      <c r="J8045" s="352">
        <v>0</v>
      </c>
      <c r="K8045" s="348">
        <f t="shared" si="125"/>
        <v>0</v>
      </c>
    </row>
    <row r="8046" spans="1:11" x14ac:dyDescent="0.25">
      <c r="A8046" s="357">
        <v>41117</v>
      </c>
      <c r="B8046" s="354">
        <v>9.8000000000000007</v>
      </c>
      <c r="C8046" s="355">
        <v>12</v>
      </c>
      <c r="D8046" s="355">
        <v>14</v>
      </c>
      <c r="E8046" s="355">
        <v>8</v>
      </c>
      <c r="F8046" s="355">
        <v>6</v>
      </c>
      <c r="G8046" s="355">
        <v>9</v>
      </c>
      <c r="H8046" s="355"/>
      <c r="I8046" s="354">
        <v>9.8000000000000007</v>
      </c>
      <c r="J8046" s="352">
        <v>0</v>
      </c>
      <c r="K8046" s="348">
        <f t="shared" si="125"/>
        <v>2</v>
      </c>
    </row>
    <row r="8047" spans="1:11" x14ac:dyDescent="0.25">
      <c r="A8047" s="357">
        <v>41118</v>
      </c>
      <c r="B8047" s="354">
        <v>15.6</v>
      </c>
      <c r="C8047" s="355">
        <v>10</v>
      </c>
      <c r="D8047" s="355">
        <v>10</v>
      </c>
      <c r="E8047" s="355">
        <v>17</v>
      </c>
      <c r="F8047" s="355">
        <v>17</v>
      </c>
      <c r="G8047" s="355">
        <v>24</v>
      </c>
      <c r="H8047" s="355"/>
      <c r="I8047" s="354">
        <v>15.6</v>
      </c>
      <c r="J8047" s="352">
        <v>0</v>
      </c>
      <c r="K8047" s="348">
        <f t="shared" si="125"/>
        <v>0</v>
      </c>
    </row>
    <row r="8048" spans="1:11" x14ac:dyDescent="0.25">
      <c r="A8048" s="357">
        <v>41119</v>
      </c>
      <c r="B8048" s="354">
        <v>10.6</v>
      </c>
      <c r="C8048" s="355">
        <v>14</v>
      </c>
      <c r="D8048" s="355">
        <v>6</v>
      </c>
      <c r="E8048" s="355">
        <v>10</v>
      </c>
      <c r="F8048" s="355">
        <v>13</v>
      </c>
      <c r="G8048" s="355">
        <v>10</v>
      </c>
      <c r="H8048" s="355"/>
      <c r="I8048" s="354">
        <v>10.6</v>
      </c>
      <c r="J8048" s="352">
        <v>0</v>
      </c>
      <c r="K8048" s="348">
        <f t="shared" si="125"/>
        <v>1</v>
      </c>
    </row>
    <row r="8049" spans="1:11" x14ac:dyDescent="0.25">
      <c r="A8049" s="357">
        <v>41120</v>
      </c>
      <c r="B8049" s="354">
        <v>9.8000000000000007</v>
      </c>
      <c r="C8049" s="355">
        <v>9</v>
      </c>
      <c r="D8049" s="355">
        <v>9</v>
      </c>
      <c r="E8049" s="355">
        <v>10</v>
      </c>
      <c r="F8049" s="355">
        <v>13</v>
      </c>
      <c r="G8049" s="355">
        <v>8</v>
      </c>
      <c r="H8049" s="355"/>
      <c r="I8049" s="354">
        <v>9.8000000000000007</v>
      </c>
      <c r="J8049" s="352">
        <v>0</v>
      </c>
      <c r="K8049" s="348">
        <f t="shared" si="125"/>
        <v>1</v>
      </c>
    </row>
    <row r="8050" spans="1:11" x14ac:dyDescent="0.25">
      <c r="A8050" s="357">
        <v>41121</v>
      </c>
      <c r="B8050" s="354">
        <v>11.2</v>
      </c>
      <c r="C8050" s="355">
        <v>16</v>
      </c>
      <c r="D8050" s="355">
        <v>11</v>
      </c>
      <c r="E8050" s="355">
        <v>12</v>
      </c>
      <c r="F8050" s="355">
        <v>6</v>
      </c>
      <c r="G8050" s="355">
        <v>11</v>
      </c>
      <c r="H8050" s="355"/>
      <c r="I8050" s="354">
        <v>11.2</v>
      </c>
      <c r="J8050" s="352">
        <v>0</v>
      </c>
      <c r="K8050" s="348">
        <f t="shared" si="125"/>
        <v>1</v>
      </c>
    </row>
    <row r="8051" spans="1:11" x14ac:dyDescent="0.25">
      <c r="A8051" s="357">
        <v>41122</v>
      </c>
      <c r="B8051" s="354">
        <v>13.8</v>
      </c>
      <c r="C8051" s="355">
        <v>21</v>
      </c>
      <c r="D8051" s="355">
        <v>19</v>
      </c>
      <c r="E8051" s="355">
        <v>11</v>
      </c>
      <c r="F8051" s="355">
        <v>12</v>
      </c>
      <c r="G8051" s="355">
        <v>6</v>
      </c>
      <c r="H8051" s="355"/>
      <c r="I8051" s="354">
        <v>13.8</v>
      </c>
      <c r="J8051" s="352">
        <v>0</v>
      </c>
      <c r="K8051" s="348">
        <f t="shared" si="125"/>
        <v>1</v>
      </c>
    </row>
    <row r="8052" spans="1:11" x14ac:dyDescent="0.25">
      <c r="A8052" s="357">
        <v>41123</v>
      </c>
      <c r="B8052" s="354">
        <v>27.2</v>
      </c>
      <c r="C8052" s="355">
        <v>16</v>
      </c>
      <c r="D8052" s="355">
        <v>39</v>
      </c>
      <c r="E8052" s="355">
        <v>33</v>
      </c>
      <c r="F8052" s="355">
        <v>22</v>
      </c>
      <c r="G8052" s="355">
        <v>26</v>
      </c>
      <c r="H8052" s="355"/>
      <c r="I8052" s="354">
        <v>27.2</v>
      </c>
      <c r="J8052" s="352">
        <v>0</v>
      </c>
      <c r="K8052" s="348">
        <f t="shared" si="125"/>
        <v>0</v>
      </c>
    </row>
    <row r="8053" spans="1:11" x14ac:dyDescent="0.25">
      <c r="A8053" s="357">
        <v>41124</v>
      </c>
      <c r="B8053" s="354">
        <v>18.600000000000001</v>
      </c>
      <c r="C8053" s="355">
        <v>22</v>
      </c>
      <c r="D8053" s="355">
        <v>18</v>
      </c>
      <c r="E8053" s="355">
        <v>14</v>
      </c>
      <c r="F8053" s="355">
        <v>21</v>
      </c>
      <c r="G8053" s="355">
        <v>18</v>
      </c>
      <c r="H8053" s="355"/>
      <c r="I8053" s="354">
        <v>18.600000000000001</v>
      </c>
      <c r="J8053" s="352">
        <v>0</v>
      </c>
      <c r="K8053" s="348">
        <f t="shared" si="125"/>
        <v>0</v>
      </c>
    </row>
    <row r="8054" spans="1:11" x14ac:dyDescent="0.25">
      <c r="A8054" s="357">
        <v>41125</v>
      </c>
      <c r="B8054" s="354">
        <v>8.6</v>
      </c>
      <c r="C8054" s="355">
        <v>9</v>
      </c>
      <c r="D8054" s="355">
        <v>6</v>
      </c>
      <c r="E8054" s="355">
        <v>9</v>
      </c>
      <c r="F8054" s="355">
        <v>10</v>
      </c>
      <c r="G8054" s="355">
        <v>9</v>
      </c>
      <c r="H8054" s="355"/>
      <c r="I8054" s="354">
        <v>8.6</v>
      </c>
      <c r="J8054" s="352">
        <v>0</v>
      </c>
      <c r="K8054" s="348">
        <f t="shared" si="125"/>
        <v>1</v>
      </c>
    </row>
    <row r="8055" spans="1:11" x14ac:dyDescent="0.25">
      <c r="A8055" s="357">
        <v>41126</v>
      </c>
      <c r="B8055" s="354">
        <v>15.6</v>
      </c>
      <c r="C8055" s="355">
        <v>9</v>
      </c>
      <c r="D8055" s="355">
        <v>12</v>
      </c>
      <c r="E8055" s="355">
        <v>19</v>
      </c>
      <c r="F8055" s="355">
        <v>19</v>
      </c>
      <c r="G8055" s="355">
        <v>19</v>
      </c>
      <c r="H8055" s="355"/>
      <c r="I8055" s="354">
        <v>15.6</v>
      </c>
      <c r="J8055" s="352">
        <v>0</v>
      </c>
      <c r="K8055" s="348">
        <f t="shared" si="125"/>
        <v>0</v>
      </c>
    </row>
    <row r="8056" spans="1:11" x14ac:dyDescent="0.25">
      <c r="A8056" s="357">
        <v>41127</v>
      </c>
      <c r="B8056" s="354">
        <v>11</v>
      </c>
      <c r="C8056" s="355">
        <v>12</v>
      </c>
      <c r="D8056" s="355">
        <v>8</v>
      </c>
      <c r="E8056" s="355">
        <v>17</v>
      </c>
      <c r="F8056" s="355">
        <v>9</v>
      </c>
      <c r="G8056" s="355">
        <v>9</v>
      </c>
      <c r="H8056" s="355"/>
      <c r="I8056" s="354">
        <v>11</v>
      </c>
      <c r="J8056" s="352">
        <v>0</v>
      </c>
      <c r="K8056" s="348">
        <f t="shared" si="125"/>
        <v>1</v>
      </c>
    </row>
    <row r="8057" spans="1:11" x14ac:dyDescent="0.25">
      <c r="A8057" s="357">
        <v>41128</v>
      </c>
      <c r="B8057" s="354">
        <v>20.399999999999999</v>
      </c>
      <c r="C8057" s="355">
        <v>30</v>
      </c>
      <c r="D8057" s="355">
        <v>24</v>
      </c>
      <c r="E8057" s="355">
        <v>24</v>
      </c>
      <c r="F8057" s="355">
        <v>10</v>
      </c>
      <c r="G8057" s="355">
        <v>14</v>
      </c>
      <c r="H8057" s="355"/>
      <c r="I8057" s="354">
        <v>20.399999999999999</v>
      </c>
      <c r="J8057" s="352">
        <v>0</v>
      </c>
      <c r="K8057" s="348">
        <f t="shared" si="125"/>
        <v>0</v>
      </c>
    </row>
    <row r="8058" spans="1:11" x14ac:dyDescent="0.25">
      <c r="A8058" s="357">
        <v>41129</v>
      </c>
      <c r="B8058" s="354">
        <v>10.4</v>
      </c>
      <c r="C8058" s="355">
        <v>12</v>
      </c>
      <c r="D8058" s="355">
        <v>9</v>
      </c>
      <c r="E8058" s="355">
        <v>9</v>
      </c>
      <c r="F8058" s="355">
        <v>13</v>
      </c>
      <c r="G8058" s="355">
        <v>9</v>
      </c>
      <c r="H8058" s="355"/>
      <c r="I8058" s="354">
        <v>10.4</v>
      </c>
      <c r="J8058" s="352">
        <v>0</v>
      </c>
      <c r="K8058" s="348">
        <f t="shared" si="125"/>
        <v>0</v>
      </c>
    </row>
    <row r="8059" spans="1:11" x14ac:dyDescent="0.25">
      <c r="A8059" s="357">
        <v>41130</v>
      </c>
      <c r="B8059" s="354">
        <v>13</v>
      </c>
      <c r="C8059" s="355">
        <v>23</v>
      </c>
      <c r="D8059" s="355">
        <v>11</v>
      </c>
      <c r="E8059" s="355">
        <v>15</v>
      </c>
      <c r="F8059" s="355">
        <v>8</v>
      </c>
      <c r="G8059" s="355">
        <v>8</v>
      </c>
      <c r="H8059" s="355"/>
      <c r="I8059" s="354">
        <v>13</v>
      </c>
      <c r="J8059" s="352">
        <v>0</v>
      </c>
      <c r="K8059" s="348">
        <f t="shared" si="125"/>
        <v>2</v>
      </c>
    </row>
    <row r="8060" spans="1:11" x14ac:dyDescent="0.25">
      <c r="A8060" s="357">
        <v>41131</v>
      </c>
      <c r="B8060" s="354">
        <v>13.4</v>
      </c>
      <c r="C8060" s="355">
        <v>10</v>
      </c>
      <c r="D8060" s="355">
        <v>9</v>
      </c>
      <c r="E8060" s="355">
        <v>15</v>
      </c>
      <c r="F8060" s="355">
        <v>18</v>
      </c>
      <c r="G8060" s="355">
        <v>15</v>
      </c>
      <c r="H8060" s="355"/>
      <c r="I8060" s="354">
        <v>13.4</v>
      </c>
      <c r="J8060" s="352">
        <v>0</v>
      </c>
      <c r="K8060" s="348">
        <f t="shared" si="125"/>
        <v>0</v>
      </c>
    </row>
    <row r="8061" spans="1:11" x14ac:dyDescent="0.25">
      <c r="A8061" s="357">
        <v>41132</v>
      </c>
      <c r="B8061" s="354">
        <v>25.2</v>
      </c>
      <c r="C8061" s="355">
        <v>23</v>
      </c>
      <c r="D8061" s="355">
        <v>28</v>
      </c>
      <c r="E8061" s="355">
        <v>24</v>
      </c>
      <c r="F8061" s="355">
        <v>25</v>
      </c>
      <c r="G8061" s="355">
        <v>26</v>
      </c>
      <c r="H8061" s="355"/>
      <c r="I8061" s="354">
        <v>25.2</v>
      </c>
      <c r="J8061" s="352">
        <v>0</v>
      </c>
      <c r="K8061" s="348">
        <f t="shared" si="125"/>
        <v>0</v>
      </c>
    </row>
    <row r="8062" spans="1:11" x14ac:dyDescent="0.25">
      <c r="A8062" s="357">
        <v>41133</v>
      </c>
      <c r="B8062" s="354">
        <v>9.6</v>
      </c>
      <c r="C8062" s="355">
        <v>9</v>
      </c>
      <c r="D8062" s="355">
        <v>9</v>
      </c>
      <c r="E8062" s="355">
        <v>10</v>
      </c>
      <c r="F8062" s="355">
        <v>10</v>
      </c>
      <c r="G8062" s="355">
        <v>10</v>
      </c>
      <c r="H8062" s="355"/>
      <c r="I8062" s="354">
        <v>9.6</v>
      </c>
      <c r="J8062" s="352">
        <v>0</v>
      </c>
      <c r="K8062" s="348">
        <f t="shared" si="125"/>
        <v>0</v>
      </c>
    </row>
    <row r="8063" spans="1:11" x14ac:dyDescent="0.25">
      <c r="A8063" s="357">
        <v>41134</v>
      </c>
      <c r="B8063" s="354">
        <v>14.4</v>
      </c>
      <c r="C8063" s="355">
        <v>15</v>
      </c>
      <c r="D8063" s="355">
        <v>15</v>
      </c>
      <c r="E8063" s="355">
        <v>17</v>
      </c>
      <c r="F8063" s="355">
        <v>15</v>
      </c>
      <c r="G8063" s="355">
        <v>10</v>
      </c>
      <c r="H8063" s="355"/>
      <c r="I8063" s="354">
        <v>14.4</v>
      </c>
      <c r="J8063" s="352">
        <v>0</v>
      </c>
      <c r="K8063" s="348">
        <f t="shared" si="125"/>
        <v>0</v>
      </c>
    </row>
    <row r="8064" spans="1:11" x14ac:dyDescent="0.25">
      <c r="A8064" s="357">
        <v>41135</v>
      </c>
      <c r="B8064" s="354">
        <v>18.399999999999999</v>
      </c>
      <c r="C8064" s="355">
        <v>18</v>
      </c>
      <c r="D8064" s="355">
        <v>8</v>
      </c>
      <c r="E8064" s="355">
        <v>20</v>
      </c>
      <c r="F8064" s="355">
        <v>23</v>
      </c>
      <c r="G8064" s="355">
        <v>23</v>
      </c>
      <c r="H8064" s="355"/>
      <c r="I8064" s="354">
        <v>18.399999999999999</v>
      </c>
      <c r="J8064" s="352">
        <v>0</v>
      </c>
      <c r="K8064" s="348">
        <f t="shared" si="125"/>
        <v>1</v>
      </c>
    </row>
    <row r="8065" spans="1:11" x14ac:dyDescent="0.25">
      <c r="A8065" s="357">
        <v>41136</v>
      </c>
      <c r="B8065" s="354">
        <v>22.2</v>
      </c>
      <c r="C8065" s="355">
        <v>23</v>
      </c>
      <c r="D8065" s="355">
        <v>26</v>
      </c>
      <c r="E8065" s="355">
        <v>23</v>
      </c>
      <c r="F8065" s="355">
        <v>19</v>
      </c>
      <c r="G8065" s="355">
        <v>20</v>
      </c>
      <c r="H8065" s="355"/>
      <c r="I8065" s="354">
        <v>22.2</v>
      </c>
      <c r="J8065" s="352">
        <v>0</v>
      </c>
      <c r="K8065" s="348">
        <f t="shared" si="125"/>
        <v>0</v>
      </c>
    </row>
    <row r="8066" spans="1:11" x14ac:dyDescent="0.25">
      <c r="A8066" s="357">
        <v>41137</v>
      </c>
      <c r="B8066" s="354">
        <v>10.199999999999999</v>
      </c>
      <c r="C8066" s="355">
        <v>9</v>
      </c>
      <c r="D8066" s="355">
        <v>10</v>
      </c>
      <c r="E8066" s="355">
        <v>11</v>
      </c>
      <c r="F8066" s="355">
        <v>10</v>
      </c>
      <c r="G8066" s="355">
        <v>11</v>
      </c>
      <c r="H8066" s="355"/>
      <c r="I8066" s="354">
        <v>10.199999999999999</v>
      </c>
      <c r="J8066" s="352">
        <v>0</v>
      </c>
      <c r="K8066" s="348">
        <f t="shared" si="125"/>
        <v>0</v>
      </c>
    </row>
    <row r="8067" spans="1:11" x14ac:dyDescent="0.25">
      <c r="A8067" s="357">
        <v>41138</v>
      </c>
      <c r="B8067" s="354">
        <v>12.8</v>
      </c>
      <c r="C8067" s="355">
        <v>14</v>
      </c>
      <c r="D8067" s="355">
        <v>14</v>
      </c>
      <c r="E8067" s="355">
        <v>10</v>
      </c>
      <c r="F8067" s="355">
        <v>12</v>
      </c>
      <c r="G8067" s="355">
        <v>14</v>
      </c>
      <c r="H8067" s="355"/>
      <c r="I8067" s="354">
        <v>12.8</v>
      </c>
      <c r="J8067" s="352">
        <v>0</v>
      </c>
      <c r="K8067" s="348">
        <f t="shared" ref="K8067:K8130" si="126">COUNTIF(C8067:G8067,"&lt;="&amp;IRR_MAXWIND)</f>
        <v>0</v>
      </c>
    </row>
    <row r="8068" spans="1:11" x14ac:dyDescent="0.25">
      <c r="A8068" s="357">
        <v>41139</v>
      </c>
      <c r="B8068" s="354">
        <v>6.8</v>
      </c>
      <c r="C8068" s="355">
        <v>7</v>
      </c>
      <c r="D8068" s="355">
        <v>9</v>
      </c>
      <c r="E8068" s="355">
        <v>7</v>
      </c>
      <c r="F8068" s="355">
        <v>6</v>
      </c>
      <c r="G8068" s="355">
        <v>5</v>
      </c>
      <c r="H8068" s="355"/>
      <c r="I8068" s="354">
        <v>6.8</v>
      </c>
      <c r="J8068" s="352">
        <v>0</v>
      </c>
      <c r="K8068" s="348">
        <f t="shared" si="126"/>
        <v>4</v>
      </c>
    </row>
    <row r="8069" spans="1:11" x14ac:dyDescent="0.25">
      <c r="A8069" s="357">
        <v>41140</v>
      </c>
      <c r="B8069" s="354">
        <v>8.1999999999999993</v>
      </c>
      <c r="C8069" s="355">
        <v>6</v>
      </c>
      <c r="D8069" s="355">
        <v>9</v>
      </c>
      <c r="E8069" s="355">
        <v>5</v>
      </c>
      <c r="F8069" s="355">
        <v>12</v>
      </c>
      <c r="G8069" s="355">
        <v>9</v>
      </c>
      <c r="H8069" s="355"/>
      <c r="I8069" s="354">
        <v>8.1999999999999993</v>
      </c>
      <c r="J8069" s="352">
        <v>0</v>
      </c>
      <c r="K8069" s="348">
        <f t="shared" si="126"/>
        <v>2</v>
      </c>
    </row>
    <row r="8070" spans="1:11" x14ac:dyDescent="0.25">
      <c r="A8070" s="357">
        <v>41141</v>
      </c>
      <c r="B8070" s="354">
        <v>13</v>
      </c>
      <c r="C8070" s="355">
        <v>6</v>
      </c>
      <c r="D8070" s="355">
        <v>9</v>
      </c>
      <c r="E8070" s="355">
        <v>12</v>
      </c>
      <c r="F8070" s="355">
        <v>18</v>
      </c>
      <c r="G8070" s="355">
        <v>20</v>
      </c>
      <c r="H8070" s="355"/>
      <c r="I8070" s="354">
        <v>13</v>
      </c>
      <c r="J8070" s="352">
        <v>0</v>
      </c>
      <c r="K8070" s="348">
        <f t="shared" si="126"/>
        <v>1</v>
      </c>
    </row>
    <row r="8071" spans="1:11" x14ac:dyDescent="0.25">
      <c r="A8071" s="357">
        <v>41142</v>
      </c>
      <c r="B8071" s="354">
        <v>13.6</v>
      </c>
      <c r="C8071" s="355">
        <v>9</v>
      </c>
      <c r="D8071" s="355">
        <v>15</v>
      </c>
      <c r="E8071" s="355">
        <v>12</v>
      </c>
      <c r="F8071" s="355">
        <v>14</v>
      </c>
      <c r="G8071" s="355">
        <v>18</v>
      </c>
      <c r="H8071" s="355"/>
      <c r="I8071" s="354">
        <v>13.6</v>
      </c>
      <c r="J8071" s="352">
        <v>0</v>
      </c>
      <c r="K8071" s="348">
        <f t="shared" si="126"/>
        <v>0</v>
      </c>
    </row>
    <row r="8072" spans="1:11" x14ac:dyDescent="0.25">
      <c r="A8072" s="357">
        <v>41143</v>
      </c>
      <c r="B8072" s="354">
        <v>17.2</v>
      </c>
      <c r="C8072" s="355">
        <v>21</v>
      </c>
      <c r="D8072" s="355">
        <v>17</v>
      </c>
      <c r="E8072" s="355">
        <v>16</v>
      </c>
      <c r="F8072" s="355">
        <v>17</v>
      </c>
      <c r="G8072" s="355">
        <v>15</v>
      </c>
      <c r="H8072" s="355"/>
      <c r="I8072" s="354">
        <v>17.2</v>
      </c>
      <c r="J8072" s="352">
        <v>0</v>
      </c>
      <c r="K8072" s="348">
        <f t="shared" si="126"/>
        <v>0</v>
      </c>
    </row>
    <row r="8073" spans="1:11" x14ac:dyDescent="0.25">
      <c r="A8073" s="357">
        <v>41144</v>
      </c>
      <c r="B8073" s="354">
        <v>13</v>
      </c>
      <c r="C8073" s="355">
        <v>18</v>
      </c>
      <c r="D8073" s="355">
        <v>12</v>
      </c>
      <c r="E8073" s="355">
        <v>12</v>
      </c>
      <c r="F8073" s="355">
        <v>11</v>
      </c>
      <c r="G8073" s="355">
        <v>12</v>
      </c>
      <c r="H8073" s="355"/>
      <c r="I8073" s="354">
        <v>13</v>
      </c>
      <c r="J8073" s="352">
        <v>0</v>
      </c>
      <c r="K8073" s="348">
        <f t="shared" si="126"/>
        <v>0</v>
      </c>
    </row>
    <row r="8074" spans="1:11" x14ac:dyDescent="0.25">
      <c r="A8074" s="357">
        <v>41145</v>
      </c>
      <c r="B8074" s="354">
        <v>23</v>
      </c>
      <c r="C8074" s="355">
        <v>19</v>
      </c>
      <c r="D8074" s="355">
        <v>14</v>
      </c>
      <c r="E8074" s="355">
        <v>24</v>
      </c>
      <c r="F8074" s="355">
        <v>21</v>
      </c>
      <c r="G8074" s="355">
        <v>37</v>
      </c>
      <c r="H8074" s="355"/>
      <c r="I8074" s="354">
        <v>23</v>
      </c>
      <c r="J8074" s="352">
        <v>0</v>
      </c>
      <c r="K8074" s="348">
        <f t="shared" si="126"/>
        <v>0</v>
      </c>
    </row>
    <row r="8075" spans="1:11" x14ac:dyDescent="0.25">
      <c r="A8075" s="357">
        <v>41146</v>
      </c>
      <c r="B8075" s="354">
        <v>12.4</v>
      </c>
      <c r="C8075" s="355">
        <v>13</v>
      </c>
      <c r="D8075" s="355">
        <v>17</v>
      </c>
      <c r="E8075" s="355">
        <v>18</v>
      </c>
      <c r="F8075" s="355">
        <v>9</v>
      </c>
      <c r="G8075" s="355">
        <v>5</v>
      </c>
      <c r="H8075" s="355"/>
      <c r="I8075" s="354">
        <v>12.4</v>
      </c>
      <c r="J8075" s="352">
        <v>0</v>
      </c>
      <c r="K8075" s="348">
        <f t="shared" si="126"/>
        <v>1</v>
      </c>
    </row>
    <row r="8076" spans="1:11" x14ac:dyDescent="0.25">
      <c r="A8076" s="357">
        <v>41147</v>
      </c>
      <c r="B8076" s="354">
        <v>8.4</v>
      </c>
      <c r="C8076" s="355">
        <v>8</v>
      </c>
      <c r="D8076" s="355">
        <v>7</v>
      </c>
      <c r="E8076" s="355">
        <v>9</v>
      </c>
      <c r="F8076" s="355">
        <v>9</v>
      </c>
      <c r="G8076" s="355">
        <v>9</v>
      </c>
      <c r="H8076" s="355"/>
      <c r="I8076" s="354">
        <v>8.4</v>
      </c>
      <c r="J8076" s="352">
        <v>0</v>
      </c>
      <c r="K8076" s="348">
        <f t="shared" si="126"/>
        <v>2</v>
      </c>
    </row>
    <row r="8077" spans="1:11" x14ac:dyDescent="0.25">
      <c r="A8077" s="357">
        <v>41148</v>
      </c>
      <c r="B8077" s="354">
        <v>10.8</v>
      </c>
      <c r="C8077" s="355">
        <v>11</v>
      </c>
      <c r="D8077" s="355">
        <v>10</v>
      </c>
      <c r="E8077" s="355">
        <v>9</v>
      </c>
      <c r="F8077" s="355">
        <v>12</v>
      </c>
      <c r="G8077" s="355">
        <v>12</v>
      </c>
      <c r="H8077" s="355"/>
      <c r="I8077" s="354">
        <v>10.8</v>
      </c>
      <c r="J8077" s="352">
        <v>0</v>
      </c>
      <c r="K8077" s="348">
        <f t="shared" si="126"/>
        <v>0</v>
      </c>
    </row>
    <row r="8078" spans="1:11" x14ac:dyDescent="0.25">
      <c r="A8078" s="357">
        <v>41149</v>
      </c>
      <c r="B8078" s="354">
        <v>19</v>
      </c>
      <c r="C8078" s="355">
        <v>19</v>
      </c>
      <c r="D8078" s="355">
        <v>21</v>
      </c>
      <c r="E8078" s="355">
        <v>22</v>
      </c>
      <c r="F8078" s="355">
        <v>17</v>
      </c>
      <c r="G8078" s="355">
        <v>16</v>
      </c>
      <c r="H8078" s="355"/>
      <c r="I8078" s="354">
        <v>19</v>
      </c>
      <c r="J8078" s="352">
        <v>0</v>
      </c>
      <c r="K8078" s="348">
        <f t="shared" si="126"/>
        <v>0</v>
      </c>
    </row>
    <row r="8079" spans="1:11" x14ac:dyDescent="0.25">
      <c r="A8079" s="357">
        <v>41150</v>
      </c>
      <c r="B8079" s="354">
        <v>15.8</v>
      </c>
      <c r="C8079" s="355">
        <v>20</v>
      </c>
      <c r="D8079" s="355">
        <v>16</v>
      </c>
      <c r="E8079" s="355">
        <v>17</v>
      </c>
      <c r="F8079" s="355">
        <v>8</v>
      </c>
      <c r="G8079" s="355">
        <v>18</v>
      </c>
      <c r="H8079" s="355"/>
      <c r="I8079" s="354">
        <v>15.8</v>
      </c>
      <c r="J8079" s="352">
        <v>0</v>
      </c>
      <c r="K8079" s="348">
        <f t="shared" si="126"/>
        <v>1</v>
      </c>
    </row>
    <row r="8080" spans="1:11" x14ac:dyDescent="0.25">
      <c r="A8080" s="357">
        <v>41151</v>
      </c>
      <c r="B8080" s="354">
        <v>8</v>
      </c>
      <c r="C8080" s="355">
        <v>10</v>
      </c>
      <c r="D8080" s="355">
        <v>10</v>
      </c>
      <c r="E8080" s="355">
        <v>10</v>
      </c>
      <c r="F8080" s="355">
        <v>5</v>
      </c>
      <c r="G8080" s="355">
        <v>5</v>
      </c>
      <c r="H8080" s="355"/>
      <c r="I8080" s="354">
        <v>8</v>
      </c>
      <c r="J8080" s="352">
        <v>0</v>
      </c>
      <c r="K8080" s="348">
        <f t="shared" si="126"/>
        <v>2</v>
      </c>
    </row>
    <row r="8081" spans="1:11" x14ac:dyDescent="0.25">
      <c r="A8081" s="357">
        <v>41152</v>
      </c>
      <c r="B8081" s="354">
        <v>13.8</v>
      </c>
      <c r="C8081" s="355">
        <v>12</v>
      </c>
      <c r="D8081" s="355">
        <v>14</v>
      </c>
      <c r="E8081" s="355">
        <v>7</v>
      </c>
      <c r="F8081" s="355">
        <v>19</v>
      </c>
      <c r="G8081" s="355">
        <v>17</v>
      </c>
      <c r="H8081" s="355"/>
      <c r="I8081" s="354">
        <v>13.8</v>
      </c>
      <c r="J8081" s="352">
        <v>0</v>
      </c>
      <c r="K8081" s="348">
        <f t="shared" si="126"/>
        <v>1</v>
      </c>
    </row>
    <row r="8082" spans="1:11" x14ac:dyDescent="0.25">
      <c r="A8082" s="357">
        <v>41153</v>
      </c>
      <c r="B8082" s="354">
        <v>23</v>
      </c>
      <c r="C8082" s="355">
        <v>24</v>
      </c>
      <c r="D8082" s="355">
        <v>22</v>
      </c>
      <c r="E8082" s="355">
        <v>23</v>
      </c>
      <c r="F8082" s="355">
        <v>22</v>
      </c>
      <c r="G8082" s="355">
        <v>24</v>
      </c>
      <c r="H8082" s="355"/>
      <c r="I8082" s="354">
        <v>23</v>
      </c>
      <c r="J8082" s="352">
        <v>0</v>
      </c>
      <c r="K8082" s="348">
        <f t="shared" si="126"/>
        <v>0</v>
      </c>
    </row>
    <row r="8083" spans="1:11" x14ac:dyDescent="0.25">
      <c r="A8083" s="357">
        <v>41154</v>
      </c>
      <c r="B8083" s="354">
        <v>21.6</v>
      </c>
      <c r="C8083" s="355">
        <v>22</v>
      </c>
      <c r="D8083" s="355">
        <v>29</v>
      </c>
      <c r="E8083" s="355">
        <v>32</v>
      </c>
      <c r="F8083" s="355">
        <v>14</v>
      </c>
      <c r="G8083" s="355">
        <v>11</v>
      </c>
      <c r="H8083" s="355"/>
      <c r="I8083" s="354">
        <v>21.6</v>
      </c>
      <c r="J8083" s="352">
        <v>0</v>
      </c>
      <c r="K8083" s="348">
        <f t="shared" si="126"/>
        <v>0</v>
      </c>
    </row>
    <row r="8084" spans="1:11" x14ac:dyDescent="0.25">
      <c r="A8084" s="357">
        <v>41155</v>
      </c>
      <c r="B8084" s="354">
        <v>19.600000000000001</v>
      </c>
      <c r="C8084" s="355">
        <v>22</v>
      </c>
      <c r="D8084" s="355">
        <v>22</v>
      </c>
      <c r="E8084" s="355">
        <v>13</v>
      </c>
      <c r="F8084" s="355">
        <v>23</v>
      </c>
      <c r="G8084" s="355">
        <v>18</v>
      </c>
      <c r="H8084" s="355"/>
      <c r="I8084" s="354">
        <v>19.600000000000001</v>
      </c>
      <c r="J8084" s="352">
        <v>0</v>
      </c>
      <c r="K8084" s="348">
        <f t="shared" si="126"/>
        <v>0</v>
      </c>
    </row>
    <row r="8085" spans="1:11" x14ac:dyDescent="0.25">
      <c r="A8085" s="357">
        <v>41156</v>
      </c>
      <c r="B8085" s="354">
        <v>26.8</v>
      </c>
      <c r="C8085" s="355">
        <v>30</v>
      </c>
      <c r="D8085" s="355">
        <v>39</v>
      </c>
      <c r="E8085" s="355">
        <v>24</v>
      </c>
      <c r="F8085" s="355">
        <v>24</v>
      </c>
      <c r="G8085" s="355">
        <v>17</v>
      </c>
      <c r="H8085" s="355"/>
      <c r="I8085" s="354">
        <v>26.8</v>
      </c>
      <c r="J8085" s="352">
        <v>0</v>
      </c>
      <c r="K8085" s="348">
        <f t="shared" si="126"/>
        <v>0</v>
      </c>
    </row>
    <row r="8086" spans="1:11" x14ac:dyDescent="0.25">
      <c r="A8086" s="357">
        <v>41157</v>
      </c>
      <c r="B8086" s="354">
        <v>13.6</v>
      </c>
      <c r="C8086" s="355">
        <v>14</v>
      </c>
      <c r="D8086" s="355">
        <v>12</v>
      </c>
      <c r="E8086" s="355">
        <v>14</v>
      </c>
      <c r="F8086" s="355">
        <v>16</v>
      </c>
      <c r="G8086" s="355">
        <v>12</v>
      </c>
      <c r="H8086" s="355"/>
      <c r="I8086" s="354">
        <v>13.6</v>
      </c>
      <c r="J8086" s="352">
        <v>0</v>
      </c>
      <c r="K8086" s="348">
        <f t="shared" si="126"/>
        <v>0</v>
      </c>
    </row>
    <row r="8087" spans="1:11" x14ac:dyDescent="0.25">
      <c r="A8087" s="357">
        <v>41158</v>
      </c>
      <c r="B8087" s="354">
        <v>19.600000000000001</v>
      </c>
      <c r="C8087" s="355">
        <v>18</v>
      </c>
      <c r="D8087" s="355">
        <v>22</v>
      </c>
      <c r="E8087" s="355">
        <v>22</v>
      </c>
      <c r="F8087" s="355">
        <v>19</v>
      </c>
      <c r="G8087" s="355">
        <v>17</v>
      </c>
      <c r="H8087" s="355"/>
      <c r="I8087" s="354">
        <v>19.600000000000001</v>
      </c>
      <c r="J8087" s="352">
        <v>0</v>
      </c>
      <c r="K8087" s="348">
        <f t="shared" si="126"/>
        <v>0</v>
      </c>
    </row>
    <row r="8088" spans="1:11" x14ac:dyDescent="0.25">
      <c r="A8088" s="357">
        <v>41159</v>
      </c>
      <c r="B8088" s="354">
        <v>12.4</v>
      </c>
      <c r="C8088" s="355">
        <v>12</v>
      </c>
      <c r="D8088" s="355">
        <v>16</v>
      </c>
      <c r="E8088" s="355">
        <v>12</v>
      </c>
      <c r="F8088" s="355">
        <v>9</v>
      </c>
      <c r="G8088" s="355">
        <v>13</v>
      </c>
      <c r="H8088" s="355"/>
      <c r="I8088" s="354">
        <v>12.4</v>
      </c>
      <c r="J8088" s="352">
        <v>0</v>
      </c>
      <c r="K8088" s="348">
        <f t="shared" si="126"/>
        <v>0</v>
      </c>
    </row>
    <row r="8089" spans="1:11" x14ac:dyDescent="0.25">
      <c r="A8089" s="357">
        <v>41160</v>
      </c>
      <c r="B8089" s="354">
        <v>14.4</v>
      </c>
      <c r="C8089" s="355">
        <v>10</v>
      </c>
      <c r="D8089" s="355">
        <v>20</v>
      </c>
      <c r="E8089" s="355">
        <v>13</v>
      </c>
      <c r="F8089" s="355">
        <v>13</v>
      </c>
      <c r="G8089" s="355">
        <v>16</v>
      </c>
      <c r="H8089" s="355"/>
      <c r="I8089" s="354">
        <v>14.4</v>
      </c>
      <c r="J8089" s="352">
        <v>0</v>
      </c>
      <c r="K8089" s="348">
        <f t="shared" si="126"/>
        <v>0</v>
      </c>
    </row>
    <row r="8090" spans="1:11" x14ac:dyDescent="0.25">
      <c r="A8090" s="357">
        <v>41161</v>
      </c>
      <c r="B8090" s="354">
        <v>20</v>
      </c>
      <c r="C8090" s="355">
        <v>15</v>
      </c>
      <c r="D8090" s="355">
        <v>14</v>
      </c>
      <c r="E8090" s="355">
        <v>23</v>
      </c>
      <c r="F8090" s="355">
        <v>25</v>
      </c>
      <c r="G8090" s="355">
        <v>23</v>
      </c>
      <c r="H8090" s="355"/>
      <c r="I8090" s="354">
        <v>20</v>
      </c>
      <c r="J8090" s="352">
        <v>0</v>
      </c>
      <c r="K8090" s="348">
        <f t="shared" si="126"/>
        <v>0</v>
      </c>
    </row>
    <row r="8091" spans="1:11" x14ac:dyDescent="0.25">
      <c r="A8091" s="357">
        <v>41162</v>
      </c>
      <c r="B8091" s="354">
        <v>15</v>
      </c>
      <c r="C8091" s="355">
        <v>16</v>
      </c>
      <c r="D8091" s="355">
        <v>19</v>
      </c>
      <c r="E8091" s="355">
        <v>15</v>
      </c>
      <c r="F8091" s="355">
        <v>9</v>
      </c>
      <c r="G8091" s="355">
        <v>16</v>
      </c>
      <c r="H8091" s="355"/>
      <c r="I8091" s="354">
        <v>15</v>
      </c>
      <c r="J8091" s="352">
        <v>0</v>
      </c>
      <c r="K8091" s="348">
        <f t="shared" si="126"/>
        <v>0</v>
      </c>
    </row>
    <row r="8092" spans="1:11" x14ac:dyDescent="0.25">
      <c r="A8092" s="357">
        <v>41163</v>
      </c>
      <c r="B8092" s="354">
        <v>21.4</v>
      </c>
      <c r="C8092" s="355">
        <v>27</v>
      </c>
      <c r="D8092" s="355">
        <v>19</v>
      </c>
      <c r="E8092" s="355">
        <v>23</v>
      </c>
      <c r="F8092" s="355">
        <v>20</v>
      </c>
      <c r="G8092" s="355">
        <v>18</v>
      </c>
      <c r="H8092" s="355"/>
      <c r="I8092" s="354">
        <v>21.4</v>
      </c>
      <c r="J8092" s="352">
        <v>0</v>
      </c>
      <c r="K8092" s="348">
        <f t="shared" si="126"/>
        <v>0</v>
      </c>
    </row>
    <row r="8093" spans="1:11" x14ac:dyDescent="0.25">
      <c r="A8093" s="357">
        <v>41164</v>
      </c>
      <c r="B8093" s="354">
        <v>17.399999999999999</v>
      </c>
      <c r="C8093" s="355">
        <v>23</v>
      </c>
      <c r="D8093" s="355">
        <v>18</v>
      </c>
      <c r="E8093" s="355">
        <v>11</v>
      </c>
      <c r="F8093" s="355">
        <v>18</v>
      </c>
      <c r="G8093" s="355">
        <v>17</v>
      </c>
      <c r="H8093" s="355"/>
      <c r="I8093" s="354">
        <v>17.399999999999999</v>
      </c>
      <c r="J8093" s="352">
        <v>0</v>
      </c>
      <c r="K8093" s="348">
        <f t="shared" si="126"/>
        <v>0</v>
      </c>
    </row>
    <row r="8094" spans="1:11" x14ac:dyDescent="0.25">
      <c r="A8094" s="357">
        <v>41165</v>
      </c>
      <c r="B8094" s="354">
        <v>23.2</v>
      </c>
      <c r="C8094" s="355">
        <v>26</v>
      </c>
      <c r="D8094" s="355">
        <v>24</v>
      </c>
      <c r="E8094" s="355">
        <v>24</v>
      </c>
      <c r="F8094" s="355">
        <v>24</v>
      </c>
      <c r="G8094" s="355">
        <v>18</v>
      </c>
      <c r="H8094" s="355"/>
      <c r="I8094" s="354">
        <v>23.2</v>
      </c>
      <c r="J8094" s="352">
        <v>0</v>
      </c>
      <c r="K8094" s="348">
        <f t="shared" si="126"/>
        <v>0</v>
      </c>
    </row>
    <row r="8095" spans="1:11" x14ac:dyDescent="0.25">
      <c r="A8095" s="357">
        <v>41166</v>
      </c>
      <c r="B8095" s="354">
        <v>13</v>
      </c>
      <c r="C8095" s="355">
        <v>11</v>
      </c>
      <c r="D8095" s="355">
        <v>14</v>
      </c>
      <c r="E8095" s="355">
        <v>14</v>
      </c>
      <c r="F8095" s="355">
        <v>14</v>
      </c>
      <c r="G8095" s="355">
        <v>12</v>
      </c>
      <c r="H8095" s="355"/>
      <c r="I8095" s="354">
        <v>13</v>
      </c>
      <c r="J8095" s="352">
        <v>0</v>
      </c>
      <c r="K8095" s="348">
        <f t="shared" si="126"/>
        <v>0</v>
      </c>
    </row>
    <row r="8096" spans="1:11" x14ac:dyDescent="0.25">
      <c r="A8096" s="357">
        <v>41167</v>
      </c>
      <c r="B8096" s="354">
        <v>19.399999999999999</v>
      </c>
      <c r="C8096" s="355">
        <v>23</v>
      </c>
      <c r="D8096" s="355">
        <v>22</v>
      </c>
      <c r="E8096" s="355">
        <v>18</v>
      </c>
      <c r="F8096" s="355">
        <v>18</v>
      </c>
      <c r="G8096" s="355">
        <v>16</v>
      </c>
      <c r="H8096" s="355"/>
      <c r="I8096" s="354">
        <v>19.399999999999999</v>
      </c>
      <c r="J8096" s="352">
        <v>0</v>
      </c>
      <c r="K8096" s="348">
        <f t="shared" si="126"/>
        <v>0</v>
      </c>
    </row>
    <row r="8097" spans="1:11" x14ac:dyDescent="0.25">
      <c r="A8097" s="357">
        <v>41168</v>
      </c>
      <c r="B8097" s="354">
        <v>13.6</v>
      </c>
      <c r="C8097" s="355">
        <v>15</v>
      </c>
      <c r="D8097" s="355">
        <v>15</v>
      </c>
      <c r="E8097" s="355">
        <v>15</v>
      </c>
      <c r="F8097" s="355">
        <v>13</v>
      </c>
      <c r="G8097" s="355">
        <v>10</v>
      </c>
      <c r="H8097" s="355"/>
      <c r="I8097" s="354">
        <v>13.6</v>
      </c>
      <c r="J8097" s="352">
        <v>0</v>
      </c>
      <c r="K8097" s="348">
        <f t="shared" si="126"/>
        <v>0</v>
      </c>
    </row>
    <row r="8098" spans="1:11" x14ac:dyDescent="0.25">
      <c r="A8098" s="357">
        <v>41169</v>
      </c>
      <c r="B8098" s="354">
        <v>14.8</v>
      </c>
      <c r="C8098" s="355">
        <v>15</v>
      </c>
      <c r="D8098" s="355">
        <v>14</v>
      </c>
      <c r="E8098" s="355">
        <v>17</v>
      </c>
      <c r="F8098" s="355">
        <v>14</v>
      </c>
      <c r="G8098" s="355">
        <v>14</v>
      </c>
      <c r="H8098" s="355"/>
      <c r="I8098" s="354">
        <v>14.8</v>
      </c>
      <c r="J8098" s="352">
        <v>0</v>
      </c>
      <c r="K8098" s="348">
        <f t="shared" si="126"/>
        <v>0</v>
      </c>
    </row>
    <row r="8099" spans="1:11" x14ac:dyDescent="0.25">
      <c r="A8099" s="357">
        <v>41170</v>
      </c>
      <c r="B8099" s="354">
        <v>15.6</v>
      </c>
      <c r="C8099" s="355">
        <v>14</v>
      </c>
      <c r="D8099" s="355">
        <v>12</v>
      </c>
      <c r="E8099" s="355">
        <v>17</v>
      </c>
      <c r="F8099" s="355">
        <v>17</v>
      </c>
      <c r="G8099" s="355">
        <v>18</v>
      </c>
      <c r="H8099" s="355"/>
      <c r="I8099" s="354">
        <v>15.6</v>
      </c>
      <c r="J8099" s="352">
        <v>0</v>
      </c>
      <c r="K8099" s="348">
        <f t="shared" si="126"/>
        <v>0</v>
      </c>
    </row>
    <row r="8100" spans="1:11" x14ac:dyDescent="0.25">
      <c r="A8100" s="357">
        <v>41171</v>
      </c>
      <c r="B8100" s="354">
        <v>13.4</v>
      </c>
      <c r="C8100" s="355">
        <v>14</v>
      </c>
      <c r="D8100" s="355">
        <v>13</v>
      </c>
      <c r="E8100" s="355">
        <v>14</v>
      </c>
      <c r="F8100" s="355">
        <v>12</v>
      </c>
      <c r="G8100" s="355">
        <v>14</v>
      </c>
      <c r="H8100" s="355"/>
      <c r="I8100" s="354">
        <v>13.4</v>
      </c>
      <c r="J8100" s="352">
        <v>0</v>
      </c>
      <c r="K8100" s="348">
        <f t="shared" si="126"/>
        <v>0</v>
      </c>
    </row>
    <row r="8101" spans="1:11" x14ac:dyDescent="0.25">
      <c r="A8101" s="357">
        <v>41172</v>
      </c>
      <c r="B8101" s="354">
        <v>12.8</v>
      </c>
      <c r="C8101" s="355">
        <v>9</v>
      </c>
      <c r="D8101" s="355">
        <v>15</v>
      </c>
      <c r="E8101" s="355">
        <v>13</v>
      </c>
      <c r="F8101" s="355">
        <v>14</v>
      </c>
      <c r="G8101" s="355">
        <v>13</v>
      </c>
      <c r="H8101" s="355"/>
      <c r="I8101" s="354">
        <v>12.8</v>
      </c>
      <c r="J8101" s="352">
        <v>0</v>
      </c>
      <c r="K8101" s="348">
        <f t="shared" si="126"/>
        <v>0</v>
      </c>
    </row>
    <row r="8102" spans="1:11" x14ac:dyDescent="0.25">
      <c r="A8102" s="357">
        <v>41173</v>
      </c>
      <c r="B8102" s="354">
        <v>12.6</v>
      </c>
      <c r="C8102" s="355">
        <v>10</v>
      </c>
      <c r="D8102" s="355">
        <v>9</v>
      </c>
      <c r="E8102" s="355">
        <v>15</v>
      </c>
      <c r="F8102" s="355">
        <v>15</v>
      </c>
      <c r="G8102" s="355">
        <v>14</v>
      </c>
      <c r="H8102" s="355"/>
      <c r="I8102" s="354">
        <v>12.6</v>
      </c>
      <c r="J8102" s="352">
        <v>0</v>
      </c>
      <c r="K8102" s="348">
        <f t="shared" si="126"/>
        <v>0</v>
      </c>
    </row>
    <row r="8103" spans="1:11" x14ac:dyDescent="0.25">
      <c r="A8103" s="357">
        <v>41174</v>
      </c>
      <c r="B8103" s="354">
        <v>11.2</v>
      </c>
      <c r="C8103" s="355">
        <v>12</v>
      </c>
      <c r="D8103" s="355">
        <v>9</v>
      </c>
      <c r="E8103" s="355">
        <v>10</v>
      </c>
      <c r="F8103" s="355">
        <v>9</v>
      </c>
      <c r="G8103" s="355">
        <v>16</v>
      </c>
      <c r="H8103" s="355"/>
      <c r="I8103" s="354">
        <v>11.2</v>
      </c>
      <c r="J8103" s="352">
        <v>0</v>
      </c>
      <c r="K8103" s="348">
        <f t="shared" si="126"/>
        <v>0</v>
      </c>
    </row>
    <row r="8104" spans="1:11" x14ac:dyDescent="0.25">
      <c r="A8104" s="357">
        <v>41175</v>
      </c>
      <c r="B8104" s="354">
        <v>13.8</v>
      </c>
      <c r="C8104" s="355">
        <v>13</v>
      </c>
      <c r="D8104" s="355">
        <v>14</v>
      </c>
      <c r="E8104" s="355">
        <v>9</v>
      </c>
      <c r="F8104" s="355">
        <v>16</v>
      </c>
      <c r="G8104" s="355">
        <v>17</v>
      </c>
      <c r="H8104" s="355"/>
      <c r="I8104" s="354">
        <v>13.8</v>
      </c>
      <c r="J8104" s="352">
        <v>0</v>
      </c>
      <c r="K8104" s="348">
        <f t="shared" si="126"/>
        <v>0</v>
      </c>
    </row>
    <row r="8105" spans="1:11" x14ac:dyDescent="0.25">
      <c r="A8105" s="357">
        <v>41176</v>
      </c>
      <c r="B8105" s="354">
        <v>14.4</v>
      </c>
      <c r="C8105" s="355">
        <v>18</v>
      </c>
      <c r="D8105" s="355">
        <v>13</v>
      </c>
      <c r="E8105" s="355">
        <v>15</v>
      </c>
      <c r="F8105" s="355">
        <v>14</v>
      </c>
      <c r="G8105" s="355">
        <v>12</v>
      </c>
      <c r="H8105" s="355"/>
      <c r="I8105" s="354">
        <v>14.4</v>
      </c>
      <c r="J8105" s="352">
        <v>0</v>
      </c>
      <c r="K8105" s="348">
        <f t="shared" si="126"/>
        <v>0</v>
      </c>
    </row>
    <row r="8106" spans="1:11" x14ac:dyDescent="0.25">
      <c r="A8106" s="357">
        <v>41177</v>
      </c>
      <c r="B8106" s="354">
        <v>12.6</v>
      </c>
      <c r="C8106" s="355">
        <v>13</v>
      </c>
      <c r="D8106" s="355">
        <v>10</v>
      </c>
      <c r="E8106" s="355">
        <v>14</v>
      </c>
      <c r="F8106" s="355">
        <v>13</v>
      </c>
      <c r="G8106" s="355">
        <v>13</v>
      </c>
      <c r="H8106" s="355"/>
      <c r="I8106" s="354">
        <v>12.6</v>
      </c>
      <c r="J8106" s="352">
        <v>0</v>
      </c>
      <c r="K8106" s="348">
        <f t="shared" si="126"/>
        <v>0</v>
      </c>
    </row>
    <row r="8107" spans="1:11" x14ac:dyDescent="0.25">
      <c r="A8107" s="357">
        <v>41178</v>
      </c>
      <c r="B8107" s="354">
        <v>20.6</v>
      </c>
      <c r="C8107" s="355">
        <v>24</v>
      </c>
      <c r="D8107" s="355">
        <v>18</v>
      </c>
      <c r="E8107" s="355">
        <v>22</v>
      </c>
      <c r="F8107" s="355">
        <v>21</v>
      </c>
      <c r="G8107" s="355">
        <v>18</v>
      </c>
      <c r="H8107" s="355"/>
      <c r="I8107" s="354">
        <v>20.6</v>
      </c>
      <c r="J8107" s="352">
        <v>0</v>
      </c>
      <c r="K8107" s="348">
        <f t="shared" si="126"/>
        <v>0</v>
      </c>
    </row>
    <row r="8108" spans="1:11" x14ac:dyDescent="0.25">
      <c r="A8108" s="357">
        <v>41179</v>
      </c>
      <c r="B8108" s="354">
        <v>12</v>
      </c>
      <c r="C8108" s="355">
        <v>12</v>
      </c>
      <c r="D8108" s="355">
        <v>13</v>
      </c>
      <c r="E8108" s="355">
        <v>11</v>
      </c>
      <c r="F8108" s="355">
        <v>13</v>
      </c>
      <c r="G8108" s="355">
        <v>11</v>
      </c>
      <c r="H8108" s="355"/>
      <c r="I8108" s="354">
        <v>12</v>
      </c>
      <c r="J8108" s="352">
        <v>0</v>
      </c>
      <c r="K8108" s="348">
        <f t="shared" si="126"/>
        <v>0</v>
      </c>
    </row>
    <row r="8109" spans="1:11" x14ac:dyDescent="0.25">
      <c r="A8109" s="357">
        <v>41180</v>
      </c>
      <c r="B8109" s="354">
        <v>12.2</v>
      </c>
      <c r="C8109" s="355">
        <v>12</v>
      </c>
      <c r="D8109" s="355">
        <v>14</v>
      </c>
      <c r="E8109" s="355">
        <v>12</v>
      </c>
      <c r="F8109" s="355">
        <v>12</v>
      </c>
      <c r="G8109" s="355">
        <v>11</v>
      </c>
      <c r="H8109" s="355"/>
      <c r="I8109" s="354">
        <v>12.2</v>
      </c>
      <c r="J8109" s="352">
        <v>0</v>
      </c>
      <c r="K8109" s="348">
        <f t="shared" si="126"/>
        <v>0</v>
      </c>
    </row>
    <row r="8110" spans="1:11" x14ac:dyDescent="0.25">
      <c r="A8110" s="357">
        <v>41181</v>
      </c>
      <c r="B8110" s="354">
        <v>21.4</v>
      </c>
      <c r="C8110" s="355">
        <v>17</v>
      </c>
      <c r="D8110" s="355">
        <v>23</v>
      </c>
      <c r="E8110" s="355">
        <v>22</v>
      </c>
      <c r="F8110" s="355">
        <v>23</v>
      </c>
      <c r="G8110" s="355">
        <v>22</v>
      </c>
      <c r="H8110" s="355"/>
      <c r="I8110" s="354">
        <v>21.4</v>
      </c>
      <c r="J8110" s="352">
        <v>0</v>
      </c>
      <c r="K8110" s="348">
        <f t="shared" si="126"/>
        <v>0</v>
      </c>
    </row>
    <row r="8111" spans="1:11" x14ac:dyDescent="0.25">
      <c r="A8111" s="357">
        <v>41182</v>
      </c>
      <c r="B8111" s="354">
        <v>17.600000000000001</v>
      </c>
      <c r="C8111" s="355">
        <v>18</v>
      </c>
      <c r="D8111" s="355">
        <v>18</v>
      </c>
      <c r="E8111" s="355">
        <v>19</v>
      </c>
      <c r="F8111" s="355">
        <v>18</v>
      </c>
      <c r="G8111" s="355">
        <v>15</v>
      </c>
      <c r="H8111" s="355"/>
      <c r="I8111" s="354">
        <v>17.600000000000001</v>
      </c>
      <c r="J8111" s="352">
        <v>0</v>
      </c>
      <c r="K8111" s="348">
        <f t="shared" si="126"/>
        <v>0</v>
      </c>
    </row>
    <row r="8112" spans="1:11" x14ac:dyDescent="0.25">
      <c r="A8112" s="357">
        <v>41395</v>
      </c>
      <c r="B8112" s="354">
        <v>11.6</v>
      </c>
      <c r="C8112" s="355">
        <v>12</v>
      </c>
      <c r="D8112" s="355">
        <v>15</v>
      </c>
      <c r="E8112" s="355">
        <v>13</v>
      </c>
      <c r="F8112" s="355">
        <v>9</v>
      </c>
      <c r="G8112" s="355">
        <v>9</v>
      </c>
      <c r="H8112" s="355"/>
      <c r="I8112" s="354">
        <v>11.6</v>
      </c>
      <c r="J8112" s="352">
        <v>0</v>
      </c>
      <c r="K8112" s="348">
        <f t="shared" si="126"/>
        <v>0</v>
      </c>
    </row>
    <row r="8113" spans="1:11" x14ac:dyDescent="0.25">
      <c r="A8113" s="357">
        <v>41396</v>
      </c>
      <c r="B8113" s="354">
        <v>13.2</v>
      </c>
      <c r="C8113" s="355">
        <v>18</v>
      </c>
      <c r="D8113" s="355">
        <v>18</v>
      </c>
      <c r="E8113" s="355">
        <v>19</v>
      </c>
      <c r="F8113" s="355">
        <v>5</v>
      </c>
      <c r="G8113" s="355">
        <v>6</v>
      </c>
      <c r="H8113" s="355"/>
      <c r="I8113" s="354">
        <v>13.2</v>
      </c>
      <c r="J8113" s="352">
        <v>0</v>
      </c>
      <c r="K8113" s="348">
        <f t="shared" si="126"/>
        <v>2</v>
      </c>
    </row>
    <row r="8114" spans="1:11" x14ac:dyDescent="0.25">
      <c r="A8114" s="357">
        <v>41397</v>
      </c>
      <c r="B8114" s="354">
        <v>15.6</v>
      </c>
      <c r="C8114" s="355">
        <v>22</v>
      </c>
      <c r="D8114" s="355">
        <v>20</v>
      </c>
      <c r="E8114" s="355">
        <v>12</v>
      </c>
      <c r="F8114" s="355">
        <v>8</v>
      </c>
      <c r="G8114" s="355">
        <v>16</v>
      </c>
      <c r="H8114" s="355"/>
      <c r="I8114" s="354">
        <v>15.6</v>
      </c>
      <c r="J8114" s="352">
        <v>0</v>
      </c>
      <c r="K8114" s="348">
        <f t="shared" si="126"/>
        <v>1</v>
      </c>
    </row>
    <row r="8115" spans="1:11" x14ac:dyDescent="0.25">
      <c r="A8115" s="357">
        <v>41398</v>
      </c>
      <c r="B8115" s="354">
        <v>9.1999999999999993</v>
      </c>
      <c r="C8115" s="355">
        <v>16</v>
      </c>
      <c r="D8115" s="355">
        <v>5</v>
      </c>
      <c r="E8115" s="355">
        <v>10</v>
      </c>
      <c r="F8115" s="355">
        <v>7</v>
      </c>
      <c r="G8115" s="355">
        <v>8</v>
      </c>
      <c r="H8115" s="355"/>
      <c r="I8115" s="354">
        <v>9.1999999999999993</v>
      </c>
      <c r="J8115" s="352">
        <v>0</v>
      </c>
      <c r="K8115" s="348">
        <f t="shared" si="126"/>
        <v>3</v>
      </c>
    </row>
    <row r="8116" spans="1:11" x14ac:dyDescent="0.25">
      <c r="A8116" s="357">
        <v>41399</v>
      </c>
      <c r="B8116" s="354">
        <v>14.2</v>
      </c>
      <c r="C8116" s="355">
        <v>13</v>
      </c>
      <c r="D8116" s="355">
        <v>10</v>
      </c>
      <c r="E8116" s="355">
        <v>16</v>
      </c>
      <c r="F8116" s="355">
        <v>16</v>
      </c>
      <c r="G8116" s="355">
        <v>16</v>
      </c>
      <c r="H8116" s="355"/>
      <c r="I8116" s="354">
        <v>14.2</v>
      </c>
      <c r="J8116" s="352">
        <v>0</v>
      </c>
      <c r="K8116" s="348">
        <f t="shared" si="126"/>
        <v>0</v>
      </c>
    </row>
    <row r="8117" spans="1:11" x14ac:dyDescent="0.25">
      <c r="A8117" s="357">
        <v>41400</v>
      </c>
      <c r="B8117" s="354">
        <v>12</v>
      </c>
      <c r="C8117" s="355">
        <v>15</v>
      </c>
      <c r="D8117" s="355">
        <v>15</v>
      </c>
      <c r="E8117" s="355">
        <v>8</v>
      </c>
      <c r="F8117" s="355">
        <v>10</v>
      </c>
      <c r="G8117" s="355">
        <v>12</v>
      </c>
      <c r="H8117" s="355"/>
      <c r="I8117" s="354">
        <v>12</v>
      </c>
      <c r="J8117" s="352">
        <v>0</v>
      </c>
      <c r="K8117" s="348">
        <f t="shared" si="126"/>
        <v>1</v>
      </c>
    </row>
    <row r="8118" spans="1:11" x14ac:dyDescent="0.25">
      <c r="A8118" s="357">
        <v>41401</v>
      </c>
      <c r="B8118" s="354">
        <v>39.4</v>
      </c>
      <c r="C8118" s="355">
        <v>17</v>
      </c>
      <c r="D8118" s="355">
        <v>26</v>
      </c>
      <c r="E8118" s="355">
        <v>62</v>
      </c>
      <c r="F8118" s="355">
        <v>49</v>
      </c>
      <c r="G8118" s="355">
        <v>43</v>
      </c>
      <c r="H8118" s="355"/>
      <c r="I8118" s="354">
        <v>39.4</v>
      </c>
      <c r="J8118" s="352">
        <v>0</v>
      </c>
      <c r="K8118" s="348">
        <f t="shared" si="126"/>
        <v>0</v>
      </c>
    </row>
    <row r="8119" spans="1:11" x14ac:dyDescent="0.25">
      <c r="A8119" s="357">
        <v>41402</v>
      </c>
      <c r="B8119" s="354">
        <v>18.2</v>
      </c>
      <c r="C8119" s="355">
        <v>12</v>
      </c>
      <c r="D8119" s="355">
        <v>11</v>
      </c>
      <c r="E8119" s="355">
        <v>20</v>
      </c>
      <c r="F8119" s="355">
        <v>27</v>
      </c>
      <c r="G8119" s="355">
        <v>21</v>
      </c>
      <c r="H8119" s="355"/>
      <c r="I8119" s="354">
        <v>18.2</v>
      </c>
      <c r="J8119" s="352">
        <v>0</v>
      </c>
      <c r="K8119" s="348">
        <f t="shared" si="126"/>
        <v>0</v>
      </c>
    </row>
    <row r="8120" spans="1:11" x14ac:dyDescent="0.25">
      <c r="A8120" s="357">
        <v>41403</v>
      </c>
      <c r="B8120" s="354">
        <v>9</v>
      </c>
      <c r="C8120" s="355">
        <v>13</v>
      </c>
      <c r="D8120" s="355">
        <v>5</v>
      </c>
      <c r="E8120" s="355">
        <v>4</v>
      </c>
      <c r="F8120" s="355">
        <v>13</v>
      </c>
      <c r="G8120" s="355">
        <v>10</v>
      </c>
      <c r="H8120" s="355"/>
      <c r="I8120" s="354">
        <v>9</v>
      </c>
      <c r="J8120" s="352">
        <v>0</v>
      </c>
      <c r="K8120" s="348">
        <f t="shared" si="126"/>
        <v>2</v>
      </c>
    </row>
    <row r="8121" spans="1:11" x14ac:dyDescent="0.25">
      <c r="A8121" s="357">
        <v>41404</v>
      </c>
      <c r="B8121" s="354">
        <v>20</v>
      </c>
      <c r="C8121" s="355">
        <v>37</v>
      </c>
      <c r="D8121" s="355">
        <v>22</v>
      </c>
      <c r="E8121" s="355">
        <v>15</v>
      </c>
      <c r="F8121" s="355">
        <v>13</v>
      </c>
      <c r="G8121" s="355">
        <v>13</v>
      </c>
      <c r="H8121" s="355"/>
      <c r="I8121" s="354">
        <v>20</v>
      </c>
      <c r="J8121" s="352">
        <v>0</v>
      </c>
      <c r="K8121" s="348">
        <f t="shared" si="126"/>
        <v>0</v>
      </c>
    </row>
    <row r="8122" spans="1:11" x14ac:dyDescent="0.25">
      <c r="A8122" s="357">
        <v>41405</v>
      </c>
      <c r="B8122" s="354">
        <v>22.2</v>
      </c>
      <c r="C8122" s="355">
        <v>26</v>
      </c>
      <c r="D8122" s="355">
        <v>21</v>
      </c>
      <c r="E8122" s="355">
        <v>19</v>
      </c>
      <c r="F8122" s="355">
        <v>27</v>
      </c>
      <c r="G8122" s="355">
        <v>18</v>
      </c>
      <c r="H8122" s="355"/>
      <c r="I8122" s="354">
        <v>22.2</v>
      </c>
      <c r="J8122" s="352">
        <v>0</v>
      </c>
      <c r="K8122" s="348">
        <f t="shared" si="126"/>
        <v>0</v>
      </c>
    </row>
    <row r="8123" spans="1:11" x14ac:dyDescent="0.25">
      <c r="A8123" s="357">
        <v>41406</v>
      </c>
      <c r="B8123" s="354">
        <v>14.4</v>
      </c>
      <c r="C8123" s="355">
        <v>11</v>
      </c>
      <c r="D8123" s="355">
        <v>15</v>
      </c>
      <c r="E8123" s="355">
        <v>9</v>
      </c>
      <c r="F8123" s="355">
        <v>18</v>
      </c>
      <c r="G8123" s="355">
        <v>19</v>
      </c>
      <c r="H8123" s="355"/>
      <c r="I8123" s="354">
        <v>14.4</v>
      </c>
      <c r="J8123" s="352">
        <v>0</v>
      </c>
      <c r="K8123" s="348">
        <f t="shared" si="126"/>
        <v>0</v>
      </c>
    </row>
    <row r="8124" spans="1:11" x14ac:dyDescent="0.25">
      <c r="A8124" s="357">
        <v>41407</v>
      </c>
      <c r="B8124" s="354">
        <v>14.6</v>
      </c>
      <c r="C8124" s="355">
        <v>13</v>
      </c>
      <c r="D8124" s="355">
        <v>18</v>
      </c>
      <c r="E8124" s="355">
        <v>13</v>
      </c>
      <c r="F8124" s="355">
        <v>6</v>
      </c>
      <c r="G8124" s="355">
        <v>23</v>
      </c>
      <c r="H8124" s="355"/>
      <c r="I8124" s="354">
        <v>14.6</v>
      </c>
      <c r="J8124" s="352">
        <v>0</v>
      </c>
      <c r="K8124" s="348">
        <f t="shared" si="126"/>
        <v>1</v>
      </c>
    </row>
    <row r="8125" spans="1:11" x14ac:dyDescent="0.25">
      <c r="A8125" s="357">
        <v>41408</v>
      </c>
      <c r="B8125" s="354">
        <v>26.8</v>
      </c>
      <c r="C8125" s="355">
        <v>28</v>
      </c>
      <c r="D8125" s="355">
        <v>29</v>
      </c>
      <c r="E8125" s="355">
        <v>24</v>
      </c>
      <c r="F8125" s="355">
        <v>28</v>
      </c>
      <c r="G8125" s="355">
        <v>25</v>
      </c>
      <c r="H8125" s="355"/>
      <c r="I8125" s="354">
        <v>26.8</v>
      </c>
      <c r="J8125" s="352">
        <v>0</v>
      </c>
      <c r="K8125" s="348">
        <f t="shared" si="126"/>
        <v>0</v>
      </c>
    </row>
    <row r="8126" spans="1:11" x14ac:dyDescent="0.25">
      <c r="A8126" s="357">
        <v>41409</v>
      </c>
      <c r="B8126" s="354">
        <v>11</v>
      </c>
      <c r="C8126" s="355">
        <v>13</v>
      </c>
      <c r="D8126" s="355">
        <v>15</v>
      </c>
      <c r="E8126" s="355">
        <v>5</v>
      </c>
      <c r="F8126" s="355">
        <v>9</v>
      </c>
      <c r="G8126" s="355">
        <v>13</v>
      </c>
      <c r="H8126" s="355"/>
      <c r="I8126" s="354">
        <v>11</v>
      </c>
      <c r="J8126" s="352">
        <v>0</v>
      </c>
      <c r="K8126" s="348">
        <f t="shared" si="126"/>
        <v>1</v>
      </c>
    </row>
    <row r="8127" spans="1:11" x14ac:dyDescent="0.25">
      <c r="A8127" s="357">
        <v>41410</v>
      </c>
      <c r="B8127" s="354">
        <v>21.4</v>
      </c>
      <c r="C8127" s="355">
        <v>17</v>
      </c>
      <c r="D8127" s="355">
        <v>21</v>
      </c>
      <c r="E8127" s="355">
        <v>23</v>
      </c>
      <c r="F8127" s="355">
        <v>23</v>
      </c>
      <c r="G8127" s="355">
        <v>23</v>
      </c>
      <c r="H8127" s="355"/>
      <c r="I8127" s="354">
        <v>21.4</v>
      </c>
      <c r="J8127" s="352">
        <v>0</v>
      </c>
      <c r="K8127" s="348">
        <f t="shared" si="126"/>
        <v>0</v>
      </c>
    </row>
    <row r="8128" spans="1:11" x14ac:dyDescent="0.25">
      <c r="A8128" s="357">
        <v>41411</v>
      </c>
      <c r="B8128" s="354">
        <v>7.2</v>
      </c>
      <c r="C8128" s="355">
        <v>6</v>
      </c>
      <c r="D8128" s="355">
        <v>12</v>
      </c>
      <c r="E8128" s="355">
        <v>3</v>
      </c>
      <c r="F8128" s="355">
        <v>3</v>
      </c>
      <c r="G8128" s="355">
        <v>12</v>
      </c>
      <c r="H8128" s="355"/>
      <c r="I8128" s="354">
        <v>7.2</v>
      </c>
      <c r="J8128" s="352">
        <v>0</v>
      </c>
      <c r="K8128" s="348">
        <f t="shared" si="126"/>
        <v>3</v>
      </c>
    </row>
    <row r="8129" spans="1:11" x14ac:dyDescent="0.25">
      <c r="A8129" s="357">
        <v>41412</v>
      </c>
      <c r="B8129" s="354">
        <v>6.6</v>
      </c>
      <c r="C8129" s="355">
        <v>7</v>
      </c>
      <c r="D8129" s="355">
        <v>6</v>
      </c>
      <c r="E8129" s="355">
        <v>12</v>
      </c>
      <c r="F8129" s="355">
        <v>1</v>
      </c>
      <c r="G8129" s="355">
        <v>7</v>
      </c>
      <c r="H8129" s="355"/>
      <c r="I8129" s="354">
        <v>6.6</v>
      </c>
      <c r="J8129" s="352">
        <v>0</v>
      </c>
      <c r="K8129" s="348">
        <f t="shared" si="126"/>
        <v>4</v>
      </c>
    </row>
    <row r="8130" spans="1:11" x14ac:dyDescent="0.25">
      <c r="A8130" s="357">
        <v>41413</v>
      </c>
      <c r="B8130" s="354">
        <v>8.6</v>
      </c>
      <c r="C8130" s="355">
        <v>8</v>
      </c>
      <c r="D8130" s="355">
        <v>7</v>
      </c>
      <c r="E8130" s="355">
        <v>6</v>
      </c>
      <c r="F8130" s="355">
        <v>12</v>
      </c>
      <c r="G8130" s="355">
        <v>10</v>
      </c>
      <c r="H8130" s="355"/>
      <c r="I8130" s="354">
        <v>8.6</v>
      </c>
      <c r="J8130" s="352">
        <v>0</v>
      </c>
      <c r="K8130" s="348">
        <f t="shared" si="126"/>
        <v>3</v>
      </c>
    </row>
    <row r="8131" spans="1:11" x14ac:dyDescent="0.25">
      <c r="A8131" s="357">
        <v>41414</v>
      </c>
      <c r="B8131" s="354">
        <v>7</v>
      </c>
      <c r="C8131" s="355">
        <v>6</v>
      </c>
      <c r="D8131" s="355">
        <v>8</v>
      </c>
      <c r="E8131" s="355">
        <v>11</v>
      </c>
      <c r="F8131" s="355">
        <v>4</v>
      </c>
      <c r="G8131" s="355">
        <v>6</v>
      </c>
      <c r="H8131" s="355"/>
      <c r="I8131" s="354">
        <v>7</v>
      </c>
      <c r="J8131" s="352">
        <v>0</v>
      </c>
      <c r="K8131" s="348">
        <f t="shared" ref="K8131:K8194" si="127">COUNTIF(C8131:G8131,"&lt;="&amp;IRR_MAXWIND)</f>
        <v>4</v>
      </c>
    </row>
    <row r="8132" spans="1:11" x14ac:dyDescent="0.25">
      <c r="A8132" s="357">
        <v>41415</v>
      </c>
      <c r="B8132" s="354">
        <v>15</v>
      </c>
      <c r="C8132" s="355">
        <v>13</v>
      </c>
      <c r="D8132" s="355">
        <v>21</v>
      </c>
      <c r="E8132" s="355">
        <v>13</v>
      </c>
      <c r="F8132" s="355">
        <v>13</v>
      </c>
      <c r="G8132" s="355">
        <v>15</v>
      </c>
      <c r="H8132" s="355"/>
      <c r="I8132" s="354">
        <v>15</v>
      </c>
      <c r="J8132" s="352">
        <v>0</v>
      </c>
      <c r="K8132" s="348">
        <f t="shared" si="127"/>
        <v>0</v>
      </c>
    </row>
    <row r="8133" spans="1:11" x14ac:dyDescent="0.25">
      <c r="A8133" s="357">
        <v>41416</v>
      </c>
      <c r="B8133" s="354">
        <v>18.8</v>
      </c>
      <c r="C8133" s="355">
        <v>20</v>
      </c>
      <c r="D8133" s="355">
        <v>22</v>
      </c>
      <c r="E8133" s="355">
        <v>22</v>
      </c>
      <c r="F8133" s="355">
        <v>20</v>
      </c>
      <c r="G8133" s="355">
        <v>10</v>
      </c>
      <c r="H8133" s="355"/>
      <c r="I8133" s="354">
        <v>18.8</v>
      </c>
      <c r="J8133" s="352">
        <v>0</v>
      </c>
      <c r="K8133" s="348">
        <f t="shared" si="127"/>
        <v>0</v>
      </c>
    </row>
    <row r="8134" spans="1:11" x14ac:dyDescent="0.25">
      <c r="A8134" s="357">
        <v>41417</v>
      </c>
      <c r="B8134" s="354">
        <v>7.6</v>
      </c>
      <c r="C8134" s="355">
        <v>5</v>
      </c>
      <c r="D8134" s="355">
        <v>10</v>
      </c>
      <c r="E8134" s="355">
        <v>6</v>
      </c>
      <c r="F8134" s="355">
        <v>11</v>
      </c>
      <c r="G8134" s="355">
        <v>6</v>
      </c>
      <c r="H8134" s="355"/>
      <c r="I8134" s="354">
        <v>7.6</v>
      </c>
      <c r="J8134" s="352">
        <v>0</v>
      </c>
      <c r="K8134" s="348">
        <f t="shared" si="127"/>
        <v>3</v>
      </c>
    </row>
    <row r="8135" spans="1:11" x14ac:dyDescent="0.25">
      <c r="A8135" s="357">
        <v>41418</v>
      </c>
      <c r="B8135" s="354">
        <v>10.199999999999999</v>
      </c>
      <c r="C8135" s="355">
        <v>6</v>
      </c>
      <c r="D8135" s="355">
        <v>10</v>
      </c>
      <c r="E8135" s="355">
        <v>12</v>
      </c>
      <c r="F8135" s="355">
        <v>11</v>
      </c>
      <c r="G8135" s="355">
        <v>12</v>
      </c>
      <c r="H8135" s="355"/>
      <c r="I8135" s="354">
        <v>10.199999999999999</v>
      </c>
      <c r="J8135" s="352">
        <v>0</v>
      </c>
      <c r="K8135" s="348">
        <f t="shared" si="127"/>
        <v>1</v>
      </c>
    </row>
    <row r="8136" spans="1:11" x14ac:dyDescent="0.25">
      <c r="A8136" s="357">
        <v>41419</v>
      </c>
      <c r="B8136" s="354">
        <v>26.4</v>
      </c>
      <c r="C8136" s="355">
        <v>26</v>
      </c>
      <c r="D8136" s="355">
        <v>31</v>
      </c>
      <c r="E8136" s="355">
        <v>30</v>
      </c>
      <c r="F8136" s="355">
        <v>24</v>
      </c>
      <c r="G8136" s="355">
        <v>21</v>
      </c>
      <c r="H8136" s="355"/>
      <c r="I8136" s="354">
        <v>26.4</v>
      </c>
      <c r="J8136" s="352">
        <v>0</v>
      </c>
      <c r="K8136" s="348">
        <f t="shared" si="127"/>
        <v>0</v>
      </c>
    </row>
    <row r="8137" spans="1:11" x14ac:dyDescent="0.25">
      <c r="A8137" s="357">
        <v>41420</v>
      </c>
      <c r="B8137" s="354">
        <v>8.4</v>
      </c>
      <c r="C8137" s="355">
        <v>15</v>
      </c>
      <c r="D8137" s="355">
        <v>3</v>
      </c>
      <c r="E8137" s="355">
        <v>2</v>
      </c>
      <c r="F8137" s="355">
        <v>10</v>
      </c>
      <c r="G8137" s="355">
        <v>12</v>
      </c>
      <c r="H8137" s="355"/>
      <c r="I8137" s="354">
        <v>8.4</v>
      </c>
      <c r="J8137" s="352">
        <v>0</v>
      </c>
      <c r="K8137" s="348">
        <f t="shared" si="127"/>
        <v>2</v>
      </c>
    </row>
    <row r="8138" spans="1:11" x14ac:dyDescent="0.25">
      <c r="A8138" s="357">
        <v>41421</v>
      </c>
      <c r="B8138" s="354">
        <v>9.4</v>
      </c>
      <c r="C8138" s="355">
        <v>12</v>
      </c>
      <c r="D8138" s="355">
        <v>11</v>
      </c>
      <c r="E8138" s="355">
        <v>9</v>
      </c>
      <c r="F8138" s="355">
        <v>7</v>
      </c>
      <c r="G8138" s="355">
        <v>8</v>
      </c>
      <c r="H8138" s="355"/>
      <c r="I8138" s="354">
        <v>9.4</v>
      </c>
      <c r="J8138" s="352">
        <v>0</v>
      </c>
      <c r="K8138" s="348">
        <f t="shared" si="127"/>
        <v>2</v>
      </c>
    </row>
    <row r="8139" spans="1:11" x14ac:dyDescent="0.25">
      <c r="A8139" s="357">
        <v>41422</v>
      </c>
      <c r="B8139" s="354">
        <v>6.6</v>
      </c>
      <c r="C8139" s="355">
        <v>2</v>
      </c>
      <c r="D8139" s="355">
        <v>6</v>
      </c>
      <c r="E8139" s="355">
        <v>9</v>
      </c>
      <c r="F8139" s="355">
        <v>6</v>
      </c>
      <c r="G8139" s="355">
        <v>10</v>
      </c>
      <c r="H8139" s="355"/>
      <c r="I8139" s="354">
        <v>6.6</v>
      </c>
      <c r="J8139" s="352">
        <v>0</v>
      </c>
      <c r="K8139" s="348">
        <f t="shared" si="127"/>
        <v>3</v>
      </c>
    </row>
    <row r="8140" spans="1:11" x14ac:dyDescent="0.25">
      <c r="A8140" s="357">
        <v>41423</v>
      </c>
      <c r="B8140" s="354">
        <v>9.1999999999999993</v>
      </c>
      <c r="C8140" s="355">
        <v>5</v>
      </c>
      <c r="D8140" s="355">
        <v>11</v>
      </c>
      <c r="E8140" s="355">
        <v>7</v>
      </c>
      <c r="F8140" s="355">
        <v>12</v>
      </c>
      <c r="G8140" s="355">
        <v>11</v>
      </c>
      <c r="H8140" s="355"/>
      <c r="I8140" s="354">
        <v>9.1999999999999993</v>
      </c>
      <c r="J8140" s="352">
        <v>0</v>
      </c>
      <c r="K8140" s="348">
        <f t="shared" si="127"/>
        <v>2</v>
      </c>
    </row>
    <row r="8141" spans="1:11" x14ac:dyDescent="0.25">
      <c r="A8141" s="357">
        <v>41424</v>
      </c>
      <c r="B8141" s="354">
        <v>8.8000000000000007</v>
      </c>
      <c r="C8141" s="355">
        <v>20</v>
      </c>
      <c r="D8141" s="355">
        <v>6</v>
      </c>
      <c r="E8141" s="355">
        <v>5</v>
      </c>
      <c r="F8141" s="355">
        <v>5</v>
      </c>
      <c r="G8141" s="355">
        <v>8</v>
      </c>
      <c r="H8141" s="355"/>
      <c r="I8141" s="354">
        <v>8.8000000000000007</v>
      </c>
      <c r="J8141" s="352">
        <v>0</v>
      </c>
      <c r="K8141" s="348">
        <f t="shared" si="127"/>
        <v>4</v>
      </c>
    </row>
    <row r="8142" spans="1:11" x14ac:dyDescent="0.25">
      <c r="A8142" s="357">
        <v>41425</v>
      </c>
      <c r="B8142" s="354">
        <v>11.2</v>
      </c>
      <c r="C8142" s="355">
        <v>10</v>
      </c>
      <c r="D8142" s="355">
        <v>10</v>
      </c>
      <c r="E8142" s="355">
        <v>13</v>
      </c>
      <c r="F8142" s="355">
        <v>12</v>
      </c>
      <c r="G8142" s="355">
        <v>11</v>
      </c>
      <c r="H8142" s="355"/>
      <c r="I8142" s="354">
        <v>11.2</v>
      </c>
      <c r="J8142" s="352">
        <v>0</v>
      </c>
      <c r="K8142" s="348">
        <f t="shared" si="127"/>
        <v>0</v>
      </c>
    </row>
    <row r="8143" spans="1:11" x14ac:dyDescent="0.25">
      <c r="A8143" s="357">
        <v>41426</v>
      </c>
      <c r="B8143" s="354">
        <v>8.6</v>
      </c>
      <c r="C8143" s="355">
        <v>4</v>
      </c>
      <c r="D8143" s="355">
        <v>9</v>
      </c>
      <c r="E8143" s="355">
        <v>10</v>
      </c>
      <c r="F8143" s="355">
        <v>14</v>
      </c>
      <c r="G8143" s="355">
        <v>6</v>
      </c>
      <c r="H8143" s="355"/>
      <c r="I8143" s="354">
        <v>8.6</v>
      </c>
      <c r="J8143" s="352">
        <v>0</v>
      </c>
      <c r="K8143" s="348">
        <f t="shared" si="127"/>
        <v>2</v>
      </c>
    </row>
    <row r="8144" spans="1:11" x14ac:dyDescent="0.25">
      <c r="A8144" s="357">
        <v>41427</v>
      </c>
      <c r="B8144" s="354">
        <v>10.199999999999999</v>
      </c>
      <c r="C8144" s="355">
        <v>15</v>
      </c>
      <c r="D8144" s="355">
        <v>11</v>
      </c>
      <c r="E8144" s="355">
        <v>9</v>
      </c>
      <c r="F8144" s="355">
        <v>5</v>
      </c>
      <c r="G8144" s="355">
        <v>11</v>
      </c>
      <c r="H8144" s="355"/>
      <c r="I8144" s="354">
        <v>10.199999999999999</v>
      </c>
      <c r="J8144" s="352">
        <v>0</v>
      </c>
      <c r="K8144" s="348">
        <f t="shared" si="127"/>
        <v>1</v>
      </c>
    </row>
    <row r="8145" spans="1:11" x14ac:dyDescent="0.25">
      <c r="A8145" s="357">
        <v>41428</v>
      </c>
      <c r="B8145" s="354">
        <v>23</v>
      </c>
      <c r="C8145" s="355">
        <v>19</v>
      </c>
      <c r="D8145" s="355">
        <v>22</v>
      </c>
      <c r="E8145" s="355">
        <v>23</v>
      </c>
      <c r="F8145" s="355">
        <v>30</v>
      </c>
      <c r="G8145" s="355">
        <v>21</v>
      </c>
      <c r="H8145" s="355"/>
      <c r="I8145" s="354">
        <v>23</v>
      </c>
      <c r="J8145" s="352">
        <v>0</v>
      </c>
      <c r="K8145" s="348">
        <f t="shared" si="127"/>
        <v>0</v>
      </c>
    </row>
    <row r="8146" spans="1:11" x14ac:dyDescent="0.25">
      <c r="A8146" s="357">
        <v>41429</v>
      </c>
      <c r="B8146" s="354">
        <v>15.6</v>
      </c>
      <c r="C8146" s="355">
        <v>16</v>
      </c>
      <c r="D8146" s="355">
        <v>13</v>
      </c>
      <c r="E8146" s="355">
        <v>17</v>
      </c>
      <c r="F8146" s="355">
        <v>15</v>
      </c>
      <c r="G8146" s="355">
        <v>17</v>
      </c>
      <c r="H8146" s="355"/>
      <c r="I8146" s="354">
        <v>15.6</v>
      </c>
      <c r="J8146" s="352">
        <v>0</v>
      </c>
      <c r="K8146" s="348">
        <f t="shared" si="127"/>
        <v>0</v>
      </c>
    </row>
    <row r="8147" spans="1:11" x14ac:dyDescent="0.25">
      <c r="A8147" s="357">
        <v>41430</v>
      </c>
      <c r="B8147" s="354">
        <v>13.6</v>
      </c>
      <c r="C8147" s="355">
        <v>14</v>
      </c>
      <c r="D8147" s="355">
        <v>14</v>
      </c>
      <c r="E8147" s="355">
        <v>12</v>
      </c>
      <c r="F8147" s="355">
        <v>14</v>
      </c>
      <c r="G8147" s="355">
        <v>14</v>
      </c>
      <c r="H8147" s="355"/>
      <c r="I8147" s="354">
        <v>13.6</v>
      </c>
      <c r="J8147" s="352">
        <v>0</v>
      </c>
      <c r="K8147" s="348">
        <f t="shared" si="127"/>
        <v>0</v>
      </c>
    </row>
    <row r="8148" spans="1:11" x14ac:dyDescent="0.25">
      <c r="A8148" s="357">
        <v>41431</v>
      </c>
      <c r="B8148" s="354">
        <v>10.4</v>
      </c>
      <c r="C8148" s="355">
        <v>12</v>
      </c>
      <c r="D8148" s="355">
        <v>10</v>
      </c>
      <c r="E8148" s="355">
        <v>10</v>
      </c>
      <c r="F8148" s="355">
        <v>8</v>
      </c>
      <c r="G8148" s="355">
        <v>12</v>
      </c>
      <c r="H8148" s="355"/>
      <c r="I8148" s="354">
        <v>10.4</v>
      </c>
      <c r="J8148" s="352">
        <v>0</v>
      </c>
      <c r="K8148" s="348">
        <f t="shared" si="127"/>
        <v>1</v>
      </c>
    </row>
    <row r="8149" spans="1:11" x14ac:dyDescent="0.25">
      <c r="A8149" s="357">
        <v>41432</v>
      </c>
      <c r="B8149" s="354">
        <v>11.4</v>
      </c>
      <c r="C8149" s="355">
        <v>14</v>
      </c>
      <c r="D8149" s="355">
        <v>10</v>
      </c>
      <c r="E8149" s="355">
        <v>10</v>
      </c>
      <c r="F8149" s="355">
        <v>9</v>
      </c>
      <c r="G8149" s="355">
        <v>14</v>
      </c>
      <c r="H8149" s="355"/>
      <c r="I8149" s="354">
        <v>11.4</v>
      </c>
      <c r="J8149" s="352">
        <v>0</v>
      </c>
      <c r="K8149" s="348">
        <f t="shared" si="127"/>
        <v>0</v>
      </c>
    </row>
    <row r="8150" spans="1:11" x14ac:dyDescent="0.25">
      <c r="A8150" s="357">
        <v>41433</v>
      </c>
      <c r="B8150" s="354">
        <v>14.8</v>
      </c>
      <c r="C8150" s="355">
        <v>11</v>
      </c>
      <c r="D8150" s="355">
        <v>19</v>
      </c>
      <c r="E8150" s="355">
        <v>19</v>
      </c>
      <c r="F8150" s="355">
        <v>18</v>
      </c>
      <c r="G8150" s="355">
        <v>7</v>
      </c>
      <c r="H8150" s="355"/>
      <c r="I8150" s="354">
        <v>14.8</v>
      </c>
      <c r="J8150" s="352">
        <v>0</v>
      </c>
      <c r="K8150" s="348">
        <f t="shared" si="127"/>
        <v>1</v>
      </c>
    </row>
    <row r="8151" spans="1:11" x14ac:dyDescent="0.25">
      <c r="A8151" s="357">
        <v>41434</v>
      </c>
      <c r="B8151" s="354">
        <v>7.6</v>
      </c>
      <c r="C8151" s="355">
        <v>8</v>
      </c>
      <c r="D8151" s="355">
        <v>6</v>
      </c>
      <c r="E8151" s="355">
        <v>8</v>
      </c>
      <c r="F8151" s="355">
        <v>8</v>
      </c>
      <c r="G8151" s="355">
        <v>8</v>
      </c>
      <c r="H8151" s="355"/>
      <c r="I8151" s="354">
        <v>7.6</v>
      </c>
      <c r="J8151" s="352">
        <v>0</v>
      </c>
      <c r="K8151" s="348">
        <f t="shared" si="127"/>
        <v>5</v>
      </c>
    </row>
    <row r="8152" spans="1:11" x14ac:dyDescent="0.25">
      <c r="A8152" s="357">
        <v>41435</v>
      </c>
      <c r="B8152" s="354">
        <v>10.8</v>
      </c>
      <c r="C8152" s="355">
        <v>18</v>
      </c>
      <c r="D8152" s="355">
        <v>10</v>
      </c>
      <c r="E8152" s="355">
        <v>11</v>
      </c>
      <c r="F8152" s="355">
        <v>10</v>
      </c>
      <c r="G8152" s="355">
        <v>5</v>
      </c>
      <c r="H8152" s="355"/>
      <c r="I8152" s="354">
        <v>10.8</v>
      </c>
      <c r="J8152" s="352">
        <v>0</v>
      </c>
      <c r="K8152" s="348">
        <f t="shared" si="127"/>
        <v>1</v>
      </c>
    </row>
    <row r="8153" spans="1:11" x14ac:dyDescent="0.25">
      <c r="A8153" s="357">
        <v>41436</v>
      </c>
      <c r="B8153" s="354">
        <v>9.8000000000000007</v>
      </c>
      <c r="C8153" s="355">
        <v>12</v>
      </c>
      <c r="D8153" s="355">
        <v>9</v>
      </c>
      <c r="E8153" s="355">
        <v>10</v>
      </c>
      <c r="F8153" s="355">
        <v>10</v>
      </c>
      <c r="G8153" s="355">
        <v>8</v>
      </c>
      <c r="H8153" s="355"/>
      <c r="I8153" s="354">
        <v>9.8000000000000007</v>
      </c>
      <c r="J8153" s="352">
        <v>0</v>
      </c>
      <c r="K8153" s="348">
        <f t="shared" si="127"/>
        <v>1</v>
      </c>
    </row>
    <row r="8154" spans="1:11" x14ac:dyDescent="0.25">
      <c r="A8154" s="357">
        <v>41437</v>
      </c>
      <c r="B8154" s="354">
        <v>15.6</v>
      </c>
      <c r="C8154" s="355">
        <v>16</v>
      </c>
      <c r="D8154" s="355">
        <v>14</v>
      </c>
      <c r="E8154" s="355">
        <v>19</v>
      </c>
      <c r="F8154" s="355">
        <v>14</v>
      </c>
      <c r="G8154" s="355">
        <v>15</v>
      </c>
      <c r="H8154" s="355"/>
      <c r="I8154" s="354">
        <v>15.6</v>
      </c>
      <c r="J8154" s="352">
        <v>0</v>
      </c>
      <c r="K8154" s="348">
        <f t="shared" si="127"/>
        <v>0</v>
      </c>
    </row>
    <row r="8155" spans="1:11" x14ac:dyDescent="0.25">
      <c r="A8155" s="357">
        <v>41438</v>
      </c>
      <c r="B8155" s="354">
        <v>11.6</v>
      </c>
      <c r="C8155" s="355">
        <v>20</v>
      </c>
      <c r="D8155" s="355">
        <v>14</v>
      </c>
      <c r="E8155" s="355">
        <v>9</v>
      </c>
      <c r="F8155" s="355">
        <v>6</v>
      </c>
      <c r="G8155" s="355">
        <v>9</v>
      </c>
      <c r="H8155" s="355"/>
      <c r="I8155" s="354">
        <v>11.6</v>
      </c>
      <c r="J8155" s="352">
        <v>0</v>
      </c>
      <c r="K8155" s="348">
        <f t="shared" si="127"/>
        <v>1</v>
      </c>
    </row>
    <row r="8156" spans="1:11" x14ac:dyDescent="0.25">
      <c r="A8156" s="357">
        <v>41439</v>
      </c>
      <c r="B8156" s="354">
        <v>8.1999999999999993</v>
      </c>
      <c r="C8156" s="355">
        <v>7</v>
      </c>
      <c r="D8156" s="355">
        <v>11</v>
      </c>
      <c r="E8156" s="355">
        <v>11</v>
      </c>
      <c r="F8156" s="355">
        <v>8</v>
      </c>
      <c r="G8156" s="355">
        <v>4</v>
      </c>
      <c r="H8156" s="355"/>
      <c r="I8156" s="354">
        <v>8.1999999999999993</v>
      </c>
      <c r="J8156" s="352">
        <v>0</v>
      </c>
      <c r="K8156" s="348">
        <f t="shared" si="127"/>
        <v>3</v>
      </c>
    </row>
    <row r="8157" spans="1:11" x14ac:dyDescent="0.25">
      <c r="A8157" s="357">
        <v>41440</v>
      </c>
      <c r="B8157" s="354">
        <v>17</v>
      </c>
      <c r="C8157" s="355">
        <v>21</v>
      </c>
      <c r="D8157" s="355">
        <v>6</v>
      </c>
      <c r="E8157" s="355">
        <v>16</v>
      </c>
      <c r="F8157" s="355">
        <v>25</v>
      </c>
      <c r="G8157" s="355">
        <v>17</v>
      </c>
      <c r="H8157" s="355"/>
      <c r="I8157" s="354">
        <v>17</v>
      </c>
      <c r="J8157" s="352">
        <v>0</v>
      </c>
      <c r="K8157" s="348">
        <f t="shared" si="127"/>
        <v>1</v>
      </c>
    </row>
    <row r="8158" spans="1:11" x14ac:dyDescent="0.25">
      <c r="A8158" s="357">
        <v>41441</v>
      </c>
      <c r="B8158" s="354">
        <v>18.2</v>
      </c>
      <c r="C8158" s="355">
        <v>19</v>
      </c>
      <c r="D8158" s="355">
        <v>17</v>
      </c>
      <c r="E8158" s="355">
        <v>18</v>
      </c>
      <c r="F8158" s="355">
        <v>19</v>
      </c>
      <c r="G8158" s="355">
        <v>18</v>
      </c>
      <c r="H8158" s="355"/>
      <c r="I8158" s="354">
        <v>18.2</v>
      </c>
      <c r="J8158" s="352">
        <v>0</v>
      </c>
      <c r="K8158" s="348">
        <f t="shared" si="127"/>
        <v>0</v>
      </c>
    </row>
    <row r="8159" spans="1:11" x14ac:dyDescent="0.25">
      <c r="A8159" s="357">
        <v>41442</v>
      </c>
      <c r="B8159" s="354">
        <v>6.6</v>
      </c>
      <c r="C8159" s="355">
        <v>9</v>
      </c>
      <c r="D8159" s="355">
        <v>10</v>
      </c>
      <c r="E8159" s="355">
        <v>8</v>
      </c>
      <c r="F8159" s="355">
        <v>2</v>
      </c>
      <c r="G8159" s="355">
        <v>4</v>
      </c>
      <c r="H8159" s="355"/>
      <c r="I8159" s="354">
        <v>6.6</v>
      </c>
      <c r="J8159" s="352">
        <v>0</v>
      </c>
      <c r="K8159" s="348">
        <f t="shared" si="127"/>
        <v>3</v>
      </c>
    </row>
    <row r="8160" spans="1:11" x14ac:dyDescent="0.25">
      <c r="A8160" s="357">
        <v>41443</v>
      </c>
      <c r="B8160" s="354">
        <v>11.4</v>
      </c>
      <c r="C8160" s="355">
        <v>14</v>
      </c>
      <c r="D8160" s="355">
        <v>17</v>
      </c>
      <c r="E8160" s="355">
        <v>12</v>
      </c>
      <c r="F8160" s="355">
        <v>7</v>
      </c>
      <c r="G8160" s="355">
        <v>7</v>
      </c>
      <c r="H8160" s="355"/>
      <c r="I8160" s="354">
        <v>11.4</v>
      </c>
      <c r="J8160" s="352">
        <v>0</v>
      </c>
      <c r="K8160" s="348">
        <f t="shared" si="127"/>
        <v>2</v>
      </c>
    </row>
    <row r="8161" spans="1:11" x14ac:dyDescent="0.25">
      <c r="A8161" s="357">
        <v>41444</v>
      </c>
      <c r="B8161" s="354">
        <v>14.2</v>
      </c>
      <c r="C8161" s="355">
        <v>22</v>
      </c>
      <c r="D8161" s="355">
        <v>12</v>
      </c>
      <c r="E8161" s="355">
        <v>19</v>
      </c>
      <c r="F8161" s="355">
        <v>8</v>
      </c>
      <c r="G8161" s="355">
        <v>10</v>
      </c>
      <c r="H8161" s="355"/>
      <c r="I8161" s="354">
        <v>14.2</v>
      </c>
      <c r="J8161" s="352">
        <v>0</v>
      </c>
      <c r="K8161" s="348">
        <f t="shared" si="127"/>
        <v>1</v>
      </c>
    </row>
    <row r="8162" spans="1:11" x14ac:dyDescent="0.25">
      <c r="A8162" s="357">
        <v>41445</v>
      </c>
      <c r="B8162" s="354">
        <v>39.200000000000003</v>
      </c>
      <c r="C8162" s="355">
        <v>35</v>
      </c>
      <c r="D8162" s="355">
        <v>36</v>
      </c>
      <c r="E8162" s="355">
        <v>40</v>
      </c>
      <c r="F8162" s="355">
        <v>42</v>
      </c>
      <c r="G8162" s="355">
        <v>43</v>
      </c>
      <c r="H8162" s="355"/>
      <c r="I8162" s="354">
        <v>39.200000000000003</v>
      </c>
      <c r="J8162" s="352">
        <v>0</v>
      </c>
      <c r="K8162" s="348">
        <f t="shared" si="127"/>
        <v>0</v>
      </c>
    </row>
    <row r="8163" spans="1:11" x14ac:dyDescent="0.25">
      <c r="A8163" s="357">
        <v>41446</v>
      </c>
      <c r="B8163" s="354">
        <v>17.8</v>
      </c>
      <c r="C8163" s="355">
        <v>20</v>
      </c>
      <c r="D8163" s="355">
        <v>15</v>
      </c>
      <c r="E8163" s="355">
        <v>21</v>
      </c>
      <c r="F8163" s="355">
        <v>16</v>
      </c>
      <c r="G8163" s="355">
        <v>17</v>
      </c>
      <c r="H8163" s="355"/>
      <c r="I8163" s="354">
        <v>17.8</v>
      </c>
      <c r="J8163" s="352">
        <v>0</v>
      </c>
      <c r="K8163" s="348">
        <f t="shared" si="127"/>
        <v>0</v>
      </c>
    </row>
    <row r="8164" spans="1:11" x14ac:dyDescent="0.25">
      <c r="A8164" s="357">
        <v>41447</v>
      </c>
      <c r="B8164" s="354">
        <v>8.6</v>
      </c>
      <c r="C8164" s="355">
        <v>8</v>
      </c>
      <c r="D8164" s="355">
        <v>9</v>
      </c>
      <c r="E8164" s="355">
        <v>12</v>
      </c>
      <c r="F8164" s="355">
        <v>4</v>
      </c>
      <c r="G8164" s="355">
        <v>10</v>
      </c>
      <c r="H8164" s="355"/>
      <c r="I8164" s="354">
        <v>8.6</v>
      </c>
      <c r="J8164" s="352">
        <v>0</v>
      </c>
      <c r="K8164" s="348">
        <f t="shared" si="127"/>
        <v>2</v>
      </c>
    </row>
    <row r="8165" spans="1:11" x14ac:dyDescent="0.25">
      <c r="A8165" s="357">
        <v>41448</v>
      </c>
      <c r="B8165" s="354">
        <v>8.8000000000000007</v>
      </c>
      <c r="C8165" s="355">
        <v>3</v>
      </c>
      <c r="D8165" s="355">
        <v>5</v>
      </c>
      <c r="E8165" s="355">
        <v>7</v>
      </c>
      <c r="F8165" s="355">
        <v>16</v>
      </c>
      <c r="G8165" s="355">
        <v>13</v>
      </c>
      <c r="H8165" s="355"/>
      <c r="I8165" s="354">
        <v>8.8000000000000007</v>
      </c>
      <c r="J8165" s="352">
        <v>0</v>
      </c>
      <c r="K8165" s="348">
        <f t="shared" si="127"/>
        <v>3</v>
      </c>
    </row>
    <row r="8166" spans="1:11" x14ac:dyDescent="0.25">
      <c r="A8166" s="357">
        <v>41449</v>
      </c>
      <c r="B8166" s="354">
        <v>9</v>
      </c>
      <c r="C8166" s="355">
        <v>3</v>
      </c>
      <c r="D8166" s="355">
        <v>9</v>
      </c>
      <c r="E8166" s="355">
        <v>10</v>
      </c>
      <c r="F8166" s="355">
        <v>13</v>
      </c>
      <c r="G8166" s="355">
        <v>10</v>
      </c>
      <c r="H8166" s="355"/>
      <c r="I8166" s="354">
        <v>9</v>
      </c>
      <c r="J8166" s="352">
        <v>0</v>
      </c>
      <c r="K8166" s="348">
        <f t="shared" si="127"/>
        <v>1</v>
      </c>
    </row>
    <row r="8167" spans="1:11" x14ac:dyDescent="0.25">
      <c r="A8167" s="357">
        <v>41450</v>
      </c>
      <c r="B8167" s="354">
        <v>7.6</v>
      </c>
      <c r="C8167" s="355">
        <v>8</v>
      </c>
      <c r="D8167" s="355">
        <v>10</v>
      </c>
      <c r="E8167" s="355">
        <v>4</v>
      </c>
      <c r="F8167" s="355">
        <v>8</v>
      </c>
      <c r="G8167" s="355">
        <v>8</v>
      </c>
      <c r="H8167" s="355"/>
      <c r="I8167" s="354">
        <v>7.6</v>
      </c>
      <c r="J8167" s="352">
        <v>0</v>
      </c>
      <c r="K8167" s="348">
        <f t="shared" si="127"/>
        <v>4</v>
      </c>
    </row>
    <row r="8168" spans="1:11" x14ac:dyDescent="0.25">
      <c r="A8168" s="357">
        <v>41451</v>
      </c>
      <c r="B8168" s="354">
        <v>9.4</v>
      </c>
      <c r="C8168" s="355">
        <v>16</v>
      </c>
      <c r="D8168" s="355">
        <v>10</v>
      </c>
      <c r="E8168" s="355">
        <v>5</v>
      </c>
      <c r="F8168" s="355">
        <v>8</v>
      </c>
      <c r="G8168" s="355">
        <v>8</v>
      </c>
      <c r="H8168" s="355"/>
      <c r="I8168" s="354">
        <v>9.4</v>
      </c>
      <c r="J8168" s="352">
        <v>0</v>
      </c>
      <c r="K8168" s="348">
        <f t="shared" si="127"/>
        <v>3</v>
      </c>
    </row>
    <row r="8169" spans="1:11" x14ac:dyDescent="0.25">
      <c r="A8169" s="357">
        <v>41452</v>
      </c>
      <c r="B8169" s="354">
        <v>20</v>
      </c>
      <c r="C8169" s="355">
        <v>31</v>
      </c>
      <c r="D8169" s="355">
        <v>26</v>
      </c>
      <c r="E8169" s="355">
        <v>16</v>
      </c>
      <c r="F8169" s="355">
        <v>13</v>
      </c>
      <c r="G8169" s="355">
        <v>14</v>
      </c>
      <c r="H8169" s="355"/>
      <c r="I8169" s="354">
        <v>20</v>
      </c>
      <c r="J8169" s="352">
        <v>0</v>
      </c>
      <c r="K8169" s="348">
        <f t="shared" si="127"/>
        <v>0</v>
      </c>
    </row>
    <row r="8170" spans="1:11" x14ac:dyDescent="0.25">
      <c r="A8170" s="357">
        <v>41453</v>
      </c>
      <c r="B8170" s="354">
        <v>14.2</v>
      </c>
      <c r="C8170" s="355">
        <v>14</v>
      </c>
      <c r="D8170" s="355">
        <v>13</v>
      </c>
      <c r="E8170" s="355">
        <v>15</v>
      </c>
      <c r="F8170" s="355">
        <v>15</v>
      </c>
      <c r="G8170" s="355">
        <v>14</v>
      </c>
      <c r="H8170" s="355"/>
      <c r="I8170" s="354">
        <v>14.2</v>
      </c>
      <c r="J8170" s="352">
        <v>0</v>
      </c>
      <c r="K8170" s="348">
        <f t="shared" si="127"/>
        <v>0</v>
      </c>
    </row>
    <row r="8171" spans="1:11" x14ac:dyDescent="0.25">
      <c r="A8171" s="357">
        <v>41454</v>
      </c>
      <c r="B8171" s="354">
        <v>14.2</v>
      </c>
      <c r="C8171" s="355">
        <v>15</v>
      </c>
      <c r="D8171" s="355">
        <v>14</v>
      </c>
      <c r="E8171" s="355">
        <v>12</v>
      </c>
      <c r="F8171" s="355">
        <v>13</v>
      </c>
      <c r="G8171" s="355">
        <v>17</v>
      </c>
      <c r="H8171" s="355"/>
      <c r="I8171" s="354">
        <v>14.2</v>
      </c>
      <c r="J8171" s="352">
        <v>0</v>
      </c>
      <c r="K8171" s="348">
        <f t="shared" si="127"/>
        <v>0</v>
      </c>
    </row>
    <row r="8172" spans="1:11" x14ac:dyDescent="0.25">
      <c r="A8172" s="357">
        <v>41455</v>
      </c>
      <c r="B8172" s="354">
        <v>17.600000000000001</v>
      </c>
      <c r="C8172" s="355">
        <v>18</v>
      </c>
      <c r="D8172" s="355">
        <v>19</v>
      </c>
      <c r="E8172" s="355">
        <v>22</v>
      </c>
      <c r="F8172" s="355">
        <v>15</v>
      </c>
      <c r="G8172" s="355">
        <v>14</v>
      </c>
      <c r="H8172" s="355"/>
      <c r="I8172" s="354">
        <v>17.600000000000001</v>
      </c>
      <c r="J8172" s="352">
        <v>0</v>
      </c>
      <c r="K8172" s="348">
        <f t="shared" si="127"/>
        <v>0</v>
      </c>
    </row>
    <row r="8173" spans="1:11" x14ac:dyDescent="0.25">
      <c r="A8173" s="357">
        <v>41456</v>
      </c>
      <c r="B8173" s="354">
        <v>10.6</v>
      </c>
      <c r="C8173" s="355">
        <v>9</v>
      </c>
      <c r="D8173" s="355">
        <v>11</v>
      </c>
      <c r="E8173" s="355">
        <v>8</v>
      </c>
      <c r="F8173" s="355">
        <v>14</v>
      </c>
      <c r="G8173" s="355">
        <v>11</v>
      </c>
      <c r="H8173" s="355"/>
      <c r="I8173" s="354">
        <v>10.6</v>
      </c>
      <c r="J8173" s="352">
        <v>0</v>
      </c>
      <c r="K8173" s="348">
        <f t="shared" si="127"/>
        <v>1</v>
      </c>
    </row>
    <row r="8174" spans="1:11" x14ac:dyDescent="0.25">
      <c r="A8174" s="357">
        <v>41457</v>
      </c>
      <c r="B8174" s="354">
        <v>13.8</v>
      </c>
      <c r="C8174" s="355">
        <v>19</v>
      </c>
      <c r="D8174" s="355">
        <v>18</v>
      </c>
      <c r="E8174" s="355">
        <v>10</v>
      </c>
      <c r="F8174" s="355">
        <v>10</v>
      </c>
      <c r="G8174" s="355">
        <v>12</v>
      </c>
      <c r="H8174" s="355"/>
      <c r="I8174" s="354">
        <v>13.8</v>
      </c>
      <c r="J8174" s="352">
        <v>0</v>
      </c>
      <c r="K8174" s="348">
        <f t="shared" si="127"/>
        <v>0</v>
      </c>
    </row>
    <row r="8175" spans="1:11" x14ac:dyDescent="0.25">
      <c r="A8175" s="357">
        <v>41458</v>
      </c>
      <c r="B8175" s="354">
        <v>24.8</v>
      </c>
      <c r="C8175" s="355">
        <v>36</v>
      </c>
      <c r="D8175" s="355">
        <v>20</v>
      </c>
      <c r="E8175" s="355">
        <v>28</v>
      </c>
      <c r="F8175" s="355">
        <v>17</v>
      </c>
      <c r="G8175" s="355">
        <v>23</v>
      </c>
      <c r="H8175" s="355"/>
      <c r="I8175" s="354">
        <v>24.8</v>
      </c>
      <c r="J8175" s="352">
        <v>0</v>
      </c>
      <c r="K8175" s="348">
        <f t="shared" si="127"/>
        <v>0</v>
      </c>
    </row>
    <row r="8176" spans="1:11" x14ac:dyDescent="0.25">
      <c r="A8176" s="357">
        <v>41459</v>
      </c>
      <c r="B8176" s="354">
        <v>15</v>
      </c>
      <c r="C8176" s="355">
        <v>13</v>
      </c>
      <c r="D8176" s="355">
        <v>13</v>
      </c>
      <c r="E8176" s="355">
        <v>16</v>
      </c>
      <c r="F8176" s="355">
        <v>14</v>
      </c>
      <c r="G8176" s="355">
        <v>19</v>
      </c>
      <c r="H8176" s="355"/>
      <c r="I8176" s="354">
        <v>15</v>
      </c>
      <c r="J8176" s="352">
        <v>0</v>
      </c>
      <c r="K8176" s="348">
        <f t="shared" si="127"/>
        <v>0</v>
      </c>
    </row>
    <row r="8177" spans="1:11" x14ac:dyDescent="0.25">
      <c r="A8177" s="357">
        <v>41460</v>
      </c>
      <c r="B8177" s="354">
        <v>17.8</v>
      </c>
      <c r="C8177" s="355">
        <v>24</v>
      </c>
      <c r="D8177" s="355">
        <v>19</v>
      </c>
      <c r="E8177" s="355">
        <v>13</v>
      </c>
      <c r="F8177" s="355">
        <v>19</v>
      </c>
      <c r="G8177" s="355">
        <v>14</v>
      </c>
      <c r="H8177" s="355"/>
      <c r="I8177" s="354">
        <v>17.8</v>
      </c>
      <c r="J8177" s="352">
        <v>0</v>
      </c>
      <c r="K8177" s="348">
        <f t="shared" si="127"/>
        <v>0</v>
      </c>
    </row>
    <row r="8178" spans="1:11" x14ac:dyDescent="0.25">
      <c r="A8178" s="357">
        <v>41461</v>
      </c>
      <c r="B8178" s="354">
        <v>17.2</v>
      </c>
      <c r="C8178" s="355">
        <v>16</v>
      </c>
      <c r="D8178" s="355">
        <v>21</v>
      </c>
      <c r="E8178" s="355">
        <v>19</v>
      </c>
      <c r="F8178" s="355">
        <v>17</v>
      </c>
      <c r="G8178" s="355">
        <v>13</v>
      </c>
      <c r="H8178" s="355"/>
      <c r="I8178" s="354">
        <v>17.2</v>
      </c>
      <c r="J8178" s="352">
        <v>0</v>
      </c>
      <c r="K8178" s="348">
        <f t="shared" si="127"/>
        <v>0</v>
      </c>
    </row>
    <row r="8179" spans="1:11" x14ac:dyDescent="0.25">
      <c r="A8179" s="357">
        <v>41462</v>
      </c>
      <c r="B8179" s="354">
        <v>10.199999999999999</v>
      </c>
      <c r="C8179" s="355">
        <v>9</v>
      </c>
      <c r="D8179" s="355">
        <v>9</v>
      </c>
      <c r="E8179" s="355">
        <v>9</v>
      </c>
      <c r="F8179" s="355">
        <v>17</v>
      </c>
      <c r="G8179" s="355">
        <v>7</v>
      </c>
      <c r="H8179" s="355"/>
      <c r="I8179" s="354">
        <v>10.199999999999999</v>
      </c>
      <c r="J8179" s="352">
        <v>0</v>
      </c>
      <c r="K8179" s="348">
        <f t="shared" si="127"/>
        <v>1</v>
      </c>
    </row>
    <row r="8180" spans="1:11" x14ac:dyDescent="0.25">
      <c r="A8180" s="357">
        <v>41463</v>
      </c>
      <c r="B8180" s="354">
        <v>7.2</v>
      </c>
      <c r="C8180" s="355">
        <v>14</v>
      </c>
      <c r="D8180" s="355">
        <v>4</v>
      </c>
      <c r="E8180" s="355">
        <v>4</v>
      </c>
      <c r="F8180" s="355">
        <v>4</v>
      </c>
      <c r="G8180" s="355">
        <v>10</v>
      </c>
      <c r="H8180" s="355"/>
      <c r="I8180" s="354">
        <v>7.2</v>
      </c>
      <c r="J8180" s="352">
        <v>0</v>
      </c>
      <c r="K8180" s="348">
        <f t="shared" si="127"/>
        <v>3</v>
      </c>
    </row>
    <row r="8181" spans="1:11" x14ac:dyDescent="0.25">
      <c r="A8181" s="357">
        <v>41464</v>
      </c>
      <c r="B8181" s="354">
        <v>11.6</v>
      </c>
      <c r="C8181" s="355">
        <v>12</v>
      </c>
      <c r="D8181" s="355">
        <v>12</v>
      </c>
      <c r="E8181" s="355">
        <v>12</v>
      </c>
      <c r="F8181" s="355">
        <v>12</v>
      </c>
      <c r="G8181" s="355">
        <v>10</v>
      </c>
      <c r="H8181" s="355"/>
      <c r="I8181" s="354">
        <v>11.6</v>
      </c>
      <c r="J8181" s="352">
        <v>0</v>
      </c>
      <c r="K8181" s="348">
        <f t="shared" si="127"/>
        <v>0</v>
      </c>
    </row>
    <row r="8182" spans="1:11" x14ac:dyDescent="0.25">
      <c r="A8182" s="357">
        <v>41465</v>
      </c>
      <c r="B8182" s="354">
        <v>11.8</v>
      </c>
      <c r="C8182" s="355">
        <v>13</v>
      </c>
      <c r="D8182" s="355">
        <v>13</v>
      </c>
      <c r="E8182" s="355">
        <v>11</v>
      </c>
      <c r="F8182" s="355">
        <v>10</v>
      </c>
      <c r="G8182" s="355">
        <v>12</v>
      </c>
      <c r="H8182" s="355"/>
      <c r="I8182" s="354">
        <v>11.8</v>
      </c>
      <c r="J8182" s="352">
        <v>0</v>
      </c>
      <c r="K8182" s="348">
        <f t="shared" si="127"/>
        <v>0</v>
      </c>
    </row>
    <row r="8183" spans="1:11" x14ac:dyDescent="0.25">
      <c r="A8183" s="357">
        <v>41466</v>
      </c>
      <c r="B8183" s="354">
        <v>18</v>
      </c>
      <c r="C8183" s="355">
        <v>18</v>
      </c>
      <c r="D8183" s="355">
        <v>23</v>
      </c>
      <c r="E8183" s="355">
        <v>21</v>
      </c>
      <c r="F8183" s="355">
        <v>17</v>
      </c>
      <c r="G8183" s="355">
        <v>11</v>
      </c>
      <c r="H8183" s="355"/>
      <c r="I8183" s="354">
        <v>18</v>
      </c>
      <c r="J8183" s="352">
        <v>0</v>
      </c>
      <c r="K8183" s="348">
        <f t="shared" si="127"/>
        <v>0</v>
      </c>
    </row>
    <row r="8184" spans="1:11" x14ac:dyDescent="0.25">
      <c r="A8184" s="357">
        <v>41467</v>
      </c>
      <c r="B8184" s="354">
        <v>9.6</v>
      </c>
      <c r="C8184" s="355">
        <v>9</v>
      </c>
      <c r="D8184" s="355">
        <v>8</v>
      </c>
      <c r="E8184" s="355">
        <v>10</v>
      </c>
      <c r="F8184" s="355">
        <v>10</v>
      </c>
      <c r="G8184" s="355">
        <v>11</v>
      </c>
      <c r="H8184" s="355"/>
      <c r="I8184" s="354">
        <v>9.6</v>
      </c>
      <c r="J8184" s="352">
        <v>0</v>
      </c>
      <c r="K8184" s="348">
        <f t="shared" si="127"/>
        <v>1</v>
      </c>
    </row>
    <row r="8185" spans="1:11" x14ac:dyDescent="0.25">
      <c r="A8185" s="357">
        <v>41468</v>
      </c>
      <c r="B8185" s="354">
        <v>19</v>
      </c>
      <c r="C8185" s="355">
        <v>17</v>
      </c>
      <c r="D8185" s="355">
        <v>29</v>
      </c>
      <c r="E8185" s="355">
        <v>25</v>
      </c>
      <c r="F8185" s="355">
        <v>21</v>
      </c>
      <c r="G8185" s="355">
        <v>3</v>
      </c>
      <c r="H8185" s="355"/>
      <c r="I8185" s="354">
        <v>19</v>
      </c>
      <c r="J8185" s="352">
        <v>0</v>
      </c>
      <c r="K8185" s="348">
        <f t="shared" si="127"/>
        <v>1</v>
      </c>
    </row>
    <row r="8186" spans="1:11" x14ac:dyDescent="0.25">
      <c r="A8186" s="357">
        <v>41469</v>
      </c>
      <c r="B8186" s="354">
        <v>16.2</v>
      </c>
      <c r="C8186" s="355">
        <v>18</v>
      </c>
      <c r="D8186" s="355">
        <v>15</v>
      </c>
      <c r="E8186" s="355">
        <v>15</v>
      </c>
      <c r="F8186" s="355">
        <v>16</v>
      </c>
      <c r="G8186" s="355">
        <v>17</v>
      </c>
      <c r="H8186" s="355"/>
      <c r="I8186" s="354">
        <v>16.2</v>
      </c>
      <c r="J8186" s="352">
        <v>0</v>
      </c>
      <c r="K8186" s="348">
        <f t="shared" si="127"/>
        <v>0</v>
      </c>
    </row>
    <row r="8187" spans="1:11" x14ac:dyDescent="0.25">
      <c r="A8187" s="357">
        <v>41470</v>
      </c>
      <c r="B8187" s="354">
        <v>21.8</v>
      </c>
      <c r="C8187" s="355">
        <v>27</v>
      </c>
      <c r="D8187" s="355">
        <v>28</v>
      </c>
      <c r="E8187" s="355">
        <v>18</v>
      </c>
      <c r="F8187" s="355">
        <v>21</v>
      </c>
      <c r="G8187" s="355">
        <v>15</v>
      </c>
      <c r="H8187" s="355"/>
      <c r="I8187" s="354">
        <v>21.8</v>
      </c>
      <c r="J8187" s="352">
        <v>0</v>
      </c>
      <c r="K8187" s="348">
        <f t="shared" si="127"/>
        <v>0</v>
      </c>
    </row>
    <row r="8188" spans="1:11" x14ac:dyDescent="0.25">
      <c r="A8188" s="357">
        <v>41471</v>
      </c>
      <c r="B8188" s="354">
        <v>9.8000000000000007</v>
      </c>
      <c r="C8188" s="355">
        <v>9</v>
      </c>
      <c r="D8188" s="355">
        <v>10</v>
      </c>
      <c r="E8188" s="355">
        <v>8</v>
      </c>
      <c r="F8188" s="355">
        <v>8</v>
      </c>
      <c r="G8188" s="355">
        <v>14</v>
      </c>
      <c r="H8188" s="355"/>
      <c r="I8188" s="354">
        <v>9.8000000000000007</v>
      </c>
      <c r="J8188" s="352">
        <v>0</v>
      </c>
      <c r="K8188" s="348">
        <f t="shared" si="127"/>
        <v>2</v>
      </c>
    </row>
    <row r="8189" spans="1:11" x14ac:dyDescent="0.25">
      <c r="A8189" s="357">
        <v>41472</v>
      </c>
      <c r="B8189" s="354">
        <v>13.2</v>
      </c>
      <c r="C8189" s="355">
        <v>14</v>
      </c>
      <c r="D8189" s="355">
        <v>15</v>
      </c>
      <c r="E8189" s="355">
        <v>14</v>
      </c>
      <c r="F8189" s="355">
        <v>14</v>
      </c>
      <c r="G8189" s="355">
        <v>9</v>
      </c>
      <c r="H8189" s="355"/>
      <c r="I8189" s="354">
        <v>13.2</v>
      </c>
      <c r="J8189" s="352">
        <v>0</v>
      </c>
      <c r="K8189" s="348">
        <f t="shared" si="127"/>
        <v>0</v>
      </c>
    </row>
    <row r="8190" spans="1:11" x14ac:dyDescent="0.25">
      <c r="A8190" s="357">
        <v>41473</v>
      </c>
      <c r="B8190" s="354">
        <v>14.8</v>
      </c>
      <c r="C8190" s="355">
        <v>14</v>
      </c>
      <c r="D8190" s="355">
        <v>6</v>
      </c>
      <c r="E8190" s="355">
        <v>24</v>
      </c>
      <c r="F8190" s="355">
        <v>14</v>
      </c>
      <c r="G8190" s="355">
        <v>16</v>
      </c>
      <c r="H8190" s="355"/>
      <c r="I8190" s="354">
        <v>14.8</v>
      </c>
      <c r="J8190" s="352">
        <v>0</v>
      </c>
      <c r="K8190" s="348">
        <f t="shared" si="127"/>
        <v>1</v>
      </c>
    </row>
    <row r="8191" spans="1:11" x14ac:dyDescent="0.25">
      <c r="A8191" s="357">
        <v>41474</v>
      </c>
      <c r="B8191" s="354">
        <v>8.6</v>
      </c>
      <c r="C8191" s="355">
        <v>8</v>
      </c>
      <c r="D8191" s="355">
        <v>14</v>
      </c>
      <c r="E8191" s="355">
        <v>8</v>
      </c>
      <c r="F8191" s="355">
        <v>7</v>
      </c>
      <c r="G8191" s="355">
        <v>6</v>
      </c>
      <c r="H8191" s="355"/>
      <c r="I8191" s="354">
        <v>8.6</v>
      </c>
      <c r="J8191" s="352">
        <v>0</v>
      </c>
      <c r="K8191" s="348">
        <f t="shared" si="127"/>
        <v>4</v>
      </c>
    </row>
    <row r="8192" spans="1:11" x14ac:dyDescent="0.25">
      <c r="A8192" s="357">
        <v>41475</v>
      </c>
      <c r="B8192" s="354">
        <v>12</v>
      </c>
      <c r="C8192" s="355">
        <v>9</v>
      </c>
      <c r="D8192" s="355">
        <v>13</v>
      </c>
      <c r="E8192" s="355">
        <v>9</v>
      </c>
      <c r="F8192" s="355">
        <v>15</v>
      </c>
      <c r="G8192" s="355">
        <v>14</v>
      </c>
      <c r="H8192" s="355"/>
      <c r="I8192" s="354">
        <v>12</v>
      </c>
      <c r="J8192" s="352">
        <v>0</v>
      </c>
      <c r="K8192" s="348">
        <f t="shared" si="127"/>
        <v>0</v>
      </c>
    </row>
    <row r="8193" spans="1:11" x14ac:dyDescent="0.25">
      <c r="A8193" s="357">
        <v>41476</v>
      </c>
      <c r="B8193" s="354">
        <v>17.399999999999999</v>
      </c>
      <c r="C8193" s="355">
        <v>20</v>
      </c>
      <c r="D8193" s="355">
        <v>23</v>
      </c>
      <c r="E8193" s="355">
        <v>17</v>
      </c>
      <c r="F8193" s="355">
        <v>17</v>
      </c>
      <c r="G8193" s="355">
        <v>10</v>
      </c>
      <c r="H8193" s="355"/>
      <c r="I8193" s="354">
        <v>17.399999999999999</v>
      </c>
      <c r="J8193" s="352">
        <v>0</v>
      </c>
      <c r="K8193" s="348">
        <f t="shared" si="127"/>
        <v>0</v>
      </c>
    </row>
    <row r="8194" spans="1:11" x14ac:dyDescent="0.25">
      <c r="A8194" s="357">
        <v>41477</v>
      </c>
      <c r="B8194" s="354">
        <v>17</v>
      </c>
      <c r="C8194" s="355">
        <v>17</v>
      </c>
      <c r="D8194" s="355">
        <v>18</v>
      </c>
      <c r="E8194" s="355">
        <v>18</v>
      </c>
      <c r="F8194" s="355">
        <v>15</v>
      </c>
      <c r="G8194" s="355">
        <v>17</v>
      </c>
      <c r="H8194" s="355"/>
      <c r="I8194" s="354">
        <v>17</v>
      </c>
      <c r="J8194" s="352">
        <v>0</v>
      </c>
      <c r="K8194" s="348">
        <f t="shared" si="127"/>
        <v>0</v>
      </c>
    </row>
    <row r="8195" spans="1:11" x14ac:dyDescent="0.25">
      <c r="A8195" s="357">
        <v>41478</v>
      </c>
      <c r="B8195" s="354">
        <v>11.4</v>
      </c>
      <c r="C8195" s="355">
        <v>4</v>
      </c>
      <c r="D8195" s="355">
        <v>15</v>
      </c>
      <c r="E8195" s="355">
        <v>13</v>
      </c>
      <c r="F8195" s="355">
        <v>17</v>
      </c>
      <c r="G8195" s="355">
        <v>8</v>
      </c>
      <c r="H8195" s="355"/>
      <c r="I8195" s="354">
        <v>11.4</v>
      </c>
      <c r="J8195" s="352">
        <v>0</v>
      </c>
      <c r="K8195" s="348">
        <f t="shared" ref="K8195:K8258" si="128">COUNTIF(C8195:G8195,"&lt;="&amp;IRR_MAXWIND)</f>
        <v>2</v>
      </c>
    </row>
    <row r="8196" spans="1:11" x14ac:dyDescent="0.25">
      <c r="A8196" s="357">
        <v>41479</v>
      </c>
      <c r="B8196" s="354">
        <v>12.8</v>
      </c>
      <c r="C8196" s="355">
        <v>4</v>
      </c>
      <c r="D8196" s="355">
        <v>9</v>
      </c>
      <c r="E8196" s="355">
        <v>19</v>
      </c>
      <c r="F8196" s="355">
        <v>16</v>
      </c>
      <c r="G8196" s="355">
        <v>16</v>
      </c>
      <c r="H8196" s="355"/>
      <c r="I8196" s="354">
        <v>12.8</v>
      </c>
      <c r="J8196" s="352">
        <v>0</v>
      </c>
      <c r="K8196" s="348">
        <f t="shared" si="128"/>
        <v>1</v>
      </c>
    </row>
    <row r="8197" spans="1:11" x14ac:dyDescent="0.25">
      <c r="A8197" s="357">
        <v>41480</v>
      </c>
      <c r="B8197" s="354">
        <v>11.8</v>
      </c>
      <c r="C8197" s="355">
        <v>9</v>
      </c>
      <c r="D8197" s="355">
        <v>12</v>
      </c>
      <c r="E8197" s="355">
        <v>17</v>
      </c>
      <c r="F8197" s="355">
        <v>10</v>
      </c>
      <c r="G8197" s="355">
        <v>11</v>
      </c>
      <c r="H8197" s="355"/>
      <c r="I8197" s="354">
        <v>11.8</v>
      </c>
      <c r="J8197" s="352">
        <v>0</v>
      </c>
      <c r="K8197" s="348">
        <f t="shared" si="128"/>
        <v>0</v>
      </c>
    </row>
    <row r="8198" spans="1:11" x14ac:dyDescent="0.25">
      <c r="A8198" s="357">
        <v>41481</v>
      </c>
      <c r="B8198" s="354">
        <v>15</v>
      </c>
      <c r="C8198" s="355">
        <v>16</v>
      </c>
      <c r="D8198" s="355">
        <v>12</v>
      </c>
      <c r="E8198" s="355">
        <v>14</v>
      </c>
      <c r="F8198" s="355">
        <v>16</v>
      </c>
      <c r="G8198" s="355">
        <v>17</v>
      </c>
      <c r="H8198" s="355"/>
      <c r="I8198" s="354">
        <v>15</v>
      </c>
      <c r="J8198" s="352">
        <v>0</v>
      </c>
      <c r="K8198" s="348">
        <f t="shared" si="128"/>
        <v>0</v>
      </c>
    </row>
    <row r="8199" spans="1:11" x14ac:dyDescent="0.25">
      <c r="A8199" s="357">
        <v>41482</v>
      </c>
      <c r="B8199" s="354">
        <v>22.4</v>
      </c>
      <c r="C8199" s="355">
        <v>10</v>
      </c>
      <c r="D8199" s="355">
        <v>6</v>
      </c>
      <c r="E8199" s="355">
        <v>15</v>
      </c>
      <c r="F8199" s="355">
        <v>45</v>
      </c>
      <c r="G8199" s="355">
        <v>36</v>
      </c>
      <c r="H8199" s="355"/>
      <c r="I8199" s="354">
        <v>22.4</v>
      </c>
      <c r="J8199" s="352">
        <v>0</v>
      </c>
      <c r="K8199" s="348">
        <f t="shared" si="128"/>
        <v>1</v>
      </c>
    </row>
    <row r="8200" spans="1:11" x14ac:dyDescent="0.25">
      <c r="A8200" s="357">
        <v>41483</v>
      </c>
      <c r="B8200" s="354">
        <v>14.2</v>
      </c>
      <c r="C8200" s="355">
        <v>21</v>
      </c>
      <c r="D8200" s="355">
        <v>12</v>
      </c>
      <c r="E8200" s="355">
        <v>10</v>
      </c>
      <c r="F8200" s="355">
        <v>13</v>
      </c>
      <c r="G8200" s="355">
        <v>15</v>
      </c>
      <c r="H8200" s="355"/>
      <c r="I8200" s="354">
        <v>14.2</v>
      </c>
      <c r="J8200" s="352">
        <v>0</v>
      </c>
      <c r="K8200" s="348">
        <f t="shared" si="128"/>
        <v>0</v>
      </c>
    </row>
    <row r="8201" spans="1:11" x14ac:dyDescent="0.25">
      <c r="A8201" s="357">
        <v>41484</v>
      </c>
      <c r="B8201" s="354">
        <v>18.8</v>
      </c>
      <c r="C8201" s="355">
        <v>21</v>
      </c>
      <c r="D8201" s="355">
        <v>24</v>
      </c>
      <c r="E8201" s="355">
        <v>17</v>
      </c>
      <c r="F8201" s="355">
        <v>17</v>
      </c>
      <c r="G8201" s="355">
        <v>15</v>
      </c>
      <c r="H8201" s="355"/>
      <c r="I8201" s="354">
        <v>18.8</v>
      </c>
      <c r="J8201" s="352">
        <v>0</v>
      </c>
      <c r="K8201" s="348">
        <f t="shared" si="128"/>
        <v>0</v>
      </c>
    </row>
    <row r="8202" spans="1:11" x14ac:dyDescent="0.25">
      <c r="A8202" s="357">
        <v>41485</v>
      </c>
      <c r="B8202" s="354">
        <v>8.8000000000000007</v>
      </c>
      <c r="C8202" s="355">
        <v>12</v>
      </c>
      <c r="D8202" s="355">
        <v>16</v>
      </c>
      <c r="E8202" s="355">
        <v>5</v>
      </c>
      <c r="F8202" s="355">
        <v>7</v>
      </c>
      <c r="G8202" s="355">
        <v>4</v>
      </c>
      <c r="H8202" s="355"/>
      <c r="I8202" s="354">
        <v>8.8000000000000007</v>
      </c>
      <c r="J8202" s="352">
        <v>0</v>
      </c>
      <c r="K8202" s="348">
        <f t="shared" si="128"/>
        <v>3</v>
      </c>
    </row>
    <row r="8203" spans="1:11" x14ac:dyDescent="0.25">
      <c r="A8203" s="357">
        <v>41486</v>
      </c>
      <c r="B8203" s="354">
        <v>12.4</v>
      </c>
      <c r="C8203" s="355">
        <v>17</v>
      </c>
      <c r="D8203" s="355">
        <v>14</v>
      </c>
      <c r="E8203" s="355">
        <v>11</v>
      </c>
      <c r="F8203" s="355">
        <v>10</v>
      </c>
      <c r="G8203" s="355">
        <v>10</v>
      </c>
      <c r="H8203" s="355"/>
      <c r="I8203" s="354">
        <v>12.4</v>
      </c>
      <c r="J8203" s="352">
        <v>0</v>
      </c>
      <c r="K8203" s="348">
        <f t="shared" si="128"/>
        <v>0</v>
      </c>
    </row>
    <row r="8204" spans="1:11" x14ac:dyDescent="0.25">
      <c r="A8204" s="357">
        <v>41487</v>
      </c>
      <c r="B8204" s="354">
        <v>8.8000000000000007</v>
      </c>
      <c r="C8204" s="355">
        <v>16</v>
      </c>
      <c r="D8204" s="355">
        <v>1</v>
      </c>
      <c r="E8204" s="355">
        <v>13</v>
      </c>
      <c r="F8204" s="355">
        <v>8</v>
      </c>
      <c r="G8204" s="355">
        <v>6</v>
      </c>
      <c r="H8204" s="355"/>
      <c r="I8204" s="354">
        <v>8.8000000000000007</v>
      </c>
      <c r="J8204" s="352">
        <v>0</v>
      </c>
      <c r="K8204" s="348">
        <f t="shared" si="128"/>
        <v>3</v>
      </c>
    </row>
    <row r="8205" spans="1:11" x14ac:dyDescent="0.25">
      <c r="A8205" s="357">
        <v>41488</v>
      </c>
      <c r="B8205" s="354">
        <v>9.6</v>
      </c>
      <c r="C8205" s="355">
        <v>11</v>
      </c>
      <c r="D8205" s="355">
        <v>10</v>
      </c>
      <c r="E8205" s="355">
        <v>9</v>
      </c>
      <c r="F8205" s="355">
        <v>9</v>
      </c>
      <c r="G8205" s="355">
        <v>9</v>
      </c>
      <c r="H8205" s="355"/>
      <c r="I8205" s="354">
        <v>9.6</v>
      </c>
      <c r="J8205" s="352">
        <v>0</v>
      </c>
      <c r="K8205" s="348">
        <f t="shared" si="128"/>
        <v>0</v>
      </c>
    </row>
    <row r="8206" spans="1:11" x14ac:dyDescent="0.25">
      <c r="A8206" s="357">
        <v>41489</v>
      </c>
      <c r="B8206" s="354">
        <v>9.6</v>
      </c>
      <c r="C8206" s="355">
        <v>8</v>
      </c>
      <c r="D8206" s="355">
        <v>8</v>
      </c>
      <c r="E8206" s="355">
        <v>13</v>
      </c>
      <c r="F8206" s="355">
        <v>7</v>
      </c>
      <c r="G8206" s="355">
        <v>12</v>
      </c>
      <c r="H8206" s="355"/>
      <c r="I8206" s="354">
        <v>9.6</v>
      </c>
      <c r="J8206" s="352">
        <v>0</v>
      </c>
      <c r="K8206" s="348">
        <f t="shared" si="128"/>
        <v>3</v>
      </c>
    </row>
    <row r="8207" spans="1:11" x14ac:dyDescent="0.25">
      <c r="A8207" s="357">
        <v>41490</v>
      </c>
      <c r="B8207" s="354">
        <v>9.1999999999999993</v>
      </c>
      <c r="C8207" s="355">
        <v>4</v>
      </c>
      <c r="D8207" s="355">
        <v>9</v>
      </c>
      <c r="E8207" s="355">
        <v>13</v>
      </c>
      <c r="F8207" s="355">
        <v>8</v>
      </c>
      <c r="G8207" s="355">
        <v>12</v>
      </c>
      <c r="H8207" s="355"/>
      <c r="I8207" s="354">
        <v>9.1999999999999993</v>
      </c>
      <c r="J8207" s="352">
        <v>0</v>
      </c>
      <c r="K8207" s="348">
        <f t="shared" si="128"/>
        <v>2</v>
      </c>
    </row>
    <row r="8208" spans="1:11" x14ac:dyDescent="0.25">
      <c r="A8208" s="357">
        <v>41491</v>
      </c>
      <c r="B8208" s="354">
        <v>10.6</v>
      </c>
      <c r="C8208" s="355">
        <v>9</v>
      </c>
      <c r="D8208" s="355">
        <v>11</v>
      </c>
      <c r="E8208" s="355">
        <v>10</v>
      </c>
      <c r="F8208" s="355">
        <v>10</v>
      </c>
      <c r="G8208" s="355">
        <v>13</v>
      </c>
      <c r="H8208" s="355"/>
      <c r="I8208" s="354">
        <v>10.6</v>
      </c>
      <c r="J8208" s="352">
        <v>0</v>
      </c>
      <c r="K8208" s="348">
        <f t="shared" si="128"/>
        <v>0</v>
      </c>
    </row>
    <row r="8209" spans="1:11" x14ac:dyDescent="0.25">
      <c r="A8209" s="357">
        <v>41492</v>
      </c>
      <c r="B8209" s="354">
        <v>6.8</v>
      </c>
      <c r="C8209" s="355">
        <v>9</v>
      </c>
      <c r="D8209" s="355">
        <v>4</v>
      </c>
      <c r="E8209" s="355">
        <v>3</v>
      </c>
      <c r="F8209" s="355">
        <v>8</v>
      </c>
      <c r="G8209" s="355">
        <v>10</v>
      </c>
      <c r="H8209" s="355"/>
      <c r="I8209" s="354">
        <v>6.8</v>
      </c>
      <c r="J8209" s="352">
        <v>0</v>
      </c>
      <c r="K8209" s="348">
        <f t="shared" si="128"/>
        <v>3</v>
      </c>
    </row>
    <row r="8210" spans="1:11" x14ac:dyDescent="0.25">
      <c r="A8210" s="357">
        <v>41493</v>
      </c>
      <c r="B8210" s="354">
        <v>7</v>
      </c>
      <c r="C8210" s="355">
        <v>11</v>
      </c>
      <c r="D8210" s="355">
        <v>10</v>
      </c>
      <c r="E8210" s="355">
        <v>8</v>
      </c>
      <c r="F8210" s="355">
        <v>3</v>
      </c>
      <c r="G8210" s="355">
        <v>3</v>
      </c>
      <c r="H8210" s="355"/>
      <c r="I8210" s="354">
        <v>7</v>
      </c>
      <c r="J8210" s="352">
        <v>0</v>
      </c>
      <c r="K8210" s="348">
        <f t="shared" si="128"/>
        <v>3</v>
      </c>
    </row>
    <row r="8211" spans="1:11" x14ac:dyDescent="0.25">
      <c r="A8211" s="357">
        <v>41494</v>
      </c>
      <c r="B8211" s="354">
        <v>10.8</v>
      </c>
      <c r="C8211" s="355">
        <v>7</v>
      </c>
      <c r="D8211" s="355">
        <v>8</v>
      </c>
      <c r="E8211" s="355">
        <v>11</v>
      </c>
      <c r="F8211" s="355">
        <v>12</v>
      </c>
      <c r="G8211" s="355">
        <v>16</v>
      </c>
      <c r="H8211" s="355"/>
      <c r="I8211" s="354">
        <v>10.8</v>
      </c>
      <c r="J8211" s="352">
        <v>0</v>
      </c>
      <c r="K8211" s="348">
        <f t="shared" si="128"/>
        <v>2</v>
      </c>
    </row>
    <row r="8212" spans="1:11" x14ac:dyDescent="0.25">
      <c r="A8212" s="357">
        <v>41495</v>
      </c>
      <c r="B8212" s="354">
        <v>15.6</v>
      </c>
      <c r="C8212" s="355">
        <v>14</v>
      </c>
      <c r="D8212" s="355">
        <v>13</v>
      </c>
      <c r="E8212" s="355">
        <v>16</v>
      </c>
      <c r="F8212" s="355">
        <v>18</v>
      </c>
      <c r="G8212" s="355">
        <v>17</v>
      </c>
      <c r="H8212" s="355"/>
      <c r="I8212" s="354">
        <v>15.6</v>
      </c>
      <c r="J8212" s="352">
        <v>0</v>
      </c>
      <c r="K8212" s="348">
        <f t="shared" si="128"/>
        <v>0</v>
      </c>
    </row>
    <row r="8213" spans="1:11" x14ac:dyDescent="0.25">
      <c r="A8213" s="357">
        <v>41496</v>
      </c>
      <c r="B8213" s="354">
        <v>11</v>
      </c>
      <c r="C8213" s="355">
        <v>17</v>
      </c>
      <c r="D8213" s="355">
        <v>12</v>
      </c>
      <c r="E8213" s="355">
        <v>10</v>
      </c>
      <c r="F8213" s="355">
        <v>10</v>
      </c>
      <c r="G8213" s="355">
        <v>6</v>
      </c>
      <c r="H8213" s="355"/>
      <c r="I8213" s="354">
        <v>11</v>
      </c>
      <c r="J8213" s="352">
        <v>0</v>
      </c>
      <c r="K8213" s="348">
        <f t="shared" si="128"/>
        <v>1</v>
      </c>
    </row>
    <row r="8214" spans="1:11" x14ac:dyDescent="0.25">
      <c r="A8214" s="357">
        <v>41497</v>
      </c>
      <c r="B8214" s="354">
        <v>13</v>
      </c>
      <c r="C8214" s="355">
        <v>15</v>
      </c>
      <c r="D8214" s="355">
        <v>15</v>
      </c>
      <c r="E8214" s="355">
        <v>13</v>
      </c>
      <c r="F8214" s="355">
        <v>5</v>
      </c>
      <c r="G8214" s="355">
        <v>17</v>
      </c>
      <c r="H8214" s="355"/>
      <c r="I8214" s="354">
        <v>13</v>
      </c>
      <c r="J8214" s="352">
        <v>0</v>
      </c>
      <c r="K8214" s="348">
        <f t="shared" si="128"/>
        <v>1</v>
      </c>
    </row>
    <row r="8215" spans="1:11" x14ac:dyDescent="0.25">
      <c r="A8215" s="357">
        <v>41498</v>
      </c>
      <c r="B8215" s="354">
        <v>18.399999999999999</v>
      </c>
      <c r="C8215" s="355">
        <v>17</v>
      </c>
      <c r="D8215" s="355">
        <v>19</v>
      </c>
      <c r="E8215" s="355">
        <v>18</v>
      </c>
      <c r="F8215" s="355">
        <v>20</v>
      </c>
      <c r="G8215" s="355">
        <v>18</v>
      </c>
      <c r="H8215" s="355"/>
      <c r="I8215" s="354">
        <v>18.399999999999999</v>
      </c>
      <c r="J8215" s="352">
        <v>0</v>
      </c>
      <c r="K8215" s="348">
        <f t="shared" si="128"/>
        <v>0</v>
      </c>
    </row>
    <row r="8216" spans="1:11" x14ac:dyDescent="0.25">
      <c r="A8216" s="357">
        <v>41499</v>
      </c>
      <c r="B8216" s="354">
        <v>12.6</v>
      </c>
      <c r="C8216" s="355">
        <v>15</v>
      </c>
      <c r="D8216" s="355">
        <v>18</v>
      </c>
      <c r="E8216" s="355">
        <v>15</v>
      </c>
      <c r="F8216" s="355">
        <v>5</v>
      </c>
      <c r="G8216" s="355">
        <v>10</v>
      </c>
      <c r="H8216" s="355"/>
      <c r="I8216" s="354">
        <v>12.6</v>
      </c>
      <c r="J8216" s="352">
        <v>0</v>
      </c>
      <c r="K8216" s="348">
        <f t="shared" si="128"/>
        <v>1</v>
      </c>
    </row>
    <row r="8217" spans="1:11" x14ac:dyDescent="0.25">
      <c r="A8217" s="357">
        <v>41500</v>
      </c>
      <c r="B8217" s="354">
        <v>8.4</v>
      </c>
      <c r="C8217" s="355">
        <v>10</v>
      </c>
      <c r="D8217" s="355">
        <v>14</v>
      </c>
      <c r="E8217" s="355">
        <v>7</v>
      </c>
      <c r="F8217" s="355">
        <v>8</v>
      </c>
      <c r="G8217" s="355">
        <v>3</v>
      </c>
      <c r="H8217" s="355"/>
      <c r="I8217" s="354">
        <v>8.4</v>
      </c>
      <c r="J8217" s="352">
        <v>0</v>
      </c>
      <c r="K8217" s="348">
        <f t="shared" si="128"/>
        <v>3</v>
      </c>
    </row>
    <row r="8218" spans="1:11" x14ac:dyDescent="0.25">
      <c r="A8218" s="357">
        <v>41501</v>
      </c>
      <c r="B8218" s="354">
        <v>12.8</v>
      </c>
      <c r="C8218" s="355">
        <v>14</v>
      </c>
      <c r="D8218" s="355">
        <v>9</v>
      </c>
      <c r="E8218" s="355">
        <v>13</v>
      </c>
      <c r="F8218" s="355">
        <v>13</v>
      </c>
      <c r="G8218" s="355">
        <v>15</v>
      </c>
      <c r="H8218" s="355"/>
      <c r="I8218" s="354">
        <v>12.8</v>
      </c>
      <c r="J8218" s="352">
        <v>0</v>
      </c>
      <c r="K8218" s="348">
        <f t="shared" si="128"/>
        <v>0</v>
      </c>
    </row>
    <row r="8219" spans="1:11" x14ac:dyDescent="0.25">
      <c r="A8219" s="357">
        <v>41502</v>
      </c>
      <c r="B8219" s="354">
        <v>10.199999999999999</v>
      </c>
      <c r="C8219" s="355">
        <v>10</v>
      </c>
      <c r="D8219" s="355">
        <v>6</v>
      </c>
      <c r="E8219" s="355">
        <v>12</v>
      </c>
      <c r="F8219" s="355">
        <v>8</v>
      </c>
      <c r="G8219" s="355">
        <v>15</v>
      </c>
      <c r="H8219" s="355"/>
      <c r="I8219" s="354">
        <v>10.199999999999999</v>
      </c>
      <c r="J8219" s="352">
        <v>0</v>
      </c>
      <c r="K8219" s="348">
        <f t="shared" si="128"/>
        <v>2</v>
      </c>
    </row>
    <row r="8220" spans="1:11" x14ac:dyDescent="0.25">
      <c r="A8220" s="357">
        <v>41503</v>
      </c>
      <c r="B8220" s="354">
        <v>10.4</v>
      </c>
      <c r="C8220" s="355">
        <v>13</v>
      </c>
      <c r="D8220" s="355">
        <v>13</v>
      </c>
      <c r="E8220" s="355">
        <v>4</v>
      </c>
      <c r="F8220" s="355">
        <v>13</v>
      </c>
      <c r="G8220" s="355">
        <v>9</v>
      </c>
      <c r="H8220" s="355"/>
      <c r="I8220" s="354">
        <v>10.4</v>
      </c>
      <c r="J8220" s="352">
        <v>0</v>
      </c>
      <c r="K8220" s="348">
        <f t="shared" si="128"/>
        <v>1</v>
      </c>
    </row>
    <row r="8221" spans="1:11" x14ac:dyDescent="0.25">
      <c r="A8221" s="357">
        <v>41504</v>
      </c>
      <c r="B8221" s="354">
        <v>13</v>
      </c>
      <c r="C8221" s="355">
        <v>14</v>
      </c>
      <c r="D8221" s="355">
        <v>5</v>
      </c>
      <c r="E8221" s="355">
        <v>14</v>
      </c>
      <c r="F8221" s="355">
        <v>19</v>
      </c>
      <c r="G8221" s="355">
        <v>13</v>
      </c>
      <c r="H8221" s="355"/>
      <c r="I8221" s="354">
        <v>13</v>
      </c>
      <c r="J8221" s="352">
        <v>0</v>
      </c>
      <c r="K8221" s="348">
        <f t="shared" si="128"/>
        <v>1</v>
      </c>
    </row>
    <row r="8222" spans="1:11" x14ac:dyDescent="0.25">
      <c r="A8222" s="357">
        <v>41505</v>
      </c>
      <c r="B8222" s="354">
        <v>10.4</v>
      </c>
      <c r="C8222" s="355">
        <v>9</v>
      </c>
      <c r="D8222" s="355">
        <v>6</v>
      </c>
      <c r="E8222" s="355">
        <v>12</v>
      </c>
      <c r="F8222" s="355">
        <v>10</v>
      </c>
      <c r="G8222" s="355">
        <v>15</v>
      </c>
      <c r="H8222" s="355"/>
      <c r="I8222" s="354">
        <v>10.4</v>
      </c>
      <c r="J8222" s="352">
        <v>0</v>
      </c>
      <c r="K8222" s="348">
        <f t="shared" si="128"/>
        <v>1</v>
      </c>
    </row>
    <row r="8223" spans="1:11" x14ac:dyDescent="0.25">
      <c r="A8223" s="357">
        <v>41506</v>
      </c>
      <c r="B8223" s="354">
        <v>11.2</v>
      </c>
      <c r="C8223" s="355">
        <v>17</v>
      </c>
      <c r="D8223" s="355">
        <v>16</v>
      </c>
      <c r="E8223" s="355">
        <v>8</v>
      </c>
      <c r="F8223" s="355">
        <v>6</v>
      </c>
      <c r="G8223" s="355">
        <v>9</v>
      </c>
      <c r="H8223" s="355"/>
      <c r="I8223" s="354">
        <v>11.2</v>
      </c>
      <c r="J8223" s="352">
        <v>0</v>
      </c>
      <c r="K8223" s="348">
        <f t="shared" si="128"/>
        <v>2</v>
      </c>
    </row>
    <row r="8224" spans="1:11" x14ac:dyDescent="0.25">
      <c r="A8224" s="357">
        <v>41507</v>
      </c>
      <c r="B8224" s="354">
        <v>10.8</v>
      </c>
      <c r="C8224" s="355">
        <v>10</v>
      </c>
      <c r="D8224" s="355">
        <v>9</v>
      </c>
      <c r="E8224" s="355">
        <v>12</v>
      </c>
      <c r="F8224" s="355">
        <v>11</v>
      </c>
      <c r="G8224" s="355">
        <v>12</v>
      </c>
      <c r="H8224" s="355"/>
      <c r="I8224" s="354">
        <v>10.8</v>
      </c>
      <c r="J8224" s="352">
        <v>0</v>
      </c>
      <c r="K8224" s="348">
        <f t="shared" si="128"/>
        <v>0</v>
      </c>
    </row>
    <row r="8225" spans="1:11" x14ac:dyDescent="0.25">
      <c r="A8225" s="357">
        <v>41508</v>
      </c>
      <c r="B8225" s="354">
        <v>12.8</v>
      </c>
      <c r="C8225" s="355">
        <v>16</v>
      </c>
      <c r="D8225" s="355">
        <v>14</v>
      </c>
      <c r="E8225" s="355">
        <v>17</v>
      </c>
      <c r="F8225" s="355">
        <v>11</v>
      </c>
      <c r="G8225" s="355">
        <v>6</v>
      </c>
      <c r="H8225" s="355"/>
      <c r="I8225" s="354">
        <v>12.8</v>
      </c>
      <c r="J8225" s="352">
        <v>0</v>
      </c>
      <c r="K8225" s="348">
        <f t="shared" si="128"/>
        <v>1</v>
      </c>
    </row>
    <row r="8226" spans="1:11" x14ac:dyDescent="0.25">
      <c r="A8226" s="357">
        <v>41509</v>
      </c>
      <c r="B8226" s="354">
        <v>11.8</v>
      </c>
      <c r="C8226" s="355">
        <v>12</v>
      </c>
      <c r="D8226" s="355">
        <v>10</v>
      </c>
      <c r="E8226" s="355">
        <v>17</v>
      </c>
      <c r="F8226" s="355">
        <v>14</v>
      </c>
      <c r="G8226" s="355">
        <v>6</v>
      </c>
      <c r="H8226" s="355"/>
      <c r="I8226" s="354">
        <v>11.8</v>
      </c>
      <c r="J8226" s="352">
        <v>0</v>
      </c>
      <c r="K8226" s="348">
        <f t="shared" si="128"/>
        <v>1</v>
      </c>
    </row>
    <row r="8227" spans="1:11" x14ac:dyDescent="0.25">
      <c r="A8227" s="357">
        <v>41510</v>
      </c>
      <c r="B8227" s="354">
        <v>15.4</v>
      </c>
      <c r="C8227" s="355">
        <v>14</v>
      </c>
      <c r="D8227" s="355">
        <v>15</v>
      </c>
      <c r="E8227" s="355">
        <v>18</v>
      </c>
      <c r="F8227" s="355">
        <v>15</v>
      </c>
      <c r="G8227" s="355">
        <v>15</v>
      </c>
      <c r="H8227" s="355"/>
      <c r="I8227" s="354">
        <v>15.4</v>
      </c>
      <c r="J8227" s="352">
        <v>0</v>
      </c>
      <c r="K8227" s="348">
        <f t="shared" si="128"/>
        <v>0</v>
      </c>
    </row>
    <row r="8228" spans="1:11" x14ac:dyDescent="0.25">
      <c r="A8228" s="357">
        <v>41511</v>
      </c>
      <c r="B8228" s="354">
        <v>15</v>
      </c>
      <c r="C8228" s="355">
        <v>9</v>
      </c>
      <c r="D8228" s="355">
        <v>15</v>
      </c>
      <c r="E8228" s="355">
        <v>19</v>
      </c>
      <c r="F8228" s="355">
        <v>19</v>
      </c>
      <c r="G8228" s="355">
        <v>13</v>
      </c>
      <c r="H8228" s="355"/>
      <c r="I8228" s="354">
        <v>15</v>
      </c>
      <c r="J8228" s="352">
        <v>0</v>
      </c>
      <c r="K8228" s="348">
        <f t="shared" si="128"/>
        <v>0</v>
      </c>
    </row>
    <row r="8229" spans="1:11" x14ac:dyDescent="0.25">
      <c r="A8229" s="357">
        <v>41512</v>
      </c>
      <c r="B8229" s="354">
        <v>15.8</v>
      </c>
      <c r="C8229" s="355">
        <v>9</v>
      </c>
      <c r="D8229" s="355">
        <v>13</v>
      </c>
      <c r="E8229" s="355">
        <v>14</v>
      </c>
      <c r="F8229" s="355">
        <v>23</v>
      </c>
      <c r="G8229" s="355">
        <v>20</v>
      </c>
      <c r="H8229" s="355"/>
      <c r="I8229" s="354">
        <v>15.8</v>
      </c>
      <c r="J8229" s="352">
        <v>0</v>
      </c>
      <c r="K8229" s="348">
        <f t="shared" si="128"/>
        <v>0</v>
      </c>
    </row>
    <row r="8230" spans="1:11" x14ac:dyDescent="0.25">
      <c r="A8230" s="357">
        <v>41513</v>
      </c>
      <c r="B8230" s="354">
        <v>10.199999999999999</v>
      </c>
      <c r="C8230" s="355">
        <v>14</v>
      </c>
      <c r="D8230" s="355">
        <v>10</v>
      </c>
      <c r="E8230" s="355">
        <v>8</v>
      </c>
      <c r="F8230" s="355">
        <v>3</v>
      </c>
      <c r="G8230" s="355">
        <v>16</v>
      </c>
      <c r="H8230" s="355"/>
      <c r="I8230" s="354">
        <v>10.199999999999999</v>
      </c>
      <c r="J8230" s="352">
        <v>0</v>
      </c>
      <c r="K8230" s="348">
        <f t="shared" si="128"/>
        <v>2</v>
      </c>
    </row>
    <row r="8231" spans="1:11" x14ac:dyDescent="0.25">
      <c r="A8231" s="357">
        <v>41514</v>
      </c>
      <c r="B8231" s="354">
        <v>9.4</v>
      </c>
      <c r="C8231" s="355">
        <v>16</v>
      </c>
      <c r="D8231" s="355">
        <v>8</v>
      </c>
      <c r="E8231" s="355">
        <v>13</v>
      </c>
      <c r="F8231" s="355">
        <v>6</v>
      </c>
      <c r="G8231" s="355">
        <v>4</v>
      </c>
      <c r="H8231" s="355"/>
      <c r="I8231" s="354">
        <v>9.4</v>
      </c>
      <c r="J8231" s="352">
        <v>0</v>
      </c>
      <c r="K8231" s="348">
        <f t="shared" si="128"/>
        <v>3</v>
      </c>
    </row>
    <row r="8232" spans="1:11" x14ac:dyDescent="0.25">
      <c r="A8232" s="357">
        <v>41515</v>
      </c>
      <c r="B8232" s="354">
        <v>18.600000000000001</v>
      </c>
      <c r="C8232" s="355">
        <v>24</v>
      </c>
      <c r="D8232" s="355">
        <v>27</v>
      </c>
      <c r="E8232" s="355">
        <v>15</v>
      </c>
      <c r="F8232" s="355">
        <v>15</v>
      </c>
      <c r="G8232" s="355">
        <v>12</v>
      </c>
      <c r="H8232" s="355"/>
      <c r="I8232" s="354">
        <v>18.600000000000001</v>
      </c>
      <c r="J8232" s="352">
        <v>0</v>
      </c>
      <c r="K8232" s="348">
        <f t="shared" si="128"/>
        <v>0</v>
      </c>
    </row>
    <row r="8233" spans="1:11" x14ac:dyDescent="0.25">
      <c r="A8233" s="357">
        <v>41516</v>
      </c>
      <c r="B8233" s="354">
        <v>10.4</v>
      </c>
      <c r="C8233" s="355">
        <v>10</v>
      </c>
      <c r="D8233" s="355">
        <v>15</v>
      </c>
      <c r="E8233" s="355">
        <v>8</v>
      </c>
      <c r="F8233" s="355">
        <v>10</v>
      </c>
      <c r="G8233" s="355">
        <v>9</v>
      </c>
      <c r="H8233" s="355"/>
      <c r="I8233" s="354">
        <v>10.4</v>
      </c>
      <c r="J8233" s="352">
        <v>0</v>
      </c>
      <c r="K8233" s="348">
        <f t="shared" si="128"/>
        <v>1</v>
      </c>
    </row>
    <row r="8234" spans="1:11" x14ac:dyDescent="0.25">
      <c r="A8234" s="357">
        <v>41517</v>
      </c>
      <c r="B8234" s="354">
        <v>13</v>
      </c>
      <c r="C8234" s="355">
        <v>9</v>
      </c>
      <c r="D8234" s="355">
        <v>12</v>
      </c>
      <c r="E8234" s="355">
        <v>17</v>
      </c>
      <c r="F8234" s="355">
        <v>12</v>
      </c>
      <c r="G8234" s="355">
        <v>15</v>
      </c>
      <c r="H8234" s="355"/>
      <c r="I8234" s="354">
        <v>13</v>
      </c>
      <c r="J8234" s="352">
        <v>0</v>
      </c>
      <c r="K8234" s="348">
        <f t="shared" si="128"/>
        <v>0</v>
      </c>
    </row>
    <row r="8235" spans="1:11" x14ac:dyDescent="0.25">
      <c r="A8235" s="357">
        <v>41518</v>
      </c>
      <c r="B8235" s="354">
        <v>10.4</v>
      </c>
      <c r="C8235" s="355">
        <v>12</v>
      </c>
      <c r="D8235" s="355">
        <v>9</v>
      </c>
      <c r="E8235" s="355">
        <v>11</v>
      </c>
      <c r="F8235" s="355">
        <v>12</v>
      </c>
      <c r="G8235" s="355">
        <v>8</v>
      </c>
      <c r="H8235" s="355"/>
      <c r="I8235" s="354">
        <v>10.4</v>
      </c>
      <c r="J8235" s="352">
        <v>0</v>
      </c>
      <c r="K8235" s="348">
        <f t="shared" si="128"/>
        <v>1</v>
      </c>
    </row>
    <row r="8236" spans="1:11" x14ac:dyDescent="0.25">
      <c r="A8236" s="357">
        <v>41519</v>
      </c>
      <c r="B8236" s="354">
        <v>8.1999999999999993</v>
      </c>
      <c r="C8236" s="355">
        <v>3</v>
      </c>
      <c r="D8236" s="355">
        <v>10</v>
      </c>
      <c r="E8236" s="355">
        <v>5</v>
      </c>
      <c r="F8236" s="355">
        <v>18</v>
      </c>
      <c r="G8236" s="355">
        <v>5</v>
      </c>
      <c r="H8236" s="355"/>
      <c r="I8236" s="354">
        <v>8.1999999999999993</v>
      </c>
      <c r="J8236" s="352">
        <v>0</v>
      </c>
      <c r="K8236" s="348">
        <f t="shared" si="128"/>
        <v>3</v>
      </c>
    </row>
    <row r="8237" spans="1:11" x14ac:dyDescent="0.25">
      <c r="A8237" s="357">
        <v>41520</v>
      </c>
      <c r="B8237" s="354">
        <v>12.8</v>
      </c>
      <c r="C8237" s="355">
        <v>14</v>
      </c>
      <c r="D8237" s="355">
        <v>11</v>
      </c>
      <c r="E8237" s="355">
        <v>12</v>
      </c>
      <c r="F8237" s="355">
        <v>13</v>
      </c>
      <c r="G8237" s="355">
        <v>14</v>
      </c>
      <c r="H8237" s="355"/>
      <c r="I8237" s="354">
        <v>12.8</v>
      </c>
      <c r="J8237" s="352">
        <v>0</v>
      </c>
      <c r="K8237" s="348">
        <f t="shared" si="128"/>
        <v>0</v>
      </c>
    </row>
    <row r="8238" spans="1:11" x14ac:dyDescent="0.25">
      <c r="A8238" s="357">
        <v>41521</v>
      </c>
      <c r="B8238" s="354">
        <v>14.6</v>
      </c>
      <c r="C8238" s="355">
        <v>17</v>
      </c>
      <c r="D8238" s="355">
        <v>18</v>
      </c>
      <c r="E8238" s="355">
        <v>14</v>
      </c>
      <c r="F8238" s="355">
        <v>14</v>
      </c>
      <c r="G8238" s="355">
        <v>10</v>
      </c>
      <c r="H8238" s="355"/>
      <c r="I8238" s="354">
        <v>14.6</v>
      </c>
      <c r="J8238" s="352">
        <v>0</v>
      </c>
      <c r="K8238" s="348">
        <f t="shared" si="128"/>
        <v>0</v>
      </c>
    </row>
    <row r="8239" spans="1:11" x14ac:dyDescent="0.25">
      <c r="A8239" s="357">
        <v>41522</v>
      </c>
      <c r="B8239" s="354">
        <v>11.4</v>
      </c>
      <c r="C8239" s="355">
        <v>10</v>
      </c>
      <c r="D8239" s="355">
        <v>14</v>
      </c>
      <c r="E8239" s="355">
        <v>10</v>
      </c>
      <c r="F8239" s="355">
        <v>10</v>
      </c>
      <c r="G8239" s="355">
        <v>13</v>
      </c>
      <c r="H8239" s="355"/>
      <c r="I8239" s="354">
        <v>11.4</v>
      </c>
      <c r="J8239" s="352">
        <v>0</v>
      </c>
      <c r="K8239" s="348">
        <f t="shared" si="128"/>
        <v>0</v>
      </c>
    </row>
    <row r="8240" spans="1:11" x14ac:dyDescent="0.25">
      <c r="A8240" s="357">
        <v>41523</v>
      </c>
      <c r="B8240" s="354">
        <v>12.4</v>
      </c>
      <c r="C8240" s="355">
        <v>13</v>
      </c>
      <c r="D8240" s="355">
        <v>12</v>
      </c>
      <c r="E8240" s="355">
        <v>11</v>
      </c>
      <c r="F8240" s="355">
        <v>11</v>
      </c>
      <c r="G8240" s="355">
        <v>15</v>
      </c>
      <c r="H8240" s="355"/>
      <c r="I8240" s="354">
        <v>12.4</v>
      </c>
      <c r="J8240" s="352">
        <v>0</v>
      </c>
      <c r="K8240" s="348">
        <f t="shared" si="128"/>
        <v>0</v>
      </c>
    </row>
    <row r="8241" spans="1:11" x14ac:dyDescent="0.25">
      <c r="A8241" s="357">
        <v>41524</v>
      </c>
      <c r="B8241" s="354">
        <v>10</v>
      </c>
      <c r="C8241" s="355">
        <v>11</v>
      </c>
      <c r="D8241" s="355">
        <v>10</v>
      </c>
      <c r="E8241" s="355">
        <v>11</v>
      </c>
      <c r="F8241" s="355">
        <v>10</v>
      </c>
      <c r="G8241" s="355">
        <v>8</v>
      </c>
      <c r="H8241" s="355"/>
      <c r="I8241" s="354">
        <v>10</v>
      </c>
      <c r="J8241" s="352">
        <v>0</v>
      </c>
      <c r="K8241" s="348">
        <f t="shared" si="128"/>
        <v>1</v>
      </c>
    </row>
    <row r="8242" spans="1:11" x14ac:dyDescent="0.25">
      <c r="A8242" s="357">
        <v>41525</v>
      </c>
      <c r="B8242" s="354">
        <v>15.6</v>
      </c>
      <c r="C8242" s="355">
        <v>15</v>
      </c>
      <c r="D8242" s="355">
        <v>17</v>
      </c>
      <c r="E8242" s="355">
        <v>16</v>
      </c>
      <c r="F8242" s="355">
        <v>15</v>
      </c>
      <c r="G8242" s="355">
        <v>15</v>
      </c>
      <c r="H8242" s="355"/>
      <c r="I8242" s="354">
        <v>15.6</v>
      </c>
      <c r="J8242" s="352">
        <v>0</v>
      </c>
      <c r="K8242" s="348">
        <f t="shared" si="128"/>
        <v>0</v>
      </c>
    </row>
    <row r="8243" spans="1:11" x14ac:dyDescent="0.25">
      <c r="A8243" s="357">
        <v>41526</v>
      </c>
      <c r="B8243" s="354">
        <v>16.600000000000001</v>
      </c>
      <c r="C8243" s="355">
        <v>12</v>
      </c>
      <c r="D8243" s="355">
        <v>13</v>
      </c>
      <c r="E8243" s="355">
        <v>17</v>
      </c>
      <c r="F8243" s="355">
        <v>22</v>
      </c>
      <c r="G8243" s="355">
        <v>19</v>
      </c>
      <c r="H8243" s="355"/>
      <c r="I8243" s="354">
        <v>16.600000000000001</v>
      </c>
      <c r="J8243" s="352">
        <v>0</v>
      </c>
      <c r="K8243" s="348">
        <f t="shared" si="128"/>
        <v>0</v>
      </c>
    </row>
    <row r="8244" spans="1:11" x14ac:dyDescent="0.25">
      <c r="A8244" s="357">
        <v>41527</v>
      </c>
      <c r="B8244" s="354">
        <v>7.6</v>
      </c>
      <c r="C8244" s="355">
        <v>8</v>
      </c>
      <c r="D8244" s="355">
        <v>9</v>
      </c>
      <c r="E8244" s="355">
        <v>8</v>
      </c>
      <c r="F8244" s="355">
        <v>5</v>
      </c>
      <c r="G8244" s="355">
        <v>8</v>
      </c>
      <c r="H8244" s="355"/>
      <c r="I8244" s="354">
        <v>7.6</v>
      </c>
      <c r="J8244" s="352">
        <v>0</v>
      </c>
      <c r="K8244" s="348">
        <f t="shared" si="128"/>
        <v>4</v>
      </c>
    </row>
    <row r="8245" spans="1:11" x14ac:dyDescent="0.25">
      <c r="A8245" s="357">
        <v>41528</v>
      </c>
      <c r="B8245" s="354">
        <v>9.4</v>
      </c>
      <c r="C8245" s="355">
        <v>6</v>
      </c>
      <c r="D8245" s="355">
        <v>11</v>
      </c>
      <c r="E8245" s="355">
        <v>9</v>
      </c>
      <c r="F8245" s="355">
        <v>6</v>
      </c>
      <c r="G8245" s="355">
        <v>15</v>
      </c>
      <c r="H8245" s="355"/>
      <c r="I8245" s="354">
        <v>9.4</v>
      </c>
      <c r="J8245" s="352">
        <v>0</v>
      </c>
      <c r="K8245" s="348">
        <f t="shared" si="128"/>
        <v>2</v>
      </c>
    </row>
    <row r="8246" spans="1:11" x14ac:dyDescent="0.25">
      <c r="A8246" s="357">
        <v>41529</v>
      </c>
      <c r="B8246" s="354">
        <v>15.2</v>
      </c>
      <c r="C8246" s="355">
        <v>15</v>
      </c>
      <c r="D8246" s="355">
        <v>18</v>
      </c>
      <c r="E8246" s="355">
        <v>14</v>
      </c>
      <c r="F8246" s="355">
        <v>14</v>
      </c>
      <c r="G8246" s="355">
        <v>15</v>
      </c>
      <c r="H8246" s="355"/>
      <c r="I8246" s="354">
        <v>15.2</v>
      </c>
      <c r="J8246" s="352">
        <v>0</v>
      </c>
      <c r="K8246" s="348">
        <f t="shared" si="128"/>
        <v>0</v>
      </c>
    </row>
    <row r="8247" spans="1:11" x14ac:dyDescent="0.25">
      <c r="A8247" s="357">
        <v>41530</v>
      </c>
      <c r="B8247" s="354">
        <v>13.2</v>
      </c>
      <c r="C8247" s="355">
        <v>16</v>
      </c>
      <c r="D8247" s="355">
        <v>15</v>
      </c>
      <c r="E8247" s="355">
        <v>18</v>
      </c>
      <c r="F8247" s="355">
        <v>8</v>
      </c>
      <c r="G8247" s="355">
        <v>9</v>
      </c>
      <c r="H8247" s="355"/>
      <c r="I8247" s="354">
        <v>13.2</v>
      </c>
      <c r="J8247" s="352">
        <v>0</v>
      </c>
      <c r="K8247" s="348">
        <f t="shared" si="128"/>
        <v>1</v>
      </c>
    </row>
    <row r="8248" spans="1:11" x14ac:dyDescent="0.25">
      <c r="A8248" s="357">
        <v>41531</v>
      </c>
      <c r="B8248" s="354">
        <v>12</v>
      </c>
      <c r="C8248" s="355">
        <v>12</v>
      </c>
      <c r="D8248" s="355">
        <v>14</v>
      </c>
      <c r="E8248" s="355">
        <v>15</v>
      </c>
      <c r="F8248" s="355">
        <v>9</v>
      </c>
      <c r="G8248" s="355">
        <v>10</v>
      </c>
      <c r="H8248" s="355"/>
      <c r="I8248" s="354">
        <v>12</v>
      </c>
      <c r="J8248" s="352">
        <v>0</v>
      </c>
      <c r="K8248" s="348">
        <f t="shared" si="128"/>
        <v>0</v>
      </c>
    </row>
    <row r="8249" spans="1:11" x14ac:dyDescent="0.25">
      <c r="A8249" s="357">
        <v>41532</v>
      </c>
      <c r="B8249" s="354">
        <v>15.6</v>
      </c>
      <c r="C8249" s="355">
        <v>20</v>
      </c>
      <c r="D8249" s="355">
        <v>21</v>
      </c>
      <c r="E8249" s="355">
        <v>15</v>
      </c>
      <c r="F8249" s="355">
        <v>4</v>
      </c>
      <c r="G8249" s="355">
        <v>18</v>
      </c>
      <c r="H8249" s="355"/>
      <c r="I8249" s="354">
        <v>15.6</v>
      </c>
      <c r="J8249" s="352">
        <v>0</v>
      </c>
      <c r="K8249" s="348">
        <f t="shared" si="128"/>
        <v>1</v>
      </c>
    </row>
    <row r="8250" spans="1:11" x14ac:dyDescent="0.25">
      <c r="A8250" s="357">
        <v>41533</v>
      </c>
      <c r="B8250" s="354">
        <v>16.399999999999999</v>
      </c>
      <c r="C8250" s="355">
        <v>18</v>
      </c>
      <c r="D8250" s="355">
        <v>15</v>
      </c>
      <c r="E8250" s="355">
        <v>16</v>
      </c>
      <c r="F8250" s="355">
        <v>14</v>
      </c>
      <c r="G8250" s="355">
        <v>19</v>
      </c>
      <c r="H8250" s="355"/>
      <c r="I8250" s="354">
        <v>16.399999999999999</v>
      </c>
      <c r="J8250" s="352">
        <v>0</v>
      </c>
      <c r="K8250" s="348">
        <f t="shared" si="128"/>
        <v>0</v>
      </c>
    </row>
    <row r="8251" spans="1:11" x14ac:dyDescent="0.25">
      <c r="A8251" s="357">
        <v>41534</v>
      </c>
      <c r="B8251" s="354">
        <v>18.600000000000001</v>
      </c>
      <c r="C8251" s="355">
        <v>28</v>
      </c>
      <c r="D8251" s="355">
        <v>20</v>
      </c>
      <c r="E8251" s="355">
        <v>21</v>
      </c>
      <c r="F8251" s="355">
        <v>8</v>
      </c>
      <c r="G8251" s="355">
        <v>16</v>
      </c>
      <c r="H8251" s="355"/>
      <c r="I8251" s="354">
        <v>18.600000000000001</v>
      </c>
      <c r="J8251" s="352">
        <v>0</v>
      </c>
      <c r="K8251" s="348">
        <f t="shared" si="128"/>
        <v>1</v>
      </c>
    </row>
    <row r="8252" spans="1:11" x14ac:dyDescent="0.25">
      <c r="A8252" s="357">
        <v>41535</v>
      </c>
      <c r="B8252" s="354">
        <v>22</v>
      </c>
      <c r="C8252" s="355">
        <v>31</v>
      </c>
      <c r="D8252" s="355">
        <v>22</v>
      </c>
      <c r="E8252" s="355">
        <v>20</v>
      </c>
      <c r="F8252" s="355">
        <v>17</v>
      </c>
      <c r="G8252" s="355">
        <v>20</v>
      </c>
      <c r="H8252" s="355"/>
      <c r="I8252" s="354">
        <v>22</v>
      </c>
      <c r="J8252" s="352">
        <v>0</v>
      </c>
      <c r="K8252" s="348">
        <f t="shared" si="128"/>
        <v>0</v>
      </c>
    </row>
    <row r="8253" spans="1:11" x14ac:dyDescent="0.25">
      <c r="A8253" s="357">
        <v>41536</v>
      </c>
      <c r="B8253" s="354">
        <v>7.4</v>
      </c>
      <c r="C8253" s="355">
        <v>5</v>
      </c>
      <c r="D8253" s="355">
        <v>4</v>
      </c>
      <c r="E8253" s="355">
        <v>13</v>
      </c>
      <c r="F8253" s="355">
        <v>12</v>
      </c>
      <c r="G8253" s="355">
        <v>3</v>
      </c>
      <c r="H8253" s="355"/>
      <c r="I8253" s="354">
        <v>7.4</v>
      </c>
      <c r="J8253" s="352">
        <v>0</v>
      </c>
      <c r="K8253" s="348">
        <f t="shared" si="128"/>
        <v>3</v>
      </c>
    </row>
    <row r="8254" spans="1:11" x14ac:dyDescent="0.25">
      <c r="A8254" s="357">
        <v>41537</v>
      </c>
      <c r="B8254" s="354">
        <v>11</v>
      </c>
      <c r="C8254" s="355">
        <v>13</v>
      </c>
      <c r="D8254" s="355">
        <v>12</v>
      </c>
      <c r="E8254" s="355">
        <v>15</v>
      </c>
      <c r="F8254" s="355">
        <v>13</v>
      </c>
      <c r="G8254" s="355">
        <v>2</v>
      </c>
      <c r="H8254" s="355"/>
      <c r="I8254" s="354">
        <v>11</v>
      </c>
      <c r="J8254" s="352">
        <v>0</v>
      </c>
      <c r="K8254" s="348">
        <f t="shared" si="128"/>
        <v>1</v>
      </c>
    </row>
    <row r="8255" spans="1:11" x14ac:dyDescent="0.25">
      <c r="A8255" s="357">
        <v>41538</v>
      </c>
      <c r="B8255" s="354">
        <v>12.4</v>
      </c>
      <c r="C8255" s="355">
        <v>14</v>
      </c>
      <c r="D8255" s="355">
        <v>15</v>
      </c>
      <c r="E8255" s="355">
        <v>13</v>
      </c>
      <c r="F8255" s="355">
        <v>15</v>
      </c>
      <c r="G8255" s="355">
        <v>5</v>
      </c>
      <c r="H8255" s="355"/>
      <c r="I8255" s="354">
        <v>12.4</v>
      </c>
      <c r="J8255" s="352">
        <v>0</v>
      </c>
      <c r="K8255" s="348">
        <f t="shared" si="128"/>
        <v>1</v>
      </c>
    </row>
    <row r="8256" spans="1:11" x14ac:dyDescent="0.25">
      <c r="A8256" s="357">
        <v>41539</v>
      </c>
      <c r="B8256" s="354">
        <v>10</v>
      </c>
      <c r="C8256" s="355">
        <v>7</v>
      </c>
      <c r="D8256" s="355">
        <v>6</v>
      </c>
      <c r="E8256" s="355">
        <v>12</v>
      </c>
      <c r="F8256" s="355">
        <v>15</v>
      </c>
      <c r="G8256" s="355">
        <v>10</v>
      </c>
      <c r="H8256" s="355"/>
      <c r="I8256" s="354">
        <v>10</v>
      </c>
      <c r="J8256" s="352">
        <v>0</v>
      </c>
      <c r="K8256" s="348">
        <f t="shared" si="128"/>
        <v>2</v>
      </c>
    </row>
    <row r="8257" spans="1:11" x14ac:dyDescent="0.25">
      <c r="A8257" s="357">
        <v>41540</v>
      </c>
      <c r="B8257" s="354">
        <v>19.600000000000001</v>
      </c>
      <c r="C8257" s="355">
        <v>17</v>
      </c>
      <c r="D8257" s="355">
        <v>13</v>
      </c>
      <c r="E8257" s="355">
        <v>17</v>
      </c>
      <c r="F8257" s="355">
        <v>18</v>
      </c>
      <c r="G8257" s="355">
        <v>33</v>
      </c>
      <c r="H8257" s="355"/>
      <c r="I8257" s="354">
        <v>19.600000000000001</v>
      </c>
      <c r="J8257" s="352">
        <v>0</v>
      </c>
      <c r="K8257" s="348">
        <f t="shared" si="128"/>
        <v>0</v>
      </c>
    </row>
    <row r="8258" spans="1:11" x14ac:dyDescent="0.25">
      <c r="A8258" s="357">
        <v>41541</v>
      </c>
      <c r="B8258" s="354">
        <v>18.8</v>
      </c>
      <c r="C8258" s="355">
        <v>24</v>
      </c>
      <c r="D8258" s="355">
        <v>23</v>
      </c>
      <c r="E8258" s="355">
        <v>23</v>
      </c>
      <c r="F8258" s="355">
        <v>8</v>
      </c>
      <c r="G8258" s="355">
        <v>16</v>
      </c>
      <c r="H8258" s="355"/>
      <c r="I8258" s="354">
        <v>18.8</v>
      </c>
      <c r="J8258" s="352">
        <v>0</v>
      </c>
      <c r="K8258" s="348">
        <f t="shared" si="128"/>
        <v>1</v>
      </c>
    </row>
    <row r="8259" spans="1:11" x14ac:dyDescent="0.25">
      <c r="A8259" s="357">
        <v>41542</v>
      </c>
      <c r="B8259" s="354">
        <v>20</v>
      </c>
      <c r="C8259" s="355">
        <v>12</v>
      </c>
      <c r="D8259" s="355">
        <v>19</v>
      </c>
      <c r="E8259" s="355">
        <v>27</v>
      </c>
      <c r="F8259" s="355">
        <v>20</v>
      </c>
      <c r="G8259" s="355">
        <v>22</v>
      </c>
      <c r="H8259" s="355"/>
      <c r="I8259" s="354">
        <v>20</v>
      </c>
      <c r="J8259" s="352">
        <v>0</v>
      </c>
      <c r="K8259" s="348">
        <f t="shared" ref="K8259:K8322" si="129">COUNTIF(C8259:G8259,"&lt;="&amp;IRR_MAXWIND)</f>
        <v>0</v>
      </c>
    </row>
    <row r="8260" spans="1:11" x14ac:dyDescent="0.25">
      <c r="A8260" s="357">
        <v>41543</v>
      </c>
      <c r="B8260" s="354">
        <v>15.4</v>
      </c>
      <c r="C8260" s="355">
        <v>14</v>
      </c>
      <c r="D8260" s="355">
        <v>15</v>
      </c>
      <c r="E8260" s="355">
        <v>16</v>
      </c>
      <c r="F8260" s="355">
        <v>17</v>
      </c>
      <c r="G8260" s="355">
        <v>15</v>
      </c>
      <c r="H8260" s="355"/>
      <c r="I8260" s="354">
        <v>15.4</v>
      </c>
      <c r="J8260" s="352">
        <v>0</v>
      </c>
      <c r="K8260" s="348">
        <f t="shared" si="129"/>
        <v>0</v>
      </c>
    </row>
    <row r="8261" spans="1:11" x14ac:dyDescent="0.25">
      <c r="A8261" s="357">
        <v>41544</v>
      </c>
      <c r="B8261" s="354">
        <v>10.199999999999999</v>
      </c>
      <c r="C8261" s="355">
        <v>14</v>
      </c>
      <c r="D8261" s="355">
        <v>3</v>
      </c>
      <c r="E8261" s="355">
        <v>10</v>
      </c>
      <c r="F8261" s="355">
        <v>11</v>
      </c>
      <c r="G8261" s="355">
        <v>13</v>
      </c>
      <c r="H8261" s="355"/>
      <c r="I8261" s="354">
        <v>10.199999999999999</v>
      </c>
      <c r="J8261" s="352">
        <v>0</v>
      </c>
      <c r="K8261" s="348">
        <f t="shared" si="129"/>
        <v>1</v>
      </c>
    </row>
    <row r="8262" spans="1:11" x14ac:dyDescent="0.25">
      <c r="A8262" s="357">
        <v>41545</v>
      </c>
      <c r="B8262" s="354">
        <v>11.6</v>
      </c>
      <c r="C8262" s="355">
        <v>4</v>
      </c>
      <c r="D8262" s="355">
        <v>10</v>
      </c>
      <c r="E8262" s="355">
        <v>19</v>
      </c>
      <c r="F8262" s="355">
        <v>13</v>
      </c>
      <c r="G8262" s="355">
        <v>12</v>
      </c>
      <c r="H8262" s="355"/>
      <c r="I8262" s="354">
        <v>11.6</v>
      </c>
      <c r="J8262" s="352">
        <v>0</v>
      </c>
      <c r="K8262" s="348">
        <f t="shared" si="129"/>
        <v>1</v>
      </c>
    </row>
    <row r="8263" spans="1:11" x14ac:dyDescent="0.25">
      <c r="A8263" s="357">
        <v>41546</v>
      </c>
      <c r="B8263" s="354">
        <v>25.4</v>
      </c>
      <c r="C8263" s="355">
        <v>28</v>
      </c>
      <c r="D8263" s="355">
        <v>28</v>
      </c>
      <c r="E8263" s="355">
        <v>27</v>
      </c>
      <c r="F8263" s="355">
        <v>24</v>
      </c>
      <c r="G8263" s="355">
        <v>20</v>
      </c>
      <c r="H8263" s="355"/>
      <c r="I8263" s="354">
        <v>25.4</v>
      </c>
      <c r="J8263" s="352">
        <v>0</v>
      </c>
      <c r="K8263" s="348">
        <f t="shared" si="129"/>
        <v>0</v>
      </c>
    </row>
    <row r="8264" spans="1:11" x14ac:dyDescent="0.25">
      <c r="A8264" s="357">
        <v>41547</v>
      </c>
      <c r="B8264" s="354">
        <v>10.199999999999999</v>
      </c>
      <c r="C8264" s="355">
        <v>8</v>
      </c>
      <c r="D8264" s="355">
        <v>2</v>
      </c>
      <c r="E8264" s="355">
        <v>15</v>
      </c>
      <c r="F8264" s="355">
        <v>4</v>
      </c>
      <c r="G8264" s="355">
        <v>22</v>
      </c>
      <c r="H8264" s="355"/>
      <c r="I8264" s="354">
        <v>10.199999999999999</v>
      </c>
      <c r="J8264" s="352">
        <v>0</v>
      </c>
      <c r="K8264" s="348">
        <f t="shared" si="129"/>
        <v>3</v>
      </c>
    </row>
    <row r="8265" spans="1:11" x14ac:dyDescent="0.25">
      <c r="A8265" s="357">
        <v>41760</v>
      </c>
      <c r="B8265" s="354">
        <v>13.8</v>
      </c>
      <c r="C8265" s="355">
        <v>4</v>
      </c>
      <c r="D8265" s="355">
        <v>5</v>
      </c>
      <c r="E8265" s="355">
        <v>18</v>
      </c>
      <c r="F8265" s="355">
        <v>19</v>
      </c>
      <c r="G8265" s="355">
        <v>23</v>
      </c>
      <c r="H8265" s="355"/>
      <c r="I8265" s="354">
        <v>13.8</v>
      </c>
      <c r="J8265" s="352">
        <v>0</v>
      </c>
      <c r="K8265" s="348">
        <f t="shared" si="129"/>
        <v>2</v>
      </c>
    </row>
    <row r="8266" spans="1:11" x14ac:dyDescent="0.25">
      <c r="A8266" s="357">
        <v>41761</v>
      </c>
      <c r="B8266" s="354">
        <v>17.2</v>
      </c>
      <c r="C8266" s="355">
        <v>18</v>
      </c>
      <c r="D8266" s="355">
        <v>9</v>
      </c>
      <c r="E8266" s="355">
        <v>26</v>
      </c>
      <c r="F8266" s="355">
        <v>16</v>
      </c>
      <c r="G8266" s="355">
        <v>17</v>
      </c>
      <c r="H8266" s="355"/>
      <c r="I8266" s="354">
        <v>17.2</v>
      </c>
      <c r="J8266" s="352">
        <v>0</v>
      </c>
      <c r="K8266" s="348">
        <f t="shared" si="129"/>
        <v>0</v>
      </c>
    </row>
    <row r="8267" spans="1:11" x14ac:dyDescent="0.25">
      <c r="A8267" s="357">
        <v>41762</v>
      </c>
      <c r="B8267" s="354">
        <v>17.600000000000001</v>
      </c>
      <c r="C8267" s="355">
        <v>7</v>
      </c>
      <c r="D8267" s="355">
        <v>21</v>
      </c>
      <c r="E8267" s="355">
        <v>25</v>
      </c>
      <c r="F8267" s="355">
        <v>18</v>
      </c>
      <c r="G8267" s="355">
        <v>17</v>
      </c>
      <c r="H8267" s="355"/>
      <c r="I8267" s="354">
        <v>17.600000000000001</v>
      </c>
      <c r="J8267" s="352">
        <v>0</v>
      </c>
      <c r="K8267" s="348">
        <f t="shared" si="129"/>
        <v>1</v>
      </c>
    </row>
    <row r="8268" spans="1:11" x14ac:dyDescent="0.25">
      <c r="A8268" s="357">
        <v>41763</v>
      </c>
      <c r="B8268" s="354">
        <v>9.8000000000000007</v>
      </c>
      <c r="C8268" s="355">
        <v>9</v>
      </c>
      <c r="D8268" s="355">
        <v>12</v>
      </c>
      <c r="E8268" s="355">
        <v>10</v>
      </c>
      <c r="F8268" s="355">
        <v>10</v>
      </c>
      <c r="G8268" s="355">
        <v>8</v>
      </c>
      <c r="H8268" s="355"/>
      <c r="I8268" s="354">
        <v>9.8000000000000007</v>
      </c>
      <c r="J8268" s="352">
        <v>0</v>
      </c>
      <c r="K8268" s="348">
        <f t="shared" si="129"/>
        <v>1</v>
      </c>
    </row>
    <row r="8269" spans="1:11" x14ac:dyDescent="0.25">
      <c r="A8269" s="357">
        <v>41764</v>
      </c>
      <c r="B8269" s="354">
        <v>10.6</v>
      </c>
      <c r="C8269" s="355">
        <v>16</v>
      </c>
      <c r="D8269" s="355">
        <v>10</v>
      </c>
      <c r="E8269" s="355">
        <v>9</v>
      </c>
      <c r="F8269" s="355">
        <v>8</v>
      </c>
      <c r="G8269" s="355">
        <v>10</v>
      </c>
      <c r="H8269" s="355"/>
      <c r="I8269" s="354">
        <v>10.6</v>
      </c>
      <c r="J8269" s="352">
        <v>0</v>
      </c>
      <c r="K8269" s="348">
        <f t="shared" si="129"/>
        <v>1</v>
      </c>
    </row>
    <row r="8270" spans="1:11" x14ac:dyDescent="0.25">
      <c r="A8270" s="357">
        <v>41765</v>
      </c>
      <c r="B8270" s="354">
        <v>30.8</v>
      </c>
      <c r="C8270" s="355">
        <v>37</v>
      </c>
      <c r="D8270" s="355">
        <v>33</v>
      </c>
      <c r="E8270" s="355">
        <v>35</v>
      </c>
      <c r="F8270" s="355">
        <v>32</v>
      </c>
      <c r="G8270" s="355">
        <v>17</v>
      </c>
      <c r="H8270" s="355"/>
      <c r="I8270" s="354">
        <v>30.8</v>
      </c>
      <c r="J8270" s="352">
        <v>0</v>
      </c>
      <c r="K8270" s="348">
        <f t="shared" si="129"/>
        <v>0</v>
      </c>
    </row>
    <row r="8271" spans="1:11" x14ac:dyDescent="0.25">
      <c r="A8271" s="357">
        <v>41766</v>
      </c>
      <c r="B8271" s="354">
        <v>4.5999999999999996</v>
      </c>
      <c r="C8271" s="355">
        <v>1</v>
      </c>
      <c r="D8271" s="355">
        <v>2</v>
      </c>
      <c r="E8271" s="355">
        <v>6</v>
      </c>
      <c r="F8271" s="355">
        <v>8</v>
      </c>
      <c r="G8271" s="355">
        <v>6</v>
      </c>
      <c r="H8271" s="355"/>
      <c r="I8271" s="354">
        <v>4.5999999999999996</v>
      </c>
      <c r="J8271" s="352">
        <v>0</v>
      </c>
      <c r="K8271" s="348">
        <f t="shared" si="129"/>
        <v>5</v>
      </c>
    </row>
    <row r="8272" spans="1:11" x14ac:dyDescent="0.25">
      <c r="A8272" s="357">
        <v>41767</v>
      </c>
      <c r="B8272" s="354">
        <v>10.6</v>
      </c>
      <c r="C8272" s="355">
        <v>17</v>
      </c>
      <c r="D8272" s="355">
        <v>14</v>
      </c>
      <c r="E8272" s="355">
        <v>12</v>
      </c>
      <c r="F8272" s="355">
        <v>1</v>
      </c>
      <c r="G8272" s="355">
        <v>9</v>
      </c>
      <c r="H8272" s="355"/>
      <c r="I8272" s="354">
        <v>10.6</v>
      </c>
      <c r="J8272" s="352">
        <v>0</v>
      </c>
      <c r="K8272" s="348">
        <f t="shared" si="129"/>
        <v>1</v>
      </c>
    </row>
    <row r="8273" spans="1:11" x14ac:dyDescent="0.25">
      <c r="A8273" s="357">
        <v>41768</v>
      </c>
      <c r="B8273" s="354">
        <v>12.2</v>
      </c>
      <c r="C8273" s="355">
        <v>14</v>
      </c>
      <c r="D8273" s="355">
        <v>13</v>
      </c>
      <c r="E8273" s="355">
        <v>16</v>
      </c>
      <c r="F8273" s="355">
        <v>13</v>
      </c>
      <c r="G8273" s="355">
        <v>5</v>
      </c>
      <c r="H8273" s="355"/>
      <c r="I8273" s="354">
        <v>12.2</v>
      </c>
      <c r="J8273" s="352">
        <v>0</v>
      </c>
      <c r="K8273" s="348">
        <f t="shared" si="129"/>
        <v>1</v>
      </c>
    </row>
    <row r="8274" spans="1:11" x14ac:dyDescent="0.25">
      <c r="A8274" s="357">
        <v>41769</v>
      </c>
      <c r="B8274" s="354">
        <v>13.6</v>
      </c>
      <c r="C8274" s="355">
        <v>15</v>
      </c>
      <c r="D8274" s="355">
        <v>13</v>
      </c>
      <c r="E8274" s="355">
        <v>14</v>
      </c>
      <c r="F8274" s="355">
        <v>13</v>
      </c>
      <c r="G8274" s="355">
        <v>13</v>
      </c>
      <c r="H8274" s="355"/>
      <c r="I8274" s="354">
        <v>13.6</v>
      </c>
      <c r="J8274" s="352">
        <v>0</v>
      </c>
      <c r="K8274" s="348">
        <f t="shared" si="129"/>
        <v>0</v>
      </c>
    </row>
    <row r="8275" spans="1:11" x14ac:dyDescent="0.25">
      <c r="A8275" s="357">
        <v>41770</v>
      </c>
      <c r="B8275" s="354">
        <v>8.6</v>
      </c>
      <c r="C8275" s="355">
        <v>11</v>
      </c>
      <c r="D8275" s="355">
        <v>10</v>
      </c>
      <c r="E8275" s="355">
        <v>8</v>
      </c>
      <c r="F8275" s="355">
        <v>6</v>
      </c>
      <c r="G8275" s="355">
        <v>8</v>
      </c>
      <c r="H8275" s="355"/>
      <c r="I8275" s="354">
        <v>8.6</v>
      </c>
      <c r="J8275" s="352">
        <v>0</v>
      </c>
      <c r="K8275" s="348">
        <f t="shared" si="129"/>
        <v>3</v>
      </c>
    </row>
    <row r="8276" spans="1:11" x14ac:dyDescent="0.25">
      <c r="A8276" s="357">
        <v>41771</v>
      </c>
      <c r="B8276" s="354">
        <v>4.4000000000000004</v>
      </c>
      <c r="C8276" s="355">
        <v>3</v>
      </c>
      <c r="D8276" s="355">
        <v>1</v>
      </c>
      <c r="E8276" s="355">
        <v>4</v>
      </c>
      <c r="F8276" s="355">
        <v>5</v>
      </c>
      <c r="G8276" s="355">
        <v>9</v>
      </c>
      <c r="H8276" s="355"/>
      <c r="I8276" s="354">
        <v>4.4000000000000004</v>
      </c>
      <c r="J8276" s="352">
        <v>0</v>
      </c>
      <c r="K8276" s="348">
        <f t="shared" si="129"/>
        <v>4</v>
      </c>
    </row>
    <row r="8277" spans="1:11" x14ac:dyDescent="0.25">
      <c r="A8277" s="357">
        <v>41772</v>
      </c>
      <c r="B8277" s="354">
        <v>5.4</v>
      </c>
      <c r="C8277" s="355">
        <v>8</v>
      </c>
      <c r="D8277" s="355">
        <v>1</v>
      </c>
      <c r="E8277" s="355">
        <v>11</v>
      </c>
      <c r="F8277" s="355">
        <v>1</v>
      </c>
      <c r="G8277" s="355">
        <v>6</v>
      </c>
      <c r="H8277" s="355"/>
      <c r="I8277" s="354">
        <v>5.4</v>
      </c>
      <c r="J8277" s="352">
        <v>0</v>
      </c>
      <c r="K8277" s="348">
        <f t="shared" si="129"/>
        <v>4</v>
      </c>
    </row>
    <row r="8278" spans="1:11" x14ac:dyDescent="0.25">
      <c r="A8278" s="357">
        <v>41773</v>
      </c>
      <c r="B8278" s="354">
        <v>7.4</v>
      </c>
      <c r="C8278" s="355">
        <v>9</v>
      </c>
      <c r="D8278" s="355">
        <v>13</v>
      </c>
      <c r="E8278" s="355">
        <v>10</v>
      </c>
      <c r="F8278" s="355">
        <v>3</v>
      </c>
      <c r="G8278" s="355">
        <v>2</v>
      </c>
      <c r="H8278" s="355"/>
      <c r="I8278" s="354">
        <v>7.4</v>
      </c>
      <c r="J8278" s="352">
        <v>0</v>
      </c>
      <c r="K8278" s="348">
        <f t="shared" si="129"/>
        <v>2</v>
      </c>
    </row>
    <row r="8279" spans="1:11" x14ac:dyDescent="0.25">
      <c r="A8279" s="357">
        <v>41774</v>
      </c>
      <c r="B8279" s="354">
        <v>18.2</v>
      </c>
      <c r="C8279" s="355">
        <v>9</v>
      </c>
      <c r="D8279" s="355">
        <v>28</v>
      </c>
      <c r="E8279" s="355">
        <v>23</v>
      </c>
      <c r="F8279" s="355">
        <v>13</v>
      </c>
      <c r="G8279" s="355">
        <v>18</v>
      </c>
      <c r="H8279" s="355"/>
      <c r="I8279" s="354">
        <v>18.2</v>
      </c>
      <c r="J8279" s="352">
        <v>0</v>
      </c>
      <c r="K8279" s="348">
        <f t="shared" si="129"/>
        <v>0</v>
      </c>
    </row>
    <row r="8280" spans="1:11" x14ac:dyDescent="0.25">
      <c r="A8280" s="357">
        <v>41775</v>
      </c>
      <c r="B8280" s="354">
        <v>15.6</v>
      </c>
      <c r="C8280" s="355">
        <v>13</v>
      </c>
      <c r="D8280" s="355">
        <v>21</v>
      </c>
      <c r="E8280" s="355">
        <v>12</v>
      </c>
      <c r="F8280" s="355">
        <v>14</v>
      </c>
      <c r="G8280" s="355">
        <v>18</v>
      </c>
      <c r="H8280" s="355"/>
      <c r="I8280" s="354">
        <v>15.6</v>
      </c>
      <c r="J8280" s="352">
        <v>0</v>
      </c>
      <c r="K8280" s="348">
        <f t="shared" si="129"/>
        <v>0</v>
      </c>
    </row>
    <row r="8281" spans="1:11" x14ac:dyDescent="0.25">
      <c r="A8281" s="357">
        <v>41776</v>
      </c>
      <c r="B8281" s="354">
        <v>11.2</v>
      </c>
      <c r="C8281" s="355">
        <v>13</v>
      </c>
      <c r="D8281" s="355">
        <v>15</v>
      </c>
      <c r="E8281" s="355">
        <v>11</v>
      </c>
      <c r="F8281" s="355">
        <v>10</v>
      </c>
      <c r="G8281" s="355">
        <v>7</v>
      </c>
      <c r="H8281" s="355"/>
      <c r="I8281" s="354">
        <v>11.2</v>
      </c>
      <c r="J8281" s="352">
        <v>0</v>
      </c>
      <c r="K8281" s="348">
        <f t="shared" si="129"/>
        <v>1</v>
      </c>
    </row>
    <row r="8282" spans="1:11" x14ac:dyDescent="0.25">
      <c r="A8282" s="357">
        <v>41777</v>
      </c>
      <c r="B8282" s="354">
        <v>10.199999999999999</v>
      </c>
      <c r="C8282" s="355">
        <v>12</v>
      </c>
      <c r="D8282" s="355">
        <v>14</v>
      </c>
      <c r="E8282" s="355">
        <v>12</v>
      </c>
      <c r="F8282" s="355">
        <v>6</v>
      </c>
      <c r="G8282" s="355">
        <v>7</v>
      </c>
      <c r="H8282" s="355"/>
      <c r="I8282" s="354">
        <v>10.199999999999999</v>
      </c>
      <c r="J8282" s="352">
        <v>0</v>
      </c>
      <c r="K8282" s="348">
        <f t="shared" si="129"/>
        <v>2</v>
      </c>
    </row>
    <row r="8283" spans="1:11" x14ac:dyDescent="0.25">
      <c r="A8283" s="357">
        <v>41778</v>
      </c>
      <c r="B8283" s="354">
        <v>22.2</v>
      </c>
      <c r="C8283" s="355">
        <v>23</v>
      </c>
      <c r="D8283" s="355">
        <v>22</v>
      </c>
      <c r="E8283" s="355">
        <v>18</v>
      </c>
      <c r="F8283" s="355">
        <v>23</v>
      </c>
      <c r="G8283" s="355">
        <v>25</v>
      </c>
      <c r="H8283" s="355"/>
      <c r="I8283" s="354">
        <v>22.2</v>
      </c>
      <c r="J8283" s="352">
        <v>0</v>
      </c>
      <c r="K8283" s="348">
        <f t="shared" si="129"/>
        <v>0</v>
      </c>
    </row>
    <row r="8284" spans="1:11" x14ac:dyDescent="0.25">
      <c r="A8284" s="357">
        <v>41779</v>
      </c>
      <c r="B8284" s="354">
        <v>7.6</v>
      </c>
      <c r="C8284" s="355">
        <v>7</v>
      </c>
      <c r="D8284" s="355">
        <v>8</v>
      </c>
      <c r="E8284" s="355">
        <v>6</v>
      </c>
      <c r="F8284" s="355">
        <v>10</v>
      </c>
      <c r="G8284" s="355">
        <v>7</v>
      </c>
      <c r="H8284" s="355"/>
      <c r="I8284" s="354">
        <v>7.6</v>
      </c>
      <c r="J8284" s="352">
        <v>0</v>
      </c>
      <c r="K8284" s="348">
        <f t="shared" si="129"/>
        <v>4</v>
      </c>
    </row>
    <row r="8285" spans="1:11" x14ac:dyDescent="0.25">
      <c r="A8285" s="357">
        <v>41780</v>
      </c>
      <c r="B8285" s="354">
        <v>7.8</v>
      </c>
      <c r="C8285" s="355">
        <v>4</v>
      </c>
      <c r="D8285" s="355">
        <v>7</v>
      </c>
      <c r="E8285" s="355">
        <v>11</v>
      </c>
      <c r="F8285" s="355">
        <v>10</v>
      </c>
      <c r="G8285" s="355">
        <v>7</v>
      </c>
      <c r="H8285" s="355"/>
      <c r="I8285" s="354">
        <v>7.8</v>
      </c>
      <c r="J8285" s="352">
        <v>0</v>
      </c>
      <c r="K8285" s="348">
        <f t="shared" si="129"/>
        <v>3</v>
      </c>
    </row>
    <row r="8286" spans="1:11" x14ac:dyDescent="0.25">
      <c r="A8286" s="357">
        <v>41781</v>
      </c>
      <c r="B8286" s="354">
        <v>9.8000000000000007</v>
      </c>
      <c r="C8286" s="355">
        <v>13</v>
      </c>
      <c r="D8286" s="355">
        <v>14</v>
      </c>
      <c r="E8286" s="355">
        <v>11</v>
      </c>
      <c r="F8286" s="355">
        <v>7</v>
      </c>
      <c r="G8286" s="355">
        <v>4</v>
      </c>
      <c r="H8286" s="355"/>
      <c r="I8286" s="354">
        <v>9.8000000000000007</v>
      </c>
      <c r="J8286" s="352">
        <v>0</v>
      </c>
      <c r="K8286" s="348">
        <f t="shared" si="129"/>
        <v>2</v>
      </c>
    </row>
    <row r="8287" spans="1:11" x14ac:dyDescent="0.25">
      <c r="A8287" s="357">
        <v>41782</v>
      </c>
      <c r="B8287" s="354">
        <v>16</v>
      </c>
      <c r="C8287" s="355">
        <v>25</v>
      </c>
      <c r="D8287" s="355">
        <v>11</v>
      </c>
      <c r="E8287" s="355">
        <v>18</v>
      </c>
      <c r="F8287" s="355">
        <v>12</v>
      </c>
      <c r="G8287" s="355">
        <v>14</v>
      </c>
      <c r="H8287" s="355"/>
      <c r="I8287" s="354">
        <v>16</v>
      </c>
      <c r="J8287" s="352">
        <v>0</v>
      </c>
      <c r="K8287" s="348">
        <f t="shared" si="129"/>
        <v>0</v>
      </c>
    </row>
    <row r="8288" spans="1:11" x14ac:dyDescent="0.25">
      <c r="A8288" s="357">
        <v>41783</v>
      </c>
      <c r="B8288" s="354">
        <v>14.6</v>
      </c>
      <c r="C8288" s="355">
        <v>17</v>
      </c>
      <c r="D8288" s="355">
        <v>21</v>
      </c>
      <c r="E8288" s="355">
        <v>17</v>
      </c>
      <c r="F8288" s="355">
        <v>10</v>
      </c>
      <c r="G8288" s="355">
        <v>8</v>
      </c>
      <c r="H8288" s="355"/>
      <c r="I8288" s="354">
        <v>14.6</v>
      </c>
      <c r="J8288" s="352">
        <v>0</v>
      </c>
      <c r="K8288" s="348">
        <f t="shared" si="129"/>
        <v>1</v>
      </c>
    </row>
    <row r="8289" spans="1:11" x14ac:dyDescent="0.25">
      <c r="A8289" s="357">
        <v>41784</v>
      </c>
      <c r="B8289" s="354">
        <v>7.2</v>
      </c>
      <c r="C8289" s="355">
        <v>8</v>
      </c>
      <c r="D8289" s="355">
        <v>9</v>
      </c>
      <c r="E8289" s="355">
        <v>11</v>
      </c>
      <c r="F8289" s="355">
        <v>5</v>
      </c>
      <c r="G8289" s="355">
        <v>3</v>
      </c>
      <c r="H8289" s="355"/>
      <c r="I8289" s="354">
        <v>7.2</v>
      </c>
      <c r="J8289" s="352">
        <v>0</v>
      </c>
      <c r="K8289" s="348">
        <f t="shared" si="129"/>
        <v>3</v>
      </c>
    </row>
    <row r="8290" spans="1:11" x14ac:dyDescent="0.25">
      <c r="A8290" s="357">
        <v>41785</v>
      </c>
      <c r="B8290" s="354">
        <v>8.1999999999999993</v>
      </c>
      <c r="C8290" s="355">
        <v>8</v>
      </c>
      <c r="D8290" s="355">
        <v>7</v>
      </c>
      <c r="E8290" s="355">
        <v>5</v>
      </c>
      <c r="F8290" s="355">
        <v>9</v>
      </c>
      <c r="G8290" s="355">
        <v>12</v>
      </c>
      <c r="H8290" s="355"/>
      <c r="I8290" s="354">
        <v>8.1999999999999993</v>
      </c>
      <c r="J8290" s="352">
        <v>0</v>
      </c>
      <c r="K8290" s="348">
        <f t="shared" si="129"/>
        <v>3</v>
      </c>
    </row>
    <row r="8291" spans="1:11" x14ac:dyDescent="0.25">
      <c r="A8291" s="357">
        <v>41786</v>
      </c>
      <c r="B8291" s="354">
        <v>5.6</v>
      </c>
      <c r="C8291" s="355">
        <v>3</v>
      </c>
      <c r="D8291" s="355">
        <v>8</v>
      </c>
      <c r="E8291" s="355">
        <v>9</v>
      </c>
      <c r="F8291" s="355">
        <v>4</v>
      </c>
      <c r="G8291" s="355">
        <v>4</v>
      </c>
      <c r="H8291" s="355"/>
      <c r="I8291" s="354">
        <v>5.6</v>
      </c>
      <c r="J8291" s="352">
        <v>0</v>
      </c>
      <c r="K8291" s="348">
        <f t="shared" si="129"/>
        <v>4</v>
      </c>
    </row>
    <row r="8292" spans="1:11" x14ac:dyDescent="0.25">
      <c r="A8292" s="357">
        <v>41787</v>
      </c>
      <c r="B8292" s="354">
        <v>9.8000000000000007</v>
      </c>
      <c r="C8292" s="355">
        <v>8</v>
      </c>
      <c r="D8292" s="355">
        <v>11</v>
      </c>
      <c r="E8292" s="355">
        <v>8</v>
      </c>
      <c r="F8292" s="355">
        <v>10</v>
      </c>
      <c r="G8292" s="355">
        <v>12</v>
      </c>
      <c r="H8292" s="355"/>
      <c r="I8292" s="354">
        <v>9.8000000000000007</v>
      </c>
      <c r="J8292" s="352">
        <v>0</v>
      </c>
      <c r="K8292" s="348">
        <f t="shared" si="129"/>
        <v>2</v>
      </c>
    </row>
    <row r="8293" spans="1:11" x14ac:dyDescent="0.25">
      <c r="A8293" s="357">
        <v>41788</v>
      </c>
      <c r="B8293" s="354">
        <v>14.4</v>
      </c>
      <c r="C8293" s="355">
        <v>13</v>
      </c>
      <c r="D8293" s="355">
        <v>15</v>
      </c>
      <c r="E8293" s="355">
        <v>27</v>
      </c>
      <c r="F8293" s="355">
        <v>5</v>
      </c>
      <c r="G8293" s="355">
        <v>12</v>
      </c>
      <c r="H8293" s="355"/>
      <c r="I8293" s="354">
        <v>14.4</v>
      </c>
      <c r="J8293" s="352">
        <v>0</v>
      </c>
      <c r="K8293" s="348">
        <f t="shared" si="129"/>
        <v>1</v>
      </c>
    </row>
    <row r="8294" spans="1:11" x14ac:dyDescent="0.25">
      <c r="A8294" s="357">
        <v>41789</v>
      </c>
      <c r="B8294" s="354">
        <v>12.4</v>
      </c>
      <c r="C8294" s="355">
        <v>16</v>
      </c>
      <c r="D8294" s="355">
        <v>15</v>
      </c>
      <c r="E8294" s="355">
        <v>14</v>
      </c>
      <c r="F8294" s="355">
        <v>4</v>
      </c>
      <c r="G8294" s="355">
        <v>13</v>
      </c>
      <c r="H8294" s="355"/>
      <c r="I8294" s="354">
        <v>12.4</v>
      </c>
      <c r="J8294" s="352">
        <v>0</v>
      </c>
      <c r="K8294" s="348">
        <f t="shared" si="129"/>
        <v>1</v>
      </c>
    </row>
    <row r="8295" spans="1:11" x14ac:dyDescent="0.25">
      <c r="A8295" s="357">
        <v>41790</v>
      </c>
      <c r="B8295" s="354">
        <v>10.8</v>
      </c>
      <c r="C8295" s="355">
        <v>13</v>
      </c>
      <c r="D8295" s="355">
        <v>7</v>
      </c>
      <c r="E8295" s="355">
        <v>9</v>
      </c>
      <c r="F8295" s="355">
        <v>11</v>
      </c>
      <c r="G8295" s="355">
        <v>14</v>
      </c>
      <c r="H8295" s="355"/>
      <c r="I8295" s="354">
        <v>10.8</v>
      </c>
      <c r="J8295" s="352">
        <v>0</v>
      </c>
      <c r="K8295" s="348">
        <f t="shared" si="129"/>
        <v>1</v>
      </c>
    </row>
    <row r="8296" spans="1:11" x14ac:dyDescent="0.25">
      <c r="A8296" s="357">
        <v>41791</v>
      </c>
      <c r="B8296" s="354">
        <v>7.6</v>
      </c>
      <c r="C8296" s="355">
        <v>8</v>
      </c>
      <c r="D8296" s="355">
        <v>7</v>
      </c>
      <c r="E8296" s="355">
        <v>6</v>
      </c>
      <c r="F8296" s="355">
        <v>13</v>
      </c>
      <c r="G8296" s="355">
        <v>4</v>
      </c>
      <c r="H8296" s="355"/>
      <c r="I8296" s="354">
        <v>7.6</v>
      </c>
      <c r="J8296" s="352">
        <v>0</v>
      </c>
      <c r="K8296" s="348">
        <f t="shared" si="129"/>
        <v>4</v>
      </c>
    </row>
    <row r="8297" spans="1:11" x14ac:dyDescent="0.25">
      <c r="A8297" s="357">
        <v>41792</v>
      </c>
      <c r="B8297" s="354">
        <v>10.199999999999999</v>
      </c>
      <c r="C8297" s="355">
        <v>10</v>
      </c>
      <c r="D8297" s="355">
        <v>7</v>
      </c>
      <c r="E8297" s="355">
        <v>12</v>
      </c>
      <c r="F8297" s="355">
        <v>13</v>
      </c>
      <c r="G8297" s="355">
        <v>9</v>
      </c>
      <c r="H8297" s="355"/>
      <c r="I8297" s="354">
        <v>10.199999999999999</v>
      </c>
      <c r="J8297" s="352">
        <v>0</v>
      </c>
      <c r="K8297" s="348">
        <f t="shared" si="129"/>
        <v>1</v>
      </c>
    </row>
    <row r="8298" spans="1:11" x14ac:dyDescent="0.25">
      <c r="A8298" s="357">
        <v>41793</v>
      </c>
      <c r="B8298" s="354">
        <v>5.6</v>
      </c>
      <c r="C8298" s="355">
        <v>3</v>
      </c>
      <c r="D8298" s="355">
        <v>9</v>
      </c>
      <c r="E8298" s="355">
        <v>11</v>
      </c>
      <c r="F8298" s="355">
        <v>3</v>
      </c>
      <c r="G8298" s="355">
        <v>2</v>
      </c>
      <c r="H8298" s="355"/>
      <c r="I8298" s="354">
        <v>5.6</v>
      </c>
      <c r="J8298" s="352">
        <v>0</v>
      </c>
      <c r="K8298" s="348">
        <f t="shared" si="129"/>
        <v>3</v>
      </c>
    </row>
    <row r="8299" spans="1:11" x14ac:dyDescent="0.25">
      <c r="A8299" s="357">
        <v>41794</v>
      </c>
      <c r="B8299" s="354">
        <v>16.8</v>
      </c>
      <c r="C8299" s="355">
        <v>11</v>
      </c>
      <c r="D8299" s="355">
        <v>10</v>
      </c>
      <c r="E8299" s="355">
        <v>12</v>
      </c>
      <c r="F8299" s="355">
        <v>25</v>
      </c>
      <c r="G8299" s="355">
        <v>26</v>
      </c>
      <c r="H8299" s="355"/>
      <c r="I8299" s="354">
        <v>16.8</v>
      </c>
      <c r="J8299" s="352">
        <v>0</v>
      </c>
      <c r="K8299" s="348">
        <f t="shared" si="129"/>
        <v>0</v>
      </c>
    </row>
    <row r="8300" spans="1:11" x14ac:dyDescent="0.25">
      <c r="A8300" s="357">
        <v>41795</v>
      </c>
      <c r="B8300" s="354">
        <v>32.6</v>
      </c>
      <c r="C8300" s="355">
        <v>41</v>
      </c>
      <c r="D8300" s="355">
        <v>36</v>
      </c>
      <c r="E8300" s="355">
        <v>34</v>
      </c>
      <c r="F8300" s="355">
        <v>27</v>
      </c>
      <c r="G8300" s="355">
        <v>25</v>
      </c>
      <c r="H8300" s="355"/>
      <c r="I8300" s="354">
        <v>32.6</v>
      </c>
      <c r="J8300" s="352">
        <v>0</v>
      </c>
      <c r="K8300" s="348">
        <f t="shared" si="129"/>
        <v>0</v>
      </c>
    </row>
    <row r="8301" spans="1:11" x14ac:dyDescent="0.25">
      <c r="A8301" s="357">
        <v>41796</v>
      </c>
      <c r="B8301" s="354">
        <v>6.4</v>
      </c>
      <c r="C8301" s="355">
        <v>6</v>
      </c>
      <c r="D8301" s="355">
        <v>5</v>
      </c>
      <c r="E8301" s="355">
        <v>7</v>
      </c>
      <c r="F8301" s="355">
        <v>7</v>
      </c>
      <c r="G8301" s="355">
        <v>7</v>
      </c>
      <c r="H8301" s="355"/>
      <c r="I8301" s="354">
        <v>6.4</v>
      </c>
      <c r="J8301" s="352">
        <v>0</v>
      </c>
      <c r="K8301" s="348">
        <f t="shared" si="129"/>
        <v>5</v>
      </c>
    </row>
    <row r="8302" spans="1:11" x14ac:dyDescent="0.25">
      <c r="A8302" s="357">
        <v>41797</v>
      </c>
      <c r="B8302" s="354">
        <v>17.399999999999999</v>
      </c>
      <c r="C8302" s="355">
        <v>17</v>
      </c>
      <c r="D8302" s="355">
        <v>20</v>
      </c>
      <c r="E8302" s="355">
        <v>17</v>
      </c>
      <c r="F8302" s="355">
        <v>17</v>
      </c>
      <c r="G8302" s="355">
        <v>16</v>
      </c>
      <c r="H8302" s="355"/>
      <c r="I8302" s="354">
        <v>17.399999999999999</v>
      </c>
      <c r="J8302" s="352">
        <v>0</v>
      </c>
      <c r="K8302" s="348">
        <f t="shared" si="129"/>
        <v>0</v>
      </c>
    </row>
    <row r="8303" spans="1:11" x14ac:dyDescent="0.25">
      <c r="A8303" s="357">
        <v>41798</v>
      </c>
      <c r="B8303" s="354">
        <v>9.8000000000000007</v>
      </c>
      <c r="C8303" s="355">
        <v>16</v>
      </c>
      <c r="D8303" s="355">
        <v>9</v>
      </c>
      <c r="E8303" s="355">
        <v>9</v>
      </c>
      <c r="F8303" s="355">
        <v>8</v>
      </c>
      <c r="G8303" s="355">
        <v>7</v>
      </c>
      <c r="H8303" s="355"/>
      <c r="I8303" s="354">
        <v>9.8000000000000007</v>
      </c>
      <c r="J8303" s="352">
        <v>0</v>
      </c>
      <c r="K8303" s="348">
        <f t="shared" si="129"/>
        <v>2</v>
      </c>
    </row>
    <row r="8304" spans="1:11" x14ac:dyDescent="0.25">
      <c r="A8304" s="357">
        <v>41799</v>
      </c>
      <c r="B8304" s="354">
        <v>22.6</v>
      </c>
      <c r="C8304" s="355">
        <v>17</v>
      </c>
      <c r="D8304" s="355">
        <v>18</v>
      </c>
      <c r="E8304" s="355">
        <v>13</v>
      </c>
      <c r="F8304" s="355">
        <v>37</v>
      </c>
      <c r="G8304" s="355">
        <v>28</v>
      </c>
      <c r="H8304" s="355"/>
      <c r="I8304" s="354">
        <v>22.6</v>
      </c>
      <c r="J8304" s="352">
        <v>0</v>
      </c>
      <c r="K8304" s="348">
        <f t="shared" si="129"/>
        <v>0</v>
      </c>
    </row>
    <row r="8305" spans="1:11" x14ac:dyDescent="0.25">
      <c r="A8305" s="357">
        <v>41800</v>
      </c>
      <c r="B8305" s="354">
        <v>7.4</v>
      </c>
      <c r="C8305" s="355">
        <v>7</v>
      </c>
      <c r="D8305" s="355">
        <v>10</v>
      </c>
      <c r="E8305" s="355">
        <v>8</v>
      </c>
      <c r="F8305" s="355">
        <v>5</v>
      </c>
      <c r="G8305" s="355">
        <v>7</v>
      </c>
      <c r="H8305" s="355"/>
      <c r="I8305" s="354">
        <v>7.4</v>
      </c>
      <c r="J8305" s="352">
        <v>0</v>
      </c>
      <c r="K8305" s="348">
        <f t="shared" si="129"/>
        <v>4</v>
      </c>
    </row>
    <row r="8306" spans="1:11" x14ac:dyDescent="0.25">
      <c r="A8306" s="357">
        <v>41801</v>
      </c>
      <c r="B8306" s="354">
        <v>12.8</v>
      </c>
      <c r="C8306" s="355">
        <v>16</v>
      </c>
      <c r="D8306" s="355">
        <v>16</v>
      </c>
      <c r="E8306" s="355">
        <v>13</v>
      </c>
      <c r="F8306" s="355">
        <v>9</v>
      </c>
      <c r="G8306" s="355">
        <v>10</v>
      </c>
      <c r="H8306" s="355"/>
      <c r="I8306" s="354">
        <v>12.8</v>
      </c>
      <c r="J8306" s="352">
        <v>0</v>
      </c>
      <c r="K8306" s="348">
        <f t="shared" si="129"/>
        <v>0</v>
      </c>
    </row>
    <row r="8307" spans="1:11" x14ac:dyDescent="0.25">
      <c r="A8307" s="357">
        <v>41802</v>
      </c>
      <c r="B8307" s="354">
        <v>15.4</v>
      </c>
      <c r="C8307" s="355">
        <v>16</v>
      </c>
      <c r="D8307" s="355">
        <v>14</v>
      </c>
      <c r="E8307" s="355">
        <v>14</v>
      </c>
      <c r="F8307" s="355">
        <v>16</v>
      </c>
      <c r="G8307" s="355">
        <v>17</v>
      </c>
      <c r="H8307" s="355"/>
      <c r="I8307" s="354">
        <v>15.4</v>
      </c>
      <c r="J8307" s="352">
        <v>0</v>
      </c>
      <c r="K8307" s="348">
        <f t="shared" si="129"/>
        <v>0</v>
      </c>
    </row>
    <row r="8308" spans="1:11" x14ac:dyDescent="0.25">
      <c r="A8308" s="357">
        <v>41803</v>
      </c>
      <c r="B8308" s="354">
        <v>14.8</v>
      </c>
      <c r="C8308" s="355">
        <v>13</v>
      </c>
      <c r="D8308" s="355">
        <v>20</v>
      </c>
      <c r="E8308" s="355">
        <v>13</v>
      </c>
      <c r="F8308" s="355">
        <v>12</v>
      </c>
      <c r="G8308" s="355">
        <v>16</v>
      </c>
      <c r="H8308" s="355"/>
      <c r="I8308" s="354">
        <v>14.8</v>
      </c>
      <c r="J8308" s="352">
        <v>0</v>
      </c>
      <c r="K8308" s="348">
        <f t="shared" si="129"/>
        <v>0</v>
      </c>
    </row>
    <row r="8309" spans="1:11" x14ac:dyDescent="0.25">
      <c r="A8309" s="357">
        <v>41804</v>
      </c>
      <c r="B8309" s="354">
        <v>12.4</v>
      </c>
      <c r="C8309" s="355">
        <v>10</v>
      </c>
      <c r="D8309" s="355">
        <v>17</v>
      </c>
      <c r="E8309" s="355">
        <v>16</v>
      </c>
      <c r="F8309" s="355">
        <v>12</v>
      </c>
      <c r="G8309" s="355">
        <v>7</v>
      </c>
      <c r="H8309" s="355"/>
      <c r="I8309" s="354">
        <v>12.4</v>
      </c>
      <c r="J8309" s="352">
        <v>0</v>
      </c>
      <c r="K8309" s="348">
        <f t="shared" si="129"/>
        <v>1</v>
      </c>
    </row>
    <row r="8310" spans="1:11" x14ac:dyDescent="0.25">
      <c r="A8310" s="357">
        <v>41805</v>
      </c>
      <c r="B8310" s="354">
        <v>13.6</v>
      </c>
      <c r="C8310" s="355">
        <v>12</v>
      </c>
      <c r="D8310" s="355">
        <v>15</v>
      </c>
      <c r="E8310" s="355">
        <v>12</v>
      </c>
      <c r="F8310" s="355">
        <v>13</v>
      </c>
      <c r="G8310" s="355">
        <v>16</v>
      </c>
      <c r="H8310" s="355"/>
      <c r="I8310" s="354">
        <v>13.6</v>
      </c>
      <c r="J8310" s="352">
        <v>0</v>
      </c>
      <c r="K8310" s="348">
        <f t="shared" si="129"/>
        <v>0</v>
      </c>
    </row>
    <row r="8311" spans="1:11" x14ac:dyDescent="0.25">
      <c r="A8311" s="357">
        <v>41806</v>
      </c>
      <c r="B8311" s="354">
        <v>10.199999999999999</v>
      </c>
      <c r="C8311" s="355">
        <v>12</v>
      </c>
      <c r="D8311" s="355">
        <v>13</v>
      </c>
      <c r="E8311" s="355">
        <v>10</v>
      </c>
      <c r="F8311" s="355">
        <v>11</v>
      </c>
      <c r="G8311" s="355">
        <v>5</v>
      </c>
      <c r="H8311" s="355"/>
      <c r="I8311" s="354">
        <v>10.199999999999999</v>
      </c>
      <c r="J8311" s="352">
        <v>0</v>
      </c>
      <c r="K8311" s="348">
        <f t="shared" si="129"/>
        <v>1</v>
      </c>
    </row>
    <row r="8312" spans="1:11" x14ac:dyDescent="0.25">
      <c r="A8312" s="357">
        <v>41807</v>
      </c>
      <c r="B8312" s="354">
        <v>15.4</v>
      </c>
      <c r="C8312" s="355">
        <v>14</v>
      </c>
      <c r="D8312" s="355">
        <v>13</v>
      </c>
      <c r="E8312" s="355">
        <v>17</v>
      </c>
      <c r="F8312" s="355">
        <v>16</v>
      </c>
      <c r="G8312" s="355">
        <v>17</v>
      </c>
      <c r="H8312" s="355"/>
      <c r="I8312" s="354">
        <v>15.4</v>
      </c>
      <c r="J8312" s="352">
        <v>0</v>
      </c>
      <c r="K8312" s="348">
        <f t="shared" si="129"/>
        <v>0</v>
      </c>
    </row>
    <row r="8313" spans="1:11" x14ac:dyDescent="0.25">
      <c r="A8313" s="357">
        <v>41808</v>
      </c>
      <c r="B8313" s="354">
        <v>16.399999999999999</v>
      </c>
      <c r="C8313" s="355">
        <v>18</v>
      </c>
      <c r="D8313" s="355">
        <v>17</v>
      </c>
      <c r="E8313" s="355">
        <v>13</v>
      </c>
      <c r="F8313" s="355">
        <v>17</v>
      </c>
      <c r="G8313" s="355">
        <v>17</v>
      </c>
      <c r="H8313" s="355"/>
      <c r="I8313" s="354">
        <v>16.399999999999999</v>
      </c>
      <c r="J8313" s="352">
        <v>0</v>
      </c>
      <c r="K8313" s="348">
        <f t="shared" si="129"/>
        <v>0</v>
      </c>
    </row>
    <row r="8314" spans="1:11" x14ac:dyDescent="0.25">
      <c r="A8314" s="357">
        <v>41809</v>
      </c>
      <c r="B8314" s="354">
        <v>19.600000000000001</v>
      </c>
      <c r="C8314" s="355">
        <v>25</v>
      </c>
      <c r="D8314" s="355">
        <v>15</v>
      </c>
      <c r="E8314" s="355">
        <v>26</v>
      </c>
      <c r="F8314" s="355">
        <v>15</v>
      </c>
      <c r="G8314" s="355">
        <v>17</v>
      </c>
      <c r="H8314" s="355"/>
      <c r="I8314" s="354">
        <v>19.600000000000001</v>
      </c>
      <c r="J8314" s="352">
        <v>0</v>
      </c>
      <c r="K8314" s="348">
        <f t="shared" si="129"/>
        <v>0</v>
      </c>
    </row>
    <row r="8315" spans="1:11" x14ac:dyDescent="0.25">
      <c r="A8315" s="357">
        <v>41810</v>
      </c>
      <c r="B8315" s="354">
        <v>7.6</v>
      </c>
      <c r="C8315" s="355">
        <v>9</v>
      </c>
      <c r="D8315" s="355">
        <v>2</v>
      </c>
      <c r="E8315" s="355">
        <v>6</v>
      </c>
      <c r="F8315" s="355">
        <v>10</v>
      </c>
      <c r="G8315" s="355">
        <v>11</v>
      </c>
      <c r="H8315" s="355"/>
      <c r="I8315" s="354">
        <v>7.6</v>
      </c>
      <c r="J8315" s="352">
        <v>0</v>
      </c>
      <c r="K8315" s="348">
        <f t="shared" si="129"/>
        <v>2</v>
      </c>
    </row>
    <row r="8316" spans="1:11" x14ac:dyDescent="0.25">
      <c r="A8316" s="357">
        <v>41811</v>
      </c>
      <c r="B8316" s="354">
        <v>20.8</v>
      </c>
      <c r="C8316" s="355">
        <v>22</v>
      </c>
      <c r="D8316" s="355">
        <v>17</v>
      </c>
      <c r="E8316" s="355">
        <v>28</v>
      </c>
      <c r="F8316" s="355">
        <v>18</v>
      </c>
      <c r="G8316" s="355">
        <v>19</v>
      </c>
      <c r="H8316" s="355"/>
      <c r="I8316" s="354">
        <v>20.8</v>
      </c>
      <c r="J8316" s="352">
        <v>0</v>
      </c>
      <c r="K8316" s="348">
        <f t="shared" si="129"/>
        <v>0</v>
      </c>
    </row>
    <row r="8317" spans="1:11" x14ac:dyDescent="0.25">
      <c r="A8317" s="357">
        <v>41812</v>
      </c>
      <c r="B8317" s="354">
        <v>6.8</v>
      </c>
      <c r="C8317" s="355">
        <v>9</v>
      </c>
      <c r="D8317" s="355">
        <v>8</v>
      </c>
      <c r="E8317" s="355">
        <v>7</v>
      </c>
      <c r="F8317" s="355">
        <v>6</v>
      </c>
      <c r="G8317" s="355">
        <v>4</v>
      </c>
      <c r="H8317" s="355"/>
      <c r="I8317" s="354">
        <v>6.8</v>
      </c>
      <c r="J8317" s="352">
        <v>0</v>
      </c>
      <c r="K8317" s="348">
        <f t="shared" si="129"/>
        <v>4</v>
      </c>
    </row>
    <row r="8318" spans="1:11" x14ac:dyDescent="0.25">
      <c r="A8318" s="357">
        <v>41813</v>
      </c>
      <c r="B8318" s="354">
        <v>6.6</v>
      </c>
      <c r="C8318" s="355">
        <v>7</v>
      </c>
      <c r="D8318" s="355">
        <v>10</v>
      </c>
      <c r="E8318" s="355">
        <v>2</v>
      </c>
      <c r="F8318" s="355">
        <v>9</v>
      </c>
      <c r="G8318" s="355">
        <v>5</v>
      </c>
      <c r="H8318" s="355"/>
      <c r="I8318" s="354">
        <v>6.6</v>
      </c>
      <c r="J8318" s="352">
        <v>0</v>
      </c>
      <c r="K8318" s="348">
        <f t="shared" si="129"/>
        <v>3</v>
      </c>
    </row>
    <row r="8319" spans="1:11" x14ac:dyDescent="0.25">
      <c r="A8319" s="357">
        <v>41814</v>
      </c>
      <c r="B8319" s="354">
        <v>11.8</v>
      </c>
      <c r="C8319" s="355">
        <v>18</v>
      </c>
      <c r="D8319" s="355">
        <v>14</v>
      </c>
      <c r="E8319" s="355">
        <v>11</v>
      </c>
      <c r="F8319" s="355">
        <v>8</v>
      </c>
      <c r="G8319" s="355">
        <v>8</v>
      </c>
      <c r="H8319" s="355"/>
      <c r="I8319" s="354">
        <v>11.8</v>
      </c>
      <c r="J8319" s="352">
        <v>0</v>
      </c>
      <c r="K8319" s="348">
        <f t="shared" si="129"/>
        <v>2</v>
      </c>
    </row>
    <row r="8320" spans="1:11" x14ac:dyDescent="0.25">
      <c r="A8320" s="357">
        <v>41815</v>
      </c>
      <c r="B8320" s="354">
        <v>12.8</v>
      </c>
      <c r="C8320" s="355">
        <v>14</v>
      </c>
      <c r="D8320" s="355">
        <v>5</v>
      </c>
      <c r="E8320" s="355">
        <v>10</v>
      </c>
      <c r="F8320" s="355">
        <v>16</v>
      </c>
      <c r="G8320" s="355">
        <v>19</v>
      </c>
      <c r="H8320" s="355"/>
      <c r="I8320" s="354">
        <v>12.8</v>
      </c>
      <c r="J8320" s="352">
        <v>0</v>
      </c>
      <c r="K8320" s="348">
        <f t="shared" si="129"/>
        <v>1</v>
      </c>
    </row>
    <row r="8321" spans="1:11" x14ac:dyDescent="0.25">
      <c r="A8321" s="357">
        <v>41816</v>
      </c>
      <c r="B8321" s="354">
        <v>7.8</v>
      </c>
      <c r="C8321" s="355">
        <v>9</v>
      </c>
      <c r="D8321" s="355">
        <v>7</v>
      </c>
      <c r="E8321" s="355">
        <v>10</v>
      </c>
      <c r="F8321" s="355">
        <v>7</v>
      </c>
      <c r="G8321" s="355">
        <v>6</v>
      </c>
      <c r="H8321" s="355"/>
      <c r="I8321" s="354">
        <v>7.8</v>
      </c>
      <c r="J8321" s="352">
        <v>0</v>
      </c>
      <c r="K8321" s="348">
        <f t="shared" si="129"/>
        <v>3</v>
      </c>
    </row>
    <row r="8322" spans="1:11" x14ac:dyDescent="0.25">
      <c r="A8322" s="357">
        <v>41817</v>
      </c>
      <c r="B8322" s="354">
        <v>9.4</v>
      </c>
      <c r="C8322" s="355">
        <v>9</v>
      </c>
      <c r="D8322" s="355">
        <v>8</v>
      </c>
      <c r="E8322" s="355">
        <v>5</v>
      </c>
      <c r="F8322" s="355">
        <v>10</v>
      </c>
      <c r="G8322" s="355">
        <v>15</v>
      </c>
      <c r="H8322" s="355"/>
      <c r="I8322" s="354">
        <v>9.4</v>
      </c>
      <c r="J8322" s="352">
        <v>0</v>
      </c>
      <c r="K8322" s="348">
        <f t="shared" si="129"/>
        <v>2</v>
      </c>
    </row>
    <row r="8323" spans="1:11" x14ac:dyDescent="0.25">
      <c r="A8323" s="357">
        <v>41818</v>
      </c>
      <c r="B8323" s="354">
        <v>16.2</v>
      </c>
      <c r="C8323" s="355">
        <v>11</v>
      </c>
      <c r="D8323" s="355">
        <v>23</v>
      </c>
      <c r="E8323" s="355">
        <v>21</v>
      </c>
      <c r="F8323" s="355">
        <v>10</v>
      </c>
      <c r="G8323" s="355">
        <v>16</v>
      </c>
      <c r="H8323" s="355"/>
      <c r="I8323" s="354">
        <v>16.2</v>
      </c>
      <c r="J8323" s="352">
        <v>0</v>
      </c>
      <c r="K8323" s="348">
        <f t="shared" ref="K8323:K8386" si="130">COUNTIF(C8323:G8323,"&lt;="&amp;IRR_MAXWIND)</f>
        <v>0</v>
      </c>
    </row>
    <row r="8324" spans="1:11" x14ac:dyDescent="0.25">
      <c r="A8324" s="357">
        <v>41819</v>
      </c>
      <c r="B8324" s="354">
        <v>13.4</v>
      </c>
      <c r="C8324" s="355">
        <v>20</v>
      </c>
      <c r="D8324" s="355">
        <v>13</v>
      </c>
      <c r="E8324" s="355">
        <v>6</v>
      </c>
      <c r="F8324" s="355">
        <v>16</v>
      </c>
      <c r="G8324" s="355">
        <v>12</v>
      </c>
      <c r="H8324" s="355"/>
      <c r="I8324" s="354">
        <v>13.4</v>
      </c>
      <c r="J8324" s="352">
        <v>0</v>
      </c>
      <c r="K8324" s="348">
        <f t="shared" si="130"/>
        <v>1</v>
      </c>
    </row>
    <row r="8325" spans="1:11" x14ac:dyDescent="0.25">
      <c r="A8325" s="357">
        <v>41820</v>
      </c>
      <c r="B8325" s="354">
        <v>28</v>
      </c>
      <c r="C8325" s="355">
        <v>31</v>
      </c>
      <c r="D8325" s="355">
        <v>26</v>
      </c>
      <c r="E8325" s="355">
        <v>30</v>
      </c>
      <c r="F8325" s="355">
        <v>27</v>
      </c>
      <c r="G8325" s="355">
        <v>26</v>
      </c>
      <c r="H8325" s="355"/>
      <c r="I8325" s="354">
        <v>28</v>
      </c>
      <c r="J8325" s="352">
        <v>0</v>
      </c>
      <c r="K8325" s="348">
        <f t="shared" si="130"/>
        <v>0</v>
      </c>
    </row>
    <row r="8326" spans="1:11" x14ac:dyDescent="0.25">
      <c r="A8326" s="357">
        <v>41821</v>
      </c>
      <c r="B8326" s="354">
        <v>8</v>
      </c>
      <c r="C8326" s="355">
        <v>12</v>
      </c>
      <c r="D8326" s="355">
        <v>9</v>
      </c>
      <c r="E8326" s="355">
        <v>9</v>
      </c>
      <c r="F8326" s="355">
        <v>7</v>
      </c>
      <c r="G8326" s="355">
        <v>3</v>
      </c>
      <c r="H8326" s="355"/>
      <c r="I8326" s="354">
        <v>8</v>
      </c>
      <c r="J8326" s="352">
        <v>0</v>
      </c>
      <c r="K8326" s="348">
        <f t="shared" si="130"/>
        <v>2</v>
      </c>
    </row>
    <row r="8327" spans="1:11" x14ac:dyDescent="0.25">
      <c r="A8327" s="357">
        <v>41822</v>
      </c>
      <c r="B8327" s="354">
        <v>13.6</v>
      </c>
      <c r="C8327" s="355">
        <v>17</v>
      </c>
      <c r="D8327" s="355">
        <v>17</v>
      </c>
      <c r="E8327" s="355">
        <v>14</v>
      </c>
      <c r="F8327" s="355">
        <v>10</v>
      </c>
      <c r="G8327" s="355">
        <v>10</v>
      </c>
      <c r="H8327" s="355"/>
      <c r="I8327" s="354">
        <v>13.6</v>
      </c>
      <c r="J8327" s="352">
        <v>0</v>
      </c>
      <c r="K8327" s="348">
        <f t="shared" si="130"/>
        <v>0</v>
      </c>
    </row>
    <row r="8328" spans="1:11" x14ac:dyDescent="0.25">
      <c r="A8328" s="357">
        <v>41823</v>
      </c>
      <c r="B8328" s="354">
        <v>13.6</v>
      </c>
      <c r="C8328" s="355">
        <v>16</v>
      </c>
      <c r="D8328" s="355">
        <v>9</v>
      </c>
      <c r="E8328" s="355">
        <v>14</v>
      </c>
      <c r="F8328" s="355">
        <v>14</v>
      </c>
      <c r="G8328" s="355">
        <v>15</v>
      </c>
      <c r="H8328" s="355"/>
      <c r="I8328" s="354">
        <v>13.6</v>
      </c>
      <c r="J8328" s="352">
        <v>0</v>
      </c>
      <c r="K8328" s="348">
        <f t="shared" si="130"/>
        <v>0</v>
      </c>
    </row>
    <row r="8329" spans="1:11" x14ac:dyDescent="0.25">
      <c r="A8329" s="357">
        <v>41824</v>
      </c>
      <c r="B8329" s="354">
        <v>18.2</v>
      </c>
      <c r="C8329" s="355">
        <v>8</v>
      </c>
      <c r="D8329" s="355">
        <v>10</v>
      </c>
      <c r="E8329" s="355">
        <v>27</v>
      </c>
      <c r="F8329" s="355">
        <v>24</v>
      </c>
      <c r="G8329" s="355">
        <v>22</v>
      </c>
      <c r="H8329" s="355"/>
      <c r="I8329" s="354">
        <v>18.2</v>
      </c>
      <c r="J8329" s="352">
        <v>0</v>
      </c>
      <c r="K8329" s="348">
        <f t="shared" si="130"/>
        <v>1</v>
      </c>
    </row>
    <row r="8330" spans="1:11" x14ac:dyDescent="0.25">
      <c r="A8330" s="357">
        <v>41825</v>
      </c>
      <c r="B8330" s="354">
        <v>12.4</v>
      </c>
      <c r="C8330" s="355">
        <v>9</v>
      </c>
      <c r="D8330" s="355">
        <v>4</v>
      </c>
      <c r="E8330" s="355">
        <v>18</v>
      </c>
      <c r="F8330" s="355">
        <v>19</v>
      </c>
      <c r="G8330" s="355">
        <v>12</v>
      </c>
      <c r="H8330" s="355"/>
      <c r="I8330" s="354">
        <v>12.4</v>
      </c>
      <c r="J8330" s="352">
        <v>0</v>
      </c>
      <c r="K8330" s="348">
        <f t="shared" si="130"/>
        <v>1</v>
      </c>
    </row>
    <row r="8331" spans="1:11" x14ac:dyDescent="0.25">
      <c r="A8331" s="357">
        <v>41826</v>
      </c>
      <c r="B8331" s="354">
        <v>11.8</v>
      </c>
      <c r="C8331" s="355">
        <v>9</v>
      </c>
      <c r="D8331" s="355">
        <v>14</v>
      </c>
      <c r="E8331" s="355">
        <v>16</v>
      </c>
      <c r="F8331" s="355">
        <v>9</v>
      </c>
      <c r="G8331" s="355">
        <v>11</v>
      </c>
      <c r="H8331" s="355"/>
      <c r="I8331" s="354">
        <v>11.8</v>
      </c>
      <c r="J8331" s="352">
        <v>0</v>
      </c>
      <c r="K8331" s="348">
        <f t="shared" si="130"/>
        <v>0</v>
      </c>
    </row>
    <row r="8332" spans="1:11" x14ac:dyDescent="0.25">
      <c r="A8332" s="357">
        <v>41827</v>
      </c>
      <c r="B8332" s="354">
        <v>17.600000000000001</v>
      </c>
      <c r="C8332" s="355">
        <v>20</v>
      </c>
      <c r="D8332" s="355">
        <v>17</v>
      </c>
      <c r="E8332" s="355">
        <v>14</v>
      </c>
      <c r="F8332" s="355">
        <v>18</v>
      </c>
      <c r="G8332" s="355">
        <v>19</v>
      </c>
      <c r="H8332" s="355"/>
      <c r="I8332" s="354">
        <v>17.600000000000001</v>
      </c>
      <c r="J8332" s="352">
        <v>0</v>
      </c>
      <c r="K8332" s="348">
        <f t="shared" si="130"/>
        <v>0</v>
      </c>
    </row>
    <row r="8333" spans="1:11" x14ac:dyDescent="0.25">
      <c r="A8333" s="357">
        <v>41828</v>
      </c>
      <c r="B8333" s="354">
        <v>13.8</v>
      </c>
      <c r="C8333" s="355">
        <v>10</v>
      </c>
      <c r="D8333" s="355">
        <v>12</v>
      </c>
      <c r="E8333" s="355">
        <v>17</v>
      </c>
      <c r="F8333" s="355">
        <v>14</v>
      </c>
      <c r="G8333" s="355">
        <v>16</v>
      </c>
      <c r="H8333" s="355"/>
      <c r="I8333" s="354">
        <v>13.8</v>
      </c>
      <c r="J8333" s="352">
        <v>0</v>
      </c>
      <c r="K8333" s="348">
        <f t="shared" si="130"/>
        <v>0</v>
      </c>
    </row>
    <row r="8334" spans="1:11" x14ac:dyDescent="0.25">
      <c r="A8334" s="357">
        <v>41829</v>
      </c>
      <c r="B8334" s="354">
        <v>14.4</v>
      </c>
      <c r="C8334" s="355">
        <v>16</v>
      </c>
      <c r="D8334" s="355">
        <v>16</v>
      </c>
      <c r="E8334" s="355">
        <v>13</v>
      </c>
      <c r="F8334" s="355">
        <v>13</v>
      </c>
      <c r="G8334" s="355">
        <v>14</v>
      </c>
      <c r="H8334" s="355"/>
      <c r="I8334" s="354">
        <v>14.4</v>
      </c>
      <c r="J8334" s="352">
        <v>0</v>
      </c>
      <c r="K8334" s="348">
        <f t="shared" si="130"/>
        <v>0</v>
      </c>
    </row>
    <row r="8335" spans="1:11" x14ac:dyDescent="0.25">
      <c r="A8335" s="357">
        <v>41830</v>
      </c>
      <c r="B8335" s="354">
        <v>14.4</v>
      </c>
      <c r="C8335" s="355">
        <v>17</v>
      </c>
      <c r="D8335" s="355">
        <v>18</v>
      </c>
      <c r="E8335" s="355">
        <v>10</v>
      </c>
      <c r="F8335" s="355">
        <v>10</v>
      </c>
      <c r="G8335" s="355">
        <v>17</v>
      </c>
      <c r="H8335" s="355"/>
      <c r="I8335" s="354">
        <v>14.4</v>
      </c>
      <c r="J8335" s="352">
        <v>0</v>
      </c>
      <c r="K8335" s="348">
        <f t="shared" si="130"/>
        <v>0</v>
      </c>
    </row>
    <row r="8336" spans="1:11" x14ac:dyDescent="0.25">
      <c r="A8336" s="357">
        <v>41831</v>
      </c>
      <c r="B8336" s="354">
        <v>9.8000000000000007</v>
      </c>
      <c r="C8336" s="355">
        <v>12</v>
      </c>
      <c r="D8336" s="355">
        <v>12</v>
      </c>
      <c r="E8336" s="355">
        <v>14</v>
      </c>
      <c r="F8336" s="355">
        <v>8</v>
      </c>
      <c r="G8336" s="355">
        <v>3</v>
      </c>
      <c r="H8336" s="355"/>
      <c r="I8336" s="354">
        <v>9.8000000000000007</v>
      </c>
      <c r="J8336" s="352">
        <v>0</v>
      </c>
      <c r="K8336" s="348">
        <f t="shared" si="130"/>
        <v>2</v>
      </c>
    </row>
    <row r="8337" spans="1:11" x14ac:dyDescent="0.25">
      <c r="A8337" s="357">
        <v>41832</v>
      </c>
      <c r="B8337" s="354">
        <v>12</v>
      </c>
      <c r="C8337" s="355">
        <v>13</v>
      </c>
      <c r="D8337" s="355">
        <v>10</v>
      </c>
      <c r="E8337" s="355">
        <v>14</v>
      </c>
      <c r="F8337" s="355">
        <v>15</v>
      </c>
      <c r="G8337" s="355">
        <v>8</v>
      </c>
      <c r="H8337" s="355"/>
      <c r="I8337" s="354">
        <v>12</v>
      </c>
      <c r="J8337" s="352">
        <v>0</v>
      </c>
      <c r="K8337" s="348">
        <f t="shared" si="130"/>
        <v>1</v>
      </c>
    </row>
    <row r="8338" spans="1:11" x14ac:dyDescent="0.25">
      <c r="A8338" s="357">
        <v>41833</v>
      </c>
      <c r="B8338" s="354">
        <v>8.1999999999999993</v>
      </c>
      <c r="C8338" s="355">
        <v>13</v>
      </c>
      <c r="D8338" s="355">
        <v>3</v>
      </c>
      <c r="E8338" s="355">
        <v>5</v>
      </c>
      <c r="F8338" s="355">
        <v>9</v>
      </c>
      <c r="G8338" s="355">
        <v>11</v>
      </c>
      <c r="H8338" s="355"/>
      <c r="I8338" s="354">
        <v>8.1999999999999993</v>
      </c>
      <c r="J8338" s="352">
        <v>0</v>
      </c>
      <c r="K8338" s="348">
        <f t="shared" si="130"/>
        <v>2</v>
      </c>
    </row>
    <row r="8339" spans="1:11" x14ac:dyDescent="0.25">
      <c r="A8339" s="357">
        <v>41834</v>
      </c>
      <c r="B8339" s="354">
        <v>12.8</v>
      </c>
      <c r="C8339" s="355">
        <v>15</v>
      </c>
      <c r="D8339" s="355">
        <v>10</v>
      </c>
      <c r="E8339" s="355">
        <v>12</v>
      </c>
      <c r="F8339" s="355">
        <v>14</v>
      </c>
      <c r="G8339" s="355">
        <v>13</v>
      </c>
      <c r="H8339" s="355"/>
      <c r="I8339" s="354">
        <v>12.8</v>
      </c>
      <c r="J8339" s="352">
        <v>0</v>
      </c>
      <c r="K8339" s="348">
        <f t="shared" si="130"/>
        <v>0</v>
      </c>
    </row>
    <row r="8340" spans="1:11" x14ac:dyDescent="0.25">
      <c r="A8340" s="357">
        <v>41835</v>
      </c>
      <c r="B8340" s="354">
        <v>7.8</v>
      </c>
      <c r="C8340" s="355">
        <v>13</v>
      </c>
      <c r="D8340" s="355">
        <v>8</v>
      </c>
      <c r="E8340" s="355">
        <v>8</v>
      </c>
      <c r="F8340" s="355">
        <v>7</v>
      </c>
      <c r="G8340" s="355">
        <v>3</v>
      </c>
      <c r="H8340" s="355"/>
      <c r="I8340" s="354">
        <v>7.8</v>
      </c>
      <c r="J8340" s="352">
        <v>0</v>
      </c>
      <c r="K8340" s="348">
        <f t="shared" si="130"/>
        <v>4</v>
      </c>
    </row>
    <row r="8341" spans="1:11" x14ac:dyDescent="0.25">
      <c r="A8341" s="357">
        <v>41836</v>
      </c>
      <c r="B8341" s="354">
        <v>11.2</v>
      </c>
      <c r="C8341" s="355">
        <v>10</v>
      </c>
      <c r="D8341" s="355">
        <v>4</v>
      </c>
      <c r="E8341" s="355">
        <v>12</v>
      </c>
      <c r="F8341" s="355">
        <v>14</v>
      </c>
      <c r="G8341" s="355">
        <v>16</v>
      </c>
      <c r="H8341" s="355"/>
      <c r="I8341" s="354">
        <v>11.2</v>
      </c>
      <c r="J8341" s="352">
        <v>0</v>
      </c>
      <c r="K8341" s="348">
        <f t="shared" si="130"/>
        <v>1</v>
      </c>
    </row>
    <row r="8342" spans="1:11" x14ac:dyDescent="0.25">
      <c r="A8342" s="357">
        <v>41837</v>
      </c>
      <c r="B8342" s="354">
        <v>11.2</v>
      </c>
      <c r="C8342" s="355">
        <v>13</v>
      </c>
      <c r="D8342" s="355">
        <v>11</v>
      </c>
      <c r="E8342" s="355">
        <v>13</v>
      </c>
      <c r="F8342" s="355">
        <v>12</v>
      </c>
      <c r="G8342" s="355">
        <v>7</v>
      </c>
      <c r="H8342" s="355"/>
      <c r="I8342" s="354">
        <v>11.2</v>
      </c>
      <c r="J8342" s="352">
        <v>0</v>
      </c>
      <c r="K8342" s="348">
        <f t="shared" si="130"/>
        <v>1</v>
      </c>
    </row>
    <row r="8343" spans="1:11" x14ac:dyDescent="0.25">
      <c r="A8343" s="357">
        <v>41838</v>
      </c>
      <c r="B8343" s="354">
        <v>6.8</v>
      </c>
      <c r="C8343" s="355">
        <v>4</v>
      </c>
      <c r="D8343" s="355">
        <v>8</v>
      </c>
      <c r="E8343" s="355">
        <v>4</v>
      </c>
      <c r="F8343" s="355">
        <v>10</v>
      </c>
      <c r="G8343" s="355">
        <v>8</v>
      </c>
      <c r="H8343" s="355"/>
      <c r="I8343" s="354">
        <v>6.8</v>
      </c>
      <c r="J8343" s="352">
        <v>0</v>
      </c>
      <c r="K8343" s="348">
        <f t="shared" si="130"/>
        <v>4</v>
      </c>
    </row>
    <row r="8344" spans="1:11" x14ac:dyDescent="0.25">
      <c r="A8344" s="357">
        <v>41839</v>
      </c>
      <c r="B8344" s="354">
        <v>12.6</v>
      </c>
      <c r="C8344" s="355">
        <v>12</v>
      </c>
      <c r="D8344" s="355">
        <v>12</v>
      </c>
      <c r="E8344" s="355">
        <v>13</v>
      </c>
      <c r="F8344" s="355">
        <v>13</v>
      </c>
      <c r="G8344" s="355">
        <v>13</v>
      </c>
      <c r="H8344" s="355"/>
      <c r="I8344" s="354">
        <v>12.6</v>
      </c>
      <c r="J8344" s="352">
        <v>0</v>
      </c>
      <c r="K8344" s="348">
        <f t="shared" si="130"/>
        <v>0</v>
      </c>
    </row>
    <row r="8345" spans="1:11" x14ac:dyDescent="0.25">
      <c r="A8345" s="357">
        <v>41840</v>
      </c>
      <c r="B8345" s="354">
        <v>7.8</v>
      </c>
      <c r="C8345" s="355">
        <v>9</v>
      </c>
      <c r="D8345" s="355">
        <v>8</v>
      </c>
      <c r="E8345" s="355">
        <v>5</v>
      </c>
      <c r="F8345" s="355">
        <v>4</v>
      </c>
      <c r="G8345" s="355">
        <v>13</v>
      </c>
      <c r="H8345" s="355"/>
      <c r="I8345" s="354">
        <v>7.8</v>
      </c>
      <c r="J8345" s="352">
        <v>0</v>
      </c>
      <c r="K8345" s="348">
        <f t="shared" si="130"/>
        <v>3</v>
      </c>
    </row>
    <row r="8346" spans="1:11" x14ac:dyDescent="0.25">
      <c r="A8346" s="357">
        <v>41841</v>
      </c>
      <c r="B8346" s="354">
        <v>6.6</v>
      </c>
      <c r="C8346" s="355">
        <v>9</v>
      </c>
      <c r="D8346" s="355">
        <v>7</v>
      </c>
      <c r="E8346" s="355">
        <v>7</v>
      </c>
      <c r="F8346" s="355">
        <v>6</v>
      </c>
      <c r="G8346" s="355">
        <v>4</v>
      </c>
      <c r="H8346" s="355"/>
      <c r="I8346" s="354">
        <v>6.6</v>
      </c>
      <c r="J8346" s="352">
        <v>0</v>
      </c>
      <c r="K8346" s="348">
        <f t="shared" si="130"/>
        <v>4</v>
      </c>
    </row>
    <row r="8347" spans="1:11" x14ac:dyDescent="0.25">
      <c r="A8347" s="357">
        <v>41842</v>
      </c>
      <c r="B8347" s="354">
        <v>12.6</v>
      </c>
      <c r="C8347" s="355">
        <v>12</v>
      </c>
      <c r="D8347" s="355">
        <v>15</v>
      </c>
      <c r="E8347" s="355">
        <v>13</v>
      </c>
      <c r="F8347" s="355">
        <v>13</v>
      </c>
      <c r="G8347" s="355">
        <v>10</v>
      </c>
      <c r="H8347" s="355"/>
      <c r="I8347" s="354">
        <v>12.6</v>
      </c>
      <c r="J8347" s="352">
        <v>0</v>
      </c>
      <c r="K8347" s="348">
        <f t="shared" si="130"/>
        <v>0</v>
      </c>
    </row>
    <row r="8348" spans="1:11" x14ac:dyDescent="0.25">
      <c r="A8348" s="357">
        <v>41843</v>
      </c>
      <c r="B8348" s="354">
        <v>15.4</v>
      </c>
      <c r="C8348" s="355">
        <v>18</v>
      </c>
      <c r="D8348" s="355">
        <v>14</v>
      </c>
      <c r="E8348" s="355">
        <v>15</v>
      </c>
      <c r="F8348" s="355">
        <v>17</v>
      </c>
      <c r="G8348" s="355">
        <v>13</v>
      </c>
      <c r="H8348" s="355"/>
      <c r="I8348" s="354">
        <v>15.4</v>
      </c>
      <c r="J8348" s="352">
        <v>0</v>
      </c>
      <c r="K8348" s="348">
        <f t="shared" si="130"/>
        <v>0</v>
      </c>
    </row>
    <row r="8349" spans="1:11" x14ac:dyDescent="0.25">
      <c r="A8349" s="357">
        <v>41844</v>
      </c>
      <c r="B8349" s="354">
        <v>13.2</v>
      </c>
      <c r="C8349" s="355">
        <v>8</v>
      </c>
      <c r="D8349" s="355">
        <v>18</v>
      </c>
      <c r="E8349" s="355">
        <v>13</v>
      </c>
      <c r="F8349" s="355">
        <v>16</v>
      </c>
      <c r="G8349" s="355">
        <v>11</v>
      </c>
      <c r="H8349" s="355"/>
      <c r="I8349" s="354">
        <v>13.2</v>
      </c>
      <c r="J8349" s="352">
        <v>0</v>
      </c>
      <c r="K8349" s="348">
        <f t="shared" si="130"/>
        <v>1</v>
      </c>
    </row>
    <row r="8350" spans="1:11" x14ac:dyDescent="0.25">
      <c r="A8350" s="357">
        <v>41845</v>
      </c>
      <c r="B8350" s="354">
        <v>29</v>
      </c>
      <c r="C8350" s="355">
        <v>22</v>
      </c>
      <c r="D8350" s="355">
        <v>17</v>
      </c>
      <c r="E8350" s="355">
        <v>33</v>
      </c>
      <c r="F8350" s="355">
        <v>41</v>
      </c>
      <c r="G8350" s="355">
        <v>32</v>
      </c>
      <c r="H8350" s="355"/>
      <c r="I8350" s="354">
        <v>29</v>
      </c>
      <c r="J8350" s="352">
        <v>0</v>
      </c>
      <c r="K8350" s="348">
        <f t="shared" si="130"/>
        <v>0</v>
      </c>
    </row>
    <row r="8351" spans="1:11" x14ac:dyDescent="0.25">
      <c r="A8351" s="357">
        <v>41846</v>
      </c>
      <c r="B8351" s="354">
        <v>16</v>
      </c>
      <c r="C8351" s="355">
        <v>16</v>
      </c>
      <c r="D8351" s="355">
        <v>20</v>
      </c>
      <c r="E8351" s="355">
        <v>14</v>
      </c>
      <c r="F8351" s="355">
        <v>17</v>
      </c>
      <c r="G8351" s="355">
        <v>13</v>
      </c>
      <c r="H8351" s="355"/>
      <c r="I8351" s="354">
        <v>16</v>
      </c>
      <c r="J8351" s="352">
        <v>0</v>
      </c>
      <c r="K8351" s="348">
        <f t="shared" si="130"/>
        <v>0</v>
      </c>
    </row>
    <row r="8352" spans="1:11" x14ac:dyDescent="0.25">
      <c r="A8352" s="357">
        <v>41847</v>
      </c>
      <c r="B8352" s="354">
        <v>12.4</v>
      </c>
      <c r="C8352" s="355">
        <v>14</v>
      </c>
      <c r="D8352" s="355">
        <v>15</v>
      </c>
      <c r="E8352" s="355">
        <v>11</v>
      </c>
      <c r="F8352" s="355">
        <v>9</v>
      </c>
      <c r="G8352" s="355">
        <v>13</v>
      </c>
      <c r="H8352" s="355"/>
      <c r="I8352" s="354">
        <v>12.4</v>
      </c>
      <c r="J8352" s="352">
        <v>0</v>
      </c>
      <c r="K8352" s="348">
        <f t="shared" si="130"/>
        <v>0</v>
      </c>
    </row>
    <row r="8353" spans="1:11" x14ac:dyDescent="0.25">
      <c r="A8353" s="357">
        <v>41848</v>
      </c>
      <c r="B8353" s="354">
        <v>8</v>
      </c>
      <c r="C8353" s="355">
        <v>8</v>
      </c>
      <c r="D8353" s="355">
        <v>7</v>
      </c>
      <c r="E8353" s="355">
        <v>8</v>
      </c>
      <c r="F8353" s="355">
        <v>8</v>
      </c>
      <c r="G8353" s="355">
        <v>9</v>
      </c>
      <c r="H8353" s="355"/>
      <c r="I8353" s="354">
        <v>8</v>
      </c>
      <c r="J8353" s="352">
        <v>0</v>
      </c>
      <c r="K8353" s="348">
        <f t="shared" si="130"/>
        <v>4</v>
      </c>
    </row>
    <row r="8354" spans="1:11" x14ac:dyDescent="0.25">
      <c r="A8354" s="357">
        <v>41849</v>
      </c>
      <c r="B8354" s="354">
        <v>7.2</v>
      </c>
      <c r="C8354" s="355">
        <v>10</v>
      </c>
      <c r="D8354" s="355">
        <v>10</v>
      </c>
      <c r="E8354" s="355">
        <v>5</v>
      </c>
      <c r="F8354" s="355">
        <v>9</v>
      </c>
      <c r="G8354" s="355">
        <v>2</v>
      </c>
      <c r="H8354" s="355"/>
      <c r="I8354" s="354">
        <v>7.2</v>
      </c>
      <c r="J8354" s="352">
        <v>0</v>
      </c>
      <c r="K8354" s="348">
        <f t="shared" si="130"/>
        <v>2</v>
      </c>
    </row>
    <row r="8355" spans="1:11" x14ac:dyDescent="0.25">
      <c r="A8355" s="357">
        <v>41850</v>
      </c>
      <c r="B8355" s="354">
        <v>14.6</v>
      </c>
      <c r="C8355" s="355">
        <v>23</v>
      </c>
      <c r="D8355" s="355">
        <v>18</v>
      </c>
      <c r="E8355" s="355">
        <v>14</v>
      </c>
      <c r="F8355" s="355">
        <v>12</v>
      </c>
      <c r="G8355" s="355">
        <v>6</v>
      </c>
      <c r="H8355" s="355"/>
      <c r="I8355" s="354">
        <v>14.6</v>
      </c>
      <c r="J8355" s="352">
        <v>0</v>
      </c>
      <c r="K8355" s="348">
        <f t="shared" si="130"/>
        <v>1</v>
      </c>
    </row>
    <row r="8356" spans="1:11" x14ac:dyDescent="0.25">
      <c r="A8356" s="357">
        <v>41851</v>
      </c>
      <c r="B8356" s="354">
        <v>11.2</v>
      </c>
      <c r="C8356" s="355">
        <v>4</v>
      </c>
      <c r="D8356" s="355">
        <v>10</v>
      </c>
      <c r="E8356" s="355">
        <v>14</v>
      </c>
      <c r="F8356" s="355">
        <v>3</v>
      </c>
      <c r="G8356" s="355">
        <v>25</v>
      </c>
      <c r="H8356" s="355"/>
      <c r="I8356" s="354">
        <v>11.2</v>
      </c>
      <c r="J8356" s="352">
        <v>0</v>
      </c>
      <c r="K8356" s="348">
        <f t="shared" si="130"/>
        <v>2</v>
      </c>
    </row>
    <row r="8357" spans="1:11" x14ac:dyDescent="0.25">
      <c r="A8357" s="357">
        <v>41852</v>
      </c>
      <c r="B8357" s="354">
        <v>12.4</v>
      </c>
      <c r="C8357" s="355">
        <v>28</v>
      </c>
      <c r="D8357" s="355">
        <v>7</v>
      </c>
      <c r="E8357" s="355">
        <v>18</v>
      </c>
      <c r="F8357" s="355">
        <v>5</v>
      </c>
      <c r="G8357" s="355">
        <v>4</v>
      </c>
      <c r="H8357" s="355"/>
      <c r="I8357" s="354">
        <v>12.4</v>
      </c>
      <c r="J8357" s="352">
        <v>0</v>
      </c>
      <c r="K8357" s="348">
        <f t="shared" si="130"/>
        <v>3</v>
      </c>
    </row>
    <row r="8358" spans="1:11" x14ac:dyDescent="0.25">
      <c r="A8358" s="357">
        <v>41853</v>
      </c>
      <c r="B8358" s="354">
        <v>16.600000000000001</v>
      </c>
      <c r="C8358" s="355">
        <v>20</v>
      </c>
      <c r="D8358" s="355">
        <v>17</v>
      </c>
      <c r="E8358" s="355">
        <v>20</v>
      </c>
      <c r="F8358" s="355">
        <v>16</v>
      </c>
      <c r="G8358" s="355">
        <v>10</v>
      </c>
      <c r="H8358" s="355"/>
      <c r="I8358" s="354">
        <v>16.600000000000001</v>
      </c>
      <c r="J8358" s="352">
        <v>0</v>
      </c>
      <c r="K8358" s="348">
        <f t="shared" si="130"/>
        <v>0</v>
      </c>
    </row>
    <row r="8359" spans="1:11" x14ac:dyDescent="0.25">
      <c r="A8359" s="357">
        <v>41854</v>
      </c>
      <c r="B8359" s="354">
        <v>7</v>
      </c>
      <c r="C8359" s="355">
        <v>10</v>
      </c>
      <c r="D8359" s="355">
        <v>7</v>
      </c>
      <c r="E8359" s="355">
        <v>5</v>
      </c>
      <c r="F8359" s="355">
        <v>7</v>
      </c>
      <c r="G8359" s="355">
        <v>6</v>
      </c>
      <c r="H8359" s="355"/>
      <c r="I8359" s="354">
        <v>7</v>
      </c>
      <c r="J8359" s="352">
        <v>0</v>
      </c>
      <c r="K8359" s="348">
        <f t="shared" si="130"/>
        <v>4</v>
      </c>
    </row>
    <row r="8360" spans="1:11" x14ac:dyDescent="0.25">
      <c r="A8360" s="357">
        <v>41855</v>
      </c>
      <c r="B8360" s="354">
        <v>5.4</v>
      </c>
      <c r="C8360" s="355">
        <v>4</v>
      </c>
      <c r="D8360" s="355">
        <v>4</v>
      </c>
      <c r="E8360" s="355">
        <v>7</v>
      </c>
      <c r="F8360" s="355">
        <v>6</v>
      </c>
      <c r="G8360" s="355">
        <v>6</v>
      </c>
      <c r="H8360" s="355"/>
      <c r="I8360" s="354">
        <v>5.4</v>
      </c>
      <c r="J8360" s="352">
        <v>0</v>
      </c>
      <c r="K8360" s="348">
        <f t="shared" si="130"/>
        <v>5</v>
      </c>
    </row>
    <row r="8361" spans="1:11" x14ac:dyDescent="0.25">
      <c r="A8361" s="357">
        <v>41856</v>
      </c>
      <c r="B8361" s="354">
        <v>5.8</v>
      </c>
      <c r="C8361" s="355">
        <v>4</v>
      </c>
      <c r="D8361" s="355">
        <v>6</v>
      </c>
      <c r="E8361" s="355">
        <v>3</v>
      </c>
      <c r="F8361" s="355">
        <v>8</v>
      </c>
      <c r="G8361" s="355">
        <v>8</v>
      </c>
      <c r="H8361" s="355"/>
      <c r="I8361" s="354">
        <v>5.8</v>
      </c>
      <c r="J8361" s="352">
        <v>0</v>
      </c>
      <c r="K8361" s="348">
        <f t="shared" si="130"/>
        <v>5</v>
      </c>
    </row>
    <row r="8362" spans="1:11" x14ac:dyDescent="0.25">
      <c r="A8362" s="357">
        <v>41857</v>
      </c>
      <c r="B8362" s="354">
        <v>5.8</v>
      </c>
      <c r="C8362" s="355">
        <v>8</v>
      </c>
      <c r="D8362" s="355">
        <v>5</v>
      </c>
      <c r="E8362" s="355">
        <v>8</v>
      </c>
      <c r="F8362" s="355">
        <v>3</v>
      </c>
      <c r="G8362" s="355">
        <v>5</v>
      </c>
      <c r="H8362" s="355"/>
      <c r="I8362" s="354">
        <v>5.8</v>
      </c>
      <c r="J8362" s="352">
        <v>0</v>
      </c>
      <c r="K8362" s="348">
        <f t="shared" si="130"/>
        <v>5</v>
      </c>
    </row>
    <row r="8363" spans="1:11" x14ac:dyDescent="0.25">
      <c r="A8363" s="357">
        <v>41858</v>
      </c>
      <c r="B8363" s="354">
        <v>16.399999999999999</v>
      </c>
      <c r="C8363" s="355">
        <v>23</v>
      </c>
      <c r="D8363" s="355">
        <v>23</v>
      </c>
      <c r="E8363" s="355">
        <v>14</v>
      </c>
      <c r="F8363" s="355">
        <v>13</v>
      </c>
      <c r="G8363" s="355">
        <v>9</v>
      </c>
      <c r="H8363" s="355"/>
      <c r="I8363" s="354">
        <v>16.399999999999999</v>
      </c>
      <c r="J8363" s="352">
        <v>0</v>
      </c>
      <c r="K8363" s="348">
        <f t="shared" si="130"/>
        <v>0</v>
      </c>
    </row>
    <row r="8364" spans="1:11" x14ac:dyDescent="0.25">
      <c r="A8364" s="357">
        <v>41859</v>
      </c>
      <c r="B8364" s="354">
        <v>6.8</v>
      </c>
      <c r="C8364" s="355">
        <v>10</v>
      </c>
      <c r="D8364" s="355">
        <v>6</v>
      </c>
      <c r="E8364" s="355">
        <v>8</v>
      </c>
      <c r="F8364" s="355">
        <v>3</v>
      </c>
      <c r="G8364" s="355">
        <v>7</v>
      </c>
      <c r="H8364" s="355"/>
      <c r="I8364" s="354">
        <v>6.8</v>
      </c>
      <c r="J8364" s="352">
        <v>0</v>
      </c>
      <c r="K8364" s="348">
        <f t="shared" si="130"/>
        <v>4</v>
      </c>
    </row>
    <row r="8365" spans="1:11" x14ac:dyDescent="0.25">
      <c r="A8365" s="357">
        <v>41860</v>
      </c>
      <c r="B8365" s="354">
        <v>5.4</v>
      </c>
      <c r="C8365" s="355">
        <v>5</v>
      </c>
      <c r="D8365" s="355">
        <v>6</v>
      </c>
      <c r="E8365" s="355">
        <v>3</v>
      </c>
      <c r="F8365" s="355">
        <v>8</v>
      </c>
      <c r="G8365" s="355">
        <v>5</v>
      </c>
      <c r="H8365" s="355"/>
      <c r="I8365" s="354">
        <v>5.4</v>
      </c>
      <c r="J8365" s="352">
        <v>0</v>
      </c>
      <c r="K8365" s="348">
        <f t="shared" si="130"/>
        <v>5</v>
      </c>
    </row>
    <row r="8366" spans="1:11" x14ac:dyDescent="0.25">
      <c r="A8366" s="357">
        <v>41861</v>
      </c>
      <c r="B8366" s="354">
        <v>8.6</v>
      </c>
      <c r="C8366" s="355">
        <v>13</v>
      </c>
      <c r="D8366" s="355">
        <v>10</v>
      </c>
      <c r="E8366" s="355">
        <v>10</v>
      </c>
      <c r="F8366" s="355">
        <v>8</v>
      </c>
      <c r="G8366" s="355">
        <v>2</v>
      </c>
      <c r="H8366" s="355"/>
      <c r="I8366" s="354">
        <v>8.6</v>
      </c>
      <c r="J8366" s="352">
        <v>0</v>
      </c>
      <c r="K8366" s="348">
        <f t="shared" si="130"/>
        <v>2</v>
      </c>
    </row>
    <row r="8367" spans="1:11" x14ac:dyDescent="0.25">
      <c r="A8367" s="357">
        <v>41862</v>
      </c>
      <c r="B8367" s="354">
        <v>3.6</v>
      </c>
      <c r="C8367" s="355">
        <v>3</v>
      </c>
      <c r="D8367" s="355">
        <v>3</v>
      </c>
      <c r="E8367" s="355">
        <v>5</v>
      </c>
      <c r="F8367" s="355">
        <v>5</v>
      </c>
      <c r="G8367" s="355">
        <v>2</v>
      </c>
      <c r="H8367" s="355"/>
      <c r="I8367" s="354">
        <v>3.6</v>
      </c>
      <c r="J8367" s="352">
        <v>0</v>
      </c>
      <c r="K8367" s="348">
        <f t="shared" si="130"/>
        <v>5</v>
      </c>
    </row>
    <row r="8368" spans="1:11" x14ac:dyDescent="0.25">
      <c r="A8368" s="357">
        <v>41863</v>
      </c>
      <c r="B8368" s="354">
        <v>6.4</v>
      </c>
      <c r="C8368" s="355">
        <v>6</v>
      </c>
      <c r="D8368" s="355">
        <v>5</v>
      </c>
      <c r="E8368" s="355">
        <v>7</v>
      </c>
      <c r="F8368" s="355">
        <v>10</v>
      </c>
      <c r="G8368" s="355">
        <v>4</v>
      </c>
      <c r="H8368" s="355"/>
      <c r="I8368" s="354">
        <v>6.4</v>
      </c>
      <c r="J8368" s="352">
        <v>0</v>
      </c>
      <c r="K8368" s="348">
        <f t="shared" si="130"/>
        <v>4</v>
      </c>
    </row>
    <row r="8369" spans="1:11" x14ac:dyDescent="0.25">
      <c r="A8369" s="357">
        <v>41864</v>
      </c>
      <c r="B8369" s="354">
        <v>10.8</v>
      </c>
      <c r="C8369" s="355">
        <v>15</v>
      </c>
      <c r="D8369" s="355">
        <v>12</v>
      </c>
      <c r="E8369" s="355">
        <v>10</v>
      </c>
      <c r="F8369" s="355">
        <v>8</v>
      </c>
      <c r="G8369" s="355">
        <v>9</v>
      </c>
      <c r="H8369" s="355"/>
      <c r="I8369" s="354">
        <v>10.8</v>
      </c>
      <c r="J8369" s="352">
        <v>0</v>
      </c>
      <c r="K8369" s="348">
        <f t="shared" si="130"/>
        <v>1</v>
      </c>
    </row>
    <row r="8370" spans="1:11" x14ac:dyDescent="0.25">
      <c r="A8370" s="357">
        <v>41865</v>
      </c>
      <c r="B8370" s="354">
        <v>11</v>
      </c>
      <c r="C8370" s="355">
        <v>14</v>
      </c>
      <c r="D8370" s="355">
        <v>8</v>
      </c>
      <c r="E8370" s="355">
        <v>6</v>
      </c>
      <c r="F8370" s="355">
        <v>8</v>
      </c>
      <c r="G8370" s="355">
        <v>19</v>
      </c>
      <c r="H8370" s="355"/>
      <c r="I8370" s="354">
        <v>11</v>
      </c>
      <c r="J8370" s="352">
        <v>0</v>
      </c>
      <c r="K8370" s="348">
        <f t="shared" si="130"/>
        <v>3</v>
      </c>
    </row>
    <row r="8371" spans="1:11" x14ac:dyDescent="0.25">
      <c r="A8371" s="357">
        <v>41866</v>
      </c>
      <c r="B8371" s="354">
        <v>6.2</v>
      </c>
      <c r="C8371" s="355">
        <v>4</v>
      </c>
      <c r="D8371" s="355">
        <v>6</v>
      </c>
      <c r="E8371" s="355">
        <v>8</v>
      </c>
      <c r="F8371" s="355">
        <v>9</v>
      </c>
      <c r="G8371" s="355">
        <v>4</v>
      </c>
      <c r="H8371" s="355"/>
      <c r="I8371" s="354">
        <v>6.2</v>
      </c>
      <c r="J8371" s="352">
        <v>0</v>
      </c>
      <c r="K8371" s="348">
        <f t="shared" si="130"/>
        <v>4</v>
      </c>
    </row>
    <row r="8372" spans="1:11" x14ac:dyDescent="0.25">
      <c r="A8372" s="357">
        <v>41867</v>
      </c>
      <c r="B8372" s="354">
        <v>4.2</v>
      </c>
      <c r="C8372" s="355">
        <v>2</v>
      </c>
      <c r="D8372" s="355">
        <v>10</v>
      </c>
      <c r="E8372" s="355">
        <v>5</v>
      </c>
      <c r="F8372" s="355">
        <v>3</v>
      </c>
      <c r="G8372" s="355">
        <v>1</v>
      </c>
      <c r="H8372" s="355"/>
      <c r="I8372" s="354">
        <v>4.2</v>
      </c>
      <c r="J8372" s="352">
        <v>0</v>
      </c>
      <c r="K8372" s="348">
        <f t="shared" si="130"/>
        <v>4</v>
      </c>
    </row>
    <row r="8373" spans="1:11" x14ac:dyDescent="0.25">
      <c r="A8373" s="357">
        <v>41868</v>
      </c>
      <c r="B8373" s="354">
        <v>20.399999999999999</v>
      </c>
      <c r="C8373" s="355">
        <v>21</v>
      </c>
      <c r="D8373" s="355">
        <v>17</v>
      </c>
      <c r="E8373" s="355">
        <v>22</v>
      </c>
      <c r="F8373" s="355">
        <v>21</v>
      </c>
      <c r="G8373" s="355">
        <v>21</v>
      </c>
      <c r="H8373" s="355"/>
      <c r="I8373" s="354">
        <v>20.399999999999999</v>
      </c>
      <c r="J8373" s="352">
        <v>0</v>
      </c>
      <c r="K8373" s="348">
        <f t="shared" si="130"/>
        <v>0</v>
      </c>
    </row>
    <row r="8374" spans="1:11" x14ac:dyDescent="0.25">
      <c r="A8374" s="357">
        <v>41869</v>
      </c>
      <c r="B8374" s="354">
        <v>7.4</v>
      </c>
      <c r="C8374" s="355">
        <v>10</v>
      </c>
      <c r="D8374" s="355">
        <v>6</v>
      </c>
      <c r="E8374" s="355">
        <v>7</v>
      </c>
      <c r="F8374" s="355">
        <v>8</v>
      </c>
      <c r="G8374" s="355">
        <v>6</v>
      </c>
      <c r="H8374" s="355"/>
      <c r="I8374" s="354">
        <v>7.4</v>
      </c>
      <c r="J8374" s="352">
        <v>0</v>
      </c>
      <c r="K8374" s="348">
        <f t="shared" si="130"/>
        <v>4</v>
      </c>
    </row>
    <row r="8375" spans="1:11" x14ac:dyDescent="0.25">
      <c r="A8375" s="357">
        <v>41870</v>
      </c>
      <c r="B8375" s="354">
        <v>9.6</v>
      </c>
      <c r="C8375" s="355">
        <v>10</v>
      </c>
      <c r="D8375" s="355">
        <v>10</v>
      </c>
      <c r="E8375" s="355">
        <v>9</v>
      </c>
      <c r="F8375" s="355">
        <v>9</v>
      </c>
      <c r="G8375" s="355">
        <v>10</v>
      </c>
      <c r="H8375" s="355"/>
      <c r="I8375" s="354">
        <v>9.6</v>
      </c>
      <c r="J8375" s="352">
        <v>0</v>
      </c>
      <c r="K8375" s="348">
        <f t="shared" si="130"/>
        <v>0</v>
      </c>
    </row>
    <row r="8376" spans="1:11" x14ac:dyDescent="0.25">
      <c r="A8376" s="357">
        <v>41871</v>
      </c>
      <c r="B8376" s="354">
        <v>8.8000000000000007</v>
      </c>
      <c r="C8376" s="355">
        <v>9</v>
      </c>
      <c r="D8376" s="355">
        <v>9</v>
      </c>
      <c r="E8376" s="355">
        <v>6</v>
      </c>
      <c r="F8376" s="355">
        <v>8</v>
      </c>
      <c r="G8376" s="355">
        <v>12</v>
      </c>
      <c r="H8376" s="355"/>
      <c r="I8376" s="354">
        <v>8.8000000000000007</v>
      </c>
      <c r="J8376" s="352">
        <v>0</v>
      </c>
      <c r="K8376" s="348">
        <f t="shared" si="130"/>
        <v>2</v>
      </c>
    </row>
    <row r="8377" spans="1:11" x14ac:dyDescent="0.25">
      <c r="A8377" s="357">
        <v>41872</v>
      </c>
      <c r="B8377" s="354">
        <v>10.6</v>
      </c>
      <c r="C8377" s="355">
        <v>3</v>
      </c>
      <c r="D8377" s="355">
        <v>10</v>
      </c>
      <c r="E8377" s="355">
        <v>14</v>
      </c>
      <c r="F8377" s="355">
        <v>14</v>
      </c>
      <c r="G8377" s="355">
        <v>12</v>
      </c>
      <c r="H8377" s="355"/>
      <c r="I8377" s="354">
        <v>10.6</v>
      </c>
      <c r="J8377" s="352">
        <v>0</v>
      </c>
      <c r="K8377" s="348">
        <f t="shared" si="130"/>
        <v>1</v>
      </c>
    </row>
    <row r="8378" spans="1:11" x14ac:dyDescent="0.25">
      <c r="A8378" s="357">
        <v>41873</v>
      </c>
      <c r="B8378" s="354">
        <v>9</v>
      </c>
      <c r="C8378" s="355">
        <v>10</v>
      </c>
      <c r="D8378" s="355">
        <v>12</v>
      </c>
      <c r="E8378" s="355">
        <v>10</v>
      </c>
      <c r="F8378" s="355">
        <v>5</v>
      </c>
      <c r="G8378" s="355">
        <v>8</v>
      </c>
      <c r="H8378" s="355"/>
      <c r="I8378" s="354">
        <v>9</v>
      </c>
      <c r="J8378" s="352">
        <v>0</v>
      </c>
      <c r="K8378" s="348">
        <f t="shared" si="130"/>
        <v>2</v>
      </c>
    </row>
    <row r="8379" spans="1:11" x14ac:dyDescent="0.25">
      <c r="A8379" s="357">
        <v>41874</v>
      </c>
      <c r="B8379" s="354">
        <v>8.6</v>
      </c>
      <c r="C8379" s="355">
        <v>12</v>
      </c>
      <c r="D8379" s="355">
        <v>11</v>
      </c>
      <c r="E8379" s="355">
        <v>9</v>
      </c>
      <c r="F8379" s="355">
        <v>6</v>
      </c>
      <c r="G8379" s="355">
        <v>5</v>
      </c>
      <c r="H8379" s="355"/>
      <c r="I8379" s="354">
        <v>8.6</v>
      </c>
      <c r="J8379" s="352">
        <v>0</v>
      </c>
      <c r="K8379" s="348">
        <f t="shared" si="130"/>
        <v>2</v>
      </c>
    </row>
    <row r="8380" spans="1:11" x14ac:dyDescent="0.25">
      <c r="A8380" s="357">
        <v>41875</v>
      </c>
      <c r="B8380" s="354">
        <v>5.8</v>
      </c>
      <c r="C8380" s="355">
        <v>7</v>
      </c>
      <c r="D8380" s="355">
        <v>5</v>
      </c>
      <c r="E8380" s="355">
        <v>8</v>
      </c>
      <c r="F8380" s="355">
        <v>4</v>
      </c>
      <c r="G8380" s="355">
        <v>5</v>
      </c>
      <c r="H8380" s="355"/>
      <c r="I8380" s="354">
        <v>5.8</v>
      </c>
      <c r="J8380" s="352">
        <v>0</v>
      </c>
      <c r="K8380" s="348">
        <f t="shared" si="130"/>
        <v>5</v>
      </c>
    </row>
    <row r="8381" spans="1:11" x14ac:dyDescent="0.25">
      <c r="A8381" s="357">
        <v>41876</v>
      </c>
      <c r="B8381" s="354">
        <v>5.2</v>
      </c>
      <c r="C8381" s="355">
        <v>6</v>
      </c>
      <c r="D8381" s="355">
        <v>3</v>
      </c>
      <c r="E8381" s="355">
        <v>1</v>
      </c>
      <c r="F8381" s="355">
        <v>7</v>
      </c>
      <c r="G8381" s="355">
        <v>9</v>
      </c>
      <c r="H8381" s="355"/>
      <c r="I8381" s="354">
        <v>5.2</v>
      </c>
      <c r="J8381" s="352">
        <v>0</v>
      </c>
      <c r="K8381" s="348">
        <f t="shared" si="130"/>
        <v>4</v>
      </c>
    </row>
    <row r="8382" spans="1:11" x14ac:dyDescent="0.25">
      <c r="A8382" s="357">
        <v>41877</v>
      </c>
      <c r="B8382" s="354">
        <v>6.2</v>
      </c>
      <c r="C8382" s="355">
        <v>9</v>
      </c>
      <c r="D8382" s="355">
        <v>6</v>
      </c>
      <c r="E8382" s="355">
        <v>5</v>
      </c>
      <c r="F8382" s="355">
        <v>3</v>
      </c>
      <c r="G8382" s="355">
        <v>8</v>
      </c>
      <c r="H8382" s="355"/>
      <c r="I8382" s="354">
        <v>6.2</v>
      </c>
      <c r="J8382" s="352">
        <v>0</v>
      </c>
      <c r="K8382" s="348">
        <f t="shared" si="130"/>
        <v>4</v>
      </c>
    </row>
    <row r="8383" spans="1:11" x14ac:dyDescent="0.25">
      <c r="A8383" s="357">
        <v>41878</v>
      </c>
      <c r="B8383" s="354">
        <v>5</v>
      </c>
      <c r="C8383" s="355">
        <v>5</v>
      </c>
      <c r="D8383" s="355">
        <v>5</v>
      </c>
      <c r="E8383" s="355">
        <v>6</v>
      </c>
      <c r="F8383" s="355">
        <v>2</v>
      </c>
      <c r="G8383" s="355">
        <v>7</v>
      </c>
      <c r="H8383" s="355"/>
      <c r="I8383" s="354">
        <v>5</v>
      </c>
      <c r="J8383" s="352">
        <v>0</v>
      </c>
      <c r="K8383" s="348">
        <f t="shared" si="130"/>
        <v>5</v>
      </c>
    </row>
    <row r="8384" spans="1:11" x14ac:dyDescent="0.25">
      <c r="A8384" s="357">
        <v>41879</v>
      </c>
      <c r="B8384" s="354">
        <v>20.399999999999999</v>
      </c>
      <c r="C8384" s="355">
        <v>23</v>
      </c>
      <c r="D8384" s="355">
        <v>28</v>
      </c>
      <c r="E8384" s="355">
        <v>21</v>
      </c>
      <c r="F8384" s="355">
        <v>18</v>
      </c>
      <c r="G8384" s="355">
        <v>12</v>
      </c>
      <c r="H8384" s="355"/>
      <c r="I8384" s="354">
        <v>20.399999999999999</v>
      </c>
      <c r="J8384" s="352">
        <v>0</v>
      </c>
      <c r="K8384" s="348">
        <f t="shared" si="130"/>
        <v>0</v>
      </c>
    </row>
    <row r="8385" spans="1:11" x14ac:dyDescent="0.25">
      <c r="A8385" s="357">
        <v>41880</v>
      </c>
      <c r="B8385" s="354">
        <v>8</v>
      </c>
      <c r="C8385" s="355">
        <v>8</v>
      </c>
      <c r="D8385" s="355">
        <v>10</v>
      </c>
      <c r="E8385" s="355">
        <v>5</v>
      </c>
      <c r="F8385" s="355">
        <v>9</v>
      </c>
      <c r="G8385" s="355">
        <v>8</v>
      </c>
      <c r="H8385" s="355"/>
      <c r="I8385" s="354">
        <v>8</v>
      </c>
      <c r="J8385" s="352">
        <v>0</v>
      </c>
      <c r="K8385" s="348">
        <f t="shared" si="130"/>
        <v>3</v>
      </c>
    </row>
    <row r="8386" spans="1:11" x14ac:dyDescent="0.25">
      <c r="A8386" s="357">
        <v>41881</v>
      </c>
      <c r="B8386" s="354">
        <v>20.8</v>
      </c>
      <c r="C8386" s="355">
        <v>15</v>
      </c>
      <c r="D8386" s="355">
        <v>33</v>
      </c>
      <c r="E8386" s="355">
        <v>26</v>
      </c>
      <c r="F8386" s="355">
        <v>17</v>
      </c>
      <c r="G8386" s="355">
        <v>13</v>
      </c>
      <c r="H8386" s="355"/>
      <c r="I8386" s="354">
        <v>20.8</v>
      </c>
      <c r="J8386" s="352">
        <v>0</v>
      </c>
      <c r="K8386" s="348">
        <f t="shared" si="130"/>
        <v>0</v>
      </c>
    </row>
    <row r="8387" spans="1:11" x14ac:dyDescent="0.25">
      <c r="A8387" s="357">
        <v>41882</v>
      </c>
      <c r="B8387" s="354">
        <v>5.4</v>
      </c>
      <c r="C8387" s="355">
        <v>4</v>
      </c>
      <c r="D8387" s="355">
        <v>9</v>
      </c>
      <c r="E8387" s="355">
        <v>1</v>
      </c>
      <c r="F8387" s="355">
        <v>1</v>
      </c>
      <c r="G8387" s="355">
        <v>12</v>
      </c>
      <c r="H8387" s="355"/>
      <c r="I8387" s="354">
        <v>5.4</v>
      </c>
      <c r="J8387" s="352">
        <v>0</v>
      </c>
      <c r="K8387" s="348">
        <f t="shared" ref="K8387:K8417" si="131">COUNTIF(C8387:G8387,"&lt;="&amp;IRR_MAXWIND)</f>
        <v>3</v>
      </c>
    </row>
    <row r="8388" spans="1:11" x14ac:dyDescent="0.25">
      <c r="A8388" s="357">
        <v>41883</v>
      </c>
      <c r="B8388" s="354">
        <v>8.4</v>
      </c>
      <c r="C8388" s="355">
        <v>7</v>
      </c>
      <c r="D8388" s="355">
        <v>7</v>
      </c>
      <c r="E8388" s="355">
        <v>11</v>
      </c>
      <c r="F8388" s="355">
        <v>12</v>
      </c>
      <c r="G8388" s="355">
        <v>5</v>
      </c>
      <c r="H8388" s="355"/>
      <c r="I8388" s="354">
        <v>8.4</v>
      </c>
      <c r="J8388" s="352">
        <v>0</v>
      </c>
      <c r="K8388" s="348">
        <f t="shared" si="131"/>
        <v>3</v>
      </c>
    </row>
    <row r="8389" spans="1:11" x14ac:dyDescent="0.25">
      <c r="A8389" s="357">
        <v>41884</v>
      </c>
      <c r="B8389" s="354">
        <v>10.199999999999999</v>
      </c>
      <c r="C8389" s="355">
        <v>8</v>
      </c>
      <c r="D8389" s="355">
        <v>9</v>
      </c>
      <c r="E8389" s="355">
        <v>12</v>
      </c>
      <c r="F8389" s="355">
        <v>10</v>
      </c>
      <c r="G8389" s="355">
        <v>12</v>
      </c>
      <c r="H8389" s="355"/>
      <c r="I8389" s="354">
        <v>10.199999999999999</v>
      </c>
      <c r="J8389" s="352">
        <v>0</v>
      </c>
      <c r="K8389" s="348">
        <f t="shared" si="131"/>
        <v>1</v>
      </c>
    </row>
    <row r="8390" spans="1:11" x14ac:dyDescent="0.25">
      <c r="A8390" s="357">
        <v>41885</v>
      </c>
      <c r="B8390" s="354">
        <v>25.2</v>
      </c>
      <c r="C8390" s="355">
        <v>15</v>
      </c>
      <c r="D8390" s="355">
        <v>18</v>
      </c>
      <c r="E8390" s="355">
        <v>23</v>
      </c>
      <c r="F8390" s="355">
        <v>35</v>
      </c>
      <c r="G8390" s="355">
        <v>35</v>
      </c>
      <c r="H8390" s="355"/>
      <c r="I8390" s="354">
        <v>25.2</v>
      </c>
      <c r="J8390" s="352">
        <v>0</v>
      </c>
      <c r="K8390" s="348">
        <f t="shared" si="131"/>
        <v>0</v>
      </c>
    </row>
    <row r="8391" spans="1:11" x14ac:dyDescent="0.25">
      <c r="A8391" s="357">
        <v>41886</v>
      </c>
      <c r="B8391" s="354">
        <v>5.8</v>
      </c>
      <c r="C8391" s="355">
        <v>6</v>
      </c>
      <c r="D8391" s="355">
        <v>7</v>
      </c>
      <c r="E8391" s="355">
        <v>1</v>
      </c>
      <c r="F8391" s="355">
        <v>8</v>
      </c>
      <c r="G8391" s="355">
        <v>7</v>
      </c>
      <c r="H8391" s="355"/>
      <c r="I8391" s="354">
        <v>5.8</v>
      </c>
      <c r="J8391" s="352">
        <v>0</v>
      </c>
      <c r="K8391" s="348">
        <f t="shared" si="131"/>
        <v>5</v>
      </c>
    </row>
    <row r="8392" spans="1:11" x14ac:dyDescent="0.25">
      <c r="A8392" s="357">
        <v>41887</v>
      </c>
      <c r="B8392" s="354">
        <v>4.4000000000000004</v>
      </c>
      <c r="C8392" s="355">
        <v>1</v>
      </c>
      <c r="D8392" s="355">
        <v>6</v>
      </c>
      <c r="E8392" s="355">
        <v>9</v>
      </c>
      <c r="F8392" s="355">
        <v>2</v>
      </c>
      <c r="G8392" s="355">
        <v>4</v>
      </c>
      <c r="H8392" s="355"/>
      <c r="I8392" s="354">
        <v>4.4000000000000004</v>
      </c>
      <c r="J8392" s="352">
        <v>0</v>
      </c>
      <c r="K8392" s="348">
        <f t="shared" si="131"/>
        <v>4</v>
      </c>
    </row>
    <row r="8393" spans="1:11" x14ac:dyDescent="0.25">
      <c r="A8393" s="357">
        <v>41888</v>
      </c>
      <c r="B8393" s="354">
        <v>6.8</v>
      </c>
      <c r="C8393" s="355">
        <v>8</v>
      </c>
      <c r="D8393" s="355">
        <v>5</v>
      </c>
      <c r="E8393" s="355">
        <v>5</v>
      </c>
      <c r="F8393" s="355">
        <v>7</v>
      </c>
      <c r="G8393" s="355">
        <v>9</v>
      </c>
      <c r="H8393" s="355"/>
      <c r="I8393" s="354">
        <v>6.8</v>
      </c>
      <c r="J8393" s="352">
        <v>0</v>
      </c>
      <c r="K8393" s="348">
        <f t="shared" si="131"/>
        <v>4</v>
      </c>
    </row>
    <row r="8394" spans="1:11" x14ac:dyDescent="0.25">
      <c r="A8394" s="357">
        <v>41889</v>
      </c>
      <c r="B8394" s="354">
        <v>10.199999999999999</v>
      </c>
      <c r="C8394" s="355">
        <v>5</v>
      </c>
      <c r="D8394" s="355">
        <v>7</v>
      </c>
      <c r="E8394" s="355">
        <v>6</v>
      </c>
      <c r="F8394" s="355">
        <v>11</v>
      </c>
      <c r="G8394" s="355">
        <v>22</v>
      </c>
      <c r="H8394" s="355"/>
      <c r="I8394" s="354">
        <v>10.199999999999999</v>
      </c>
      <c r="J8394" s="352">
        <v>0</v>
      </c>
      <c r="K8394" s="348">
        <f t="shared" si="131"/>
        <v>3</v>
      </c>
    </row>
    <row r="8395" spans="1:11" x14ac:dyDescent="0.25">
      <c r="A8395" s="357">
        <v>41890</v>
      </c>
      <c r="B8395" s="354">
        <v>17.2</v>
      </c>
      <c r="C8395" s="355">
        <v>14</v>
      </c>
      <c r="D8395" s="355">
        <v>2</v>
      </c>
      <c r="E8395" s="355">
        <v>4</v>
      </c>
      <c r="F8395" s="355">
        <v>34</v>
      </c>
      <c r="G8395" s="355">
        <v>32</v>
      </c>
      <c r="H8395" s="355"/>
      <c r="I8395" s="354">
        <v>17.2</v>
      </c>
      <c r="J8395" s="352">
        <v>0</v>
      </c>
      <c r="K8395" s="348">
        <f t="shared" si="131"/>
        <v>2</v>
      </c>
    </row>
    <row r="8396" spans="1:11" x14ac:dyDescent="0.25">
      <c r="A8396" s="357">
        <v>41891</v>
      </c>
      <c r="B8396" s="354">
        <v>9.4</v>
      </c>
      <c r="C8396" s="355">
        <v>8</v>
      </c>
      <c r="D8396" s="355">
        <v>12</v>
      </c>
      <c r="E8396" s="355">
        <v>9</v>
      </c>
      <c r="F8396" s="355">
        <v>10</v>
      </c>
      <c r="G8396" s="355">
        <v>8</v>
      </c>
      <c r="H8396" s="355"/>
      <c r="I8396" s="354">
        <v>9.4</v>
      </c>
      <c r="J8396" s="352">
        <v>0</v>
      </c>
      <c r="K8396" s="348">
        <f t="shared" si="131"/>
        <v>2</v>
      </c>
    </row>
    <row r="8397" spans="1:11" x14ac:dyDescent="0.25">
      <c r="A8397" s="357">
        <v>41892</v>
      </c>
      <c r="B8397" s="354">
        <v>17.8</v>
      </c>
      <c r="C8397" s="355">
        <v>9</v>
      </c>
      <c r="D8397" s="355">
        <v>10</v>
      </c>
      <c r="E8397" s="355">
        <v>18</v>
      </c>
      <c r="F8397" s="355">
        <v>24</v>
      </c>
      <c r="G8397" s="355">
        <v>28</v>
      </c>
      <c r="H8397" s="355"/>
      <c r="I8397" s="354">
        <v>17.8</v>
      </c>
      <c r="J8397" s="352">
        <v>0</v>
      </c>
      <c r="K8397" s="348">
        <f t="shared" si="131"/>
        <v>0</v>
      </c>
    </row>
    <row r="8398" spans="1:11" x14ac:dyDescent="0.25">
      <c r="A8398" s="357">
        <v>41893</v>
      </c>
      <c r="B8398" s="354">
        <v>10.6</v>
      </c>
      <c r="C8398" s="355">
        <v>8</v>
      </c>
      <c r="D8398" s="355">
        <v>10</v>
      </c>
      <c r="E8398" s="355">
        <v>12</v>
      </c>
      <c r="F8398" s="355">
        <v>11</v>
      </c>
      <c r="G8398" s="355">
        <v>12</v>
      </c>
      <c r="H8398" s="355"/>
      <c r="I8398" s="354">
        <v>10.6</v>
      </c>
      <c r="J8398" s="352">
        <v>0</v>
      </c>
      <c r="K8398" s="348">
        <f t="shared" si="131"/>
        <v>1</v>
      </c>
    </row>
    <row r="8399" spans="1:11" x14ac:dyDescent="0.25">
      <c r="A8399" s="357">
        <v>41894</v>
      </c>
      <c r="B8399" s="354">
        <v>4.4000000000000004</v>
      </c>
      <c r="C8399" s="355">
        <v>7</v>
      </c>
      <c r="D8399" s="355">
        <v>4</v>
      </c>
      <c r="E8399" s="355">
        <v>5</v>
      </c>
      <c r="F8399" s="355">
        <v>5</v>
      </c>
      <c r="G8399" s="355">
        <v>1</v>
      </c>
      <c r="H8399" s="355"/>
      <c r="I8399" s="354">
        <v>4.4000000000000004</v>
      </c>
      <c r="J8399" s="352">
        <v>0</v>
      </c>
      <c r="K8399" s="348">
        <f t="shared" si="131"/>
        <v>5</v>
      </c>
    </row>
    <row r="8400" spans="1:11" x14ac:dyDescent="0.25">
      <c r="A8400" s="357">
        <v>41895</v>
      </c>
      <c r="B8400" s="354">
        <v>11.8</v>
      </c>
      <c r="C8400" s="355">
        <v>17</v>
      </c>
      <c r="D8400" s="355">
        <v>13</v>
      </c>
      <c r="E8400" s="355">
        <v>13</v>
      </c>
      <c r="F8400" s="355">
        <v>5</v>
      </c>
      <c r="G8400" s="355">
        <v>11</v>
      </c>
      <c r="H8400" s="355"/>
      <c r="I8400" s="354">
        <v>11.8</v>
      </c>
      <c r="J8400" s="352">
        <v>0</v>
      </c>
      <c r="K8400" s="348">
        <f t="shared" si="131"/>
        <v>1</v>
      </c>
    </row>
    <row r="8401" spans="1:11" x14ac:dyDescent="0.25">
      <c r="A8401" s="357">
        <v>41896</v>
      </c>
      <c r="B8401" s="354">
        <v>6.6</v>
      </c>
      <c r="C8401" s="355">
        <v>7</v>
      </c>
      <c r="D8401" s="355">
        <v>2</v>
      </c>
      <c r="E8401" s="355">
        <v>9</v>
      </c>
      <c r="F8401" s="355">
        <v>5</v>
      </c>
      <c r="G8401" s="355">
        <v>10</v>
      </c>
      <c r="H8401" s="355"/>
      <c r="I8401" s="354">
        <v>6.6</v>
      </c>
      <c r="J8401" s="352">
        <v>0</v>
      </c>
      <c r="K8401" s="348">
        <f t="shared" si="131"/>
        <v>3</v>
      </c>
    </row>
    <row r="8402" spans="1:11" x14ac:dyDescent="0.25">
      <c r="A8402" s="357">
        <v>41897</v>
      </c>
      <c r="B8402" s="354">
        <v>11.4</v>
      </c>
      <c r="C8402" s="355">
        <v>13</v>
      </c>
      <c r="D8402" s="355">
        <v>11</v>
      </c>
      <c r="E8402" s="355">
        <v>13</v>
      </c>
      <c r="F8402" s="355">
        <v>9</v>
      </c>
      <c r="G8402" s="355">
        <v>11</v>
      </c>
      <c r="H8402" s="355"/>
      <c r="I8402" s="354">
        <v>11.4</v>
      </c>
      <c r="J8402" s="352">
        <v>0</v>
      </c>
      <c r="K8402" s="348">
        <f t="shared" si="131"/>
        <v>0</v>
      </c>
    </row>
    <row r="8403" spans="1:11" x14ac:dyDescent="0.25">
      <c r="A8403" s="357">
        <v>41898</v>
      </c>
      <c r="B8403" s="354">
        <v>4.8</v>
      </c>
      <c r="C8403" s="355">
        <v>2</v>
      </c>
      <c r="D8403" s="355">
        <v>8</v>
      </c>
      <c r="E8403" s="355">
        <v>9</v>
      </c>
      <c r="F8403" s="355">
        <v>1</v>
      </c>
      <c r="G8403" s="355">
        <v>4</v>
      </c>
      <c r="H8403" s="355"/>
      <c r="I8403" s="354">
        <v>4.8</v>
      </c>
      <c r="J8403" s="352">
        <v>0</v>
      </c>
      <c r="K8403" s="348">
        <f t="shared" si="131"/>
        <v>4</v>
      </c>
    </row>
    <row r="8404" spans="1:11" x14ac:dyDescent="0.25">
      <c r="A8404" s="357">
        <v>41899</v>
      </c>
      <c r="B8404" s="354">
        <v>3.4</v>
      </c>
      <c r="C8404" s="355">
        <v>2</v>
      </c>
      <c r="D8404" s="355">
        <v>6</v>
      </c>
      <c r="E8404" s="355">
        <v>2</v>
      </c>
      <c r="F8404" s="355">
        <v>5</v>
      </c>
      <c r="G8404" s="355">
        <v>2</v>
      </c>
      <c r="H8404" s="355"/>
      <c r="I8404" s="354">
        <v>3.4</v>
      </c>
      <c r="J8404" s="352">
        <v>0</v>
      </c>
      <c r="K8404" s="348">
        <f t="shared" si="131"/>
        <v>5</v>
      </c>
    </row>
    <row r="8405" spans="1:11" x14ac:dyDescent="0.25">
      <c r="A8405" s="357">
        <v>41900</v>
      </c>
      <c r="B8405" s="354">
        <v>9.1999999999999993</v>
      </c>
      <c r="C8405" s="355">
        <v>7</v>
      </c>
      <c r="D8405" s="355">
        <v>13</v>
      </c>
      <c r="E8405" s="355">
        <v>10</v>
      </c>
      <c r="F8405" s="355">
        <v>7</v>
      </c>
      <c r="G8405" s="355">
        <v>9</v>
      </c>
      <c r="H8405" s="355"/>
      <c r="I8405" s="354">
        <v>9.1999999999999993</v>
      </c>
      <c r="J8405" s="352">
        <v>0</v>
      </c>
      <c r="K8405" s="348">
        <f t="shared" si="131"/>
        <v>2</v>
      </c>
    </row>
    <row r="8406" spans="1:11" x14ac:dyDescent="0.25">
      <c r="A8406" s="357">
        <v>41901</v>
      </c>
      <c r="B8406" s="354">
        <v>12.8</v>
      </c>
      <c r="C8406" s="355">
        <v>7</v>
      </c>
      <c r="D8406" s="355">
        <v>26</v>
      </c>
      <c r="E8406" s="355">
        <v>15</v>
      </c>
      <c r="F8406" s="355">
        <v>14</v>
      </c>
      <c r="G8406" s="355">
        <v>2</v>
      </c>
      <c r="H8406" s="355"/>
      <c r="I8406" s="354">
        <v>12.8</v>
      </c>
      <c r="J8406" s="352">
        <v>0</v>
      </c>
      <c r="K8406" s="348">
        <f t="shared" si="131"/>
        <v>2</v>
      </c>
    </row>
    <row r="8407" spans="1:11" x14ac:dyDescent="0.25">
      <c r="A8407" s="357">
        <v>41902</v>
      </c>
      <c r="B8407" s="354">
        <v>8</v>
      </c>
      <c r="C8407" s="355">
        <v>8</v>
      </c>
      <c r="D8407" s="355">
        <v>8</v>
      </c>
      <c r="E8407" s="355">
        <v>8</v>
      </c>
      <c r="F8407" s="355">
        <v>8</v>
      </c>
      <c r="G8407" s="355">
        <v>8</v>
      </c>
      <c r="H8407" s="355"/>
      <c r="I8407" s="354">
        <v>8</v>
      </c>
      <c r="J8407" s="352">
        <v>0</v>
      </c>
      <c r="K8407" s="348">
        <f t="shared" si="131"/>
        <v>5</v>
      </c>
    </row>
    <row r="8408" spans="1:11" x14ac:dyDescent="0.25">
      <c r="A8408" s="357">
        <v>41903</v>
      </c>
      <c r="B8408" s="354">
        <v>8.8000000000000007</v>
      </c>
      <c r="C8408" s="355">
        <v>8</v>
      </c>
      <c r="D8408" s="355">
        <v>7</v>
      </c>
      <c r="E8408" s="355">
        <v>9</v>
      </c>
      <c r="F8408" s="355">
        <v>10</v>
      </c>
      <c r="G8408" s="355">
        <v>10</v>
      </c>
      <c r="H8408" s="355"/>
      <c r="I8408" s="354">
        <v>8.8000000000000007</v>
      </c>
      <c r="J8408" s="352">
        <v>0</v>
      </c>
      <c r="K8408" s="348">
        <f t="shared" si="131"/>
        <v>2</v>
      </c>
    </row>
    <row r="8409" spans="1:11" x14ac:dyDescent="0.25">
      <c r="A8409" s="357">
        <v>41904</v>
      </c>
      <c r="B8409" s="354">
        <v>4.5999999999999996</v>
      </c>
      <c r="C8409" s="355">
        <v>8</v>
      </c>
      <c r="D8409" s="355">
        <v>7</v>
      </c>
      <c r="E8409" s="355">
        <v>3</v>
      </c>
      <c r="F8409" s="355">
        <v>1</v>
      </c>
      <c r="G8409" s="355">
        <v>4</v>
      </c>
      <c r="H8409" s="355"/>
      <c r="I8409" s="354">
        <v>4.5999999999999996</v>
      </c>
      <c r="J8409" s="352">
        <v>0</v>
      </c>
      <c r="K8409" s="348">
        <f t="shared" si="131"/>
        <v>5</v>
      </c>
    </row>
    <row r="8410" spans="1:11" x14ac:dyDescent="0.25">
      <c r="A8410" s="357">
        <v>41905</v>
      </c>
      <c r="B8410" s="354">
        <v>9.4</v>
      </c>
      <c r="C8410" s="355">
        <v>4</v>
      </c>
      <c r="D8410" s="355">
        <v>10</v>
      </c>
      <c r="E8410" s="355">
        <v>14</v>
      </c>
      <c r="F8410" s="355">
        <v>11</v>
      </c>
      <c r="G8410" s="355">
        <v>8</v>
      </c>
      <c r="H8410" s="355"/>
      <c r="I8410" s="354">
        <v>9.4</v>
      </c>
      <c r="J8410" s="352">
        <v>0</v>
      </c>
      <c r="K8410" s="348">
        <f t="shared" si="131"/>
        <v>2</v>
      </c>
    </row>
    <row r="8411" spans="1:11" x14ac:dyDescent="0.25">
      <c r="A8411" s="357">
        <v>41906</v>
      </c>
      <c r="B8411" s="354">
        <v>9.6</v>
      </c>
      <c r="C8411" s="355">
        <v>7</v>
      </c>
      <c r="D8411" s="355">
        <v>5</v>
      </c>
      <c r="E8411" s="355">
        <v>9</v>
      </c>
      <c r="F8411" s="355">
        <v>13</v>
      </c>
      <c r="G8411" s="355">
        <v>14</v>
      </c>
      <c r="H8411" s="355"/>
      <c r="I8411" s="354">
        <v>9.6</v>
      </c>
      <c r="J8411" s="352">
        <v>0</v>
      </c>
      <c r="K8411" s="348">
        <f t="shared" si="131"/>
        <v>2</v>
      </c>
    </row>
    <row r="8412" spans="1:11" x14ac:dyDescent="0.25">
      <c r="A8412" s="357">
        <v>41907</v>
      </c>
      <c r="B8412" s="354">
        <v>5.2</v>
      </c>
      <c r="C8412" s="355">
        <v>8</v>
      </c>
      <c r="D8412" s="355">
        <v>3</v>
      </c>
      <c r="E8412" s="355">
        <v>4</v>
      </c>
      <c r="F8412" s="355">
        <v>4</v>
      </c>
      <c r="G8412" s="355">
        <v>7</v>
      </c>
      <c r="H8412" s="355"/>
      <c r="I8412" s="354">
        <v>5.2</v>
      </c>
      <c r="J8412" s="352">
        <v>0</v>
      </c>
      <c r="K8412" s="348">
        <f t="shared" si="131"/>
        <v>5</v>
      </c>
    </row>
    <row r="8413" spans="1:11" x14ac:dyDescent="0.25">
      <c r="A8413" s="357">
        <v>41908</v>
      </c>
      <c r="B8413" s="354">
        <v>12.6</v>
      </c>
      <c r="C8413" s="355">
        <v>12</v>
      </c>
      <c r="D8413" s="355">
        <v>10</v>
      </c>
      <c r="E8413" s="355">
        <v>20</v>
      </c>
      <c r="F8413" s="355">
        <v>12</v>
      </c>
      <c r="G8413" s="355">
        <v>9</v>
      </c>
      <c r="H8413" s="355"/>
      <c r="I8413" s="354">
        <v>12.6</v>
      </c>
      <c r="J8413" s="352">
        <v>0</v>
      </c>
      <c r="K8413" s="348">
        <f t="shared" si="131"/>
        <v>0</v>
      </c>
    </row>
    <row r="8414" spans="1:11" x14ac:dyDescent="0.25">
      <c r="A8414" s="357">
        <v>41909</v>
      </c>
      <c r="B8414" s="354">
        <v>12.2</v>
      </c>
      <c r="C8414" s="355">
        <v>5</v>
      </c>
      <c r="D8414" s="355">
        <v>7</v>
      </c>
      <c r="E8414" s="355">
        <v>18</v>
      </c>
      <c r="F8414" s="355">
        <v>15</v>
      </c>
      <c r="G8414" s="355">
        <v>16</v>
      </c>
      <c r="H8414" s="355"/>
      <c r="I8414" s="354">
        <v>12.2</v>
      </c>
      <c r="J8414" s="352">
        <v>0</v>
      </c>
      <c r="K8414" s="348">
        <f t="shared" si="131"/>
        <v>2</v>
      </c>
    </row>
    <row r="8415" spans="1:11" x14ac:dyDescent="0.25">
      <c r="A8415" s="357">
        <v>41910</v>
      </c>
      <c r="B8415" s="354">
        <v>18.600000000000001</v>
      </c>
      <c r="C8415" s="355">
        <v>16</v>
      </c>
      <c r="D8415" s="355">
        <v>19</v>
      </c>
      <c r="E8415" s="355">
        <v>26</v>
      </c>
      <c r="F8415" s="355">
        <v>15</v>
      </c>
      <c r="G8415" s="355">
        <v>17</v>
      </c>
      <c r="H8415" s="355"/>
      <c r="I8415" s="354">
        <v>18.600000000000001</v>
      </c>
      <c r="J8415" s="352">
        <v>0</v>
      </c>
      <c r="K8415" s="348">
        <f t="shared" si="131"/>
        <v>0</v>
      </c>
    </row>
    <row r="8416" spans="1:11" x14ac:dyDescent="0.25">
      <c r="A8416" s="357">
        <v>41911</v>
      </c>
      <c r="B8416" s="354">
        <v>26.2</v>
      </c>
      <c r="C8416" s="355">
        <v>29</v>
      </c>
      <c r="D8416" s="355">
        <v>22</v>
      </c>
      <c r="E8416" s="355">
        <v>23</v>
      </c>
      <c r="F8416" s="355">
        <v>26</v>
      </c>
      <c r="G8416" s="355">
        <v>31</v>
      </c>
      <c r="H8416" s="355"/>
      <c r="I8416" s="354">
        <v>26.2</v>
      </c>
      <c r="J8416" s="352">
        <v>0</v>
      </c>
      <c r="K8416" s="348">
        <f t="shared" si="131"/>
        <v>0</v>
      </c>
    </row>
    <row r="8417" spans="1:13" x14ac:dyDescent="0.25">
      <c r="A8417" s="357">
        <v>41912</v>
      </c>
      <c r="B8417" s="354">
        <v>13.6</v>
      </c>
      <c r="C8417" s="355">
        <v>1</v>
      </c>
      <c r="D8417" s="355">
        <v>1</v>
      </c>
      <c r="E8417" s="355">
        <v>10</v>
      </c>
      <c r="F8417" s="355">
        <v>24</v>
      </c>
      <c r="G8417" s="355">
        <v>32</v>
      </c>
      <c r="H8417" s="355"/>
      <c r="I8417" s="354">
        <v>13.6</v>
      </c>
      <c r="J8417" s="352">
        <v>0</v>
      </c>
      <c r="K8417" s="348">
        <f t="shared" si="131"/>
        <v>2</v>
      </c>
    </row>
    <row r="8418" spans="1:13" x14ac:dyDescent="0.25">
      <c r="A8418" s="358" t="s">
        <v>150</v>
      </c>
      <c r="B8418" s="358" t="s">
        <v>150</v>
      </c>
      <c r="C8418" s="358" t="s">
        <v>150</v>
      </c>
      <c r="D8418" s="358" t="s">
        <v>150</v>
      </c>
      <c r="E8418" s="358" t="s">
        <v>150</v>
      </c>
      <c r="F8418" s="358" t="s">
        <v>150</v>
      </c>
      <c r="G8418" s="358" t="s">
        <v>150</v>
      </c>
      <c r="H8418" s="358" t="s">
        <v>150</v>
      </c>
      <c r="I8418" s="358" t="s">
        <v>150</v>
      </c>
      <c r="J8418" s="358" t="s">
        <v>150</v>
      </c>
      <c r="K8418" s="358" t="s">
        <v>150</v>
      </c>
      <c r="L8418" s="358" t="s">
        <v>150</v>
      </c>
      <c r="M8418" s="358" t="s">
        <v>150</v>
      </c>
    </row>
  </sheetData>
  <sheetProtection password="CB11" sheet="1" objects="1" scenarios="1"/>
  <pageMargins left="0.7" right="0.7" top="0.75" bottom="0.75" header="0.3" footer="0.3"/>
  <drawing r:id="rId1"/>
</worksheet>
</file>

<file path=xl/worksheets/sheet28.xml><?xml version="1.0" encoding="utf-8"?>
<worksheet xmlns="http://schemas.openxmlformats.org/spreadsheetml/2006/main" xmlns:r="http://schemas.openxmlformats.org/officeDocument/2006/relationships" xmlns:mc="http://schemas.openxmlformats.org/markup-compatibility/2006" xmlns:x14ac="http://schemas.microsoft.com/office/spreadsheetml/2009/9/ac" mc:Ignorable="x14ac">
  <sheetPr codeName="Sheet15"/>
  <dimension ref="A1:D149"/>
  <sheetViews>
    <sheetView workbookViewId="0">
      <selection activeCell="D7" sqref="D7"/>
    </sheetView>
  </sheetViews>
  <sheetFormatPr defaultRowHeight="18" x14ac:dyDescent="0.35"/>
  <cols>
    <col min="1" max="3" width="10.625" customWidth="1"/>
    <col min="4" max="4" width="200.625" customWidth="1"/>
  </cols>
  <sheetData>
    <row r="1" spans="1:4" x14ac:dyDescent="0.35">
      <c r="A1" s="367" t="s">
        <v>598</v>
      </c>
    </row>
    <row r="3" spans="1:4" x14ac:dyDescent="0.35">
      <c r="A3" s="20" t="s">
        <v>599</v>
      </c>
      <c r="B3" s="20" t="s">
        <v>28</v>
      </c>
      <c r="C3" s="20" t="s">
        <v>600</v>
      </c>
      <c r="D3" s="368" t="s">
        <v>107</v>
      </c>
    </row>
    <row r="4" spans="1:4" x14ac:dyDescent="0.35">
      <c r="A4" s="19">
        <v>81</v>
      </c>
      <c r="B4" s="48">
        <v>42797.393750694442</v>
      </c>
      <c r="C4" s="19" t="s">
        <v>601</v>
      </c>
      <c r="D4" t="s">
        <v>602</v>
      </c>
    </row>
    <row r="5" spans="1:4" x14ac:dyDescent="0.35">
      <c r="A5" s="19">
        <v>82</v>
      </c>
      <c r="B5" s="48">
        <v>42797.395084374999</v>
      </c>
      <c r="C5" s="19" t="s">
        <v>601</v>
      </c>
      <c r="D5" t="s">
        <v>607</v>
      </c>
    </row>
    <row r="6" spans="1:4" x14ac:dyDescent="0.35">
      <c r="A6" s="19">
        <v>83</v>
      </c>
      <c r="B6" s="48">
        <v>42865.405040277779</v>
      </c>
      <c r="C6" s="19" t="s">
        <v>601</v>
      </c>
      <c r="D6" t="s">
        <v>608</v>
      </c>
    </row>
    <row r="7" spans="1:4" x14ac:dyDescent="0.35">
      <c r="A7" s="19"/>
      <c r="B7" s="19"/>
      <c r="C7" s="19"/>
    </row>
    <row r="8" spans="1:4" x14ac:dyDescent="0.35">
      <c r="A8" s="19"/>
      <c r="B8" s="19"/>
      <c r="C8" s="19"/>
    </row>
    <row r="9" spans="1:4" x14ac:dyDescent="0.35">
      <c r="A9" s="19"/>
      <c r="B9" s="19"/>
      <c r="C9" s="19"/>
    </row>
    <row r="10" spans="1:4" x14ac:dyDescent="0.35">
      <c r="A10" s="19"/>
      <c r="B10" s="19"/>
      <c r="C10" s="19"/>
    </row>
    <row r="11" spans="1:4" x14ac:dyDescent="0.35">
      <c r="A11" s="19"/>
      <c r="B11" s="19"/>
      <c r="C11" s="19"/>
    </row>
    <row r="12" spans="1:4" x14ac:dyDescent="0.35">
      <c r="A12" s="19"/>
      <c r="B12" s="19"/>
      <c r="C12" s="19"/>
    </row>
    <row r="13" spans="1:4" x14ac:dyDescent="0.35">
      <c r="A13" s="19"/>
      <c r="B13" s="19"/>
      <c r="C13" s="19"/>
    </row>
    <row r="14" spans="1:4" x14ac:dyDescent="0.35">
      <c r="A14" s="19"/>
      <c r="B14" s="19"/>
      <c r="C14" s="19"/>
    </row>
    <row r="15" spans="1:4" x14ac:dyDescent="0.35">
      <c r="A15" s="19"/>
      <c r="B15" s="19"/>
      <c r="C15" s="19"/>
    </row>
    <row r="16" spans="1:4" x14ac:dyDescent="0.35">
      <c r="A16" s="19"/>
      <c r="B16" s="19"/>
      <c r="C16" s="19"/>
    </row>
    <row r="17" spans="1:3" x14ac:dyDescent="0.35">
      <c r="A17" s="19"/>
      <c r="B17" s="19"/>
      <c r="C17" s="19"/>
    </row>
    <row r="18" spans="1:3" x14ac:dyDescent="0.35">
      <c r="A18" s="19"/>
      <c r="B18" s="19"/>
      <c r="C18" s="19"/>
    </row>
    <row r="19" spans="1:3" x14ac:dyDescent="0.35">
      <c r="A19" s="19"/>
      <c r="B19" s="19"/>
      <c r="C19" s="19"/>
    </row>
    <row r="20" spans="1:3" x14ac:dyDescent="0.35">
      <c r="A20" s="19"/>
      <c r="B20" s="19"/>
      <c r="C20" s="19"/>
    </row>
    <row r="21" spans="1:3" x14ac:dyDescent="0.35">
      <c r="A21" s="19"/>
      <c r="B21" s="19"/>
      <c r="C21" s="19"/>
    </row>
    <row r="22" spans="1:3" x14ac:dyDescent="0.35">
      <c r="A22" s="19"/>
      <c r="B22" s="19"/>
      <c r="C22" s="19"/>
    </row>
    <row r="23" spans="1:3" x14ac:dyDescent="0.35">
      <c r="A23" s="19"/>
      <c r="B23" s="19"/>
      <c r="C23" s="19"/>
    </row>
    <row r="24" spans="1:3" x14ac:dyDescent="0.35">
      <c r="A24" s="19"/>
      <c r="B24" s="19"/>
      <c r="C24" s="19"/>
    </row>
    <row r="25" spans="1:3" x14ac:dyDescent="0.35">
      <c r="A25" s="19"/>
      <c r="B25" s="19"/>
      <c r="C25" s="19"/>
    </row>
    <row r="26" spans="1:3" x14ac:dyDescent="0.35">
      <c r="A26" s="19"/>
      <c r="B26" s="19"/>
      <c r="C26" s="19"/>
    </row>
    <row r="27" spans="1:3" x14ac:dyDescent="0.35">
      <c r="A27" s="19"/>
      <c r="B27" s="19"/>
      <c r="C27" s="19"/>
    </row>
    <row r="28" spans="1:3" x14ac:dyDescent="0.35">
      <c r="A28" s="19"/>
      <c r="B28" s="19"/>
      <c r="C28" s="19"/>
    </row>
    <row r="29" spans="1:3" x14ac:dyDescent="0.35">
      <c r="A29" s="19"/>
      <c r="B29" s="19"/>
      <c r="C29" s="19"/>
    </row>
    <row r="30" spans="1:3" x14ac:dyDescent="0.35">
      <c r="A30" s="19"/>
      <c r="B30" s="19"/>
      <c r="C30" s="19"/>
    </row>
    <row r="31" spans="1:3" x14ac:dyDescent="0.35">
      <c r="A31" s="19"/>
      <c r="B31" s="19"/>
      <c r="C31" s="19"/>
    </row>
    <row r="32" spans="1:3" x14ac:dyDescent="0.35">
      <c r="A32" s="19"/>
      <c r="B32" s="19"/>
      <c r="C32" s="19"/>
    </row>
    <row r="33" spans="1:3" x14ac:dyDescent="0.35">
      <c r="A33" s="19"/>
      <c r="B33" s="19"/>
      <c r="C33" s="19"/>
    </row>
    <row r="34" spans="1:3" x14ac:dyDescent="0.35">
      <c r="A34" s="19"/>
      <c r="B34" s="19"/>
      <c r="C34" s="19"/>
    </row>
    <row r="35" spans="1:3" x14ac:dyDescent="0.35">
      <c r="A35" s="19"/>
      <c r="B35" s="19"/>
      <c r="C35" s="19"/>
    </row>
    <row r="36" spans="1:3" x14ac:dyDescent="0.35">
      <c r="A36" s="19"/>
      <c r="B36" s="19"/>
      <c r="C36" s="19"/>
    </row>
    <row r="37" spans="1:3" x14ac:dyDescent="0.35">
      <c r="A37" s="19"/>
      <c r="B37" s="19"/>
      <c r="C37" s="19"/>
    </row>
    <row r="38" spans="1:3" x14ac:dyDescent="0.35">
      <c r="A38" s="19"/>
      <c r="B38" s="19"/>
      <c r="C38" s="19"/>
    </row>
    <row r="39" spans="1:3" x14ac:dyDescent="0.35">
      <c r="A39" s="19"/>
      <c r="B39" s="19"/>
      <c r="C39" s="19"/>
    </row>
    <row r="40" spans="1:3" x14ac:dyDescent="0.35">
      <c r="A40" s="19"/>
      <c r="B40" s="19"/>
      <c r="C40" s="19"/>
    </row>
    <row r="41" spans="1:3" x14ac:dyDescent="0.35">
      <c r="A41" s="19"/>
      <c r="B41" s="19"/>
      <c r="C41" s="19"/>
    </row>
    <row r="42" spans="1:3" x14ac:dyDescent="0.35">
      <c r="A42" s="19"/>
      <c r="B42" s="19"/>
      <c r="C42" s="19"/>
    </row>
    <row r="43" spans="1:3" x14ac:dyDescent="0.35">
      <c r="A43" s="19"/>
      <c r="B43" s="19"/>
      <c r="C43" s="19"/>
    </row>
    <row r="44" spans="1:3" x14ac:dyDescent="0.35">
      <c r="A44" s="19"/>
      <c r="B44" s="19"/>
      <c r="C44" s="19"/>
    </row>
    <row r="45" spans="1:3" x14ac:dyDescent="0.35">
      <c r="A45" s="19"/>
      <c r="B45" s="19"/>
      <c r="C45" s="19"/>
    </row>
    <row r="46" spans="1:3" x14ac:dyDescent="0.35">
      <c r="A46" s="19"/>
      <c r="B46" s="19"/>
      <c r="C46" s="19"/>
    </row>
    <row r="47" spans="1:3" x14ac:dyDescent="0.35">
      <c r="A47" s="19"/>
      <c r="B47" s="19"/>
      <c r="C47" s="19"/>
    </row>
    <row r="48" spans="1:3" x14ac:dyDescent="0.35">
      <c r="A48" s="19"/>
      <c r="B48" s="19"/>
      <c r="C48" s="19"/>
    </row>
    <row r="49" spans="1:3" x14ac:dyDescent="0.35">
      <c r="A49" s="19"/>
      <c r="B49" s="19"/>
      <c r="C49" s="19"/>
    </row>
    <row r="50" spans="1:3" x14ac:dyDescent="0.35">
      <c r="A50" s="19"/>
      <c r="B50" s="19"/>
      <c r="C50" s="19"/>
    </row>
    <row r="51" spans="1:3" x14ac:dyDescent="0.35">
      <c r="A51" s="19"/>
      <c r="B51" s="19"/>
      <c r="C51" s="19"/>
    </row>
    <row r="52" spans="1:3" x14ac:dyDescent="0.35">
      <c r="A52" s="19"/>
      <c r="B52" s="19"/>
      <c r="C52" s="19"/>
    </row>
    <row r="53" spans="1:3" x14ac:dyDescent="0.35">
      <c r="A53" s="19"/>
      <c r="B53" s="19"/>
      <c r="C53" s="19"/>
    </row>
    <row r="54" spans="1:3" x14ac:dyDescent="0.35">
      <c r="A54" s="19"/>
      <c r="B54" s="19"/>
      <c r="C54" s="19"/>
    </row>
    <row r="55" spans="1:3" x14ac:dyDescent="0.35">
      <c r="A55" s="19"/>
      <c r="B55" s="19"/>
      <c r="C55" s="19"/>
    </row>
    <row r="56" spans="1:3" x14ac:dyDescent="0.35">
      <c r="A56" s="19"/>
      <c r="B56" s="19"/>
      <c r="C56" s="19"/>
    </row>
    <row r="57" spans="1:3" x14ac:dyDescent="0.35">
      <c r="A57" s="19"/>
      <c r="B57" s="19"/>
      <c r="C57" s="19"/>
    </row>
    <row r="58" spans="1:3" x14ac:dyDescent="0.35">
      <c r="A58" s="19"/>
      <c r="B58" s="19"/>
      <c r="C58" s="19"/>
    </row>
    <row r="59" spans="1:3" x14ac:dyDescent="0.35">
      <c r="A59" s="19"/>
      <c r="B59" s="19"/>
      <c r="C59" s="19"/>
    </row>
    <row r="60" spans="1:3" x14ac:dyDescent="0.35">
      <c r="A60" s="19"/>
      <c r="B60" s="19"/>
      <c r="C60" s="19"/>
    </row>
    <row r="61" spans="1:3" x14ac:dyDescent="0.35">
      <c r="A61" s="19"/>
      <c r="B61" s="19"/>
      <c r="C61" s="19"/>
    </row>
    <row r="62" spans="1:3" x14ac:dyDescent="0.35">
      <c r="A62" s="19"/>
      <c r="B62" s="19"/>
      <c r="C62" s="19"/>
    </row>
    <row r="63" spans="1:3" x14ac:dyDescent="0.35">
      <c r="A63" s="19"/>
      <c r="B63" s="19"/>
      <c r="C63" s="19"/>
    </row>
    <row r="64" spans="1:3" x14ac:dyDescent="0.35">
      <c r="A64" s="19"/>
      <c r="B64" s="19"/>
      <c r="C64" s="19"/>
    </row>
    <row r="65" spans="1:3" x14ac:dyDescent="0.35">
      <c r="A65" s="19"/>
      <c r="B65" s="19"/>
      <c r="C65" s="19"/>
    </row>
    <row r="66" spans="1:3" x14ac:dyDescent="0.35">
      <c r="A66" s="19"/>
      <c r="B66" s="19"/>
      <c r="C66" s="19"/>
    </row>
    <row r="67" spans="1:3" x14ac:dyDescent="0.35">
      <c r="A67" s="19"/>
      <c r="B67" s="19"/>
      <c r="C67" s="19"/>
    </row>
    <row r="68" spans="1:3" x14ac:dyDescent="0.35">
      <c r="A68" s="19"/>
      <c r="B68" s="19"/>
      <c r="C68" s="19"/>
    </row>
    <row r="69" spans="1:3" x14ac:dyDescent="0.35">
      <c r="A69" s="19"/>
      <c r="B69" s="19"/>
      <c r="C69" s="19"/>
    </row>
    <row r="70" spans="1:3" x14ac:dyDescent="0.35">
      <c r="A70" s="19"/>
      <c r="B70" s="19"/>
      <c r="C70" s="19"/>
    </row>
    <row r="71" spans="1:3" x14ac:dyDescent="0.35">
      <c r="A71" s="19"/>
      <c r="B71" s="19"/>
      <c r="C71" s="19"/>
    </row>
    <row r="72" spans="1:3" x14ac:dyDescent="0.35">
      <c r="A72" s="19"/>
      <c r="B72" s="19"/>
      <c r="C72" s="19"/>
    </row>
    <row r="73" spans="1:3" x14ac:dyDescent="0.35">
      <c r="A73" s="19"/>
      <c r="B73" s="19"/>
      <c r="C73" s="19"/>
    </row>
    <row r="74" spans="1:3" x14ac:dyDescent="0.35">
      <c r="A74" s="19"/>
      <c r="B74" s="19"/>
      <c r="C74" s="19"/>
    </row>
    <row r="75" spans="1:3" x14ac:dyDescent="0.35">
      <c r="A75" s="19"/>
      <c r="B75" s="19"/>
      <c r="C75" s="19"/>
    </row>
    <row r="76" spans="1:3" x14ac:dyDescent="0.35">
      <c r="A76" s="19"/>
      <c r="B76" s="19"/>
      <c r="C76" s="19"/>
    </row>
    <row r="77" spans="1:3" x14ac:dyDescent="0.35">
      <c r="A77" s="19"/>
      <c r="B77" s="19"/>
      <c r="C77" s="19"/>
    </row>
    <row r="78" spans="1:3" x14ac:dyDescent="0.35">
      <c r="A78" s="19"/>
      <c r="B78" s="19"/>
      <c r="C78" s="19"/>
    </row>
    <row r="79" spans="1:3" x14ac:dyDescent="0.35">
      <c r="A79" s="19"/>
      <c r="B79" s="19"/>
      <c r="C79" s="19"/>
    </row>
    <row r="80" spans="1:3" x14ac:dyDescent="0.35">
      <c r="A80" s="19"/>
      <c r="B80" s="19"/>
      <c r="C80" s="19"/>
    </row>
    <row r="81" spans="1:3" x14ac:dyDescent="0.35">
      <c r="A81" s="19"/>
      <c r="B81" s="19"/>
      <c r="C81" s="19"/>
    </row>
    <row r="82" spans="1:3" x14ac:dyDescent="0.35">
      <c r="A82" s="19"/>
      <c r="B82" s="19"/>
      <c r="C82" s="19"/>
    </row>
    <row r="83" spans="1:3" x14ac:dyDescent="0.35">
      <c r="A83" s="19"/>
      <c r="B83" s="19"/>
      <c r="C83" s="19"/>
    </row>
    <row r="84" spans="1:3" x14ac:dyDescent="0.35">
      <c r="A84" s="19"/>
      <c r="B84" s="19"/>
      <c r="C84" s="19"/>
    </row>
    <row r="85" spans="1:3" x14ac:dyDescent="0.35">
      <c r="A85" s="19"/>
      <c r="B85" s="19"/>
      <c r="C85" s="19"/>
    </row>
    <row r="86" spans="1:3" x14ac:dyDescent="0.35">
      <c r="A86" s="19"/>
      <c r="B86" s="19"/>
      <c r="C86" s="19"/>
    </row>
    <row r="87" spans="1:3" x14ac:dyDescent="0.35">
      <c r="A87" s="19"/>
      <c r="B87" s="19"/>
      <c r="C87" s="19"/>
    </row>
    <row r="88" spans="1:3" x14ac:dyDescent="0.35">
      <c r="A88" s="19"/>
      <c r="B88" s="19"/>
      <c r="C88" s="19"/>
    </row>
    <row r="89" spans="1:3" x14ac:dyDescent="0.35">
      <c r="A89" s="19"/>
      <c r="B89" s="19"/>
      <c r="C89" s="19"/>
    </row>
    <row r="90" spans="1:3" x14ac:dyDescent="0.35">
      <c r="A90" s="19"/>
      <c r="B90" s="19"/>
      <c r="C90" s="19"/>
    </row>
    <row r="91" spans="1:3" x14ac:dyDescent="0.35">
      <c r="A91" s="19"/>
      <c r="B91" s="19"/>
      <c r="C91" s="19"/>
    </row>
    <row r="92" spans="1:3" x14ac:dyDescent="0.35">
      <c r="A92" s="19"/>
      <c r="B92" s="19"/>
      <c r="C92" s="19"/>
    </row>
    <row r="93" spans="1:3" x14ac:dyDescent="0.35">
      <c r="A93" s="19"/>
      <c r="B93" s="19"/>
      <c r="C93" s="19"/>
    </row>
    <row r="94" spans="1:3" x14ac:dyDescent="0.35">
      <c r="A94" s="19"/>
      <c r="B94" s="19"/>
      <c r="C94" s="19"/>
    </row>
    <row r="95" spans="1:3" x14ac:dyDescent="0.35">
      <c r="A95" s="19"/>
      <c r="B95" s="19"/>
      <c r="C95" s="19"/>
    </row>
    <row r="96" spans="1:3" x14ac:dyDescent="0.35">
      <c r="A96" s="19"/>
      <c r="B96" s="19"/>
      <c r="C96" s="19"/>
    </row>
    <row r="97" spans="1:3" x14ac:dyDescent="0.35">
      <c r="A97" s="19"/>
      <c r="B97" s="19"/>
      <c r="C97" s="19"/>
    </row>
    <row r="98" spans="1:3" x14ac:dyDescent="0.35">
      <c r="A98" s="19"/>
      <c r="B98" s="19"/>
      <c r="C98" s="19"/>
    </row>
    <row r="99" spans="1:3" x14ac:dyDescent="0.35">
      <c r="A99" s="19"/>
      <c r="B99" s="19"/>
      <c r="C99" s="19"/>
    </row>
    <row r="100" spans="1:3" x14ac:dyDescent="0.35">
      <c r="A100" s="19"/>
      <c r="B100" s="19"/>
      <c r="C100" s="19"/>
    </row>
    <row r="101" spans="1:3" x14ac:dyDescent="0.35">
      <c r="A101" s="19"/>
      <c r="B101" s="19"/>
      <c r="C101" s="19"/>
    </row>
    <row r="102" spans="1:3" x14ac:dyDescent="0.35">
      <c r="A102" s="19"/>
      <c r="B102" s="19"/>
      <c r="C102" s="19"/>
    </row>
    <row r="103" spans="1:3" x14ac:dyDescent="0.35">
      <c r="A103" s="19"/>
      <c r="B103" s="19"/>
      <c r="C103" s="19"/>
    </row>
    <row r="104" spans="1:3" x14ac:dyDescent="0.35">
      <c r="A104" s="19"/>
      <c r="B104" s="19"/>
      <c r="C104" s="19"/>
    </row>
    <row r="105" spans="1:3" x14ac:dyDescent="0.35">
      <c r="A105" s="19"/>
      <c r="B105" s="19"/>
      <c r="C105" s="19"/>
    </row>
    <row r="106" spans="1:3" x14ac:dyDescent="0.35">
      <c r="A106" s="19"/>
      <c r="B106" s="19"/>
      <c r="C106" s="19"/>
    </row>
    <row r="107" spans="1:3" x14ac:dyDescent="0.35">
      <c r="A107" s="19"/>
      <c r="B107" s="19"/>
      <c r="C107" s="19"/>
    </row>
    <row r="108" spans="1:3" x14ac:dyDescent="0.35">
      <c r="A108" s="19"/>
      <c r="B108" s="19"/>
      <c r="C108" s="19"/>
    </row>
    <row r="109" spans="1:3" x14ac:dyDescent="0.35">
      <c r="A109" s="19"/>
      <c r="B109" s="19"/>
      <c r="C109" s="19"/>
    </row>
    <row r="110" spans="1:3" x14ac:dyDescent="0.35">
      <c r="A110" s="19"/>
      <c r="B110" s="19"/>
      <c r="C110" s="19"/>
    </row>
    <row r="111" spans="1:3" x14ac:dyDescent="0.35">
      <c r="A111" s="19"/>
      <c r="B111" s="19"/>
      <c r="C111" s="19"/>
    </row>
    <row r="112" spans="1:3" x14ac:dyDescent="0.35">
      <c r="A112" s="19"/>
      <c r="B112" s="19"/>
      <c r="C112" s="19"/>
    </row>
    <row r="113" spans="1:3" x14ac:dyDescent="0.35">
      <c r="A113" s="19"/>
      <c r="B113" s="19"/>
      <c r="C113" s="19"/>
    </row>
    <row r="114" spans="1:3" x14ac:dyDescent="0.35">
      <c r="A114" s="19"/>
      <c r="B114" s="19"/>
      <c r="C114" s="19"/>
    </row>
    <row r="115" spans="1:3" x14ac:dyDescent="0.35">
      <c r="A115" s="19"/>
      <c r="B115" s="19"/>
      <c r="C115" s="19"/>
    </row>
    <row r="116" spans="1:3" x14ac:dyDescent="0.35">
      <c r="A116" s="19"/>
      <c r="B116" s="19"/>
      <c r="C116" s="19"/>
    </row>
    <row r="117" spans="1:3" x14ac:dyDescent="0.35">
      <c r="A117" s="19"/>
      <c r="B117" s="19"/>
      <c r="C117" s="19"/>
    </row>
    <row r="118" spans="1:3" x14ac:dyDescent="0.35">
      <c r="A118" s="19"/>
      <c r="B118" s="19"/>
      <c r="C118" s="19"/>
    </row>
    <row r="119" spans="1:3" x14ac:dyDescent="0.35">
      <c r="A119" s="19"/>
      <c r="B119" s="19"/>
      <c r="C119" s="19"/>
    </row>
    <row r="120" spans="1:3" x14ac:dyDescent="0.35">
      <c r="A120" s="19"/>
      <c r="B120" s="19"/>
      <c r="C120" s="19"/>
    </row>
    <row r="121" spans="1:3" x14ac:dyDescent="0.35">
      <c r="A121" s="19"/>
      <c r="B121" s="19"/>
      <c r="C121" s="19"/>
    </row>
    <row r="122" spans="1:3" x14ac:dyDescent="0.35">
      <c r="A122" s="19"/>
      <c r="B122" s="19"/>
      <c r="C122" s="19"/>
    </row>
    <row r="123" spans="1:3" x14ac:dyDescent="0.35">
      <c r="A123" s="19"/>
      <c r="B123" s="19"/>
      <c r="C123" s="19"/>
    </row>
    <row r="124" spans="1:3" x14ac:dyDescent="0.35">
      <c r="A124" s="19"/>
      <c r="B124" s="19"/>
      <c r="C124" s="19"/>
    </row>
    <row r="125" spans="1:3" x14ac:dyDescent="0.35">
      <c r="A125" s="19"/>
      <c r="B125" s="19"/>
      <c r="C125" s="19"/>
    </row>
    <row r="126" spans="1:3" x14ac:dyDescent="0.35">
      <c r="A126" s="19"/>
      <c r="B126" s="19"/>
      <c r="C126" s="19"/>
    </row>
    <row r="127" spans="1:3" x14ac:dyDescent="0.35">
      <c r="A127" s="19"/>
      <c r="B127" s="19"/>
      <c r="C127" s="19"/>
    </row>
    <row r="128" spans="1:3" x14ac:dyDescent="0.35">
      <c r="A128" s="19"/>
      <c r="B128" s="19"/>
      <c r="C128" s="19"/>
    </row>
    <row r="129" spans="1:3" x14ac:dyDescent="0.35">
      <c r="A129" s="19"/>
      <c r="B129" s="19"/>
      <c r="C129" s="19"/>
    </row>
    <row r="130" spans="1:3" x14ac:dyDescent="0.35">
      <c r="A130" s="19"/>
      <c r="B130" s="19"/>
      <c r="C130" s="19"/>
    </row>
    <row r="131" spans="1:3" x14ac:dyDescent="0.35">
      <c r="A131" s="19"/>
      <c r="B131" s="19"/>
      <c r="C131" s="19"/>
    </row>
    <row r="132" spans="1:3" x14ac:dyDescent="0.35">
      <c r="A132" s="19"/>
      <c r="B132" s="19"/>
      <c r="C132" s="19"/>
    </row>
    <row r="133" spans="1:3" x14ac:dyDescent="0.35">
      <c r="A133" s="19"/>
      <c r="B133" s="19"/>
      <c r="C133" s="19"/>
    </row>
    <row r="134" spans="1:3" x14ac:dyDescent="0.35">
      <c r="A134" s="19"/>
      <c r="B134" s="19"/>
      <c r="C134" s="19"/>
    </row>
    <row r="135" spans="1:3" x14ac:dyDescent="0.35">
      <c r="A135" s="19"/>
      <c r="B135" s="19"/>
      <c r="C135" s="19"/>
    </row>
    <row r="136" spans="1:3" x14ac:dyDescent="0.35">
      <c r="A136" s="19"/>
      <c r="B136" s="19"/>
      <c r="C136" s="19"/>
    </row>
    <row r="137" spans="1:3" x14ac:dyDescent="0.35">
      <c r="A137" s="19"/>
      <c r="B137" s="19"/>
      <c r="C137" s="19"/>
    </row>
    <row r="138" spans="1:3" x14ac:dyDescent="0.35">
      <c r="A138" s="19"/>
      <c r="B138" s="19"/>
      <c r="C138" s="19"/>
    </row>
    <row r="139" spans="1:3" x14ac:dyDescent="0.35">
      <c r="A139" s="19"/>
      <c r="B139" s="19"/>
      <c r="C139" s="19"/>
    </row>
    <row r="140" spans="1:3" x14ac:dyDescent="0.35">
      <c r="A140" s="19"/>
      <c r="B140" s="19"/>
      <c r="C140" s="19"/>
    </row>
    <row r="141" spans="1:3" x14ac:dyDescent="0.35">
      <c r="A141" s="19"/>
      <c r="B141" s="19"/>
      <c r="C141" s="19"/>
    </row>
    <row r="142" spans="1:3" x14ac:dyDescent="0.35">
      <c r="A142" s="19"/>
      <c r="B142" s="19"/>
      <c r="C142" s="19"/>
    </row>
    <row r="143" spans="1:3" x14ac:dyDescent="0.35">
      <c r="A143" s="19"/>
      <c r="B143" s="19"/>
      <c r="C143" s="19"/>
    </row>
    <row r="144" spans="1:3" x14ac:dyDescent="0.35">
      <c r="A144" s="19"/>
      <c r="B144" s="19"/>
      <c r="C144" s="19"/>
    </row>
    <row r="145" spans="1:3" x14ac:dyDescent="0.35">
      <c r="A145" s="19"/>
      <c r="B145" s="19"/>
      <c r="C145" s="19"/>
    </row>
    <row r="146" spans="1:3" x14ac:dyDescent="0.35">
      <c r="A146" s="19"/>
      <c r="B146" s="19"/>
      <c r="C146" s="19"/>
    </row>
    <row r="147" spans="1:3" x14ac:dyDescent="0.35">
      <c r="A147" s="19"/>
      <c r="B147" s="19"/>
      <c r="C147" s="19"/>
    </row>
    <row r="148" spans="1:3" x14ac:dyDescent="0.35">
      <c r="A148" s="19"/>
      <c r="B148" s="19"/>
      <c r="C148" s="19"/>
    </row>
    <row r="149" spans="1:3" x14ac:dyDescent="0.35">
      <c r="A149" s="19"/>
      <c r="B149" s="19"/>
      <c r="C149" s="19"/>
    </row>
  </sheetData>
  <sheetProtection password="CB11" sheet="1" objects="1" scenarios="1"/>
  <pageMargins left="0.7" right="0.7" top="0.75" bottom="0.75" header="0.3" footer="0.3"/>
</worksheet>
</file>

<file path=customXml/_rels/item1.xml.rels><?xml version="1.0" encoding="UTF-8" standalone="yes"?>
<Relationships xmlns="http://schemas.openxmlformats.org/package/2006/relationships"><Relationship Id="rId1" Type="http://schemas.openxmlformats.org/officeDocument/2006/relationships/customXmlProps" Target="itemProps1.xml"/></Relationships>
</file>

<file path=customXml/_rels/item2.xml.rels><?xml version="1.0" encoding="UTF-8" standalone="yes"?>
<Relationships xmlns="http://schemas.openxmlformats.org/package/2006/relationships"><Relationship Id="rId1" Type="http://schemas.openxmlformats.org/officeDocument/2006/relationships/customXmlProps" Target="itemProps2.xml"/></Relationships>
</file>

<file path=customXml/_rels/item3.xml.rels><?xml version="1.0" encoding="UTF-8" standalone="yes"?>
<Relationships xmlns="http://schemas.openxmlformats.org/package/2006/relationships"><Relationship Id="rId1" Type="http://schemas.openxmlformats.org/officeDocument/2006/relationships/customXmlProps" Target="itemProps3.xml"/></Relationships>
</file>

<file path=customXml/_rels/item4.xml.rels><?xml version="1.0" encoding="UTF-8" standalone="yes"?>
<Relationships xmlns="http://schemas.openxmlformats.org/package/2006/relationships"><Relationship Id="rId1" Type="http://schemas.openxmlformats.org/officeDocument/2006/relationships/customXmlProps" Target="itemProps4.xml"/></Relationships>
</file>

<file path=customXml/_rels/item5.xml.rels><?xml version="1.0" encoding="UTF-8" standalone="yes"?>
<Relationships xmlns="http://schemas.openxmlformats.org/package/2006/relationships"><Relationship Id="rId1" Type="http://schemas.openxmlformats.org/officeDocument/2006/relationships/customXmlProps" Target="itemProps5.xml"/></Relationships>
</file>

<file path=customXml/item1.xml><?xml version="1.0" encoding="utf-8"?>
<ct:contentTypeSchema xmlns:ct="http://schemas.microsoft.com/office/2006/metadata/contentType" xmlns:ma="http://schemas.microsoft.com/office/2006/metadata/properties/metaAttributes" ct:_="" ma:_="" ma:contentTypeName="The City of Calgary Document" ma:contentTypeID="0x010100EA5EA32CF4385549BFA194A0FF8BD22E00713D3C4779860749AF9E5DF47E7D0405" ma:contentTypeVersion="8" ma:contentTypeDescription="" ma:contentTypeScope="" ma:versionID="805668af7e85cc546abd65975ca82f33">
  <xsd:schema xmlns:xsd="http://www.w3.org/2001/XMLSchema" xmlns:xs="http://www.w3.org/2001/XMLSchema" xmlns:p="http://schemas.microsoft.com/office/2006/metadata/properties" xmlns:ns2="c4fe4be5-56f4-467e-b4a4-a4b064910afa" xmlns:ns3="3b341044-0cd2-4806-a9f6-495c3fa5e2e2" xmlns:ns4="1c905b94-56aa-4d3a-adc2-fbcde3a8a0b1" xmlns:ns5="b000183b-e1be-4f03-a4c8-e535d0be7803" xmlns:ns6="e581e1af-00ea-413a-8e75-837892944e8f" targetNamespace="http://schemas.microsoft.com/office/2006/metadata/properties" ma:root="true" ma:fieldsID="7c5700a4f5f1af91dfbdde38bb42b19f" ns2:_="" ns3:_="" ns4:_="" ns5:_="" ns6:_="">
    <xsd:import namespace="c4fe4be5-56f4-467e-b4a4-a4b064910afa"/>
    <xsd:import namespace="3b341044-0cd2-4806-a9f6-495c3fa5e2e2"/>
    <xsd:import namespace="1c905b94-56aa-4d3a-adc2-fbcde3a8a0b1"/>
    <xsd:import namespace="b000183b-e1be-4f03-a4c8-e535d0be7803"/>
    <xsd:import namespace="e581e1af-00ea-413a-8e75-837892944e8f"/>
    <xsd:element name="properties">
      <xsd:complexType>
        <xsd:sequence>
          <xsd:element name="documentManagement">
            <xsd:complexType>
              <xsd:all>
                <xsd:element ref="ns2:TaxCatchAll" minOccurs="0"/>
                <xsd:element ref="ns2:TaxCatchAllLabel" minOccurs="0"/>
                <xsd:element ref="ns2:Description1" minOccurs="0"/>
                <xsd:element ref="ns2:_dlc_DocId" minOccurs="0"/>
                <xsd:element ref="ns2:_dlc_DocIdUrl" minOccurs="0"/>
                <xsd:element ref="ns2:_dlc_DocIdPersistId" minOccurs="0"/>
                <xsd:element ref="ns3:Content_x0020_ClassificationTaxHTField1" minOccurs="0"/>
                <xsd:element ref="ns3:COCIS_x0020_KeywordsTaxHTField0" minOccurs="0"/>
                <xsd:element ref="ns4:Document_x0020_CategoryTaxHTField0" minOccurs="0"/>
                <xsd:element ref="ns5:fdb4a996203346eb9cb69409afff9ae0" minOccurs="0"/>
                <xsd:element ref="ns6:OldUrl" minOccurs="0"/>
              </xsd:all>
            </xsd:complexType>
          </xsd:element>
        </xsd:sequence>
      </xsd:complexType>
    </xsd:element>
  </xsd:schema>
  <xsd:schema xmlns:xsd="http://www.w3.org/2001/XMLSchema" xmlns:xs="http://www.w3.org/2001/XMLSchema" xmlns:dms="http://schemas.microsoft.com/office/2006/documentManagement/types" xmlns:pc="http://schemas.microsoft.com/office/infopath/2007/PartnerControls" targetNamespace="c4fe4be5-56f4-467e-b4a4-a4b064910afa" elementFormDefault="qualified">
    <xsd:import namespace="http://schemas.microsoft.com/office/2006/documentManagement/types"/>
    <xsd:import namespace="http://schemas.microsoft.com/office/infopath/2007/PartnerControls"/>
    <xsd:element name="TaxCatchAll" ma:index="8" nillable="true" ma:displayName="Taxonomy Catch All Column" ma:hidden="true" ma:list="{7eb5aed8-fa55-4087-9d7c-5373d1548adf}" ma:internalName="TaxCatchAll" ma:showField="CatchAllData" ma:web="9e30fa77-001b-49d5-9da1-de3ed4bcdf90">
      <xsd:complexType>
        <xsd:complexContent>
          <xsd:extension base="dms:MultiChoiceLookup">
            <xsd:sequence>
              <xsd:element name="Value" type="dms:Lookup" maxOccurs="unbounded" minOccurs="0" nillable="true"/>
            </xsd:sequence>
          </xsd:extension>
        </xsd:complexContent>
      </xsd:complexType>
    </xsd:element>
    <xsd:element name="TaxCatchAllLabel" ma:index="9" nillable="true" ma:displayName="Taxonomy Catch All Column1" ma:hidden="true" ma:list="{7eb5aed8-fa55-4087-9d7c-5373d1548adf}" ma:internalName="TaxCatchAllLabel" ma:readOnly="true" ma:showField="CatchAllDataLabel" ma:web="9e30fa77-001b-49d5-9da1-de3ed4bcdf90">
      <xsd:complexType>
        <xsd:complexContent>
          <xsd:extension base="dms:MultiChoiceLookup">
            <xsd:sequence>
              <xsd:element name="Value" type="dms:Lookup" maxOccurs="unbounded" minOccurs="0" nillable="true"/>
            </xsd:sequence>
          </xsd:extension>
        </xsd:complexContent>
      </xsd:complexType>
    </xsd:element>
    <xsd:element name="Description1" ma:index="10" nillable="true" ma:displayName="Description" ma:description="Description field to elaborate the purpose of this item." ma:internalName="Description1">
      <xsd:simpleType>
        <xsd:restriction base="dms:Note">
          <xsd:maxLength value="255"/>
        </xsd:restriction>
      </xsd:simpleType>
    </xsd:element>
    <xsd:element name="_dlc_DocId" ma:index="11" nillable="true" ma:displayName="Document ID Value" ma:description="The value of the document ID assigned to this item." ma:internalName="_dlc_DocId" ma:readOnly="true">
      <xsd:simpleType>
        <xsd:restriction base="dms:Text"/>
      </xsd:simpleType>
    </xsd:element>
    <xsd:element name="_dlc_DocIdUrl" ma:index="12" nillable="true" ma:displayName="Document ID" ma:description="Permanent link to this document." ma:hidden="true" ma:internalName="_dlc_DocIdUrl" ma:readOnly="true">
      <xsd:complexType>
        <xsd:complexContent>
          <xsd:extension base="dms:URL">
            <xsd:sequence>
              <xsd:element name="Url" type="dms:ValidUrl" minOccurs="0" nillable="true"/>
              <xsd:element name="Description" type="xsd:string" nillable="true"/>
            </xsd:sequence>
          </xsd:extension>
        </xsd:complexContent>
      </xsd:complexType>
    </xsd:element>
    <xsd:element name="_dlc_DocIdPersistId" ma:index="13" nillable="true" ma:displayName="Persist ID" ma:description="Keep ID on add." ma:hidden="true" ma:internalName="_dlc_DocIdPersistId" ma:readOnly="true">
      <xsd:simpleType>
        <xsd:restriction base="dms:Boolean"/>
      </xsd:simpleType>
    </xsd:element>
  </xsd:schema>
  <xsd:schema xmlns:xsd="http://www.w3.org/2001/XMLSchema" xmlns:xs="http://www.w3.org/2001/XMLSchema" xmlns:dms="http://schemas.microsoft.com/office/2006/documentManagement/types" xmlns:pc="http://schemas.microsoft.com/office/infopath/2007/PartnerControls" targetNamespace="3b341044-0cd2-4806-a9f6-495c3fa5e2e2" elementFormDefault="qualified">
    <xsd:import namespace="http://schemas.microsoft.com/office/2006/documentManagement/types"/>
    <xsd:import namespace="http://schemas.microsoft.com/office/infopath/2007/PartnerControls"/>
    <xsd:element name="Content_x0020_ClassificationTaxHTField1" ma:index="14" nillable="true" ma:displayName="Content Classification_1" ma:hidden="true" ma:internalName="Content_x0020_ClassificationTaxHTField1">
      <xsd:simpleType>
        <xsd:restriction base="dms:Note"/>
      </xsd:simpleType>
    </xsd:element>
    <xsd:element name="COCIS_x0020_KeywordsTaxHTField0" ma:index="16" nillable="true" ma:taxonomy="true" ma:internalName="COCIS_x0020_KeywordsTaxHTField0" ma:taxonomyFieldName="COCIS_x0020_Keywords" ma:displayName="COCIS Keywords" ma:default="" ma:fieldId="{593ecbb7-08b9-4baf-805b-9ab7856d328b}" ma:taxonomyMulti="true" ma:sspId="85a7ac07-ab73-4fc2-8369-0bd908e476e7" ma:termSetId="e4fd5add-ea06-4909-9630-a248fec1a657" ma:anchorId="00000000-0000-0000-0000-000000000000" ma:open="false" ma:isKeyword="false">
      <xsd:complexType>
        <xsd:sequence>
          <xsd:element ref="pc:Terms" minOccurs="0" maxOccurs="1"/>
        </xsd:sequence>
      </xsd:complexType>
    </xsd:element>
  </xsd:schema>
  <xsd:schema xmlns:xsd="http://www.w3.org/2001/XMLSchema" xmlns:xs="http://www.w3.org/2001/XMLSchema" xmlns:dms="http://schemas.microsoft.com/office/2006/documentManagement/types" xmlns:pc="http://schemas.microsoft.com/office/infopath/2007/PartnerControls" targetNamespace="1c905b94-56aa-4d3a-adc2-fbcde3a8a0b1" elementFormDefault="qualified">
    <xsd:import namespace="http://schemas.microsoft.com/office/2006/documentManagement/types"/>
    <xsd:import namespace="http://schemas.microsoft.com/office/infopath/2007/PartnerControls"/>
    <xsd:element name="Document_x0020_CategoryTaxHTField0" ma:index="18" nillable="true" ma:taxonomy="true" ma:internalName="Document_x0020_CategoryTaxHTField0" ma:taxonomyFieldName="Document_x0020_Category" ma:displayName="Document Category" ma:default="" ma:fieldId="{2a5aac9a-77fd-4925-9c02-e45c860076e5}" ma:taxonomyMulti="true" ma:sspId="85a7ac07-ab73-4fc2-8369-0bd908e476e7" ma:termSetId="58f983ec-c6ad-4005-a71a-560397a9d0fb" ma:anchorId="157cc4fa-ad5a-46a5-98d6-53c5bb4d753c" ma:open="false" ma:isKeyword="false">
      <xsd:complexType>
        <xsd:sequence>
          <xsd:element ref="pc:Terms" minOccurs="0" maxOccurs="1"/>
        </xsd:sequence>
      </xsd:complexType>
    </xsd:element>
  </xsd:schema>
  <xsd:schema xmlns:xsd="http://www.w3.org/2001/XMLSchema" xmlns:xs="http://www.w3.org/2001/XMLSchema" xmlns:dms="http://schemas.microsoft.com/office/2006/documentManagement/types" xmlns:pc="http://schemas.microsoft.com/office/infopath/2007/PartnerControls" targetNamespace="b000183b-e1be-4f03-a4c8-e535d0be7803" elementFormDefault="qualified">
    <xsd:import namespace="http://schemas.microsoft.com/office/2006/documentManagement/types"/>
    <xsd:import namespace="http://schemas.microsoft.com/office/infopath/2007/PartnerControls"/>
    <xsd:element name="fdb4a996203346eb9cb69409afff9ae0" ma:index="20" nillable="true" ma:displayName="Content Classification_0" ma:hidden="true" ma:internalName="fdb4a996203346eb9cb69409afff9ae0">
      <xsd:simpleType>
        <xsd:restriction base="dms:Note"/>
      </xsd:simpleType>
    </xsd:element>
  </xsd:schema>
  <xsd:schema xmlns:xsd="http://www.w3.org/2001/XMLSchema" xmlns:xs="http://www.w3.org/2001/XMLSchema" xmlns:dms="http://schemas.microsoft.com/office/2006/documentManagement/types" xmlns:pc="http://schemas.microsoft.com/office/infopath/2007/PartnerControls" targetNamespace="e581e1af-00ea-413a-8e75-837892944e8f" elementFormDefault="qualified">
    <xsd:import namespace="http://schemas.microsoft.com/office/2006/documentManagement/types"/>
    <xsd:import namespace="http://schemas.microsoft.com/office/infopath/2007/PartnerControls"/>
    <xsd:element name="OldUrl" ma:index="21" nillable="true" ma:displayName="OldUrl" ma:internalName="OldUrl">
      <xsd:simpleType>
        <xsd:restriction base="dms:Note">
          <xsd:maxLength value="255"/>
        </xsd:restriction>
      </xsd:simpleType>
    </xsd:element>
  </xsd:schema>
  <xsd:schema xmlns="http://schemas.openxmlformats.org/package/2006/metadata/core-properties" xmlns:xsd="http://www.w3.org/2001/XMLSchema" xmlns:xsi="http://www.w3.org/2001/XMLSchema-instance" xmlns:dc="http://purl.org/dc/elements/1.1/" xmlns:dcterms="http://purl.org/dc/terms/" xmlns:odoc="http://schemas.microsoft.com/internal/obd" targetNamespace="http://schemas.openxmlformats.org/package/2006/metadata/core-properties" elementFormDefault="qualified" attributeFormDefault="unqualified" blockDefault="#all">
    <xsd:import namespace="http://purl.org/dc/elements/1.1/" schemaLocation="http://dublincore.org/schemas/xmls/qdc/2003/04/02/dc.xsd"/>
    <xsd:import namespace="http://purl.org/dc/terms/" schemaLocation="http://dublincore.org/schemas/xmls/qdc/2003/04/02/dcterms.xsd"/>
    <xsd:element name="coreProperties" type="CT_coreProperties"/>
    <xsd:complexType name="CT_coreProperties">
      <xsd:all>
        <xsd:element ref="dc:creator" minOccurs="0" maxOccurs="1"/>
        <xsd:element ref="dcterms:created" minOccurs="0" maxOccurs="1"/>
        <xsd:element ref="dc:identifier" minOccurs="0" maxOccurs="1"/>
        <xsd:element name="contentType" minOccurs="0" maxOccurs="1" type="xsd:string" ma:index="0" ma:displayName="Content Type"/>
        <xsd:element ref="dc:title" minOccurs="0" maxOccurs="1" ma:index="4" ma:displayName="Title"/>
        <xsd:element ref="dc:subject" minOccurs="0" maxOccurs="1"/>
        <xsd:element ref="dc:description" minOccurs="0" maxOccurs="1"/>
        <xsd:element name="keywords" minOccurs="0" maxOccurs="1" type="xsd:string"/>
        <xsd:element ref="dc:language" minOccurs="0" maxOccurs="1"/>
        <xsd:element name="category" minOccurs="0" maxOccurs="1" type="xsd:string"/>
        <xsd:element name="version" minOccurs="0" maxOccurs="1" type="xsd:string"/>
        <xsd:element name="revision" minOccurs="0" maxOccurs="1" type="xsd:string">
          <xsd:annotation>
            <xsd:documentation>
                        This value indicates the number of saves or revisions. The application is responsible for updating this value after each revision.
                    </xsd:documentation>
          </xsd:annotation>
        </xsd:element>
        <xsd:element name="lastModifiedBy" minOccurs="0" maxOccurs="1" type="xsd:string"/>
        <xsd:element ref="dcterms:modified" minOccurs="0" maxOccurs="1"/>
        <xsd:element name="contentStatus" minOccurs="0" maxOccurs="1" type="xsd:string"/>
      </xsd:all>
    </xsd:complexType>
  </xsd:schema>
  <xs:schema xmlns:pc="http://schemas.microsoft.com/office/infopath/2007/PartnerControls" xmlns:xs="http://www.w3.org/2001/XMLSchema" targetNamespace="http://schemas.microsoft.com/office/infopath/2007/PartnerControls" elementFormDefault="qualified" attributeFormDefault="unqualified">
    <xs:element name="Person">
      <xs:complexType>
        <xs:sequence>
          <xs:element ref="pc:DisplayName" minOccurs="0"/>
          <xs:element ref="pc:AccountId" minOccurs="0"/>
          <xs:element ref="pc:AccountType" minOccurs="0"/>
        </xs:sequence>
      </xs:complexType>
    </xs:element>
    <xs:element name="DisplayName" type="xs:string"/>
    <xs:element name="AccountId" type="xs:string"/>
    <xs:element name="AccountType" type="xs:string"/>
    <xs:element name="BDCAssociatedEntity">
      <xs:complexType>
        <xs:sequence>
          <xs:element ref="pc:BDCEntity" minOccurs="0" maxOccurs="unbounded"/>
        </xs:sequence>
        <xs:attribute ref="pc:EntityNamespace"/>
        <xs:attribute ref="pc:EntityName"/>
        <xs:attribute ref="pc:SystemInstanceName"/>
        <xs:attribute ref="pc:AssociationName"/>
      </xs:complexType>
    </xs:element>
    <xs:attribute name="EntityNamespace" type="xs:string"/>
    <xs:attribute name="EntityName" type="xs:string"/>
    <xs:attribute name="SystemInstanceName" type="xs:string"/>
    <xs:attribute name="AssociationName" type="xs:string"/>
    <xs:element name="BDCEntity">
      <xs:complexType>
        <xs:sequence>
          <xs:element ref="pc:EntityDisplayName" minOccurs="0"/>
          <xs:element ref="pc:EntityInstanceReference" minOccurs="0"/>
          <xs:element ref="pc:EntityId1" minOccurs="0"/>
          <xs:element ref="pc:EntityId2" minOccurs="0"/>
          <xs:element ref="pc:EntityId3" minOccurs="0"/>
          <xs:element ref="pc:EntityId4" minOccurs="0"/>
          <xs:element ref="pc:EntityId5" minOccurs="0"/>
        </xs:sequence>
      </xs:complexType>
    </xs:element>
    <xs:element name="EntityDisplayName" type="xs:string"/>
    <xs:element name="EntityInstanceReference" type="xs:string"/>
    <xs:element name="EntityId1" type="xs:string"/>
    <xs:element name="EntityId2" type="xs:string"/>
    <xs:element name="EntityId3" type="xs:string"/>
    <xs:element name="EntityId4" type="xs:string"/>
    <xs:element name="EntityId5" type="xs:string"/>
    <xs:element name="Terms">
      <xs:complexType>
        <xs:sequence>
          <xs:element ref="pc:TermInfo" minOccurs="0" maxOccurs="unbounded"/>
        </xs:sequence>
      </xs:complexType>
    </xs:element>
    <xs:element name="TermInfo">
      <xs:complexType>
        <xs:sequence>
          <xs:element ref="pc:TermName" minOccurs="0"/>
          <xs:element ref="pc:TermId" minOccurs="0"/>
        </xs:sequence>
      </xs:complexType>
    </xs:element>
    <xs:element name="TermName" type="xs:string"/>
    <xs:element name="TermId" type="xs:string"/>
  </xs:schema>
</ct:contentTypeSchema>
</file>

<file path=customXml/item2.xml><?xml version="1.0" encoding="utf-8"?>
<?mso-contentType ?>
<FormTemplates xmlns="http://schemas.microsoft.com/sharepoint/v3/contenttype/forms">
  <Display>DocumentLibraryForm</Display>
  <Edit>DocumentLibraryForm</Edit>
  <New>DocumentLibraryForm</New>
</FormTemplates>
</file>

<file path=customXml/item3.xml><?xml version="1.0" encoding="utf-8"?>
<?mso-contentType ?>
<spe:Receivers xmlns:spe="http://schemas.microsoft.com/sharepoint/events"/>
</file>

<file path=customXml/item4.xml><?xml version="1.0" encoding="utf-8"?>
<?mso-contentType ?>
<SharedContentType xmlns="Microsoft.SharePoint.Taxonomy.ContentTypeSync" SourceId="85a7ac07-ab73-4fc2-8369-0bd908e476e7" ContentTypeId="0x010100EA5EA32CF4385549BFA194A0FF8BD22E" PreviousValue="false"/>
</file>

<file path=customXml/item5.xml><?xml version="1.0" encoding="utf-8"?>
<p:properties xmlns:p="http://schemas.microsoft.com/office/2006/metadata/properties" xmlns:xsi="http://www.w3.org/2001/XMLSchema-instance" xmlns:pc="http://schemas.microsoft.com/office/infopath/2007/PartnerControls">
  <documentManagement>
    <Content_x0020_ClassificationTaxHTField1 xmlns="3b341044-0cd2-4806-a9f6-495c3fa5e2e2" xsi:nil="true"/>
    <Description1 xmlns="c4fe4be5-56f4-467e-b4a4-a4b064910afa" xsi:nil="true"/>
    <Document_x0020_CategoryTaxHTField0 xmlns="1c905b94-56aa-4d3a-adc2-fbcde3a8a0b1">
      <Terms xmlns="http://schemas.microsoft.com/office/infopath/2007/PartnerControls"/>
    </Document_x0020_CategoryTaxHTField0>
    <OldUrl xmlns="e581e1af-00ea-413a-8e75-837892944e8f" xsi:nil="true"/>
    <COCIS_x0020_KeywordsTaxHTField0 xmlns="3b341044-0cd2-4806-a9f6-495c3fa5e2e2">
      <Terms xmlns="http://schemas.microsoft.com/office/infopath/2007/PartnerControls"/>
    </COCIS_x0020_KeywordsTaxHTField0>
    <TaxCatchAll xmlns="c4fe4be5-56f4-467e-b4a4-a4b064910afa"/>
    <fdb4a996203346eb9cb69409afff9ae0 xmlns="b000183b-e1be-4f03-a4c8-e535d0be7803" xsi:nil="true"/>
  </documentManagement>
</p:properties>
</file>

<file path=customXml/itemProps1.xml><?xml version="1.0" encoding="utf-8"?>
<ds:datastoreItem xmlns:ds="http://schemas.openxmlformats.org/officeDocument/2006/customXml" ds:itemID="{04D0B954-E3E6-4112-9ACE-10C07964B047}"/>
</file>

<file path=customXml/itemProps2.xml><?xml version="1.0" encoding="utf-8"?>
<ds:datastoreItem xmlns:ds="http://schemas.openxmlformats.org/officeDocument/2006/customXml" ds:itemID="{A83650BE-B5BD-4C65-93E9-DB91010EF2D1}"/>
</file>

<file path=customXml/itemProps3.xml><?xml version="1.0" encoding="utf-8"?>
<ds:datastoreItem xmlns:ds="http://schemas.openxmlformats.org/officeDocument/2006/customXml" ds:itemID="{DEFA91EF-1B4C-42E8-A44B-A20BD39EEE23}"/>
</file>

<file path=customXml/itemProps4.xml><?xml version="1.0" encoding="utf-8"?>
<ds:datastoreItem xmlns:ds="http://schemas.openxmlformats.org/officeDocument/2006/customXml" ds:itemID="{C75E79E4-A3B4-4DBA-881E-31B29E523A07}"/>
</file>

<file path=customXml/itemProps5.xml><?xml version="1.0" encoding="utf-8"?>
<ds:datastoreItem xmlns:ds="http://schemas.openxmlformats.org/officeDocument/2006/customXml" ds:itemID="{7DD5A1AF-DF6C-4967-99D8-6768DE3B8DE1}"/>
</file>

<file path=docProps/app.xml><?xml version="1.0" encoding="utf-8"?>
<Properties xmlns="http://schemas.openxmlformats.org/officeDocument/2006/extended-properties" xmlns:vt="http://schemas.openxmlformats.org/officeDocument/2006/docPropsVTypes">
  <Application>Microsoft Excel</Application>
  <DocSecurity>0</DocSecurity>
  <ScaleCrop>false</ScaleCrop>
  <HeadingPairs>
    <vt:vector size="6" baseType="variant">
      <vt:variant>
        <vt:lpstr>Worksheets</vt:lpstr>
      </vt:variant>
      <vt:variant>
        <vt:i4>28</vt:i4>
      </vt:variant>
      <vt:variant>
        <vt:lpstr>Charts</vt:lpstr>
      </vt:variant>
      <vt:variant>
        <vt:i4>4</vt:i4>
      </vt:variant>
      <vt:variant>
        <vt:lpstr>Named Ranges</vt:lpstr>
      </vt:variant>
      <vt:variant>
        <vt:i4>195</vt:i4>
      </vt:variant>
    </vt:vector>
  </HeadingPairs>
  <TitlesOfParts>
    <vt:vector size="227" baseType="lpstr">
      <vt:lpstr>Enable Macros</vt:lpstr>
      <vt:lpstr>Title</vt:lpstr>
      <vt:lpstr>Notice</vt:lpstr>
      <vt:lpstr>Output Cover</vt:lpstr>
      <vt:lpstr>Project Data</vt:lpstr>
      <vt:lpstr>Project Data Output</vt:lpstr>
      <vt:lpstr>Main Settings</vt:lpstr>
      <vt:lpstr>Area Settings</vt:lpstr>
      <vt:lpstr>Area Output</vt:lpstr>
      <vt:lpstr>Area Output 2</vt:lpstr>
      <vt:lpstr>Calculation Summary</vt:lpstr>
      <vt:lpstr>Calculations</vt:lpstr>
      <vt:lpstr>Irrigation Results</vt:lpstr>
      <vt:lpstr>Irrigation Summary</vt:lpstr>
      <vt:lpstr>Water Balance Results</vt:lpstr>
      <vt:lpstr>WBSCC Input Data</vt:lpstr>
      <vt:lpstr>Water Balance Raw Results</vt:lpstr>
      <vt:lpstr>Custom Settings</vt:lpstr>
      <vt:lpstr>Calc Status</vt:lpstr>
      <vt:lpstr>Config</vt:lpstr>
      <vt:lpstr>Plot Data</vt:lpstr>
      <vt:lpstr>Detailed Species Data</vt:lpstr>
      <vt:lpstr>Lists</vt:lpstr>
      <vt:lpstr>Editing</vt:lpstr>
      <vt:lpstr>Calibrate</vt:lpstr>
      <vt:lpstr>FINAL Precipitation Data</vt:lpstr>
      <vt:lpstr>IDET Wind Values</vt:lpstr>
      <vt:lpstr>Change Log</vt:lpstr>
      <vt:lpstr>Water Balance Chart</vt:lpstr>
      <vt:lpstr>Annual Irrigation</vt:lpstr>
      <vt:lpstr>Monthly Irrigation</vt:lpstr>
      <vt:lpstr>Monthly Irrigation Histogram</vt:lpstr>
      <vt:lpstr>ANALYSIS_SHEET</vt:lpstr>
      <vt:lpstr>APP_DEMAND</vt:lpstr>
      <vt:lpstr>APP_DEMAND_TOT</vt:lpstr>
      <vt:lpstr>AREA_COUNT</vt:lpstr>
      <vt:lpstr>AREA_DATA_CLEAR</vt:lpstr>
      <vt:lpstr>AREA_DEF_LIST</vt:lpstr>
      <vt:lpstr>AREA_DEF_METH</vt:lpstr>
      <vt:lpstr>AREA_LIST_MAX</vt:lpstr>
      <vt:lpstr>AREA_LIST_TOP</vt:lpstr>
      <vt:lpstr>AREA_NAMES</vt:lpstr>
      <vt:lpstr>AREA_OUTPUT</vt:lpstr>
      <vt:lpstr>AREA_SHEET</vt:lpstr>
      <vt:lpstr>AREA_SIZE_HDR</vt:lpstr>
      <vt:lpstr>AREA_VOLUMES</vt:lpstr>
      <vt:lpstr>AVAIL_IRR_HOURS</vt:lpstr>
      <vt:lpstr>AvailableSpecies</vt:lpstr>
      <vt:lpstr>AXLIM_1</vt:lpstr>
      <vt:lpstr>AXLIM_2</vt:lpstr>
      <vt:lpstr>BULKD</vt:lpstr>
      <vt:lpstr>CALC_SHEET</vt:lpstr>
      <vt:lpstr>CALC_SUMMARY</vt:lpstr>
      <vt:lpstr>CBLINE_D</vt:lpstr>
      <vt:lpstr>CBLINE_V</vt:lpstr>
      <vt:lpstr>COMPANY</vt:lpstr>
      <vt:lpstr>CONFIG_SHEET</vt:lpstr>
      <vt:lpstr>CONVERSION</vt:lpstr>
      <vt:lpstr>CUR_AREA</vt:lpstr>
      <vt:lpstr>CUR_IRR_AREA</vt:lpstr>
      <vt:lpstr>CUR_IRR_DEMAND</vt:lpstr>
      <vt:lpstr>CUR_IRR_VOL</vt:lpstr>
      <vt:lpstr>CUR_RESULTS</vt:lpstr>
      <vt:lpstr>CUR_VOLUME</vt:lpstr>
      <vt:lpstr>CURRENT_IRRIGATION</vt:lpstr>
      <vt:lpstr>CUSTOM</vt:lpstr>
      <vt:lpstr>CUSTOM_IRR</vt:lpstr>
      <vt:lpstr>CUSTOM_SHEET</vt:lpstr>
      <vt:lpstr>CUSTOM_SOIL</vt:lpstr>
      <vt:lpstr>CUSTOM_SPECIES</vt:lpstr>
      <vt:lpstr>DATE</vt:lpstr>
      <vt:lpstr>DensityFactor</vt:lpstr>
      <vt:lpstr>DESIGNER</vt:lpstr>
      <vt:lpstr>DF_HEADER</vt:lpstr>
      <vt:lpstr>DISC_SHEET</vt:lpstr>
      <vt:lpstr>DV_1</vt:lpstr>
      <vt:lpstr>DV_2</vt:lpstr>
      <vt:lpstr>DV_LIST</vt:lpstr>
      <vt:lpstr>DV_LIST2</vt:lpstr>
      <vt:lpstr>EFF_MULT</vt:lpstr>
      <vt:lpstr>EFF_PRECIP</vt:lpstr>
      <vt:lpstr>EFFICIENCY</vt:lpstr>
      <vt:lpstr>EntryMethod</vt:lpstr>
      <vt:lpstr>FCAP</vt:lpstr>
      <vt:lpstr>GRAPH_DATA</vt:lpstr>
      <vt:lpstr>HB_TOP</vt:lpstr>
      <vt:lpstr>HC_TOP</vt:lpstr>
      <vt:lpstr>HCOUNT</vt:lpstr>
      <vt:lpstr>IC_DAYS</vt:lpstr>
      <vt:lpstr>IC_MM</vt:lpstr>
      <vt:lpstr>INPUT_AREA</vt:lpstr>
      <vt:lpstr>INPUT_MAIN</vt:lpstr>
      <vt:lpstr>IRR_DRIP</vt:lpstr>
      <vt:lpstr>IRR_EFF</vt:lpstr>
      <vt:lpstr>IRR_FRAC</vt:lpstr>
      <vt:lpstr>IRR_FRAC_DAYS</vt:lpstr>
      <vt:lpstr>IRR_FRAC_DAYTOT</vt:lpstr>
      <vt:lpstr>IRR_LIST</vt:lpstr>
      <vt:lpstr>IRR_MAD</vt:lpstr>
      <vt:lpstr>IRR_MAXWIND</vt:lpstr>
      <vt:lpstr>IRR_MEF</vt:lpstr>
      <vt:lpstr>IRR_OTHERLOSS</vt:lpstr>
      <vt:lpstr>IRR_RESULTS</vt:lpstr>
      <vt:lpstr>IRR_SCHED</vt:lpstr>
      <vt:lpstr>IRR_SUMMARY</vt:lpstr>
      <vt:lpstr>IRR_TARGET</vt:lpstr>
      <vt:lpstr>IRR_TEMP</vt:lpstr>
      <vt:lpstr>IRR_TOT_ANNUAL</vt:lpstr>
      <vt:lpstr>IRR_TOT_DEPTH</vt:lpstr>
      <vt:lpstr>IRR_TOT_DEPTH_RAW</vt:lpstr>
      <vt:lpstr>IRR_TOT_VOL</vt:lpstr>
      <vt:lpstr>IrrigationDemand</vt:lpstr>
      <vt:lpstr>IrrigationMethod</vt:lpstr>
      <vt:lpstr>KL</vt:lpstr>
      <vt:lpstr>LIST_AUTO</vt:lpstr>
      <vt:lpstr>LIST_BG</vt:lpstr>
      <vt:lpstr>LIST_EDIT_DEF</vt:lpstr>
      <vt:lpstr>LIST_EDIT_OPTION</vt:lpstr>
      <vt:lpstr>LIST_EDIT_PARAM</vt:lpstr>
      <vt:lpstr>LIST_EDIT_RANGE</vt:lpstr>
      <vt:lpstr>LIST_SHEET</vt:lpstr>
      <vt:lpstr>LOCATION</vt:lpstr>
      <vt:lpstr>LOCKED</vt:lpstr>
      <vt:lpstr>MACRO_SHEET</vt:lpstr>
      <vt:lpstr>MAD</vt:lpstr>
      <vt:lpstr>MAIN_SHEET</vt:lpstr>
      <vt:lpstr>MANUAL</vt:lpstr>
      <vt:lpstr>MAX_IRR_VOLUME</vt:lpstr>
      <vt:lpstr>MAX_PUMP_RATE</vt:lpstr>
      <vt:lpstr>MAX_WB_VAL</vt:lpstr>
      <vt:lpstr>MAXYEAR</vt:lpstr>
      <vt:lpstr>MC_HEADER</vt:lpstr>
      <vt:lpstr>MCFactor</vt:lpstr>
      <vt:lpstr>Microclimate</vt:lpstr>
      <vt:lpstr>MINYEAR</vt:lpstr>
      <vt:lpstr>MONTH_LIST</vt:lpstr>
      <vt:lpstr>MONTHLY_IRR</vt:lpstr>
      <vt:lpstr>MOVELIST</vt:lpstr>
      <vt:lpstr>MyDataFormats</vt:lpstr>
      <vt:lpstr>MyDefRange</vt:lpstr>
      <vt:lpstr>MyInputRange</vt:lpstr>
      <vt:lpstr>NYEAR</vt:lpstr>
      <vt:lpstr>OAREA</vt:lpstr>
      <vt:lpstr>OAREA2</vt:lpstr>
      <vt:lpstr>OTHER_LOSSES</vt:lpstr>
      <vt:lpstr>PERC</vt:lpstr>
      <vt:lpstr>PERC_SF</vt:lpstr>
      <vt:lpstr>PERC_TOT_ANNUAL</vt:lpstr>
      <vt:lpstr>PERC_TOT_DEPTH</vt:lpstr>
      <vt:lpstr>PERC_TOT_VOL</vt:lpstr>
      <vt:lpstr>PLOT_AREA</vt:lpstr>
      <vt:lpstr>PLOT_AREA_SEL</vt:lpstr>
      <vt:lpstr>PLOT_FM</vt:lpstr>
      <vt:lpstr>PLOT_FROM</vt:lpstr>
      <vt:lpstr>PLOT_FY</vt:lpstr>
      <vt:lpstr>PLOT_TM</vt:lpstr>
      <vt:lpstr>PLOT_TO</vt:lpstr>
      <vt:lpstr>PLOT_TY</vt:lpstr>
      <vt:lpstr>POSADJUSTX</vt:lpstr>
      <vt:lpstr>POSADJUSTY</vt:lpstr>
      <vt:lpstr>PRECIP_ADJUST</vt:lpstr>
      <vt:lpstr>'Area Output'!Print_Area</vt:lpstr>
      <vt:lpstr>'Irrigation Results'!Print_Area</vt:lpstr>
      <vt:lpstr>'Irrigation Summary'!Print_Area</vt:lpstr>
      <vt:lpstr>'Project Data Output'!Print_Area</vt:lpstr>
      <vt:lpstr>'Water Balance Results'!Print_Area</vt:lpstr>
      <vt:lpstr>'Irrigation Results'!Print_Titles</vt:lpstr>
      <vt:lpstr>PROJ_DESC</vt:lpstr>
      <vt:lpstr>PROJ_DESC_OUTPUT</vt:lpstr>
      <vt:lpstr>PROJ_NAME</vt:lpstr>
      <vt:lpstr>PROJECT_DATA</vt:lpstr>
      <vt:lpstr>PUMP_DEMAND</vt:lpstr>
      <vt:lpstr>PUMP_DEMAND_TOT</vt:lpstr>
      <vt:lpstr>PX_MAX</vt:lpstr>
      <vt:lpstr>PX_MIN</vt:lpstr>
      <vt:lpstr>PX_ROWS</vt:lpstr>
      <vt:lpstr>Rainfall</vt:lpstr>
      <vt:lpstr>RELAREA</vt:lpstr>
      <vt:lpstr>RESULTS_CALC</vt:lpstr>
      <vt:lpstr>REVIEWER</vt:lpstr>
      <vt:lpstr>RGID</vt:lpstr>
      <vt:lpstr>ROOT</vt:lpstr>
      <vt:lpstr>RUNOFF_TOT_ANNUAL</vt:lpstr>
      <vt:lpstr>RUNOFF_TOT_DEPTH</vt:lpstr>
      <vt:lpstr>RUNOFF_TOT_VOL</vt:lpstr>
      <vt:lpstr>SAT</vt:lpstr>
      <vt:lpstr>SFL</vt:lpstr>
      <vt:lpstr>SoilType</vt:lpstr>
      <vt:lpstr>SPECIES_SHEET</vt:lpstr>
      <vt:lpstr>SpeciesFactor</vt:lpstr>
      <vt:lpstr>STATUS_SHEET</vt:lpstr>
      <vt:lpstr>TITLE_SHEET</vt:lpstr>
      <vt:lpstr>TopsoilCompaction</vt:lpstr>
      <vt:lpstr>TOT_IRR_HOURS</vt:lpstr>
      <vt:lpstr>TOTAL_AREA</vt:lpstr>
      <vt:lpstr>TOTAL_PUMPED_VOLUME</vt:lpstr>
      <vt:lpstr>TRUEFALSE</vt:lpstr>
      <vt:lpstr>VegetationDensity</vt:lpstr>
      <vt:lpstr>VegTypes</vt:lpstr>
      <vt:lpstr>VIEW_SHEET</vt:lpstr>
      <vt:lpstr>VIEW_WB</vt:lpstr>
      <vt:lpstr>WB_CUR</vt:lpstr>
      <vt:lpstr>WB_DEP</vt:lpstr>
      <vt:lpstr>WB_RAW</vt:lpstr>
      <vt:lpstr>WB_VOL</vt:lpstr>
      <vt:lpstr>WBG_EFFP</vt:lpstr>
      <vt:lpstr>WBG_EFFP_TOP</vt:lpstr>
      <vt:lpstr>WBG_FCAP</vt:lpstr>
      <vt:lpstr>WBG_FCAP_TOP</vt:lpstr>
      <vt:lpstr>WBG_IRR</vt:lpstr>
      <vt:lpstr>WBG_IRR_TOP</vt:lpstr>
      <vt:lpstr>WBG_ISWC</vt:lpstr>
      <vt:lpstr>WBG_ISWC_TOP</vt:lpstr>
      <vt:lpstr>WBG_SAT</vt:lpstr>
      <vt:lpstr>WBG_SAT_TOP</vt:lpstr>
      <vt:lpstr>WBG_SWC</vt:lpstr>
      <vt:lpstr>WBG_SWC_TOP</vt:lpstr>
      <vt:lpstr>WBG_WP</vt:lpstr>
      <vt:lpstr>WBG_WP_TOP</vt:lpstr>
      <vt:lpstr>WBG_X</vt:lpstr>
      <vt:lpstr>WBG_X_TOP</vt:lpstr>
      <vt:lpstr>WBSCC_AREA</vt:lpstr>
      <vt:lpstr>WBSCC_AREAS</vt:lpstr>
      <vt:lpstr>WEBSITE</vt:lpstr>
      <vt:lpstr>WILTPT</vt:lpstr>
      <vt:lpstr>YEAR_LIST</vt:lpstr>
      <vt:lpstr>YM</vt:lpstr>
    </vt:vector>
  </TitlesOfParts>
  <Manager>Andy Chan</Manager>
  <Company>Dillon Consulting Limited</Company>
  <LinksUpToDate>false</LinksUpToDate>
  <SharedDoc>false</SharedDoc>
  <HyperlinksChanged>false</HyperlinksChanged>
  <AppVersion>15.0300</AppVersion>
</Properties>
</file>

<file path=docProps/core.xml><?xml version="1.0" encoding="utf-8"?>
<cp:coreProperties xmlns:cp="http://schemas.openxmlformats.org/package/2006/metadata/core-properties" xmlns:dc="http://purl.org/dc/elements/1.1/" xmlns:dcterms="http://purl.org/dc/terms/" xmlns:dcmitype="http://purl.org/dc/dcmitype/" xmlns:xsi="http://www.w3.org/2001/XMLSchema-instance">
  <dc:title>Irrigation Demand Estimation Tool</dc:title>
  <dc:subject>Irrigation Demand Estimation Tool</dc:subject>
  <dc:creator>Dillon Consulting Limited</dc:creator>
  <cp:keywords>Irrigation; Demand; City of Calgary</cp:keywords>
  <dc:description>None</dc:description>
  <cp:lastModifiedBy>Hetherington, Dean</cp:lastModifiedBy>
  <cp:revision>0</cp:revision>
  <cp:lastPrinted>2017-03-03T18:28:42Z</cp:lastPrinted>
  <dcterms:created xsi:type="dcterms:W3CDTF">2014-12-01T00:01:07Z</dcterms:created>
  <dcterms:modified xsi:type="dcterms:W3CDTF">2019-02-22T16:14:18Z</dcterms:modified>
  <cp:category>Irrigation</cp:category>
  <cp:contentStatus>Mellow</cp:contentStatus>
  <dc:language>English</dc:language>
  <cp:version>1</cp:version>
</cp:coreProperties>
</file>

<file path=docProps/custom.xml><?xml version="1.0" encoding="utf-8"?>
<Properties xmlns="http://schemas.openxmlformats.org/officeDocument/2006/custom-properties" xmlns:vt="http://schemas.openxmlformats.org/officeDocument/2006/docPropsVTypes">
  <property fmtid="{D5CDD505-2E9C-101B-9397-08002B2CF9AE}" pid="2" name="ContentTypeId">
    <vt:lpwstr>0x010100EA5EA32CF4385549BFA194A0FF8BD22E00713D3C4779860749AF9E5DF47E7D0405</vt:lpwstr>
  </property>
  <property fmtid="{D5CDD505-2E9C-101B-9397-08002B2CF9AE}" pid="3" name="COCIS Keywords">
    <vt:lpwstr/>
  </property>
  <property fmtid="{D5CDD505-2E9C-101B-9397-08002B2CF9AE}" pid="4" name="Document Category">
    <vt:lpwstr/>
  </property>
</Properties>
</file>